
<file path=[Content_Types].xml><?xml version="1.0" encoding="utf-8"?>
<Types xmlns="http://schemas.openxmlformats.org/package/2006/content-types">
  <Default Extension="bin" ContentType="application/vnd.openxmlformats-officedocument.oleObject"/>
  <Default Extension="emf" ContentType="image/x-emf"/>
  <Default Extension="jpeg" ContentType="image/jpeg"/>
  <Default Extension="jpg" ContentType="image/jpeg"/>
  <Default Extension="mp4" ContentType="video/mp4"/>
  <Default Extension="png" ContentType="image/png"/>
  <Default Extension="rels" ContentType="application/vnd.openxmlformats-package.relationships+xml"/>
  <Default Extension="svg" ContentType="image/svg+xml"/>
  <Default Extension="wdp" ContentType="image/vnd.ms-photo"/>
  <Default Extension="wmf" ContentType="image/x-wmf"/>
  <Default Extension="xml" ContentType="application/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Masters/slideMaster5.xml" ContentType="application/vnd.openxmlformats-officedocument.presentationml.slideMaster+xml"/>
  <Override PartName="/ppt/slideMasters/slideMaster6.xml" ContentType="application/vnd.openxmlformats-officedocument.presentationml.slideMaster+xml"/>
  <Override PartName="/ppt/slideMasters/slideMaster7.xml" ContentType="application/vnd.openxmlformats-officedocument.presentationml.slideMaster+xml"/>
  <Override PartName="/ppt/slideMasters/slideMaster8.xml" ContentType="application/vnd.openxmlformats-officedocument.presentationml.slideMaster+xml"/>
  <Override PartName="/ppt/slideMasters/slideMaster9.xml" ContentType="application/vnd.openxmlformats-officedocument.presentationml.slideMaster+xml"/>
  <Override PartName="/ppt/slideMasters/slideMaster10.xml" ContentType="application/vnd.openxmlformats-officedocument.presentationml.slideMaster+xml"/>
  <Override PartName="/ppt/slideMasters/slideMaster1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tags/tag1.xml" ContentType="application/vnd.openxmlformats-officedocument.presentationml.tags+xml"/>
  <Override PartName="/ppt/commentAuthors.xml" ContentType="application/vnd.openxmlformats-officedocument.presentationml.commentAuthor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tags/tag2.xml" ContentType="application/vnd.openxmlformats-officedocument.presentationml.tags+xml"/>
  <Override PartName="/ppt/tags/tag3.xml" ContentType="application/vnd.openxmlformats-officedocument.presentationml.tags+xml"/>
  <Override PartName="/ppt/tags/tag4.xml" ContentType="application/vnd.openxmlformats-officedocument.presentationml.tags+xml"/>
  <Override PartName="/ppt/tags/tag5.xml" ContentType="application/vnd.openxmlformats-officedocument.presentationml.tags+xml"/>
  <Override PartName="/ppt/tags/tag6.xml" ContentType="application/vnd.openxmlformats-officedocument.presentationml.tags+xml"/>
  <Override PartName="/ppt/tags/tag7.xml" ContentType="application/vnd.openxmlformats-officedocument.presentationml.tags+xml"/>
  <Override PartName="/ppt/tags/tag8.xml" ContentType="application/vnd.openxmlformats-officedocument.presentationml.tags+xml"/>
  <Override PartName="/ppt/tags/tag9.xml" ContentType="application/vnd.openxmlformats-officedocument.presentationml.tags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theme/theme2.xml" ContentType="application/vnd.openxmlformats-officedocument.theme+xml"/>
  <Override PartName="/ppt/tags/tag10.xml" ContentType="application/vnd.openxmlformats-officedocument.presentationml.tags+xml"/>
  <Override PartName="/ppt/tags/tag11.xml" ContentType="application/vnd.openxmlformats-officedocument.presentationml.tags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theme/theme3.xml" ContentType="application/vnd.openxmlformats-officedocument.theme+xml"/>
  <Override PartName="/ppt/tags/tag12.xml" ContentType="application/vnd.openxmlformats-officedocument.presentationml.tags+xml"/>
  <Override PartName="/ppt/tags/tag13.xml" ContentType="application/vnd.openxmlformats-officedocument.presentationml.tags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slideLayouts/slideLayout66.xml" ContentType="application/vnd.openxmlformats-officedocument.presentationml.slideLayout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slideLayouts/slideLayout69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71.xml" ContentType="application/vnd.openxmlformats-officedocument.presentationml.slideLayout+xml"/>
  <Override PartName="/ppt/slideLayouts/slideLayout72.xml" ContentType="application/vnd.openxmlformats-officedocument.presentationml.slideLayout+xml"/>
  <Override PartName="/ppt/slideLayouts/slideLayout73.xml" ContentType="application/vnd.openxmlformats-officedocument.presentationml.slideLayout+xml"/>
  <Override PartName="/ppt/theme/theme4.xml" ContentType="application/vnd.openxmlformats-officedocument.theme+xml"/>
  <Override PartName="/ppt/tags/tag14.xml" ContentType="application/vnd.openxmlformats-officedocument.presentationml.tags+xml"/>
  <Override PartName="/ppt/tags/tag15.xml" ContentType="application/vnd.openxmlformats-officedocument.presentationml.tags+xml"/>
  <Override PartName="/ppt/tags/tag16.xml" ContentType="application/vnd.openxmlformats-officedocument.presentationml.tags+xml"/>
  <Override PartName="/ppt/tags/tag17.xml" ContentType="application/vnd.openxmlformats-officedocument.presentationml.tags+xml"/>
  <Override PartName="/ppt/tags/tag18.xml" ContentType="application/vnd.openxmlformats-officedocument.presentationml.tags+xml"/>
  <Override PartName="/ppt/tags/tag19.xml" ContentType="application/vnd.openxmlformats-officedocument.presentationml.tags+xml"/>
  <Override PartName="/ppt/tags/tag20.xml" ContentType="application/vnd.openxmlformats-officedocument.presentationml.tags+xml"/>
  <Override PartName="/ppt/tags/tag21.xml" ContentType="application/vnd.openxmlformats-officedocument.presentationml.tags+xml"/>
  <Override PartName="/ppt/tags/tag22.xml" ContentType="application/vnd.openxmlformats-officedocument.presentationml.tags+xml"/>
  <Override PartName="/ppt/tags/tag23.xml" ContentType="application/vnd.openxmlformats-officedocument.presentationml.tags+xml"/>
  <Override PartName="/ppt/tags/tag24.xml" ContentType="application/vnd.openxmlformats-officedocument.presentationml.tags+xml"/>
  <Override PartName="/ppt/tags/tag25.xml" ContentType="application/vnd.openxmlformats-officedocument.presentationml.tags+xml"/>
  <Override PartName="/ppt/tags/tag26.xml" ContentType="application/vnd.openxmlformats-officedocument.presentationml.tags+xml"/>
  <Override PartName="/ppt/tags/tag27.xml" ContentType="application/vnd.openxmlformats-officedocument.presentationml.tags+xml"/>
  <Override PartName="/ppt/tags/tag28.xml" ContentType="application/vnd.openxmlformats-officedocument.presentationml.tags+xml"/>
  <Override PartName="/ppt/tags/tag29.xml" ContentType="application/vnd.openxmlformats-officedocument.presentationml.tags+xml"/>
  <Override PartName="/ppt/tags/tag30.xml" ContentType="application/vnd.openxmlformats-officedocument.presentationml.tags+xml"/>
  <Override PartName="/ppt/tags/tag31.xml" ContentType="application/vnd.openxmlformats-officedocument.presentationml.tags+xml"/>
  <Override PartName="/ppt/tags/tag32.xml" ContentType="application/vnd.openxmlformats-officedocument.presentationml.tags+xml"/>
  <Override PartName="/ppt/tags/tag33.xml" ContentType="application/vnd.openxmlformats-officedocument.presentationml.tags+xml"/>
  <Override PartName="/ppt/slideLayouts/slideLayout74.xml" ContentType="application/vnd.openxmlformats-officedocument.presentationml.slideLayout+xml"/>
  <Override PartName="/ppt/slideLayouts/slideLayout75.xml" ContentType="application/vnd.openxmlformats-officedocument.presentationml.slideLayout+xml"/>
  <Override PartName="/ppt/slideLayouts/slideLayout76.xml" ContentType="application/vnd.openxmlformats-officedocument.presentationml.slideLayout+xml"/>
  <Override PartName="/ppt/slideLayouts/slideLayout77.xml" ContentType="application/vnd.openxmlformats-officedocument.presentationml.slideLayout+xml"/>
  <Override PartName="/ppt/slideLayouts/slideLayout78.xml" ContentType="application/vnd.openxmlformats-officedocument.presentationml.slideLayout+xml"/>
  <Override PartName="/ppt/slideLayouts/slideLayout79.xml" ContentType="application/vnd.openxmlformats-officedocument.presentationml.slideLayout+xml"/>
  <Override PartName="/ppt/slideLayouts/slideLayout80.xml" ContentType="application/vnd.openxmlformats-officedocument.presentationml.slideLayout+xml"/>
  <Override PartName="/ppt/slideLayouts/slideLayout81.xml" ContentType="application/vnd.openxmlformats-officedocument.presentationml.slideLayout+xml"/>
  <Override PartName="/ppt/slideLayouts/slideLayout82.xml" ContentType="application/vnd.openxmlformats-officedocument.presentationml.slideLayout+xml"/>
  <Override PartName="/ppt/slideLayouts/slideLayout83.xml" ContentType="application/vnd.openxmlformats-officedocument.presentationml.slideLayout+xml"/>
  <Override PartName="/ppt/slideLayouts/slideLayout84.xml" ContentType="application/vnd.openxmlformats-officedocument.presentationml.slideLayout+xml"/>
  <Override PartName="/ppt/theme/theme5.xml" ContentType="application/vnd.openxmlformats-officedocument.theme+xml"/>
  <Override PartName="/ppt/tags/tag34.xml" ContentType="application/vnd.openxmlformats-officedocument.presentationml.tags+xml"/>
  <Override PartName="/ppt/tags/tag35.xml" ContentType="application/vnd.openxmlformats-officedocument.presentationml.tags+xml"/>
  <Override PartName="/ppt/slideLayouts/slideLayout85.xml" ContentType="application/vnd.openxmlformats-officedocument.presentationml.slideLayout+xml"/>
  <Override PartName="/ppt/slideLayouts/slideLayout86.xml" ContentType="application/vnd.openxmlformats-officedocument.presentationml.slideLayout+xml"/>
  <Override PartName="/ppt/slideLayouts/slideLayout87.xml" ContentType="application/vnd.openxmlformats-officedocument.presentationml.slideLayout+xml"/>
  <Override PartName="/ppt/slideLayouts/slideLayout88.xml" ContentType="application/vnd.openxmlformats-officedocument.presentationml.slideLayout+xml"/>
  <Override PartName="/ppt/slideLayouts/slideLayout89.xml" ContentType="application/vnd.openxmlformats-officedocument.presentationml.slideLayout+xml"/>
  <Override PartName="/ppt/slideLayouts/slideLayout90.xml" ContentType="application/vnd.openxmlformats-officedocument.presentationml.slideLayout+xml"/>
  <Override PartName="/ppt/slideLayouts/slideLayout91.xml" ContentType="application/vnd.openxmlformats-officedocument.presentationml.slideLayout+xml"/>
  <Override PartName="/ppt/slideLayouts/slideLayout92.xml" ContentType="application/vnd.openxmlformats-officedocument.presentationml.slideLayout+xml"/>
  <Override PartName="/ppt/slideLayouts/slideLayout93.xml" ContentType="application/vnd.openxmlformats-officedocument.presentationml.slideLayout+xml"/>
  <Override PartName="/ppt/slideLayouts/slideLayout94.xml" ContentType="application/vnd.openxmlformats-officedocument.presentationml.slideLayout+xml"/>
  <Override PartName="/ppt/slideLayouts/slideLayout95.xml" ContentType="application/vnd.openxmlformats-officedocument.presentationml.slideLayout+xml"/>
  <Override PartName="/ppt/slideLayouts/slideLayout96.xml" ContentType="application/vnd.openxmlformats-officedocument.presentationml.slideLayout+xml"/>
  <Override PartName="/ppt/slideLayouts/slideLayout97.xml" ContentType="application/vnd.openxmlformats-officedocument.presentationml.slideLayout+xml"/>
  <Override PartName="/ppt/slideLayouts/slideLayout98.xml" ContentType="application/vnd.openxmlformats-officedocument.presentationml.slideLayout+xml"/>
  <Override PartName="/ppt/slideLayouts/slideLayout99.xml" ContentType="application/vnd.openxmlformats-officedocument.presentationml.slideLayout+xml"/>
  <Override PartName="/ppt/slideLayouts/slideLayout100.xml" ContentType="application/vnd.openxmlformats-officedocument.presentationml.slideLayout+xml"/>
  <Override PartName="/ppt/slideLayouts/slideLayout101.xml" ContentType="application/vnd.openxmlformats-officedocument.presentationml.slideLayout+xml"/>
  <Override PartName="/ppt/slideLayouts/slideLayout102.xml" ContentType="application/vnd.openxmlformats-officedocument.presentationml.slideLayout+xml"/>
  <Override PartName="/ppt/slideLayouts/slideLayout103.xml" ContentType="application/vnd.openxmlformats-officedocument.presentationml.slideLayout+xml"/>
  <Override PartName="/ppt/slideLayouts/slideLayout104.xml" ContentType="application/vnd.openxmlformats-officedocument.presentationml.slideLayout+xml"/>
  <Override PartName="/ppt/slideLayouts/slideLayout105.xml" ContentType="application/vnd.openxmlformats-officedocument.presentationml.slideLayout+xml"/>
  <Override PartName="/ppt/slideLayouts/slideLayout106.xml" ContentType="application/vnd.openxmlformats-officedocument.presentationml.slideLayout+xml"/>
  <Override PartName="/ppt/slideLayouts/slideLayout107.xml" ContentType="application/vnd.openxmlformats-officedocument.presentationml.slideLayout+xml"/>
  <Override PartName="/ppt/slideLayouts/slideLayout108.xml" ContentType="application/vnd.openxmlformats-officedocument.presentationml.slideLayout+xml"/>
  <Override PartName="/ppt/slideLayouts/slideLayout109.xml" ContentType="application/vnd.openxmlformats-officedocument.presentationml.slideLayout+xml"/>
  <Override PartName="/ppt/slideLayouts/slideLayout110.xml" ContentType="application/vnd.openxmlformats-officedocument.presentationml.slideLayout+xml"/>
  <Override PartName="/ppt/slideLayouts/slideLayout111.xml" ContentType="application/vnd.openxmlformats-officedocument.presentationml.slideLayout+xml"/>
  <Override PartName="/ppt/slideLayouts/slideLayout112.xml" ContentType="application/vnd.openxmlformats-officedocument.presentationml.slideLayout+xml"/>
  <Override PartName="/ppt/slideLayouts/slideLayout113.xml" ContentType="application/vnd.openxmlformats-officedocument.presentationml.slideLayout+xml"/>
  <Override PartName="/ppt/slideLayouts/slideLayout114.xml" ContentType="application/vnd.openxmlformats-officedocument.presentationml.slideLayout+xml"/>
  <Override PartName="/ppt/slideLayouts/slideLayout115.xml" ContentType="application/vnd.openxmlformats-officedocument.presentationml.slideLayout+xml"/>
  <Override PartName="/ppt/slideLayouts/slideLayout116.xml" ContentType="application/vnd.openxmlformats-officedocument.presentationml.slideLayout+xml"/>
  <Override PartName="/ppt/theme/theme6.xml" ContentType="application/vnd.openxmlformats-officedocument.theme+xml"/>
  <Override PartName="/ppt/tags/tag36.xml" ContentType="application/vnd.openxmlformats-officedocument.presentationml.tags+xml"/>
  <Override PartName="/ppt/tags/tag37.xml" ContentType="application/vnd.openxmlformats-officedocument.presentationml.tags+xml"/>
  <Override PartName="/ppt/tags/tag38.xml" ContentType="application/vnd.openxmlformats-officedocument.presentationml.tags+xml"/>
  <Override PartName="/ppt/tags/tag39.xml" ContentType="application/vnd.openxmlformats-officedocument.presentationml.tags+xml"/>
  <Override PartName="/ppt/tags/tag40.xml" ContentType="application/vnd.openxmlformats-officedocument.presentationml.tags+xml"/>
  <Override PartName="/ppt/tags/tag41.xml" ContentType="application/vnd.openxmlformats-officedocument.presentationml.tags+xml"/>
  <Override PartName="/ppt/tags/tag42.xml" ContentType="application/vnd.openxmlformats-officedocument.presentationml.tags+xml"/>
  <Override PartName="/ppt/tags/tag43.xml" ContentType="application/vnd.openxmlformats-officedocument.presentationml.tags+xml"/>
  <Override PartName="/ppt/tags/tag44.xml" ContentType="application/vnd.openxmlformats-officedocument.presentationml.tags+xml"/>
  <Override PartName="/ppt/tags/tag45.xml" ContentType="application/vnd.openxmlformats-officedocument.presentationml.tags+xml"/>
  <Override PartName="/ppt/tags/tag46.xml" ContentType="application/vnd.openxmlformats-officedocument.presentationml.tags+xml"/>
  <Override PartName="/ppt/tags/tag47.xml" ContentType="application/vnd.openxmlformats-officedocument.presentationml.tags+xml"/>
  <Override PartName="/ppt/tags/tag48.xml" ContentType="application/vnd.openxmlformats-officedocument.presentationml.tags+xml"/>
  <Override PartName="/ppt/tags/tag49.xml" ContentType="application/vnd.openxmlformats-officedocument.presentationml.tags+xml"/>
  <Override PartName="/ppt/tags/tag50.xml" ContentType="application/vnd.openxmlformats-officedocument.presentationml.tags+xml"/>
  <Override PartName="/ppt/tags/tag51.xml" ContentType="application/vnd.openxmlformats-officedocument.presentationml.tags+xml"/>
  <Override PartName="/ppt/tags/tag52.xml" ContentType="application/vnd.openxmlformats-officedocument.presentationml.tags+xml"/>
  <Override PartName="/ppt/tags/tag53.xml" ContentType="application/vnd.openxmlformats-officedocument.presentationml.tags+xml"/>
  <Override PartName="/ppt/tags/tag54.xml" ContentType="application/vnd.openxmlformats-officedocument.presentationml.tags+xml"/>
  <Override PartName="/ppt/slideLayouts/slideLayout117.xml" ContentType="application/vnd.openxmlformats-officedocument.presentationml.slideLayout+xml"/>
  <Override PartName="/ppt/slideLayouts/slideLayout118.xml" ContentType="application/vnd.openxmlformats-officedocument.presentationml.slideLayout+xml"/>
  <Override PartName="/ppt/slideLayouts/slideLayout119.xml" ContentType="application/vnd.openxmlformats-officedocument.presentationml.slideLayout+xml"/>
  <Override PartName="/ppt/slideLayouts/slideLayout120.xml" ContentType="application/vnd.openxmlformats-officedocument.presentationml.slideLayout+xml"/>
  <Override PartName="/ppt/slideLayouts/slideLayout121.xml" ContentType="application/vnd.openxmlformats-officedocument.presentationml.slideLayout+xml"/>
  <Override PartName="/ppt/slideLayouts/slideLayout122.xml" ContentType="application/vnd.openxmlformats-officedocument.presentationml.slideLayout+xml"/>
  <Override PartName="/ppt/slideLayouts/slideLayout123.xml" ContentType="application/vnd.openxmlformats-officedocument.presentationml.slideLayout+xml"/>
  <Override PartName="/ppt/slideLayouts/slideLayout124.xml" ContentType="application/vnd.openxmlformats-officedocument.presentationml.slideLayout+xml"/>
  <Override PartName="/ppt/slideLayouts/slideLayout125.xml" ContentType="application/vnd.openxmlformats-officedocument.presentationml.slideLayout+xml"/>
  <Override PartName="/ppt/slideLayouts/slideLayout126.xml" ContentType="application/vnd.openxmlformats-officedocument.presentationml.slideLayout+xml"/>
  <Override PartName="/ppt/slideLayouts/slideLayout127.xml" ContentType="application/vnd.openxmlformats-officedocument.presentationml.slideLayout+xml"/>
  <Override PartName="/ppt/slideLayouts/slideLayout128.xml" ContentType="application/vnd.openxmlformats-officedocument.presentationml.slideLayout+xml"/>
  <Override PartName="/ppt/slideLayouts/slideLayout129.xml" ContentType="application/vnd.openxmlformats-officedocument.presentationml.slideLayout+xml"/>
  <Override PartName="/ppt/slideLayouts/slideLayout130.xml" ContentType="application/vnd.openxmlformats-officedocument.presentationml.slideLayout+xml"/>
  <Override PartName="/ppt/slideLayouts/slideLayout131.xml" ContentType="application/vnd.openxmlformats-officedocument.presentationml.slideLayout+xml"/>
  <Override PartName="/ppt/slideLayouts/slideLayout132.xml" ContentType="application/vnd.openxmlformats-officedocument.presentationml.slideLayout+xml"/>
  <Override PartName="/ppt/slideLayouts/slideLayout133.xml" ContentType="application/vnd.openxmlformats-officedocument.presentationml.slideLayout+xml"/>
  <Override PartName="/ppt/slideLayouts/slideLayout134.xml" ContentType="application/vnd.openxmlformats-officedocument.presentationml.slideLayout+xml"/>
  <Override PartName="/ppt/slideLayouts/slideLayout135.xml" ContentType="application/vnd.openxmlformats-officedocument.presentationml.slideLayout+xml"/>
  <Override PartName="/ppt/slideLayouts/slideLayout136.xml" ContentType="application/vnd.openxmlformats-officedocument.presentationml.slideLayout+xml"/>
  <Override PartName="/ppt/slideLayouts/slideLayout137.xml" ContentType="application/vnd.openxmlformats-officedocument.presentationml.slideLayout+xml"/>
  <Override PartName="/ppt/slideLayouts/slideLayout138.xml" ContentType="application/vnd.openxmlformats-officedocument.presentationml.slideLayout+xml"/>
  <Override PartName="/ppt/slideLayouts/slideLayout139.xml" ContentType="application/vnd.openxmlformats-officedocument.presentationml.slideLayout+xml"/>
  <Override PartName="/ppt/slideLayouts/slideLayout140.xml" ContentType="application/vnd.openxmlformats-officedocument.presentationml.slideLayout+xml"/>
  <Override PartName="/ppt/slideLayouts/slideLayout141.xml" ContentType="application/vnd.openxmlformats-officedocument.presentationml.slideLayout+xml"/>
  <Override PartName="/ppt/slideLayouts/slideLayout142.xml" ContentType="application/vnd.openxmlformats-officedocument.presentationml.slideLayout+xml"/>
  <Override PartName="/ppt/slideLayouts/slideLayout143.xml" ContentType="application/vnd.openxmlformats-officedocument.presentationml.slideLayout+xml"/>
  <Override PartName="/ppt/slideLayouts/slideLayout144.xml" ContentType="application/vnd.openxmlformats-officedocument.presentationml.slideLayout+xml"/>
  <Override PartName="/ppt/slideLayouts/slideLayout145.xml" ContentType="application/vnd.openxmlformats-officedocument.presentationml.slideLayout+xml"/>
  <Override PartName="/ppt/slideLayouts/slideLayout146.xml" ContentType="application/vnd.openxmlformats-officedocument.presentationml.slideLayout+xml"/>
  <Override PartName="/ppt/slideLayouts/slideLayout147.xml" ContentType="application/vnd.openxmlformats-officedocument.presentationml.slideLayout+xml"/>
  <Override PartName="/ppt/slideLayouts/slideLayout148.xml" ContentType="application/vnd.openxmlformats-officedocument.presentationml.slideLayout+xml"/>
  <Override PartName="/ppt/slideLayouts/slideLayout149.xml" ContentType="application/vnd.openxmlformats-officedocument.presentationml.slideLayout+xml"/>
  <Override PartName="/ppt/theme/theme7.xml" ContentType="application/vnd.openxmlformats-officedocument.theme+xml"/>
  <Override PartName="/ppt/tags/tag55.xml" ContentType="application/vnd.openxmlformats-officedocument.presentationml.tags+xml"/>
  <Override PartName="/ppt/tags/tag56.xml" ContentType="application/vnd.openxmlformats-officedocument.presentationml.tags+xml"/>
  <Override PartName="/ppt/tags/tag57.xml" ContentType="application/vnd.openxmlformats-officedocument.presentationml.tags+xml"/>
  <Override PartName="/ppt/tags/tag58.xml" ContentType="application/vnd.openxmlformats-officedocument.presentationml.tags+xml"/>
  <Override PartName="/ppt/tags/tag59.xml" ContentType="application/vnd.openxmlformats-officedocument.presentationml.tags+xml"/>
  <Override PartName="/ppt/tags/tag60.xml" ContentType="application/vnd.openxmlformats-officedocument.presentationml.tags+xml"/>
  <Override PartName="/ppt/tags/tag61.xml" ContentType="application/vnd.openxmlformats-officedocument.presentationml.tags+xml"/>
  <Override PartName="/ppt/tags/tag62.xml" ContentType="application/vnd.openxmlformats-officedocument.presentationml.tags+xml"/>
  <Override PartName="/ppt/tags/tag63.xml" ContentType="application/vnd.openxmlformats-officedocument.presentationml.tags+xml"/>
  <Override PartName="/ppt/tags/tag64.xml" ContentType="application/vnd.openxmlformats-officedocument.presentationml.tags+xml"/>
  <Override PartName="/ppt/tags/tag65.xml" ContentType="application/vnd.openxmlformats-officedocument.presentationml.tags+xml"/>
  <Override PartName="/ppt/tags/tag66.xml" ContentType="application/vnd.openxmlformats-officedocument.presentationml.tags+xml"/>
  <Override PartName="/ppt/tags/tag67.xml" ContentType="application/vnd.openxmlformats-officedocument.presentationml.tags+xml"/>
  <Override PartName="/ppt/tags/tag68.xml" ContentType="application/vnd.openxmlformats-officedocument.presentationml.tags+xml"/>
  <Override PartName="/ppt/tags/tag69.xml" ContentType="application/vnd.openxmlformats-officedocument.presentationml.tags+xml"/>
  <Override PartName="/ppt/tags/tag70.xml" ContentType="application/vnd.openxmlformats-officedocument.presentationml.tags+xml"/>
  <Override PartName="/ppt/tags/tag71.xml" ContentType="application/vnd.openxmlformats-officedocument.presentationml.tags+xml"/>
  <Override PartName="/ppt/tags/tag72.xml" ContentType="application/vnd.openxmlformats-officedocument.presentationml.tags+xml"/>
  <Override PartName="/ppt/tags/tag73.xml" ContentType="application/vnd.openxmlformats-officedocument.presentationml.tags+xml"/>
  <Override PartName="/ppt/tags/tag74.xml" ContentType="application/vnd.openxmlformats-officedocument.presentationml.tags+xml"/>
  <Override PartName="/ppt/slideLayouts/slideLayout150.xml" ContentType="application/vnd.openxmlformats-officedocument.presentationml.slideLayout+xml"/>
  <Override PartName="/ppt/slideLayouts/slideLayout151.xml" ContentType="application/vnd.openxmlformats-officedocument.presentationml.slideLayout+xml"/>
  <Override PartName="/ppt/slideLayouts/slideLayout152.xml" ContentType="application/vnd.openxmlformats-officedocument.presentationml.slideLayout+xml"/>
  <Override PartName="/ppt/slideLayouts/slideLayout153.xml" ContentType="application/vnd.openxmlformats-officedocument.presentationml.slideLayout+xml"/>
  <Override PartName="/ppt/slideLayouts/slideLayout154.xml" ContentType="application/vnd.openxmlformats-officedocument.presentationml.slideLayout+xml"/>
  <Override PartName="/ppt/slideLayouts/slideLayout155.xml" ContentType="application/vnd.openxmlformats-officedocument.presentationml.slideLayout+xml"/>
  <Override PartName="/ppt/slideLayouts/slideLayout156.xml" ContentType="application/vnd.openxmlformats-officedocument.presentationml.slideLayout+xml"/>
  <Override PartName="/ppt/slideLayouts/slideLayout157.xml" ContentType="application/vnd.openxmlformats-officedocument.presentationml.slideLayout+xml"/>
  <Override PartName="/ppt/slideLayouts/slideLayout158.xml" ContentType="application/vnd.openxmlformats-officedocument.presentationml.slideLayout+xml"/>
  <Override PartName="/ppt/slideLayouts/slideLayout159.xml" ContentType="application/vnd.openxmlformats-officedocument.presentationml.slideLayout+xml"/>
  <Override PartName="/ppt/slideLayouts/slideLayout160.xml" ContentType="application/vnd.openxmlformats-officedocument.presentationml.slideLayout+xml"/>
  <Override PartName="/ppt/slideLayouts/slideLayout161.xml" ContentType="application/vnd.openxmlformats-officedocument.presentationml.slideLayout+xml"/>
  <Override PartName="/ppt/slideLayouts/slideLayout162.xml" ContentType="application/vnd.openxmlformats-officedocument.presentationml.slideLayout+xml"/>
  <Override PartName="/ppt/slideLayouts/slideLayout163.xml" ContentType="application/vnd.openxmlformats-officedocument.presentationml.slideLayout+xml"/>
  <Override PartName="/ppt/slideLayouts/slideLayout164.xml" ContentType="application/vnd.openxmlformats-officedocument.presentationml.slideLayout+xml"/>
  <Override PartName="/ppt/slideLayouts/slideLayout165.xml" ContentType="application/vnd.openxmlformats-officedocument.presentationml.slideLayout+xml"/>
  <Override PartName="/ppt/slideLayouts/slideLayout166.xml" ContentType="application/vnd.openxmlformats-officedocument.presentationml.slideLayout+xml"/>
  <Override PartName="/ppt/slideLayouts/slideLayout167.xml" ContentType="application/vnd.openxmlformats-officedocument.presentationml.slideLayout+xml"/>
  <Override PartName="/ppt/slideLayouts/slideLayout168.xml" ContentType="application/vnd.openxmlformats-officedocument.presentationml.slideLayout+xml"/>
  <Override PartName="/ppt/slideLayouts/slideLayout169.xml" ContentType="application/vnd.openxmlformats-officedocument.presentationml.slideLayout+xml"/>
  <Override PartName="/ppt/slideLayouts/slideLayout170.xml" ContentType="application/vnd.openxmlformats-officedocument.presentationml.slideLayout+xml"/>
  <Override PartName="/ppt/slideLayouts/slideLayout171.xml" ContentType="application/vnd.openxmlformats-officedocument.presentationml.slideLayout+xml"/>
  <Override PartName="/ppt/slideLayouts/slideLayout172.xml" ContentType="application/vnd.openxmlformats-officedocument.presentationml.slideLayout+xml"/>
  <Override PartName="/ppt/slideLayouts/slideLayout173.xml" ContentType="application/vnd.openxmlformats-officedocument.presentationml.slideLayout+xml"/>
  <Override PartName="/ppt/slideLayouts/slideLayout174.xml" ContentType="application/vnd.openxmlformats-officedocument.presentationml.slideLayout+xml"/>
  <Override PartName="/ppt/slideLayouts/slideLayout175.xml" ContentType="application/vnd.openxmlformats-officedocument.presentationml.slideLayout+xml"/>
  <Override PartName="/ppt/slideLayouts/slideLayout176.xml" ContentType="application/vnd.openxmlformats-officedocument.presentationml.slideLayout+xml"/>
  <Override PartName="/ppt/slideLayouts/slideLayout177.xml" ContentType="application/vnd.openxmlformats-officedocument.presentationml.slideLayout+xml"/>
  <Override PartName="/ppt/slideLayouts/slideLayout178.xml" ContentType="application/vnd.openxmlformats-officedocument.presentationml.slideLayout+xml"/>
  <Override PartName="/ppt/slideLayouts/slideLayout179.xml" ContentType="application/vnd.openxmlformats-officedocument.presentationml.slideLayout+xml"/>
  <Override PartName="/ppt/slideLayouts/slideLayout180.xml" ContentType="application/vnd.openxmlformats-officedocument.presentationml.slideLayout+xml"/>
  <Override PartName="/ppt/slideLayouts/slideLayout181.xml" ContentType="application/vnd.openxmlformats-officedocument.presentationml.slideLayout+xml"/>
  <Override PartName="/ppt/slideLayouts/slideLayout182.xml" ContentType="application/vnd.openxmlformats-officedocument.presentationml.slideLayout+xml"/>
  <Override PartName="/ppt/slideLayouts/slideLayout183.xml" ContentType="application/vnd.openxmlformats-officedocument.presentationml.slideLayout+xml"/>
  <Override PartName="/ppt/theme/theme8.xml" ContentType="application/vnd.openxmlformats-officedocument.theme+xml"/>
  <Override PartName="/ppt/tags/tag75.xml" ContentType="application/vnd.openxmlformats-officedocument.presentationml.tags+xml"/>
  <Override PartName="/ppt/tags/tag76.xml" ContentType="application/vnd.openxmlformats-officedocument.presentationml.tags+xml"/>
  <Override PartName="/ppt/tags/tag77.xml" ContentType="application/vnd.openxmlformats-officedocument.presentationml.tags+xml"/>
  <Override PartName="/ppt/tags/tag78.xml" ContentType="application/vnd.openxmlformats-officedocument.presentationml.tags+xml"/>
  <Override PartName="/ppt/tags/tag79.xml" ContentType="application/vnd.openxmlformats-officedocument.presentationml.tags+xml"/>
  <Override PartName="/ppt/tags/tag80.xml" ContentType="application/vnd.openxmlformats-officedocument.presentationml.tags+xml"/>
  <Override PartName="/ppt/tags/tag81.xml" ContentType="application/vnd.openxmlformats-officedocument.presentationml.tags+xml"/>
  <Override PartName="/ppt/tags/tag82.xml" ContentType="application/vnd.openxmlformats-officedocument.presentationml.tags+xml"/>
  <Override PartName="/ppt/tags/tag83.xml" ContentType="application/vnd.openxmlformats-officedocument.presentationml.tags+xml"/>
  <Override PartName="/ppt/tags/tag84.xml" ContentType="application/vnd.openxmlformats-officedocument.presentationml.tags+xml"/>
  <Override PartName="/ppt/tags/tag85.xml" ContentType="application/vnd.openxmlformats-officedocument.presentationml.tags+xml"/>
  <Override PartName="/ppt/tags/tag86.xml" ContentType="application/vnd.openxmlformats-officedocument.presentationml.tags+xml"/>
  <Override PartName="/ppt/tags/tag87.xml" ContentType="application/vnd.openxmlformats-officedocument.presentationml.tags+xml"/>
  <Override PartName="/ppt/tags/tag88.xml" ContentType="application/vnd.openxmlformats-officedocument.presentationml.tags+xml"/>
  <Override PartName="/ppt/tags/tag89.xml" ContentType="application/vnd.openxmlformats-officedocument.presentationml.tags+xml"/>
  <Override PartName="/ppt/tags/tag90.xml" ContentType="application/vnd.openxmlformats-officedocument.presentationml.tags+xml"/>
  <Override PartName="/ppt/tags/tag91.xml" ContentType="application/vnd.openxmlformats-officedocument.presentationml.tags+xml"/>
  <Override PartName="/ppt/tags/tag92.xml" ContentType="application/vnd.openxmlformats-officedocument.presentationml.tags+xml"/>
  <Override PartName="/ppt/tags/tag93.xml" ContentType="application/vnd.openxmlformats-officedocument.presentationml.tags+xml"/>
  <Override PartName="/ppt/tags/tag94.xml" ContentType="application/vnd.openxmlformats-officedocument.presentationml.tags+xml"/>
  <Override PartName="/ppt/tags/tag95.xml" ContentType="application/vnd.openxmlformats-officedocument.presentationml.tags+xml"/>
  <Override PartName="/ppt/slideLayouts/slideLayout184.xml" ContentType="application/vnd.openxmlformats-officedocument.presentationml.slideLayout+xml"/>
  <Override PartName="/ppt/slideLayouts/slideLayout185.xml" ContentType="application/vnd.openxmlformats-officedocument.presentationml.slideLayout+xml"/>
  <Override PartName="/ppt/slideLayouts/slideLayout186.xml" ContentType="application/vnd.openxmlformats-officedocument.presentationml.slideLayout+xml"/>
  <Override PartName="/ppt/slideLayouts/slideLayout187.xml" ContentType="application/vnd.openxmlformats-officedocument.presentationml.slideLayout+xml"/>
  <Override PartName="/ppt/slideLayouts/slideLayout188.xml" ContentType="application/vnd.openxmlformats-officedocument.presentationml.slideLayout+xml"/>
  <Override PartName="/ppt/slideLayouts/slideLayout189.xml" ContentType="application/vnd.openxmlformats-officedocument.presentationml.slideLayout+xml"/>
  <Override PartName="/ppt/slideLayouts/slideLayout190.xml" ContentType="application/vnd.openxmlformats-officedocument.presentationml.slideLayout+xml"/>
  <Override PartName="/ppt/slideLayouts/slideLayout191.xml" ContentType="application/vnd.openxmlformats-officedocument.presentationml.slideLayout+xml"/>
  <Override PartName="/ppt/slideLayouts/slideLayout192.xml" ContentType="application/vnd.openxmlformats-officedocument.presentationml.slideLayout+xml"/>
  <Override PartName="/ppt/slideLayouts/slideLayout193.xml" ContentType="application/vnd.openxmlformats-officedocument.presentationml.slideLayout+xml"/>
  <Override PartName="/ppt/slideLayouts/slideLayout194.xml" ContentType="application/vnd.openxmlformats-officedocument.presentationml.slideLayout+xml"/>
  <Override PartName="/ppt/slideLayouts/slideLayout195.xml" ContentType="application/vnd.openxmlformats-officedocument.presentationml.slideLayout+xml"/>
  <Override PartName="/ppt/slideLayouts/slideLayout196.xml" ContentType="application/vnd.openxmlformats-officedocument.presentationml.slideLayout+xml"/>
  <Override PartName="/ppt/slideLayouts/slideLayout197.xml" ContentType="application/vnd.openxmlformats-officedocument.presentationml.slideLayout+xml"/>
  <Override PartName="/ppt/slideLayouts/slideLayout198.xml" ContentType="application/vnd.openxmlformats-officedocument.presentationml.slideLayout+xml"/>
  <Override PartName="/ppt/slideLayouts/slideLayout199.xml" ContentType="application/vnd.openxmlformats-officedocument.presentationml.slideLayout+xml"/>
  <Override PartName="/ppt/slideLayouts/slideLayout200.xml" ContentType="application/vnd.openxmlformats-officedocument.presentationml.slideLayout+xml"/>
  <Override PartName="/ppt/slideLayouts/slideLayout201.xml" ContentType="application/vnd.openxmlformats-officedocument.presentationml.slideLayout+xml"/>
  <Override PartName="/ppt/slideLayouts/slideLayout202.xml" ContentType="application/vnd.openxmlformats-officedocument.presentationml.slideLayout+xml"/>
  <Override PartName="/ppt/slideLayouts/slideLayout203.xml" ContentType="application/vnd.openxmlformats-officedocument.presentationml.slideLayout+xml"/>
  <Override PartName="/ppt/slideLayouts/slideLayout204.xml" ContentType="application/vnd.openxmlformats-officedocument.presentationml.slideLayout+xml"/>
  <Override PartName="/ppt/slideLayouts/slideLayout205.xml" ContentType="application/vnd.openxmlformats-officedocument.presentationml.slideLayout+xml"/>
  <Override PartName="/ppt/slideLayouts/slideLayout206.xml" ContentType="application/vnd.openxmlformats-officedocument.presentationml.slideLayout+xml"/>
  <Override PartName="/ppt/slideLayouts/slideLayout207.xml" ContentType="application/vnd.openxmlformats-officedocument.presentationml.slideLayout+xml"/>
  <Override PartName="/ppt/slideLayouts/slideLayout208.xml" ContentType="application/vnd.openxmlformats-officedocument.presentationml.slideLayout+xml"/>
  <Override PartName="/ppt/slideLayouts/slideLayout209.xml" ContentType="application/vnd.openxmlformats-officedocument.presentationml.slideLayout+xml"/>
  <Override PartName="/ppt/slideLayouts/slideLayout210.xml" ContentType="application/vnd.openxmlformats-officedocument.presentationml.slideLayout+xml"/>
  <Override PartName="/ppt/slideLayouts/slideLayout211.xml" ContentType="application/vnd.openxmlformats-officedocument.presentationml.slideLayout+xml"/>
  <Override PartName="/ppt/slideLayouts/slideLayout212.xml" ContentType="application/vnd.openxmlformats-officedocument.presentationml.slideLayout+xml"/>
  <Override PartName="/ppt/slideLayouts/slideLayout213.xml" ContentType="application/vnd.openxmlformats-officedocument.presentationml.slideLayout+xml"/>
  <Override PartName="/ppt/slideLayouts/slideLayout214.xml" ContentType="application/vnd.openxmlformats-officedocument.presentationml.slideLayout+xml"/>
  <Override PartName="/ppt/slideLayouts/slideLayout215.xml" ContentType="application/vnd.openxmlformats-officedocument.presentationml.slideLayout+xml"/>
  <Override PartName="/ppt/slideLayouts/slideLayout216.xml" ContentType="application/vnd.openxmlformats-officedocument.presentationml.slideLayout+xml"/>
  <Override PartName="/ppt/slideLayouts/slideLayout217.xml" ContentType="application/vnd.openxmlformats-officedocument.presentationml.slideLayout+xml"/>
  <Override PartName="/ppt/theme/theme9.xml" ContentType="application/vnd.openxmlformats-officedocument.theme+xml"/>
  <Override PartName="/ppt/tags/tag96.xml" ContentType="application/vnd.openxmlformats-officedocument.presentationml.tags+xml"/>
  <Override PartName="/ppt/tags/tag97.xml" ContentType="application/vnd.openxmlformats-officedocument.presentationml.tags+xml"/>
  <Override PartName="/ppt/tags/tag98.xml" ContentType="application/vnd.openxmlformats-officedocument.presentationml.tags+xml"/>
  <Override PartName="/ppt/tags/tag99.xml" ContentType="application/vnd.openxmlformats-officedocument.presentationml.tags+xml"/>
  <Override PartName="/ppt/tags/tag100.xml" ContentType="application/vnd.openxmlformats-officedocument.presentationml.tags+xml"/>
  <Override PartName="/ppt/tags/tag101.xml" ContentType="application/vnd.openxmlformats-officedocument.presentationml.tags+xml"/>
  <Override PartName="/ppt/tags/tag102.xml" ContentType="application/vnd.openxmlformats-officedocument.presentationml.tags+xml"/>
  <Override PartName="/ppt/tags/tag103.xml" ContentType="application/vnd.openxmlformats-officedocument.presentationml.tags+xml"/>
  <Override PartName="/ppt/tags/tag104.xml" ContentType="application/vnd.openxmlformats-officedocument.presentationml.tags+xml"/>
  <Override PartName="/ppt/tags/tag105.xml" ContentType="application/vnd.openxmlformats-officedocument.presentationml.tags+xml"/>
  <Override PartName="/ppt/tags/tag106.xml" ContentType="application/vnd.openxmlformats-officedocument.presentationml.tags+xml"/>
  <Override PartName="/ppt/tags/tag107.xml" ContentType="application/vnd.openxmlformats-officedocument.presentationml.tags+xml"/>
  <Override PartName="/ppt/tags/tag108.xml" ContentType="application/vnd.openxmlformats-officedocument.presentationml.tags+xml"/>
  <Override PartName="/ppt/tags/tag109.xml" ContentType="application/vnd.openxmlformats-officedocument.presentationml.tags+xml"/>
  <Override PartName="/ppt/tags/tag110.xml" ContentType="application/vnd.openxmlformats-officedocument.presentationml.tags+xml"/>
  <Override PartName="/ppt/tags/tag111.xml" ContentType="application/vnd.openxmlformats-officedocument.presentationml.tags+xml"/>
  <Override PartName="/ppt/tags/tag112.xml" ContentType="application/vnd.openxmlformats-officedocument.presentationml.tags+xml"/>
  <Override PartName="/ppt/tags/tag113.xml" ContentType="application/vnd.openxmlformats-officedocument.presentationml.tags+xml"/>
  <Override PartName="/ppt/tags/tag114.xml" ContentType="application/vnd.openxmlformats-officedocument.presentationml.tags+xml"/>
  <Override PartName="/ppt/tags/tag115.xml" ContentType="application/vnd.openxmlformats-officedocument.presentationml.tags+xml"/>
  <Override PartName="/ppt/tags/tag116.xml" ContentType="application/vnd.openxmlformats-officedocument.presentationml.tags+xml"/>
  <Override PartName="/ppt/slideLayouts/slideLayout218.xml" ContentType="application/vnd.openxmlformats-officedocument.presentationml.slideLayout+xml"/>
  <Override PartName="/ppt/slideLayouts/slideLayout219.xml" ContentType="application/vnd.openxmlformats-officedocument.presentationml.slideLayout+xml"/>
  <Override PartName="/ppt/slideLayouts/slideLayout220.xml" ContentType="application/vnd.openxmlformats-officedocument.presentationml.slideLayout+xml"/>
  <Override PartName="/ppt/slideLayouts/slideLayout221.xml" ContentType="application/vnd.openxmlformats-officedocument.presentationml.slideLayout+xml"/>
  <Override PartName="/ppt/slideLayouts/slideLayout222.xml" ContentType="application/vnd.openxmlformats-officedocument.presentationml.slideLayout+xml"/>
  <Override PartName="/ppt/slideLayouts/slideLayout223.xml" ContentType="application/vnd.openxmlformats-officedocument.presentationml.slideLayout+xml"/>
  <Override PartName="/ppt/slideLayouts/slideLayout224.xml" ContentType="application/vnd.openxmlformats-officedocument.presentationml.slideLayout+xml"/>
  <Override PartName="/ppt/slideLayouts/slideLayout225.xml" ContentType="application/vnd.openxmlformats-officedocument.presentationml.slideLayout+xml"/>
  <Override PartName="/ppt/slideLayouts/slideLayout226.xml" ContentType="application/vnd.openxmlformats-officedocument.presentationml.slideLayout+xml"/>
  <Override PartName="/ppt/slideLayouts/slideLayout227.xml" ContentType="application/vnd.openxmlformats-officedocument.presentationml.slideLayout+xml"/>
  <Override PartName="/ppt/slideLayouts/slideLayout228.xml" ContentType="application/vnd.openxmlformats-officedocument.presentationml.slideLayout+xml"/>
  <Override PartName="/ppt/slideLayouts/slideLayout229.xml" ContentType="application/vnd.openxmlformats-officedocument.presentationml.slideLayout+xml"/>
  <Override PartName="/ppt/slideLayouts/slideLayout230.xml" ContentType="application/vnd.openxmlformats-officedocument.presentationml.slideLayout+xml"/>
  <Override PartName="/ppt/slideLayouts/slideLayout231.xml" ContentType="application/vnd.openxmlformats-officedocument.presentationml.slideLayout+xml"/>
  <Override PartName="/ppt/slideLayouts/slideLayout232.xml" ContentType="application/vnd.openxmlformats-officedocument.presentationml.slideLayout+xml"/>
  <Override PartName="/ppt/slideLayouts/slideLayout233.xml" ContentType="application/vnd.openxmlformats-officedocument.presentationml.slideLayout+xml"/>
  <Override PartName="/ppt/slideLayouts/slideLayout234.xml" ContentType="application/vnd.openxmlformats-officedocument.presentationml.slideLayout+xml"/>
  <Override PartName="/ppt/slideLayouts/slideLayout235.xml" ContentType="application/vnd.openxmlformats-officedocument.presentationml.slideLayout+xml"/>
  <Override PartName="/ppt/slideLayouts/slideLayout236.xml" ContentType="application/vnd.openxmlformats-officedocument.presentationml.slideLayout+xml"/>
  <Override PartName="/ppt/slideLayouts/slideLayout237.xml" ContentType="application/vnd.openxmlformats-officedocument.presentationml.slideLayout+xml"/>
  <Override PartName="/ppt/slideLayouts/slideLayout238.xml" ContentType="application/vnd.openxmlformats-officedocument.presentationml.slideLayout+xml"/>
  <Override PartName="/ppt/slideLayouts/slideLayout239.xml" ContentType="application/vnd.openxmlformats-officedocument.presentationml.slideLayout+xml"/>
  <Override PartName="/ppt/slideLayouts/slideLayout240.xml" ContentType="application/vnd.openxmlformats-officedocument.presentationml.slideLayout+xml"/>
  <Override PartName="/ppt/slideLayouts/slideLayout241.xml" ContentType="application/vnd.openxmlformats-officedocument.presentationml.slideLayout+xml"/>
  <Override PartName="/ppt/slideLayouts/slideLayout242.xml" ContentType="application/vnd.openxmlformats-officedocument.presentationml.slideLayout+xml"/>
  <Override PartName="/ppt/slideLayouts/slideLayout243.xml" ContentType="application/vnd.openxmlformats-officedocument.presentationml.slideLayout+xml"/>
  <Override PartName="/ppt/slideLayouts/slideLayout244.xml" ContentType="application/vnd.openxmlformats-officedocument.presentationml.slideLayout+xml"/>
  <Override PartName="/ppt/slideLayouts/slideLayout245.xml" ContentType="application/vnd.openxmlformats-officedocument.presentationml.slideLayout+xml"/>
  <Override PartName="/ppt/slideLayouts/slideLayout246.xml" ContentType="application/vnd.openxmlformats-officedocument.presentationml.slideLayout+xml"/>
  <Override PartName="/ppt/slideLayouts/slideLayout247.xml" ContentType="application/vnd.openxmlformats-officedocument.presentationml.slideLayout+xml"/>
  <Override PartName="/ppt/slideLayouts/slideLayout248.xml" ContentType="application/vnd.openxmlformats-officedocument.presentationml.slideLayout+xml"/>
  <Override PartName="/ppt/slideLayouts/slideLayout249.xml" ContentType="application/vnd.openxmlformats-officedocument.presentationml.slideLayout+xml"/>
  <Override PartName="/ppt/slideLayouts/slideLayout250.xml" ContentType="application/vnd.openxmlformats-officedocument.presentationml.slideLayout+xml"/>
  <Override PartName="/ppt/slideLayouts/slideLayout251.xml" ContentType="application/vnd.openxmlformats-officedocument.presentationml.slideLayout+xml"/>
  <Override PartName="/ppt/slideLayouts/slideLayout252.xml" ContentType="application/vnd.openxmlformats-officedocument.presentationml.slideLayout+xml"/>
  <Override PartName="/ppt/slideLayouts/slideLayout253.xml" ContentType="application/vnd.openxmlformats-officedocument.presentationml.slideLayout+xml"/>
  <Override PartName="/ppt/slideLayouts/slideLayout254.xml" ContentType="application/vnd.openxmlformats-officedocument.presentationml.slideLayout+xml"/>
  <Override PartName="/ppt/slideLayouts/slideLayout255.xml" ContentType="application/vnd.openxmlformats-officedocument.presentationml.slideLayout+xml"/>
  <Override PartName="/ppt/slideLayouts/slideLayout256.xml" ContentType="application/vnd.openxmlformats-officedocument.presentationml.slideLayout+xml"/>
  <Override PartName="/ppt/slideLayouts/slideLayout257.xml" ContentType="application/vnd.openxmlformats-officedocument.presentationml.slideLayout+xml"/>
  <Override PartName="/ppt/theme/theme10.xml" ContentType="application/vnd.openxmlformats-officedocument.theme+xml"/>
  <Override PartName="/ppt/tags/tag117.xml" ContentType="application/vnd.openxmlformats-officedocument.presentationml.tags+xml"/>
  <Override PartName="/ppt/tags/tag118.xml" ContentType="application/vnd.openxmlformats-officedocument.presentationml.tags+xml"/>
  <Override PartName="/ppt/tags/tag119.xml" ContentType="application/vnd.openxmlformats-officedocument.presentationml.tags+xml"/>
  <Override PartName="/ppt/tags/tag120.xml" ContentType="application/vnd.openxmlformats-officedocument.presentationml.tags+xml"/>
  <Override PartName="/ppt/tags/tag121.xml" ContentType="application/vnd.openxmlformats-officedocument.presentationml.tags+xml"/>
  <Override PartName="/ppt/slideLayouts/slideLayout258.xml" ContentType="application/vnd.openxmlformats-officedocument.presentationml.slideLayout+xml"/>
  <Override PartName="/ppt/slideLayouts/slideLayout259.xml" ContentType="application/vnd.openxmlformats-officedocument.presentationml.slideLayout+xml"/>
  <Override PartName="/ppt/slideLayouts/slideLayout260.xml" ContentType="application/vnd.openxmlformats-officedocument.presentationml.slideLayout+xml"/>
  <Override PartName="/ppt/slideLayouts/slideLayout261.xml" ContentType="application/vnd.openxmlformats-officedocument.presentationml.slideLayout+xml"/>
  <Override PartName="/ppt/slideLayouts/slideLayout262.xml" ContentType="application/vnd.openxmlformats-officedocument.presentationml.slideLayout+xml"/>
  <Override PartName="/ppt/slideLayouts/slideLayout263.xml" ContentType="application/vnd.openxmlformats-officedocument.presentationml.slideLayout+xml"/>
  <Override PartName="/ppt/slideLayouts/slideLayout264.xml" ContentType="application/vnd.openxmlformats-officedocument.presentationml.slideLayout+xml"/>
  <Override PartName="/ppt/slideLayouts/slideLayout265.xml" ContentType="application/vnd.openxmlformats-officedocument.presentationml.slideLayout+xml"/>
  <Override PartName="/ppt/slideLayouts/slideLayout266.xml" ContentType="application/vnd.openxmlformats-officedocument.presentationml.slideLayout+xml"/>
  <Override PartName="/ppt/slideLayouts/slideLayout267.xml" ContentType="application/vnd.openxmlformats-officedocument.presentationml.slideLayout+xml"/>
  <Override PartName="/ppt/slideLayouts/slideLayout268.xml" ContentType="application/vnd.openxmlformats-officedocument.presentationml.slideLayout+xml"/>
  <Override PartName="/ppt/slideLayouts/slideLayout269.xml" ContentType="application/vnd.openxmlformats-officedocument.presentationml.slideLayout+xml"/>
  <Override PartName="/ppt/slideLayouts/slideLayout270.xml" ContentType="application/vnd.openxmlformats-officedocument.presentationml.slideLayout+xml"/>
  <Override PartName="/ppt/slideLayouts/slideLayout271.xml" ContentType="application/vnd.openxmlformats-officedocument.presentationml.slideLayout+xml"/>
  <Override PartName="/ppt/slideLayouts/slideLayout272.xml" ContentType="application/vnd.openxmlformats-officedocument.presentationml.slideLayout+xml"/>
  <Override PartName="/ppt/slideLayouts/slideLayout273.xml" ContentType="application/vnd.openxmlformats-officedocument.presentationml.slideLayout+xml"/>
  <Override PartName="/ppt/slideLayouts/slideLayout274.xml" ContentType="application/vnd.openxmlformats-officedocument.presentationml.slideLayout+xml"/>
  <Override PartName="/ppt/slideLayouts/slideLayout275.xml" ContentType="application/vnd.openxmlformats-officedocument.presentationml.slideLayout+xml"/>
  <Override PartName="/ppt/slideLayouts/slideLayout276.xml" ContentType="application/vnd.openxmlformats-officedocument.presentationml.slideLayout+xml"/>
  <Override PartName="/ppt/slideLayouts/slideLayout277.xml" ContentType="application/vnd.openxmlformats-officedocument.presentationml.slideLayout+xml"/>
  <Override PartName="/ppt/slideLayouts/slideLayout278.xml" ContentType="application/vnd.openxmlformats-officedocument.presentationml.slideLayout+xml"/>
  <Override PartName="/ppt/slideLayouts/slideLayout279.xml" ContentType="application/vnd.openxmlformats-officedocument.presentationml.slideLayout+xml"/>
  <Override PartName="/ppt/slideLayouts/slideLayout280.xml" ContentType="application/vnd.openxmlformats-officedocument.presentationml.slideLayout+xml"/>
  <Override PartName="/ppt/slideLayouts/slideLayout281.xml" ContentType="application/vnd.openxmlformats-officedocument.presentationml.slideLayout+xml"/>
  <Override PartName="/ppt/slideLayouts/slideLayout282.xml" ContentType="application/vnd.openxmlformats-officedocument.presentationml.slideLayout+xml"/>
  <Override PartName="/ppt/slideLayouts/slideLayout283.xml" ContentType="application/vnd.openxmlformats-officedocument.presentationml.slideLayout+xml"/>
  <Override PartName="/ppt/slideLayouts/slideLayout284.xml" ContentType="application/vnd.openxmlformats-officedocument.presentationml.slideLayout+xml"/>
  <Override PartName="/ppt/slideLayouts/slideLayout285.xml" ContentType="application/vnd.openxmlformats-officedocument.presentationml.slideLayout+xml"/>
  <Override PartName="/ppt/slideLayouts/slideLayout286.xml" ContentType="application/vnd.openxmlformats-officedocument.presentationml.slideLayout+xml"/>
  <Override PartName="/ppt/slideLayouts/slideLayout287.xml" ContentType="application/vnd.openxmlformats-officedocument.presentationml.slideLayout+xml"/>
  <Override PartName="/ppt/slideLayouts/slideLayout288.xml" ContentType="application/vnd.openxmlformats-officedocument.presentationml.slideLayout+xml"/>
  <Override PartName="/ppt/slideLayouts/slideLayout289.xml" ContentType="application/vnd.openxmlformats-officedocument.presentationml.slideLayout+xml"/>
  <Override PartName="/ppt/slideLayouts/slideLayout290.xml" ContentType="application/vnd.openxmlformats-officedocument.presentationml.slideLayout+xml"/>
  <Override PartName="/ppt/slideLayouts/slideLayout291.xml" ContentType="application/vnd.openxmlformats-officedocument.presentationml.slideLayout+xml"/>
  <Override PartName="/ppt/slideLayouts/slideLayout292.xml" ContentType="application/vnd.openxmlformats-officedocument.presentationml.slideLayout+xml"/>
  <Override PartName="/ppt/theme/theme11.xml" ContentType="application/vnd.openxmlformats-officedocument.theme+xml"/>
  <Override PartName="/ppt/tags/tag122.xml" ContentType="application/vnd.openxmlformats-officedocument.presentationml.tags+xml"/>
  <Override PartName="/ppt/tags/tag123.xml" ContentType="application/vnd.openxmlformats-officedocument.presentationml.tags+xml"/>
  <Override PartName="/ppt/tags/tag124.xml" ContentType="application/vnd.openxmlformats-officedocument.presentationml.tags+xml"/>
  <Override PartName="/ppt/tags/tag125.xml" ContentType="application/vnd.openxmlformats-officedocument.presentationml.tags+xml"/>
  <Override PartName="/ppt/tags/tag126.xml" ContentType="application/vnd.openxmlformats-officedocument.presentationml.tags+xml"/>
  <Override PartName="/ppt/tags/tag127.xml" ContentType="application/vnd.openxmlformats-officedocument.presentationml.tags+xml"/>
  <Override PartName="/ppt/tags/tag128.xml" ContentType="application/vnd.openxmlformats-officedocument.presentationml.tags+xml"/>
  <Override PartName="/ppt/tags/tag129.xml" ContentType="application/vnd.openxmlformats-officedocument.presentationml.tags+xml"/>
  <Override PartName="/ppt/tags/tag130.xml" ContentType="application/vnd.openxmlformats-officedocument.presentationml.tags+xml"/>
  <Override PartName="/ppt/tags/tag131.xml" ContentType="application/vnd.openxmlformats-officedocument.presentationml.tags+xml"/>
  <Override PartName="/ppt/tags/tag132.xml" ContentType="application/vnd.openxmlformats-officedocument.presentationml.tags+xml"/>
  <Override PartName="/ppt/tags/tag133.xml" ContentType="application/vnd.openxmlformats-officedocument.presentationml.tags+xml"/>
  <Override PartName="/ppt/tags/tag134.xml" ContentType="application/vnd.openxmlformats-officedocument.presentationml.tags+xml"/>
  <Override PartName="/ppt/tags/tag135.xml" ContentType="application/vnd.openxmlformats-officedocument.presentationml.tags+xml"/>
  <Override PartName="/ppt/tags/tag136.xml" ContentType="application/vnd.openxmlformats-officedocument.presentationml.tags+xml"/>
  <Override PartName="/ppt/tags/tag137.xml" ContentType="application/vnd.openxmlformats-officedocument.presentationml.tags+xml"/>
  <Override PartName="/ppt/tags/tag138.xml" ContentType="application/vnd.openxmlformats-officedocument.presentationml.tags+xml"/>
  <Override PartName="/ppt/tags/tag139.xml" ContentType="application/vnd.openxmlformats-officedocument.presentationml.tags+xml"/>
  <Override PartName="/ppt/tags/tag140.xml" ContentType="application/vnd.openxmlformats-officedocument.presentationml.tags+xml"/>
  <Override PartName="/ppt/tags/tag141.xml" ContentType="application/vnd.openxmlformats-officedocument.presentationml.tags+xml"/>
  <Override PartName="/ppt/tags/tag142.xml" ContentType="application/vnd.openxmlformats-officedocument.presentationml.tags+xml"/>
  <Override PartName="/ppt/tags/tag143.xml" ContentType="application/vnd.openxmlformats-officedocument.presentationml.tags+xml"/>
  <Override PartName="/ppt/tags/tag144.xml" ContentType="application/vnd.openxmlformats-officedocument.presentationml.tags+xml"/>
  <Override PartName="/ppt/tags/tag145.xml" ContentType="application/vnd.openxmlformats-officedocument.presentationml.tags+xml"/>
  <Override PartName="/ppt/tags/tag146.xml" ContentType="application/vnd.openxmlformats-officedocument.presentationml.tags+xml"/>
  <Override PartName="/ppt/tags/tag147.xml" ContentType="application/vnd.openxmlformats-officedocument.presentationml.tags+xml"/>
  <Override PartName="/ppt/tags/tag148.xml" ContentType="application/vnd.openxmlformats-officedocument.presentationml.tags+xml"/>
  <Override PartName="/ppt/tags/tag149.xml" ContentType="application/vnd.openxmlformats-officedocument.presentationml.tags+xml"/>
  <Override PartName="/ppt/theme/theme12.xml" ContentType="application/vnd.openxmlformats-officedocument.theme+xml"/>
  <Override PartName="/ppt/theme/theme13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60" r:id="rId4"/>
    <p:sldMasterId id="2147484036" r:id="rId5"/>
    <p:sldMasterId id="2147484024" r:id="rId6"/>
    <p:sldMasterId id="2147484048" r:id="rId7"/>
    <p:sldMasterId id="2147484081" r:id="rId8"/>
    <p:sldMasterId id="2147484096" r:id="rId9"/>
    <p:sldMasterId id="2147493294" r:id="rId10"/>
    <p:sldMasterId id="2147493328" r:id="rId11"/>
    <p:sldMasterId id="2147493363" r:id="rId12"/>
    <p:sldMasterId id="2147494168" r:id="rId13"/>
    <p:sldMasterId id="2147494675" r:id="rId14"/>
  </p:sldMasterIdLst>
  <p:notesMasterIdLst>
    <p:notesMasterId r:id="rId31"/>
  </p:notesMasterIdLst>
  <p:handoutMasterIdLst>
    <p:handoutMasterId r:id="rId32"/>
  </p:handoutMasterIdLst>
  <p:sldIdLst>
    <p:sldId id="2142532957" r:id="rId15"/>
    <p:sldId id="1433" r:id="rId16"/>
    <p:sldId id="256" r:id="rId17"/>
    <p:sldId id="2142532960" r:id="rId18"/>
    <p:sldId id="2142532964" r:id="rId19"/>
    <p:sldId id="2142532966" r:id="rId20"/>
    <p:sldId id="2142532965" r:id="rId21"/>
    <p:sldId id="2142532967" r:id="rId22"/>
    <p:sldId id="2142532968" r:id="rId23"/>
    <p:sldId id="2142532969" r:id="rId24"/>
    <p:sldId id="2142532975" r:id="rId25"/>
    <p:sldId id="2142532973" r:id="rId26"/>
    <p:sldId id="2142532972" r:id="rId27"/>
    <p:sldId id="2142532970" r:id="rId28"/>
    <p:sldId id="2142532971" r:id="rId29"/>
    <p:sldId id="2142532958" r:id="rId30"/>
  </p:sldIdLst>
  <p:sldSz cx="12192000" cy="6858000"/>
  <p:notesSz cx="6797675" cy="9872663"/>
  <p:custDataLst>
    <p:tags r:id="rId33"/>
  </p:custDataLst>
  <p:defaultTextStyle>
    <a:defPPr>
      <a:defRPr lang="fr-FR"/>
    </a:defPPr>
    <a:lvl1pPr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1pPr>
    <a:lvl2pPr marL="4572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2pPr>
    <a:lvl3pPr marL="9144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3pPr>
    <a:lvl4pPr marL="13716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4pPr>
    <a:lvl5pPr marL="18288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5pPr>
    <a:lvl6pPr marL="22860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6pPr>
    <a:lvl7pPr marL="27432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7pPr>
    <a:lvl8pPr marL="32004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8pPr>
    <a:lvl9pPr marL="36576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3840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/>
    </p:ext>
  </p:extLst>
</p:presentation>
</file>

<file path=ppt/commentAuthors.xml><?xml version="1.0" encoding="utf-8"?>
<p:cmAuthorLst xmlns:a="http://schemas.openxmlformats.org/drawingml/2006/main" xmlns:r="http://schemas.openxmlformats.org/officeDocument/2006/relationships" xmlns:p="http://schemas.openxmlformats.org/presentationml/2006/main">
  <p:cmAuthor id="1" name="Reginald Vogelzang" initials="RV" lastIdx="1" clrIdx="0">
    <p:extLst>
      <p:ext uri="{19B8F6BF-5375-455C-9EA6-DF929625EA0E}">
        <p15:presenceInfo xmlns:p15="http://schemas.microsoft.com/office/powerpoint/2012/main" userId="S::A256678@DEKRA.ORG::59694760-65ee-4e4c-98e7-28d46c363563" providerId="AD"/>
      </p:ext>
    </p:extLst>
  </p:cmAuthor>
</p:cm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loop="1"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007F41"/>
    <a:srgbClr val="FFC819"/>
    <a:srgbClr val="FFE48F"/>
    <a:srgbClr val="CCECFF"/>
    <a:srgbClr val="66CCFF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Style moyen 2 - Accentuation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20000" autoAdjust="0"/>
    <p:restoredTop sz="90225" autoAdjust="0"/>
  </p:normalViewPr>
  <p:slideViewPr>
    <p:cSldViewPr snapToGrid="0">
      <p:cViewPr varScale="1">
        <p:scale>
          <a:sx n="83" d="100"/>
          <a:sy n="83" d="100"/>
        </p:scale>
        <p:origin x="456" y="77"/>
      </p:cViewPr>
      <p:guideLst>
        <p:guide orient="horz" pos="2160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notesViewPr>
    <p:cSldViewPr snapToGrid="0">
      <p:cViewPr>
        <p:scale>
          <a:sx n="1" d="2"/>
          <a:sy n="1" d="2"/>
        </p:scale>
        <p:origin x="0" y="0"/>
      </p:cViewPr>
      <p:guideLst/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Master" Target="slideMasters/slideMaster10.xml"/><Relationship Id="rId18" Type="http://schemas.openxmlformats.org/officeDocument/2006/relationships/slide" Target="slides/slide4.xml"/><Relationship Id="rId26" Type="http://schemas.openxmlformats.org/officeDocument/2006/relationships/slide" Target="slides/slide12.xml"/><Relationship Id="rId21" Type="http://schemas.openxmlformats.org/officeDocument/2006/relationships/slide" Target="slides/slide7.xml"/><Relationship Id="rId34" Type="http://schemas.openxmlformats.org/officeDocument/2006/relationships/commentAuthors" Target="commentAuthors.xml"/><Relationship Id="rId7" Type="http://schemas.openxmlformats.org/officeDocument/2006/relationships/slideMaster" Target="slideMasters/slideMaster4.xml"/><Relationship Id="rId12" Type="http://schemas.openxmlformats.org/officeDocument/2006/relationships/slideMaster" Target="slideMasters/slideMaster9.xml"/><Relationship Id="rId17" Type="http://schemas.openxmlformats.org/officeDocument/2006/relationships/slide" Target="slides/slide3.xml"/><Relationship Id="rId25" Type="http://schemas.openxmlformats.org/officeDocument/2006/relationships/slide" Target="slides/slide11.xml"/><Relationship Id="rId33" Type="http://schemas.openxmlformats.org/officeDocument/2006/relationships/tags" Target="tags/tag1.xml"/><Relationship Id="rId38" Type="http://schemas.openxmlformats.org/officeDocument/2006/relationships/tableStyles" Target="tableStyles.xml"/><Relationship Id="rId2" Type="http://schemas.openxmlformats.org/officeDocument/2006/relationships/customXml" Target="../customXml/item2.xml"/><Relationship Id="rId16" Type="http://schemas.openxmlformats.org/officeDocument/2006/relationships/slide" Target="slides/slide2.xml"/><Relationship Id="rId20" Type="http://schemas.openxmlformats.org/officeDocument/2006/relationships/slide" Target="slides/slide6.xml"/><Relationship Id="rId29" Type="http://schemas.openxmlformats.org/officeDocument/2006/relationships/slide" Target="slides/slide15.xml"/><Relationship Id="rId1" Type="http://schemas.openxmlformats.org/officeDocument/2006/relationships/customXml" Target="../customXml/item1.xml"/><Relationship Id="rId6" Type="http://schemas.openxmlformats.org/officeDocument/2006/relationships/slideMaster" Target="slideMasters/slideMaster3.xml"/><Relationship Id="rId11" Type="http://schemas.openxmlformats.org/officeDocument/2006/relationships/slideMaster" Target="slideMasters/slideMaster8.xml"/><Relationship Id="rId24" Type="http://schemas.openxmlformats.org/officeDocument/2006/relationships/slide" Target="slides/slide10.xml"/><Relationship Id="rId32" Type="http://schemas.openxmlformats.org/officeDocument/2006/relationships/handoutMaster" Target="handoutMasters/handoutMaster1.xml"/><Relationship Id="rId37" Type="http://schemas.openxmlformats.org/officeDocument/2006/relationships/theme" Target="theme/theme1.xml"/><Relationship Id="rId5" Type="http://schemas.openxmlformats.org/officeDocument/2006/relationships/slideMaster" Target="slideMasters/slideMaster2.xml"/><Relationship Id="rId15" Type="http://schemas.openxmlformats.org/officeDocument/2006/relationships/slide" Target="slides/slide1.xml"/><Relationship Id="rId23" Type="http://schemas.openxmlformats.org/officeDocument/2006/relationships/slide" Target="slides/slide9.xml"/><Relationship Id="rId28" Type="http://schemas.openxmlformats.org/officeDocument/2006/relationships/slide" Target="slides/slide14.xml"/><Relationship Id="rId36" Type="http://schemas.openxmlformats.org/officeDocument/2006/relationships/viewProps" Target="viewProps.xml"/><Relationship Id="rId10" Type="http://schemas.openxmlformats.org/officeDocument/2006/relationships/slideMaster" Target="slideMasters/slideMaster7.xml"/><Relationship Id="rId19" Type="http://schemas.openxmlformats.org/officeDocument/2006/relationships/slide" Target="slides/slide5.xml"/><Relationship Id="rId31" Type="http://schemas.openxmlformats.org/officeDocument/2006/relationships/notesMaster" Target="notesMasters/notesMaster1.xml"/><Relationship Id="rId4" Type="http://schemas.openxmlformats.org/officeDocument/2006/relationships/slideMaster" Target="slideMasters/slideMaster1.xml"/><Relationship Id="rId9" Type="http://schemas.openxmlformats.org/officeDocument/2006/relationships/slideMaster" Target="slideMasters/slideMaster6.xml"/><Relationship Id="rId14" Type="http://schemas.openxmlformats.org/officeDocument/2006/relationships/slideMaster" Target="slideMasters/slideMaster11.xml"/><Relationship Id="rId22" Type="http://schemas.openxmlformats.org/officeDocument/2006/relationships/slide" Target="slides/slide8.xml"/><Relationship Id="rId27" Type="http://schemas.openxmlformats.org/officeDocument/2006/relationships/slide" Target="slides/slide13.xml"/><Relationship Id="rId30" Type="http://schemas.openxmlformats.org/officeDocument/2006/relationships/slide" Target="slides/slide16.xml"/><Relationship Id="rId35" Type="http://schemas.openxmlformats.org/officeDocument/2006/relationships/presProps" Target="presProps.xml"/><Relationship Id="rId8" Type="http://schemas.openxmlformats.org/officeDocument/2006/relationships/slideMaster" Target="slideMasters/slideMaster5.xml"/><Relationship Id="rId3" Type="http://schemas.openxmlformats.org/officeDocument/2006/relationships/customXml" Target="../customXml/item3.xml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1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en-tête 1">
            <a:extLst>
              <a:ext uri="{FF2B5EF4-FFF2-40B4-BE49-F238E27FC236}">
                <a16:creationId xmlns:a16="http://schemas.microsoft.com/office/drawing/2014/main" id="{950E6EDE-6ED8-4C3F-866A-35D7C5B341FF}"/>
              </a:ext>
            </a:extLst>
          </p:cNvPr>
          <p:cNvSpPr>
            <a:spLocks noGrp="1"/>
          </p:cNvSpPr>
          <p:nvPr>
            <p:ph type="hdr" sz="quarter"/>
          </p:nvPr>
        </p:nvSpPr>
        <p:spPr>
          <a:xfrm>
            <a:off x="0" y="0"/>
            <a:ext cx="2946400" cy="4953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>
                <a:latin typeface="Arial" panose="020B0604020202020204" pitchFamily="34" charset="0"/>
              </a:defRPr>
            </a:lvl1pPr>
          </a:lstStyle>
          <a:p>
            <a:pPr>
              <a:defRPr/>
            </a:pPr>
            <a:endParaRPr lang="fr-FR"/>
          </a:p>
        </p:txBody>
      </p:sp>
      <p:sp>
        <p:nvSpPr>
          <p:cNvPr id="3" name="Espace réservé de la date 2">
            <a:extLst>
              <a:ext uri="{FF2B5EF4-FFF2-40B4-BE49-F238E27FC236}">
                <a16:creationId xmlns:a16="http://schemas.microsoft.com/office/drawing/2014/main" id="{9CA63547-3860-49E0-80DA-9A80231C89E5}"/>
              </a:ext>
            </a:extLst>
          </p:cNvPr>
          <p:cNvSpPr>
            <a:spLocks noGrp="1"/>
          </p:cNvSpPr>
          <p:nvPr>
            <p:ph type="dt" sz="quarter" idx="1"/>
          </p:nvPr>
        </p:nvSpPr>
        <p:spPr>
          <a:xfrm>
            <a:off x="3849688" y="0"/>
            <a:ext cx="2946400" cy="4953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>
                <a:latin typeface="Arial" panose="020B0604020202020204" pitchFamily="34" charset="0"/>
              </a:defRPr>
            </a:lvl1pPr>
          </a:lstStyle>
          <a:p>
            <a:pPr>
              <a:defRPr/>
            </a:pPr>
            <a:fld id="{CC4435A6-8941-4F41-9FF1-8D610EB12427}" type="datetimeFigureOut">
              <a:rPr lang="fr-FR"/>
              <a:pPr>
                <a:defRPr/>
              </a:pPr>
              <a:t>11/05/2024</a:t>
            </a:fld>
            <a:endParaRPr lang="fr-FR"/>
          </a:p>
        </p:txBody>
      </p:sp>
      <p:sp>
        <p:nvSpPr>
          <p:cNvPr id="4" name="Espace réservé du pied de page 3">
            <a:extLst>
              <a:ext uri="{FF2B5EF4-FFF2-40B4-BE49-F238E27FC236}">
                <a16:creationId xmlns:a16="http://schemas.microsoft.com/office/drawing/2014/main" id="{4E75CF31-5ED2-4D7C-A45D-AE5ADF2C27FA}"/>
              </a:ext>
            </a:extLst>
          </p:cNvPr>
          <p:cNvSpPr>
            <a:spLocks noGrp="1"/>
          </p:cNvSpPr>
          <p:nvPr>
            <p:ph type="ftr" sz="quarter" idx="2"/>
          </p:nvPr>
        </p:nvSpPr>
        <p:spPr>
          <a:xfrm>
            <a:off x="0" y="9377363"/>
            <a:ext cx="2946400" cy="4953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>
                <a:latin typeface="Arial" panose="020B0604020202020204" pitchFamily="34" charset="0"/>
              </a:defRPr>
            </a:lvl1pPr>
          </a:lstStyle>
          <a:p>
            <a:pPr>
              <a:defRPr/>
            </a:pPr>
            <a:endParaRPr lang="fr-FR"/>
          </a:p>
        </p:txBody>
      </p:sp>
      <p:sp>
        <p:nvSpPr>
          <p:cNvPr id="5" name="Espace réservé du numéro de diapositive 4">
            <a:extLst>
              <a:ext uri="{FF2B5EF4-FFF2-40B4-BE49-F238E27FC236}">
                <a16:creationId xmlns:a16="http://schemas.microsoft.com/office/drawing/2014/main" id="{27A28454-B752-4EB0-8BD7-DA5E8F79D0E6}"/>
              </a:ext>
            </a:extLst>
          </p:cNvPr>
          <p:cNvSpPr>
            <a:spLocks noGrp="1"/>
          </p:cNvSpPr>
          <p:nvPr>
            <p:ph type="sldNum" sz="quarter" idx="3"/>
          </p:nvPr>
        </p:nvSpPr>
        <p:spPr>
          <a:xfrm>
            <a:off x="3849688" y="9377363"/>
            <a:ext cx="2946400" cy="495300"/>
          </a:xfrm>
          <a:prstGeom prst="rect">
            <a:avLst/>
          </a:prstGeom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200"/>
            </a:lvl1pPr>
          </a:lstStyle>
          <a:p>
            <a:fld id="{95C59B2A-4D22-4D5F-A377-21EA2F023D40}" type="slidenum">
              <a:rPr lang="fr-FR" altLang="fr-FR"/>
              <a:pPr/>
              <a:t>‹#›</a:t>
            </a:fld>
            <a:endParaRPr lang="fr-FR" altLang="fr-FR"/>
          </a:p>
        </p:txBody>
      </p:sp>
    </p:spTree>
    <p:extLst>
      <p:ext uri="{BB962C8B-B14F-4D97-AF65-F5344CB8AC3E}">
        <p14:creationId xmlns:p14="http://schemas.microsoft.com/office/powerpoint/2010/main" val="1"/>
      </p:ext>
    </p:extLst>
  </p:cSld>
  <p:clrMap bg1="lt1" tx1="dk1" bg2="lt2" tx2="dk2" accent1="accent1" accent2="accent2" accent3="accent3" accent4="accent4" accent5="accent5" accent6="accent6" hlink="hlink" folHlink="folHlink"/>
  <p:hf hdr="0" ftr="0" dt="0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1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en-tête 1">
            <a:extLst>
              <a:ext uri="{FF2B5EF4-FFF2-40B4-BE49-F238E27FC236}">
                <a16:creationId xmlns:a16="http://schemas.microsoft.com/office/drawing/2014/main" id="{5E6E6C4B-0EC0-4129-A022-4A778ADC4FB5}"/>
              </a:ext>
            </a:extLst>
          </p:cNvPr>
          <p:cNvSpPr>
            <a:spLocks noGrp="1"/>
          </p:cNvSpPr>
          <p:nvPr>
            <p:ph type="hdr" sz="quarter"/>
          </p:nvPr>
        </p:nvSpPr>
        <p:spPr>
          <a:xfrm>
            <a:off x="0" y="0"/>
            <a:ext cx="2946400" cy="4953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 eaLnBrk="1" fontAlgn="auto" hangingPunct="1">
              <a:spcBef>
                <a:spcPts val="0"/>
              </a:spcBef>
              <a:spcAft>
                <a:spcPts val="0"/>
              </a:spcAft>
              <a:defRPr sz="1200">
                <a:latin typeface="+mn-lt"/>
              </a:defRPr>
            </a:lvl1pPr>
          </a:lstStyle>
          <a:p>
            <a:pPr>
              <a:defRPr/>
            </a:pPr>
            <a:endParaRPr lang="fr-FR"/>
          </a:p>
        </p:txBody>
      </p:sp>
      <p:sp>
        <p:nvSpPr>
          <p:cNvPr id="3" name="Espace réservé de la date 2">
            <a:extLst>
              <a:ext uri="{FF2B5EF4-FFF2-40B4-BE49-F238E27FC236}">
                <a16:creationId xmlns:a16="http://schemas.microsoft.com/office/drawing/2014/main" id="{DF4B8B55-9A9A-45F5-93FD-7C63D16B47FB}"/>
              </a:ext>
            </a:extLst>
          </p:cNvPr>
          <p:cNvSpPr>
            <a:spLocks noGrp="1"/>
          </p:cNvSpPr>
          <p:nvPr>
            <p:ph type="dt" idx="1"/>
          </p:nvPr>
        </p:nvSpPr>
        <p:spPr>
          <a:xfrm>
            <a:off x="3849688" y="0"/>
            <a:ext cx="2946400" cy="4953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 eaLnBrk="1" fontAlgn="auto" hangingPunct="1">
              <a:spcBef>
                <a:spcPts val="0"/>
              </a:spcBef>
              <a:spcAft>
                <a:spcPts val="0"/>
              </a:spcAft>
              <a:defRPr sz="1200">
                <a:latin typeface="+mn-lt"/>
              </a:defRPr>
            </a:lvl1pPr>
          </a:lstStyle>
          <a:p>
            <a:pPr>
              <a:defRPr/>
            </a:pPr>
            <a:fld id="{10C5584C-C6A5-4DF4-85E3-009265A0F225}" type="datetimeFigureOut">
              <a:rPr lang="fr-FR"/>
              <a:pPr>
                <a:defRPr/>
              </a:pPr>
              <a:t>11/05/2024</a:t>
            </a:fld>
            <a:endParaRPr lang="fr-FR"/>
          </a:p>
        </p:txBody>
      </p:sp>
      <p:sp>
        <p:nvSpPr>
          <p:cNvPr id="4" name="Espace réservé de l'image des diapositives 3">
            <a:extLst>
              <a:ext uri="{FF2B5EF4-FFF2-40B4-BE49-F238E27FC236}">
                <a16:creationId xmlns:a16="http://schemas.microsoft.com/office/drawing/2014/main" id="{17764AEC-F752-46AD-ADCA-E1AF00B8E227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438150" y="1235075"/>
            <a:ext cx="5921375" cy="3330575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pPr lvl="0"/>
            <a:endParaRPr lang="fr-FR" noProof="0"/>
          </a:p>
        </p:txBody>
      </p:sp>
      <p:sp>
        <p:nvSpPr>
          <p:cNvPr id="5" name="Espace réservé des commentaires 4">
            <a:extLst>
              <a:ext uri="{FF2B5EF4-FFF2-40B4-BE49-F238E27FC236}">
                <a16:creationId xmlns:a16="http://schemas.microsoft.com/office/drawing/2014/main" id="{BBED0778-D7F1-441A-9770-D8BFE2FA10BF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79450" y="4751388"/>
            <a:ext cx="5438775" cy="3887787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fr-FR" noProof="0"/>
              <a:t>Modifiez les styles du texte du masque</a:t>
            </a:r>
          </a:p>
          <a:p>
            <a:pPr lvl="1"/>
            <a:r>
              <a:rPr lang="fr-FR" noProof="0"/>
              <a:t>Deuxième niveau</a:t>
            </a:r>
          </a:p>
          <a:p>
            <a:pPr lvl="2"/>
            <a:r>
              <a:rPr lang="fr-FR" noProof="0"/>
              <a:t>Troisième niveau</a:t>
            </a:r>
          </a:p>
          <a:p>
            <a:pPr lvl="3"/>
            <a:r>
              <a:rPr lang="fr-FR" noProof="0"/>
              <a:t>Quatrième niveau</a:t>
            </a:r>
          </a:p>
          <a:p>
            <a:pPr lvl="4"/>
            <a:r>
              <a:rPr lang="fr-FR" noProof="0"/>
              <a:t>Cinquième niveau</a:t>
            </a:r>
          </a:p>
        </p:txBody>
      </p:sp>
      <p:sp>
        <p:nvSpPr>
          <p:cNvPr id="6" name="Espace réservé du pied de page 5">
            <a:extLst>
              <a:ext uri="{FF2B5EF4-FFF2-40B4-BE49-F238E27FC236}">
                <a16:creationId xmlns:a16="http://schemas.microsoft.com/office/drawing/2014/main" id="{3E493690-45D4-41E0-AF47-4783A4C0E870}"/>
              </a:ext>
            </a:extLst>
          </p:cNvPr>
          <p:cNvSpPr>
            <a:spLocks noGrp="1"/>
          </p:cNvSpPr>
          <p:nvPr>
            <p:ph type="ftr" sz="quarter" idx="4"/>
          </p:nvPr>
        </p:nvSpPr>
        <p:spPr>
          <a:xfrm>
            <a:off x="0" y="9377363"/>
            <a:ext cx="2946400" cy="4953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 eaLnBrk="1" fontAlgn="auto" hangingPunct="1">
              <a:spcBef>
                <a:spcPts val="0"/>
              </a:spcBef>
              <a:spcAft>
                <a:spcPts val="0"/>
              </a:spcAft>
              <a:defRPr sz="1200">
                <a:latin typeface="+mn-lt"/>
              </a:defRPr>
            </a:lvl1pPr>
          </a:lstStyle>
          <a:p>
            <a:pPr>
              <a:defRPr/>
            </a:pPr>
            <a:endParaRPr lang="fr-FR"/>
          </a:p>
        </p:txBody>
      </p:sp>
      <p:sp>
        <p:nvSpPr>
          <p:cNvPr id="7" name="Espace réservé du numéro de diapositive 6">
            <a:extLst>
              <a:ext uri="{FF2B5EF4-FFF2-40B4-BE49-F238E27FC236}">
                <a16:creationId xmlns:a16="http://schemas.microsoft.com/office/drawing/2014/main" id="{08402E24-7E6A-4F66-B5B9-1237C69F553A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>
          <a:xfrm>
            <a:off x="3849688" y="9377363"/>
            <a:ext cx="2946400" cy="495300"/>
          </a:xfrm>
          <a:prstGeom prst="rect">
            <a:avLst/>
          </a:prstGeom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 eaLnBrk="1" hangingPunct="1">
              <a:defRPr sz="1200">
                <a:latin typeface="Calibri" panose="020F0502020204030204" pitchFamily="34" charset="0"/>
              </a:defRPr>
            </a:lvl1pPr>
          </a:lstStyle>
          <a:p>
            <a:fld id="{D3D806D6-3865-4B48-800F-EEB12AB1698D}" type="slidenum">
              <a:rPr lang="fr-FR" altLang="fr-FR"/>
              <a:pPr/>
              <a:t>‹#›</a:t>
            </a:fld>
            <a:endParaRPr lang="fr-FR" altLang="fr-FR"/>
          </a:p>
        </p:txBody>
      </p:sp>
    </p:spTree>
    <p:extLst>
      <p:ext uri="{BB962C8B-B14F-4D97-AF65-F5344CB8AC3E}">
        <p14:creationId xmlns:p14="http://schemas.microsoft.com/office/powerpoint/2010/main" val="1351656179"/>
      </p:ext>
    </p:extLst>
  </p:cSld>
  <p:clrMap bg1="lt1" tx1="dk1" bg2="lt2" tx2="dk2" accent1="accent1" accent2="accent2" accent3="accent3" accent4="accent4" accent5="accent5" accent6="accent6" hlink="hlink" folHlink="folHlink"/>
  <p:hf hdr="0" ftr="0" dt="0"/>
  <p:notesStyle>
    <a:lvl1pPr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/>
          <p:cNvSpPr>
            <a:spLocks noGrp="1" noRot="1" noChangeAspect="1"/>
          </p:cNvSpPr>
          <p:nvPr>
            <p:ph type="sldImg"/>
          </p:nvPr>
        </p:nvSpPr>
        <p:spPr>
          <a:xfrm>
            <a:off x="955675" y="1044575"/>
            <a:ext cx="5286375" cy="2974975"/>
          </a:xfrm>
        </p:spPr>
      </p:sp>
      <p:sp>
        <p:nvSpPr>
          <p:cNvPr id="3" name="Espace réservé des not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fr-FR" dirty="0"/>
          </a:p>
        </p:txBody>
      </p:sp>
      <p:sp>
        <p:nvSpPr>
          <p:cNvPr id="4" name="Espace réservé de la date 3"/>
          <p:cNvSpPr>
            <a:spLocks noGrp="1"/>
          </p:cNvSpPr>
          <p:nvPr>
            <p:ph type="dt" idx="1"/>
          </p:nvPr>
        </p:nvSpPr>
        <p:spPr/>
        <p:txBody>
          <a:bodyPr/>
          <a:lstStyle/>
          <a:p>
            <a:fld id="{C88B42DF-9247-494C-8927-684DBE89B0F4}" type="datetime1">
              <a:rPr lang="en-US" noProof="0" smtClean="0"/>
              <a:t>5/11/2024</a:t>
            </a:fld>
            <a:endParaRPr lang="en-US" noProof="0"/>
          </a:p>
        </p:txBody>
      </p:sp>
      <p:sp>
        <p:nvSpPr>
          <p:cNvPr id="5" name="Espace réservé du numéro de diapositive 4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r>
              <a:rPr lang="en-US" noProof="0"/>
              <a:t>Page </a:t>
            </a:r>
            <a:fld id="{4E8B4266-08AE-419B-A992-52E1437C430A}" type="slidenum">
              <a:rPr lang="en-US" noProof="0" smtClean="0"/>
              <a:pPr/>
              <a:t>2</a:t>
            </a:fld>
            <a:endParaRPr lang="en-US" noProof="0"/>
          </a:p>
        </p:txBody>
      </p:sp>
    </p:spTree>
    <p:extLst>
      <p:ext uri="{BB962C8B-B14F-4D97-AF65-F5344CB8AC3E}">
        <p14:creationId xmlns:p14="http://schemas.microsoft.com/office/powerpoint/2010/main" val="931920621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sz="1800">
              <a:effectLst/>
              <a:latin typeface="Verdana" panose="020B060403050404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C171FE5-9E85-431E-A672-5F3F2E1F4B5D}" type="slidenum">
              <a:rPr lang="en-US" smtClean="0"/>
              <a:t>11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39073820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sz="1800">
              <a:effectLst/>
              <a:latin typeface="Verdana" panose="020B060403050404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C171FE5-9E85-431E-A672-5F3F2E1F4B5D}" type="slidenum">
              <a:rPr lang="en-US" smtClean="0"/>
              <a:t>12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46891137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sz="1800">
              <a:effectLst/>
              <a:latin typeface="Verdana" panose="020B060403050404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C171FE5-9E85-431E-A672-5F3F2E1F4B5D}" type="slidenum">
              <a:rPr lang="en-US" smtClean="0"/>
              <a:t>13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75381545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sz="1800">
              <a:effectLst/>
              <a:latin typeface="Verdana" panose="020B060403050404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C171FE5-9E85-431E-A672-5F3F2E1F4B5D}" type="slidenum">
              <a:rPr lang="en-US" smtClean="0"/>
              <a:t>14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26317328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sz="1800">
              <a:effectLst/>
              <a:latin typeface="Verdana" panose="020B060403050404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C171FE5-9E85-431E-A672-5F3F2E1F4B5D}" type="slidenum">
              <a:rPr lang="en-US" smtClean="0"/>
              <a:t>15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636515866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4" name="Google Shape;724;p1:notes"/>
          <p:cNvSpPr txBox="1">
            <a:spLocks noGrp="1"/>
          </p:cNvSpPr>
          <p:nvPr>
            <p:ph type="body" idx="1"/>
          </p:nvPr>
        </p:nvSpPr>
        <p:spPr>
          <a:xfrm>
            <a:off x="955050" y="4897437"/>
            <a:ext cx="5286646" cy="4500723"/>
          </a:xfrm>
          <a:prstGeom prst="rect">
            <a:avLst/>
          </a:prstGeom>
        </p:spPr>
        <p:txBody>
          <a:bodyPr spcFirstLastPara="1" wrap="square" lIns="0" tIns="0" rIns="0" bIns="0" anchor="t" anchorCtr="0">
            <a:noAutofit/>
          </a:bodyPr>
          <a:lstStyle/>
          <a:p>
            <a:pPr marL="0" lvl="0" indent="0" algn="l" rtl="0">
              <a:spcBef>
                <a:spcPts val="600"/>
              </a:spcBef>
              <a:spcAft>
                <a:spcPts val="600"/>
              </a:spcAft>
              <a:buNone/>
            </a:pPr>
            <a:endParaRPr/>
          </a:p>
        </p:txBody>
      </p:sp>
      <p:sp>
        <p:nvSpPr>
          <p:cNvPr id="725" name="Google Shape;725;p1:notes"/>
          <p:cNvSpPr>
            <a:spLocks noGrp="1" noRot="1" noChangeAspect="1"/>
          </p:cNvSpPr>
          <p:nvPr>
            <p:ph type="sldImg" idx="2"/>
          </p:nvPr>
        </p:nvSpPr>
        <p:spPr>
          <a:xfrm>
            <a:off x="955675" y="1044575"/>
            <a:ext cx="5286375" cy="2974975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sz="1800">
              <a:effectLst/>
              <a:latin typeface="Verdana" panose="020B060403050404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C171FE5-9E85-431E-A672-5F3F2E1F4B5D}" type="slidenum">
              <a:rPr lang="en-US" smtClean="0"/>
              <a:t>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26295320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sz="1800">
              <a:effectLst/>
              <a:latin typeface="Verdana" panose="020B060403050404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C171FE5-9E85-431E-A672-5F3F2E1F4B5D}" type="slidenum">
              <a:rPr lang="en-US" smtClean="0"/>
              <a:t>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47182016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sz="1800">
              <a:effectLst/>
              <a:latin typeface="Verdana" panose="020B060403050404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C171FE5-9E85-431E-A672-5F3F2E1F4B5D}" type="slidenum">
              <a:rPr lang="en-US" smtClean="0"/>
              <a:t>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74002607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sz="1800">
              <a:effectLst/>
              <a:latin typeface="Verdana" panose="020B060403050404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C171FE5-9E85-431E-A672-5F3F2E1F4B5D}" type="slidenum">
              <a:rPr lang="en-US" smtClean="0"/>
              <a:t>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29060910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sz="1800">
              <a:effectLst/>
              <a:latin typeface="Verdana" panose="020B060403050404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C171FE5-9E85-431E-A672-5F3F2E1F4B5D}" type="slidenum">
              <a:rPr lang="en-US" smtClean="0"/>
              <a:t>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196194797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sz="1800">
              <a:effectLst/>
              <a:latin typeface="Verdana" panose="020B060403050404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C171FE5-9E85-431E-A672-5F3F2E1F4B5D}" type="slidenum">
              <a:rPr lang="en-US" smtClean="0"/>
              <a:t>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07894536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sz="1800">
              <a:effectLst/>
              <a:latin typeface="Verdana" panose="020B060403050404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C171FE5-9E85-431E-A672-5F3F2E1F4B5D}" type="slidenum">
              <a:rPr lang="en-US" smtClean="0"/>
              <a:t>10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55575597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slideMaster" Target="../slideMasters/slideMaster1.xml"/><Relationship Id="rId7" Type="http://schemas.openxmlformats.org/officeDocument/2006/relationships/image" Target="../media/image3.jpeg"/><Relationship Id="rId2" Type="http://schemas.openxmlformats.org/officeDocument/2006/relationships/tags" Target="../tags/tag5.xml"/><Relationship Id="rId1" Type="http://schemas.openxmlformats.org/officeDocument/2006/relationships/tags" Target="../tags/tag4.xml"/><Relationship Id="rId6" Type="http://schemas.openxmlformats.org/officeDocument/2006/relationships/image" Target="../media/image2.png"/><Relationship Id="rId5" Type="http://schemas.openxmlformats.org/officeDocument/2006/relationships/image" Target="../media/image1.emf"/><Relationship Id="rId4" Type="http://schemas.openxmlformats.org/officeDocument/2006/relationships/oleObject" Target="../embeddings/oleObject2.bin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0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43.bin"/><Relationship Id="rId7" Type="http://schemas.openxmlformats.org/officeDocument/2006/relationships/image" Target="../media/image7.png"/><Relationship Id="rId2" Type="http://schemas.openxmlformats.org/officeDocument/2006/relationships/slideMaster" Target="../slideMasters/slideMaster6.xml"/><Relationship Id="rId1" Type="http://schemas.openxmlformats.org/officeDocument/2006/relationships/tags" Target="../tags/tag53.xml"/><Relationship Id="rId6" Type="http://schemas.openxmlformats.org/officeDocument/2006/relationships/image" Target="../media/image6.png"/><Relationship Id="rId5" Type="http://schemas.openxmlformats.org/officeDocument/2006/relationships/image" Target="../media/image5.jpeg"/><Relationship Id="rId4" Type="http://schemas.openxmlformats.org/officeDocument/2006/relationships/image" Target="../media/image1.emf"/></Relationships>
</file>

<file path=ppt/slideLayouts/_rels/slideLayout10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6.xml"/></Relationships>
</file>

<file path=ppt/slideLayouts/_rels/slideLayout10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5.jpeg"/><Relationship Id="rId1" Type="http://schemas.openxmlformats.org/officeDocument/2006/relationships/slideMaster" Target="../slideMasters/slideMaster6.xml"/><Relationship Id="rId4" Type="http://schemas.openxmlformats.org/officeDocument/2006/relationships/image" Target="../media/image11.png"/></Relationships>
</file>

<file path=ppt/slideLayouts/_rels/slideLayout103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44.bin"/><Relationship Id="rId7" Type="http://schemas.openxmlformats.org/officeDocument/2006/relationships/image" Target="../media/image7.png"/><Relationship Id="rId2" Type="http://schemas.openxmlformats.org/officeDocument/2006/relationships/slideMaster" Target="../slideMasters/slideMaster6.xml"/><Relationship Id="rId1" Type="http://schemas.openxmlformats.org/officeDocument/2006/relationships/tags" Target="../tags/tag54.xml"/><Relationship Id="rId6" Type="http://schemas.openxmlformats.org/officeDocument/2006/relationships/image" Target="../media/image6.png"/><Relationship Id="rId5" Type="http://schemas.openxmlformats.org/officeDocument/2006/relationships/image" Target="../media/image5.jpeg"/><Relationship Id="rId4" Type="http://schemas.openxmlformats.org/officeDocument/2006/relationships/image" Target="../media/image1.emf"/></Relationships>
</file>

<file path=ppt/slideLayouts/_rels/slideLayout1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6.xml"/><Relationship Id="rId4" Type="http://schemas.openxmlformats.org/officeDocument/2006/relationships/image" Target="../media/image9.png"/></Relationships>
</file>

<file path=ppt/slideLayouts/_rels/slideLayout1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6.xml"/></Relationships>
</file>

<file path=ppt/slideLayouts/_rels/slideLayout106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6.xml"/></Relationships>
</file>

<file path=ppt/slideLayouts/_rels/slideLayout107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6.xml"/></Relationships>
</file>

<file path=ppt/slideLayouts/_rels/slideLayout108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6.xml"/></Relationships>
</file>

<file path=ppt/slideLayouts/_rels/slideLayout1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6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6.xml"/></Relationships>
</file>

<file path=ppt/slideLayouts/_rels/slideLayout1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6.xml"/></Relationships>
</file>

<file path=ppt/slideLayouts/_rels/slideLayout1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6.xml"/></Relationships>
</file>

<file path=ppt/slideLayouts/_rels/slideLayout1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6.xml"/><Relationship Id="rId4" Type="http://schemas.openxmlformats.org/officeDocument/2006/relationships/image" Target="../media/image9.png"/></Relationships>
</file>

<file path=ppt/slideLayouts/_rels/slideLayout1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6.xml"/></Relationships>
</file>

<file path=ppt/slideLayouts/_rels/slideLayout1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6.xml"/></Relationships>
</file>

<file path=ppt/slideLayouts/_rels/slideLayout1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6.xml"/></Relationships>
</file>

<file path=ppt/slideLayouts/_rels/slideLayout117.xml.rels><?xml version="1.0" encoding="UTF-8" standalone="yes"?>
<Relationships xmlns="http://schemas.openxmlformats.org/package/2006/relationships"><Relationship Id="rId8" Type="http://schemas.openxmlformats.org/officeDocument/2006/relationships/image" Target="../media/image8.png"/><Relationship Id="rId3" Type="http://schemas.openxmlformats.org/officeDocument/2006/relationships/oleObject" Target="../embeddings/oleObject46.bin"/><Relationship Id="rId7" Type="http://schemas.openxmlformats.org/officeDocument/2006/relationships/image" Target="../media/image15.png"/><Relationship Id="rId2" Type="http://schemas.openxmlformats.org/officeDocument/2006/relationships/slideMaster" Target="../slideMasters/slideMaster7.xml"/><Relationship Id="rId1" Type="http://schemas.openxmlformats.org/officeDocument/2006/relationships/tags" Target="../tags/tag57.xml"/><Relationship Id="rId6" Type="http://schemas.openxmlformats.org/officeDocument/2006/relationships/image" Target="../media/image6.png"/><Relationship Id="rId5" Type="http://schemas.openxmlformats.org/officeDocument/2006/relationships/image" Target="../media/image5.jpeg"/><Relationship Id="rId4" Type="http://schemas.openxmlformats.org/officeDocument/2006/relationships/image" Target="../media/image14.emf"/></Relationships>
</file>

<file path=ppt/slideLayouts/_rels/slideLayout118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47.bin"/><Relationship Id="rId7" Type="http://schemas.openxmlformats.org/officeDocument/2006/relationships/image" Target="../media/image15.png"/><Relationship Id="rId2" Type="http://schemas.openxmlformats.org/officeDocument/2006/relationships/slideMaster" Target="../slideMasters/slideMaster7.xml"/><Relationship Id="rId1" Type="http://schemas.openxmlformats.org/officeDocument/2006/relationships/tags" Target="../tags/tag58.xml"/><Relationship Id="rId6" Type="http://schemas.openxmlformats.org/officeDocument/2006/relationships/image" Target="../media/image6.png"/><Relationship Id="rId5" Type="http://schemas.openxmlformats.org/officeDocument/2006/relationships/image" Target="../media/image5.jpeg"/><Relationship Id="rId4" Type="http://schemas.openxmlformats.org/officeDocument/2006/relationships/image" Target="../media/image14.emf"/></Relationships>
</file>

<file path=ppt/slideLayouts/_rels/slideLayout11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6.png"/><Relationship Id="rId3" Type="http://schemas.openxmlformats.org/officeDocument/2006/relationships/oleObject" Target="../embeddings/oleObject48.bin"/><Relationship Id="rId7" Type="http://schemas.openxmlformats.org/officeDocument/2006/relationships/image" Target="../media/image15.png"/><Relationship Id="rId2" Type="http://schemas.openxmlformats.org/officeDocument/2006/relationships/slideMaster" Target="../slideMasters/slideMaster7.xml"/><Relationship Id="rId1" Type="http://schemas.openxmlformats.org/officeDocument/2006/relationships/tags" Target="../tags/tag59.xml"/><Relationship Id="rId6" Type="http://schemas.openxmlformats.org/officeDocument/2006/relationships/image" Target="../media/image6.png"/><Relationship Id="rId5" Type="http://schemas.openxmlformats.org/officeDocument/2006/relationships/image" Target="../media/image5.jpeg"/><Relationship Id="rId4" Type="http://schemas.openxmlformats.org/officeDocument/2006/relationships/image" Target="../media/image14.emf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0.xml.rels><?xml version="1.0" encoding="UTF-8" standalone="yes"?>
<Relationships xmlns="http://schemas.openxmlformats.org/package/2006/relationships"><Relationship Id="rId8" Type="http://schemas.openxmlformats.org/officeDocument/2006/relationships/image" Target="../media/image16.png"/><Relationship Id="rId3" Type="http://schemas.openxmlformats.org/officeDocument/2006/relationships/oleObject" Target="../embeddings/oleObject49.bin"/><Relationship Id="rId7" Type="http://schemas.openxmlformats.org/officeDocument/2006/relationships/image" Target="../media/image15.png"/><Relationship Id="rId2" Type="http://schemas.openxmlformats.org/officeDocument/2006/relationships/slideMaster" Target="../slideMasters/slideMaster7.xml"/><Relationship Id="rId1" Type="http://schemas.openxmlformats.org/officeDocument/2006/relationships/tags" Target="../tags/tag60.xml"/><Relationship Id="rId6" Type="http://schemas.openxmlformats.org/officeDocument/2006/relationships/image" Target="../media/image6.png"/><Relationship Id="rId5" Type="http://schemas.openxmlformats.org/officeDocument/2006/relationships/image" Target="../media/image5.jpeg"/><Relationship Id="rId4" Type="http://schemas.openxmlformats.org/officeDocument/2006/relationships/image" Target="../media/image14.emf"/></Relationships>
</file>

<file path=ppt/slideLayouts/_rels/slideLayout121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50.bin"/><Relationship Id="rId7" Type="http://schemas.openxmlformats.org/officeDocument/2006/relationships/image" Target="../media/image15.png"/><Relationship Id="rId2" Type="http://schemas.openxmlformats.org/officeDocument/2006/relationships/slideMaster" Target="../slideMasters/slideMaster7.xml"/><Relationship Id="rId1" Type="http://schemas.openxmlformats.org/officeDocument/2006/relationships/tags" Target="../tags/tag61.xml"/><Relationship Id="rId6" Type="http://schemas.openxmlformats.org/officeDocument/2006/relationships/image" Target="../media/image6.png"/><Relationship Id="rId5" Type="http://schemas.openxmlformats.org/officeDocument/2006/relationships/image" Target="../media/image5.jpeg"/><Relationship Id="rId4" Type="http://schemas.openxmlformats.org/officeDocument/2006/relationships/image" Target="../media/image14.emf"/></Relationships>
</file>

<file path=ppt/slideLayouts/_rels/slideLayout122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51.bin"/><Relationship Id="rId7" Type="http://schemas.openxmlformats.org/officeDocument/2006/relationships/image" Target="../media/image15.png"/><Relationship Id="rId2" Type="http://schemas.openxmlformats.org/officeDocument/2006/relationships/slideMaster" Target="../slideMasters/slideMaster7.xml"/><Relationship Id="rId1" Type="http://schemas.openxmlformats.org/officeDocument/2006/relationships/tags" Target="../tags/tag62.xml"/><Relationship Id="rId6" Type="http://schemas.openxmlformats.org/officeDocument/2006/relationships/image" Target="../media/image6.png"/><Relationship Id="rId5" Type="http://schemas.openxmlformats.org/officeDocument/2006/relationships/image" Target="../media/image5.jpeg"/><Relationship Id="rId4" Type="http://schemas.openxmlformats.org/officeDocument/2006/relationships/image" Target="../media/image14.emf"/></Relationships>
</file>

<file path=ppt/slideLayouts/_rels/slideLayout123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52.bin"/><Relationship Id="rId7" Type="http://schemas.openxmlformats.org/officeDocument/2006/relationships/image" Target="../media/image15.png"/><Relationship Id="rId2" Type="http://schemas.openxmlformats.org/officeDocument/2006/relationships/slideMaster" Target="../slideMasters/slideMaster7.xml"/><Relationship Id="rId1" Type="http://schemas.openxmlformats.org/officeDocument/2006/relationships/tags" Target="../tags/tag63.xml"/><Relationship Id="rId6" Type="http://schemas.openxmlformats.org/officeDocument/2006/relationships/image" Target="../media/image6.png"/><Relationship Id="rId5" Type="http://schemas.openxmlformats.org/officeDocument/2006/relationships/image" Target="../media/image5.jpeg"/><Relationship Id="rId4" Type="http://schemas.openxmlformats.org/officeDocument/2006/relationships/image" Target="../media/image14.emf"/></Relationships>
</file>

<file path=ppt/slideLayouts/_rels/slideLayout124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53.bin"/><Relationship Id="rId7" Type="http://schemas.openxmlformats.org/officeDocument/2006/relationships/image" Target="../media/image15.png"/><Relationship Id="rId2" Type="http://schemas.openxmlformats.org/officeDocument/2006/relationships/slideMaster" Target="../slideMasters/slideMaster7.xml"/><Relationship Id="rId1" Type="http://schemas.openxmlformats.org/officeDocument/2006/relationships/tags" Target="../tags/tag64.xml"/><Relationship Id="rId6" Type="http://schemas.openxmlformats.org/officeDocument/2006/relationships/image" Target="../media/image6.png"/><Relationship Id="rId5" Type="http://schemas.openxmlformats.org/officeDocument/2006/relationships/image" Target="../media/image5.jpeg"/><Relationship Id="rId4" Type="http://schemas.openxmlformats.org/officeDocument/2006/relationships/image" Target="../media/image14.emf"/></Relationships>
</file>

<file path=ppt/slideLayouts/_rels/slideLayout125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54.bin"/><Relationship Id="rId7" Type="http://schemas.openxmlformats.org/officeDocument/2006/relationships/image" Target="../media/image15.png"/><Relationship Id="rId2" Type="http://schemas.openxmlformats.org/officeDocument/2006/relationships/slideMaster" Target="../slideMasters/slideMaster7.xml"/><Relationship Id="rId1" Type="http://schemas.openxmlformats.org/officeDocument/2006/relationships/tags" Target="../tags/tag65.xml"/><Relationship Id="rId6" Type="http://schemas.openxmlformats.org/officeDocument/2006/relationships/image" Target="../media/image6.png"/><Relationship Id="rId5" Type="http://schemas.openxmlformats.org/officeDocument/2006/relationships/image" Target="../media/image5.jpeg"/><Relationship Id="rId4" Type="http://schemas.openxmlformats.org/officeDocument/2006/relationships/image" Target="../media/image14.emf"/></Relationships>
</file>

<file path=ppt/slideLayouts/_rels/slideLayout126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55.bin"/><Relationship Id="rId7" Type="http://schemas.openxmlformats.org/officeDocument/2006/relationships/image" Target="../media/image15.png"/><Relationship Id="rId2" Type="http://schemas.openxmlformats.org/officeDocument/2006/relationships/slideMaster" Target="../slideMasters/slideMaster7.xml"/><Relationship Id="rId1" Type="http://schemas.openxmlformats.org/officeDocument/2006/relationships/tags" Target="../tags/tag66.xml"/><Relationship Id="rId6" Type="http://schemas.openxmlformats.org/officeDocument/2006/relationships/image" Target="../media/image6.png"/><Relationship Id="rId5" Type="http://schemas.openxmlformats.org/officeDocument/2006/relationships/image" Target="../media/image5.jpeg"/><Relationship Id="rId4" Type="http://schemas.openxmlformats.org/officeDocument/2006/relationships/image" Target="../media/image14.emf"/></Relationships>
</file>

<file path=ppt/slideLayouts/_rels/slideLayout127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56.bin"/><Relationship Id="rId7" Type="http://schemas.openxmlformats.org/officeDocument/2006/relationships/image" Target="../media/image15.png"/><Relationship Id="rId2" Type="http://schemas.openxmlformats.org/officeDocument/2006/relationships/slideMaster" Target="../slideMasters/slideMaster7.xml"/><Relationship Id="rId1" Type="http://schemas.openxmlformats.org/officeDocument/2006/relationships/tags" Target="../tags/tag67.xml"/><Relationship Id="rId6" Type="http://schemas.openxmlformats.org/officeDocument/2006/relationships/image" Target="../media/image6.png"/><Relationship Id="rId5" Type="http://schemas.openxmlformats.org/officeDocument/2006/relationships/image" Target="../media/image5.jpeg"/><Relationship Id="rId4" Type="http://schemas.openxmlformats.org/officeDocument/2006/relationships/image" Target="../media/image14.emf"/></Relationships>
</file>

<file path=ppt/slideLayouts/_rels/slideLayout12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png"/><Relationship Id="rId3" Type="http://schemas.openxmlformats.org/officeDocument/2006/relationships/oleObject" Target="../embeddings/oleObject57.bin"/><Relationship Id="rId7" Type="http://schemas.openxmlformats.org/officeDocument/2006/relationships/image" Target="../media/image15.png"/><Relationship Id="rId2" Type="http://schemas.openxmlformats.org/officeDocument/2006/relationships/slideMaster" Target="../slideMasters/slideMaster7.xml"/><Relationship Id="rId1" Type="http://schemas.openxmlformats.org/officeDocument/2006/relationships/tags" Target="../tags/tag68.xml"/><Relationship Id="rId6" Type="http://schemas.openxmlformats.org/officeDocument/2006/relationships/image" Target="../media/image6.png"/><Relationship Id="rId5" Type="http://schemas.openxmlformats.org/officeDocument/2006/relationships/image" Target="../media/image5.jpeg"/><Relationship Id="rId4" Type="http://schemas.openxmlformats.org/officeDocument/2006/relationships/image" Target="../media/image14.emf"/></Relationships>
</file>

<file path=ppt/slideLayouts/_rels/slideLayout129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58.bin"/><Relationship Id="rId7" Type="http://schemas.openxmlformats.org/officeDocument/2006/relationships/image" Target="../media/image15.png"/><Relationship Id="rId2" Type="http://schemas.openxmlformats.org/officeDocument/2006/relationships/slideMaster" Target="../slideMasters/slideMaster7.xml"/><Relationship Id="rId1" Type="http://schemas.openxmlformats.org/officeDocument/2006/relationships/tags" Target="../tags/tag69.xml"/><Relationship Id="rId6" Type="http://schemas.openxmlformats.org/officeDocument/2006/relationships/image" Target="../media/image6.png"/><Relationship Id="rId5" Type="http://schemas.openxmlformats.org/officeDocument/2006/relationships/image" Target="../media/image5.jpeg"/><Relationship Id="rId4" Type="http://schemas.openxmlformats.org/officeDocument/2006/relationships/image" Target="../media/image14.emf"/></Relationships>
</file>

<file path=ppt/slideLayouts/_rels/slideLayout13.xml.rels><?xml version="1.0" encoding="UTF-8" standalone="yes"?>
<Relationships xmlns="http://schemas.openxmlformats.org/package/2006/relationships"><Relationship Id="rId3" Type="http://schemas.openxmlformats.org/officeDocument/2006/relationships/slideMaster" Target="../slideMasters/slideMaster1.xml"/><Relationship Id="rId2" Type="http://schemas.openxmlformats.org/officeDocument/2006/relationships/tags" Target="../tags/tag9.xml"/><Relationship Id="rId1" Type="http://schemas.openxmlformats.org/officeDocument/2006/relationships/tags" Target="../tags/tag8.xml"/><Relationship Id="rId6" Type="http://schemas.openxmlformats.org/officeDocument/2006/relationships/image" Target="../media/image4.jpeg"/><Relationship Id="rId5" Type="http://schemas.openxmlformats.org/officeDocument/2006/relationships/image" Target="../media/image1.emf"/><Relationship Id="rId4" Type="http://schemas.openxmlformats.org/officeDocument/2006/relationships/oleObject" Target="../embeddings/oleObject4.bin"/></Relationships>
</file>

<file path=ppt/slideLayouts/_rels/slideLayout130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59.bin"/><Relationship Id="rId7" Type="http://schemas.openxmlformats.org/officeDocument/2006/relationships/image" Target="../media/image15.png"/><Relationship Id="rId2" Type="http://schemas.openxmlformats.org/officeDocument/2006/relationships/slideMaster" Target="../slideMasters/slideMaster7.xml"/><Relationship Id="rId1" Type="http://schemas.openxmlformats.org/officeDocument/2006/relationships/tags" Target="../tags/tag70.xml"/><Relationship Id="rId6" Type="http://schemas.openxmlformats.org/officeDocument/2006/relationships/image" Target="../media/image6.png"/><Relationship Id="rId5" Type="http://schemas.openxmlformats.org/officeDocument/2006/relationships/image" Target="../media/image5.jpeg"/><Relationship Id="rId4" Type="http://schemas.openxmlformats.org/officeDocument/2006/relationships/image" Target="../media/image14.emf"/></Relationships>
</file>

<file path=ppt/slideLayouts/_rels/slideLayout131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60.bin"/><Relationship Id="rId7" Type="http://schemas.openxmlformats.org/officeDocument/2006/relationships/image" Target="../media/image15.png"/><Relationship Id="rId2" Type="http://schemas.openxmlformats.org/officeDocument/2006/relationships/slideMaster" Target="../slideMasters/slideMaster7.xml"/><Relationship Id="rId1" Type="http://schemas.openxmlformats.org/officeDocument/2006/relationships/tags" Target="../tags/tag71.xml"/><Relationship Id="rId6" Type="http://schemas.openxmlformats.org/officeDocument/2006/relationships/image" Target="../media/image6.png"/><Relationship Id="rId5" Type="http://schemas.openxmlformats.org/officeDocument/2006/relationships/image" Target="../media/image5.jpeg"/><Relationship Id="rId4" Type="http://schemas.openxmlformats.org/officeDocument/2006/relationships/image" Target="../media/image14.emf"/></Relationships>
</file>

<file path=ppt/slideLayouts/_rels/slideLayout132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61.bin"/><Relationship Id="rId7" Type="http://schemas.openxmlformats.org/officeDocument/2006/relationships/image" Target="../media/image15.png"/><Relationship Id="rId2" Type="http://schemas.openxmlformats.org/officeDocument/2006/relationships/slideMaster" Target="../slideMasters/slideMaster7.xml"/><Relationship Id="rId1" Type="http://schemas.openxmlformats.org/officeDocument/2006/relationships/tags" Target="../tags/tag72.xml"/><Relationship Id="rId6" Type="http://schemas.openxmlformats.org/officeDocument/2006/relationships/image" Target="../media/image6.png"/><Relationship Id="rId5" Type="http://schemas.openxmlformats.org/officeDocument/2006/relationships/image" Target="../media/image5.jpeg"/><Relationship Id="rId4" Type="http://schemas.openxmlformats.org/officeDocument/2006/relationships/image" Target="../media/image14.emf"/></Relationships>
</file>

<file path=ppt/slideLayouts/_rels/slideLayout1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7.xml"/></Relationships>
</file>

<file path=ppt/slideLayouts/_rels/slideLayout1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5.jpeg"/><Relationship Id="rId1" Type="http://schemas.openxmlformats.org/officeDocument/2006/relationships/slideMaster" Target="../slideMasters/slideMaster7.xml"/><Relationship Id="rId4" Type="http://schemas.openxmlformats.org/officeDocument/2006/relationships/image" Target="../media/image17.png"/></Relationships>
</file>

<file path=ppt/slideLayouts/_rels/slideLayout135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62.bin"/><Relationship Id="rId7" Type="http://schemas.openxmlformats.org/officeDocument/2006/relationships/image" Target="../media/image15.png"/><Relationship Id="rId2" Type="http://schemas.openxmlformats.org/officeDocument/2006/relationships/slideMaster" Target="../slideMasters/slideMaster7.xml"/><Relationship Id="rId1" Type="http://schemas.openxmlformats.org/officeDocument/2006/relationships/tags" Target="../tags/tag73.xml"/><Relationship Id="rId6" Type="http://schemas.openxmlformats.org/officeDocument/2006/relationships/image" Target="../media/image6.png"/><Relationship Id="rId5" Type="http://schemas.openxmlformats.org/officeDocument/2006/relationships/image" Target="../media/image5.jpeg"/><Relationship Id="rId4" Type="http://schemas.openxmlformats.org/officeDocument/2006/relationships/image" Target="../media/image14.emf"/></Relationships>
</file>

<file path=ppt/slideLayouts/_rels/slideLayout1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7.xml"/><Relationship Id="rId4" Type="http://schemas.openxmlformats.org/officeDocument/2006/relationships/image" Target="../media/image16.png"/></Relationships>
</file>

<file path=ppt/slideLayouts/_rels/slideLayout1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7.xml"/></Relationships>
</file>

<file path=ppt/slideLayouts/_rels/slideLayout1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7.xml"/></Relationships>
</file>

<file path=ppt/slideLayouts/_rels/slideLayout1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7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7.xml"/></Relationships>
</file>

<file path=ppt/slideLayouts/_rels/slideLayout1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7.xml"/></Relationships>
</file>

<file path=ppt/slideLayouts/_rels/slideLayout1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7.xml"/></Relationships>
</file>

<file path=ppt/slideLayouts/_rels/slideLayout1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7.xml"/></Relationships>
</file>

<file path=ppt/slideLayouts/_rels/slideLayout1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7.xml"/></Relationships>
</file>

<file path=ppt/slideLayouts/_rels/slideLayout1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7.xml"/><Relationship Id="rId4" Type="http://schemas.openxmlformats.org/officeDocument/2006/relationships/image" Target="../media/image16.png"/></Relationships>
</file>

<file path=ppt/slideLayouts/_rels/slideLayout1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7.xml"/></Relationships>
</file>

<file path=ppt/slideLayouts/_rels/slideLayout1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7.xml"/></Relationships>
</file>

<file path=ppt/slideLayouts/_rels/slideLayout1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7.xml"/></Relationships>
</file>

<file path=ppt/slideLayouts/_rels/slideLayout149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63.bin"/><Relationship Id="rId7" Type="http://schemas.openxmlformats.org/officeDocument/2006/relationships/image" Target="../media/image15.png"/><Relationship Id="rId2" Type="http://schemas.openxmlformats.org/officeDocument/2006/relationships/slideMaster" Target="../slideMasters/slideMaster7.xml"/><Relationship Id="rId1" Type="http://schemas.openxmlformats.org/officeDocument/2006/relationships/tags" Target="../tags/tag74.xml"/><Relationship Id="rId6" Type="http://schemas.openxmlformats.org/officeDocument/2006/relationships/image" Target="../media/image6.png"/><Relationship Id="rId5" Type="http://schemas.openxmlformats.org/officeDocument/2006/relationships/image" Target="../media/image5.jpeg"/><Relationship Id="rId4" Type="http://schemas.openxmlformats.org/officeDocument/2006/relationships/image" Target="../media/image14.emf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0.xml.rels><?xml version="1.0" encoding="UTF-8" standalone="yes"?>
<Relationships xmlns="http://schemas.openxmlformats.org/package/2006/relationships"><Relationship Id="rId8" Type="http://schemas.openxmlformats.org/officeDocument/2006/relationships/image" Target="../media/image8.png"/><Relationship Id="rId3" Type="http://schemas.openxmlformats.org/officeDocument/2006/relationships/oleObject" Target="../embeddings/oleObject65.bin"/><Relationship Id="rId7" Type="http://schemas.openxmlformats.org/officeDocument/2006/relationships/image" Target="../media/image15.png"/><Relationship Id="rId2" Type="http://schemas.openxmlformats.org/officeDocument/2006/relationships/slideMaster" Target="../slideMasters/slideMaster8.xml"/><Relationship Id="rId1" Type="http://schemas.openxmlformats.org/officeDocument/2006/relationships/tags" Target="../tags/tag77.xml"/><Relationship Id="rId6" Type="http://schemas.openxmlformats.org/officeDocument/2006/relationships/image" Target="../media/image6.png"/><Relationship Id="rId5" Type="http://schemas.openxmlformats.org/officeDocument/2006/relationships/image" Target="../media/image5.jpeg"/><Relationship Id="rId4" Type="http://schemas.openxmlformats.org/officeDocument/2006/relationships/image" Target="../media/image14.emf"/></Relationships>
</file>

<file path=ppt/slideLayouts/_rels/slideLayout151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66.bin"/><Relationship Id="rId7" Type="http://schemas.openxmlformats.org/officeDocument/2006/relationships/image" Target="../media/image15.png"/><Relationship Id="rId2" Type="http://schemas.openxmlformats.org/officeDocument/2006/relationships/slideMaster" Target="../slideMasters/slideMaster8.xml"/><Relationship Id="rId1" Type="http://schemas.openxmlformats.org/officeDocument/2006/relationships/tags" Target="../tags/tag78.xml"/><Relationship Id="rId6" Type="http://schemas.openxmlformats.org/officeDocument/2006/relationships/image" Target="../media/image6.png"/><Relationship Id="rId5" Type="http://schemas.openxmlformats.org/officeDocument/2006/relationships/image" Target="../media/image5.jpeg"/><Relationship Id="rId4" Type="http://schemas.openxmlformats.org/officeDocument/2006/relationships/image" Target="../media/image14.emf"/></Relationships>
</file>

<file path=ppt/slideLayouts/_rels/slideLayout15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6.png"/><Relationship Id="rId3" Type="http://schemas.openxmlformats.org/officeDocument/2006/relationships/oleObject" Target="../embeddings/oleObject67.bin"/><Relationship Id="rId7" Type="http://schemas.openxmlformats.org/officeDocument/2006/relationships/image" Target="../media/image15.png"/><Relationship Id="rId2" Type="http://schemas.openxmlformats.org/officeDocument/2006/relationships/slideMaster" Target="../slideMasters/slideMaster8.xml"/><Relationship Id="rId1" Type="http://schemas.openxmlformats.org/officeDocument/2006/relationships/tags" Target="../tags/tag79.xml"/><Relationship Id="rId6" Type="http://schemas.openxmlformats.org/officeDocument/2006/relationships/image" Target="../media/image6.png"/><Relationship Id="rId5" Type="http://schemas.openxmlformats.org/officeDocument/2006/relationships/image" Target="../media/image5.jpeg"/><Relationship Id="rId4" Type="http://schemas.openxmlformats.org/officeDocument/2006/relationships/image" Target="../media/image14.emf"/></Relationships>
</file>

<file path=ppt/slideLayouts/_rels/slideLayout15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6.png"/><Relationship Id="rId3" Type="http://schemas.openxmlformats.org/officeDocument/2006/relationships/oleObject" Target="../embeddings/oleObject68.bin"/><Relationship Id="rId7" Type="http://schemas.openxmlformats.org/officeDocument/2006/relationships/image" Target="../media/image15.png"/><Relationship Id="rId2" Type="http://schemas.openxmlformats.org/officeDocument/2006/relationships/slideMaster" Target="../slideMasters/slideMaster8.xml"/><Relationship Id="rId1" Type="http://schemas.openxmlformats.org/officeDocument/2006/relationships/tags" Target="../tags/tag80.xml"/><Relationship Id="rId6" Type="http://schemas.openxmlformats.org/officeDocument/2006/relationships/image" Target="../media/image6.png"/><Relationship Id="rId5" Type="http://schemas.openxmlformats.org/officeDocument/2006/relationships/image" Target="../media/image5.jpeg"/><Relationship Id="rId4" Type="http://schemas.openxmlformats.org/officeDocument/2006/relationships/image" Target="../media/image14.emf"/></Relationships>
</file>

<file path=ppt/slideLayouts/_rels/slideLayout154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69.bin"/><Relationship Id="rId7" Type="http://schemas.openxmlformats.org/officeDocument/2006/relationships/image" Target="../media/image15.png"/><Relationship Id="rId2" Type="http://schemas.openxmlformats.org/officeDocument/2006/relationships/slideMaster" Target="../slideMasters/slideMaster8.xml"/><Relationship Id="rId1" Type="http://schemas.openxmlformats.org/officeDocument/2006/relationships/tags" Target="../tags/tag81.xml"/><Relationship Id="rId6" Type="http://schemas.openxmlformats.org/officeDocument/2006/relationships/image" Target="../media/image6.png"/><Relationship Id="rId5" Type="http://schemas.openxmlformats.org/officeDocument/2006/relationships/image" Target="../media/image5.jpeg"/><Relationship Id="rId4" Type="http://schemas.openxmlformats.org/officeDocument/2006/relationships/image" Target="../media/image14.emf"/></Relationships>
</file>

<file path=ppt/slideLayouts/_rels/slideLayout155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70.bin"/><Relationship Id="rId7" Type="http://schemas.openxmlformats.org/officeDocument/2006/relationships/image" Target="../media/image15.png"/><Relationship Id="rId2" Type="http://schemas.openxmlformats.org/officeDocument/2006/relationships/slideMaster" Target="../slideMasters/slideMaster8.xml"/><Relationship Id="rId1" Type="http://schemas.openxmlformats.org/officeDocument/2006/relationships/tags" Target="../tags/tag82.xml"/><Relationship Id="rId6" Type="http://schemas.openxmlformats.org/officeDocument/2006/relationships/image" Target="../media/image6.png"/><Relationship Id="rId5" Type="http://schemas.openxmlformats.org/officeDocument/2006/relationships/image" Target="../media/image5.jpeg"/><Relationship Id="rId4" Type="http://schemas.openxmlformats.org/officeDocument/2006/relationships/image" Target="../media/image14.emf"/></Relationships>
</file>

<file path=ppt/slideLayouts/_rels/slideLayout156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71.bin"/><Relationship Id="rId7" Type="http://schemas.openxmlformats.org/officeDocument/2006/relationships/image" Target="../media/image15.png"/><Relationship Id="rId2" Type="http://schemas.openxmlformats.org/officeDocument/2006/relationships/slideMaster" Target="../slideMasters/slideMaster8.xml"/><Relationship Id="rId1" Type="http://schemas.openxmlformats.org/officeDocument/2006/relationships/tags" Target="../tags/tag83.xml"/><Relationship Id="rId6" Type="http://schemas.openxmlformats.org/officeDocument/2006/relationships/image" Target="../media/image6.png"/><Relationship Id="rId5" Type="http://schemas.openxmlformats.org/officeDocument/2006/relationships/image" Target="../media/image5.jpeg"/><Relationship Id="rId4" Type="http://schemas.openxmlformats.org/officeDocument/2006/relationships/image" Target="../media/image14.emf"/></Relationships>
</file>

<file path=ppt/slideLayouts/_rels/slideLayout157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72.bin"/><Relationship Id="rId7" Type="http://schemas.openxmlformats.org/officeDocument/2006/relationships/image" Target="../media/image15.png"/><Relationship Id="rId2" Type="http://schemas.openxmlformats.org/officeDocument/2006/relationships/slideMaster" Target="../slideMasters/slideMaster8.xml"/><Relationship Id="rId1" Type="http://schemas.openxmlformats.org/officeDocument/2006/relationships/tags" Target="../tags/tag84.xml"/><Relationship Id="rId6" Type="http://schemas.openxmlformats.org/officeDocument/2006/relationships/image" Target="../media/image6.png"/><Relationship Id="rId5" Type="http://schemas.openxmlformats.org/officeDocument/2006/relationships/image" Target="../media/image5.jpeg"/><Relationship Id="rId4" Type="http://schemas.openxmlformats.org/officeDocument/2006/relationships/image" Target="../media/image14.emf"/></Relationships>
</file>

<file path=ppt/slideLayouts/_rels/slideLayout158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73.bin"/><Relationship Id="rId7" Type="http://schemas.openxmlformats.org/officeDocument/2006/relationships/image" Target="../media/image15.png"/><Relationship Id="rId2" Type="http://schemas.openxmlformats.org/officeDocument/2006/relationships/slideMaster" Target="../slideMasters/slideMaster8.xml"/><Relationship Id="rId1" Type="http://schemas.openxmlformats.org/officeDocument/2006/relationships/tags" Target="../tags/tag85.xml"/><Relationship Id="rId6" Type="http://schemas.openxmlformats.org/officeDocument/2006/relationships/image" Target="../media/image6.png"/><Relationship Id="rId5" Type="http://schemas.openxmlformats.org/officeDocument/2006/relationships/image" Target="../media/image5.jpeg"/><Relationship Id="rId4" Type="http://schemas.openxmlformats.org/officeDocument/2006/relationships/image" Target="../media/image14.emf"/></Relationships>
</file>

<file path=ppt/slideLayouts/_rels/slideLayout159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74.bin"/><Relationship Id="rId7" Type="http://schemas.openxmlformats.org/officeDocument/2006/relationships/image" Target="../media/image15.png"/><Relationship Id="rId2" Type="http://schemas.openxmlformats.org/officeDocument/2006/relationships/slideMaster" Target="../slideMasters/slideMaster8.xml"/><Relationship Id="rId1" Type="http://schemas.openxmlformats.org/officeDocument/2006/relationships/tags" Target="../tags/tag86.xml"/><Relationship Id="rId6" Type="http://schemas.openxmlformats.org/officeDocument/2006/relationships/image" Target="../media/image6.png"/><Relationship Id="rId5" Type="http://schemas.openxmlformats.org/officeDocument/2006/relationships/image" Target="../media/image5.jpeg"/><Relationship Id="rId4" Type="http://schemas.openxmlformats.org/officeDocument/2006/relationships/image" Target="../media/image14.emf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0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75.bin"/><Relationship Id="rId7" Type="http://schemas.openxmlformats.org/officeDocument/2006/relationships/image" Target="../media/image15.png"/><Relationship Id="rId2" Type="http://schemas.openxmlformats.org/officeDocument/2006/relationships/slideMaster" Target="../slideMasters/slideMaster8.xml"/><Relationship Id="rId1" Type="http://schemas.openxmlformats.org/officeDocument/2006/relationships/tags" Target="../tags/tag87.xml"/><Relationship Id="rId6" Type="http://schemas.openxmlformats.org/officeDocument/2006/relationships/image" Target="../media/image6.png"/><Relationship Id="rId5" Type="http://schemas.openxmlformats.org/officeDocument/2006/relationships/image" Target="../media/image5.jpeg"/><Relationship Id="rId4" Type="http://schemas.openxmlformats.org/officeDocument/2006/relationships/image" Target="../media/image14.emf"/></Relationships>
</file>

<file path=ppt/slideLayouts/_rels/slideLayout16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png"/><Relationship Id="rId3" Type="http://schemas.openxmlformats.org/officeDocument/2006/relationships/oleObject" Target="../embeddings/oleObject76.bin"/><Relationship Id="rId7" Type="http://schemas.openxmlformats.org/officeDocument/2006/relationships/image" Target="../media/image15.png"/><Relationship Id="rId2" Type="http://schemas.openxmlformats.org/officeDocument/2006/relationships/slideMaster" Target="../slideMasters/slideMaster8.xml"/><Relationship Id="rId1" Type="http://schemas.openxmlformats.org/officeDocument/2006/relationships/tags" Target="../tags/tag88.xml"/><Relationship Id="rId6" Type="http://schemas.openxmlformats.org/officeDocument/2006/relationships/image" Target="../media/image6.png"/><Relationship Id="rId5" Type="http://schemas.openxmlformats.org/officeDocument/2006/relationships/image" Target="../media/image5.jpeg"/><Relationship Id="rId4" Type="http://schemas.openxmlformats.org/officeDocument/2006/relationships/image" Target="../media/image14.emf"/></Relationships>
</file>

<file path=ppt/slideLayouts/_rels/slideLayout162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77.bin"/><Relationship Id="rId7" Type="http://schemas.openxmlformats.org/officeDocument/2006/relationships/image" Target="../media/image15.png"/><Relationship Id="rId2" Type="http://schemas.openxmlformats.org/officeDocument/2006/relationships/slideMaster" Target="../slideMasters/slideMaster8.xml"/><Relationship Id="rId1" Type="http://schemas.openxmlformats.org/officeDocument/2006/relationships/tags" Target="../tags/tag89.xml"/><Relationship Id="rId6" Type="http://schemas.openxmlformats.org/officeDocument/2006/relationships/image" Target="../media/image6.png"/><Relationship Id="rId5" Type="http://schemas.openxmlformats.org/officeDocument/2006/relationships/image" Target="../media/image5.jpeg"/><Relationship Id="rId4" Type="http://schemas.openxmlformats.org/officeDocument/2006/relationships/image" Target="../media/image14.emf"/></Relationships>
</file>

<file path=ppt/slideLayouts/_rels/slideLayout163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78.bin"/><Relationship Id="rId7" Type="http://schemas.openxmlformats.org/officeDocument/2006/relationships/image" Target="../media/image15.png"/><Relationship Id="rId2" Type="http://schemas.openxmlformats.org/officeDocument/2006/relationships/slideMaster" Target="../slideMasters/slideMaster8.xml"/><Relationship Id="rId1" Type="http://schemas.openxmlformats.org/officeDocument/2006/relationships/tags" Target="../tags/tag90.xml"/><Relationship Id="rId6" Type="http://schemas.openxmlformats.org/officeDocument/2006/relationships/image" Target="../media/image6.png"/><Relationship Id="rId5" Type="http://schemas.openxmlformats.org/officeDocument/2006/relationships/image" Target="../media/image5.jpeg"/><Relationship Id="rId4" Type="http://schemas.openxmlformats.org/officeDocument/2006/relationships/image" Target="../media/image14.emf"/></Relationships>
</file>

<file path=ppt/slideLayouts/_rels/slideLayout164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79.bin"/><Relationship Id="rId7" Type="http://schemas.openxmlformats.org/officeDocument/2006/relationships/image" Target="../media/image15.png"/><Relationship Id="rId2" Type="http://schemas.openxmlformats.org/officeDocument/2006/relationships/slideMaster" Target="../slideMasters/slideMaster8.xml"/><Relationship Id="rId1" Type="http://schemas.openxmlformats.org/officeDocument/2006/relationships/tags" Target="../tags/tag91.xml"/><Relationship Id="rId6" Type="http://schemas.openxmlformats.org/officeDocument/2006/relationships/image" Target="../media/image6.png"/><Relationship Id="rId5" Type="http://schemas.openxmlformats.org/officeDocument/2006/relationships/image" Target="../media/image5.jpeg"/><Relationship Id="rId4" Type="http://schemas.openxmlformats.org/officeDocument/2006/relationships/image" Target="../media/image14.emf"/></Relationships>
</file>

<file path=ppt/slideLayouts/_rels/slideLayout165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80.bin"/><Relationship Id="rId7" Type="http://schemas.openxmlformats.org/officeDocument/2006/relationships/image" Target="../media/image15.png"/><Relationship Id="rId2" Type="http://schemas.openxmlformats.org/officeDocument/2006/relationships/slideMaster" Target="../slideMasters/slideMaster8.xml"/><Relationship Id="rId1" Type="http://schemas.openxmlformats.org/officeDocument/2006/relationships/tags" Target="../tags/tag92.xml"/><Relationship Id="rId6" Type="http://schemas.openxmlformats.org/officeDocument/2006/relationships/image" Target="../media/image6.png"/><Relationship Id="rId5" Type="http://schemas.openxmlformats.org/officeDocument/2006/relationships/image" Target="../media/image5.jpeg"/><Relationship Id="rId4" Type="http://schemas.openxmlformats.org/officeDocument/2006/relationships/image" Target="../media/image14.emf"/></Relationships>
</file>

<file path=ppt/slideLayouts/_rels/slideLayout16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8.xml"/></Relationships>
</file>

<file path=ppt/slideLayouts/_rels/slideLayout1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5.jpeg"/><Relationship Id="rId1" Type="http://schemas.openxmlformats.org/officeDocument/2006/relationships/slideMaster" Target="../slideMasters/slideMaster8.xml"/><Relationship Id="rId4" Type="http://schemas.openxmlformats.org/officeDocument/2006/relationships/image" Target="../media/image17.png"/></Relationships>
</file>

<file path=ppt/slideLayouts/_rels/slideLayout168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81.bin"/><Relationship Id="rId7" Type="http://schemas.openxmlformats.org/officeDocument/2006/relationships/image" Target="../media/image15.png"/><Relationship Id="rId2" Type="http://schemas.openxmlformats.org/officeDocument/2006/relationships/slideMaster" Target="../slideMasters/slideMaster8.xml"/><Relationship Id="rId1" Type="http://schemas.openxmlformats.org/officeDocument/2006/relationships/tags" Target="../tags/tag93.xml"/><Relationship Id="rId6" Type="http://schemas.openxmlformats.org/officeDocument/2006/relationships/image" Target="../media/image6.png"/><Relationship Id="rId5" Type="http://schemas.openxmlformats.org/officeDocument/2006/relationships/image" Target="../media/image5.jpeg"/><Relationship Id="rId4" Type="http://schemas.openxmlformats.org/officeDocument/2006/relationships/image" Target="../media/image14.emf"/></Relationships>
</file>

<file path=ppt/slideLayouts/_rels/slideLayout1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8.xml"/><Relationship Id="rId4" Type="http://schemas.openxmlformats.org/officeDocument/2006/relationships/image" Target="../media/image16.png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8.xml"/></Relationships>
</file>

<file path=ppt/slideLayouts/_rels/slideLayout1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8.xml"/></Relationships>
</file>

<file path=ppt/slideLayouts/_rels/slideLayout1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8.xml"/></Relationships>
</file>

<file path=ppt/slideLayouts/_rels/slideLayout1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8.xml"/></Relationships>
</file>

<file path=ppt/slideLayouts/_rels/slideLayout1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8.xml"/></Relationships>
</file>

<file path=ppt/slideLayouts/_rels/slideLayout1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8.xml"/></Relationships>
</file>

<file path=ppt/slideLayouts/_rels/slideLayout1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8.xml"/></Relationships>
</file>

<file path=ppt/slideLayouts/_rels/slideLayout1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8.xml"/></Relationships>
</file>

<file path=ppt/slideLayouts/_rels/slideLayout1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8.xml"/><Relationship Id="rId4" Type="http://schemas.openxmlformats.org/officeDocument/2006/relationships/image" Target="../media/image16.png"/></Relationships>
</file>

<file path=ppt/slideLayouts/_rels/slideLayout1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8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8.xml"/></Relationships>
</file>

<file path=ppt/slideLayouts/_rels/slideLayout1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8.xml"/></Relationships>
</file>

<file path=ppt/slideLayouts/_rels/slideLayout182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82.bin"/><Relationship Id="rId7" Type="http://schemas.openxmlformats.org/officeDocument/2006/relationships/image" Target="../media/image15.png"/><Relationship Id="rId2" Type="http://schemas.openxmlformats.org/officeDocument/2006/relationships/slideMaster" Target="../slideMasters/slideMaster8.xml"/><Relationship Id="rId1" Type="http://schemas.openxmlformats.org/officeDocument/2006/relationships/tags" Target="../tags/tag94.xml"/><Relationship Id="rId6" Type="http://schemas.openxmlformats.org/officeDocument/2006/relationships/image" Target="../media/image6.png"/><Relationship Id="rId5" Type="http://schemas.openxmlformats.org/officeDocument/2006/relationships/image" Target="../media/image5.jpeg"/><Relationship Id="rId4" Type="http://schemas.openxmlformats.org/officeDocument/2006/relationships/image" Target="../media/image14.emf"/></Relationships>
</file>

<file path=ppt/slideLayouts/_rels/slideLayout183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83.bin"/><Relationship Id="rId7" Type="http://schemas.openxmlformats.org/officeDocument/2006/relationships/image" Target="../media/image15.png"/><Relationship Id="rId2" Type="http://schemas.openxmlformats.org/officeDocument/2006/relationships/slideMaster" Target="../slideMasters/slideMaster8.xml"/><Relationship Id="rId1" Type="http://schemas.openxmlformats.org/officeDocument/2006/relationships/tags" Target="../tags/tag95.xml"/><Relationship Id="rId6" Type="http://schemas.openxmlformats.org/officeDocument/2006/relationships/image" Target="../media/image6.png"/><Relationship Id="rId5" Type="http://schemas.openxmlformats.org/officeDocument/2006/relationships/image" Target="../media/image5.jpeg"/><Relationship Id="rId4" Type="http://schemas.openxmlformats.org/officeDocument/2006/relationships/image" Target="../media/image14.emf"/></Relationships>
</file>

<file path=ppt/slideLayouts/_rels/slideLayout184.xml.rels><?xml version="1.0" encoding="UTF-8" standalone="yes"?>
<Relationships xmlns="http://schemas.openxmlformats.org/package/2006/relationships"><Relationship Id="rId8" Type="http://schemas.openxmlformats.org/officeDocument/2006/relationships/image" Target="../media/image8.png"/><Relationship Id="rId3" Type="http://schemas.openxmlformats.org/officeDocument/2006/relationships/oleObject" Target="../embeddings/oleObject85.bin"/><Relationship Id="rId7" Type="http://schemas.openxmlformats.org/officeDocument/2006/relationships/image" Target="../media/image15.png"/><Relationship Id="rId2" Type="http://schemas.openxmlformats.org/officeDocument/2006/relationships/slideMaster" Target="../slideMasters/slideMaster9.xml"/><Relationship Id="rId1" Type="http://schemas.openxmlformats.org/officeDocument/2006/relationships/tags" Target="../tags/tag98.xml"/><Relationship Id="rId6" Type="http://schemas.openxmlformats.org/officeDocument/2006/relationships/image" Target="../media/image6.png"/><Relationship Id="rId5" Type="http://schemas.openxmlformats.org/officeDocument/2006/relationships/image" Target="../media/image5.jpeg"/><Relationship Id="rId4" Type="http://schemas.openxmlformats.org/officeDocument/2006/relationships/image" Target="../media/image14.emf"/></Relationships>
</file>

<file path=ppt/slideLayouts/_rels/slideLayout185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86.bin"/><Relationship Id="rId7" Type="http://schemas.openxmlformats.org/officeDocument/2006/relationships/image" Target="../media/image15.png"/><Relationship Id="rId2" Type="http://schemas.openxmlformats.org/officeDocument/2006/relationships/slideMaster" Target="../slideMasters/slideMaster9.xml"/><Relationship Id="rId1" Type="http://schemas.openxmlformats.org/officeDocument/2006/relationships/tags" Target="../tags/tag99.xml"/><Relationship Id="rId6" Type="http://schemas.openxmlformats.org/officeDocument/2006/relationships/image" Target="../media/image6.png"/><Relationship Id="rId5" Type="http://schemas.openxmlformats.org/officeDocument/2006/relationships/image" Target="../media/image5.jpeg"/><Relationship Id="rId4" Type="http://schemas.openxmlformats.org/officeDocument/2006/relationships/image" Target="../media/image14.emf"/></Relationships>
</file>

<file path=ppt/slideLayouts/_rels/slideLayout18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6.png"/><Relationship Id="rId3" Type="http://schemas.openxmlformats.org/officeDocument/2006/relationships/oleObject" Target="../embeddings/oleObject87.bin"/><Relationship Id="rId7" Type="http://schemas.openxmlformats.org/officeDocument/2006/relationships/image" Target="../media/image15.png"/><Relationship Id="rId2" Type="http://schemas.openxmlformats.org/officeDocument/2006/relationships/slideMaster" Target="../slideMasters/slideMaster9.xml"/><Relationship Id="rId1" Type="http://schemas.openxmlformats.org/officeDocument/2006/relationships/tags" Target="../tags/tag100.xml"/><Relationship Id="rId6" Type="http://schemas.openxmlformats.org/officeDocument/2006/relationships/image" Target="../media/image6.png"/><Relationship Id="rId5" Type="http://schemas.openxmlformats.org/officeDocument/2006/relationships/image" Target="../media/image5.jpeg"/><Relationship Id="rId4" Type="http://schemas.openxmlformats.org/officeDocument/2006/relationships/image" Target="../media/image14.emf"/></Relationships>
</file>

<file path=ppt/slideLayouts/_rels/slideLayout18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6.png"/><Relationship Id="rId3" Type="http://schemas.openxmlformats.org/officeDocument/2006/relationships/oleObject" Target="../embeddings/oleObject88.bin"/><Relationship Id="rId7" Type="http://schemas.openxmlformats.org/officeDocument/2006/relationships/image" Target="../media/image15.png"/><Relationship Id="rId2" Type="http://schemas.openxmlformats.org/officeDocument/2006/relationships/slideMaster" Target="../slideMasters/slideMaster9.xml"/><Relationship Id="rId1" Type="http://schemas.openxmlformats.org/officeDocument/2006/relationships/tags" Target="../tags/tag101.xml"/><Relationship Id="rId6" Type="http://schemas.openxmlformats.org/officeDocument/2006/relationships/image" Target="../media/image6.png"/><Relationship Id="rId5" Type="http://schemas.openxmlformats.org/officeDocument/2006/relationships/image" Target="../media/image5.jpeg"/><Relationship Id="rId4" Type="http://schemas.openxmlformats.org/officeDocument/2006/relationships/image" Target="../media/image14.emf"/></Relationships>
</file>

<file path=ppt/slideLayouts/_rels/slideLayout188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89.bin"/><Relationship Id="rId7" Type="http://schemas.openxmlformats.org/officeDocument/2006/relationships/image" Target="../media/image15.png"/><Relationship Id="rId2" Type="http://schemas.openxmlformats.org/officeDocument/2006/relationships/slideMaster" Target="../slideMasters/slideMaster9.xml"/><Relationship Id="rId1" Type="http://schemas.openxmlformats.org/officeDocument/2006/relationships/tags" Target="../tags/tag102.xml"/><Relationship Id="rId6" Type="http://schemas.openxmlformats.org/officeDocument/2006/relationships/image" Target="../media/image6.png"/><Relationship Id="rId5" Type="http://schemas.openxmlformats.org/officeDocument/2006/relationships/image" Target="../media/image5.jpeg"/><Relationship Id="rId4" Type="http://schemas.openxmlformats.org/officeDocument/2006/relationships/image" Target="../media/image14.emf"/></Relationships>
</file>

<file path=ppt/slideLayouts/_rels/slideLayout189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90.bin"/><Relationship Id="rId7" Type="http://schemas.openxmlformats.org/officeDocument/2006/relationships/image" Target="../media/image15.png"/><Relationship Id="rId2" Type="http://schemas.openxmlformats.org/officeDocument/2006/relationships/slideMaster" Target="../slideMasters/slideMaster9.xml"/><Relationship Id="rId1" Type="http://schemas.openxmlformats.org/officeDocument/2006/relationships/tags" Target="../tags/tag103.xml"/><Relationship Id="rId6" Type="http://schemas.openxmlformats.org/officeDocument/2006/relationships/image" Target="../media/image6.png"/><Relationship Id="rId5" Type="http://schemas.openxmlformats.org/officeDocument/2006/relationships/image" Target="../media/image5.jpeg"/><Relationship Id="rId4" Type="http://schemas.openxmlformats.org/officeDocument/2006/relationships/image" Target="../media/image14.emf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0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91.bin"/><Relationship Id="rId7" Type="http://schemas.openxmlformats.org/officeDocument/2006/relationships/image" Target="../media/image15.png"/><Relationship Id="rId2" Type="http://schemas.openxmlformats.org/officeDocument/2006/relationships/slideMaster" Target="../slideMasters/slideMaster9.xml"/><Relationship Id="rId1" Type="http://schemas.openxmlformats.org/officeDocument/2006/relationships/tags" Target="../tags/tag104.xml"/><Relationship Id="rId6" Type="http://schemas.openxmlformats.org/officeDocument/2006/relationships/image" Target="../media/image6.png"/><Relationship Id="rId5" Type="http://schemas.openxmlformats.org/officeDocument/2006/relationships/image" Target="../media/image5.jpeg"/><Relationship Id="rId4" Type="http://schemas.openxmlformats.org/officeDocument/2006/relationships/image" Target="../media/image14.emf"/></Relationships>
</file>

<file path=ppt/slideLayouts/_rels/slideLayout191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92.bin"/><Relationship Id="rId7" Type="http://schemas.openxmlformats.org/officeDocument/2006/relationships/image" Target="../media/image15.png"/><Relationship Id="rId2" Type="http://schemas.openxmlformats.org/officeDocument/2006/relationships/slideMaster" Target="../slideMasters/slideMaster9.xml"/><Relationship Id="rId1" Type="http://schemas.openxmlformats.org/officeDocument/2006/relationships/tags" Target="../tags/tag105.xml"/><Relationship Id="rId6" Type="http://schemas.openxmlformats.org/officeDocument/2006/relationships/image" Target="../media/image6.png"/><Relationship Id="rId5" Type="http://schemas.openxmlformats.org/officeDocument/2006/relationships/image" Target="../media/image5.jpeg"/><Relationship Id="rId4" Type="http://schemas.openxmlformats.org/officeDocument/2006/relationships/image" Target="../media/image14.emf"/></Relationships>
</file>

<file path=ppt/slideLayouts/_rels/slideLayout192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93.bin"/><Relationship Id="rId7" Type="http://schemas.openxmlformats.org/officeDocument/2006/relationships/image" Target="../media/image15.png"/><Relationship Id="rId2" Type="http://schemas.openxmlformats.org/officeDocument/2006/relationships/slideMaster" Target="../slideMasters/slideMaster9.xml"/><Relationship Id="rId1" Type="http://schemas.openxmlformats.org/officeDocument/2006/relationships/tags" Target="../tags/tag106.xml"/><Relationship Id="rId6" Type="http://schemas.openxmlformats.org/officeDocument/2006/relationships/image" Target="../media/image6.png"/><Relationship Id="rId5" Type="http://schemas.openxmlformats.org/officeDocument/2006/relationships/image" Target="../media/image5.jpeg"/><Relationship Id="rId4" Type="http://schemas.openxmlformats.org/officeDocument/2006/relationships/image" Target="../media/image14.emf"/></Relationships>
</file>

<file path=ppt/slideLayouts/_rels/slideLayout193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94.bin"/><Relationship Id="rId7" Type="http://schemas.openxmlformats.org/officeDocument/2006/relationships/image" Target="../media/image15.png"/><Relationship Id="rId2" Type="http://schemas.openxmlformats.org/officeDocument/2006/relationships/slideMaster" Target="../slideMasters/slideMaster9.xml"/><Relationship Id="rId1" Type="http://schemas.openxmlformats.org/officeDocument/2006/relationships/tags" Target="../tags/tag107.xml"/><Relationship Id="rId6" Type="http://schemas.openxmlformats.org/officeDocument/2006/relationships/image" Target="../media/image6.png"/><Relationship Id="rId5" Type="http://schemas.openxmlformats.org/officeDocument/2006/relationships/image" Target="../media/image5.jpeg"/><Relationship Id="rId4" Type="http://schemas.openxmlformats.org/officeDocument/2006/relationships/image" Target="../media/image14.emf"/></Relationships>
</file>

<file path=ppt/slideLayouts/_rels/slideLayout194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95.bin"/><Relationship Id="rId7" Type="http://schemas.openxmlformats.org/officeDocument/2006/relationships/image" Target="../media/image15.png"/><Relationship Id="rId2" Type="http://schemas.openxmlformats.org/officeDocument/2006/relationships/slideMaster" Target="../slideMasters/slideMaster9.xml"/><Relationship Id="rId1" Type="http://schemas.openxmlformats.org/officeDocument/2006/relationships/tags" Target="../tags/tag108.xml"/><Relationship Id="rId6" Type="http://schemas.openxmlformats.org/officeDocument/2006/relationships/image" Target="../media/image6.png"/><Relationship Id="rId5" Type="http://schemas.openxmlformats.org/officeDocument/2006/relationships/image" Target="../media/image5.jpeg"/><Relationship Id="rId4" Type="http://schemas.openxmlformats.org/officeDocument/2006/relationships/image" Target="../media/image14.emf"/></Relationships>
</file>

<file path=ppt/slideLayouts/_rels/slideLayout19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png"/><Relationship Id="rId3" Type="http://schemas.openxmlformats.org/officeDocument/2006/relationships/oleObject" Target="../embeddings/oleObject96.bin"/><Relationship Id="rId7" Type="http://schemas.openxmlformats.org/officeDocument/2006/relationships/image" Target="../media/image15.png"/><Relationship Id="rId2" Type="http://schemas.openxmlformats.org/officeDocument/2006/relationships/slideMaster" Target="../slideMasters/slideMaster9.xml"/><Relationship Id="rId1" Type="http://schemas.openxmlformats.org/officeDocument/2006/relationships/tags" Target="../tags/tag109.xml"/><Relationship Id="rId6" Type="http://schemas.openxmlformats.org/officeDocument/2006/relationships/image" Target="../media/image6.png"/><Relationship Id="rId5" Type="http://schemas.openxmlformats.org/officeDocument/2006/relationships/image" Target="../media/image5.jpeg"/><Relationship Id="rId4" Type="http://schemas.openxmlformats.org/officeDocument/2006/relationships/image" Target="../media/image14.emf"/></Relationships>
</file>

<file path=ppt/slideLayouts/_rels/slideLayout196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97.bin"/><Relationship Id="rId7" Type="http://schemas.openxmlformats.org/officeDocument/2006/relationships/image" Target="../media/image15.png"/><Relationship Id="rId2" Type="http://schemas.openxmlformats.org/officeDocument/2006/relationships/slideMaster" Target="../slideMasters/slideMaster9.xml"/><Relationship Id="rId1" Type="http://schemas.openxmlformats.org/officeDocument/2006/relationships/tags" Target="../tags/tag110.xml"/><Relationship Id="rId6" Type="http://schemas.openxmlformats.org/officeDocument/2006/relationships/image" Target="../media/image6.png"/><Relationship Id="rId5" Type="http://schemas.openxmlformats.org/officeDocument/2006/relationships/image" Target="../media/image5.jpeg"/><Relationship Id="rId4" Type="http://schemas.openxmlformats.org/officeDocument/2006/relationships/image" Target="../media/image14.emf"/></Relationships>
</file>

<file path=ppt/slideLayouts/_rels/slideLayout197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98.bin"/><Relationship Id="rId7" Type="http://schemas.openxmlformats.org/officeDocument/2006/relationships/image" Target="../media/image15.png"/><Relationship Id="rId2" Type="http://schemas.openxmlformats.org/officeDocument/2006/relationships/slideMaster" Target="../slideMasters/slideMaster9.xml"/><Relationship Id="rId1" Type="http://schemas.openxmlformats.org/officeDocument/2006/relationships/tags" Target="../tags/tag111.xml"/><Relationship Id="rId6" Type="http://schemas.openxmlformats.org/officeDocument/2006/relationships/image" Target="../media/image6.png"/><Relationship Id="rId5" Type="http://schemas.openxmlformats.org/officeDocument/2006/relationships/image" Target="../media/image5.jpeg"/><Relationship Id="rId4" Type="http://schemas.openxmlformats.org/officeDocument/2006/relationships/image" Target="../media/image14.emf"/></Relationships>
</file>

<file path=ppt/slideLayouts/_rels/slideLayout198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99.bin"/><Relationship Id="rId7" Type="http://schemas.openxmlformats.org/officeDocument/2006/relationships/image" Target="../media/image15.png"/><Relationship Id="rId2" Type="http://schemas.openxmlformats.org/officeDocument/2006/relationships/slideMaster" Target="../slideMasters/slideMaster9.xml"/><Relationship Id="rId1" Type="http://schemas.openxmlformats.org/officeDocument/2006/relationships/tags" Target="../tags/tag112.xml"/><Relationship Id="rId6" Type="http://schemas.openxmlformats.org/officeDocument/2006/relationships/image" Target="../media/image6.png"/><Relationship Id="rId5" Type="http://schemas.openxmlformats.org/officeDocument/2006/relationships/image" Target="../media/image5.jpeg"/><Relationship Id="rId4" Type="http://schemas.openxmlformats.org/officeDocument/2006/relationships/image" Target="../media/image14.emf"/></Relationships>
</file>

<file path=ppt/slideLayouts/_rels/slideLayout199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00.bin"/><Relationship Id="rId7" Type="http://schemas.openxmlformats.org/officeDocument/2006/relationships/image" Target="../media/image15.png"/><Relationship Id="rId2" Type="http://schemas.openxmlformats.org/officeDocument/2006/relationships/slideMaster" Target="../slideMasters/slideMaster9.xml"/><Relationship Id="rId1" Type="http://schemas.openxmlformats.org/officeDocument/2006/relationships/tags" Target="../tags/tag113.xml"/><Relationship Id="rId6" Type="http://schemas.openxmlformats.org/officeDocument/2006/relationships/image" Target="../media/image6.png"/><Relationship Id="rId5" Type="http://schemas.openxmlformats.org/officeDocument/2006/relationships/image" Target="../media/image5.jpeg"/><Relationship Id="rId4" Type="http://schemas.openxmlformats.org/officeDocument/2006/relationships/image" Target="../media/image14.emf"/></Relationships>
</file>

<file path=ppt/slideLayouts/_rels/slideLayout2.xml.rels><?xml version="1.0" encoding="UTF-8" standalone="yes"?>
<Relationships xmlns="http://schemas.openxmlformats.org/package/2006/relationships"><Relationship Id="rId3" Type="http://schemas.openxmlformats.org/officeDocument/2006/relationships/slideMaster" Target="../slideMasters/slideMaster1.xml"/><Relationship Id="rId2" Type="http://schemas.openxmlformats.org/officeDocument/2006/relationships/tags" Target="../tags/tag7.xml"/><Relationship Id="rId1" Type="http://schemas.openxmlformats.org/officeDocument/2006/relationships/tags" Target="../tags/tag6.xml"/><Relationship Id="rId5" Type="http://schemas.openxmlformats.org/officeDocument/2006/relationships/image" Target="../media/image1.emf"/><Relationship Id="rId4" Type="http://schemas.openxmlformats.org/officeDocument/2006/relationships/oleObject" Target="../embeddings/oleObject3.bin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0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9.xml"/></Relationships>
</file>

<file path=ppt/slideLayouts/_rels/slideLayout2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5.jpeg"/><Relationship Id="rId1" Type="http://schemas.openxmlformats.org/officeDocument/2006/relationships/slideMaster" Target="../slideMasters/slideMaster9.xml"/><Relationship Id="rId4" Type="http://schemas.openxmlformats.org/officeDocument/2006/relationships/image" Target="../media/image17.png"/></Relationships>
</file>

<file path=ppt/slideLayouts/_rels/slideLayout202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01.bin"/><Relationship Id="rId7" Type="http://schemas.openxmlformats.org/officeDocument/2006/relationships/image" Target="../media/image15.png"/><Relationship Id="rId2" Type="http://schemas.openxmlformats.org/officeDocument/2006/relationships/slideMaster" Target="../slideMasters/slideMaster9.xml"/><Relationship Id="rId1" Type="http://schemas.openxmlformats.org/officeDocument/2006/relationships/tags" Target="../tags/tag114.xml"/><Relationship Id="rId6" Type="http://schemas.openxmlformats.org/officeDocument/2006/relationships/image" Target="../media/image6.png"/><Relationship Id="rId5" Type="http://schemas.openxmlformats.org/officeDocument/2006/relationships/image" Target="../media/image5.jpeg"/><Relationship Id="rId4" Type="http://schemas.openxmlformats.org/officeDocument/2006/relationships/image" Target="../media/image14.emf"/></Relationships>
</file>

<file path=ppt/slideLayouts/_rels/slideLayout203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9.xml"/><Relationship Id="rId4" Type="http://schemas.openxmlformats.org/officeDocument/2006/relationships/image" Target="../media/image16.png"/></Relationships>
</file>

<file path=ppt/slideLayouts/_rels/slideLayout2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9.xml"/></Relationships>
</file>

<file path=ppt/slideLayouts/_rels/slideLayout2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9.xml"/></Relationships>
</file>

<file path=ppt/slideLayouts/_rels/slideLayout20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9.xml"/></Relationships>
</file>

<file path=ppt/slideLayouts/_rels/slideLayout20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9.xml"/></Relationships>
</file>

<file path=ppt/slideLayouts/_rels/slideLayout20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9.xml"/></Relationships>
</file>

<file path=ppt/slideLayouts/_rels/slideLayout2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9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9.xml"/></Relationships>
</file>

<file path=ppt/slideLayouts/_rels/slideLayout2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9.xml"/></Relationships>
</file>

<file path=ppt/slideLayouts/_rels/slideLayout2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9.xml"/><Relationship Id="rId4" Type="http://schemas.openxmlformats.org/officeDocument/2006/relationships/image" Target="../media/image16.png"/></Relationships>
</file>

<file path=ppt/slideLayouts/_rels/slideLayout2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9.xml"/></Relationships>
</file>

<file path=ppt/slideLayouts/_rels/slideLayout2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9.xml"/></Relationships>
</file>

<file path=ppt/slideLayouts/_rels/slideLayout2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9.xml"/></Relationships>
</file>

<file path=ppt/slideLayouts/_rels/slideLayout216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02.bin"/><Relationship Id="rId7" Type="http://schemas.openxmlformats.org/officeDocument/2006/relationships/image" Target="../media/image15.png"/><Relationship Id="rId2" Type="http://schemas.openxmlformats.org/officeDocument/2006/relationships/slideMaster" Target="../slideMasters/slideMaster9.xml"/><Relationship Id="rId1" Type="http://schemas.openxmlformats.org/officeDocument/2006/relationships/tags" Target="../tags/tag115.xml"/><Relationship Id="rId6" Type="http://schemas.openxmlformats.org/officeDocument/2006/relationships/image" Target="../media/image6.png"/><Relationship Id="rId5" Type="http://schemas.openxmlformats.org/officeDocument/2006/relationships/image" Target="../media/image5.jpeg"/><Relationship Id="rId4" Type="http://schemas.openxmlformats.org/officeDocument/2006/relationships/image" Target="../media/image14.emf"/></Relationships>
</file>

<file path=ppt/slideLayouts/_rels/slideLayout217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03.bin"/><Relationship Id="rId7" Type="http://schemas.openxmlformats.org/officeDocument/2006/relationships/image" Target="../media/image15.png"/><Relationship Id="rId2" Type="http://schemas.openxmlformats.org/officeDocument/2006/relationships/slideMaster" Target="../slideMasters/slideMaster9.xml"/><Relationship Id="rId1" Type="http://schemas.openxmlformats.org/officeDocument/2006/relationships/tags" Target="../tags/tag116.xml"/><Relationship Id="rId6" Type="http://schemas.openxmlformats.org/officeDocument/2006/relationships/image" Target="../media/image6.png"/><Relationship Id="rId5" Type="http://schemas.openxmlformats.org/officeDocument/2006/relationships/image" Target="../media/image5.jpeg"/><Relationship Id="rId4" Type="http://schemas.openxmlformats.org/officeDocument/2006/relationships/image" Target="../media/image14.emf"/></Relationships>
</file>

<file path=ppt/slideLayouts/_rels/slideLayout2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.png"/><Relationship Id="rId1" Type="http://schemas.openxmlformats.org/officeDocument/2006/relationships/slideMaster" Target="../slideMasters/slideMaster10.xml"/></Relationships>
</file>

<file path=ppt/slideLayouts/_rels/slideLayout2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png"/><Relationship Id="rId1" Type="http://schemas.openxmlformats.org/officeDocument/2006/relationships/slideMaster" Target="../slideMasters/slideMaster10.xml"/></Relationships>
</file>

<file path=ppt/slideLayouts/_rels/slideLayout2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png"/><Relationship Id="rId1" Type="http://schemas.openxmlformats.org/officeDocument/2006/relationships/slideMaster" Target="../slideMasters/slideMaster10.xml"/></Relationships>
</file>

<file path=ppt/slideLayouts/_rels/slideLayout2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2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2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2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2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2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2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2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0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2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2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2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2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png"/><Relationship Id="rId1" Type="http://schemas.openxmlformats.org/officeDocument/2006/relationships/slideMaster" Target="../slideMasters/slideMaster10.xml"/></Relationships>
</file>

<file path=ppt/slideLayouts/_rels/slideLayout2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5.jpeg"/><Relationship Id="rId1" Type="http://schemas.openxmlformats.org/officeDocument/2006/relationships/slideMaster" Target="../slideMasters/slideMaster10.xml"/><Relationship Id="rId4" Type="http://schemas.openxmlformats.org/officeDocument/2006/relationships/image" Target="../media/image20.png"/></Relationships>
</file>

<file path=ppt/slideLayouts/_rels/slideLayout2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2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0.xml"/><Relationship Id="rId4" Type="http://schemas.openxmlformats.org/officeDocument/2006/relationships/image" Target="../media/image20.png"/></Relationships>
</file>

<file path=ppt/slideLayouts/_rels/slideLayout2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0.xml"/></Relationships>
</file>

<file path=ppt/slideLayouts/_rels/slideLayout2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0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0.xml"/></Relationships>
</file>

<file path=ppt/slideLayouts/_rels/slideLayout2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0.xml"/></Relationships>
</file>

<file path=ppt/slideLayouts/_rels/slideLayout2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0.xml"/></Relationships>
</file>

<file path=ppt/slideLayouts/_rels/slideLayout2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0.xml"/></Relationships>
</file>

<file path=ppt/slideLayouts/_rels/slideLayout2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0.xml"/></Relationships>
</file>

<file path=ppt/slideLayouts/_rels/slideLayout2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0.xml"/></Relationships>
</file>

<file path=ppt/slideLayouts/_rels/slideLayout2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0.xml"/><Relationship Id="rId4" Type="http://schemas.openxmlformats.org/officeDocument/2006/relationships/image" Target="../media/image20.png"/></Relationships>
</file>

<file path=ppt/slideLayouts/_rels/slideLayout2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0.xml"/></Relationships>
</file>

<file path=ppt/slideLayouts/_rels/slideLayout2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0.xml"/></Relationships>
</file>

<file path=ppt/slideLayouts/_rels/slideLayout2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0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image" Target="../media/image21.jpeg"/><Relationship Id="rId1" Type="http://schemas.openxmlformats.org/officeDocument/2006/relationships/slideMaster" Target="../slideMasters/slideMaster10.xml"/></Relationships>
</file>

<file path=ppt/slideLayouts/_rels/slideLayout251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05.bin"/><Relationship Id="rId2" Type="http://schemas.openxmlformats.org/officeDocument/2006/relationships/slideMaster" Target="../slideMasters/slideMaster10.xml"/><Relationship Id="rId1" Type="http://schemas.openxmlformats.org/officeDocument/2006/relationships/tags" Target="../tags/tag119.xml"/><Relationship Id="rId4" Type="http://schemas.openxmlformats.org/officeDocument/2006/relationships/image" Target="../media/image23.emf"/></Relationships>
</file>

<file path=ppt/slideLayouts/_rels/slideLayout252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06.bin"/><Relationship Id="rId2" Type="http://schemas.openxmlformats.org/officeDocument/2006/relationships/slideMaster" Target="../slideMasters/slideMaster10.xml"/><Relationship Id="rId1" Type="http://schemas.openxmlformats.org/officeDocument/2006/relationships/tags" Target="../tags/tag120.xml"/><Relationship Id="rId5" Type="http://schemas.openxmlformats.org/officeDocument/2006/relationships/image" Target="../media/image24.png"/><Relationship Id="rId4" Type="http://schemas.openxmlformats.org/officeDocument/2006/relationships/image" Target="../media/image23.emf"/></Relationships>
</file>

<file path=ppt/slideLayouts/_rels/slideLayout2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2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255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07.bin"/><Relationship Id="rId2" Type="http://schemas.openxmlformats.org/officeDocument/2006/relationships/slideMaster" Target="../slideMasters/slideMaster10.xml"/><Relationship Id="rId1" Type="http://schemas.openxmlformats.org/officeDocument/2006/relationships/tags" Target="../tags/tag121.xml"/><Relationship Id="rId4" Type="http://schemas.openxmlformats.org/officeDocument/2006/relationships/image" Target="../media/image25.emf"/></Relationships>
</file>

<file path=ppt/slideLayouts/_rels/slideLayout2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2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258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11.xml"/></Relationships>
</file>

<file path=ppt/slideLayouts/_rels/slideLayout2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.svg"/><Relationship Id="rId2" Type="http://schemas.openxmlformats.org/officeDocument/2006/relationships/image" Target="../media/image28.png"/><Relationship Id="rId1" Type="http://schemas.openxmlformats.org/officeDocument/2006/relationships/slideMaster" Target="../slideMasters/slideMaster11.xml"/></Relationships>
</file>

<file path=ppt/slideLayouts/_rels/slideLayout2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.svg"/><Relationship Id="rId2" Type="http://schemas.openxmlformats.org/officeDocument/2006/relationships/image" Target="../media/image28.png"/><Relationship Id="rId1" Type="http://schemas.openxmlformats.org/officeDocument/2006/relationships/slideMaster" Target="../slideMasters/slideMaster11.xml"/></Relationships>
</file>

<file path=ppt/slideLayouts/_rels/slideLayout262.xml.rels><?xml version="1.0" encoding="UTF-8" standalone="yes"?>
<Relationships xmlns="http://schemas.openxmlformats.org/package/2006/relationships"><Relationship Id="rId2" Type="http://schemas.openxmlformats.org/officeDocument/2006/relationships/slideMaster" Target="../slideMasters/slideMaster11.xml"/><Relationship Id="rId1" Type="http://schemas.openxmlformats.org/officeDocument/2006/relationships/tags" Target="../tags/tag123.xml"/></Relationships>
</file>

<file path=ppt/slideLayouts/_rels/slideLayout263.xml.rels><?xml version="1.0" encoding="UTF-8" standalone="yes"?>
<Relationships xmlns="http://schemas.openxmlformats.org/package/2006/relationships"><Relationship Id="rId2" Type="http://schemas.openxmlformats.org/officeDocument/2006/relationships/slideMaster" Target="../slideMasters/slideMaster11.xml"/><Relationship Id="rId1" Type="http://schemas.openxmlformats.org/officeDocument/2006/relationships/tags" Target="../tags/tag124.xml"/></Relationships>
</file>

<file path=ppt/slideLayouts/_rels/slideLayout264.xml.rels><?xml version="1.0" encoding="UTF-8" standalone="yes"?>
<Relationships xmlns="http://schemas.openxmlformats.org/package/2006/relationships"><Relationship Id="rId2" Type="http://schemas.openxmlformats.org/officeDocument/2006/relationships/slideMaster" Target="../slideMasters/slideMaster11.xml"/><Relationship Id="rId1" Type="http://schemas.openxmlformats.org/officeDocument/2006/relationships/tags" Target="../tags/tag125.xml"/></Relationships>
</file>

<file path=ppt/slideLayouts/_rels/slideLayout265.xml.rels><?xml version="1.0" encoding="UTF-8" standalone="yes"?>
<Relationships xmlns="http://schemas.openxmlformats.org/package/2006/relationships"><Relationship Id="rId2" Type="http://schemas.openxmlformats.org/officeDocument/2006/relationships/slideMaster" Target="../slideMasters/slideMaster11.xml"/><Relationship Id="rId1" Type="http://schemas.openxmlformats.org/officeDocument/2006/relationships/tags" Target="../tags/tag126.xml"/></Relationships>
</file>

<file path=ppt/slideLayouts/_rels/slideLayout266.xml.rels><?xml version="1.0" encoding="UTF-8" standalone="yes"?>
<Relationships xmlns="http://schemas.openxmlformats.org/package/2006/relationships"><Relationship Id="rId2" Type="http://schemas.openxmlformats.org/officeDocument/2006/relationships/slideMaster" Target="../slideMasters/slideMaster11.xml"/><Relationship Id="rId1" Type="http://schemas.openxmlformats.org/officeDocument/2006/relationships/tags" Target="../tags/tag127.xml"/></Relationships>
</file>

<file path=ppt/slideLayouts/_rels/slideLayout267.xml.rels><?xml version="1.0" encoding="UTF-8" standalone="yes"?>
<Relationships xmlns="http://schemas.openxmlformats.org/package/2006/relationships"><Relationship Id="rId2" Type="http://schemas.openxmlformats.org/officeDocument/2006/relationships/slideMaster" Target="../slideMasters/slideMaster11.xml"/><Relationship Id="rId1" Type="http://schemas.openxmlformats.org/officeDocument/2006/relationships/tags" Target="../tags/tag128.xml"/></Relationships>
</file>

<file path=ppt/slideLayouts/_rels/slideLayout268.xml.rels><?xml version="1.0" encoding="UTF-8" standalone="yes"?>
<Relationships xmlns="http://schemas.openxmlformats.org/package/2006/relationships"><Relationship Id="rId2" Type="http://schemas.openxmlformats.org/officeDocument/2006/relationships/slideMaster" Target="../slideMasters/slideMaster11.xml"/><Relationship Id="rId1" Type="http://schemas.openxmlformats.org/officeDocument/2006/relationships/tags" Target="../tags/tag129.xml"/></Relationships>
</file>

<file path=ppt/slideLayouts/_rels/slideLayout2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slideMaster" Target="../slideMasters/slideMaster11.xml"/><Relationship Id="rId1" Type="http://schemas.openxmlformats.org/officeDocument/2006/relationships/tags" Target="../tags/tag130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70.xml.rels><?xml version="1.0" encoding="UTF-8" standalone="yes"?>
<Relationships xmlns="http://schemas.openxmlformats.org/package/2006/relationships"><Relationship Id="rId2" Type="http://schemas.openxmlformats.org/officeDocument/2006/relationships/slideMaster" Target="../slideMasters/slideMaster11.xml"/><Relationship Id="rId1" Type="http://schemas.openxmlformats.org/officeDocument/2006/relationships/tags" Target="../tags/tag131.xml"/></Relationships>
</file>

<file path=ppt/slideLayouts/_rels/slideLayout271.xml.rels><?xml version="1.0" encoding="UTF-8" standalone="yes"?>
<Relationships xmlns="http://schemas.openxmlformats.org/package/2006/relationships"><Relationship Id="rId2" Type="http://schemas.openxmlformats.org/officeDocument/2006/relationships/slideMaster" Target="../slideMasters/slideMaster11.xml"/><Relationship Id="rId1" Type="http://schemas.openxmlformats.org/officeDocument/2006/relationships/tags" Target="../tags/tag132.xml"/></Relationships>
</file>

<file path=ppt/slideLayouts/_rels/slideLayout272.xml.rels><?xml version="1.0" encoding="UTF-8" standalone="yes"?>
<Relationships xmlns="http://schemas.openxmlformats.org/package/2006/relationships"><Relationship Id="rId2" Type="http://schemas.openxmlformats.org/officeDocument/2006/relationships/slideMaster" Target="../slideMasters/slideMaster11.xml"/><Relationship Id="rId1" Type="http://schemas.openxmlformats.org/officeDocument/2006/relationships/tags" Target="../tags/tag133.xml"/></Relationships>
</file>

<file path=ppt/slideLayouts/_rels/slideLayout273.xml.rels><?xml version="1.0" encoding="UTF-8" standalone="yes"?>
<Relationships xmlns="http://schemas.openxmlformats.org/package/2006/relationships"><Relationship Id="rId2" Type="http://schemas.openxmlformats.org/officeDocument/2006/relationships/slideMaster" Target="../slideMasters/slideMaster11.xml"/><Relationship Id="rId1" Type="http://schemas.openxmlformats.org/officeDocument/2006/relationships/tags" Target="../tags/tag134.xml"/></Relationships>
</file>

<file path=ppt/slideLayouts/_rels/slideLayout2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slideMaster" Target="../slideMasters/slideMaster11.xml"/><Relationship Id="rId1" Type="http://schemas.openxmlformats.org/officeDocument/2006/relationships/tags" Target="../tags/tag135.xml"/><Relationship Id="rId4" Type="http://schemas.openxmlformats.org/officeDocument/2006/relationships/image" Target="../media/image30.svg"/></Relationships>
</file>

<file path=ppt/slideLayouts/_rels/slideLayout2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jpeg"/><Relationship Id="rId2" Type="http://schemas.openxmlformats.org/officeDocument/2006/relationships/slideMaster" Target="../slideMasters/slideMaster11.xml"/><Relationship Id="rId1" Type="http://schemas.openxmlformats.org/officeDocument/2006/relationships/tags" Target="../tags/tag136.xml"/><Relationship Id="rId6" Type="http://schemas.openxmlformats.org/officeDocument/2006/relationships/image" Target="../media/image30.svg"/><Relationship Id="rId5" Type="http://schemas.openxmlformats.org/officeDocument/2006/relationships/image" Target="../media/image28.png"/><Relationship Id="rId4" Type="http://schemas.openxmlformats.org/officeDocument/2006/relationships/image" Target="../media/image12.png"/></Relationships>
</file>

<file path=ppt/slideLayouts/_rels/slideLayout276.xml.rels><?xml version="1.0" encoding="UTF-8" standalone="yes"?>
<Relationships xmlns="http://schemas.openxmlformats.org/package/2006/relationships"><Relationship Id="rId2" Type="http://schemas.openxmlformats.org/officeDocument/2006/relationships/slideMaster" Target="../slideMasters/slideMaster11.xml"/><Relationship Id="rId1" Type="http://schemas.openxmlformats.org/officeDocument/2006/relationships/tags" Target="../tags/tag137.xml"/></Relationships>
</file>

<file path=ppt/slideLayouts/_rels/slideLayout277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1.xml"/><Relationship Id="rId6" Type="http://schemas.openxmlformats.org/officeDocument/2006/relationships/image" Target="../media/image29.svg"/><Relationship Id="rId5" Type="http://schemas.openxmlformats.org/officeDocument/2006/relationships/image" Target="../media/image28.png"/><Relationship Id="rId4" Type="http://schemas.openxmlformats.org/officeDocument/2006/relationships/image" Target="../media/image8.png"/></Relationships>
</file>

<file path=ppt/slideLayouts/_rels/slideLayout2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slideMaster" Target="../slideMasters/slideMaster11.xml"/><Relationship Id="rId1" Type="http://schemas.openxmlformats.org/officeDocument/2006/relationships/tags" Target="../tags/tag138.xml"/><Relationship Id="rId6" Type="http://schemas.openxmlformats.org/officeDocument/2006/relationships/image" Target="../media/image29.svg"/><Relationship Id="rId5" Type="http://schemas.openxmlformats.org/officeDocument/2006/relationships/image" Target="../media/image28.png"/><Relationship Id="rId4" Type="http://schemas.microsoft.com/office/2007/relationships/hdphoto" Target="../media/hdphoto1.wdp"/></Relationships>
</file>

<file path=ppt/slideLayouts/_rels/slideLayout2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slideMaster" Target="../slideMasters/slideMaster11.xml"/><Relationship Id="rId1" Type="http://schemas.openxmlformats.org/officeDocument/2006/relationships/tags" Target="../tags/tag139.xml"/><Relationship Id="rId6" Type="http://schemas.openxmlformats.org/officeDocument/2006/relationships/image" Target="../media/image29.svg"/><Relationship Id="rId5" Type="http://schemas.openxmlformats.org/officeDocument/2006/relationships/image" Target="../media/image28.png"/><Relationship Id="rId4" Type="http://schemas.microsoft.com/office/2007/relationships/hdphoto" Target="../media/hdphoto1.wdp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slideMaster" Target="../slideMasters/slideMaster11.xml"/><Relationship Id="rId1" Type="http://schemas.openxmlformats.org/officeDocument/2006/relationships/tags" Target="../tags/tag140.xml"/><Relationship Id="rId6" Type="http://schemas.openxmlformats.org/officeDocument/2006/relationships/image" Target="../media/image29.svg"/><Relationship Id="rId5" Type="http://schemas.openxmlformats.org/officeDocument/2006/relationships/image" Target="../media/image28.png"/><Relationship Id="rId4" Type="http://schemas.microsoft.com/office/2007/relationships/hdphoto" Target="../media/hdphoto1.wdp"/></Relationships>
</file>

<file path=ppt/slideLayouts/_rels/slideLayout2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slideMaster" Target="../slideMasters/slideMaster11.xml"/><Relationship Id="rId1" Type="http://schemas.openxmlformats.org/officeDocument/2006/relationships/tags" Target="../tags/tag141.xml"/><Relationship Id="rId6" Type="http://schemas.openxmlformats.org/officeDocument/2006/relationships/image" Target="../media/image29.svg"/><Relationship Id="rId5" Type="http://schemas.openxmlformats.org/officeDocument/2006/relationships/image" Target="../media/image28.png"/><Relationship Id="rId4" Type="http://schemas.microsoft.com/office/2007/relationships/hdphoto" Target="../media/hdphoto1.wdp"/></Relationships>
</file>

<file path=ppt/slideLayouts/_rels/slideLayout2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slideMaster" Target="../slideMasters/slideMaster11.xml"/><Relationship Id="rId1" Type="http://schemas.openxmlformats.org/officeDocument/2006/relationships/tags" Target="../tags/tag142.xml"/><Relationship Id="rId6" Type="http://schemas.openxmlformats.org/officeDocument/2006/relationships/image" Target="../media/image29.svg"/><Relationship Id="rId5" Type="http://schemas.openxmlformats.org/officeDocument/2006/relationships/image" Target="../media/image28.png"/><Relationship Id="rId4" Type="http://schemas.microsoft.com/office/2007/relationships/hdphoto" Target="../media/hdphoto1.wdp"/></Relationships>
</file>

<file path=ppt/slideLayouts/_rels/slideLayout2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slideMaster" Target="../slideMasters/slideMaster11.xml"/><Relationship Id="rId1" Type="http://schemas.openxmlformats.org/officeDocument/2006/relationships/tags" Target="../tags/tag143.xml"/><Relationship Id="rId6" Type="http://schemas.openxmlformats.org/officeDocument/2006/relationships/image" Target="../media/image29.svg"/><Relationship Id="rId5" Type="http://schemas.openxmlformats.org/officeDocument/2006/relationships/image" Target="../media/image28.png"/><Relationship Id="rId4" Type="http://schemas.microsoft.com/office/2007/relationships/hdphoto" Target="../media/hdphoto1.wdp"/></Relationships>
</file>

<file path=ppt/slideLayouts/_rels/slideLayout2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slideMaster" Target="../slideMasters/slideMaster11.xml"/><Relationship Id="rId1" Type="http://schemas.openxmlformats.org/officeDocument/2006/relationships/tags" Target="../tags/tag144.xml"/><Relationship Id="rId6" Type="http://schemas.openxmlformats.org/officeDocument/2006/relationships/image" Target="../media/image29.svg"/><Relationship Id="rId5" Type="http://schemas.openxmlformats.org/officeDocument/2006/relationships/image" Target="../media/image28.png"/><Relationship Id="rId4" Type="http://schemas.microsoft.com/office/2007/relationships/hdphoto" Target="../media/hdphoto1.wdp"/></Relationships>
</file>

<file path=ppt/slideLayouts/_rels/slideLayout2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slideMaster" Target="../slideMasters/slideMaster11.xml"/><Relationship Id="rId1" Type="http://schemas.openxmlformats.org/officeDocument/2006/relationships/tags" Target="../tags/tag145.xml"/><Relationship Id="rId6" Type="http://schemas.openxmlformats.org/officeDocument/2006/relationships/image" Target="../media/image29.svg"/><Relationship Id="rId5" Type="http://schemas.openxmlformats.org/officeDocument/2006/relationships/image" Target="../media/image28.png"/><Relationship Id="rId4" Type="http://schemas.microsoft.com/office/2007/relationships/hdphoto" Target="../media/hdphoto1.wdp"/></Relationships>
</file>

<file path=ppt/slideLayouts/_rels/slideLayout2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7" Type="http://schemas.openxmlformats.org/officeDocument/2006/relationships/image" Target="../media/image29.svg"/><Relationship Id="rId2" Type="http://schemas.openxmlformats.org/officeDocument/2006/relationships/slideMaster" Target="../slideMasters/slideMaster11.xml"/><Relationship Id="rId1" Type="http://schemas.openxmlformats.org/officeDocument/2006/relationships/tags" Target="../tags/tag146.xml"/><Relationship Id="rId6" Type="http://schemas.openxmlformats.org/officeDocument/2006/relationships/image" Target="../media/image28.png"/><Relationship Id="rId5" Type="http://schemas.openxmlformats.org/officeDocument/2006/relationships/image" Target="../media/image10.png"/><Relationship Id="rId4" Type="http://schemas.microsoft.com/office/2007/relationships/hdphoto" Target="../media/hdphoto1.wdp"/></Relationships>
</file>

<file path=ppt/slideLayouts/_rels/slideLayout2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slideMaster" Target="../slideMasters/slideMaster11.xml"/><Relationship Id="rId1" Type="http://schemas.openxmlformats.org/officeDocument/2006/relationships/tags" Target="../tags/tag147.xml"/><Relationship Id="rId6" Type="http://schemas.openxmlformats.org/officeDocument/2006/relationships/image" Target="../media/image29.svg"/><Relationship Id="rId5" Type="http://schemas.openxmlformats.org/officeDocument/2006/relationships/image" Target="../media/image28.png"/><Relationship Id="rId4" Type="http://schemas.microsoft.com/office/2007/relationships/hdphoto" Target="../media/hdphoto1.wdp"/></Relationships>
</file>

<file path=ppt/slideLayouts/_rels/slideLayout2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slideMaster" Target="../slideMasters/slideMaster11.xml"/><Relationship Id="rId1" Type="http://schemas.openxmlformats.org/officeDocument/2006/relationships/tags" Target="../tags/tag148.xml"/><Relationship Id="rId6" Type="http://schemas.openxmlformats.org/officeDocument/2006/relationships/image" Target="../media/image29.svg"/><Relationship Id="rId5" Type="http://schemas.openxmlformats.org/officeDocument/2006/relationships/image" Target="../media/image28.png"/><Relationship Id="rId4" Type="http://schemas.microsoft.com/office/2007/relationships/hdphoto" Target="../media/hdphoto1.wdp"/></Relationships>
</file>

<file path=ppt/slideLayouts/_rels/slideLayout2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slideMaster" Target="../slideMasters/slideMaster11.xml"/><Relationship Id="rId1" Type="http://schemas.openxmlformats.org/officeDocument/2006/relationships/tags" Target="../tags/tag149.xml"/><Relationship Id="rId6" Type="http://schemas.openxmlformats.org/officeDocument/2006/relationships/image" Target="../media/image29.svg"/><Relationship Id="rId5" Type="http://schemas.openxmlformats.org/officeDocument/2006/relationships/image" Target="../media/image28.png"/><Relationship Id="rId4" Type="http://schemas.microsoft.com/office/2007/relationships/hdphoto" Target="../media/hdphoto1.wdp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29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1.png"/><Relationship Id="rId1" Type="http://schemas.openxmlformats.org/officeDocument/2006/relationships/slideMaster" Target="../slideMasters/slideMaster11.xml"/></Relationships>
</file>

<file path=ppt/slideLayouts/_rels/slideLayout2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7.xml.rels><?xml version="1.0" encoding="UTF-8" standalone="yes"?>
<Relationships xmlns="http://schemas.openxmlformats.org/package/2006/relationships"><Relationship Id="rId8" Type="http://schemas.openxmlformats.org/officeDocument/2006/relationships/image" Target="../media/image8.png"/><Relationship Id="rId3" Type="http://schemas.openxmlformats.org/officeDocument/2006/relationships/oleObject" Target="../embeddings/oleObject8.bin"/><Relationship Id="rId7" Type="http://schemas.openxmlformats.org/officeDocument/2006/relationships/image" Target="../media/image7.png"/><Relationship Id="rId2" Type="http://schemas.openxmlformats.org/officeDocument/2006/relationships/slideMaster" Target="../slideMasters/slideMaster4.xml"/><Relationship Id="rId1" Type="http://schemas.openxmlformats.org/officeDocument/2006/relationships/tags" Target="../tags/tag16.xml"/><Relationship Id="rId6" Type="http://schemas.openxmlformats.org/officeDocument/2006/relationships/image" Target="../media/image6.png"/><Relationship Id="rId5" Type="http://schemas.openxmlformats.org/officeDocument/2006/relationships/image" Target="../media/image5.jpeg"/><Relationship Id="rId4" Type="http://schemas.openxmlformats.org/officeDocument/2006/relationships/image" Target="../media/image1.emf"/></Relationships>
</file>

<file path=ppt/slideLayouts/_rels/slideLayout38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9.bin"/><Relationship Id="rId7" Type="http://schemas.openxmlformats.org/officeDocument/2006/relationships/image" Target="../media/image7.png"/><Relationship Id="rId2" Type="http://schemas.openxmlformats.org/officeDocument/2006/relationships/slideMaster" Target="../slideMasters/slideMaster4.xml"/><Relationship Id="rId1" Type="http://schemas.openxmlformats.org/officeDocument/2006/relationships/tags" Target="../tags/tag17.xml"/><Relationship Id="rId6" Type="http://schemas.openxmlformats.org/officeDocument/2006/relationships/image" Target="../media/image6.png"/><Relationship Id="rId5" Type="http://schemas.openxmlformats.org/officeDocument/2006/relationships/image" Target="../media/image5.jpeg"/><Relationship Id="rId4" Type="http://schemas.openxmlformats.org/officeDocument/2006/relationships/image" Target="../media/image1.emf"/></Relationships>
</file>

<file path=ppt/slideLayouts/_rels/slideLayout39.xml.rels><?xml version="1.0" encoding="UTF-8" standalone="yes"?>
<Relationships xmlns="http://schemas.openxmlformats.org/package/2006/relationships"><Relationship Id="rId8" Type="http://schemas.openxmlformats.org/officeDocument/2006/relationships/image" Target="../media/image9.png"/><Relationship Id="rId3" Type="http://schemas.openxmlformats.org/officeDocument/2006/relationships/oleObject" Target="../embeddings/oleObject10.bin"/><Relationship Id="rId7" Type="http://schemas.openxmlformats.org/officeDocument/2006/relationships/image" Target="../media/image7.png"/><Relationship Id="rId2" Type="http://schemas.openxmlformats.org/officeDocument/2006/relationships/slideMaster" Target="../slideMasters/slideMaster4.xml"/><Relationship Id="rId1" Type="http://schemas.openxmlformats.org/officeDocument/2006/relationships/tags" Target="../tags/tag18.xml"/><Relationship Id="rId6" Type="http://schemas.openxmlformats.org/officeDocument/2006/relationships/image" Target="../media/image6.png"/><Relationship Id="rId5" Type="http://schemas.openxmlformats.org/officeDocument/2006/relationships/image" Target="../media/image5.jpeg"/><Relationship Id="rId4" Type="http://schemas.openxmlformats.org/officeDocument/2006/relationships/image" Target="../media/image1.emf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0.xml.rels><?xml version="1.0" encoding="UTF-8" standalone="yes"?>
<Relationships xmlns="http://schemas.openxmlformats.org/package/2006/relationships"><Relationship Id="rId8" Type="http://schemas.openxmlformats.org/officeDocument/2006/relationships/image" Target="../media/image9.png"/><Relationship Id="rId3" Type="http://schemas.openxmlformats.org/officeDocument/2006/relationships/oleObject" Target="../embeddings/oleObject11.bin"/><Relationship Id="rId7" Type="http://schemas.openxmlformats.org/officeDocument/2006/relationships/image" Target="../media/image7.png"/><Relationship Id="rId2" Type="http://schemas.openxmlformats.org/officeDocument/2006/relationships/slideMaster" Target="../slideMasters/slideMaster4.xml"/><Relationship Id="rId1" Type="http://schemas.openxmlformats.org/officeDocument/2006/relationships/tags" Target="../tags/tag19.xml"/><Relationship Id="rId6" Type="http://schemas.openxmlformats.org/officeDocument/2006/relationships/image" Target="../media/image6.png"/><Relationship Id="rId5" Type="http://schemas.openxmlformats.org/officeDocument/2006/relationships/image" Target="../media/image5.jpeg"/><Relationship Id="rId4" Type="http://schemas.openxmlformats.org/officeDocument/2006/relationships/image" Target="../media/image1.emf"/></Relationships>
</file>

<file path=ppt/slideLayouts/_rels/slideLayout41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2.bin"/><Relationship Id="rId7" Type="http://schemas.openxmlformats.org/officeDocument/2006/relationships/image" Target="../media/image7.png"/><Relationship Id="rId2" Type="http://schemas.openxmlformats.org/officeDocument/2006/relationships/slideMaster" Target="../slideMasters/slideMaster4.xml"/><Relationship Id="rId1" Type="http://schemas.openxmlformats.org/officeDocument/2006/relationships/tags" Target="../tags/tag20.xml"/><Relationship Id="rId6" Type="http://schemas.openxmlformats.org/officeDocument/2006/relationships/image" Target="../media/image6.png"/><Relationship Id="rId5" Type="http://schemas.openxmlformats.org/officeDocument/2006/relationships/image" Target="../media/image5.jpeg"/><Relationship Id="rId4" Type="http://schemas.openxmlformats.org/officeDocument/2006/relationships/image" Target="../media/image1.emf"/></Relationships>
</file>

<file path=ppt/slideLayouts/_rels/slideLayout42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3.bin"/><Relationship Id="rId7" Type="http://schemas.openxmlformats.org/officeDocument/2006/relationships/image" Target="../media/image7.png"/><Relationship Id="rId2" Type="http://schemas.openxmlformats.org/officeDocument/2006/relationships/slideMaster" Target="../slideMasters/slideMaster4.xml"/><Relationship Id="rId1" Type="http://schemas.openxmlformats.org/officeDocument/2006/relationships/tags" Target="../tags/tag21.xml"/><Relationship Id="rId6" Type="http://schemas.openxmlformats.org/officeDocument/2006/relationships/image" Target="../media/image6.png"/><Relationship Id="rId5" Type="http://schemas.openxmlformats.org/officeDocument/2006/relationships/image" Target="../media/image5.jpeg"/><Relationship Id="rId4" Type="http://schemas.openxmlformats.org/officeDocument/2006/relationships/image" Target="../media/image1.emf"/></Relationships>
</file>

<file path=ppt/slideLayouts/_rels/slideLayout43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4.bin"/><Relationship Id="rId7" Type="http://schemas.openxmlformats.org/officeDocument/2006/relationships/image" Target="../media/image7.png"/><Relationship Id="rId2" Type="http://schemas.openxmlformats.org/officeDocument/2006/relationships/slideMaster" Target="../slideMasters/slideMaster4.xml"/><Relationship Id="rId1" Type="http://schemas.openxmlformats.org/officeDocument/2006/relationships/tags" Target="../tags/tag22.xml"/><Relationship Id="rId6" Type="http://schemas.openxmlformats.org/officeDocument/2006/relationships/image" Target="../media/image6.png"/><Relationship Id="rId5" Type="http://schemas.openxmlformats.org/officeDocument/2006/relationships/image" Target="../media/image5.jpeg"/><Relationship Id="rId4" Type="http://schemas.openxmlformats.org/officeDocument/2006/relationships/image" Target="../media/image1.emf"/></Relationships>
</file>

<file path=ppt/slideLayouts/_rels/slideLayout44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5.bin"/><Relationship Id="rId7" Type="http://schemas.openxmlformats.org/officeDocument/2006/relationships/image" Target="../media/image7.png"/><Relationship Id="rId2" Type="http://schemas.openxmlformats.org/officeDocument/2006/relationships/slideMaster" Target="../slideMasters/slideMaster4.xml"/><Relationship Id="rId1" Type="http://schemas.openxmlformats.org/officeDocument/2006/relationships/tags" Target="../tags/tag23.xml"/><Relationship Id="rId6" Type="http://schemas.openxmlformats.org/officeDocument/2006/relationships/image" Target="../media/image6.png"/><Relationship Id="rId5" Type="http://schemas.openxmlformats.org/officeDocument/2006/relationships/image" Target="../media/image5.jpeg"/><Relationship Id="rId4" Type="http://schemas.openxmlformats.org/officeDocument/2006/relationships/image" Target="../media/image1.emf"/></Relationships>
</file>

<file path=ppt/slideLayouts/_rels/slideLayout45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6.bin"/><Relationship Id="rId7" Type="http://schemas.openxmlformats.org/officeDocument/2006/relationships/image" Target="../media/image7.png"/><Relationship Id="rId2" Type="http://schemas.openxmlformats.org/officeDocument/2006/relationships/slideMaster" Target="../slideMasters/slideMaster4.xml"/><Relationship Id="rId1" Type="http://schemas.openxmlformats.org/officeDocument/2006/relationships/tags" Target="../tags/tag24.xml"/><Relationship Id="rId6" Type="http://schemas.openxmlformats.org/officeDocument/2006/relationships/image" Target="../media/image6.png"/><Relationship Id="rId5" Type="http://schemas.openxmlformats.org/officeDocument/2006/relationships/image" Target="../media/image5.jpeg"/><Relationship Id="rId4" Type="http://schemas.openxmlformats.org/officeDocument/2006/relationships/image" Target="../media/image1.emf"/></Relationships>
</file>

<file path=ppt/slideLayouts/_rels/slideLayout46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7.bin"/><Relationship Id="rId7" Type="http://schemas.openxmlformats.org/officeDocument/2006/relationships/image" Target="../media/image7.png"/><Relationship Id="rId2" Type="http://schemas.openxmlformats.org/officeDocument/2006/relationships/slideMaster" Target="../slideMasters/slideMaster4.xml"/><Relationship Id="rId1" Type="http://schemas.openxmlformats.org/officeDocument/2006/relationships/tags" Target="../tags/tag25.xml"/><Relationship Id="rId6" Type="http://schemas.openxmlformats.org/officeDocument/2006/relationships/image" Target="../media/image6.png"/><Relationship Id="rId5" Type="http://schemas.openxmlformats.org/officeDocument/2006/relationships/image" Target="../media/image5.jpeg"/><Relationship Id="rId4" Type="http://schemas.openxmlformats.org/officeDocument/2006/relationships/image" Target="../media/image1.emf"/></Relationships>
</file>

<file path=ppt/slideLayouts/_rels/slideLayout47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8.bin"/><Relationship Id="rId7" Type="http://schemas.openxmlformats.org/officeDocument/2006/relationships/image" Target="../media/image7.png"/><Relationship Id="rId2" Type="http://schemas.openxmlformats.org/officeDocument/2006/relationships/slideMaster" Target="../slideMasters/slideMaster4.xml"/><Relationship Id="rId1" Type="http://schemas.openxmlformats.org/officeDocument/2006/relationships/tags" Target="../tags/tag26.xml"/><Relationship Id="rId6" Type="http://schemas.openxmlformats.org/officeDocument/2006/relationships/image" Target="../media/image6.png"/><Relationship Id="rId5" Type="http://schemas.openxmlformats.org/officeDocument/2006/relationships/image" Target="../media/image5.jpeg"/><Relationship Id="rId4" Type="http://schemas.openxmlformats.org/officeDocument/2006/relationships/image" Target="../media/image1.emf"/></Relationships>
</file>

<file path=ppt/slideLayouts/_rels/slideLayout4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png"/><Relationship Id="rId3" Type="http://schemas.openxmlformats.org/officeDocument/2006/relationships/oleObject" Target="../embeddings/oleObject19.bin"/><Relationship Id="rId7" Type="http://schemas.openxmlformats.org/officeDocument/2006/relationships/image" Target="../media/image7.png"/><Relationship Id="rId2" Type="http://schemas.openxmlformats.org/officeDocument/2006/relationships/slideMaster" Target="../slideMasters/slideMaster4.xml"/><Relationship Id="rId1" Type="http://schemas.openxmlformats.org/officeDocument/2006/relationships/tags" Target="../tags/tag27.xml"/><Relationship Id="rId6" Type="http://schemas.openxmlformats.org/officeDocument/2006/relationships/image" Target="../media/image6.png"/><Relationship Id="rId5" Type="http://schemas.openxmlformats.org/officeDocument/2006/relationships/image" Target="../media/image5.jpeg"/><Relationship Id="rId4" Type="http://schemas.openxmlformats.org/officeDocument/2006/relationships/image" Target="../media/image1.emf"/></Relationships>
</file>

<file path=ppt/slideLayouts/_rels/slideLayout49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20.bin"/><Relationship Id="rId7" Type="http://schemas.openxmlformats.org/officeDocument/2006/relationships/image" Target="../media/image7.png"/><Relationship Id="rId2" Type="http://schemas.openxmlformats.org/officeDocument/2006/relationships/slideMaster" Target="../slideMasters/slideMaster4.xml"/><Relationship Id="rId1" Type="http://schemas.openxmlformats.org/officeDocument/2006/relationships/tags" Target="../tags/tag28.xml"/><Relationship Id="rId6" Type="http://schemas.openxmlformats.org/officeDocument/2006/relationships/image" Target="../media/image6.png"/><Relationship Id="rId5" Type="http://schemas.openxmlformats.org/officeDocument/2006/relationships/image" Target="../media/image5.jpeg"/><Relationship Id="rId4" Type="http://schemas.openxmlformats.org/officeDocument/2006/relationships/image" Target="../media/image1.emf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0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21.bin"/><Relationship Id="rId7" Type="http://schemas.openxmlformats.org/officeDocument/2006/relationships/image" Target="../media/image7.png"/><Relationship Id="rId2" Type="http://schemas.openxmlformats.org/officeDocument/2006/relationships/slideMaster" Target="../slideMasters/slideMaster4.xml"/><Relationship Id="rId1" Type="http://schemas.openxmlformats.org/officeDocument/2006/relationships/tags" Target="../tags/tag29.xml"/><Relationship Id="rId6" Type="http://schemas.openxmlformats.org/officeDocument/2006/relationships/image" Target="../media/image6.png"/><Relationship Id="rId5" Type="http://schemas.openxmlformats.org/officeDocument/2006/relationships/image" Target="../media/image5.jpeg"/><Relationship Id="rId4" Type="http://schemas.openxmlformats.org/officeDocument/2006/relationships/image" Target="../media/image1.emf"/></Relationships>
</file>

<file path=ppt/slideLayouts/_rels/slideLayout51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22.bin"/><Relationship Id="rId7" Type="http://schemas.openxmlformats.org/officeDocument/2006/relationships/image" Target="../media/image7.png"/><Relationship Id="rId2" Type="http://schemas.openxmlformats.org/officeDocument/2006/relationships/slideMaster" Target="../slideMasters/slideMaster4.xml"/><Relationship Id="rId1" Type="http://schemas.openxmlformats.org/officeDocument/2006/relationships/tags" Target="../tags/tag30.xml"/><Relationship Id="rId6" Type="http://schemas.openxmlformats.org/officeDocument/2006/relationships/image" Target="../media/image6.png"/><Relationship Id="rId5" Type="http://schemas.openxmlformats.org/officeDocument/2006/relationships/image" Target="../media/image5.jpeg"/><Relationship Id="rId4" Type="http://schemas.openxmlformats.org/officeDocument/2006/relationships/image" Target="../media/image1.emf"/></Relationships>
</file>

<file path=ppt/slideLayouts/_rels/slideLayout52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23.bin"/><Relationship Id="rId7" Type="http://schemas.openxmlformats.org/officeDocument/2006/relationships/image" Target="../media/image7.png"/><Relationship Id="rId2" Type="http://schemas.openxmlformats.org/officeDocument/2006/relationships/slideMaster" Target="../slideMasters/slideMaster4.xml"/><Relationship Id="rId1" Type="http://schemas.openxmlformats.org/officeDocument/2006/relationships/tags" Target="../tags/tag31.xml"/><Relationship Id="rId6" Type="http://schemas.openxmlformats.org/officeDocument/2006/relationships/image" Target="../media/image6.png"/><Relationship Id="rId5" Type="http://schemas.openxmlformats.org/officeDocument/2006/relationships/image" Target="../media/image5.jpeg"/><Relationship Id="rId4" Type="http://schemas.openxmlformats.org/officeDocument/2006/relationships/image" Target="../media/image1.emf"/></Relationships>
</file>

<file path=ppt/slideLayouts/_rels/slideLayout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4.xml"/></Relationships>
</file>

<file path=ppt/slideLayouts/_rels/slideLayout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5.jpeg"/><Relationship Id="rId1" Type="http://schemas.openxmlformats.org/officeDocument/2006/relationships/slideMaster" Target="../slideMasters/slideMaster4.xml"/><Relationship Id="rId4" Type="http://schemas.openxmlformats.org/officeDocument/2006/relationships/image" Target="../media/image11.png"/></Relationships>
</file>

<file path=ppt/slideLayouts/_rels/slideLayout55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24.bin"/><Relationship Id="rId7" Type="http://schemas.openxmlformats.org/officeDocument/2006/relationships/image" Target="../media/image7.png"/><Relationship Id="rId2" Type="http://schemas.openxmlformats.org/officeDocument/2006/relationships/slideMaster" Target="../slideMasters/slideMaster4.xml"/><Relationship Id="rId1" Type="http://schemas.openxmlformats.org/officeDocument/2006/relationships/tags" Target="../tags/tag32.xml"/><Relationship Id="rId6" Type="http://schemas.openxmlformats.org/officeDocument/2006/relationships/image" Target="../media/image6.png"/><Relationship Id="rId5" Type="http://schemas.openxmlformats.org/officeDocument/2006/relationships/image" Target="../media/image5.jpeg"/><Relationship Id="rId4" Type="http://schemas.openxmlformats.org/officeDocument/2006/relationships/image" Target="../media/image1.emf"/></Relationships>
</file>

<file path=ppt/slideLayouts/_rels/slideLayout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4.xml"/><Relationship Id="rId4" Type="http://schemas.openxmlformats.org/officeDocument/2006/relationships/image" Target="../media/image9.png"/></Relationships>
</file>

<file path=ppt/slideLayouts/_rels/slideLayout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4.xml"/></Relationships>
</file>

<file path=ppt/slideLayouts/_rels/slideLayout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4.xml"/></Relationships>
</file>

<file path=ppt/slideLayouts/_rels/slideLayout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4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4.xml"/></Relationships>
</file>

<file path=ppt/slideLayouts/_rels/slideLayout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4.xml"/></Relationships>
</file>

<file path=ppt/slideLayouts/_rels/slideLayout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4.xml"/></Relationships>
</file>

<file path=ppt/slideLayouts/_rels/slideLayout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4.xml"/></Relationships>
</file>

<file path=ppt/slideLayouts/_rels/slideLayout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4.xml"/></Relationships>
</file>

<file path=ppt/slideLayouts/_rels/slideLayout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4.xml"/><Relationship Id="rId4" Type="http://schemas.openxmlformats.org/officeDocument/2006/relationships/image" Target="../media/image9.png"/></Relationships>
</file>

<file path=ppt/slideLayouts/_rels/slideLayout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4.xml"/></Relationships>
</file>

<file path=ppt/slideLayouts/_rels/slideLayout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4.xml"/></Relationships>
</file>

<file path=ppt/slideLayouts/_rels/slideLayout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4.xml"/></Relationships>
</file>

<file path=ppt/slideLayouts/_rels/slideLayout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0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25.bin"/><Relationship Id="rId7" Type="http://schemas.openxmlformats.org/officeDocument/2006/relationships/image" Target="../media/image7.png"/><Relationship Id="rId2" Type="http://schemas.openxmlformats.org/officeDocument/2006/relationships/slideMaster" Target="../slideMasters/slideMaster4.xml"/><Relationship Id="rId1" Type="http://schemas.openxmlformats.org/officeDocument/2006/relationships/tags" Target="../tags/tag33.xml"/><Relationship Id="rId6" Type="http://schemas.openxmlformats.org/officeDocument/2006/relationships/image" Target="../media/image6.png"/><Relationship Id="rId5" Type="http://schemas.openxmlformats.org/officeDocument/2006/relationships/image" Target="../media/image5.jpeg"/><Relationship Id="rId4" Type="http://schemas.openxmlformats.org/officeDocument/2006/relationships/image" Target="../media/image1.emf"/></Relationships>
</file>

<file path=ppt/slideLayouts/_rels/slideLayout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4.xml"/></Relationships>
</file>

<file path=ppt/slideLayouts/_rels/slideLayout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85.xml.rels><?xml version="1.0" encoding="UTF-8" standalone="yes"?>
<Relationships xmlns="http://schemas.openxmlformats.org/package/2006/relationships"><Relationship Id="rId8" Type="http://schemas.openxmlformats.org/officeDocument/2006/relationships/image" Target="../media/image8.png"/><Relationship Id="rId3" Type="http://schemas.openxmlformats.org/officeDocument/2006/relationships/oleObject" Target="../embeddings/oleObject28.bin"/><Relationship Id="rId7" Type="http://schemas.openxmlformats.org/officeDocument/2006/relationships/image" Target="../media/image7.png"/><Relationship Id="rId2" Type="http://schemas.openxmlformats.org/officeDocument/2006/relationships/slideMaster" Target="../slideMasters/slideMaster6.xml"/><Relationship Id="rId1" Type="http://schemas.openxmlformats.org/officeDocument/2006/relationships/tags" Target="../tags/tag38.xml"/><Relationship Id="rId6" Type="http://schemas.openxmlformats.org/officeDocument/2006/relationships/image" Target="../media/image6.png"/><Relationship Id="rId5" Type="http://schemas.openxmlformats.org/officeDocument/2006/relationships/image" Target="../media/image5.jpeg"/><Relationship Id="rId4" Type="http://schemas.openxmlformats.org/officeDocument/2006/relationships/image" Target="../media/image1.emf"/></Relationships>
</file>

<file path=ppt/slideLayouts/_rels/slideLayout86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29.bin"/><Relationship Id="rId7" Type="http://schemas.openxmlformats.org/officeDocument/2006/relationships/image" Target="../media/image7.png"/><Relationship Id="rId2" Type="http://schemas.openxmlformats.org/officeDocument/2006/relationships/slideMaster" Target="../slideMasters/slideMaster6.xml"/><Relationship Id="rId1" Type="http://schemas.openxmlformats.org/officeDocument/2006/relationships/tags" Target="../tags/tag39.xml"/><Relationship Id="rId6" Type="http://schemas.openxmlformats.org/officeDocument/2006/relationships/image" Target="../media/image6.png"/><Relationship Id="rId5" Type="http://schemas.openxmlformats.org/officeDocument/2006/relationships/image" Target="../media/image5.jpeg"/><Relationship Id="rId4" Type="http://schemas.openxmlformats.org/officeDocument/2006/relationships/image" Target="../media/image1.emf"/></Relationships>
</file>

<file path=ppt/slideLayouts/_rels/slideLayout87.xml.rels><?xml version="1.0" encoding="UTF-8" standalone="yes"?>
<Relationships xmlns="http://schemas.openxmlformats.org/package/2006/relationships"><Relationship Id="rId8" Type="http://schemas.openxmlformats.org/officeDocument/2006/relationships/image" Target="../media/image9.png"/><Relationship Id="rId3" Type="http://schemas.openxmlformats.org/officeDocument/2006/relationships/oleObject" Target="../embeddings/oleObject30.bin"/><Relationship Id="rId7" Type="http://schemas.openxmlformats.org/officeDocument/2006/relationships/image" Target="../media/image7.png"/><Relationship Id="rId2" Type="http://schemas.openxmlformats.org/officeDocument/2006/relationships/slideMaster" Target="../slideMasters/slideMaster6.xml"/><Relationship Id="rId1" Type="http://schemas.openxmlformats.org/officeDocument/2006/relationships/tags" Target="../tags/tag40.xml"/><Relationship Id="rId6" Type="http://schemas.openxmlformats.org/officeDocument/2006/relationships/image" Target="../media/image6.png"/><Relationship Id="rId5" Type="http://schemas.openxmlformats.org/officeDocument/2006/relationships/image" Target="../media/image5.jpeg"/><Relationship Id="rId4" Type="http://schemas.openxmlformats.org/officeDocument/2006/relationships/image" Target="../media/image1.emf"/></Relationships>
</file>

<file path=ppt/slideLayouts/_rels/slideLayout88.xml.rels><?xml version="1.0" encoding="UTF-8" standalone="yes"?>
<Relationships xmlns="http://schemas.openxmlformats.org/package/2006/relationships"><Relationship Id="rId8" Type="http://schemas.openxmlformats.org/officeDocument/2006/relationships/image" Target="../media/image9.png"/><Relationship Id="rId3" Type="http://schemas.openxmlformats.org/officeDocument/2006/relationships/oleObject" Target="../embeddings/oleObject31.bin"/><Relationship Id="rId7" Type="http://schemas.openxmlformats.org/officeDocument/2006/relationships/image" Target="../media/image7.png"/><Relationship Id="rId2" Type="http://schemas.openxmlformats.org/officeDocument/2006/relationships/slideMaster" Target="../slideMasters/slideMaster6.xml"/><Relationship Id="rId1" Type="http://schemas.openxmlformats.org/officeDocument/2006/relationships/tags" Target="../tags/tag41.xml"/><Relationship Id="rId6" Type="http://schemas.openxmlformats.org/officeDocument/2006/relationships/image" Target="../media/image6.png"/><Relationship Id="rId5" Type="http://schemas.openxmlformats.org/officeDocument/2006/relationships/image" Target="../media/image5.jpeg"/><Relationship Id="rId4" Type="http://schemas.openxmlformats.org/officeDocument/2006/relationships/image" Target="../media/image1.emf"/></Relationships>
</file>

<file path=ppt/slideLayouts/_rels/slideLayout89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32.bin"/><Relationship Id="rId7" Type="http://schemas.openxmlformats.org/officeDocument/2006/relationships/image" Target="../media/image7.png"/><Relationship Id="rId2" Type="http://schemas.openxmlformats.org/officeDocument/2006/relationships/slideMaster" Target="../slideMasters/slideMaster6.xml"/><Relationship Id="rId1" Type="http://schemas.openxmlformats.org/officeDocument/2006/relationships/tags" Target="../tags/tag42.xml"/><Relationship Id="rId6" Type="http://schemas.openxmlformats.org/officeDocument/2006/relationships/image" Target="../media/image6.png"/><Relationship Id="rId5" Type="http://schemas.openxmlformats.org/officeDocument/2006/relationships/image" Target="../media/image5.jpeg"/><Relationship Id="rId4" Type="http://schemas.openxmlformats.org/officeDocument/2006/relationships/image" Target="../media/image1.emf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0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33.bin"/><Relationship Id="rId7" Type="http://schemas.openxmlformats.org/officeDocument/2006/relationships/image" Target="../media/image7.png"/><Relationship Id="rId2" Type="http://schemas.openxmlformats.org/officeDocument/2006/relationships/slideMaster" Target="../slideMasters/slideMaster6.xml"/><Relationship Id="rId1" Type="http://schemas.openxmlformats.org/officeDocument/2006/relationships/tags" Target="../tags/tag43.xml"/><Relationship Id="rId6" Type="http://schemas.openxmlformats.org/officeDocument/2006/relationships/image" Target="../media/image6.png"/><Relationship Id="rId5" Type="http://schemas.openxmlformats.org/officeDocument/2006/relationships/image" Target="../media/image5.jpeg"/><Relationship Id="rId4" Type="http://schemas.openxmlformats.org/officeDocument/2006/relationships/image" Target="../media/image1.emf"/></Relationships>
</file>

<file path=ppt/slideLayouts/_rels/slideLayout91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34.bin"/><Relationship Id="rId7" Type="http://schemas.openxmlformats.org/officeDocument/2006/relationships/image" Target="../media/image7.png"/><Relationship Id="rId2" Type="http://schemas.openxmlformats.org/officeDocument/2006/relationships/slideMaster" Target="../slideMasters/slideMaster6.xml"/><Relationship Id="rId1" Type="http://schemas.openxmlformats.org/officeDocument/2006/relationships/tags" Target="../tags/tag44.xml"/><Relationship Id="rId6" Type="http://schemas.openxmlformats.org/officeDocument/2006/relationships/image" Target="../media/image6.png"/><Relationship Id="rId5" Type="http://schemas.openxmlformats.org/officeDocument/2006/relationships/image" Target="../media/image5.jpeg"/><Relationship Id="rId4" Type="http://schemas.openxmlformats.org/officeDocument/2006/relationships/image" Target="../media/image1.emf"/></Relationships>
</file>

<file path=ppt/slideLayouts/_rels/slideLayout92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35.bin"/><Relationship Id="rId7" Type="http://schemas.openxmlformats.org/officeDocument/2006/relationships/image" Target="../media/image7.png"/><Relationship Id="rId2" Type="http://schemas.openxmlformats.org/officeDocument/2006/relationships/slideMaster" Target="../slideMasters/slideMaster6.xml"/><Relationship Id="rId1" Type="http://schemas.openxmlformats.org/officeDocument/2006/relationships/tags" Target="../tags/tag45.xml"/><Relationship Id="rId6" Type="http://schemas.openxmlformats.org/officeDocument/2006/relationships/image" Target="../media/image6.png"/><Relationship Id="rId5" Type="http://schemas.openxmlformats.org/officeDocument/2006/relationships/image" Target="../media/image5.jpeg"/><Relationship Id="rId4" Type="http://schemas.openxmlformats.org/officeDocument/2006/relationships/image" Target="../media/image1.emf"/></Relationships>
</file>

<file path=ppt/slideLayouts/_rels/slideLayout93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36.bin"/><Relationship Id="rId7" Type="http://schemas.openxmlformats.org/officeDocument/2006/relationships/image" Target="../media/image7.png"/><Relationship Id="rId2" Type="http://schemas.openxmlformats.org/officeDocument/2006/relationships/slideMaster" Target="../slideMasters/slideMaster6.xml"/><Relationship Id="rId1" Type="http://schemas.openxmlformats.org/officeDocument/2006/relationships/tags" Target="../tags/tag46.xml"/><Relationship Id="rId6" Type="http://schemas.openxmlformats.org/officeDocument/2006/relationships/image" Target="../media/image6.png"/><Relationship Id="rId5" Type="http://schemas.openxmlformats.org/officeDocument/2006/relationships/image" Target="../media/image5.jpeg"/><Relationship Id="rId4" Type="http://schemas.openxmlformats.org/officeDocument/2006/relationships/image" Target="../media/image1.emf"/></Relationships>
</file>

<file path=ppt/slideLayouts/_rels/slideLayout94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37.bin"/><Relationship Id="rId7" Type="http://schemas.openxmlformats.org/officeDocument/2006/relationships/image" Target="../media/image7.png"/><Relationship Id="rId2" Type="http://schemas.openxmlformats.org/officeDocument/2006/relationships/slideMaster" Target="../slideMasters/slideMaster6.xml"/><Relationship Id="rId1" Type="http://schemas.openxmlformats.org/officeDocument/2006/relationships/tags" Target="../tags/tag47.xml"/><Relationship Id="rId6" Type="http://schemas.openxmlformats.org/officeDocument/2006/relationships/image" Target="../media/image6.png"/><Relationship Id="rId5" Type="http://schemas.openxmlformats.org/officeDocument/2006/relationships/image" Target="../media/image5.jpeg"/><Relationship Id="rId4" Type="http://schemas.openxmlformats.org/officeDocument/2006/relationships/image" Target="../media/image1.emf"/></Relationships>
</file>

<file path=ppt/slideLayouts/_rels/slideLayout95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38.bin"/><Relationship Id="rId7" Type="http://schemas.openxmlformats.org/officeDocument/2006/relationships/image" Target="../media/image7.png"/><Relationship Id="rId2" Type="http://schemas.openxmlformats.org/officeDocument/2006/relationships/slideMaster" Target="../slideMasters/slideMaster6.xml"/><Relationship Id="rId1" Type="http://schemas.openxmlformats.org/officeDocument/2006/relationships/tags" Target="../tags/tag48.xml"/><Relationship Id="rId6" Type="http://schemas.openxmlformats.org/officeDocument/2006/relationships/image" Target="../media/image6.png"/><Relationship Id="rId5" Type="http://schemas.openxmlformats.org/officeDocument/2006/relationships/image" Target="../media/image5.jpeg"/><Relationship Id="rId4" Type="http://schemas.openxmlformats.org/officeDocument/2006/relationships/image" Target="../media/image1.emf"/></Relationships>
</file>

<file path=ppt/slideLayouts/_rels/slideLayout9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png"/><Relationship Id="rId3" Type="http://schemas.openxmlformats.org/officeDocument/2006/relationships/oleObject" Target="../embeddings/oleObject39.bin"/><Relationship Id="rId7" Type="http://schemas.openxmlformats.org/officeDocument/2006/relationships/image" Target="../media/image7.png"/><Relationship Id="rId2" Type="http://schemas.openxmlformats.org/officeDocument/2006/relationships/slideMaster" Target="../slideMasters/slideMaster6.xml"/><Relationship Id="rId1" Type="http://schemas.openxmlformats.org/officeDocument/2006/relationships/tags" Target="../tags/tag49.xml"/><Relationship Id="rId6" Type="http://schemas.openxmlformats.org/officeDocument/2006/relationships/image" Target="../media/image6.png"/><Relationship Id="rId5" Type="http://schemas.openxmlformats.org/officeDocument/2006/relationships/image" Target="../media/image5.jpeg"/><Relationship Id="rId4" Type="http://schemas.openxmlformats.org/officeDocument/2006/relationships/image" Target="../media/image1.emf"/></Relationships>
</file>

<file path=ppt/slideLayouts/_rels/slideLayout97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40.bin"/><Relationship Id="rId7" Type="http://schemas.openxmlformats.org/officeDocument/2006/relationships/image" Target="../media/image7.png"/><Relationship Id="rId2" Type="http://schemas.openxmlformats.org/officeDocument/2006/relationships/slideMaster" Target="../slideMasters/slideMaster6.xml"/><Relationship Id="rId1" Type="http://schemas.openxmlformats.org/officeDocument/2006/relationships/tags" Target="../tags/tag50.xml"/><Relationship Id="rId6" Type="http://schemas.openxmlformats.org/officeDocument/2006/relationships/image" Target="../media/image6.png"/><Relationship Id="rId5" Type="http://schemas.openxmlformats.org/officeDocument/2006/relationships/image" Target="../media/image5.jpeg"/><Relationship Id="rId4" Type="http://schemas.openxmlformats.org/officeDocument/2006/relationships/image" Target="../media/image1.emf"/></Relationships>
</file>

<file path=ppt/slideLayouts/_rels/slideLayout98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41.bin"/><Relationship Id="rId7" Type="http://schemas.openxmlformats.org/officeDocument/2006/relationships/image" Target="../media/image7.png"/><Relationship Id="rId2" Type="http://schemas.openxmlformats.org/officeDocument/2006/relationships/slideMaster" Target="../slideMasters/slideMaster6.xml"/><Relationship Id="rId1" Type="http://schemas.openxmlformats.org/officeDocument/2006/relationships/tags" Target="../tags/tag51.xml"/><Relationship Id="rId6" Type="http://schemas.openxmlformats.org/officeDocument/2006/relationships/image" Target="../media/image6.png"/><Relationship Id="rId5" Type="http://schemas.openxmlformats.org/officeDocument/2006/relationships/image" Target="../media/image5.jpeg"/><Relationship Id="rId4" Type="http://schemas.openxmlformats.org/officeDocument/2006/relationships/image" Target="../media/image1.emf"/></Relationships>
</file>

<file path=ppt/slideLayouts/_rels/slideLayout99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42.bin"/><Relationship Id="rId7" Type="http://schemas.openxmlformats.org/officeDocument/2006/relationships/image" Target="../media/image7.png"/><Relationship Id="rId2" Type="http://schemas.openxmlformats.org/officeDocument/2006/relationships/slideMaster" Target="../slideMasters/slideMaster6.xml"/><Relationship Id="rId1" Type="http://schemas.openxmlformats.org/officeDocument/2006/relationships/tags" Target="../tags/tag52.xml"/><Relationship Id="rId6" Type="http://schemas.openxmlformats.org/officeDocument/2006/relationships/image" Target="../media/image6.png"/><Relationship Id="rId5" Type="http://schemas.openxmlformats.org/officeDocument/2006/relationships/image" Target="../media/image5.jpeg"/><Relationship Id="rId4" Type="http://schemas.openxmlformats.org/officeDocument/2006/relationships/image" Target="../media/image1.emf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elfoli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ct 42" hidden="1">
            <a:extLst>
              <a:ext uri="{FF2B5EF4-FFF2-40B4-BE49-F238E27FC236}">
                <a16:creationId xmlns:a16="http://schemas.microsoft.com/office/drawing/2014/main" id="{103F5771-BFD6-4107-AFE7-0EFB45B11B82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378" imgH="377" progId="">
                  <p:embed/>
                </p:oleObj>
              </mc:Choice>
              <mc:Fallback>
                <p:oleObj name="think-cell Slide" r:id="rId4" imgW="378" imgH="377" progId="">
                  <p:embed/>
                  <p:pic>
                    <p:nvPicPr>
                      <p:cNvPr id="3" name="Object 42" hidden="1">
                        <a:extLst>
                          <a:ext uri="{FF2B5EF4-FFF2-40B4-BE49-F238E27FC236}">
                            <a16:creationId xmlns:a16="http://schemas.microsoft.com/office/drawing/2014/main" id="{103F5771-BFD6-4107-AFE7-0EFB45B11B82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4" name="Rectangle 3" hidden="1">
            <a:extLst>
              <a:ext uri="{FF2B5EF4-FFF2-40B4-BE49-F238E27FC236}">
                <a16:creationId xmlns:a16="http://schemas.microsoft.com/office/drawing/2014/main" id="{5014E366-6619-40B7-B0AE-01D9CA731E3E}"/>
              </a:ext>
            </a:extLst>
          </p:cNvPr>
          <p:cNvSpPr/>
          <p:nvPr userDrawn="1">
            <p:custDataLst>
              <p:tags r:id="rId2"/>
            </p:custDataLst>
          </p:nvPr>
        </p:nvSpPr>
        <p:spPr bwMode="gray">
          <a:xfrm>
            <a:off x="0" y="0"/>
            <a:ext cx="158750" cy="158750"/>
          </a:xfrm>
          <a:prstGeom prst="rect">
            <a:avLst/>
          </a:prstGeom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anchor="ctr"/>
          <a:lstStyle/>
          <a:p>
            <a:pPr algn="ctr">
              <a:spcBef>
                <a:spcPts val="600"/>
              </a:spcBef>
              <a:spcAft>
                <a:spcPts val="600"/>
              </a:spcAft>
              <a:defRPr/>
            </a:pPr>
            <a:endParaRPr lang="de-DE" sz="2600" err="1">
              <a:ea typeface="+mj-ea"/>
              <a:cs typeface="+mj-cs"/>
              <a:sym typeface="Arial" panose="020B0604020202020204" pitchFamily="34" charset="0"/>
            </a:endParaRPr>
          </a:p>
        </p:txBody>
      </p:sp>
      <p:grpSp>
        <p:nvGrpSpPr>
          <p:cNvPr id="5" name="Gruppieren 9">
            <a:extLst>
              <a:ext uri="{FF2B5EF4-FFF2-40B4-BE49-F238E27FC236}">
                <a16:creationId xmlns:a16="http://schemas.microsoft.com/office/drawing/2014/main" id="{05708187-F21F-44D6-9D8A-90A613385013}"/>
              </a:ext>
            </a:extLst>
          </p:cNvPr>
          <p:cNvGrpSpPr>
            <a:grpSpLocks/>
          </p:cNvGrpSpPr>
          <p:nvPr/>
        </p:nvGrpSpPr>
        <p:grpSpPr bwMode="auto">
          <a:xfrm>
            <a:off x="620713" y="-68263"/>
            <a:ext cx="10944225" cy="36513"/>
            <a:chOff x="465832" y="-58871"/>
            <a:chExt cx="8207939" cy="36000"/>
          </a:xfrm>
        </p:grpSpPr>
        <p:sp>
          <p:nvSpPr>
            <p:cNvPr id="6" name="Line 15">
              <a:extLst>
                <a:ext uri="{FF2B5EF4-FFF2-40B4-BE49-F238E27FC236}">
                  <a16:creationId xmlns:a16="http://schemas.microsoft.com/office/drawing/2014/main" id="{DAE47A12-486A-4540-B040-0CA0F5929FD9}"/>
                </a:ext>
              </a:extLst>
            </p:cNvPr>
            <p:cNvSpPr>
              <a:spLocks noChangeShapeType="1"/>
            </p:cNvSpPr>
            <p:nvPr userDrawn="1"/>
          </p:nvSpPr>
          <p:spPr bwMode="gray">
            <a:xfrm>
              <a:off x="3056733" y="-58871"/>
              <a:ext cx="0" cy="36000"/>
            </a:xfrm>
            <a:prstGeom prst="line">
              <a:avLst/>
            </a:prstGeom>
            <a:noFill/>
            <a:ln w="63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72000" tIns="72000" rIns="72000" bIns="72000" anchor="ctr"/>
            <a:lstStyle/>
            <a:p>
              <a:endParaRPr lang="fr-FR"/>
            </a:p>
          </p:txBody>
        </p:sp>
        <p:sp>
          <p:nvSpPr>
            <p:cNvPr id="7" name="Line 16">
              <a:extLst>
                <a:ext uri="{FF2B5EF4-FFF2-40B4-BE49-F238E27FC236}">
                  <a16:creationId xmlns:a16="http://schemas.microsoft.com/office/drawing/2014/main" id="{9AD460EB-ACC9-49A4-A781-AD9482D80A0D}"/>
                </a:ext>
              </a:extLst>
            </p:cNvPr>
            <p:cNvSpPr>
              <a:spLocks noChangeShapeType="1"/>
            </p:cNvSpPr>
            <p:nvPr userDrawn="1"/>
          </p:nvSpPr>
          <p:spPr bwMode="gray">
            <a:xfrm>
              <a:off x="3273618" y="-58871"/>
              <a:ext cx="0" cy="36000"/>
            </a:xfrm>
            <a:prstGeom prst="line">
              <a:avLst/>
            </a:prstGeom>
            <a:noFill/>
            <a:ln w="63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72000" tIns="72000" rIns="72000" bIns="72000" anchor="ctr"/>
            <a:lstStyle/>
            <a:p>
              <a:endParaRPr lang="fr-FR"/>
            </a:p>
          </p:txBody>
        </p:sp>
        <p:sp>
          <p:nvSpPr>
            <p:cNvPr id="8" name="Line 19">
              <a:extLst>
                <a:ext uri="{FF2B5EF4-FFF2-40B4-BE49-F238E27FC236}">
                  <a16:creationId xmlns:a16="http://schemas.microsoft.com/office/drawing/2014/main" id="{302E7A55-58DE-44A8-9B7E-ACCA31182817}"/>
                </a:ext>
              </a:extLst>
            </p:cNvPr>
            <p:cNvSpPr>
              <a:spLocks noChangeShapeType="1"/>
            </p:cNvSpPr>
            <p:nvPr userDrawn="1"/>
          </p:nvSpPr>
          <p:spPr bwMode="gray">
            <a:xfrm>
              <a:off x="5867450" y="-58871"/>
              <a:ext cx="0" cy="36000"/>
            </a:xfrm>
            <a:prstGeom prst="line">
              <a:avLst/>
            </a:prstGeom>
            <a:noFill/>
            <a:ln w="63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72000" tIns="72000" rIns="72000" bIns="72000" anchor="ctr"/>
            <a:lstStyle/>
            <a:p>
              <a:endParaRPr lang="fr-FR"/>
            </a:p>
          </p:txBody>
        </p:sp>
        <p:sp>
          <p:nvSpPr>
            <p:cNvPr id="10" name="Line 20">
              <a:extLst>
                <a:ext uri="{FF2B5EF4-FFF2-40B4-BE49-F238E27FC236}">
                  <a16:creationId xmlns:a16="http://schemas.microsoft.com/office/drawing/2014/main" id="{25FB5724-2B51-4061-9006-015413601BFE}"/>
                </a:ext>
              </a:extLst>
            </p:cNvPr>
            <p:cNvSpPr>
              <a:spLocks noChangeShapeType="1"/>
            </p:cNvSpPr>
            <p:nvPr userDrawn="1"/>
          </p:nvSpPr>
          <p:spPr bwMode="gray">
            <a:xfrm>
              <a:off x="6084335" y="-58871"/>
              <a:ext cx="0" cy="36000"/>
            </a:xfrm>
            <a:prstGeom prst="line">
              <a:avLst/>
            </a:prstGeom>
            <a:noFill/>
            <a:ln w="63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72000" tIns="72000" rIns="72000" bIns="72000" anchor="ctr"/>
            <a:lstStyle/>
            <a:p>
              <a:endParaRPr lang="fr-FR"/>
            </a:p>
          </p:txBody>
        </p:sp>
        <p:sp>
          <p:nvSpPr>
            <p:cNvPr id="11" name="Line 21">
              <a:extLst>
                <a:ext uri="{FF2B5EF4-FFF2-40B4-BE49-F238E27FC236}">
                  <a16:creationId xmlns:a16="http://schemas.microsoft.com/office/drawing/2014/main" id="{02FD4E40-EDCF-49AF-A25A-0751C948E483}"/>
                </a:ext>
              </a:extLst>
            </p:cNvPr>
            <p:cNvSpPr>
              <a:spLocks noChangeShapeType="1"/>
            </p:cNvSpPr>
            <p:nvPr userDrawn="1"/>
          </p:nvSpPr>
          <p:spPr bwMode="gray">
            <a:xfrm>
              <a:off x="8673771" y="-58871"/>
              <a:ext cx="0" cy="36000"/>
            </a:xfrm>
            <a:prstGeom prst="line">
              <a:avLst/>
            </a:prstGeom>
            <a:noFill/>
            <a:ln w="63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72000" tIns="72000" rIns="72000" bIns="72000" anchor="ctr"/>
            <a:lstStyle/>
            <a:p>
              <a:endParaRPr lang="fr-FR"/>
            </a:p>
          </p:txBody>
        </p:sp>
        <p:sp>
          <p:nvSpPr>
            <p:cNvPr id="12" name="Line 14">
              <a:extLst>
                <a:ext uri="{FF2B5EF4-FFF2-40B4-BE49-F238E27FC236}">
                  <a16:creationId xmlns:a16="http://schemas.microsoft.com/office/drawing/2014/main" id="{C98E181A-5BE1-4B96-AEFE-6B96E56AABB9}"/>
                </a:ext>
              </a:extLst>
            </p:cNvPr>
            <p:cNvSpPr>
              <a:spLocks noChangeShapeType="1"/>
            </p:cNvSpPr>
            <p:nvPr userDrawn="1"/>
          </p:nvSpPr>
          <p:spPr bwMode="gray">
            <a:xfrm>
              <a:off x="465832" y="-58871"/>
              <a:ext cx="0" cy="36000"/>
            </a:xfrm>
            <a:prstGeom prst="line">
              <a:avLst/>
            </a:prstGeom>
            <a:noFill/>
            <a:ln w="63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72000" tIns="72000" rIns="72000" bIns="72000" anchor="ctr"/>
            <a:lstStyle/>
            <a:p>
              <a:endParaRPr lang="fr-FR"/>
            </a:p>
          </p:txBody>
        </p:sp>
      </p:grpSp>
      <p:sp>
        <p:nvSpPr>
          <p:cNvPr id="13" name="Line 39">
            <a:extLst>
              <a:ext uri="{FF2B5EF4-FFF2-40B4-BE49-F238E27FC236}">
                <a16:creationId xmlns:a16="http://schemas.microsoft.com/office/drawing/2014/main" id="{52993762-879C-4868-A0A5-59244569AE68}"/>
              </a:ext>
            </a:extLst>
          </p:cNvPr>
          <p:cNvSpPr>
            <a:spLocks noChangeShapeType="1"/>
          </p:cNvSpPr>
          <p:nvPr/>
        </p:nvSpPr>
        <p:spPr bwMode="gray">
          <a:xfrm rot="5400000">
            <a:off x="-68262" y="5894387"/>
            <a:ext cx="0" cy="47625"/>
          </a:xfrm>
          <a:prstGeom prst="line">
            <a:avLst/>
          </a:prstGeom>
          <a:noFill/>
          <a:ln w="63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96000" tIns="96000" rIns="96000" bIns="96000" anchor="ctr"/>
          <a:lstStyle/>
          <a:p>
            <a:endParaRPr lang="fr-FR"/>
          </a:p>
        </p:txBody>
      </p:sp>
      <p:sp>
        <p:nvSpPr>
          <p:cNvPr id="14" name="Line 40">
            <a:extLst>
              <a:ext uri="{FF2B5EF4-FFF2-40B4-BE49-F238E27FC236}">
                <a16:creationId xmlns:a16="http://schemas.microsoft.com/office/drawing/2014/main" id="{D713B552-DA90-4B37-B370-B1F056F88948}"/>
              </a:ext>
            </a:extLst>
          </p:cNvPr>
          <p:cNvSpPr>
            <a:spLocks noChangeShapeType="1"/>
          </p:cNvSpPr>
          <p:nvPr/>
        </p:nvSpPr>
        <p:spPr bwMode="gray">
          <a:xfrm rot="5400000">
            <a:off x="-68262" y="6176962"/>
            <a:ext cx="0" cy="47625"/>
          </a:xfrm>
          <a:prstGeom prst="line">
            <a:avLst/>
          </a:prstGeom>
          <a:noFill/>
          <a:ln w="63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96000" tIns="96000" rIns="96000" bIns="96000" anchor="ctr"/>
          <a:lstStyle/>
          <a:p>
            <a:endParaRPr lang="fr-FR"/>
          </a:p>
        </p:txBody>
      </p:sp>
      <p:sp>
        <p:nvSpPr>
          <p:cNvPr id="15" name="Line 41">
            <a:extLst>
              <a:ext uri="{FF2B5EF4-FFF2-40B4-BE49-F238E27FC236}">
                <a16:creationId xmlns:a16="http://schemas.microsoft.com/office/drawing/2014/main" id="{20C6FA8D-F385-468B-A07C-AA5DA136B63F}"/>
              </a:ext>
            </a:extLst>
          </p:cNvPr>
          <p:cNvSpPr>
            <a:spLocks noChangeShapeType="1"/>
          </p:cNvSpPr>
          <p:nvPr/>
        </p:nvSpPr>
        <p:spPr bwMode="gray">
          <a:xfrm rot="5400000">
            <a:off x="-68262" y="4016375"/>
            <a:ext cx="0" cy="47625"/>
          </a:xfrm>
          <a:prstGeom prst="line">
            <a:avLst/>
          </a:prstGeom>
          <a:noFill/>
          <a:ln w="63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96000" tIns="96000" rIns="96000" bIns="96000" anchor="ctr"/>
          <a:lstStyle/>
          <a:p>
            <a:endParaRPr lang="fr-FR"/>
          </a:p>
        </p:txBody>
      </p:sp>
      <p:sp>
        <p:nvSpPr>
          <p:cNvPr id="16" name="Line 42">
            <a:extLst>
              <a:ext uri="{FF2B5EF4-FFF2-40B4-BE49-F238E27FC236}">
                <a16:creationId xmlns:a16="http://schemas.microsoft.com/office/drawing/2014/main" id="{75D5A4C3-FDB7-4817-B180-8EA4EF10CC2D}"/>
              </a:ext>
            </a:extLst>
          </p:cNvPr>
          <p:cNvSpPr>
            <a:spLocks noChangeShapeType="1"/>
          </p:cNvSpPr>
          <p:nvPr/>
        </p:nvSpPr>
        <p:spPr bwMode="gray">
          <a:xfrm rot="5400000">
            <a:off x="-68262" y="3738562"/>
            <a:ext cx="0" cy="47625"/>
          </a:xfrm>
          <a:prstGeom prst="line">
            <a:avLst/>
          </a:prstGeom>
          <a:noFill/>
          <a:ln w="63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96000" tIns="96000" rIns="96000" bIns="96000" anchor="ctr"/>
          <a:lstStyle/>
          <a:p>
            <a:endParaRPr lang="fr-FR"/>
          </a:p>
        </p:txBody>
      </p:sp>
      <p:sp>
        <p:nvSpPr>
          <p:cNvPr id="17" name="Line 43">
            <a:extLst>
              <a:ext uri="{FF2B5EF4-FFF2-40B4-BE49-F238E27FC236}">
                <a16:creationId xmlns:a16="http://schemas.microsoft.com/office/drawing/2014/main" id="{2629E39D-5603-496B-8704-3A87CC44B2C0}"/>
              </a:ext>
            </a:extLst>
          </p:cNvPr>
          <p:cNvSpPr>
            <a:spLocks noChangeShapeType="1"/>
          </p:cNvSpPr>
          <p:nvPr/>
        </p:nvSpPr>
        <p:spPr bwMode="gray">
          <a:xfrm rot="5400000">
            <a:off x="-68262" y="1574800"/>
            <a:ext cx="0" cy="47625"/>
          </a:xfrm>
          <a:prstGeom prst="line">
            <a:avLst/>
          </a:prstGeom>
          <a:noFill/>
          <a:ln w="63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96000" tIns="96000" rIns="96000" bIns="96000" anchor="ctr"/>
          <a:lstStyle/>
          <a:p>
            <a:endParaRPr lang="fr-FR"/>
          </a:p>
        </p:txBody>
      </p:sp>
      <p:sp>
        <p:nvSpPr>
          <p:cNvPr id="18" name="Line 44">
            <a:extLst>
              <a:ext uri="{FF2B5EF4-FFF2-40B4-BE49-F238E27FC236}">
                <a16:creationId xmlns:a16="http://schemas.microsoft.com/office/drawing/2014/main" id="{CD207891-BD2C-40D6-9998-95EC9D3F533B}"/>
              </a:ext>
            </a:extLst>
          </p:cNvPr>
          <p:cNvSpPr>
            <a:spLocks noChangeShapeType="1"/>
          </p:cNvSpPr>
          <p:nvPr/>
        </p:nvSpPr>
        <p:spPr bwMode="gray">
          <a:xfrm rot="5400000">
            <a:off x="-68262" y="422275"/>
            <a:ext cx="0" cy="47625"/>
          </a:xfrm>
          <a:prstGeom prst="line">
            <a:avLst/>
          </a:prstGeom>
          <a:noFill/>
          <a:ln w="63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96000" tIns="96000" rIns="96000" bIns="96000" anchor="ctr"/>
          <a:lstStyle/>
          <a:p>
            <a:endParaRPr lang="fr-FR"/>
          </a:p>
        </p:txBody>
      </p:sp>
      <p:sp>
        <p:nvSpPr>
          <p:cNvPr id="19" name="Line 43">
            <a:extLst>
              <a:ext uri="{FF2B5EF4-FFF2-40B4-BE49-F238E27FC236}">
                <a16:creationId xmlns:a16="http://schemas.microsoft.com/office/drawing/2014/main" id="{987F45E4-9B5E-44B6-AD86-9BBEAF0DB831}"/>
              </a:ext>
            </a:extLst>
          </p:cNvPr>
          <p:cNvSpPr>
            <a:spLocks noChangeShapeType="1"/>
          </p:cNvSpPr>
          <p:nvPr/>
        </p:nvSpPr>
        <p:spPr bwMode="gray">
          <a:xfrm rot="5400000">
            <a:off x="-68262" y="1851025"/>
            <a:ext cx="0" cy="47625"/>
          </a:xfrm>
          <a:prstGeom prst="line">
            <a:avLst/>
          </a:prstGeom>
          <a:noFill/>
          <a:ln w="63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96000" tIns="96000" rIns="96000" bIns="96000" anchor="ctr"/>
          <a:lstStyle/>
          <a:p>
            <a:endParaRPr lang="fr-FR"/>
          </a:p>
        </p:txBody>
      </p:sp>
      <p:sp>
        <p:nvSpPr>
          <p:cNvPr id="20" name="Line 39">
            <a:extLst>
              <a:ext uri="{FF2B5EF4-FFF2-40B4-BE49-F238E27FC236}">
                <a16:creationId xmlns:a16="http://schemas.microsoft.com/office/drawing/2014/main" id="{B43F88CE-2608-454A-A932-57469A60A7AD}"/>
              </a:ext>
            </a:extLst>
          </p:cNvPr>
          <p:cNvSpPr>
            <a:spLocks noChangeShapeType="1"/>
          </p:cNvSpPr>
          <p:nvPr/>
        </p:nvSpPr>
        <p:spPr bwMode="gray">
          <a:xfrm rot="5400000">
            <a:off x="12287251" y="5894387"/>
            <a:ext cx="0" cy="47625"/>
          </a:xfrm>
          <a:prstGeom prst="line">
            <a:avLst/>
          </a:prstGeom>
          <a:noFill/>
          <a:ln w="63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96000" tIns="96000" rIns="96000" bIns="96000" anchor="ctr"/>
          <a:lstStyle/>
          <a:p>
            <a:endParaRPr lang="fr-FR"/>
          </a:p>
        </p:txBody>
      </p:sp>
      <p:sp>
        <p:nvSpPr>
          <p:cNvPr id="21" name="Line 40">
            <a:extLst>
              <a:ext uri="{FF2B5EF4-FFF2-40B4-BE49-F238E27FC236}">
                <a16:creationId xmlns:a16="http://schemas.microsoft.com/office/drawing/2014/main" id="{0FE0A657-BBEA-467B-9929-C171D53000D3}"/>
              </a:ext>
            </a:extLst>
          </p:cNvPr>
          <p:cNvSpPr>
            <a:spLocks noChangeShapeType="1"/>
          </p:cNvSpPr>
          <p:nvPr/>
        </p:nvSpPr>
        <p:spPr bwMode="gray">
          <a:xfrm rot="5400000">
            <a:off x="12287251" y="6176962"/>
            <a:ext cx="0" cy="47625"/>
          </a:xfrm>
          <a:prstGeom prst="line">
            <a:avLst/>
          </a:prstGeom>
          <a:noFill/>
          <a:ln w="63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96000" tIns="96000" rIns="96000" bIns="96000" anchor="ctr"/>
          <a:lstStyle/>
          <a:p>
            <a:endParaRPr lang="fr-FR"/>
          </a:p>
        </p:txBody>
      </p:sp>
      <p:sp>
        <p:nvSpPr>
          <p:cNvPr id="22" name="Line 41">
            <a:extLst>
              <a:ext uri="{FF2B5EF4-FFF2-40B4-BE49-F238E27FC236}">
                <a16:creationId xmlns:a16="http://schemas.microsoft.com/office/drawing/2014/main" id="{0A2D6769-04F1-410B-A2FB-FAD8C5526197}"/>
              </a:ext>
            </a:extLst>
          </p:cNvPr>
          <p:cNvSpPr>
            <a:spLocks noChangeShapeType="1"/>
          </p:cNvSpPr>
          <p:nvPr/>
        </p:nvSpPr>
        <p:spPr bwMode="gray">
          <a:xfrm rot="5400000">
            <a:off x="12287251" y="4016375"/>
            <a:ext cx="0" cy="47625"/>
          </a:xfrm>
          <a:prstGeom prst="line">
            <a:avLst/>
          </a:prstGeom>
          <a:noFill/>
          <a:ln w="63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96000" tIns="96000" rIns="96000" bIns="96000" anchor="ctr"/>
          <a:lstStyle/>
          <a:p>
            <a:endParaRPr lang="fr-FR"/>
          </a:p>
        </p:txBody>
      </p:sp>
      <p:sp>
        <p:nvSpPr>
          <p:cNvPr id="23" name="Line 42">
            <a:extLst>
              <a:ext uri="{FF2B5EF4-FFF2-40B4-BE49-F238E27FC236}">
                <a16:creationId xmlns:a16="http://schemas.microsoft.com/office/drawing/2014/main" id="{C907F8BE-1D96-4970-A550-378BDD3B6AE3}"/>
              </a:ext>
            </a:extLst>
          </p:cNvPr>
          <p:cNvSpPr>
            <a:spLocks noChangeShapeType="1"/>
          </p:cNvSpPr>
          <p:nvPr/>
        </p:nvSpPr>
        <p:spPr bwMode="gray">
          <a:xfrm rot="5400000">
            <a:off x="12287251" y="3738562"/>
            <a:ext cx="0" cy="47625"/>
          </a:xfrm>
          <a:prstGeom prst="line">
            <a:avLst/>
          </a:prstGeom>
          <a:noFill/>
          <a:ln w="63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96000" tIns="96000" rIns="96000" bIns="96000" anchor="ctr"/>
          <a:lstStyle/>
          <a:p>
            <a:endParaRPr lang="fr-FR"/>
          </a:p>
        </p:txBody>
      </p:sp>
      <p:sp>
        <p:nvSpPr>
          <p:cNvPr id="24" name="Line 43">
            <a:extLst>
              <a:ext uri="{FF2B5EF4-FFF2-40B4-BE49-F238E27FC236}">
                <a16:creationId xmlns:a16="http://schemas.microsoft.com/office/drawing/2014/main" id="{6D40B890-4326-4EB3-93B5-802AC81701DF}"/>
              </a:ext>
            </a:extLst>
          </p:cNvPr>
          <p:cNvSpPr>
            <a:spLocks noChangeShapeType="1"/>
          </p:cNvSpPr>
          <p:nvPr/>
        </p:nvSpPr>
        <p:spPr bwMode="gray">
          <a:xfrm rot="5400000">
            <a:off x="12287251" y="1574800"/>
            <a:ext cx="0" cy="47625"/>
          </a:xfrm>
          <a:prstGeom prst="line">
            <a:avLst/>
          </a:prstGeom>
          <a:noFill/>
          <a:ln w="63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96000" tIns="96000" rIns="96000" bIns="96000" anchor="ctr"/>
          <a:lstStyle/>
          <a:p>
            <a:endParaRPr lang="fr-FR"/>
          </a:p>
        </p:txBody>
      </p:sp>
      <p:sp>
        <p:nvSpPr>
          <p:cNvPr id="25" name="Line 44">
            <a:extLst>
              <a:ext uri="{FF2B5EF4-FFF2-40B4-BE49-F238E27FC236}">
                <a16:creationId xmlns:a16="http://schemas.microsoft.com/office/drawing/2014/main" id="{F28AF0BA-365E-4898-A7FB-71FF9359B6A9}"/>
              </a:ext>
            </a:extLst>
          </p:cNvPr>
          <p:cNvSpPr>
            <a:spLocks noChangeShapeType="1"/>
          </p:cNvSpPr>
          <p:nvPr/>
        </p:nvSpPr>
        <p:spPr bwMode="gray">
          <a:xfrm rot="5400000">
            <a:off x="12287251" y="422275"/>
            <a:ext cx="0" cy="47625"/>
          </a:xfrm>
          <a:prstGeom prst="line">
            <a:avLst/>
          </a:prstGeom>
          <a:noFill/>
          <a:ln w="63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96000" tIns="96000" rIns="96000" bIns="96000" anchor="ctr"/>
          <a:lstStyle/>
          <a:p>
            <a:endParaRPr lang="fr-FR"/>
          </a:p>
        </p:txBody>
      </p:sp>
      <p:sp>
        <p:nvSpPr>
          <p:cNvPr id="26" name="Line 43">
            <a:extLst>
              <a:ext uri="{FF2B5EF4-FFF2-40B4-BE49-F238E27FC236}">
                <a16:creationId xmlns:a16="http://schemas.microsoft.com/office/drawing/2014/main" id="{5659AF57-D152-4943-ADED-D713F8ED126A}"/>
              </a:ext>
            </a:extLst>
          </p:cNvPr>
          <p:cNvSpPr>
            <a:spLocks noChangeShapeType="1"/>
          </p:cNvSpPr>
          <p:nvPr/>
        </p:nvSpPr>
        <p:spPr bwMode="gray">
          <a:xfrm rot="5400000">
            <a:off x="12287251" y="1851025"/>
            <a:ext cx="0" cy="47625"/>
          </a:xfrm>
          <a:prstGeom prst="line">
            <a:avLst/>
          </a:prstGeom>
          <a:noFill/>
          <a:ln w="63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96000" tIns="96000" rIns="96000" bIns="96000" anchor="ctr"/>
          <a:lstStyle/>
          <a:p>
            <a:endParaRPr lang="fr-FR"/>
          </a:p>
        </p:txBody>
      </p:sp>
      <p:grpSp>
        <p:nvGrpSpPr>
          <p:cNvPr id="27" name="Gruppieren 153">
            <a:extLst>
              <a:ext uri="{FF2B5EF4-FFF2-40B4-BE49-F238E27FC236}">
                <a16:creationId xmlns:a16="http://schemas.microsoft.com/office/drawing/2014/main" id="{D6D1AE5E-D7C4-4449-B4B2-5DAD08520DF3}"/>
              </a:ext>
            </a:extLst>
          </p:cNvPr>
          <p:cNvGrpSpPr>
            <a:grpSpLocks/>
          </p:cNvGrpSpPr>
          <p:nvPr/>
        </p:nvGrpSpPr>
        <p:grpSpPr bwMode="auto">
          <a:xfrm>
            <a:off x="620713" y="6913563"/>
            <a:ext cx="10944225" cy="34925"/>
            <a:chOff x="465832" y="-58871"/>
            <a:chExt cx="8207939" cy="36000"/>
          </a:xfrm>
        </p:grpSpPr>
        <p:sp>
          <p:nvSpPr>
            <p:cNvPr id="28" name="Line 15">
              <a:extLst>
                <a:ext uri="{FF2B5EF4-FFF2-40B4-BE49-F238E27FC236}">
                  <a16:creationId xmlns:a16="http://schemas.microsoft.com/office/drawing/2014/main" id="{2AB39C6D-9E35-49CA-9CCB-96E0254D01E4}"/>
                </a:ext>
              </a:extLst>
            </p:cNvPr>
            <p:cNvSpPr>
              <a:spLocks noChangeShapeType="1"/>
            </p:cNvSpPr>
            <p:nvPr userDrawn="1"/>
          </p:nvSpPr>
          <p:spPr bwMode="gray">
            <a:xfrm>
              <a:off x="3056733" y="-58871"/>
              <a:ext cx="0" cy="36000"/>
            </a:xfrm>
            <a:prstGeom prst="line">
              <a:avLst/>
            </a:prstGeom>
            <a:noFill/>
            <a:ln w="63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72000" tIns="72000" rIns="72000" bIns="72000" anchor="ctr"/>
            <a:lstStyle/>
            <a:p>
              <a:endParaRPr lang="fr-FR"/>
            </a:p>
          </p:txBody>
        </p:sp>
        <p:sp>
          <p:nvSpPr>
            <p:cNvPr id="29" name="Line 16">
              <a:extLst>
                <a:ext uri="{FF2B5EF4-FFF2-40B4-BE49-F238E27FC236}">
                  <a16:creationId xmlns:a16="http://schemas.microsoft.com/office/drawing/2014/main" id="{0782F15D-2BF2-40CD-8DE2-FC72D7439F93}"/>
                </a:ext>
              </a:extLst>
            </p:cNvPr>
            <p:cNvSpPr>
              <a:spLocks noChangeShapeType="1"/>
            </p:cNvSpPr>
            <p:nvPr userDrawn="1"/>
          </p:nvSpPr>
          <p:spPr bwMode="gray">
            <a:xfrm>
              <a:off x="3273618" y="-58871"/>
              <a:ext cx="0" cy="36000"/>
            </a:xfrm>
            <a:prstGeom prst="line">
              <a:avLst/>
            </a:prstGeom>
            <a:noFill/>
            <a:ln w="63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72000" tIns="72000" rIns="72000" bIns="72000" anchor="ctr"/>
            <a:lstStyle/>
            <a:p>
              <a:endParaRPr lang="fr-FR"/>
            </a:p>
          </p:txBody>
        </p:sp>
        <p:sp>
          <p:nvSpPr>
            <p:cNvPr id="30" name="Line 19">
              <a:extLst>
                <a:ext uri="{FF2B5EF4-FFF2-40B4-BE49-F238E27FC236}">
                  <a16:creationId xmlns:a16="http://schemas.microsoft.com/office/drawing/2014/main" id="{DE46E23E-A5F9-4899-8488-3F329DF6FAF5}"/>
                </a:ext>
              </a:extLst>
            </p:cNvPr>
            <p:cNvSpPr>
              <a:spLocks noChangeShapeType="1"/>
            </p:cNvSpPr>
            <p:nvPr userDrawn="1"/>
          </p:nvSpPr>
          <p:spPr bwMode="gray">
            <a:xfrm>
              <a:off x="5867450" y="-58871"/>
              <a:ext cx="0" cy="36000"/>
            </a:xfrm>
            <a:prstGeom prst="line">
              <a:avLst/>
            </a:prstGeom>
            <a:noFill/>
            <a:ln w="63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72000" tIns="72000" rIns="72000" bIns="72000" anchor="ctr"/>
            <a:lstStyle/>
            <a:p>
              <a:endParaRPr lang="fr-FR"/>
            </a:p>
          </p:txBody>
        </p:sp>
        <p:sp>
          <p:nvSpPr>
            <p:cNvPr id="31" name="Line 20">
              <a:extLst>
                <a:ext uri="{FF2B5EF4-FFF2-40B4-BE49-F238E27FC236}">
                  <a16:creationId xmlns:a16="http://schemas.microsoft.com/office/drawing/2014/main" id="{2D982CF6-6860-47CF-9DE2-465A99EE1136}"/>
                </a:ext>
              </a:extLst>
            </p:cNvPr>
            <p:cNvSpPr>
              <a:spLocks noChangeShapeType="1"/>
            </p:cNvSpPr>
            <p:nvPr userDrawn="1"/>
          </p:nvSpPr>
          <p:spPr bwMode="gray">
            <a:xfrm>
              <a:off x="6084335" y="-58871"/>
              <a:ext cx="0" cy="36000"/>
            </a:xfrm>
            <a:prstGeom prst="line">
              <a:avLst/>
            </a:prstGeom>
            <a:noFill/>
            <a:ln w="63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72000" tIns="72000" rIns="72000" bIns="72000" anchor="ctr"/>
            <a:lstStyle/>
            <a:p>
              <a:endParaRPr lang="fr-FR"/>
            </a:p>
          </p:txBody>
        </p:sp>
        <p:sp>
          <p:nvSpPr>
            <p:cNvPr id="32" name="Line 21">
              <a:extLst>
                <a:ext uri="{FF2B5EF4-FFF2-40B4-BE49-F238E27FC236}">
                  <a16:creationId xmlns:a16="http://schemas.microsoft.com/office/drawing/2014/main" id="{A14BCD91-CF1E-4EFB-BAB2-E86C4EFD3FD9}"/>
                </a:ext>
              </a:extLst>
            </p:cNvPr>
            <p:cNvSpPr>
              <a:spLocks noChangeShapeType="1"/>
            </p:cNvSpPr>
            <p:nvPr userDrawn="1"/>
          </p:nvSpPr>
          <p:spPr bwMode="gray">
            <a:xfrm>
              <a:off x="8673771" y="-58871"/>
              <a:ext cx="0" cy="36000"/>
            </a:xfrm>
            <a:prstGeom prst="line">
              <a:avLst/>
            </a:prstGeom>
            <a:noFill/>
            <a:ln w="63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72000" tIns="72000" rIns="72000" bIns="72000" anchor="ctr"/>
            <a:lstStyle/>
            <a:p>
              <a:endParaRPr lang="fr-FR"/>
            </a:p>
          </p:txBody>
        </p:sp>
        <p:sp>
          <p:nvSpPr>
            <p:cNvPr id="33" name="Line 14">
              <a:extLst>
                <a:ext uri="{FF2B5EF4-FFF2-40B4-BE49-F238E27FC236}">
                  <a16:creationId xmlns:a16="http://schemas.microsoft.com/office/drawing/2014/main" id="{1B94D2DE-1383-4CED-85F5-3AE72A9DF7FD}"/>
                </a:ext>
              </a:extLst>
            </p:cNvPr>
            <p:cNvSpPr>
              <a:spLocks noChangeShapeType="1"/>
            </p:cNvSpPr>
            <p:nvPr userDrawn="1"/>
          </p:nvSpPr>
          <p:spPr bwMode="gray">
            <a:xfrm>
              <a:off x="465832" y="-58871"/>
              <a:ext cx="0" cy="36000"/>
            </a:xfrm>
            <a:prstGeom prst="line">
              <a:avLst/>
            </a:prstGeom>
            <a:noFill/>
            <a:ln w="63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72000" tIns="72000" rIns="72000" bIns="72000" anchor="ctr"/>
            <a:lstStyle/>
            <a:p>
              <a:endParaRPr lang="fr-FR"/>
            </a:p>
          </p:txBody>
        </p:sp>
      </p:grpSp>
      <p:cxnSp>
        <p:nvCxnSpPr>
          <p:cNvPr id="34" name="Gerader Verbinder 2">
            <a:extLst>
              <a:ext uri="{FF2B5EF4-FFF2-40B4-BE49-F238E27FC236}">
                <a16:creationId xmlns:a16="http://schemas.microsoft.com/office/drawing/2014/main" id="{5D391513-F00D-4B12-802F-C2D9BA80F9C4}"/>
              </a:ext>
            </a:extLst>
          </p:cNvPr>
          <p:cNvCxnSpPr>
            <a:cxnSpLocks noChangeShapeType="1"/>
          </p:cNvCxnSpPr>
          <p:nvPr/>
        </p:nvCxnSpPr>
        <p:spPr bwMode="gray">
          <a:xfrm>
            <a:off x="620713" y="6545263"/>
            <a:ext cx="9553575" cy="0"/>
          </a:xfrm>
          <a:prstGeom prst="line">
            <a:avLst/>
          </a:prstGeom>
          <a:noFill/>
          <a:ln w="9525" algn="ctr">
            <a:solidFill>
              <a:schemeClr val="accent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35" name="Gruppieren 56">
            <a:extLst>
              <a:ext uri="{FF2B5EF4-FFF2-40B4-BE49-F238E27FC236}">
                <a16:creationId xmlns:a16="http://schemas.microsoft.com/office/drawing/2014/main" id="{2CA41973-33D9-4A40-8716-0FBB7710A7E7}"/>
              </a:ext>
            </a:extLst>
          </p:cNvPr>
          <p:cNvGrpSpPr/>
          <p:nvPr/>
        </p:nvGrpSpPr>
        <p:grpSpPr bwMode="gray">
          <a:xfrm>
            <a:off x="10363062" y="6154216"/>
            <a:ext cx="1533497" cy="424019"/>
            <a:chOff x="11344274" y="872716"/>
            <a:chExt cx="12546261" cy="3469097"/>
          </a:xfrm>
          <a:solidFill>
            <a:schemeClr val="accent1"/>
          </a:solidFill>
        </p:grpSpPr>
        <p:sp>
          <p:nvSpPr>
            <p:cNvPr id="36" name="Freeform 18">
              <a:extLst>
                <a:ext uri="{FF2B5EF4-FFF2-40B4-BE49-F238E27FC236}">
                  <a16:creationId xmlns:a16="http://schemas.microsoft.com/office/drawing/2014/main" id="{9FDF19A6-86FD-4D73-A6B9-840E3429D1B8}"/>
                </a:ext>
              </a:extLst>
            </p:cNvPr>
            <p:cNvSpPr>
              <a:spLocks/>
            </p:cNvSpPr>
            <p:nvPr/>
          </p:nvSpPr>
          <p:spPr bwMode="gray">
            <a:xfrm>
              <a:off x="15286700" y="1447905"/>
              <a:ext cx="1626700" cy="2129989"/>
            </a:xfrm>
            <a:custGeom>
              <a:avLst/>
              <a:gdLst/>
              <a:ahLst/>
              <a:cxnLst/>
              <a:rect l="l" t="t" r="r" b="b"/>
              <a:pathLst>
                <a:path w="1626700" h="2129989">
                  <a:moveTo>
                    <a:pt x="416412" y="359491"/>
                  </a:moveTo>
                  <a:cubicBezTo>
                    <a:pt x="416412" y="359491"/>
                    <a:pt x="416412" y="359491"/>
                    <a:pt x="416412" y="1767500"/>
                  </a:cubicBezTo>
                  <a:cubicBezTo>
                    <a:pt x="416412" y="1767500"/>
                    <a:pt x="416412" y="1767500"/>
                    <a:pt x="487221" y="1767500"/>
                  </a:cubicBezTo>
                  <a:cubicBezTo>
                    <a:pt x="997046" y="1767500"/>
                    <a:pt x="1195311" y="1484483"/>
                    <a:pt x="1195311" y="1067033"/>
                  </a:cubicBezTo>
                  <a:cubicBezTo>
                    <a:pt x="1195311" y="600055"/>
                    <a:pt x="961641" y="359491"/>
                    <a:pt x="487221" y="359491"/>
                  </a:cubicBezTo>
                  <a:cubicBezTo>
                    <a:pt x="487221" y="359491"/>
                    <a:pt x="487221" y="359491"/>
                    <a:pt x="416412" y="359491"/>
                  </a:cubicBezTo>
                  <a:close/>
                  <a:moveTo>
                    <a:pt x="0" y="0"/>
                  </a:moveTo>
                  <a:cubicBezTo>
                    <a:pt x="0" y="0"/>
                    <a:pt x="0" y="0"/>
                    <a:pt x="594100" y="0"/>
                  </a:cubicBezTo>
                  <a:cubicBezTo>
                    <a:pt x="1216490" y="0"/>
                    <a:pt x="1626700" y="459964"/>
                    <a:pt x="1626700" y="1068533"/>
                  </a:cubicBezTo>
                  <a:cubicBezTo>
                    <a:pt x="1626700" y="1670025"/>
                    <a:pt x="1202344" y="2129989"/>
                    <a:pt x="594100" y="2129989"/>
                  </a:cubicBezTo>
                  <a:cubicBezTo>
                    <a:pt x="594100" y="2129989"/>
                    <a:pt x="594100" y="2129989"/>
                    <a:pt x="0" y="2129989"/>
                  </a:cubicBezTo>
                  <a:cubicBezTo>
                    <a:pt x="0" y="2129956"/>
                    <a:pt x="0" y="2121555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2400">
                <a:solidFill>
                  <a:srgbClr val="555555"/>
                </a:solidFill>
                <a:latin typeface="+mn-lt"/>
              </a:endParaRPr>
            </a:p>
          </p:txBody>
        </p:sp>
        <p:sp>
          <p:nvSpPr>
            <p:cNvPr id="37" name="Freeform 20">
              <a:extLst>
                <a:ext uri="{FF2B5EF4-FFF2-40B4-BE49-F238E27FC236}">
                  <a16:creationId xmlns:a16="http://schemas.microsoft.com/office/drawing/2014/main" id="{3AA883F0-8318-4F14-A9FD-46E8F4F877C3}"/>
                </a:ext>
              </a:extLst>
            </p:cNvPr>
            <p:cNvSpPr>
              <a:spLocks/>
            </p:cNvSpPr>
            <p:nvPr/>
          </p:nvSpPr>
          <p:spPr bwMode="gray">
            <a:xfrm>
              <a:off x="17177028" y="1447905"/>
              <a:ext cx="1102441" cy="2129989"/>
            </a:xfrm>
            <a:custGeom>
              <a:avLst/>
              <a:gdLst>
                <a:gd name="T0" fmla="*/ 368 w 368"/>
                <a:gd name="T1" fmla="*/ 120 h 711"/>
                <a:gd name="T2" fmla="*/ 368 w 368"/>
                <a:gd name="T3" fmla="*/ 0 h 711"/>
                <a:gd name="T4" fmla="*/ 0 w 368"/>
                <a:gd name="T5" fmla="*/ 0 h 711"/>
                <a:gd name="T6" fmla="*/ 0 w 368"/>
                <a:gd name="T7" fmla="*/ 711 h 711"/>
                <a:gd name="T8" fmla="*/ 368 w 368"/>
                <a:gd name="T9" fmla="*/ 711 h 711"/>
                <a:gd name="T10" fmla="*/ 368 w 368"/>
                <a:gd name="T11" fmla="*/ 590 h 711"/>
                <a:gd name="T12" fmla="*/ 139 w 368"/>
                <a:gd name="T13" fmla="*/ 590 h 711"/>
                <a:gd name="T14" fmla="*/ 139 w 368"/>
                <a:gd name="T15" fmla="*/ 399 h 711"/>
                <a:gd name="T16" fmla="*/ 359 w 368"/>
                <a:gd name="T17" fmla="*/ 399 h 711"/>
                <a:gd name="T18" fmla="*/ 359 w 368"/>
                <a:gd name="T19" fmla="*/ 276 h 711"/>
                <a:gd name="T20" fmla="*/ 139 w 368"/>
                <a:gd name="T21" fmla="*/ 276 h 711"/>
                <a:gd name="T22" fmla="*/ 139 w 368"/>
                <a:gd name="T23" fmla="*/ 120 h 711"/>
                <a:gd name="T24" fmla="*/ 368 w 368"/>
                <a:gd name="T25" fmla="*/ 120 h 711"/>
                <a:gd name="T26" fmla="*/ 368 w 368"/>
                <a:gd name="T27" fmla="*/ 120 h 7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68" h="711">
                  <a:moveTo>
                    <a:pt x="368" y="120"/>
                  </a:moveTo>
                  <a:lnTo>
                    <a:pt x="368" y="0"/>
                  </a:lnTo>
                  <a:lnTo>
                    <a:pt x="0" y="0"/>
                  </a:lnTo>
                  <a:lnTo>
                    <a:pt x="0" y="711"/>
                  </a:lnTo>
                  <a:lnTo>
                    <a:pt x="368" y="711"/>
                  </a:lnTo>
                  <a:lnTo>
                    <a:pt x="368" y="590"/>
                  </a:lnTo>
                  <a:lnTo>
                    <a:pt x="139" y="590"/>
                  </a:lnTo>
                  <a:lnTo>
                    <a:pt x="139" y="399"/>
                  </a:lnTo>
                  <a:lnTo>
                    <a:pt x="359" y="399"/>
                  </a:lnTo>
                  <a:lnTo>
                    <a:pt x="359" y="276"/>
                  </a:lnTo>
                  <a:lnTo>
                    <a:pt x="139" y="276"/>
                  </a:lnTo>
                  <a:lnTo>
                    <a:pt x="139" y="120"/>
                  </a:lnTo>
                  <a:lnTo>
                    <a:pt x="368" y="120"/>
                  </a:lnTo>
                  <a:lnTo>
                    <a:pt x="368" y="12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2400">
                <a:solidFill>
                  <a:srgbClr val="555555"/>
                </a:solidFill>
                <a:latin typeface="+mn-lt"/>
              </a:endParaRPr>
            </a:p>
          </p:txBody>
        </p:sp>
        <p:sp>
          <p:nvSpPr>
            <p:cNvPr id="38" name="Freeform 21">
              <a:extLst>
                <a:ext uri="{FF2B5EF4-FFF2-40B4-BE49-F238E27FC236}">
                  <a16:creationId xmlns:a16="http://schemas.microsoft.com/office/drawing/2014/main" id="{2175C02B-A894-4E6E-976E-2517B851FB6F}"/>
                </a:ext>
              </a:extLst>
            </p:cNvPr>
            <p:cNvSpPr>
              <a:spLocks/>
            </p:cNvSpPr>
            <p:nvPr/>
          </p:nvSpPr>
          <p:spPr bwMode="gray">
            <a:xfrm>
              <a:off x="21925313" y="1390984"/>
              <a:ext cx="1965222" cy="2186908"/>
            </a:xfrm>
            <a:custGeom>
              <a:avLst/>
              <a:gdLst/>
              <a:ahLst/>
              <a:cxnLst/>
              <a:rect l="l" t="t" r="r" b="b"/>
              <a:pathLst>
                <a:path w="1965222" h="2186908">
                  <a:moveTo>
                    <a:pt x="988602" y="629111"/>
                  </a:moveTo>
                  <a:lnTo>
                    <a:pt x="733962" y="1402018"/>
                  </a:lnTo>
                  <a:lnTo>
                    <a:pt x="1237250" y="1402018"/>
                  </a:lnTo>
                  <a:lnTo>
                    <a:pt x="997590" y="629111"/>
                  </a:lnTo>
                  <a:close/>
                  <a:moveTo>
                    <a:pt x="996748" y="0"/>
                  </a:moveTo>
                  <a:cubicBezTo>
                    <a:pt x="1074510" y="0"/>
                    <a:pt x="1159338" y="49542"/>
                    <a:pt x="1187616" y="134470"/>
                  </a:cubicBezTo>
                  <a:cubicBezTo>
                    <a:pt x="1965222" y="2186908"/>
                    <a:pt x="1965222" y="2186908"/>
                    <a:pt x="1965222" y="2186908"/>
                  </a:cubicBezTo>
                  <a:cubicBezTo>
                    <a:pt x="1519866" y="2186908"/>
                    <a:pt x="1519866" y="2186908"/>
                    <a:pt x="1519866" y="2186908"/>
                  </a:cubicBezTo>
                  <a:cubicBezTo>
                    <a:pt x="1357274" y="1741034"/>
                    <a:pt x="1357274" y="1741034"/>
                    <a:pt x="1357274" y="1741034"/>
                  </a:cubicBezTo>
                  <a:cubicBezTo>
                    <a:pt x="615016" y="1741034"/>
                    <a:pt x="615016" y="1741034"/>
                    <a:pt x="615016" y="1741034"/>
                  </a:cubicBezTo>
                  <a:cubicBezTo>
                    <a:pt x="438286" y="2186908"/>
                    <a:pt x="438286" y="2186908"/>
                    <a:pt x="438286" y="2186908"/>
                  </a:cubicBezTo>
                  <a:cubicBezTo>
                    <a:pt x="0" y="2186908"/>
                    <a:pt x="0" y="2186908"/>
                    <a:pt x="0" y="2186908"/>
                  </a:cubicBezTo>
                  <a:cubicBezTo>
                    <a:pt x="798812" y="134470"/>
                    <a:pt x="798812" y="134470"/>
                    <a:pt x="798812" y="134470"/>
                  </a:cubicBezTo>
                  <a:cubicBezTo>
                    <a:pt x="834158" y="49542"/>
                    <a:pt x="911920" y="0"/>
                    <a:pt x="99674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2400">
                <a:solidFill>
                  <a:srgbClr val="555555"/>
                </a:solidFill>
                <a:latin typeface="+mn-lt"/>
              </a:endParaRPr>
            </a:p>
          </p:txBody>
        </p:sp>
        <p:sp>
          <p:nvSpPr>
            <p:cNvPr id="39" name="Freeform 23">
              <a:extLst>
                <a:ext uri="{FF2B5EF4-FFF2-40B4-BE49-F238E27FC236}">
                  <a16:creationId xmlns:a16="http://schemas.microsoft.com/office/drawing/2014/main" id="{5D823A7F-88BC-4475-8BDF-89B23FE5D8AE}"/>
                </a:ext>
              </a:extLst>
            </p:cNvPr>
            <p:cNvSpPr>
              <a:spLocks/>
            </p:cNvSpPr>
            <p:nvPr/>
          </p:nvSpPr>
          <p:spPr bwMode="gray">
            <a:xfrm>
              <a:off x="18641956" y="1447905"/>
              <a:ext cx="1641679" cy="2129989"/>
            </a:xfrm>
            <a:custGeom>
              <a:avLst/>
              <a:gdLst>
                <a:gd name="T0" fmla="*/ 141 w 548"/>
                <a:gd name="T1" fmla="*/ 300 h 711"/>
                <a:gd name="T2" fmla="*/ 139 w 548"/>
                <a:gd name="T3" fmla="*/ 300 h 711"/>
                <a:gd name="T4" fmla="*/ 139 w 548"/>
                <a:gd name="T5" fmla="*/ 0 h 711"/>
                <a:gd name="T6" fmla="*/ 0 w 548"/>
                <a:gd name="T7" fmla="*/ 0 h 711"/>
                <a:gd name="T8" fmla="*/ 0 w 548"/>
                <a:gd name="T9" fmla="*/ 711 h 711"/>
                <a:gd name="T10" fmla="*/ 139 w 548"/>
                <a:gd name="T11" fmla="*/ 711 h 711"/>
                <a:gd name="T12" fmla="*/ 139 w 548"/>
                <a:gd name="T13" fmla="*/ 392 h 711"/>
                <a:gd name="T14" fmla="*/ 141 w 548"/>
                <a:gd name="T15" fmla="*/ 392 h 711"/>
                <a:gd name="T16" fmla="*/ 368 w 548"/>
                <a:gd name="T17" fmla="*/ 711 h 711"/>
                <a:gd name="T18" fmla="*/ 548 w 548"/>
                <a:gd name="T19" fmla="*/ 711 h 711"/>
                <a:gd name="T20" fmla="*/ 262 w 548"/>
                <a:gd name="T21" fmla="*/ 328 h 711"/>
                <a:gd name="T22" fmla="*/ 531 w 548"/>
                <a:gd name="T23" fmla="*/ 0 h 711"/>
                <a:gd name="T24" fmla="*/ 361 w 548"/>
                <a:gd name="T25" fmla="*/ 0 h 711"/>
                <a:gd name="T26" fmla="*/ 141 w 548"/>
                <a:gd name="T27" fmla="*/ 300 h 711"/>
                <a:gd name="T28" fmla="*/ 141 w 548"/>
                <a:gd name="T29" fmla="*/ 300 h 7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48" h="711">
                  <a:moveTo>
                    <a:pt x="141" y="300"/>
                  </a:moveTo>
                  <a:lnTo>
                    <a:pt x="139" y="300"/>
                  </a:lnTo>
                  <a:lnTo>
                    <a:pt x="139" y="0"/>
                  </a:lnTo>
                  <a:lnTo>
                    <a:pt x="0" y="0"/>
                  </a:lnTo>
                  <a:lnTo>
                    <a:pt x="0" y="711"/>
                  </a:lnTo>
                  <a:lnTo>
                    <a:pt x="139" y="711"/>
                  </a:lnTo>
                  <a:lnTo>
                    <a:pt x="139" y="392"/>
                  </a:lnTo>
                  <a:lnTo>
                    <a:pt x="141" y="392"/>
                  </a:lnTo>
                  <a:lnTo>
                    <a:pt x="368" y="711"/>
                  </a:lnTo>
                  <a:lnTo>
                    <a:pt x="548" y="711"/>
                  </a:lnTo>
                  <a:lnTo>
                    <a:pt x="262" y="328"/>
                  </a:lnTo>
                  <a:lnTo>
                    <a:pt x="531" y="0"/>
                  </a:lnTo>
                  <a:lnTo>
                    <a:pt x="361" y="0"/>
                  </a:lnTo>
                  <a:lnTo>
                    <a:pt x="141" y="300"/>
                  </a:lnTo>
                  <a:lnTo>
                    <a:pt x="141" y="30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2400">
                <a:solidFill>
                  <a:srgbClr val="555555"/>
                </a:solidFill>
                <a:latin typeface="+mn-lt"/>
              </a:endParaRPr>
            </a:p>
          </p:txBody>
        </p:sp>
        <p:sp>
          <p:nvSpPr>
            <p:cNvPr id="40" name="Freeform 25">
              <a:extLst>
                <a:ext uri="{FF2B5EF4-FFF2-40B4-BE49-F238E27FC236}">
                  <a16:creationId xmlns:a16="http://schemas.microsoft.com/office/drawing/2014/main" id="{FE316930-BAB8-4000-ACD9-4B87DEBC73EF}"/>
                </a:ext>
              </a:extLst>
            </p:cNvPr>
            <p:cNvSpPr>
              <a:spLocks/>
            </p:cNvSpPr>
            <p:nvPr/>
          </p:nvSpPr>
          <p:spPr bwMode="gray">
            <a:xfrm>
              <a:off x="20481355" y="1447905"/>
              <a:ext cx="1443958" cy="2129989"/>
            </a:xfrm>
            <a:custGeom>
              <a:avLst/>
              <a:gdLst/>
              <a:ahLst/>
              <a:cxnLst/>
              <a:rect l="l" t="t" r="r" b="b"/>
              <a:pathLst>
                <a:path w="1443958" h="2129989">
                  <a:moveTo>
                    <a:pt x="416412" y="338520"/>
                  </a:moveTo>
                  <a:cubicBezTo>
                    <a:pt x="416412" y="982610"/>
                    <a:pt x="416412" y="982610"/>
                    <a:pt x="416412" y="982610"/>
                  </a:cubicBezTo>
                  <a:cubicBezTo>
                    <a:pt x="636498" y="982610"/>
                    <a:pt x="636498" y="982610"/>
                    <a:pt x="636498" y="982610"/>
                  </a:cubicBezTo>
                  <a:cubicBezTo>
                    <a:pt x="799788" y="982610"/>
                    <a:pt x="934680" y="833974"/>
                    <a:pt x="934680" y="657026"/>
                  </a:cubicBezTo>
                  <a:cubicBezTo>
                    <a:pt x="934680" y="480078"/>
                    <a:pt x="799788" y="338520"/>
                    <a:pt x="636498" y="338520"/>
                  </a:cubicBezTo>
                  <a:cubicBezTo>
                    <a:pt x="416412" y="338520"/>
                    <a:pt x="416412" y="338520"/>
                    <a:pt x="416412" y="338520"/>
                  </a:cubicBezTo>
                  <a:close/>
                  <a:moveTo>
                    <a:pt x="0" y="0"/>
                  </a:moveTo>
                  <a:cubicBezTo>
                    <a:pt x="714900" y="0"/>
                    <a:pt x="714900" y="0"/>
                    <a:pt x="714900" y="0"/>
                  </a:cubicBezTo>
                  <a:cubicBezTo>
                    <a:pt x="1068812" y="0"/>
                    <a:pt x="1351942" y="283055"/>
                    <a:pt x="1351942" y="636874"/>
                  </a:cubicBezTo>
                  <a:cubicBezTo>
                    <a:pt x="1351942" y="941158"/>
                    <a:pt x="1139594" y="1195908"/>
                    <a:pt x="856466" y="1259595"/>
                  </a:cubicBezTo>
                  <a:cubicBezTo>
                    <a:pt x="1443958" y="2129989"/>
                    <a:pt x="1443958" y="2129989"/>
                    <a:pt x="1443958" y="2129989"/>
                  </a:cubicBezTo>
                  <a:cubicBezTo>
                    <a:pt x="941404" y="2129989"/>
                    <a:pt x="941404" y="2129989"/>
                    <a:pt x="941404" y="2129989"/>
                  </a:cubicBezTo>
                  <a:cubicBezTo>
                    <a:pt x="417616" y="1273748"/>
                    <a:pt x="417616" y="1273748"/>
                    <a:pt x="417616" y="1273748"/>
                  </a:cubicBezTo>
                  <a:cubicBezTo>
                    <a:pt x="417616" y="2129989"/>
                    <a:pt x="417616" y="2129989"/>
                    <a:pt x="417616" y="2129989"/>
                  </a:cubicBezTo>
                  <a:cubicBezTo>
                    <a:pt x="0" y="2129989"/>
                    <a:pt x="0" y="2129989"/>
                    <a:pt x="0" y="2129989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2400">
                <a:solidFill>
                  <a:srgbClr val="555555"/>
                </a:solidFill>
                <a:latin typeface="+mn-lt"/>
              </a:endParaRPr>
            </a:p>
          </p:txBody>
        </p:sp>
        <p:sp>
          <p:nvSpPr>
            <p:cNvPr id="41" name="Freeform 26">
              <a:extLst>
                <a:ext uri="{FF2B5EF4-FFF2-40B4-BE49-F238E27FC236}">
                  <a16:creationId xmlns:a16="http://schemas.microsoft.com/office/drawing/2014/main" id="{D7767F20-9E66-4D51-A113-73C78ECF43F6}"/>
                </a:ext>
              </a:extLst>
            </p:cNvPr>
            <p:cNvSpPr>
              <a:spLocks/>
            </p:cNvSpPr>
            <p:nvPr/>
          </p:nvSpPr>
          <p:spPr bwMode="gray">
            <a:xfrm>
              <a:off x="11344274" y="872716"/>
              <a:ext cx="2747117" cy="3469097"/>
            </a:xfrm>
            <a:custGeom>
              <a:avLst/>
              <a:gdLst>
                <a:gd name="T0" fmla="*/ 94 w 388"/>
                <a:gd name="T1" fmla="*/ 4 h 490"/>
                <a:gd name="T2" fmla="*/ 349 w 388"/>
                <a:gd name="T3" fmla="*/ 152 h 490"/>
                <a:gd name="T4" fmla="*/ 388 w 388"/>
                <a:gd name="T5" fmla="*/ 220 h 490"/>
                <a:gd name="T6" fmla="*/ 349 w 388"/>
                <a:gd name="T7" fmla="*/ 288 h 490"/>
                <a:gd name="T8" fmla="*/ 0 w 388"/>
                <a:gd name="T9" fmla="*/ 490 h 490"/>
                <a:gd name="T10" fmla="*/ 0 w 388"/>
                <a:gd name="T11" fmla="*/ 399 h 490"/>
                <a:gd name="T12" fmla="*/ 310 w 388"/>
                <a:gd name="T13" fmla="*/ 220 h 490"/>
                <a:gd name="T14" fmla="*/ 143 w 388"/>
                <a:gd name="T15" fmla="*/ 123 h 490"/>
                <a:gd name="T16" fmla="*/ 143 w 388"/>
                <a:gd name="T17" fmla="*/ 259 h 490"/>
                <a:gd name="T18" fmla="*/ 65 w 388"/>
                <a:gd name="T19" fmla="*/ 305 h 490"/>
                <a:gd name="T20" fmla="*/ 65 w 388"/>
                <a:gd name="T21" fmla="*/ 21 h 490"/>
                <a:gd name="T22" fmla="*/ 75 w 388"/>
                <a:gd name="T23" fmla="*/ 4 h 490"/>
                <a:gd name="T24" fmla="*/ 94 w 388"/>
                <a:gd name="T25" fmla="*/ 4 h 4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88" h="490">
                  <a:moveTo>
                    <a:pt x="94" y="4"/>
                  </a:moveTo>
                  <a:cubicBezTo>
                    <a:pt x="349" y="152"/>
                    <a:pt x="349" y="152"/>
                    <a:pt x="349" y="152"/>
                  </a:cubicBezTo>
                  <a:cubicBezTo>
                    <a:pt x="369" y="163"/>
                    <a:pt x="388" y="187"/>
                    <a:pt x="388" y="220"/>
                  </a:cubicBezTo>
                  <a:cubicBezTo>
                    <a:pt x="388" y="252"/>
                    <a:pt x="369" y="276"/>
                    <a:pt x="349" y="288"/>
                  </a:cubicBezTo>
                  <a:cubicBezTo>
                    <a:pt x="0" y="490"/>
                    <a:pt x="0" y="490"/>
                    <a:pt x="0" y="490"/>
                  </a:cubicBezTo>
                  <a:cubicBezTo>
                    <a:pt x="0" y="399"/>
                    <a:pt x="0" y="399"/>
                    <a:pt x="0" y="399"/>
                  </a:cubicBezTo>
                  <a:cubicBezTo>
                    <a:pt x="310" y="220"/>
                    <a:pt x="310" y="220"/>
                    <a:pt x="310" y="220"/>
                  </a:cubicBezTo>
                  <a:cubicBezTo>
                    <a:pt x="143" y="123"/>
                    <a:pt x="143" y="123"/>
                    <a:pt x="143" y="123"/>
                  </a:cubicBezTo>
                  <a:cubicBezTo>
                    <a:pt x="143" y="259"/>
                    <a:pt x="143" y="259"/>
                    <a:pt x="143" y="259"/>
                  </a:cubicBezTo>
                  <a:cubicBezTo>
                    <a:pt x="65" y="305"/>
                    <a:pt x="65" y="305"/>
                    <a:pt x="65" y="305"/>
                  </a:cubicBezTo>
                  <a:cubicBezTo>
                    <a:pt x="65" y="21"/>
                    <a:pt x="65" y="21"/>
                    <a:pt x="65" y="21"/>
                  </a:cubicBezTo>
                  <a:cubicBezTo>
                    <a:pt x="65" y="14"/>
                    <a:pt x="69" y="8"/>
                    <a:pt x="75" y="4"/>
                  </a:cubicBezTo>
                  <a:cubicBezTo>
                    <a:pt x="80" y="1"/>
                    <a:pt x="88" y="0"/>
                    <a:pt x="94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2400">
                <a:solidFill>
                  <a:srgbClr val="555555"/>
                </a:solidFill>
                <a:latin typeface="+mn-lt"/>
              </a:endParaRPr>
            </a:p>
          </p:txBody>
        </p:sp>
      </p:grpSp>
      <p:sp>
        <p:nvSpPr>
          <p:cNvPr id="42" name="ZoneTexte 41">
            <a:extLst>
              <a:ext uri="{FF2B5EF4-FFF2-40B4-BE49-F238E27FC236}">
                <a16:creationId xmlns:a16="http://schemas.microsoft.com/office/drawing/2014/main" id="{9D35E5A4-43F7-427A-8761-9F0506455F34}"/>
              </a:ext>
            </a:extLst>
          </p:cNvPr>
          <p:cNvSpPr txBox="1"/>
          <p:nvPr/>
        </p:nvSpPr>
        <p:spPr bwMode="gray">
          <a:xfrm>
            <a:off x="1176338" y="6623050"/>
            <a:ext cx="865187" cy="136525"/>
          </a:xfrm>
          <a:prstGeom prst="rect">
            <a:avLst/>
          </a:prstGeom>
        </p:spPr>
        <p:txBody>
          <a:bodyPr wrap="none" lIns="0" tIns="0" rIns="0" bIns="0"/>
          <a:lstStyle>
            <a:defPPr>
              <a:defRPr lang="en-US"/>
            </a:defPPr>
            <a:lvl1pPr>
              <a:defRPr sz="600" b="1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fr-FR" sz="800" b="0">
                <a:solidFill>
                  <a:srgbClr val="555555">
                    <a:tint val="75000"/>
                  </a:srgbClr>
                </a:solidFill>
                <a:latin typeface="+mn-lt"/>
              </a:rPr>
              <a:t>© DEKRA 2019</a:t>
            </a:r>
          </a:p>
        </p:txBody>
      </p:sp>
      <p:pic>
        <p:nvPicPr>
          <p:cNvPr id="43" name="Image 40">
            <a:extLst>
              <a:ext uri="{FF2B5EF4-FFF2-40B4-BE49-F238E27FC236}">
                <a16:creationId xmlns:a16="http://schemas.microsoft.com/office/drawing/2014/main" id="{663468B9-D7DE-4CF4-ACF7-D9B8B10BE42D}"/>
              </a:ext>
            </a:extLst>
          </p:cNvPr>
          <p:cNvPicPr>
            <a:picLocks noChangeAspect="1"/>
          </p:cNvPicPr>
          <p:nvPr userDrawn="1"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27050" y="5153025"/>
            <a:ext cx="3455988" cy="7318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4" name="Picture 8" descr="Weltkugel_Retusche">
            <a:extLst>
              <a:ext uri="{FF2B5EF4-FFF2-40B4-BE49-F238E27FC236}">
                <a16:creationId xmlns:a16="http://schemas.microsoft.com/office/drawing/2014/main" id="{AB9B0000-3CE6-4118-86EA-CC39A0409C2B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63" b="-21"/>
          <a:stretch>
            <a:fillRect/>
          </a:stretch>
        </p:blipFill>
        <p:spPr bwMode="gray">
          <a:xfrm>
            <a:off x="5002213" y="1957388"/>
            <a:ext cx="4406900" cy="3881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45" name="Groupe 43">
            <a:extLst>
              <a:ext uri="{FF2B5EF4-FFF2-40B4-BE49-F238E27FC236}">
                <a16:creationId xmlns:a16="http://schemas.microsoft.com/office/drawing/2014/main" id="{F4E76C21-D618-4120-8B3C-5B841C6CE406}"/>
              </a:ext>
            </a:extLst>
          </p:cNvPr>
          <p:cNvGrpSpPr/>
          <p:nvPr userDrawn="1"/>
        </p:nvGrpSpPr>
        <p:grpSpPr>
          <a:xfrm>
            <a:off x="621113" y="0"/>
            <a:ext cx="1922494" cy="260648"/>
            <a:chOff x="465833" y="0"/>
            <a:chExt cx="1441871" cy="195486"/>
          </a:xfrm>
          <a:solidFill>
            <a:schemeClr val="bg2"/>
          </a:solidFill>
        </p:grpSpPr>
        <p:sp>
          <p:nvSpPr>
            <p:cNvPr id="46" name="Rectangle 45">
              <a:extLst>
                <a:ext uri="{FF2B5EF4-FFF2-40B4-BE49-F238E27FC236}">
                  <a16:creationId xmlns:a16="http://schemas.microsoft.com/office/drawing/2014/main" id="{D5AC736E-DB32-481A-9516-A6FADD50430D}"/>
                </a:ext>
              </a:extLst>
            </p:cNvPr>
            <p:cNvSpPr/>
            <p:nvPr/>
          </p:nvSpPr>
          <p:spPr bwMode="gray">
            <a:xfrm>
              <a:off x="465833" y="0"/>
              <a:ext cx="1441871" cy="195486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72000" rIns="72000" bIns="72000" anchor="ctr"/>
            <a:lstStyle/>
            <a:p>
              <a:pPr marL="239994" indent="-239994" algn="ctr" eaLnBrk="1" fontAlgn="auto" hangingPunct="1">
                <a:spcBef>
                  <a:spcPts val="800"/>
                </a:spcBef>
                <a:spcAft>
                  <a:spcPts val="800"/>
                </a:spcAft>
                <a:buFont typeface="Wingdings" panose="05000000000000000000" pitchFamily="2" charset="2"/>
                <a:buChar char="§"/>
                <a:defRPr/>
              </a:pPr>
              <a:endParaRPr lang="fr-FR" sz="1867">
                <a:solidFill>
                  <a:srgbClr val="FFFFFF"/>
                </a:solidFill>
              </a:endParaRPr>
            </a:p>
          </p:txBody>
        </p:sp>
        <p:sp>
          <p:nvSpPr>
            <p:cNvPr id="47" name="Titel 9">
              <a:extLst>
                <a:ext uri="{FF2B5EF4-FFF2-40B4-BE49-F238E27FC236}">
                  <a16:creationId xmlns:a16="http://schemas.microsoft.com/office/drawing/2014/main" id="{0539FE9D-51F2-44DA-8E91-29B8C335DDA1}"/>
                </a:ext>
              </a:extLst>
            </p:cNvPr>
            <p:cNvSpPr txBox="1">
              <a:spLocks/>
            </p:cNvSpPr>
            <p:nvPr/>
          </p:nvSpPr>
          <p:spPr bwMode="gray">
            <a:xfrm>
              <a:off x="465833" y="51470"/>
              <a:ext cx="1441871" cy="144016"/>
            </a:xfrm>
            <a:prstGeom prst="rect">
              <a:avLst/>
            </a:prstGeom>
            <a:grpFill/>
          </p:spPr>
          <p:txBody>
            <a:bodyPr lIns="0" tIns="0" rIns="0" bIns="0"/>
            <a:lstStyle>
              <a:lvl1pPr algn="l" defTabSz="914400" rtl="0" eaLnBrk="1" latinLnBrk="0" hangingPunct="1">
                <a:spcBef>
                  <a:spcPct val="0"/>
                </a:spcBef>
                <a:buNone/>
                <a:defRPr sz="2000" kern="1200">
                  <a:solidFill>
                    <a:schemeClr val="accent1"/>
                  </a:solidFill>
                  <a:latin typeface="+mj-lt"/>
                  <a:ea typeface="+mj-ea"/>
                  <a:cs typeface="+mj-cs"/>
                </a:defRPr>
              </a:lvl1pPr>
            </a:lstStyle>
            <a:p>
              <a:pPr algn="ctr" fontAlgn="auto">
                <a:spcAft>
                  <a:spcPts val="0"/>
                </a:spcAft>
                <a:defRPr/>
              </a:pPr>
              <a:r>
                <a:rPr lang="en-US" sz="1067">
                  <a:solidFill>
                    <a:srgbClr val="FFFFFF"/>
                  </a:solidFill>
                </a:rPr>
                <a:t>DEKRA Automotive Solutions</a:t>
              </a:r>
            </a:p>
          </p:txBody>
        </p:sp>
      </p:grpSp>
      <p:sp>
        <p:nvSpPr>
          <p:cNvPr id="9" name="Titel 8"/>
          <p:cNvSpPr>
            <a:spLocks noGrp="1"/>
          </p:cNvSpPr>
          <p:nvPr>
            <p:ph type="title"/>
          </p:nvPr>
        </p:nvSpPr>
        <p:spPr bwMode="gray"/>
        <p:txBody>
          <a:bodyPr/>
          <a:lstStyle/>
          <a:p>
            <a:r>
              <a:rPr lang="fr-FR"/>
              <a:t>Modifiez le style du titre</a:t>
            </a:r>
            <a:endParaRPr lang="en-US" noProof="0"/>
          </a:p>
        </p:txBody>
      </p:sp>
      <p:sp>
        <p:nvSpPr>
          <p:cNvPr id="48" name="Espace réservé du numéro de diapositive 3">
            <a:extLst>
              <a:ext uri="{FF2B5EF4-FFF2-40B4-BE49-F238E27FC236}">
                <a16:creationId xmlns:a16="http://schemas.microsoft.com/office/drawing/2014/main" id="{E4885931-0689-4424-98A4-25854D8657C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9409113" y="6492875"/>
            <a:ext cx="2743200" cy="365125"/>
          </a:xfrm>
          <a:prstGeom prst="rect">
            <a:avLst/>
          </a:prstGeom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r" eaLnBrk="1" hangingPunct="1">
              <a:defRPr sz="1200">
                <a:solidFill>
                  <a:srgbClr val="999999"/>
                </a:solidFill>
              </a:defRPr>
            </a:lvl1pPr>
          </a:lstStyle>
          <a:p>
            <a:fld id="{BC1E52B6-5E0B-4B46-BC8C-5B84F5645416}" type="slidenum">
              <a:rPr lang="fr-FR" altLang="fr-FR"/>
              <a:pPr/>
              <a:t>‹#›</a:t>
            </a:fld>
            <a:endParaRPr lang="fr-FR" altLang="fr-FR"/>
          </a:p>
        </p:txBody>
      </p:sp>
    </p:spTree>
    <p:extLst>
      <p:ext uri="{BB962C8B-B14F-4D97-AF65-F5344CB8AC3E}">
        <p14:creationId xmlns:p14="http://schemas.microsoft.com/office/powerpoint/2010/main" val="639667980"/>
      </p:ext>
    </p:extLst>
  </p:cSld>
  <p:clrMapOvr>
    <a:masterClrMapping/>
  </p:clrMapOvr>
  <p:transition spd="med">
    <p:fade/>
  </p:transition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Wide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Bildplatzhalter 3"/>
          <p:cNvSpPr>
            <a:spLocks noGrp="1"/>
          </p:cNvSpPr>
          <p:nvPr>
            <p:ph type="pic" sz="quarter" idx="11"/>
          </p:nvPr>
        </p:nvSpPr>
        <p:spPr bwMode="gray">
          <a:xfrm>
            <a:off x="4" y="1892303"/>
            <a:ext cx="12192000" cy="4032251"/>
          </a:xfrm>
          <a:solidFill>
            <a:schemeClr val="bg2">
              <a:lumMod val="20000"/>
              <a:lumOff val="80000"/>
            </a:schemeClr>
          </a:solidFill>
        </p:spPr>
        <p:txBody>
          <a:bodyPr tIns="684000" rtlCol="0" anchor="ctr">
            <a:noAutofit/>
          </a:bodyPr>
          <a:lstStyle>
            <a:lvl1pPr algn="ctr">
              <a:defRPr>
                <a:solidFill>
                  <a:schemeClr val="bg2"/>
                </a:solidFill>
              </a:defRPr>
            </a:lvl1pPr>
          </a:lstStyle>
          <a:p>
            <a:pPr lvl="0"/>
            <a:r>
              <a:rPr lang="fr-FR" noProof="0"/>
              <a:t>Cliquez sur l'icône pour ajouter une image</a:t>
            </a:r>
            <a:endParaRPr lang="en-US" noProof="0"/>
          </a:p>
        </p:txBody>
      </p:sp>
      <p:sp>
        <p:nvSpPr>
          <p:cNvPr id="2" name="Titel 1"/>
          <p:cNvSpPr>
            <a:spLocks noGrp="1"/>
          </p:cNvSpPr>
          <p:nvPr>
            <p:ph type="title"/>
          </p:nvPr>
        </p:nvSpPr>
        <p:spPr bwMode="gray"/>
        <p:txBody>
          <a:bodyPr/>
          <a:lstStyle/>
          <a:p>
            <a:r>
              <a:rPr lang="fr-FR" noProof="0"/>
              <a:t>Modifiez le style du titre</a:t>
            </a:r>
            <a:endParaRPr lang="en-US" noProof="0"/>
          </a:p>
        </p:txBody>
      </p:sp>
    </p:spTree>
    <p:extLst>
      <p:ext uri="{BB962C8B-B14F-4D97-AF65-F5344CB8AC3E}">
        <p14:creationId xmlns:p14="http://schemas.microsoft.com/office/powerpoint/2010/main" val="632627800"/>
      </p:ext>
    </p:extLst>
  </p:cSld>
  <p:clrMapOvr>
    <a:masterClrMapping/>
  </p:clrMapOvr>
  <p:transition spd="med">
    <p:fade/>
  </p:transition>
</p:sldLayout>
</file>

<file path=ppt/slideLayouts/slideLayout10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_and_Copy_Icon_Runwa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Object 4" hidden="1">
            <a:extLst>
              <a:ext uri="{FF2B5EF4-FFF2-40B4-BE49-F238E27FC236}">
                <a16:creationId xmlns:a16="http://schemas.microsoft.com/office/drawing/2014/main" id="{55E45FA9-9C77-4EF9-8D40-18BB4BDCF3B6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78" imgH="377" progId="">
                  <p:embed/>
                </p:oleObj>
              </mc:Choice>
              <mc:Fallback>
                <p:oleObj name="think-cell Slide" r:id="rId3" imgW="378" imgH="377" progId="">
                  <p:embed/>
                  <p:pic>
                    <p:nvPicPr>
                      <p:cNvPr id="8" name="Object 4" hidden="1">
                        <a:extLst>
                          <a:ext uri="{FF2B5EF4-FFF2-40B4-BE49-F238E27FC236}">
                            <a16:creationId xmlns:a16="http://schemas.microsoft.com/office/drawing/2014/main" id="{55E45FA9-9C77-4EF9-8D40-18BB4BDCF3B6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9" name="Grafik 5" descr="Ein Bild, das Natur, Wand, Frühling, Boden enthält.&#10;&#10;Automatisch generierte Beschreibung">
            <a:extLst>
              <a:ext uri="{FF2B5EF4-FFF2-40B4-BE49-F238E27FC236}">
                <a16:creationId xmlns:a16="http://schemas.microsoft.com/office/drawing/2014/main" id="{34E7346A-97A7-4844-BEDA-CB770DD04D0A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0" name="Grafik 10">
            <a:extLst>
              <a:ext uri="{FF2B5EF4-FFF2-40B4-BE49-F238E27FC236}">
                <a16:creationId xmlns:a16="http://schemas.microsoft.com/office/drawing/2014/main" id="{AFEFF346-C6DC-4E95-B344-F57E28B75C6F}"/>
              </a:ext>
            </a:extLst>
          </p:cNvPr>
          <p:cNvPicPr>
            <a:picLocks noChangeAspect="1"/>
          </p:cNvPicPr>
          <p:nvPr userDrawn="1"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" name="Rechteck 7">
            <a:extLst>
              <a:ext uri="{FF2B5EF4-FFF2-40B4-BE49-F238E27FC236}">
                <a16:creationId xmlns:a16="http://schemas.microsoft.com/office/drawing/2014/main" id="{213AC5BE-4E59-4B3F-8CD5-D991CA6D0BFF}"/>
              </a:ext>
            </a:extLst>
          </p:cNvPr>
          <p:cNvSpPr/>
          <p:nvPr userDrawn="1"/>
        </p:nvSpPr>
        <p:spPr bwMode="gray">
          <a:xfrm>
            <a:off x="0" y="0"/>
            <a:ext cx="12192000" cy="6858000"/>
          </a:xfrm>
          <a:prstGeom prst="rect">
            <a:avLst/>
          </a:prstGeom>
          <a:gradFill flip="none" rotWithShape="1">
            <a:gsLst>
              <a:gs pos="0">
                <a:schemeClr val="accent6">
                  <a:lumMod val="89000"/>
                  <a:alpha val="80000"/>
                </a:schemeClr>
              </a:gs>
              <a:gs pos="23000">
                <a:schemeClr val="accent6">
                  <a:lumMod val="89000"/>
                  <a:alpha val="60000"/>
                </a:schemeClr>
              </a:gs>
              <a:gs pos="69000">
                <a:schemeClr val="accent6">
                  <a:lumMod val="75000"/>
                  <a:alpha val="60000"/>
                </a:schemeClr>
              </a:gs>
              <a:gs pos="97000">
                <a:schemeClr val="accent6">
                  <a:lumMod val="70000"/>
                  <a:alpha val="2000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 eaLnBrk="1" fontAlgn="auto" hangingPunct="1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>
              <a:solidFill>
                <a:srgbClr val="FFFFFF"/>
              </a:solidFill>
            </a:endParaRPr>
          </a:p>
        </p:txBody>
      </p:sp>
      <p:pic>
        <p:nvPicPr>
          <p:cNvPr id="12" name="Grafik 9">
            <a:extLst>
              <a:ext uri="{FF2B5EF4-FFF2-40B4-BE49-F238E27FC236}">
                <a16:creationId xmlns:a16="http://schemas.microsoft.com/office/drawing/2014/main" id="{B4736736-D682-44B2-8562-7F3C7980410B}"/>
              </a:ext>
            </a:extLst>
          </p:cNvPr>
          <p:cNvPicPr>
            <a:picLocks noChangeAspect="1"/>
          </p:cNvPicPr>
          <p:nvPr userDrawn="1"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" name="object 27">
            <a:extLst>
              <a:ext uri="{FF2B5EF4-FFF2-40B4-BE49-F238E27FC236}">
                <a16:creationId xmlns:a16="http://schemas.microsoft.com/office/drawing/2014/main" id="{47CA93C4-A56C-441F-B020-0C6827D848B4}"/>
              </a:ext>
            </a:extLst>
          </p:cNvPr>
          <p:cNvSpPr/>
          <p:nvPr userDrawn="1"/>
        </p:nvSpPr>
        <p:spPr>
          <a:xfrm>
            <a:off x="2459038" y="4233863"/>
            <a:ext cx="9328150" cy="1860550"/>
          </a:xfrm>
          <a:custGeom>
            <a:avLst/>
            <a:gdLst/>
            <a:ahLst/>
            <a:cxnLst/>
            <a:rect l="l" t="t" r="r" b="b"/>
            <a:pathLst>
              <a:path w="8898255" h="2346325">
                <a:moveTo>
                  <a:pt x="0" y="0"/>
                </a:moveTo>
                <a:lnTo>
                  <a:pt x="5508002" y="2346121"/>
                </a:lnTo>
                <a:lnTo>
                  <a:pt x="8898001" y="1307338"/>
                </a:lnTo>
                <a:lnTo>
                  <a:pt x="0" y="0"/>
                </a:lnTo>
                <a:close/>
              </a:path>
            </a:pathLst>
          </a:custGeom>
          <a:gradFill>
            <a:gsLst>
              <a:gs pos="46900">
                <a:srgbClr val="BFDD96">
                  <a:alpha val="52000"/>
                </a:srgbClr>
              </a:gs>
              <a:gs pos="0">
                <a:srgbClr val="D6DFD4">
                  <a:lumMod val="88000"/>
                  <a:alpha val="66000"/>
                </a:srgbClr>
              </a:gs>
              <a:gs pos="100000">
                <a:srgbClr val="D6DFD4"/>
              </a:gs>
            </a:gsLst>
            <a:lin ang="0" scaled="1"/>
          </a:gradFill>
          <a:effectLst>
            <a:outerShdw blurRad="127000" dist="50800" dir="5400000" algn="t" rotWithShape="0">
              <a:prstClr val="black">
                <a:alpha val="20000"/>
              </a:prstClr>
            </a:outerShdw>
          </a:effectLst>
        </p:spPr>
        <p:txBody>
          <a:bodyPr lIns="0" tIns="0" rIns="0" bIns="0"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>
              <a:solidFill>
                <a:srgbClr val="555555"/>
              </a:solidFill>
              <a:latin typeface="Arial"/>
            </a:endParaRPr>
          </a:p>
        </p:txBody>
      </p:sp>
      <p:sp>
        <p:nvSpPr>
          <p:cNvPr id="5" name="Titel 4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endParaRPr lang="de-DE"/>
          </a:p>
        </p:txBody>
      </p:sp>
      <p:sp>
        <p:nvSpPr>
          <p:cNvPr id="6" name="Textplatzhalter 6"/>
          <p:cNvSpPr>
            <a:spLocks noGrp="1"/>
          </p:cNvSpPr>
          <p:nvPr>
            <p:ph type="body" sz="quarter" idx="12"/>
          </p:nvPr>
        </p:nvSpPr>
        <p:spPr>
          <a:xfrm>
            <a:off x="1582738" y="1289050"/>
            <a:ext cx="5580062" cy="3327400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7" name="Bildplatzhalter 6"/>
          <p:cNvSpPr>
            <a:spLocks noGrp="1"/>
          </p:cNvSpPr>
          <p:nvPr>
            <p:ph type="pic" sz="quarter" idx="13"/>
          </p:nvPr>
        </p:nvSpPr>
        <p:spPr>
          <a:xfrm>
            <a:off x="515938" y="1289050"/>
            <a:ext cx="952500" cy="952500"/>
          </a:xfrm>
          <a:prstGeom prst="rect">
            <a:avLst/>
          </a:prstGeom>
        </p:spPr>
        <p:txBody>
          <a:bodyPr/>
          <a:lstStyle>
            <a:lvl1pPr algn="ctr">
              <a:defRPr>
                <a:solidFill>
                  <a:schemeClr val="bg1"/>
                </a:solidFill>
              </a:defRPr>
            </a:lvl1pPr>
          </a:lstStyle>
          <a:p>
            <a:pPr lvl="0"/>
            <a:endParaRPr lang="de-DE" noProof="0"/>
          </a:p>
        </p:txBody>
      </p:sp>
      <p:sp>
        <p:nvSpPr>
          <p:cNvPr id="14" name="Fußzeilenplatzhalter 1">
            <a:extLst>
              <a:ext uri="{FF2B5EF4-FFF2-40B4-BE49-F238E27FC236}">
                <a16:creationId xmlns:a16="http://schemas.microsoft.com/office/drawing/2014/main" id="{1246BEFE-568A-49C7-88DD-9CCB3798B0ED}"/>
              </a:ext>
            </a:extLst>
          </p:cNvPr>
          <p:cNvSpPr>
            <a:spLocks noGrp="1"/>
          </p:cNvSpPr>
          <p:nvPr>
            <p:ph type="ftr" sz="quarter" idx="14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de-DE"/>
              <a:t>Footer</a:t>
            </a:r>
          </a:p>
        </p:txBody>
      </p:sp>
      <p:sp>
        <p:nvSpPr>
          <p:cNvPr id="15" name="Foliennummernplatzhalter 2">
            <a:extLst>
              <a:ext uri="{FF2B5EF4-FFF2-40B4-BE49-F238E27FC236}">
                <a16:creationId xmlns:a16="http://schemas.microsoft.com/office/drawing/2014/main" id="{3EF342F2-6F70-4CF9-B6C2-2A1FFDB6501A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fld id="{6A66F75A-01F8-4447-A0DF-0BC5856A3864}" type="slidenum">
              <a:rPr lang="de-DE" altLang="fr-FR"/>
              <a:pPr/>
              <a:t>‹#›</a:t>
            </a:fld>
            <a:endParaRPr lang="de-DE" altLang="fr-FR"/>
          </a:p>
        </p:txBody>
      </p:sp>
    </p:spTree>
    <p:extLst>
      <p:ext uri="{BB962C8B-B14F-4D97-AF65-F5344CB8AC3E}">
        <p14:creationId xmlns:p14="http://schemas.microsoft.com/office/powerpoint/2010/main" val="2424996972"/>
      </p:ext>
    </p:extLst>
  </p:cSld>
  <p:clrMapOvr>
    <a:masterClrMapping/>
  </p:clrMapOvr>
  <p:transition spd="med">
    <p:fade/>
  </p:transition>
</p:sldLayout>
</file>

<file path=ppt/slideLayouts/slideLayout10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Fullsize Image_Placehol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Bildplatzhalter 5"/>
          <p:cNvSpPr>
            <a:spLocks noGrp="1"/>
          </p:cNvSpPr>
          <p:nvPr>
            <p:ph type="pic" sz="quarter" idx="12"/>
          </p:nvPr>
        </p:nvSpPr>
        <p:spPr>
          <a:xfrm>
            <a:off x="0" y="0"/>
            <a:ext cx="12192000" cy="6858000"/>
          </a:xfrm>
          <a:prstGeom prst="rect">
            <a:avLst/>
          </a:prstGeom>
        </p:spPr>
        <p:txBody>
          <a:bodyPr anchor="ctr"/>
          <a:lstStyle>
            <a:lvl1pPr algn="ctr">
              <a:defRPr>
                <a:solidFill>
                  <a:schemeClr val="tx1"/>
                </a:solidFill>
              </a:defRPr>
            </a:lvl1pPr>
          </a:lstStyle>
          <a:p>
            <a:pPr lvl="0"/>
            <a:endParaRPr lang="de-DE" noProof="0"/>
          </a:p>
        </p:txBody>
      </p:sp>
      <p:sp>
        <p:nvSpPr>
          <p:cNvPr id="12" name="Textplatzhalter 11"/>
          <p:cNvSpPr>
            <a:spLocks noGrp="1"/>
          </p:cNvSpPr>
          <p:nvPr>
            <p:ph type="body" sz="quarter" idx="14"/>
          </p:nvPr>
        </p:nvSpPr>
        <p:spPr>
          <a:xfrm>
            <a:off x="0" y="0"/>
            <a:ext cx="3395663" cy="6858000"/>
          </a:xfrm>
          <a:prstGeom prst="rect">
            <a:avLst/>
          </a:prstGeom>
          <a:solidFill>
            <a:schemeClr val="accent1">
              <a:alpha val="70000"/>
            </a:schemeClr>
          </a:solidFill>
        </p:spPr>
        <p:txBody>
          <a:bodyPr/>
          <a:lstStyle>
            <a:lvl1pPr algn="ctr">
              <a:defRPr>
                <a:solidFill>
                  <a:schemeClr val="tx1">
                    <a:alpha val="0"/>
                  </a:schemeClr>
                </a:solidFill>
              </a:defRPr>
            </a:lvl1pPr>
          </a:lstStyle>
          <a:p>
            <a:pPr lvl="0"/>
            <a:r>
              <a:rPr lang="fr-FR"/>
              <a:t>Modifiez les styles du texte du masque</a:t>
            </a:r>
          </a:p>
        </p:txBody>
      </p:sp>
      <p:sp>
        <p:nvSpPr>
          <p:cNvPr id="7" name="Titel 6"/>
          <p:cNvSpPr>
            <a:spLocks noGrp="1"/>
          </p:cNvSpPr>
          <p:nvPr>
            <p:ph type="title"/>
          </p:nvPr>
        </p:nvSpPr>
        <p:spPr>
          <a:xfrm>
            <a:off x="515939" y="338669"/>
            <a:ext cx="2641330" cy="537633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endParaRPr lang="de-DE"/>
          </a:p>
        </p:txBody>
      </p:sp>
      <p:sp>
        <p:nvSpPr>
          <p:cNvPr id="8" name="Dekra"/>
          <p:cNvSpPr>
            <a:spLocks noGrp="1"/>
          </p:cNvSpPr>
          <p:nvPr>
            <p:ph type="body" sz="quarter" idx="15"/>
          </p:nvPr>
        </p:nvSpPr>
        <p:spPr>
          <a:xfrm>
            <a:off x="10080000" y="360000"/>
            <a:ext cx="1468800" cy="417600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  <a:effectLst>
            <a:outerShdw blurRad="38100" algn="ctr" rotWithShape="0">
              <a:schemeClr val="bg1">
                <a:alpha val="40000"/>
              </a:schemeClr>
            </a:outerShdw>
          </a:effectLst>
        </p:spPr>
        <p:txBody>
          <a:bodyPr/>
          <a:lstStyle>
            <a:lvl1pPr algn="ctr">
              <a:defRPr>
                <a:solidFill>
                  <a:schemeClr val="tx1">
                    <a:alpha val="0"/>
                  </a:schemeClr>
                </a:solidFill>
              </a:defRPr>
            </a:lvl1pPr>
          </a:lstStyle>
          <a:p>
            <a:pPr lvl="0"/>
            <a:r>
              <a:rPr lang="fr-FR"/>
              <a:t>Modifiez les styles du texte du masque</a:t>
            </a:r>
          </a:p>
        </p:txBody>
      </p:sp>
      <p:sp>
        <p:nvSpPr>
          <p:cNvPr id="9" name="Fußzeilenplatzhalter 1">
            <a:extLst>
              <a:ext uri="{FF2B5EF4-FFF2-40B4-BE49-F238E27FC236}">
                <a16:creationId xmlns:a16="http://schemas.microsoft.com/office/drawing/2014/main" id="{9399657E-D238-4A0D-BE7A-401BF288254E}"/>
              </a:ext>
            </a:extLst>
          </p:cNvPr>
          <p:cNvSpPr>
            <a:spLocks noGrp="1"/>
          </p:cNvSpPr>
          <p:nvPr>
            <p:ph type="ftr" sz="quarter" idx="16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de-DE"/>
              <a:t>Footer</a:t>
            </a:r>
          </a:p>
        </p:txBody>
      </p:sp>
      <p:sp>
        <p:nvSpPr>
          <p:cNvPr id="10" name="Foliennummernplatzhalter 2">
            <a:extLst>
              <a:ext uri="{FF2B5EF4-FFF2-40B4-BE49-F238E27FC236}">
                <a16:creationId xmlns:a16="http://schemas.microsoft.com/office/drawing/2014/main" id="{7AA2534C-601D-4857-BC95-BA7CD257F28E}"/>
              </a:ext>
            </a:extLst>
          </p:cNvPr>
          <p:cNvSpPr>
            <a:spLocks noGrp="1"/>
          </p:cNvSpPr>
          <p:nvPr>
            <p:ph type="sldNum" sz="quarter" idx="17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fld id="{B455D5B3-C5AC-4879-842D-2FA39B237B48}" type="slidenum">
              <a:rPr lang="de-DE" altLang="fr-FR"/>
              <a:pPr/>
              <a:t>‹#›</a:t>
            </a:fld>
            <a:endParaRPr lang="de-DE" altLang="fr-FR"/>
          </a:p>
        </p:txBody>
      </p:sp>
    </p:spTree>
    <p:extLst>
      <p:ext uri="{BB962C8B-B14F-4D97-AF65-F5344CB8AC3E}">
        <p14:creationId xmlns:p14="http://schemas.microsoft.com/office/powerpoint/2010/main" val="3817071899"/>
      </p:ext>
    </p:extLst>
  </p:cSld>
  <p:clrMapOvr>
    <a:masterClrMapping/>
  </p:clrMapOvr>
  <p:transition spd="med">
    <p:fade/>
  </p:transition>
</p:sldLayout>
</file>

<file path=ppt/slideLayouts/slideLayout10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content_image_righ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Grafik 7" descr="Ein Bild, das Natur, Wand, Frühling, Boden enthält.&#10;&#10;Automatisch generierte Beschreibung">
            <a:extLst>
              <a:ext uri="{FF2B5EF4-FFF2-40B4-BE49-F238E27FC236}">
                <a16:creationId xmlns:a16="http://schemas.microsoft.com/office/drawing/2014/main" id="{EA2DBBCF-9E8B-472F-AA78-064DF1299614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27852"/>
          <a:stretch>
            <a:fillRect/>
          </a:stretch>
        </p:blipFill>
        <p:spPr bwMode="auto">
          <a:xfrm>
            <a:off x="0" y="0"/>
            <a:ext cx="8796338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" name="Grafik 10">
            <a:extLst>
              <a:ext uri="{FF2B5EF4-FFF2-40B4-BE49-F238E27FC236}">
                <a16:creationId xmlns:a16="http://schemas.microsoft.com/office/drawing/2014/main" id="{1359054E-5DA6-4E8B-A944-86CA4D446A11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8796338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Rechteck 6">
            <a:extLst>
              <a:ext uri="{FF2B5EF4-FFF2-40B4-BE49-F238E27FC236}">
                <a16:creationId xmlns:a16="http://schemas.microsoft.com/office/drawing/2014/main" id="{A4415F20-C18F-447A-9B7B-CA61125F4CFF}"/>
              </a:ext>
            </a:extLst>
          </p:cNvPr>
          <p:cNvSpPr/>
          <p:nvPr userDrawn="1"/>
        </p:nvSpPr>
        <p:spPr bwMode="gray">
          <a:xfrm>
            <a:off x="0" y="0"/>
            <a:ext cx="8796338" cy="6858000"/>
          </a:xfrm>
          <a:prstGeom prst="rect">
            <a:avLst/>
          </a:prstGeom>
          <a:gradFill flip="none" rotWithShape="1">
            <a:gsLst>
              <a:gs pos="0">
                <a:schemeClr val="accent6">
                  <a:lumMod val="89000"/>
                  <a:alpha val="80000"/>
                </a:schemeClr>
              </a:gs>
              <a:gs pos="23000">
                <a:schemeClr val="accent6">
                  <a:lumMod val="89000"/>
                  <a:alpha val="60000"/>
                </a:schemeClr>
              </a:gs>
              <a:gs pos="69000">
                <a:schemeClr val="accent6">
                  <a:lumMod val="75000"/>
                  <a:alpha val="60000"/>
                </a:schemeClr>
              </a:gs>
              <a:gs pos="97000">
                <a:schemeClr val="accent6">
                  <a:lumMod val="70000"/>
                  <a:alpha val="2000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 eaLnBrk="1" fontAlgn="auto" hangingPunct="1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>
              <a:solidFill>
                <a:srgbClr val="FFFFFF"/>
              </a:solidFill>
            </a:endParaRPr>
          </a:p>
        </p:txBody>
      </p:sp>
      <p:sp>
        <p:nvSpPr>
          <p:cNvPr id="4" name="Titel 3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endParaRPr lang="de-DE"/>
          </a:p>
        </p:txBody>
      </p:sp>
      <p:sp>
        <p:nvSpPr>
          <p:cNvPr id="6" name="Bildplatzhalter 5"/>
          <p:cNvSpPr>
            <a:spLocks noGrp="1"/>
          </p:cNvSpPr>
          <p:nvPr>
            <p:ph type="pic" sz="quarter" idx="12"/>
          </p:nvPr>
        </p:nvSpPr>
        <p:spPr>
          <a:xfrm>
            <a:off x="8796338" y="0"/>
            <a:ext cx="3395662" cy="6858000"/>
          </a:xfrm>
          <a:prstGeom prst="rect">
            <a:avLst/>
          </a:prstGeom>
        </p:spPr>
        <p:txBody>
          <a:bodyPr anchor="ctr"/>
          <a:lstStyle>
            <a:lvl1pPr algn="ctr">
              <a:defRPr>
                <a:solidFill>
                  <a:schemeClr val="tx1"/>
                </a:solidFill>
              </a:defRPr>
            </a:lvl1pPr>
          </a:lstStyle>
          <a:p>
            <a:pPr lvl="0"/>
            <a:endParaRPr lang="de-DE" noProof="0"/>
          </a:p>
        </p:txBody>
      </p:sp>
      <p:sp>
        <p:nvSpPr>
          <p:cNvPr id="12" name="Dekra"/>
          <p:cNvSpPr>
            <a:spLocks noGrp="1"/>
          </p:cNvSpPr>
          <p:nvPr>
            <p:ph type="body" sz="quarter" idx="15"/>
          </p:nvPr>
        </p:nvSpPr>
        <p:spPr>
          <a:xfrm>
            <a:off x="10080000" y="360000"/>
            <a:ext cx="1468800" cy="417600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  <a:effectLst>
            <a:outerShdw blurRad="38100" algn="ctr" rotWithShape="0">
              <a:schemeClr val="bg1">
                <a:alpha val="40000"/>
              </a:schemeClr>
            </a:outerShdw>
          </a:effectLst>
        </p:spPr>
        <p:txBody>
          <a:bodyPr/>
          <a:lstStyle>
            <a:lvl1pPr algn="ctr">
              <a:defRPr>
                <a:solidFill>
                  <a:schemeClr val="tx1">
                    <a:alpha val="0"/>
                  </a:schemeClr>
                </a:solidFill>
              </a:defRPr>
            </a:lvl1pPr>
          </a:lstStyle>
          <a:p>
            <a:pPr lvl="0"/>
            <a:r>
              <a:rPr lang="fr-FR"/>
              <a:t>Modifiez les styles du texte du masque</a:t>
            </a:r>
          </a:p>
        </p:txBody>
      </p:sp>
      <p:sp>
        <p:nvSpPr>
          <p:cNvPr id="9" name="Fußzeilenplatzhalter 1">
            <a:extLst>
              <a:ext uri="{FF2B5EF4-FFF2-40B4-BE49-F238E27FC236}">
                <a16:creationId xmlns:a16="http://schemas.microsoft.com/office/drawing/2014/main" id="{D23076D0-BD76-4248-9E02-555A31027A9D}"/>
              </a:ext>
            </a:extLst>
          </p:cNvPr>
          <p:cNvSpPr>
            <a:spLocks noGrp="1"/>
          </p:cNvSpPr>
          <p:nvPr>
            <p:ph type="ftr" sz="quarter" idx="16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de-DE"/>
              <a:t>Footer</a:t>
            </a:r>
          </a:p>
        </p:txBody>
      </p:sp>
      <p:sp>
        <p:nvSpPr>
          <p:cNvPr id="10" name="Foliennummernplatzhalter 2">
            <a:extLst>
              <a:ext uri="{FF2B5EF4-FFF2-40B4-BE49-F238E27FC236}">
                <a16:creationId xmlns:a16="http://schemas.microsoft.com/office/drawing/2014/main" id="{AC4620A5-28EA-4E67-BC29-8DB38CC0400A}"/>
              </a:ext>
            </a:extLst>
          </p:cNvPr>
          <p:cNvSpPr>
            <a:spLocks noGrp="1"/>
          </p:cNvSpPr>
          <p:nvPr>
            <p:ph type="sldNum" sz="quarter" idx="17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fld id="{0DE439D7-6510-4CC2-92C0-6F04465233EB}" type="slidenum">
              <a:rPr lang="de-DE" altLang="fr-FR"/>
              <a:pPr/>
              <a:t>‹#›</a:t>
            </a:fld>
            <a:endParaRPr lang="de-DE" altLang="fr-FR"/>
          </a:p>
        </p:txBody>
      </p:sp>
    </p:spTree>
    <p:extLst>
      <p:ext uri="{BB962C8B-B14F-4D97-AF65-F5344CB8AC3E}">
        <p14:creationId xmlns:p14="http://schemas.microsoft.com/office/powerpoint/2010/main" val="3851981246"/>
      </p:ext>
    </p:extLst>
  </p:cSld>
  <p:clrMapOvr>
    <a:masterClrMapping/>
  </p:clrMapOvr>
  <p:transition spd="med">
    <p:fade/>
  </p:transition>
</p:sldLayout>
</file>

<file path=ppt/slideLayouts/slideLayout10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empt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4" hidden="1">
            <a:extLst>
              <a:ext uri="{FF2B5EF4-FFF2-40B4-BE49-F238E27FC236}">
                <a16:creationId xmlns:a16="http://schemas.microsoft.com/office/drawing/2014/main" id="{36210C9A-731A-4DE9-8943-BD24EB45B113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78" imgH="377" progId="">
                  <p:embed/>
                </p:oleObj>
              </mc:Choice>
              <mc:Fallback>
                <p:oleObj name="think-cell Slide" r:id="rId3" imgW="378" imgH="377" progId="">
                  <p:embed/>
                  <p:pic>
                    <p:nvPicPr>
                      <p:cNvPr id="2" name="Object 4" hidden="1">
                        <a:extLst>
                          <a:ext uri="{FF2B5EF4-FFF2-40B4-BE49-F238E27FC236}">
                            <a16:creationId xmlns:a16="http://schemas.microsoft.com/office/drawing/2014/main" id="{36210C9A-731A-4DE9-8943-BD24EB45B113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3" name="Grafik 5" descr="Ein Bild, das Natur, Wand, Frühling, Boden enthält.&#10;&#10;Automatisch generierte Beschreibung">
            <a:extLst>
              <a:ext uri="{FF2B5EF4-FFF2-40B4-BE49-F238E27FC236}">
                <a16:creationId xmlns:a16="http://schemas.microsoft.com/office/drawing/2014/main" id="{87C8E859-5614-4752-AE61-55B4A30F05F0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" name="Grafik 10">
            <a:extLst>
              <a:ext uri="{FF2B5EF4-FFF2-40B4-BE49-F238E27FC236}">
                <a16:creationId xmlns:a16="http://schemas.microsoft.com/office/drawing/2014/main" id="{3EE51F45-BA51-4AA8-8CA5-F21EF9F4257D}"/>
              </a:ext>
            </a:extLst>
          </p:cNvPr>
          <p:cNvPicPr>
            <a:picLocks noChangeAspect="1"/>
          </p:cNvPicPr>
          <p:nvPr userDrawn="1"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" name="Rechteck 7">
            <a:extLst>
              <a:ext uri="{FF2B5EF4-FFF2-40B4-BE49-F238E27FC236}">
                <a16:creationId xmlns:a16="http://schemas.microsoft.com/office/drawing/2014/main" id="{E7A843AC-1DD9-48C4-BF01-238169DDF61B}"/>
              </a:ext>
            </a:extLst>
          </p:cNvPr>
          <p:cNvSpPr/>
          <p:nvPr userDrawn="1"/>
        </p:nvSpPr>
        <p:spPr bwMode="gray">
          <a:xfrm>
            <a:off x="0" y="0"/>
            <a:ext cx="12192000" cy="6858000"/>
          </a:xfrm>
          <a:prstGeom prst="rect">
            <a:avLst/>
          </a:prstGeom>
          <a:gradFill flip="none" rotWithShape="1">
            <a:gsLst>
              <a:gs pos="0">
                <a:schemeClr val="accent6">
                  <a:lumMod val="89000"/>
                  <a:alpha val="80000"/>
                </a:schemeClr>
              </a:gs>
              <a:gs pos="23000">
                <a:schemeClr val="accent6">
                  <a:lumMod val="89000"/>
                  <a:alpha val="60000"/>
                </a:schemeClr>
              </a:gs>
              <a:gs pos="69000">
                <a:schemeClr val="accent6">
                  <a:lumMod val="75000"/>
                  <a:alpha val="60000"/>
                </a:schemeClr>
              </a:gs>
              <a:gs pos="97000">
                <a:schemeClr val="accent6">
                  <a:lumMod val="70000"/>
                  <a:alpha val="2000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 eaLnBrk="1" fontAlgn="auto" hangingPunct="1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>
              <a:solidFill>
                <a:srgbClr val="FFFFFF"/>
              </a:solidFill>
            </a:endParaRPr>
          </a:p>
        </p:txBody>
      </p:sp>
      <p:pic>
        <p:nvPicPr>
          <p:cNvPr id="6" name="Grafik 9">
            <a:extLst>
              <a:ext uri="{FF2B5EF4-FFF2-40B4-BE49-F238E27FC236}">
                <a16:creationId xmlns:a16="http://schemas.microsoft.com/office/drawing/2014/main" id="{134AE980-064D-4FA5-843C-898C19823E86}"/>
              </a:ext>
            </a:extLst>
          </p:cNvPr>
          <p:cNvPicPr>
            <a:picLocks noChangeAspect="1"/>
          </p:cNvPicPr>
          <p:nvPr userDrawn="1"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" name="Fußzeilenplatzhalter 1">
            <a:extLst>
              <a:ext uri="{FF2B5EF4-FFF2-40B4-BE49-F238E27FC236}">
                <a16:creationId xmlns:a16="http://schemas.microsoft.com/office/drawing/2014/main" id="{64195CA6-9F3E-4F0B-8CB9-3A3DF3D11B68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de-DE"/>
              <a:t>Footer</a:t>
            </a:r>
          </a:p>
        </p:txBody>
      </p:sp>
      <p:sp>
        <p:nvSpPr>
          <p:cNvPr id="8" name="Foliennummernplatzhalter 2">
            <a:extLst>
              <a:ext uri="{FF2B5EF4-FFF2-40B4-BE49-F238E27FC236}">
                <a16:creationId xmlns:a16="http://schemas.microsoft.com/office/drawing/2014/main" id="{1141AD4C-2F30-4F1E-8586-18D12757B902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fld id="{168D7379-6FBB-4784-AAAA-C05B0B4BC54B}" type="slidenum">
              <a:rPr lang="de-DE" altLang="fr-FR"/>
              <a:pPr/>
              <a:t>‹#›</a:t>
            </a:fld>
            <a:endParaRPr lang="de-DE" altLang="fr-FR"/>
          </a:p>
        </p:txBody>
      </p:sp>
    </p:spTree>
    <p:extLst>
      <p:ext uri="{BB962C8B-B14F-4D97-AF65-F5344CB8AC3E}">
        <p14:creationId xmlns:p14="http://schemas.microsoft.com/office/powerpoint/2010/main" val="4160344985"/>
      </p:ext>
    </p:extLst>
  </p:cSld>
  <p:clrMapOvr>
    <a:masterClrMapping/>
  </p:clrMapOvr>
  <p:transition spd="med">
    <p:fade/>
  </p:transition>
</p:sldLayout>
</file>

<file path=ppt/slideLayouts/slideLayout10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_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Grafik 9">
            <a:extLst>
              <a:ext uri="{FF2B5EF4-FFF2-40B4-BE49-F238E27FC236}">
                <a16:creationId xmlns:a16="http://schemas.microsoft.com/office/drawing/2014/main" id="{823372C1-CB39-4BF3-8CE9-E668B357BE33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Grafik 9">
            <a:extLst>
              <a:ext uri="{FF2B5EF4-FFF2-40B4-BE49-F238E27FC236}">
                <a16:creationId xmlns:a16="http://schemas.microsoft.com/office/drawing/2014/main" id="{F442E300-5075-4D31-9DC3-835277DA541D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4061" t="13489" r="13358" b="13091"/>
          <a:stretch>
            <a:fillRect/>
          </a:stretch>
        </p:blipFill>
        <p:spPr bwMode="auto">
          <a:xfrm>
            <a:off x="5494338" y="722313"/>
            <a:ext cx="6602412" cy="62372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" name="Grafik 10">
            <a:extLst>
              <a:ext uri="{FF2B5EF4-FFF2-40B4-BE49-F238E27FC236}">
                <a16:creationId xmlns:a16="http://schemas.microsoft.com/office/drawing/2014/main" id="{DDAFCB1C-F9C9-4EDC-BC39-3E2ADE252AC1}"/>
              </a:ext>
            </a:extLst>
          </p:cNvPr>
          <p:cNvPicPr>
            <a:picLocks noChangeAspect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Textplatzhalter 7"/>
          <p:cNvSpPr>
            <a:spLocks noGrp="1"/>
          </p:cNvSpPr>
          <p:nvPr>
            <p:ph type="body" sz="quarter" idx="12"/>
          </p:nvPr>
        </p:nvSpPr>
        <p:spPr>
          <a:xfrm>
            <a:off x="515938" y="3179828"/>
            <a:ext cx="4483100" cy="2362200"/>
          </a:xfrm>
          <a:prstGeom prst="rect">
            <a:avLst/>
          </a:prstGeom>
        </p:spPr>
        <p:txBody>
          <a:bodyPr/>
          <a:lstStyle>
            <a:lvl1pPr>
              <a:defRPr lang="de-DE" sz="6000" kern="1200" spc="220" dirty="0">
                <a:solidFill>
                  <a:schemeClr val="tx1"/>
                </a:solidFill>
                <a:latin typeface="Arial Narrow" panose="020B0606020202030204" pitchFamily="34" charset="0"/>
                <a:ea typeface="+mj-ea"/>
                <a:cs typeface="+mj-cs"/>
              </a:defRPr>
            </a:lvl1pPr>
          </a:lstStyle>
          <a:p>
            <a:pPr lvl="0"/>
            <a:r>
              <a:rPr lang="fr-FR"/>
              <a:t>Modifiez les styles du texte du masque</a:t>
            </a:r>
          </a:p>
        </p:txBody>
      </p:sp>
      <p:sp>
        <p:nvSpPr>
          <p:cNvPr id="12" name="Titel 1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 spc="200" baseline="0"/>
            </a:lvl1pPr>
          </a:lstStyle>
          <a:p>
            <a:endParaRPr lang="de-DE"/>
          </a:p>
        </p:txBody>
      </p:sp>
      <p:sp>
        <p:nvSpPr>
          <p:cNvPr id="7" name="Fußzeilenplatzhalter 2">
            <a:extLst>
              <a:ext uri="{FF2B5EF4-FFF2-40B4-BE49-F238E27FC236}">
                <a16:creationId xmlns:a16="http://schemas.microsoft.com/office/drawing/2014/main" id="{197DE978-AC85-4DC0-908C-10AF42A2031D}"/>
              </a:ext>
            </a:extLst>
          </p:cNvPr>
          <p:cNvSpPr>
            <a:spLocks noGrp="1"/>
          </p:cNvSpPr>
          <p:nvPr>
            <p:ph type="ftr" sz="quarter" idx="13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55555"/>
                </a:solidFill>
                <a:latin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de-DE"/>
              <a:t>Footer</a:t>
            </a:r>
          </a:p>
        </p:txBody>
      </p:sp>
      <p:sp>
        <p:nvSpPr>
          <p:cNvPr id="9" name="Foliennummernplatzhalter 3">
            <a:extLst>
              <a:ext uri="{FF2B5EF4-FFF2-40B4-BE49-F238E27FC236}">
                <a16:creationId xmlns:a16="http://schemas.microsoft.com/office/drawing/2014/main" id="{95C5227F-1E42-4F14-B0B1-625A6232293B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/>
        <p:txBody>
          <a:bodyPr/>
          <a:lstStyle>
            <a:lvl1pPr eaLnBrk="0" hangingPunct="0">
              <a:defRPr>
                <a:solidFill>
                  <a:srgbClr val="555555"/>
                </a:solidFill>
              </a:defRPr>
            </a:lvl1pPr>
          </a:lstStyle>
          <a:p>
            <a:fld id="{53F0C28F-7D6B-4610-9DFD-ED31B59A6D7E}" type="slidenum">
              <a:rPr lang="de-DE" altLang="fr-FR"/>
              <a:pPr/>
              <a:t>‹#›</a:t>
            </a:fld>
            <a:endParaRPr lang="de-DE" altLang="fr-FR"/>
          </a:p>
        </p:txBody>
      </p:sp>
    </p:spTree>
    <p:extLst>
      <p:ext uri="{BB962C8B-B14F-4D97-AF65-F5344CB8AC3E}">
        <p14:creationId xmlns:p14="http://schemas.microsoft.com/office/powerpoint/2010/main" val="1684614010"/>
      </p:ext>
    </p:extLst>
  </p:cSld>
  <p:clrMapOvr>
    <a:masterClrMapping/>
  </p:clrMapOvr>
  <p:transition spd="med">
    <p:fade/>
  </p:transition>
</p:sldLayout>
</file>

<file path=ppt/slideLayouts/slideLayout10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_only_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Grafik 6">
            <a:extLst>
              <a:ext uri="{FF2B5EF4-FFF2-40B4-BE49-F238E27FC236}">
                <a16:creationId xmlns:a16="http://schemas.microsoft.com/office/drawing/2014/main" id="{8A0C22CB-D567-482C-A60D-1EC409D09453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" name="Grafik 8">
            <a:extLst>
              <a:ext uri="{FF2B5EF4-FFF2-40B4-BE49-F238E27FC236}">
                <a16:creationId xmlns:a16="http://schemas.microsoft.com/office/drawing/2014/main" id="{E34492C4-6A75-4543-84B7-298FEE82C1B7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" name="Titel 4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endParaRPr lang="de-DE"/>
          </a:p>
        </p:txBody>
      </p:sp>
      <p:sp>
        <p:nvSpPr>
          <p:cNvPr id="6" name="Fußzeilenplatzhalter 1">
            <a:extLst>
              <a:ext uri="{FF2B5EF4-FFF2-40B4-BE49-F238E27FC236}">
                <a16:creationId xmlns:a16="http://schemas.microsoft.com/office/drawing/2014/main" id="{0D30FC44-5F25-4990-86E6-8505008424A7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55555"/>
                </a:solidFill>
                <a:latin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de-DE"/>
              <a:t>Footer</a:t>
            </a:r>
          </a:p>
        </p:txBody>
      </p:sp>
      <p:sp>
        <p:nvSpPr>
          <p:cNvPr id="7" name="Foliennummernplatzhalter 2">
            <a:extLst>
              <a:ext uri="{FF2B5EF4-FFF2-40B4-BE49-F238E27FC236}">
                <a16:creationId xmlns:a16="http://schemas.microsoft.com/office/drawing/2014/main" id="{D9FB40CB-F704-4903-B94C-6FBBB5B57DD8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 eaLnBrk="0" hangingPunct="0">
              <a:defRPr>
                <a:solidFill>
                  <a:srgbClr val="555555"/>
                </a:solidFill>
              </a:defRPr>
            </a:lvl1pPr>
          </a:lstStyle>
          <a:p>
            <a:fld id="{DF889BDE-EAE5-477E-8E85-95FEF409BE6A}" type="slidenum">
              <a:rPr lang="de-DE" altLang="fr-FR"/>
              <a:pPr/>
              <a:t>‹#›</a:t>
            </a:fld>
            <a:endParaRPr lang="de-DE" altLang="fr-FR"/>
          </a:p>
        </p:txBody>
      </p:sp>
    </p:spTree>
    <p:extLst>
      <p:ext uri="{BB962C8B-B14F-4D97-AF65-F5344CB8AC3E}">
        <p14:creationId xmlns:p14="http://schemas.microsoft.com/office/powerpoint/2010/main" val="3021892207"/>
      </p:ext>
    </p:extLst>
  </p:cSld>
  <p:clrMapOvr>
    <a:masterClrMapping/>
  </p:clrMapOvr>
  <p:transition spd="med">
    <p:fade/>
  </p:transition>
</p:sldLayout>
</file>

<file path=ppt/slideLayouts/slideLayout10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_and_Copy_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Grafik 7">
            <a:extLst>
              <a:ext uri="{FF2B5EF4-FFF2-40B4-BE49-F238E27FC236}">
                <a16:creationId xmlns:a16="http://schemas.microsoft.com/office/drawing/2014/main" id="{5FEEA7F4-45FE-4048-A5DB-9D85C01208FF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" name="Grafik 9">
            <a:extLst>
              <a:ext uri="{FF2B5EF4-FFF2-40B4-BE49-F238E27FC236}">
                <a16:creationId xmlns:a16="http://schemas.microsoft.com/office/drawing/2014/main" id="{E5B6C4CF-25FE-4B5A-96DD-945A4D00CE3D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" name="Titel 4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endParaRPr lang="de-DE"/>
          </a:p>
        </p:txBody>
      </p:sp>
      <p:sp>
        <p:nvSpPr>
          <p:cNvPr id="7" name="Textplatzhalter 6"/>
          <p:cNvSpPr>
            <a:spLocks noGrp="1"/>
          </p:cNvSpPr>
          <p:nvPr>
            <p:ph type="body" sz="quarter" idx="12"/>
          </p:nvPr>
        </p:nvSpPr>
        <p:spPr>
          <a:xfrm>
            <a:off x="515938" y="1289050"/>
            <a:ext cx="5580062" cy="3327400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8" name="Fußzeilenplatzhalter 1">
            <a:extLst>
              <a:ext uri="{FF2B5EF4-FFF2-40B4-BE49-F238E27FC236}">
                <a16:creationId xmlns:a16="http://schemas.microsoft.com/office/drawing/2014/main" id="{73A864BB-473B-424B-9E8D-61D643BBE9B1}"/>
              </a:ext>
            </a:extLst>
          </p:cNvPr>
          <p:cNvSpPr>
            <a:spLocks noGrp="1"/>
          </p:cNvSpPr>
          <p:nvPr>
            <p:ph type="ftr" sz="quarter" idx="13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55555"/>
                </a:solidFill>
                <a:latin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de-DE"/>
              <a:t>Footer</a:t>
            </a:r>
          </a:p>
        </p:txBody>
      </p:sp>
      <p:sp>
        <p:nvSpPr>
          <p:cNvPr id="9" name="Foliennummernplatzhalter 2">
            <a:extLst>
              <a:ext uri="{FF2B5EF4-FFF2-40B4-BE49-F238E27FC236}">
                <a16:creationId xmlns:a16="http://schemas.microsoft.com/office/drawing/2014/main" id="{6588B379-80AD-4F2A-B760-38318D3B1D94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/>
        <p:txBody>
          <a:bodyPr/>
          <a:lstStyle>
            <a:lvl1pPr eaLnBrk="0" hangingPunct="0">
              <a:defRPr>
                <a:solidFill>
                  <a:srgbClr val="555555"/>
                </a:solidFill>
              </a:defRPr>
            </a:lvl1pPr>
          </a:lstStyle>
          <a:p>
            <a:fld id="{C2FC1945-29A1-45C8-9C88-8042E6228EEA}" type="slidenum">
              <a:rPr lang="de-DE" altLang="fr-FR"/>
              <a:pPr/>
              <a:t>‹#›</a:t>
            </a:fld>
            <a:endParaRPr lang="de-DE" altLang="fr-FR"/>
          </a:p>
        </p:txBody>
      </p:sp>
    </p:spTree>
    <p:extLst>
      <p:ext uri="{BB962C8B-B14F-4D97-AF65-F5344CB8AC3E}">
        <p14:creationId xmlns:p14="http://schemas.microsoft.com/office/powerpoint/2010/main" val="2611463223"/>
      </p:ext>
    </p:extLst>
  </p:cSld>
  <p:clrMapOvr>
    <a:masterClrMapping/>
  </p:clrMapOvr>
  <p:transition spd="med">
    <p:fade/>
  </p:transition>
</p:sldLayout>
</file>

<file path=ppt/slideLayouts/slideLayout10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_and_Copy_Icon_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Grafik 9">
            <a:extLst>
              <a:ext uri="{FF2B5EF4-FFF2-40B4-BE49-F238E27FC236}">
                <a16:creationId xmlns:a16="http://schemas.microsoft.com/office/drawing/2014/main" id="{331CC69E-59F7-41E2-B59B-0A421E27F8C2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" name="Grafik 11">
            <a:extLst>
              <a:ext uri="{FF2B5EF4-FFF2-40B4-BE49-F238E27FC236}">
                <a16:creationId xmlns:a16="http://schemas.microsoft.com/office/drawing/2014/main" id="{03F4B0AE-FE72-43A0-A117-9D041B85F9FA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" name="Titel 4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endParaRPr lang="de-DE"/>
          </a:p>
        </p:txBody>
      </p:sp>
      <p:sp>
        <p:nvSpPr>
          <p:cNvPr id="8" name="Textplatzhalter 6"/>
          <p:cNvSpPr>
            <a:spLocks noGrp="1"/>
          </p:cNvSpPr>
          <p:nvPr>
            <p:ph type="body" sz="quarter" idx="12"/>
          </p:nvPr>
        </p:nvSpPr>
        <p:spPr>
          <a:xfrm>
            <a:off x="1582738" y="1289050"/>
            <a:ext cx="5580062" cy="3327400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9" name="Bildplatzhalter 6"/>
          <p:cNvSpPr>
            <a:spLocks noGrp="1"/>
          </p:cNvSpPr>
          <p:nvPr>
            <p:ph type="pic" sz="quarter" idx="13"/>
          </p:nvPr>
        </p:nvSpPr>
        <p:spPr>
          <a:xfrm>
            <a:off x="515938" y="1289050"/>
            <a:ext cx="952500" cy="952500"/>
          </a:xfrm>
          <a:prstGeom prst="rect">
            <a:avLst/>
          </a:prstGeom>
        </p:spPr>
        <p:txBody>
          <a:bodyPr/>
          <a:lstStyle>
            <a:lvl1pPr algn="ctr">
              <a:defRPr>
                <a:solidFill>
                  <a:schemeClr val="bg1"/>
                </a:solidFill>
              </a:defRPr>
            </a:lvl1pPr>
          </a:lstStyle>
          <a:p>
            <a:pPr lvl="0"/>
            <a:endParaRPr lang="de-DE" noProof="0"/>
          </a:p>
        </p:txBody>
      </p:sp>
      <p:sp>
        <p:nvSpPr>
          <p:cNvPr id="10" name="Fußzeilenplatzhalter 1">
            <a:extLst>
              <a:ext uri="{FF2B5EF4-FFF2-40B4-BE49-F238E27FC236}">
                <a16:creationId xmlns:a16="http://schemas.microsoft.com/office/drawing/2014/main" id="{A63D2AB6-8975-4188-8780-2634DF45147D}"/>
              </a:ext>
            </a:extLst>
          </p:cNvPr>
          <p:cNvSpPr>
            <a:spLocks noGrp="1"/>
          </p:cNvSpPr>
          <p:nvPr>
            <p:ph type="ftr" sz="quarter" idx="14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55555"/>
                </a:solidFill>
                <a:latin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de-DE"/>
              <a:t>Footer</a:t>
            </a:r>
          </a:p>
        </p:txBody>
      </p:sp>
      <p:sp>
        <p:nvSpPr>
          <p:cNvPr id="11" name="Foliennummernplatzhalter 2">
            <a:extLst>
              <a:ext uri="{FF2B5EF4-FFF2-40B4-BE49-F238E27FC236}">
                <a16:creationId xmlns:a16="http://schemas.microsoft.com/office/drawing/2014/main" id="{45B31CDA-D2C6-4AA9-8C0D-1A6504370DE4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>
            <a:lvl1pPr eaLnBrk="0" hangingPunct="0">
              <a:defRPr>
                <a:solidFill>
                  <a:srgbClr val="555555"/>
                </a:solidFill>
              </a:defRPr>
            </a:lvl1pPr>
          </a:lstStyle>
          <a:p>
            <a:fld id="{B173B17C-1C5F-467E-8BB6-A0A60C8AEDBC}" type="slidenum">
              <a:rPr lang="de-DE" altLang="fr-FR"/>
              <a:pPr/>
              <a:t>‹#›</a:t>
            </a:fld>
            <a:endParaRPr lang="de-DE" altLang="fr-FR"/>
          </a:p>
        </p:txBody>
      </p:sp>
    </p:spTree>
    <p:extLst>
      <p:ext uri="{BB962C8B-B14F-4D97-AF65-F5344CB8AC3E}">
        <p14:creationId xmlns:p14="http://schemas.microsoft.com/office/powerpoint/2010/main" val="2380174388"/>
      </p:ext>
    </p:extLst>
  </p:cSld>
  <p:clrMapOvr>
    <a:masterClrMapping/>
  </p:clrMapOvr>
  <p:transition spd="med">
    <p:fade/>
  </p:transition>
</p:sldLayout>
</file>

<file path=ppt/slideLayouts/slideLayout10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Imagelayout_4_insight_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" name="Grafik 20">
            <a:extLst>
              <a:ext uri="{FF2B5EF4-FFF2-40B4-BE49-F238E27FC236}">
                <a16:creationId xmlns:a16="http://schemas.microsoft.com/office/drawing/2014/main" id="{7D3B4455-705F-401C-8E80-B13B030C9C32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21" name="Gerader Verbinder 6">
            <a:extLst>
              <a:ext uri="{FF2B5EF4-FFF2-40B4-BE49-F238E27FC236}">
                <a16:creationId xmlns:a16="http://schemas.microsoft.com/office/drawing/2014/main" id="{623DD51D-BBED-44B6-8425-249F25E9CAD0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603250" y="4002088"/>
            <a:ext cx="3282950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cxnSp>
        <p:nvCxnSpPr>
          <p:cNvPr id="22" name="Gerader Verbinder 7">
            <a:extLst>
              <a:ext uri="{FF2B5EF4-FFF2-40B4-BE49-F238E27FC236}">
                <a16:creationId xmlns:a16="http://schemas.microsoft.com/office/drawing/2014/main" id="{55DEC65B-BD8B-4578-A6D8-45561F500266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603250" y="5629275"/>
            <a:ext cx="3282950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cxnSp>
        <p:nvCxnSpPr>
          <p:cNvPr id="23" name="Gerader Verbinder 8">
            <a:extLst>
              <a:ext uri="{FF2B5EF4-FFF2-40B4-BE49-F238E27FC236}">
                <a16:creationId xmlns:a16="http://schemas.microsoft.com/office/drawing/2014/main" id="{6AF765C0-FAA3-4648-A235-942F9C30343F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8320088" y="4002088"/>
            <a:ext cx="3281362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cxnSp>
        <p:nvCxnSpPr>
          <p:cNvPr id="24" name="Gerader Verbinder 9">
            <a:extLst>
              <a:ext uri="{FF2B5EF4-FFF2-40B4-BE49-F238E27FC236}">
                <a16:creationId xmlns:a16="http://schemas.microsoft.com/office/drawing/2014/main" id="{05614198-515D-4ABE-8570-4150AE7CD2C3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8320088" y="5629275"/>
            <a:ext cx="3281362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pic>
        <p:nvPicPr>
          <p:cNvPr id="25" name="Grafik 22">
            <a:extLst>
              <a:ext uri="{FF2B5EF4-FFF2-40B4-BE49-F238E27FC236}">
                <a16:creationId xmlns:a16="http://schemas.microsoft.com/office/drawing/2014/main" id="{848AEC21-6ADB-41FC-85F0-2CCA1B1ED951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" name="Titel 4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endParaRPr lang="de-DE"/>
          </a:p>
        </p:txBody>
      </p:sp>
      <p:sp>
        <p:nvSpPr>
          <p:cNvPr id="11" name="Textplatzhalter 10"/>
          <p:cNvSpPr>
            <a:spLocks noGrp="1"/>
          </p:cNvSpPr>
          <p:nvPr>
            <p:ph type="body" sz="quarter" idx="12"/>
          </p:nvPr>
        </p:nvSpPr>
        <p:spPr>
          <a:xfrm>
            <a:off x="515938" y="2838451"/>
            <a:ext cx="2960687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12" name="Textplatzhalter 10"/>
          <p:cNvSpPr>
            <a:spLocks noGrp="1"/>
          </p:cNvSpPr>
          <p:nvPr>
            <p:ph type="body" sz="quarter" idx="13"/>
          </p:nvPr>
        </p:nvSpPr>
        <p:spPr>
          <a:xfrm>
            <a:off x="515938" y="4469834"/>
            <a:ext cx="2960687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13" name="Textplatzhalter 10"/>
          <p:cNvSpPr>
            <a:spLocks noGrp="1"/>
          </p:cNvSpPr>
          <p:nvPr>
            <p:ph type="body" sz="quarter" idx="14"/>
          </p:nvPr>
        </p:nvSpPr>
        <p:spPr>
          <a:xfrm>
            <a:off x="8627548" y="2838451"/>
            <a:ext cx="2960687" cy="1159054"/>
          </a:xfrm>
          <a:prstGeom prst="rect">
            <a:avLst/>
          </a:prstGeom>
        </p:spPr>
        <p:txBody>
          <a:bodyPr anchor="b"/>
          <a:lstStyle>
            <a:lvl1pPr algn="r"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14" name="Textplatzhalter 10"/>
          <p:cNvSpPr>
            <a:spLocks noGrp="1"/>
          </p:cNvSpPr>
          <p:nvPr>
            <p:ph type="body" sz="quarter" idx="15"/>
          </p:nvPr>
        </p:nvSpPr>
        <p:spPr>
          <a:xfrm>
            <a:off x="8627548" y="4469834"/>
            <a:ext cx="2960687" cy="1159054"/>
          </a:xfrm>
          <a:prstGeom prst="rect">
            <a:avLst/>
          </a:prstGeom>
        </p:spPr>
        <p:txBody>
          <a:bodyPr anchor="b"/>
          <a:lstStyle>
            <a:lvl1pPr algn="r"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16" name="Bildplatzhalter 15"/>
          <p:cNvSpPr>
            <a:spLocks noGrp="1"/>
          </p:cNvSpPr>
          <p:nvPr>
            <p:ph type="pic" sz="quarter" idx="16"/>
          </p:nvPr>
        </p:nvSpPr>
        <p:spPr>
          <a:xfrm>
            <a:off x="3886200" y="2854325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endParaRPr lang="de-DE" noProof="0"/>
          </a:p>
        </p:txBody>
      </p:sp>
      <p:sp>
        <p:nvSpPr>
          <p:cNvPr id="17" name="Bildplatzhalter 15"/>
          <p:cNvSpPr>
            <a:spLocks noGrp="1"/>
          </p:cNvSpPr>
          <p:nvPr>
            <p:ph type="pic" sz="quarter" idx="17"/>
          </p:nvPr>
        </p:nvSpPr>
        <p:spPr>
          <a:xfrm>
            <a:off x="6196642" y="2854325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endParaRPr lang="de-DE" noProof="0"/>
          </a:p>
        </p:txBody>
      </p:sp>
      <p:sp>
        <p:nvSpPr>
          <p:cNvPr id="18" name="Bildplatzhalter 15"/>
          <p:cNvSpPr>
            <a:spLocks noGrp="1"/>
          </p:cNvSpPr>
          <p:nvPr>
            <p:ph type="pic" sz="quarter" idx="18"/>
          </p:nvPr>
        </p:nvSpPr>
        <p:spPr>
          <a:xfrm>
            <a:off x="3886200" y="4482010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endParaRPr lang="de-DE" noProof="0"/>
          </a:p>
        </p:txBody>
      </p:sp>
      <p:sp>
        <p:nvSpPr>
          <p:cNvPr id="19" name="Bildplatzhalter 15"/>
          <p:cNvSpPr>
            <a:spLocks noGrp="1"/>
          </p:cNvSpPr>
          <p:nvPr>
            <p:ph type="pic" sz="quarter" idx="19"/>
          </p:nvPr>
        </p:nvSpPr>
        <p:spPr>
          <a:xfrm>
            <a:off x="6196642" y="4482010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endParaRPr lang="de-DE" noProof="0"/>
          </a:p>
        </p:txBody>
      </p:sp>
      <p:sp>
        <p:nvSpPr>
          <p:cNvPr id="20" name="Textplatzhalter 6"/>
          <p:cNvSpPr>
            <a:spLocks noGrp="1"/>
          </p:cNvSpPr>
          <p:nvPr>
            <p:ph type="body" sz="quarter" idx="20"/>
          </p:nvPr>
        </p:nvSpPr>
        <p:spPr>
          <a:xfrm>
            <a:off x="515937" y="1289050"/>
            <a:ext cx="11072297" cy="1158873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26" name="Fußzeilenplatzhalter 1">
            <a:extLst>
              <a:ext uri="{FF2B5EF4-FFF2-40B4-BE49-F238E27FC236}">
                <a16:creationId xmlns:a16="http://schemas.microsoft.com/office/drawing/2014/main" id="{042D8464-312A-4CB9-9C14-D16715D5B95D}"/>
              </a:ext>
            </a:extLst>
          </p:cNvPr>
          <p:cNvSpPr>
            <a:spLocks noGrp="1"/>
          </p:cNvSpPr>
          <p:nvPr>
            <p:ph type="ftr" sz="quarter" idx="21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55555"/>
                </a:solidFill>
                <a:latin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de-DE"/>
              <a:t>Footer</a:t>
            </a:r>
          </a:p>
        </p:txBody>
      </p:sp>
      <p:sp>
        <p:nvSpPr>
          <p:cNvPr id="27" name="Foliennummernplatzhalter 2">
            <a:extLst>
              <a:ext uri="{FF2B5EF4-FFF2-40B4-BE49-F238E27FC236}">
                <a16:creationId xmlns:a16="http://schemas.microsoft.com/office/drawing/2014/main" id="{CA01259C-A384-4533-A286-28880BD26F8E}"/>
              </a:ext>
            </a:extLst>
          </p:cNvPr>
          <p:cNvSpPr>
            <a:spLocks noGrp="1"/>
          </p:cNvSpPr>
          <p:nvPr>
            <p:ph type="sldNum" sz="quarter" idx="22"/>
          </p:nvPr>
        </p:nvSpPr>
        <p:spPr/>
        <p:txBody>
          <a:bodyPr/>
          <a:lstStyle>
            <a:lvl1pPr eaLnBrk="0" hangingPunct="0">
              <a:defRPr>
                <a:solidFill>
                  <a:srgbClr val="555555"/>
                </a:solidFill>
              </a:defRPr>
            </a:lvl1pPr>
          </a:lstStyle>
          <a:p>
            <a:fld id="{29E119BC-3AA7-45D6-B476-73AB20FDE08B}" type="slidenum">
              <a:rPr lang="de-DE" altLang="fr-FR"/>
              <a:pPr/>
              <a:t>‹#›</a:t>
            </a:fld>
            <a:endParaRPr lang="de-DE" altLang="fr-FR"/>
          </a:p>
        </p:txBody>
      </p:sp>
    </p:spTree>
    <p:extLst>
      <p:ext uri="{BB962C8B-B14F-4D97-AF65-F5344CB8AC3E}">
        <p14:creationId xmlns:p14="http://schemas.microsoft.com/office/powerpoint/2010/main" val="1000268695"/>
      </p:ext>
    </p:extLst>
  </p:cSld>
  <p:clrMapOvr>
    <a:masterClrMapping/>
  </p:clrMapOvr>
  <p:transition spd="med">
    <p:fade/>
  </p:transition>
</p:sldLayout>
</file>

<file path=ppt/slideLayouts/slideLayout10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Imagelayout_2_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Grafik 13">
            <a:extLst>
              <a:ext uri="{FF2B5EF4-FFF2-40B4-BE49-F238E27FC236}">
                <a16:creationId xmlns:a16="http://schemas.microsoft.com/office/drawing/2014/main" id="{868AB938-8A79-41B6-870F-85BFC4104876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8" name="Gerader Verbinder 6">
            <a:extLst>
              <a:ext uri="{FF2B5EF4-FFF2-40B4-BE49-F238E27FC236}">
                <a16:creationId xmlns:a16="http://schemas.microsoft.com/office/drawing/2014/main" id="{969863A8-6310-4C9C-928F-394F9350218A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603250" y="3355975"/>
            <a:ext cx="2954338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cxnSp>
        <p:nvCxnSpPr>
          <p:cNvPr id="9" name="Gerader Verbinder 20">
            <a:extLst>
              <a:ext uri="{FF2B5EF4-FFF2-40B4-BE49-F238E27FC236}">
                <a16:creationId xmlns:a16="http://schemas.microsoft.com/office/drawing/2014/main" id="{79A9165D-E7E0-4546-A550-87DB34DE487D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603250" y="5830888"/>
            <a:ext cx="2954338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pic>
        <p:nvPicPr>
          <p:cNvPr id="10" name="Grafik 14">
            <a:extLst>
              <a:ext uri="{FF2B5EF4-FFF2-40B4-BE49-F238E27FC236}">
                <a16:creationId xmlns:a16="http://schemas.microsoft.com/office/drawing/2014/main" id="{418F40AE-2709-4238-A6C7-A79BDDB884D8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" name="Titel 4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endParaRPr lang="de-DE"/>
          </a:p>
        </p:txBody>
      </p:sp>
      <p:sp>
        <p:nvSpPr>
          <p:cNvPr id="11" name="Textplatzhalter 10"/>
          <p:cNvSpPr>
            <a:spLocks noGrp="1"/>
          </p:cNvSpPr>
          <p:nvPr>
            <p:ph type="body" sz="quarter" idx="12"/>
          </p:nvPr>
        </p:nvSpPr>
        <p:spPr>
          <a:xfrm>
            <a:off x="515939" y="2193087"/>
            <a:ext cx="2598198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16" name="Bildplatzhalter 15"/>
          <p:cNvSpPr>
            <a:spLocks noGrp="1"/>
          </p:cNvSpPr>
          <p:nvPr>
            <p:ph type="pic" sz="quarter" idx="16"/>
          </p:nvPr>
        </p:nvSpPr>
        <p:spPr>
          <a:xfrm>
            <a:off x="3527228" y="1447691"/>
            <a:ext cx="5306221" cy="192014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endParaRPr lang="de-DE" noProof="0"/>
          </a:p>
        </p:txBody>
      </p:sp>
      <p:sp>
        <p:nvSpPr>
          <p:cNvPr id="22" name="Textplatzhalter 10"/>
          <p:cNvSpPr>
            <a:spLocks noGrp="1"/>
          </p:cNvSpPr>
          <p:nvPr>
            <p:ph type="body" sz="quarter" idx="21"/>
          </p:nvPr>
        </p:nvSpPr>
        <p:spPr>
          <a:xfrm>
            <a:off x="515939" y="4668748"/>
            <a:ext cx="2598198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23" name="Bildplatzhalter 15"/>
          <p:cNvSpPr>
            <a:spLocks noGrp="1"/>
          </p:cNvSpPr>
          <p:nvPr>
            <p:ph type="pic" sz="quarter" idx="22"/>
          </p:nvPr>
        </p:nvSpPr>
        <p:spPr>
          <a:xfrm>
            <a:off x="3527228" y="3923352"/>
            <a:ext cx="5306221" cy="192014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endParaRPr lang="de-DE" noProof="0"/>
          </a:p>
        </p:txBody>
      </p:sp>
      <p:sp>
        <p:nvSpPr>
          <p:cNvPr id="12" name="Fußzeilenplatzhalter 1">
            <a:extLst>
              <a:ext uri="{FF2B5EF4-FFF2-40B4-BE49-F238E27FC236}">
                <a16:creationId xmlns:a16="http://schemas.microsoft.com/office/drawing/2014/main" id="{70A30838-4BDC-4AF6-8A1D-604826F8F2C0}"/>
              </a:ext>
            </a:extLst>
          </p:cNvPr>
          <p:cNvSpPr>
            <a:spLocks noGrp="1"/>
          </p:cNvSpPr>
          <p:nvPr>
            <p:ph type="ftr" sz="quarter" idx="23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55555"/>
                </a:solidFill>
                <a:latin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de-DE"/>
              <a:t>Footer</a:t>
            </a:r>
          </a:p>
        </p:txBody>
      </p:sp>
      <p:sp>
        <p:nvSpPr>
          <p:cNvPr id="13" name="Foliennummernplatzhalter 2">
            <a:extLst>
              <a:ext uri="{FF2B5EF4-FFF2-40B4-BE49-F238E27FC236}">
                <a16:creationId xmlns:a16="http://schemas.microsoft.com/office/drawing/2014/main" id="{205AC03F-6199-4496-A79C-87B97126A1F9}"/>
              </a:ext>
            </a:extLst>
          </p:cNvPr>
          <p:cNvSpPr>
            <a:spLocks noGrp="1"/>
          </p:cNvSpPr>
          <p:nvPr>
            <p:ph type="sldNum" sz="quarter" idx="24"/>
          </p:nvPr>
        </p:nvSpPr>
        <p:spPr/>
        <p:txBody>
          <a:bodyPr/>
          <a:lstStyle>
            <a:lvl1pPr eaLnBrk="0" hangingPunct="0">
              <a:defRPr>
                <a:solidFill>
                  <a:srgbClr val="555555"/>
                </a:solidFill>
              </a:defRPr>
            </a:lvl1pPr>
          </a:lstStyle>
          <a:p>
            <a:fld id="{2D7F0B4D-D7C4-4B84-BB7A-1C353F2DE501}" type="slidenum">
              <a:rPr lang="de-DE" altLang="fr-FR"/>
              <a:pPr/>
              <a:t>‹#›</a:t>
            </a:fld>
            <a:endParaRPr lang="de-DE" altLang="fr-FR"/>
          </a:p>
        </p:txBody>
      </p:sp>
    </p:spTree>
    <p:extLst>
      <p:ext uri="{BB962C8B-B14F-4D97-AF65-F5344CB8AC3E}">
        <p14:creationId xmlns:p14="http://schemas.microsoft.com/office/powerpoint/2010/main" val="361815813"/>
      </p:ext>
    </p:extLst>
  </p:cSld>
  <p:clrMapOvr>
    <a:masterClrMapping/>
  </p:clrMapOvr>
  <p:transition spd="med">
    <p:fade/>
  </p:transition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+ Image fullsiz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Bildplatzhalter 3"/>
          <p:cNvSpPr>
            <a:spLocks noGrp="1"/>
          </p:cNvSpPr>
          <p:nvPr>
            <p:ph type="pic" sz="quarter" idx="11"/>
          </p:nvPr>
        </p:nvSpPr>
        <p:spPr bwMode="gray">
          <a:xfrm>
            <a:off x="4" y="0"/>
            <a:ext cx="12192000" cy="6858000"/>
          </a:xfrm>
          <a:solidFill>
            <a:schemeClr val="bg2">
              <a:lumMod val="20000"/>
              <a:lumOff val="80000"/>
            </a:schemeClr>
          </a:solidFill>
        </p:spPr>
        <p:txBody>
          <a:bodyPr tIns="684000" rtlCol="0" anchor="ctr">
            <a:noAutofit/>
          </a:bodyPr>
          <a:lstStyle>
            <a:lvl1pPr algn="ctr">
              <a:defRPr>
                <a:solidFill>
                  <a:schemeClr val="bg2"/>
                </a:solidFill>
              </a:defRPr>
            </a:lvl1pPr>
          </a:lstStyle>
          <a:p>
            <a:pPr lvl="0"/>
            <a:r>
              <a:rPr lang="fr-FR" noProof="0"/>
              <a:t>Cliquez sur l'icône pour ajouter une image</a:t>
            </a:r>
            <a:endParaRPr lang="en-US" noProof="0"/>
          </a:p>
        </p:txBody>
      </p:sp>
      <p:sp>
        <p:nvSpPr>
          <p:cNvPr id="8" name="Titel 7"/>
          <p:cNvSpPr>
            <a:spLocks noGrp="1"/>
          </p:cNvSpPr>
          <p:nvPr>
            <p:ph type="title"/>
          </p:nvPr>
        </p:nvSpPr>
        <p:spPr bwMode="gray"/>
        <p:txBody>
          <a:bodyPr/>
          <a:lstStyle/>
          <a:p>
            <a:r>
              <a:rPr lang="fr-FR" noProof="0"/>
              <a:t>Modifiez le style du titre</a:t>
            </a:r>
            <a:endParaRPr lang="en-US" noProof="0"/>
          </a:p>
        </p:txBody>
      </p:sp>
    </p:spTree>
    <p:extLst>
      <p:ext uri="{BB962C8B-B14F-4D97-AF65-F5344CB8AC3E}">
        <p14:creationId xmlns:p14="http://schemas.microsoft.com/office/powerpoint/2010/main" val="2689876666"/>
      </p:ext>
    </p:extLst>
  </p:cSld>
  <p:clrMapOvr>
    <a:masterClrMapping/>
  </p:clrMapOvr>
  <p:transition spd="med">
    <p:fade/>
  </p:transition>
</p:sldLayout>
</file>

<file path=ppt/slideLayouts/slideLayout11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Imagelayout_4_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" name="Grafik 30">
            <a:extLst>
              <a:ext uri="{FF2B5EF4-FFF2-40B4-BE49-F238E27FC236}">
                <a16:creationId xmlns:a16="http://schemas.microsoft.com/office/drawing/2014/main" id="{4FD26208-1E98-416C-BE67-FE7BCF989ECF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13" name="Gerader Verbinder 6">
            <a:extLst>
              <a:ext uri="{FF2B5EF4-FFF2-40B4-BE49-F238E27FC236}">
                <a16:creationId xmlns:a16="http://schemas.microsoft.com/office/drawing/2014/main" id="{65C9F4D8-5681-42D2-9756-BE8702CBD5D8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603250" y="4202113"/>
            <a:ext cx="2954338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cxnSp>
        <p:nvCxnSpPr>
          <p:cNvPr id="14" name="Gerader Verbinder 20">
            <a:extLst>
              <a:ext uri="{FF2B5EF4-FFF2-40B4-BE49-F238E27FC236}">
                <a16:creationId xmlns:a16="http://schemas.microsoft.com/office/drawing/2014/main" id="{5F16BBEC-9ED0-448B-B700-81CFF154A864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603250" y="5830888"/>
            <a:ext cx="2954338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cxnSp>
        <p:nvCxnSpPr>
          <p:cNvPr id="15" name="Gerader Verbinder 23">
            <a:extLst>
              <a:ext uri="{FF2B5EF4-FFF2-40B4-BE49-F238E27FC236}">
                <a16:creationId xmlns:a16="http://schemas.microsoft.com/office/drawing/2014/main" id="{E6472737-EEEB-421A-A1AD-FE0E08562ACF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6556375" y="4202113"/>
            <a:ext cx="2952750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cxnSp>
        <p:nvCxnSpPr>
          <p:cNvPr id="17" name="Gerader Verbinder 26">
            <a:extLst>
              <a:ext uri="{FF2B5EF4-FFF2-40B4-BE49-F238E27FC236}">
                <a16:creationId xmlns:a16="http://schemas.microsoft.com/office/drawing/2014/main" id="{FC0B2D3A-C92B-4CC4-86E8-57F4610B92E4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6556375" y="5830888"/>
            <a:ext cx="2952750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pic>
        <p:nvPicPr>
          <p:cNvPr id="18" name="Grafik 31">
            <a:extLst>
              <a:ext uri="{FF2B5EF4-FFF2-40B4-BE49-F238E27FC236}">
                <a16:creationId xmlns:a16="http://schemas.microsoft.com/office/drawing/2014/main" id="{D1926643-F49A-45F2-892A-32D76B5C0EED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" name="Titel 4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endParaRPr lang="de-DE"/>
          </a:p>
        </p:txBody>
      </p:sp>
      <p:sp>
        <p:nvSpPr>
          <p:cNvPr id="11" name="Textplatzhalter 10"/>
          <p:cNvSpPr>
            <a:spLocks noGrp="1"/>
          </p:cNvSpPr>
          <p:nvPr>
            <p:ph type="body" sz="quarter" idx="12"/>
          </p:nvPr>
        </p:nvSpPr>
        <p:spPr>
          <a:xfrm>
            <a:off x="515939" y="3039972"/>
            <a:ext cx="2598198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16" name="Bildplatzhalter 15"/>
          <p:cNvSpPr>
            <a:spLocks noGrp="1"/>
          </p:cNvSpPr>
          <p:nvPr>
            <p:ph type="pic" sz="quarter" idx="16"/>
          </p:nvPr>
        </p:nvSpPr>
        <p:spPr>
          <a:xfrm>
            <a:off x="3527229" y="3055846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endParaRPr lang="de-DE" noProof="0"/>
          </a:p>
        </p:txBody>
      </p:sp>
      <p:sp>
        <p:nvSpPr>
          <p:cNvPr id="20" name="Textplatzhalter 6"/>
          <p:cNvSpPr>
            <a:spLocks noGrp="1"/>
          </p:cNvSpPr>
          <p:nvPr>
            <p:ph type="body" sz="quarter" idx="20"/>
          </p:nvPr>
        </p:nvSpPr>
        <p:spPr>
          <a:xfrm>
            <a:off x="515937" y="1289050"/>
            <a:ext cx="11072297" cy="1158873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22" name="Textplatzhalter 10"/>
          <p:cNvSpPr>
            <a:spLocks noGrp="1"/>
          </p:cNvSpPr>
          <p:nvPr>
            <p:ph type="body" sz="quarter" idx="21"/>
          </p:nvPr>
        </p:nvSpPr>
        <p:spPr>
          <a:xfrm>
            <a:off x="515939" y="4668748"/>
            <a:ext cx="2598198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23" name="Bildplatzhalter 15"/>
          <p:cNvSpPr>
            <a:spLocks noGrp="1"/>
          </p:cNvSpPr>
          <p:nvPr>
            <p:ph type="pic" sz="quarter" idx="22"/>
          </p:nvPr>
        </p:nvSpPr>
        <p:spPr>
          <a:xfrm>
            <a:off x="3527229" y="4684622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endParaRPr lang="de-DE" noProof="0"/>
          </a:p>
        </p:txBody>
      </p:sp>
      <p:sp>
        <p:nvSpPr>
          <p:cNvPr id="25" name="Textplatzhalter 10"/>
          <p:cNvSpPr>
            <a:spLocks noGrp="1"/>
          </p:cNvSpPr>
          <p:nvPr>
            <p:ph type="body" sz="quarter" idx="23"/>
          </p:nvPr>
        </p:nvSpPr>
        <p:spPr>
          <a:xfrm>
            <a:off x="6467786" y="3039972"/>
            <a:ext cx="2598198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26" name="Bildplatzhalter 15"/>
          <p:cNvSpPr>
            <a:spLocks noGrp="1"/>
          </p:cNvSpPr>
          <p:nvPr>
            <p:ph type="pic" sz="quarter" idx="24"/>
          </p:nvPr>
        </p:nvSpPr>
        <p:spPr>
          <a:xfrm>
            <a:off x="9479076" y="3055846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endParaRPr lang="de-DE" noProof="0"/>
          </a:p>
        </p:txBody>
      </p:sp>
      <p:sp>
        <p:nvSpPr>
          <p:cNvPr id="28" name="Textplatzhalter 10"/>
          <p:cNvSpPr>
            <a:spLocks noGrp="1"/>
          </p:cNvSpPr>
          <p:nvPr>
            <p:ph type="body" sz="quarter" idx="25"/>
          </p:nvPr>
        </p:nvSpPr>
        <p:spPr>
          <a:xfrm>
            <a:off x="6467786" y="4668748"/>
            <a:ext cx="2598198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29" name="Bildplatzhalter 15"/>
          <p:cNvSpPr>
            <a:spLocks noGrp="1"/>
          </p:cNvSpPr>
          <p:nvPr>
            <p:ph type="pic" sz="quarter" idx="26"/>
          </p:nvPr>
        </p:nvSpPr>
        <p:spPr>
          <a:xfrm>
            <a:off x="9479076" y="4684622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endParaRPr lang="de-DE" noProof="0"/>
          </a:p>
        </p:txBody>
      </p:sp>
      <p:sp>
        <p:nvSpPr>
          <p:cNvPr id="19" name="Fußzeilenplatzhalter 1">
            <a:extLst>
              <a:ext uri="{FF2B5EF4-FFF2-40B4-BE49-F238E27FC236}">
                <a16:creationId xmlns:a16="http://schemas.microsoft.com/office/drawing/2014/main" id="{61A212AD-7E8E-4662-8DC8-91779C095C90}"/>
              </a:ext>
            </a:extLst>
          </p:cNvPr>
          <p:cNvSpPr>
            <a:spLocks noGrp="1"/>
          </p:cNvSpPr>
          <p:nvPr>
            <p:ph type="ftr" sz="quarter" idx="27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55555"/>
                </a:solidFill>
                <a:latin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de-DE"/>
              <a:t>Footer</a:t>
            </a:r>
          </a:p>
        </p:txBody>
      </p:sp>
      <p:sp>
        <p:nvSpPr>
          <p:cNvPr id="21" name="Foliennummernplatzhalter 2">
            <a:extLst>
              <a:ext uri="{FF2B5EF4-FFF2-40B4-BE49-F238E27FC236}">
                <a16:creationId xmlns:a16="http://schemas.microsoft.com/office/drawing/2014/main" id="{25E36359-74AE-4088-9C72-A0127DE14DA6}"/>
              </a:ext>
            </a:extLst>
          </p:cNvPr>
          <p:cNvSpPr>
            <a:spLocks noGrp="1"/>
          </p:cNvSpPr>
          <p:nvPr>
            <p:ph type="sldNum" sz="quarter" idx="28"/>
          </p:nvPr>
        </p:nvSpPr>
        <p:spPr/>
        <p:txBody>
          <a:bodyPr/>
          <a:lstStyle>
            <a:lvl1pPr eaLnBrk="0" hangingPunct="0">
              <a:defRPr>
                <a:solidFill>
                  <a:srgbClr val="555555"/>
                </a:solidFill>
              </a:defRPr>
            </a:lvl1pPr>
          </a:lstStyle>
          <a:p>
            <a:fld id="{9EF0DC0E-51DB-42C4-B08B-FB87FED28CDF}" type="slidenum">
              <a:rPr lang="de-DE" altLang="fr-FR"/>
              <a:pPr/>
              <a:t>‹#›</a:t>
            </a:fld>
            <a:endParaRPr lang="de-DE" altLang="fr-FR"/>
          </a:p>
        </p:txBody>
      </p:sp>
    </p:spTree>
    <p:extLst>
      <p:ext uri="{BB962C8B-B14F-4D97-AF65-F5344CB8AC3E}">
        <p14:creationId xmlns:p14="http://schemas.microsoft.com/office/powerpoint/2010/main" val="4148059535"/>
      </p:ext>
    </p:extLst>
  </p:cSld>
  <p:clrMapOvr>
    <a:masterClrMapping/>
  </p:clrMapOvr>
  <p:transition spd="med">
    <p:fade/>
  </p:transition>
</p:sldLayout>
</file>

<file path=ppt/slideLayouts/slideLayout11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Imagelayout_6_white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" name="Grafik 23">
            <a:extLst>
              <a:ext uri="{FF2B5EF4-FFF2-40B4-BE49-F238E27FC236}">
                <a16:creationId xmlns:a16="http://schemas.microsoft.com/office/drawing/2014/main" id="{4B345549-4981-4E13-B179-8437EDC6021B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17" name="Gerader Verbinder 6">
            <a:extLst>
              <a:ext uri="{FF2B5EF4-FFF2-40B4-BE49-F238E27FC236}">
                <a16:creationId xmlns:a16="http://schemas.microsoft.com/office/drawing/2014/main" id="{02B8AE30-4E70-4828-BA94-4A936220727B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603250" y="3417888"/>
            <a:ext cx="2954338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cxnSp>
        <p:nvCxnSpPr>
          <p:cNvPr id="18" name="Gerader Verbinder 20">
            <a:extLst>
              <a:ext uri="{FF2B5EF4-FFF2-40B4-BE49-F238E27FC236}">
                <a16:creationId xmlns:a16="http://schemas.microsoft.com/office/drawing/2014/main" id="{16D04D5D-A4B2-443E-BFBD-98DC86690EA6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603250" y="4786313"/>
            <a:ext cx="2954338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cxnSp>
        <p:nvCxnSpPr>
          <p:cNvPr id="19" name="Gerader Verbinder 11">
            <a:extLst>
              <a:ext uri="{FF2B5EF4-FFF2-40B4-BE49-F238E27FC236}">
                <a16:creationId xmlns:a16="http://schemas.microsoft.com/office/drawing/2014/main" id="{AAE3862B-1F67-49B4-A2B4-850CAEBE45EE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603250" y="6151563"/>
            <a:ext cx="2954338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cxnSp>
        <p:nvCxnSpPr>
          <p:cNvPr id="20" name="Gerader Verbinder 31">
            <a:extLst>
              <a:ext uri="{FF2B5EF4-FFF2-40B4-BE49-F238E27FC236}">
                <a16:creationId xmlns:a16="http://schemas.microsoft.com/office/drawing/2014/main" id="{2D5AE2E2-AD63-4324-8090-B7AF25F83D09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6643688" y="3419475"/>
            <a:ext cx="2954337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cxnSp>
        <p:nvCxnSpPr>
          <p:cNvPr id="21" name="Gerader Verbinder 34">
            <a:extLst>
              <a:ext uri="{FF2B5EF4-FFF2-40B4-BE49-F238E27FC236}">
                <a16:creationId xmlns:a16="http://schemas.microsoft.com/office/drawing/2014/main" id="{10CD6A96-0322-48FB-921B-F0DD4FDD64EB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6643688" y="4789488"/>
            <a:ext cx="2954337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cxnSp>
        <p:nvCxnSpPr>
          <p:cNvPr id="24" name="Gerader Verbinder 37">
            <a:extLst>
              <a:ext uri="{FF2B5EF4-FFF2-40B4-BE49-F238E27FC236}">
                <a16:creationId xmlns:a16="http://schemas.microsoft.com/office/drawing/2014/main" id="{B4E72245-432B-4475-BA00-38CB093B3F43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6643688" y="6154738"/>
            <a:ext cx="2954337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pic>
        <p:nvPicPr>
          <p:cNvPr id="25" name="Grafik 25">
            <a:extLst>
              <a:ext uri="{FF2B5EF4-FFF2-40B4-BE49-F238E27FC236}">
                <a16:creationId xmlns:a16="http://schemas.microsoft.com/office/drawing/2014/main" id="{DBD0D104-5FA9-4ABD-BD19-14CF36CADAE4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" name="Titel 4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endParaRPr lang="de-DE"/>
          </a:p>
        </p:txBody>
      </p:sp>
      <p:sp>
        <p:nvSpPr>
          <p:cNvPr id="11" name="Textplatzhalter 10"/>
          <p:cNvSpPr>
            <a:spLocks noGrp="1"/>
          </p:cNvSpPr>
          <p:nvPr>
            <p:ph type="body" sz="quarter" idx="12"/>
          </p:nvPr>
        </p:nvSpPr>
        <p:spPr>
          <a:xfrm>
            <a:off x="515939" y="2254251"/>
            <a:ext cx="2598198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16" name="Bildplatzhalter 15"/>
          <p:cNvSpPr>
            <a:spLocks noGrp="1"/>
          </p:cNvSpPr>
          <p:nvPr>
            <p:ph type="pic" sz="quarter" idx="16"/>
          </p:nvPr>
        </p:nvSpPr>
        <p:spPr>
          <a:xfrm>
            <a:off x="3527229" y="2270125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endParaRPr lang="de-DE" noProof="0"/>
          </a:p>
        </p:txBody>
      </p:sp>
      <p:sp>
        <p:nvSpPr>
          <p:cNvPr id="22" name="Textplatzhalter 10"/>
          <p:cNvSpPr>
            <a:spLocks noGrp="1"/>
          </p:cNvSpPr>
          <p:nvPr>
            <p:ph type="body" sz="quarter" idx="21"/>
          </p:nvPr>
        </p:nvSpPr>
        <p:spPr>
          <a:xfrm>
            <a:off x="515939" y="3623561"/>
            <a:ext cx="2598198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23" name="Bildplatzhalter 15"/>
          <p:cNvSpPr>
            <a:spLocks noGrp="1"/>
          </p:cNvSpPr>
          <p:nvPr>
            <p:ph type="pic" sz="quarter" idx="22"/>
          </p:nvPr>
        </p:nvSpPr>
        <p:spPr>
          <a:xfrm>
            <a:off x="3527229" y="3639435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endParaRPr lang="de-DE" noProof="0"/>
          </a:p>
        </p:txBody>
      </p:sp>
      <p:sp>
        <p:nvSpPr>
          <p:cNvPr id="30" name="Textplatzhalter 10"/>
          <p:cNvSpPr>
            <a:spLocks noGrp="1"/>
          </p:cNvSpPr>
          <p:nvPr>
            <p:ph type="body" sz="quarter" idx="23"/>
          </p:nvPr>
        </p:nvSpPr>
        <p:spPr>
          <a:xfrm>
            <a:off x="515939" y="4988992"/>
            <a:ext cx="2598198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31" name="Bildplatzhalter 15"/>
          <p:cNvSpPr>
            <a:spLocks noGrp="1"/>
          </p:cNvSpPr>
          <p:nvPr>
            <p:ph type="pic" sz="quarter" idx="24"/>
          </p:nvPr>
        </p:nvSpPr>
        <p:spPr>
          <a:xfrm>
            <a:off x="3527229" y="5004866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endParaRPr lang="de-DE" noProof="0"/>
          </a:p>
        </p:txBody>
      </p:sp>
      <p:sp>
        <p:nvSpPr>
          <p:cNvPr id="33" name="Textplatzhalter 10"/>
          <p:cNvSpPr>
            <a:spLocks noGrp="1"/>
          </p:cNvSpPr>
          <p:nvPr>
            <p:ph type="body" sz="quarter" idx="25"/>
          </p:nvPr>
        </p:nvSpPr>
        <p:spPr>
          <a:xfrm>
            <a:off x="6555615" y="2256543"/>
            <a:ext cx="2598198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34" name="Bildplatzhalter 15"/>
          <p:cNvSpPr>
            <a:spLocks noGrp="1"/>
          </p:cNvSpPr>
          <p:nvPr>
            <p:ph type="pic" sz="quarter" idx="26"/>
          </p:nvPr>
        </p:nvSpPr>
        <p:spPr>
          <a:xfrm>
            <a:off x="9566905" y="2272417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endParaRPr lang="de-DE" noProof="0"/>
          </a:p>
        </p:txBody>
      </p:sp>
      <p:sp>
        <p:nvSpPr>
          <p:cNvPr id="36" name="Textplatzhalter 10"/>
          <p:cNvSpPr>
            <a:spLocks noGrp="1"/>
          </p:cNvSpPr>
          <p:nvPr>
            <p:ph type="body" sz="quarter" idx="27"/>
          </p:nvPr>
        </p:nvSpPr>
        <p:spPr>
          <a:xfrm>
            <a:off x="6555615" y="3625853"/>
            <a:ext cx="2598198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37" name="Bildplatzhalter 15"/>
          <p:cNvSpPr>
            <a:spLocks noGrp="1"/>
          </p:cNvSpPr>
          <p:nvPr>
            <p:ph type="pic" sz="quarter" idx="28"/>
          </p:nvPr>
        </p:nvSpPr>
        <p:spPr>
          <a:xfrm>
            <a:off x="9566905" y="3641727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endParaRPr lang="de-DE" noProof="0"/>
          </a:p>
        </p:txBody>
      </p:sp>
      <p:sp>
        <p:nvSpPr>
          <p:cNvPr id="39" name="Textplatzhalter 10"/>
          <p:cNvSpPr>
            <a:spLocks noGrp="1"/>
          </p:cNvSpPr>
          <p:nvPr>
            <p:ph type="body" sz="quarter" idx="29"/>
          </p:nvPr>
        </p:nvSpPr>
        <p:spPr>
          <a:xfrm>
            <a:off x="6555615" y="4991284"/>
            <a:ext cx="2598198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40" name="Bildplatzhalter 15"/>
          <p:cNvSpPr>
            <a:spLocks noGrp="1"/>
          </p:cNvSpPr>
          <p:nvPr>
            <p:ph type="pic" sz="quarter" idx="30"/>
          </p:nvPr>
        </p:nvSpPr>
        <p:spPr>
          <a:xfrm>
            <a:off x="9566905" y="5007158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endParaRPr lang="de-DE" noProof="0"/>
          </a:p>
        </p:txBody>
      </p:sp>
      <p:sp>
        <p:nvSpPr>
          <p:cNvPr id="26" name="Fußzeilenplatzhalter 1">
            <a:extLst>
              <a:ext uri="{FF2B5EF4-FFF2-40B4-BE49-F238E27FC236}">
                <a16:creationId xmlns:a16="http://schemas.microsoft.com/office/drawing/2014/main" id="{D1E8CCE9-B433-49A6-AF57-F22B3A8C0467}"/>
              </a:ext>
            </a:extLst>
          </p:cNvPr>
          <p:cNvSpPr>
            <a:spLocks noGrp="1"/>
          </p:cNvSpPr>
          <p:nvPr>
            <p:ph type="ftr" sz="quarter" idx="31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55555"/>
                </a:solidFill>
                <a:latin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de-DE"/>
              <a:t>Footer</a:t>
            </a:r>
          </a:p>
        </p:txBody>
      </p:sp>
      <p:sp>
        <p:nvSpPr>
          <p:cNvPr id="27" name="Foliennummernplatzhalter 2">
            <a:extLst>
              <a:ext uri="{FF2B5EF4-FFF2-40B4-BE49-F238E27FC236}">
                <a16:creationId xmlns:a16="http://schemas.microsoft.com/office/drawing/2014/main" id="{CE248A46-D182-4FF5-B883-0242A0071BD8}"/>
              </a:ext>
            </a:extLst>
          </p:cNvPr>
          <p:cNvSpPr>
            <a:spLocks noGrp="1"/>
          </p:cNvSpPr>
          <p:nvPr>
            <p:ph type="sldNum" sz="quarter" idx="32"/>
          </p:nvPr>
        </p:nvSpPr>
        <p:spPr/>
        <p:txBody>
          <a:bodyPr/>
          <a:lstStyle>
            <a:lvl1pPr eaLnBrk="0" hangingPunct="0">
              <a:defRPr>
                <a:solidFill>
                  <a:srgbClr val="555555"/>
                </a:solidFill>
              </a:defRPr>
            </a:lvl1pPr>
          </a:lstStyle>
          <a:p>
            <a:fld id="{FEF3A0D8-896A-47CF-92AC-F45B1B75D570}" type="slidenum">
              <a:rPr lang="de-DE" altLang="fr-FR"/>
              <a:pPr/>
              <a:t>‹#›</a:t>
            </a:fld>
            <a:endParaRPr lang="de-DE" altLang="fr-FR"/>
          </a:p>
        </p:txBody>
      </p:sp>
    </p:spTree>
    <p:extLst>
      <p:ext uri="{BB962C8B-B14F-4D97-AF65-F5344CB8AC3E}">
        <p14:creationId xmlns:p14="http://schemas.microsoft.com/office/powerpoint/2010/main" val="4125121705"/>
      </p:ext>
    </p:extLst>
  </p:cSld>
  <p:clrMapOvr>
    <a:masterClrMapping/>
  </p:clrMapOvr>
  <p:transition spd="med">
    <p:fade/>
  </p:transition>
</p:sldLayout>
</file>

<file path=ppt/slideLayouts/slideLayout11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content_image_righ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Grafik 6">
            <a:extLst>
              <a:ext uri="{FF2B5EF4-FFF2-40B4-BE49-F238E27FC236}">
                <a16:creationId xmlns:a16="http://schemas.microsoft.com/office/drawing/2014/main" id="{18F4EF8F-E4A6-4971-9F9D-431BF26010DD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" name="Grafik 8">
            <a:extLst>
              <a:ext uri="{FF2B5EF4-FFF2-40B4-BE49-F238E27FC236}">
                <a16:creationId xmlns:a16="http://schemas.microsoft.com/office/drawing/2014/main" id="{1F92136A-4A87-4A6A-A91B-8565AD2B430A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Titel 3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endParaRPr lang="de-DE"/>
          </a:p>
        </p:txBody>
      </p:sp>
      <p:sp>
        <p:nvSpPr>
          <p:cNvPr id="6" name="Bildplatzhalter 5"/>
          <p:cNvSpPr>
            <a:spLocks noGrp="1"/>
          </p:cNvSpPr>
          <p:nvPr>
            <p:ph type="pic" sz="quarter" idx="12"/>
          </p:nvPr>
        </p:nvSpPr>
        <p:spPr>
          <a:xfrm>
            <a:off x="8796338" y="0"/>
            <a:ext cx="3395662" cy="6858000"/>
          </a:xfrm>
          <a:prstGeom prst="rect">
            <a:avLst/>
          </a:prstGeom>
        </p:spPr>
        <p:txBody>
          <a:bodyPr anchor="ctr"/>
          <a:lstStyle>
            <a:lvl1pPr algn="ctr">
              <a:defRPr>
                <a:solidFill>
                  <a:schemeClr val="tx1"/>
                </a:solidFill>
              </a:defRPr>
            </a:lvl1pPr>
          </a:lstStyle>
          <a:p>
            <a:pPr lvl="0"/>
            <a:endParaRPr lang="de-DE" noProof="0"/>
          </a:p>
        </p:txBody>
      </p:sp>
      <p:sp>
        <p:nvSpPr>
          <p:cNvPr id="8" name="Fußzeilenplatzhalter 1">
            <a:extLst>
              <a:ext uri="{FF2B5EF4-FFF2-40B4-BE49-F238E27FC236}">
                <a16:creationId xmlns:a16="http://schemas.microsoft.com/office/drawing/2014/main" id="{3515597C-B535-4A8D-AACD-E4C00937ABBB}"/>
              </a:ext>
            </a:extLst>
          </p:cNvPr>
          <p:cNvSpPr>
            <a:spLocks noGrp="1"/>
          </p:cNvSpPr>
          <p:nvPr>
            <p:ph type="ftr" sz="quarter" idx="13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55555"/>
                </a:solidFill>
                <a:latin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de-DE"/>
              <a:t>Footer</a:t>
            </a:r>
          </a:p>
        </p:txBody>
      </p:sp>
      <p:sp>
        <p:nvSpPr>
          <p:cNvPr id="9" name="Foliennummernplatzhalter 2">
            <a:extLst>
              <a:ext uri="{FF2B5EF4-FFF2-40B4-BE49-F238E27FC236}">
                <a16:creationId xmlns:a16="http://schemas.microsoft.com/office/drawing/2014/main" id="{4753C250-5FB4-4E03-A68D-E6C70B6F5CC6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/>
        <p:txBody>
          <a:bodyPr/>
          <a:lstStyle>
            <a:lvl1pPr eaLnBrk="0" hangingPunct="0">
              <a:defRPr>
                <a:solidFill>
                  <a:srgbClr val="555555"/>
                </a:solidFill>
              </a:defRPr>
            </a:lvl1pPr>
          </a:lstStyle>
          <a:p>
            <a:fld id="{DE651043-42E7-48AA-A529-7878479D9E46}" type="slidenum">
              <a:rPr lang="de-DE" altLang="fr-FR"/>
              <a:pPr/>
              <a:t>‹#›</a:t>
            </a:fld>
            <a:endParaRPr lang="de-DE" altLang="fr-FR"/>
          </a:p>
        </p:txBody>
      </p:sp>
    </p:spTree>
    <p:extLst>
      <p:ext uri="{BB962C8B-B14F-4D97-AF65-F5344CB8AC3E}">
        <p14:creationId xmlns:p14="http://schemas.microsoft.com/office/powerpoint/2010/main" val="3741917761"/>
      </p:ext>
    </p:extLst>
  </p:cSld>
  <p:clrMapOvr>
    <a:masterClrMapping/>
  </p:clrMapOvr>
  <p:transition spd="med">
    <p:fade/>
  </p:transition>
</p:sldLayout>
</file>

<file path=ppt/slideLayouts/slideLayout11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Roadmap_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Grafik 6">
            <a:extLst>
              <a:ext uri="{FF2B5EF4-FFF2-40B4-BE49-F238E27FC236}">
                <a16:creationId xmlns:a16="http://schemas.microsoft.com/office/drawing/2014/main" id="{FF9C5AAD-B57C-440A-8192-772FC10293DA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" name="Grafik 8" descr="Ein Bild, das Szene enthält.&#10;&#10;Automatisch generierte Beschreibung">
            <a:extLst>
              <a:ext uri="{FF2B5EF4-FFF2-40B4-BE49-F238E27FC236}">
                <a16:creationId xmlns:a16="http://schemas.microsoft.com/office/drawing/2014/main" id="{7A1963FA-60F8-433E-A902-1CC65E3A9A5E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" name="Grafik 9">
            <a:extLst>
              <a:ext uri="{FF2B5EF4-FFF2-40B4-BE49-F238E27FC236}">
                <a16:creationId xmlns:a16="http://schemas.microsoft.com/office/drawing/2014/main" id="{86D6EC1F-6BBE-45BE-AAE4-56B46100C81C}"/>
              </a:ext>
            </a:extLst>
          </p:cNvPr>
          <p:cNvPicPr>
            <a:picLocks noChangeAspect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" name="Titel 4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endParaRPr lang="de-DE"/>
          </a:p>
        </p:txBody>
      </p:sp>
      <p:sp>
        <p:nvSpPr>
          <p:cNvPr id="7" name="Fußzeilenplatzhalter 1">
            <a:extLst>
              <a:ext uri="{FF2B5EF4-FFF2-40B4-BE49-F238E27FC236}">
                <a16:creationId xmlns:a16="http://schemas.microsoft.com/office/drawing/2014/main" id="{97E5090E-0C5C-401A-864A-3085CFCB5192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55555"/>
                </a:solidFill>
                <a:latin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de-DE"/>
              <a:t>Footer</a:t>
            </a:r>
          </a:p>
        </p:txBody>
      </p:sp>
      <p:sp>
        <p:nvSpPr>
          <p:cNvPr id="8" name="Foliennummernplatzhalter 2">
            <a:extLst>
              <a:ext uri="{FF2B5EF4-FFF2-40B4-BE49-F238E27FC236}">
                <a16:creationId xmlns:a16="http://schemas.microsoft.com/office/drawing/2014/main" id="{136C1BC8-7028-431C-A902-14A705465DC2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 eaLnBrk="0" hangingPunct="0">
              <a:defRPr>
                <a:solidFill>
                  <a:srgbClr val="555555"/>
                </a:solidFill>
              </a:defRPr>
            </a:lvl1pPr>
          </a:lstStyle>
          <a:p>
            <a:fld id="{DEF56007-1575-484B-8E84-5D57F03856ED}" type="slidenum">
              <a:rPr lang="de-DE" altLang="fr-FR"/>
              <a:pPr/>
              <a:t>‹#›</a:t>
            </a:fld>
            <a:endParaRPr lang="de-DE" altLang="fr-FR"/>
          </a:p>
        </p:txBody>
      </p:sp>
    </p:spTree>
    <p:extLst>
      <p:ext uri="{BB962C8B-B14F-4D97-AF65-F5344CB8AC3E}">
        <p14:creationId xmlns:p14="http://schemas.microsoft.com/office/powerpoint/2010/main" val="3213973321"/>
      </p:ext>
    </p:extLst>
  </p:cSld>
  <p:clrMapOvr>
    <a:masterClrMapping/>
  </p:clrMapOvr>
  <p:transition spd="med">
    <p:fade/>
  </p:transition>
</p:sldLayout>
</file>

<file path=ppt/slideLayouts/slideLayout11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only_Runway_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Grafik 7">
            <a:extLst>
              <a:ext uri="{FF2B5EF4-FFF2-40B4-BE49-F238E27FC236}">
                <a16:creationId xmlns:a16="http://schemas.microsoft.com/office/drawing/2014/main" id="{65623DF7-104E-465C-B965-4D6182B4B0A5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object 27">
            <a:extLst>
              <a:ext uri="{FF2B5EF4-FFF2-40B4-BE49-F238E27FC236}">
                <a16:creationId xmlns:a16="http://schemas.microsoft.com/office/drawing/2014/main" id="{4ACA0852-0514-4173-BA1B-034BE358375D}"/>
              </a:ext>
            </a:extLst>
          </p:cNvPr>
          <p:cNvSpPr/>
          <p:nvPr userDrawn="1"/>
        </p:nvSpPr>
        <p:spPr>
          <a:xfrm>
            <a:off x="2459038" y="4233863"/>
            <a:ext cx="9328150" cy="1860550"/>
          </a:xfrm>
          <a:custGeom>
            <a:avLst/>
            <a:gdLst/>
            <a:ahLst/>
            <a:cxnLst/>
            <a:rect l="l" t="t" r="r" b="b"/>
            <a:pathLst>
              <a:path w="8898255" h="2346325">
                <a:moveTo>
                  <a:pt x="0" y="0"/>
                </a:moveTo>
                <a:lnTo>
                  <a:pt x="5508002" y="2346121"/>
                </a:lnTo>
                <a:lnTo>
                  <a:pt x="8898001" y="1307338"/>
                </a:lnTo>
                <a:lnTo>
                  <a:pt x="0" y="0"/>
                </a:lnTo>
                <a:close/>
              </a:path>
            </a:pathLst>
          </a:custGeom>
          <a:gradFill>
            <a:gsLst>
              <a:gs pos="46900">
                <a:srgbClr val="BFDD96">
                  <a:alpha val="52000"/>
                </a:srgbClr>
              </a:gs>
              <a:gs pos="0">
                <a:srgbClr val="D6DFD4">
                  <a:lumMod val="88000"/>
                  <a:alpha val="66000"/>
                </a:srgbClr>
              </a:gs>
              <a:gs pos="100000">
                <a:srgbClr val="D6DFD4"/>
              </a:gs>
            </a:gsLst>
            <a:lin ang="0" scaled="1"/>
          </a:gradFill>
          <a:effectLst>
            <a:outerShdw blurRad="127000" dist="50800" dir="5400000" algn="t" rotWithShape="0">
              <a:prstClr val="black">
                <a:alpha val="20000"/>
              </a:prstClr>
            </a:outerShdw>
          </a:effectLst>
        </p:spPr>
        <p:txBody>
          <a:bodyPr lIns="0" tIns="0" rIns="0" bIns="0"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>
              <a:solidFill>
                <a:srgbClr val="555555"/>
              </a:solidFill>
              <a:latin typeface="Arial"/>
            </a:endParaRPr>
          </a:p>
        </p:txBody>
      </p:sp>
      <p:pic>
        <p:nvPicPr>
          <p:cNvPr id="6" name="Grafik 9">
            <a:extLst>
              <a:ext uri="{FF2B5EF4-FFF2-40B4-BE49-F238E27FC236}">
                <a16:creationId xmlns:a16="http://schemas.microsoft.com/office/drawing/2014/main" id="{7BC85885-9DDE-47CD-A03F-E2AA17344981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" name="Titel 4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endParaRPr lang="de-DE"/>
          </a:p>
        </p:txBody>
      </p:sp>
      <p:sp>
        <p:nvSpPr>
          <p:cNvPr id="7" name="Fußzeilenplatzhalter 1">
            <a:extLst>
              <a:ext uri="{FF2B5EF4-FFF2-40B4-BE49-F238E27FC236}">
                <a16:creationId xmlns:a16="http://schemas.microsoft.com/office/drawing/2014/main" id="{A4C647D5-8E13-4B1C-88A3-AA868F523621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55555"/>
                </a:solidFill>
                <a:latin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de-DE"/>
              <a:t>Footer</a:t>
            </a:r>
          </a:p>
        </p:txBody>
      </p:sp>
      <p:sp>
        <p:nvSpPr>
          <p:cNvPr id="8" name="Foliennummernplatzhalter 2">
            <a:extLst>
              <a:ext uri="{FF2B5EF4-FFF2-40B4-BE49-F238E27FC236}">
                <a16:creationId xmlns:a16="http://schemas.microsoft.com/office/drawing/2014/main" id="{E772D40F-B2C9-4EB5-B451-473C590A6374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 eaLnBrk="0" hangingPunct="0">
              <a:defRPr>
                <a:solidFill>
                  <a:srgbClr val="555555"/>
                </a:solidFill>
              </a:defRPr>
            </a:lvl1pPr>
          </a:lstStyle>
          <a:p>
            <a:fld id="{0DB3C809-C4F8-442B-B6A8-5E50CD8605F7}" type="slidenum">
              <a:rPr lang="de-DE" altLang="fr-FR"/>
              <a:pPr/>
              <a:t>‹#›</a:t>
            </a:fld>
            <a:endParaRPr lang="de-DE" altLang="fr-FR"/>
          </a:p>
        </p:txBody>
      </p:sp>
    </p:spTree>
    <p:extLst>
      <p:ext uri="{BB962C8B-B14F-4D97-AF65-F5344CB8AC3E}">
        <p14:creationId xmlns:p14="http://schemas.microsoft.com/office/powerpoint/2010/main" val="658888249"/>
      </p:ext>
    </p:extLst>
  </p:cSld>
  <p:clrMapOvr>
    <a:masterClrMapping/>
  </p:clrMapOvr>
  <p:transition spd="med">
    <p:fade/>
  </p:transition>
</p:sldLayout>
</file>

<file path=ppt/slideLayouts/slideLayout11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ase_Map_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Grafik 197">
            <a:extLst>
              <a:ext uri="{FF2B5EF4-FFF2-40B4-BE49-F238E27FC236}">
                <a16:creationId xmlns:a16="http://schemas.microsoft.com/office/drawing/2014/main" id="{579C6054-B40E-48B8-A01F-DA59FAB46186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4" name="Rest">
            <a:extLst>
              <a:ext uri="{FF2B5EF4-FFF2-40B4-BE49-F238E27FC236}">
                <a16:creationId xmlns:a16="http://schemas.microsoft.com/office/drawing/2014/main" id="{14B3BCB7-F555-4606-930D-C8C06D9BC095}"/>
              </a:ext>
            </a:extLst>
          </p:cNvPr>
          <p:cNvGrpSpPr>
            <a:grpSpLocks/>
          </p:cNvGrpSpPr>
          <p:nvPr userDrawn="1"/>
        </p:nvGrpSpPr>
        <p:grpSpPr bwMode="auto">
          <a:xfrm>
            <a:off x="2932113" y="1449388"/>
            <a:ext cx="7524750" cy="3933825"/>
            <a:chOff x="2932179" y="1697550"/>
            <a:chExt cx="7525080" cy="3932531"/>
          </a:xfrm>
        </p:grpSpPr>
        <p:sp>
          <p:nvSpPr>
            <p:cNvPr id="6" name="Zimbabwe" descr="© INSCALE GmbH, 05.05.2010&#10;http://www.presentationload.com/">
              <a:extLst>
                <a:ext uri="{FF2B5EF4-FFF2-40B4-BE49-F238E27FC236}">
                  <a16:creationId xmlns:a16="http://schemas.microsoft.com/office/drawing/2014/main" id="{7E42A62D-F9C7-4BE0-80F4-D0066F09A47A}"/>
                </a:ext>
              </a:extLst>
            </p:cNvPr>
            <p:cNvSpPr>
              <a:spLocks/>
            </p:cNvSpPr>
            <p:nvPr/>
          </p:nvSpPr>
          <p:spPr bwMode="gray">
            <a:xfrm>
              <a:off x="6337515" y="5085747"/>
              <a:ext cx="244486" cy="249156"/>
            </a:xfrm>
            <a:custGeom>
              <a:avLst/>
              <a:gdLst>
                <a:gd name="T0" fmla="*/ 2147483647 w 552"/>
                <a:gd name="T1" fmla="*/ 2147483647 h 552"/>
                <a:gd name="T2" fmla="*/ 2147483647 w 552"/>
                <a:gd name="T3" fmla="*/ 2147483647 h 552"/>
                <a:gd name="T4" fmla="*/ 2147483647 w 552"/>
                <a:gd name="T5" fmla="*/ 2147483647 h 552"/>
                <a:gd name="T6" fmla="*/ 2147483647 w 552"/>
                <a:gd name="T7" fmla="*/ 2147483647 h 552"/>
                <a:gd name="T8" fmla="*/ 2147483647 w 552"/>
                <a:gd name="T9" fmla="*/ 2147483647 h 552"/>
                <a:gd name="T10" fmla="*/ 2147483647 w 552"/>
                <a:gd name="T11" fmla="*/ 2147483647 h 552"/>
                <a:gd name="T12" fmla="*/ 2147483647 w 552"/>
                <a:gd name="T13" fmla="*/ 2147483647 h 552"/>
                <a:gd name="T14" fmla="*/ 2147483647 w 552"/>
                <a:gd name="T15" fmla="*/ 2147483647 h 552"/>
                <a:gd name="T16" fmla="*/ 2147483647 w 552"/>
                <a:gd name="T17" fmla="*/ 2147483647 h 552"/>
                <a:gd name="T18" fmla="*/ 2147483647 w 552"/>
                <a:gd name="T19" fmla="*/ 2147483647 h 552"/>
                <a:gd name="T20" fmla="*/ 2147483647 w 552"/>
                <a:gd name="T21" fmla="*/ 2147483647 h 552"/>
                <a:gd name="T22" fmla="*/ 2147483647 w 552"/>
                <a:gd name="T23" fmla="*/ 2147483647 h 552"/>
                <a:gd name="T24" fmla="*/ 2147483647 w 552"/>
                <a:gd name="T25" fmla="*/ 2147483647 h 552"/>
                <a:gd name="T26" fmla="*/ 2147483647 w 552"/>
                <a:gd name="T27" fmla="*/ 2147483647 h 552"/>
                <a:gd name="T28" fmla="*/ 2147483647 w 552"/>
                <a:gd name="T29" fmla="*/ 2147483647 h 552"/>
                <a:gd name="T30" fmla="*/ 2147483647 w 552"/>
                <a:gd name="T31" fmla="*/ 2147483647 h 552"/>
                <a:gd name="T32" fmla="*/ 2147483647 w 552"/>
                <a:gd name="T33" fmla="*/ 2147483647 h 552"/>
                <a:gd name="T34" fmla="*/ 2147483647 w 552"/>
                <a:gd name="T35" fmla="*/ 2147483647 h 552"/>
                <a:gd name="T36" fmla="*/ 2147483647 w 552"/>
                <a:gd name="T37" fmla="*/ 2147483647 h 552"/>
                <a:gd name="T38" fmla="*/ 2147483647 w 552"/>
                <a:gd name="T39" fmla="*/ 2147483647 h 552"/>
                <a:gd name="T40" fmla="*/ 2147483647 w 552"/>
                <a:gd name="T41" fmla="*/ 2147483647 h 552"/>
                <a:gd name="T42" fmla="*/ 2147483647 w 552"/>
                <a:gd name="T43" fmla="*/ 2147483647 h 552"/>
                <a:gd name="T44" fmla="*/ 2147483647 w 552"/>
                <a:gd name="T45" fmla="*/ 2147483647 h 552"/>
                <a:gd name="T46" fmla="*/ 2147483647 w 552"/>
                <a:gd name="T47" fmla="*/ 2147483647 h 552"/>
                <a:gd name="T48" fmla="*/ 2147483647 w 552"/>
                <a:gd name="T49" fmla="*/ 2147483647 h 552"/>
                <a:gd name="T50" fmla="*/ 2147483647 w 552"/>
                <a:gd name="T51" fmla="*/ 2147483647 h 552"/>
                <a:gd name="T52" fmla="*/ 2147483647 w 552"/>
                <a:gd name="T53" fmla="*/ 2147483647 h 552"/>
                <a:gd name="T54" fmla="*/ 2147483647 w 552"/>
                <a:gd name="T55" fmla="*/ 2147483647 h 552"/>
                <a:gd name="T56" fmla="*/ 2147483647 w 552"/>
                <a:gd name="T57" fmla="*/ 2147483647 h 552"/>
                <a:gd name="T58" fmla="*/ 2147483647 w 552"/>
                <a:gd name="T59" fmla="*/ 2147483647 h 552"/>
                <a:gd name="T60" fmla="*/ 2147483647 w 552"/>
                <a:gd name="T61" fmla="*/ 2147483647 h 552"/>
                <a:gd name="T62" fmla="*/ 2147483647 w 552"/>
                <a:gd name="T63" fmla="*/ 2147483647 h 552"/>
                <a:gd name="T64" fmla="*/ 2147483647 w 552"/>
                <a:gd name="T65" fmla="*/ 2147483647 h 552"/>
                <a:gd name="T66" fmla="*/ 2147483647 w 552"/>
                <a:gd name="T67" fmla="*/ 2147483647 h 552"/>
                <a:gd name="T68" fmla="*/ 2147483647 w 552"/>
                <a:gd name="T69" fmla="*/ 2147483647 h 552"/>
                <a:gd name="T70" fmla="*/ 2147483647 w 552"/>
                <a:gd name="T71" fmla="*/ 2147483647 h 552"/>
                <a:gd name="T72" fmla="*/ 2147483647 w 552"/>
                <a:gd name="T73" fmla="*/ 2147483647 h 552"/>
                <a:gd name="T74" fmla="*/ 2147483647 w 552"/>
                <a:gd name="T75" fmla="*/ 0 h 552"/>
                <a:gd name="T76" fmla="*/ 2147483647 w 552"/>
                <a:gd name="T77" fmla="*/ 2147483647 h 552"/>
                <a:gd name="T78" fmla="*/ 2147483647 w 552"/>
                <a:gd name="T79" fmla="*/ 2147483647 h 552"/>
                <a:gd name="T80" fmla="*/ 2147483647 w 552"/>
                <a:gd name="T81" fmla="*/ 2147483647 h 552"/>
                <a:gd name="T82" fmla="*/ 2147483647 w 552"/>
                <a:gd name="T83" fmla="*/ 2147483647 h 552"/>
                <a:gd name="T84" fmla="*/ 2147483647 w 552"/>
                <a:gd name="T85" fmla="*/ 2147483647 h 552"/>
                <a:gd name="T86" fmla="*/ 2147483647 w 552"/>
                <a:gd name="T87" fmla="*/ 2147483647 h 552"/>
                <a:gd name="T88" fmla="*/ 2147483647 w 552"/>
                <a:gd name="T89" fmla="*/ 2147483647 h 552"/>
                <a:gd name="T90" fmla="*/ 2147483647 w 552"/>
                <a:gd name="T91" fmla="*/ 2147483647 h 552"/>
                <a:gd name="T92" fmla="*/ 2147483647 w 552"/>
                <a:gd name="T93" fmla="*/ 2147483647 h 552"/>
                <a:gd name="T94" fmla="*/ 2147483647 w 552"/>
                <a:gd name="T95" fmla="*/ 2147483647 h 552"/>
                <a:gd name="T96" fmla="*/ 2147483647 w 552"/>
                <a:gd name="T97" fmla="*/ 2147483647 h 552"/>
                <a:gd name="T98" fmla="*/ 2147483647 w 552"/>
                <a:gd name="T99" fmla="*/ 2147483647 h 552"/>
                <a:gd name="T100" fmla="*/ 2147483647 w 552"/>
                <a:gd name="T101" fmla="*/ 2147483647 h 552"/>
                <a:gd name="T102" fmla="*/ 2147483647 w 552"/>
                <a:gd name="T103" fmla="*/ 2147483647 h 55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552"/>
                <a:gd name="T157" fmla="*/ 0 h 552"/>
                <a:gd name="T158" fmla="*/ 552 w 552"/>
                <a:gd name="T159" fmla="*/ 552 h 55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552" h="552">
                  <a:moveTo>
                    <a:pt x="18" y="204"/>
                  </a:moveTo>
                  <a:lnTo>
                    <a:pt x="18" y="234"/>
                  </a:lnTo>
                  <a:lnTo>
                    <a:pt x="30" y="234"/>
                  </a:lnTo>
                  <a:lnTo>
                    <a:pt x="36" y="240"/>
                  </a:lnTo>
                  <a:lnTo>
                    <a:pt x="48" y="264"/>
                  </a:lnTo>
                  <a:lnTo>
                    <a:pt x="54" y="270"/>
                  </a:lnTo>
                  <a:lnTo>
                    <a:pt x="54" y="294"/>
                  </a:lnTo>
                  <a:lnTo>
                    <a:pt x="72" y="330"/>
                  </a:lnTo>
                  <a:lnTo>
                    <a:pt x="84" y="336"/>
                  </a:lnTo>
                  <a:lnTo>
                    <a:pt x="102" y="354"/>
                  </a:lnTo>
                  <a:lnTo>
                    <a:pt x="132" y="354"/>
                  </a:lnTo>
                  <a:lnTo>
                    <a:pt x="138" y="360"/>
                  </a:lnTo>
                  <a:lnTo>
                    <a:pt x="138" y="390"/>
                  </a:lnTo>
                  <a:lnTo>
                    <a:pt x="168" y="390"/>
                  </a:lnTo>
                  <a:lnTo>
                    <a:pt x="174" y="414"/>
                  </a:lnTo>
                  <a:lnTo>
                    <a:pt x="168" y="420"/>
                  </a:lnTo>
                  <a:lnTo>
                    <a:pt x="168" y="450"/>
                  </a:lnTo>
                  <a:lnTo>
                    <a:pt x="186" y="450"/>
                  </a:lnTo>
                  <a:lnTo>
                    <a:pt x="186" y="480"/>
                  </a:lnTo>
                  <a:lnTo>
                    <a:pt x="198" y="480"/>
                  </a:lnTo>
                  <a:lnTo>
                    <a:pt x="216" y="486"/>
                  </a:lnTo>
                  <a:lnTo>
                    <a:pt x="228" y="486"/>
                  </a:lnTo>
                  <a:lnTo>
                    <a:pt x="246" y="492"/>
                  </a:lnTo>
                  <a:lnTo>
                    <a:pt x="264" y="510"/>
                  </a:lnTo>
                  <a:lnTo>
                    <a:pt x="270" y="522"/>
                  </a:lnTo>
                  <a:lnTo>
                    <a:pt x="270" y="528"/>
                  </a:lnTo>
                  <a:lnTo>
                    <a:pt x="252" y="528"/>
                  </a:lnTo>
                  <a:lnTo>
                    <a:pt x="312" y="528"/>
                  </a:lnTo>
                  <a:lnTo>
                    <a:pt x="324" y="534"/>
                  </a:lnTo>
                  <a:lnTo>
                    <a:pt x="330" y="534"/>
                  </a:lnTo>
                  <a:lnTo>
                    <a:pt x="342" y="540"/>
                  </a:lnTo>
                  <a:lnTo>
                    <a:pt x="402" y="540"/>
                  </a:lnTo>
                  <a:lnTo>
                    <a:pt x="420" y="552"/>
                  </a:lnTo>
                  <a:lnTo>
                    <a:pt x="486" y="468"/>
                  </a:lnTo>
                  <a:lnTo>
                    <a:pt x="504" y="462"/>
                  </a:lnTo>
                  <a:lnTo>
                    <a:pt x="492" y="444"/>
                  </a:lnTo>
                  <a:lnTo>
                    <a:pt x="504" y="432"/>
                  </a:lnTo>
                  <a:lnTo>
                    <a:pt x="504" y="402"/>
                  </a:lnTo>
                  <a:lnTo>
                    <a:pt x="516" y="396"/>
                  </a:lnTo>
                  <a:lnTo>
                    <a:pt x="528" y="384"/>
                  </a:lnTo>
                  <a:lnTo>
                    <a:pt x="528" y="372"/>
                  </a:lnTo>
                  <a:lnTo>
                    <a:pt x="540" y="360"/>
                  </a:lnTo>
                  <a:lnTo>
                    <a:pt x="546" y="348"/>
                  </a:lnTo>
                  <a:lnTo>
                    <a:pt x="546" y="342"/>
                  </a:lnTo>
                  <a:lnTo>
                    <a:pt x="522" y="318"/>
                  </a:lnTo>
                  <a:lnTo>
                    <a:pt x="522" y="306"/>
                  </a:lnTo>
                  <a:lnTo>
                    <a:pt x="540" y="288"/>
                  </a:lnTo>
                  <a:lnTo>
                    <a:pt x="522" y="264"/>
                  </a:lnTo>
                  <a:lnTo>
                    <a:pt x="540" y="252"/>
                  </a:lnTo>
                  <a:lnTo>
                    <a:pt x="540" y="240"/>
                  </a:lnTo>
                  <a:lnTo>
                    <a:pt x="546" y="240"/>
                  </a:lnTo>
                  <a:lnTo>
                    <a:pt x="546" y="234"/>
                  </a:lnTo>
                  <a:lnTo>
                    <a:pt x="552" y="228"/>
                  </a:lnTo>
                  <a:lnTo>
                    <a:pt x="552" y="216"/>
                  </a:lnTo>
                  <a:lnTo>
                    <a:pt x="540" y="192"/>
                  </a:lnTo>
                  <a:lnTo>
                    <a:pt x="540" y="180"/>
                  </a:lnTo>
                  <a:lnTo>
                    <a:pt x="546" y="174"/>
                  </a:lnTo>
                  <a:lnTo>
                    <a:pt x="546" y="168"/>
                  </a:lnTo>
                  <a:lnTo>
                    <a:pt x="552" y="162"/>
                  </a:lnTo>
                  <a:lnTo>
                    <a:pt x="540" y="150"/>
                  </a:lnTo>
                  <a:lnTo>
                    <a:pt x="552" y="138"/>
                  </a:lnTo>
                  <a:lnTo>
                    <a:pt x="540" y="120"/>
                  </a:lnTo>
                  <a:lnTo>
                    <a:pt x="546" y="114"/>
                  </a:lnTo>
                  <a:lnTo>
                    <a:pt x="552" y="102"/>
                  </a:lnTo>
                  <a:lnTo>
                    <a:pt x="552" y="96"/>
                  </a:lnTo>
                  <a:lnTo>
                    <a:pt x="540" y="84"/>
                  </a:lnTo>
                  <a:lnTo>
                    <a:pt x="528" y="84"/>
                  </a:lnTo>
                  <a:lnTo>
                    <a:pt x="510" y="66"/>
                  </a:lnTo>
                  <a:lnTo>
                    <a:pt x="498" y="66"/>
                  </a:lnTo>
                  <a:lnTo>
                    <a:pt x="486" y="72"/>
                  </a:lnTo>
                  <a:lnTo>
                    <a:pt x="480" y="72"/>
                  </a:lnTo>
                  <a:lnTo>
                    <a:pt x="462" y="48"/>
                  </a:lnTo>
                  <a:lnTo>
                    <a:pt x="444" y="48"/>
                  </a:lnTo>
                  <a:lnTo>
                    <a:pt x="432" y="30"/>
                  </a:lnTo>
                  <a:lnTo>
                    <a:pt x="372" y="30"/>
                  </a:lnTo>
                  <a:lnTo>
                    <a:pt x="366" y="0"/>
                  </a:lnTo>
                  <a:lnTo>
                    <a:pt x="330" y="0"/>
                  </a:lnTo>
                  <a:lnTo>
                    <a:pt x="294" y="12"/>
                  </a:lnTo>
                  <a:lnTo>
                    <a:pt x="282" y="24"/>
                  </a:lnTo>
                  <a:lnTo>
                    <a:pt x="258" y="36"/>
                  </a:lnTo>
                  <a:lnTo>
                    <a:pt x="258" y="72"/>
                  </a:lnTo>
                  <a:lnTo>
                    <a:pt x="252" y="78"/>
                  </a:lnTo>
                  <a:lnTo>
                    <a:pt x="240" y="78"/>
                  </a:lnTo>
                  <a:lnTo>
                    <a:pt x="228" y="84"/>
                  </a:lnTo>
                  <a:lnTo>
                    <a:pt x="210" y="90"/>
                  </a:lnTo>
                  <a:lnTo>
                    <a:pt x="198" y="96"/>
                  </a:lnTo>
                  <a:lnTo>
                    <a:pt x="192" y="102"/>
                  </a:lnTo>
                  <a:lnTo>
                    <a:pt x="180" y="126"/>
                  </a:lnTo>
                  <a:lnTo>
                    <a:pt x="174" y="132"/>
                  </a:lnTo>
                  <a:lnTo>
                    <a:pt x="174" y="138"/>
                  </a:lnTo>
                  <a:lnTo>
                    <a:pt x="168" y="144"/>
                  </a:lnTo>
                  <a:lnTo>
                    <a:pt x="162" y="156"/>
                  </a:lnTo>
                  <a:lnTo>
                    <a:pt x="132" y="186"/>
                  </a:lnTo>
                  <a:lnTo>
                    <a:pt x="108" y="198"/>
                  </a:lnTo>
                  <a:lnTo>
                    <a:pt x="90" y="198"/>
                  </a:lnTo>
                  <a:lnTo>
                    <a:pt x="90" y="192"/>
                  </a:lnTo>
                  <a:lnTo>
                    <a:pt x="78" y="180"/>
                  </a:lnTo>
                  <a:lnTo>
                    <a:pt x="66" y="180"/>
                  </a:lnTo>
                  <a:lnTo>
                    <a:pt x="66" y="192"/>
                  </a:lnTo>
                  <a:lnTo>
                    <a:pt x="54" y="192"/>
                  </a:lnTo>
                  <a:lnTo>
                    <a:pt x="42" y="180"/>
                  </a:lnTo>
                  <a:lnTo>
                    <a:pt x="42" y="174"/>
                  </a:lnTo>
                  <a:lnTo>
                    <a:pt x="0" y="174"/>
                  </a:lnTo>
                  <a:lnTo>
                    <a:pt x="6" y="192"/>
                  </a:lnTo>
                  <a:lnTo>
                    <a:pt x="18" y="204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7" name="Zambia" descr="© INSCALE GmbH, 05.05.2010&#10;http://www.presentationload.com/">
              <a:extLst>
                <a:ext uri="{FF2B5EF4-FFF2-40B4-BE49-F238E27FC236}">
                  <a16:creationId xmlns:a16="http://schemas.microsoft.com/office/drawing/2014/main" id="{E00EAD6B-2D23-4202-9A23-AAFD33DE55A3}"/>
                </a:ext>
              </a:extLst>
            </p:cNvPr>
            <p:cNvSpPr>
              <a:spLocks/>
            </p:cNvSpPr>
            <p:nvPr/>
          </p:nvSpPr>
          <p:spPr bwMode="gray">
            <a:xfrm>
              <a:off x="6239086" y="4815961"/>
              <a:ext cx="369904" cy="358657"/>
            </a:xfrm>
            <a:custGeom>
              <a:avLst/>
              <a:gdLst>
                <a:gd name="T0" fmla="*/ 2147483647 w 834"/>
                <a:gd name="T1" fmla="*/ 2147483647 h 798"/>
                <a:gd name="T2" fmla="*/ 2147483647 w 834"/>
                <a:gd name="T3" fmla="*/ 2147483647 h 798"/>
                <a:gd name="T4" fmla="*/ 2147483647 w 834"/>
                <a:gd name="T5" fmla="*/ 2147483647 h 798"/>
                <a:gd name="T6" fmla="*/ 2147483647 w 834"/>
                <a:gd name="T7" fmla="*/ 2147483647 h 798"/>
                <a:gd name="T8" fmla="*/ 2147483647 w 834"/>
                <a:gd name="T9" fmla="*/ 2147483647 h 798"/>
                <a:gd name="T10" fmla="*/ 2147483647 w 834"/>
                <a:gd name="T11" fmla="*/ 2147483647 h 798"/>
                <a:gd name="T12" fmla="*/ 2147483647 w 834"/>
                <a:gd name="T13" fmla="*/ 2147483647 h 798"/>
                <a:gd name="T14" fmla="*/ 2147483647 w 834"/>
                <a:gd name="T15" fmla="*/ 2147483647 h 798"/>
                <a:gd name="T16" fmla="*/ 2147483647 w 834"/>
                <a:gd name="T17" fmla="*/ 2147483647 h 798"/>
                <a:gd name="T18" fmla="*/ 2147483647 w 834"/>
                <a:gd name="T19" fmla="*/ 2147483647 h 798"/>
                <a:gd name="T20" fmla="*/ 2147483647 w 834"/>
                <a:gd name="T21" fmla="*/ 2147483647 h 798"/>
                <a:gd name="T22" fmla="*/ 2147483647 w 834"/>
                <a:gd name="T23" fmla="*/ 2147483647 h 798"/>
                <a:gd name="T24" fmla="*/ 2147483647 w 834"/>
                <a:gd name="T25" fmla="*/ 2147483647 h 798"/>
                <a:gd name="T26" fmla="*/ 2147483647 w 834"/>
                <a:gd name="T27" fmla="*/ 2147483647 h 798"/>
                <a:gd name="T28" fmla="*/ 2147483647 w 834"/>
                <a:gd name="T29" fmla="*/ 2147483647 h 798"/>
                <a:gd name="T30" fmla="*/ 2147483647 w 834"/>
                <a:gd name="T31" fmla="*/ 2147483647 h 798"/>
                <a:gd name="T32" fmla="*/ 2147483647 w 834"/>
                <a:gd name="T33" fmla="*/ 2147483647 h 798"/>
                <a:gd name="T34" fmla="*/ 2147483647 w 834"/>
                <a:gd name="T35" fmla="*/ 2147483647 h 798"/>
                <a:gd name="T36" fmla="*/ 2147483647 w 834"/>
                <a:gd name="T37" fmla="*/ 2147483647 h 798"/>
                <a:gd name="T38" fmla="*/ 2147483647 w 834"/>
                <a:gd name="T39" fmla="*/ 2147483647 h 798"/>
                <a:gd name="T40" fmla="*/ 2147483647 w 834"/>
                <a:gd name="T41" fmla="*/ 2147483647 h 798"/>
                <a:gd name="T42" fmla="*/ 2147483647 w 834"/>
                <a:gd name="T43" fmla="*/ 2147483647 h 798"/>
                <a:gd name="T44" fmla="*/ 2147483647 w 834"/>
                <a:gd name="T45" fmla="*/ 2147483647 h 798"/>
                <a:gd name="T46" fmla="*/ 2147483647 w 834"/>
                <a:gd name="T47" fmla="*/ 2147483647 h 798"/>
                <a:gd name="T48" fmla="*/ 2147483647 w 834"/>
                <a:gd name="T49" fmla="*/ 2147483647 h 798"/>
                <a:gd name="T50" fmla="*/ 2147483647 w 834"/>
                <a:gd name="T51" fmla="*/ 2147483647 h 798"/>
                <a:gd name="T52" fmla="*/ 2147483647 w 834"/>
                <a:gd name="T53" fmla="*/ 2147483647 h 798"/>
                <a:gd name="T54" fmla="*/ 2147483647 w 834"/>
                <a:gd name="T55" fmla="*/ 2147483647 h 798"/>
                <a:gd name="T56" fmla="*/ 2147483647 w 834"/>
                <a:gd name="T57" fmla="*/ 2147483647 h 798"/>
                <a:gd name="T58" fmla="*/ 2147483647 w 834"/>
                <a:gd name="T59" fmla="*/ 2147483647 h 798"/>
                <a:gd name="T60" fmla="*/ 2147483647 w 834"/>
                <a:gd name="T61" fmla="*/ 2147483647 h 798"/>
                <a:gd name="T62" fmla="*/ 2147483647 w 834"/>
                <a:gd name="T63" fmla="*/ 2147483647 h 798"/>
                <a:gd name="T64" fmla="*/ 2147483647 w 834"/>
                <a:gd name="T65" fmla="*/ 2147483647 h 798"/>
                <a:gd name="T66" fmla="*/ 2147483647 w 834"/>
                <a:gd name="T67" fmla="*/ 2147483647 h 798"/>
                <a:gd name="T68" fmla="*/ 2147483647 w 834"/>
                <a:gd name="T69" fmla="*/ 2147483647 h 798"/>
                <a:gd name="T70" fmla="*/ 2147483647 w 834"/>
                <a:gd name="T71" fmla="*/ 2147483647 h 798"/>
                <a:gd name="T72" fmla="*/ 2147483647 w 834"/>
                <a:gd name="T73" fmla="*/ 2147483647 h 798"/>
                <a:gd name="T74" fmla="*/ 2147483647 w 834"/>
                <a:gd name="T75" fmla="*/ 2147483647 h 798"/>
                <a:gd name="T76" fmla="*/ 2147483647 w 834"/>
                <a:gd name="T77" fmla="*/ 2147483647 h 798"/>
                <a:gd name="T78" fmla="*/ 2147483647 w 834"/>
                <a:gd name="T79" fmla="*/ 2147483647 h 798"/>
                <a:gd name="T80" fmla="*/ 2147483647 w 834"/>
                <a:gd name="T81" fmla="*/ 2147483647 h 798"/>
                <a:gd name="T82" fmla="*/ 2147483647 w 834"/>
                <a:gd name="T83" fmla="*/ 2147483647 h 798"/>
                <a:gd name="T84" fmla="*/ 2147483647 w 834"/>
                <a:gd name="T85" fmla="*/ 2147483647 h 798"/>
                <a:gd name="T86" fmla="*/ 2147483647 w 834"/>
                <a:gd name="T87" fmla="*/ 2147483647 h 798"/>
                <a:gd name="T88" fmla="*/ 2147483647 w 834"/>
                <a:gd name="T89" fmla="*/ 2147483647 h 798"/>
                <a:gd name="T90" fmla="*/ 2147483647 w 834"/>
                <a:gd name="T91" fmla="*/ 2147483647 h 798"/>
                <a:gd name="T92" fmla="*/ 2147483647 w 834"/>
                <a:gd name="T93" fmla="*/ 2147483647 h 798"/>
                <a:gd name="T94" fmla="*/ 2147483647 w 834"/>
                <a:gd name="T95" fmla="*/ 2147483647 h 798"/>
                <a:gd name="T96" fmla="*/ 2147483647 w 834"/>
                <a:gd name="T97" fmla="*/ 2147483647 h 798"/>
                <a:gd name="T98" fmla="*/ 2147483647 w 834"/>
                <a:gd name="T99" fmla="*/ 2147483647 h 798"/>
                <a:gd name="T100" fmla="*/ 2147483647 w 834"/>
                <a:gd name="T101" fmla="*/ 2147483647 h 798"/>
                <a:gd name="T102" fmla="*/ 2147483647 w 834"/>
                <a:gd name="T103" fmla="*/ 2147483647 h 798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834"/>
                <a:gd name="T157" fmla="*/ 0 h 798"/>
                <a:gd name="T158" fmla="*/ 834 w 834"/>
                <a:gd name="T159" fmla="*/ 798 h 798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834" h="798">
                  <a:moveTo>
                    <a:pt x="822" y="186"/>
                  </a:moveTo>
                  <a:lnTo>
                    <a:pt x="822" y="162"/>
                  </a:lnTo>
                  <a:lnTo>
                    <a:pt x="816" y="168"/>
                  </a:lnTo>
                  <a:lnTo>
                    <a:pt x="810" y="168"/>
                  </a:lnTo>
                  <a:lnTo>
                    <a:pt x="810" y="126"/>
                  </a:lnTo>
                  <a:lnTo>
                    <a:pt x="798" y="114"/>
                  </a:lnTo>
                  <a:lnTo>
                    <a:pt x="786" y="114"/>
                  </a:lnTo>
                  <a:lnTo>
                    <a:pt x="786" y="102"/>
                  </a:lnTo>
                  <a:lnTo>
                    <a:pt x="768" y="90"/>
                  </a:lnTo>
                  <a:lnTo>
                    <a:pt x="750" y="90"/>
                  </a:lnTo>
                  <a:lnTo>
                    <a:pt x="750" y="72"/>
                  </a:lnTo>
                  <a:lnTo>
                    <a:pt x="738" y="78"/>
                  </a:lnTo>
                  <a:lnTo>
                    <a:pt x="726" y="78"/>
                  </a:lnTo>
                  <a:lnTo>
                    <a:pt x="708" y="60"/>
                  </a:lnTo>
                  <a:lnTo>
                    <a:pt x="690" y="60"/>
                  </a:lnTo>
                  <a:lnTo>
                    <a:pt x="684" y="54"/>
                  </a:lnTo>
                  <a:lnTo>
                    <a:pt x="684" y="36"/>
                  </a:lnTo>
                  <a:lnTo>
                    <a:pt x="672" y="42"/>
                  </a:lnTo>
                  <a:lnTo>
                    <a:pt x="654" y="42"/>
                  </a:lnTo>
                  <a:lnTo>
                    <a:pt x="648" y="54"/>
                  </a:lnTo>
                  <a:lnTo>
                    <a:pt x="642" y="60"/>
                  </a:lnTo>
                  <a:lnTo>
                    <a:pt x="636" y="60"/>
                  </a:lnTo>
                  <a:lnTo>
                    <a:pt x="624" y="48"/>
                  </a:lnTo>
                  <a:lnTo>
                    <a:pt x="624" y="36"/>
                  </a:lnTo>
                  <a:lnTo>
                    <a:pt x="618" y="30"/>
                  </a:lnTo>
                  <a:lnTo>
                    <a:pt x="606" y="30"/>
                  </a:lnTo>
                  <a:lnTo>
                    <a:pt x="600" y="24"/>
                  </a:lnTo>
                  <a:lnTo>
                    <a:pt x="594" y="24"/>
                  </a:lnTo>
                  <a:lnTo>
                    <a:pt x="594" y="6"/>
                  </a:lnTo>
                  <a:lnTo>
                    <a:pt x="600" y="0"/>
                  </a:lnTo>
                  <a:lnTo>
                    <a:pt x="576" y="12"/>
                  </a:lnTo>
                  <a:lnTo>
                    <a:pt x="558" y="12"/>
                  </a:lnTo>
                  <a:lnTo>
                    <a:pt x="546" y="18"/>
                  </a:lnTo>
                  <a:lnTo>
                    <a:pt x="528" y="18"/>
                  </a:lnTo>
                  <a:lnTo>
                    <a:pt x="510" y="24"/>
                  </a:lnTo>
                  <a:lnTo>
                    <a:pt x="498" y="24"/>
                  </a:lnTo>
                  <a:lnTo>
                    <a:pt x="498" y="54"/>
                  </a:lnTo>
                  <a:lnTo>
                    <a:pt x="480" y="72"/>
                  </a:lnTo>
                  <a:lnTo>
                    <a:pt x="468" y="78"/>
                  </a:lnTo>
                  <a:lnTo>
                    <a:pt x="462" y="84"/>
                  </a:lnTo>
                  <a:lnTo>
                    <a:pt x="456" y="84"/>
                  </a:lnTo>
                  <a:lnTo>
                    <a:pt x="468" y="96"/>
                  </a:lnTo>
                  <a:lnTo>
                    <a:pt x="468" y="102"/>
                  </a:lnTo>
                  <a:lnTo>
                    <a:pt x="474" y="108"/>
                  </a:lnTo>
                  <a:lnTo>
                    <a:pt x="474" y="114"/>
                  </a:lnTo>
                  <a:lnTo>
                    <a:pt x="480" y="120"/>
                  </a:lnTo>
                  <a:lnTo>
                    <a:pt x="480" y="144"/>
                  </a:lnTo>
                  <a:lnTo>
                    <a:pt x="486" y="162"/>
                  </a:lnTo>
                  <a:lnTo>
                    <a:pt x="486" y="216"/>
                  </a:lnTo>
                  <a:lnTo>
                    <a:pt x="474" y="228"/>
                  </a:lnTo>
                  <a:lnTo>
                    <a:pt x="468" y="240"/>
                  </a:lnTo>
                  <a:lnTo>
                    <a:pt x="462" y="258"/>
                  </a:lnTo>
                  <a:lnTo>
                    <a:pt x="456" y="270"/>
                  </a:lnTo>
                  <a:lnTo>
                    <a:pt x="456" y="294"/>
                  </a:lnTo>
                  <a:lnTo>
                    <a:pt x="468" y="306"/>
                  </a:lnTo>
                  <a:lnTo>
                    <a:pt x="474" y="306"/>
                  </a:lnTo>
                  <a:lnTo>
                    <a:pt x="474" y="312"/>
                  </a:lnTo>
                  <a:lnTo>
                    <a:pt x="480" y="312"/>
                  </a:lnTo>
                  <a:lnTo>
                    <a:pt x="510" y="342"/>
                  </a:lnTo>
                  <a:lnTo>
                    <a:pt x="522" y="348"/>
                  </a:lnTo>
                  <a:lnTo>
                    <a:pt x="528" y="348"/>
                  </a:lnTo>
                  <a:lnTo>
                    <a:pt x="534" y="342"/>
                  </a:lnTo>
                  <a:lnTo>
                    <a:pt x="534" y="324"/>
                  </a:lnTo>
                  <a:lnTo>
                    <a:pt x="558" y="324"/>
                  </a:lnTo>
                  <a:lnTo>
                    <a:pt x="558" y="372"/>
                  </a:lnTo>
                  <a:lnTo>
                    <a:pt x="552" y="408"/>
                  </a:lnTo>
                  <a:lnTo>
                    <a:pt x="546" y="426"/>
                  </a:lnTo>
                  <a:lnTo>
                    <a:pt x="540" y="426"/>
                  </a:lnTo>
                  <a:lnTo>
                    <a:pt x="540" y="420"/>
                  </a:lnTo>
                  <a:lnTo>
                    <a:pt x="534" y="408"/>
                  </a:lnTo>
                  <a:lnTo>
                    <a:pt x="516" y="420"/>
                  </a:lnTo>
                  <a:lnTo>
                    <a:pt x="498" y="420"/>
                  </a:lnTo>
                  <a:lnTo>
                    <a:pt x="498" y="408"/>
                  </a:lnTo>
                  <a:lnTo>
                    <a:pt x="492" y="396"/>
                  </a:lnTo>
                  <a:lnTo>
                    <a:pt x="492" y="384"/>
                  </a:lnTo>
                  <a:lnTo>
                    <a:pt x="480" y="372"/>
                  </a:lnTo>
                  <a:lnTo>
                    <a:pt x="468" y="372"/>
                  </a:lnTo>
                  <a:lnTo>
                    <a:pt x="462" y="360"/>
                  </a:lnTo>
                  <a:lnTo>
                    <a:pt x="462" y="354"/>
                  </a:lnTo>
                  <a:lnTo>
                    <a:pt x="456" y="342"/>
                  </a:lnTo>
                  <a:lnTo>
                    <a:pt x="450" y="336"/>
                  </a:lnTo>
                  <a:lnTo>
                    <a:pt x="444" y="336"/>
                  </a:lnTo>
                  <a:lnTo>
                    <a:pt x="438" y="342"/>
                  </a:lnTo>
                  <a:lnTo>
                    <a:pt x="426" y="342"/>
                  </a:lnTo>
                  <a:lnTo>
                    <a:pt x="426" y="330"/>
                  </a:lnTo>
                  <a:lnTo>
                    <a:pt x="420" y="324"/>
                  </a:lnTo>
                  <a:lnTo>
                    <a:pt x="390" y="324"/>
                  </a:lnTo>
                  <a:lnTo>
                    <a:pt x="390" y="312"/>
                  </a:lnTo>
                  <a:lnTo>
                    <a:pt x="396" y="312"/>
                  </a:lnTo>
                  <a:lnTo>
                    <a:pt x="396" y="300"/>
                  </a:lnTo>
                  <a:lnTo>
                    <a:pt x="384" y="300"/>
                  </a:lnTo>
                  <a:lnTo>
                    <a:pt x="378" y="294"/>
                  </a:lnTo>
                  <a:lnTo>
                    <a:pt x="378" y="282"/>
                  </a:lnTo>
                  <a:lnTo>
                    <a:pt x="366" y="270"/>
                  </a:lnTo>
                  <a:lnTo>
                    <a:pt x="360" y="270"/>
                  </a:lnTo>
                  <a:lnTo>
                    <a:pt x="354" y="276"/>
                  </a:lnTo>
                  <a:lnTo>
                    <a:pt x="354" y="294"/>
                  </a:lnTo>
                  <a:lnTo>
                    <a:pt x="348" y="300"/>
                  </a:lnTo>
                  <a:lnTo>
                    <a:pt x="348" y="306"/>
                  </a:lnTo>
                  <a:lnTo>
                    <a:pt x="330" y="306"/>
                  </a:lnTo>
                  <a:lnTo>
                    <a:pt x="300" y="300"/>
                  </a:lnTo>
                  <a:lnTo>
                    <a:pt x="264" y="294"/>
                  </a:lnTo>
                  <a:lnTo>
                    <a:pt x="246" y="282"/>
                  </a:lnTo>
                  <a:lnTo>
                    <a:pt x="240" y="276"/>
                  </a:lnTo>
                  <a:lnTo>
                    <a:pt x="234" y="264"/>
                  </a:lnTo>
                  <a:lnTo>
                    <a:pt x="234" y="246"/>
                  </a:lnTo>
                  <a:lnTo>
                    <a:pt x="192" y="252"/>
                  </a:lnTo>
                  <a:lnTo>
                    <a:pt x="198" y="258"/>
                  </a:lnTo>
                  <a:lnTo>
                    <a:pt x="198" y="264"/>
                  </a:lnTo>
                  <a:lnTo>
                    <a:pt x="180" y="264"/>
                  </a:lnTo>
                  <a:lnTo>
                    <a:pt x="174" y="258"/>
                  </a:lnTo>
                  <a:lnTo>
                    <a:pt x="174" y="228"/>
                  </a:lnTo>
                  <a:lnTo>
                    <a:pt x="156" y="228"/>
                  </a:lnTo>
                  <a:lnTo>
                    <a:pt x="150" y="216"/>
                  </a:lnTo>
                  <a:lnTo>
                    <a:pt x="144" y="234"/>
                  </a:lnTo>
                  <a:lnTo>
                    <a:pt x="144" y="240"/>
                  </a:lnTo>
                  <a:lnTo>
                    <a:pt x="156" y="252"/>
                  </a:lnTo>
                  <a:lnTo>
                    <a:pt x="156" y="270"/>
                  </a:lnTo>
                  <a:lnTo>
                    <a:pt x="150" y="276"/>
                  </a:lnTo>
                  <a:lnTo>
                    <a:pt x="144" y="276"/>
                  </a:lnTo>
                  <a:lnTo>
                    <a:pt x="144" y="330"/>
                  </a:lnTo>
                  <a:lnTo>
                    <a:pt x="156" y="342"/>
                  </a:lnTo>
                  <a:lnTo>
                    <a:pt x="138" y="348"/>
                  </a:lnTo>
                  <a:lnTo>
                    <a:pt x="138" y="354"/>
                  </a:lnTo>
                  <a:lnTo>
                    <a:pt x="144" y="360"/>
                  </a:lnTo>
                  <a:lnTo>
                    <a:pt x="144" y="384"/>
                  </a:lnTo>
                  <a:lnTo>
                    <a:pt x="132" y="396"/>
                  </a:lnTo>
                  <a:lnTo>
                    <a:pt x="126" y="396"/>
                  </a:lnTo>
                  <a:lnTo>
                    <a:pt x="0" y="390"/>
                  </a:lnTo>
                  <a:lnTo>
                    <a:pt x="0" y="642"/>
                  </a:lnTo>
                  <a:lnTo>
                    <a:pt x="6" y="654"/>
                  </a:lnTo>
                  <a:lnTo>
                    <a:pt x="6" y="672"/>
                  </a:lnTo>
                  <a:lnTo>
                    <a:pt x="96" y="762"/>
                  </a:lnTo>
                  <a:lnTo>
                    <a:pt x="114" y="768"/>
                  </a:lnTo>
                  <a:lnTo>
                    <a:pt x="138" y="756"/>
                  </a:lnTo>
                  <a:lnTo>
                    <a:pt x="144" y="756"/>
                  </a:lnTo>
                  <a:lnTo>
                    <a:pt x="150" y="750"/>
                  </a:lnTo>
                  <a:lnTo>
                    <a:pt x="168" y="750"/>
                  </a:lnTo>
                  <a:lnTo>
                    <a:pt x="174" y="756"/>
                  </a:lnTo>
                  <a:lnTo>
                    <a:pt x="174" y="762"/>
                  </a:lnTo>
                  <a:lnTo>
                    <a:pt x="204" y="756"/>
                  </a:lnTo>
                  <a:lnTo>
                    <a:pt x="222" y="774"/>
                  </a:lnTo>
                  <a:lnTo>
                    <a:pt x="264" y="774"/>
                  </a:lnTo>
                  <a:lnTo>
                    <a:pt x="264" y="780"/>
                  </a:lnTo>
                  <a:lnTo>
                    <a:pt x="276" y="792"/>
                  </a:lnTo>
                  <a:lnTo>
                    <a:pt x="288" y="792"/>
                  </a:lnTo>
                  <a:lnTo>
                    <a:pt x="288" y="780"/>
                  </a:lnTo>
                  <a:lnTo>
                    <a:pt x="300" y="780"/>
                  </a:lnTo>
                  <a:lnTo>
                    <a:pt x="312" y="792"/>
                  </a:lnTo>
                  <a:lnTo>
                    <a:pt x="312" y="798"/>
                  </a:lnTo>
                  <a:lnTo>
                    <a:pt x="330" y="798"/>
                  </a:lnTo>
                  <a:lnTo>
                    <a:pt x="354" y="786"/>
                  </a:lnTo>
                  <a:lnTo>
                    <a:pt x="384" y="756"/>
                  </a:lnTo>
                  <a:lnTo>
                    <a:pt x="390" y="744"/>
                  </a:lnTo>
                  <a:lnTo>
                    <a:pt x="396" y="738"/>
                  </a:lnTo>
                  <a:lnTo>
                    <a:pt x="396" y="732"/>
                  </a:lnTo>
                  <a:lnTo>
                    <a:pt x="402" y="726"/>
                  </a:lnTo>
                  <a:lnTo>
                    <a:pt x="414" y="702"/>
                  </a:lnTo>
                  <a:lnTo>
                    <a:pt x="420" y="696"/>
                  </a:lnTo>
                  <a:lnTo>
                    <a:pt x="432" y="690"/>
                  </a:lnTo>
                  <a:lnTo>
                    <a:pt x="450" y="684"/>
                  </a:lnTo>
                  <a:lnTo>
                    <a:pt x="462" y="678"/>
                  </a:lnTo>
                  <a:lnTo>
                    <a:pt x="474" y="678"/>
                  </a:lnTo>
                  <a:lnTo>
                    <a:pt x="480" y="672"/>
                  </a:lnTo>
                  <a:lnTo>
                    <a:pt x="480" y="636"/>
                  </a:lnTo>
                  <a:lnTo>
                    <a:pt x="504" y="624"/>
                  </a:lnTo>
                  <a:lnTo>
                    <a:pt x="516" y="612"/>
                  </a:lnTo>
                  <a:lnTo>
                    <a:pt x="552" y="600"/>
                  </a:lnTo>
                  <a:lnTo>
                    <a:pt x="588" y="600"/>
                  </a:lnTo>
                  <a:lnTo>
                    <a:pt x="588" y="576"/>
                  </a:lnTo>
                  <a:lnTo>
                    <a:pt x="570" y="558"/>
                  </a:lnTo>
                  <a:lnTo>
                    <a:pt x="582" y="546"/>
                  </a:lnTo>
                  <a:lnTo>
                    <a:pt x="612" y="546"/>
                  </a:lnTo>
                  <a:lnTo>
                    <a:pt x="630" y="528"/>
                  </a:lnTo>
                  <a:lnTo>
                    <a:pt x="642" y="528"/>
                  </a:lnTo>
                  <a:lnTo>
                    <a:pt x="654" y="522"/>
                  </a:lnTo>
                  <a:lnTo>
                    <a:pt x="672" y="522"/>
                  </a:lnTo>
                  <a:lnTo>
                    <a:pt x="690" y="516"/>
                  </a:lnTo>
                  <a:lnTo>
                    <a:pt x="702" y="510"/>
                  </a:lnTo>
                  <a:lnTo>
                    <a:pt x="708" y="510"/>
                  </a:lnTo>
                  <a:lnTo>
                    <a:pt x="732" y="498"/>
                  </a:lnTo>
                  <a:lnTo>
                    <a:pt x="750" y="486"/>
                  </a:lnTo>
                  <a:lnTo>
                    <a:pt x="762" y="480"/>
                  </a:lnTo>
                  <a:lnTo>
                    <a:pt x="780" y="474"/>
                  </a:lnTo>
                  <a:lnTo>
                    <a:pt x="786" y="468"/>
                  </a:lnTo>
                  <a:lnTo>
                    <a:pt x="792" y="468"/>
                  </a:lnTo>
                  <a:lnTo>
                    <a:pt x="780" y="462"/>
                  </a:lnTo>
                  <a:lnTo>
                    <a:pt x="768" y="450"/>
                  </a:lnTo>
                  <a:lnTo>
                    <a:pt x="756" y="444"/>
                  </a:lnTo>
                  <a:lnTo>
                    <a:pt x="756" y="438"/>
                  </a:lnTo>
                  <a:lnTo>
                    <a:pt x="762" y="432"/>
                  </a:lnTo>
                  <a:lnTo>
                    <a:pt x="768" y="420"/>
                  </a:lnTo>
                  <a:lnTo>
                    <a:pt x="774" y="414"/>
                  </a:lnTo>
                  <a:lnTo>
                    <a:pt x="780" y="402"/>
                  </a:lnTo>
                  <a:lnTo>
                    <a:pt x="774" y="366"/>
                  </a:lnTo>
                  <a:lnTo>
                    <a:pt x="780" y="366"/>
                  </a:lnTo>
                  <a:lnTo>
                    <a:pt x="786" y="360"/>
                  </a:lnTo>
                  <a:lnTo>
                    <a:pt x="798" y="354"/>
                  </a:lnTo>
                  <a:lnTo>
                    <a:pt x="816" y="336"/>
                  </a:lnTo>
                  <a:lnTo>
                    <a:pt x="816" y="330"/>
                  </a:lnTo>
                  <a:lnTo>
                    <a:pt x="804" y="330"/>
                  </a:lnTo>
                  <a:lnTo>
                    <a:pt x="804" y="258"/>
                  </a:lnTo>
                  <a:lnTo>
                    <a:pt x="810" y="240"/>
                  </a:lnTo>
                  <a:lnTo>
                    <a:pt x="798" y="234"/>
                  </a:lnTo>
                  <a:lnTo>
                    <a:pt x="798" y="216"/>
                  </a:lnTo>
                  <a:lnTo>
                    <a:pt x="804" y="216"/>
                  </a:lnTo>
                  <a:lnTo>
                    <a:pt x="810" y="210"/>
                  </a:lnTo>
                  <a:lnTo>
                    <a:pt x="834" y="198"/>
                  </a:lnTo>
                  <a:lnTo>
                    <a:pt x="834" y="186"/>
                  </a:lnTo>
                  <a:lnTo>
                    <a:pt x="822" y="186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8" name="Yemen" descr="© INSCALE GmbH, 05.05.2010&#10;http://www.presentationload.com/">
              <a:extLst>
                <a:ext uri="{FF2B5EF4-FFF2-40B4-BE49-F238E27FC236}">
                  <a16:creationId xmlns:a16="http://schemas.microsoft.com/office/drawing/2014/main" id="{446E9AEB-89C4-44B1-957B-EBF287C8BE4F}"/>
                </a:ext>
              </a:extLst>
            </p:cNvPr>
            <p:cNvSpPr>
              <a:spLocks/>
            </p:cNvSpPr>
            <p:nvPr/>
          </p:nvSpPr>
          <p:spPr bwMode="gray">
            <a:xfrm>
              <a:off x="6880464" y="3832035"/>
              <a:ext cx="325452" cy="225351"/>
            </a:xfrm>
            <a:custGeom>
              <a:avLst/>
              <a:gdLst>
                <a:gd name="T0" fmla="*/ 2147483647 w 732"/>
                <a:gd name="T1" fmla="*/ 2147483647 h 498"/>
                <a:gd name="T2" fmla="*/ 2147483647 w 732"/>
                <a:gd name="T3" fmla="*/ 2147483647 h 498"/>
                <a:gd name="T4" fmla="*/ 2147483647 w 732"/>
                <a:gd name="T5" fmla="*/ 2147483647 h 498"/>
                <a:gd name="T6" fmla="*/ 2147483647 w 732"/>
                <a:gd name="T7" fmla="*/ 2147483647 h 498"/>
                <a:gd name="T8" fmla="*/ 2147483647 w 732"/>
                <a:gd name="T9" fmla="*/ 2147483647 h 498"/>
                <a:gd name="T10" fmla="*/ 2147483647 w 732"/>
                <a:gd name="T11" fmla="*/ 2147483647 h 498"/>
                <a:gd name="T12" fmla="*/ 2147483647 w 732"/>
                <a:gd name="T13" fmla="*/ 2147483647 h 498"/>
                <a:gd name="T14" fmla="*/ 2147483647 w 732"/>
                <a:gd name="T15" fmla="*/ 2147483647 h 498"/>
                <a:gd name="T16" fmla="*/ 2147483647 w 732"/>
                <a:gd name="T17" fmla="*/ 2147483647 h 498"/>
                <a:gd name="T18" fmla="*/ 2147483647 w 732"/>
                <a:gd name="T19" fmla="*/ 2147483647 h 498"/>
                <a:gd name="T20" fmla="*/ 2147483647 w 732"/>
                <a:gd name="T21" fmla="*/ 2147483647 h 498"/>
                <a:gd name="T22" fmla="*/ 2147483647 w 732"/>
                <a:gd name="T23" fmla="*/ 2147483647 h 498"/>
                <a:gd name="T24" fmla="*/ 2147483647 w 732"/>
                <a:gd name="T25" fmla="*/ 2147483647 h 498"/>
                <a:gd name="T26" fmla="*/ 2147483647 w 732"/>
                <a:gd name="T27" fmla="*/ 2147483647 h 498"/>
                <a:gd name="T28" fmla="*/ 2147483647 w 732"/>
                <a:gd name="T29" fmla="*/ 2147483647 h 498"/>
                <a:gd name="T30" fmla="*/ 0 w 732"/>
                <a:gd name="T31" fmla="*/ 2147483647 h 498"/>
                <a:gd name="T32" fmla="*/ 2147483647 w 732"/>
                <a:gd name="T33" fmla="*/ 2147483647 h 498"/>
                <a:gd name="T34" fmla="*/ 2147483647 w 732"/>
                <a:gd name="T35" fmla="*/ 2147483647 h 498"/>
                <a:gd name="T36" fmla="*/ 2147483647 w 732"/>
                <a:gd name="T37" fmla="*/ 2147483647 h 498"/>
                <a:gd name="T38" fmla="*/ 2147483647 w 732"/>
                <a:gd name="T39" fmla="*/ 2147483647 h 498"/>
                <a:gd name="T40" fmla="*/ 2147483647 w 732"/>
                <a:gd name="T41" fmla="*/ 2147483647 h 498"/>
                <a:gd name="T42" fmla="*/ 2147483647 w 732"/>
                <a:gd name="T43" fmla="*/ 2147483647 h 498"/>
                <a:gd name="T44" fmla="*/ 2147483647 w 732"/>
                <a:gd name="T45" fmla="*/ 2147483647 h 498"/>
                <a:gd name="T46" fmla="*/ 2147483647 w 732"/>
                <a:gd name="T47" fmla="*/ 2147483647 h 498"/>
                <a:gd name="T48" fmla="*/ 2147483647 w 732"/>
                <a:gd name="T49" fmla="*/ 2147483647 h 498"/>
                <a:gd name="T50" fmla="*/ 2147483647 w 732"/>
                <a:gd name="T51" fmla="*/ 2147483647 h 498"/>
                <a:gd name="T52" fmla="*/ 2147483647 w 732"/>
                <a:gd name="T53" fmla="*/ 2147483647 h 498"/>
                <a:gd name="T54" fmla="*/ 2147483647 w 732"/>
                <a:gd name="T55" fmla="*/ 2147483647 h 498"/>
                <a:gd name="T56" fmla="*/ 2147483647 w 732"/>
                <a:gd name="T57" fmla="*/ 2147483647 h 498"/>
                <a:gd name="T58" fmla="*/ 2147483647 w 732"/>
                <a:gd name="T59" fmla="*/ 2147483647 h 498"/>
                <a:gd name="T60" fmla="*/ 2147483647 w 732"/>
                <a:gd name="T61" fmla="*/ 2147483647 h 498"/>
                <a:gd name="T62" fmla="*/ 2147483647 w 732"/>
                <a:gd name="T63" fmla="*/ 2147483647 h 498"/>
                <a:gd name="T64" fmla="*/ 2147483647 w 732"/>
                <a:gd name="T65" fmla="*/ 2147483647 h 498"/>
                <a:gd name="T66" fmla="*/ 2147483647 w 732"/>
                <a:gd name="T67" fmla="*/ 2147483647 h 498"/>
                <a:gd name="T68" fmla="*/ 2147483647 w 732"/>
                <a:gd name="T69" fmla="*/ 2147483647 h 498"/>
                <a:gd name="T70" fmla="*/ 2147483647 w 732"/>
                <a:gd name="T71" fmla="*/ 2147483647 h 498"/>
                <a:gd name="T72" fmla="*/ 2147483647 w 732"/>
                <a:gd name="T73" fmla="*/ 2147483647 h 498"/>
                <a:gd name="T74" fmla="*/ 2147483647 w 732"/>
                <a:gd name="T75" fmla="*/ 2147483647 h 498"/>
                <a:gd name="T76" fmla="*/ 2147483647 w 732"/>
                <a:gd name="T77" fmla="*/ 0 h 498"/>
                <a:gd name="T78" fmla="*/ 2147483647 w 732"/>
                <a:gd name="T79" fmla="*/ 2147483647 h 498"/>
                <a:gd name="T80" fmla="*/ 2147483647 w 732"/>
                <a:gd name="T81" fmla="*/ 2147483647 h 498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732"/>
                <a:gd name="T124" fmla="*/ 0 h 498"/>
                <a:gd name="T125" fmla="*/ 732 w 732"/>
                <a:gd name="T126" fmla="*/ 498 h 498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732" h="498">
                  <a:moveTo>
                    <a:pt x="468" y="24"/>
                  </a:moveTo>
                  <a:lnTo>
                    <a:pt x="450" y="30"/>
                  </a:lnTo>
                  <a:lnTo>
                    <a:pt x="420" y="36"/>
                  </a:lnTo>
                  <a:lnTo>
                    <a:pt x="390" y="54"/>
                  </a:lnTo>
                  <a:lnTo>
                    <a:pt x="372" y="72"/>
                  </a:lnTo>
                  <a:lnTo>
                    <a:pt x="366" y="84"/>
                  </a:lnTo>
                  <a:lnTo>
                    <a:pt x="354" y="96"/>
                  </a:lnTo>
                  <a:lnTo>
                    <a:pt x="348" y="108"/>
                  </a:lnTo>
                  <a:lnTo>
                    <a:pt x="342" y="114"/>
                  </a:lnTo>
                  <a:lnTo>
                    <a:pt x="336" y="126"/>
                  </a:lnTo>
                  <a:lnTo>
                    <a:pt x="336" y="144"/>
                  </a:lnTo>
                  <a:lnTo>
                    <a:pt x="330" y="150"/>
                  </a:lnTo>
                  <a:lnTo>
                    <a:pt x="324" y="162"/>
                  </a:lnTo>
                  <a:lnTo>
                    <a:pt x="312" y="162"/>
                  </a:lnTo>
                  <a:lnTo>
                    <a:pt x="300" y="156"/>
                  </a:lnTo>
                  <a:lnTo>
                    <a:pt x="294" y="144"/>
                  </a:lnTo>
                  <a:lnTo>
                    <a:pt x="288" y="138"/>
                  </a:lnTo>
                  <a:lnTo>
                    <a:pt x="210" y="138"/>
                  </a:lnTo>
                  <a:lnTo>
                    <a:pt x="204" y="132"/>
                  </a:lnTo>
                  <a:lnTo>
                    <a:pt x="192" y="126"/>
                  </a:lnTo>
                  <a:lnTo>
                    <a:pt x="102" y="126"/>
                  </a:lnTo>
                  <a:lnTo>
                    <a:pt x="96" y="132"/>
                  </a:lnTo>
                  <a:lnTo>
                    <a:pt x="72" y="138"/>
                  </a:lnTo>
                  <a:lnTo>
                    <a:pt x="54" y="120"/>
                  </a:lnTo>
                  <a:lnTo>
                    <a:pt x="48" y="120"/>
                  </a:lnTo>
                  <a:lnTo>
                    <a:pt x="42" y="126"/>
                  </a:lnTo>
                  <a:lnTo>
                    <a:pt x="36" y="138"/>
                  </a:lnTo>
                  <a:lnTo>
                    <a:pt x="36" y="186"/>
                  </a:lnTo>
                  <a:lnTo>
                    <a:pt x="30" y="192"/>
                  </a:lnTo>
                  <a:lnTo>
                    <a:pt x="24" y="204"/>
                  </a:lnTo>
                  <a:lnTo>
                    <a:pt x="12" y="216"/>
                  </a:lnTo>
                  <a:lnTo>
                    <a:pt x="0" y="252"/>
                  </a:lnTo>
                  <a:lnTo>
                    <a:pt x="0" y="258"/>
                  </a:lnTo>
                  <a:lnTo>
                    <a:pt x="18" y="276"/>
                  </a:lnTo>
                  <a:lnTo>
                    <a:pt x="24" y="288"/>
                  </a:lnTo>
                  <a:lnTo>
                    <a:pt x="36" y="294"/>
                  </a:lnTo>
                  <a:lnTo>
                    <a:pt x="24" y="408"/>
                  </a:lnTo>
                  <a:lnTo>
                    <a:pt x="54" y="444"/>
                  </a:lnTo>
                  <a:lnTo>
                    <a:pt x="54" y="456"/>
                  </a:lnTo>
                  <a:lnTo>
                    <a:pt x="60" y="468"/>
                  </a:lnTo>
                  <a:lnTo>
                    <a:pt x="78" y="486"/>
                  </a:lnTo>
                  <a:lnTo>
                    <a:pt x="90" y="492"/>
                  </a:lnTo>
                  <a:lnTo>
                    <a:pt x="114" y="498"/>
                  </a:lnTo>
                  <a:lnTo>
                    <a:pt x="132" y="498"/>
                  </a:lnTo>
                  <a:lnTo>
                    <a:pt x="150" y="492"/>
                  </a:lnTo>
                  <a:lnTo>
                    <a:pt x="162" y="486"/>
                  </a:lnTo>
                  <a:lnTo>
                    <a:pt x="168" y="480"/>
                  </a:lnTo>
                  <a:lnTo>
                    <a:pt x="186" y="444"/>
                  </a:lnTo>
                  <a:lnTo>
                    <a:pt x="198" y="432"/>
                  </a:lnTo>
                  <a:lnTo>
                    <a:pt x="210" y="432"/>
                  </a:lnTo>
                  <a:lnTo>
                    <a:pt x="228" y="438"/>
                  </a:lnTo>
                  <a:lnTo>
                    <a:pt x="270" y="438"/>
                  </a:lnTo>
                  <a:lnTo>
                    <a:pt x="324" y="432"/>
                  </a:lnTo>
                  <a:lnTo>
                    <a:pt x="366" y="426"/>
                  </a:lnTo>
                  <a:lnTo>
                    <a:pt x="390" y="414"/>
                  </a:lnTo>
                  <a:lnTo>
                    <a:pt x="402" y="402"/>
                  </a:lnTo>
                  <a:lnTo>
                    <a:pt x="414" y="384"/>
                  </a:lnTo>
                  <a:lnTo>
                    <a:pt x="426" y="372"/>
                  </a:lnTo>
                  <a:lnTo>
                    <a:pt x="450" y="360"/>
                  </a:lnTo>
                  <a:lnTo>
                    <a:pt x="462" y="348"/>
                  </a:lnTo>
                  <a:lnTo>
                    <a:pt x="474" y="342"/>
                  </a:lnTo>
                  <a:lnTo>
                    <a:pt x="486" y="330"/>
                  </a:lnTo>
                  <a:lnTo>
                    <a:pt x="504" y="324"/>
                  </a:lnTo>
                  <a:lnTo>
                    <a:pt x="528" y="312"/>
                  </a:lnTo>
                  <a:lnTo>
                    <a:pt x="546" y="306"/>
                  </a:lnTo>
                  <a:lnTo>
                    <a:pt x="558" y="294"/>
                  </a:lnTo>
                  <a:lnTo>
                    <a:pt x="594" y="276"/>
                  </a:lnTo>
                  <a:lnTo>
                    <a:pt x="666" y="276"/>
                  </a:lnTo>
                  <a:lnTo>
                    <a:pt x="666" y="270"/>
                  </a:lnTo>
                  <a:lnTo>
                    <a:pt x="672" y="264"/>
                  </a:lnTo>
                  <a:lnTo>
                    <a:pt x="684" y="240"/>
                  </a:lnTo>
                  <a:lnTo>
                    <a:pt x="690" y="222"/>
                  </a:lnTo>
                  <a:lnTo>
                    <a:pt x="702" y="210"/>
                  </a:lnTo>
                  <a:lnTo>
                    <a:pt x="708" y="198"/>
                  </a:lnTo>
                  <a:lnTo>
                    <a:pt x="720" y="192"/>
                  </a:lnTo>
                  <a:lnTo>
                    <a:pt x="720" y="186"/>
                  </a:lnTo>
                  <a:lnTo>
                    <a:pt x="732" y="186"/>
                  </a:lnTo>
                  <a:lnTo>
                    <a:pt x="648" y="0"/>
                  </a:lnTo>
                  <a:lnTo>
                    <a:pt x="630" y="0"/>
                  </a:lnTo>
                  <a:lnTo>
                    <a:pt x="588" y="6"/>
                  </a:lnTo>
                  <a:lnTo>
                    <a:pt x="540" y="18"/>
                  </a:lnTo>
                  <a:lnTo>
                    <a:pt x="492" y="24"/>
                  </a:lnTo>
                  <a:lnTo>
                    <a:pt x="468" y="24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9" name="Uzbekistan" descr="© INSCALE GmbH, 05.05.2010&#10;http://www.presentationload.com/">
              <a:extLst>
                <a:ext uri="{FF2B5EF4-FFF2-40B4-BE49-F238E27FC236}">
                  <a16:creationId xmlns:a16="http://schemas.microsoft.com/office/drawing/2014/main" id="{1D93A111-1BBF-4FA8-8F07-20B10E20A585}"/>
                </a:ext>
              </a:extLst>
            </p:cNvPr>
            <p:cNvSpPr>
              <a:spLocks/>
            </p:cNvSpPr>
            <p:nvPr/>
          </p:nvSpPr>
          <p:spPr bwMode="gray">
            <a:xfrm>
              <a:off x="7166227" y="2876674"/>
              <a:ext cx="523898" cy="299939"/>
            </a:xfrm>
            <a:custGeom>
              <a:avLst/>
              <a:gdLst>
                <a:gd name="T0" fmla="*/ 2147483647 w 1182"/>
                <a:gd name="T1" fmla="*/ 2147483647 h 666"/>
                <a:gd name="T2" fmla="*/ 2147483647 w 1182"/>
                <a:gd name="T3" fmla="*/ 2147483647 h 666"/>
                <a:gd name="T4" fmla="*/ 2147483647 w 1182"/>
                <a:gd name="T5" fmla="*/ 2147483647 h 666"/>
                <a:gd name="T6" fmla="*/ 2147483647 w 1182"/>
                <a:gd name="T7" fmla="*/ 2147483647 h 666"/>
                <a:gd name="T8" fmla="*/ 2147483647 w 1182"/>
                <a:gd name="T9" fmla="*/ 2147483647 h 666"/>
                <a:gd name="T10" fmla="*/ 2147483647 w 1182"/>
                <a:gd name="T11" fmla="*/ 2147483647 h 666"/>
                <a:gd name="T12" fmla="*/ 2147483647 w 1182"/>
                <a:gd name="T13" fmla="*/ 2147483647 h 666"/>
                <a:gd name="T14" fmla="*/ 2147483647 w 1182"/>
                <a:gd name="T15" fmla="*/ 2147483647 h 666"/>
                <a:gd name="T16" fmla="*/ 2147483647 w 1182"/>
                <a:gd name="T17" fmla="*/ 2147483647 h 666"/>
                <a:gd name="T18" fmla="*/ 2147483647 w 1182"/>
                <a:gd name="T19" fmla="*/ 2147483647 h 666"/>
                <a:gd name="T20" fmla="*/ 2147483647 w 1182"/>
                <a:gd name="T21" fmla="*/ 2147483647 h 666"/>
                <a:gd name="T22" fmla="*/ 2147483647 w 1182"/>
                <a:gd name="T23" fmla="*/ 2147483647 h 666"/>
                <a:gd name="T24" fmla="*/ 2147483647 w 1182"/>
                <a:gd name="T25" fmla="*/ 2147483647 h 666"/>
                <a:gd name="T26" fmla="*/ 2147483647 w 1182"/>
                <a:gd name="T27" fmla="*/ 2147483647 h 666"/>
                <a:gd name="T28" fmla="*/ 2147483647 w 1182"/>
                <a:gd name="T29" fmla="*/ 2147483647 h 666"/>
                <a:gd name="T30" fmla="*/ 2147483647 w 1182"/>
                <a:gd name="T31" fmla="*/ 2147483647 h 666"/>
                <a:gd name="T32" fmla="*/ 2147483647 w 1182"/>
                <a:gd name="T33" fmla="*/ 2147483647 h 666"/>
                <a:gd name="T34" fmla="*/ 2147483647 w 1182"/>
                <a:gd name="T35" fmla="*/ 2147483647 h 666"/>
                <a:gd name="T36" fmla="*/ 2147483647 w 1182"/>
                <a:gd name="T37" fmla="*/ 2147483647 h 666"/>
                <a:gd name="T38" fmla="*/ 2147483647 w 1182"/>
                <a:gd name="T39" fmla="*/ 2147483647 h 666"/>
                <a:gd name="T40" fmla="*/ 2147483647 w 1182"/>
                <a:gd name="T41" fmla="*/ 2147483647 h 666"/>
                <a:gd name="T42" fmla="*/ 2147483647 w 1182"/>
                <a:gd name="T43" fmla="*/ 2147483647 h 666"/>
                <a:gd name="T44" fmla="*/ 2147483647 w 1182"/>
                <a:gd name="T45" fmla="*/ 2147483647 h 666"/>
                <a:gd name="T46" fmla="*/ 2147483647 w 1182"/>
                <a:gd name="T47" fmla="*/ 2147483647 h 666"/>
                <a:gd name="T48" fmla="*/ 2147483647 w 1182"/>
                <a:gd name="T49" fmla="*/ 2147483647 h 666"/>
                <a:gd name="T50" fmla="*/ 2147483647 w 1182"/>
                <a:gd name="T51" fmla="*/ 2147483647 h 666"/>
                <a:gd name="T52" fmla="*/ 2147483647 w 1182"/>
                <a:gd name="T53" fmla="*/ 2147483647 h 666"/>
                <a:gd name="T54" fmla="*/ 2147483647 w 1182"/>
                <a:gd name="T55" fmla="*/ 2147483647 h 666"/>
                <a:gd name="T56" fmla="*/ 2147483647 w 1182"/>
                <a:gd name="T57" fmla="*/ 2147483647 h 666"/>
                <a:gd name="T58" fmla="*/ 2147483647 w 1182"/>
                <a:gd name="T59" fmla="*/ 2147483647 h 666"/>
                <a:gd name="T60" fmla="*/ 2147483647 w 1182"/>
                <a:gd name="T61" fmla="*/ 2147483647 h 666"/>
                <a:gd name="T62" fmla="*/ 2147483647 w 1182"/>
                <a:gd name="T63" fmla="*/ 2147483647 h 666"/>
                <a:gd name="T64" fmla="*/ 2147483647 w 1182"/>
                <a:gd name="T65" fmla="*/ 2147483647 h 666"/>
                <a:gd name="T66" fmla="*/ 2147483647 w 1182"/>
                <a:gd name="T67" fmla="*/ 2147483647 h 666"/>
                <a:gd name="T68" fmla="*/ 2147483647 w 1182"/>
                <a:gd name="T69" fmla="*/ 2147483647 h 666"/>
                <a:gd name="T70" fmla="*/ 2147483647 w 1182"/>
                <a:gd name="T71" fmla="*/ 2147483647 h 666"/>
                <a:gd name="T72" fmla="*/ 2147483647 w 1182"/>
                <a:gd name="T73" fmla="*/ 2147483647 h 666"/>
                <a:gd name="T74" fmla="*/ 2147483647 w 1182"/>
                <a:gd name="T75" fmla="*/ 2147483647 h 666"/>
                <a:gd name="T76" fmla="*/ 2147483647 w 1182"/>
                <a:gd name="T77" fmla="*/ 2147483647 h 666"/>
                <a:gd name="T78" fmla="*/ 2147483647 w 1182"/>
                <a:gd name="T79" fmla="*/ 2147483647 h 666"/>
                <a:gd name="T80" fmla="*/ 2147483647 w 1182"/>
                <a:gd name="T81" fmla="*/ 2147483647 h 666"/>
                <a:gd name="T82" fmla="*/ 2147483647 w 1182"/>
                <a:gd name="T83" fmla="*/ 2147483647 h 666"/>
                <a:gd name="T84" fmla="*/ 2147483647 w 1182"/>
                <a:gd name="T85" fmla="*/ 2147483647 h 666"/>
                <a:gd name="T86" fmla="*/ 2147483647 w 1182"/>
                <a:gd name="T87" fmla="*/ 2147483647 h 666"/>
                <a:gd name="T88" fmla="*/ 2147483647 w 1182"/>
                <a:gd name="T89" fmla="*/ 2147483647 h 666"/>
                <a:gd name="T90" fmla="*/ 2147483647 w 1182"/>
                <a:gd name="T91" fmla="*/ 2147483647 h 666"/>
                <a:gd name="T92" fmla="*/ 2147483647 w 1182"/>
                <a:gd name="T93" fmla="*/ 2147483647 h 666"/>
                <a:gd name="T94" fmla="*/ 2147483647 w 1182"/>
                <a:gd name="T95" fmla="*/ 2147483647 h 666"/>
                <a:gd name="T96" fmla="*/ 2147483647 w 1182"/>
                <a:gd name="T97" fmla="*/ 2147483647 h 666"/>
                <a:gd name="T98" fmla="*/ 2147483647 w 1182"/>
                <a:gd name="T99" fmla="*/ 2147483647 h 666"/>
                <a:gd name="T100" fmla="*/ 2147483647 w 1182"/>
                <a:gd name="T101" fmla="*/ 2147483647 h 666"/>
                <a:gd name="T102" fmla="*/ 2147483647 w 1182"/>
                <a:gd name="T103" fmla="*/ 2147483647 h 666"/>
                <a:gd name="T104" fmla="*/ 2147483647 w 1182"/>
                <a:gd name="T105" fmla="*/ 2147483647 h 666"/>
                <a:gd name="T106" fmla="*/ 2147483647 w 1182"/>
                <a:gd name="T107" fmla="*/ 2147483647 h 666"/>
                <a:gd name="T108" fmla="*/ 2147483647 w 1182"/>
                <a:gd name="T109" fmla="*/ 2147483647 h 666"/>
                <a:gd name="T110" fmla="*/ 2147483647 w 1182"/>
                <a:gd name="T111" fmla="*/ 2147483647 h 666"/>
                <a:gd name="T112" fmla="*/ 2147483647 w 1182"/>
                <a:gd name="T113" fmla="*/ 2147483647 h 666"/>
                <a:gd name="T114" fmla="*/ 2147483647 w 1182"/>
                <a:gd name="T115" fmla="*/ 2147483647 h 66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182"/>
                <a:gd name="T175" fmla="*/ 0 h 666"/>
                <a:gd name="T176" fmla="*/ 1182 w 1182"/>
                <a:gd name="T177" fmla="*/ 666 h 66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182" h="666">
                  <a:moveTo>
                    <a:pt x="1152" y="372"/>
                  </a:moveTo>
                  <a:lnTo>
                    <a:pt x="1146" y="360"/>
                  </a:lnTo>
                  <a:lnTo>
                    <a:pt x="1122" y="360"/>
                  </a:lnTo>
                  <a:lnTo>
                    <a:pt x="1116" y="342"/>
                  </a:lnTo>
                  <a:lnTo>
                    <a:pt x="1098" y="342"/>
                  </a:lnTo>
                  <a:lnTo>
                    <a:pt x="1080" y="318"/>
                  </a:lnTo>
                  <a:lnTo>
                    <a:pt x="1080" y="330"/>
                  </a:lnTo>
                  <a:lnTo>
                    <a:pt x="1068" y="330"/>
                  </a:lnTo>
                  <a:lnTo>
                    <a:pt x="1068" y="342"/>
                  </a:lnTo>
                  <a:lnTo>
                    <a:pt x="1032" y="342"/>
                  </a:lnTo>
                  <a:lnTo>
                    <a:pt x="1020" y="330"/>
                  </a:lnTo>
                  <a:lnTo>
                    <a:pt x="990" y="318"/>
                  </a:lnTo>
                  <a:lnTo>
                    <a:pt x="1038" y="270"/>
                  </a:lnTo>
                  <a:lnTo>
                    <a:pt x="1038" y="264"/>
                  </a:lnTo>
                  <a:lnTo>
                    <a:pt x="1032" y="264"/>
                  </a:lnTo>
                  <a:lnTo>
                    <a:pt x="1032" y="258"/>
                  </a:lnTo>
                  <a:lnTo>
                    <a:pt x="1002" y="276"/>
                  </a:lnTo>
                  <a:lnTo>
                    <a:pt x="978" y="276"/>
                  </a:lnTo>
                  <a:lnTo>
                    <a:pt x="966" y="300"/>
                  </a:lnTo>
                  <a:lnTo>
                    <a:pt x="960" y="300"/>
                  </a:lnTo>
                  <a:lnTo>
                    <a:pt x="954" y="306"/>
                  </a:lnTo>
                  <a:lnTo>
                    <a:pt x="942" y="306"/>
                  </a:lnTo>
                  <a:lnTo>
                    <a:pt x="930" y="312"/>
                  </a:lnTo>
                  <a:lnTo>
                    <a:pt x="918" y="324"/>
                  </a:lnTo>
                  <a:lnTo>
                    <a:pt x="918" y="342"/>
                  </a:lnTo>
                  <a:lnTo>
                    <a:pt x="912" y="342"/>
                  </a:lnTo>
                  <a:lnTo>
                    <a:pt x="906" y="348"/>
                  </a:lnTo>
                  <a:lnTo>
                    <a:pt x="894" y="354"/>
                  </a:lnTo>
                  <a:lnTo>
                    <a:pt x="882" y="366"/>
                  </a:lnTo>
                  <a:lnTo>
                    <a:pt x="882" y="378"/>
                  </a:lnTo>
                  <a:lnTo>
                    <a:pt x="888" y="384"/>
                  </a:lnTo>
                  <a:lnTo>
                    <a:pt x="888" y="396"/>
                  </a:lnTo>
                  <a:lnTo>
                    <a:pt x="882" y="390"/>
                  </a:lnTo>
                  <a:lnTo>
                    <a:pt x="870" y="390"/>
                  </a:lnTo>
                  <a:lnTo>
                    <a:pt x="858" y="384"/>
                  </a:lnTo>
                  <a:lnTo>
                    <a:pt x="852" y="384"/>
                  </a:lnTo>
                  <a:lnTo>
                    <a:pt x="852" y="372"/>
                  </a:lnTo>
                  <a:lnTo>
                    <a:pt x="858" y="366"/>
                  </a:lnTo>
                  <a:lnTo>
                    <a:pt x="858" y="348"/>
                  </a:lnTo>
                  <a:lnTo>
                    <a:pt x="840" y="342"/>
                  </a:lnTo>
                  <a:lnTo>
                    <a:pt x="762" y="342"/>
                  </a:lnTo>
                  <a:lnTo>
                    <a:pt x="732" y="282"/>
                  </a:lnTo>
                  <a:lnTo>
                    <a:pt x="726" y="276"/>
                  </a:lnTo>
                  <a:lnTo>
                    <a:pt x="714" y="276"/>
                  </a:lnTo>
                  <a:lnTo>
                    <a:pt x="708" y="282"/>
                  </a:lnTo>
                  <a:lnTo>
                    <a:pt x="702" y="282"/>
                  </a:lnTo>
                  <a:lnTo>
                    <a:pt x="696" y="276"/>
                  </a:lnTo>
                  <a:lnTo>
                    <a:pt x="696" y="234"/>
                  </a:lnTo>
                  <a:lnTo>
                    <a:pt x="690" y="216"/>
                  </a:lnTo>
                  <a:lnTo>
                    <a:pt x="690" y="204"/>
                  </a:lnTo>
                  <a:lnTo>
                    <a:pt x="660" y="204"/>
                  </a:lnTo>
                  <a:lnTo>
                    <a:pt x="654" y="192"/>
                  </a:lnTo>
                  <a:lnTo>
                    <a:pt x="642" y="186"/>
                  </a:lnTo>
                  <a:lnTo>
                    <a:pt x="636" y="168"/>
                  </a:lnTo>
                  <a:lnTo>
                    <a:pt x="618" y="150"/>
                  </a:lnTo>
                  <a:lnTo>
                    <a:pt x="612" y="138"/>
                  </a:lnTo>
                  <a:lnTo>
                    <a:pt x="600" y="138"/>
                  </a:lnTo>
                  <a:lnTo>
                    <a:pt x="576" y="150"/>
                  </a:lnTo>
                  <a:lnTo>
                    <a:pt x="570" y="156"/>
                  </a:lnTo>
                  <a:lnTo>
                    <a:pt x="552" y="156"/>
                  </a:lnTo>
                  <a:lnTo>
                    <a:pt x="534" y="150"/>
                  </a:lnTo>
                  <a:lnTo>
                    <a:pt x="474" y="150"/>
                  </a:lnTo>
                  <a:lnTo>
                    <a:pt x="456" y="156"/>
                  </a:lnTo>
                  <a:lnTo>
                    <a:pt x="420" y="156"/>
                  </a:lnTo>
                  <a:lnTo>
                    <a:pt x="414" y="162"/>
                  </a:lnTo>
                  <a:lnTo>
                    <a:pt x="408" y="162"/>
                  </a:lnTo>
                  <a:lnTo>
                    <a:pt x="330" y="90"/>
                  </a:lnTo>
                  <a:lnTo>
                    <a:pt x="264" y="54"/>
                  </a:lnTo>
                  <a:lnTo>
                    <a:pt x="270" y="66"/>
                  </a:lnTo>
                  <a:lnTo>
                    <a:pt x="270" y="90"/>
                  </a:lnTo>
                  <a:lnTo>
                    <a:pt x="264" y="102"/>
                  </a:lnTo>
                  <a:lnTo>
                    <a:pt x="258" y="108"/>
                  </a:lnTo>
                  <a:lnTo>
                    <a:pt x="240" y="108"/>
                  </a:lnTo>
                  <a:lnTo>
                    <a:pt x="228" y="102"/>
                  </a:lnTo>
                  <a:lnTo>
                    <a:pt x="222" y="96"/>
                  </a:lnTo>
                  <a:lnTo>
                    <a:pt x="222" y="78"/>
                  </a:lnTo>
                  <a:lnTo>
                    <a:pt x="210" y="54"/>
                  </a:lnTo>
                  <a:lnTo>
                    <a:pt x="216" y="36"/>
                  </a:lnTo>
                  <a:lnTo>
                    <a:pt x="162" y="12"/>
                  </a:lnTo>
                  <a:lnTo>
                    <a:pt x="156" y="30"/>
                  </a:lnTo>
                  <a:lnTo>
                    <a:pt x="168" y="36"/>
                  </a:lnTo>
                  <a:lnTo>
                    <a:pt x="174" y="48"/>
                  </a:lnTo>
                  <a:lnTo>
                    <a:pt x="174" y="72"/>
                  </a:lnTo>
                  <a:lnTo>
                    <a:pt x="168" y="78"/>
                  </a:lnTo>
                  <a:lnTo>
                    <a:pt x="156" y="84"/>
                  </a:lnTo>
                  <a:lnTo>
                    <a:pt x="150" y="84"/>
                  </a:lnTo>
                  <a:lnTo>
                    <a:pt x="144" y="78"/>
                  </a:lnTo>
                  <a:lnTo>
                    <a:pt x="144" y="60"/>
                  </a:lnTo>
                  <a:lnTo>
                    <a:pt x="132" y="48"/>
                  </a:lnTo>
                  <a:lnTo>
                    <a:pt x="132" y="42"/>
                  </a:lnTo>
                  <a:lnTo>
                    <a:pt x="144" y="30"/>
                  </a:lnTo>
                  <a:lnTo>
                    <a:pt x="150" y="6"/>
                  </a:lnTo>
                  <a:lnTo>
                    <a:pt x="144" y="0"/>
                  </a:lnTo>
                  <a:lnTo>
                    <a:pt x="0" y="42"/>
                  </a:lnTo>
                  <a:lnTo>
                    <a:pt x="48" y="324"/>
                  </a:lnTo>
                  <a:lnTo>
                    <a:pt x="60" y="324"/>
                  </a:lnTo>
                  <a:lnTo>
                    <a:pt x="72" y="336"/>
                  </a:lnTo>
                  <a:lnTo>
                    <a:pt x="138" y="336"/>
                  </a:lnTo>
                  <a:lnTo>
                    <a:pt x="132" y="324"/>
                  </a:lnTo>
                  <a:lnTo>
                    <a:pt x="120" y="318"/>
                  </a:lnTo>
                  <a:lnTo>
                    <a:pt x="114" y="300"/>
                  </a:lnTo>
                  <a:lnTo>
                    <a:pt x="114" y="288"/>
                  </a:lnTo>
                  <a:lnTo>
                    <a:pt x="132" y="270"/>
                  </a:lnTo>
                  <a:lnTo>
                    <a:pt x="144" y="264"/>
                  </a:lnTo>
                  <a:lnTo>
                    <a:pt x="156" y="264"/>
                  </a:lnTo>
                  <a:lnTo>
                    <a:pt x="162" y="258"/>
                  </a:lnTo>
                  <a:lnTo>
                    <a:pt x="168" y="258"/>
                  </a:lnTo>
                  <a:lnTo>
                    <a:pt x="168" y="246"/>
                  </a:lnTo>
                  <a:lnTo>
                    <a:pt x="174" y="240"/>
                  </a:lnTo>
                  <a:lnTo>
                    <a:pt x="180" y="240"/>
                  </a:lnTo>
                  <a:lnTo>
                    <a:pt x="186" y="246"/>
                  </a:lnTo>
                  <a:lnTo>
                    <a:pt x="198" y="246"/>
                  </a:lnTo>
                  <a:lnTo>
                    <a:pt x="204" y="252"/>
                  </a:lnTo>
                  <a:lnTo>
                    <a:pt x="174" y="222"/>
                  </a:lnTo>
                  <a:lnTo>
                    <a:pt x="204" y="228"/>
                  </a:lnTo>
                  <a:lnTo>
                    <a:pt x="210" y="216"/>
                  </a:lnTo>
                  <a:lnTo>
                    <a:pt x="228" y="240"/>
                  </a:lnTo>
                  <a:lnTo>
                    <a:pt x="252" y="240"/>
                  </a:lnTo>
                  <a:lnTo>
                    <a:pt x="252" y="252"/>
                  </a:lnTo>
                  <a:lnTo>
                    <a:pt x="264" y="258"/>
                  </a:lnTo>
                  <a:lnTo>
                    <a:pt x="300" y="258"/>
                  </a:lnTo>
                  <a:lnTo>
                    <a:pt x="306" y="264"/>
                  </a:lnTo>
                  <a:lnTo>
                    <a:pt x="312" y="276"/>
                  </a:lnTo>
                  <a:lnTo>
                    <a:pt x="312" y="288"/>
                  </a:lnTo>
                  <a:lnTo>
                    <a:pt x="324" y="294"/>
                  </a:lnTo>
                  <a:lnTo>
                    <a:pt x="312" y="306"/>
                  </a:lnTo>
                  <a:lnTo>
                    <a:pt x="312" y="318"/>
                  </a:lnTo>
                  <a:lnTo>
                    <a:pt x="330" y="336"/>
                  </a:lnTo>
                  <a:lnTo>
                    <a:pt x="360" y="336"/>
                  </a:lnTo>
                  <a:lnTo>
                    <a:pt x="414" y="342"/>
                  </a:lnTo>
                  <a:lnTo>
                    <a:pt x="414" y="336"/>
                  </a:lnTo>
                  <a:lnTo>
                    <a:pt x="450" y="354"/>
                  </a:lnTo>
                  <a:lnTo>
                    <a:pt x="468" y="384"/>
                  </a:lnTo>
                  <a:lnTo>
                    <a:pt x="486" y="402"/>
                  </a:lnTo>
                  <a:lnTo>
                    <a:pt x="486" y="408"/>
                  </a:lnTo>
                  <a:lnTo>
                    <a:pt x="492" y="414"/>
                  </a:lnTo>
                  <a:lnTo>
                    <a:pt x="510" y="450"/>
                  </a:lnTo>
                  <a:lnTo>
                    <a:pt x="522" y="462"/>
                  </a:lnTo>
                  <a:lnTo>
                    <a:pt x="534" y="468"/>
                  </a:lnTo>
                  <a:lnTo>
                    <a:pt x="552" y="468"/>
                  </a:lnTo>
                  <a:lnTo>
                    <a:pt x="564" y="474"/>
                  </a:lnTo>
                  <a:lnTo>
                    <a:pt x="570" y="474"/>
                  </a:lnTo>
                  <a:lnTo>
                    <a:pt x="582" y="486"/>
                  </a:lnTo>
                  <a:lnTo>
                    <a:pt x="588" y="498"/>
                  </a:lnTo>
                  <a:lnTo>
                    <a:pt x="594" y="504"/>
                  </a:lnTo>
                  <a:lnTo>
                    <a:pt x="624" y="522"/>
                  </a:lnTo>
                  <a:lnTo>
                    <a:pt x="648" y="522"/>
                  </a:lnTo>
                  <a:lnTo>
                    <a:pt x="666" y="534"/>
                  </a:lnTo>
                  <a:lnTo>
                    <a:pt x="690" y="546"/>
                  </a:lnTo>
                  <a:lnTo>
                    <a:pt x="696" y="552"/>
                  </a:lnTo>
                  <a:lnTo>
                    <a:pt x="708" y="558"/>
                  </a:lnTo>
                  <a:lnTo>
                    <a:pt x="720" y="570"/>
                  </a:lnTo>
                  <a:lnTo>
                    <a:pt x="732" y="570"/>
                  </a:lnTo>
                  <a:lnTo>
                    <a:pt x="744" y="582"/>
                  </a:lnTo>
                  <a:lnTo>
                    <a:pt x="750" y="582"/>
                  </a:lnTo>
                  <a:lnTo>
                    <a:pt x="774" y="576"/>
                  </a:lnTo>
                  <a:lnTo>
                    <a:pt x="822" y="606"/>
                  </a:lnTo>
                  <a:lnTo>
                    <a:pt x="816" y="612"/>
                  </a:lnTo>
                  <a:lnTo>
                    <a:pt x="816" y="630"/>
                  </a:lnTo>
                  <a:lnTo>
                    <a:pt x="828" y="642"/>
                  </a:lnTo>
                  <a:lnTo>
                    <a:pt x="828" y="654"/>
                  </a:lnTo>
                  <a:lnTo>
                    <a:pt x="840" y="654"/>
                  </a:lnTo>
                  <a:lnTo>
                    <a:pt x="852" y="642"/>
                  </a:lnTo>
                  <a:lnTo>
                    <a:pt x="870" y="666"/>
                  </a:lnTo>
                  <a:lnTo>
                    <a:pt x="882" y="660"/>
                  </a:lnTo>
                  <a:lnTo>
                    <a:pt x="894" y="660"/>
                  </a:lnTo>
                  <a:lnTo>
                    <a:pt x="900" y="666"/>
                  </a:lnTo>
                  <a:lnTo>
                    <a:pt x="906" y="666"/>
                  </a:lnTo>
                  <a:lnTo>
                    <a:pt x="900" y="666"/>
                  </a:lnTo>
                  <a:lnTo>
                    <a:pt x="900" y="642"/>
                  </a:lnTo>
                  <a:lnTo>
                    <a:pt x="906" y="636"/>
                  </a:lnTo>
                  <a:lnTo>
                    <a:pt x="912" y="624"/>
                  </a:lnTo>
                  <a:lnTo>
                    <a:pt x="924" y="618"/>
                  </a:lnTo>
                  <a:lnTo>
                    <a:pt x="930" y="606"/>
                  </a:lnTo>
                  <a:lnTo>
                    <a:pt x="930" y="588"/>
                  </a:lnTo>
                  <a:lnTo>
                    <a:pt x="918" y="576"/>
                  </a:lnTo>
                  <a:lnTo>
                    <a:pt x="906" y="570"/>
                  </a:lnTo>
                  <a:lnTo>
                    <a:pt x="900" y="564"/>
                  </a:lnTo>
                  <a:lnTo>
                    <a:pt x="900" y="546"/>
                  </a:lnTo>
                  <a:lnTo>
                    <a:pt x="906" y="540"/>
                  </a:lnTo>
                  <a:lnTo>
                    <a:pt x="906" y="534"/>
                  </a:lnTo>
                  <a:lnTo>
                    <a:pt x="894" y="522"/>
                  </a:lnTo>
                  <a:lnTo>
                    <a:pt x="882" y="522"/>
                  </a:lnTo>
                  <a:lnTo>
                    <a:pt x="876" y="516"/>
                  </a:lnTo>
                  <a:lnTo>
                    <a:pt x="870" y="516"/>
                  </a:lnTo>
                  <a:lnTo>
                    <a:pt x="858" y="504"/>
                  </a:lnTo>
                  <a:lnTo>
                    <a:pt x="840" y="504"/>
                  </a:lnTo>
                  <a:lnTo>
                    <a:pt x="840" y="486"/>
                  </a:lnTo>
                  <a:lnTo>
                    <a:pt x="846" y="480"/>
                  </a:lnTo>
                  <a:lnTo>
                    <a:pt x="894" y="480"/>
                  </a:lnTo>
                  <a:lnTo>
                    <a:pt x="918" y="468"/>
                  </a:lnTo>
                  <a:lnTo>
                    <a:pt x="918" y="456"/>
                  </a:lnTo>
                  <a:lnTo>
                    <a:pt x="912" y="456"/>
                  </a:lnTo>
                  <a:lnTo>
                    <a:pt x="930" y="444"/>
                  </a:lnTo>
                  <a:lnTo>
                    <a:pt x="906" y="420"/>
                  </a:lnTo>
                  <a:lnTo>
                    <a:pt x="948" y="420"/>
                  </a:lnTo>
                  <a:lnTo>
                    <a:pt x="948" y="414"/>
                  </a:lnTo>
                  <a:lnTo>
                    <a:pt x="936" y="402"/>
                  </a:lnTo>
                  <a:lnTo>
                    <a:pt x="936" y="390"/>
                  </a:lnTo>
                  <a:lnTo>
                    <a:pt x="942" y="384"/>
                  </a:lnTo>
                  <a:lnTo>
                    <a:pt x="942" y="372"/>
                  </a:lnTo>
                  <a:lnTo>
                    <a:pt x="954" y="372"/>
                  </a:lnTo>
                  <a:lnTo>
                    <a:pt x="972" y="390"/>
                  </a:lnTo>
                  <a:lnTo>
                    <a:pt x="978" y="390"/>
                  </a:lnTo>
                  <a:lnTo>
                    <a:pt x="984" y="378"/>
                  </a:lnTo>
                  <a:lnTo>
                    <a:pt x="996" y="372"/>
                  </a:lnTo>
                  <a:lnTo>
                    <a:pt x="1002" y="360"/>
                  </a:lnTo>
                  <a:lnTo>
                    <a:pt x="1020" y="360"/>
                  </a:lnTo>
                  <a:lnTo>
                    <a:pt x="1032" y="366"/>
                  </a:lnTo>
                  <a:lnTo>
                    <a:pt x="1038" y="372"/>
                  </a:lnTo>
                  <a:lnTo>
                    <a:pt x="1014" y="408"/>
                  </a:lnTo>
                  <a:lnTo>
                    <a:pt x="1026" y="408"/>
                  </a:lnTo>
                  <a:lnTo>
                    <a:pt x="1032" y="414"/>
                  </a:lnTo>
                  <a:lnTo>
                    <a:pt x="1044" y="414"/>
                  </a:lnTo>
                  <a:lnTo>
                    <a:pt x="1050" y="420"/>
                  </a:lnTo>
                  <a:lnTo>
                    <a:pt x="1056" y="420"/>
                  </a:lnTo>
                  <a:lnTo>
                    <a:pt x="1068" y="414"/>
                  </a:lnTo>
                  <a:lnTo>
                    <a:pt x="1086" y="414"/>
                  </a:lnTo>
                  <a:lnTo>
                    <a:pt x="1092" y="420"/>
                  </a:lnTo>
                  <a:lnTo>
                    <a:pt x="1098" y="420"/>
                  </a:lnTo>
                  <a:lnTo>
                    <a:pt x="1104" y="426"/>
                  </a:lnTo>
                  <a:lnTo>
                    <a:pt x="1110" y="426"/>
                  </a:lnTo>
                  <a:lnTo>
                    <a:pt x="1128" y="408"/>
                  </a:lnTo>
                  <a:lnTo>
                    <a:pt x="1146" y="402"/>
                  </a:lnTo>
                  <a:lnTo>
                    <a:pt x="1146" y="396"/>
                  </a:lnTo>
                  <a:lnTo>
                    <a:pt x="1158" y="396"/>
                  </a:lnTo>
                  <a:lnTo>
                    <a:pt x="1170" y="390"/>
                  </a:lnTo>
                  <a:lnTo>
                    <a:pt x="1182" y="378"/>
                  </a:lnTo>
                  <a:lnTo>
                    <a:pt x="1182" y="366"/>
                  </a:lnTo>
                  <a:lnTo>
                    <a:pt x="1170" y="366"/>
                  </a:lnTo>
                  <a:lnTo>
                    <a:pt x="1158" y="372"/>
                  </a:lnTo>
                  <a:lnTo>
                    <a:pt x="1152" y="37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0" name="Venezuela" descr="© INSCALE GmbH, 05.05.2010&#10;http://www.presentationload.com/">
              <a:extLst>
                <a:ext uri="{FF2B5EF4-FFF2-40B4-BE49-F238E27FC236}">
                  <a16:creationId xmlns:a16="http://schemas.microsoft.com/office/drawing/2014/main" id="{EAEA6F5E-017F-45B7-81B5-0464D58AD812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3244930" y="4079603"/>
              <a:ext cx="422294" cy="418962"/>
            </a:xfrm>
            <a:custGeom>
              <a:avLst/>
              <a:gdLst>
                <a:gd name="T0" fmla="*/ 2147483647 w 954"/>
                <a:gd name="T1" fmla="*/ 2147483647 h 930"/>
                <a:gd name="T2" fmla="*/ 2147483647 w 954"/>
                <a:gd name="T3" fmla="*/ 2147483647 h 930"/>
                <a:gd name="T4" fmla="*/ 2147483647 w 954"/>
                <a:gd name="T5" fmla="*/ 2147483647 h 930"/>
                <a:gd name="T6" fmla="*/ 2147483647 w 954"/>
                <a:gd name="T7" fmla="*/ 2147483647 h 930"/>
                <a:gd name="T8" fmla="*/ 2147483647 w 954"/>
                <a:gd name="T9" fmla="*/ 2147483647 h 930"/>
                <a:gd name="T10" fmla="*/ 2147483647 w 954"/>
                <a:gd name="T11" fmla="*/ 2147483647 h 930"/>
                <a:gd name="T12" fmla="*/ 2147483647 w 954"/>
                <a:gd name="T13" fmla="*/ 2147483647 h 930"/>
                <a:gd name="T14" fmla="*/ 2147483647 w 954"/>
                <a:gd name="T15" fmla="*/ 2147483647 h 930"/>
                <a:gd name="T16" fmla="*/ 2147483647 w 954"/>
                <a:gd name="T17" fmla="*/ 2147483647 h 930"/>
                <a:gd name="T18" fmla="*/ 2147483647 w 954"/>
                <a:gd name="T19" fmla="*/ 2147483647 h 930"/>
                <a:gd name="T20" fmla="*/ 2147483647 w 954"/>
                <a:gd name="T21" fmla="*/ 2147483647 h 930"/>
                <a:gd name="T22" fmla="*/ 2147483647 w 954"/>
                <a:gd name="T23" fmla="*/ 2147483647 h 930"/>
                <a:gd name="T24" fmla="*/ 2147483647 w 954"/>
                <a:gd name="T25" fmla="*/ 2147483647 h 930"/>
                <a:gd name="T26" fmla="*/ 2147483647 w 954"/>
                <a:gd name="T27" fmla="*/ 2147483647 h 930"/>
                <a:gd name="T28" fmla="*/ 2147483647 w 954"/>
                <a:gd name="T29" fmla="*/ 2147483647 h 930"/>
                <a:gd name="T30" fmla="*/ 2147483647 w 954"/>
                <a:gd name="T31" fmla="*/ 2147483647 h 930"/>
                <a:gd name="T32" fmla="*/ 2147483647 w 954"/>
                <a:gd name="T33" fmla="*/ 2147483647 h 930"/>
                <a:gd name="T34" fmla="*/ 2147483647 w 954"/>
                <a:gd name="T35" fmla="*/ 2147483647 h 930"/>
                <a:gd name="T36" fmla="*/ 2147483647 w 954"/>
                <a:gd name="T37" fmla="*/ 2147483647 h 930"/>
                <a:gd name="T38" fmla="*/ 2147483647 w 954"/>
                <a:gd name="T39" fmla="*/ 2147483647 h 930"/>
                <a:gd name="T40" fmla="*/ 2147483647 w 954"/>
                <a:gd name="T41" fmla="*/ 2147483647 h 930"/>
                <a:gd name="T42" fmla="*/ 2147483647 w 954"/>
                <a:gd name="T43" fmla="*/ 2147483647 h 930"/>
                <a:gd name="T44" fmla="*/ 2147483647 w 954"/>
                <a:gd name="T45" fmla="*/ 2147483647 h 930"/>
                <a:gd name="T46" fmla="*/ 2147483647 w 954"/>
                <a:gd name="T47" fmla="*/ 2147483647 h 930"/>
                <a:gd name="T48" fmla="*/ 2147483647 w 954"/>
                <a:gd name="T49" fmla="*/ 2147483647 h 930"/>
                <a:gd name="T50" fmla="*/ 0 w 954"/>
                <a:gd name="T51" fmla="*/ 2147483647 h 930"/>
                <a:gd name="T52" fmla="*/ 2147483647 w 954"/>
                <a:gd name="T53" fmla="*/ 2147483647 h 930"/>
                <a:gd name="T54" fmla="*/ 2147483647 w 954"/>
                <a:gd name="T55" fmla="*/ 2147483647 h 930"/>
                <a:gd name="T56" fmla="*/ 2147483647 w 954"/>
                <a:gd name="T57" fmla="*/ 2147483647 h 930"/>
                <a:gd name="T58" fmla="*/ 2147483647 w 954"/>
                <a:gd name="T59" fmla="*/ 2147483647 h 930"/>
                <a:gd name="T60" fmla="*/ 2147483647 w 954"/>
                <a:gd name="T61" fmla="*/ 2147483647 h 930"/>
                <a:gd name="T62" fmla="*/ 2147483647 w 954"/>
                <a:gd name="T63" fmla="*/ 2147483647 h 930"/>
                <a:gd name="T64" fmla="*/ 2147483647 w 954"/>
                <a:gd name="T65" fmla="*/ 2147483647 h 930"/>
                <a:gd name="T66" fmla="*/ 2147483647 w 954"/>
                <a:gd name="T67" fmla="*/ 2147483647 h 930"/>
                <a:gd name="T68" fmla="*/ 2147483647 w 954"/>
                <a:gd name="T69" fmla="*/ 2147483647 h 930"/>
                <a:gd name="T70" fmla="*/ 2147483647 w 954"/>
                <a:gd name="T71" fmla="*/ 2147483647 h 930"/>
                <a:gd name="T72" fmla="*/ 2147483647 w 954"/>
                <a:gd name="T73" fmla="*/ 2147483647 h 930"/>
                <a:gd name="T74" fmla="*/ 2147483647 w 954"/>
                <a:gd name="T75" fmla="*/ 2147483647 h 930"/>
                <a:gd name="T76" fmla="*/ 2147483647 w 954"/>
                <a:gd name="T77" fmla="*/ 2147483647 h 930"/>
                <a:gd name="T78" fmla="*/ 2147483647 w 954"/>
                <a:gd name="T79" fmla="*/ 2147483647 h 930"/>
                <a:gd name="T80" fmla="*/ 2147483647 w 954"/>
                <a:gd name="T81" fmla="*/ 2147483647 h 930"/>
                <a:gd name="T82" fmla="*/ 2147483647 w 954"/>
                <a:gd name="T83" fmla="*/ 2147483647 h 930"/>
                <a:gd name="T84" fmla="*/ 2147483647 w 954"/>
                <a:gd name="T85" fmla="*/ 2147483647 h 930"/>
                <a:gd name="T86" fmla="*/ 2147483647 w 954"/>
                <a:gd name="T87" fmla="*/ 2147483647 h 930"/>
                <a:gd name="T88" fmla="*/ 2147483647 w 954"/>
                <a:gd name="T89" fmla="*/ 2147483647 h 930"/>
                <a:gd name="T90" fmla="*/ 2147483647 w 954"/>
                <a:gd name="T91" fmla="*/ 2147483647 h 930"/>
                <a:gd name="T92" fmla="*/ 2147483647 w 954"/>
                <a:gd name="T93" fmla="*/ 2147483647 h 930"/>
                <a:gd name="T94" fmla="*/ 2147483647 w 954"/>
                <a:gd name="T95" fmla="*/ 2147483647 h 930"/>
                <a:gd name="T96" fmla="*/ 2147483647 w 954"/>
                <a:gd name="T97" fmla="*/ 2147483647 h 930"/>
                <a:gd name="T98" fmla="*/ 2147483647 w 954"/>
                <a:gd name="T99" fmla="*/ 2147483647 h 930"/>
                <a:gd name="T100" fmla="*/ 2147483647 w 954"/>
                <a:gd name="T101" fmla="*/ 2147483647 h 930"/>
                <a:gd name="T102" fmla="*/ 2147483647 w 954"/>
                <a:gd name="T103" fmla="*/ 2147483647 h 930"/>
                <a:gd name="T104" fmla="*/ 2147483647 w 954"/>
                <a:gd name="T105" fmla="*/ 2147483647 h 930"/>
                <a:gd name="T106" fmla="*/ 2147483647 w 954"/>
                <a:gd name="T107" fmla="*/ 2147483647 h 930"/>
                <a:gd name="T108" fmla="*/ 2147483647 w 954"/>
                <a:gd name="T109" fmla="*/ 2147483647 h 930"/>
                <a:gd name="T110" fmla="*/ 2147483647 w 954"/>
                <a:gd name="T111" fmla="*/ 2147483647 h 930"/>
                <a:gd name="T112" fmla="*/ 2147483647 w 954"/>
                <a:gd name="T113" fmla="*/ 2147483647 h 930"/>
                <a:gd name="T114" fmla="*/ 2147483647 w 954"/>
                <a:gd name="T115" fmla="*/ 2147483647 h 930"/>
                <a:gd name="T116" fmla="*/ 2147483647 w 954"/>
                <a:gd name="T117" fmla="*/ 2147483647 h 930"/>
                <a:gd name="T118" fmla="*/ 2147483647 w 954"/>
                <a:gd name="T119" fmla="*/ 2147483647 h 930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954"/>
                <a:gd name="T181" fmla="*/ 0 h 930"/>
                <a:gd name="T182" fmla="*/ 954 w 954"/>
                <a:gd name="T183" fmla="*/ 930 h 930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954" h="930">
                  <a:moveTo>
                    <a:pt x="264" y="42"/>
                  </a:moveTo>
                  <a:lnTo>
                    <a:pt x="264" y="12"/>
                  </a:lnTo>
                  <a:lnTo>
                    <a:pt x="252" y="0"/>
                  </a:lnTo>
                  <a:lnTo>
                    <a:pt x="234" y="0"/>
                  </a:lnTo>
                  <a:lnTo>
                    <a:pt x="228" y="6"/>
                  </a:lnTo>
                  <a:lnTo>
                    <a:pt x="228" y="18"/>
                  </a:lnTo>
                  <a:lnTo>
                    <a:pt x="234" y="24"/>
                  </a:lnTo>
                  <a:lnTo>
                    <a:pt x="234" y="36"/>
                  </a:lnTo>
                  <a:lnTo>
                    <a:pt x="240" y="42"/>
                  </a:lnTo>
                  <a:lnTo>
                    <a:pt x="264" y="42"/>
                  </a:lnTo>
                  <a:close/>
                  <a:moveTo>
                    <a:pt x="936" y="276"/>
                  </a:moveTo>
                  <a:lnTo>
                    <a:pt x="930" y="276"/>
                  </a:lnTo>
                  <a:lnTo>
                    <a:pt x="924" y="282"/>
                  </a:lnTo>
                  <a:lnTo>
                    <a:pt x="912" y="288"/>
                  </a:lnTo>
                  <a:lnTo>
                    <a:pt x="906" y="294"/>
                  </a:lnTo>
                  <a:lnTo>
                    <a:pt x="900" y="288"/>
                  </a:lnTo>
                  <a:lnTo>
                    <a:pt x="888" y="288"/>
                  </a:lnTo>
                  <a:lnTo>
                    <a:pt x="882" y="282"/>
                  </a:lnTo>
                  <a:lnTo>
                    <a:pt x="876" y="282"/>
                  </a:lnTo>
                  <a:lnTo>
                    <a:pt x="852" y="306"/>
                  </a:lnTo>
                  <a:lnTo>
                    <a:pt x="822" y="282"/>
                  </a:lnTo>
                  <a:lnTo>
                    <a:pt x="846" y="282"/>
                  </a:lnTo>
                  <a:lnTo>
                    <a:pt x="858" y="276"/>
                  </a:lnTo>
                  <a:lnTo>
                    <a:pt x="864" y="276"/>
                  </a:lnTo>
                  <a:lnTo>
                    <a:pt x="870" y="264"/>
                  </a:lnTo>
                  <a:lnTo>
                    <a:pt x="870" y="246"/>
                  </a:lnTo>
                  <a:lnTo>
                    <a:pt x="882" y="234"/>
                  </a:lnTo>
                  <a:lnTo>
                    <a:pt x="888" y="222"/>
                  </a:lnTo>
                  <a:lnTo>
                    <a:pt x="876" y="210"/>
                  </a:lnTo>
                  <a:lnTo>
                    <a:pt x="846" y="210"/>
                  </a:lnTo>
                  <a:lnTo>
                    <a:pt x="846" y="204"/>
                  </a:lnTo>
                  <a:lnTo>
                    <a:pt x="840" y="198"/>
                  </a:lnTo>
                  <a:lnTo>
                    <a:pt x="840" y="192"/>
                  </a:lnTo>
                  <a:lnTo>
                    <a:pt x="834" y="186"/>
                  </a:lnTo>
                  <a:lnTo>
                    <a:pt x="828" y="186"/>
                  </a:lnTo>
                  <a:lnTo>
                    <a:pt x="822" y="192"/>
                  </a:lnTo>
                  <a:lnTo>
                    <a:pt x="822" y="210"/>
                  </a:lnTo>
                  <a:lnTo>
                    <a:pt x="816" y="198"/>
                  </a:lnTo>
                  <a:lnTo>
                    <a:pt x="816" y="180"/>
                  </a:lnTo>
                  <a:lnTo>
                    <a:pt x="792" y="180"/>
                  </a:lnTo>
                  <a:lnTo>
                    <a:pt x="786" y="210"/>
                  </a:lnTo>
                  <a:lnTo>
                    <a:pt x="780" y="204"/>
                  </a:lnTo>
                  <a:lnTo>
                    <a:pt x="774" y="192"/>
                  </a:lnTo>
                  <a:lnTo>
                    <a:pt x="774" y="186"/>
                  </a:lnTo>
                  <a:lnTo>
                    <a:pt x="768" y="180"/>
                  </a:lnTo>
                  <a:lnTo>
                    <a:pt x="768" y="156"/>
                  </a:lnTo>
                  <a:lnTo>
                    <a:pt x="738" y="168"/>
                  </a:lnTo>
                  <a:lnTo>
                    <a:pt x="744" y="162"/>
                  </a:lnTo>
                  <a:lnTo>
                    <a:pt x="756" y="156"/>
                  </a:lnTo>
                  <a:lnTo>
                    <a:pt x="762" y="156"/>
                  </a:lnTo>
                  <a:lnTo>
                    <a:pt x="762" y="144"/>
                  </a:lnTo>
                  <a:lnTo>
                    <a:pt x="750" y="138"/>
                  </a:lnTo>
                  <a:lnTo>
                    <a:pt x="744" y="138"/>
                  </a:lnTo>
                  <a:lnTo>
                    <a:pt x="744" y="132"/>
                  </a:lnTo>
                  <a:lnTo>
                    <a:pt x="750" y="132"/>
                  </a:lnTo>
                  <a:lnTo>
                    <a:pt x="762" y="126"/>
                  </a:lnTo>
                  <a:lnTo>
                    <a:pt x="774" y="126"/>
                  </a:lnTo>
                  <a:lnTo>
                    <a:pt x="792" y="120"/>
                  </a:lnTo>
                  <a:lnTo>
                    <a:pt x="804" y="120"/>
                  </a:lnTo>
                  <a:lnTo>
                    <a:pt x="810" y="114"/>
                  </a:lnTo>
                  <a:lnTo>
                    <a:pt x="726" y="114"/>
                  </a:lnTo>
                  <a:lnTo>
                    <a:pt x="690" y="120"/>
                  </a:lnTo>
                  <a:lnTo>
                    <a:pt x="678" y="120"/>
                  </a:lnTo>
                  <a:lnTo>
                    <a:pt x="690" y="132"/>
                  </a:lnTo>
                  <a:lnTo>
                    <a:pt x="678" y="132"/>
                  </a:lnTo>
                  <a:lnTo>
                    <a:pt x="666" y="138"/>
                  </a:lnTo>
                  <a:lnTo>
                    <a:pt x="654" y="138"/>
                  </a:lnTo>
                  <a:lnTo>
                    <a:pt x="642" y="144"/>
                  </a:lnTo>
                  <a:lnTo>
                    <a:pt x="636" y="144"/>
                  </a:lnTo>
                  <a:lnTo>
                    <a:pt x="624" y="150"/>
                  </a:lnTo>
                  <a:lnTo>
                    <a:pt x="606" y="168"/>
                  </a:lnTo>
                  <a:lnTo>
                    <a:pt x="594" y="174"/>
                  </a:lnTo>
                  <a:lnTo>
                    <a:pt x="576" y="174"/>
                  </a:lnTo>
                  <a:lnTo>
                    <a:pt x="564" y="162"/>
                  </a:lnTo>
                  <a:lnTo>
                    <a:pt x="546" y="156"/>
                  </a:lnTo>
                  <a:lnTo>
                    <a:pt x="534" y="144"/>
                  </a:lnTo>
                  <a:lnTo>
                    <a:pt x="522" y="138"/>
                  </a:lnTo>
                  <a:lnTo>
                    <a:pt x="510" y="126"/>
                  </a:lnTo>
                  <a:lnTo>
                    <a:pt x="492" y="126"/>
                  </a:lnTo>
                  <a:lnTo>
                    <a:pt x="450" y="132"/>
                  </a:lnTo>
                  <a:lnTo>
                    <a:pt x="372" y="132"/>
                  </a:lnTo>
                  <a:lnTo>
                    <a:pt x="360" y="120"/>
                  </a:lnTo>
                  <a:lnTo>
                    <a:pt x="354" y="108"/>
                  </a:lnTo>
                  <a:lnTo>
                    <a:pt x="354" y="84"/>
                  </a:lnTo>
                  <a:lnTo>
                    <a:pt x="348" y="72"/>
                  </a:lnTo>
                  <a:lnTo>
                    <a:pt x="336" y="60"/>
                  </a:lnTo>
                  <a:lnTo>
                    <a:pt x="324" y="54"/>
                  </a:lnTo>
                  <a:lnTo>
                    <a:pt x="276" y="54"/>
                  </a:lnTo>
                  <a:lnTo>
                    <a:pt x="240" y="60"/>
                  </a:lnTo>
                  <a:lnTo>
                    <a:pt x="222" y="72"/>
                  </a:lnTo>
                  <a:lnTo>
                    <a:pt x="210" y="78"/>
                  </a:lnTo>
                  <a:lnTo>
                    <a:pt x="204" y="78"/>
                  </a:lnTo>
                  <a:lnTo>
                    <a:pt x="180" y="90"/>
                  </a:lnTo>
                  <a:lnTo>
                    <a:pt x="162" y="96"/>
                  </a:lnTo>
                  <a:lnTo>
                    <a:pt x="144" y="108"/>
                  </a:lnTo>
                  <a:lnTo>
                    <a:pt x="138" y="120"/>
                  </a:lnTo>
                  <a:lnTo>
                    <a:pt x="138" y="144"/>
                  </a:lnTo>
                  <a:lnTo>
                    <a:pt x="150" y="168"/>
                  </a:lnTo>
                  <a:lnTo>
                    <a:pt x="156" y="186"/>
                  </a:lnTo>
                  <a:lnTo>
                    <a:pt x="162" y="198"/>
                  </a:lnTo>
                  <a:lnTo>
                    <a:pt x="156" y="210"/>
                  </a:lnTo>
                  <a:lnTo>
                    <a:pt x="150" y="228"/>
                  </a:lnTo>
                  <a:lnTo>
                    <a:pt x="138" y="234"/>
                  </a:lnTo>
                  <a:lnTo>
                    <a:pt x="132" y="246"/>
                  </a:lnTo>
                  <a:lnTo>
                    <a:pt x="126" y="252"/>
                  </a:lnTo>
                  <a:lnTo>
                    <a:pt x="120" y="252"/>
                  </a:lnTo>
                  <a:lnTo>
                    <a:pt x="126" y="222"/>
                  </a:lnTo>
                  <a:lnTo>
                    <a:pt x="114" y="222"/>
                  </a:lnTo>
                  <a:lnTo>
                    <a:pt x="108" y="216"/>
                  </a:lnTo>
                  <a:lnTo>
                    <a:pt x="96" y="210"/>
                  </a:lnTo>
                  <a:lnTo>
                    <a:pt x="90" y="204"/>
                  </a:lnTo>
                  <a:lnTo>
                    <a:pt x="84" y="192"/>
                  </a:lnTo>
                  <a:lnTo>
                    <a:pt x="96" y="168"/>
                  </a:lnTo>
                  <a:lnTo>
                    <a:pt x="108" y="156"/>
                  </a:lnTo>
                  <a:lnTo>
                    <a:pt x="120" y="132"/>
                  </a:lnTo>
                  <a:lnTo>
                    <a:pt x="120" y="78"/>
                  </a:lnTo>
                  <a:lnTo>
                    <a:pt x="114" y="66"/>
                  </a:lnTo>
                  <a:lnTo>
                    <a:pt x="114" y="54"/>
                  </a:lnTo>
                  <a:lnTo>
                    <a:pt x="108" y="48"/>
                  </a:lnTo>
                  <a:lnTo>
                    <a:pt x="108" y="54"/>
                  </a:lnTo>
                  <a:lnTo>
                    <a:pt x="102" y="66"/>
                  </a:lnTo>
                  <a:lnTo>
                    <a:pt x="90" y="78"/>
                  </a:lnTo>
                  <a:lnTo>
                    <a:pt x="72" y="84"/>
                  </a:lnTo>
                  <a:lnTo>
                    <a:pt x="48" y="108"/>
                  </a:lnTo>
                  <a:lnTo>
                    <a:pt x="36" y="144"/>
                  </a:lnTo>
                  <a:lnTo>
                    <a:pt x="36" y="162"/>
                  </a:lnTo>
                  <a:lnTo>
                    <a:pt x="30" y="168"/>
                  </a:lnTo>
                  <a:lnTo>
                    <a:pt x="30" y="192"/>
                  </a:lnTo>
                  <a:lnTo>
                    <a:pt x="6" y="216"/>
                  </a:lnTo>
                  <a:lnTo>
                    <a:pt x="0" y="228"/>
                  </a:lnTo>
                  <a:lnTo>
                    <a:pt x="0" y="240"/>
                  </a:lnTo>
                  <a:lnTo>
                    <a:pt x="6" y="246"/>
                  </a:lnTo>
                  <a:lnTo>
                    <a:pt x="6" y="240"/>
                  </a:lnTo>
                  <a:lnTo>
                    <a:pt x="18" y="228"/>
                  </a:lnTo>
                  <a:lnTo>
                    <a:pt x="24" y="228"/>
                  </a:lnTo>
                  <a:lnTo>
                    <a:pt x="36" y="240"/>
                  </a:lnTo>
                  <a:lnTo>
                    <a:pt x="42" y="252"/>
                  </a:lnTo>
                  <a:lnTo>
                    <a:pt x="42" y="288"/>
                  </a:lnTo>
                  <a:lnTo>
                    <a:pt x="48" y="294"/>
                  </a:lnTo>
                  <a:lnTo>
                    <a:pt x="60" y="300"/>
                  </a:lnTo>
                  <a:lnTo>
                    <a:pt x="66" y="306"/>
                  </a:lnTo>
                  <a:lnTo>
                    <a:pt x="66" y="318"/>
                  </a:lnTo>
                  <a:lnTo>
                    <a:pt x="54" y="342"/>
                  </a:lnTo>
                  <a:lnTo>
                    <a:pt x="54" y="384"/>
                  </a:lnTo>
                  <a:lnTo>
                    <a:pt x="66" y="384"/>
                  </a:lnTo>
                  <a:lnTo>
                    <a:pt x="66" y="396"/>
                  </a:lnTo>
                  <a:lnTo>
                    <a:pt x="72" y="408"/>
                  </a:lnTo>
                  <a:lnTo>
                    <a:pt x="78" y="414"/>
                  </a:lnTo>
                  <a:lnTo>
                    <a:pt x="102" y="414"/>
                  </a:lnTo>
                  <a:lnTo>
                    <a:pt x="108" y="408"/>
                  </a:lnTo>
                  <a:lnTo>
                    <a:pt x="120" y="408"/>
                  </a:lnTo>
                  <a:lnTo>
                    <a:pt x="132" y="414"/>
                  </a:lnTo>
                  <a:lnTo>
                    <a:pt x="138" y="414"/>
                  </a:lnTo>
                  <a:lnTo>
                    <a:pt x="150" y="420"/>
                  </a:lnTo>
                  <a:lnTo>
                    <a:pt x="162" y="420"/>
                  </a:lnTo>
                  <a:lnTo>
                    <a:pt x="168" y="414"/>
                  </a:lnTo>
                  <a:lnTo>
                    <a:pt x="168" y="408"/>
                  </a:lnTo>
                  <a:lnTo>
                    <a:pt x="180" y="408"/>
                  </a:lnTo>
                  <a:lnTo>
                    <a:pt x="186" y="414"/>
                  </a:lnTo>
                  <a:lnTo>
                    <a:pt x="198" y="420"/>
                  </a:lnTo>
                  <a:lnTo>
                    <a:pt x="222" y="420"/>
                  </a:lnTo>
                  <a:lnTo>
                    <a:pt x="222" y="426"/>
                  </a:lnTo>
                  <a:lnTo>
                    <a:pt x="228" y="432"/>
                  </a:lnTo>
                  <a:lnTo>
                    <a:pt x="234" y="444"/>
                  </a:lnTo>
                  <a:lnTo>
                    <a:pt x="240" y="462"/>
                  </a:lnTo>
                  <a:lnTo>
                    <a:pt x="264" y="486"/>
                  </a:lnTo>
                  <a:lnTo>
                    <a:pt x="288" y="486"/>
                  </a:lnTo>
                  <a:lnTo>
                    <a:pt x="288" y="480"/>
                  </a:lnTo>
                  <a:lnTo>
                    <a:pt x="306" y="480"/>
                  </a:lnTo>
                  <a:lnTo>
                    <a:pt x="312" y="486"/>
                  </a:lnTo>
                  <a:lnTo>
                    <a:pt x="336" y="486"/>
                  </a:lnTo>
                  <a:lnTo>
                    <a:pt x="342" y="480"/>
                  </a:lnTo>
                  <a:lnTo>
                    <a:pt x="366" y="486"/>
                  </a:lnTo>
                  <a:lnTo>
                    <a:pt x="372" y="480"/>
                  </a:lnTo>
                  <a:lnTo>
                    <a:pt x="384" y="474"/>
                  </a:lnTo>
                  <a:lnTo>
                    <a:pt x="402" y="474"/>
                  </a:lnTo>
                  <a:lnTo>
                    <a:pt x="408" y="480"/>
                  </a:lnTo>
                  <a:lnTo>
                    <a:pt x="408" y="492"/>
                  </a:lnTo>
                  <a:lnTo>
                    <a:pt x="390" y="510"/>
                  </a:lnTo>
                  <a:lnTo>
                    <a:pt x="390" y="534"/>
                  </a:lnTo>
                  <a:lnTo>
                    <a:pt x="384" y="540"/>
                  </a:lnTo>
                  <a:lnTo>
                    <a:pt x="378" y="540"/>
                  </a:lnTo>
                  <a:lnTo>
                    <a:pt x="366" y="552"/>
                  </a:lnTo>
                  <a:lnTo>
                    <a:pt x="366" y="576"/>
                  </a:lnTo>
                  <a:lnTo>
                    <a:pt x="372" y="588"/>
                  </a:lnTo>
                  <a:lnTo>
                    <a:pt x="372" y="618"/>
                  </a:lnTo>
                  <a:lnTo>
                    <a:pt x="366" y="630"/>
                  </a:lnTo>
                  <a:lnTo>
                    <a:pt x="366" y="642"/>
                  </a:lnTo>
                  <a:lnTo>
                    <a:pt x="372" y="648"/>
                  </a:lnTo>
                  <a:lnTo>
                    <a:pt x="384" y="648"/>
                  </a:lnTo>
                  <a:lnTo>
                    <a:pt x="384" y="672"/>
                  </a:lnTo>
                  <a:lnTo>
                    <a:pt x="390" y="684"/>
                  </a:lnTo>
                  <a:lnTo>
                    <a:pt x="402" y="690"/>
                  </a:lnTo>
                  <a:lnTo>
                    <a:pt x="408" y="702"/>
                  </a:lnTo>
                  <a:lnTo>
                    <a:pt x="408" y="708"/>
                  </a:lnTo>
                  <a:lnTo>
                    <a:pt x="402" y="720"/>
                  </a:lnTo>
                  <a:lnTo>
                    <a:pt x="372" y="750"/>
                  </a:lnTo>
                  <a:lnTo>
                    <a:pt x="366" y="750"/>
                  </a:lnTo>
                  <a:lnTo>
                    <a:pt x="390" y="762"/>
                  </a:lnTo>
                  <a:lnTo>
                    <a:pt x="402" y="774"/>
                  </a:lnTo>
                  <a:lnTo>
                    <a:pt x="414" y="774"/>
                  </a:lnTo>
                  <a:lnTo>
                    <a:pt x="414" y="798"/>
                  </a:lnTo>
                  <a:lnTo>
                    <a:pt x="420" y="804"/>
                  </a:lnTo>
                  <a:lnTo>
                    <a:pt x="420" y="822"/>
                  </a:lnTo>
                  <a:lnTo>
                    <a:pt x="426" y="828"/>
                  </a:lnTo>
                  <a:lnTo>
                    <a:pt x="426" y="846"/>
                  </a:lnTo>
                  <a:lnTo>
                    <a:pt x="432" y="858"/>
                  </a:lnTo>
                  <a:lnTo>
                    <a:pt x="432" y="876"/>
                  </a:lnTo>
                  <a:lnTo>
                    <a:pt x="444" y="888"/>
                  </a:lnTo>
                  <a:lnTo>
                    <a:pt x="450" y="900"/>
                  </a:lnTo>
                  <a:lnTo>
                    <a:pt x="450" y="906"/>
                  </a:lnTo>
                  <a:lnTo>
                    <a:pt x="462" y="918"/>
                  </a:lnTo>
                  <a:lnTo>
                    <a:pt x="468" y="918"/>
                  </a:lnTo>
                  <a:lnTo>
                    <a:pt x="480" y="924"/>
                  </a:lnTo>
                  <a:lnTo>
                    <a:pt x="486" y="924"/>
                  </a:lnTo>
                  <a:lnTo>
                    <a:pt x="498" y="918"/>
                  </a:lnTo>
                  <a:lnTo>
                    <a:pt x="504" y="912"/>
                  </a:lnTo>
                  <a:lnTo>
                    <a:pt x="516" y="906"/>
                  </a:lnTo>
                  <a:lnTo>
                    <a:pt x="522" y="900"/>
                  </a:lnTo>
                  <a:lnTo>
                    <a:pt x="528" y="906"/>
                  </a:lnTo>
                  <a:lnTo>
                    <a:pt x="528" y="930"/>
                  </a:lnTo>
                  <a:lnTo>
                    <a:pt x="534" y="930"/>
                  </a:lnTo>
                  <a:lnTo>
                    <a:pt x="546" y="918"/>
                  </a:lnTo>
                  <a:lnTo>
                    <a:pt x="558" y="894"/>
                  </a:lnTo>
                  <a:lnTo>
                    <a:pt x="570" y="882"/>
                  </a:lnTo>
                  <a:lnTo>
                    <a:pt x="588" y="882"/>
                  </a:lnTo>
                  <a:lnTo>
                    <a:pt x="594" y="876"/>
                  </a:lnTo>
                  <a:lnTo>
                    <a:pt x="630" y="858"/>
                  </a:lnTo>
                  <a:lnTo>
                    <a:pt x="636" y="846"/>
                  </a:lnTo>
                  <a:lnTo>
                    <a:pt x="636" y="816"/>
                  </a:lnTo>
                  <a:lnTo>
                    <a:pt x="678" y="816"/>
                  </a:lnTo>
                  <a:lnTo>
                    <a:pt x="684" y="810"/>
                  </a:lnTo>
                  <a:lnTo>
                    <a:pt x="690" y="798"/>
                  </a:lnTo>
                  <a:lnTo>
                    <a:pt x="690" y="792"/>
                  </a:lnTo>
                  <a:lnTo>
                    <a:pt x="684" y="786"/>
                  </a:lnTo>
                  <a:lnTo>
                    <a:pt x="636" y="780"/>
                  </a:lnTo>
                  <a:lnTo>
                    <a:pt x="636" y="750"/>
                  </a:lnTo>
                  <a:lnTo>
                    <a:pt x="630" y="738"/>
                  </a:lnTo>
                  <a:lnTo>
                    <a:pt x="618" y="726"/>
                  </a:lnTo>
                  <a:lnTo>
                    <a:pt x="624" y="720"/>
                  </a:lnTo>
                  <a:lnTo>
                    <a:pt x="624" y="690"/>
                  </a:lnTo>
                  <a:lnTo>
                    <a:pt x="618" y="684"/>
                  </a:lnTo>
                  <a:lnTo>
                    <a:pt x="606" y="678"/>
                  </a:lnTo>
                  <a:lnTo>
                    <a:pt x="588" y="660"/>
                  </a:lnTo>
                  <a:lnTo>
                    <a:pt x="588" y="630"/>
                  </a:lnTo>
                  <a:lnTo>
                    <a:pt x="594" y="636"/>
                  </a:lnTo>
                  <a:lnTo>
                    <a:pt x="594" y="642"/>
                  </a:lnTo>
                  <a:lnTo>
                    <a:pt x="636" y="642"/>
                  </a:lnTo>
                  <a:lnTo>
                    <a:pt x="642" y="648"/>
                  </a:lnTo>
                  <a:lnTo>
                    <a:pt x="642" y="666"/>
                  </a:lnTo>
                  <a:lnTo>
                    <a:pt x="654" y="666"/>
                  </a:lnTo>
                  <a:lnTo>
                    <a:pt x="666" y="660"/>
                  </a:lnTo>
                  <a:lnTo>
                    <a:pt x="678" y="666"/>
                  </a:lnTo>
                  <a:lnTo>
                    <a:pt x="684" y="660"/>
                  </a:lnTo>
                  <a:lnTo>
                    <a:pt x="696" y="660"/>
                  </a:lnTo>
                  <a:lnTo>
                    <a:pt x="702" y="666"/>
                  </a:lnTo>
                  <a:lnTo>
                    <a:pt x="708" y="678"/>
                  </a:lnTo>
                  <a:lnTo>
                    <a:pt x="720" y="690"/>
                  </a:lnTo>
                  <a:lnTo>
                    <a:pt x="732" y="696"/>
                  </a:lnTo>
                  <a:lnTo>
                    <a:pt x="738" y="690"/>
                  </a:lnTo>
                  <a:lnTo>
                    <a:pt x="738" y="672"/>
                  </a:lnTo>
                  <a:lnTo>
                    <a:pt x="744" y="660"/>
                  </a:lnTo>
                  <a:lnTo>
                    <a:pt x="744" y="648"/>
                  </a:lnTo>
                  <a:lnTo>
                    <a:pt x="750" y="642"/>
                  </a:lnTo>
                  <a:lnTo>
                    <a:pt x="768" y="642"/>
                  </a:lnTo>
                  <a:lnTo>
                    <a:pt x="774" y="648"/>
                  </a:lnTo>
                  <a:lnTo>
                    <a:pt x="792" y="648"/>
                  </a:lnTo>
                  <a:lnTo>
                    <a:pt x="804" y="642"/>
                  </a:lnTo>
                  <a:lnTo>
                    <a:pt x="828" y="618"/>
                  </a:lnTo>
                  <a:lnTo>
                    <a:pt x="840" y="612"/>
                  </a:lnTo>
                  <a:lnTo>
                    <a:pt x="864" y="612"/>
                  </a:lnTo>
                  <a:lnTo>
                    <a:pt x="864" y="600"/>
                  </a:lnTo>
                  <a:lnTo>
                    <a:pt x="876" y="600"/>
                  </a:lnTo>
                  <a:lnTo>
                    <a:pt x="882" y="594"/>
                  </a:lnTo>
                  <a:lnTo>
                    <a:pt x="882" y="558"/>
                  </a:lnTo>
                  <a:lnTo>
                    <a:pt x="846" y="522"/>
                  </a:lnTo>
                  <a:lnTo>
                    <a:pt x="840" y="510"/>
                  </a:lnTo>
                  <a:lnTo>
                    <a:pt x="834" y="504"/>
                  </a:lnTo>
                  <a:lnTo>
                    <a:pt x="834" y="492"/>
                  </a:lnTo>
                  <a:lnTo>
                    <a:pt x="846" y="486"/>
                  </a:lnTo>
                  <a:lnTo>
                    <a:pt x="852" y="486"/>
                  </a:lnTo>
                  <a:lnTo>
                    <a:pt x="864" y="480"/>
                  </a:lnTo>
                  <a:lnTo>
                    <a:pt x="864" y="462"/>
                  </a:lnTo>
                  <a:lnTo>
                    <a:pt x="846" y="444"/>
                  </a:lnTo>
                  <a:lnTo>
                    <a:pt x="846" y="438"/>
                  </a:lnTo>
                  <a:lnTo>
                    <a:pt x="876" y="438"/>
                  </a:lnTo>
                  <a:lnTo>
                    <a:pt x="888" y="432"/>
                  </a:lnTo>
                  <a:lnTo>
                    <a:pt x="900" y="432"/>
                  </a:lnTo>
                  <a:lnTo>
                    <a:pt x="912" y="426"/>
                  </a:lnTo>
                  <a:lnTo>
                    <a:pt x="918" y="420"/>
                  </a:lnTo>
                  <a:lnTo>
                    <a:pt x="918" y="402"/>
                  </a:lnTo>
                  <a:lnTo>
                    <a:pt x="894" y="402"/>
                  </a:lnTo>
                  <a:lnTo>
                    <a:pt x="894" y="360"/>
                  </a:lnTo>
                  <a:lnTo>
                    <a:pt x="906" y="348"/>
                  </a:lnTo>
                  <a:lnTo>
                    <a:pt x="918" y="348"/>
                  </a:lnTo>
                  <a:lnTo>
                    <a:pt x="924" y="342"/>
                  </a:lnTo>
                  <a:lnTo>
                    <a:pt x="930" y="342"/>
                  </a:lnTo>
                  <a:lnTo>
                    <a:pt x="936" y="336"/>
                  </a:lnTo>
                  <a:lnTo>
                    <a:pt x="954" y="300"/>
                  </a:lnTo>
                  <a:lnTo>
                    <a:pt x="948" y="294"/>
                  </a:lnTo>
                  <a:lnTo>
                    <a:pt x="942" y="282"/>
                  </a:lnTo>
                  <a:lnTo>
                    <a:pt x="936" y="276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lumMod val="50000"/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1" name="Uganda" descr="© INSCALE GmbH, 05.05.2010&#10;http://www.presentationload.com/">
              <a:extLst>
                <a:ext uri="{FF2B5EF4-FFF2-40B4-BE49-F238E27FC236}">
                  <a16:creationId xmlns:a16="http://schemas.microsoft.com/office/drawing/2014/main" id="{A750BD15-D4C5-45F7-AE31-E69294FEE8C8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6481985" y="4370021"/>
              <a:ext cx="173045" cy="207894"/>
            </a:xfrm>
            <a:custGeom>
              <a:avLst/>
              <a:gdLst>
                <a:gd name="T0" fmla="*/ 2147483647 w 390"/>
                <a:gd name="T1" fmla="*/ 2147483647 h 462"/>
                <a:gd name="T2" fmla="*/ 2147483647 w 390"/>
                <a:gd name="T3" fmla="*/ 2147483647 h 462"/>
                <a:gd name="T4" fmla="*/ 2147483647 w 390"/>
                <a:gd name="T5" fmla="*/ 2147483647 h 462"/>
                <a:gd name="T6" fmla="*/ 2147483647 w 390"/>
                <a:gd name="T7" fmla="*/ 2147483647 h 462"/>
                <a:gd name="T8" fmla="*/ 2147483647 w 390"/>
                <a:gd name="T9" fmla="*/ 2147483647 h 462"/>
                <a:gd name="T10" fmla="*/ 2147483647 w 390"/>
                <a:gd name="T11" fmla="*/ 2147483647 h 462"/>
                <a:gd name="T12" fmla="*/ 2147483647 w 390"/>
                <a:gd name="T13" fmla="*/ 2147483647 h 462"/>
                <a:gd name="T14" fmla="*/ 2147483647 w 390"/>
                <a:gd name="T15" fmla="*/ 2147483647 h 462"/>
                <a:gd name="T16" fmla="*/ 2147483647 w 390"/>
                <a:gd name="T17" fmla="*/ 2147483647 h 462"/>
                <a:gd name="T18" fmla="*/ 2147483647 w 390"/>
                <a:gd name="T19" fmla="*/ 2147483647 h 462"/>
                <a:gd name="T20" fmla="*/ 2147483647 w 390"/>
                <a:gd name="T21" fmla="*/ 2147483647 h 462"/>
                <a:gd name="T22" fmla="*/ 2147483647 w 390"/>
                <a:gd name="T23" fmla="*/ 2147483647 h 462"/>
                <a:gd name="T24" fmla="*/ 2147483647 w 390"/>
                <a:gd name="T25" fmla="*/ 0 h 462"/>
                <a:gd name="T26" fmla="*/ 2147483647 w 390"/>
                <a:gd name="T27" fmla="*/ 2147483647 h 462"/>
                <a:gd name="T28" fmla="*/ 2147483647 w 390"/>
                <a:gd name="T29" fmla="*/ 2147483647 h 462"/>
                <a:gd name="T30" fmla="*/ 2147483647 w 390"/>
                <a:gd name="T31" fmla="*/ 2147483647 h 462"/>
                <a:gd name="T32" fmla="*/ 2147483647 w 390"/>
                <a:gd name="T33" fmla="*/ 2147483647 h 462"/>
                <a:gd name="T34" fmla="*/ 2147483647 w 390"/>
                <a:gd name="T35" fmla="*/ 2147483647 h 462"/>
                <a:gd name="T36" fmla="*/ 2147483647 w 390"/>
                <a:gd name="T37" fmla="*/ 2147483647 h 462"/>
                <a:gd name="T38" fmla="*/ 2147483647 w 390"/>
                <a:gd name="T39" fmla="*/ 2147483647 h 462"/>
                <a:gd name="T40" fmla="*/ 2147483647 w 390"/>
                <a:gd name="T41" fmla="*/ 2147483647 h 462"/>
                <a:gd name="T42" fmla="*/ 2147483647 w 390"/>
                <a:gd name="T43" fmla="*/ 2147483647 h 462"/>
                <a:gd name="T44" fmla="*/ 2147483647 w 390"/>
                <a:gd name="T45" fmla="*/ 2147483647 h 462"/>
                <a:gd name="T46" fmla="*/ 2147483647 w 390"/>
                <a:gd name="T47" fmla="*/ 2147483647 h 462"/>
                <a:gd name="T48" fmla="*/ 2147483647 w 390"/>
                <a:gd name="T49" fmla="*/ 2147483647 h 462"/>
                <a:gd name="T50" fmla="*/ 2147483647 w 390"/>
                <a:gd name="T51" fmla="*/ 2147483647 h 462"/>
                <a:gd name="T52" fmla="*/ 2147483647 w 390"/>
                <a:gd name="T53" fmla="*/ 2147483647 h 462"/>
                <a:gd name="T54" fmla="*/ 2147483647 w 390"/>
                <a:gd name="T55" fmla="*/ 2147483647 h 462"/>
                <a:gd name="T56" fmla="*/ 2147483647 w 390"/>
                <a:gd name="T57" fmla="*/ 2147483647 h 462"/>
                <a:gd name="T58" fmla="*/ 2147483647 w 390"/>
                <a:gd name="T59" fmla="*/ 2147483647 h 462"/>
                <a:gd name="T60" fmla="*/ 2147483647 w 390"/>
                <a:gd name="T61" fmla="*/ 2147483647 h 462"/>
                <a:gd name="T62" fmla="*/ 2147483647 w 390"/>
                <a:gd name="T63" fmla="*/ 2147483647 h 462"/>
                <a:gd name="T64" fmla="*/ 2147483647 w 390"/>
                <a:gd name="T65" fmla="*/ 2147483647 h 462"/>
                <a:gd name="T66" fmla="*/ 2147483647 w 390"/>
                <a:gd name="T67" fmla="*/ 2147483647 h 462"/>
                <a:gd name="T68" fmla="*/ 2147483647 w 390"/>
                <a:gd name="T69" fmla="*/ 2147483647 h 462"/>
                <a:gd name="T70" fmla="*/ 2147483647 w 390"/>
                <a:gd name="T71" fmla="*/ 2147483647 h 462"/>
                <a:gd name="T72" fmla="*/ 2147483647 w 390"/>
                <a:gd name="T73" fmla="*/ 2147483647 h 462"/>
                <a:gd name="T74" fmla="*/ 2147483647 w 390"/>
                <a:gd name="T75" fmla="*/ 2147483647 h 462"/>
                <a:gd name="T76" fmla="*/ 2147483647 w 390"/>
                <a:gd name="T77" fmla="*/ 2147483647 h 462"/>
                <a:gd name="T78" fmla="*/ 2147483647 w 390"/>
                <a:gd name="T79" fmla="*/ 2147483647 h 462"/>
                <a:gd name="T80" fmla="*/ 2147483647 w 390"/>
                <a:gd name="T81" fmla="*/ 2147483647 h 462"/>
                <a:gd name="T82" fmla="*/ 2147483647 w 390"/>
                <a:gd name="T83" fmla="*/ 2147483647 h 462"/>
                <a:gd name="T84" fmla="*/ 2147483647 w 390"/>
                <a:gd name="T85" fmla="*/ 2147483647 h 462"/>
                <a:gd name="T86" fmla="*/ 2147483647 w 390"/>
                <a:gd name="T87" fmla="*/ 2147483647 h 462"/>
                <a:gd name="T88" fmla="*/ 2147483647 w 390"/>
                <a:gd name="T89" fmla="*/ 2147483647 h 462"/>
                <a:gd name="T90" fmla="*/ 2147483647 w 390"/>
                <a:gd name="T91" fmla="*/ 2147483647 h 462"/>
                <a:gd name="T92" fmla="*/ 2147483647 w 390"/>
                <a:gd name="T93" fmla="*/ 2147483647 h 462"/>
                <a:gd name="T94" fmla="*/ 2147483647 w 390"/>
                <a:gd name="T95" fmla="*/ 2147483647 h 462"/>
                <a:gd name="T96" fmla="*/ 2147483647 w 390"/>
                <a:gd name="T97" fmla="*/ 2147483647 h 462"/>
                <a:gd name="T98" fmla="*/ 2147483647 w 390"/>
                <a:gd name="T99" fmla="*/ 2147483647 h 462"/>
                <a:gd name="T100" fmla="*/ 2147483647 w 390"/>
                <a:gd name="T101" fmla="*/ 2147483647 h 462"/>
                <a:gd name="T102" fmla="*/ 2147483647 w 390"/>
                <a:gd name="T103" fmla="*/ 2147483647 h 462"/>
                <a:gd name="T104" fmla="*/ 2147483647 w 390"/>
                <a:gd name="T105" fmla="*/ 2147483647 h 462"/>
                <a:gd name="T106" fmla="*/ 2147483647 w 390"/>
                <a:gd name="T107" fmla="*/ 2147483647 h 462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390"/>
                <a:gd name="T163" fmla="*/ 0 h 462"/>
                <a:gd name="T164" fmla="*/ 390 w 390"/>
                <a:gd name="T165" fmla="*/ 462 h 462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390" h="462">
                  <a:moveTo>
                    <a:pt x="306" y="426"/>
                  </a:moveTo>
                  <a:lnTo>
                    <a:pt x="318" y="426"/>
                  </a:lnTo>
                  <a:lnTo>
                    <a:pt x="318" y="420"/>
                  </a:lnTo>
                  <a:lnTo>
                    <a:pt x="306" y="420"/>
                  </a:lnTo>
                  <a:lnTo>
                    <a:pt x="306" y="426"/>
                  </a:lnTo>
                  <a:close/>
                  <a:moveTo>
                    <a:pt x="390" y="192"/>
                  </a:moveTo>
                  <a:lnTo>
                    <a:pt x="384" y="180"/>
                  </a:lnTo>
                  <a:lnTo>
                    <a:pt x="378" y="174"/>
                  </a:lnTo>
                  <a:lnTo>
                    <a:pt x="366" y="150"/>
                  </a:lnTo>
                  <a:lnTo>
                    <a:pt x="366" y="144"/>
                  </a:lnTo>
                  <a:lnTo>
                    <a:pt x="372" y="138"/>
                  </a:lnTo>
                  <a:lnTo>
                    <a:pt x="378" y="138"/>
                  </a:lnTo>
                  <a:lnTo>
                    <a:pt x="384" y="132"/>
                  </a:lnTo>
                  <a:lnTo>
                    <a:pt x="348" y="90"/>
                  </a:lnTo>
                  <a:lnTo>
                    <a:pt x="354" y="84"/>
                  </a:lnTo>
                  <a:lnTo>
                    <a:pt x="336" y="66"/>
                  </a:lnTo>
                  <a:lnTo>
                    <a:pt x="336" y="60"/>
                  </a:lnTo>
                  <a:lnTo>
                    <a:pt x="342" y="54"/>
                  </a:lnTo>
                  <a:lnTo>
                    <a:pt x="342" y="42"/>
                  </a:lnTo>
                  <a:lnTo>
                    <a:pt x="336" y="42"/>
                  </a:lnTo>
                  <a:lnTo>
                    <a:pt x="336" y="48"/>
                  </a:lnTo>
                  <a:lnTo>
                    <a:pt x="330" y="42"/>
                  </a:lnTo>
                  <a:lnTo>
                    <a:pt x="324" y="42"/>
                  </a:lnTo>
                  <a:lnTo>
                    <a:pt x="324" y="18"/>
                  </a:lnTo>
                  <a:lnTo>
                    <a:pt x="318" y="6"/>
                  </a:lnTo>
                  <a:lnTo>
                    <a:pt x="312" y="0"/>
                  </a:lnTo>
                  <a:lnTo>
                    <a:pt x="300" y="0"/>
                  </a:lnTo>
                  <a:lnTo>
                    <a:pt x="300" y="6"/>
                  </a:lnTo>
                  <a:lnTo>
                    <a:pt x="294" y="12"/>
                  </a:lnTo>
                  <a:lnTo>
                    <a:pt x="294" y="18"/>
                  </a:lnTo>
                  <a:lnTo>
                    <a:pt x="276" y="36"/>
                  </a:lnTo>
                  <a:lnTo>
                    <a:pt x="252" y="36"/>
                  </a:lnTo>
                  <a:lnTo>
                    <a:pt x="246" y="30"/>
                  </a:lnTo>
                  <a:lnTo>
                    <a:pt x="246" y="24"/>
                  </a:lnTo>
                  <a:lnTo>
                    <a:pt x="234" y="24"/>
                  </a:lnTo>
                  <a:lnTo>
                    <a:pt x="222" y="36"/>
                  </a:lnTo>
                  <a:lnTo>
                    <a:pt x="198" y="36"/>
                  </a:lnTo>
                  <a:lnTo>
                    <a:pt x="180" y="60"/>
                  </a:lnTo>
                  <a:lnTo>
                    <a:pt x="156" y="30"/>
                  </a:lnTo>
                  <a:lnTo>
                    <a:pt x="150" y="30"/>
                  </a:lnTo>
                  <a:lnTo>
                    <a:pt x="144" y="36"/>
                  </a:lnTo>
                  <a:lnTo>
                    <a:pt x="144" y="42"/>
                  </a:lnTo>
                  <a:lnTo>
                    <a:pt x="132" y="42"/>
                  </a:lnTo>
                  <a:lnTo>
                    <a:pt x="120" y="36"/>
                  </a:lnTo>
                  <a:lnTo>
                    <a:pt x="114" y="30"/>
                  </a:lnTo>
                  <a:lnTo>
                    <a:pt x="102" y="30"/>
                  </a:lnTo>
                  <a:lnTo>
                    <a:pt x="84" y="48"/>
                  </a:lnTo>
                  <a:lnTo>
                    <a:pt x="90" y="72"/>
                  </a:lnTo>
                  <a:lnTo>
                    <a:pt x="72" y="90"/>
                  </a:lnTo>
                  <a:lnTo>
                    <a:pt x="84" y="96"/>
                  </a:lnTo>
                  <a:lnTo>
                    <a:pt x="90" y="102"/>
                  </a:lnTo>
                  <a:lnTo>
                    <a:pt x="90" y="108"/>
                  </a:lnTo>
                  <a:lnTo>
                    <a:pt x="84" y="114"/>
                  </a:lnTo>
                  <a:lnTo>
                    <a:pt x="78" y="126"/>
                  </a:lnTo>
                  <a:lnTo>
                    <a:pt x="78" y="138"/>
                  </a:lnTo>
                  <a:lnTo>
                    <a:pt x="84" y="144"/>
                  </a:lnTo>
                  <a:lnTo>
                    <a:pt x="96" y="144"/>
                  </a:lnTo>
                  <a:lnTo>
                    <a:pt x="108" y="150"/>
                  </a:lnTo>
                  <a:lnTo>
                    <a:pt x="114" y="156"/>
                  </a:lnTo>
                  <a:lnTo>
                    <a:pt x="114" y="168"/>
                  </a:lnTo>
                  <a:lnTo>
                    <a:pt x="108" y="180"/>
                  </a:lnTo>
                  <a:lnTo>
                    <a:pt x="96" y="192"/>
                  </a:lnTo>
                  <a:lnTo>
                    <a:pt x="84" y="216"/>
                  </a:lnTo>
                  <a:lnTo>
                    <a:pt x="72" y="222"/>
                  </a:lnTo>
                  <a:lnTo>
                    <a:pt x="66" y="234"/>
                  </a:lnTo>
                  <a:lnTo>
                    <a:pt x="42" y="246"/>
                  </a:lnTo>
                  <a:lnTo>
                    <a:pt x="42" y="258"/>
                  </a:lnTo>
                  <a:lnTo>
                    <a:pt x="24" y="270"/>
                  </a:lnTo>
                  <a:lnTo>
                    <a:pt x="6" y="342"/>
                  </a:lnTo>
                  <a:lnTo>
                    <a:pt x="6" y="372"/>
                  </a:lnTo>
                  <a:lnTo>
                    <a:pt x="0" y="450"/>
                  </a:lnTo>
                  <a:lnTo>
                    <a:pt x="12" y="450"/>
                  </a:lnTo>
                  <a:lnTo>
                    <a:pt x="24" y="462"/>
                  </a:lnTo>
                  <a:lnTo>
                    <a:pt x="30" y="462"/>
                  </a:lnTo>
                  <a:lnTo>
                    <a:pt x="42" y="438"/>
                  </a:lnTo>
                  <a:lnTo>
                    <a:pt x="48" y="432"/>
                  </a:lnTo>
                  <a:lnTo>
                    <a:pt x="48" y="426"/>
                  </a:lnTo>
                  <a:lnTo>
                    <a:pt x="72" y="420"/>
                  </a:lnTo>
                  <a:lnTo>
                    <a:pt x="162" y="426"/>
                  </a:lnTo>
                  <a:lnTo>
                    <a:pt x="162" y="414"/>
                  </a:lnTo>
                  <a:lnTo>
                    <a:pt x="156" y="408"/>
                  </a:lnTo>
                  <a:lnTo>
                    <a:pt x="150" y="396"/>
                  </a:lnTo>
                  <a:lnTo>
                    <a:pt x="162" y="372"/>
                  </a:lnTo>
                  <a:lnTo>
                    <a:pt x="168" y="366"/>
                  </a:lnTo>
                  <a:lnTo>
                    <a:pt x="168" y="342"/>
                  </a:lnTo>
                  <a:lnTo>
                    <a:pt x="174" y="336"/>
                  </a:lnTo>
                  <a:lnTo>
                    <a:pt x="186" y="330"/>
                  </a:lnTo>
                  <a:lnTo>
                    <a:pt x="204" y="324"/>
                  </a:lnTo>
                  <a:lnTo>
                    <a:pt x="240" y="324"/>
                  </a:lnTo>
                  <a:lnTo>
                    <a:pt x="252" y="312"/>
                  </a:lnTo>
                  <a:lnTo>
                    <a:pt x="258" y="300"/>
                  </a:lnTo>
                  <a:lnTo>
                    <a:pt x="264" y="300"/>
                  </a:lnTo>
                  <a:lnTo>
                    <a:pt x="264" y="306"/>
                  </a:lnTo>
                  <a:lnTo>
                    <a:pt x="270" y="312"/>
                  </a:lnTo>
                  <a:lnTo>
                    <a:pt x="270" y="330"/>
                  </a:lnTo>
                  <a:lnTo>
                    <a:pt x="276" y="324"/>
                  </a:lnTo>
                  <a:lnTo>
                    <a:pt x="312" y="324"/>
                  </a:lnTo>
                  <a:lnTo>
                    <a:pt x="312" y="330"/>
                  </a:lnTo>
                  <a:lnTo>
                    <a:pt x="312" y="318"/>
                  </a:lnTo>
                  <a:lnTo>
                    <a:pt x="318" y="306"/>
                  </a:lnTo>
                  <a:lnTo>
                    <a:pt x="324" y="300"/>
                  </a:lnTo>
                  <a:lnTo>
                    <a:pt x="330" y="282"/>
                  </a:lnTo>
                  <a:lnTo>
                    <a:pt x="348" y="270"/>
                  </a:lnTo>
                  <a:lnTo>
                    <a:pt x="348" y="246"/>
                  </a:lnTo>
                  <a:lnTo>
                    <a:pt x="354" y="240"/>
                  </a:lnTo>
                  <a:lnTo>
                    <a:pt x="372" y="240"/>
                  </a:lnTo>
                  <a:lnTo>
                    <a:pt x="378" y="216"/>
                  </a:lnTo>
                  <a:lnTo>
                    <a:pt x="390" y="204"/>
                  </a:lnTo>
                  <a:lnTo>
                    <a:pt x="390" y="19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2" name="Turkmenistan" descr="© INSCALE GmbH, 05.05.2010&#10;http://www.presentationload.com/">
              <a:extLst>
                <a:ext uri="{FF2B5EF4-FFF2-40B4-BE49-F238E27FC236}">
                  <a16:creationId xmlns:a16="http://schemas.microsoft.com/office/drawing/2014/main" id="{27768CB8-0584-4F21-8784-3B7B02C19682}"/>
                </a:ext>
              </a:extLst>
            </p:cNvPr>
            <p:cNvSpPr>
              <a:spLocks/>
            </p:cNvSpPr>
            <p:nvPr/>
          </p:nvSpPr>
          <p:spPr bwMode="gray">
            <a:xfrm>
              <a:off x="7085261" y="2975067"/>
              <a:ext cx="447695" cy="271374"/>
            </a:xfrm>
            <a:custGeom>
              <a:avLst/>
              <a:gdLst>
                <a:gd name="T0" fmla="*/ 2147483647 w 1008"/>
                <a:gd name="T1" fmla="*/ 2147483647 h 606"/>
                <a:gd name="T2" fmla="*/ 2147483647 w 1008"/>
                <a:gd name="T3" fmla="*/ 2147483647 h 606"/>
                <a:gd name="T4" fmla="*/ 2147483647 w 1008"/>
                <a:gd name="T5" fmla="*/ 2147483647 h 606"/>
                <a:gd name="T6" fmla="*/ 2147483647 w 1008"/>
                <a:gd name="T7" fmla="*/ 2147483647 h 606"/>
                <a:gd name="T8" fmla="*/ 2147483647 w 1008"/>
                <a:gd name="T9" fmla="*/ 2147483647 h 606"/>
                <a:gd name="T10" fmla="*/ 2147483647 w 1008"/>
                <a:gd name="T11" fmla="*/ 2147483647 h 606"/>
                <a:gd name="T12" fmla="*/ 2147483647 w 1008"/>
                <a:gd name="T13" fmla="*/ 2147483647 h 606"/>
                <a:gd name="T14" fmla="*/ 2147483647 w 1008"/>
                <a:gd name="T15" fmla="*/ 2147483647 h 606"/>
                <a:gd name="T16" fmla="*/ 2147483647 w 1008"/>
                <a:gd name="T17" fmla="*/ 2147483647 h 606"/>
                <a:gd name="T18" fmla="*/ 2147483647 w 1008"/>
                <a:gd name="T19" fmla="*/ 2147483647 h 606"/>
                <a:gd name="T20" fmla="*/ 2147483647 w 1008"/>
                <a:gd name="T21" fmla="*/ 2147483647 h 606"/>
                <a:gd name="T22" fmla="*/ 2147483647 w 1008"/>
                <a:gd name="T23" fmla="*/ 2147483647 h 606"/>
                <a:gd name="T24" fmla="*/ 2147483647 w 1008"/>
                <a:gd name="T25" fmla="*/ 2147483647 h 606"/>
                <a:gd name="T26" fmla="*/ 2147483647 w 1008"/>
                <a:gd name="T27" fmla="*/ 2147483647 h 606"/>
                <a:gd name="T28" fmla="*/ 2147483647 w 1008"/>
                <a:gd name="T29" fmla="*/ 2147483647 h 606"/>
                <a:gd name="T30" fmla="*/ 2147483647 w 1008"/>
                <a:gd name="T31" fmla="*/ 2147483647 h 606"/>
                <a:gd name="T32" fmla="*/ 2147483647 w 1008"/>
                <a:gd name="T33" fmla="*/ 2147483647 h 606"/>
                <a:gd name="T34" fmla="*/ 2147483647 w 1008"/>
                <a:gd name="T35" fmla="*/ 2147483647 h 606"/>
                <a:gd name="T36" fmla="*/ 2147483647 w 1008"/>
                <a:gd name="T37" fmla="*/ 2147483647 h 606"/>
                <a:gd name="T38" fmla="*/ 2147483647 w 1008"/>
                <a:gd name="T39" fmla="*/ 2147483647 h 606"/>
                <a:gd name="T40" fmla="*/ 2147483647 w 1008"/>
                <a:gd name="T41" fmla="*/ 2147483647 h 606"/>
                <a:gd name="T42" fmla="*/ 2147483647 w 1008"/>
                <a:gd name="T43" fmla="*/ 2147483647 h 606"/>
                <a:gd name="T44" fmla="*/ 2147483647 w 1008"/>
                <a:gd name="T45" fmla="*/ 2147483647 h 606"/>
                <a:gd name="T46" fmla="*/ 2147483647 w 1008"/>
                <a:gd name="T47" fmla="*/ 2147483647 h 606"/>
                <a:gd name="T48" fmla="*/ 2147483647 w 1008"/>
                <a:gd name="T49" fmla="*/ 2147483647 h 606"/>
                <a:gd name="T50" fmla="*/ 2147483647 w 1008"/>
                <a:gd name="T51" fmla="*/ 2147483647 h 606"/>
                <a:gd name="T52" fmla="*/ 2147483647 w 1008"/>
                <a:gd name="T53" fmla="*/ 2147483647 h 606"/>
                <a:gd name="T54" fmla="*/ 2147483647 w 1008"/>
                <a:gd name="T55" fmla="*/ 2147483647 h 606"/>
                <a:gd name="T56" fmla="*/ 2147483647 w 1008"/>
                <a:gd name="T57" fmla="*/ 2147483647 h 606"/>
                <a:gd name="T58" fmla="*/ 2147483647 w 1008"/>
                <a:gd name="T59" fmla="*/ 2147483647 h 606"/>
                <a:gd name="T60" fmla="*/ 2147483647 w 1008"/>
                <a:gd name="T61" fmla="*/ 2147483647 h 606"/>
                <a:gd name="T62" fmla="*/ 2147483647 w 1008"/>
                <a:gd name="T63" fmla="*/ 2147483647 h 606"/>
                <a:gd name="T64" fmla="*/ 2147483647 w 1008"/>
                <a:gd name="T65" fmla="*/ 2147483647 h 606"/>
                <a:gd name="T66" fmla="*/ 2147483647 w 1008"/>
                <a:gd name="T67" fmla="*/ 2147483647 h 606"/>
                <a:gd name="T68" fmla="*/ 2147483647 w 1008"/>
                <a:gd name="T69" fmla="*/ 2147483647 h 606"/>
                <a:gd name="T70" fmla="*/ 2147483647 w 1008"/>
                <a:gd name="T71" fmla="*/ 2147483647 h 606"/>
                <a:gd name="T72" fmla="*/ 2147483647 w 1008"/>
                <a:gd name="T73" fmla="*/ 2147483647 h 606"/>
                <a:gd name="T74" fmla="*/ 2147483647 w 1008"/>
                <a:gd name="T75" fmla="*/ 2147483647 h 606"/>
                <a:gd name="T76" fmla="*/ 2147483647 w 1008"/>
                <a:gd name="T77" fmla="*/ 2147483647 h 606"/>
                <a:gd name="T78" fmla="*/ 2147483647 w 1008"/>
                <a:gd name="T79" fmla="*/ 2147483647 h 606"/>
                <a:gd name="T80" fmla="*/ 2147483647 w 1008"/>
                <a:gd name="T81" fmla="*/ 2147483647 h 606"/>
                <a:gd name="T82" fmla="*/ 2147483647 w 1008"/>
                <a:gd name="T83" fmla="*/ 2147483647 h 606"/>
                <a:gd name="T84" fmla="*/ 2147483647 w 1008"/>
                <a:gd name="T85" fmla="*/ 2147483647 h 606"/>
                <a:gd name="T86" fmla="*/ 2147483647 w 1008"/>
                <a:gd name="T87" fmla="*/ 2147483647 h 606"/>
                <a:gd name="T88" fmla="*/ 2147483647 w 1008"/>
                <a:gd name="T89" fmla="*/ 2147483647 h 606"/>
                <a:gd name="T90" fmla="*/ 2147483647 w 1008"/>
                <a:gd name="T91" fmla="*/ 2147483647 h 606"/>
                <a:gd name="T92" fmla="*/ 2147483647 w 1008"/>
                <a:gd name="T93" fmla="*/ 2147483647 h 606"/>
                <a:gd name="T94" fmla="*/ 2147483647 w 1008"/>
                <a:gd name="T95" fmla="*/ 2147483647 h 606"/>
                <a:gd name="T96" fmla="*/ 2147483647 w 1008"/>
                <a:gd name="T97" fmla="*/ 2147483647 h 606"/>
                <a:gd name="T98" fmla="*/ 2147483647 w 1008"/>
                <a:gd name="T99" fmla="*/ 2147483647 h 606"/>
                <a:gd name="T100" fmla="*/ 2147483647 w 1008"/>
                <a:gd name="T101" fmla="*/ 2147483647 h 606"/>
                <a:gd name="T102" fmla="*/ 2147483647 w 1008"/>
                <a:gd name="T103" fmla="*/ 2147483647 h 606"/>
                <a:gd name="T104" fmla="*/ 0 w 1008"/>
                <a:gd name="T105" fmla="*/ 2147483647 h 606"/>
                <a:gd name="T106" fmla="*/ 2147483647 w 1008"/>
                <a:gd name="T107" fmla="*/ 2147483647 h 606"/>
                <a:gd name="T108" fmla="*/ 2147483647 w 1008"/>
                <a:gd name="T109" fmla="*/ 2147483647 h 60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1008"/>
                <a:gd name="T166" fmla="*/ 0 h 606"/>
                <a:gd name="T167" fmla="*/ 1008 w 1008"/>
                <a:gd name="T168" fmla="*/ 606 h 60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1008" h="606">
                  <a:moveTo>
                    <a:pt x="48" y="150"/>
                  </a:moveTo>
                  <a:lnTo>
                    <a:pt x="48" y="156"/>
                  </a:lnTo>
                  <a:lnTo>
                    <a:pt x="42" y="162"/>
                  </a:lnTo>
                  <a:lnTo>
                    <a:pt x="36" y="174"/>
                  </a:lnTo>
                  <a:lnTo>
                    <a:pt x="36" y="186"/>
                  </a:lnTo>
                  <a:lnTo>
                    <a:pt x="42" y="198"/>
                  </a:lnTo>
                  <a:lnTo>
                    <a:pt x="48" y="204"/>
                  </a:lnTo>
                  <a:lnTo>
                    <a:pt x="54" y="216"/>
                  </a:lnTo>
                  <a:lnTo>
                    <a:pt x="60" y="222"/>
                  </a:lnTo>
                  <a:lnTo>
                    <a:pt x="60" y="228"/>
                  </a:lnTo>
                  <a:lnTo>
                    <a:pt x="90" y="222"/>
                  </a:lnTo>
                  <a:lnTo>
                    <a:pt x="90" y="246"/>
                  </a:lnTo>
                  <a:lnTo>
                    <a:pt x="114" y="258"/>
                  </a:lnTo>
                  <a:lnTo>
                    <a:pt x="90" y="258"/>
                  </a:lnTo>
                  <a:lnTo>
                    <a:pt x="78" y="264"/>
                  </a:lnTo>
                  <a:lnTo>
                    <a:pt x="72" y="264"/>
                  </a:lnTo>
                  <a:lnTo>
                    <a:pt x="72" y="270"/>
                  </a:lnTo>
                  <a:lnTo>
                    <a:pt x="78" y="276"/>
                  </a:lnTo>
                  <a:lnTo>
                    <a:pt x="90" y="276"/>
                  </a:lnTo>
                  <a:lnTo>
                    <a:pt x="96" y="282"/>
                  </a:lnTo>
                  <a:lnTo>
                    <a:pt x="114" y="282"/>
                  </a:lnTo>
                  <a:lnTo>
                    <a:pt x="120" y="288"/>
                  </a:lnTo>
                  <a:lnTo>
                    <a:pt x="126" y="300"/>
                  </a:lnTo>
                  <a:lnTo>
                    <a:pt x="132" y="306"/>
                  </a:lnTo>
                  <a:lnTo>
                    <a:pt x="138" y="354"/>
                  </a:lnTo>
                  <a:lnTo>
                    <a:pt x="150" y="360"/>
                  </a:lnTo>
                  <a:lnTo>
                    <a:pt x="150" y="372"/>
                  </a:lnTo>
                  <a:lnTo>
                    <a:pt x="144" y="378"/>
                  </a:lnTo>
                  <a:lnTo>
                    <a:pt x="144" y="402"/>
                  </a:lnTo>
                  <a:lnTo>
                    <a:pt x="150" y="414"/>
                  </a:lnTo>
                  <a:lnTo>
                    <a:pt x="150" y="426"/>
                  </a:lnTo>
                  <a:lnTo>
                    <a:pt x="156" y="432"/>
                  </a:lnTo>
                  <a:lnTo>
                    <a:pt x="156" y="438"/>
                  </a:lnTo>
                  <a:lnTo>
                    <a:pt x="186" y="438"/>
                  </a:lnTo>
                  <a:lnTo>
                    <a:pt x="198" y="426"/>
                  </a:lnTo>
                  <a:lnTo>
                    <a:pt x="210" y="420"/>
                  </a:lnTo>
                  <a:lnTo>
                    <a:pt x="210" y="408"/>
                  </a:lnTo>
                  <a:lnTo>
                    <a:pt x="216" y="402"/>
                  </a:lnTo>
                  <a:lnTo>
                    <a:pt x="228" y="396"/>
                  </a:lnTo>
                  <a:lnTo>
                    <a:pt x="246" y="378"/>
                  </a:lnTo>
                  <a:lnTo>
                    <a:pt x="258" y="372"/>
                  </a:lnTo>
                  <a:lnTo>
                    <a:pt x="294" y="372"/>
                  </a:lnTo>
                  <a:lnTo>
                    <a:pt x="306" y="378"/>
                  </a:lnTo>
                  <a:lnTo>
                    <a:pt x="312" y="372"/>
                  </a:lnTo>
                  <a:lnTo>
                    <a:pt x="312" y="366"/>
                  </a:lnTo>
                  <a:lnTo>
                    <a:pt x="372" y="366"/>
                  </a:lnTo>
                  <a:lnTo>
                    <a:pt x="384" y="378"/>
                  </a:lnTo>
                  <a:lnTo>
                    <a:pt x="384" y="390"/>
                  </a:lnTo>
                  <a:lnTo>
                    <a:pt x="414" y="390"/>
                  </a:lnTo>
                  <a:lnTo>
                    <a:pt x="420" y="396"/>
                  </a:lnTo>
                  <a:lnTo>
                    <a:pt x="432" y="402"/>
                  </a:lnTo>
                  <a:lnTo>
                    <a:pt x="438" y="408"/>
                  </a:lnTo>
                  <a:lnTo>
                    <a:pt x="450" y="414"/>
                  </a:lnTo>
                  <a:lnTo>
                    <a:pt x="450" y="408"/>
                  </a:lnTo>
                  <a:lnTo>
                    <a:pt x="468" y="408"/>
                  </a:lnTo>
                  <a:lnTo>
                    <a:pt x="480" y="414"/>
                  </a:lnTo>
                  <a:lnTo>
                    <a:pt x="498" y="414"/>
                  </a:lnTo>
                  <a:lnTo>
                    <a:pt x="510" y="420"/>
                  </a:lnTo>
                  <a:lnTo>
                    <a:pt x="516" y="420"/>
                  </a:lnTo>
                  <a:lnTo>
                    <a:pt x="522" y="426"/>
                  </a:lnTo>
                  <a:lnTo>
                    <a:pt x="522" y="432"/>
                  </a:lnTo>
                  <a:lnTo>
                    <a:pt x="528" y="444"/>
                  </a:lnTo>
                  <a:lnTo>
                    <a:pt x="534" y="450"/>
                  </a:lnTo>
                  <a:lnTo>
                    <a:pt x="540" y="450"/>
                  </a:lnTo>
                  <a:lnTo>
                    <a:pt x="546" y="456"/>
                  </a:lnTo>
                  <a:lnTo>
                    <a:pt x="558" y="456"/>
                  </a:lnTo>
                  <a:lnTo>
                    <a:pt x="570" y="468"/>
                  </a:lnTo>
                  <a:lnTo>
                    <a:pt x="582" y="474"/>
                  </a:lnTo>
                  <a:lnTo>
                    <a:pt x="588" y="486"/>
                  </a:lnTo>
                  <a:lnTo>
                    <a:pt x="594" y="492"/>
                  </a:lnTo>
                  <a:lnTo>
                    <a:pt x="660" y="486"/>
                  </a:lnTo>
                  <a:lnTo>
                    <a:pt x="660" y="522"/>
                  </a:lnTo>
                  <a:lnTo>
                    <a:pt x="672" y="522"/>
                  </a:lnTo>
                  <a:lnTo>
                    <a:pt x="666" y="546"/>
                  </a:lnTo>
                  <a:lnTo>
                    <a:pt x="678" y="576"/>
                  </a:lnTo>
                  <a:lnTo>
                    <a:pt x="684" y="582"/>
                  </a:lnTo>
                  <a:lnTo>
                    <a:pt x="696" y="582"/>
                  </a:lnTo>
                  <a:lnTo>
                    <a:pt x="702" y="588"/>
                  </a:lnTo>
                  <a:lnTo>
                    <a:pt x="714" y="588"/>
                  </a:lnTo>
                  <a:lnTo>
                    <a:pt x="720" y="582"/>
                  </a:lnTo>
                  <a:lnTo>
                    <a:pt x="726" y="582"/>
                  </a:lnTo>
                  <a:lnTo>
                    <a:pt x="750" y="606"/>
                  </a:lnTo>
                  <a:lnTo>
                    <a:pt x="774" y="606"/>
                  </a:lnTo>
                  <a:lnTo>
                    <a:pt x="786" y="600"/>
                  </a:lnTo>
                  <a:lnTo>
                    <a:pt x="792" y="594"/>
                  </a:lnTo>
                  <a:lnTo>
                    <a:pt x="804" y="570"/>
                  </a:lnTo>
                  <a:lnTo>
                    <a:pt x="804" y="558"/>
                  </a:lnTo>
                  <a:lnTo>
                    <a:pt x="816" y="558"/>
                  </a:lnTo>
                  <a:lnTo>
                    <a:pt x="852" y="540"/>
                  </a:lnTo>
                  <a:lnTo>
                    <a:pt x="858" y="528"/>
                  </a:lnTo>
                  <a:lnTo>
                    <a:pt x="870" y="522"/>
                  </a:lnTo>
                  <a:lnTo>
                    <a:pt x="882" y="522"/>
                  </a:lnTo>
                  <a:lnTo>
                    <a:pt x="882" y="462"/>
                  </a:lnTo>
                  <a:lnTo>
                    <a:pt x="888" y="450"/>
                  </a:lnTo>
                  <a:lnTo>
                    <a:pt x="900" y="444"/>
                  </a:lnTo>
                  <a:lnTo>
                    <a:pt x="936" y="444"/>
                  </a:lnTo>
                  <a:lnTo>
                    <a:pt x="936" y="420"/>
                  </a:lnTo>
                  <a:lnTo>
                    <a:pt x="948" y="420"/>
                  </a:lnTo>
                  <a:lnTo>
                    <a:pt x="960" y="426"/>
                  </a:lnTo>
                  <a:lnTo>
                    <a:pt x="966" y="432"/>
                  </a:lnTo>
                  <a:lnTo>
                    <a:pt x="978" y="438"/>
                  </a:lnTo>
                  <a:lnTo>
                    <a:pt x="1008" y="438"/>
                  </a:lnTo>
                  <a:lnTo>
                    <a:pt x="1008" y="426"/>
                  </a:lnTo>
                  <a:lnTo>
                    <a:pt x="996" y="414"/>
                  </a:lnTo>
                  <a:lnTo>
                    <a:pt x="996" y="396"/>
                  </a:lnTo>
                  <a:lnTo>
                    <a:pt x="1002" y="390"/>
                  </a:lnTo>
                  <a:lnTo>
                    <a:pt x="954" y="360"/>
                  </a:lnTo>
                  <a:lnTo>
                    <a:pt x="930" y="366"/>
                  </a:lnTo>
                  <a:lnTo>
                    <a:pt x="924" y="366"/>
                  </a:lnTo>
                  <a:lnTo>
                    <a:pt x="912" y="354"/>
                  </a:lnTo>
                  <a:lnTo>
                    <a:pt x="900" y="354"/>
                  </a:lnTo>
                  <a:lnTo>
                    <a:pt x="888" y="342"/>
                  </a:lnTo>
                  <a:lnTo>
                    <a:pt x="876" y="336"/>
                  </a:lnTo>
                  <a:lnTo>
                    <a:pt x="870" y="330"/>
                  </a:lnTo>
                  <a:lnTo>
                    <a:pt x="846" y="318"/>
                  </a:lnTo>
                  <a:lnTo>
                    <a:pt x="828" y="306"/>
                  </a:lnTo>
                  <a:lnTo>
                    <a:pt x="804" y="306"/>
                  </a:lnTo>
                  <a:lnTo>
                    <a:pt x="774" y="288"/>
                  </a:lnTo>
                  <a:lnTo>
                    <a:pt x="768" y="282"/>
                  </a:lnTo>
                  <a:lnTo>
                    <a:pt x="762" y="270"/>
                  </a:lnTo>
                  <a:lnTo>
                    <a:pt x="750" y="258"/>
                  </a:lnTo>
                  <a:lnTo>
                    <a:pt x="744" y="258"/>
                  </a:lnTo>
                  <a:lnTo>
                    <a:pt x="732" y="252"/>
                  </a:lnTo>
                  <a:lnTo>
                    <a:pt x="714" y="252"/>
                  </a:lnTo>
                  <a:lnTo>
                    <a:pt x="702" y="246"/>
                  </a:lnTo>
                  <a:lnTo>
                    <a:pt x="690" y="234"/>
                  </a:lnTo>
                  <a:lnTo>
                    <a:pt x="672" y="198"/>
                  </a:lnTo>
                  <a:lnTo>
                    <a:pt x="666" y="192"/>
                  </a:lnTo>
                  <a:lnTo>
                    <a:pt x="666" y="186"/>
                  </a:lnTo>
                  <a:lnTo>
                    <a:pt x="648" y="168"/>
                  </a:lnTo>
                  <a:lnTo>
                    <a:pt x="630" y="138"/>
                  </a:lnTo>
                  <a:lnTo>
                    <a:pt x="594" y="120"/>
                  </a:lnTo>
                  <a:lnTo>
                    <a:pt x="594" y="126"/>
                  </a:lnTo>
                  <a:lnTo>
                    <a:pt x="540" y="120"/>
                  </a:lnTo>
                  <a:lnTo>
                    <a:pt x="510" y="120"/>
                  </a:lnTo>
                  <a:lnTo>
                    <a:pt x="492" y="102"/>
                  </a:lnTo>
                  <a:lnTo>
                    <a:pt x="492" y="90"/>
                  </a:lnTo>
                  <a:lnTo>
                    <a:pt x="504" y="78"/>
                  </a:lnTo>
                  <a:lnTo>
                    <a:pt x="492" y="72"/>
                  </a:lnTo>
                  <a:lnTo>
                    <a:pt x="492" y="60"/>
                  </a:lnTo>
                  <a:lnTo>
                    <a:pt x="486" y="48"/>
                  </a:lnTo>
                  <a:lnTo>
                    <a:pt x="480" y="42"/>
                  </a:lnTo>
                  <a:lnTo>
                    <a:pt x="444" y="42"/>
                  </a:lnTo>
                  <a:lnTo>
                    <a:pt x="432" y="36"/>
                  </a:lnTo>
                  <a:lnTo>
                    <a:pt x="432" y="24"/>
                  </a:lnTo>
                  <a:lnTo>
                    <a:pt x="408" y="24"/>
                  </a:lnTo>
                  <a:lnTo>
                    <a:pt x="390" y="0"/>
                  </a:lnTo>
                  <a:lnTo>
                    <a:pt x="384" y="12"/>
                  </a:lnTo>
                  <a:lnTo>
                    <a:pt x="354" y="6"/>
                  </a:lnTo>
                  <a:lnTo>
                    <a:pt x="384" y="36"/>
                  </a:lnTo>
                  <a:lnTo>
                    <a:pt x="378" y="30"/>
                  </a:lnTo>
                  <a:lnTo>
                    <a:pt x="366" y="30"/>
                  </a:lnTo>
                  <a:lnTo>
                    <a:pt x="360" y="24"/>
                  </a:lnTo>
                  <a:lnTo>
                    <a:pt x="354" y="24"/>
                  </a:lnTo>
                  <a:lnTo>
                    <a:pt x="348" y="30"/>
                  </a:lnTo>
                  <a:lnTo>
                    <a:pt x="348" y="42"/>
                  </a:lnTo>
                  <a:lnTo>
                    <a:pt x="342" y="42"/>
                  </a:lnTo>
                  <a:lnTo>
                    <a:pt x="336" y="48"/>
                  </a:lnTo>
                  <a:lnTo>
                    <a:pt x="324" y="48"/>
                  </a:lnTo>
                  <a:lnTo>
                    <a:pt x="312" y="54"/>
                  </a:lnTo>
                  <a:lnTo>
                    <a:pt x="294" y="72"/>
                  </a:lnTo>
                  <a:lnTo>
                    <a:pt x="294" y="84"/>
                  </a:lnTo>
                  <a:lnTo>
                    <a:pt x="300" y="102"/>
                  </a:lnTo>
                  <a:lnTo>
                    <a:pt x="312" y="108"/>
                  </a:lnTo>
                  <a:lnTo>
                    <a:pt x="318" y="120"/>
                  </a:lnTo>
                  <a:lnTo>
                    <a:pt x="252" y="120"/>
                  </a:lnTo>
                  <a:lnTo>
                    <a:pt x="240" y="108"/>
                  </a:lnTo>
                  <a:lnTo>
                    <a:pt x="228" y="108"/>
                  </a:lnTo>
                  <a:lnTo>
                    <a:pt x="228" y="114"/>
                  </a:lnTo>
                  <a:lnTo>
                    <a:pt x="216" y="126"/>
                  </a:lnTo>
                  <a:lnTo>
                    <a:pt x="210" y="120"/>
                  </a:lnTo>
                  <a:lnTo>
                    <a:pt x="198" y="114"/>
                  </a:lnTo>
                  <a:lnTo>
                    <a:pt x="174" y="90"/>
                  </a:lnTo>
                  <a:lnTo>
                    <a:pt x="168" y="78"/>
                  </a:lnTo>
                  <a:lnTo>
                    <a:pt x="162" y="72"/>
                  </a:lnTo>
                  <a:lnTo>
                    <a:pt x="156" y="60"/>
                  </a:lnTo>
                  <a:lnTo>
                    <a:pt x="144" y="54"/>
                  </a:lnTo>
                  <a:lnTo>
                    <a:pt x="132" y="42"/>
                  </a:lnTo>
                  <a:lnTo>
                    <a:pt x="120" y="42"/>
                  </a:lnTo>
                  <a:lnTo>
                    <a:pt x="96" y="30"/>
                  </a:lnTo>
                  <a:lnTo>
                    <a:pt x="78" y="30"/>
                  </a:lnTo>
                  <a:lnTo>
                    <a:pt x="72" y="36"/>
                  </a:lnTo>
                  <a:lnTo>
                    <a:pt x="72" y="48"/>
                  </a:lnTo>
                  <a:lnTo>
                    <a:pt x="84" y="54"/>
                  </a:lnTo>
                  <a:lnTo>
                    <a:pt x="90" y="54"/>
                  </a:lnTo>
                  <a:lnTo>
                    <a:pt x="90" y="66"/>
                  </a:lnTo>
                  <a:lnTo>
                    <a:pt x="96" y="66"/>
                  </a:lnTo>
                  <a:lnTo>
                    <a:pt x="96" y="72"/>
                  </a:lnTo>
                  <a:lnTo>
                    <a:pt x="102" y="84"/>
                  </a:lnTo>
                  <a:lnTo>
                    <a:pt x="114" y="90"/>
                  </a:lnTo>
                  <a:lnTo>
                    <a:pt x="126" y="102"/>
                  </a:lnTo>
                  <a:lnTo>
                    <a:pt x="138" y="108"/>
                  </a:lnTo>
                  <a:lnTo>
                    <a:pt x="150" y="120"/>
                  </a:lnTo>
                  <a:lnTo>
                    <a:pt x="162" y="126"/>
                  </a:lnTo>
                  <a:lnTo>
                    <a:pt x="162" y="150"/>
                  </a:lnTo>
                  <a:lnTo>
                    <a:pt x="156" y="156"/>
                  </a:lnTo>
                  <a:lnTo>
                    <a:pt x="144" y="156"/>
                  </a:lnTo>
                  <a:lnTo>
                    <a:pt x="132" y="150"/>
                  </a:lnTo>
                  <a:lnTo>
                    <a:pt x="120" y="138"/>
                  </a:lnTo>
                  <a:lnTo>
                    <a:pt x="120" y="162"/>
                  </a:lnTo>
                  <a:lnTo>
                    <a:pt x="78" y="162"/>
                  </a:lnTo>
                  <a:lnTo>
                    <a:pt x="66" y="144"/>
                  </a:lnTo>
                  <a:lnTo>
                    <a:pt x="60" y="150"/>
                  </a:lnTo>
                  <a:lnTo>
                    <a:pt x="48" y="138"/>
                  </a:lnTo>
                  <a:lnTo>
                    <a:pt x="42" y="126"/>
                  </a:lnTo>
                  <a:lnTo>
                    <a:pt x="36" y="120"/>
                  </a:lnTo>
                  <a:lnTo>
                    <a:pt x="36" y="102"/>
                  </a:lnTo>
                  <a:lnTo>
                    <a:pt x="30" y="96"/>
                  </a:lnTo>
                  <a:lnTo>
                    <a:pt x="30" y="84"/>
                  </a:lnTo>
                  <a:lnTo>
                    <a:pt x="24" y="78"/>
                  </a:lnTo>
                  <a:lnTo>
                    <a:pt x="0" y="78"/>
                  </a:lnTo>
                  <a:lnTo>
                    <a:pt x="0" y="84"/>
                  </a:lnTo>
                  <a:lnTo>
                    <a:pt x="6" y="90"/>
                  </a:lnTo>
                  <a:lnTo>
                    <a:pt x="12" y="102"/>
                  </a:lnTo>
                  <a:lnTo>
                    <a:pt x="18" y="108"/>
                  </a:lnTo>
                  <a:lnTo>
                    <a:pt x="24" y="120"/>
                  </a:lnTo>
                  <a:lnTo>
                    <a:pt x="36" y="126"/>
                  </a:lnTo>
                  <a:lnTo>
                    <a:pt x="42" y="138"/>
                  </a:lnTo>
                  <a:lnTo>
                    <a:pt x="48" y="144"/>
                  </a:lnTo>
                  <a:lnTo>
                    <a:pt x="48" y="15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3" name="Tunisia" descr="© INSCALE GmbH, 05.05.2010&#10;http://www.presentationload.com/">
              <a:extLst>
                <a:ext uri="{FF2B5EF4-FFF2-40B4-BE49-F238E27FC236}">
                  <a16:creationId xmlns:a16="http://schemas.microsoft.com/office/drawing/2014/main" id="{13780B45-8E35-4E6B-9772-C69278538946}"/>
                </a:ext>
              </a:extLst>
            </p:cNvPr>
            <p:cNvSpPr>
              <a:spLocks/>
            </p:cNvSpPr>
            <p:nvPr/>
          </p:nvSpPr>
          <p:spPr bwMode="gray">
            <a:xfrm>
              <a:off x="5789804" y="3171852"/>
              <a:ext cx="120655" cy="253916"/>
            </a:xfrm>
            <a:custGeom>
              <a:avLst/>
              <a:gdLst>
                <a:gd name="T0" fmla="*/ 2147483647 w 276"/>
                <a:gd name="T1" fmla="*/ 2147483647 h 570"/>
                <a:gd name="T2" fmla="*/ 2147483647 w 276"/>
                <a:gd name="T3" fmla="*/ 2147483647 h 570"/>
                <a:gd name="T4" fmla="*/ 2147483647 w 276"/>
                <a:gd name="T5" fmla="*/ 2147483647 h 570"/>
                <a:gd name="T6" fmla="*/ 2147483647 w 276"/>
                <a:gd name="T7" fmla="*/ 2147483647 h 570"/>
                <a:gd name="T8" fmla="*/ 2147483647 w 276"/>
                <a:gd name="T9" fmla="*/ 2147483647 h 570"/>
                <a:gd name="T10" fmla="*/ 2147483647 w 276"/>
                <a:gd name="T11" fmla="*/ 2147483647 h 570"/>
                <a:gd name="T12" fmla="*/ 0 w 276"/>
                <a:gd name="T13" fmla="*/ 2147483647 h 570"/>
                <a:gd name="T14" fmla="*/ 2147483647 w 276"/>
                <a:gd name="T15" fmla="*/ 2147483647 h 570"/>
                <a:gd name="T16" fmla="*/ 2147483647 w 276"/>
                <a:gd name="T17" fmla="*/ 2147483647 h 570"/>
                <a:gd name="T18" fmla="*/ 2147483647 w 276"/>
                <a:gd name="T19" fmla="*/ 2147483647 h 570"/>
                <a:gd name="T20" fmla="*/ 2147483647 w 276"/>
                <a:gd name="T21" fmla="*/ 2147483647 h 570"/>
                <a:gd name="T22" fmla="*/ 2147483647 w 276"/>
                <a:gd name="T23" fmla="*/ 2147483647 h 570"/>
                <a:gd name="T24" fmla="*/ 2147483647 w 276"/>
                <a:gd name="T25" fmla="*/ 2147483647 h 570"/>
                <a:gd name="T26" fmla="*/ 2147483647 w 276"/>
                <a:gd name="T27" fmla="*/ 2147483647 h 570"/>
                <a:gd name="T28" fmla="*/ 2147483647 w 276"/>
                <a:gd name="T29" fmla="*/ 2147483647 h 570"/>
                <a:gd name="T30" fmla="*/ 2147483647 w 276"/>
                <a:gd name="T31" fmla="*/ 2147483647 h 570"/>
                <a:gd name="T32" fmla="*/ 2147483647 w 276"/>
                <a:gd name="T33" fmla="*/ 2147483647 h 570"/>
                <a:gd name="T34" fmla="*/ 2147483647 w 276"/>
                <a:gd name="T35" fmla="*/ 2147483647 h 570"/>
                <a:gd name="T36" fmla="*/ 2147483647 w 276"/>
                <a:gd name="T37" fmla="*/ 2147483647 h 570"/>
                <a:gd name="T38" fmla="*/ 2147483647 w 276"/>
                <a:gd name="T39" fmla="*/ 2147483647 h 570"/>
                <a:gd name="T40" fmla="*/ 2147483647 w 276"/>
                <a:gd name="T41" fmla="*/ 2147483647 h 570"/>
                <a:gd name="T42" fmla="*/ 2147483647 w 276"/>
                <a:gd name="T43" fmla="*/ 2147483647 h 570"/>
                <a:gd name="T44" fmla="*/ 2147483647 w 276"/>
                <a:gd name="T45" fmla="*/ 2147483647 h 570"/>
                <a:gd name="T46" fmla="*/ 2147483647 w 276"/>
                <a:gd name="T47" fmla="*/ 2147483647 h 570"/>
                <a:gd name="T48" fmla="*/ 2147483647 w 276"/>
                <a:gd name="T49" fmla="*/ 2147483647 h 570"/>
                <a:gd name="T50" fmla="*/ 2147483647 w 276"/>
                <a:gd name="T51" fmla="*/ 2147483647 h 570"/>
                <a:gd name="T52" fmla="*/ 2147483647 w 276"/>
                <a:gd name="T53" fmla="*/ 2147483647 h 570"/>
                <a:gd name="T54" fmla="*/ 2147483647 w 276"/>
                <a:gd name="T55" fmla="*/ 2147483647 h 570"/>
                <a:gd name="T56" fmla="*/ 2147483647 w 276"/>
                <a:gd name="T57" fmla="*/ 2147483647 h 570"/>
                <a:gd name="T58" fmla="*/ 2147483647 w 276"/>
                <a:gd name="T59" fmla="*/ 2147483647 h 570"/>
                <a:gd name="T60" fmla="*/ 2147483647 w 276"/>
                <a:gd name="T61" fmla="*/ 2147483647 h 570"/>
                <a:gd name="T62" fmla="*/ 2147483647 w 276"/>
                <a:gd name="T63" fmla="*/ 2147483647 h 570"/>
                <a:gd name="T64" fmla="*/ 2147483647 w 276"/>
                <a:gd name="T65" fmla="*/ 2147483647 h 570"/>
                <a:gd name="T66" fmla="*/ 2147483647 w 276"/>
                <a:gd name="T67" fmla="*/ 2147483647 h 570"/>
                <a:gd name="T68" fmla="*/ 2147483647 w 276"/>
                <a:gd name="T69" fmla="*/ 2147483647 h 570"/>
                <a:gd name="T70" fmla="*/ 2147483647 w 276"/>
                <a:gd name="T71" fmla="*/ 2147483647 h 570"/>
                <a:gd name="T72" fmla="*/ 2147483647 w 276"/>
                <a:gd name="T73" fmla="*/ 2147483647 h 570"/>
                <a:gd name="T74" fmla="*/ 2147483647 w 276"/>
                <a:gd name="T75" fmla="*/ 2147483647 h 570"/>
                <a:gd name="T76" fmla="*/ 2147483647 w 276"/>
                <a:gd name="T77" fmla="*/ 2147483647 h 570"/>
                <a:gd name="T78" fmla="*/ 2147483647 w 276"/>
                <a:gd name="T79" fmla="*/ 2147483647 h 570"/>
                <a:gd name="T80" fmla="*/ 2147483647 w 276"/>
                <a:gd name="T81" fmla="*/ 2147483647 h 570"/>
                <a:gd name="T82" fmla="*/ 2147483647 w 276"/>
                <a:gd name="T83" fmla="*/ 2147483647 h 570"/>
                <a:gd name="T84" fmla="*/ 2147483647 w 276"/>
                <a:gd name="T85" fmla="*/ 2147483647 h 570"/>
                <a:gd name="T86" fmla="*/ 2147483647 w 276"/>
                <a:gd name="T87" fmla="*/ 2147483647 h 570"/>
                <a:gd name="T88" fmla="*/ 2147483647 w 276"/>
                <a:gd name="T89" fmla="*/ 0 h 570"/>
                <a:gd name="T90" fmla="*/ 2147483647 w 276"/>
                <a:gd name="T91" fmla="*/ 2147483647 h 570"/>
                <a:gd name="T92" fmla="*/ 2147483647 w 276"/>
                <a:gd name="T93" fmla="*/ 2147483647 h 570"/>
                <a:gd name="T94" fmla="*/ 2147483647 w 276"/>
                <a:gd name="T95" fmla="*/ 2147483647 h 570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276"/>
                <a:gd name="T145" fmla="*/ 0 h 570"/>
                <a:gd name="T146" fmla="*/ 276 w 276"/>
                <a:gd name="T147" fmla="*/ 570 h 570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276" h="570">
                  <a:moveTo>
                    <a:pt x="42" y="60"/>
                  </a:moveTo>
                  <a:lnTo>
                    <a:pt x="60" y="66"/>
                  </a:lnTo>
                  <a:lnTo>
                    <a:pt x="60" y="78"/>
                  </a:lnTo>
                  <a:lnTo>
                    <a:pt x="54" y="90"/>
                  </a:lnTo>
                  <a:lnTo>
                    <a:pt x="54" y="126"/>
                  </a:lnTo>
                  <a:lnTo>
                    <a:pt x="60" y="138"/>
                  </a:lnTo>
                  <a:lnTo>
                    <a:pt x="60" y="180"/>
                  </a:lnTo>
                  <a:lnTo>
                    <a:pt x="54" y="192"/>
                  </a:lnTo>
                  <a:lnTo>
                    <a:pt x="54" y="204"/>
                  </a:lnTo>
                  <a:lnTo>
                    <a:pt x="48" y="210"/>
                  </a:lnTo>
                  <a:lnTo>
                    <a:pt x="48" y="216"/>
                  </a:lnTo>
                  <a:lnTo>
                    <a:pt x="24" y="234"/>
                  </a:lnTo>
                  <a:lnTo>
                    <a:pt x="0" y="258"/>
                  </a:lnTo>
                  <a:lnTo>
                    <a:pt x="0" y="300"/>
                  </a:lnTo>
                  <a:lnTo>
                    <a:pt x="12" y="300"/>
                  </a:lnTo>
                  <a:lnTo>
                    <a:pt x="12" y="330"/>
                  </a:lnTo>
                  <a:lnTo>
                    <a:pt x="24" y="330"/>
                  </a:lnTo>
                  <a:lnTo>
                    <a:pt x="42" y="336"/>
                  </a:lnTo>
                  <a:lnTo>
                    <a:pt x="54" y="348"/>
                  </a:lnTo>
                  <a:lnTo>
                    <a:pt x="54" y="390"/>
                  </a:lnTo>
                  <a:lnTo>
                    <a:pt x="60" y="390"/>
                  </a:lnTo>
                  <a:lnTo>
                    <a:pt x="66" y="396"/>
                  </a:lnTo>
                  <a:lnTo>
                    <a:pt x="90" y="408"/>
                  </a:lnTo>
                  <a:lnTo>
                    <a:pt x="96" y="420"/>
                  </a:lnTo>
                  <a:lnTo>
                    <a:pt x="102" y="426"/>
                  </a:lnTo>
                  <a:lnTo>
                    <a:pt x="108" y="450"/>
                  </a:lnTo>
                  <a:lnTo>
                    <a:pt x="114" y="492"/>
                  </a:lnTo>
                  <a:lnTo>
                    <a:pt x="126" y="540"/>
                  </a:lnTo>
                  <a:lnTo>
                    <a:pt x="138" y="570"/>
                  </a:lnTo>
                  <a:lnTo>
                    <a:pt x="144" y="564"/>
                  </a:lnTo>
                  <a:lnTo>
                    <a:pt x="156" y="564"/>
                  </a:lnTo>
                  <a:lnTo>
                    <a:pt x="186" y="534"/>
                  </a:lnTo>
                  <a:lnTo>
                    <a:pt x="186" y="510"/>
                  </a:lnTo>
                  <a:lnTo>
                    <a:pt x="174" y="486"/>
                  </a:lnTo>
                  <a:lnTo>
                    <a:pt x="174" y="468"/>
                  </a:lnTo>
                  <a:lnTo>
                    <a:pt x="192" y="450"/>
                  </a:lnTo>
                  <a:lnTo>
                    <a:pt x="198" y="450"/>
                  </a:lnTo>
                  <a:lnTo>
                    <a:pt x="204" y="438"/>
                  </a:lnTo>
                  <a:lnTo>
                    <a:pt x="210" y="432"/>
                  </a:lnTo>
                  <a:lnTo>
                    <a:pt x="216" y="420"/>
                  </a:lnTo>
                  <a:lnTo>
                    <a:pt x="222" y="414"/>
                  </a:lnTo>
                  <a:lnTo>
                    <a:pt x="234" y="408"/>
                  </a:lnTo>
                  <a:lnTo>
                    <a:pt x="246" y="408"/>
                  </a:lnTo>
                  <a:lnTo>
                    <a:pt x="270" y="396"/>
                  </a:lnTo>
                  <a:lnTo>
                    <a:pt x="276" y="390"/>
                  </a:lnTo>
                  <a:lnTo>
                    <a:pt x="276" y="384"/>
                  </a:lnTo>
                  <a:lnTo>
                    <a:pt x="264" y="372"/>
                  </a:lnTo>
                  <a:lnTo>
                    <a:pt x="258" y="372"/>
                  </a:lnTo>
                  <a:lnTo>
                    <a:pt x="264" y="330"/>
                  </a:lnTo>
                  <a:lnTo>
                    <a:pt x="252" y="330"/>
                  </a:lnTo>
                  <a:lnTo>
                    <a:pt x="240" y="300"/>
                  </a:lnTo>
                  <a:lnTo>
                    <a:pt x="228" y="294"/>
                  </a:lnTo>
                  <a:lnTo>
                    <a:pt x="222" y="306"/>
                  </a:lnTo>
                  <a:lnTo>
                    <a:pt x="216" y="294"/>
                  </a:lnTo>
                  <a:lnTo>
                    <a:pt x="198" y="294"/>
                  </a:lnTo>
                  <a:lnTo>
                    <a:pt x="186" y="288"/>
                  </a:lnTo>
                  <a:lnTo>
                    <a:pt x="180" y="282"/>
                  </a:lnTo>
                  <a:lnTo>
                    <a:pt x="168" y="276"/>
                  </a:lnTo>
                  <a:lnTo>
                    <a:pt x="168" y="246"/>
                  </a:lnTo>
                  <a:lnTo>
                    <a:pt x="174" y="240"/>
                  </a:lnTo>
                  <a:lnTo>
                    <a:pt x="180" y="240"/>
                  </a:lnTo>
                  <a:lnTo>
                    <a:pt x="234" y="186"/>
                  </a:lnTo>
                  <a:lnTo>
                    <a:pt x="240" y="174"/>
                  </a:lnTo>
                  <a:lnTo>
                    <a:pt x="240" y="156"/>
                  </a:lnTo>
                  <a:lnTo>
                    <a:pt x="234" y="144"/>
                  </a:lnTo>
                  <a:lnTo>
                    <a:pt x="216" y="126"/>
                  </a:lnTo>
                  <a:lnTo>
                    <a:pt x="204" y="120"/>
                  </a:lnTo>
                  <a:lnTo>
                    <a:pt x="198" y="120"/>
                  </a:lnTo>
                  <a:lnTo>
                    <a:pt x="198" y="102"/>
                  </a:lnTo>
                  <a:lnTo>
                    <a:pt x="204" y="90"/>
                  </a:lnTo>
                  <a:lnTo>
                    <a:pt x="204" y="78"/>
                  </a:lnTo>
                  <a:lnTo>
                    <a:pt x="210" y="72"/>
                  </a:lnTo>
                  <a:lnTo>
                    <a:pt x="222" y="66"/>
                  </a:lnTo>
                  <a:lnTo>
                    <a:pt x="228" y="60"/>
                  </a:lnTo>
                  <a:lnTo>
                    <a:pt x="234" y="48"/>
                  </a:lnTo>
                  <a:lnTo>
                    <a:pt x="234" y="36"/>
                  </a:lnTo>
                  <a:lnTo>
                    <a:pt x="240" y="30"/>
                  </a:lnTo>
                  <a:lnTo>
                    <a:pt x="240" y="18"/>
                  </a:lnTo>
                  <a:lnTo>
                    <a:pt x="228" y="18"/>
                  </a:lnTo>
                  <a:lnTo>
                    <a:pt x="222" y="30"/>
                  </a:lnTo>
                  <a:lnTo>
                    <a:pt x="210" y="36"/>
                  </a:lnTo>
                  <a:lnTo>
                    <a:pt x="204" y="48"/>
                  </a:lnTo>
                  <a:lnTo>
                    <a:pt x="192" y="60"/>
                  </a:lnTo>
                  <a:lnTo>
                    <a:pt x="186" y="60"/>
                  </a:lnTo>
                  <a:lnTo>
                    <a:pt x="174" y="54"/>
                  </a:lnTo>
                  <a:lnTo>
                    <a:pt x="162" y="42"/>
                  </a:lnTo>
                  <a:lnTo>
                    <a:pt x="174" y="30"/>
                  </a:lnTo>
                  <a:lnTo>
                    <a:pt x="174" y="24"/>
                  </a:lnTo>
                  <a:lnTo>
                    <a:pt x="180" y="12"/>
                  </a:lnTo>
                  <a:lnTo>
                    <a:pt x="168" y="0"/>
                  </a:lnTo>
                  <a:lnTo>
                    <a:pt x="138" y="0"/>
                  </a:lnTo>
                  <a:lnTo>
                    <a:pt x="126" y="6"/>
                  </a:lnTo>
                  <a:lnTo>
                    <a:pt x="108" y="12"/>
                  </a:lnTo>
                  <a:lnTo>
                    <a:pt x="96" y="18"/>
                  </a:lnTo>
                  <a:lnTo>
                    <a:pt x="84" y="30"/>
                  </a:lnTo>
                  <a:lnTo>
                    <a:pt x="84" y="42"/>
                  </a:lnTo>
                  <a:lnTo>
                    <a:pt x="42" y="6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4" name="Togo" descr="© INSCALE GmbH, 05.05.2010&#10;http://www.presentationload.com/">
              <a:extLst>
                <a:ext uri="{FF2B5EF4-FFF2-40B4-BE49-F238E27FC236}">
                  <a16:creationId xmlns:a16="http://schemas.microsoft.com/office/drawing/2014/main" id="{22EDEC75-EEBB-4435-B492-A92FC63848EE}"/>
                </a:ext>
              </a:extLst>
            </p:cNvPr>
            <p:cNvSpPr>
              <a:spLocks/>
            </p:cNvSpPr>
            <p:nvPr/>
          </p:nvSpPr>
          <p:spPr bwMode="gray">
            <a:xfrm>
              <a:off x="5543731" y="4120865"/>
              <a:ext cx="63503" cy="180915"/>
            </a:xfrm>
            <a:custGeom>
              <a:avLst/>
              <a:gdLst>
                <a:gd name="T0" fmla="*/ 2147483647 w 138"/>
                <a:gd name="T1" fmla="*/ 2147483647 h 402"/>
                <a:gd name="T2" fmla="*/ 2147483647 w 138"/>
                <a:gd name="T3" fmla="*/ 2147483647 h 402"/>
                <a:gd name="T4" fmla="*/ 2147483647 w 138"/>
                <a:gd name="T5" fmla="*/ 2147483647 h 402"/>
                <a:gd name="T6" fmla="*/ 2147483647 w 138"/>
                <a:gd name="T7" fmla="*/ 2147483647 h 402"/>
                <a:gd name="T8" fmla="*/ 2147483647 w 138"/>
                <a:gd name="T9" fmla="*/ 2147483647 h 402"/>
                <a:gd name="T10" fmla="*/ 2147483647 w 138"/>
                <a:gd name="T11" fmla="*/ 2147483647 h 402"/>
                <a:gd name="T12" fmla="*/ 2147483647 w 138"/>
                <a:gd name="T13" fmla="*/ 2147483647 h 402"/>
                <a:gd name="T14" fmla="*/ 2147483647 w 138"/>
                <a:gd name="T15" fmla="*/ 2147483647 h 402"/>
                <a:gd name="T16" fmla="*/ 2147483647 w 138"/>
                <a:gd name="T17" fmla="*/ 2147483647 h 402"/>
                <a:gd name="T18" fmla="*/ 2147483647 w 138"/>
                <a:gd name="T19" fmla="*/ 2147483647 h 402"/>
                <a:gd name="T20" fmla="*/ 2147483647 w 138"/>
                <a:gd name="T21" fmla="*/ 2147483647 h 402"/>
                <a:gd name="T22" fmla="*/ 2147483647 w 138"/>
                <a:gd name="T23" fmla="*/ 2147483647 h 402"/>
                <a:gd name="T24" fmla="*/ 2147483647 w 138"/>
                <a:gd name="T25" fmla="*/ 2147483647 h 402"/>
                <a:gd name="T26" fmla="*/ 2147483647 w 138"/>
                <a:gd name="T27" fmla="*/ 2147483647 h 402"/>
                <a:gd name="T28" fmla="*/ 2147483647 w 138"/>
                <a:gd name="T29" fmla="*/ 2147483647 h 402"/>
                <a:gd name="T30" fmla="*/ 2147483647 w 138"/>
                <a:gd name="T31" fmla="*/ 2147483647 h 402"/>
                <a:gd name="T32" fmla="*/ 2147483647 w 138"/>
                <a:gd name="T33" fmla="*/ 0 h 402"/>
                <a:gd name="T34" fmla="*/ 2147483647 w 138"/>
                <a:gd name="T35" fmla="*/ 0 h 402"/>
                <a:gd name="T36" fmla="*/ 2147483647 w 138"/>
                <a:gd name="T37" fmla="*/ 2147483647 h 402"/>
                <a:gd name="T38" fmla="*/ 0 w 138"/>
                <a:gd name="T39" fmla="*/ 2147483647 h 402"/>
                <a:gd name="T40" fmla="*/ 2147483647 w 138"/>
                <a:gd name="T41" fmla="*/ 2147483647 h 402"/>
                <a:gd name="T42" fmla="*/ 2147483647 w 138"/>
                <a:gd name="T43" fmla="*/ 2147483647 h 402"/>
                <a:gd name="T44" fmla="*/ 2147483647 w 138"/>
                <a:gd name="T45" fmla="*/ 2147483647 h 402"/>
                <a:gd name="T46" fmla="*/ 2147483647 w 138"/>
                <a:gd name="T47" fmla="*/ 2147483647 h 402"/>
                <a:gd name="T48" fmla="*/ 2147483647 w 138"/>
                <a:gd name="T49" fmla="*/ 2147483647 h 402"/>
                <a:gd name="T50" fmla="*/ 2147483647 w 138"/>
                <a:gd name="T51" fmla="*/ 2147483647 h 402"/>
                <a:gd name="T52" fmla="*/ 2147483647 w 138"/>
                <a:gd name="T53" fmla="*/ 2147483647 h 402"/>
                <a:gd name="T54" fmla="*/ 2147483647 w 138"/>
                <a:gd name="T55" fmla="*/ 2147483647 h 402"/>
                <a:gd name="T56" fmla="*/ 2147483647 w 138"/>
                <a:gd name="T57" fmla="*/ 2147483647 h 402"/>
                <a:gd name="T58" fmla="*/ 2147483647 w 138"/>
                <a:gd name="T59" fmla="*/ 2147483647 h 402"/>
                <a:gd name="T60" fmla="*/ 2147483647 w 138"/>
                <a:gd name="T61" fmla="*/ 2147483647 h 402"/>
                <a:gd name="T62" fmla="*/ 2147483647 w 138"/>
                <a:gd name="T63" fmla="*/ 2147483647 h 402"/>
                <a:gd name="T64" fmla="*/ 2147483647 w 138"/>
                <a:gd name="T65" fmla="*/ 2147483647 h 402"/>
                <a:gd name="T66" fmla="*/ 2147483647 w 138"/>
                <a:gd name="T67" fmla="*/ 2147483647 h 402"/>
                <a:gd name="T68" fmla="*/ 2147483647 w 138"/>
                <a:gd name="T69" fmla="*/ 2147483647 h 402"/>
                <a:gd name="T70" fmla="*/ 2147483647 w 138"/>
                <a:gd name="T71" fmla="*/ 2147483647 h 402"/>
                <a:gd name="T72" fmla="*/ 2147483647 w 138"/>
                <a:gd name="T73" fmla="*/ 2147483647 h 402"/>
                <a:gd name="T74" fmla="*/ 2147483647 w 138"/>
                <a:gd name="T75" fmla="*/ 2147483647 h 402"/>
                <a:gd name="T76" fmla="*/ 2147483647 w 138"/>
                <a:gd name="T77" fmla="*/ 2147483647 h 402"/>
                <a:gd name="T78" fmla="*/ 2147483647 w 138"/>
                <a:gd name="T79" fmla="*/ 2147483647 h 402"/>
                <a:gd name="T80" fmla="*/ 2147483647 w 138"/>
                <a:gd name="T81" fmla="*/ 2147483647 h 402"/>
                <a:gd name="T82" fmla="*/ 2147483647 w 138"/>
                <a:gd name="T83" fmla="*/ 2147483647 h 402"/>
                <a:gd name="T84" fmla="*/ 2147483647 w 138"/>
                <a:gd name="T85" fmla="*/ 2147483647 h 402"/>
                <a:gd name="T86" fmla="*/ 2147483647 w 138"/>
                <a:gd name="T87" fmla="*/ 2147483647 h 402"/>
                <a:gd name="T88" fmla="*/ 2147483647 w 138"/>
                <a:gd name="T89" fmla="*/ 2147483647 h 402"/>
                <a:gd name="T90" fmla="*/ 2147483647 w 138"/>
                <a:gd name="T91" fmla="*/ 2147483647 h 402"/>
                <a:gd name="T92" fmla="*/ 2147483647 w 138"/>
                <a:gd name="T93" fmla="*/ 2147483647 h 402"/>
                <a:gd name="T94" fmla="*/ 2147483647 w 138"/>
                <a:gd name="T95" fmla="*/ 2147483647 h 402"/>
                <a:gd name="T96" fmla="*/ 2147483647 w 138"/>
                <a:gd name="T97" fmla="*/ 2147483647 h 402"/>
                <a:gd name="T98" fmla="*/ 2147483647 w 138"/>
                <a:gd name="T99" fmla="*/ 2147483647 h 402"/>
                <a:gd name="T100" fmla="*/ 2147483647 w 138"/>
                <a:gd name="T101" fmla="*/ 2147483647 h 402"/>
                <a:gd name="T102" fmla="*/ 2147483647 w 138"/>
                <a:gd name="T103" fmla="*/ 2147483647 h 40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38"/>
                <a:gd name="T157" fmla="*/ 0 h 402"/>
                <a:gd name="T158" fmla="*/ 138 w 138"/>
                <a:gd name="T159" fmla="*/ 402 h 40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38" h="402">
                  <a:moveTo>
                    <a:pt x="126" y="354"/>
                  </a:moveTo>
                  <a:lnTo>
                    <a:pt x="120" y="288"/>
                  </a:lnTo>
                  <a:lnTo>
                    <a:pt x="132" y="282"/>
                  </a:lnTo>
                  <a:lnTo>
                    <a:pt x="120" y="270"/>
                  </a:lnTo>
                  <a:lnTo>
                    <a:pt x="120" y="210"/>
                  </a:lnTo>
                  <a:lnTo>
                    <a:pt x="132" y="198"/>
                  </a:lnTo>
                  <a:lnTo>
                    <a:pt x="126" y="186"/>
                  </a:lnTo>
                  <a:lnTo>
                    <a:pt x="126" y="156"/>
                  </a:lnTo>
                  <a:lnTo>
                    <a:pt x="120" y="144"/>
                  </a:lnTo>
                  <a:lnTo>
                    <a:pt x="108" y="132"/>
                  </a:lnTo>
                  <a:lnTo>
                    <a:pt x="108" y="90"/>
                  </a:lnTo>
                  <a:lnTo>
                    <a:pt x="78" y="60"/>
                  </a:lnTo>
                  <a:lnTo>
                    <a:pt x="66" y="54"/>
                  </a:lnTo>
                  <a:lnTo>
                    <a:pt x="66" y="24"/>
                  </a:lnTo>
                  <a:lnTo>
                    <a:pt x="72" y="6"/>
                  </a:lnTo>
                  <a:lnTo>
                    <a:pt x="54" y="6"/>
                  </a:lnTo>
                  <a:lnTo>
                    <a:pt x="30" y="0"/>
                  </a:lnTo>
                  <a:lnTo>
                    <a:pt x="12" y="0"/>
                  </a:lnTo>
                  <a:lnTo>
                    <a:pt x="12" y="18"/>
                  </a:lnTo>
                  <a:lnTo>
                    <a:pt x="0" y="30"/>
                  </a:lnTo>
                  <a:lnTo>
                    <a:pt x="36" y="54"/>
                  </a:lnTo>
                  <a:lnTo>
                    <a:pt x="24" y="132"/>
                  </a:lnTo>
                  <a:lnTo>
                    <a:pt x="36" y="120"/>
                  </a:lnTo>
                  <a:lnTo>
                    <a:pt x="42" y="120"/>
                  </a:lnTo>
                  <a:lnTo>
                    <a:pt x="48" y="126"/>
                  </a:lnTo>
                  <a:lnTo>
                    <a:pt x="48" y="150"/>
                  </a:lnTo>
                  <a:lnTo>
                    <a:pt x="42" y="162"/>
                  </a:lnTo>
                  <a:lnTo>
                    <a:pt x="54" y="174"/>
                  </a:lnTo>
                  <a:lnTo>
                    <a:pt x="54" y="180"/>
                  </a:lnTo>
                  <a:lnTo>
                    <a:pt x="48" y="180"/>
                  </a:lnTo>
                  <a:lnTo>
                    <a:pt x="36" y="192"/>
                  </a:lnTo>
                  <a:lnTo>
                    <a:pt x="42" y="198"/>
                  </a:lnTo>
                  <a:lnTo>
                    <a:pt x="54" y="204"/>
                  </a:lnTo>
                  <a:lnTo>
                    <a:pt x="60" y="210"/>
                  </a:lnTo>
                  <a:lnTo>
                    <a:pt x="60" y="222"/>
                  </a:lnTo>
                  <a:lnTo>
                    <a:pt x="54" y="228"/>
                  </a:lnTo>
                  <a:lnTo>
                    <a:pt x="54" y="270"/>
                  </a:lnTo>
                  <a:lnTo>
                    <a:pt x="48" y="276"/>
                  </a:lnTo>
                  <a:lnTo>
                    <a:pt x="48" y="294"/>
                  </a:lnTo>
                  <a:lnTo>
                    <a:pt x="54" y="294"/>
                  </a:lnTo>
                  <a:lnTo>
                    <a:pt x="60" y="300"/>
                  </a:lnTo>
                  <a:lnTo>
                    <a:pt x="60" y="312"/>
                  </a:lnTo>
                  <a:lnTo>
                    <a:pt x="54" y="324"/>
                  </a:lnTo>
                  <a:lnTo>
                    <a:pt x="54" y="336"/>
                  </a:lnTo>
                  <a:lnTo>
                    <a:pt x="66" y="378"/>
                  </a:lnTo>
                  <a:lnTo>
                    <a:pt x="96" y="402"/>
                  </a:lnTo>
                  <a:lnTo>
                    <a:pt x="108" y="396"/>
                  </a:lnTo>
                  <a:lnTo>
                    <a:pt x="120" y="384"/>
                  </a:lnTo>
                  <a:lnTo>
                    <a:pt x="138" y="384"/>
                  </a:lnTo>
                  <a:lnTo>
                    <a:pt x="138" y="372"/>
                  </a:lnTo>
                  <a:lnTo>
                    <a:pt x="126" y="360"/>
                  </a:lnTo>
                  <a:lnTo>
                    <a:pt x="126" y="354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5" name="Tanzania" descr="© INSCALE GmbH, 05.05.2010&#10;http://www.presentationload.com/">
              <a:extLst>
                <a:ext uri="{FF2B5EF4-FFF2-40B4-BE49-F238E27FC236}">
                  <a16:creationId xmlns:a16="http://schemas.microsoft.com/office/drawing/2014/main" id="{748DC992-BB8C-4D1F-B274-5416AA9C863E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6480397" y="4558870"/>
              <a:ext cx="341328" cy="388810"/>
            </a:xfrm>
            <a:custGeom>
              <a:avLst/>
              <a:gdLst>
                <a:gd name="T0" fmla="*/ 2147483647 w 768"/>
                <a:gd name="T1" fmla="*/ 2147483647 h 870"/>
                <a:gd name="T2" fmla="*/ 2147483647 w 768"/>
                <a:gd name="T3" fmla="*/ 2147483647 h 870"/>
                <a:gd name="T4" fmla="*/ 2147483647 w 768"/>
                <a:gd name="T5" fmla="*/ 2147483647 h 870"/>
                <a:gd name="T6" fmla="*/ 2147483647 w 768"/>
                <a:gd name="T7" fmla="*/ 2147483647 h 870"/>
                <a:gd name="T8" fmla="*/ 2147483647 w 768"/>
                <a:gd name="T9" fmla="*/ 2147483647 h 870"/>
                <a:gd name="T10" fmla="*/ 2147483647 w 768"/>
                <a:gd name="T11" fmla="*/ 2147483647 h 870"/>
                <a:gd name="T12" fmla="*/ 2147483647 w 768"/>
                <a:gd name="T13" fmla="*/ 2147483647 h 870"/>
                <a:gd name="T14" fmla="*/ 2147483647 w 768"/>
                <a:gd name="T15" fmla="*/ 2147483647 h 870"/>
                <a:gd name="T16" fmla="*/ 2147483647 w 768"/>
                <a:gd name="T17" fmla="*/ 2147483647 h 870"/>
                <a:gd name="T18" fmla="*/ 2147483647 w 768"/>
                <a:gd name="T19" fmla="*/ 2147483647 h 870"/>
                <a:gd name="T20" fmla="*/ 2147483647 w 768"/>
                <a:gd name="T21" fmla="*/ 2147483647 h 870"/>
                <a:gd name="T22" fmla="*/ 2147483647 w 768"/>
                <a:gd name="T23" fmla="*/ 2147483647 h 870"/>
                <a:gd name="T24" fmla="*/ 2147483647 w 768"/>
                <a:gd name="T25" fmla="*/ 2147483647 h 870"/>
                <a:gd name="T26" fmla="*/ 2147483647 w 768"/>
                <a:gd name="T27" fmla="*/ 2147483647 h 870"/>
                <a:gd name="T28" fmla="*/ 2147483647 w 768"/>
                <a:gd name="T29" fmla="*/ 2147483647 h 870"/>
                <a:gd name="T30" fmla="*/ 2147483647 w 768"/>
                <a:gd name="T31" fmla="*/ 2147483647 h 870"/>
                <a:gd name="T32" fmla="*/ 2147483647 w 768"/>
                <a:gd name="T33" fmla="*/ 2147483647 h 870"/>
                <a:gd name="T34" fmla="*/ 2147483647 w 768"/>
                <a:gd name="T35" fmla="*/ 2147483647 h 870"/>
                <a:gd name="T36" fmla="*/ 2147483647 w 768"/>
                <a:gd name="T37" fmla="*/ 2147483647 h 870"/>
                <a:gd name="T38" fmla="*/ 2147483647 w 768"/>
                <a:gd name="T39" fmla="*/ 2147483647 h 870"/>
                <a:gd name="T40" fmla="*/ 2147483647 w 768"/>
                <a:gd name="T41" fmla="*/ 2147483647 h 870"/>
                <a:gd name="T42" fmla="*/ 2147483647 w 768"/>
                <a:gd name="T43" fmla="*/ 2147483647 h 870"/>
                <a:gd name="T44" fmla="*/ 2147483647 w 768"/>
                <a:gd name="T45" fmla="*/ 2147483647 h 870"/>
                <a:gd name="T46" fmla="*/ 2147483647 w 768"/>
                <a:gd name="T47" fmla="*/ 2147483647 h 870"/>
                <a:gd name="T48" fmla="*/ 2147483647 w 768"/>
                <a:gd name="T49" fmla="*/ 2147483647 h 870"/>
                <a:gd name="T50" fmla="*/ 2147483647 w 768"/>
                <a:gd name="T51" fmla="*/ 2147483647 h 870"/>
                <a:gd name="T52" fmla="*/ 2147483647 w 768"/>
                <a:gd name="T53" fmla="*/ 2147483647 h 870"/>
                <a:gd name="T54" fmla="*/ 2147483647 w 768"/>
                <a:gd name="T55" fmla="*/ 2147483647 h 870"/>
                <a:gd name="T56" fmla="*/ 2147483647 w 768"/>
                <a:gd name="T57" fmla="*/ 2147483647 h 870"/>
                <a:gd name="T58" fmla="*/ 2147483647 w 768"/>
                <a:gd name="T59" fmla="*/ 2147483647 h 870"/>
                <a:gd name="T60" fmla="*/ 2147483647 w 768"/>
                <a:gd name="T61" fmla="*/ 2147483647 h 870"/>
                <a:gd name="T62" fmla="*/ 2147483647 w 768"/>
                <a:gd name="T63" fmla="*/ 2147483647 h 870"/>
                <a:gd name="T64" fmla="*/ 2147483647 w 768"/>
                <a:gd name="T65" fmla="*/ 2147483647 h 870"/>
                <a:gd name="T66" fmla="*/ 2147483647 w 768"/>
                <a:gd name="T67" fmla="*/ 2147483647 h 870"/>
                <a:gd name="T68" fmla="*/ 2147483647 w 768"/>
                <a:gd name="T69" fmla="*/ 2147483647 h 870"/>
                <a:gd name="T70" fmla="*/ 2147483647 w 768"/>
                <a:gd name="T71" fmla="*/ 2147483647 h 870"/>
                <a:gd name="T72" fmla="*/ 2147483647 w 768"/>
                <a:gd name="T73" fmla="*/ 2147483647 h 870"/>
                <a:gd name="T74" fmla="*/ 2147483647 w 768"/>
                <a:gd name="T75" fmla="*/ 2147483647 h 870"/>
                <a:gd name="T76" fmla="*/ 2147483647 w 768"/>
                <a:gd name="T77" fmla="*/ 2147483647 h 870"/>
                <a:gd name="T78" fmla="*/ 2147483647 w 768"/>
                <a:gd name="T79" fmla="*/ 2147483647 h 870"/>
                <a:gd name="T80" fmla="*/ 2147483647 w 768"/>
                <a:gd name="T81" fmla="*/ 2147483647 h 870"/>
                <a:gd name="T82" fmla="*/ 2147483647 w 768"/>
                <a:gd name="T83" fmla="*/ 2147483647 h 870"/>
                <a:gd name="T84" fmla="*/ 2147483647 w 768"/>
                <a:gd name="T85" fmla="*/ 2147483647 h 870"/>
                <a:gd name="T86" fmla="*/ 2147483647 w 768"/>
                <a:gd name="T87" fmla="*/ 2147483647 h 870"/>
                <a:gd name="T88" fmla="*/ 2147483647 w 768"/>
                <a:gd name="T89" fmla="*/ 2147483647 h 870"/>
                <a:gd name="T90" fmla="*/ 2147483647 w 768"/>
                <a:gd name="T91" fmla="*/ 2147483647 h 870"/>
                <a:gd name="T92" fmla="*/ 2147483647 w 768"/>
                <a:gd name="T93" fmla="*/ 2147483647 h 870"/>
                <a:gd name="T94" fmla="*/ 2147483647 w 768"/>
                <a:gd name="T95" fmla="*/ 2147483647 h 870"/>
                <a:gd name="T96" fmla="*/ 2147483647 w 768"/>
                <a:gd name="T97" fmla="*/ 2147483647 h 870"/>
                <a:gd name="T98" fmla="*/ 2147483647 w 768"/>
                <a:gd name="T99" fmla="*/ 2147483647 h 870"/>
                <a:gd name="T100" fmla="*/ 2147483647 w 768"/>
                <a:gd name="T101" fmla="*/ 2147483647 h 870"/>
                <a:gd name="T102" fmla="*/ 2147483647 w 768"/>
                <a:gd name="T103" fmla="*/ 2147483647 h 87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768"/>
                <a:gd name="T157" fmla="*/ 0 h 870"/>
                <a:gd name="T158" fmla="*/ 768 w 768"/>
                <a:gd name="T159" fmla="*/ 870 h 87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768" h="870">
                  <a:moveTo>
                    <a:pt x="762" y="744"/>
                  </a:moveTo>
                  <a:lnTo>
                    <a:pt x="750" y="744"/>
                  </a:lnTo>
                  <a:lnTo>
                    <a:pt x="744" y="738"/>
                  </a:lnTo>
                  <a:lnTo>
                    <a:pt x="732" y="732"/>
                  </a:lnTo>
                  <a:lnTo>
                    <a:pt x="720" y="720"/>
                  </a:lnTo>
                  <a:lnTo>
                    <a:pt x="720" y="708"/>
                  </a:lnTo>
                  <a:lnTo>
                    <a:pt x="714" y="690"/>
                  </a:lnTo>
                  <a:lnTo>
                    <a:pt x="714" y="654"/>
                  </a:lnTo>
                  <a:lnTo>
                    <a:pt x="690" y="612"/>
                  </a:lnTo>
                  <a:lnTo>
                    <a:pt x="702" y="564"/>
                  </a:lnTo>
                  <a:lnTo>
                    <a:pt x="684" y="540"/>
                  </a:lnTo>
                  <a:lnTo>
                    <a:pt x="690" y="528"/>
                  </a:lnTo>
                  <a:lnTo>
                    <a:pt x="696" y="522"/>
                  </a:lnTo>
                  <a:lnTo>
                    <a:pt x="708" y="498"/>
                  </a:lnTo>
                  <a:lnTo>
                    <a:pt x="708" y="480"/>
                  </a:lnTo>
                  <a:lnTo>
                    <a:pt x="702" y="474"/>
                  </a:lnTo>
                  <a:lnTo>
                    <a:pt x="690" y="468"/>
                  </a:lnTo>
                  <a:lnTo>
                    <a:pt x="672" y="456"/>
                  </a:lnTo>
                  <a:lnTo>
                    <a:pt x="660" y="450"/>
                  </a:lnTo>
                  <a:lnTo>
                    <a:pt x="654" y="438"/>
                  </a:lnTo>
                  <a:lnTo>
                    <a:pt x="654" y="426"/>
                  </a:lnTo>
                  <a:lnTo>
                    <a:pt x="660" y="414"/>
                  </a:lnTo>
                  <a:lnTo>
                    <a:pt x="666" y="396"/>
                  </a:lnTo>
                  <a:lnTo>
                    <a:pt x="666" y="384"/>
                  </a:lnTo>
                  <a:lnTo>
                    <a:pt x="672" y="366"/>
                  </a:lnTo>
                  <a:lnTo>
                    <a:pt x="678" y="354"/>
                  </a:lnTo>
                  <a:lnTo>
                    <a:pt x="678" y="330"/>
                  </a:lnTo>
                  <a:lnTo>
                    <a:pt x="684" y="318"/>
                  </a:lnTo>
                  <a:lnTo>
                    <a:pt x="684" y="300"/>
                  </a:lnTo>
                  <a:lnTo>
                    <a:pt x="570" y="192"/>
                  </a:lnTo>
                  <a:lnTo>
                    <a:pt x="576" y="186"/>
                  </a:lnTo>
                  <a:lnTo>
                    <a:pt x="582" y="186"/>
                  </a:lnTo>
                  <a:lnTo>
                    <a:pt x="588" y="180"/>
                  </a:lnTo>
                  <a:lnTo>
                    <a:pt x="588" y="174"/>
                  </a:lnTo>
                  <a:lnTo>
                    <a:pt x="576" y="162"/>
                  </a:lnTo>
                  <a:lnTo>
                    <a:pt x="324" y="6"/>
                  </a:lnTo>
                  <a:lnTo>
                    <a:pt x="312" y="6"/>
                  </a:lnTo>
                  <a:lnTo>
                    <a:pt x="312" y="18"/>
                  </a:lnTo>
                  <a:lnTo>
                    <a:pt x="318" y="24"/>
                  </a:lnTo>
                  <a:lnTo>
                    <a:pt x="318" y="36"/>
                  </a:lnTo>
                  <a:lnTo>
                    <a:pt x="294" y="48"/>
                  </a:lnTo>
                  <a:lnTo>
                    <a:pt x="276" y="66"/>
                  </a:lnTo>
                  <a:lnTo>
                    <a:pt x="264" y="84"/>
                  </a:lnTo>
                  <a:lnTo>
                    <a:pt x="264" y="90"/>
                  </a:lnTo>
                  <a:lnTo>
                    <a:pt x="270" y="96"/>
                  </a:lnTo>
                  <a:lnTo>
                    <a:pt x="294" y="96"/>
                  </a:lnTo>
                  <a:lnTo>
                    <a:pt x="306" y="90"/>
                  </a:lnTo>
                  <a:lnTo>
                    <a:pt x="312" y="90"/>
                  </a:lnTo>
                  <a:lnTo>
                    <a:pt x="306" y="96"/>
                  </a:lnTo>
                  <a:lnTo>
                    <a:pt x="294" y="102"/>
                  </a:lnTo>
                  <a:lnTo>
                    <a:pt x="276" y="120"/>
                  </a:lnTo>
                  <a:lnTo>
                    <a:pt x="270" y="120"/>
                  </a:lnTo>
                  <a:lnTo>
                    <a:pt x="264" y="114"/>
                  </a:lnTo>
                  <a:lnTo>
                    <a:pt x="252" y="108"/>
                  </a:lnTo>
                  <a:lnTo>
                    <a:pt x="246" y="108"/>
                  </a:lnTo>
                  <a:lnTo>
                    <a:pt x="234" y="120"/>
                  </a:lnTo>
                  <a:lnTo>
                    <a:pt x="234" y="138"/>
                  </a:lnTo>
                  <a:lnTo>
                    <a:pt x="246" y="150"/>
                  </a:lnTo>
                  <a:lnTo>
                    <a:pt x="216" y="150"/>
                  </a:lnTo>
                  <a:lnTo>
                    <a:pt x="216" y="138"/>
                  </a:lnTo>
                  <a:lnTo>
                    <a:pt x="222" y="132"/>
                  </a:lnTo>
                  <a:lnTo>
                    <a:pt x="222" y="126"/>
                  </a:lnTo>
                  <a:lnTo>
                    <a:pt x="228" y="114"/>
                  </a:lnTo>
                  <a:lnTo>
                    <a:pt x="210" y="120"/>
                  </a:lnTo>
                  <a:lnTo>
                    <a:pt x="192" y="102"/>
                  </a:lnTo>
                  <a:lnTo>
                    <a:pt x="186" y="102"/>
                  </a:lnTo>
                  <a:lnTo>
                    <a:pt x="174" y="114"/>
                  </a:lnTo>
                  <a:lnTo>
                    <a:pt x="174" y="132"/>
                  </a:lnTo>
                  <a:lnTo>
                    <a:pt x="168" y="138"/>
                  </a:lnTo>
                  <a:lnTo>
                    <a:pt x="162" y="138"/>
                  </a:lnTo>
                  <a:lnTo>
                    <a:pt x="156" y="132"/>
                  </a:lnTo>
                  <a:lnTo>
                    <a:pt x="156" y="48"/>
                  </a:lnTo>
                  <a:lnTo>
                    <a:pt x="162" y="36"/>
                  </a:lnTo>
                  <a:lnTo>
                    <a:pt x="162" y="24"/>
                  </a:lnTo>
                  <a:lnTo>
                    <a:pt x="168" y="12"/>
                  </a:lnTo>
                  <a:lnTo>
                    <a:pt x="168" y="6"/>
                  </a:lnTo>
                  <a:lnTo>
                    <a:pt x="78" y="0"/>
                  </a:lnTo>
                  <a:lnTo>
                    <a:pt x="72" y="24"/>
                  </a:lnTo>
                  <a:lnTo>
                    <a:pt x="78" y="30"/>
                  </a:lnTo>
                  <a:lnTo>
                    <a:pt x="84" y="42"/>
                  </a:lnTo>
                  <a:lnTo>
                    <a:pt x="90" y="48"/>
                  </a:lnTo>
                  <a:lnTo>
                    <a:pt x="90" y="66"/>
                  </a:lnTo>
                  <a:lnTo>
                    <a:pt x="96" y="72"/>
                  </a:lnTo>
                  <a:lnTo>
                    <a:pt x="96" y="96"/>
                  </a:lnTo>
                  <a:lnTo>
                    <a:pt x="78" y="114"/>
                  </a:lnTo>
                  <a:lnTo>
                    <a:pt x="66" y="114"/>
                  </a:lnTo>
                  <a:lnTo>
                    <a:pt x="66" y="126"/>
                  </a:lnTo>
                  <a:lnTo>
                    <a:pt x="60" y="138"/>
                  </a:lnTo>
                  <a:lnTo>
                    <a:pt x="60" y="156"/>
                  </a:lnTo>
                  <a:lnTo>
                    <a:pt x="66" y="156"/>
                  </a:lnTo>
                  <a:lnTo>
                    <a:pt x="72" y="162"/>
                  </a:lnTo>
                  <a:lnTo>
                    <a:pt x="90" y="162"/>
                  </a:lnTo>
                  <a:lnTo>
                    <a:pt x="90" y="180"/>
                  </a:lnTo>
                  <a:lnTo>
                    <a:pt x="78" y="186"/>
                  </a:lnTo>
                  <a:lnTo>
                    <a:pt x="84" y="198"/>
                  </a:lnTo>
                  <a:lnTo>
                    <a:pt x="72" y="198"/>
                  </a:lnTo>
                  <a:lnTo>
                    <a:pt x="54" y="216"/>
                  </a:lnTo>
                  <a:lnTo>
                    <a:pt x="48" y="228"/>
                  </a:lnTo>
                  <a:lnTo>
                    <a:pt x="48" y="246"/>
                  </a:lnTo>
                  <a:lnTo>
                    <a:pt x="42" y="258"/>
                  </a:lnTo>
                  <a:lnTo>
                    <a:pt x="30" y="270"/>
                  </a:lnTo>
                  <a:lnTo>
                    <a:pt x="6" y="282"/>
                  </a:lnTo>
                  <a:lnTo>
                    <a:pt x="0" y="294"/>
                  </a:lnTo>
                  <a:lnTo>
                    <a:pt x="6" y="306"/>
                  </a:lnTo>
                  <a:lnTo>
                    <a:pt x="18" y="318"/>
                  </a:lnTo>
                  <a:lnTo>
                    <a:pt x="18" y="330"/>
                  </a:lnTo>
                  <a:lnTo>
                    <a:pt x="12" y="342"/>
                  </a:lnTo>
                  <a:lnTo>
                    <a:pt x="12" y="348"/>
                  </a:lnTo>
                  <a:lnTo>
                    <a:pt x="18" y="354"/>
                  </a:lnTo>
                  <a:lnTo>
                    <a:pt x="18" y="366"/>
                  </a:lnTo>
                  <a:lnTo>
                    <a:pt x="24" y="378"/>
                  </a:lnTo>
                  <a:lnTo>
                    <a:pt x="24" y="396"/>
                  </a:lnTo>
                  <a:lnTo>
                    <a:pt x="18" y="402"/>
                  </a:lnTo>
                  <a:lnTo>
                    <a:pt x="18" y="432"/>
                  </a:lnTo>
                  <a:lnTo>
                    <a:pt x="30" y="444"/>
                  </a:lnTo>
                  <a:lnTo>
                    <a:pt x="36" y="444"/>
                  </a:lnTo>
                  <a:lnTo>
                    <a:pt x="48" y="450"/>
                  </a:lnTo>
                  <a:lnTo>
                    <a:pt x="72" y="474"/>
                  </a:lnTo>
                  <a:lnTo>
                    <a:pt x="78" y="486"/>
                  </a:lnTo>
                  <a:lnTo>
                    <a:pt x="78" y="546"/>
                  </a:lnTo>
                  <a:lnTo>
                    <a:pt x="84" y="558"/>
                  </a:lnTo>
                  <a:lnTo>
                    <a:pt x="114" y="594"/>
                  </a:lnTo>
                  <a:lnTo>
                    <a:pt x="114" y="600"/>
                  </a:lnTo>
                  <a:lnTo>
                    <a:pt x="108" y="612"/>
                  </a:lnTo>
                  <a:lnTo>
                    <a:pt x="108" y="618"/>
                  </a:lnTo>
                  <a:lnTo>
                    <a:pt x="126" y="618"/>
                  </a:lnTo>
                  <a:lnTo>
                    <a:pt x="138" y="612"/>
                  </a:lnTo>
                  <a:lnTo>
                    <a:pt x="138" y="630"/>
                  </a:lnTo>
                  <a:lnTo>
                    <a:pt x="144" y="636"/>
                  </a:lnTo>
                  <a:lnTo>
                    <a:pt x="162" y="636"/>
                  </a:lnTo>
                  <a:lnTo>
                    <a:pt x="180" y="654"/>
                  </a:lnTo>
                  <a:lnTo>
                    <a:pt x="192" y="654"/>
                  </a:lnTo>
                  <a:lnTo>
                    <a:pt x="204" y="648"/>
                  </a:lnTo>
                  <a:lnTo>
                    <a:pt x="204" y="666"/>
                  </a:lnTo>
                  <a:lnTo>
                    <a:pt x="222" y="666"/>
                  </a:lnTo>
                  <a:lnTo>
                    <a:pt x="240" y="678"/>
                  </a:lnTo>
                  <a:lnTo>
                    <a:pt x="264" y="678"/>
                  </a:lnTo>
                  <a:lnTo>
                    <a:pt x="270" y="696"/>
                  </a:lnTo>
                  <a:lnTo>
                    <a:pt x="300" y="696"/>
                  </a:lnTo>
                  <a:lnTo>
                    <a:pt x="300" y="690"/>
                  </a:lnTo>
                  <a:lnTo>
                    <a:pt x="312" y="678"/>
                  </a:lnTo>
                  <a:lnTo>
                    <a:pt x="318" y="684"/>
                  </a:lnTo>
                  <a:lnTo>
                    <a:pt x="330" y="690"/>
                  </a:lnTo>
                  <a:lnTo>
                    <a:pt x="336" y="702"/>
                  </a:lnTo>
                  <a:lnTo>
                    <a:pt x="348" y="714"/>
                  </a:lnTo>
                  <a:lnTo>
                    <a:pt x="348" y="774"/>
                  </a:lnTo>
                  <a:lnTo>
                    <a:pt x="354" y="774"/>
                  </a:lnTo>
                  <a:lnTo>
                    <a:pt x="360" y="780"/>
                  </a:lnTo>
                  <a:lnTo>
                    <a:pt x="360" y="792"/>
                  </a:lnTo>
                  <a:lnTo>
                    <a:pt x="354" y="798"/>
                  </a:lnTo>
                  <a:lnTo>
                    <a:pt x="354" y="804"/>
                  </a:lnTo>
                  <a:lnTo>
                    <a:pt x="348" y="810"/>
                  </a:lnTo>
                  <a:lnTo>
                    <a:pt x="348" y="816"/>
                  </a:lnTo>
                  <a:lnTo>
                    <a:pt x="366" y="834"/>
                  </a:lnTo>
                  <a:lnTo>
                    <a:pt x="378" y="840"/>
                  </a:lnTo>
                  <a:lnTo>
                    <a:pt x="372" y="858"/>
                  </a:lnTo>
                  <a:lnTo>
                    <a:pt x="408" y="858"/>
                  </a:lnTo>
                  <a:lnTo>
                    <a:pt x="414" y="852"/>
                  </a:lnTo>
                  <a:lnTo>
                    <a:pt x="420" y="852"/>
                  </a:lnTo>
                  <a:lnTo>
                    <a:pt x="432" y="840"/>
                  </a:lnTo>
                  <a:lnTo>
                    <a:pt x="444" y="840"/>
                  </a:lnTo>
                  <a:lnTo>
                    <a:pt x="456" y="846"/>
                  </a:lnTo>
                  <a:lnTo>
                    <a:pt x="462" y="858"/>
                  </a:lnTo>
                  <a:lnTo>
                    <a:pt x="474" y="864"/>
                  </a:lnTo>
                  <a:lnTo>
                    <a:pt x="480" y="870"/>
                  </a:lnTo>
                  <a:lnTo>
                    <a:pt x="492" y="870"/>
                  </a:lnTo>
                  <a:lnTo>
                    <a:pt x="510" y="852"/>
                  </a:lnTo>
                  <a:lnTo>
                    <a:pt x="516" y="852"/>
                  </a:lnTo>
                  <a:lnTo>
                    <a:pt x="522" y="858"/>
                  </a:lnTo>
                  <a:lnTo>
                    <a:pt x="534" y="864"/>
                  </a:lnTo>
                  <a:lnTo>
                    <a:pt x="552" y="864"/>
                  </a:lnTo>
                  <a:lnTo>
                    <a:pt x="564" y="852"/>
                  </a:lnTo>
                  <a:lnTo>
                    <a:pt x="576" y="846"/>
                  </a:lnTo>
                  <a:lnTo>
                    <a:pt x="582" y="834"/>
                  </a:lnTo>
                  <a:lnTo>
                    <a:pt x="588" y="828"/>
                  </a:lnTo>
                  <a:lnTo>
                    <a:pt x="612" y="828"/>
                  </a:lnTo>
                  <a:lnTo>
                    <a:pt x="618" y="834"/>
                  </a:lnTo>
                  <a:lnTo>
                    <a:pt x="618" y="840"/>
                  </a:lnTo>
                  <a:lnTo>
                    <a:pt x="630" y="840"/>
                  </a:lnTo>
                  <a:lnTo>
                    <a:pt x="642" y="834"/>
                  </a:lnTo>
                  <a:lnTo>
                    <a:pt x="654" y="822"/>
                  </a:lnTo>
                  <a:lnTo>
                    <a:pt x="660" y="822"/>
                  </a:lnTo>
                  <a:lnTo>
                    <a:pt x="690" y="816"/>
                  </a:lnTo>
                  <a:lnTo>
                    <a:pt x="768" y="762"/>
                  </a:lnTo>
                  <a:lnTo>
                    <a:pt x="762" y="744"/>
                  </a:lnTo>
                  <a:close/>
                  <a:moveTo>
                    <a:pt x="726" y="360"/>
                  </a:moveTo>
                  <a:lnTo>
                    <a:pt x="732" y="354"/>
                  </a:lnTo>
                  <a:lnTo>
                    <a:pt x="732" y="324"/>
                  </a:lnTo>
                  <a:lnTo>
                    <a:pt x="720" y="312"/>
                  </a:lnTo>
                  <a:lnTo>
                    <a:pt x="714" y="312"/>
                  </a:lnTo>
                  <a:lnTo>
                    <a:pt x="708" y="318"/>
                  </a:lnTo>
                  <a:lnTo>
                    <a:pt x="708" y="348"/>
                  </a:lnTo>
                  <a:lnTo>
                    <a:pt x="714" y="354"/>
                  </a:lnTo>
                  <a:lnTo>
                    <a:pt x="726" y="360"/>
                  </a:lnTo>
                  <a:close/>
                  <a:moveTo>
                    <a:pt x="678" y="420"/>
                  </a:moveTo>
                  <a:lnTo>
                    <a:pt x="690" y="426"/>
                  </a:lnTo>
                  <a:lnTo>
                    <a:pt x="696" y="438"/>
                  </a:lnTo>
                  <a:lnTo>
                    <a:pt x="708" y="444"/>
                  </a:lnTo>
                  <a:lnTo>
                    <a:pt x="720" y="444"/>
                  </a:lnTo>
                  <a:lnTo>
                    <a:pt x="726" y="438"/>
                  </a:lnTo>
                  <a:lnTo>
                    <a:pt x="720" y="432"/>
                  </a:lnTo>
                  <a:lnTo>
                    <a:pt x="720" y="426"/>
                  </a:lnTo>
                  <a:lnTo>
                    <a:pt x="708" y="414"/>
                  </a:lnTo>
                  <a:lnTo>
                    <a:pt x="708" y="390"/>
                  </a:lnTo>
                  <a:lnTo>
                    <a:pt x="702" y="378"/>
                  </a:lnTo>
                  <a:lnTo>
                    <a:pt x="684" y="378"/>
                  </a:lnTo>
                  <a:lnTo>
                    <a:pt x="678" y="384"/>
                  </a:lnTo>
                  <a:lnTo>
                    <a:pt x="678" y="42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6" name="Tajikistan" descr="© INSCALE GmbH, 05.05.2010&#10;http://www.presentationload.com/">
              <a:extLst>
                <a:ext uri="{FF2B5EF4-FFF2-40B4-BE49-F238E27FC236}">
                  <a16:creationId xmlns:a16="http://schemas.microsoft.com/office/drawing/2014/main" id="{05D05C59-FFE0-4EC1-87AC-8F58160E055D}"/>
                </a:ext>
              </a:extLst>
            </p:cNvPr>
            <p:cNvSpPr>
              <a:spLocks/>
            </p:cNvSpPr>
            <p:nvPr/>
          </p:nvSpPr>
          <p:spPr bwMode="gray">
            <a:xfrm>
              <a:off x="7537718" y="3038546"/>
              <a:ext cx="244486" cy="157111"/>
            </a:xfrm>
            <a:custGeom>
              <a:avLst/>
              <a:gdLst>
                <a:gd name="T0" fmla="*/ 2147483647 w 552"/>
                <a:gd name="T1" fmla="*/ 2147483647 h 348"/>
                <a:gd name="T2" fmla="*/ 2147483647 w 552"/>
                <a:gd name="T3" fmla="*/ 2147483647 h 348"/>
                <a:gd name="T4" fmla="*/ 2147483647 w 552"/>
                <a:gd name="T5" fmla="*/ 2147483647 h 348"/>
                <a:gd name="T6" fmla="*/ 2147483647 w 552"/>
                <a:gd name="T7" fmla="*/ 2147483647 h 348"/>
                <a:gd name="T8" fmla="*/ 2147483647 w 552"/>
                <a:gd name="T9" fmla="*/ 2147483647 h 348"/>
                <a:gd name="T10" fmla="*/ 2147483647 w 552"/>
                <a:gd name="T11" fmla="*/ 2147483647 h 348"/>
                <a:gd name="T12" fmla="*/ 2147483647 w 552"/>
                <a:gd name="T13" fmla="*/ 2147483647 h 348"/>
                <a:gd name="T14" fmla="*/ 2147483647 w 552"/>
                <a:gd name="T15" fmla="*/ 2147483647 h 348"/>
                <a:gd name="T16" fmla="*/ 2147483647 w 552"/>
                <a:gd name="T17" fmla="*/ 2147483647 h 348"/>
                <a:gd name="T18" fmla="*/ 2147483647 w 552"/>
                <a:gd name="T19" fmla="*/ 2147483647 h 348"/>
                <a:gd name="T20" fmla="*/ 2147483647 w 552"/>
                <a:gd name="T21" fmla="*/ 2147483647 h 348"/>
                <a:gd name="T22" fmla="*/ 2147483647 w 552"/>
                <a:gd name="T23" fmla="*/ 2147483647 h 348"/>
                <a:gd name="T24" fmla="*/ 2147483647 w 552"/>
                <a:gd name="T25" fmla="*/ 2147483647 h 348"/>
                <a:gd name="T26" fmla="*/ 2147483647 w 552"/>
                <a:gd name="T27" fmla="*/ 2147483647 h 348"/>
                <a:gd name="T28" fmla="*/ 2147483647 w 552"/>
                <a:gd name="T29" fmla="*/ 2147483647 h 348"/>
                <a:gd name="T30" fmla="*/ 2147483647 w 552"/>
                <a:gd name="T31" fmla="*/ 2147483647 h 348"/>
                <a:gd name="T32" fmla="*/ 2147483647 w 552"/>
                <a:gd name="T33" fmla="*/ 2147483647 h 348"/>
                <a:gd name="T34" fmla="*/ 2147483647 w 552"/>
                <a:gd name="T35" fmla="*/ 2147483647 h 348"/>
                <a:gd name="T36" fmla="*/ 2147483647 w 552"/>
                <a:gd name="T37" fmla="*/ 2147483647 h 348"/>
                <a:gd name="T38" fmla="*/ 2147483647 w 552"/>
                <a:gd name="T39" fmla="*/ 0 h 348"/>
                <a:gd name="T40" fmla="*/ 2147483647 w 552"/>
                <a:gd name="T41" fmla="*/ 2147483647 h 348"/>
                <a:gd name="T42" fmla="*/ 2147483647 w 552"/>
                <a:gd name="T43" fmla="*/ 2147483647 h 348"/>
                <a:gd name="T44" fmla="*/ 2147483647 w 552"/>
                <a:gd name="T45" fmla="*/ 2147483647 h 348"/>
                <a:gd name="T46" fmla="*/ 2147483647 w 552"/>
                <a:gd name="T47" fmla="*/ 2147483647 h 348"/>
                <a:gd name="T48" fmla="*/ 2147483647 w 552"/>
                <a:gd name="T49" fmla="*/ 2147483647 h 348"/>
                <a:gd name="T50" fmla="*/ 2147483647 w 552"/>
                <a:gd name="T51" fmla="*/ 2147483647 h 348"/>
                <a:gd name="T52" fmla="*/ 2147483647 w 552"/>
                <a:gd name="T53" fmla="*/ 2147483647 h 348"/>
                <a:gd name="T54" fmla="*/ 2147483647 w 552"/>
                <a:gd name="T55" fmla="*/ 2147483647 h 348"/>
                <a:gd name="T56" fmla="*/ 2147483647 w 552"/>
                <a:gd name="T57" fmla="*/ 2147483647 h 348"/>
                <a:gd name="T58" fmla="*/ 2147483647 w 552"/>
                <a:gd name="T59" fmla="*/ 2147483647 h 348"/>
                <a:gd name="T60" fmla="*/ 2147483647 w 552"/>
                <a:gd name="T61" fmla="*/ 2147483647 h 348"/>
                <a:gd name="T62" fmla="*/ 2147483647 w 552"/>
                <a:gd name="T63" fmla="*/ 2147483647 h 348"/>
                <a:gd name="T64" fmla="*/ 2147483647 w 552"/>
                <a:gd name="T65" fmla="*/ 2147483647 h 348"/>
                <a:gd name="T66" fmla="*/ 2147483647 w 552"/>
                <a:gd name="T67" fmla="*/ 2147483647 h 348"/>
                <a:gd name="T68" fmla="*/ 2147483647 w 552"/>
                <a:gd name="T69" fmla="*/ 2147483647 h 348"/>
                <a:gd name="T70" fmla="*/ 2147483647 w 552"/>
                <a:gd name="T71" fmla="*/ 2147483647 h 348"/>
                <a:gd name="T72" fmla="*/ 2147483647 w 552"/>
                <a:gd name="T73" fmla="*/ 2147483647 h 348"/>
                <a:gd name="T74" fmla="*/ 2147483647 w 552"/>
                <a:gd name="T75" fmla="*/ 2147483647 h 348"/>
                <a:gd name="T76" fmla="*/ 2147483647 w 552"/>
                <a:gd name="T77" fmla="*/ 2147483647 h 348"/>
                <a:gd name="T78" fmla="*/ 2147483647 w 552"/>
                <a:gd name="T79" fmla="*/ 2147483647 h 348"/>
                <a:gd name="T80" fmla="*/ 2147483647 w 552"/>
                <a:gd name="T81" fmla="*/ 2147483647 h 348"/>
                <a:gd name="T82" fmla="*/ 2147483647 w 552"/>
                <a:gd name="T83" fmla="*/ 2147483647 h 348"/>
                <a:gd name="T84" fmla="*/ 2147483647 w 552"/>
                <a:gd name="T85" fmla="*/ 2147483647 h 348"/>
                <a:gd name="T86" fmla="*/ 2147483647 w 552"/>
                <a:gd name="T87" fmla="*/ 2147483647 h 348"/>
                <a:gd name="T88" fmla="*/ 2147483647 w 552"/>
                <a:gd name="T89" fmla="*/ 2147483647 h 348"/>
                <a:gd name="T90" fmla="*/ 2147483647 w 552"/>
                <a:gd name="T91" fmla="*/ 2147483647 h 348"/>
                <a:gd name="T92" fmla="*/ 2147483647 w 552"/>
                <a:gd name="T93" fmla="*/ 2147483647 h 348"/>
                <a:gd name="T94" fmla="*/ 2147483647 w 552"/>
                <a:gd name="T95" fmla="*/ 2147483647 h 348"/>
                <a:gd name="T96" fmla="*/ 2147483647 w 552"/>
                <a:gd name="T97" fmla="*/ 2147483647 h 348"/>
                <a:gd name="T98" fmla="*/ 2147483647 w 552"/>
                <a:gd name="T99" fmla="*/ 2147483647 h 34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552"/>
                <a:gd name="T151" fmla="*/ 0 h 348"/>
                <a:gd name="T152" fmla="*/ 552 w 552"/>
                <a:gd name="T153" fmla="*/ 348 h 34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552" h="348">
                  <a:moveTo>
                    <a:pt x="528" y="270"/>
                  </a:moveTo>
                  <a:lnTo>
                    <a:pt x="516" y="246"/>
                  </a:lnTo>
                  <a:lnTo>
                    <a:pt x="516" y="204"/>
                  </a:lnTo>
                  <a:lnTo>
                    <a:pt x="510" y="198"/>
                  </a:lnTo>
                  <a:lnTo>
                    <a:pt x="498" y="192"/>
                  </a:lnTo>
                  <a:lnTo>
                    <a:pt x="492" y="192"/>
                  </a:lnTo>
                  <a:lnTo>
                    <a:pt x="480" y="186"/>
                  </a:lnTo>
                  <a:lnTo>
                    <a:pt x="456" y="186"/>
                  </a:lnTo>
                  <a:lnTo>
                    <a:pt x="450" y="192"/>
                  </a:lnTo>
                  <a:lnTo>
                    <a:pt x="438" y="192"/>
                  </a:lnTo>
                  <a:lnTo>
                    <a:pt x="426" y="180"/>
                  </a:lnTo>
                  <a:lnTo>
                    <a:pt x="426" y="168"/>
                  </a:lnTo>
                  <a:lnTo>
                    <a:pt x="432" y="156"/>
                  </a:lnTo>
                  <a:lnTo>
                    <a:pt x="432" y="144"/>
                  </a:lnTo>
                  <a:lnTo>
                    <a:pt x="414" y="144"/>
                  </a:lnTo>
                  <a:lnTo>
                    <a:pt x="414" y="120"/>
                  </a:lnTo>
                  <a:lnTo>
                    <a:pt x="396" y="114"/>
                  </a:lnTo>
                  <a:lnTo>
                    <a:pt x="384" y="126"/>
                  </a:lnTo>
                  <a:lnTo>
                    <a:pt x="342" y="126"/>
                  </a:lnTo>
                  <a:lnTo>
                    <a:pt x="336" y="132"/>
                  </a:lnTo>
                  <a:lnTo>
                    <a:pt x="324" y="138"/>
                  </a:lnTo>
                  <a:lnTo>
                    <a:pt x="312" y="138"/>
                  </a:lnTo>
                  <a:lnTo>
                    <a:pt x="312" y="132"/>
                  </a:lnTo>
                  <a:lnTo>
                    <a:pt x="306" y="132"/>
                  </a:lnTo>
                  <a:lnTo>
                    <a:pt x="294" y="138"/>
                  </a:lnTo>
                  <a:lnTo>
                    <a:pt x="264" y="108"/>
                  </a:lnTo>
                  <a:lnTo>
                    <a:pt x="258" y="114"/>
                  </a:lnTo>
                  <a:lnTo>
                    <a:pt x="246" y="120"/>
                  </a:lnTo>
                  <a:lnTo>
                    <a:pt x="240" y="126"/>
                  </a:lnTo>
                  <a:lnTo>
                    <a:pt x="222" y="126"/>
                  </a:lnTo>
                  <a:lnTo>
                    <a:pt x="210" y="114"/>
                  </a:lnTo>
                  <a:lnTo>
                    <a:pt x="186" y="114"/>
                  </a:lnTo>
                  <a:lnTo>
                    <a:pt x="174" y="108"/>
                  </a:lnTo>
                  <a:lnTo>
                    <a:pt x="156" y="108"/>
                  </a:lnTo>
                  <a:lnTo>
                    <a:pt x="150" y="114"/>
                  </a:lnTo>
                  <a:lnTo>
                    <a:pt x="138" y="114"/>
                  </a:lnTo>
                  <a:lnTo>
                    <a:pt x="126" y="120"/>
                  </a:lnTo>
                  <a:lnTo>
                    <a:pt x="120" y="114"/>
                  </a:lnTo>
                  <a:lnTo>
                    <a:pt x="120" y="108"/>
                  </a:lnTo>
                  <a:lnTo>
                    <a:pt x="114" y="102"/>
                  </a:lnTo>
                  <a:lnTo>
                    <a:pt x="114" y="90"/>
                  </a:lnTo>
                  <a:lnTo>
                    <a:pt x="126" y="84"/>
                  </a:lnTo>
                  <a:lnTo>
                    <a:pt x="132" y="78"/>
                  </a:lnTo>
                  <a:lnTo>
                    <a:pt x="132" y="66"/>
                  </a:lnTo>
                  <a:lnTo>
                    <a:pt x="138" y="60"/>
                  </a:lnTo>
                  <a:lnTo>
                    <a:pt x="150" y="60"/>
                  </a:lnTo>
                  <a:lnTo>
                    <a:pt x="186" y="72"/>
                  </a:lnTo>
                  <a:lnTo>
                    <a:pt x="198" y="78"/>
                  </a:lnTo>
                  <a:lnTo>
                    <a:pt x="204" y="78"/>
                  </a:lnTo>
                  <a:lnTo>
                    <a:pt x="210" y="72"/>
                  </a:lnTo>
                  <a:lnTo>
                    <a:pt x="210" y="66"/>
                  </a:lnTo>
                  <a:lnTo>
                    <a:pt x="204" y="60"/>
                  </a:lnTo>
                  <a:lnTo>
                    <a:pt x="198" y="60"/>
                  </a:lnTo>
                  <a:lnTo>
                    <a:pt x="186" y="54"/>
                  </a:lnTo>
                  <a:lnTo>
                    <a:pt x="180" y="48"/>
                  </a:lnTo>
                  <a:lnTo>
                    <a:pt x="174" y="48"/>
                  </a:lnTo>
                  <a:lnTo>
                    <a:pt x="198" y="12"/>
                  </a:lnTo>
                  <a:lnTo>
                    <a:pt x="192" y="6"/>
                  </a:lnTo>
                  <a:lnTo>
                    <a:pt x="180" y="0"/>
                  </a:lnTo>
                  <a:lnTo>
                    <a:pt x="162" y="0"/>
                  </a:lnTo>
                  <a:lnTo>
                    <a:pt x="156" y="12"/>
                  </a:lnTo>
                  <a:lnTo>
                    <a:pt x="144" y="18"/>
                  </a:lnTo>
                  <a:lnTo>
                    <a:pt x="138" y="30"/>
                  </a:lnTo>
                  <a:lnTo>
                    <a:pt x="132" y="30"/>
                  </a:lnTo>
                  <a:lnTo>
                    <a:pt x="114" y="12"/>
                  </a:lnTo>
                  <a:lnTo>
                    <a:pt x="102" y="12"/>
                  </a:lnTo>
                  <a:lnTo>
                    <a:pt x="102" y="24"/>
                  </a:lnTo>
                  <a:lnTo>
                    <a:pt x="96" y="30"/>
                  </a:lnTo>
                  <a:lnTo>
                    <a:pt x="96" y="42"/>
                  </a:lnTo>
                  <a:lnTo>
                    <a:pt x="108" y="54"/>
                  </a:lnTo>
                  <a:lnTo>
                    <a:pt x="108" y="60"/>
                  </a:lnTo>
                  <a:lnTo>
                    <a:pt x="66" y="60"/>
                  </a:lnTo>
                  <a:lnTo>
                    <a:pt x="90" y="84"/>
                  </a:lnTo>
                  <a:lnTo>
                    <a:pt x="72" y="96"/>
                  </a:lnTo>
                  <a:lnTo>
                    <a:pt x="78" y="96"/>
                  </a:lnTo>
                  <a:lnTo>
                    <a:pt x="78" y="108"/>
                  </a:lnTo>
                  <a:lnTo>
                    <a:pt x="54" y="120"/>
                  </a:lnTo>
                  <a:lnTo>
                    <a:pt x="6" y="120"/>
                  </a:lnTo>
                  <a:lnTo>
                    <a:pt x="0" y="126"/>
                  </a:lnTo>
                  <a:lnTo>
                    <a:pt x="0" y="144"/>
                  </a:lnTo>
                  <a:lnTo>
                    <a:pt x="18" y="144"/>
                  </a:lnTo>
                  <a:lnTo>
                    <a:pt x="30" y="156"/>
                  </a:lnTo>
                  <a:lnTo>
                    <a:pt x="36" y="156"/>
                  </a:lnTo>
                  <a:lnTo>
                    <a:pt x="42" y="162"/>
                  </a:lnTo>
                  <a:lnTo>
                    <a:pt x="54" y="162"/>
                  </a:lnTo>
                  <a:lnTo>
                    <a:pt x="66" y="174"/>
                  </a:lnTo>
                  <a:lnTo>
                    <a:pt x="66" y="180"/>
                  </a:lnTo>
                  <a:lnTo>
                    <a:pt x="60" y="186"/>
                  </a:lnTo>
                  <a:lnTo>
                    <a:pt x="60" y="204"/>
                  </a:lnTo>
                  <a:lnTo>
                    <a:pt x="66" y="210"/>
                  </a:lnTo>
                  <a:lnTo>
                    <a:pt x="78" y="216"/>
                  </a:lnTo>
                  <a:lnTo>
                    <a:pt x="90" y="228"/>
                  </a:lnTo>
                  <a:lnTo>
                    <a:pt x="90" y="246"/>
                  </a:lnTo>
                  <a:lnTo>
                    <a:pt x="84" y="258"/>
                  </a:lnTo>
                  <a:lnTo>
                    <a:pt x="72" y="264"/>
                  </a:lnTo>
                  <a:lnTo>
                    <a:pt x="66" y="276"/>
                  </a:lnTo>
                  <a:lnTo>
                    <a:pt x="60" y="282"/>
                  </a:lnTo>
                  <a:lnTo>
                    <a:pt x="60" y="306"/>
                  </a:lnTo>
                  <a:lnTo>
                    <a:pt x="66" y="312"/>
                  </a:lnTo>
                  <a:lnTo>
                    <a:pt x="78" y="318"/>
                  </a:lnTo>
                  <a:lnTo>
                    <a:pt x="84" y="324"/>
                  </a:lnTo>
                  <a:lnTo>
                    <a:pt x="90" y="324"/>
                  </a:lnTo>
                  <a:lnTo>
                    <a:pt x="108" y="306"/>
                  </a:lnTo>
                  <a:lnTo>
                    <a:pt x="120" y="300"/>
                  </a:lnTo>
                  <a:lnTo>
                    <a:pt x="126" y="294"/>
                  </a:lnTo>
                  <a:lnTo>
                    <a:pt x="138" y="294"/>
                  </a:lnTo>
                  <a:lnTo>
                    <a:pt x="144" y="300"/>
                  </a:lnTo>
                  <a:lnTo>
                    <a:pt x="150" y="312"/>
                  </a:lnTo>
                  <a:lnTo>
                    <a:pt x="156" y="318"/>
                  </a:lnTo>
                  <a:lnTo>
                    <a:pt x="162" y="318"/>
                  </a:lnTo>
                  <a:lnTo>
                    <a:pt x="162" y="288"/>
                  </a:lnTo>
                  <a:lnTo>
                    <a:pt x="174" y="276"/>
                  </a:lnTo>
                  <a:lnTo>
                    <a:pt x="186" y="270"/>
                  </a:lnTo>
                  <a:lnTo>
                    <a:pt x="204" y="270"/>
                  </a:lnTo>
                  <a:lnTo>
                    <a:pt x="216" y="282"/>
                  </a:lnTo>
                  <a:lnTo>
                    <a:pt x="222" y="258"/>
                  </a:lnTo>
                  <a:lnTo>
                    <a:pt x="216" y="258"/>
                  </a:lnTo>
                  <a:lnTo>
                    <a:pt x="210" y="252"/>
                  </a:lnTo>
                  <a:lnTo>
                    <a:pt x="210" y="246"/>
                  </a:lnTo>
                  <a:lnTo>
                    <a:pt x="222" y="234"/>
                  </a:lnTo>
                  <a:lnTo>
                    <a:pt x="228" y="234"/>
                  </a:lnTo>
                  <a:lnTo>
                    <a:pt x="234" y="228"/>
                  </a:lnTo>
                  <a:lnTo>
                    <a:pt x="234" y="204"/>
                  </a:lnTo>
                  <a:lnTo>
                    <a:pt x="240" y="198"/>
                  </a:lnTo>
                  <a:lnTo>
                    <a:pt x="258" y="198"/>
                  </a:lnTo>
                  <a:lnTo>
                    <a:pt x="276" y="216"/>
                  </a:lnTo>
                  <a:lnTo>
                    <a:pt x="276" y="246"/>
                  </a:lnTo>
                  <a:lnTo>
                    <a:pt x="294" y="246"/>
                  </a:lnTo>
                  <a:lnTo>
                    <a:pt x="306" y="312"/>
                  </a:lnTo>
                  <a:lnTo>
                    <a:pt x="306" y="318"/>
                  </a:lnTo>
                  <a:lnTo>
                    <a:pt x="336" y="348"/>
                  </a:lnTo>
                  <a:lnTo>
                    <a:pt x="342" y="348"/>
                  </a:lnTo>
                  <a:lnTo>
                    <a:pt x="348" y="342"/>
                  </a:lnTo>
                  <a:lnTo>
                    <a:pt x="360" y="336"/>
                  </a:lnTo>
                  <a:lnTo>
                    <a:pt x="366" y="324"/>
                  </a:lnTo>
                  <a:lnTo>
                    <a:pt x="372" y="318"/>
                  </a:lnTo>
                  <a:lnTo>
                    <a:pt x="390" y="318"/>
                  </a:lnTo>
                  <a:lnTo>
                    <a:pt x="396" y="312"/>
                  </a:lnTo>
                  <a:lnTo>
                    <a:pt x="402" y="300"/>
                  </a:lnTo>
                  <a:lnTo>
                    <a:pt x="408" y="294"/>
                  </a:lnTo>
                  <a:lnTo>
                    <a:pt x="432" y="282"/>
                  </a:lnTo>
                  <a:lnTo>
                    <a:pt x="456" y="282"/>
                  </a:lnTo>
                  <a:lnTo>
                    <a:pt x="456" y="300"/>
                  </a:lnTo>
                  <a:lnTo>
                    <a:pt x="492" y="288"/>
                  </a:lnTo>
                  <a:lnTo>
                    <a:pt x="516" y="288"/>
                  </a:lnTo>
                  <a:lnTo>
                    <a:pt x="522" y="294"/>
                  </a:lnTo>
                  <a:lnTo>
                    <a:pt x="546" y="294"/>
                  </a:lnTo>
                  <a:lnTo>
                    <a:pt x="552" y="288"/>
                  </a:lnTo>
                  <a:lnTo>
                    <a:pt x="540" y="276"/>
                  </a:lnTo>
                  <a:lnTo>
                    <a:pt x="534" y="276"/>
                  </a:lnTo>
                  <a:lnTo>
                    <a:pt x="528" y="27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7" name="Syria" descr="© INSCALE GmbH, 05.05.2010&#10;http://www.presentationload.com/">
              <a:extLst>
                <a:ext uri="{FF2B5EF4-FFF2-40B4-BE49-F238E27FC236}">
                  <a16:creationId xmlns:a16="http://schemas.microsoft.com/office/drawing/2014/main" id="{76CE4F0A-0353-4A74-AEC2-7396A2186DF5}"/>
                </a:ext>
              </a:extLst>
            </p:cNvPr>
            <p:cNvSpPr>
              <a:spLocks/>
            </p:cNvSpPr>
            <p:nvPr/>
          </p:nvSpPr>
          <p:spPr bwMode="gray">
            <a:xfrm>
              <a:off x="6621691" y="3167091"/>
              <a:ext cx="200034" cy="187263"/>
            </a:xfrm>
            <a:custGeom>
              <a:avLst/>
              <a:gdLst>
                <a:gd name="T0" fmla="*/ 2147483647 w 450"/>
                <a:gd name="T1" fmla="*/ 2147483647 h 414"/>
                <a:gd name="T2" fmla="*/ 2147483647 w 450"/>
                <a:gd name="T3" fmla="*/ 2147483647 h 414"/>
                <a:gd name="T4" fmla="*/ 2147483647 w 450"/>
                <a:gd name="T5" fmla="*/ 2147483647 h 414"/>
                <a:gd name="T6" fmla="*/ 2147483647 w 450"/>
                <a:gd name="T7" fmla="*/ 0 h 414"/>
                <a:gd name="T8" fmla="*/ 2147483647 w 450"/>
                <a:gd name="T9" fmla="*/ 2147483647 h 414"/>
                <a:gd name="T10" fmla="*/ 2147483647 w 450"/>
                <a:gd name="T11" fmla="*/ 2147483647 h 414"/>
                <a:gd name="T12" fmla="*/ 2147483647 w 450"/>
                <a:gd name="T13" fmla="*/ 2147483647 h 414"/>
                <a:gd name="T14" fmla="*/ 2147483647 w 450"/>
                <a:gd name="T15" fmla="*/ 2147483647 h 414"/>
                <a:gd name="T16" fmla="*/ 2147483647 w 450"/>
                <a:gd name="T17" fmla="*/ 2147483647 h 414"/>
                <a:gd name="T18" fmla="*/ 2147483647 w 450"/>
                <a:gd name="T19" fmla="*/ 2147483647 h 414"/>
                <a:gd name="T20" fmla="*/ 2147483647 w 450"/>
                <a:gd name="T21" fmla="*/ 2147483647 h 414"/>
                <a:gd name="T22" fmla="*/ 2147483647 w 450"/>
                <a:gd name="T23" fmla="*/ 2147483647 h 414"/>
                <a:gd name="T24" fmla="*/ 2147483647 w 450"/>
                <a:gd name="T25" fmla="*/ 2147483647 h 414"/>
                <a:gd name="T26" fmla="*/ 2147483647 w 450"/>
                <a:gd name="T27" fmla="*/ 2147483647 h 414"/>
                <a:gd name="T28" fmla="*/ 2147483647 w 450"/>
                <a:gd name="T29" fmla="*/ 2147483647 h 414"/>
                <a:gd name="T30" fmla="*/ 2147483647 w 450"/>
                <a:gd name="T31" fmla="*/ 2147483647 h 414"/>
                <a:gd name="T32" fmla="*/ 2147483647 w 450"/>
                <a:gd name="T33" fmla="*/ 2147483647 h 414"/>
                <a:gd name="T34" fmla="*/ 2147483647 w 450"/>
                <a:gd name="T35" fmla="*/ 2147483647 h 414"/>
                <a:gd name="T36" fmla="*/ 2147483647 w 450"/>
                <a:gd name="T37" fmla="*/ 2147483647 h 414"/>
                <a:gd name="T38" fmla="*/ 2147483647 w 450"/>
                <a:gd name="T39" fmla="*/ 2147483647 h 414"/>
                <a:gd name="T40" fmla="*/ 2147483647 w 450"/>
                <a:gd name="T41" fmla="*/ 2147483647 h 414"/>
                <a:gd name="T42" fmla="*/ 2147483647 w 450"/>
                <a:gd name="T43" fmla="*/ 2147483647 h 414"/>
                <a:gd name="T44" fmla="*/ 2147483647 w 450"/>
                <a:gd name="T45" fmla="*/ 2147483647 h 414"/>
                <a:gd name="T46" fmla="*/ 2147483647 w 450"/>
                <a:gd name="T47" fmla="*/ 2147483647 h 414"/>
                <a:gd name="T48" fmla="*/ 2147483647 w 450"/>
                <a:gd name="T49" fmla="*/ 2147483647 h 414"/>
                <a:gd name="T50" fmla="*/ 2147483647 w 450"/>
                <a:gd name="T51" fmla="*/ 2147483647 h 414"/>
                <a:gd name="T52" fmla="*/ 2147483647 w 450"/>
                <a:gd name="T53" fmla="*/ 2147483647 h 414"/>
                <a:gd name="T54" fmla="*/ 2147483647 w 450"/>
                <a:gd name="T55" fmla="*/ 2147483647 h 414"/>
                <a:gd name="T56" fmla="*/ 2147483647 w 450"/>
                <a:gd name="T57" fmla="*/ 2147483647 h 414"/>
                <a:gd name="T58" fmla="*/ 2147483647 w 450"/>
                <a:gd name="T59" fmla="*/ 2147483647 h 414"/>
                <a:gd name="T60" fmla="*/ 2147483647 w 450"/>
                <a:gd name="T61" fmla="*/ 2147483647 h 414"/>
                <a:gd name="T62" fmla="*/ 2147483647 w 450"/>
                <a:gd name="T63" fmla="*/ 2147483647 h 414"/>
                <a:gd name="T64" fmla="*/ 2147483647 w 450"/>
                <a:gd name="T65" fmla="*/ 2147483647 h 414"/>
                <a:gd name="T66" fmla="*/ 2147483647 w 450"/>
                <a:gd name="T67" fmla="*/ 2147483647 h 414"/>
                <a:gd name="T68" fmla="*/ 2147483647 w 450"/>
                <a:gd name="T69" fmla="*/ 2147483647 h 414"/>
                <a:gd name="T70" fmla="*/ 2147483647 w 450"/>
                <a:gd name="T71" fmla="*/ 2147483647 h 414"/>
                <a:gd name="T72" fmla="*/ 2147483647 w 450"/>
                <a:gd name="T73" fmla="*/ 2147483647 h 414"/>
                <a:gd name="T74" fmla="*/ 2147483647 w 450"/>
                <a:gd name="T75" fmla="*/ 2147483647 h 414"/>
                <a:gd name="T76" fmla="*/ 2147483647 w 450"/>
                <a:gd name="T77" fmla="*/ 2147483647 h 414"/>
                <a:gd name="T78" fmla="*/ 2147483647 w 450"/>
                <a:gd name="T79" fmla="*/ 2147483647 h 414"/>
                <a:gd name="T80" fmla="*/ 2147483647 w 450"/>
                <a:gd name="T81" fmla="*/ 2147483647 h 414"/>
                <a:gd name="T82" fmla="*/ 2147483647 w 450"/>
                <a:gd name="T83" fmla="*/ 2147483647 h 414"/>
                <a:gd name="T84" fmla="*/ 2147483647 w 450"/>
                <a:gd name="T85" fmla="*/ 2147483647 h 414"/>
                <a:gd name="T86" fmla="*/ 2147483647 w 450"/>
                <a:gd name="T87" fmla="*/ 2147483647 h 414"/>
                <a:gd name="T88" fmla="*/ 2147483647 w 450"/>
                <a:gd name="T89" fmla="*/ 2147483647 h 414"/>
                <a:gd name="T90" fmla="*/ 2147483647 w 450"/>
                <a:gd name="T91" fmla="*/ 2147483647 h 414"/>
                <a:gd name="T92" fmla="*/ 2147483647 w 450"/>
                <a:gd name="T93" fmla="*/ 2147483647 h 414"/>
                <a:gd name="T94" fmla="*/ 2147483647 w 450"/>
                <a:gd name="T95" fmla="*/ 2147483647 h 414"/>
                <a:gd name="T96" fmla="*/ 2147483647 w 450"/>
                <a:gd name="T97" fmla="*/ 2147483647 h 414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450"/>
                <a:gd name="T148" fmla="*/ 0 h 414"/>
                <a:gd name="T149" fmla="*/ 450 w 450"/>
                <a:gd name="T150" fmla="*/ 414 h 414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450" h="414">
                  <a:moveTo>
                    <a:pt x="426" y="60"/>
                  </a:moveTo>
                  <a:lnTo>
                    <a:pt x="432" y="54"/>
                  </a:lnTo>
                  <a:lnTo>
                    <a:pt x="438" y="42"/>
                  </a:lnTo>
                  <a:lnTo>
                    <a:pt x="450" y="30"/>
                  </a:lnTo>
                  <a:lnTo>
                    <a:pt x="444" y="30"/>
                  </a:lnTo>
                  <a:lnTo>
                    <a:pt x="438" y="24"/>
                  </a:lnTo>
                  <a:lnTo>
                    <a:pt x="438" y="0"/>
                  </a:lnTo>
                  <a:lnTo>
                    <a:pt x="432" y="0"/>
                  </a:lnTo>
                  <a:lnTo>
                    <a:pt x="432" y="6"/>
                  </a:lnTo>
                  <a:lnTo>
                    <a:pt x="426" y="18"/>
                  </a:lnTo>
                  <a:lnTo>
                    <a:pt x="402" y="18"/>
                  </a:lnTo>
                  <a:lnTo>
                    <a:pt x="390" y="30"/>
                  </a:lnTo>
                  <a:lnTo>
                    <a:pt x="372" y="30"/>
                  </a:lnTo>
                  <a:lnTo>
                    <a:pt x="366" y="24"/>
                  </a:lnTo>
                  <a:lnTo>
                    <a:pt x="318" y="24"/>
                  </a:lnTo>
                  <a:lnTo>
                    <a:pt x="306" y="30"/>
                  </a:lnTo>
                  <a:lnTo>
                    <a:pt x="294" y="42"/>
                  </a:lnTo>
                  <a:lnTo>
                    <a:pt x="282" y="48"/>
                  </a:lnTo>
                  <a:lnTo>
                    <a:pt x="276" y="54"/>
                  </a:lnTo>
                  <a:lnTo>
                    <a:pt x="258" y="54"/>
                  </a:lnTo>
                  <a:lnTo>
                    <a:pt x="246" y="60"/>
                  </a:lnTo>
                  <a:lnTo>
                    <a:pt x="234" y="60"/>
                  </a:lnTo>
                  <a:lnTo>
                    <a:pt x="222" y="54"/>
                  </a:lnTo>
                  <a:lnTo>
                    <a:pt x="204" y="54"/>
                  </a:lnTo>
                  <a:lnTo>
                    <a:pt x="192" y="42"/>
                  </a:lnTo>
                  <a:lnTo>
                    <a:pt x="180" y="36"/>
                  </a:lnTo>
                  <a:lnTo>
                    <a:pt x="174" y="30"/>
                  </a:lnTo>
                  <a:lnTo>
                    <a:pt x="168" y="30"/>
                  </a:lnTo>
                  <a:lnTo>
                    <a:pt x="150" y="48"/>
                  </a:lnTo>
                  <a:lnTo>
                    <a:pt x="144" y="48"/>
                  </a:lnTo>
                  <a:lnTo>
                    <a:pt x="138" y="54"/>
                  </a:lnTo>
                  <a:lnTo>
                    <a:pt x="120" y="60"/>
                  </a:lnTo>
                  <a:lnTo>
                    <a:pt x="84" y="60"/>
                  </a:lnTo>
                  <a:lnTo>
                    <a:pt x="84" y="54"/>
                  </a:lnTo>
                  <a:lnTo>
                    <a:pt x="90" y="48"/>
                  </a:lnTo>
                  <a:lnTo>
                    <a:pt x="66" y="48"/>
                  </a:lnTo>
                  <a:lnTo>
                    <a:pt x="66" y="78"/>
                  </a:lnTo>
                  <a:lnTo>
                    <a:pt x="72" y="78"/>
                  </a:lnTo>
                  <a:lnTo>
                    <a:pt x="72" y="102"/>
                  </a:lnTo>
                  <a:lnTo>
                    <a:pt x="60" y="102"/>
                  </a:lnTo>
                  <a:lnTo>
                    <a:pt x="54" y="96"/>
                  </a:lnTo>
                  <a:lnTo>
                    <a:pt x="54" y="114"/>
                  </a:lnTo>
                  <a:lnTo>
                    <a:pt x="48" y="120"/>
                  </a:lnTo>
                  <a:lnTo>
                    <a:pt x="48" y="126"/>
                  </a:lnTo>
                  <a:lnTo>
                    <a:pt x="36" y="126"/>
                  </a:lnTo>
                  <a:lnTo>
                    <a:pt x="24" y="114"/>
                  </a:lnTo>
                  <a:lnTo>
                    <a:pt x="18" y="120"/>
                  </a:lnTo>
                  <a:lnTo>
                    <a:pt x="12" y="132"/>
                  </a:lnTo>
                  <a:lnTo>
                    <a:pt x="12" y="150"/>
                  </a:lnTo>
                  <a:lnTo>
                    <a:pt x="6" y="150"/>
                  </a:lnTo>
                  <a:lnTo>
                    <a:pt x="0" y="198"/>
                  </a:lnTo>
                  <a:lnTo>
                    <a:pt x="6" y="204"/>
                  </a:lnTo>
                  <a:lnTo>
                    <a:pt x="18" y="210"/>
                  </a:lnTo>
                  <a:lnTo>
                    <a:pt x="24" y="216"/>
                  </a:lnTo>
                  <a:lnTo>
                    <a:pt x="24" y="222"/>
                  </a:lnTo>
                  <a:lnTo>
                    <a:pt x="72" y="222"/>
                  </a:lnTo>
                  <a:lnTo>
                    <a:pt x="66" y="234"/>
                  </a:lnTo>
                  <a:lnTo>
                    <a:pt x="72" y="240"/>
                  </a:lnTo>
                  <a:lnTo>
                    <a:pt x="78" y="252"/>
                  </a:lnTo>
                  <a:lnTo>
                    <a:pt x="78" y="270"/>
                  </a:lnTo>
                  <a:lnTo>
                    <a:pt x="72" y="282"/>
                  </a:lnTo>
                  <a:lnTo>
                    <a:pt x="66" y="282"/>
                  </a:lnTo>
                  <a:lnTo>
                    <a:pt x="54" y="288"/>
                  </a:lnTo>
                  <a:lnTo>
                    <a:pt x="48" y="288"/>
                  </a:lnTo>
                  <a:lnTo>
                    <a:pt x="42" y="294"/>
                  </a:lnTo>
                  <a:lnTo>
                    <a:pt x="42" y="318"/>
                  </a:lnTo>
                  <a:lnTo>
                    <a:pt x="24" y="336"/>
                  </a:lnTo>
                  <a:lnTo>
                    <a:pt x="30" y="378"/>
                  </a:lnTo>
                  <a:lnTo>
                    <a:pt x="36" y="378"/>
                  </a:lnTo>
                  <a:lnTo>
                    <a:pt x="72" y="396"/>
                  </a:lnTo>
                  <a:lnTo>
                    <a:pt x="84" y="408"/>
                  </a:lnTo>
                  <a:lnTo>
                    <a:pt x="96" y="414"/>
                  </a:lnTo>
                  <a:lnTo>
                    <a:pt x="114" y="414"/>
                  </a:lnTo>
                  <a:lnTo>
                    <a:pt x="174" y="384"/>
                  </a:lnTo>
                  <a:lnTo>
                    <a:pt x="204" y="354"/>
                  </a:lnTo>
                  <a:lnTo>
                    <a:pt x="228" y="336"/>
                  </a:lnTo>
                  <a:lnTo>
                    <a:pt x="240" y="324"/>
                  </a:lnTo>
                  <a:lnTo>
                    <a:pt x="300" y="276"/>
                  </a:lnTo>
                  <a:lnTo>
                    <a:pt x="312" y="270"/>
                  </a:lnTo>
                  <a:lnTo>
                    <a:pt x="372" y="246"/>
                  </a:lnTo>
                  <a:lnTo>
                    <a:pt x="396" y="234"/>
                  </a:lnTo>
                  <a:lnTo>
                    <a:pt x="402" y="228"/>
                  </a:lnTo>
                  <a:lnTo>
                    <a:pt x="402" y="222"/>
                  </a:lnTo>
                  <a:lnTo>
                    <a:pt x="384" y="204"/>
                  </a:lnTo>
                  <a:lnTo>
                    <a:pt x="384" y="198"/>
                  </a:lnTo>
                  <a:lnTo>
                    <a:pt x="390" y="180"/>
                  </a:lnTo>
                  <a:lnTo>
                    <a:pt x="396" y="168"/>
                  </a:lnTo>
                  <a:lnTo>
                    <a:pt x="396" y="138"/>
                  </a:lnTo>
                  <a:lnTo>
                    <a:pt x="390" y="126"/>
                  </a:lnTo>
                  <a:lnTo>
                    <a:pt x="390" y="114"/>
                  </a:lnTo>
                  <a:lnTo>
                    <a:pt x="384" y="108"/>
                  </a:lnTo>
                  <a:lnTo>
                    <a:pt x="378" y="96"/>
                  </a:lnTo>
                  <a:lnTo>
                    <a:pt x="378" y="84"/>
                  </a:lnTo>
                  <a:lnTo>
                    <a:pt x="384" y="72"/>
                  </a:lnTo>
                  <a:lnTo>
                    <a:pt x="390" y="66"/>
                  </a:lnTo>
                  <a:lnTo>
                    <a:pt x="402" y="66"/>
                  </a:lnTo>
                  <a:lnTo>
                    <a:pt x="414" y="60"/>
                  </a:lnTo>
                  <a:lnTo>
                    <a:pt x="426" y="6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8" name="Swaziland" descr="© INSCALE GmbH, 05.05.2010&#10;http://www.presentationload.com/">
              <a:extLst>
                <a:ext uri="{FF2B5EF4-FFF2-40B4-BE49-F238E27FC236}">
                  <a16:creationId xmlns:a16="http://schemas.microsoft.com/office/drawing/2014/main" id="{6B894FB9-955B-405A-BC98-D94857541796}"/>
                </a:ext>
              </a:extLst>
            </p:cNvPr>
            <p:cNvSpPr>
              <a:spLocks/>
            </p:cNvSpPr>
            <p:nvPr/>
          </p:nvSpPr>
          <p:spPr bwMode="gray">
            <a:xfrm>
              <a:off x="6501036" y="5450752"/>
              <a:ext cx="46039" cy="60305"/>
            </a:xfrm>
            <a:custGeom>
              <a:avLst/>
              <a:gdLst>
                <a:gd name="T0" fmla="*/ 2147483647 w 102"/>
                <a:gd name="T1" fmla="*/ 2147483647 h 132"/>
                <a:gd name="T2" fmla="*/ 2147483647 w 102"/>
                <a:gd name="T3" fmla="*/ 2147483647 h 132"/>
                <a:gd name="T4" fmla="*/ 2147483647 w 102"/>
                <a:gd name="T5" fmla="*/ 2147483647 h 132"/>
                <a:gd name="T6" fmla="*/ 2147483647 w 102"/>
                <a:gd name="T7" fmla="*/ 2147483647 h 132"/>
                <a:gd name="T8" fmla="*/ 2147483647 w 102"/>
                <a:gd name="T9" fmla="*/ 2147483647 h 132"/>
                <a:gd name="T10" fmla="*/ 2147483647 w 102"/>
                <a:gd name="T11" fmla="*/ 0 h 132"/>
                <a:gd name="T12" fmla="*/ 2147483647 w 102"/>
                <a:gd name="T13" fmla="*/ 0 h 132"/>
                <a:gd name="T14" fmla="*/ 2147483647 w 102"/>
                <a:gd name="T15" fmla="*/ 2147483647 h 132"/>
                <a:gd name="T16" fmla="*/ 2147483647 w 102"/>
                <a:gd name="T17" fmla="*/ 2147483647 h 132"/>
                <a:gd name="T18" fmla="*/ 2147483647 w 102"/>
                <a:gd name="T19" fmla="*/ 2147483647 h 132"/>
                <a:gd name="T20" fmla="*/ 2147483647 w 102"/>
                <a:gd name="T21" fmla="*/ 2147483647 h 132"/>
                <a:gd name="T22" fmla="*/ 0 w 102"/>
                <a:gd name="T23" fmla="*/ 2147483647 h 132"/>
                <a:gd name="T24" fmla="*/ 0 w 102"/>
                <a:gd name="T25" fmla="*/ 2147483647 h 132"/>
                <a:gd name="T26" fmla="*/ 2147483647 w 102"/>
                <a:gd name="T27" fmla="*/ 2147483647 h 132"/>
                <a:gd name="T28" fmla="*/ 2147483647 w 102"/>
                <a:gd name="T29" fmla="*/ 2147483647 h 132"/>
                <a:gd name="T30" fmla="*/ 2147483647 w 102"/>
                <a:gd name="T31" fmla="*/ 2147483647 h 132"/>
                <a:gd name="T32" fmla="*/ 2147483647 w 102"/>
                <a:gd name="T33" fmla="*/ 2147483647 h 132"/>
                <a:gd name="T34" fmla="*/ 2147483647 w 102"/>
                <a:gd name="T35" fmla="*/ 2147483647 h 132"/>
                <a:gd name="T36" fmla="*/ 2147483647 w 102"/>
                <a:gd name="T37" fmla="*/ 2147483647 h 132"/>
                <a:gd name="T38" fmla="*/ 2147483647 w 102"/>
                <a:gd name="T39" fmla="*/ 2147483647 h 132"/>
                <a:gd name="T40" fmla="*/ 2147483647 w 102"/>
                <a:gd name="T41" fmla="*/ 2147483647 h 132"/>
                <a:gd name="T42" fmla="*/ 2147483647 w 102"/>
                <a:gd name="T43" fmla="*/ 2147483647 h 132"/>
                <a:gd name="T44" fmla="*/ 2147483647 w 102"/>
                <a:gd name="T45" fmla="*/ 2147483647 h 132"/>
                <a:gd name="T46" fmla="*/ 2147483647 w 102"/>
                <a:gd name="T47" fmla="*/ 2147483647 h 132"/>
                <a:gd name="T48" fmla="*/ 2147483647 w 102"/>
                <a:gd name="T49" fmla="*/ 2147483647 h 132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102"/>
                <a:gd name="T76" fmla="*/ 0 h 132"/>
                <a:gd name="T77" fmla="*/ 102 w 102"/>
                <a:gd name="T78" fmla="*/ 132 h 132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102" h="132">
                  <a:moveTo>
                    <a:pt x="84" y="54"/>
                  </a:moveTo>
                  <a:lnTo>
                    <a:pt x="84" y="30"/>
                  </a:lnTo>
                  <a:lnTo>
                    <a:pt x="90" y="18"/>
                  </a:lnTo>
                  <a:lnTo>
                    <a:pt x="66" y="18"/>
                  </a:lnTo>
                  <a:lnTo>
                    <a:pt x="54" y="6"/>
                  </a:lnTo>
                  <a:lnTo>
                    <a:pt x="42" y="0"/>
                  </a:lnTo>
                  <a:lnTo>
                    <a:pt x="36" y="0"/>
                  </a:lnTo>
                  <a:lnTo>
                    <a:pt x="24" y="12"/>
                  </a:lnTo>
                  <a:lnTo>
                    <a:pt x="18" y="24"/>
                  </a:lnTo>
                  <a:lnTo>
                    <a:pt x="18" y="36"/>
                  </a:lnTo>
                  <a:lnTo>
                    <a:pt x="6" y="48"/>
                  </a:lnTo>
                  <a:lnTo>
                    <a:pt x="0" y="60"/>
                  </a:lnTo>
                  <a:lnTo>
                    <a:pt x="0" y="84"/>
                  </a:lnTo>
                  <a:lnTo>
                    <a:pt x="12" y="108"/>
                  </a:lnTo>
                  <a:lnTo>
                    <a:pt x="24" y="114"/>
                  </a:lnTo>
                  <a:lnTo>
                    <a:pt x="36" y="126"/>
                  </a:lnTo>
                  <a:lnTo>
                    <a:pt x="54" y="126"/>
                  </a:lnTo>
                  <a:lnTo>
                    <a:pt x="66" y="132"/>
                  </a:lnTo>
                  <a:lnTo>
                    <a:pt x="78" y="132"/>
                  </a:lnTo>
                  <a:lnTo>
                    <a:pt x="90" y="90"/>
                  </a:lnTo>
                  <a:lnTo>
                    <a:pt x="96" y="90"/>
                  </a:lnTo>
                  <a:lnTo>
                    <a:pt x="102" y="84"/>
                  </a:lnTo>
                  <a:lnTo>
                    <a:pt x="96" y="60"/>
                  </a:lnTo>
                  <a:lnTo>
                    <a:pt x="90" y="60"/>
                  </a:lnTo>
                  <a:lnTo>
                    <a:pt x="84" y="54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9" name="Somalia" descr="© INSCALE GmbH, 05.05.2010&#10;http://www.presentationload.com/">
              <a:extLst>
                <a:ext uri="{FF2B5EF4-FFF2-40B4-BE49-F238E27FC236}">
                  <a16:creationId xmlns:a16="http://schemas.microsoft.com/office/drawing/2014/main" id="{F3E3BAEA-AFB0-4B78-ACF4-F4E9608C9895}"/>
                </a:ext>
              </a:extLst>
            </p:cNvPr>
            <p:cNvSpPr>
              <a:spLocks/>
            </p:cNvSpPr>
            <p:nvPr/>
          </p:nvSpPr>
          <p:spPr bwMode="gray">
            <a:xfrm>
              <a:off x="6842362" y="4085951"/>
              <a:ext cx="315927" cy="496725"/>
            </a:xfrm>
            <a:custGeom>
              <a:avLst/>
              <a:gdLst>
                <a:gd name="T0" fmla="*/ 2147483647 w 714"/>
                <a:gd name="T1" fmla="*/ 2147483647 h 1104"/>
                <a:gd name="T2" fmla="*/ 2147483647 w 714"/>
                <a:gd name="T3" fmla="*/ 2147483647 h 1104"/>
                <a:gd name="T4" fmla="*/ 2147483647 w 714"/>
                <a:gd name="T5" fmla="*/ 2147483647 h 1104"/>
                <a:gd name="T6" fmla="*/ 2147483647 w 714"/>
                <a:gd name="T7" fmla="*/ 2147483647 h 1104"/>
                <a:gd name="T8" fmla="*/ 2147483647 w 714"/>
                <a:gd name="T9" fmla="*/ 2147483647 h 1104"/>
                <a:gd name="T10" fmla="*/ 2147483647 w 714"/>
                <a:gd name="T11" fmla="*/ 2147483647 h 1104"/>
                <a:gd name="T12" fmla="*/ 2147483647 w 714"/>
                <a:gd name="T13" fmla="*/ 2147483647 h 1104"/>
                <a:gd name="T14" fmla="*/ 2147483647 w 714"/>
                <a:gd name="T15" fmla="*/ 2147483647 h 1104"/>
                <a:gd name="T16" fmla="*/ 2147483647 w 714"/>
                <a:gd name="T17" fmla="*/ 2147483647 h 1104"/>
                <a:gd name="T18" fmla="*/ 2147483647 w 714"/>
                <a:gd name="T19" fmla="*/ 2147483647 h 1104"/>
                <a:gd name="T20" fmla="*/ 2147483647 w 714"/>
                <a:gd name="T21" fmla="*/ 2147483647 h 1104"/>
                <a:gd name="T22" fmla="*/ 2147483647 w 714"/>
                <a:gd name="T23" fmla="*/ 2147483647 h 1104"/>
                <a:gd name="T24" fmla="*/ 0 w 714"/>
                <a:gd name="T25" fmla="*/ 2147483647 h 1104"/>
                <a:gd name="T26" fmla="*/ 2147483647 w 714"/>
                <a:gd name="T27" fmla="*/ 2147483647 h 1104"/>
                <a:gd name="T28" fmla="*/ 2147483647 w 714"/>
                <a:gd name="T29" fmla="*/ 2147483647 h 1104"/>
                <a:gd name="T30" fmla="*/ 2147483647 w 714"/>
                <a:gd name="T31" fmla="*/ 2147483647 h 1104"/>
                <a:gd name="T32" fmla="*/ 2147483647 w 714"/>
                <a:gd name="T33" fmla="*/ 2147483647 h 1104"/>
                <a:gd name="T34" fmla="*/ 2147483647 w 714"/>
                <a:gd name="T35" fmla="*/ 2147483647 h 1104"/>
                <a:gd name="T36" fmla="*/ 2147483647 w 714"/>
                <a:gd name="T37" fmla="*/ 2147483647 h 1104"/>
                <a:gd name="T38" fmla="*/ 2147483647 w 714"/>
                <a:gd name="T39" fmla="*/ 2147483647 h 1104"/>
                <a:gd name="T40" fmla="*/ 2147483647 w 714"/>
                <a:gd name="T41" fmla="*/ 2147483647 h 1104"/>
                <a:gd name="T42" fmla="*/ 2147483647 w 714"/>
                <a:gd name="T43" fmla="*/ 2147483647 h 1104"/>
                <a:gd name="T44" fmla="*/ 2147483647 w 714"/>
                <a:gd name="T45" fmla="*/ 2147483647 h 1104"/>
                <a:gd name="T46" fmla="*/ 2147483647 w 714"/>
                <a:gd name="T47" fmla="*/ 2147483647 h 1104"/>
                <a:gd name="T48" fmla="*/ 2147483647 w 714"/>
                <a:gd name="T49" fmla="*/ 2147483647 h 1104"/>
                <a:gd name="T50" fmla="*/ 2147483647 w 714"/>
                <a:gd name="T51" fmla="*/ 2147483647 h 1104"/>
                <a:gd name="T52" fmla="*/ 2147483647 w 714"/>
                <a:gd name="T53" fmla="*/ 2147483647 h 1104"/>
                <a:gd name="T54" fmla="*/ 2147483647 w 714"/>
                <a:gd name="T55" fmla="*/ 2147483647 h 1104"/>
                <a:gd name="T56" fmla="*/ 2147483647 w 714"/>
                <a:gd name="T57" fmla="*/ 2147483647 h 1104"/>
                <a:gd name="T58" fmla="*/ 2147483647 w 714"/>
                <a:gd name="T59" fmla="*/ 2147483647 h 1104"/>
                <a:gd name="T60" fmla="*/ 2147483647 w 714"/>
                <a:gd name="T61" fmla="*/ 2147483647 h 1104"/>
                <a:gd name="T62" fmla="*/ 2147483647 w 714"/>
                <a:gd name="T63" fmla="*/ 2147483647 h 1104"/>
                <a:gd name="T64" fmla="*/ 2147483647 w 714"/>
                <a:gd name="T65" fmla="*/ 2147483647 h 1104"/>
                <a:gd name="T66" fmla="*/ 2147483647 w 714"/>
                <a:gd name="T67" fmla="*/ 2147483647 h 1104"/>
                <a:gd name="T68" fmla="*/ 2147483647 w 714"/>
                <a:gd name="T69" fmla="*/ 2147483647 h 1104"/>
                <a:gd name="T70" fmla="*/ 2147483647 w 714"/>
                <a:gd name="T71" fmla="*/ 2147483647 h 1104"/>
                <a:gd name="T72" fmla="*/ 2147483647 w 714"/>
                <a:gd name="T73" fmla="*/ 2147483647 h 1104"/>
                <a:gd name="T74" fmla="*/ 2147483647 w 714"/>
                <a:gd name="T75" fmla="*/ 2147483647 h 1104"/>
                <a:gd name="T76" fmla="*/ 2147483647 w 714"/>
                <a:gd name="T77" fmla="*/ 2147483647 h 1104"/>
                <a:gd name="T78" fmla="*/ 2147483647 w 714"/>
                <a:gd name="T79" fmla="*/ 2147483647 h 1104"/>
                <a:gd name="T80" fmla="*/ 2147483647 w 714"/>
                <a:gd name="T81" fmla="*/ 2147483647 h 1104"/>
                <a:gd name="T82" fmla="*/ 2147483647 w 714"/>
                <a:gd name="T83" fmla="*/ 2147483647 h 1104"/>
                <a:gd name="T84" fmla="*/ 2147483647 w 714"/>
                <a:gd name="T85" fmla="*/ 2147483647 h 1104"/>
                <a:gd name="T86" fmla="*/ 2147483647 w 714"/>
                <a:gd name="T87" fmla="*/ 2147483647 h 1104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714"/>
                <a:gd name="T133" fmla="*/ 0 h 1104"/>
                <a:gd name="T134" fmla="*/ 714 w 714"/>
                <a:gd name="T135" fmla="*/ 1104 h 1104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714" h="1104">
                  <a:moveTo>
                    <a:pt x="108" y="114"/>
                  </a:moveTo>
                  <a:lnTo>
                    <a:pt x="120" y="126"/>
                  </a:lnTo>
                  <a:lnTo>
                    <a:pt x="120" y="138"/>
                  </a:lnTo>
                  <a:lnTo>
                    <a:pt x="126" y="150"/>
                  </a:lnTo>
                  <a:lnTo>
                    <a:pt x="132" y="156"/>
                  </a:lnTo>
                  <a:lnTo>
                    <a:pt x="138" y="168"/>
                  </a:lnTo>
                  <a:lnTo>
                    <a:pt x="144" y="174"/>
                  </a:lnTo>
                  <a:lnTo>
                    <a:pt x="156" y="198"/>
                  </a:lnTo>
                  <a:lnTo>
                    <a:pt x="162" y="204"/>
                  </a:lnTo>
                  <a:lnTo>
                    <a:pt x="162" y="210"/>
                  </a:lnTo>
                  <a:lnTo>
                    <a:pt x="186" y="210"/>
                  </a:lnTo>
                  <a:lnTo>
                    <a:pt x="192" y="222"/>
                  </a:lnTo>
                  <a:lnTo>
                    <a:pt x="198" y="228"/>
                  </a:lnTo>
                  <a:lnTo>
                    <a:pt x="204" y="240"/>
                  </a:lnTo>
                  <a:lnTo>
                    <a:pt x="240" y="258"/>
                  </a:lnTo>
                  <a:lnTo>
                    <a:pt x="312" y="282"/>
                  </a:lnTo>
                  <a:lnTo>
                    <a:pt x="336" y="288"/>
                  </a:lnTo>
                  <a:lnTo>
                    <a:pt x="348" y="294"/>
                  </a:lnTo>
                  <a:lnTo>
                    <a:pt x="366" y="300"/>
                  </a:lnTo>
                  <a:lnTo>
                    <a:pt x="378" y="312"/>
                  </a:lnTo>
                  <a:lnTo>
                    <a:pt x="414" y="330"/>
                  </a:lnTo>
                  <a:lnTo>
                    <a:pt x="486" y="324"/>
                  </a:lnTo>
                  <a:lnTo>
                    <a:pt x="276" y="570"/>
                  </a:lnTo>
                  <a:lnTo>
                    <a:pt x="192" y="570"/>
                  </a:lnTo>
                  <a:lnTo>
                    <a:pt x="186" y="576"/>
                  </a:lnTo>
                  <a:lnTo>
                    <a:pt x="174" y="576"/>
                  </a:lnTo>
                  <a:lnTo>
                    <a:pt x="162" y="582"/>
                  </a:lnTo>
                  <a:lnTo>
                    <a:pt x="156" y="588"/>
                  </a:lnTo>
                  <a:lnTo>
                    <a:pt x="144" y="594"/>
                  </a:lnTo>
                  <a:lnTo>
                    <a:pt x="144" y="606"/>
                  </a:lnTo>
                  <a:lnTo>
                    <a:pt x="126" y="624"/>
                  </a:lnTo>
                  <a:lnTo>
                    <a:pt x="102" y="624"/>
                  </a:lnTo>
                  <a:lnTo>
                    <a:pt x="90" y="630"/>
                  </a:lnTo>
                  <a:lnTo>
                    <a:pt x="78" y="630"/>
                  </a:lnTo>
                  <a:lnTo>
                    <a:pt x="66" y="642"/>
                  </a:lnTo>
                  <a:lnTo>
                    <a:pt x="66" y="654"/>
                  </a:lnTo>
                  <a:lnTo>
                    <a:pt x="60" y="660"/>
                  </a:lnTo>
                  <a:lnTo>
                    <a:pt x="42" y="696"/>
                  </a:lnTo>
                  <a:lnTo>
                    <a:pt x="0" y="738"/>
                  </a:lnTo>
                  <a:lnTo>
                    <a:pt x="0" y="1038"/>
                  </a:lnTo>
                  <a:lnTo>
                    <a:pt x="42" y="1104"/>
                  </a:lnTo>
                  <a:lnTo>
                    <a:pt x="48" y="1086"/>
                  </a:lnTo>
                  <a:lnTo>
                    <a:pt x="84" y="1032"/>
                  </a:lnTo>
                  <a:lnTo>
                    <a:pt x="96" y="1008"/>
                  </a:lnTo>
                  <a:lnTo>
                    <a:pt x="114" y="996"/>
                  </a:lnTo>
                  <a:lnTo>
                    <a:pt x="144" y="966"/>
                  </a:lnTo>
                  <a:lnTo>
                    <a:pt x="150" y="954"/>
                  </a:lnTo>
                  <a:lnTo>
                    <a:pt x="162" y="936"/>
                  </a:lnTo>
                  <a:lnTo>
                    <a:pt x="192" y="906"/>
                  </a:lnTo>
                  <a:lnTo>
                    <a:pt x="216" y="876"/>
                  </a:lnTo>
                  <a:lnTo>
                    <a:pt x="246" y="846"/>
                  </a:lnTo>
                  <a:lnTo>
                    <a:pt x="264" y="840"/>
                  </a:lnTo>
                  <a:lnTo>
                    <a:pt x="276" y="828"/>
                  </a:lnTo>
                  <a:lnTo>
                    <a:pt x="294" y="816"/>
                  </a:lnTo>
                  <a:lnTo>
                    <a:pt x="318" y="804"/>
                  </a:lnTo>
                  <a:lnTo>
                    <a:pt x="336" y="786"/>
                  </a:lnTo>
                  <a:lnTo>
                    <a:pt x="372" y="756"/>
                  </a:lnTo>
                  <a:lnTo>
                    <a:pt x="420" y="708"/>
                  </a:lnTo>
                  <a:lnTo>
                    <a:pt x="438" y="684"/>
                  </a:lnTo>
                  <a:lnTo>
                    <a:pt x="462" y="654"/>
                  </a:lnTo>
                  <a:lnTo>
                    <a:pt x="492" y="618"/>
                  </a:lnTo>
                  <a:lnTo>
                    <a:pt x="516" y="570"/>
                  </a:lnTo>
                  <a:lnTo>
                    <a:pt x="528" y="540"/>
                  </a:lnTo>
                  <a:lnTo>
                    <a:pt x="546" y="516"/>
                  </a:lnTo>
                  <a:lnTo>
                    <a:pt x="558" y="498"/>
                  </a:lnTo>
                  <a:lnTo>
                    <a:pt x="564" y="492"/>
                  </a:lnTo>
                  <a:lnTo>
                    <a:pt x="570" y="480"/>
                  </a:lnTo>
                  <a:lnTo>
                    <a:pt x="576" y="474"/>
                  </a:lnTo>
                  <a:lnTo>
                    <a:pt x="576" y="450"/>
                  </a:lnTo>
                  <a:lnTo>
                    <a:pt x="582" y="432"/>
                  </a:lnTo>
                  <a:lnTo>
                    <a:pt x="588" y="420"/>
                  </a:lnTo>
                  <a:lnTo>
                    <a:pt x="588" y="402"/>
                  </a:lnTo>
                  <a:lnTo>
                    <a:pt x="594" y="390"/>
                  </a:lnTo>
                  <a:lnTo>
                    <a:pt x="606" y="378"/>
                  </a:lnTo>
                  <a:lnTo>
                    <a:pt x="612" y="366"/>
                  </a:lnTo>
                  <a:lnTo>
                    <a:pt x="624" y="354"/>
                  </a:lnTo>
                  <a:lnTo>
                    <a:pt x="624" y="324"/>
                  </a:lnTo>
                  <a:lnTo>
                    <a:pt x="636" y="318"/>
                  </a:lnTo>
                  <a:lnTo>
                    <a:pt x="642" y="306"/>
                  </a:lnTo>
                  <a:lnTo>
                    <a:pt x="660" y="252"/>
                  </a:lnTo>
                  <a:lnTo>
                    <a:pt x="672" y="252"/>
                  </a:lnTo>
                  <a:lnTo>
                    <a:pt x="672" y="246"/>
                  </a:lnTo>
                  <a:lnTo>
                    <a:pt x="684" y="234"/>
                  </a:lnTo>
                  <a:lnTo>
                    <a:pt x="684" y="138"/>
                  </a:lnTo>
                  <a:lnTo>
                    <a:pt x="708" y="126"/>
                  </a:lnTo>
                  <a:lnTo>
                    <a:pt x="702" y="54"/>
                  </a:lnTo>
                  <a:lnTo>
                    <a:pt x="708" y="42"/>
                  </a:lnTo>
                  <a:lnTo>
                    <a:pt x="708" y="36"/>
                  </a:lnTo>
                  <a:lnTo>
                    <a:pt x="714" y="24"/>
                  </a:lnTo>
                  <a:lnTo>
                    <a:pt x="714" y="12"/>
                  </a:lnTo>
                  <a:lnTo>
                    <a:pt x="690" y="0"/>
                  </a:lnTo>
                  <a:lnTo>
                    <a:pt x="672" y="0"/>
                  </a:lnTo>
                  <a:lnTo>
                    <a:pt x="666" y="12"/>
                  </a:lnTo>
                  <a:lnTo>
                    <a:pt x="654" y="18"/>
                  </a:lnTo>
                  <a:lnTo>
                    <a:pt x="648" y="30"/>
                  </a:lnTo>
                  <a:lnTo>
                    <a:pt x="624" y="42"/>
                  </a:lnTo>
                  <a:lnTo>
                    <a:pt x="612" y="42"/>
                  </a:lnTo>
                  <a:lnTo>
                    <a:pt x="594" y="48"/>
                  </a:lnTo>
                  <a:lnTo>
                    <a:pt x="582" y="54"/>
                  </a:lnTo>
                  <a:lnTo>
                    <a:pt x="564" y="54"/>
                  </a:lnTo>
                  <a:lnTo>
                    <a:pt x="546" y="48"/>
                  </a:lnTo>
                  <a:lnTo>
                    <a:pt x="534" y="42"/>
                  </a:lnTo>
                  <a:lnTo>
                    <a:pt x="516" y="48"/>
                  </a:lnTo>
                  <a:lnTo>
                    <a:pt x="510" y="54"/>
                  </a:lnTo>
                  <a:lnTo>
                    <a:pt x="498" y="60"/>
                  </a:lnTo>
                  <a:lnTo>
                    <a:pt x="492" y="72"/>
                  </a:lnTo>
                  <a:lnTo>
                    <a:pt x="486" y="78"/>
                  </a:lnTo>
                  <a:lnTo>
                    <a:pt x="474" y="78"/>
                  </a:lnTo>
                  <a:lnTo>
                    <a:pt x="462" y="72"/>
                  </a:lnTo>
                  <a:lnTo>
                    <a:pt x="456" y="60"/>
                  </a:lnTo>
                  <a:lnTo>
                    <a:pt x="444" y="60"/>
                  </a:lnTo>
                  <a:lnTo>
                    <a:pt x="438" y="66"/>
                  </a:lnTo>
                  <a:lnTo>
                    <a:pt x="426" y="72"/>
                  </a:lnTo>
                  <a:lnTo>
                    <a:pt x="396" y="102"/>
                  </a:lnTo>
                  <a:lnTo>
                    <a:pt x="384" y="108"/>
                  </a:lnTo>
                  <a:lnTo>
                    <a:pt x="372" y="108"/>
                  </a:lnTo>
                  <a:lnTo>
                    <a:pt x="360" y="102"/>
                  </a:lnTo>
                  <a:lnTo>
                    <a:pt x="354" y="96"/>
                  </a:lnTo>
                  <a:lnTo>
                    <a:pt x="342" y="90"/>
                  </a:lnTo>
                  <a:lnTo>
                    <a:pt x="330" y="90"/>
                  </a:lnTo>
                  <a:lnTo>
                    <a:pt x="306" y="102"/>
                  </a:lnTo>
                  <a:lnTo>
                    <a:pt x="294" y="114"/>
                  </a:lnTo>
                  <a:lnTo>
                    <a:pt x="270" y="126"/>
                  </a:lnTo>
                  <a:lnTo>
                    <a:pt x="210" y="126"/>
                  </a:lnTo>
                  <a:lnTo>
                    <a:pt x="192" y="108"/>
                  </a:lnTo>
                  <a:lnTo>
                    <a:pt x="186" y="96"/>
                  </a:lnTo>
                  <a:lnTo>
                    <a:pt x="174" y="90"/>
                  </a:lnTo>
                  <a:lnTo>
                    <a:pt x="168" y="78"/>
                  </a:lnTo>
                  <a:lnTo>
                    <a:pt x="168" y="66"/>
                  </a:lnTo>
                  <a:lnTo>
                    <a:pt x="156" y="54"/>
                  </a:lnTo>
                  <a:lnTo>
                    <a:pt x="150" y="54"/>
                  </a:lnTo>
                  <a:lnTo>
                    <a:pt x="126" y="78"/>
                  </a:lnTo>
                  <a:lnTo>
                    <a:pt x="108" y="114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20" name="Sierra Leone" descr="© INSCALE GmbH, 05.05.2010&#10;http://www.presentationload.com/">
              <a:extLst>
                <a:ext uri="{FF2B5EF4-FFF2-40B4-BE49-F238E27FC236}">
                  <a16:creationId xmlns:a16="http://schemas.microsoft.com/office/drawing/2014/main" id="{9B4FB568-7BE1-4815-A3F7-8218E8E4A723}"/>
                </a:ext>
              </a:extLst>
            </p:cNvPr>
            <p:cNvSpPr>
              <a:spLocks/>
            </p:cNvSpPr>
            <p:nvPr/>
          </p:nvSpPr>
          <p:spPr bwMode="gray">
            <a:xfrm>
              <a:off x="5134138" y="4155778"/>
              <a:ext cx="92079" cy="120610"/>
            </a:xfrm>
            <a:custGeom>
              <a:avLst/>
              <a:gdLst>
                <a:gd name="T0" fmla="*/ 2147483647 w 210"/>
                <a:gd name="T1" fmla="*/ 2147483647 h 270"/>
                <a:gd name="T2" fmla="*/ 2147483647 w 210"/>
                <a:gd name="T3" fmla="*/ 2147483647 h 270"/>
                <a:gd name="T4" fmla="*/ 2147483647 w 210"/>
                <a:gd name="T5" fmla="*/ 2147483647 h 270"/>
                <a:gd name="T6" fmla="*/ 2147483647 w 210"/>
                <a:gd name="T7" fmla="*/ 2147483647 h 270"/>
                <a:gd name="T8" fmla="*/ 2147483647 w 210"/>
                <a:gd name="T9" fmla="*/ 2147483647 h 270"/>
                <a:gd name="T10" fmla="*/ 2147483647 w 210"/>
                <a:gd name="T11" fmla="*/ 2147483647 h 270"/>
                <a:gd name="T12" fmla="*/ 2147483647 w 210"/>
                <a:gd name="T13" fmla="*/ 2147483647 h 270"/>
                <a:gd name="T14" fmla="*/ 2147483647 w 210"/>
                <a:gd name="T15" fmla="*/ 2147483647 h 270"/>
                <a:gd name="T16" fmla="*/ 2147483647 w 210"/>
                <a:gd name="T17" fmla="*/ 2147483647 h 270"/>
                <a:gd name="T18" fmla="*/ 2147483647 w 210"/>
                <a:gd name="T19" fmla="*/ 2147483647 h 270"/>
                <a:gd name="T20" fmla="*/ 2147483647 w 210"/>
                <a:gd name="T21" fmla="*/ 2147483647 h 270"/>
                <a:gd name="T22" fmla="*/ 2147483647 w 210"/>
                <a:gd name="T23" fmla="*/ 0 h 270"/>
                <a:gd name="T24" fmla="*/ 2147483647 w 210"/>
                <a:gd name="T25" fmla="*/ 0 h 270"/>
                <a:gd name="T26" fmla="*/ 2147483647 w 210"/>
                <a:gd name="T27" fmla="*/ 2147483647 h 270"/>
                <a:gd name="T28" fmla="*/ 2147483647 w 210"/>
                <a:gd name="T29" fmla="*/ 2147483647 h 270"/>
                <a:gd name="T30" fmla="*/ 2147483647 w 210"/>
                <a:gd name="T31" fmla="*/ 2147483647 h 270"/>
                <a:gd name="T32" fmla="*/ 2147483647 w 210"/>
                <a:gd name="T33" fmla="*/ 2147483647 h 270"/>
                <a:gd name="T34" fmla="*/ 2147483647 w 210"/>
                <a:gd name="T35" fmla="*/ 2147483647 h 270"/>
                <a:gd name="T36" fmla="*/ 2147483647 w 210"/>
                <a:gd name="T37" fmla="*/ 2147483647 h 270"/>
                <a:gd name="T38" fmla="*/ 2147483647 w 210"/>
                <a:gd name="T39" fmla="*/ 2147483647 h 270"/>
                <a:gd name="T40" fmla="*/ 2147483647 w 210"/>
                <a:gd name="T41" fmla="*/ 2147483647 h 270"/>
                <a:gd name="T42" fmla="*/ 2147483647 w 210"/>
                <a:gd name="T43" fmla="*/ 2147483647 h 270"/>
                <a:gd name="T44" fmla="*/ 0 w 210"/>
                <a:gd name="T45" fmla="*/ 2147483647 h 270"/>
                <a:gd name="T46" fmla="*/ 2147483647 w 210"/>
                <a:gd name="T47" fmla="*/ 2147483647 h 270"/>
                <a:gd name="T48" fmla="*/ 2147483647 w 210"/>
                <a:gd name="T49" fmla="*/ 2147483647 h 270"/>
                <a:gd name="T50" fmla="*/ 0 w 210"/>
                <a:gd name="T51" fmla="*/ 2147483647 h 270"/>
                <a:gd name="T52" fmla="*/ 0 w 210"/>
                <a:gd name="T53" fmla="*/ 2147483647 h 270"/>
                <a:gd name="T54" fmla="*/ 2147483647 w 210"/>
                <a:gd name="T55" fmla="*/ 2147483647 h 270"/>
                <a:gd name="T56" fmla="*/ 2147483647 w 210"/>
                <a:gd name="T57" fmla="*/ 2147483647 h 270"/>
                <a:gd name="T58" fmla="*/ 2147483647 w 210"/>
                <a:gd name="T59" fmla="*/ 2147483647 h 270"/>
                <a:gd name="T60" fmla="*/ 2147483647 w 210"/>
                <a:gd name="T61" fmla="*/ 2147483647 h 270"/>
                <a:gd name="T62" fmla="*/ 2147483647 w 210"/>
                <a:gd name="T63" fmla="*/ 2147483647 h 270"/>
                <a:gd name="T64" fmla="*/ 2147483647 w 210"/>
                <a:gd name="T65" fmla="*/ 2147483647 h 270"/>
                <a:gd name="T66" fmla="*/ 2147483647 w 210"/>
                <a:gd name="T67" fmla="*/ 2147483647 h 270"/>
                <a:gd name="T68" fmla="*/ 2147483647 w 210"/>
                <a:gd name="T69" fmla="*/ 2147483647 h 270"/>
                <a:gd name="T70" fmla="*/ 2147483647 w 210"/>
                <a:gd name="T71" fmla="*/ 2147483647 h 270"/>
                <a:gd name="T72" fmla="*/ 2147483647 w 210"/>
                <a:gd name="T73" fmla="*/ 2147483647 h 270"/>
                <a:gd name="T74" fmla="*/ 2147483647 w 210"/>
                <a:gd name="T75" fmla="*/ 2147483647 h 270"/>
                <a:gd name="T76" fmla="*/ 2147483647 w 210"/>
                <a:gd name="T77" fmla="*/ 2147483647 h 270"/>
                <a:gd name="T78" fmla="*/ 2147483647 w 210"/>
                <a:gd name="T79" fmla="*/ 2147483647 h 270"/>
                <a:gd name="T80" fmla="*/ 2147483647 w 210"/>
                <a:gd name="T81" fmla="*/ 2147483647 h 270"/>
                <a:gd name="T82" fmla="*/ 2147483647 w 210"/>
                <a:gd name="T83" fmla="*/ 2147483647 h 270"/>
                <a:gd name="T84" fmla="*/ 2147483647 w 210"/>
                <a:gd name="T85" fmla="*/ 2147483647 h 270"/>
                <a:gd name="T86" fmla="*/ 2147483647 w 210"/>
                <a:gd name="T87" fmla="*/ 2147483647 h 27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210"/>
                <a:gd name="T133" fmla="*/ 0 h 270"/>
                <a:gd name="T134" fmla="*/ 210 w 210"/>
                <a:gd name="T135" fmla="*/ 270 h 270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210" h="270">
                  <a:moveTo>
                    <a:pt x="186" y="180"/>
                  </a:moveTo>
                  <a:lnTo>
                    <a:pt x="186" y="162"/>
                  </a:lnTo>
                  <a:lnTo>
                    <a:pt x="210" y="156"/>
                  </a:lnTo>
                  <a:lnTo>
                    <a:pt x="204" y="132"/>
                  </a:lnTo>
                  <a:lnTo>
                    <a:pt x="174" y="144"/>
                  </a:lnTo>
                  <a:lnTo>
                    <a:pt x="180" y="126"/>
                  </a:lnTo>
                  <a:lnTo>
                    <a:pt x="186" y="120"/>
                  </a:lnTo>
                  <a:lnTo>
                    <a:pt x="192" y="108"/>
                  </a:lnTo>
                  <a:lnTo>
                    <a:pt x="192" y="90"/>
                  </a:lnTo>
                  <a:lnTo>
                    <a:pt x="180" y="78"/>
                  </a:lnTo>
                  <a:lnTo>
                    <a:pt x="180" y="60"/>
                  </a:lnTo>
                  <a:lnTo>
                    <a:pt x="138" y="0"/>
                  </a:lnTo>
                  <a:lnTo>
                    <a:pt x="102" y="0"/>
                  </a:lnTo>
                  <a:lnTo>
                    <a:pt x="96" y="18"/>
                  </a:lnTo>
                  <a:lnTo>
                    <a:pt x="60" y="18"/>
                  </a:lnTo>
                  <a:lnTo>
                    <a:pt x="60" y="24"/>
                  </a:lnTo>
                  <a:lnTo>
                    <a:pt x="54" y="30"/>
                  </a:lnTo>
                  <a:lnTo>
                    <a:pt x="48" y="42"/>
                  </a:lnTo>
                  <a:lnTo>
                    <a:pt x="36" y="54"/>
                  </a:lnTo>
                  <a:lnTo>
                    <a:pt x="30" y="66"/>
                  </a:lnTo>
                  <a:lnTo>
                    <a:pt x="18" y="72"/>
                  </a:lnTo>
                  <a:lnTo>
                    <a:pt x="12" y="78"/>
                  </a:lnTo>
                  <a:lnTo>
                    <a:pt x="0" y="84"/>
                  </a:lnTo>
                  <a:lnTo>
                    <a:pt x="12" y="96"/>
                  </a:lnTo>
                  <a:lnTo>
                    <a:pt x="6" y="102"/>
                  </a:lnTo>
                  <a:lnTo>
                    <a:pt x="0" y="114"/>
                  </a:lnTo>
                  <a:lnTo>
                    <a:pt x="0" y="132"/>
                  </a:lnTo>
                  <a:lnTo>
                    <a:pt x="6" y="138"/>
                  </a:lnTo>
                  <a:lnTo>
                    <a:pt x="18" y="144"/>
                  </a:lnTo>
                  <a:lnTo>
                    <a:pt x="24" y="150"/>
                  </a:lnTo>
                  <a:lnTo>
                    <a:pt x="18" y="180"/>
                  </a:lnTo>
                  <a:lnTo>
                    <a:pt x="42" y="198"/>
                  </a:lnTo>
                  <a:lnTo>
                    <a:pt x="42" y="204"/>
                  </a:lnTo>
                  <a:lnTo>
                    <a:pt x="48" y="210"/>
                  </a:lnTo>
                  <a:lnTo>
                    <a:pt x="54" y="222"/>
                  </a:lnTo>
                  <a:lnTo>
                    <a:pt x="78" y="234"/>
                  </a:lnTo>
                  <a:lnTo>
                    <a:pt x="96" y="234"/>
                  </a:lnTo>
                  <a:lnTo>
                    <a:pt x="126" y="270"/>
                  </a:lnTo>
                  <a:lnTo>
                    <a:pt x="126" y="234"/>
                  </a:lnTo>
                  <a:lnTo>
                    <a:pt x="144" y="216"/>
                  </a:lnTo>
                  <a:lnTo>
                    <a:pt x="156" y="210"/>
                  </a:lnTo>
                  <a:lnTo>
                    <a:pt x="168" y="198"/>
                  </a:lnTo>
                  <a:lnTo>
                    <a:pt x="180" y="192"/>
                  </a:lnTo>
                  <a:lnTo>
                    <a:pt x="186" y="18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21" name="Senegal" descr="© INSCALE GmbH, 05.05.2010&#10;http://www.presentationload.com/">
              <a:extLst>
                <a:ext uri="{FF2B5EF4-FFF2-40B4-BE49-F238E27FC236}">
                  <a16:creationId xmlns:a16="http://schemas.microsoft.com/office/drawing/2014/main" id="{2F1FC3A2-5EC7-4106-89A7-1D266E5B136C}"/>
                </a:ext>
              </a:extLst>
            </p:cNvPr>
            <p:cNvSpPr>
              <a:spLocks/>
            </p:cNvSpPr>
            <p:nvPr/>
          </p:nvSpPr>
          <p:spPr bwMode="gray">
            <a:xfrm>
              <a:off x="5005545" y="3911384"/>
              <a:ext cx="184158" cy="165046"/>
            </a:xfrm>
            <a:custGeom>
              <a:avLst/>
              <a:gdLst>
                <a:gd name="T0" fmla="*/ 2147483647 w 414"/>
                <a:gd name="T1" fmla="*/ 2147483647 h 366"/>
                <a:gd name="T2" fmla="*/ 2147483647 w 414"/>
                <a:gd name="T3" fmla="*/ 2147483647 h 366"/>
                <a:gd name="T4" fmla="*/ 2147483647 w 414"/>
                <a:gd name="T5" fmla="*/ 2147483647 h 366"/>
                <a:gd name="T6" fmla="*/ 2147483647 w 414"/>
                <a:gd name="T7" fmla="*/ 2147483647 h 366"/>
                <a:gd name="T8" fmla="*/ 2147483647 w 414"/>
                <a:gd name="T9" fmla="*/ 2147483647 h 366"/>
                <a:gd name="T10" fmla="*/ 2147483647 w 414"/>
                <a:gd name="T11" fmla="*/ 2147483647 h 366"/>
                <a:gd name="T12" fmla="*/ 2147483647 w 414"/>
                <a:gd name="T13" fmla="*/ 2147483647 h 366"/>
                <a:gd name="T14" fmla="*/ 2147483647 w 414"/>
                <a:gd name="T15" fmla="*/ 2147483647 h 366"/>
                <a:gd name="T16" fmla="*/ 2147483647 w 414"/>
                <a:gd name="T17" fmla="*/ 2147483647 h 366"/>
                <a:gd name="T18" fmla="*/ 2147483647 w 414"/>
                <a:gd name="T19" fmla="*/ 2147483647 h 366"/>
                <a:gd name="T20" fmla="*/ 2147483647 w 414"/>
                <a:gd name="T21" fmla="*/ 2147483647 h 366"/>
                <a:gd name="T22" fmla="*/ 2147483647 w 414"/>
                <a:gd name="T23" fmla="*/ 2147483647 h 366"/>
                <a:gd name="T24" fmla="*/ 2147483647 w 414"/>
                <a:gd name="T25" fmla="*/ 2147483647 h 366"/>
                <a:gd name="T26" fmla="*/ 2147483647 w 414"/>
                <a:gd name="T27" fmla="*/ 2147483647 h 366"/>
                <a:gd name="T28" fmla="*/ 2147483647 w 414"/>
                <a:gd name="T29" fmla="*/ 0 h 366"/>
                <a:gd name="T30" fmla="*/ 2147483647 w 414"/>
                <a:gd name="T31" fmla="*/ 2147483647 h 366"/>
                <a:gd name="T32" fmla="*/ 2147483647 w 414"/>
                <a:gd name="T33" fmla="*/ 2147483647 h 366"/>
                <a:gd name="T34" fmla="*/ 2147483647 w 414"/>
                <a:gd name="T35" fmla="*/ 2147483647 h 366"/>
                <a:gd name="T36" fmla="*/ 2147483647 w 414"/>
                <a:gd name="T37" fmla="*/ 2147483647 h 366"/>
                <a:gd name="T38" fmla="*/ 2147483647 w 414"/>
                <a:gd name="T39" fmla="*/ 2147483647 h 366"/>
                <a:gd name="T40" fmla="*/ 2147483647 w 414"/>
                <a:gd name="T41" fmla="*/ 2147483647 h 366"/>
                <a:gd name="T42" fmla="*/ 0 w 414"/>
                <a:gd name="T43" fmla="*/ 2147483647 h 366"/>
                <a:gd name="T44" fmla="*/ 2147483647 w 414"/>
                <a:gd name="T45" fmla="*/ 2147483647 h 366"/>
                <a:gd name="T46" fmla="*/ 2147483647 w 414"/>
                <a:gd name="T47" fmla="*/ 2147483647 h 366"/>
                <a:gd name="T48" fmla="*/ 2147483647 w 414"/>
                <a:gd name="T49" fmla="*/ 2147483647 h 366"/>
                <a:gd name="T50" fmla="*/ 2147483647 w 414"/>
                <a:gd name="T51" fmla="*/ 2147483647 h 366"/>
                <a:gd name="T52" fmla="*/ 2147483647 w 414"/>
                <a:gd name="T53" fmla="*/ 2147483647 h 366"/>
                <a:gd name="T54" fmla="*/ 2147483647 w 414"/>
                <a:gd name="T55" fmla="*/ 2147483647 h 366"/>
                <a:gd name="T56" fmla="*/ 2147483647 w 414"/>
                <a:gd name="T57" fmla="*/ 2147483647 h 366"/>
                <a:gd name="T58" fmla="*/ 2147483647 w 414"/>
                <a:gd name="T59" fmla="*/ 2147483647 h 366"/>
                <a:gd name="T60" fmla="*/ 2147483647 w 414"/>
                <a:gd name="T61" fmla="*/ 2147483647 h 366"/>
                <a:gd name="T62" fmla="*/ 2147483647 w 414"/>
                <a:gd name="T63" fmla="*/ 2147483647 h 366"/>
                <a:gd name="T64" fmla="*/ 2147483647 w 414"/>
                <a:gd name="T65" fmla="*/ 2147483647 h 366"/>
                <a:gd name="T66" fmla="*/ 2147483647 w 414"/>
                <a:gd name="T67" fmla="*/ 2147483647 h 366"/>
                <a:gd name="T68" fmla="*/ 2147483647 w 414"/>
                <a:gd name="T69" fmla="*/ 2147483647 h 366"/>
                <a:gd name="T70" fmla="*/ 2147483647 w 414"/>
                <a:gd name="T71" fmla="*/ 2147483647 h 366"/>
                <a:gd name="T72" fmla="*/ 2147483647 w 414"/>
                <a:gd name="T73" fmla="*/ 2147483647 h 366"/>
                <a:gd name="T74" fmla="*/ 2147483647 w 414"/>
                <a:gd name="T75" fmla="*/ 2147483647 h 366"/>
                <a:gd name="T76" fmla="*/ 2147483647 w 414"/>
                <a:gd name="T77" fmla="*/ 2147483647 h 366"/>
                <a:gd name="T78" fmla="*/ 2147483647 w 414"/>
                <a:gd name="T79" fmla="*/ 2147483647 h 366"/>
                <a:gd name="T80" fmla="*/ 2147483647 w 414"/>
                <a:gd name="T81" fmla="*/ 2147483647 h 366"/>
                <a:gd name="T82" fmla="*/ 2147483647 w 414"/>
                <a:gd name="T83" fmla="*/ 2147483647 h 366"/>
                <a:gd name="T84" fmla="*/ 2147483647 w 414"/>
                <a:gd name="T85" fmla="*/ 2147483647 h 366"/>
                <a:gd name="T86" fmla="*/ 2147483647 w 414"/>
                <a:gd name="T87" fmla="*/ 2147483647 h 366"/>
                <a:gd name="T88" fmla="*/ 2147483647 w 414"/>
                <a:gd name="T89" fmla="*/ 2147483647 h 366"/>
                <a:gd name="T90" fmla="*/ 2147483647 w 414"/>
                <a:gd name="T91" fmla="*/ 2147483647 h 366"/>
                <a:gd name="T92" fmla="*/ 2147483647 w 414"/>
                <a:gd name="T93" fmla="*/ 2147483647 h 366"/>
                <a:gd name="T94" fmla="*/ 2147483647 w 414"/>
                <a:gd name="T95" fmla="*/ 2147483647 h 366"/>
                <a:gd name="T96" fmla="*/ 2147483647 w 414"/>
                <a:gd name="T97" fmla="*/ 2147483647 h 366"/>
                <a:gd name="T98" fmla="*/ 2147483647 w 414"/>
                <a:gd name="T99" fmla="*/ 2147483647 h 366"/>
                <a:gd name="T100" fmla="*/ 2147483647 w 414"/>
                <a:gd name="T101" fmla="*/ 2147483647 h 366"/>
                <a:gd name="T102" fmla="*/ 2147483647 w 414"/>
                <a:gd name="T103" fmla="*/ 2147483647 h 366"/>
                <a:gd name="T104" fmla="*/ 2147483647 w 414"/>
                <a:gd name="T105" fmla="*/ 2147483647 h 36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414"/>
                <a:gd name="T160" fmla="*/ 0 h 366"/>
                <a:gd name="T161" fmla="*/ 414 w 414"/>
                <a:gd name="T162" fmla="*/ 366 h 36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414" h="366">
                  <a:moveTo>
                    <a:pt x="402" y="270"/>
                  </a:moveTo>
                  <a:lnTo>
                    <a:pt x="396" y="270"/>
                  </a:lnTo>
                  <a:lnTo>
                    <a:pt x="396" y="276"/>
                  </a:lnTo>
                  <a:lnTo>
                    <a:pt x="384" y="276"/>
                  </a:lnTo>
                  <a:lnTo>
                    <a:pt x="378" y="270"/>
                  </a:lnTo>
                  <a:lnTo>
                    <a:pt x="378" y="246"/>
                  </a:lnTo>
                  <a:lnTo>
                    <a:pt x="384" y="240"/>
                  </a:lnTo>
                  <a:lnTo>
                    <a:pt x="384" y="222"/>
                  </a:lnTo>
                  <a:lnTo>
                    <a:pt x="372" y="210"/>
                  </a:lnTo>
                  <a:lnTo>
                    <a:pt x="372" y="204"/>
                  </a:lnTo>
                  <a:lnTo>
                    <a:pt x="360" y="186"/>
                  </a:lnTo>
                  <a:lnTo>
                    <a:pt x="360" y="162"/>
                  </a:lnTo>
                  <a:lnTo>
                    <a:pt x="348" y="138"/>
                  </a:lnTo>
                  <a:lnTo>
                    <a:pt x="318" y="132"/>
                  </a:lnTo>
                  <a:lnTo>
                    <a:pt x="318" y="108"/>
                  </a:lnTo>
                  <a:lnTo>
                    <a:pt x="312" y="102"/>
                  </a:lnTo>
                  <a:lnTo>
                    <a:pt x="294" y="102"/>
                  </a:lnTo>
                  <a:lnTo>
                    <a:pt x="294" y="72"/>
                  </a:lnTo>
                  <a:lnTo>
                    <a:pt x="288" y="60"/>
                  </a:lnTo>
                  <a:lnTo>
                    <a:pt x="288" y="54"/>
                  </a:lnTo>
                  <a:lnTo>
                    <a:pt x="282" y="48"/>
                  </a:lnTo>
                  <a:lnTo>
                    <a:pt x="264" y="48"/>
                  </a:lnTo>
                  <a:lnTo>
                    <a:pt x="252" y="54"/>
                  </a:lnTo>
                  <a:lnTo>
                    <a:pt x="246" y="42"/>
                  </a:lnTo>
                  <a:lnTo>
                    <a:pt x="234" y="30"/>
                  </a:lnTo>
                  <a:lnTo>
                    <a:pt x="228" y="18"/>
                  </a:lnTo>
                  <a:lnTo>
                    <a:pt x="222" y="18"/>
                  </a:lnTo>
                  <a:lnTo>
                    <a:pt x="210" y="12"/>
                  </a:lnTo>
                  <a:lnTo>
                    <a:pt x="186" y="12"/>
                  </a:lnTo>
                  <a:lnTo>
                    <a:pt x="162" y="0"/>
                  </a:lnTo>
                  <a:lnTo>
                    <a:pt x="162" y="18"/>
                  </a:lnTo>
                  <a:lnTo>
                    <a:pt x="132" y="12"/>
                  </a:lnTo>
                  <a:lnTo>
                    <a:pt x="120" y="18"/>
                  </a:lnTo>
                  <a:lnTo>
                    <a:pt x="114" y="18"/>
                  </a:lnTo>
                  <a:lnTo>
                    <a:pt x="108" y="12"/>
                  </a:lnTo>
                  <a:lnTo>
                    <a:pt x="102" y="12"/>
                  </a:lnTo>
                  <a:lnTo>
                    <a:pt x="90" y="18"/>
                  </a:lnTo>
                  <a:lnTo>
                    <a:pt x="84" y="24"/>
                  </a:lnTo>
                  <a:lnTo>
                    <a:pt x="66" y="60"/>
                  </a:lnTo>
                  <a:lnTo>
                    <a:pt x="60" y="66"/>
                  </a:lnTo>
                  <a:lnTo>
                    <a:pt x="60" y="90"/>
                  </a:lnTo>
                  <a:lnTo>
                    <a:pt x="48" y="96"/>
                  </a:lnTo>
                  <a:lnTo>
                    <a:pt x="30" y="132"/>
                  </a:lnTo>
                  <a:lnTo>
                    <a:pt x="0" y="162"/>
                  </a:lnTo>
                  <a:lnTo>
                    <a:pt x="6" y="168"/>
                  </a:lnTo>
                  <a:lnTo>
                    <a:pt x="12" y="168"/>
                  </a:lnTo>
                  <a:lnTo>
                    <a:pt x="18" y="174"/>
                  </a:lnTo>
                  <a:lnTo>
                    <a:pt x="24" y="186"/>
                  </a:lnTo>
                  <a:lnTo>
                    <a:pt x="24" y="204"/>
                  </a:lnTo>
                  <a:lnTo>
                    <a:pt x="42" y="222"/>
                  </a:lnTo>
                  <a:lnTo>
                    <a:pt x="42" y="246"/>
                  </a:lnTo>
                  <a:lnTo>
                    <a:pt x="48" y="252"/>
                  </a:lnTo>
                  <a:lnTo>
                    <a:pt x="126" y="252"/>
                  </a:lnTo>
                  <a:lnTo>
                    <a:pt x="126" y="240"/>
                  </a:lnTo>
                  <a:lnTo>
                    <a:pt x="180" y="240"/>
                  </a:lnTo>
                  <a:lnTo>
                    <a:pt x="180" y="252"/>
                  </a:lnTo>
                  <a:lnTo>
                    <a:pt x="192" y="246"/>
                  </a:lnTo>
                  <a:lnTo>
                    <a:pt x="198" y="252"/>
                  </a:lnTo>
                  <a:lnTo>
                    <a:pt x="204" y="264"/>
                  </a:lnTo>
                  <a:lnTo>
                    <a:pt x="216" y="264"/>
                  </a:lnTo>
                  <a:lnTo>
                    <a:pt x="222" y="258"/>
                  </a:lnTo>
                  <a:lnTo>
                    <a:pt x="246" y="258"/>
                  </a:lnTo>
                  <a:lnTo>
                    <a:pt x="252" y="264"/>
                  </a:lnTo>
                  <a:lnTo>
                    <a:pt x="252" y="270"/>
                  </a:lnTo>
                  <a:lnTo>
                    <a:pt x="246" y="276"/>
                  </a:lnTo>
                  <a:lnTo>
                    <a:pt x="234" y="282"/>
                  </a:lnTo>
                  <a:lnTo>
                    <a:pt x="228" y="288"/>
                  </a:lnTo>
                  <a:lnTo>
                    <a:pt x="204" y="288"/>
                  </a:lnTo>
                  <a:lnTo>
                    <a:pt x="186" y="282"/>
                  </a:lnTo>
                  <a:lnTo>
                    <a:pt x="180" y="270"/>
                  </a:lnTo>
                  <a:lnTo>
                    <a:pt x="168" y="264"/>
                  </a:lnTo>
                  <a:lnTo>
                    <a:pt x="162" y="258"/>
                  </a:lnTo>
                  <a:lnTo>
                    <a:pt x="156" y="264"/>
                  </a:lnTo>
                  <a:lnTo>
                    <a:pt x="150" y="276"/>
                  </a:lnTo>
                  <a:lnTo>
                    <a:pt x="126" y="276"/>
                  </a:lnTo>
                  <a:lnTo>
                    <a:pt x="120" y="282"/>
                  </a:lnTo>
                  <a:lnTo>
                    <a:pt x="108" y="282"/>
                  </a:lnTo>
                  <a:lnTo>
                    <a:pt x="108" y="294"/>
                  </a:lnTo>
                  <a:lnTo>
                    <a:pt x="36" y="294"/>
                  </a:lnTo>
                  <a:lnTo>
                    <a:pt x="36" y="318"/>
                  </a:lnTo>
                  <a:lnTo>
                    <a:pt x="30" y="324"/>
                  </a:lnTo>
                  <a:lnTo>
                    <a:pt x="30" y="336"/>
                  </a:lnTo>
                  <a:lnTo>
                    <a:pt x="36" y="342"/>
                  </a:lnTo>
                  <a:lnTo>
                    <a:pt x="42" y="354"/>
                  </a:lnTo>
                  <a:lnTo>
                    <a:pt x="48" y="360"/>
                  </a:lnTo>
                  <a:lnTo>
                    <a:pt x="60" y="366"/>
                  </a:lnTo>
                  <a:lnTo>
                    <a:pt x="66" y="366"/>
                  </a:lnTo>
                  <a:lnTo>
                    <a:pt x="72" y="360"/>
                  </a:lnTo>
                  <a:lnTo>
                    <a:pt x="78" y="360"/>
                  </a:lnTo>
                  <a:lnTo>
                    <a:pt x="90" y="348"/>
                  </a:lnTo>
                  <a:lnTo>
                    <a:pt x="126" y="348"/>
                  </a:lnTo>
                  <a:lnTo>
                    <a:pt x="156" y="324"/>
                  </a:lnTo>
                  <a:lnTo>
                    <a:pt x="294" y="330"/>
                  </a:lnTo>
                  <a:lnTo>
                    <a:pt x="294" y="336"/>
                  </a:lnTo>
                  <a:lnTo>
                    <a:pt x="300" y="348"/>
                  </a:lnTo>
                  <a:lnTo>
                    <a:pt x="318" y="348"/>
                  </a:lnTo>
                  <a:lnTo>
                    <a:pt x="324" y="342"/>
                  </a:lnTo>
                  <a:lnTo>
                    <a:pt x="330" y="348"/>
                  </a:lnTo>
                  <a:lnTo>
                    <a:pt x="336" y="360"/>
                  </a:lnTo>
                  <a:lnTo>
                    <a:pt x="342" y="366"/>
                  </a:lnTo>
                  <a:lnTo>
                    <a:pt x="354" y="366"/>
                  </a:lnTo>
                  <a:lnTo>
                    <a:pt x="366" y="360"/>
                  </a:lnTo>
                  <a:lnTo>
                    <a:pt x="372" y="354"/>
                  </a:lnTo>
                  <a:lnTo>
                    <a:pt x="414" y="354"/>
                  </a:lnTo>
                  <a:lnTo>
                    <a:pt x="414" y="288"/>
                  </a:lnTo>
                  <a:lnTo>
                    <a:pt x="408" y="276"/>
                  </a:lnTo>
                  <a:lnTo>
                    <a:pt x="402" y="27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22" name="Rwanda" descr="© INSCALE GmbH, 05.05.2010&#10;http://www.presentationload.com/">
              <a:extLst>
                <a:ext uri="{FF2B5EF4-FFF2-40B4-BE49-F238E27FC236}">
                  <a16:creationId xmlns:a16="http://schemas.microsoft.com/office/drawing/2014/main" id="{FC8DF79E-D589-474B-A5DA-4B284876CF78}"/>
                </a:ext>
              </a:extLst>
            </p:cNvPr>
            <p:cNvSpPr>
              <a:spLocks/>
            </p:cNvSpPr>
            <p:nvPr/>
          </p:nvSpPr>
          <p:spPr bwMode="gray">
            <a:xfrm>
              <a:off x="6456584" y="4558870"/>
              <a:ext cx="66678" cy="65067"/>
            </a:xfrm>
            <a:custGeom>
              <a:avLst/>
              <a:gdLst>
                <a:gd name="T0" fmla="*/ 2147483647 w 150"/>
                <a:gd name="T1" fmla="*/ 2147483647 h 150"/>
                <a:gd name="T2" fmla="*/ 2147483647 w 150"/>
                <a:gd name="T3" fmla="*/ 2147483647 h 150"/>
                <a:gd name="T4" fmla="*/ 2147483647 w 150"/>
                <a:gd name="T5" fmla="*/ 2147483647 h 150"/>
                <a:gd name="T6" fmla="*/ 2147483647 w 150"/>
                <a:gd name="T7" fmla="*/ 2147483647 h 150"/>
                <a:gd name="T8" fmla="*/ 2147483647 w 150"/>
                <a:gd name="T9" fmla="*/ 2147483647 h 150"/>
                <a:gd name="T10" fmla="*/ 2147483647 w 150"/>
                <a:gd name="T11" fmla="*/ 2147483647 h 150"/>
                <a:gd name="T12" fmla="*/ 2147483647 w 150"/>
                <a:gd name="T13" fmla="*/ 2147483647 h 150"/>
                <a:gd name="T14" fmla="*/ 2147483647 w 150"/>
                <a:gd name="T15" fmla="*/ 2147483647 h 150"/>
                <a:gd name="T16" fmla="*/ 2147483647 w 150"/>
                <a:gd name="T17" fmla="*/ 2147483647 h 150"/>
                <a:gd name="T18" fmla="*/ 2147483647 w 150"/>
                <a:gd name="T19" fmla="*/ 2147483647 h 150"/>
                <a:gd name="T20" fmla="*/ 2147483647 w 150"/>
                <a:gd name="T21" fmla="*/ 2147483647 h 150"/>
                <a:gd name="T22" fmla="*/ 2147483647 w 150"/>
                <a:gd name="T23" fmla="*/ 2147483647 h 150"/>
                <a:gd name="T24" fmla="*/ 2147483647 w 150"/>
                <a:gd name="T25" fmla="*/ 2147483647 h 150"/>
                <a:gd name="T26" fmla="*/ 2147483647 w 150"/>
                <a:gd name="T27" fmla="*/ 0 h 150"/>
                <a:gd name="T28" fmla="*/ 2147483647 w 150"/>
                <a:gd name="T29" fmla="*/ 2147483647 h 150"/>
                <a:gd name="T30" fmla="*/ 2147483647 w 150"/>
                <a:gd name="T31" fmla="*/ 2147483647 h 150"/>
                <a:gd name="T32" fmla="*/ 2147483647 w 150"/>
                <a:gd name="T33" fmla="*/ 2147483647 h 150"/>
                <a:gd name="T34" fmla="*/ 2147483647 w 150"/>
                <a:gd name="T35" fmla="*/ 2147483647 h 150"/>
                <a:gd name="T36" fmla="*/ 2147483647 w 150"/>
                <a:gd name="T37" fmla="*/ 2147483647 h 150"/>
                <a:gd name="T38" fmla="*/ 2147483647 w 150"/>
                <a:gd name="T39" fmla="*/ 2147483647 h 150"/>
                <a:gd name="T40" fmla="*/ 2147483647 w 150"/>
                <a:gd name="T41" fmla="*/ 2147483647 h 150"/>
                <a:gd name="T42" fmla="*/ 2147483647 w 150"/>
                <a:gd name="T43" fmla="*/ 2147483647 h 150"/>
                <a:gd name="T44" fmla="*/ 2147483647 w 150"/>
                <a:gd name="T45" fmla="*/ 2147483647 h 150"/>
                <a:gd name="T46" fmla="*/ 2147483647 w 150"/>
                <a:gd name="T47" fmla="*/ 2147483647 h 150"/>
                <a:gd name="T48" fmla="*/ 2147483647 w 150"/>
                <a:gd name="T49" fmla="*/ 2147483647 h 150"/>
                <a:gd name="T50" fmla="*/ 2147483647 w 150"/>
                <a:gd name="T51" fmla="*/ 2147483647 h 150"/>
                <a:gd name="T52" fmla="*/ 2147483647 w 150"/>
                <a:gd name="T53" fmla="*/ 2147483647 h 150"/>
                <a:gd name="T54" fmla="*/ 2147483647 w 150"/>
                <a:gd name="T55" fmla="*/ 2147483647 h 150"/>
                <a:gd name="T56" fmla="*/ 2147483647 w 150"/>
                <a:gd name="T57" fmla="*/ 2147483647 h 150"/>
                <a:gd name="T58" fmla="*/ 2147483647 w 150"/>
                <a:gd name="T59" fmla="*/ 2147483647 h 150"/>
                <a:gd name="T60" fmla="*/ 0 w 150"/>
                <a:gd name="T61" fmla="*/ 2147483647 h 150"/>
                <a:gd name="T62" fmla="*/ 0 w 150"/>
                <a:gd name="T63" fmla="*/ 2147483647 h 150"/>
                <a:gd name="T64" fmla="*/ 2147483647 w 150"/>
                <a:gd name="T65" fmla="*/ 2147483647 h 150"/>
                <a:gd name="T66" fmla="*/ 2147483647 w 150"/>
                <a:gd name="T67" fmla="*/ 2147483647 h 150"/>
                <a:gd name="T68" fmla="*/ 2147483647 w 150"/>
                <a:gd name="T69" fmla="*/ 2147483647 h 150"/>
                <a:gd name="T70" fmla="*/ 2147483647 w 150"/>
                <a:gd name="T71" fmla="*/ 2147483647 h 150"/>
                <a:gd name="T72" fmla="*/ 2147483647 w 150"/>
                <a:gd name="T73" fmla="*/ 2147483647 h 150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50"/>
                <a:gd name="T112" fmla="*/ 0 h 150"/>
                <a:gd name="T113" fmla="*/ 150 w 150"/>
                <a:gd name="T114" fmla="*/ 150 h 150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50" h="150">
                  <a:moveTo>
                    <a:pt x="48" y="150"/>
                  </a:moveTo>
                  <a:lnTo>
                    <a:pt x="54" y="150"/>
                  </a:lnTo>
                  <a:lnTo>
                    <a:pt x="60" y="144"/>
                  </a:lnTo>
                  <a:lnTo>
                    <a:pt x="72" y="138"/>
                  </a:lnTo>
                  <a:lnTo>
                    <a:pt x="78" y="114"/>
                  </a:lnTo>
                  <a:lnTo>
                    <a:pt x="138" y="114"/>
                  </a:lnTo>
                  <a:lnTo>
                    <a:pt x="150" y="102"/>
                  </a:lnTo>
                  <a:lnTo>
                    <a:pt x="150" y="72"/>
                  </a:lnTo>
                  <a:lnTo>
                    <a:pt x="144" y="66"/>
                  </a:lnTo>
                  <a:lnTo>
                    <a:pt x="144" y="48"/>
                  </a:lnTo>
                  <a:lnTo>
                    <a:pt x="138" y="42"/>
                  </a:lnTo>
                  <a:lnTo>
                    <a:pt x="132" y="30"/>
                  </a:lnTo>
                  <a:lnTo>
                    <a:pt x="126" y="24"/>
                  </a:lnTo>
                  <a:lnTo>
                    <a:pt x="132" y="0"/>
                  </a:lnTo>
                  <a:lnTo>
                    <a:pt x="108" y="6"/>
                  </a:lnTo>
                  <a:lnTo>
                    <a:pt x="108" y="12"/>
                  </a:lnTo>
                  <a:lnTo>
                    <a:pt x="102" y="18"/>
                  </a:lnTo>
                  <a:lnTo>
                    <a:pt x="90" y="42"/>
                  </a:lnTo>
                  <a:lnTo>
                    <a:pt x="84" y="42"/>
                  </a:lnTo>
                  <a:lnTo>
                    <a:pt x="72" y="30"/>
                  </a:lnTo>
                  <a:lnTo>
                    <a:pt x="54" y="30"/>
                  </a:lnTo>
                  <a:lnTo>
                    <a:pt x="48" y="36"/>
                  </a:lnTo>
                  <a:lnTo>
                    <a:pt x="24" y="48"/>
                  </a:lnTo>
                  <a:lnTo>
                    <a:pt x="18" y="54"/>
                  </a:lnTo>
                  <a:lnTo>
                    <a:pt x="18" y="60"/>
                  </a:lnTo>
                  <a:lnTo>
                    <a:pt x="24" y="72"/>
                  </a:lnTo>
                  <a:lnTo>
                    <a:pt x="30" y="78"/>
                  </a:lnTo>
                  <a:lnTo>
                    <a:pt x="30" y="90"/>
                  </a:lnTo>
                  <a:lnTo>
                    <a:pt x="18" y="102"/>
                  </a:lnTo>
                  <a:lnTo>
                    <a:pt x="6" y="108"/>
                  </a:lnTo>
                  <a:lnTo>
                    <a:pt x="0" y="120"/>
                  </a:lnTo>
                  <a:lnTo>
                    <a:pt x="0" y="126"/>
                  </a:lnTo>
                  <a:lnTo>
                    <a:pt x="6" y="132"/>
                  </a:lnTo>
                  <a:lnTo>
                    <a:pt x="30" y="132"/>
                  </a:lnTo>
                  <a:lnTo>
                    <a:pt x="36" y="144"/>
                  </a:lnTo>
                  <a:lnTo>
                    <a:pt x="42" y="150"/>
                  </a:lnTo>
                  <a:lnTo>
                    <a:pt x="48" y="15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23" name="Paraguay" descr="© INSCALE GmbH, 05.05.2010&#10;http://www.presentationload.com/">
              <a:extLst>
                <a:ext uri="{FF2B5EF4-FFF2-40B4-BE49-F238E27FC236}">
                  <a16:creationId xmlns:a16="http://schemas.microsoft.com/office/drawing/2014/main" id="{F63562D3-91B8-497D-A912-9159F0C7CECE}"/>
                </a:ext>
              </a:extLst>
            </p:cNvPr>
            <p:cNvSpPr>
              <a:spLocks/>
            </p:cNvSpPr>
            <p:nvPr/>
          </p:nvSpPr>
          <p:spPr bwMode="gray">
            <a:xfrm>
              <a:off x="3622771" y="5217467"/>
              <a:ext cx="265125" cy="304700"/>
            </a:xfrm>
            <a:custGeom>
              <a:avLst/>
              <a:gdLst>
                <a:gd name="T0" fmla="*/ 2147483647 w 600"/>
                <a:gd name="T1" fmla="*/ 2147483647 h 678"/>
                <a:gd name="T2" fmla="*/ 2147483647 w 600"/>
                <a:gd name="T3" fmla="*/ 2147483647 h 678"/>
                <a:gd name="T4" fmla="*/ 2147483647 w 600"/>
                <a:gd name="T5" fmla="*/ 2147483647 h 678"/>
                <a:gd name="T6" fmla="*/ 2147483647 w 600"/>
                <a:gd name="T7" fmla="*/ 2147483647 h 678"/>
                <a:gd name="T8" fmla="*/ 2147483647 w 600"/>
                <a:gd name="T9" fmla="*/ 2147483647 h 678"/>
                <a:gd name="T10" fmla="*/ 2147483647 w 600"/>
                <a:gd name="T11" fmla="*/ 2147483647 h 678"/>
                <a:gd name="T12" fmla="*/ 2147483647 w 600"/>
                <a:gd name="T13" fmla="*/ 2147483647 h 678"/>
                <a:gd name="T14" fmla="*/ 2147483647 w 600"/>
                <a:gd name="T15" fmla="*/ 2147483647 h 678"/>
                <a:gd name="T16" fmla="*/ 2147483647 w 600"/>
                <a:gd name="T17" fmla="*/ 2147483647 h 678"/>
                <a:gd name="T18" fmla="*/ 2147483647 w 600"/>
                <a:gd name="T19" fmla="*/ 2147483647 h 678"/>
                <a:gd name="T20" fmla="*/ 2147483647 w 600"/>
                <a:gd name="T21" fmla="*/ 2147483647 h 678"/>
                <a:gd name="T22" fmla="*/ 2147483647 w 600"/>
                <a:gd name="T23" fmla="*/ 2147483647 h 678"/>
                <a:gd name="T24" fmla="*/ 2147483647 w 600"/>
                <a:gd name="T25" fmla="*/ 2147483647 h 678"/>
                <a:gd name="T26" fmla="*/ 2147483647 w 600"/>
                <a:gd name="T27" fmla="*/ 2147483647 h 678"/>
                <a:gd name="T28" fmla="*/ 2147483647 w 600"/>
                <a:gd name="T29" fmla="*/ 2147483647 h 678"/>
                <a:gd name="T30" fmla="*/ 2147483647 w 600"/>
                <a:gd name="T31" fmla="*/ 2147483647 h 678"/>
                <a:gd name="T32" fmla="*/ 2147483647 w 600"/>
                <a:gd name="T33" fmla="*/ 2147483647 h 678"/>
                <a:gd name="T34" fmla="*/ 2147483647 w 600"/>
                <a:gd name="T35" fmla="*/ 2147483647 h 678"/>
                <a:gd name="T36" fmla="*/ 2147483647 w 600"/>
                <a:gd name="T37" fmla="*/ 2147483647 h 678"/>
                <a:gd name="T38" fmla="*/ 2147483647 w 600"/>
                <a:gd name="T39" fmla="*/ 2147483647 h 678"/>
                <a:gd name="T40" fmla="*/ 2147483647 w 600"/>
                <a:gd name="T41" fmla="*/ 2147483647 h 678"/>
                <a:gd name="T42" fmla="*/ 2147483647 w 600"/>
                <a:gd name="T43" fmla="*/ 2147483647 h 678"/>
                <a:gd name="T44" fmla="*/ 2147483647 w 600"/>
                <a:gd name="T45" fmla="*/ 2147483647 h 678"/>
                <a:gd name="T46" fmla="*/ 2147483647 w 600"/>
                <a:gd name="T47" fmla="*/ 2147483647 h 678"/>
                <a:gd name="T48" fmla="*/ 2147483647 w 600"/>
                <a:gd name="T49" fmla="*/ 2147483647 h 678"/>
                <a:gd name="T50" fmla="*/ 2147483647 w 600"/>
                <a:gd name="T51" fmla="*/ 2147483647 h 678"/>
                <a:gd name="T52" fmla="*/ 2147483647 w 600"/>
                <a:gd name="T53" fmla="*/ 0 h 678"/>
                <a:gd name="T54" fmla="*/ 2147483647 w 600"/>
                <a:gd name="T55" fmla="*/ 2147483647 h 678"/>
                <a:gd name="T56" fmla="*/ 2147483647 w 600"/>
                <a:gd name="T57" fmla="*/ 2147483647 h 678"/>
                <a:gd name="T58" fmla="*/ 0 w 600"/>
                <a:gd name="T59" fmla="*/ 2147483647 h 678"/>
                <a:gd name="T60" fmla="*/ 2147483647 w 600"/>
                <a:gd name="T61" fmla="*/ 2147483647 h 678"/>
                <a:gd name="T62" fmla="*/ 2147483647 w 600"/>
                <a:gd name="T63" fmla="*/ 2147483647 h 678"/>
                <a:gd name="T64" fmla="*/ 2147483647 w 600"/>
                <a:gd name="T65" fmla="*/ 2147483647 h 678"/>
                <a:gd name="T66" fmla="*/ 2147483647 w 600"/>
                <a:gd name="T67" fmla="*/ 2147483647 h 678"/>
                <a:gd name="T68" fmla="*/ 2147483647 w 600"/>
                <a:gd name="T69" fmla="*/ 2147483647 h 678"/>
                <a:gd name="T70" fmla="*/ 2147483647 w 600"/>
                <a:gd name="T71" fmla="*/ 2147483647 h 678"/>
                <a:gd name="T72" fmla="*/ 2147483647 w 600"/>
                <a:gd name="T73" fmla="*/ 2147483647 h 678"/>
                <a:gd name="T74" fmla="*/ 2147483647 w 600"/>
                <a:gd name="T75" fmla="*/ 2147483647 h 678"/>
                <a:gd name="T76" fmla="*/ 2147483647 w 600"/>
                <a:gd name="T77" fmla="*/ 2147483647 h 678"/>
                <a:gd name="T78" fmla="*/ 2147483647 w 600"/>
                <a:gd name="T79" fmla="*/ 2147483647 h 678"/>
                <a:gd name="T80" fmla="*/ 2147483647 w 600"/>
                <a:gd name="T81" fmla="*/ 2147483647 h 678"/>
                <a:gd name="T82" fmla="*/ 2147483647 w 600"/>
                <a:gd name="T83" fmla="*/ 2147483647 h 678"/>
                <a:gd name="T84" fmla="*/ 2147483647 w 600"/>
                <a:gd name="T85" fmla="*/ 2147483647 h 678"/>
                <a:gd name="T86" fmla="*/ 2147483647 w 600"/>
                <a:gd name="T87" fmla="*/ 2147483647 h 678"/>
                <a:gd name="T88" fmla="*/ 2147483647 w 600"/>
                <a:gd name="T89" fmla="*/ 2147483647 h 678"/>
                <a:gd name="T90" fmla="*/ 2147483647 w 600"/>
                <a:gd name="T91" fmla="*/ 2147483647 h 678"/>
                <a:gd name="T92" fmla="*/ 2147483647 w 600"/>
                <a:gd name="T93" fmla="*/ 2147483647 h 678"/>
                <a:gd name="T94" fmla="*/ 2147483647 w 600"/>
                <a:gd name="T95" fmla="*/ 2147483647 h 678"/>
                <a:gd name="T96" fmla="*/ 2147483647 w 600"/>
                <a:gd name="T97" fmla="*/ 2147483647 h 678"/>
                <a:gd name="T98" fmla="*/ 2147483647 w 600"/>
                <a:gd name="T99" fmla="*/ 2147483647 h 678"/>
                <a:gd name="T100" fmla="*/ 2147483647 w 600"/>
                <a:gd name="T101" fmla="*/ 2147483647 h 678"/>
                <a:gd name="T102" fmla="*/ 2147483647 w 600"/>
                <a:gd name="T103" fmla="*/ 2147483647 h 678"/>
                <a:gd name="T104" fmla="*/ 2147483647 w 600"/>
                <a:gd name="T105" fmla="*/ 2147483647 h 678"/>
                <a:gd name="T106" fmla="*/ 2147483647 w 600"/>
                <a:gd name="T107" fmla="*/ 2147483647 h 678"/>
                <a:gd name="T108" fmla="*/ 2147483647 w 600"/>
                <a:gd name="T109" fmla="*/ 2147483647 h 678"/>
                <a:gd name="T110" fmla="*/ 2147483647 w 600"/>
                <a:gd name="T111" fmla="*/ 2147483647 h 678"/>
                <a:gd name="T112" fmla="*/ 2147483647 w 600"/>
                <a:gd name="T113" fmla="*/ 2147483647 h 678"/>
                <a:gd name="T114" fmla="*/ 2147483647 w 600"/>
                <a:gd name="T115" fmla="*/ 2147483647 h 678"/>
                <a:gd name="T116" fmla="*/ 2147483647 w 600"/>
                <a:gd name="T117" fmla="*/ 2147483647 h 678"/>
                <a:gd name="T118" fmla="*/ 2147483647 w 600"/>
                <a:gd name="T119" fmla="*/ 2147483647 h 678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600"/>
                <a:gd name="T181" fmla="*/ 0 h 678"/>
                <a:gd name="T182" fmla="*/ 600 w 600"/>
                <a:gd name="T183" fmla="*/ 678 h 678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600" h="678">
                  <a:moveTo>
                    <a:pt x="480" y="660"/>
                  </a:moveTo>
                  <a:lnTo>
                    <a:pt x="492" y="678"/>
                  </a:lnTo>
                  <a:lnTo>
                    <a:pt x="492" y="660"/>
                  </a:lnTo>
                  <a:lnTo>
                    <a:pt x="498" y="654"/>
                  </a:lnTo>
                  <a:lnTo>
                    <a:pt x="510" y="654"/>
                  </a:lnTo>
                  <a:lnTo>
                    <a:pt x="516" y="660"/>
                  </a:lnTo>
                  <a:lnTo>
                    <a:pt x="516" y="666"/>
                  </a:lnTo>
                  <a:lnTo>
                    <a:pt x="522" y="660"/>
                  </a:lnTo>
                  <a:lnTo>
                    <a:pt x="534" y="636"/>
                  </a:lnTo>
                  <a:lnTo>
                    <a:pt x="546" y="624"/>
                  </a:lnTo>
                  <a:lnTo>
                    <a:pt x="552" y="624"/>
                  </a:lnTo>
                  <a:lnTo>
                    <a:pt x="558" y="618"/>
                  </a:lnTo>
                  <a:lnTo>
                    <a:pt x="570" y="612"/>
                  </a:lnTo>
                  <a:lnTo>
                    <a:pt x="576" y="600"/>
                  </a:lnTo>
                  <a:lnTo>
                    <a:pt x="588" y="594"/>
                  </a:lnTo>
                  <a:lnTo>
                    <a:pt x="588" y="516"/>
                  </a:lnTo>
                  <a:lnTo>
                    <a:pt x="582" y="498"/>
                  </a:lnTo>
                  <a:lnTo>
                    <a:pt x="582" y="486"/>
                  </a:lnTo>
                  <a:lnTo>
                    <a:pt x="588" y="474"/>
                  </a:lnTo>
                  <a:lnTo>
                    <a:pt x="588" y="468"/>
                  </a:lnTo>
                  <a:lnTo>
                    <a:pt x="594" y="462"/>
                  </a:lnTo>
                  <a:lnTo>
                    <a:pt x="594" y="432"/>
                  </a:lnTo>
                  <a:lnTo>
                    <a:pt x="600" y="414"/>
                  </a:lnTo>
                  <a:lnTo>
                    <a:pt x="600" y="396"/>
                  </a:lnTo>
                  <a:lnTo>
                    <a:pt x="594" y="384"/>
                  </a:lnTo>
                  <a:lnTo>
                    <a:pt x="582" y="372"/>
                  </a:lnTo>
                  <a:lnTo>
                    <a:pt x="570" y="366"/>
                  </a:lnTo>
                  <a:lnTo>
                    <a:pt x="558" y="366"/>
                  </a:lnTo>
                  <a:lnTo>
                    <a:pt x="540" y="384"/>
                  </a:lnTo>
                  <a:lnTo>
                    <a:pt x="528" y="384"/>
                  </a:lnTo>
                  <a:lnTo>
                    <a:pt x="516" y="378"/>
                  </a:lnTo>
                  <a:lnTo>
                    <a:pt x="504" y="354"/>
                  </a:lnTo>
                  <a:lnTo>
                    <a:pt x="504" y="336"/>
                  </a:lnTo>
                  <a:lnTo>
                    <a:pt x="498" y="318"/>
                  </a:lnTo>
                  <a:lnTo>
                    <a:pt x="498" y="294"/>
                  </a:lnTo>
                  <a:lnTo>
                    <a:pt x="492" y="276"/>
                  </a:lnTo>
                  <a:lnTo>
                    <a:pt x="492" y="252"/>
                  </a:lnTo>
                  <a:lnTo>
                    <a:pt x="486" y="246"/>
                  </a:lnTo>
                  <a:lnTo>
                    <a:pt x="474" y="240"/>
                  </a:lnTo>
                  <a:lnTo>
                    <a:pt x="402" y="240"/>
                  </a:lnTo>
                  <a:lnTo>
                    <a:pt x="360" y="234"/>
                  </a:lnTo>
                  <a:lnTo>
                    <a:pt x="324" y="222"/>
                  </a:lnTo>
                  <a:lnTo>
                    <a:pt x="318" y="216"/>
                  </a:lnTo>
                  <a:lnTo>
                    <a:pt x="312" y="204"/>
                  </a:lnTo>
                  <a:lnTo>
                    <a:pt x="312" y="162"/>
                  </a:lnTo>
                  <a:lnTo>
                    <a:pt x="318" y="150"/>
                  </a:lnTo>
                  <a:lnTo>
                    <a:pt x="318" y="132"/>
                  </a:lnTo>
                  <a:lnTo>
                    <a:pt x="306" y="132"/>
                  </a:lnTo>
                  <a:lnTo>
                    <a:pt x="306" y="96"/>
                  </a:lnTo>
                  <a:lnTo>
                    <a:pt x="294" y="90"/>
                  </a:lnTo>
                  <a:lnTo>
                    <a:pt x="288" y="84"/>
                  </a:lnTo>
                  <a:lnTo>
                    <a:pt x="288" y="78"/>
                  </a:lnTo>
                  <a:lnTo>
                    <a:pt x="270" y="42"/>
                  </a:lnTo>
                  <a:lnTo>
                    <a:pt x="216" y="0"/>
                  </a:lnTo>
                  <a:lnTo>
                    <a:pt x="138" y="12"/>
                  </a:lnTo>
                  <a:lnTo>
                    <a:pt x="36" y="30"/>
                  </a:lnTo>
                  <a:lnTo>
                    <a:pt x="30" y="60"/>
                  </a:lnTo>
                  <a:lnTo>
                    <a:pt x="18" y="72"/>
                  </a:lnTo>
                  <a:lnTo>
                    <a:pt x="6" y="78"/>
                  </a:lnTo>
                  <a:lnTo>
                    <a:pt x="0" y="84"/>
                  </a:lnTo>
                  <a:lnTo>
                    <a:pt x="0" y="96"/>
                  </a:lnTo>
                  <a:lnTo>
                    <a:pt x="12" y="120"/>
                  </a:lnTo>
                  <a:lnTo>
                    <a:pt x="12" y="126"/>
                  </a:lnTo>
                  <a:lnTo>
                    <a:pt x="18" y="132"/>
                  </a:lnTo>
                  <a:lnTo>
                    <a:pt x="18" y="156"/>
                  </a:lnTo>
                  <a:lnTo>
                    <a:pt x="6" y="228"/>
                  </a:lnTo>
                  <a:lnTo>
                    <a:pt x="6" y="246"/>
                  </a:lnTo>
                  <a:lnTo>
                    <a:pt x="24" y="264"/>
                  </a:lnTo>
                  <a:lnTo>
                    <a:pt x="24" y="270"/>
                  </a:lnTo>
                  <a:lnTo>
                    <a:pt x="30" y="276"/>
                  </a:lnTo>
                  <a:lnTo>
                    <a:pt x="36" y="288"/>
                  </a:lnTo>
                  <a:lnTo>
                    <a:pt x="48" y="294"/>
                  </a:lnTo>
                  <a:lnTo>
                    <a:pt x="54" y="306"/>
                  </a:lnTo>
                  <a:lnTo>
                    <a:pt x="60" y="312"/>
                  </a:lnTo>
                  <a:lnTo>
                    <a:pt x="84" y="324"/>
                  </a:lnTo>
                  <a:lnTo>
                    <a:pt x="102" y="342"/>
                  </a:lnTo>
                  <a:lnTo>
                    <a:pt x="114" y="348"/>
                  </a:lnTo>
                  <a:lnTo>
                    <a:pt x="120" y="366"/>
                  </a:lnTo>
                  <a:lnTo>
                    <a:pt x="126" y="366"/>
                  </a:lnTo>
                  <a:lnTo>
                    <a:pt x="132" y="372"/>
                  </a:lnTo>
                  <a:lnTo>
                    <a:pt x="168" y="390"/>
                  </a:lnTo>
                  <a:lnTo>
                    <a:pt x="198" y="390"/>
                  </a:lnTo>
                  <a:lnTo>
                    <a:pt x="210" y="396"/>
                  </a:lnTo>
                  <a:lnTo>
                    <a:pt x="216" y="402"/>
                  </a:lnTo>
                  <a:lnTo>
                    <a:pt x="228" y="408"/>
                  </a:lnTo>
                  <a:lnTo>
                    <a:pt x="234" y="414"/>
                  </a:lnTo>
                  <a:lnTo>
                    <a:pt x="240" y="414"/>
                  </a:lnTo>
                  <a:lnTo>
                    <a:pt x="246" y="420"/>
                  </a:lnTo>
                  <a:lnTo>
                    <a:pt x="258" y="426"/>
                  </a:lnTo>
                  <a:lnTo>
                    <a:pt x="276" y="438"/>
                  </a:lnTo>
                  <a:lnTo>
                    <a:pt x="312" y="456"/>
                  </a:lnTo>
                  <a:lnTo>
                    <a:pt x="318" y="462"/>
                  </a:lnTo>
                  <a:lnTo>
                    <a:pt x="330" y="462"/>
                  </a:lnTo>
                  <a:lnTo>
                    <a:pt x="342" y="468"/>
                  </a:lnTo>
                  <a:lnTo>
                    <a:pt x="360" y="474"/>
                  </a:lnTo>
                  <a:lnTo>
                    <a:pt x="372" y="480"/>
                  </a:lnTo>
                  <a:lnTo>
                    <a:pt x="378" y="486"/>
                  </a:lnTo>
                  <a:lnTo>
                    <a:pt x="372" y="492"/>
                  </a:lnTo>
                  <a:lnTo>
                    <a:pt x="372" y="504"/>
                  </a:lnTo>
                  <a:lnTo>
                    <a:pt x="366" y="510"/>
                  </a:lnTo>
                  <a:lnTo>
                    <a:pt x="360" y="522"/>
                  </a:lnTo>
                  <a:lnTo>
                    <a:pt x="366" y="528"/>
                  </a:lnTo>
                  <a:lnTo>
                    <a:pt x="372" y="540"/>
                  </a:lnTo>
                  <a:lnTo>
                    <a:pt x="372" y="546"/>
                  </a:lnTo>
                  <a:lnTo>
                    <a:pt x="366" y="552"/>
                  </a:lnTo>
                  <a:lnTo>
                    <a:pt x="348" y="552"/>
                  </a:lnTo>
                  <a:lnTo>
                    <a:pt x="348" y="588"/>
                  </a:lnTo>
                  <a:lnTo>
                    <a:pt x="342" y="594"/>
                  </a:lnTo>
                  <a:lnTo>
                    <a:pt x="336" y="606"/>
                  </a:lnTo>
                  <a:lnTo>
                    <a:pt x="330" y="612"/>
                  </a:lnTo>
                  <a:lnTo>
                    <a:pt x="324" y="624"/>
                  </a:lnTo>
                  <a:lnTo>
                    <a:pt x="324" y="636"/>
                  </a:lnTo>
                  <a:lnTo>
                    <a:pt x="330" y="642"/>
                  </a:lnTo>
                  <a:lnTo>
                    <a:pt x="354" y="642"/>
                  </a:lnTo>
                  <a:lnTo>
                    <a:pt x="366" y="636"/>
                  </a:lnTo>
                  <a:lnTo>
                    <a:pt x="372" y="636"/>
                  </a:lnTo>
                  <a:lnTo>
                    <a:pt x="384" y="642"/>
                  </a:lnTo>
                  <a:lnTo>
                    <a:pt x="390" y="648"/>
                  </a:lnTo>
                  <a:lnTo>
                    <a:pt x="402" y="654"/>
                  </a:lnTo>
                  <a:lnTo>
                    <a:pt x="420" y="660"/>
                  </a:lnTo>
                  <a:lnTo>
                    <a:pt x="480" y="66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lumMod val="50000"/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24" name="Papua New Guinea" descr="© INSCALE GmbH, 05.05.2010&#10;http://www.presentationload.com/">
              <a:extLst>
                <a:ext uri="{FF2B5EF4-FFF2-40B4-BE49-F238E27FC236}">
                  <a16:creationId xmlns:a16="http://schemas.microsoft.com/office/drawing/2014/main" id="{25073589-E1B9-4042-8226-2B1C325C9FC6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9974638" y="4589024"/>
              <a:ext cx="482621" cy="325330"/>
            </a:xfrm>
            <a:custGeom>
              <a:avLst/>
              <a:gdLst>
                <a:gd name="T0" fmla="*/ 2147483647 w 1086"/>
                <a:gd name="T1" fmla="*/ 2147483647 h 726"/>
                <a:gd name="T2" fmla="*/ 2147483647 w 1086"/>
                <a:gd name="T3" fmla="*/ 2147483647 h 726"/>
                <a:gd name="T4" fmla="*/ 2147483647 w 1086"/>
                <a:gd name="T5" fmla="*/ 2147483647 h 726"/>
                <a:gd name="T6" fmla="*/ 2147483647 w 1086"/>
                <a:gd name="T7" fmla="*/ 2147483647 h 726"/>
                <a:gd name="T8" fmla="*/ 2147483647 w 1086"/>
                <a:gd name="T9" fmla="*/ 2147483647 h 726"/>
                <a:gd name="T10" fmla="*/ 2147483647 w 1086"/>
                <a:gd name="T11" fmla="*/ 2147483647 h 726"/>
                <a:gd name="T12" fmla="*/ 2147483647 w 1086"/>
                <a:gd name="T13" fmla="*/ 2147483647 h 726"/>
                <a:gd name="T14" fmla="*/ 2147483647 w 1086"/>
                <a:gd name="T15" fmla="*/ 2147483647 h 726"/>
                <a:gd name="T16" fmla="*/ 2147483647 w 1086"/>
                <a:gd name="T17" fmla="*/ 2147483647 h 726"/>
                <a:gd name="T18" fmla="*/ 2147483647 w 1086"/>
                <a:gd name="T19" fmla="*/ 2147483647 h 726"/>
                <a:gd name="T20" fmla="*/ 2147483647 w 1086"/>
                <a:gd name="T21" fmla="*/ 2147483647 h 726"/>
                <a:gd name="T22" fmla="*/ 2147483647 w 1086"/>
                <a:gd name="T23" fmla="*/ 2147483647 h 726"/>
                <a:gd name="T24" fmla="*/ 2147483647 w 1086"/>
                <a:gd name="T25" fmla="*/ 2147483647 h 726"/>
                <a:gd name="T26" fmla="*/ 2147483647 w 1086"/>
                <a:gd name="T27" fmla="*/ 2147483647 h 726"/>
                <a:gd name="T28" fmla="*/ 2147483647 w 1086"/>
                <a:gd name="T29" fmla="*/ 2147483647 h 726"/>
                <a:gd name="T30" fmla="*/ 2147483647 w 1086"/>
                <a:gd name="T31" fmla="*/ 2147483647 h 726"/>
                <a:gd name="T32" fmla="*/ 2147483647 w 1086"/>
                <a:gd name="T33" fmla="*/ 2147483647 h 726"/>
                <a:gd name="T34" fmla="*/ 2147483647 w 1086"/>
                <a:gd name="T35" fmla="*/ 2147483647 h 726"/>
                <a:gd name="T36" fmla="*/ 2147483647 w 1086"/>
                <a:gd name="T37" fmla="*/ 2147483647 h 726"/>
                <a:gd name="T38" fmla="*/ 2147483647 w 1086"/>
                <a:gd name="T39" fmla="*/ 2147483647 h 726"/>
                <a:gd name="T40" fmla="*/ 2147483647 w 1086"/>
                <a:gd name="T41" fmla="*/ 2147483647 h 726"/>
                <a:gd name="T42" fmla="*/ 2147483647 w 1086"/>
                <a:gd name="T43" fmla="*/ 2147483647 h 726"/>
                <a:gd name="T44" fmla="*/ 2147483647 w 1086"/>
                <a:gd name="T45" fmla="*/ 2147483647 h 726"/>
                <a:gd name="T46" fmla="*/ 2147483647 w 1086"/>
                <a:gd name="T47" fmla="*/ 2147483647 h 726"/>
                <a:gd name="T48" fmla="*/ 2147483647 w 1086"/>
                <a:gd name="T49" fmla="*/ 2147483647 h 726"/>
                <a:gd name="T50" fmla="*/ 2147483647 w 1086"/>
                <a:gd name="T51" fmla="*/ 2147483647 h 726"/>
                <a:gd name="T52" fmla="*/ 2147483647 w 1086"/>
                <a:gd name="T53" fmla="*/ 2147483647 h 726"/>
                <a:gd name="T54" fmla="*/ 2147483647 w 1086"/>
                <a:gd name="T55" fmla="*/ 2147483647 h 726"/>
                <a:gd name="T56" fmla="*/ 2147483647 w 1086"/>
                <a:gd name="T57" fmla="*/ 2147483647 h 726"/>
                <a:gd name="T58" fmla="*/ 2147483647 w 1086"/>
                <a:gd name="T59" fmla="*/ 2147483647 h 726"/>
                <a:gd name="T60" fmla="*/ 2147483647 w 1086"/>
                <a:gd name="T61" fmla="*/ 2147483647 h 726"/>
                <a:gd name="T62" fmla="*/ 2147483647 w 1086"/>
                <a:gd name="T63" fmla="*/ 2147483647 h 726"/>
                <a:gd name="T64" fmla="*/ 2147483647 w 1086"/>
                <a:gd name="T65" fmla="*/ 2147483647 h 726"/>
                <a:gd name="T66" fmla="*/ 2147483647 w 1086"/>
                <a:gd name="T67" fmla="*/ 2147483647 h 726"/>
                <a:gd name="T68" fmla="*/ 2147483647 w 1086"/>
                <a:gd name="T69" fmla="*/ 2147483647 h 726"/>
                <a:gd name="T70" fmla="*/ 2147483647 w 1086"/>
                <a:gd name="T71" fmla="*/ 2147483647 h 726"/>
                <a:gd name="T72" fmla="*/ 2147483647 w 1086"/>
                <a:gd name="T73" fmla="*/ 2147483647 h 726"/>
                <a:gd name="T74" fmla="*/ 2147483647 w 1086"/>
                <a:gd name="T75" fmla="*/ 2147483647 h 726"/>
                <a:gd name="T76" fmla="*/ 2147483647 w 1086"/>
                <a:gd name="T77" fmla="*/ 2147483647 h 726"/>
                <a:gd name="T78" fmla="*/ 2147483647 w 1086"/>
                <a:gd name="T79" fmla="*/ 2147483647 h 726"/>
                <a:gd name="T80" fmla="*/ 2147483647 w 1086"/>
                <a:gd name="T81" fmla="*/ 2147483647 h 726"/>
                <a:gd name="T82" fmla="*/ 2147483647 w 1086"/>
                <a:gd name="T83" fmla="*/ 2147483647 h 726"/>
                <a:gd name="T84" fmla="*/ 2147483647 w 1086"/>
                <a:gd name="T85" fmla="*/ 2147483647 h 726"/>
                <a:gd name="T86" fmla="*/ 2147483647 w 1086"/>
                <a:gd name="T87" fmla="*/ 2147483647 h 726"/>
                <a:gd name="T88" fmla="*/ 2147483647 w 1086"/>
                <a:gd name="T89" fmla="*/ 2147483647 h 726"/>
                <a:gd name="T90" fmla="*/ 2147483647 w 1086"/>
                <a:gd name="T91" fmla="*/ 2147483647 h 726"/>
                <a:gd name="T92" fmla="*/ 2147483647 w 1086"/>
                <a:gd name="T93" fmla="*/ 2147483647 h 726"/>
                <a:gd name="T94" fmla="*/ 2147483647 w 1086"/>
                <a:gd name="T95" fmla="*/ 2147483647 h 726"/>
                <a:gd name="T96" fmla="*/ 2147483647 w 1086"/>
                <a:gd name="T97" fmla="*/ 2147483647 h 726"/>
                <a:gd name="T98" fmla="*/ 2147483647 w 1086"/>
                <a:gd name="T99" fmla="*/ 2147483647 h 726"/>
                <a:gd name="T100" fmla="*/ 2147483647 w 1086"/>
                <a:gd name="T101" fmla="*/ 2147483647 h 726"/>
                <a:gd name="T102" fmla="*/ 2147483647 w 1086"/>
                <a:gd name="T103" fmla="*/ 2147483647 h 726"/>
                <a:gd name="T104" fmla="*/ 2147483647 w 1086"/>
                <a:gd name="T105" fmla="*/ 2147483647 h 726"/>
                <a:gd name="T106" fmla="*/ 2147483647 w 1086"/>
                <a:gd name="T107" fmla="*/ 2147483647 h 726"/>
                <a:gd name="T108" fmla="*/ 2147483647 w 1086"/>
                <a:gd name="T109" fmla="*/ 2147483647 h 726"/>
                <a:gd name="T110" fmla="*/ 2147483647 w 1086"/>
                <a:gd name="T111" fmla="*/ 2147483647 h 726"/>
                <a:gd name="T112" fmla="*/ 2147483647 w 1086"/>
                <a:gd name="T113" fmla="*/ 2147483647 h 72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086"/>
                <a:gd name="T172" fmla="*/ 0 h 726"/>
                <a:gd name="T173" fmla="*/ 1086 w 1086"/>
                <a:gd name="T174" fmla="*/ 726 h 72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086" h="726">
                  <a:moveTo>
                    <a:pt x="486" y="0"/>
                  </a:moveTo>
                  <a:lnTo>
                    <a:pt x="462" y="0"/>
                  </a:lnTo>
                  <a:lnTo>
                    <a:pt x="450" y="6"/>
                  </a:lnTo>
                  <a:lnTo>
                    <a:pt x="444" y="12"/>
                  </a:lnTo>
                  <a:lnTo>
                    <a:pt x="432" y="18"/>
                  </a:lnTo>
                  <a:lnTo>
                    <a:pt x="462" y="36"/>
                  </a:lnTo>
                  <a:lnTo>
                    <a:pt x="474" y="36"/>
                  </a:lnTo>
                  <a:lnTo>
                    <a:pt x="486" y="30"/>
                  </a:lnTo>
                  <a:lnTo>
                    <a:pt x="498" y="18"/>
                  </a:lnTo>
                  <a:lnTo>
                    <a:pt x="492" y="6"/>
                  </a:lnTo>
                  <a:lnTo>
                    <a:pt x="486" y="0"/>
                  </a:lnTo>
                  <a:close/>
                  <a:moveTo>
                    <a:pt x="756" y="216"/>
                  </a:moveTo>
                  <a:lnTo>
                    <a:pt x="750" y="222"/>
                  </a:lnTo>
                  <a:lnTo>
                    <a:pt x="750" y="228"/>
                  </a:lnTo>
                  <a:lnTo>
                    <a:pt x="756" y="234"/>
                  </a:lnTo>
                  <a:lnTo>
                    <a:pt x="768" y="240"/>
                  </a:lnTo>
                  <a:lnTo>
                    <a:pt x="774" y="246"/>
                  </a:lnTo>
                  <a:lnTo>
                    <a:pt x="774" y="264"/>
                  </a:lnTo>
                  <a:lnTo>
                    <a:pt x="702" y="300"/>
                  </a:lnTo>
                  <a:lnTo>
                    <a:pt x="666" y="300"/>
                  </a:lnTo>
                  <a:lnTo>
                    <a:pt x="630" y="312"/>
                  </a:lnTo>
                  <a:lnTo>
                    <a:pt x="594" y="330"/>
                  </a:lnTo>
                  <a:lnTo>
                    <a:pt x="588" y="336"/>
                  </a:lnTo>
                  <a:lnTo>
                    <a:pt x="570" y="336"/>
                  </a:lnTo>
                  <a:lnTo>
                    <a:pt x="564" y="342"/>
                  </a:lnTo>
                  <a:lnTo>
                    <a:pt x="588" y="378"/>
                  </a:lnTo>
                  <a:lnTo>
                    <a:pt x="684" y="378"/>
                  </a:lnTo>
                  <a:lnTo>
                    <a:pt x="702" y="366"/>
                  </a:lnTo>
                  <a:lnTo>
                    <a:pt x="738" y="366"/>
                  </a:lnTo>
                  <a:lnTo>
                    <a:pt x="750" y="360"/>
                  </a:lnTo>
                  <a:lnTo>
                    <a:pt x="774" y="336"/>
                  </a:lnTo>
                  <a:lnTo>
                    <a:pt x="774" y="330"/>
                  </a:lnTo>
                  <a:lnTo>
                    <a:pt x="804" y="324"/>
                  </a:lnTo>
                  <a:lnTo>
                    <a:pt x="798" y="300"/>
                  </a:lnTo>
                  <a:lnTo>
                    <a:pt x="822" y="300"/>
                  </a:lnTo>
                  <a:lnTo>
                    <a:pt x="822" y="288"/>
                  </a:lnTo>
                  <a:lnTo>
                    <a:pt x="828" y="258"/>
                  </a:lnTo>
                  <a:lnTo>
                    <a:pt x="828" y="228"/>
                  </a:lnTo>
                  <a:lnTo>
                    <a:pt x="822" y="198"/>
                  </a:lnTo>
                  <a:lnTo>
                    <a:pt x="816" y="192"/>
                  </a:lnTo>
                  <a:lnTo>
                    <a:pt x="804" y="186"/>
                  </a:lnTo>
                  <a:lnTo>
                    <a:pt x="792" y="192"/>
                  </a:lnTo>
                  <a:lnTo>
                    <a:pt x="786" y="198"/>
                  </a:lnTo>
                  <a:lnTo>
                    <a:pt x="762" y="210"/>
                  </a:lnTo>
                  <a:lnTo>
                    <a:pt x="756" y="216"/>
                  </a:lnTo>
                  <a:close/>
                  <a:moveTo>
                    <a:pt x="834" y="132"/>
                  </a:moveTo>
                  <a:lnTo>
                    <a:pt x="822" y="132"/>
                  </a:lnTo>
                  <a:lnTo>
                    <a:pt x="816" y="120"/>
                  </a:lnTo>
                  <a:lnTo>
                    <a:pt x="804" y="108"/>
                  </a:lnTo>
                  <a:lnTo>
                    <a:pt x="792" y="102"/>
                  </a:lnTo>
                  <a:lnTo>
                    <a:pt x="786" y="90"/>
                  </a:lnTo>
                  <a:lnTo>
                    <a:pt x="774" y="78"/>
                  </a:lnTo>
                  <a:lnTo>
                    <a:pt x="768" y="78"/>
                  </a:lnTo>
                  <a:lnTo>
                    <a:pt x="762" y="72"/>
                  </a:lnTo>
                  <a:lnTo>
                    <a:pt x="756" y="72"/>
                  </a:lnTo>
                  <a:lnTo>
                    <a:pt x="732" y="36"/>
                  </a:lnTo>
                  <a:lnTo>
                    <a:pt x="720" y="84"/>
                  </a:lnTo>
                  <a:lnTo>
                    <a:pt x="762" y="96"/>
                  </a:lnTo>
                  <a:lnTo>
                    <a:pt x="816" y="150"/>
                  </a:lnTo>
                  <a:lnTo>
                    <a:pt x="828" y="150"/>
                  </a:lnTo>
                  <a:lnTo>
                    <a:pt x="834" y="156"/>
                  </a:lnTo>
                  <a:lnTo>
                    <a:pt x="846" y="162"/>
                  </a:lnTo>
                  <a:lnTo>
                    <a:pt x="852" y="174"/>
                  </a:lnTo>
                  <a:lnTo>
                    <a:pt x="852" y="180"/>
                  </a:lnTo>
                  <a:lnTo>
                    <a:pt x="858" y="192"/>
                  </a:lnTo>
                  <a:lnTo>
                    <a:pt x="852" y="204"/>
                  </a:lnTo>
                  <a:lnTo>
                    <a:pt x="852" y="240"/>
                  </a:lnTo>
                  <a:lnTo>
                    <a:pt x="858" y="252"/>
                  </a:lnTo>
                  <a:lnTo>
                    <a:pt x="864" y="258"/>
                  </a:lnTo>
                  <a:lnTo>
                    <a:pt x="882" y="258"/>
                  </a:lnTo>
                  <a:lnTo>
                    <a:pt x="894" y="246"/>
                  </a:lnTo>
                  <a:lnTo>
                    <a:pt x="900" y="234"/>
                  </a:lnTo>
                  <a:lnTo>
                    <a:pt x="900" y="222"/>
                  </a:lnTo>
                  <a:lnTo>
                    <a:pt x="888" y="186"/>
                  </a:lnTo>
                  <a:lnTo>
                    <a:pt x="876" y="174"/>
                  </a:lnTo>
                  <a:lnTo>
                    <a:pt x="864" y="156"/>
                  </a:lnTo>
                  <a:lnTo>
                    <a:pt x="852" y="150"/>
                  </a:lnTo>
                  <a:lnTo>
                    <a:pt x="846" y="138"/>
                  </a:lnTo>
                  <a:lnTo>
                    <a:pt x="834" y="132"/>
                  </a:lnTo>
                  <a:close/>
                  <a:moveTo>
                    <a:pt x="1086" y="360"/>
                  </a:moveTo>
                  <a:lnTo>
                    <a:pt x="1020" y="294"/>
                  </a:lnTo>
                  <a:lnTo>
                    <a:pt x="1020" y="288"/>
                  </a:lnTo>
                  <a:lnTo>
                    <a:pt x="1002" y="270"/>
                  </a:lnTo>
                  <a:lnTo>
                    <a:pt x="984" y="270"/>
                  </a:lnTo>
                  <a:lnTo>
                    <a:pt x="978" y="276"/>
                  </a:lnTo>
                  <a:lnTo>
                    <a:pt x="978" y="300"/>
                  </a:lnTo>
                  <a:lnTo>
                    <a:pt x="996" y="330"/>
                  </a:lnTo>
                  <a:lnTo>
                    <a:pt x="1020" y="378"/>
                  </a:lnTo>
                  <a:lnTo>
                    <a:pt x="1086" y="438"/>
                  </a:lnTo>
                  <a:lnTo>
                    <a:pt x="1086" y="360"/>
                  </a:lnTo>
                  <a:close/>
                  <a:moveTo>
                    <a:pt x="672" y="672"/>
                  </a:moveTo>
                  <a:lnTo>
                    <a:pt x="630" y="642"/>
                  </a:lnTo>
                  <a:lnTo>
                    <a:pt x="648" y="630"/>
                  </a:lnTo>
                  <a:lnTo>
                    <a:pt x="636" y="630"/>
                  </a:lnTo>
                  <a:lnTo>
                    <a:pt x="624" y="624"/>
                  </a:lnTo>
                  <a:lnTo>
                    <a:pt x="612" y="624"/>
                  </a:lnTo>
                  <a:lnTo>
                    <a:pt x="600" y="618"/>
                  </a:lnTo>
                  <a:lnTo>
                    <a:pt x="594" y="606"/>
                  </a:lnTo>
                  <a:lnTo>
                    <a:pt x="594" y="594"/>
                  </a:lnTo>
                  <a:lnTo>
                    <a:pt x="600" y="582"/>
                  </a:lnTo>
                  <a:lnTo>
                    <a:pt x="600" y="564"/>
                  </a:lnTo>
                  <a:lnTo>
                    <a:pt x="588" y="570"/>
                  </a:lnTo>
                  <a:lnTo>
                    <a:pt x="582" y="570"/>
                  </a:lnTo>
                  <a:lnTo>
                    <a:pt x="570" y="576"/>
                  </a:lnTo>
                  <a:lnTo>
                    <a:pt x="564" y="576"/>
                  </a:lnTo>
                  <a:lnTo>
                    <a:pt x="552" y="582"/>
                  </a:lnTo>
                  <a:lnTo>
                    <a:pt x="552" y="552"/>
                  </a:lnTo>
                  <a:lnTo>
                    <a:pt x="528" y="540"/>
                  </a:lnTo>
                  <a:lnTo>
                    <a:pt x="528" y="492"/>
                  </a:lnTo>
                  <a:lnTo>
                    <a:pt x="474" y="456"/>
                  </a:lnTo>
                  <a:lnTo>
                    <a:pt x="450" y="402"/>
                  </a:lnTo>
                  <a:lnTo>
                    <a:pt x="474" y="390"/>
                  </a:lnTo>
                  <a:lnTo>
                    <a:pt x="480" y="384"/>
                  </a:lnTo>
                  <a:lnTo>
                    <a:pt x="492" y="378"/>
                  </a:lnTo>
                  <a:lnTo>
                    <a:pt x="504" y="366"/>
                  </a:lnTo>
                  <a:lnTo>
                    <a:pt x="504" y="360"/>
                  </a:lnTo>
                  <a:lnTo>
                    <a:pt x="492" y="336"/>
                  </a:lnTo>
                  <a:lnTo>
                    <a:pt x="468" y="324"/>
                  </a:lnTo>
                  <a:lnTo>
                    <a:pt x="462" y="318"/>
                  </a:lnTo>
                  <a:lnTo>
                    <a:pt x="456" y="318"/>
                  </a:lnTo>
                  <a:lnTo>
                    <a:pt x="450" y="312"/>
                  </a:lnTo>
                  <a:lnTo>
                    <a:pt x="438" y="312"/>
                  </a:lnTo>
                  <a:lnTo>
                    <a:pt x="402" y="300"/>
                  </a:lnTo>
                  <a:lnTo>
                    <a:pt x="390" y="300"/>
                  </a:lnTo>
                  <a:lnTo>
                    <a:pt x="378" y="294"/>
                  </a:lnTo>
                  <a:lnTo>
                    <a:pt x="372" y="294"/>
                  </a:lnTo>
                  <a:lnTo>
                    <a:pt x="372" y="234"/>
                  </a:lnTo>
                  <a:lnTo>
                    <a:pt x="366" y="222"/>
                  </a:lnTo>
                  <a:lnTo>
                    <a:pt x="354" y="210"/>
                  </a:lnTo>
                  <a:lnTo>
                    <a:pt x="342" y="210"/>
                  </a:lnTo>
                  <a:lnTo>
                    <a:pt x="288" y="156"/>
                  </a:lnTo>
                  <a:lnTo>
                    <a:pt x="252" y="162"/>
                  </a:lnTo>
                  <a:lnTo>
                    <a:pt x="216" y="126"/>
                  </a:lnTo>
                  <a:lnTo>
                    <a:pt x="186" y="120"/>
                  </a:lnTo>
                  <a:lnTo>
                    <a:pt x="66" y="60"/>
                  </a:lnTo>
                  <a:lnTo>
                    <a:pt x="42" y="72"/>
                  </a:lnTo>
                  <a:lnTo>
                    <a:pt x="0" y="42"/>
                  </a:lnTo>
                  <a:lnTo>
                    <a:pt x="42" y="72"/>
                  </a:lnTo>
                  <a:lnTo>
                    <a:pt x="36" y="102"/>
                  </a:lnTo>
                  <a:lnTo>
                    <a:pt x="36" y="240"/>
                  </a:lnTo>
                  <a:lnTo>
                    <a:pt x="30" y="258"/>
                  </a:lnTo>
                  <a:lnTo>
                    <a:pt x="30" y="372"/>
                  </a:lnTo>
                  <a:lnTo>
                    <a:pt x="24" y="378"/>
                  </a:lnTo>
                  <a:lnTo>
                    <a:pt x="12" y="384"/>
                  </a:lnTo>
                  <a:lnTo>
                    <a:pt x="0" y="396"/>
                  </a:lnTo>
                  <a:lnTo>
                    <a:pt x="0" y="402"/>
                  </a:lnTo>
                  <a:lnTo>
                    <a:pt x="6" y="408"/>
                  </a:lnTo>
                  <a:lnTo>
                    <a:pt x="18" y="414"/>
                  </a:lnTo>
                  <a:lnTo>
                    <a:pt x="30" y="414"/>
                  </a:lnTo>
                  <a:lnTo>
                    <a:pt x="30" y="444"/>
                  </a:lnTo>
                  <a:lnTo>
                    <a:pt x="24" y="456"/>
                  </a:lnTo>
                  <a:lnTo>
                    <a:pt x="24" y="480"/>
                  </a:lnTo>
                  <a:lnTo>
                    <a:pt x="18" y="492"/>
                  </a:lnTo>
                  <a:lnTo>
                    <a:pt x="18" y="504"/>
                  </a:lnTo>
                  <a:lnTo>
                    <a:pt x="12" y="510"/>
                  </a:lnTo>
                  <a:lnTo>
                    <a:pt x="12" y="516"/>
                  </a:lnTo>
                  <a:lnTo>
                    <a:pt x="18" y="540"/>
                  </a:lnTo>
                  <a:lnTo>
                    <a:pt x="18" y="588"/>
                  </a:lnTo>
                  <a:lnTo>
                    <a:pt x="30" y="594"/>
                  </a:lnTo>
                  <a:lnTo>
                    <a:pt x="48" y="594"/>
                  </a:lnTo>
                  <a:lnTo>
                    <a:pt x="60" y="588"/>
                  </a:lnTo>
                  <a:lnTo>
                    <a:pt x="90" y="588"/>
                  </a:lnTo>
                  <a:lnTo>
                    <a:pt x="96" y="582"/>
                  </a:lnTo>
                  <a:lnTo>
                    <a:pt x="102" y="582"/>
                  </a:lnTo>
                  <a:lnTo>
                    <a:pt x="126" y="600"/>
                  </a:lnTo>
                  <a:lnTo>
                    <a:pt x="132" y="600"/>
                  </a:lnTo>
                  <a:lnTo>
                    <a:pt x="138" y="594"/>
                  </a:lnTo>
                  <a:lnTo>
                    <a:pt x="156" y="588"/>
                  </a:lnTo>
                  <a:lnTo>
                    <a:pt x="168" y="582"/>
                  </a:lnTo>
                  <a:lnTo>
                    <a:pt x="180" y="570"/>
                  </a:lnTo>
                  <a:lnTo>
                    <a:pt x="180" y="564"/>
                  </a:lnTo>
                  <a:lnTo>
                    <a:pt x="168" y="552"/>
                  </a:lnTo>
                  <a:lnTo>
                    <a:pt x="150" y="540"/>
                  </a:lnTo>
                  <a:lnTo>
                    <a:pt x="138" y="534"/>
                  </a:lnTo>
                  <a:lnTo>
                    <a:pt x="120" y="522"/>
                  </a:lnTo>
                  <a:lnTo>
                    <a:pt x="108" y="516"/>
                  </a:lnTo>
                  <a:lnTo>
                    <a:pt x="102" y="510"/>
                  </a:lnTo>
                  <a:lnTo>
                    <a:pt x="96" y="510"/>
                  </a:lnTo>
                  <a:lnTo>
                    <a:pt x="108" y="510"/>
                  </a:lnTo>
                  <a:lnTo>
                    <a:pt x="138" y="516"/>
                  </a:lnTo>
                  <a:lnTo>
                    <a:pt x="204" y="516"/>
                  </a:lnTo>
                  <a:lnTo>
                    <a:pt x="204" y="510"/>
                  </a:lnTo>
                  <a:lnTo>
                    <a:pt x="198" y="504"/>
                  </a:lnTo>
                  <a:lnTo>
                    <a:pt x="198" y="498"/>
                  </a:lnTo>
                  <a:lnTo>
                    <a:pt x="186" y="486"/>
                  </a:lnTo>
                  <a:lnTo>
                    <a:pt x="192" y="492"/>
                  </a:lnTo>
                  <a:lnTo>
                    <a:pt x="204" y="492"/>
                  </a:lnTo>
                  <a:lnTo>
                    <a:pt x="210" y="498"/>
                  </a:lnTo>
                  <a:lnTo>
                    <a:pt x="216" y="498"/>
                  </a:lnTo>
                  <a:lnTo>
                    <a:pt x="222" y="492"/>
                  </a:lnTo>
                  <a:lnTo>
                    <a:pt x="222" y="486"/>
                  </a:lnTo>
                  <a:lnTo>
                    <a:pt x="216" y="480"/>
                  </a:lnTo>
                  <a:lnTo>
                    <a:pt x="216" y="468"/>
                  </a:lnTo>
                  <a:lnTo>
                    <a:pt x="210" y="462"/>
                  </a:lnTo>
                  <a:lnTo>
                    <a:pt x="222" y="468"/>
                  </a:lnTo>
                  <a:lnTo>
                    <a:pt x="228" y="474"/>
                  </a:lnTo>
                  <a:lnTo>
                    <a:pt x="246" y="474"/>
                  </a:lnTo>
                  <a:lnTo>
                    <a:pt x="252" y="468"/>
                  </a:lnTo>
                  <a:lnTo>
                    <a:pt x="264" y="462"/>
                  </a:lnTo>
                  <a:lnTo>
                    <a:pt x="270" y="456"/>
                  </a:lnTo>
                  <a:lnTo>
                    <a:pt x="288" y="474"/>
                  </a:lnTo>
                  <a:lnTo>
                    <a:pt x="300" y="480"/>
                  </a:lnTo>
                  <a:lnTo>
                    <a:pt x="306" y="486"/>
                  </a:lnTo>
                  <a:lnTo>
                    <a:pt x="312" y="486"/>
                  </a:lnTo>
                  <a:lnTo>
                    <a:pt x="330" y="492"/>
                  </a:lnTo>
                  <a:lnTo>
                    <a:pt x="342" y="492"/>
                  </a:lnTo>
                  <a:lnTo>
                    <a:pt x="378" y="504"/>
                  </a:lnTo>
                  <a:lnTo>
                    <a:pt x="390" y="510"/>
                  </a:lnTo>
                  <a:lnTo>
                    <a:pt x="402" y="534"/>
                  </a:lnTo>
                  <a:lnTo>
                    <a:pt x="402" y="558"/>
                  </a:lnTo>
                  <a:lnTo>
                    <a:pt x="408" y="570"/>
                  </a:lnTo>
                  <a:lnTo>
                    <a:pt x="420" y="582"/>
                  </a:lnTo>
                  <a:lnTo>
                    <a:pt x="438" y="582"/>
                  </a:lnTo>
                  <a:lnTo>
                    <a:pt x="450" y="594"/>
                  </a:lnTo>
                  <a:lnTo>
                    <a:pt x="450" y="606"/>
                  </a:lnTo>
                  <a:lnTo>
                    <a:pt x="456" y="618"/>
                  </a:lnTo>
                  <a:lnTo>
                    <a:pt x="468" y="654"/>
                  </a:lnTo>
                  <a:lnTo>
                    <a:pt x="486" y="672"/>
                  </a:lnTo>
                  <a:lnTo>
                    <a:pt x="516" y="678"/>
                  </a:lnTo>
                  <a:lnTo>
                    <a:pt x="558" y="684"/>
                  </a:lnTo>
                  <a:lnTo>
                    <a:pt x="618" y="684"/>
                  </a:lnTo>
                  <a:lnTo>
                    <a:pt x="630" y="690"/>
                  </a:lnTo>
                  <a:lnTo>
                    <a:pt x="654" y="714"/>
                  </a:lnTo>
                  <a:lnTo>
                    <a:pt x="678" y="726"/>
                  </a:lnTo>
                  <a:lnTo>
                    <a:pt x="684" y="726"/>
                  </a:lnTo>
                  <a:lnTo>
                    <a:pt x="684" y="720"/>
                  </a:lnTo>
                  <a:lnTo>
                    <a:pt x="678" y="708"/>
                  </a:lnTo>
                  <a:lnTo>
                    <a:pt x="678" y="702"/>
                  </a:lnTo>
                  <a:lnTo>
                    <a:pt x="672" y="690"/>
                  </a:lnTo>
                  <a:lnTo>
                    <a:pt x="666" y="684"/>
                  </a:lnTo>
                  <a:lnTo>
                    <a:pt x="672" y="67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25" name="Pakistan" descr="© INSCALE GmbH, 05.05.2010&#10;http://www.presentationload.com/">
              <a:extLst>
                <a:ext uri="{FF2B5EF4-FFF2-40B4-BE49-F238E27FC236}">
                  <a16:creationId xmlns:a16="http://schemas.microsoft.com/office/drawing/2014/main" id="{7C75ACB9-4D6B-4750-B9D2-18BC3FAA27C1}"/>
                </a:ext>
              </a:extLst>
            </p:cNvPr>
            <p:cNvSpPr>
              <a:spLocks/>
            </p:cNvSpPr>
            <p:nvPr/>
          </p:nvSpPr>
          <p:spPr bwMode="gray">
            <a:xfrm>
              <a:off x="7409125" y="3181374"/>
              <a:ext cx="463570" cy="472919"/>
            </a:xfrm>
            <a:custGeom>
              <a:avLst/>
              <a:gdLst>
                <a:gd name="T0" fmla="*/ 2147483647 w 1050"/>
                <a:gd name="T1" fmla="*/ 2147483647 h 1056"/>
                <a:gd name="T2" fmla="*/ 2147483647 w 1050"/>
                <a:gd name="T3" fmla="*/ 2147483647 h 1056"/>
                <a:gd name="T4" fmla="*/ 2147483647 w 1050"/>
                <a:gd name="T5" fmla="*/ 2147483647 h 1056"/>
                <a:gd name="T6" fmla="*/ 2147483647 w 1050"/>
                <a:gd name="T7" fmla="*/ 2147483647 h 1056"/>
                <a:gd name="T8" fmla="*/ 2147483647 w 1050"/>
                <a:gd name="T9" fmla="*/ 2147483647 h 1056"/>
                <a:gd name="T10" fmla="*/ 2147483647 w 1050"/>
                <a:gd name="T11" fmla="*/ 2147483647 h 1056"/>
                <a:gd name="T12" fmla="*/ 2147483647 w 1050"/>
                <a:gd name="T13" fmla="*/ 2147483647 h 1056"/>
                <a:gd name="T14" fmla="*/ 2147483647 w 1050"/>
                <a:gd name="T15" fmla="*/ 2147483647 h 1056"/>
                <a:gd name="T16" fmla="*/ 2147483647 w 1050"/>
                <a:gd name="T17" fmla="*/ 2147483647 h 1056"/>
                <a:gd name="T18" fmla="*/ 2147483647 w 1050"/>
                <a:gd name="T19" fmla="*/ 2147483647 h 1056"/>
                <a:gd name="T20" fmla="*/ 2147483647 w 1050"/>
                <a:gd name="T21" fmla="*/ 2147483647 h 1056"/>
                <a:gd name="T22" fmla="*/ 2147483647 w 1050"/>
                <a:gd name="T23" fmla="*/ 2147483647 h 1056"/>
                <a:gd name="T24" fmla="*/ 2147483647 w 1050"/>
                <a:gd name="T25" fmla="*/ 2147483647 h 1056"/>
                <a:gd name="T26" fmla="*/ 2147483647 w 1050"/>
                <a:gd name="T27" fmla="*/ 2147483647 h 1056"/>
                <a:gd name="T28" fmla="*/ 2147483647 w 1050"/>
                <a:gd name="T29" fmla="*/ 2147483647 h 1056"/>
                <a:gd name="T30" fmla="*/ 2147483647 w 1050"/>
                <a:gd name="T31" fmla="*/ 2147483647 h 1056"/>
                <a:gd name="T32" fmla="*/ 2147483647 w 1050"/>
                <a:gd name="T33" fmla="*/ 2147483647 h 1056"/>
                <a:gd name="T34" fmla="*/ 2147483647 w 1050"/>
                <a:gd name="T35" fmla="*/ 2147483647 h 1056"/>
                <a:gd name="T36" fmla="*/ 2147483647 w 1050"/>
                <a:gd name="T37" fmla="*/ 2147483647 h 1056"/>
                <a:gd name="T38" fmla="*/ 2147483647 w 1050"/>
                <a:gd name="T39" fmla="*/ 2147483647 h 1056"/>
                <a:gd name="T40" fmla="*/ 2147483647 w 1050"/>
                <a:gd name="T41" fmla="*/ 2147483647 h 1056"/>
                <a:gd name="T42" fmla="*/ 2147483647 w 1050"/>
                <a:gd name="T43" fmla="*/ 2147483647 h 1056"/>
                <a:gd name="T44" fmla="*/ 0 w 1050"/>
                <a:gd name="T45" fmla="*/ 2147483647 h 1056"/>
                <a:gd name="T46" fmla="*/ 2147483647 w 1050"/>
                <a:gd name="T47" fmla="*/ 2147483647 h 1056"/>
                <a:gd name="T48" fmla="*/ 2147483647 w 1050"/>
                <a:gd name="T49" fmla="*/ 2147483647 h 1056"/>
                <a:gd name="T50" fmla="*/ 2147483647 w 1050"/>
                <a:gd name="T51" fmla="*/ 2147483647 h 1056"/>
                <a:gd name="T52" fmla="*/ 2147483647 w 1050"/>
                <a:gd name="T53" fmla="*/ 2147483647 h 1056"/>
                <a:gd name="T54" fmla="*/ 2147483647 w 1050"/>
                <a:gd name="T55" fmla="*/ 2147483647 h 1056"/>
                <a:gd name="T56" fmla="*/ 2147483647 w 1050"/>
                <a:gd name="T57" fmla="*/ 2147483647 h 1056"/>
                <a:gd name="T58" fmla="*/ 2147483647 w 1050"/>
                <a:gd name="T59" fmla="*/ 2147483647 h 1056"/>
                <a:gd name="T60" fmla="*/ 2147483647 w 1050"/>
                <a:gd name="T61" fmla="*/ 2147483647 h 1056"/>
                <a:gd name="T62" fmla="*/ 2147483647 w 1050"/>
                <a:gd name="T63" fmla="*/ 2147483647 h 1056"/>
                <a:gd name="T64" fmla="*/ 2147483647 w 1050"/>
                <a:gd name="T65" fmla="*/ 2147483647 h 1056"/>
                <a:gd name="T66" fmla="*/ 2147483647 w 1050"/>
                <a:gd name="T67" fmla="*/ 2147483647 h 1056"/>
                <a:gd name="T68" fmla="*/ 2147483647 w 1050"/>
                <a:gd name="T69" fmla="*/ 2147483647 h 1056"/>
                <a:gd name="T70" fmla="*/ 2147483647 w 1050"/>
                <a:gd name="T71" fmla="*/ 2147483647 h 1056"/>
                <a:gd name="T72" fmla="*/ 2147483647 w 1050"/>
                <a:gd name="T73" fmla="*/ 2147483647 h 1056"/>
                <a:gd name="T74" fmla="*/ 2147483647 w 1050"/>
                <a:gd name="T75" fmla="*/ 2147483647 h 1056"/>
                <a:gd name="T76" fmla="*/ 2147483647 w 1050"/>
                <a:gd name="T77" fmla="*/ 2147483647 h 1056"/>
                <a:gd name="T78" fmla="*/ 2147483647 w 1050"/>
                <a:gd name="T79" fmla="*/ 2147483647 h 1056"/>
                <a:gd name="T80" fmla="*/ 2147483647 w 1050"/>
                <a:gd name="T81" fmla="*/ 2147483647 h 1056"/>
                <a:gd name="T82" fmla="*/ 2147483647 w 1050"/>
                <a:gd name="T83" fmla="*/ 2147483647 h 1056"/>
                <a:gd name="T84" fmla="*/ 2147483647 w 1050"/>
                <a:gd name="T85" fmla="*/ 2147483647 h 1056"/>
                <a:gd name="T86" fmla="*/ 2147483647 w 1050"/>
                <a:gd name="T87" fmla="*/ 2147483647 h 1056"/>
                <a:gd name="T88" fmla="*/ 2147483647 w 1050"/>
                <a:gd name="T89" fmla="*/ 2147483647 h 1056"/>
                <a:gd name="T90" fmla="*/ 2147483647 w 1050"/>
                <a:gd name="T91" fmla="*/ 2147483647 h 1056"/>
                <a:gd name="T92" fmla="*/ 2147483647 w 1050"/>
                <a:gd name="T93" fmla="*/ 2147483647 h 1056"/>
                <a:gd name="T94" fmla="*/ 2147483647 w 1050"/>
                <a:gd name="T95" fmla="*/ 2147483647 h 1056"/>
                <a:gd name="T96" fmla="*/ 2147483647 w 1050"/>
                <a:gd name="T97" fmla="*/ 2147483647 h 1056"/>
                <a:gd name="T98" fmla="*/ 2147483647 w 1050"/>
                <a:gd name="T99" fmla="*/ 2147483647 h 1056"/>
                <a:gd name="T100" fmla="*/ 2147483647 w 1050"/>
                <a:gd name="T101" fmla="*/ 2147483647 h 1056"/>
                <a:gd name="T102" fmla="*/ 2147483647 w 1050"/>
                <a:gd name="T103" fmla="*/ 2147483647 h 1056"/>
                <a:gd name="T104" fmla="*/ 2147483647 w 1050"/>
                <a:gd name="T105" fmla="*/ 2147483647 h 1056"/>
                <a:gd name="T106" fmla="*/ 2147483647 w 1050"/>
                <a:gd name="T107" fmla="*/ 2147483647 h 1056"/>
                <a:gd name="T108" fmla="*/ 2147483647 w 1050"/>
                <a:gd name="T109" fmla="*/ 2147483647 h 1056"/>
                <a:gd name="T110" fmla="*/ 2147483647 w 1050"/>
                <a:gd name="T111" fmla="*/ 2147483647 h 1056"/>
                <a:gd name="T112" fmla="*/ 2147483647 w 1050"/>
                <a:gd name="T113" fmla="*/ 2147483647 h 1056"/>
                <a:gd name="T114" fmla="*/ 2147483647 w 1050"/>
                <a:gd name="T115" fmla="*/ 2147483647 h 1056"/>
                <a:gd name="T116" fmla="*/ 2147483647 w 1050"/>
                <a:gd name="T117" fmla="*/ 2147483647 h 1056"/>
                <a:gd name="T118" fmla="*/ 2147483647 w 1050"/>
                <a:gd name="T119" fmla="*/ 2147483647 h 1056"/>
                <a:gd name="T120" fmla="*/ 2147483647 w 1050"/>
                <a:gd name="T121" fmla="*/ 2147483647 h 1056"/>
                <a:gd name="T122" fmla="*/ 2147483647 w 1050"/>
                <a:gd name="T123" fmla="*/ 2147483647 h 105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050"/>
                <a:gd name="T187" fmla="*/ 0 h 1056"/>
                <a:gd name="T188" fmla="*/ 1050 w 1050"/>
                <a:gd name="T189" fmla="*/ 1056 h 105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050" h="1056">
                  <a:moveTo>
                    <a:pt x="1008" y="120"/>
                  </a:moveTo>
                  <a:lnTo>
                    <a:pt x="996" y="120"/>
                  </a:lnTo>
                  <a:lnTo>
                    <a:pt x="984" y="114"/>
                  </a:lnTo>
                  <a:lnTo>
                    <a:pt x="978" y="102"/>
                  </a:lnTo>
                  <a:lnTo>
                    <a:pt x="972" y="96"/>
                  </a:lnTo>
                  <a:lnTo>
                    <a:pt x="972" y="90"/>
                  </a:lnTo>
                  <a:lnTo>
                    <a:pt x="960" y="96"/>
                  </a:lnTo>
                  <a:lnTo>
                    <a:pt x="924" y="84"/>
                  </a:lnTo>
                  <a:lnTo>
                    <a:pt x="924" y="60"/>
                  </a:lnTo>
                  <a:lnTo>
                    <a:pt x="912" y="36"/>
                  </a:lnTo>
                  <a:lnTo>
                    <a:pt x="900" y="24"/>
                  </a:lnTo>
                  <a:lnTo>
                    <a:pt x="888" y="18"/>
                  </a:lnTo>
                  <a:lnTo>
                    <a:pt x="876" y="18"/>
                  </a:lnTo>
                  <a:lnTo>
                    <a:pt x="870" y="6"/>
                  </a:lnTo>
                  <a:lnTo>
                    <a:pt x="822" y="6"/>
                  </a:lnTo>
                  <a:lnTo>
                    <a:pt x="810" y="0"/>
                  </a:lnTo>
                  <a:lnTo>
                    <a:pt x="804" y="6"/>
                  </a:lnTo>
                  <a:lnTo>
                    <a:pt x="792" y="6"/>
                  </a:lnTo>
                  <a:lnTo>
                    <a:pt x="786" y="12"/>
                  </a:lnTo>
                  <a:lnTo>
                    <a:pt x="774" y="12"/>
                  </a:lnTo>
                  <a:lnTo>
                    <a:pt x="762" y="6"/>
                  </a:lnTo>
                  <a:lnTo>
                    <a:pt x="738" y="6"/>
                  </a:lnTo>
                  <a:lnTo>
                    <a:pt x="732" y="12"/>
                  </a:lnTo>
                  <a:lnTo>
                    <a:pt x="690" y="12"/>
                  </a:lnTo>
                  <a:lnTo>
                    <a:pt x="684" y="18"/>
                  </a:lnTo>
                  <a:lnTo>
                    <a:pt x="678" y="18"/>
                  </a:lnTo>
                  <a:lnTo>
                    <a:pt x="654" y="30"/>
                  </a:lnTo>
                  <a:lnTo>
                    <a:pt x="648" y="36"/>
                  </a:lnTo>
                  <a:lnTo>
                    <a:pt x="624" y="48"/>
                  </a:lnTo>
                  <a:lnTo>
                    <a:pt x="618" y="54"/>
                  </a:lnTo>
                  <a:lnTo>
                    <a:pt x="612" y="66"/>
                  </a:lnTo>
                  <a:lnTo>
                    <a:pt x="606" y="72"/>
                  </a:lnTo>
                  <a:lnTo>
                    <a:pt x="606" y="78"/>
                  </a:lnTo>
                  <a:lnTo>
                    <a:pt x="636" y="108"/>
                  </a:lnTo>
                  <a:lnTo>
                    <a:pt x="636" y="138"/>
                  </a:lnTo>
                  <a:lnTo>
                    <a:pt x="642" y="144"/>
                  </a:lnTo>
                  <a:lnTo>
                    <a:pt x="648" y="156"/>
                  </a:lnTo>
                  <a:lnTo>
                    <a:pt x="648" y="162"/>
                  </a:lnTo>
                  <a:lnTo>
                    <a:pt x="624" y="186"/>
                  </a:lnTo>
                  <a:lnTo>
                    <a:pt x="618" y="198"/>
                  </a:lnTo>
                  <a:lnTo>
                    <a:pt x="618" y="210"/>
                  </a:lnTo>
                  <a:lnTo>
                    <a:pt x="624" y="216"/>
                  </a:lnTo>
                  <a:lnTo>
                    <a:pt x="624" y="246"/>
                  </a:lnTo>
                  <a:lnTo>
                    <a:pt x="606" y="246"/>
                  </a:lnTo>
                  <a:lnTo>
                    <a:pt x="600" y="252"/>
                  </a:lnTo>
                  <a:lnTo>
                    <a:pt x="594" y="252"/>
                  </a:lnTo>
                  <a:lnTo>
                    <a:pt x="576" y="246"/>
                  </a:lnTo>
                  <a:lnTo>
                    <a:pt x="570" y="240"/>
                  </a:lnTo>
                  <a:lnTo>
                    <a:pt x="552" y="240"/>
                  </a:lnTo>
                  <a:lnTo>
                    <a:pt x="552" y="252"/>
                  </a:lnTo>
                  <a:lnTo>
                    <a:pt x="564" y="264"/>
                  </a:lnTo>
                  <a:lnTo>
                    <a:pt x="576" y="270"/>
                  </a:lnTo>
                  <a:lnTo>
                    <a:pt x="576" y="276"/>
                  </a:lnTo>
                  <a:lnTo>
                    <a:pt x="582" y="282"/>
                  </a:lnTo>
                  <a:lnTo>
                    <a:pt x="582" y="288"/>
                  </a:lnTo>
                  <a:lnTo>
                    <a:pt x="594" y="294"/>
                  </a:lnTo>
                  <a:lnTo>
                    <a:pt x="600" y="294"/>
                  </a:lnTo>
                  <a:lnTo>
                    <a:pt x="570" y="312"/>
                  </a:lnTo>
                  <a:lnTo>
                    <a:pt x="552" y="312"/>
                  </a:lnTo>
                  <a:lnTo>
                    <a:pt x="546" y="318"/>
                  </a:lnTo>
                  <a:lnTo>
                    <a:pt x="546" y="354"/>
                  </a:lnTo>
                  <a:lnTo>
                    <a:pt x="540" y="354"/>
                  </a:lnTo>
                  <a:lnTo>
                    <a:pt x="534" y="360"/>
                  </a:lnTo>
                  <a:lnTo>
                    <a:pt x="534" y="378"/>
                  </a:lnTo>
                  <a:lnTo>
                    <a:pt x="540" y="390"/>
                  </a:lnTo>
                  <a:lnTo>
                    <a:pt x="540" y="402"/>
                  </a:lnTo>
                  <a:lnTo>
                    <a:pt x="546" y="408"/>
                  </a:lnTo>
                  <a:lnTo>
                    <a:pt x="546" y="414"/>
                  </a:lnTo>
                  <a:lnTo>
                    <a:pt x="540" y="420"/>
                  </a:lnTo>
                  <a:lnTo>
                    <a:pt x="534" y="432"/>
                  </a:lnTo>
                  <a:lnTo>
                    <a:pt x="522" y="438"/>
                  </a:lnTo>
                  <a:lnTo>
                    <a:pt x="510" y="438"/>
                  </a:lnTo>
                  <a:lnTo>
                    <a:pt x="504" y="432"/>
                  </a:lnTo>
                  <a:lnTo>
                    <a:pt x="504" y="420"/>
                  </a:lnTo>
                  <a:lnTo>
                    <a:pt x="474" y="420"/>
                  </a:lnTo>
                  <a:lnTo>
                    <a:pt x="462" y="426"/>
                  </a:lnTo>
                  <a:lnTo>
                    <a:pt x="456" y="432"/>
                  </a:lnTo>
                  <a:lnTo>
                    <a:pt x="444" y="438"/>
                  </a:lnTo>
                  <a:lnTo>
                    <a:pt x="438" y="438"/>
                  </a:lnTo>
                  <a:lnTo>
                    <a:pt x="432" y="444"/>
                  </a:lnTo>
                  <a:lnTo>
                    <a:pt x="432" y="450"/>
                  </a:lnTo>
                  <a:lnTo>
                    <a:pt x="438" y="450"/>
                  </a:lnTo>
                  <a:lnTo>
                    <a:pt x="444" y="456"/>
                  </a:lnTo>
                  <a:lnTo>
                    <a:pt x="444" y="462"/>
                  </a:lnTo>
                  <a:lnTo>
                    <a:pt x="438" y="468"/>
                  </a:lnTo>
                  <a:lnTo>
                    <a:pt x="396" y="468"/>
                  </a:lnTo>
                  <a:lnTo>
                    <a:pt x="396" y="456"/>
                  </a:lnTo>
                  <a:lnTo>
                    <a:pt x="378" y="456"/>
                  </a:lnTo>
                  <a:lnTo>
                    <a:pt x="372" y="468"/>
                  </a:lnTo>
                  <a:lnTo>
                    <a:pt x="360" y="474"/>
                  </a:lnTo>
                  <a:lnTo>
                    <a:pt x="354" y="486"/>
                  </a:lnTo>
                  <a:lnTo>
                    <a:pt x="354" y="504"/>
                  </a:lnTo>
                  <a:lnTo>
                    <a:pt x="360" y="516"/>
                  </a:lnTo>
                  <a:lnTo>
                    <a:pt x="360" y="534"/>
                  </a:lnTo>
                  <a:lnTo>
                    <a:pt x="366" y="540"/>
                  </a:lnTo>
                  <a:lnTo>
                    <a:pt x="366" y="570"/>
                  </a:lnTo>
                  <a:lnTo>
                    <a:pt x="360" y="576"/>
                  </a:lnTo>
                  <a:lnTo>
                    <a:pt x="354" y="576"/>
                  </a:lnTo>
                  <a:lnTo>
                    <a:pt x="306" y="600"/>
                  </a:lnTo>
                  <a:lnTo>
                    <a:pt x="276" y="600"/>
                  </a:lnTo>
                  <a:lnTo>
                    <a:pt x="258" y="606"/>
                  </a:lnTo>
                  <a:lnTo>
                    <a:pt x="234" y="606"/>
                  </a:lnTo>
                  <a:lnTo>
                    <a:pt x="228" y="612"/>
                  </a:lnTo>
                  <a:lnTo>
                    <a:pt x="204" y="612"/>
                  </a:lnTo>
                  <a:lnTo>
                    <a:pt x="204" y="606"/>
                  </a:lnTo>
                  <a:lnTo>
                    <a:pt x="150" y="606"/>
                  </a:lnTo>
                  <a:lnTo>
                    <a:pt x="144" y="612"/>
                  </a:lnTo>
                  <a:lnTo>
                    <a:pt x="138" y="612"/>
                  </a:lnTo>
                  <a:lnTo>
                    <a:pt x="120" y="618"/>
                  </a:lnTo>
                  <a:lnTo>
                    <a:pt x="102" y="618"/>
                  </a:lnTo>
                  <a:lnTo>
                    <a:pt x="78" y="606"/>
                  </a:lnTo>
                  <a:lnTo>
                    <a:pt x="60" y="600"/>
                  </a:lnTo>
                  <a:lnTo>
                    <a:pt x="42" y="588"/>
                  </a:lnTo>
                  <a:lnTo>
                    <a:pt x="30" y="582"/>
                  </a:lnTo>
                  <a:lnTo>
                    <a:pt x="0" y="582"/>
                  </a:lnTo>
                  <a:lnTo>
                    <a:pt x="24" y="606"/>
                  </a:lnTo>
                  <a:lnTo>
                    <a:pt x="30" y="618"/>
                  </a:lnTo>
                  <a:lnTo>
                    <a:pt x="36" y="624"/>
                  </a:lnTo>
                  <a:lnTo>
                    <a:pt x="48" y="642"/>
                  </a:lnTo>
                  <a:lnTo>
                    <a:pt x="60" y="654"/>
                  </a:lnTo>
                  <a:lnTo>
                    <a:pt x="66" y="672"/>
                  </a:lnTo>
                  <a:lnTo>
                    <a:pt x="78" y="690"/>
                  </a:lnTo>
                  <a:lnTo>
                    <a:pt x="84" y="696"/>
                  </a:lnTo>
                  <a:lnTo>
                    <a:pt x="102" y="696"/>
                  </a:lnTo>
                  <a:lnTo>
                    <a:pt x="114" y="690"/>
                  </a:lnTo>
                  <a:lnTo>
                    <a:pt x="126" y="708"/>
                  </a:lnTo>
                  <a:lnTo>
                    <a:pt x="150" y="708"/>
                  </a:lnTo>
                  <a:lnTo>
                    <a:pt x="144" y="738"/>
                  </a:lnTo>
                  <a:lnTo>
                    <a:pt x="150" y="738"/>
                  </a:lnTo>
                  <a:lnTo>
                    <a:pt x="150" y="762"/>
                  </a:lnTo>
                  <a:lnTo>
                    <a:pt x="156" y="774"/>
                  </a:lnTo>
                  <a:lnTo>
                    <a:pt x="156" y="786"/>
                  </a:lnTo>
                  <a:lnTo>
                    <a:pt x="174" y="786"/>
                  </a:lnTo>
                  <a:lnTo>
                    <a:pt x="180" y="792"/>
                  </a:lnTo>
                  <a:lnTo>
                    <a:pt x="186" y="804"/>
                  </a:lnTo>
                  <a:lnTo>
                    <a:pt x="192" y="822"/>
                  </a:lnTo>
                  <a:lnTo>
                    <a:pt x="192" y="834"/>
                  </a:lnTo>
                  <a:lnTo>
                    <a:pt x="186" y="840"/>
                  </a:lnTo>
                  <a:lnTo>
                    <a:pt x="180" y="840"/>
                  </a:lnTo>
                  <a:lnTo>
                    <a:pt x="180" y="834"/>
                  </a:lnTo>
                  <a:lnTo>
                    <a:pt x="150" y="834"/>
                  </a:lnTo>
                  <a:lnTo>
                    <a:pt x="138" y="840"/>
                  </a:lnTo>
                  <a:lnTo>
                    <a:pt x="132" y="846"/>
                  </a:lnTo>
                  <a:lnTo>
                    <a:pt x="132" y="852"/>
                  </a:lnTo>
                  <a:lnTo>
                    <a:pt x="126" y="852"/>
                  </a:lnTo>
                  <a:lnTo>
                    <a:pt x="126" y="858"/>
                  </a:lnTo>
                  <a:lnTo>
                    <a:pt x="120" y="864"/>
                  </a:lnTo>
                  <a:lnTo>
                    <a:pt x="108" y="864"/>
                  </a:lnTo>
                  <a:lnTo>
                    <a:pt x="102" y="882"/>
                  </a:lnTo>
                  <a:lnTo>
                    <a:pt x="96" y="888"/>
                  </a:lnTo>
                  <a:lnTo>
                    <a:pt x="96" y="894"/>
                  </a:lnTo>
                  <a:lnTo>
                    <a:pt x="84" y="906"/>
                  </a:lnTo>
                  <a:lnTo>
                    <a:pt x="84" y="936"/>
                  </a:lnTo>
                  <a:lnTo>
                    <a:pt x="90" y="948"/>
                  </a:lnTo>
                  <a:lnTo>
                    <a:pt x="90" y="954"/>
                  </a:lnTo>
                  <a:lnTo>
                    <a:pt x="96" y="948"/>
                  </a:lnTo>
                  <a:lnTo>
                    <a:pt x="108" y="948"/>
                  </a:lnTo>
                  <a:lnTo>
                    <a:pt x="114" y="942"/>
                  </a:lnTo>
                  <a:lnTo>
                    <a:pt x="120" y="942"/>
                  </a:lnTo>
                  <a:lnTo>
                    <a:pt x="126" y="948"/>
                  </a:lnTo>
                  <a:lnTo>
                    <a:pt x="138" y="948"/>
                  </a:lnTo>
                  <a:lnTo>
                    <a:pt x="150" y="954"/>
                  </a:lnTo>
                  <a:lnTo>
                    <a:pt x="174" y="954"/>
                  </a:lnTo>
                  <a:lnTo>
                    <a:pt x="210" y="936"/>
                  </a:lnTo>
                  <a:lnTo>
                    <a:pt x="216" y="930"/>
                  </a:lnTo>
                  <a:lnTo>
                    <a:pt x="222" y="930"/>
                  </a:lnTo>
                  <a:lnTo>
                    <a:pt x="234" y="936"/>
                  </a:lnTo>
                  <a:lnTo>
                    <a:pt x="276" y="936"/>
                  </a:lnTo>
                  <a:lnTo>
                    <a:pt x="288" y="930"/>
                  </a:lnTo>
                  <a:lnTo>
                    <a:pt x="300" y="930"/>
                  </a:lnTo>
                  <a:lnTo>
                    <a:pt x="306" y="924"/>
                  </a:lnTo>
                  <a:lnTo>
                    <a:pt x="312" y="924"/>
                  </a:lnTo>
                  <a:lnTo>
                    <a:pt x="348" y="930"/>
                  </a:lnTo>
                  <a:lnTo>
                    <a:pt x="354" y="924"/>
                  </a:lnTo>
                  <a:lnTo>
                    <a:pt x="366" y="918"/>
                  </a:lnTo>
                  <a:lnTo>
                    <a:pt x="372" y="912"/>
                  </a:lnTo>
                  <a:lnTo>
                    <a:pt x="384" y="912"/>
                  </a:lnTo>
                  <a:lnTo>
                    <a:pt x="396" y="918"/>
                  </a:lnTo>
                  <a:lnTo>
                    <a:pt x="408" y="930"/>
                  </a:lnTo>
                  <a:lnTo>
                    <a:pt x="432" y="978"/>
                  </a:lnTo>
                  <a:lnTo>
                    <a:pt x="444" y="984"/>
                  </a:lnTo>
                  <a:lnTo>
                    <a:pt x="450" y="990"/>
                  </a:lnTo>
                  <a:lnTo>
                    <a:pt x="468" y="996"/>
                  </a:lnTo>
                  <a:lnTo>
                    <a:pt x="486" y="996"/>
                  </a:lnTo>
                  <a:lnTo>
                    <a:pt x="522" y="1008"/>
                  </a:lnTo>
                  <a:lnTo>
                    <a:pt x="540" y="1044"/>
                  </a:lnTo>
                  <a:lnTo>
                    <a:pt x="552" y="1056"/>
                  </a:lnTo>
                  <a:lnTo>
                    <a:pt x="570" y="1056"/>
                  </a:lnTo>
                  <a:lnTo>
                    <a:pt x="588" y="1050"/>
                  </a:lnTo>
                  <a:lnTo>
                    <a:pt x="582" y="1044"/>
                  </a:lnTo>
                  <a:lnTo>
                    <a:pt x="582" y="1032"/>
                  </a:lnTo>
                  <a:lnTo>
                    <a:pt x="594" y="1020"/>
                  </a:lnTo>
                  <a:lnTo>
                    <a:pt x="606" y="1020"/>
                  </a:lnTo>
                  <a:lnTo>
                    <a:pt x="618" y="1026"/>
                  </a:lnTo>
                  <a:lnTo>
                    <a:pt x="624" y="1032"/>
                  </a:lnTo>
                  <a:lnTo>
                    <a:pt x="648" y="1020"/>
                  </a:lnTo>
                  <a:lnTo>
                    <a:pt x="648" y="1026"/>
                  </a:lnTo>
                  <a:lnTo>
                    <a:pt x="654" y="1032"/>
                  </a:lnTo>
                  <a:lnTo>
                    <a:pt x="678" y="1032"/>
                  </a:lnTo>
                  <a:lnTo>
                    <a:pt x="690" y="1020"/>
                  </a:lnTo>
                  <a:lnTo>
                    <a:pt x="702" y="1014"/>
                  </a:lnTo>
                  <a:lnTo>
                    <a:pt x="708" y="1014"/>
                  </a:lnTo>
                  <a:lnTo>
                    <a:pt x="708" y="1026"/>
                  </a:lnTo>
                  <a:lnTo>
                    <a:pt x="714" y="1032"/>
                  </a:lnTo>
                  <a:lnTo>
                    <a:pt x="732" y="1032"/>
                  </a:lnTo>
                  <a:lnTo>
                    <a:pt x="738" y="1026"/>
                  </a:lnTo>
                  <a:lnTo>
                    <a:pt x="750" y="1020"/>
                  </a:lnTo>
                  <a:lnTo>
                    <a:pt x="750" y="996"/>
                  </a:lnTo>
                  <a:lnTo>
                    <a:pt x="744" y="990"/>
                  </a:lnTo>
                  <a:lnTo>
                    <a:pt x="738" y="978"/>
                  </a:lnTo>
                  <a:lnTo>
                    <a:pt x="714" y="936"/>
                  </a:lnTo>
                  <a:lnTo>
                    <a:pt x="714" y="912"/>
                  </a:lnTo>
                  <a:lnTo>
                    <a:pt x="690" y="912"/>
                  </a:lnTo>
                  <a:lnTo>
                    <a:pt x="678" y="900"/>
                  </a:lnTo>
                  <a:lnTo>
                    <a:pt x="672" y="888"/>
                  </a:lnTo>
                  <a:lnTo>
                    <a:pt x="666" y="882"/>
                  </a:lnTo>
                  <a:lnTo>
                    <a:pt x="672" y="852"/>
                  </a:lnTo>
                  <a:lnTo>
                    <a:pt x="672" y="834"/>
                  </a:lnTo>
                  <a:lnTo>
                    <a:pt x="642" y="840"/>
                  </a:lnTo>
                  <a:lnTo>
                    <a:pt x="636" y="840"/>
                  </a:lnTo>
                  <a:lnTo>
                    <a:pt x="624" y="834"/>
                  </a:lnTo>
                  <a:lnTo>
                    <a:pt x="618" y="828"/>
                  </a:lnTo>
                  <a:lnTo>
                    <a:pt x="618" y="804"/>
                  </a:lnTo>
                  <a:lnTo>
                    <a:pt x="624" y="792"/>
                  </a:lnTo>
                  <a:lnTo>
                    <a:pt x="636" y="780"/>
                  </a:lnTo>
                  <a:lnTo>
                    <a:pt x="642" y="768"/>
                  </a:lnTo>
                  <a:lnTo>
                    <a:pt x="648" y="762"/>
                  </a:lnTo>
                  <a:lnTo>
                    <a:pt x="654" y="750"/>
                  </a:lnTo>
                  <a:lnTo>
                    <a:pt x="654" y="744"/>
                  </a:lnTo>
                  <a:lnTo>
                    <a:pt x="666" y="732"/>
                  </a:lnTo>
                  <a:lnTo>
                    <a:pt x="678" y="726"/>
                  </a:lnTo>
                  <a:lnTo>
                    <a:pt x="684" y="726"/>
                  </a:lnTo>
                  <a:lnTo>
                    <a:pt x="690" y="732"/>
                  </a:lnTo>
                  <a:lnTo>
                    <a:pt x="690" y="744"/>
                  </a:lnTo>
                  <a:lnTo>
                    <a:pt x="696" y="750"/>
                  </a:lnTo>
                  <a:lnTo>
                    <a:pt x="702" y="750"/>
                  </a:lnTo>
                  <a:lnTo>
                    <a:pt x="726" y="738"/>
                  </a:lnTo>
                  <a:lnTo>
                    <a:pt x="732" y="732"/>
                  </a:lnTo>
                  <a:lnTo>
                    <a:pt x="738" y="738"/>
                  </a:lnTo>
                  <a:lnTo>
                    <a:pt x="756" y="738"/>
                  </a:lnTo>
                  <a:lnTo>
                    <a:pt x="762" y="732"/>
                  </a:lnTo>
                  <a:lnTo>
                    <a:pt x="768" y="720"/>
                  </a:lnTo>
                  <a:lnTo>
                    <a:pt x="774" y="714"/>
                  </a:lnTo>
                  <a:lnTo>
                    <a:pt x="774" y="708"/>
                  </a:lnTo>
                  <a:lnTo>
                    <a:pt x="792" y="696"/>
                  </a:lnTo>
                  <a:lnTo>
                    <a:pt x="792" y="678"/>
                  </a:lnTo>
                  <a:lnTo>
                    <a:pt x="798" y="672"/>
                  </a:lnTo>
                  <a:lnTo>
                    <a:pt x="798" y="666"/>
                  </a:lnTo>
                  <a:lnTo>
                    <a:pt x="804" y="660"/>
                  </a:lnTo>
                  <a:lnTo>
                    <a:pt x="828" y="648"/>
                  </a:lnTo>
                  <a:lnTo>
                    <a:pt x="840" y="636"/>
                  </a:lnTo>
                  <a:lnTo>
                    <a:pt x="846" y="618"/>
                  </a:lnTo>
                  <a:lnTo>
                    <a:pt x="846" y="606"/>
                  </a:lnTo>
                  <a:lnTo>
                    <a:pt x="852" y="588"/>
                  </a:lnTo>
                  <a:lnTo>
                    <a:pt x="852" y="576"/>
                  </a:lnTo>
                  <a:lnTo>
                    <a:pt x="858" y="570"/>
                  </a:lnTo>
                  <a:lnTo>
                    <a:pt x="870" y="564"/>
                  </a:lnTo>
                  <a:lnTo>
                    <a:pt x="876" y="558"/>
                  </a:lnTo>
                  <a:lnTo>
                    <a:pt x="888" y="558"/>
                  </a:lnTo>
                  <a:lnTo>
                    <a:pt x="870" y="534"/>
                  </a:lnTo>
                  <a:lnTo>
                    <a:pt x="894" y="498"/>
                  </a:lnTo>
                  <a:lnTo>
                    <a:pt x="924" y="480"/>
                  </a:lnTo>
                  <a:lnTo>
                    <a:pt x="924" y="474"/>
                  </a:lnTo>
                  <a:lnTo>
                    <a:pt x="912" y="462"/>
                  </a:lnTo>
                  <a:lnTo>
                    <a:pt x="906" y="450"/>
                  </a:lnTo>
                  <a:lnTo>
                    <a:pt x="906" y="414"/>
                  </a:lnTo>
                  <a:lnTo>
                    <a:pt x="912" y="408"/>
                  </a:lnTo>
                  <a:lnTo>
                    <a:pt x="924" y="408"/>
                  </a:lnTo>
                  <a:lnTo>
                    <a:pt x="948" y="396"/>
                  </a:lnTo>
                  <a:lnTo>
                    <a:pt x="954" y="390"/>
                  </a:lnTo>
                  <a:lnTo>
                    <a:pt x="954" y="384"/>
                  </a:lnTo>
                  <a:lnTo>
                    <a:pt x="948" y="378"/>
                  </a:lnTo>
                  <a:lnTo>
                    <a:pt x="936" y="372"/>
                  </a:lnTo>
                  <a:lnTo>
                    <a:pt x="900" y="372"/>
                  </a:lnTo>
                  <a:lnTo>
                    <a:pt x="894" y="336"/>
                  </a:lnTo>
                  <a:lnTo>
                    <a:pt x="876" y="336"/>
                  </a:lnTo>
                  <a:lnTo>
                    <a:pt x="864" y="318"/>
                  </a:lnTo>
                  <a:lnTo>
                    <a:pt x="846" y="318"/>
                  </a:lnTo>
                  <a:lnTo>
                    <a:pt x="846" y="306"/>
                  </a:lnTo>
                  <a:lnTo>
                    <a:pt x="852" y="294"/>
                  </a:lnTo>
                  <a:lnTo>
                    <a:pt x="852" y="288"/>
                  </a:lnTo>
                  <a:lnTo>
                    <a:pt x="846" y="288"/>
                  </a:lnTo>
                  <a:lnTo>
                    <a:pt x="834" y="276"/>
                  </a:lnTo>
                  <a:lnTo>
                    <a:pt x="834" y="270"/>
                  </a:lnTo>
                  <a:lnTo>
                    <a:pt x="840" y="264"/>
                  </a:lnTo>
                  <a:lnTo>
                    <a:pt x="846" y="252"/>
                  </a:lnTo>
                  <a:lnTo>
                    <a:pt x="852" y="246"/>
                  </a:lnTo>
                  <a:lnTo>
                    <a:pt x="822" y="240"/>
                  </a:lnTo>
                  <a:lnTo>
                    <a:pt x="828" y="228"/>
                  </a:lnTo>
                  <a:lnTo>
                    <a:pt x="804" y="210"/>
                  </a:lnTo>
                  <a:lnTo>
                    <a:pt x="804" y="204"/>
                  </a:lnTo>
                  <a:lnTo>
                    <a:pt x="810" y="192"/>
                  </a:lnTo>
                  <a:lnTo>
                    <a:pt x="834" y="180"/>
                  </a:lnTo>
                  <a:lnTo>
                    <a:pt x="876" y="180"/>
                  </a:lnTo>
                  <a:lnTo>
                    <a:pt x="894" y="186"/>
                  </a:lnTo>
                  <a:lnTo>
                    <a:pt x="912" y="186"/>
                  </a:lnTo>
                  <a:lnTo>
                    <a:pt x="918" y="192"/>
                  </a:lnTo>
                  <a:lnTo>
                    <a:pt x="918" y="204"/>
                  </a:lnTo>
                  <a:lnTo>
                    <a:pt x="930" y="204"/>
                  </a:lnTo>
                  <a:lnTo>
                    <a:pt x="942" y="198"/>
                  </a:lnTo>
                  <a:lnTo>
                    <a:pt x="948" y="192"/>
                  </a:lnTo>
                  <a:lnTo>
                    <a:pt x="960" y="186"/>
                  </a:lnTo>
                  <a:lnTo>
                    <a:pt x="966" y="180"/>
                  </a:lnTo>
                  <a:lnTo>
                    <a:pt x="972" y="186"/>
                  </a:lnTo>
                  <a:lnTo>
                    <a:pt x="978" y="180"/>
                  </a:lnTo>
                  <a:lnTo>
                    <a:pt x="1002" y="180"/>
                  </a:lnTo>
                  <a:lnTo>
                    <a:pt x="1002" y="162"/>
                  </a:lnTo>
                  <a:lnTo>
                    <a:pt x="1026" y="156"/>
                  </a:lnTo>
                  <a:lnTo>
                    <a:pt x="1050" y="120"/>
                  </a:lnTo>
                  <a:lnTo>
                    <a:pt x="1008" y="12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26" name="Nigeria" descr="© INSCALE GmbH, 05.05.2010&#10;http://www.presentationload.com/">
              <a:extLst>
                <a:ext uri="{FF2B5EF4-FFF2-40B4-BE49-F238E27FC236}">
                  <a16:creationId xmlns:a16="http://schemas.microsoft.com/office/drawing/2014/main" id="{BF156433-A8B7-4FC0-B844-0A3F6100F1EB}"/>
                </a:ext>
              </a:extLst>
            </p:cNvPr>
            <p:cNvSpPr>
              <a:spLocks/>
            </p:cNvSpPr>
            <p:nvPr/>
          </p:nvSpPr>
          <p:spPr bwMode="gray">
            <a:xfrm>
              <a:off x="5637398" y="4017712"/>
              <a:ext cx="369903" cy="347548"/>
            </a:xfrm>
            <a:custGeom>
              <a:avLst/>
              <a:gdLst>
                <a:gd name="T0" fmla="*/ 2147483647 w 840"/>
                <a:gd name="T1" fmla="*/ 2147483647 h 768"/>
                <a:gd name="T2" fmla="*/ 2147483647 w 840"/>
                <a:gd name="T3" fmla="*/ 2147483647 h 768"/>
                <a:gd name="T4" fmla="*/ 2147483647 w 840"/>
                <a:gd name="T5" fmla="*/ 2147483647 h 768"/>
                <a:gd name="T6" fmla="*/ 2147483647 w 840"/>
                <a:gd name="T7" fmla="*/ 2147483647 h 768"/>
                <a:gd name="T8" fmla="*/ 2147483647 w 840"/>
                <a:gd name="T9" fmla="*/ 2147483647 h 768"/>
                <a:gd name="T10" fmla="*/ 2147483647 w 840"/>
                <a:gd name="T11" fmla="*/ 2147483647 h 768"/>
                <a:gd name="T12" fmla="*/ 2147483647 w 840"/>
                <a:gd name="T13" fmla="*/ 2147483647 h 768"/>
                <a:gd name="T14" fmla="*/ 2147483647 w 840"/>
                <a:gd name="T15" fmla="*/ 2147483647 h 768"/>
                <a:gd name="T16" fmla="*/ 2147483647 w 840"/>
                <a:gd name="T17" fmla="*/ 2147483647 h 768"/>
                <a:gd name="T18" fmla="*/ 2147483647 w 840"/>
                <a:gd name="T19" fmla="*/ 2147483647 h 768"/>
                <a:gd name="T20" fmla="*/ 2147483647 w 840"/>
                <a:gd name="T21" fmla="*/ 2147483647 h 768"/>
                <a:gd name="T22" fmla="*/ 2147483647 w 840"/>
                <a:gd name="T23" fmla="*/ 2147483647 h 768"/>
                <a:gd name="T24" fmla="*/ 2147483647 w 840"/>
                <a:gd name="T25" fmla="*/ 2147483647 h 768"/>
                <a:gd name="T26" fmla="*/ 2147483647 w 840"/>
                <a:gd name="T27" fmla="*/ 2147483647 h 768"/>
                <a:gd name="T28" fmla="*/ 2147483647 w 840"/>
                <a:gd name="T29" fmla="*/ 2147483647 h 768"/>
                <a:gd name="T30" fmla="*/ 2147483647 w 840"/>
                <a:gd name="T31" fmla="*/ 2147483647 h 768"/>
                <a:gd name="T32" fmla="*/ 2147483647 w 840"/>
                <a:gd name="T33" fmla="*/ 2147483647 h 768"/>
                <a:gd name="T34" fmla="*/ 2147483647 w 840"/>
                <a:gd name="T35" fmla="*/ 2147483647 h 768"/>
                <a:gd name="T36" fmla="*/ 2147483647 w 840"/>
                <a:gd name="T37" fmla="*/ 2147483647 h 768"/>
                <a:gd name="T38" fmla="*/ 2147483647 w 840"/>
                <a:gd name="T39" fmla="*/ 2147483647 h 768"/>
                <a:gd name="T40" fmla="*/ 2147483647 w 840"/>
                <a:gd name="T41" fmla="*/ 2147483647 h 768"/>
                <a:gd name="T42" fmla="*/ 2147483647 w 840"/>
                <a:gd name="T43" fmla="*/ 2147483647 h 768"/>
                <a:gd name="T44" fmla="*/ 2147483647 w 840"/>
                <a:gd name="T45" fmla="*/ 2147483647 h 768"/>
                <a:gd name="T46" fmla="*/ 2147483647 w 840"/>
                <a:gd name="T47" fmla="*/ 2147483647 h 768"/>
                <a:gd name="T48" fmla="*/ 2147483647 w 840"/>
                <a:gd name="T49" fmla="*/ 2147483647 h 768"/>
                <a:gd name="T50" fmla="*/ 2147483647 w 840"/>
                <a:gd name="T51" fmla="*/ 2147483647 h 768"/>
                <a:gd name="T52" fmla="*/ 2147483647 w 840"/>
                <a:gd name="T53" fmla="*/ 2147483647 h 768"/>
                <a:gd name="T54" fmla="*/ 2147483647 w 840"/>
                <a:gd name="T55" fmla="*/ 2147483647 h 768"/>
                <a:gd name="T56" fmla="*/ 2147483647 w 840"/>
                <a:gd name="T57" fmla="*/ 2147483647 h 768"/>
                <a:gd name="T58" fmla="*/ 2147483647 w 840"/>
                <a:gd name="T59" fmla="*/ 2147483647 h 768"/>
                <a:gd name="T60" fmla="*/ 2147483647 w 840"/>
                <a:gd name="T61" fmla="*/ 2147483647 h 768"/>
                <a:gd name="T62" fmla="*/ 2147483647 w 840"/>
                <a:gd name="T63" fmla="*/ 2147483647 h 768"/>
                <a:gd name="T64" fmla="*/ 2147483647 w 840"/>
                <a:gd name="T65" fmla="*/ 2147483647 h 768"/>
                <a:gd name="T66" fmla="*/ 2147483647 w 840"/>
                <a:gd name="T67" fmla="*/ 2147483647 h 768"/>
                <a:gd name="T68" fmla="*/ 2147483647 w 840"/>
                <a:gd name="T69" fmla="*/ 2147483647 h 768"/>
                <a:gd name="T70" fmla="*/ 2147483647 w 840"/>
                <a:gd name="T71" fmla="*/ 2147483647 h 768"/>
                <a:gd name="T72" fmla="*/ 2147483647 w 840"/>
                <a:gd name="T73" fmla="*/ 2147483647 h 768"/>
                <a:gd name="T74" fmla="*/ 2147483647 w 840"/>
                <a:gd name="T75" fmla="*/ 2147483647 h 768"/>
                <a:gd name="T76" fmla="*/ 2147483647 w 840"/>
                <a:gd name="T77" fmla="*/ 2147483647 h 768"/>
                <a:gd name="T78" fmla="*/ 2147483647 w 840"/>
                <a:gd name="T79" fmla="*/ 2147483647 h 768"/>
                <a:gd name="T80" fmla="*/ 2147483647 w 840"/>
                <a:gd name="T81" fmla="*/ 2147483647 h 768"/>
                <a:gd name="T82" fmla="*/ 2147483647 w 840"/>
                <a:gd name="T83" fmla="*/ 2147483647 h 768"/>
                <a:gd name="T84" fmla="*/ 2147483647 w 840"/>
                <a:gd name="T85" fmla="*/ 2147483647 h 768"/>
                <a:gd name="T86" fmla="*/ 2147483647 w 840"/>
                <a:gd name="T87" fmla="*/ 2147483647 h 768"/>
                <a:gd name="T88" fmla="*/ 2147483647 w 840"/>
                <a:gd name="T89" fmla="*/ 2147483647 h 768"/>
                <a:gd name="T90" fmla="*/ 2147483647 w 840"/>
                <a:gd name="T91" fmla="*/ 2147483647 h 768"/>
                <a:gd name="T92" fmla="*/ 2147483647 w 840"/>
                <a:gd name="T93" fmla="*/ 2147483647 h 768"/>
                <a:gd name="T94" fmla="*/ 2147483647 w 840"/>
                <a:gd name="T95" fmla="*/ 2147483647 h 768"/>
                <a:gd name="T96" fmla="*/ 2147483647 w 840"/>
                <a:gd name="T97" fmla="*/ 2147483647 h 768"/>
                <a:gd name="T98" fmla="*/ 2147483647 w 840"/>
                <a:gd name="T99" fmla="*/ 2147483647 h 768"/>
                <a:gd name="T100" fmla="*/ 2147483647 w 840"/>
                <a:gd name="T101" fmla="*/ 2147483647 h 768"/>
                <a:gd name="T102" fmla="*/ 2147483647 w 840"/>
                <a:gd name="T103" fmla="*/ 2147483647 h 768"/>
                <a:gd name="T104" fmla="*/ 2147483647 w 840"/>
                <a:gd name="T105" fmla="*/ 2147483647 h 768"/>
                <a:gd name="T106" fmla="*/ 2147483647 w 840"/>
                <a:gd name="T107" fmla="*/ 2147483647 h 768"/>
                <a:gd name="T108" fmla="*/ 2147483647 w 840"/>
                <a:gd name="T109" fmla="*/ 2147483647 h 768"/>
                <a:gd name="T110" fmla="*/ 2147483647 w 840"/>
                <a:gd name="T111" fmla="*/ 2147483647 h 768"/>
                <a:gd name="T112" fmla="*/ 2147483647 w 840"/>
                <a:gd name="T113" fmla="*/ 2147483647 h 768"/>
                <a:gd name="T114" fmla="*/ 2147483647 w 840"/>
                <a:gd name="T115" fmla="*/ 2147483647 h 768"/>
                <a:gd name="T116" fmla="*/ 2147483647 w 840"/>
                <a:gd name="T117" fmla="*/ 2147483647 h 768"/>
                <a:gd name="T118" fmla="*/ 2147483647 w 840"/>
                <a:gd name="T119" fmla="*/ 2147483647 h 768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840"/>
                <a:gd name="T181" fmla="*/ 0 h 768"/>
                <a:gd name="T182" fmla="*/ 840 w 840"/>
                <a:gd name="T183" fmla="*/ 768 h 768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840" h="768">
                  <a:moveTo>
                    <a:pt x="420" y="738"/>
                  </a:moveTo>
                  <a:lnTo>
                    <a:pt x="420" y="732"/>
                  </a:lnTo>
                  <a:lnTo>
                    <a:pt x="426" y="726"/>
                  </a:lnTo>
                  <a:lnTo>
                    <a:pt x="426" y="714"/>
                  </a:lnTo>
                  <a:lnTo>
                    <a:pt x="432" y="702"/>
                  </a:lnTo>
                  <a:lnTo>
                    <a:pt x="432" y="648"/>
                  </a:lnTo>
                  <a:lnTo>
                    <a:pt x="498" y="594"/>
                  </a:lnTo>
                  <a:lnTo>
                    <a:pt x="498" y="588"/>
                  </a:lnTo>
                  <a:lnTo>
                    <a:pt x="504" y="582"/>
                  </a:lnTo>
                  <a:lnTo>
                    <a:pt x="516" y="558"/>
                  </a:lnTo>
                  <a:lnTo>
                    <a:pt x="522" y="552"/>
                  </a:lnTo>
                  <a:lnTo>
                    <a:pt x="528" y="552"/>
                  </a:lnTo>
                  <a:lnTo>
                    <a:pt x="534" y="558"/>
                  </a:lnTo>
                  <a:lnTo>
                    <a:pt x="546" y="564"/>
                  </a:lnTo>
                  <a:lnTo>
                    <a:pt x="552" y="564"/>
                  </a:lnTo>
                  <a:lnTo>
                    <a:pt x="558" y="558"/>
                  </a:lnTo>
                  <a:lnTo>
                    <a:pt x="558" y="546"/>
                  </a:lnTo>
                  <a:lnTo>
                    <a:pt x="552" y="540"/>
                  </a:lnTo>
                  <a:lnTo>
                    <a:pt x="564" y="540"/>
                  </a:lnTo>
                  <a:lnTo>
                    <a:pt x="570" y="552"/>
                  </a:lnTo>
                  <a:lnTo>
                    <a:pt x="582" y="564"/>
                  </a:lnTo>
                  <a:lnTo>
                    <a:pt x="588" y="576"/>
                  </a:lnTo>
                  <a:lnTo>
                    <a:pt x="588" y="582"/>
                  </a:lnTo>
                  <a:lnTo>
                    <a:pt x="594" y="594"/>
                  </a:lnTo>
                  <a:lnTo>
                    <a:pt x="600" y="600"/>
                  </a:lnTo>
                  <a:lnTo>
                    <a:pt x="606" y="600"/>
                  </a:lnTo>
                  <a:lnTo>
                    <a:pt x="624" y="582"/>
                  </a:lnTo>
                  <a:lnTo>
                    <a:pt x="624" y="570"/>
                  </a:lnTo>
                  <a:lnTo>
                    <a:pt x="630" y="558"/>
                  </a:lnTo>
                  <a:lnTo>
                    <a:pt x="642" y="552"/>
                  </a:lnTo>
                  <a:lnTo>
                    <a:pt x="648" y="546"/>
                  </a:lnTo>
                  <a:lnTo>
                    <a:pt x="648" y="516"/>
                  </a:lnTo>
                  <a:lnTo>
                    <a:pt x="672" y="486"/>
                  </a:lnTo>
                  <a:lnTo>
                    <a:pt x="684" y="438"/>
                  </a:lnTo>
                  <a:lnTo>
                    <a:pt x="696" y="432"/>
                  </a:lnTo>
                  <a:lnTo>
                    <a:pt x="702" y="426"/>
                  </a:lnTo>
                  <a:lnTo>
                    <a:pt x="714" y="420"/>
                  </a:lnTo>
                  <a:lnTo>
                    <a:pt x="720" y="414"/>
                  </a:lnTo>
                  <a:lnTo>
                    <a:pt x="720" y="402"/>
                  </a:lnTo>
                  <a:lnTo>
                    <a:pt x="726" y="384"/>
                  </a:lnTo>
                  <a:lnTo>
                    <a:pt x="726" y="354"/>
                  </a:lnTo>
                  <a:lnTo>
                    <a:pt x="744" y="354"/>
                  </a:lnTo>
                  <a:lnTo>
                    <a:pt x="750" y="348"/>
                  </a:lnTo>
                  <a:lnTo>
                    <a:pt x="756" y="330"/>
                  </a:lnTo>
                  <a:lnTo>
                    <a:pt x="756" y="300"/>
                  </a:lnTo>
                  <a:lnTo>
                    <a:pt x="762" y="294"/>
                  </a:lnTo>
                  <a:lnTo>
                    <a:pt x="768" y="264"/>
                  </a:lnTo>
                  <a:lnTo>
                    <a:pt x="774" y="252"/>
                  </a:lnTo>
                  <a:lnTo>
                    <a:pt x="786" y="240"/>
                  </a:lnTo>
                  <a:lnTo>
                    <a:pt x="786" y="234"/>
                  </a:lnTo>
                  <a:lnTo>
                    <a:pt x="792" y="228"/>
                  </a:lnTo>
                  <a:lnTo>
                    <a:pt x="792" y="222"/>
                  </a:lnTo>
                  <a:lnTo>
                    <a:pt x="798" y="216"/>
                  </a:lnTo>
                  <a:lnTo>
                    <a:pt x="798" y="210"/>
                  </a:lnTo>
                  <a:lnTo>
                    <a:pt x="810" y="210"/>
                  </a:lnTo>
                  <a:lnTo>
                    <a:pt x="822" y="204"/>
                  </a:lnTo>
                  <a:lnTo>
                    <a:pt x="840" y="186"/>
                  </a:lnTo>
                  <a:lnTo>
                    <a:pt x="840" y="174"/>
                  </a:lnTo>
                  <a:lnTo>
                    <a:pt x="834" y="168"/>
                  </a:lnTo>
                  <a:lnTo>
                    <a:pt x="834" y="162"/>
                  </a:lnTo>
                  <a:lnTo>
                    <a:pt x="840" y="156"/>
                  </a:lnTo>
                  <a:lnTo>
                    <a:pt x="840" y="126"/>
                  </a:lnTo>
                  <a:lnTo>
                    <a:pt x="810" y="126"/>
                  </a:lnTo>
                  <a:lnTo>
                    <a:pt x="810" y="120"/>
                  </a:lnTo>
                  <a:lnTo>
                    <a:pt x="804" y="108"/>
                  </a:lnTo>
                  <a:lnTo>
                    <a:pt x="804" y="60"/>
                  </a:lnTo>
                  <a:lnTo>
                    <a:pt x="774" y="12"/>
                  </a:lnTo>
                  <a:lnTo>
                    <a:pt x="756" y="12"/>
                  </a:lnTo>
                  <a:lnTo>
                    <a:pt x="750" y="18"/>
                  </a:lnTo>
                  <a:lnTo>
                    <a:pt x="750" y="24"/>
                  </a:lnTo>
                  <a:lnTo>
                    <a:pt x="744" y="30"/>
                  </a:lnTo>
                  <a:lnTo>
                    <a:pt x="744" y="36"/>
                  </a:lnTo>
                  <a:lnTo>
                    <a:pt x="720" y="36"/>
                  </a:lnTo>
                  <a:lnTo>
                    <a:pt x="714" y="42"/>
                  </a:lnTo>
                  <a:lnTo>
                    <a:pt x="702" y="48"/>
                  </a:lnTo>
                  <a:lnTo>
                    <a:pt x="696" y="54"/>
                  </a:lnTo>
                  <a:lnTo>
                    <a:pt x="684" y="60"/>
                  </a:lnTo>
                  <a:lnTo>
                    <a:pt x="654" y="60"/>
                  </a:lnTo>
                  <a:lnTo>
                    <a:pt x="648" y="54"/>
                  </a:lnTo>
                  <a:lnTo>
                    <a:pt x="636" y="48"/>
                  </a:lnTo>
                  <a:lnTo>
                    <a:pt x="600" y="36"/>
                  </a:lnTo>
                  <a:lnTo>
                    <a:pt x="546" y="36"/>
                  </a:lnTo>
                  <a:lnTo>
                    <a:pt x="528" y="42"/>
                  </a:lnTo>
                  <a:lnTo>
                    <a:pt x="516" y="54"/>
                  </a:lnTo>
                  <a:lnTo>
                    <a:pt x="504" y="60"/>
                  </a:lnTo>
                  <a:lnTo>
                    <a:pt x="492" y="84"/>
                  </a:lnTo>
                  <a:lnTo>
                    <a:pt x="486" y="90"/>
                  </a:lnTo>
                  <a:lnTo>
                    <a:pt x="480" y="90"/>
                  </a:lnTo>
                  <a:lnTo>
                    <a:pt x="468" y="84"/>
                  </a:lnTo>
                  <a:lnTo>
                    <a:pt x="438" y="84"/>
                  </a:lnTo>
                  <a:lnTo>
                    <a:pt x="414" y="72"/>
                  </a:lnTo>
                  <a:lnTo>
                    <a:pt x="402" y="60"/>
                  </a:lnTo>
                  <a:lnTo>
                    <a:pt x="390" y="54"/>
                  </a:lnTo>
                  <a:lnTo>
                    <a:pt x="384" y="48"/>
                  </a:lnTo>
                  <a:lnTo>
                    <a:pt x="372" y="42"/>
                  </a:lnTo>
                  <a:lnTo>
                    <a:pt x="360" y="42"/>
                  </a:lnTo>
                  <a:lnTo>
                    <a:pt x="336" y="54"/>
                  </a:lnTo>
                  <a:lnTo>
                    <a:pt x="324" y="66"/>
                  </a:lnTo>
                  <a:lnTo>
                    <a:pt x="312" y="72"/>
                  </a:lnTo>
                  <a:lnTo>
                    <a:pt x="306" y="72"/>
                  </a:lnTo>
                  <a:lnTo>
                    <a:pt x="294" y="66"/>
                  </a:lnTo>
                  <a:lnTo>
                    <a:pt x="288" y="60"/>
                  </a:lnTo>
                  <a:lnTo>
                    <a:pt x="288" y="54"/>
                  </a:lnTo>
                  <a:lnTo>
                    <a:pt x="282" y="48"/>
                  </a:lnTo>
                  <a:lnTo>
                    <a:pt x="282" y="42"/>
                  </a:lnTo>
                  <a:lnTo>
                    <a:pt x="258" y="18"/>
                  </a:lnTo>
                  <a:lnTo>
                    <a:pt x="222" y="18"/>
                  </a:lnTo>
                  <a:lnTo>
                    <a:pt x="222" y="12"/>
                  </a:lnTo>
                  <a:lnTo>
                    <a:pt x="210" y="0"/>
                  </a:lnTo>
                  <a:lnTo>
                    <a:pt x="198" y="0"/>
                  </a:lnTo>
                  <a:lnTo>
                    <a:pt x="186" y="6"/>
                  </a:lnTo>
                  <a:lnTo>
                    <a:pt x="180" y="6"/>
                  </a:lnTo>
                  <a:lnTo>
                    <a:pt x="180" y="12"/>
                  </a:lnTo>
                  <a:lnTo>
                    <a:pt x="126" y="12"/>
                  </a:lnTo>
                  <a:lnTo>
                    <a:pt x="102" y="36"/>
                  </a:lnTo>
                  <a:lnTo>
                    <a:pt x="102" y="60"/>
                  </a:lnTo>
                  <a:lnTo>
                    <a:pt x="96" y="78"/>
                  </a:lnTo>
                  <a:lnTo>
                    <a:pt x="90" y="90"/>
                  </a:lnTo>
                  <a:lnTo>
                    <a:pt x="84" y="96"/>
                  </a:lnTo>
                  <a:lnTo>
                    <a:pt x="78" y="108"/>
                  </a:lnTo>
                  <a:lnTo>
                    <a:pt x="72" y="114"/>
                  </a:lnTo>
                  <a:lnTo>
                    <a:pt x="66" y="114"/>
                  </a:lnTo>
                  <a:lnTo>
                    <a:pt x="66" y="168"/>
                  </a:lnTo>
                  <a:lnTo>
                    <a:pt x="60" y="180"/>
                  </a:lnTo>
                  <a:lnTo>
                    <a:pt x="60" y="186"/>
                  </a:lnTo>
                  <a:lnTo>
                    <a:pt x="54" y="192"/>
                  </a:lnTo>
                  <a:lnTo>
                    <a:pt x="66" y="216"/>
                  </a:lnTo>
                  <a:lnTo>
                    <a:pt x="72" y="222"/>
                  </a:lnTo>
                  <a:lnTo>
                    <a:pt x="78" y="234"/>
                  </a:lnTo>
                  <a:lnTo>
                    <a:pt x="78" y="246"/>
                  </a:lnTo>
                  <a:lnTo>
                    <a:pt x="84" y="252"/>
                  </a:lnTo>
                  <a:lnTo>
                    <a:pt x="84" y="264"/>
                  </a:lnTo>
                  <a:lnTo>
                    <a:pt x="78" y="270"/>
                  </a:lnTo>
                  <a:lnTo>
                    <a:pt x="72" y="270"/>
                  </a:lnTo>
                  <a:lnTo>
                    <a:pt x="60" y="276"/>
                  </a:lnTo>
                  <a:lnTo>
                    <a:pt x="60" y="318"/>
                  </a:lnTo>
                  <a:lnTo>
                    <a:pt x="48" y="324"/>
                  </a:lnTo>
                  <a:lnTo>
                    <a:pt x="42" y="336"/>
                  </a:lnTo>
                  <a:lnTo>
                    <a:pt x="36" y="342"/>
                  </a:lnTo>
                  <a:lnTo>
                    <a:pt x="36" y="372"/>
                  </a:lnTo>
                  <a:lnTo>
                    <a:pt x="24" y="396"/>
                  </a:lnTo>
                  <a:lnTo>
                    <a:pt x="6" y="396"/>
                  </a:lnTo>
                  <a:lnTo>
                    <a:pt x="0" y="426"/>
                  </a:lnTo>
                  <a:lnTo>
                    <a:pt x="6" y="462"/>
                  </a:lnTo>
                  <a:lnTo>
                    <a:pt x="0" y="492"/>
                  </a:lnTo>
                  <a:lnTo>
                    <a:pt x="0" y="606"/>
                  </a:lnTo>
                  <a:lnTo>
                    <a:pt x="6" y="612"/>
                  </a:lnTo>
                  <a:lnTo>
                    <a:pt x="30" y="612"/>
                  </a:lnTo>
                  <a:lnTo>
                    <a:pt x="54" y="600"/>
                  </a:lnTo>
                  <a:lnTo>
                    <a:pt x="60" y="594"/>
                  </a:lnTo>
                  <a:lnTo>
                    <a:pt x="66" y="600"/>
                  </a:lnTo>
                  <a:lnTo>
                    <a:pt x="108" y="600"/>
                  </a:lnTo>
                  <a:lnTo>
                    <a:pt x="126" y="606"/>
                  </a:lnTo>
                  <a:lnTo>
                    <a:pt x="138" y="618"/>
                  </a:lnTo>
                  <a:lnTo>
                    <a:pt x="150" y="636"/>
                  </a:lnTo>
                  <a:lnTo>
                    <a:pt x="156" y="648"/>
                  </a:lnTo>
                  <a:lnTo>
                    <a:pt x="168" y="660"/>
                  </a:lnTo>
                  <a:lnTo>
                    <a:pt x="186" y="660"/>
                  </a:lnTo>
                  <a:lnTo>
                    <a:pt x="180" y="666"/>
                  </a:lnTo>
                  <a:lnTo>
                    <a:pt x="180" y="678"/>
                  </a:lnTo>
                  <a:lnTo>
                    <a:pt x="174" y="684"/>
                  </a:lnTo>
                  <a:lnTo>
                    <a:pt x="186" y="684"/>
                  </a:lnTo>
                  <a:lnTo>
                    <a:pt x="198" y="678"/>
                  </a:lnTo>
                  <a:lnTo>
                    <a:pt x="198" y="684"/>
                  </a:lnTo>
                  <a:lnTo>
                    <a:pt x="192" y="690"/>
                  </a:lnTo>
                  <a:lnTo>
                    <a:pt x="186" y="702"/>
                  </a:lnTo>
                  <a:lnTo>
                    <a:pt x="186" y="714"/>
                  </a:lnTo>
                  <a:lnTo>
                    <a:pt x="204" y="750"/>
                  </a:lnTo>
                  <a:lnTo>
                    <a:pt x="216" y="762"/>
                  </a:lnTo>
                  <a:lnTo>
                    <a:pt x="234" y="768"/>
                  </a:lnTo>
                  <a:lnTo>
                    <a:pt x="270" y="768"/>
                  </a:lnTo>
                  <a:lnTo>
                    <a:pt x="276" y="762"/>
                  </a:lnTo>
                  <a:lnTo>
                    <a:pt x="282" y="762"/>
                  </a:lnTo>
                  <a:lnTo>
                    <a:pt x="288" y="738"/>
                  </a:lnTo>
                  <a:lnTo>
                    <a:pt x="312" y="750"/>
                  </a:lnTo>
                  <a:lnTo>
                    <a:pt x="336" y="744"/>
                  </a:lnTo>
                  <a:lnTo>
                    <a:pt x="354" y="756"/>
                  </a:lnTo>
                  <a:lnTo>
                    <a:pt x="396" y="756"/>
                  </a:lnTo>
                  <a:lnTo>
                    <a:pt x="396" y="732"/>
                  </a:lnTo>
                  <a:lnTo>
                    <a:pt x="420" y="732"/>
                  </a:lnTo>
                  <a:lnTo>
                    <a:pt x="420" y="73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27" name="Niger" descr="© INSCALE GmbH, 05.05.2010&#10;http://www.presentationload.com/">
              <a:extLst>
                <a:ext uri="{FF2B5EF4-FFF2-40B4-BE49-F238E27FC236}">
                  <a16:creationId xmlns:a16="http://schemas.microsoft.com/office/drawing/2014/main" id="{614E8F3C-9E4A-45FC-8B40-1E1C6E916F8B}"/>
                </a:ext>
              </a:extLst>
            </p:cNvPr>
            <p:cNvSpPr>
              <a:spLocks/>
            </p:cNvSpPr>
            <p:nvPr/>
          </p:nvSpPr>
          <p:spPr bwMode="gray">
            <a:xfrm>
              <a:off x="5558019" y="3670163"/>
              <a:ext cx="490559" cy="423724"/>
            </a:xfrm>
            <a:custGeom>
              <a:avLst/>
              <a:gdLst>
                <a:gd name="T0" fmla="*/ 2147483647 w 1110"/>
                <a:gd name="T1" fmla="*/ 2147483647 h 942"/>
                <a:gd name="T2" fmla="*/ 2147483647 w 1110"/>
                <a:gd name="T3" fmla="*/ 2147483647 h 942"/>
                <a:gd name="T4" fmla="*/ 2147483647 w 1110"/>
                <a:gd name="T5" fmla="*/ 2147483647 h 942"/>
                <a:gd name="T6" fmla="*/ 2147483647 w 1110"/>
                <a:gd name="T7" fmla="*/ 2147483647 h 942"/>
                <a:gd name="T8" fmla="*/ 2147483647 w 1110"/>
                <a:gd name="T9" fmla="*/ 2147483647 h 942"/>
                <a:gd name="T10" fmla="*/ 2147483647 w 1110"/>
                <a:gd name="T11" fmla="*/ 2147483647 h 942"/>
                <a:gd name="T12" fmla="*/ 2147483647 w 1110"/>
                <a:gd name="T13" fmla="*/ 2147483647 h 942"/>
                <a:gd name="T14" fmla="*/ 2147483647 w 1110"/>
                <a:gd name="T15" fmla="*/ 2147483647 h 942"/>
                <a:gd name="T16" fmla="*/ 2147483647 w 1110"/>
                <a:gd name="T17" fmla="*/ 2147483647 h 942"/>
                <a:gd name="T18" fmla="*/ 2147483647 w 1110"/>
                <a:gd name="T19" fmla="*/ 2147483647 h 942"/>
                <a:gd name="T20" fmla="*/ 2147483647 w 1110"/>
                <a:gd name="T21" fmla="*/ 2147483647 h 942"/>
                <a:gd name="T22" fmla="*/ 2147483647 w 1110"/>
                <a:gd name="T23" fmla="*/ 2147483647 h 942"/>
                <a:gd name="T24" fmla="*/ 2147483647 w 1110"/>
                <a:gd name="T25" fmla="*/ 2147483647 h 942"/>
                <a:gd name="T26" fmla="*/ 2147483647 w 1110"/>
                <a:gd name="T27" fmla="*/ 2147483647 h 942"/>
                <a:gd name="T28" fmla="*/ 2147483647 w 1110"/>
                <a:gd name="T29" fmla="*/ 2147483647 h 942"/>
                <a:gd name="T30" fmla="*/ 2147483647 w 1110"/>
                <a:gd name="T31" fmla="*/ 2147483647 h 942"/>
                <a:gd name="T32" fmla="*/ 2147483647 w 1110"/>
                <a:gd name="T33" fmla="*/ 2147483647 h 942"/>
                <a:gd name="T34" fmla="*/ 2147483647 w 1110"/>
                <a:gd name="T35" fmla="*/ 2147483647 h 942"/>
                <a:gd name="T36" fmla="*/ 2147483647 w 1110"/>
                <a:gd name="T37" fmla="*/ 2147483647 h 942"/>
                <a:gd name="T38" fmla="*/ 2147483647 w 1110"/>
                <a:gd name="T39" fmla="*/ 2147483647 h 942"/>
                <a:gd name="T40" fmla="*/ 2147483647 w 1110"/>
                <a:gd name="T41" fmla="*/ 2147483647 h 942"/>
                <a:gd name="T42" fmla="*/ 2147483647 w 1110"/>
                <a:gd name="T43" fmla="*/ 2147483647 h 942"/>
                <a:gd name="T44" fmla="*/ 2147483647 w 1110"/>
                <a:gd name="T45" fmla="*/ 2147483647 h 942"/>
                <a:gd name="T46" fmla="*/ 2147483647 w 1110"/>
                <a:gd name="T47" fmla="*/ 2147483647 h 942"/>
                <a:gd name="T48" fmla="*/ 2147483647 w 1110"/>
                <a:gd name="T49" fmla="*/ 2147483647 h 942"/>
                <a:gd name="T50" fmla="*/ 2147483647 w 1110"/>
                <a:gd name="T51" fmla="*/ 2147483647 h 942"/>
                <a:gd name="T52" fmla="*/ 2147483647 w 1110"/>
                <a:gd name="T53" fmla="*/ 2147483647 h 942"/>
                <a:gd name="T54" fmla="*/ 2147483647 w 1110"/>
                <a:gd name="T55" fmla="*/ 2147483647 h 942"/>
                <a:gd name="T56" fmla="*/ 2147483647 w 1110"/>
                <a:gd name="T57" fmla="*/ 2147483647 h 942"/>
                <a:gd name="T58" fmla="*/ 2147483647 w 1110"/>
                <a:gd name="T59" fmla="*/ 2147483647 h 942"/>
                <a:gd name="T60" fmla="*/ 2147483647 w 1110"/>
                <a:gd name="T61" fmla="*/ 2147483647 h 942"/>
                <a:gd name="T62" fmla="*/ 2147483647 w 1110"/>
                <a:gd name="T63" fmla="*/ 2147483647 h 942"/>
                <a:gd name="T64" fmla="*/ 2147483647 w 1110"/>
                <a:gd name="T65" fmla="*/ 2147483647 h 942"/>
                <a:gd name="T66" fmla="*/ 2147483647 w 1110"/>
                <a:gd name="T67" fmla="*/ 2147483647 h 942"/>
                <a:gd name="T68" fmla="*/ 2147483647 w 1110"/>
                <a:gd name="T69" fmla="*/ 2147483647 h 942"/>
                <a:gd name="T70" fmla="*/ 2147483647 w 1110"/>
                <a:gd name="T71" fmla="*/ 2147483647 h 942"/>
                <a:gd name="T72" fmla="*/ 2147483647 w 1110"/>
                <a:gd name="T73" fmla="*/ 2147483647 h 942"/>
                <a:gd name="T74" fmla="*/ 2147483647 w 1110"/>
                <a:gd name="T75" fmla="*/ 2147483647 h 942"/>
                <a:gd name="T76" fmla="*/ 2147483647 w 1110"/>
                <a:gd name="T77" fmla="*/ 2147483647 h 942"/>
                <a:gd name="T78" fmla="*/ 2147483647 w 1110"/>
                <a:gd name="T79" fmla="*/ 2147483647 h 942"/>
                <a:gd name="T80" fmla="*/ 2147483647 w 1110"/>
                <a:gd name="T81" fmla="*/ 2147483647 h 942"/>
                <a:gd name="T82" fmla="*/ 2147483647 w 1110"/>
                <a:gd name="T83" fmla="*/ 2147483647 h 942"/>
                <a:gd name="T84" fmla="*/ 2147483647 w 1110"/>
                <a:gd name="T85" fmla="*/ 2147483647 h 942"/>
                <a:gd name="T86" fmla="*/ 2147483647 w 1110"/>
                <a:gd name="T87" fmla="*/ 2147483647 h 942"/>
                <a:gd name="T88" fmla="*/ 2147483647 w 1110"/>
                <a:gd name="T89" fmla="*/ 2147483647 h 942"/>
                <a:gd name="T90" fmla="*/ 2147483647 w 1110"/>
                <a:gd name="T91" fmla="*/ 2147483647 h 942"/>
                <a:gd name="T92" fmla="*/ 2147483647 w 1110"/>
                <a:gd name="T93" fmla="*/ 2147483647 h 942"/>
                <a:gd name="T94" fmla="*/ 2147483647 w 1110"/>
                <a:gd name="T95" fmla="*/ 2147483647 h 942"/>
                <a:gd name="T96" fmla="*/ 2147483647 w 1110"/>
                <a:gd name="T97" fmla="*/ 2147483647 h 942"/>
                <a:gd name="T98" fmla="*/ 0 w 1110"/>
                <a:gd name="T99" fmla="*/ 2147483647 h 942"/>
                <a:gd name="T100" fmla="*/ 2147483647 w 1110"/>
                <a:gd name="T101" fmla="*/ 2147483647 h 942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1110"/>
                <a:gd name="T154" fmla="*/ 0 h 942"/>
                <a:gd name="T155" fmla="*/ 1110 w 1110"/>
                <a:gd name="T156" fmla="*/ 942 h 942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1110" h="942">
                  <a:moveTo>
                    <a:pt x="54" y="792"/>
                  </a:moveTo>
                  <a:lnTo>
                    <a:pt x="54" y="810"/>
                  </a:lnTo>
                  <a:lnTo>
                    <a:pt x="66" y="810"/>
                  </a:lnTo>
                  <a:lnTo>
                    <a:pt x="48" y="828"/>
                  </a:lnTo>
                  <a:lnTo>
                    <a:pt x="48" y="834"/>
                  </a:lnTo>
                  <a:lnTo>
                    <a:pt x="72" y="858"/>
                  </a:lnTo>
                  <a:lnTo>
                    <a:pt x="84" y="864"/>
                  </a:lnTo>
                  <a:lnTo>
                    <a:pt x="90" y="876"/>
                  </a:lnTo>
                  <a:lnTo>
                    <a:pt x="108" y="876"/>
                  </a:lnTo>
                  <a:lnTo>
                    <a:pt x="120" y="864"/>
                  </a:lnTo>
                  <a:lnTo>
                    <a:pt x="132" y="864"/>
                  </a:lnTo>
                  <a:lnTo>
                    <a:pt x="144" y="876"/>
                  </a:lnTo>
                  <a:lnTo>
                    <a:pt x="150" y="888"/>
                  </a:lnTo>
                  <a:lnTo>
                    <a:pt x="126" y="894"/>
                  </a:lnTo>
                  <a:lnTo>
                    <a:pt x="150" y="930"/>
                  </a:lnTo>
                  <a:lnTo>
                    <a:pt x="150" y="906"/>
                  </a:lnTo>
                  <a:lnTo>
                    <a:pt x="180" y="894"/>
                  </a:lnTo>
                  <a:lnTo>
                    <a:pt x="192" y="906"/>
                  </a:lnTo>
                  <a:lnTo>
                    <a:pt x="198" y="918"/>
                  </a:lnTo>
                  <a:lnTo>
                    <a:pt x="204" y="924"/>
                  </a:lnTo>
                  <a:lnTo>
                    <a:pt x="210" y="924"/>
                  </a:lnTo>
                  <a:lnTo>
                    <a:pt x="216" y="930"/>
                  </a:lnTo>
                  <a:lnTo>
                    <a:pt x="222" y="930"/>
                  </a:lnTo>
                  <a:lnTo>
                    <a:pt x="234" y="936"/>
                  </a:lnTo>
                  <a:lnTo>
                    <a:pt x="240" y="942"/>
                  </a:lnTo>
                  <a:lnTo>
                    <a:pt x="240" y="888"/>
                  </a:lnTo>
                  <a:lnTo>
                    <a:pt x="246" y="888"/>
                  </a:lnTo>
                  <a:lnTo>
                    <a:pt x="252" y="882"/>
                  </a:lnTo>
                  <a:lnTo>
                    <a:pt x="258" y="870"/>
                  </a:lnTo>
                  <a:lnTo>
                    <a:pt x="264" y="864"/>
                  </a:lnTo>
                  <a:lnTo>
                    <a:pt x="270" y="852"/>
                  </a:lnTo>
                  <a:lnTo>
                    <a:pt x="276" y="834"/>
                  </a:lnTo>
                  <a:lnTo>
                    <a:pt x="276" y="810"/>
                  </a:lnTo>
                  <a:lnTo>
                    <a:pt x="300" y="786"/>
                  </a:lnTo>
                  <a:lnTo>
                    <a:pt x="354" y="786"/>
                  </a:lnTo>
                  <a:lnTo>
                    <a:pt x="354" y="780"/>
                  </a:lnTo>
                  <a:lnTo>
                    <a:pt x="360" y="780"/>
                  </a:lnTo>
                  <a:lnTo>
                    <a:pt x="372" y="774"/>
                  </a:lnTo>
                  <a:lnTo>
                    <a:pt x="384" y="774"/>
                  </a:lnTo>
                  <a:lnTo>
                    <a:pt x="396" y="786"/>
                  </a:lnTo>
                  <a:lnTo>
                    <a:pt x="396" y="792"/>
                  </a:lnTo>
                  <a:lnTo>
                    <a:pt x="432" y="792"/>
                  </a:lnTo>
                  <a:lnTo>
                    <a:pt x="456" y="816"/>
                  </a:lnTo>
                  <a:lnTo>
                    <a:pt x="456" y="822"/>
                  </a:lnTo>
                  <a:lnTo>
                    <a:pt x="462" y="828"/>
                  </a:lnTo>
                  <a:lnTo>
                    <a:pt x="462" y="834"/>
                  </a:lnTo>
                  <a:lnTo>
                    <a:pt x="468" y="840"/>
                  </a:lnTo>
                  <a:lnTo>
                    <a:pt x="480" y="846"/>
                  </a:lnTo>
                  <a:lnTo>
                    <a:pt x="486" y="846"/>
                  </a:lnTo>
                  <a:lnTo>
                    <a:pt x="498" y="840"/>
                  </a:lnTo>
                  <a:lnTo>
                    <a:pt x="510" y="828"/>
                  </a:lnTo>
                  <a:lnTo>
                    <a:pt x="534" y="816"/>
                  </a:lnTo>
                  <a:lnTo>
                    <a:pt x="546" y="816"/>
                  </a:lnTo>
                  <a:lnTo>
                    <a:pt x="558" y="822"/>
                  </a:lnTo>
                  <a:lnTo>
                    <a:pt x="564" y="828"/>
                  </a:lnTo>
                  <a:lnTo>
                    <a:pt x="576" y="834"/>
                  </a:lnTo>
                  <a:lnTo>
                    <a:pt x="588" y="846"/>
                  </a:lnTo>
                  <a:lnTo>
                    <a:pt x="612" y="858"/>
                  </a:lnTo>
                  <a:lnTo>
                    <a:pt x="642" y="858"/>
                  </a:lnTo>
                  <a:lnTo>
                    <a:pt x="654" y="864"/>
                  </a:lnTo>
                  <a:lnTo>
                    <a:pt x="660" y="864"/>
                  </a:lnTo>
                  <a:lnTo>
                    <a:pt x="666" y="858"/>
                  </a:lnTo>
                  <a:lnTo>
                    <a:pt x="678" y="834"/>
                  </a:lnTo>
                  <a:lnTo>
                    <a:pt x="690" y="828"/>
                  </a:lnTo>
                  <a:lnTo>
                    <a:pt x="702" y="816"/>
                  </a:lnTo>
                  <a:lnTo>
                    <a:pt x="720" y="810"/>
                  </a:lnTo>
                  <a:lnTo>
                    <a:pt x="774" y="810"/>
                  </a:lnTo>
                  <a:lnTo>
                    <a:pt x="810" y="822"/>
                  </a:lnTo>
                  <a:lnTo>
                    <a:pt x="822" y="828"/>
                  </a:lnTo>
                  <a:lnTo>
                    <a:pt x="828" y="834"/>
                  </a:lnTo>
                  <a:lnTo>
                    <a:pt x="858" y="834"/>
                  </a:lnTo>
                  <a:lnTo>
                    <a:pt x="870" y="828"/>
                  </a:lnTo>
                  <a:lnTo>
                    <a:pt x="876" y="822"/>
                  </a:lnTo>
                  <a:lnTo>
                    <a:pt x="888" y="816"/>
                  </a:lnTo>
                  <a:lnTo>
                    <a:pt x="894" y="810"/>
                  </a:lnTo>
                  <a:lnTo>
                    <a:pt x="918" y="810"/>
                  </a:lnTo>
                  <a:lnTo>
                    <a:pt x="918" y="804"/>
                  </a:lnTo>
                  <a:lnTo>
                    <a:pt x="924" y="798"/>
                  </a:lnTo>
                  <a:lnTo>
                    <a:pt x="924" y="792"/>
                  </a:lnTo>
                  <a:lnTo>
                    <a:pt x="930" y="786"/>
                  </a:lnTo>
                  <a:lnTo>
                    <a:pt x="936" y="786"/>
                  </a:lnTo>
                  <a:lnTo>
                    <a:pt x="930" y="726"/>
                  </a:lnTo>
                  <a:lnTo>
                    <a:pt x="948" y="720"/>
                  </a:lnTo>
                  <a:lnTo>
                    <a:pt x="948" y="714"/>
                  </a:lnTo>
                  <a:lnTo>
                    <a:pt x="954" y="708"/>
                  </a:lnTo>
                  <a:lnTo>
                    <a:pt x="954" y="696"/>
                  </a:lnTo>
                  <a:lnTo>
                    <a:pt x="960" y="678"/>
                  </a:lnTo>
                  <a:lnTo>
                    <a:pt x="966" y="666"/>
                  </a:lnTo>
                  <a:lnTo>
                    <a:pt x="978" y="648"/>
                  </a:lnTo>
                  <a:lnTo>
                    <a:pt x="984" y="636"/>
                  </a:lnTo>
                  <a:lnTo>
                    <a:pt x="1002" y="618"/>
                  </a:lnTo>
                  <a:lnTo>
                    <a:pt x="1026" y="588"/>
                  </a:lnTo>
                  <a:lnTo>
                    <a:pt x="1050" y="564"/>
                  </a:lnTo>
                  <a:lnTo>
                    <a:pt x="1068" y="540"/>
                  </a:lnTo>
                  <a:lnTo>
                    <a:pt x="1074" y="534"/>
                  </a:lnTo>
                  <a:lnTo>
                    <a:pt x="1092" y="288"/>
                  </a:lnTo>
                  <a:lnTo>
                    <a:pt x="1110" y="252"/>
                  </a:lnTo>
                  <a:lnTo>
                    <a:pt x="1080" y="216"/>
                  </a:lnTo>
                  <a:lnTo>
                    <a:pt x="1074" y="192"/>
                  </a:lnTo>
                  <a:lnTo>
                    <a:pt x="1044" y="156"/>
                  </a:lnTo>
                  <a:lnTo>
                    <a:pt x="1056" y="108"/>
                  </a:lnTo>
                  <a:lnTo>
                    <a:pt x="1038" y="42"/>
                  </a:lnTo>
                  <a:lnTo>
                    <a:pt x="1020" y="48"/>
                  </a:lnTo>
                  <a:lnTo>
                    <a:pt x="1002" y="60"/>
                  </a:lnTo>
                  <a:lnTo>
                    <a:pt x="990" y="66"/>
                  </a:lnTo>
                  <a:lnTo>
                    <a:pt x="984" y="66"/>
                  </a:lnTo>
                  <a:lnTo>
                    <a:pt x="978" y="60"/>
                  </a:lnTo>
                  <a:lnTo>
                    <a:pt x="966" y="54"/>
                  </a:lnTo>
                  <a:lnTo>
                    <a:pt x="960" y="42"/>
                  </a:lnTo>
                  <a:lnTo>
                    <a:pt x="954" y="36"/>
                  </a:lnTo>
                  <a:lnTo>
                    <a:pt x="942" y="30"/>
                  </a:lnTo>
                  <a:lnTo>
                    <a:pt x="936" y="24"/>
                  </a:lnTo>
                  <a:lnTo>
                    <a:pt x="930" y="24"/>
                  </a:lnTo>
                  <a:lnTo>
                    <a:pt x="918" y="18"/>
                  </a:lnTo>
                  <a:lnTo>
                    <a:pt x="900" y="12"/>
                  </a:lnTo>
                  <a:lnTo>
                    <a:pt x="888" y="12"/>
                  </a:lnTo>
                  <a:lnTo>
                    <a:pt x="876" y="6"/>
                  </a:lnTo>
                  <a:lnTo>
                    <a:pt x="864" y="6"/>
                  </a:lnTo>
                  <a:lnTo>
                    <a:pt x="828" y="0"/>
                  </a:lnTo>
                  <a:lnTo>
                    <a:pt x="816" y="6"/>
                  </a:lnTo>
                  <a:lnTo>
                    <a:pt x="786" y="30"/>
                  </a:lnTo>
                  <a:lnTo>
                    <a:pt x="738" y="66"/>
                  </a:lnTo>
                  <a:lnTo>
                    <a:pt x="684" y="102"/>
                  </a:lnTo>
                  <a:lnTo>
                    <a:pt x="624" y="144"/>
                  </a:lnTo>
                  <a:lnTo>
                    <a:pt x="576" y="180"/>
                  </a:lnTo>
                  <a:lnTo>
                    <a:pt x="534" y="210"/>
                  </a:lnTo>
                  <a:lnTo>
                    <a:pt x="510" y="222"/>
                  </a:lnTo>
                  <a:lnTo>
                    <a:pt x="480" y="246"/>
                  </a:lnTo>
                  <a:lnTo>
                    <a:pt x="450" y="282"/>
                  </a:lnTo>
                  <a:lnTo>
                    <a:pt x="414" y="312"/>
                  </a:lnTo>
                  <a:lnTo>
                    <a:pt x="390" y="330"/>
                  </a:lnTo>
                  <a:lnTo>
                    <a:pt x="366" y="336"/>
                  </a:lnTo>
                  <a:lnTo>
                    <a:pt x="324" y="342"/>
                  </a:lnTo>
                  <a:lnTo>
                    <a:pt x="282" y="354"/>
                  </a:lnTo>
                  <a:lnTo>
                    <a:pt x="282" y="558"/>
                  </a:lnTo>
                  <a:lnTo>
                    <a:pt x="264" y="582"/>
                  </a:lnTo>
                  <a:lnTo>
                    <a:pt x="264" y="594"/>
                  </a:lnTo>
                  <a:lnTo>
                    <a:pt x="258" y="606"/>
                  </a:lnTo>
                  <a:lnTo>
                    <a:pt x="258" y="624"/>
                  </a:lnTo>
                  <a:lnTo>
                    <a:pt x="252" y="636"/>
                  </a:lnTo>
                  <a:lnTo>
                    <a:pt x="240" y="642"/>
                  </a:lnTo>
                  <a:lnTo>
                    <a:pt x="222" y="648"/>
                  </a:lnTo>
                  <a:lnTo>
                    <a:pt x="198" y="648"/>
                  </a:lnTo>
                  <a:lnTo>
                    <a:pt x="186" y="654"/>
                  </a:lnTo>
                  <a:lnTo>
                    <a:pt x="138" y="648"/>
                  </a:lnTo>
                  <a:lnTo>
                    <a:pt x="138" y="666"/>
                  </a:lnTo>
                  <a:lnTo>
                    <a:pt x="72" y="660"/>
                  </a:lnTo>
                  <a:lnTo>
                    <a:pt x="48" y="678"/>
                  </a:lnTo>
                  <a:lnTo>
                    <a:pt x="0" y="690"/>
                  </a:lnTo>
                  <a:lnTo>
                    <a:pt x="0" y="726"/>
                  </a:lnTo>
                  <a:lnTo>
                    <a:pt x="6" y="738"/>
                  </a:lnTo>
                  <a:lnTo>
                    <a:pt x="6" y="762"/>
                  </a:lnTo>
                  <a:lnTo>
                    <a:pt x="18" y="786"/>
                  </a:lnTo>
                  <a:lnTo>
                    <a:pt x="30" y="792"/>
                  </a:lnTo>
                  <a:lnTo>
                    <a:pt x="54" y="79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28" name="Nepal" descr="© INSCALE GmbH, 05.05.2010&#10;http://www.presentationload.com/">
              <a:extLst>
                <a:ext uri="{FF2B5EF4-FFF2-40B4-BE49-F238E27FC236}">
                  <a16:creationId xmlns:a16="http://schemas.microsoft.com/office/drawing/2014/main" id="{237FEE32-F450-4B4C-8FFA-0E025542898A}"/>
                </a:ext>
              </a:extLst>
            </p:cNvPr>
            <p:cNvSpPr>
              <a:spLocks/>
            </p:cNvSpPr>
            <p:nvPr/>
          </p:nvSpPr>
          <p:spPr bwMode="gray">
            <a:xfrm>
              <a:off x="7993351" y="3417834"/>
              <a:ext cx="260361" cy="149176"/>
            </a:xfrm>
            <a:custGeom>
              <a:avLst/>
              <a:gdLst>
                <a:gd name="T0" fmla="*/ 2147483647 w 588"/>
                <a:gd name="T1" fmla="*/ 2147483647 h 330"/>
                <a:gd name="T2" fmla="*/ 2147483647 w 588"/>
                <a:gd name="T3" fmla="*/ 2147483647 h 330"/>
                <a:gd name="T4" fmla="*/ 2147483647 w 588"/>
                <a:gd name="T5" fmla="*/ 2147483647 h 330"/>
                <a:gd name="T6" fmla="*/ 2147483647 w 588"/>
                <a:gd name="T7" fmla="*/ 2147483647 h 330"/>
                <a:gd name="T8" fmla="*/ 2147483647 w 588"/>
                <a:gd name="T9" fmla="*/ 2147483647 h 330"/>
                <a:gd name="T10" fmla="*/ 2147483647 w 588"/>
                <a:gd name="T11" fmla="*/ 2147483647 h 330"/>
                <a:gd name="T12" fmla="*/ 2147483647 w 588"/>
                <a:gd name="T13" fmla="*/ 2147483647 h 330"/>
                <a:gd name="T14" fmla="*/ 2147483647 w 588"/>
                <a:gd name="T15" fmla="*/ 2147483647 h 330"/>
                <a:gd name="T16" fmla="*/ 2147483647 w 588"/>
                <a:gd name="T17" fmla="*/ 2147483647 h 330"/>
                <a:gd name="T18" fmla="*/ 2147483647 w 588"/>
                <a:gd name="T19" fmla="*/ 2147483647 h 330"/>
                <a:gd name="T20" fmla="*/ 2147483647 w 588"/>
                <a:gd name="T21" fmla="*/ 2147483647 h 330"/>
                <a:gd name="T22" fmla="*/ 2147483647 w 588"/>
                <a:gd name="T23" fmla="*/ 2147483647 h 330"/>
                <a:gd name="T24" fmla="*/ 2147483647 w 588"/>
                <a:gd name="T25" fmla="*/ 2147483647 h 330"/>
                <a:gd name="T26" fmla="*/ 2147483647 w 588"/>
                <a:gd name="T27" fmla="*/ 2147483647 h 330"/>
                <a:gd name="T28" fmla="*/ 2147483647 w 588"/>
                <a:gd name="T29" fmla="*/ 2147483647 h 330"/>
                <a:gd name="T30" fmla="*/ 2147483647 w 588"/>
                <a:gd name="T31" fmla="*/ 2147483647 h 330"/>
                <a:gd name="T32" fmla="*/ 2147483647 w 588"/>
                <a:gd name="T33" fmla="*/ 2147483647 h 330"/>
                <a:gd name="T34" fmla="*/ 2147483647 w 588"/>
                <a:gd name="T35" fmla="*/ 2147483647 h 330"/>
                <a:gd name="T36" fmla="*/ 2147483647 w 588"/>
                <a:gd name="T37" fmla="*/ 2147483647 h 330"/>
                <a:gd name="T38" fmla="*/ 2147483647 w 588"/>
                <a:gd name="T39" fmla="*/ 2147483647 h 330"/>
                <a:gd name="T40" fmla="*/ 2147483647 w 588"/>
                <a:gd name="T41" fmla="*/ 2147483647 h 330"/>
                <a:gd name="T42" fmla="*/ 2147483647 w 588"/>
                <a:gd name="T43" fmla="*/ 2147483647 h 330"/>
                <a:gd name="T44" fmla="*/ 2147483647 w 588"/>
                <a:gd name="T45" fmla="*/ 2147483647 h 330"/>
                <a:gd name="T46" fmla="*/ 2147483647 w 588"/>
                <a:gd name="T47" fmla="*/ 2147483647 h 330"/>
                <a:gd name="T48" fmla="*/ 2147483647 w 588"/>
                <a:gd name="T49" fmla="*/ 2147483647 h 330"/>
                <a:gd name="T50" fmla="*/ 2147483647 w 588"/>
                <a:gd name="T51" fmla="*/ 2147483647 h 330"/>
                <a:gd name="T52" fmla="*/ 2147483647 w 588"/>
                <a:gd name="T53" fmla="*/ 2147483647 h 330"/>
                <a:gd name="T54" fmla="*/ 2147483647 w 588"/>
                <a:gd name="T55" fmla="*/ 2147483647 h 330"/>
                <a:gd name="T56" fmla="*/ 2147483647 w 588"/>
                <a:gd name="T57" fmla="*/ 2147483647 h 330"/>
                <a:gd name="T58" fmla="*/ 2147483647 w 588"/>
                <a:gd name="T59" fmla="*/ 2147483647 h 330"/>
                <a:gd name="T60" fmla="*/ 2147483647 w 588"/>
                <a:gd name="T61" fmla="*/ 2147483647 h 330"/>
                <a:gd name="T62" fmla="*/ 2147483647 w 588"/>
                <a:gd name="T63" fmla="*/ 2147483647 h 330"/>
                <a:gd name="T64" fmla="*/ 2147483647 w 588"/>
                <a:gd name="T65" fmla="*/ 2147483647 h 330"/>
                <a:gd name="T66" fmla="*/ 2147483647 w 588"/>
                <a:gd name="T67" fmla="*/ 2147483647 h 330"/>
                <a:gd name="T68" fmla="*/ 2147483647 w 588"/>
                <a:gd name="T69" fmla="*/ 2147483647 h 330"/>
                <a:gd name="T70" fmla="*/ 2147483647 w 588"/>
                <a:gd name="T71" fmla="*/ 0 h 330"/>
                <a:gd name="T72" fmla="*/ 2147483647 w 588"/>
                <a:gd name="T73" fmla="*/ 2147483647 h 330"/>
                <a:gd name="T74" fmla="*/ 2147483647 w 588"/>
                <a:gd name="T75" fmla="*/ 2147483647 h 330"/>
                <a:gd name="T76" fmla="*/ 2147483647 w 588"/>
                <a:gd name="T77" fmla="*/ 2147483647 h 330"/>
                <a:gd name="T78" fmla="*/ 2147483647 w 588"/>
                <a:gd name="T79" fmla="*/ 2147483647 h 330"/>
                <a:gd name="T80" fmla="*/ 2147483647 w 588"/>
                <a:gd name="T81" fmla="*/ 2147483647 h 330"/>
                <a:gd name="T82" fmla="*/ 2147483647 w 588"/>
                <a:gd name="T83" fmla="*/ 2147483647 h 330"/>
                <a:gd name="T84" fmla="*/ 0 w 588"/>
                <a:gd name="T85" fmla="*/ 2147483647 h 330"/>
                <a:gd name="T86" fmla="*/ 2147483647 w 588"/>
                <a:gd name="T87" fmla="*/ 2147483647 h 330"/>
                <a:gd name="T88" fmla="*/ 2147483647 w 588"/>
                <a:gd name="T89" fmla="*/ 2147483647 h 330"/>
                <a:gd name="T90" fmla="*/ 2147483647 w 588"/>
                <a:gd name="T91" fmla="*/ 2147483647 h 330"/>
                <a:gd name="T92" fmla="*/ 2147483647 w 588"/>
                <a:gd name="T93" fmla="*/ 2147483647 h 330"/>
                <a:gd name="T94" fmla="*/ 2147483647 w 588"/>
                <a:gd name="T95" fmla="*/ 2147483647 h 330"/>
                <a:gd name="T96" fmla="*/ 2147483647 w 588"/>
                <a:gd name="T97" fmla="*/ 2147483647 h 330"/>
                <a:gd name="T98" fmla="*/ 2147483647 w 588"/>
                <a:gd name="T99" fmla="*/ 2147483647 h 330"/>
                <a:gd name="T100" fmla="*/ 2147483647 w 588"/>
                <a:gd name="T101" fmla="*/ 2147483647 h 330"/>
                <a:gd name="T102" fmla="*/ 2147483647 w 588"/>
                <a:gd name="T103" fmla="*/ 2147483647 h 330"/>
                <a:gd name="T104" fmla="*/ 2147483647 w 588"/>
                <a:gd name="T105" fmla="*/ 2147483647 h 330"/>
                <a:gd name="T106" fmla="*/ 2147483647 w 588"/>
                <a:gd name="T107" fmla="*/ 2147483647 h 330"/>
                <a:gd name="T108" fmla="*/ 2147483647 w 588"/>
                <a:gd name="T109" fmla="*/ 2147483647 h 330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588"/>
                <a:gd name="T166" fmla="*/ 0 h 330"/>
                <a:gd name="T167" fmla="*/ 588 w 588"/>
                <a:gd name="T168" fmla="*/ 330 h 330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588" h="330">
                  <a:moveTo>
                    <a:pt x="294" y="234"/>
                  </a:moveTo>
                  <a:lnTo>
                    <a:pt x="306" y="246"/>
                  </a:lnTo>
                  <a:lnTo>
                    <a:pt x="306" y="252"/>
                  </a:lnTo>
                  <a:lnTo>
                    <a:pt x="330" y="252"/>
                  </a:lnTo>
                  <a:lnTo>
                    <a:pt x="384" y="306"/>
                  </a:lnTo>
                  <a:lnTo>
                    <a:pt x="402" y="294"/>
                  </a:lnTo>
                  <a:lnTo>
                    <a:pt x="432" y="312"/>
                  </a:lnTo>
                  <a:lnTo>
                    <a:pt x="438" y="306"/>
                  </a:lnTo>
                  <a:lnTo>
                    <a:pt x="456" y="306"/>
                  </a:lnTo>
                  <a:lnTo>
                    <a:pt x="474" y="312"/>
                  </a:lnTo>
                  <a:lnTo>
                    <a:pt x="486" y="318"/>
                  </a:lnTo>
                  <a:lnTo>
                    <a:pt x="492" y="330"/>
                  </a:lnTo>
                  <a:lnTo>
                    <a:pt x="498" y="318"/>
                  </a:lnTo>
                  <a:lnTo>
                    <a:pt x="510" y="312"/>
                  </a:lnTo>
                  <a:lnTo>
                    <a:pt x="516" y="312"/>
                  </a:lnTo>
                  <a:lnTo>
                    <a:pt x="522" y="318"/>
                  </a:lnTo>
                  <a:lnTo>
                    <a:pt x="522" y="330"/>
                  </a:lnTo>
                  <a:lnTo>
                    <a:pt x="588" y="330"/>
                  </a:lnTo>
                  <a:lnTo>
                    <a:pt x="588" y="294"/>
                  </a:lnTo>
                  <a:lnTo>
                    <a:pt x="576" y="270"/>
                  </a:lnTo>
                  <a:lnTo>
                    <a:pt x="576" y="222"/>
                  </a:lnTo>
                  <a:lnTo>
                    <a:pt x="564" y="204"/>
                  </a:lnTo>
                  <a:lnTo>
                    <a:pt x="540" y="216"/>
                  </a:lnTo>
                  <a:lnTo>
                    <a:pt x="522" y="216"/>
                  </a:lnTo>
                  <a:lnTo>
                    <a:pt x="498" y="204"/>
                  </a:lnTo>
                  <a:lnTo>
                    <a:pt x="480" y="198"/>
                  </a:lnTo>
                  <a:lnTo>
                    <a:pt x="474" y="192"/>
                  </a:lnTo>
                  <a:lnTo>
                    <a:pt x="462" y="186"/>
                  </a:lnTo>
                  <a:lnTo>
                    <a:pt x="462" y="192"/>
                  </a:lnTo>
                  <a:lnTo>
                    <a:pt x="456" y="198"/>
                  </a:lnTo>
                  <a:lnTo>
                    <a:pt x="438" y="198"/>
                  </a:lnTo>
                  <a:lnTo>
                    <a:pt x="432" y="192"/>
                  </a:lnTo>
                  <a:lnTo>
                    <a:pt x="432" y="180"/>
                  </a:lnTo>
                  <a:lnTo>
                    <a:pt x="432" y="186"/>
                  </a:lnTo>
                  <a:lnTo>
                    <a:pt x="420" y="198"/>
                  </a:lnTo>
                  <a:lnTo>
                    <a:pt x="408" y="198"/>
                  </a:lnTo>
                  <a:lnTo>
                    <a:pt x="402" y="192"/>
                  </a:lnTo>
                  <a:lnTo>
                    <a:pt x="402" y="174"/>
                  </a:lnTo>
                  <a:lnTo>
                    <a:pt x="396" y="174"/>
                  </a:lnTo>
                  <a:lnTo>
                    <a:pt x="390" y="180"/>
                  </a:lnTo>
                  <a:lnTo>
                    <a:pt x="378" y="180"/>
                  </a:lnTo>
                  <a:lnTo>
                    <a:pt x="360" y="174"/>
                  </a:lnTo>
                  <a:lnTo>
                    <a:pt x="354" y="168"/>
                  </a:lnTo>
                  <a:lnTo>
                    <a:pt x="348" y="168"/>
                  </a:lnTo>
                  <a:lnTo>
                    <a:pt x="348" y="162"/>
                  </a:lnTo>
                  <a:lnTo>
                    <a:pt x="354" y="156"/>
                  </a:lnTo>
                  <a:lnTo>
                    <a:pt x="354" y="150"/>
                  </a:lnTo>
                  <a:lnTo>
                    <a:pt x="348" y="144"/>
                  </a:lnTo>
                  <a:lnTo>
                    <a:pt x="342" y="144"/>
                  </a:lnTo>
                  <a:lnTo>
                    <a:pt x="330" y="150"/>
                  </a:lnTo>
                  <a:lnTo>
                    <a:pt x="324" y="156"/>
                  </a:lnTo>
                  <a:lnTo>
                    <a:pt x="312" y="150"/>
                  </a:lnTo>
                  <a:lnTo>
                    <a:pt x="282" y="120"/>
                  </a:lnTo>
                  <a:lnTo>
                    <a:pt x="282" y="102"/>
                  </a:lnTo>
                  <a:lnTo>
                    <a:pt x="276" y="90"/>
                  </a:lnTo>
                  <a:lnTo>
                    <a:pt x="270" y="84"/>
                  </a:lnTo>
                  <a:lnTo>
                    <a:pt x="258" y="84"/>
                  </a:lnTo>
                  <a:lnTo>
                    <a:pt x="252" y="96"/>
                  </a:lnTo>
                  <a:lnTo>
                    <a:pt x="246" y="102"/>
                  </a:lnTo>
                  <a:lnTo>
                    <a:pt x="246" y="108"/>
                  </a:lnTo>
                  <a:lnTo>
                    <a:pt x="234" y="108"/>
                  </a:lnTo>
                  <a:lnTo>
                    <a:pt x="234" y="96"/>
                  </a:lnTo>
                  <a:lnTo>
                    <a:pt x="228" y="90"/>
                  </a:lnTo>
                  <a:lnTo>
                    <a:pt x="222" y="78"/>
                  </a:lnTo>
                  <a:lnTo>
                    <a:pt x="216" y="72"/>
                  </a:lnTo>
                  <a:lnTo>
                    <a:pt x="210" y="60"/>
                  </a:lnTo>
                  <a:lnTo>
                    <a:pt x="168" y="54"/>
                  </a:lnTo>
                  <a:lnTo>
                    <a:pt x="150" y="36"/>
                  </a:lnTo>
                  <a:lnTo>
                    <a:pt x="138" y="30"/>
                  </a:lnTo>
                  <a:lnTo>
                    <a:pt x="132" y="18"/>
                  </a:lnTo>
                  <a:lnTo>
                    <a:pt x="120" y="6"/>
                  </a:lnTo>
                  <a:lnTo>
                    <a:pt x="108" y="0"/>
                  </a:lnTo>
                  <a:lnTo>
                    <a:pt x="96" y="0"/>
                  </a:lnTo>
                  <a:lnTo>
                    <a:pt x="84" y="6"/>
                  </a:lnTo>
                  <a:lnTo>
                    <a:pt x="78" y="12"/>
                  </a:lnTo>
                  <a:lnTo>
                    <a:pt x="54" y="30"/>
                  </a:lnTo>
                  <a:lnTo>
                    <a:pt x="36" y="12"/>
                  </a:lnTo>
                  <a:lnTo>
                    <a:pt x="30" y="36"/>
                  </a:lnTo>
                  <a:lnTo>
                    <a:pt x="6" y="60"/>
                  </a:lnTo>
                  <a:lnTo>
                    <a:pt x="12" y="72"/>
                  </a:lnTo>
                  <a:lnTo>
                    <a:pt x="6" y="78"/>
                  </a:lnTo>
                  <a:lnTo>
                    <a:pt x="6" y="84"/>
                  </a:lnTo>
                  <a:lnTo>
                    <a:pt x="18" y="96"/>
                  </a:lnTo>
                  <a:lnTo>
                    <a:pt x="12" y="96"/>
                  </a:lnTo>
                  <a:lnTo>
                    <a:pt x="0" y="108"/>
                  </a:lnTo>
                  <a:lnTo>
                    <a:pt x="0" y="120"/>
                  </a:lnTo>
                  <a:lnTo>
                    <a:pt x="30" y="150"/>
                  </a:lnTo>
                  <a:lnTo>
                    <a:pt x="42" y="144"/>
                  </a:lnTo>
                  <a:lnTo>
                    <a:pt x="60" y="168"/>
                  </a:lnTo>
                  <a:lnTo>
                    <a:pt x="84" y="168"/>
                  </a:lnTo>
                  <a:lnTo>
                    <a:pt x="96" y="186"/>
                  </a:lnTo>
                  <a:lnTo>
                    <a:pt x="138" y="204"/>
                  </a:lnTo>
                  <a:lnTo>
                    <a:pt x="150" y="204"/>
                  </a:lnTo>
                  <a:lnTo>
                    <a:pt x="156" y="210"/>
                  </a:lnTo>
                  <a:lnTo>
                    <a:pt x="162" y="222"/>
                  </a:lnTo>
                  <a:lnTo>
                    <a:pt x="168" y="228"/>
                  </a:lnTo>
                  <a:lnTo>
                    <a:pt x="186" y="228"/>
                  </a:lnTo>
                  <a:lnTo>
                    <a:pt x="192" y="222"/>
                  </a:lnTo>
                  <a:lnTo>
                    <a:pt x="204" y="222"/>
                  </a:lnTo>
                  <a:lnTo>
                    <a:pt x="204" y="234"/>
                  </a:lnTo>
                  <a:lnTo>
                    <a:pt x="210" y="240"/>
                  </a:lnTo>
                  <a:lnTo>
                    <a:pt x="234" y="240"/>
                  </a:lnTo>
                  <a:lnTo>
                    <a:pt x="240" y="246"/>
                  </a:lnTo>
                  <a:lnTo>
                    <a:pt x="246" y="258"/>
                  </a:lnTo>
                  <a:lnTo>
                    <a:pt x="258" y="246"/>
                  </a:lnTo>
                  <a:lnTo>
                    <a:pt x="276" y="246"/>
                  </a:lnTo>
                  <a:lnTo>
                    <a:pt x="282" y="252"/>
                  </a:lnTo>
                  <a:lnTo>
                    <a:pt x="282" y="258"/>
                  </a:lnTo>
                  <a:lnTo>
                    <a:pt x="282" y="240"/>
                  </a:lnTo>
                  <a:lnTo>
                    <a:pt x="288" y="234"/>
                  </a:lnTo>
                  <a:lnTo>
                    <a:pt x="294" y="234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29" name="Mozambique" descr="© INSCALE GmbH, 05.05.2010&#10;http://www.presentationload.com/">
              <a:extLst>
                <a:ext uri="{FF2B5EF4-FFF2-40B4-BE49-F238E27FC236}">
                  <a16:creationId xmlns:a16="http://schemas.microsoft.com/office/drawing/2014/main" id="{5FCDC24E-8204-44E9-B586-0AE76900BBA1}"/>
                </a:ext>
              </a:extLst>
            </p:cNvPr>
            <p:cNvSpPr>
              <a:spLocks/>
            </p:cNvSpPr>
            <p:nvPr/>
          </p:nvSpPr>
          <p:spPr bwMode="gray">
            <a:xfrm>
              <a:off x="6491510" y="4900071"/>
              <a:ext cx="338152" cy="601464"/>
            </a:xfrm>
            <a:custGeom>
              <a:avLst/>
              <a:gdLst>
                <a:gd name="T0" fmla="*/ 2147483647 w 762"/>
                <a:gd name="T1" fmla="*/ 2147483647 h 1338"/>
                <a:gd name="T2" fmla="*/ 2147483647 w 762"/>
                <a:gd name="T3" fmla="*/ 2147483647 h 1338"/>
                <a:gd name="T4" fmla="*/ 2147483647 w 762"/>
                <a:gd name="T5" fmla="*/ 2147483647 h 1338"/>
                <a:gd name="T6" fmla="*/ 2147483647 w 762"/>
                <a:gd name="T7" fmla="*/ 2147483647 h 1338"/>
                <a:gd name="T8" fmla="*/ 2147483647 w 762"/>
                <a:gd name="T9" fmla="*/ 2147483647 h 1338"/>
                <a:gd name="T10" fmla="*/ 2147483647 w 762"/>
                <a:gd name="T11" fmla="*/ 2147483647 h 1338"/>
                <a:gd name="T12" fmla="*/ 2147483647 w 762"/>
                <a:gd name="T13" fmla="*/ 2147483647 h 1338"/>
                <a:gd name="T14" fmla="*/ 2147483647 w 762"/>
                <a:gd name="T15" fmla="*/ 2147483647 h 1338"/>
                <a:gd name="T16" fmla="*/ 2147483647 w 762"/>
                <a:gd name="T17" fmla="*/ 2147483647 h 1338"/>
                <a:gd name="T18" fmla="*/ 2147483647 w 762"/>
                <a:gd name="T19" fmla="*/ 2147483647 h 1338"/>
                <a:gd name="T20" fmla="*/ 2147483647 w 762"/>
                <a:gd name="T21" fmla="*/ 2147483647 h 1338"/>
                <a:gd name="T22" fmla="*/ 2147483647 w 762"/>
                <a:gd name="T23" fmla="*/ 2147483647 h 1338"/>
                <a:gd name="T24" fmla="*/ 2147483647 w 762"/>
                <a:gd name="T25" fmla="*/ 2147483647 h 1338"/>
                <a:gd name="T26" fmla="*/ 2147483647 w 762"/>
                <a:gd name="T27" fmla="*/ 2147483647 h 1338"/>
                <a:gd name="T28" fmla="*/ 2147483647 w 762"/>
                <a:gd name="T29" fmla="*/ 2147483647 h 1338"/>
                <a:gd name="T30" fmla="*/ 2147483647 w 762"/>
                <a:gd name="T31" fmla="*/ 2147483647 h 1338"/>
                <a:gd name="T32" fmla="*/ 2147483647 w 762"/>
                <a:gd name="T33" fmla="*/ 2147483647 h 1338"/>
                <a:gd name="T34" fmla="*/ 2147483647 w 762"/>
                <a:gd name="T35" fmla="*/ 2147483647 h 1338"/>
                <a:gd name="T36" fmla="*/ 2147483647 w 762"/>
                <a:gd name="T37" fmla="*/ 2147483647 h 1338"/>
                <a:gd name="T38" fmla="*/ 2147483647 w 762"/>
                <a:gd name="T39" fmla="*/ 2147483647 h 1338"/>
                <a:gd name="T40" fmla="*/ 2147483647 w 762"/>
                <a:gd name="T41" fmla="*/ 2147483647 h 1338"/>
                <a:gd name="T42" fmla="*/ 2147483647 w 762"/>
                <a:gd name="T43" fmla="*/ 2147483647 h 1338"/>
                <a:gd name="T44" fmla="*/ 2147483647 w 762"/>
                <a:gd name="T45" fmla="*/ 2147483647 h 1338"/>
                <a:gd name="T46" fmla="*/ 2147483647 w 762"/>
                <a:gd name="T47" fmla="*/ 2147483647 h 1338"/>
                <a:gd name="T48" fmla="*/ 2147483647 w 762"/>
                <a:gd name="T49" fmla="*/ 2147483647 h 1338"/>
                <a:gd name="T50" fmla="*/ 2147483647 w 762"/>
                <a:gd name="T51" fmla="*/ 2147483647 h 1338"/>
                <a:gd name="T52" fmla="*/ 2147483647 w 762"/>
                <a:gd name="T53" fmla="*/ 2147483647 h 1338"/>
                <a:gd name="T54" fmla="*/ 2147483647 w 762"/>
                <a:gd name="T55" fmla="*/ 2147483647 h 1338"/>
                <a:gd name="T56" fmla="*/ 0 w 762"/>
                <a:gd name="T57" fmla="*/ 2147483647 h 1338"/>
                <a:gd name="T58" fmla="*/ 2147483647 w 762"/>
                <a:gd name="T59" fmla="*/ 2147483647 h 1338"/>
                <a:gd name="T60" fmla="*/ 2147483647 w 762"/>
                <a:gd name="T61" fmla="*/ 2147483647 h 1338"/>
                <a:gd name="T62" fmla="*/ 2147483647 w 762"/>
                <a:gd name="T63" fmla="*/ 2147483647 h 1338"/>
                <a:gd name="T64" fmla="*/ 2147483647 w 762"/>
                <a:gd name="T65" fmla="*/ 2147483647 h 1338"/>
                <a:gd name="T66" fmla="*/ 2147483647 w 762"/>
                <a:gd name="T67" fmla="*/ 2147483647 h 1338"/>
                <a:gd name="T68" fmla="*/ 2147483647 w 762"/>
                <a:gd name="T69" fmla="*/ 2147483647 h 1338"/>
                <a:gd name="T70" fmla="*/ 2147483647 w 762"/>
                <a:gd name="T71" fmla="*/ 2147483647 h 1338"/>
                <a:gd name="T72" fmla="*/ 2147483647 w 762"/>
                <a:gd name="T73" fmla="*/ 2147483647 h 1338"/>
                <a:gd name="T74" fmla="*/ 2147483647 w 762"/>
                <a:gd name="T75" fmla="*/ 2147483647 h 1338"/>
                <a:gd name="T76" fmla="*/ 2147483647 w 762"/>
                <a:gd name="T77" fmla="*/ 2147483647 h 1338"/>
                <a:gd name="T78" fmla="*/ 2147483647 w 762"/>
                <a:gd name="T79" fmla="*/ 2147483647 h 1338"/>
                <a:gd name="T80" fmla="*/ 2147483647 w 762"/>
                <a:gd name="T81" fmla="*/ 2147483647 h 1338"/>
                <a:gd name="T82" fmla="*/ 2147483647 w 762"/>
                <a:gd name="T83" fmla="*/ 2147483647 h 1338"/>
                <a:gd name="T84" fmla="*/ 2147483647 w 762"/>
                <a:gd name="T85" fmla="*/ 2147483647 h 1338"/>
                <a:gd name="T86" fmla="*/ 2147483647 w 762"/>
                <a:gd name="T87" fmla="*/ 2147483647 h 1338"/>
                <a:gd name="T88" fmla="*/ 2147483647 w 762"/>
                <a:gd name="T89" fmla="*/ 2147483647 h 1338"/>
                <a:gd name="T90" fmla="*/ 2147483647 w 762"/>
                <a:gd name="T91" fmla="*/ 2147483647 h 1338"/>
                <a:gd name="T92" fmla="*/ 2147483647 w 762"/>
                <a:gd name="T93" fmla="*/ 2147483647 h 1338"/>
                <a:gd name="T94" fmla="*/ 2147483647 w 762"/>
                <a:gd name="T95" fmla="*/ 2147483647 h 1338"/>
                <a:gd name="T96" fmla="*/ 2147483647 w 762"/>
                <a:gd name="T97" fmla="*/ 2147483647 h 1338"/>
                <a:gd name="T98" fmla="*/ 2147483647 w 762"/>
                <a:gd name="T99" fmla="*/ 2147483647 h 1338"/>
                <a:gd name="T100" fmla="*/ 2147483647 w 762"/>
                <a:gd name="T101" fmla="*/ 2147483647 h 1338"/>
                <a:gd name="T102" fmla="*/ 2147483647 w 762"/>
                <a:gd name="T103" fmla="*/ 2147483647 h 1338"/>
                <a:gd name="T104" fmla="*/ 2147483647 w 762"/>
                <a:gd name="T105" fmla="*/ 2147483647 h 1338"/>
                <a:gd name="T106" fmla="*/ 2147483647 w 762"/>
                <a:gd name="T107" fmla="*/ 2147483647 h 1338"/>
                <a:gd name="T108" fmla="*/ 2147483647 w 762"/>
                <a:gd name="T109" fmla="*/ 2147483647 h 1338"/>
                <a:gd name="T110" fmla="*/ 2147483647 w 762"/>
                <a:gd name="T111" fmla="*/ 2147483647 h 1338"/>
                <a:gd name="T112" fmla="*/ 2147483647 w 762"/>
                <a:gd name="T113" fmla="*/ 2147483647 h 1338"/>
                <a:gd name="T114" fmla="*/ 2147483647 w 762"/>
                <a:gd name="T115" fmla="*/ 2147483647 h 1338"/>
                <a:gd name="T116" fmla="*/ 2147483647 w 762"/>
                <a:gd name="T117" fmla="*/ 2147483647 h 1338"/>
                <a:gd name="T118" fmla="*/ 2147483647 w 762"/>
                <a:gd name="T119" fmla="*/ 2147483647 h 1338"/>
                <a:gd name="T120" fmla="*/ 2147483647 w 762"/>
                <a:gd name="T121" fmla="*/ 2147483647 h 1338"/>
                <a:gd name="T122" fmla="*/ 2147483647 w 762"/>
                <a:gd name="T123" fmla="*/ 2147483647 h 133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762"/>
                <a:gd name="T187" fmla="*/ 0 h 1338"/>
                <a:gd name="T188" fmla="*/ 762 w 762"/>
                <a:gd name="T189" fmla="*/ 1338 h 1338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762" h="1338">
                  <a:moveTo>
                    <a:pt x="762" y="342"/>
                  </a:moveTo>
                  <a:lnTo>
                    <a:pt x="762" y="324"/>
                  </a:lnTo>
                  <a:lnTo>
                    <a:pt x="756" y="318"/>
                  </a:lnTo>
                  <a:lnTo>
                    <a:pt x="744" y="318"/>
                  </a:lnTo>
                  <a:lnTo>
                    <a:pt x="744" y="258"/>
                  </a:lnTo>
                  <a:lnTo>
                    <a:pt x="732" y="246"/>
                  </a:lnTo>
                  <a:lnTo>
                    <a:pt x="750" y="234"/>
                  </a:lnTo>
                  <a:lnTo>
                    <a:pt x="738" y="186"/>
                  </a:lnTo>
                  <a:lnTo>
                    <a:pt x="750" y="156"/>
                  </a:lnTo>
                  <a:lnTo>
                    <a:pt x="738" y="120"/>
                  </a:lnTo>
                  <a:lnTo>
                    <a:pt x="738" y="108"/>
                  </a:lnTo>
                  <a:lnTo>
                    <a:pt x="750" y="72"/>
                  </a:lnTo>
                  <a:lnTo>
                    <a:pt x="756" y="42"/>
                  </a:lnTo>
                  <a:lnTo>
                    <a:pt x="756" y="12"/>
                  </a:lnTo>
                  <a:lnTo>
                    <a:pt x="744" y="0"/>
                  </a:lnTo>
                  <a:lnTo>
                    <a:pt x="666" y="54"/>
                  </a:lnTo>
                  <a:lnTo>
                    <a:pt x="636" y="60"/>
                  </a:lnTo>
                  <a:lnTo>
                    <a:pt x="630" y="60"/>
                  </a:lnTo>
                  <a:lnTo>
                    <a:pt x="618" y="72"/>
                  </a:lnTo>
                  <a:lnTo>
                    <a:pt x="606" y="78"/>
                  </a:lnTo>
                  <a:lnTo>
                    <a:pt x="594" y="78"/>
                  </a:lnTo>
                  <a:lnTo>
                    <a:pt x="594" y="72"/>
                  </a:lnTo>
                  <a:lnTo>
                    <a:pt x="588" y="66"/>
                  </a:lnTo>
                  <a:lnTo>
                    <a:pt x="564" y="66"/>
                  </a:lnTo>
                  <a:lnTo>
                    <a:pt x="558" y="72"/>
                  </a:lnTo>
                  <a:lnTo>
                    <a:pt x="552" y="84"/>
                  </a:lnTo>
                  <a:lnTo>
                    <a:pt x="540" y="90"/>
                  </a:lnTo>
                  <a:lnTo>
                    <a:pt x="528" y="102"/>
                  </a:lnTo>
                  <a:lnTo>
                    <a:pt x="510" y="102"/>
                  </a:lnTo>
                  <a:lnTo>
                    <a:pt x="498" y="96"/>
                  </a:lnTo>
                  <a:lnTo>
                    <a:pt x="492" y="90"/>
                  </a:lnTo>
                  <a:lnTo>
                    <a:pt x="486" y="90"/>
                  </a:lnTo>
                  <a:lnTo>
                    <a:pt x="468" y="108"/>
                  </a:lnTo>
                  <a:lnTo>
                    <a:pt x="456" y="108"/>
                  </a:lnTo>
                  <a:lnTo>
                    <a:pt x="450" y="102"/>
                  </a:lnTo>
                  <a:lnTo>
                    <a:pt x="438" y="96"/>
                  </a:lnTo>
                  <a:lnTo>
                    <a:pt x="432" y="84"/>
                  </a:lnTo>
                  <a:lnTo>
                    <a:pt x="420" y="78"/>
                  </a:lnTo>
                  <a:lnTo>
                    <a:pt x="408" y="78"/>
                  </a:lnTo>
                  <a:lnTo>
                    <a:pt x="396" y="90"/>
                  </a:lnTo>
                  <a:lnTo>
                    <a:pt x="390" y="90"/>
                  </a:lnTo>
                  <a:lnTo>
                    <a:pt x="384" y="96"/>
                  </a:lnTo>
                  <a:lnTo>
                    <a:pt x="354" y="96"/>
                  </a:lnTo>
                  <a:lnTo>
                    <a:pt x="354" y="114"/>
                  </a:lnTo>
                  <a:lnTo>
                    <a:pt x="330" y="138"/>
                  </a:lnTo>
                  <a:lnTo>
                    <a:pt x="330" y="150"/>
                  </a:lnTo>
                  <a:lnTo>
                    <a:pt x="342" y="162"/>
                  </a:lnTo>
                  <a:lnTo>
                    <a:pt x="348" y="174"/>
                  </a:lnTo>
                  <a:lnTo>
                    <a:pt x="348" y="204"/>
                  </a:lnTo>
                  <a:lnTo>
                    <a:pt x="342" y="216"/>
                  </a:lnTo>
                  <a:lnTo>
                    <a:pt x="336" y="234"/>
                  </a:lnTo>
                  <a:lnTo>
                    <a:pt x="336" y="246"/>
                  </a:lnTo>
                  <a:lnTo>
                    <a:pt x="342" y="246"/>
                  </a:lnTo>
                  <a:lnTo>
                    <a:pt x="342" y="252"/>
                  </a:lnTo>
                  <a:lnTo>
                    <a:pt x="348" y="252"/>
                  </a:lnTo>
                  <a:lnTo>
                    <a:pt x="372" y="276"/>
                  </a:lnTo>
                  <a:lnTo>
                    <a:pt x="384" y="300"/>
                  </a:lnTo>
                  <a:lnTo>
                    <a:pt x="390" y="306"/>
                  </a:lnTo>
                  <a:lnTo>
                    <a:pt x="396" y="318"/>
                  </a:lnTo>
                  <a:lnTo>
                    <a:pt x="408" y="336"/>
                  </a:lnTo>
                  <a:lnTo>
                    <a:pt x="420" y="348"/>
                  </a:lnTo>
                  <a:lnTo>
                    <a:pt x="420" y="366"/>
                  </a:lnTo>
                  <a:lnTo>
                    <a:pt x="414" y="372"/>
                  </a:lnTo>
                  <a:lnTo>
                    <a:pt x="408" y="384"/>
                  </a:lnTo>
                  <a:lnTo>
                    <a:pt x="402" y="390"/>
                  </a:lnTo>
                  <a:lnTo>
                    <a:pt x="402" y="450"/>
                  </a:lnTo>
                  <a:lnTo>
                    <a:pt x="396" y="456"/>
                  </a:lnTo>
                  <a:lnTo>
                    <a:pt x="372" y="456"/>
                  </a:lnTo>
                  <a:lnTo>
                    <a:pt x="360" y="462"/>
                  </a:lnTo>
                  <a:lnTo>
                    <a:pt x="354" y="474"/>
                  </a:lnTo>
                  <a:lnTo>
                    <a:pt x="354" y="492"/>
                  </a:lnTo>
                  <a:lnTo>
                    <a:pt x="360" y="492"/>
                  </a:lnTo>
                  <a:lnTo>
                    <a:pt x="366" y="498"/>
                  </a:lnTo>
                  <a:lnTo>
                    <a:pt x="366" y="528"/>
                  </a:lnTo>
                  <a:lnTo>
                    <a:pt x="354" y="534"/>
                  </a:lnTo>
                  <a:lnTo>
                    <a:pt x="348" y="540"/>
                  </a:lnTo>
                  <a:lnTo>
                    <a:pt x="342" y="534"/>
                  </a:lnTo>
                  <a:lnTo>
                    <a:pt x="342" y="522"/>
                  </a:lnTo>
                  <a:lnTo>
                    <a:pt x="348" y="516"/>
                  </a:lnTo>
                  <a:lnTo>
                    <a:pt x="348" y="504"/>
                  </a:lnTo>
                  <a:lnTo>
                    <a:pt x="336" y="498"/>
                  </a:lnTo>
                  <a:lnTo>
                    <a:pt x="330" y="492"/>
                  </a:lnTo>
                  <a:lnTo>
                    <a:pt x="318" y="486"/>
                  </a:lnTo>
                  <a:lnTo>
                    <a:pt x="312" y="480"/>
                  </a:lnTo>
                  <a:lnTo>
                    <a:pt x="300" y="474"/>
                  </a:lnTo>
                  <a:lnTo>
                    <a:pt x="300" y="444"/>
                  </a:lnTo>
                  <a:lnTo>
                    <a:pt x="288" y="444"/>
                  </a:lnTo>
                  <a:lnTo>
                    <a:pt x="288" y="438"/>
                  </a:lnTo>
                  <a:lnTo>
                    <a:pt x="294" y="432"/>
                  </a:lnTo>
                  <a:lnTo>
                    <a:pt x="306" y="426"/>
                  </a:lnTo>
                  <a:lnTo>
                    <a:pt x="312" y="420"/>
                  </a:lnTo>
                  <a:lnTo>
                    <a:pt x="300" y="402"/>
                  </a:lnTo>
                  <a:lnTo>
                    <a:pt x="312" y="396"/>
                  </a:lnTo>
                  <a:lnTo>
                    <a:pt x="318" y="366"/>
                  </a:lnTo>
                  <a:lnTo>
                    <a:pt x="312" y="366"/>
                  </a:lnTo>
                  <a:lnTo>
                    <a:pt x="312" y="330"/>
                  </a:lnTo>
                  <a:lnTo>
                    <a:pt x="306" y="324"/>
                  </a:lnTo>
                  <a:lnTo>
                    <a:pt x="288" y="324"/>
                  </a:lnTo>
                  <a:lnTo>
                    <a:pt x="282" y="330"/>
                  </a:lnTo>
                  <a:lnTo>
                    <a:pt x="252" y="330"/>
                  </a:lnTo>
                  <a:lnTo>
                    <a:pt x="222" y="282"/>
                  </a:lnTo>
                  <a:lnTo>
                    <a:pt x="216" y="282"/>
                  </a:lnTo>
                  <a:lnTo>
                    <a:pt x="210" y="288"/>
                  </a:lnTo>
                  <a:lnTo>
                    <a:pt x="192" y="294"/>
                  </a:lnTo>
                  <a:lnTo>
                    <a:pt x="180" y="300"/>
                  </a:lnTo>
                  <a:lnTo>
                    <a:pt x="162" y="312"/>
                  </a:lnTo>
                  <a:lnTo>
                    <a:pt x="138" y="324"/>
                  </a:lnTo>
                  <a:lnTo>
                    <a:pt x="132" y="324"/>
                  </a:lnTo>
                  <a:lnTo>
                    <a:pt x="120" y="330"/>
                  </a:lnTo>
                  <a:lnTo>
                    <a:pt x="102" y="336"/>
                  </a:lnTo>
                  <a:lnTo>
                    <a:pt x="84" y="336"/>
                  </a:lnTo>
                  <a:lnTo>
                    <a:pt x="72" y="342"/>
                  </a:lnTo>
                  <a:lnTo>
                    <a:pt x="60" y="342"/>
                  </a:lnTo>
                  <a:lnTo>
                    <a:pt x="42" y="360"/>
                  </a:lnTo>
                  <a:lnTo>
                    <a:pt x="12" y="360"/>
                  </a:lnTo>
                  <a:lnTo>
                    <a:pt x="0" y="372"/>
                  </a:lnTo>
                  <a:lnTo>
                    <a:pt x="18" y="390"/>
                  </a:lnTo>
                  <a:lnTo>
                    <a:pt x="24" y="444"/>
                  </a:lnTo>
                  <a:lnTo>
                    <a:pt x="84" y="444"/>
                  </a:lnTo>
                  <a:lnTo>
                    <a:pt x="96" y="462"/>
                  </a:lnTo>
                  <a:lnTo>
                    <a:pt x="114" y="462"/>
                  </a:lnTo>
                  <a:lnTo>
                    <a:pt x="132" y="486"/>
                  </a:lnTo>
                  <a:lnTo>
                    <a:pt x="138" y="486"/>
                  </a:lnTo>
                  <a:lnTo>
                    <a:pt x="150" y="480"/>
                  </a:lnTo>
                  <a:lnTo>
                    <a:pt x="162" y="480"/>
                  </a:lnTo>
                  <a:lnTo>
                    <a:pt x="180" y="498"/>
                  </a:lnTo>
                  <a:lnTo>
                    <a:pt x="192" y="498"/>
                  </a:lnTo>
                  <a:lnTo>
                    <a:pt x="204" y="510"/>
                  </a:lnTo>
                  <a:lnTo>
                    <a:pt x="204" y="516"/>
                  </a:lnTo>
                  <a:lnTo>
                    <a:pt x="198" y="528"/>
                  </a:lnTo>
                  <a:lnTo>
                    <a:pt x="192" y="534"/>
                  </a:lnTo>
                  <a:lnTo>
                    <a:pt x="204" y="552"/>
                  </a:lnTo>
                  <a:lnTo>
                    <a:pt x="192" y="564"/>
                  </a:lnTo>
                  <a:lnTo>
                    <a:pt x="204" y="576"/>
                  </a:lnTo>
                  <a:lnTo>
                    <a:pt x="198" y="582"/>
                  </a:lnTo>
                  <a:lnTo>
                    <a:pt x="198" y="588"/>
                  </a:lnTo>
                  <a:lnTo>
                    <a:pt x="192" y="594"/>
                  </a:lnTo>
                  <a:lnTo>
                    <a:pt x="192" y="606"/>
                  </a:lnTo>
                  <a:lnTo>
                    <a:pt x="204" y="630"/>
                  </a:lnTo>
                  <a:lnTo>
                    <a:pt x="204" y="642"/>
                  </a:lnTo>
                  <a:lnTo>
                    <a:pt x="198" y="648"/>
                  </a:lnTo>
                  <a:lnTo>
                    <a:pt x="198" y="654"/>
                  </a:lnTo>
                  <a:lnTo>
                    <a:pt x="192" y="654"/>
                  </a:lnTo>
                  <a:lnTo>
                    <a:pt x="192" y="666"/>
                  </a:lnTo>
                  <a:lnTo>
                    <a:pt x="174" y="678"/>
                  </a:lnTo>
                  <a:lnTo>
                    <a:pt x="192" y="702"/>
                  </a:lnTo>
                  <a:lnTo>
                    <a:pt x="174" y="720"/>
                  </a:lnTo>
                  <a:lnTo>
                    <a:pt x="174" y="732"/>
                  </a:lnTo>
                  <a:lnTo>
                    <a:pt x="198" y="756"/>
                  </a:lnTo>
                  <a:lnTo>
                    <a:pt x="198" y="762"/>
                  </a:lnTo>
                  <a:lnTo>
                    <a:pt x="192" y="774"/>
                  </a:lnTo>
                  <a:lnTo>
                    <a:pt x="180" y="786"/>
                  </a:lnTo>
                  <a:lnTo>
                    <a:pt x="180" y="798"/>
                  </a:lnTo>
                  <a:lnTo>
                    <a:pt x="168" y="810"/>
                  </a:lnTo>
                  <a:lnTo>
                    <a:pt x="156" y="816"/>
                  </a:lnTo>
                  <a:lnTo>
                    <a:pt x="156" y="846"/>
                  </a:lnTo>
                  <a:lnTo>
                    <a:pt x="144" y="858"/>
                  </a:lnTo>
                  <a:lnTo>
                    <a:pt x="156" y="876"/>
                  </a:lnTo>
                  <a:lnTo>
                    <a:pt x="138" y="882"/>
                  </a:lnTo>
                  <a:lnTo>
                    <a:pt x="72" y="966"/>
                  </a:lnTo>
                  <a:lnTo>
                    <a:pt x="72" y="996"/>
                  </a:lnTo>
                  <a:lnTo>
                    <a:pt x="78" y="1014"/>
                  </a:lnTo>
                  <a:lnTo>
                    <a:pt x="78" y="1032"/>
                  </a:lnTo>
                  <a:lnTo>
                    <a:pt x="84" y="1044"/>
                  </a:lnTo>
                  <a:lnTo>
                    <a:pt x="84" y="1062"/>
                  </a:lnTo>
                  <a:lnTo>
                    <a:pt x="114" y="1122"/>
                  </a:lnTo>
                  <a:lnTo>
                    <a:pt x="114" y="1212"/>
                  </a:lnTo>
                  <a:lnTo>
                    <a:pt x="90" y="1248"/>
                  </a:lnTo>
                  <a:lnTo>
                    <a:pt x="114" y="1248"/>
                  </a:lnTo>
                  <a:lnTo>
                    <a:pt x="108" y="1260"/>
                  </a:lnTo>
                  <a:lnTo>
                    <a:pt x="108" y="1284"/>
                  </a:lnTo>
                  <a:lnTo>
                    <a:pt x="114" y="1290"/>
                  </a:lnTo>
                  <a:lnTo>
                    <a:pt x="120" y="1290"/>
                  </a:lnTo>
                  <a:lnTo>
                    <a:pt x="126" y="1314"/>
                  </a:lnTo>
                  <a:lnTo>
                    <a:pt x="144" y="1314"/>
                  </a:lnTo>
                  <a:lnTo>
                    <a:pt x="156" y="1326"/>
                  </a:lnTo>
                  <a:lnTo>
                    <a:pt x="162" y="1338"/>
                  </a:lnTo>
                  <a:lnTo>
                    <a:pt x="168" y="1320"/>
                  </a:lnTo>
                  <a:lnTo>
                    <a:pt x="168" y="1284"/>
                  </a:lnTo>
                  <a:lnTo>
                    <a:pt x="162" y="1272"/>
                  </a:lnTo>
                  <a:lnTo>
                    <a:pt x="156" y="1266"/>
                  </a:lnTo>
                  <a:lnTo>
                    <a:pt x="150" y="1266"/>
                  </a:lnTo>
                  <a:lnTo>
                    <a:pt x="150" y="1242"/>
                  </a:lnTo>
                  <a:lnTo>
                    <a:pt x="162" y="1230"/>
                  </a:lnTo>
                  <a:lnTo>
                    <a:pt x="222" y="1188"/>
                  </a:lnTo>
                  <a:lnTo>
                    <a:pt x="276" y="1158"/>
                  </a:lnTo>
                  <a:lnTo>
                    <a:pt x="294" y="1146"/>
                  </a:lnTo>
                  <a:lnTo>
                    <a:pt x="312" y="1140"/>
                  </a:lnTo>
                  <a:lnTo>
                    <a:pt x="330" y="1128"/>
                  </a:lnTo>
                  <a:lnTo>
                    <a:pt x="342" y="1122"/>
                  </a:lnTo>
                  <a:lnTo>
                    <a:pt x="360" y="1104"/>
                  </a:lnTo>
                  <a:lnTo>
                    <a:pt x="360" y="1080"/>
                  </a:lnTo>
                  <a:lnTo>
                    <a:pt x="354" y="1080"/>
                  </a:lnTo>
                  <a:lnTo>
                    <a:pt x="354" y="1086"/>
                  </a:lnTo>
                  <a:lnTo>
                    <a:pt x="348" y="1080"/>
                  </a:lnTo>
                  <a:lnTo>
                    <a:pt x="342" y="1080"/>
                  </a:lnTo>
                  <a:lnTo>
                    <a:pt x="342" y="1068"/>
                  </a:lnTo>
                  <a:lnTo>
                    <a:pt x="366" y="1020"/>
                  </a:lnTo>
                  <a:lnTo>
                    <a:pt x="366" y="990"/>
                  </a:lnTo>
                  <a:lnTo>
                    <a:pt x="360" y="984"/>
                  </a:lnTo>
                  <a:lnTo>
                    <a:pt x="360" y="978"/>
                  </a:lnTo>
                  <a:lnTo>
                    <a:pt x="372" y="948"/>
                  </a:lnTo>
                  <a:lnTo>
                    <a:pt x="366" y="942"/>
                  </a:lnTo>
                  <a:lnTo>
                    <a:pt x="348" y="960"/>
                  </a:lnTo>
                  <a:lnTo>
                    <a:pt x="354" y="918"/>
                  </a:lnTo>
                  <a:lnTo>
                    <a:pt x="348" y="906"/>
                  </a:lnTo>
                  <a:lnTo>
                    <a:pt x="336" y="900"/>
                  </a:lnTo>
                  <a:lnTo>
                    <a:pt x="330" y="888"/>
                  </a:lnTo>
                  <a:lnTo>
                    <a:pt x="330" y="870"/>
                  </a:lnTo>
                  <a:lnTo>
                    <a:pt x="336" y="858"/>
                  </a:lnTo>
                  <a:lnTo>
                    <a:pt x="336" y="834"/>
                  </a:lnTo>
                  <a:lnTo>
                    <a:pt x="324" y="822"/>
                  </a:lnTo>
                  <a:lnTo>
                    <a:pt x="318" y="822"/>
                  </a:lnTo>
                  <a:lnTo>
                    <a:pt x="312" y="816"/>
                  </a:lnTo>
                  <a:lnTo>
                    <a:pt x="312" y="792"/>
                  </a:lnTo>
                  <a:lnTo>
                    <a:pt x="318" y="780"/>
                  </a:lnTo>
                  <a:lnTo>
                    <a:pt x="324" y="762"/>
                  </a:lnTo>
                  <a:lnTo>
                    <a:pt x="336" y="750"/>
                  </a:lnTo>
                  <a:lnTo>
                    <a:pt x="372" y="732"/>
                  </a:lnTo>
                  <a:lnTo>
                    <a:pt x="378" y="726"/>
                  </a:lnTo>
                  <a:lnTo>
                    <a:pt x="378" y="714"/>
                  </a:lnTo>
                  <a:lnTo>
                    <a:pt x="390" y="690"/>
                  </a:lnTo>
                  <a:lnTo>
                    <a:pt x="396" y="684"/>
                  </a:lnTo>
                  <a:lnTo>
                    <a:pt x="402" y="684"/>
                  </a:lnTo>
                  <a:lnTo>
                    <a:pt x="414" y="678"/>
                  </a:lnTo>
                  <a:lnTo>
                    <a:pt x="420" y="678"/>
                  </a:lnTo>
                  <a:lnTo>
                    <a:pt x="426" y="672"/>
                  </a:lnTo>
                  <a:lnTo>
                    <a:pt x="450" y="660"/>
                  </a:lnTo>
                  <a:lnTo>
                    <a:pt x="462" y="648"/>
                  </a:lnTo>
                  <a:lnTo>
                    <a:pt x="474" y="612"/>
                  </a:lnTo>
                  <a:lnTo>
                    <a:pt x="498" y="576"/>
                  </a:lnTo>
                  <a:lnTo>
                    <a:pt x="522" y="564"/>
                  </a:lnTo>
                  <a:lnTo>
                    <a:pt x="558" y="552"/>
                  </a:lnTo>
                  <a:lnTo>
                    <a:pt x="600" y="534"/>
                  </a:lnTo>
                  <a:lnTo>
                    <a:pt x="624" y="522"/>
                  </a:lnTo>
                  <a:lnTo>
                    <a:pt x="630" y="516"/>
                  </a:lnTo>
                  <a:lnTo>
                    <a:pt x="666" y="498"/>
                  </a:lnTo>
                  <a:lnTo>
                    <a:pt x="672" y="492"/>
                  </a:lnTo>
                  <a:lnTo>
                    <a:pt x="684" y="486"/>
                  </a:lnTo>
                  <a:lnTo>
                    <a:pt x="684" y="474"/>
                  </a:lnTo>
                  <a:lnTo>
                    <a:pt x="714" y="444"/>
                  </a:lnTo>
                  <a:lnTo>
                    <a:pt x="714" y="432"/>
                  </a:lnTo>
                  <a:lnTo>
                    <a:pt x="720" y="420"/>
                  </a:lnTo>
                  <a:lnTo>
                    <a:pt x="732" y="414"/>
                  </a:lnTo>
                  <a:lnTo>
                    <a:pt x="738" y="402"/>
                  </a:lnTo>
                  <a:lnTo>
                    <a:pt x="744" y="396"/>
                  </a:lnTo>
                  <a:lnTo>
                    <a:pt x="744" y="378"/>
                  </a:lnTo>
                  <a:lnTo>
                    <a:pt x="750" y="372"/>
                  </a:lnTo>
                  <a:lnTo>
                    <a:pt x="762" y="348"/>
                  </a:lnTo>
                  <a:lnTo>
                    <a:pt x="762" y="34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30" name="Mongolia" descr="© INSCALE GmbH, 05.05.2010&#10;http://www.presentationload.com/">
              <a:extLst>
                <a:ext uri="{FF2B5EF4-FFF2-40B4-BE49-F238E27FC236}">
                  <a16:creationId xmlns:a16="http://schemas.microsoft.com/office/drawing/2014/main" id="{8B0BA3E5-FBED-4837-A358-BCB951A3289D}"/>
                </a:ext>
              </a:extLst>
            </p:cNvPr>
            <p:cNvSpPr>
              <a:spLocks/>
            </p:cNvSpPr>
            <p:nvPr/>
          </p:nvSpPr>
          <p:spPr bwMode="gray">
            <a:xfrm>
              <a:off x="8009227" y="2641801"/>
              <a:ext cx="930316" cy="372940"/>
            </a:xfrm>
            <a:custGeom>
              <a:avLst/>
              <a:gdLst>
                <a:gd name="T0" fmla="*/ 2147483647 w 2100"/>
                <a:gd name="T1" fmla="*/ 2147483647 h 834"/>
                <a:gd name="T2" fmla="*/ 2147483647 w 2100"/>
                <a:gd name="T3" fmla="*/ 2147483647 h 834"/>
                <a:gd name="T4" fmla="*/ 2147483647 w 2100"/>
                <a:gd name="T5" fmla="*/ 2147483647 h 834"/>
                <a:gd name="T6" fmla="*/ 2147483647 w 2100"/>
                <a:gd name="T7" fmla="*/ 2147483647 h 834"/>
                <a:gd name="T8" fmla="*/ 2147483647 w 2100"/>
                <a:gd name="T9" fmla="*/ 2147483647 h 834"/>
                <a:gd name="T10" fmla="*/ 2147483647 w 2100"/>
                <a:gd name="T11" fmla="*/ 2147483647 h 834"/>
                <a:gd name="T12" fmla="*/ 2147483647 w 2100"/>
                <a:gd name="T13" fmla="*/ 2147483647 h 834"/>
                <a:gd name="T14" fmla="*/ 2147483647 w 2100"/>
                <a:gd name="T15" fmla="*/ 2147483647 h 834"/>
                <a:gd name="T16" fmla="*/ 2147483647 w 2100"/>
                <a:gd name="T17" fmla="*/ 2147483647 h 834"/>
                <a:gd name="T18" fmla="*/ 2147483647 w 2100"/>
                <a:gd name="T19" fmla="*/ 2147483647 h 834"/>
                <a:gd name="T20" fmla="*/ 2147483647 w 2100"/>
                <a:gd name="T21" fmla="*/ 2147483647 h 834"/>
                <a:gd name="T22" fmla="*/ 2147483647 w 2100"/>
                <a:gd name="T23" fmla="*/ 2147483647 h 834"/>
                <a:gd name="T24" fmla="*/ 2147483647 w 2100"/>
                <a:gd name="T25" fmla="*/ 2147483647 h 834"/>
                <a:gd name="T26" fmla="*/ 2147483647 w 2100"/>
                <a:gd name="T27" fmla="*/ 2147483647 h 834"/>
                <a:gd name="T28" fmla="*/ 2147483647 w 2100"/>
                <a:gd name="T29" fmla="*/ 2147483647 h 834"/>
                <a:gd name="T30" fmla="*/ 2147483647 w 2100"/>
                <a:gd name="T31" fmla="*/ 2147483647 h 834"/>
                <a:gd name="T32" fmla="*/ 2147483647 w 2100"/>
                <a:gd name="T33" fmla="*/ 2147483647 h 834"/>
                <a:gd name="T34" fmla="*/ 2147483647 w 2100"/>
                <a:gd name="T35" fmla="*/ 2147483647 h 834"/>
                <a:gd name="T36" fmla="*/ 2147483647 w 2100"/>
                <a:gd name="T37" fmla="*/ 2147483647 h 834"/>
                <a:gd name="T38" fmla="*/ 2147483647 w 2100"/>
                <a:gd name="T39" fmla="*/ 2147483647 h 834"/>
                <a:gd name="T40" fmla="*/ 2147483647 w 2100"/>
                <a:gd name="T41" fmla="*/ 2147483647 h 834"/>
                <a:gd name="T42" fmla="*/ 2147483647 w 2100"/>
                <a:gd name="T43" fmla="*/ 2147483647 h 834"/>
                <a:gd name="T44" fmla="*/ 2147483647 w 2100"/>
                <a:gd name="T45" fmla="*/ 2147483647 h 834"/>
                <a:gd name="T46" fmla="*/ 2147483647 w 2100"/>
                <a:gd name="T47" fmla="*/ 2147483647 h 834"/>
                <a:gd name="T48" fmla="*/ 2147483647 w 2100"/>
                <a:gd name="T49" fmla="*/ 2147483647 h 834"/>
                <a:gd name="T50" fmla="*/ 2147483647 w 2100"/>
                <a:gd name="T51" fmla="*/ 2147483647 h 834"/>
                <a:gd name="T52" fmla="*/ 2147483647 w 2100"/>
                <a:gd name="T53" fmla="*/ 2147483647 h 834"/>
                <a:gd name="T54" fmla="*/ 2147483647 w 2100"/>
                <a:gd name="T55" fmla="*/ 2147483647 h 834"/>
                <a:gd name="T56" fmla="*/ 2147483647 w 2100"/>
                <a:gd name="T57" fmla="*/ 2147483647 h 834"/>
                <a:gd name="T58" fmla="*/ 2147483647 w 2100"/>
                <a:gd name="T59" fmla="*/ 2147483647 h 834"/>
                <a:gd name="T60" fmla="*/ 2147483647 w 2100"/>
                <a:gd name="T61" fmla="*/ 2147483647 h 834"/>
                <a:gd name="T62" fmla="*/ 0 w 2100"/>
                <a:gd name="T63" fmla="*/ 2147483647 h 834"/>
                <a:gd name="T64" fmla="*/ 2147483647 w 2100"/>
                <a:gd name="T65" fmla="*/ 2147483647 h 834"/>
                <a:gd name="T66" fmla="*/ 2147483647 w 2100"/>
                <a:gd name="T67" fmla="*/ 2147483647 h 834"/>
                <a:gd name="T68" fmla="*/ 2147483647 w 2100"/>
                <a:gd name="T69" fmla="*/ 2147483647 h 834"/>
                <a:gd name="T70" fmla="*/ 2147483647 w 2100"/>
                <a:gd name="T71" fmla="*/ 2147483647 h 834"/>
                <a:gd name="T72" fmla="*/ 2147483647 w 2100"/>
                <a:gd name="T73" fmla="*/ 2147483647 h 834"/>
                <a:gd name="T74" fmla="*/ 2147483647 w 2100"/>
                <a:gd name="T75" fmla="*/ 2147483647 h 834"/>
                <a:gd name="T76" fmla="*/ 2147483647 w 2100"/>
                <a:gd name="T77" fmla="*/ 2147483647 h 834"/>
                <a:gd name="T78" fmla="*/ 2147483647 w 2100"/>
                <a:gd name="T79" fmla="*/ 2147483647 h 834"/>
                <a:gd name="T80" fmla="*/ 2147483647 w 2100"/>
                <a:gd name="T81" fmla="*/ 2147483647 h 834"/>
                <a:gd name="T82" fmla="*/ 2147483647 w 2100"/>
                <a:gd name="T83" fmla="*/ 2147483647 h 834"/>
                <a:gd name="T84" fmla="*/ 2147483647 w 2100"/>
                <a:gd name="T85" fmla="*/ 2147483647 h 834"/>
                <a:gd name="T86" fmla="*/ 2147483647 w 2100"/>
                <a:gd name="T87" fmla="*/ 2147483647 h 834"/>
                <a:gd name="T88" fmla="*/ 2147483647 w 2100"/>
                <a:gd name="T89" fmla="*/ 2147483647 h 834"/>
                <a:gd name="T90" fmla="*/ 2147483647 w 2100"/>
                <a:gd name="T91" fmla="*/ 2147483647 h 834"/>
                <a:gd name="T92" fmla="*/ 2147483647 w 2100"/>
                <a:gd name="T93" fmla="*/ 2147483647 h 834"/>
                <a:gd name="T94" fmla="*/ 2147483647 w 2100"/>
                <a:gd name="T95" fmla="*/ 2147483647 h 834"/>
                <a:gd name="T96" fmla="*/ 2147483647 w 2100"/>
                <a:gd name="T97" fmla="*/ 2147483647 h 834"/>
                <a:gd name="T98" fmla="*/ 2147483647 w 2100"/>
                <a:gd name="T99" fmla="*/ 2147483647 h 834"/>
                <a:gd name="T100" fmla="*/ 2147483647 w 2100"/>
                <a:gd name="T101" fmla="*/ 2147483647 h 834"/>
                <a:gd name="T102" fmla="*/ 2147483647 w 2100"/>
                <a:gd name="T103" fmla="*/ 2147483647 h 834"/>
                <a:gd name="T104" fmla="*/ 2147483647 w 2100"/>
                <a:gd name="T105" fmla="*/ 2147483647 h 834"/>
                <a:gd name="T106" fmla="*/ 2147483647 w 2100"/>
                <a:gd name="T107" fmla="*/ 2147483647 h 834"/>
                <a:gd name="T108" fmla="*/ 2147483647 w 2100"/>
                <a:gd name="T109" fmla="*/ 2147483647 h 834"/>
                <a:gd name="T110" fmla="*/ 2147483647 w 2100"/>
                <a:gd name="T111" fmla="*/ 2147483647 h 834"/>
                <a:gd name="T112" fmla="*/ 2147483647 w 2100"/>
                <a:gd name="T113" fmla="*/ 2147483647 h 834"/>
                <a:gd name="T114" fmla="*/ 2147483647 w 2100"/>
                <a:gd name="T115" fmla="*/ 2147483647 h 834"/>
                <a:gd name="T116" fmla="*/ 2147483647 w 2100"/>
                <a:gd name="T117" fmla="*/ 2147483647 h 834"/>
                <a:gd name="T118" fmla="*/ 2147483647 w 2100"/>
                <a:gd name="T119" fmla="*/ 2147483647 h 834"/>
                <a:gd name="T120" fmla="*/ 2147483647 w 2100"/>
                <a:gd name="T121" fmla="*/ 2147483647 h 834"/>
                <a:gd name="T122" fmla="*/ 2147483647 w 2100"/>
                <a:gd name="T123" fmla="*/ 2147483647 h 834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100"/>
                <a:gd name="T187" fmla="*/ 0 h 834"/>
                <a:gd name="T188" fmla="*/ 2100 w 2100"/>
                <a:gd name="T189" fmla="*/ 834 h 834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100" h="834">
                  <a:moveTo>
                    <a:pt x="2088" y="408"/>
                  </a:moveTo>
                  <a:lnTo>
                    <a:pt x="2076" y="396"/>
                  </a:lnTo>
                  <a:lnTo>
                    <a:pt x="2070" y="384"/>
                  </a:lnTo>
                  <a:lnTo>
                    <a:pt x="2058" y="384"/>
                  </a:lnTo>
                  <a:lnTo>
                    <a:pt x="2034" y="372"/>
                  </a:lnTo>
                  <a:lnTo>
                    <a:pt x="2022" y="360"/>
                  </a:lnTo>
                  <a:lnTo>
                    <a:pt x="2010" y="354"/>
                  </a:lnTo>
                  <a:lnTo>
                    <a:pt x="2004" y="348"/>
                  </a:lnTo>
                  <a:lnTo>
                    <a:pt x="1986" y="348"/>
                  </a:lnTo>
                  <a:lnTo>
                    <a:pt x="1974" y="342"/>
                  </a:lnTo>
                  <a:lnTo>
                    <a:pt x="1968" y="336"/>
                  </a:lnTo>
                  <a:lnTo>
                    <a:pt x="1968" y="324"/>
                  </a:lnTo>
                  <a:lnTo>
                    <a:pt x="1902" y="324"/>
                  </a:lnTo>
                  <a:lnTo>
                    <a:pt x="1902" y="348"/>
                  </a:lnTo>
                  <a:lnTo>
                    <a:pt x="1896" y="354"/>
                  </a:lnTo>
                  <a:lnTo>
                    <a:pt x="1890" y="354"/>
                  </a:lnTo>
                  <a:lnTo>
                    <a:pt x="1878" y="348"/>
                  </a:lnTo>
                  <a:lnTo>
                    <a:pt x="1866" y="336"/>
                  </a:lnTo>
                  <a:lnTo>
                    <a:pt x="1812" y="336"/>
                  </a:lnTo>
                  <a:lnTo>
                    <a:pt x="1806" y="342"/>
                  </a:lnTo>
                  <a:lnTo>
                    <a:pt x="1812" y="342"/>
                  </a:lnTo>
                  <a:lnTo>
                    <a:pt x="1812" y="348"/>
                  </a:lnTo>
                  <a:lnTo>
                    <a:pt x="1794" y="348"/>
                  </a:lnTo>
                  <a:lnTo>
                    <a:pt x="1788" y="342"/>
                  </a:lnTo>
                  <a:lnTo>
                    <a:pt x="1776" y="336"/>
                  </a:lnTo>
                  <a:lnTo>
                    <a:pt x="1770" y="324"/>
                  </a:lnTo>
                  <a:lnTo>
                    <a:pt x="1770" y="306"/>
                  </a:lnTo>
                  <a:lnTo>
                    <a:pt x="1776" y="306"/>
                  </a:lnTo>
                  <a:lnTo>
                    <a:pt x="1770" y="294"/>
                  </a:lnTo>
                  <a:lnTo>
                    <a:pt x="1764" y="270"/>
                  </a:lnTo>
                  <a:lnTo>
                    <a:pt x="1758" y="258"/>
                  </a:lnTo>
                  <a:lnTo>
                    <a:pt x="1758" y="174"/>
                  </a:lnTo>
                  <a:lnTo>
                    <a:pt x="1740" y="174"/>
                  </a:lnTo>
                  <a:lnTo>
                    <a:pt x="1716" y="168"/>
                  </a:lnTo>
                  <a:lnTo>
                    <a:pt x="1710" y="174"/>
                  </a:lnTo>
                  <a:lnTo>
                    <a:pt x="1698" y="180"/>
                  </a:lnTo>
                  <a:lnTo>
                    <a:pt x="1674" y="180"/>
                  </a:lnTo>
                  <a:lnTo>
                    <a:pt x="1662" y="174"/>
                  </a:lnTo>
                  <a:lnTo>
                    <a:pt x="1644" y="156"/>
                  </a:lnTo>
                  <a:lnTo>
                    <a:pt x="1608" y="156"/>
                  </a:lnTo>
                  <a:lnTo>
                    <a:pt x="1596" y="150"/>
                  </a:lnTo>
                  <a:lnTo>
                    <a:pt x="1578" y="150"/>
                  </a:lnTo>
                  <a:lnTo>
                    <a:pt x="1548" y="180"/>
                  </a:lnTo>
                  <a:lnTo>
                    <a:pt x="1548" y="192"/>
                  </a:lnTo>
                  <a:lnTo>
                    <a:pt x="1536" y="204"/>
                  </a:lnTo>
                  <a:lnTo>
                    <a:pt x="1500" y="204"/>
                  </a:lnTo>
                  <a:lnTo>
                    <a:pt x="1488" y="216"/>
                  </a:lnTo>
                  <a:lnTo>
                    <a:pt x="1440" y="216"/>
                  </a:lnTo>
                  <a:lnTo>
                    <a:pt x="1440" y="222"/>
                  </a:lnTo>
                  <a:lnTo>
                    <a:pt x="1422" y="240"/>
                  </a:lnTo>
                  <a:lnTo>
                    <a:pt x="1416" y="240"/>
                  </a:lnTo>
                  <a:lnTo>
                    <a:pt x="1416" y="234"/>
                  </a:lnTo>
                  <a:lnTo>
                    <a:pt x="1410" y="228"/>
                  </a:lnTo>
                  <a:lnTo>
                    <a:pt x="1392" y="228"/>
                  </a:lnTo>
                  <a:lnTo>
                    <a:pt x="1380" y="234"/>
                  </a:lnTo>
                  <a:lnTo>
                    <a:pt x="1356" y="234"/>
                  </a:lnTo>
                  <a:lnTo>
                    <a:pt x="1344" y="228"/>
                  </a:lnTo>
                  <a:lnTo>
                    <a:pt x="1338" y="228"/>
                  </a:lnTo>
                  <a:lnTo>
                    <a:pt x="1332" y="222"/>
                  </a:lnTo>
                  <a:lnTo>
                    <a:pt x="1266" y="222"/>
                  </a:lnTo>
                  <a:lnTo>
                    <a:pt x="1260" y="216"/>
                  </a:lnTo>
                  <a:lnTo>
                    <a:pt x="1260" y="204"/>
                  </a:lnTo>
                  <a:lnTo>
                    <a:pt x="1248" y="198"/>
                  </a:lnTo>
                  <a:lnTo>
                    <a:pt x="1230" y="198"/>
                  </a:lnTo>
                  <a:lnTo>
                    <a:pt x="1230" y="192"/>
                  </a:lnTo>
                  <a:lnTo>
                    <a:pt x="1218" y="180"/>
                  </a:lnTo>
                  <a:lnTo>
                    <a:pt x="1218" y="174"/>
                  </a:lnTo>
                  <a:lnTo>
                    <a:pt x="1212" y="168"/>
                  </a:lnTo>
                  <a:lnTo>
                    <a:pt x="1152" y="168"/>
                  </a:lnTo>
                  <a:lnTo>
                    <a:pt x="1128" y="144"/>
                  </a:lnTo>
                  <a:lnTo>
                    <a:pt x="1092" y="144"/>
                  </a:lnTo>
                  <a:lnTo>
                    <a:pt x="1086" y="138"/>
                  </a:lnTo>
                  <a:lnTo>
                    <a:pt x="1080" y="138"/>
                  </a:lnTo>
                  <a:lnTo>
                    <a:pt x="1068" y="132"/>
                  </a:lnTo>
                  <a:lnTo>
                    <a:pt x="1020" y="132"/>
                  </a:lnTo>
                  <a:lnTo>
                    <a:pt x="966" y="150"/>
                  </a:lnTo>
                  <a:lnTo>
                    <a:pt x="954" y="156"/>
                  </a:lnTo>
                  <a:lnTo>
                    <a:pt x="942" y="156"/>
                  </a:lnTo>
                  <a:lnTo>
                    <a:pt x="930" y="150"/>
                  </a:lnTo>
                  <a:lnTo>
                    <a:pt x="918" y="150"/>
                  </a:lnTo>
                  <a:lnTo>
                    <a:pt x="912" y="144"/>
                  </a:lnTo>
                  <a:lnTo>
                    <a:pt x="882" y="144"/>
                  </a:lnTo>
                  <a:lnTo>
                    <a:pt x="864" y="126"/>
                  </a:lnTo>
                  <a:lnTo>
                    <a:pt x="864" y="120"/>
                  </a:lnTo>
                  <a:lnTo>
                    <a:pt x="840" y="126"/>
                  </a:lnTo>
                  <a:lnTo>
                    <a:pt x="840" y="120"/>
                  </a:lnTo>
                  <a:lnTo>
                    <a:pt x="834" y="114"/>
                  </a:lnTo>
                  <a:lnTo>
                    <a:pt x="822" y="90"/>
                  </a:lnTo>
                  <a:lnTo>
                    <a:pt x="810" y="78"/>
                  </a:lnTo>
                  <a:lnTo>
                    <a:pt x="804" y="66"/>
                  </a:lnTo>
                  <a:lnTo>
                    <a:pt x="798" y="60"/>
                  </a:lnTo>
                  <a:lnTo>
                    <a:pt x="786" y="54"/>
                  </a:lnTo>
                  <a:lnTo>
                    <a:pt x="768" y="54"/>
                  </a:lnTo>
                  <a:lnTo>
                    <a:pt x="756" y="60"/>
                  </a:lnTo>
                  <a:lnTo>
                    <a:pt x="750" y="60"/>
                  </a:lnTo>
                  <a:lnTo>
                    <a:pt x="726" y="48"/>
                  </a:lnTo>
                  <a:lnTo>
                    <a:pt x="720" y="42"/>
                  </a:lnTo>
                  <a:lnTo>
                    <a:pt x="708" y="36"/>
                  </a:lnTo>
                  <a:lnTo>
                    <a:pt x="672" y="36"/>
                  </a:lnTo>
                  <a:lnTo>
                    <a:pt x="648" y="30"/>
                  </a:lnTo>
                  <a:lnTo>
                    <a:pt x="636" y="30"/>
                  </a:lnTo>
                  <a:lnTo>
                    <a:pt x="576" y="0"/>
                  </a:lnTo>
                  <a:lnTo>
                    <a:pt x="576" y="18"/>
                  </a:lnTo>
                  <a:lnTo>
                    <a:pt x="570" y="30"/>
                  </a:lnTo>
                  <a:lnTo>
                    <a:pt x="558" y="36"/>
                  </a:lnTo>
                  <a:lnTo>
                    <a:pt x="552" y="36"/>
                  </a:lnTo>
                  <a:lnTo>
                    <a:pt x="558" y="48"/>
                  </a:lnTo>
                  <a:lnTo>
                    <a:pt x="540" y="48"/>
                  </a:lnTo>
                  <a:lnTo>
                    <a:pt x="540" y="60"/>
                  </a:lnTo>
                  <a:lnTo>
                    <a:pt x="552" y="72"/>
                  </a:lnTo>
                  <a:lnTo>
                    <a:pt x="558" y="90"/>
                  </a:lnTo>
                  <a:lnTo>
                    <a:pt x="582" y="126"/>
                  </a:lnTo>
                  <a:lnTo>
                    <a:pt x="588" y="126"/>
                  </a:lnTo>
                  <a:lnTo>
                    <a:pt x="594" y="132"/>
                  </a:lnTo>
                  <a:lnTo>
                    <a:pt x="600" y="144"/>
                  </a:lnTo>
                  <a:lnTo>
                    <a:pt x="600" y="168"/>
                  </a:lnTo>
                  <a:lnTo>
                    <a:pt x="582" y="168"/>
                  </a:lnTo>
                  <a:lnTo>
                    <a:pt x="582" y="174"/>
                  </a:lnTo>
                  <a:lnTo>
                    <a:pt x="576" y="180"/>
                  </a:lnTo>
                  <a:lnTo>
                    <a:pt x="552" y="192"/>
                  </a:lnTo>
                  <a:lnTo>
                    <a:pt x="546" y="186"/>
                  </a:lnTo>
                  <a:lnTo>
                    <a:pt x="546" y="174"/>
                  </a:lnTo>
                  <a:lnTo>
                    <a:pt x="498" y="180"/>
                  </a:lnTo>
                  <a:lnTo>
                    <a:pt x="498" y="168"/>
                  </a:lnTo>
                  <a:lnTo>
                    <a:pt x="456" y="168"/>
                  </a:lnTo>
                  <a:lnTo>
                    <a:pt x="450" y="174"/>
                  </a:lnTo>
                  <a:lnTo>
                    <a:pt x="450" y="180"/>
                  </a:lnTo>
                  <a:lnTo>
                    <a:pt x="444" y="168"/>
                  </a:lnTo>
                  <a:lnTo>
                    <a:pt x="420" y="174"/>
                  </a:lnTo>
                  <a:lnTo>
                    <a:pt x="414" y="162"/>
                  </a:lnTo>
                  <a:lnTo>
                    <a:pt x="384" y="162"/>
                  </a:lnTo>
                  <a:lnTo>
                    <a:pt x="366" y="156"/>
                  </a:lnTo>
                  <a:lnTo>
                    <a:pt x="360" y="150"/>
                  </a:lnTo>
                  <a:lnTo>
                    <a:pt x="360" y="138"/>
                  </a:lnTo>
                  <a:lnTo>
                    <a:pt x="354" y="132"/>
                  </a:lnTo>
                  <a:lnTo>
                    <a:pt x="354" y="126"/>
                  </a:lnTo>
                  <a:lnTo>
                    <a:pt x="312" y="126"/>
                  </a:lnTo>
                  <a:lnTo>
                    <a:pt x="294" y="132"/>
                  </a:lnTo>
                  <a:lnTo>
                    <a:pt x="270" y="132"/>
                  </a:lnTo>
                  <a:lnTo>
                    <a:pt x="264" y="114"/>
                  </a:lnTo>
                  <a:lnTo>
                    <a:pt x="228" y="114"/>
                  </a:lnTo>
                  <a:lnTo>
                    <a:pt x="228" y="108"/>
                  </a:lnTo>
                  <a:lnTo>
                    <a:pt x="210" y="114"/>
                  </a:lnTo>
                  <a:lnTo>
                    <a:pt x="204" y="108"/>
                  </a:lnTo>
                  <a:lnTo>
                    <a:pt x="186" y="108"/>
                  </a:lnTo>
                  <a:lnTo>
                    <a:pt x="180" y="114"/>
                  </a:lnTo>
                  <a:lnTo>
                    <a:pt x="180" y="120"/>
                  </a:lnTo>
                  <a:lnTo>
                    <a:pt x="174" y="126"/>
                  </a:lnTo>
                  <a:lnTo>
                    <a:pt x="174" y="132"/>
                  </a:lnTo>
                  <a:lnTo>
                    <a:pt x="150" y="132"/>
                  </a:lnTo>
                  <a:lnTo>
                    <a:pt x="138" y="150"/>
                  </a:lnTo>
                  <a:lnTo>
                    <a:pt x="120" y="150"/>
                  </a:lnTo>
                  <a:lnTo>
                    <a:pt x="84" y="186"/>
                  </a:lnTo>
                  <a:lnTo>
                    <a:pt x="84" y="192"/>
                  </a:lnTo>
                  <a:lnTo>
                    <a:pt x="90" y="198"/>
                  </a:lnTo>
                  <a:lnTo>
                    <a:pt x="66" y="198"/>
                  </a:lnTo>
                  <a:lnTo>
                    <a:pt x="72" y="210"/>
                  </a:lnTo>
                  <a:lnTo>
                    <a:pt x="12" y="210"/>
                  </a:lnTo>
                  <a:lnTo>
                    <a:pt x="12" y="228"/>
                  </a:lnTo>
                  <a:lnTo>
                    <a:pt x="0" y="240"/>
                  </a:lnTo>
                  <a:lnTo>
                    <a:pt x="6" y="246"/>
                  </a:lnTo>
                  <a:lnTo>
                    <a:pt x="6" y="258"/>
                  </a:lnTo>
                  <a:lnTo>
                    <a:pt x="0" y="264"/>
                  </a:lnTo>
                  <a:lnTo>
                    <a:pt x="24" y="264"/>
                  </a:lnTo>
                  <a:lnTo>
                    <a:pt x="24" y="282"/>
                  </a:lnTo>
                  <a:lnTo>
                    <a:pt x="36" y="288"/>
                  </a:lnTo>
                  <a:lnTo>
                    <a:pt x="48" y="288"/>
                  </a:lnTo>
                  <a:lnTo>
                    <a:pt x="60" y="294"/>
                  </a:lnTo>
                  <a:lnTo>
                    <a:pt x="72" y="294"/>
                  </a:lnTo>
                  <a:lnTo>
                    <a:pt x="78" y="306"/>
                  </a:lnTo>
                  <a:lnTo>
                    <a:pt x="102" y="330"/>
                  </a:lnTo>
                  <a:lnTo>
                    <a:pt x="138" y="318"/>
                  </a:lnTo>
                  <a:lnTo>
                    <a:pt x="156" y="330"/>
                  </a:lnTo>
                  <a:lnTo>
                    <a:pt x="162" y="336"/>
                  </a:lnTo>
                  <a:lnTo>
                    <a:pt x="174" y="336"/>
                  </a:lnTo>
                  <a:lnTo>
                    <a:pt x="186" y="342"/>
                  </a:lnTo>
                  <a:lnTo>
                    <a:pt x="204" y="348"/>
                  </a:lnTo>
                  <a:lnTo>
                    <a:pt x="222" y="366"/>
                  </a:lnTo>
                  <a:lnTo>
                    <a:pt x="228" y="378"/>
                  </a:lnTo>
                  <a:lnTo>
                    <a:pt x="240" y="396"/>
                  </a:lnTo>
                  <a:lnTo>
                    <a:pt x="264" y="414"/>
                  </a:lnTo>
                  <a:lnTo>
                    <a:pt x="276" y="426"/>
                  </a:lnTo>
                  <a:lnTo>
                    <a:pt x="282" y="438"/>
                  </a:lnTo>
                  <a:lnTo>
                    <a:pt x="282" y="450"/>
                  </a:lnTo>
                  <a:lnTo>
                    <a:pt x="288" y="456"/>
                  </a:lnTo>
                  <a:lnTo>
                    <a:pt x="294" y="468"/>
                  </a:lnTo>
                  <a:lnTo>
                    <a:pt x="300" y="474"/>
                  </a:lnTo>
                  <a:lnTo>
                    <a:pt x="300" y="480"/>
                  </a:lnTo>
                  <a:lnTo>
                    <a:pt x="288" y="492"/>
                  </a:lnTo>
                  <a:lnTo>
                    <a:pt x="288" y="504"/>
                  </a:lnTo>
                  <a:lnTo>
                    <a:pt x="294" y="522"/>
                  </a:lnTo>
                  <a:lnTo>
                    <a:pt x="300" y="534"/>
                  </a:lnTo>
                  <a:lnTo>
                    <a:pt x="306" y="540"/>
                  </a:lnTo>
                  <a:lnTo>
                    <a:pt x="318" y="546"/>
                  </a:lnTo>
                  <a:lnTo>
                    <a:pt x="330" y="546"/>
                  </a:lnTo>
                  <a:lnTo>
                    <a:pt x="342" y="552"/>
                  </a:lnTo>
                  <a:lnTo>
                    <a:pt x="348" y="552"/>
                  </a:lnTo>
                  <a:lnTo>
                    <a:pt x="366" y="558"/>
                  </a:lnTo>
                  <a:lnTo>
                    <a:pt x="390" y="564"/>
                  </a:lnTo>
                  <a:lnTo>
                    <a:pt x="486" y="564"/>
                  </a:lnTo>
                  <a:lnTo>
                    <a:pt x="492" y="570"/>
                  </a:lnTo>
                  <a:lnTo>
                    <a:pt x="498" y="570"/>
                  </a:lnTo>
                  <a:lnTo>
                    <a:pt x="510" y="576"/>
                  </a:lnTo>
                  <a:lnTo>
                    <a:pt x="516" y="576"/>
                  </a:lnTo>
                  <a:lnTo>
                    <a:pt x="528" y="582"/>
                  </a:lnTo>
                  <a:lnTo>
                    <a:pt x="534" y="594"/>
                  </a:lnTo>
                  <a:lnTo>
                    <a:pt x="540" y="594"/>
                  </a:lnTo>
                  <a:lnTo>
                    <a:pt x="546" y="600"/>
                  </a:lnTo>
                  <a:lnTo>
                    <a:pt x="552" y="600"/>
                  </a:lnTo>
                  <a:lnTo>
                    <a:pt x="576" y="612"/>
                  </a:lnTo>
                  <a:lnTo>
                    <a:pt x="588" y="612"/>
                  </a:lnTo>
                  <a:lnTo>
                    <a:pt x="594" y="618"/>
                  </a:lnTo>
                  <a:lnTo>
                    <a:pt x="630" y="618"/>
                  </a:lnTo>
                  <a:lnTo>
                    <a:pt x="642" y="642"/>
                  </a:lnTo>
                  <a:lnTo>
                    <a:pt x="684" y="684"/>
                  </a:lnTo>
                  <a:lnTo>
                    <a:pt x="690" y="696"/>
                  </a:lnTo>
                  <a:lnTo>
                    <a:pt x="720" y="726"/>
                  </a:lnTo>
                  <a:lnTo>
                    <a:pt x="732" y="732"/>
                  </a:lnTo>
                  <a:lnTo>
                    <a:pt x="738" y="744"/>
                  </a:lnTo>
                  <a:lnTo>
                    <a:pt x="750" y="750"/>
                  </a:lnTo>
                  <a:lnTo>
                    <a:pt x="810" y="744"/>
                  </a:lnTo>
                  <a:lnTo>
                    <a:pt x="864" y="750"/>
                  </a:lnTo>
                  <a:lnTo>
                    <a:pt x="912" y="750"/>
                  </a:lnTo>
                  <a:lnTo>
                    <a:pt x="948" y="756"/>
                  </a:lnTo>
                  <a:lnTo>
                    <a:pt x="954" y="750"/>
                  </a:lnTo>
                  <a:lnTo>
                    <a:pt x="966" y="744"/>
                  </a:lnTo>
                  <a:lnTo>
                    <a:pt x="972" y="738"/>
                  </a:lnTo>
                  <a:lnTo>
                    <a:pt x="984" y="738"/>
                  </a:lnTo>
                  <a:lnTo>
                    <a:pt x="996" y="744"/>
                  </a:lnTo>
                  <a:lnTo>
                    <a:pt x="1002" y="744"/>
                  </a:lnTo>
                  <a:lnTo>
                    <a:pt x="1008" y="750"/>
                  </a:lnTo>
                  <a:lnTo>
                    <a:pt x="1062" y="750"/>
                  </a:lnTo>
                  <a:lnTo>
                    <a:pt x="1080" y="756"/>
                  </a:lnTo>
                  <a:lnTo>
                    <a:pt x="1092" y="756"/>
                  </a:lnTo>
                  <a:lnTo>
                    <a:pt x="1110" y="774"/>
                  </a:lnTo>
                  <a:lnTo>
                    <a:pt x="1116" y="786"/>
                  </a:lnTo>
                  <a:lnTo>
                    <a:pt x="1128" y="792"/>
                  </a:lnTo>
                  <a:lnTo>
                    <a:pt x="1152" y="798"/>
                  </a:lnTo>
                  <a:lnTo>
                    <a:pt x="1200" y="798"/>
                  </a:lnTo>
                  <a:lnTo>
                    <a:pt x="1218" y="804"/>
                  </a:lnTo>
                  <a:lnTo>
                    <a:pt x="1242" y="816"/>
                  </a:lnTo>
                  <a:lnTo>
                    <a:pt x="1248" y="822"/>
                  </a:lnTo>
                  <a:lnTo>
                    <a:pt x="1260" y="822"/>
                  </a:lnTo>
                  <a:lnTo>
                    <a:pt x="1266" y="816"/>
                  </a:lnTo>
                  <a:lnTo>
                    <a:pt x="1278" y="816"/>
                  </a:lnTo>
                  <a:lnTo>
                    <a:pt x="1290" y="810"/>
                  </a:lnTo>
                  <a:lnTo>
                    <a:pt x="1302" y="810"/>
                  </a:lnTo>
                  <a:lnTo>
                    <a:pt x="1302" y="816"/>
                  </a:lnTo>
                  <a:lnTo>
                    <a:pt x="1308" y="828"/>
                  </a:lnTo>
                  <a:lnTo>
                    <a:pt x="1314" y="828"/>
                  </a:lnTo>
                  <a:lnTo>
                    <a:pt x="1320" y="834"/>
                  </a:lnTo>
                  <a:lnTo>
                    <a:pt x="1338" y="834"/>
                  </a:lnTo>
                  <a:lnTo>
                    <a:pt x="1344" y="828"/>
                  </a:lnTo>
                  <a:lnTo>
                    <a:pt x="1362" y="816"/>
                  </a:lnTo>
                  <a:lnTo>
                    <a:pt x="1422" y="780"/>
                  </a:lnTo>
                  <a:lnTo>
                    <a:pt x="1440" y="768"/>
                  </a:lnTo>
                  <a:lnTo>
                    <a:pt x="1596" y="768"/>
                  </a:lnTo>
                  <a:lnTo>
                    <a:pt x="1614" y="744"/>
                  </a:lnTo>
                  <a:lnTo>
                    <a:pt x="1638" y="744"/>
                  </a:lnTo>
                  <a:lnTo>
                    <a:pt x="1650" y="738"/>
                  </a:lnTo>
                  <a:lnTo>
                    <a:pt x="1662" y="714"/>
                  </a:lnTo>
                  <a:lnTo>
                    <a:pt x="1662" y="708"/>
                  </a:lnTo>
                  <a:lnTo>
                    <a:pt x="1668" y="696"/>
                  </a:lnTo>
                  <a:lnTo>
                    <a:pt x="1668" y="690"/>
                  </a:lnTo>
                  <a:lnTo>
                    <a:pt x="1692" y="690"/>
                  </a:lnTo>
                  <a:lnTo>
                    <a:pt x="1704" y="678"/>
                  </a:lnTo>
                  <a:lnTo>
                    <a:pt x="1710" y="666"/>
                  </a:lnTo>
                  <a:lnTo>
                    <a:pt x="1716" y="660"/>
                  </a:lnTo>
                  <a:lnTo>
                    <a:pt x="1716" y="654"/>
                  </a:lnTo>
                  <a:lnTo>
                    <a:pt x="1704" y="648"/>
                  </a:lnTo>
                  <a:lnTo>
                    <a:pt x="1686" y="630"/>
                  </a:lnTo>
                  <a:lnTo>
                    <a:pt x="1674" y="624"/>
                  </a:lnTo>
                  <a:lnTo>
                    <a:pt x="1656" y="606"/>
                  </a:lnTo>
                  <a:lnTo>
                    <a:pt x="1650" y="594"/>
                  </a:lnTo>
                  <a:lnTo>
                    <a:pt x="1650" y="582"/>
                  </a:lnTo>
                  <a:lnTo>
                    <a:pt x="1656" y="570"/>
                  </a:lnTo>
                  <a:lnTo>
                    <a:pt x="1656" y="558"/>
                  </a:lnTo>
                  <a:lnTo>
                    <a:pt x="1668" y="552"/>
                  </a:lnTo>
                  <a:lnTo>
                    <a:pt x="1692" y="552"/>
                  </a:lnTo>
                  <a:lnTo>
                    <a:pt x="1698" y="558"/>
                  </a:lnTo>
                  <a:lnTo>
                    <a:pt x="1704" y="558"/>
                  </a:lnTo>
                  <a:lnTo>
                    <a:pt x="1710" y="564"/>
                  </a:lnTo>
                  <a:lnTo>
                    <a:pt x="1722" y="570"/>
                  </a:lnTo>
                  <a:lnTo>
                    <a:pt x="1728" y="576"/>
                  </a:lnTo>
                  <a:lnTo>
                    <a:pt x="1740" y="582"/>
                  </a:lnTo>
                  <a:lnTo>
                    <a:pt x="1764" y="582"/>
                  </a:lnTo>
                  <a:lnTo>
                    <a:pt x="1776" y="576"/>
                  </a:lnTo>
                  <a:lnTo>
                    <a:pt x="1794" y="576"/>
                  </a:lnTo>
                  <a:lnTo>
                    <a:pt x="1806" y="570"/>
                  </a:lnTo>
                  <a:lnTo>
                    <a:pt x="1812" y="558"/>
                  </a:lnTo>
                  <a:lnTo>
                    <a:pt x="1818" y="552"/>
                  </a:lnTo>
                  <a:lnTo>
                    <a:pt x="1818" y="528"/>
                  </a:lnTo>
                  <a:lnTo>
                    <a:pt x="1890" y="528"/>
                  </a:lnTo>
                  <a:lnTo>
                    <a:pt x="1914" y="504"/>
                  </a:lnTo>
                  <a:lnTo>
                    <a:pt x="1902" y="492"/>
                  </a:lnTo>
                  <a:lnTo>
                    <a:pt x="1896" y="480"/>
                  </a:lnTo>
                  <a:lnTo>
                    <a:pt x="1902" y="474"/>
                  </a:lnTo>
                  <a:lnTo>
                    <a:pt x="1938" y="456"/>
                  </a:lnTo>
                  <a:lnTo>
                    <a:pt x="1950" y="456"/>
                  </a:lnTo>
                  <a:lnTo>
                    <a:pt x="1950" y="438"/>
                  </a:lnTo>
                  <a:lnTo>
                    <a:pt x="1980" y="444"/>
                  </a:lnTo>
                  <a:lnTo>
                    <a:pt x="1998" y="426"/>
                  </a:lnTo>
                  <a:lnTo>
                    <a:pt x="2004" y="426"/>
                  </a:lnTo>
                  <a:lnTo>
                    <a:pt x="2010" y="420"/>
                  </a:lnTo>
                  <a:lnTo>
                    <a:pt x="2040" y="420"/>
                  </a:lnTo>
                  <a:lnTo>
                    <a:pt x="2052" y="426"/>
                  </a:lnTo>
                  <a:lnTo>
                    <a:pt x="2058" y="432"/>
                  </a:lnTo>
                  <a:lnTo>
                    <a:pt x="2094" y="432"/>
                  </a:lnTo>
                  <a:lnTo>
                    <a:pt x="2100" y="426"/>
                  </a:lnTo>
                  <a:lnTo>
                    <a:pt x="2100" y="420"/>
                  </a:lnTo>
                  <a:lnTo>
                    <a:pt x="2088" y="40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31" name="Mauritania" descr="© INSCALE GmbH, 05.05.2010&#10;http://www.presentationload.com/">
              <a:extLst>
                <a:ext uri="{FF2B5EF4-FFF2-40B4-BE49-F238E27FC236}">
                  <a16:creationId xmlns:a16="http://schemas.microsoft.com/office/drawing/2014/main" id="{12D2ED52-1BE6-4E0B-A38D-6B21C168110C}"/>
                </a:ext>
              </a:extLst>
            </p:cNvPr>
            <p:cNvSpPr>
              <a:spLocks/>
            </p:cNvSpPr>
            <p:nvPr/>
          </p:nvSpPr>
          <p:spPr bwMode="gray">
            <a:xfrm>
              <a:off x="5029358" y="3536857"/>
              <a:ext cx="381017" cy="450702"/>
            </a:xfrm>
            <a:custGeom>
              <a:avLst/>
              <a:gdLst>
                <a:gd name="T0" fmla="*/ 2147483647 w 858"/>
                <a:gd name="T1" fmla="*/ 2147483647 h 1002"/>
                <a:gd name="T2" fmla="*/ 2147483647 w 858"/>
                <a:gd name="T3" fmla="*/ 2147483647 h 1002"/>
                <a:gd name="T4" fmla="*/ 2147483647 w 858"/>
                <a:gd name="T5" fmla="*/ 2147483647 h 1002"/>
                <a:gd name="T6" fmla="*/ 2147483647 w 858"/>
                <a:gd name="T7" fmla="*/ 2147483647 h 1002"/>
                <a:gd name="T8" fmla="*/ 2147483647 w 858"/>
                <a:gd name="T9" fmla="*/ 2147483647 h 1002"/>
                <a:gd name="T10" fmla="*/ 2147483647 w 858"/>
                <a:gd name="T11" fmla="*/ 2147483647 h 1002"/>
                <a:gd name="T12" fmla="*/ 2147483647 w 858"/>
                <a:gd name="T13" fmla="*/ 2147483647 h 1002"/>
                <a:gd name="T14" fmla="*/ 2147483647 w 858"/>
                <a:gd name="T15" fmla="*/ 2147483647 h 1002"/>
                <a:gd name="T16" fmla="*/ 2147483647 w 858"/>
                <a:gd name="T17" fmla="*/ 2147483647 h 1002"/>
                <a:gd name="T18" fmla="*/ 2147483647 w 858"/>
                <a:gd name="T19" fmla="*/ 2147483647 h 1002"/>
                <a:gd name="T20" fmla="*/ 2147483647 w 858"/>
                <a:gd name="T21" fmla="*/ 2147483647 h 1002"/>
                <a:gd name="T22" fmla="*/ 2147483647 w 858"/>
                <a:gd name="T23" fmla="*/ 2147483647 h 1002"/>
                <a:gd name="T24" fmla="*/ 2147483647 w 858"/>
                <a:gd name="T25" fmla="*/ 2147483647 h 1002"/>
                <a:gd name="T26" fmla="*/ 2147483647 w 858"/>
                <a:gd name="T27" fmla="*/ 2147483647 h 1002"/>
                <a:gd name="T28" fmla="*/ 2147483647 w 858"/>
                <a:gd name="T29" fmla="*/ 2147483647 h 1002"/>
                <a:gd name="T30" fmla="*/ 2147483647 w 858"/>
                <a:gd name="T31" fmla="*/ 2147483647 h 1002"/>
                <a:gd name="T32" fmla="*/ 2147483647 w 858"/>
                <a:gd name="T33" fmla="*/ 2147483647 h 1002"/>
                <a:gd name="T34" fmla="*/ 2147483647 w 858"/>
                <a:gd name="T35" fmla="*/ 2147483647 h 1002"/>
                <a:gd name="T36" fmla="*/ 2147483647 w 858"/>
                <a:gd name="T37" fmla="*/ 2147483647 h 1002"/>
                <a:gd name="T38" fmla="*/ 2147483647 w 858"/>
                <a:gd name="T39" fmla="*/ 2147483647 h 1002"/>
                <a:gd name="T40" fmla="*/ 2147483647 w 858"/>
                <a:gd name="T41" fmla="*/ 2147483647 h 1002"/>
                <a:gd name="T42" fmla="*/ 2147483647 w 858"/>
                <a:gd name="T43" fmla="*/ 2147483647 h 1002"/>
                <a:gd name="T44" fmla="*/ 2147483647 w 858"/>
                <a:gd name="T45" fmla="*/ 2147483647 h 1002"/>
                <a:gd name="T46" fmla="*/ 2147483647 w 858"/>
                <a:gd name="T47" fmla="*/ 2147483647 h 1002"/>
                <a:gd name="T48" fmla="*/ 2147483647 w 858"/>
                <a:gd name="T49" fmla="*/ 2147483647 h 1002"/>
                <a:gd name="T50" fmla="*/ 2147483647 w 858"/>
                <a:gd name="T51" fmla="*/ 2147483647 h 1002"/>
                <a:gd name="T52" fmla="*/ 2147483647 w 858"/>
                <a:gd name="T53" fmla="*/ 2147483647 h 1002"/>
                <a:gd name="T54" fmla="*/ 2147483647 w 858"/>
                <a:gd name="T55" fmla="*/ 2147483647 h 1002"/>
                <a:gd name="T56" fmla="*/ 2147483647 w 858"/>
                <a:gd name="T57" fmla="*/ 2147483647 h 1002"/>
                <a:gd name="T58" fmla="*/ 2147483647 w 858"/>
                <a:gd name="T59" fmla="*/ 2147483647 h 1002"/>
                <a:gd name="T60" fmla="*/ 2147483647 w 858"/>
                <a:gd name="T61" fmla="*/ 2147483647 h 1002"/>
                <a:gd name="T62" fmla="*/ 2147483647 w 858"/>
                <a:gd name="T63" fmla="*/ 2147483647 h 1002"/>
                <a:gd name="T64" fmla="*/ 2147483647 w 858"/>
                <a:gd name="T65" fmla="*/ 2147483647 h 1002"/>
                <a:gd name="T66" fmla="*/ 2147483647 w 858"/>
                <a:gd name="T67" fmla="*/ 2147483647 h 1002"/>
                <a:gd name="T68" fmla="*/ 2147483647 w 858"/>
                <a:gd name="T69" fmla="*/ 2147483647 h 1002"/>
                <a:gd name="T70" fmla="*/ 2147483647 w 858"/>
                <a:gd name="T71" fmla="*/ 2147483647 h 1002"/>
                <a:gd name="T72" fmla="*/ 2147483647 w 858"/>
                <a:gd name="T73" fmla="*/ 2147483647 h 1002"/>
                <a:gd name="T74" fmla="*/ 2147483647 w 858"/>
                <a:gd name="T75" fmla="*/ 2147483647 h 1002"/>
                <a:gd name="T76" fmla="*/ 2147483647 w 858"/>
                <a:gd name="T77" fmla="*/ 2147483647 h 1002"/>
                <a:gd name="T78" fmla="*/ 2147483647 w 858"/>
                <a:gd name="T79" fmla="*/ 2147483647 h 1002"/>
                <a:gd name="T80" fmla="*/ 2147483647 w 858"/>
                <a:gd name="T81" fmla="*/ 2147483647 h 1002"/>
                <a:gd name="T82" fmla="*/ 2147483647 w 858"/>
                <a:gd name="T83" fmla="*/ 2147483647 h 1002"/>
                <a:gd name="T84" fmla="*/ 2147483647 w 858"/>
                <a:gd name="T85" fmla="*/ 2147483647 h 1002"/>
                <a:gd name="T86" fmla="*/ 2147483647 w 858"/>
                <a:gd name="T87" fmla="*/ 2147483647 h 1002"/>
                <a:gd name="T88" fmla="*/ 2147483647 w 858"/>
                <a:gd name="T89" fmla="*/ 2147483647 h 1002"/>
                <a:gd name="T90" fmla="*/ 2147483647 w 858"/>
                <a:gd name="T91" fmla="*/ 2147483647 h 1002"/>
                <a:gd name="T92" fmla="*/ 2147483647 w 858"/>
                <a:gd name="T93" fmla="*/ 2147483647 h 1002"/>
                <a:gd name="T94" fmla="*/ 2147483647 w 858"/>
                <a:gd name="T95" fmla="*/ 2147483647 h 1002"/>
                <a:gd name="T96" fmla="*/ 2147483647 w 858"/>
                <a:gd name="T97" fmla="*/ 2147483647 h 1002"/>
                <a:gd name="T98" fmla="*/ 0 w 858"/>
                <a:gd name="T99" fmla="*/ 2147483647 h 1002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858"/>
                <a:gd name="T151" fmla="*/ 0 h 1002"/>
                <a:gd name="T152" fmla="*/ 858 w 858"/>
                <a:gd name="T153" fmla="*/ 1002 h 1002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858" h="1002">
                  <a:moveTo>
                    <a:pt x="0" y="498"/>
                  </a:moveTo>
                  <a:lnTo>
                    <a:pt x="18" y="498"/>
                  </a:lnTo>
                  <a:lnTo>
                    <a:pt x="18" y="528"/>
                  </a:lnTo>
                  <a:lnTo>
                    <a:pt x="24" y="534"/>
                  </a:lnTo>
                  <a:lnTo>
                    <a:pt x="30" y="534"/>
                  </a:lnTo>
                  <a:lnTo>
                    <a:pt x="30" y="528"/>
                  </a:lnTo>
                  <a:lnTo>
                    <a:pt x="36" y="522"/>
                  </a:lnTo>
                  <a:lnTo>
                    <a:pt x="48" y="558"/>
                  </a:lnTo>
                  <a:lnTo>
                    <a:pt x="42" y="600"/>
                  </a:lnTo>
                  <a:lnTo>
                    <a:pt x="30" y="600"/>
                  </a:lnTo>
                  <a:lnTo>
                    <a:pt x="36" y="624"/>
                  </a:lnTo>
                  <a:lnTo>
                    <a:pt x="24" y="630"/>
                  </a:lnTo>
                  <a:lnTo>
                    <a:pt x="30" y="642"/>
                  </a:lnTo>
                  <a:lnTo>
                    <a:pt x="36" y="648"/>
                  </a:lnTo>
                  <a:lnTo>
                    <a:pt x="48" y="666"/>
                  </a:lnTo>
                  <a:lnTo>
                    <a:pt x="60" y="690"/>
                  </a:lnTo>
                  <a:lnTo>
                    <a:pt x="60" y="720"/>
                  </a:lnTo>
                  <a:lnTo>
                    <a:pt x="54" y="738"/>
                  </a:lnTo>
                  <a:lnTo>
                    <a:pt x="54" y="750"/>
                  </a:lnTo>
                  <a:lnTo>
                    <a:pt x="48" y="756"/>
                  </a:lnTo>
                  <a:lnTo>
                    <a:pt x="48" y="804"/>
                  </a:lnTo>
                  <a:lnTo>
                    <a:pt x="42" y="816"/>
                  </a:lnTo>
                  <a:lnTo>
                    <a:pt x="30" y="822"/>
                  </a:lnTo>
                  <a:lnTo>
                    <a:pt x="24" y="840"/>
                  </a:lnTo>
                  <a:lnTo>
                    <a:pt x="18" y="852"/>
                  </a:lnTo>
                  <a:lnTo>
                    <a:pt x="18" y="864"/>
                  </a:lnTo>
                  <a:lnTo>
                    <a:pt x="12" y="876"/>
                  </a:lnTo>
                  <a:lnTo>
                    <a:pt x="12" y="906"/>
                  </a:lnTo>
                  <a:lnTo>
                    <a:pt x="18" y="900"/>
                  </a:lnTo>
                  <a:lnTo>
                    <a:pt x="36" y="864"/>
                  </a:lnTo>
                  <a:lnTo>
                    <a:pt x="42" y="858"/>
                  </a:lnTo>
                  <a:lnTo>
                    <a:pt x="54" y="852"/>
                  </a:lnTo>
                  <a:lnTo>
                    <a:pt x="60" y="852"/>
                  </a:lnTo>
                  <a:lnTo>
                    <a:pt x="66" y="858"/>
                  </a:lnTo>
                  <a:lnTo>
                    <a:pt x="72" y="858"/>
                  </a:lnTo>
                  <a:lnTo>
                    <a:pt x="84" y="852"/>
                  </a:lnTo>
                  <a:lnTo>
                    <a:pt x="114" y="858"/>
                  </a:lnTo>
                  <a:lnTo>
                    <a:pt x="114" y="840"/>
                  </a:lnTo>
                  <a:lnTo>
                    <a:pt x="138" y="852"/>
                  </a:lnTo>
                  <a:lnTo>
                    <a:pt x="162" y="852"/>
                  </a:lnTo>
                  <a:lnTo>
                    <a:pt x="174" y="858"/>
                  </a:lnTo>
                  <a:lnTo>
                    <a:pt x="180" y="858"/>
                  </a:lnTo>
                  <a:lnTo>
                    <a:pt x="186" y="870"/>
                  </a:lnTo>
                  <a:lnTo>
                    <a:pt x="198" y="882"/>
                  </a:lnTo>
                  <a:lnTo>
                    <a:pt x="204" y="894"/>
                  </a:lnTo>
                  <a:lnTo>
                    <a:pt x="216" y="888"/>
                  </a:lnTo>
                  <a:lnTo>
                    <a:pt x="234" y="888"/>
                  </a:lnTo>
                  <a:lnTo>
                    <a:pt x="240" y="894"/>
                  </a:lnTo>
                  <a:lnTo>
                    <a:pt x="240" y="900"/>
                  </a:lnTo>
                  <a:lnTo>
                    <a:pt x="246" y="912"/>
                  </a:lnTo>
                  <a:lnTo>
                    <a:pt x="246" y="942"/>
                  </a:lnTo>
                  <a:lnTo>
                    <a:pt x="264" y="942"/>
                  </a:lnTo>
                  <a:lnTo>
                    <a:pt x="270" y="948"/>
                  </a:lnTo>
                  <a:lnTo>
                    <a:pt x="270" y="972"/>
                  </a:lnTo>
                  <a:lnTo>
                    <a:pt x="300" y="978"/>
                  </a:lnTo>
                  <a:lnTo>
                    <a:pt x="312" y="1002"/>
                  </a:lnTo>
                  <a:lnTo>
                    <a:pt x="330" y="1002"/>
                  </a:lnTo>
                  <a:lnTo>
                    <a:pt x="342" y="996"/>
                  </a:lnTo>
                  <a:lnTo>
                    <a:pt x="348" y="996"/>
                  </a:lnTo>
                  <a:lnTo>
                    <a:pt x="348" y="948"/>
                  </a:lnTo>
                  <a:lnTo>
                    <a:pt x="360" y="936"/>
                  </a:lnTo>
                  <a:lnTo>
                    <a:pt x="378" y="936"/>
                  </a:lnTo>
                  <a:lnTo>
                    <a:pt x="402" y="960"/>
                  </a:lnTo>
                  <a:lnTo>
                    <a:pt x="408" y="972"/>
                  </a:lnTo>
                  <a:lnTo>
                    <a:pt x="420" y="948"/>
                  </a:lnTo>
                  <a:lnTo>
                    <a:pt x="456" y="948"/>
                  </a:lnTo>
                  <a:lnTo>
                    <a:pt x="462" y="954"/>
                  </a:lnTo>
                  <a:lnTo>
                    <a:pt x="492" y="954"/>
                  </a:lnTo>
                  <a:lnTo>
                    <a:pt x="504" y="948"/>
                  </a:lnTo>
                  <a:lnTo>
                    <a:pt x="510" y="948"/>
                  </a:lnTo>
                  <a:lnTo>
                    <a:pt x="510" y="936"/>
                  </a:lnTo>
                  <a:lnTo>
                    <a:pt x="516" y="930"/>
                  </a:lnTo>
                  <a:lnTo>
                    <a:pt x="522" y="930"/>
                  </a:lnTo>
                  <a:lnTo>
                    <a:pt x="522" y="942"/>
                  </a:lnTo>
                  <a:lnTo>
                    <a:pt x="786" y="942"/>
                  </a:lnTo>
                  <a:lnTo>
                    <a:pt x="798" y="900"/>
                  </a:lnTo>
                  <a:lnTo>
                    <a:pt x="804" y="894"/>
                  </a:lnTo>
                  <a:lnTo>
                    <a:pt x="804" y="882"/>
                  </a:lnTo>
                  <a:lnTo>
                    <a:pt x="786" y="864"/>
                  </a:lnTo>
                  <a:lnTo>
                    <a:pt x="780" y="864"/>
                  </a:lnTo>
                  <a:lnTo>
                    <a:pt x="738" y="174"/>
                  </a:lnTo>
                  <a:lnTo>
                    <a:pt x="858" y="180"/>
                  </a:lnTo>
                  <a:lnTo>
                    <a:pt x="600" y="0"/>
                  </a:lnTo>
                  <a:lnTo>
                    <a:pt x="594" y="48"/>
                  </a:lnTo>
                  <a:lnTo>
                    <a:pt x="588" y="54"/>
                  </a:lnTo>
                  <a:lnTo>
                    <a:pt x="588" y="90"/>
                  </a:lnTo>
                  <a:lnTo>
                    <a:pt x="366" y="96"/>
                  </a:lnTo>
                  <a:lnTo>
                    <a:pt x="366" y="108"/>
                  </a:lnTo>
                  <a:lnTo>
                    <a:pt x="354" y="114"/>
                  </a:lnTo>
                  <a:lnTo>
                    <a:pt x="354" y="306"/>
                  </a:lnTo>
                  <a:lnTo>
                    <a:pt x="348" y="312"/>
                  </a:lnTo>
                  <a:lnTo>
                    <a:pt x="336" y="318"/>
                  </a:lnTo>
                  <a:lnTo>
                    <a:pt x="306" y="318"/>
                  </a:lnTo>
                  <a:lnTo>
                    <a:pt x="282" y="330"/>
                  </a:lnTo>
                  <a:lnTo>
                    <a:pt x="276" y="342"/>
                  </a:lnTo>
                  <a:lnTo>
                    <a:pt x="276" y="360"/>
                  </a:lnTo>
                  <a:lnTo>
                    <a:pt x="282" y="372"/>
                  </a:lnTo>
                  <a:lnTo>
                    <a:pt x="276" y="474"/>
                  </a:lnTo>
                  <a:lnTo>
                    <a:pt x="0" y="474"/>
                  </a:lnTo>
                  <a:lnTo>
                    <a:pt x="0" y="49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32" name="Mali" descr="© INSCALE GmbH, 05.05.2010&#10;http://www.presentationload.com/">
              <a:extLst>
                <a:ext uri="{FF2B5EF4-FFF2-40B4-BE49-F238E27FC236}">
                  <a16:creationId xmlns:a16="http://schemas.microsoft.com/office/drawing/2014/main" id="{C3CEC8A5-2202-407C-B3EF-87A45950EB76}"/>
                </a:ext>
              </a:extLst>
            </p:cNvPr>
            <p:cNvSpPr>
              <a:spLocks/>
            </p:cNvSpPr>
            <p:nvPr/>
          </p:nvSpPr>
          <p:spPr bwMode="gray">
            <a:xfrm>
              <a:off x="5169064" y="3614619"/>
              <a:ext cx="512785" cy="539572"/>
            </a:xfrm>
            <a:custGeom>
              <a:avLst/>
              <a:gdLst>
                <a:gd name="T0" fmla="*/ 2147483647 w 1164"/>
                <a:gd name="T1" fmla="*/ 2147483647 h 1200"/>
                <a:gd name="T2" fmla="*/ 2147483647 w 1164"/>
                <a:gd name="T3" fmla="*/ 2147483647 h 1200"/>
                <a:gd name="T4" fmla="*/ 2147483647 w 1164"/>
                <a:gd name="T5" fmla="*/ 2147483647 h 1200"/>
                <a:gd name="T6" fmla="*/ 2147483647 w 1164"/>
                <a:gd name="T7" fmla="*/ 2147483647 h 1200"/>
                <a:gd name="T8" fmla="*/ 2147483647 w 1164"/>
                <a:gd name="T9" fmla="*/ 2147483647 h 1200"/>
                <a:gd name="T10" fmla="*/ 2147483647 w 1164"/>
                <a:gd name="T11" fmla="*/ 2147483647 h 1200"/>
                <a:gd name="T12" fmla="*/ 2147483647 w 1164"/>
                <a:gd name="T13" fmla="*/ 2147483647 h 1200"/>
                <a:gd name="T14" fmla="*/ 2147483647 w 1164"/>
                <a:gd name="T15" fmla="*/ 2147483647 h 1200"/>
                <a:gd name="T16" fmla="*/ 2147483647 w 1164"/>
                <a:gd name="T17" fmla="*/ 2147483647 h 1200"/>
                <a:gd name="T18" fmla="*/ 2147483647 w 1164"/>
                <a:gd name="T19" fmla="*/ 2147483647 h 1200"/>
                <a:gd name="T20" fmla="*/ 2147483647 w 1164"/>
                <a:gd name="T21" fmla="*/ 2147483647 h 1200"/>
                <a:gd name="T22" fmla="*/ 2147483647 w 1164"/>
                <a:gd name="T23" fmla="*/ 2147483647 h 1200"/>
                <a:gd name="T24" fmla="*/ 2147483647 w 1164"/>
                <a:gd name="T25" fmla="*/ 2147483647 h 1200"/>
                <a:gd name="T26" fmla="*/ 2147483647 w 1164"/>
                <a:gd name="T27" fmla="*/ 2147483647 h 1200"/>
                <a:gd name="T28" fmla="*/ 2147483647 w 1164"/>
                <a:gd name="T29" fmla="*/ 2147483647 h 1200"/>
                <a:gd name="T30" fmla="*/ 2147483647 w 1164"/>
                <a:gd name="T31" fmla="*/ 2147483647 h 1200"/>
                <a:gd name="T32" fmla="*/ 2147483647 w 1164"/>
                <a:gd name="T33" fmla="*/ 2147483647 h 1200"/>
                <a:gd name="T34" fmla="*/ 2147483647 w 1164"/>
                <a:gd name="T35" fmla="*/ 2147483647 h 1200"/>
                <a:gd name="T36" fmla="*/ 2147483647 w 1164"/>
                <a:gd name="T37" fmla="*/ 2147483647 h 1200"/>
                <a:gd name="T38" fmla="*/ 2147483647 w 1164"/>
                <a:gd name="T39" fmla="*/ 2147483647 h 1200"/>
                <a:gd name="T40" fmla="*/ 2147483647 w 1164"/>
                <a:gd name="T41" fmla="*/ 2147483647 h 1200"/>
                <a:gd name="T42" fmla="*/ 2147483647 w 1164"/>
                <a:gd name="T43" fmla="*/ 2147483647 h 1200"/>
                <a:gd name="T44" fmla="*/ 2147483647 w 1164"/>
                <a:gd name="T45" fmla="*/ 2147483647 h 1200"/>
                <a:gd name="T46" fmla="*/ 2147483647 w 1164"/>
                <a:gd name="T47" fmla="*/ 2147483647 h 1200"/>
                <a:gd name="T48" fmla="*/ 2147483647 w 1164"/>
                <a:gd name="T49" fmla="*/ 2147483647 h 1200"/>
                <a:gd name="T50" fmla="*/ 2147483647 w 1164"/>
                <a:gd name="T51" fmla="*/ 2147483647 h 1200"/>
                <a:gd name="T52" fmla="*/ 2147483647 w 1164"/>
                <a:gd name="T53" fmla="*/ 2147483647 h 1200"/>
                <a:gd name="T54" fmla="*/ 0 w 1164"/>
                <a:gd name="T55" fmla="*/ 2147483647 h 1200"/>
                <a:gd name="T56" fmla="*/ 2147483647 w 1164"/>
                <a:gd name="T57" fmla="*/ 2147483647 h 1200"/>
                <a:gd name="T58" fmla="*/ 2147483647 w 1164"/>
                <a:gd name="T59" fmla="*/ 2147483647 h 1200"/>
                <a:gd name="T60" fmla="*/ 2147483647 w 1164"/>
                <a:gd name="T61" fmla="*/ 2147483647 h 1200"/>
                <a:gd name="T62" fmla="*/ 2147483647 w 1164"/>
                <a:gd name="T63" fmla="*/ 2147483647 h 1200"/>
                <a:gd name="T64" fmla="*/ 2147483647 w 1164"/>
                <a:gd name="T65" fmla="*/ 2147483647 h 1200"/>
                <a:gd name="T66" fmla="*/ 2147483647 w 1164"/>
                <a:gd name="T67" fmla="*/ 2147483647 h 1200"/>
                <a:gd name="T68" fmla="*/ 2147483647 w 1164"/>
                <a:gd name="T69" fmla="*/ 2147483647 h 1200"/>
                <a:gd name="T70" fmla="*/ 2147483647 w 1164"/>
                <a:gd name="T71" fmla="*/ 2147483647 h 1200"/>
                <a:gd name="T72" fmla="*/ 2147483647 w 1164"/>
                <a:gd name="T73" fmla="*/ 2147483647 h 1200"/>
                <a:gd name="T74" fmla="*/ 2147483647 w 1164"/>
                <a:gd name="T75" fmla="*/ 2147483647 h 1200"/>
                <a:gd name="T76" fmla="*/ 2147483647 w 1164"/>
                <a:gd name="T77" fmla="*/ 2147483647 h 1200"/>
                <a:gd name="T78" fmla="*/ 2147483647 w 1164"/>
                <a:gd name="T79" fmla="*/ 2147483647 h 1200"/>
                <a:gd name="T80" fmla="*/ 2147483647 w 1164"/>
                <a:gd name="T81" fmla="*/ 2147483647 h 1200"/>
                <a:gd name="T82" fmla="*/ 2147483647 w 1164"/>
                <a:gd name="T83" fmla="*/ 2147483647 h 1200"/>
                <a:gd name="T84" fmla="*/ 2147483647 w 1164"/>
                <a:gd name="T85" fmla="*/ 2147483647 h 1200"/>
                <a:gd name="T86" fmla="*/ 2147483647 w 1164"/>
                <a:gd name="T87" fmla="*/ 2147483647 h 1200"/>
                <a:gd name="T88" fmla="*/ 2147483647 w 1164"/>
                <a:gd name="T89" fmla="*/ 2147483647 h 1200"/>
                <a:gd name="T90" fmla="*/ 2147483647 w 1164"/>
                <a:gd name="T91" fmla="*/ 2147483647 h 1200"/>
                <a:gd name="T92" fmla="*/ 2147483647 w 1164"/>
                <a:gd name="T93" fmla="*/ 2147483647 h 1200"/>
                <a:gd name="T94" fmla="*/ 2147483647 w 1164"/>
                <a:gd name="T95" fmla="*/ 2147483647 h 1200"/>
                <a:gd name="T96" fmla="*/ 2147483647 w 1164"/>
                <a:gd name="T97" fmla="*/ 2147483647 h 1200"/>
                <a:gd name="T98" fmla="*/ 2147483647 w 1164"/>
                <a:gd name="T99" fmla="*/ 2147483647 h 1200"/>
                <a:gd name="T100" fmla="*/ 2147483647 w 1164"/>
                <a:gd name="T101" fmla="*/ 2147483647 h 1200"/>
                <a:gd name="T102" fmla="*/ 2147483647 w 1164"/>
                <a:gd name="T103" fmla="*/ 2147483647 h 1200"/>
                <a:gd name="T104" fmla="*/ 2147483647 w 1164"/>
                <a:gd name="T105" fmla="*/ 2147483647 h 1200"/>
                <a:gd name="T106" fmla="*/ 2147483647 w 1164"/>
                <a:gd name="T107" fmla="*/ 2147483647 h 1200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1164"/>
                <a:gd name="T163" fmla="*/ 0 h 1200"/>
                <a:gd name="T164" fmla="*/ 1164 w 1164"/>
                <a:gd name="T165" fmla="*/ 1200 h 1200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1164" h="1200">
                  <a:moveTo>
                    <a:pt x="612" y="954"/>
                  </a:moveTo>
                  <a:lnTo>
                    <a:pt x="636" y="948"/>
                  </a:lnTo>
                  <a:lnTo>
                    <a:pt x="636" y="912"/>
                  </a:lnTo>
                  <a:lnTo>
                    <a:pt x="654" y="912"/>
                  </a:lnTo>
                  <a:lnTo>
                    <a:pt x="654" y="906"/>
                  </a:lnTo>
                  <a:lnTo>
                    <a:pt x="660" y="900"/>
                  </a:lnTo>
                  <a:lnTo>
                    <a:pt x="666" y="888"/>
                  </a:lnTo>
                  <a:lnTo>
                    <a:pt x="678" y="882"/>
                  </a:lnTo>
                  <a:lnTo>
                    <a:pt x="684" y="870"/>
                  </a:lnTo>
                  <a:lnTo>
                    <a:pt x="690" y="864"/>
                  </a:lnTo>
                  <a:lnTo>
                    <a:pt x="696" y="864"/>
                  </a:lnTo>
                  <a:lnTo>
                    <a:pt x="708" y="876"/>
                  </a:lnTo>
                  <a:lnTo>
                    <a:pt x="720" y="876"/>
                  </a:lnTo>
                  <a:lnTo>
                    <a:pt x="720" y="870"/>
                  </a:lnTo>
                  <a:lnTo>
                    <a:pt x="726" y="864"/>
                  </a:lnTo>
                  <a:lnTo>
                    <a:pt x="726" y="846"/>
                  </a:lnTo>
                  <a:lnTo>
                    <a:pt x="750" y="846"/>
                  </a:lnTo>
                  <a:lnTo>
                    <a:pt x="768" y="822"/>
                  </a:lnTo>
                  <a:lnTo>
                    <a:pt x="792" y="822"/>
                  </a:lnTo>
                  <a:lnTo>
                    <a:pt x="810" y="804"/>
                  </a:lnTo>
                  <a:lnTo>
                    <a:pt x="858" y="804"/>
                  </a:lnTo>
                  <a:lnTo>
                    <a:pt x="882" y="816"/>
                  </a:lnTo>
                  <a:lnTo>
                    <a:pt x="930" y="804"/>
                  </a:lnTo>
                  <a:lnTo>
                    <a:pt x="954" y="786"/>
                  </a:lnTo>
                  <a:lnTo>
                    <a:pt x="1020" y="792"/>
                  </a:lnTo>
                  <a:lnTo>
                    <a:pt x="1020" y="774"/>
                  </a:lnTo>
                  <a:lnTo>
                    <a:pt x="1068" y="780"/>
                  </a:lnTo>
                  <a:lnTo>
                    <a:pt x="1080" y="774"/>
                  </a:lnTo>
                  <a:lnTo>
                    <a:pt x="1104" y="774"/>
                  </a:lnTo>
                  <a:lnTo>
                    <a:pt x="1122" y="768"/>
                  </a:lnTo>
                  <a:lnTo>
                    <a:pt x="1134" y="762"/>
                  </a:lnTo>
                  <a:lnTo>
                    <a:pt x="1140" y="750"/>
                  </a:lnTo>
                  <a:lnTo>
                    <a:pt x="1140" y="732"/>
                  </a:lnTo>
                  <a:lnTo>
                    <a:pt x="1146" y="720"/>
                  </a:lnTo>
                  <a:lnTo>
                    <a:pt x="1146" y="708"/>
                  </a:lnTo>
                  <a:lnTo>
                    <a:pt x="1164" y="684"/>
                  </a:lnTo>
                  <a:lnTo>
                    <a:pt x="1164" y="480"/>
                  </a:lnTo>
                  <a:lnTo>
                    <a:pt x="1140" y="480"/>
                  </a:lnTo>
                  <a:lnTo>
                    <a:pt x="1134" y="486"/>
                  </a:lnTo>
                  <a:lnTo>
                    <a:pt x="1104" y="486"/>
                  </a:lnTo>
                  <a:lnTo>
                    <a:pt x="1092" y="480"/>
                  </a:lnTo>
                  <a:lnTo>
                    <a:pt x="1086" y="474"/>
                  </a:lnTo>
                  <a:lnTo>
                    <a:pt x="1086" y="468"/>
                  </a:lnTo>
                  <a:lnTo>
                    <a:pt x="1104" y="450"/>
                  </a:lnTo>
                  <a:lnTo>
                    <a:pt x="1104" y="432"/>
                  </a:lnTo>
                  <a:lnTo>
                    <a:pt x="1092" y="408"/>
                  </a:lnTo>
                  <a:lnTo>
                    <a:pt x="1080" y="402"/>
                  </a:lnTo>
                  <a:lnTo>
                    <a:pt x="1050" y="402"/>
                  </a:lnTo>
                  <a:lnTo>
                    <a:pt x="1044" y="408"/>
                  </a:lnTo>
                  <a:lnTo>
                    <a:pt x="1038" y="408"/>
                  </a:lnTo>
                  <a:lnTo>
                    <a:pt x="1032" y="378"/>
                  </a:lnTo>
                  <a:lnTo>
                    <a:pt x="996" y="378"/>
                  </a:lnTo>
                  <a:lnTo>
                    <a:pt x="984" y="366"/>
                  </a:lnTo>
                  <a:lnTo>
                    <a:pt x="984" y="348"/>
                  </a:lnTo>
                  <a:lnTo>
                    <a:pt x="978" y="342"/>
                  </a:lnTo>
                  <a:lnTo>
                    <a:pt x="954" y="342"/>
                  </a:lnTo>
                  <a:lnTo>
                    <a:pt x="954" y="318"/>
                  </a:lnTo>
                  <a:lnTo>
                    <a:pt x="546" y="6"/>
                  </a:lnTo>
                  <a:lnTo>
                    <a:pt x="426" y="0"/>
                  </a:lnTo>
                  <a:lnTo>
                    <a:pt x="468" y="690"/>
                  </a:lnTo>
                  <a:lnTo>
                    <a:pt x="474" y="690"/>
                  </a:lnTo>
                  <a:lnTo>
                    <a:pt x="492" y="708"/>
                  </a:lnTo>
                  <a:lnTo>
                    <a:pt x="492" y="720"/>
                  </a:lnTo>
                  <a:lnTo>
                    <a:pt x="486" y="726"/>
                  </a:lnTo>
                  <a:lnTo>
                    <a:pt x="474" y="768"/>
                  </a:lnTo>
                  <a:lnTo>
                    <a:pt x="210" y="768"/>
                  </a:lnTo>
                  <a:lnTo>
                    <a:pt x="210" y="756"/>
                  </a:lnTo>
                  <a:lnTo>
                    <a:pt x="204" y="756"/>
                  </a:lnTo>
                  <a:lnTo>
                    <a:pt x="198" y="762"/>
                  </a:lnTo>
                  <a:lnTo>
                    <a:pt x="198" y="774"/>
                  </a:lnTo>
                  <a:lnTo>
                    <a:pt x="192" y="774"/>
                  </a:lnTo>
                  <a:lnTo>
                    <a:pt x="180" y="780"/>
                  </a:lnTo>
                  <a:lnTo>
                    <a:pt x="150" y="780"/>
                  </a:lnTo>
                  <a:lnTo>
                    <a:pt x="144" y="774"/>
                  </a:lnTo>
                  <a:lnTo>
                    <a:pt x="108" y="774"/>
                  </a:lnTo>
                  <a:lnTo>
                    <a:pt x="96" y="798"/>
                  </a:lnTo>
                  <a:lnTo>
                    <a:pt x="90" y="786"/>
                  </a:lnTo>
                  <a:lnTo>
                    <a:pt x="66" y="762"/>
                  </a:lnTo>
                  <a:lnTo>
                    <a:pt x="48" y="762"/>
                  </a:lnTo>
                  <a:lnTo>
                    <a:pt x="36" y="774"/>
                  </a:lnTo>
                  <a:lnTo>
                    <a:pt x="36" y="822"/>
                  </a:lnTo>
                  <a:lnTo>
                    <a:pt x="30" y="822"/>
                  </a:lnTo>
                  <a:lnTo>
                    <a:pt x="18" y="828"/>
                  </a:lnTo>
                  <a:lnTo>
                    <a:pt x="0" y="828"/>
                  </a:lnTo>
                  <a:lnTo>
                    <a:pt x="0" y="852"/>
                  </a:lnTo>
                  <a:lnTo>
                    <a:pt x="12" y="870"/>
                  </a:lnTo>
                  <a:lnTo>
                    <a:pt x="12" y="876"/>
                  </a:lnTo>
                  <a:lnTo>
                    <a:pt x="24" y="888"/>
                  </a:lnTo>
                  <a:lnTo>
                    <a:pt x="24" y="906"/>
                  </a:lnTo>
                  <a:lnTo>
                    <a:pt x="18" y="912"/>
                  </a:lnTo>
                  <a:lnTo>
                    <a:pt x="18" y="936"/>
                  </a:lnTo>
                  <a:lnTo>
                    <a:pt x="24" y="942"/>
                  </a:lnTo>
                  <a:lnTo>
                    <a:pt x="36" y="942"/>
                  </a:lnTo>
                  <a:lnTo>
                    <a:pt x="36" y="936"/>
                  </a:lnTo>
                  <a:lnTo>
                    <a:pt x="42" y="936"/>
                  </a:lnTo>
                  <a:lnTo>
                    <a:pt x="48" y="942"/>
                  </a:lnTo>
                  <a:lnTo>
                    <a:pt x="54" y="954"/>
                  </a:lnTo>
                  <a:lnTo>
                    <a:pt x="54" y="1032"/>
                  </a:lnTo>
                  <a:lnTo>
                    <a:pt x="60" y="1044"/>
                  </a:lnTo>
                  <a:lnTo>
                    <a:pt x="60" y="1050"/>
                  </a:lnTo>
                  <a:lnTo>
                    <a:pt x="66" y="1056"/>
                  </a:lnTo>
                  <a:lnTo>
                    <a:pt x="72" y="1050"/>
                  </a:lnTo>
                  <a:lnTo>
                    <a:pt x="78" y="1038"/>
                  </a:lnTo>
                  <a:lnTo>
                    <a:pt x="90" y="1026"/>
                  </a:lnTo>
                  <a:lnTo>
                    <a:pt x="102" y="1038"/>
                  </a:lnTo>
                  <a:lnTo>
                    <a:pt x="108" y="1050"/>
                  </a:lnTo>
                  <a:lnTo>
                    <a:pt x="108" y="1062"/>
                  </a:lnTo>
                  <a:lnTo>
                    <a:pt x="114" y="1050"/>
                  </a:lnTo>
                  <a:lnTo>
                    <a:pt x="126" y="1038"/>
                  </a:lnTo>
                  <a:lnTo>
                    <a:pt x="132" y="1026"/>
                  </a:lnTo>
                  <a:lnTo>
                    <a:pt x="138" y="1026"/>
                  </a:lnTo>
                  <a:lnTo>
                    <a:pt x="144" y="1032"/>
                  </a:lnTo>
                  <a:lnTo>
                    <a:pt x="150" y="1032"/>
                  </a:lnTo>
                  <a:lnTo>
                    <a:pt x="162" y="1038"/>
                  </a:lnTo>
                  <a:lnTo>
                    <a:pt x="168" y="1044"/>
                  </a:lnTo>
                  <a:lnTo>
                    <a:pt x="180" y="1050"/>
                  </a:lnTo>
                  <a:lnTo>
                    <a:pt x="198" y="1032"/>
                  </a:lnTo>
                  <a:lnTo>
                    <a:pt x="198" y="1014"/>
                  </a:lnTo>
                  <a:lnTo>
                    <a:pt x="204" y="1008"/>
                  </a:lnTo>
                  <a:lnTo>
                    <a:pt x="216" y="1008"/>
                  </a:lnTo>
                  <a:lnTo>
                    <a:pt x="228" y="1014"/>
                  </a:lnTo>
                  <a:lnTo>
                    <a:pt x="228" y="1032"/>
                  </a:lnTo>
                  <a:lnTo>
                    <a:pt x="246" y="1044"/>
                  </a:lnTo>
                  <a:lnTo>
                    <a:pt x="234" y="1074"/>
                  </a:lnTo>
                  <a:lnTo>
                    <a:pt x="270" y="1092"/>
                  </a:lnTo>
                  <a:lnTo>
                    <a:pt x="246" y="1128"/>
                  </a:lnTo>
                  <a:lnTo>
                    <a:pt x="270" y="1128"/>
                  </a:lnTo>
                  <a:lnTo>
                    <a:pt x="270" y="1164"/>
                  </a:lnTo>
                  <a:lnTo>
                    <a:pt x="300" y="1194"/>
                  </a:lnTo>
                  <a:lnTo>
                    <a:pt x="312" y="1200"/>
                  </a:lnTo>
                  <a:lnTo>
                    <a:pt x="312" y="1182"/>
                  </a:lnTo>
                  <a:lnTo>
                    <a:pt x="318" y="1176"/>
                  </a:lnTo>
                  <a:lnTo>
                    <a:pt x="330" y="1176"/>
                  </a:lnTo>
                  <a:lnTo>
                    <a:pt x="348" y="1182"/>
                  </a:lnTo>
                  <a:lnTo>
                    <a:pt x="366" y="1200"/>
                  </a:lnTo>
                  <a:lnTo>
                    <a:pt x="372" y="1182"/>
                  </a:lnTo>
                  <a:lnTo>
                    <a:pt x="390" y="1182"/>
                  </a:lnTo>
                  <a:lnTo>
                    <a:pt x="396" y="1158"/>
                  </a:lnTo>
                  <a:lnTo>
                    <a:pt x="408" y="1176"/>
                  </a:lnTo>
                  <a:lnTo>
                    <a:pt x="420" y="1152"/>
                  </a:lnTo>
                  <a:lnTo>
                    <a:pt x="420" y="1188"/>
                  </a:lnTo>
                  <a:lnTo>
                    <a:pt x="444" y="1194"/>
                  </a:lnTo>
                  <a:lnTo>
                    <a:pt x="450" y="1188"/>
                  </a:lnTo>
                  <a:lnTo>
                    <a:pt x="456" y="1176"/>
                  </a:lnTo>
                  <a:lnTo>
                    <a:pt x="462" y="1170"/>
                  </a:lnTo>
                  <a:lnTo>
                    <a:pt x="474" y="1170"/>
                  </a:lnTo>
                  <a:lnTo>
                    <a:pt x="468" y="1116"/>
                  </a:lnTo>
                  <a:lnTo>
                    <a:pt x="492" y="1116"/>
                  </a:lnTo>
                  <a:lnTo>
                    <a:pt x="504" y="1092"/>
                  </a:lnTo>
                  <a:lnTo>
                    <a:pt x="480" y="1062"/>
                  </a:lnTo>
                  <a:lnTo>
                    <a:pt x="498" y="1050"/>
                  </a:lnTo>
                  <a:lnTo>
                    <a:pt x="504" y="1050"/>
                  </a:lnTo>
                  <a:lnTo>
                    <a:pt x="510" y="1044"/>
                  </a:lnTo>
                  <a:lnTo>
                    <a:pt x="546" y="1044"/>
                  </a:lnTo>
                  <a:lnTo>
                    <a:pt x="546" y="1032"/>
                  </a:lnTo>
                  <a:lnTo>
                    <a:pt x="540" y="1026"/>
                  </a:lnTo>
                  <a:lnTo>
                    <a:pt x="546" y="1026"/>
                  </a:lnTo>
                  <a:lnTo>
                    <a:pt x="552" y="1020"/>
                  </a:lnTo>
                  <a:lnTo>
                    <a:pt x="552" y="990"/>
                  </a:lnTo>
                  <a:lnTo>
                    <a:pt x="570" y="990"/>
                  </a:lnTo>
                  <a:lnTo>
                    <a:pt x="570" y="960"/>
                  </a:lnTo>
                  <a:lnTo>
                    <a:pt x="564" y="954"/>
                  </a:lnTo>
                  <a:lnTo>
                    <a:pt x="582" y="924"/>
                  </a:lnTo>
                  <a:lnTo>
                    <a:pt x="612" y="954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33" name="Malawi" descr="© INSCALE GmbH, 05.05.2010&#10;http://www.presentationload.com/">
              <a:extLst>
                <a:ext uri="{FF2B5EF4-FFF2-40B4-BE49-F238E27FC236}">
                  <a16:creationId xmlns:a16="http://schemas.microsoft.com/office/drawing/2014/main" id="{19285AAD-599B-4B18-94E8-57CE08CED78B}"/>
                </a:ext>
              </a:extLst>
            </p:cNvPr>
            <p:cNvSpPr>
              <a:spLocks/>
            </p:cNvSpPr>
            <p:nvPr/>
          </p:nvSpPr>
          <p:spPr bwMode="gray">
            <a:xfrm>
              <a:off x="6574064" y="4861984"/>
              <a:ext cx="101604" cy="280895"/>
            </a:xfrm>
            <a:custGeom>
              <a:avLst/>
              <a:gdLst>
                <a:gd name="T0" fmla="*/ 2147483647 w 234"/>
                <a:gd name="T1" fmla="*/ 2147483647 h 624"/>
                <a:gd name="T2" fmla="*/ 2147483647 w 234"/>
                <a:gd name="T3" fmla="*/ 2147483647 h 624"/>
                <a:gd name="T4" fmla="*/ 2147483647 w 234"/>
                <a:gd name="T5" fmla="*/ 2147483647 h 624"/>
                <a:gd name="T6" fmla="*/ 2147483647 w 234"/>
                <a:gd name="T7" fmla="*/ 2147483647 h 624"/>
                <a:gd name="T8" fmla="*/ 2147483647 w 234"/>
                <a:gd name="T9" fmla="*/ 2147483647 h 624"/>
                <a:gd name="T10" fmla="*/ 2147483647 w 234"/>
                <a:gd name="T11" fmla="*/ 2147483647 h 624"/>
                <a:gd name="T12" fmla="*/ 2147483647 w 234"/>
                <a:gd name="T13" fmla="*/ 2147483647 h 624"/>
                <a:gd name="T14" fmla="*/ 2147483647 w 234"/>
                <a:gd name="T15" fmla="*/ 2147483647 h 624"/>
                <a:gd name="T16" fmla="*/ 2147483647 w 234"/>
                <a:gd name="T17" fmla="*/ 2147483647 h 624"/>
                <a:gd name="T18" fmla="*/ 2147483647 w 234"/>
                <a:gd name="T19" fmla="*/ 2147483647 h 624"/>
                <a:gd name="T20" fmla="*/ 2147483647 w 234"/>
                <a:gd name="T21" fmla="*/ 2147483647 h 624"/>
                <a:gd name="T22" fmla="*/ 2147483647 w 234"/>
                <a:gd name="T23" fmla="*/ 2147483647 h 624"/>
                <a:gd name="T24" fmla="*/ 2147483647 w 234"/>
                <a:gd name="T25" fmla="*/ 2147483647 h 624"/>
                <a:gd name="T26" fmla="*/ 2147483647 w 234"/>
                <a:gd name="T27" fmla="*/ 2147483647 h 624"/>
                <a:gd name="T28" fmla="*/ 2147483647 w 234"/>
                <a:gd name="T29" fmla="*/ 2147483647 h 624"/>
                <a:gd name="T30" fmla="*/ 2147483647 w 234"/>
                <a:gd name="T31" fmla="*/ 2147483647 h 624"/>
                <a:gd name="T32" fmla="*/ 2147483647 w 234"/>
                <a:gd name="T33" fmla="*/ 2147483647 h 624"/>
                <a:gd name="T34" fmla="*/ 2147483647 w 234"/>
                <a:gd name="T35" fmla="*/ 2147483647 h 624"/>
                <a:gd name="T36" fmla="*/ 2147483647 w 234"/>
                <a:gd name="T37" fmla="*/ 2147483647 h 624"/>
                <a:gd name="T38" fmla="*/ 2147483647 w 234"/>
                <a:gd name="T39" fmla="*/ 2147483647 h 624"/>
                <a:gd name="T40" fmla="*/ 2147483647 w 234"/>
                <a:gd name="T41" fmla="*/ 2147483647 h 624"/>
                <a:gd name="T42" fmla="*/ 2147483647 w 234"/>
                <a:gd name="T43" fmla="*/ 2147483647 h 624"/>
                <a:gd name="T44" fmla="*/ 2147483647 w 234"/>
                <a:gd name="T45" fmla="*/ 2147483647 h 624"/>
                <a:gd name="T46" fmla="*/ 2147483647 w 234"/>
                <a:gd name="T47" fmla="*/ 0 h 624"/>
                <a:gd name="T48" fmla="*/ 2147483647 w 234"/>
                <a:gd name="T49" fmla="*/ 2147483647 h 624"/>
                <a:gd name="T50" fmla="*/ 2147483647 w 234"/>
                <a:gd name="T51" fmla="*/ 2147483647 h 624"/>
                <a:gd name="T52" fmla="*/ 2147483647 w 234"/>
                <a:gd name="T53" fmla="*/ 2147483647 h 624"/>
                <a:gd name="T54" fmla="*/ 2147483647 w 234"/>
                <a:gd name="T55" fmla="*/ 2147483647 h 624"/>
                <a:gd name="T56" fmla="*/ 2147483647 w 234"/>
                <a:gd name="T57" fmla="*/ 2147483647 h 624"/>
                <a:gd name="T58" fmla="*/ 2147483647 w 234"/>
                <a:gd name="T59" fmla="*/ 2147483647 h 624"/>
                <a:gd name="T60" fmla="*/ 2147483647 w 234"/>
                <a:gd name="T61" fmla="*/ 2147483647 h 624"/>
                <a:gd name="T62" fmla="*/ 2147483647 w 234"/>
                <a:gd name="T63" fmla="*/ 2147483647 h 624"/>
                <a:gd name="T64" fmla="*/ 2147483647 w 234"/>
                <a:gd name="T65" fmla="*/ 2147483647 h 624"/>
                <a:gd name="T66" fmla="*/ 2147483647 w 234"/>
                <a:gd name="T67" fmla="*/ 2147483647 h 624"/>
                <a:gd name="T68" fmla="*/ 2147483647 w 234"/>
                <a:gd name="T69" fmla="*/ 2147483647 h 624"/>
                <a:gd name="T70" fmla="*/ 2147483647 w 234"/>
                <a:gd name="T71" fmla="*/ 2147483647 h 624"/>
                <a:gd name="T72" fmla="*/ 2147483647 w 234"/>
                <a:gd name="T73" fmla="*/ 2147483647 h 624"/>
                <a:gd name="T74" fmla="*/ 0 w 234"/>
                <a:gd name="T75" fmla="*/ 2147483647 h 624"/>
                <a:gd name="T76" fmla="*/ 2147483647 w 234"/>
                <a:gd name="T77" fmla="*/ 2147483647 h 624"/>
                <a:gd name="T78" fmla="*/ 2147483647 w 234"/>
                <a:gd name="T79" fmla="*/ 2147483647 h 624"/>
                <a:gd name="T80" fmla="*/ 2147483647 w 234"/>
                <a:gd name="T81" fmla="*/ 2147483647 h 624"/>
                <a:gd name="T82" fmla="*/ 2147483647 w 234"/>
                <a:gd name="T83" fmla="*/ 2147483647 h 624"/>
                <a:gd name="T84" fmla="*/ 2147483647 w 234"/>
                <a:gd name="T85" fmla="*/ 2147483647 h 624"/>
                <a:gd name="T86" fmla="*/ 2147483647 w 234"/>
                <a:gd name="T87" fmla="*/ 2147483647 h 624"/>
                <a:gd name="T88" fmla="*/ 2147483647 w 234"/>
                <a:gd name="T89" fmla="*/ 2147483647 h 624"/>
                <a:gd name="T90" fmla="*/ 2147483647 w 234"/>
                <a:gd name="T91" fmla="*/ 2147483647 h 624"/>
                <a:gd name="T92" fmla="*/ 2147483647 w 234"/>
                <a:gd name="T93" fmla="*/ 2147483647 h 624"/>
                <a:gd name="T94" fmla="*/ 2147483647 w 234"/>
                <a:gd name="T95" fmla="*/ 2147483647 h 624"/>
                <a:gd name="T96" fmla="*/ 2147483647 w 234"/>
                <a:gd name="T97" fmla="*/ 2147483647 h 624"/>
                <a:gd name="T98" fmla="*/ 2147483647 w 234"/>
                <a:gd name="T99" fmla="*/ 2147483647 h 624"/>
                <a:gd name="T100" fmla="*/ 2147483647 w 234"/>
                <a:gd name="T101" fmla="*/ 2147483647 h 624"/>
                <a:gd name="T102" fmla="*/ 2147483647 w 234"/>
                <a:gd name="T103" fmla="*/ 2147483647 h 624"/>
                <a:gd name="T104" fmla="*/ 2147483647 w 234"/>
                <a:gd name="T105" fmla="*/ 2147483647 h 624"/>
                <a:gd name="T106" fmla="*/ 2147483647 w 234"/>
                <a:gd name="T107" fmla="*/ 2147483647 h 624"/>
                <a:gd name="T108" fmla="*/ 2147483647 w 234"/>
                <a:gd name="T109" fmla="*/ 2147483647 h 624"/>
                <a:gd name="T110" fmla="*/ 2147483647 w 234"/>
                <a:gd name="T111" fmla="*/ 2147483647 h 624"/>
                <a:gd name="T112" fmla="*/ 2147483647 w 234"/>
                <a:gd name="T113" fmla="*/ 2147483647 h 624"/>
                <a:gd name="T114" fmla="*/ 2147483647 w 234"/>
                <a:gd name="T115" fmla="*/ 2147483647 h 624"/>
                <a:gd name="T116" fmla="*/ 2147483647 w 234"/>
                <a:gd name="T117" fmla="*/ 2147483647 h 62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234"/>
                <a:gd name="T178" fmla="*/ 0 h 624"/>
                <a:gd name="T179" fmla="*/ 234 w 234"/>
                <a:gd name="T180" fmla="*/ 624 h 62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234" h="624">
                  <a:moveTo>
                    <a:pt x="234" y="432"/>
                  </a:moveTo>
                  <a:lnTo>
                    <a:pt x="222" y="420"/>
                  </a:lnTo>
                  <a:lnTo>
                    <a:pt x="210" y="402"/>
                  </a:lnTo>
                  <a:lnTo>
                    <a:pt x="204" y="390"/>
                  </a:lnTo>
                  <a:lnTo>
                    <a:pt x="198" y="384"/>
                  </a:lnTo>
                  <a:lnTo>
                    <a:pt x="186" y="360"/>
                  </a:lnTo>
                  <a:lnTo>
                    <a:pt x="162" y="336"/>
                  </a:lnTo>
                  <a:lnTo>
                    <a:pt x="156" y="336"/>
                  </a:lnTo>
                  <a:lnTo>
                    <a:pt x="156" y="330"/>
                  </a:lnTo>
                  <a:lnTo>
                    <a:pt x="150" y="330"/>
                  </a:lnTo>
                  <a:lnTo>
                    <a:pt x="150" y="342"/>
                  </a:lnTo>
                  <a:lnTo>
                    <a:pt x="156" y="342"/>
                  </a:lnTo>
                  <a:lnTo>
                    <a:pt x="168" y="354"/>
                  </a:lnTo>
                  <a:lnTo>
                    <a:pt x="168" y="366"/>
                  </a:lnTo>
                  <a:lnTo>
                    <a:pt x="174" y="378"/>
                  </a:lnTo>
                  <a:lnTo>
                    <a:pt x="174" y="390"/>
                  </a:lnTo>
                  <a:lnTo>
                    <a:pt x="168" y="396"/>
                  </a:lnTo>
                  <a:lnTo>
                    <a:pt x="162" y="396"/>
                  </a:lnTo>
                  <a:lnTo>
                    <a:pt x="162" y="390"/>
                  </a:lnTo>
                  <a:lnTo>
                    <a:pt x="156" y="384"/>
                  </a:lnTo>
                  <a:lnTo>
                    <a:pt x="156" y="378"/>
                  </a:lnTo>
                  <a:lnTo>
                    <a:pt x="144" y="384"/>
                  </a:lnTo>
                  <a:lnTo>
                    <a:pt x="132" y="384"/>
                  </a:lnTo>
                  <a:lnTo>
                    <a:pt x="132" y="360"/>
                  </a:lnTo>
                  <a:lnTo>
                    <a:pt x="126" y="354"/>
                  </a:lnTo>
                  <a:lnTo>
                    <a:pt x="126" y="342"/>
                  </a:lnTo>
                  <a:lnTo>
                    <a:pt x="120" y="330"/>
                  </a:lnTo>
                  <a:lnTo>
                    <a:pt x="120" y="282"/>
                  </a:lnTo>
                  <a:lnTo>
                    <a:pt x="84" y="246"/>
                  </a:lnTo>
                  <a:lnTo>
                    <a:pt x="90" y="240"/>
                  </a:lnTo>
                  <a:lnTo>
                    <a:pt x="90" y="222"/>
                  </a:lnTo>
                  <a:lnTo>
                    <a:pt x="96" y="210"/>
                  </a:lnTo>
                  <a:lnTo>
                    <a:pt x="114" y="192"/>
                  </a:lnTo>
                  <a:lnTo>
                    <a:pt x="120" y="180"/>
                  </a:lnTo>
                  <a:lnTo>
                    <a:pt x="126" y="174"/>
                  </a:lnTo>
                  <a:lnTo>
                    <a:pt x="126" y="156"/>
                  </a:lnTo>
                  <a:lnTo>
                    <a:pt x="120" y="150"/>
                  </a:lnTo>
                  <a:lnTo>
                    <a:pt x="120" y="102"/>
                  </a:lnTo>
                  <a:lnTo>
                    <a:pt x="114" y="78"/>
                  </a:lnTo>
                  <a:lnTo>
                    <a:pt x="114" y="60"/>
                  </a:lnTo>
                  <a:lnTo>
                    <a:pt x="102" y="60"/>
                  </a:lnTo>
                  <a:lnTo>
                    <a:pt x="84" y="42"/>
                  </a:lnTo>
                  <a:lnTo>
                    <a:pt x="84" y="36"/>
                  </a:lnTo>
                  <a:lnTo>
                    <a:pt x="90" y="24"/>
                  </a:lnTo>
                  <a:lnTo>
                    <a:pt x="90" y="18"/>
                  </a:lnTo>
                  <a:lnTo>
                    <a:pt x="60" y="18"/>
                  </a:lnTo>
                  <a:lnTo>
                    <a:pt x="54" y="0"/>
                  </a:lnTo>
                  <a:lnTo>
                    <a:pt x="30" y="0"/>
                  </a:lnTo>
                  <a:lnTo>
                    <a:pt x="30" y="12"/>
                  </a:lnTo>
                  <a:lnTo>
                    <a:pt x="42" y="12"/>
                  </a:lnTo>
                  <a:lnTo>
                    <a:pt x="54" y="24"/>
                  </a:lnTo>
                  <a:lnTo>
                    <a:pt x="54" y="66"/>
                  </a:lnTo>
                  <a:lnTo>
                    <a:pt x="60" y="66"/>
                  </a:lnTo>
                  <a:lnTo>
                    <a:pt x="66" y="60"/>
                  </a:lnTo>
                  <a:lnTo>
                    <a:pt x="66" y="84"/>
                  </a:lnTo>
                  <a:lnTo>
                    <a:pt x="78" y="84"/>
                  </a:lnTo>
                  <a:lnTo>
                    <a:pt x="78" y="96"/>
                  </a:lnTo>
                  <a:lnTo>
                    <a:pt x="54" y="108"/>
                  </a:lnTo>
                  <a:lnTo>
                    <a:pt x="48" y="114"/>
                  </a:lnTo>
                  <a:lnTo>
                    <a:pt x="42" y="114"/>
                  </a:lnTo>
                  <a:lnTo>
                    <a:pt x="42" y="132"/>
                  </a:lnTo>
                  <a:lnTo>
                    <a:pt x="54" y="138"/>
                  </a:lnTo>
                  <a:lnTo>
                    <a:pt x="48" y="156"/>
                  </a:lnTo>
                  <a:lnTo>
                    <a:pt x="48" y="228"/>
                  </a:lnTo>
                  <a:lnTo>
                    <a:pt x="60" y="228"/>
                  </a:lnTo>
                  <a:lnTo>
                    <a:pt x="60" y="234"/>
                  </a:lnTo>
                  <a:lnTo>
                    <a:pt x="42" y="252"/>
                  </a:lnTo>
                  <a:lnTo>
                    <a:pt x="30" y="258"/>
                  </a:lnTo>
                  <a:lnTo>
                    <a:pt x="24" y="264"/>
                  </a:lnTo>
                  <a:lnTo>
                    <a:pt x="18" y="264"/>
                  </a:lnTo>
                  <a:lnTo>
                    <a:pt x="24" y="300"/>
                  </a:lnTo>
                  <a:lnTo>
                    <a:pt x="18" y="312"/>
                  </a:lnTo>
                  <a:lnTo>
                    <a:pt x="12" y="318"/>
                  </a:lnTo>
                  <a:lnTo>
                    <a:pt x="6" y="330"/>
                  </a:lnTo>
                  <a:lnTo>
                    <a:pt x="0" y="336"/>
                  </a:lnTo>
                  <a:lnTo>
                    <a:pt x="0" y="342"/>
                  </a:lnTo>
                  <a:lnTo>
                    <a:pt x="12" y="348"/>
                  </a:lnTo>
                  <a:lnTo>
                    <a:pt x="24" y="360"/>
                  </a:lnTo>
                  <a:lnTo>
                    <a:pt x="36" y="366"/>
                  </a:lnTo>
                  <a:lnTo>
                    <a:pt x="66" y="414"/>
                  </a:lnTo>
                  <a:lnTo>
                    <a:pt x="96" y="414"/>
                  </a:lnTo>
                  <a:lnTo>
                    <a:pt x="102" y="408"/>
                  </a:lnTo>
                  <a:lnTo>
                    <a:pt x="120" y="408"/>
                  </a:lnTo>
                  <a:lnTo>
                    <a:pt x="126" y="414"/>
                  </a:lnTo>
                  <a:lnTo>
                    <a:pt x="126" y="450"/>
                  </a:lnTo>
                  <a:lnTo>
                    <a:pt x="132" y="450"/>
                  </a:lnTo>
                  <a:lnTo>
                    <a:pt x="126" y="480"/>
                  </a:lnTo>
                  <a:lnTo>
                    <a:pt x="114" y="486"/>
                  </a:lnTo>
                  <a:lnTo>
                    <a:pt x="126" y="504"/>
                  </a:lnTo>
                  <a:lnTo>
                    <a:pt x="120" y="510"/>
                  </a:lnTo>
                  <a:lnTo>
                    <a:pt x="108" y="516"/>
                  </a:lnTo>
                  <a:lnTo>
                    <a:pt x="102" y="522"/>
                  </a:lnTo>
                  <a:lnTo>
                    <a:pt x="102" y="528"/>
                  </a:lnTo>
                  <a:lnTo>
                    <a:pt x="114" y="528"/>
                  </a:lnTo>
                  <a:lnTo>
                    <a:pt x="114" y="558"/>
                  </a:lnTo>
                  <a:lnTo>
                    <a:pt x="126" y="564"/>
                  </a:lnTo>
                  <a:lnTo>
                    <a:pt x="132" y="570"/>
                  </a:lnTo>
                  <a:lnTo>
                    <a:pt x="144" y="576"/>
                  </a:lnTo>
                  <a:lnTo>
                    <a:pt x="150" y="582"/>
                  </a:lnTo>
                  <a:lnTo>
                    <a:pt x="162" y="588"/>
                  </a:lnTo>
                  <a:lnTo>
                    <a:pt x="162" y="600"/>
                  </a:lnTo>
                  <a:lnTo>
                    <a:pt x="156" y="606"/>
                  </a:lnTo>
                  <a:lnTo>
                    <a:pt x="156" y="618"/>
                  </a:lnTo>
                  <a:lnTo>
                    <a:pt x="162" y="624"/>
                  </a:lnTo>
                  <a:lnTo>
                    <a:pt x="168" y="618"/>
                  </a:lnTo>
                  <a:lnTo>
                    <a:pt x="180" y="612"/>
                  </a:lnTo>
                  <a:lnTo>
                    <a:pt x="180" y="582"/>
                  </a:lnTo>
                  <a:lnTo>
                    <a:pt x="174" y="576"/>
                  </a:lnTo>
                  <a:lnTo>
                    <a:pt x="168" y="576"/>
                  </a:lnTo>
                  <a:lnTo>
                    <a:pt x="168" y="558"/>
                  </a:lnTo>
                  <a:lnTo>
                    <a:pt x="174" y="546"/>
                  </a:lnTo>
                  <a:lnTo>
                    <a:pt x="186" y="540"/>
                  </a:lnTo>
                  <a:lnTo>
                    <a:pt x="210" y="540"/>
                  </a:lnTo>
                  <a:lnTo>
                    <a:pt x="216" y="534"/>
                  </a:lnTo>
                  <a:lnTo>
                    <a:pt x="216" y="474"/>
                  </a:lnTo>
                  <a:lnTo>
                    <a:pt x="222" y="468"/>
                  </a:lnTo>
                  <a:lnTo>
                    <a:pt x="228" y="456"/>
                  </a:lnTo>
                  <a:lnTo>
                    <a:pt x="234" y="450"/>
                  </a:lnTo>
                  <a:lnTo>
                    <a:pt x="234" y="43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34" name="Madagascar" descr="© INSCALE GmbH, 05.05.2010&#10;http://www.presentationload.com/">
              <a:extLst>
                <a:ext uri="{FF2B5EF4-FFF2-40B4-BE49-F238E27FC236}">
                  <a16:creationId xmlns:a16="http://schemas.microsoft.com/office/drawing/2014/main" id="{92C85052-BE05-4213-9F77-B748AB2F9F98}"/>
                </a:ext>
              </a:extLst>
            </p:cNvPr>
            <p:cNvSpPr>
              <a:spLocks/>
            </p:cNvSpPr>
            <p:nvPr/>
          </p:nvSpPr>
          <p:spPr bwMode="gray">
            <a:xfrm>
              <a:off x="6875702" y="4965137"/>
              <a:ext cx="263537" cy="488789"/>
            </a:xfrm>
            <a:custGeom>
              <a:avLst/>
              <a:gdLst>
                <a:gd name="T0" fmla="*/ 2147483647 w 594"/>
                <a:gd name="T1" fmla="*/ 2147483647 h 1092"/>
                <a:gd name="T2" fmla="*/ 2147483647 w 594"/>
                <a:gd name="T3" fmla="*/ 2147483647 h 1092"/>
                <a:gd name="T4" fmla="*/ 2147483647 w 594"/>
                <a:gd name="T5" fmla="*/ 2147483647 h 1092"/>
                <a:gd name="T6" fmla="*/ 2147483647 w 594"/>
                <a:gd name="T7" fmla="*/ 2147483647 h 1092"/>
                <a:gd name="T8" fmla="*/ 2147483647 w 594"/>
                <a:gd name="T9" fmla="*/ 2147483647 h 1092"/>
                <a:gd name="T10" fmla="*/ 2147483647 w 594"/>
                <a:gd name="T11" fmla="*/ 2147483647 h 1092"/>
                <a:gd name="T12" fmla="*/ 2147483647 w 594"/>
                <a:gd name="T13" fmla="*/ 2147483647 h 1092"/>
                <a:gd name="T14" fmla="*/ 2147483647 w 594"/>
                <a:gd name="T15" fmla="*/ 2147483647 h 1092"/>
                <a:gd name="T16" fmla="*/ 2147483647 w 594"/>
                <a:gd name="T17" fmla="*/ 2147483647 h 1092"/>
                <a:gd name="T18" fmla="*/ 2147483647 w 594"/>
                <a:gd name="T19" fmla="*/ 2147483647 h 1092"/>
                <a:gd name="T20" fmla="*/ 2147483647 w 594"/>
                <a:gd name="T21" fmla="*/ 2147483647 h 1092"/>
                <a:gd name="T22" fmla="*/ 2147483647 w 594"/>
                <a:gd name="T23" fmla="*/ 2147483647 h 1092"/>
                <a:gd name="T24" fmla="*/ 2147483647 w 594"/>
                <a:gd name="T25" fmla="*/ 2147483647 h 1092"/>
                <a:gd name="T26" fmla="*/ 2147483647 w 594"/>
                <a:gd name="T27" fmla="*/ 2147483647 h 1092"/>
                <a:gd name="T28" fmla="*/ 2147483647 w 594"/>
                <a:gd name="T29" fmla="*/ 2147483647 h 1092"/>
                <a:gd name="T30" fmla="*/ 2147483647 w 594"/>
                <a:gd name="T31" fmla="*/ 2147483647 h 1092"/>
                <a:gd name="T32" fmla="*/ 2147483647 w 594"/>
                <a:gd name="T33" fmla="*/ 0 h 1092"/>
                <a:gd name="T34" fmla="*/ 2147483647 w 594"/>
                <a:gd name="T35" fmla="*/ 2147483647 h 1092"/>
                <a:gd name="T36" fmla="*/ 2147483647 w 594"/>
                <a:gd name="T37" fmla="*/ 2147483647 h 1092"/>
                <a:gd name="T38" fmla="*/ 2147483647 w 594"/>
                <a:gd name="T39" fmla="*/ 2147483647 h 1092"/>
                <a:gd name="T40" fmla="*/ 2147483647 w 594"/>
                <a:gd name="T41" fmla="*/ 2147483647 h 1092"/>
                <a:gd name="T42" fmla="*/ 2147483647 w 594"/>
                <a:gd name="T43" fmla="*/ 2147483647 h 1092"/>
                <a:gd name="T44" fmla="*/ 2147483647 w 594"/>
                <a:gd name="T45" fmla="*/ 2147483647 h 1092"/>
                <a:gd name="T46" fmla="*/ 2147483647 w 594"/>
                <a:gd name="T47" fmla="*/ 2147483647 h 1092"/>
                <a:gd name="T48" fmla="*/ 2147483647 w 594"/>
                <a:gd name="T49" fmla="*/ 2147483647 h 1092"/>
                <a:gd name="T50" fmla="*/ 2147483647 w 594"/>
                <a:gd name="T51" fmla="*/ 2147483647 h 1092"/>
                <a:gd name="T52" fmla="*/ 2147483647 w 594"/>
                <a:gd name="T53" fmla="*/ 2147483647 h 1092"/>
                <a:gd name="T54" fmla="*/ 2147483647 w 594"/>
                <a:gd name="T55" fmla="*/ 2147483647 h 1092"/>
                <a:gd name="T56" fmla="*/ 2147483647 w 594"/>
                <a:gd name="T57" fmla="*/ 2147483647 h 1092"/>
                <a:gd name="T58" fmla="*/ 2147483647 w 594"/>
                <a:gd name="T59" fmla="*/ 2147483647 h 1092"/>
                <a:gd name="T60" fmla="*/ 2147483647 w 594"/>
                <a:gd name="T61" fmla="*/ 2147483647 h 1092"/>
                <a:gd name="T62" fmla="*/ 2147483647 w 594"/>
                <a:gd name="T63" fmla="*/ 2147483647 h 1092"/>
                <a:gd name="T64" fmla="*/ 2147483647 w 594"/>
                <a:gd name="T65" fmla="*/ 2147483647 h 1092"/>
                <a:gd name="T66" fmla="*/ 2147483647 w 594"/>
                <a:gd name="T67" fmla="*/ 2147483647 h 1092"/>
                <a:gd name="T68" fmla="*/ 2147483647 w 594"/>
                <a:gd name="T69" fmla="*/ 2147483647 h 1092"/>
                <a:gd name="T70" fmla="*/ 2147483647 w 594"/>
                <a:gd name="T71" fmla="*/ 2147483647 h 1092"/>
                <a:gd name="T72" fmla="*/ 2147483647 w 594"/>
                <a:gd name="T73" fmla="*/ 2147483647 h 1092"/>
                <a:gd name="T74" fmla="*/ 2147483647 w 594"/>
                <a:gd name="T75" fmla="*/ 2147483647 h 1092"/>
                <a:gd name="T76" fmla="*/ 2147483647 w 594"/>
                <a:gd name="T77" fmla="*/ 2147483647 h 1092"/>
                <a:gd name="T78" fmla="*/ 2147483647 w 594"/>
                <a:gd name="T79" fmla="*/ 2147483647 h 1092"/>
                <a:gd name="T80" fmla="*/ 2147483647 w 594"/>
                <a:gd name="T81" fmla="*/ 2147483647 h 1092"/>
                <a:gd name="T82" fmla="*/ 2147483647 w 594"/>
                <a:gd name="T83" fmla="*/ 2147483647 h 1092"/>
                <a:gd name="T84" fmla="*/ 2147483647 w 594"/>
                <a:gd name="T85" fmla="*/ 2147483647 h 1092"/>
                <a:gd name="T86" fmla="*/ 0 w 594"/>
                <a:gd name="T87" fmla="*/ 2147483647 h 1092"/>
                <a:gd name="T88" fmla="*/ 2147483647 w 594"/>
                <a:gd name="T89" fmla="*/ 2147483647 h 1092"/>
                <a:gd name="T90" fmla="*/ 2147483647 w 594"/>
                <a:gd name="T91" fmla="*/ 2147483647 h 1092"/>
                <a:gd name="T92" fmla="*/ 2147483647 w 594"/>
                <a:gd name="T93" fmla="*/ 2147483647 h 1092"/>
                <a:gd name="T94" fmla="*/ 2147483647 w 594"/>
                <a:gd name="T95" fmla="*/ 2147483647 h 1092"/>
                <a:gd name="T96" fmla="*/ 2147483647 w 594"/>
                <a:gd name="T97" fmla="*/ 2147483647 h 1092"/>
                <a:gd name="T98" fmla="*/ 2147483647 w 594"/>
                <a:gd name="T99" fmla="*/ 2147483647 h 1092"/>
                <a:gd name="T100" fmla="*/ 2147483647 w 594"/>
                <a:gd name="T101" fmla="*/ 2147483647 h 1092"/>
                <a:gd name="T102" fmla="*/ 2147483647 w 594"/>
                <a:gd name="T103" fmla="*/ 2147483647 h 109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594"/>
                <a:gd name="T157" fmla="*/ 0 h 1092"/>
                <a:gd name="T158" fmla="*/ 594 w 594"/>
                <a:gd name="T159" fmla="*/ 1092 h 109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594" h="1092">
                  <a:moveTo>
                    <a:pt x="120" y="330"/>
                  </a:moveTo>
                  <a:lnTo>
                    <a:pt x="144" y="324"/>
                  </a:lnTo>
                  <a:lnTo>
                    <a:pt x="192" y="324"/>
                  </a:lnTo>
                  <a:lnTo>
                    <a:pt x="192" y="300"/>
                  </a:lnTo>
                  <a:lnTo>
                    <a:pt x="252" y="312"/>
                  </a:lnTo>
                  <a:lnTo>
                    <a:pt x="270" y="282"/>
                  </a:lnTo>
                  <a:lnTo>
                    <a:pt x="312" y="288"/>
                  </a:lnTo>
                  <a:lnTo>
                    <a:pt x="312" y="258"/>
                  </a:lnTo>
                  <a:lnTo>
                    <a:pt x="324" y="228"/>
                  </a:lnTo>
                  <a:lnTo>
                    <a:pt x="324" y="258"/>
                  </a:lnTo>
                  <a:lnTo>
                    <a:pt x="336" y="276"/>
                  </a:lnTo>
                  <a:lnTo>
                    <a:pt x="348" y="240"/>
                  </a:lnTo>
                  <a:lnTo>
                    <a:pt x="348" y="210"/>
                  </a:lnTo>
                  <a:lnTo>
                    <a:pt x="354" y="192"/>
                  </a:lnTo>
                  <a:lnTo>
                    <a:pt x="354" y="186"/>
                  </a:lnTo>
                  <a:lnTo>
                    <a:pt x="360" y="186"/>
                  </a:lnTo>
                  <a:lnTo>
                    <a:pt x="372" y="198"/>
                  </a:lnTo>
                  <a:lnTo>
                    <a:pt x="372" y="204"/>
                  </a:lnTo>
                  <a:lnTo>
                    <a:pt x="378" y="204"/>
                  </a:lnTo>
                  <a:lnTo>
                    <a:pt x="402" y="180"/>
                  </a:lnTo>
                  <a:lnTo>
                    <a:pt x="396" y="168"/>
                  </a:lnTo>
                  <a:lnTo>
                    <a:pt x="396" y="150"/>
                  </a:lnTo>
                  <a:lnTo>
                    <a:pt x="390" y="138"/>
                  </a:lnTo>
                  <a:lnTo>
                    <a:pt x="402" y="126"/>
                  </a:lnTo>
                  <a:lnTo>
                    <a:pt x="414" y="126"/>
                  </a:lnTo>
                  <a:lnTo>
                    <a:pt x="420" y="132"/>
                  </a:lnTo>
                  <a:lnTo>
                    <a:pt x="426" y="132"/>
                  </a:lnTo>
                  <a:lnTo>
                    <a:pt x="432" y="126"/>
                  </a:lnTo>
                  <a:lnTo>
                    <a:pt x="438" y="114"/>
                  </a:lnTo>
                  <a:lnTo>
                    <a:pt x="450" y="102"/>
                  </a:lnTo>
                  <a:lnTo>
                    <a:pt x="456" y="90"/>
                  </a:lnTo>
                  <a:lnTo>
                    <a:pt x="462" y="72"/>
                  </a:lnTo>
                  <a:lnTo>
                    <a:pt x="462" y="42"/>
                  </a:lnTo>
                  <a:lnTo>
                    <a:pt x="492" y="0"/>
                  </a:lnTo>
                  <a:lnTo>
                    <a:pt x="546" y="60"/>
                  </a:lnTo>
                  <a:lnTo>
                    <a:pt x="546" y="90"/>
                  </a:lnTo>
                  <a:lnTo>
                    <a:pt x="552" y="96"/>
                  </a:lnTo>
                  <a:lnTo>
                    <a:pt x="558" y="114"/>
                  </a:lnTo>
                  <a:lnTo>
                    <a:pt x="576" y="150"/>
                  </a:lnTo>
                  <a:lnTo>
                    <a:pt x="582" y="156"/>
                  </a:lnTo>
                  <a:lnTo>
                    <a:pt x="582" y="162"/>
                  </a:lnTo>
                  <a:lnTo>
                    <a:pt x="564" y="216"/>
                  </a:lnTo>
                  <a:lnTo>
                    <a:pt x="594" y="276"/>
                  </a:lnTo>
                  <a:lnTo>
                    <a:pt x="594" y="288"/>
                  </a:lnTo>
                  <a:lnTo>
                    <a:pt x="588" y="294"/>
                  </a:lnTo>
                  <a:lnTo>
                    <a:pt x="576" y="294"/>
                  </a:lnTo>
                  <a:lnTo>
                    <a:pt x="564" y="288"/>
                  </a:lnTo>
                  <a:lnTo>
                    <a:pt x="558" y="282"/>
                  </a:lnTo>
                  <a:lnTo>
                    <a:pt x="552" y="282"/>
                  </a:lnTo>
                  <a:lnTo>
                    <a:pt x="522" y="288"/>
                  </a:lnTo>
                  <a:lnTo>
                    <a:pt x="528" y="330"/>
                  </a:lnTo>
                  <a:lnTo>
                    <a:pt x="522" y="336"/>
                  </a:lnTo>
                  <a:lnTo>
                    <a:pt x="516" y="348"/>
                  </a:lnTo>
                  <a:lnTo>
                    <a:pt x="504" y="354"/>
                  </a:lnTo>
                  <a:lnTo>
                    <a:pt x="486" y="390"/>
                  </a:lnTo>
                  <a:lnTo>
                    <a:pt x="486" y="402"/>
                  </a:lnTo>
                  <a:lnTo>
                    <a:pt x="492" y="414"/>
                  </a:lnTo>
                  <a:lnTo>
                    <a:pt x="504" y="450"/>
                  </a:lnTo>
                  <a:lnTo>
                    <a:pt x="498" y="468"/>
                  </a:lnTo>
                  <a:lnTo>
                    <a:pt x="486" y="510"/>
                  </a:lnTo>
                  <a:lnTo>
                    <a:pt x="462" y="570"/>
                  </a:lnTo>
                  <a:lnTo>
                    <a:pt x="432" y="642"/>
                  </a:lnTo>
                  <a:lnTo>
                    <a:pt x="390" y="720"/>
                  </a:lnTo>
                  <a:lnTo>
                    <a:pt x="324" y="852"/>
                  </a:lnTo>
                  <a:lnTo>
                    <a:pt x="312" y="894"/>
                  </a:lnTo>
                  <a:lnTo>
                    <a:pt x="306" y="912"/>
                  </a:lnTo>
                  <a:lnTo>
                    <a:pt x="306" y="948"/>
                  </a:lnTo>
                  <a:lnTo>
                    <a:pt x="294" y="984"/>
                  </a:lnTo>
                  <a:lnTo>
                    <a:pt x="276" y="1014"/>
                  </a:lnTo>
                  <a:lnTo>
                    <a:pt x="258" y="1032"/>
                  </a:lnTo>
                  <a:lnTo>
                    <a:pt x="240" y="1044"/>
                  </a:lnTo>
                  <a:lnTo>
                    <a:pt x="222" y="1062"/>
                  </a:lnTo>
                  <a:lnTo>
                    <a:pt x="216" y="1062"/>
                  </a:lnTo>
                  <a:lnTo>
                    <a:pt x="210" y="1068"/>
                  </a:lnTo>
                  <a:lnTo>
                    <a:pt x="186" y="1068"/>
                  </a:lnTo>
                  <a:lnTo>
                    <a:pt x="150" y="1086"/>
                  </a:lnTo>
                  <a:lnTo>
                    <a:pt x="114" y="1092"/>
                  </a:lnTo>
                  <a:lnTo>
                    <a:pt x="78" y="1074"/>
                  </a:lnTo>
                  <a:lnTo>
                    <a:pt x="60" y="1056"/>
                  </a:lnTo>
                  <a:lnTo>
                    <a:pt x="48" y="1038"/>
                  </a:lnTo>
                  <a:lnTo>
                    <a:pt x="36" y="1026"/>
                  </a:lnTo>
                  <a:lnTo>
                    <a:pt x="36" y="1020"/>
                  </a:lnTo>
                  <a:lnTo>
                    <a:pt x="30" y="1014"/>
                  </a:lnTo>
                  <a:lnTo>
                    <a:pt x="48" y="990"/>
                  </a:lnTo>
                  <a:lnTo>
                    <a:pt x="42" y="978"/>
                  </a:lnTo>
                  <a:lnTo>
                    <a:pt x="24" y="948"/>
                  </a:lnTo>
                  <a:lnTo>
                    <a:pt x="12" y="900"/>
                  </a:lnTo>
                  <a:lnTo>
                    <a:pt x="0" y="834"/>
                  </a:lnTo>
                  <a:lnTo>
                    <a:pt x="0" y="786"/>
                  </a:lnTo>
                  <a:lnTo>
                    <a:pt x="6" y="756"/>
                  </a:lnTo>
                  <a:lnTo>
                    <a:pt x="18" y="738"/>
                  </a:lnTo>
                  <a:lnTo>
                    <a:pt x="60" y="696"/>
                  </a:lnTo>
                  <a:lnTo>
                    <a:pt x="72" y="678"/>
                  </a:lnTo>
                  <a:lnTo>
                    <a:pt x="90" y="672"/>
                  </a:lnTo>
                  <a:lnTo>
                    <a:pt x="96" y="660"/>
                  </a:lnTo>
                  <a:lnTo>
                    <a:pt x="108" y="654"/>
                  </a:lnTo>
                  <a:lnTo>
                    <a:pt x="108" y="636"/>
                  </a:lnTo>
                  <a:lnTo>
                    <a:pt x="102" y="600"/>
                  </a:lnTo>
                  <a:lnTo>
                    <a:pt x="96" y="558"/>
                  </a:lnTo>
                  <a:lnTo>
                    <a:pt x="96" y="522"/>
                  </a:lnTo>
                  <a:lnTo>
                    <a:pt x="78" y="432"/>
                  </a:lnTo>
                  <a:lnTo>
                    <a:pt x="90" y="408"/>
                  </a:lnTo>
                  <a:lnTo>
                    <a:pt x="132" y="366"/>
                  </a:lnTo>
                  <a:lnTo>
                    <a:pt x="132" y="360"/>
                  </a:lnTo>
                  <a:lnTo>
                    <a:pt x="120" y="33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35" name="Libya" descr="© INSCALE GmbH, 05.05.2010&#10;http://www.presentationload.com/">
              <a:extLst>
                <a:ext uri="{FF2B5EF4-FFF2-40B4-BE49-F238E27FC236}">
                  <a16:creationId xmlns:a16="http://schemas.microsoft.com/office/drawing/2014/main" id="{A8F6B13D-2403-4555-801F-F7720E935561}"/>
                </a:ext>
              </a:extLst>
            </p:cNvPr>
            <p:cNvSpPr>
              <a:spLocks/>
            </p:cNvSpPr>
            <p:nvPr/>
          </p:nvSpPr>
          <p:spPr bwMode="gray">
            <a:xfrm>
              <a:off x="5840607" y="3317854"/>
              <a:ext cx="487383" cy="498311"/>
            </a:xfrm>
            <a:custGeom>
              <a:avLst/>
              <a:gdLst>
                <a:gd name="T0" fmla="*/ 2147483647 w 1098"/>
                <a:gd name="T1" fmla="*/ 2147483647 h 1110"/>
                <a:gd name="T2" fmla="*/ 2147483647 w 1098"/>
                <a:gd name="T3" fmla="*/ 2147483647 h 1110"/>
                <a:gd name="T4" fmla="*/ 2147483647 w 1098"/>
                <a:gd name="T5" fmla="*/ 2147483647 h 1110"/>
                <a:gd name="T6" fmla="*/ 2147483647 w 1098"/>
                <a:gd name="T7" fmla="*/ 2147483647 h 1110"/>
                <a:gd name="T8" fmla="*/ 2147483647 w 1098"/>
                <a:gd name="T9" fmla="*/ 2147483647 h 1110"/>
                <a:gd name="T10" fmla="*/ 2147483647 w 1098"/>
                <a:gd name="T11" fmla="*/ 2147483647 h 1110"/>
                <a:gd name="T12" fmla="*/ 2147483647 w 1098"/>
                <a:gd name="T13" fmla="*/ 2147483647 h 1110"/>
                <a:gd name="T14" fmla="*/ 2147483647 w 1098"/>
                <a:gd name="T15" fmla="*/ 2147483647 h 1110"/>
                <a:gd name="T16" fmla="*/ 2147483647 w 1098"/>
                <a:gd name="T17" fmla="*/ 2147483647 h 1110"/>
                <a:gd name="T18" fmla="*/ 2147483647 w 1098"/>
                <a:gd name="T19" fmla="*/ 2147483647 h 1110"/>
                <a:gd name="T20" fmla="*/ 2147483647 w 1098"/>
                <a:gd name="T21" fmla="*/ 2147483647 h 1110"/>
                <a:gd name="T22" fmla="*/ 2147483647 w 1098"/>
                <a:gd name="T23" fmla="*/ 2147483647 h 1110"/>
                <a:gd name="T24" fmla="*/ 0 w 1098"/>
                <a:gd name="T25" fmla="*/ 2147483647 h 1110"/>
                <a:gd name="T26" fmla="*/ 2147483647 w 1098"/>
                <a:gd name="T27" fmla="*/ 2147483647 h 1110"/>
                <a:gd name="T28" fmla="*/ 2147483647 w 1098"/>
                <a:gd name="T29" fmla="*/ 2147483647 h 1110"/>
                <a:gd name="T30" fmla="*/ 2147483647 w 1098"/>
                <a:gd name="T31" fmla="*/ 2147483647 h 1110"/>
                <a:gd name="T32" fmla="*/ 2147483647 w 1098"/>
                <a:gd name="T33" fmla="*/ 2147483647 h 1110"/>
                <a:gd name="T34" fmla="*/ 2147483647 w 1098"/>
                <a:gd name="T35" fmla="*/ 2147483647 h 1110"/>
                <a:gd name="T36" fmla="*/ 2147483647 w 1098"/>
                <a:gd name="T37" fmla="*/ 2147483647 h 1110"/>
                <a:gd name="T38" fmla="*/ 2147483647 w 1098"/>
                <a:gd name="T39" fmla="*/ 2147483647 h 1110"/>
                <a:gd name="T40" fmla="*/ 2147483647 w 1098"/>
                <a:gd name="T41" fmla="*/ 2147483647 h 1110"/>
                <a:gd name="T42" fmla="*/ 2147483647 w 1098"/>
                <a:gd name="T43" fmla="*/ 2147483647 h 1110"/>
                <a:gd name="T44" fmla="*/ 2147483647 w 1098"/>
                <a:gd name="T45" fmla="*/ 2147483647 h 1110"/>
                <a:gd name="T46" fmla="*/ 2147483647 w 1098"/>
                <a:gd name="T47" fmla="*/ 2147483647 h 1110"/>
                <a:gd name="T48" fmla="*/ 2147483647 w 1098"/>
                <a:gd name="T49" fmla="*/ 2147483647 h 1110"/>
                <a:gd name="T50" fmla="*/ 2147483647 w 1098"/>
                <a:gd name="T51" fmla="*/ 2147483647 h 1110"/>
                <a:gd name="T52" fmla="*/ 2147483647 w 1098"/>
                <a:gd name="T53" fmla="*/ 2147483647 h 1110"/>
                <a:gd name="T54" fmla="*/ 2147483647 w 1098"/>
                <a:gd name="T55" fmla="*/ 2147483647 h 1110"/>
                <a:gd name="T56" fmla="*/ 2147483647 w 1098"/>
                <a:gd name="T57" fmla="*/ 2147483647 h 1110"/>
                <a:gd name="T58" fmla="*/ 2147483647 w 1098"/>
                <a:gd name="T59" fmla="*/ 2147483647 h 1110"/>
                <a:gd name="T60" fmla="*/ 2147483647 w 1098"/>
                <a:gd name="T61" fmla="*/ 2147483647 h 1110"/>
                <a:gd name="T62" fmla="*/ 2147483647 w 1098"/>
                <a:gd name="T63" fmla="*/ 2147483647 h 1110"/>
                <a:gd name="T64" fmla="*/ 2147483647 w 1098"/>
                <a:gd name="T65" fmla="*/ 2147483647 h 1110"/>
                <a:gd name="T66" fmla="*/ 2147483647 w 1098"/>
                <a:gd name="T67" fmla="*/ 2147483647 h 1110"/>
                <a:gd name="T68" fmla="*/ 2147483647 w 1098"/>
                <a:gd name="T69" fmla="*/ 2147483647 h 1110"/>
                <a:gd name="T70" fmla="*/ 2147483647 w 1098"/>
                <a:gd name="T71" fmla="*/ 2147483647 h 1110"/>
                <a:gd name="T72" fmla="*/ 2147483647 w 1098"/>
                <a:gd name="T73" fmla="*/ 2147483647 h 1110"/>
                <a:gd name="T74" fmla="*/ 2147483647 w 1098"/>
                <a:gd name="T75" fmla="*/ 2147483647 h 1110"/>
                <a:gd name="T76" fmla="*/ 2147483647 w 1098"/>
                <a:gd name="T77" fmla="*/ 2147483647 h 1110"/>
                <a:gd name="T78" fmla="*/ 2147483647 w 1098"/>
                <a:gd name="T79" fmla="*/ 2147483647 h 1110"/>
                <a:gd name="T80" fmla="*/ 2147483647 w 1098"/>
                <a:gd name="T81" fmla="*/ 2147483647 h 1110"/>
                <a:gd name="T82" fmla="*/ 2147483647 w 1098"/>
                <a:gd name="T83" fmla="*/ 2147483647 h 1110"/>
                <a:gd name="T84" fmla="*/ 2147483647 w 1098"/>
                <a:gd name="T85" fmla="*/ 2147483647 h 1110"/>
                <a:gd name="T86" fmla="*/ 2147483647 w 1098"/>
                <a:gd name="T87" fmla="*/ 2147483647 h 1110"/>
                <a:gd name="T88" fmla="*/ 2147483647 w 1098"/>
                <a:gd name="T89" fmla="*/ 2147483647 h 1110"/>
                <a:gd name="T90" fmla="*/ 2147483647 w 1098"/>
                <a:gd name="T91" fmla="*/ 2147483647 h 1110"/>
                <a:gd name="T92" fmla="*/ 2147483647 w 1098"/>
                <a:gd name="T93" fmla="*/ 2147483647 h 1110"/>
                <a:gd name="T94" fmla="*/ 2147483647 w 1098"/>
                <a:gd name="T95" fmla="*/ 2147483647 h 1110"/>
                <a:gd name="T96" fmla="*/ 2147483647 w 1098"/>
                <a:gd name="T97" fmla="*/ 2147483647 h 1110"/>
                <a:gd name="T98" fmla="*/ 2147483647 w 1098"/>
                <a:gd name="T99" fmla="*/ 2147483647 h 1110"/>
                <a:gd name="T100" fmla="*/ 2147483647 w 1098"/>
                <a:gd name="T101" fmla="*/ 2147483647 h 1110"/>
                <a:gd name="T102" fmla="*/ 2147483647 w 1098"/>
                <a:gd name="T103" fmla="*/ 2147483647 h 1110"/>
                <a:gd name="T104" fmla="*/ 2147483647 w 1098"/>
                <a:gd name="T105" fmla="*/ 2147483647 h 1110"/>
                <a:gd name="T106" fmla="*/ 2147483647 w 1098"/>
                <a:gd name="T107" fmla="*/ 2147483647 h 1110"/>
                <a:gd name="T108" fmla="*/ 2147483647 w 1098"/>
                <a:gd name="T109" fmla="*/ 2147483647 h 1110"/>
                <a:gd name="T110" fmla="*/ 2147483647 w 1098"/>
                <a:gd name="T111" fmla="*/ 2147483647 h 1110"/>
                <a:gd name="T112" fmla="*/ 2147483647 w 1098"/>
                <a:gd name="T113" fmla="*/ 2147483647 h 1110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098"/>
                <a:gd name="T172" fmla="*/ 0 h 1110"/>
                <a:gd name="T173" fmla="*/ 1098 w 1098"/>
                <a:gd name="T174" fmla="*/ 1110 h 1110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098" h="1110">
                  <a:moveTo>
                    <a:pt x="156" y="60"/>
                  </a:moveTo>
                  <a:lnTo>
                    <a:pt x="150" y="66"/>
                  </a:lnTo>
                  <a:lnTo>
                    <a:pt x="126" y="78"/>
                  </a:lnTo>
                  <a:lnTo>
                    <a:pt x="114" y="78"/>
                  </a:lnTo>
                  <a:lnTo>
                    <a:pt x="102" y="84"/>
                  </a:lnTo>
                  <a:lnTo>
                    <a:pt x="96" y="90"/>
                  </a:lnTo>
                  <a:lnTo>
                    <a:pt x="90" y="102"/>
                  </a:lnTo>
                  <a:lnTo>
                    <a:pt x="84" y="108"/>
                  </a:lnTo>
                  <a:lnTo>
                    <a:pt x="78" y="120"/>
                  </a:lnTo>
                  <a:lnTo>
                    <a:pt x="72" y="120"/>
                  </a:lnTo>
                  <a:lnTo>
                    <a:pt x="54" y="138"/>
                  </a:lnTo>
                  <a:lnTo>
                    <a:pt x="54" y="156"/>
                  </a:lnTo>
                  <a:lnTo>
                    <a:pt x="66" y="180"/>
                  </a:lnTo>
                  <a:lnTo>
                    <a:pt x="66" y="204"/>
                  </a:lnTo>
                  <a:lnTo>
                    <a:pt x="36" y="234"/>
                  </a:lnTo>
                  <a:lnTo>
                    <a:pt x="30" y="234"/>
                  </a:lnTo>
                  <a:lnTo>
                    <a:pt x="24" y="240"/>
                  </a:lnTo>
                  <a:lnTo>
                    <a:pt x="12" y="246"/>
                  </a:lnTo>
                  <a:lnTo>
                    <a:pt x="6" y="246"/>
                  </a:lnTo>
                  <a:lnTo>
                    <a:pt x="0" y="252"/>
                  </a:lnTo>
                  <a:lnTo>
                    <a:pt x="12" y="270"/>
                  </a:lnTo>
                  <a:lnTo>
                    <a:pt x="36" y="330"/>
                  </a:lnTo>
                  <a:lnTo>
                    <a:pt x="48" y="354"/>
                  </a:lnTo>
                  <a:lnTo>
                    <a:pt x="48" y="360"/>
                  </a:lnTo>
                  <a:lnTo>
                    <a:pt x="42" y="372"/>
                  </a:lnTo>
                  <a:lnTo>
                    <a:pt x="42" y="402"/>
                  </a:lnTo>
                  <a:lnTo>
                    <a:pt x="36" y="408"/>
                  </a:lnTo>
                  <a:lnTo>
                    <a:pt x="36" y="414"/>
                  </a:lnTo>
                  <a:lnTo>
                    <a:pt x="42" y="432"/>
                  </a:lnTo>
                  <a:lnTo>
                    <a:pt x="30" y="456"/>
                  </a:lnTo>
                  <a:lnTo>
                    <a:pt x="36" y="510"/>
                  </a:lnTo>
                  <a:lnTo>
                    <a:pt x="36" y="516"/>
                  </a:lnTo>
                  <a:lnTo>
                    <a:pt x="42" y="522"/>
                  </a:lnTo>
                  <a:lnTo>
                    <a:pt x="42" y="534"/>
                  </a:lnTo>
                  <a:lnTo>
                    <a:pt x="36" y="546"/>
                  </a:lnTo>
                  <a:lnTo>
                    <a:pt x="30" y="552"/>
                  </a:lnTo>
                  <a:lnTo>
                    <a:pt x="18" y="558"/>
                  </a:lnTo>
                  <a:lnTo>
                    <a:pt x="6" y="558"/>
                  </a:lnTo>
                  <a:lnTo>
                    <a:pt x="0" y="564"/>
                  </a:lnTo>
                  <a:lnTo>
                    <a:pt x="0" y="570"/>
                  </a:lnTo>
                  <a:lnTo>
                    <a:pt x="6" y="582"/>
                  </a:lnTo>
                  <a:lnTo>
                    <a:pt x="18" y="594"/>
                  </a:lnTo>
                  <a:lnTo>
                    <a:pt x="24" y="612"/>
                  </a:lnTo>
                  <a:lnTo>
                    <a:pt x="36" y="624"/>
                  </a:lnTo>
                  <a:lnTo>
                    <a:pt x="42" y="636"/>
                  </a:lnTo>
                  <a:lnTo>
                    <a:pt x="48" y="642"/>
                  </a:lnTo>
                  <a:lnTo>
                    <a:pt x="48" y="684"/>
                  </a:lnTo>
                  <a:lnTo>
                    <a:pt x="72" y="708"/>
                  </a:lnTo>
                  <a:lnTo>
                    <a:pt x="96" y="696"/>
                  </a:lnTo>
                  <a:lnTo>
                    <a:pt x="102" y="696"/>
                  </a:lnTo>
                  <a:lnTo>
                    <a:pt x="138" y="714"/>
                  </a:lnTo>
                  <a:lnTo>
                    <a:pt x="150" y="714"/>
                  </a:lnTo>
                  <a:lnTo>
                    <a:pt x="162" y="726"/>
                  </a:lnTo>
                  <a:lnTo>
                    <a:pt x="162" y="732"/>
                  </a:lnTo>
                  <a:lnTo>
                    <a:pt x="168" y="744"/>
                  </a:lnTo>
                  <a:lnTo>
                    <a:pt x="174" y="762"/>
                  </a:lnTo>
                  <a:lnTo>
                    <a:pt x="180" y="774"/>
                  </a:lnTo>
                  <a:lnTo>
                    <a:pt x="186" y="780"/>
                  </a:lnTo>
                  <a:lnTo>
                    <a:pt x="186" y="786"/>
                  </a:lnTo>
                  <a:lnTo>
                    <a:pt x="222" y="792"/>
                  </a:lnTo>
                  <a:lnTo>
                    <a:pt x="234" y="792"/>
                  </a:lnTo>
                  <a:lnTo>
                    <a:pt x="246" y="798"/>
                  </a:lnTo>
                  <a:lnTo>
                    <a:pt x="258" y="798"/>
                  </a:lnTo>
                  <a:lnTo>
                    <a:pt x="276" y="804"/>
                  </a:lnTo>
                  <a:lnTo>
                    <a:pt x="288" y="810"/>
                  </a:lnTo>
                  <a:lnTo>
                    <a:pt x="294" y="810"/>
                  </a:lnTo>
                  <a:lnTo>
                    <a:pt x="300" y="816"/>
                  </a:lnTo>
                  <a:lnTo>
                    <a:pt x="312" y="822"/>
                  </a:lnTo>
                  <a:lnTo>
                    <a:pt x="318" y="828"/>
                  </a:lnTo>
                  <a:lnTo>
                    <a:pt x="324" y="840"/>
                  </a:lnTo>
                  <a:lnTo>
                    <a:pt x="336" y="846"/>
                  </a:lnTo>
                  <a:lnTo>
                    <a:pt x="342" y="852"/>
                  </a:lnTo>
                  <a:lnTo>
                    <a:pt x="360" y="846"/>
                  </a:lnTo>
                  <a:lnTo>
                    <a:pt x="396" y="828"/>
                  </a:lnTo>
                  <a:lnTo>
                    <a:pt x="456" y="792"/>
                  </a:lnTo>
                  <a:lnTo>
                    <a:pt x="468" y="786"/>
                  </a:lnTo>
                  <a:lnTo>
                    <a:pt x="1026" y="1110"/>
                  </a:lnTo>
                  <a:lnTo>
                    <a:pt x="1026" y="1062"/>
                  </a:lnTo>
                  <a:lnTo>
                    <a:pt x="1098" y="1062"/>
                  </a:lnTo>
                  <a:lnTo>
                    <a:pt x="1098" y="828"/>
                  </a:lnTo>
                  <a:lnTo>
                    <a:pt x="1092" y="750"/>
                  </a:lnTo>
                  <a:lnTo>
                    <a:pt x="1092" y="660"/>
                  </a:lnTo>
                  <a:lnTo>
                    <a:pt x="1086" y="564"/>
                  </a:lnTo>
                  <a:lnTo>
                    <a:pt x="1086" y="468"/>
                  </a:lnTo>
                  <a:lnTo>
                    <a:pt x="1080" y="390"/>
                  </a:lnTo>
                  <a:lnTo>
                    <a:pt x="1080" y="306"/>
                  </a:lnTo>
                  <a:lnTo>
                    <a:pt x="1068" y="270"/>
                  </a:lnTo>
                  <a:lnTo>
                    <a:pt x="1056" y="258"/>
                  </a:lnTo>
                  <a:lnTo>
                    <a:pt x="1050" y="246"/>
                  </a:lnTo>
                  <a:lnTo>
                    <a:pt x="1050" y="240"/>
                  </a:lnTo>
                  <a:lnTo>
                    <a:pt x="1056" y="228"/>
                  </a:lnTo>
                  <a:lnTo>
                    <a:pt x="1062" y="222"/>
                  </a:lnTo>
                  <a:lnTo>
                    <a:pt x="1068" y="210"/>
                  </a:lnTo>
                  <a:lnTo>
                    <a:pt x="1074" y="204"/>
                  </a:lnTo>
                  <a:lnTo>
                    <a:pt x="1074" y="198"/>
                  </a:lnTo>
                  <a:lnTo>
                    <a:pt x="1068" y="186"/>
                  </a:lnTo>
                  <a:lnTo>
                    <a:pt x="1056" y="180"/>
                  </a:lnTo>
                  <a:lnTo>
                    <a:pt x="1056" y="150"/>
                  </a:lnTo>
                  <a:lnTo>
                    <a:pt x="1080" y="126"/>
                  </a:lnTo>
                  <a:lnTo>
                    <a:pt x="1074" y="114"/>
                  </a:lnTo>
                  <a:lnTo>
                    <a:pt x="1074" y="96"/>
                  </a:lnTo>
                  <a:lnTo>
                    <a:pt x="1056" y="102"/>
                  </a:lnTo>
                  <a:lnTo>
                    <a:pt x="1044" y="90"/>
                  </a:lnTo>
                  <a:lnTo>
                    <a:pt x="1032" y="102"/>
                  </a:lnTo>
                  <a:lnTo>
                    <a:pt x="1026" y="102"/>
                  </a:lnTo>
                  <a:lnTo>
                    <a:pt x="1020" y="96"/>
                  </a:lnTo>
                  <a:lnTo>
                    <a:pt x="1008" y="90"/>
                  </a:lnTo>
                  <a:lnTo>
                    <a:pt x="1002" y="84"/>
                  </a:lnTo>
                  <a:lnTo>
                    <a:pt x="990" y="78"/>
                  </a:lnTo>
                  <a:lnTo>
                    <a:pt x="978" y="78"/>
                  </a:lnTo>
                  <a:lnTo>
                    <a:pt x="966" y="84"/>
                  </a:lnTo>
                  <a:lnTo>
                    <a:pt x="954" y="84"/>
                  </a:lnTo>
                  <a:lnTo>
                    <a:pt x="942" y="78"/>
                  </a:lnTo>
                  <a:lnTo>
                    <a:pt x="936" y="72"/>
                  </a:lnTo>
                  <a:lnTo>
                    <a:pt x="936" y="48"/>
                  </a:lnTo>
                  <a:lnTo>
                    <a:pt x="930" y="42"/>
                  </a:lnTo>
                  <a:lnTo>
                    <a:pt x="918" y="36"/>
                  </a:lnTo>
                  <a:lnTo>
                    <a:pt x="882" y="36"/>
                  </a:lnTo>
                  <a:lnTo>
                    <a:pt x="876" y="30"/>
                  </a:lnTo>
                  <a:lnTo>
                    <a:pt x="864" y="30"/>
                  </a:lnTo>
                  <a:lnTo>
                    <a:pt x="852" y="24"/>
                  </a:lnTo>
                  <a:lnTo>
                    <a:pt x="840" y="24"/>
                  </a:lnTo>
                  <a:lnTo>
                    <a:pt x="834" y="30"/>
                  </a:lnTo>
                  <a:lnTo>
                    <a:pt x="834" y="36"/>
                  </a:lnTo>
                  <a:lnTo>
                    <a:pt x="798" y="36"/>
                  </a:lnTo>
                  <a:lnTo>
                    <a:pt x="780" y="42"/>
                  </a:lnTo>
                  <a:lnTo>
                    <a:pt x="768" y="48"/>
                  </a:lnTo>
                  <a:lnTo>
                    <a:pt x="732" y="84"/>
                  </a:lnTo>
                  <a:lnTo>
                    <a:pt x="720" y="108"/>
                  </a:lnTo>
                  <a:lnTo>
                    <a:pt x="720" y="120"/>
                  </a:lnTo>
                  <a:lnTo>
                    <a:pt x="726" y="138"/>
                  </a:lnTo>
                  <a:lnTo>
                    <a:pt x="738" y="150"/>
                  </a:lnTo>
                  <a:lnTo>
                    <a:pt x="744" y="162"/>
                  </a:lnTo>
                  <a:lnTo>
                    <a:pt x="744" y="180"/>
                  </a:lnTo>
                  <a:lnTo>
                    <a:pt x="738" y="192"/>
                  </a:lnTo>
                  <a:lnTo>
                    <a:pt x="714" y="216"/>
                  </a:lnTo>
                  <a:lnTo>
                    <a:pt x="708" y="228"/>
                  </a:lnTo>
                  <a:lnTo>
                    <a:pt x="696" y="234"/>
                  </a:lnTo>
                  <a:lnTo>
                    <a:pt x="666" y="234"/>
                  </a:lnTo>
                  <a:lnTo>
                    <a:pt x="648" y="228"/>
                  </a:lnTo>
                  <a:lnTo>
                    <a:pt x="630" y="216"/>
                  </a:lnTo>
                  <a:lnTo>
                    <a:pt x="612" y="198"/>
                  </a:lnTo>
                  <a:lnTo>
                    <a:pt x="582" y="180"/>
                  </a:lnTo>
                  <a:lnTo>
                    <a:pt x="552" y="168"/>
                  </a:lnTo>
                  <a:lnTo>
                    <a:pt x="528" y="162"/>
                  </a:lnTo>
                  <a:lnTo>
                    <a:pt x="462" y="162"/>
                  </a:lnTo>
                  <a:lnTo>
                    <a:pt x="438" y="150"/>
                  </a:lnTo>
                  <a:lnTo>
                    <a:pt x="426" y="138"/>
                  </a:lnTo>
                  <a:lnTo>
                    <a:pt x="420" y="126"/>
                  </a:lnTo>
                  <a:lnTo>
                    <a:pt x="414" y="108"/>
                  </a:lnTo>
                  <a:lnTo>
                    <a:pt x="414" y="96"/>
                  </a:lnTo>
                  <a:lnTo>
                    <a:pt x="402" y="72"/>
                  </a:lnTo>
                  <a:lnTo>
                    <a:pt x="378" y="60"/>
                  </a:lnTo>
                  <a:lnTo>
                    <a:pt x="366" y="60"/>
                  </a:lnTo>
                  <a:lnTo>
                    <a:pt x="354" y="54"/>
                  </a:lnTo>
                  <a:lnTo>
                    <a:pt x="348" y="48"/>
                  </a:lnTo>
                  <a:lnTo>
                    <a:pt x="324" y="36"/>
                  </a:lnTo>
                  <a:lnTo>
                    <a:pt x="318" y="36"/>
                  </a:lnTo>
                  <a:lnTo>
                    <a:pt x="306" y="30"/>
                  </a:lnTo>
                  <a:lnTo>
                    <a:pt x="264" y="30"/>
                  </a:lnTo>
                  <a:lnTo>
                    <a:pt x="252" y="36"/>
                  </a:lnTo>
                  <a:lnTo>
                    <a:pt x="216" y="36"/>
                  </a:lnTo>
                  <a:lnTo>
                    <a:pt x="192" y="24"/>
                  </a:lnTo>
                  <a:lnTo>
                    <a:pt x="180" y="12"/>
                  </a:lnTo>
                  <a:lnTo>
                    <a:pt x="168" y="6"/>
                  </a:lnTo>
                  <a:lnTo>
                    <a:pt x="150" y="6"/>
                  </a:lnTo>
                  <a:lnTo>
                    <a:pt x="144" y="0"/>
                  </a:lnTo>
                  <a:lnTo>
                    <a:pt x="138" y="42"/>
                  </a:lnTo>
                  <a:lnTo>
                    <a:pt x="144" y="42"/>
                  </a:lnTo>
                  <a:lnTo>
                    <a:pt x="156" y="54"/>
                  </a:lnTo>
                  <a:lnTo>
                    <a:pt x="156" y="6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36" name="Liberia" descr="© INSCALE GmbH, 05.05.2010&#10;http://www.presentationload.com/">
              <a:extLst>
                <a:ext uri="{FF2B5EF4-FFF2-40B4-BE49-F238E27FC236}">
                  <a16:creationId xmlns:a16="http://schemas.microsoft.com/office/drawing/2014/main" id="{43F370F2-A341-44EC-B640-65716724C2F7}"/>
                </a:ext>
              </a:extLst>
            </p:cNvPr>
            <p:cNvSpPr>
              <a:spLocks/>
            </p:cNvSpPr>
            <p:nvPr/>
          </p:nvSpPr>
          <p:spPr bwMode="gray">
            <a:xfrm>
              <a:off x="5178590" y="4209735"/>
              <a:ext cx="136531" cy="155524"/>
            </a:xfrm>
            <a:custGeom>
              <a:avLst/>
              <a:gdLst>
                <a:gd name="T0" fmla="*/ 2147483647 w 312"/>
                <a:gd name="T1" fmla="*/ 2147483647 h 342"/>
                <a:gd name="T2" fmla="*/ 2147483647 w 312"/>
                <a:gd name="T3" fmla="*/ 2147483647 h 342"/>
                <a:gd name="T4" fmla="*/ 2147483647 w 312"/>
                <a:gd name="T5" fmla="*/ 2147483647 h 342"/>
                <a:gd name="T6" fmla="*/ 2147483647 w 312"/>
                <a:gd name="T7" fmla="*/ 2147483647 h 342"/>
                <a:gd name="T8" fmla="*/ 2147483647 w 312"/>
                <a:gd name="T9" fmla="*/ 2147483647 h 342"/>
                <a:gd name="T10" fmla="*/ 2147483647 w 312"/>
                <a:gd name="T11" fmla="*/ 2147483647 h 342"/>
                <a:gd name="T12" fmla="*/ 2147483647 w 312"/>
                <a:gd name="T13" fmla="*/ 2147483647 h 342"/>
                <a:gd name="T14" fmla="*/ 2147483647 w 312"/>
                <a:gd name="T15" fmla="*/ 2147483647 h 342"/>
                <a:gd name="T16" fmla="*/ 2147483647 w 312"/>
                <a:gd name="T17" fmla="*/ 2147483647 h 342"/>
                <a:gd name="T18" fmla="*/ 2147483647 w 312"/>
                <a:gd name="T19" fmla="*/ 2147483647 h 342"/>
                <a:gd name="T20" fmla="*/ 2147483647 w 312"/>
                <a:gd name="T21" fmla="*/ 2147483647 h 342"/>
                <a:gd name="T22" fmla="*/ 2147483647 w 312"/>
                <a:gd name="T23" fmla="*/ 2147483647 h 342"/>
                <a:gd name="T24" fmla="*/ 2147483647 w 312"/>
                <a:gd name="T25" fmla="*/ 2147483647 h 342"/>
                <a:gd name="T26" fmla="*/ 2147483647 w 312"/>
                <a:gd name="T27" fmla="*/ 2147483647 h 342"/>
                <a:gd name="T28" fmla="*/ 2147483647 w 312"/>
                <a:gd name="T29" fmla="*/ 2147483647 h 342"/>
                <a:gd name="T30" fmla="*/ 2147483647 w 312"/>
                <a:gd name="T31" fmla="*/ 2147483647 h 342"/>
                <a:gd name="T32" fmla="*/ 2147483647 w 312"/>
                <a:gd name="T33" fmla="*/ 2147483647 h 342"/>
                <a:gd name="T34" fmla="*/ 2147483647 w 312"/>
                <a:gd name="T35" fmla="*/ 2147483647 h 342"/>
                <a:gd name="T36" fmla="*/ 2147483647 w 312"/>
                <a:gd name="T37" fmla="*/ 2147483647 h 342"/>
                <a:gd name="T38" fmla="*/ 2147483647 w 312"/>
                <a:gd name="T39" fmla="*/ 2147483647 h 342"/>
                <a:gd name="T40" fmla="*/ 2147483647 w 312"/>
                <a:gd name="T41" fmla="*/ 2147483647 h 342"/>
                <a:gd name="T42" fmla="*/ 2147483647 w 312"/>
                <a:gd name="T43" fmla="*/ 2147483647 h 342"/>
                <a:gd name="T44" fmla="*/ 2147483647 w 312"/>
                <a:gd name="T45" fmla="*/ 2147483647 h 342"/>
                <a:gd name="T46" fmla="*/ 2147483647 w 312"/>
                <a:gd name="T47" fmla="*/ 2147483647 h 342"/>
                <a:gd name="T48" fmla="*/ 2147483647 w 312"/>
                <a:gd name="T49" fmla="*/ 2147483647 h 342"/>
                <a:gd name="T50" fmla="*/ 2147483647 w 312"/>
                <a:gd name="T51" fmla="*/ 0 h 342"/>
                <a:gd name="T52" fmla="*/ 2147483647 w 312"/>
                <a:gd name="T53" fmla="*/ 0 h 342"/>
                <a:gd name="T54" fmla="*/ 2147483647 w 312"/>
                <a:gd name="T55" fmla="*/ 2147483647 h 342"/>
                <a:gd name="T56" fmla="*/ 2147483647 w 312"/>
                <a:gd name="T57" fmla="*/ 2147483647 h 342"/>
                <a:gd name="T58" fmla="*/ 2147483647 w 312"/>
                <a:gd name="T59" fmla="*/ 2147483647 h 342"/>
                <a:gd name="T60" fmla="*/ 2147483647 w 312"/>
                <a:gd name="T61" fmla="*/ 2147483647 h 342"/>
                <a:gd name="T62" fmla="*/ 2147483647 w 312"/>
                <a:gd name="T63" fmla="*/ 2147483647 h 342"/>
                <a:gd name="T64" fmla="*/ 2147483647 w 312"/>
                <a:gd name="T65" fmla="*/ 2147483647 h 342"/>
                <a:gd name="T66" fmla="*/ 2147483647 w 312"/>
                <a:gd name="T67" fmla="*/ 2147483647 h 342"/>
                <a:gd name="T68" fmla="*/ 2147483647 w 312"/>
                <a:gd name="T69" fmla="*/ 2147483647 h 342"/>
                <a:gd name="T70" fmla="*/ 2147483647 w 312"/>
                <a:gd name="T71" fmla="*/ 2147483647 h 342"/>
                <a:gd name="T72" fmla="*/ 2147483647 w 312"/>
                <a:gd name="T73" fmla="*/ 2147483647 h 342"/>
                <a:gd name="T74" fmla="*/ 2147483647 w 312"/>
                <a:gd name="T75" fmla="*/ 2147483647 h 342"/>
                <a:gd name="T76" fmla="*/ 2147483647 w 312"/>
                <a:gd name="T77" fmla="*/ 2147483647 h 342"/>
                <a:gd name="T78" fmla="*/ 0 w 312"/>
                <a:gd name="T79" fmla="*/ 2147483647 h 342"/>
                <a:gd name="T80" fmla="*/ 2147483647 w 312"/>
                <a:gd name="T81" fmla="*/ 2147483647 h 342"/>
                <a:gd name="T82" fmla="*/ 2147483647 w 312"/>
                <a:gd name="T83" fmla="*/ 2147483647 h 342"/>
                <a:gd name="T84" fmla="*/ 2147483647 w 312"/>
                <a:gd name="T85" fmla="*/ 2147483647 h 342"/>
                <a:gd name="T86" fmla="*/ 2147483647 w 312"/>
                <a:gd name="T87" fmla="*/ 2147483647 h 342"/>
                <a:gd name="T88" fmla="*/ 2147483647 w 312"/>
                <a:gd name="T89" fmla="*/ 2147483647 h 342"/>
                <a:gd name="T90" fmla="*/ 2147483647 w 312"/>
                <a:gd name="T91" fmla="*/ 2147483647 h 342"/>
                <a:gd name="T92" fmla="*/ 2147483647 w 312"/>
                <a:gd name="T93" fmla="*/ 2147483647 h 342"/>
                <a:gd name="T94" fmla="*/ 2147483647 w 312"/>
                <a:gd name="T95" fmla="*/ 2147483647 h 342"/>
                <a:gd name="T96" fmla="*/ 2147483647 w 312"/>
                <a:gd name="T97" fmla="*/ 2147483647 h 342"/>
                <a:gd name="T98" fmla="*/ 2147483647 w 312"/>
                <a:gd name="T99" fmla="*/ 2147483647 h 342"/>
                <a:gd name="T100" fmla="*/ 2147483647 w 312"/>
                <a:gd name="T101" fmla="*/ 2147483647 h 342"/>
                <a:gd name="T102" fmla="*/ 2147483647 w 312"/>
                <a:gd name="T103" fmla="*/ 2147483647 h 342"/>
                <a:gd name="T104" fmla="*/ 2147483647 w 312"/>
                <a:gd name="T105" fmla="*/ 2147483647 h 342"/>
                <a:gd name="T106" fmla="*/ 2147483647 w 312"/>
                <a:gd name="T107" fmla="*/ 2147483647 h 342"/>
                <a:gd name="T108" fmla="*/ 2147483647 w 312"/>
                <a:gd name="T109" fmla="*/ 2147483647 h 342"/>
                <a:gd name="T110" fmla="*/ 2147483647 w 312"/>
                <a:gd name="T111" fmla="*/ 2147483647 h 342"/>
                <a:gd name="T112" fmla="*/ 2147483647 w 312"/>
                <a:gd name="T113" fmla="*/ 2147483647 h 342"/>
                <a:gd name="T114" fmla="*/ 2147483647 w 312"/>
                <a:gd name="T115" fmla="*/ 2147483647 h 342"/>
                <a:gd name="T116" fmla="*/ 2147483647 w 312"/>
                <a:gd name="T117" fmla="*/ 2147483647 h 342"/>
                <a:gd name="T118" fmla="*/ 2147483647 w 312"/>
                <a:gd name="T119" fmla="*/ 2147483647 h 342"/>
                <a:gd name="T120" fmla="*/ 2147483647 w 312"/>
                <a:gd name="T121" fmla="*/ 2147483647 h 34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312"/>
                <a:gd name="T184" fmla="*/ 0 h 342"/>
                <a:gd name="T185" fmla="*/ 312 w 312"/>
                <a:gd name="T186" fmla="*/ 342 h 34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312" h="342">
                  <a:moveTo>
                    <a:pt x="312" y="252"/>
                  </a:moveTo>
                  <a:lnTo>
                    <a:pt x="312" y="240"/>
                  </a:lnTo>
                  <a:lnTo>
                    <a:pt x="282" y="210"/>
                  </a:lnTo>
                  <a:lnTo>
                    <a:pt x="282" y="180"/>
                  </a:lnTo>
                  <a:lnTo>
                    <a:pt x="246" y="186"/>
                  </a:lnTo>
                  <a:lnTo>
                    <a:pt x="246" y="174"/>
                  </a:lnTo>
                  <a:lnTo>
                    <a:pt x="228" y="174"/>
                  </a:lnTo>
                  <a:lnTo>
                    <a:pt x="222" y="168"/>
                  </a:lnTo>
                  <a:lnTo>
                    <a:pt x="228" y="156"/>
                  </a:lnTo>
                  <a:lnTo>
                    <a:pt x="240" y="150"/>
                  </a:lnTo>
                  <a:lnTo>
                    <a:pt x="246" y="132"/>
                  </a:lnTo>
                  <a:lnTo>
                    <a:pt x="246" y="108"/>
                  </a:lnTo>
                  <a:lnTo>
                    <a:pt x="228" y="72"/>
                  </a:lnTo>
                  <a:lnTo>
                    <a:pt x="222" y="72"/>
                  </a:lnTo>
                  <a:lnTo>
                    <a:pt x="216" y="78"/>
                  </a:lnTo>
                  <a:lnTo>
                    <a:pt x="210" y="90"/>
                  </a:lnTo>
                  <a:lnTo>
                    <a:pt x="210" y="102"/>
                  </a:lnTo>
                  <a:lnTo>
                    <a:pt x="198" y="114"/>
                  </a:lnTo>
                  <a:lnTo>
                    <a:pt x="192" y="114"/>
                  </a:lnTo>
                  <a:lnTo>
                    <a:pt x="180" y="102"/>
                  </a:lnTo>
                  <a:lnTo>
                    <a:pt x="180" y="96"/>
                  </a:lnTo>
                  <a:lnTo>
                    <a:pt x="168" y="96"/>
                  </a:lnTo>
                  <a:lnTo>
                    <a:pt x="168" y="36"/>
                  </a:lnTo>
                  <a:lnTo>
                    <a:pt x="162" y="18"/>
                  </a:lnTo>
                  <a:lnTo>
                    <a:pt x="150" y="6"/>
                  </a:lnTo>
                  <a:lnTo>
                    <a:pt x="138" y="0"/>
                  </a:lnTo>
                  <a:lnTo>
                    <a:pt x="132" y="0"/>
                  </a:lnTo>
                  <a:lnTo>
                    <a:pt x="126" y="6"/>
                  </a:lnTo>
                  <a:lnTo>
                    <a:pt x="126" y="18"/>
                  </a:lnTo>
                  <a:lnTo>
                    <a:pt x="102" y="12"/>
                  </a:lnTo>
                  <a:lnTo>
                    <a:pt x="108" y="36"/>
                  </a:lnTo>
                  <a:lnTo>
                    <a:pt x="84" y="42"/>
                  </a:lnTo>
                  <a:lnTo>
                    <a:pt x="84" y="60"/>
                  </a:lnTo>
                  <a:lnTo>
                    <a:pt x="78" y="72"/>
                  </a:lnTo>
                  <a:lnTo>
                    <a:pt x="66" y="78"/>
                  </a:lnTo>
                  <a:lnTo>
                    <a:pt x="54" y="90"/>
                  </a:lnTo>
                  <a:lnTo>
                    <a:pt x="42" y="96"/>
                  </a:lnTo>
                  <a:lnTo>
                    <a:pt x="24" y="114"/>
                  </a:lnTo>
                  <a:lnTo>
                    <a:pt x="24" y="150"/>
                  </a:lnTo>
                  <a:lnTo>
                    <a:pt x="0" y="126"/>
                  </a:lnTo>
                  <a:lnTo>
                    <a:pt x="36" y="162"/>
                  </a:lnTo>
                  <a:lnTo>
                    <a:pt x="60" y="162"/>
                  </a:lnTo>
                  <a:lnTo>
                    <a:pt x="72" y="192"/>
                  </a:lnTo>
                  <a:lnTo>
                    <a:pt x="102" y="192"/>
                  </a:lnTo>
                  <a:lnTo>
                    <a:pt x="108" y="198"/>
                  </a:lnTo>
                  <a:lnTo>
                    <a:pt x="120" y="222"/>
                  </a:lnTo>
                  <a:lnTo>
                    <a:pt x="132" y="240"/>
                  </a:lnTo>
                  <a:lnTo>
                    <a:pt x="150" y="252"/>
                  </a:lnTo>
                  <a:lnTo>
                    <a:pt x="162" y="270"/>
                  </a:lnTo>
                  <a:lnTo>
                    <a:pt x="180" y="282"/>
                  </a:lnTo>
                  <a:lnTo>
                    <a:pt x="198" y="288"/>
                  </a:lnTo>
                  <a:lnTo>
                    <a:pt x="210" y="294"/>
                  </a:lnTo>
                  <a:lnTo>
                    <a:pt x="228" y="300"/>
                  </a:lnTo>
                  <a:lnTo>
                    <a:pt x="258" y="330"/>
                  </a:lnTo>
                  <a:lnTo>
                    <a:pt x="294" y="342"/>
                  </a:lnTo>
                  <a:lnTo>
                    <a:pt x="300" y="342"/>
                  </a:lnTo>
                  <a:lnTo>
                    <a:pt x="300" y="294"/>
                  </a:lnTo>
                  <a:lnTo>
                    <a:pt x="306" y="288"/>
                  </a:lnTo>
                  <a:lnTo>
                    <a:pt x="306" y="276"/>
                  </a:lnTo>
                  <a:lnTo>
                    <a:pt x="312" y="264"/>
                  </a:lnTo>
                  <a:lnTo>
                    <a:pt x="312" y="25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37" name="Lesotho" descr="© INSCALE GmbH, 05.05.2010&#10;http://www.presentationload.com/">
              <a:extLst>
                <a:ext uri="{FF2B5EF4-FFF2-40B4-BE49-F238E27FC236}">
                  <a16:creationId xmlns:a16="http://schemas.microsoft.com/office/drawing/2014/main" id="{7969DCD8-6B2B-47CF-892C-B24EAA3C3793}"/>
                </a:ext>
              </a:extLst>
            </p:cNvPr>
            <p:cNvSpPr>
              <a:spLocks/>
            </p:cNvSpPr>
            <p:nvPr/>
          </p:nvSpPr>
          <p:spPr bwMode="gray">
            <a:xfrm>
              <a:off x="6378792" y="5557080"/>
              <a:ext cx="74616" cy="73001"/>
            </a:xfrm>
            <a:custGeom>
              <a:avLst/>
              <a:gdLst>
                <a:gd name="T0" fmla="*/ 0 w 168"/>
                <a:gd name="T1" fmla="*/ 2147483647 h 162"/>
                <a:gd name="T2" fmla="*/ 2147483647 w 168"/>
                <a:gd name="T3" fmla="*/ 2147483647 h 162"/>
                <a:gd name="T4" fmla="*/ 2147483647 w 168"/>
                <a:gd name="T5" fmla="*/ 2147483647 h 162"/>
                <a:gd name="T6" fmla="*/ 2147483647 w 168"/>
                <a:gd name="T7" fmla="*/ 2147483647 h 162"/>
                <a:gd name="T8" fmla="*/ 2147483647 w 168"/>
                <a:gd name="T9" fmla="*/ 2147483647 h 162"/>
                <a:gd name="T10" fmla="*/ 2147483647 w 168"/>
                <a:gd name="T11" fmla="*/ 2147483647 h 162"/>
                <a:gd name="T12" fmla="*/ 2147483647 w 168"/>
                <a:gd name="T13" fmla="*/ 2147483647 h 162"/>
                <a:gd name="T14" fmla="*/ 2147483647 w 168"/>
                <a:gd name="T15" fmla="*/ 2147483647 h 162"/>
                <a:gd name="T16" fmla="*/ 2147483647 w 168"/>
                <a:gd name="T17" fmla="*/ 2147483647 h 162"/>
                <a:gd name="T18" fmla="*/ 2147483647 w 168"/>
                <a:gd name="T19" fmla="*/ 2147483647 h 162"/>
                <a:gd name="T20" fmla="*/ 2147483647 w 168"/>
                <a:gd name="T21" fmla="*/ 2147483647 h 162"/>
                <a:gd name="T22" fmla="*/ 2147483647 w 168"/>
                <a:gd name="T23" fmla="*/ 2147483647 h 162"/>
                <a:gd name="T24" fmla="*/ 2147483647 w 168"/>
                <a:gd name="T25" fmla="*/ 2147483647 h 162"/>
                <a:gd name="T26" fmla="*/ 2147483647 w 168"/>
                <a:gd name="T27" fmla="*/ 2147483647 h 162"/>
                <a:gd name="T28" fmla="*/ 2147483647 w 168"/>
                <a:gd name="T29" fmla="*/ 2147483647 h 162"/>
                <a:gd name="T30" fmla="*/ 2147483647 w 168"/>
                <a:gd name="T31" fmla="*/ 2147483647 h 162"/>
                <a:gd name="T32" fmla="*/ 2147483647 w 168"/>
                <a:gd name="T33" fmla="*/ 2147483647 h 162"/>
                <a:gd name="T34" fmla="*/ 2147483647 w 168"/>
                <a:gd name="T35" fmla="*/ 2147483647 h 162"/>
                <a:gd name="T36" fmla="*/ 2147483647 w 168"/>
                <a:gd name="T37" fmla="*/ 2147483647 h 162"/>
                <a:gd name="T38" fmla="*/ 2147483647 w 168"/>
                <a:gd name="T39" fmla="*/ 2147483647 h 162"/>
                <a:gd name="T40" fmla="*/ 2147483647 w 168"/>
                <a:gd name="T41" fmla="*/ 2147483647 h 162"/>
                <a:gd name="T42" fmla="*/ 2147483647 w 168"/>
                <a:gd name="T43" fmla="*/ 0 h 162"/>
                <a:gd name="T44" fmla="*/ 2147483647 w 168"/>
                <a:gd name="T45" fmla="*/ 0 h 162"/>
                <a:gd name="T46" fmla="*/ 2147483647 w 168"/>
                <a:gd name="T47" fmla="*/ 2147483647 h 162"/>
                <a:gd name="T48" fmla="*/ 2147483647 w 168"/>
                <a:gd name="T49" fmla="*/ 2147483647 h 162"/>
                <a:gd name="T50" fmla="*/ 2147483647 w 168"/>
                <a:gd name="T51" fmla="*/ 2147483647 h 162"/>
                <a:gd name="T52" fmla="*/ 2147483647 w 168"/>
                <a:gd name="T53" fmla="*/ 2147483647 h 162"/>
                <a:gd name="T54" fmla="*/ 2147483647 w 168"/>
                <a:gd name="T55" fmla="*/ 2147483647 h 162"/>
                <a:gd name="T56" fmla="*/ 2147483647 w 168"/>
                <a:gd name="T57" fmla="*/ 2147483647 h 162"/>
                <a:gd name="T58" fmla="*/ 2147483647 w 168"/>
                <a:gd name="T59" fmla="*/ 2147483647 h 162"/>
                <a:gd name="T60" fmla="*/ 0 w 168"/>
                <a:gd name="T61" fmla="*/ 2147483647 h 162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68"/>
                <a:gd name="T94" fmla="*/ 0 h 162"/>
                <a:gd name="T95" fmla="*/ 168 w 168"/>
                <a:gd name="T96" fmla="*/ 162 h 162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68" h="162">
                  <a:moveTo>
                    <a:pt x="0" y="78"/>
                  </a:moveTo>
                  <a:lnTo>
                    <a:pt x="24" y="114"/>
                  </a:lnTo>
                  <a:lnTo>
                    <a:pt x="24" y="132"/>
                  </a:lnTo>
                  <a:lnTo>
                    <a:pt x="54" y="162"/>
                  </a:lnTo>
                  <a:lnTo>
                    <a:pt x="72" y="162"/>
                  </a:lnTo>
                  <a:lnTo>
                    <a:pt x="72" y="150"/>
                  </a:lnTo>
                  <a:lnTo>
                    <a:pt x="78" y="144"/>
                  </a:lnTo>
                  <a:lnTo>
                    <a:pt x="84" y="132"/>
                  </a:lnTo>
                  <a:lnTo>
                    <a:pt x="90" y="126"/>
                  </a:lnTo>
                  <a:lnTo>
                    <a:pt x="102" y="120"/>
                  </a:lnTo>
                  <a:lnTo>
                    <a:pt x="120" y="120"/>
                  </a:lnTo>
                  <a:lnTo>
                    <a:pt x="132" y="114"/>
                  </a:lnTo>
                  <a:lnTo>
                    <a:pt x="138" y="108"/>
                  </a:lnTo>
                  <a:lnTo>
                    <a:pt x="150" y="102"/>
                  </a:lnTo>
                  <a:lnTo>
                    <a:pt x="144" y="84"/>
                  </a:lnTo>
                  <a:lnTo>
                    <a:pt x="168" y="66"/>
                  </a:lnTo>
                  <a:lnTo>
                    <a:pt x="162" y="42"/>
                  </a:lnTo>
                  <a:lnTo>
                    <a:pt x="150" y="36"/>
                  </a:lnTo>
                  <a:lnTo>
                    <a:pt x="144" y="24"/>
                  </a:lnTo>
                  <a:lnTo>
                    <a:pt x="138" y="18"/>
                  </a:lnTo>
                  <a:lnTo>
                    <a:pt x="132" y="6"/>
                  </a:lnTo>
                  <a:lnTo>
                    <a:pt x="126" y="0"/>
                  </a:lnTo>
                  <a:lnTo>
                    <a:pt x="90" y="0"/>
                  </a:lnTo>
                  <a:lnTo>
                    <a:pt x="78" y="6"/>
                  </a:lnTo>
                  <a:lnTo>
                    <a:pt x="78" y="18"/>
                  </a:lnTo>
                  <a:lnTo>
                    <a:pt x="54" y="18"/>
                  </a:lnTo>
                  <a:lnTo>
                    <a:pt x="48" y="24"/>
                  </a:lnTo>
                  <a:lnTo>
                    <a:pt x="48" y="42"/>
                  </a:lnTo>
                  <a:lnTo>
                    <a:pt x="30" y="60"/>
                  </a:lnTo>
                  <a:lnTo>
                    <a:pt x="24" y="78"/>
                  </a:lnTo>
                  <a:lnTo>
                    <a:pt x="0" y="78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38" name="Kyrgyzstan" descr="© INSCALE GmbH, 05.05.2010&#10;http://www.presentationload.com/">
              <a:extLst>
                <a:ext uri="{FF2B5EF4-FFF2-40B4-BE49-F238E27FC236}">
                  <a16:creationId xmlns:a16="http://schemas.microsoft.com/office/drawing/2014/main" id="{242659E4-AD3B-4005-8440-D2687E579ED5}"/>
                </a:ext>
              </a:extLst>
            </p:cNvPr>
            <p:cNvSpPr>
              <a:spLocks/>
            </p:cNvSpPr>
            <p:nvPr/>
          </p:nvSpPr>
          <p:spPr bwMode="gray">
            <a:xfrm>
              <a:off x="7588520" y="2960784"/>
              <a:ext cx="296876" cy="139654"/>
            </a:xfrm>
            <a:custGeom>
              <a:avLst/>
              <a:gdLst>
                <a:gd name="T0" fmla="*/ 2147483647 w 672"/>
                <a:gd name="T1" fmla="*/ 2147483647 h 312"/>
                <a:gd name="T2" fmla="*/ 2147483647 w 672"/>
                <a:gd name="T3" fmla="*/ 2147483647 h 312"/>
                <a:gd name="T4" fmla="*/ 2147483647 w 672"/>
                <a:gd name="T5" fmla="*/ 2147483647 h 312"/>
                <a:gd name="T6" fmla="*/ 2147483647 w 672"/>
                <a:gd name="T7" fmla="*/ 2147483647 h 312"/>
                <a:gd name="T8" fmla="*/ 2147483647 w 672"/>
                <a:gd name="T9" fmla="*/ 2147483647 h 312"/>
                <a:gd name="T10" fmla="*/ 2147483647 w 672"/>
                <a:gd name="T11" fmla="*/ 2147483647 h 312"/>
                <a:gd name="T12" fmla="*/ 2147483647 w 672"/>
                <a:gd name="T13" fmla="*/ 2147483647 h 312"/>
                <a:gd name="T14" fmla="*/ 2147483647 w 672"/>
                <a:gd name="T15" fmla="*/ 2147483647 h 312"/>
                <a:gd name="T16" fmla="*/ 2147483647 w 672"/>
                <a:gd name="T17" fmla="*/ 2147483647 h 312"/>
                <a:gd name="T18" fmla="*/ 2147483647 w 672"/>
                <a:gd name="T19" fmla="*/ 2147483647 h 312"/>
                <a:gd name="T20" fmla="*/ 2147483647 w 672"/>
                <a:gd name="T21" fmla="*/ 2147483647 h 312"/>
                <a:gd name="T22" fmla="*/ 2147483647 w 672"/>
                <a:gd name="T23" fmla="*/ 2147483647 h 312"/>
                <a:gd name="T24" fmla="*/ 0 w 672"/>
                <a:gd name="T25" fmla="*/ 2147483647 h 312"/>
                <a:gd name="T26" fmla="*/ 2147483647 w 672"/>
                <a:gd name="T27" fmla="*/ 2147483647 h 312"/>
                <a:gd name="T28" fmla="*/ 2147483647 w 672"/>
                <a:gd name="T29" fmla="*/ 2147483647 h 312"/>
                <a:gd name="T30" fmla="*/ 2147483647 w 672"/>
                <a:gd name="T31" fmla="*/ 2147483647 h 312"/>
                <a:gd name="T32" fmla="*/ 2147483647 w 672"/>
                <a:gd name="T33" fmla="*/ 2147483647 h 312"/>
                <a:gd name="T34" fmla="*/ 2147483647 w 672"/>
                <a:gd name="T35" fmla="*/ 2147483647 h 312"/>
                <a:gd name="T36" fmla="*/ 2147483647 w 672"/>
                <a:gd name="T37" fmla="*/ 2147483647 h 312"/>
                <a:gd name="T38" fmla="*/ 2147483647 w 672"/>
                <a:gd name="T39" fmla="*/ 2147483647 h 312"/>
                <a:gd name="T40" fmla="*/ 2147483647 w 672"/>
                <a:gd name="T41" fmla="*/ 2147483647 h 312"/>
                <a:gd name="T42" fmla="*/ 2147483647 w 672"/>
                <a:gd name="T43" fmla="*/ 2147483647 h 312"/>
                <a:gd name="T44" fmla="*/ 2147483647 w 672"/>
                <a:gd name="T45" fmla="*/ 2147483647 h 312"/>
                <a:gd name="T46" fmla="*/ 2147483647 w 672"/>
                <a:gd name="T47" fmla="*/ 2147483647 h 312"/>
                <a:gd name="T48" fmla="*/ 2147483647 w 672"/>
                <a:gd name="T49" fmla="*/ 2147483647 h 312"/>
                <a:gd name="T50" fmla="*/ 2147483647 w 672"/>
                <a:gd name="T51" fmla="*/ 2147483647 h 312"/>
                <a:gd name="T52" fmla="*/ 2147483647 w 672"/>
                <a:gd name="T53" fmla="*/ 2147483647 h 312"/>
                <a:gd name="T54" fmla="*/ 2147483647 w 672"/>
                <a:gd name="T55" fmla="*/ 2147483647 h 312"/>
                <a:gd name="T56" fmla="*/ 2147483647 w 672"/>
                <a:gd name="T57" fmla="*/ 2147483647 h 312"/>
                <a:gd name="T58" fmla="*/ 2147483647 w 672"/>
                <a:gd name="T59" fmla="*/ 2147483647 h 312"/>
                <a:gd name="T60" fmla="*/ 2147483647 w 672"/>
                <a:gd name="T61" fmla="*/ 2147483647 h 312"/>
                <a:gd name="T62" fmla="*/ 2147483647 w 672"/>
                <a:gd name="T63" fmla="*/ 2147483647 h 312"/>
                <a:gd name="T64" fmla="*/ 2147483647 w 672"/>
                <a:gd name="T65" fmla="*/ 2147483647 h 312"/>
                <a:gd name="T66" fmla="*/ 2147483647 w 672"/>
                <a:gd name="T67" fmla="*/ 2147483647 h 312"/>
                <a:gd name="T68" fmla="*/ 2147483647 w 672"/>
                <a:gd name="T69" fmla="*/ 2147483647 h 312"/>
                <a:gd name="T70" fmla="*/ 2147483647 w 672"/>
                <a:gd name="T71" fmla="*/ 2147483647 h 312"/>
                <a:gd name="T72" fmla="*/ 2147483647 w 672"/>
                <a:gd name="T73" fmla="*/ 2147483647 h 312"/>
                <a:gd name="T74" fmla="*/ 2147483647 w 672"/>
                <a:gd name="T75" fmla="*/ 2147483647 h 312"/>
                <a:gd name="T76" fmla="*/ 2147483647 w 672"/>
                <a:gd name="T77" fmla="*/ 0 h 312"/>
                <a:gd name="T78" fmla="*/ 2147483647 w 672"/>
                <a:gd name="T79" fmla="*/ 2147483647 h 312"/>
                <a:gd name="T80" fmla="*/ 2147483647 w 672"/>
                <a:gd name="T81" fmla="*/ 2147483647 h 312"/>
                <a:gd name="T82" fmla="*/ 2147483647 w 672"/>
                <a:gd name="T83" fmla="*/ 2147483647 h 312"/>
                <a:gd name="T84" fmla="*/ 2147483647 w 672"/>
                <a:gd name="T85" fmla="*/ 2147483647 h 312"/>
                <a:gd name="T86" fmla="*/ 2147483647 w 672"/>
                <a:gd name="T87" fmla="*/ 2147483647 h 312"/>
                <a:gd name="T88" fmla="*/ 2147483647 w 672"/>
                <a:gd name="T89" fmla="*/ 2147483647 h 312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672"/>
                <a:gd name="T136" fmla="*/ 0 h 312"/>
                <a:gd name="T137" fmla="*/ 672 w 672"/>
                <a:gd name="T138" fmla="*/ 312 h 312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672" h="312">
                  <a:moveTo>
                    <a:pt x="36" y="132"/>
                  </a:moveTo>
                  <a:lnTo>
                    <a:pt x="66" y="144"/>
                  </a:lnTo>
                  <a:lnTo>
                    <a:pt x="78" y="156"/>
                  </a:lnTo>
                  <a:lnTo>
                    <a:pt x="114" y="156"/>
                  </a:lnTo>
                  <a:lnTo>
                    <a:pt x="114" y="144"/>
                  </a:lnTo>
                  <a:lnTo>
                    <a:pt x="126" y="144"/>
                  </a:lnTo>
                  <a:lnTo>
                    <a:pt x="126" y="132"/>
                  </a:lnTo>
                  <a:lnTo>
                    <a:pt x="144" y="156"/>
                  </a:lnTo>
                  <a:lnTo>
                    <a:pt x="162" y="156"/>
                  </a:lnTo>
                  <a:lnTo>
                    <a:pt x="168" y="174"/>
                  </a:lnTo>
                  <a:lnTo>
                    <a:pt x="192" y="174"/>
                  </a:lnTo>
                  <a:lnTo>
                    <a:pt x="198" y="186"/>
                  </a:lnTo>
                  <a:lnTo>
                    <a:pt x="204" y="186"/>
                  </a:lnTo>
                  <a:lnTo>
                    <a:pt x="216" y="180"/>
                  </a:lnTo>
                  <a:lnTo>
                    <a:pt x="228" y="180"/>
                  </a:lnTo>
                  <a:lnTo>
                    <a:pt x="228" y="192"/>
                  </a:lnTo>
                  <a:lnTo>
                    <a:pt x="216" y="204"/>
                  </a:lnTo>
                  <a:lnTo>
                    <a:pt x="204" y="210"/>
                  </a:lnTo>
                  <a:lnTo>
                    <a:pt x="192" y="210"/>
                  </a:lnTo>
                  <a:lnTo>
                    <a:pt x="192" y="216"/>
                  </a:lnTo>
                  <a:lnTo>
                    <a:pt x="174" y="222"/>
                  </a:lnTo>
                  <a:lnTo>
                    <a:pt x="156" y="240"/>
                  </a:lnTo>
                  <a:lnTo>
                    <a:pt x="150" y="240"/>
                  </a:lnTo>
                  <a:lnTo>
                    <a:pt x="144" y="234"/>
                  </a:lnTo>
                  <a:lnTo>
                    <a:pt x="138" y="234"/>
                  </a:lnTo>
                  <a:lnTo>
                    <a:pt x="132" y="228"/>
                  </a:lnTo>
                  <a:lnTo>
                    <a:pt x="114" y="228"/>
                  </a:lnTo>
                  <a:lnTo>
                    <a:pt x="102" y="234"/>
                  </a:lnTo>
                  <a:lnTo>
                    <a:pt x="96" y="234"/>
                  </a:lnTo>
                  <a:lnTo>
                    <a:pt x="96" y="246"/>
                  </a:lnTo>
                  <a:lnTo>
                    <a:pt x="90" y="252"/>
                  </a:lnTo>
                  <a:lnTo>
                    <a:pt x="84" y="252"/>
                  </a:lnTo>
                  <a:lnTo>
                    <a:pt x="72" y="246"/>
                  </a:lnTo>
                  <a:lnTo>
                    <a:pt x="36" y="234"/>
                  </a:lnTo>
                  <a:lnTo>
                    <a:pt x="24" y="234"/>
                  </a:lnTo>
                  <a:lnTo>
                    <a:pt x="18" y="240"/>
                  </a:lnTo>
                  <a:lnTo>
                    <a:pt x="18" y="252"/>
                  </a:lnTo>
                  <a:lnTo>
                    <a:pt x="12" y="258"/>
                  </a:lnTo>
                  <a:lnTo>
                    <a:pt x="0" y="264"/>
                  </a:lnTo>
                  <a:lnTo>
                    <a:pt x="0" y="276"/>
                  </a:lnTo>
                  <a:lnTo>
                    <a:pt x="6" y="282"/>
                  </a:lnTo>
                  <a:lnTo>
                    <a:pt x="6" y="288"/>
                  </a:lnTo>
                  <a:lnTo>
                    <a:pt x="12" y="294"/>
                  </a:lnTo>
                  <a:lnTo>
                    <a:pt x="24" y="288"/>
                  </a:lnTo>
                  <a:lnTo>
                    <a:pt x="36" y="288"/>
                  </a:lnTo>
                  <a:lnTo>
                    <a:pt x="42" y="282"/>
                  </a:lnTo>
                  <a:lnTo>
                    <a:pt x="60" y="282"/>
                  </a:lnTo>
                  <a:lnTo>
                    <a:pt x="72" y="288"/>
                  </a:lnTo>
                  <a:lnTo>
                    <a:pt x="96" y="288"/>
                  </a:lnTo>
                  <a:lnTo>
                    <a:pt x="108" y="300"/>
                  </a:lnTo>
                  <a:lnTo>
                    <a:pt x="126" y="300"/>
                  </a:lnTo>
                  <a:lnTo>
                    <a:pt x="132" y="294"/>
                  </a:lnTo>
                  <a:lnTo>
                    <a:pt x="144" y="288"/>
                  </a:lnTo>
                  <a:lnTo>
                    <a:pt x="150" y="282"/>
                  </a:lnTo>
                  <a:lnTo>
                    <a:pt x="180" y="312"/>
                  </a:lnTo>
                  <a:lnTo>
                    <a:pt x="192" y="306"/>
                  </a:lnTo>
                  <a:lnTo>
                    <a:pt x="198" y="306"/>
                  </a:lnTo>
                  <a:lnTo>
                    <a:pt x="198" y="312"/>
                  </a:lnTo>
                  <a:lnTo>
                    <a:pt x="210" y="312"/>
                  </a:lnTo>
                  <a:lnTo>
                    <a:pt x="222" y="306"/>
                  </a:lnTo>
                  <a:lnTo>
                    <a:pt x="228" y="300"/>
                  </a:lnTo>
                  <a:lnTo>
                    <a:pt x="270" y="300"/>
                  </a:lnTo>
                  <a:lnTo>
                    <a:pt x="282" y="288"/>
                  </a:lnTo>
                  <a:lnTo>
                    <a:pt x="300" y="294"/>
                  </a:lnTo>
                  <a:lnTo>
                    <a:pt x="318" y="294"/>
                  </a:lnTo>
                  <a:lnTo>
                    <a:pt x="318" y="282"/>
                  </a:lnTo>
                  <a:lnTo>
                    <a:pt x="312" y="270"/>
                  </a:lnTo>
                  <a:lnTo>
                    <a:pt x="300" y="264"/>
                  </a:lnTo>
                  <a:lnTo>
                    <a:pt x="300" y="258"/>
                  </a:lnTo>
                  <a:lnTo>
                    <a:pt x="306" y="252"/>
                  </a:lnTo>
                  <a:lnTo>
                    <a:pt x="318" y="246"/>
                  </a:lnTo>
                  <a:lnTo>
                    <a:pt x="330" y="246"/>
                  </a:lnTo>
                  <a:lnTo>
                    <a:pt x="336" y="240"/>
                  </a:lnTo>
                  <a:lnTo>
                    <a:pt x="348" y="234"/>
                  </a:lnTo>
                  <a:lnTo>
                    <a:pt x="348" y="216"/>
                  </a:lnTo>
                  <a:lnTo>
                    <a:pt x="372" y="216"/>
                  </a:lnTo>
                  <a:lnTo>
                    <a:pt x="384" y="204"/>
                  </a:lnTo>
                  <a:lnTo>
                    <a:pt x="396" y="204"/>
                  </a:lnTo>
                  <a:lnTo>
                    <a:pt x="402" y="210"/>
                  </a:lnTo>
                  <a:lnTo>
                    <a:pt x="408" y="222"/>
                  </a:lnTo>
                  <a:lnTo>
                    <a:pt x="414" y="228"/>
                  </a:lnTo>
                  <a:lnTo>
                    <a:pt x="426" y="222"/>
                  </a:lnTo>
                  <a:lnTo>
                    <a:pt x="456" y="228"/>
                  </a:lnTo>
                  <a:lnTo>
                    <a:pt x="462" y="222"/>
                  </a:lnTo>
                  <a:lnTo>
                    <a:pt x="462" y="198"/>
                  </a:lnTo>
                  <a:lnTo>
                    <a:pt x="468" y="186"/>
                  </a:lnTo>
                  <a:lnTo>
                    <a:pt x="486" y="168"/>
                  </a:lnTo>
                  <a:lnTo>
                    <a:pt x="516" y="168"/>
                  </a:lnTo>
                  <a:lnTo>
                    <a:pt x="534" y="174"/>
                  </a:lnTo>
                  <a:lnTo>
                    <a:pt x="552" y="174"/>
                  </a:lnTo>
                  <a:lnTo>
                    <a:pt x="558" y="168"/>
                  </a:lnTo>
                  <a:lnTo>
                    <a:pt x="564" y="156"/>
                  </a:lnTo>
                  <a:lnTo>
                    <a:pt x="564" y="138"/>
                  </a:lnTo>
                  <a:lnTo>
                    <a:pt x="570" y="132"/>
                  </a:lnTo>
                  <a:lnTo>
                    <a:pt x="582" y="126"/>
                  </a:lnTo>
                  <a:lnTo>
                    <a:pt x="594" y="114"/>
                  </a:lnTo>
                  <a:lnTo>
                    <a:pt x="642" y="96"/>
                  </a:lnTo>
                  <a:lnTo>
                    <a:pt x="666" y="96"/>
                  </a:lnTo>
                  <a:lnTo>
                    <a:pt x="672" y="90"/>
                  </a:lnTo>
                  <a:lnTo>
                    <a:pt x="672" y="78"/>
                  </a:lnTo>
                  <a:lnTo>
                    <a:pt x="660" y="66"/>
                  </a:lnTo>
                  <a:lnTo>
                    <a:pt x="642" y="60"/>
                  </a:lnTo>
                  <a:lnTo>
                    <a:pt x="600" y="60"/>
                  </a:lnTo>
                  <a:lnTo>
                    <a:pt x="576" y="30"/>
                  </a:lnTo>
                  <a:lnTo>
                    <a:pt x="558" y="30"/>
                  </a:lnTo>
                  <a:lnTo>
                    <a:pt x="546" y="18"/>
                  </a:lnTo>
                  <a:lnTo>
                    <a:pt x="498" y="24"/>
                  </a:lnTo>
                  <a:lnTo>
                    <a:pt x="486" y="24"/>
                  </a:lnTo>
                  <a:lnTo>
                    <a:pt x="474" y="18"/>
                  </a:lnTo>
                  <a:lnTo>
                    <a:pt x="354" y="18"/>
                  </a:lnTo>
                  <a:lnTo>
                    <a:pt x="336" y="24"/>
                  </a:lnTo>
                  <a:lnTo>
                    <a:pt x="318" y="24"/>
                  </a:lnTo>
                  <a:lnTo>
                    <a:pt x="306" y="18"/>
                  </a:lnTo>
                  <a:lnTo>
                    <a:pt x="282" y="18"/>
                  </a:lnTo>
                  <a:lnTo>
                    <a:pt x="276" y="6"/>
                  </a:lnTo>
                  <a:lnTo>
                    <a:pt x="264" y="0"/>
                  </a:lnTo>
                  <a:lnTo>
                    <a:pt x="222" y="0"/>
                  </a:lnTo>
                  <a:lnTo>
                    <a:pt x="216" y="6"/>
                  </a:lnTo>
                  <a:lnTo>
                    <a:pt x="216" y="36"/>
                  </a:lnTo>
                  <a:lnTo>
                    <a:pt x="222" y="48"/>
                  </a:lnTo>
                  <a:lnTo>
                    <a:pt x="222" y="60"/>
                  </a:lnTo>
                  <a:lnTo>
                    <a:pt x="204" y="54"/>
                  </a:lnTo>
                  <a:lnTo>
                    <a:pt x="174" y="54"/>
                  </a:lnTo>
                  <a:lnTo>
                    <a:pt x="138" y="36"/>
                  </a:lnTo>
                  <a:lnTo>
                    <a:pt x="120" y="30"/>
                  </a:lnTo>
                  <a:lnTo>
                    <a:pt x="108" y="24"/>
                  </a:lnTo>
                  <a:lnTo>
                    <a:pt x="78" y="24"/>
                  </a:lnTo>
                  <a:lnTo>
                    <a:pt x="60" y="42"/>
                  </a:lnTo>
                  <a:lnTo>
                    <a:pt x="54" y="54"/>
                  </a:lnTo>
                  <a:lnTo>
                    <a:pt x="54" y="72"/>
                  </a:lnTo>
                  <a:lnTo>
                    <a:pt x="72" y="72"/>
                  </a:lnTo>
                  <a:lnTo>
                    <a:pt x="78" y="78"/>
                  </a:lnTo>
                  <a:lnTo>
                    <a:pt x="84" y="78"/>
                  </a:lnTo>
                  <a:lnTo>
                    <a:pt x="84" y="84"/>
                  </a:lnTo>
                  <a:lnTo>
                    <a:pt x="36" y="13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39" name="Korea, North" descr="© INSCALE GmbH, 05.05.2010&#10;http://www.presentationload.com/">
              <a:extLst>
                <a:ext uri="{FF2B5EF4-FFF2-40B4-BE49-F238E27FC236}">
                  <a16:creationId xmlns:a16="http://schemas.microsoft.com/office/drawing/2014/main" id="{E2B704D7-E25D-43E4-8285-703EEFDDDE8C}"/>
                </a:ext>
              </a:extLst>
            </p:cNvPr>
            <p:cNvSpPr>
              <a:spLocks/>
            </p:cNvSpPr>
            <p:nvPr/>
          </p:nvSpPr>
          <p:spPr bwMode="gray">
            <a:xfrm>
              <a:off x="9187203" y="2968719"/>
              <a:ext cx="144468" cy="188851"/>
            </a:xfrm>
            <a:custGeom>
              <a:avLst/>
              <a:gdLst>
                <a:gd name="T0" fmla="*/ 2147483647 w 330"/>
                <a:gd name="T1" fmla="*/ 0 h 420"/>
                <a:gd name="T2" fmla="*/ 2147483647 w 330"/>
                <a:gd name="T3" fmla="*/ 2147483647 h 420"/>
                <a:gd name="T4" fmla="*/ 2147483647 w 330"/>
                <a:gd name="T5" fmla="*/ 2147483647 h 420"/>
                <a:gd name="T6" fmla="*/ 2147483647 w 330"/>
                <a:gd name="T7" fmla="*/ 2147483647 h 420"/>
                <a:gd name="T8" fmla="*/ 2147483647 w 330"/>
                <a:gd name="T9" fmla="*/ 2147483647 h 420"/>
                <a:gd name="T10" fmla="*/ 2147483647 w 330"/>
                <a:gd name="T11" fmla="*/ 2147483647 h 420"/>
                <a:gd name="T12" fmla="*/ 2147483647 w 330"/>
                <a:gd name="T13" fmla="*/ 2147483647 h 420"/>
                <a:gd name="T14" fmla="*/ 2147483647 w 330"/>
                <a:gd name="T15" fmla="*/ 2147483647 h 420"/>
                <a:gd name="T16" fmla="*/ 2147483647 w 330"/>
                <a:gd name="T17" fmla="*/ 2147483647 h 420"/>
                <a:gd name="T18" fmla="*/ 2147483647 w 330"/>
                <a:gd name="T19" fmla="*/ 2147483647 h 420"/>
                <a:gd name="T20" fmla="*/ 2147483647 w 330"/>
                <a:gd name="T21" fmla="*/ 2147483647 h 420"/>
                <a:gd name="T22" fmla="*/ 2147483647 w 330"/>
                <a:gd name="T23" fmla="*/ 2147483647 h 420"/>
                <a:gd name="T24" fmla="*/ 2147483647 w 330"/>
                <a:gd name="T25" fmla="*/ 2147483647 h 420"/>
                <a:gd name="T26" fmla="*/ 2147483647 w 330"/>
                <a:gd name="T27" fmla="*/ 2147483647 h 420"/>
                <a:gd name="T28" fmla="*/ 2147483647 w 330"/>
                <a:gd name="T29" fmla="*/ 2147483647 h 420"/>
                <a:gd name="T30" fmla="*/ 2147483647 w 330"/>
                <a:gd name="T31" fmla="*/ 2147483647 h 420"/>
                <a:gd name="T32" fmla="*/ 2147483647 w 330"/>
                <a:gd name="T33" fmla="*/ 2147483647 h 420"/>
                <a:gd name="T34" fmla="*/ 2147483647 w 330"/>
                <a:gd name="T35" fmla="*/ 2147483647 h 420"/>
                <a:gd name="T36" fmla="*/ 2147483647 w 330"/>
                <a:gd name="T37" fmla="*/ 2147483647 h 420"/>
                <a:gd name="T38" fmla="*/ 2147483647 w 330"/>
                <a:gd name="T39" fmla="*/ 2147483647 h 420"/>
                <a:gd name="T40" fmla="*/ 2147483647 w 330"/>
                <a:gd name="T41" fmla="*/ 2147483647 h 420"/>
                <a:gd name="T42" fmla="*/ 2147483647 w 330"/>
                <a:gd name="T43" fmla="*/ 2147483647 h 420"/>
                <a:gd name="T44" fmla="*/ 2147483647 w 330"/>
                <a:gd name="T45" fmla="*/ 2147483647 h 420"/>
                <a:gd name="T46" fmla="*/ 2147483647 w 330"/>
                <a:gd name="T47" fmla="*/ 2147483647 h 420"/>
                <a:gd name="T48" fmla="*/ 2147483647 w 330"/>
                <a:gd name="T49" fmla="*/ 2147483647 h 420"/>
                <a:gd name="T50" fmla="*/ 2147483647 w 330"/>
                <a:gd name="T51" fmla="*/ 2147483647 h 420"/>
                <a:gd name="T52" fmla="*/ 2147483647 w 330"/>
                <a:gd name="T53" fmla="*/ 2147483647 h 420"/>
                <a:gd name="T54" fmla="*/ 2147483647 w 330"/>
                <a:gd name="T55" fmla="*/ 2147483647 h 420"/>
                <a:gd name="T56" fmla="*/ 2147483647 w 330"/>
                <a:gd name="T57" fmla="*/ 2147483647 h 420"/>
                <a:gd name="T58" fmla="*/ 2147483647 w 330"/>
                <a:gd name="T59" fmla="*/ 2147483647 h 420"/>
                <a:gd name="T60" fmla="*/ 2147483647 w 330"/>
                <a:gd name="T61" fmla="*/ 2147483647 h 420"/>
                <a:gd name="T62" fmla="*/ 2147483647 w 330"/>
                <a:gd name="T63" fmla="*/ 2147483647 h 420"/>
                <a:gd name="T64" fmla="*/ 2147483647 w 330"/>
                <a:gd name="T65" fmla="*/ 2147483647 h 420"/>
                <a:gd name="T66" fmla="*/ 2147483647 w 330"/>
                <a:gd name="T67" fmla="*/ 2147483647 h 420"/>
                <a:gd name="T68" fmla="*/ 2147483647 w 330"/>
                <a:gd name="T69" fmla="*/ 2147483647 h 420"/>
                <a:gd name="T70" fmla="*/ 2147483647 w 330"/>
                <a:gd name="T71" fmla="*/ 2147483647 h 420"/>
                <a:gd name="T72" fmla="*/ 2147483647 w 330"/>
                <a:gd name="T73" fmla="*/ 2147483647 h 420"/>
                <a:gd name="T74" fmla="*/ 2147483647 w 330"/>
                <a:gd name="T75" fmla="*/ 2147483647 h 420"/>
                <a:gd name="T76" fmla="*/ 2147483647 w 330"/>
                <a:gd name="T77" fmla="*/ 2147483647 h 420"/>
                <a:gd name="T78" fmla="*/ 2147483647 w 330"/>
                <a:gd name="T79" fmla="*/ 2147483647 h 420"/>
                <a:gd name="T80" fmla="*/ 2147483647 w 330"/>
                <a:gd name="T81" fmla="*/ 2147483647 h 420"/>
                <a:gd name="T82" fmla="*/ 2147483647 w 330"/>
                <a:gd name="T83" fmla="*/ 2147483647 h 420"/>
                <a:gd name="T84" fmla="*/ 2147483647 w 330"/>
                <a:gd name="T85" fmla="*/ 2147483647 h 420"/>
                <a:gd name="T86" fmla="*/ 2147483647 w 330"/>
                <a:gd name="T87" fmla="*/ 2147483647 h 420"/>
                <a:gd name="T88" fmla="*/ 2147483647 w 330"/>
                <a:gd name="T89" fmla="*/ 2147483647 h 420"/>
                <a:gd name="T90" fmla="*/ 2147483647 w 330"/>
                <a:gd name="T91" fmla="*/ 2147483647 h 420"/>
                <a:gd name="T92" fmla="*/ 2147483647 w 330"/>
                <a:gd name="T93" fmla="*/ 2147483647 h 420"/>
                <a:gd name="T94" fmla="*/ 2147483647 w 330"/>
                <a:gd name="T95" fmla="*/ 2147483647 h 420"/>
                <a:gd name="T96" fmla="*/ 2147483647 w 330"/>
                <a:gd name="T97" fmla="*/ 2147483647 h 420"/>
                <a:gd name="T98" fmla="*/ 2147483647 w 330"/>
                <a:gd name="T99" fmla="*/ 2147483647 h 420"/>
                <a:gd name="T100" fmla="*/ 2147483647 w 330"/>
                <a:gd name="T101" fmla="*/ 2147483647 h 420"/>
                <a:gd name="T102" fmla="*/ 2147483647 w 330"/>
                <a:gd name="T103" fmla="*/ 0 h 42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330"/>
                <a:gd name="T157" fmla="*/ 0 h 420"/>
                <a:gd name="T158" fmla="*/ 330 w 330"/>
                <a:gd name="T159" fmla="*/ 420 h 42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330" h="420">
                  <a:moveTo>
                    <a:pt x="270" y="0"/>
                  </a:moveTo>
                  <a:lnTo>
                    <a:pt x="240" y="0"/>
                  </a:lnTo>
                  <a:lnTo>
                    <a:pt x="240" y="6"/>
                  </a:lnTo>
                  <a:lnTo>
                    <a:pt x="246" y="12"/>
                  </a:lnTo>
                  <a:lnTo>
                    <a:pt x="252" y="24"/>
                  </a:lnTo>
                  <a:lnTo>
                    <a:pt x="252" y="42"/>
                  </a:lnTo>
                  <a:lnTo>
                    <a:pt x="228" y="42"/>
                  </a:lnTo>
                  <a:lnTo>
                    <a:pt x="234" y="54"/>
                  </a:lnTo>
                  <a:lnTo>
                    <a:pt x="234" y="60"/>
                  </a:lnTo>
                  <a:lnTo>
                    <a:pt x="228" y="72"/>
                  </a:lnTo>
                  <a:lnTo>
                    <a:pt x="216" y="78"/>
                  </a:lnTo>
                  <a:lnTo>
                    <a:pt x="204" y="72"/>
                  </a:lnTo>
                  <a:lnTo>
                    <a:pt x="180" y="72"/>
                  </a:lnTo>
                  <a:lnTo>
                    <a:pt x="174" y="66"/>
                  </a:lnTo>
                  <a:lnTo>
                    <a:pt x="168" y="72"/>
                  </a:lnTo>
                  <a:lnTo>
                    <a:pt x="168" y="84"/>
                  </a:lnTo>
                  <a:lnTo>
                    <a:pt x="192" y="108"/>
                  </a:lnTo>
                  <a:lnTo>
                    <a:pt x="198" y="108"/>
                  </a:lnTo>
                  <a:lnTo>
                    <a:pt x="198" y="120"/>
                  </a:lnTo>
                  <a:lnTo>
                    <a:pt x="150" y="120"/>
                  </a:lnTo>
                  <a:lnTo>
                    <a:pt x="138" y="114"/>
                  </a:lnTo>
                  <a:lnTo>
                    <a:pt x="126" y="114"/>
                  </a:lnTo>
                  <a:lnTo>
                    <a:pt x="114" y="102"/>
                  </a:lnTo>
                  <a:lnTo>
                    <a:pt x="102" y="96"/>
                  </a:lnTo>
                  <a:lnTo>
                    <a:pt x="90" y="96"/>
                  </a:lnTo>
                  <a:lnTo>
                    <a:pt x="90" y="102"/>
                  </a:lnTo>
                  <a:lnTo>
                    <a:pt x="84" y="108"/>
                  </a:lnTo>
                  <a:lnTo>
                    <a:pt x="84" y="138"/>
                  </a:lnTo>
                  <a:lnTo>
                    <a:pt x="66" y="174"/>
                  </a:lnTo>
                  <a:lnTo>
                    <a:pt x="54" y="186"/>
                  </a:lnTo>
                  <a:lnTo>
                    <a:pt x="18" y="204"/>
                  </a:lnTo>
                  <a:lnTo>
                    <a:pt x="12" y="216"/>
                  </a:lnTo>
                  <a:lnTo>
                    <a:pt x="6" y="222"/>
                  </a:lnTo>
                  <a:lnTo>
                    <a:pt x="6" y="234"/>
                  </a:lnTo>
                  <a:lnTo>
                    <a:pt x="0" y="246"/>
                  </a:lnTo>
                  <a:lnTo>
                    <a:pt x="12" y="228"/>
                  </a:lnTo>
                  <a:lnTo>
                    <a:pt x="18" y="246"/>
                  </a:lnTo>
                  <a:lnTo>
                    <a:pt x="36" y="270"/>
                  </a:lnTo>
                  <a:lnTo>
                    <a:pt x="48" y="252"/>
                  </a:lnTo>
                  <a:lnTo>
                    <a:pt x="54" y="258"/>
                  </a:lnTo>
                  <a:lnTo>
                    <a:pt x="60" y="270"/>
                  </a:lnTo>
                  <a:lnTo>
                    <a:pt x="96" y="270"/>
                  </a:lnTo>
                  <a:lnTo>
                    <a:pt x="96" y="282"/>
                  </a:lnTo>
                  <a:lnTo>
                    <a:pt x="102" y="294"/>
                  </a:lnTo>
                  <a:lnTo>
                    <a:pt x="102" y="336"/>
                  </a:lnTo>
                  <a:lnTo>
                    <a:pt x="138" y="336"/>
                  </a:lnTo>
                  <a:lnTo>
                    <a:pt x="144" y="348"/>
                  </a:lnTo>
                  <a:lnTo>
                    <a:pt x="132" y="342"/>
                  </a:lnTo>
                  <a:lnTo>
                    <a:pt x="108" y="342"/>
                  </a:lnTo>
                  <a:lnTo>
                    <a:pt x="102" y="348"/>
                  </a:lnTo>
                  <a:lnTo>
                    <a:pt x="102" y="360"/>
                  </a:lnTo>
                  <a:lnTo>
                    <a:pt x="108" y="378"/>
                  </a:lnTo>
                  <a:lnTo>
                    <a:pt x="114" y="384"/>
                  </a:lnTo>
                  <a:lnTo>
                    <a:pt x="126" y="408"/>
                  </a:lnTo>
                  <a:lnTo>
                    <a:pt x="156" y="396"/>
                  </a:lnTo>
                  <a:lnTo>
                    <a:pt x="162" y="402"/>
                  </a:lnTo>
                  <a:lnTo>
                    <a:pt x="174" y="408"/>
                  </a:lnTo>
                  <a:lnTo>
                    <a:pt x="180" y="414"/>
                  </a:lnTo>
                  <a:lnTo>
                    <a:pt x="192" y="420"/>
                  </a:lnTo>
                  <a:lnTo>
                    <a:pt x="198" y="420"/>
                  </a:lnTo>
                  <a:lnTo>
                    <a:pt x="216" y="414"/>
                  </a:lnTo>
                  <a:lnTo>
                    <a:pt x="228" y="414"/>
                  </a:lnTo>
                  <a:lnTo>
                    <a:pt x="240" y="408"/>
                  </a:lnTo>
                  <a:lnTo>
                    <a:pt x="246" y="402"/>
                  </a:lnTo>
                  <a:lnTo>
                    <a:pt x="246" y="396"/>
                  </a:lnTo>
                  <a:lnTo>
                    <a:pt x="240" y="390"/>
                  </a:lnTo>
                  <a:lnTo>
                    <a:pt x="240" y="384"/>
                  </a:lnTo>
                  <a:lnTo>
                    <a:pt x="246" y="384"/>
                  </a:lnTo>
                  <a:lnTo>
                    <a:pt x="252" y="378"/>
                  </a:lnTo>
                  <a:lnTo>
                    <a:pt x="276" y="366"/>
                  </a:lnTo>
                  <a:lnTo>
                    <a:pt x="306" y="366"/>
                  </a:lnTo>
                  <a:lnTo>
                    <a:pt x="324" y="354"/>
                  </a:lnTo>
                  <a:lnTo>
                    <a:pt x="312" y="342"/>
                  </a:lnTo>
                  <a:lnTo>
                    <a:pt x="312" y="336"/>
                  </a:lnTo>
                  <a:lnTo>
                    <a:pt x="264" y="312"/>
                  </a:lnTo>
                  <a:lnTo>
                    <a:pt x="240" y="312"/>
                  </a:lnTo>
                  <a:lnTo>
                    <a:pt x="240" y="300"/>
                  </a:lnTo>
                  <a:lnTo>
                    <a:pt x="246" y="288"/>
                  </a:lnTo>
                  <a:lnTo>
                    <a:pt x="252" y="282"/>
                  </a:lnTo>
                  <a:lnTo>
                    <a:pt x="246" y="276"/>
                  </a:lnTo>
                  <a:lnTo>
                    <a:pt x="234" y="270"/>
                  </a:lnTo>
                  <a:lnTo>
                    <a:pt x="228" y="264"/>
                  </a:lnTo>
                  <a:lnTo>
                    <a:pt x="228" y="252"/>
                  </a:lnTo>
                  <a:lnTo>
                    <a:pt x="240" y="246"/>
                  </a:lnTo>
                  <a:lnTo>
                    <a:pt x="246" y="240"/>
                  </a:lnTo>
                  <a:lnTo>
                    <a:pt x="258" y="234"/>
                  </a:lnTo>
                  <a:lnTo>
                    <a:pt x="270" y="234"/>
                  </a:lnTo>
                  <a:lnTo>
                    <a:pt x="276" y="228"/>
                  </a:lnTo>
                  <a:lnTo>
                    <a:pt x="288" y="204"/>
                  </a:lnTo>
                  <a:lnTo>
                    <a:pt x="288" y="192"/>
                  </a:lnTo>
                  <a:lnTo>
                    <a:pt x="294" y="186"/>
                  </a:lnTo>
                  <a:lnTo>
                    <a:pt x="300" y="174"/>
                  </a:lnTo>
                  <a:lnTo>
                    <a:pt x="324" y="162"/>
                  </a:lnTo>
                  <a:lnTo>
                    <a:pt x="312" y="132"/>
                  </a:lnTo>
                  <a:lnTo>
                    <a:pt x="306" y="126"/>
                  </a:lnTo>
                  <a:lnTo>
                    <a:pt x="294" y="102"/>
                  </a:lnTo>
                  <a:lnTo>
                    <a:pt x="294" y="90"/>
                  </a:lnTo>
                  <a:lnTo>
                    <a:pt x="306" y="66"/>
                  </a:lnTo>
                  <a:lnTo>
                    <a:pt x="318" y="60"/>
                  </a:lnTo>
                  <a:lnTo>
                    <a:pt x="324" y="54"/>
                  </a:lnTo>
                  <a:lnTo>
                    <a:pt x="330" y="54"/>
                  </a:lnTo>
                  <a:lnTo>
                    <a:pt x="312" y="36"/>
                  </a:lnTo>
                  <a:lnTo>
                    <a:pt x="288" y="24"/>
                  </a:lnTo>
                  <a:lnTo>
                    <a:pt x="270" y="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40" name="Kenya" descr="© INSCALE GmbH, 05.05.2010&#10;http://www.presentationload.com/">
              <a:extLst>
                <a:ext uri="{FF2B5EF4-FFF2-40B4-BE49-F238E27FC236}">
                  <a16:creationId xmlns:a16="http://schemas.microsoft.com/office/drawing/2014/main" id="{39F2D7CC-9643-4D7A-9D30-EF9F8D7C2E83}"/>
                </a:ext>
              </a:extLst>
            </p:cNvPr>
            <p:cNvSpPr>
              <a:spLocks/>
            </p:cNvSpPr>
            <p:nvPr/>
          </p:nvSpPr>
          <p:spPr bwMode="gray">
            <a:xfrm>
              <a:off x="6621691" y="4350977"/>
              <a:ext cx="249248" cy="342787"/>
            </a:xfrm>
            <a:custGeom>
              <a:avLst/>
              <a:gdLst>
                <a:gd name="T0" fmla="*/ 2147483647 w 564"/>
                <a:gd name="T1" fmla="*/ 2147483647 h 762"/>
                <a:gd name="T2" fmla="*/ 2147483647 w 564"/>
                <a:gd name="T3" fmla="*/ 2147483647 h 762"/>
                <a:gd name="T4" fmla="*/ 2147483647 w 564"/>
                <a:gd name="T5" fmla="*/ 2147483647 h 762"/>
                <a:gd name="T6" fmla="*/ 2147483647 w 564"/>
                <a:gd name="T7" fmla="*/ 2147483647 h 762"/>
                <a:gd name="T8" fmla="*/ 2147483647 w 564"/>
                <a:gd name="T9" fmla="*/ 2147483647 h 762"/>
                <a:gd name="T10" fmla="*/ 2147483647 w 564"/>
                <a:gd name="T11" fmla="*/ 2147483647 h 762"/>
                <a:gd name="T12" fmla="*/ 2147483647 w 564"/>
                <a:gd name="T13" fmla="*/ 2147483647 h 762"/>
                <a:gd name="T14" fmla="*/ 2147483647 w 564"/>
                <a:gd name="T15" fmla="*/ 2147483647 h 762"/>
                <a:gd name="T16" fmla="*/ 2147483647 w 564"/>
                <a:gd name="T17" fmla="*/ 2147483647 h 762"/>
                <a:gd name="T18" fmla="*/ 2147483647 w 564"/>
                <a:gd name="T19" fmla="*/ 2147483647 h 762"/>
                <a:gd name="T20" fmla="*/ 2147483647 w 564"/>
                <a:gd name="T21" fmla="*/ 2147483647 h 762"/>
                <a:gd name="T22" fmla="*/ 2147483647 w 564"/>
                <a:gd name="T23" fmla="*/ 2147483647 h 762"/>
                <a:gd name="T24" fmla="*/ 2147483647 w 564"/>
                <a:gd name="T25" fmla="*/ 0 h 762"/>
                <a:gd name="T26" fmla="*/ 2147483647 w 564"/>
                <a:gd name="T27" fmla="*/ 2147483647 h 762"/>
                <a:gd name="T28" fmla="*/ 2147483647 w 564"/>
                <a:gd name="T29" fmla="*/ 2147483647 h 762"/>
                <a:gd name="T30" fmla="*/ 2147483647 w 564"/>
                <a:gd name="T31" fmla="*/ 2147483647 h 762"/>
                <a:gd name="T32" fmla="*/ 2147483647 w 564"/>
                <a:gd name="T33" fmla="*/ 2147483647 h 762"/>
                <a:gd name="T34" fmla="*/ 2147483647 w 564"/>
                <a:gd name="T35" fmla="*/ 2147483647 h 762"/>
                <a:gd name="T36" fmla="*/ 2147483647 w 564"/>
                <a:gd name="T37" fmla="*/ 2147483647 h 762"/>
                <a:gd name="T38" fmla="*/ 2147483647 w 564"/>
                <a:gd name="T39" fmla="*/ 2147483647 h 762"/>
                <a:gd name="T40" fmla="*/ 2147483647 w 564"/>
                <a:gd name="T41" fmla="*/ 2147483647 h 762"/>
                <a:gd name="T42" fmla="*/ 2147483647 w 564"/>
                <a:gd name="T43" fmla="*/ 2147483647 h 762"/>
                <a:gd name="T44" fmla="*/ 2147483647 w 564"/>
                <a:gd name="T45" fmla="*/ 2147483647 h 762"/>
                <a:gd name="T46" fmla="*/ 2147483647 w 564"/>
                <a:gd name="T47" fmla="*/ 2147483647 h 762"/>
                <a:gd name="T48" fmla="*/ 2147483647 w 564"/>
                <a:gd name="T49" fmla="*/ 2147483647 h 762"/>
                <a:gd name="T50" fmla="*/ 2147483647 w 564"/>
                <a:gd name="T51" fmla="*/ 2147483647 h 762"/>
                <a:gd name="T52" fmla="*/ 2147483647 w 564"/>
                <a:gd name="T53" fmla="*/ 2147483647 h 762"/>
                <a:gd name="T54" fmla="*/ 2147483647 w 564"/>
                <a:gd name="T55" fmla="*/ 2147483647 h 762"/>
                <a:gd name="T56" fmla="*/ 2147483647 w 564"/>
                <a:gd name="T57" fmla="*/ 2147483647 h 762"/>
                <a:gd name="T58" fmla="*/ 0 w 564"/>
                <a:gd name="T59" fmla="*/ 2147483647 h 762"/>
                <a:gd name="T60" fmla="*/ 2147483647 w 564"/>
                <a:gd name="T61" fmla="*/ 2147483647 h 762"/>
                <a:gd name="T62" fmla="*/ 2147483647 w 564"/>
                <a:gd name="T63" fmla="*/ 2147483647 h 762"/>
                <a:gd name="T64" fmla="*/ 2147483647 w 564"/>
                <a:gd name="T65" fmla="*/ 2147483647 h 762"/>
                <a:gd name="T66" fmla="*/ 2147483647 w 564"/>
                <a:gd name="T67" fmla="*/ 2147483647 h 762"/>
                <a:gd name="T68" fmla="*/ 2147483647 w 564"/>
                <a:gd name="T69" fmla="*/ 2147483647 h 762"/>
                <a:gd name="T70" fmla="*/ 0 w 564"/>
                <a:gd name="T71" fmla="*/ 2147483647 h 762"/>
                <a:gd name="T72" fmla="*/ 2147483647 w 564"/>
                <a:gd name="T73" fmla="*/ 2147483647 h 762"/>
                <a:gd name="T74" fmla="*/ 2147483647 w 564"/>
                <a:gd name="T75" fmla="*/ 2147483647 h 762"/>
                <a:gd name="T76" fmla="*/ 2147483647 w 564"/>
                <a:gd name="T77" fmla="*/ 2147483647 h 762"/>
                <a:gd name="T78" fmla="*/ 2147483647 w 564"/>
                <a:gd name="T79" fmla="*/ 2147483647 h 762"/>
                <a:gd name="T80" fmla="*/ 2147483647 w 564"/>
                <a:gd name="T81" fmla="*/ 2147483647 h 762"/>
                <a:gd name="T82" fmla="*/ 2147483647 w 564"/>
                <a:gd name="T83" fmla="*/ 2147483647 h 762"/>
                <a:gd name="T84" fmla="*/ 2147483647 w 564"/>
                <a:gd name="T85" fmla="*/ 2147483647 h 762"/>
                <a:gd name="T86" fmla="*/ 2147483647 w 564"/>
                <a:gd name="T87" fmla="*/ 2147483647 h 762"/>
                <a:gd name="T88" fmla="*/ 2147483647 w 564"/>
                <a:gd name="T89" fmla="*/ 2147483647 h 762"/>
                <a:gd name="T90" fmla="*/ 2147483647 w 564"/>
                <a:gd name="T91" fmla="*/ 2147483647 h 762"/>
                <a:gd name="T92" fmla="*/ 2147483647 w 564"/>
                <a:gd name="T93" fmla="*/ 2147483647 h 762"/>
                <a:gd name="T94" fmla="*/ 2147483647 w 564"/>
                <a:gd name="T95" fmla="*/ 2147483647 h 762"/>
                <a:gd name="T96" fmla="*/ 2147483647 w 564"/>
                <a:gd name="T97" fmla="*/ 2147483647 h 762"/>
                <a:gd name="T98" fmla="*/ 2147483647 w 564"/>
                <a:gd name="T99" fmla="*/ 2147483647 h 762"/>
                <a:gd name="T100" fmla="*/ 2147483647 w 564"/>
                <a:gd name="T101" fmla="*/ 2147483647 h 762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564"/>
                <a:gd name="T154" fmla="*/ 0 h 762"/>
                <a:gd name="T155" fmla="*/ 564 w 564"/>
                <a:gd name="T156" fmla="*/ 762 h 762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564" h="762">
                  <a:moveTo>
                    <a:pt x="498" y="150"/>
                  </a:moveTo>
                  <a:lnTo>
                    <a:pt x="540" y="108"/>
                  </a:lnTo>
                  <a:lnTo>
                    <a:pt x="558" y="72"/>
                  </a:lnTo>
                  <a:lnTo>
                    <a:pt x="564" y="66"/>
                  </a:lnTo>
                  <a:lnTo>
                    <a:pt x="564" y="60"/>
                  </a:lnTo>
                  <a:lnTo>
                    <a:pt x="540" y="54"/>
                  </a:lnTo>
                  <a:lnTo>
                    <a:pt x="534" y="60"/>
                  </a:lnTo>
                  <a:lnTo>
                    <a:pt x="504" y="60"/>
                  </a:lnTo>
                  <a:lnTo>
                    <a:pt x="480" y="30"/>
                  </a:lnTo>
                  <a:lnTo>
                    <a:pt x="462" y="48"/>
                  </a:lnTo>
                  <a:lnTo>
                    <a:pt x="456" y="48"/>
                  </a:lnTo>
                  <a:lnTo>
                    <a:pt x="450" y="54"/>
                  </a:lnTo>
                  <a:lnTo>
                    <a:pt x="438" y="60"/>
                  </a:lnTo>
                  <a:lnTo>
                    <a:pt x="426" y="60"/>
                  </a:lnTo>
                  <a:lnTo>
                    <a:pt x="414" y="72"/>
                  </a:lnTo>
                  <a:lnTo>
                    <a:pt x="414" y="84"/>
                  </a:lnTo>
                  <a:lnTo>
                    <a:pt x="390" y="102"/>
                  </a:lnTo>
                  <a:lnTo>
                    <a:pt x="378" y="96"/>
                  </a:lnTo>
                  <a:lnTo>
                    <a:pt x="372" y="96"/>
                  </a:lnTo>
                  <a:lnTo>
                    <a:pt x="360" y="90"/>
                  </a:lnTo>
                  <a:lnTo>
                    <a:pt x="330" y="90"/>
                  </a:lnTo>
                  <a:lnTo>
                    <a:pt x="318" y="84"/>
                  </a:lnTo>
                  <a:lnTo>
                    <a:pt x="288" y="84"/>
                  </a:lnTo>
                  <a:lnTo>
                    <a:pt x="210" y="24"/>
                  </a:lnTo>
                  <a:lnTo>
                    <a:pt x="138" y="18"/>
                  </a:lnTo>
                  <a:lnTo>
                    <a:pt x="132" y="0"/>
                  </a:lnTo>
                  <a:lnTo>
                    <a:pt x="108" y="12"/>
                  </a:lnTo>
                  <a:lnTo>
                    <a:pt x="18" y="12"/>
                  </a:lnTo>
                  <a:lnTo>
                    <a:pt x="0" y="42"/>
                  </a:lnTo>
                  <a:lnTo>
                    <a:pt x="6" y="48"/>
                  </a:lnTo>
                  <a:lnTo>
                    <a:pt x="12" y="60"/>
                  </a:lnTo>
                  <a:lnTo>
                    <a:pt x="12" y="84"/>
                  </a:lnTo>
                  <a:lnTo>
                    <a:pt x="18" y="84"/>
                  </a:lnTo>
                  <a:lnTo>
                    <a:pt x="24" y="90"/>
                  </a:lnTo>
                  <a:lnTo>
                    <a:pt x="24" y="84"/>
                  </a:lnTo>
                  <a:lnTo>
                    <a:pt x="30" y="84"/>
                  </a:lnTo>
                  <a:lnTo>
                    <a:pt x="30" y="96"/>
                  </a:lnTo>
                  <a:lnTo>
                    <a:pt x="24" y="102"/>
                  </a:lnTo>
                  <a:lnTo>
                    <a:pt x="24" y="108"/>
                  </a:lnTo>
                  <a:lnTo>
                    <a:pt x="42" y="126"/>
                  </a:lnTo>
                  <a:lnTo>
                    <a:pt x="36" y="132"/>
                  </a:lnTo>
                  <a:lnTo>
                    <a:pt x="72" y="174"/>
                  </a:lnTo>
                  <a:lnTo>
                    <a:pt x="66" y="180"/>
                  </a:lnTo>
                  <a:lnTo>
                    <a:pt x="60" y="180"/>
                  </a:lnTo>
                  <a:lnTo>
                    <a:pt x="54" y="186"/>
                  </a:lnTo>
                  <a:lnTo>
                    <a:pt x="54" y="192"/>
                  </a:lnTo>
                  <a:lnTo>
                    <a:pt x="66" y="216"/>
                  </a:lnTo>
                  <a:lnTo>
                    <a:pt x="72" y="222"/>
                  </a:lnTo>
                  <a:lnTo>
                    <a:pt x="78" y="234"/>
                  </a:lnTo>
                  <a:lnTo>
                    <a:pt x="78" y="246"/>
                  </a:lnTo>
                  <a:lnTo>
                    <a:pt x="66" y="258"/>
                  </a:lnTo>
                  <a:lnTo>
                    <a:pt x="60" y="282"/>
                  </a:lnTo>
                  <a:lnTo>
                    <a:pt x="42" y="282"/>
                  </a:lnTo>
                  <a:lnTo>
                    <a:pt x="36" y="288"/>
                  </a:lnTo>
                  <a:lnTo>
                    <a:pt x="36" y="312"/>
                  </a:lnTo>
                  <a:lnTo>
                    <a:pt x="18" y="324"/>
                  </a:lnTo>
                  <a:lnTo>
                    <a:pt x="12" y="342"/>
                  </a:lnTo>
                  <a:lnTo>
                    <a:pt x="6" y="348"/>
                  </a:lnTo>
                  <a:lnTo>
                    <a:pt x="0" y="360"/>
                  </a:lnTo>
                  <a:lnTo>
                    <a:pt x="0" y="384"/>
                  </a:lnTo>
                  <a:lnTo>
                    <a:pt x="18" y="402"/>
                  </a:lnTo>
                  <a:lnTo>
                    <a:pt x="30" y="402"/>
                  </a:lnTo>
                  <a:lnTo>
                    <a:pt x="30" y="390"/>
                  </a:lnTo>
                  <a:lnTo>
                    <a:pt x="54" y="390"/>
                  </a:lnTo>
                  <a:lnTo>
                    <a:pt x="60" y="408"/>
                  </a:lnTo>
                  <a:lnTo>
                    <a:pt x="42" y="408"/>
                  </a:lnTo>
                  <a:lnTo>
                    <a:pt x="30" y="420"/>
                  </a:lnTo>
                  <a:lnTo>
                    <a:pt x="24" y="414"/>
                  </a:lnTo>
                  <a:lnTo>
                    <a:pt x="18" y="414"/>
                  </a:lnTo>
                  <a:lnTo>
                    <a:pt x="6" y="420"/>
                  </a:lnTo>
                  <a:lnTo>
                    <a:pt x="0" y="432"/>
                  </a:lnTo>
                  <a:lnTo>
                    <a:pt x="0" y="438"/>
                  </a:lnTo>
                  <a:lnTo>
                    <a:pt x="12" y="450"/>
                  </a:lnTo>
                  <a:lnTo>
                    <a:pt x="6" y="468"/>
                  </a:lnTo>
                  <a:lnTo>
                    <a:pt x="258" y="624"/>
                  </a:lnTo>
                  <a:lnTo>
                    <a:pt x="270" y="636"/>
                  </a:lnTo>
                  <a:lnTo>
                    <a:pt x="270" y="642"/>
                  </a:lnTo>
                  <a:lnTo>
                    <a:pt x="264" y="648"/>
                  </a:lnTo>
                  <a:lnTo>
                    <a:pt x="258" y="648"/>
                  </a:lnTo>
                  <a:lnTo>
                    <a:pt x="252" y="654"/>
                  </a:lnTo>
                  <a:lnTo>
                    <a:pt x="366" y="762"/>
                  </a:lnTo>
                  <a:lnTo>
                    <a:pt x="384" y="756"/>
                  </a:lnTo>
                  <a:lnTo>
                    <a:pt x="414" y="690"/>
                  </a:lnTo>
                  <a:lnTo>
                    <a:pt x="414" y="660"/>
                  </a:lnTo>
                  <a:lnTo>
                    <a:pt x="426" y="648"/>
                  </a:lnTo>
                  <a:lnTo>
                    <a:pt x="432" y="648"/>
                  </a:lnTo>
                  <a:lnTo>
                    <a:pt x="444" y="636"/>
                  </a:lnTo>
                  <a:lnTo>
                    <a:pt x="444" y="624"/>
                  </a:lnTo>
                  <a:lnTo>
                    <a:pt x="438" y="618"/>
                  </a:lnTo>
                  <a:lnTo>
                    <a:pt x="438" y="600"/>
                  </a:lnTo>
                  <a:lnTo>
                    <a:pt x="444" y="594"/>
                  </a:lnTo>
                  <a:lnTo>
                    <a:pt x="456" y="588"/>
                  </a:lnTo>
                  <a:lnTo>
                    <a:pt x="468" y="588"/>
                  </a:lnTo>
                  <a:lnTo>
                    <a:pt x="474" y="582"/>
                  </a:lnTo>
                  <a:lnTo>
                    <a:pt x="480" y="582"/>
                  </a:lnTo>
                  <a:lnTo>
                    <a:pt x="486" y="540"/>
                  </a:lnTo>
                  <a:lnTo>
                    <a:pt x="516" y="540"/>
                  </a:lnTo>
                  <a:lnTo>
                    <a:pt x="528" y="534"/>
                  </a:lnTo>
                  <a:lnTo>
                    <a:pt x="534" y="522"/>
                  </a:lnTo>
                  <a:lnTo>
                    <a:pt x="540" y="516"/>
                  </a:lnTo>
                  <a:lnTo>
                    <a:pt x="498" y="450"/>
                  </a:lnTo>
                  <a:lnTo>
                    <a:pt x="498" y="15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41" name="Kazakhstan" descr="© INSCALE GmbH, 05.05.2010&#10;http://www.presentationload.com/">
              <a:extLst>
                <a:ext uri="{FF2B5EF4-FFF2-40B4-BE49-F238E27FC236}">
                  <a16:creationId xmlns:a16="http://schemas.microsoft.com/office/drawing/2014/main" id="{1C2F5E15-6674-4B62-B94A-BAC517BEEEA1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6875702" y="2532300"/>
              <a:ext cx="1114474" cy="522115"/>
            </a:xfrm>
            <a:custGeom>
              <a:avLst/>
              <a:gdLst>
                <a:gd name="T0" fmla="*/ 2147483647 w 2514"/>
                <a:gd name="T1" fmla="*/ 2147483647 h 1164"/>
                <a:gd name="T2" fmla="*/ 2147483647 w 2514"/>
                <a:gd name="T3" fmla="*/ 2147483647 h 1164"/>
                <a:gd name="T4" fmla="*/ 2147483647 w 2514"/>
                <a:gd name="T5" fmla="*/ 2147483647 h 1164"/>
                <a:gd name="T6" fmla="*/ 2147483647 w 2514"/>
                <a:gd name="T7" fmla="*/ 2147483647 h 1164"/>
                <a:gd name="T8" fmla="*/ 2147483647 w 2514"/>
                <a:gd name="T9" fmla="*/ 2147483647 h 1164"/>
                <a:gd name="T10" fmla="*/ 2147483647 w 2514"/>
                <a:gd name="T11" fmla="*/ 2147483647 h 1164"/>
                <a:gd name="T12" fmla="*/ 2147483647 w 2514"/>
                <a:gd name="T13" fmla="*/ 2147483647 h 1164"/>
                <a:gd name="T14" fmla="*/ 2147483647 w 2514"/>
                <a:gd name="T15" fmla="*/ 2147483647 h 1164"/>
                <a:gd name="T16" fmla="*/ 2147483647 w 2514"/>
                <a:gd name="T17" fmla="*/ 2147483647 h 1164"/>
                <a:gd name="T18" fmla="*/ 2147483647 w 2514"/>
                <a:gd name="T19" fmla="*/ 2147483647 h 1164"/>
                <a:gd name="T20" fmla="*/ 2147483647 w 2514"/>
                <a:gd name="T21" fmla="*/ 2147483647 h 1164"/>
                <a:gd name="T22" fmla="*/ 2147483647 w 2514"/>
                <a:gd name="T23" fmla="*/ 2147483647 h 1164"/>
                <a:gd name="T24" fmla="*/ 2147483647 w 2514"/>
                <a:gd name="T25" fmla="*/ 2147483647 h 1164"/>
                <a:gd name="T26" fmla="*/ 2147483647 w 2514"/>
                <a:gd name="T27" fmla="*/ 2147483647 h 1164"/>
                <a:gd name="T28" fmla="*/ 2147483647 w 2514"/>
                <a:gd name="T29" fmla="*/ 2147483647 h 1164"/>
                <a:gd name="T30" fmla="*/ 2147483647 w 2514"/>
                <a:gd name="T31" fmla="*/ 2147483647 h 1164"/>
                <a:gd name="T32" fmla="*/ 2147483647 w 2514"/>
                <a:gd name="T33" fmla="*/ 2147483647 h 1164"/>
                <a:gd name="T34" fmla="*/ 2147483647 w 2514"/>
                <a:gd name="T35" fmla="*/ 2147483647 h 1164"/>
                <a:gd name="T36" fmla="*/ 2147483647 w 2514"/>
                <a:gd name="T37" fmla="*/ 2147483647 h 1164"/>
                <a:gd name="T38" fmla="*/ 2147483647 w 2514"/>
                <a:gd name="T39" fmla="*/ 2147483647 h 1164"/>
                <a:gd name="T40" fmla="*/ 2147483647 w 2514"/>
                <a:gd name="T41" fmla="*/ 2147483647 h 1164"/>
                <a:gd name="T42" fmla="*/ 2147483647 w 2514"/>
                <a:gd name="T43" fmla="*/ 2147483647 h 1164"/>
                <a:gd name="T44" fmla="*/ 2147483647 w 2514"/>
                <a:gd name="T45" fmla="*/ 2147483647 h 1164"/>
                <a:gd name="T46" fmla="*/ 2147483647 w 2514"/>
                <a:gd name="T47" fmla="*/ 2147483647 h 1164"/>
                <a:gd name="T48" fmla="*/ 2147483647 w 2514"/>
                <a:gd name="T49" fmla="*/ 2147483647 h 1164"/>
                <a:gd name="T50" fmla="*/ 2147483647 w 2514"/>
                <a:gd name="T51" fmla="*/ 2147483647 h 1164"/>
                <a:gd name="T52" fmla="*/ 2147483647 w 2514"/>
                <a:gd name="T53" fmla="*/ 2147483647 h 1164"/>
                <a:gd name="T54" fmla="*/ 2147483647 w 2514"/>
                <a:gd name="T55" fmla="*/ 2147483647 h 1164"/>
                <a:gd name="T56" fmla="*/ 2147483647 w 2514"/>
                <a:gd name="T57" fmla="*/ 2147483647 h 1164"/>
                <a:gd name="T58" fmla="*/ 2147483647 w 2514"/>
                <a:gd name="T59" fmla="*/ 2147483647 h 1164"/>
                <a:gd name="T60" fmla="*/ 2147483647 w 2514"/>
                <a:gd name="T61" fmla="*/ 2147483647 h 1164"/>
                <a:gd name="T62" fmla="*/ 2147483647 w 2514"/>
                <a:gd name="T63" fmla="*/ 2147483647 h 1164"/>
                <a:gd name="T64" fmla="*/ 2147483647 w 2514"/>
                <a:gd name="T65" fmla="*/ 2147483647 h 1164"/>
                <a:gd name="T66" fmla="*/ 2147483647 w 2514"/>
                <a:gd name="T67" fmla="*/ 2147483647 h 1164"/>
                <a:gd name="T68" fmla="*/ 2147483647 w 2514"/>
                <a:gd name="T69" fmla="*/ 2147483647 h 1164"/>
                <a:gd name="T70" fmla="*/ 2147483647 w 2514"/>
                <a:gd name="T71" fmla="*/ 2147483647 h 1164"/>
                <a:gd name="T72" fmla="*/ 2147483647 w 2514"/>
                <a:gd name="T73" fmla="*/ 2147483647 h 1164"/>
                <a:gd name="T74" fmla="*/ 2147483647 w 2514"/>
                <a:gd name="T75" fmla="*/ 2147483647 h 1164"/>
                <a:gd name="T76" fmla="*/ 2147483647 w 2514"/>
                <a:gd name="T77" fmla="*/ 2147483647 h 1164"/>
                <a:gd name="T78" fmla="*/ 2147483647 w 2514"/>
                <a:gd name="T79" fmla="*/ 2147483647 h 1164"/>
                <a:gd name="T80" fmla="*/ 2147483647 w 2514"/>
                <a:gd name="T81" fmla="*/ 2147483647 h 1164"/>
                <a:gd name="T82" fmla="*/ 2147483647 w 2514"/>
                <a:gd name="T83" fmla="*/ 2147483647 h 1164"/>
                <a:gd name="T84" fmla="*/ 2147483647 w 2514"/>
                <a:gd name="T85" fmla="*/ 2147483647 h 1164"/>
                <a:gd name="T86" fmla="*/ 2147483647 w 2514"/>
                <a:gd name="T87" fmla="*/ 2147483647 h 1164"/>
                <a:gd name="T88" fmla="*/ 2147483647 w 2514"/>
                <a:gd name="T89" fmla="*/ 2147483647 h 1164"/>
                <a:gd name="T90" fmla="*/ 2147483647 w 2514"/>
                <a:gd name="T91" fmla="*/ 2147483647 h 1164"/>
                <a:gd name="T92" fmla="*/ 2147483647 w 2514"/>
                <a:gd name="T93" fmla="*/ 2147483647 h 1164"/>
                <a:gd name="T94" fmla="*/ 2147483647 w 2514"/>
                <a:gd name="T95" fmla="*/ 2147483647 h 1164"/>
                <a:gd name="T96" fmla="*/ 2147483647 w 2514"/>
                <a:gd name="T97" fmla="*/ 2147483647 h 1164"/>
                <a:gd name="T98" fmla="*/ 2147483647 w 2514"/>
                <a:gd name="T99" fmla="*/ 2147483647 h 1164"/>
                <a:gd name="T100" fmla="*/ 2147483647 w 2514"/>
                <a:gd name="T101" fmla="*/ 2147483647 h 1164"/>
                <a:gd name="T102" fmla="*/ 2147483647 w 2514"/>
                <a:gd name="T103" fmla="*/ 2147483647 h 1164"/>
                <a:gd name="T104" fmla="*/ 2147483647 w 2514"/>
                <a:gd name="T105" fmla="*/ 2147483647 h 1164"/>
                <a:gd name="T106" fmla="*/ 2147483647 w 2514"/>
                <a:gd name="T107" fmla="*/ 2147483647 h 1164"/>
                <a:gd name="T108" fmla="*/ 2147483647 w 2514"/>
                <a:gd name="T109" fmla="*/ 2147483647 h 1164"/>
                <a:gd name="T110" fmla="*/ 2147483647 w 2514"/>
                <a:gd name="T111" fmla="*/ 2147483647 h 1164"/>
                <a:gd name="T112" fmla="*/ 2147483647 w 2514"/>
                <a:gd name="T113" fmla="*/ 2147483647 h 1164"/>
                <a:gd name="T114" fmla="*/ 2147483647 w 2514"/>
                <a:gd name="T115" fmla="*/ 2147483647 h 1164"/>
                <a:gd name="T116" fmla="*/ 2147483647 w 2514"/>
                <a:gd name="T117" fmla="*/ 2147483647 h 1164"/>
                <a:gd name="T118" fmla="*/ 2147483647 w 2514"/>
                <a:gd name="T119" fmla="*/ 2147483647 h 1164"/>
                <a:gd name="T120" fmla="*/ 2147483647 w 2514"/>
                <a:gd name="T121" fmla="*/ 2147483647 h 1164"/>
                <a:gd name="T122" fmla="*/ 2147483647 w 2514"/>
                <a:gd name="T123" fmla="*/ 2147483647 h 1164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514"/>
                <a:gd name="T187" fmla="*/ 0 h 1164"/>
                <a:gd name="T188" fmla="*/ 2514 w 2514"/>
                <a:gd name="T189" fmla="*/ 1164 h 1164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514" h="1164">
                  <a:moveTo>
                    <a:pt x="852" y="756"/>
                  </a:moveTo>
                  <a:lnTo>
                    <a:pt x="840" y="744"/>
                  </a:lnTo>
                  <a:lnTo>
                    <a:pt x="822" y="768"/>
                  </a:lnTo>
                  <a:lnTo>
                    <a:pt x="816" y="780"/>
                  </a:lnTo>
                  <a:lnTo>
                    <a:pt x="870" y="804"/>
                  </a:lnTo>
                  <a:lnTo>
                    <a:pt x="870" y="786"/>
                  </a:lnTo>
                  <a:lnTo>
                    <a:pt x="864" y="780"/>
                  </a:lnTo>
                  <a:lnTo>
                    <a:pt x="858" y="768"/>
                  </a:lnTo>
                  <a:lnTo>
                    <a:pt x="858" y="762"/>
                  </a:lnTo>
                  <a:lnTo>
                    <a:pt x="852" y="756"/>
                  </a:lnTo>
                  <a:close/>
                  <a:moveTo>
                    <a:pt x="2484" y="492"/>
                  </a:moveTo>
                  <a:lnTo>
                    <a:pt x="2484" y="486"/>
                  </a:lnTo>
                  <a:lnTo>
                    <a:pt x="2514" y="486"/>
                  </a:lnTo>
                  <a:lnTo>
                    <a:pt x="2478" y="444"/>
                  </a:lnTo>
                  <a:lnTo>
                    <a:pt x="2454" y="420"/>
                  </a:lnTo>
                  <a:lnTo>
                    <a:pt x="2442" y="456"/>
                  </a:lnTo>
                  <a:lnTo>
                    <a:pt x="2370" y="450"/>
                  </a:lnTo>
                  <a:lnTo>
                    <a:pt x="2370" y="444"/>
                  </a:lnTo>
                  <a:lnTo>
                    <a:pt x="2364" y="438"/>
                  </a:lnTo>
                  <a:lnTo>
                    <a:pt x="2358" y="426"/>
                  </a:lnTo>
                  <a:lnTo>
                    <a:pt x="2352" y="420"/>
                  </a:lnTo>
                  <a:lnTo>
                    <a:pt x="2346" y="408"/>
                  </a:lnTo>
                  <a:lnTo>
                    <a:pt x="2346" y="402"/>
                  </a:lnTo>
                  <a:lnTo>
                    <a:pt x="2340" y="402"/>
                  </a:lnTo>
                  <a:lnTo>
                    <a:pt x="2328" y="396"/>
                  </a:lnTo>
                  <a:lnTo>
                    <a:pt x="2316" y="396"/>
                  </a:lnTo>
                  <a:lnTo>
                    <a:pt x="2304" y="390"/>
                  </a:lnTo>
                  <a:lnTo>
                    <a:pt x="2292" y="390"/>
                  </a:lnTo>
                  <a:lnTo>
                    <a:pt x="2286" y="378"/>
                  </a:lnTo>
                  <a:lnTo>
                    <a:pt x="2274" y="372"/>
                  </a:lnTo>
                  <a:lnTo>
                    <a:pt x="2250" y="348"/>
                  </a:lnTo>
                  <a:lnTo>
                    <a:pt x="2226" y="336"/>
                  </a:lnTo>
                  <a:lnTo>
                    <a:pt x="2208" y="336"/>
                  </a:lnTo>
                  <a:lnTo>
                    <a:pt x="2196" y="342"/>
                  </a:lnTo>
                  <a:lnTo>
                    <a:pt x="2178" y="348"/>
                  </a:lnTo>
                  <a:lnTo>
                    <a:pt x="2166" y="354"/>
                  </a:lnTo>
                  <a:lnTo>
                    <a:pt x="2160" y="366"/>
                  </a:lnTo>
                  <a:lnTo>
                    <a:pt x="2136" y="366"/>
                  </a:lnTo>
                  <a:lnTo>
                    <a:pt x="2124" y="360"/>
                  </a:lnTo>
                  <a:lnTo>
                    <a:pt x="2118" y="348"/>
                  </a:lnTo>
                  <a:lnTo>
                    <a:pt x="2106" y="342"/>
                  </a:lnTo>
                  <a:lnTo>
                    <a:pt x="2076" y="342"/>
                  </a:lnTo>
                  <a:lnTo>
                    <a:pt x="2076" y="336"/>
                  </a:lnTo>
                  <a:lnTo>
                    <a:pt x="2070" y="330"/>
                  </a:lnTo>
                  <a:lnTo>
                    <a:pt x="2070" y="318"/>
                  </a:lnTo>
                  <a:lnTo>
                    <a:pt x="2064" y="312"/>
                  </a:lnTo>
                  <a:lnTo>
                    <a:pt x="2052" y="312"/>
                  </a:lnTo>
                  <a:lnTo>
                    <a:pt x="2052" y="318"/>
                  </a:lnTo>
                  <a:lnTo>
                    <a:pt x="2046" y="324"/>
                  </a:lnTo>
                  <a:lnTo>
                    <a:pt x="2046" y="336"/>
                  </a:lnTo>
                  <a:lnTo>
                    <a:pt x="2034" y="348"/>
                  </a:lnTo>
                  <a:lnTo>
                    <a:pt x="2022" y="354"/>
                  </a:lnTo>
                  <a:lnTo>
                    <a:pt x="2010" y="354"/>
                  </a:lnTo>
                  <a:lnTo>
                    <a:pt x="1998" y="348"/>
                  </a:lnTo>
                  <a:lnTo>
                    <a:pt x="1986" y="336"/>
                  </a:lnTo>
                  <a:lnTo>
                    <a:pt x="1974" y="318"/>
                  </a:lnTo>
                  <a:lnTo>
                    <a:pt x="1938" y="282"/>
                  </a:lnTo>
                  <a:lnTo>
                    <a:pt x="1920" y="258"/>
                  </a:lnTo>
                  <a:lnTo>
                    <a:pt x="1848" y="198"/>
                  </a:lnTo>
                  <a:lnTo>
                    <a:pt x="1818" y="168"/>
                  </a:lnTo>
                  <a:lnTo>
                    <a:pt x="1800" y="156"/>
                  </a:lnTo>
                  <a:lnTo>
                    <a:pt x="1788" y="150"/>
                  </a:lnTo>
                  <a:lnTo>
                    <a:pt x="1758" y="132"/>
                  </a:lnTo>
                  <a:lnTo>
                    <a:pt x="1728" y="120"/>
                  </a:lnTo>
                  <a:lnTo>
                    <a:pt x="1692" y="102"/>
                  </a:lnTo>
                  <a:lnTo>
                    <a:pt x="1698" y="102"/>
                  </a:lnTo>
                  <a:lnTo>
                    <a:pt x="1710" y="90"/>
                  </a:lnTo>
                  <a:lnTo>
                    <a:pt x="1710" y="72"/>
                  </a:lnTo>
                  <a:lnTo>
                    <a:pt x="1704" y="66"/>
                  </a:lnTo>
                  <a:lnTo>
                    <a:pt x="1698" y="66"/>
                  </a:lnTo>
                  <a:lnTo>
                    <a:pt x="1680" y="84"/>
                  </a:lnTo>
                  <a:lnTo>
                    <a:pt x="1644" y="96"/>
                  </a:lnTo>
                  <a:lnTo>
                    <a:pt x="1632" y="114"/>
                  </a:lnTo>
                  <a:lnTo>
                    <a:pt x="1620" y="114"/>
                  </a:lnTo>
                  <a:lnTo>
                    <a:pt x="1608" y="120"/>
                  </a:lnTo>
                  <a:lnTo>
                    <a:pt x="1602" y="126"/>
                  </a:lnTo>
                  <a:lnTo>
                    <a:pt x="1602" y="144"/>
                  </a:lnTo>
                  <a:lnTo>
                    <a:pt x="1590" y="156"/>
                  </a:lnTo>
                  <a:lnTo>
                    <a:pt x="1578" y="150"/>
                  </a:lnTo>
                  <a:lnTo>
                    <a:pt x="1572" y="144"/>
                  </a:lnTo>
                  <a:lnTo>
                    <a:pt x="1560" y="138"/>
                  </a:lnTo>
                  <a:lnTo>
                    <a:pt x="1554" y="132"/>
                  </a:lnTo>
                  <a:lnTo>
                    <a:pt x="1548" y="132"/>
                  </a:lnTo>
                  <a:lnTo>
                    <a:pt x="1542" y="138"/>
                  </a:lnTo>
                  <a:lnTo>
                    <a:pt x="1536" y="138"/>
                  </a:lnTo>
                  <a:lnTo>
                    <a:pt x="1530" y="144"/>
                  </a:lnTo>
                  <a:lnTo>
                    <a:pt x="1524" y="144"/>
                  </a:lnTo>
                  <a:lnTo>
                    <a:pt x="1524" y="138"/>
                  </a:lnTo>
                  <a:lnTo>
                    <a:pt x="1530" y="132"/>
                  </a:lnTo>
                  <a:lnTo>
                    <a:pt x="1530" y="108"/>
                  </a:lnTo>
                  <a:lnTo>
                    <a:pt x="1518" y="102"/>
                  </a:lnTo>
                  <a:lnTo>
                    <a:pt x="1512" y="102"/>
                  </a:lnTo>
                  <a:lnTo>
                    <a:pt x="1506" y="108"/>
                  </a:lnTo>
                  <a:lnTo>
                    <a:pt x="1482" y="96"/>
                  </a:lnTo>
                  <a:lnTo>
                    <a:pt x="1458" y="108"/>
                  </a:lnTo>
                  <a:lnTo>
                    <a:pt x="1434" y="72"/>
                  </a:lnTo>
                  <a:lnTo>
                    <a:pt x="1422" y="90"/>
                  </a:lnTo>
                  <a:lnTo>
                    <a:pt x="1404" y="90"/>
                  </a:lnTo>
                  <a:lnTo>
                    <a:pt x="1392" y="96"/>
                  </a:lnTo>
                  <a:lnTo>
                    <a:pt x="1374" y="96"/>
                  </a:lnTo>
                  <a:lnTo>
                    <a:pt x="1368" y="90"/>
                  </a:lnTo>
                  <a:lnTo>
                    <a:pt x="1368" y="48"/>
                  </a:lnTo>
                  <a:lnTo>
                    <a:pt x="1362" y="42"/>
                  </a:lnTo>
                  <a:lnTo>
                    <a:pt x="1350" y="42"/>
                  </a:lnTo>
                  <a:lnTo>
                    <a:pt x="1344" y="36"/>
                  </a:lnTo>
                  <a:lnTo>
                    <a:pt x="1338" y="24"/>
                  </a:lnTo>
                  <a:lnTo>
                    <a:pt x="1320" y="6"/>
                  </a:lnTo>
                  <a:lnTo>
                    <a:pt x="1314" y="6"/>
                  </a:lnTo>
                  <a:lnTo>
                    <a:pt x="1302" y="18"/>
                  </a:lnTo>
                  <a:lnTo>
                    <a:pt x="1290" y="18"/>
                  </a:lnTo>
                  <a:lnTo>
                    <a:pt x="1278" y="6"/>
                  </a:lnTo>
                  <a:lnTo>
                    <a:pt x="1260" y="6"/>
                  </a:lnTo>
                  <a:lnTo>
                    <a:pt x="1242" y="0"/>
                  </a:lnTo>
                  <a:lnTo>
                    <a:pt x="1218" y="0"/>
                  </a:lnTo>
                  <a:lnTo>
                    <a:pt x="1200" y="6"/>
                  </a:lnTo>
                  <a:lnTo>
                    <a:pt x="1188" y="12"/>
                  </a:lnTo>
                  <a:lnTo>
                    <a:pt x="1176" y="24"/>
                  </a:lnTo>
                  <a:lnTo>
                    <a:pt x="1176" y="36"/>
                  </a:lnTo>
                  <a:lnTo>
                    <a:pt x="1164" y="36"/>
                  </a:lnTo>
                  <a:lnTo>
                    <a:pt x="1110" y="54"/>
                  </a:lnTo>
                  <a:lnTo>
                    <a:pt x="1020" y="54"/>
                  </a:lnTo>
                  <a:lnTo>
                    <a:pt x="1014" y="60"/>
                  </a:lnTo>
                  <a:lnTo>
                    <a:pt x="1014" y="78"/>
                  </a:lnTo>
                  <a:lnTo>
                    <a:pt x="948" y="78"/>
                  </a:lnTo>
                  <a:lnTo>
                    <a:pt x="942" y="96"/>
                  </a:lnTo>
                  <a:lnTo>
                    <a:pt x="888" y="96"/>
                  </a:lnTo>
                  <a:lnTo>
                    <a:pt x="828" y="102"/>
                  </a:lnTo>
                  <a:lnTo>
                    <a:pt x="792" y="114"/>
                  </a:lnTo>
                  <a:lnTo>
                    <a:pt x="780" y="126"/>
                  </a:lnTo>
                  <a:lnTo>
                    <a:pt x="780" y="132"/>
                  </a:lnTo>
                  <a:lnTo>
                    <a:pt x="786" y="138"/>
                  </a:lnTo>
                  <a:lnTo>
                    <a:pt x="786" y="144"/>
                  </a:lnTo>
                  <a:lnTo>
                    <a:pt x="810" y="144"/>
                  </a:lnTo>
                  <a:lnTo>
                    <a:pt x="798" y="162"/>
                  </a:lnTo>
                  <a:lnTo>
                    <a:pt x="810" y="162"/>
                  </a:lnTo>
                  <a:lnTo>
                    <a:pt x="834" y="174"/>
                  </a:lnTo>
                  <a:lnTo>
                    <a:pt x="846" y="174"/>
                  </a:lnTo>
                  <a:lnTo>
                    <a:pt x="858" y="186"/>
                  </a:lnTo>
                  <a:lnTo>
                    <a:pt x="804" y="186"/>
                  </a:lnTo>
                  <a:lnTo>
                    <a:pt x="792" y="198"/>
                  </a:lnTo>
                  <a:lnTo>
                    <a:pt x="798" y="204"/>
                  </a:lnTo>
                  <a:lnTo>
                    <a:pt x="804" y="216"/>
                  </a:lnTo>
                  <a:lnTo>
                    <a:pt x="810" y="222"/>
                  </a:lnTo>
                  <a:lnTo>
                    <a:pt x="810" y="234"/>
                  </a:lnTo>
                  <a:lnTo>
                    <a:pt x="798" y="246"/>
                  </a:lnTo>
                  <a:lnTo>
                    <a:pt x="786" y="246"/>
                  </a:lnTo>
                  <a:lnTo>
                    <a:pt x="774" y="252"/>
                  </a:lnTo>
                  <a:lnTo>
                    <a:pt x="762" y="252"/>
                  </a:lnTo>
                  <a:lnTo>
                    <a:pt x="792" y="282"/>
                  </a:lnTo>
                  <a:lnTo>
                    <a:pt x="816" y="282"/>
                  </a:lnTo>
                  <a:lnTo>
                    <a:pt x="834" y="288"/>
                  </a:lnTo>
                  <a:lnTo>
                    <a:pt x="846" y="294"/>
                  </a:lnTo>
                  <a:lnTo>
                    <a:pt x="870" y="318"/>
                  </a:lnTo>
                  <a:lnTo>
                    <a:pt x="876" y="336"/>
                  </a:lnTo>
                  <a:lnTo>
                    <a:pt x="876" y="348"/>
                  </a:lnTo>
                  <a:lnTo>
                    <a:pt x="870" y="360"/>
                  </a:lnTo>
                  <a:lnTo>
                    <a:pt x="864" y="366"/>
                  </a:lnTo>
                  <a:lnTo>
                    <a:pt x="828" y="366"/>
                  </a:lnTo>
                  <a:lnTo>
                    <a:pt x="816" y="360"/>
                  </a:lnTo>
                  <a:lnTo>
                    <a:pt x="810" y="354"/>
                  </a:lnTo>
                  <a:lnTo>
                    <a:pt x="798" y="354"/>
                  </a:lnTo>
                  <a:lnTo>
                    <a:pt x="792" y="348"/>
                  </a:lnTo>
                  <a:lnTo>
                    <a:pt x="780" y="372"/>
                  </a:lnTo>
                  <a:lnTo>
                    <a:pt x="768" y="372"/>
                  </a:lnTo>
                  <a:lnTo>
                    <a:pt x="756" y="366"/>
                  </a:lnTo>
                  <a:lnTo>
                    <a:pt x="732" y="366"/>
                  </a:lnTo>
                  <a:lnTo>
                    <a:pt x="708" y="354"/>
                  </a:lnTo>
                  <a:lnTo>
                    <a:pt x="702" y="342"/>
                  </a:lnTo>
                  <a:lnTo>
                    <a:pt x="690" y="336"/>
                  </a:lnTo>
                  <a:lnTo>
                    <a:pt x="684" y="330"/>
                  </a:lnTo>
                  <a:lnTo>
                    <a:pt x="672" y="330"/>
                  </a:lnTo>
                  <a:lnTo>
                    <a:pt x="666" y="336"/>
                  </a:lnTo>
                  <a:lnTo>
                    <a:pt x="654" y="342"/>
                  </a:lnTo>
                  <a:lnTo>
                    <a:pt x="636" y="348"/>
                  </a:lnTo>
                  <a:lnTo>
                    <a:pt x="624" y="348"/>
                  </a:lnTo>
                  <a:lnTo>
                    <a:pt x="588" y="330"/>
                  </a:lnTo>
                  <a:lnTo>
                    <a:pt x="582" y="330"/>
                  </a:lnTo>
                  <a:lnTo>
                    <a:pt x="570" y="336"/>
                  </a:lnTo>
                  <a:lnTo>
                    <a:pt x="558" y="348"/>
                  </a:lnTo>
                  <a:lnTo>
                    <a:pt x="546" y="354"/>
                  </a:lnTo>
                  <a:lnTo>
                    <a:pt x="540" y="366"/>
                  </a:lnTo>
                  <a:lnTo>
                    <a:pt x="534" y="372"/>
                  </a:lnTo>
                  <a:lnTo>
                    <a:pt x="462" y="336"/>
                  </a:lnTo>
                  <a:lnTo>
                    <a:pt x="450" y="336"/>
                  </a:lnTo>
                  <a:lnTo>
                    <a:pt x="450" y="342"/>
                  </a:lnTo>
                  <a:lnTo>
                    <a:pt x="462" y="354"/>
                  </a:lnTo>
                  <a:lnTo>
                    <a:pt x="462" y="372"/>
                  </a:lnTo>
                  <a:lnTo>
                    <a:pt x="450" y="372"/>
                  </a:lnTo>
                  <a:lnTo>
                    <a:pt x="438" y="360"/>
                  </a:lnTo>
                  <a:lnTo>
                    <a:pt x="438" y="354"/>
                  </a:lnTo>
                  <a:lnTo>
                    <a:pt x="426" y="324"/>
                  </a:lnTo>
                  <a:lnTo>
                    <a:pt x="390" y="324"/>
                  </a:lnTo>
                  <a:lnTo>
                    <a:pt x="384" y="312"/>
                  </a:lnTo>
                  <a:lnTo>
                    <a:pt x="384" y="306"/>
                  </a:lnTo>
                  <a:lnTo>
                    <a:pt x="378" y="300"/>
                  </a:lnTo>
                  <a:lnTo>
                    <a:pt x="318" y="300"/>
                  </a:lnTo>
                  <a:lnTo>
                    <a:pt x="312" y="288"/>
                  </a:lnTo>
                  <a:lnTo>
                    <a:pt x="306" y="282"/>
                  </a:lnTo>
                  <a:lnTo>
                    <a:pt x="288" y="282"/>
                  </a:lnTo>
                  <a:lnTo>
                    <a:pt x="276" y="288"/>
                  </a:lnTo>
                  <a:lnTo>
                    <a:pt x="264" y="300"/>
                  </a:lnTo>
                  <a:lnTo>
                    <a:pt x="234" y="300"/>
                  </a:lnTo>
                  <a:lnTo>
                    <a:pt x="228" y="294"/>
                  </a:lnTo>
                  <a:lnTo>
                    <a:pt x="228" y="288"/>
                  </a:lnTo>
                  <a:lnTo>
                    <a:pt x="222" y="288"/>
                  </a:lnTo>
                  <a:lnTo>
                    <a:pt x="210" y="282"/>
                  </a:lnTo>
                  <a:lnTo>
                    <a:pt x="180" y="282"/>
                  </a:lnTo>
                  <a:lnTo>
                    <a:pt x="180" y="288"/>
                  </a:lnTo>
                  <a:lnTo>
                    <a:pt x="186" y="294"/>
                  </a:lnTo>
                  <a:lnTo>
                    <a:pt x="186" y="312"/>
                  </a:lnTo>
                  <a:lnTo>
                    <a:pt x="174" y="324"/>
                  </a:lnTo>
                  <a:lnTo>
                    <a:pt x="162" y="330"/>
                  </a:lnTo>
                  <a:lnTo>
                    <a:pt x="150" y="330"/>
                  </a:lnTo>
                  <a:lnTo>
                    <a:pt x="138" y="336"/>
                  </a:lnTo>
                  <a:lnTo>
                    <a:pt x="132" y="336"/>
                  </a:lnTo>
                  <a:lnTo>
                    <a:pt x="132" y="360"/>
                  </a:lnTo>
                  <a:lnTo>
                    <a:pt x="102" y="372"/>
                  </a:lnTo>
                  <a:lnTo>
                    <a:pt x="114" y="384"/>
                  </a:lnTo>
                  <a:lnTo>
                    <a:pt x="120" y="396"/>
                  </a:lnTo>
                  <a:lnTo>
                    <a:pt x="114" y="402"/>
                  </a:lnTo>
                  <a:lnTo>
                    <a:pt x="108" y="414"/>
                  </a:lnTo>
                  <a:lnTo>
                    <a:pt x="102" y="420"/>
                  </a:lnTo>
                  <a:lnTo>
                    <a:pt x="90" y="420"/>
                  </a:lnTo>
                  <a:lnTo>
                    <a:pt x="78" y="414"/>
                  </a:lnTo>
                  <a:lnTo>
                    <a:pt x="72" y="402"/>
                  </a:lnTo>
                  <a:lnTo>
                    <a:pt x="60" y="396"/>
                  </a:lnTo>
                  <a:lnTo>
                    <a:pt x="48" y="384"/>
                  </a:lnTo>
                  <a:lnTo>
                    <a:pt x="36" y="378"/>
                  </a:lnTo>
                  <a:lnTo>
                    <a:pt x="24" y="378"/>
                  </a:lnTo>
                  <a:lnTo>
                    <a:pt x="18" y="384"/>
                  </a:lnTo>
                  <a:lnTo>
                    <a:pt x="18" y="396"/>
                  </a:lnTo>
                  <a:lnTo>
                    <a:pt x="24" y="402"/>
                  </a:lnTo>
                  <a:lnTo>
                    <a:pt x="24" y="426"/>
                  </a:lnTo>
                  <a:lnTo>
                    <a:pt x="0" y="426"/>
                  </a:lnTo>
                  <a:lnTo>
                    <a:pt x="6" y="462"/>
                  </a:lnTo>
                  <a:lnTo>
                    <a:pt x="12" y="468"/>
                  </a:lnTo>
                  <a:lnTo>
                    <a:pt x="12" y="492"/>
                  </a:lnTo>
                  <a:lnTo>
                    <a:pt x="0" y="516"/>
                  </a:lnTo>
                  <a:lnTo>
                    <a:pt x="0" y="546"/>
                  </a:lnTo>
                  <a:lnTo>
                    <a:pt x="6" y="546"/>
                  </a:lnTo>
                  <a:lnTo>
                    <a:pt x="12" y="552"/>
                  </a:lnTo>
                  <a:lnTo>
                    <a:pt x="36" y="552"/>
                  </a:lnTo>
                  <a:lnTo>
                    <a:pt x="42" y="558"/>
                  </a:lnTo>
                  <a:lnTo>
                    <a:pt x="42" y="588"/>
                  </a:lnTo>
                  <a:lnTo>
                    <a:pt x="48" y="594"/>
                  </a:lnTo>
                  <a:lnTo>
                    <a:pt x="90" y="594"/>
                  </a:lnTo>
                  <a:lnTo>
                    <a:pt x="102" y="588"/>
                  </a:lnTo>
                  <a:lnTo>
                    <a:pt x="114" y="588"/>
                  </a:lnTo>
                  <a:lnTo>
                    <a:pt x="162" y="636"/>
                  </a:lnTo>
                  <a:lnTo>
                    <a:pt x="168" y="648"/>
                  </a:lnTo>
                  <a:lnTo>
                    <a:pt x="180" y="660"/>
                  </a:lnTo>
                  <a:lnTo>
                    <a:pt x="180" y="672"/>
                  </a:lnTo>
                  <a:lnTo>
                    <a:pt x="144" y="672"/>
                  </a:lnTo>
                  <a:lnTo>
                    <a:pt x="144" y="678"/>
                  </a:lnTo>
                  <a:lnTo>
                    <a:pt x="156" y="690"/>
                  </a:lnTo>
                  <a:lnTo>
                    <a:pt x="174" y="696"/>
                  </a:lnTo>
                  <a:lnTo>
                    <a:pt x="186" y="696"/>
                  </a:lnTo>
                  <a:lnTo>
                    <a:pt x="192" y="702"/>
                  </a:lnTo>
                  <a:lnTo>
                    <a:pt x="198" y="702"/>
                  </a:lnTo>
                  <a:lnTo>
                    <a:pt x="204" y="690"/>
                  </a:lnTo>
                  <a:lnTo>
                    <a:pt x="222" y="690"/>
                  </a:lnTo>
                  <a:lnTo>
                    <a:pt x="228" y="684"/>
                  </a:lnTo>
                  <a:lnTo>
                    <a:pt x="246" y="672"/>
                  </a:lnTo>
                  <a:lnTo>
                    <a:pt x="306" y="648"/>
                  </a:lnTo>
                  <a:lnTo>
                    <a:pt x="324" y="642"/>
                  </a:lnTo>
                  <a:lnTo>
                    <a:pt x="336" y="648"/>
                  </a:lnTo>
                  <a:lnTo>
                    <a:pt x="342" y="654"/>
                  </a:lnTo>
                  <a:lnTo>
                    <a:pt x="360" y="666"/>
                  </a:lnTo>
                  <a:lnTo>
                    <a:pt x="366" y="672"/>
                  </a:lnTo>
                  <a:lnTo>
                    <a:pt x="384" y="672"/>
                  </a:lnTo>
                  <a:lnTo>
                    <a:pt x="390" y="666"/>
                  </a:lnTo>
                  <a:lnTo>
                    <a:pt x="402" y="666"/>
                  </a:lnTo>
                  <a:lnTo>
                    <a:pt x="408" y="660"/>
                  </a:lnTo>
                  <a:lnTo>
                    <a:pt x="414" y="666"/>
                  </a:lnTo>
                  <a:lnTo>
                    <a:pt x="426" y="672"/>
                  </a:lnTo>
                  <a:lnTo>
                    <a:pt x="450" y="696"/>
                  </a:lnTo>
                  <a:lnTo>
                    <a:pt x="450" y="726"/>
                  </a:lnTo>
                  <a:lnTo>
                    <a:pt x="444" y="732"/>
                  </a:lnTo>
                  <a:lnTo>
                    <a:pt x="444" y="738"/>
                  </a:lnTo>
                  <a:lnTo>
                    <a:pt x="438" y="744"/>
                  </a:lnTo>
                  <a:lnTo>
                    <a:pt x="438" y="750"/>
                  </a:lnTo>
                  <a:lnTo>
                    <a:pt x="444" y="756"/>
                  </a:lnTo>
                  <a:lnTo>
                    <a:pt x="450" y="768"/>
                  </a:lnTo>
                  <a:lnTo>
                    <a:pt x="462" y="774"/>
                  </a:lnTo>
                  <a:lnTo>
                    <a:pt x="474" y="786"/>
                  </a:lnTo>
                  <a:lnTo>
                    <a:pt x="486" y="786"/>
                  </a:lnTo>
                  <a:lnTo>
                    <a:pt x="504" y="768"/>
                  </a:lnTo>
                  <a:lnTo>
                    <a:pt x="516" y="762"/>
                  </a:lnTo>
                  <a:lnTo>
                    <a:pt x="528" y="762"/>
                  </a:lnTo>
                  <a:lnTo>
                    <a:pt x="528" y="792"/>
                  </a:lnTo>
                  <a:lnTo>
                    <a:pt x="546" y="810"/>
                  </a:lnTo>
                  <a:lnTo>
                    <a:pt x="510" y="816"/>
                  </a:lnTo>
                  <a:lnTo>
                    <a:pt x="510" y="828"/>
                  </a:lnTo>
                  <a:lnTo>
                    <a:pt x="504" y="834"/>
                  </a:lnTo>
                  <a:lnTo>
                    <a:pt x="498" y="834"/>
                  </a:lnTo>
                  <a:lnTo>
                    <a:pt x="486" y="822"/>
                  </a:lnTo>
                  <a:lnTo>
                    <a:pt x="486" y="816"/>
                  </a:lnTo>
                  <a:lnTo>
                    <a:pt x="498" y="804"/>
                  </a:lnTo>
                  <a:lnTo>
                    <a:pt x="504" y="804"/>
                  </a:lnTo>
                  <a:lnTo>
                    <a:pt x="510" y="798"/>
                  </a:lnTo>
                  <a:lnTo>
                    <a:pt x="480" y="798"/>
                  </a:lnTo>
                  <a:lnTo>
                    <a:pt x="462" y="792"/>
                  </a:lnTo>
                  <a:lnTo>
                    <a:pt x="450" y="792"/>
                  </a:lnTo>
                  <a:lnTo>
                    <a:pt x="432" y="786"/>
                  </a:lnTo>
                  <a:lnTo>
                    <a:pt x="408" y="786"/>
                  </a:lnTo>
                  <a:lnTo>
                    <a:pt x="390" y="780"/>
                  </a:lnTo>
                  <a:lnTo>
                    <a:pt x="372" y="780"/>
                  </a:lnTo>
                  <a:lnTo>
                    <a:pt x="360" y="774"/>
                  </a:lnTo>
                  <a:lnTo>
                    <a:pt x="348" y="774"/>
                  </a:lnTo>
                  <a:lnTo>
                    <a:pt x="360" y="804"/>
                  </a:lnTo>
                  <a:lnTo>
                    <a:pt x="342" y="804"/>
                  </a:lnTo>
                  <a:lnTo>
                    <a:pt x="330" y="816"/>
                  </a:lnTo>
                  <a:lnTo>
                    <a:pt x="330" y="822"/>
                  </a:lnTo>
                  <a:lnTo>
                    <a:pt x="336" y="828"/>
                  </a:lnTo>
                  <a:lnTo>
                    <a:pt x="348" y="834"/>
                  </a:lnTo>
                  <a:lnTo>
                    <a:pt x="354" y="840"/>
                  </a:lnTo>
                  <a:lnTo>
                    <a:pt x="366" y="840"/>
                  </a:lnTo>
                  <a:lnTo>
                    <a:pt x="372" y="846"/>
                  </a:lnTo>
                  <a:lnTo>
                    <a:pt x="372" y="852"/>
                  </a:lnTo>
                  <a:lnTo>
                    <a:pt x="360" y="852"/>
                  </a:lnTo>
                  <a:lnTo>
                    <a:pt x="348" y="846"/>
                  </a:lnTo>
                  <a:lnTo>
                    <a:pt x="336" y="846"/>
                  </a:lnTo>
                  <a:lnTo>
                    <a:pt x="324" y="840"/>
                  </a:lnTo>
                  <a:lnTo>
                    <a:pt x="306" y="834"/>
                  </a:lnTo>
                  <a:lnTo>
                    <a:pt x="300" y="834"/>
                  </a:lnTo>
                  <a:lnTo>
                    <a:pt x="294" y="840"/>
                  </a:lnTo>
                  <a:lnTo>
                    <a:pt x="294" y="846"/>
                  </a:lnTo>
                  <a:lnTo>
                    <a:pt x="306" y="858"/>
                  </a:lnTo>
                  <a:lnTo>
                    <a:pt x="318" y="864"/>
                  </a:lnTo>
                  <a:lnTo>
                    <a:pt x="324" y="870"/>
                  </a:lnTo>
                  <a:lnTo>
                    <a:pt x="336" y="870"/>
                  </a:lnTo>
                  <a:lnTo>
                    <a:pt x="336" y="882"/>
                  </a:lnTo>
                  <a:lnTo>
                    <a:pt x="342" y="894"/>
                  </a:lnTo>
                  <a:lnTo>
                    <a:pt x="366" y="918"/>
                  </a:lnTo>
                  <a:lnTo>
                    <a:pt x="372" y="930"/>
                  </a:lnTo>
                  <a:lnTo>
                    <a:pt x="372" y="954"/>
                  </a:lnTo>
                  <a:lnTo>
                    <a:pt x="408" y="960"/>
                  </a:lnTo>
                  <a:lnTo>
                    <a:pt x="414" y="978"/>
                  </a:lnTo>
                  <a:lnTo>
                    <a:pt x="444" y="978"/>
                  </a:lnTo>
                  <a:lnTo>
                    <a:pt x="480" y="996"/>
                  </a:lnTo>
                  <a:lnTo>
                    <a:pt x="486" y="1002"/>
                  </a:lnTo>
                  <a:lnTo>
                    <a:pt x="486" y="1014"/>
                  </a:lnTo>
                  <a:lnTo>
                    <a:pt x="480" y="1020"/>
                  </a:lnTo>
                  <a:lnTo>
                    <a:pt x="468" y="1026"/>
                  </a:lnTo>
                  <a:lnTo>
                    <a:pt x="462" y="1038"/>
                  </a:lnTo>
                  <a:lnTo>
                    <a:pt x="462" y="1056"/>
                  </a:lnTo>
                  <a:lnTo>
                    <a:pt x="468" y="1062"/>
                  </a:lnTo>
                  <a:lnTo>
                    <a:pt x="492" y="1062"/>
                  </a:lnTo>
                  <a:lnTo>
                    <a:pt x="498" y="1056"/>
                  </a:lnTo>
                  <a:lnTo>
                    <a:pt x="504" y="1038"/>
                  </a:lnTo>
                  <a:lnTo>
                    <a:pt x="510" y="1026"/>
                  </a:lnTo>
                  <a:lnTo>
                    <a:pt x="516" y="1020"/>
                  </a:lnTo>
                  <a:lnTo>
                    <a:pt x="528" y="1020"/>
                  </a:lnTo>
                  <a:lnTo>
                    <a:pt x="546" y="1026"/>
                  </a:lnTo>
                  <a:lnTo>
                    <a:pt x="546" y="1020"/>
                  </a:lnTo>
                  <a:lnTo>
                    <a:pt x="552" y="1014"/>
                  </a:lnTo>
                  <a:lnTo>
                    <a:pt x="570" y="1014"/>
                  </a:lnTo>
                  <a:lnTo>
                    <a:pt x="594" y="1026"/>
                  </a:lnTo>
                  <a:lnTo>
                    <a:pt x="606" y="1026"/>
                  </a:lnTo>
                  <a:lnTo>
                    <a:pt x="618" y="1038"/>
                  </a:lnTo>
                  <a:lnTo>
                    <a:pt x="630" y="1044"/>
                  </a:lnTo>
                  <a:lnTo>
                    <a:pt x="636" y="1056"/>
                  </a:lnTo>
                  <a:lnTo>
                    <a:pt x="642" y="1062"/>
                  </a:lnTo>
                  <a:lnTo>
                    <a:pt x="648" y="1074"/>
                  </a:lnTo>
                  <a:lnTo>
                    <a:pt x="672" y="1098"/>
                  </a:lnTo>
                  <a:lnTo>
                    <a:pt x="684" y="1104"/>
                  </a:lnTo>
                  <a:lnTo>
                    <a:pt x="690" y="1110"/>
                  </a:lnTo>
                  <a:lnTo>
                    <a:pt x="696" y="1104"/>
                  </a:lnTo>
                  <a:lnTo>
                    <a:pt x="696" y="1098"/>
                  </a:lnTo>
                  <a:lnTo>
                    <a:pt x="702" y="1092"/>
                  </a:lnTo>
                  <a:lnTo>
                    <a:pt x="654" y="810"/>
                  </a:lnTo>
                  <a:lnTo>
                    <a:pt x="798" y="768"/>
                  </a:lnTo>
                  <a:lnTo>
                    <a:pt x="804" y="774"/>
                  </a:lnTo>
                  <a:lnTo>
                    <a:pt x="804" y="762"/>
                  </a:lnTo>
                  <a:lnTo>
                    <a:pt x="810" y="756"/>
                  </a:lnTo>
                  <a:lnTo>
                    <a:pt x="810" y="750"/>
                  </a:lnTo>
                  <a:lnTo>
                    <a:pt x="816" y="738"/>
                  </a:lnTo>
                  <a:lnTo>
                    <a:pt x="816" y="732"/>
                  </a:lnTo>
                  <a:lnTo>
                    <a:pt x="822" y="726"/>
                  </a:lnTo>
                  <a:lnTo>
                    <a:pt x="846" y="726"/>
                  </a:lnTo>
                  <a:lnTo>
                    <a:pt x="852" y="750"/>
                  </a:lnTo>
                  <a:lnTo>
                    <a:pt x="864" y="744"/>
                  </a:lnTo>
                  <a:lnTo>
                    <a:pt x="870" y="744"/>
                  </a:lnTo>
                  <a:lnTo>
                    <a:pt x="876" y="738"/>
                  </a:lnTo>
                  <a:lnTo>
                    <a:pt x="876" y="732"/>
                  </a:lnTo>
                  <a:lnTo>
                    <a:pt x="852" y="708"/>
                  </a:lnTo>
                  <a:lnTo>
                    <a:pt x="870" y="708"/>
                  </a:lnTo>
                  <a:lnTo>
                    <a:pt x="882" y="720"/>
                  </a:lnTo>
                  <a:lnTo>
                    <a:pt x="936" y="720"/>
                  </a:lnTo>
                  <a:lnTo>
                    <a:pt x="924" y="708"/>
                  </a:lnTo>
                  <a:lnTo>
                    <a:pt x="918" y="708"/>
                  </a:lnTo>
                  <a:lnTo>
                    <a:pt x="906" y="696"/>
                  </a:lnTo>
                  <a:lnTo>
                    <a:pt x="882" y="696"/>
                  </a:lnTo>
                  <a:lnTo>
                    <a:pt x="876" y="690"/>
                  </a:lnTo>
                  <a:lnTo>
                    <a:pt x="876" y="684"/>
                  </a:lnTo>
                  <a:lnTo>
                    <a:pt x="882" y="678"/>
                  </a:lnTo>
                  <a:lnTo>
                    <a:pt x="906" y="678"/>
                  </a:lnTo>
                  <a:lnTo>
                    <a:pt x="924" y="666"/>
                  </a:lnTo>
                  <a:lnTo>
                    <a:pt x="930" y="672"/>
                  </a:lnTo>
                  <a:lnTo>
                    <a:pt x="936" y="684"/>
                  </a:lnTo>
                  <a:lnTo>
                    <a:pt x="942" y="690"/>
                  </a:lnTo>
                  <a:lnTo>
                    <a:pt x="948" y="690"/>
                  </a:lnTo>
                  <a:lnTo>
                    <a:pt x="954" y="684"/>
                  </a:lnTo>
                  <a:lnTo>
                    <a:pt x="960" y="690"/>
                  </a:lnTo>
                  <a:lnTo>
                    <a:pt x="966" y="702"/>
                  </a:lnTo>
                  <a:lnTo>
                    <a:pt x="966" y="708"/>
                  </a:lnTo>
                  <a:lnTo>
                    <a:pt x="960" y="714"/>
                  </a:lnTo>
                  <a:lnTo>
                    <a:pt x="954" y="714"/>
                  </a:lnTo>
                  <a:lnTo>
                    <a:pt x="942" y="720"/>
                  </a:lnTo>
                  <a:lnTo>
                    <a:pt x="924" y="738"/>
                  </a:lnTo>
                  <a:lnTo>
                    <a:pt x="888" y="738"/>
                  </a:lnTo>
                  <a:lnTo>
                    <a:pt x="882" y="744"/>
                  </a:lnTo>
                  <a:lnTo>
                    <a:pt x="882" y="756"/>
                  </a:lnTo>
                  <a:lnTo>
                    <a:pt x="888" y="762"/>
                  </a:lnTo>
                  <a:lnTo>
                    <a:pt x="900" y="762"/>
                  </a:lnTo>
                  <a:lnTo>
                    <a:pt x="906" y="768"/>
                  </a:lnTo>
                  <a:lnTo>
                    <a:pt x="918" y="768"/>
                  </a:lnTo>
                  <a:lnTo>
                    <a:pt x="918" y="786"/>
                  </a:lnTo>
                  <a:lnTo>
                    <a:pt x="912" y="798"/>
                  </a:lnTo>
                  <a:lnTo>
                    <a:pt x="912" y="816"/>
                  </a:lnTo>
                  <a:lnTo>
                    <a:pt x="918" y="822"/>
                  </a:lnTo>
                  <a:lnTo>
                    <a:pt x="984" y="858"/>
                  </a:lnTo>
                  <a:lnTo>
                    <a:pt x="1062" y="930"/>
                  </a:lnTo>
                  <a:lnTo>
                    <a:pt x="1068" y="930"/>
                  </a:lnTo>
                  <a:lnTo>
                    <a:pt x="1074" y="924"/>
                  </a:lnTo>
                  <a:lnTo>
                    <a:pt x="1110" y="924"/>
                  </a:lnTo>
                  <a:lnTo>
                    <a:pt x="1128" y="918"/>
                  </a:lnTo>
                  <a:lnTo>
                    <a:pt x="1188" y="918"/>
                  </a:lnTo>
                  <a:lnTo>
                    <a:pt x="1206" y="924"/>
                  </a:lnTo>
                  <a:lnTo>
                    <a:pt x="1224" y="924"/>
                  </a:lnTo>
                  <a:lnTo>
                    <a:pt x="1230" y="918"/>
                  </a:lnTo>
                  <a:lnTo>
                    <a:pt x="1254" y="906"/>
                  </a:lnTo>
                  <a:lnTo>
                    <a:pt x="1266" y="906"/>
                  </a:lnTo>
                  <a:lnTo>
                    <a:pt x="1272" y="918"/>
                  </a:lnTo>
                  <a:lnTo>
                    <a:pt x="1290" y="936"/>
                  </a:lnTo>
                  <a:lnTo>
                    <a:pt x="1296" y="954"/>
                  </a:lnTo>
                  <a:lnTo>
                    <a:pt x="1308" y="960"/>
                  </a:lnTo>
                  <a:lnTo>
                    <a:pt x="1314" y="972"/>
                  </a:lnTo>
                  <a:lnTo>
                    <a:pt x="1344" y="972"/>
                  </a:lnTo>
                  <a:lnTo>
                    <a:pt x="1344" y="984"/>
                  </a:lnTo>
                  <a:lnTo>
                    <a:pt x="1350" y="1002"/>
                  </a:lnTo>
                  <a:lnTo>
                    <a:pt x="1350" y="1044"/>
                  </a:lnTo>
                  <a:lnTo>
                    <a:pt x="1356" y="1050"/>
                  </a:lnTo>
                  <a:lnTo>
                    <a:pt x="1362" y="1050"/>
                  </a:lnTo>
                  <a:lnTo>
                    <a:pt x="1368" y="1044"/>
                  </a:lnTo>
                  <a:lnTo>
                    <a:pt x="1380" y="1044"/>
                  </a:lnTo>
                  <a:lnTo>
                    <a:pt x="1386" y="1050"/>
                  </a:lnTo>
                  <a:lnTo>
                    <a:pt x="1416" y="1110"/>
                  </a:lnTo>
                  <a:lnTo>
                    <a:pt x="1494" y="1110"/>
                  </a:lnTo>
                  <a:lnTo>
                    <a:pt x="1512" y="1116"/>
                  </a:lnTo>
                  <a:lnTo>
                    <a:pt x="1512" y="1134"/>
                  </a:lnTo>
                  <a:lnTo>
                    <a:pt x="1506" y="1140"/>
                  </a:lnTo>
                  <a:lnTo>
                    <a:pt x="1506" y="1152"/>
                  </a:lnTo>
                  <a:lnTo>
                    <a:pt x="1512" y="1152"/>
                  </a:lnTo>
                  <a:lnTo>
                    <a:pt x="1524" y="1158"/>
                  </a:lnTo>
                  <a:lnTo>
                    <a:pt x="1536" y="1158"/>
                  </a:lnTo>
                  <a:lnTo>
                    <a:pt x="1542" y="1164"/>
                  </a:lnTo>
                  <a:lnTo>
                    <a:pt x="1542" y="1152"/>
                  </a:lnTo>
                  <a:lnTo>
                    <a:pt x="1536" y="1146"/>
                  </a:lnTo>
                  <a:lnTo>
                    <a:pt x="1536" y="1134"/>
                  </a:lnTo>
                  <a:lnTo>
                    <a:pt x="1548" y="1122"/>
                  </a:lnTo>
                  <a:lnTo>
                    <a:pt x="1560" y="1116"/>
                  </a:lnTo>
                  <a:lnTo>
                    <a:pt x="1566" y="1110"/>
                  </a:lnTo>
                  <a:lnTo>
                    <a:pt x="1572" y="1110"/>
                  </a:lnTo>
                  <a:lnTo>
                    <a:pt x="1572" y="1092"/>
                  </a:lnTo>
                  <a:lnTo>
                    <a:pt x="1584" y="1080"/>
                  </a:lnTo>
                  <a:lnTo>
                    <a:pt x="1596" y="1074"/>
                  </a:lnTo>
                  <a:lnTo>
                    <a:pt x="1608" y="1074"/>
                  </a:lnTo>
                  <a:lnTo>
                    <a:pt x="1614" y="1068"/>
                  </a:lnTo>
                  <a:lnTo>
                    <a:pt x="1620" y="1068"/>
                  </a:lnTo>
                  <a:lnTo>
                    <a:pt x="1632" y="1044"/>
                  </a:lnTo>
                  <a:lnTo>
                    <a:pt x="1656" y="1044"/>
                  </a:lnTo>
                  <a:lnTo>
                    <a:pt x="1686" y="1026"/>
                  </a:lnTo>
                  <a:lnTo>
                    <a:pt x="1662" y="1026"/>
                  </a:lnTo>
                  <a:lnTo>
                    <a:pt x="1662" y="1008"/>
                  </a:lnTo>
                  <a:lnTo>
                    <a:pt x="1668" y="996"/>
                  </a:lnTo>
                  <a:lnTo>
                    <a:pt x="1686" y="978"/>
                  </a:lnTo>
                  <a:lnTo>
                    <a:pt x="1716" y="978"/>
                  </a:lnTo>
                  <a:lnTo>
                    <a:pt x="1728" y="984"/>
                  </a:lnTo>
                  <a:lnTo>
                    <a:pt x="1746" y="990"/>
                  </a:lnTo>
                  <a:lnTo>
                    <a:pt x="1782" y="1008"/>
                  </a:lnTo>
                  <a:lnTo>
                    <a:pt x="1812" y="1008"/>
                  </a:lnTo>
                  <a:lnTo>
                    <a:pt x="1830" y="1014"/>
                  </a:lnTo>
                  <a:lnTo>
                    <a:pt x="1830" y="1002"/>
                  </a:lnTo>
                  <a:lnTo>
                    <a:pt x="1824" y="990"/>
                  </a:lnTo>
                  <a:lnTo>
                    <a:pt x="1824" y="960"/>
                  </a:lnTo>
                  <a:lnTo>
                    <a:pt x="1830" y="954"/>
                  </a:lnTo>
                  <a:lnTo>
                    <a:pt x="1872" y="954"/>
                  </a:lnTo>
                  <a:lnTo>
                    <a:pt x="1884" y="960"/>
                  </a:lnTo>
                  <a:lnTo>
                    <a:pt x="1890" y="972"/>
                  </a:lnTo>
                  <a:lnTo>
                    <a:pt x="1914" y="972"/>
                  </a:lnTo>
                  <a:lnTo>
                    <a:pt x="1926" y="978"/>
                  </a:lnTo>
                  <a:lnTo>
                    <a:pt x="1944" y="978"/>
                  </a:lnTo>
                  <a:lnTo>
                    <a:pt x="1962" y="972"/>
                  </a:lnTo>
                  <a:lnTo>
                    <a:pt x="2082" y="972"/>
                  </a:lnTo>
                  <a:lnTo>
                    <a:pt x="2094" y="978"/>
                  </a:lnTo>
                  <a:lnTo>
                    <a:pt x="2106" y="978"/>
                  </a:lnTo>
                  <a:lnTo>
                    <a:pt x="2154" y="972"/>
                  </a:lnTo>
                  <a:lnTo>
                    <a:pt x="2166" y="984"/>
                  </a:lnTo>
                  <a:lnTo>
                    <a:pt x="2184" y="984"/>
                  </a:lnTo>
                  <a:lnTo>
                    <a:pt x="2208" y="1014"/>
                  </a:lnTo>
                  <a:lnTo>
                    <a:pt x="2250" y="1014"/>
                  </a:lnTo>
                  <a:lnTo>
                    <a:pt x="2268" y="1020"/>
                  </a:lnTo>
                  <a:lnTo>
                    <a:pt x="2262" y="1014"/>
                  </a:lnTo>
                  <a:lnTo>
                    <a:pt x="2262" y="1002"/>
                  </a:lnTo>
                  <a:lnTo>
                    <a:pt x="2256" y="996"/>
                  </a:lnTo>
                  <a:lnTo>
                    <a:pt x="2256" y="984"/>
                  </a:lnTo>
                  <a:lnTo>
                    <a:pt x="2280" y="984"/>
                  </a:lnTo>
                  <a:lnTo>
                    <a:pt x="2262" y="966"/>
                  </a:lnTo>
                  <a:lnTo>
                    <a:pt x="2262" y="960"/>
                  </a:lnTo>
                  <a:lnTo>
                    <a:pt x="2268" y="954"/>
                  </a:lnTo>
                  <a:lnTo>
                    <a:pt x="2286" y="954"/>
                  </a:lnTo>
                  <a:lnTo>
                    <a:pt x="2286" y="942"/>
                  </a:lnTo>
                  <a:lnTo>
                    <a:pt x="2274" y="936"/>
                  </a:lnTo>
                  <a:lnTo>
                    <a:pt x="2268" y="924"/>
                  </a:lnTo>
                  <a:lnTo>
                    <a:pt x="2226" y="882"/>
                  </a:lnTo>
                  <a:lnTo>
                    <a:pt x="2214" y="858"/>
                  </a:lnTo>
                  <a:lnTo>
                    <a:pt x="2214" y="828"/>
                  </a:lnTo>
                  <a:lnTo>
                    <a:pt x="2196" y="828"/>
                  </a:lnTo>
                  <a:lnTo>
                    <a:pt x="2184" y="822"/>
                  </a:lnTo>
                  <a:lnTo>
                    <a:pt x="2178" y="816"/>
                  </a:lnTo>
                  <a:lnTo>
                    <a:pt x="2178" y="810"/>
                  </a:lnTo>
                  <a:lnTo>
                    <a:pt x="2184" y="804"/>
                  </a:lnTo>
                  <a:lnTo>
                    <a:pt x="2196" y="798"/>
                  </a:lnTo>
                  <a:lnTo>
                    <a:pt x="2208" y="798"/>
                  </a:lnTo>
                  <a:lnTo>
                    <a:pt x="2220" y="792"/>
                  </a:lnTo>
                  <a:lnTo>
                    <a:pt x="2232" y="792"/>
                  </a:lnTo>
                  <a:lnTo>
                    <a:pt x="2268" y="774"/>
                  </a:lnTo>
                  <a:lnTo>
                    <a:pt x="2280" y="774"/>
                  </a:lnTo>
                  <a:lnTo>
                    <a:pt x="2286" y="780"/>
                  </a:lnTo>
                  <a:lnTo>
                    <a:pt x="2292" y="792"/>
                  </a:lnTo>
                  <a:lnTo>
                    <a:pt x="2298" y="798"/>
                  </a:lnTo>
                  <a:lnTo>
                    <a:pt x="2316" y="786"/>
                  </a:lnTo>
                  <a:lnTo>
                    <a:pt x="2328" y="798"/>
                  </a:lnTo>
                  <a:lnTo>
                    <a:pt x="2334" y="798"/>
                  </a:lnTo>
                  <a:lnTo>
                    <a:pt x="2340" y="792"/>
                  </a:lnTo>
                  <a:lnTo>
                    <a:pt x="2340" y="780"/>
                  </a:lnTo>
                  <a:lnTo>
                    <a:pt x="2334" y="774"/>
                  </a:lnTo>
                  <a:lnTo>
                    <a:pt x="2328" y="774"/>
                  </a:lnTo>
                  <a:lnTo>
                    <a:pt x="2322" y="768"/>
                  </a:lnTo>
                  <a:lnTo>
                    <a:pt x="2316" y="768"/>
                  </a:lnTo>
                  <a:lnTo>
                    <a:pt x="2316" y="630"/>
                  </a:lnTo>
                  <a:lnTo>
                    <a:pt x="2328" y="630"/>
                  </a:lnTo>
                  <a:lnTo>
                    <a:pt x="2340" y="636"/>
                  </a:lnTo>
                  <a:lnTo>
                    <a:pt x="2352" y="636"/>
                  </a:lnTo>
                  <a:lnTo>
                    <a:pt x="2376" y="648"/>
                  </a:lnTo>
                  <a:lnTo>
                    <a:pt x="2424" y="648"/>
                  </a:lnTo>
                  <a:lnTo>
                    <a:pt x="2436" y="660"/>
                  </a:lnTo>
                  <a:lnTo>
                    <a:pt x="2454" y="642"/>
                  </a:lnTo>
                  <a:lnTo>
                    <a:pt x="2472" y="642"/>
                  </a:lnTo>
                  <a:lnTo>
                    <a:pt x="2478" y="636"/>
                  </a:lnTo>
                  <a:lnTo>
                    <a:pt x="2478" y="618"/>
                  </a:lnTo>
                  <a:lnTo>
                    <a:pt x="2466" y="594"/>
                  </a:lnTo>
                  <a:lnTo>
                    <a:pt x="2454" y="582"/>
                  </a:lnTo>
                  <a:lnTo>
                    <a:pt x="2442" y="558"/>
                  </a:lnTo>
                  <a:lnTo>
                    <a:pt x="2442" y="540"/>
                  </a:lnTo>
                  <a:lnTo>
                    <a:pt x="2454" y="528"/>
                  </a:lnTo>
                  <a:lnTo>
                    <a:pt x="2496" y="528"/>
                  </a:lnTo>
                  <a:lnTo>
                    <a:pt x="2502" y="522"/>
                  </a:lnTo>
                  <a:lnTo>
                    <a:pt x="2502" y="510"/>
                  </a:lnTo>
                  <a:lnTo>
                    <a:pt x="2484" y="492"/>
                  </a:lnTo>
                  <a:close/>
                  <a:moveTo>
                    <a:pt x="2082" y="696"/>
                  </a:moveTo>
                  <a:lnTo>
                    <a:pt x="2046" y="696"/>
                  </a:lnTo>
                  <a:lnTo>
                    <a:pt x="2046" y="702"/>
                  </a:lnTo>
                  <a:lnTo>
                    <a:pt x="2040" y="708"/>
                  </a:lnTo>
                  <a:lnTo>
                    <a:pt x="2028" y="708"/>
                  </a:lnTo>
                  <a:lnTo>
                    <a:pt x="2022" y="702"/>
                  </a:lnTo>
                  <a:lnTo>
                    <a:pt x="2010" y="696"/>
                  </a:lnTo>
                  <a:lnTo>
                    <a:pt x="1980" y="702"/>
                  </a:lnTo>
                  <a:lnTo>
                    <a:pt x="1950" y="696"/>
                  </a:lnTo>
                  <a:lnTo>
                    <a:pt x="1932" y="696"/>
                  </a:lnTo>
                  <a:lnTo>
                    <a:pt x="1908" y="690"/>
                  </a:lnTo>
                  <a:lnTo>
                    <a:pt x="1860" y="690"/>
                  </a:lnTo>
                  <a:lnTo>
                    <a:pt x="1854" y="684"/>
                  </a:lnTo>
                  <a:lnTo>
                    <a:pt x="1854" y="678"/>
                  </a:lnTo>
                  <a:lnTo>
                    <a:pt x="1836" y="696"/>
                  </a:lnTo>
                  <a:lnTo>
                    <a:pt x="1830" y="696"/>
                  </a:lnTo>
                  <a:lnTo>
                    <a:pt x="1824" y="708"/>
                  </a:lnTo>
                  <a:lnTo>
                    <a:pt x="1824" y="714"/>
                  </a:lnTo>
                  <a:lnTo>
                    <a:pt x="1818" y="726"/>
                  </a:lnTo>
                  <a:lnTo>
                    <a:pt x="1812" y="732"/>
                  </a:lnTo>
                  <a:lnTo>
                    <a:pt x="1794" y="732"/>
                  </a:lnTo>
                  <a:lnTo>
                    <a:pt x="1800" y="762"/>
                  </a:lnTo>
                  <a:lnTo>
                    <a:pt x="1788" y="768"/>
                  </a:lnTo>
                  <a:lnTo>
                    <a:pt x="1806" y="786"/>
                  </a:lnTo>
                  <a:lnTo>
                    <a:pt x="1800" y="810"/>
                  </a:lnTo>
                  <a:lnTo>
                    <a:pt x="1794" y="810"/>
                  </a:lnTo>
                  <a:lnTo>
                    <a:pt x="1788" y="798"/>
                  </a:lnTo>
                  <a:lnTo>
                    <a:pt x="1776" y="792"/>
                  </a:lnTo>
                  <a:lnTo>
                    <a:pt x="1770" y="780"/>
                  </a:lnTo>
                  <a:lnTo>
                    <a:pt x="1758" y="774"/>
                  </a:lnTo>
                  <a:lnTo>
                    <a:pt x="1752" y="762"/>
                  </a:lnTo>
                  <a:lnTo>
                    <a:pt x="1752" y="750"/>
                  </a:lnTo>
                  <a:lnTo>
                    <a:pt x="1746" y="732"/>
                  </a:lnTo>
                  <a:lnTo>
                    <a:pt x="1746" y="720"/>
                  </a:lnTo>
                  <a:lnTo>
                    <a:pt x="1764" y="702"/>
                  </a:lnTo>
                  <a:lnTo>
                    <a:pt x="1776" y="702"/>
                  </a:lnTo>
                  <a:lnTo>
                    <a:pt x="1782" y="696"/>
                  </a:lnTo>
                  <a:lnTo>
                    <a:pt x="1788" y="684"/>
                  </a:lnTo>
                  <a:lnTo>
                    <a:pt x="1788" y="678"/>
                  </a:lnTo>
                  <a:lnTo>
                    <a:pt x="1800" y="666"/>
                  </a:lnTo>
                  <a:lnTo>
                    <a:pt x="1818" y="666"/>
                  </a:lnTo>
                  <a:lnTo>
                    <a:pt x="1830" y="672"/>
                  </a:lnTo>
                  <a:lnTo>
                    <a:pt x="1848" y="672"/>
                  </a:lnTo>
                  <a:lnTo>
                    <a:pt x="1854" y="666"/>
                  </a:lnTo>
                  <a:lnTo>
                    <a:pt x="1896" y="666"/>
                  </a:lnTo>
                  <a:lnTo>
                    <a:pt x="1908" y="672"/>
                  </a:lnTo>
                  <a:lnTo>
                    <a:pt x="1914" y="678"/>
                  </a:lnTo>
                  <a:lnTo>
                    <a:pt x="1932" y="678"/>
                  </a:lnTo>
                  <a:lnTo>
                    <a:pt x="1944" y="684"/>
                  </a:lnTo>
                  <a:lnTo>
                    <a:pt x="1974" y="684"/>
                  </a:lnTo>
                  <a:lnTo>
                    <a:pt x="1986" y="672"/>
                  </a:lnTo>
                  <a:lnTo>
                    <a:pt x="2028" y="672"/>
                  </a:lnTo>
                  <a:lnTo>
                    <a:pt x="2034" y="678"/>
                  </a:lnTo>
                  <a:lnTo>
                    <a:pt x="2046" y="678"/>
                  </a:lnTo>
                  <a:lnTo>
                    <a:pt x="2052" y="672"/>
                  </a:lnTo>
                  <a:lnTo>
                    <a:pt x="2064" y="666"/>
                  </a:lnTo>
                  <a:lnTo>
                    <a:pt x="2088" y="666"/>
                  </a:lnTo>
                  <a:lnTo>
                    <a:pt x="2088" y="684"/>
                  </a:lnTo>
                  <a:lnTo>
                    <a:pt x="2082" y="690"/>
                  </a:lnTo>
                  <a:lnTo>
                    <a:pt x="2082" y="696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42" name="Jordan" descr="© INSCALE GmbH, 05.05.2010&#10;http://www.presentationload.com/">
              <a:extLst>
                <a:ext uri="{FF2B5EF4-FFF2-40B4-BE49-F238E27FC236}">
                  <a16:creationId xmlns:a16="http://schemas.microsoft.com/office/drawing/2014/main" id="{C0D6939A-39A7-43B7-A48F-50B9BD0593C8}"/>
                </a:ext>
              </a:extLst>
            </p:cNvPr>
            <p:cNvSpPr>
              <a:spLocks/>
            </p:cNvSpPr>
            <p:nvPr/>
          </p:nvSpPr>
          <p:spPr bwMode="gray">
            <a:xfrm>
              <a:off x="6621691" y="3316267"/>
              <a:ext cx="123830" cy="150762"/>
            </a:xfrm>
            <a:custGeom>
              <a:avLst/>
              <a:gdLst>
                <a:gd name="T0" fmla="*/ 2147483647 w 282"/>
                <a:gd name="T1" fmla="*/ 2147483647 h 336"/>
                <a:gd name="T2" fmla="*/ 2147483647 w 282"/>
                <a:gd name="T3" fmla="*/ 2147483647 h 336"/>
                <a:gd name="T4" fmla="*/ 2147483647 w 282"/>
                <a:gd name="T5" fmla="*/ 0 h 336"/>
                <a:gd name="T6" fmla="*/ 2147483647 w 282"/>
                <a:gd name="T7" fmla="*/ 2147483647 h 336"/>
                <a:gd name="T8" fmla="*/ 2147483647 w 282"/>
                <a:gd name="T9" fmla="*/ 2147483647 h 336"/>
                <a:gd name="T10" fmla="*/ 2147483647 w 282"/>
                <a:gd name="T11" fmla="*/ 2147483647 h 336"/>
                <a:gd name="T12" fmla="*/ 2147483647 w 282"/>
                <a:gd name="T13" fmla="*/ 2147483647 h 336"/>
                <a:gd name="T14" fmla="*/ 2147483647 w 282"/>
                <a:gd name="T15" fmla="*/ 2147483647 h 336"/>
                <a:gd name="T16" fmla="*/ 2147483647 w 282"/>
                <a:gd name="T17" fmla="*/ 2147483647 h 336"/>
                <a:gd name="T18" fmla="*/ 2147483647 w 282"/>
                <a:gd name="T19" fmla="*/ 2147483647 h 336"/>
                <a:gd name="T20" fmla="*/ 2147483647 w 282"/>
                <a:gd name="T21" fmla="*/ 2147483647 h 336"/>
                <a:gd name="T22" fmla="*/ 2147483647 w 282"/>
                <a:gd name="T23" fmla="*/ 2147483647 h 336"/>
                <a:gd name="T24" fmla="*/ 2147483647 w 282"/>
                <a:gd name="T25" fmla="*/ 2147483647 h 336"/>
                <a:gd name="T26" fmla="*/ 2147483647 w 282"/>
                <a:gd name="T27" fmla="*/ 2147483647 h 336"/>
                <a:gd name="T28" fmla="*/ 2147483647 w 282"/>
                <a:gd name="T29" fmla="*/ 2147483647 h 336"/>
                <a:gd name="T30" fmla="*/ 2147483647 w 282"/>
                <a:gd name="T31" fmla="*/ 2147483647 h 336"/>
                <a:gd name="T32" fmla="*/ 2147483647 w 282"/>
                <a:gd name="T33" fmla="*/ 2147483647 h 336"/>
                <a:gd name="T34" fmla="*/ 2147483647 w 282"/>
                <a:gd name="T35" fmla="*/ 2147483647 h 336"/>
                <a:gd name="T36" fmla="*/ 2147483647 w 282"/>
                <a:gd name="T37" fmla="*/ 2147483647 h 336"/>
                <a:gd name="T38" fmla="*/ 2147483647 w 282"/>
                <a:gd name="T39" fmla="*/ 2147483647 h 336"/>
                <a:gd name="T40" fmla="*/ 2147483647 w 282"/>
                <a:gd name="T41" fmla="*/ 2147483647 h 336"/>
                <a:gd name="T42" fmla="*/ 2147483647 w 282"/>
                <a:gd name="T43" fmla="*/ 2147483647 h 336"/>
                <a:gd name="T44" fmla="*/ 2147483647 w 282"/>
                <a:gd name="T45" fmla="*/ 2147483647 h 336"/>
                <a:gd name="T46" fmla="*/ 0 w 282"/>
                <a:gd name="T47" fmla="*/ 2147483647 h 336"/>
                <a:gd name="T48" fmla="*/ 0 w 282"/>
                <a:gd name="T49" fmla="*/ 2147483647 h 336"/>
                <a:gd name="T50" fmla="*/ 2147483647 w 282"/>
                <a:gd name="T51" fmla="*/ 2147483647 h 336"/>
                <a:gd name="T52" fmla="*/ 2147483647 w 282"/>
                <a:gd name="T53" fmla="*/ 2147483647 h 336"/>
                <a:gd name="T54" fmla="*/ 2147483647 w 282"/>
                <a:gd name="T55" fmla="*/ 2147483647 h 336"/>
                <a:gd name="T56" fmla="*/ 2147483647 w 282"/>
                <a:gd name="T57" fmla="*/ 2147483647 h 336"/>
                <a:gd name="T58" fmla="*/ 2147483647 w 282"/>
                <a:gd name="T59" fmla="*/ 2147483647 h 336"/>
                <a:gd name="T60" fmla="*/ 2147483647 w 282"/>
                <a:gd name="T61" fmla="*/ 2147483647 h 336"/>
                <a:gd name="T62" fmla="*/ 2147483647 w 282"/>
                <a:gd name="T63" fmla="*/ 2147483647 h 336"/>
                <a:gd name="T64" fmla="*/ 2147483647 w 282"/>
                <a:gd name="T65" fmla="*/ 2147483647 h 336"/>
                <a:gd name="T66" fmla="*/ 2147483647 w 282"/>
                <a:gd name="T67" fmla="*/ 2147483647 h 336"/>
                <a:gd name="T68" fmla="*/ 2147483647 w 282"/>
                <a:gd name="T69" fmla="*/ 2147483647 h 336"/>
                <a:gd name="T70" fmla="*/ 2147483647 w 282"/>
                <a:gd name="T71" fmla="*/ 2147483647 h 336"/>
                <a:gd name="T72" fmla="*/ 2147483647 w 282"/>
                <a:gd name="T73" fmla="*/ 2147483647 h 336"/>
                <a:gd name="T74" fmla="*/ 2147483647 w 282"/>
                <a:gd name="T75" fmla="*/ 2147483647 h 336"/>
                <a:gd name="T76" fmla="*/ 2147483647 w 282"/>
                <a:gd name="T77" fmla="*/ 2147483647 h 336"/>
                <a:gd name="T78" fmla="*/ 2147483647 w 282"/>
                <a:gd name="T79" fmla="*/ 2147483647 h 336"/>
                <a:gd name="T80" fmla="*/ 2147483647 w 282"/>
                <a:gd name="T81" fmla="*/ 2147483647 h 336"/>
                <a:gd name="T82" fmla="*/ 2147483647 w 282"/>
                <a:gd name="T83" fmla="*/ 2147483647 h 336"/>
                <a:gd name="T84" fmla="*/ 2147483647 w 282"/>
                <a:gd name="T85" fmla="*/ 2147483647 h 336"/>
                <a:gd name="T86" fmla="*/ 2147483647 w 282"/>
                <a:gd name="T87" fmla="*/ 2147483647 h 336"/>
                <a:gd name="T88" fmla="*/ 2147483647 w 282"/>
                <a:gd name="T89" fmla="*/ 2147483647 h 336"/>
                <a:gd name="T90" fmla="*/ 2147483647 w 282"/>
                <a:gd name="T91" fmla="*/ 2147483647 h 336"/>
                <a:gd name="T92" fmla="*/ 2147483647 w 282"/>
                <a:gd name="T93" fmla="*/ 2147483647 h 336"/>
                <a:gd name="T94" fmla="*/ 2147483647 w 282"/>
                <a:gd name="T95" fmla="*/ 2147483647 h 336"/>
                <a:gd name="T96" fmla="*/ 2147483647 w 282"/>
                <a:gd name="T97" fmla="*/ 2147483647 h 336"/>
                <a:gd name="T98" fmla="*/ 2147483647 w 282"/>
                <a:gd name="T99" fmla="*/ 2147483647 h 336"/>
                <a:gd name="T100" fmla="*/ 2147483647 w 282"/>
                <a:gd name="T101" fmla="*/ 2147483647 h 336"/>
                <a:gd name="T102" fmla="*/ 2147483647 w 282"/>
                <a:gd name="T103" fmla="*/ 2147483647 h 336"/>
                <a:gd name="T104" fmla="*/ 2147483647 w 282"/>
                <a:gd name="T105" fmla="*/ 2147483647 h 336"/>
                <a:gd name="T106" fmla="*/ 2147483647 w 282"/>
                <a:gd name="T107" fmla="*/ 2147483647 h 336"/>
                <a:gd name="T108" fmla="*/ 2147483647 w 282"/>
                <a:gd name="T109" fmla="*/ 2147483647 h 336"/>
                <a:gd name="T110" fmla="*/ 2147483647 w 282"/>
                <a:gd name="T111" fmla="*/ 2147483647 h 336"/>
                <a:gd name="T112" fmla="*/ 2147483647 w 282"/>
                <a:gd name="T113" fmla="*/ 2147483647 h 336"/>
                <a:gd name="T114" fmla="*/ 2147483647 w 282"/>
                <a:gd name="T115" fmla="*/ 2147483647 h 336"/>
                <a:gd name="T116" fmla="*/ 2147483647 w 282"/>
                <a:gd name="T117" fmla="*/ 2147483647 h 336"/>
                <a:gd name="T118" fmla="*/ 2147483647 w 282"/>
                <a:gd name="T119" fmla="*/ 2147483647 h 336"/>
                <a:gd name="T120" fmla="*/ 2147483647 w 282"/>
                <a:gd name="T121" fmla="*/ 2147483647 h 336"/>
                <a:gd name="T122" fmla="*/ 2147483647 w 282"/>
                <a:gd name="T123" fmla="*/ 2147483647 h 3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82"/>
                <a:gd name="T187" fmla="*/ 0 h 336"/>
                <a:gd name="T188" fmla="*/ 282 w 282"/>
                <a:gd name="T189" fmla="*/ 336 h 3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82" h="336">
                  <a:moveTo>
                    <a:pt x="258" y="60"/>
                  </a:moveTo>
                  <a:lnTo>
                    <a:pt x="258" y="42"/>
                  </a:lnTo>
                  <a:lnTo>
                    <a:pt x="234" y="0"/>
                  </a:lnTo>
                  <a:lnTo>
                    <a:pt x="222" y="6"/>
                  </a:lnTo>
                  <a:lnTo>
                    <a:pt x="198" y="30"/>
                  </a:lnTo>
                  <a:lnTo>
                    <a:pt x="138" y="78"/>
                  </a:lnTo>
                  <a:lnTo>
                    <a:pt x="114" y="84"/>
                  </a:lnTo>
                  <a:lnTo>
                    <a:pt x="96" y="84"/>
                  </a:lnTo>
                  <a:lnTo>
                    <a:pt x="84" y="78"/>
                  </a:lnTo>
                  <a:lnTo>
                    <a:pt x="72" y="66"/>
                  </a:lnTo>
                  <a:lnTo>
                    <a:pt x="36" y="48"/>
                  </a:lnTo>
                  <a:lnTo>
                    <a:pt x="30" y="48"/>
                  </a:lnTo>
                  <a:lnTo>
                    <a:pt x="24" y="66"/>
                  </a:lnTo>
                  <a:lnTo>
                    <a:pt x="30" y="138"/>
                  </a:lnTo>
                  <a:lnTo>
                    <a:pt x="18" y="150"/>
                  </a:lnTo>
                  <a:lnTo>
                    <a:pt x="18" y="162"/>
                  </a:lnTo>
                  <a:lnTo>
                    <a:pt x="30" y="174"/>
                  </a:lnTo>
                  <a:lnTo>
                    <a:pt x="30" y="186"/>
                  </a:lnTo>
                  <a:lnTo>
                    <a:pt x="24" y="198"/>
                  </a:lnTo>
                  <a:lnTo>
                    <a:pt x="18" y="204"/>
                  </a:lnTo>
                  <a:lnTo>
                    <a:pt x="12" y="216"/>
                  </a:lnTo>
                  <a:lnTo>
                    <a:pt x="6" y="222"/>
                  </a:lnTo>
                  <a:lnTo>
                    <a:pt x="6" y="282"/>
                  </a:lnTo>
                  <a:lnTo>
                    <a:pt x="0" y="294"/>
                  </a:lnTo>
                  <a:lnTo>
                    <a:pt x="0" y="312"/>
                  </a:lnTo>
                  <a:lnTo>
                    <a:pt x="6" y="324"/>
                  </a:lnTo>
                  <a:lnTo>
                    <a:pt x="24" y="324"/>
                  </a:lnTo>
                  <a:lnTo>
                    <a:pt x="48" y="336"/>
                  </a:lnTo>
                  <a:lnTo>
                    <a:pt x="84" y="336"/>
                  </a:lnTo>
                  <a:lnTo>
                    <a:pt x="96" y="324"/>
                  </a:lnTo>
                  <a:lnTo>
                    <a:pt x="108" y="300"/>
                  </a:lnTo>
                  <a:lnTo>
                    <a:pt x="108" y="288"/>
                  </a:lnTo>
                  <a:lnTo>
                    <a:pt x="120" y="276"/>
                  </a:lnTo>
                  <a:lnTo>
                    <a:pt x="126" y="276"/>
                  </a:lnTo>
                  <a:lnTo>
                    <a:pt x="138" y="270"/>
                  </a:lnTo>
                  <a:lnTo>
                    <a:pt x="150" y="270"/>
                  </a:lnTo>
                  <a:lnTo>
                    <a:pt x="162" y="264"/>
                  </a:lnTo>
                  <a:lnTo>
                    <a:pt x="168" y="258"/>
                  </a:lnTo>
                  <a:lnTo>
                    <a:pt x="174" y="246"/>
                  </a:lnTo>
                  <a:lnTo>
                    <a:pt x="180" y="240"/>
                  </a:lnTo>
                  <a:lnTo>
                    <a:pt x="180" y="228"/>
                  </a:lnTo>
                  <a:lnTo>
                    <a:pt x="186" y="222"/>
                  </a:lnTo>
                  <a:lnTo>
                    <a:pt x="186" y="210"/>
                  </a:lnTo>
                  <a:lnTo>
                    <a:pt x="180" y="204"/>
                  </a:lnTo>
                  <a:lnTo>
                    <a:pt x="168" y="180"/>
                  </a:lnTo>
                  <a:lnTo>
                    <a:pt x="144" y="156"/>
                  </a:lnTo>
                  <a:lnTo>
                    <a:pt x="132" y="156"/>
                  </a:lnTo>
                  <a:lnTo>
                    <a:pt x="120" y="150"/>
                  </a:lnTo>
                  <a:lnTo>
                    <a:pt x="96" y="150"/>
                  </a:lnTo>
                  <a:lnTo>
                    <a:pt x="96" y="144"/>
                  </a:lnTo>
                  <a:lnTo>
                    <a:pt x="108" y="144"/>
                  </a:lnTo>
                  <a:lnTo>
                    <a:pt x="120" y="138"/>
                  </a:lnTo>
                  <a:lnTo>
                    <a:pt x="186" y="138"/>
                  </a:lnTo>
                  <a:lnTo>
                    <a:pt x="198" y="114"/>
                  </a:lnTo>
                  <a:lnTo>
                    <a:pt x="240" y="114"/>
                  </a:lnTo>
                  <a:lnTo>
                    <a:pt x="252" y="108"/>
                  </a:lnTo>
                  <a:lnTo>
                    <a:pt x="258" y="102"/>
                  </a:lnTo>
                  <a:lnTo>
                    <a:pt x="264" y="102"/>
                  </a:lnTo>
                  <a:lnTo>
                    <a:pt x="276" y="96"/>
                  </a:lnTo>
                  <a:lnTo>
                    <a:pt x="282" y="90"/>
                  </a:lnTo>
                  <a:lnTo>
                    <a:pt x="282" y="78"/>
                  </a:lnTo>
                  <a:lnTo>
                    <a:pt x="258" y="60"/>
                  </a:lnTo>
                  <a:close/>
                </a:path>
              </a:pathLst>
            </a:custGeom>
            <a:noFill/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43" name="Iraq" descr="© INSCALE GmbH, 05.05.2010&#10;http://www.presentationload.com/">
              <a:extLst>
                <a:ext uri="{FF2B5EF4-FFF2-40B4-BE49-F238E27FC236}">
                  <a16:creationId xmlns:a16="http://schemas.microsoft.com/office/drawing/2014/main" id="{29ADB73C-05AF-4F59-A78A-7B0F3BB663E0}"/>
                </a:ext>
              </a:extLst>
            </p:cNvPr>
            <p:cNvSpPr>
              <a:spLocks/>
            </p:cNvSpPr>
            <p:nvPr/>
          </p:nvSpPr>
          <p:spPr bwMode="gray">
            <a:xfrm>
              <a:off x="6724882" y="3171852"/>
              <a:ext cx="304813" cy="295178"/>
            </a:xfrm>
            <a:custGeom>
              <a:avLst/>
              <a:gdLst>
                <a:gd name="T0" fmla="*/ 2147483647 w 684"/>
                <a:gd name="T1" fmla="*/ 2147483647 h 660"/>
                <a:gd name="T2" fmla="*/ 2147483647 w 684"/>
                <a:gd name="T3" fmla="*/ 2147483647 h 660"/>
                <a:gd name="T4" fmla="*/ 2147483647 w 684"/>
                <a:gd name="T5" fmla="*/ 2147483647 h 660"/>
                <a:gd name="T6" fmla="*/ 2147483647 w 684"/>
                <a:gd name="T7" fmla="*/ 2147483647 h 660"/>
                <a:gd name="T8" fmla="*/ 2147483647 w 684"/>
                <a:gd name="T9" fmla="*/ 2147483647 h 660"/>
                <a:gd name="T10" fmla="*/ 2147483647 w 684"/>
                <a:gd name="T11" fmla="*/ 2147483647 h 660"/>
                <a:gd name="T12" fmla="*/ 2147483647 w 684"/>
                <a:gd name="T13" fmla="*/ 2147483647 h 660"/>
                <a:gd name="T14" fmla="*/ 2147483647 w 684"/>
                <a:gd name="T15" fmla="*/ 2147483647 h 660"/>
                <a:gd name="T16" fmla="*/ 2147483647 w 684"/>
                <a:gd name="T17" fmla="*/ 2147483647 h 660"/>
                <a:gd name="T18" fmla="*/ 2147483647 w 684"/>
                <a:gd name="T19" fmla="*/ 2147483647 h 660"/>
                <a:gd name="T20" fmla="*/ 2147483647 w 684"/>
                <a:gd name="T21" fmla="*/ 2147483647 h 660"/>
                <a:gd name="T22" fmla="*/ 2147483647 w 684"/>
                <a:gd name="T23" fmla="*/ 2147483647 h 660"/>
                <a:gd name="T24" fmla="*/ 2147483647 w 684"/>
                <a:gd name="T25" fmla="*/ 2147483647 h 660"/>
                <a:gd name="T26" fmla="*/ 2147483647 w 684"/>
                <a:gd name="T27" fmla="*/ 2147483647 h 660"/>
                <a:gd name="T28" fmla="*/ 2147483647 w 684"/>
                <a:gd name="T29" fmla="*/ 2147483647 h 660"/>
                <a:gd name="T30" fmla="*/ 2147483647 w 684"/>
                <a:gd name="T31" fmla="*/ 2147483647 h 660"/>
                <a:gd name="T32" fmla="*/ 2147483647 w 684"/>
                <a:gd name="T33" fmla="*/ 2147483647 h 660"/>
                <a:gd name="T34" fmla="*/ 2147483647 w 684"/>
                <a:gd name="T35" fmla="*/ 2147483647 h 660"/>
                <a:gd name="T36" fmla="*/ 2147483647 w 684"/>
                <a:gd name="T37" fmla="*/ 2147483647 h 660"/>
                <a:gd name="T38" fmla="*/ 2147483647 w 684"/>
                <a:gd name="T39" fmla="*/ 2147483647 h 660"/>
                <a:gd name="T40" fmla="*/ 2147483647 w 684"/>
                <a:gd name="T41" fmla="*/ 2147483647 h 660"/>
                <a:gd name="T42" fmla="*/ 2147483647 w 684"/>
                <a:gd name="T43" fmla="*/ 2147483647 h 660"/>
                <a:gd name="T44" fmla="*/ 2147483647 w 684"/>
                <a:gd name="T45" fmla="*/ 2147483647 h 660"/>
                <a:gd name="T46" fmla="*/ 2147483647 w 684"/>
                <a:gd name="T47" fmla="*/ 2147483647 h 660"/>
                <a:gd name="T48" fmla="*/ 2147483647 w 684"/>
                <a:gd name="T49" fmla="*/ 2147483647 h 660"/>
                <a:gd name="T50" fmla="*/ 2147483647 w 684"/>
                <a:gd name="T51" fmla="*/ 2147483647 h 660"/>
                <a:gd name="T52" fmla="*/ 2147483647 w 684"/>
                <a:gd name="T53" fmla="*/ 0 h 660"/>
                <a:gd name="T54" fmla="*/ 2147483647 w 684"/>
                <a:gd name="T55" fmla="*/ 2147483647 h 660"/>
                <a:gd name="T56" fmla="*/ 2147483647 w 684"/>
                <a:gd name="T57" fmla="*/ 2147483647 h 660"/>
                <a:gd name="T58" fmla="*/ 2147483647 w 684"/>
                <a:gd name="T59" fmla="*/ 0 h 660"/>
                <a:gd name="T60" fmla="*/ 2147483647 w 684"/>
                <a:gd name="T61" fmla="*/ 2147483647 h 660"/>
                <a:gd name="T62" fmla="*/ 2147483647 w 684"/>
                <a:gd name="T63" fmla="*/ 2147483647 h 660"/>
                <a:gd name="T64" fmla="*/ 2147483647 w 684"/>
                <a:gd name="T65" fmla="*/ 2147483647 h 660"/>
                <a:gd name="T66" fmla="*/ 2147483647 w 684"/>
                <a:gd name="T67" fmla="*/ 2147483647 h 660"/>
                <a:gd name="T68" fmla="*/ 2147483647 w 684"/>
                <a:gd name="T69" fmla="*/ 2147483647 h 660"/>
                <a:gd name="T70" fmla="*/ 2147483647 w 684"/>
                <a:gd name="T71" fmla="*/ 2147483647 h 660"/>
                <a:gd name="T72" fmla="*/ 2147483647 w 684"/>
                <a:gd name="T73" fmla="*/ 2147483647 h 660"/>
                <a:gd name="T74" fmla="*/ 2147483647 w 684"/>
                <a:gd name="T75" fmla="*/ 2147483647 h 660"/>
                <a:gd name="T76" fmla="*/ 2147483647 w 684"/>
                <a:gd name="T77" fmla="*/ 2147483647 h 660"/>
                <a:gd name="T78" fmla="*/ 2147483647 w 684"/>
                <a:gd name="T79" fmla="*/ 2147483647 h 660"/>
                <a:gd name="T80" fmla="*/ 2147483647 w 684"/>
                <a:gd name="T81" fmla="*/ 2147483647 h 660"/>
                <a:gd name="T82" fmla="*/ 2147483647 w 684"/>
                <a:gd name="T83" fmla="*/ 2147483647 h 660"/>
                <a:gd name="T84" fmla="*/ 2147483647 w 684"/>
                <a:gd name="T85" fmla="*/ 2147483647 h 660"/>
                <a:gd name="T86" fmla="*/ 0 w 684"/>
                <a:gd name="T87" fmla="*/ 2147483647 h 660"/>
                <a:gd name="T88" fmla="*/ 2147483647 w 684"/>
                <a:gd name="T89" fmla="*/ 2147483647 h 660"/>
                <a:gd name="T90" fmla="*/ 2147483647 w 684"/>
                <a:gd name="T91" fmla="*/ 2147483647 h 660"/>
                <a:gd name="T92" fmla="*/ 2147483647 w 684"/>
                <a:gd name="T93" fmla="*/ 2147483647 h 660"/>
                <a:gd name="T94" fmla="*/ 2147483647 w 684"/>
                <a:gd name="T95" fmla="*/ 2147483647 h 660"/>
                <a:gd name="T96" fmla="*/ 2147483647 w 684"/>
                <a:gd name="T97" fmla="*/ 2147483647 h 660"/>
                <a:gd name="T98" fmla="*/ 2147483647 w 684"/>
                <a:gd name="T99" fmla="*/ 2147483647 h 660"/>
                <a:gd name="T100" fmla="*/ 2147483647 w 684"/>
                <a:gd name="T101" fmla="*/ 2147483647 h 660"/>
                <a:gd name="T102" fmla="*/ 2147483647 w 684"/>
                <a:gd name="T103" fmla="*/ 2147483647 h 660"/>
                <a:gd name="T104" fmla="*/ 2147483647 w 684"/>
                <a:gd name="T105" fmla="*/ 2147483647 h 660"/>
                <a:gd name="T106" fmla="*/ 2147483647 w 684"/>
                <a:gd name="T107" fmla="*/ 2147483647 h 660"/>
                <a:gd name="T108" fmla="*/ 2147483647 w 684"/>
                <a:gd name="T109" fmla="*/ 2147483647 h 660"/>
                <a:gd name="T110" fmla="*/ 2147483647 w 684"/>
                <a:gd name="T111" fmla="*/ 2147483647 h 660"/>
                <a:gd name="T112" fmla="*/ 2147483647 w 684"/>
                <a:gd name="T113" fmla="*/ 2147483647 h 660"/>
                <a:gd name="T114" fmla="*/ 2147483647 w 684"/>
                <a:gd name="T115" fmla="*/ 2147483647 h 66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684"/>
                <a:gd name="T175" fmla="*/ 0 h 660"/>
                <a:gd name="T176" fmla="*/ 684 w 684"/>
                <a:gd name="T177" fmla="*/ 660 h 66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684" h="660">
                  <a:moveTo>
                    <a:pt x="678" y="564"/>
                  </a:moveTo>
                  <a:lnTo>
                    <a:pt x="666" y="552"/>
                  </a:lnTo>
                  <a:lnTo>
                    <a:pt x="654" y="546"/>
                  </a:lnTo>
                  <a:lnTo>
                    <a:pt x="648" y="516"/>
                  </a:lnTo>
                  <a:lnTo>
                    <a:pt x="642" y="516"/>
                  </a:lnTo>
                  <a:lnTo>
                    <a:pt x="636" y="510"/>
                  </a:lnTo>
                  <a:lnTo>
                    <a:pt x="624" y="504"/>
                  </a:lnTo>
                  <a:lnTo>
                    <a:pt x="618" y="498"/>
                  </a:lnTo>
                  <a:lnTo>
                    <a:pt x="618" y="462"/>
                  </a:lnTo>
                  <a:lnTo>
                    <a:pt x="624" y="450"/>
                  </a:lnTo>
                  <a:lnTo>
                    <a:pt x="624" y="438"/>
                  </a:lnTo>
                  <a:lnTo>
                    <a:pt x="594" y="402"/>
                  </a:lnTo>
                  <a:lnTo>
                    <a:pt x="588" y="390"/>
                  </a:lnTo>
                  <a:lnTo>
                    <a:pt x="582" y="384"/>
                  </a:lnTo>
                  <a:lnTo>
                    <a:pt x="564" y="384"/>
                  </a:lnTo>
                  <a:lnTo>
                    <a:pt x="546" y="366"/>
                  </a:lnTo>
                  <a:lnTo>
                    <a:pt x="534" y="360"/>
                  </a:lnTo>
                  <a:lnTo>
                    <a:pt x="528" y="354"/>
                  </a:lnTo>
                  <a:lnTo>
                    <a:pt x="504" y="354"/>
                  </a:lnTo>
                  <a:lnTo>
                    <a:pt x="504" y="312"/>
                  </a:lnTo>
                  <a:lnTo>
                    <a:pt x="498" y="312"/>
                  </a:lnTo>
                  <a:lnTo>
                    <a:pt x="492" y="306"/>
                  </a:lnTo>
                  <a:lnTo>
                    <a:pt x="468" y="294"/>
                  </a:lnTo>
                  <a:lnTo>
                    <a:pt x="456" y="282"/>
                  </a:lnTo>
                  <a:lnTo>
                    <a:pt x="444" y="276"/>
                  </a:lnTo>
                  <a:lnTo>
                    <a:pt x="438" y="270"/>
                  </a:lnTo>
                  <a:lnTo>
                    <a:pt x="438" y="264"/>
                  </a:lnTo>
                  <a:lnTo>
                    <a:pt x="444" y="252"/>
                  </a:lnTo>
                  <a:lnTo>
                    <a:pt x="450" y="246"/>
                  </a:lnTo>
                  <a:lnTo>
                    <a:pt x="438" y="234"/>
                  </a:lnTo>
                  <a:lnTo>
                    <a:pt x="438" y="228"/>
                  </a:lnTo>
                  <a:lnTo>
                    <a:pt x="450" y="216"/>
                  </a:lnTo>
                  <a:lnTo>
                    <a:pt x="462" y="216"/>
                  </a:lnTo>
                  <a:lnTo>
                    <a:pt x="462" y="186"/>
                  </a:lnTo>
                  <a:lnTo>
                    <a:pt x="468" y="186"/>
                  </a:lnTo>
                  <a:lnTo>
                    <a:pt x="480" y="174"/>
                  </a:lnTo>
                  <a:lnTo>
                    <a:pt x="480" y="168"/>
                  </a:lnTo>
                  <a:lnTo>
                    <a:pt x="474" y="156"/>
                  </a:lnTo>
                  <a:lnTo>
                    <a:pt x="462" y="144"/>
                  </a:lnTo>
                  <a:lnTo>
                    <a:pt x="462" y="138"/>
                  </a:lnTo>
                  <a:lnTo>
                    <a:pt x="480" y="120"/>
                  </a:lnTo>
                  <a:lnTo>
                    <a:pt x="480" y="114"/>
                  </a:lnTo>
                  <a:lnTo>
                    <a:pt x="468" y="114"/>
                  </a:lnTo>
                  <a:lnTo>
                    <a:pt x="456" y="120"/>
                  </a:lnTo>
                  <a:lnTo>
                    <a:pt x="450" y="126"/>
                  </a:lnTo>
                  <a:lnTo>
                    <a:pt x="438" y="108"/>
                  </a:lnTo>
                  <a:lnTo>
                    <a:pt x="414" y="102"/>
                  </a:lnTo>
                  <a:lnTo>
                    <a:pt x="414" y="84"/>
                  </a:lnTo>
                  <a:lnTo>
                    <a:pt x="402" y="72"/>
                  </a:lnTo>
                  <a:lnTo>
                    <a:pt x="378" y="24"/>
                  </a:lnTo>
                  <a:lnTo>
                    <a:pt x="378" y="12"/>
                  </a:lnTo>
                  <a:lnTo>
                    <a:pt x="336" y="24"/>
                  </a:lnTo>
                  <a:lnTo>
                    <a:pt x="336" y="6"/>
                  </a:lnTo>
                  <a:lnTo>
                    <a:pt x="330" y="0"/>
                  </a:lnTo>
                  <a:lnTo>
                    <a:pt x="306" y="0"/>
                  </a:lnTo>
                  <a:lnTo>
                    <a:pt x="306" y="6"/>
                  </a:lnTo>
                  <a:lnTo>
                    <a:pt x="300" y="12"/>
                  </a:lnTo>
                  <a:lnTo>
                    <a:pt x="288" y="12"/>
                  </a:lnTo>
                  <a:lnTo>
                    <a:pt x="276" y="0"/>
                  </a:lnTo>
                  <a:lnTo>
                    <a:pt x="234" y="0"/>
                  </a:lnTo>
                  <a:lnTo>
                    <a:pt x="234" y="12"/>
                  </a:lnTo>
                  <a:lnTo>
                    <a:pt x="228" y="18"/>
                  </a:lnTo>
                  <a:lnTo>
                    <a:pt x="216" y="24"/>
                  </a:lnTo>
                  <a:lnTo>
                    <a:pt x="204" y="36"/>
                  </a:lnTo>
                  <a:lnTo>
                    <a:pt x="198" y="48"/>
                  </a:lnTo>
                  <a:lnTo>
                    <a:pt x="192" y="54"/>
                  </a:lnTo>
                  <a:lnTo>
                    <a:pt x="180" y="54"/>
                  </a:lnTo>
                  <a:lnTo>
                    <a:pt x="168" y="60"/>
                  </a:lnTo>
                  <a:lnTo>
                    <a:pt x="156" y="60"/>
                  </a:lnTo>
                  <a:lnTo>
                    <a:pt x="150" y="66"/>
                  </a:lnTo>
                  <a:lnTo>
                    <a:pt x="144" y="78"/>
                  </a:lnTo>
                  <a:lnTo>
                    <a:pt x="144" y="90"/>
                  </a:lnTo>
                  <a:lnTo>
                    <a:pt x="150" y="102"/>
                  </a:lnTo>
                  <a:lnTo>
                    <a:pt x="156" y="108"/>
                  </a:lnTo>
                  <a:lnTo>
                    <a:pt x="156" y="120"/>
                  </a:lnTo>
                  <a:lnTo>
                    <a:pt x="162" y="132"/>
                  </a:lnTo>
                  <a:lnTo>
                    <a:pt x="162" y="162"/>
                  </a:lnTo>
                  <a:lnTo>
                    <a:pt x="156" y="174"/>
                  </a:lnTo>
                  <a:lnTo>
                    <a:pt x="150" y="192"/>
                  </a:lnTo>
                  <a:lnTo>
                    <a:pt x="150" y="198"/>
                  </a:lnTo>
                  <a:lnTo>
                    <a:pt x="168" y="216"/>
                  </a:lnTo>
                  <a:lnTo>
                    <a:pt x="168" y="222"/>
                  </a:lnTo>
                  <a:lnTo>
                    <a:pt x="162" y="228"/>
                  </a:lnTo>
                  <a:lnTo>
                    <a:pt x="138" y="240"/>
                  </a:lnTo>
                  <a:lnTo>
                    <a:pt x="78" y="264"/>
                  </a:lnTo>
                  <a:lnTo>
                    <a:pt x="66" y="270"/>
                  </a:lnTo>
                  <a:lnTo>
                    <a:pt x="6" y="318"/>
                  </a:lnTo>
                  <a:lnTo>
                    <a:pt x="0" y="318"/>
                  </a:lnTo>
                  <a:lnTo>
                    <a:pt x="0" y="324"/>
                  </a:lnTo>
                  <a:lnTo>
                    <a:pt x="24" y="366"/>
                  </a:lnTo>
                  <a:lnTo>
                    <a:pt x="24" y="384"/>
                  </a:lnTo>
                  <a:lnTo>
                    <a:pt x="48" y="402"/>
                  </a:lnTo>
                  <a:lnTo>
                    <a:pt x="48" y="414"/>
                  </a:lnTo>
                  <a:lnTo>
                    <a:pt x="60" y="426"/>
                  </a:lnTo>
                  <a:lnTo>
                    <a:pt x="126" y="426"/>
                  </a:lnTo>
                  <a:lnTo>
                    <a:pt x="156" y="456"/>
                  </a:lnTo>
                  <a:lnTo>
                    <a:pt x="168" y="462"/>
                  </a:lnTo>
                  <a:lnTo>
                    <a:pt x="180" y="474"/>
                  </a:lnTo>
                  <a:lnTo>
                    <a:pt x="228" y="498"/>
                  </a:lnTo>
                  <a:lnTo>
                    <a:pt x="234" y="504"/>
                  </a:lnTo>
                  <a:lnTo>
                    <a:pt x="246" y="510"/>
                  </a:lnTo>
                  <a:lnTo>
                    <a:pt x="438" y="654"/>
                  </a:lnTo>
                  <a:lnTo>
                    <a:pt x="522" y="654"/>
                  </a:lnTo>
                  <a:lnTo>
                    <a:pt x="570" y="660"/>
                  </a:lnTo>
                  <a:lnTo>
                    <a:pt x="564" y="660"/>
                  </a:lnTo>
                  <a:lnTo>
                    <a:pt x="570" y="654"/>
                  </a:lnTo>
                  <a:lnTo>
                    <a:pt x="588" y="618"/>
                  </a:lnTo>
                  <a:lnTo>
                    <a:pt x="588" y="606"/>
                  </a:lnTo>
                  <a:lnTo>
                    <a:pt x="594" y="600"/>
                  </a:lnTo>
                  <a:lnTo>
                    <a:pt x="600" y="588"/>
                  </a:lnTo>
                  <a:lnTo>
                    <a:pt x="648" y="588"/>
                  </a:lnTo>
                  <a:lnTo>
                    <a:pt x="654" y="594"/>
                  </a:lnTo>
                  <a:lnTo>
                    <a:pt x="678" y="582"/>
                  </a:lnTo>
                  <a:lnTo>
                    <a:pt x="684" y="576"/>
                  </a:lnTo>
                  <a:lnTo>
                    <a:pt x="678" y="570"/>
                  </a:lnTo>
                  <a:lnTo>
                    <a:pt x="678" y="564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44" name="Guinea-Bissau" descr="© INSCALE GmbH, 05.05.2010&#10;http://www.presentationload.com/">
              <a:extLst>
                <a:ext uri="{FF2B5EF4-FFF2-40B4-BE49-F238E27FC236}">
                  <a16:creationId xmlns:a16="http://schemas.microsoft.com/office/drawing/2014/main" id="{619B1812-A751-4AC6-ADBF-BB42AD03406A}"/>
                </a:ext>
              </a:extLst>
            </p:cNvPr>
            <p:cNvSpPr>
              <a:spLocks/>
            </p:cNvSpPr>
            <p:nvPr/>
          </p:nvSpPr>
          <p:spPr bwMode="gray">
            <a:xfrm>
              <a:off x="5038883" y="4058973"/>
              <a:ext cx="82554" cy="71414"/>
            </a:xfrm>
            <a:custGeom>
              <a:avLst/>
              <a:gdLst>
                <a:gd name="T0" fmla="*/ 2147483647 w 186"/>
                <a:gd name="T1" fmla="*/ 2147483647 h 156"/>
                <a:gd name="T2" fmla="*/ 2147483647 w 186"/>
                <a:gd name="T3" fmla="*/ 2147483647 h 156"/>
                <a:gd name="T4" fmla="*/ 2147483647 w 186"/>
                <a:gd name="T5" fmla="*/ 2147483647 h 156"/>
                <a:gd name="T6" fmla="*/ 2147483647 w 186"/>
                <a:gd name="T7" fmla="*/ 2147483647 h 156"/>
                <a:gd name="T8" fmla="*/ 2147483647 w 186"/>
                <a:gd name="T9" fmla="*/ 2147483647 h 156"/>
                <a:gd name="T10" fmla="*/ 2147483647 w 186"/>
                <a:gd name="T11" fmla="*/ 2147483647 h 156"/>
                <a:gd name="T12" fmla="*/ 2147483647 w 186"/>
                <a:gd name="T13" fmla="*/ 2147483647 h 156"/>
                <a:gd name="T14" fmla="*/ 2147483647 w 186"/>
                <a:gd name="T15" fmla="*/ 2147483647 h 156"/>
                <a:gd name="T16" fmla="*/ 2147483647 w 186"/>
                <a:gd name="T17" fmla="*/ 2147483647 h 156"/>
                <a:gd name="T18" fmla="*/ 2147483647 w 186"/>
                <a:gd name="T19" fmla="*/ 2147483647 h 156"/>
                <a:gd name="T20" fmla="*/ 2147483647 w 186"/>
                <a:gd name="T21" fmla="*/ 2147483647 h 156"/>
                <a:gd name="T22" fmla="*/ 2147483647 w 186"/>
                <a:gd name="T23" fmla="*/ 2147483647 h 156"/>
                <a:gd name="T24" fmla="*/ 2147483647 w 186"/>
                <a:gd name="T25" fmla="*/ 2147483647 h 156"/>
                <a:gd name="T26" fmla="*/ 2147483647 w 186"/>
                <a:gd name="T27" fmla="*/ 2147483647 h 156"/>
                <a:gd name="T28" fmla="*/ 2147483647 w 186"/>
                <a:gd name="T29" fmla="*/ 0 h 156"/>
                <a:gd name="T30" fmla="*/ 2147483647 w 186"/>
                <a:gd name="T31" fmla="*/ 2147483647 h 156"/>
                <a:gd name="T32" fmla="*/ 2147483647 w 186"/>
                <a:gd name="T33" fmla="*/ 2147483647 h 156"/>
                <a:gd name="T34" fmla="*/ 2147483647 w 186"/>
                <a:gd name="T35" fmla="*/ 2147483647 h 156"/>
                <a:gd name="T36" fmla="*/ 0 w 186"/>
                <a:gd name="T37" fmla="*/ 2147483647 h 156"/>
                <a:gd name="T38" fmla="*/ 2147483647 w 186"/>
                <a:gd name="T39" fmla="*/ 2147483647 h 156"/>
                <a:gd name="T40" fmla="*/ 2147483647 w 186"/>
                <a:gd name="T41" fmla="*/ 2147483647 h 156"/>
                <a:gd name="T42" fmla="*/ 2147483647 w 186"/>
                <a:gd name="T43" fmla="*/ 2147483647 h 156"/>
                <a:gd name="T44" fmla="*/ 2147483647 w 186"/>
                <a:gd name="T45" fmla="*/ 2147483647 h 156"/>
                <a:gd name="T46" fmla="*/ 2147483647 w 186"/>
                <a:gd name="T47" fmla="*/ 2147483647 h 156"/>
                <a:gd name="T48" fmla="*/ 2147483647 w 186"/>
                <a:gd name="T49" fmla="*/ 2147483647 h 156"/>
                <a:gd name="T50" fmla="*/ 2147483647 w 186"/>
                <a:gd name="T51" fmla="*/ 2147483647 h 156"/>
                <a:gd name="T52" fmla="*/ 2147483647 w 186"/>
                <a:gd name="T53" fmla="*/ 2147483647 h 156"/>
                <a:gd name="T54" fmla="*/ 2147483647 w 186"/>
                <a:gd name="T55" fmla="*/ 2147483647 h 156"/>
                <a:gd name="T56" fmla="*/ 2147483647 w 186"/>
                <a:gd name="T57" fmla="*/ 2147483647 h 156"/>
                <a:gd name="T58" fmla="*/ 2147483647 w 186"/>
                <a:gd name="T59" fmla="*/ 2147483647 h 156"/>
                <a:gd name="T60" fmla="*/ 2147483647 w 186"/>
                <a:gd name="T61" fmla="*/ 2147483647 h 156"/>
                <a:gd name="T62" fmla="*/ 2147483647 w 186"/>
                <a:gd name="T63" fmla="*/ 2147483647 h 156"/>
                <a:gd name="T64" fmla="*/ 2147483647 w 186"/>
                <a:gd name="T65" fmla="*/ 2147483647 h 156"/>
                <a:gd name="T66" fmla="*/ 2147483647 w 186"/>
                <a:gd name="T67" fmla="*/ 2147483647 h 156"/>
                <a:gd name="T68" fmla="*/ 2147483647 w 186"/>
                <a:gd name="T69" fmla="*/ 2147483647 h 156"/>
                <a:gd name="T70" fmla="*/ 2147483647 w 186"/>
                <a:gd name="T71" fmla="*/ 2147483647 h 156"/>
                <a:gd name="T72" fmla="*/ 2147483647 w 186"/>
                <a:gd name="T73" fmla="*/ 2147483647 h 15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86"/>
                <a:gd name="T112" fmla="*/ 0 h 156"/>
                <a:gd name="T113" fmla="*/ 186 w 186"/>
                <a:gd name="T114" fmla="*/ 156 h 15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86" h="156">
                  <a:moveTo>
                    <a:pt x="126" y="102"/>
                  </a:moveTo>
                  <a:lnTo>
                    <a:pt x="132" y="96"/>
                  </a:lnTo>
                  <a:lnTo>
                    <a:pt x="144" y="90"/>
                  </a:lnTo>
                  <a:lnTo>
                    <a:pt x="174" y="90"/>
                  </a:lnTo>
                  <a:lnTo>
                    <a:pt x="180" y="84"/>
                  </a:lnTo>
                  <a:lnTo>
                    <a:pt x="186" y="72"/>
                  </a:lnTo>
                  <a:lnTo>
                    <a:pt x="186" y="66"/>
                  </a:lnTo>
                  <a:lnTo>
                    <a:pt x="180" y="60"/>
                  </a:lnTo>
                  <a:lnTo>
                    <a:pt x="168" y="54"/>
                  </a:lnTo>
                  <a:lnTo>
                    <a:pt x="162" y="48"/>
                  </a:lnTo>
                  <a:lnTo>
                    <a:pt x="162" y="36"/>
                  </a:lnTo>
                  <a:lnTo>
                    <a:pt x="168" y="30"/>
                  </a:lnTo>
                  <a:lnTo>
                    <a:pt x="186" y="30"/>
                  </a:lnTo>
                  <a:lnTo>
                    <a:pt x="186" y="6"/>
                  </a:lnTo>
                  <a:lnTo>
                    <a:pt x="84" y="0"/>
                  </a:lnTo>
                  <a:lnTo>
                    <a:pt x="54" y="24"/>
                  </a:lnTo>
                  <a:lnTo>
                    <a:pt x="18" y="24"/>
                  </a:lnTo>
                  <a:lnTo>
                    <a:pt x="6" y="36"/>
                  </a:lnTo>
                  <a:lnTo>
                    <a:pt x="0" y="72"/>
                  </a:lnTo>
                  <a:lnTo>
                    <a:pt x="6" y="78"/>
                  </a:lnTo>
                  <a:lnTo>
                    <a:pt x="18" y="78"/>
                  </a:lnTo>
                  <a:lnTo>
                    <a:pt x="42" y="66"/>
                  </a:lnTo>
                  <a:lnTo>
                    <a:pt x="66" y="66"/>
                  </a:lnTo>
                  <a:lnTo>
                    <a:pt x="90" y="60"/>
                  </a:lnTo>
                  <a:lnTo>
                    <a:pt x="90" y="84"/>
                  </a:lnTo>
                  <a:lnTo>
                    <a:pt x="78" y="78"/>
                  </a:lnTo>
                  <a:lnTo>
                    <a:pt x="72" y="78"/>
                  </a:lnTo>
                  <a:lnTo>
                    <a:pt x="66" y="72"/>
                  </a:lnTo>
                  <a:lnTo>
                    <a:pt x="54" y="72"/>
                  </a:lnTo>
                  <a:lnTo>
                    <a:pt x="54" y="96"/>
                  </a:lnTo>
                  <a:lnTo>
                    <a:pt x="60" y="102"/>
                  </a:lnTo>
                  <a:lnTo>
                    <a:pt x="90" y="96"/>
                  </a:lnTo>
                  <a:lnTo>
                    <a:pt x="54" y="114"/>
                  </a:lnTo>
                  <a:lnTo>
                    <a:pt x="84" y="156"/>
                  </a:lnTo>
                  <a:lnTo>
                    <a:pt x="90" y="132"/>
                  </a:lnTo>
                  <a:lnTo>
                    <a:pt x="108" y="102"/>
                  </a:lnTo>
                  <a:lnTo>
                    <a:pt x="126" y="10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45" name="Guinea" descr="© INSCALE GmbH, 05.05.2010&#10;http://www.presentationload.com/">
              <a:extLst>
                <a:ext uri="{FF2B5EF4-FFF2-40B4-BE49-F238E27FC236}">
                  <a16:creationId xmlns:a16="http://schemas.microsoft.com/office/drawing/2014/main" id="{F3206052-8BDF-426C-95F9-7C365B200D6F}"/>
                </a:ext>
              </a:extLst>
            </p:cNvPr>
            <p:cNvSpPr>
              <a:spLocks/>
            </p:cNvSpPr>
            <p:nvPr/>
          </p:nvSpPr>
          <p:spPr bwMode="gray">
            <a:xfrm>
              <a:off x="5080160" y="4062147"/>
              <a:ext cx="230198" cy="198372"/>
            </a:xfrm>
            <a:custGeom>
              <a:avLst/>
              <a:gdLst>
                <a:gd name="T0" fmla="*/ 2147483647 w 522"/>
                <a:gd name="T1" fmla="*/ 2147483647 h 444"/>
                <a:gd name="T2" fmla="*/ 2147483647 w 522"/>
                <a:gd name="T3" fmla="*/ 2147483647 h 444"/>
                <a:gd name="T4" fmla="*/ 2147483647 w 522"/>
                <a:gd name="T5" fmla="*/ 2147483647 h 444"/>
                <a:gd name="T6" fmla="*/ 2147483647 w 522"/>
                <a:gd name="T7" fmla="*/ 2147483647 h 444"/>
                <a:gd name="T8" fmla="*/ 2147483647 w 522"/>
                <a:gd name="T9" fmla="*/ 2147483647 h 444"/>
                <a:gd name="T10" fmla="*/ 2147483647 w 522"/>
                <a:gd name="T11" fmla="*/ 2147483647 h 444"/>
                <a:gd name="T12" fmla="*/ 2147483647 w 522"/>
                <a:gd name="T13" fmla="*/ 2147483647 h 444"/>
                <a:gd name="T14" fmla="*/ 2147483647 w 522"/>
                <a:gd name="T15" fmla="*/ 2147483647 h 444"/>
                <a:gd name="T16" fmla="*/ 2147483647 w 522"/>
                <a:gd name="T17" fmla="*/ 2147483647 h 444"/>
                <a:gd name="T18" fmla="*/ 2147483647 w 522"/>
                <a:gd name="T19" fmla="*/ 2147483647 h 444"/>
                <a:gd name="T20" fmla="*/ 2147483647 w 522"/>
                <a:gd name="T21" fmla="*/ 2147483647 h 444"/>
                <a:gd name="T22" fmla="*/ 2147483647 w 522"/>
                <a:gd name="T23" fmla="*/ 2147483647 h 444"/>
                <a:gd name="T24" fmla="*/ 2147483647 w 522"/>
                <a:gd name="T25" fmla="*/ 2147483647 h 444"/>
                <a:gd name="T26" fmla="*/ 2147483647 w 522"/>
                <a:gd name="T27" fmla="*/ 2147483647 h 444"/>
                <a:gd name="T28" fmla="*/ 2147483647 w 522"/>
                <a:gd name="T29" fmla="*/ 2147483647 h 444"/>
                <a:gd name="T30" fmla="*/ 2147483647 w 522"/>
                <a:gd name="T31" fmla="*/ 2147483647 h 444"/>
                <a:gd name="T32" fmla="*/ 2147483647 w 522"/>
                <a:gd name="T33" fmla="*/ 2147483647 h 444"/>
                <a:gd name="T34" fmla="*/ 2147483647 w 522"/>
                <a:gd name="T35" fmla="*/ 2147483647 h 444"/>
                <a:gd name="T36" fmla="*/ 2147483647 w 522"/>
                <a:gd name="T37" fmla="*/ 2147483647 h 444"/>
                <a:gd name="T38" fmla="*/ 2147483647 w 522"/>
                <a:gd name="T39" fmla="*/ 2147483647 h 444"/>
                <a:gd name="T40" fmla="*/ 2147483647 w 522"/>
                <a:gd name="T41" fmla="*/ 2147483647 h 444"/>
                <a:gd name="T42" fmla="*/ 2147483647 w 522"/>
                <a:gd name="T43" fmla="*/ 2147483647 h 444"/>
                <a:gd name="T44" fmla="*/ 2147483647 w 522"/>
                <a:gd name="T45" fmla="*/ 2147483647 h 444"/>
                <a:gd name="T46" fmla="*/ 2147483647 w 522"/>
                <a:gd name="T47" fmla="*/ 2147483647 h 444"/>
                <a:gd name="T48" fmla="*/ 2147483647 w 522"/>
                <a:gd name="T49" fmla="*/ 2147483647 h 444"/>
                <a:gd name="T50" fmla="*/ 2147483647 w 522"/>
                <a:gd name="T51" fmla="*/ 2147483647 h 444"/>
                <a:gd name="T52" fmla="*/ 2147483647 w 522"/>
                <a:gd name="T53" fmla="*/ 2147483647 h 444"/>
                <a:gd name="T54" fmla="*/ 2147483647 w 522"/>
                <a:gd name="T55" fmla="*/ 2147483647 h 444"/>
                <a:gd name="T56" fmla="*/ 2147483647 w 522"/>
                <a:gd name="T57" fmla="*/ 2147483647 h 444"/>
                <a:gd name="T58" fmla="*/ 2147483647 w 522"/>
                <a:gd name="T59" fmla="*/ 2147483647 h 444"/>
                <a:gd name="T60" fmla="*/ 2147483647 w 522"/>
                <a:gd name="T61" fmla="*/ 2147483647 h 444"/>
                <a:gd name="T62" fmla="*/ 2147483647 w 522"/>
                <a:gd name="T63" fmla="*/ 2147483647 h 444"/>
                <a:gd name="T64" fmla="*/ 2147483647 w 522"/>
                <a:gd name="T65" fmla="*/ 2147483647 h 444"/>
                <a:gd name="T66" fmla="*/ 2147483647 w 522"/>
                <a:gd name="T67" fmla="*/ 2147483647 h 444"/>
                <a:gd name="T68" fmla="*/ 2147483647 w 522"/>
                <a:gd name="T69" fmla="*/ 2147483647 h 444"/>
                <a:gd name="T70" fmla="*/ 2147483647 w 522"/>
                <a:gd name="T71" fmla="*/ 2147483647 h 444"/>
                <a:gd name="T72" fmla="*/ 2147483647 w 522"/>
                <a:gd name="T73" fmla="*/ 2147483647 h 444"/>
                <a:gd name="T74" fmla="*/ 2147483647 w 522"/>
                <a:gd name="T75" fmla="*/ 2147483647 h 444"/>
                <a:gd name="T76" fmla="*/ 2147483647 w 522"/>
                <a:gd name="T77" fmla="*/ 2147483647 h 444"/>
                <a:gd name="T78" fmla="*/ 2147483647 w 522"/>
                <a:gd name="T79" fmla="*/ 2147483647 h 444"/>
                <a:gd name="T80" fmla="*/ 2147483647 w 522"/>
                <a:gd name="T81" fmla="*/ 2147483647 h 444"/>
                <a:gd name="T82" fmla="*/ 2147483647 w 522"/>
                <a:gd name="T83" fmla="*/ 2147483647 h 444"/>
                <a:gd name="T84" fmla="*/ 2147483647 w 522"/>
                <a:gd name="T85" fmla="*/ 2147483647 h 444"/>
                <a:gd name="T86" fmla="*/ 2147483647 w 522"/>
                <a:gd name="T87" fmla="*/ 2147483647 h 444"/>
                <a:gd name="T88" fmla="*/ 2147483647 w 522"/>
                <a:gd name="T89" fmla="*/ 2147483647 h 444"/>
                <a:gd name="T90" fmla="*/ 2147483647 w 522"/>
                <a:gd name="T91" fmla="*/ 2147483647 h 444"/>
                <a:gd name="T92" fmla="*/ 2147483647 w 522"/>
                <a:gd name="T93" fmla="*/ 2147483647 h 444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522"/>
                <a:gd name="T142" fmla="*/ 0 h 444"/>
                <a:gd name="T143" fmla="*/ 522 w 522"/>
                <a:gd name="T144" fmla="*/ 444 h 444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522" h="444">
                  <a:moveTo>
                    <a:pt x="96" y="0"/>
                  </a:moveTo>
                  <a:lnTo>
                    <a:pt x="96" y="24"/>
                  </a:lnTo>
                  <a:lnTo>
                    <a:pt x="78" y="24"/>
                  </a:lnTo>
                  <a:lnTo>
                    <a:pt x="72" y="30"/>
                  </a:lnTo>
                  <a:lnTo>
                    <a:pt x="72" y="42"/>
                  </a:lnTo>
                  <a:lnTo>
                    <a:pt x="78" y="48"/>
                  </a:lnTo>
                  <a:lnTo>
                    <a:pt x="90" y="54"/>
                  </a:lnTo>
                  <a:lnTo>
                    <a:pt x="96" y="60"/>
                  </a:lnTo>
                  <a:lnTo>
                    <a:pt x="96" y="66"/>
                  </a:lnTo>
                  <a:lnTo>
                    <a:pt x="90" y="78"/>
                  </a:lnTo>
                  <a:lnTo>
                    <a:pt x="84" y="84"/>
                  </a:lnTo>
                  <a:lnTo>
                    <a:pt x="54" y="84"/>
                  </a:lnTo>
                  <a:lnTo>
                    <a:pt x="42" y="90"/>
                  </a:lnTo>
                  <a:lnTo>
                    <a:pt x="36" y="96"/>
                  </a:lnTo>
                  <a:lnTo>
                    <a:pt x="18" y="96"/>
                  </a:lnTo>
                  <a:lnTo>
                    <a:pt x="0" y="126"/>
                  </a:lnTo>
                  <a:lnTo>
                    <a:pt x="0" y="132"/>
                  </a:lnTo>
                  <a:lnTo>
                    <a:pt x="18" y="150"/>
                  </a:lnTo>
                  <a:lnTo>
                    <a:pt x="30" y="150"/>
                  </a:lnTo>
                  <a:lnTo>
                    <a:pt x="30" y="162"/>
                  </a:lnTo>
                  <a:lnTo>
                    <a:pt x="24" y="168"/>
                  </a:lnTo>
                  <a:lnTo>
                    <a:pt x="30" y="180"/>
                  </a:lnTo>
                  <a:lnTo>
                    <a:pt x="30" y="192"/>
                  </a:lnTo>
                  <a:lnTo>
                    <a:pt x="54" y="204"/>
                  </a:lnTo>
                  <a:lnTo>
                    <a:pt x="72" y="204"/>
                  </a:lnTo>
                  <a:lnTo>
                    <a:pt x="72" y="228"/>
                  </a:lnTo>
                  <a:lnTo>
                    <a:pt x="84" y="228"/>
                  </a:lnTo>
                  <a:lnTo>
                    <a:pt x="90" y="222"/>
                  </a:lnTo>
                  <a:lnTo>
                    <a:pt x="90" y="234"/>
                  </a:lnTo>
                  <a:lnTo>
                    <a:pt x="96" y="246"/>
                  </a:lnTo>
                  <a:lnTo>
                    <a:pt x="96" y="258"/>
                  </a:lnTo>
                  <a:lnTo>
                    <a:pt x="114" y="276"/>
                  </a:lnTo>
                  <a:lnTo>
                    <a:pt x="126" y="282"/>
                  </a:lnTo>
                  <a:lnTo>
                    <a:pt x="132" y="288"/>
                  </a:lnTo>
                  <a:lnTo>
                    <a:pt x="138" y="282"/>
                  </a:lnTo>
                  <a:lnTo>
                    <a:pt x="150" y="276"/>
                  </a:lnTo>
                  <a:lnTo>
                    <a:pt x="156" y="264"/>
                  </a:lnTo>
                  <a:lnTo>
                    <a:pt x="168" y="252"/>
                  </a:lnTo>
                  <a:lnTo>
                    <a:pt x="174" y="240"/>
                  </a:lnTo>
                  <a:lnTo>
                    <a:pt x="180" y="234"/>
                  </a:lnTo>
                  <a:lnTo>
                    <a:pt x="180" y="228"/>
                  </a:lnTo>
                  <a:lnTo>
                    <a:pt x="216" y="228"/>
                  </a:lnTo>
                  <a:lnTo>
                    <a:pt x="222" y="210"/>
                  </a:lnTo>
                  <a:lnTo>
                    <a:pt x="258" y="210"/>
                  </a:lnTo>
                  <a:lnTo>
                    <a:pt x="300" y="270"/>
                  </a:lnTo>
                  <a:lnTo>
                    <a:pt x="300" y="288"/>
                  </a:lnTo>
                  <a:lnTo>
                    <a:pt x="312" y="300"/>
                  </a:lnTo>
                  <a:lnTo>
                    <a:pt x="312" y="318"/>
                  </a:lnTo>
                  <a:lnTo>
                    <a:pt x="306" y="330"/>
                  </a:lnTo>
                  <a:lnTo>
                    <a:pt x="300" y="336"/>
                  </a:lnTo>
                  <a:lnTo>
                    <a:pt x="294" y="354"/>
                  </a:lnTo>
                  <a:lnTo>
                    <a:pt x="324" y="342"/>
                  </a:lnTo>
                  <a:lnTo>
                    <a:pt x="348" y="348"/>
                  </a:lnTo>
                  <a:lnTo>
                    <a:pt x="348" y="336"/>
                  </a:lnTo>
                  <a:lnTo>
                    <a:pt x="354" y="330"/>
                  </a:lnTo>
                  <a:lnTo>
                    <a:pt x="360" y="330"/>
                  </a:lnTo>
                  <a:lnTo>
                    <a:pt x="372" y="336"/>
                  </a:lnTo>
                  <a:lnTo>
                    <a:pt x="384" y="348"/>
                  </a:lnTo>
                  <a:lnTo>
                    <a:pt x="390" y="366"/>
                  </a:lnTo>
                  <a:lnTo>
                    <a:pt x="390" y="426"/>
                  </a:lnTo>
                  <a:lnTo>
                    <a:pt x="402" y="426"/>
                  </a:lnTo>
                  <a:lnTo>
                    <a:pt x="402" y="432"/>
                  </a:lnTo>
                  <a:lnTo>
                    <a:pt x="414" y="444"/>
                  </a:lnTo>
                  <a:lnTo>
                    <a:pt x="420" y="444"/>
                  </a:lnTo>
                  <a:lnTo>
                    <a:pt x="432" y="432"/>
                  </a:lnTo>
                  <a:lnTo>
                    <a:pt x="432" y="420"/>
                  </a:lnTo>
                  <a:lnTo>
                    <a:pt x="438" y="408"/>
                  </a:lnTo>
                  <a:lnTo>
                    <a:pt x="444" y="402"/>
                  </a:lnTo>
                  <a:lnTo>
                    <a:pt x="456" y="402"/>
                  </a:lnTo>
                  <a:lnTo>
                    <a:pt x="468" y="408"/>
                  </a:lnTo>
                  <a:lnTo>
                    <a:pt x="474" y="414"/>
                  </a:lnTo>
                  <a:lnTo>
                    <a:pt x="480" y="414"/>
                  </a:lnTo>
                  <a:lnTo>
                    <a:pt x="486" y="408"/>
                  </a:lnTo>
                  <a:lnTo>
                    <a:pt x="486" y="390"/>
                  </a:lnTo>
                  <a:lnTo>
                    <a:pt x="480" y="384"/>
                  </a:lnTo>
                  <a:lnTo>
                    <a:pt x="480" y="378"/>
                  </a:lnTo>
                  <a:lnTo>
                    <a:pt x="498" y="378"/>
                  </a:lnTo>
                  <a:lnTo>
                    <a:pt x="492" y="366"/>
                  </a:lnTo>
                  <a:lnTo>
                    <a:pt x="480" y="360"/>
                  </a:lnTo>
                  <a:lnTo>
                    <a:pt x="474" y="348"/>
                  </a:lnTo>
                  <a:lnTo>
                    <a:pt x="474" y="336"/>
                  </a:lnTo>
                  <a:lnTo>
                    <a:pt x="492" y="336"/>
                  </a:lnTo>
                  <a:lnTo>
                    <a:pt x="498" y="342"/>
                  </a:lnTo>
                  <a:lnTo>
                    <a:pt x="510" y="342"/>
                  </a:lnTo>
                  <a:lnTo>
                    <a:pt x="516" y="348"/>
                  </a:lnTo>
                  <a:lnTo>
                    <a:pt x="516" y="342"/>
                  </a:lnTo>
                  <a:lnTo>
                    <a:pt x="522" y="336"/>
                  </a:lnTo>
                  <a:lnTo>
                    <a:pt x="522" y="324"/>
                  </a:lnTo>
                  <a:lnTo>
                    <a:pt x="516" y="324"/>
                  </a:lnTo>
                  <a:lnTo>
                    <a:pt x="504" y="318"/>
                  </a:lnTo>
                  <a:lnTo>
                    <a:pt x="498" y="318"/>
                  </a:lnTo>
                  <a:lnTo>
                    <a:pt x="498" y="306"/>
                  </a:lnTo>
                  <a:lnTo>
                    <a:pt x="504" y="294"/>
                  </a:lnTo>
                  <a:lnTo>
                    <a:pt x="510" y="288"/>
                  </a:lnTo>
                  <a:lnTo>
                    <a:pt x="492" y="282"/>
                  </a:lnTo>
                  <a:lnTo>
                    <a:pt x="504" y="264"/>
                  </a:lnTo>
                  <a:lnTo>
                    <a:pt x="486" y="258"/>
                  </a:lnTo>
                  <a:lnTo>
                    <a:pt x="480" y="222"/>
                  </a:lnTo>
                  <a:lnTo>
                    <a:pt x="498" y="198"/>
                  </a:lnTo>
                  <a:lnTo>
                    <a:pt x="468" y="168"/>
                  </a:lnTo>
                  <a:lnTo>
                    <a:pt x="468" y="132"/>
                  </a:lnTo>
                  <a:lnTo>
                    <a:pt x="444" y="132"/>
                  </a:lnTo>
                  <a:lnTo>
                    <a:pt x="468" y="96"/>
                  </a:lnTo>
                  <a:lnTo>
                    <a:pt x="432" y="78"/>
                  </a:lnTo>
                  <a:lnTo>
                    <a:pt x="444" y="48"/>
                  </a:lnTo>
                  <a:lnTo>
                    <a:pt x="426" y="36"/>
                  </a:lnTo>
                  <a:lnTo>
                    <a:pt x="426" y="18"/>
                  </a:lnTo>
                  <a:lnTo>
                    <a:pt x="414" y="12"/>
                  </a:lnTo>
                  <a:lnTo>
                    <a:pt x="402" y="12"/>
                  </a:lnTo>
                  <a:lnTo>
                    <a:pt x="396" y="18"/>
                  </a:lnTo>
                  <a:lnTo>
                    <a:pt x="396" y="36"/>
                  </a:lnTo>
                  <a:lnTo>
                    <a:pt x="378" y="54"/>
                  </a:lnTo>
                  <a:lnTo>
                    <a:pt x="366" y="48"/>
                  </a:lnTo>
                  <a:lnTo>
                    <a:pt x="360" y="42"/>
                  </a:lnTo>
                  <a:lnTo>
                    <a:pt x="348" y="36"/>
                  </a:lnTo>
                  <a:lnTo>
                    <a:pt x="342" y="36"/>
                  </a:lnTo>
                  <a:lnTo>
                    <a:pt x="336" y="30"/>
                  </a:lnTo>
                  <a:lnTo>
                    <a:pt x="330" y="30"/>
                  </a:lnTo>
                  <a:lnTo>
                    <a:pt x="324" y="42"/>
                  </a:lnTo>
                  <a:lnTo>
                    <a:pt x="312" y="54"/>
                  </a:lnTo>
                  <a:lnTo>
                    <a:pt x="306" y="66"/>
                  </a:lnTo>
                  <a:lnTo>
                    <a:pt x="306" y="54"/>
                  </a:lnTo>
                  <a:lnTo>
                    <a:pt x="300" y="42"/>
                  </a:lnTo>
                  <a:lnTo>
                    <a:pt x="288" y="30"/>
                  </a:lnTo>
                  <a:lnTo>
                    <a:pt x="276" y="42"/>
                  </a:lnTo>
                  <a:lnTo>
                    <a:pt x="270" y="54"/>
                  </a:lnTo>
                  <a:lnTo>
                    <a:pt x="264" y="60"/>
                  </a:lnTo>
                  <a:lnTo>
                    <a:pt x="258" y="54"/>
                  </a:lnTo>
                  <a:lnTo>
                    <a:pt x="258" y="48"/>
                  </a:lnTo>
                  <a:lnTo>
                    <a:pt x="252" y="36"/>
                  </a:lnTo>
                  <a:lnTo>
                    <a:pt x="252" y="24"/>
                  </a:lnTo>
                  <a:lnTo>
                    <a:pt x="210" y="24"/>
                  </a:lnTo>
                  <a:lnTo>
                    <a:pt x="204" y="30"/>
                  </a:lnTo>
                  <a:lnTo>
                    <a:pt x="192" y="36"/>
                  </a:lnTo>
                  <a:lnTo>
                    <a:pt x="180" y="36"/>
                  </a:lnTo>
                  <a:lnTo>
                    <a:pt x="174" y="30"/>
                  </a:lnTo>
                  <a:lnTo>
                    <a:pt x="168" y="18"/>
                  </a:lnTo>
                  <a:lnTo>
                    <a:pt x="162" y="12"/>
                  </a:lnTo>
                  <a:lnTo>
                    <a:pt x="156" y="18"/>
                  </a:lnTo>
                  <a:lnTo>
                    <a:pt x="138" y="18"/>
                  </a:lnTo>
                  <a:lnTo>
                    <a:pt x="132" y="6"/>
                  </a:lnTo>
                  <a:lnTo>
                    <a:pt x="132" y="0"/>
                  </a:lnTo>
                  <a:lnTo>
                    <a:pt x="96" y="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46" name="Greenland" descr="© INSCALE GmbH, 05.05.2010&#10;http://www.presentationload.com/">
              <a:extLst>
                <a:ext uri="{FF2B5EF4-FFF2-40B4-BE49-F238E27FC236}">
                  <a16:creationId xmlns:a16="http://schemas.microsoft.com/office/drawing/2014/main" id="{DDE612C4-6A9D-40BA-AD64-865EB23B6E0A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4195884" y="1697550"/>
              <a:ext cx="1239891" cy="685574"/>
            </a:xfrm>
            <a:custGeom>
              <a:avLst/>
              <a:gdLst>
                <a:gd name="T0" fmla="*/ 2147483647 w 732"/>
                <a:gd name="T1" fmla="*/ 2147483647 h 398"/>
                <a:gd name="T2" fmla="*/ 2147483647 w 732"/>
                <a:gd name="T3" fmla="*/ 2147483647 h 398"/>
                <a:gd name="T4" fmla="*/ 2147483647 w 732"/>
                <a:gd name="T5" fmla="*/ 2147483647 h 398"/>
                <a:gd name="T6" fmla="*/ 2147483647 w 732"/>
                <a:gd name="T7" fmla="*/ 2147483647 h 398"/>
                <a:gd name="T8" fmla="*/ 2147483647 w 732"/>
                <a:gd name="T9" fmla="*/ 2147483647 h 398"/>
                <a:gd name="T10" fmla="*/ 2147483647 w 732"/>
                <a:gd name="T11" fmla="*/ 2147483647 h 398"/>
                <a:gd name="T12" fmla="*/ 2147483647 w 732"/>
                <a:gd name="T13" fmla="*/ 2147483647 h 398"/>
                <a:gd name="T14" fmla="*/ 2147483647 w 732"/>
                <a:gd name="T15" fmla="*/ 2147483647 h 398"/>
                <a:gd name="T16" fmla="*/ 2147483647 w 732"/>
                <a:gd name="T17" fmla="*/ 2147483647 h 398"/>
                <a:gd name="T18" fmla="*/ 2147483647 w 732"/>
                <a:gd name="T19" fmla="*/ 2147483647 h 398"/>
                <a:gd name="T20" fmla="*/ 2147483647 w 732"/>
                <a:gd name="T21" fmla="*/ 2147483647 h 398"/>
                <a:gd name="T22" fmla="*/ 2147483647 w 732"/>
                <a:gd name="T23" fmla="*/ 2147483647 h 398"/>
                <a:gd name="T24" fmla="*/ 2147483647 w 732"/>
                <a:gd name="T25" fmla="*/ 2147483647 h 398"/>
                <a:gd name="T26" fmla="*/ 2147483647 w 732"/>
                <a:gd name="T27" fmla="*/ 2147483647 h 398"/>
                <a:gd name="T28" fmla="*/ 2147483647 w 732"/>
                <a:gd name="T29" fmla="*/ 2147483647 h 398"/>
                <a:gd name="T30" fmla="*/ 2147483647 w 732"/>
                <a:gd name="T31" fmla="*/ 2147483647 h 398"/>
                <a:gd name="T32" fmla="*/ 2147483647 w 732"/>
                <a:gd name="T33" fmla="*/ 2147483647 h 398"/>
                <a:gd name="T34" fmla="*/ 2147483647 w 732"/>
                <a:gd name="T35" fmla="*/ 2147483647 h 398"/>
                <a:gd name="T36" fmla="*/ 2147483647 w 732"/>
                <a:gd name="T37" fmla="*/ 2147483647 h 398"/>
                <a:gd name="T38" fmla="*/ 2147483647 w 732"/>
                <a:gd name="T39" fmla="*/ 2147483647 h 398"/>
                <a:gd name="T40" fmla="*/ 2147483647 w 732"/>
                <a:gd name="T41" fmla="*/ 2147483647 h 398"/>
                <a:gd name="T42" fmla="*/ 2147483647 w 732"/>
                <a:gd name="T43" fmla="*/ 2147483647 h 398"/>
                <a:gd name="T44" fmla="*/ 2147483647 w 732"/>
                <a:gd name="T45" fmla="*/ 2147483647 h 398"/>
                <a:gd name="T46" fmla="*/ 2147483647 w 732"/>
                <a:gd name="T47" fmla="*/ 2147483647 h 398"/>
                <a:gd name="T48" fmla="*/ 2147483647 w 732"/>
                <a:gd name="T49" fmla="*/ 2147483647 h 398"/>
                <a:gd name="T50" fmla="*/ 2147483647 w 732"/>
                <a:gd name="T51" fmla="*/ 2147483647 h 398"/>
                <a:gd name="T52" fmla="*/ 2147483647 w 732"/>
                <a:gd name="T53" fmla="*/ 2147483647 h 398"/>
                <a:gd name="T54" fmla="*/ 2147483647 w 732"/>
                <a:gd name="T55" fmla="*/ 2147483647 h 398"/>
                <a:gd name="T56" fmla="*/ 2147483647 w 732"/>
                <a:gd name="T57" fmla="*/ 2147483647 h 398"/>
                <a:gd name="T58" fmla="*/ 2147483647 w 732"/>
                <a:gd name="T59" fmla="*/ 2147483647 h 398"/>
                <a:gd name="T60" fmla="*/ 2147483647 w 732"/>
                <a:gd name="T61" fmla="*/ 2147483647 h 398"/>
                <a:gd name="T62" fmla="*/ 2147483647 w 732"/>
                <a:gd name="T63" fmla="*/ 2147483647 h 398"/>
                <a:gd name="T64" fmla="*/ 2147483647 w 732"/>
                <a:gd name="T65" fmla="*/ 2147483647 h 398"/>
                <a:gd name="T66" fmla="*/ 2147483647 w 732"/>
                <a:gd name="T67" fmla="*/ 2147483647 h 398"/>
                <a:gd name="T68" fmla="*/ 2147483647 w 732"/>
                <a:gd name="T69" fmla="*/ 2147483647 h 398"/>
                <a:gd name="T70" fmla="*/ 2147483647 w 732"/>
                <a:gd name="T71" fmla="*/ 2147483647 h 398"/>
                <a:gd name="T72" fmla="*/ 2147483647 w 732"/>
                <a:gd name="T73" fmla="*/ 2147483647 h 398"/>
                <a:gd name="T74" fmla="*/ 2147483647 w 732"/>
                <a:gd name="T75" fmla="*/ 2147483647 h 398"/>
                <a:gd name="T76" fmla="*/ 2147483647 w 732"/>
                <a:gd name="T77" fmla="*/ 2147483647 h 398"/>
                <a:gd name="T78" fmla="*/ 2147483647 w 732"/>
                <a:gd name="T79" fmla="*/ 2147483647 h 398"/>
                <a:gd name="T80" fmla="*/ 2147483647 w 732"/>
                <a:gd name="T81" fmla="*/ 2147483647 h 398"/>
                <a:gd name="T82" fmla="*/ 2147483647 w 732"/>
                <a:gd name="T83" fmla="*/ 2147483647 h 398"/>
                <a:gd name="T84" fmla="*/ 2147483647 w 732"/>
                <a:gd name="T85" fmla="*/ 2147483647 h 398"/>
                <a:gd name="T86" fmla="*/ 2147483647 w 732"/>
                <a:gd name="T87" fmla="*/ 2147483647 h 398"/>
                <a:gd name="T88" fmla="*/ 2147483647 w 732"/>
                <a:gd name="T89" fmla="*/ 2147483647 h 398"/>
                <a:gd name="T90" fmla="*/ 2147483647 w 732"/>
                <a:gd name="T91" fmla="*/ 2147483647 h 398"/>
                <a:gd name="T92" fmla="*/ 2147483647 w 732"/>
                <a:gd name="T93" fmla="*/ 2147483647 h 398"/>
                <a:gd name="T94" fmla="*/ 2147483647 w 732"/>
                <a:gd name="T95" fmla="*/ 2147483647 h 398"/>
                <a:gd name="T96" fmla="*/ 2147483647 w 732"/>
                <a:gd name="T97" fmla="*/ 2147483647 h 398"/>
                <a:gd name="T98" fmla="*/ 2147483647 w 732"/>
                <a:gd name="T99" fmla="*/ 2147483647 h 398"/>
                <a:gd name="T100" fmla="*/ 2147483647 w 732"/>
                <a:gd name="T101" fmla="*/ 2147483647 h 398"/>
                <a:gd name="T102" fmla="*/ 2147483647 w 732"/>
                <a:gd name="T103" fmla="*/ 2147483647 h 398"/>
                <a:gd name="T104" fmla="*/ 2147483647 w 732"/>
                <a:gd name="T105" fmla="*/ 2147483647 h 398"/>
                <a:gd name="T106" fmla="*/ 2147483647 w 732"/>
                <a:gd name="T107" fmla="*/ 2147483647 h 398"/>
                <a:gd name="T108" fmla="*/ 2147483647 w 732"/>
                <a:gd name="T109" fmla="*/ 2147483647 h 398"/>
                <a:gd name="T110" fmla="*/ 2147483647 w 732"/>
                <a:gd name="T111" fmla="*/ 2147483647 h 398"/>
                <a:gd name="T112" fmla="*/ 2147483647 w 732"/>
                <a:gd name="T113" fmla="*/ 2147483647 h 398"/>
                <a:gd name="T114" fmla="*/ 2147483647 w 732"/>
                <a:gd name="T115" fmla="*/ 2147483647 h 398"/>
                <a:gd name="T116" fmla="*/ 2147483647 w 732"/>
                <a:gd name="T117" fmla="*/ 2147483647 h 398"/>
                <a:gd name="T118" fmla="*/ 2147483647 w 732"/>
                <a:gd name="T119" fmla="*/ 2147483647 h 398"/>
                <a:gd name="T120" fmla="*/ 2147483647 w 732"/>
                <a:gd name="T121" fmla="*/ 2147483647 h 398"/>
                <a:gd name="T122" fmla="*/ 2147483647 w 732"/>
                <a:gd name="T123" fmla="*/ 2147483647 h 39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732"/>
                <a:gd name="T187" fmla="*/ 0 h 398"/>
                <a:gd name="T188" fmla="*/ 732 w 732"/>
                <a:gd name="T189" fmla="*/ 398 h 398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732" h="398">
                  <a:moveTo>
                    <a:pt x="730" y="24"/>
                  </a:moveTo>
                  <a:lnTo>
                    <a:pt x="728" y="24"/>
                  </a:lnTo>
                  <a:lnTo>
                    <a:pt x="723" y="24"/>
                  </a:lnTo>
                  <a:lnTo>
                    <a:pt x="718" y="22"/>
                  </a:lnTo>
                  <a:lnTo>
                    <a:pt x="678" y="22"/>
                  </a:lnTo>
                  <a:lnTo>
                    <a:pt x="678" y="24"/>
                  </a:lnTo>
                  <a:lnTo>
                    <a:pt x="670" y="26"/>
                  </a:lnTo>
                  <a:lnTo>
                    <a:pt x="659" y="26"/>
                  </a:lnTo>
                  <a:lnTo>
                    <a:pt x="651" y="24"/>
                  </a:lnTo>
                  <a:lnTo>
                    <a:pt x="637" y="24"/>
                  </a:lnTo>
                  <a:lnTo>
                    <a:pt x="623" y="29"/>
                  </a:lnTo>
                  <a:lnTo>
                    <a:pt x="616" y="34"/>
                  </a:lnTo>
                  <a:lnTo>
                    <a:pt x="611" y="34"/>
                  </a:lnTo>
                  <a:lnTo>
                    <a:pt x="606" y="34"/>
                  </a:lnTo>
                  <a:lnTo>
                    <a:pt x="604" y="36"/>
                  </a:lnTo>
                  <a:lnTo>
                    <a:pt x="602" y="36"/>
                  </a:lnTo>
                  <a:lnTo>
                    <a:pt x="597" y="38"/>
                  </a:lnTo>
                  <a:lnTo>
                    <a:pt x="592" y="38"/>
                  </a:lnTo>
                  <a:lnTo>
                    <a:pt x="599" y="34"/>
                  </a:lnTo>
                  <a:lnTo>
                    <a:pt x="609" y="31"/>
                  </a:lnTo>
                  <a:lnTo>
                    <a:pt x="621" y="26"/>
                  </a:lnTo>
                  <a:lnTo>
                    <a:pt x="623" y="24"/>
                  </a:lnTo>
                  <a:lnTo>
                    <a:pt x="618" y="19"/>
                  </a:lnTo>
                  <a:lnTo>
                    <a:pt x="606" y="19"/>
                  </a:lnTo>
                  <a:lnTo>
                    <a:pt x="604" y="22"/>
                  </a:lnTo>
                  <a:lnTo>
                    <a:pt x="602" y="22"/>
                  </a:lnTo>
                  <a:lnTo>
                    <a:pt x="597" y="24"/>
                  </a:lnTo>
                  <a:lnTo>
                    <a:pt x="594" y="24"/>
                  </a:lnTo>
                  <a:lnTo>
                    <a:pt x="566" y="26"/>
                  </a:lnTo>
                  <a:lnTo>
                    <a:pt x="566" y="29"/>
                  </a:lnTo>
                  <a:lnTo>
                    <a:pt x="563" y="29"/>
                  </a:lnTo>
                  <a:lnTo>
                    <a:pt x="566" y="26"/>
                  </a:lnTo>
                  <a:lnTo>
                    <a:pt x="568" y="26"/>
                  </a:lnTo>
                  <a:lnTo>
                    <a:pt x="573" y="26"/>
                  </a:lnTo>
                  <a:lnTo>
                    <a:pt x="578" y="24"/>
                  </a:lnTo>
                  <a:lnTo>
                    <a:pt x="580" y="24"/>
                  </a:lnTo>
                  <a:lnTo>
                    <a:pt x="582" y="24"/>
                  </a:lnTo>
                  <a:lnTo>
                    <a:pt x="585" y="22"/>
                  </a:lnTo>
                  <a:lnTo>
                    <a:pt x="578" y="19"/>
                  </a:lnTo>
                  <a:lnTo>
                    <a:pt x="552" y="19"/>
                  </a:lnTo>
                  <a:lnTo>
                    <a:pt x="542" y="22"/>
                  </a:lnTo>
                  <a:lnTo>
                    <a:pt x="525" y="19"/>
                  </a:lnTo>
                  <a:lnTo>
                    <a:pt x="523" y="19"/>
                  </a:lnTo>
                  <a:lnTo>
                    <a:pt x="523" y="22"/>
                  </a:lnTo>
                  <a:lnTo>
                    <a:pt x="518" y="22"/>
                  </a:lnTo>
                  <a:lnTo>
                    <a:pt x="514" y="24"/>
                  </a:lnTo>
                  <a:lnTo>
                    <a:pt x="511" y="24"/>
                  </a:lnTo>
                  <a:lnTo>
                    <a:pt x="509" y="24"/>
                  </a:lnTo>
                  <a:lnTo>
                    <a:pt x="506" y="24"/>
                  </a:lnTo>
                  <a:lnTo>
                    <a:pt x="509" y="22"/>
                  </a:lnTo>
                  <a:lnTo>
                    <a:pt x="518" y="19"/>
                  </a:lnTo>
                  <a:lnTo>
                    <a:pt x="530" y="19"/>
                  </a:lnTo>
                  <a:lnTo>
                    <a:pt x="563" y="19"/>
                  </a:lnTo>
                  <a:lnTo>
                    <a:pt x="580" y="17"/>
                  </a:lnTo>
                  <a:lnTo>
                    <a:pt x="625" y="17"/>
                  </a:lnTo>
                  <a:lnTo>
                    <a:pt x="632" y="14"/>
                  </a:lnTo>
                  <a:lnTo>
                    <a:pt x="628" y="12"/>
                  </a:lnTo>
                  <a:lnTo>
                    <a:pt x="618" y="10"/>
                  </a:lnTo>
                  <a:lnTo>
                    <a:pt x="592" y="10"/>
                  </a:lnTo>
                  <a:lnTo>
                    <a:pt x="594" y="10"/>
                  </a:lnTo>
                  <a:lnTo>
                    <a:pt x="597" y="7"/>
                  </a:lnTo>
                  <a:lnTo>
                    <a:pt x="594" y="5"/>
                  </a:lnTo>
                  <a:lnTo>
                    <a:pt x="585" y="5"/>
                  </a:lnTo>
                  <a:lnTo>
                    <a:pt x="582" y="7"/>
                  </a:lnTo>
                  <a:lnTo>
                    <a:pt x="568" y="7"/>
                  </a:lnTo>
                  <a:lnTo>
                    <a:pt x="566" y="5"/>
                  </a:lnTo>
                  <a:lnTo>
                    <a:pt x="571" y="5"/>
                  </a:lnTo>
                  <a:lnTo>
                    <a:pt x="573" y="5"/>
                  </a:lnTo>
                  <a:lnTo>
                    <a:pt x="578" y="5"/>
                  </a:lnTo>
                  <a:lnTo>
                    <a:pt x="578" y="2"/>
                  </a:lnTo>
                  <a:lnTo>
                    <a:pt x="575" y="2"/>
                  </a:lnTo>
                  <a:lnTo>
                    <a:pt x="571" y="0"/>
                  </a:lnTo>
                  <a:lnTo>
                    <a:pt x="537" y="0"/>
                  </a:lnTo>
                  <a:lnTo>
                    <a:pt x="528" y="2"/>
                  </a:lnTo>
                  <a:lnTo>
                    <a:pt x="518" y="2"/>
                  </a:lnTo>
                  <a:lnTo>
                    <a:pt x="509" y="0"/>
                  </a:lnTo>
                  <a:lnTo>
                    <a:pt x="483" y="0"/>
                  </a:lnTo>
                  <a:lnTo>
                    <a:pt x="478" y="2"/>
                  </a:lnTo>
                  <a:lnTo>
                    <a:pt x="454" y="2"/>
                  </a:lnTo>
                  <a:lnTo>
                    <a:pt x="452" y="0"/>
                  </a:lnTo>
                  <a:lnTo>
                    <a:pt x="447" y="0"/>
                  </a:lnTo>
                  <a:lnTo>
                    <a:pt x="445" y="2"/>
                  </a:lnTo>
                  <a:lnTo>
                    <a:pt x="442" y="2"/>
                  </a:lnTo>
                  <a:lnTo>
                    <a:pt x="442" y="5"/>
                  </a:lnTo>
                  <a:lnTo>
                    <a:pt x="445" y="5"/>
                  </a:lnTo>
                  <a:lnTo>
                    <a:pt x="447" y="5"/>
                  </a:lnTo>
                  <a:lnTo>
                    <a:pt x="442" y="7"/>
                  </a:lnTo>
                  <a:lnTo>
                    <a:pt x="428" y="7"/>
                  </a:lnTo>
                  <a:lnTo>
                    <a:pt x="409" y="5"/>
                  </a:lnTo>
                  <a:lnTo>
                    <a:pt x="378" y="5"/>
                  </a:lnTo>
                  <a:lnTo>
                    <a:pt x="373" y="5"/>
                  </a:lnTo>
                  <a:lnTo>
                    <a:pt x="371" y="5"/>
                  </a:lnTo>
                  <a:lnTo>
                    <a:pt x="368" y="7"/>
                  </a:lnTo>
                  <a:lnTo>
                    <a:pt x="366" y="7"/>
                  </a:lnTo>
                  <a:lnTo>
                    <a:pt x="366" y="10"/>
                  </a:lnTo>
                  <a:lnTo>
                    <a:pt x="368" y="10"/>
                  </a:lnTo>
                  <a:lnTo>
                    <a:pt x="378" y="10"/>
                  </a:lnTo>
                  <a:lnTo>
                    <a:pt x="387" y="10"/>
                  </a:lnTo>
                  <a:lnTo>
                    <a:pt x="399" y="12"/>
                  </a:lnTo>
                  <a:lnTo>
                    <a:pt x="404" y="12"/>
                  </a:lnTo>
                  <a:lnTo>
                    <a:pt x="426" y="14"/>
                  </a:lnTo>
                  <a:lnTo>
                    <a:pt x="399" y="14"/>
                  </a:lnTo>
                  <a:lnTo>
                    <a:pt x="395" y="14"/>
                  </a:lnTo>
                  <a:lnTo>
                    <a:pt x="392" y="14"/>
                  </a:lnTo>
                  <a:lnTo>
                    <a:pt x="387" y="12"/>
                  </a:lnTo>
                  <a:lnTo>
                    <a:pt x="378" y="12"/>
                  </a:lnTo>
                  <a:lnTo>
                    <a:pt x="380" y="14"/>
                  </a:lnTo>
                  <a:lnTo>
                    <a:pt x="383" y="14"/>
                  </a:lnTo>
                  <a:lnTo>
                    <a:pt x="385" y="14"/>
                  </a:lnTo>
                  <a:lnTo>
                    <a:pt x="376" y="14"/>
                  </a:lnTo>
                  <a:lnTo>
                    <a:pt x="373" y="17"/>
                  </a:lnTo>
                  <a:lnTo>
                    <a:pt x="373" y="19"/>
                  </a:lnTo>
                  <a:lnTo>
                    <a:pt x="371" y="22"/>
                  </a:lnTo>
                  <a:lnTo>
                    <a:pt x="371" y="24"/>
                  </a:lnTo>
                  <a:lnTo>
                    <a:pt x="368" y="24"/>
                  </a:lnTo>
                  <a:lnTo>
                    <a:pt x="366" y="24"/>
                  </a:lnTo>
                  <a:lnTo>
                    <a:pt x="364" y="24"/>
                  </a:lnTo>
                  <a:lnTo>
                    <a:pt x="359" y="24"/>
                  </a:lnTo>
                  <a:lnTo>
                    <a:pt x="357" y="22"/>
                  </a:lnTo>
                  <a:lnTo>
                    <a:pt x="345" y="19"/>
                  </a:lnTo>
                  <a:lnTo>
                    <a:pt x="330" y="14"/>
                  </a:lnTo>
                  <a:lnTo>
                    <a:pt x="309" y="14"/>
                  </a:lnTo>
                  <a:lnTo>
                    <a:pt x="309" y="24"/>
                  </a:lnTo>
                  <a:lnTo>
                    <a:pt x="297" y="24"/>
                  </a:lnTo>
                  <a:lnTo>
                    <a:pt x="292" y="22"/>
                  </a:lnTo>
                  <a:lnTo>
                    <a:pt x="288" y="22"/>
                  </a:lnTo>
                  <a:lnTo>
                    <a:pt x="285" y="19"/>
                  </a:lnTo>
                  <a:lnTo>
                    <a:pt x="278" y="19"/>
                  </a:lnTo>
                  <a:lnTo>
                    <a:pt x="273" y="22"/>
                  </a:lnTo>
                  <a:lnTo>
                    <a:pt x="273" y="24"/>
                  </a:lnTo>
                  <a:lnTo>
                    <a:pt x="269" y="24"/>
                  </a:lnTo>
                  <a:lnTo>
                    <a:pt x="271" y="19"/>
                  </a:lnTo>
                  <a:lnTo>
                    <a:pt x="269" y="17"/>
                  </a:lnTo>
                  <a:lnTo>
                    <a:pt x="238" y="17"/>
                  </a:lnTo>
                  <a:lnTo>
                    <a:pt x="228" y="19"/>
                  </a:lnTo>
                  <a:lnTo>
                    <a:pt x="209" y="19"/>
                  </a:lnTo>
                  <a:lnTo>
                    <a:pt x="214" y="22"/>
                  </a:lnTo>
                  <a:lnTo>
                    <a:pt x="223" y="26"/>
                  </a:lnTo>
                  <a:lnTo>
                    <a:pt x="226" y="29"/>
                  </a:lnTo>
                  <a:lnTo>
                    <a:pt x="223" y="29"/>
                  </a:lnTo>
                  <a:lnTo>
                    <a:pt x="223" y="26"/>
                  </a:lnTo>
                  <a:lnTo>
                    <a:pt x="214" y="24"/>
                  </a:lnTo>
                  <a:lnTo>
                    <a:pt x="207" y="24"/>
                  </a:lnTo>
                  <a:lnTo>
                    <a:pt x="202" y="22"/>
                  </a:lnTo>
                  <a:lnTo>
                    <a:pt x="197" y="22"/>
                  </a:lnTo>
                  <a:lnTo>
                    <a:pt x="192" y="19"/>
                  </a:lnTo>
                  <a:lnTo>
                    <a:pt x="190" y="19"/>
                  </a:lnTo>
                  <a:lnTo>
                    <a:pt x="188" y="22"/>
                  </a:lnTo>
                  <a:lnTo>
                    <a:pt x="185" y="24"/>
                  </a:lnTo>
                  <a:lnTo>
                    <a:pt x="183" y="26"/>
                  </a:lnTo>
                  <a:lnTo>
                    <a:pt x="178" y="29"/>
                  </a:lnTo>
                  <a:lnTo>
                    <a:pt x="176" y="29"/>
                  </a:lnTo>
                  <a:lnTo>
                    <a:pt x="171" y="31"/>
                  </a:lnTo>
                  <a:lnTo>
                    <a:pt x="150" y="31"/>
                  </a:lnTo>
                  <a:lnTo>
                    <a:pt x="143" y="34"/>
                  </a:lnTo>
                  <a:lnTo>
                    <a:pt x="133" y="36"/>
                  </a:lnTo>
                  <a:lnTo>
                    <a:pt x="124" y="38"/>
                  </a:lnTo>
                  <a:lnTo>
                    <a:pt x="119" y="38"/>
                  </a:lnTo>
                  <a:lnTo>
                    <a:pt x="102" y="41"/>
                  </a:lnTo>
                  <a:lnTo>
                    <a:pt x="97" y="43"/>
                  </a:lnTo>
                  <a:lnTo>
                    <a:pt x="100" y="46"/>
                  </a:lnTo>
                  <a:lnTo>
                    <a:pt x="105" y="48"/>
                  </a:lnTo>
                  <a:lnTo>
                    <a:pt x="126" y="48"/>
                  </a:lnTo>
                  <a:lnTo>
                    <a:pt x="116" y="50"/>
                  </a:lnTo>
                  <a:lnTo>
                    <a:pt x="112" y="55"/>
                  </a:lnTo>
                  <a:lnTo>
                    <a:pt x="109" y="55"/>
                  </a:lnTo>
                  <a:lnTo>
                    <a:pt x="93" y="60"/>
                  </a:lnTo>
                  <a:lnTo>
                    <a:pt x="88" y="60"/>
                  </a:lnTo>
                  <a:lnTo>
                    <a:pt x="66" y="60"/>
                  </a:lnTo>
                  <a:lnTo>
                    <a:pt x="57" y="62"/>
                  </a:lnTo>
                  <a:lnTo>
                    <a:pt x="47" y="65"/>
                  </a:lnTo>
                  <a:lnTo>
                    <a:pt x="45" y="67"/>
                  </a:lnTo>
                  <a:lnTo>
                    <a:pt x="40" y="67"/>
                  </a:lnTo>
                  <a:lnTo>
                    <a:pt x="38" y="65"/>
                  </a:lnTo>
                  <a:lnTo>
                    <a:pt x="31" y="70"/>
                  </a:lnTo>
                  <a:lnTo>
                    <a:pt x="9" y="70"/>
                  </a:lnTo>
                  <a:lnTo>
                    <a:pt x="7" y="70"/>
                  </a:lnTo>
                  <a:lnTo>
                    <a:pt x="2" y="70"/>
                  </a:lnTo>
                  <a:lnTo>
                    <a:pt x="0" y="74"/>
                  </a:lnTo>
                  <a:lnTo>
                    <a:pt x="2" y="74"/>
                  </a:lnTo>
                  <a:lnTo>
                    <a:pt x="9" y="79"/>
                  </a:lnTo>
                  <a:lnTo>
                    <a:pt x="12" y="82"/>
                  </a:lnTo>
                  <a:lnTo>
                    <a:pt x="14" y="84"/>
                  </a:lnTo>
                  <a:lnTo>
                    <a:pt x="24" y="79"/>
                  </a:lnTo>
                  <a:lnTo>
                    <a:pt x="24" y="84"/>
                  </a:lnTo>
                  <a:lnTo>
                    <a:pt x="28" y="86"/>
                  </a:lnTo>
                  <a:lnTo>
                    <a:pt x="33" y="86"/>
                  </a:lnTo>
                  <a:lnTo>
                    <a:pt x="36" y="84"/>
                  </a:lnTo>
                  <a:lnTo>
                    <a:pt x="38" y="84"/>
                  </a:lnTo>
                  <a:lnTo>
                    <a:pt x="40" y="82"/>
                  </a:lnTo>
                  <a:lnTo>
                    <a:pt x="40" y="84"/>
                  </a:lnTo>
                  <a:lnTo>
                    <a:pt x="43" y="86"/>
                  </a:lnTo>
                  <a:lnTo>
                    <a:pt x="45" y="86"/>
                  </a:lnTo>
                  <a:lnTo>
                    <a:pt x="47" y="84"/>
                  </a:lnTo>
                  <a:lnTo>
                    <a:pt x="52" y="84"/>
                  </a:lnTo>
                  <a:lnTo>
                    <a:pt x="57" y="84"/>
                  </a:lnTo>
                  <a:lnTo>
                    <a:pt x="59" y="82"/>
                  </a:lnTo>
                  <a:lnTo>
                    <a:pt x="64" y="82"/>
                  </a:lnTo>
                  <a:lnTo>
                    <a:pt x="64" y="84"/>
                  </a:lnTo>
                  <a:lnTo>
                    <a:pt x="64" y="86"/>
                  </a:lnTo>
                  <a:lnTo>
                    <a:pt x="62" y="86"/>
                  </a:lnTo>
                  <a:lnTo>
                    <a:pt x="57" y="91"/>
                  </a:lnTo>
                  <a:lnTo>
                    <a:pt x="55" y="91"/>
                  </a:lnTo>
                  <a:lnTo>
                    <a:pt x="52" y="89"/>
                  </a:lnTo>
                  <a:lnTo>
                    <a:pt x="40" y="89"/>
                  </a:lnTo>
                  <a:lnTo>
                    <a:pt x="36" y="91"/>
                  </a:lnTo>
                  <a:lnTo>
                    <a:pt x="33" y="91"/>
                  </a:lnTo>
                  <a:lnTo>
                    <a:pt x="21" y="89"/>
                  </a:lnTo>
                  <a:lnTo>
                    <a:pt x="19" y="89"/>
                  </a:lnTo>
                  <a:lnTo>
                    <a:pt x="14" y="86"/>
                  </a:lnTo>
                  <a:lnTo>
                    <a:pt x="7" y="86"/>
                  </a:lnTo>
                  <a:lnTo>
                    <a:pt x="2" y="89"/>
                  </a:lnTo>
                  <a:lnTo>
                    <a:pt x="2" y="93"/>
                  </a:lnTo>
                  <a:lnTo>
                    <a:pt x="2" y="96"/>
                  </a:lnTo>
                  <a:lnTo>
                    <a:pt x="7" y="98"/>
                  </a:lnTo>
                  <a:lnTo>
                    <a:pt x="19" y="98"/>
                  </a:lnTo>
                  <a:lnTo>
                    <a:pt x="17" y="101"/>
                  </a:lnTo>
                  <a:lnTo>
                    <a:pt x="14" y="101"/>
                  </a:lnTo>
                  <a:lnTo>
                    <a:pt x="9" y="101"/>
                  </a:lnTo>
                  <a:lnTo>
                    <a:pt x="12" y="103"/>
                  </a:lnTo>
                  <a:lnTo>
                    <a:pt x="19" y="105"/>
                  </a:lnTo>
                  <a:lnTo>
                    <a:pt x="21" y="105"/>
                  </a:lnTo>
                  <a:lnTo>
                    <a:pt x="24" y="108"/>
                  </a:lnTo>
                  <a:lnTo>
                    <a:pt x="33" y="108"/>
                  </a:lnTo>
                  <a:lnTo>
                    <a:pt x="33" y="105"/>
                  </a:lnTo>
                  <a:lnTo>
                    <a:pt x="36" y="105"/>
                  </a:lnTo>
                  <a:lnTo>
                    <a:pt x="38" y="105"/>
                  </a:lnTo>
                  <a:lnTo>
                    <a:pt x="43" y="108"/>
                  </a:lnTo>
                  <a:lnTo>
                    <a:pt x="52" y="105"/>
                  </a:lnTo>
                  <a:lnTo>
                    <a:pt x="52" y="108"/>
                  </a:lnTo>
                  <a:lnTo>
                    <a:pt x="57" y="108"/>
                  </a:lnTo>
                  <a:lnTo>
                    <a:pt x="62" y="105"/>
                  </a:lnTo>
                  <a:lnTo>
                    <a:pt x="64" y="105"/>
                  </a:lnTo>
                  <a:lnTo>
                    <a:pt x="69" y="103"/>
                  </a:lnTo>
                  <a:lnTo>
                    <a:pt x="76" y="105"/>
                  </a:lnTo>
                  <a:lnTo>
                    <a:pt x="81" y="105"/>
                  </a:lnTo>
                  <a:lnTo>
                    <a:pt x="83" y="105"/>
                  </a:lnTo>
                  <a:lnTo>
                    <a:pt x="85" y="103"/>
                  </a:lnTo>
                  <a:lnTo>
                    <a:pt x="88" y="103"/>
                  </a:lnTo>
                  <a:lnTo>
                    <a:pt x="93" y="105"/>
                  </a:lnTo>
                  <a:lnTo>
                    <a:pt x="97" y="105"/>
                  </a:lnTo>
                  <a:lnTo>
                    <a:pt x="112" y="105"/>
                  </a:lnTo>
                  <a:lnTo>
                    <a:pt x="121" y="110"/>
                  </a:lnTo>
                  <a:lnTo>
                    <a:pt x="124" y="110"/>
                  </a:lnTo>
                  <a:lnTo>
                    <a:pt x="128" y="115"/>
                  </a:lnTo>
                  <a:lnTo>
                    <a:pt x="135" y="115"/>
                  </a:lnTo>
                  <a:lnTo>
                    <a:pt x="133" y="117"/>
                  </a:lnTo>
                  <a:lnTo>
                    <a:pt x="133" y="120"/>
                  </a:lnTo>
                  <a:lnTo>
                    <a:pt x="133" y="125"/>
                  </a:lnTo>
                  <a:lnTo>
                    <a:pt x="138" y="125"/>
                  </a:lnTo>
                  <a:lnTo>
                    <a:pt x="140" y="125"/>
                  </a:lnTo>
                  <a:lnTo>
                    <a:pt x="145" y="127"/>
                  </a:lnTo>
                  <a:lnTo>
                    <a:pt x="147" y="129"/>
                  </a:lnTo>
                  <a:lnTo>
                    <a:pt x="143" y="134"/>
                  </a:lnTo>
                  <a:lnTo>
                    <a:pt x="145" y="141"/>
                  </a:lnTo>
                  <a:lnTo>
                    <a:pt x="152" y="144"/>
                  </a:lnTo>
                  <a:lnTo>
                    <a:pt x="145" y="149"/>
                  </a:lnTo>
                  <a:lnTo>
                    <a:pt x="150" y="151"/>
                  </a:lnTo>
                  <a:lnTo>
                    <a:pt x="147" y="151"/>
                  </a:lnTo>
                  <a:lnTo>
                    <a:pt x="145" y="153"/>
                  </a:lnTo>
                  <a:lnTo>
                    <a:pt x="145" y="156"/>
                  </a:lnTo>
                  <a:lnTo>
                    <a:pt x="150" y="161"/>
                  </a:lnTo>
                  <a:lnTo>
                    <a:pt x="152" y="161"/>
                  </a:lnTo>
                  <a:lnTo>
                    <a:pt x="152" y="163"/>
                  </a:lnTo>
                  <a:lnTo>
                    <a:pt x="147" y="165"/>
                  </a:lnTo>
                  <a:lnTo>
                    <a:pt x="145" y="168"/>
                  </a:lnTo>
                  <a:lnTo>
                    <a:pt x="143" y="168"/>
                  </a:lnTo>
                  <a:lnTo>
                    <a:pt x="147" y="170"/>
                  </a:lnTo>
                  <a:lnTo>
                    <a:pt x="143" y="170"/>
                  </a:lnTo>
                  <a:lnTo>
                    <a:pt x="140" y="170"/>
                  </a:lnTo>
                  <a:lnTo>
                    <a:pt x="138" y="170"/>
                  </a:lnTo>
                  <a:lnTo>
                    <a:pt x="133" y="173"/>
                  </a:lnTo>
                  <a:lnTo>
                    <a:pt x="131" y="173"/>
                  </a:lnTo>
                  <a:lnTo>
                    <a:pt x="131" y="175"/>
                  </a:lnTo>
                  <a:lnTo>
                    <a:pt x="143" y="175"/>
                  </a:lnTo>
                  <a:lnTo>
                    <a:pt x="138" y="180"/>
                  </a:lnTo>
                  <a:lnTo>
                    <a:pt x="126" y="180"/>
                  </a:lnTo>
                  <a:lnTo>
                    <a:pt x="124" y="180"/>
                  </a:lnTo>
                  <a:lnTo>
                    <a:pt x="124" y="182"/>
                  </a:lnTo>
                  <a:lnTo>
                    <a:pt x="133" y="189"/>
                  </a:lnTo>
                  <a:lnTo>
                    <a:pt x="138" y="189"/>
                  </a:lnTo>
                  <a:lnTo>
                    <a:pt x="145" y="184"/>
                  </a:lnTo>
                  <a:lnTo>
                    <a:pt x="147" y="184"/>
                  </a:lnTo>
                  <a:lnTo>
                    <a:pt x="152" y="184"/>
                  </a:lnTo>
                  <a:lnTo>
                    <a:pt x="154" y="182"/>
                  </a:lnTo>
                  <a:lnTo>
                    <a:pt x="157" y="182"/>
                  </a:lnTo>
                  <a:lnTo>
                    <a:pt x="157" y="180"/>
                  </a:lnTo>
                  <a:lnTo>
                    <a:pt x="157" y="175"/>
                  </a:lnTo>
                  <a:lnTo>
                    <a:pt x="159" y="173"/>
                  </a:lnTo>
                  <a:lnTo>
                    <a:pt x="159" y="180"/>
                  </a:lnTo>
                  <a:lnTo>
                    <a:pt x="166" y="175"/>
                  </a:lnTo>
                  <a:lnTo>
                    <a:pt x="164" y="177"/>
                  </a:lnTo>
                  <a:lnTo>
                    <a:pt x="164" y="180"/>
                  </a:lnTo>
                  <a:lnTo>
                    <a:pt x="166" y="180"/>
                  </a:lnTo>
                  <a:lnTo>
                    <a:pt x="169" y="182"/>
                  </a:lnTo>
                  <a:lnTo>
                    <a:pt x="176" y="182"/>
                  </a:lnTo>
                  <a:lnTo>
                    <a:pt x="171" y="187"/>
                  </a:lnTo>
                  <a:lnTo>
                    <a:pt x="171" y="189"/>
                  </a:lnTo>
                  <a:lnTo>
                    <a:pt x="173" y="192"/>
                  </a:lnTo>
                  <a:lnTo>
                    <a:pt x="176" y="194"/>
                  </a:lnTo>
                  <a:lnTo>
                    <a:pt x="178" y="196"/>
                  </a:lnTo>
                  <a:lnTo>
                    <a:pt x="181" y="199"/>
                  </a:lnTo>
                  <a:lnTo>
                    <a:pt x="178" y="201"/>
                  </a:lnTo>
                  <a:lnTo>
                    <a:pt x="173" y="201"/>
                  </a:lnTo>
                  <a:lnTo>
                    <a:pt x="173" y="204"/>
                  </a:lnTo>
                  <a:lnTo>
                    <a:pt x="166" y="204"/>
                  </a:lnTo>
                  <a:lnTo>
                    <a:pt x="164" y="201"/>
                  </a:lnTo>
                  <a:lnTo>
                    <a:pt x="162" y="201"/>
                  </a:lnTo>
                  <a:lnTo>
                    <a:pt x="159" y="201"/>
                  </a:lnTo>
                  <a:lnTo>
                    <a:pt x="157" y="199"/>
                  </a:lnTo>
                  <a:lnTo>
                    <a:pt x="143" y="199"/>
                  </a:lnTo>
                  <a:lnTo>
                    <a:pt x="140" y="196"/>
                  </a:lnTo>
                  <a:lnTo>
                    <a:pt x="138" y="194"/>
                  </a:lnTo>
                  <a:lnTo>
                    <a:pt x="131" y="194"/>
                  </a:lnTo>
                  <a:lnTo>
                    <a:pt x="128" y="199"/>
                  </a:lnTo>
                  <a:lnTo>
                    <a:pt x="128" y="201"/>
                  </a:lnTo>
                  <a:lnTo>
                    <a:pt x="133" y="201"/>
                  </a:lnTo>
                  <a:lnTo>
                    <a:pt x="133" y="204"/>
                  </a:lnTo>
                  <a:lnTo>
                    <a:pt x="140" y="204"/>
                  </a:lnTo>
                  <a:lnTo>
                    <a:pt x="143" y="206"/>
                  </a:lnTo>
                  <a:lnTo>
                    <a:pt x="145" y="206"/>
                  </a:lnTo>
                  <a:lnTo>
                    <a:pt x="147" y="206"/>
                  </a:lnTo>
                  <a:lnTo>
                    <a:pt x="152" y="211"/>
                  </a:lnTo>
                  <a:lnTo>
                    <a:pt x="162" y="211"/>
                  </a:lnTo>
                  <a:lnTo>
                    <a:pt x="164" y="211"/>
                  </a:lnTo>
                  <a:lnTo>
                    <a:pt x="166" y="211"/>
                  </a:lnTo>
                  <a:lnTo>
                    <a:pt x="173" y="213"/>
                  </a:lnTo>
                  <a:lnTo>
                    <a:pt x="178" y="208"/>
                  </a:lnTo>
                  <a:lnTo>
                    <a:pt x="178" y="216"/>
                  </a:lnTo>
                  <a:lnTo>
                    <a:pt x="176" y="213"/>
                  </a:lnTo>
                  <a:lnTo>
                    <a:pt x="173" y="213"/>
                  </a:lnTo>
                  <a:lnTo>
                    <a:pt x="171" y="213"/>
                  </a:lnTo>
                  <a:lnTo>
                    <a:pt x="171" y="216"/>
                  </a:lnTo>
                  <a:lnTo>
                    <a:pt x="173" y="220"/>
                  </a:lnTo>
                  <a:lnTo>
                    <a:pt x="169" y="220"/>
                  </a:lnTo>
                  <a:lnTo>
                    <a:pt x="166" y="220"/>
                  </a:lnTo>
                  <a:lnTo>
                    <a:pt x="164" y="220"/>
                  </a:lnTo>
                  <a:lnTo>
                    <a:pt x="164" y="223"/>
                  </a:lnTo>
                  <a:lnTo>
                    <a:pt x="164" y="225"/>
                  </a:lnTo>
                  <a:lnTo>
                    <a:pt x="173" y="225"/>
                  </a:lnTo>
                  <a:lnTo>
                    <a:pt x="171" y="225"/>
                  </a:lnTo>
                  <a:lnTo>
                    <a:pt x="171" y="228"/>
                  </a:lnTo>
                  <a:lnTo>
                    <a:pt x="169" y="230"/>
                  </a:lnTo>
                  <a:lnTo>
                    <a:pt x="162" y="225"/>
                  </a:lnTo>
                  <a:lnTo>
                    <a:pt x="159" y="225"/>
                  </a:lnTo>
                  <a:lnTo>
                    <a:pt x="159" y="228"/>
                  </a:lnTo>
                  <a:lnTo>
                    <a:pt x="159" y="230"/>
                  </a:lnTo>
                  <a:lnTo>
                    <a:pt x="162" y="232"/>
                  </a:lnTo>
                  <a:lnTo>
                    <a:pt x="157" y="232"/>
                  </a:lnTo>
                  <a:lnTo>
                    <a:pt x="157" y="237"/>
                  </a:lnTo>
                  <a:lnTo>
                    <a:pt x="154" y="237"/>
                  </a:lnTo>
                  <a:lnTo>
                    <a:pt x="152" y="240"/>
                  </a:lnTo>
                  <a:lnTo>
                    <a:pt x="152" y="242"/>
                  </a:lnTo>
                  <a:lnTo>
                    <a:pt x="157" y="247"/>
                  </a:lnTo>
                  <a:lnTo>
                    <a:pt x="159" y="247"/>
                  </a:lnTo>
                  <a:lnTo>
                    <a:pt x="159" y="252"/>
                  </a:lnTo>
                  <a:lnTo>
                    <a:pt x="157" y="252"/>
                  </a:lnTo>
                  <a:lnTo>
                    <a:pt x="154" y="252"/>
                  </a:lnTo>
                  <a:lnTo>
                    <a:pt x="152" y="249"/>
                  </a:lnTo>
                  <a:lnTo>
                    <a:pt x="150" y="244"/>
                  </a:lnTo>
                  <a:lnTo>
                    <a:pt x="147" y="242"/>
                  </a:lnTo>
                  <a:lnTo>
                    <a:pt x="147" y="240"/>
                  </a:lnTo>
                  <a:lnTo>
                    <a:pt x="145" y="237"/>
                  </a:lnTo>
                  <a:lnTo>
                    <a:pt x="143" y="235"/>
                  </a:lnTo>
                  <a:lnTo>
                    <a:pt x="140" y="235"/>
                  </a:lnTo>
                  <a:lnTo>
                    <a:pt x="135" y="235"/>
                  </a:lnTo>
                  <a:lnTo>
                    <a:pt x="133" y="235"/>
                  </a:lnTo>
                  <a:lnTo>
                    <a:pt x="128" y="240"/>
                  </a:lnTo>
                  <a:lnTo>
                    <a:pt x="128" y="242"/>
                  </a:lnTo>
                  <a:lnTo>
                    <a:pt x="133" y="244"/>
                  </a:lnTo>
                  <a:lnTo>
                    <a:pt x="138" y="244"/>
                  </a:lnTo>
                  <a:lnTo>
                    <a:pt x="140" y="247"/>
                  </a:lnTo>
                  <a:lnTo>
                    <a:pt x="135" y="249"/>
                  </a:lnTo>
                  <a:lnTo>
                    <a:pt x="131" y="249"/>
                  </a:lnTo>
                  <a:lnTo>
                    <a:pt x="128" y="247"/>
                  </a:lnTo>
                  <a:lnTo>
                    <a:pt x="121" y="247"/>
                  </a:lnTo>
                  <a:lnTo>
                    <a:pt x="119" y="249"/>
                  </a:lnTo>
                  <a:lnTo>
                    <a:pt x="116" y="249"/>
                  </a:lnTo>
                  <a:lnTo>
                    <a:pt x="114" y="249"/>
                  </a:lnTo>
                  <a:lnTo>
                    <a:pt x="112" y="252"/>
                  </a:lnTo>
                  <a:lnTo>
                    <a:pt x="109" y="252"/>
                  </a:lnTo>
                  <a:lnTo>
                    <a:pt x="121" y="252"/>
                  </a:lnTo>
                  <a:lnTo>
                    <a:pt x="126" y="252"/>
                  </a:lnTo>
                  <a:lnTo>
                    <a:pt x="140" y="252"/>
                  </a:lnTo>
                  <a:lnTo>
                    <a:pt x="143" y="252"/>
                  </a:lnTo>
                  <a:lnTo>
                    <a:pt x="131" y="252"/>
                  </a:lnTo>
                  <a:lnTo>
                    <a:pt x="112" y="256"/>
                  </a:lnTo>
                  <a:lnTo>
                    <a:pt x="107" y="256"/>
                  </a:lnTo>
                  <a:lnTo>
                    <a:pt x="105" y="259"/>
                  </a:lnTo>
                  <a:lnTo>
                    <a:pt x="107" y="259"/>
                  </a:lnTo>
                  <a:lnTo>
                    <a:pt x="107" y="261"/>
                  </a:lnTo>
                  <a:lnTo>
                    <a:pt x="114" y="261"/>
                  </a:lnTo>
                  <a:lnTo>
                    <a:pt x="119" y="259"/>
                  </a:lnTo>
                  <a:lnTo>
                    <a:pt x="124" y="259"/>
                  </a:lnTo>
                  <a:lnTo>
                    <a:pt x="128" y="256"/>
                  </a:lnTo>
                  <a:lnTo>
                    <a:pt x="138" y="256"/>
                  </a:lnTo>
                  <a:lnTo>
                    <a:pt x="140" y="259"/>
                  </a:lnTo>
                  <a:lnTo>
                    <a:pt x="138" y="261"/>
                  </a:lnTo>
                  <a:lnTo>
                    <a:pt x="114" y="261"/>
                  </a:lnTo>
                  <a:lnTo>
                    <a:pt x="112" y="261"/>
                  </a:lnTo>
                  <a:lnTo>
                    <a:pt x="102" y="261"/>
                  </a:lnTo>
                  <a:lnTo>
                    <a:pt x="102" y="264"/>
                  </a:lnTo>
                  <a:lnTo>
                    <a:pt x="107" y="264"/>
                  </a:lnTo>
                  <a:lnTo>
                    <a:pt x="107" y="266"/>
                  </a:lnTo>
                  <a:lnTo>
                    <a:pt x="112" y="266"/>
                  </a:lnTo>
                  <a:lnTo>
                    <a:pt x="114" y="266"/>
                  </a:lnTo>
                  <a:lnTo>
                    <a:pt x="109" y="266"/>
                  </a:lnTo>
                  <a:lnTo>
                    <a:pt x="107" y="268"/>
                  </a:lnTo>
                  <a:lnTo>
                    <a:pt x="107" y="271"/>
                  </a:lnTo>
                  <a:lnTo>
                    <a:pt x="105" y="273"/>
                  </a:lnTo>
                  <a:lnTo>
                    <a:pt x="102" y="273"/>
                  </a:lnTo>
                  <a:lnTo>
                    <a:pt x="100" y="275"/>
                  </a:lnTo>
                  <a:lnTo>
                    <a:pt x="97" y="275"/>
                  </a:lnTo>
                  <a:lnTo>
                    <a:pt x="107" y="278"/>
                  </a:lnTo>
                  <a:lnTo>
                    <a:pt x="97" y="280"/>
                  </a:lnTo>
                  <a:lnTo>
                    <a:pt x="97" y="283"/>
                  </a:lnTo>
                  <a:lnTo>
                    <a:pt x="100" y="285"/>
                  </a:lnTo>
                  <a:lnTo>
                    <a:pt x="105" y="285"/>
                  </a:lnTo>
                  <a:lnTo>
                    <a:pt x="107" y="285"/>
                  </a:lnTo>
                  <a:lnTo>
                    <a:pt x="114" y="285"/>
                  </a:lnTo>
                  <a:lnTo>
                    <a:pt x="112" y="285"/>
                  </a:lnTo>
                  <a:lnTo>
                    <a:pt x="109" y="285"/>
                  </a:lnTo>
                  <a:lnTo>
                    <a:pt x="107" y="287"/>
                  </a:lnTo>
                  <a:lnTo>
                    <a:pt x="102" y="290"/>
                  </a:lnTo>
                  <a:lnTo>
                    <a:pt x="102" y="292"/>
                  </a:lnTo>
                  <a:lnTo>
                    <a:pt x="105" y="295"/>
                  </a:lnTo>
                  <a:lnTo>
                    <a:pt x="107" y="295"/>
                  </a:lnTo>
                  <a:lnTo>
                    <a:pt x="109" y="292"/>
                  </a:lnTo>
                  <a:lnTo>
                    <a:pt x="114" y="290"/>
                  </a:lnTo>
                  <a:lnTo>
                    <a:pt x="112" y="295"/>
                  </a:lnTo>
                  <a:lnTo>
                    <a:pt x="109" y="295"/>
                  </a:lnTo>
                  <a:lnTo>
                    <a:pt x="107" y="299"/>
                  </a:lnTo>
                  <a:lnTo>
                    <a:pt x="107" y="304"/>
                  </a:lnTo>
                  <a:lnTo>
                    <a:pt x="109" y="304"/>
                  </a:lnTo>
                  <a:lnTo>
                    <a:pt x="109" y="302"/>
                  </a:lnTo>
                  <a:lnTo>
                    <a:pt x="114" y="302"/>
                  </a:lnTo>
                  <a:lnTo>
                    <a:pt x="109" y="307"/>
                  </a:lnTo>
                  <a:lnTo>
                    <a:pt x="107" y="307"/>
                  </a:lnTo>
                  <a:lnTo>
                    <a:pt x="105" y="309"/>
                  </a:lnTo>
                  <a:lnTo>
                    <a:pt x="102" y="311"/>
                  </a:lnTo>
                  <a:lnTo>
                    <a:pt x="102" y="316"/>
                  </a:lnTo>
                  <a:lnTo>
                    <a:pt x="105" y="316"/>
                  </a:lnTo>
                  <a:lnTo>
                    <a:pt x="107" y="314"/>
                  </a:lnTo>
                  <a:lnTo>
                    <a:pt x="114" y="307"/>
                  </a:lnTo>
                  <a:lnTo>
                    <a:pt x="124" y="307"/>
                  </a:lnTo>
                  <a:lnTo>
                    <a:pt x="126" y="304"/>
                  </a:lnTo>
                  <a:lnTo>
                    <a:pt x="128" y="304"/>
                  </a:lnTo>
                  <a:lnTo>
                    <a:pt x="128" y="307"/>
                  </a:lnTo>
                  <a:lnTo>
                    <a:pt x="133" y="304"/>
                  </a:lnTo>
                  <a:lnTo>
                    <a:pt x="128" y="311"/>
                  </a:lnTo>
                  <a:lnTo>
                    <a:pt x="135" y="311"/>
                  </a:lnTo>
                  <a:lnTo>
                    <a:pt x="128" y="311"/>
                  </a:lnTo>
                  <a:lnTo>
                    <a:pt x="124" y="314"/>
                  </a:lnTo>
                  <a:lnTo>
                    <a:pt x="124" y="316"/>
                  </a:lnTo>
                  <a:lnTo>
                    <a:pt x="119" y="316"/>
                  </a:lnTo>
                  <a:lnTo>
                    <a:pt x="116" y="316"/>
                  </a:lnTo>
                  <a:lnTo>
                    <a:pt x="114" y="319"/>
                  </a:lnTo>
                  <a:lnTo>
                    <a:pt x="114" y="321"/>
                  </a:lnTo>
                  <a:lnTo>
                    <a:pt x="112" y="321"/>
                  </a:lnTo>
                  <a:lnTo>
                    <a:pt x="107" y="323"/>
                  </a:lnTo>
                  <a:lnTo>
                    <a:pt x="105" y="326"/>
                  </a:lnTo>
                  <a:lnTo>
                    <a:pt x="109" y="326"/>
                  </a:lnTo>
                  <a:lnTo>
                    <a:pt x="107" y="326"/>
                  </a:lnTo>
                  <a:lnTo>
                    <a:pt x="107" y="328"/>
                  </a:lnTo>
                  <a:lnTo>
                    <a:pt x="107" y="331"/>
                  </a:lnTo>
                  <a:lnTo>
                    <a:pt x="109" y="331"/>
                  </a:lnTo>
                  <a:lnTo>
                    <a:pt x="107" y="333"/>
                  </a:lnTo>
                  <a:lnTo>
                    <a:pt x="107" y="335"/>
                  </a:lnTo>
                  <a:lnTo>
                    <a:pt x="116" y="335"/>
                  </a:lnTo>
                  <a:lnTo>
                    <a:pt x="112" y="343"/>
                  </a:lnTo>
                  <a:lnTo>
                    <a:pt x="116" y="340"/>
                  </a:lnTo>
                  <a:lnTo>
                    <a:pt x="119" y="340"/>
                  </a:lnTo>
                  <a:lnTo>
                    <a:pt x="116" y="340"/>
                  </a:lnTo>
                  <a:lnTo>
                    <a:pt x="114" y="343"/>
                  </a:lnTo>
                  <a:lnTo>
                    <a:pt x="114" y="345"/>
                  </a:lnTo>
                  <a:lnTo>
                    <a:pt x="112" y="347"/>
                  </a:lnTo>
                  <a:lnTo>
                    <a:pt x="112" y="352"/>
                  </a:lnTo>
                  <a:lnTo>
                    <a:pt x="114" y="352"/>
                  </a:lnTo>
                  <a:lnTo>
                    <a:pt x="121" y="352"/>
                  </a:lnTo>
                  <a:lnTo>
                    <a:pt x="116" y="359"/>
                  </a:lnTo>
                  <a:lnTo>
                    <a:pt x="126" y="357"/>
                  </a:lnTo>
                  <a:lnTo>
                    <a:pt x="121" y="362"/>
                  </a:lnTo>
                  <a:lnTo>
                    <a:pt x="124" y="366"/>
                  </a:lnTo>
                  <a:lnTo>
                    <a:pt x="128" y="366"/>
                  </a:lnTo>
                  <a:lnTo>
                    <a:pt x="126" y="366"/>
                  </a:lnTo>
                  <a:lnTo>
                    <a:pt x="126" y="369"/>
                  </a:lnTo>
                  <a:lnTo>
                    <a:pt x="128" y="371"/>
                  </a:lnTo>
                  <a:lnTo>
                    <a:pt x="133" y="371"/>
                  </a:lnTo>
                  <a:lnTo>
                    <a:pt x="128" y="376"/>
                  </a:lnTo>
                  <a:lnTo>
                    <a:pt x="135" y="376"/>
                  </a:lnTo>
                  <a:lnTo>
                    <a:pt x="133" y="381"/>
                  </a:lnTo>
                  <a:lnTo>
                    <a:pt x="145" y="378"/>
                  </a:lnTo>
                  <a:lnTo>
                    <a:pt x="147" y="381"/>
                  </a:lnTo>
                  <a:lnTo>
                    <a:pt x="150" y="381"/>
                  </a:lnTo>
                  <a:lnTo>
                    <a:pt x="152" y="378"/>
                  </a:lnTo>
                  <a:lnTo>
                    <a:pt x="162" y="374"/>
                  </a:lnTo>
                  <a:lnTo>
                    <a:pt x="164" y="371"/>
                  </a:lnTo>
                  <a:lnTo>
                    <a:pt x="164" y="374"/>
                  </a:lnTo>
                  <a:lnTo>
                    <a:pt x="162" y="376"/>
                  </a:lnTo>
                  <a:lnTo>
                    <a:pt x="169" y="378"/>
                  </a:lnTo>
                  <a:lnTo>
                    <a:pt x="171" y="376"/>
                  </a:lnTo>
                  <a:lnTo>
                    <a:pt x="173" y="376"/>
                  </a:lnTo>
                  <a:lnTo>
                    <a:pt x="169" y="378"/>
                  </a:lnTo>
                  <a:lnTo>
                    <a:pt x="164" y="381"/>
                  </a:lnTo>
                  <a:lnTo>
                    <a:pt x="162" y="383"/>
                  </a:lnTo>
                  <a:lnTo>
                    <a:pt x="162" y="386"/>
                  </a:lnTo>
                  <a:lnTo>
                    <a:pt x="169" y="386"/>
                  </a:lnTo>
                  <a:lnTo>
                    <a:pt x="173" y="386"/>
                  </a:lnTo>
                  <a:lnTo>
                    <a:pt x="176" y="386"/>
                  </a:lnTo>
                  <a:lnTo>
                    <a:pt x="173" y="386"/>
                  </a:lnTo>
                  <a:lnTo>
                    <a:pt x="171" y="388"/>
                  </a:lnTo>
                  <a:lnTo>
                    <a:pt x="169" y="390"/>
                  </a:lnTo>
                  <a:lnTo>
                    <a:pt x="169" y="393"/>
                  </a:lnTo>
                  <a:lnTo>
                    <a:pt x="169" y="395"/>
                  </a:lnTo>
                  <a:lnTo>
                    <a:pt x="176" y="395"/>
                  </a:lnTo>
                  <a:lnTo>
                    <a:pt x="178" y="393"/>
                  </a:lnTo>
                  <a:lnTo>
                    <a:pt x="178" y="395"/>
                  </a:lnTo>
                  <a:lnTo>
                    <a:pt x="183" y="398"/>
                  </a:lnTo>
                  <a:lnTo>
                    <a:pt x="188" y="398"/>
                  </a:lnTo>
                  <a:lnTo>
                    <a:pt x="192" y="395"/>
                  </a:lnTo>
                  <a:lnTo>
                    <a:pt x="195" y="393"/>
                  </a:lnTo>
                  <a:lnTo>
                    <a:pt x="192" y="390"/>
                  </a:lnTo>
                  <a:lnTo>
                    <a:pt x="192" y="388"/>
                  </a:lnTo>
                  <a:lnTo>
                    <a:pt x="197" y="388"/>
                  </a:lnTo>
                  <a:lnTo>
                    <a:pt x="200" y="386"/>
                  </a:lnTo>
                  <a:lnTo>
                    <a:pt x="200" y="378"/>
                  </a:lnTo>
                  <a:lnTo>
                    <a:pt x="202" y="381"/>
                  </a:lnTo>
                  <a:lnTo>
                    <a:pt x="207" y="381"/>
                  </a:lnTo>
                  <a:lnTo>
                    <a:pt x="207" y="376"/>
                  </a:lnTo>
                  <a:lnTo>
                    <a:pt x="207" y="374"/>
                  </a:lnTo>
                  <a:lnTo>
                    <a:pt x="207" y="371"/>
                  </a:lnTo>
                  <a:lnTo>
                    <a:pt x="207" y="374"/>
                  </a:lnTo>
                  <a:lnTo>
                    <a:pt x="209" y="376"/>
                  </a:lnTo>
                  <a:lnTo>
                    <a:pt x="212" y="376"/>
                  </a:lnTo>
                  <a:lnTo>
                    <a:pt x="214" y="374"/>
                  </a:lnTo>
                  <a:lnTo>
                    <a:pt x="214" y="371"/>
                  </a:lnTo>
                  <a:lnTo>
                    <a:pt x="209" y="366"/>
                  </a:lnTo>
                  <a:lnTo>
                    <a:pt x="216" y="366"/>
                  </a:lnTo>
                  <a:lnTo>
                    <a:pt x="216" y="364"/>
                  </a:lnTo>
                  <a:lnTo>
                    <a:pt x="214" y="362"/>
                  </a:lnTo>
                  <a:lnTo>
                    <a:pt x="223" y="362"/>
                  </a:lnTo>
                  <a:lnTo>
                    <a:pt x="219" y="357"/>
                  </a:lnTo>
                  <a:lnTo>
                    <a:pt x="223" y="355"/>
                  </a:lnTo>
                  <a:lnTo>
                    <a:pt x="219" y="352"/>
                  </a:lnTo>
                  <a:lnTo>
                    <a:pt x="216" y="350"/>
                  </a:lnTo>
                  <a:lnTo>
                    <a:pt x="219" y="350"/>
                  </a:lnTo>
                  <a:lnTo>
                    <a:pt x="221" y="350"/>
                  </a:lnTo>
                  <a:lnTo>
                    <a:pt x="216" y="343"/>
                  </a:lnTo>
                  <a:lnTo>
                    <a:pt x="221" y="347"/>
                  </a:lnTo>
                  <a:lnTo>
                    <a:pt x="223" y="347"/>
                  </a:lnTo>
                  <a:lnTo>
                    <a:pt x="228" y="343"/>
                  </a:lnTo>
                  <a:lnTo>
                    <a:pt x="235" y="343"/>
                  </a:lnTo>
                  <a:lnTo>
                    <a:pt x="235" y="340"/>
                  </a:lnTo>
                  <a:lnTo>
                    <a:pt x="233" y="338"/>
                  </a:lnTo>
                  <a:lnTo>
                    <a:pt x="238" y="338"/>
                  </a:lnTo>
                  <a:lnTo>
                    <a:pt x="242" y="331"/>
                  </a:lnTo>
                  <a:lnTo>
                    <a:pt x="245" y="331"/>
                  </a:lnTo>
                  <a:lnTo>
                    <a:pt x="252" y="331"/>
                  </a:lnTo>
                  <a:lnTo>
                    <a:pt x="252" y="326"/>
                  </a:lnTo>
                  <a:lnTo>
                    <a:pt x="257" y="331"/>
                  </a:lnTo>
                  <a:lnTo>
                    <a:pt x="259" y="326"/>
                  </a:lnTo>
                  <a:lnTo>
                    <a:pt x="259" y="319"/>
                  </a:lnTo>
                  <a:lnTo>
                    <a:pt x="252" y="316"/>
                  </a:lnTo>
                  <a:lnTo>
                    <a:pt x="257" y="316"/>
                  </a:lnTo>
                  <a:lnTo>
                    <a:pt x="264" y="311"/>
                  </a:lnTo>
                  <a:lnTo>
                    <a:pt x="266" y="307"/>
                  </a:lnTo>
                  <a:lnTo>
                    <a:pt x="259" y="304"/>
                  </a:lnTo>
                  <a:lnTo>
                    <a:pt x="264" y="299"/>
                  </a:lnTo>
                  <a:lnTo>
                    <a:pt x="278" y="299"/>
                  </a:lnTo>
                  <a:lnTo>
                    <a:pt x="280" y="297"/>
                  </a:lnTo>
                  <a:lnTo>
                    <a:pt x="280" y="292"/>
                  </a:lnTo>
                  <a:lnTo>
                    <a:pt x="288" y="290"/>
                  </a:lnTo>
                  <a:lnTo>
                    <a:pt x="292" y="290"/>
                  </a:lnTo>
                  <a:lnTo>
                    <a:pt x="295" y="292"/>
                  </a:lnTo>
                  <a:lnTo>
                    <a:pt x="302" y="292"/>
                  </a:lnTo>
                  <a:lnTo>
                    <a:pt x="311" y="283"/>
                  </a:lnTo>
                  <a:lnTo>
                    <a:pt x="311" y="280"/>
                  </a:lnTo>
                  <a:lnTo>
                    <a:pt x="314" y="280"/>
                  </a:lnTo>
                  <a:lnTo>
                    <a:pt x="316" y="278"/>
                  </a:lnTo>
                  <a:lnTo>
                    <a:pt x="319" y="278"/>
                  </a:lnTo>
                  <a:lnTo>
                    <a:pt x="319" y="280"/>
                  </a:lnTo>
                  <a:lnTo>
                    <a:pt x="316" y="283"/>
                  </a:lnTo>
                  <a:lnTo>
                    <a:pt x="314" y="285"/>
                  </a:lnTo>
                  <a:lnTo>
                    <a:pt x="311" y="290"/>
                  </a:lnTo>
                  <a:lnTo>
                    <a:pt x="319" y="290"/>
                  </a:lnTo>
                  <a:lnTo>
                    <a:pt x="319" y="285"/>
                  </a:lnTo>
                  <a:lnTo>
                    <a:pt x="323" y="285"/>
                  </a:lnTo>
                  <a:lnTo>
                    <a:pt x="326" y="283"/>
                  </a:lnTo>
                  <a:lnTo>
                    <a:pt x="328" y="283"/>
                  </a:lnTo>
                  <a:lnTo>
                    <a:pt x="328" y="285"/>
                  </a:lnTo>
                  <a:lnTo>
                    <a:pt x="333" y="285"/>
                  </a:lnTo>
                  <a:lnTo>
                    <a:pt x="335" y="285"/>
                  </a:lnTo>
                  <a:lnTo>
                    <a:pt x="342" y="283"/>
                  </a:lnTo>
                  <a:lnTo>
                    <a:pt x="347" y="278"/>
                  </a:lnTo>
                  <a:lnTo>
                    <a:pt x="349" y="275"/>
                  </a:lnTo>
                  <a:lnTo>
                    <a:pt x="359" y="275"/>
                  </a:lnTo>
                  <a:lnTo>
                    <a:pt x="366" y="275"/>
                  </a:lnTo>
                  <a:lnTo>
                    <a:pt x="371" y="271"/>
                  </a:lnTo>
                  <a:lnTo>
                    <a:pt x="373" y="268"/>
                  </a:lnTo>
                  <a:lnTo>
                    <a:pt x="376" y="266"/>
                  </a:lnTo>
                  <a:lnTo>
                    <a:pt x="383" y="259"/>
                  </a:lnTo>
                  <a:lnTo>
                    <a:pt x="385" y="256"/>
                  </a:lnTo>
                  <a:lnTo>
                    <a:pt x="390" y="254"/>
                  </a:lnTo>
                  <a:lnTo>
                    <a:pt x="399" y="252"/>
                  </a:lnTo>
                  <a:lnTo>
                    <a:pt x="402" y="252"/>
                  </a:lnTo>
                  <a:lnTo>
                    <a:pt x="404" y="249"/>
                  </a:lnTo>
                  <a:lnTo>
                    <a:pt x="407" y="249"/>
                  </a:lnTo>
                  <a:lnTo>
                    <a:pt x="407" y="247"/>
                  </a:lnTo>
                  <a:lnTo>
                    <a:pt x="407" y="244"/>
                  </a:lnTo>
                  <a:lnTo>
                    <a:pt x="407" y="240"/>
                  </a:lnTo>
                  <a:lnTo>
                    <a:pt x="407" y="235"/>
                  </a:lnTo>
                  <a:lnTo>
                    <a:pt x="414" y="242"/>
                  </a:lnTo>
                  <a:lnTo>
                    <a:pt x="416" y="244"/>
                  </a:lnTo>
                  <a:lnTo>
                    <a:pt x="418" y="244"/>
                  </a:lnTo>
                  <a:lnTo>
                    <a:pt x="437" y="244"/>
                  </a:lnTo>
                  <a:lnTo>
                    <a:pt x="447" y="242"/>
                  </a:lnTo>
                  <a:lnTo>
                    <a:pt x="454" y="240"/>
                  </a:lnTo>
                  <a:lnTo>
                    <a:pt x="459" y="240"/>
                  </a:lnTo>
                  <a:lnTo>
                    <a:pt x="468" y="237"/>
                  </a:lnTo>
                  <a:lnTo>
                    <a:pt x="480" y="235"/>
                  </a:lnTo>
                  <a:lnTo>
                    <a:pt x="487" y="235"/>
                  </a:lnTo>
                  <a:lnTo>
                    <a:pt x="492" y="230"/>
                  </a:lnTo>
                  <a:lnTo>
                    <a:pt x="499" y="230"/>
                  </a:lnTo>
                  <a:lnTo>
                    <a:pt x="502" y="228"/>
                  </a:lnTo>
                  <a:lnTo>
                    <a:pt x="509" y="228"/>
                  </a:lnTo>
                  <a:lnTo>
                    <a:pt x="516" y="220"/>
                  </a:lnTo>
                  <a:lnTo>
                    <a:pt x="518" y="220"/>
                  </a:lnTo>
                  <a:lnTo>
                    <a:pt x="518" y="218"/>
                  </a:lnTo>
                  <a:lnTo>
                    <a:pt x="523" y="218"/>
                  </a:lnTo>
                  <a:lnTo>
                    <a:pt x="525" y="216"/>
                  </a:lnTo>
                  <a:lnTo>
                    <a:pt x="528" y="216"/>
                  </a:lnTo>
                  <a:lnTo>
                    <a:pt x="542" y="213"/>
                  </a:lnTo>
                  <a:lnTo>
                    <a:pt x="552" y="211"/>
                  </a:lnTo>
                  <a:lnTo>
                    <a:pt x="552" y="206"/>
                  </a:lnTo>
                  <a:lnTo>
                    <a:pt x="549" y="206"/>
                  </a:lnTo>
                  <a:lnTo>
                    <a:pt x="547" y="208"/>
                  </a:lnTo>
                  <a:lnTo>
                    <a:pt x="537" y="208"/>
                  </a:lnTo>
                  <a:lnTo>
                    <a:pt x="530" y="206"/>
                  </a:lnTo>
                  <a:lnTo>
                    <a:pt x="525" y="206"/>
                  </a:lnTo>
                  <a:lnTo>
                    <a:pt x="521" y="204"/>
                  </a:lnTo>
                  <a:lnTo>
                    <a:pt x="509" y="204"/>
                  </a:lnTo>
                  <a:lnTo>
                    <a:pt x="499" y="206"/>
                  </a:lnTo>
                  <a:lnTo>
                    <a:pt x="490" y="206"/>
                  </a:lnTo>
                  <a:lnTo>
                    <a:pt x="487" y="211"/>
                  </a:lnTo>
                  <a:lnTo>
                    <a:pt x="471" y="211"/>
                  </a:lnTo>
                  <a:lnTo>
                    <a:pt x="485" y="206"/>
                  </a:lnTo>
                  <a:lnTo>
                    <a:pt x="494" y="204"/>
                  </a:lnTo>
                  <a:lnTo>
                    <a:pt x="499" y="204"/>
                  </a:lnTo>
                  <a:lnTo>
                    <a:pt x="502" y="201"/>
                  </a:lnTo>
                  <a:lnTo>
                    <a:pt x="506" y="201"/>
                  </a:lnTo>
                  <a:lnTo>
                    <a:pt x="511" y="199"/>
                  </a:lnTo>
                  <a:lnTo>
                    <a:pt x="514" y="199"/>
                  </a:lnTo>
                  <a:lnTo>
                    <a:pt x="516" y="199"/>
                  </a:lnTo>
                  <a:lnTo>
                    <a:pt x="514" y="196"/>
                  </a:lnTo>
                  <a:lnTo>
                    <a:pt x="509" y="194"/>
                  </a:lnTo>
                  <a:lnTo>
                    <a:pt x="506" y="194"/>
                  </a:lnTo>
                  <a:lnTo>
                    <a:pt x="504" y="194"/>
                  </a:lnTo>
                  <a:lnTo>
                    <a:pt x="497" y="196"/>
                  </a:lnTo>
                  <a:lnTo>
                    <a:pt x="483" y="201"/>
                  </a:lnTo>
                  <a:lnTo>
                    <a:pt x="468" y="201"/>
                  </a:lnTo>
                  <a:lnTo>
                    <a:pt x="478" y="196"/>
                  </a:lnTo>
                  <a:lnTo>
                    <a:pt x="485" y="192"/>
                  </a:lnTo>
                  <a:lnTo>
                    <a:pt x="487" y="192"/>
                  </a:lnTo>
                  <a:lnTo>
                    <a:pt x="492" y="194"/>
                  </a:lnTo>
                  <a:lnTo>
                    <a:pt x="497" y="194"/>
                  </a:lnTo>
                  <a:lnTo>
                    <a:pt x="499" y="192"/>
                  </a:lnTo>
                  <a:lnTo>
                    <a:pt x="504" y="192"/>
                  </a:lnTo>
                  <a:lnTo>
                    <a:pt x="506" y="189"/>
                  </a:lnTo>
                  <a:lnTo>
                    <a:pt x="516" y="189"/>
                  </a:lnTo>
                  <a:lnTo>
                    <a:pt x="518" y="189"/>
                  </a:lnTo>
                  <a:lnTo>
                    <a:pt x="516" y="187"/>
                  </a:lnTo>
                  <a:lnTo>
                    <a:pt x="514" y="187"/>
                  </a:lnTo>
                  <a:lnTo>
                    <a:pt x="509" y="184"/>
                  </a:lnTo>
                  <a:lnTo>
                    <a:pt x="485" y="184"/>
                  </a:lnTo>
                  <a:lnTo>
                    <a:pt x="492" y="182"/>
                  </a:lnTo>
                  <a:lnTo>
                    <a:pt x="485" y="180"/>
                  </a:lnTo>
                  <a:lnTo>
                    <a:pt x="485" y="175"/>
                  </a:lnTo>
                  <a:lnTo>
                    <a:pt x="487" y="175"/>
                  </a:lnTo>
                  <a:lnTo>
                    <a:pt x="490" y="177"/>
                  </a:lnTo>
                  <a:lnTo>
                    <a:pt x="492" y="180"/>
                  </a:lnTo>
                  <a:lnTo>
                    <a:pt x="497" y="182"/>
                  </a:lnTo>
                  <a:lnTo>
                    <a:pt x="504" y="182"/>
                  </a:lnTo>
                  <a:lnTo>
                    <a:pt x="506" y="184"/>
                  </a:lnTo>
                  <a:lnTo>
                    <a:pt x="509" y="184"/>
                  </a:lnTo>
                  <a:lnTo>
                    <a:pt x="514" y="184"/>
                  </a:lnTo>
                  <a:lnTo>
                    <a:pt x="518" y="184"/>
                  </a:lnTo>
                  <a:lnTo>
                    <a:pt x="518" y="187"/>
                  </a:lnTo>
                  <a:lnTo>
                    <a:pt x="523" y="187"/>
                  </a:lnTo>
                  <a:lnTo>
                    <a:pt x="523" y="184"/>
                  </a:lnTo>
                  <a:lnTo>
                    <a:pt x="528" y="184"/>
                  </a:lnTo>
                  <a:lnTo>
                    <a:pt x="528" y="187"/>
                  </a:lnTo>
                  <a:lnTo>
                    <a:pt x="528" y="189"/>
                  </a:lnTo>
                  <a:lnTo>
                    <a:pt x="528" y="192"/>
                  </a:lnTo>
                  <a:lnTo>
                    <a:pt x="528" y="196"/>
                  </a:lnTo>
                  <a:lnTo>
                    <a:pt x="528" y="199"/>
                  </a:lnTo>
                  <a:lnTo>
                    <a:pt x="533" y="199"/>
                  </a:lnTo>
                  <a:lnTo>
                    <a:pt x="537" y="201"/>
                  </a:lnTo>
                  <a:lnTo>
                    <a:pt x="542" y="201"/>
                  </a:lnTo>
                  <a:lnTo>
                    <a:pt x="547" y="201"/>
                  </a:lnTo>
                  <a:lnTo>
                    <a:pt x="549" y="201"/>
                  </a:lnTo>
                  <a:lnTo>
                    <a:pt x="552" y="199"/>
                  </a:lnTo>
                  <a:lnTo>
                    <a:pt x="554" y="199"/>
                  </a:lnTo>
                  <a:lnTo>
                    <a:pt x="554" y="204"/>
                  </a:lnTo>
                  <a:lnTo>
                    <a:pt x="559" y="204"/>
                  </a:lnTo>
                  <a:lnTo>
                    <a:pt x="561" y="201"/>
                  </a:lnTo>
                  <a:lnTo>
                    <a:pt x="563" y="201"/>
                  </a:lnTo>
                  <a:lnTo>
                    <a:pt x="563" y="194"/>
                  </a:lnTo>
                  <a:lnTo>
                    <a:pt x="561" y="194"/>
                  </a:lnTo>
                  <a:lnTo>
                    <a:pt x="563" y="189"/>
                  </a:lnTo>
                  <a:lnTo>
                    <a:pt x="563" y="187"/>
                  </a:lnTo>
                  <a:lnTo>
                    <a:pt x="559" y="187"/>
                  </a:lnTo>
                  <a:lnTo>
                    <a:pt x="556" y="182"/>
                  </a:lnTo>
                  <a:lnTo>
                    <a:pt x="552" y="180"/>
                  </a:lnTo>
                  <a:lnTo>
                    <a:pt x="552" y="175"/>
                  </a:lnTo>
                  <a:lnTo>
                    <a:pt x="533" y="170"/>
                  </a:lnTo>
                  <a:lnTo>
                    <a:pt x="523" y="170"/>
                  </a:lnTo>
                  <a:lnTo>
                    <a:pt x="521" y="170"/>
                  </a:lnTo>
                  <a:lnTo>
                    <a:pt x="528" y="168"/>
                  </a:lnTo>
                  <a:lnTo>
                    <a:pt x="530" y="165"/>
                  </a:lnTo>
                  <a:lnTo>
                    <a:pt x="528" y="165"/>
                  </a:lnTo>
                  <a:lnTo>
                    <a:pt x="525" y="163"/>
                  </a:lnTo>
                  <a:lnTo>
                    <a:pt x="514" y="163"/>
                  </a:lnTo>
                  <a:lnTo>
                    <a:pt x="509" y="161"/>
                  </a:lnTo>
                  <a:lnTo>
                    <a:pt x="504" y="161"/>
                  </a:lnTo>
                  <a:lnTo>
                    <a:pt x="509" y="156"/>
                  </a:lnTo>
                  <a:lnTo>
                    <a:pt x="523" y="156"/>
                  </a:lnTo>
                  <a:lnTo>
                    <a:pt x="528" y="153"/>
                  </a:lnTo>
                  <a:lnTo>
                    <a:pt x="533" y="153"/>
                  </a:lnTo>
                  <a:lnTo>
                    <a:pt x="547" y="156"/>
                  </a:lnTo>
                  <a:lnTo>
                    <a:pt x="552" y="156"/>
                  </a:lnTo>
                  <a:lnTo>
                    <a:pt x="554" y="156"/>
                  </a:lnTo>
                  <a:lnTo>
                    <a:pt x="556" y="158"/>
                  </a:lnTo>
                  <a:lnTo>
                    <a:pt x="559" y="161"/>
                  </a:lnTo>
                  <a:lnTo>
                    <a:pt x="563" y="165"/>
                  </a:lnTo>
                  <a:lnTo>
                    <a:pt x="568" y="165"/>
                  </a:lnTo>
                  <a:lnTo>
                    <a:pt x="568" y="163"/>
                  </a:lnTo>
                  <a:lnTo>
                    <a:pt x="568" y="158"/>
                  </a:lnTo>
                  <a:lnTo>
                    <a:pt x="559" y="156"/>
                  </a:lnTo>
                  <a:lnTo>
                    <a:pt x="552" y="153"/>
                  </a:lnTo>
                  <a:lnTo>
                    <a:pt x="540" y="151"/>
                  </a:lnTo>
                  <a:lnTo>
                    <a:pt x="544" y="149"/>
                  </a:lnTo>
                  <a:lnTo>
                    <a:pt x="547" y="149"/>
                  </a:lnTo>
                  <a:lnTo>
                    <a:pt x="552" y="151"/>
                  </a:lnTo>
                  <a:lnTo>
                    <a:pt x="556" y="151"/>
                  </a:lnTo>
                  <a:lnTo>
                    <a:pt x="559" y="153"/>
                  </a:lnTo>
                  <a:lnTo>
                    <a:pt x="578" y="153"/>
                  </a:lnTo>
                  <a:lnTo>
                    <a:pt x="594" y="151"/>
                  </a:lnTo>
                  <a:lnTo>
                    <a:pt x="594" y="144"/>
                  </a:lnTo>
                  <a:lnTo>
                    <a:pt x="582" y="141"/>
                  </a:lnTo>
                  <a:lnTo>
                    <a:pt x="578" y="146"/>
                  </a:lnTo>
                  <a:lnTo>
                    <a:pt x="573" y="141"/>
                  </a:lnTo>
                  <a:lnTo>
                    <a:pt x="573" y="139"/>
                  </a:lnTo>
                  <a:lnTo>
                    <a:pt x="587" y="139"/>
                  </a:lnTo>
                  <a:lnTo>
                    <a:pt x="599" y="137"/>
                  </a:lnTo>
                  <a:lnTo>
                    <a:pt x="602" y="139"/>
                  </a:lnTo>
                  <a:lnTo>
                    <a:pt x="609" y="139"/>
                  </a:lnTo>
                  <a:lnTo>
                    <a:pt x="616" y="134"/>
                  </a:lnTo>
                  <a:lnTo>
                    <a:pt x="618" y="134"/>
                  </a:lnTo>
                  <a:lnTo>
                    <a:pt x="618" y="132"/>
                  </a:lnTo>
                  <a:lnTo>
                    <a:pt x="599" y="132"/>
                  </a:lnTo>
                  <a:lnTo>
                    <a:pt x="599" y="129"/>
                  </a:lnTo>
                  <a:lnTo>
                    <a:pt x="597" y="129"/>
                  </a:lnTo>
                  <a:lnTo>
                    <a:pt x="597" y="127"/>
                  </a:lnTo>
                  <a:lnTo>
                    <a:pt x="592" y="127"/>
                  </a:lnTo>
                  <a:lnTo>
                    <a:pt x="587" y="125"/>
                  </a:lnTo>
                  <a:lnTo>
                    <a:pt x="592" y="125"/>
                  </a:lnTo>
                  <a:lnTo>
                    <a:pt x="594" y="125"/>
                  </a:lnTo>
                  <a:lnTo>
                    <a:pt x="594" y="122"/>
                  </a:lnTo>
                  <a:lnTo>
                    <a:pt x="592" y="120"/>
                  </a:lnTo>
                  <a:lnTo>
                    <a:pt x="590" y="120"/>
                  </a:lnTo>
                  <a:lnTo>
                    <a:pt x="582" y="117"/>
                  </a:lnTo>
                  <a:lnTo>
                    <a:pt x="592" y="117"/>
                  </a:lnTo>
                  <a:lnTo>
                    <a:pt x="594" y="120"/>
                  </a:lnTo>
                  <a:lnTo>
                    <a:pt x="597" y="120"/>
                  </a:lnTo>
                  <a:lnTo>
                    <a:pt x="602" y="120"/>
                  </a:lnTo>
                  <a:lnTo>
                    <a:pt x="606" y="120"/>
                  </a:lnTo>
                  <a:lnTo>
                    <a:pt x="609" y="125"/>
                  </a:lnTo>
                  <a:lnTo>
                    <a:pt x="613" y="125"/>
                  </a:lnTo>
                  <a:lnTo>
                    <a:pt x="618" y="120"/>
                  </a:lnTo>
                  <a:lnTo>
                    <a:pt x="618" y="113"/>
                  </a:lnTo>
                  <a:lnTo>
                    <a:pt x="616" y="110"/>
                  </a:lnTo>
                  <a:lnTo>
                    <a:pt x="613" y="110"/>
                  </a:lnTo>
                  <a:lnTo>
                    <a:pt x="611" y="108"/>
                  </a:lnTo>
                  <a:lnTo>
                    <a:pt x="609" y="105"/>
                  </a:lnTo>
                  <a:lnTo>
                    <a:pt x="592" y="103"/>
                  </a:lnTo>
                  <a:lnTo>
                    <a:pt x="587" y="101"/>
                  </a:lnTo>
                  <a:lnTo>
                    <a:pt x="587" y="98"/>
                  </a:lnTo>
                  <a:lnTo>
                    <a:pt x="590" y="98"/>
                  </a:lnTo>
                  <a:lnTo>
                    <a:pt x="599" y="98"/>
                  </a:lnTo>
                  <a:lnTo>
                    <a:pt x="611" y="96"/>
                  </a:lnTo>
                  <a:lnTo>
                    <a:pt x="618" y="96"/>
                  </a:lnTo>
                  <a:lnTo>
                    <a:pt x="623" y="98"/>
                  </a:lnTo>
                  <a:lnTo>
                    <a:pt x="632" y="98"/>
                  </a:lnTo>
                  <a:lnTo>
                    <a:pt x="637" y="96"/>
                  </a:lnTo>
                  <a:lnTo>
                    <a:pt x="642" y="93"/>
                  </a:lnTo>
                  <a:lnTo>
                    <a:pt x="642" y="91"/>
                  </a:lnTo>
                  <a:lnTo>
                    <a:pt x="642" y="89"/>
                  </a:lnTo>
                  <a:lnTo>
                    <a:pt x="632" y="89"/>
                  </a:lnTo>
                  <a:lnTo>
                    <a:pt x="625" y="86"/>
                  </a:lnTo>
                  <a:lnTo>
                    <a:pt x="616" y="86"/>
                  </a:lnTo>
                  <a:lnTo>
                    <a:pt x="613" y="84"/>
                  </a:lnTo>
                  <a:lnTo>
                    <a:pt x="623" y="84"/>
                  </a:lnTo>
                  <a:lnTo>
                    <a:pt x="621" y="82"/>
                  </a:lnTo>
                  <a:lnTo>
                    <a:pt x="618" y="79"/>
                  </a:lnTo>
                  <a:lnTo>
                    <a:pt x="618" y="77"/>
                  </a:lnTo>
                  <a:lnTo>
                    <a:pt x="613" y="77"/>
                  </a:lnTo>
                  <a:lnTo>
                    <a:pt x="611" y="79"/>
                  </a:lnTo>
                  <a:lnTo>
                    <a:pt x="611" y="84"/>
                  </a:lnTo>
                  <a:lnTo>
                    <a:pt x="606" y="84"/>
                  </a:lnTo>
                  <a:lnTo>
                    <a:pt x="604" y="84"/>
                  </a:lnTo>
                  <a:lnTo>
                    <a:pt x="602" y="82"/>
                  </a:lnTo>
                  <a:lnTo>
                    <a:pt x="599" y="79"/>
                  </a:lnTo>
                  <a:lnTo>
                    <a:pt x="602" y="79"/>
                  </a:lnTo>
                  <a:lnTo>
                    <a:pt x="606" y="77"/>
                  </a:lnTo>
                  <a:lnTo>
                    <a:pt x="609" y="74"/>
                  </a:lnTo>
                  <a:lnTo>
                    <a:pt x="613" y="70"/>
                  </a:lnTo>
                  <a:lnTo>
                    <a:pt x="616" y="67"/>
                  </a:lnTo>
                  <a:lnTo>
                    <a:pt x="618" y="65"/>
                  </a:lnTo>
                  <a:lnTo>
                    <a:pt x="621" y="65"/>
                  </a:lnTo>
                  <a:lnTo>
                    <a:pt x="623" y="65"/>
                  </a:lnTo>
                  <a:lnTo>
                    <a:pt x="628" y="65"/>
                  </a:lnTo>
                  <a:lnTo>
                    <a:pt x="630" y="65"/>
                  </a:lnTo>
                  <a:lnTo>
                    <a:pt x="632" y="62"/>
                  </a:lnTo>
                  <a:lnTo>
                    <a:pt x="637" y="60"/>
                  </a:lnTo>
                  <a:lnTo>
                    <a:pt x="635" y="55"/>
                  </a:lnTo>
                  <a:lnTo>
                    <a:pt x="637" y="53"/>
                  </a:lnTo>
                  <a:lnTo>
                    <a:pt x="640" y="50"/>
                  </a:lnTo>
                  <a:lnTo>
                    <a:pt x="642" y="50"/>
                  </a:lnTo>
                  <a:lnTo>
                    <a:pt x="647" y="50"/>
                  </a:lnTo>
                  <a:lnTo>
                    <a:pt x="649" y="50"/>
                  </a:lnTo>
                  <a:lnTo>
                    <a:pt x="651" y="53"/>
                  </a:lnTo>
                  <a:lnTo>
                    <a:pt x="656" y="53"/>
                  </a:lnTo>
                  <a:lnTo>
                    <a:pt x="659" y="50"/>
                  </a:lnTo>
                  <a:lnTo>
                    <a:pt x="661" y="50"/>
                  </a:lnTo>
                  <a:lnTo>
                    <a:pt x="663" y="48"/>
                  </a:lnTo>
                  <a:lnTo>
                    <a:pt x="644" y="48"/>
                  </a:lnTo>
                  <a:lnTo>
                    <a:pt x="642" y="48"/>
                  </a:lnTo>
                  <a:lnTo>
                    <a:pt x="637" y="48"/>
                  </a:lnTo>
                  <a:lnTo>
                    <a:pt x="635" y="50"/>
                  </a:lnTo>
                  <a:lnTo>
                    <a:pt x="630" y="50"/>
                  </a:lnTo>
                  <a:lnTo>
                    <a:pt x="630" y="48"/>
                  </a:lnTo>
                  <a:lnTo>
                    <a:pt x="640" y="43"/>
                  </a:lnTo>
                  <a:lnTo>
                    <a:pt x="670" y="43"/>
                  </a:lnTo>
                  <a:lnTo>
                    <a:pt x="675" y="43"/>
                  </a:lnTo>
                  <a:lnTo>
                    <a:pt x="678" y="43"/>
                  </a:lnTo>
                  <a:lnTo>
                    <a:pt x="682" y="41"/>
                  </a:lnTo>
                  <a:lnTo>
                    <a:pt x="678" y="41"/>
                  </a:lnTo>
                  <a:lnTo>
                    <a:pt x="673" y="38"/>
                  </a:lnTo>
                  <a:lnTo>
                    <a:pt x="656" y="38"/>
                  </a:lnTo>
                  <a:lnTo>
                    <a:pt x="651" y="41"/>
                  </a:lnTo>
                  <a:lnTo>
                    <a:pt x="635" y="41"/>
                  </a:lnTo>
                  <a:lnTo>
                    <a:pt x="635" y="38"/>
                  </a:lnTo>
                  <a:lnTo>
                    <a:pt x="637" y="38"/>
                  </a:lnTo>
                  <a:lnTo>
                    <a:pt x="642" y="38"/>
                  </a:lnTo>
                  <a:lnTo>
                    <a:pt x="687" y="38"/>
                  </a:lnTo>
                  <a:lnTo>
                    <a:pt x="692" y="36"/>
                  </a:lnTo>
                  <a:lnTo>
                    <a:pt x="699" y="34"/>
                  </a:lnTo>
                  <a:lnTo>
                    <a:pt x="701" y="31"/>
                  </a:lnTo>
                  <a:lnTo>
                    <a:pt x="718" y="31"/>
                  </a:lnTo>
                  <a:lnTo>
                    <a:pt x="723" y="29"/>
                  </a:lnTo>
                  <a:lnTo>
                    <a:pt x="725" y="29"/>
                  </a:lnTo>
                  <a:lnTo>
                    <a:pt x="730" y="29"/>
                  </a:lnTo>
                  <a:lnTo>
                    <a:pt x="732" y="26"/>
                  </a:lnTo>
                  <a:lnTo>
                    <a:pt x="730" y="24"/>
                  </a:lnTo>
                  <a:close/>
                  <a:moveTo>
                    <a:pt x="119" y="268"/>
                  </a:moveTo>
                  <a:lnTo>
                    <a:pt x="116" y="266"/>
                  </a:lnTo>
                  <a:lnTo>
                    <a:pt x="119" y="268"/>
                  </a:lnTo>
                  <a:close/>
                  <a:moveTo>
                    <a:pt x="128" y="223"/>
                  </a:moveTo>
                  <a:lnTo>
                    <a:pt x="135" y="223"/>
                  </a:lnTo>
                  <a:lnTo>
                    <a:pt x="138" y="220"/>
                  </a:lnTo>
                  <a:lnTo>
                    <a:pt x="145" y="220"/>
                  </a:lnTo>
                  <a:lnTo>
                    <a:pt x="147" y="220"/>
                  </a:lnTo>
                  <a:lnTo>
                    <a:pt x="147" y="216"/>
                  </a:lnTo>
                  <a:lnTo>
                    <a:pt x="150" y="216"/>
                  </a:lnTo>
                  <a:lnTo>
                    <a:pt x="147" y="213"/>
                  </a:lnTo>
                  <a:lnTo>
                    <a:pt x="145" y="211"/>
                  </a:lnTo>
                  <a:lnTo>
                    <a:pt x="143" y="211"/>
                  </a:lnTo>
                  <a:lnTo>
                    <a:pt x="138" y="211"/>
                  </a:lnTo>
                  <a:lnTo>
                    <a:pt x="135" y="206"/>
                  </a:lnTo>
                  <a:lnTo>
                    <a:pt x="119" y="206"/>
                  </a:lnTo>
                  <a:lnTo>
                    <a:pt x="119" y="213"/>
                  </a:lnTo>
                  <a:lnTo>
                    <a:pt x="116" y="216"/>
                  </a:lnTo>
                  <a:lnTo>
                    <a:pt x="114" y="216"/>
                  </a:lnTo>
                  <a:lnTo>
                    <a:pt x="114" y="218"/>
                  </a:lnTo>
                  <a:lnTo>
                    <a:pt x="116" y="220"/>
                  </a:lnTo>
                  <a:lnTo>
                    <a:pt x="119" y="220"/>
                  </a:lnTo>
                  <a:lnTo>
                    <a:pt x="119" y="225"/>
                  </a:lnTo>
                  <a:lnTo>
                    <a:pt x="128" y="223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47" name="Ghana" descr="© INSCALE GmbH, 05.05.2010&#10;http://www.presentationload.com/">
              <a:extLst>
                <a:ext uri="{FF2B5EF4-FFF2-40B4-BE49-F238E27FC236}">
                  <a16:creationId xmlns:a16="http://schemas.microsoft.com/office/drawing/2014/main" id="{6B1E3ED2-042F-4A9A-B0C6-C072265DD780}"/>
                </a:ext>
              </a:extLst>
            </p:cNvPr>
            <p:cNvSpPr>
              <a:spLocks/>
            </p:cNvSpPr>
            <p:nvPr/>
          </p:nvSpPr>
          <p:spPr bwMode="gray">
            <a:xfrm>
              <a:off x="5442126" y="4119278"/>
              <a:ext cx="146056" cy="231699"/>
            </a:xfrm>
            <a:custGeom>
              <a:avLst/>
              <a:gdLst>
                <a:gd name="T0" fmla="*/ 2147483647 w 324"/>
                <a:gd name="T1" fmla="*/ 2147483647 h 516"/>
                <a:gd name="T2" fmla="*/ 2147483647 w 324"/>
                <a:gd name="T3" fmla="*/ 2147483647 h 516"/>
                <a:gd name="T4" fmla="*/ 2147483647 w 324"/>
                <a:gd name="T5" fmla="*/ 2147483647 h 516"/>
                <a:gd name="T6" fmla="*/ 2147483647 w 324"/>
                <a:gd name="T7" fmla="*/ 2147483647 h 516"/>
                <a:gd name="T8" fmla="*/ 2147483647 w 324"/>
                <a:gd name="T9" fmla="*/ 2147483647 h 516"/>
                <a:gd name="T10" fmla="*/ 2147483647 w 324"/>
                <a:gd name="T11" fmla="*/ 2147483647 h 516"/>
                <a:gd name="T12" fmla="*/ 2147483647 w 324"/>
                <a:gd name="T13" fmla="*/ 2147483647 h 516"/>
                <a:gd name="T14" fmla="*/ 2147483647 w 324"/>
                <a:gd name="T15" fmla="*/ 2147483647 h 516"/>
                <a:gd name="T16" fmla="*/ 2147483647 w 324"/>
                <a:gd name="T17" fmla="*/ 2147483647 h 516"/>
                <a:gd name="T18" fmla="*/ 2147483647 w 324"/>
                <a:gd name="T19" fmla="*/ 2147483647 h 516"/>
                <a:gd name="T20" fmla="*/ 2147483647 w 324"/>
                <a:gd name="T21" fmla="*/ 2147483647 h 516"/>
                <a:gd name="T22" fmla="*/ 2147483647 w 324"/>
                <a:gd name="T23" fmla="*/ 2147483647 h 516"/>
                <a:gd name="T24" fmla="*/ 2147483647 w 324"/>
                <a:gd name="T25" fmla="*/ 2147483647 h 516"/>
                <a:gd name="T26" fmla="*/ 2147483647 w 324"/>
                <a:gd name="T27" fmla="*/ 0 h 516"/>
                <a:gd name="T28" fmla="*/ 2147483647 w 324"/>
                <a:gd name="T29" fmla="*/ 2147483647 h 516"/>
                <a:gd name="T30" fmla="*/ 2147483647 w 324"/>
                <a:gd name="T31" fmla="*/ 2147483647 h 516"/>
                <a:gd name="T32" fmla="*/ 2147483647 w 324"/>
                <a:gd name="T33" fmla="*/ 2147483647 h 516"/>
                <a:gd name="T34" fmla="*/ 2147483647 w 324"/>
                <a:gd name="T35" fmla="*/ 2147483647 h 516"/>
                <a:gd name="T36" fmla="*/ 2147483647 w 324"/>
                <a:gd name="T37" fmla="*/ 2147483647 h 516"/>
                <a:gd name="T38" fmla="*/ 2147483647 w 324"/>
                <a:gd name="T39" fmla="*/ 2147483647 h 516"/>
                <a:gd name="T40" fmla="*/ 2147483647 w 324"/>
                <a:gd name="T41" fmla="*/ 2147483647 h 516"/>
                <a:gd name="T42" fmla="*/ 2147483647 w 324"/>
                <a:gd name="T43" fmla="*/ 2147483647 h 516"/>
                <a:gd name="T44" fmla="*/ 2147483647 w 324"/>
                <a:gd name="T45" fmla="*/ 2147483647 h 516"/>
                <a:gd name="T46" fmla="*/ 2147483647 w 324"/>
                <a:gd name="T47" fmla="*/ 2147483647 h 516"/>
                <a:gd name="T48" fmla="*/ 2147483647 w 324"/>
                <a:gd name="T49" fmla="*/ 2147483647 h 516"/>
                <a:gd name="T50" fmla="*/ 2147483647 w 324"/>
                <a:gd name="T51" fmla="*/ 2147483647 h 516"/>
                <a:gd name="T52" fmla="*/ 2147483647 w 324"/>
                <a:gd name="T53" fmla="*/ 2147483647 h 516"/>
                <a:gd name="T54" fmla="*/ 0 w 324"/>
                <a:gd name="T55" fmla="*/ 2147483647 h 516"/>
                <a:gd name="T56" fmla="*/ 2147483647 w 324"/>
                <a:gd name="T57" fmla="*/ 2147483647 h 516"/>
                <a:gd name="T58" fmla="*/ 2147483647 w 324"/>
                <a:gd name="T59" fmla="*/ 2147483647 h 516"/>
                <a:gd name="T60" fmla="*/ 2147483647 w 324"/>
                <a:gd name="T61" fmla="*/ 2147483647 h 516"/>
                <a:gd name="T62" fmla="*/ 2147483647 w 324"/>
                <a:gd name="T63" fmla="*/ 2147483647 h 516"/>
                <a:gd name="T64" fmla="*/ 2147483647 w 324"/>
                <a:gd name="T65" fmla="*/ 2147483647 h 516"/>
                <a:gd name="T66" fmla="*/ 2147483647 w 324"/>
                <a:gd name="T67" fmla="*/ 2147483647 h 516"/>
                <a:gd name="T68" fmla="*/ 2147483647 w 324"/>
                <a:gd name="T69" fmla="*/ 2147483647 h 516"/>
                <a:gd name="T70" fmla="*/ 2147483647 w 324"/>
                <a:gd name="T71" fmla="*/ 2147483647 h 516"/>
                <a:gd name="T72" fmla="*/ 2147483647 w 324"/>
                <a:gd name="T73" fmla="*/ 2147483647 h 516"/>
                <a:gd name="T74" fmla="*/ 2147483647 w 324"/>
                <a:gd name="T75" fmla="*/ 2147483647 h 516"/>
                <a:gd name="T76" fmla="*/ 2147483647 w 324"/>
                <a:gd name="T77" fmla="*/ 2147483647 h 516"/>
                <a:gd name="T78" fmla="*/ 2147483647 w 324"/>
                <a:gd name="T79" fmla="*/ 2147483647 h 516"/>
                <a:gd name="T80" fmla="*/ 2147483647 w 324"/>
                <a:gd name="T81" fmla="*/ 2147483647 h 516"/>
                <a:gd name="T82" fmla="*/ 2147483647 w 324"/>
                <a:gd name="T83" fmla="*/ 2147483647 h 516"/>
                <a:gd name="T84" fmla="*/ 2147483647 w 324"/>
                <a:gd name="T85" fmla="*/ 2147483647 h 516"/>
                <a:gd name="T86" fmla="*/ 2147483647 w 324"/>
                <a:gd name="T87" fmla="*/ 2147483647 h 51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324"/>
                <a:gd name="T133" fmla="*/ 0 h 516"/>
                <a:gd name="T134" fmla="*/ 324 w 324"/>
                <a:gd name="T135" fmla="*/ 516 h 51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324" h="516">
                  <a:moveTo>
                    <a:pt x="282" y="342"/>
                  </a:moveTo>
                  <a:lnTo>
                    <a:pt x="282" y="330"/>
                  </a:lnTo>
                  <a:lnTo>
                    <a:pt x="288" y="318"/>
                  </a:lnTo>
                  <a:lnTo>
                    <a:pt x="288" y="306"/>
                  </a:lnTo>
                  <a:lnTo>
                    <a:pt x="282" y="300"/>
                  </a:lnTo>
                  <a:lnTo>
                    <a:pt x="276" y="300"/>
                  </a:lnTo>
                  <a:lnTo>
                    <a:pt x="276" y="282"/>
                  </a:lnTo>
                  <a:lnTo>
                    <a:pt x="282" y="276"/>
                  </a:lnTo>
                  <a:lnTo>
                    <a:pt x="282" y="234"/>
                  </a:lnTo>
                  <a:lnTo>
                    <a:pt x="288" y="228"/>
                  </a:lnTo>
                  <a:lnTo>
                    <a:pt x="288" y="216"/>
                  </a:lnTo>
                  <a:lnTo>
                    <a:pt x="282" y="210"/>
                  </a:lnTo>
                  <a:lnTo>
                    <a:pt x="270" y="204"/>
                  </a:lnTo>
                  <a:lnTo>
                    <a:pt x="264" y="198"/>
                  </a:lnTo>
                  <a:lnTo>
                    <a:pt x="276" y="186"/>
                  </a:lnTo>
                  <a:lnTo>
                    <a:pt x="282" y="186"/>
                  </a:lnTo>
                  <a:lnTo>
                    <a:pt x="282" y="180"/>
                  </a:lnTo>
                  <a:lnTo>
                    <a:pt x="270" y="168"/>
                  </a:lnTo>
                  <a:lnTo>
                    <a:pt x="276" y="156"/>
                  </a:lnTo>
                  <a:lnTo>
                    <a:pt x="276" y="132"/>
                  </a:lnTo>
                  <a:lnTo>
                    <a:pt x="270" y="126"/>
                  </a:lnTo>
                  <a:lnTo>
                    <a:pt x="264" y="126"/>
                  </a:lnTo>
                  <a:lnTo>
                    <a:pt x="252" y="138"/>
                  </a:lnTo>
                  <a:lnTo>
                    <a:pt x="264" y="60"/>
                  </a:lnTo>
                  <a:lnTo>
                    <a:pt x="228" y="36"/>
                  </a:lnTo>
                  <a:lnTo>
                    <a:pt x="240" y="24"/>
                  </a:lnTo>
                  <a:lnTo>
                    <a:pt x="240" y="6"/>
                  </a:lnTo>
                  <a:lnTo>
                    <a:pt x="222" y="0"/>
                  </a:lnTo>
                  <a:lnTo>
                    <a:pt x="198" y="12"/>
                  </a:lnTo>
                  <a:lnTo>
                    <a:pt x="42" y="12"/>
                  </a:lnTo>
                  <a:lnTo>
                    <a:pt x="36" y="18"/>
                  </a:lnTo>
                  <a:lnTo>
                    <a:pt x="30" y="30"/>
                  </a:lnTo>
                  <a:lnTo>
                    <a:pt x="30" y="48"/>
                  </a:lnTo>
                  <a:lnTo>
                    <a:pt x="36" y="48"/>
                  </a:lnTo>
                  <a:lnTo>
                    <a:pt x="42" y="78"/>
                  </a:lnTo>
                  <a:lnTo>
                    <a:pt x="42" y="132"/>
                  </a:lnTo>
                  <a:lnTo>
                    <a:pt x="48" y="126"/>
                  </a:lnTo>
                  <a:lnTo>
                    <a:pt x="54" y="156"/>
                  </a:lnTo>
                  <a:lnTo>
                    <a:pt x="42" y="156"/>
                  </a:lnTo>
                  <a:lnTo>
                    <a:pt x="42" y="162"/>
                  </a:lnTo>
                  <a:lnTo>
                    <a:pt x="48" y="168"/>
                  </a:lnTo>
                  <a:lnTo>
                    <a:pt x="48" y="180"/>
                  </a:lnTo>
                  <a:lnTo>
                    <a:pt x="54" y="192"/>
                  </a:lnTo>
                  <a:lnTo>
                    <a:pt x="54" y="204"/>
                  </a:lnTo>
                  <a:lnTo>
                    <a:pt x="60" y="216"/>
                  </a:lnTo>
                  <a:lnTo>
                    <a:pt x="60" y="228"/>
                  </a:lnTo>
                  <a:lnTo>
                    <a:pt x="48" y="252"/>
                  </a:lnTo>
                  <a:lnTo>
                    <a:pt x="42" y="258"/>
                  </a:lnTo>
                  <a:lnTo>
                    <a:pt x="36" y="270"/>
                  </a:lnTo>
                  <a:lnTo>
                    <a:pt x="36" y="288"/>
                  </a:lnTo>
                  <a:lnTo>
                    <a:pt x="30" y="300"/>
                  </a:lnTo>
                  <a:lnTo>
                    <a:pt x="30" y="312"/>
                  </a:lnTo>
                  <a:lnTo>
                    <a:pt x="12" y="330"/>
                  </a:lnTo>
                  <a:lnTo>
                    <a:pt x="6" y="342"/>
                  </a:lnTo>
                  <a:lnTo>
                    <a:pt x="0" y="348"/>
                  </a:lnTo>
                  <a:lnTo>
                    <a:pt x="0" y="372"/>
                  </a:lnTo>
                  <a:lnTo>
                    <a:pt x="6" y="384"/>
                  </a:lnTo>
                  <a:lnTo>
                    <a:pt x="12" y="402"/>
                  </a:lnTo>
                  <a:lnTo>
                    <a:pt x="12" y="414"/>
                  </a:lnTo>
                  <a:lnTo>
                    <a:pt x="18" y="426"/>
                  </a:lnTo>
                  <a:lnTo>
                    <a:pt x="24" y="432"/>
                  </a:lnTo>
                  <a:lnTo>
                    <a:pt x="24" y="438"/>
                  </a:lnTo>
                  <a:lnTo>
                    <a:pt x="48" y="444"/>
                  </a:lnTo>
                  <a:lnTo>
                    <a:pt x="48" y="498"/>
                  </a:lnTo>
                  <a:lnTo>
                    <a:pt x="72" y="498"/>
                  </a:lnTo>
                  <a:lnTo>
                    <a:pt x="78" y="504"/>
                  </a:lnTo>
                  <a:lnTo>
                    <a:pt x="78" y="510"/>
                  </a:lnTo>
                  <a:lnTo>
                    <a:pt x="84" y="516"/>
                  </a:lnTo>
                  <a:lnTo>
                    <a:pt x="96" y="516"/>
                  </a:lnTo>
                  <a:lnTo>
                    <a:pt x="108" y="510"/>
                  </a:lnTo>
                  <a:lnTo>
                    <a:pt x="114" y="504"/>
                  </a:lnTo>
                  <a:lnTo>
                    <a:pt x="132" y="492"/>
                  </a:lnTo>
                  <a:lnTo>
                    <a:pt x="138" y="486"/>
                  </a:lnTo>
                  <a:lnTo>
                    <a:pt x="150" y="480"/>
                  </a:lnTo>
                  <a:lnTo>
                    <a:pt x="180" y="480"/>
                  </a:lnTo>
                  <a:lnTo>
                    <a:pt x="186" y="474"/>
                  </a:lnTo>
                  <a:lnTo>
                    <a:pt x="198" y="468"/>
                  </a:lnTo>
                  <a:lnTo>
                    <a:pt x="216" y="450"/>
                  </a:lnTo>
                  <a:lnTo>
                    <a:pt x="228" y="450"/>
                  </a:lnTo>
                  <a:lnTo>
                    <a:pt x="234" y="444"/>
                  </a:lnTo>
                  <a:lnTo>
                    <a:pt x="240" y="444"/>
                  </a:lnTo>
                  <a:lnTo>
                    <a:pt x="258" y="426"/>
                  </a:lnTo>
                  <a:lnTo>
                    <a:pt x="270" y="426"/>
                  </a:lnTo>
                  <a:lnTo>
                    <a:pt x="276" y="432"/>
                  </a:lnTo>
                  <a:lnTo>
                    <a:pt x="294" y="432"/>
                  </a:lnTo>
                  <a:lnTo>
                    <a:pt x="306" y="426"/>
                  </a:lnTo>
                  <a:lnTo>
                    <a:pt x="324" y="408"/>
                  </a:lnTo>
                  <a:lnTo>
                    <a:pt x="294" y="384"/>
                  </a:lnTo>
                  <a:lnTo>
                    <a:pt x="282" y="34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48" name="Georgia" descr="© INSCALE GmbH, 05.05.2010&#10;http://www.presentationload.com/">
              <a:extLst>
                <a:ext uri="{FF2B5EF4-FFF2-40B4-BE49-F238E27FC236}">
                  <a16:creationId xmlns:a16="http://schemas.microsoft.com/office/drawing/2014/main" id="{D6DB066C-9D22-414C-BA2E-BFCCABBDDFE6}"/>
                </a:ext>
              </a:extLst>
            </p:cNvPr>
            <p:cNvSpPr>
              <a:spLocks/>
            </p:cNvSpPr>
            <p:nvPr/>
          </p:nvSpPr>
          <p:spPr bwMode="gray">
            <a:xfrm>
              <a:off x="6720120" y="2944915"/>
              <a:ext cx="204796" cy="93631"/>
            </a:xfrm>
            <a:custGeom>
              <a:avLst/>
              <a:gdLst>
                <a:gd name="T0" fmla="*/ 2147483647 w 462"/>
                <a:gd name="T1" fmla="*/ 2147483647 h 210"/>
                <a:gd name="T2" fmla="*/ 2147483647 w 462"/>
                <a:gd name="T3" fmla="*/ 2147483647 h 210"/>
                <a:gd name="T4" fmla="*/ 2147483647 w 462"/>
                <a:gd name="T5" fmla="*/ 2147483647 h 210"/>
                <a:gd name="T6" fmla="*/ 2147483647 w 462"/>
                <a:gd name="T7" fmla="*/ 2147483647 h 210"/>
                <a:gd name="T8" fmla="*/ 2147483647 w 462"/>
                <a:gd name="T9" fmla="*/ 2147483647 h 210"/>
                <a:gd name="T10" fmla="*/ 2147483647 w 462"/>
                <a:gd name="T11" fmla="*/ 2147483647 h 210"/>
                <a:gd name="T12" fmla="*/ 2147483647 w 462"/>
                <a:gd name="T13" fmla="*/ 2147483647 h 210"/>
                <a:gd name="T14" fmla="*/ 2147483647 w 462"/>
                <a:gd name="T15" fmla="*/ 2147483647 h 210"/>
                <a:gd name="T16" fmla="*/ 2147483647 w 462"/>
                <a:gd name="T17" fmla="*/ 2147483647 h 210"/>
                <a:gd name="T18" fmla="*/ 2147483647 w 462"/>
                <a:gd name="T19" fmla="*/ 2147483647 h 210"/>
                <a:gd name="T20" fmla="*/ 2147483647 w 462"/>
                <a:gd name="T21" fmla="*/ 2147483647 h 210"/>
                <a:gd name="T22" fmla="*/ 2147483647 w 462"/>
                <a:gd name="T23" fmla="*/ 2147483647 h 210"/>
                <a:gd name="T24" fmla="*/ 2147483647 w 462"/>
                <a:gd name="T25" fmla="*/ 2147483647 h 210"/>
                <a:gd name="T26" fmla="*/ 2147483647 w 462"/>
                <a:gd name="T27" fmla="*/ 2147483647 h 210"/>
                <a:gd name="T28" fmla="*/ 2147483647 w 462"/>
                <a:gd name="T29" fmla="*/ 2147483647 h 210"/>
                <a:gd name="T30" fmla="*/ 2147483647 w 462"/>
                <a:gd name="T31" fmla="*/ 2147483647 h 210"/>
                <a:gd name="T32" fmla="*/ 2147483647 w 462"/>
                <a:gd name="T33" fmla="*/ 2147483647 h 210"/>
                <a:gd name="T34" fmla="*/ 2147483647 w 462"/>
                <a:gd name="T35" fmla="*/ 2147483647 h 210"/>
                <a:gd name="T36" fmla="*/ 2147483647 w 462"/>
                <a:gd name="T37" fmla="*/ 2147483647 h 210"/>
                <a:gd name="T38" fmla="*/ 2147483647 w 462"/>
                <a:gd name="T39" fmla="*/ 2147483647 h 210"/>
                <a:gd name="T40" fmla="*/ 2147483647 w 462"/>
                <a:gd name="T41" fmla="*/ 2147483647 h 210"/>
                <a:gd name="T42" fmla="*/ 2147483647 w 462"/>
                <a:gd name="T43" fmla="*/ 2147483647 h 210"/>
                <a:gd name="T44" fmla="*/ 2147483647 w 462"/>
                <a:gd name="T45" fmla="*/ 2147483647 h 210"/>
                <a:gd name="T46" fmla="*/ 2147483647 w 462"/>
                <a:gd name="T47" fmla="*/ 2147483647 h 210"/>
                <a:gd name="T48" fmla="*/ 2147483647 w 462"/>
                <a:gd name="T49" fmla="*/ 2147483647 h 210"/>
                <a:gd name="T50" fmla="*/ 2147483647 w 462"/>
                <a:gd name="T51" fmla="*/ 2147483647 h 210"/>
                <a:gd name="T52" fmla="*/ 2147483647 w 462"/>
                <a:gd name="T53" fmla="*/ 2147483647 h 210"/>
                <a:gd name="T54" fmla="*/ 2147483647 w 462"/>
                <a:gd name="T55" fmla="*/ 2147483647 h 210"/>
                <a:gd name="T56" fmla="*/ 2147483647 w 462"/>
                <a:gd name="T57" fmla="*/ 2147483647 h 210"/>
                <a:gd name="T58" fmla="*/ 2147483647 w 462"/>
                <a:gd name="T59" fmla="*/ 2147483647 h 210"/>
                <a:gd name="T60" fmla="*/ 2147483647 w 462"/>
                <a:gd name="T61" fmla="*/ 2147483647 h 210"/>
                <a:gd name="T62" fmla="*/ 2147483647 w 462"/>
                <a:gd name="T63" fmla="*/ 2147483647 h 210"/>
                <a:gd name="T64" fmla="*/ 2147483647 w 462"/>
                <a:gd name="T65" fmla="*/ 2147483647 h 210"/>
                <a:gd name="T66" fmla="*/ 2147483647 w 462"/>
                <a:gd name="T67" fmla="*/ 2147483647 h 210"/>
                <a:gd name="T68" fmla="*/ 2147483647 w 462"/>
                <a:gd name="T69" fmla="*/ 2147483647 h 210"/>
                <a:gd name="T70" fmla="*/ 2147483647 w 462"/>
                <a:gd name="T71" fmla="*/ 2147483647 h 210"/>
                <a:gd name="T72" fmla="*/ 2147483647 w 462"/>
                <a:gd name="T73" fmla="*/ 2147483647 h 210"/>
                <a:gd name="T74" fmla="*/ 2147483647 w 462"/>
                <a:gd name="T75" fmla="*/ 2147483647 h 210"/>
                <a:gd name="T76" fmla="*/ 2147483647 w 462"/>
                <a:gd name="T77" fmla="*/ 2147483647 h 210"/>
                <a:gd name="T78" fmla="*/ 2147483647 w 462"/>
                <a:gd name="T79" fmla="*/ 2147483647 h 210"/>
                <a:gd name="T80" fmla="*/ 2147483647 w 462"/>
                <a:gd name="T81" fmla="*/ 0 h 210"/>
                <a:gd name="T82" fmla="*/ 0 w 462"/>
                <a:gd name="T83" fmla="*/ 2147483647 h 210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462"/>
                <a:gd name="T127" fmla="*/ 0 h 210"/>
                <a:gd name="T128" fmla="*/ 462 w 462"/>
                <a:gd name="T129" fmla="*/ 210 h 210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462" h="210">
                  <a:moveTo>
                    <a:pt x="6" y="18"/>
                  </a:moveTo>
                  <a:lnTo>
                    <a:pt x="12" y="18"/>
                  </a:lnTo>
                  <a:lnTo>
                    <a:pt x="18" y="24"/>
                  </a:lnTo>
                  <a:lnTo>
                    <a:pt x="30" y="30"/>
                  </a:lnTo>
                  <a:lnTo>
                    <a:pt x="42" y="42"/>
                  </a:lnTo>
                  <a:lnTo>
                    <a:pt x="60" y="48"/>
                  </a:lnTo>
                  <a:lnTo>
                    <a:pt x="72" y="54"/>
                  </a:lnTo>
                  <a:lnTo>
                    <a:pt x="78" y="54"/>
                  </a:lnTo>
                  <a:lnTo>
                    <a:pt x="84" y="60"/>
                  </a:lnTo>
                  <a:lnTo>
                    <a:pt x="96" y="66"/>
                  </a:lnTo>
                  <a:lnTo>
                    <a:pt x="102" y="78"/>
                  </a:lnTo>
                  <a:lnTo>
                    <a:pt x="114" y="84"/>
                  </a:lnTo>
                  <a:lnTo>
                    <a:pt x="114" y="96"/>
                  </a:lnTo>
                  <a:lnTo>
                    <a:pt x="120" y="114"/>
                  </a:lnTo>
                  <a:lnTo>
                    <a:pt x="120" y="132"/>
                  </a:lnTo>
                  <a:lnTo>
                    <a:pt x="126" y="138"/>
                  </a:lnTo>
                  <a:lnTo>
                    <a:pt x="132" y="150"/>
                  </a:lnTo>
                  <a:lnTo>
                    <a:pt x="138" y="156"/>
                  </a:lnTo>
                  <a:lnTo>
                    <a:pt x="138" y="162"/>
                  </a:lnTo>
                  <a:lnTo>
                    <a:pt x="132" y="168"/>
                  </a:lnTo>
                  <a:lnTo>
                    <a:pt x="168" y="174"/>
                  </a:lnTo>
                  <a:lnTo>
                    <a:pt x="174" y="168"/>
                  </a:lnTo>
                  <a:lnTo>
                    <a:pt x="186" y="162"/>
                  </a:lnTo>
                  <a:lnTo>
                    <a:pt x="198" y="162"/>
                  </a:lnTo>
                  <a:lnTo>
                    <a:pt x="210" y="168"/>
                  </a:lnTo>
                  <a:lnTo>
                    <a:pt x="216" y="174"/>
                  </a:lnTo>
                  <a:lnTo>
                    <a:pt x="222" y="186"/>
                  </a:lnTo>
                  <a:lnTo>
                    <a:pt x="222" y="192"/>
                  </a:lnTo>
                  <a:lnTo>
                    <a:pt x="246" y="192"/>
                  </a:lnTo>
                  <a:lnTo>
                    <a:pt x="246" y="198"/>
                  </a:lnTo>
                  <a:lnTo>
                    <a:pt x="252" y="204"/>
                  </a:lnTo>
                  <a:lnTo>
                    <a:pt x="276" y="198"/>
                  </a:lnTo>
                  <a:lnTo>
                    <a:pt x="282" y="192"/>
                  </a:lnTo>
                  <a:lnTo>
                    <a:pt x="336" y="198"/>
                  </a:lnTo>
                  <a:lnTo>
                    <a:pt x="336" y="180"/>
                  </a:lnTo>
                  <a:lnTo>
                    <a:pt x="342" y="180"/>
                  </a:lnTo>
                  <a:lnTo>
                    <a:pt x="348" y="186"/>
                  </a:lnTo>
                  <a:lnTo>
                    <a:pt x="354" y="186"/>
                  </a:lnTo>
                  <a:lnTo>
                    <a:pt x="354" y="180"/>
                  </a:lnTo>
                  <a:lnTo>
                    <a:pt x="366" y="168"/>
                  </a:lnTo>
                  <a:lnTo>
                    <a:pt x="390" y="168"/>
                  </a:lnTo>
                  <a:lnTo>
                    <a:pt x="396" y="174"/>
                  </a:lnTo>
                  <a:lnTo>
                    <a:pt x="396" y="180"/>
                  </a:lnTo>
                  <a:lnTo>
                    <a:pt x="414" y="198"/>
                  </a:lnTo>
                  <a:lnTo>
                    <a:pt x="426" y="192"/>
                  </a:lnTo>
                  <a:lnTo>
                    <a:pt x="438" y="192"/>
                  </a:lnTo>
                  <a:lnTo>
                    <a:pt x="456" y="210"/>
                  </a:lnTo>
                  <a:lnTo>
                    <a:pt x="462" y="204"/>
                  </a:lnTo>
                  <a:lnTo>
                    <a:pt x="456" y="192"/>
                  </a:lnTo>
                  <a:lnTo>
                    <a:pt x="450" y="186"/>
                  </a:lnTo>
                  <a:lnTo>
                    <a:pt x="444" y="174"/>
                  </a:lnTo>
                  <a:lnTo>
                    <a:pt x="438" y="168"/>
                  </a:lnTo>
                  <a:lnTo>
                    <a:pt x="432" y="168"/>
                  </a:lnTo>
                  <a:lnTo>
                    <a:pt x="414" y="150"/>
                  </a:lnTo>
                  <a:lnTo>
                    <a:pt x="420" y="144"/>
                  </a:lnTo>
                  <a:lnTo>
                    <a:pt x="432" y="144"/>
                  </a:lnTo>
                  <a:lnTo>
                    <a:pt x="420" y="132"/>
                  </a:lnTo>
                  <a:lnTo>
                    <a:pt x="408" y="126"/>
                  </a:lnTo>
                  <a:lnTo>
                    <a:pt x="396" y="114"/>
                  </a:lnTo>
                  <a:lnTo>
                    <a:pt x="378" y="114"/>
                  </a:lnTo>
                  <a:lnTo>
                    <a:pt x="378" y="108"/>
                  </a:lnTo>
                  <a:lnTo>
                    <a:pt x="384" y="102"/>
                  </a:lnTo>
                  <a:lnTo>
                    <a:pt x="384" y="90"/>
                  </a:lnTo>
                  <a:lnTo>
                    <a:pt x="354" y="84"/>
                  </a:lnTo>
                  <a:lnTo>
                    <a:pt x="342" y="72"/>
                  </a:lnTo>
                  <a:lnTo>
                    <a:pt x="330" y="66"/>
                  </a:lnTo>
                  <a:lnTo>
                    <a:pt x="300" y="66"/>
                  </a:lnTo>
                  <a:lnTo>
                    <a:pt x="300" y="72"/>
                  </a:lnTo>
                  <a:lnTo>
                    <a:pt x="288" y="72"/>
                  </a:lnTo>
                  <a:lnTo>
                    <a:pt x="282" y="78"/>
                  </a:lnTo>
                  <a:lnTo>
                    <a:pt x="258" y="78"/>
                  </a:lnTo>
                  <a:lnTo>
                    <a:pt x="246" y="72"/>
                  </a:lnTo>
                  <a:lnTo>
                    <a:pt x="240" y="72"/>
                  </a:lnTo>
                  <a:lnTo>
                    <a:pt x="240" y="66"/>
                  </a:lnTo>
                  <a:lnTo>
                    <a:pt x="192" y="36"/>
                  </a:lnTo>
                  <a:lnTo>
                    <a:pt x="186" y="36"/>
                  </a:lnTo>
                  <a:lnTo>
                    <a:pt x="180" y="30"/>
                  </a:lnTo>
                  <a:lnTo>
                    <a:pt x="144" y="30"/>
                  </a:lnTo>
                  <a:lnTo>
                    <a:pt x="84" y="18"/>
                  </a:lnTo>
                  <a:lnTo>
                    <a:pt x="66" y="12"/>
                  </a:lnTo>
                  <a:lnTo>
                    <a:pt x="54" y="6"/>
                  </a:lnTo>
                  <a:lnTo>
                    <a:pt x="36" y="0"/>
                  </a:lnTo>
                  <a:lnTo>
                    <a:pt x="24" y="0"/>
                  </a:lnTo>
                  <a:lnTo>
                    <a:pt x="0" y="18"/>
                  </a:lnTo>
                  <a:lnTo>
                    <a:pt x="6" y="1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49" name="The Gambia" descr="© INSCALE GmbH, 05.05.2010&#10;http://www.presentationload.com/">
              <a:extLst>
                <a:ext uri="{FF2B5EF4-FFF2-40B4-BE49-F238E27FC236}">
                  <a16:creationId xmlns:a16="http://schemas.microsoft.com/office/drawing/2014/main" id="{E707356B-285B-47A6-9296-7318AA458D00}"/>
                </a:ext>
              </a:extLst>
            </p:cNvPr>
            <p:cNvSpPr>
              <a:spLocks/>
            </p:cNvSpPr>
            <p:nvPr/>
          </p:nvSpPr>
          <p:spPr bwMode="gray">
            <a:xfrm>
              <a:off x="5027771" y="4020886"/>
              <a:ext cx="93666" cy="23804"/>
            </a:xfrm>
            <a:custGeom>
              <a:avLst/>
              <a:gdLst>
                <a:gd name="T0" fmla="*/ 2147483647 w 216"/>
                <a:gd name="T1" fmla="*/ 2147483647 h 54"/>
                <a:gd name="T2" fmla="*/ 2147483647 w 216"/>
                <a:gd name="T3" fmla="*/ 2147483647 h 54"/>
                <a:gd name="T4" fmla="*/ 2147483647 w 216"/>
                <a:gd name="T5" fmla="*/ 2147483647 h 54"/>
                <a:gd name="T6" fmla="*/ 2147483647 w 216"/>
                <a:gd name="T7" fmla="*/ 2147483647 h 54"/>
                <a:gd name="T8" fmla="*/ 0 w 216"/>
                <a:gd name="T9" fmla="*/ 2147483647 h 54"/>
                <a:gd name="T10" fmla="*/ 0 w 216"/>
                <a:gd name="T11" fmla="*/ 2147483647 h 54"/>
                <a:gd name="T12" fmla="*/ 2147483647 w 216"/>
                <a:gd name="T13" fmla="*/ 2147483647 h 54"/>
                <a:gd name="T14" fmla="*/ 2147483647 w 216"/>
                <a:gd name="T15" fmla="*/ 2147483647 h 54"/>
                <a:gd name="T16" fmla="*/ 2147483647 w 216"/>
                <a:gd name="T17" fmla="*/ 2147483647 h 54"/>
                <a:gd name="T18" fmla="*/ 2147483647 w 216"/>
                <a:gd name="T19" fmla="*/ 2147483647 h 54"/>
                <a:gd name="T20" fmla="*/ 2147483647 w 216"/>
                <a:gd name="T21" fmla="*/ 2147483647 h 54"/>
                <a:gd name="T22" fmla="*/ 2147483647 w 216"/>
                <a:gd name="T23" fmla="*/ 2147483647 h 54"/>
                <a:gd name="T24" fmla="*/ 2147483647 w 216"/>
                <a:gd name="T25" fmla="*/ 2147483647 h 54"/>
                <a:gd name="T26" fmla="*/ 2147483647 w 216"/>
                <a:gd name="T27" fmla="*/ 2147483647 h 54"/>
                <a:gd name="T28" fmla="*/ 2147483647 w 216"/>
                <a:gd name="T29" fmla="*/ 2147483647 h 54"/>
                <a:gd name="T30" fmla="*/ 2147483647 w 216"/>
                <a:gd name="T31" fmla="*/ 2147483647 h 54"/>
                <a:gd name="T32" fmla="*/ 2147483647 w 216"/>
                <a:gd name="T33" fmla="*/ 2147483647 h 54"/>
                <a:gd name="T34" fmla="*/ 2147483647 w 216"/>
                <a:gd name="T35" fmla="*/ 2147483647 h 54"/>
                <a:gd name="T36" fmla="*/ 2147483647 w 216"/>
                <a:gd name="T37" fmla="*/ 2147483647 h 54"/>
                <a:gd name="T38" fmla="*/ 2147483647 w 216"/>
                <a:gd name="T39" fmla="*/ 2147483647 h 54"/>
                <a:gd name="T40" fmla="*/ 2147483647 w 216"/>
                <a:gd name="T41" fmla="*/ 2147483647 h 54"/>
                <a:gd name="T42" fmla="*/ 2147483647 w 216"/>
                <a:gd name="T43" fmla="*/ 2147483647 h 54"/>
                <a:gd name="T44" fmla="*/ 2147483647 w 216"/>
                <a:gd name="T45" fmla="*/ 2147483647 h 54"/>
                <a:gd name="T46" fmla="*/ 2147483647 w 216"/>
                <a:gd name="T47" fmla="*/ 2147483647 h 54"/>
                <a:gd name="T48" fmla="*/ 2147483647 w 216"/>
                <a:gd name="T49" fmla="*/ 2147483647 h 54"/>
                <a:gd name="T50" fmla="*/ 2147483647 w 216"/>
                <a:gd name="T51" fmla="*/ 2147483647 h 54"/>
                <a:gd name="T52" fmla="*/ 2147483647 w 216"/>
                <a:gd name="T53" fmla="*/ 2147483647 h 54"/>
                <a:gd name="T54" fmla="*/ 2147483647 w 216"/>
                <a:gd name="T55" fmla="*/ 2147483647 h 54"/>
                <a:gd name="T56" fmla="*/ 2147483647 w 216"/>
                <a:gd name="T57" fmla="*/ 2147483647 h 54"/>
                <a:gd name="T58" fmla="*/ 2147483647 w 216"/>
                <a:gd name="T59" fmla="*/ 0 h 54"/>
                <a:gd name="T60" fmla="*/ 2147483647 w 216"/>
                <a:gd name="T61" fmla="*/ 0 h 54"/>
                <a:gd name="T62" fmla="*/ 2147483647 w 216"/>
                <a:gd name="T63" fmla="*/ 2147483647 h 54"/>
                <a:gd name="T64" fmla="*/ 2147483647 w 216"/>
                <a:gd name="T65" fmla="*/ 2147483647 h 54"/>
                <a:gd name="T66" fmla="*/ 2147483647 w 216"/>
                <a:gd name="T67" fmla="*/ 2147483647 h 54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16"/>
                <a:gd name="T103" fmla="*/ 0 h 54"/>
                <a:gd name="T104" fmla="*/ 216 w 216"/>
                <a:gd name="T105" fmla="*/ 54 h 54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16" h="54">
                  <a:moveTo>
                    <a:pt x="18" y="18"/>
                  </a:moveTo>
                  <a:lnTo>
                    <a:pt x="12" y="24"/>
                  </a:lnTo>
                  <a:lnTo>
                    <a:pt x="6" y="36"/>
                  </a:lnTo>
                  <a:lnTo>
                    <a:pt x="6" y="42"/>
                  </a:lnTo>
                  <a:lnTo>
                    <a:pt x="0" y="48"/>
                  </a:lnTo>
                  <a:lnTo>
                    <a:pt x="0" y="54"/>
                  </a:lnTo>
                  <a:lnTo>
                    <a:pt x="72" y="54"/>
                  </a:lnTo>
                  <a:lnTo>
                    <a:pt x="72" y="42"/>
                  </a:lnTo>
                  <a:lnTo>
                    <a:pt x="84" y="42"/>
                  </a:lnTo>
                  <a:lnTo>
                    <a:pt x="90" y="36"/>
                  </a:lnTo>
                  <a:lnTo>
                    <a:pt x="114" y="36"/>
                  </a:lnTo>
                  <a:lnTo>
                    <a:pt x="120" y="24"/>
                  </a:lnTo>
                  <a:lnTo>
                    <a:pt x="126" y="18"/>
                  </a:lnTo>
                  <a:lnTo>
                    <a:pt x="132" y="24"/>
                  </a:lnTo>
                  <a:lnTo>
                    <a:pt x="144" y="30"/>
                  </a:lnTo>
                  <a:lnTo>
                    <a:pt x="150" y="42"/>
                  </a:lnTo>
                  <a:lnTo>
                    <a:pt x="168" y="48"/>
                  </a:lnTo>
                  <a:lnTo>
                    <a:pt x="192" y="48"/>
                  </a:lnTo>
                  <a:lnTo>
                    <a:pt x="198" y="42"/>
                  </a:lnTo>
                  <a:lnTo>
                    <a:pt x="210" y="36"/>
                  </a:lnTo>
                  <a:lnTo>
                    <a:pt x="216" y="30"/>
                  </a:lnTo>
                  <a:lnTo>
                    <a:pt x="216" y="24"/>
                  </a:lnTo>
                  <a:lnTo>
                    <a:pt x="210" y="18"/>
                  </a:lnTo>
                  <a:lnTo>
                    <a:pt x="186" y="18"/>
                  </a:lnTo>
                  <a:lnTo>
                    <a:pt x="180" y="24"/>
                  </a:lnTo>
                  <a:lnTo>
                    <a:pt x="168" y="24"/>
                  </a:lnTo>
                  <a:lnTo>
                    <a:pt x="162" y="12"/>
                  </a:lnTo>
                  <a:lnTo>
                    <a:pt x="156" y="6"/>
                  </a:lnTo>
                  <a:lnTo>
                    <a:pt x="144" y="12"/>
                  </a:lnTo>
                  <a:lnTo>
                    <a:pt x="144" y="0"/>
                  </a:lnTo>
                  <a:lnTo>
                    <a:pt x="90" y="0"/>
                  </a:lnTo>
                  <a:lnTo>
                    <a:pt x="90" y="12"/>
                  </a:lnTo>
                  <a:lnTo>
                    <a:pt x="18" y="12"/>
                  </a:lnTo>
                  <a:lnTo>
                    <a:pt x="18" y="1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50" name="Gabon" descr="© INSCALE GmbH, 05.05.2010&#10;http://www.presentationload.com/">
              <a:extLst>
                <a:ext uri="{FF2B5EF4-FFF2-40B4-BE49-F238E27FC236}">
                  <a16:creationId xmlns:a16="http://schemas.microsoft.com/office/drawing/2014/main" id="{1ED72F19-7A1A-484E-A36D-ECA10026DF02}"/>
                </a:ext>
              </a:extLst>
            </p:cNvPr>
            <p:cNvSpPr>
              <a:spLocks/>
            </p:cNvSpPr>
            <p:nvPr/>
          </p:nvSpPr>
          <p:spPr bwMode="gray">
            <a:xfrm>
              <a:off x="5821556" y="4431912"/>
              <a:ext cx="185745" cy="231699"/>
            </a:xfrm>
            <a:custGeom>
              <a:avLst/>
              <a:gdLst>
                <a:gd name="T0" fmla="*/ 2147483647 w 420"/>
                <a:gd name="T1" fmla="*/ 2147483647 h 510"/>
                <a:gd name="T2" fmla="*/ 2147483647 w 420"/>
                <a:gd name="T3" fmla="*/ 2147483647 h 510"/>
                <a:gd name="T4" fmla="*/ 2147483647 w 420"/>
                <a:gd name="T5" fmla="*/ 2147483647 h 510"/>
                <a:gd name="T6" fmla="*/ 2147483647 w 420"/>
                <a:gd name="T7" fmla="*/ 2147483647 h 510"/>
                <a:gd name="T8" fmla="*/ 2147483647 w 420"/>
                <a:gd name="T9" fmla="*/ 2147483647 h 510"/>
                <a:gd name="T10" fmla="*/ 2147483647 w 420"/>
                <a:gd name="T11" fmla="*/ 2147483647 h 510"/>
                <a:gd name="T12" fmla="*/ 2147483647 w 420"/>
                <a:gd name="T13" fmla="*/ 2147483647 h 510"/>
                <a:gd name="T14" fmla="*/ 2147483647 w 420"/>
                <a:gd name="T15" fmla="*/ 2147483647 h 510"/>
                <a:gd name="T16" fmla="*/ 2147483647 w 420"/>
                <a:gd name="T17" fmla="*/ 2147483647 h 510"/>
                <a:gd name="T18" fmla="*/ 2147483647 w 420"/>
                <a:gd name="T19" fmla="*/ 2147483647 h 510"/>
                <a:gd name="T20" fmla="*/ 2147483647 w 420"/>
                <a:gd name="T21" fmla="*/ 2147483647 h 510"/>
                <a:gd name="T22" fmla="*/ 2147483647 w 420"/>
                <a:gd name="T23" fmla="*/ 2147483647 h 510"/>
                <a:gd name="T24" fmla="*/ 2147483647 w 420"/>
                <a:gd name="T25" fmla="*/ 2147483647 h 510"/>
                <a:gd name="T26" fmla="*/ 2147483647 w 420"/>
                <a:gd name="T27" fmla="*/ 2147483647 h 510"/>
                <a:gd name="T28" fmla="*/ 2147483647 w 420"/>
                <a:gd name="T29" fmla="*/ 2147483647 h 510"/>
                <a:gd name="T30" fmla="*/ 2147483647 w 420"/>
                <a:gd name="T31" fmla="*/ 2147483647 h 510"/>
                <a:gd name="T32" fmla="*/ 2147483647 w 420"/>
                <a:gd name="T33" fmla="*/ 2147483647 h 510"/>
                <a:gd name="T34" fmla="*/ 2147483647 w 420"/>
                <a:gd name="T35" fmla="*/ 2147483647 h 510"/>
                <a:gd name="T36" fmla="*/ 2147483647 w 420"/>
                <a:gd name="T37" fmla="*/ 2147483647 h 510"/>
                <a:gd name="T38" fmla="*/ 2147483647 w 420"/>
                <a:gd name="T39" fmla="*/ 2147483647 h 510"/>
                <a:gd name="T40" fmla="*/ 2147483647 w 420"/>
                <a:gd name="T41" fmla="*/ 2147483647 h 510"/>
                <a:gd name="T42" fmla="*/ 2147483647 w 420"/>
                <a:gd name="T43" fmla="*/ 2147483647 h 510"/>
                <a:gd name="T44" fmla="*/ 2147483647 w 420"/>
                <a:gd name="T45" fmla="*/ 2147483647 h 510"/>
                <a:gd name="T46" fmla="*/ 2147483647 w 420"/>
                <a:gd name="T47" fmla="*/ 2147483647 h 510"/>
                <a:gd name="T48" fmla="*/ 2147483647 w 420"/>
                <a:gd name="T49" fmla="*/ 2147483647 h 510"/>
                <a:gd name="T50" fmla="*/ 2147483647 w 420"/>
                <a:gd name="T51" fmla="*/ 2147483647 h 510"/>
                <a:gd name="T52" fmla="*/ 2147483647 w 420"/>
                <a:gd name="T53" fmla="*/ 2147483647 h 510"/>
                <a:gd name="T54" fmla="*/ 2147483647 w 420"/>
                <a:gd name="T55" fmla="*/ 2147483647 h 510"/>
                <a:gd name="T56" fmla="*/ 2147483647 w 420"/>
                <a:gd name="T57" fmla="*/ 2147483647 h 510"/>
                <a:gd name="T58" fmla="*/ 2147483647 w 420"/>
                <a:gd name="T59" fmla="*/ 2147483647 h 510"/>
                <a:gd name="T60" fmla="*/ 2147483647 w 420"/>
                <a:gd name="T61" fmla="*/ 2147483647 h 510"/>
                <a:gd name="T62" fmla="*/ 2147483647 w 420"/>
                <a:gd name="T63" fmla="*/ 2147483647 h 510"/>
                <a:gd name="T64" fmla="*/ 2147483647 w 420"/>
                <a:gd name="T65" fmla="*/ 2147483647 h 510"/>
                <a:gd name="T66" fmla="*/ 2147483647 w 420"/>
                <a:gd name="T67" fmla="*/ 2147483647 h 510"/>
                <a:gd name="T68" fmla="*/ 2147483647 w 420"/>
                <a:gd name="T69" fmla="*/ 2147483647 h 510"/>
                <a:gd name="T70" fmla="*/ 2147483647 w 420"/>
                <a:gd name="T71" fmla="*/ 2147483647 h 510"/>
                <a:gd name="T72" fmla="*/ 2147483647 w 420"/>
                <a:gd name="T73" fmla="*/ 2147483647 h 510"/>
                <a:gd name="T74" fmla="*/ 2147483647 w 420"/>
                <a:gd name="T75" fmla="*/ 2147483647 h 510"/>
                <a:gd name="T76" fmla="*/ 2147483647 w 420"/>
                <a:gd name="T77" fmla="*/ 2147483647 h 510"/>
                <a:gd name="T78" fmla="*/ 2147483647 w 420"/>
                <a:gd name="T79" fmla="*/ 2147483647 h 510"/>
                <a:gd name="T80" fmla="*/ 2147483647 w 420"/>
                <a:gd name="T81" fmla="*/ 2147483647 h 510"/>
                <a:gd name="T82" fmla="*/ 2147483647 w 420"/>
                <a:gd name="T83" fmla="*/ 2147483647 h 510"/>
                <a:gd name="T84" fmla="*/ 2147483647 w 420"/>
                <a:gd name="T85" fmla="*/ 2147483647 h 510"/>
                <a:gd name="T86" fmla="*/ 2147483647 w 420"/>
                <a:gd name="T87" fmla="*/ 2147483647 h 510"/>
                <a:gd name="T88" fmla="*/ 2147483647 w 420"/>
                <a:gd name="T89" fmla="*/ 2147483647 h 510"/>
                <a:gd name="T90" fmla="*/ 2147483647 w 420"/>
                <a:gd name="T91" fmla="*/ 2147483647 h 510"/>
                <a:gd name="T92" fmla="*/ 2147483647 w 420"/>
                <a:gd name="T93" fmla="*/ 2147483647 h 510"/>
                <a:gd name="T94" fmla="*/ 2147483647 w 420"/>
                <a:gd name="T95" fmla="*/ 2147483647 h 510"/>
                <a:gd name="T96" fmla="*/ 2147483647 w 420"/>
                <a:gd name="T97" fmla="*/ 2147483647 h 510"/>
                <a:gd name="T98" fmla="*/ 2147483647 w 420"/>
                <a:gd name="T99" fmla="*/ 2147483647 h 510"/>
                <a:gd name="T100" fmla="*/ 2147483647 w 420"/>
                <a:gd name="T101" fmla="*/ 2147483647 h 510"/>
                <a:gd name="T102" fmla="*/ 2147483647 w 420"/>
                <a:gd name="T103" fmla="*/ 2147483647 h 510"/>
                <a:gd name="T104" fmla="*/ 2147483647 w 420"/>
                <a:gd name="T105" fmla="*/ 2147483647 h 510"/>
                <a:gd name="T106" fmla="*/ 2147483647 w 420"/>
                <a:gd name="T107" fmla="*/ 2147483647 h 510"/>
                <a:gd name="T108" fmla="*/ 2147483647 w 420"/>
                <a:gd name="T109" fmla="*/ 2147483647 h 510"/>
                <a:gd name="T110" fmla="*/ 2147483647 w 420"/>
                <a:gd name="T111" fmla="*/ 2147483647 h 510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20"/>
                <a:gd name="T169" fmla="*/ 0 h 510"/>
                <a:gd name="T170" fmla="*/ 420 w 420"/>
                <a:gd name="T171" fmla="*/ 510 h 510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20" h="510">
                  <a:moveTo>
                    <a:pt x="420" y="240"/>
                  </a:moveTo>
                  <a:lnTo>
                    <a:pt x="414" y="234"/>
                  </a:lnTo>
                  <a:lnTo>
                    <a:pt x="396" y="234"/>
                  </a:lnTo>
                  <a:lnTo>
                    <a:pt x="390" y="216"/>
                  </a:lnTo>
                  <a:lnTo>
                    <a:pt x="372" y="210"/>
                  </a:lnTo>
                  <a:lnTo>
                    <a:pt x="372" y="174"/>
                  </a:lnTo>
                  <a:lnTo>
                    <a:pt x="384" y="150"/>
                  </a:lnTo>
                  <a:lnTo>
                    <a:pt x="396" y="150"/>
                  </a:lnTo>
                  <a:lnTo>
                    <a:pt x="402" y="144"/>
                  </a:lnTo>
                  <a:lnTo>
                    <a:pt x="408" y="132"/>
                  </a:lnTo>
                  <a:lnTo>
                    <a:pt x="414" y="126"/>
                  </a:lnTo>
                  <a:lnTo>
                    <a:pt x="414" y="114"/>
                  </a:lnTo>
                  <a:lnTo>
                    <a:pt x="402" y="108"/>
                  </a:lnTo>
                  <a:lnTo>
                    <a:pt x="402" y="90"/>
                  </a:lnTo>
                  <a:lnTo>
                    <a:pt x="396" y="84"/>
                  </a:lnTo>
                  <a:lnTo>
                    <a:pt x="396" y="78"/>
                  </a:lnTo>
                  <a:lnTo>
                    <a:pt x="384" y="78"/>
                  </a:lnTo>
                  <a:lnTo>
                    <a:pt x="378" y="72"/>
                  </a:lnTo>
                  <a:lnTo>
                    <a:pt x="360" y="72"/>
                  </a:lnTo>
                  <a:lnTo>
                    <a:pt x="360" y="90"/>
                  </a:lnTo>
                  <a:lnTo>
                    <a:pt x="354" y="96"/>
                  </a:lnTo>
                  <a:lnTo>
                    <a:pt x="330" y="96"/>
                  </a:lnTo>
                  <a:lnTo>
                    <a:pt x="324" y="90"/>
                  </a:lnTo>
                  <a:lnTo>
                    <a:pt x="318" y="54"/>
                  </a:lnTo>
                  <a:lnTo>
                    <a:pt x="336" y="24"/>
                  </a:lnTo>
                  <a:lnTo>
                    <a:pt x="336" y="6"/>
                  </a:lnTo>
                  <a:lnTo>
                    <a:pt x="288" y="12"/>
                  </a:lnTo>
                  <a:lnTo>
                    <a:pt x="282" y="12"/>
                  </a:lnTo>
                  <a:lnTo>
                    <a:pt x="270" y="6"/>
                  </a:lnTo>
                  <a:lnTo>
                    <a:pt x="264" y="6"/>
                  </a:lnTo>
                  <a:lnTo>
                    <a:pt x="252" y="18"/>
                  </a:lnTo>
                  <a:lnTo>
                    <a:pt x="222" y="18"/>
                  </a:lnTo>
                  <a:lnTo>
                    <a:pt x="210" y="0"/>
                  </a:lnTo>
                  <a:lnTo>
                    <a:pt x="192" y="18"/>
                  </a:lnTo>
                  <a:lnTo>
                    <a:pt x="186" y="54"/>
                  </a:lnTo>
                  <a:lnTo>
                    <a:pt x="192" y="60"/>
                  </a:lnTo>
                  <a:lnTo>
                    <a:pt x="192" y="90"/>
                  </a:lnTo>
                  <a:lnTo>
                    <a:pt x="186" y="108"/>
                  </a:lnTo>
                  <a:lnTo>
                    <a:pt x="186" y="114"/>
                  </a:lnTo>
                  <a:lnTo>
                    <a:pt x="84" y="114"/>
                  </a:lnTo>
                  <a:lnTo>
                    <a:pt x="84" y="108"/>
                  </a:lnTo>
                  <a:lnTo>
                    <a:pt x="72" y="108"/>
                  </a:lnTo>
                  <a:lnTo>
                    <a:pt x="60" y="120"/>
                  </a:lnTo>
                  <a:lnTo>
                    <a:pt x="60" y="126"/>
                  </a:lnTo>
                  <a:lnTo>
                    <a:pt x="66" y="132"/>
                  </a:lnTo>
                  <a:lnTo>
                    <a:pt x="66" y="144"/>
                  </a:lnTo>
                  <a:lnTo>
                    <a:pt x="72" y="150"/>
                  </a:lnTo>
                  <a:lnTo>
                    <a:pt x="72" y="162"/>
                  </a:lnTo>
                  <a:lnTo>
                    <a:pt x="48" y="162"/>
                  </a:lnTo>
                  <a:lnTo>
                    <a:pt x="48" y="210"/>
                  </a:lnTo>
                  <a:lnTo>
                    <a:pt x="42" y="228"/>
                  </a:lnTo>
                  <a:lnTo>
                    <a:pt x="36" y="240"/>
                  </a:lnTo>
                  <a:lnTo>
                    <a:pt x="30" y="246"/>
                  </a:lnTo>
                  <a:lnTo>
                    <a:pt x="18" y="252"/>
                  </a:lnTo>
                  <a:lnTo>
                    <a:pt x="0" y="252"/>
                  </a:lnTo>
                  <a:lnTo>
                    <a:pt x="30" y="306"/>
                  </a:lnTo>
                  <a:lnTo>
                    <a:pt x="42" y="294"/>
                  </a:lnTo>
                  <a:lnTo>
                    <a:pt x="54" y="312"/>
                  </a:lnTo>
                  <a:lnTo>
                    <a:pt x="48" y="318"/>
                  </a:lnTo>
                  <a:lnTo>
                    <a:pt x="48" y="330"/>
                  </a:lnTo>
                  <a:lnTo>
                    <a:pt x="42" y="336"/>
                  </a:lnTo>
                  <a:lnTo>
                    <a:pt x="42" y="342"/>
                  </a:lnTo>
                  <a:lnTo>
                    <a:pt x="48" y="348"/>
                  </a:lnTo>
                  <a:lnTo>
                    <a:pt x="66" y="348"/>
                  </a:lnTo>
                  <a:lnTo>
                    <a:pt x="72" y="390"/>
                  </a:lnTo>
                  <a:lnTo>
                    <a:pt x="102" y="396"/>
                  </a:lnTo>
                  <a:lnTo>
                    <a:pt x="96" y="408"/>
                  </a:lnTo>
                  <a:lnTo>
                    <a:pt x="144" y="462"/>
                  </a:lnTo>
                  <a:lnTo>
                    <a:pt x="138" y="468"/>
                  </a:lnTo>
                  <a:lnTo>
                    <a:pt x="174" y="510"/>
                  </a:lnTo>
                  <a:lnTo>
                    <a:pt x="180" y="492"/>
                  </a:lnTo>
                  <a:lnTo>
                    <a:pt x="204" y="480"/>
                  </a:lnTo>
                  <a:lnTo>
                    <a:pt x="222" y="498"/>
                  </a:lnTo>
                  <a:lnTo>
                    <a:pt x="228" y="492"/>
                  </a:lnTo>
                  <a:lnTo>
                    <a:pt x="228" y="456"/>
                  </a:lnTo>
                  <a:lnTo>
                    <a:pt x="210" y="444"/>
                  </a:lnTo>
                  <a:lnTo>
                    <a:pt x="228" y="432"/>
                  </a:lnTo>
                  <a:lnTo>
                    <a:pt x="198" y="414"/>
                  </a:lnTo>
                  <a:lnTo>
                    <a:pt x="210" y="414"/>
                  </a:lnTo>
                  <a:lnTo>
                    <a:pt x="210" y="402"/>
                  </a:lnTo>
                  <a:lnTo>
                    <a:pt x="204" y="396"/>
                  </a:lnTo>
                  <a:lnTo>
                    <a:pt x="204" y="378"/>
                  </a:lnTo>
                  <a:lnTo>
                    <a:pt x="210" y="378"/>
                  </a:lnTo>
                  <a:lnTo>
                    <a:pt x="216" y="384"/>
                  </a:lnTo>
                  <a:lnTo>
                    <a:pt x="228" y="384"/>
                  </a:lnTo>
                  <a:lnTo>
                    <a:pt x="240" y="390"/>
                  </a:lnTo>
                  <a:lnTo>
                    <a:pt x="258" y="390"/>
                  </a:lnTo>
                  <a:lnTo>
                    <a:pt x="264" y="384"/>
                  </a:lnTo>
                  <a:lnTo>
                    <a:pt x="270" y="372"/>
                  </a:lnTo>
                  <a:lnTo>
                    <a:pt x="282" y="366"/>
                  </a:lnTo>
                  <a:lnTo>
                    <a:pt x="264" y="348"/>
                  </a:lnTo>
                  <a:lnTo>
                    <a:pt x="264" y="342"/>
                  </a:lnTo>
                  <a:lnTo>
                    <a:pt x="294" y="342"/>
                  </a:lnTo>
                  <a:lnTo>
                    <a:pt x="312" y="384"/>
                  </a:lnTo>
                  <a:lnTo>
                    <a:pt x="342" y="384"/>
                  </a:lnTo>
                  <a:lnTo>
                    <a:pt x="348" y="378"/>
                  </a:lnTo>
                  <a:lnTo>
                    <a:pt x="354" y="366"/>
                  </a:lnTo>
                  <a:lnTo>
                    <a:pt x="360" y="360"/>
                  </a:lnTo>
                  <a:lnTo>
                    <a:pt x="366" y="360"/>
                  </a:lnTo>
                  <a:lnTo>
                    <a:pt x="366" y="390"/>
                  </a:lnTo>
                  <a:lnTo>
                    <a:pt x="372" y="396"/>
                  </a:lnTo>
                  <a:lnTo>
                    <a:pt x="384" y="396"/>
                  </a:lnTo>
                  <a:lnTo>
                    <a:pt x="390" y="390"/>
                  </a:lnTo>
                  <a:lnTo>
                    <a:pt x="396" y="378"/>
                  </a:lnTo>
                  <a:lnTo>
                    <a:pt x="396" y="354"/>
                  </a:lnTo>
                  <a:lnTo>
                    <a:pt x="408" y="348"/>
                  </a:lnTo>
                  <a:lnTo>
                    <a:pt x="414" y="342"/>
                  </a:lnTo>
                  <a:lnTo>
                    <a:pt x="408" y="318"/>
                  </a:lnTo>
                  <a:lnTo>
                    <a:pt x="414" y="306"/>
                  </a:lnTo>
                  <a:lnTo>
                    <a:pt x="414" y="258"/>
                  </a:lnTo>
                  <a:lnTo>
                    <a:pt x="420" y="252"/>
                  </a:lnTo>
                  <a:lnTo>
                    <a:pt x="420" y="24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51" name="Ethiopia" descr="© INSCALE GmbH, 05.05.2010&#10;http://www.presentationload.com/">
              <a:extLst>
                <a:ext uri="{FF2B5EF4-FFF2-40B4-BE49-F238E27FC236}">
                  <a16:creationId xmlns:a16="http://schemas.microsoft.com/office/drawing/2014/main" id="{2A812D78-3990-4EE5-ABB3-DD34D6BECFE4}"/>
                </a:ext>
              </a:extLst>
            </p:cNvPr>
            <p:cNvSpPr>
              <a:spLocks/>
            </p:cNvSpPr>
            <p:nvPr/>
          </p:nvSpPr>
          <p:spPr bwMode="gray">
            <a:xfrm>
              <a:off x="6588351" y="3982798"/>
              <a:ext cx="468334" cy="414201"/>
            </a:xfrm>
            <a:custGeom>
              <a:avLst/>
              <a:gdLst>
                <a:gd name="T0" fmla="*/ 2147483647 w 1056"/>
                <a:gd name="T1" fmla="*/ 2147483647 h 924"/>
                <a:gd name="T2" fmla="*/ 2147483647 w 1056"/>
                <a:gd name="T3" fmla="*/ 2147483647 h 924"/>
                <a:gd name="T4" fmla="*/ 2147483647 w 1056"/>
                <a:gd name="T5" fmla="*/ 2147483647 h 924"/>
                <a:gd name="T6" fmla="*/ 2147483647 w 1056"/>
                <a:gd name="T7" fmla="*/ 2147483647 h 924"/>
                <a:gd name="T8" fmla="*/ 2147483647 w 1056"/>
                <a:gd name="T9" fmla="*/ 2147483647 h 924"/>
                <a:gd name="T10" fmla="*/ 2147483647 w 1056"/>
                <a:gd name="T11" fmla="*/ 2147483647 h 924"/>
                <a:gd name="T12" fmla="*/ 2147483647 w 1056"/>
                <a:gd name="T13" fmla="*/ 2147483647 h 924"/>
                <a:gd name="T14" fmla="*/ 2147483647 w 1056"/>
                <a:gd name="T15" fmla="*/ 2147483647 h 924"/>
                <a:gd name="T16" fmla="*/ 2147483647 w 1056"/>
                <a:gd name="T17" fmla="*/ 2147483647 h 924"/>
                <a:gd name="T18" fmla="*/ 2147483647 w 1056"/>
                <a:gd name="T19" fmla="*/ 2147483647 h 924"/>
                <a:gd name="T20" fmla="*/ 2147483647 w 1056"/>
                <a:gd name="T21" fmla="*/ 2147483647 h 924"/>
                <a:gd name="T22" fmla="*/ 2147483647 w 1056"/>
                <a:gd name="T23" fmla="*/ 2147483647 h 924"/>
                <a:gd name="T24" fmla="*/ 2147483647 w 1056"/>
                <a:gd name="T25" fmla="*/ 2147483647 h 924"/>
                <a:gd name="T26" fmla="*/ 2147483647 w 1056"/>
                <a:gd name="T27" fmla="*/ 2147483647 h 924"/>
                <a:gd name="T28" fmla="*/ 2147483647 w 1056"/>
                <a:gd name="T29" fmla="*/ 2147483647 h 924"/>
                <a:gd name="T30" fmla="*/ 2147483647 w 1056"/>
                <a:gd name="T31" fmla="*/ 2147483647 h 924"/>
                <a:gd name="T32" fmla="*/ 2147483647 w 1056"/>
                <a:gd name="T33" fmla="*/ 2147483647 h 924"/>
                <a:gd name="T34" fmla="*/ 2147483647 w 1056"/>
                <a:gd name="T35" fmla="*/ 2147483647 h 924"/>
                <a:gd name="T36" fmla="*/ 2147483647 w 1056"/>
                <a:gd name="T37" fmla="*/ 2147483647 h 924"/>
                <a:gd name="T38" fmla="*/ 2147483647 w 1056"/>
                <a:gd name="T39" fmla="*/ 2147483647 h 924"/>
                <a:gd name="T40" fmla="*/ 2147483647 w 1056"/>
                <a:gd name="T41" fmla="*/ 2147483647 h 924"/>
                <a:gd name="T42" fmla="*/ 2147483647 w 1056"/>
                <a:gd name="T43" fmla="*/ 2147483647 h 924"/>
                <a:gd name="T44" fmla="*/ 2147483647 w 1056"/>
                <a:gd name="T45" fmla="*/ 2147483647 h 924"/>
                <a:gd name="T46" fmla="*/ 2147483647 w 1056"/>
                <a:gd name="T47" fmla="*/ 2147483647 h 924"/>
                <a:gd name="T48" fmla="*/ 2147483647 w 1056"/>
                <a:gd name="T49" fmla="*/ 2147483647 h 924"/>
                <a:gd name="T50" fmla="*/ 2147483647 w 1056"/>
                <a:gd name="T51" fmla="*/ 2147483647 h 924"/>
                <a:gd name="T52" fmla="*/ 2147483647 w 1056"/>
                <a:gd name="T53" fmla="*/ 2147483647 h 924"/>
                <a:gd name="T54" fmla="*/ 2147483647 w 1056"/>
                <a:gd name="T55" fmla="*/ 2147483647 h 924"/>
                <a:gd name="T56" fmla="*/ 2147483647 w 1056"/>
                <a:gd name="T57" fmla="*/ 2147483647 h 924"/>
                <a:gd name="T58" fmla="*/ 2147483647 w 1056"/>
                <a:gd name="T59" fmla="*/ 2147483647 h 924"/>
                <a:gd name="T60" fmla="*/ 2147483647 w 1056"/>
                <a:gd name="T61" fmla="*/ 2147483647 h 924"/>
                <a:gd name="T62" fmla="*/ 2147483647 w 1056"/>
                <a:gd name="T63" fmla="*/ 2147483647 h 924"/>
                <a:gd name="T64" fmla="*/ 2147483647 w 1056"/>
                <a:gd name="T65" fmla="*/ 2147483647 h 924"/>
                <a:gd name="T66" fmla="*/ 2147483647 w 1056"/>
                <a:gd name="T67" fmla="*/ 2147483647 h 924"/>
                <a:gd name="T68" fmla="*/ 2147483647 w 1056"/>
                <a:gd name="T69" fmla="*/ 2147483647 h 924"/>
                <a:gd name="T70" fmla="*/ 2147483647 w 1056"/>
                <a:gd name="T71" fmla="*/ 2147483647 h 924"/>
                <a:gd name="T72" fmla="*/ 2147483647 w 1056"/>
                <a:gd name="T73" fmla="*/ 0 h 924"/>
                <a:gd name="T74" fmla="*/ 2147483647 w 1056"/>
                <a:gd name="T75" fmla="*/ 2147483647 h 924"/>
                <a:gd name="T76" fmla="*/ 2147483647 w 1056"/>
                <a:gd name="T77" fmla="*/ 2147483647 h 924"/>
                <a:gd name="T78" fmla="*/ 2147483647 w 1056"/>
                <a:gd name="T79" fmla="*/ 2147483647 h 924"/>
                <a:gd name="T80" fmla="*/ 2147483647 w 1056"/>
                <a:gd name="T81" fmla="*/ 2147483647 h 924"/>
                <a:gd name="T82" fmla="*/ 2147483647 w 1056"/>
                <a:gd name="T83" fmla="*/ 2147483647 h 924"/>
                <a:gd name="T84" fmla="*/ 2147483647 w 1056"/>
                <a:gd name="T85" fmla="*/ 2147483647 h 924"/>
                <a:gd name="T86" fmla="*/ 2147483647 w 1056"/>
                <a:gd name="T87" fmla="*/ 2147483647 h 924"/>
                <a:gd name="T88" fmla="*/ 2147483647 w 1056"/>
                <a:gd name="T89" fmla="*/ 2147483647 h 924"/>
                <a:gd name="T90" fmla="*/ 2147483647 w 1056"/>
                <a:gd name="T91" fmla="*/ 2147483647 h 924"/>
                <a:gd name="T92" fmla="*/ 2147483647 w 1056"/>
                <a:gd name="T93" fmla="*/ 2147483647 h 924"/>
                <a:gd name="T94" fmla="*/ 2147483647 w 1056"/>
                <a:gd name="T95" fmla="*/ 2147483647 h 924"/>
                <a:gd name="T96" fmla="*/ 2147483647 w 1056"/>
                <a:gd name="T97" fmla="*/ 2147483647 h 924"/>
                <a:gd name="T98" fmla="*/ 2147483647 w 1056"/>
                <a:gd name="T99" fmla="*/ 2147483647 h 924"/>
                <a:gd name="T100" fmla="*/ 2147483647 w 1056"/>
                <a:gd name="T101" fmla="*/ 2147483647 h 924"/>
                <a:gd name="T102" fmla="*/ 2147483647 w 1056"/>
                <a:gd name="T103" fmla="*/ 2147483647 h 924"/>
                <a:gd name="T104" fmla="*/ 2147483647 w 1056"/>
                <a:gd name="T105" fmla="*/ 2147483647 h 924"/>
                <a:gd name="T106" fmla="*/ 2147483647 w 1056"/>
                <a:gd name="T107" fmla="*/ 2147483647 h 924"/>
                <a:gd name="T108" fmla="*/ 2147483647 w 1056"/>
                <a:gd name="T109" fmla="*/ 2147483647 h 924"/>
                <a:gd name="T110" fmla="*/ 2147483647 w 1056"/>
                <a:gd name="T111" fmla="*/ 2147483647 h 924"/>
                <a:gd name="T112" fmla="*/ 2147483647 w 1056"/>
                <a:gd name="T113" fmla="*/ 2147483647 h 924"/>
                <a:gd name="T114" fmla="*/ 2147483647 w 1056"/>
                <a:gd name="T115" fmla="*/ 2147483647 h 924"/>
                <a:gd name="T116" fmla="*/ 2147483647 w 1056"/>
                <a:gd name="T117" fmla="*/ 2147483647 h 92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056"/>
                <a:gd name="T178" fmla="*/ 0 h 924"/>
                <a:gd name="T179" fmla="*/ 1056 w 1056"/>
                <a:gd name="T180" fmla="*/ 924 h 92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056" h="924">
                  <a:moveTo>
                    <a:pt x="84" y="642"/>
                  </a:moveTo>
                  <a:lnTo>
                    <a:pt x="108" y="642"/>
                  </a:lnTo>
                  <a:lnTo>
                    <a:pt x="114" y="666"/>
                  </a:lnTo>
                  <a:lnTo>
                    <a:pt x="126" y="666"/>
                  </a:lnTo>
                  <a:lnTo>
                    <a:pt x="126" y="702"/>
                  </a:lnTo>
                  <a:lnTo>
                    <a:pt x="138" y="708"/>
                  </a:lnTo>
                  <a:lnTo>
                    <a:pt x="138" y="726"/>
                  </a:lnTo>
                  <a:lnTo>
                    <a:pt x="156" y="762"/>
                  </a:lnTo>
                  <a:lnTo>
                    <a:pt x="168" y="768"/>
                  </a:lnTo>
                  <a:lnTo>
                    <a:pt x="186" y="768"/>
                  </a:lnTo>
                  <a:lnTo>
                    <a:pt x="192" y="774"/>
                  </a:lnTo>
                  <a:lnTo>
                    <a:pt x="198" y="786"/>
                  </a:lnTo>
                  <a:lnTo>
                    <a:pt x="198" y="804"/>
                  </a:lnTo>
                  <a:lnTo>
                    <a:pt x="210" y="840"/>
                  </a:lnTo>
                  <a:lnTo>
                    <a:pt x="282" y="846"/>
                  </a:lnTo>
                  <a:lnTo>
                    <a:pt x="360" y="906"/>
                  </a:lnTo>
                  <a:lnTo>
                    <a:pt x="390" y="906"/>
                  </a:lnTo>
                  <a:lnTo>
                    <a:pt x="402" y="912"/>
                  </a:lnTo>
                  <a:lnTo>
                    <a:pt x="432" y="912"/>
                  </a:lnTo>
                  <a:lnTo>
                    <a:pt x="444" y="918"/>
                  </a:lnTo>
                  <a:lnTo>
                    <a:pt x="450" y="918"/>
                  </a:lnTo>
                  <a:lnTo>
                    <a:pt x="462" y="924"/>
                  </a:lnTo>
                  <a:lnTo>
                    <a:pt x="486" y="906"/>
                  </a:lnTo>
                  <a:lnTo>
                    <a:pt x="486" y="894"/>
                  </a:lnTo>
                  <a:lnTo>
                    <a:pt x="498" y="882"/>
                  </a:lnTo>
                  <a:lnTo>
                    <a:pt x="510" y="882"/>
                  </a:lnTo>
                  <a:lnTo>
                    <a:pt x="522" y="876"/>
                  </a:lnTo>
                  <a:lnTo>
                    <a:pt x="528" y="870"/>
                  </a:lnTo>
                  <a:lnTo>
                    <a:pt x="534" y="870"/>
                  </a:lnTo>
                  <a:lnTo>
                    <a:pt x="552" y="852"/>
                  </a:lnTo>
                  <a:lnTo>
                    <a:pt x="576" y="882"/>
                  </a:lnTo>
                  <a:lnTo>
                    <a:pt x="606" y="882"/>
                  </a:lnTo>
                  <a:lnTo>
                    <a:pt x="612" y="876"/>
                  </a:lnTo>
                  <a:lnTo>
                    <a:pt x="636" y="882"/>
                  </a:lnTo>
                  <a:lnTo>
                    <a:pt x="636" y="876"/>
                  </a:lnTo>
                  <a:lnTo>
                    <a:pt x="648" y="864"/>
                  </a:lnTo>
                  <a:lnTo>
                    <a:pt x="660" y="864"/>
                  </a:lnTo>
                  <a:lnTo>
                    <a:pt x="672" y="858"/>
                  </a:lnTo>
                  <a:lnTo>
                    <a:pt x="696" y="858"/>
                  </a:lnTo>
                  <a:lnTo>
                    <a:pt x="714" y="840"/>
                  </a:lnTo>
                  <a:lnTo>
                    <a:pt x="714" y="828"/>
                  </a:lnTo>
                  <a:lnTo>
                    <a:pt x="726" y="822"/>
                  </a:lnTo>
                  <a:lnTo>
                    <a:pt x="732" y="816"/>
                  </a:lnTo>
                  <a:lnTo>
                    <a:pt x="744" y="810"/>
                  </a:lnTo>
                  <a:lnTo>
                    <a:pt x="756" y="810"/>
                  </a:lnTo>
                  <a:lnTo>
                    <a:pt x="762" y="804"/>
                  </a:lnTo>
                  <a:lnTo>
                    <a:pt x="846" y="804"/>
                  </a:lnTo>
                  <a:lnTo>
                    <a:pt x="1056" y="558"/>
                  </a:lnTo>
                  <a:lnTo>
                    <a:pt x="984" y="564"/>
                  </a:lnTo>
                  <a:lnTo>
                    <a:pt x="948" y="546"/>
                  </a:lnTo>
                  <a:lnTo>
                    <a:pt x="936" y="534"/>
                  </a:lnTo>
                  <a:lnTo>
                    <a:pt x="918" y="528"/>
                  </a:lnTo>
                  <a:lnTo>
                    <a:pt x="906" y="522"/>
                  </a:lnTo>
                  <a:lnTo>
                    <a:pt x="882" y="516"/>
                  </a:lnTo>
                  <a:lnTo>
                    <a:pt x="810" y="492"/>
                  </a:lnTo>
                  <a:lnTo>
                    <a:pt x="774" y="474"/>
                  </a:lnTo>
                  <a:lnTo>
                    <a:pt x="768" y="462"/>
                  </a:lnTo>
                  <a:lnTo>
                    <a:pt x="762" y="456"/>
                  </a:lnTo>
                  <a:lnTo>
                    <a:pt x="756" y="444"/>
                  </a:lnTo>
                  <a:lnTo>
                    <a:pt x="732" y="444"/>
                  </a:lnTo>
                  <a:lnTo>
                    <a:pt x="732" y="438"/>
                  </a:lnTo>
                  <a:lnTo>
                    <a:pt x="726" y="432"/>
                  </a:lnTo>
                  <a:lnTo>
                    <a:pt x="714" y="408"/>
                  </a:lnTo>
                  <a:lnTo>
                    <a:pt x="708" y="402"/>
                  </a:lnTo>
                  <a:lnTo>
                    <a:pt x="702" y="390"/>
                  </a:lnTo>
                  <a:lnTo>
                    <a:pt x="696" y="384"/>
                  </a:lnTo>
                  <a:lnTo>
                    <a:pt x="690" y="372"/>
                  </a:lnTo>
                  <a:lnTo>
                    <a:pt x="690" y="360"/>
                  </a:lnTo>
                  <a:lnTo>
                    <a:pt x="678" y="348"/>
                  </a:lnTo>
                  <a:lnTo>
                    <a:pt x="696" y="318"/>
                  </a:lnTo>
                  <a:lnTo>
                    <a:pt x="690" y="312"/>
                  </a:lnTo>
                  <a:lnTo>
                    <a:pt x="678" y="306"/>
                  </a:lnTo>
                  <a:lnTo>
                    <a:pt x="666" y="306"/>
                  </a:lnTo>
                  <a:lnTo>
                    <a:pt x="660" y="312"/>
                  </a:lnTo>
                  <a:lnTo>
                    <a:pt x="654" y="312"/>
                  </a:lnTo>
                  <a:lnTo>
                    <a:pt x="648" y="318"/>
                  </a:lnTo>
                  <a:lnTo>
                    <a:pt x="624" y="318"/>
                  </a:lnTo>
                  <a:lnTo>
                    <a:pt x="612" y="306"/>
                  </a:lnTo>
                  <a:lnTo>
                    <a:pt x="612" y="294"/>
                  </a:lnTo>
                  <a:lnTo>
                    <a:pt x="606" y="276"/>
                  </a:lnTo>
                  <a:lnTo>
                    <a:pt x="606" y="264"/>
                  </a:lnTo>
                  <a:lnTo>
                    <a:pt x="624" y="246"/>
                  </a:lnTo>
                  <a:lnTo>
                    <a:pt x="654" y="192"/>
                  </a:lnTo>
                  <a:lnTo>
                    <a:pt x="642" y="174"/>
                  </a:lnTo>
                  <a:lnTo>
                    <a:pt x="630" y="174"/>
                  </a:lnTo>
                  <a:lnTo>
                    <a:pt x="618" y="168"/>
                  </a:lnTo>
                  <a:lnTo>
                    <a:pt x="612" y="162"/>
                  </a:lnTo>
                  <a:lnTo>
                    <a:pt x="612" y="138"/>
                  </a:lnTo>
                  <a:lnTo>
                    <a:pt x="600" y="126"/>
                  </a:lnTo>
                  <a:lnTo>
                    <a:pt x="576" y="114"/>
                  </a:lnTo>
                  <a:lnTo>
                    <a:pt x="570" y="108"/>
                  </a:lnTo>
                  <a:lnTo>
                    <a:pt x="546" y="72"/>
                  </a:lnTo>
                  <a:lnTo>
                    <a:pt x="534" y="66"/>
                  </a:lnTo>
                  <a:lnTo>
                    <a:pt x="528" y="60"/>
                  </a:lnTo>
                  <a:lnTo>
                    <a:pt x="516" y="60"/>
                  </a:lnTo>
                  <a:lnTo>
                    <a:pt x="498" y="36"/>
                  </a:lnTo>
                  <a:lnTo>
                    <a:pt x="468" y="36"/>
                  </a:lnTo>
                  <a:lnTo>
                    <a:pt x="462" y="30"/>
                  </a:lnTo>
                  <a:lnTo>
                    <a:pt x="444" y="30"/>
                  </a:lnTo>
                  <a:lnTo>
                    <a:pt x="432" y="36"/>
                  </a:lnTo>
                  <a:lnTo>
                    <a:pt x="420" y="36"/>
                  </a:lnTo>
                  <a:lnTo>
                    <a:pt x="420" y="24"/>
                  </a:lnTo>
                  <a:lnTo>
                    <a:pt x="414" y="18"/>
                  </a:lnTo>
                  <a:lnTo>
                    <a:pt x="408" y="24"/>
                  </a:lnTo>
                  <a:lnTo>
                    <a:pt x="402" y="36"/>
                  </a:lnTo>
                  <a:lnTo>
                    <a:pt x="372" y="36"/>
                  </a:lnTo>
                  <a:lnTo>
                    <a:pt x="366" y="24"/>
                  </a:lnTo>
                  <a:lnTo>
                    <a:pt x="360" y="18"/>
                  </a:lnTo>
                  <a:lnTo>
                    <a:pt x="354" y="18"/>
                  </a:lnTo>
                  <a:lnTo>
                    <a:pt x="342" y="6"/>
                  </a:lnTo>
                  <a:lnTo>
                    <a:pt x="330" y="0"/>
                  </a:lnTo>
                  <a:lnTo>
                    <a:pt x="330" y="12"/>
                  </a:lnTo>
                  <a:lnTo>
                    <a:pt x="324" y="24"/>
                  </a:lnTo>
                  <a:lnTo>
                    <a:pt x="318" y="42"/>
                  </a:lnTo>
                  <a:lnTo>
                    <a:pt x="318" y="54"/>
                  </a:lnTo>
                  <a:lnTo>
                    <a:pt x="306" y="66"/>
                  </a:lnTo>
                  <a:lnTo>
                    <a:pt x="288" y="48"/>
                  </a:lnTo>
                  <a:lnTo>
                    <a:pt x="288" y="42"/>
                  </a:lnTo>
                  <a:lnTo>
                    <a:pt x="282" y="36"/>
                  </a:lnTo>
                  <a:lnTo>
                    <a:pt x="276" y="36"/>
                  </a:lnTo>
                  <a:lnTo>
                    <a:pt x="276" y="42"/>
                  </a:lnTo>
                  <a:lnTo>
                    <a:pt x="270" y="48"/>
                  </a:lnTo>
                  <a:lnTo>
                    <a:pt x="234" y="48"/>
                  </a:lnTo>
                  <a:lnTo>
                    <a:pt x="234" y="90"/>
                  </a:lnTo>
                  <a:lnTo>
                    <a:pt x="228" y="96"/>
                  </a:lnTo>
                  <a:lnTo>
                    <a:pt x="222" y="108"/>
                  </a:lnTo>
                  <a:lnTo>
                    <a:pt x="216" y="114"/>
                  </a:lnTo>
                  <a:lnTo>
                    <a:pt x="210" y="126"/>
                  </a:lnTo>
                  <a:lnTo>
                    <a:pt x="210" y="174"/>
                  </a:lnTo>
                  <a:lnTo>
                    <a:pt x="180" y="174"/>
                  </a:lnTo>
                  <a:lnTo>
                    <a:pt x="174" y="180"/>
                  </a:lnTo>
                  <a:lnTo>
                    <a:pt x="168" y="192"/>
                  </a:lnTo>
                  <a:lnTo>
                    <a:pt x="162" y="198"/>
                  </a:lnTo>
                  <a:lnTo>
                    <a:pt x="162" y="234"/>
                  </a:lnTo>
                  <a:lnTo>
                    <a:pt x="156" y="240"/>
                  </a:lnTo>
                  <a:lnTo>
                    <a:pt x="144" y="240"/>
                  </a:lnTo>
                  <a:lnTo>
                    <a:pt x="138" y="246"/>
                  </a:lnTo>
                  <a:lnTo>
                    <a:pt x="138" y="270"/>
                  </a:lnTo>
                  <a:lnTo>
                    <a:pt x="126" y="288"/>
                  </a:lnTo>
                  <a:lnTo>
                    <a:pt x="126" y="294"/>
                  </a:lnTo>
                  <a:lnTo>
                    <a:pt x="132" y="300"/>
                  </a:lnTo>
                  <a:lnTo>
                    <a:pt x="132" y="336"/>
                  </a:lnTo>
                  <a:lnTo>
                    <a:pt x="126" y="342"/>
                  </a:lnTo>
                  <a:lnTo>
                    <a:pt x="114" y="342"/>
                  </a:lnTo>
                  <a:lnTo>
                    <a:pt x="108" y="336"/>
                  </a:lnTo>
                  <a:lnTo>
                    <a:pt x="108" y="324"/>
                  </a:lnTo>
                  <a:lnTo>
                    <a:pt x="102" y="324"/>
                  </a:lnTo>
                  <a:lnTo>
                    <a:pt x="84" y="342"/>
                  </a:lnTo>
                  <a:lnTo>
                    <a:pt x="84" y="360"/>
                  </a:lnTo>
                  <a:lnTo>
                    <a:pt x="90" y="372"/>
                  </a:lnTo>
                  <a:lnTo>
                    <a:pt x="90" y="390"/>
                  </a:lnTo>
                  <a:lnTo>
                    <a:pt x="84" y="396"/>
                  </a:lnTo>
                  <a:lnTo>
                    <a:pt x="72" y="402"/>
                  </a:lnTo>
                  <a:lnTo>
                    <a:pt x="66" y="414"/>
                  </a:lnTo>
                  <a:lnTo>
                    <a:pt x="66" y="426"/>
                  </a:lnTo>
                  <a:lnTo>
                    <a:pt x="72" y="438"/>
                  </a:lnTo>
                  <a:lnTo>
                    <a:pt x="72" y="450"/>
                  </a:lnTo>
                  <a:lnTo>
                    <a:pt x="78" y="456"/>
                  </a:lnTo>
                  <a:lnTo>
                    <a:pt x="78" y="492"/>
                  </a:lnTo>
                  <a:lnTo>
                    <a:pt x="72" y="504"/>
                  </a:lnTo>
                  <a:lnTo>
                    <a:pt x="72" y="516"/>
                  </a:lnTo>
                  <a:lnTo>
                    <a:pt x="66" y="522"/>
                  </a:lnTo>
                  <a:lnTo>
                    <a:pt x="54" y="522"/>
                  </a:lnTo>
                  <a:lnTo>
                    <a:pt x="48" y="528"/>
                  </a:lnTo>
                  <a:lnTo>
                    <a:pt x="42" y="522"/>
                  </a:lnTo>
                  <a:lnTo>
                    <a:pt x="6" y="522"/>
                  </a:lnTo>
                  <a:lnTo>
                    <a:pt x="12" y="546"/>
                  </a:lnTo>
                  <a:lnTo>
                    <a:pt x="6" y="552"/>
                  </a:lnTo>
                  <a:lnTo>
                    <a:pt x="0" y="564"/>
                  </a:lnTo>
                  <a:lnTo>
                    <a:pt x="0" y="576"/>
                  </a:lnTo>
                  <a:lnTo>
                    <a:pt x="6" y="576"/>
                  </a:lnTo>
                  <a:lnTo>
                    <a:pt x="18" y="582"/>
                  </a:lnTo>
                  <a:lnTo>
                    <a:pt x="42" y="582"/>
                  </a:lnTo>
                  <a:lnTo>
                    <a:pt x="48" y="588"/>
                  </a:lnTo>
                  <a:lnTo>
                    <a:pt x="60" y="594"/>
                  </a:lnTo>
                  <a:lnTo>
                    <a:pt x="66" y="606"/>
                  </a:lnTo>
                  <a:lnTo>
                    <a:pt x="78" y="612"/>
                  </a:lnTo>
                  <a:lnTo>
                    <a:pt x="78" y="630"/>
                  </a:lnTo>
                  <a:lnTo>
                    <a:pt x="84" y="64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52" name="Eritrea" descr="© INSCALE GmbH, 05.05.2010&#10;http://www.presentationload.com/">
              <a:extLst>
                <a:ext uri="{FF2B5EF4-FFF2-40B4-BE49-F238E27FC236}">
                  <a16:creationId xmlns:a16="http://schemas.microsoft.com/office/drawing/2014/main" id="{3307903D-5CBE-468D-A4C2-708730DB91CC}"/>
                </a:ext>
              </a:extLst>
            </p:cNvPr>
            <p:cNvSpPr>
              <a:spLocks/>
            </p:cNvSpPr>
            <p:nvPr/>
          </p:nvSpPr>
          <p:spPr bwMode="gray">
            <a:xfrm>
              <a:off x="6686781" y="3866948"/>
              <a:ext cx="212734" cy="206307"/>
            </a:xfrm>
            <a:custGeom>
              <a:avLst/>
              <a:gdLst>
                <a:gd name="T0" fmla="*/ 2147483647 w 480"/>
                <a:gd name="T1" fmla="*/ 2147483647 h 456"/>
                <a:gd name="T2" fmla="*/ 2147483647 w 480"/>
                <a:gd name="T3" fmla="*/ 2147483647 h 456"/>
                <a:gd name="T4" fmla="*/ 2147483647 w 480"/>
                <a:gd name="T5" fmla="*/ 2147483647 h 456"/>
                <a:gd name="T6" fmla="*/ 2147483647 w 480"/>
                <a:gd name="T7" fmla="*/ 2147483647 h 456"/>
                <a:gd name="T8" fmla="*/ 2147483647 w 480"/>
                <a:gd name="T9" fmla="*/ 2147483647 h 456"/>
                <a:gd name="T10" fmla="*/ 2147483647 w 480"/>
                <a:gd name="T11" fmla="*/ 2147483647 h 456"/>
                <a:gd name="T12" fmla="*/ 2147483647 w 480"/>
                <a:gd name="T13" fmla="*/ 2147483647 h 456"/>
                <a:gd name="T14" fmla="*/ 2147483647 w 480"/>
                <a:gd name="T15" fmla="*/ 2147483647 h 456"/>
                <a:gd name="T16" fmla="*/ 0 w 480"/>
                <a:gd name="T17" fmla="*/ 2147483647 h 456"/>
                <a:gd name="T18" fmla="*/ 2147483647 w 480"/>
                <a:gd name="T19" fmla="*/ 2147483647 h 456"/>
                <a:gd name="T20" fmla="*/ 2147483647 w 480"/>
                <a:gd name="T21" fmla="*/ 2147483647 h 456"/>
                <a:gd name="T22" fmla="*/ 2147483647 w 480"/>
                <a:gd name="T23" fmla="*/ 2147483647 h 456"/>
                <a:gd name="T24" fmla="*/ 2147483647 w 480"/>
                <a:gd name="T25" fmla="*/ 2147483647 h 456"/>
                <a:gd name="T26" fmla="*/ 2147483647 w 480"/>
                <a:gd name="T27" fmla="*/ 2147483647 h 456"/>
                <a:gd name="T28" fmla="*/ 2147483647 w 480"/>
                <a:gd name="T29" fmla="*/ 2147483647 h 456"/>
                <a:gd name="T30" fmla="*/ 2147483647 w 480"/>
                <a:gd name="T31" fmla="*/ 2147483647 h 456"/>
                <a:gd name="T32" fmla="*/ 2147483647 w 480"/>
                <a:gd name="T33" fmla="*/ 2147483647 h 456"/>
                <a:gd name="T34" fmla="*/ 2147483647 w 480"/>
                <a:gd name="T35" fmla="*/ 2147483647 h 456"/>
                <a:gd name="T36" fmla="*/ 2147483647 w 480"/>
                <a:gd name="T37" fmla="*/ 2147483647 h 456"/>
                <a:gd name="T38" fmla="*/ 2147483647 w 480"/>
                <a:gd name="T39" fmla="*/ 2147483647 h 456"/>
                <a:gd name="T40" fmla="*/ 2147483647 w 480"/>
                <a:gd name="T41" fmla="*/ 2147483647 h 456"/>
                <a:gd name="T42" fmla="*/ 2147483647 w 480"/>
                <a:gd name="T43" fmla="*/ 2147483647 h 456"/>
                <a:gd name="T44" fmla="*/ 2147483647 w 480"/>
                <a:gd name="T45" fmla="*/ 2147483647 h 456"/>
                <a:gd name="T46" fmla="*/ 2147483647 w 480"/>
                <a:gd name="T47" fmla="*/ 2147483647 h 456"/>
                <a:gd name="T48" fmla="*/ 2147483647 w 480"/>
                <a:gd name="T49" fmla="*/ 2147483647 h 456"/>
                <a:gd name="T50" fmla="*/ 2147483647 w 480"/>
                <a:gd name="T51" fmla="*/ 2147483647 h 456"/>
                <a:gd name="T52" fmla="*/ 2147483647 w 480"/>
                <a:gd name="T53" fmla="*/ 2147483647 h 456"/>
                <a:gd name="T54" fmla="*/ 2147483647 w 480"/>
                <a:gd name="T55" fmla="*/ 2147483647 h 456"/>
                <a:gd name="T56" fmla="*/ 2147483647 w 480"/>
                <a:gd name="T57" fmla="*/ 2147483647 h 456"/>
                <a:gd name="T58" fmla="*/ 2147483647 w 480"/>
                <a:gd name="T59" fmla="*/ 2147483647 h 456"/>
                <a:gd name="T60" fmla="*/ 2147483647 w 480"/>
                <a:gd name="T61" fmla="*/ 2147483647 h 456"/>
                <a:gd name="T62" fmla="*/ 2147483647 w 480"/>
                <a:gd name="T63" fmla="*/ 2147483647 h 456"/>
                <a:gd name="T64" fmla="*/ 2147483647 w 480"/>
                <a:gd name="T65" fmla="*/ 2147483647 h 456"/>
                <a:gd name="T66" fmla="*/ 2147483647 w 480"/>
                <a:gd name="T67" fmla="*/ 2147483647 h 456"/>
                <a:gd name="T68" fmla="*/ 2147483647 w 480"/>
                <a:gd name="T69" fmla="*/ 2147483647 h 456"/>
                <a:gd name="T70" fmla="*/ 2147483647 w 480"/>
                <a:gd name="T71" fmla="*/ 2147483647 h 456"/>
                <a:gd name="T72" fmla="*/ 2147483647 w 480"/>
                <a:gd name="T73" fmla="*/ 2147483647 h 456"/>
                <a:gd name="T74" fmla="*/ 2147483647 w 480"/>
                <a:gd name="T75" fmla="*/ 2147483647 h 456"/>
                <a:gd name="T76" fmla="*/ 2147483647 w 480"/>
                <a:gd name="T77" fmla="*/ 2147483647 h 456"/>
                <a:gd name="T78" fmla="*/ 2147483647 w 480"/>
                <a:gd name="T79" fmla="*/ 2147483647 h 456"/>
                <a:gd name="T80" fmla="*/ 2147483647 w 480"/>
                <a:gd name="T81" fmla="*/ 2147483647 h 456"/>
                <a:gd name="T82" fmla="*/ 2147483647 w 480"/>
                <a:gd name="T83" fmla="*/ 2147483647 h 456"/>
                <a:gd name="T84" fmla="*/ 2147483647 w 480"/>
                <a:gd name="T85" fmla="*/ 2147483647 h 456"/>
                <a:gd name="T86" fmla="*/ 2147483647 w 480"/>
                <a:gd name="T87" fmla="*/ 2147483647 h 456"/>
                <a:gd name="T88" fmla="*/ 2147483647 w 480"/>
                <a:gd name="T89" fmla="*/ 2147483647 h 456"/>
                <a:gd name="T90" fmla="*/ 2147483647 w 480"/>
                <a:gd name="T91" fmla="*/ 2147483647 h 456"/>
                <a:gd name="T92" fmla="*/ 2147483647 w 480"/>
                <a:gd name="T93" fmla="*/ 2147483647 h 456"/>
                <a:gd name="T94" fmla="*/ 2147483647 w 480"/>
                <a:gd name="T95" fmla="*/ 2147483647 h 456"/>
                <a:gd name="T96" fmla="*/ 2147483647 w 480"/>
                <a:gd name="T97" fmla="*/ 0 h 456"/>
                <a:gd name="T98" fmla="*/ 2147483647 w 480"/>
                <a:gd name="T99" fmla="*/ 2147483647 h 456"/>
                <a:gd name="T100" fmla="*/ 2147483647 w 480"/>
                <a:gd name="T101" fmla="*/ 2147483647 h 456"/>
                <a:gd name="T102" fmla="*/ 2147483647 w 480"/>
                <a:gd name="T103" fmla="*/ 2147483647 h 45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480"/>
                <a:gd name="T157" fmla="*/ 0 h 456"/>
                <a:gd name="T158" fmla="*/ 480 w 480"/>
                <a:gd name="T159" fmla="*/ 456 h 45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480" h="456">
                  <a:moveTo>
                    <a:pt x="78" y="54"/>
                  </a:moveTo>
                  <a:lnTo>
                    <a:pt x="78" y="66"/>
                  </a:lnTo>
                  <a:lnTo>
                    <a:pt x="72" y="72"/>
                  </a:lnTo>
                  <a:lnTo>
                    <a:pt x="72" y="78"/>
                  </a:lnTo>
                  <a:lnTo>
                    <a:pt x="66" y="84"/>
                  </a:lnTo>
                  <a:lnTo>
                    <a:pt x="48" y="84"/>
                  </a:lnTo>
                  <a:lnTo>
                    <a:pt x="48" y="102"/>
                  </a:lnTo>
                  <a:lnTo>
                    <a:pt x="42" y="108"/>
                  </a:lnTo>
                  <a:lnTo>
                    <a:pt x="30" y="108"/>
                  </a:lnTo>
                  <a:lnTo>
                    <a:pt x="30" y="120"/>
                  </a:lnTo>
                  <a:lnTo>
                    <a:pt x="36" y="126"/>
                  </a:lnTo>
                  <a:lnTo>
                    <a:pt x="36" y="168"/>
                  </a:lnTo>
                  <a:lnTo>
                    <a:pt x="30" y="180"/>
                  </a:lnTo>
                  <a:lnTo>
                    <a:pt x="24" y="186"/>
                  </a:lnTo>
                  <a:lnTo>
                    <a:pt x="18" y="186"/>
                  </a:lnTo>
                  <a:lnTo>
                    <a:pt x="18" y="222"/>
                  </a:lnTo>
                  <a:lnTo>
                    <a:pt x="12" y="222"/>
                  </a:lnTo>
                  <a:lnTo>
                    <a:pt x="0" y="228"/>
                  </a:lnTo>
                  <a:lnTo>
                    <a:pt x="0" y="246"/>
                  </a:lnTo>
                  <a:lnTo>
                    <a:pt x="6" y="252"/>
                  </a:lnTo>
                  <a:lnTo>
                    <a:pt x="12" y="300"/>
                  </a:lnTo>
                  <a:lnTo>
                    <a:pt x="48" y="300"/>
                  </a:lnTo>
                  <a:lnTo>
                    <a:pt x="54" y="294"/>
                  </a:lnTo>
                  <a:lnTo>
                    <a:pt x="54" y="288"/>
                  </a:lnTo>
                  <a:lnTo>
                    <a:pt x="60" y="288"/>
                  </a:lnTo>
                  <a:lnTo>
                    <a:pt x="66" y="294"/>
                  </a:lnTo>
                  <a:lnTo>
                    <a:pt x="66" y="300"/>
                  </a:lnTo>
                  <a:lnTo>
                    <a:pt x="84" y="318"/>
                  </a:lnTo>
                  <a:lnTo>
                    <a:pt x="96" y="306"/>
                  </a:lnTo>
                  <a:lnTo>
                    <a:pt x="96" y="294"/>
                  </a:lnTo>
                  <a:lnTo>
                    <a:pt x="102" y="276"/>
                  </a:lnTo>
                  <a:lnTo>
                    <a:pt x="108" y="264"/>
                  </a:lnTo>
                  <a:lnTo>
                    <a:pt x="108" y="252"/>
                  </a:lnTo>
                  <a:lnTo>
                    <a:pt x="120" y="258"/>
                  </a:lnTo>
                  <a:lnTo>
                    <a:pt x="132" y="270"/>
                  </a:lnTo>
                  <a:lnTo>
                    <a:pt x="138" y="270"/>
                  </a:lnTo>
                  <a:lnTo>
                    <a:pt x="144" y="276"/>
                  </a:lnTo>
                  <a:lnTo>
                    <a:pt x="150" y="288"/>
                  </a:lnTo>
                  <a:lnTo>
                    <a:pt x="180" y="288"/>
                  </a:lnTo>
                  <a:lnTo>
                    <a:pt x="186" y="276"/>
                  </a:lnTo>
                  <a:lnTo>
                    <a:pt x="192" y="270"/>
                  </a:lnTo>
                  <a:lnTo>
                    <a:pt x="198" y="276"/>
                  </a:lnTo>
                  <a:lnTo>
                    <a:pt x="198" y="288"/>
                  </a:lnTo>
                  <a:lnTo>
                    <a:pt x="210" y="288"/>
                  </a:lnTo>
                  <a:lnTo>
                    <a:pt x="222" y="282"/>
                  </a:lnTo>
                  <a:lnTo>
                    <a:pt x="240" y="282"/>
                  </a:lnTo>
                  <a:lnTo>
                    <a:pt x="246" y="288"/>
                  </a:lnTo>
                  <a:lnTo>
                    <a:pt x="276" y="288"/>
                  </a:lnTo>
                  <a:lnTo>
                    <a:pt x="294" y="312"/>
                  </a:lnTo>
                  <a:lnTo>
                    <a:pt x="306" y="312"/>
                  </a:lnTo>
                  <a:lnTo>
                    <a:pt x="312" y="318"/>
                  </a:lnTo>
                  <a:lnTo>
                    <a:pt x="324" y="324"/>
                  </a:lnTo>
                  <a:lnTo>
                    <a:pt x="348" y="360"/>
                  </a:lnTo>
                  <a:lnTo>
                    <a:pt x="354" y="366"/>
                  </a:lnTo>
                  <a:lnTo>
                    <a:pt x="378" y="378"/>
                  </a:lnTo>
                  <a:lnTo>
                    <a:pt x="390" y="390"/>
                  </a:lnTo>
                  <a:lnTo>
                    <a:pt x="390" y="414"/>
                  </a:lnTo>
                  <a:lnTo>
                    <a:pt x="396" y="420"/>
                  </a:lnTo>
                  <a:lnTo>
                    <a:pt x="408" y="426"/>
                  </a:lnTo>
                  <a:lnTo>
                    <a:pt x="420" y="426"/>
                  </a:lnTo>
                  <a:lnTo>
                    <a:pt x="432" y="444"/>
                  </a:lnTo>
                  <a:lnTo>
                    <a:pt x="456" y="456"/>
                  </a:lnTo>
                  <a:lnTo>
                    <a:pt x="468" y="438"/>
                  </a:lnTo>
                  <a:lnTo>
                    <a:pt x="480" y="432"/>
                  </a:lnTo>
                  <a:lnTo>
                    <a:pt x="474" y="420"/>
                  </a:lnTo>
                  <a:lnTo>
                    <a:pt x="456" y="402"/>
                  </a:lnTo>
                  <a:lnTo>
                    <a:pt x="432" y="402"/>
                  </a:lnTo>
                  <a:lnTo>
                    <a:pt x="426" y="396"/>
                  </a:lnTo>
                  <a:lnTo>
                    <a:pt x="426" y="360"/>
                  </a:lnTo>
                  <a:lnTo>
                    <a:pt x="420" y="360"/>
                  </a:lnTo>
                  <a:lnTo>
                    <a:pt x="414" y="354"/>
                  </a:lnTo>
                  <a:lnTo>
                    <a:pt x="366" y="330"/>
                  </a:lnTo>
                  <a:lnTo>
                    <a:pt x="360" y="324"/>
                  </a:lnTo>
                  <a:lnTo>
                    <a:pt x="360" y="312"/>
                  </a:lnTo>
                  <a:lnTo>
                    <a:pt x="354" y="300"/>
                  </a:lnTo>
                  <a:lnTo>
                    <a:pt x="354" y="288"/>
                  </a:lnTo>
                  <a:lnTo>
                    <a:pt x="348" y="276"/>
                  </a:lnTo>
                  <a:lnTo>
                    <a:pt x="348" y="270"/>
                  </a:lnTo>
                  <a:lnTo>
                    <a:pt x="336" y="270"/>
                  </a:lnTo>
                  <a:lnTo>
                    <a:pt x="324" y="264"/>
                  </a:lnTo>
                  <a:lnTo>
                    <a:pt x="306" y="264"/>
                  </a:lnTo>
                  <a:lnTo>
                    <a:pt x="282" y="240"/>
                  </a:lnTo>
                  <a:lnTo>
                    <a:pt x="264" y="246"/>
                  </a:lnTo>
                  <a:lnTo>
                    <a:pt x="252" y="228"/>
                  </a:lnTo>
                  <a:lnTo>
                    <a:pt x="234" y="222"/>
                  </a:lnTo>
                  <a:lnTo>
                    <a:pt x="216" y="204"/>
                  </a:lnTo>
                  <a:lnTo>
                    <a:pt x="210" y="192"/>
                  </a:lnTo>
                  <a:lnTo>
                    <a:pt x="204" y="186"/>
                  </a:lnTo>
                  <a:lnTo>
                    <a:pt x="198" y="174"/>
                  </a:lnTo>
                  <a:lnTo>
                    <a:pt x="198" y="114"/>
                  </a:lnTo>
                  <a:lnTo>
                    <a:pt x="192" y="90"/>
                  </a:lnTo>
                  <a:lnTo>
                    <a:pt x="186" y="78"/>
                  </a:lnTo>
                  <a:lnTo>
                    <a:pt x="180" y="60"/>
                  </a:lnTo>
                  <a:lnTo>
                    <a:pt x="168" y="42"/>
                  </a:lnTo>
                  <a:lnTo>
                    <a:pt x="162" y="24"/>
                  </a:lnTo>
                  <a:lnTo>
                    <a:pt x="156" y="12"/>
                  </a:lnTo>
                  <a:lnTo>
                    <a:pt x="150" y="6"/>
                  </a:lnTo>
                  <a:lnTo>
                    <a:pt x="150" y="0"/>
                  </a:lnTo>
                  <a:lnTo>
                    <a:pt x="144" y="0"/>
                  </a:lnTo>
                  <a:lnTo>
                    <a:pt x="144" y="12"/>
                  </a:lnTo>
                  <a:lnTo>
                    <a:pt x="132" y="36"/>
                  </a:lnTo>
                  <a:lnTo>
                    <a:pt x="108" y="48"/>
                  </a:lnTo>
                  <a:lnTo>
                    <a:pt x="90" y="54"/>
                  </a:lnTo>
                  <a:lnTo>
                    <a:pt x="78" y="54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53" name="Equatorial Guinea" descr="© INSCALE GmbH, 05.05.2010&#10;http://www.presentationload.com/">
              <a:extLst>
                <a:ext uri="{FF2B5EF4-FFF2-40B4-BE49-F238E27FC236}">
                  <a16:creationId xmlns:a16="http://schemas.microsoft.com/office/drawing/2014/main" id="{3D0C1287-0C72-4AEC-99F6-5FE1AC72D9C3}"/>
                </a:ext>
              </a:extLst>
            </p:cNvPr>
            <p:cNvSpPr>
              <a:spLocks/>
            </p:cNvSpPr>
            <p:nvPr/>
          </p:nvSpPr>
          <p:spPr bwMode="gray">
            <a:xfrm>
              <a:off x="5840607" y="4436674"/>
              <a:ext cx="65090" cy="49196"/>
            </a:xfrm>
            <a:custGeom>
              <a:avLst/>
              <a:gdLst>
                <a:gd name="T0" fmla="*/ 2147483647 w 144"/>
                <a:gd name="T1" fmla="*/ 2147483647 h 108"/>
                <a:gd name="T2" fmla="*/ 2147483647 w 144"/>
                <a:gd name="T3" fmla="*/ 2147483647 h 108"/>
                <a:gd name="T4" fmla="*/ 2147483647 w 144"/>
                <a:gd name="T5" fmla="*/ 2147483647 h 108"/>
                <a:gd name="T6" fmla="*/ 2147483647 w 144"/>
                <a:gd name="T7" fmla="*/ 0 h 108"/>
                <a:gd name="T8" fmla="*/ 2147483647 w 144"/>
                <a:gd name="T9" fmla="*/ 2147483647 h 108"/>
                <a:gd name="T10" fmla="*/ 2147483647 w 144"/>
                <a:gd name="T11" fmla="*/ 2147483647 h 108"/>
                <a:gd name="T12" fmla="*/ 2147483647 w 144"/>
                <a:gd name="T13" fmla="*/ 2147483647 h 108"/>
                <a:gd name="T14" fmla="*/ 2147483647 w 144"/>
                <a:gd name="T15" fmla="*/ 2147483647 h 108"/>
                <a:gd name="T16" fmla="*/ 2147483647 w 144"/>
                <a:gd name="T17" fmla="*/ 2147483647 h 108"/>
                <a:gd name="T18" fmla="*/ 0 w 144"/>
                <a:gd name="T19" fmla="*/ 2147483647 h 108"/>
                <a:gd name="T20" fmla="*/ 0 w 144"/>
                <a:gd name="T21" fmla="*/ 2147483647 h 108"/>
                <a:gd name="T22" fmla="*/ 2147483647 w 144"/>
                <a:gd name="T23" fmla="*/ 2147483647 h 108"/>
                <a:gd name="T24" fmla="*/ 2147483647 w 144"/>
                <a:gd name="T25" fmla="*/ 2147483647 h 108"/>
                <a:gd name="T26" fmla="*/ 2147483647 w 144"/>
                <a:gd name="T27" fmla="*/ 2147483647 h 108"/>
                <a:gd name="T28" fmla="*/ 2147483647 w 144"/>
                <a:gd name="T29" fmla="*/ 2147483647 h 108"/>
                <a:gd name="T30" fmla="*/ 2147483647 w 144"/>
                <a:gd name="T31" fmla="*/ 2147483647 h 108"/>
                <a:gd name="T32" fmla="*/ 2147483647 w 144"/>
                <a:gd name="T33" fmla="*/ 2147483647 h 108"/>
                <a:gd name="T34" fmla="*/ 2147483647 w 144"/>
                <a:gd name="T35" fmla="*/ 2147483647 h 108"/>
                <a:gd name="T36" fmla="*/ 2147483647 w 144"/>
                <a:gd name="T37" fmla="*/ 2147483647 h 108"/>
                <a:gd name="T38" fmla="*/ 2147483647 w 144"/>
                <a:gd name="T39" fmla="*/ 2147483647 h 10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144"/>
                <a:gd name="T61" fmla="*/ 0 h 108"/>
                <a:gd name="T62" fmla="*/ 144 w 144"/>
                <a:gd name="T63" fmla="*/ 108 h 108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144" h="108">
                  <a:moveTo>
                    <a:pt x="138" y="48"/>
                  </a:moveTo>
                  <a:lnTo>
                    <a:pt x="144" y="12"/>
                  </a:lnTo>
                  <a:lnTo>
                    <a:pt x="48" y="12"/>
                  </a:lnTo>
                  <a:lnTo>
                    <a:pt x="36" y="0"/>
                  </a:lnTo>
                  <a:lnTo>
                    <a:pt x="30" y="6"/>
                  </a:lnTo>
                  <a:lnTo>
                    <a:pt x="30" y="42"/>
                  </a:lnTo>
                  <a:lnTo>
                    <a:pt x="18" y="54"/>
                  </a:lnTo>
                  <a:lnTo>
                    <a:pt x="12" y="66"/>
                  </a:lnTo>
                  <a:lnTo>
                    <a:pt x="6" y="72"/>
                  </a:lnTo>
                  <a:lnTo>
                    <a:pt x="0" y="84"/>
                  </a:lnTo>
                  <a:lnTo>
                    <a:pt x="0" y="90"/>
                  </a:lnTo>
                  <a:lnTo>
                    <a:pt x="6" y="96"/>
                  </a:lnTo>
                  <a:lnTo>
                    <a:pt x="18" y="102"/>
                  </a:lnTo>
                  <a:lnTo>
                    <a:pt x="36" y="102"/>
                  </a:lnTo>
                  <a:lnTo>
                    <a:pt x="36" y="108"/>
                  </a:lnTo>
                  <a:lnTo>
                    <a:pt x="138" y="108"/>
                  </a:lnTo>
                  <a:lnTo>
                    <a:pt x="138" y="102"/>
                  </a:lnTo>
                  <a:lnTo>
                    <a:pt x="144" y="84"/>
                  </a:lnTo>
                  <a:lnTo>
                    <a:pt x="144" y="54"/>
                  </a:lnTo>
                  <a:lnTo>
                    <a:pt x="138" y="48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54" name="Egypt" descr="© INSCALE GmbH, 05.05.2010&#10;http://www.presentationload.com/">
              <a:extLst>
                <a:ext uri="{FF2B5EF4-FFF2-40B4-BE49-F238E27FC236}">
                  <a16:creationId xmlns:a16="http://schemas.microsoft.com/office/drawing/2014/main" id="{49DD569B-CA17-4421-8C4D-278F7B63CC32}"/>
                </a:ext>
              </a:extLst>
            </p:cNvPr>
            <p:cNvSpPr>
              <a:spLocks/>
            </p:cNvSpPr>
            <p:nvPr/>
          </p:nvSpPr>
          <p:spPr bwMode="gray">
            <a:xfrm>
              <a:off x="6307352" y="3374985"/>
              <a:ext cx="349265" cy="361831"/>
            </a:xfrm>
            <a:custGeom>
              <a:avLst/>
              <a:gdLst>
                <a:gd name="T0" fmla="*/ 2147483647 w 792"/>
                <a:gd name="T1" fmla="*/ 2147483647 h 804"/>
                <a:gd name="T2" fmla="*/ 2147483647 w 792"/>
                <a:gd name="T3" fmla="*/ 2147483647 h 804"/>
                <a:gd name="T4" fmla="*/ 2147483647 w 792"/>
                <a:gd name="T5" fmla="*/ 2147483647 h 804"/>
                <a:gd name="T6" fmla="*/ 2147483647 w 792"/>
                <a:gd name="T7" fmla="*/ 2147483647 h 804"/>
                <a:gd name="T8" fmla="*/ 2147483647 w 792"/>
                <a:gd name="T9" fmla="*/ 2147483647 h 804"/>
                <a:gd name="T10" fmla="*/ 2147483647 w 792"/>
                <a:gd name="T11" fmla="*/ 2147483647 h 804"/>
                <a:gd name="T12" fmla="*/ 2147483647 w 792"/>
                <a:gd name="T13" fmla="*/ 2147483647 h 804"/>
                <a:gd name="T14" fmla="*/ 2147483647 w 792"/>
                <a:gd name="T15" fmla="*/ 2147483647 h 804"/>
                <a:gd name="T16" fmla="*/ 2147483647 w 792"/>
                <a:gd name="T17" fmla="*/ 2147483647 h 804"/>
                <a:gd name="T18" fmla="*/ 2147483647 w 792"/>
                <a:gd name="T19" fmla="*/ 2147483647 h 804"/>
                <a:gd name="T20" fmla="*/ 2147483647 w 792"/>
                <a:gd name="T21" fmla="*/ 2147483647 h 804"/>
                <a:gd name="T22" fmla="*/ 2147483647 w 792"/>
                <a:gd name="T23" fmla="*/ 2147483647 h 804"/>
                <a:gd name="T24" fmla="*/ 2147483647 w 792"/>
                <a:gd name="T25" fmla="*/ 2147483647 h 804"/>
                <a:gd name="T26" fmla="*/ 2147483647 w 792"/>
                <a:gd name="T27" fmla="*/ 2147483647 h 804"/>
                <a:gd name="T28" fmla="*/ 2147483647 w 792"/>
                <a:gd name="T29" fmla="*/ 2147483647 h 804"/>
                <a:gd name="T30" fmla="*/ 2147483647 w 792"/>
                <a:gd name="T31" fmla="*/ 2147483647 h 804"/>
                <a:gd name="T32" fmla="*/ 2147483647 w 792"/>
                <a:gd name="T33" fmla="*/ 2147483647 h 804"/>
                <a:gd name="T34" fmla="*/ 2147483647 w 792"/>
                <a:gd name="T35" fmla="*/ 2147483647 h 804"/>
                <a:gd name="T36" fmla="*/ 2147483647 w 792"/>
                <a:gd name="T37" fmla="*/ 2147483647 h 804"/>
                <a:gd name="T38" fmla="*/ 2147483647 w 792"/>
                <a:gd name="T39" fmla="*/ 2147483647 h 804"/>
                <a:gd name="T40" fmla="*/ 2147483647 w 792"/>
                <a:gd name="T41" fmla="*/ 2147483647 h 804"/>
                <a:gd name="T42" fmla="*/ 2147483647 w 792"/>
                <a:gd name="T43" fmla="*/ 2147483647 h 804"/>
                <a:gd name="T44" fmla="*/ 2147483647 w 792"/>
                <a:gd name="T45" fmla="*/ 2147483647 h 804"/>
                <a:gd name="T46" fmla="*/ 2147483647 w 792"/>
                <a:gd name="T47" fmla="*/ 2147483647 h 804"/>
                <a:gd name="T48" fmla="*/ 2147483647 w 792"/>
                <a:gd name="T49" fmla="*/ 2147483647 h 804"/>
                <a:gd name="T50" fmla="*/ 2147483647 w 792"/>
                <a:gd name="T51" fmla="*/ 2147483647 h 804"/>
                <a:gd name="T52" fmla="*/ 2147483647 w 792"/>
                <a:gd name="T53" fmla="*/ 2147483647 h 804"/>
                <a:gd name="T54" fmla="*/ 2147483647 w 792"/>
                <a:gd name="T55" fmla="*/ 2147483647 h 804"/>
                <a:gd name="T56" fmla="*/ 2147483647 w 792"/>
                <a:gd name="T57" fmla="*/ 2147483647 h 804"/>
                <a:gd name="T58" fmla="*/ 2147483647 w 792"/>
                <a:gd name="T59" fmla="*/ 2147483647 h 804"/>
                <a:gd name="T60" fmla="*/ 2147483647 w 792"/>
                <a:gd name="T61" fmla="*/ 2147483647 h 804"/>
                <a:gd name="T62" fmla="*/ 2147483647 w 792"/>
                <a:gd name="T63" fmla="*/ 2147483647 h 804"/>
                <a:gd name="T64" fmla="*/ 2147483647 w 792"/>
                <a:gd name="T65" fmla="*/ 2147483647 h 804"/>
                <a:gd name="T66" fmla="*/ 2147483647 w 792"/>
                <a:gd name="T67" fmla="*/ 2147483647 h 804"/>
                <a:gd name="T68" fmla="*/ 2147483647 w 792"/>
                <a:gd name="T69" fmla="*/ 2147483647 h 804"/>
                <a:gd name="T70" fmla="*/ 2147483647 w 792"/>
                <a:gd name="T71" fmla="*/ 2147483647 h 804"/>
                <a:gd name="T72" fmla="*/ 2147483647 w 792"/>
                <a:gd name="T73" fmla="*/ 2147483647 h 804"/>
                <a:gd name="T74" fmla="*/ 2147483647 w 792"/>
                <a:gd name="T75" fmla="*/ 2147483647 h 804"/>
                <a:gd name="T76" fmla="*/ 2147483647 w 792"/>
                <a:gd name="T77" fmla="*/ 2147483647 h 804"/>
                <a:gd name="T78" fmla="*/ 2147483647 w 792"/>
                <a:gd name="T79" fmla="*/ 2147483647 h 804"/>
                <a:gd name="T80" fmla="*/ 2147483647 w 792"/>
                <a:gd name="T81" fmla="*/ 2147483647 h 804"/>
                <a:gd name="T82" fmla="*/ 2147483647 w 792"/>
                <a:gd name="T83" fmla="*/ 2147483647 h 804"/>
                <a:gd name="T84" fmla="*/ 2147483647 w 792"/>
                <a:gd name="T85" fmla="*/ 2147483647 h 804"/>
                <a:gd name="T86" fmla="*/ 2147483647 w 792"/>
                <a:gd name="T87" fmla="*/ 2147483647 h 804"/>
                <a:gd name="T88" fmla="*/ 2147483647 w 792"/>
                <a:gd name="T89" fmla="*/ 2147483647 h 804"/>
                <a:gd name="T90" fmla="*/ 2147483647 w 792"/>
                <a:gd name="T91" fmla="*/ 0 h 804"/>
                <a:gd name="T92" fmla="*/ 2147483647 w 792"/>
                <a:gd name="T93" fmla="*/ 2147483647 h 804"/>
                <a:gd name="T94" fmla="*/ 2147483647 w 792"/>
                <a:gd name="T95" fmla="*/ 0 h 804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792"/>
                <a:gd name="T145" fmla="*/ 0 h 804"/>
                <a:gd name="T146" fmla="*/ 792 w 792"/>
                <a:gd name="T147" fmla="*/ 804 h 804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792" h="804">
                  <a:moveTo>
                    <a:pt x="12" y="18"/>
                  </a:moveTo>
                  <a:lnTo>
                    <a:pt x="6" y="24"/>
                  </a:lnTo>
                  <a:lnTo>
                    <a:pt x="6" y="54"/>
                  </a:lnTo>
                  <a:lnTo>
                    <a:pt x="18" y="60"/>
                  </a:lnTo>
                  <a:lnTo>
                    <a:pt x="24" y="72"/>
                  </a:lnTo>
                  <a:lnTo>
                    <a:pt x="24" y="78"/>
                  </a:lnTo>
                  <a:lnTo>
                    <a:pt x="18" y="84"/>
                  </a:lnTo>
                  <a:lnTo>
                    <a:pt x="12" y="96"/>
                  </a:lnTo>
                  <a:lnTo>
                    <a:pt x="6" y="102"/>
                  </a:lnTo>
                  <a:lnTo>
                    <a:pt x="0" y="114"/>
                  </a:lnTo>
                  <a:lnTo>
                    <a:pt x="0" y="120"/>
                  </a:lnTo>
                  <a:lnTo>
                    <a:pt x="6" y="132"/>
                  </a:lnTo>
                  <a:lnTo>
                    <a:pt x="18" y="144"/>
                  </a:lnTo>
                  <a:lnTo>
                    <a:pt x="30" y="180"/>
                  </a:lnTo>
                  <a:lnTo>
                    <a:pt x="30" y="264"/>
                  </a:lnTo>
                  <a:lnTo>
                    <a:pt x="36" y="342"/>
                  </a:lnTo>
                  <a:lnTo>
                    <a:pt x="36" y="438"/>
                  </a:lnTo>
                  <a:lnTo>
                    <a:pt x="42" y="534"/>
                  </a:lnTo>
                  <a:lnTo>
                    <a:pt x="42" y="624"/>
                  </a:lnTo>
                  <a:lnTo>
                    <a:pt x="48" y="702"/>
                  </a:lnTo>
                  <a:lnTo>
                    <a:pt x="48" y="774"/>
                  </a:lnTo>
                  <a:lnTo>
                    <a:pt x="474" y="780"/>
                  </a:lnTo>
                  <a:lnTo>
                    <a:pt x="492" y="762"/>
                  </a:lnTo>
                  <a:lnTo>
                    <a:pt x="498" y="762"/>
                  </a:lnTo>
                  <a:lnTo>
                    <a:pt x="498" y="774"/>
                  </a:lnTo>
                  <a:lnTo>
                    <a:pt x="618" y="780"/>
                  </a:lnTo>
                  <a:lnTo>
                    <a:pt x="624" y="786"/>
                  </a:lnTo>
                  <a:lnTo>
                    <a:pt x="630" y="798"/>
                  </a:lnTo>
                  <a:lnTo>
                    <a:pt x="636" y="804"/>
                  </a:lnTo>
                  <a:lnTo>
                    <a:pt x="654" y="804"/>
                  </a:lnTo>
                  <a:lnTo>
                    <a:pt x="660" y="798"/>
                  </a:lnTo>
                  <a:lnTo>
                    <a:pt x="672" y="774"/>
                  </a:lnTo>
                  <a:lnTo>
                    <a:pt x="684" y="762"/>
                  </a:lnTo>
                  <a:lnTo>
                    <a:pt x="696" y="762"/>
                  </a:lnTo>
                  <a:lnTo>
                    <a:pt x="702" y="756"/>
                  </a:lnTo>
                  <a:lnTo>
                    <a:pt x="720" y="756"/>
                  </a:lnTo>
                  <a:lnTo>
                    <a:pt x="726" y="750"/>
                  </a:lnTo>
                  <a:lnTo>
                    <a:pt x="732" y="738"/>
                  </a:lnTo>
                  <a:lnTo>
                    <a:pt x="732" y="714"/>
                  </a:lnTo>
                  <a:lnTo>
                    <a:pt x="762" y="714"/>
                  </a:lnTo>
                  <a:lnTo>
                    <a:pt x="786" y="690"/>
                  </a:lnTo>
                  <a:lnTo>
                    <a:pt x="780" y="684"/>
                  </a:lnTo>
                  <a:lnTo>
                    <a:pt x="774" y="672"/>
                  </a:lnTo>
                  <a:lnTo>
                    <a:pt x="774" y="624"/>
                  </a:lnTo>
                  <a:lnTo>
                    <a:pt x="792" y="618"/>
                  </a:lnTo>
                  <a:lnTo>
                    <a:pt x="786" y="618"/>
                  </a:lnTo>
                  <a:lnTo>
                    <a:pt x="756" y="588"/>
                  </a:lnTo>
                  <a:lnTo>
                    <a:pt x="732" y="552"/>
                  </a:lnTo>
                  <a:lnTo>
                    <a:pt x="726" y="528"/>
                  </a:lnTo>
                  <a:lnTo>
                    <a:pt x="714" y="492"/>
                  </a:lnTo>
                  <a:lnTo>
                    <a:pt x="702" y="468"/>
                  </a:lnTo>
                  <a:lnTo>
                    <a:pt x="690" y="462"/>
                  </a:lnTo>
                  <a:lnTo>
                    <a:pt x="684" y="450"/>
                  </a:lnTo>
                  <a:lnTo>
                    <a:pt x="672" y="444"/>
                  </a:lnTo>
                  <a:lnTo>
                    <a:pt x="666" y="432"/>
                  </a:lnTo>
                  <a:lnTo>
                    <a:pt x="654" y="396"/>
                  </a:lnTo>
                  <a:lnTo>
                    <a:pt x="654" y="378"/>
                  </a:lnTo>
                  <a:lnTo>
                    <a:pt x="618" y="336"/>
                  </a:lnTo>
                  <a:lnTo>
                    <a:pt x="618" y="318"/>
                  </a:lnTo>
                  <a:lnTo>
                    <a:pt x="606" y="294"/>
                  </a:lnTo>
                  <a:lnTo>
                    <a:pt x="594" y="282"/>
                  </a:lnTo>
                  <a:lnTo>
                    <a:pt x="588" y="270"/>
                  </a:lnTo>
                  <a:lnTo>
                    <a:pt x="576" y="258"/>
                  </a:lnTo>
                  <a:lnTo>
                    <a:pt x="570" y="246"/>
                  </a:lnTo>
                  <a:lnTo>
                    <a:pt x="558" y="234"/>
                  </a:lnTo>
                  <a:lnTo>
                    <a:pt x="552" y="222"/>
                  </a:lnTo>
                  <a:lnTo>
                    <a:pt x="546" y="216"/>
                  </a:lnTo>
                  <a:lnTo>
                    <a:pt x="552" y="210"/>
                  </a:lnTo>
                  <a:lnTo>
                    <a:pt x="552" y="198"/>
                  </a:lnTo>
                  <a:lnTo>
                    <a:pt x="540" y="174"/>
                  </a:lnTo>
                  <a:lnTo>
                    <a:pt x="528" y="168"/>
                  </a:lnTo>
                  <a:lnTo>
                    <a:pt x="522" y="168"/>
                  </a:lnTo>
                  <a:lnTo>
                    <a:pt x="540" y="144"/>
                  </a:lnTo>
                  <a:lnTo>
                    <a:pt x="558" y="156"/>
                  </a:lnTo>
                  <a:lnTo>
                    <a:pt x="558" y="174"/>
                  </a:lnTo>
                  <a:lnTo>
                    <a:pt x="564" y="186"/>
                  </a:lnTo>
                  <a:lnTo>
                    <a:pt x="576" y="198"/>
                  </a:lnTo>
                  <a:lnTo>
                    <a:pt x="582" y="210"/>
                  </a:lnTo>
                  <a:lnTo>
                    <a:pt x="588" y="216"/>
                  </a:lnTo>
                  <a:lnTo>
                    <a:pt x="588" y="246"/>
                  </a:lnTo>
                  <a:lnTo>
                    <a:pt x="606" y="264"/>
                  </a:lnTo>
                  <a:lnTo>
                    <a:pt x="612" y="276"/>
                  </a:lnTo>
                  <a:lnTo>
                    <a:pt x="636" y="300"/>
                  </a:lnTo>
                  <a:lnTo>
                    <a:pt x="648" y="306"/>
                  </a:lnTo>
                  <a:lnTo>
                    <a:pt x="654" y="306"/>
                  </a:lnTo>
                  <a:lnTo>
                    <a:pt x="666" y="300"/>
                  </a:lnTo>
                  <a:lnTo>
                    <a:pt x="678" y="288"/>
                  </a:lnTo>
                  <a:lnTo>
                    <a:pt x="672" y="270"/>
                  </a:lnTo>
                  <a:lnTo>
                    <a:pt x="684" y="246"/>
                  </a:lnTo>
                  <a:lnTo>
                    <a:pt x="684" y="234"/>
                  </a:lnTo>
                  <a:lnTo>
                    <a:pt x="690" y="222"/>
                  </a:lnTo>
                  <a:lnTo>
                    <a:pt x="690" y="198"/>
                  </a:lnTo>
                  <a:lnTo>
                    <a:pt x="696" y="186"/>
                  </a:lnTo>
                  <a:lnTo>
                    <a:pt x="696" y="180"/>
                  </a:lnTo>
                  <a:lnTo>
                    <a:pt x="702" y="168"/>
                  </a:lnTo>
                  <a:lnTo>
                    <a:pt x="648" y="24"/>
                  </a:lnTo>
                  <a:lnTo>
                    <a:pt x="642" y="24"/>
                  </a:lnTo>
                  <a:lnTo>
                    <a:pt x="636" y="30"/>
                  </a:lnTo>
                  <a:lnTo>
                    <a:pt x="624" y="30"/>
                  </a:lnTo>
                  <a:lnTo>
                    <a:pt x="600" y="42"/>
                  </a:lnTo>
                  <a:lnTo>
                    <a:pt x="576" y="42"/>
                  </a:lnTo>
                  <a:lnTo>
                    <a:pt x="564" y="36"/>
                  </a:lnTo>
                  <a:lnTo>
                    <a:pt x="558" y="30"/>
                  </a:lnTo>
                  <a:lnTo>
                    <a:pt x="552" y="36"/>
                  </a:lnTo>
                  <a:lnTo>
                    <a:pt x="540" y="42"/>
                  </a:lnTo>
                  <a:lnTo>
                    <a:pt x="534" y="42"/>
                  </a:lnTo>
                  <a:lnTo>
                    <a:pt x="510" y="30"/>
                  </a:lnTo>
                  <a:lnTo>
                    <a:pt x="504" y="24"/>
                  </a:lnTo>
                  <a:lnTo>
                    <a:pt x="504" y="18"/>
                  </a:lnTo>
                  <a:lnTo>
                    <a:pt x="498" y="12"/>
                  </a:lnTo>
                  <a:lnTo>
                    <a:pt x="486" y="6"/>
                  </a:lnTo>
                  <a:lnTo>
                    <a:pt x="468" y="6"/>
                  </a:lnTo>
                  <a:lnTo>
                    <a:pt x="456" y="12"/>
                  </a:lnTo>
                  <a:lnTo>
                    <a:pt x="438" y="12"/>
                  </a:lnTo>
                  <a:lnTo>
                    <a:pt x="432" y="18"/>
                  </a:lnTo>
                  <a:lnTo>
                    <a:pt x="420" y="18"/>
                  </a:lnTo>
                  <a:lnTo>
                    <a:pt x="414" y="12"/>
                  </a:lnTo>
                  <a:lnTo>
                    <a:pt x="390" y="12"/>
                  </a:lnTo>
                  <a:lnTo>
                    <a:pt x="378" y="18"/>
                  </a:lnTo>
                  <a:lnTo>
                    <a:pt x="372" y="24"/>
                  </a:lnTo>
                  <a:lnTo>
                    <a:pt x="366" y="36"/>
                  </a:lnTo>
                  <a:lnTo>
                    <a:pt x="360" y="42"/>
                  </a:lnTo>
                  <a:lnTo>
                    <a:pt x="336" y="42"/>
                  </a:lnTo>
                  <a:lnTo>
                    <a:pt x="324" y="54"/>
                  </a:lnTo>
                  <a:lnTo>
                    <a:pt x="312" y="60"/>
                  </a:lnTo>
                  <a:lnTo>
                    <a:pt x="306" y="60"/>
                  </a:lnTo>
                  <a:lnTo>
                    <a:pt x="300" y="54"/>
                  </a:lnTo>
                  <a:lnTo>
                    <a:pt x="288" y="54"/>
                  </a:lnTo>
                  <a:lnTo>
                    <a:pt x="276" y="48"/>
                  </a:lnTo>
                  <a:lnTo>
                    <a:pt x="264" y="48"/>
                  </a:lnTo>
                  <a:lnTo>
                    <a:pt x="258" y="42"/>
                  </a:lnTo>
                  <a:lnTo>
                    <a:pt x="204" y="42"/>
                  </a:lnTo>
                  <a:lnTo>
                    <a:pt x="198" y="36"/>
                  </a:lnTo>
                  <a:lnTo>
                    <a:pt x="186" y="30"/>
                  </a:lnTo>
                  <a:lnTo>
                    <a:pt x="174" y="18"/>
                  </a:lnTo>
                  <a:lnTo>
                    <a:pt x="126" y="18"/>
                  </a:lnTo>
                  <a:lnTo>
                    <a:pt x="120" y="12"/>
                  </a:lnTo>
                  <a:lnTo>
                    <a:pt x="96" y="0"/>
                  </a:lnTo>
                  <a:lnTo>
                    <a:pt x="78" y="0"/>
                  </a:lnTo>
                  <a:lnTo>
                    <a:pt x="66" y="12"/>
                  </a:lnTo>
                  <a:lnTo>
                    <a:pt x="54" y="12"/>
                  </a:lnTo>
                  <a:lnTo>
                    <a:pt x="42" y="6"/>
                  </a:lnTo>
                  <a:lnTo>
                    <a:pt x="36" y="6"/>
                  </a:lnTo>
                  <a:lnTo>
                    <a:pt x="36" y="0"/>
                  </a:lnTo>
                  <a:lnTo>
                    <a:pt x="30" y="0"/>
                  </a:lnTo>
                  <a:lnTo>
                    <a:pt x="12" y="1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55" name="East Timor" descr="© INSCALE GmbH, 05.05.2010&#10;http://www.presentationload.com/">
              <a:extLst>
                <a:ext uri="{FF2B5EF4-FFF2-40B4-BE49-F238E27FC236}">
                  <a16:creationId xmlns:a16="http://schemas.microsoft.com/office/drawing/2014/main" id="{9774D62C-60F8-4AA2-BAE6-FF74B5ECFAEC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9447565" y="4819135"/>
              <a:ext cx="109542" cy="52371"/>
            </a:xfrm>
            <a:custGeom>
              <a:avLst/>
              <a:gdLst>
                <a:gd name="T0" fmla="*/ 2147483647 w 252"/>
                <a:gd name="T1" fmla="*/ 0 h 120"/>
                <a:gd name="T2" fmla="*/ 2147483647 w 252"/>
                <a:gd name="T3" fmla="*/ 2147483647 h 120"/>
                <a:gd name="T4" fmla="*/ 2147483647 w 252"/>
                <a:gd name="T5" fmla="*/ 2147483647 h 120"/>
                <a:gd name="T6" fmla="*/ 2147483647 w 252"/>
                <a:gd name="T7" fmla="*/ 2147483647 h 120"/>
                <a:gd name="T8" fmla="*/ 2147483647 w 252"/>
                <a:gd name="T9" fmla="*/ 2147483647 h 120"/>
                <a:gd name="T10" fmla="*/ 2147483647 w 252"/>
                <a:gd name="T11" fmla="*/ 2147483647 h 120"/>
                <a:gd name="T12" fmla="*/ 2147483647 w 252"/>
                <a:gd name="T13" fmla="*/ 2147483647 h 120"/>
                <a:gd name="T14" fmla="*/ 2147483647 w 252"/>
                <a:gd name="T15" fmla="*/ 2147483647 h 120"/>
                <a:gd name="T16" fmla="*/ 2147483647 w 252"/>
                <a:gd name="T17" fmla="*/ 2147483647 h 120"/>
                <a:gd name="T18" fmla="*/ 2147483647 w 252"/>
                <a:gd name="T19" fmla="*/ 2147483647 h 120"/>
                <a:gd name="T20" fmla="*/ 2147483647 w 252"/>
                <a:gd name="T21" fmla="*/ 2147483647 h 120"/>
                <a:gd name="T22" fmla="*/ 2147483647 w 252"/>
                <a:gd name="T23" fmla="*/ 2147483647 h 120"/>
                <a:gd name="T24" fmla="*/ 2147483647 w 252"/>
                <a:gd name="T25" fmla="*/ 2147483647 h 120"/>
                <a:gd name="T26" fmla="*/ 2147483647 w 252"/>
                <a:gd name="T27" fmla="*/ 2147483647 h 120"/>
                <a:gd name="T28" fmla="*/ 2147483647 w 252"/>
                <a:gd name="T29" fmla="*/ 2147483647 h 120"/>
                <a:gd name="T30" fmla="*/ 2147483647 w 252"/>
                <a:gd name="T31" fmla="*/ 2147483647 h 120"/>
                <a:gd name="T32" fmla="*/ 2147483647 w 252"/>
                <a:gd name="T33" fmla="*/ 2147483647 h 120"/>
                <a:gd name="T34" fmla="*/ 2147483647 w 252"/>
                <a:gd name="T35" fmla="*/ 2147483647 h 120"/>
                <a:gd name="T36" fmla="*/ 2147483647 w 252"/>
                <a:gd name="T37" fmla="*/ 2147483647 h 120"/>
                <a:gd name="T38" fmla="*/ 2147483647 w 252"/>
                <a:gd name="T39" fmla="*/ 2147483647 h 120"/>
                <a:gd name="T40" fmla="*/ 2147483647 w 252"/>
                <a:gd name="T41" fmla="*/ 2147483647 h 120"/>
                <a:gd name="T42" fmla="*/ 2147483647 w 252"/>
                <a:gd name="T43" fmla="*/ 2147483647 h 120"/>
                <a:gd name="T44" fmla="*/ 2147483647 w 252"/>
                <a:gd name="T45" fmla="*/ 2147483647 h 120"/>
                <a:gd name="T46" fmla="*/ 2147483647 w 252"/>
                <a:gd name="T47" fmla="*/ 0 h 120"/>
                <a:gd name="T48" fmla="*/ 0 w 252"/>
                <a:gd name="T49" fmla="*/ 2147483647 h 120"/>
                <a:gd name="T50" fmla="*/ 2147483647 w 252"/>
                <a:gd name="T51" fmla="*/ 2147483647 h 120"/>
                <a:gd name="T52" fmla="*/ 2147483647 w 252"/>
                <a:gd name="T53" fmla="*/ 2147483647 h 120"/>
                <a:gd name="T54" fmla="*/ 2147483647 w 252"/>
                <a:gd name="T55" fmla="*/ 2147483647 h 120"/>
                <a:gd name="T56" fmla="*/ 2147483647 w 252"/>
                <a:gd name="T57" fmla="*/ 2147483647 h 120"/>
                <a:gd name="T58" fmla="*/ 2147483647 w 252"/>
                <a:gd name="T59" fmla="*/ 2147483647 h 120"/>
                <a:gd name="T60" fmla="*/ 2147483647 w 252"/>
                <a:gd name="T61" fmla="*/ 2147483647 h 120"/>
                <a:gd name="T62" fmla="*/ 2147483647 w 252"/>
                <a:gd name="T63" fmla="*/ 2147483647 h 120"/>
                <a:gd name="T64" fmla="*/ 0 w 252"/>
                <a:gd name="T65" fmla="*/ 2147483647 h 12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252"/>
                <a:gd name="T100" fmla="*/ 0 h 120"/>
                <a:gd name="T101" fmla="*/ 252 w 252"/>
                <a:gd name="T102" fmla="*/ 120 h 120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252" h="120">
                  <a:moveTo>
                    <a:pt x="228" y="0"/>
                  </a:moveTo>
                  <a:lnTo>
                    <a:pt x="204" y="24"/>
                  </a:lnTo>
                  <a:lnTo>
                    <a:pt x="114" y="24"/>
                  </a:lnTo>
                  <a:lnTo>
                    <a:pt x="108" y="30"/>
                  </a:lnTo>
                  <a:lnTo>
                    <a:pt x="102" y="42"/>
                  </a:lnTo>
                  <a:lnTo>
                    <a:pt x="96" y="48"/>
                  </a:lnTo>
                  <a:lnTo>
                    <a:pt x="90" y="48"/>
                  </a:lnTo>
                  <a:lnTo>
                    <a:pt x="78" y="54"/>
                  </a:lnTo>
                  <a:lnTo>
                    <a:pt x="90" y="72"/>
                  </a:lnTo>
                  <a:lnTo>
                    <a:pt x="84" y="78"/>
                  </a:lnTo>
                  <a:lnTo>
                    <a:pt x="72" y="102"/>
                  </a:lnTo>
                  <a:lnTo>
                    <a:pt x="72" y="114"/>
                  </a:lnTo>
                  <a:lnTo>
                    <a:pt x="78" y="120"/>
                  </a:lnTo>
                  <a:lnTo>
                    <a:pt x="78" y="114"/>
                  </a:lnTo>
                  <a:lnTo>
                    <a:pt x="84" y="108"/>
                  </a:lnTo>
                  <a:lnTo>
                    <a:pt x="96" y="108"/>
                  </a:lnTo>
                  <a:lnTo>
                    <a:pt x="132" y="84"/>
                  </a:lnTo>
                  <a:lnTo>
                    <a:pt x="138" y="90"/>
                  </a:lnTo>
                  <a:lnTo>
                    <a:pt x="162" y="90"/>
                  </a:lnTo>
                  <a:lnTo>
                    <a:pt x="186" y="78"/>
                  </a:lnTo>
                  <a:lnTo>
                    <a:pt x="198" y="66"/>
                  </a:lnTo>
                  <a:lnTo>
                    <a:pt x="210" y="60"/>
                  </a:lnTo>
                  <a:lnTo>
                    <a:pt x="252" y="18"/>
                  </a:lnTo>
                  <a:lnTo>
                    <a:pt x="228" y="0"/>
                  </a:lnTo>
                  <a:close/>
                  <a:moveTo>
                    <a:pt x="0" y="90"/>
                  </a:moveTo>
                  <a:lnTo>
                    <a:pt x="6" y="102"/>
                  </a:lnTo>
                  <a:lnTo>
                    <a:pt x="18" y="96"/>
                  </a:lnTo>
                  <a:lnTo>
                    <a:pt x="24" y="90"/>
                  </a:lnTo>
                  <a:lnTo>
                    <a:pt x="36" y="90"/>
                  </a:lnTo>
                  <a:lnTo>
                    <a:pt x="36" y="84"/>
                  </a:lnTo>
                  <a:lnTo>
                    <a:pt x="42" y="72"/>
                  </a:lnTo>
                  <a:lnTo>
                    <a:pt x="18" y="72"/>
                  </a:lnTo>
                  <a:lnTo>
                    <a:pt x="0" y="90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56" name="Djibouti" descr="© INSCALE GmbH, 05.05.2010&#10;http://www.presentationload.com/">
              <a:extLst>
                <a:ext uri="{FF2B5EF4-FFF2-40B4-BE49-F238E27FC236}">
                  <a16:creationId xmlns:a16="http://schemas.microsoft.com/office/drawing/2014/main" id="{30DAB74A-EA57-428D-A6B8-D5E72C24BCAB}"/>
                </a:ext>
              </a:extLst>
            </p:cNvPr>
            <p:cNvSpPr>
              <a:spLocks/>
            </p:cNvSpPr>
            <p:nvPr/>
          </p:nvSpPr>
          <p:spPr bwMode="gray">
            <a:xfrm>
              <a:off x="6856651" y="4062147"/>
              <a:ext cx="52389" cy="61892"/>
            </a:xfrm>
            <a:custGeom>
              <a:avLst/>
              <a:gdLst>
                <a:gd name="T0" fmla="*/ 2147483647 w 114"/>
                <a:gd name="T1" fmla="*/ 2147483647 h 138"/>
                <a:gd name="T2" fmla="*/ 2147483647 w 114"/>
                <a:gd name="T3" fmla="*/ 2147483647 h 138"/>
                <a:gd name="T4" fmla="*/ 2147483647 w 114"/>
                <a:gd name="T5" fmla="*/ 2147483647 h 138"/>
                <a:gd name="T6" fmla="*/ 0 w 114"/>
                <a:gd name="T7" fmla="*/ 2147483647 h 138"/>
                <a:gd name="T8" fmla="*/ 0 w 114"/>
                <a:gd name="T9" fmla="*/ 2147483647 h 138"/>
                <a:gd name="T10" fmla="*/ 2147483647 w 114"/>
                <a:gd name="T11" fmla="*/ 2147483647 h 138"/>
                <a:gd name="T12" fmla="*/ 2147483647 w 114"/>
                <a:gd name="T13" fmla="*/ 2147483647 h 138"/>
                <a:gd name="T14" fmla="*/ 2147483647 w 114"/>
                <a:gd name="T15" fmla="*/ 2147483647 h 138"/>
                <a:gd name="T16" fmla="*/ 2147483647 w 114"/>
                <a:gd name="T17" fmla="*/ 2147483647 h 138"/>
                <a:gd name="T18" fmla="*/ 2147483647 w 114"/>
                <a:gd name="T19" fmla="*/ 2147483647 h 138"/>
                <a:gd name="T20" fmla="*/ 2147483647 w 114"/>
                <a:gd name="T21" fmla="*/ 2147483647 h 138"/>
                <a:gd name="T22" fmla="*/ 2147483647 w 114"/>
                <a:gd name="T23" fmla="*/ 2147483647 h 138"/>
                <a:gd name="T24" fmla="*/ 2147483647 w 114"/>
                <a:gd name="T25" fmla="*/ 2147483647 h 138"/>
                <a:gd name="T26" fmla="*/ 2147483647 w 114"/>
                <a:gd name="T27" fmla="*/ 2147483647 h 138"/>
                <a:gd name="T28" fmla="*/ 2147483647 w 114"/>
                <a:gd name="T29" fmla="*/ 2147483647 h 138"/>
                <a:gd name="T30" fmla="*/ 2147483647 w 114"/>
                <a:gd name="T31" fmla="*/ 2147483647 h 138"/>
                <a:gd name="T32" fmla="*/ 2147483647 w 114"/>
                <a:gd name="T33" fmla="*/ 2147483647 h 138"/>
                <a:gd name="T34" fmla="*/ 2147483647 w 114"/>
                <a:gd name="T35" fmla="*/ 2147483647 h 138"/>
                <a:gd name="T36" fmla="*/ 2147483647 w 114"/>
                <a:gd name="T37" fmla="*/ 2147483647 h 138"/>
                <a:gd name="T38" fmla="*/ 2147483647 w 114"/>
                <a:gd name="T39" fmla="*/ 2147483647 h 138"/>
                <a:gd name="T40" fmla="*/ 2147483647 w 114"/>
                <a:gd name="T41" fmla="*/ 2147483647 h 138"/>
                <a:gd name="T42" fmla="*/ 2147483647 w 114"/>
                <a:gd name="T43" fmla="*/ 2147483647 h 138"/>
                <a:gd name="T44" fmla="*/ 2147483647 w 114"/>
                <a:gd name="T45" fmla="*/ 2147483647 h 138"/>
                <a:gd name="T46" fmla="*/ 2147483647 w 114"/>
                <a:gd name="T47" fmla="*/ 2147483647 h 138"/>
                <a:gd name="T48" fmla="*/ 2147483647 w 114"/>
                <a:gd name="T49" fmla="*/ 2147483647 h 138"/>
                <a:gd name="T50" fmla="*/ 2147483647 w 114"/>
                <a:gd name="T51" fmla="*/ 2147483647 h 138"/>
                <a:gd name="T52" fmla="*/ 2147483647 w 114"/>
                <a:gd name="T53" fmla="*/ 2147483647 h 138"/>
                <a:gd name="T54" fmla="*/ 2147483647 w 114"/>
                <a:gd name="T55" fmla="*/ 0 h 138"/>
                <a:gd name="T56" fmla="*/ 2147483647 w 114"/>
                <a:gd name="T57" fmla="*/ 2147483647 h 138"/>
                <a:gd name="T58" fmla="*/ 2147483647 w 114"/>
                <a:gd name="T59" fmla="*/ 2147483647 h 138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114"/>
                <a:gd name="T91" fmla="*/ 0 h 138"/>
                <a:gd name="T92" fmla="*/ 114 w 114"/>
                <a:gd name="T93" fmla="*/ 138 h 138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114" h="138">
                  <a:moveTo>
                    <a:pt x="72" y="24"/>
                  </a:moveTo>
                  <a:lnTo>
                    <a:pt x="48" y="12"/>
                  </a:lnTo>
                  <a:lnTo>
                    <a:pt x="18" y="66"/>
                  </a:lnTo>
                  <a:lnTo>
                    <a:pt x="0" y="84"/>
                  </a:lnTo>
                  <a:lnTo>
                    <a:pt x="0" y="96"/>
                  </a:lnTo>
                  <a:lnTo>
                    <a:pt x="6" y="114"/>
                  </a:lnTo>
                  <a:lnTo>
                    <a:pt x="6" y="126"/>
                  </a:lnTo>
                  <a:lnTo>
                    <a:pt x="18" y="138"/>
                  </a:lnTo>
                  <a:lnTo>
                    <a:pt x="42" y="138"/>
                  </a:lnTo>
                  <a:lnTo>
                    <a:pt x="48" y="132"/>
                  </a:lnTo>
                  <a:lnTo>
                    <a:pt x="54" y="132"/>
                  </a:lnTo>
                  <a:lnTo>
                    <a:pt x="60" y="126"/>
                  </a:lnTo>
                  <a:lnTo>
                    <a:pt x="72" y="126"/>
                  </a:lnTo>
                  <a:lnTo>
                    <a:pt x="84" y="132"/>
                  </a:lnTo>
                  <a:lnTo>
                    <a:pt x="90" y="138"/>
                  </a:lnTo>
                  <a:lnTo>
                    <a:pt x="90" y="132"/>
                  </a:lnTo>
                  <a:lnTo>
                    <a:pt x="114" y="108"/>
                  </a:lnTo>
                  <a:lnTo>
                    <a:pt x="114" y="102"/>
                  </a:lnTo>
                  <a:lnTo>
                    <a:pt x="102" y="90"/>
                  </a:lnTo>
                  <a:lnTo>
                    <a:pt x="66" y="90"/>
                  </a:lnTo>
                  <a:lnTo>
                    <a:pt x="78" y="84"/>
                  </a:lnTo>
                  <a:lnTo>
                    <a:pt x="84" y="72"/>
                  </a:lnTo>
                  <a:lnTo>
                    <a:pt x="96" y="66"/>
                  </a:lnTo>
                  <a:lnTo>
                    <a:pt x="102" y="54"/>
                  </a:lnTo>
                  <a:lnTo>
                    <a:pt x="114" y="42"/>
                  </a:lnTo>
                  <a:lnTo>
                    <a:pt x="114" y="24"/>
                  </a:lnTo>
                  <a:lnTo>
                    <a:pt x="108" y="12"/>
                  </a:lnTo>
                  <a:lnTo>
                    <a:pt x="96" y="0"/>
                  </a:lnTo>
                  <a:lnTo>
                    <a:pt x="84" y="6"/>
                  </a:lnTo>
                  <a:lnTo>
                    <a:pt x="72" y="24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57" name="Cuba" descr="© INSCALE GmbH, 05.05.2010&#10;http://www.presentationload.com/">
              <a:extLst>
                <a:ext uri="{FF2B5EF4-FFF2-40B4-BE49-F238E27FC236}">
                  <a16:creationId xmlns:a16="http://schemas.microsoft.com/office/drawing/2014/main" id="{1F766F7E-3B82-49A8-89ED-2374DEDD7D61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932179" y="3679685"/>
              <a:ext cx="327039" cy="122198"/>
            </a:xfrm>
            <a:custGeom>
              <a:avLst/>
              <a:gdLst>
                <a:gd name="T0" fmla="*/ 2147483647 w 738"/>
                <a:gd name="T1" fmla="*/ 2147483647 h 270"/>
                <a:gd name="T2" fmla="*/ 2147483647 w 738"/>
                <a:gd name="T3" fmla="*/ 2147483647 h 270"/>
                <a:gd name="T4" fmla="*/ 2147483647 w 738"/>
                <a:gd name="T5" fmla="*/ 2147483647 h 270"/>
                <a:gd name="T6" fmla="*/ 2147483647 w 738"/>
                <a:gd name="T7" fmla="*/ 2147483647 h 270"/>
                <a:gd name="T8" fmla="*/ 2147483647 w 738"/>
                <a:gd name="T9" fmla="*/ 2147483647 h 270"/>
                <a:gd name="T10" fmla="*/ 2147483647 w 738"/>
                <a:gd name="T11" fmla="*/ 2147483647 h 270"/>
                <a:gd name="T12" fmla="*/ 2147483647 w 738"/>
                <a:gd name="T13" fmla="*/ 2147483647 h 270"/>
                <a:gd name="T14" fmla="*/ 2147483647 w 738"/>
                <a:gd name="T15" fmla="*/ 2147483647 h 270"/>
                <a:gd name="T16" fmla="*/ 2147483647 w 738"/>
                <a:gd name="T17" fmla="*/ 2147483647 h 270"/>
                <a:gd name="T18" fmla="*/ 2147483647 w 738"/>
                <a:gd name="T19" fmla="*/ 2147483647 h 270"/>
                <a:gd name="T20" fmla="*/ 2147483647 w 738"/>
                <a:gd name="T21" fmla="*/ 2147483647 h 270"/>
                <a:gd name="T22" fmla="*/ 2147483647 w 738"/>
                <a:gd name="T23" fmla="*/ 2147483647 h 270"/>
                <a:gd name="T24" fmla="*/ 2147483647 w 738"/>
                <a:gd name="T25" fmla="*/ 2147483647 h 270"/>
                <a:gd name="T26" fmla="*/ 2147483647 w 738"/>
                <a:gd name="T27" fmla="*/ 2147483647 h 270"/>
                <a:gd name="T28" fmla="*/ 2147483647 w 738"/>
                <a:gd name="T29" fmla="*/ 2147483647 h 270"/>
                <a:gd name="T30" fmla="*/ 2147483647 w 738"/>
                <a:gd name="T31" fmla="*/ 2147483647 h 270"/>
                <a:gd name="T32" fmla="*/ 2147483647 w 738"/>
                <a:gd name="T33" fmla="*/ 2147483647 h 270"/>
                <a:gd name="T34" fmla="*/ 2147483647 w 738"/>
                <a:gd name="T35" fmla="*/ 2147483647 h 270"/>
                <a:gd name="T36" fmla="*/ 2147483647 w 738"/>
                <a:gd name="T37" fmla="*/ 0 h 270"/>
                <a:gd name="T38" fmla="*/ 2147483647 w 738"/>
                <a:gd name="T39" fmla="*/ 2147483647 h 270"/>
                <a:gd name="T40" fmla="*/ 2147483647 w 738"/>
                <a:gd name="T41" fmla="*/ 2147483647 h 270"/>
                <a:gd name="T42" fmla="*/ 2147483647 w 738"/>
                <a:gd name="T43" fmla="*/ 2147483647 h 270"/>
                <a:gd name="T44" fmla="*/ 2147483647 w 738"/>
                <a:gd name="T45" fmla="*/ 2147483647 h 270"/>
                <a:gd name="T46" fmla="*/ 2147483647 w 738"/>
                <a:gd name="T47" fmla="*/ 2147483647 h 270"/>
                <a:gd name="T48" fmla="*/ 2147483647 w 738"/>
                <a:gd name="T49" fmla="*/ 2147483647 h 270"/>
                <a:gd name="T50" fmla="*/ 2147483647 w 738"/>
                <a:gd name="T51" fmla="*/ 2147483647 h 270"/>
                <a:gd name="T52" fmla="*/ 2147483647 w 738"/>
                <a:gd name="T53" fmla="*/ 2147483647 h 270"/>
                <a:gd name="T54" fmla="*/ 2147483647 w 738"/>
                <a:gd name="T55" fmla="*/ 2147483647 h 270"/>
                <a:gd name="T56" fmla="*/ 2147483647 w 738"/>
                <a:gd name="T57" fmla="*/ 2147483647 h 270"/>
                <a:gd name="T58" fmla="*/ 2147483647 w 738"/>
                <a:gd name="T59" fmla="*/ 2147483647 h 270"/>
                <a:gd name="T60" fmla="*/ 2147483647 w 738"/>
                <a:gd name="T61" fmla="*/ 2147483647 h 270"/>
                <a:gd name="T62" fmla="*/ 2147483647 w 738"/>
                <a:gd name="T63" fmla="*/ 2147483647 h 270"/>
                <a:gd name="T64" fmla="*/ 2147483647 w 738"/>
                <a:gd name="T65" fmla="*/ 2147483647 h 270"/>
                <a:gd name="T66" fmla="*/ 2147483647 w 738"/>
                <a:gd name="T67" fmla="*/ 2147483647 h 270"/>
                <a:gd name="T68" fmla="*/ 2147483647 w 738"/>
                <a:gd name="T69" fmla="*/ 2147483647 h 270"/>
                <a:gd name="T70" fmla="*/ 2147483647 w 738"/>
                <a:gd name="T71" fmla="*/ 2147483647 h 270"/>
                <a:gd name="T72" fmla="*/ 2147483647 w 738"/>
                <a:gd name="T73" fmla="*/ 2147483647 h 270"/>
                <a:gd name="T74" fmla="*/ 2147483647 w 738"/>
                <a:gd name="T75" fmla="*/ 2147483647 h 270"/>
                <a:gd name="T76" fmla="*/ 2147483647 w 738"/>
                <a:gd name="T77" fmla="*/ 2147483647 h 270"/>
                <a:gd name="T78" fmla="*/ 2147483647 w 738"/>
                <a:gd name="T79" fmla="*/ 2147483647 h 270"/>
                <a:gd name="T80" fmla="*/ 2147483647 w 738"/>
                <a:gd name="T81" fmla="*/ 2147483647 h 270"/>
                <a:gd name="T82" fmla="*/ 2147483647 w 738"/>
                <a:gd name="T83" fmla="*/ 2147483647 h 270"/>
                <a:gd name="T84" fmla="*/ 2147483647 w 738"/>
                <a:gd name="T85" fmla="*/ 2147483647 h 270"/>
                <a:gd name="T86" fmla="*/ 2147483647 w 738"/>
                <a:gd name="T87" fmla="*/ 2147483647 h 270"/>
                <a:gd name="T88" fmla="*/ 2147483647 w 738"/>
                <a:gd name="T89" fmla="*/ 2147483647 h 270"/>
                <a:gd name="T90" fmla="*/ 2147483647 w 738"/>
                <a:gd name="T91" fmla="*/ 2147483647 h 270"/>
                <a:gd name="T92" fmla="*/ 2147483647 w 738"/>
                <a:gd name="T93" fmla="*/ 2147483647 h 270"/>
                <a:gd name="T94" fmla="*/ 2147483647 w 738"/>
                <a:gd name="T95" fmla="*/ 2147483647 h 270"/>
                <a:gd name="T96" fmla="*/ 2147483647 w 738"/>
                <a:gd name="T97" fmla="*/ 2147483647 h 270"/>
                <a:gd name="T98" fmla="*/ 2147483647 w 738"/>
                <a:gd name="T99" fmla="*/ 2147483647 h 270"/>
                <a:gd name="T100" fmla="*/ 2147483647 w 738"/>
                <a:gd name="T101" fmla="*/ 2147483647 h 270"/>
                <a:gd name="T102" fmla="*/ 2147483647 w 738"/>
                <a:gd name="T103" fmla="*/ 2147483647 h 270"/>
                <a:gd name="T104" fmla="*/ 2147483647 w 738"/>
                <a:gd name="T105" fmla="*/ 2147483647 h 270"/>
                <a:gd name="T106" fmla="*/ 2147483647 w 738"/>
                <a:gd name="T107" fmla="*/ 2147483647 h 270"/>
                <a:gd name="T108" fmla="*/ 2147483647 w 738"/>
                <a:gd name="T109" fmla="*/ 2147483647 h 270"/>
                <a:gd name="T110" fmla="*/ 2147483647 w 738"/>
                <a:gd name="T111" fmla="*/ 2147483647 h 270"/>
                <a:gd name="T112" fmla="*/ 2147483647 w 738"/>
                <a:gd name="T113" fmla="*/ 2147483647 h 270"/>
                <a:gd name="T114" fmla="*/ 2147483647 w 738"/>
                <a:gd name="T115" fmla="*/ 2147483647 h 27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738"/>
                <a:gd name="T175" fmla="*/ 0 h 270"/>
                <a:gd name="T176" fmla="*/ 738 w 738"/>
                <a:gd name="T177" fmla="*/ 270 h 27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738" h="270">
                  <a:moveTo>
                    <a:pt x="708" y="228"/>
                  </a:moveTo>
                  <a:lnTo>
                    <a:pt x="690" y="222"/>
                  </a:lnTo>
                  <a:lnTo>
                    <a:pt x="666" y="222"/>
                  </a:lnTo>
                  <a:lnTo>
                    <a:pt x="666" y="204"/>
                  </a:lnTo>
                  <a:lnTo>
                    <a:pt x="660" y="198"/>
                  </a:lnTo>
                  <a:lnTo>
                    <a:pt x="648" y="192"/>
                  </a:lnTo>
                  <a:lnTo>
                    <a:pt x="600" y="192"/>
                  </a:lnTo>
                  <a:lnTo>
                    <a:pt x="624" y="168"/>
                  </a:lnTo>
                  <a:lnTo>
                    <a:pt x="612" y="168"/>
                  </a:lnTo>
                  <a:lnTo>
                    <a:pt x="600" y="162"/>
                  </a:lnTo>
                  <a:lnTo>
                    <a:pt x="558" y="162"/>
                  </a:lnTo>
                  <a:lnTo>
                    <a:pt x="534" y="150"/>
                  </a:lnTo>
                  <a:lnTo>
                    <a:pt x="528" y="144"/>
                  </a:lnTo>
                  <a:lnTo>
                    <a:pt x="522" y="144"/>
                  </a:lnTo>
                  <a:lnTo>
                    <a:pt x="528" y="138"/>
                  </a:lnTo>
                  <a:lnTo>
                    <a:pt x="528" y="132"/>
                  </a:lnTo>
                  <a:lnTo>
                    <a:pt x="534" y="126"/>
                  </a:lnTo>
                  <a:lnTo>
                    <a:pt x="534" y="120"/>
                  </a:lnTo>
                  <a:lnTo>
                    <a:pt x="522" y="120"/>
                  </a:lnTo>
                  <a:lnTo>
                    <a:pt x="510" y="114"/>
                  </a:lnTo>
                  <a:lnTo>
                    <a:pt x="504" y="114"/>
                  </a:lnTo>
                  <a:lnTo>
                    <a:pt x="474" y="84"/>
                  </a:lnTo>
                  <a:lnTo>
                    <a:pt x="462" y="78"/>
                  </a:lnTo>
                  <a:lnTo>
                    <a:pt x="450" y="66"/>
                  </a:lnTo>
                  <a:lnTo>
                    <a:pt x="432" y="66"/>
                  </a:lnTo>
                  <a:lnTo>
                    <a:pt x="432" y="84"/>
                  </a:lnTo>
                  <a:lnTo>
                    <a:pt x="444" y="96"/>
                  </a:lnTo>
                  <a:lnTo>
                    <a:pt x="450" y="96"/>
                  </a:lnTo>
                  <a:lnTo>
                    <a:pt x="378" y="60"/>
                  </a:lnTo>
                  <a:lnTo>
                    <a:pt x="372" y="54"/>
                  </a:lnTo>
                  <a:lnTo>
                    <a:pt x="360" y="48"/>
                  </a:lnTo>
                  <a:lnTo>
                    <a:pt x="354" y="36"/>
                  </a:lnTo>
                  <a:lnTo>
                    <a:pt x="342" y="30"/>
                  </a:lnTo>
                  <a:lnTo>
                    <a:pt x="330" y="18"/>
                  </a:lnTo>
                  <a:lnTo>
                    <a:pt x="270" y="18"/>
                  </a:lnTo>
                  <a:lnTo>
                    <a:pt x="258" y="12"/>
                  </a:lnTo>
                  <a:lnTo>
                    <a:pt x="228" y="6"/>
                  </a:lnTo>
                  <a:lnTo>
                    <a:pt x="174" y="0"/>
                  </a:lnTo>
                  <a:lnTo>
                    <a:pt x="126" y="6"/>
                  </a:lnTo>
                  <a:lnTo>
                    <a:pt x="96" y="18"/>
                  </a:lnTo>
                  <a:lnTo>
                    <a:pt x="72" y="42"/>
                  </a:lnTo>
                  <a:lnTo>
                    <a:pt x="60" y="48"/>
                  </a:lnTo>
                  <a:lnTo>
                    <a:pt x="42" y="60"/>
                  </a:lnTo>
                  <a:lnTo>
                    <a:pt x="24" y="66"/>
                  </a:lnTo>
                  <a:lnTo>
                    <a:pt x="12" y="72"/>
                  </a:lnTo>
                  <a:lnTo>
                    <a:pt x="6" y="78"/>
                  </a:lnTo>
                  <a:lnTo>
                    <a:pt x="0" y="78"/>
                  </a:lnTo>
                  <a:lnTo>
                    <a:pt x="72" y="72"/>
                  </a:lnTo>
                  <a:lnTo>
                    <a:pt x="72" y="60"/>
                  </a:lnTo>
                  <a:lnTo>
                    <a:pt x="150" y="54"/>
                  </a:lnTo>
                  <a:lnTo>
                    <a:pt x="174" y="42"/>
                  </a:lnTo>
                  <a:lnTo>
                    <a:pt x="198" y="42"/>
                  </a:lnTo>
                  <a:lnTo>
                    <a:pt x="222" y="54"/>
                  </a:lnTo>
                  <a:lnTo>
                    <a:pt x="222" y="60"/>
                  </a:lnTo>
                  <a:lnTo>
                    <a:pt x="216" y="60"/>
                  </a:lnTo>
                  <a:lnTo>
                    <a:pt x="210" y="66"/>
                  </a:lnTo>
                  <a:lnTo>
                    <a:pt x="198" y="66"/>
                  </a:lnTo>
                  <a:lnTo>
                    <a:pt x="192" y="72"/>
                  </a:lnTo>
                  <a:lnTo>
                    <a:pt x="186" y="72"/>
                  </a:lnTo>
                  <a:lnTo>
                    <a:pt x="204" y="78"/>
                  </a:lnTo>
                  <a:lnTo>
                    <a:pt x="210" y="78"/>
                  </a:lnTo>
                  <a:lnTo>
                    <a:pt x="216" y="84"/>
                  </a:lnTo>
                  <a:lnTo>
                    <a:pt x="228" y="90"/>
                  </a:lnTo>
                  <a:lnTo>
                    <a:pt x="246" y="96"/>
                  </a:lnTo>
                  <a:lnTo>
                    <a:pt x="258" y="102"/>
                  </a:lnTo>
                  <a:lnTo>
                    <a:pt x="276" y="102"/>
                  </a:lnTo>
                  <a:lnTo>
                    <a:pt x="282" y="96"/>
                  </a:lnTo>
                  <a:lnTo>
                    <a:pt x="282" y="90"/>
                  </a:lnTo>
                  <a:lnTo>
                    <a:pt x="294" y="96"/>
                  </a:lnTo>
                  <a:lnTo>
                    <a:pt x="300" y="102"/>
                  </a:lnTo>
                  <a:lnTo>
                    <a:pt x="318" y="114"/>
                  </a:lnTo>
                  <a:lnTo>
                    <a:pt x="342" y="126"/>
                  </a:lnTo>
                  <a:lnTo>
                    <a:pt x="372" y="126"/>
                  </a:lnTo>
                  <a:lnTo>
                    <a:pt x="390" y="120"/>
                  </a:lnTo>
                  <a:lnTo>
                    <a:pt x="402" y="120"/>
                  </a:lnTo>
                  <a:lnTo>
                    <a:pt x="390" y="144"/>
                  </a:lnTo>
                  <a:lnTo>
                    <a:pt x="450" y="168"/>
                  </a:lnTo>
                  <a:lnTo>
                    <a:pt x="474" y="204"/>
                  </a:lnTo>
                  <a:lnTo>
                    <a:pt x="480" y="210"/>
                  </a:lnTo>
                  <a:lnTo>
                    <a:pt x="492" y="216"/>
                  </a:lnTo>
                  <a:lnTo>
                    <a:pt x="498" y="222"/>
                  </a:lnTo>
                  <a:lnTo>
                    <a:pt x="498" y="228"/>
                  </a:lnTo>
                  <a:lnTo>
                    <a:pt x="474" y="252"/>
                  </a:lnTo>
                  <a:lnTo>
                    <a:pt x="474" y="258"/>
                  </a:lnTo>
                  <a:lnTo>
                    <a:pt x="480" y="264"/>
                  </a:lnTo>
                  <a:lnTo>
                    <a:pt x="492" y="258"/>
                  </a:lnTo>
                  <a:lnTo>
                    <a:pt x="504" y="258"/>
                  </a:lnTo>
                  <a:lnTo>
                    <a:pt x="528" y="246"/>
                  </a:lnTo>
                  <a:lnTo>
                    <a:pt x="558" y="246"/>
                  </a:lnTo>
                  <a:lnTo>
                    <a:pt x="558" y="252"/>
                  </a:lnTo>
                  <a:lnTo>
                    <a:pt x="552" y="252"/>
                  </a:lnTo>
                  <a:lnTo>
                    <a:pt x="546" y="258"/>
                  </a:lnTo>
                  <a:lnTo>
                    <a:pt x="546" y="264"/>
                  </a:lnTo>
                  <a:lnTo>
                    <a:pt x="558" y="264"/>
                  </a:lnTo>
                  <a:lnTo>
                    <a:pt x="564" y="270"/>
                  </a:lnTo>
                  <a:lnTo>
                    <a:pt x="612" y="270"/>
                  </a:lnTo>
                  <a:lnTo>
                    <a:pt x="636" y="264"/>
                  </a:lnTo>
                  <a:lnTo>
                    <a:pt x="684" y="258"/>
                  </a:lnTo>
                  <a:lnTo>
                    <a:pt x="720" y="252"/>
                  </a:lnTo>
                  <a:lnTo>
                    <a:pt x="738" y="246"/>
                  </a:lnTo>
                  <a:lnTo>
                    <a:pt x="738" y="240"/>
                  </a:lnTo>
                  <a:lnTo>
                    <a:pt x="732" y="234"/>
                  </a:lnTo>
                  <a:lnTo>
                    <a:pt x="720" y="228"/>
                  </a:lnTo>
                  <a:lnTo>
                    <a:pt x="708" y="228"/>
                  </a:lnTo>
                  <a:close/>
                  <a:moveTo>
                    <a:pt x="114" y="126"/>
                  </a:moveTo>
                  <a:lnTo>
                    <a:pt x="114" y="132"/>
                  </a:lnTo>
                  <a:lnTo>
                    <a:pt x="120" y="138"/>
                  </a:lnTo>
                  <a:lnTo>
                    <a:pt x="132" y="144"/>
                  </a:lnTo>
                  <a:lnTo>
                    <a:pt x="144" y="138"/>
                  </a:lnTo>
                  <a:lnTo>
                    <a:pt x="150" y="138"/>
                  </a:lnTo>
                  <a:lnTo>
                    <a:pt x="156" y="126"/>
                  </a:lnTo>
                  <a:lnTo>
                    <a:pt x="156" y="120"/>
                  </a:lnTo>
                  <a:lnTo>
                    <a:pt x="150" y="114"/>
                  </a:lnTo>
                  <a:lnTo>
                    <a:pt x="138" y="114"/>
                  </a:lnTo>
                  <a:lnTo>
                    <a:pt x="126" y="120"/>
                  </a:lnTo>
                  <a:lnTo>
                    <a:pt x="120" y="120"/>
                  </a:lnTo>
                  <a:lnTo>
                    <a:pt x="114" y="126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lumMod val="50000"/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58" name="Côte d'Ivoire" descr="© INSCALE GmbH, 05.05.2010&#10;http://www.presentationload.com/">
              <a:extLst>
                <a:ext uri="{FF2B5EF4-FFF2-40B4-BE49-F238E27FC236}">
                  <a16:creationId xmlns:a16="http://schemas.microsoft.com/office/drawing/2014/main" id="{3672745A-5134-4D80-B76F-FC89290B1379}"/>
                </a:ext>
              </a:extLst>
            </p:cNvPr>
            <p:cNvSpPr>
              <a:spLocks/>
            </p:cNvSpPr>
            <p:nvPr/>
          </p:nvSpPr>
          <p:spPr bwMode="gray">
            <a:xfrm>
              <a:off x="5275432" y="4133560"/>
              <a:ext cx="193683" cy="231699"/>
            </a:xfrm>
            <a:custGeom>
              <a:avLst/>
              <a:gdLst>
                <a:gd name="T0" fmla="*/ 2147483647 w 438"/>
                <a:gd name="T1" fmla="*/ 2147483647 h 516"/>
                <a:gd name="T2" fmla="*/ 2147483647 w 438"/>
                <a:gd name="T3" fmla="*/ 2147483647 h 516"/>
                <a:gd name="T4" fmla="*/ 2147483647 w 438"/>
                <a:gd name="T5" fmla="*/ 2147483647 h 516"/>
                <a:gd name="T6" fmla="*/ 2147483647 w 438"/>
                <a:gd name="T7" fmla="*/ 2147483647 h 516"/>
                <a:gd name="T8" fmla="*/ 2147483647 w 438"/>
                <a:gd name="T9" fmla="*/ 2147483647 h 516"/>
                <a:gd name="T10" fmla="*/ 2147483647 w 438"/>
                <a:gd name="T11" fmla="*/ 2147483647 h 516"/>
                <a:gd name="T12" fmla="*/ 2147483647 w 438"/>
                <a:gd name="T13" fmla="*/ 2147483647 h 516"/>
                <a:gd name="T14" fmla="*/ 2147483647 w 438"/>
                <a:gd name="T15" fmla="*/ 2147483647 h 516"/>
                <a:gd name="T16" fmla="*/ 2147483647 w 438"/>
                <a:gd name="T17" fmla="*/ 2147483647 h 516"/>
                <a:gd name="T18" fmla="*/ 2147483647 w 438"/>
                <a:gd name="T19" fmla="*/ 2147483647 h 516"/>
                <a:gd name="T20" fmla="*/ 2147483647 w 438"/>
                <a:gd name="T21" fmla="*/ 2147483647 h 516"/>
                <a:gd name="T22" fmla="*/ 2147483647 w 438"/>
                <a:gd name="T23" fmla="*/ 2147483647 h 516"/>
                <a:gd name="T24" fmla="*/ 2147483647 w 438"/>
                <a:gd name="T25" fmla="*/ 2147483647 h 516"/>
                <a:gd name="T26" fmla="*/ 2147483647 w 438"/>
                <a:gd name="T27" fmla="*/ 2147483647 h 516"/>
                <a:gd name="T28" fmla="*/ 2147483647 w 438"/>
                <a:gd name="T29" fmla="*/ 2147483647 h 516"/>
                <a:gd name="T30" fmla="*/ 2147483647 w 438"/>
                <a:gd name="T31" fmla="*/ 2147483647 h 516"/>
                <a:gd name="T32" fmla="*/ 2147483647 w 438"/>
                <a:gd name="T33" fmla="*/ 0 h 516"/>
                <a:gd name="T34" fmla="*/ 2147483647 w 438"/>
                <a:gd name="T35" fmla="*/ 2147483647 h 516"/>
                <a:gd name="T36" fmla="*/ 2147483647 w 438"/>
                <a:gd name="T37" fmla="*/ 2147483647 h 516"/>
                <a:gd name="T38" fmla="*/ 2147483647 w 438"/>
                <a:gd name="T39" fmla="*/ 2147483647 h 516"/>
                <a:gd name="T40" fmla="*/ 2147483647 w 438"/>
                <a:gd name="T41" fmla="*/ 2147483647 h 516"/>
                <a:gd name="T42" fmla="*/ 2147483647 w 438"/>
                <a:gd name="T43" fmla="*/ 2147483647 h 516"/>
                <a:gd name="T44" fmla="*/ 2147483647 w 438"/>
                <a:gd name="T45" fmla="*/ 2147483647 h 516"/>
                <a:gd name="T46" fmla="*/ 2147483647 w 438"/>
                <a:gd name="T47" fmla="*/ 2147483647 h 516"/>
                <a:gd name="T48" fmla="*/ 2147483647 w 438"/>
                <a:gd name="T49" fmla="*/ 2147483647 h 516"/>
                <a:gd name="T50" fmla="*/ 2147483647 w 438"/>
                <a:gd name="T51" fmla="*/ 2147483647 h 516"/>
                <a:gd name="T52" fmla="*/ 2147483647 w 438"/>
                <a:gd name="T53" fmla="*/ 2147483647 h 516"/>
                <a:gd name="T54" fmla="*/ 2147483647 w 438"/>
                <a:gd name="T55" fmla="*/ 2147483647 h 516"/>
                <a:gd name="T56" fmla="*/ 2147483647 w 438"/>
                <a:gd name="T57" fmla="*/ 2147483647 h 516"/>
                <a:gd name="T58" fmla="*/ 2147483647 w 438"/>
                <a:gd name="T59" fmla="*/ 2147483647 h 516"/>
                <a:gd name="T60" fmla="*/ 2147483647 w 438"/>
                <a:gd name="T61" fmla="*/ 2147483647 h 516"/>
                <a:gd name="T62" fmla="*/ 2147483647 w 438"/>
                <a:gd name="T63" fmla="*/ 2147483647 h 516"/>
                <a:gd name="T64" fmla="*/ 2147483647 w 438"/>
                <a:gd name="T65" fmla="*/ 2147483647 h 516"/>
                <a:gd name="T66" fmla="*/ 2147483647 w 438"/>
                <a:gd name="T67" fmla="*/ 2147483647 h 516"/>
                <a:gd name="T68" fmla="*/ 2147483647 w 438"/>
                <a:gd name="T69" fmla="*/ 2147483647 h 516"/>
                <a:gd name="T70" fmla="*/ 2147483647 w 438"/>
                <a:gd name="T71" fmla="*/ 2147483647 h 516"/>
                <a:gd name="T72" fmla="*/ 2147483647 w 438"/>
                <a:gd name="T73" fmla="*/ 2147483647 h 516"/>
                <a:gd name="T74" fmla="*/ 2147483647 w 438"/>
                <a:gd name="T75" fmla="*/ 2147483647 h 516"/>
                <a:gd name="T76" fmla="*/ 2147483647 w 438"/>
                <a:gd name="T77" fmla="*/ 2147483647 h 516"/>
                <a:gd name="T78" fmla="*/ 2147483647 w 438"/>
                <a:gd name="T79" fmla="*/ 2147483647 h 516"/>
                <a:gd name="T80" fmla="*/ 2147483647 w 438"/>
                <a:gd name="T81" fmla="*/ 2147483647 h 516"/>
                <a:gd name="T82" fmla="*/ 2147483647 w 438"/>
                <a:gd name="T83" fmla="*/ 2147483647 h 516"/>
                <a:gd name="T84" fmla="*/ 2147483647 w 438"/>
                <a:gd name="T85" fmla="*/ 2147483647 h 516"/>
                <a:gd name="T86" fmla="*/ 2147483647 w 438"/>
                <a:gd name="T87" fmla="*/ 2147483647 h 516"/>
                <a:gd name="T88" fmla="*/ 2147483647 w 438"/>
                <a:gd name="T89" fmla="*/ 2147483647 h 51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438"/>
                <a:gd name="T136" fmla="*/ 0 h 516"/>
                <a:gd name="T137" fmla="*/ 438 w 438"/>
                <a:gd name="T138" fmla="*/ 516 h 51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438" h="516">
                  <a:moveTo>
                    <a:pt x="402" y="408"/>
                  </a:moveTo>
                  <a:lnTo>
                    <a:pt x="402" y="402"/>
                  </a:lnTo>
                  <a:lnTo>
                    <a:pt x="396" y="396"/>
                  </a:lnTo>
                  <a:lnTo>
                    <a:pt x="390" y="384"/>
                  </a:lnTo>
                  <a:lnTo>
                    <a:pt x="390" y="372"/>
                  </a:lnTo>
                  <a:lnTo>
                    <a:pt x="384" y="354"/>
                  </a:lnTo>
                  <a:lnTo>
                    <a:pt x="378" y="342"/>
                  </a:lnTo>
                  <a:lnTo>
                    <a:pt x="378" y="318"/>
                  </a:lnTo>
                  <a:lnTo>
                    <a:pt x="384" y="312"/>
                  </a:lnTo>
                  <a:lnTo>
                    <a:pt x="390" y="300"/>
                  </a:lnTo>
                  <a:lnTo>
                    <a:pt x="408" y="282"/>
                  </a:lnTo>
                  <a:lnTo>
                    <a:pt x="408" y="270"/>
                  </a:lnTo>
                  <a:lnTo>
                    <a:pt x="414" y="258"/>
                  </a:lnTo>
                  <a:lnTo>
                    <a:pt x="414" y="240"/>
                  </a:lnTo>
                  <a:lnTo>
                    <a:pt x="420" y="228"/>
                  </a:lnTo>
                  <a:lnTo>
                    <a:pt x="426" y="222"/>
                  </a:lnTo>
                  <a:lnTo>
                    <a:pt x="438" y="198"/>
                  </a:lnTo>
                  <a:lnTo>
                    <a:pt x="438" y="186"/>
                  </a:lnTo>
                  <a:lnTo>
                    <a:pt x="432" y="174"/>
                  </a:lnTo>
                  <a:lnTo>
                    <a:pt x="432" y="162"/>
                  </a:lnTo>
                  <a:lnTo>
                    <a:pt x="426" y="150"/>
                  </a:lnTo>
                  <a:lnTo>
                    <a:pt x="426" y="138"/>
                  </a:lnTo>
                  <a:lnTo>
                    <a:pt x="420" y="132"/>
                  </a:lnTo>
                  <a:lnTo>
                    <a:pt x="420" y="126"/>
                  </a:lnTo>
                  <a:lnTo>
                    <a:pt x="432" y="126"/>
                  </a:lnTo>
                  <a:lnTo>
                    <a:pt x="426" y="96"/>
                  </a:lnTo>
                  <a:lnTo>
                    <a:pt x="408" y="102"/>
                  </a:lnTo>
                  <a:lnTo>
                    <a:pt x="408" y="90"/>
                  </a:lnTo>
                  <a:lnTo>
                    <a:pt x="390" y="72"/>
                  </a:lnTo>
                  <a:lnTo>
                    <a:pt x="372" y="66"/>
                  </a:lnTo>
                  <a:lnTo>
                    <a:pt x="342" y="66"/>
                  </a:lnTo>
                  <a:lnTo>
                    <a:pt x="318" y="78"/>
                  </a:lnTo>
                  <a:lnTo>
                    <a:pt x="318" y="84"/>
                  </a:lnTo>
                  <a:lnTo>
                    <a:pt x="312" y="90"/>
                  </a:lnTo>
                  <a:lnTo>
                    <a:pt x="300" y="90"/>
                  </a:lnTo>
                  <a:lnTo>
                    <a:pt x="294" y="84"/>
                  </a:lnTo>
                  <a:lnTo>
                    <a:pt x="282" y="84"/>
                  </a:lnTo>
                  <a:lnTo>
                    <a:pt x="276" y="78"/>
                  </a:lnTo>
                  <a:lnTo>
                    <a:pt x="264" y="72"/>
                  </a:lnTo>
                  <a:lnTo>
                    <a:pt x="258" y="60"/>
                  </a:lnTo>
                  <a:lnTo>
                    <a:pt x="258" y="48"/>
                  </a:lnTo>
                  <a:lnTo>
                    <a:pt x="252" y="42"/>
                  </a:lnTo>
                  <a:lnTo>
                    <a:pt x="252" y="36"/>
                  </a:lnTo>
                  <a:lnTo>
                    <a:pt x="228" y="42"/>
                  </a:lnTo>
                  <a:lnTo>
                    <a:pt x="228" y="18"/>
                  </a:lnTo>
                  <a:lnTo>
                    <a:pt x="216" y="18"/>
                  </a:lnTo>
                  <a:lnTo>
                    <a:pt x="210" y="24"/>
                  </a:lnTo>
                  <a:lnTo>
                    <a:pt x="204" y="36"/>
                  </a:lnTo>
                  <a:lnTo>
                    <a:pt x="198" y="42"/>
                  </a:lnTo>
                  <a:lnTo>
                    <a:pt x="174" y="36"/>
                  </a:lnTo>
                  <a:lnTo>
                    <a:pt x="174" y="0"/>
                  </a:lnTo>
                  <a:lnTo>
                    <a:pt x="162" y="24"/>
                  </a:lnTo>
                  <a:lnTo>
                    <a:pt x="150" y="6"/>
                  </a:lnTo>
                  <a:lnTo>
                    <a:pt x="144" y="30"/>
                  </a:lnTo>
                  <a:lnTo>
                    <a:pt x="126" y="30"/>
                  </a:lnTo>
                  <a:lnTo>
                    <a:pt x="120" y="48"/>
                  </a:lnTo>
                  <a:lnTo>
                    <a:pt x="102" y="30"/>
                  </a:lnTo>
                  <a:lnTo>
                    <a:pt x="84" y="24"/>
                  </a:lnTo>
                  <a:lnTo>
                    <a:pt x="72" y="24"/>
                  </a:lnTo>
                  <a:lnTo>
                    <a:pt x="66" y="30"/>
                  </a:lnTo>
                  <a:lnTo>
                    <a:pt x="66" y="48"/>
                  </a:lnTo>
                  <a:lnTo>
                    <a:pt x="54" y="42"/>
                  </a:lnTo>
                  <a:lnTo>
                    <a:pt x="36" y="66"/>
                  </a:lnTo>
                  <a:lnTo>
                    <a:pt x="42" y="102"/>
                  </a:lnTo>
                  <a:lnTo>
                    <a:pt x="60" y="108"/>
                  </a:lnTo>
                  <a:lnTo>
                    <a:pt x="48" y="126"/>
                  </a:lnTo>
                  <a:lnTo>
                    <a:pt x="66" y="132"/>
                  </a:lnTo>
                  <a:lnTo>
                    <a:pt x="60" y="138"/>
                  </a:lnTo>
                  <a:lnTo>
                    <a:pt x="54" y="150"/>
                  </a:lnTo>
                  <a:lnTo>
                    <a:pt x="54" y="162"/>
                  </a:lnTo>
                  <a:lnTo>
                    <a:pt x="60" y="162"/>
                  </a:lnTo>
                  <a:lnTo>
                    <a:pt x="72" y="168"/>
                  </a:lnTo>
                  <a:lnTo>
                    <a:pt x="78" y="168"/>
                  </a:lnTo>
                  <a:lnTo>
                    <a:pt x="78" y="180"/>
                  </a:lnTo>
                  <a:lnTo>
                    <a:pt x="72" y="186"/>
                  </a:lnTo>
                  <a:lnTo>
                    <a:pt x="72" y="192"/>
                  </a:lnTo>
                  <a:lnTo>
                    <a:pt x="66" y="186"/>
                  </a:lnTo>
                  <a:lnTo>
                    <a:pt x="54" y="186"/>
                  </a:lnTo>
                  <a:lnTo>
                    <a:pt x="48" y="180"/>
                  </a:lnTo>
                  <a:lnTo>
                    <a:pt x="30" y="180"/>
                  </a:lnTo>
                  <a:lnTo>
                    <a:pt x="30" y="192"/>
                  </a:lnTo>
                  <a:lnTo>
                    <a:pt x="36" y="204"/>
                  </a:lnTo>
                  <a:lnTo>
                    <a:pt x="48" y="210"/>
                  </a:lnTo>
                  <a:lnTo>
                    <a:pt x="54" y="222"/>
                  </a:lnTo>
                  <a:lnTo>
                    <a:pt x="36" y="222"/>
                  </a:lnTo>
                  <a:lnTo>
                    <a:pt x="36" y="228"/>
                  </a:lnTo>
                  <a:lnTo>
                    <a:pt x="42" y="234"/>
                  </a:lnTo>
                  <a:lnTo>
                    <a:pt x="42" y="252"/>
                  </a:lnTo>
                  <a:lnTo>
                    <a:pt x="36" y="258"/>
                  </a:lnTo>
                  <a:lnTo>
                    <a:pt x="30" y="258"/>
                  </a:lnTo>
                  <a:lnTo>
                    <a:pt x="18" y="252"/>
                  </a:lnTo>
                  <a:lnTo>
                    <a:pt x="12" y="246"/>
                  </a:lnTo>
                  <a:lnTo>
                    <a:pt x="6" y="246"/>
                  </a:lnTo>
                  <a:lnTo>
                    <a:pt x="24" y="282"/>
                  </a:lnTo>
                  <a:lnTo>
                    <a:pt x="24" y="306"/>
                  </a:lnTo>
                  <a:lnTo>
                    <a:pt x="18" y="324"/>
                  </a:lnTo>
                  <a:lnTo>
                    <a:pt x="6" y="330"/>
                  </a:lnTo>
                  <a:lnTo>
                    <a:pt x="0" y="342"/>
                  </a:lnTo>
                  <a:lnTo>
                    <a:pt x="6" y="348"/>
                  </a:lnTo>
                  <a:lnTo>
                    <a:pt x="24" y="348"/>
                  </a:lnTo>
                  <a:lnTo>
                    <a:pt x="24" y="360"/>
                  </a:lnTo>
                  <a:lnTo>
                    <a:pt x="60" y="354"/>
                  </a:lnTo>
                  <a:lnTo>
                    <a:pt x="60" y="384"/>
                  </a:lnTo>
                  <a:lnTo>
                    <a:pt x="90" y="414"/>
                  </a:lnTo>
                  <a:lnTo>
                    <a:pt x="90" y="438"/>
                  </a:lnTo>
                  <a:lnTo>
                    <a:pt x="84" y="450"/>
                  </a:lnTo>
                  <a:lnTo>
                    <a:pt x="84" y="462"/>
                  </a:lnTo>
                  <a:lnTo>
                    <a:pt x="78" y="468"/>
                  </a:lnTo>
                  <a:lnTo>
                    <a:pt x="78" y="516"/>
                  </a:lnTo>
                  <a:lnTo>
                    <a:pt x="90" y="516"/>
                  </a:lnTo>
                  <a:lnTo>
                    <a:pt x="96" y="510"/>
                  </a:lnTo>
                  <a:lnTo>
                    <a:pt x="102" y="498"/>
                  </a:lnTo>
                  <a:lnTo>
                    <a:pt x="114" y="498"/>
                  </a:lnTo>
                  <a:lnTo>
                    <a:pt x="126" y="486"/>
                  </a:lnTo>
                  <a:lnTo>
                    <a:pt x="138" y="480"/>
                  </a:lnTo>
                  <a:lnTo>
                    <a:pt x="198" y="456"/>
                  </a:lnTo>
                  <a:lnTo>
                    <a:pt x="228" y="450"/>
                  </a:lnTo>
                  <a:lnTo>
                    <a:pt x="264" y="450"/>
                  </a:lnTo>
                  <a:lnTo>
                    <a:pt x="270" y="444"/>
                  </a:lnTo>
                  <a:lnTo>
                    <a:pt x="282" y="444"/>
                  </a:lnTo>
                  <a:lnTo>
                    <a:pt x="294" y="438"/>
                  </a:lnTo>
                  <a:lnTo>
                    <a:pt x="330" y="438"/>
                  </a:lnTo>
                  <a:lnTo>
                    <a:pt x="336" y="444"/>
                  </a:lnTo>
                  <a:lnTo>
                    <a:pt x="342" y="444"/>
                  </a:lnTo>
                  <a:lnTo>
                    <a:pt x="348" y="450"/>
                  </a:lnTo>
                  <a:lnTo>
                    <a:pt x="366" y="450"/>
                  </a:lnTo>
                  <a:lnTo>
                    <a:pt x="378" y="438"/>
                  </a:lnTo>
                  <a:lnTo>
                    <a:pt x="384" y="438"/>
                  </a:lnTo>
                  <a:lnTo>
                    <a:pt x="384" y="444"/>
                  </a:lnTo>
                  <a:lnTo>
                    <a:pt x="396" y="456"/>
                  </a:lnTo>
                  <a:lnTo>
                    <a:pt x="408" y="462"/>
                  </a:lnTo>
                  <a:lnTo>
                    <a:pt x="420" y="462"/>
                  </a:lnTo>
                  <a:lnTo>
                    <a:pt x="426" y="468"/>
                  </a:lnTo>
                  <a:lnTo>
                    <a:pt x="426" y="414"/>
                  </a:lnTo>
                  <a:lnTo>
                    <a:pt x="402" y="40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59" name="Congo" descr="© INSCALE GmbH, 05.05.2010&#10;http://www.presentationload.com/">
              <a:extLst>
                <a:ext uri="{FF2B5EF4-FFF2-40B4-BE49-F238E27FC236}">
                  <a16:creationId xmlns:a16="http://schemas.microsoft.com/office/drawing/2014/main" id="{B41A837D-CD6A-4376-A1B6-6AA450941E13}"/>
                </a:ext>
              </a:extLst>
            </p:cNvPr>
            <p:cNvSpPr>
              <a:spLocks/>
            </p:cNvSpPr>
            <p:nvPr/>
          </p:nvSpPr>
          <p:spPr bwMode="gray">
            <a:xfrm>
              <a:off x="5935861" y="4325585"/>
              <a:ext cx="596926" cy="682400"/>
            </a:xfrm>
            <a:custGeom>
              <a:avLst/>
              <a:gdLst>
                <a:gd name="T0" fmla="*/ 2147483647 w 1350"/>
                <a:gd name="T1" fmla="*/ 2147483647 h 1518"/>
                <a:gd name="T2" fmla="*/ 2147483647 w 1350"/>
                <a:gd name="T3" fmla="*/ 2147483647 h 1518"/>
                <a:gd name="T4" fmla="*/ 2147483647 w 1350"/>
                <a:gd name="T5" fmla="*/ 2147483647 h 1518"/>
                <a:gd name="T6" fmla="*/ 2147483647 w 1350"/>
                <a:gd name="T7" fmla="*/ 2147483647 h 1518"/>
                <a:gd name="T8" fmla="*/ 2147483647 w 1350"/>
                <a:gd name="T9" fmla="*/ 2147483647 h 1518"/>
                <a:gd name="T10" fmla="*/ 2147483647 w 1350"/>
                <a:gd name="T11" fmla="*/ 2147483647 h 1518"/>
                <a:gd name="T12" fmla="*/ 2147483647 w 1350"/>
                <a:gd name="T13" fmla="*/ 2147483647 h 1518"/>
                <a:gd name="T14" fmla="*/ 2147483647 w 1350"/>
                <a:gd name="T15" fmla="*/ 2147483647 h 1518"/>
                <a:gd name="T16" fmla="*/ 2147483647 w 1350"/>
                <a:gd name="T17" fmla="*/ 2147483647 h 1518"/>
                <a:gd name="T18" fmla="*/ 2147483647 w 1350"/>
                <a:gd name="T19" fmla="*/ 2147483647 h 1518"/>
                <a:gd name="T20" fmla="*/ 2147483647 w 1350"/>
                <a:gd name="T21" fmla="*/ 2147483647 h 1518"/>
                <a:gd name="T22" fmla="*/ 2147483647 w 1350"/>
                <a:gd name="T23" fmla="*/ 2147483647 h 1518"/>
                <a:gd name="T24" fmla="*/ 2147483647 w 1350"/>
                <a:gd name="T25" fmla="*/ 2147483647 h 1518"/>
                <a:gd name="T26" fmla="*/ 2147483647 w 1350"/>
                <a:gd name="T27" fmla="*/ 2147483647 h 1518"/>
                <a:gd name="T28" fmla="*/ 2147483647 w 1350"/>
                <a:gd name="T29" fmla="*/ 2147483647 h 1518"/>
                <a:gd name="T30" fmla="*/ 2147483647 w 1350"/>
                <a:gd name="T31" fmla="*/ 2147483647 h 1518"/>
                <a:gd name="T32" fmla="*/ 2147483647 w 1350"/>
                <a:gd name="T33" fmla="*/ 2147483647 h 1518"/>
                <a:gd name="T34" fmla="*/ 2147483647 w 1350"/>
                <a:gd name="T35" fmla="*/ 2147483647 h 1518"/>
                <a:gd name="T36" fmla="*/ 2147483647 w 1350"/>
                <a:gd name="T37" fmla="*/ 2147483647 h 1518"/>
                <a:gd name="T38" fmla="*/ 2147483647 w 1350"/>
                <a:gd name="T39" fmla="*/ 2147483647 h 1518"/>
                <a:gd name="T40" fmla="*/ 2147483647 w 1350"/>
                <a:gd name="T41" fmla="*/ 2147483647 h 1518"/>
                <a:gd name="T42" fmla="*/ 2147483647 w 1350"/>
                <a:gd name="T43" fmla="*/ 2147483647 h 1518"/>
                <a:gd name="T44" fmla="*/ 2147483647 w 1350"/>
                <a:gd name="T45" fmla="*/ 2147483647 h 1518"/>
                <a:gd name="T46" fmla="*/ 2147483647 w 1350"/>
                <a:gd name="T47" fmla="*/ 2147483647 h 1518"/>
                <a:gd name="T48" fmla="*/ 2147483647 w 1350"/>
                <a:gd name="T49" fmla="*/ 2147483647 h 1518"/>
                <a:gd name="T50" fmla="*/ 2147483647 w 1350"/>
                <a:gd name="T51" fmla="*/ 2147483647 h 1518"/>
                <a:gd name="T52" fmla="*/ 2147483647 w 1350"/>
                <a:gd name="T53" fmla="*/ 2147483647 h 1518"/>
                <a:gd name="T54" fmla="*/ 2147483647 w 1350"/>
                <a:gd name="T55" fmla="*/ 2147483647 h 1518"/>
                <a:gd name="T56" fmla="*/ 2147483647 w 1350"/>
                <a:gd name="T57" fmla="*/ 2147483647 h 1518"/>
                <a:gd name="T58" fmla="*/ 2147483647 w 1350"/>
                <a:gd name="T59" fmla="*/ 2147483647 h 1518"/>
                <a:gd name="T60" fmla="*/ 2147483647 w 1350"/>
                <a:gd name="T61" fmla="*/ 2147483647 h 1518"/>
                <a:gd name="T62" fmla="*/ 2147483647 w 1350"/>
                <a:gd name="T63" fmla="*/ 2147483647 h 1518"/>
                <a:gd name="T64" fmla="*/ 2147483647 w 1350"/>
                <a:gd name="T65" fmla="*/ 2147483647 h 1518"/>
                <a:gd name="T66" fmla="*/ 2147483647 w 1350"/>
                <a:gd name="T67" fmla="*/ 2147483647 h 1518"/>
                <a:gd name="T68" fmla="*/ 2147483647 w 1350"/>
                <a:gd name="T69" fmla="*/ 2147483647 h 1518"/>
                <a:gd name="T70" fmla="*/ 2147483647 w 1350"/>
                <a:gd name="T71" fmla="*/ 2147483647 h 1518"/>
                <a:gd name="T72" fmla="*/ 2147483647 w 1350"/>
                <a:gd name="T73" fmla="*/ 2147483647 h 1518"/>
                <a:gd name="T74" fmla="*/ 2147483647 w 1350"/>
                <a:gd name="T75" fmla="*/ 2147483647 h 1518"/>
                <a:gd name="T76" fmla="*/ 2147483647 w 1350"/>
                <a:gd name="T77" fmla="*/ 2147483647 h 1518"/>
                <a:gd name="T78" fmla="*/ 2147483647 w 1350"/>
                <a:gd name="T79" fmla="*/ 2147483647 h 1518"/>
                <a:gd name="T80" fmla="*/ 2147483647 w 1350"/>
                <a:gd name="T81" fmla="*/ 2147483647 h 1518"/>
                <a:gd name="T82" fmla="*/ 2147483647 w 1350"/>
                <a:gd name="T83" fmla="*/ 2147483647 h 1518"/>
                <a:gd name="T84" fmla="*/ 2147483647 w 1350"/>
                <a:gd name="T85" fmla="*/ 2147483647 h 1518"/>
                <a:gd name="T86" fmla="*/ 2147483647 w 1350"/>
                <a:gd name="T87" fmla="*/ 2147483647 h 1518"/>
                <a:gd name="T88" fmla="*/ 2147483647 w 1350"/>
                <a:gd name="T89" fmla="*/ 2147483647 h 1518"/>
                <a:gd name="T90" fmla="*/ 2147483647 w 1350"/>
                <a:gd name="T91" fmla="*/ 2147483647 h 1518"/>
                <a:gd name="T92" fmla="*/ 2147483647 w 1350"/>
                <a:gd name="T93" fmla="*/ 2147483647 h 1518"/>
                <a:gd name="T94" fmla="*/ 2147483647 w 1350"/>
                <a:gd name="T95" fmla="*/ 2147483647 h 1518"/>
                <a:gd name="T96" fmla="*/ 2147483647 w 1350"/>
                <a:gd name="T97" fmla="*/ 2147483647 h 1518"/>
                <a:gd name="T98" fmla="*/ 2147483647 w 1350"/>
                <a:gd name="T99" fmla="*/ 2147483647 h 1518"/>
                <a:gd name="T100" fmla="*/ 2147483647 w 1350"/>
                <a:gd name="T101" fmla="*/ 2147483647 h 1518"/>
                <a:gd name="T102" fmla="*/ 2147483647 w 1350"/>
                <a:gd name="T103" fmla="*/ 2147483647 h 1518"/>
                <a:gd name="T104" fmla="*/ 2147483647 w 1350"/>
                <a:gd name="T105" fmla="*/ 2147483647 h 1518"/>
                <a:gd name="T106" fmla="*/ 2147483647 w 1350"/>
                <a:gd name="T107" fmla="*/ 2147483647 h 1518"/>
                <a:gd name="T108" fmla="*/ 2147483647 w 1350"/>
                <a:gd name="T109" fmla="*/ 2147483647 h 1518"/>
                <a:gd name="T110" fmla="*/ 2147483647 w 1350"/>
                <a:gd name="T111" fmla="*/ 2147483647 h 1518"/>
                <a:gd name="T112" fmla="*/ 2147483647 w 1350"/>
                <a:gd name="T113" fmla="*/ 2147483647 h 1518"/>
                <a:gd name="T114" fmla="*/ 2147483647 w 1350"/>
                <a:gd name="T115" fmla="*/ 2147483647 h 1518"/>
                <a:gd name="T116" fmla="*/ 2147483647 w 1350"/>
                <a:gd name="T117" fmla="*/ 2147483647 h 1518"/>
                <a:gd name="T118" fmla="*/ 2147483647 w 1350"/>
                <a:gd name="T119" fmla="*/ 2147483647 h 1518"/>
                <a:gd name="T120" fmla="*/ 2147483647 w 1350"/>
                <a:gd name="T121" fmla="*/ 2147483647 h 1518"/>
                <a:gd name="T122" fmla="*/ 2147483647 w 1350"/>
                <a:gd name="T123" fmla="*/ 2147483647 h 1518"/>
                <a:gd name="T124" fmla="*/ 2147483647 w 1350"/>
                <a:gd name="T125" fmla="*/ 2147483647 h 1518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350"/>
                <a:gd name="T190" fmla="*/ 0 h 1518"/>
                <a:gd name="T191" fmla="*/ 1350 w 1350"/>
                <a:gd name="T192" fmla="*/ 1518 h 1518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350" h="1518">
                  <a:moveTo>
                    <a:pt x="1242" y="468"/>
                  </a:moveTo>
                  <a:lnTo>
                    <a:pt x="1242" y="438"/>
                  </a:lnTo>
                  <a:lnTo>
                    <a:pt x="1260" y="366"/>
                  </a:lnTo>
                  <a:lnTo>
                    <a:pt x="1278" y="354"/>
                  </a:lnTo>
                  <a:lnTo>
                    <a:pt x="1278" y="342"/>
                  </a:lnTo>
                  <a:lnTo>
                    <a:pt x="1302" y="330"/>
                  </a:lnTo>
                  <a:lnTo>
                    <a:pt x="1308" y="318"/>
                  </a:lnTo>
                  <a:lnTo>
                    <a:pt x="1320" y="312"/>
                  </a:lnTo>
                  <a:lnTo>
                    <a:pt x="1332" y="288"/>
                  </a:lnTo>
                  <a:lnTo>
                    <a:pt x="1344" y="276"/>
                  </a:lnTo>
                  <a:lnTo>
                    <a:pt x="1350" y="264"/>
                  </a:lnTo>
                  <a:lnTo>
                    <a:pt x="1350" y="252"/>
                  </a:lnTo>
                  <a:lnTo>
                    <a:pt x="1344" y="246"/>
                  </a:lnTo>
                  <a:lnTo>
                    <a:pt x="1332" y="240"/>
                  </a:lnTo>
                  <a:lnTo>
                    <a:pt x="1320" y="240"/>
                  </a:lnTo>
                  <a:lnTo>
                    <a:pt x="1314" y="234"/>
                  </a:lnTo>
                  <a:lnTo>
                    <a:pt x="1314" y="222"/>
                  </a:lnTo>
                  <a:lnTo>
                    <a:pt x="1320" y="210"/>
                  </a:lnTo>
                  <a:lnTo>
                    <a:pt x="1326" y="204"/>
                  </a:lnTo>
                  <a:lnTo>
                    <a:pt x="1326" y="198"/>
                  </a:lnTo>
                  <a:lnTo>
                    <a:pt x="1320" y="192"/>
                  </a:lnTo>
                  <a:lnTo>
                    <a:pt x="1308" y="186"/>
                  </a:lnTo>
                  <a:lnTo>
                    <a:pt x="1326" y="168"/>
                  </a:lnTo>
                  <a:lnTo>
                    <a:pt x="1320" y="144"/>
                  </a:lnTo>
                  <a:lnTo>
                    <a:pt x="1302" y="144"/>
                  </a:lnTo>
                  <a:lnTo>
                    <a:pt x="1296" y="120"/>
                  </a:lnTo>
                  <a:lnTo>
                    <a:pt x="1290" y="120"/>
                  </a:lnTo>
                  <a:lnTo>
                    <a:pt x="1284" y="114"/>
                  </a:lnTo>
                  <a:lnTo>
                    <a:pt x="1272" y="108"/>
                  </a:lnTo>
                  <a:lnTo>
                    <a:pt x="1260" y="96"/>
                  </a:lnTo>
                  <a:lnTo>
                    <a:pt x="1254" y="84"/>
                  </a:lnTo>
                  <a:lnTo>
                    <a:pt x="1248" y="66"/>
                  </a:lnTo>
                  <a:lnTo>
                    <a:pt x="1236" y="60"/>
                  </a:lnTo>
                  <a:lnTo>
                    <a:pt x="1230" y="54"/>
                  </a:lnTo>
                  <a:lnTo>
                    <a:pt x="1218" y="66"/>
                  </a:lnTo>
                  <a:lnTo>
                    <a:pt x="1218" y="72"/>
                  </a:lnTo>
                  <a:lnTo>
                    <a:pt x="1206" y="84"/>
                  </a:lnTo>
                  <a:lnTo>
                    <a:pt x="1200" y="84"/>
                  </a:lnTo>
                  <a:lnTo>
                    <a:pt x="1188" y="78"/>
                  </a:lnTo>
                  <a:lnTo>
                    <a:pt x="1188" y="72"/>
                  </a:lnTo>
                  <a:lnTo>
                    <a:pt x="1176" y="66"/>
                  </a:lnTo>
                  <a:lnTo>
                    <a:pt x="1164" y="66"/>
                  </a:lnTo>
                  <a:lnTo>
                    <a:pt x="1158" y="72"/>
                  </a:lnTo>
                  <a:lnTo>
                    <a:pt x="1152" y="84"/>
                  </a:lnTo>
                  <a:lnTo>
                    <a:pt x="1146" y="90"/>
                  </a:lnTo>
                  <a:lnTo>
                    <a:pt x="1098" y="66"/>
                  </a:lnTo>
                  <a:lnTo>
                    <a:pt x="1098" y="42"/>
                  </a:lnTo>
                  <a:lnTo>
                    <a:pt x="1068" y="18"/>
                  </a:lnTo>
                  <a:lnTo>
                    <a:pt x="1062" y="6"/>
                  </a:lnTo>
                  <a:lnTo>
                    <a:pt x="1044" y="24"/>
                  </a:lnTo>
                  <a:lnTo>
                    <a:pt x="1026" y="30"/>
                  </a:lnTo>
                  <a:lnTo>
                    <a:pt x="1002" y="30"/>
                  </a:lnTo>
                  <a:lnTo>
                    <a:pt x="990" y="18"/>
                  </a:lnTo>
                  <a:lnTo>
                    <a:pt x="990" y="12"/>
                  </a:lnTo>
                  <a:lnTo>
                    <a:pt x="954" y="18"/>
                  </a:lnTo>
                  <a:lnTo>
                    <a:pt x="942" y="6"/>
                  </a:lnTo>
                  <a:lnTo>
                    <a:pt x="942" y="0"/>
                  </a:lnTo>
                  <a:lnTo>
                    <a:pt x="936" y="0"/>
                  </a:lnTo>
                  <a:lnTo>
                    <a:pt x="918" y="18"/>
                  </a:lnTo>
                  <a:lnTo>
                    <a:pt x="918" y="30"/>
                  </a:lnTo>
                  <a:lnTo>
                    <a:pt x="906" y="30"/>
                  </a:lnTo>
                  <a:lnTo>
                    <a:pt x="900" y="36"/>
                  </a:lnTo>
                  <a:lnTo>
                    <a:pt x="876" y="36"/>
                  </a:lnTo>
                  <a:lnTo>
                    <a:pt x="864" y="24"/>
                  </a:lnTo>
                  <a:lnTo>
                    <a:pt x="840" y="42"/>
                  </a:lnTo>
                  <a:lnTo>
                    <a:pt x="822" y="42"/>
                  </a:lnTo>
                  <a:lnTo>
                    <a:pt x="810" y="54"/>
                  </a:lnTo>
                  <a:lnTo>
                    <a:pt x="798" y="60"/>
                  </a:lnTo>
                  <a:lnTo>
                    <a:pt x="792" y="66"/>
                  </a:lnTo>
                  <a:lnTo>
                    <a:pt x="786" y="66"/>
                  </a:lnTo>
                  <a:lnTo>
                    <a:pt x="762" y="42"/>
                  </a:lnTo>
                  <a:lnTo>
                    <a:pt x="756" y="54"/>
                  </a:lnTo>
                  <a:lnTo>
                    <a:pt x="738" y="72"/>
                  </a:lnTo>
                  <a:lnTo>
                    <a:pt x="738" y="84"/>
                  </a:lnTo>
                  <a:lnTo>
                    <a:pt x="732" y="90"/>
                  </a:lnTo>
                  <a:lnTo>
                    <a:pt x="726" y="102"/>
                  </a:lnTo>
                  <a:lnTo>
                    <a:pt x="720" y="108"/>
                  </a:lnTo>
                  <a:lnTo>
                    <a:pt x="708" y="102"/>
                  </a:lnTo>
                  <a:lnTo>
                    <a:pt x="702" y="96"/>
                  </a:lnTo>
                  <a:lnTo>
                    <a:pt x="690" y="90"/>
                  </a:lnTo>
                  <a:lnTo>
                    <a:pt x="642" y="90"/>
                  </a:lnTo>
                  <a:lnTo>
                    <a:pt x="630" y="84"/>
                  </a:lnTo>
                  <a:lnTo>
                    <a:pt x="624" y="78"/>
                  </a:lnTo>
                  <a:lnTo>
                    <a:pt x="582" y="78"/>
                  </a:lnTo>
                  <a:lnTo>
                    <a:pt x="582" y="48"/>
                  </a:lnTo>
                  <a:lnTo>
                    <a:pt x="576" y="42"/>
                  </a:lnTo>
                  <a:lnTo>
                    <a:pt x="558" y="42"/>
                  </a:lnTo>
                  <a:lnTo>
                    <a:pt x="558" y="30"/>
                  </a:lnTo>
                  <a:lnTo>
                    <a:pt x="546" y="24"/>
                  </a:lnTo>
                  <a:lnTo>
                    <a:pt x="534" y="24"/>
                  </a:lnTo>
                  <a:lnTo>
                    <a:pt x="516" y="18"/>
                  </a:lnTo>
                  <a:lnTo>
                    <a:pt x="504" y="18"/>
                  </a:lnTo>
                  <a:lnTo>
                    <a:pt x="492" y="24"/>
                  </a:lnTo>
                  <a:lnTo>
                    <a:pt x="486" y="30"/>
                  </a:lnTo>
                  <a:lnTo>
                    <a:pt x="486" y="36"/>
                  </a:lnTo>
                  <a:lnTo>
                    <a:pt x="480" y="48"/>
                  </a:lnTo>
                  <a:lnTo>
                    <a:pt x="480" y="54"/>
                  </a:lnTo>
                  <a:lnTo>
                    <a:pt x="474" y="66"/>
                  </a:lnTo>
                  <a:lnTo>
                    <a:pt x="462" y="78"/>
                  </a:lnTo>
                  <a:lnTo>
                    <a:pt x="456" y="78"/>
                  </a:lnTo>
                  <a:lnTo>
                    <a:pt x="444" y="90"/>
                  </a:lnTo>
                  <a:lnTo>
                    <a:pt x="444" y="102"/>
                  </a:lnTo>
                  <a:lnTo>
                    <a:pt x="450" y="102"/>
                  </a:lnTo>
                  <a:lnTo>
                    <a:pt x="450" y="120"/>
                  </a:lnTo>
                  <a:lnTo>
                    <a:pt x="438" y="138"/>
                  </a:lnTo>
                  <a:lnTo>
                    <a:pt x="450" y="150"/>
                  </a:lnTo>
                  <a:lnTo>
                    <a:pt x="450" y="186"/>
                  </a:lnTo>
                  <a:lnTo>
                    <a:pt x="444" y="198"/>
                  </a:lnTo>
                  <a:lnTo>
                    <a:pt x="438" y="216"/>
                  </a:lnTo>
                  <a:lnTo>
                    <a:pt x="426" y="228"/>
                  </a:lnTo>
                  <a:lnTo>
                    <a:pt x="414" y="252"/>
                  </a:lnTo>
                  <a:lnTo>
                    <a:pt x="408" y="258"/>
                  </a:lnTo>
                  <a:lnTo>
                    <a:pt x="408" y="288"/>
                  </a:lnTo>
                  <a:lnTo>
                    <a:pt x="414" y="300"/>
                  </a:lnTo>
                  <a:lnTo>
                    <a:pt x="414" y="324"/>
                  </a:lnTo>
                  <a:lnTo>
                    <a:pt x="396" y="360"/>
                  </a:lnTo>
                  <a:lnTo>
                    <a:pt x="396" y="372"/>
                  </a:lnTo>
                  <a:lnTo>
                    <a:pt x="402" y="378"/>
                  </a:lnTo>
                  <a:lnTo>
                    <a:pt x="408" y="390"/>
                  </a:lnTo>
                  <a:lnTo>
                    <a:pt x="408" y="414"/>
                  </a:lnTo>
                  <a:lnTo>
                    <a:pt x="402" y="426"/>
                  </a:lnTo>
                  <a:lnTo>
                    <a:pt x="390" y="432"/>
                  </a:lnTo>
                  <a:lnTo>
                    <a:pt x="390" y="486"/>
                  </a:lnTo>
                  <a:lnTo>
                    <a:pt x="384" y="492"/>
                  </a:lnTo>
                  <a:lnTo>
                    <a:pt x="372" y="498"/>
                  </a:lnTo>
                  <a:lnTo>
                    <a:pt x="366" y="510"/>
                  </a:lnTo>
                  <a:lnTo>
                    <a:pt x="318" y="534"/>
                  </a:lnTo>
                  <a:lnTo>
                    <a:pt x="312" y="540"/>
                  </a:lnTo>
                  <a:lnTo>
                    <a:pt x="306" y="552"/>
                  </a:lnTo>
                  <a:lnTo>
                    <a:pt x="306" y="588"/>
                  </a:lnTo>
                  <a:lnTo>
                    <a:pt x="282" y="612"/>
                  </a:lnTo>
                  <a:lnTo>
                    <a:pt x="276" y="612"/>
                  </a:lnTo>
                  <a:lnTo>
                    <a:pt x="282" y="714"/>
                  </a:lnTo>
                  <a:lnTo>
                    <a:pt x="252" y="756"/>
                  </a:lnTo>
                  <a:lnTo>
                    <a:pt x="246" y="762"/>
                  </a:lnTo>
                  <a:lnTo>
                    <a:pt x="228" y="762"/>
                  </a:lnTo>
                  <a:lnTo>
                    <a:pt x="216" y="774"/>
                  </a:lnTo>
                  <a:lnTo>
                    <a:pt x="210" y="786"/>
                  </a:lnTo>
                  <a:lnTo>
                    <a:pt x="192" y="804"/>
                  </a:lnTo>
                  <a:lnTo>
                    <a:pt x="186" y="816"/>
                  </a:lnTo>
                  <a:lnTo>
                    <a:pt x="180" y="822"/>
                  </a:lnTo>
                  <a:lnTo>
                    <a:pt x="168" y="828"/>
                  </a:lnTo>
                  <a:lnTo>
                    <a:pt x="150" y="828"/>
                  </a:lnTo>
                  <a:lnTo>
                    <a:pt x="144" y="822"/>
                  </a:lnTo>
                  <a:lnTo>
                    <a:pt x="150" y="810"/>
                  </a:lnTo>
                  <a:lnTo>
                    <a:pt x="150" y="780"/>
                  </a:lnTo>
                  <a:lnTo>
                    <a:pt x="144" y="780"/>
                  </a:lnTo>
                  <a:lnTo>
                    <a:pt x="126" y="798"/>
                  </a:lnTo>
                  <a:lnTo>
                    <a:pt x="102" y="792"/>
                  </a:lnTo>
                  <a:lnTo>
                    <a:pt x="102" y="810"/>
                  </a:lnTo>
                  <a:lnTo>
                    <a:pt x="96" y="822"/>
                  </a:lnTo>
                  <a:lnTo>
                    <a:pt x="90" y="828"/>
                  </a:lnTo>
                  <a:lnTo>
                    <a:pt x="78" y="828"/>
                  </a:lnTo>
                  <a:lnTo>
                    <a:pt x="72" y="822"/>
                  </a:lnTo>
                  <a:lnTo>
                    <a:pt x="72" y="816"/>
                  </a:lnTo>
                  <a:lnTo>
                    <a:pt x="66" y="810"/>
                  </a:lnTo>
                  <a:lnTo>
                    <a:pt x="66" y="804"/>
                  </a:lnTo>
                  <a:lnTo>
                    <a:pt x="54" y="804"/>
                  </a:lnTo>
                  <a:lnTo>
                    <a:pt x="48" y="816"/>
                  </a:lnTo>
                  <a:lnTo>
                    <a:pt x="12" y="846"/>
                  </a:lnTo>
                  <a:lnTo>
                    <a:pt x="18" y="858"/>
                  </a:lnTo>
                  <a:lnTo>
                    <a:pt x="18" y="864"/>
                  </a:lnTo>
                  <a:lnTo>
                    <a:pt x="24" y="876"/>
                  </a:lnTo>
                  <a:lnTo>
                    <a:pt x="24" y="882"/>
                  </a:lnTo>
                  <a:lnTo>
                    <a:pt x="18" y="888"/>
                  </a:lnTo>
                  <a:lnTo>
                    <a:pt x="6" y="894"/>
                  </a:lnTo>
                  <a:lnTo>
                    <a:pt x="0" y="900"/>
                  </a:lnTo>
                  <a:lnTo>
                    <a:pt x="6" y="906"/>
                  </a:lnTo>
                  <a:lnTo>
                    <a:pt x="6" y="912"/>
                  </a:lnTo>
                  <a:lnTo>
                    <a:pt x="18" y="918"/>
                  </a:lnTo>
                  <a:lnTo>
                    <a:pt x="18" y="924"/>
                  </a:lnTo>
                  <a:lnTo>
                    <a:pt x="54" y="906"/>
                  </a:lnTo>
                  <a:lnTo>
                    <a:pt x="78" y="912"/>
                  </a:lnTo>
                  <a:lnTo>
                    <a:pt x="84" y="906"/>
                  </a:lnTo>
                  <a:lnTo>
                    <a:pt x="96" y="912"/>
                  </a:lnTo>
                  <a:lnTo>
                    <a:pt x="120" y="906"/>
                  </a:lnTo>
                  <a:lnTo>
                    <a:pt x="132" y="912"/>
                  </a:lnTo>
                  <a:lnTo>
                    <a:pt x="162" y="912"/>
                  </a:lnTo>
                  <a:lnTo>
                    <a:pt x="174" y="906"/>
                  </a:lnTo>
                  <a:lnTo>
                    <a:pt x="186" y="906"/>
                  </a:lnTo>
                  <a:lnTo>
                    <a:pt x="198" y="912"/>
                  </a:lnTo>
                  <a:lnTo>
                    <a:pt x="228" y="912"/>
                  </a:lnTo>
                  <a:lnTo>
                    <a:pt x="246" y="906"/>
                  </a:lnTo>
                  <a:lnTo>
                    <a:pt x="270" y="906"/>
                  </a:lnTo>
                  <a:lnTo>
                    <a:pt x="276" y="900"/>
                  </a:lnTo>
                  <a:lnTo>
                    <a:pt x="294" y="900"/>
                  </a:lnTo>
                  <a:lnTo>
                    <a:pt x="300" y="906"/>
                  </a:lnTo>
                  <a:lnTo>
                    <a:pt x="306" y="918"/>
                  </a:lnTo>
                  <a:lnTo>
                    <a:pt x="318" y="930"/>
                  </a:lnTo>
                  <a:lnTo>
                    <a:pt x="318" y="972"/>
                  </a:lnTo>
                  <a:lnTo>
                    <a:pt x="336" y="990"/>
                  </a:lnTo>
                  <a:lnTo>
                    <a:pt x="336" y="1014"/>
                  </a:lnTo>
                  <a:lnTo>
                    <a:pt x="330" y="1020"/>
                  </a:lnTo>
                  <a:lnTo>
                    <a:pt x="330" y="1026"/>
                  </a:lnTo>
                  <a:lnTo>
                    <a:pt x="336" y="1032"/>
                  </a:lnTo>
                  <a:lnTo>
                    <a:pt x="342" y="1032"/>
                  </a:lnTo>
                  <a:lnTo>
                    <a:pt x="354" y="1044"/>
                  </a:lnTo>
                  <a:lnTo>
                    <a:pt x="354" y="1056"/>
                  </a:lnTo>
                  <a:lnTo>
                    <a:pt x="360" y="1062"/>
                  </a:lnTo>
                  <a:lnTo>
                    <a:pt x="372" y="1086"/>
                  </a:lnTo>
                  <a:lnTo>
                    <a:pt x="402" y="1086"/>
                  </a:lnTo>
                  <a:lnTo>
                    <a:pt x="414" y="1092"/>
                  </a:lnTo>
                  <a:lnTo>
                    <a:pt x="420" y="1080"/>
                  </a:lnTo>
                  <a:lnTo>
                    <a:pt x="444" y="1080"/>
                  </a:lnTo>
                  <a:lnTo>
                    <a:pt x="456" y="1074"/>
                  </a:lnTo>
                  <a:lnTo>
                    <a:pt x="462" y="1080"/>
                  </a:lnTo>
                  <a:lnTo>
                    <a:pt x="504" y="1074"/>
                  </a:lnTo>
                  <a:lnTo>
                    <a:pt x="504" y="1056"/>
                  </a:lnTo>
                  <a:lnTo>
                    <a:pt x="510" y="1050"/>
                  </a:lnTo>
                  <a:lnTo>
                    <a:pt x="510" y="1044"/>
                  </a:lnTo>
                  <a:lnTo>
                    <a:pt x="522" y="1044"/>
                  </a:lnTo>
                  <a:lnTo>
                    <a:pt x="522" y="1032"/>
                  </a:lnTo>
                  <a:lnTo>
                    <a:pt x="516" y="1020"/>
                  </a:lnTo>
                  <a:lnTo>
                    <a:pt x="510" y="1014"/>
                  </a:lnTo>
                  <a:lnTo>
                    <a:pt x="510" y="1008"/>
                  </a:lnTo>
                  <a:lnTo>
                    <a:pt x="516" y="1002"/>
                  </a:lnTo>
                  <a:lnTo>
                    <a:pt x="564" y="1002"/>
                  </a:lnTo>
                  <a:lnTo>
                    <a:pt x="564" y="996"/>
                  </a:lnTo>
                  <a:lnTo>
                    <a:pt x="576" y="996"/>
                  </a:lnTo>
                  <a:lnTo>
                    <a:pt x="588" y="1002"/>
                  </a:lnTo>
                  <a:lnTo>
                    <a:pt x="588" y="1026"/>
                  </a:lnTo>
                  <a:lnTo>
                    <a:pt x="678" y="1026"/>
                  </a:lnTo>
                  <a:lnTo>
                    <a:pt x="678" y="1050"/>
                  </a:lnTo>
                  <a:lnTo>
                    <a:pt x="666" y="1068"/>
                  </a:lnTo>
                  <a:lnTo>
                    <a:pt x="672" y="1086"/>
                  </a:lnTo>
                  <a:lnTo>
                    <a:pt x="684" y="1098"/>
                  </a:lnTo>
                  <a:lnTo>
                    <a:pt x="690" y="1110"/>
                  </a:lnTo>
                  <a:lnTo>
                    <a:pt x="690" y="1122"/>
                  </a:lnTo>
                  <a:lnTo>
                    <a:pt x="684" y="1134"/>
                  </a:lnTo>
                  <a:lnTo>
                    <a:pt x="678" y="1140"/>
                  </a:lnTo>
                  <a:lnTo>
                    <a:pt x="684" y="1164"/>
                  </a:lnTo>
                  <a:lnTo>
                    <a:pt x="684" y="1176"/>
                  </a:lnTo>
                  <a:lnTo>
                    <a:pt x="678" y="1182"/>
                  </a:lnTo>
                  <a:lnTo>
                    <a:pt x="678" y="1194"/>
                  </a:lnTo>
                  <a:lnTo>
                    <a:pt x="684" y="1212"/>
                  </a:lnTo>
                  <a:lnTo>
                    <a:pt x="696" y="1230"/>
                  </a:lnTo>
                  <a:lnTo>
                    <a:pt x="708" y="1254"/>
                  </a:lnTo>
                  <a:lnTo>
                    <a:pt x="714" y="1260"/>
                  </a:lnTo>
                  <a:lnTo>
                    <a:pt x="714" y="1278"/>
                  </a:lnTo>
                  <a:lnTo>
                    <a:pt x="708" y="1290"/>
                  </a:lnTo>
                  <a:lnTo>
                    <a:pt x="708" y="1302"/>
                  </a:lnTo>
                  <a:lnTo>
                    <a:pt x="702" y="1308"/>
                  </a:lnTo>
                  <a:lnTo>
                    <a:pt x="702" y="1332"/>
                  </a:lnTo>
                  <a:lnTo>
                    <a:pt x="708" y="1338"/>
                  </a:lnTo>
                  <a:lnTo>
                    <a:pt x="714" y="1338"/>
                  </a:lnTo>
                  <a:lnTo>
                    <a:pt x="720" y="1344"/>
                  </a:lnTo>
                  <a:lnTo>
                    <a:pt x="726" y="1326"/>
                  </a:lnTo>
                  <a:lnTo>
                    <a:pt x="756" y="1332"/>
                  </a:lnTo>
                  <a:lnTo>
                    <a:pt x="780" y="1326"/>
                  </a:lnTo>
                  <a:lnTo>
                    <a:pt x="780" y="1314"/>
                  </a:lnTo>
                  <a:lnTo>
                    <a:pt x="792" y="1314"/>
                  </a:lnTo>
                  <a:lnTo>
                    <a:pt x="804" y="1326"/>
                  </a:lnTo>
                  <a:lnTo>
                    <a:pt x="828" y="1326"/>
                  </a:lnTo>
                  <a:lnTo>
                    <a:pt x="834" y="1308"/>
                  </a:lnTo>
                  <a:lnTo>
                    <a:pt x="840" y="1320"/>
                  </a:lnTo>
                  <a:lnTo>
                    <a:pt x="858" y="1320"/>
                  </a:lnTo>
                  <a:lnTo>
                    <a:pt x="858" y="1350"/>
                  </a:lnTo>
                  <a:lnTo>
                    <a:pt x="864" y="1356"/>
                  </a:lnTo>
                  <a:lnTo>
                    <a:pt x="882" y="1356"/>
                  </a:lnTo>
                  <a:lnTo>
                    <a:pt x="882" y="1350"/>
                  </a:lnTo>
                  <a:lnTo>
                    <a:pt x="876" y="1344"/>
                  </a:lnTo>
                  <a:lnTo>
                    <a:pt x="918" y="1338"/>
                  </a:lnTo>
                  <a:lnTo>
                    <a:pt x="918" y="1356"/>
                  </a:lnTo>
                  <a:lnTo>
                    <a:pt x="924" y="1368"/>
                  </a:lnTo>
                  <a:lnTo>
                    <a:pt x="930" y="1374"/>
                  </a:lnTo>
                  <a:lnTo>
                    <a:pt x="948" y="1386"/>
                  </a:lnTo>
                  <a:lnTo>
                    <a:pt x="984" y="1392"/>
                  </a:lnTo>
                  <a:lnTo>
                    <a:pt x="1014" y="1398"/>
                  </a:lnTo>
                  <a:lnTo>
                    <a:pt x="1032" y="1398"/>
                  </a:lnTo>
                  <a:lnTo>
                    <a:pt x="1032" y="1392"/>
                  </a:lnTo>
                  <a:lnTo>
                    <a:pt x="1038" y="1386"/>
                  </a:lnTo>
                  <a:lnTo>
                    <a:pt x="1038" y="1368"/>
                  </a:lnTo>
                  <a:lnTo>
                    <a:pt x="1044" y="1362"/>
                  </a:lnTo>
                  <a:lnTo>
                    <a:pt x="1050" y="1362"/>
                  </a:lnTo>
                  <a:lnTo>
                    <a:pt x="1062" y="1374"/>
                  </a:lnTo>
                  <a:lnTo>
                    <a:pt x="1062" y="1386"/>
                  </a:lnTo>
                  <a:lnTo>
                    <a:pt x="1068" y="1392"/>
                  </a:lnTo>
                  <a:lnTo>
                    <a:pt x="1080" y="1392"/>
                  </a:lnTo>
                  <a:lnTo>
                    <a:pt x="1080" y="1404"/>
                  </a:lnTo>
                  <a:lnTo>
                    <a:pt x="1074" y="1404"/>
                  </a:lnTo>
                  <a:lnTo>
                    <a:pt x="1074" y="1416"/>
                  </a:lnTo>
                  <a:lnTo>
                    <a:pt x="1104" y="1416"/>
                  </a:lnTo>
                  <a:lnTo>
                    <a:pt x="1110" y="1422"/>
                  </a:lnTo>
                  <a:lnTo>
                    <a:pt x="1110" y="1434"/>
                  </a:lnTo>
                  <a:lnTo>
                    <a:pt x="1122" y="1434"/>
                  </a:lnTo>
                  <a:lnTo>
                    <a:pt x="1128" y="1428"/>
                  </a:lnTo>
                  <a:lnTo>
                    <a:pt x="1134" y="1428"/>
                  </a:lnTo>
                  <a:lnTo>
                    <a:pt x="1140" y="1434"/>
                  </a:lnTo>
                  <a:lnTo>
                    <a:pt x="1146" y="1446"/>
                  </a:lnTo>
                  <a:lnTo>
                    <a:pt x="1146" y="1452"/>
                  </a:lnTo>
                  <a:lnTo>
                    <a:pt x="1152" y="1464"/>
                  </a:lnTo>
                  <a:lnTo>
                    <a:pt x="1164" y="1464"/>
                  </a:lnTo>
                  <a:lnTo>
                    <a:pt x="1176" y="1476"/>
                  </a:lnTo>
                  <a:lnTo>
                    <a:pt x="1176" y="1488"/>
                  </a:lnTo>
                  <a:lnTo>
                    <a:pt x="1182" y="1500"/>
                  </a:lnTo>
                  <a:lnTo>
                    <a:pt x="1182" y="1512"/>
                  </a:lnTo>
                  <a:lnTo>
                    <a:pt x="1200" y="1512"/>
                  </a:lnTo>
                  <a:lnTo>
                    <a:pt x="1218" y="1500"/>
                  </a:lnTo>
                  <a:lnTo>
                    <a:pt x="1224" y="1512"/>
                  </a:lnTo>
                  <a:lnTo>
                    <a:pt x="1224" y="1518"/>
                  </a:lnTo>
                  <a:lnTo>
                    <a:pt x="1230" y="1518"/>
                  </a:lnTo>
                  <a:lnTo>
                    <a:pt x="1236" y="1500"/>
                  </a:lnTo>
                  <a:lnTo>
                    <a:pt x="1242" y="1464"/>
                  </a:lnTo>
                  <a:lnTo>
                    <a:pt x="1242" y="1416"/>
                  </a:lnTo>
                  <a:lnTo>
                    <a:pt x="1218" y="1416"/>
                  </a:lnTo>
                  <a:lnTo>
                    <a:pt x="1218" y="1434"/>
                  </a:lnTo>
                  <a:lnTo>
                    <a:pt x="1212" y="1440"/>
                  </a:lnTo>
                  <a:lnTo>
                    <a:pt x="1206" y="1440"/>
                  </a:lnTo>
                  <a:lnTo>
                    <a:pt x="1194" y="1434"/>
                  </a:lnTo>
                  <a:lnTo>
                    <a:pt x="1164" y="1404"/>
                  </a:lnTo>
                  <a:lnTo>
                    <a:pt x="1158" y="1404"/>
                  </a:lnTo>
                  <a:lnTo>
                    <a:pt x="1158" y="1398"/>
                  </a:lnTo>
                  <a:lnTo>
                    <a:pt x="1152" y="1398"/>
                  </a:lnTo>
                  <a:lnTo>
                    <a:pt x="1140" y="1386"/>
                  </a:lnTo>
                  <a:lnTo>
                    <a:pt x="1140" y="1362"/>
                  </a:lnTo>
                  <a:lnTo>
                    <a:pt x="1146" y="1350"/>
                  </a:lnTo>
                  <a:lnTo>
                    <a:pt x="1152" y="1332"/>
                  </a:lnTo>
                  <a:lnTo>
                    <a:pt x="1158" y="1320"/>
                  </a:lnTo>
                  <a:lnTo>
                    <a:pt x="1170" y="1308"/>
                  </a:lnTo>
                  <a:lnTo>
                    <a:pt x="1170" y="1254"/>
                  </a:lnTo>
                  <a:lnTo>
                    <a:pt x="1164" y="1236"/>
                  </a:lnTo>
                  <a:lnTo>
                    <a:pt x="1164" y="1212"/>
                  </a:lnTo>
                  <a:lnTo>
                    <a:pt x="1158" y="1206"/>
                  </a:lnTo>
                  <a:lnTo>
                    <a:pt x="1158" y="1200"/>
                  </a:lnTo>
                  <a:lnTo>
                    <a:pt x="1152" y="1194"/>
                  </a:lnTo>
                  <a:lnTo>
                    <a:pt x="1152" y="1188"/>
                  </a:lnTo>
                  <a:lnTo>
                    <a:pt x="1140" y="1176"/>
                  </a:lnTo>
                  <a:lnTo>
                    <a:pt x="1146" y="1176"/>
                  </a:lnTo>
                  <a:lnTo>
                    <a:pt x="1152" y="1170"/>
                  </a:lnTo>
                  <a:lnTo>
                    <a:pt x="1164" y="1164"/>
                  </a:lnTo>
                  <a:lnTo>
                    <a:pt x="1182" y="1146"/>
                  </a:lnTo>
                  <a:lnTo>
                    <a:pt x="1182" y="1116"/>
                  </a:lnTo>
                  <a:lnTo>
                    <a:pt x="1194" y="1116"/>
                  </a:lnTo>
                  <a:lnTo>
                    <a:pt x="1212" y="1110"/>
                  </a:lnTo>
                  <a:lnTo>
                    <a:pt x="1230" y="1110"/>
                  </a:lnTo>
                  <a:lnTo>
                    <a:pt x="1242" y="1104"/>
                  </a:lnTo>
                  <a:lnTo>
                    <a:pt x="1260" y="1104"/>
                  </a:lnTo>
                  <a:lnTo>
                    <a:pt x="1284" y="1092"/>
                  </a:lnTo>
                  <a:lnTo>
                    <a:pt x="1290" y="1092"/>
                  </a:lnTo>
                  <a:lnTo>
                    <a:pt x="1290" y="1086"/>
                  </a:lnTo>
                  <a:lnTo>
                    <a:pt x="1284" y="1074"/>
                  </a:lnTo>
                  <a:lnTo>
                    <a:pt x="1272" y="1062"/>
                  </a:lnTo>
                  <a:lnTo>
                    <a:pt x="1272" y="1014"/>
                  </a:lnTo>
                  <a:lnTo>
                    <a:pt x="1248" y="1014"/>
                  </a:lnTo>
                  <a:lnTo>
                    <a:pt x="1248" y="1008"/>
                  </a:lnTo>
                  <a:lnTo>
                    <a:pt x="1242" y="996"/>
                  </a:lnTo>
                  <a:lnTo>
                    <a:pt x="1242" y="978"/>
                  </a:lnTo>
                  <a:lnTo>
                    <a:pt x="1236" y="972"/>
                  </a:lnTo>
                  <a:lnTo>
                    <a:pt x="1224" y="966"/>
                  </a:lnTo>
                  <a:lnTo>
                    <a:pt x="1218" y="960"/>
                  </a:lnTo>
                  <a:lnTo>
                    <a:pt x="1206" y="936"/>
                  </a:lnTo>
                  <a:lnTo>
                    <a:pt x="1206" y="906"/>
                  </a:lnTo>
                  <a:lnTo>
                    <a:pt x="1212" y="900"/>
                  </a:lnTo>
                  <a:lnTo>
                    <a:pt x="1212" y="876"/>
                  </a:lnTo>
                  <a:lnTo>
                    <a:pt x="1200" y="864"/>
                  </a:lnTo>
                  <a:lnTo>
                    <a:pt x="1194" y="852"/>
                  </a:lnTo>
                  <a:lnTo>
                    <a:pt x="1194" y="804"/>
                  </a:lnTo>
                  <a:lnTo>
                    <a:pt x="1200" y="780"/>
                  </a:lnTo>
                  <a:lnTo>
                    <a:pt x="1200" y="750"/>
                  </a:lnTo>
                  <a:lnTo>
                    <a:pt x="1212" y="738"/>
                  </a:lnTo>
                  <a:lnTo>
                    <a:pt x="1218" y="744"/>
                  </a:lnTo>
                  <a:lnTo>
                    <a:pt x="1218" y="732"/>
                  </a:lnTo>
                  <a:lnTo>
                    <a:pt x="1224" y="726"/>
                  </a:lnTo>
                  <a:lnTo>
                    <a:pt x="1224" y="696"/>
                  </a:lnTo>
                  <a:lnTo>
                    <a:pt x="1218" y="690"/>
                  </a:lnTo>
                  <a:lnTo>
                    <a:pt x="1206" y="684"/>
                  </a:lnTo>
                  <a:lnTo>
                    <a:pt x="1200" y="678"/>
                  </a:lnTo>
                  <a:lnTo>
                    <a:pt x="1188" y="648"/>
                  </a:lnTo>
                  <a:lnTo>
                    <a:pt x="1182" y="642"/>
                  </a:lnTo>
                  <a:lnTo>
                    <a:pt x="1176" y="642"/>
                  </a:lnTo>
                  <a:lnTo>
                    <a:pt x="1176" y="636"/>
                  </a:lnTo>
                  <a:lnTo>
                    <a:pt x="1182" y="624"/>
                  </a:lnTo>
                  <a:lnTo>
                    <a:pt x="1194" y="618"/>
                  </a:lnTo>
                  <a:lnTo>
                    <a:pt x="1206" y="606"/>
                  </a:lnTo>
                  <a:lnTo>
                    <a:pt x="1206" y="594"/>
                  </a:lnTo>
                  <a:lnTo>
                    <a:pt x="1200" y="588"/>
                  </a:lnTo>
                  <a:lnTo>
                    <a:pt x="1194" y="576"/>
                  </a:lnTo>
                  <a:lnTo>
                    <a:pt x="1194" y="570"/>
                  </a:lnTo>
                  <a:lnTo>
                    <a:pt x="1200" y="564"/>
                  </a:lnTo>
                  <a:lnTo>
                    <a:pt x="1224" y="552"/>
                  </a:lnTo>
                  <a:lnTo>
                    <a:pt x="1230" y="546"/>
                  </a:lnTo>
                  <a:lnTo>
                    <a:pt x="1236" y="546"/>
                  </a:lnTo>
                  <a:lnTo>
                    <a:pt x="1242" y="46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60" name="Congo (Brazzaville)" descr="© INSCALE GmbH, 05.05.2010&#10;http://www.presentationload.com/">
              <a:extLst>
                <a:ext uri="{FF2B5EF4-FFF2-40B4-BE49-F238E27FC236}">
                  <a16:creationId xmlns:a16="http://schemas.microsoft.com/office/drawing/2014/main" id="{EB63F10E-6E69-4313-B852-FFAE0841FE69}"/>
                </a:ext>
              </a:extLst>
            </p:cNvPr>
            <p:cNvSpPr>
              <a:spLocks/>
            </p:cNvSpPr>
            <p:nvPr/>
          </p:nvSpPr>
          <p:spPr bwMode="gray">
            <a:xfrm>
              <a:off x="5897759" y="4385890"/>
              <a:ext cx="236547" cy="314222"/>
            </a:xfrm>
            <a:custGeom>
              <a:avLst/>
              <a:gdLst>
                <a:gd name="T0" fmla="*/ 2147483647 w 534"/>
                <a:gd name="T1" fmla="*/ 2147483647 h 702"/>
                <a:gd name="T2" fmla="*/ 2147483647 w 534"/>
                <a:gd name="T3" fmla="*/ 2147483647 h 702"/>
                <a:gd name="T4" fmla="*/ 2147483647 w 534"/>
                <a:gd name="T5" fmla="*/ 2147483647 h 702"/>
                <a:gd name="T6" fmla="*/ 2147483647 w 534"/>
                <a:gd name="T7" fmla="*/ 2147483647 h 702"/>
                <a:gd name="T8" fmla="*/ 2147483647 w 534"/>
                <a:gd name="T9" fmla="*/ 2147483647 h 702"/>
                <a:gd name="T10" fmla="*/ 2147483647 w 534"/>
                <a:gd name="T11" fmla="*/ 2147483647 h 702"/>
                <a:gd name="T12" fmla="*/ 2147483647 w 534"/>
                <a:gd name="T13" fmla="*/ 2147483647 h 702"/>
                <a:gd name="T14" fmla="*/ 2147483647 w 534"/>
                <a:gd name="T15" fmla="*/ 2147483647 h 702"/>
                <a:gd name="T16" fmla="*/ 2147483647 w 534"/>
                <a:gd name="T17" fmla="*/ 2147483647 h 702"/>
                <a:gd name="T18" fmla="*/ 2147483647 w 534"/>
                <a:gd name="T19" fmla="*/ 2147483647 h 702"/>
                <a:gd name="T20" fmla="*/ 2147483647 w 534"/>
                <a:gd name="T21" fmla="*/ 2147483647 h 702"/>
                <a:gd name="T22" fmla="*/ 2147483647 w 534"/>
                <a:gd name="T23" fmla="*/ 2147483647 h 702"/>
                <a:gd name="T24" fmla="*/ 2147483647 w 534"/>
                <a:gd name="T25" fmla="*/ 2147483647 h 702"/>
                <a:gd name="T26" fmla="*/ 2147483647 w 534"/>
                <a:gd name="T27" fmla="*/ 2147483647 h 702"/>
                <a:gd name="T28" fmla="*/ 2147483647 w 534"/>
                <a:gd name="T29" fmla="*/ 2147483647 h 702"/>
                <a:gd name="T30" fmla="*/ 2147483647 w 534"/>
                <a:gd name="T31" fmla="*/ 2147483647 h 702"/>
                <a:gd name="T32" fmla="*/ 2147483647 w 534"/>
                <a:gd name="T33" fmla="*/ 2147483647 h 702"/>
                <a:gd name="T34" fmla="*/ 2147483647 w 534"/>
                <a:gd name="T35" fmla="*/ 2147483647 h 702"/>
                <a:gd name="T36" fmla="*/ 2147483647 w 534"/>
                <a:gd name="T37" fmla="*/ 2147483647 h 702"/>
                <a:gd name="T38" fmla="*/ 2147483647 w 534"/>
                <a:gd name="T39" fmla="*/ 2147483647 h 702"/>
                <a:gd name="T40" fmla="*/ 2147483647 w 534"/>
                <a:gd name="T41" fmla="*/ 2147483647 h 702"/>
                <a:gd name="T42" fmla="*/ 2147483647 w 534"/>
                <a:gd name="T43" fmla="*/ 2147483647 h 702"/>
                <a:gd name="T44" fmla="*/ 2147483647 w 534"/>
                <a:gd name="T45" fmla="*/ 2147483647 h 702"/>
                <a:gd name="T46" fmla="*/ 2147483647 w 534"/>
                <a:gd name="T47" fmla="*/ 2147483647 h 702"/>
                <a:gd name="T48" fmla="*/ 2147483647 w 534"/>
                <a:gd name="T49" fmla="*/ 2147483647 h 702"/>
                <a:gd name="T50" fmla="*/ 0 w 534"/>
                <a:gd name="T51" fmla="*/ 2147483647 h 702"/>
                <a:gd name="T52" fmla="*/ 2147483647 w 534"/>
                <a:gd name="T53" fmla="*/ 2147483647 h 702"/>
                <a:gd name="T54" fmla="*/ 2147483647 w 534"/>
                <a:gd name="T55" fmla="*/ 2147483647 h 702"/>
                <a:gd name="T56" fmla="*/ 2147483647 w 534"/>
                <a:gd name="T57" fmla="*/ 2147483647 h 702"/>
                <a:gd name="T58" fmla="*/ 2147483647 w 534"/>
                <a:gd name="T59" fmla="*/ 2147483647 h 702"/>
                <a:gd name="T60" fmla="*/ 2147483647 w 534"/>
                <a:gd name="T61" fmla="*/ 2147483647 h 702"/>
                <a:gd name="T62" fmla="*/ 2147483647 w 534"/>
                <a:gd name="T63" fmla="*/ 2147483647 h 702"/>
                <a:gd name="T64" fmla="*/ 2147483647 w 534"/>
                <a:gd name="T65" fmla="*/ 2147483647 h 702"/>
                <a:gd name="T66" fmla="*/ 2147483647 w 534"/>
                <a:gd name="T67" fmla="*/ 2147483647 h 702"/>
                <a:gd name="T68" fmla="*/ 2147483647 w 534"/>
                <a:gd name="T69" fmla="*/ 2147483647 h 702"/>
                <a:gd name="T70" fmla="*/ 2147483647 w 534"/>
                <a:gd name="T71" fmla="*/ 2147483647 h 702"/>
                <a:gd name="T72" fmla="*/ 2147483647 w 534"/>
                <a:gd name="T73" fmla="*/ 2147483647 h 702"/>
                <a:gd name="T74" fmla="*/ 2147483647 w 534"/>
                <a:gd name="T75" fmla="*/ 2147483647 h 702"/>
                <a:gd name="T76" fmla="*/ 2147483647 w 534"/>
                <a:gd name="T77" fmla="*/ 2147483647 h 702"/>
                <a:gd name="T78" fmla="*/ 2147483647 w 534"/>
                <a:gd name="T79" fmla="*/ 2147483647 h 702"/>
                <a:gd name="T80" fmla="*/ 2147483647 w 534"/>
                <a:gd name="T81" fmla="*/ 2147483647 h 702"/>
                <a:gd name="T82" fmla="*/ 2147483647 w 534"/>
                <a:gd name="T83" fmla="*/ 2147483647 h 702"/>
                <a:gd name="T84" fmla="*/ 2147483647 w 534"/>
                <a:gd name="T85" fmla="*/ 2147483647 h 702"/>
                <a:gd name="T86" fmla="*/ 2147483647 w 534"/>
                <a:gd name="T87" fmla="*/ 2147483647 h 702"/>
                <a:gd name="T88" fmla="*/ 2147483647 w 534"/>
                <a:gd name="T89" fmla="*/ 2147483647 h 702"/>
                <a:gd name="T90" fmla="*/ 2147483647 w 534"/>
                <a:gd name="T91" fmla="*/ 2147483647 h 702"/>
                <a:gd name="T92" fmla="*/ 2147483647 w 534"/>
                <a:gd name="T93" fmla="*/ 2147483647 h 702"/>
                <a:gd name="T94" fmla="*/ 2147483647 w 534"/>
                <a:gd name="T95" fmla="*/ 2147483647 h 702"/>
                <a:gd name="T96" fmla="*/ 2147483647 w 534"/>
                <a:gd name="T97" fmla="*/ 2147483647 h 702"/>
                <a:gd name="T98" fmla="*/ 2147483647 w 534"/>
                <a:gd name="T99" fmla="*/ 2147483647 h 702"/>
                <a:gd name="T100" fmla="*/ 2147483647 w 534"/>
                <a:gd name="T101" fmla="*/ 2147483647 h 702"/>
                <a:gd name="T102" fmla="*/ 2147483647 w 534"/>
                <a:gd name="T103" fmla="*/ 2147483647 h 70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534"/>
                <a:gd name="T157" fmla="*/ 0 h 702"/>
                <a:gd name="T158" fmla="*/ 534 w 534"/>
                <a:gd name="T159" fmla="*/ 702 h 70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534" h="702">
                  <a:moveTo>
                    <a:pt x="366" y="120"/>
                  </a:moveTo>
                  <a:lnTo>
                    <a:pt x="360" y="126"/>
                  </a:lnTo>
                  <a:lnTo>
                    <a:pt x="354" y="168"/>
                  </a:lnTo>
                  <a:lnTo>
                    <a:pt x="330" y="144"/>
                  </a:lnTo>
                  <a:lnTo>
                    <a:pt x="294" y="144"/>
                  </a:lnTo>
                  <a:lnTo>
                    <a:pt x="288" y="138"/>
                  </a:lnTo>
                  <a:lnTo>
                    <a:pt x="276" y="138"/>
                  </a:lnTo>
                  <a:lnTo>
                    <a:pt x="270" y="132"/>
                  </a:lnTo>
                  <a:lnTo>
                    <a:pt x="258" y="126"/>
                  </a:lnTo>
                  <a:lnTo>
                    <a:pt x="210" y="126"/>
                  </a:lnTo>
                  <a:lnTo>
                    <a:pt x="192" y="132"/>
                  </a:lnTo>
                  <a:lnTo>
                    <a:pt x="162" y="132"/>
                  </a:lnTo>
                  <a:lnTo>
                    <a:pt x="144" y="162"/>
                  </a:lnTo>
                  <a:lnTo>
                    <a:pt x="150" y="198"/>
                  </a:lnTo>
                  <a:lnTo>
                    <a:pt x="156" y="204"/>
                  </a:lnTo>
                  <a:lnTo>
                    <a:pt x="180" y="204"/>
                  </a:lnTo>
                  <a:lnTo>
                    <a:pt x="186" y="198"/>
                  </a:lnTo>
                  <a:lnTo>
                    <a:pt x="186" y="180"/>
                  </a:lnTo>
                  <a:lnTo>
                    <a:pt x="204" y="180"/>
                  </a:lnTo>
                  <a:lnTo>
                    <a:pt x="210" y="186"/>
                  </a:lnTo>
                  <a:lnTo>
                    <a:pt x="222" y="186"/>
                  </a:lnTo>
                  <a:lnTo>
                    <a:pt x="222" y="192"/>
                  </a:lnTo>
                  <a:lnTo>
                    <a:pt x="228" y="198"/>
                  </a:lnTo>
                  <a:lnTo>
                    <a:pt x="228" y="216"/>
                  </a:lnTo>
                  <a:lnTo>
                    <a:pt x="240" y="222"/>
                  </a:lnTo>
                  <a:lnTo>
                    <a:pt x="240" y="234"/>
                  </a:lnTo>
                  <a:lnTo>
                    <a:pt x="234" y="240"/>
                  </a:lnTo>
                  <a:lnTo>
                    <a:pt x="228" y="252"/>
                  </a:lnTo>
                  <a:lnTo>
                    <a:pt x="222" y="258"/>
                  </a:lnTo>
                  <a:lnTo>
                    <a:pt x="210" y="258"/>
                  </a:lnTo>
                  <a:lnTo>
                    <a:pt x="198" y="282"/>
                  </a:lnTo>
                  <a:lnTo>
                    <a:pt x="198" y="318"/>
                  </a:lnTo>
                  <a:lnTo>
                    <a:pt x="216" y="324"/>
                  </a:lnTo>
                  <a:lnTo>
                    <a:pt x="222" y="342"/>
                  </a:lnTo>
                  <a:lnTo>
                    <a:pt x="240" y="342"/>
                  </a:lnTo>
                  <a:lnTo>
                    <a:pt x="246" y="348"/>
                  </a:lnTo>
                  <a:lnTo>
                    <a:pt x="246" y="360"/>
                  </a:lnTo>
                  <a:lnTo>
                    <a:pt x="240" y="366"/>
                  </a:lnTo>
                  <a:lnTo>
                    <a:pt x="240" y="414"/>
                  </a:lnTo>
                  <a:lnTo>
                    <a:pt x="234" y="426"/>
                  </a:lnTo>
                  <a:lnTo>
                    <a:pt x="240" y="450"/>
                  </a:lnTo>
                  <a:lnTo>
                    <a:pt x="234" y="456"/>
                  </a:lnTo>
                  <a:lnTo>
                    <a:pt x="222" y="462"/>
                  </a:lnTo>
                  <a:lnTo>
                    <a:pt x="222" y="486"/>
                  </a:lnTo>
                  <a:lnTo>
                    <a:pt x="216" y="498"/>
                  </a:lnTo>
                  <a:lnTo>
                    <a:pt x="210" y="504"/>
                  </a:lnTo>
                  <a:lnTo>
                    <a:pt x="198" y="504"/>
                  </a:lnTo>
                  <a:lnTo>
                    <a:pt x="192" y="498"/>
                  </a:lnTo>
                  <a:lnTo>
                    <a:pt x="192" y="468"/>
                  </a:lnTo>
                  <a:lnTo>
                    <a:pt x="186" y="468"/>
                  </a:lnTo>
                  <a:lnTo>
                    <a:pt x="180" y="474"/>
                  </a:lnTo>
                  <a:lnTo>
                    <a:pt x="174" y="486"/>
                  </a:lnTo>
                  <a:lnTo>
                    <a:pt x="168" y="492"/>
                  </a:lnTo>
                  <a:lnTo>
                    <a:pt x="138" y="492"/>
                  </a:lnTo>
                  <a:lnTo>
                    <a:pt x="120" y="450"/>
                  </a:lnTo>
                  <a:lnTo>
                    <a:pt x="90" y="450"/>
                  </a:lnTo>
                  <a:lnTo>
                    <a:pt x="90" y="456"/>
                  </a:lnTo>
                  <a:lnTo>
                    <a:pt x="108" y="474"/>
                  </a:lnTo>
                  <a:lnTo>
                    <a:pt x="96" y="480"/>
                  </a:lnTo>
                  <a:lnTo>
                    <a:pt x="90" y="492"/>
                  </a:lnTo>
                  <a:lnTo>
                    <a:pt x="84" y="498"/>
                  </a:lnTo>
                  <a:lnTo>
                    <a:pt x="66" y="498"/>
                  </a:lnTo>
                  <a:lnTo>
                    <a:pt x="54" y="492"/>
                  </a:lnTo>
                  <a:lnTo>
                    <a:pt x="42" y="492"/>
                  </a:lnTo>
                  <a:lnTo>
                    <a:pt x="36" y="486"/>
                  </a:lnTo>
                  <a:lnTo>
                    <a:pt x="30" y="486"/>
                  </a:lnTo>
                  <a:lnTo>
                    <a:pt x="30" y="504"/>
                  </a:lnTo>
                  <a:lnTo>
                    <a:pt x="36" y="510"/>
                  </a:lnTo>
                  <a:lnTo>
                    <a:pt x="36" y="522"/>
                  </a:lnTo>
                  <a:lnTo>
                    <a:pt x="24" y="522"/>
                  </a:lnTo>
                  <a:lnTo>
                    <a:pt x="54" y="540"/>
                  </a:lnTo>
                  <a:lnTo>
                    <a:pt x="36" y="552"/>
                  </a:lnTo>
                  <a:lnTo>
                    <a:pt x="54" y="564"/>
                  </a:lnTo>
                  <a:lnTo>
                    <a:pt x="54" y="600"/>
                  </a:lnTo>
                  <a:lnTo>
                    <a:pt x="48" y="606"/>
                  </a:lnTo>
                  <a:lnTo>
                    <a:pt x="30" y="588"/>
                  </a:lnTo>
                  <a:lnTo>
                    <a:pt x="6" y="600"/>
                  </a:lnTo>
                  <a:lnTo>
                    <a:pt x="0" y="618"/>
                  </a:lnTo>
                  <a:lnTo>
                    <a:pt x="54" y="666"/>
                  </a:lnTo>
                  <a:lnTo>
                    <a:pt x="54" y="684"/>
                  </a:lnTo>
                  <a:lnTo>
                    <a:pt x="72" y="702"/>
                  </a:lnTo>
                  <a:lnTo>
                    <a:pt x="72" y="690"/>
                  </a:lnTo>
                  <a:lnTo>
                    <a:pt x="90" y="690"/>
                  </a:lnTo>
                  <a:lnTo>
                    <a:pt x="90" y="672"/>
                  </a:lnTo>
                  <a:lnTo>
                    <a:pt x="102" y="666"/>
                  </a:lnTo>
                  <a:lnTo>
                    <a:pt x="108" y="660"/>
                  </a:lnTo>
                  <a:lnTo>
                    <a:pt x="120" y="654"/>
                  </a:lnTo>
                  <a:lnTo>
                    <a:pt x="126" y="648"/>
                  </a:lnTo>
                  <a:lnTo>
                    <a:pt x="132" y="654"/>
                  </a:lnTo>
                  <a:lnTo>
                    <a:pt x="132" y="660"/>
                  </a:lnTo>
                  <a:lnTo>
                    <a:pt x="138" y="666"/>
                  </a:lnTo>
                  <a:lnTo>
                    <a:pt x="138" y="672"/>
                  </a:lnTo>
                  <a:lnTo>
                    <a:pt x="150" y="672"/>
                  </a:lnTo>
                  <a:lnTo>
                    <a:pt x="150" y="678"/>
                  </a:lnTo>
                  <a:lnTo>
                    <a:pt x="156" y="684"/>
                  </a:lnTo>
                  <a:lnTo>
                    <a:pt x="156" y="690"/>
                  </a:lnTo>
                  <a:lnTo>
                    <a:pt x="162" y="696"/>
                  </a:lnTo>
                  <a:lnTo>
                    <a:pt x="174" y="696"/>
                  </a:lnTo>
                  <a:lnTo>
                    <a:pt x="180" y="690"/>
                  </a:lnTo>
                  <a:lnTo>
                    <a:pt x="186" y="678"/>
                  </a:lnTo>
                  <a:lnTo>
                    <a:pt x="186" y="660"/>
                  </a:lnTo>
                  <a:lnTo>
                    <a:pt x="210" y="666"/>
                  </a:lnTo>
                  <a:lnTo>
                    <a:pt x="228" y="648"/>
                  </a:lnTo>
                  <a:lnTo>
                    <a:pt x="234" y="648"/>
                  </a:lnTo>
                  <a:lnTo>
                    <a:pt x="234" y="678"/>
                  </a:lnTo>
                  <a:lnTo>
                    <a:pt x="228" y="690"/>
                  </a:lnTo>
                  <a:lnTo>
                    <a:pt x="234" y="696"/>
                  </a:lnTo>
                  <a:lnTo>
                    <a:pt x="252" y="696"/>
                  </a:lnTo>
                  <a:lnTo>
                    <a:pt x="264" y="690"/>
                  </a:lnTo>
                  <a:lnTo>
                    <a:pt x="270" y="684"/>
                  </a:lnTo>
                  <a:lnTo>
                    <a:pt x="276" y="672"/>
                  </a:lnTo>
                  <a:lnTo>
                    <a:pt x="294" y="654"/>
                  </a:lnTo>
                  <a:lnTo>
                    <a:pt x="300" y="642"/>
                  </a:lnTo>
                  <a:lnTo>
                    <a:pt x="312" y="630"/>
                  </a:lnTo>
                  <a:lnTo>
                    <a:pt x="330" y="630"/>
                  </a:lnTo>
                  <a:lnTo>
                    <a:pt x="336" y="624"/>
                  </a:lnTo>
                  <a:lnTo>
                    <a:pt x="366" y="582"/>
                  </a:lnTo>
                  <a:lnTo>
                    <a:pt x="360" y="480"/>
                  </a:lnTo>
                  <a:lnTo>
                    <a:pt x="366" y="480"/>
                  </a:lnTo>
                  <a:lnTo>
                    <a:pt x="390" y="456"/>
                  </a:lnTo>
                  <a:lnTo>
                    <a:pt x="390" y="420"/>
                  </a:lnTo>
                  <a:lnTo>
                    <a:pt x="396" y="408"/>
                  </a:lnTo>
                  <a:lnTo>
                    <a:pt x="402" y="402"/>
                  </a:lnTo>
                  <a:lnTo>
                    <a:pt x="450" y="378"/>
                  </a:lnTo>
                  <a:lnTo>
                    <a:pt x="456" y="366"/>
                  </a:lnTo>
                  <a:lnTo>
                    <a:pt x="468" y="360"/>
                  </a:lnTo>
                  <a:lnTo>
                    <a:pt x="474" y="354"/>
                  </a:lnTo>
                  <a:lnTo>
                    <a:pt x="474" y="300"/>
                  </a:lnTo>
                  <a:lnTo>
                    <a:pt x="486" y="294"/>
                  </a:lnTo>
                  <a:lnTo>
                    <a:pt x="492" y="282"/>
                  </a:lnTo>
                  <a:lnTo>
                    <a:pt x="492" y="258"/>
                  </a:lnTo>
                  <a:lnTo>
                    <a:pt x="486" y="246"/>
                  </a:lnTo>
                  <a:lnTo>
                    <a:pt x="480" y="240"/>
                  </a:lnTo>
                  <a:lnTo>
                    <a:pt x="480" y="228"/>
                  </a:lnTo>
                  <a:lnTo>
                    <a:pt x="498" y="192"/>
                  </a:lnTo>
                  <a:lnTo>
                    <a:pt x="498" y="168"/>
                  </a:lnTo>
                  <a:lnTo>
                    <a:pt x="492" y="156"/>
                  </a:lnTo>
                  <a:lnTo>
                    <a:pt x="492" y="126"/>
                  </a:lnTo>
                  <a:lnTo>
                    <a:pt x="498" y="120"/>
                  </a:lnTo>
                  <a:lnTo>
                    <a:pt x="510" y="96"/>
                  </a:lnTo>
                  <a:lnTo>
                    <a:pt x="522" y="84"/>
                  </a:lnTo>
                  <a:lnTo>
                    <a:pt x="528" y="66"/>
                  </a:lnTo>
                  <a:lnTo>
                    <a:pt x="534" y="54"/>
                  </a:lnTo>
                  <a:lnTo>
                    <a:pt x="534" y="18"/>
                  </a:lnTo>
                  <a:lnTo>
                    <a:pt x="522" y="6"/>
                  </a:lnTo>
                  <a:lnTo>
                    <a:pt x="510" y="18"/>
                  </a:lnTo>
                  <a:lnTo>
                    <a:pt x="498" y="18"/>
                  </a:lnTo>
                  <a:lnTo>
                    <a:pt x="462" y="0"/>
                  </a:lnTo>
                  <a:lnTo>
                    <a:pt x="444" y="0"/>
                  </a:lnTo>
                  <a:lnTo>
                    <a:pt x="426" y="18"/>
                  </a:lnTo>
                  <a:lnTo>
                    <a:pt x="396" y="18"/>
                  </a:lnTo>
                  <a:lnTo>
                    <a:pt x="378" y="48"/>
                  </a:lnTo>
                  <a:lnTo>
                    <a:pt x="390" y="60"/>
                  </a:lnTo>
                  <a:lnTo>
                    <a:pt x="390" y="84"/>
                  </a:lnTo>
                  <a:lnTo>
                    <a:pt x="384" y="96"/>
                  </a:lnTo>
                  <a:lnTo>
                    <a:pt x="378" y="102"/>
                  </a:lnTo>
                  <a:lnTo>
                    <a:pt x="372" y="114"/>
                  </a:lnTo>
                  <a:lnTo>
                    <a:pt x="366" y="12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61" name="Chad" descr="© INSCALE GmbH, 05.05.2010&#10;http://www.presentationload.com/">
              <a:extLst>
                <a:ext uri="{FF2B5EF4-FFF2-40B4-BE49-F238E27FC236}">
                  <a16:creationId xmlns:a16="http://schemas.microsoft.com/office/drawing/2014/main" id="{E9361476-9093-48B0-A87B-BC670D082550}"/>
                </a:ext>
              </a:extLst>
            </p:cNvPr>
            <p:cNvSpPr>
              <a:spLocks/>
            </p:cNvSpPr>
            <p:nvPr/>
          </p:nvSpPr>
          <p:spPr bwMode="gray">
            <a:xfrm>
              <a:off x="5970787" y="3670163"/>
              <a:ext cx="328626" cy="579247"/>
            </a:xfrm>
            <a:custGeom>
              <a:avLst/>
              <a:gdLst>
                <a:gd name="T0" fmla="*/ 2147483647 w 744"/>
                <a:gd name="T1" fmla="*/ 2147483647 h 1290"/>
                <a:gd name="T2" fmla="*/ 2147483647 w 744"/>
                <a:gd name="T3" fmla="*/ 0 h 1290"/>
                <a:gd name="T4" fmla="*/ 2147483647 w 744"/>
                <a:gd name="T5" fmla="*/ 2147483647 h 1290"/>
                <a:gd name="T6" fmla="*/ 2147483647 w 744"/>
                <a:gd name="T7" fmla="*/ 2147483647 h 1290"/>
                <a:gd name="T8" fmla="*/ 2147483647 w 744"/>
                <a:gd name="T9" fmla="*/ 2147483647 h 1290"/>
                <a:gd name="T10" fmla="*/ 2147483647 w 744"/>
                <a:gd name="T11" fmla="*/ 2147483647 h 1290"/>
                <a:gd name="T12" fmla="*/ 2147483647 w 744"/>
                <a:gd name="T13" fmla="*/ 2147483647 h 1290"/>
                <a:gd name="T14" fmla="*/ 2147483647 w 744"/>
                <a:gd name="T15" fmla="*/ 2147483647 h 1290"/>
                <a:gd name="T16" fmla="*/ 2147483647 w 744"/>
                <a:gd name="T17" fmla="*/ 2147483647 h 1290"/>
                <a:gd name="T18" fmla="*/ 0 w 744"/>
                <a:gd name="T19" fmla="*/ 2147483647 h 1290"/>
                <a:gd name="T20" fmla="*/ 2147483647 w 744"/>
                <a:gd name="T21" fmla="*/ 2147483647 h 1290"/>
                <a:gd name="T22" fmla="*/ 2147483647 w 744"/>
                <a:gd name="T23" fmla="*/ 2147483647 h 1290"/>
                <a:gd name="T24" fmla="*/ 2147483647 w 744"/>
                <a:gd name="T25" fmla="*/ 2147483647 h 1290"/>
                <a:gd name="T26" fmla="*/ 2147483647 w 744"/>
                <a:gd name="T27" fmla="*/ 2147483647 h 1290"/>
                <a:gd name="T28" fmla="*/ 2147483647 w 744"/>
                <a:gd name="T29" fmla="*/ 2147483647 h 1290"/>
                <a:gd name="T30" fmla="*/ 2147483647 w 744"/>
                <a:gd name="T31" fmla="*/ 2147483647 h 1290"/>
                <a:gd name="T32" fmla="*/ 2147483647 w 744"/>
                <a:gd name="T33" fmla="*/ 2147483647 h 1290"/>
                <a:gd name="T34" fmla="*/ 2147483647 w 744"/>
                <a:gd name="T35" fmla="*/ 2147483647 h 1290"/>
                <a:gd name="T36" fmla="*/ 2147483647 w 744"/>
                <a:gd name="T37" fmla="*/ 2147483647 h 1290"/>
                <a:gd name="T38" fmla="*/ 2147483647 w 744"/>
                <a:gd name="T39" fmla="*/ 2147483647 h 1290"/>
                <a:gd name="T40" fmla="*/ 2147483647 w 744"/>
                <a:gd name="T41" fmla="*/ 2147483647 h 1290"/>
                <a:gd name="T42" fmla="*/ 2147483647 w 744"/>
                <a:gd name="T43" fmla="*/ 2147483647 h 1290"/>
                <a:gd name="T44" fmla="*/ 2147483647 w 744"/>
                <a:gd name="T45" fmla="*/ 2147483647 h 1290"/>
                <a:gd name="T46" fmla="*/ 2147483647 w 744"/>
                <a:gd name="T47" fmla="*/ 2147483647 h 1290"/>
                <a:gd name="T48" fmla="*/ 2147483647 w 744"/>
                <a:gd name="T49" fmla="*/ 2147483647 h 1290"/>
                <a:gd name="T50" fmla="*/ 2147483647 w 744"/>
                <a:gd name="T51" fmla="*/ 2147483647 h 1290"/>
                <a:gd name="T52" fmla="*/ 2147483647 w 744"/>
                <a:gd name="T53" fmla="*/ 2147483647 h 1290"/>
                <a:gd name="T54" fmla="*/ 2147483647 w 744"/>
                <a:gd name="T55" fmla="*/ 2147483647 h 1290"/>
                <a:gd name="T56" fmla="*/ 2147483647 w 744"/>
                <a:gd name="T57" fmla="*/ 2147483647 h 1290"/>
                <a:gd name="T58" fmla="*/ 2147483647 w 744"/>
                <a:gd name="T59" fmla="*/ 2147483647 h 1290"/>
                <a:gd name="T60" fmla="*/ 2147483647 w 744"/>
                <a:gd name="T61" fmla="*/ 2147483647 h 1290"/>
                <a:gd name="T62" fmla="*/ 2147483647 w 744"/>
                <a:gd name="T63" fmla="*/ 2147483647 h 1290"/>
                <a:gd name="T64" fmla="*/ 2147483647 w 744"/>
                <a:gd name="T65" fmla="*/ 2147483647 h 1290"/>
                <a:gd name="T66" fmla="*/ 2147483647 w 744"/>
                <a:gd name="T67" fmla="*/ 2147483647 h 1290"/>
                <a:gd name="T68" fmla="*/ 2147483647 w 744"/>
                <a:gd name="T69" fmla="*/ 2147483647 h 1290"/>
                <a:gd name="T70" fmla="*/ 2147483647 w 744"/>
                <a:gd name="T71" fmla="*/ 2147483647 h 1290"/>
                <a:gd name="T72" fmla="*/ 2147483647 w 744"/>
                <a:gd name="T73" fmla="*/ 2147483647 h 1290"/>
                <a:gd name="T74" fmla="*/ 2147483647 w 744"/>
                <a:gd name="T75" fmla="*/ 2147483647 h 1290"/>
                <a:gd name="T76" fmla="*/ 2147483647 w 744"/>
                <a:gd name="T77" fmla="*/ 2147483647 h 1290"/>
                <a:gd name="T78" fmla="*/ 2147483647 w 744"/>
                <a:gd name="T79" fmla="*/ 2147483647 h 1290"/>
                <a:gd name="T80" fmla="*/ 2147483647 w 744"/>
                <a:gd name="T81" fmla="*/ 2147483647 h 1290"/>
                <a:gd name="T82" fmla="*/ 2147483647 w 744"/>
                <a:gd name="T83" fmla="*/ 2147483647 h 1290"/>
                <a:gd name="T84" fmla="*/ 2147483647 w 744"/>
                <a:gd name="T85" fmla="*/ 2147483647 h 1290"/>
                <a:gd name="T86" fmla="*/ 2147483647 w 744"/>
                <a:gd name="T87" fmla="*/ 2147483647 h 1290"/>
                <a:gd name="T88" fmla="*/ 2147483647 w 744"/>
                <a:gd name="T89" fmla="*/ 2147483647 h 1290"/>
                <a:gd name="T90" fmla="*/ 2147483647 w 744"/>
                <a:gd name="T91" fmla="*/ 2147483647 h 1290"/>
                <a:gd name="T92" fmla="*/ 2147483647 w 744"/>
                <a:gd name="T93" fmla="*/ 2147483647 h 1290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744"/>
                <a:gd name="T142" fmla="*/ 0 h 1290"/>
                <a:gd name="T143" fmla="*/ 744 w 744"/>
                <a:gd name="T144" fmla="*/ 1290 h 1290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744" h="1290">
                  <a:moveTo>
                    <a:pt x="678" y="624"/>
                  </a:moveTo>
                  <a:lnTo>
                    <a:pt x="720" y="624"/>
                  </a:lnTo>
                  <a:lnTo>
                    <a:pt x="732" y="630"/>
                  </a:lnTo>
                  <a:lnTo>
                    <a:pt x="744" y="630"/>
                  </a:lnTo>
                  <a:lnTo>
                    <a:pt x="738" y="324"/>
                  </a:lnTo>
                  <a:lnTo>
                    <a:pt x="180" y="0"/>
                  </a:lnTo>
                  <a:lnTo>
                    <a:pt x="156" y="12"/>
                  </a:lnTo>
                  <a:lnTo>
                    <a:pt x="144" y="24"/>
                  </a:lnTo>
                  <a:lnTo>
                    <a:pt x="126" y="30"/>
                  </a:lnTo>
                  <a:lnTo>
                    <a:pt x="108" y="42"/>
                  </a:lnTo>
                  <a:lnTo>
                    <a:pt x="126" y="108"/>
                  </a:lnTo>
                  <a:lnTo>
                    <a:pt x="114" y="156"/>
                  </a:lnTo>
                  <a:lnTo>
                    <a:pt x="144" y="192"/>
                  </a:lnTo>
                  <a:lnTo>
                    <a:pt x="150" y="216"/>
                  </a:lnTo>
                  <a:lnTo>
                    <a:pt x="180" y="252"/>
                  </a:lnTo>
                  <a:lnTo>
                    <a:pt x="162" y="288"/>
                  </a:lnTo>
                  <a:lnTo>
                    <a:pt x="144" y="534"/>
                  </a:lnTo>
                  <a:lnTo>
                    <a:pt x="138" y="540"/>
                  </a:lnTo>
                  <a:lnTo>
                    <a:pt x="120" y="564"/>
                  </a:lnTo>
                  <a:lnTo>
                    <a:pt x="96" y="588"/>
                  </a:lnTo>
                  <a:lnTo>
                    <a:pt x="72" y="618"/>
                  </a:lnTo>
                  <a:lnTo>
                    <a:pt x="54" y="636"/>
                  </a:lnTo>
                  <a:lnTo>
                    <a:pt x="48" y="648"/>
                  </a:lnTo>
                  <a:lnTo>
                    <a:pt x="36" y="666"/>
                  </a:lnTo>
                  <a:lnTo>
                    <a:pt x="30" y="678"/>
                  </a:lnTo>
                  <a:lnTo>
                    <a:pt x="24" y="696"/>
                  </a:lnTo>
                  <a:lnTo>
                    <a:pt x="24" y="708"/>
                  </a:lnTo>
                  <a:lnTo>
                    <a:pt x="18" y="714"/>
                  </a:lnTo>
                  <a:lnTo>
                    <a:pt x="18" y="720"/>
                  </a:lnTo>
                  <a:lnTo>
                    <a:pt x="0" y="726"/>
                  </a:lnTo>
                  <a:lnTo>
                    <a:pt x="6" y="786"/>
                  </a:lnTo>
                  <a:lnTo>
                    <a:pt x="18" y="786"/>
                  </a:lnTo>
                  <a:lnTo>
                    <a:pt x="48" y="834"/>
                  </a:lnTo>
                  <a:lnTo>
                    <a:pt x="48" y="846"/>
                  </a:lnTo>
                  <a:lnTo>
                    <a:pt x="48" y="840"/>
                  </a:lnTo>
                  <a:lnTo>
                    <a:pt x="72" y="834"/>
                  </a:lnTo>
                  <a:lnTo>
                    <a:pt x="72" y="852"/>
                  </a:lnTo>
                  <a:lnTo>
                    <a:pt x="78" y="864"/>
                  </a:lnTo>
                  <a:lnTo>
                    <a:pt x="84" y="870"/>
                  </a:lnTo>
                  <a:lnTo>
                    <a:pt x="96" y="870"/>
                  </a:lnTo>
                  <a:lnTo>
                    <a:pt x="102" y="876"/>
                  </a:lnTo>
                  <a:lnTo>
                    <a:pt x="108" y="876"/>
                  </a:lnTo>
                  <a:lnTo>
                    <a:pt x="102" y="912"/>
                  </a:lnTo>
                  <a:lnTo>
                    <a:pt x="114" y="918"/>
                  </a:lnTo>
                  <a:lnTo>
                    <a:pt x="120" y="930"/>
                  </a:lnTo>
                  <a:lnTo>
                    <a:pt x="120" y="966"/>
                  </a:lnTo>
                  <a:lnTo>
                    <a:pt x="114" y="966"/>
                  </a:lnTo>
                  <a:lnTo>
                    <a:pt x="114" y="1002"/>
                  </a:lnTo>
                  <a:lnTo>
                    <a:pt x="120" y="1020"/>
                  </a:lnTo>
                  <a:lnTo>
                    <a:pt x="120" y="1038"/>
                  </a:lnTo>
                  <a:lnTo>
                    <a:pt x="126" y="1050"/>
                  </a:lnTo>
                  <a:lnTo>
                    <a:pt x="138" y="1056"/>
                  </a:lnTo>
                  <a:lnTo>
                    <a:pt x="144" y="1068"/>
                  </a:lnTo>
                  <a:lnTo>
                    <a:pt x="162" y="1086"/>
                  </a:lnTo>
                  <a:lnTo>
                    <a:pt x="66" y="1086"/>
                  </a:lnTo>
                  <a:lnTo>
                    <a:pt x="54" y="1092"/>
                  </a:lnTo>
                  <a:lnTo>
                    <a:pt x="48" y="1098"/>
                  </a:lnTo>
                  <a:lnTo>
                    <a:pt x="48" y="1110"/>
                  </a:lnTo>
                  <a:lnTo>
                    <a:pt x="60" y="1134"/>
                  </a:lnTo>
                  <a:lnTo>
                    <a:pt x="72" y="1146"/>
                  </a:lnTo>
                  <a:lnTo>
                    <a:pt x="78" y="1158"/>
                  </a:lnTo>
                  <a:lnTo>
                    <a:pt x="90" y="1170"/>
                  </a:lnTo>
                  <a:lnTo>
                    <a:pt x="108" y="1182"/>
                  </a:lnTo>
                  <a:lnTo>
                    <a:pt x="120" y="1188"/>
                  </a:lnTo>
                  <a:lnTo>
                    <a:pt x="132" y="1200"/>
                  </a:lnTo>
                  <a:lnTo>
                    <a:pt x="144" y="1224"/>
                  </a:lnTo>
                  <a:lnTo>
                    <a:pt x="144" y="1242"/>
                  </a:lnTo>
                  <a:lnTo>
                    <a:pt x="150" y="1254"/>
                  </a:lnTo>
                  <a:lnTo>
                    <a:pt x="156" y="1272"/>
                  </a:lnTo>
                  <a:lnTo>
                    <a:pt x="156" y="1284"/>
                  </a:lnTo>
                  <a:lnTo>
                    <a:pt x="162" y="1284"/>
                  </a:lnTo>
                  <a:lnTo>
                    <a:pt x="168" y="1290"/>
                  </a:lnTo>
                  <a:lnTo>
                    <a:pt x="186" y="1290"/>
                  </a:lnTo>
                  <a:lnTo>
                    <a:pt x="198" y="1284"/>
                  </a:lnTo>
                  <a:lnTo>
                    <a:pt x="216" y="1266"/>
                  </a:lnTo>
                  <a:lnTo>
                    <a:pt x="228" y="1260"/>
                  </a:lnTo>
                  <a:lnTo>
                    <a:pt x="234" y="1254"/>
                  </a:lnTo>
                  <a:lnTo>
                    <a:pt x="234" y="1278"/>
                  </a:lnTo>
                  <a:lnTo>
                    <a:pt x="240" y="1284"/>
                  </a:lnTo>
                  <a:lnTo>
                    <a:pt x="246" y="1284"/>
                  </a:lnTo>
                  <a:lnTo>
                    <a:pt x="258" y="1278"/>
                  </a:lnTo>
                  <a:lnTo>
                    <a:pt x="270" y="1266"/>
                  </a:lnTo>
                  <a:lnTo>
                    <a:pt x="276" y="1254"/>
                  </a:lnTo>
                  <a:lnTo>
                    <a:pt x="282" y="1248"/>
                  </a:lnTo>
                  <a:lnTo>
                    <a:pt x="372" y="1248"/>
                  </a:lnTo>
                  <a:lnTo>
                    <a:pt x="378" y="1242"/>
                  </a:lnTo>
                  <a:lnTo>
                    <a:pt x="384" y="1230"/>
                  </a:lnTo>
                  <a:lnTo>
                    <a:pt x="390" y="1224"/>
                  </a:lnTo>
                  <a:lnTo>
                    <a:pt x="396" y="1212"/>
                  </a:lnTo>
                  <a:lnTo>
                    <a:pt x="402" y="1206"/>
                  </a:lnTo>
                  <a:lnTo>
                    <a:pt x="402" y="1194"/>
                  </a:lnTo>
                  <a:lnTo>
                    <a:pt x="390" y="1182"/>
                  </a:lnTo>
                  <a:lnTo>
                    <a:pt x="384" y="1182"/>
                  </a:lnTo>
                  <a:lnTo>
                    <a:pt x="402" y="1170"/>
                  </a:lnTo>
                  <a:lnTo>
                    <a:pt x="420" y="1170"/>
                  </a:lnTo>
                  <a:lnTo>
                    <a:pt x="462" y="1164"/>
                  </a:lnTo>
                  <a:lnTo>
                    <a:pt x="510" y="1146"/>
                  </a:lnTo>
                  <a:lnTo>
                    <a:pt x="528" y="1134"/>
                  </a:lnTo>
                  <a:lnTo>
                    <a:pt x="552" y="1110"/>
                  </a:lnTo>
                  <a:lnTo>
                    <a:pt x="552" y="1092"/>
                  </a:lnTo>
                  <a:lnTo>
                    <a:pt x="588" y="1068"/>
                  </a:lnTo>
                  <a:lnTo>
                    <a:pt x="594" y="1038"/>
                  </a:lnTo>
                  <a:lnTo>
                    <a:pt x="648" y="1008"/>
                  </a:lnTo>
                  <a:lnTo>
                    <a:pt x="672" y="1008"/>
                  </a:lnTo>
                  <a:lnTo>
                    <a:pt x="672" y="996"/>
                  </a:lnTo>
                  <a:lnTo>
                    <a:pt x="684" y="996"/>
                  </a:lnTo>
                  <a:lnTo>
                    <a:pt x="684" y="990"/>
                  </a:lnTo>
                  <a:lnTo>
                    <a:pt x="678" y="984"/>
                  </a:lnTo>
                  <a:lnTo>
                    <a:pt x="666" y="966"/>
                  </a:lnTo>
                  <a:lnTo>
                    <a:pt x="654" y="960"/>
                  </a:lnTo>
                  <a:lnTo>
                    <a:pt x="648" y="960"/>
                  </a:lnTo>
                  <a:lnTo>
                    <a:pt x="642" y="936"/>
                  </a:lnTo>
                  <a:lnTo>
                    <a:pt x="660" y="930"/>
                  </a:lnTo>
                  <a:lnTo>
                    <a:pt x="642" y="918"/>
                  </a:lnTo>
                  <a:lnTo>
                    <a:pt x="642" y="876"/>
                  </a:lnTo>
                  <a:lnTo>
                    <a:pt x="636" y="870"/>
                  </a:lnTo>
                  <a:lnTo>
                    <a:pt x="624" y="870"/>
                  </a:lnTo>
                  <a:lnTo>
                    <a:pt x="618" y="876"/>
                  </a:lnTo>
                  <a:lnTo>
                    <a:pt x="606" y="876"/>
                  </a:lnTo>
                  <a:lnTo>
                    <a:pt x="600" y="870"/>
                  </a:lnTo>
                  <a:lnTo>
                    <a:pt x="600" y="852"/>
                  </a:lnTo>
                  <a:lnTo>
                    <a:pt x="606" y="840"/>
                  </a:lnTo>
                  <a:lnTo>
                    <a:pt x="618" y="834"/>
                  </a:lnTo>
                  <a:lnTo>
                    <a:pt x="630" y="822"/>
                  </a:lnTo>
                  <a:lnTo>
                    <a:pt x="630" y="810"/>
                  </a:lnTo>
                  <a:lnTo>
                    <a:pt x="618" y="786"/>
                  </a:lnTo>
                  <a:lnTo>
                    <a:pt x="612" y="780"/>
                  </a:lnTo>
                  <a:lnTo>
                    <a:pt x="630" y="762"/>
                  </a:lnTo>
                  <a:lnTo>
                    <a:pt x="648" y="750"/>
                  </a:lnTo>
                  <a:lnTo>
                    <a:pt x="642" y="732"/>
                  </a:lnTo>
                  <a:lnTo>
                    <a:pt x="636" y="708"/>
                  </a:lnTo>
                  <a:lnTo>
                    <a:pt x="648" y="708"/>
                  </a:lnTo>
                  <a:lnTo>
                    <a:pt x="648" y="690"/>
                  </a:lnTo>
                  <a:lnTo>
                    <a:pt x="660" y="678"/>
                  </a:lnTo>
                  <a:lnTo>
                    <a:pt x="672" y="672"/>
                  </a:lnTo>
                  <a:lnTo>
                    <a:pt x="678" y="666"/>
                  </a:lnTo>
                  <a:lnTo>
                    <a:pt x="678" y="660"/>
                  </a:lnTo>
                  <a:lnTo>
                    <a:pt x="672" y="654"/>
                  </a:lnTo>
                  <a:lnTo>
                    <a:pt x="672" y="642"/>
                  </a:lnTo>
                  <a:lnTo>
                    <a:pt x="666" y="636"/>
                  </a:lnTo>
                  <a:lnTo>
                    <a:pt x="678" y="624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62" name="Central African Republic" descr="© INSCALE GmbH, 05.05.2010&#10;http://www.presentationload.com/">
              <a:extLst>
                <a:ext uri="{FF2B5EF4-FFF2-40B4-BE49-F238E27FC236}">
                  <a16:creationId xmlns:a16="http://schemas.microsoft.com/office/drawing/2014/main" id="{F16F86ED-0AB9-4D87-ABB9-FD7F36A1261A}"/>
                </a:ext>
              </a:extLst>
            </p:cNvPr>
            <p:cNvSpPr>
              <a:spLocks/>
            </p:cNvSpPr>
            <p:nvPr/>
          </p:nvSpPr>
          <p:spPr bwMode="gray">
            <a:xfrm>
              <a:off x="6002539" y="4124039"/>
              <a:ext cx="404830" cy="314222"/>
            </a:xfrm>
            <a:custGeom>
              <a:avLst/>
              <a:gdLst>
                <a:gd name="T0" fmla="*/ 2147483647 w 912"/>
                <a:gd name="T1" fmla="*/ 2147483647 h 702"/>
                <a:gd name="T2" fmla="*/ 2147483647 w 912"/>
                <a:gd name="T3" fmla="*/ 2147483647 h 702"/>
                <a:gd name="T4" fmla="*/ 2147483647 w 912"/>
                <a:gd name="T5" fmla="*/ 2147483647 h 702"/>
                <a:gd name="T6" fmla="*/ 2147483647 w 912"/>
                <a:gd name="T7" fmla="*/ 2147483647 h 702"/>
                <a:gd name="T8" fmla="*/ 2147483647 w 912"/>
                <a:gd name="T9" fmla="*/ 2147483647 h 702"/>
                <a:gd name="T10" fmla="*/ 2147483647 w 912"/>
                <a:gd name="T11" fmla="*/ 2147483647 h 702"/>
                <a:gd name="T12" fmla="*/ 2147483647 w 912"/>
                <a:gd name="T13" fmla="*/ 2147483647 h 702"/>
                <a:gd name="T14" fmla="*/ 2147483647 w 912"/>
                <a:gd name="T15" fmla="*/ 2147483647 h 702"/>
                <a:gd name="T16" fmla="*/ 2147483647 w 912"/>
                <a:gd name="T17" fmla="*/ 2147483647 h 702"/>
                <a:gd name="T18" fmla="*/ 2147483647 w 912"/>
                <a:gd name="T19" fmla="*/ 2147483647 h 702"/>
                <a:gd name="T20" fmla="*/ 2147483647 w 912"/>
                <a:gd name="T21" fmla="*/ 2147483647 h 702"/>
                <a:gd name="T22" fmla="*/ 2147483647 w 912"/>
                <a:gd name="T23" fmla="*/ 2147483647 h 702"/>
                <a:gd name="T24" fmla="*/ 2147483647 w 912"/>
                <a:gd name="T25" fmla="*/ 2147483647 h 702"/>
                <a:gd name="T26" fmla="*/ 2147483647 w 912"/>
                <a:gd name="T27" fmla="*/ 2147483647 h 702"/>
                <a:gd name="T28" fmla="*/ 2147483647 w 912"/>
                <a:gd name="T29" fmla="*/ 2147483647 h 702"/>
                <a:gd name="T30" fmla="*/ 2147483647 w 912"/>
                <a:gd name="T31" fmla="*/ 0 h 702"/>
                <a:gd name="T32" fmla="*/ 2147483647 w 912"/>
                <a:gd name="T33" fmla="*/ 2147483647 h 702"/>
                <a:gd name="T34" fmla="*/ 2147483647 w 912"/>
                <a:gd name="T35" fmla="*/ 2147483647 h 702"/>
                <a:gd name="T36" fmla="*/ 2147483647 w 912"/>
                <a:gd name="T37" fmla="*/ 2147483647 h 702"/>
                <a:gd name="T38" fmla="*/ 2147483647 w 912"/>
                <a:gd name="T39" fmla="*/ 2147483647 h 702"/>
                <a:gd name="T40" fmla="*/ 2147483647 w 912"/>
                <a:gd name="T41" fmla="*/ 2147483647 h 702"/>
                <a:gd name="T42" fmla="*/ 2147483647 w 912"/>
                <a:gd name="T43" fmla="*/ 2147483647 h 702"/>
                <a:gd name="T44" fmla="*/ 2147483647 w 912"/>
                <a:gd name="T45" fmla="*/ 2147483647 h 702"/>
                <a:gd name="T46" fmla="*/ 2147483647 w 912"/>
                <a:gd name="T47" fmla="*/ 2147483647 h 702"/>
                <a:gd name="T48" fmla="*/ 2147483647 w 912"/>
                <a:gd name="T49" fmla="*/ 2147483647 h 702"/>
                <a:gd name="T50" fmla="*/ 2147483647 w 912"/>
                <a:gd name="T51" fmla="*/ 2147483647 h 702"/>
                <a:gd name="T52" fmla="*/ 2147483647 w 912"/>
                <a:gd name="T53" fmla="*/ 2147483647 h 702"/>
                <a:gd name="T54" fmla="*/ 2147483647 w 912"/>
                <a:gd name="T55" fmla="*/ 2147483647 h 702"/>
                <a:gd name="T56" fmla="*/ 2147483647 w 912"/>
                <a:gd name="T57" fmla="*/ 2147483647 h 702"/>
                <a:gd name="T58" fmla="*/ 2147483647 w 912"/>
                <a:gd name="T59" fmla="*/ 2147483647 h 702"/>
                <a:gd name="T60" fmla="*/ 0 w 912"/>
                <a:gd name="T61" fmla="*/ 2147483647 h 702"/>
                <a:gd name="T62" fmla="*/ 2147483647 w 912"/>
                <a:gd name="T63" fmla="*/ 2147483647 h 702"/>
                <a:gd name="T64" fmla="*/ 2147483647 w 912"/>
                <a:gd name="T65" fmla="*/ 2147483647 h 702"/>
                <a:gd name="T66" fmla="*/ 2147483647 w 912"/>
                <a:gd name="T67" fmla="*/ 2147483647 h 702"/>
                <a:gd name="T68" fmla="*/ 2147483647 w 912"/>
                <a:gd name="T69" fmla="*/ 2147483647 h 702"/>
                <a:gd name="T70" fmla="*/ 2147483647 w 912"/>
                <a:gd name="T71" fmla="*/ 2147483647 h 702"/>
                <a:gd name="T72" fmla="*/ 2147483647 w 912"/>
                <a:gd name="T73" fmla="*/ 2147483647 h 702"/>
                <a:gd name="T74" fmla="*/ 2147483647 w 912"/>
                <a:gd name="T75" fmla="*/ 2147483647 h 702"/>
                <a:gd name="T76" fmla="*/ 2147483647 w 912"/>
                <a:gd name="T77" fmla="*/ 2147483647 h 702"/>
                <a:gd name="T78" fmla="*/ 2147483647 w 912"/>
                <a:gd name="T79" fmla="*/ 2147483647 h 702"/>
                <a:gd name="T80" fmla="*/ 2147483647 w 912"/>
                <a:gd name="T81" fmla="*/ 2147483647 h 702"/>
                <a:gd name="T82" fmla="*/ 2147483647 w 912"/>
                <a:gd name="T83" fmla="*/ 2147483647 h 702"/>
                <a:gd name="T84" fmla="*/ 2147483647 w 912"/>
                <a:gd name="T85" fmla="*/ 2147483647 h 702"/>
                <a:gd name="T86" fmla="*/ 2147483647 w 912"/>
                <a:gd name="T87" fmla="*/ 2147483647 h 702"/>
                <a:gd name="T88" fmla="*/ 2147483647 w 912"/>
                <a:gd name="T89" fmla="*/ 2147483647 h 702"/>
                <a:gd name="T90" fmla="*/ 2147483647 w 912"/>
                <a:gd name="T91" fmla="*/ 2147483647 h 702"/>
                <a:gd name="T92" fmla="*/ 2147483647 w 912"/>
                <a:gd name="T93" fmla="*/ 2147483647 h 702"/>
                <a:gd name="T94" fmla="*/ 2147483647 w 912"/>
                <a:gd name="T95" fmla="*/ 2147483647 h 702"/>
                <a:gd name="T96" fmla="*/ 2147483647 w 912"/>
                <a:gd name="T97" fmla="*/ 2147483647 h 702"/>
                <a:gd name="T98" fmla="*/ 2147483647 w 912"/>
                <a:gd name="T99" fmla="*/ 2147483647 h 702"/>
                <a:gd name="T100" fmla="*/ 2147483647 w 912"/>
                <a:gd name="T101" fmla="*/ 2147483647 h 702"/>
                <a:gd name="T102" fmla="*/ 2147483647 w 912"/>
                <a:gd name="T103" fmla="*/ 2147483647 h 702"/>
                <a:gd name="T104" fmla="*/ 2147483647 w 912"/>
                <a:gd name="T105" fmla="*/ 2147483647 h 702"/>
                <a:gd name="T106" fmla="*/ 2147483647 w 912"/>
                <a:gd name="T107" fmla="*/ 2147483647 h 702"/>
                <a:gd name="T108" fmla="*/ 2147483647 w 912"/>
                <a:gd name="T109" fmla="*/ 2147483647 h 702"/>
                <a:gd name="T110" fmla="*/ 2147483647 w 912"/>
                <a:gd name="T111" fmla="*/ 2147483647 h 702"/>
                <a:gd name="T112" fmla="*/ 2147483647 w 912"/>
                <a:gd name="T113" fmla="*/ 2147483647 h 702"/>
                <a:gd name="T114" fmla="*/ 2147483647 w 912"/>
                <a:gd name="T115" fmla="*/ 2147483647 h 702"/>
                <a:gd name="T116" fmla="*/ 2147483647 w 912"/>
                <a:gd name="T117" fmla="*/ 2147483647 h 702"/>
                <a:gd name="T118" fmla="*/ 2147483647 w 912"/>
                <a:gd name="T119" fmla="*/ 2147483647 h 702"/>
                <a:gd name="T120" fmla="*/ 2147483647 w 912"/>
                <a:gd name="T121" fmla="*/ 2147483647 h 70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912"/>
                <a:gd name="T184" fmla="*/ 0 h 702"/>
                <a:gd name="T185" fmla="*/ 912 w 912"/>
                <a:gd name="T186" fmla="*/ 702 h 70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912" h="702">
                  <a:moveTo>
                    <a:pt x="906" y="420"/>
                  </a:moveTo>
                  <a:lnTo>
                    <a:pt x="900" y="414"/>
                  </a:lnTo>
                  <a:lnTo>
                    <a:pt x="888" y="408"/>
                  </a:lnTo>
                  <a:lnTo>
                    <a:pt x="882" y="402"/>
                  </a:lnTo>
                  <a:lnTo>
                    <a:pt x="858" y="396"/>
                  </a:lnTo>
                  <a:lnTo>
                    <a:pt x="858" y="378"/>
                  </a:lnTo>
                  <a:lnTo>
                    <a:pt x="846" y="366"/>
                  </a:lnTo>
                  <a:lnTo>
                    <a:pt x="846" y="360"/>
                  </a:lnTo>
                  <a:lnTo>
                    <a:pt x="858" y="360"/>
                  </a:lnTo>
                  <a:lnTo>
                    <a:pt x="858" y="348"/>
                  </a:lnTo>
                  <a:lnTo>
                    <a:pt x="852" y="342"/>
                  </a:lnTo>
                  <a:lnTo>
                    <a:pt x="834" y="342"/>
                  </a:lnTo>
                  <a:lnTo>
                    <a:pt x="834" y="336"/>
                  </a:lnTo>
                  <a:lnTo>
                    <a:pt x="828" y="330"/>
                  </a:lnTo>
                  <a:lnTo>
                    <a:pt x="822" y="318"/>
                  </a:lnTo>
                  <a:lnTo>
                    <a:pt x="810" y="306"/>
                  </a:lnTo>
                  <a:lnTo>
                    <a:pt x="798" y="300"/>
                  </a:lnTo>
                  <a:lnTo>
                    <a:pt x="792" y="300"/>
                  </a:lnTo>
                  <a:lnTo>
                    <a:pt x="780" y="294"/>
                  </a:lnTo>
                  <a:lnTo>
                    <a:pt x="768" y="282"/>
                  </a:lnTo>
                  <a:lnTo>
                    <a:pt x="768" y="276"/>
                  </a:lnTo>
                  <a:lnTo>
                    <a:pt x="774" y="276"/>
                  </a:lnTo>
                  <a:lnTo>
                    <a:pt x="774" y="270"/>
                  </a:lnTo>
                  <a:lnTo>
                    <a:pt x="780" y="270"/>
                  </a:lnTo>
                  <a:lnTo>
                    <a:pt x="780" y="264"/>
                  </a:lnTo>
                  <a:lnTo>
                    <a:pt x="768" y="252"/>
                  </a:lnTo>
                  <a:lnTo>
                    <a:pt x="756" y="246"/>
                  </a:lnTo>
                  <a:lnTo>
                    <a:pt x="750" y="246"/>
                  </a:lnTo>
                  <a:lnTo>
                    <a:pt x="750" y="228"/>
                  </a:lnTo>
                  <a:lnTo>
                    <a:pt x="720" y="228"/>
                  </a:lnTo>
                  <a:lnTo>
                    <a:pt x="696" y="216"/>
                  </a:lnTo>
                  <a:lnTo>
                    <a:pt x="696" y="186"/>
                  </a:lnTo>
                  <a:lnTo>
                    <a:pt x="648" y="180"/>
                  </a:lnTo>
                  <a:lnTo>
                    <a:pt x="654" y="162"/>
                  </a:lnTo>
                  <a:lnTo>
                    <a:pt x="648" y="162"/>
                  </a:lnTo>
                  <a:lnTo>
                    <a:pt x="642" y="156"/>
                  </a:lnTo>
                  <a:lnTo>
                    <a:pt x="642" y="150"/>
                  </a:lnTo>
                  <a:lnTo>
                    <a:pt x="648" y="144"/>
                  </a:lnTo>
                  <a:lnTo>
                    <a:pt x="654" y="132"/>
                  </a:lnTo>
                  <a:lnTo>
                    <a:pt x="660" y="126"/>
                  </a:lnTo>
                  <a:lnTo>
                    <a:pt x="660" y="96"/>
                  </a:lnTo>
                  <a:lnTo>
                    <a:pt x="654" y="84"/>
                  </a:lnTo>
                  <a:lnTo>
                    <a:pt x="648" y="66"/>
                  </a:lnTo>
                  <a:lnTo>
                    <a:pt x="636" y="54"/>
                  </a:lnTo>
                  <a:lnTo>
                    <a:pt x="630" y="42"/>
                  </a:lnTo>
                  <a:lnTo>
                    <a:pt x="600" y="12"/>
                  </a:lnTo>
                  <a:lnTo>
                    <a:pt x="600" y="0"/>
                  </a:lnTo>
                  <a:lnTo>
                    <a:pt x="576" y="0"/>
                  </a:lnTo>
                  <a:lnTo>
                    <a:pt x="522" y="30"/>
                  </a:lnTo>
                  <a:lnTo>
                    <a:pt x="516" y="60"/>
                  </a:lnTo>
                  <a:lnTo>
                    <a:pt x="480" y="84"/>
                  </a:lnTo>
                  <a:lnTo>
                    <a:pt x="480" y="102"/>
                  </a:lnTo>
                  <a:lnTo>
                    <a:pt x="456" y="126"/>
                  </a:lnTo>
                  <a:lnTo>
                    <a:pt x="438" y="138"/>
                  </a:lnTo>
                  <a:lnTo>
                    <a:pt x="390" y="156"/>
                  </a:lnTo>
                  <a:lnTo>
                    <a:pt x="348" y="162"/>
                  </a:lnTo>
                  <a:lnTo>
                    <a:pt x="330" y="162"/>
                  </a:lnTo>
                  <a:lnTo>
                    <a:pt x="312" y="174"/>
                  </a:lnTo>
                  <a:lnTo>
                    <a:pt x="318" y="174"/>
                  </a:lnTo>
                  <a:lnTo>
                    <a:pt x="330" y="186"/>
                  </a:lnTo>
                  <a:lnTo>
                    <a:pt x="330" y="198"/>
                  </a:lnTo>
                  <a:lnTo>
                    <a:pt x="324" y="204"/>
                  </a:lnTo>
                  <a:lnTo>
                    <a:pt x="318" y="216"/>
                  </a:lnTo>
                  <a:lnTo>
                    <a:pt x="312" y="222"/>
                  </a:lnTo>
                  <a:lnTo>
                    <a:pt x="306" y="234"/>
                  </a:lnTo>
                  <a:lnTo>
                    <a:pt x="300" y="240"/>
                  </a:lnTo>
                  <a:lnTo>
                    <a:pt x="210" y="240"/>
                  </a:lnTo>
                  <a:lnTo>
                    <a:pt x="204" y="246"/>
                  </a:lnTo>
                  <a:lnTo>
                    <a:pt x="198" y="258"/>
                  </a:lnTo>
                  <a:lnTo>
                    <a:pt x="186" y="270"/>
                  </a:lnTo>
                  <a:lnTo>
                    <a:pt x="174" y="276"/>
                  </a:lnTo>
                  <a:lnTo>
                    <a:pt x="168" y="276"/>
                  </a:lnTo>
                  <a:lnTo>
                    <a:pt x="162" y="270"/>
                  </a:lnTo>
                  <a:lnTo>
                    <a:pt x="162" y="246"/>
                  </a:lnTo>
                  <a:lnTo>
                    <a:pt x="156" y="252"/>
                  </a:lnTo>
                  <a:lnTo>
                    <a:pt x="144" y="258"/>
                  </a:lnTo>
                  <a:lnTo>
                    <a:pt x="126" y="276"/>
                  </a:lnTo>
                  <a:lnTo>
                    <a:pt x="114" y="282"/>
                  </a:lnTo>
                  <a:lnTo>
                    <a:pt x="96" y="282"/>
                  </a:lnTo>
                  <a:lnTo>
                    <a:pt x="90" y="276"/>
                  </a:lnTo>
                  <a:lnTo>
                    <a:pt x="78" y="276"/>
                  </a:lnTo>
                  <a:lnTo>
                    <a:pt x="66" y="288"/>
                  </a:lnTo>
                  <a:lnTo>
                    <a:pt x="60" y="300"/>
                  </a:lnTo>
                  <a:lnTo>
                    <a:pt x="54" y="306"/>
                  </a:lnTo>
                  <a:lnTo>
                    <a:pt x="54" y="324"/>
                  </a:lnTo>
                  <a:lnTo>
                    <a:pt x="48" y="336"/>
                  </a:lnTo>
                  <a:lnTo>
                    <a:pt x="42" y="336"/>
                  </a:lnTo>
                  <a:lnTo>
                    <a:pt x="36" y="372"/>
                  </a:lnTo>
                  <a:lnTo>
                    <a:pt x="30" y="372"/>
                  </a:lnTo>
                  <a:lnTo>
                    <a:pt x="24" y="378"/>
                  </a:lnTo>
                  <a:lnTo>
                    <a:pt x="12" y="384"/>
                  </a:lnTo>
                  <a:lnTo>
                    <a:pt x="0" y="396"/>
                  </a:lnTo>
                  <a:lnTo>
                    <a:pt x="0" y="402"/>
                  </a:lnTo>
                  <a:lnTo>
                    <a:pt x="12" y="408"/>
                  </a:lnTo>
                  <a:lnTo>
                    <a:pt x="18" y="408"/>
                  </a:lnTo>
                  <a:lnTo>
                    <a:pt x="18" y="444"/>
                  </a:lnTo>
                  <a:lnTo>
                    <a:pt x="6" y="456"/>
                  </a:lnTo>
                  <a:lnTo>
                    <a:pt x="24" y="468"/>
                  </a:lnTo>
                  <a:lnTo>
                    <a:pt x="24" y="516"/>
                  </a:lnTo>
                  <a:lnTo>
                    <a:pt x="30" y="516"/>
                  </a:lnTo>
                  <a:lnTo>
                    <a:pt x="48" y="534"/>
                  </a:lnTo>
                  <a:lnTo>
                    <a:pt x="54" y="534"/>
                  </a:lnTo>
                  <a:lnTo>
                    <a:pt x="54" y="576"/>
                  </a:lnTo>
                  <a:lnTo>
                    <a:pt x="60" y="582"/>
                  </a:lnTo>
                  <a:lnTo>
                    <a:pt x="72" y="606"/>
                  </a:lnTo>
                  <a:lnTo>
                    <a:pt x="84" y="618"/>
                  </a:lnTo>
                  <a:lnTo>
                    <a:pt x="96" y="624"/>
                  </a:lnTo>
                  <a:lnTo>
                    <a:pt x="102" y="636"/>
                  </a:lnTo>
                  <a:lnTo>
                    <a:pt x="114" y="642"/>
                  </a:lnTo>
                  <a:lnTo>
                    <a:pt x="120" y="660"/>
                  </a:lnTo>
                  <a:lnTo>
                    <a:pt x="120" y="690"/>
                  </a:lnTo>
                  <a:lnTo>
                    <a:pt x="132" y="702"/>
                  </a:lnTo>
                  <a:lnTo>
                    <a:pt x="138" y="696"/>
                  </a:lnTo>
                  <a:lnTo>
                    <a:pt x="144" y="684"/>
                  </a:lnTo>
                  <a:lnTo>
                    <a:pt x="150" y="678"/>
                  </a:lnTo>
                  <a:lnTo>
                    <a:pt x="156" y="666"/>
                  </a:lnTo>
                  <a:lnTo>
                    <a:pt x="156" y="642"/>
                  </a:lnTo>
                  <a:lnTo>
                    <a:pt x="144" y="630"/>
                  </a:lnTo>
                  <a:lnTo>
                    <a:pt x="162" y="600"/>
                  </a:lnTo>
                  <a:lnTo>
                    <a:pt x="192" y="600"/>
                  </a:lnTo>
                  <a:lnTo>
                    <a:pt x="210" y="582"/>
                  </a:lnTo>
                  <a:lnTo>
                    <a:pt x="228" y="582"/>
                  </a:lnTo>
                  <a:lnTo>
                    <a:pt x="264" y="600"/>
                  </a:lnTo>
                  <a:lnTo>
                    <a:pt x="276" y="600"/>
                  </a:lnTo>
                  <a:lnTo>
                    <a:pt x="288" y="588"/>
                  </a:lnTo>
                  <a:lnTo>
                    <a:pt x="300" y="570"/>
                  </a:lnTo>
                  <a:lnTo>
                    <a:pt x="300" y="552"/>
                  </a:lnTo>
                  <a:lnTo>
                    <a:pt x="294" y="552"/>
                  </a:lnTo>
                  <a:lnTo>
                    <a:pt x="294" y="540"/>
                  </a:lnTo>
                  <a:lnTo>
                    <a:pt x="306" y="528"/>
                  </a:lnTo>
                  <a:lnTo>
                    <a:pt x="312" y="528"/>
                  </a:lnTo>
                  <a:lnTo>
                    <a:pt x="324" y="516"/>
                  </a:lnTo>
                  <a:lnTo>
                    <a:pt x="330" y="504"/>
                  </a:lnTo>
                  <a:lnTo>
                    <a:pt x="330" y="498"/>
                  </a:lnTo>
                  <a:lnTo>
                    <a:pt x="336" y="486"/>
                  </a:lnTo>
                  <a:lnTo>
                    <a:pt x="336" y="480"/>
                  </a:lnTo>
                  <a:lnTo>
                    <a:pt x="342" y="474"/>
                  </a:lnTo>
                  <a:lnTo>
                    <a:pt x="354" y="468"/>
                  </a:lnTo>
                  <a:lnTo>
                    <a:pt x="366" y="468"/>
                  </a:lnTo>
                  <a:lnTo>
                    <a:pt x="384" y="474"/>
                  </a:lnTo>
                  <a:lnTo>
                    <a:pt x="396" y="474"/>
                  </a:lnTo>
                  <a:lnTo>
                    <a:pt x="408" y="480"/>
                  </a:lnTo>
                  <a:lnTo>
                    <a:pt x="408" y="492"/>
                  </a:lnTo>
                  <a:lnTo>
                    <a:pt x="426" y="492"/>
                  </a:lnTo>
                  <a:lnTo>
                    <a:pt x="432" y="498"/>
                  </a:lnTo>
                  <a:lnTo>
                    <a:pt x="432" y="528"/>
                  </a:lnTo>
                  <a:lnTo>
                    <a:pt x="474" y="528"/>
                  </a:lnTo>
                  <a:lnTo>
                    <a:pt x="480" y="534"/>
                  </a:lnTo>
                  <a:lnTo>
                    <a:pt x="492" y="540"/>
                  </a:lnTo>
                  <a:lnTo>
                    <a:pt x="540" y="540"/>
                  </a:lnTo>
                  <a:lnTo>
                    <a:pt x="552" y="546"/>
                  </a:lnTo>
                  <a:lnTo>
                    <a:pt x="558" y="552"/>
                  </a:lnTo>
                  <a:lnTo>
                    <a:pt x="570" y="558"/>
                  </a:lnTo>
                  <a:lnTo>
                    <a:pt x="576" y="552"/>
                  </a:lnTo>
                  <a:lnTo>
                    <a:pt x="582" y="540"/>
                  </a:lnTo>
                  <a:lnTo>
                    <a:pt x="588" y="534"/>
                  </a:lnTo>
                  <a:lnTo>
                    <a:pt x="588" y="522"/>
                  </a:lnTo>
                  <a:lnTo>
                    <a:pt x="606" y="504"/>
                  </a:lnTo>
                  <a:lnTo>
                    <a:pt x="612" y="492"/>
                  </a:lnTo>
                  <a:lnTo>
                    <a:pt x="636" y="516"/>
                  </a:lnTo>
                  <a:lnTo>
                    <a:pt x="642" y="516"/>
                  </a:lnTo>
                  <a:lnTo>
                    <a:pt x="648" y="510"/>
                  </a:lnTo>
                  <a:lnTo>
                    <a:pt x="660" y="504"/>
                  </a:lnTo>
                  <a:lnTo>
                    <a:pt x="672" y="492"/>
                  </a:lnTo>
                  <a:lnTo>
                    <a:pt x="690" y="492"/>
                  </a:lnTo>
                  <a:lnTo>
                    <a:pt x="714" y="474"/>
                  </a:lnTo>
                  <a:lnTo>
                    <a:pt x="726" y="486"/>
                  </a:lnTo>
                  <a:lnTo>
                    <a:pt x="750" y="486"/>
                  </a:lnTo>
                  <a:lnTo>
                    <a:pt x="756" y="480"/>
                  </a:lnTo>
                  <a:lnTo>
                    <a:pt x="768" y="480"/>
                  </a:lnTo>
                  <a:lnTo>
                    <a:pt x="768" y="468"/>
                  </a:lnTo>
                  <a:lnTo>
                    <a:pt x="786" y="450"/>
                  </a:lnTo>
                  <a:lnTo>
                    <a:pt x="792" y="450"/>
                  </a:lnTo>
                  <a:lnTo>
                    <a:pt x="792" y="456"/>
                  </a:lnTo>
                  <a:lnTo>
                    <a:pt x="804" y="468"/>
                  </a:lnTo>
                  <a:lnTo>
                    <a:pt x="840" y="462"/>
                  </a:lnTo>
                  <a:lnTo>
                    <a:pt x="840" y="468"/>
                  </a:lnTo>
                  <a:lnTo>
                    <a:pt x="852" y="480"/>
                  </a:lnTo>
                  <a:lnTo>
                    <a:pt x="876" y="480"/>
                  </a:lnTo>
                  <a:lnTo>
                    <a:pt x="894" y="474"/>
                  </a:lnTo>
                  <a:lnTo>
                    <a:pt x="912" y="456"/>
                  </a:lnTo>
                  <a:lnTo>
                    <a:pt x="912" y="432"/>
                  </a:lnTo>
                  <a:lnTo>
                    <a:pt x="906" y="42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63" name="Cameroon" descr="© INSCALE GmbH, 05.05.2010&#10;http://www.presentationload.com/">
              <a:extLst>
                <a:ext uri="{FF2B5EF4-FFF2-40B4-BE49-F238E27FC236}">
                  <a16:creationId xmlns:a16="http://schemas.microsoft.com/office/drawing/2014/main" id="{DDB110B1-9285-4571-92AF-C612CC44A0FA}"/>
                </a:ext>
              </a:extLst>
            </p:cNvPr>
            <p:cNvSpPr>
              <a:spLocks/>
            </p:cNvSpPr>
            <p:nvPr/>
          </p:nvSpPr>
          <p:spPr bwMode="gray">
            <a:xfrm>
              <a:off x="5818381" y="4044690"/>
              <a:ext cx="241311" cy="415788"/>
            </a:xfrm>
            <a:custGeom>
              <a:avLst/>
              <a:gdLst>
                <a:gd name="T0" fmla="*/ 2147483647 w 546"/>
                <a:gd name="T1" fmla="*/ 0 h 924"/>
                <a:gd name="T2" fmla="*/ 2147483647 w 546"/>
                <a:gd name="T3" fmla="*/ 2147483647 h 924"/>
                <a:gd name="T4" fmla="*/ 2147483647 w 546"/>
                <a:gd name="T5" fmla="*/ 2147483647 h 924"/>
                <a:gd name="T6" fmla="*/ 2147483647 w 546"/>
                <a:gd name="T7" fmla="*/ 2147483647 h 924"/>
                <a:gd name="T8" fmla="*/ 2147483647 w 546"/>
                <a:gd name="T9" fmla="*/ 2147483647 h 924"/>
                <a:gd name="T10" fmla="*/ 2147483647 w 546"/>
                <a:gd name="T11" fmla="*/ 2147483647 h 924"/>
                <a:gd name="T12" fmla="*/ 2147483647 w 546"/>
                <a:gd name="T13" fmla="*/ 2147483647 h 924"/>
                <a:gd name="T14" fmla="*/ 2147483647 w 546"/>
                <a:gd name="T15" fmla="*/ 2147483647 h 924"/>
                <a:gd name="T16" fmla="*/ 2147483647 w 546"/>
                <a:gd name="T17" fmla="*/ 2147483647 h 924"/>
                <a:gd name="T18" fmla="*/ 2147483647 w 546"/>
                <a:gd name="T19" fmla="*/ 2147483647 h 924"/>
                <a:gd name="T20" fmla="*/ 2147483647 w 546"/>
                <a:gd name="T21" fmla="*/ 2147483647 h 924"/>
                <a:gd name="T22" fmla="*/ 2147483647 w 546"/>
                <a:gd name="T23" fmla="*/ 2147483647 h 924"/>
                <a:gd name="T24" fmla="*/ 2147483647 w 546"/>
                <a:gd name="T25" fmla="*/ 2147483647 h 924"/>
                <a:gd name="T26" fmla="*/ 2147483647 w 546"/>
                <a:gd name="T27" fmla="*/ 2147483647 h 924"/>
                <a:gd name="T28" fmla="*/ 2147483647 w 546"/>
                <a:gd name="T29" fmla="*/ 2147483647 h 924"/>
                <a:gd name="T30" fmla="*/ 2147483647 w 546"/>
                <a:gd name="T31" fmla="*/ 2147483647 h 924"/>
                <a:gd name="T32" fmla="*/ 2147483647 w 546"/>
                <a:gd name="T33" fmla="*/ 2147483647 h 924"/>
                <a:gd name="T34" fmla="*/ 2147483647 w 546"/>
                <a:gd name="T35" fmla="*/ 2147483647 h 924"/>
                <a:gd name="T36" fmla="*/ 2147483647 w 546"/>
                <a:gd name="T37" fmla="*/ 2147483647 h 924"/>
                <a:gd name="T38" fmla="*/ 2147483647 w 546"/>
                <a:gd name="T39" fmla="*/ 2147483647 h 924"/>
                <a:gd name="T40" fmla="*/ 2147483647 w 546"/>
                <a:gd name="T41" fmla="*/ 2147483647 h 924"/>
                <a:gd name="T42" fmla="*/ 2147483647 w 546"/>
                <a:gd name="T43" fmla="*/ 2147483647 h 924"/>
                <a:gd name="T44" fmla="*/ 2147483647 w 546"/>
                <a:gd name="T45" fmla="*/ 2147483647 h 924"/>
                <a:gd name="T46" fmla="*/ 2147483647 w 546"/>
                <a:gd name="T47" fmla="*/ 2147483647 h 924"/>
                <a:gd name="T48" fmla="*/ 2147483647 w 546"/>
                <a:gd name="T49" fmla="*/ 2147483647 h 924"/>
                <a:gd name="T50" fmla="*/ 2147483647 w 546"/>
                <a:gd name="T51" fmla="*/ 2147483647 h 924"/>
                <a:gd name="T52" fmla="*/ 2147483647 w 546"/>
                <a:gd name="T53" fmla="*/ 2147483647 h 924"/>
                <a:gd name="T54" fmla="*/ 2147483647 w 546"/>
                <a:gd name="T55" fmla="*/ 2147483647 h 924"/>
                <a:gd name="T56" fmla="*/ 2147483647 w 546"/>
                <a:gd name="T57" fmla="*/ 2147483647 h 924"/>
                <a:gd name="T58" fmla="*/ 2147483647 w 546"/>
                <a:gd name="T59" fmla="*/ 2147483647 h 924"/>
                <a:gd name="T60" fmla="*/ 2147483647 w 546"/>
                <a:gd name="T61" fmla="*/ 2147483647 h 924"/>
                <a:gd name="T62" fmla="*/ 2147483647 w 546"/>
                <a:gd name="T63" fmla="*/ 2147483647 h 924"/>
                <a:gd name="T64" fmla="*/ 2147483647 w 546"/>
                <a:gd name="T65" fmla="*/ 2147483647 h 924"/>
                <a:gd name="T66" fmla="*/ 2147483647 w 546"/>
                <a:gd name="T67" fmla="*/ 2147483647 h 924"/>
                <a:gd name="T68" fmla="*/ 2147483647 w 546"/>
                <a:gd name="T69" fmla="*/ 2147483647 h 924"/>
                <a:gd name="T70" fmla="*/ 2147483647 w 546"/>
                <a:gd name="T71" fmla="*/ 2147483647 h 924"/>
                <a:gd name="T72" fmla="*/ 2147483647 w 546"/>
                <a:gd name="T73" fmla="*/ 2147483647 h 924"/>
                <a:gd name="T74" fmla="*/ 2147483647 w 546"/>
                <a:gd name="T75" fmla="*/ 2147483647 h 924"/>
                <a:gd name="T76" fmla="*/ 2147483647 w 546"/>
                <a:gd name="T77" fmla="*/ 2147483647 h 924"/>
                <a:gd name="T78" fmla="*/ 2147483647 w 546"/>
                <a:gd name="T79" fmla="*/ 2147483647 h 924"/>
                <a:gd name="T80" fmla="*/ 2147483647 w 546"/>
                <a:gd name="T81" fmla="*/ 2147483647 h 924"/>
                <a:gd name="T82" fmla="*/ 2147483647 w 546"/>
                <a:gd name="T83" fmla="*/ 2147483647 h 924"/>
                <a:gd name="T84" fmla="*/ 2147483647 w 546"/>
                <a:gd name="T85" fmla="*/ 2147483647 h 924"/>
                <a:gd name="T86" fmla="*/ 2147483647 w 546"/>
                <a:gd name="T87" fmla="*/ 2147483647 h 924"/>
                <a:gd name="T88" fmla="*/ 2147483647 w 546"/>
                <a:gd name="T89" fmla="*/ 2147483647 h 924"/>
                <a:gd name="T90" fmla="*/ 2147483647 w 546"/>
                <a:gd name="T91" fmla="*/ 2147483647 h 924"/>
                <a:gd name="T92" fmla="*/ 2147483647 w 546"/>
                <a:gd name="T93" fmla="*/ 2147483647 h 924"/>
                <a:gd name="T94" fmla="*/ 2147483647 w 546"/>
                <a:gd name="T95" fmla="*/ 2147483647 h 924"/>
                <a:gd name="T96" fmla="*/ 2147483647 w 546"/>
                <a:gd name="T97" fmla="*/ 2147483647 h 924"/>
                <a:gd name="T98" fmla="*/ 2147483647 w 546"/>
                <a:gd name="T99" fmla="*/ 2147483647 h 924"/>
                <a:gd name="T100" fmla="*/ 2147483647 w 546"/>
                <a:gd name="T101" fmla="*/ 2147483647 h 924"/>
                <a:gd name="T102" fmla="*/ 2147483647 w 546"/>
                <a:gd name="T103" fmla="*/ 2147483647 h 924"/>
                <a:gd name="T104" fmla="*/ 2147483647 w 546"/>
                <a:gd name="T105" fmla="*/ 2147483647 h 924"/>
                <a:gd name="T106" fmla="*/ 2147483647 w 546"/>
                <a:gd name="T107" fmla="*/ 2147483647 h 924"/>
                <a:gd name="T108" fmla="*/ 2147483647 w 546"/>
                <a:gd name="T109" fmla="*/ 2147483647 h 924"/>
                <a:gd name="T110" fmla="*/ 2147483647 w 546"/>
                <a:gd name="T111" fmla="*/ 2147483647 h 92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6"/>
                <a:gd name="T169" fmla="*/ 0 h 924"/>
                <a:gd name="T170" fmla="*/ 546 w 546"/>
                <a:gd name="T171" fmla="*/ 924 h 92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6" h="924">
                  <a:moveTo>
                    <a:pt x="420" y="30"/>
                  </a:moveTo>
                  <a:lnTo>
                    <a:pt x="414" y="18"/>
                  </a:lnTo>
                  <a:lnTo>
                    <a:pt x="414" y="0"/>
                  </a:lnTo>
                  <a:lnTo>
                    <a:pt x="390" y="6"/>
                  </a:lnTo>
                  <a:lnTo>
                    <a:pt x="390" y="54"/>
                  </a:lnTo>
                  <a:lnTo>
                    <a:pt x="396" y="60"/>
                  </a:lnTo>
                  <a:lnTo>
                    <a:pt x="396" y="66"/>
                  </a:lnTo>
                  <a:lnTo>
                    <a:pt x="426" y="66"/>
                  </a:lnTo>
                  <a:lnTo>
                    <a:pt x="426" y="96"/>
                  </a:lnTo>
                  <a:lnTo>
                    <a:pt x="420" y="102"/>
                  </a:lnTo>
                  <a:lnTo>
                    <a:pt x="420" y="108"/>
                  </a:lnTo>
                  <a:lnTo>
                    <a:pt x="426" y="114"/>
                  </a:lnTo>
                  <a:lnTo>
                    <a:pt x="426" y="126"/>
                  </a:lnTo>
                  <a:lnTo>
                    <a:pt x="408" y="144"/>
                  </a:lnTo>
                  <a:lnTo>
                    <a:pt x="396" y="150"/>
                  </a:lnTo>
                  <a:lnTo>
                    <a:pt x="384" y="150"/>
                  </a:lnTo>
                  <a:lnTo>
                    <a:pt x="384" y="156"/>
                  </a:lnTo>
                  <a:lnTo>
                    <a:pt x="378" y="162"/>
                  </a:lnTo>
                  <a:lnTo>
                    <a:pt x="378" y="168"/>
                  </a:lnTo>
                  <a:lnTo>
                    <a:pt x="372" y="174"/>
                  </a:lnTo>
                  <a:lnTo>
                    <a:pt x="372" y="180"/>
                  </a:lnTo>
                  <a:lnTo>
                    <a:pt x="360" y="192"/>
                  </a:lnTo>
                  <a:lnTo>
                    <a:pt x="354" y="204"/>
                  </a:lnTo>
                  <a:lnTo>
                    <a:pt x="348" y="234"/>
                  </a:lnTo>
                  <a:lnTo>
                    <a:pt x="342" y="240"/>
                  </a:lnTo>
                  <a:lnTo>
                    <a:pt x="342" y="270"/>
                  </a:lnTo>
                  <a:lnTo>
                    <a:pt x="336" y="288"/>
                  </a:lnTo>
                  <a:lnTo>
                    <a:pt x="330" y="294"/>
                  </a:lnTo>
                  <a:lnTo>
                    <a:pt x="312" y="294"/>
                  </a:lnTo>
                  <a:lnTo>
                    <a:pt x="312" y="324"/>
                  </a:lnTo>
                  <a:lnTo>
                    <a:pt x="306" y="342"/>
                  </a:lnTo>
                  <a:lnTo>
                    <a:pt x="306" y="354"/>
                  </a:lnTo>
                  <a:lnTo>
                    <a:pt x="300" y="360"/>
                  </a:lnTo>
                  <a:lnTo>
                    <a:pt x="288" y="366"/>
                  </a:lnTo>
                  <a:lnTo>
                    <a:pt x="282" y="372"/>
                  </a:lnTo>
                  <a:lnTo>
                    <a:pt x="270" y="378"/>
                  </a:lnTo>
                  <a:lnTo>
                    <a:pt x="258" y="426"/>
                  </a:lnTo>
                  <a:lnTo>
                    <a:pt x="234" y="456"/>
                  </a:lnTo>
                  <a:lnTo>
                    <a:pt x="234" y="486"/>
                  </a:lnTo>
                  <a:lnTo>
                    <a:pt x="228" y="492"/>
                  </a:lnTo>
                  <a:lnTo>
                    <a:pt x="216" y="498"/>
                  </a:lnTo>
                  <a:lnTo>
                    <a:pt x="210" y="510"/>
                  </a:lnTo>
                  <a:lnTo>
                    <a:pt x="210" y="522"/>
                  </a:lnTo>
                  <a:lnTo>
                    <a:pt x="192" y="540"/>
                  </a:lnTo>
                  <a:lnTo>
                    <a:pt x="186" y="540"/>
                  </a:lnTo>
                  <a:lnTo>
                    <a:pt x="180" y="534"/>
                  </a:lnTo>
                  <a:lnTo>
                    <a:pt x="174" y="522"/>
                  </a:lnTo>
                  <a:lnTo>
                    <a:pt x="174" y="516"/>
                  </a:lnTo>
                  <a:lnTo>
                    <a:pt x="168" y="504"/>
                  </a:lnTo>
                  <a:lnTo>
                    <a:pt x="156" y="492"/>
                  </a:lnTo>
                  <a:lnTo>
                    <a:pt x="150" y="480"/>
                  </a:lnTo>
                  <a:lnTo>
                    <a:pt x="138" y="480"/>
                  </a:lnTo>
                  <a:lnTo>
                    <a:pt x="144" y="486"/>
                  </a:lnTo>
                  <a:lnTo>
                    <a:pt x="144" y="498"/>
                  </a:lnTo>
                  <a:lnTo>
                    <a:pt x="138" y="504"/>
                  </a:lnTo>
                  <a:lnTo>
                    <a:pt x="132" y="504"/>
                  </a:lnTo>
                  <a:lnTo>
                    <a:pt x="120" y="498"/>
                  </a:lnTo>
                  <a:lnTo>
                    <a:pt x="114" y="492"/>
                  </a:lnTo>
                  <a:lnTo>
                    <a:pt x="108" y="492"/>
                  </a:lnTo>
                  <a:lnTo>
                    <a:pt x="102" y="498"/>
                  </a:lnTo>
                  <a:lnTo>
                    <a:pt x="90" y="522"/>
                  </a:lnTo>
                  <a:lnTo>
                    <a:pt x="84" y="528"/>
                  </a:lnTo>
                  <a:lnTo>
                    <a:pt x="84" y="534"/>
                  </a:lnTo>
                  <a:lnTo>
                    <a:pt x="18" y="588"/>
                  </a:lnTo>
                  <a:lnTo>
                    <a:pt x="18" y="642"/>
                  </a:lnTo>
                  <a:lnTo>
                    <a:pt x="12" y="654"/>
                  </a:lnTo>
                  <a:lnTo>
                    <a:pt x="12" y="666"/>
                  </a:lnTo>
                  <a:lnTo>
                    <a:pt x="6" y="672"/>
                  </a:lnTo>
                  <a:lnTo>
                    <a:pt x="6" y="678"/>
                  </a:lnTo>
                  <a:lnTo>
                    <a:pt x="0" y="690"/>
                  </a:lnTo>
                  <a:lnTo>
                    <a:pt x="24" y="684"/>
                  </a:lnTo>
                  <a:lnTo>
                    <a:pt x="24" y="708"/>
                  </a:lnTo>
                  <a:lnTo>
                    <a:pt x="36" y="732"/>
                  </a:lnTo>
                  <a:lnTo>
                    <a:pt x="60" y="744"/>
                  </a:lnTo>
                  <a:lnTo>
                    <a:pt x="66" y="750"/>
                  </a:lnTo>
                  <a:lnTo>
                    <a:pt x="84" y="726"/>
                  </a:lnTo>
                  <a:lnTo>
                    <a:pt x="66" y="756"/>
                  </a:lnTo>
                  <a:lnTo>
                    <a:pt x="84" y="786"/>
                  </a:lnTo>
                  <a:lnTo>
                    <a:pt x="102" y="792"/>
                  </a:lnTo>
                  <a:lnTo>
                    <a:pt x="102" y="840"/>
                  </a:lnTo>
                  <a:lnTo>
                    <a:pt x="90" y="840"/>
                  </a:lnTo>
                  <a:lnTo>
                    <a:pt x="90" y="870"/>
                  </a:lnTo>
                  <a:lnTo>
                    <a:pt x="102" y="882"/>
                  </a:lnTo>
                  <a:lnTo>
                    <a:pt x="198" y="882"/>
                  </a:lnTo>
                  <a:lnTo>
                    <a:pt x="216" y="864"/>
                  </a:lnTo>
                  <a:lnTo>
                    <a:pt x="228" y="882"/>
                  </a:lnTo>
                  <a:lnTo>
                    <a:pt x="258" y="882"/>
                  </a:lnTo>
                  <a:lnTo>
                    <a:pt x="270" y="870"/>
                  </a:lnTo>
                  <a:lnTo>
                    <a:pt x="276" y="870"/>
                  </a:lnTo>
                  <a:lnTo>
                    <a:pt x="288" y="876"/>
                  </a:lnTo>
                  <a:lnTo>
                    <a:pt x="294" y="876"/>
                  </a:lnTo>
                  <a:lnTo>
                    <a:pt x="342" y="870"/>
                  </a:lnTo>
                  <a:lnTo>
                    <a:pt x="342" y="888"/>
                  </a:lnTo>
                  <a:lnTo>
                    <a:pt x="372" y="888"/>
                  </a:lnTo>
                  <a:lnTo>
                    <a:pt x="390" y="882"/>
                  </a:lnTo>
                  <a:lnTo>
                    <a:pt x="438" y="882"/>
                  </a:lnTo>
                  <a:lnTo>
                    <a:pt x="450" y="888"/>
                  </a:lnTo>
                  <a:lnTo>
                    <a:pt x="456" y="894"/>
                  </a:lnTo>
                  <a:lnTo>
                    <a:pt x="468" y="894"/>
                  </a:lnTo>
                  <a:lnTo>
                    <a:pt x="474" y="900"/>
                  </a:lnTo>
                  <a:lnTo>
                    <a:pt x="510" y="900"/>
                  </a:lnTo>
                  <a:lnTo>
                    <a:pt x="534" y="924"/>
                  </a:lnTo>
                  <a:lnTo>
                    <a:pt x="540" y="882"/>
                  </a:lnTo>
                  <a:lnTo>
                    <a:pt x="546" y="876"/>
                  </a:lnTo>
                  <a:lnTo>
                    <a:pt x="534" y="864"/>
                  </a:lnTo>
                  <a:lnTo>
                    <a:pt x="534" y="834"/>
                  </a:lnTo>
                  <a:lnTo>
                    <a:pt x="528" y="816"/>
                  </a:lnTo>
                  <a:lnTo>
                    <a:pt x="516" y="810"/>
                  </a:lnTo>
                  <a:lnTo>
                    <a:pt x="510" y="798"/>
                  </a:lnTo>
                  <a:lnTo>
                    <a:pt x="498" y="792"/>
                  </a:lnTo>
                  <a:lnTo>
                    <a:pt x="486" y="780"/>
                  </a:lnTo>
                  <a:lnTo>
                    <a:pt x="474" y="756"/>
                  </a:lnTo>
                  <a:lnTo>
                    <a:pt x="468" y="750"/>
                  </a:lnTo>
                  <a:lnTo>
                    <a:pt x="468" y="708"/>
                  </a:lnTo>
                  <a:lnTo>
                    <a:pt x="462" y="708"/>
                  </a:lnTo>
                  <a:lnTo>
                    <a:pt x="444" y="690"/>
                  </a:lnTo>
                  <a:lnTo>
                    <a:pt x="438" y="690"/>
                  </a:lnTo>
                  <a:lnTo>
                    <a:pt x="438" y="642"/>
                  </a:lnTo>
                  <a:lnTo>
                    <a:pt x="420" y="630"/>
                  </a:lnTo>
                  <a:lnTo>
                    <a:pt x="432" y="618"/>
                  </a:lnTo>
                  <a:lnTo>
                    <a:pt x="432" y="582"/>
                  </a:lnTo>
                  <a:lnTo>
                    <a:pt x="426" y="582"/>
                  </a:lnTo>
                  <a:lnTo>
                    <a:pt x="414" y="576"/>
                  </a:lnTo>
                  <a:lnTo>
                    <a:pt x="414" y="570"/>
                  </a:lnTo>
                  <a:lnTo>
                    <a:pt x="426" y="558"/>
                  </a:lnTo>
                  <a:lnTo>
                    <a:pt x="438" y="552"/>
                  </a:lnTo>
                  <a:lnTo>
                    <a:pt x="444" y="546"/>
                  </a:lnTo>
                  <a:lnTo>
                    <a:pt x="450" y="546"/>
                  </a:lnTo>
                  <a:lnTo>
                    <a:pt x="456" y="510"/>
                  </a:lnTo>
                  <a:lnTo>
                    <a:pt x="462" y="510"/>
                  </a:lnTo>
                  <a:lnTo>
                    <a:pt x="468" y="498"/>
                  </a:lnTo>
                  <a:lnTo>
                    <a:pt x="468" y="480"/>
                  </a:lnTo>
                  <a:lnTo>
                    <a:pt x="474" y="474"/>
                  </a:lnTo>
                  <a:lnTo>
                    <a:pt x="480" y="462"/>
                  </a:lnTo>
                  <a:lnTo>
                    <a:pt x="492" y="450"/>
                  </a:lnTo>
                  <a:lnTo>
                    <a:pt x="498" y="450"/>
                  </a:lnTo>
                  <a:lnTo>
                    <a:pt x="498" y="438"/>
                  </a:lnTo>
                  <a:lnTo>
                    <a:pt x="492" y="420"/>
                  </a:lnTo>
                  <a:lnTo>
                    <a:pt x="486" y="408"/>
                  </a:lnTo>
                  <a:lnTo>
                    <a:pt x="486" y="390"/>
                  </a:lnTo>
                  <a:lnTo>
                    <a:pt x="474" y="366"/>
                  </a:lnTo>
                  <a:lnTo>
                    <a:pt x="462" y="354"/>
                  </a:lnTo>
                  <a:lnTo>
                    <a:pt x="450" y="348"/>
                  </a:lnTo>
                  <a:lnTo>
                    <a:pt x="432" y="336"/>
                  </a:lnTo>
                  <a:lnTo>
                    <a:pt x="420" y="324"/>
                  </a:lnTo>
                  <a:lnTo>
                    <a:pt x="414" y="312"/>
                  </a:lnTo>
                  <a:lnTo>
                    <a:pt x="402" y="300"/>
                  </a:lnTo>
                  <a:lnTo>
                    <a:pt x="390" y="276"/>
                  </a:lnTo>
                  <a:lnTo>
                    <a:pt x="390" y="264"/>
                  </a:lnTo>
                  <a:lnTo>
                    <a:pt x="396" y="258"/>
                  </a:lnTo>
                  <a:lnTo>
                    <a:pt x="408" y="252"/>
                  </a:lnTo>
                  <a:lnTo>
                    <a:pt x="504" y="252"/>
                  </a:lnTo>
                  <a:lnTo>
                    <a:pt x="486" y="234"/>
                  </a:lnTo>
                  <a:lnTo>
                    <a:pt x="480" y="222"/>
                  </a:lnTo>
                  <a:lnTo>
                    <a:pt x="468" y="216"/>
                  </a:lnTo>
                  <a:lnTo>
                    <a:pt x="462" y="204"/>
                  </a:lnTo>
                  <a:lnTo>
                    <a:pt x="462" y="186"/>
                  </a:lnTo>
                  <a:lnTo>
                    <a:pt x="456" y="168"/>
                  </a:lnTo>
                  <a:lnTo>
                    <a:pt x="456" y="132"/>
                  </a:lnTo>
                  <a:lnTo>
                    <a:pt x="462" y="132"/>
                  </a:lnTo>
                  <a:lnTo>
                    <a:pt x="462" y="96"/>
                  </a:lnTo>
                  <a:lnTo>
                    <a:pt x="456" y="84"/>
                  </a:lnTo>
                  <a:lnTo>
                    <a:pt x="444" y="78"/>
                  </a:lnTo>
                  <a:lnTo>
                    <a:pt x="450" y="42"/>
                  </a:lnTo>
                  <a:lnTo>
                    <a:pt x="444" y="42"/>
                  </a:lnTo>
                  <a:lnTo>
                    <a:pt x="438" y="36"/>
                  </a:lnTo>
                  <a:lnTo>
                    <a:pt x="426" y="36"/>
                  </a:lnTo>
                  <a:lnTo>
                    <a:pt x="420" y="3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64" name="Burundi" descr="© INSCALE GmbH, 05.05.2010&#10;http://www.presentationload.com/">
              <a:extLst>
                <a:ext uri="{FF2B5EF4-FFF2-40B4-BE49-F238E27FC236}">
                  <a16:creationId xmlns:a16="http://schemas.microsoft.com/office/drawing/2014/main" id="{A81F8257-C71D-4101-980A-A789273E9E22}"/>
                </a:ext>
              </a:extLst>
            </p:cNvPr>
            <p:cNvSpPr>
              <a:spLocks/>
            </p:cNvSpPr>
            <p:nvPr/>
          </p:nvSpPr>
          <p:spPr bwMode="gray">
            <a:xfrm>
              <a:off x="6461346" y="4609654"/>
              <a:ext cx="58741" cy="74588"/>
            </a:xfrm>
            <a:custGeom>
              <a:avLst/>
              <a:gdLst>
                <a:gd name="T0" fmla="*/ 2147483647 w 132"/>
                <a:gd name="T1" fmla="*/ 2147483647 h 168"/>
                <a:gd name="T2" fmla="*/ 2147483647 w 132"/>
                <a:gd name="T3" fmla="*/ 2147483647 h 168"/>
                <a:gd name="T4" fmla="*/ 2147483647 w 132"/>
                <a:gd name="T5" fmla="*/ 2147483647 h 168"/>
                <a:gd name="T6" fmla="*/ 2147483647 w 132"/>
                <a:gd name="T7" fmla="*/ 2147483647 h 168"/>
                <a:gd name="T8" fmla="*/ 2147483647 w 132"/>
                <a:gd name="T9" fmla="*/ 2147483647 h 168"/>
                <a:gd name="T10" fmla="*/ 2147483647 w 132"/>
                <a:gd name="T11" fmla="*/ 2147483647 h 168"/>
                <a:gd name="T12" fmla="*/ 2147483647 w 132"/>
                <a:gd name="T13" fmla="*/ 2147483647 h 168"/>
                <a:gd name="T14" fmla="*/ 2147483647 w 132"/>
                <a:gd name="T15" fmla="*/ 2147483647 h 168"/>
                <a:gd name="T16" fmla="*/ 2147483647 w 132"/>
                <a:gd name="T17" fmla="*/ 2147483647 h 168"/>
                <a:gd name="T18" fmla="*/ 2147483647 w 132"/>
                <a:gd name="T19" fmla="*/ 2147483647 h 168"/>
                <a:gd name="T20" fmla="*/ 2147483647 w 132"/>
                <a:gd name="T21" fmla="*/ 2147483647 h 168"/>
                <a:gd name="T22" fmla="*/ 2147483647 w 132"/>
                <a:gd name="T23" fmla="*/ 2147483647 h 168"/>
                <a:gd name="T24" fmla="*/ 2147483647 w 132"/>
                <a:gd name="T25" fmla="*/ 2147483647 h 168"/>
                <a:gd name="T26" fmla="*/ 2147483647 w 132"/>
                <a:gd name="T27" fmla="*/ 2147483647 h 168"/>
                <a:gd name="T28" fmla="*/ 2147483647 w 132"/>
                <a:gd name="T29" fmla="*/ 2147483647 h 168"/>
                <a:gd name="T30" fmla="*/ 2147483647 w 132"/>
                <a:gd name="T31" fmla="*/ 2147483647 h 168"/>
                <a:gd name="T32" fmla="*/ 2147483647 w 132"/>
                <a:gd name="T33" fmla="*/ 2147483647 h 168"/>
                <a:gd name="T34" fmla="*/ 2147483647 w 132"/>
                <a:gd name="T35" fmla="*/ 2147483647 h 168"/>
                <a:gd name="T36" fmla="*/ 2147483647 w 132"/>
                <a:gd name="T37" fmla="*/ 2147483647 h 168"/>
                <a:gd name="T38" fmla="*/ 2147483647 w 132"/>
                <a:gd name="T39" fmla="*/ 2147483647 h 168"/>
                <a:gd name="T40" fmla="*/ 2147483647 w 132"/>
                <a:gd name="T41" fmla="*/ 2147483647 h 168"/>
                <a:gd name="T42" fmla="*/ 2147483647 w 132"/>
                <a:gd name="T43" fmla="*/ 2147483647 h 168"/>
                <a:gd name="T44" fmla="*/ 2147483647 w 132"/>
                <a:gd name="T45" fmla="*/ 2147483647 h 168"/>
                <a:gd name="T46" fmla="*/ 2147483647 w 132"/>
                <a:gd name="T47" fmla="*/ 0 h 168"/>
                <a:gd name="T48" fmla="*/ 2147483647 w 132"/>
                <a:gd name="T49" fmla="*/ 0 h 168"/>
                <a:gd name="T50" fmla="*/ 2147483647 w 132"/>
                <a:gd name="T51" fmla="*/ 0 h 168"/>
                <a:gd name="T52" fmla="*/ 2147483647 w 132"/>
                <a:gd name="T53" fmla="*/ 2147483647 h 168"/>
                <a:gd name="T54" fmla="*/ 2147483647 w 132"/>
                <a:gd name="T55" fmla="*/ 2147483647 h 168"/>
                <a:gd name="T56" fmla="*/ 2147483647 w 132"/>
                <a:gd name="T57" fmla="*/ 2147483647 h 168"/>
                <a:gd name="T58" fmla="*/ 2147483647 w 132"/>
                <a:gd name="T59" fmla="*/ 2147483647 h 168"/>
                <a:gd name="T60" fmla="*/ 2147483647 w 132"/>
                <a:gd name="T61" fmla="*/ 2147483647 h 168"/>
                <a:gd name="T62" fmla="*/ 2147483647 w 132"/>
                <a:gd name="T63" fmla="*/ 2147483647 h 168"/>
                <a:gd name="T64" fmla="*/ 0 w 132"/>
                <a:gd name="T65" fmla="*/ 2147483647 h 168"/>
                <a:gd name="T66" fmla="*/ 2147483647 w 132"/>
                <a:gd name="T67" fmla="*/ 2147483647 h 168"/>
                <a:gd name="T68" fmla="*/ 2147483647 w 132"/>
                <a:gd name="T69" fmla="*/ 2147483647 h 168"/>
                <a:gd name="T70" fmla="*/ 2147483647 w 132"/>
                <a:gd name="T71" fmla="*/ 2147483647 h 168"/>
                <a:gd name="T72" fmla="*/ 2147483647 w 132"/>
                <a:gd name="T73" fmla="*/ 2147483647 h 168"/>
                <a:gd name="T74" fmla="*/ 2147483647 w 132"/>
                <a:gd name="T75" fmla="*/ 2147483647 h 16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32"/>
                <a:gd name="T115" fmla="*/ 0 h 168"/>
                <a:gd name="T116" fmla="*/ 132 w 132"/>
                <a:gd name="T117" fmla="*/ 168 h 16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32" h="168">
                  <a:moveTo>
                    <a:pt x="36" y="72"/>
                  </a:moveTo>
                  <a:lnTo>
                    <a:pt x="36" y="96"/>
                  </a:lnTo>
                  <a:lnTo>
                    <a:pt x="30" y="102"/>
                  </a:lnTo>
                  <a:lnTo>
                    <a:pt x="30" y="138"/>
                  </a:lnTo>
                  <a:lnTo>
                    <a:pt x="36" y="156"/>
                  </a:lnTo>
                  <a:lnTo>
                    <a:pt x="42" y="168"/>
                  </a:lnTo>
                  <a:lnTo>
                    <a:pt x="54" y="168"/>
                  </a:lnTo>
                  <a:lnTo>
                    <a:pt x="60" y="162"/>
                  </a:lnTo>
                  <a:lnTo>
                    <a:pt x="72" y="156"/>
                  </a:lnTo>
                  <a:lnTo>
                    <a:pt x="84" y="144"/>
                  </a:lnTo>
                  <a:lnTo>
                    <a:pt x="90" y="132"/>
                  </a:lnTo>
                  <a:lnTo>
                    <a:pt x="90" y="114"/>
                  </a:lnTo>
                  <a:lnTo>
                    <a:pt x="96" y="102"/>
                  </a:lnTo>
                  <a:lnTo>
                    <a:pt x="114" y="84"/>
                  </a:lnTo>
                  <a:lnTo>
                    <a:pt x="126" y="84"/>
                  </a:lnTo>
                  <a:lnTo>
                    <a:pt x="120" y="72"/>
                  </a:lnTo>
                  <a:lnTo>
                    <a:pt x="132" y="66"/>
                  </a:lnTo>
                  <a:lnTo>
                    <a:pt x="132" y="48"/>
                  </a:lnTo>
                  <a:lnTo>
                    <a:pt x="114" y="48"/>
                  </a:lnTo>
                  <a:lnTo>
                    <a:pt x="108" y="42"/>
                  </a:lnTo>
                  <a:lnTo>
                    <a:pt x="102" y="42"/>
                  </a:lnTo>
                  <a:lnTo>
                    <a:pt x="102" y="24"/>
                  </a:lnTo>
                  <a:lnTo>
                    <a:pt x="108" y="12"/>
                  </a:lnTo>
                  <a:lnTo>
                    <a:pt x="108" y="0"/>
                  </a:lnTo>
                  <a:lnTo>
                    <a:pt x="120" y="0"/>
                  </a:lnTo>
                  <a:lnTo>
                    <a:pt x="66" y="0"/>
                  </a:lnTo>
                  <a:lnTo>
                    <a:pt x="60" y="24"/>
                  </a:lnTo>
                  <a:lnTo>
                    <a:pt x="48" y="30"/>
                  </a:lnTo>
                  <a:lnTo>
                    <a:pt x="42" y="36"/>
                  </a:lnTo>
                  <a:lnTo>
                    <a:pt x="30" y="36"/>
                  </a:lnTo>
                  <a:lnTo>
                    <a:pt x="24" y="30"/>
                  </a:lnTo>
                  <a:lnTo>
                    <a:pt x="18" y="18"/>
                  </a:lnTo>
                  <a:lnTo>
                    <a:pt x="0" y="18"/>
                  </a:lnTo>
                  <a:lnTo>
                    <a:pt x="12" y="48"/>
                  </a:lnTo>
                  <a:lnTo>
                    <a:pt x="18" y="54"/>
                  </a:lnTo>
                  <a:lnTo>
                    <a:pt x="30" y="60"/>
                  </a:lnTo>
                  <a:lnTo>
                    <a:pt x="36" y="66"/>
                  </a:lnTo>
                  <a:lnTo>
                    <a:pt x="36" y="7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65" name="Burkina Faso" descr="© INSCALE GmbH, 05.05.2010&#10;http://www.presentationload.com/">
              <a:extLst>
                <a:ext uri="{FF2B5EF4-FFF2-40B4-BE49-F238E27FC236}">
                  <a16:creationId xmlns:a16="http://schemas.microsoft.com/office/drawing/2014/main" id="{E7151399-4399-4007-B799-29CA7439B83F}"/>
                </a:ext>
              </a:extLst>
            </p:cNvPr>
            <p:cNvSpPr>
              <a:spLocks/>
            </p:cNvSpPr>
            <p:nvPr/>
          </p:nvSpPr>
          <p:spPr bwMode="gray">
            <a:xfrm>
              <a:off x="5375448" y="3978037"/>
              <a:ext cx="252424" cy="201547"/>
            </a:xfrm>
            <a:custGeom>
              <a:avLst/>
              <a:gdLst>
                <a:gd name="T0" fmla="*/ 2147483647 w 570"/>
                <a:gd name="T1" fmla="*/ 2147483647 h 450"/>
                <a:gd name="T2" fmla="*/ 2147483647 w 570"/>
                <a:gd name="T3" fmla="*/ 2147483647 h 450"/>
                <a:gd name="T4" fmla="*/ 2147483647 w 570"/>
                <a:gd name="T5" fmla="*/ 2147483647 h 450"/>
                <a:gd name="T6" fmla="*/ 2147483647 w 570"/>
                <a:gd name="T7" fmla="*/ 2147483647 h 450"/>
                <a:gd name="T8" fmla="*/ 2147483647 w 570"/>
                <a:gd name="T9" fmla="*/ 2147483647 h 450"/>
                <a:gd name="T10" fmla="*/ 2147483647 w 570"/>
                <a:gd name="T11" fmla="*/ 2147483647 h 450"/>
                <a:gd name="T12" fmla="*/ 2147483647 w 570"/>
                <a:gd name="T13" fmla="*/ 2147483647 h 450"/>
                <a:gd name="T14" fmla="*/ 2147483647 w 570"/>
                <a:gd name="T15" fmla="*/ 2147483647 h 450"/>
                <a:gd name="T16" fmla="*/ 2147483647 w 570"/>
                <a:gd name="T17" fmla="*/ 2147483647 h 450"/>
                <a:gd name="T18" fmla="*/ 2147483647 w 570"/>
                <a:gd name="T19" fmla="*/ 2147483647 h 450"/>
                <a:gd name="T20" fmla="*/ 2147483647 w 570"/>
                <a:gd name="T21" fmla="*/ 2147483647 h 450"/>
                <a:gd name="T22" fmla="*/ 2147483647 w 570"/>
                <a:gd name="T23" fmla="*/ 2147483647 h 450"/>
                <a:gd name="T24" fmla="*/ 2147483647 w 570"/>
                <a:gd name="T25" fmla="*/ 2147483647 h 450"/>
                <a:gd name="T26" fmla="*/ 2147483647 w 570"/>
                <a:gd name="T27" fmla="*/ 2147483647 h 450"/>
                <a:gd name="T28" fmla="*/ 2147483647 w 570"/>
                <a:gd name="T29" fmla="*/ 2147483647 h 450"/>
                <a:gd name="T30" fmla="*/ 2147483647 w 570"/>
                <a:gd name="T31" fmla="*/ 2147483647 h 450"/>
                <a:gd name="T32" fmla="*/ 2147483647 w 570"/>
                <a:gd name="T33" fmla="*/ 2147483647 h 450"/>
                <a:gd name="T34" fmla="*/ 2147483647 w 570"/>
                <a:gd name="T35" fmla="*/ 2147483647 h 450"/>
                <a:gd name="T36" fmla="*/ 2147483647 w 570"/>
                <a:gd name="T37" fmla="*/ 2147483647 h 450"/>
                <a:gd name="T38" fmla="*/ 2147483647 w 570"/>
                <a:gd name="T39" fmla="*/ 2147483647 h 450"/>
                <a:gd name="T40" fmla="*/ 2147483647 w 570"/>
                <a:gd name="T41" fmla="*/ 2147483647 h 450"/>
                <a:gd name="T42" fmla="*/ 2147483647 w 570"/>
                <a:gd name="T43" fmla="*/ 2147483647 h 450"/>
                <a:gd name="T44" fmla="*/ 2147483647 w 570"/>
                <a:gd name="T45" fmla="*/ 2147483647 h 450"/>
                <a:gd name="T46" fmla="*/ 2147483647 w 570"/>
                <a:gd name="T47" fmla="*/ 2147483647 h 450"/>
                <a:gd name="T48" fmla="*/ 2147483647 w 570"/>
                <a:gd name="T49" fmla="*/ 2147483647 h 450"/>
                <a:gd name="T50" fmla="*/ 2147483647 w 570"/>
                <a:gd name="T51" fmla="*/ 2147483647 h 450"/>
                <a:gd name="T52" fmla="*/ 2147483647 w 570"/>
                <a:gd name="T53" fmla="*/ 2147483647 h 450"/>
                <a:gd name="T54" fmla="*/ 2147483647 w 570"/>
                <a:gd name="T55" fmla="*/ 2147483647 h 450"/>
                <a:gd name="T56" fmla="*/ 2147483647 w 570"/>
                <a:gd name="T57" fmla="*/ 2147483647 h 450"/>
                <a:gd name="T58" fmla="*/ 2147483647 w 570"/>
                <a:gd name="T59" fmla="*/ 2147483647 h 450"/>
                <a:gd name="T60" fmla="*/ 2147483647 w 570"/>
                <a:gd name="T61" fmla="*/ 2147483647 h 450"/>
                <a:gd name="T62" fmla="*/ 2147483647 w 570"/>
                <a:gd name="T63" fmla="*/ 2147483647 h 450"/>
                <a:gd name="T64" fmla="*/ 2147483647 w 570"/>
                <a:gd name="T65" fmla="*/ 2147483647 h 450"/>
                <a:gd name="T66" fmla="*/ 2147483647 w 570"/>
                <a:gd name="T67" fmla="*/ 0 h 450"/>
                <a:gd name="T68" fmla="*/ 2147483647 w 570"/>
                <a:gd name="T69" fmla="*/ 2147483647 h 450"/>
                <a:gd name="T70" fmla="*/ 2147483647 w 570"/>
                <a:gd name="T71" fmla="*/ 2147483647 h 450"/>
                <a:gd name="T72" fmla="*/ 2147483647 w 570"/>
                <a:gd name="T73" fmla="*/ 2147483647 h 450"/>
                <a:gd name="T74" fmla="*/ 2147483647 w 570"/>
                <a:gd name="T75" fmla="*/ 2147483647 h 450"/>
                <a:gd name="T76" fmla="*/ 2147483647 w 570"/>
                <a:gd name="T77" fmla="*/ 2147483647 h 450"/>
                <a:gd name="T78" fmla="*/ 2147483647 w 570"/>
                <a:gd name="T79" fmla="*/ 2147483647 h 450"/>
                <a:gd name="T80" fmla="*/ 2147483647 w 570"/>
                <a:gd name="T81" fmla="*/ 2147483647 h 450"/>
                <a:gd name="T82" fmla="*/ 2147483647 w 570"/>
                <a:gd name="T83" fmla="*/ 2147483647 h 450"/>
                <a:gd name="T84" fmla="*/ 2147483647 w 570"/>
                <a:gd name="T85" fmla="*/ 2147483647 h 450"/>
                <a:gd name="T86" fmla="*/ 2147483647 w 570"/>
                <a:gd name="T87" fmla="*/ 2147483647 h 450"/>
                <a:gd name="T88" fmla="*/ 2147483647 w 570"/>
                <a:gd name="T89" fmla="*/ 2147483647 h 450"/>
                <a:gd name="T90" fmla="*/ 2147483647 w 570"/>
                <a:gd name="T91" fmla="*/ 2147483647 h 450"/>
                <a:gd name="T92" fmla="*/ 2147483647 w 570"/>
                <a:gd name="T93" fmla="*/ 2147483647 h 450"/>
                <a:gd name="T94" fmla="*/ 2147483647 w 570"/>
                <a:gd name="T95" fmla="*/ 2147483647 h 450"/>
                <a:gd name="T96" fmla="*/ 2147483647 w 570"/>
                <a:gd name="T97" fmla="*/ 2147483647 h 450"/>
                <a:gd name="T98" fmla="*/ 2147483647 w 570"/>
                <a:gd name="T99" fmla="*/ 2147483647 h 450"/>
                <a:gd name="T100" fmla="*/ 2147483647 w 570"/>
                <a:gd name="T101" fmla="*/ 2147483647 h 450"/>
                <a:gd name="T102" fmla="*/ 2147483647 w 570"/>
                <a:gd name="T103" fmla="*/ 2147483647 h 45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570"/>
                <a:gd name="T157" fmla="*/ 0 h 450"/>
                <a:gd name="T158" fmla="*/ 570 w 570"/>
                <a:gd name="T159" fmla="*/ 450 h 45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570" h="450">
                  <a:moveTo>
                    <a:pt x="0" y="312"/>
                  </a:moveTo>
                  <a:lnTo>
                    <a:pt x="6" y="366"/>
                  </a:lnTo>
                  <a:lnTo>
                    <a:pt x="6" y="390"/>
                  </a:lnTo>
                  <a:lnTo>
                    <a:pt x="30" y="384"/>
                  </a:lnTo>
                  <a:lnTo>
                    <a:pt x="30" y="390"/>
                  </a:lnTo>
                  <a:lnTo>
                    <a:pt x="36" y="396"/>
                  </a:lnTo>
                  <a:lnTo>
                    <a:pt x="36" y="408"/>
                  </a:lnTo>
                  <a:lnTo>
                    <a:pt x="42" y="420"/>
                  </a:lnTo>
                  <a:lnTo>
                    <a:pt x="54" y="426"/>
                  </a:lnTo>
                  <a:lnTo>
                    <a:pt x="60" y="432"/>
                  </a:lnTo>
                  <a:lnTo>
                    <a:pt x="72" y="432"/>
                  </a:lnTo>
                  <a:lnTo>
                    <a:pt x="78" y="438"/>
                  </a:lnTo>
                  <a:lnTo>
                    <a:pt x="90" y="438"/>
                  </a:lnTo>
                  <a:lnTo>
                    <a:pt x="96" y="432"/>
                  </a:lnTo>
                  <a:lnTo>
                    <a:pt x="96" y="426"/>
                  </a:lnTo>
                  <a:lnTo>
                    <a:pt x="120" y="414"/>
                  </a:lnTo>
                  <a:lnTo>
                    <a:pt x="150" y="414"/>
                  </a:lnTo>
                  <a:lnTo>
                    <a:pt x="168" y="420"/>
                  </a:lnTo>
                  <a:lnTo>
                    <a:pt x="186" y="438"/>
                  </a:lnTo>
                  <a:lnTo>
                    <a:pt x="186" y="450"/>
                  </a:lnTo>
                  <a:lnTo>
                    <a:pt x="204" y="444"/>
                  </a:lnTo>
                  <a:lnTo>
                    <a:pt x="198" y="450"/>
                  </a:lnTo>
                  <a:lnTo>
                    <a:pt x="198" y="396"/>
                  </a:lnTo>
                  <a:lnTo>
                    <a:pt x="192" y="366"/>
                  </a:lnTo>
                  <a:lnTo>
                    <a:pt x="186" y="366"/>
                  </a:lnTo>
                  <a:lnTo>
                    <a:pt x="186" y="348"/>
                  </a:lnTo>
                  <a:lnTo>
                    <a:pt x="192" y="336"/>
                  </a:lnTo>
                  <a:lnTo>
                    <a:pt x="198" y="330"/>
                  </a:lnTo>
                  <a:lnTo>
                    <a:pt x="354" y="330"/>
                  </a:lnTo>
                  <a:lnTo>
                    <a:pt x="378" y="318"/>
                  </a:lnTo>
                  <a:lnTo>
                    <a:pt x="396" y="324"/>
                  </a:lnTo>
                  <a:lnTo>
                    <a:pt x="414" y="324"/>
                  </a:lnTo>
                  <a:lnTo>
                    <a:pt x="438" y="330"/>
                  </a:lnTo>
                  <a:lnTo>
                    <a:pt x="456" y="330"/>
                  </a:lnTo>
                  <a:lnTo>
                    <a:pt x="462" y="318"/>
                  </a:lnTo>
                  <a:lnTo>
                    <a:pt x="474" y="318"/>
                  </a:lnTo>
                  <a:lnTo>
                    <a:pt x="480" y="306"/>
                  </a:lnTo>
                  <a:lnTo>
                    <a:pt x="498" y="288"/>
                  </a:lnTo>
                  <a:lnTo>
                    <a:pt x="528" y="288"/>
                  </a:lnTo>
                  <a:lnTo>
                    <a:pt x="534" y="294"/>
                  </a:lnTo>
                  <a:lnTo>
                    <a:pt x="534" y="282"/>
                  </a:lnTo>
                  <a:lnTo>
                    <a:pt x="540" y="282"/>
                  </a:lnTo>
                  <a:lnTo>
                    <a:pt x="546" y="276"/>
                  </a:lnTo>
                  <a:lnTo>
                    <a:pt x="558" y="276"/>
                  </a:lnTo>
                  <a:lnTo>
                    <a:pt x="564" y="258"/>
                  </a:lnTo>
                  <a:lnTo>
                    <a:pt x="570" y="252"/>
                  </a:lnTo>
                  <a:lnTo>
                    <a:pt x="564" y="252"/>
                  </a:lnTo>
                  <a:lnTo>
                    <a:pt x="540" y="216"/>
                  </a:lnTo>
                  <a:lnTo>
                    <a:pt x="564" y="210"/>
                  </a:lnTo>
                  <a:lnTo>
                    <a:pt x="558" y="198"/>
                  </a:lnTo>
                  <a:lnTo>
                    <a:pt x="546" y="186"/>
                  </a:lnTo>
                  <a:lnTo>
                    <a:pt x="534" y="186"/>
                  </a:lnTo>
                  <a:lnTo>
                    <a:pt x="522" y="198"/>
                  </a:lnTo>
                  <a:lnTo>
                    <a:pt x="504" y="198"/>
                  </a:lnTo>
                  <a:lnTo>
                    <a:pt x="498" y="186"/>
                  </a:lnTo>
                  <a:lnTo>
                    <a:pt x="486" y="180"/>
                  </a:lnTo>
                  <a:lnTo>
                    <a:pt x="462" y="156"/>
                  </a:lnTo>
                  <a:lnTo>
                    <a:pt x="462" y="150"/>
                  </a:lnTo>
                  <a:lnTo>
                    <a:pt x="480" y="132"/>
                  </a:lnTo>
                  <a:lnTo>
                    <a:pt x="468" y="132"/>
                  </a:lnTo>
                  <a:lnTo>
                    <a:pt x="468" y="114"/>
                  </a:lnTo>
                  <a:lnTo>
                    <a:pt x="444" y="114"/>
                  </a:lnTo>
                  <a:lnTo>
                    <a:pt x="432" y="108"/>
                  </a:lnTo>
                  <a:lnTo>
                    <a:pt x="420" y="84"/>
                  </a:lnTo>
                  <a:lnTo>
                    <a:pt x="420" y="60"/>
                  </a:lnTo>
                  <a:lnTo>
                    <a:pt x="414" y="48"/>
                  </a:lnTo>
                  <a:lnTo>
                    <a:pt x="414" y="12"/>
                  </a:lnTo>
                  <a:lnTo>
                    <a:pt x="390" y="0"/>
                  </a:lnTo>
                  <a:lnTo>
                    <a:pt x="342" y="0"/>
                  </a:lnTo>
                  <a:lnTo>
                    <a:pt x="324" y="18"/>
                  </a:lnTo>
                  <a:lnTo>
                    <a:pt x="300" y="18"/>
                  </a:lnTo>
                  <a:lnTo>
                    <a:pt x="282" y="42"/>
                  </a:lnTo>
                  <a:lnTo>
                    <a:pt x="258" y="42"/>
                  </a:lnTo>
                  <a:lnTo>
                    <a:pt x="258" y="60"/>
                  </a:lnTo>
                  <a:lnTo>
                    <a:pt x="252" y="66"/>
                  </a:lnTo>
                  <a:lnTo>
                    <a:pt x="252" y="72"/>
                  </a:lnTo>
                  <a:lnTo>
                    <a:pt x="240" y="72"/>
                  </a:lnTo>
                  <a:lnTo>
                    <a:pt x="228" y="60"/>
                  </a:lnTo>
                  <a:lnTo>
                    <a:pt x="222" y="60"/>
                  </a:lnTo>
                  <a:lnTo>
                    <a:pt x="216" y="66"/>
                  </a:lnTo>
                  <a:lnTo>
                    <a:pt x="210" y="78"/>
                  </a:lnTo>
                  <a:lnTo>
                    <a:pt x="198" y="84"/>
                  </a:lnTo>
                  <a:lnTo>
                    <a:pt x="192" y="96"/>
                  </a:lnTo>
                  <a:lnTo>
                    <a:pt x="186" y="102"/>
                  </a:lnTo>
                  <a:lnTo>
                    <a:pt x="186" y="108"/>
                  </a:lnTo>
                  <a:lnTo>
                    <a:pt x="168" y="108"/>
                  </a:lnTo>
                  <a:lnTo>
                    <a:pt x="168" y="144"/>
                  </a:lnTo>
                  <a:lnTo>
                    <a:pt x="144" y="150"/>
                  </a:lnTo>
                  <a:lnTo>
                    <a:pt x="114" y="120"/>
                  </a:lnTo>
                  <a:lnTo>
                    <a:pt x="96" y="150"/>
                  </a:lnTo>
                  <a:lnTo>
                    <a:pt x="102" y="156"/>
                  </a:lnTo>
                  <a:lnTo>
                    <a:pt x="102" y="186"/>
                  </a:lnTo>
                  <a:lnTo>
                    <a:pt x="84" y="186"/>
                  </a:lnTo>
                  <a:lnTo>
                    <a:pt x="84" y="216"/>
                  </a:lnTo>
                  <a:lnTo>
                    <a:pt x="78" y="222"/>
                  </a:lnTo>
                  <a:lnTo>
                    <a:pt x="72" y="222"/>
                  </a:lnTo>
                  <a:lnTo>
                    <a:pt x="78" y="228"/>
                  </a:lnTo>
                  <a:lnTo>
                    <a:pt x="78" y="240"/>
                  </a:lnTo>
                  <a:lnTo>
                    <a:pt x="42" y="240"/>
                  </a:lnTo>
                  <a:lnTo>
                    <a:pt x="36" y="246"/>
                  </a:lnTo>
                  <a:lnTo>
                    <a:pt x="30" y="246"/>
                  </a:lnTo>
                  <a:lnTo>
                    <a:pt x="12" y="258"/>
                  </a:lnTo>
                  <a:lnTo>
                    <a:pt x="36" y="288"/>
                  </a:lnTo>
                  <a:lnTo>
                    <a:pt x="24" y="312"/>
                  </a:lnTo>
                  <a:lnTo>
                    <a:pt x="0" y="31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66" name="Bolivia" descr="© INSCALE GmbH, 05.05.2010&#10;http://www.presentationload.com/">
              <a:extLst>
                <a:ext uri="{FF2B5EF4-FFF2-40B4-BE49-F238E27FC236}">
                  <a16:creationId xmlns:a16="http://schemas.microsoft.com/office/drawing/2014/main" id="{7161BC40-F989-4EFE-9B27-8FF4CC635AAA}"/>
                </a:ext>
              </a:extLst>
            </p:cNvPr>
            <p:cNvSpPr>
              <a:spLocks/>
            </p:cNvSpPr>
            <p:nvPr/>
          </p:nvSpPr>
          <p:spPr bwMode="gray">
            <a:xfrm>
              <a:off x="3368760" y="4871506"/>
              <a:ext cx="395305" cy="477680"/>
            </a:xfrm>
            <a:custGeom>
              <a:avLst/>
              <a:gdLst>
                <a:gd name="T0" fmla="*/ 2147483647 w 894"/>
                <a:gd name="T1" fmla="*/ 2147483647 h 1056"/>
                <a:gd name="T2" fmla="*/ 2147483647 w 894"/>
                <a:gd name="T3" fmla="*/ 2147483647 h 1056"/>
                <a:gd name="T4" fmla="*/ 2147483647 w 894"/>
                <a:gd name="T5" fmla="*/ 2147483647 h 1056"/>
                <a:gd name="T6" fmla="*/ 2147483647 w 894"/>
                <a:gd name="T7" fmla="*/ 2147483647 h 1056"/>
                <a:gd name="T8" fmla="*/ 2147483647 w 894"/>
                <a:gd name="T9" fmla="*/ 2147483647 h 1056"/>
                <a:gd name="T10" fmla="*/ 2147483647 w 894"/>
                <a:gd name="T11" fmla="*/ 2147483647 h 1056"/>
                <a:gd name="T12" fmla="*/ 2147483647 w 894"/>
                <a:gd name="T13" fmla="*/ 2147483647 h 1056"/>
                <a:gd name="T14" fmla="*/ 2147483647 w 894"/>
                <a:gd name="T15" fmla="*/ 2147483647 h 1056"/>
                <a:gd name="T16" fmla="*/ 2147483647 w 894"/>
                <a:gd name="T17" fmla="*/ 2147483647 h 1056"/>
                <a:gd name="T18" fmla="*/ 2147483647 w 894"/>
                <a:gd name="T19" fmla="*/ 2147483647 h 1056"/>
                <a:gd name="T20" fmla="*/ 2147483647 w 894"/>
                <a:gd name="T21" fmla="*/ 2147483647 h 1056"/>
                <a:gd name="T22" fmla="*/ 2147483647 w 894"/>
                <a:gd name="T23" fmla="*/ 2147483647 h 1056"/>
                <a:gd name="T24" fmla="*/ 2147483647 w 894"/>
                <a:gd name="T25" fmla="*/ 2147483647 h 1056"/>
                <a:gd name="T26" fmla="*/ 2147483647 w 894"/>
                <a:gd name="T27" fmla="*/ 2147483647 h 1056"/>
                <a:gd name="T28" fmla="*/ 2147483647 w 894"/>
                <a:gd name="T29" fmla="*/ 2147483647 h 1056"/>
                <a:gd name="T30" fmla="*/ 2147483647 w 894"/>
                <a:gd name="T31" fmla="*/ 2147483647 h 1056"/>
                <a:gd name="T32" fmla="*/ 2147483647 w 894"/>
                <a:gd name="T33" fmla="*/ 2147483647 h 1056"/>
                <a:gd name="T34" fmla="*/ 2147483647 w 894"/>
                <a:gd name="T35" fmla="*/ 2147483647 h 1056"/>
                <a:gd name="T36" fmla="*/ 2147483647 w 894"/>
                <a:gd name="T37" fmla="*/ 2147483647 h 1056"/>
                <a:gd name="T38" fmla="*/ 2147483647 w 894"/>
                <a:gd name="T39" fmla="*/ 2147483647 h 1056"/>
                <a:gd name="T40" fmla="*/ 2147483647 w 894"/>
                <a:gd name="T41" fmla="*/ 2147483647 h 1056"/>
                <a:gd name="T42" fmla="*/ 2147483647 w 894"/>
                <a:gd name="T43" fmla="*/ 2147483647 h 1056"/>
                <a:gd name="T44" fmla="*/ 2147483647 w 894"/>
                <a:gd name="T45" fmla="*/ 2147483647 h 1056"/>
                <a:gd name="T46" fmla="*/ 2147483647 w 894"/>
                <a:gd name="T47" fmla="*/ 2147483647 h 1056"/>
                <a:gd name="T48" fmla="*/ 0 w 894"/>
                <a:gd name="T49" fmla="*/ 2147483647 h 1056"/>
                <a:gd name="T50" fmla="*/ 2147483647 w 894"/>
                <a:gd name="T51" fmla="*/ 2147483647 h 1056"/>
                <a:gd name="T52" fmla="*/ 2147483647 w 894"/>
                <a:gd name="T53" fmla="*/ 2147483647 h 1056"/>
                <a:gd name="T54" fmla="*/ 2147483647 w 894"/>
                <a:gd name="T55" fmla="*/ 2147483647 h 1056"/>
                <a:gd name="T56" fmla="*/ 2147483647 w 894"/>
                <a:gd name="T57" fmla="*/ 2147483647 h 1056"/>
                <a:gd name="T58" fmla="*/ 2147483647 w 894"/>
                <a:gd name="T59" fmla="*/ 2147483647 h 1056"/>
                <a:gd name="T60" fmla="*/ 2147483647 w 894"/>
                <a:gd name="T61" fmla="*/ 2147483647 h 1056"/>
                <a:gd name="T62" fmla="*/ 2147483647 w 894"/>
                <a:gd name="T63" fmla="*/ 2147483647 h 1056"/>
                <a:gd name="T64" fmla="*/ 2147483647 w 894"/>
                <a:gd name="T65" fmla="*/ 2147483647 h 1056"/>
                <a:gd name="T66" fmla="*/ 2147483647 w 894"/>
                <a:gd name="T67" fmla="*/ 2147483647 h 1056"/>
                <a:gd name="T68" fmla="*/ 2147483647 w 894"/>
                <a:gd name="T69" fmla="*/ 2147483647 h 1056"/>
                <a:gd name="T70" fmla="*/ 2147483647 w 894"/>
                <a:gd name="T71" fmla="*/ 2147483647 h 1056"/>
                <a:gd name="T72" fmla="*/ 2147483647 w 894"/>
                <a:gd name="T73" fmla="*/ 2147483647 h 1056"/>
                <a:gd name="T74" fmla="*/ 2147483647 w 894"/>
                <a:gd name="T75" fmla="*/ 2147483647 h 1056"/>
                <a:gd name="T76" fmla="*/ 2147483647 w 894"/>
                <a:gd name="T77" fmla="*/ 2147483647 h 1056"/>
                <a:gd name="T78" fmla="*/ 2147483647 w 894"/>
                <a:gd name="T79" fmla="*/ 2147483647 h 1056"/>
                <a:gd name="T80" fmla="*/ 2147483647 w 894"/>
                <a:gd name="T81" fmla="*/ 2147483647 h 1056"/>
                <a:gd name="T82" fmla="*/ 2147483647 w 894"/>
                <a:gd name="T83" fmla="*/ 2147483647 h 1056"/>
                <a:gd name="T84" fmla="*/ 2147483647 w 894"/>
                <a:gd name="T85" fmla="*/ 2147483647 h 1056"/>
                <a:gd name="T86" fmla="*/ 2147483647 w 894"/>
                <a:gd name="T87" fmla="*/ 2147483647 h 1056"/>
                <a:gd name="T88" fmla="*/ 2147483647 w 894"/>
                <a:gd name="T89" fmla="*/ 2147483647 h 1056"/>
                <a:gd name="T90" fmla="*/ 2147483647 w 894"/>
                <a:gd name="T91" fmla="*/ 2147483647 h 1056"/>
                <a:gd name="T92" fmla="*/ 2147483647 w 894"/>
                <a:gd name="T93" fmla="*/ 2147483647 h 1056"/>
                <a:gd name="T94" fmla="*/ 2147483647 w 894"/>
                <a:gd name="T95" fmla="*/ 2147483647 h 1056"/>
                <a:gd name="T96" fmla="*/ 2147483647 w 894"/>
                <a:gd name="T97" fmla="*/ 2147483647 h 1056"/>
                <a:gd name="T98" fmla="*/ 2147483647 w 894"/>
                <a:gd name="T99" fmla="*/ 2147483647 h 1056"/>
                <a:gd name="T100" fmla="*/ 2147483647 w 894"/>
                <a:gd name="T101" fmla="*/ 2147483647 h 105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94"/>
                <a:gd name="T154" fmla="*/ 0 h 1056"/>
                <a:gd name="T155" fmla="*/ 894 w 894"/>
                <a:gd name="T156" fmla="*/ 1056 h 105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94" h="1056">
                  <a:moveTo>
                    <a:pt x="882" y="744"/>
                  </a:moveTo>
                  <a:lnTo>
                    <a:pt x="882" y="738"/>
                  </a:lnTo>
                  <a:lnTo>
                    <a:pt x="888" y="732"/>
                  </a:lnTo>
                  <a:lnTo>
                    <a:pt x="888" y="708"/>
                  </a:lnTo>
                  <a:lnTo>
                    <a:pt x="894" y="696"/>
                  </a:lnTo>
                  <a:lnTo>
                    <a:pt x="894" y="684"/>
                  </a:lnTo>
                  <a:lnTo>
                    <a:pt x="882" y="648"/>
                  </a:lnTo>
                  <a:lnTo>
                    <a:pt x="876" y="636"/>
                  </a:lnTo>
                  <a:lnTo>
                    <a:pt x="864" y="624"/>
                  </a:lnTo>
                  <a:lnTo>
                    <a:pt x="840" y="612"/>
                  </a:lnTo>
                  <a:lnTo>
                    <a:pt x="834" y="606"/>
                  </a:lnTo>
                  <a:lnTo>
                    <a:pt x="822" y="600"/>
                  </a:lnTo>
                  <a:lnTo>
                    <a:pt x="816" y="588"/>
                  </a:lnTo>
                  <a:lnTo>
                    <a:pt x="816" y="576"/>
                  </a:lnTo>
                  <a:lnTo>
                    <a:pt x="822" y="558"/>
                  </a:lnTo>
                  <a:lnTo>
                    <a:pt x="822" y="546"/>
                  </a:lnTo>
                  <a:lnTo>
                    <a:pt x="828" y="540"/>
                  </a:lnTo>
                  <a:lnTo>
                    <a:pt x="828" y="534"/>
                  </a:lnTo>
                  <a:lnTo>
                    <a:pt x="768" y="534"/>
                  </a:lnTo>
                  <a:lnTo>
                    <a:pt x="720" y="528"/>
                  </a:lnTo>
                  <a:lnTo>
                    <a:pt x="690" y="522"/>
                  </a:lnTo>
                  <a:lnTo>
                    <a:pt x="684" y="516"/>
                  </a:lnTo>
                  <a:lnTo>
                    <a:pt x="684" y="474"/>
                  </a:lnTo>
                  <a:lnTo>
                    <a:pt x="690" y="462"/>
                  </a:lnTo>
                  <a:lnTo>
                    <a:pt x="684" y="456"/>
                  </a:lnTo>
                  <a:lnTo>
                    <a:pt x="672" y="450"/>
                  </a:lnTo>
                  <a:lnTo>
                    <a:pt x="666" y="438"/>
                  </a:lnTo>
                  <a:lnTo>
                    <a:pt x="660" y="432"/>
                  </a:lnTo>
                  <a:lnTo>
                    <a:pt x="660" y="426"/>
                  </a:lnTo>
                  <a:lnTo>
                    <a:pt x="678" y="426"/>
                  </a:lnTo>
                  <a:lnTo>
                    <a:pt x="678" y="396"/>
                  </a:lnTo>
                  <a:lnTo>
                    <a:pt x="672" y="384"/>
                  </a:lnTo>
                  <a:lnTo>
                    <a:pt x="666" y="378"/>
                  </a:lnTo>
                  <a:lnTo>
                    <a:pt x="660" y="366"/>
                  </a:lnTo>
                  <a:lnTo>
                    <a:pt x="660" y="336"/>
                  </a:lnTo>
                  <a:lnTo>
                    <a:pt x="654" y="330"/>
                  </a:lnTo>
                  <a:lnTo>
                    <a:pt x="648" y="318"/>
                  </a:lnTo>
                  <a:lnTo>
                    <a:pt x="624" y="306"/>
                  </a:lnTo>
                  <a:lnTo>
                    <a:pt x="564" y="306"/>
                  </a:lnTo>
                  <a:lnTo>
                    <a:pt x="558" y="300"/>
                  </a:lnTo>
                  <a:lnTo>
                    <a:pt x="546" y="294"/>
                  </a:lnTo>
                  <a:lnTo>
                    <a:pt x="534" y="282"/>
                  </a:lnTo>
                  <a:lnTo>
                    <a:pt x="534" y="276"/>
                  </a:lnTo>
                  <a:lnTo>
                    <a:pt x="510" y="276"/>
                  </a:lnTo>
                  <a:lnTo>
                    <a:pt x="498" y="270"/>
                  </a:lnTo>
                  <a:lnTo>
                    <a:pt x="486" y="258"/>
                  </a:lnTo>
                  <a:lnTo>
                    <a:pt x="474" y="252"/>
                  </a:lnTo>
                  <a:lnTo>
                    <a:pt x="468" y="240"/>
                  </a:lnTo>
                  <a:lnTo>
                    <a:pt x="468" y="234"/>
                  </a:lnTo>
                  <a:lnTo>
                    <a:pt x="456" y="234"/>
                  </a:lnTo>
                  <a:lnTo>
                    <a:pt x="450" y="240"/>
                  </a:lnTo>
                  <a:lnTo>
                    <a:pt x="438" y="240"/>
                  </a:lnTo>
                  <a:lnTo>
                    <a:pt x="426" y="234"/>
                  </a:lnTo>
                  <a:lnTo>
                    <a:pt x="420" y="222"/>
                  </a:lnTo>
                  <a:lnTo>
                    <a:pt x="414" y="228"/>
                  </a:lnTo>
                  <a:lnTo>
                    <a:pt x="384" y="228"/>
                  </a:lnTo>
                  <a:lnTo>
                    <a:pt x="372" y="222"/>
                  </a:lnTo>
                  <a:lnTo>
                    <a:pt x="366" y="216"/>
                  </a:lnTo>
                  <a:lnTo>
                    <a:pt x="366" y="210"/>
                  </a:lnTo>
                  <a:lnTo>
                    <a:pt x="360" y="198"/>
                  </a:lnTo>
                  <a:lnTo>
                    <a:pt x="360" y="192"/>
                  </a:lnTo>
                  <a:lnTo>
                    <a:pt x="354" y="186"/>
                  </a:lnTo>
                  <a:lnTo>
                    <a:pt x="330" y="186"/>
                  </a:lnTo>
                  <a:lnTo>
                    <a:pt x="324" y="156"/>
                  </a:lnTo>
                  <a:lnTo>
                    <a:pt x="318" y="150"/>
                  </a:lnTo>
                  <a:lnTo>
                    <a:pt x="306" y="144"/>
                  </a:lnTo>
                  <a:lnTo>
                    <a:pt x="294" y="132"/>
                  </a:lnTo>
                  <a:lnTo>
                    <a:pt x="294" y="120"/>
                  </a:lnTo>
                  <a:lnTo>
                    <a:pt x="300" y="114"/>
                  </a:lnTo>
                  <a:lnTo>
                    <a:pt x="300" y="96"/>
                  </a:lnTo>
                  <a:lnTo>
                    <a:pt x="294" y="84"/>
                  </a:lnTo>
                  <a:lnTo>
                    <a:pt x="288" y="78"/>
                  </a:lnTo>
                  <a:lnTo>
                    <a:pt x="288" y="48"/>
                  </a:lnTo>
                  <a:lnTo>
                    <a:pt x="294" y="42"/>
                  </a:lnTo>
                  <a:lnTo>
                    <a:pt x="294" y="36"/>
                  </a:lnTo>
                  <a:lnTo>
                    <a:pt x="300" y="30"/>
                  </a:lnTo>
                  <a:lnTo>
                    <a:pt x="300" y="0"/>
                  </a:lnTo>
                  <a:lnTo>
                    <a:pt x="288" y="0"/>
                  </a:lnTo>
                  <a:lnTo>
                    <a:pt x="276" y="6"/>
                  </a:lnTo>
                  <a:lnTo>
                    <a:pt x="276" y="12"/>
                  </a:lnTo>
                  <a:lnTo>
                    <a:pt x="270" y="12"/>
                  </a:lnTo>
                  <a:lnTo>
                    <a:pt x="258" y="0"/>
                  </a:lnTo>
                  <a:lnTo>
                    <a:pt x="246" y="12"/>
                  </a:lnTo>
                  <a:lnTo>
                    <a:pt x="210" y="12"/>
                  </a:lnTo>
                  <a:lnTo>
                    <a:pt x="198" y="18"/>
                  </a:lnTo>
                  <a:lnTo>
                    <a:pt x="192" y="24"/>
                  </a:lnTo>
                  <a:lnTo>
                    <a:pt x="186" y="36"/>
                  </a:lnTo>
                  <a:lnTo>
                    <a:pt x="180" y="42"/>
                  </a:lnTo>
                  <a:lnTo>
                    <a:pt x="180" y="48"/>
                  </a:lnTo>
                  <a:lnTo>
                    <a:pt x="144" y="48"/>
                  </a:lnTo>
                  <a:lnTo>
                    <a:pt x="138" y="78"/>
                  </a:lnTo>
                  <a:lnTo>
                    <a:pt x="102" y="78"/>
                  </a:lnTo>
                  <a:lnTo>
                    <a:pt x="90" y="96"/>
                  </a:lnTo>
                  <a:lnTo>
                    <a:pt x="84" y="102"/>
                  </a:lnTo>
                  <a:lnTo>
                    <a:pt x="60" y="114"/>
                  </a:lnTo>
                  <a:lnTo>
                    <a:pt x="42" y="114"/>
                  </a:lnTo>
                  <a:lnTo>
                    <a:pt x="42" y="108"/>
                  </a:lnTo>
                  <a:lnTo>
                    <a:pt x="36" y="102"/>
                  </a:lnTo>
                  <a:lnTo>
                    <a:pt x="12" y="102"/>
                  </a:lnTo>
                  <a:lnTo>
                    <a:pt x="0" y="96"/>
                  </a:lnTo>
                  <a:lnTo>
                    <a:pt x="0" y="114"/>
                  </a:lnTo>
                  <a:lnTo>
                    <a:pt x="6" y="132"/>
                  </a:lnTo>
                  <a:lnTo>
                    <a:pt x="18" y="144"/>
                  </a:lnTo>
                  <a:lnTo>
                    <a:pt x="30" y="162"/>
                  </a:lnTo>
                  <a:lnTo>
                    <a:pt x="42" y="174"/>
                  </a:lnTo>
                  <a:lnTo>
                    <a:pt x="54" y="192"/>
                  </a:lnTo>
                  <a:lnTo>
                    <a:pt x="66" y="216"/>
                  </a:lnTo>
                  <a:lnTo>
                    <a:pt x="66" y="228"/>
                  </a:lnTo>
                  <a:lnTo>
                    <a:pt x="60" y="234"/>
                  </a:lnTo>
                  <a:lnTo>
                    <a:pt x="54" y="246"/>
                  </a:lnTo>
                  <a:lnTo>
                    <a:pt x="48" y="252"/>
                  </a:lnTo>
                  <a:lnTo>
                    <a:pt x="60" y="300"/>
                  </a:lnTo>
                  <a:lnTo>
                    <a:pt x="42" y="330"/>
                  </a:lnTo>
                  <a:lnTo>
                    <a:pt x="48" y="330"/>
                  </a:lnTo>
                  <a:lnTo>
                    <a:pt x="60" y="342"/>
                  </a:lnTo>
                  <a:lnTo>
                    <a:pt x="66" y="354"/>
                  </a:lnTo>
                  <a:lnTo>
                    <a:pt x="66" y="360"/>
                  </a:lnTo>
                  <a:lnTo>
                    <a:pt x="60" y="372"/>
                  </a:lnTo>
                  <a:lnTo>
                    <a:pt x="48" y="384"/>
                  </a:lnTo>
                  <a:lnTo>
                    <a:pt x="36" y="408"/>
                  </a:lnTo>
                  <a:lnTo>
                    <a:pt x="42" y="426"/>
                  </a:lnTo>
                  <a:lnTo>
                    <a:pt x="48" y="438"/>
                  </a:lnTo>
                  <a:lnTo>
                    <a:pt x="54" y="444"/>
                  </a:lnTo>
                  <a:lnTo>
                    <a:pt x="54" y="450"/>
                  </a:lnTo>
                  <a:lnTo>
                    <a:pt x="42" y="468"/>
                  </a:lnTo>
                  <a:lnTo>
                    <a:pt x="54" y="480"/>
                  </a:lnTo>
                  <a:lnTo>
                    <a:pt x="78" y="498"/>
                  </a:lnTo>
                  <a:lnTo>
                    <a:pt x="78" y="516"/>
                  </a:lnTo>
                  <a:lnTo>
                    <a:pt x="102" y="528"/>
                  </a:lnTo>
                  <a:lnTo>
                    <a:pt x="90" y="558"/>
                  </a:lnTo>
                  <a:lnTo>
                    <a:pt x="78" y="546"/>
                  </a:lnTo>
                  <a:lnTo>
                    <a:pt x="78" y="558"/>
                  </a:lnTo>
                  <a:lnTo>
                    <a:pt x="66" y="582"/>
                  </a:lnTo>
                  <a:lnTo>
                    <a:pt x="54" y="588"/>
                  </a:lnTo>
                  <a:lnTo>
                    <a:pt x="36" y="606"/>
                  </a:lnTo>
                  <a:lnTo>
                    <a:pt x="48" y="630"/>
                  </a:lnTo>
                  <a:lnTo>
                    <a:pt x="42" y="636"/>
                  </a:lnTo>
                  <a:lnTo>
                    <a:pt x="60" y="666"/>
                  </a:lnTo>
                  <a:lnTo>
                    <a:pt x="84" y="666"/>
                  </a:lnTo>
                  <a:lnTo>
                    <a:pt x="96" y="744"/>
                  </a:lnTo>
                  <a:lnTo>
                    <a:pt x="108" y="750"/>
                  </a:lnTo>
                  <a:lnTo>
                    <a:pt x="114" y="750"/>
                  </a:lnTo>
                  <a:lnTo>
                    <a:pt x="138" y="762"/>
                  </a:lnTo>
                  <a:lnTo>
                    <a:pt x="144" y="774"/>
                  </a:lnTo>
                  <a:lnTo>
                    <a:pt x="144" y="780"/>
                  </a:lnTo>
                  <a:lnTo>
                    <a:pt x="138" y="792"/>
                  </a:lnTo>
                  <a:lnTo>
                    <a:pt x="126" y="804"/>
                  </a:lnTo>
                  <a:lnTo>
                    <a:pt x="144" y="822"/>
                  </a:lnTo>
                  <a:lnTo>
                    <a:pt x="138" y="828"/>
                  </a:lnTo>
                  <a:lnTo>
                    <a:pt x="132" y="840"/>
                  </a:lnTo>
                  <a:lnTo>
                    <a:pt x="126" y="846"/>
                  </a:lnTo>
                  <a:lnTo>
                    <a:pt x="126" y="858"/>
                  </a:lnTo>
                  <a:lnTo>
                    <a:pt x="132" y="870"/>
                  </a:lnTo>
                  <a:lnTo>
                    <a:pt x="138" y="876"/>
                  </a:lnTo>
                  <a:lnTo>
                    <a:pt x="138" y="900"/>
                  </a:lnTo>
                  <a:lnTo>
                    <a:pt x="144" y="900"/>
                  </a:lnTo>
                  <a:lnTo>
                    <a:pt x="150" y="906"/>
                  </a:lnTo>
                  <a:lnTo>
                    <a:pt x="162" y="912"/>
                  </a:lnTo>
                  <a:lnTo>
                    <a:pt x="168" y="918"/>
                  </a:lnTo>
                  <a:lnTo>
                    <a:pt x="180" y="924"/>
                  </a:lnTo>
                  <a:lnTo>
                    <a:pt x="186" y="930"/>
                  </a:lnTo>
                  <a:lnTo>
                    <a:pt x="186" y="996"/>
                  </a:lnTo>
                  <a:lnTo>
                    <a:pt x="210" y="1020"/>
                  </a:lnTo>
                  <a:lnTo>
                    <a:pt x="210" y="1044"/>
                  </a:lnTo>
                  <a:lnTo>
                    <a:pt x="216" y="1056"/>
                  </a:lnTo>
                  <a:lnTo>
                    <a:pt x="270" y="1056"/>
                  </a:lnTo>
                  <a:lnTo>
                    <a:pt x="270" y="1026"/>
                  </a:lnTo>
                  <a:lnTo>
                    <a:pt x="282" y="1026"/>
                  </a:lnTo>
                  <a:lnTo>
                    <a:pt x="282" y="1008"/>
                  </a:lnTo>
                  <a:lnTo>
                    <a:pt x="306" y="1002"/>
                  </a:lnTo>
                  <a:lnTo>
                    <a:pt x="318" y="978"/>
                  </a:lnTo>
                  <a:lnTo>
                    <a:pt x="324" y="984"/>
                  </a:lnTo>
                  <a:lnTo>
                    <a:pt x="348" y="996"/>
                  </a:lnTo>
                  <a:lnTo>
                    <a:pt x="360" y="996"/>
                  </a:lnTo>
                  <a:lnTo>
                    <a:pt x="378" y="1002"/>
                  </a:lnTo>
                  <a:lnTo>
                    <a:pt x="432" y="1002"/>
                  </a:lnTo>
                  <a:lnTo>
                    <a:pt x="462" y="1050"/>
                  </a:lnTo>
                  <a:lnTo>
                    <a:pt x="474" y="996"/>
                  </a:lnTo>
                  <a:lnTo>
                    <a:pt x="546" y="990"/>
                  </a:lnTo>
                  <a:lnTo>
                    <a:pt x="582" y="1014"/>
                  </a:lnTo>
                  <a:lnTo>
                    <a:pt x="582" y="996"/>
                  </a:lnTo>
                  <a:lnTo>
                    <a:pt x="594" y="924"/>
                  </a:lnTo>
                  <a:lnTo>
                    <a:pt x="594" y="900"/>
                  </a:lnTo>
                  <a:lnTo>
                    <a:pt x="588" y="894"/>
                  </a:lnTo>
                  <a:lnTo>
                    <a:pt x="588" y="888"/>
                  </a:lnTo>
                  <a:lnTo>
                    <a:pt x="576" y="864"/>
                  </a:lnTo>
                  <a:lnTo>
                    <a:pt x="576" y="852"/>
                  </a:lnTo>
                  <a:lnTo>
                    <a:pt x="582" y="846"/>
                  </a:lnTo>
                  <a:lnTo>
                    <a:pt x="594" y="840"/>
                  </a:lnTo>
                  <a:lnTo>
                    <a:pt x="606" y="828"/>
                  </a:lnTo>
                  <a:lnTo>
                    <a:pt x="612" y="798"/>
                  </a:lnTo>
                  <a:lnTo>
                    <a:pt x="714" y="780"/>
                  </a:lnTo>
                  <a:lnTo>
                    <a:pt x="792" y="768"/>
                  </a:lnTo>
                  <a:lnTo>
                    <a:pt x="846" y="810"/>
                  </a:lnTo>
                  <a:lnTo>
                    <a:pt x="864" y="846"/>
                  </a:lnTo>
                  <a:lnTo>
                    <a:pt x="864" y="840"/>
                  </a:lnTo>
                  <a:lnTo>
                    <a:pt x="870" y="834"/>
                  </a:lnTo>
                  <a:lnTo>
                    <a:pt x="882" y="828"/>
                  </a:lnTo>
                  <a:lnTo>
                    <a:pt x="888" y="822"/>
                  </a:lnTo>
                  <a:lnTo>
                    <a:pt x="876" y="816"/>
                  </a:lnTo>
                  <a:lnTo>
                    <a:pt x="870" y="810"/>
                  </a:lnTo>
                  <a:lnTo>
                    <a:pt x="870" y="786"/>
                  </a:lnTo>
                  <a:lnTo>
                    <a:pt x="876" y="774"/>
                  </a:lnTo>
                  <a:lnTo>
                    <a:pt x="882" y="768"/>
                  </a:lnTo>
                  <a:lnTo>
                    <a:pt x="888" y="756"/>
                  </a:lnTo>
                  <a:lnTo>
                    <a:pt x="882" y="744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lumMod val="50000"/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67" name="Bhutan" descr="© INSCALE GmbH, 05.05.2010&#10;http://www.presentationload.com/">
              <a:extLst>
                <a:ext uri="{FF2B5EF4-FFF2-40B4-BE49-F238E27FC236}">
                  <a16:creationId xmlns:a16="http://schemas.microsoft.com/office/drawing/2014/main" id="{D529D687-1D7F-4D99-8775-BFD16D7F288C}"/>
                </a:ext>
              </a:extLst>
            </p:cNvPr>
            <p:cNvSpPr>
              <a:spLocks/>
            </p:cNvSpPr>
            <p:nvPr/>
          </p:nvSpPr>
          <p:spPr bwMode="gray">
            <a:xfrm>
              <a:off x="8269588" y="3495595"/>
              <a:ext cx="103192" cy="60305"/>
            </a:xfrm>
            <a:custGeom>
              <a:avLst/>
              <a:gdLst>
                <a:gd name="T0" fmla="*/ 2147483647 w 234"/>
                <a:gd name="T1" fmla="*/ 2147483647 h 132"/>
                <a:gd name="T2" fmla="*/ 2147483647 w 234"/>
                <a:gd name="T3" fmla="*/ 2147483647 h 132"/>
                <a:gd name="T4" fmla="*/ 2147483647 w 234"/>
                <a:gd name="T5" fmla="*/ 2147483647 h 132"/>
                <a:gd name="T6" fmla="*/ 2147483647 w 234"/>
                <a:gd name="T7" fmla="*/ 2147483647 h 132"/>
                <a:gd name="T8" fmla="*/ 2147483647 w 234"/>
                <a:gd name="T9" fmla="*/ 2147483647 h 132"/>
                <a:gd name="T10" fmla="*/ 2147483647 w 234"/>
                <a:gd name="T11" fmla="*/ 2147483647 h 132"/>
                <a:gd name="T12" fmla="*/ 2147483647 w 234"/>
                <a:gd name="T13" fmla="*/ 2147483647 h 132"/>
                <a:gd name="T14" fmla="*/ 2147483647 w 234"/>
                <a:gd name="T15" fmla="*/ 2147483647 h 132"/>
                <a:gd name="T16" fmla="*/ 2147483647 w 234"/>
                <a:gd name="T17" fmla="*/ 2147483647 h 132"/>
                <a:gd name="T18" fmla="*/ 2147483647 w 234"/>
                <a:gd name="T19" fmla="*/ 2147483647 h 132"/>
                <a:gd name="T20" fmla="*/ 2147483647 w 234"/>
                <a:gd name="T21" fmla="*/ 2147483647 h 132"/>
                <a:gd name="T22" fmla="*/ 2147483647 w 234"/>
                <a:gd name="T23" fmla="*/ 2147483647 h 132"/>
                <a:gd name="T24" fmla="*/ 2147483647 w 234"/>
                <a:gd name="T25" fmla="*/ 2147483647 h 132"/>
                <a:gd name="T26" fmla="*/ 2147483647 w 234"/>
                <a:gd name="T27" fmla="*/ 2147483647 h 132"/>
                <a:gd name="T28" fmla="*/ 2147483647 w 234"/>
                <a:gd name="T29" fmla="*/ 2147483647 h 132"/>
                <a:gd name="T30" fmla="*/ 2147483647 w 234"/>
                <a:gd name="T31" fmla="*/ 2147483647 h 132"/>
                <a:gd name="T32" fmla="*/ 2147483647 w 234"/>
                <a:gd name="T33" fmla="*/ 2147483647 h 132"/>
                <a:gd name="T34" fmla="*/ 2147483647 w 234"/>
                <a:gd name="T35" fmla="*/ 2147483647 h 132"/>
                <a:gd name="T36" fmla="*/ 2147483647 w 234"/>
                <a:gd name="T37" fmla="*/ 2147483647 h 132"/>
                <a:gd name="T38" fmla="*/ 2147483647 w 234"/>
                <a:gd name="T39" fmla="*/ 2147483647 h 132"/>
                <a:gd name="T40" fmla="*/ 2147483647 w 234"/>
                <a:gd name="T41" fmla="*/ 2147483647 h 132"/>
                <a:gd name="T42" fmla="*/ 2147483647 w 234"/>
                <a:gd name="T43" fmla="*/ 2147483647 h 132"/>
                <a:gd name="T44" fmla="*/ 2147483647 w 234"/>
                <a:gd name="T45" fmla="*/ 2147483647 h 132"/>
                <a:gd name="T46" fmla="*/ 2147483647 w 234"/>
                <a:gd name="T47" fmla="*/ 2147483647 h 132"/>
                <a:gd name="T48" fmla="*/ 2147483647 w 234"/>
                <a:gd name="T49" fmla="*/ 2147483647 h 132"/>
                <a:gd name="T50" fmla="*/ 2147483647 w 234"/>
                <a:gd name="T51" fmla="*/ 2147483647 h 132"/>
                <a:gd name="T52" fmla="*/ 2147483647 w 234"/>
                <a:gd name="T53" fmla="*/ 2147483647 h 132"/>
                <a:gd name="T54" fmla="*/ 2147483647 w 234"/>
                <a:gd name="T55" fmla="*/ 2147483647 h 132"/>
                <a:gd name="T56" fmla="*/ 2147483647 w 234"/>
                <a:gd name="T57" fmla="*/ 2147483647 h 132"/>
                <a:gd name="T58" fmla="*/ 2147483647 w 234"/>
                <a:gd name="T59" fmla="*/ 0 h 132"/>
                <a:gd name="T60" fmla="*/ 2147483647 w 234"/>
                <a:gd name="T61" fmla="*/ 0 h 132"/>
                <a:gd name="T62" fmla="*/ 2147483647 w 234"/>
                <a:gd name="T63" fmla="*/ 2147483647 h 132"/>
                <a:gd name="T64" fmla="*/ 2147483647 w 234"/>
                <a:gd name="T65" fmla="*/ 2147483647 h 132"/>
                <a:gd name="T66" fmla="*/ 2147483647 w 234"/>
                <a:gd name="T67" fmla="*/ 2147483647 h 132"/>
                <a:gd name="T68" fmla="*/ 2147483647 w 234"/>
                <a:gd name="T69" fmla="*/ 2147483647 h 132"/>
                <a:gd name="T70" fmla="*/ 2147483647 w 234"/>
                <a:gd name="T71" fmla="*/ 2147483647 h 132"/>
                <a:gd name="T72" fmla="*/ 2147483647 w 234"/>
                <a:gd name="T73" fmla="*/ 2147483647 h 132"/>
                <a:gd name="T74" fmla="*/ 2147483647 w 234"/>
                <a:gd name="T75" fmla="*/ 2147483647 h 132"/>
                <a:gd name="T76" fmla="*/ 0 w 234"/>
                <a:gd name="T77" fmla="*/ 2147483647 h 132"/>
                <a:gd name="T78" fmla="*/ 0 w 234"/>
                <a:gd name="T79" fmla="*/ 2147483647 h 132"/>
                <a:gd name="T80" fmla="*/ 2147483647 w 234"/>
                <a:gd name="T81" fmla="*/ 2147483647 h 132"/>
                <a:gd name="T82" fmla="*/ 2147483647 w 234"/>
                <a:gd name="T83" fmla="*/ 2147483647 h 132"/>
                <a:gd name="T84" fmla="*/ 2147483647 w 234"/>
                <a:gd name="T85" fmla="*/ 2147483647 h 132"/>
                <a:gd name="T86" fmla="*/ 2147483647 w 234"/>
                <a:gd name="T87" fmla="*/ 2147483647 h 132"/>
                <a:gd name="T88" fmla="*/ 2147483647 w 234"/>
                <a:gd name="T89" fmla="*/ 2147483647 h 132"/>
                <a:gd name="T90" fmla="*/ 2147483647 w 234"/>
                <a:gd name="T91" fmla="*/ 2147483647 h 132"/>
                <a:gd name="T92" fmla="*/ 2147483647 w 234"/>
                <a:gd name="T93" fmla="*/ 2147483647 h 132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234"/>
                <a:gd name="T142" fmla="*/ 0 h 132"/>
                <a:gd name="T143" fmla="*/ 234 w 234"/>
                <a:gd name="T144" fmla="*/ 132 h 132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234" h="132">
                  <a:moveTo>
                    <a:pt x="78" y="132"/>
                  </a:moveTo>
                  <a:lnTo>
                    <a:pt x="90" y="132"/>
                  </a:lnTo>
                  <a:lnTo>
                    <a:pt x="102" y="126"/>
                  </a:lnTo>
                  <a:lnTo>
                    <a:pt x="108" y="120"/>
                  </a:lnTo>
                  <a:lnTo>
                    <a:pt x="126" y="120"/>
                  </a:lnTo>
                  <a:lnTo>
                    <a:pt x="138" y="126"/>
                  </a:lnTo>
                  <a:lnTo>
                    <a:pt x="168" y="126"/>
                  </a:lnTo>
                  <a:lnTo>
                    <a:pt x="180" y="120"/>
                  </a:lnTo>
                  <a:lnTo>
                    <a:pt x="192" y="120"/>
                  </a:lnTo>
                  <a:lnTo>
                    <a:pt x="198" y="126"/>
                  </a:lnTo>
                  <a:lnTo>
                    <a:pt x="210" y="126"/>
                  </a:lnTo>
                  <a:lnTo>
                    <a:pt x="234" y="114"/>
                  </a:lnTo>
                  <a:lnTo>
                    <a:pt x="234" y="108"/>
                  </a:lnTo>
                  <a:lnTo>
                    <a:pt x="222" y="96"/>
                  </a:lnTo>
                  <a:lnTo>
                    <a:pt x="222" y="72"/>
                  </a:lnTo>
                  <a:lnTo>
                    <a:pt x="198" y="72"/>
                  </a:lnTo>
                  <a:lnTo>
                    <a:pt x="192" y="66"/>
                  </a:lnTo>
                  <a:lnTo>
                    <a:pt x="192" y="42"/>
                  </a:lnTo>
                  <a:lnTo>
                    <a:pt x="186" y="30"/>
                  </a:lnTo>
                  <a:lnTo>
                    <a:pt x="174" y="18"/>
                  </a:lnTo>
                  <a:lnTo>
                    <a:pt x="162" y="12"/>
                  </a:lnTo>
                  <a:lnTo>
                    <a:pt x="150" y="12"/>
                  </a:lnTo>
                  <a:lnTo>
                    <a:pt x="138" y="18"/>
                  </a:lnTo>
                  <a:lnTo>
                    <a:pt x="126" y="18"/>
                  </a:lnTo>
                  <a:lnTo>
                    <a:pt x="114" y="24"/>
                  </a:lnTo>
                  <a:lnTo>
                    <a:pt x="108" y="30"/>
                  </a:lnTo>
                  <a:lnTo>
                    <a:pt x="102" y="30"/>
                  </a:lnTo>
                  <a:lnTo>
                    <a:pt x="102" y="6"/>
                  </a:lnTo>
                  <a:lnTo>
                    <a:pt x="78" y="6"/>
                  </a:lnTo>
                  <a:lnTo>
                    <a:pt x="66" y="0"/>
                  </a:lnTo>
                  <a:lnTo>
                    <a:pt x="54" y="0"/>
                  </a:lnTo>
                  <a:lnTo>
                    <a:pt x="48" y="12"/>
                  </a:lnTo>
                  <a:lnTo>
                    <a:pt x="36" y="24"/>
                  </a:lnTo>
                  <a:lnTo>
                    <a:pt x="30" y="36"/>
                  </a:lnTo>
                  <a:lnTo>
                    <a:pt x="18" y="54"/>
                  </a:lnTo>
                  <a:lnTo>
                    <a:pt x="12" y="66"/>
                  </a:lnTo>
                  <a:lnTo>
                    <a:pt x="6" y="72"/>
                  </a:lnTo>
                  <a:lnTo>
                    <a:pt x="6" y="78"/>
                  </a:lnTo>
                  <a:lnTo>
                    <a:pt x="0" y="78"/>
                  </a:lnTo>
                  <a:lnTo>
                    <a:pt x="0" y="90"/>
                  </a:lnTo>
                  <a:lnTo>
                    <a:pt x="18" y="108"/>
                  </a:lnTo>
                  <a:lnTo>
                    <a:pt x="42" y="120"/>
                  </a:lnTo>
                  <a:lnTo>
                    <a:pt x="54" y="120"/>
                  </a:lnTo>
                  <a:lnTo>
                    <a:pt x="54" y="114"/>
                  </a:lnTo>
                  <a:lnTo>
                    <a:pt x="54" y="120"/>
                  </a:lnTo>
                  <a:lnTo>
                    <a:pt x="66" y="132"/>
                  </a:lnTo>
                  <a:lnTo>
                    <a:pt x="78" y="13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68" name="Benin" descr="© INSCALE GmbH, 05.05.2010&#10;http://www.presentationload.com/">
              <a:extLst>
                <a:ext uri="{FF2B5EF4-FFF2-40B4-BE49-F238E27FC236}">
                  <a16:creationId xmlns:a16="http://schemas.microsoft.com/office/drawing/2014/main" id="{A0EA2C87-2BC8-4087-AEBB-B0D2EB064CA5}"/>
                </a:ext>
              </a:extLst>
            </p:cNvPr>
            <p:cNvSpPr>
              <a:spLocks/>
            </p:cNvSpPr>
            <p:nvPr/>
          </p:nvSpPr>
          <p:spPr bwMode="gray">
            <a:xfrm>
              <a:off x="5573895" y="4073255"/>
              <a:ext cx="98429" cy="222177"/>
            </a:xfrm>
            <a:custGeom>
              <a:avLst/>
              <a:gdLst>
                <a:gd name="T0" fmla="*/ 2147483647 w 222"/>
                <a:gd name="T1" fmla="*/ 2147483647 h 498"/>
                <a:gd name="T2" fmla="*/ 2147483647 w 222"/>
                <a:gd name="T3" fmla="*/ 2147483647 h 498"/>
                <a:gd name="T4" fmla="*/ 2147483647 w 222"/>
                <a:gd name="T5" fmla="*/ 2147483647 h 498"/>
                <a:gd name="T6" fmla="*/ 2147483647 w 222"/>
                <a:gd name="T7" fmla="*/ 2147483647 h 498"/>
                <a:gd name="T8" fmla="*/ 2147483647 w 222"/>
                <a:gd name="T9" fmla="*/ 2147483647 h 498"/>
                <a:gd name="T10" fmla="*/ 2147483647 w 222"/>
                <a:gd name="T11" fmla="*/ 2147483647 h 498"/>
                <a:gd name="T12" fmla="*/ 2147483647 w 222"/>
                <a:gd name="T13" fmla="*/ 2147483647 h 498"/>
                <a:gd name="T14" fmla="*/ 2147483647 w 222"/>
                <a:gd name="T15" fmla="*/ 2147483647 h 498"/>
                <a:gd name="T16" fmla="*/ 2147483647 w 222"/>
                <a:gd name="T17" fmla="*/ 2147483647 h 498"/>
                <a:gd name="T18" fmla="*/ 2147483647 w 222"/>
                <a:gd name="T19" fmla="*/ 2147483647 h 498"/>
                <a:gd name="T20" fmla="*/ 2147483647 w 222"/>
                <a:gd name="T21" fmla="*/ 2147483647 h 498"/>
                <a:gd name="T22" fmla="*/ 2147483647 w 222"/>
                <a:gd name="T23" fmla="*/ 2147483647 h 498"/>
                <a:gd name="T24" fmla="*/ 2147483647 w 222"/>
                <a:gd name="T25" fmla="*/ 2147483647 h 498"/>
                <a:gd name="T26" fmla="*/ 2147483647 w 222"/>
                <a:gd name="T27" fmla="*/ 2147483647 h 498"/>
                <a:gd name="T28" fmla="*/ 2147483647 w 222"/>
                <a:gd name="T29" fmla="*/ 2147483647 h 498"/>
                <a:gd name="T30" fmla="*/ 2147483647 w 222"/>
                <a:gd name="T31" fmla="*/ 2147483647 h 498"/>
                <a:gd name="T32" fmla="*/ 2147483647 w 222"/>
                <a:gd name="T33" fmla="*/ 2147483647 h 498"/>
                <a:gd name="T34" fmla="*/ 2147483647 w 222"/>
                <a:gd name="T35" fmla="*/ 2147483647 h 498"/>
                <a:gd name="T36" fmla="*/ 2147483647 w 222"/>
                <a:gd name="T37" fmla="*/ 2147483647 h 498"/>
                <a:gd name="T38" fmla="*/ 2147483647 w 222"/>
                <a:gd name="T39" fmla="*/ 2147483647 h 498"/>
                <a:gd name="T40" fmla="*/ 2147483647 w 222"/>
                <a:gd name="T41" fmla="*/ 2147483647 h 498"/>
                <a:gd name="T42" fmla="*/ 2147483647 w 222"/>
                <a:gd name="T43" fmla="*/ 2147483647 h 498"/>
                <a:gd name="T44" fmla="*/ 2147483647 w 222"/>
                <a:gd name="T45" fmla="*/ 2147483647 h 498"/>
                <a:gd name="T46" fmla="*/ 0 w 222"/>
                <a:gd name="T47" fmla="*/ 2147483647 h 498"/>
                <a:gd name="T48" fmla="*/ 2147483647 w 222"/>
                <a:gd name="T49" fmla="*/ 2147483647 h 498"/>
                <a:gd name="T50" fmla="*/ 2147483647 w 222"/>
                <a:gd name="T51" fmla="*/ 2147483647 h 498"/>
                <a:gd name="T52" fmla="*/ 2147483647 w 222"/>
                <a:gd name="T53" fmla="*/ 2147483647 h 498"/>
                <a:gd name="T54" fmla="*/ 2147483647 w 222"/>
                <a:gd name="T55" fmla="*/ 2147483647 h 498"/>
                <a:gd name="T56" fmla="*/ 2147483647 w 222"/>
                <a:gd name="T57" fmla="*/ 2147483647 h 498"/>
                <a:gd name="T58" fmla="*/ 2147483647 w 222"/>
                <a:gd name="T59" fmla="*/ 2147483647 h 498"/>
                <a:gd name="T60" fmla="*/ 2147483647 w 222"/>
                <a:gd name="T61" fmla="*/ 2147483647 h 498"/>
                <a:gd name="T62" fmla="*/ 2147483647 w 222"/>
                <a:gd name="T63" fmla="*/ 2147483647 h 498"/>
                <a:gd name="T64" fmla="*/ 2147483647 w 222"/>
                <a:gd name="T65" fmla="*/ 2147483647 h 498"/>
                <a:gd name="T66" fmla="*/ 2147483647 w 222"/>
                <a:gd name="T67" fmla="*/ 2147483647 h 498"/>
                <a:gd name="T68" fmla="*/ 2147483647 w 222"/>
                <a:gd name="T69" fmla="*/ 2147483647 h 49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222"/>
                <a:gd name="T106" fmla="*/ 0 h 498"/>
                <a:gd name="T107" fmla="*/ 222 w 222"/>
                <a:gd name="T108" fmla="*/ 498 h 498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222" h="498">
                  <a:moveTo>
                    <a:pt x="138" y="372"/>
                  </a:moveTo>
                  <a:lnTo>
                    <a:pt x="144" y="342"/>
                  </a:lnTo>
                  <a:lnTo>
                    <a:pt x="138" y="306"/>
                  </a:lnTo>
                  <a:lnTo>
                    <a:pt x="144" y="276"/>
                  </a:lnTo>
                  <a:lnTo>
                    <a:pt x="162" y="276"/>
                  </a:lnTo>
                  <a:lnTo>
                    <a:pt x="174" y="252"/>
                  </a:lnTo>
                  <a:lnTo>
                    <a:pt x="174" y="222"/>
                  </a:lnTo>
                  <a:lnTo>
                    <a:pt x="180" y="216"/>
                  </a:lnTo>
                  <a:lnTo>
                    <a:pt x="186" y="204"/>
                  </a:lnTo>
                  <a:lnTo>
                    <a:pt x="198" y="198"/>
                  </a:lnTo>
                  <a:lnTo>
                    <a:pt x="198" y="156"/>
                  </a:lnTo>
                  <a:lnTo>
                    <a:pt x="210" y="150"/>
                  </a:lnTo>
                  <a:lnTo>
                    <a:pt x="216" y="150"/>
                  </a:lnTo>
                  <a:lnTo>
                    <a:pt x="222" y="144"/>
                  </a:lnTo>
                  <a:lnTo>
                    <a:pt x="222" y="132"/>
                  </a:lnTo>
                  <a:lnTo>
                    <a:pt x="216" y="126"/>
                  </a:lnTo>
                  <a:lnTo>
                    <a:pt x="216" y="114"/>
                  </a:lnTo>
                  <a:lnTo>
                    <a:pt x="210" y="102"/>
                  </a:lnTo>
                  <a:lnTo>
                    <a:pt x="204" y="96"/>
                  </a:lnTo>
                  <a:lnTo>
                    <a:pt x="192" y="72"/>
                  </a:lnTo>
                  <a:lnTo>
                    <a:pt x="198" y="66"/>
                  </a:lnTo>
                  <a:lnTo>
                    <a:pt x="198" y="60"/>
                  </a:lnTo>
                  <a:lnTo>
                    <a:pt x="204" y="48"/>
                  </a:lnTo>
                  <a:lnTo>
                    <a:pt x="198" y="42"/>
                  </a:lnTo>
                  <a:lnTo>
                    <a:pt x="186" y="36"/>
                  </a:lnTo>
                  <a:lnTo>
                    <a:pt x="180" y="36"/>
                  </a:lnTo>
                  <a:lnTo>
                    <a:pt x="174" y="30"/>
                  </a:lnTo>
                  <a:lnTo>
                    <a:pt x="168" y="30"/>
                  </a:lnTo>
                  <a:lnTo>
                    <a:pt x="162" y="24"/>
                  </a:lnTo>
                  <a:lnTo>
                    <a:pt x="156" y="12"/>
                  </a:lnTo>
                  <a:lnTo>
                    <a:pt x="144" y="0"/>
                  </a:lnTo>
                  <a:lnTo>
                    <a:pt x="114" y="12"/>
                  </a:lnTo>
                  <a:lnTo>
                    <a:pt x="114" y="36"/>
                  </a:lnTo>
                  <a:lnTo>
                    <a:pt x="120" y="36"/>
                  </a:lnTo>
                  <a:lnTo>
                    <a:pt x="114" y="42"/>
                  </a:lnTo>
                  <a:lnTo>
                    <a:pt x="108" y="60"/>
                  </a:lnTo>
                  <a:lnTo>
                    <a:pt x="96" y="60"/>
                  </a:lnTo>
                  <a:lnTo>
                    <a:pt x="90" y="66"/>
                  </a:lnTo>
                  <a:lnTo>
                    <a:pt x="84" y="66"/>
                  </a:lnTo>
                  <a:lnTo>
                    <a:pt x="84" y="78"/>
                  </a:lnTo>
                  <a:lnTo>
                    <a:pt x="78" y="72"/>
                  </a:lnTo>
                  <a:lnTo>
                    <a:pt x="48" y="72"/>
                  </a:lnTo>
                  <a:lnTo>
                    <a:pt x="30" y="90"/>
                  </a:lnTo>
                  <a:lnTo>
                    <a:pt x="24" y="102"/>
                  </a:lnTo>
                  <a:lnTo>
                    <a:pt x="12" y="102"/>
                  </a:lnTo>
                  <a:lnTo>
                    <a:pt x="6" y="114"/>
                  </a:lnTo>
                  <a:lnTo>
                    <a:pt x="0" y="132"/>
                  </a:lnTo>
                  <a:lnTo>
                    <a:pt x="0" y="162"/>
                  </a:lnTo>
                  <a:lnTo>
                    <a:pt x="12" y="168"/>
                  </a:lnTo>
                  <a:lnTo>
                    <a:pt x="42" y="198"/>
                  </a:lnTo>
                  <a:lnTo>
                    <a:pt x="42" y="240"/>
                  </a:lnTo>
                  <a:lnTo>
                    <a:pt x="54" y="252"/>
                  </a:lnTo>
                  <a:lnTo>
                    <a:pt x="60" y="264"/>
                  </a:lnTo>
                  <a:lnTo>
                    <a:pt x="60" y="294"/>
                  </a:lnTo>
                  <a:lnTo>
                    <a:pt x="66" y="306"/>
                  </a:lnTo>
                  <a:lnTo>
                    <a:pt x="54" y="318"/>
                  </a:lnTo>
                  <a:lnTo>
                    <a:pt x="54" y="378"/>
                  </a:lnTo>
                  <a:lnTo>
                    <a:pt x="66" y="390"/>
                  </a:lnTo>
                  <a:lnTo>
                    <a:pt x="54" y="396"/>
                  </a:lnTo>
                  <a:lnTo>
                    <a:pt x="60" y="462"/>
                  </a:lnTo>
                  <a:lnTo>
                    <a:pt x="60" y="468"/>
                  </a:lnTo>
                  <a:lnTo>
                    <a:pt x="72" y="480"/>
                  </a:lnTo>
                  <a:lnTo>
                    <a:pt x="72" y="492"/>
                  </a:lnTo>
                  <a:lnTo>
                    <a:pt x="84" y="492"/>
                  </a:lnTo>
                  <a:lnTo>
                    <a:pt x="96" y="498"/>
                  </a:lnTo>
                  <a:lnTo>
                    <a:pt x="108" y="498"/>
                  </a:lnTo>
                  <a:lnTo>
                    <a:pt x="120" y="474"/>
                  </a:lnTo>
                  <a:lnTo>
                    <a:pt x="126" y="480"/>
                  </a:lnTo>
                  <a:lnTo>
                    <a:pt x="138" y="486"/>
                  </a:lnTo>
                  <a:lnTo>
                    <a:pt x="138" y="37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69" name="Bangladesh" descr="© INSCALE GmbH, 05.05.2010&#10;http://www.presentationload.com/">
              <a:extLst>
                <a:ext uri="{FF2B5EF4-FFF2-40B4-BE49-F238E27FC236}">
                  <a16:creationId xmlns:a16="http://schemas.microsoft.com/office/drawing/2014/main" id="{B497E915-CFA7-4EB0-91EF-5084DB786284}"/>
                </a:ext>
              </a:extLst>
            </p:cNvPr>
            <p:cNvSpPr>
              <a:spLocks/>
            </p:cNvSpPr>
            <p:nvPr/>
          </p:nvSpPr>
          <p:spPr bwMode="gray">
            <a:xfrm>
              <a:off x="8255299" y="3560662"/>
              <a:ext cx="166695" cy="192024"/>
            </a:xfrm>
            <a:custGeom>
              <a:avLst/>
              <a:gdLst>
                <a:gd name="T0" fmla="*/ 2147483647 w 372"/>
                <a:gd name="T1" fmla="*/ 2147483647 h 426"/>
                <a:gd name="T2" fmla="*/ 2147483647 w 372"/>
                <a:gd name="T3" fmla="*/ 2147483647 h 426"/>
                <a:gd name="T4" fmla="*/ 2147483647 w 372"/>
                <a:gd name="T5" fmla="*/ 2147483647 h 426"/>
                <a:gd name="T6" fmla="*/ 2147483647 w 372"/>
                <a:gd name="T7" fmla="*/ 2147483647 h 426"/>
                <a:gd name="T8" fmla="*/ 2147483647 w 372"/>
                <a:gd name="T9" fmla="*/ 2147483647 h 426"/>
                <a:gd name="T10" fmla="*/ 2147483647 w 372"/>
                <a:gd name="T11" fmla="*/ 2147483647 h 426"/>
                <a:gd name="T12" fmla="*/ 2147483647 w 372"/>
                <a:gd name="T13" fmla="*/ 2147483647 h 426"/>
                <a:gd name="T14" fmla="*/ 2147483647 w 372"/>
                <a:gd name="T15" fmla="*/ 2147483647 h 426"/>
                <a:gd name="T16" fmla="*/ 2147483647 w 372"/>
                <a:gd name="T17" fmla="*/ 2147483647 h 426"/>
                <a:gd name="T18" fmla="*/ 2147483647 w 372"/>
                <a:gd name="T19" fmla="*/ 2147483647 h 426"/>
                <a:gd name="T20" fmla="*/ 2147483647 w 372"/>
                <a:gd name="T21" fmla="*/ 2147483647 h 426"/>
                <a:gd name="T22" fmla="*/ 2147483647 w 372"/>
                <a:gd name="T23" fmla="*/ 2147483647 h 426"/>
                <a:gd name="T24" fmla="*/ 2147483647 w 372"/>
                <a:gd name="T25" fmla="*/ 2147483647 h 426"/>
                <a:gd name="T26" fmla="*/ 2147483647 w 372"/>
                <a:gd name="T27" fmla="*/ 2147483647 h 426"/>
                <a:gd name="T28" fmla="*/ 2147483647 w 372"/>
                <a:gd name="T29" fmla="*/ 2147483647 h 426"/>
                <a:gd name="T30" fmla="*/ 2147483647 w 372"/>
                <a:gd name="T31" fmla="*/ 2147483647 h 426"/>
                <a:gd name="T32" fmla="*/ 2147483647 w 372"/>
                <a:gd name="T33" fmla="*/ 2147483647 h 426"/>
                <a:gd name="T34" fmla="*/ 2147483647 w 372"/>
                <a:gd name="T35" fmla="*/ 2147483647 h 426"/>
                <a:gd name="T36" fmla="*/ 2147483647 w 372"/>
                <a:gd name="T37" fmla="*/ 2147483647 h 426"/>
                <a:gd name="T38" fmla="*/ 2147483647 w 372"/>
                <a:gd name="T39" fmla="*/ 2147483647 h 426"/>
                <a:gd name="T40" fmla="*/ 2147483647 w 372"/>
                <a:gd name="T41" fmla="*/ 2147483647 h 426"/>
                <a:gd name="T42" fmla="*/ 2147483647 w 372"/>
                <a:gd name="T43" fmla="*/ 2147483647 h 426"/>
                <a:gd name="T44" fmla="*/ 2147483647 w 372"/>
                <a:gd name="T45" fmla="*/ 2147483647 h 426"/>
                <a:gd name="T46" fmla="*/ 2147483647 w 372"/>
                <a:gd name="T47" fmla="*/ 2147483647 h 426"/>
                <a:gd name="T48" fmla="*/ 2147483647 w 372"/>
                <a:gd name="T49" fmla="*/ 2147483647 h 426"/>
                <a:gd name="T50" fmla="*/ 2147483647 w 372"/>
                <a:gd name="T51" fmla="*/ 2147483647 h 426"/>
                <a:gd name="T52" fmla="*/ 2147483647 w 372"/>
                <a:gd name="T53" fmla="*/ 2147483647 h 426"/>
                <a:gd name="T54" fmla="*/ 2147483647 w 372"/>
                <a:gd name="T55" fmla="*/ 2147483647 h 426"/>
                <a:gd name="T56" fmla="*/ 2147483647 w 372"/>
                <a:gd name="T57" fmla="*/ 2147483647 h 426"/>
                <a:gd name="T58" fmla="*/ 2147483647 w 372"/>
                <a:gd name="T59" fmla="*/ 2147483647 h 426"/>
                <a:gd name="T60" fmla="*/ 2147483647 w 372"/>
                <a:gd name="T61" fmla="*/ 2147483647 h 426"/>
                <a:gd name="T62" fmla="*/ 2147483647 w 372"/>
                <a:gd name="T63" fmla="*/ 2147483647 h 426"/>
                <a:gd name="T64" fmla="*/ 2147483647 w 372"/>
                <a:gd name="T65" fmla="*/ 2147483647 h 426"/>
                <a:gd name="T66" fmla="*/ 2147483647 w 372"/>
                <a:gd name="T67" fmla="*/ 2147483647 h 426"/>
                <a:gd name="T68" fmla="*/ 2147483647 w 372"/>
                <a:gd name="T69" fmla="*/ 2147483647 h 426"/>
                <a:gd name="T70" fmla="*/ 2147483647 w 372"/>
                <a:gd name="T71" fmla="*/ 2147483647 h 426"/>
                <a:gd name="T72" fmla="*/ 2147483647 w 372"/>
                <a:gd name="T73" fmla="*/ 2147483647 h 426"/>
                <a:gd name="T74" fmla="*/ 2147483647 w 372"/>
                <a:gd name="T75" fmla="*/ 2147483647 h 426"/>
                <a:gd name="T76" fmla="*/ 2147483647 w 372"/>
                <a:gd name="T77" fmla="*/ 2147483647 h 426"/>
                <a:gd name="T78" fmla="*/ 2147483647 w 372"/>
                <a:gd name="T79" fmla="*/ 2147483647 h 426"/>
                <a:gd name="T80" fmla="*/ 2147483647 w 372"/>
                <a:gd name="T81" fmla="*/ 2147483647 h 426"/>
                <a:gd name="T82" fmla="*/ 2147483647 w 372"/>
                <a:gd name="T83" fmla="*/ 2147483647 h 426"/>
                <a:gd name="T84" fmla="*/ 2147483647 w 372"/>
                <a:gd name="T85" fmla="*/ 0 h 426"/>
                <a:gd name="T86" fmla="*/ 2147483647 w 372"/>
                <a:gd name="T87" fmla="*/ 2147483647 h 426"/>
                <a:gd name="T88" fmla="*/ 0 w 372"/>
                <a:gd name="T89" fmla="*/ 2147483647 h 426"/>
                <a:gd name="T90" fmla="*/ 2147483647 w 372"/>
                <a:gd name="T91" fmla="*/ 2147483647 h 426"/>
                <a:gd name="T92" fmla="*/ 2147483647 w 372"/>
                <a:gd name="T93" fmla="*/ 2147483647 h 426"/>
                <a:gd name="T94" fmla="*/ 2147483647 w 372"/>
                <a:gd name="T95" fmla="*/ 2147483647 h 426"/>
                <a:gd name="T96" fmla="*/ 2147483647 w 372"/>
                <a:gd name="T97" fmla="*/ 2147483647 h 426"/>
                <a:gd name="T98" fmla="*/ 2147483647 w 372"/>
                <a:gd name="T99" fmla="*/ 2147483647 h 426"/>
                <a:gd name="T100" fmla="*/ 2147483647 w 372"/>
                <a:gd name="T101" fmla="*/ 2147483647 h 426"/>
                <a:gd name="T102" fmla="*/ 2147483647 w 372"/>
                <a:gd name="T103" fmla="*/ 2147483647 h 426"/>
                <a:gd name="T104" fmla="*/ 2147483647 w 372"/>
                <a:gd name="T105" fmla="*/ 2147483647 h 426"/>
                <a:gd name="T106" fmla="*/ 2147483647 w 372"/>
                <a:gd name="T107" fmla="*/ 2147483647 h 426"/>
                <a:gd name="T108" fmla="*/ 2147483647 w 372"/>
                <a:gd name="T109" fmla="*/ 2147483647 h 426"/>
                <a:gd name="T110" fmla="*/ 2147483647 w 372"/>
                <a:gd name="T111" fmla="*/ 2147483647 h 426"/>
                <a:gd name="T112" fmla="*/ 2147483647 w 372"/>
                <a:gd name="T113" fmla="*/ 2147483647 h 426"/>
                <a:gd name="T114" fmla="*/ 2147483647 w 372"/>
                <a:gd name="T115" fmla="*/ 2147483647 h 42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372"/>
                <a:gd name="T175" fmla="*/ 0 h 426"/>
                <a:gd name="T176" fmla="*/ 372 w 372"/>
                <a:gd name="T177" fmla="*/ 426 h 42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372" h="426">
                  <a:moveTo>
                    <a:pt x="132" y="414"/>
                  </a:moveTo>
                  <a:lnTo>
                    <a:pt x="138" y="354"/>
                  </a:lnTo>
                  <a:lnTo>
                    <a:pt x="144" y="354"/>
                  </a:lnTo>
                  <a:lnTo>
                    <a:pt x="150" y="360"/>
                  </a:lnTo>
                  <a:lnTo>
                    <a:pt x="162" y="360"/>
                  </a:lnTo>
                  <a:lnTo>
                    <a:pt x="174" y="366"/>
                  </a:lnTo>
                  <a:lnTo>
                    <a:pt x="192" y="372"/>
                  </a:lnTo>
                  <a:lnTo>
                    <a:pt x="216" y="372"/>
                  </a:lnTo>
                  <a:lnTo>
                    <a:pt x="210" y="366"/>
                  </a:lnTo>
                  <a:lnTo>
                    <a:pt x="210" y="348"/>
                  </a:lnTo>
                  <a:lnTo>
                    <a:pt x="204" y="342"/>
                  </a:lnTo>
                  <a:lnTo>
                    <a:pt x="222" y="342"/>
                  </a:lnTo>
                  <a:lnTo>
                    <a:pt x="258" y="360"/>
                  </a:lnTo>
                  <a:lnTo>
                    <a:pt x="270" y="360"/>
                  </a:lnTo>
                  <a:lnTo>
                    <a:pt x="282" y="348"/>
                  </a:lnTo>
                  <a:lnTo>
                    <a:pt x="282" y="336"/>
                  </a:lnTo>
                  <a:lnTo>
                    <a:pt x="270" y="300"/>
                  </a:lnTo>
                  <a:lnTo>
                    <a:pt x="318" y="354"/>
                  </a:lnTo>
                  <a:lnTo>
                    <a:pt x="318" y="360"/>
                  </a:lnTo>
                  <a:lnTo>
                    <a:pt x="312" y="366"/>
                  </a:lnTo>
                  <a:lnTo>
                    <a:pt x="312" y="390"/>
                  </a:lnTo>
                  <a:lnTo>
                    <a:pt x="306" y="402"/>
                  </a:lnTo>
                  <a:lnTo>
                    <a:pt x="306" y="414"/>
                  </a:lnTo>
                  <a:lnTo>
                    <a:pt x="312" y="420"/>
                  </a:lnTo>
                  <a:lnTo>
                    <a:pt x="324" y="420"/>
                  </a:lnTo>
                  <a:lnTo>
                    <a:pt x="330" y="426"/>
                  </a:lnTo>
                  <a:lnTo>
                    <a:pt x="336" y="414"/>
                  </a:lnTo>
                  <a:lnTo>
                    <a:pt x="336" y="408"/>
                  </a:lnTo>
                  <a:lnTo>
                    <a:pt x="372" y="414"/>
                  </a:lnTo>
                  <a:lnTo>
                    <a:pt x="360" y="354"/>
                  </a:lnTo>
                  <a:lnTo>
                    <a:pt x="360" y="348"/>
                  </a:lnTo>
                  <a:lnTo>
                    <a:pt x="354" y="342"/>
                  </a:lnTo>
                  <a:lnTo>
                    <a:pt x="348" y="330"/>
                  </a:lnTo>
                  <a:lnTo>
                    <a:pt x="342" y="312"/>
                  </a:lnTo>
                  <a:lnTo>
                    <a:pt x="336" y="300"/>
                  </a:lnTo>
                  <a:lnTo>
                    <a:pt x="336" y="288"/>
                  </a:lnTo>
                  <a:lnTo>
                    <a:pt x="330" y="276"/>
                  </a:lnTo>
                  <a:lnTo>
                    <a:pt x="330" y="270"/>
                  </a:lnTo>
                  <a:lnTo>
                    <a:pt x="324" y="258"/>
                  </a:lnTo>
                  <a:lnTo>
                    <a:pt x="324" y="240"/>
                  </a:lnTo>
                  <a:lnTo>
                    <a:pt x="318" y="234"/>
                  </a:lnTo>
                  <a:lnTo>
                    <a:pt x="306" y="228"/>
                  </a:lnTo>
                  <a:lnTo>
                    <a:pt x="288" y="228"/>
                  </a:lnTo>
                  <a:lnTo>
                    <a:pt x="288" y="252"/>
                  </a:lnTo>
                  <a:lnTo>
                    <a:pt x="282" y="288"/>
                  </a:lnTo>
                  <a:lnTo>
                    <a:pt x="264" y="264"/>
                  </a:lnTo>
                  <a:lnTo>
                    <a:pt x="258" y="264"/>
                  </a:lnTo>
                  <a:lnTo>
                    <a:pt x="240" y="246"/>
                  </a:lnTo>
                  <a:lnTo>
                    <a:pt x="234" y="234"/>
                  </a:lnTo>
                  <a:lnTo>
                    <a:pt x="234" y="216"/>
                  </a:lnTo>
                  <a:lnTo>
                    <a:pt x="240" y="204"/>
                  </a:lnTo>
                  <a:lnTo>
                    <a:pt x="252" y="192"/>
                  </a:lnTo>
                  <a:lnTo>
                    <a:pt x="258" y="192"/>
                  </a:lnTo>
                  <a:lnTo>
                    <a:pt x="270" y="186"/>
                  </a:lnTo>
                  <a:lnTo>
                    <a:pt x="276" y="186"/>
                  </a:lnTo>
                  <a:lnTo>
                    <a:pt x="282" y="180"/>
                  </a:lnTo>
                  <a:lnTo>
                    <a:pt x="288" y="168"/>
                  </a:lnTo>
                  <a:lnTo>
                    <a:pt x="294" y="150"/>
                  </a:lnTo>
                  <a:lnTo>
                    <a:pt x="294" y="138"/>
                  </a:lnTo>
                  <a:lnTo>
                    <a:pt x="300" y="138"/>
                  </a:lnTo>
                  <a:lnTo>
                    <a:pt x="306" y="132"/>
                  </a:lnTo>
                  <a:lnTo>
                    <a:pt x="306" y="126"/>
                  </a:lnTo>
                  <a:lnTo>
                    <a:pt x="282" y="102"/>
                  </a:lnTo>
                  <a:lnTo>
                    <a:pt x="276" y="102"/>
                  </a:lnTo>
                  <a:lnTo>
                    <a:pt x="228" y="114"/>
                  </a:lnTo>
                  <a:lnTo>
                    <a:pt x="210" y="114"/>
                  </a:lnTo>
                  <a:lnTo>
                    <a:pt x="198" y="108"/>
                  </a:lnTo>
                  <a:lnTo>
                    <a:pt x="138" y="108"/>
                  </a:lnTo>
                  <a:lnTo>
                    <a:pt x="132" y="102"/>
                  </a:lnTo>
                  <a:lnTo>
                    <a:pt x="126" y="102"/>
                  </a:lnTo>
                  <a:lnTo>
                    <a:pt x="126" y="66"/>
                  </a:lnTo>
                  <a:lnTo>
                    <a:pt x="120" y="66"/>
                  </a:lnTo>
                  <a:lnTo>
                    <a:pt x="120" y="36"/>
                  </a:lnTo>
                  <a:lnTo>
                    <a:pt x="114" y="30"/>
                  </a:lnTo>
                  <a:lnTo>
                    <a:pt x="108" y="30"/>
                  </a:lnTo>
                  <a:lnTo>
                    <a:pt x="102" y="24"/>
                  </a:lnTo>
                  <a:lnTo>
                    <a:pt x="96" y="42"/>
                  </a:lnTo>
                  <a:lnTo>
                    <a:pt x="90" y="36"/>
                  </a:lnTo>
                  <a:lnTo>
                    <a:pt x="78" y="36"/>
                  </a:lnTo>
                  <a:lnTo>
                    <a:pt x="72" y="30"/>
                  </a:lnTo>
                  <a:lnTo>
                    <a:pt x="66" y="18"/>
                  </a:lnTo>
                  <a:lnTo>
                    <a:pt x="66" y="12"/>
                  </a:lnTo>
                  <a:lnTo>
                    <a:pt x="60" y="0"/>
                  </a:lnTo>
                  <a:lnTo>
                    <a:pt x="42" y="6"/>
                  </a:lnTo>
                  <a:lnTo>
                    <a:pt x="48" y="12"/>
                  </a:lnTo>
                  <a:lnTo>
                    <a:pt x="24" y="0"/>
                  </a:lnTo>
                  <a:lnTo>
                    <a:pt x="6" y="0"/>
                  </a:lnTo>
                  <a:lnTo>
                    <a:pt x="18" y="18"/>
                  </a:lnTo>
                  <a:lnTo>
                    <a:pt x="6" y="30"/>
                  </a:lnTo>
                  <a:lnTo>
                    <a:pt x="0" y="42"/>
                  </a:lnTo>
                  <a:lnTo>
                    <a:pt x="0" y="48"/>
                  </a:lnTo>
                  <a:lnTo>
                    <a:pt x="6" y="60"/>
                  </a:lnTo>
                  <a:lnTo>
                    <a:pt x="18" y="66"/>
                  </a:lnTo>
                  <a:lnTo>
                    <a:pt x="30" y="78"/>
                  </a:lnTo>
                  <a:lnTo>
                    <a:pt x="36" y="78"/>
                  </a:lnTo>
                  <a:lnTo>
                    <a:pt x="66" y="96"/>
                  </a:lnTo>
                  <a:lnTo>
                    <a:pt x="66" y="108"/>
                  </a:lnTo>
                  <a:lnTo>
                    <a:pt x="30" y="108"/>
                  </a:lnTo>
                  <a:lnTo>
                    <a:pt x="30" y="138"/>
                  </a:lnTo>
                  <a:lnTo>
                    <a:pt x="24" y="138"/>
                  </a:lnTo>
                  <a:lnTo>
                    <a:pt x="12" y="150"/>
                  </a:lnTo>
                  <a:lnTo>
                    <a:pt x="24" y="162"/>
                  </a:lnTo>
                  <a:lnTo>
                    <a:pt x="36" y="168"/>
                  </a:lnTo>
                  <a:lnTo>
                    <a:pt x="54" y="168"/>
                  </a:lnTo>
                  <a:lnTo>
                    <a:pt x="66" y="174"/>
                  </a:lnTo>
                  <a:lnTo>
                    <a:pt x="72" y="180"/>
                  </a:lnTo>
                  <a:lnTo>
                    <a:pt x="72" y="186"/>
                  </a:lnTo>
                  <a:lnTo>
                    <a:pt x="66" y="204"/>
                  </a:lnTo>
                  <a:lnTo>
                    <a:pt x="60" y="210"/>
                  </a:lnTo>
                  <a:lnTo>
                    <a:pt x="54" y="222"/>
                  </a:lnTo>
                  <a:lnTo>
                    <a:pt x="66" y="252"/>
                  </a:lnTo>
                  <a:lnTo>
                    <a:pt x="96" y="276"/>
                  </a:lnTo>
                  <a:lnTo>
                    <a:pt x="96" y="306"/>
                  </a:lnTo>
                  <a:lnTo>
                    <a:pt x="114" y="348"/>
                  </a:lnTo>
                  <a:lnTo>
                    <a:pt x="108" y="378"/>
                  </a:lnTo>
                  <a:lnTo>
                    <a:pt x="132" y="414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70" name="Belarus" descr="© INSCALE GmbH, 05.05.2010&#10;http://www.presentationload.com/">
              <a:extLst>
                <a:ext uri="{FF2B5EF4-FFF2-40B4-BE49-F238E27FC236}">
                  <a16:creationId xmlns:a16="http://schemas.microsoft.com/office/drawing/2014/main" id="{931E87E3-C552-4735-AB36-36B948C9EAB1}"/>
                </a:ext>
              </a:extLst>
            </p:cNvPr>
            <p:cNvSpPr>
              <a:spLocks/>
            </p:cNvSpPr>
            <p:nvPr/>
          </p:nvSpPr>
          <p:spPr bwMode="gray">
            <a:xfrm>
              <a:off x="6220035" y="2505321"/>
              <a:ext cx="252424" cy="166633"/>
            </a:xfrm>
            <a:custGeom>
              <a:avLst/>
              <a:gdLst>
                <a:gd name="T0" fmla="*/ 2147483647 w 570"/>
                <a:gd name="T1" fmla="*/ 2147483647 h 372"/>
                <a:gd name="T2" fmla="*/ 2147483647 w 570"/>
                <a:gd name="T3" fmla="*/ 2147483647 h 372"/>
                <a:gd name="T4" fmla="*/ 2147483647 w 570"/>
                <a:gd name="T5" fmla="*/ 2147483647 h 372"/>
                <a:gd name="T6" fmla="*/ 2147483647 w 570"/>
                <a:gd name="T7" fmla="*/ 2147483647 h 372"/>
                <a:gd name="T8" fmla="*/ 2147483647 w 570"/>
                <a:gd name="T9" fmla="*/ 2147483647 h 372"/>
                <a:gd name="T10" fmla="*/ 2147483647 w 570"/>
                <a:gd name="T11" fmla="*/ 2147483647 h 372"/>
                <a:gd name="T12" fmla="*/ 2147483647 w 570"/>
                <a:gd name="T13" fmla="*/ 2147483647 h 372"/>
                <a:gd name="T14" fmla="*/ 2147483647 w 570"/>
                <a:gd name="T15" fmla="*/ 2147483647 h 372"/>
                <a:gd name="T16" fmla="*/ 2147483647 w 570"/>
                <a:gd name="T17" fmla="*/ 2147483647 h 372"/>
                <a:gd name="T18" fmla="*/ 2147483647 w 570"/>
                <a:gd name="T19" fmla="*/ 2147483647 h 372"/>
                <a:gd name="T20" fmla="*/ 2147483647 w 570"/>
                <a:gd name="T21" fmla="*/ 2147483647 h 372"/>
                <a:gd name="T22" fmla="*/ 2147483647 w 570"/>
                <a:gd name="T23" fmla="*/ 2147483647 h 372"/>
                <a:gd name="T24" fmla="*/ 2147483647 w 570"/>
                <a:gd name="T25" fmla="*/ 2147483647 h 372"/>
                <a:gd name="T26" fmla="*/ 2147483647 w 570"/>
                <a:gd name="T27" fmla="*/ 2147483647 h 372"/>
                <a:gd name="T28" fmla="*/ 2147483647 w 570"/>
                <a:gd name="T29" fmla="*/ 2147483647 h 372"/>
                <a:gd name="T30" fmla="*/ 2147483647 w 570"/>
                <a:gd name="T31" fmla="*/ 2147483647 h 372"/>
                <a:gd name="T32" fmla="*/ 2147483647 w 570"/>
                <a:gd name="T33" fmla="*/ 2147483647 h 372"/>
                <a:gd name="T34" fmla="*/ 2147483647 w 570"/>
                <a:gd name="T35" fmla="*/ 2147483647 h 372"/>
                <a:gd name="T36" fmla="*/ 2147483647 w 570"/>
                <a:gd name="T37" fmla="*/ 2147483647 h 372"/>
                <a:gd name="T38" fmla="*/ 2147483647 w 570"/>
                <a:gd name="T39" fmla="*/ 2147483647 h 372"/>
                <a:gd name="T40" fmla="*/ 2147483647 w 570"/>
                <a:gd name="T41" fmla="*/ 2147483647 h 372"/>
                <a:gd name="T42" fmla="*/ 2147483647 w 570"/>
                <a:gd name="T43" fmla="*/ 2147483647 h 372"/>
                <a:gd name="T44" fmla="*/ 2147483647 w 570"/>
                <a:gd name="T45" fmla="*/ 2147483647 h 372"/>
                <a:gd name="T46" fmla="*/ 2147483647 w 570"/>
                <a:gd name="T47" fmla="*/ 2147483647 h 372"/>
                <a:gd name="T48" fmla="*/ 2147483647 w 570"/>
                <a:gd name="T49" fmla="*/ 2147483647 h 372"/>
                <a:gd name="T50" fmla="*/ 2147483647 w 570"/>
                <a:gd name="T51" fmla="*/ 2147483647 h 372"/>
                <a:gd name="T52" fmla="*/ 2147483647 w 570"/>
                <a:gd name="T53" fmla="*/ 2147483647 h 372"/>
                <a:gd name="T54" fmla="*/ 2147483647 w 570"/>
                <a:gd name="T55" fmla="*/ 2147483647 h 372"/>
                <a:gd name="T56" fmla="*/ 2147483647 w 570"/>
                <a:gd name="T57" fmla="*/ 0 h 372"/>
                <a:gd name="T58" fmla="*/ 2147483647 w 570"/>
                <a:gd name="T59" fmla="*/ 2147483647 h 372"/>
                <a:gd name="T60" fmla="*/ 2147483647 w 570"/>
                <a:gd name="T61" fmla="*/ 2147483647 h 372"/>
                <a:gd name="T62" fmla="*/ 2147483647 w 570"/>
                <a:gd name="T63" fmla="*/ 2147483647 h 372"/>
                <a:gd name="T64" fmla="*/ 2147483647 w 570"/>
                <a:gd name="T65" fmla="*/ 2147483647 h 372"/>
                <a:gd name="T66" fmla="*/ 2147483647 w 570"/>
                <a:gd name="T67" fmla="*/ 2147483647 h 372"/>
                <a:gd name="T68" fmla="*/ 2147483647 w 570"/>
                <a:gd name="T69" fmla="*/ 2147483647 h 372"/>
                <a:gd name="T70" fmla="*/ 2147483647 w 570"/>
                <a:gd name="T71" fmla="*/ 2147483647 h 372"/>
                <a:gd name="T72" fmla="*/ 2147483647 w 570"/>
                <a:gd name="T73" fmla="*/ 2147483647 h 372"/>
                <a:gd name="T74" fmla="*/ 2147483647 w 570"/>
                <a:gd name="T75" fmla="*/ 2147483647 h 372"/>
                <a:gd name="T76" fmla="*/ 2147483647 w 570"/>
                <a:gd name="T77" fmla="*/ 2147483647 h 372"/>
                <a:gd name="T78" fmla="*/ 2147483647 w 570"/>
                <a:gd name="T79" fmla="*/ 2147483647 h 372"/>
                <a:gd name="T80" fmla="*/ 2147483647 w 570"/>
                <a:gd name="T81" fmla="*/ 2147483647 h 372"/>
                <a:gd name="T82" fmla="*/ 2147483647 w 570"/>
                <a:gd name="T83" fmla="*/ 2147483647 h 372"/>
                <a:gd name="T84" fmla="*/ 2147483647 w 570"/>
                <a:gd name="T85" fmla="*/ 2147483647 h 372"/>
                <a:gd name="T86" fmla="*/ 2147483647 w 570"/>
                <a:gd name="T87" fmla="*/ 2147483647 h 372"/>
                <a:gd name="T88" fmla="*/ 2147483647 w 570"/>
                <a:gd name="T89" fmla="*/ 2147483647 h 372"/>
                <a:gd name="T90" fmla="*/ 2147483647 w 570"/>
                <a:gd name="T91" fmla="*/ 2147483647 h 372"/>
                <a:gd name="T92" fmla="*/ 2147483647 w 570"/>
                <a:gd name="T93" fmla="*/ 2147483647 h 372"/>
                <a:gd name="T94" fmla="*/ 2147483647 w 570"/>
                <a:gd name="T95" fmla="*/ 2147483647 h 372"/>
                <a:gd name="T96" fmla="*/ 2147483647 w 570"/>
                <a:gd name="T97" fmla="*/ 2147483647 h 372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570"/>
                <a:gd name="T148" fmla="*/ 0 h 372"/>
                <a:gd name="T149" fmla="*/ 570 w 570"/>
                <a:gd name="T150" fmla="*/ 372 h 372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570" h="372">
                  <a:moveTo>
                    <a:pt x="24" y="312"/>
                  </a:moveTo>
                  <a:lnTo>
                    <a:pt x="24" y="342"/>
                  </a:lnTo>
                  <a:lnTo>
                    <a:pt x="30" y="354"/>
                  </a:lnTo>
                  <a:lnTo>
                    <a:pt x="36" y="360"/>
                  </a:lnTo>
                  <a:lnTo>
                    <a:pt x="48" y="360"/>
                  </a:lnTo>
                  <a:lnTo>
                    <a:pt x="60" y="354"/>
                  </a:lnTo>
                  <a:lnTo>
                    <a:pt x="72" y="342"/>
                  </a:lnTo>
                  <a:lnTo>
                    <a:pt x="72" y="336"/>
                  </a:lnTo>
                  <a:lnTo>
                    <a:pt x="108" y="336"/>
                  </a:lnTo>
                  <a:lnTo>
                    <a:pt x="120" y="330"/>
                  </a:lnTo>
                  <a:lnTo>
                    <a:pt x="126" y="324"/>
                  </a:lnTo>
                  <a:lnTo>
                    <a:pt x="174" y="324"/>
                  </a:lnTo>
                  <a:lnTo>
                    <a:pt x="174" y="330"/>
                  </a:lnTo>
                  <a:lnTo>
                    <a:pt x="180" y="336"/>
                  </a:lnTo>
                  <a:lnTo>
                    <a:pt x="216" y="336"/>
                  </a:lnTo>
                  <a:lnTo>
                    <a:pt x="240" y="342"/>
                  </a:lnTo>
                  <a:lnTo>
                    <a:pt x="258" y="354"/>
                  </a:lnTo>
                  <a:lnTo>
                    <a:pt x="264" y="348"/>
                  </a:lnTo>
                  <a:lnTo>
                    <a:pt x="282" y="360"/>
                  </a:lnTo>
                  <a:lnTo>
                    <a:pt x="294" y="348"/>
                  </a:lnTo>
                  <a:lnTo>
                    <a:pt x="300" y="360"/>
                  </a:lnTo>
                  <a:lnTo>
                    <a:pt x="318" y="354"/>
                  </a:lnTo>
                  <a:lnTo>
                    <a:pt x="324" y="360"/>
                  </a:lnTo>
                  <a:lnTo>
                    <a:pt x="336" y="354"/>
                  </a:lnTo>
                  <a:lnTo>
                    <a:pt x="348" y="366"/>
                  </a:lnTo>
                  <a:lnTo>
                    <a:pt x="348" y="360"/>
                  </a:lnTo>
                  <a:lnTo>
                    <a:pt x="354" y="354"/>
                  </a:lnTo>
                  <a:lnTo>
                    <a:pt x="372" y="354"/>
                  </a:lnTo>
                  <a:lnTo>
                    <a:pt x="378" y="360"/>
                  </a:lnTo>
                  <a:lnTo>
                    <a:pt x="378" y="372"/>
                  </a:lnTo>
                  <a:lnTo>
                    <a:pt x="384" y="372"/>
                  </a:lnTo>
                  <a:lnTo>
                    <a:pt x="396" y="366"/>
                  </a:lnTo>
                  <a:lnTo>
                    <a:pt x="420" y="366"/>
                  </a:lnTo>
                  <a:lnTo>
                    <a:pt x="426" y="372"/>
                  </a:lnTo>
                  <a:lnTo>
                    <a:pt x="444" y="372"/>
                  </a:lnTo>
                  <a:lnTo>
                    <a:pt x="450" y="366"/>
                  </a:lnTo>
                  <a:lnTo>
                    <a:pt x="450" y="354"/>
                  </a:lnTo>
                  <a:lnTo>
                    <a:pt x="444" y="348"/>
                  </a:lnTo>
                  <a:lnTo>
                    <a:pt x="450" y="336"/>
                  </a:lnTo>
                  <a:lnTo>
                    <a:pt x="456" y="330"/>
                  </a:lnTo>
                  <a:lnTo>
                    <a:pt x="468" y="324"/>
                  </a:lnTo>
                  <a:lnTo>
                    <a:pt x="474" y="312"/>
                  </a:lnTo>
                  <a:lnTo>
                    <a:pt x="498" y="312"/>
                  </a:lnTo>
                  <a:lnTo>
                    <a:pt x="516" y="318"/>
                  </a:lnTo>
                  <a:lnTo>
                    <a:pt x="516" y="300"/>
                  </a:lnTo>
                  <a:lnTo>
                    <a:pt x="510" y="288"/>
                  </a:lnTo>
                  <a:lnTo>
                    <a:pt x="504" y="282"/>
                  </a:lnTo>
                  <a:lnTo>
                    <a:pt x="504" y="264"/>
                  </a:lnTo>
                  <a:lnTo>
                    <a:pt x="480" y="240"/>
                  </a:lnTo>
                  <a:lnTo>
                    <a:pt x="480" y="234"/>
                  </a:lnTo>
                  <a:lnTo>
                    <a:pt x="486" y="228"/>
                  </a:lnTo>
                  <a:lnTo>
                    <a:pt x="510" y="228"/>
                  </a:lnTo>
                  <a:lnTo>
                    <a:pt x="510" y="234"/>
                  </a:lnTo>
                  <a:lnTo>
                    <a:pt x="516" y="234"/>
                  </a:lnTo>
                  <a:lnTo>
                    <a:pt x="522" y="240"/>
                  </a:lnTo>
                  <a:lnTo>
                    <a:pt x="528" y="240"/>
                  </a:lnTo>
                  <a:lnTo>
                    <a:pt x="552" y="228"/>
                  </a:lnTo>
                  <a:lnTo>
                    <a:pt x="558" y="216"/>
                  </a:lnTo>
                  <a:lnTo>
                    <a:pt x="570" y="210"/>
                  </a:lnTo>
                  <a:lnTo>
                    <a:pt x="546" y="198"/>
                  </a:lnTo>
                  <a:lnTo>
                    <a:pt x="552" y="192"/>
                  </a:lnTo>
                  <a:lnTo>
                    <a:pt x="552" y="186"/>
                  </a:lnTo>
                  <a:lnTo>
                    <a:pt x="546" y="186"/>
                  </a:lnTo>
                  <a:lnTo>
                    <a:pt x="540" y="180"/>
                  </a:lnTo>
                  <a:lnTo>
                    <a:pt x="504" y="180"/>
                  </a:lnTo>
                  <a:lnTo>
                    <a:pt x="504" y="156"/>
                  </a:lnTo>
                  <a:lnTo>
                    <a:pt x="474" y="144"/>
                  </a:lnTo>
                  <a:lnTo>
                    <a:pt x="474" y="132"/>
                  </a:lnTo>
                  <a:lnTo>
                    <a:pt x="456" y="114"/>
                  </a:lnTo>
                  <a:lnTo>
                    <a:pt x="444" y="108"/>
                  </a:lnTo>
                  <a:lnTo>
                    <a:pt x="438" y="102"/>
                  </a:lnTo>
                  <a:lnTo>
                    <a:pt x="444" y="84"/>
                  </a:lnTo>
                  <a:lnTo>
                    <a:pt x="432" y="66"/>
                  </a:lnTo>
                  <a:lnTo>
                    <a:pt x="438" y="60"/>
                  </a:lnTo>
                  <a:lnTo>
                    <a:pt x="438" y="48"/>
                  </a:lnTo>
                  <a:lnTo>
                    <a:pt x="432" y="42"/>
                  </a:lnTo>
                  <a:lnTo>
                    <a:pt x="396" y="24"/>
                  </a:lnTo>
                  <a:lnTo>
                    <a:pt x="390" y="18"/>
                  </a:lnTo>
                  <a:lnTo>
                    <a:pt x="384" y="18"/>
                  </a:lnTo>
                  <a:lnTo>
                    <a:pt x="354" y="36"/>
                  </a:lnTo>
                  <a:lnTo>
                    <a:pt x="348" y="18"/>
                  </a:lnTo>
                  <a:lnTo>
                    <a:pt x="312" y="12"/>
                  </a:lnTo>
                  <a:lnTo>
                    <a:pt x="300" y="18"/>
                  </a:lnTo>
                  <a:lnTo>
                    <a:pt x="300" y="12"/>
                  </a:lnTo>
                  <a:lnTo>
                    <a:pt x="294" y="6"/>
                  </a:lnTo>
                  <a:lnTo>
                    <a:pt x="276" y="6"/>
                  </a:lnTo>
                  <a:lnTo>
                    <a:pt x="270" y="0"/>
                  </a:lnTo>
                  <a:lnTo>
                    <a:pt x="258" y="0"/>
                  </a:lnTo>
                  <a:lnTo>
                    <a:pt x="252" y="6"/>
                  </a:lnTo>
                  <a:lnTo>
                    <a:pt x="246" y="18"/>
                  </a:lnTo>
                  <a:lnTo>
                    <a:pt x="240" y="24"/>
                  </a:lnTo>
                  <a:lnTo>
                    <a:pt x="234" y="24"/>
                  </a:lnTo>
                  <a:lnTo>
                    <a:pt x="228" y="30"/>
                  </a:lnTo>
                  <a:lnTo>
                    <a:pt x="222" y="24"/>
                  </a:lnTo>
                  <a:lnTo>
                    <a:pt x="198" y="24"/>
                  </a:lnTo>
                  <a:lnTo>
                    <a:pt x="192" y="30"/>
                  </a:lnTo>
                  <a:lnTo>
                    <a:pt x="180" y="36"/>
                  </a:lnTo>
                  <a:lnTo>
                    <a:pt x="174" y="42"/>
                  </a:lnTo>
                  <a:lnTo>
                    <a:pt x="174" y="54"/>
                  </a:lnTo>
                  <a:lnTo>
                    <a:pt x="192" y="72"/>
                  </a:lnTo>
                  <a:lnTo>
                    <a:pt x="186" y="78"/>
                  </a:lnTo>
                  <a:lnTo>
                    <a:pt x="168" y="78"/>
                  </a:lnTo>
                  <a:lnTo>
                    <a:pt x="162" y="72"/>
                  </a:lnTo>
                  <a:lnTo>
                    <a:pt x="156" y="72"/>
                  </a:lnTo>
                  <a:lnTo>
                    <a:pt x="162" y="90"/>
                  </a:lnTo>
                  <a:lnTo>
                    <a:pt x="144" y="90"/>
                  </a:lnTo>
                  <a:lnTo>
                    <a:pt x="138" y="96"/>
                  </a:lnTo>
                  <a:lnTo>
                    <a:pt x="138" y="102"/>
                  </a:lnTo>
                  <a:lnTo>
                    <a:pt x="144" y="114"/>
                  </a:lnTo>
                  <a:lnTo>
                    <a:pt x="144" y="120"/>
                  </a:lnTo>
                  <a:lnTo>
                    <a:pt x="132" y="120"/>
                  </a:lnTo>
                  <a:lnTo>
                    <a:pt x="132" y="126"/>
                  </a:lnTo>
                  <a:lnTo>
                    <a:pt x="138" y="132"/>
                  </a:lnTo>
                  <a:lnTo>
                    <a:pt x="138" y="144"/>
                  </a:lnTo>
                  <a:lnTo>
                    <a:pt x="144" y="150"/>
                  </a:lnTo>
                  <a:lnTo>
                    <a:pt x="144" y="156"/>
                  </a:lnTo>
                  <a:lnTo>
                    <a:pt x="132" y="156"/>
                  </a:lnTo>
                  <a:lnTo>
                    <a:pt x="138" y="150"/>
                  </a:lnTo>
                  <a:lnTo>
                    <a:pt x="138" y="144"/>
                  </a:lnTo>
                  <a:lnTo>
                    <a:pt x="120" y="144"/>
                  </a:lnTo>
                  <a:lnTo>
                    <a:pt x="108" y="150"/>
                  </a:lnTo>
                  <a:lnTo>
                    <a:pt x="102" y="156"/>
                  </a:lnTo>
                  <a:lnTo>
                    <a:pt x="96" y="168"/>
                  </a:lnTo>
                  <a:lnTo>
                    <a:pt x="84" y="156"/>
                  </a:lnTo>
                  <a:lnTo>
                    <a:pt x="84" y="174"/>
                  </a:lnTo>
                  <a:lnTo>
                    <a:pt x="54" y="174"/>
                  </a:lnTo>
                  <a:lnTo>
                    <a:pt x="54" y="168"/>
                  </a:lnTo>
                  <a:lnTo>
                    <a:pt x="48" y="162"/>
                  </a:lnTo>
                  <a:lnTo>
                    <a:pt x="42" y="162"/>
                  </a:lnTo>
                  <a:lnTo>
                    <a:pt x="30" y="168"/>
                  </a:lnTo>
                  <a:lnTo>
                    <a:pt x="18" y="168"/>
                  </a:lnTo>
                  <a:lnTo>
                    <a:pt x="12" y="174"/>
                  </a:lnTo>
                  <a:lnTo>
                    <a:pt x="6" y="174"/>
                  </a:lnTo>
                  <a:lnTo>
                    <a:pt x="12" y="186"/>
                  </a:lnTo>
                  <a:lnTo>
                    <a:pt x="18" y="192"/>
                  </a:lnTo>
                  <a:lnTo>
                    <a:pt x="18" y="204"/>
                  </a:lnTo>
                  <a:lnTo>
                    <a:pt x="24" y="210"/>
                  </a:lnTo>
                  <a:lnTo>
                    <a:pt x="36" y="234"/>
                  </a:lnTo>
                  <a:lnTo>
                    <a:pt x="42" y="240"/>
                  </a:lnTo>
                  <a:lnTo>
                    <a:pt x="42" y="246"/>
                  </a:lnTo>
                  <a:lnTo>
                    <a:pt x="36" y="252"/>
                  </a:lnTo>
                  <a:lnTo>
                    <a:pt x="36" y="264"/>
                  </a:lnTo>
                  <a:lnTo>
                    <a:pt x="12" y="270"/>
                  </a:lnTo>
                  <a:lnTo>
                    <a:pt x="12" y="288"/>
                  </a:lnTo>
                  <a:lnTo>
                    <a:pt x="0" y="288"/>
                  </a:lnTo>
                  <a:lnTo>
                    <a:pt x="0" y="294"/>
                  </a:lnTo>
                  <a:lnTo>
                    <a:pt x="6" y="300"/>
                  </a:lnTo>
                  <a:lnTo>
                    <a:pt x="12" y="300"/>
                  </a:lnTo>
                  <a:lnTo>
                    <a:pt x="24" y="31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FFFFFF">
                  <a:lumMod val="75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71" name="Azerbaijan" descr="© INSCALE GmbH, 05.05.2010&#10;http://www.presentationload.com/">
              <a:extLst>
                <a:ext uri="{FF2B5EF4-FFF2-40B4-BE49-F238E27FC236}">
                  <a16:creationId xmlns:a16="http://schemas.microsoft.com/office/drawing/2014/main" id="{2F3DAAE0-676B-4D9F-B223-A64FE3ECCCBE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6875702" y="3005220"/>
              <a:ext cx="160344" cy="130132"/>
            </a:xfrm>
            <a:custGeom>
              <a:avLst/>
              <a:gdLst>
                <a:gd name="T0" fmla="*/ 2147483647 w 360"/>
                <a:gd name="T1" fmla="*/ 2147483647 h 288"/>
                <a:gd name="T2" fmla="*/ 2147483647 w 360"/>
                <a:gd name="T3" fmla="*/ 2147483647 h 288"/>
                <a:gd name="T4" fmla="*/ 2147483647 w 360"/>
                <a:gd name="T5" fmla="*/ 2147483647 h 288"/>
                <a:gd name="T6" fmla="*/ 2147483647 w 360"/>
                <a:gd name="T7" fmla="*/ 2147483647 h 288"/>
                <a:gd name="T8" fmla="*/ 2147483647 w 360"/>
                <a:gd name="T9" fmla="*/ 2147483647 h 288"/>
                <a:gd name="T10" fmla="*/ 2147483647 w 360"/>
                <a:gd name="T11" fmla="*/ 2147483647 h 288"/>
                <a:gd name="T12" fmla="*/ 2147483647 w 360"/>
                <a:gd name="T13" fmla="*/ 2147483647 h 288"/>
                <a:gd name="T14" fmla="*/ 2147483647 w 360"/>
                <a:gd name="T15" fmla="*/ 2147483647 h 288"/>
                <a:gd name="T16" fmla="*/ 2147483647 w 360"/>
                <a:gd name="T17" fmla="*/ 2147483647 h 288"/>
                <a:gd name="T18" fmla="*/ 2147483647 w 360"/>
                <a:gd name="T19" fmla="*/ 2147483647 h 288"/>
                <a:gd name="T20" fmla="*/ 2147483647 w 360"/>
                <a:gd name="T21" fmla="*/ 2147483647 h 288"/>
                <a:gd name="T22" fmla="*/ 2147483647 w 360"/>
                <a:gd name="T23" fmla="*/ 2147483647 h 288"/>
                <a:gd name="T24" fmla="*/ 2147483647 w 360"/>
                <a:gd name="T25" fmla="*/ 2147483647 h 288"/>
                <a:gd name="T26" fmla="*/ 2147483647 w 360"/>
                <a:gd name="T27" fmla="*/ 0 h 288"/>
                <a:gd name="T28" fmla="*/ 2147483647 w 360"/>
                <a:gd name="T29" fmla="*/ 2147483647 h 288"/>
                <a:gd name="T30" fmla="*/ 2147483647 w 360"/>
                <a:gd name="T31" fmla="*/ 2147483647 h 288"/>
                <a:gd name="T32" fmla="*/ 2147483647 w 360"/>
                <a:gd name="T33" fmla="*/ 2147483647 h 288"/>
                <a:gd name="T34" fmla="*/ 2147483647 w 360"/>
                <a:gd name="T35" fmla="*/ 2147483647 h 288"/>
                <a:gd name="T36" fmla="*/ 2147483647 w 360"/>
                <a:gd name="T37" fmla="*/ 2147483647 h 288"/>
                <a:gd name="T38" fmla="*/ 2147483647 w 360"/>
                <a:gd name="T39" fmla="*/ 0 h 288"/>
                <a:gd name="T40" fmla="*/ 2147483647 w 360"/>
                <a:gd name="T41" fmla="*/ 2147483647 h 288"/>
                <a:gd name="T42" fmla="*/ 2147483647 w 360"/>
                <a:gd name="T43" fmla="*/ 2147483647 h 288"/>
                <a:gd name="T44" fmla="*/ 2147483647 w 360"/>
                <a:gd name="T45" fmla="*/ 2147483647 h 288"/>
                <a:gd name="T46" fmla="*/ 2147483647 w 360"/>
                <a:gd name="T47" fmla="*/ 2147483647 h 288"/>
                <a:gd name="T48" fmla="*/ 2147483647 w 360"/>
                <a:gd name="T49" fmla="*/ 2147483647 h 288"/>
                <a:gd name="T50" fmla="*/ 2147483647 w 360"/>
                <a:gd name="T51" fmla="*/ 2147483647 h 288"/>
                <a:gd name="T52" fmla="*/ 2147483647 w 360"/>
                <a:gd name="T53" fmla="*/ 2147483647 h 288"/>
                <a:gd name="T54" fmla="*/ 0 w 360"/>
                <a:gd name="T55" fmla="*/ 2147483647 h 288"/>
                <a:gd name="T56" fmla="*/ 2147483647 w 360"/>
                <a:gd name="T57" fmla="*/ 2147483647 h 288"/>
                <a:gd name="T58" fmla="*/ 2147483647 w 360"/>
                <a:gd name="T59" fmla="*/ 2147483647 h 288"/>
                <a:gd name="T60" fmla="*/ 2147483647 w 360"/>
                <a:gd name="T61" fmla="*/ 2147483647 h 288"/>
                <a:gd name="T62" fmla="*/ 2147483647 w 360"/>
                <a:gd name="T63" fmla="*/ 2147483647 h 288"/>
                <a:gd name="T64" fmla="*/ 2147483647 w 360"/>
                <a:gd name="T65" fmla="*/ 2147483647 h 288"/>
                <a:gd name="T66" fmla="*/ 2147483647 w 360"/>
                <a:gd name="T67" fmla="*/ 2147483647 h 288"/>
                <a:gd name="T68" fmla="*/ 2147483647 w 360"/>
                <a:gd name="T69" fmla="*/ 2147483647 h 288"/>
                <a:gd name="T70" fmla="*/ 2147483647 w 360"/>
                <a:gd name="T71" fmla="*/ 2147483647 h 288"/>
                <a:gd name="T72" fmla="*/ 2147483647 w 360"/>
                <a:gd name="T73" fmla="*/ 2147483647 h 288"/>
                <a:gd name="T74" fmla="*/ 2147483647 w 360"/>
                <a:gd name="T75" fmla="*/ 2147483647 h 288"/>
                <a:gd name="T76" fmla="*/ 2147483647 w 360"/>
                <a:gd name="T77" fmla="*/ 2147483647 h 288"/>
                <a:gd name="T78" fmla="*/ 2147483647 w 360"/>
                <a:gd name="T79" fmla="*/ 2147483647 h 288"/>
                <a:gd name="T80" fmla="*/ 2147483647 w 360"/>
                <a:gd name="T81" fmla="*/ 2147483647 h 288"/>
                <a:gd name="T82" fmla="*/ 2147483647 w 360"/>
                <a:gd name="T83" fmla="*/ 2147483647 h 288"/>
                <a:gd name="T84" fmla="*/ 2147483647 w 360"/>
                <a:gd name="T85" fmla="*/ 2147483647 h 288"/>
                <a:gd name="T86" fmla="*/ 2147483647 w 360"/>
                <a:gd name="T87" fmla="*/ 2147483647 h 288"/>
                <a:gd name="T88" fmla="*/ 2147483647 w 360"/>
                <a:gd name="T89" fmla="*/ 2147483647 h 288"/>
                <a:gd name="T90" fmla="*/ 2147483647 w 360"/>
                <a:gd name="T91" fmla="*/ 2147483647 h 288"/>
                <a:gd name="T92" fmla="*/ 2147483647 w 360"/>
                <a:gd name="T93" fmla="*/ 2147483647 h 288"/>
                <a:gd name="T94" fmla="*/ 2147483647 w 360"/>
                <a:gd name="T95" fmla="*/ 2147483647 h 288"/>
                <a:gd name="T96" fmla="*/ 2147483647 w 360"/>
                <a:gd name="T97" fmla="*/ 2147483647 h 288"/>
                <a:gd name="T98" fmla="*/ 2147483647 w 360"/>
                <a:gd name="T99" fmla="*/ 2147483647 h 288"/>
                <a:gd name="T100" fmla="*/ 2147483647 w 360"/>
                <a:gd name="T101" fmla="*/ 2147483647 h 288"/>
                <a:gd name="T102" fmla="*/ 2147483647 w 360"/>
                <a:gd name="T103" fmla="*/ 2147483647 h 288"/>
                <a:gd name="T104" fmla="*/ 2147483647 w 360"/>
                <a:gd name="T105" fmla="*/ 2147483647 h 288"/>
                <a:gd name="T106" fmla="*/ 2147483647 w 360"/>
                <a:gd name="T107" fmla="*/ 2147483647 h 288"/>
                <a:gd name="T108" fmla="*/ 2147483647 w 360"/>
                <a:gd name="T109" fmla="*/ 2147483647 h 288"/>
                <a:gd name="T110" fmla="*/ 2147483647 w 360"/>
                <a:gd name="T111" fmla="*/ 2147483647 h 288"/>
                <a:gd name="T112" fmla="*/ 2147483647 w 360"/>
                <a:gd name="T113" fmla="*/ 2147483647 h 288"/>
                <a:gd name="T114" fmla="*/ 2147483647 w 360"/>
                <a:gd name="T115" fmla="*/ 2147483647 h 288"/>
                <a:gd name="T116" fmla="*/ 2147483647 w 360"/>
                <a:gd name="T117" fmla="*/ 2147483647 h 288"/>
                <a:gd name="T118" fmla="*/ 2147483647 w 360"/>
                <a:gd name="T119" fmla="*/ 2147483647 h 288"/>
                <a:gd name="T120" fmla="*/ 2147483647 w 360"/>
                <a:gd name="T121" fmla="*/ 2147483647 h 28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360"/>
                <a:gd name="T184" fmla="*/ 0 h 288"/>
                <a:gd name="T185" fmla="*/ 360 w 360"/>
                <a:gd name="T186" fmla="*/ 288 h 28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360" h="288">
                  <a:moveTo>
                    <a:pt x="66" y="186"/>
                  </a:moveTo>
                  <a:lnTo>
                    <a:pt x="36" y="186"/>
                  </a:lnTo>
                  <a:lnTo>
                    <a:pt x="24" y="174"/>
                  </a:lnTo>
                  <a:lnTo>
                    <a:pt x="6" y="174"/>
                  </a:lnTo>
                  <a:lnTo>
                    <a:pt x="12" y="186"/>
                  </a:lnTo>
                  <a:lnTo>
                    <a:pt x="12" y="192"/>
                  </a:lnTo>
                  <a:lnTo>
                    <a:pt x="18" y="204"/>
                  </a:lnTo>
                  <a:lnTo>
                    <a:pt x="36" y="222"/>
                  </a:lnTo>
                  <a:lnTo>
                    <a:pt x="48" y="228"/>
                  </a:lnTo>
                  <a:lnTo>
                    <a:pt x="84" y="240"/>
                  </a:lnTo>
                  <a:lnTo>
                    <a:pt x="90" y="240"/>
                  </a:lnTo>
                  <a:lnTo>
                    <a:pt x="84" y="234"/>
                  </a:lnTo>
                  <a:lnTo>
                    <a:pt x="84" y="222"/>
                  </a:lnTo>
                  <a:lnTo>
                    <a:pt x="78" y="216"/>
                  </a:lnTo>
                  <a:lnTo>
                    <a:pt x="78" y="204"/>
                  </a:lnTo>
                  <a:lnTo>
                    <a:pt x="72" y="198"/>
                  </a:lnTo>
                  <a:lnTo>
                    <a:pt x="72" y="186"/>
                  </a:lnTo>
                  <a:lnTo>
                    <a:pt x="66" y="186"/>
                  </a:lnTo>
                  <a:close/>
                  <a:moveTo>
                    <a:pt x="354" y="108"/>
                  </a:moveTo>
                  <a:lnTo>
                    <a:pt x="348" y="102"/>
                  </a:lnTo>
                  <a:lnTo>
                    <a:pt x="330" y="102"/>
                  </a:lnTo>
                  <a:lnTo>
                    <a:pt x="318" y="108"/>
                  </a:lnTo>
                  <a:lnTo>
                    <a:pt x="306" y="108"/>
                  </a:lnTo>
                  <a:lnTo>
                    <a:pt x="288" y="90"/>
                  </a:lnTo>
                  <a:lnTo>
                    <a:pt x="288" y="84"/>
                  </a:lnTo>
                  <a:lnTo>
                    <a:pt x="264" y="54"/>
                  </a:lnTo>
                  <a:lnTo>
                    <a:pt x="264" y="42"/>
                  </a:lnTo>
                  <a:lnTo>
                    <a:pt x="216" y="0"/>
                  </a:lnTo>
                  <a:lnTo>
                    <a:pt x="216" y="30"/>
                  </a:lnTo>
                  <a:lnTo>
                    <a:pt x="210" y="36"/>
                  </a:lnTo>
                  <a:lnTo>
                    <a:pt x="192" y="36"/>
                  </a:lnTo>
                  <a:lnTo>
                    <a:pt x="192" y="48"/>
                  </a:lnTo>
                  <a:lnTo>
                    <a:pt x="186" y="54"/>
                  </a:lnTo>
                  <a:lnTo>
                    <a:pt x="162" y="54"/>
                  </a:lnTo>
                  <a:lnTo>
                    <a:pt x="156" y="48"/>
                  </a:lnTo>
                  <a:lnTo>
                    <a:pt x="144" y="42"/>
                  </a:lnTo>
                  <a:lnTo>
                    <a:pt x="138" y="30"/>
                  </a:lnTo>
                  <a:lnTo>
                    <a:pt x="120" y="12"/>
                  </a:lnTo>
                  <a:lnTo>
                    <a:pt x="84" y="0"/>
                  </a:lnTo>
                  <a:lnTo>
                    <a:pt x="72" y="0"/>
                  </a:lnTo>
                  <a:lnTo>
                    <a:pt x="60" y="12"/>
                  </a:lnTo>
                  <a:lnTo>
                    <a:pt x="78" y="30"/>
                  </a:lnTo>
                  <a:lnTo>
                    <a:pt x="84" y="30"/>
                  </a:lnTo>
                  <a:lnTo>
                    <a:pt x="90" y="36"/>
                  </a:lnTo>
                  <a:lnTo>
                    <a:pt x="96" y="48"/>
                  </a:lnTo>
                  <a:lnTo>
                    <a:pt x="102" y="54"/>
                  </a:lnTo>
                  <a:lnTo>
                    <a:pt x="108" y="66"/>
                  </a:lnTo>
                  <a:lnTo>
                    <a:pt x="102" y="72"/>
                  </a:lnTo>
                  <a:lnTo>
                    <a:pt x="84" y="54"/>
                  </a:lnTo>
                  <a:lnTo>
                    <a:pt x="72" y="54"/>
                  </a:lnTo>
                  <a:lnTo>
                    <a:pt x="60" y="60"/>
                  </a:lnTo>
                  <a:lnTo>
                    <a:pt x="42" y="42"/>
                  </a:lnTo>
                  <a:lnTo>
                    <a:pt x="42" y="36"/>
                  </a:lnTo>
                  <a:lnTo>
                    <a:pt x="36" y="30"/>
                  </a:lnTo>
                  <a:lnTo>
                    <a:pt x="12" y="30"/>
                  </a:lnTo>
                  <a:lnTo>
                    <a:pt x="0" y="42"/>
                  </a:lnTo>
                  <a:lnTo>
                    <a:pt x="0" y="48"/>
                  </a:lnTo>
                  <a:lnTo>
                    <a:pt x="6" y="48"/>
                  </a:lnTo>
                  <a:lnTo>
                    <a:pt x="12" y="54"/>
                  </a:lnTo>
                  <a:lnTo>
                    <a:pt x="12" y="66"/>
                  </a:lnTo>
                  <a:lnTo>
                    <a:pt x="30" y="66"/>
                  </a:lnTo>
                  <a:lnTo>
                    <a:pt x="36" y="72"/>
                  </a:lnTo>
                  <a:lnTo>
                    <a:pt x="36" y="96"/>
                  </a:lnTo>
                  <a:lnTo>
                    <a:pt x="30" y="102"/>
                  </a:lnTo>
                  <a:lnTo>
                    <a:pt x="36" y="102"/>
                  </a:lnTo>
                  <a:lnTo>
                    <a:pt x="42" y="108"/>
                  </a:lnTo>
                  <a:lnTo>
                    <a:pt x="66" y="120"/>
                  </a:lnTo>
                  <a:lnTo>
                    <a:pt x="72" y="126"/>
                  </a:lnTo>
                  <a:lnTo>
                    <a:pt x="72" y="132"/>
                  </a:lnTo>
                  <a:lnTo>
                    <a:pt x="54" y="150"/>
                  </a:lnTo>
                  <a:lnTo>
                    <a:pt x="42" y="150"/>
                  </a:lnTo>
                  <a:lnTo>
                    <a:pt x="72" y="162"/>
                  </a:lnTo>
                  <a:lnTo>
                    <a:pt x="84" y="180"/>
                  </a:lnTo>
                  <a:lnTo>
                    <a:pt x="114" y="186"/>
                  </a:lnTo>
                  <a:lnTo>
                    <a:pt x="114" y="198"/>
                  </a:lnTo>
                  <a:lnTo>
                    <a:pt x="120" y="210"/>
                  </a:lnTo>
                  <a:lnTo>
                    <a:pt x="120" y="240"/>
                  </a:lnTo>
                  <a:lnTo>
                    <a:pt x="132" y="240"/>
                  </a:lnTo>
                  <a:lnTo>
                    <a:pt x="138" y="228"/>
                  </a:lnTo>
                  <a:lnTo>
                    <a:pt x="144" y="222"/>
                  </a:lnTo>
                  <a:lnTo>
                    <a:pt x="144" y="216"/>
                  </a:lnTo>
                  <a:lnTo>
                    <a:pt x="156" y="204"/>
                  </a:lnTo>
                  <a:lnTo>
                    <a:pt x="174" y="192"/>
                  </a:lnTo>
                  <a:lnTo>
                    <a:pt x="186" y="186"/>
                  </a:lnTo>
                  <a:lnTo>
                    <a:pt x="198" y="174"/>
                  </a:lnTo>
                  <a:lnTo>
                    <a:pt x="210" y="168"/>
                  </a:lnTo>
                  <a:lnTo>
                    <a:pt x="222" y="168"/>
                  </a:lnTo>
                  <a:lnTo>
                    <a:pt x="228" y="180"/>
                  </a:lnTo>
                  <a:lnTo>
                    <a:pt x="234" y="186"/>
                  </a:lnTo>
                  <a:lnTo>
                    <a:pt x="234" y="204"/>
                  </a:lnTo>
                  <a:lnTo>
                    <a:pt x="228" y="210"/>
                  </a:lnTo>
                  <a:lnTo>
                    <a:pt x="228" y="222"/>
                  </a:lnTo>
                  <a:lnTo>
                    <a:pt x="234" y="222"/>
                  </a:lnTo>
                  <a:lnTo>
                    <a:pt x="240" y="228"/>
                  </a:lnTo>
                  <a:lnTo>
                    <a:pt x="240" y="234"/>
                  </a:lnTo>
                  <a:lnTo>
                    <a:pt x="234" y="240"/>
                  </a:lnTo>
                  <a:lnTo>
                    <a:pt x="222" y="240"/>
                  </a:lnTo>
                  <a:lnTo>
                    <a:pt x="222" y="246"/>
                  </a:lnTo>
                  <a:lnTo>
                    <a:pt x="234" y="258"/>
                  </a:lnTo>
                  <a:lnTo>
                    <a:pt x="246" y="264"/>
                  </a:lnTo>
                  <a:lnTo>
                    <a:pt x="252" y="270"/>
                  </a:lnTo>
                  <a:lnTo>
                    <a:pt x="258" y="270"/>
                  </a:lnTo>
                  <a:lnTo>
                    <a:pt x="264" y="276"/>
                  </a:lnTo>
                  <a:lnTo>
                    <a:pt x="264" y="282"/>
                  </a:lnTo>
                  <a:lnTo>
                    <a:pt x="282" y="282"/>
                  </a:lnTo>
                  <a:lnTo>
                    <a:pt x="282" y="288"/>
                  </a:lnTo>
                  <a:lnTo>
                    <a:pt x="288" y="282"/>
                  </a:lnTo>
                  <a:lnTo>
                    <a:pt x="288" y="258"/>
                  </a:lnTo>
                  <a:lnTo>
                    <a:pt x="282" y="252"/>
                  </a:lnTo>
                  <a:lnTo>
                    <a:pt x="276" y="252"/>
                  </a:lnTo>
                  <a:lnTo>
                    <a:pt x="270" y="246"/>
                  </a:lnTo>
                  <a:lnTo>
                    <a:pt x="288" y="240"/>
                  </a:lnTo>
                  <a:lnTo>
                    <a:pt x="288" y="210"/>
                  </a:lnTo>
                  <a:lnTo>
                    <a:pt x="300" y="222"/>
                  </a:lnTo>
                  <a:lnTo>
                    <a:pt x="306" y="222"/>
                  </a:lnTo>
                  <a:lnTo>
                    <a:pt x="318" y="210"/>
                  </a:lnTo>
                  <a:lnTo>
                    <a:pt x="300" y="192"/>
                  </a:lnTo>
                  <a:lnTo>
                    <a:pt x="300" y="138"/>
                  </a:lnTo>
                  <a:lnTo>
                    <a:pt x="318" y="138"/>
                  </a:lnTo>
                  <a:lnTo>
                    <a:pt x="330" y="126"/>
                  </a:lnTo>
                  <a:lnTo>
                    <a:pt x="360" y="132"/>
                  </a:lnTo>
                  <a:lnTo>
                    <a:pt x="360" y="120"/>
                  </a:lnTo>
                  <a:lnTo>
                    <a:pt x="354" y="10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72" name="Armenia" descr="© INSCALE GmbH, 05.05.2010&#10;http://www.presentationload.com/">
              <a:extLst>
                <a:ext uri="{FF2B5EF4-FFF2-40B4-BE49-F238E27FC236}">
                  <a16:creationId xmlns:a16="http://schemas.microsoft.com/office/drawing/2014/main" id="{D9A40CB1-8CE7-4E1B-B165-4EB2067C46E6}"/>
                </a:ext>
              </a:extLst>
            </p:cNvPr>
            <p:cNvSpPr>
              <a:spLocks/>
            </p:cNvSpPr>
            <p:nvPr/>
          </p:nvSpPr>
          <p:spPr bwMode="gray">
            <a:xfrm>
              <a:off x="6831250" y="3024263"/>
              <a:ext cx="98429" cy="95219"/>
            </a:xfrm>
            <a:custGeom>
              <a:avLst/>
              <a:gdLst>
                <a:gd name="T0" fmla="*/ 2147483647 w 222"/>
                <a:gd name="T1" fmla="*/ 2147483647 h 210"/>
                <a:gd name="T2" fmla="*/ 2147483647 w 222"/>
                <a:gd name="T3" fmla="*/ 2147483647 h 210"/>
                <a:gd name="T4" fmla="*/ 2147483647 w 222"/>
                <a:gd name="T5" fmla="*/ 2147483647 h 210"/>
                <a:gd name="T6" fmla="*/ 2147483647 w 222"/>
                <a:gd name="T7" fmla="*/ 2147483647 h 210"/>
                <a:gd name="T8" fmla="*/ 2147483647 w 222"/>
                <a:gd name="T9" fmla="*/ 2147483647 h 210"/>
                <a:gd name="T10" fmla="*/ 2147483647 w 222"/>
                <a:gd name="T11" fmla="*/ 2147483647 h 210"/>
                <a:gd name="T12" fmla="*/ 2147483647 w 222"/>
                <a:gd name="T13" fmla="*/ 2147483647 h 210"/>
                <a:gd name="T14" fmla="*/ 2147483647 w 222"/>
                <a:gd name="T15" fmla="*/ 2147483647 h 210"/>
                <a:gd name="T16" fmla="*/ 2147483647 w 222"/>
                <a:gd name="T17" fmla="*/ 2147483647 h 210"/>
                <a:gd name="T18" fmla="*/ 2147483647 w 222"/>
                <a:gd name="T19" fmla="*/ 2147483647 h 210"/>
                <a:gd name="T20" fmla="*/ 2147483647 w 222"/>
                <a:gd name="T21" fmla="*/ 2147483647 h 210"/>
                <a:gd name="T22" fmla="*/ 2147483647 w 222"/>
                <a:gd name="T23" fmla="*/ 2147483647 h 210"/>
                <a:gd name="T24" fmla="*/ 2147483647 w 222"/>
                <a:gd name="T25" fmla="*/ 2147483647 h 210"/>
                <a:gd name="T26" fmla="*/ 2147483647 w 222"/>
                <a:gd name="T27" fmla="*/ 2147483647 h 210"/>
                <a:gd name="T28" fmla="*/ 2147483647 w 222"/>
                <a:gd name="T29" fmla="*/ 2147483647 h 210"/>
                <a:gd name="T30" fmla="*/ 2147483647 w 222"/>
                <a:gd name="T31" fmla="*/ 2147483647 h 210"/>
                <a:gd name="T32" fmla="*/ 2147483647 w 222"/>
                <a:gd name="T33" fmla="*/ 2147483647 h 210"/>
                <a:gd name="T34" fmla="*/ 2147483647 w 222"/>
                <a:gd name="T35" fmla="*/ 2147483647 h 210"/>
                <a:gd name="T36" fmla="*/ 2147483647 w 222"/>
                <a:gd name="T37" fmla="*/ 2147483647 h 210"/>
                <a:gd name="T38" fmla="*/ 2147483647 w 222"/>
                <a:gd name="T39" fmla="*/ 0 h 210"/>
                <a:gd name="T40" fmla="*/ 2147483647 w 222"/>
                <a:gd name="T41" fmla="*/ 0 h 210"/>
                <a:gd name="T42" fmla="*/ 2147483647 w 222"/>
                <a:gd name="T43" fmla="*/ 2147483647 h 210"/>
                <a:gd name="T44" fmla="*/ 2147483647 w 222"/>
                <a:gd name="T45" fmla="*/ 2147483647 h 210"/>
                <a:gd name="T46" fmla="*/ 2147483647 w 222"/>
                <a:gd name="T47" fmla="*/ 2147483647 h 210"/>
                <a:gd name="T48" fmla="*/ 0 w 222"/>
                <a:gd name="T49" fmla="*/ 2147483647 h 210"/>
                <a:gd name="T50" fmla="*/ 2147483647 w 222"/>
                <a:gd name="T51" fmla="*/ 2147483647 h 210"/>
                <a:gd name="T52" fmla="*/ 2147483647 w 222"/>
                <a:gd name="T53" fmla="*/ 2147483647 h 210"/>
                <a:gd name="T54" fmla="*/ 2147483647 w 222"/>
                <a:gd name="T55" fmla="*/ 2147483647 h 210"/>
                <a:gd name="T56" fmla="*/ 2147483647 w 222"/>
                <a:gd name="T57" fmla="*/ 2147483647 h 210"/>
                <a:gd name="T58" fmla="*/ 2147483647 w 222"/>
                <a:gd name="T59" fmla="*/ 2147483647 h 210"/>
                <a:gd name="T60" fmla="*/ 2147483647 w 222"/>
                <a:gd name="T61" fmla="*/ 2147483647 h 210"/>
                <a:gd name="T62" fmla="*/ 2147483647 w 222"/>
                <a:gd name="T63" fmla="*/ 2147483647 h 210"/>
                <a:gd name="T64" fmla="*/ 2147483647 w 222"/>
                <a:gd name="T65" fmla="*/ 2147483647 h 210"/>
                <a:gd name="T66" fmla="*/ 2147483647 w 222"/>
                <a:gd name="T67" fmla="*/ 2147483647 h 210"/>
                <a:gd name="T68" fmla="*/ 2147483647 w 222"/>
                <a:gd name="T69" fmla="*/ 2147483647 h 210"/>
                <a:gd name="T70" fmla="*/ 2147483647 w 222"/>
                <a:gd name="T71" fmla="*/ 2147483647 h 210"/>
                <a:gd name="T72" fmla="*/ 2147483647 w 222"/>
                <a:gd name="T73" fmla="*/ 2147483647 h 210"/>
                <a:gd name="T74" fmla="*/ 2147483647 w 222"/>
                <a:gd name="T75" fmla="*/ 2147483647 h 210"/>
                <a:gd name="T76" fmla="*/ 2147483647 w 222"/>
                <a:gd name="T77" fmla="*/ 2147483647 h 210"/>
                <a:gd name="T78" fmla="*/ 2147483647 w 222"/>
                <a:gd name="T79" fmla="*/ 2147483647 h 210"/>
                <a:gd name="T80" fmla="*/ 2147483647 w 222"/>
                <a:gd name="T81" fmla="*/ 2147483647 h 210"/>
                <a:gd name="T82" fmla="*/ 2147483647 w 222"/>
                <a:gd name="T83" fmla="*/ 2147483647 h 210"/>
                <a:gd name="T84" fmla="*/ 2147483647 w 222"/>
                <a:gd name="T85" fmla="*/ 2147483647 h 210"/>
                <a:gd name="T86" fmla="*/ 2147483647 w 222"/>
                <a:gd name="T87" fmla="*/ 2147483647 h 210"/>
                <a:gd name="T88" fmla="*/ 2147483647 w 222"/>
                <a:gd name="T89" fmla="*/ 2147483647 h 210"/>
                <a:gd name="T90" fmla="*/ 2147483647 w 222"/>
                <a:gd name="T91" fmla="*/ 2147483647 h 210"/>
                <a:gd name="T92" fmla="*/ 2147483647 w 222"/>
                <a:gd name="T93" fmla="*/ 2147483647 h 210"/>
                <a:gd name="T94" fmla="*/ 2147483647 w 222"/>
                <a:gd name="T95" fmla="*/ 2147483647 h 210"/>
                <a:gd name="T96" fmla="*/ 2147483647 w 222"/>
                <a:gd name="T97" fmla="*/ 2147483647 h 210"/>
                <a:gd name="T98" fmla="*/ 2147483647 w 222"/>
                <a:gd name="T99" fmla="*/ 2147483647 h 210"/>
                <a:gd name="T100" fmla="*/ 2147483647 w 222"/>
                <a:gd name="T101" fmla="*/ 2147483647 h 210"/>
                <a:gd name="T102" fmla="*/ 2147483647 w 222"/>
                <a:gd name="T103" fmla="*/ 2147483647 h 210"/>
                <a:gd name="T104" fmla="*/ 2147483647 w 222"/>
                <a:gd name="T105" fmla="*/ 2147483647 h 210"/>
                <a:gd name="T106" fmla="*/ 2147483647 w 222"/>
                <a:gd name="T107" fmla="*/ 2147483647 h 210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222"/>
                <a:gd name="T163" fmla="*/ 0 h 210"/>
                <a:gd name="T164" fmla="*/ 222 w 222"/>
                <a:gd name="T165" fmla="*/ 210 h 210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222" h="210">
                  <a:moveTo>
                    <a:pt x="222" y="168"/>
                  </a:moveTo>
                  <a:lnTo>
                    <a:pt x="216" y="156"/>
                  </a:lnTo>
                  <a:lnTo>
                    <a:pt x="216" y="144"/>
                  </a:lnTo>
                  <a:lnTo>
                    <a:pt x="186" y="138"/>
                  </a:lnTo>
                  <a:lnTo>
                    <a:pt x="174" y="120"/>
                  </a:lnTo>
                  <a:lnTo>
                    <a:pt x="144" y="108"/>
                  </a:lnTo>
                  <a:lnTo>
                    <a:pt x="156" y="108"/>
                  </a:lnTo>
                  <a:lnTo>
                    <a:pt x="174" y="90"/>
                  </a:lnTo>
                  <a:lnTo>
                    <a:pt x="174" y="84"/>
                  </a:lnTo>
                  <a:lnTo>
                    <a:pt x="168" y="78"/>
                  </a:lnTo>
                  <a:lnTo>
                    <a:pt x="144" y="66"/>
                  </a:lnTo>
                  <a:lnTo>
                    <a:pt x="138" y="60"/>
                  </a:lnTo>
                  <a:lnTo>
                    <a:pt x="132" y="60"/>
                  </a:lnTo>
                  <a:lnTo>
                    <a:pt x="138" y="54"/>
                  </a:lnTo>
                  <a:lnTo>
                    <a:pt x="138" y="30"/>
                  </a:lnTo>
                  <a:lnTo>
                    <a:pt x="132" y="24"/>
                  </a:lnTo>
                  <a:lnTo>
                    <a:pt x="114" y="24"/>
                  </a:lnTo>
                  <a:lnTo>
                    <a:pt x="114" y="12"/>
                  </a:lnTo>
                  <a:lnTo>
                    <a:pt x="102" y="6"/>
                  </a:lnTo>
                  <a:lnTo>
                    <a:pt x="96" y="0"/>
                  </a:lnTo>
                  <a:lnTo>
                    <a:pt x="84" y="0"/>
                  </a:lnTo>
                  <a:lnTo>
                    <a:pt x="84" y="18"/>
                  </a:lnTo>
                  <a:lnTo>
                    <a:pt x="30" y="12"/>
                  </a:lnTo>
                  <a:lnTo>
                    <a:pt x="24" y="18"/>
                  </a:lnTo>
                  <a:lnTo>
                    <a:pt x="0" y="24"/>
                  </a:lnTo>
                  <a:lnTo>
                    <a:pt x="6" y="30"/>
                  </a:lnTo>
                  <a:lnTo>
                    <a:pt x="6" y="42"/>
                  </a:lnTo>
                  <a:lnTo>
                    <a:pt x="18" y="78"/>
                  </a:lnTo>
                  <a:lnTo>
                    <a:pt x="18" y="90"/>
                  </a:lnTo>
                  <a:lnTo>
                    <a:pt x="24" y="102"/>
                  </a:lnTo>
                  <a:lnTo>
                    <a:pt x="30" y="108"/>
                  </a:lnTo>
                  <a:lnTo>
                    <a:pt x="42" y="114"/>
                  </a:lnTo>
                  <a:lnTo>
                    <a:pt x="54" y="114"/>
                  </a:lnTo>
                  <a:lnTo>
                    <a:pt x="66" y="108"/>
                  </a:lnTo>
                  <a:lnTo>
                    <a:pt x="72" y="108"/>
                  </a:lnTo>
                  <a:lnTo>
                    <a:pt x="72" y="114"/>
                  </a:lnTo>
                  <a:lnTo>
                    <a:pt x="78" y="120"/>
                  </a:lnTo>
                  <a:lnTo>
                    <a:pt x="78" y="132"/>
                  </a:lnTo>
                  <a:lnTo>
                    <a:pt x="84" y="144"/>
                  </a:lnTo>
                  <a:lnTo>
                    <a:pt x="84" y="150"/>
                  </a:lnTo>
                  <a:lnTo>
                    <a:pt x="90" y="156"/>
                  </a:lnTo>
                  <a:lnTo>
                    <a:pt x="108" y="132"/>
                  </a:lnTo>
                  <a:lnTo>
                    <a:pt x="126" y="132"/>
                  </a:lnTo>
                  <a:lnTo>
                    <a:pt x="138" y="144"/>
                  </a:lnTo>
                  <a:lnTo>
                    <a:pt x="174" y="144"/>
                  </a:lnTo>
                  <a:lnTo>
                    <a:pt x="174" y="156"/>
                  </a:lnTo>
                  <a:lnTo>
                    <a:pt x="180" y="162"/>
                  </a:lnTo>
                  <a:lnTo>
                    <a:pt x="180" y="174"/>
                  </a:lnTo>
                  <a:lnTo>
                    <a:pt x="186" y="186"/>
                  </a:lnTo>
                  <a:lnTo>
                    <a:pt x="186" y="198"/>
                  </a:lnTo>
                  <a:lnTo>
                    <a:pt x="192" y="204"/>
                  </a:lnTo>
                  <a:lnTo>
                    <a:pt x="192" y="210"/>
                  </a:lnTo>
                  <a:lnTo>
                    <a:pt x="222" y="210"/>
                  </a:lnTo>
                  <a:lnTo>
                    <a:pt x="222" y="16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73" name="Angola" descr="© INSCALE GmbH, 05.05.2010&#10;http://www.presentationload.com/">
              <a:extLst>
                <a:ext uri="{FF2B5EF4-FFF2-40B4-BE49-F238E27FC236}">
                  <a16:creationId xmlns:a16="http://schemas.microsoft.com/office/drawing/2014/main" id="{CEA8BB80-449B-49AA-B226-4DAE1D405F34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5915222" y="4674720"/>
              <a:ext cx="392130" cy="498311"/>
            </a:xfrm>
            <a:custGeom>
              <a:avLst/>
              <a:gdLst>
                <a:gd name="T0" fmla="*/ 2147483647 w 888"/>
                <a:gd name="T1" fmla="*/ 2147483647 h 1104"/>
                <a:gd name="T2" fmla="*/ 2147483647 w 888"/>
                <a:gd name="T3" fmla="*/ 2147483647 h 1104"/>
                <a:gd name="T4" fmla="*/ 2147483647 w 888"/>
                <a:gd name="T5" fmla="*/ 2147483647 h 1104"/>
                <a:gd name="T6" fmla="*/ 2147483647 w 888"/>
                <a:gd name="T7" fmla="*/ 0 h 1104"/>
                <a:gd name="T8" fmla="*/ 2147483647 w 888"/>
                <a:gd name="T9" fmla="*/ 2147483647 h 1104"/>
                <a:gd name="T10" fmla="*/ 2147483647 w 888"/>
                <a:gd name="T11" fmla="*/ 2147483647 h 1104"/>
                <a:gd name="T12" fmla="*/ 2147483647 w 888"/>
                <a:gd name="T13" fmla="*/ 2147483647 h 1104"/>
                <a:gd name="T14" fmla="*/ 2147483647 w 888"/>
                <a:gd name="T15" fmla="*/ 2147483647 h 1104"/>
                <a:gd name="T16" fmla="*/ 2147483647 w 888"/>
                <a:gd name="T17" fmla="*/ 2147483647 h 1104"/>
                <a:gd name="T18" fmla="*/ 2147483647 w 888"/>
                <a:gd name="T19" fmla="*/ 2147483647 h 1104"/>
                <a:gd name="T20" fmla="*/ 2147483647 w 888"/>
                <a:gd name="T21" fmla="*/ 2147483647 h 1104"/>
                <a:gd name="T22" fmla="*/ 2147483647 w 888"/>
                <a:gd name="T23" fmla="*/ 2147483647 h 1104"/>
                <a:gd name="T24" fmla="*/ 2147483647 w 888"/>
                <a:gd name="T25" fmla="*/ 2147483647 h 1104"/>
                <a:gd name="T26" fmla="*/ 2147483647 w 888"/>
                <a:gd name="T27" fmla="*/ 2147483647 h 1104"/>
                <a:gd name="T28" fmla="*/ 2147483647 w 888"/>
                <a:gd name="T29" fmla="*/ 2147483647 h 1104"/>
                <a:gd name="T30" fmla="*/ 2147483647 w 888"/>
                <a:gd name="T31" fmla="*/ 2147483647 h 1104"/>
                <a:gd name="T32" fmla="*/ 2147483647 w 888"/>
                <a:gd name="T33" fmla="*/ 2147483647 h 1104"/>
                <a:gd name="T34" fmla="*/ 2147483647 w 888"/>
                <a:gd name="T35" fmla="*/ 2147483647 h 1104"/>
                <a:gd name="T36" fmla="*/ 2147483647 w 888"/>
                <a:gd name="T37" fmla="*/ 2147483647 h 1104"/>
                <a:gd name="T38" fmla="*/ 2147483647 w 888"/>
                <a:gd name="T39" fmla="*/ 2147483647 h 1104"/>
                <a:gd name="T40" fmla="*/ 2147483647 w 888"/>
                <a:gd name="T41" fmla="*/ 2147483647 h 1104"/>
                <a:gd name="T42" fmla="*/ 2147483647 w 888"/>
                <a:gd name="T43" fmla="*/ 2147483647 h 1104"/>
                <a:gd name="T44" fmla="*/ 2147483647 w 888"/>
                <a:gd name="T45" fmla="*/ 2147483647 h 1104"/>
                <a:gd name="T46" fmla="*/ 2147483647 w 888"/>
                <a:gd name="T47" fmla="*/ 2147483647 h 1104"/>
                <a:gd name="T48" fmla="*/ 2147483647 w 888"/>
                <a:gd name="T49" fmla="*/ 2147483647 h 1104"/>
                <a:gd name="T50" fmla="*/ 2147483647 w 888"/>
                <a:gd name="T51" fmla="*/ 2147483647 h 1104"/>
                <a:gd name="T52" fmla="*/ 2147483647 w 888"/>
                <a:gd name="T53" fmla="*/ 2147483647 h 1104"/>
                <a:gd name="T54" fmla="*/ 2147483647 w 888"/>
                <a:gd name="T55" fmla="*/ 2147483647 h 1104"/>
                <a:gd name="T56" fmla="*/ 2147483647 w 888"/>
                <a:gd name="T57" fmla="*/ 2147483647 h 1104"/>
                <a:gd name="T58" fmla="*/ 2147483647 w 888"/>
                <a:gd name="T59" fmla="*/ 2147483647 h 1104"/>
                <a:gd name="T60" fmla="*/ 2147483647 w 888"/>
                <a:gd name="T61" fmla="*/ 2147483647 h 1104"/>
                <a:gd name="T62" fmla="*/ 2147483647 w 888"/>
                <a:gd name="T63" fmla="*/ 2147483647 h 1104"/>
                <a:gd name="T64" fmla="*/ 2147483647 w 888"/>
                <a:gd name="T65" fmla="*/ 2147483647 h 1104"/>
                <a:gd name="T66" fmla="*/ 2147483647 w 888"/>
                <a:gd name="T67" fmla="*/ 2147483647 h 1104"/>
                <a:gd name="T68" fmla="*/ 2147483647 w 888"/>
                <a:gd name="T69" fmla="*/ 2147483647 h 1104"/>
                <a:gd name="T70" fmla="*/ 2147483647 w 888"/>
                <a:gd name="T71" fmla="*/ 2147483647 h 1104"/>
                <a:gd name="T72" fmla="*/ 2147483647 w 888"/>
                <a:gd name="T73" fmla="*/ 2147483647 h 1104"/>
                <a:gd name="T74" fmla="*/ 0 w 888"/>
                <a:gd name="T75" fmla="*/ 2147483647 h 1104"/>
                <a:gd name="T76" fmla="*/ 2147483647 w 888"/>
                <a:gd name="T77" fmla="*/ 2147483647 h 1104"/>
                <a:gd name="T78" fmla="*/ 2147483647 w 888"/>
                <a:gd name="T79" fmla="*/ 2147483647 h 1104"/>
                <a:gd name="T80" fmla="*/ 2147483647 w 888"/>
                <a:gd name="T81" fmla="*/ 2147483647 h 1104"/>
                <a:gd name="T82" fmla="*/ 2147483647 w 888"/>
                <a:gd name="T83" fmla="*/ 2147483647 h 1104"/>
                <a:gd name="T84" fmla="*/ 2147483647 w 888"/>
                <a:gd name="T85" fmla="*/ 2147483647 h 1104"/>
                <a:gd name="T86" fmla="*/ 2147483647 w 888"/>
                <a:gd name="T87" fmla="*/ 2147483647 h 1104"/>
                <a:gd name="T88" fmla="*/ 2147483647 w 888"/>
                <a:gd name="T89" fmla="*/ 2147483647 h 1104"/>
                <a:gd name="T90" fmla="*/ 2147483647 w 888"/>
                <a:gd name="T91" fmla="*/ 2147483647 h 1104"/>
                <a:gd name="T92" fmla="*/ 2147483647 w 888"/>
                <a:gd name="T93" fmla="*/ 2147483647 h 1104"/>
                <a:gd name="T94" fmla="*/ 2147483647 w 888"/>
                <a:gd name="T95" fmla="*/ 2147483647 h 1104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888"/>
                <a:gd name="T145" fmla="*/ 0 h 1104"/>
                <a:gd name="T146" fmla="*/ 888 w 888"/>
                <a:gd name="T147" fmla="*/ 1104 h 1104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888" h="1104">
                  <a:moveTo>
                    <a:pt x="42" y="114"/>
                  </a:moveTo>
                  <a:lnTo>
                    <a:pt x="42" y="120"/>
                  </a:lnTo>
                  <a:lnTo>
                    <a:pt x="48" y="120"/>
                  </a:lnTo>
                  <a:lnTo>
                    <a:pt x="54" y="114"/>
                  </a:lnTo>
                  <a:lnTo>
                    <a:pt x="66" y="108"/>
                  </a:lnTo>
                  <a:lnTo>
                    <a:pt x="72" y="102"/>
                  </a:lnTo>
                  <a:lnTo>
                    <a:pt x="72" y="96"/>
                  </a:lnTo>
                  <a:lnTo>
                    <a:pt x="66" y="84"/>
                  </a:lnTo>
                  <a:lnTo>
                    <a:pt x="66" y="78"/>
                  </a:lnTo>
                  <a:lnTo>
                    <a:pt x="60" y="66"/>
                  </a:lnTo>
                  <a:lnTo>
                    <a:pt x="96" y="36"/>
                  </a:lnTo>
                  <a:lnTo>
                    <a:pt x="102" y="24"/>
                  </a:lnTo>
                  <a:lnTo>
                    <a:pt x="102" y="18"/>
                  </a:lnTo>
                  <a:lnTo>
                    <a:pt x="96" y="12"/>
                  </a:lnTo>
                  <a:lnTo>
                    <a:pt x="96" y="6"/>
                  </a:lnTo>
                  <a:lnTo>
                    <a:pt x="90" y="0"/>
                  </a:lnTo>
                  <a:lnTo>
                    <a:pt x="84" y="6"/>
                  </a:lnTo>
                  <a:lnTo>
                    <a:pt x="72" y="12"/>
                  </a:lnTo>
                  <a:lnTo>
                    <a:pt x="66" y="18"/>
                  </a:lnTo>
                  <a:lnTo>
                    <a:pt x="54" y="24"/>
                  </a:lnTo>
                  <a:lnTo>
                    <a:pt x="54" y="42"/>
                  </a:lnTo>
                  <a:lnTo>
                    <a:pt x="36" y="42"/>
                  </a:lnTo>
                  <a:lnTo>
                    <a:pt x="36" y="60"/>
                  </a:lnTo>
                  <a:lnTo>
                    <a:pt x="42" y="114"/>
                  </a:lnTo>
                  <a:close/>
                  <a:moveTo>
                    <a:pt x="876" y="546"/>
                  </a:moveTo>
                  <a:lnTo>
                    <a:pt x="852" y="546"/>
                  </a:lnTo>
                  <a:lnTo>
                    <a:pt x="840" y="534"/>
                  </a:lnTo>
                  <a:lnTo>
                    <a:pt x="828" y="534"/>
                  </a:lnTo>
                  <a:lnTo>
                    <a:pt x="828" y="546"/>
                  </a:lnTo>
                  <a:lnTo>
                    <a:pt x="804" y="552"/>
                  </a:lnTo>
                  <a:lnTo>
                    <a:pt x="774" y="546"/>
                  </a:lnTo>
                  <a:lnTo>
                    <a:pt x="768" y="564"/>
                  </a:lnTo>
                  <a:lnTo>
                    <a:pt x="762" y="558"/>
                  </a:lnTo>
                  <a:lnTo>
                    <a:pt x="756" y="558"/>
                  </a:lnTo>
                  <a:lnTo>
                    <a:pt x="750" y="552"/>
                  </a:lnTo>
                  <a:lnTo>
                    <a:pt x="750" y="528"/>
                  </a:lnTo>
                  <a:lnTo>
                    <a:pt x="756" y="522"/>
                  </a:lnTo>
                  <a:lnTo>
                    <a:pt x="756" y="510"/>
                  </a:lnTo>
                  <a:lnTo>
                    <a:pt x="762" y="498"/>
                  </a:lnTo>
                  <a:lnTo>
                    <a:pt x="762" y="480"/>
                  </a:lnTo>
                  <a:lnTo>
                    <a:pt x="756" y="474"/>
                  </a:lnTo>
                  <a:lnTo>
                    <a:pt x="744" y="450"/>
                  </a:lnTo>
                  <a:lnTo>
                    <a:pt x="732" y="432"/>
                  </a:lnTo>
                  <a:lnTo>
                    <a:pt x="726" y="414"/>
                  </a:lnTo>
                  <a:lnTo>
                    <a:pt x="726" y="402"/>
                  </a:lnTo>
                  <a:lnTo>
                    <a:pt x="732" y="396"/>
                  </a:lnTo>
                  <a:lnTo>
                    <a:pt x="732" y="384"/>
                  </a:lnTo>
                  <a:lnTo>
                    <a:pt x="726" y="360"/>
                  </a:lnTo>
                  <a:lnTo>
                    <a:pt x="732" y="354"/>
                  </a:lnTo>
                  <a:lnTo>
                    <a:pt x="738" y="342"/>
                  </a:lnTo>
                  <a:lnTo>
                    <a:pt x="738" y="330"/>
                  </a:lnTo>
                  <a:lnTo>
                    <a:pt x="732" y="318"/>
                  </a:lnTo>
                  <a:lnTo>
                    <a:pt x="720" y="306"/>
                  </a:lnTo>
                  <a:lnTo>
                    <a:pt x="714" y="288"/>
                  </a:lnTo>
                  <a:lnTo>
                    <a:pt x="726" y="270"/>
                  </a:lnTo>
                  <a:lnTo>
                    <a:pt x="726" y="246"/>
                  </a:lnTo>
                  <a:lnTo>
                    <a:pt x="636" y="246"/>
                  </a:lnTo>
                  <a:lnTo>
                    <a:pt x="636" y="222"/>
                  </a:lnTo>
                  <a:lnTo>
                    <a:pt x="624" y="216"/>
                  </a:lnTo>
                  <a:lnTo>
                    <a:pt x="612" y="216"/>
                  </a:lnTo>
                  <a:lnTo>
                    <a:pt x="612" y="222"/>
                  </a:lnTo>
                  <a:lnTo>
                    <a:pt x="564" y="222"/>
                  </a:lnTo>
                  <a:lnTo>
                    <a:pt x="558" y="228"/>
                  </a:lnTo>
                  <a:lnTo>
                    <a:pt x="558" y="234"/>
                  </a:lnTo>
                  <a:lnTo>
                    <a:pt x="564" y="240"/>
                  </a:lnTo>
                  <a:lnTo>
                    <a:pt x="570" y="252"/>
                  </a:lnTo>
                  <a:lnTo>
                    <a:pt x="570" y="264"/>
                  </a:lnTo>
                  <a:lnTo>
                    <a:pt x="558" y="264"/>
                  </a:lnTo>
                  <a:lnTo>
                    <a:pt x="558" y="270"/>
                  </a:lnTo>
                  <a:lnTo>
                    <a:pt x="552" y="276"/>
                  </a:lnTo>
                  <a:lnTo>
                    <a:pt x="552" y="294"/>
                  </a:lnTo>
                  <a:lnTo>
                    <a:pt x="510" y="300"/>
                  </a:lnTo>
                  <a:lnTo>
                    <a:pt x="504" y="294"/>
                  </a:lnTo>
                  <a:lnTo>
                    <a:pt x="492" y="300"/>
                  </a:lnTo>
                  <a:lnTo>
                    <a:pt x="468" y="300"/>
                  </a:lnTo>
                  <a:lnTo>
                    <a:pt x="462" y="312"/>
                  </a:lnTo>
                  <a:lnTo>
                    <a:pt x="450" y="306"/>
                  </a:lnTo>
                  <a:lnTo>
                    <a:pt x="420" y="306"/>
                  </a:lnTo>
                  <a:lnTo>
                    <a:pt x="408" y="282"/>
                  </a:lnTo>
                  <a:lnTo>
                    <a:pt x="402" y="276"/>
                  </a:lnTo>
                  <a:lnTo>
                    <a:pt x="402" y="264"/>
                  </a:lnTo>
                  <a:lnTo>
                    <a:pt x="390" y="252"/>
                  </a:lnTo>
                  <a:lnTo>
                    <a:pt x="384" y="252"/>
                  </a:lnTo>
                  <a:lnTo>
                    <a:pt x="378" y="246"/>
                  </a:lnTo>
                  <a:lnTo>
                    <a:pt x="378" y="240"/>
                  </a:lnTo>
                  <a:lnTo>
                    <a:pt x="384" y="234"/>
                  </a:lnTo>
                  <a:lnTo>
                    <a:pt x="384" y="210"/>
                  </a:lnTo>
                  <a:lnTo>
                    <a:pt x="366" y="192"/>
                  </a:lnTo>
                  <a:lnTo>
                    <a:pt x="366" y="150"/>
                  </a:lnTo>
                  <a:lnTo>
                    <a:pt x="354" y="138"/>
                  </a:lnTo>
                  <a:lnTo>
                    <a:pt x="348" y="126"/>
                  </a:lnTo>
                  <a:lnTo>
                    <a:pt x="342" y="120"/>
                  </a:lnTo>
                  <a:lnTo>
                    <a:pt x="324" y="120"/>
                  </a:lnTo>
                  <a:lnTo>
                    <a:pt x="318" y="126"/>
                  </a:lnTo>
                  <a:lnTo>
                    <a:pt x="294" y="126"/>
                  </a:lnTo>
                  <a:lnTo>
                    <a:pt x="276" y="132"/>
                  </a:lnTo>
                  <a:lnTo>
                    <a:pt x="246" y="132"/>
                  </a:lnTo>
                  <a:lnTo>
                    <a:pt x="234" y="126"/>
                  </a:lnTo>
                  <a:lnTo>
                    <a:pt x="222" y="126"/>
                  </a:lnTo>
                  <a:lnTo>
                    <a:pt x="210" y="132"/>
                  </a:lnTo>
                  <a:lnTo>
                    <a:pt x="180" y="132"/>
                  </a:lnTo>
                  <a:lnTo>
                    <a:pt x="168" y="126"/>
                  </a:lnTo>
                  <a:lnTo>
                    <a:pt x="144" y="132"/>
                  </a:lnTo>
                  <a:lnTo>
                    <a:pt x="132" y="126"/>
                  </a:lnTo>
                  <a:lnTo>
                    <a:pt x="126" y="132"/>
                  </a:lnTo>
                  <a:lnTo>
                    <a:pt x="102" y="126"/>
                  </a:lnTo>
                  <a:lnTo>
                    <a:pt x="54" y="150"/>
                  </a:lnTo>
                  <a:lnTo>
                    <a:pt x="48" y="156"/>
                  </a:lnTo>
                  <a:lnTo>
                    <a:pt x="54" y="168"/>
                  </a:lnTo>
                  <a:lnTo>
                    <a:pt x="60" y="174"/>
                  </a:lnTo>
                  <a:lnTo>
                    <a:pt x="66" y="186"/>
                  </a:lnTo>
                  <a:lnTo>
                    <a:pt x="90" y="210"/>
                  </a:lnTo>
                  <a:lnTo>
                    <a:pt x="84" y="234"/>
                  </a:lnTo>
                  <a:lnTo>
                    <a:pt x="90" y="246"/>
                  </a:lnTo>
                  <a:lnTo>
                    <a:pt x="108" y="270"/>
                  </a:lnTo>
                  <a:lnTo>
                    <a:pt x="120" y="300"/>
                  </a:lnTo>
                  <a:lnTo>
                    <a:pt x="126" y="330"/>
                  </a:lnTo>
                  <a:lnTo>
                    <a:pt x="120" y="354"/>
                  </a:lnTo>
                  <a:lnTo>
                    <a:pt x="108" y="378"/>
                  </a:lnTo>
                  <a:lnTo>
                    <a:pt x="102" y="384"/>
                  </a:lnTo>
                  <a:lnTo>
                    <a:pt x="102" y="408"/>
                  </a:lnTo>
                  <a:lnTo>
                    <a:pt x="114" y="408"/>
                  </a:lnTo>
                  <a:lnTo>
                    <a:pt x="114" y="438"/>
                  </a:lnTo>
                  <a:lnTo>
                    <a:pt x="126" y="474"/>
                  </a:lnTo>
                  <a:lnTo>
                    <a:pt x="150" y="510"/>
                  </a:lnTo>
                  <a:lnTo>
                    <a:pt x="162" y="552"/>
                  </a:lnTo>
                  <a:lnTo>
                    <a:pt x="162" y="582"/>
                  </a:lnTo>
                  <a:lnTo>
                    <a:pt x="156" y="594"/>
                  </a:lnTo>
                  <a:lnTo>
                    <a:pt x="150" y="612"/>
                  </a:lnTo>
                  <a:lnTo>
                    <a:pt x="144" y="618"/>
                  </a:lnTo>
                  <a:lnTo>
                    <a:pt x="138" y="630"/>
                  </a:lnTo>
                  <a:lnTo>
                    <a:pt x="144" y="642"/>
                  </a:lnTo>
                  <a:lnTo>
                    <a:pt x="144" y="660"/>
                  </a:lnTo>
                  <a:lnTo>
                    <a:pt x="138" y="666"/>
                  </a:lnTo>
                  <a:lnTo>
                    <a:pt x="126" y="672"/>
                  </a:lnTo>
                  <a:lnTo>
                    <a:pt x="108" y="672"/>
                  </a:lnTo>
                  <a:lnTo>
                    <a:pt x="96" y="690"/>
                  </a:lnTo>
                  <a:lnTo>
                    <a:pt x="102" y="714"/>
                  </a:lnTo>
                  <a:lnTo>
                    <a:pt x="78" y="714"/>
                  </a:lnTo>
                  <a:lnTo>
                    <a:pt x="66" y="720"/>
                  </a:lnTo>
                  <a:lnTo>
                    <a:pt x="66" y="750"/>
                  </a:lnTo>
                  <a:lnTo>
                    <a:pt x="60" y="762"/>
                  </a:lnTo>
                  <a:lnTo>
                    <a:pt x="60" y="774"/>
                  </a:lnTo>
                  <a:lnTo>
                    <a:pt x="48" y="786"/>
                  </a:lnTo>
                  <a:lnTo>
                    <a:pt x="48" y="858"/>
                  </a:lnTo>
                  <a:lnTo>
                    <a:pt x="36" y="864"/>
                  </a:lnTo>
                  <a:lnTo>
                    <a:pt x="30" y="870"/>
                  </a:lnTo>
                  <a:lnTo>
                    <a:pt x="30" y="912"/>
                  </a:lnTo>
                  <a:lnTo>
                    <a:pt x="6" y="930"/>
                  </a:lnTo>
                  <a:lnTo>
                    <a:pt x="6" y="966"/>
                  </a:lnTo>
                  <a:lnTo>
                    <a:pt x="18" y="984"/>
                  </a:lnTo>
                  <a:lnTo>
                    <a:pt x="0" y="1002"/>
                  </a:lnTo>
                  <a:lnTo>
                    <a:pt x="0" y="1044"/>
                  </a:lnTo>
                  <a:lnTo>
                    <a:pt x="18" y="1044"/>
                  </a:lnTo>
                  <a:lnTo>
                    <a:pt x="36" y="1038"/>
                  </a:lnTo>
                  <a:lnTo>
                    <a:pt x="42" y="1044"/>
                  </a:lnTo>
                  <a:lnTo>
                    <a:pt x="72" y="1044"/>
                  </a:lnTo>
                  <a:lnTo>
                    <a:pt x="90" y="1026"/>
                  </a:lnTo>
                  <a:lnTo>
                    <a:pt x="90" y="1020"/>
                  </a:lnTo>
                  <a:lnTo>
                    <a:pt x="120" y="1020"/>
                  </a:lnTo>
                  <a:lnTo>
                    <a:pt x="126" y="1026"/>
                  </a:lnTo>
                  <a:lnTo>
                    <a:pt x="132" y="1038"/>
                  </a:lnTo>
                  <a:lnTo>
                    <a:pt x="156" y="1050"/>
                  </a:lnTo>
                  <a:lnTo>
                    <a:pt x="168" y="1050"/>
                  </a:lnTo>
                  <a:lnTo>
                    <a:pt x="174" y="1056"/>
                  </a:lnTo>
                  <a:lnTo>
                    <a:pt x="480" y="1056"/>
                  </a:lnTo>
                  <a:lnTo>
                    <a:pt x="480" y="1062"/>
                  </a:lnTo>
                  <a:lnTo>
                    <a:pt x="504" y="1086"/>
                  </a:lnTo>
                  <a:lnTo>
                    <a:pt x="540" y="1086"/>
                  </a:lnTo>
                  <a:lnTo>
                    <a:pt x="546" y="1098"/>
                  </a:lnTo>
                  <a:lnTo>
                    <a:pt x="618" y="1092"/>
                  </a:lnTo>
                  <a:lnTo>
                    <a:pt x="624" y="1104"/>
                  </a:lnTo>
                  <a:lnTo>
                    <a:pt x="696" y="1104"/>
                  </a:lnTo>
                  <a:lnTo>
                    <a:pt x="732" y="1098"/>
                  </a:lnTo>
                  <a:lnTo>
                    <a:pt x="780" y="1092"/>
                  </a:lnTo>
                  <a:lnTo>
                    <a:pt x="816" y="1080"/>
                  </a:lnTo>
                  <a:lnTo>
                    <a:pt x="828" y="1074"/>
                  </a:lnTo>
                  <a:lnTo>
                    <a:pt x="738" y="984"/>
                  </a:lnTo>
                  <a:lnTo>
                    <a:pt x="738" y="966"/>
                  </a:lnTo>
                  <a:lnTo>
                    <a:pt x="732" y="954"/>
                  </a:lnTo>
                  <a:lnTo>
                    <a:pt x="732" y="702"/>
                  </a:lnTo>
                  <a:lnTo>
                    <a:pt x="858" y="708"/>
                  </a:lnTo>
                  <a:lnTo>
                    <a:pt x="864" y="708"/>
                  </a:lnTo>
                  <a:lnTo>
                    <a:pt x="876" y="696"/>
                  </a:lnTo>
                  <a:lnTo>
                    <a:pt x="876" y="672"/>
                  </a:lnTo>
                  <a:lnTo>
                    <a:pt x="870" y="666"/>
                  </a:lnTo>
                  <a:lnTo>
                    <a:pt x="870" y="660"/>
                  </a:lnTo>
                  <a:lnTo>
                    <a:pt x="888" y="654"/>
                  </a:lnTo>
                  <a:lnTo>
                    <a:pt x="876" y="642"/>
                  </a:lnTo>
                  <a:lnTo>
                    <a:pt x="876" y="588"/>
                  </a:lnTo>
                  <a:lnTo>
                    <a:pt x="882" y="588"/>
                  </a:lnTo>
                  <a:lnTo>
                    <a:pt x="888" y="582"/>
                  </a:lnTo>
                  <a:lnTo>
                    <a:pt x="888" y="564"/>
                  </a:lnTo>
                  <a:lnTo>
                    <a:pt x="876" y="552"/>
                  </a:lnTo>
                  <a:lnTo>
                    <a:pt x="876" y="546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74" name="Andorra" descr="© INSCALE GmbH, 05.05.2010&#10;http://www.presentationload.com/">
              <a:extLst>
                <a:ext uri="{FF2B5EF4-FFF2-40B4-BE49-F238E27FC236}">
                  <a16:creationId xmlns:a16="http://schemas.microsoft.com/office/drawing/2014/main" id="{E43C2F04-6994-4873-B027-4DE815D7A301}"/>
                </a:ext>
              </a:extLst>
            </p:cNvPr>
            <p:cNvSpPr>
              <a:spLocks/>
            </p:cNvSpPr>
            <p:nvPr/>
          </p:nvSpPr>
          <p:spPr bwMode="gray">
            <a:xfrm>
              <a:off x="5618347" y="2979828"/>
              <a:ext cx="12701" cy="7934"/>
            </a:xfrm>
            <a:custGeom>
              <a:avLst/>
              <a:gdLst>
                <a:gd name="T0" fmla="*/ 2147483647 w 30"/>
                <a:gd name="T1" fmla="*/ 2147483647 h 18"/>
                <a:gd name="T2" fmla="*/ 2147483647 w 30"/>
                <a:gd name="T3" fmla="*/ 2147483647 h 18"/>
                <a:gd name="T4" fmla="*/ 2147483647 w 30"/>
                <a:gd name="T5" fmla="*/ 2147483647 h 18"/>
                <a:gd name="T6" fmla="*/ 2147483647 w 30"/>
                <a:gd name="T7" fmla="*/ 0 h 18"/>
                <a:gd name="T8" fmla="*/ 0 w 30"/>
                <a:gd name="T9" fmla="*/ 0 h 18"/>
                <a:gd name="T10" fmla="*/ 2147483647 w 30"/>
                <a:gd name="T11" fmla="*/ 2147483647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0"/>
                <a:gd name="T19" fmla="*/ 0 h 18"/>
                <a:gd name="T20" fmla="*/ 30 w 30"/>
                <a:gd name="T21" fmla="*/ 18 h 1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0" h="18">
                  <a:moveTo>
                    <a:pt x="6" y="18"/>
                  </a:moveTo>
                  <a:lnTo>
                    <a:pt x="18" y="12"/>
                  </a:lnTo>
                  <a:lnTo>
                    <a:pt x="30" y="12"/>
                  </a:lnTo>
                  <a:lnTo>
                    <a:pt x="30" y="0"/>
                  </a:lnTo>
                  <a:lnTo>
                    <a:pt x="0" y="0"/>
                  </a:lnTo>
                  <a:lnTo>
                    <a:pt x="6" y="18"/>
                  </a:lnTo>
                  <a:close/>
                </a:path>
              </a:pathLst>
            </a:custGeom>
            <a:solidFill>
              <a:srgbClr val="007D40">
                <a:lumMod val="75000"/>
              </a:srgbClr>
            </a:solidFill>
            <a:ln w="952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75" name="Afghanistan" descr="© INSCALE GmbH, 05.05.2010&#10;http://www.presentationload.com/">
              <a:extLst>
                <a:ext uri="{FF2B5EF4-FFF2-40B4-BE49-F238E27FC236}">
                  <a16:creationId xmlns:a16="http://schemas.microsoft.com/office/drawing/2014/main" id="{EA2A24E8-522D-4666-BD74-3E904FAAEE2B}"/>
                </a:ext>
              </a:extLst>
            </p:cNvPr>
            <p:cNvSpPr>
              <a:spLocks/>
            </p:cNvSpPr>
            <p:nvPr/>
          </p:nvSpPr>
          <p:spPr bwMode="gray">
            <a:xfrm>
              <a:off x="7367849" y="3127417"/>
              <a:ext cx="401655" cy="331679"/>
            </a:xfrm>
            <a:custGeom>
              <a:avLst/>
              <a:gdLst>
                <a:gd name="T0" fmla="*/ 2147483647 w 906"/>
                <a:gd name="T1" fmla="*/ 2147483647 h 738"/>
                <a:gd name="T2" fmla="*/ 2147483647 w 906"/>
                <a:gd name="T3" fmla="*/ 2147483647 h 738"/>
                <a:gd name="T4" fmla="*/ 2147483647 w 906"/>
                <a:gd name="T5" fmla="*/ 2147483647 h 738"/>
                <a:gd name="T6" fmla="*/ 2147483647 w 906"/>
                <a:gd name="T7" fmla="*/ 2147483647 h 738"/>
                <a:gd name="T8" fmla="*/ 2147483647 w 906"/>
                <a:gd name="T9" fmla="*/ 2147483647 h 738"/>
                <a:gd name="T10" fmla="*/ 2147483647 w 906"/>
                <a:gd name="T11" fmla="*/ 0 h 738"/>
                <a:gd name="T12" fmla="*/ 2147483647 w 906"/>
                <a:gd name="T13" fmla="*/ 2147483647 h 738"/>
                <a:gd name="T14" fmla="*/ 2147483647 w 906"/>
                <a:gd name="T15" fmla="*/ 2147483647 h 738"/>
                <a:gd name="T16" fmla="*/ 2147483647 w 906"/>
                <a:gd name="T17" fmla="*/ 2147483647 h 738"/>
                <a:gd name="T18" fmla="*/ 2147483647 w 906"/>
                <a:gd name="T19" fmla="*/ 2147483647 h 738"/>
                <a:gd name="T20" fmla="*/ 2147483647 w 906"/>
                <a:gd name="T21" fmla="*/ 2147483647 h 738"/>
                <a:gd name="T22" fmla="*/ 2147483647 w 906"/>
                <a:gd name="T23" fmla="*/ 2147483647 h 738"/>
                <a:gd name="T24" fmla="*/ 2147483647 w 906"/>
                <a:gd name="T25" fmla="*/ 2147483647 h 738"/>
                <a:gd name="T26" fmla="*/ 2147483647 w 906"/>
                <a:gd name="T27" fmla="*/ 2147483647 h 738"/>
                <a:gd name="T28" fmla="*/ 2147483647 w 906"/>
                <a:gd name="T29" fmla="*/ 2147483647 h 738"/>
                <a:gd name="T30" fmla="*/ 2147483647 w 906"/>
                <a:gd name="T31" fmla="*/ 2147483647 h 738"/>
                <a:gd name="T32" fmla="*/ 2147483647 w 906"/>
                <a:gd name="T33" fmla="*/ 2147483647 h 738"/>
                <a:gd name="T34" fmla="*/ 2147483647 w 906"/>
                <a:gd name="T35" fmla="*/ 2147483647 h 738"/>
                <a:gd name="T36" fmla="*/ 2147483647 w 906"/>
                <a:gd name="T37" fmla="*/ 2147483647 h 738"/>
                <a:gd name="T38" fmla="*/ 2147483647 w 906"/>
                <a:gd name="T39" fmla="*/ 2147483647 h 738"/>
                <a:gd name="T40" fmla="*/ 2147483647 w 906"/>
                <a:gd name="T41" fmla="*/ 2147483647 h 738"/>
                <a:gd name="T42" fmla="*/ 2147483647 w 906"/>
                <a:gd name="T43" fmla="*/ 2147483647 h 738"/>
                <a:gd name="T44" fmla="*/ 2147483647 w 906"/>
                <a:gd name="T45" fmla="*/ 2147483647 h 738"/>
                <a:gd name="T46" fmla="*/ 0 w 906"/>
                <a:gd name="T47" fmla="*/ 2147483647 h 738"/>
                <a:gd name="T48" fmla="*/ 2147483647 w 906"/>
                <a:gd name="T49" fmla="*/ 2147483647 h 738"/>
                <a:gd name="T50" fmla="*/ 2147483647 w 906"/>
                <a:gd name="T51" fmla="*/ 2147483647 h 738"/>
                <a:gd name="T52" fmla="*/ 2147483647 w 906"/>
                <a:gd name="T53" fmla="*/ 2147483647 h 738"/>
                <a:gd name="T54" fmla="*/ 2147483647 w 906"/>
                <a:gd name="T55" fmla="*/ 2147483647 h 738"/>
                <a:gd name="T56" fmla="*/ 2147483647 w 906"/>
                <a:gd name="T57" fmla="*/ 2147483647 h 738"/>
                <a:gd name="T58" fmla="*/ 2147483647 w 906"/>
                <a:gd name="T59" fmla="*/ 2147483647 h 738"/>
                <a:gd name="T60" fmla="*/ 2147483647 w 906"/>
                <a:gd name="T61" fmla="*/ 2147483647 h 738"/>
                <a:gd name="T62" fmla="*/ 2147483647 w 906"/>
                <a:gd name="T63" fmla="*/ 2147483647 h 738"/>
                <a:gd name="T64" fmla="*/ 2147483647 w 906"/>
                <a:gd name="T65" fmla="*/ 2147483647 h 738"/>
                <a:gd name="T66" fmla="*/ 2147483647 w 906"/>
                <a:gd name="T67" fmla="*/ 2147483647 h 738"/>
                <a:gd name="T68" fmla="*/ 2147483647 w 906"/>
                <a:gd name="T69" fmla="*/ 2147483647 h 738"/>
                <a:gd name="T70" fmla="*/ 2147483647 w 906"/>
                <a:gd name="T71" fmla="*/ 2147483647 h 738"/>
                <a:gd name="T72" fmla="*/ 2147483647 w 906"/>
                <a:gd name="T73" fmla="*/ 2147483647 h 738"/>
                <a:gd name="T74" fmla="*/ 2147483647 w 906"/>
                <a:gd name="T75" fmla="*/ 2147483647 h 738"/>
                <a:gd name="T76" fmla="*/ 2147483647 w 906"/>
                <a:gd name="T77" fmla="*/ 2147483647 h 738"/>
                <a:gd name="T78" fmla="*/ 2147483647 w 906"/>
                <a:gd name="T79" fmla="*/ 2147483647 h 738"/>
                <a:gd name="T80" fmla="*/ 2147483647 w 906"/>
                <a:gd name="T81" fmla="*/ 2147483647 h 738"/>
                <a:gd name="T82" fmla="*/ 2147483647 w 906"/>
                <a:gd name="T83" fmla="*/ 2147483647 h 738"/>
                <a:gd name="T84" fmla="*/ 2147483647 w 906"/>
                <a:gd name="T85" fmla="*/ 2147483647 h 738"/>
                <a:gd name="T86" fmla="*/ 2147483647 w 906"/>
                <a:gd name="T87" fmla="*/ 2147483647 h 738"/>
                <a:gd name="T88" fmla="*/ 2147483647 w 906"/>
                <a:gd name="T89" fmla="*/ 2147483647 h 738"/>
                <a:gd name="T90" fmla="*/ 2147483647 w 906"/>
                <a:gd name="T91" fmla="*/ 2147483647 h 738"/>
                <a:gd name="T92" fmla="*/ 2147483647 w 906"/>
                <a:gd name="T93" fmla="*/ 2147483647 h 738"/>
                <a:gd name="T94" fmla="*/ 2147483647 w 906"/>
                <a:gd name="T95" fmla="*/ 2147483647 h 738"/>
                <a:gd name="T96" fmla="*/ 2147483647 w 906"/>
                <a:gd name="T97" fmla="*/ 2147483647 h 738"/>
                <a:gd name="T98" fmla="*/ 2147483647 w 906"/>
                <a:gd name="T99" fmla="*/ 2147483647 h 738"/>
                <a:gd name="T100" fmla="*/ 2147483647 w 906"/>
                <a:gd name="T101" fmla="*/ 2147483647 h 738"/>
                <a:gd name="T102" fmla="*/ 2147483647 w 906"/>
                <a:gd name="T103" fmla="*/ 2147483647 h 738"/>
                <a:gd name="T104" fmla="*/ 2147483647 w 906"/>
                <a:gd name="T105" fmla="*/ 2147483647 h 738"/>
                <a:gd name="T106" fmla="*/ 2147483647 w 906"/>
                <a:gd name="T107" fmla="*/ 2147483647 h 738"/>
                <a:gd name="T108" fmla="*/ 2147483647 w 906"/>
                <a:gd name="T109" fmla="*/ 2147483647 h 738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906"/>
                <a:gd name="T166" fmla="*/ 0 h 738"/>
                <a:gd name="T167" fmla="*/ 906 w 906"/>
                <a:gd name="T168" fmla="*/ 738 h 738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906" h="738">
                  <a:moveTo>
                    <a:pt x="894" y="108"/>
                  </a:moveTo>
                  <a:lnTo>
                    <a:pt x="894" y="96"/>
                  </a:lnTo>
                  <a:lnTo>
                    <a:pt x="906" y="96"/>
                  </a:lnTo>
                  <a:lnTo>
                    <a:pt x="900" y="90"/>
                  </a:lnTo>
                  <a:lnTo>
                    <a:pt x="876" y="90"/>
                  </a:lnTo>
                  <a:lnTo>
                    <a:pt x="840" y="102"/>
                  </a:lnTo>
                  <a:lnTo>
                    <a:pt x="840" y="84"/>
                  </a:lnTo>
                  <a:lnTo>
                    <a:pt x="816" y="84"/>
                  </a:lnTo>
                  <a:lnTo>
                    <a:pt x="792" y="96"/>
                  </a:lnTo>
                  <a:lnTo>
                    <a:pt x="786" y="102"/>
                  </a:lnTo>
                  <a:lnTo>
                    <a:pt x="780" y="114"/>
                  </a:lnTo>
                  <a:lnTo>
                    <a:pt x="774" y="120"/>
                  </a:lnTo>
                  <a:lnTo>
                    <a:pt x="756" y="120"/>
                  </a:lnTo>
                  <a:lnTo>
                    <a:pt x="750" y="126"/>
                  </a:lnTo>
                  <a:lnTo>
                    <a:pt x="744" y="138"/>
                  </a:lnTo>
                  <a:lnTo>
                    <a:pt x="732" y="144"/>
                  </a:lnTo>
                  <a:lnTo>
                    <a:pt x="726" y="150"/>
                  </a:lnTo>
                  <a:lnTo>
                    <a:pt x="720" y="150"/>
                  </a:lnTo>
                  <a:lnTo>
                    <a:pt x="690" y="120"/>
                  </a:lnTo>
                  <a:lnTo>
                    <a:pt x="690" y="114"/>
                  </a:lnTo>
                  <a:lnTo>
                    <a:pt x="678" y="48"/>
                  </a:lnTo>
                  <a:lnTo>
                    <a:pt x="660" y="48"/>
                  </a:lnTo>
                  <a:lnTo>
                    <a:pt x="660" y="18"/>
                  </a:lnTo>
                  <a:lnTo>
                    <a:pt x="642" y="0"/>
                  </a:lnTo>
                  <a:lnTo>
                    <a:pt x="624" y="0"/>
                  </a:lnTo>
                  <a:lnTo>
                    <a:pt x="618" y="6"/>
                  </a:lnTo>
                  <a:lnTo>
                    <a:pt x="618" y="30"/>
                  </a:lnTo>
                  <a:lnTo>
                    <a:pt x="612" y="36"/>
                  </a:lnTo>
                  <a:lnTo>
                    <a:pt x="606" y="36"/>
                  </a:lnTo>
                  <a:lnTo>
                    <a:pt x="594" y="48"/>
                  </a:lnTo>
                  <a:lnTo>
                    <a:pt x="594" y="54"/>
                  </a:lnTo>
                  <a:lnTo>
                    <a:pt x="600" y="60"/>
                  </a:lnTo>
                  <a:lnTo>
                    <a:pt x="606" y="60"/>
                  </a:lnTo>
                  <a:lnTo>
                    <a:pt x="600" y="84"/>
                  </a:lnTo>
                  <a:lnTo>
                    <a:pt x="588" y="72"/>
                  </a:lnTo>
                  <a:lnTo>
                    <a:pt x="570" y="72"/>
                  </a:lnTo>
                  <a:lnTo>
                    <a:pt x="558" y="78"/>
                  </a:lnTo>
                  <a:lnTo>
                    <a:pt x="546" y="90"/>
                  </a:lnTo>
                  <a:lnTo>
                    <a:pt x="546" y="120"/>
                  </a:lnTo>
                  <a:lnTo>
                    <a:pt x="540" y="120"/>
                  </a:lnTo>
                  <a:lnTo>
                    <a:pt x="534" y="114"/>
                  </a:lnTo>
                  <a:lnTo>
                    <a:pt x="528" y="102"/>
                  </a:lnTo>
                  <a:lnTo>
                    <a:pt x="522" y="96"/>
                  </a:lnTo>
                  <a:lnTo>
                    <a:pt x="510" y="96"/>
                  </a:lnTo>
                  <a:lnTo>
                    <a:pt x="504" y="102"/>
                  </a:lnTo>
                  <a:lnTo>
                    <a:pt x="492" y="108"/>
                  </a:lnTo>
                  <a:lnTo>
                    <a:pt x="474" y="126"/>
                  </a:lnTo>
                  <a:lnTo>
                    <a:pt x="468" y="126"/>
                  </a:lnTo>
                  <a:lnTo>
                    <a:pt x="456" y="114"/>
                  </a:lnTo>
                  <a:lnTo>
                    <a:pt x="444" y="108"/>
                  </a:lnTo>
                  <a:lnTo>
                    <a:pt x="438" y="102"/>
                  </a:lnTo>
                  <a:lnTo>
                    <a:pt x="426" y="102"/>
                  </a:lnTo>
                  <a:lnTo>
                    <a:pt x="414" y="108"/>
                  </a:lnTo>
                  <a:lnTo>
                    <a:pt x="396" y="84"/>
                  </a:lnTo>
                  <a:lnTo>
                    <a:pt x="384" y="96"/>
                  </a:lnTo>
                  <a:lnTo>
                    <a:pt x="342" y="96"/>
                  </a:lnTo>
                  <a:lnTo>
                    <a:pt x="330" y="90"/>
                  </a:lnTo>
                  <a:lnTo>
                    <a:pt x="324" y="84"/>
                  </a:lnTo>
                  <a:lnTo>
                    <a:pt x="312" y="78"/>
                  </a:lnTo>
                  <a:lnTo>
                    <a:pt x="300" y="78"/>
                  </a:lnTo>
                  <a:lnTo>
                    <a:pt x="300" y="102"/>
                  </a:lnTo>
                  <a:lnTo>
                    <a:pt x="264" y="102"/>
                  </a:lnTo>
                  <a:lnTo>
                    <a:pt x="252" y="108"/>
                  </a:lnTo>
                  <a:lnTo>
                    <a:pt x="246" y="120"/>
                  </a:lnTo>
                  <a:lnTo>
                    <a:pt x="246" y="180"/>
                  </a:lnTo>
                  <a:lnTo>
                    <a:pt x="234" y="180"/>
                  </a:lnTo>
                  <a:lnTo>
                    <a:pt x="222" y="186"/>
                  </a:lnTo>
                  <a:lnTo>
                    <a:pt x="216" y="198"/>
                  </a:lnTo>
                  <a:lnTo>
                    <a:pt x="180" y="216"/>
                  </a:lnTo>
                  <a:lnTo>
                    <a:pt x="168" y="216"/>
                  </a:lnTo>
                  <a:lnTo>
                    <a:pt x="168" y="228"/>
                  </a:lnTo>
                  <a:lnTo>
                    <a:pt x="156" y="252"/>
                  </a:lnTo>
                  <a:lnTo>
                    <a:pt x="150" y="258"/>
                  </a:lnTo>
                  <a:lnTo>
                    <a:pt x="138" y="264"/>
                  </a:lnTo>
                  <a:lnTo>
                    <a:pt x="114" y="264"/>
                  </a:lnTo>
                  <a:lnTo>
                    <a:pt x="90" y="240"/>
                  </a:lnTo>
                  <a:lnTo>
                    <a:pt x="84" y="240"/>
                  </a:lnTo>
                  <a:lnTo>
                    <a:pt x="78" y="246"/>
                  </a:lnTo>
                  <a:lnTo>
                    <a:pt x="66" y="246"/>
                  </a:lnTo>
                  <a:lnTo>
                    <a:pt x="60" y="240"/>
                  </a:lnTo>
                  <a:lnTo>
                    <a:pt x="48" y="240"/>
                  </a:lnTo>
                  <a:lnTo>
                    <a:pt x="42" y="234"/>
                  </a:lnTo>
                  <a:lnTo>
                    <a:pt x="36" y="240"/>
                  </a:lnTo>
                  <a:lnTo>
                    <a:pt x="30" y="252"/>
                  </a:lnTo>
                  <a:lnTo>
                    <a:pt x="30" y="258"/>
                  </a:lnTo>
                  <a:lnTo>
                    <a:pt x="36" y="270"/>
                  </a:lnTo>
                  <a:lnTo>
                    <a:pt x="36" y="294"/>
                  </a:lnTo>
                  <a:lnTo>
                    <a:pt x="42" y="300"/>
                  </a:lnTo>
                  <a:lnTo>
                    <a:pt x="42" y="306"/>
                  </a:lnTo>
                  <a:lnTo>
                    <a:pt x="18" y="312"/>
                  </a:lnTo>
                  <a:lnTo>
                    <a:pt x="30" y="330"/>
                  </a:lnTo>
                  <a:lnTo>
                    <a:pt x="24" y="330"/>
                  </a:lnTo>
                  <a:lnTo>
                    <a:pt x="18" y="336"/>
                  </a:lnTo>
                  <a:lnTo>
                    <a:pt x="6" y="342"/>
                  </a:lnTo>
                  <a:lnTo>
                    <a:pt x="0" y="348"/>
                  </a:lnTo>
                  <a:lnTo>
                    <a:pt x="0" y="354"/>
                  </a:lnTo>
                  <a:lnTo>
                    <a:pt x="12" y="366"/>
                  </a:lnTo>
                  <a:lnTo>
                    <a:pt x="12" y="396"/>
                  </a:lnTo>
                  <a:lnTo>
                    <a:pt x="36" y="396"/>
                  </a:lnTo>
                  <a:lnTo>
                    <a:pt x="42" y="402"/>
                  </a:lnTo>
                  <a:lnTo>
                    <a:pt x="42" y="408"/>
                  </a:lnTo>
                  <a:lnTo>
                    <a:pt x="24" y="426"/>
                  </a:lnTo>
                  <a:lnTo>
                    <a:pt x="18" y="438"/>
                  </a:lnTo>
                  <a:lnTo>
                    <a:pt x="30" y="462"/>
                  </a:lnTo>
                  <a:lnTo>
                    <a:pt x="42" y="480"/>
                  </a:lnTo>
                  <a:lnTo>
                    <a:pt x="54" y="504"/>
                  </a:lnTo>
                  <a:lnTo>
                    <a:pt x="60" y="510"/>
                  </a:lnTo>
                  <a:lnTo>
                    <a:pt x="60" y="564"/>
                  </a:lnTo>
                  <a:lnTo>
                    <a:pt x="66" y="570"/>
                  </a:lnTo>
                  <a:lnTo>
                    <a:pt x="72" y="570"/>
                  </a:lnTo>
                  <a:lnTo>
                    <a:pt x="84" y="576"/>
                  </a:lnTo>
                  <a:lnTo>
                    <a:pt x="120" y="576"/>
                  </a:lnTo>
                  <a:lnTo>
                    <a:pt x="126" y="582"/>
                  </a:lnTo>
                  <a:lnTo>
                    <a:pt x="138" y="606"/>
                  </a:lnTo>
                  <a:lnTo>
                    <a:pt x="114" y="654"/>
                  </a:lnTo>
                  <a:lnTo>
                    <a:pt x="108" y="660"/>
                  </a:lnTo>
                  <a:lnTo>
                    <a:pt x="102" y="672"/>
                  </a:lnTo>
                  <a:lnTo>
                    <a:pt x="84" y="690"/>
                  </a:lnTo>
                  <a:lnTo>
                    <a:pt x="84" y="702"/>
                  </a:lnTo>
                  <a:lnTo>
                    <a:pt x="120" y="702"/>
                  </a:lnTo>
                  <a:lnTo>
                    <a:pt x="132" y="708"/>
                  </a:lnTo>
                  <a:lnTo>
                    <a:pt x="150" y="720"/>
                  </a:lnTo>
                  <a:lnTo>
                    <a:pt x="168" y="726"/>
                  </a:lnTo>
                  <a:lnTo>
                    <a:pt x="192" y="738"/>
                  </a:lnTo>
                  <a:lnTo>
                    <a:pt x="210" y="738"/>
                  </a:lnTo>
                  <a:lnTo>
                    <a:pt x="228" y="732"/>
                  </a:lnTo>
                  <a:lnTo>
                    <a:pt x="234" y="732"/>
                  </a:lnTo>
                  <a:lnTo>
                    <a:pt x="240" y="726"/>
                  </a:lnTo>
                  <a:lnTo>
                    <a:pt x="294" y="726"/>
                  </a:lnTo>
                  <a:lnTo>
                    <a:pt x="294" y="732"/>
                  </a:lnTo>
                  <a:lnTo>
                    <a:pt x="318" y="732"/>
                  </a:lnTo>
                  <a:lnTo>
                    <a:pt x="324" y="726"/>
                  </a:lnTo>
                  <a:lnTo>
                    <a:pt x="348" y="726"/>
                  </a:lnTo>
                  <a:lnTo>
                    <a:pt x="366" y="720"/>
                  </a:lnTo>
                  <a:lnTo>
                    <a:pt x="396" y="720"/>
                  </a:lnTo>
                  <a:lnTo>
                    <a:pt x="444" y="696"/>
                  </a:lnTo>
                  <a:lnTo>
                    <a:pt x="450" y="696"/>
                  </a:lnTo>
                  <a:lnTo>
                    <a:pt x="456" y="690"/>
                  </a:lnTo>
                  <a:lnTo>
                    <a:pt x="456" y="660"/>
                  </a:lnTo>
                  <a:lnTo>
                    <a:pt x="450" y="654"/>
                  </a:lnTo>
                  <a:lnTo>
                    <a:pt x="450" y="636"/>
                  </a:lnTo>
                  <a:lnTo>
                    <a:pt x="444" y="624"/>
                  </a:lnTo>
                  <a:lnTo>
                    <a:pt x="444" y="606"/>
                  </a:lnTo>
                  <a:lnTo>
                    <a:pt x="450" y="594"/>
                  </a:lnTo>
                  <a:lnTo>
                    <a:pt x="462" y="588"/>
                  </a:lnTo>
                  <a:lnTo>
                    <a:pt x="468" y="576"/>
                  </a:lnTo>
                  <a:lnTo>
                    <a:pt x="486" y="576"/>
                  </a:lnTo>
                  <a:lnTo>
                    <a:pt x="486" y="588"/>
                  </a:lnTo>
                  <a:lnTo>
                    <a:pt x="528" y="588"/>
                  </a:lnTo>
                  <a:lnTo>
                    <a:pt x="534" y="582"/>
                  </a:lnTo>
                  <a:lnTo>
                    <a:pt x="534" y="576"/>
                  </a:lnTo>
                  <a:lnTo>
                    <a:pt x="528" y="570"/>
                  </a:lnTo>
                  <a:lnTo>
                    <a:pt x="522" y="570"/>
                  </a:lnTo>
                  <a:lnTo>
                    <a:pt x="522" y="564"/>
                  </a:lnTo>
                  <a:lnTo>
                    <a:pt x="528" y="558"/>
                  </a:lnTo>
                  <a:lnTo>
                    <a:pt x="534" y="558"/>
                  </a:lnTo>
                  <a:lnTo>
                    <a:pt x="546" y="552"/>
                  </a:lnTo>
                  <a:lnTo>
                    <a:pt x="552" y="546"/>
                  </a:lnTo>
                  <a:lnTo>
                    <a:pt x="564" y="540"/>
                  </a:lnTo>
                  <a:lnTo>
                    <a:pt x="594" y="540"/>
                  </a:lnTo>
                  <a:lnTo>
                    <a:pt x="594" y="552"/>
                  </a:lnTo>
                  <a:lnTo>
                    <a:pt x="600" y="558"/>
                  </a:lnTo>
                  <a:lnTo>
                    <a:pt x="612" y="558"/>
                  </a:lnTo>
                  <a:lnTo>
                    <a:pt x="624" y="552"/>
                  </a:lnTo>
                  <a:lnTo>
                    <a:pt x="630" y="540"/>
                  </a:lnTo>
                  <a:lnTo>
                    <a:pt x="636" y="534"/>
                  </a:lnTo>
                  <a:lnTo>
                    <a:pt x="636" y="528"/>
                  </a:lnTo>
                  <a:lnTo>
                    <a:pt x="630" y="522"/>
                  </a:lnTo>
                  <a:lnTo>
                    <a:pt x="630" y="510"/>
                  </a:lnTo>
                  <a:lnTo>
                    <a:pt x="624" y="498"/>
                  </a:lnTo>
                  <a:lnTo>
                    <a:pt x="624" y="480"/>
                  </a:lnTo>
                  <a:lnTo>
                    <a:pt x="630" y="474"/>
                  </a:lnTo>
                  <a:lnTo>
                    <a:pt x="636" y="474"/>
                  </a:lnTo>
                  <a:lnTo>
                    <a:pt x="636" y="438"/>
                  </a:lnTo>
                  <a:lnTo>
                    <a:pt x="642" y="432"/>
                  </a:lnTo>
                  <a:lnTo>
                    <a:pt x="660" y="432"/>
                  </a:lnTo>
                  <a:lnTo>
                    <a:pt x="690" y="414"/>
                  </a:lnTo>
                  <a:lnTo>
                    <a:pt x="684" y="414"/>
                  </a:lnTo>
                  <a:lnTo>
                    <a:pt x="672" y="408"/>
                  </a:lnTo>
                  <a:lnTo>
                    <a:pt x="672" y="402"/>
                  </a:lnTo>
                  <a:lnTo>
                    <a:pt x="666" y="396"/>
                  </a:lnTo>
                  <a:lnTo>
                    <a:pt x="666" y="390"/>
                  </a:lnTo>
                  <a:lnTo>
                    <a:pt x="654" y="384"/>
                  </a:lnTo>
                  <a:lnTo>
                    <a:pt x="642" y="372"/>
                  </a:lnTo>
                  <a:lnTo>
                    <a:pt x="642" y="360"/>
                  </a:lnTo>
                  <a:lnTo>
                    <a:pt x="660" y="360"/>
                  </a:lnTo>
                  <a:lnTo>
                    <a:pt x="666" y="366"/>
                  </a:lnTo>
                  <a:lnTo>
                    <a:pt x="684" y="372"/>
                  </a:lnTo>
                  <a:lnTo>
                    <a:pt x="690" y="372"/>
                  </a:lnTo>
                  <a:lnTo>
                    <a:pt x="696" y="366"/>
                  </a:lnTo>
                  <a:lnTo>
                    <a:pt x="714" y="366"/>
                  </a:lnTo>
                  <a:lnTo>
                    <a:pt x="714" y="336"/>
                  </a:lnTo>
                  <a:lnTo>
                    <a:pt x="708" y="330"/>
                  </a:lnTo>
                  <a:lnTo>
                    <a:pt x="708" y="318"/>
                  </a:lnTo>
                  <a:lnTo>
                    <a:pt x="714" y="306"/>
                  </a:lnTo>
                  <a:lnTo>
                    <a:pt x="738" y="282"/>
                  </a:lnTo>
                  <a:lnTo>
                    <a:pt x="738" y="276"/>
                  </a:lnTo>
                  <a:lnTo>
                    <a:pt x="732" y="264"/>
                  </a:lnTo>
                  <a:lnTo>
                    <a:pt x="726" y="258"/>
                  </a:lnTo>
                  <a:lnTo>
                    <a:pt x="726" y="228"/>
                  </a:lnTo>
                  <a:lnTo>
                    <a:pt x="696" y="198"/>
                  </a:lnTo>
                  <a:lnTo>
                    <a:pt x="696" y="192"/>
                  </a:lnTo>
                  <a:lnTo>
                    <a:pt x="702" y="186"/>
                  </a:lnTo>
                  <a:lnTo>
                    <a:pt x="708" y="174"/>
                  </a:lnTo>
                  <a:lnTo>
                    <a:pt x="714" y="168"/>
                  </a:lnTo>
                  <a:lnTo>
                    <a:pt x="738" y="156"/>
                  </a:lnTo>
                  <a:lnTo>
                    <a:pt x="744" y="150"/>
                  </a:lnTo>
                  <a:lnTo>
                    <a:pt x="768" y="138"/>
                  </a:lnTo>
                  <a:lnTo>
                    <a:pt x="774" y="138"/>
                  </a:lnTo>
                  <a:lnTo>
                    <a:pt x="780" y="132"/>
                  </a:lnTo>
                  <a:lnTo>
                    <a:pt x="822" y="132"/>
                  </a:lnTo>
                  <a:lnTo>
                    <a:pt x="828" y="126"/>
                  </a:lnTo>
                  <a:lnTo>
                    <a:pt x="852" y="126"/>
                  </a:lnTo>
                  <a:lnTo>
                    <a:pt x="864" y="132"/>
                  </a:lnTo>
                  <a:lnTo>
                    <a:pt x="876" y="132"/>
                  </a:lnTo>
                  <a:lnTo>
                    <a:pt x="882" y="126"/>
                  </a:lnTo>
                  <a:lnTo>
                    <a:pt x="894" y="126"/>
                  </a:lnTo>
                  <a:lnTo>
                    <a:pt x="900" y="120"/>
                  </a:lnTo>
                  <a:lnTo>
                    <a:pt x="894" y="114"/>
                  </a:lnTo>
                  <a:lnTo>
                    <a:pt x="894" y="10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76" name="Freeform 8">
              <a:extLst>
                <a:ext uri="{FF2B5EF4-FFF2-40B4-BE49-F238E27FC236}">
                  <a16:creationId xmlns:a16="http://schemas.microsoft.com/office/drawing/2014/main" id="{E6F27102-64B1-44F7-A10E-8DC1DA88C7EF}"/>
                </a:ext>
              </a:extLst>
            </p:cNvPr>
            <p:cNvSpPr>
              <a:spLocks/>
            </p:cNvSpPr>
            <p:nvPr/>
          </p:nvSpPr>
          <p:spPr bwMode="auto">
            <a:xfrm>
              <a:off x="6229561" y="3678098"/>
              <a:ext cx="533423" cy="531637"/>
            </a:xfrm>
            <a:custGeom>
              <a:avLst/>
              <a:gdLst/>
              <a:ahLst/>
              <a:cxnLst>
                <a:cxn ang="0">
                  <a:pos x="442" y="199"/>
                </a:cxn>
                <a:cxn ang="0">
                  <a:pos x="446" y="187"/>
                </a:cxn>
                <a:cxn ang="0">
                  <a:pos x="475" y="170"/>
                </a:cxn>
                <a:cxn ang="0">
                  <a:pos x="458" y="149"/>
                </a:cxn>
                <a:cxn ang="0">
                  <a:pos x="439" y="137"/>
                </a:cxn>
                <a:cxn ang="0">
                  <a:pos x="434" y="114"/>
                </a:cxn>
                <a:cxn ang="0">
                  <a:pos x="430" y="90"/>
                </a:cxn>
                <a:cxn ang="0">
                  <a:pos x="423" y="55"/>
                </a:cxn>
                <a:cxn ang="0">
                  <a:pos x="413" y="29"/>
                </a:cxn>
                <a:cxn ang="0">
                  <a:pos x="387" y="0"/>
                </a:cxn>
                <a:cxn ang="0">
                  <a:pos x="361" y="26"/>
                </a:cxn>
                <a:cxn ang="0">
                  <a:pos x="345" y="31"/>
                </a:cxn>
                <a:cxn ang="0">
                  <a:pos x="326" y="47"/>
                </a:cxn>
                <a:cxn ang="0">
                  <a:pos x="269" y="36"/>
                </a:cxn>
                <a:cxn ang="0">
                  <a:pos x="87" y="36"/>
                </a:cxn>
                <a:cxn ang="0">
                  <a:pos x="54" y="241"/>
                </a:cxn>
                <a:cxn ang="0">
                  <a:pos x="30" y="246"/>
                </a:cxn>
                <a:cxn ang="0">
                  <a:pos x="30" y="258"/>
                </a:cxn>
                <a:cxn ang="0">
                  <a:pos x="16" y="272"/>
                </a:cxn>
                <a:cxn ang="0">
                  <a:pos x="7" y="300"/>
                </a:cxn>
                <a:cxn ang="0">
                  <a:pos x="9" y="322"/>
                </a:cxn>
                <a:cxn ang="0">
                  <a:pos x="4" y="338"/>
                </a:cxn>
                <a:cxn ang="0">
                  <a:pos x="19" y="338"/>
                </a:cxn>
                <a:cxn ang="0">
                  <a:pos x="21" y="373"/>
                </a:cxn>
                <a:cxn ang="0">
                  <a:pos x="35" y="385"/>
                </a:cxn>
                <a:cxn ang="0">
                  <a:pos x="42" y="409"/>
                </a:cxn>
                <a:cxn ang="0">
                  <a:pos x="54" y="430"/>
                </a:cxn>
                <a:cxn ang="0">
                  <a:pos x="47" y="451"/>
                </a:cxn>
                <a:cxn ang="0">
                  <a:pos x="49" y="463"/>
                </a:cxn>
                <a:cxn ang="0">
                  <a:pos x="73" y="456"/>
                </a:cxn>
                <a:cxn ang="0">
                  <a:pos x="78" y="447"/>
                </a:cxn>
                <a:cxn ang="0">
                  <a:pos x="89" y="418"/>
                </a:cxn>
                <a:cxn ang="0">
                  <a:pos x="115" y="416"/>
                </a:cxn>
                <a:cxn ang="0">
                  <a:pos x="125" y="430"/>
                </a:cxn>
                <a:cxn ang="0">
                  <a:pos x="170" y="433"/>
                </a:cxn>
                <a:cxn ang="0">
                  <a:pos x="196" y="442"/>
                </a:cxn>
                <a:cxn ang="0">
                  <a:pos x="234" y="411"/>
                </a:cxn>
                <a:cxn ang="0">
                  <a:pos x="290" y="409"/>
                </a:cxn>
                <a:cxn ang="0">
                  <a:pos x="307" y="364"/>
                </a:cxn>
                <a:cxn ang="0">
                  <a:pos x="331" y="347"/>
                </a:cxn>
                <a:cxn ang="0">
                  <a:pos x="328" y="378"/>
                </a:cxn>
                <a:cxn ang="0">
                  <a:pos x="335" y="399"/>
                </a:cxn>
                <a:cxn ang="0">
                  <a:pos x="357" y="423"/>
                </a:cxn>
                <a:cxn ang="0">
                  <a:pos x="359" y="409"/>
                </a:cxn>
                <a:cxn ang="0">
                  <a:pos x="368" y="399"/>
                </a:cxn>
                <a:cxn ang="0">
                  <a:pos x="380" y="385"/>
                </a:cxn>
                <a:cxn ang="0">
                  <a:pos x="382" y="364"/>
                </a:cxn>
                <a:cxn ang="0">
                  <a:pos x="392" y="343"/>
                </a:cxn>
                <a:cxn ang="0">
                  <a:pos x="411" y="333"/>
                </a:cxn>
                <a:cxn ang="0">
                  <a:pos x="418" y="303"/>
                </a:cxn>
                <a:cxn ang="0">
                  <a:pos x="416" y="262"/>
                </a:cxn>
                <a:cxn ang="0">
                  <a:pos x="423" y="239"/>
                </a:cxn>
                <a:cxn ang="0">
                  <a:pos x="430" y="215"/>
                </a:cxn>
              </a:cxnLst>
              <a:rect l="0" t="0" r="r" b="b"/>
              <a:pathLst>
                <a:path w="475" h="466">
                  <a:moveTo>
                    <a:pt x="432" y="208"/>
                  </a:moveTo>
                  <a:lnTo>
                    <a:pt x="434" y="206"/>
                  </a:lnTo>
                  <a:lnTo>
                    <a:pt x="434" y="199"/>
                  </a:lnTo>
                  <a:lnTo>
                    <a:pt x="442" y="199"/>
                  </a:lnTo>
                  <a:lnTo>
                    <a:pt x="444" y="196"/>
                  </a:lnTo>
                  <a:lnTo>
                    <a:pt x="444" y="194"/>
                  </a:lnTo>
                  <a:lnTo>
                    <a:pt x="446" y="192"/>
                  </a:lnTo>
                  <a:lnTo>
                    <a:pt x="446" y="187"/>
                  </a:lnTo>
                  <a:lnTo>
                    <a:pt x="451" y="187"/>
                  </a:lnTo>
                  <a:lnTo>
                    <a:pt x="460" y="184"/>
                  </a:lnTo>
                  <a:lnTo>
                    <a:pt x="470" y="180"/>
                  </a:lnTo>
                  <a:lnTo>
                    <a:pt x="475" y="170"/>
                  </a:lnTo>
                  <a:lnTo>
                    <a:pt x="475" y="166"/>
                  </a:lnTo>
                  <a:lnTo>
                    <a:pt x="460" y="154"/>
                  </a:lnTo>
                  <a:lnTo>
                    <a:pt x="460" y="151"/>
                  </a:lnTo>
                  <a:lnTo>
                    <a:pt x="458" y="149"/>
                  </a:lnTo>
                  <a:lnTo>
                    <a:pt x="458" y="144"/>
                  </a:lnTo>
                  <a:lnTo>
                    <a:pt x="453" y="142"/>
                  </a:lnTo>
                  <a:lnTo>
                    <a:pt x="444" y="142"/>
                  </a:lnTo>
                  <a:lnTo>
                    <a:pt x="439" y="137"/>
                  </a:lnTo>
                  <a:lnTo>
                    <a:pt x="439" y="132"/>
                  </a:lnTo>
                  <a:lnTo>
                    <a:pt x="437" y="125"/>
                  </a:lnTo>
                  <a:lnTo>
                    <a:pt x="437" y="118"/>
                  </a:lnTo>
                  <a:lnTo>
                    <a:pt x="434" y="114"/>
                  </a:lnTo>
                  <a:lnTo>
                    <a:pt x="434" y="107"/>
                  </a:lnTo>
                  <a:lnTo>
                    <a:pt x="432" y="107"/>
                  </a:lnTo>
                  <a:lnTo>
                    <a:pt x="432" y="97"/>
                  </a:lnTo>
                  <a:lnTo>
                    <a:pt x="430" y="90"/>
                  </a:lnTo>
                  <a:lnTo>
                    <a:pt x="430" y="73"/>
                  </a:lnTo>
                  <a:lnTo>
                    <a:pt x="427" y="69"/>
                  </a:lnTo>
                  <a:lnTo>
                    <a:pt x="434" y="66"/>
                  </a:lnTo>
                  <a:lnTo>
                    <a:pt x="423" y="55"/>
                  </a:lnTo>
                  <a:lnTo>
                    <a:pt x="423" y="38"/>
                  </a:lnTo>
                  <a:lnTo>
                    <a:pt x="420" y="33"/>
                  </a:lnTo>
                  <a:lnTo>
                    <a:pt x="418" y="31"/>
                  </a:lnTo>
                  <a:lnTo>
                    <a:pt x="413" y="29"/>
                  </a:lnTo>
                  <a:lnTo>
                    <a:pt x="401" y="17"/>
                  </a:lnTo>
                  <a:lnTo>
                    <a:pt x="397" y="17"/>
                  </a:lnTo>
                  <a:lnTo>
                    <a:pt x="390" y="10"/>
                  </a:lnTo>
                  <a:lnTo>
                    <a:pt x="387" y="0"/>
                  </a:lnTo>
                  <a:lnTo>
                    <a:pt x="378" y="12"/>
                  </a:lnTo>
                  <a:lnTo>
                    <a:pt x="364" y="12"/>
                  </a:lnTo>
                  <a:lnTo>
                    <a:pt x="364" y="21"/>
                  </a:lnTo>
                  <a:lnTo>
                    <a:pt x="361" y="26"/>
                  </a:lnTo>
                  <a:lnTo>
                    <a:pt x="359" y="29"/>
                  </a:lnTo>
                  <a:lnTo>
                    <a:pt x="352" y="29"/>
                  </a:lnTo>
                  <a:lnTo>
                    <a:pt x="349" y="31"/>
                  </a:lnTo>
                  <a:lnTo>
                    <a:pt x="345" y="31"/>
                  </a:lnTo>
                  <a:lnTo>
                    <a:pt x="340" y="36"/>
                  </a:lnTo>
                  <a:lnTo>
                    <a:pt x="335" y="45"/>
                  </a:lnTo>
                  <a:lnTo>
                    <a:pt x="333" y="47"/>
                  </a:lnTo>
                  <a:lnTo>
                    <a:pt x="326" y="47"/>
                  </a:lnTo>
                  <a:lnTo>
                    <a:pt x="323" y="45"/>
                  </a:lnTo>
                  <a:lnTo>
                    <a:pt x="321" y="40"/>
                  </a:lnTo>
                  <a:lnTo>
                    <a:pt x="319" y="38"/>
                  </a:lnTo>
                  <a:lnTo>
                    <a:pt x="269" y="36"/>
                  </a:lnTo>
                  <a:lnTo>
                    <a:pt x="269" y="31"/>
                  </a:lnTo>
                  <a:lnTo>
                    <a:pt x="267" y="31"/>
                  </a:lnTo>
                  <a:lnTo>
                    <a:pt x="260" y="38"/>
                  </a:lnTo>
                  <a:lnTo>
                    <a:pt x="87" y="36"/>
                  </a:lnTo>
                  <a:lnTo>
                    <a:pt x="87" y="99"/>
                  </a:lnTo>
                  <a:lnTo>
                    <a:pt x="56" y="99"/>
                  </a:lnTo>
                  <a:lnTo>
                    <a:pt x="59" y="241"/>
                  </a:lnTo>
                  <a:lnTo>
                    <a:pt x="54" y="241"/>
                  </a:lnTo>
                  <a:lnTo>
                    <a:pt x="49" y="239"/>
                  </a:lnTo>
                  <a:lnTo>
                    <a:pt x="33" y="239"/>
                  </a:lnTo>
                  <a:lnTo>
                    <a:pt x="28" y="244"/>
                  </a:lnTo>
                  <a:lnTo>
                    <a:pt x="30" y="246"/>
                  </a:lnTo>
                  <a:lnTo>
                    <a:pt x="30" y="251"/>
                  </a:lnTo>
                  <a:lnTo>
                    <a:pt x="33" y="253"/>
                  </a:lnTo>
                  <a:lnTo>
                    <a:pt x="33" y="255"/>
                  </a:lnTo>
                  <a:lnTo>
                    <a:pt x="30" y="258"/>
                  </a:lnTo>
                  <a:lnTo>
                    <a:pt x="26" y="260"/>
                  </a:lnTo>
                  <a:lnTo>
                    <a:pt x="21" y="265"/>
                  </a:lnTo>
                  <a:lnTo>
                    <a:pt x="21" y="272"/>
                  </a:lnTo>
                  <a:lnTo>
                    <a:pt x="16" y="272"/>
                  </a:lnTo>
                  <a:lnTo>
                    <a:pt x="19" y="281"/>
                  </a:lnTo>
                  <a:lnTo>
                    <a:pt x="21" y="288"/>
                  </a:lnTo>
                  <a:lnTo>
                    <a:pt x="14" y="293"/>
                  </a:lnTo>
                  <a:lnTo>
                    <a:pt x="7" y="300"/>
                  </a:lnTo>
                  <a:lnTo>
                    <a:pt x="9" y="303"/>
                  </a:lnTo>
                  <a:lnTo>
                    <a:pt x="14" y="312"/>
                  </a:lnTo>
                  <a:lnTo>
                    <a:pt x="14" y="317"/>
                  </a:lnTo>
                  <a:lnTo>
                    <a:pt x="9" y="322"/>
                  </a:lnTo>
                  <a:lnTo>
                    <a:pt x="4" y="324"/>
                  </a:lnTo>
                  <a:lnTo>
                    <a:pt x="0" y="329"/>
                  </a:lnTo>
                  <a:lnTo>
                    <a:pt x="0" y="336"/>
                  </a:lnTo>
                  <a:lnTo>
                    <a:pt x="4" y="338"/>
                  </a:lnTo>
                  <a:lnTo>
                    <a:pt x="9" y="338"/>
                  </a:lnTo>
                  <a:lnTo>
                    <a:pt x="12" y="336"/>
                  </a:lnTo>
                  <a:lnTo>
                    <a:pt x="16" y="336"/>
                  </a:lnTo>
                  <a:lnTo>
                    <a:pt x="19" y="338"/>
                  </a:lnTo>
                  <a:lnTo>
                    <a:pt x="19" y="355"/>
                  </a:lnTo>
                  <a:lnTo>
                    <a:pt x="26" y="362"/>
                  </a:lnTo>
                  <a:lnTo>
                    <a:pt x="19" y="364"/>
                  </a:lnTo>
                  <a:lnTo>
                    <a:pt x="21" y="373"/>
                  </a:lnTo>
                  <a:lnTo>
                    <a:pt x="23" y="373"/>
                  </a:lnTo>
                  <a:lnTo>
                    <a:pt x="28" y="376"/>
                  </a:lnTo>
                  <a:lnTo>
                    <a:pt x="33" y="383"/>
                  </a:lnTo>
                  <a:lnTo>
                    <a:pt x="35" y="385"/>
                  </a:lnTo>
                  <a:lnTo>
                    <a:pt x="35" y="388"/>
                  </a:lnTo>
                  <a:lnTo>
                    <a:pt x="30" y="388"/>
                  </a:lnTo>
                  <a:lnTo>
                    <a:pt x="30" y="397"/>
                  </a:lnTo>
                  <a:lnTo>
                    <a:pt x="42" y="409"/>
                  </a:lnTo>
                  <a:lnTo>
                    <a:pt x="45" y="414"/>
                  </a:lnTo>
                  <a:lnTo>
                    <a:pt x="49" y="418"/>
                  </a:lnTo>
                  <a:lnTo>
                    <a:pt x="52" y="425"/>
                  </a:lnTo>
                  <a:lnTo>
                    <a:pt x="54" y="430"/>
                  </a:lnTo>
                  <a:lnTo>
                    <a:pt x="54" y="442"/>
                  </a:lnTo>
                  <a:lnTo>
                    <a:pt x="52" y="444"/>
                  </a:lnTo>
                  <a:lnTo>
                    <a:pt x="49" y="449"/>
                  </a:lnTo>
                  <a:lnTo>
                    <a:pt x="47" y="451"/>
                  </a:lnTo>
                  <a:lnTo>
                    <a:pt x="47" y="454"/>
                  </a:lnTo>
                  <a:lnTo>
                    <a:pt x="49" y="456"/>
                  </a:lnTo>
                  <a:lnTo>
                    <a:pt x="52" y="456"/>
                  </a:lnTo>
                  <a:lnTo>
                    <a:pt x="49" y="463"/>
                  </a:lnTo>
                  <a:lnTo>
                    <a:pt x="66" y="466"/>
                  </a:lnTo>
                  <a:lnTo>
                    <a:pt x="66" y="461"/>
                  </a:lnTo>
                  <a:lnTo>
                    <a:pt x="68" y="459"/>
                  </a:lnTo>
                  <a:lnTo>
                    <a:pt x="73" y="456"/>
                  </a:lnTo>
                  <a:lnTo>
                    <a:pt x="73" y="456"/>
                  </a:lnTo>
                  <a:lnTo>
                    <a:pt x="73" y="454"/>
                  </a:lnTo>
                  <a:lnTo>
                    <a:pt x="73" y="451"/>
                  </a:lnTo>
                  <a:lnTo>
                    <a:pt x="78" y="447"/>
                  </a:lnTo>
                  <a:lnTo>
                    <a:pt x="78" y="437"/>
                  </a:lnTo>
                  <a:lnTo>
                    <a:pt x="82" y="437"/>
                  </a:lnTo>
                  <a:lnTo>
                    <a:pt x="82" y="428"/>
                  </a:lnTo>
                  <a:lnTo>
                    <a:pt x="89" y="418"/>
                  </a:lnTo>
                  <a:lnTo>
                    <a:pt x="92" y="411"/>
                  </a:lnTo>
                  <a:lnTo>
                    <a:pt x="101" y="409"/>
                  </a:lnTo>
                  <a:lnTo>
                    <a:pt x="113" y="407"/>
                  </a:lnTo>
                  <a:lnTo>
                    <a:pt x="115" y="416"/>
                  </a:lnTo>
                  <a:lnTo>
                    <a:pt x="118" y="418"/>
                  </a:lnTo>
                  <a:lnTo>
                    <a:pt x="123" y="421"/>
                  </a:lnTo>
                  <a:lnTo>
                    <a:pt x="123" y="423"/>
                  </a:lnTo>
                  <a:lnTo>
                    <a:pt x="125" y="430"/>
                  </a:lnTo>
                  <a:lnTo>
                    <a:pt x="127" y="433"/>
                  </a:lnTo>
                  <a:lnTo>
                    <a:pt x="137" y="440"/>
                  </a:lnTo>
                  <a:lnTo>
                    <a:pt x="146" y="435"/>
                  </a:lnTo>
                  <a:lnTo>
                    <a:pt x="170" y="433"/>
                  </a:lnTo>
                  <a:lnTo>
                    <a:pt x="175" y="435"/>
                  </a:lnTo>
                  <a:lnTo>
                    <a:pt x="177" y="442"/>
                  </a:lnTo>
                  <a:lnTo>
                    <a:pt x="177" y="442"/>
                  </a:lnTo>
                  <a:lnTo>
                    <a:pt x="196" y="442"/>
                  </a:lnTo>
                  <a:lnTo>
                    <a:pt x="205" y="430"/>
                  </a:lnTo>
                  <a:lnTo>
                    <a:pt x="219" y="430"/>
                  </a:lnTo>
                  <a:lnTo>
                    <a:pt x="222" y="418"/>
                  </a:lnTo>
                  <a:lnTo>
                    <a:pt x="234" y="411"/>
                  </a:lnTo>
                  <a:lnTo>
                    <a:pt x="250" y="421"/>
                  </a:lnTo>
                  <a:lnTo>
                    <a:pt x="260" y="430"/>
                  </a:lnTo>
                  <a:lnTo>
                    <a:pt x="274" y="430"/>
                  </a:lnTo>
                  <a:lnTo>
                    <a:pt x="290" y="409"/>
                  </a:lnTo>
                  <a:lnTo>
                    <a:pt x="295" y="397"/>
                  </a:lnTo>
                  <a:lnTo>
                    <a:pt x="309" y="388"/>
                  </a:lnTo>
                  <a:lnTo>
                    <a:pt x="307" y="381"/>
                  </a:lnTo>
                  <a:lnTo>
                    <a:pt x="307" y="364"/>
                  </a:lnTo>
                  <a:lnTo>
                    <a:pt x="300" y="357"/>
                  </a:lnTo>
                  <a:lnTo>
                    <a:pt x="319" y="357"/>
                  </a:lnTo>
                  <a:lnTo>
                    <a:pt x="319" y="350"/>
                  </a:lnTo>
                  <a:lnTo>
                    <a:pt x="331" y="347"/>
                  </a:lnTo>
                  <a:lnTo>
                    <a:pt x="328" y="357"/>
                  </a:lnTo>
                  <a:lnTo>
                    <a:pt x="328" y="366"/>
                  </a:lnTo>
                  <a:lnTo>
                    <a:pt x="326" y="369"/>
                  </a:lnTo>
                  <a:lnTo>
                    <a:pt x="328" y="378"/>
                  </a:lnTo>
                  <a:lnTo>
                    <a:pt x="331" y="385"/>
                  </a:lnTo>
                  <a:lnTo>
                    <a:pt x="331" y="390"/>
                  </a:lnTo>
                  <a:lnTo>
                    <a:pt x="328" y="395"/>
                  </a:lnTo>
                  <a:lnTo>
                    <a:pt x="335" y="399"/>
                  </a:lnTo>
                  <a:lnTo>
                    <a:pt x="345" y="407"/>
                  </a:lnTo>
                  <a:lnTo>
                    <a:pt x="352" y="414"/>
                  </a:lnTo>
                  <a:lnTo>
                    <a:pt x="354" y="418"/>
                  </a:lnTo>
                  <a:lnTo>
                    <a:pt x="357" y="423"/>
                  </a:lnTo>
                  <a:lnTo>
                    <a:pt x="359" y="423"/>
                  </a:lnTo>
                  <a:lnTo>
                    <a:pt x="361" y="421"/>
                  </a:lnTo>
                  <a:lnTo>
                    <a:pt x="361" y="414"/>
                  </a:lnTo>
                  <a:lnTo>
                    <a:pt x="359" y="409"/>
                  </a:lnTo>
                  <a:lnTo>
                    <a:pt x="359" y="402"/>
                  </a:lnTo>
                  <a:lnTo>
                    <a:pt x="366" y="395"/>
                  </a:lnTo>
                  <a:lnTo>
                    <a:pt x="368" y="395"/>
                  </a:lnTo>
                  <a:lnTo>
                    <a:pt x="368" y="399"/>
                  </a:lnTo>
                  <a:lnTo>
                    <a:pt x="371" y="402"/>
                  </a:lnTo>
                  <a:lnTo>
                    <a:pt x="378" y="402"/>
                  </a:lnTo>
                  <a:lnTo>
                    <a:pt x="380" y="399"/>
                  </a:lnTo>
                  <a:lnTo>
                    <a:pt x="380" y="385"/>
                  </a:lnTo>
                  <a:lnTo>
                    <a:pt x="378" y="383"/>
                  </a:lnTo>
                  <a:lnTo>
                    <a:pt x="378" y="381"/>
                  </a:lnTo>
                  <a:lnTo>
                    <a:pt x="382" y="373"/>
                  </a:lnTo>
                  <a:lnTo>
                    <a:pt x="382" y="364"/>
                  </a:lnTo>
                  <a:lnTo>
                    <a:pt x="385" y="362"/>
                  </a:lnTo>
                  <a:lnTo>
                    <a:pt x="390" y="362"/>
                  </a:lnTo>
                  <a:lnTo>
                    <a:pt x="392" y="357"/>
                  </a:lnTo>
                  <a:lnTo>
                    <a:pt x="392" y="343"/>
                  </a:lnTo>
                  <a:lnTo>
                    <a:pt x="394" y="340"/>
                  </a:lnTo>
                  <a:lnTo>
                    <a:pt x="397" y="336"/>
                  </a:lnTo>
                  <a:lnTo>
                    <a:pt x="399" y="333"/>
                  </a:lnTo>
                  <a:lnTo>
                    <a:pt x="411" y="333"/>
                  </a:lnTo>
                  <a:lnTo>
                    <a:pt x="411" y="314"/>
                  </a:lnTo>
                  <a:lnTo>
                    <a:pt x="413" y="310"/>
                  </a:lnTo>
                  <a:lnTo>
                    <a:pt x="416" y="307"/>
                  </a:lnTo>
                  <a:lnTo>
                    <a:pt x="418" y="303"/>
                  </a:lnTo>
                  <a:lnTo>
                    <a:pt x="420" y="300"/>
                  </a:lnTo>
                  <a:lnTo>
                    <a:pt x="420" y="284"/>
                  </a:lnTo>
                  <a:lnTo>
                    <a:pt x="418" y="265"/>
                  </a:lnTo>
                  <a:lnTo>
                    <a:pt x="416" y="262"/>
                  </a:lnTo>
                  <a:lnTo>
                    <a:pt x="416" y="255"/>
                  </a:lnTo>
                  <a:lnTo>
                    <a:pt x="420" y="253"/>
                  </a:lnTo>
                  <a:lnTo>
                    <a:pt x="423" y="253"/>
                  </a:lnTo>
                  <a:lnTo>
                    <a:pt x="423" y="239"/>
                  </a:lnTo>
                  <a:lnTo>
                    <a:pt x="425" y="239"/>
                  </a:lnTo>
                  <a:lnTo>
                    <a:pt x="427" y="236"/>
                  </a:lnTo>
                  <a:lnTo>
                    <a:pt x="430" y="232"/>
                  </a:lnTo>
                  <a:lnTo>
                    <a:pt x="430" y="215"/>
                  </a:lnTo>
                  <a:lnTo>
                    <a:pt x="427" y="213"/>
                  </a:lnTo>
                  <a:lnTo>
                    <a:pt x="427" y="208"/>
                  </a:lnTo>
                  <a:lnTo>
                    <a:pt x="432" y="20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77" name="Freeform 9">
              <a:extLst>
                <a:ext uri="{FF2B5EF4-FFF2-40B4-BE49-F238E27FC236}">
                  <a16:creationId xmlns:a16="http://schemas.microsoft.com/office/drawing/2014/main" id="{6641F9CF-303A-496E-B481-029329011E5A}"/>
                </a:ext>
              </a:extLst>
            </p:cNvPr>
            <p:cNvSpPr>
              <a:spLocks/>
            </p:cNvSpPr>
            <p:nvPr/>
          </p:nvSpPr>
          <p:spPr bwMode="auto">
            <a:xfrm>
              <a:off x="6302589" y="4073255"/>
              <a:ext cx="384192" cy="326917"/>
            </a:xfrm>
            <a:custGeom>
              <a:avLst/>
              <a:gdLst/>
              <a:ahLst/>
              <a:cxnLst>
                <a:cxn ang="0">
                  <a:pos x="269" y="52"/>
                </a:cxn>
                <a:cxn ang="0">
                  <a:pos x="265" y="38"/>
                </a:cxn>
                <a:cxn ang="0">
                  <a:pos x="262" y="19"/>
                </a:cxn>
                <a:cxn ang="0">
                  <a:pos x="253" y="3"/>
                </a:cxn>
                <a:cxn ang="0">
                  <a:pos x="241" y="17"/>
                </a:cxn>
                <a:cxn ang="0">
                  <a:pos x="229" y="50"/>
                </a:cxn>
                <a:cxn ang="0">
                  <a:pos x="194" y="83"/>
                </a:cxn>
                <a:cxn ang="0">
                  <a:pos x="156" y="71"/>
                </a:cxn>
                <a:cxn ang="0">
                  <a:pos x="130" y="95"/>
                </a:cxn>
                <a:cxn ang="0">
                  <a:pos x="109" y="88"/>
                </a:cxn>
                <a:cxn ang="0">
                  <a:pos x="71" y="93"/>
                </a:cxn>
                <a:cxn ang="0">
                  <a:pos x="57" y="76"/>
                </a:cxn>
                <a:cxn ang="0">
                  <a:pos x="49" y="69"/>
                </a:cxn>
                <a:cxn ang="0">
                  <a:pos x="26" y="64"/>
                </a:cxn>
                <a:cxn ang="0">
                  <a:pos x="16" y="90"/>
                </a:cxn>
                <a:cxn ang="0">
                  <a:pos x="7" y="104"/>
                </a:cxn>
                <a:cxn ang="0">
                  <a:pos x="7" y="109"/>
                </a:cxn>
                <a:cxn ang="0">
                  <a:pos x="0" y="119"/>
                </a:cxn>
                <a:cxn ang="0">
                  <a:pos x="12" y="135"/>
                </a:cxn>
                <a:cxn ang="0">
                  <a:pos x="28" y="142"/>
                </a:cxn>
                <a:cxn ang="0">
                  <a:pos x="38" y="152"/>
                </a:cxn>
                <a:cxn ang="0">
                  <a:pos x="33" y="154"/>
                </a:cxn>
                <a:cxn ang="0">
                  <a:pos x="42" y="164"/>
                </a:cxn>
                <a:cxn ang="0">
                  <a:pos x="54" y="173"/>
                </a:cxn>
                <a:cxn ang="0">
                  <a:pos x="59" y="182"/>
                </a:cxn>
                <a:cxn ang="0">
                  <a:pos x="68" y="190"/>
                </a:cxn>
                <a:cxn ang="0">
                  <a:pos x="68" y="197"/>
                </a:cxn>
                <a:cxn ang="0">
                  <a:pos x="83" y="208"/>
                </a:cxn>
                <a:cxn ang="0">
                  <a:pos x="92" y="218"/>
                </a:cxn>
                <a:cxn ang="0">
                  <a:pos x="106" y="241"/>
                </a:cxn>
                <a:cxn ang="0">
                  <a:pos x="127" y="258"/>
                </a:cxn>
                <a:cxn ang="0">
                  <a:pos x="137" y="251"/>
                </a:cxn>
                <a:cxn ang="0">
                  <a:pos x="146" y="258"/>
                </a:cxn>
                <a:cxn ang="0">
                  <a:pos x="156" y="251"/>
                </a:cxn>
                <a:cxn ang="0">
                  <a:pos x="168" y="251"/>
                </a:cxn>
                <a:cxn ang="0">
                  <a:pos x="177" y="267"/>
                </a:cxn>
                <a:cxn ang="0">
                  <a:pos x="187" y="272"/>
                </a:cxn>
                <a:cxn ang="0">
                  <a:pos x="203" y="275"/>
                </a:cxn>
                <a:cxn ang="0">
                  <a:pos x="215" y="279"/>
                </a:cxn>
                <a:cxn ang="0">
                  <a:pos x="222" y="275"/>
                </a:cxn>
                <a:cxn ang="0">
                  <a:pos x="243" y="277"/>
                </a:cxn>
                <a:cxn ang="0">
                  <a:pos x="262" y="272"/>
                </a:cxn>
                <a:cxn ang="0">
                  <a:pos x="274" y="277"/>
                </a:cxn>
                <a:cxn ang="0">
                  <a:pos x="283" y="265"/>
                </a:cxn>
                <a:cxn ang="0">
                  <a:pos x="295" y="251"/>
                </a:cxn>
                <a:cxn ang="0">
                  <a:pos x="340" y="239"/>
                </a:cxn>
                <a:cxn ang="0">
                  <a:pos x="335" y="225"/>
                </a:cxn>
                <a:cxn ang="0">
                  <a:pos x="316" y="208"/>
                </a:cxn>
                <a:cxn ang="0">
                  <a:pos x="312" y="185"/>
                </a:cxn>
                <a:cxn ang="0">
                  <a:pos x="293" y="175"/>
                </a:cxn>
                <a:cxn ang="0">
                  <a:pos x="286" y="159"/>
                </a:cxn>
                <a:cxn ang="0">
                  <a:pos x="276" y="149"/>
                </a:cxn>
                <a:cxn ang="0">
                  <a:pos x="260" y="147"/>
                </a:cxn>
                <a:cxn ang="0">
                  <a:pos x="265" y="135"/>
                </a:cxn>
                <a:cxn ang="0">
                  <a:pos x="279" y="128"/>
                </a:cxn>
                <a:cxn ang="0">
                  <a:pos x="288" y="123"/>
                </a:cxn>
                <a:cxn ang="0">
                  <a:pos x="291" y="100"/>
                </a:cxn>
                <a:cxn ang="0">
                  <a:pos x="286" y="88"/>
                </a:cxn>
                <a:cxn ang="0">
                  <a:pos x="291" y="76"/>
                </a:cxn>
              </a:cxnLst>
              <a:rect l="0" t="0" r="r" b="b"/>
              <a:pathLst>
                <a:path w="342" h="286">
                  <a:moveTo>
                    <a:pt x="286" y="67"/>
                  </a:moveTo>
                  <a:lnTo>
                    <a:pt x="279" y="60"/>
                  </a:lnTo>
                  <a:lnTo>
                    <a:pt x="269" y="52"/>
                  </a:lnTo>
                  <a:lnTo>
                    <a:pt x="262" y="48"/>
                  </a:lnTo>
                  <a:lnTo>
                    <a:pt x="265" y="43"/>
                  </a:lnTo>
                  <a:lnTo>
                    <a:pt x="265" y="38"/>
                  </a:lnTo>
                  <a:lnTo>
                    <a:pt x="262" y="31"/>
                  </a:lnTo>
                  <a:lnTo>
                    <a:pt x="260" y="22"/>
                  </a:lnTo>
                  <a:lnTo>
                    <a:pt x="262" y="19"/>
                  </a:lnTo>
                  <a:lnTo>
                    <a:pt x="262" y="10"/>
                  </a:lnTo>
                  <a:lnTo>
                    <a:pt x="265" y="0"/>
                  </a:lnTo>
                  <a:lnTo>
                    <a:pt x="253" y="3"/>
                  </a:lnTo>
                  <a:lnTo>
                    <a:pt x="253" y="10"/>
                  </a:lnTo>
                  <a:lnTo>
                    <a:pt x="234" y="10"/>
                  </a:lnTo>
                  <a:lnTo>
                    <a:pt x="241" y="17"/>
                  </a:lnTo>
                  <a:lnTo>
                    <a:pt x="241" y="34"/>
                  </a:lnTo>
                  <a:lnTo>
                    <a:pt x="243" y="41"/>
                  </a:lnTo>
                  <a:lnTo>
                    <a:pt x="229" y="50"/>
                  </a:lnTo>
                  <a:lnTo>
                    <a:pt x="224" y="62"/>
                  </a:lnTo>
                  <a:lnTo>
                    <a:pt x="208" y="83"/>
                  </a:lnTo>
                  <a:lnTo>
                    <a:pt x="194" y="83"/>
                  </a:lnTo>
                  <a:lnTo>
                    <a:pt x="184" y="74"/>
                  </a:lnTo>
                  <a:lnTo>
                    <a:pt x="168" y="64"/>
                  </a:lnTo>
                  <a:lnTo>
                    <a:pt x="156" y="71"/>
                  </a:lnTo>
                  <a:lnTo>
                    <a:pt x="153" y="83"/>
                  </a:lnTo>
                  <a:lnTo>
                    <a:pt x="139" y="83"/>
                  </a:lnTo>
                  <a:lnTo>
                    <a:pt x="130" y="95"/>
                  </a:lnTo>
                  <a:lnTo>
                    <a:pt x="111" y="95"/>
                  </a:lnTo>
                  <a:lnTo>
                    <a:pt x="111" y="95"/>
                  </a:lnTo>
                  <a:lnTo>
                    <a:pt x="109" y="88"/>
                  </a:lnTo>
                  <a:lnTo>
                    <a:pt x="104" y="86"/>
                  </a:lnTo>
                  <a:lnTo>
                    <a:pt x="80" y="88"/>
                  </a:lnTo>
                  <a:lnTo>
                    <a:pt x="71" y="93"/>
                  </a:lnTo>
                  <a:lnTo>
                    <a:pt x="61" y="86"/>
                  </a:lnTo>
                  <a:lnTo>
                    <a:pt x="59" y="83"/>
                  </a:lnTo>
                  <a:lnTo>
                    <a:pt x="57" y="76"/>
                  </a:lnTo>
                  <a:lnTo>
                    <a:pt x="57" y="74"/>
                  </a:lnTo>
                  <a:lnTo>
                    <a:pt x="52" y="71"/>
                  </a:lnTo>
                  <a:lnTo>
                    <a:pt x="49" y="69"/>
                  </a:lnTo>
                  <a:lnTo>
                    <a:pt x="47" y="60"/>
                  </a:lnTo>
                  <a:lnTo>
                    <a:pt x="35" y="62"/>
                  </a:lnTo>
                  <a:lnTo>
                    <a:pt x="26" y="64"/>
                  </a:lnTo>
                  <a:lnTo>
                    <a:pt x="23" y="71"/>
                  </a:lnTo>
                  <a:lnTo>
                    <a:pt x="16" y="81"/>
                  </a:lnTo>
                  <a:lnTo>
                    <a:pt x="16" y="90"/>
                  </a:lnTo>
                  <a:lnTo>
                    <a:pt x="12" y="90"/>
                  </a:lnTo>
                  <a:lnTo>
                    <a:pt x="12" y="100"/>
                  </a:lnTo>
                  <a:lnTo>
                    <a:pt x="7" y="104"/>
                  </a:lnTo>
                  <a:lnTo>
                    <a:pt x="7" y="107"/>
                  </a:lnTo>
                  <a:lnTo>
                    <a:pt x="7" y="109"/>
                  </a:lnTo>
                  <a:lnTo>
                    <a:pt x="7" y="109"/>
                  </a:lnTo>
                  <a:lnTo>
                    <a:pt x="2" y="112"/>
                  </a:lnTo>
                  <a:lnTo>
                    <a:pt x="0" y="114"/>
                  </a:lnTo>
                  <a:lnTo>
                    <a:pt x="0" y="119"/>
                  </a:lnTo>
                  <a:lnTo>
                    <a:pt x="2" y="119"/>
                  </a:lnTo>
                  <a:lnTo>
                    <a:pt x="2" y="130"/>
                  </a:lnTo>
                  <a:lnTo>
                    <a:pt x="12" y="135"/>
                  </a:lnTo>
                  <a:lnTo>
                    <a:pt x="26" y="135"/>
                  </a:lnTo>
                  <a:lnTo>
                    <a:pt x="26" y="142"/>
                  </a:lnTo>
                  <a:lnTo>
                    <a:pt x="28" y="142"/>
                  </a:lnTo>
                  <a:lnTo>
                    <a:pt x="33" y="145"/>
                  </a:lnTo>
                  <a:lnTo>
                    <a:pt x="38" y="149"/>
                  </a:lnTo>
                  <a:lnTo>
                    <a:pt x="38" y="152"/>
                  </a:lnTo>
                  <a:lnTo>
                    <a:pt x="35" y="152"/>
                  </a:lnTo>
                  <a:lnTo>
                    <a:pt x="35" y="154"/>
                  </a:lnTo>
                  <a:lnTo>
                    <a:pt x="33" y="154"/>
                  </a:lnTo>
                  <a:lnTo>
                    <a:pt x="33" y="156"/>
                  </a:lnTo>
                  <a:lnTo>
                    <a:pt x="38" y="161"/>
                  </a:lnTo>
                  <a:lnTo>
                    <a:pt x="42" y="164"/>
                  </a:lnTo>
                  <a:lnTo>
                    <a:pt x="45" y="164"/>
                  </a:lnTo>
                  <a:lnTo>
                    <a:pt x="49" y="166"/>
                  </a:lnTo>
                  <a:lnTo>
                    <a:pt x="54" y="173"/>
                  </a:lnTo>
                  <a:lnTo>
                    <a:pt x="57" y="178"/>
                  </a:lnTo>
                  <a:lnTo>
                    <a:pt x="59" y="180"/>
                  </a:lnTo>
                  <a:lnTo>
                    <a:pt x="59" y="182"/>
                  </a:lnTo>
                  <a:lnTo>
                    <a:pt x="66" y="182"/>
                  </a:lnTo>
                  <a:lnTo>
                    <a:pt x="68" y="185"/>
                  </a:lnTo>
                  <a:lnTo>
                    <a:pt x="68" y="190"/>
                  </a:lnTo>
                  <a:lnTo>
                    <a:pt x="64" y="190"/>
                  </a:lnTo>
                  <a:lnTo>
                    <a:pt x="64" y="192"/>
                  </a:lnTo>
                  <a:lnTo>
                    <a:pt x="68" y="197"/>
                  </a:lnTo>
                  <a:lnTo>
                    <a:pt x="68" y="204"/>
                  </a:lnTo>
                  <a:lnTo>
                    <a:pt x="80" y="206"/>
                  </a:lnTo>
                  <a:lnTo>
                    <a:pt x="83" y="208"/>
                  </a:lnTo>
                  <a:lnTo>
                    <a:pt x="87" y="211"/>
                  </a:lnTo>
                  <a:lnTo>
                    <a:pt x="90" y="213"/>
                  </a:lnTo>
                  <a:lnTo>
                    <a:pt x="92" y="218"/>
                  </a:lnTo>
                  <a:lnTo>
                    <a:pt x="92" y="227"/>
                  </a:lnTo>
                  <a:lnTo>
                    <a:pt x="94" y="232"/>
                  </a:lnTo>
                  <a:lnTo>
                    <a:pt x="106" y="241"/>
                  </a:lnTo>
                  <a:lnTo>
                    <a:pt x="106" y="251"/>
                  </a:lnTo>
                  <a:lnTo>
                    <a:pt x="125" y="260"/>
                  </a:lnTo>
                  <a:lnTo>
                    <a:pt x="127" y="258"/>
                  </a:lnTo>
                  <a:lnTo>
                    <a:pt x="130" y="253"/>
                  </a:lnTo>
                  <a:lnTo>
                    <a:pt x="132" y="251"/>
                  </a:lnTo>
                  <a:lnTo>
                    <a:pt x="137" y="251"/>
                  </a:lnTo>
                  <a:lnTo>
                    <a:pt x="142" y="253"/>
                  </a:lnTo>
                  <a:lnTo>
                    <a:pt x="142" y="256"/>
                  </a:lnTo>
                  <a:lnTo>
                    <a:pt x="146" y="258"/>
                  </a:lnTo>
                  <a:lnTo>
                    <a:pt x="149" y="258"/>
                  </a:lnTo>
                  <a:lnTo>
                    <a:pt x="156" y="253"/>
                  </a:lnTo>
                  <a:lnTo>
                    <a:pt x="156" y="251"/>
                  </a:lnTo>
                  <a:lnTo>
                    <a:pt x="161" y="246"/>
                  </a:lnTo>
                  <a:lnTo>
                    <a:pt x="163" y="249"/>
                  </a:lnTo>
                  <a:lnTo>
                    <a:pt x="168" y="251"/>
                  </a:lnTo>
                  <a:lnTo>
                    <a:pt x="170" y="258"/>
                  </a:lnTo>
                  <a:lnTo>
                    <a:pt x="172" y="263"/>
                  </a:lnTo>
                  <a:lnTo>
                    <a:pt x="177" y="267"/>
                  </a:lnTo>
                  <a:lnTo>
                    <a:pt x="182" y="270"/>
                  </a:lnTo>
                  <a:lnTo>
                    <a:pt x="184" y="272"/>
                  </a:lnTo>
                  <a:lnTo>
                    <a:pt x="187" y="272"/>
                  </a:lnTo>
                  <a:lnTo>
                    <a:pt x="189" y="282"/>
                  </a:lnTo>
                  <a:lnTo>
                    <a:pt x="196" y="282"/>
                  </a:lnTo>
                  <a:lnTo>
                    <a:pt x="203" y="275"/>
                  </a:lnTo>
                  <a:lnTo>
                    <a:pt x="208" y="275"/>
                  </a:lnTo>
                  <a:lnTo>
                    <a:pt x="210" y="277"/>
                  </a:lnTo>
                  <a:lnTo>
                    <a:pt x="215" y="279"/>
                  </a:lnTo>
                  <a:lnTo>
                    <a:pt x="220" y="279"/>
                  </a:lnTo>
                  <a:lnTo>
                    <a:pt x="220" y="277"/>
                  </a:lnTo>
                  <a:lnTo>
                    <a:pt x="222" y="275"/>
                  </a:lnTo>
                  <a:lnTo>
                    <a:pt x="224" y="275"/>
                  </a:lnTo>
                  <a:lnTo>
                    <a:pt x="236" y="286"/>
                  </a:lnTo>
                  <a:lnTo>
                    <a:pt x="243" y="277"/>
                  </a:lnTo>
                  <a:lnTo>
                    <a:pt x="253" y="277"/>
                  </a:lnTo>
                  <a:lnTo>
                    <a:pt x="257" y="272"/>
                  </a:lnTo>
                  <a:lnTo>
                    <a:pt x="262" y="272"/>
                  </a:lnTo>
                  <a:lnTo>
                    <a:pt x="262" y="275"/>
                  </a:lnTo>
                  <a:lnTo>
                    <a:pt x="265" y="277"/>
                  </a:lnTo>
                  <a:lnTo>
                    <a:pt x="274" y="277"/>
                  </a:lnTo>
                  <a:lnTo>
                    <a:pt x="281" y="270"/>
                  </a:lnTo>
                  <a:lnTo>
                    <a:pt x="281" y="267"/>
                  </a:lnTo>
                  <a:lnTo>
                    <a:pt x="283" y="265"/>
                  </a:lnTo>
                  <a:lnTo>
                    <a:pt x="283" y="263"/>
                  </a:lnTo>
                  <a:lnTo>
                    <a:pt x="288" y="263"/>
                  </a:lnTo>
                  <a:lnTo>
                    <a:pt x="295" y="251"/>
                  </a:lnTo>
                  <a:lnTo>
                    <a:pt x="333" y="251"/>
                  </a:lnTo>
                  <a:lnTo>
                    <a:pt x="342" y="246"/>
                  </a:lnTo>
                  <a:lnTo>
                    <a:pt x="340" y="239"/>
                  </a:lnTo>
                  <a:lnTo>
                    <a:pt x="340" y="232"/>
                  </a:lnTo>
                  <a:lnTo>
                    <a:pt x="338" y="227"/>
                  </a:lnTo>
                  <a:lnTo>
                    <a:pt x="335" y="225"/>
                  </a:lnTo>
                  <a:lnTo>
                    <a:pt x="328" y="225"/>
                  </a:lnTo>
                  <a:lnTo>
                    <a:pt x="324" y="223"/>
                  </a:lnTo>
                  <a:lnTo>
                    <a:pt x="316" y="208"/>
                  </a:lnTo>
                  <a:lnTo>
                    <a:pt x="316" y="201"/>
                  </a:lnTo>
                  <a:lnTo>
                    <a:pt x="312" y="199"/>
                  </a:lnTo>
                  <a:lnTo>
                    <a:pt x="312" y="185"/>
                  </a:lnTo>
                  <a:lnTo>
                    <a:pt x="305" y="185"/>
                  </a:lnTo>
                  <a:lnTo>
                    <a:pt x="302" y="175"/>
                  </a:lnTo>
                  <a:lnTo>
                    <a:pt x="293" y="175"/>
                  </a:lnTo>
                  <a:lnTo>
                    <a:pt x="291" y="168"/>
                  </a:lnTo>
                  <a:lnTo>
                    <a:pt x="291" y="161"/>
                  </a:lnTo>
                  <a:lnTo>
                    <a:pt x="286" y="159"/>
                  </a:lnTo>
                  <a:lnTo>
                    <a:pt x="283" y="154"/>
                  </a:lnTo>
                  <a:lnTo>
                    <a:pt x="279" y="152"/>
                  </a:lnTo>
                  <a:lnTo>
                    <a:pt x="276" y="149"/>
                  </a:lnTo>
                  <a:lnTo>
                    <a:pt x="267" y="149"/>
                  </a:lnTo>
                  <a:lnTo>
                    <a:pt x="262" y="147"/>
                  </a:lnTo>
                  <a:lnTo>
                    <a:pt x="260" y="147"/>
                  </a:lnTo>
                  <a:lnTo>
                    <a:pt x="260" y="142"/>
                  </a:lnTo>
                  <a:lnTo>
                    <a:pt x="262" y="138"/>
                  </a:lnTo>
                  <a:lnTo>
                    <a:pt x="265" y="135"/>
                  </a:lnTo>
                  <a:lnTo>
                    <a:pt x="262" y="126"/>
                  </a:lnTo>
                  <a:lnTo>
                    <a:pt x="276" y="126"/>
                  </a:lnTo>
                  <a:lnTo>
                    <a:pt x="279" y="128"/>
                  </a:lnTo>
                  <a:lnTo>
                    <a:pt x="281" y="126"/>
                  </a:lnTo>
                  <a:lnTo>
                    <a:pt x="286" y="126"/>
                  </a:lnTo>
                  <a:lnTo>
                    <a:pt x="288" y="123"/>
                  </a:lnTo>
                  <a:lnTo>
                    <a:pt x="288" y="119"/>
                  </a:lnTo>
                  <a:lnTo>
                    <a:pt x="291" y="114"/>
                  </a:lnTo>
                  <a:lnTo>
                    <a:pt x="291" y="100"/>
                  </a:lnTo>
                  <a:lnTo>
                    <a:pt x="288" y="97"/>
                  </a:lnTo>
                  <a:lnTo>
                    <a:pt x="288" y="93"/>
                  </a:lnTo>
                  <a:lnTo>
                    <a:pt x="286" y="88"/>
                  </a:lnTo>
                  <a:lnTo>
                    <a:pt x="286" y="83"/>
                  </a:lnTo>
                  <a:lnTo>
                    <a:pt x="288" y="78"/>
                  </a:lnTo>
                  <a:lnTo>
                    <a:pt x="291" y="76"/>
                  </a:lnTo>
                  <a:lnTo>
                    <a:pt x="288" y="71"/>
                  </a:lnTo>
                  <a:lnTo>
                    <a:pt x="286" y="67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78" name="Myanmar" descr="© INSCALE GmbH, 05.05.2010&#10;http://www.presentationload.com/">
              <a:extLst>
                <a:ext uri="{FF2B5EF4-FFF2-40B4-BE49-F238E27FC236}">
                  <a16:creationId xmlns:a16="http://schemas.microsoft.com/office/drawing/2014/main" id="{E5F70944-99BB-49D6-9B96-42B51CF8BEE4}"/>
                </a:ext>
              </a:extLst>
            </p:cNvPr>
            <p:cNvSpPr>
              <a:spLocks/>
            </p:cNvSpPr>
            <p:nvPr/>
          </p:nvSpPr>
          <p:spPr bwMode="gray">
            <a:xfrm>
              <a:off x="8402944" y="3487661"/>
              <a:ext cx="280999" cy="674465"/>
            </a:xfrm>
            <a:custGeom>
              <a:avLst/>
              <a:gdLst>
                <a:gd name="T0" fmla="*/ 2147483647 w 636"/>
                <a:gd name="T1" fmla="*/ 2147483647 h 1500"/>
                <a:gd name="T2" fmla="*/ 2147483647 w 636"/>
                <a:gd name="T3" fmla="*/ 2147483647 h 1500"/>
                <a:gd name="T4" fmla="*/ 2147483647 w 636"/>
                <a:gd name="T5" fmla="*/ 2147483647 h 1500"/>
                <a:gd name="T6" fmla="*/ 2147483647 w 636"/>
                <a:gd name="T7" fmla="*/ 2147483647 h 1500"/>
                <a:gd name="T8" fmla="*/ 2147483647 w 636"/>
                <a:gd name="T9" fmla="*/ 2147483647 h 1500"/>
                <a:gd name="T10" fmla="*/ 2147483647 w 636"/>
                <a:gd name="T11" fmla="*/ 2147483647 h 1500"/>
                <a:gd name="T12" fmla="*/ 2147483647 w 636"/>
                <a:gd name="T13" fmla="*/ 2147483647 h 1500"/>
                <a:gd name="T14" fmla="*/ 2147483647 w 636"/>
                <a:gd name="T15" fmla="*/ 2147483647 h 1500"/>
                <a:gd name="T16" fmla="*/ 2147483647 w 636"/>
                <a:gd name="T17" fmla="*/ 2147483647 h 1500"/>
                <a:gd name="T18" fmla="*/ 2147483647 w 636"/>
                <a:gd name="T19" fmla="*/ 2147483647 h 1500"/>
                <a:gd name="T20" fmla="*/ 2147483647 w 636"/>
                <a:gd name="T21" fmla="*/ 2147483647 h 1500"/>
                <a:gd name="T22" fmla="*/ 2147483647 w 636"/>
                <a:gd name="T23" fmla="*/ 2147483647 h 1500"/>
                <a:gd name="T24" fmla="*/ 2147483647 w 636"/>
                <a:gd name="T25" fmla="*/ 2147483647 h 1500"/>
                <a:gd name="T26" fmla="*/ 2147483647 w 636"/>
                <a:gd name="T27" fmla="*/ 2147483647 h 1500"/>
                <a:gd name="T28" fmla="*/ 2147483647 w 636"/>
                <a:gd name="T29" fmla="*/ 2147483647 h 1500"/>
                <a:gd name="T30" fmla="*/ 2147483647 w 636"/>
                <a:gd name="T31" fmla="*/ 2147483647 h 1500"/>
                <a:gd name="T32" fmla="*/ 2147483647 w 636"/>
                <a:gd name="T33" fmla="*/ 2147483647 h 1500"/>
                <a:gd name="T34" fmla="*/ 2147483647 w 636"/>
                <a:gd name="T35" fmla="*/ 2147483647 h 1500"/>
                <a:gd name="T36" fmla="*/ 2147483647 w 636"/>
                <a:gd name="T37" fmla="*/ 2147483647 h 1500"/>
                <a:gd name="T38" fmla="*/ 2147483647 w 636"/>
                <a:gd name="T39" fmla="*/ 2147483647 h 1500"/>
                <a:gd name="T40" fmla="*/ 2147483647 w 636"/>
                <a:gd name="T41" fmla="*/ 2147483647 h 1500"/>
                <a:gd name="T42" fmla="*/ 2147483647 w 636"/>
                <a:gd name="T43" fmla="*/ 2147483647 h 1500"/>
                <a:gd name="T44" fmla="*/ 2147483647 w 636"/>
                <a:gd name="T45" fmla="*/ 2147483647 h 1500"/>
                <a:gd name="T46" fmla="*/ 2147483647 w 636"/>
                <a:gd name="T47" fmla="*/ 2147483647 h 1500"/>
                <a:gd name="T48" fmla="*/ 2147483647 w 636"/>
                <a:gd name="T49" fmla="*/ 2147483647 h 1500"/>
                <a:gd name="T50" fmla="*/ 2147483647 w 636"/>
                <a:gd name="T51" fmla="*/ 2147483647 h 1500"/>
                <a:gd name="T52" fmla="*/ 2147483647 w 636"/>
                <a:gd name="T53" fmla="*/ 2147483647 h 1500"/>
                <a:gd name="T54" fmla="*/ 2147483647 w 636"/>
                <a:gd name="T55" fmla="*/ 2147483647 h 1500"/>
                <a:gd name="T56" fmla="*/ 2147483647 w 636"/>
                <a:gd name="T57" fmla="*/ 2147483647 h 1500"/>
                <a:gd name="T58" fmla="*/ 2147483647 w 636"/>
                <a:gd name="T59" fmla="*/ 2147483647 h 1500"/>
                <a:gd name="T60" fmla="*/ 2147483647 w 636"/>
                <a:gd name="T61" fmla="*/ 2147483647 h 1500"/>
                <a:gd name="T62" fmla="*/ 2147483647 w 636"/>
                <a:gd name="T63" fmla="*/ 2147483647 h 1500"/>
                <a:gd name="T64" fmla="*/ 2147483647 w 636"/>
                <a:gd name="T65" fmla="*/ 2147483647 h 1500"/>
                <a:gd name="T66" fmla="*/ 2147483647 w 636"/>
                <a:gd name="T67" fmla="*/ 2147483647 h 1500"/>
                <a:gd name="T68" fmla="*/ 2147483647 w 636"/>
                <a:gd name="T69" fmla="*/ 2147483647 h 1500"/>
                <a:gd name="T70" fmla="*/ 2147483647 w 636"/>
                <a:gd name="T71" fmla="*/ 2147483647 h 1500"/>
                <a:gd name="T72" fmla="*/ 2147483647 w 636"/>
                <a:gd name="T73" fmla="*/ 2147483647 h 1500"/>
                <a:gd name="T74" fmla="*/ 2147483647 w 636"/>
                <a:gd name="T75" fmla="*/ 2147483647 h 1500"/>
                <a:gd name="T76" fmla="*/ 2147483647 w 636"/>
                <a:gd name="T77" fmla="*/ 2147483647 h 1500"/>
                <a:gd name="T78" fmla="*/ 2147483647 w 636"/>
                <a:gd name="T79" fmla="*/ 2147483647 h 1500"/>
                <a:gd name="T80" fmla="*/ 2147483647 w 636"/>
                <a:gd name="T81" fmla="*/ 2147483647 h 1500"/>
                <a:gd name="T82" fmla="*/ 2147483647 w 636"/>
                <a:gd name="T83" fmla="*/ 2147483647 h 1500"/>
                <a:gd name="T84" fmla="*/ 2147483647 w 636"/>
                <a:gd name="T85" fmla="*/ 2147483647 h 1500"/>
                <a:gd name="T86" fmla="*/ 2147483647 w 636"/>
                <a:gd name="T87" fmla="*/ 0 h 1500"/>
                <a:gd name="T88" fmla="*/ 2147483647 w 636"/>
                <a:gd name="T89" fmla="*/ 2147483647 h 1500"/>
                <a:gd name="T90" fmla="*/ 2147483647 w 636"/>
                <a:gd name="T91" fmla="*/ 2147483647 h 1500"/>
                <a:gd name="T92" fmla="*/ 2147483647 w 636"/>
                <a:gd name="T93" fmla="*/ 2147483647 h 1500"/>
                <a:gd name="T94" fmla="*/ 2147483647 w 636"/>
                <a:gd name="T95" fmla="*/ 2147483647 h 1500"/>
                <a:gd name="T96" fmla="*/ 2147483647 w 636"/>
                <a:gd name="T97" fmla="*/ 2147483647 h 1500"/>
                <a:gd name="T98" fmla="*/ 2147483647 w 636"/>
                <a:gd name="T99" fmla="*/ 2147483647 h 1500"/>
                <a:gd name="T100" fmla="*/ 2147483647 w 636"/>
                <a:gd name="T101" fmla="*/ 2147483647 h 1500"/>
                <a:gd name="T102" fmla="*/ 2147483647 w 636"/>
                <a:gd name="T103" fmla="*/ 2147483647 h 1500"/>
                <a:gd name="T104" fmla="*/ 2147483647 w 636"/>
                <a:gd name="T105" fmla="*/ 2147483647 h 1500"/>
                <a:gd name="T106" fmla="*/ 2147483647 w 636"/>
                <a:gd name="T107" fmla="*/ 2147483647 h 1500"/>
                <a:gd name="T108" fmla="*/ 2147483647 w 636"/>
                <a:gd name="T109" fmla="*/ 2147483647 h 1500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636"/>
                <a:gd name="T166" fmla="*/ 0 h 1500"/>
                <a:gd name="T167" fmla="*/ 636 w 636"/>
                <a:gd name="T168" fmla="*/ 1500 h 1500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636" h="1500">
                  <a:moveTo>
                    <a:pt x="0" y="588"/>
                  </a:moveTo>
                  <a:lnTo>
                    <a:pt x="18" y="588"/>
                  </a:lnTo>
                  <a:lnTo>
                    <a:pt x="12" y="630"/>
                  </a:lnTo>
                  <a:lnTo>
                    <a:pt x="18" y="630"/>
                  </a:lnTo>
                  <a:lnTo>
                    <a:pt x="24" y="636"/>
                  </a:lnTo>
                  <a:lnTo>
                    <a:pt x="42" y="642"/>
                  </a:lnTo>
                  <a:lnTo>
                    <a:pt x="54" y="648"/>
                  </a:lnTo>
                  <a:lnTo>
                    <a:pt x="72" y="666"/>
                  </a:lnTo>
                  <a:lnTo>
                    <a:pt x="84" y="690"/>
                  </a:lnTo>
                  <a:lnTo>
                    <a:pt x="90" y="696"/>
                  </a:lnTo>
                  <a:lnTo>
                    <a:pt x="90" y="702"/>
                  </a:lnTo>
                  <a:lnTo>
                    <a:pt x="126" y="696"/>
                  </a:lnTo>
                  <a:lnTo>
                    <a:pt x="102" y="738"/>
                  </a:lnTo>
                  <a:lnTo>
                    <a:pt x="108" y="738"/>
                  </a:lnTo>
                  <a:lnTo>
                    <a:pt x="114" y="744"/>
                  </a:lnTo>
                  <a:lnTo>
                    <a:pt x="126" y="744"/>
                  </a:lnTo>
                  <a:lnTo>
                    <a:pt x="144" y="750"/>
                  </a:lnTo>
                  <a:lnTo>
                    <a:pt x="156" y="762"/>
                  </a:lnTo>
                  <a:lnTo>
                    <a:pt x="168" y="768"/>
                  </a:lnTo>
                  <a:lnTo>
                    <a:pt x="174" y="780"/>
                  </a:lnTo>
                  <a:lnTo>
                    <a:pt x="186" y="792"/>
                  </a:lnTo>
                  <a:lnTo>
                    <a:pt x="192" y="804"/>
                  </a:lnTo>
                  <a:lnTo>
                    <a:pt x="192" y="822"/>
                  </a:lnTo>
                  <a:lnTo>
                    <a:pt x="198" y="834"/>
                  </a:lnTo>
                  <a:lnTo>
                    <a:pt x="198" y="840"/>
                  </a:lnTo>
                  <a:lnTo>
                    <a:pt x="204" y="846"/>
                  </a:lnTo>
                  <a:lnTo>
                    <a:pt x="210" y="858"/>
                  </a:lnTo>
                  <a:lnTo>
                    <a:pt x="222" y="870"/>
                  </a:lnTo>
                  <a:lnTo>
                    <a:pt x="210" y="888"/>
                  </a:lnTo>
                  <a:lnTo>
                    <a:pt x="216" y="978"/>
                  </a:lnTo>
                  <a:lnTo>
                    <a:pt x="204" y="990"/>
                  </a:lnTo>
                  <a:lnTo>
                    <a:pt x="204" y="1002"/>
                  </a:lnTo>
                  <a:lnTo>
                    <a:pt x="222" y="1020"/>
                  </a:lnTo>
                  <a:lnTo>
                    <a:pt x="234" y="1020"/>
                  </a:lnTo>
                  <a:lnTo>
                    <a:pt x="246" y="1014"/>
                  </a:lnTo>
                  <a:lnTo>
                    <a:pt x="252" y="1008"/>
                  </a:lnTo>
                  <a:lnTo>
                    <a:pt x="258" y="1014"/>
                  </a:lnTo>
                  <a:lnTo>
                    <a:pt x="258" y="1020"/>
                  </a:lnTo>
                  <a:lnTo>
                    <a:pt x="276" y="1020"/>
                  </a:lnTo>
                  <a:lnTo>
                    <a:pt x="282" y="1014"/>
                  </a:lnTo>
                  <a:lnTo>
                    <a:pt x="294" y="1008"/>
                  </a:lnTo>
                  <a:lnTo>
                    <a:pt x="300" y="996"/>
                  </a:lnTo>
                  <a:lnTo>
                    <a:pt x="306" y="990"/>
                  </a:lnTo>
                  <a:lnTo>
                    <a:pt x="312" y="978"/>
                  </a:lnTo>
                  <a:lnTo>
                    <a:pt x="324" y="978"/>
                  </a:lnTo>
                  <a:lnTo>
                    <a:pt x="360" y="960"/>
                  </a:lnTo>
                  <a:lnTo>
                    <a:pt x="366" y="954"/>
                  </a:lnTo>
                  <a:lnTo>
                    <a:pt x="366" y="900"/>
                  </a:lnTo>
                  <a:lnTo>
                    <a:pt x="372" y="894"/>
                  </a:lnTo>
                  <a:lnTo>
                    <a:pt x="378" y="894"/>
                  </a:lnTo>
                  <a:lnTo>
                    <a:pt x="396" y="912"/>
                  </a:lnTo>
                  <a:lnTo>
                    <a:pt x="402" y="924"/>
                  </a:lnTo>
                  <a:lnTo>
                    <a:pt x="402" y="954"/>
                  </a:lnTo>
                  <a:lnTo>
                    <a:pt x="408" y="954"/>
                  </a:lnTo>
                  <a:lnTo>
                    <a:pt x="426" y="972"/>
                  </a:lnTo>
                  <a:lnTo>
                    <a:pt x="432" y="984"/>
                  </a:lnTo>
                  <a:lnTo>
                    <a:pt x="444" y="1014"/>
                  </a:lnTo>
                  <a:lnTo>
                    <a:pt x="450" y="1050"/>
                  </a:lnTo>
                  <a:lnTo>
                    <a:pt x="450" y="1074"/>
                  </a:lnTo>
                  <a:lnTo>
                    <a:pt x="456" y="1092"/>
                  </a:lnTo>
                  <a:lnTo>
                    <a:pt x="456" y="1128"/>
                  </a:lnTo>
                  <a:lnTo>
                    <a:pt x="462" y="1134"/>
                  </a:lnTo>
                  <a:lnTo>
                    <a:pt x="480" y="1170"/>
                  </a:lnTo>
                  <a:lnTo>
                    <a:pt x="486" y="1176"/>
                  </a:lnTo>
                  <a:lnTo>
                    <a:pt x="486" y="1182"/>
                  </a:lnTo>
                  <a:lnTo>
                    <a:pt x="528" y="1272"/>
                  </a:lnTo>
                  <a:lnTo>
                    <a:pt x="540" y="1320"/>
                  </a:lnTo>
                  <a:lnTo>
                    <a:pt x="522" y="1320"/>
                  </a:lnTo>
                  <a:lnTo>
                    <a:pt x="516" y="1326"/>
                  </a:lnTo>
                  <a:lnTo>
                    <a:pt x="516" y="1350"/>
                  </a:lnTo>
                  <a:lnTo>
                    <a:pt x="510" y="1362"/>
                  </a:lnTo>
                  <a:lnTo>
                    <a:pt x="510" y="1374"/>
                  </a:lnTo>
                  <a:lnTo>
                    <a:pt x="552" y="1362"/>
                  </a:lnTo>
                  <a:lnTo>
                    <a:pt x="540" y="1416"/>
                  </a:lnTo>
                  <a:lnTo>
                    <a:pt x="540" y="1428"/>
                  </a:lnTo>
                  <a:lnTo>
                    <a:pt x="534" y="1440"/>
                  </a:lnTo>
                  <a:lnTo>
                    <a:pt x="534" y="1464"/>
                  </a:lnTo>
                  <a:lnTo>
                    <a:pt x="540" y="1482"/>
                  </a:lnTo>
                  <a:lnTo>
                    <a:pt x="540" y="1488"/>
                  </a:lnTo>
                  <a:lnTo>
                    <a:pt x="546" y="1500"/>
                  </a:lnTo>
                  <a:lnTo>
                    <a:pt x="552" y="1488"/>
                  </a:lnTo>
                  <a:lnTo>
                    <a:pt x="558" y="1482"/>
                  </a:lnTo>
                  <a:lnTo>
                    <a:pt x="564" y="1470"/>
                  </a:lnTo>
                  <a:lnTo>
                    <a:pt x="564" y="1458"/>
                  </a:lnTo>
                  <a:lnTo>
                    <a:pt x="558" y="1452"/>
                  </a:lnTo>
                  <a:lnTo>
                    <a:pt x="558" y="1440"/>
                  </a:lnTo>
                  <a:lnTo>
                    <a:pt x="576" y="1422"/>
                  </a:lnTo>
                  <a:lnTo>
                    <a:pt x="594" y="1386"/>
                  </a:lnTo>
                  <a:lnTo>
                    <a:pt x="594" y="1368"/>
                  </a:lnTo>
                  <a:lnTo>
                    <a:pt x="600" y="1356"/>
                  </a:lnTo>
                  <a:lnTo>
                    <a:pt x="600" y="1326"/>
                  </a:lnTo>
                  <a:lnTo>
                    <a:pt x="594" y="1314"/>
                  </a:lnTo>
                  <a:lnTo>
                    <a:pt x="594" y="1290"/>
                  </a:lnTo>
                  <a:lnTo>
                    <a:pt x="570" y="1266"/>
                  </a:lnTo>
                  <a:lnTo>
                    <a:pt x="570" y="1242"/>
                  </a:lnTo>
                  <a:lnTo>
                    <a:pt x="564" y="1224"/>
                  </a:lnTo>
                  <a:lnTo>
                    <a:pt x="564" y="1194"/>
                  </a:lnTo>
                  <a:lnTo>
                    <a:pt x="558" y="1182"/>
                  </a:lnTo>
                  <a:lnTo>
                    <a:pt x="516" y="1140"/>
                  </a:lnTo>
                  <a:lnTo>
                    <a:pt x="510" y="1128"/>
                  </a:lnTo>
                  <a:lnTo>
                    <a:pt x="504" y="1122"/>
                  </a:lnTo>
                  <a:lnTo>
                    <a:pt x="498" y="1110"/>
                  </a:lnTo>
                  <a:lnTo>
                    <a:pt x="492" y="1104"/>
                  </a:lnTo>
                  <a:lnTo>
                    <a:pt x="492" y="1098"/>
                  </a:lnTo>
                  <a:lnTo>
                    <a:pt x="486" y="1092"/>
                  </a:lnTo>
                  <a:lnTo>
                    <a:pt x="504" y="1056"/>
                  </a:lnTo>
                  <a:lnTo>
                    <a:pt x="510" y="1050"/>
                  </a:lnTo>
                  <a:lnTo>
                    <a:pt x="516" y="1038"/>
                  </a:lnTo>
                  <a:lnTo>
                    <a:pt x="516" y="1014"/>
                  </a:lnTo>
                  <a:lnTo>
                    <a:pt x="510" y="1002"/>
                  </a:lnTo>
                  <a:lnTo>
                    <a:pt x="522" y="1002"/>
                  </a:lnTo>
                  <a:lnTo>
                    <a:pt x="528" y="996"/>
                  </a:lnTo>
                  <a:lnTo>
                    <a:pt x="528" y="978"/>
                  </a:lnTo>
                  <a:lnTo>
                    <a:pt x="522" y="972"/>
                  </a:lnTo>
                  <a:lnTo>
                    <a:pt x="516" y="978"/>
                  </a:lnTo>
                  <a:lnTo>
                    <a:pt x="510" y="978"/>
                  </a:lnTo>
                  <a:lnTo>
                    <a:pt x="504" y="972"/>
                  </a:lnTo>
                  <a:lnTo>
                    <a:pt x="498" y="960"/>
                  </a:lnTo>
                  <a:lnTo>
                    <a:pt x="498" y="942"/>
                  </a:lnTo>
                  <a:lnTo>
                    <a:pt x="504" y="942"/>
                  </a:lnTo>
                  <a:lnTo>
                    <a:pt x="504" y="936"/>
                  </a:lnTo>
                  <a:lnTo>
                    <a:pt x="498" y="930"/>
                  </a:lnTo>
                  <a:lnTo>
                    <a:pt x="486" y="924"/>
                  </a:lnTo>
                  <a:lnTo>
                    <a:pt x="474" y="912"/>
                  </a:lnTo>
                  <a:lnTo>
                    <a:pt x="462" y="906"/>
                  </a:lnTo>
                  <a:lnTo>
                    <a:pt x="444" y="888"/>
                  </a:lnTo>
                  <a:lnTo>
                    <a:pt x="438" y="876"/>
                  </a:lnTo>
                  <a:lnTo>
                    <a:pt x="438" y="870"/>
                  </a:lnTo>
                  <a:lnTo>
                    <a:pt x="432" y="870"/>
                  </a:lnTo>
                  <a:lnTo>
                    <a:pt x="438" y="846"/>
                  </a:lnTo>
                  <a:lnTo>
                    <a:pt x="426" y="840"/>
                  </a:lnTo>
                  <a:lnTo>
                    <a:pt x="402" y="816"/>
                  </a:lnTo>
                  <a:lnTo>
                    <a:pt x="402" y="810"/>
                  </a:lnTo>
                  <a:lnTo>
                    <a:pt x="426" y="810"/>
                  </a:lnTo>
                  <a:lnTo>
                    <a:pt x="426" y="792"/>
                  </a:lnTo>
                  <a:lnTo>
                    <a:pt x="408" y="774"/>
                  </a:lnTo>
                  <a:lnTo>
                    <a:pt x="408" y="768"/>
                  </a:lnTo>
                  <a:lnTo>
                    <a:pt x="414" y="762"/>
                  </a:lnTo>
                  <a:lnTo>
                    <a:pt x="420" y="762"/>
                  </a:lnTo>
                  <a:lnTo>
                    <a:pt x="426" y="756"/>
                  </a:lnTo>
                  <a:lnTo>
                    <a:pt x="426" y="708"/>
                  </a:lnTo>
                  <a:lnTo>
                    <a:pt x="456" y="708"/>
                  </a:lnTo>
                  <a:lnTo>
                    <a:pt x="468" y="714"/>
                  </a:lnTo>
                  <a:lnTo>
                    <a:pt x="480" y="714"/>
                  </a:lnTo>
                  <a:lnTo>
                    <a:pt x="486" y="708"/>
                  </a:lnTo>
                  <a:lnTo>
                    <a:pt x="492" y="696"/>
                  </a:lnTo>
                  <a:lnTo>
                    <a:pt x="498" y="690"/>
                  </a:lnTo>
                  <a:lnTo>
                    <a:pt x="498" y="684"/>
                  </a:lnTo>
                  <a:lnTo>
                    <a:pt x="522" y="684"/>
                  </a:lnTo>
                  <a:lnTo>
                    <a:pt x="528" y="660"/>
                  </a:lnTo>
                  <a:lnTo>
                    <a:pt x="534" y="660"/>
                  </a:lnTo>
                  <a:lnTo>
                    <a:pt x="540" y="654"/>
                  </a:lnTo>
                  <a:lnTo>
                    <a:pt x="564" y="654"/>
                  </a:lnTo>
                  <a:lnTo>
                    <a:pt x="564" y="642"/>
                  </a:lnTo>
                  <a:lnTo>
                    <a:pt x="582" y="624"/>
                  </a:lnTo>
                  <a:lnTo>
                    <a:pt x="594" y="624"/>
                  </a:lnTo>
                  <a:lnTo>
                    <a:pt x="600" y="618"/>
                  </a:lnTo>
                  <a:lnTo>
                    <a:pt x="594" y="612"/>
                  </a:lnTo>
                  <a:lnTo>
                    <a:pt x="600" y="600"/>
                  </a:lnTo>
                  <a:lnTo>
                    <a:pt x="600" y="588"/>
                  </a:lnTo>
                  <a:lnTo>
                    <a:pt x="636" y="570"/>
                  </a:lnTo>
                  <a:lnTo>
                    <a:pt x="636" y="552"/>
                  </a:lnTo>
                  <a:lnTo>
                    <a:pt x="630" y="546"/>
                  </a:lnTo>
                  <a:lnTo>
                    <a:pt x="618" y="546"/>
                  </a:lnTo>
                  <a:lnTo>
                    <a:pt x="600" y="564"/>
                  </a:lnTo>
                  <a:lnTo>
                    <a:pt x="600" y="570"/>
                  </a:lnTo>
                  <a:lnTo>
                    <a:pt x="558" y="570"/>
                  </a:lnTo>
                  <a:lnTo>
                    <a:pt x="558" y="552"/>
                  </a:lnTo>
                  <a:lnTo>
                    <a:pt x="546" y="552"/>
                  </a:lnTo>
                  <a:lnTo>
                    <a:pt x="534" y="522"/>
                  </a:lnTo>
                  <a:lnTo>
                    <a:pt x="480" y="516"/>
                  </a:lnTo>
                  <a:lnTo>
                    <a:pt x="486" y="504"/>
                  </a:lnTo>
                  <a:lnTo>
                    <a:pt x="486" y="498"/>
                  </a:lnTo>
                  <a:lnTo>
                    <a:pt x="492" y="492"/>
                  </a:lnTo>
                  <a:lnTo>
                    <a:pt x="492" y="480"/>
                  </a:lnTo>
                  <a:lnTo>
                    <a:pt x="480" y="468"/>
                  </a:lnTo>
                  <a:lnTo>
                    <a:pt x="486" y="462"/>
                  </a:lnTo>
                  <a:lnTo>
                    <a:pt x="498" y="462"/>
                  </a:lnTo>
                  <a:lnTo>
                    <a:pt x="504" y="456"/>
                  </a:lnTo>
                  <a:lnTo>
                    <a:pt x="504" y="450"/>
                  </a:lnTo>
                  <a:lnTo>
                    <a:pt x="498" y="444"/>
                  </a:lnTo>
                  <a:lnTo>
                    <a:pt x="486" y="438"/>
                  </a:lnTo>
                  <a:lnTo>
                    <a:pt x="456" y="438"/>
                  </a:lnTo>
                  <a:lnTo>
                    <a:pt x="444" y="396"/>
                  </a:lnTo>
                  <a:lnTo>
                    <a:pt x="420" y="378"/>
                  </a:lnTo>
                  <a:lnTo>
                    <a:pt x="450" y="354"/>
                  </a:lnTo>
                  <a:lnTo>
                    <a:pt x="390" y="354"/>
                  </a:lnTo>
                  <a:lnTo>
                    <a:pt x="384" y="360"/>
                  </a:lnTo>
                  <a:lnTo>
                    <a:pt x="372" y="360"/>
                  </a:lnTo>
                  <a:lnTo>
                    <a:pt x="366" y="366"/>
                  </a:lnTo>
                  <a:lnTo>
                    <a:pt x="354" y="372"/>
                  </a:lnTo>
                  <a:lnTo>
                    <a:pt x="366" y="354"/>
                  </a:lnTo>
                  <a:lnTo>
                    <a:pt x="360" y="342"/>
                  </a:lnTo>
                  <a:lnTo>
                    <a:pt x="342" y="324"/>
                  </a:lnTo>
                  <a:lnTo>
                    <a:pt x="342" y="306"/>
                  </a:lnTo>
                  <a:lnTo>
                    <a:pt x="354" y="306"/>
                  </a:lnTo>
                  <a:lnTo>
                    <a:pt x="348" y="276"/>
                  </a:lnTo>
                  <a:lnTo>
                    <a:pt x="360" y="276"/>
                  </a:lnTo>
                  <a:lnTo>
                    <a:pt x="366" y="270"/>
                  </a:lnTo>
                  <a:lnTo>
                    <a:pt x="366" y="234"/>
                  </a:lnTo>
                  <a:lnTo>
                    <a:pt x="372" y="240"/>
                  </a:lnTo>
                  <a:lnTo>
                    <a:pt x="384" y="240"/>
                  </a:lnTo>
                  <a:lnTo>
                    <a:pt x="390" y="234"/>
                  </a:lnTo>
                  <a:lnTo>
                    <a:pt x="396" y="222"/>
                  </a:lnTo>
                  <a:lnTo>
                    <a:pt x="396" y="216"/>
                  </a:lnTo>
                  <a:lnTo>
                    <a:pt x="378" y="198"/>
                  </a:lnTo>
                  <a:lnTo>
                    <a:pt x="390" y="198"/>
                  </a:lnTo>
                  <a:lnTo>
                    <a:pt x="396" y="192"/>
                  </a:lnTo>
                  <a:lnTo>
                    <a:pt x="408" y="192"/>
                  </a:lnTo>
                  <a:lnTo>
                    <a:pt x="396" y="132"/>
                  </a:lnTo>
                  <a:lnTo>
                    <a:pt x="384" y="108"/>
                  </a:lnTo>
                  <a:lnTo>
                    <a:pt x="384" y="78"/>
                  </a:lnTo>
                  <a:lnTo>
                    <a:pt x="378" y="72"/>
                  </a:lnTo>
                  <a:lnTo>
                    <a:pt x="342" y="72"/>
                  </a:lnTo>
                  <a:lnTo>
                    <a:pt x="342" y="66"/>
                  </a:lnTo>
                  <a:lnTo>
                    <a:pt x="336" y="60"/>
                  </a:lnTo>
                  <a:lnTo>
                    <a:pt x="318" y="24"/>
                  </a:lnTo>
                  <a:lnTo>
                    <a:pt x="306" y="18"/>
                  </a:lnTo>
                  <a:lnTo>
                    <a:pt x="300" y="6"/>
                  </a:lnTo>
                  <a:lnTo>
                    <a:pt x="294" y="0"/>
                  </a:lnTo>
                  <a:lnTo>
                    <a:pt x="288" y="0"/>
                  </a:lnTo>
                  <a:lnTo>
                    <a:pt x="282" y="18"/>
                  </a:lnTo>
                  <a:lnTo>
                    <a:pt x="282" y="48"/>
                  </a:lnTo>
                  <a:lnTo>
                    <a:pt x="276" y="48"/>
                  </a:lnTo>
                  <a:lnTo>
                    <a:pt x="270" y="54"/>
                  </a:lnTo>
                  <a:lnTo>
                    <a:pt x="258" y="60"/>
                  </a:lnTo>
                  <a:lnTo>
                    <a:pt x="246" y="72"/>
                  </a:lnTo>
                  <a:lnTo>
                    <a:pt x="252" y="84"/>
                  </a:lnTo>
                  <a:lnTo>
                    <a:pt x="258" y="90"/>
                  </a:lnTo>
                  <a:lnTo>
                    <a:pt x="270" y="96"/>
                  </a:lnTo>
                  <a:lnTo>
                    <a:pt x="276" y="102"/>
                  </a:lnTo>
                  <a:lnTo>
                    <a:pt x="276" y="108"/>
                  </a:lnTo>
                  <a:lnTo>
                    <a:pt x="258" y="108"/>
                  </a:lnTo>
                  <a:lnTo>
                    <a:pt x="252" y="102"/>
                  </a:lnTo>
                  <a:lnTo>
                    <a:pt x="216" y="102"/>
                  </a:lnTo>
                  <a:lnTo>
                    <a:pt x="204" y="108"/>
                  </a:lnTo>
                  <a:lnTo>
                    <a:pt x="198" y="108"/>
                  </a:lnTo>
                  <a:lnTo>
                    <a:pt x="198" y="126"/>
                  </a:lnTo>
                  <a:lnTo>
                    <a:pt x="186" y="138"/>
                  </a:lnTo>
                  <a:lnTo>
                    <a:pt x="174" y="144"/>
                  </a:lnTo>
                  <a:lnTo>
                    <a:pt x="162" y="144"/>
                  </a:lnTo>
                  <a:lnTo>
                    <a:pt x="156" y="150"/>
                  </a:lnTo>
                  <a:lnTo>
                    <a:pt x="150" y="150"/>
                  </a:lnTo>
                  <a:lnTo>
                    <a:pt x="150" y="174"/>
                  </a:lnTo>
                  <a:lnTo>
                    <a:pt x="156" y="180"/>
                  </a:lnTo>
                  <a:lnTo>
                    <a:pt x="156" y="186"/>
                  </a:lnTo>
                  <a:lnTo>
                    <a:pt x="162" y="192"/>
                  </a:lnTo>
                  <a:lnTo>
                    <a:pt x="162" y="204"/>
                  </a:lnTo>
                  <a:lnTo>
                    <a:pt x="144" y="234"/>
                  </a:lnTo>
                  <a:lnTo>
                    <a:pt x="138" y="240"/>
                  </a:lnTo>
                  <a:lnTo>
                    <a:pt x="126" y="246"/>
                  </a:lnTo>
                  <a:lnTo>
                    <a:pt x="126" y="264"/>
                  </a:lnTo>
                  <a:lnTo>
                    <a:pt x="132" y="276"/>
                  </a:lnTo>
                  <a:lnTo>
                    <a:pt x="138" y="282"/>
                  </a:lnTo>
                  <a:lnTo>
                    <a:pt x="120" y="336"/>
                  </a:lnTo>
                  <a:lnTo>
                    <a:pt x="120" y="372"/>
                  </a:lnTo>
                  <a:lnTo>
                    <a:pt x="108" y="372"/>
                  </a:lnTo>
                  <a:lnTo>
                    <a:pt x="96" y="366"/>
                  </a:lnTo>
                  <a:lnTo>
                    <a:pt x="42" y="366"/>
                  </a:lnTo>
                  <a:lnTo>
                    <a:pt x="48" y="366"/>
                  </a:lnTo>
                  <a:lnTo>
                    <a:pt x="66" y="384"/>
                  </a:lnTo>
                  <a:lnTo>
                    <a:pt x="72" y="432"/>
                  </a:lnTo>
                  <a:lnTo>
                    <a:pt x="66" y="432"/>
                  </a:lnTo>
                  <a:lnTo>
                    <a:pt x="48" y="450"/>
                  </a:lnTo>
                  <a:lnTo>
                    <a:pt x="54" y="462"/>
                  </a:lnTo>
                  <a:lnTo>
                    <a:pt x="54" y="486"/>
                  </a:lnTo>
                  <a:lnTo>
                    <a:pt x="72" y="504"/>
                  </a:lnTo>
                  <a:lnTo>
                    <a:pt x="72" y="516"/>
                  </a:lnTo>
                  <a:lnTo>
                    <a:pt x="60" y="516"/>
                  </a:lnTo>
                  <a:lnTo>
                    <a:pt x="54" y="510"/>
                  </a:lnTo>
                  <a:lnTo>
                    <a:pt x="48" y="510"/>
                  </a:lnTo>
                  <a:lnTo>
                    <a:pt x="48" y="534"/>
                  </a:lnTo>
                  <a:lnTo>
                    <a:pt x="30" y="516"/>
                  </a:lnTo>
                  <a:lnTo>
                    <a:pt x="42" y="576"/>
                  </a:lnTo>
                  <a:lnTo>
                    <a:pt x="6" y="570"/>
                  </a:lnTo>
                  <a:lnTo>
                    <a:pt x="6" y="576"/>
                  </a:lnTo>
                  <a:lnTo>
                    <a:pt x="0" y="58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79" name="Western Sahara" descr="© INSCALE GmbH, 05.05.2010&#10;http://www.presentationload.com/">
              <a:extLst>
                <a:ext uri="{FF2B5EF4-FFF2-40B4-BE49-F238E27FC236}">
                  <a16:creationId xmlns:a16="http://schemas.microsoft.com/office/drawing/2014/main" id="{CD52EA57-2658-4613-BC0C-87197A39C021}"/>
                </a:ext>
              </a:extLst>
            </p:cNvPr>
            <p:cNvSpPr>
              <a:spLocks/>
            </p:cNvSpPr>
            <p:nvPr/>
          </p:nvSpPr>
          <p:spPr bwMode="gray">
            <a:xfrm>
              <a:off x="5029358" y="3520987"/>
              <a:ext cx="265125" cy="230112"/>
            </a:xfrm>
            <a:custGeom>
              <a:avLst/>
              <a:gdLst>
                <a:gd name="T0" fmla="*/ 2147483647 w 600"/>
                <a:gd name="T1" fmla="*/ 0 h 510"/>
                <a:gd name="T2" fmla="*/ 2147483647 w 600"/>
                <a:gd name="T3" fmla="*/ 0 h 510"/>
                <a:gd name="T4" fmla="*/ 2147483647 w 600"/>
                <a:gd name="T5" fmla="*/ 2147483647 h 510"/>
                <a:gd name="T6" fmla="*/ 2147483647 w 600"/>
                <a:gd name="T7" fmla="*/ 2147483647 h 510"/>
                <a:gd name="T8" fmla="*/ 2147483647 w 600"/>
                <a:gd name="T9" fmla="*/ 2147483647 h 510"/>
                <a:gd name="T10" fmla="*/ 2147483647 w 600"/>
                <a:gd name="T11" fmla="*/ 2147483647 h 510"/>
                <a:gd name="T12" fmla="*/ 2147483647 w 600"/>
                <a:gd name="T13" fmla="*/ 2147483647 h 510"/>
                <a:gd name="T14" fmla="*/ 2147483647 w 600"/>
                <a:gd name="T15" fmla="*/ 2147483647 h 510"/>
                <a:gd name="T16" fmla="*/ 2147483647 w 600"/>
                <a:gd name="T17" fmla="*/ 2147483647 h 510"/>
                <a:gd name="T18" fmla="*/ 2147483647 w 600"/>
                <a:gd name="T19" fmla="*/ 2147483647 h 510"/>
                <a:gd name="T20" fmla="*/ 2147483647 w 600"/>
                <a:gd name="T21" fmla="*/ 2147483647 h 510"/>
                <a:gd name="T22" fmla="*/ 2147483647 w 600"/>
                <a:gd name="T23" fmla="*/ 2147483647 h 510"/>
                <a:gd name="T24" fmla="*/ 2147483647 w 600"/>
                <a:gd name="T25" fmla="*/ 2147483647 h 510"/>
                <a:gd name="T26" fmla="*/ 2147483647 w 600"/>
                <a:gd name="T27" fmla="*/ 2147483647 h 510"/>
                <a:gd name="T28" fmla="*/ 2147483647 w 600"/>
                <a:gd name="T29" fmla="*/ 2147483647 h 510"/>
                <a:gd name="T30" fmla="*/ 2147483647 w 600"/>
                <a:gd name="T31" fmla="*/ 2147483647 h 510"/>
                <a:gd name="T32" fmla="*/ 2147483647 w 600"/>
                <a:gd name="T33" fmla="*/ 2147483647 h 510"/>
                <a:gd name="T34" fmla="*/ 2147483647 w 600"/>
                <a:gd name="T35" fmla="*/ 2147483647 h 510"/>
                <a:gd name="T36" fmla="*/ 2147483647 w 600"/>
                <a:gd name="T37" fmla="*/ 2147483647 h 510"/>
                <a:gd name="T38" fmla="*/ 2147483647 w 600"/>
                <a:gd name="T39" fmla="*/ 2147483647 h 510"/>
                <a:gd name="T40" fmla="*/ 2147483647 w 600"/>
                <a:gd name="T41" fmla="*/ 2147483647 h 510"/>
                <a:gd name="T42" fmla="*/ 2147483647 w 600"/>
                <a:gd name="T43" fmla="*/ 2147483647 h 510"/>
                <a:gd name="T44" fmla="*/ 2147483647 w 600"/>
                <a:gd name="T45" fmla="*/ 2147483647 h 510"/>
                <a:gd name="T46" fmla="*/ 2147483647 w 600"/>
                <a:gd name="T47" fmla="*/ 2147483647 h 510"/>
                <a:gd name="T48" fmla="*/ 2147483647 w 600"/>
                <a:gd name="T49" fmla="*/ 2147483647 h 510"/>
                <a:gd name="T50" fmla="*/ 2147483647 w 600"/>
                <a:gd name="T51" fmla="*/ 2147483647 h 510"/>
                <a:gd name="T52" fmla="*/ 2147483647 w 600"/>
                <a:gd name="T53" fmla="*/ 2147483647 h 510"/>
                <a:gd name="T54" fmla="*/ 2147483647 w 600"/>
                <a:gd name="T55" fmla="*/ 2147483647 h 510"/>
                <a:gd name="T56" fmla="*/ 2147483647 w 600"/>
                <a:gd name="T57" fmla="*/ 2147483647 h 510"/>
                <a:gd name="T58" fmla="*/ 2147483647 w 600"/>
                <a:gd name="T59" fmla="*/ 2147483647 h 510"/>
                <a:gd name="T60" fmla="*/ 2147483647 w 600"/>
                <a:gd name="T61" fmla="*/ 2147483647 h 510"/>
                <a:gd name="T62" fmla="*/ 2147483647 w 600"/>
                <a:gd name="T63" fmla="*/ 2147483647 h 510"/>
                <a:gd name="T64" fmla="*/ 2147483647 w 600"/>
                <a:gd name="T65" fmla="*/ 2147483647 h 510"/>
                <a:gd name="T66" fmla="*/ 2147483647 w 600"/>
                <a:gd name="T67" fmla="*/ 2147483647 h 510"/>
                <a:gd name="T68" fmla="*/ 2147483647 w 600"/>
                <a:gd name="T69" fmla="*/ 2147483647 h 510"/>
                <a:gd name="T70" fmla="*/ 2147483647 w 600"/>
                <a:gd name="T71" fmla="*/ 2147483647 h 510"/>
                <a:gd name="T72" fmla="*/ 2147483647 w 600"/>
                <a:gd name="T73" fmla="*/ 2147483647 h 510"/>
                <a:gd name="T74" fmla="*/ 2147483647 w 600"/>
                <a:gd name="T75" fmla="*/ 2147483647 h 510"/>
                <a:gd name="T76" fmla="*/ 2147483647 w 600"/>
                <a:gd name="T77" fmla="*/ 2147483647 h 510"/>
                <a:gd name="T78" fmla="*/ 0 w 600"/>
                <a:gd name="T79" fmla="*/ 2147483647 h 510"/>
                <a:gd name="T80" fmla="*/ 0 w 600"/>
                <a:gd name="T81" fmla="*/ 2147483647 h 510"/>
                <a:gd name="T82" fmla="*/ 2147483647 w 600"/>
                <a:gd name="T83" fmla="*/ 2147483647 h 510"/>
                <a:gd name="T84" fmla="*/ 2147483647 w 600"/>
                <a:gd name="T85" fmla="*/ 2147483647 h 510"/>
                <a:gd name="T86" fmla="*/ 2147483647 w 600"/>
                <a:gd name="T87" fmla="*/ 2147483647 h 510"/>
                <a:gd name="T88" fmla="*/ 2147483647 w 600"/>
                <a:gd name="T89" fmla="*/ 2147483647 h 510"/>
                <a:gd name="T90" fmla="*/ 2147483647 w 600"/>
                <a:gd name="T91" fmla="*/ 2147483647 h 510"/>
                <a:gd name="T92" fmla="*/ 2147483647 w 600"/>
                <a:gd name="T93" fmla="*/ 2147483647 h 510"/>
                <a:gd name="T94" fmla="*/ 2147483647 w 600"/>
                <a:gd name="T95" fmla="*/ 2147483647 h 510"/>
                <a:gd name="T96" fmla="*/ 2147483647 w 600"/>
                <a:gd name="T97" fmla="*/ 2147483647 h 510"/>
                <a:gd name="T98" fmla="*/ 2147483647 w 600"/>
                <a:gd name="T99" fmla="*/ 2147483647 h 510"/>
                <a:gd name="T100" fmla="*/ 2147483647 w 600"/>
                <a:gd name="T101" fmla="*/ 2147483647 h 510"/>
                <a:gd name="T102" fmla="*/ 2147483647 w 600"/>
                <a:gd name="T103" fmla="*/ 2147483647 h 510"/>
                <a:gd name="T104" fmla="*/ 2147483647 w 600"/>
                <a:gd name="T105" fmla="*/ 2147483647 h 510"/>
                <a:gd name="T106" fmla="*/ 2147483647 w 600"/>
                <a:gd name="T107" fmla="*/ 2147483647 h 510"/>
                <a:gd name="T108" fmla="*/ 2147483647 w 600"/>
                <a:gd name="T109" fmla="*/ 2147483647 h 510"/>
                <a:gd name="T110" fmla="*/ 2147483647 w 600"/>
                <a:gd name="T111" fmla="*/ 2147483647 h 510"/>
                <a:gd name="T112" fmla="*/ 2147483647 w 600"/>
                <a:gd name="T113" fmla="*/ 0 h 510"/>
                <a:gd name="T114" fmla="*/ 2147483647 w 600"/>
                <a:gd name="T115" fmla="*/ 0 h 51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600"/>
                <a:gd name="T175" fmla="*/ 0 h 510"/>
                <a:gd name="T176" fmla="*/ 600 w 600"/>
                <a:gd name="T177" fmla="*/ 510 h 51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600" h="510">
                  <a:moveTo>
                    <a:pt x="546" y="0"/>
                  </a:moveTo>
                  <a:lnTo>
                    <a:pt x="288" y="0"/>
                  </a:lnTo>
                  <a:lnTo>
                    <a:pt x="282" y="6"/>
                  </a:lnTo>
                  <a:lnTo>
                    <a:pt x="270" y="30"/>
                  </a:lnTo>
                  <a:lnTo>
                    <a:pt x="270" y="42"/>
                  </a:lnTo>
                  <a:lnTo>
                    <a:pt x="264" y="54"/>
                  </a:lnTo>
                  <a:lnTo>
                    <a:pt x="264" y="66"/>
                  </a:lnTo>
                  <a:lnTo>
                    <a:pt x="234" y="96"/>
                  </a:lnTo>
                  <a:lnTo>
                    <a:pt x="198" y="96"/>
                  </a:lnTo>
                  <a:lnTo>
                    <a:pt x="186" y="108"/>
                  </a:lnTo>
                  <a:lnTo>
                    <a:pt x="186" y="144"/>
                  </a:lnTo>
                  <a:lnTo>
                    <a:pt x="156" y="174"/>
                  </a:lnTo>
                  <a:lnTo>
                    <a:pt x="156" y="186"/>
                  </a:lnTo>
                  <a:lnTo>
                    <a:pt x="168" y="210"/>
                  </a:lnTo>
                  <a:lnTo>
                    <a:pt x="168" y="222"/>
                  </a:lnTo>
                  <a:lnTo>
                    <a:pt x="156" y="246"/>
                  </a:lnTo>
                  <a:lnTo>
                    <a:pt x="144" y="252"/>
                  </a:lnTo>
                  <a:lnTo>
                    <a:pt x="138" y="252"/>
                  </a:lnTo>
                  <a:lnTo>
                    <a:pt x="132" y="258"/>
                  </a:lnTo>
                  <a:lnTo>
                    <a:pt x="126" y="270"/>
                  </a:lnTo>
                  <a:lnTo>
                    <a:pt x="114" y="282"/>
                  </a:lnTo>
                  <a:lnTo>
                    <a:pt x="102" y="288"/>
                  </a:lnTo>
                  <a:lnTo>
                    <a:pt x="96" y="294"/>
                  </a:lnTo>
                  <a:lnTo>
                    <a:pt x="84" y="300"/>
                  </a:lnTo>
                  <a:lnTo>
                    <a:pt x="78" y="306"/>
                  </a:lnTo>
                  <a:lnTo>
                    <a:pt x="78" y="318"/>
                  </a:lnTo>
                  <a:lnTo>
                    <a:pt x="90" y="324"/>
                  </a:lnTo>
                  <a:lnTo>
                    <a:pt x="78" y="330"/>
                  </a:lnTo>
                  <a:lnTo>
                    <a:pt x="60" y="366"/>
                  </a:lnTo>
                  <a:lnTo>
                    <a:pt x="60" y="384"/>
                  </a:lnTo>
                  <a:lnTo>
                    <a:pt x="48" y="384"/>
                  </a:lnTo>
                  <a:lnTo>
                    <a:pt x="48" y="390"/>
                  </a:lnTo>
                  <a:lnTo>
                    <a:pt x="54" y="396"/>
                  </a:lnTo>
                  <a:lnTo>
                    <a:pt x="54" y="408"/>
                  </a:lnTo>
                  <a:lnTo>
                    <a:pt x="48" y="420"/>
                  </a:lnTo>
                  <a:lnTo>
                    <a:pt x="36" y="426"/>
                  </a:lnTo>
                  <a:lnTo>
                    <a:pt x="24" y="426"/>
                  </a:lnTo>
                  <a:lnTo>
                    <a:pt x="18" y="432"/>
                  </a:lnTo>
                  <a:lnTo>
                    <a:pt x="6" y="456"/>
                  </a:lnTo>
                  <a:lnTo>
                    <a:pt x="0" y="462"/>
                  </a:lnTo>
                  <a:lnTo>
                    <a:pt x="0" y="510"/>
                  </a:lnTo>
                  <a:lnTo>
                    <a:pt x="276" y="510"/>
                  </a:lnTo>
                  <a:lnTo>
                    <a:pt x="282" y="408"/>
                  </a:lnTo>
                  <a:lnTo>
                    <a:pt x="276" y="396"/>
                  </a:lnTo>
                  <a:lnTo>
                    <a:pt x="276" y="378"/>
                  </a:lnTo>
                  <a:lnTo>
                    <a:pt x="282" y="366"/>
                  </a:lnTo>
                  <a:lnTo>
                    <a:pt x="306" y="354"/>
                  </a:lnTo>
                  <a:lnTo>
                    <a:pt x="336" y="354"/>
                  </a:lnTo>
                  <a:lnTo>
                    <a:pt x="348" y="348"/>
                  </a:lnTo>
                  <a:lnTo>
                    <a:pt x="354" y="342"/>
                  </a:lnTo>
                  <a:lnTo>
                    <a:pt x="354" y="150"/>
                  </a:lnTo>
                  <a:lnTo>
                    <a:pt x="366" y="144"/>
                  </a:lnTo>
                  <a:lnTo>
                    <a:pt x="366" y="132"/>
                  </a:lnTo>
                  <a:lnTo>
                    <a:pt x="588" y="126"/>
                  </a:lnTo>
                  <a:lnTo>
                    <a:pt x="588" y="90"/>
                  </a:lnTo>
                  <a:lnTo>
                    <a:pt x="594" y="84"/>
                  </a:lnTo>
                  <a:lnTo>
                    <a:pt x="600" y="0"/>
                  </a:lnTo>
                  <a:lnTo>
                    <a:pt x="546" y="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80" name="Algeria" descr="© INSCALE GmbH, 05.05.2010&#10;http://www.presentationload.com/">
              <a:extLst>
                <a:ext uri="{FF2B5EF4-FFF2-40B4-BE49-F238E27FC236}">
                  <a16:creationId xmlns:a16="http://schemas.microsoft.com/office/drawing/2014/main" id="{D427EC29-71EB-4D52-B5C8-03827C48B8C5}"/>
                </a:ext>
              </a:extLst>
            </p:cNvPr>
            <p:cNvSpPr>
              <a:spLocks/>
            </p:cNvSpPr>
            <p:nvPr/>
          </p:nvSpPr>
          <p:spPr bwMode="gray">
            <a:xfrm>
              <a:off x="5270669" y="3176613"/>
              <a:ext cx="654079" cy="655421"/>
            </a:xfrm>
            <a:custGeom>
              <a:avLst/>
              <a:gdLst>
                <a:gd name="T0" fmla="*/ 2147483647 w 1476"/>
                <a:gd name="T1" fmla="*/ 2147483647 h 1464"/>
                <a:gd name="T2" fmla="*/ 2147483647 w 1476"/>
                <a:gd name="T3" fmla="*/ 2147483647 h 1464"/>
                <a:gd name="T4" fmla="*/ 2147483647 w 1476"/>
                <a:gd name="T5" fmla="*/ 2147483647 h 1464"/>
                <a:gd name="T6" fmla="*/ 2147483647 w 1476"/>
                <a:gd name="T7" fmla="*/ 2147483647 h 1464"/>
                <a:gd name="T8" fmla="*/ 2147483647 w 1476"/>
                <a:gd name="T9" fmla="*/ 2147483647 h 1464"/>
                <a:gd name="T10" fmla="*/ 2147483647 w 1476"/>
                <a:gd name="T11" fmla="*/ 2147483647 h 1464"/>
                <a:gd name="T12" fmla="*/ 2147483647 w 1476"/>
                <a:gd name="T13" fmla="*/ 2147483647 h 1464"/>
                <a:gd name="T14" fmla="*/ 2147483647 w 1476"/>
                <a:gd name="T15" fmla="*/ 2147483647 h 1464"/>
                <a:gd name="T16" fmla="*/ 2147483647 w 1476"/>
                <a:gd name="T17" fmla="*/ 2147483647 h 1464"/>
                <a:gd name="T18" fmla="*/ 2147483647 w 1476"/>
                <a:gd name="T19" fmla="*/ 2147483647 h 1464"/>
                <a:gd name="T20" fmla="*/ 2147483647 w 1476"/>
                <a:gd name="T21" fmla="*/ 2147483647 h 1464"/>
                <a:gd name="T22" fmla="*/ 2147483647 w 1476"/>
                <a:gd name="T23" fmla="*/ 2147483647 h 1464"/>
                <a:gd name="T24" fmla="*/ 2147483647 w 1476"/>
                <a:gd name="T25" fmla="*/ 2147483647 h 1464"/>
                <a:gd name="T26" fmla="*/ 2147483647 w 1476"/>
                <a:gd name="T27" fmla="*/ 2147483647 h 1464"/>
                <a:gd name="T28" fmla="*/ 2147483647 w 1476"/>
                <a:gd name="T29" fmla="*/ 2147483647 h 1464"/>
                <a:gd name="T30" fmla="*/ 2147483647 w 1476"/>
                <a:gd name="T31" fmla="*/ 2147483647 h 1464"/>
                <a:gd name="T32" fmla="*/ 2147483647 w 1476"/>
                <a:gd name="T33" fmla="*/ 2147483647 h 1464"/>
                <a:gd name="T34" fmla="*/ 2147483647 w 1476"/>
                <a:gd name="T35" fmla="*/ 2147483647 h 1464"/>
                <a:gd name="T36" fmla="*/ 2147483647 w 1476"/>
                <a:gd name="T37" fmla="*/ 2147483647 h 1464"/>
                <a:gd name="T38" fmla="*/ 2147483647 w 1476"/>
                <a:gd name="T39" fmla="*/ 2147483647 h 1464"/>
                <a:gd name="T40" fmla="*/ 2147483647 w 1476"/>
                <a:gd name="T41" fmla="*/ 2147483647 h 1464"/>
                <a:gd name="T42" fmla="*/ 2147483647 w 1476"/>
                <a:gd name="T43" fmla="*/ 2147483647 h 1464"/>
                <a:gd name="T44" fmla="*/ 2147483647 w 1476"/>
                <a:gd name="T45" fmla="*/ 2147483647 h 1464"/>
                <a:gd name="T46" fmla="*/ 2147483647 w 1476"/>
                <a:gd name="T47" fmla="*/ 2147483647 h 1464"/>
                <a:gd name="T48" fmla="*/ 2147483647 w 1476"/>
                <a:gd name="T49" fmla="*/ 2147483647 h 1464"/>
                <a:gd name="T50" fmla="*/ 2147483647 w 1476"/>
                <a:gd name="T51" fmla="*/ 2147483647 h 1464"/>
                <a:gd name="T52" fmla="*/ 2147483647 w 1476"/>
                <a:gd name="T53" fmla="*/ 2147483647 h 1464"/>
                <a:gd name="T54" fmla="*/ 2147483647 w 1476"/>
                <a:gd name="T55" fmla="*/ 2147483647 h 1464"/>
                <a:gd name="T56" fmla="*/ 2147483647 w 1476"/>
                <a:gd name="T57" fmla="*/ 2147483647 h 1464"/>
                <a:gd name="T58" fmla="*/ 2147483647 w 1476"/>
                <a:gd name="T59" fmla="*/ 2147483647 h 1464"/>
                <a:gd name="T60" fmla="*/ 2147483647 w 1476"/>
                <a:gd name="T61" fmla="*/ 2147483647 h 1464"/>
                <a:gd name="T62" fmla="*/ 2147483647 w 1476"/>
                <a:gd name="T63" fmla="*/ 2147483647 h 1464"/>
                <a:gd name="T64" fmla="*/ 2147483647 w 1476"/>
                <a:gd name="T65" fmla="*/ 2147483647 h 1464"/>
                <a:gd name="T66" fmla="*/ 2147483647 w 1476"/>
                <a:gd name="T67" fmla="*/ 2147483647 h 1464"/>
                <a:gd name="T68" fmla="*/ 2147483647 w 1476"/>
                <a:gd name="T69" fmla="*/ 2147483647 h 1464"/>
                <a:gd name="T70" fmla="*/ 2147483647 w 1476"/>
                <a:gd name="T71" fmla="*/ 2147483647 h 1464"/>
                <a:gd name="T72" fmla="*/ 2147483647 w 1476"/>
                <a:gd name="T73" fmla="*/ 2147483647 h 1464"/>
                <a:gd name="T74" fmla="*/ 2147483647 w 1476"/>
                <a:gd name="T75" fmla="*/ 2147483647 h 1464"/>
                <a:gd name="T76" fmla="*/ 2147483647 w 1476"/>
                <a:gd name="T77" fmla="*/ 2147483647 h 1464"/>
                <a:gd name="T78" fmla="*/ 2147483647 w 1476"/>
                <a:gd name="T79" fmla="*/ 2147483647 h 1464"/>
                <a:gd name="T80" fmla="*/ 2147483647 w 1476"/>
                <a:gd name="T81" fmla="*/ 2147483647 h 1464"/>
                <a:gd name="T82" fmla="*/ 2147483647 w 1476"/>
                <a:gd name="T83" fmla="*/ 2147483647 h 1464"/>
                <a:gd name="T84" fmla="*/ 2147483647 w 1476"/>
                <a:gd name="T85" fmla="*/ 2147483647 h 1464"/>
                <a:gd name="T86" fmla="*/ 2147483647 w 1476"/>
                <a:gd name="T87" fmla="*/ 2147483647 h 1464"/>
                <a:gd name="T88" fmla="*/ 2147483647 w 1476"/>
                <a:gd name="T89" fmla="*/ 2147483647 h 1464"/>
                <a:gd name="T90" fmla="*/ 2147483647 w 1476"/>
                <a:gd name="T91" fmla="*/ 2147483647 h 1464"/>
                <a:gd name="T92" fmla="*/ 2147483647 w 1476"/>
                <a:gd name="T93" fmla="*/ 2147483647 h 1464"/>
                <a:gd name="T94" fmla="*/ 2147483647 w 1476"/>
                <a:gd name="T95" fmla="*/ 2147483647 h 1464"/>
                <a:gd name="T96" fmla="*/ 2147483647 w 1476"/>
                <a:gd name="T97" fmla="*/ 2147483647 h 1464"/>
                <a:gd name="T98" fmla="*/ 2147483647 w 1476"/>
                <a:gd name="T99" fmla="*/ 2147483647 h 1464"/>
                <a:gd name="T100" fmla="*/ 2147483647 w 1476"/>
                <a:gd name="T101" fmla="*/ 2147483647 h 1464"/>
                <a:gd name="T102" fmla="*/ 2147483647 w 1476"/>
                <a:gd name="T103" fmla="*/ 2147483647 h 1464"/>
                <a:gd name="T104" fmla="*/ 2147483647 w 1476"/>
                <a:gd name="T105" fmla="*/ 2147483647 h 1464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476"/>
                <a:gd name="T160" fmla="*/ 0 h 1464"/>
                <a:gd name="T161" fmla="*/ 1476 w 1476"/>
                <a:gd name="T162" fmla="*/ 1464 h 1464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476" h="1464">
                  <a:moveTo>
                    <a:pt x="360" y="534"/>
                  </a:moveTo>
                  <a:lnTo>
                    <a:pt x="318" y="534"/>
                  </a:lnTo>
                  <a:lnTo>
                    <a:pt x="312" y="546"/>
                  </a:lnTo>
                  <a:lnTo>
                    <a:pt x="306" y="552"/>
                  </a:lnTo>
                  <a:lnTo>
                    <a:pt x="294" y="576"/>
                  </a:lnTo>
                  <a:lnTo>
                    <a:pt x="282" y="588"/>
                  </a:lnTo>
                  <a:lnTo>
                    <a:pt x="258" y="588"/>
                  </a:lnTo>
                  <a:lnTo>
                    <a:pt x="246" y="582"/>
                  </a:lnTo>
                  <a:lnTo>
                    <a:pt x="234" y="582"/>
                  </a:lnTo>
                  <a:lnTo>
                    <a:pt x="228" y="594"/>
                  </a:lnTo>
                  <a:lnTo>
                    <a:pt x="204" y="600"/>
                  </a:lnTo>
                  <a:lnTo>
                    <a:pt x="204" y="606"/>
                  </a:lnTo>
                  <a:lnTo>
                    <a:pt x="198" y="618"/>
                  </a:lnTo>
                  <a:lnTo>
                    <a:pt x="186" y="618"/>
                  </a:lnTo>
                  <a:lnTo>
                    <a:pt x="180" y="612"/>
                  </a:lnTo>
                  <a:lnTo>
                    <a:pt x="168" y="606"/>
                  </a:lnTo>
                  <a:lnTo>
                    <a:pt x="138" y="624"/>
                  </a:lnTo>
                  <a:lnTo>
                    <a:pt x="120" y="624"/>
                  </a:lnTo>
                  <a:lnTo>
                    <a:pt x="120" y="630"/>
                  </a:lnTo>
                  <a:lnTo>
                    <a:pt x="90" y="660"/>
                  </a:lnTo>
                  <a:lnTo>
                    <a:pt x="78" y="666"/>
                  </a:lnTo>
                  <a:lnTo>
                    <a:pt x="72" y="672"/>
                  </a:lnTo>
                  <a:lnTo>
                    <a:pt x="60" y="678"/>
                  </a:lnTo>
                  <a:lnTo>
                    <a:pt x="54" y="708"/>
                  </a:lnTo>
                  <a:lnTo>
                    <a:pt x="54" y="768"/>
                  </a:lnTo>
                  <a:lnTo>
                    <a:pt x="0" y="768"/>
                  </a:lnTo>
                  <a:lnTo>
                    <a:pt x="54" y="768"/>
                  </a:lnTo>
                  <a:lnTo>
                    <a:pt x="54" y="804"/>
                  </a:lnTo>
                  <a:lnTo>
                    <a:pt x="312" y="984"/>
                  </a:lnTo>
                  <a:lnTo>
                    <a:pt x="720" y="1296"/>
                  </a:lnTo>
                  <a:lnTo>
                    <a:pt x="720" y="1320"/>
                  </a:lnTo>
                  <a:lnTo>
                    <a:pt x="744" y="1320"/>
                  </a:lnTo>
                  <a:lnTo>
                    <a:pt x="750" y="1326"/>
                  </a:lnTo>
                  <a:lnTo>
                    <a:pt x="750" y="1344"/>
                  </a:lnTo>
                  <a:lnTo>
                    <a:pt x="762" y="1356"/>
                  </a:lnTo>
                  <a:lnTo>
                    <a:pt x="798" y="1356"/>
                  </a:lnTo>
                  <a:lnTo>
                    <a:pt x="804" y="1386"/>
                  </a:lnTo>
                  <a:lnTo>
                    <a:pt x="810" y="1386"/>
                  </a:lnTo>
                  <a:lnTo>
                    <a:pt x="816" y="1380"/>
                  </a:lnTo>
                  <a:lnTo>
                    <a:pt x="846" y="1380"/>
                  </a:lnTo>
                  <a:lnTo>
                    <a:pt x="858" y="1386"/>
                  </a:lnTo>
                  <a:lnTo>
                    <a:pt x="870" y="1410"/>
                  </a:lnTo>
                  <a:lnTo>
                    <a:pt x="870" y="1428"/>
                  </a:lnTo>
                  <a:lnTo>
                    <a:pt x="852" y="1446"/>
                  </a:lnTo>
                  <a:lnTo>
                    <a:pt x="852" y="1452"/>
                  </a:lnTo>
                  <a:lnTo>
                    <a:pt x="858" y="1458"/>
                  </a:lnTo>
                  <a:lnTo>
                    <a:pt x="870" y="1464"/>
                  </a:lnTo>
                  <a:lnTo>
                    <a:pt x="900" y="1464"/>
                  </a:lnTo>
                  <a:lnTo>
                    <a:pt x="906" y="1458"/>
                  </a:lnTo>
                  <a:lnTo>
                    <a:pt x="924" y="1458"/>
                  </a:lnTo>
                  <a:lnTo>
                    <a:pt x="954" y="1452"/>
                  </a:lnTo>
                  <a:lnTo>
                    <a:pt x="984" y="1440"/>
                  </a:lnTo>
                  <a:lnTo>
                    <a:pt x="1020" y="1434"/>
                  </a:lnTo>
                  <a:lnTo>
                    <a:pt x="1038" y="1434"/>
                  </a:lnTo>
                  <a:lnTo>
                    <a:pt x="1062" y="1416"/>
                  </a:lnTo>
                  <a:lnTo>
                    <a:pt x="1098" y="1386"/>
                  </a:lnTo>
                  <a:lnTo>
                    <a:pt x="1128" y="1350"/>
                  </a:lnTo>
                  <a:lnTo>
                    <a:pt x="1158" y="1326"/>
                  </a:lnTo>
                  <a:lnTo>
                    <a:pt x="1182" y="1314"/>
                  </a:lnTo>
                  <a:lnTo>
                    <a:pt x="1224" y="1284"/>
                  </a:lnTo>
                  <a:lnTo>
                    <a:pt x="1272" y="1248"/>
                  </a:lnTo>
                  <a:lnTo>
                    <a:pt x="1332" y="1206"/>
                  </a:lnTo>
                  <a:lnTo>
                    <a:pt x="1386" y="1170"/>
                  </a:lnTo>
                  <a:lnTo>
                    <a:pt x="1434" y="1134"/>
                  </a:lnTo>
                  <a:lnTo>
                    <a:pt x="1464" y="1110"/>
                  </a:lnTo>
                  <a:lnTo>
                    <a:pt x="1476" y="1104"/>
                  </a:lnTo>
                  <a:lnTo>
                    <a:pt x="1476" y="1098"/>
                  </a:lnTo>
                  <a:lnTo>
                    <a:pt x="1470" y="1092"/>
                  </a:lnTo>
                  <a:lnTo>
                    <a:pt x="1464" y="1080"/>
                  </a:lnTo>
                  <a:lnTo>
                    <a:pt x="1458" y="1062"/>
                  </a:lnTo>
                  <a:lnTo>
                    <a:pt x="1452" y="1050"/>
                  </a:lnTo>
                  <a:lnTo>
                    <a:pt x="1452" y="1044"/>
                  </a:lnTo>
                  <a:lnTo>
                    <a:pt x="1440" y="1032"/>
                  </a:lnTo>
                  <a:lnTo>
                    <a:pt x="1428" y="1032"/>
                  </a:lnTo>
                  <a:lnTo>
                    <a:pt x="1392" y="1014"/>
                  </a:lnTo>
                  <a:lnTo>
                    <a:pt x="1386" y="1014"/>
                  </a:lnTo>
                  <a:lnTo>
                    <a:pt x="1362" y="1026"/>
                  </a:lnTo>
                  <a:lnTo>
                    <a:pt x="1338" y="1002"/>
                  </a:lnTo>
                  <a:lnTo>
                    <a:pt x="1338" y="960"/>
                  </a:lnTo>
                  <a:lnTo>
                    <a:pt x="1332" y="954"/>
                  </a:lnTo>
                  <a:lnTo>
                    <a:pt x="1326" y="942"/>
                  </a:lnTo>
                  <a:lnTo>
                    <a:pt x="1314" y="930"/>
                  </a:lnTo>
                  <a:lnTo>
                    <a:pt x="1308" y="912"/>
                  </a:lnTo>
                  <a:lnTo>
                    <a:pt x="1296" y="900"/>
                  </a:lnTo>
                  <a:lnTo>
                    <a:pt x="1290" y="888"/>
                  </a:lnTo>
                  <a:lnTo>
                    <a:pt x="1290" y="882"/>
                  </a:lnTo>
                  <a:lnTo>
                    <a:pt x="1296" y="876"/>
                  </a:lnTo>
                  <a:lnTo>
                    <a:pt x="1308" y="876"/>
                  </a:lnTo>
                  <a:lnTo>
                    <a:pt x="1320" y="870"/>
                  </a:lnTo>
                  <a:lnTo>
                    <a:pt x="1326" y="864"/>
                  </a:lnTo>
                  <a:lnTo>
                    <a:pt x="1332" y="852"/>
                  </a:lnTo>
                  <a:lnTo>
                    <a:pt x="1332" y="840"/>
                  </a:lnTo>
                  <a:lnTo>
                    <a:pt x="1326" y="834"/>
                  </a:lnTo>
                  <a:lnTo>
                    <a:pt x="1326" y="828"/>
                  </a:lnTo>
                  <a:lnTo>
                    <a:pt x="1320" y="774"/>
                  </a:lnTo>
                  <a:lnTo>
                    <a:pt x="1332" y="750"/>
                  </a:lnTo>
                  <a:lnTo>
                    <a:pt x="1326" y="732"/>
                  </a:lnTo>
                  <a:lnTo>
                    <a:pt x="1326" y="726"/>
                  </a:lnTo>
                  <a:lnTo>
                    <a:pt x="1332" y="720"/>
                  </a:lnTo>
                  <a:lnTo>
                    <a:pt x="1332" y="690"/>
                  </a:lnTo>
                  <a:lnTo>
                    <a:pt x="1338" y="678"/>
                  </a:lnTo>
                  <a:lnTo>
                    <a:pt x="1338" y="672"/>
                  </a:lnTo>
                  <a:lnTo>
                    <a:pt x="1326" y="648"/>
                  </a:lnTo>
                  <a:lnTo>
                    <a:pt x="1302" y="588"/>
                  </a:lnTo>
                  <a:lnTo>
                    <a:pt x="1290" y="570"/>
                  </a:lnTo>
                  <a:lnTo>
                    <a:pt x="1296" y="564"/>
                  </a:lnTo>
                  <a:lnTo>
                    <a:pt x="1308" y="558"/>
                  </a:lnTo>
                  <a:lnTo>
                    <a:pt x="1296" y="528"/>
                  </a:lnTo>
                  <a:lnTo>
                    <a:pt x="1284" y="480"/>
                  </a:lnTo>
                  <a:lnTo>
                    <a:pt x="1278" y="438"/>
                  </a:lnTo>
                  <a:lnTo>
                    <a:pt x="1272" y="414"/>
                  </a:lnTo>
                  <a:lnTo>
                    <a:pt x="1266" y="408"/>
                  </a:lnTo>
                  <a:lnTo>
                    <a:pt x="1260" y="396"/>
                  </a:lnTo>
                  <a:lnTo>
                    <a:pt x="1236" y="384"/>
                  </a:lnTo>
                  <a:lnTo>
                    <a:pt x="1230" y="378"/>
                  </a:lnTo>
                  <a:lnTo>
                    <a:pt x="1224" y="378"/>
                  </a:lnTo>
                  <a:lnTo>
                    <a:pt x="1224" y="336"/>
                  </a:lnTo>
                  <a:lnTo>
                    <a:pt x="1212" y="324"/>
                  </a:lnTo>
                  <a:lnTo>
                    <a:pt x="1194" y="318"/>
                  </a:lnTo>
                  <a:lnTo>
                    <a:pt x="1182" y="318"/>
                  </a:lnTo>
                  <a:lnTo>
                    <a:pt x="1182" y="288"/>
                  </a:lnTo>
                  <a:lnTo>
                    <a:pt x="1170" y="288"/>
                  </a:lnTo>
                  <a:lnTo>
                    <a:pt x="1170" y="246"/>
                  </a:lnTo>
                  <a:lnTo>
                    <a:pt x="1194" y="222"/>
                  </a:lnTo>
                  <a:lnTo>
                    <a:pt x="1218" y="204"/>
                  </a:lnTo>
                  <a:lnTo>
                    <a:pt x="1218" y="198"/>
                  </a:lnTo>
                  <a:lnTo>
                    <a:pt x="1224" y="192"/>
                  </a:lnTo>
                  <a:lnTo>
                    <a:pt x="1224" y="180"/>
                  </a:lnTo>
                  <a:lnTo>
                    <a:pt x="1230" y="168"/>
                  </a:lnTo>
                  <a:lnTo>
                    <a:pt x="1230" y="126"/>
                  </a:lnTo>
                  <a:lnTo>
                    <a:pt x="1224" y="114"/>
                  </a:lnTo>
                  <a:lnTo>
                    <a:pt x="1224" y="78"/>
                  </a:lnTo>
                  <a:lnTo>
                    <a:pt x="1230" y="66"/>
                  </a:lnTo>
                  <a:lnTo>
                    <a:pt x="1230" y="54"/>
                  </a:lnTo>
                  <a:lnTo>
                    <a:pt x="1212" y="48"/>
                  </a:lnTo>
                  <a:lnTo>
                    <a:pt x="1254" y="30"/>
                  </a:lnTo>
                  <a:lnTo>
                    <a:pt x="1254" y="18"/>
                  </a:lnTo>
                  <a:lnTo>
                    <a:pt x="1242" y="18"/>
                  </a:lnTo>
                  <a:lnTo>
                    <a:pt x="1236" y="12"/>
                  </a:lnTo>
                  <a:lnTo>
                    <a:pt x="1224" y="12"/>
                  </a:lnTo>
                  <a:lnTo>
                    <a:pt x="1206" y="24"/>
                  </a:lnTo>
                  <a:lnTo>
                    <a:pt x="1170" y="6"/>
                  </a:lnTo>
                  <a:lnTo>
                    <a:pt x="1152" y="6"/>
                  </a:lnTo>
                  <a:lnTo>
                    <a:pt x="1152" y="18"/>
                  </a:lnTo>
                  <a:lnTo>
                    <a:pt x="1116" y="18"/>
                  </a:lnTo>
                  <a:lnTo>
                    <a:pt x="1092" y="0"/>
                  </a:lnTo>
                  <a:lnTo>
                    <a:pt x="1086" y="30"/>
                  </a:lnTo>
                  <a:lnTo>
                    <a:pt x="1056" y="18"/>
                  </a:lnTo>
                  <a:lnTo>
                    <a:pt x="1026" y="42"/>
                  </a:lnTo>
                  <a:lnTo>
                    <a:pt x="1002" y="30"/>
                  </a:lnTo>
                  <a:lnTo>
                    <a:pt x="984" y="30"/>
                  </a:lnTo>
                  <a:lnTo>
                    <a:pt x="966" y="24"/>
                  </a:lnTo>
                  <a:lnTo>
                    <a:pt x="948" y="24"/>
                  </a:lnTo>
                  <a:lnTo>
                    <a:pt x="924" y="30"/>
                  </a:lnTo>
                  <a:lnTo>
                    <a:pt x="906" y="30"/>
                  </a:lnTo>
                  <a:lnTo>
                    <a:pt x="900" y="36"/>
                  </a:lnTo>
                  <a:lnTo>
                    <a:pt x="888" y="36"/>
                  </a:lnTo>
                  <a:lnTo>
                    <a:pt x="876" y="42"/>
                  </a:lnTo>
                  <a:lnTo>
                    <a:pt x="816" y="42"/>
                  </a:lnTo>
                  <a:lnTo>
                    <a:pt x="810" y="48"/>
                  </a:lnTo>
                  <a:lnTo>
                    <a:pt x="750" y="48"/>
                  </a:lnTo>
                  <a:lnTo>
                    <a:pt x="744" y="54"/>
                  </a:lnTo>
                  <a:lnTo>
                    <a:pt x="726" y="54"/>
                  </a:lnTo>
                  <a:lnTo>
                    <a:pt x="714" y="60"/>
                  </a:lnTo>
                  <a:lnTo>
                    <a:pt x="696" y="66"/>
                  </a:lnTo>
                  <a:lnTo>
                    <a:pt x="684" y="78"/>
                  </a:lnTo>
                  <a:lnTo>
                    <a:pt x="678" y="90"/>
                  </a:lnTo>
                  <a:lnTo>
                    <a:pt x="666" y="102"/>
                  </a:lnTo>
                  <a:lnTo>
                    <a:pt x="666" y="108"/>
                  </a:lnTo>
                  <a:lnTo>
                    <a:pt x="636" y="108"/>
                  </a:lnTo>
                  <a:lnTo>
                    <a:pt x="624" y="114"/>
                  </a:lnTo>
                  <a:lnTo>
                    <a:pt x="606" y="114"/>
                  </a:lnTo>
                  <a:lnTo>
                    <a:pt x="594" y="120"/>
                  </a:lnTo>
                  <a:lnTo>
                    <a:pt x="588" y="126"/>
                  </a:lnTo>
                  <a:lnTo>
                    <a:pt x="588" y="132"/>
                  </a:lnTo>
                  <a:lnTo>
                    <a:pt x="558" y="162"/>
                  </a:lnTo>
                  <a:lnTo>
                    <a:pt x="546" y="168"/>
                  </a:lnTo>
                  <a:lnTo>
                    <a:pt x="522" y="168"/>
                  </a:lnTo>
                  <a:lnTo>
                    <a:pt x="528" y="174"/>
                  </a:lnTo>
                  <a:lnTo>
                    <a:pt x="534" y="186"/>
                  </a:lnTo>
                  <a:lnTo>
                    <a:pt x="546" y="192"/>
                  </a:lnTo>
                  <a:lnTo>
                    <a:pt x="540" y="198"/>
                  </a:lnTo>
                  <a:lnTo>
                    <a:pt x="540" y="210"/>
                  </a:lnTo>
                  <a:lnTo>
                    <a:pt x="552" y="210"/>
                  </a:lnTo>
                  <a:lnTo>
                    <a:pt x="546" y="276"/>
                  </a:lnTo>
                  <a:lnTo>
                    <a:pt x="558" y="294"/>
                  </a:lnTo>
                  <a:lnTo>
                    <a:pt x="546" y="324"/>
                  </a:lnTo>
                  <a:lnTo>
                    <a:pt x="564" y="324"/>
                  </a:lnTo>
                  <a:lnTo>
                    <a:pt x="564" y="354"/>
                  </a:lnTo>
                  <a:lnTo>
                    <a:pt x="588" y="372"/>
                  </a:lnTo>
                  <a:lnTo>
                    <a:pt x="570" y="390"/>
                  </a:lnTo>
                  <a:lnTo>
                    <a:pt x="570" y="402"/>
                  </a:lnTo>
                  <a:lnTo>
                    <a:pt x="516" y="408"/>
                  </a:lnTo>
                  <a:lnTo>
                    <a:pt x="504" y="402"/>
                  </a:lnTo>
                  <a:lnTo>
                    <a:pt x="486" y="402"/>
                  </a:lnTo>
                  <a:lnTo>
                    <a:pt x="486" y="408"/>
                  </a:lnTo>
                  <a:lnTo>
                    <a:pt x="480" y="414"/>
                  </a:lnTo>
                  <a:lnTo>
                    <a:pt x="474" y="408"/>
                  </a:lnTo>
                  <a:lnTo>
                    <a:pt x="462" y="408"/>
                  </a:lnTo>
                  <a:lnTo>
                    <a:pt x="462" y="414"/>
                  </a:lnTo>
                  <a:lnTo>
                    <a:pt x="456" y="420"/>
                  </a:lnTo>
                  <a:lnTo>
                    <a:pt x="456" y="432"/>
                  </a:lnTo>
                  <a:lnTo>
                    <a:pt x="432" y="432"/>
                  </a:lnTo>
                  <a:lnTo>
                    <a:pt x="420" y="438"/>
                  </a:lnTo>
                  <a:lnTo>
                    <a:pt x="396" y="438"/>
                  </a:lnTo>
                  <a:lnTo>
                    <a:pt x="390" y="444"/>
                  </a:lnTo>
                  <a:lnTo>
                    <a:pt x="390" y="456"/>
                  </a:lnTo>
                  <a:lnTo>
                    <a:pt x="396" y="462"/>
                  </a:lnTo>
                  <a:lnTo>
                    <a:pt x="402" y="474"/>
                  </a:lnTo>
                  <a:lnTo>
                    <a:pt x="414" y="492"/>
                  </a:lnTo>
                  <a:lnTo>
                    <a:pt x="390" y="504"/>
                  </a:lnTo>
                  <a:lnTo>
                    <a:pt x="390" y="510"/>
                  </a:lnTo>
                  <a:lnTo>
                    <a:pt x="378" y="522"/>
                  </a:lnTo>
                  <a:lnTo>
                    <a:pt x="366" y="528"/>
                  </a:lnTo>
                  <a:lnTo>
                    <a:pt x="360" y="534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</p:grpSp>
      <p:grpSp>
        <p:nvGrpSpPr>
          <p:cNvPr id="81" name="Central_East_Europe_Middle_East">
            <a:extLst>
              <a:ext uri="{FF2B5EF4-FFF2-40B4-BE49-F238E27FC236}">
                <a16:creationId xmlns:a16="http://schemas.microsoft.com/office/drawing/2014/main" id="{4EF6E2AA-E29A-4DBE-B9A8-725F3976D5EB}"/>
              </a:ext>
            </a:extLst>
          </p:cNvPr>
          <p:cNvGrpSpPr>
            <a:grpSpLocks/>
          </p:cNvGrpSpPr>
          <p:nvPr userDrawn="1"/>
        </p:nvGrpSpPr>
        <p:grpSpPr bwMode="auto">
          <a:xfrm>
            <a:off x="5765800" y="1489075"/>
            <a:ext cx="4367213" cy="2192338"/>
            <a:chOff x="5766095" y="1736525"/>
            <a:chExt cx="4366190" cy="2193004"/>
          </a:xfrm>
        </p:grpSpPr>
        <p:sp>
          <p:nvSpPr>
            <p:cNvPr id="82" name="United Arab Emirates" descr="© INSCALE GmbH, 05.05.2010&#10;http://www.presentationload.com/">
              <a:extLst>
                <a:ext uri="{FF2B5EF4-FFF2-40B4-BE49-F238E27FC236}">
                  <a16:creationId xmlns:a16="http://schemas.microsoft.com/office/drawing/2014/main" id="{F5E5A5A9-79CC-4DE4-B4AC-6573B1F8ABD2}"/>
                </a:ext>
              </a:extLst>
            </p:cNvPr>
            <p:cNvSpPr>
              <a:spLocks/>
            </p:cNvSpPr>
            <p:nvPr/>
          </p:nvSpPr>
          <p:spPr bwMode="gray">
            <a:xfrm>
              <a:off x="7142136" y="3561117"/>
              <a:ext cx="149190" cy="142918"/>
            </a:xfrm>
            <a:custGeom>
              <a:avLst/>
              <a:gdLst>
                <a:gd name="T0" fmla="*/ 2147483647 w 336"/>
                <a:gd name="T1" fmla="*/ 2147483647 h 318"/>
                <a:gd name="T2" fmla="*/ 2147483647 w 336"/>
                <a:gd name="T3" fmla="*/ 2147483647 h 318"/>
                <a:gd name="T4" fmla="*/ 2147483647 w 336"/>
                <a:gd name="T5" fmla="*/ 2147483647 h 318"/>
                <a:gd name="T6" fmla="*/ 2147483647 w 336"/>
                <a:gd name="T7" fmla="*/ 2147483647 h 318"/>
                <a:gd name="T8" fmla="*/ 2147483647 w 336"/>
                <a:gd name="T9" fmla="*/ 2147483647 h 318"/>
                <a:gd name="T10" fmla="*/ 2147483647 w 336"/>
                <a:gd name="T11" fmla="*/ 0 h 318"/>
                <a:gd name="T12" fmla="*/ 2147483647 w 336"/>
                <a:gd name="T13" fmla="*/ 2147483647 h 318"/>
                <a:gd name="T14" fmla="*/ 2147483647 w 336"/>
                <a:gd name="T15" fmla="*/ 2147483647 h 318"/>
                <a:gd name="T16" fmla="*/ 2147483647 w 336"/>
                <a:gd name="T17" fmla="*/ 2147483647 h 318"/>
                <a:gd name="T18" fmla="*/ 2147483647 w 336"/>
                <a:gd name="T19" fmla="*/ 2147483647 h 318"/>
                <a:gd name="T20" fmla="*/ 2147483647 w 336"/>
                <a:gd name="T21" fmla="*/ 2147483647 h 318"/>
                <a:gd name="T22" fmla="*/ 2147483647 w 336"/>
                <a:gd name="T23" fmla="*/ 2147483647 h 318"/>
                <a:gd name="T24" fmla="*/ 2147483647 w 336"/>
                <a:gd name="T25" fmla="*/ 2147483647 h 318"/>
                <a:gd name="T26" fmla="*/ 2147483647 w 336"/>
                <a:gd name="T27" fmla="*/ 2147483647 h 318"/>
                <a:gd name="T28" fmla="*/ 2147483647 w 336"/>
                <a:gd name="T29" fmla="*/ 2147483647 h 318"/>
                <a:gd name="T30" fmla="*/ 2147483647 w 336"/>
                <a:gd name="T31" fmla="*/ 2147483647 h 318"/>
                <a:gd name="T32" fmla="*/ 2147483647 w 336"/>
                <a:gd name="T33" fmla="*/ 2147483647 h 318"/>
                <a:gd name="T34" fmla="*/ 2147483647 w 336"/>
                <a:gd name="T35" fmla="*/ 2147483647 h 318"/>
                <a:gd name="T36" fmla="*/ 0 w 336"/>
                <a:gd name="T37" fmla="*/ 2147483647 h 318"/>
                <a:gd name="T38" fmla="*/ 2147483647 w 336"/>
                <a:gd name="T39" fmla="*/ 2147483647 h 318"/>
                <a:gd name="T40" fmla="*/ 2147483647 w 336"/>
                <a:gd name="T41" fmla="*/ 2147483647 h 318"/>
                <a:gd name="T42" fmla="*/ 2147483647 w 336"/>
                <a:gd name="T43" fmla="*/ 2147483647 h 318"/>
                <a:gd name="T44" fmla="*/ 2147483647 w 336"/>
                <a:gd name="T45" fmla="*/ 2147483647 h 318"/>
                <a:gd name="T46" fmla="*/ 2147483647 w 336"/>
                <a:gd name="T47" fmla="*/ 2147483647 h 318"/>
                <a:gd name="T48" fmla="*/ 2147483647 w 336"/>
                <a:gd name="T49" fmla="*/ 2147483647 h 318"/>
                <a:gd name="T50" fmla="*/ 2147483647 w 336"/>
                <a:gd name="T51" fmla="*/ 2147483647 h 318"/>
                <a:gd name="T52" fmla="*/ 2147483647 w 336"/>
                <a:gd name="T53" fmla="*/ 2147483647 h 318"/>
                <a:gd name="T54" fmla="*/ 2147483647 w 336"/>
                <a:gd name="T55" fmla="*/ 2147483647 h 318"/>
                <a:gd name="T56" fmla="*/ 2147483647 w 336"/>
                <a:gd name="T57" fmla="*/ 2147483647 h 318"/>
                <a:gd name="T58" fmla="*/ 2147483647 w 336"/>
                <a:gd name="T59" fmla="*/ 2147483647 h 318"/>
                <a:gd name="T60" fmla="*/ 2147483647 w 336"/>
                <a:gd name="T61" fmla="*/ 2147483647 h 318"/>
                <a:gd name="T62" fmla="*/ 2147483647 w 336"/>
                <a:gd name="T63" fmla="*/ 2147483647 h 318"/>
                <a:gd name="T64" fmla="*/ 2147483647 w 336"/>
                <a:gd name="T65" fmla="*/ 2147483647 h 318"/>
                <a:gd name="T66" fmla="*/ 2147483647 w 336"/>
                <a:gd name="T67" fmla="*/ 2147483647 h 318"/>
                <a:gd name="T68" fmla="*/ 2147483647 w 336"/>
                <a:gd name="T69" fmla="*/ 2147483647 h 31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336"/>
                <a:gd name="T106" fmla="*/ 0 h 318"/>
                <a:gd name="T107" fmla="*/ 336 w 336"/>
                <a:gd name="T108" fmla="*/ 318 h 318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336" h="318">
                  <a:moveTo>
                    <a:pt x="300" y="120"/>
                  </a:moveTo>
                  <a:lnTo>
                    <a:pt x="306" y="120"/>
                  </a:lnTo>
                  <a:lnTo>
                    <a:pt x="306" y="126"/>
                  </a:lnTo>
                  <a:lnTo>
                    <a:pt x="312" y="138"/>
                  </a:lnTo>
                  <a:lnTo>
                    <a:pt x="336" y="132"/>
                  </a:lnTo>
                  <a:lnTo>
                    <a:pt x="330" y="120"/>
                  </a:lnTo>
                  <a:lnTo>
                    <a:pt x="324" y="102"/>
                  </a:lnTo>
                  <a:lnTo>
                    <a:pt x="324" y="60"/>
                  </a:lnTo>
                  <a:lnTo>
                    <a:pt x="330" y="42"/>
                  </a:lnTo>
                  <a:lnTo>
                    <a:pt x="330" y="6"/>
                  </a:lnTo>
                  <a:lnTo>
                    <a:pt x="324" y="0"/>
                  </a:lnTo>
                  <a:lnTo>
                    <a:pt x="318" y="0"/>
                  </a:lnTo>
                  <a:lnTo>
                    <a:pt x="312" y="6"/>
                  </a:lnTo>
                  <a:lnTo>
                    <a:pt x="306" y="18"/>
                  </a:lnTo>
                  <a:lnTo>
                    <a:pt x="300" y="36"/>
                  </a:lnTo>
                  <a:lnTo>
                    <a:pt x="288" y="60"/>
                  </a:lnTo>
                  <a:lnTo>
                    <a:pt x="282" y="66"/>
                  </a:lnTo>
                  <a:lnTo>
                    <a:pt x="282" y="72"/>
                  </a:lnTo>
                  <a:lnTo>
                    <a:pt x="276" y="72"/>
                  </a:lnTo>
                  <a:lnTo>
                    <a:pt x="264" y="78"/>
                  </a:lnTo>
                  <a:lnTo>
                    <a:pt x="234" y="108"/>
                  </a:lnTo>
                  <a:lnTo>
                    <a:pt x="228" y="120"/>
                  </a:lnTo>
                  <a:lnTo>
                    <a:pt x="216" y="132"/>
                  </a:lnTo>
                  <a:lnTo>
                    <a:pt x="204" y="138"/>
                  </a:lnTo>
                  <a:lnTo>
                    <a:pt x="198" y="150"/>
                  </a:lnTo>
                  <a:lnTo>
                    <a:pt x="198" y="168"/>
                  </a:lnTo>
                  <a:lnTo>
                    <a:pt x="192" y="180"/>
                  </a:lnTo>
                  <a:lnTo>
                    <a:pt x="192" y="186"/>
                  </a:lnTo>
                  <a:lnTo>
                    <a:pt x="186" y="192"/>
                  </a:lnTo>
                  <a:lnTo>
                    <a:pt x="150" y="192"/>
                  </a:lnTo>
                  <a:lnTo>
                    <a:pt x="132" y="186"/>
                  </a:lnTo>
                  <a:lnTo>
                    <a:pt x="90" y="186"/>
                  </a:lnTo>
                  <a:lnTo>
                    <a:pt x="72" y="192"/>
                  </a:lnTo>
                  <a:lnTo>
                    <a:pt x="48" y="204"/>
                  </a:lnTo>
                  <a:lnTo>
                    <a:pt x="24" y="204"/>
                  </a:lnTo>
                  <a:lnTo>
                    <a:pt x="12" y="192"/>
                  </a:lnTo>
                  <a:lnTo>
                    <a:pt x="0" y="186"/>
                  </a:lnTo>
                  <a:lnTo>
                    <a:pt x="0" y="198"/>
                  </a:lnTo>
                  <a:lnTo>
                    <a:pt x="18" y="216"/>
                  </a:lnTo>
                  <a:lnTo>
                    <a:pt x="30" y="240"/>
                  </a:lnTo>
                  <a:lnTo>
                    <a:pt x="54" y="264"/>
                  </a:lnTo>
                  <a:lnTo>
                    <a:pt x="60" y="276"/>
                  </a:lnTo>
                  <a:lnTo>
                    <a:pt x="72" y="282"/>
                  </a:lnTo>
                  <a:lnTo>
                    <a:pt x="78" y="294"/>
                  </a:lnTo>
                  <a:lnTo>
                    <a:pt x="96" y="294"/>
                  </a:lnTo>
                  <a:lnTo>
                    <a:pt x="132" y="300"/>
                  </a:lnTo>
                  <a:lnTo>
                    <a:pt x="228" y="312"/>
                  </a:lnTo>
                  <a:lnTo>
                    <a:pt x="270" y="318"/>
                  </a:lnTo>
                  <a:lnTo>
                    <a:pt x="264" y="306"/>
                  </a:lnTo>
                  <a:lnTo>
                    <a:pt x="258" y="300"/>
                  </a:lnTo>
                  <a:lnTo>
                    <a:pt x="252" y="288"/>
                  </a:lnTo>
                  <a:lnTo>
                    <a:pt x="252" y="276"/>
                  </a:lnTo>
                  <a:lnTo>
                    <a:pt x="258" y="270"/>
                  </a:lnTo>
                  <a:lnTo>
                    <a:pt x="264" y="258"/>
                  </a:lnTo>
                  <a:lnTo>
                    <a:pt x="270" y="252"/>
                  </a:lnTo>
                  <a:lnTo>
                    <a:pt x="276" y="240"/>
                  </a:lnTo>
                  <a:lnTo>
                    <a:pt x="276" y="228"/>
                  </a:lnTo>
                  <a:lnTo>
                    <a:pt x="282" y="216"/>
                  </a:lnTo>
                  <a:lnTo>
                    <a:pt x="282" y="204"/>
                  </a:lnTo>
                  <a:lnTo>
                    <a:pt x="288" y="198"/>
                  </a:lnTo>
                  <a:lnTo>
                    <a:pt x="288" y="192"/>
                  </a:lnTo>
                  <a:lnTo>
                    <a:pt x="300" y="192"/>
                  </a:lnTo>
                  <a:lnTo>
                    <a:pt x="300" y="198"/>
                  </a:lnTo>
                  <a:lnTo>
                    <a:pt x="306" y="198"/>
                  </a:lnTo>
                  <a:lnTo>
                    <a:pt x="306" y="192"/>
                  </a:lnTo>
                  <a:lnTo>
                    <a:pt x="288" y="174"/>
                  </a:lnTo>
                  <a:lnTo>
                    <a:pt x="288" y="144"/>
                  </a:lnTo>
                  <a:lnTo>
                    <a:pt x="294" y="132"/>
                  </a:lnTo>
                  <a:lnTo>
                    <a:pt x="294" y="126"/>
                  </a:lnTo>
                  <a:lnTo>
                    <a:pt x="300" y="120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83" name="Ukraine" descr="© INSCALE GmbH, 05.05.2010&#10;http://www.presentationload.com/">
              <a:extLst>
                <a:ext uri="{FF2B5EF4-FFF2-40B4-BE49-F238E27FC236}">
                  <a16:creationId xmlns:a16="http://schemas.microsoft.com/office/drawing/2014/main" id="{AF088282-4ABB-49AE-9CCE-67448CBC8809}"/>
                </a:ext>
              </a:extLst>
            </p:cNvPr>
            <p:cNvSpPr>
              <a:spLocks/>
            </p:cNvSpPr>
            <p:nvPr/>
          </p:nvSpPr>
          <p:spPr bwMode="gray">
            <a:xfrm>
              <a:off x="6200968" y="2636911"/>
              <a:ext cx="495184" cy="281072"/>
            </a:xfrm>
            <a:custGeom>
              <a:avLst/>
              <a:gdLst>
                <a:gd name="T0" fmla="*/ 2147483647 w 1116"/>
                <a:gd name="T1" fmla="*/ 2147483647 h 624"/>
                <a:gd name="T2" fmla="*/ 2147483647 w 1116"/>
                <a:gd name="T3" fmla="*/ 2147483647 h 624"/>
                <a:gd name="T4" fmla="*/ 2147483647 w 1116"/>
                <a:gd name="T5" fmla="*/ 2147483647 h 624"/>
                <a:gd name="T6" fmla="*/ 2147483647 w 1116"/>
                <a:gd name="T7" fmla="*/ 2147483647 h 624"/>
                <a:gd name="T8" fmla="*/ 2147483647 w 1116"/>
                <a:gd name="T9" fmla="*/ 2147483647 h 624"/>
                <a:gd name="T10" fmla="*/ 2147483647 w 1116"/>
                <a:gd name="T11" fmla="*/ 2147483647 h 624"/>
                <a:gd name="T12" fmla="*/ 2147483647 w 1116"/>
                <a:gd name="T13" fmla="*/ 2147483647 h 624"/>
                <a:gd name="T14" fmla="*/ 2147483647 w 1116"/>
                <a:gd name="T15" fmla="*/ 2147483647 h 624"/>
                <a:gd name="T16" fmla="*/ 2147483647 w 1116"/>
                <a:gd name="T17" fmla="*/ 2147483647 h 624"/>
                <a:gd name="T18" fmla="*/ 2147483647 w 1116"/>
                <a:gd name="T19" fmla="*/ 2147483647 h 624"/>
                <a:gd name="T20" fmla="*/ 2147483647 w 1116"/>
                <a:gd name="T21" fmla="*/ 2147483647 h 624"/>
                <a:gd name="T22" fmla="*/ 2147483647 w 1116"/>
                <a:gd name="T23" fmla="*/ 2147483647 h 624"/>
                <a:gd name="T24" fmla="*/ 2147483647 w 1116"/>
                <a:gd name="T25" fmla="*/ 2147483647 h 624"/>
                <a:gd name="T26" fmla="*/ 2147483647 w 1116"/>
                <a:gd name="T27" fmla="*/ 2147483647 h 624"/>
                <a:gd name="T28" fmla="*/ 2147483647 w 1116"/>
                <a:gd name="T29" fmla="*/ 2147483647 h 624"/>
                <a:gd name="T30" fmla="*/ 2147483647 w 1116"/>
                <a:gd name="T31" fmla="*/ 2147483647 h 624"/>
                <a:gd name="T32" fmla="*/ 2147483647 w 1116"/>
                <a:gd name="T33" fmla="*/ 2147483647 h 624"/>
                <a:gd name="T34" fmla="*/ 2147483647 w 1116"/>
                <a:gd name="T35" fmla="*/ 2147483647 h 624"/>
                <a:gd name="T36" fmla="*/ 2147483647 w 1116"/>
                <a:gd name="T37" fmla="*/ 2147483647 h 624"/>
                <a:gd name="T38" fmla="*/ 2147483647 w 1116"/>
                <a:gd name="T39" fmla="*/ 2147483647 h 624"/>
                <a:gd name="T40" fmla="*/ 2147483647 w 1116"/>
                <a:gd name="T41" fmla="*/ 2147483647 h 624"/>
                <a:gd name="T42" fmla="*/ 2147483647 w 1116"/>
                <a:gd name="T43" fmla="*/ 2147483647 h 624"/>
                <a:gd name="T44" fmla="*/ 2147483647 w 1116"/>
                <a:gd name="T45" fmla="*/ 2147483647 h 624"/>
                <a:gd name="T46" fmla="*/ 2147483647 w 1116"/>
                <a:gd name="T47" fmla="*/ 2147483647 h 624"/>
                <a:gd name="T48" fmla="*/ 2147483647 w 1116"/>
                <a:gd name="T49" fmla="*/ 2147483647 h 624"/>
                <a:gd name="T50" fmla="*/ 2147483647 w 1116"/>
                <a:gd name="T51" fmla="*/ 2147483647 h 624"/>
                <a:gd name="T52" fmla="*/ 2147483647 w 1116"/>
                <a:gd name="T53" fmla="*/ 2147483647 h 624"/>
                <a:gd name="T54" fmla="*/ 2147483647 w 1116"/>
                <a:gd name="T55" fmla="*/ 2147483647 h 624"/>
                <a:gd name="T56" fmla="*/ 2147483647 w 1116"/>
                <a:gd name="T57" fmla="*/ 2147483647 h 624"/>
                <a:gd name="T58" fmla="*/ 2147483647 w 1116"/>
                <a:gd name="T59" fmla="*/ 2147483647 h 624"/>
                <a:gd name="T60" fmla="*/ 2147483647 w 1116"/>
                <a:gd name="T61" fmla="*/ 2147483647 h 624"/>
                <a:gd name="T62" fmla="*/ 2147483647 w 1116"/>
                <a:gd name="T63" fmla="*/ 2147483647 h 624"/>
                <a:gd name="T64" fmla="*/ 2147483647 w 1116"/>
                <a:gd name="T65" fmla="*/ 2147483647 h 624"/>
                <a:gd name="T66" fmla="*/ 2147483647 w 1116"/>
                <a:gd name="T67" fmla="*/ 2147483647 h 624"/>
                <a:gd name="T68" fmla="*/ 2147483647 w 1116"/>
                <a:gd name="T69" fmla="*/ 2147483647 h 624"/>
                <a:gd name="T70" fmla="*/ 2147483647 w 1116"/>
                <a:gd name="T71" fmla="*/ 2147483647 h 624"/>
                <a:gd name="T72" fmla="*/ 2147483647 w 1116"/>
                <a:gd name="T73" fmla="*/ 2147483647 h 624"/>
                <a:gd name="T74" fmla="*/ 2147483647 w 1116"/>
                <a:gd name="T75" fmla="*/ 2147483647 h 624"/>
                <a:gd name="T76" fmla="*/ 2147483647 w 1116"/>
                <a:gd name="T77" fmla="*/ 2147483647 h 624"/>
                <a:gd name="T78" fmla="*/ 2147483647 w 1116"/>
                <a:gd name="T79" fmla="*/ 2147483647 h 624"/>
                <a:gd name="T80" fmla="*/ 2147483647 w 1116"/>
                <a:gd name="T81" fmla="*/ 2147483647 h 624"/>
                <a:gd name="T82" fmla="*/ 2147483647 w 1116"/>
                <a:gd name="T83" fmla="*/ 2147483647 h 624"/>
                <a:gd name="T84" fmla="*/ 2147483647 w 1116"/>
                <a:gd name="T85" fmla="*/ 2147483647 h 624"/>
                <a:gd name="T86" fmla="*/ 2147483647 w 1116"/>
                <a:gd name="T87" fmla="*/ 2147483647 h 624"/>
                <a:gd name="T88" fmla="*/ 2147483647 w 1116"/>
                <a:gd name="T89" fmla="*/ 0 h 624"/>
                <a:gd name="T90" fmla="*/ 2147483647 w 1116"/>
                <a:gd name="T91" fmla="*/ 2147483647 h 624"/>
                <a:gd name="T92" fmla="*/ 2147483647 w 1116"/>
                <a:gd name="T93" fmla="*/ 2147483647 h 624"/>
                <a:gd name="T94" fmla="*/ 2147483647 w 1116"/>
                <a:gd name="T95" fmla="*/ 2147483647 h 624"/>
                <a:gd name="T96" fmla="*/ 2147483647 w 1116"/>
                <a:gd name="T97" fmla="*/ 2147483647 h 624"/>
                <a:gd name="T98" fmla="*/ 2147483647 w 1116"/>
                <a:gd name="T99" fmla="*/ 2147483647 h 624"/>
                <a:gd name="T100" fmla="*/ 2147483647 w 1116"/>
                <a:gd name="T101" fmla="*/ 2147483647 h 624"/>
                <a:gd name="T102" fmla="*/ 2147483647 w 1116"/>
                <a:gd name="T103" fmla="*/ 2147483647 h 624"/>
                <a:gd name="T104" fmla="*/ 2147483647 w 1116"/>
                <a:gd name="T105" fmla="*/ 2147483647 h 624"/>
                <a:gd name="T106" fmla="*/ 2147483647 w 1116"/>
                <a:gd name="T107" fmla="*/ 2147483647 h 624"/>
                <a:gd name="T108" fmla="*/ 2147483647 w 1116"/>
                <a:gd name="T109" fmla="*/ 2147483647 h 624"/>
                <a:gd name="T110" fmla="*/ 2147483647 w 1116"/>
                <a:gd name="T111" fmla="*/ 2147483647 h 624"/>
                <a:gd name="T112" fmla="*/ 2147483647 w 1116"/>
                <a:gd name="T113" fmla="*/ 2147483647 h 624"/>
                <a:gd name="T114" fmla="*/ 2147483647 w 1116"/>
                <a:gd name="T115" fmla="*/ 2147483647 h 624"/>
                <a:gd name="T116" fmla="*/ 2147483647 w 1116"/>
                <a:gd name="T117" fmla="*/ 2147483647 h 62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116"/>
                <a:gd name="T178" fmla="*/ 0 h 624"/>
                <a:gd name="T179" fmla="*/ 1116 w 1116"/>
                <a:gd name="T180" fmla="*/ 624 h 62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116" h="624">
                  <a:moveTo>
                    <a:pt x="24" y="324"/>
                  </a:moveTo>
                  <a:lnTo>
                    <a:pt x="30" y="324"/>
                  </a:lnTo>
                  <a:lnTo>
                    <a:pt x="36" y="330"/>
                  </a:lnTo>
                  <a:lnTo>
                    <a:pt x="48" y="330"/>
                  </a:lnTo>
                  <a:lnTo>
                    <a:pt x="54" y="336"/>
                  </a:lnTo>
                  <a:lnTo>
                    <a:pt x="78" y="336"/>
                  </a:lnTo>
                  <a:lnTo>
                    <a:pt x="84" y="342"/>
                  </a:lnTo>
                  <a:lnTo>
                    <a:pt x="108" y="342"/>
                  </a:lnTo>
                  <a:lnTo>
                    <a:pt x="114" y="348"/>
                  </a:lnTo>
                  <a:lnTo>
                    <a:pt x="126" y="342"/>
                  </a:lnTo>
                  <a:lnTo>
                    <a:pt x="132" y="342"/>
                  </a:lnTo>
                  <a:lnTo>
                    <a:pt x="144" y="336"/>
                  </a:lnTo>
                  <a:lnTo>
                    <a:pt x="150" y="336"/>
                  </a:lnTo>
                  <a:lnTo>
                    <a:pt x="174" y="360"/>
                  </a:lnTo>
                  <a:lnTo>
                    <a:pt x="186" y="360"/>
                  </a:lnTo>
                  <a:lnTo>
                    <a:pt x="198" y="348"/>
                  </a:lnTo>
                  <a:lnTo>
                    <a:pt x="198" y="342"/>
                  </a:lnTo>
                  <a:lnTo>
                    <a:pt x="222" y="348"/>
                  </a:lnTo>
                  <a:lnTo>
                    <a:pt x="228" y="336"/>
                  </a:lnTo>
                  <a:lnTo>
                    <a:pt x="234" y="342"/>
                  </a:lnTo>
                  <a:lnTo>
                    <a:pt x="252" y="342"/>
                  </a:lnTo>
                  <a:lnTo>
                    <a:pt x="258" y="336"/>
                  </a:lnTo>
                  <a:lnTo>
                    <a:pt x="258" y="330"/>
                  </a:lnTo>
                  <a:lnTo>
                    <a:pt x="270" y="318"/>
                  </a:lnTo>
                  <a:lnTo>
                    <a:pt x="282" y="318"/>
                  </a:lnTo>
                  <a:lnTo>
                    <a:pt x="288" y="306"/>
                  </a:lnTo>
                  <a:lnTo>
                    <a:pt x="294" y="306"/>
                  </a:lnTo>
                  <a:lnTo>
                    <a:pt x="306" y="312"/>
                  </a:lnTo>
                  <a:lnTo>
                    <a:pt x="318" y="312"/>
                  </a:lnTo>
                  <a:lnTo>
                    <a:pt x="318" y="306"/>
                  </a:lnTo>
                  <a:lnTo>
                    <a:pt x="324" y="306"/>
                  </a:lnTo>
                  <a:lnTo>
                    <a:pt x="336" y="300"/>
                  </a:lnTo>
                  <a:lnTo>
                    <a:pt x="342" y="300"/>
                  </a:lnTo>
                  <a:lnTo>
                    <a:pt x="354" y="312"/>
                  </a:lnTo>
                  <a:lnTo>
                    <a:pt x="360" y="312"/>
                  </a:lnTo>
                  <a:lnTo>
                    <a:pt x="360" y="318"/>
                  </a:lnTo>
                  <a:lnTo>
                    <a:pt x="402" y="318"/>
                  </a:lnTo>
                  <a:lnTo>
                    <a:pt x="408" y="324"/>
                  </a:lnTo>
                  <a:lnTo>
                    <a:pt x="408" y="336"/>
                  </a:lnTo>
                  <a:lnTo>
                    <a:pt x="426" y="336"/>
                  </a:lnTo>
                  <a:lnTo>
                    <a:pt x="438" y="342"/>
                  </a:lnTo>
                  <a:lnTo>
                    <a:pt x="444" y="348"/>
                  </a:lnTo>
                  <a:lnTo>
                    <a:pt x="450" y="360"/>
                  </a:lnTo>
                  <a:lnTo>
                    <a:pt x="444" y="366"/>
                  </a:lnTo>
                  <a:lnTo>
                    <a:pt x="444" y="390"/>
                  </a:lnTo>
                  <a:lnTo>
                    <a:pt x="456" y="384"/>
                  </a:lnTo>
                  <a:lnTo>
                    <a:pt x="462" y="384"/>
                  </a:lnTo>
                  <a:lnTo>
                    <a:pt x="468" y="390"/>
                  </a:lnTo>
                  <a:lnTo>
                    <a:pt x="462" y="396"/>
                  </a:lnTo>
                  <a:lnTo>
                    <a:pt x="462" y="414"/>
                  </a:lnTo>
                  <a:lnTo>
                    <a:pt x="474" y="414"/>
                  </a:lnTo>
                  <a:lnTo>
                    <a:pt x="480" y="420"/>
                  </a:lnTo>
                  <a:lnTo>
                    <a:pt x="492" y="420"/>
                  </a:lnTo>
                  <a:lnTo>
                    <a:pt x="498" y="426"/>
                  </a:lnTo>
                  <a:lnTo>
                    <a:pt x="498" y="456"/>
                  </a:lnTo>
                  <a:lnTo>
                    <a:pt x="492" y="456"/>
                  </a:lnTo>
                  <a:lnTo>
                    <a:pt x="480" y="462"/>
                  </a:lnTo>
                  <a:lnTo>
                    <a:pt x="462" y="462"/>
                  </a:lnTo>
                  <a:lnTo>
                    <a:pt x="456" y="456"/>
                  </a:lnTo>
                  <a:lnTo>
                    <a:pt x="438" y="456"/>
                  </a:lnTo>
                  <a:lnTo>
                    <a:pt x="432" y="462"/>
                  </a:lnTo>
                  <a:lnTo>
                    <a:pt x="432" y="468"/>
                  </a:lnTo>
                  <a:lnTo>
                    <a:pt x="438" y="468"/>
                  </a:lnTo>
                  <a:lnTo>
                    <a:pt x="450" y="474"/>
                  </a:lnTo>
                  <a:lnTo>
                    <a:pt x="456" y="480"/>
                  </a:lnTo>
                  <a:lnTo>
                    <a:pt x="438" y="492"/>
                  </a:lnTo>
                  <a:lnTo>
                    <a:pt x="432" y="498"/>
                  </a:lnTo>
                  <a:lnTo>
                    <a:pt x="420" y="504"/>
                  </a:lnTo>
                  <a:lnTo>
                    <a:pt x="414" y="504"/>
                  </a:lnTo>
                  <a:lnTo>
                    <a:pt x="414" y="516"/>
                  </a:lnTo>
                  <a:lnTo>
                    <a:pt x="420" y="522"/>
                  </a:lnTo>
                  <a:lnTo>
                    <a:pt x="420" y="534"/>
                  </a:lnTo>
                  <a:lnTo>
                    <a:pt x="396" y="540"/>
                  </a:lnTo>
                  <a:lnTo>
                    <a:pt x="390" y="528"/>
                  </a:lnTo>
                  <a:lnTo>
                    <a:pt x="390" y="516"/>
                  </a:lnTo>
                  <a:lnTo>
                    <a:pt x="390" y="528"/>
                  </a:lnTo>
                  <a:lnTo>
                    <a:pt x="396" y="540"/>
                  </a:lnTo>
                  <a:lnTo>
                    <a:pt x="396" y="546"/>
                  </a:lnTo>
                  <a:lnTo>
                    <a:pt x="408" y="552"/>
                  </a:lnTo>
                  <a:lnTo>
                    <a:pt x="438" y="552"/>
                  </a:lnTo>
                  <a:lnTo>
                    <a:pt x="444" y="546"/>
                  </a:lnTo>
                  <a:lnTo>
                    <a:pt x="450" y="546"/>
                  </a:lnTo>
                  <a:lnTo>
                    <a:pt x="456" y="540"/>
                  </a:lnTo>
                  <a:lnTo>
                    <a:pt x="474" y="540"/>
                  </a:lnTo>
                  <a:lnTo>
                    <a:pt x="480" y="534"/>
                  </a:lnTo>
                  <a:lnTo>
                    <a:pt x="486" y="534"/>
                  </a:lnTo>
                  <a:lnTo>
                    <a:pt x="480" y="528"/>
                  </a:lnTo>
                  <a:lnTo>
                    <a:pt x="486" y="528"/>
                  </a:lnTo>
                  <a:lnTo>
                    <a:pt x="492" y="522"/>
                  </a:lnTo>
                  <a:lnTo>
                    <a:pt x="510" y="516"/>
                  </a:lnTo>
                  <a:lnTo>
                    <a:pt x="522" y="510"/>
                  </a:lnTo>
                  <a:lnTo>
                    <a:pt x="528" y="504"/>
                  </a:lnTo>
                  <a:lnTo>
                    <a:pt x="534" y="492"/>
                  </a:lnTo>
                  <a:lnTo>
                    <a:pt x="540" y="486"/>
                  </a:lnTo>
                  <a:lnTo>
                    <a:pt x="546" y="474"/>
                  </a:lnTo>
                  <a:lnTo>
                    <a:pt x="552" y="468"/>
                  </a:lnTo>
                  <a:lnTo>
                    <a:pt x="552" y="462"/>
                  </a:lnTo>
                  <a:lnTo>
                    <a:pt x="582" y="450"/>
                  </a:lnTo>
                  <a:lnTo>
                    <a:pt x="600" y="438"/>
                  </a:lnTo>
                  <a:lnTo>
                    <a:pt x="612" y="444"/>
                  </a:lnTo>
                  <a:lnTo>
                    <a:pt x="624" y="444"/>
                  </a:lnTo>
                  <a:lnTo>
                    <a:pt x="636" y="450"/>
                  </a:lnTo>
                  <a:lnTo>
                    <a:pt x="654" y="450"/>
                  </a:lnTo>
                  <a:lnTo>
                    <a:pt x="666" y="438"/>
                  </a:lnTo>
                  <a:lnTo>
                    <a:pt x="648" y="462"/>
                  </a:lnTo>
                  <a:lnTo>
                    <a:pt x="624" y="462"/>
                  </a:lnTo>
                  <a:lnTo>
                    <a:pt x="630" y="468"/>
                  </a:lnTo>
                  <a:lnTo>
                    <a:pt x="642" y="474"/>
                  </a:lnTo>
                  <a:lnTo>
                    <a:pt x="654" y="486"/>
                  </a:lnTo>
                  <a:lnTo>
                    <a:pt x="726" y="486"/>
                  </a:lnTo>
                  <a:lnTo>
                    <a:pt x="738" y="504"/>
                  </a:lnTo>
                  <a:lnTo>
                    <a:pt x="726" y="510"/>
                  </a:lnTo>
                  <a:lnTo>
                    <a:pt x="720" y="516"/>
                  </a:lnTo>
                  <a:lnTo>
                    <a:pt x="684" y="534"/>
                  </a:lnTo>
                  <a:lnTo>
                    <a:pt x="678" y="540"/>
                  </a:lnTo>
                  <a:lnTo>
                    <a:pt x="678" y="546"/>
                  </a:lnTo>
                  <a:lnTo>
                    <a:pt x="684" y="546"/>
                  </a:lnTo>
                  <a:lnTo>
                    <a:pt x="690" y="552"/>
                  </a:lnTo>
                  <a:lnTo>
                    <a:pt x="720" y="552"/>
                  </a:lnTo>
                  <a:lnTo>
                    <a:pt x="732" y="558"/>
                  </a:lnTo>
                  <a:lnTo>
                    <a:pt x="744" y="570"/>
                  </a:lnTo>
                  <a:lnTo>
                    <a:pt x="744" y="594"/>
                  </a:lnTo>
                  <a:lnTo>
                    <a:pt x="738" y="606"/>
                  </a:lnTo>
                  <a:lnTo>
                    <a:pt x="738" y="618"/>
                  </a:lnTo>
                  <a:lnTo>
                    <a:pt x="756" y="618"/>
                  </a:lnTo>
                  <a:lnTo>
                    <a:pt x="768" y="624"/>
                  </a:lnTo>
                  <a:lnTo>
                    <a:pt x="780" y="624"/>
                  </a:lnTo>
                  <a:lnTo>
                    <a:pt x="780" y="618"/>
                  </a:lnTo>
                  <a:lnTo>
                    <a:pt x="792" y="606"/>
                  </a:lnTo>
                  <a:lnTo>
                    <a:pt x="804" y="600"/>
                  </a:lnTo>
                  <a:lnTo>
                    <a:pt x="810" y="594"/>
                  </a:lnTo>
                  <a:lnTo>
                    <a:pt x="840" y="594"/>
                  </a:lnTo>
                  <a:lnTo>
                    <a:pt x="858" y="576"/>
                  </a:lnTo>
                  <a:lnTo>
                    <a:pt x="858" y="570"/>
                  </a:lnTo>
                  <a:lnTo>
                    <a:pt x="864" y="564"/>
                  </a:lnTo>
                  <a:lnTo>
                    <a:pt x="870" y="564"/>
                  </a:lnTo>
                  <a:lnTo>
                    <a:pt x="882" y="576"/>
                  </a:lnTo>
                  <a:lnTo>
                    <a:pt x="918" y="570"/>
                  </a:lnTo>
                  <a:lnTo>
                    <a:pt x="918" y="552"/>
                  </a:lnTo>
                  <a:lnTo>
                    <a:pt x="930" y="540"/>
                  </a:lnTo>
                  <a:lnTo>
                    <a:pt x="900" y="540"/>
                  </a:lnTo>
                  <a:lnTo>
                    <a:pt x="894" y="546"/>
                  </a:lnTo>
                  <a:lnTo>
                    <a:pt x="882" y="552"/>
                  </a:lnTo>
                  <a:lnTo>
                    <a:pt x="852" y="552"/>
                  </a:lnTo>
                  <a:lnTo>
                    <a:pt x="846" y="546"/>
                  </a:lnTo>
                  <a:lnTo>
                    <a:pt x="834" y="540"/>
                  </a:lnTo>
                  <a:lnTo>
                    <a:pt x="828" y="534"/>
                  </a:lnTo>
                  <a:lnTo>
                    <a:pt x="828" y="522"/>
                  </a:lnTo>
                  <a:lnTo>
                    <a:pt x="822" y="516"/>
                  </a:lnTo>
                  <a:lnTo>
                    <a:pt x="810" y="516"/>
                  </a:lnTo>
                  <a:lnTo>
                    <a:pt x="786" y="498"/>
                  </a:lnTo>
                  <a:lnTo>
                    <a:pt x="750" y="492"/>
                  </a:lnTo>
                  <a:lnTo>
                    <a:pt x="744" y="480"/>
                  </a:lnTo>
                  <a:lnTo>
                    <a:pt x="810" y="480"/>
                  </a:lnTo>
                  <a:lnTo>
                    <a:pt x="822" y="474"/>
                  </a:lnTo>
                  <a:lnTo>
                    <a:pt x="834" y="462"/>
                  </a:lnTo>
                  <a:lnTo>
                    <a:pt x="846" y="468"/>
                  </a:lnTo>
                  <a:lnTo>
                    <a:pt x="852" y="462"/>
                  </a:lnTo>
                  <a:lnTo>
                    <a:pt x="864" y="456"/>
                  </a:lnTo>
                  <a:lnTo>
                    <a:pt x="870" y="450"/>
                  </a:lnTo>
                  <a:lnTo>
                    <a:pt x="882" y="444"/>
                  </a:lnTo>
                  <a:lnTo>
                    <a:pt x="906" y="444"/>
                  </a:lnTo>
                  <a:lnTo>
                    <a:pt x="918" y="438"/>
                  </a:lnTo>
                  <a:lnTo>
                    <a:pt x="930" y="438"/>
                  </a:lnTo>
                  <a:lnTo>
                    <a:pt x="978" y="408"/>
                  </a:lnTo>
                  <a:lnTo>
                    <a:pt x="1014" y="408"/>
                  </a:lnTo>
                  <a:lnTo>
                    <a:pt x="1014" y="372"/>
                  </a:lnTo>
                  <a:lnTo>
                    <a:pt x="1032" y="372"/>
                  </a:lnTo>
                  <a:lnTo>
                    <a:pt x="1038" y="366"/>
                  </a:lnTo>
                  <a:lnTo>
                    <a:pt x="1038" y="360"/>
                  </a:lnTo>
                  <a:lnTo>
                    <a:pt x="1050" y="348"/>
                  </a:lnTo>
                  <a:lnTo>
                    <a:pt x="1080" y="348"/>
                  </a:lnTo>
                  <a:lnTo>
                    <a:pt x="1092" y="342"/>
                  </a:lnTo>
                  <a:lnTo>
                    <a:pt x="1104" y="342"/>
                  </a:lnTo>
                  <a:lnTo>
                    <a:pt x="1116" y="330"/>
                  </a:lnTo>
                  <a:lnTo>
                    <a:pt x="1116" y="324"/>
                  </a:lnTo>
                  <a:lnTo>
                    <a:pt x="1110" y="312"/>
                  </a:lnTo>
                  <a:lnTo>
                    <a:pt x="1110" y="300"/>
                  </a:lnTo>
                  <a:lnTo>
                    <a:pt x="1098" y="294"/>
                  </a:lnTo>
                  <a:lnTo>
                    <a:pt x="1086" y="282"/>
                  </a:lnTo>
                  <a:lnTo>
                    <a:pt x="1092" y="276"/>
                  </a:lnTo>
                  <a:lnTo>
                    <a:pt x="1110" y="276"/>
                  </a:lnTo>
                  <a:lnTo>
                    <a:pt x="1116" y="270"/>
                  </a:lnTo>
                  <a:lnTo>
                    <a:pt x="1110" y="264"/>
                  </a:lnTo>
                  <a:lnTo>
                    <a:pt x="1104" y="264"/>
                  </a:lnTo>
                  <a:lnTo>
                    <a:pt x="1098" y="258"/>
                  </a:lnTo>
                  <a:lnTo>
                    <a:pt x="1092" y="258"/>
                  </a:lnTo>
                  <a:lnTo>
                    <a:pt x="1110" y="246"/>
                  </a:lnTo>
                  <a:lnTo>
                    <a:pt x="1110" y="222"/>
                  </a:lnTo>
                  <a:lnTo>
                    <a:pt x="1104" y="216"/>
                  </a:lnTo>
                  <a:lnTo>
                    <a:pt x="1080" y="216"/>
                  </a:lnTo>
                  <a:lnTo>
                    <a:pt x="1062" y="204"/>
                  </a:lnTo>
                  <a:lnTo>
                    <a:pt x="1056" y="198"/>
                  </a:lnTo>
                  <a:lnTo>
                    <a:pt x="1056" y="192"/>
                  </a:lnTo>
                  <a:lnTo>
                    <a:pt x="1014" y="192"/>
                  </a:lnTo>
                  <a:lnTo>
                    <a:pt x="1002" y="186"/>
                  </a:lnTo>
                  <a:lnTo>
                    <a:pt x="996" y="180"/>
                  </a:lnTo>
                  <a:lnTo>
                    <a:pt x="978" y="180"/>
                  </a:lnTo>
                  <a:lnTo>
                    <a:pt x="966" y="186"/>
                  </a:lnTo>
                  <a:lnTo>
                    <a:pt x="942" y="162"/>
                  </a:lnTo>
                  <a:lnTo>
                    <a:pt x="936" y="150"/>
                  </a:lnTo>
                  <a:lnTo>
                    <a:pt x="924" y="150"/>
                  </a:lnTo>
                  <a:lnTo>
                    <a:pt x="918" y="156"/>
                  </a:lnTo>
                  <a:lnTo>
                    <a:pt x="918" y="162"/>
                  </a:lnTo>
                  <a:lnTo>
                    <a:pt x="912" y="156"/>
                  </a:lnTo>
                  <a:lnTo>
                    <a:pt x="864" y="156"/>
                  </a:lnTo>
                  <a:lnTo>
                    <a:pt x="858" y="150"/>
                  </a:lnTo>
                  <a:lnTo>
                    <a:pt x="846" y="150"/>
                  </a:lnTo>
                  <a:lnTo>
                    <a:pt x="840" y="144"/>
                  </a:lnTo>
                  <a:lnTo>
                    <a:pt x="816" y="150"/>
                  </a:lnTo>
                  <a:lnTo>
                    <a:pt x="810" y="150"/>
                  </a:lnTo>
                  <a:lnTo>
                    <a:pt x="798" y="102"/>
                  </a:lnTo>
                  <a:lnTo>
                    <a:pt x="756" y="84"/>
                  </a:lnTo>
                  <a:lnTo>
                    <a:pt x="720" y="84"/>
                  </a:lnTo>
                  <a:lnTo>
                    <a:pt x="720" y="66"/>
                  </a:lnTo>
                  <a:lnTo>
                    <a:pt x="714" y="48"/>
                  </a:lnTo>
                  <a:lnTo>
                    <a:pt x="720" y="48"/>
                  </a:lnTo>
                  <a:lnTo>
                    <a:pt x="726" y="42"/>
                  </a:lnTo>
                  <a:lnTo>
                    <a:pt x="726" y="30"/>
                  </a:lnTo>
                  <a:lnTo>
                    <a:pt x="720" y="30"/>
                  </a:lnTo>
                  <a:lnTo>
                    <a:pt x="708" y="24"/>
                  </a:lnTo>
                  <a:lnTo>
                    <a:pt x="702" y="18"/>
                  </a:lnTo>
                  <a:lnTo>
                    <a:pt x="696" y="18"/>
                  </a:lnTo>
                  <a:lnTo>
                    <a:pt x="690" y="0"/>
                  </a:lnTo>
                  <a:lnTo>
                    <a:pt x="642" y="0"/>
                  </a:lnTo>
                  <a:lnTo>
                    <a:pt x="630" y="6"/>
                  </a:lnTo>
                  <a:lnTo>
                    <a:pt x="600" y="6"/>
                  </a:lnTo>
                  <a:lnTo>
                    <a:pt x="600" y="18"/>
                  </a:lnTo>
                  <a:lnTo>
                    <a:pt x="594" y="24"/>
                  </a:lnTo>
                  <a:lnTo>
                    <a:pt x="558" y="24"/>
                  </a:lnTo>
                  <a:lnTo>
                    <a:pt x="546" y="18"/>
                  </a:lnTo>
                  <a:lnTo>
                    <a:pt x="516" y="18"/>
                  </a:lnTo>
                  <a:lnTo>
                    <a:pt x="510" y="30"/>
                  </a:lnTo>
                  <a:lnTo>
                    <a:pt x="498" y="36"/>
                  </a:lnTo>
                  <a:lnTo>
                    <a:pt x="492" y="42"/>
                  </a:lnTo>
                  <a:lnTo>
                    <a:pt x="486" y="54"/>
                  </a:lnTo>
                  <a:lnTo>
                    <a:pt x="492" y="60"/>
                  </a:lnTo>
                  <a:lnTo>
                    <a:pt x="492" y="72"/>
                  </a:lnTo>
                  <a:lnTo>
                    <a:pt x="486" y="78"/>
                  </a:lnTo>
                  <a:lnTo>
                    <a:pt x="468" y="78"/>
                  </a:lnTo>
                  <a:lnTo>
                    <a:pt x="462" y="72"/>
                  </a:lnTo>
                  <a:lnTo>
                    <a:pt x="438" y="72"/>
                  </a:lnTo>
                  <a:lnTo>
                    <a:pt x="426" y="78"/>
                  </a:lnTo>
                  <a:lnTo>
                    <a:pt x="420" y="78"/>
                  </a:lnTo>
                  <a:lnTo>
                    <a:pt x="420" y="66"/>
                  </a:lnTo>
                  <a:lnTo>
                    <a:pt x="414" y="60"/>
                  </a:lnTo>
                  <a:lnTo>
                    <a:pt x="396" y="60"/>
                  </a:lnTo>
                  <a:lnTo>
                    <a:pt x="390" y="66"/>
                  </a:lnTo>
                  <a:lnTo>
                    <a:pt x="390" y="72"/>
                  </a:lnTo>
                  <a:lnTo>
                    <a:pt x="378" y="60"/>
                  </a:lnTo>
                  <a:lnTo>
                    <a:pt x="366" y="66"/>
                  </a:lnTo>
                  <a:lnTo>
                    <a:pt x="360" y="60"/>
                  </a:lnTo>
                  <a:lnTo>
                    <a:pt x="342" y="66"/>
                  </a:lnTo>
                  <a:lnTo>
                    <a:pt x="336" y="54"/>
                  </a:lnTo>
                  <a:lnTo>
                    <a:pt x="324" y="66"/>
                  </a:lnTo>
                  <a:lnTo>
                    <a:pt x="306" y="54"/>
                  </a:lnTo>
                  <a:lnTo>
                    <a:pt x="300" y="60"/>
                  </a:lnTo>
                  <a:lnTo>
                    <a:pt x="282" y="48"/>
                  </a:lnTo>
                  <a:lnTo>
                    <a:pt x="258" y="42"/>
                  </a:lnTo>
                  <a:lnTo>
                    <a:pt x="222" y="42"/>
                  </a:lnTo>
                  <a:lnTo>
                    <a:pt x="216" y="36"/>
                  </a:lnTo>
                  <a:lnTo>
                    <a:pt x="216" y="30"/>
                  </a:lnTo>
                  <a:lnTo>
                    <a:pt x="168" y="30"/>
                  </a:lnTo>
                  <a:lnTo>
                    <a:pt x="162" y="36"/>
                  </a:lnTo>
                  <a:lnTo>
                    <a:pt x="150" y="42"/>
                  </a:lnTo>
                  <a:lnTo>
                    <a:pt x="114" y="42"/>
                  </a:lnTo>
                  <a:lnTo>
                    <a:pt x="114" y="48"/>
                  </a:lnTo>
                  <a:lnTo>
                    <a:pt x="96" y="66"/>
                  </a:lnTo>
                  <a:lnTo>
                    <a:pt x="78" y="66"/>
                  </a:lnTo>
                  <a:lnTo>
                    <a:pt x="66" y="60"/>
                  </a:lnTo>
                  <a:lnTo>
                    <a:pt x="72" y="78"/>
                  </a:lnTo>
                  <a:lnTo>
                    <a:pt x="90" y="96"/>
                  </a:lnTo>
                  <a:lnTo>
                    <a:pt x="90" y="102"/>
                  </a:lnTo>
                  <a:lnTo>
                    <a:pt x="102" y="108"/>
                  </a:lnTo>
                  <a:lnTo>
                    <a:pt x="108" y="114"/>
                  </a:lnTo>
                  <a:lnTo>
                    <a:pt x="102" y="126"/>
                  </a:lnTo>
                  <a:lnTo>
                    <a:pt x="108" y="132"/>
                  </a:lnTo>
                  <a:lnTo>
                    <a:pt x="108" y="138"/>
                  </a:lnTo>
                  <a:lnTo>
                    <a:pt x="114" y="144"/>
                  </a:lnTo>
                  <a:lnTo>
                    <a:pt x="108" y="150"/>
                  </a:lnTo>
                  <a:lnTo>
                    <a:pt x="102" y="150"/>
                  </a:lnTo>
                  <a:lnTo>
                    <a:pt x="96" y="156"/>
                  </a:lnTo>
                  <a:lnTo>
                    <a:pt x="84" y="156"/>
                  </a:lnTo>
                  <a:lnTo>
                    <a:pt x="30" y="204"/>
                  </a:lnTo>
                  <a:lnTo>
                    <a:pt x="30" y="246"/>
                  </a:lnTo>
                  <a:lnTo>
                    <a:pt x="42" y="258"/>
                  </a:lnTo>
                  <a:lnTo>
                    <a:pt x="18" y="258"/>
                  </a:lnTo>
                  <a:lnTo>
                    <a:pt x="18" y="270"/>
                  </a:lnTo>
                  <a:lnTo>
                    <a:pt x="12" y="276"/>
                  </a:lnTo>
                  <a:lnTo>
                    <a:pt x="12" y="282"/>
                  </a:lnTo>
                  <a:lnTo>
                    <a:pt x="6" y="288"/>
                  </a:lnTo>
                  <a:lnTo>
                    <a:pt x="0" y="288"/>
                  </a:lnTo>
                  <a:lnTo>
                    <a:pt x="0" y="306"/>
                  </a:lnTo>
                  <a:lnTo>
                    <a:pt x="6" y="306"/>
                  </a:lnTo>
                  <a:lnTo>
                    <a:pt x="24" y="324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84" name="Turkey" descr="© INSCALE GmbH, 05.05.2010&#10;http://www.presentationload.com/">
              <a:extLst>
                <a:ext uri="{FF2B5EF4-FFF2-40B4-BE49-F238E27FC236}">
                  <a16:creationId xmlns:a16="http://schemas.microsoft.com/office/drawing/2014/main" id="{142C2990-680A-477B-BF2E-798E3C724262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6302544" y="2995795"/>
              <a:ext cx="588825" cy="227081"/>
            </a:xfrm>
            <a:custGeom>
              <a:avLst/>
              <a:gdLst>
                <a:gd name="T0" fmla="*/ 2147483647 w 1332"/>
                <a:gd name="T1" fmla="*/ 2147483647 h 510"/>
                <a:gd name="T2" fmla="*/ 2147483647 w 1332"/>
                <a:gd name="T3" fmla="*/ 2147483647 h 510"/>
                <a:gd name="T4" fmla="*/ 2147483647 w 1332"/>
                <a:gd name="T5" fmla="*/ 2147483647 h 510"/>
                <a:gd name="T6" fmla="*/ 2147483647 w 1332"/>
                <a:gd name="T7" fmla="*/ 2147483647 h 510"/>
                <a:gd name="T8" fmla="*/ 2147483647 w 1332"/>
                <a:gd name="T9" fmla="*/ 2147483647 h 510"/>
                <a:gd name="T10" fmla="*/ 2147483647 w 1332"/>
                <a:gd name="T11" fmla="*/ 2147483647 h 510"/>
                <a:gd name="T12" fmla="*/ 2147483647 w 1332"/>
                <a:gd name="T13" fmla="*/ 2147483647 h 510"/>
                <a:gd name="T14" fmla="*/ 2147483647 w 1332"/>
                <a:gd name="T15" fmla="*/ 2147483647 h 510"/>
                <a:gd name="T16" fmla="*/ 2147483647 w 1332"/>
                <a:gd name="T17" fmla="*/ 2147483647 h 510"/>
                <a:gd name="T18" fmla="*/ 2147483647 w 1332"/>
                <a:gd name="T19" fmla="*/ 2147483647 h 510"/>
                <a:gd name="T20" fmla="*/ 2147483647 w 1332"/>
                <a:gd name="T21" fmla="*/ 2147483647 h 510"/>
                <a:gd name="T22" fmla="*/ 2147483647 w 1332"/>
                <a:gd name="T23" fmla="*/ 2147483647 h 510"/>
                <a:gd name="T24" fmla="*/ 2147483647 w 1332"/>
                <a:gd name="T25" fmla="*/ 2147483647 h 510"/>
                <a:gd name="T26" fmla="*/ 2147483647 w 1332"/>
                <a:gd name="T27" fmla="*/ 2147483647 h 510"/>
                <a:gd name="T28" fmla="*/ 2147483647 w 1332"/>
                <a:gd name="T29" fmla="*/ 2147483647 h 510"/>
                <a:gd name="T30" fmla="*/ 2147483647 w 1332"/>
                <a:gd name="T31" fmla="*/ 2147483647 h 510"/>
                <a:gd name="T32" fmla="*/ 2147483647 w 1332"/>
                <a:gd name="T33" fmla="*/ 2147483647 h 510"/>
                <a:gd name="T34" fmla="*/ 2147483647 w 1332"/>
                <a:gd name="T35" fmla="*/ 2147483647 h 510"/>
                <a:gd name="T36" fmla="*/ 2147483647 w 1332"/>
                <a:gd name="T37" fmla="*/ 2147483647 h 510"/>
                <a:gd name="T38" fmla="*/ 2147483647 w 1332"/>
                <a:gd name="T39" fmla="*/ 2147483647 h 510"/>
                <a:gd name="T40" fmla="*/ 2147483647 w 1332"/>
                <a:gd name="T41" fmla="*/ 2147483647 h 510"/>
                <a:gd name="T42" fmla="*/ 2147483647 w 1332"/>
                <a:gd name="T43" fmla="*/ 2147483647 h 510"/>
                <a:gd name="T44" fmla="*/ 2147483647 w 1332"/>
                <a:gd name="T45" fmla="*/ 2147483647 h 510"/>
                <a:gd name="T46" fmla="*/ 2147483647 w 1332"/>
                <a:gd name="T47" fmla="*/ 2147483647 h 510"/>
                <a:gd name="T48" fmla="*/ 2147483647 w 1332"/>
                <a:gd name="T49" fmla="*/ 2147483647 h 510"/>
                <a:gd name="T50" fmla="*/ 2147483647 w 1332"/>
                <a:gd name="T51" fmla="*/ 2147483647 h 510"/>
                <a:gd name="T52" fmla="*/ 2147483647 w 1332"/>
                <a:gd name="T53" fmla="*/ 2147483647 h 510"/>
                <a:gd name="T54" fmla="*/ 2147483647 w 1332"/>
                <a:gd name="T55" fmla="*/ 2147483647 h 510"/>
                <a:gd name="T56" fmla="*/ 2147483647 w 1332"/>
                <a:gd name="T57" fmla="*/ 2147483647 h 510"/>
                <a:gd name="T58" fmla="*/ 2147483647 w 1332"/>
                <a:gd name="T59" fmla="*/ 2147483647 h 510"/>
                <a:gd name="T60" fmla="*/ 2147483647 w 1332"/>
                <a:gd name="T61" fmla="*/ 2147483647 h 510"/>
                <a:gd name="T62" fmla="*/ 2147483647 w 1332"/>
                <a:gd name="T63" fmla="*/ 2147483647 h 510"/>
                <a:gd name="T64" fmla="*/ 2147483647 w 1332"/>
                <a:gd name="T65" fmla="*/ 2147483647 h 510"/>
                <a:gd name="T66" fmla="*/ 2147483647 w 1332"/>
                <a:gd name="T67" fmla="*/ 2147483647 h 510"/>
                <a:gd name="T68" fmla="*/ 2147483647 w 1332"/>
                <a:gd name="T69" fmla="*/ 2147483647 h 510"/>
                <a:gd name="T70" fmla="*/ 2147483647 w 1332"/>
                <a:gd name="T71" fmla="*/ 2147483647 h 510"/>
                <a:gd name="T72" fmla="*/ 2147483647 w 1332"/>
                <a:gd name="T73" fmla="*/ 2147483647 h 510"/>
                <a:gd name="T74" fmla="*/ 2147483647 w 1332"/>
                <a:gd name="T75" fmla="*/ 2147483647 h 510"/>
                <a:gd name="T76" fmla="*/ 2147483647 w 1332"/>
                <a:gd name="T77" fmla="*/ 2147483647 h 510"/>
                <a:gd name="T78" fmla="*/ 2147483647 w 1332"/>
                <a:gd name="T79" fmla="*/ 2147483647 h 510"/>
                <a:gd name="T80" fmla="*/ 2147483647 w 1332"/>
                <a:gd name="T81" fmla="*/ 2147483647 h 510"/>
                <a:gd name="T82" fmla="*/ 2147483647 w 1332"/>
                <a:gd name="T83" fmla="*/ 2147483647 h 510"/>
                <a:gd name="T84" fmla="*/ 2147483647 w 1332"/>
                <a:gd name="T85" fmla="*/ 2147483647 h 510"/>
                <a:gd name="T86" fmla="*/ 2147483647 w 1332"/>
                <a:gd name="T87" fmla="*/ 2147483647 h 510"/>
                <a:gd name="T88" fmla="*/ 2147483647 w 1332"/>
                <a:gd name="T89" fmla="*/ 2147483647 h 510"/>
                <a:gd name="T90" fmla="*/ 2147483647 w 1332"/>
                <a:gd name="T91" fmla="*/ 2147483647 h 510"/>
                <a:gd name="T92" fmla="*/ 2147483647 w 1332"/>
                <a:gd name="T93" fmla="*/ 2147483647 h 510"/>
                <a:gd name="T94" fmla="*/ 2147483647 w 1332"/>
                <a:gd name="T95" fmla="*/ 2147483647 h 510"/>
                <a:gd name="T96" fmla="*/ 2147483647 w 1332"/>
                <a:gd name="T97" fmla="*/ 2147483647 h 510"/>
                <a:gd name="T98" fmla="*/ 2147483647 w 1332"/>
                <a:gd name="T99" fmla="*/ 2147483647 h 510"/>
                <a:gd name="T100" fmla="*/ 2147483647 w 1332"/>
                <a:gd name="T101" fmla="*/ 2147483647 h 510"/>
                <a:gd name="T102" fmla="*/ 2147483647 w 1332"/>
                <a:gd name="T103" fmla="*/ 2147483647 h 510"/>
                <a:gd name="T104" fmla="*/ 2147483647 w 1332"/>
                <a:gd name="T105" fmla="*/ 2147483647 h 510"/>
                <a:gd name="T106" fmla="*/ 2147483647 w 1332"/>
                <a:gd name="T107" fmla="*/ 2147483647 h 510"/>
                <a:gd name="T108" fmla="*/ 2147483647 w 1332"/>
                <a:gd name="T109" fmla="*/ 2147483647 h 510"/>
                <a:gd name="T110" fmla="*/ 2147483647 w 1332"/>
                <a:gd name="T111" fmla="*/ 2147483647 h 510"/>
                <a:gd name="T112" fmla="*/ 2147483647 w 1332"/>
                <a:gd name="T113" fmla="*/ 2147483647 h 510"/>
                <a:gd name="T114" fmla="*/ 2147483647 w 1332"/>
                <a:gd name="T115" fmla="*/ 2147483647 h 51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332"/>
                <a:gd name="T175" fmla="*/ 0 h 510"/>
                <a:gd name="T176" fmla="*/ 1332 w 1332"/>
                <a:gd name="T177" fmla="*/ 510 h 51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332" h="510">
                  <a:moveTo>
                    <a:pt x="6" y="192"/>
                  </a:moveTo>
                  <a:lnTo>
                    <a:pt x="24" y="186"/>
                  </a:lnTo>
                  <a:lnTo>
                    <a:pt x="30" y="174"/>
                  </a:lnTo>
                  <a:lnTo>
                    <a:pt x="0" y="174"/>
                  </a:lnTo>
                  <a:lnTo>
                    <a:pt x="6" y="192"/>
                  </a:lnTo>
                  <a:close/>
                  <a:moveTo>
                    <a:pt x="42" y="162"/>
                  </a:moveTo>
                  <a:lnTo>
                    <a:pt x="42" y="168"/>
                  </a:lnTo>
                  <a:lnTo>
                    <a:pt x="48" y="174"/>
                  </a:lnTo>
                  <a:lnTo>
                    <a:pt x="60" y="174"/>
                  </a:lnTo>
                  <a:lnTo>
                    <a:pt x="60" y="162"/>
                  </a:lnTo>
                  <a:lnTo>
                    <a:pt x="54" y="156"/>
                  </a:lnTo>
                  <a:lnTo>
                    <a:pt x="54" y="150"/>
                  </a:lnTo>
                  <a:lnTo>
                    <a:pt x="48" y="150"/>
                  </a:lnTo>
                  <a:lnTo>
                    <a:pt x="48" y="156"/>
                  </a:lnTo>
                  <a:lnTo>
                    <a:pt x="42" y="162"/>
                  </a:lnTo>
                  <a:close/>
                  <a:moveTo>
                    <a:pt x="96" y="138"/>
                  </a:moveTo>
                  <a:lnTo>
                    <a:pt x="66" y="138"/>
                  </a:lnTo>
                  <a:lnTo>
                    <a:pt x="66" y="174"/>
                  </a:lnTo>
                  <a:lnTo>
                    <a:pt x="78" y="150"/>
                  </a:lnTo>
                  <a:lnTo>
                    <a:pt x="96" y="138"/>
                  </a:lnTo>
                  <a:close/>
                  <a:moveTo>
                    <a:pt x="1332" y="402"/>
                  </a:moveTo>
                  <a:lnTo>
                    <a:pt x="1332" y="390"/>
                  </a:lnTo>
                  <a:lnTo>
                    <a:pt x="1308" y="384"/>
                  </a:lnTo>
                  <a:lnTo>
                    <a:pt x="1308" y="354"/>
                  </a:lnTo>
                  <a:lnTo>
                    <a:pt x="1272" y="336"/>
                  </a:lnTo>
                  <a:lnTo>
                    <a:pt x="1278" y="330"/>
                  </a:lnTo>
                  <a:lnTo>
                    <a:pt x="1284" y="318"/>
                  </a:lnTo>
                  <a:lnTo>
                    <a:pt x="1284" y="312"/>
                  </a:lnTo>
                  <a:lnTo>
                    <a:pt x="1290" y="306"/>
                  </a:lnTo>
                  <a:lnTo>
                    <a:pt x="1284" y="306"/>
                  </a:lnTo>
                  <a:lnTo>
                    <a:pt x="1278" y="300"/>
                  </a:lnTo>
                  <a:lnTo>
                    <a:pt x="1278" y="288"/>
                  </a:lnTo>
                  <a:lnTo>
                    <a:pt x="1266" y="276"/>
                  </a:lnTo>
                  <a:lnTo>
                    <a:pt x="1266" y="246"/>
                  </a:lnTo>
                  <a:lnTo>
                    <a:pt x="1248" y="222"/>
                  </a:lnTo>
                  <a:lnTo>
                    <a:pt x="1272" y="222"/>
                  </a:lnTo>
                  <a:lnTo>
                    <a:pt x="1272" y="216"/>
                  </a:lnTo>
                  <a:lnTo>
                    <a:pt x="1278" y="210"/>
                  </a:lnTo>
                  <a:lnTo>
                    <a:pt x="1272" y="198"/>
                  </a:lnTo>
                  <a:lnTo>
                    <a:pt x="1272" y="186"/>
                  </a:lnTo>
                  <a:lnTo>
                    <a:pt x="1266" y="180"/>
                  </a:lnTo>
                  <a:lnTo>
                    <a:pt x="1266" y="174"/>
                  </a:lnTo>
                  <a:lnTo>
                    <a:pt x="1260" y="174"/>
                  </a:lnTo>
                  <a:lnTo>
                    <a:pt x="1248" y="180"/>
                  </a:lnTo>
                  <a:lnTo>
                    <a:pt x="1236" y="180"/>
                  </a:lnTo>
                  <a:lnTo>
                    <a:pt x="1224" y="174"/>
                  </a:lnTo>
                  <a:lnTo>
                    <a:pt x="1218" y="168"/>
                  </a:lnTo>
                  <a:lnTo>
                    <a:pt x="1212" y="156"/>
                  </a:lnTo>
                  <a:lnTo>
                    <a:pt x="1212" y="144"/>
                  </a:lnTo>
                  <a:lnTo>
                    <a:pt x="1200" y="108"/>
                  </a:lnTo>
                  <a:lnTo>
                    <a:pt x="1194" y="96"/>
                  </a:lnTo>
                  <a:lnTo>
                    <a:pt x="1194" y="84"/>
                  </a:lnTo>
                  <a:lnTo>
                    <a:pt x="1188" y="78"/>
                  </a:lnTo>
                  <a:lnTo>
                    <a:pt x="1164" y="78"/>
                  </a:lnTo>
                  <a:lnTo>
                    <a:pt x="1164" y="72"/>
                  </a:lnTo>
                  <a:lnTo>
                    <a:pt x="1158" y="60"/>
                  </a:lnTo>
                  <a:lnTo>
                    <a:pt x="1152" y="54"/>
                  </a:lnTo>
                  <a:lnTo>
                    <a:pt x="1140" y="48"/>
                  </a:lnTo>
                  <a:lnTo>
                    <a:pt x="1128" y="48"/>
                  </a:lnTo>
                  <a:lnTo>
                    <a:pt x="1116" y="54"/>
                  </a:lnTo>
                  <a:lnTo>
                    <a:pt x="1110" y="60"/>
                  </a:lnTo>
                  <a:lnTo>
                    <a:pt x="1074" y="54"/>
                  </a:lnTo>
                  <a:lnTo>
                    <a:pt x="1062" y="66"/>
                  </a:lnTo>
                  <a:lnTo>
                    <a:pt x="1026" y="90"/>
                  </a:lnTo>
                  <a:lnTo>
                    <a:pt x="1014" y="96"/>
                  </a:lnTo>
                  <a:lnTo>
                    <a:pt x="930" y="96"/>
                  </a:lnTo>
                  <a:lnTo>
                    <a:pt x="876" y="108"/>
                  </a:lnTo>
                  <a:lnTo>
                    <a:pt x="810" y="84"/>
                  </a:lnTo>
                  <a:lnTo>
                    <a:pt x="786" y="96"/>
                  </a:lnTo>
                  <a:lnTo>
                    <a:pt x="786" y="90"/>
                  </a:lnTo>
                  <a:lnTo>
                    <a:pt x="780" y="84"/>
                  </a:lnTo>
                  <a:lnTo>
                    <a:pt x="774" y="72"/>
                  </a:lnTo>
                  <a:lnTo>
                    <a:pt x="768" y="66"/>
                  </a:lnTo>
                  <a:lnTo>
                    <a:pt x="756" y="66"/>
                  </a:lnTo>
                  <a:lnTo>
                    <a:pt x="744" y="72"/>
                  </a:lnTo>
                  <a:lnTo>
                    <a:pt x="738" y="78"/>
                  </a:lnTo>
                  <a:lnTo>
                    <a:pt x="708" y="60"/>
                  </a:lnTo>
                  <a:lnTo>
                    <a:pt x="708" y="36"/>
                  </a:lnTo>
                  <a:lnTo>
                    <a:pt x="660" y="48"/>
                  </a:lnTo>
                  <a:lnTo>
                    <a:pt x="636" y="30"/>
                  </a:lnTo>
                  <a:lnTo>
                    <a:pt x="630" y="12"/>
                  </a:lnTo>
                  <a:lnTo>
                    <a:pt x="624" y="12"/>
                  </a:lnTo>
                  <a:lnTo>
                    <a:pt x="618" y="18"/>
                  </a:lnTo>
                  <a:lnTo>
                    <a:pt x="600" y="18"/>
                  </a:lnTo>
                  <a:lnTo>
                    <a:pt x="588" y="24"/>
                  </a:lnTo>
                  <a:lnTo>
                    <a:pt x="558" y="24"/>
                  </a:lnTo>
                  <a:lnTo>
                    <a:pt x="534" y="18"/>
                  </a:lnTo>
                  <a:lnTo>
                    <a:pt x="504" y="18"/>
                  </a:lnTo>
                  <a:lnTo>
                    <a:pt x="492" y="24"/>
                  </a:lnTo>
                  <a:lnTo>
                    <a:pt x="456" y="36"/>
                  </a:lnTo>
                  <a:lnTo>
                    <a:pt x="444" y="42"/>
                  </a:lnTo>
                  <a:lnTo>
                    <a:pt x="438" y="48"/>
                  </a:lnTo>
                  <a:lnTo>
                    <a:pt x="426" y="54"/>
                  </a:lnTo>
                  <a:lnTo>
                    <a:pt x="414" y="66"/>
                  </a:lnTo>
                  <a:lnTo>
                    <a:pt x="408" y="66"/>
                  </a:lnTo>
                  <a:lnTo>
                    <a:pt x="396" y="90"/>
                  </a:lnTo>
                  <a:lnTo>
                    <a:pt x="378" y="90"/>
                  </a:lnTo>
                  <a:lnTo>
                    <a:pt x="354" y="84"/>
                  </a:lnTo>
                  <a:lnTo>
                    <a:pt x="294" y="84"/>
                  </a:lnTo>
                  <a:lnTo>
                    <a:pt x="282" y="78"/>
                  </a:lnTo>
                  <a:lnTo>
                    <a:pt x="264" y="78"/>
                  </a:lnTo>
                  <a:lnTo>
                    <a:pt x="252" y="72"/>
                  </a:lnTo>
                  <a:lnTo>
                    <a:pt x="240" y="72"/>
                  </a:lnTo>
                  <a:lnTo>
                    <a:pt x="234" y="66"/>
                  </a:lnTo>
                  <a:lnTo>
                    <a:pt x="198" y="66"/>
                  </a:lnTo>
                  <a:lnTo>
                    <a:pt x="186" y="54"/>
                  </a:lnTo>
                  <a:lnTo>
                    <a:pt x="180" y="36"/>
                  </a:lnTo>
                  <a:lnTo>
                    <a:pt x="180" y="24"/>
                  </a:lnTo>
                  <a:lnTo>
                    <a:pt x="168" y="24"/>
                  </a:lnTo>
                  <a:lnTo>
                    <a:pt x="156" y="18"/>
                  </a:lnTo>
                  <a:lnTo>
                    <a:pt x="144" y="18"/>
                  </a:lnTo>
                  <a:lnTo>
                    <a:pt x="132" y="0"/>
                  </a:lnTo>
                  <a:lnTo>
                    <a:pt x="120" y="18"/>
                  </a:lnTo>
                  <a:lnTo>
                    <a:pt x="90" y="12"/>
                  </a:lnTo>
                  <a:lnTo>
                    <a:pt x="72" y="36"/>
                  </a:lnTo>
                  <a:lnTo>
                    <a:pt x="78" y="42"/>
                  </a:lnTo>
                  <a:lnTo>
                    <a:pt x="90" y="42"/>
                  </a:lnTo>
                  <a:lnTo>
                    <a:pt x="90" y="48"/>
                  </a:lnTo>
                  <a:lnTo>
                    <a:pt x="96" y="54"/>
                  </a:lnTo>
                  <a:lnTo>
                    <a:pt x="96" y="66"/>
                  </a:lnTo>
                  <a:lnTo>
                    <a:pt x="78" y="66"/>
                  </a:lnTo>
                  <a:lnTo>
                    <a:pt x="72" y="72"/>
                  </a:lnTo>
                  <a:lnTo>
                    <a:pt x="72" y="78"/>
                  </a:lnTo>
                  <a:lnTo>
                    <a:pt x="78" y="84"/>
                  </a:lnTo>
                  <a:lnTo>
                    <a:pt x="78" y="96"/>
                  </a:lnTo>
                  <a:lnTo>
                    <a:pt x="72" y="108"/>
                  </a:lnTo>
                  <a:lnTo>
                    <a:pt x="72" y="114"/>
                  </a:lnTo>
                  <a:lnTo>
                    <a:pt x="66" y="120"/>
                  </a:lnTo>
                  <a:lnTo>
                    <a:pt x="66" y="132"/>
                  </a:lnTo>
                  <a:lnTo>
                    <a:pt x="72" y="132"/>
                  </a:lnTo>
                  <a:lnTo>
                    <a:pt x="90" y="126"/>
                  </a:lnTo>
                  <a:lnTo>
                    <a:pt x="102" y="126"/>
                  </a:lnTo>
                  <a:lnTo>
                    <a:pt x="108" y="120"/>
                  </a:lnTo>
                  <a:lnTo>
                    <a:pt x="114" y="120"/>
                  </a:lnTo>
                  <a:lnTo>
                    <a:pt x="114" y="132"/>
                  </a:lnTo>
                  <a:lnTo>
                    <a:pt x="120" y="132"/>
                  </a:lnTo>
                  <a:lnTo>
                    <a:pt x="126" y="126"/>
                  </a:lnTo>
                  <a:lnTo>
                    <a:pt x="138" y="120"/>
                  </a:lnTo>
                  <a:lnTo>
                    <a:pt x="162" y="96"/>
                  </a:lnTo>
                  <a:lnTo>
                    <a:pt x="168" y="96"/>
                  </a:lnTo>
                  <a:lnTo>
                    <a:pt x="174" y="90"/>
                  </a:lnTo>
                  <a:lnTo>
                    <a:pt x="186" y="90"/>
                  </a:lnTo>
                  <a:lnTo>
                    <a:pt x="204" y="84"/>
                  </a:lnTo>
                  <a:lnTo>
                    <a:pt x="216" y="84"/>
                  </a:lnTo>
                  <a:lnTo>
                    <a:pt x="252" y="102"/>
                  </a:lnTo>
                  <a:lnTo>
                    <a:pt x="270" y="108"/>
                  </a:lnTo>
                  <a:lnTo>
                    <a:pt x="282" y="108"/>
                  </a:lnTo>
                  <a:lnTo>
                    <a:pt x="288" y="114"/>
                  </a:lnTo>
                  <a:lnTo>
                    <a:pt x="294" y="114"/>
                  </a:lnTo>
                  <a:lnTo>
                    <a:pt x="270" y="114"/>
                  </a:lnTo>
                  <a:lnTo>
                    <a:pt x="258" y="120"/>
                  </a:lnTo>
                  <a:lnTo>
                    <a:pt x="246" y="120"/>
                  </a:lnTo>
                  <a:lnTo>
                    <a:pt x="246" y="132"/>
                  </a:lnTo>
                  <a:lnTo>
                    <a:pt x="240" y="138"/>
                  </a:lnTo>
                  <a:lnTo>
                    <a:pt x="186" y="144"/>
                  </a:lnTo>
                  <a:lnTo>
                    <a:pt x="138" y="138"/>
                  </a:lnTo>
                  <a:lnTo>
                    <a:pt x="120" y="138"/>
                  </a:lnTo>
                  <a:lnTo>
                    <a:pt x="96" y="150"/>
                  </a:lnTo>
                  <a:lnTo>
                    <a:pt x="84" y="162"/>
                  </a:lnTo>
                  <a:lnTo>
                    <a:pt x="84" y="174"/>
                  </a:lnTo>
                  <a:lnTo>
                    <a:pt x="78" y="192"/>
                  </a:lnTo>
                  <a:lnTo>
                    <a:pt x="78" y="204"/>
                  </a:lnTo>
                  <a:lnTo>
                    <a:pt x="72" y="210"/>
                  </a:lnTo>
                  <a:lnTo>
                    <a:pt x="72" y="216"/>
                  </a:lnTo>
                  <a:lnTo>
                    <a:pt x="114" y="216"/>
                  </a:lnTo>
                  <a:lnTo>
                    <a:pt x="114" y="240"/>
                  </a:lnTo>
                  <a:lnTo>
                    <a:pt x="120" y="246"/>
                  </a:lnTo>
                  <a:lnTo>
                    <a:pt x="126" y="258"/>
                  </a:lnTo>
                  <a:lnTo>
                    <a:pt x="132" y="264"/>
                  </a:lnTo>
                  <a:lnTo>
                    <a:pt x="126" y="282"/>
                  </a:lnTo>
                  <a:lnTo>
                    <a:pt x="138" y="300"/>
                  </a:lnTo>
                  <a:lnTo>
                    <a:pt x="126" y="318"/>
                  </a:lnTo>
                  <a:lnTo>
                    <a:pt x="162" y="354"/>
                  </a:lnTo>
                  <a:lnTo>
                    <a:pt x="156" y="390"/>
                  </a:lnTo>
                  <a:lnTo>
                    <a:pt x="210" y="414"/>
                  </a:lnTo>
                  <a:lnTo>
                    <a:pt x="216" y="444"/>
                  </a:lnTo>
                  <a:lnTo>
                    <a:pt x="216" y="438"/>
                  </a:lnTo>
                  <a:lnTo>
                    <a:pt x="222" y="438"/>
                  </a:lnTo>
                  <a:lnTo>
                    <a:pt x="222" y="432"/>
                  </a:lnTo>
                  <a:lnTo>
                    <a:pt x="228" y="432"/>
                  </a:lnTo>
                  <a:lnTo>
                    <a:pt x="252" y="444"/>
                  </a:lnTo>
                  <a:lnTo>
                    <a:pt x="258" y="444"/>
                  </a:lnTo>
                  <a:lnTo>
                    <a:pt x="264" y="450"/>
                  </a:lnTo>
                  <a:lnTo>
                    <a:pt x="270" y="462"/>
                  </a:lnTo>
                  <a:lnTo>
                    <a:pt x="282" y="468"/>
                  </a:lnTo>
                  <a:lnTo>
                    <a:pt x="294" y="468"/>
                  </a:lnTo>
                  <a:lnTo>
                    <a:pt x="312" y="474"/>
                  </a:lnTo>
                  <a:lnTo>
                    <a:pt x="372" y="474"/>
                  </a:lnTo>
                  <a:lnTo>
                    <a:pt x="372" y="450"/>
                  </a:lnTo>
                  <a:lnTo>
                    <a:pt x="378" y="438"/>
                  </a:lnTo>
                  <a:lnTo>
                    <a:pt x="390" y="426"/>
                  </a:lnTo>
                  <a:lnTo>
                    <a:pt x="408" y="426"/>
                  </a:lnTo>
                  <a:lnTo>
                    <a:pt x="432" y="432"/>
                  </a:lnTo>
                  <a:lnTo>
                    <a:pt x="468" y="444"/>
                  </a:lnTo>
                  <a:lnTo>
                    <a:pt x="474" y="450"/>
                  </a:lnTo>
                  <a:lnTo>
                    <a:pt x="480" y="450"/>
                  </a:lnTo>
                  <a:lnTo>
                    <a:pt x="480" y="456"/>
                  </a:lnTo>
                  <a:lnTo>
                    <a:pt x="486" y="468"/>
                  </a:lnTo>
                  <a:lnTo>
                    <a:pt x="486" y="474"/>
                  </a:lnTo>
                  <a:lnTo>
                    <a:pt x="492" y="480"/>
                  </a:lnTo>
                  <a:lnTo>
                    <a:pt x="504" y="486"/>
                  </a:lnTo>
                  <a:lnTo>
                    <a:pt x="564" y="486"/>
                  </a:lnTo>
                  <a:lnTo>
                    <a:pt x="576" y="480"/>
                  </a:lnTo>
                  <a:lnTo>
                    <a:pt x="594" y="474"/>
                  </a:lnTo>
                  <a:lnTo>
                    <a:pt x="606" y="462"/>
                  </a:lnTo>
                  <a:lnTo>
                    <a:pt x="618" y="456"/>
                  </a:lnTo>
                  <a:lnTo>
                    <a:pt x="630" y="444"/>
                  </a:lnTo>
                  <a:lnTo>
                    <a:pt x="648" y="438"/>
                  </a:lnTo>
                  <a:lnTo>
                    <a:pt x="660" y="432"/>
                  </a:lnTo>
                  <a:lnTo>
                    <a:pt x="672" y="432"/>
                  </a:lnTo>
                  <a:lnTo>
                    <a:pt x="684" y="438"/>
                  </a:lnTo>
                  <a:lnTo>
                    <a:pt x="690" y="444"/>
                  </a:lnTo>
                  <a:lnTo>
                    <a:pt x="696" y="444"/>
                  </a:lnTo>
                  <a:lnTo>
                    <a:pt x="702" y="450"/>
                  </a:lnTo>
                  <a:lnTo>
                    <a:pt x="714" y="450"/>
                  </a:lnTo>
                  <a:lnTo>
                    <a:pt x="726" y="444"/>
                  </a:lnTo>
                  <a:lnTo>
                    <a:pt x="732" y="432"/>
                  </a:lnTo>
                  <a:lnTo>
                    <a:pt x="744" y="420"/>
                  </a:lnTo>
                  <a:lnTo>
                    <a:pt x="756" y="432"/>
                  </a:lnTo>
                  <a:lnTo>
                    <a:pt x="756" y="444"/>
                  </a:lnTo>
                  <a:lnTo>
                    <a:pt x="750" y="450"/>
                  </a:lnTo>
                  <a:lnTo>
                    <a:pt x="744" y="462"/>
                  </a:lnTo>
                  <a:lnTo>
                    <a:pt x="744" y="468"/>
                  </a:lnTo>
                  <a:lnTo>
                    <a:pt x="738" y="474"/>
                  </a:lnTo>
                  <a:lnTo>
                    <a:pt x="738" y="486"/>
                  </a:lnTo>
                  <a:lnTo>
                    <a:pt x="744" y="492"/>
                  </a:lnTo>
                  <a:lnTo>
                    <a:pt x="744" y="498"/>
                  </a:lnTo>
                  <a:lnTo>
                    <a:pt x="756" y="510"/>
                  </a:lnTo>
                  <a:lnTo>
                    <a:pt x="768" y="510"/>
                  </a:lnTo>
                  <a:lnTo>
                    <a:pt x="768" y="504"/>
                  </a:lnTo>
                  <a:lnTo>
                    <a:pt x="774" y="498"/>
                  </a:lnTo>
                  <a:lnTo>
                    <a:pt x="774" y="480"/>
                  </a:lnTo>
                  <a:lnTo>
                    <a:pt x="780" y="486"/>
                  </a:lnTo>
                  <a:lnTo>
                    <a:pt x="792" y="486"/>
                  </a:lnTo>
                  <a:lnTo>
                    <a:pt x="792" y="462"/>
                  </a:lnTo>
                  <a:lnTo>
                    <a:pt x="786" y="462"/>
                  </a:lnTo>
                  <a:lnTo>
                    <a:pt x="786" y="432"/>
                  </a:lnTo>
                  <a:lnTo>
                    <a:pt x="810" y="432"/>
                  </a:lnTo>
                  <a:lnTo>
                    <a:pt x="804" y="438"/>
                  </a:lnTo>
                  <a:lnTo>
                    <a:pt x="804" y="444"/>
                  </a:lnTo>
                  <a:lnTo>
                    <a:pt x="840" y="444"/>
                  </a:lnTo>
                  <a:lnTo>
                    <a:pt x="858" y="438"/>
                  </a:lnTo>
                  <a:lnTo>
                    <a:pt x="864" y="432"/>
                  </a:lnTo>
                  <a:lnTo>
                    <a:pt x="870" y="432"/>
                  </a:lnTo>
                  <a:lnTo>
                    <a:pt x="888" y="414"/>
                  </a:lnTo>
                  <a:lnTo>
                    <a:pt x="894" y="414"/>
                  </a:lnTo>
                  <a:lnTo>
                    <a:pt x="900" y="420"/>
                  </a:lnTo>
                  <a:lnTo>
                    <a:pt x="912" y="426"/>
                  </a:lnTo>
                  <a:lnTo>
                    <a:pt x="924" y="438"/>
                  </a:lnTo>
                  <a:lnTo>
                    <a:pt x="942" y="438"/>
                  </a:lnTo>
                  <a:lnTo>
                    <a:pt x="954" y="444"/>
                  </a:lnTo>
                  <a:lnTo>
                    <a:pt x="966" y="444"/>
                  </a:lnTo>
                  <a:lnTo>
                    <a:pt x="978" y="438"/>
                  </a:lnTo>
                  <a:lnTo>
                    <a:pt x="996" y="438"/>
                  </a:lnTo>
                  <a:lnTo>
                    <a:pt x="1002" y="432"/>
                  </a:lnTo>
                  <a:lnTo>
                    <a:pt x="1014" y="426"/>
                  </a:lnTo>
                  <a:lnTo>
                    <a:pt x="1026" y="414"/>
                  </a:lnTo>
                  <a:lnTo>
                    <a:pt x="1038" y="408"/>
                  </a:lnTo>
                  <a:lnTo>
                    <a:pt x="1086" y="408"/>
                  </a:lnTo>
                  <a:lnTo>
                    <a:pt x="1092" y="414"/>
                  </a:lnTo>
                  <a:lnTo>
                    <a:pt x="1110" y="414"/>
                  </a:lnTo>
                  <a:lnTo>
                    <a:pt x="1122" y="402"/>
                  </a:lnTo>
                  <a:lnTo>
                    <a:pt x="1146" y="402"/>
                  </a:lnTo>
                  <a:lnTo>
                    <a:pt x="1152" y="390"/>
                  </a:lnTo>
                  <a:lnTo>
                    <a:pt x="1152" y="384"/>
                  </a:lnTo>
                  <a:lnTo>
                    <a:pt x="1158" y="384"/>
                  </a:lnTo>
                  <a:lnTo>
                    <a:pt x="1158" y="408"/>
                  </a:lnTo>
                  <a:lnTo>
                    <a:pt x="1164" y="414"/>
                  </a:lnTo>
                  <a:lnTo>
                    <a:pt x="1170" y="414"/>
                  </a:lnTo>
                  <a:lnTo>
                    <a:pt x="1182" y="408"/>
                  </a:lnTo>
                  <a:lnTo>
                    <a:pt x="1188" y="402"/>
                  </a:lnTo>
                  <a:lnTo>
                    <a:pt x="1188" y="390"/>
                  </a:lnTo>
                  <a:lnTo>
                    <a:pt x="1230" y="390"/>
                  </a:lnTo>
                  <a:lnTo>
                    <a:pt x="1242" y="402"/>
                  </a:lnTo>
                  <a:lnTo>
                    <a:pt x="1254" y="402"/>
                  </a:lnTo>
                  <a:lnTo>
                    <a:pt x="1260" y="396"/>
                  </a:lnTo>
                  <a:lnTo>
                    <a:pt x="1260" y="390"/>
                  </a:lnTo>
                  <a:lnTo>
                    <a:pt x="1284" y="390"/>
                  </a:lnTo>
                  <a:lnTo>
                    <a:pt x="1290" y="396"/>
                  </a:lnTo>
                  <a:lnTo>
                    <a:pt x="1290" y="414"/>
                  </a:lnTo>
                  <a:lnTo>
                    <a:pt x="1332" y="402"/>
                  </a:lnTo>
                  <a:close/>
                  <a:moveTo>
                    <a:pt x="102" y="282"/>
                  </a:moveTo>
                  <a:lnTo>
                    <a:pt x="96" y="282"/>
                  </a:lnTo>
                  <a:lnTo>
                    <a:pt x="96" y="312"/>
                  </a:lnTo>
                  <a:lnTo>
                    <a:pt x="102" y="324"/>
                  </a:lnTo>
                  <a:lnTo>
                    <a:pt x="108" y="330"/>
                  </a:lnTo>
                  <a:lnTo>
                    <a:pt x="114" y="324"/>
                  </a:lnTo>
                  <a:lnTo>
                    <a:pt x="114" y="318"/>
                  </a:lnTo>
                  <a:lnTo>
                    <a:pt x="120" y="312"/>
                  </a:lnTo>
                  <a:lnTo>
                    <a:pt x="120" y="300"/>
                  </a:lnTo>
                  <a:lnTo>
                    <a:pt x="102" y="282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85" name="Slovenia" descr="© INSCALE GmbH, 05.05.2010&#10;http://www.presentationload.com/">
              <a:extLst>
                <a:ext uri="{FF2B5EF4-FFF2-40B4-BE49-F238E27FC236}">
                  <a16:creationId xmlns:a16="http://schemas.microsoft.com/office/drawing/2014/main" id="{E84332E3-5F52-46D1-B16D-A963C67EF8F6}"/>
                </a:ext>
              </a:extLst>
            </p:cNvPr>
            <p:cNvSpPr>
              <a:spLocks/>
            </p:cNvSpPr>
            <p:nvPr/>
          </p:nvSpPr>
          <p:spPr bwMode="gray">
            <a:xfrm>
              <a:off x="5956550" y="2824293"/>
              <a:ext cx="92053" cy="55579"/>
            </a:xfrm>
            <a:custGeom>
              <a:avLst/>
              <a:gdLst>
                <a:gd name="T0" fmla="*/ 2147483647 w 210"/>
                <a:gd name="T1" fmla="*/ 2147483647 h 120"/>
                <a:gd name="T2" fmla="*/ 2147483647 w 210"/>
                <a:gd name="T3" fmla="*/ 2147483647 h 120"/>
                <a:gd name="T4" fmla="*/ 2147483647 w 210"/>
                <a:gd name="T5" fmla="*/ 2147483647 h 120"/>
                <a:gd name="T6" fmla="*/ 2147483647 w 210"/>
                <a:gd name="T7" fmla="*/ 2147483647 h 120"/>
                <a:gd name="T8" fmla="*/ 2147483647 w 210"/>
                <a:gd name="T9" fmla="*/ 2147483647 h 120"/>
                <a:gd name="T10" fmla="*/ 2147483647 w 210"/>
                <a:gd name="T11" fmla="*/ 2147483647 h 120"/>
                <a:gd name="T12" fmla="*/ 2147483647 w 210"/>
                <a:gd name="T13" fmla="*/ 2147483647 h 120"/>
                <a:gd name="T14" fmla="*/ 2147483647 w 210"/>
                <a:gd name="T15" fmla="*/ 2147483647 h 120"/>
                <a:gd name="T16" fmla="*/ 2147483647 w 210"/>
                <a:gd name="T17" fmla="*/ 2147483647 h 120"/>
                <a:gd name="T18" fmla="*/ 2147483647 w 210"/>
                <a:gd name="T19" fmla="*/ 2147483647 h 120"/>
                <a:gd name="T20" fmla="*/ 2147483647 w 210"/>
                <a:gd name="T21" fmla="*/ 2147483647 h 120"/>
                <a:gd name="T22" fmla="*/ 2147483647 w 210"/>
                <a:gd name="T23" fmla="*/ 2147483647 h 120"/>
                <a:gd name="T24" fmla="*/ 2147483647 w 210"/>
                <a:gd name="T25" fmla="*/ 2147483647 h 120"/>
                <a:gd name="T26" fmla="*/ 2147483647 w 210"/>
                <a:gd name="T27" fmla="*/ 2147483647 h 120"/>
                <a:gd name="T28" fmla="*/ 2147483647 w 210"/>
                <a:gd name="T29" fmla="*/ 2147483647 h 120"/>
                <a:gd name="T30" fmla="*/ 2147483647 w 210"/>
                <a:gd name="T31" fmla="*/ 2147483647 h 120"/>
                <a:gd name="T32" fmla="*/ 2147483647 w 210"/>
                <a:gd name="T33" fmla="*/ 2147483647 h 120"/>
                <a:gd name="T34" fmla="*/ 2147483647 w 210"/>
                <a:gd name="T35" fmla="*/ 2147483647 h 120"/>
                <a:gd name="T36" fmla="*/ 2147483647 w 210"/>
                <a:gd name="T37" fmla="*/ 2147483647 h 120"/>
                <a:gd name="T38" fmla="*/ 2147483647 w 210"/>
                <a:gd name="T39" fmla="*/ 2147483647 h 120"/>
                <a:gd name="T40" fmla="*/ 2147483647 w 210"/>
                <a:gd name="T41" fmla="*/ 2147483647 h 120"/>
                <a:gd name="T42" fmla="*/ 2147483647 w 210"/>
                <a:gd name="T43" fmla="*/ 0 h 120"/>
                <a:gd name="T44" fmla="*/ 2147483647 w 210"/>
                <a:gd name="T45" fmla="*/ 2147483647 h 120"/>
                <a:gd name="T46" fmla="*/ 2147483647 w 210"/>
                <a:gd name="T47" fmla="*/ 2147483647 h 120"/>
                <a:gd name="T48" fmla="*/ 2147483647 w 210"/>
                <a:gd name="T49" fmla="*/ 2147483647 h 120"/>
                <a:gd name="T50" fmla="*/ 2147483647 w 210"/>
                <a:gd name="T51" fmla="*/ 2147483647 h 120"/>
                <a:gd name="T52" fmla="*/ 2147483647 w 210"/>
                <a:gd name="T53" fmla="*/ 2147483647 h 120"/>
                <a:gd name="T54" fmla="*/ 2147483647 w 210"/>
                <a:gd name="T55" fmla="*/ 2147483647 h 120"/>
                <a:gd name="T56" fmla="*/ 2147483647 w 210"/>
                <a:gd name="T57" fmla="*/ 2147483647 h 120"/>
                <a:gd name="T58" fmla="*/ 2147483647 w 210"/>
                <a:gd name="T59" fmla="*/ 2147483647 h 120"/>
                <a:gd name="T60" fmla="*/ 2147483647 w 210"/>
                <a:gd name="T61" fmla="*/ 2147483647 h 120"/>
                <a:gd name="T62" fmla="*/ 2147483647 w 210"/>
                <a:gd name="T63" fmla="*/ 2147483647 h 120"/>
                <a:gd name="T64" fmla="*/ 2147483647 w 210"/>
                <a:gd name="T65" fmla="*/ 2147483647 h 120"/>
                <a:gd name="T66" fmla="*/ 2147483647 w 210"/>
                <a:gd name="T67" fmla="*/ 2147483647 h 120"/>
                <a:gd name="T68" fmla="*/ 0 w 210"/>
                <a:gd name="T69" fmla="*/ 2147483647 h 120"/>
                <a:gd name="T70" fmla="*/ 2147483647 w 210"/>
                <a:gd name="T71" fmla="*/ 2147483647 h 120"/>
                <a:gd name="T72" fmla="*/ 2147483647 w 210"/>
                <a:gd name="T73" fmla="*/ 2147483647 h 120"/>
                <a:gd name="T74" fmla="*/ 2147483647 w 210"/>
                <a:gd name="T75" fmla="*/ 2147483647 h 120"/>
                <a:gd name="T76" fmla="*/ 2147483647 w 210"/>
                <a:gd name="T77" fmla="*/ 2147483647 h 120"/>
                <a:gd name="T78" fmla="*/ 2147483647 w 210"/>
                <a:gd name="T79" fmla="*/ 2147483647 h 120"/>
                <a:gd name="T80" fmla="*/ 2147483647 w 210"/>
                <a:gd name="T81" fmla="*/ 2147483647 h 120"/>
                <a:gd name="T82" fmla="*/ 2147483647 w 210"/>
                <a:gd name="T83" fmla="*/ 2147483647 h 120"/>
                <a:gd name="T84" fmla="*/ 2147483647 w 210"/>
                <a:gd name="T85" fmla="*/ 2147483647 h 120"/>
                <a:gd name="T86" fmla="*/ 2147483647 w 210"/>
                <a:gd name="T87" fmla="*/ 2147483647 h 12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210"/>
                <a:gd name="T133" fmla="*/ 0 h 120"/>
                <a:gd name="T134" fmla="*/ 210 w 210"/>
                <a:gd name="T135" fmla="*/ 120 h 120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210" h="120">
                  <a:moveTo>
                    <a:pt x="24" y="120"/>
                  </a:moveTo>
                  <a:lnTo>
                    <a:pt x="42" y="120"/>
                  </a:lnTo>
                  <a:lnTo>
                    <a:pt x="42" y="108"/>
                  </a:lnTo>
                  <a:lnTo>
                    <a:pt x="54" y="114"/>
                  </a:lnTo>
                  <a:lnTo>
                    <a:pt x="72" y="114"/>
                  </a:lnTo>
                  <a:lnTo>
                    <a:pt x="78" y="102"/>
                  </a:lnTo>
                  <a:lnTo>
                    <a:pt x="78" y="108"/>
                  </a:lnTo>
                  <a:lnTo>
                    <a:pt x="84" y="114"/>
                  </a:lnTo>
                  <a:lnTo>
                    <a:pt x="126" y="114"/>
                  </a:lnTo>
                  <a:lnTo>
                    <a:pt x="126" y="96"/>
                  </a:lnTo>
                  <a:lnTo>
                    <a:pt x="138" y="90"/>
                  </a:lnTo>
                  <a:lnTo>
                    <a:pt x="150" y="78"/>
                  </a:lnTo>
                  <a:lnTo>
                    <a:pt x="150" y="72"/>
                  </a:lnTo>
                  <a:lnTo>
                    <a:pt x="144" y="66"/>
                  </a:lnTo>
                  <a:lnTo>
                    <a:pt x="144" y="54"/>
                  </a:lnTo>
                  <a:lnTo>
                    <a:pt x="174" y="54"/>
                  </a:lnTo>
                  <a:lnTo>
                    <a:pt x="186" y="48"/>
                  </a:lnTo>
                  <a:lnTo>
                    <a:pt x="186" y="36"/>
                  </a:lnTo>
                  <a:lnTo>
                    <a:pt x="210" y="36"/>
                  </a:lnTo>
                  <a:lnTo>
                    <a:pt x="192" y="24"/>
                  </a:lnTo>
                  <a:lnTo>
                    <a:pt x="186" y="6"/>
                  </a:lnTo>
                  <a:lnTo>
                    <a:pt x="180" y="0"/>
                  </a:lnTo>
                  <a:lnTo>
                    <a:pt x="174" y="12"/>
                  </a:lnTo>
                  <a:lnTo>
                    <a:pt x="168" y="30"/>
                  </a:lnTo>
                  <a:lnTo>
                    <a:pt x="144" y="24"/>
                  </a:lnTo>
                  <a:lnTo>
                    <a:pt x="132" y="30"/>
                  </a:lnTo>
                  <a:lnTo>
                    <a:pt x="84" y="30"/>
                  </a:lnTo>
                  <a:lnTo>
                    <a:pt x="84" y="42"/>
                  </a:lnTo>
                  <a:lnTo>
                    <a:pt x="54" y="42"/>
                  </a:lnTo>
                  <a:lnTo>
                    <a:pt x="48" y="36"/>
                  </a:lnTo>
                  <a:lnTo>
                    <a:pt x="30" y="36"/>
                  </a:lnTo>
                  <a:lnTo>
                    <a:pt x="24" y="42"/>
                  </a:lnTo>
                  <a:lnTo>
                    <a:pt x="6" y="42"/>
                  </a:lnTo>
                  <a:lnTo>
                    <a:pt x="6" y="48"/>
                  </a:lnTo>
                  <a:lnTo>
                    <a:pt x="0" y="54"/>
                  </a:lnTo>
                  <a:lnTo>
                    <a:pt x="12" y="60"/>
                  </a:lnTo>
                  <a:lnTo>
                    <a:pt x="6" y="96"/>
                  </a:lnTo>
                  <a:lnTo>
                    <a:pt x="18" y="96"/>
                  </a:lnTo>
                  <a:lnTo>
                    <a:pt x="30" y="102"/>
                  </a:lnTo>
                  <a:lnTo>
                    <a:pt x="36" y="102"/>
                  </a:lnTo>
                  <a:lnTo>
                    <a:pt x="36" y="108"/>
                  </a:lnTo>
                  <a:lnTo>
                    <a:pt x="30" y="108"/>
                  </a:lnTo>
                  <a:lnTo>
                    <a:pt x="30" y="114"/>
                  </a:lnTo>
                  <a:lnTo>
                    <a:pt x="24" y="120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86" name="Slovakia" descr="© INSCALE GmbH, 05.05.2010&#10;http://www.presentationload.com/">
              <a:extLst>
                <a:ext uri="{FF2B5EF4-FFF2-40B4-BE49-F238E27FC236}">
                  <a16:creationId xmlns:a16="http://schemas.microsoft.com/office/drawing/2014/main" id="{4FDFDA58-6666-40AE-A4DB-C42A0501850F}"/>
                </a:ext>
              </a:extLst>
            </p:cNvPr>
            <p:cNvSpPr>
              <a:spLocks/>
            </p:cNvSpPr>
            <p:nvPr/>
          </p:nvSpPr>
          <p:spPr bwMode="gray">
            <a:xfrm>
              <a:off x="6050191" y="2733778"/>
              <a:ext cx="160299" cy="65108"/>
            </a:xfrm>
            <a:custGeom>
              <a:avLst/>
              <a:gdLst>
                <a:gd name="T0" fmla="*/ 2147483647 w 354"/>
                <a:gd name="T1" fmla="*/ 2147483647 h 144"/>
                <a:gd name="T2" fmla="*/ 2147483647 w 354"/>
                <a:gd name="T3" fmla="*/ 2147483647 h 144"/>
                <a:gd name="T4" fmla="*/ 2147483647 w 354"/>
                <a:gd name="T5" fmla="*/ 2147483647 h 144"/>
                <a:gd name="T6" fmla="*/ 2147483647 w 354"/>
                <a:gd name="T7" fmla="*/ 2147483647 h 144"/>
                <a:gd name="T8" fmla="*/ 2147483647 w 354"/>
                <a:gd name="T9" fmla="*/ 2147483647 h 144"/>
                <a:gd name="T10" fmla="*/ 2147483647 w 354"/>
                <a:gd name="T11" fmla="*/ 2147483647 h 144"/>
                <a:gd name="T12" fmla="*/ 2147483647 w 354"/>
                <a:gd name="T13" fmla="*/ 2147483647 h 144"/>
                <a:gd name="T14" fmla="*/ 2147483647 w 354"/>
                <a:gd name="T15" fmla="*/ 0 h 144"/>
                <a:gd name="T16" fmla="*/ 2147483647 w 354"/>
                <a:gd name="T17" fmla="*/ 2147483647 h 144"/>
                <a:gd name="T18" fmla="*/ 2147483647 w 354"/>
                <a:gd name="T19" fmla="*/ 0 h 144"/>
                <a:gd name="T20" fmla="*/ 2147483647 w 354"/>
                <a:gd name="T21" fmla="*/ 2147483647 h 144"/>
                <a:gd name="T22" fmla="*/ 2147483647 w 354"/>
                <a:gd name="T23" fmla="*/ 2147483647 h 144"/>
                <a:gd name="T24" fmla="*/ 2147483647 w 354"/>
                <a:gd name="T25" fmla="*/ 2147483647 h 144"/>
                <a:gd name="T26" fmla="*/ 2147483647 w 354"/>
                <a:gd name="T27" fmla="*/ 2147483647 h 144"/>
                <a:gd name="T28" fmla="*/ 2147483647 w 354"/>
                <a:gd name="T29" fmla="*/ 2147483647 h 144"/>
                <a:gd name="T30" fmla="*/ 0 w 354"/>
                <a:gd name="T31" fmla="*/ 2147483647 h 144"/>
                <a:gd name="T32" fmla="*/ 2147483647 w 354"/>
                <a:gd name="T33" fmla="*/ 2147483647 h 144"/>
                <a:gd name="T34" fmla="*/ 2147483647 w 354"/>
                <a:gd name="T35" fmla="*/ 2147483647 h 144"/>
                <a:gd name="T36" fmla="*/ 2147483647 w 354"/>
                <a:gd name="T37" fmla="*/ 2147483647 h 144"/>
                <a:gd name="T38" fmla="*/ 2147483647 w 354"/>
                <a:gd name="T39" fmla="*/ 2147483647 h 144"/>
                <a:gd name="T40" fmla="*/ 2147483647 w 354"/>
                <a:gd name="T41" fmla="*/ 2147483647 h 144"/>
                <a:gd name="T42" fmla="*/ 2147483647 w 354"/>
                <a:gd name="T43" fmla="*/ 2147483647 h 144"/>
                <a:gd name="T44" fmla="*/ 2147483647 w 354"/>
                <a:gd name="T45" fmla="*/ 2147483647 h 144"/>
                <a:gd name="T46" fmla="*/ 2147483647 w 354"/>
                <a:gd name="T47" fmla="*/ 2147483647 h 144"/>
                <a:gd name="T48" fmla="*/ 2147483647 w 354"/>
                <a:gd name="T49" fmla="*/ 2147483647 h 144"/>
                <a:gd name="T50" fmla="*/ 2147483647 w 354"/>
                <a:gd name="T51" fmla="*/ 2147483647 h 144"/>
                <a:gd name="T52" fmla="*/ 2147483647 w 354"/>
                <a:gd name="T53" fmla="*/ 2147483647 h 144"/>
                <a:gd name="T54" fmla="*/ 2147483647 w 354"/>
                <a:gd name="T55" fmla="*/ 2147483647 h 144"/>
                <a:gd name="T56" fmla="*/ 2147483647 w 354"/>
                <a:gd name="T57" fmla="*/ 2147483647 h 144"/>
                <a:gd name="T58" fmla="*/ 2147483647 w 354"/>
                <a:gd name="T59" fmla="*/ 2147483647 h 144"/>
                <a:gd name="T60" fmla="*/ 2147483647 w 354"/>
                <a:gd name="T61" fmla="*/ 2147483647 h 144"/>
                <a:gd name="T62" fmla="*/ 2147483647 w 354"/>
                <a:gd name="T63" fmla="*/ 2147483647 h 144"/>
                <a:gd name="T64" fmla="*/ 2147483647 w 354"/>
                <a:gd name="T65" fmla="*/ 2147483647 h 144"/>
                <a:gd name="T66" fmla="*/ 2147483647 w 354"/>
                <a:gd name="T67" fmla="*/ 2147483647 h 144"/>
                <a:gd name="T68" fmla="*/ 2147483647 w 354"/>
                <a:gd name="T69" fmla="*/ 2147483647 h 144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354"/>
                <a:gd name="T106" fmla="*/ 0 h 144"/>
                <a:gd name="T107" fmla="*/ 354 w 354"/>
                <a:gd name="T108" fmla="*/ 144 h 144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354" h="144">
                  <a:moveTo>
                    <a:pt x="348" y="30"/>
                  </a:moveTo>
                  <a:lnTo>
                    <a:pt x="324" y="30"/>
                  </a:lnTo>
                  <a:lnTo>
                    <a:pt x="300" y="6"/>
                  </a:lnTo>
                  <a:lnTo>
                    <a:pt x="276" y="6"/>
                  </a:lnTo>
                  <a:lnTo>
                    <a:pt x="270" y="12"/>
                  </a:lnTo>
                  <a:lnTo>
                    <a:pt x="258" y="18"/>
                  </a:lnTo>
                  <a:lnTo>
                    <a:pt x="246" y="18"/>
                  </a:lnTo>
                  <a:lnTo>
                    <a:pt x="240" y="12"/>
                  </a:lnTo>
                  <a:lnTo>
                    <a:pt x="210" y="12"/>
                  </a:lnTo>
                  <a:lnTo>
                    <a:pt x="210" y="18"/>
                  </a:lnTo>
                  <a:lnTo>
                    <a:pt x="204" y="24"/>
                  </a:lnTo>
                  <a:lnTo>
                    <a:pt x="192" y="24"/>
                  </a:lnTo>
                  <a:lnTo>
                    <a:pt x="186" y="18"/>
                  </a:lnTo>
                  <a:lnTo>
                    <a:pt x="186" y="12"/>
                  </a:lnTo>
                  <a:lnTo>
                    <a:pt x="180" y="12"/>
                  </a:lnTo>
                  <a:lnTo>
                    <a:pt x="168" y="0"/>
                  </a:lnTo>
                  <a:lnTo>
                    <a:pt x="156" y="0"/>
                  </a:lnTo>
                  <a:lnTo>
                    <a:pt x="144" y="12"/>
                  </a:lnTo>
                  <a:lnTo>
                    <a:pt x="138" y="12"/>
                  </a:lnTo>
                  <a:lnTo>
                    <a:pt x="126" y="0"/>
                  </a:lnTo>
                  <a:lnTo>
                    <a:pt x="108" y="12"/>
                  </a:lnTo>
                  <a:lnTo>
                    <a:pt x="84" y="18"/>
                  </a:lnTo>
                  <a:lnTo>
                    <a:pt x="84" y="42"/>
                  </a:lnTo>
                  <a:lnTo>
                    <a:pt x="72" y="48"/>
                  </a:lnTo>
                  <a:lnTo>
                    <a:pt x="66" y="54"/>
                  </a:lnTo>
                  <a:lnTo>
                    <a:pt x="54" y="60"/>
                  </a:lnTo>
                  <a:lnTo>
                    <a:pt x="36" y="60"/>
                  </a:lnTo>
                  <a:lnTo>
                    <a:pt x="36" y="54"/>
                  </a:lnTo>
                  <a:lnTo>
                    <a:pt x="30" y="60"/>
                  </a:lnTo>
                  <a:lnTo>
                    <a:pt x="12" y="60"/>
                  </a:lnTo>
                  <a:lnTo>
                    <a:pt x="6" y="66"/>
                  </a:lnTo>
                  <a:lnTo>
                    <a:pt x="0" y="90"/>
                  </a:lnTo>
                  <a:lnTo>
                    <a:pt x="0" y="102"/>
                  </a:lnTo>
                  <a:lnTo>
                    <a:pt x="6" y="102"/>
                  </a:lnTo>
                  <a:lnTo>
                    <a:pt x="6" y="114"/>
                  </a:lnTo>
                  <a:lnTo>
                    <a:pt x="12" y="114"/>
                  </a:lnTo>
                  <a:lnTo>
                    <a:pt x="12" y="126"/>
                  </a:lnTo>
                  <a:lnTo>
                    <a:pt x="6" y="132"/>
                  </a:lnTo>
                  <a:lnTo>
                    <a:pt x="18" y="138"/>
                  </a:lnTo>
                  <a:lnTo>
                    <a:pt x="30" y="120"/>
                  </a:lnTo>
                  <a:lnTo>
                    <a:pt x="36" y="126"/>
                  </a:lnTo>
                  <a:lnTo>
                    <a:pt x="42" y="138"/>
                  </a:lnTo>
                  <a:lnTo>
                    <a:pt x="48" y="144"/>
                  </a:lnTo>
                  <a:lnTo>
                    <a:pt x="90" y="144"/>
                  </a:lnTo>
                  <a:lnTo>
                    <a:pt x="108" y="138"/>
                  </a:lnTo>
                  <a:lnTo>
                    <a:pt x="120" y="138"/>
                  </a:lnTo>
                  <a:lnTo>
                    <a:pt x="132" y="114"/>
                  </a:lnTo>
                  <a:lnTo>
                    <a:pt x="168" y="120"/>
                  </a:lnTo>
                  <a:lnTo>
                    <a:pt x="174" y="108"/>
                  </a:lnTo>
                  <a:lnTo>
                    <a:pt x="198" y="108"/>
                  </a:lnTo>
                  <a:lnTo>
                    <a:pt x="210" y="102"/>
                  </a:lnTo>
                  <a:lnTo>
                    <a:pt x="216" y="102"/>
                  </a:lnTo>
                  <a:lnTo>
                    <a:pt x="228" y="90"/>
                  </a:lnTo>
                  <a:lnTo>
                    <a:pt x="234" y="78"/>
                  </a:lnTo>
                  <a:lnTo>
                    <a:pt x="258" y="78"/>
                  </a:lnTo>
                  <a:lnTo>
                    <a:pt x="258" y="90"/>
                  </a:lnTo>
                  <a:lnTo>
                    <a:pt x="276" y="96"/>
                  </a:lnTo>
                  <a:lnTo>
                    <a:pt x="276" y="78"/>
                  </a:lnTo>
                  <a:lnTo>
                    <a:pt x="288" y="78"/>
                  </a:lnTo>
                  <a:lnTo>
                    <a:pt x="288" y="90"/>
                  </a:lnTo>
                  <a:lnTo>
                    <a:pt x="300" y="90"/>
                  </a:lnTo>
                  <a:lnTo>
                    <a:pt x="312" y="84"/>
                  </a:lnTo>
                  <a:lnTo>
                    <a:pt x="336" y="84"/>
                  </a:lnTo>
                  <a:lnTo>
                    <a:pt x="336" y="90"/>
                  </a:lnTo>
                  <a:lnTo>
                    <a:pt x="336" y="72"/>
                  </a:lnTo>
                  <a:lnTo>
                    <a:pt x="342" y="72"/>
                  </a:lnTo>
                  <a:lnTo>
                    <a:pt x="348" y="66"/>
                  </a:lnTo>
                  <a:lnTo>
                    <a:pt x="348" y="60"/>
                  </a:lnTo>
                  <a:lnTo>
                    <a:pt x="354" y="54"/>
                  </a:lnTo>
                  <a:lnTo>
                    <a:pt x="354" y="30"/>
                  </a:lnTo>
                  <a:lnTo>
                    <a:pt x="348" y="30"/>
                  </a:lnTo>
                  <a:close/>
                </a:path>
              </a:pathLst>
            </a:custGeom>
            <a:solidFill>
              <a:srgbClr val="24771B"/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87" name="Saudi Arabia" descr="© INSCALE GmbH, 05.05.2010&#10;http://www.presentationload.com/">
              <a:extLst>
                <a:ext uri="{FF2B5EF4-FFF2-40B4-BE49-F238E27FC236}">
                  <a16:creationId xmlns:a16="http://schemas.microsoft.com/office/drawing/2014/main" id="{9E2F1154-3FC6-4D91-981D-18BEB0DB99D3}"/>
                </a:ext>
              </a:extLst>
            </p:cNvPr>
            <p:cNvSpPr>
              <a:spLocks/>
            </p:cNvSpPr>
            <p:nvPr/>
          </p:nvSpPr>
          <p:spPr bwMode="gray">
            <a:xfrm>
              <a:off x="6616796" y="3357855"/>
              <a:ext cx="657071" cy="571674"/>
            </a:xfrm>
            <a:custGeom>
              <a:avLst/>
              <a:gdLst>
                <a:gd name="T0" fmla="*/ 2147483647 w 1488"/>
                <a:gd name="T1" fmla="*/ 2147483647 h 1278"/>
                <a:gd name="T2" fmla="*/ 2147483647 w 1488"/>
                <a:gd name="T3" fmla="*/ 2147483647 h 1278"/>
                <a:gd name="T4" fmla="*/ 2147483647 w 1488"/>
                <a:gd name="T5" fmla="*/ 2147483647 h 1278"/>
                <a:gd name="T6" fmla="*/ 2147483647 w 1488"/>
                <a:gd name="T7" fmla="*/ 2147483647 h 1278"/>
                <a:gd name="T8" fmla="*/ 2147483647 w 1488"/>
                <a:gd name="T9" fmla="*/ 2147483647 h 1278"/>
                <a:gd name="T10" fmla="*/ 2147483647 w 1488"/>
                <a:gd name="T11" fmla="*/ 2147483647 h 1278"/>
                <a:gd name="T12" fmla="*/ 2147483647 w 1488"/>
                <a:gd name="T13" fmla="*/ 2147483647 h 1278"/>
                <a:gd name="T14" fmla="*/ 2147483647 w 1488"/>
                <a:gd name="T15" fmla="*/ 2147483647 h 1278"/>
                <a:gd name="T16" fmla="*/ 2147483647 w 1488"/>
                <a:gd name="T17" fmla="*/ 2147483647 h 1278"/>
                <a:gd name="T18" fmla="*/ 2147483647 w 1488"/>
                <a:gd name="T19" fmla="*/ 2147483647 h 1278"/>
                <a:gd name="T20" fmla="*/ 2147483647 w 1488"/>
                <a:gd name="T21" fmla="*/ 2147483647 h 1278"/>
                <a:gd name="T22" fmla="*/ 2147483647 w 1488"/>
                <a:gd name="T23" fmla="*/ 2147483647 h 1278"/>
                <a:gd name="T24" fmla="*/ 2147483647 w 1488"/>
                <a:gd name="T25" fmla="*/ 2147483647 h 1278"/>
                <a:gd name="T26" fmla="*/ 2147483647 w 1488"/>
                <a:gd name="T27" fmla="*/ 2147483647 h 1278"/>
                <a:gd name="T28" fmla="*/ 2147483647 w 1488"/>
                <a:gd name="T29" fmla="*/ 2147483647 h 1278"/>
                <a:gd name="T30" fmla="*/ 2147483647 w 1488"/>
                <a:gd name="T31" fmla="*/ 2147483647 h 1278"/>
                <a:gd name="T32" fmla="*/ 2147483647 w 1488"/>
                <a:gd name="T33" fmla="*/ 2147483647 h 1278"/>
                <a:gd name="T34" fmla="*/ 2147483647 w 1488"/>
                <a:gd name="T35" fmla="*/ 2147483647 h 1278"/>
                <a:gd name="T36" fmla="*/ 2147483647 w 1488"/>
                <a:gd name="T37" fmla="*/ 2147483647 h 1278"/>
                <a:gd name="T38" fmla="*/ 2147483647 w 1488"/>
                <a:gd name="T39" fmla="*/ 0 h 1278"/>
                <a:gd name="T40" fmla="*/ 2147483647 w 1488"/>
                <a:gd name="T41" fmla="*/ 2147483647 h 1278"/>
                <a:gd name="T42" fmla="*/ 2147483647 w 1488"/>
                <a:gd name="T43" fmla="*/ 2147483647 h 1278"/>
                <a:gd name="T44" fmla="*/ 2147483647 w 1488"/>
                <a:gd name="T45" fmla="*/ 2147483647 h 1278"/>
                <a:gd name="T46" fmla="*/ 2147483647 w 1488"/>
                <a:gd name="T47" fmla="*/ 2147483647 h 1278"/>
                <a:gd name="T48" fmla="*/ 2147483647 w 1488"/>
                <a:gd name="T49" fmla="*/ 2147483647 h 1278"/>
                <a:gd name="T50" fmla="*/ 2147483647 w 1488"/>
                <a:gd name="T51" fmla="*/ 2147483647 h 1278"/>
                <a:gd name="T52" fmla="*/ 2147483647 w 1488"/>
                <a:gd name="T53" fmla="*/ 2147483647 h 1278"/>
                <a:gd name="T54" fmla="*/ 2147483647 w 1488"/>
                <a:gd name="T55" fmla="*/ 2147483647 h 1278"/>
                <a:gd name="T56" fmla="*/ 2147483647 w 1488"/>
                <a:gd name="T57" fmla="*/ 2147483647 h 1278"/>
                <a:gd name="T58" fmla="*/ 2147483647 w 1488"/>
                <a:gd name="T59" fmla="*/ 2147483647 h 1278"/>
                <a:gd name="T60" fmla="*/ 2147483647 w 1488"/>
                <a:gd name="T61" fmla="*/ 2147483647 h 1278"/>
                <a:gd name="T62" fmla="*/ 0 w 1488"/>
                <a:gd name="T63" fmla="*/ 2147483647 h 1278"/>
                <a:gd name="T64" fmla="*/ 2147483647 w 1488"/>
                <a:gd name="T65" fmla="*/ 2147483647 h 1278"/>
                <a:gd name="T66" fmla="*/ 2147483647 w 1488"/>
                <a:gd name="T67" fmla="*/ 2147483647 h 1278"/>
                <a:gd name="T68" fmla="*/ 2147483647 w 1488"/>
                <a:gd name="T69" fmla="*/ 2147483647 h 1278"/>
                <a:gd name="T70" fmla="*/ 2147483647 w 1488"/>
                <a:gd name="T71" fmla="*/ 2147483647 h 1278"/>
                <a:gd name="T72" fmla="*/ 2147483647 w 1488"/>
                <a:gd name="T73" fmla="*/ 2147483647 h 1278"/>
                <a:gd name="T74" fmla="*/ 2147483647 w 1488"/>
                <a:gd name="T75" fmla="*/ 2147483647 h 1278"/>
                <a:gd name="T76" fmla="*/ 2147483647 w 1488"/>
                <a:gd name="T77" fmla="*/ 2147483647 h 1278"/>
                <a:gd name="T78" fmla="*/ 2147483647 w 1488"/>
                <a:gd name="T79" fmla="*/ 2147483647 h 1278"/>
                <a:gd name="T80" fmla="*/ 2147483647 w 1488"/>
                <a:gd name="T81" fmla="*/ 2147483647 h 1278"/>
                <a:gd name="T82" fmla="*/ 2147483647 w 1488"/>
                <a:gd name="T83" fmla="*/ 2147483647 h 1278"/>
                <a:gd name="T84" fmla="*/ 2147483647 w 1488"/>
                <a:gd name="T85" fmla="*/ 2147483647 h 1278"/>
                <a:gd name="T86" fmla="*/ 2147483647 w 1488"/>
                <a:gd name="T87" fmla="*/ 2147483647 h 1278"/>
                <a:gd name="T88" fmla="*/ 2147483647 w 1488"/>
                <a:gd name="T89" fmla="*/ 2147483647 h 1278"/>
                <a:gd name="T90" fmla="*/ 2147483647 w 1488"/>
                <a:gd name="T91" fmla="*/ 2147483647 h 1278"/>
                <a:gd name="T92" fmla="*/ 2147483647 w 1488"/>
                <a:gd name="T93" fmla="*/ 2147483647 h 1278"/>
                <a:gd name="T94" fmla="*/ 2147483647 w 1488"/>
                <a:gd name="T95" fmla="*/ 2147483647 h 1278"/>
                <a:gd name="T96" fmla="*/ 2147483647 w 1488"/>
                <a:gd name="T97" fmla="*/ 2147483647 h 1278"/>
                <a:gd name="T98" fmla="*/ 2147483647 w 1488"/>
                <a:gd name="T99" fmla="*/ 2147483647 h 1278"/>
                <a:gd name="T100" fmla="*/ 2147483647 w 1488"/>
                <a:gd name="T101" fmla="*/ 2147483647 h 1278"/>
                <a:gd name="T102" fmla="*/ 2147483647 w 1488"/>
                <a:gd name="T103" fmla="*/ 2147483647 h 1278"/>
                <a:gd name="T104" fmla="*/ 2147483647 w 1488"/>
                <a:gd name="T105" fmla="*/ 2147483647 h 1278"/>
                <a:gd name="T106" fmla="*/ 2147483647 w 1488"/>
                <a:gd name="T107" fmla="*/ 2147483647 h 1278"/>
                <a:gd name="T108" fmla="*/ 2147483647 w 1488"/>
                <a:gd name="T109" fmla="*/ 2147483647 h 1278"/>
                <a:gd name="T110" fmla="*/ 2147483647 w 1488"/>
                <a:gd name="T111" fmla="*/ 2147483647 h 1278"/>
                <a:gd name="T112" fmla="*/ 2147483647 w 1488"/>
                <a:gd name="T113" fmla="*/ 2147483647 h 1278"/>
                <a:gd name="T114" fmla="*/ 2147483647 w 1488"/>
                <a:gd name="T115" fmla="*/ 2147483647 h 1278"/>
                <a:gd name="T116" fmla="*/ 2147483647 w 1488"/>
                <a:gd name="T117" fmla="*/ 2147483647 h 1278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488"/>
                <a:gd name="T178" fmla="*/ 0 h 1278"/>
                <a:gd name="T179" fmla="*/ 1488 w 1488"/>
                <a:gd name="T180" fmla="*/ 1278 h 1278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488" h="1278">
                  <a:moveTo>
                    <a:pt x="1464" y="792"/>
                  </a:moveTo>
                  <a:lnTo>
                    <a:pt x="1464" y="780"/>
                  </a:lnTo>
                  <a:lnTo>
                    <a:pt x="1458" y="774"/>
                  </a:lnTo>
                  <a:lnTo>
                    <a:pt x="1416" y="768"/>
                  </a:lnTo>
                  <a:lnTo>
                    <a:pt x="1320" y="756"/>
                  </a:lnTo>
                  <a:lnTo>
                    <a:pt x="1284" y="750"/>
                  </a:lnTo>
                  <a:lnTo>
                    <a:pt x="1266" y="750"/>
                  </a:lnTo>
                  <a:lnTo>
                    <a:pt x="1260" y="738"/>
                  </a:lnTo>
                  <a:lnTo>
                    <a:pt x="1248" y="732"/>
                  </a:lnTo>
                  <a:lnTo>
                    <a:pt x="1242" y="720"/>
                  </a:lnTo>
                  <a:lnTo>
                    <a:pt x="1218" y="696"/>
                  </a:lnTo>
                  <a:lnTo>
                    <a:pt x="1206" y="672"/>
                  </a:lnTo>
                  <a:lnTo>
                    <a:pt x="1188" y="654"/>
                  </a:lnTo>
                  <a:lnTo>
                    <a:pt x="1188" y="642"/>
                  </a:lnTo>
                  <a:lnTo>
                    <a:pt x="1182" y="636"/>
                  </a:lnTo>
                  <a:lnTo>
                    <a:pt x="1182" y="618"/>
                  </a:lnTo>
                  <a:lnTo>
                    <a:pt x="1176" y="624"/>
                  </a:lnTo>
                  <a:lnTo>
                    <a:pt x="1164" y="612"/>
                  </a:lnTo>
                  <a:lnTo>
                    <a:pt x="1146" y="612"/>
                  </a:lnTo>
                  <a:lnTo>
                    <a:pt x="1140" y="600"/>
                  </a:lnTo>
                  <a:lnTo>
                    <a:pt x="1134" y="594"/>
                  </a:lnTo>
                  <a:lnTo>
                    <a:pt x="1128" y="582"/>
                  </a:lnTo>
                  <a:lnTo>
                    <a:pt x="1122" y="564"/>
                  </a:lnTo>
                  <a:lnTo>
                    <a:pt x="1116" y="552"/>
                  </a:lnTo>
                  <a:lnTo>
                    <a:pt x="1116" y="540"/>
                  </a:lnTo>
                  <a:lnTo>
                    <a:pt x="1110" y="534"/>
                  </a:lnTo>
                  <a:lnTo>
                    <a:pt x="1098" y="528"/>
                  </a:lnTo>
                  <a:lnTo>
                    <a:pt x="1086" y="516"/>
                  </a:lnTo>
                  <a:lnTo>
                    <a:pt x="1074" y="510"/>
                  </a:lnTo>
                  <a:lnTo>
                    <a:pt x="1068" y="498"/>
                  </a:lnTo>
                  <a:lnTo>
                    <a:pt x="1068" y="462"/>
                  </a:lnTo>
                  <a:lnTo>
                    <a:pt x="1062" y="450"/>
                  </a:lnTo>
                  <a:lnTo>
                    <a:pt x="1062" y="438"/>
                  </a:lnTo>
                  <a:lnTo>
                    <a:pt x="1050" y="426"/>
                  </a:lnTo>
                  <a:lnTo>
                    <a:pt x="1002" y="402"/>
                  </a:lnTo>
                  <a:lnTo>
                    <a:pt x="996" y="396"/>
                  </a:lnTo>
                  <a:lnTo>
                    <a:pt x="990" y="384"/>
                  </a:lnTo>
                  <a:lnTo>
                    <a:pt x="990" y="360"/>
                  </a:lnTo>
                  <a:lnTo>
                    <a:pt x="972" y="342"/>
                  </a:lnTo>
                  <a:lnTo>
                    <a:pt x="966" y="330"/>
                  </a:lnTo>
                  <a:lnTo>
                    <a:pt x="960" y="324"/>
                  </a:lnTo>
                  <a:lnTo>
                    <a:pt x="960" y="300"/>
                  </a:lnTo>
                  <a:lnTo>
                    <a:pt x="954" y="300"/>
                  </a:lnTo>
                  <a:lnTo>
                    <a:pt x="948" y="294"/>
                  </a:lnTo>
                  <a:lnTo>
                    <a:pt x="882" y="294"/>
                  </a:lnTo>
                  <a:lnTo>
                    <a:pt x="876" y="288"/>
                  </a:lnTo>
                  <a:lnTo>
                    <a:pt x="876" y="252"/>
                  </a:lnTo>
                  <a:lnTo>
                    <a:pt x="852" y="246"/>
                  </a:lnTo>
                  <a:lnTo>
                    <a:pt x="804" y="246"/>
                  </a:lnTo>
                  <a:lnTo>
                    <a:pt x="750" y="240"/>
                  </a:lnTo>
                  <a:lnTo>
                    <a:pt x="684" y="240"/>
                  </a:lnTo>
                  <a:lnTo>
                    <a:pt x="492" y="96"/>
                  </a:lnTo>
                  <a:lnTo>
                    <a:pt x="480" y="90"/>
                  </a:lnTo>
                  <a:lnTo>
                    <a:pt x="474" y="84"/>
                  </a:lnTo>
                  <a:lnTo>
                    <a:pt x="426" y="60"/>
                  </a:lnTo>
                  <a:lnTo>
                    <a:pt x="414" y="48"/>
                  </a:lnTo>
                  <a:lnTo>
                    <a:pt x="402" y="42"/>
                  </a:lnTo>
                  <a:lnTo>
                    <a:pt x="372" y="12"/>
                  </a:lnTo>
                  <a:lnTo>
                    <a:pt x="306" y="12"/>
                  </a:lnTo>
                  <a:lnTo>
                    <a:pt x="294" y="0"/>
                  </a:lnTo>
                  <a:lnTo>
                    <a:pt x="288" y="6"/>
                  </a:lnTo>
                  <a:lnTo>
                    <a:pt x="276" y="12"/>
                  </a:lnTo>
                  <a:lnTo>
                    <a:pt x="270" y="12"/>
                  </a:lnTo>
                  <a:lnTo>
                    <a:pt x="264" y="18"/>
                  </a:lnTo>
                  <a:lnTo>
                    <a:pt x="252" y="24"/>
                  </a:lnTo>
                  <a:lnTo>
                    <a:pt x="210" y="24"/>
                  </a:lnTo>
                  <a:lnTo>
                    <a:pt x="198" y="48"/>
                  </a:lnTo>
                  <a:lnTo>
                    <a:pt x="132" y="48"/>
                  </a:lnTo>
                  <a:lnTo>
                    <a:pt x="120" y="54"/>
                  </a:lnTo>
                  <a:lnTo>
                    <a:pt x="108" y="54"/>
                  </a:lnTo>
                  <a:lnTo>
                    <a:pt x="108" y="60"/>
                  </a:lnTo>
                  <a:lnTo>
                    <a:pt x="132" y="60"/>
                  </a:lnTo>
                  <a:lnTo>
                    <a:pt x="144" y="66"/>
                  </a:lnTo>
                  <a:lnTo>
                    <a:pt x="156" y="66"/>
                  </a:lnTo>
                  <a:lnTo>
                    <a:pt x="180" y="90"/>
                  </a:lnTo>
                  <a:lnTo>
                    <a:pt x="192" y="114"/>
                  </a:lnTo>
                  <a:lnTo>
                    <a:pt x="198" y="120"/>
                  </a:lnTo>
                  <a:lnTo>
                    <a:pt x="198" y="132"/>
                  </a:lnTo>
                  <a:lnTo>
                    <a:pt x="192" y="138"/>
                  </a:lnTo>
                  <a:lnTo>
                    <a:pt x="192" y="150"/>
                  </a:lnTo>
                  <a:lnTo>
                    <a:pt x="186" y="156"/>
                  </a:lnTo>
                  <a:lnTo>
                    <a:pt x="180" y="168"/>
                  </a:lnTo>
                  <a:lnTo>
                    <a:pt x="174" y="174"/>
                  </a:lnTo>
                  <a:lnTo>
                    <a:pt x="162" y="180"/>
                  </a:lnTo>
                  <a:lnTo>
                    <a:pt x="150" y="180"/>
                  </a:lnTo>
                  <a:lnTo>
                    <a:pt x="138" y="186"/>
                  </a:lnTo>
                  <a:lnTo>
                    <a:pt x="132" y="186"/>
                  </a:lnTo>
                  <a:lnTo>
                    <a:pt x="120" y="198"/>
                  </a:lnTo>
                  <a:lnTo>
                    <a:pt x="120" y="210"/>
                  </a:lnTo>
                  <a:lnTo>
                    <a:pt x="108" y="234"/>
                  </a:lnTo>
                  <a:lnTo>
                    <a:pt x="96" y="246"/>
                  </a:lnTo>
                  <a:lnTo>
                    <a:pt x="60" y="246"/>
                  </a:lnTo>
                  <a:lnTo>
                    <a:pt x="36" y="234"/>
                  </a:lnTo>
                  <a:lnTo>
                    <a:pt x="6" y="234"/>
                  </a:lnTo>
                  <a:lnTo>
                    <a:pt x="6" y="264"/>
                  </a:lnTo>
                  <a:lnTo>
                    <a:pt x="0" y="306"/>
                  </a:lnTo>
                  <a:lnTo>
                    <a:pt x="0" y="348"/>
                  </a:lnTo>
                  <a:lnTo>
                    <a:pt x="6" y="372"/>
                  </a:lnTo>
                  <a:lnTo>
                    <a:pt x="24" y="378"/>
                  </a:lnTo>
                  <a:lnTo>
                    <a:pt x="36" y="390"/>
                  </a:lnTo>
                  <a:lnTo>
                    <a:pt x="54" y="390"/>
                  </a:lnTo>
                  <a:lnTo>
                    <a:pt x="72" y="408"/>
                  </a:lnTo>
                  <a:lnTo>
                    <a:pt x="90" y="438"/>
                  </a:lnTo>
                  <a:lnTo>
                    <a:pt x="102" y="474"/>
                  </a:lnTo>
                  <a:lnTo>
                    <a:pt x="120" y="504"/>
                  </a:lnTo>
                  <a:lnTo>
                    <a:pt x="132" y="516"/>
                  </a:lnTo>
                  <a:lnTo>
                    <a:pt x="150" y="528"/>
                  </a:lnTo>
                  <a:lnTo>
                    <a:pt x="162" y="540"/>
                  </a:lnTo>
                  <a:lnTo>
                    <a:pt x="174" y="558"/>
                  </a:lnTo>
                  <a:lnTo>
                    <a:pt x="180" y="570"/>
                  </a:lnTo>
                  <a:lnTo>
                    <a:pt x="186" y="594"/>
                  </a:lnTo>
                  <a:lnTo>
                    <a:pt x="192" y="612"/>
                  </a:lnTo>
                  <a:lnTo>
                    <a:pt x="198" y="636"/>
                  </a:lnTo>
                  <a:lnTo>
                    <a:pt x="210" y="648"/>
                  </a:lnTo>
                  <a:lnTo>
                    <a:pt x="234" y="660"/>
                  </a:lnTo>
                  <a:lnTo>
                    <a:pt x="264" y="660"/>
                  </a:lnTo>
                  <a:lnTo>
                    <a:pt x="282" y="666"/>
                  </a:lnTo>
                  <a:lnTo>
                    <a:pt x="294" y="678"/>
                  </a:lnTo>
                  <a:lnTo>
                    <a:pt x="312" y="708"/>
                  </a:lnTo>
                  <a:lnTo>
                    <a:pt x="330" y="756"/>
                  </a:lnTo>
                  <a:lnTo>
                    <a:pt x="336" y="804"/>
                  </a:lnTo>
                  <a:lnTo>
                    <a:pt x="342" y="840"/>
                  </a:lnTo>
                  <a:lnTo>
                    <a:pt x="348" y="870"/>
                  </a:lnTo>
                  <a:lnTo>
                    <a:pt x="366" y="906"/>
                  </a:lnTo>
                  <a:lnTo>
                    <a:pt x="384" y="924"/>
                  </a:lnTo>
                  <a:lnTo>
                    <a:pt x="390" y="936"/>
                  </a:lnTo>
                  <a:lnTo>
                    <a:pt x="414" y="936"/>
                  </a:lnTo>
                  <a:lnTo>
                    <a:pt x="438" y="948"/>
                  </a:lnTo>
                  <a:lnTo>
                    <a:pt x="456" y="972"/>
                  </a:lnTo>
                  <a:lnTo>
                    <a:pt x="480" y="1008"/>
                  </a:lnTo>
                  <a:lnTo>
                    <a:pt x="504" y="1056"/>
                  </a:lnTo>
                  <a:lnTo>
                    <a:pt x="552" y="1128"/>
                  </a:lnTo>
                  <a:lnTo>
                    <a:pt x="582" y="1170"/>
                  </a:lnTo>
                  <a:lnTo>
                    <a:pt x="606" y="1206"/>
                  </a:lnTo>
                  <a:lnTo>
                    <a:pt x="618" y="1236"/>
                  </a:lnTo>
                  <a:lnTo>
                    <a:pt x="618" y="1266"/>
                  </a:lnTo>
                  <a:lnTo>
                    <a:pt x="612" y="1278"/>
                  </a:lnTo>
                  <a:lnTo>
                    <a:pt x="624" y="1266"/>
                  </a:lnTo>
                  <a:lnTo>
                    <a:pt x="630" y="1254"/>
                  </a:lnTo>
                  <a:lnTo>
                    <a:pt x="636" y="1248"/>
                  </a:lnTo>
                  <a:lnTo>
                    <a:pt x="636" y="1200"/>
                  </a:lnTo>
                  <a:lnTo>
                    <a:pt x="642" y="1188"/>
                  </a:lnTo>
                  <a:lnTo>
                    <a:pt x="648" y="1182"/>
                  </a:lnTo>
                  <a:lnTo>
                    <a:pt x="654" y="1182"/>
                  </a:lnTo>
                  <a:lnTo>
                    <a:pt x="672" y="1200"/>
                  </a:lnTo>
                  <a:lnTo>
                    <a:pt x="696" y="1194"/>
                  </a:lnTo>
                  <a:lnTo>
                    <a:pt x="702" y="1188"/>
                  </a:lnTo>
                  <a:lnTo>
                    <a:pt x="792" y="1188"/>
                  </a:lnTo>
                  <a:lnTo>
                    <a:pt x="804" y="1194"/>
                  </a:lnTo>
                  <a:lnTo>
                    <a:pt x="810" y="1200"/>
                  </a:lnTo>
                  <a:lnTo>
                    <a:pt x="888" y="1200"/>
                  </a:lnTo>
                  <a:lnTo>
                    <a:pt x="894" y="1206"/>
                  </a:lnTo>
                  <a:lnTo>
                    <a:pt x="900" y="1218"/>
                  </a:lnTo>
                  <a:lnTo>
                    <a:pt x="912" y="1224"/>
                  </a:lnTo>
                  <a:lnTo>
                    <a:pt x="924" y="1224"/>
                  </a:lnTo>
                  <a:lnTo>
                    <a:pt x="930" y="1212"/>
                  </a:lnTo>
                  <a:lnTo>
                    <a:pt x="936" y="1206"/>
                  </a:lnTo>
                  <a:lnTo>
                    <a:pt x="936" y="1188"/>
                  </a:lnTo>
                  <a:lnTo>
                    <a:pt x="942" y="1176"/>
                  </a:lnTo>
                  <a:lnTo>
                    <a:pt x="948" y="1170"/>
                  </a:lnTo>
                  <a:lnTo>
                    <a:pt x="954" y="1158"/>
                  </a:lnTo>
                  <a:lnTo>
                    <a:pt x="966" y="1146"/>
                  </a:lnTo>
                  <a:lnTo>
                    <a:pt x="972" y="1134"/>
                  </a:lnTo>
                  <a:lnTo>
                    <a:pt x="990" y="1116"/>
                  </a:lnTo>
                  <a:lnTo>
                    <a:pt x="1020" y="1098"/>
                  </a:lnTo>
                  <a:lnTo>
                    <a:pt x="1050" y="1092"/>
                  </a:lnTo>
                  <a:lnTo>
                    <a:pt x="1068" y="1086"/>
                  </a:lnTo>
                  <a:lnTo>
                    <a:pt x="1092" y="1086"/>
                  </a:lnTo>
                  <a:lnTo>
                    <a:pt x="1140" y="1080"/>
                  </a:lnTo>
                  <a:lnTo>
                    <a:pt x="1188" y="1068"/>
                  </a:lnTo>
                  <a:lnTo>
                    <a:pt x="1230" y="1062"/>
                  </a:lnTo>
                  <a:lnTo>
                    <a:pt x="1248" y="1062"/>
                  </a:lnTo>
                  <a:lnTo>
                    <a:pt x="1452" y="990"/>
                  </a:lnTo>
                  <a:lnTo>
                    <a:pt x="1488" y="816"/>
                  </a:lnTo>
                  <a:lnTo>
                    <a:pt x="1482" y="810"/>
                  </a:lnTo>
                  <a:lnTo>
                    <a:pt x="1470" y="804"/>
                  </a:lnTo>
                  <a:lnTo>
                    <a:pt x="1464" y="798"/>
                  </a:lnTo>
                  <a:lnTo>
                    <a:pt x="1464" y="792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88" name="Russia" descr="© INSCALE GmbH, 05.05.2010&#10;http://www.presentationload.com/">
              <a:extLst>
                <a:ext uri="{FF2B5EF4-FFF2-40B4-BE49-F238E27FC236}">
                  <a16:creationId xmlns:a16="http://schemas.microsoft.com/office/drawing/2014/main" id="{5FE67B42-FA4C-4B94-B0B1-699E2223416E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6124786" y="1736525"/>
              <a:ext cx="4007499" cy="1292618"/>
            </a:xfrm>
            <a:custGeom>
              <a:avLst/>
              <a:gdLst>
                <a:gd name="T0" fmla="*/ 2147483647 w 9048"/>
                <a:gd name="T1" fmla="*/ 2147483647 h 2880"/>
                <a:gd name="T2" fmla="*/ 2147483647 w 9048"/>
                <a:gd name="T3" fmla="*/ 2147483647 h 2880"/>
                <a:gd name="T4" fmla="*/ 2147483647 w 9048"/>
                <a:gd name="T5" fmla="*/ 2147483647 h 2880"/>
                <a:gd name="T6" fmla="*/ 2147483647 w 9048"/>
                <a:gd name="T7" fmla="*/ 2147483647 h 2880"/>
                <a:gd name="T8" fmla="*/ 2147483647 w 9048"/>
                <a:gd name="T9" fmla="*/ 2147483647 h 2880"/>
                <a:gd name="T10" fmla="*/ 2147483647 w 9048"/>
                <a:gd name="T11" fmla="*/ 2147483647 h 2880"/>
                <a:gd name="T12" fmla="*/ 2147483647 w 9048"/>
                <a:gd name="T13" fmla="*/ 2147483647 h 2880"/>
                <a:gd name="T14" fmla="*/ 2147483647 w 9048"/>
                <a:gd name="T15" fmla="*/ 2147483647 h 2880"/>
                <a:gd name="T16" fmla="*/ 2147483647 w 9048"/>
                <a:gd name="T17" fmla="*/ 2147483647 h 2880"/>
                <a:gd name="T18" fmla="*/ 2147483647 w 9048"/>
                <a:gd name="T19" fmla="*/ 2147483647 h 2880"/>
                <a:gd name="T20" fmla="*/ 2147483647 w 9048"/>
                <a:gd name="T21" fmla="*/ 2147483647 h 2880"/>
                <a:gd name="T22" fmla="*/ 2147483647 w 9048"/>
                <a:gd name="T23" fmla="*/ 2147483647 h 2880"/>
                <a:gd name="T24" fmla="*/ 2147483647 w 9048"/>
                <a:gd name="T25" fmla="*/ 2147483647 h 2880"/>
                <a:gd name="T26" fmla="*/ 2147483647 w 9048"/>
                <a:gd name="T27" fmla="*/ 2147483647 h 2880"/>
                <a:gd name="T28" fmla="*/ 2147483647 w 9048"/>
                <a:gd name="T29" fmla="*/ 2147483647 h 2880"/>
                <a:gd name="T30" fmla="*/ 2147483647 w 9048"/>
                <a:gd name="T31" fmla="*/ 2147483647 h 2880"/>
                <a:gd name="T32" fmla="*/ 2147483647 w 9048"/>
                <a:gd name="T33" fmla="*/ 2147483647 h 2880"/>
                <a:gd name="T34" fmla="*/ 2147483647 w 9048"/>
                <a:gd name="T35" fmla="*/ 2147483647 h 2880"/>
                <a:gd name="T36" fmla="*/ 2147483647 w 9048"/>
                <a:gd name="T37" fmla="*/ 2147483647 h 2880"/>
                <a:gd name="T38" fmla="*/ 2147483647 w 9048"/>
                <a:gd name="T39" fmla="*/ 2147483647 h 2880"/>
                <a:gd name="T40" fmla="*/ 2147483647 w 9048"/>
                <a:gd name="T41" fmla="*/ 2147483647 h 2880"/>
                <a:gd name="T42" fmla="*/ 2147483647 w 9048"/>
                <a:gd name="T43" fmla="*/ 2147483647 h 2880"/>
                <a:gd name="T44" fmla="*/ 2147483647 w 9048"/>
                <a:gd name="T45" fmla="*/ 2147483647 h 2880"/>
                <a:gd name="T46" fmla="*/ 2147483647 w 9048"/>
                <a:gd name="T47" fmla="*/ 2147483647 h 2880"/>
                <a:gd name="T48" fmla="*/ 2147483647 w 9048"/>
                <a:gd name="T49" fmla="*/ 2147483647 h 2880"/>
                <a:gd name="T50" fmla="*/ 2147483647 w 9048"/>
                <a:gd name="T51" fmla="*/ 2147483647 h 2880"/>
                <a:gd name="T52" fmla="*/ 2147483647 w 9048"/>
                <a:gd name="T53" fmla="*/ 2147483647 h 2880"/>
                <a:gd name="T54" fmla="*/ 2147483647 w 9048"/>
                <a:gd name="T55" fmla="*/ 2147483647 h 2880"/>
                <a:gd name="T56" fmla="*/ 2147483647 w 9048"/>
                <a:gd name="T57" fmla="*/ 2147483647 h 2880"/>
                <a:gd name="T58" fmla="*/ 2147483647 w 9048"/>
                <a:gd name="T59" fmla="*/ 2147483647 h 2880"/>
                <a:gd name="T60" fmla="*/ 2147483647 w 9048"/>
                <a:gd name="T61" fmla="*/ 2147483647 h 2880"/>
                <a:gd name="T62" fmla="*/ 2147483647 w 9048"/>
                <a:gd name="T63" fmla="*/ 2147483647 h 2880"/>
                <a:gd name="T64" fmla="*/ 2147483647 w 9048"/>
                <a:gd name="T65" fmla="*/ 2147483647 h 2880"/>
                <a:gd name="T66" fmla="*/ 2147483647 w 9048"/>
                <a:gd name="T67" fmla="*/ 2147483647 h 2880"/>
                <a:gd name="T68" fmla="*/ 2147483647 w 9048"/>
                <a:gd name="T69" fmla="*/ 2147483647 h 2880"/>
                <a:gd name="T70" fmla="*/ 2147483647 w 9048"/>
                <a:gd name="T71" fmla="*/ 2147483647 h 2880"/>
                <a:gd name="T72" fmla="*/ 2147483647 w 9048"/>
                <a:gd name="T73" fmla="*/ 2147483647 h 2880"/>
                <a:gd name="T74" fmla="*/ 2147483647 w 9048"/>
                <a:gd name="T75" fmla="*/ 2147483647 h 2880"/>
                <a:gd name="T76" fmla="*/ 2147483647 w 9048"/>
                <a:gd name="T77" fmla="*/ 2147483647 h 2880"/>
                <a:gd name="T78" fmla="*/ 2147483647 w 9048"/>
                <a:gd name="T79" fmla="*/ 2147483647 h 2880"/>
                <a:gd name="T80" fmla="*/ 2147483647 w 9048"/>
                <a:gd name="T81" fmla="*/ 2147483647 h 2880"/>
                <a:gd name="T82" fmla="*/ 2147483647 w 9048"/>
                <a:gd name="T83" fmla="*/ 2147483647 h 2880"/>
                <a:gd name="T84" fmla="*/ 2147483647 w 9048"/>
                <a:gd name="T85" fmla="*/ 2147483647 h 2880"/>
                <a:gd name="T86" fmla="*/ 2147483647 w 9048"/>
                <a:gd name="T87" fmla="*/ 2147483647 h 2880"/>
                <a:gd name="T88" fmla="*/ 2147483647 w 9048"/>
                <a:gd name="T89" fmla="*/ 2147483647 h 2880"/>
                <a:gd name="T90" fmla="*/ 2147483647 w 9048"/>
                <a:gd name="T91" fmla="*/ 2147483647 h 2880"/>
                <a:gd name="T92" fmla="*/ 2147483647 w 9048"/>
                <a:gd name="T93" fmla="*/ 2147483647 h 2880"/>
                <a:gd name="T94" fmla="*/ 2147483647 w 9048"/>
                <a:gd name="T95" fmla="*/ 2147483647 h 2880"/>
                <a:gd name="T96" fmla="*/ 2147483647 w 9048"/>
                <a:gd name="T97" fmla="*/ 2147483647 h 2880"/>
                <a:gd name="T98" fmla="*/ 2147483647 w 9048"/>
                <a:gd name="T99" fmla="*/ 2147483647 h 2880"/>
                <a:gd name="T100" fmla="*/ 2147483647 w 9048"/>
                <a:gd name="T101" fmla="*/ 2147483647 h 2880"/>
                <a:gd name="T102" fmla="*/ 2147483647 w 9048"/>
                <a:gd name="T103" fmla="*/ 2147483647 h 2880"/>
                <a:gd name="T104" fmla="*/ 2147483647 w 9048"/>
                <a:gd name="T105" fmla="*/ 2147483647 h 2880"/>
                <a:gd name="T106" fmla="*/ 2147483647 w 9048"/>
                <a:gd name="T107" fmla="*/ 2147483647 h 2880"/>
                <a:gd name="T108" fmla="*/ 2147483647 w 9048"/>
                <a:gd name="T109" fmla="*/ 2147483647 h 2880"/>
                <a:gd name="T110" fmla="*/ 2147483647 w 9048"/>
                <a:gd name="T111" fmla="*/ 2147483647 h 2880"/>
                <a:gd name="T112" fmla="*/ 2147483647 w 9048"/>
                <a:gd name="T113" fmla="*/ 2147483647 h 2880"/>
                <a:gd name="T114" fmla="*/ 2147483647 w 9048"/>
                <a:gd name="T115" fmla="*/ 2147483647 h 2880"/>
                <a:gd name="T116" fmla="*/ 2147483647 w 9048"/>
                <a:gd name="T117" fmla="*/ 2147483647 h 2880"/>
                <a:gd name="T118" fmla="*/ 2147483647 w 9048"/>
                <a:gd name="T119" fmla="*/ 2147483647 h 2880"/>
                <a:gd name="T120" fmla="*/ 2147483647 w 9048"/>
                <a:gd name="T121" fmla="*/ 2147483647 h 2880"/>
                <a:gd name="T122" fmla="*/ 2147483647 w 9048"/>
                <a:gd name="T123" fmla="*/ 2147483647 h 2880"/>
                <a:gd name="T124" fmla="*/ 2147483647 w 9048"/>
                <a:gd name="T125" fmla="*/ 2147483647 h 288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9048"/>
                <a:gd name="T190" fmla="*/ 0 h 2880"/>
                <a:gd name="T191" fmla="*/ 9048 w 9048"/>
                <a:gd name="T192" fmla="*/ 2880 h 2880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9048" h="2880">
                  <a:moveTo>
                    <a:pt x="2790" y="546"/>
                  </a:moveTo>
                  <a:lnTo>
                    <a:pt x="2760" y="540"/>
                  </a:lnTo>
                  <a:lnTo>
                    <a:pt x="2736" y="558"/>
                  </a:lnTo>
                  <a:lnTo>
                    <a:pt x="2778" y="570"/>
                  </a:lnTo>
                  <a:lnTo>
                    <a:pt x="2790" y="546"/>
                  </a:lnTo>
                  <a:close/>
                  <a:moveTo>
                    <a:pt x="2832" y="522"/>
                  </a:moveTo>
                  <a:lnTo>
                    <a:pt x="2820" y="516"/>
                  </a:lnTo>
                  <a:lnTo>
                    <a:pt x="2814" y="510"/>
                  </a:lnTo>
                  <a:lnTo>
                    <a:pt x="2808" y="510"/>
                  </a:lnTo>
                  <a:lnTo>
                    <a:pt x="2808" y="528"/>
                  </a:lnTo>
                  <a:lnTo>
                    <a:pt x="2820" y="534"/>
                  </a:lnTo>
                  <a:lnTo>
                    <a:pt x="2832" y="534"/>
                  </a:lnTo>
                  <a:lnTo>
                    <a:pt x="2844" y="540"/>
                  </a:lnTo>
                  <a:lnTo>
                    <a:pt x="2850" y="540"/>
                  </a:lnTo>
                  <a:lnTo>
                    <a:pt x="2850" y="534"/>
                  </a:lnTo>
                  <a:lnTo>
                    <a:pt x="2844" y="528"/>
                  </a:lnTo>
                  <a:lnTo>
                    <a:pt x="2832" y="522"/>
                  </a:lnTo>
                  <a:close/>
                  <a:moveTo>
                    <a:pt x="1704" y="18"/>
                  </a:moveTo>
                  <a:lnTo>
                    <a:pt x="1710" y="18"/>
                  </a:lnTo>
                  <a:lnTo>
                    <a:pt x="1716" y="12"/>
                  </a:lnTo>
                  <a:lnTo>
                    <a:pt x="1728" y="6"/>
                  </a:lnTo>
                  <a:lnTo>
                    <a:pt x="1734" y="0"/>
                  </a:lnTo>
                  <a:lnTo>
                    <a:pt x="1644" y="0"/>
                  </a:lnTo>
                  <a:lnTo>
                    <a:pt x="1638" y="12"/>
                  </a:lnTo>
                  <a:lnTo>
                    <a:pt x="1680" y="12"/>
                  </a:lnTo>
                  <a:lnTo>
                    <a:pt x="1686" y="18"/>
                  </a:lnTo>
                  <a:lnTo>
                    <a:pt x="1704" y="18"/>
                  </a:lnTo>
                  <a:close/>
                  <a:moveTo>
                    <a:pt x="1740" y="60"/>
                  </a:moveTo>
                  <a:lnTo>
                    <a:pt x="1746" y="60"/>
                  </a:lnTo>
                  <a:lnTo>
                    <a:pt x="1758" y="48"/>
                  </a:lnTo>
                  <a:lnTo>
                    <a:pt x="1764" y="48"/>
                  </a:lnTo>
                  <a:lnTo>
                    <a:pt x="1770" y="54"/>
                  </a:lnTo>
                  <a:lnTo>
                    <a:pt x="1782" y="54"/>
                  </a:lnTo>
                  <a:lnTo>
                    <a:pt x="1788" y="60"/>
                  </a:lnTo>
                  <a:lnTo>
                    <a:pt x="1800" y="60"/>
                  </a:lnTo>
                  <a:lnTo>
                    <a:pt x="1812" y="48"/>
                  </a:lnTo>
                  <a:lnTo>
                    <a:pt x="1812" y="36"/>
                  </a:lnTo>
                  <a:lnTo>
                    <a:pt x="1806" y="30"/>
                  </a:lnTo>
                  <a:lnTo>
                    <a:pt x="1794" y="24"/>
                  </a:lnTo>
                  <a:lnTo>
                    <a:pt x="1758" y="24"/>
                  </a:lnTo>
                  <a:lnTo>
                    <a:pt x="1710" y="48"/>
                  </a:lnTo>
                  <a:lnTo>
                    <a:pt x="1716" y="54"/>
                  </a:lnTo>
                  <a:lnTo>
                    <a:pt x="1728" y="60"/>
                  </a:lnTo>
                  <a:lnTo>
                    <a:pt x="1740" y="60"/>
                  </a:lnTo>
                  <a:close/>
                  <a:moveTo>
                    <a:pt x="2382" y="510"/>
                  </a:moveTo>
                  <a:lnTo>
                    <a:pt x="2400" y="504"/>
                  </a:lnTo>
                  <a:lnTo>
                    <a:pt x="2412" y="498"/>
                  </a:lnTo>
                  <a:lnTo>
                    <a:pt x="2412" y="486"/>
                  </a:lnTo>
                  <a:lnTo>
                    <a:pt x="2406" y="486"/>
                  </a:lnTo>
                  <a:lnTo>
                    <a:pt x="2400" y="480"/>
                  </a:lnTo>
                  <a:lnTo>
                    <a:pt x="2346" y="480"/>
                  </a:lnTo>
                  <a:lnTo>
                    <a:pt x="2346" y="492"/>
                  </a:lnTo>
                  <a:lnTo>
                    <a:pt x="2358" y="504"/>
                  </a:lnTo>
                  <a:lnTo>
                    <a:pt x="2370" y="510"/>
                  </a:lnTo>
                  <a:lnTo>
                    <a:pt x="2382" y="510"/>
                  </a:lnTo>
                  <a:close/>
                  <a:moveTo>
                    <a:pt x="1590" y="30"/>
                  </a:moveTo>
                  <a:lnTo>
                    <a:pt x="1548" y="24"/>
                  </a:lnTo>
                  <a:lnTo>
                    <a:pt x="1554" y="36"/>
                  </a:lnTo>
                  <a:lnTo>
                    <a:pt x="1590" y="30"/>
                  </a:lnTo>
                  <a:close/>
                  <a:moveTo>
                    <a:pt x="1890" y="696"/>
                  </a:moveTo>
                  <a:lnTo>
                    <a:pt x="1896" y="708"/>
                  </a:lnTo>
                  <a:lnTo>
                    <a:pt x="1920" y="720"/>
                  </a:lnTo>
                  <a:lnTo>
                    <a:pt x="1950" y="738"/>
                  </a:lnTo>
                  <a:lnTo>
                    <a:pt x="1974" y="744"/>
                  </a:lnTo>
                  <a:lnTo>
                    <a:pt x="1992" y="738"/>
                  </a:lnTo>
                  <a:lnTo>
                    <a:pt x="1980" y="720"/>
                  </a:lnTo>
                  <a:lnTo>
                    <a:pt x="1950" y="702"/>
                  </a:lnTo>
                  <a:lnTo>
                    <a:pt x="1914" y="696"/>
                  </a:lnTo>
                  <a:lnTo>
                    <a:pt x="1890" y="696"/>
                  </a:lnTo>
                  <a:close/>
                  <a:moveTo>
                    <a:pt x="3108" y="126"/>
                  </a:moveTo>
                  <a:lnTo>
                    <a:pt x="3120" y="108"/>
                  </a:lnTo>
                  <a:lnTo>
                    <a:pt x="3030" y="108"/>
                  </a:lnTo>
                  <a:lnTo>
                    <a:pt x="3108" y="126"/>
                  </a:lnTo>
                  <a:close/>
                  <a:moveTo>
                    <a:pt x="1560" y="102"/>
                  </a:moveTo>
                  <a:lnTo>
                    <a:pt x="1632" y="102"/>
                  </a:lnTo>
                  <a:lnTo>
                    <a:pt x="1608" y="84"/>
                  </a:lnTo>
                  <a:lnTo>
                    <a:pt x="1560" y="102"/>
                  </a:lnTo>
                  <a:close/>
                  <a:moveTo>
                    <a:pt x="1572" y="60"/>
                  </a:moveTo>
                  <a:lnTo>
                    <a:pt x="1584" y="66"/>
                  </a:lnTo>
                  <a:lnTo>
                    <a:pt x="1596" y="78"/>
                  </a:lnTo>
                  <a:lnTo>
                    <a:pt x="1620" y="66"/>
                  </a:lnTo>
                  <a:lnTo>
                    <a:pt x="1620" y="72"/>
                  </a:lnTo>
                  <a:lnTo>
                    <a:pt x="1644" y="72"/>
                  </a:lnTo>
                  <a:lnTo>
                    <a:pt x="1668" y="60"/>
                  </a:lnTo>
                  <a:lnTo>
                    <a:pt x="1674" y="54"/>
                  </a:lnTo>
                  <a:lnTo>
                    <a:pt x="1680" y="54"/>
                  </a:lnTo>
                  <a:lnTo>
                    <a:pt x="1626" y="48"/>
                  </a:lnTo>
                  <a:lnTo>
                    <a:pt x="1614" y="54"/>
                  </a:lnTo>
                  <a:lnTo>
                    <a:pt x="1608" y="54"/>
                  </a:lnTo>
                  <a:lnTo>
                    <a:pt x="1602" y="48"/>
                  </a:lnTo>
                  <a:lnTo>
                    <a:pt x="1584" y="48"/>
                  </a:lnTo>
                  <a:lnTo>
                    <a:pt x="1572" y="60"/>
                  </a:lnTo>
                  <a:close/>
                  <a:moveTo>
                    <a:pt x="1662" y="36"/>
                  </a:moveTo>
                  <a:lnTo>
                    <a:pt x="1602" y="36"/>
                  </a:lnTo>
                  <a:lnTo>
                    <a:pt x="1650" y="48"/>
                  </a:lnTo>
                  <a:lnTo>
                    <a:pt x="1662" y="36"/>
                  </a:lnTo>
                  <a:close/>
                  <a:moveTo>
                    <a:pt x="1542" y="522"/>
                  </a:moveTo>
                  <a:lnTo>
                    <a:pt x="1500" y="528"/>
                  </a:lnTo>
                  <a:lnTo>
                    <a:pt x="1512" y="552"/>
                  </a:lnTo>
                  <a:lnTo>
                    <a:pt x="1542" y="534"/>
                  </a:lnTo>
                  <a:lnTo>
                    <a:pt x="1524" y="558"/>
                  </a:lnTo>
                  <a:lnTo>
                    <a:pt x="1518" y="558"/>
                  </a:lnTo>
                  <a:lnTo>
                    <a:pt x="1512" y="564"/>
                  </a:lnTo>
                  <a:lnTo>
                    <a:pt x="1506" y="564"/>
                  </a:lnTo>
                  <a:lnTo>
                    <a:pt x="1494" y="570"/>
                  </a:lnTo>
                  <a:lnTo>
                    <a:pt x="1488" y="576"/>
                  </a:lnTo>
                  <a:lnTo>
                    <a:pt x="1488" y="582"/>
                  </a:lnTo>
                  <a:lnTo>
                    <a:pt x="1500" y="594"/>
                  </a:lnTo>
                  <a:lnTo>
                    <a:pt x="1524" y="606"/>
                  </a:lnTo>
                  <a:lnTo>
                    <a:pt x="1566" y="606"/>
                  </a:lnTo>
                  <a:lnTo>
                    <a:pt x="1590" y="612"/>
                  </a:lnTo>
                  <a:lnTo>
                    <a:pt x="1608" y="618"/>
                  </a:lnTo>
                  <a:lnTo>
                    <a:pt x="1614" y="624"/>
                  </a:lnTo>
                  <a:lnTo>
                    <a:pt x="1620" y="636"/>
                  </a:lnTo>
                  <a:lnTo>
                    <a:pt x="1620" y="648"/>
                  </a:lnTo>
                  <a:lnTo>
                    <a:pt x="1626" y="654"/>
                  </a:lnTo>
                  <a:lnTo>
                    <a:pt x="1626" y="660"/>
                  </a:lnTo>
                  <a:lnTo>
                    <a:pt x="1644" y="660"/>
                  </a:lnTo>
                  <a:lnTo>
                    <a:pt x="1662" y="666"/>
                  </a:lnTo>
                  <a:lnTo>
                    <a:pt x="1674" y="666"/>
                  </a:lnTo>
                  <a:lnTo>
                    <a:pt x="1692" y="672"/>
                  </a:lnTo>
                  <a:lnTo>
                    <a:pt x="1704" y="672"/>
                  </a:lnTo>
                  <a:lnTo>
                    <a:pt x="1818" y="666"/>
                  </a:lnTo>
                  <a:lnTo>
                    <a:pt x="1806" y="666"/>
                  </a:lnTo>
                  <a:lnTo>
                    <a:pt x="1734" y="642"/>
                  </a:lnTo>
                  <a:lnTo>
                    <a:pt x="1704" y="618"/>
                  </a:lnTo>
                  <a:lnTo>
                    <a:pt x="1692" y="600"/>
                  </a:lnTo>
                  <a:lnTo>
                    <a:pt x="1686" y="588"/>
                  </a:lnTo>
                  <a:lnTo>
                    <a:pt x="1674" y="582"/>
                  </a:lnTo>
                  <a:lnTo>
                    <a:pt x="1674" y="570"/>
                  </a:lnTo>
                  <a:lnTo>
                    <a:pt x="1668" y="564"/>
                  </a:lnTo>
                  <a:lnTo>
                    <a:pt x="1692" y="516"/>
                  </a:lnTo>
                  <a:lnTo>
                    <a:pt x="1686" y="510"/>
                  </a:lnTo>
                  <a:lnTo>
                    <a:pt x="1686" y="504"/>
                  </a:lnTo>
                  <a:lnTo>
                    <a:pt x="1674" y="504"/>
                  </a:lnTo>
                  <a:lnTo>
                    <a:pt x="1710" y="498"/>
                  </a:lnTo>
                  <a:lnTo>
                    <a:pt x="1698" y="480"/>
                  </a:lnTo>
                  <a:lnTo>
                    <a:pt x="1734" y="480"/>
                  </a:lnTo>
                  <a:lnTo>
                    <a:pt x="1710" y="468"/>
                  </a:lnTo>
                  <a:lnTo>
                    <a:pt x="1734" y="474"/>
                  </a:lnTo>
                  <a:lnTo>
                    <a:pt x="1740" y="462"/>
                  </a:lnTo>
                  <a:lnTo>
                    <a:pt x="1722" y="450"/>
                  </a:lnTo>
                  <a:lnTo>
                    <a:pt x="1764" y="450"/>
                  </a:lnTo>
                  <a:lnTo>
                    <a:pt x="1770" y="444"/>
                  </a:lnTo>
                  <a:lnTo>
                    <a:pt x="1752" y="426"/>
                  </a:lnTo>
                  <a:lnTo>
                    <a:pt x="1782" y="432"/>
                  </a:lnTo>
                  <a:lnTo>
                    <a:pt x="1782" y="402"/>
                  </a:lnTo>
                  <a:lnTo>
                    <a:pt x="1788" y="408"/>
                  </a:lnTo>
                  <a:lnTo>
                    <a:pt x="1800" y="414"/>
                  </a:lnTo>
                  <a:lnTo>
                    <a:pt x="1812" y="414"/>
                  </a:lnTo>
                  <a:lnTo>
                    <a:pt x="1830" y="408"/>
                  </a:lnTo>
                  <a:lnTo>
                    <a:pt x="1842" y="402"/>
                  </a:lnTo>
                  <a:lnTo>
                    <a:pt x="1860" y="390"/>
                  </a:lnTo>
                  <a:lnTo>
                    <a:pt x="1878" y="372"/>
                  </a:lnTo>
                  <a:lnTo>
                    <a:pt x="1896" y="372"/>
                  </a:lnTo>
                  <a:lnTo>
                    <a:pt x="1938" y="366"/>
                  </a:lnTo>
                  <a:lnTo>
                    <a:pt x="1992" y="354"/>
                  </a:lnTo>
                  <a:lnTo>
                    <a:pt x="2046" y="348"/>
                  </a:lnTo>
                  <a:lnTo>
                    <a:pt x="2094" y="336"/>
                  </a:lnTo>
                  <a:lnTo>
                    <a:pt x="2124" y="330"/>
                  </a:lnTo>
                  <a:lnTo>
                    <a:pt x="2136" y="324"/>
                  </a:lnTo>
                  <a:lnTo>
                    <a:pt x="2154" y="318"/>
                  </a:lnTo>
                  <a:lnTo>
                    <a:pt x="2160" y="312"/>
                  </a:lnTo>
                  <a:lnTo>
                    <a:pt x="2166" y="300"/>
                  </a:lnTo>
                  <a:lnTo>
                    <a:pt x="2166" y="294"/>
                  </a:lnTo>
                  <a:lnTo>
                    <a:pt x="2154" y="282"/>
                  </a:lnTo>
                  <a:lnTo>
                    <a:pt x="2136" y="276"/>
                  </a:lnTo>
                  <a:lnTo>
                    <a:pt x="2088" y="270"/>
                  </a:lnTo>
                  <a:lnTo>
                    <a:pt x="2046" y="276"/>
                  </a:lnTo>
                  <a:lnTo>
                    <a:pt x="2016" y="288"/>
                  </a:lnTo>
                  <a:lnTo>
                    <a:pt x="1980" y="300"/>
                  </a:lnTo>
                  <a:lnTo>
                    <a:pt x="1938" y="318"/>
                  </a:lnTo>
                  <a:lnTo>
                    <a:pt x="1860" y="318"/>
                  </a:lnTo>
                  <a:lnTo>
                    <a:pt x="1842" y="312"/>
                  </a:lnTo>
                  <a:lnTo>
                    <a:pt x="1824" y="312"/>
                  </a:lnTo>
                  <a:lnTo>
                    <a:pt x="1806" y="336"/>
                  </a:lnTo>
                  <a:lnTo>
                    <a:pt x="1782" y="318"/>
                  </a:lnTo>
                  <a:lnTo>
                    <a:pt x="1728" y="342"/>
                  </a:lnTo>
                  <a:lnTo>
                    <a:pt x="1698" y="342"/>
                  </a:lnTo>
                  <a:lnTo>
                    <a:pt x="1668" y="366"/>
                  </a:lnTo>
                  <a:lnTo>
                    <a:pt x="1692" y="372"/>
                  </a:lnTo>
                  <a:lnTo>
                    <a:pt x="1644" y="372"/>
                  </a:lnTo>
                  <a:lnTo>
                    <a:pt x="1614" y="378"/>
                  </a:lnTo>
                  <a:lnTo>
                    <a:pt x="1614" y="396"/>
                  </a:lnTo>
                  <a:lnTo>
                    <a:pt x="1638" y="378"/>
                  </a:lnTo>
                  <a:lnTo>
                    <a:pt x="1644" y="396"/>
                  </a:lnTo>
                  <a:lnTo>
                    <a:pt x="1668" y="396"/>
                  </a:lnTo>
                  <a:lnTo>
                    <a:pt x="1662" y="408"/>
                  </a:lnTo>
                  <a:lnTo>
                    <a:pt x="1620" y="408"/>
                  </a:lnTo>
                  <a:lnTo>
                    <a:pt x="1614" y="420"/>
                  </a:lnTo>
                  <a:lnTo>
                    <a:pt x="1644" y="426"/>
                  </a:lnTo>
                  <a:lnTo>
                    <a:pt x="1596" y="432"/>
                  </a:lnTo>
                  <a:lnTo>
                    <a:pt x="1632" y="438"/>
                  </a:lnTo>
                  <a:lnTo>
                    <a:pt x="1584" y="444"/>
                  </a:lnTo>
                  <a:lnTo>
                    <a:pt x="1584" y="462"/>
                  </a:lnTo>
                  <a:lnTo>
                    <a:pt x="1554" y="474"/>
                  </a:lnTo>
                  <a:lnTo>
                    <a:pt x="1560" y="486"/>
                  </a:lnTo>
                  <a:lnTo>
                    <a:pt x="1602" y="468"/>
                  </a:lnTo>
                  <a:lnTo>
                    <a:pt x="1590" y="498"/>
                  </a:lnTo>
                  <a:lnTo>
                    <a:pt x="1554" y="498"/>
                  </a:lnTo>
                  <a:lnTo>
                    <a:pt x="1542" y="504"/>
                  </a:lnTo>
                  <a:lnTo>
                    <a:pt x="1542" y="522"/>
                  </a:lnTo>
                  <a:close/>
                  <a:moveTo>
                    <a:pt x="5778" y="498"/>
                  </a:moveTo>
                  <a:lnTo>
                    <a:pt x="5850" y="486"/>
                  </a:lnTo>
                  <a:lnTo>
                    <a:pt x="5958" y="504"/>
                  </a:lnTo>
                  <a:lnTo>
                    <a:pt x="5952" y="492"/>
                  </a:lnTo>
                  <a:lnTo>
                    <a:pt x="5940" y="486"/>
                  </a:lnTo>
                  <a:lnTo>
                    <a:pt x="5928" y="474"/>
                  </a:lnTo>
                  <a:lnTo>
                    <a:pt x="5904" y="462"/>
                  </a:lnTo>
                  <a:lnTo>
                    <a:pt x="5844" y="462"/>
                  </a:lnTo>
                  <a:lnTo>
                    <a:pt x="5808" y="468"/>
                  </a:lnTo>
                  <a:lnTo>
                    <a:pt x="5796" y="468"/>
                  </a:lnTo>
                  <a:lnTo>
                    <a:pt x="5778" y="498"/>
                  </a:lnTo>
                  <a:close/>
                  <a:moveTo>
                    <a:pt x="5784" y="378"/>
                  </a:moveTo>
                  <a:lnTo>
                    <a:pt x="5838" y="384"/>
                  </a:lnTo>
                  <a:lnTo>
                    <a:pt x="5844" y="378"/>
                  </a:lnTo>
                  <a:lnTo>
                    <a:pt x="5850" y="366"/>
                  </a:lnTo>
                  <a:lnTo>
                    <a:pt x="5838" y="354"/>
                  </a:lnTo>
                  <a:lnTo>
                    <a:pt x="5802" y="354"/>
                  </a:lnTo>
                  <a:lnTo>
                    <a:pt x="5742" y="342"/>
                  </a:lnTo>
                  <a:lnTo>
                    <a:pt x="5724" y="342"/>
                  </a:lnTo>
                  <a:lnTo>
                    <a:pt x="5718" y="348"/>
                  </a:lnTo>
                  <a:lnTo>
                    <a:pt x="5730" y="354"/>
                  </a:lnTo>
                  <a:lnTo>
                    <a:pt x="5742" y="366"/>
                  </a:lnTo>
                  <a:lnTo>
                    <a:pt x="5754" y="372"/>
                  </a:lnTo>
                  <a:lnTo>
                    <a:pt x="5772" y="372"/>
                  </a:lnTo>
                  <a:lnTo>
                    <a:pt x="5778" y="378"/>
                  </a:lnTo>
                  <a:lnTo>
                    <a:pt x="5784" y="378"/>
                  </a:lnTo>
                  <a:close/>
                  <a:moveTo>
                    <a:pt x="5724" y="432"/>
                  </a:moveTo>
                  <a:lnTo>
                    <a:pt x="5712" y="444"/>
                  </a:lnTo>
                  <a:lnTo>
                    <a:pt x="5712" y="456"/>
                  </a:lnTo>
                  <a:lnTo>
                    <a:pt x="5724" y="462"/>
                  </a:lnTo>
                  <a:lnTo>
                    <a:pt x="5772" y="462"/>
                  </a:lnTo>
                  <a:lnTo>
                    <a:pt x="5778" y="456"/>
                  </a:lnTo>
                  <a:lnTo>
                    <a:pt x="5778" y="450"/>
                  </a:lnTo>
                  <a:lnTo>
                    <a:pt x="5766" y="438"/>
                  </a:lnTo>
                  <a:lnTo>
                    <a:pt x="5742" y="426"/>
                  </a:lnTo>
                  <a:lnTo>
                    <a:pt x="5730" y="426"/>
                  </a:lnTo>
                  <a:lnTo>
                    <a:pt x="5724" y="432"/>
                  </a:lnTo>
                  <a:close/>
                  <a:moveTo>
                    <a:pt x="3072" y="96"/>
                  </a:moveTo>
                  <a:lnTo>
                    <a:pt x="3192" y="96"/>
                  </a:lnTo>
                  <a:lnTo>
                    <a:pt x="3204" y="90"/>
                  </a:lnTo>
                  <a:lnTo>
                    <a:pt x="3228" y="90"/>
                  </a:lnTo>
                  <a:lnTo>
                    <a:pt x="3240" y="84"/>
                  </a:lnTo>
                  <a:lnTo>
                    <a:pt x="3240" y="72"/>
                  </a:lnTo>
                  <a:lnTo>
                    <a:pt x="3222" y="60"/>
                  </a:lnTo>
                  <a:lnTo>
                    <a:pt x="3192" y="42"/>
                  </a:lnTo>
                  <a:lnTo>
                    <a:pt x="3156" y="30"/>
                  </a:lnTo>
                  <a:lnTo>
                    <a:pt x="3132" y="24"/>
                  </a:lnTo>
                  <a:lnTo>
                    <a:pt x="3120" y="18"/>
                  </a:lnTo>
                  <a:lnTo>
                    <a:pt x="3108" y="18"/>
                  </a:lnTo>
                  <a:lnTo>
                    <a:pt x="3096" y="12"/>
                  </a:lnTo>
                  <a:lnTo>
                    <a:pt x="3060" y="12"/>
                  </a:lnTo>
                  <a:lnTo>
                    <a:pt x="3048" y="18"/>
                  </a:lnTo>
                  <a:lnTo>
                    <a:pt x="3036" y="18"/>
                  </a:lnTo>
                  <a:lnTo>
                    <a:pt x="3030" y="30"/>
                  </a:lnTo>
                  <a:lnTo>
                    <a:pt x="3030" y="42"/>
                  </a:lnTo>
                  <a:lnTo>
                    <a:pt x="3036" y="54"/>
                  </a:lnTo>
                  <a:lnTo>
                    <a:pt x="3048" y="66"/>
                  </a:lnTo>
                  <a:lnTo>
                    <a:pt x="3054" y="78"/>
                  </a:lnTo>
                  <a:lnTo>
                    <a:pt x="3072" y="96"/>
                  </a:lnTo>
                  <a:close/>
                  <a:moveTo>
                    <a:pt x="6138" y="408"/>
                  </a:moveTo>
                  <a:lnTo>
                    <a:pt x="6144" y="402"/>
                  </a:lnTo>
                  <a:lnTo>
                    <a:pt x="6132" y="396"/>
                  </a:lnTo>
                  <a:lnTo>
                    <a:pt x="6102" y="390"/>
                  </a:lnTo>
                  <a:lnTo>
                    <a:pt x="6036" y="390"/>
                  </a:lnTo>
                  <a:lnTo>
                    <a:pt x="6012" y="366"/>
                  </a:lnTo>
                  <a:lnTo>
                    <a:pt x="6000" y="360"/>
                  </a:lnTo>
                  <a:lnTo>
                    <a:pt x="5970" y="360"/>
                  </a:lnTo>
                  <a:lnTo>
                    <a:pt x="5958" y="366"/>
                  </a:lnTo>
                  <a:lnTo>
                    <a:pt x="5910" y="366"/>
                  </a:lnTo>
                  <a:lnTo>
                    <a:pt x="5946" y="390"/>
                  </a:lnTo>
                  <a:lnTo>
                    <a:pt x="5964" y="396"/>
                  </a:lnTo>
                  <a:lnTo>
                    <a:pt x="6000" y="402"/>
                  </a:lnTo>
                  <a:lnTo>
                    <a:pt x="6054" y="414"/>
                  </a:lnTo>
                  <a:lnTo>
                    <a:pt x="6102" y="414"/>
                  </a:lnTo>
                  <a:lnTo>
                    <a:pt x="6138" y="408"/>
                  </a:lnTo>
                  <a:close/>
                  <a:moveTo>
                    <a:pt x="7602" y="744"/>
                  </a:moveTo>
                  <a:lnTo>
                    <a:pt x="7596" y="732"/>
                  </a:lnTo>
                  <a:lnTo>
                    <a:pt x="7572" y="726"/>
                  </a:lnTo>
                  <a:lnTo>
                    <a:pt x="7512" y="714"/>
                  </a:lnTo>
                  <a:lnTo>
                    <a:pt x="7500" y="714"/>
                  </a:lnTo>
                  <a:lnTo>
                    <a:pt x="7512" y="726"/>
                  </a:lnTo>
                  <a:lnTo>
                    <a:pt x="7548" y="738"/>
                  </a:lnTo>
                  <a:lnTo>
                    <a:pt x="7584" y="744"/>
                  </a:lnTo>
                  <a:lnTo>
                    <a:pt x="7602" y="744"/>
                  </a:lnTo>
                  <a:close/>
                  <a:moveTo>
                    <a:pt x="3162" y="120"/>
                  </a:moveTo>
                  <a:lnTo>
                    <a:pt x="3216" y="138"/>
                  </a:lnTo>
                  <a:lnTo>
                    <a:pt x="3246" y="144"/>
                  </a:lnTo>
                  <a:lnTo>
                    <a:pt x="3264" y="144"/>
                  </a:lnTo>
                  <a:lnTo>
                    <a:pt x="3312" y="138"/>
                  </a:lnTo>
                  <a:lnTo>
                    <a:pt x="3372" y="156"/>
                  </a:lnTo>
                  <a:lnTo>
                    <a:pt x="3432" y="156"/>
                  </a:lnTo>
                  <a:lnTo>
                    <a:pt x="3426" y="138"/>
                  </a:lnTo>
                  <a:lnTo>
                    <a:pt x="3402" y="102"/>
                  </a:lnTo>
                  <a:lnTo>
                    <a:pt x="3384" y="96"/>
                  </a:lnTo>
                  <a:lnTo>
                    <a:pt x="3372" y="90"/>
                  </a:lnTo>
                  <a:lnTo>
                    <a:pt x="3354" y="96"/>
                  </a:lnTo>
                  <a:lnTo>
                    <a:pt x="3318" y="114"/>
                  </a:lnTo>
                  <a:lnTo>
                    <a:pt x="3294" y="90"/>
                  </a:lnTo>
                  <a:lnTo>
                    <a:pt x="3282" y="90"/>
                  </a:lnTo>
                  <a:lnTo>
                    <a:pt x="3210" y="102"/>
                  </a:lnTo>
                  <a:lnTo>
                    <a:pt x="3174" y="114"/>
                  </a:lnTo>
                  <a:lnTo>
                    <a:pt x="3162" y="120"/>
                  </a:lnTo>
                  <a:close/>
                  <a:moveTo>
                    <a:pt x="3582" y="198"/>
                  </a:moveTo>
                  <a:lnTo>
                    <a:pt x="3744" y="192"/>
                  </a:lnTo>
                  <a:lnTo>
                    <a:pt x="3702" y="168"/>
                  </a:lnTo>
                  <a:lnTo>
                    <a:pt x="3696" y="168"/>
                  </a:lnTo>
                  <a:lnTo>
                    <a:pt x="3690" y="162"/>
                  </a:lnTo>
                  <a:lnTo>
                    <a:pt x="3666" y="150"/>
                  </a:lnTo>
                  <a:lnTo>
                    <a:pt x="3648" y="144"/>
                  </a:lnTo>
                  <a:lnTo>
                    <a:pt x="3636" y="138"/>
                  </a:lnTo>
                  <a:lnTo>
                    <a:pt x="3618" y="138"/>
                  </a:lnTo>
                  <a:lnTo>
                    <a:pt x="3606" y="144"/>
                  </a:lnTo>
                  <a:lnTo>
                    <a:pt x="3600" y="150"/>
                  </a:lnTo>
                  <a:lnTo>
                    <a:pt x="3588" y="156"/>
                  </a:lnTo>
                  <a:lnTo>
                    <a:pt x="3588" y="150"/>
                  </a:lnTo>
                  <a:lnTo>
                    <a:pt x="3582" y="144"/>
                  </a:lnTo>
                  <a:lnTo>
                    <a:pt x="3576" y="132"/>
                  </a:lnTo>
                  <a:lnTo>
                    <a:pt x="3570" y="126"/>
                  </a:lnTo>
                  <a:lnTo>
                    <a:pt x="3546" y="114"/>
                  </a:lnTo>
                  <a:lnTo>
                    <a:pt x="3522" y="126"/>
                  </a:lnTo>
                  <a:lnTo>
                    <a:pt x="3504" y="162"/>
                  </a:lnTo>
                  <a:lnTo>
                    <a:pt x="3498" y="192"/>
                  </a:lnTo>
                  <a:lnTo>
                    <a:pt x="3492" y="210"/>
                  </a:lnTo>
                  <a:lnTo>
                    <a:pt x="3516" y="222"/>
                  </a:lnTo>
                  <a:lnTo>
                    <a:pt x="3534" y="216"/>
                  </a:lnTo>
                  <a:lnTo>
                    <a:pt x="3546" y="216"/>
                  </a:lnTo>
                  <a:lnTo>
                    <a:pt x="3582" y="198"/>
                  </a:lnTo>
                  <a:close/>
                  <a:moveTo>
                    <a:pt x="5622" y="420"/>
                  </a:moveTo>
                  <a:lnTo>
                    <a:pt x="5640" y="390"/>
                  </a:lnTo>
                  <a:lnTo>
                    <a:pt x="5754" y="390"/>
                  </a:lnTo>
                  <a:lnTo>
                    <a:pt x="5688" y="360"/>
                  </a:lnTo>
                  <a:lnTo>
                    <a:pt x="5700" y="336"/>
                  </a:lnTo>
                  <a:lnTo>
                    <a:pt x="5610" y="318"/>
                  </a:lnTo>
                  <a:lnTo>
                    <a:pt x="5628" y="348"/>
                  </a:lnTo>
                  <a:lnTo>
                    <a:pt x="5616" y="342"/>
                  </a:lnTo>
                  <a:lnTo>
                    <a:pt x="5592" y="336"/>
                  </a:lnTo>
                  <a:lnTo>
                    <a:pt x="5556" y="330"/>
                  </a:lnTo>
                  <a:lnTo>
                    <a:pt x="5514" y="318"/>
                  </a:lnTo>
                  <a:lnTo>
                    <a:pt x="5454" y="318"/>
                  </a:lnTo>
                  <a:lnTo>
                    <a:pt x="5448" y="330"/>
                  </a:lnTo>
                  <a:lnTo>
                    <a:pt x="5460" y="354"/>
                  </a:lnTo>
                  <a:lnTo>
                    <a:pt x="5496" y="372"/>
                  </a:lnTo>
                  <a:lnTo>
                    <a:pt x="5538" y="390"/>
                  </a:lnTo>
                  <a:lnTo>
                    <a:pt x="5574" y="408"/>
                  </a:lnTo>
                  <a:lnTo>
                    <a:pt x="5610" y="414"/>
                  </a:lnTo>
                  <a:lnTo>
                    <a:pt x="5622" y="420"/>
                  </a:lnTo>
                  <a:close/>
                  <a:moveTo>
                    <a:pt x="4320" y="432"/>
                  </a:moveTo>
                  <a:lnTo>
                    <a:pt x="4368" y="444"/>
                  </a:lnTo>
                  <a:lnTo>
                    <a:pt x="4380" y="444"/>
                  </a:lnTo>
                  <a:lnTo>
                    <a:pt x="4392" y="438"/>
                  </a:lnTo>
                  <a:lnTo>
                    <a:pt x="4398" y="438"/>
                  </a:lnTo>
                  <a:lnTo>
                    <a:pt x="4404" y="432"/>
                  </a:lnTo>
                  <a:lnTo>
                    <a:pt x="4404" y="426"/>
                  </a:lnTo>
                  <a:lnTo>
                    <a:pt x="4398" y="426"/>
                  </a:lnTo>
                  <a:lnTo>
                    <a:pt x="4362" y="414"/>
                  </a:lnTo>
                  <a:lnTo>
                    <a:pt x="4344" y="420"/>
                  </a:lnTo>
                  <a:lnTo>
                    <a:pt x="4332" y="420"/>
                  </a:lnTo>
                  <a:lnTo>
                    <a:pt x="4320" y="432"/>
                  </a:lnTo>
                  <a:close/>
                  <a:moveTo>
                    <a:pt x="5424" y="354"/>
                  </a:moveTo>
                  <a:lnTo>
                    <a:pt x="5370" y="336"/>
                  </a:lnTo>
                  <a:lnTo>
                    <a:pt x="5394" y="366"/>
                  </a:lnTo>
                  <a:lnTo>
                    <a:pt x="5424" y="354"/>
                  </a:lnTo>
                  <a:close/>
                  <a:moveTo>
                    <a:pt x="7986" y="666"/>
                  </a:moveTo>
                  <a:lnTo>
                    <a:pt x="8034" y="654"/>
                  </a:lnTo>
                  <a:lnTo>
                    <a:pt x="8088" y="654"/>
                  </a:lnTo>
                  <a:lnTo>
                    <a:pt x="8100" y="648"/>
                  </a:lnTo>
                  <a:lnTo>
                    <a:pt x="8106" y="642"/>
                  </a:lnTo>
                  <a:lnTo>
                    <a:pt x="8106" y="636"/>
                  </a:lnTo>
                  <a:lnTo>
                    <a:pt x="8100" y="630"/>
                  </a:lnTo>
                  <a:lnTo>
                    <a:pt x="8088" y="630"/>
                  </a:lnTo>
                  <a:lnTo>
                    <a:pt x="8052" y="618"/>
                  </a:lnTo>
                  <a:lnTo>
                    <a:pt x="8028" y="612"/>
                  </a:lnTo>
                  <a:lnTo>
                    <a:pt x="8010" y="606"/>
                  </a:lnTo>
                  <a:lnTo>
                    <a:pt x="7968" y="606"/>
                  </a:lnTo>
                  <a:lnTo>
                    <a:pt x="7944" y="618"/>
                  </a:lnTo>
                  <a:lnTo>
                    <a:pt x="7938" y="630"/>
                  </a:lnTo>
                  <a:lnTo>
                    <a:pt x="7938" y="654"/>
                  </a:lnTo>
                  <a:lnTo>
                    <a:pt x="7944" y="666"/>
                  </a:lnTo>
                  <a:lnTo>
                    <a:pt x="7950" y="666"/>
                  </a:lnTo>
                  <a:lnTo>
                    <a:pt x="7962" y="672"/>
                  </a:lnTo>
                  <a:lnTo>
                    <a:pt x="7968" y="672"/>
                  </a:lnTo>
                  <a:lnTo>
                    <a:pt x="7980" y="666"/>
                  </a:lnTo>
                  <a:lnTo>
                    <a:pt x="7986" y="666"/>
                  </a:lnTo>
                  <a:close/>
                  <a:moveTo>
                    <a:pt x="162" y="1788"/>
                  </a:moveTo>
                  <a:lnTo>
                    <a:pt x="150" y="1788"/>
                  </a:lnTo>
                  <a:lnTo>
                    <a:pt x="138" y="1794"/>
                  </a:lnTo>
                  <a:lnTo>
                    <a:pt x="114" y="1794"/>
                  </a:lnTo>
                  <a:lnTo>
                    <a:pt x="108" y="1788"/>
                  </a:lnTo>
                  <a:lnTo>
                    <a:pt x="96" y="1788"/>
                  </a:lnTo>
                  <a:lnTo>
                    <a:pt x="96" y="1782"/>
                  </a:lnTo>
                  <a:lnTo>
                    <a:pt x="84" y="1782"/>
                  </a:lnTo>
                  <a:lnTo>
                    <a:pt x="84" y="1788"/>
                  </a:lnTo>
                  <a:lnTo>
                    <a:pt x="72" y="1800"/>
                  </a:lnTo>
                  <a:lnTo>
                    <a:pt x="12" y="1800"/>
                  </a:lnTo>
                  <a:lnTo>
                    <a:pt x="0" y="1812"/>
                  </a:lnTo>
                  <a:lnTo>
                    <a:pt x="0" y="1818"/>
                  </a:lnTo>
                  <a:lnTo>
                    <a:pt x="12" y="1830"/>
                  </a:lnTo>
                  <a:lnTo>
                    <a:pt x="6" y="1842"/>
                  </a:lnTo>
                  <a:lnTo>
                    <a:pt x="12" y="1848"/>
                  </a:lnTo>
                  <a:lnTo>
                    <a:pt x="18" y="1848"/>
                  </a:lnTo>
                  <a:lnTo>
                    <a:pt x="24" y="1842"/>
                  </a:lnTo>
                  <a:lnTo>
                    <a:pt x="48" y="1842"/>
                  </a:lnTo>
                  <a:lnTo>
                    <a:pt x="54" y="1848"/>
                  </a:lnTo>
                  <a:lnTo>
                    <a:pt x="66" y="1848"/>
                  </a:lnTo>
                  <a:lnTo>
                    <a:pt x="72" y="1854"/>
                  </a:lnTo>
                  <a:lnTo>
                    <a:pt x="162" y="1854"/>
                  </a:lnTo>
                  <a:lnTo>
                    <a:pt x="162" y="1848"/>
                  </a:lnTo>
                  <a:lnTo>
                    <a:pt x="168" y="1848"/>
                  </a:lnTo>
                  <a:lnTo>
                    <a:pt x="162" y="1830"/>
                  </a:lnTo>
                  <a:lnTo>
                    <a:pt x="174" y="1818"/>
                  </a:lnTo>
                  <a:lnTo>
                    <a:pt x="174" y="1800"/>
                  </a:lnTo>
                  <a:lnTo>
                    <a:pt x="168" y="1788"/>
                  </a:lnTo>
                  <a:lnTo>
                    <a:pt x="162" y="1788"/>
                  </a:lnTo>
                  <a:close/>
                  <a:moveTo>
                    <a:pt x="1038" y="90"/>
                  </a:moveTo>
                  <a:lnTo>
                    <a:pt x="1062" y="72"/>
                  </a:lnTo>
                  <a:lnTo>
                    <a:pt x="1032" y="72"/>
                  </a:lnTo>
                  <a:lnTo>
                    <a:pt x="1032" y="84"/>
                  </a:lnTo>
                  <a:lnTo>
                    <a:pt x="1038" y="90"/>
                  </a:lnTo>
                  <a:close/>
                  <a:moveTo>
                    <a:pt x="990" y="72"/>
                  </a:moveTo>
                  <a:lnTo>
                    <a:pt x="1074" y="54"/>
                  </a:lnTo>
                  <a:lnTo>
                    <a:pt x="1044" y="42"/>
                  </a:lnTo>
                  <a:lnTo>
                    <a:pt x="996" y="54"/>
                  </a:lnTo>
                  <a:lnTo>
                    <a:pt x="948" y="54"/>
                  </a:lnTo>
                  <a:lnTo>
                    <a:pt x="966" y="66"/>
                  </a:lnTo>
                  <a:lnTo>
                    <a:pt x="990" y="72"/>
                  </a:lnTo>
                  <a:close/>
                  <a:moveTo>
                    <a:pt x="1122" y="90"/>
                  </a:moveTo>
                  <a:lnTo>
                    <a:pt x="1128" y="78"/>
                  </a:lnTo>
                  <a:lnTo>
                    <a:pt x="1152" y="78"/>
                  </a:lnTo>
                  <a:lnTo>
                    <a:pt x="1164" y="66"/>
                  </a:lnTo>
                  <a:lnTo>
                    <a:pt x="1218" y="66"/>
                  </a:lnTo>
                  <a:lnTo>
                    <a:pt x="1218" y="60"/>
                  </a:lnTo>
                  <a:lnTo>
                    <a:pt x="1206" y="54"/>
                  </a:lnTo>
                  <a:lnTo>
                    <a:pt x="1182" y="54"/>
                  </a:lnTo>
                  <a:lnTo>
                    <a:pt x="1182" y="48"/>
                  </a:lnTo>
                  <a:lnTo>
                    <a:pt x="1176" y="48"/>
                  </a:lnTo>
                  <a:lnTo>
                    <a:pt x="1164" y="42"/>
                  </a:lnTo>
                  <a:lnTo>
                    <a:pt x="1140" y="42"/>
                  </a:lnTo>
                  <a:lnTo>
                    <a:pt x="1134" y="48"/>
                  </a:lnTo>
                  <a:lnTo>
                    <a:pt x="1128" y="60"/>
                  </a:lnTo>
                  <a:lnTo>
                    <a:pt x="1128" y="66"/>
                  </a:lnTo>
                  <a:lnTo>
                    <a:pt x="1122" y="66"/>
                  </a:lnTo>
                  <a:lnTo>
                    <a:pt x="1116" y="72"/>
                  </a:lnTo>
                  <a:lnTo>
                    <a:pt x="1104" y="72"/>
                  </a:lnTo>
                  <a:lnTo>
                    <a:pt x="1086" y="78"/>
                  </a:lnTo>
                  <a:lnTo>
                    <a:pt x="1080" y="78"/>
                  </a:lnTo>
                  <a:lnTo>
                    <a:pt x="1074" y="84"/>
                  </a:lnTo>
                  <a:lnTo>
                    <a:pt x="1080" y="84"/>
                  </a:lnTo>
                  <a:lnTo>
                    <a:pt x="1092" y="90"/>
                  </a:lnTo>
                  <a:lnTo>
                    <a:pt x="1122" y="90"/>
                  </a:lnTo>
                  <a:close/>
                  <a:moveTo>
                    <a:pt x="1176" y="78"/>
                  </a:moveTo>
                  <a:lnTo>
                    <a:pt x="1158" y="90"/>
                  </a:lnTo>
                  <a:lnTo>
                    <a:pt x="1176" y="102"/>
                  </a:lnTo>
                  <a:lnTo>
                    <a:pt x="1194" y="108"/>
                  </a:lnTo>
                  <a:lnTo>
                    <a:pt x="1248" y="102"/>
                  </a:lnTo>
                  <a:lnTo>
                    <a:pt x="1242" y="90"/>
                  </a:lnTo>
                  <a:lnTo>
                    <a:pt x="1212" y="90"/>
                  </a:lnTo>
                  <a:lnTo>
                    <a:pt x="1176" y="78"/>
                  </a:lnTo>
                  <a:close/>
                  <a:moveTo>
                    <a:pt x="7812" y="2436"/>
                  </a:moveTo>
                  <a:lnTo>
                    <a:pt x="7782" y="2400"/>
                  </a:lnTo>
                  <a:lnTo>
                    <a:pt x="7776" y="2400"/>
                  </a:lnTo>
                  <a:lnTo>
                    <a:pt x="7770" y="2394"/>
                  </a:lnTo>
                  <a:lnTo>
                    <a:pt x="7752" y="2388"/>
                  </a:lnTo>
                  <a:lnTo>
                    <a:pt x="7728" y="2364"/>
                  </a:lnTo>
                  <a:lnTo>
                    <a:pt x="7722" y="2352"/>
                  </a:lnTo>
                  <a:lnTo>
                    <a:pt x="7704" y="2298"/>
                  </a:lnTo>
                  <a:lnTo>
                    <a:pt x="7698" y="2286"/>
                  </a:lnTo>
                  <a:lnTo>
                    <a:pt x="7698" y="2274"/>
                  </a:lnTo>
                  <a:lnTo>
                    <a:pt x="7674" y="2250"/>
                  </a:lnTo>
                  <a:lnTo>
                    <a:pt x="7680" y="2244"/>
                  </a:lnTo>
                  <a:lnTo>
                    <a:pt x="7698" y="2244"/>
                  </a:lnTo>
                  <a:lnTo>
                    <a:pt x="7770" y="2268"/>
                  </a:lnTo>
                  <a:lnTo>
                    <a:pt x="7800" y="2280"/>
                  </a:lnTo>
                  <a:lnTo>
                    <a:pt x="7812" y="2286"/>
                  </a:lnTo>
                  <a:lnTo>
                    <a:pt x="7740" y="2232"/>
                  </a:lnTo>
                  <a:lnTo>
                    <a:pt x="7734" y="2226"/>
                  </a:lnTo>
                  <a:lnTo>
                    <a:pt x="7722" y="2202"/>
                  </a:lnTo>
                  <a:lnTo>
                    <a:pt x="7710" y="2196"/>
                  </a:lnTo>
                  <a:lnTo>
                    <a:pt x="7704" y="2184"/>
                  </a:lnTo>
                  <a:lnTo>
                    <a:pt x="7698" y="2178"/>
                  </a:lnTo>
                  <a:lnTo>
                    <a:pt x="7674" y="2166"/>
                  </a:lnTo>
                  <a:lnTo>
                    <a:pt x="7668" y="2160"/>
                  </a:lnTo>
                  <a:lnTo>
                    <a:pt x="7656" y="2154"/>
                  </a:lnTo>
                  <a:lnTo>
                    <a:pt x="7578" y="2070"/>
                  </a:lnTo>
                  <a:lnTo>
                    <a:pt x="7554" y="2070"/>
                  </a:lnTo>
                  <a:lnTo>
                    <a:pt x="7542" y="2040"/>
                  </a:lnTo>
                  <a:lnTo>
                    <a:pt x="7524" y="2040"/>
                  </a:lnTo>
                  <a:lnTo>
                    <a:pt x="7512" y="2028"/>
                  </a:lnTo>
                  <a:lnTo>
                    <a:pt x="7500" y="2004"/>
                  </a:lnTo>
                  <a:lnTo>
                    <a:pt x="7500" y="1980"/>
                  </a:lnTo>
                  <a:lnTo>
                    <a:pt x="7470" y="1944"/>
                  </a:lnTo>
                  <a:lnTo>
                    <a:pt x="7446" y="1950"/>
                  </a:lnTo>
                  <a:lnTo>
                    <a:pt x="7434" y="1920"/>
                  </a:lnTo>
                  <a:lnTo>
                    <a:pt x="7392" y="1890"/>
                  </a:lnTo>
                  <a:lnTo>
                    <a:pt x="7380" y="1866"/>
                  </a:lnTo>
                  <a:lnTo>
                    <a:pt x="7368" y="1860"/>
                  </a:lnTo>
                  <a:lnTo>
                    <a:pt x="7362" y="1854"/>
                  </a:lnTo>
                  <a:lnTo>
                    <a:pt x="7344" y="1854"/>
                  </a:lnTo>
                  <a:lnTo>
                    <a:pt x="7344" y="1860"/>
                  </a:lnTo>
                  <a:lnTo>
                    <a:pt x="7392" y="1908"/>
                  </a:lnTo>
                  <a:lnTo>
                    <a:pt x="7392" y="1914"/>
                  </a:lnTo>
                  <a:lnTo>
                    <a:pt x="7386" y="1914"/>
                  </a:lnTo>
                  <a:lnTo>
                    <a:pt x="7380" y="1908"/>
                  </a:lnTo>
                  <a:lnTo>
                    <a:pt x="7368" y="1908"/>
                  </a:lnTo>
                  <a:lnTo>
                    <a:pt x="7362" y="1914"/>
                  </a:lnTo>
                  <a:lnTo>
                    <a:pt x="7362" y="1926"/>
                  </a:lnTo>
                  <a:lnTo>
                    <a:pt x="7374" y="1950"/>
                  </a:lnTo>
                  <a:lnTo>
                    <a:pt x="7386" y="1962"/>
                  </a:lnTo>
                  <a:lnTo>
                    <a:pt x="7392" y="1974"/>
                  </a:lnTo>
                  <a:lnTo>
                    <a:pt x="7404" y="1980"/>
                  </a:lnTo>
                  <a:lnTo>
                    <a:pt x="7404" y="1992"/>
                  </a:lnTo>
                  <a:lnTo>
                    <a:pt x="7416" y="2016"/>
                  </a:lnTo>
                  <a:lnTo>
                    <a:pt x="7422" y="2022"/>
                  </a:lnTo>
                  <a:lnTo>
                    <a:pt x="7440" y="2034"/>
                  </a:lnTo>
                  <a:lnTo>
                    <a:pt x="7470" y="2052"/>
                  </a:lnTo>
                  <a:lnTo>
                    <a:pt x="7500" y="2076"/>
                  </a:lnTo>
                  <a:lnTo>
                    <a:pt x="7518" y="2100"/>
                  </a:lnTo>
                  <a:lnTo>
                    <a:pt x="7524" y="2112"/>
                  </a:lnTo>
                  <a:lnTo>
                    <a:pt x="7536" y="2130"/>
                  </a:lnTo>
                  <a:lnTo>
                    <a:pt x="7536" y="2142"/>
                  </a:lnTo>
                  <a:lnTo>
                    <a:pt x="7548" y="2154"/>
                  </a:lnTo>
                  <a:lnTo>
                    <a:pt x="7554" y="2166"/>
                  </a:lnTo>
                  <a:lnTo>
                    <a:pt x="7572" y="2184"/>
                  </a:lnTo>
                  <a:lnTo>
                    <a:pt x="7590" y="2208"/>
                  </a:lnTo>
                  <a:lnTo>
                    <a:pt x="7608" y="2238"/>
                  </a:lnTo>
                  <a:lnTo>
                    <a:pt x="7620" y="2262"/>
                  </a:lnTo>
                  <a:lnTo>
                    <a:pt x="7626" y="2268"/>
                  </a:lnTo>
                  <a:lnTo>
                    <a:pt x="7626" y="2280"/>
                  </a:lnTo>
                  <a:lnTo>
                    <a:pt x="7632" y="2292"/>
                  </a:lnTo>
                  <a:lnTo>
                    <a:pt x="7644" y="2304"/>
                  </a:lnTo>
                  <a:lnTo>
                    <a:pt x="7656" y="2304"/>
                  </a:lnTo>
                  <a:lnTo>
                    <a:pt x="7668" y="2310"/>
                  </a:lnTo>
                  <a:lnTo>
                    <a:pt x="7674" y="2322"/>
                  </a:lnTo>
                  <a:lnTo>
                    <a:pt x="7686" y="2334"/>
                  </a:lnTo>
                  <a:lnTo>
                    <a:pt x="7698" y="2358"/>
                  </a:lnTo>
                  <a:lnTo>
                    <a:pt x="7698" y="2376"/>
                  </a:lnTo>
                  <a:lnTo>
                    <a:pt x="7740" y="2412"/>
                  </a:lnTo>
                  <a:lnTo>
                    <a:pt x="7752" y="2466"/>
                  </a:lnTo>
                  <a:lnTo>
                    <a:pt x="7794" y="2508"/>
                  </a:lnTo>
                  <a:lnTo>
                    <a:pt x="7794" y="2502"/>
                  </a:lnTo>
                  <a:lnTo>
                    <a:pt x="7788" y="2496"/>
                  </a:lnTo>
                  <a:lnTo>
                    <a:pt x="7788" y="2484"/>
                  </a:lnTo>
                  <a:lnTo>
                    <a:pt x="7782" y="2472"/>
                  </a:lnTo>
                  <a:lnTo>
                    <a:pt x="7782" y="2460"/>
                  </a:lnTo>
                  <a:lnTo>
                    <a:pt x="7776" y="2448"/>
                  </a:lnTo>
                  <a:lnTo>
                    <a:pt x="7782" y="2442"/>
                  </a:lnTo>
                  <a:lnTo>
                    <a:pt x="7788" y="2442"/>
                  </a:lnTo>
                  <a:lnTo>
                    <a:pt x="7800" y="2454"/>
                  </a:lnTo>
                  <a:lnTo>
                    <a:pt x="7830" y="2454"/>
                  </a:lnTo>
                  <a:lnTo>
                    <a:pt x="7866" y="2496"/>
                  </a:lnTo>
                  <a:lnTo>
                    <a:pt x="7866" y="2472"/>
                  </a:lnTo>
                  <a:lnTo>
                    <a:pt x="7836" y="2430"/>
                  </a:lnTo>
                  <a:lnTo>
                    <a:pt x="7812" y="2436"/>
                  </a:lnTo>
                  <a:close/>
                  <a:moveTo>
                    <a:pt x="1344" y="84"/>
                  </a:moveTo>
                  <a:lnTo>
                    <a:pt x="1350" y="72"/>
                  </a:lnTo>
                  <a:lnTo>
                    <a:pt x="1308" y="66"/>
                  </a:lnTo>
                  <a:lnTo>
                    <a:pt x="1284" y="78"/>
                  </a:lnTo>
                  <a:lnTo>
                    <a:pt x="1290" y="90"/>
                  </a:lnTo>
                  <a:lnTo>
                    <a:pt x="1344" y="84"/>
                  </a:lnTo>
                  <a:close/>
                  <a:moveTo>
                    <a:pt x="9048" y="996"/>
                  </a:moveTo>
                  <a:lnTo>
                    <a:pt x="9036" y="984"/>
                  </a:lnTo>
                  <a:lnTo>
                    <a:pt x="9024" y="978"/>
                  </a:lnTo>
                  <a:lnTo>
                    <a:pt x="9006" y="972"/>
                  </a:lnTo>
                  <a:lnTo>
                    <a:pt x="8994" y="966"/>
                  </a:lnTo>
                  <a:lnTo>
                    <a:pt x="8982" y="966"/>
                  </a:lnTo>
                  <a:lnTo>
                    <a:pt x="8940" y="948"/>
                  </a:lnTo>
                  <a:lnTo>
                    <a:pt x="8898" y="948"/>
                  </a:lnTo>
                  <a:lnTo>
                    <a:pt x="8868" y="930"/>
                  </a:lnTo>
                  <a:lnTo>
                    <a:pt x="8778" y="924"/>
                  </a:lnTo>
                  <a:lnTo>
                    <a:pt x="8736" y="906"/>
                  </a:lnTo>
                  <a:lnTo>
                    <a:pt x="8700" y="906"/>
                  </a:lnTo>
                  <a:lnTo>
                    <a:pt x="8754" y="942"/>
                  </a:lnTo>
                  <a:lnTo>
                    <a:pt x="8808" y="966"/>
                  </a:lnTo>
                  <a:lnTo>
                    <a:pt x="8796" y="966"/>
                  </a:lnTo>
                  <a:lnTo>
                    <a:pt x="8784" y="972"/>
                  </a:lnTo>
                  <a:lnTo>
                    <a:pt x="8754" y="972"/>
                  </a:lnTo>
                  <a:lnTo>
                    <a:pt x="8730" y="960"/>
                  </a:lnTo>
                  <a:lnTo>
                    <a:pt x="8676" y="906"/>
                  </a:lnTo>
                  <a:lnTo>
                    <a:pt x="8580" y="870"/>
                  </a:lnTo>
                  <a:lnTo>
                    <a:pt x="8496" y="846"/>
                  </a:lnTo>
                  <a:lnTo>
                    <a:pt x="8442" y="834"/>
                  </a:lnTo>
                  <a:lnTo>
                    <a:pt x="8370" y="822"/>
                  </a:lnTo>
                  <a:lnTo>
                    <a:pt x="8280" y="804"/>
                  </a:lnTo>
                  <a:lnTo>
                    <a:pt x="8190" y="780"/>
                  </a:lnTo>
                  <a:lnTo>
                    <a:pt x="8112" y="762"/>
                  </a:lnTo>
                  <a:lnTo>
                    <a:pt x="8052" y="750"/>
                  </a:lnTo>
                  <a:lnTo>
                    <a:pt x="7998" y="738"/>
                  </a:lnTo>
                  <a:lnTo>
                    <a:pt x="7956" y="732"/>
                  </a:lnTo>
                  <a:lnTo>
                    <a:pt x="7758" y="732"/>
                  </a:lnTo>
                  <a:lnTo>
                    <a:pt x="7746" y="714"/>
                  </a:lnTo>
                  <a:lnTo>
                    <a:pt x="7698" y="720"/>
                  </a:lnTo>
                  <a:lnTo>
                    <a:pt x="7680" y="708"/>
                  </a:lnTo>
                  <a:lnTo>
                    <a:pt x="7626" y="708"/>
                  </a:lnTo>
                  <a:lnTo>
                    <a:pt x="7650" y="726"/>
                  </a:lnTo>
                  <a:lnTo>
                    <a:pt x="7644" y="744"/>
                  </a:lnTo>
                  <a:lnTo>
                    <a:pt x="7656" y="744"/>
                  </a:lnTo>
                  <a:lnTo>
                    <a:pt x="7680" y="756"/>
                  </a:lnTo>
                  <a:lnTo>
                    <a:pt x="7716" y="762"/>
                  </a:lnTo>
                  <a:lnTo>
                    <a:pt x="7740" y="774"/>
                  </a:lnTo>
                  <a:lnTo>
                    <a:pt x="7758" y="786"/>
                  </a:lnTo>
                  <a:lnTo>
                    <a:pt x="7752" y="798"/>
                  </a:lnTo>
                  <a:lnTo>
                    <a:pt x="7728" y="804"/>
                  </a:lnTo>
                  <a:lnTo>
                    <a:pt x="7698" y="804"/>
                  </a:lnTo>
                  <a:lnTo>
                    <a:pt x="7686" y="798"/>
                  </a:lnTo>
                  <a:lnTo>
                    <a:pt x="7680" y="792"/>
                  </a:lnTo>
                  <a:lnTo>
                    <a:pt x="7656" y="774"/>
                  </a:lnTo>
                  <a:lnTo>
                    <a:pt x="7584" y="774"/>
                  </a:lnTo>
                  <a:lnTo>
                    <a:pt x="7530" y="738"/>
                  </a:lnTo>
                  <a:lnTo>
                    <a:pt x="7524" y="738"/>
                  </a:lnTo>
                  <a:lnTo>
                    <a:pt x="7518" y="744"/>
                  </a:lnTo>
                  <a:lnTo>
                    <a:pt x="7506" y="744"/>
                  </a:lnTo>
                  <a:lnTo>
                    <a:pt x="7500" y="750"/>
                  </a:lnTo>
                  <a:lnTo>
                    <a:pt x="7446" y="750"/>
                  </a:lnTo>
                  <a:lnTo>
                    <a:pt x="7440" y="738"/>
                  </a:lnTo>
                  <a:lnTo>
                    <a:pt x="7344" y="744"/>
                  </a:lnTo>
                  <a:lnTo>
                    <a:pt x="7320" y="726"/>
                  </a:lnTo>
                  <a:lnTo>
                    <a:pt x="7314" y="732"/>
                  </a:lnTo>
                  <a:lnTo>
                    <a:pt x="7212" y="732"/>
                  </a:lnTo>
                  <a:lnTo>
                    <a:pt x="7206" y="738"/>
                  </a:lnTo>
                  <a:lnTo>
                    <a:pt x="7212" y="744"/>
                  </a:lnTo>
                  <a:lnTo>
                    <a:pt x="7218" y="756"/>
                  </a:lnTo>
                  <a:lnTo>
                    <a:pt x="7254" y="792"/>
                  </a:lnTo>
                  <a:lnTo>
                    <a:pt x="7248" y="792"/>
                  </a:lnTo>
                  <a:lnTo>
                    <a:pt x="7242" y="786"/>
                  </a:lnTo>
                  <a:lnTo>
                    <a:pt x="7230" y="780"/>
                  </a:lnTo>
                  <a:lnTo>
                    <a:pt x="7218" y="768"/>
                  </a:lnTo>
                  <a:lnTo>
                    <a:pt x="7206" y="762"/>
                  </a:lnTo>
                  <a:lnTo>
                    <a:pt x="7194" y="750"/>
                  </a:lnTo>
                  <a:lnTo>
                    <a:pt x="7176" y="744"/>
                  </a:lnTo>
                  <a:lnTo>
                    <a:pt x="7104" y="732"/>
                  </a:lnTo>
                  <a:lnTo>
                    <a:pt x="7086" y="732"/>
                  </a:lnTo>
                  <a:lnTo>
                    <a:pt x="7086" y="726"/>
                  </a:lnTo>
                  <a:lnTo>
                    <a:pt x="7056" y="696"/>
                  </a:lnTo>
                  <a:lnTo>
                    <a:pt x="7032" y="684"/>
                  </a:lnTo>
                  <a:lnTo>
                    <a:pt x="6990" y="666"/>
                  </a:lnTo>
                  <a:lnTo>
                    <a:pt x="6948" y="660"/>
                  </a:lnTo>
                  <a:lnTo>
                    <a:pt x="6912" y="654"/>
                  </a:lnTo>
                  <a:lnTo>
                    <a:pt x="6882" y="654"/>
                  </a:lnTo>
                  <a:lnTo>
                    <a:pt x="6864" y="648"/>
                  </a:lnTo>
                  <a:lnTo>
                    <a:pt x="6834" y="648"/>
                  </a:lnTo>
                  <a:lnTo>
                    <a:pt x="6786" y="636"/>
                  </a:lnTo>
                  <a:lnTo>
                    <a:pt x="6774" y="642"/>
                  </a:lnTo>
                  <a:lnTo>
                    <a:pt x="6714" y="642"/>
                  </a:lnTo>
                  <a:lnTo>
                    <a:pt x="6696" y="660"/>
                  </a:lnTo>
                  <a:lnTo>
                    <a:pt x="6684" y="666"/>
                  </a:lnTo>
                  <a:lnTo>
                    <a:pt x="6648" y="666"/>
                  </a:lnTo>
                  <a:lnTo>
                    <a:pt x="6630" y="660"/>
                  </a:lnTo>
                  <a:lnTo>
                    <a:pt x="6594" y="660"/>
                  </a:lnTo>
                  <a:lnTo>
                    <a:pt x="6582" y="654"/>
                  </a:lnTo>
                  <a:lnTo>
                    <a:pt x="6576" y="648"/>
                  </a:lnTo>
                  <a:lnTo>
                    <a:pt x="6552" y="636"/>
                  </a:lnTo>
                  <a:lnTo>
                    <a:pt x="6534" y="630"/>
                  </a:lnTo>
                  <a:lnTo>
                    <a:pt x="6522" y="624"/>
                  </a:lnTo>
                  <a:lnTo>
                    <a:pt x="6498" y="624"/>
                  </a:lnTo>
                  <a:lnTo>
                    <a:pt x="6486" y="630"/>
                  </a:lnTo>
                  <a:lnTo>
                    <a:pt x="6474" y="612"/>
                  </a:lnTo>
                  <a:lnTo>
                    <a:pt x="6438" y="612"/>
                  </a:lnTo>
                  <a:lnTo>
                    <a:pt x="6372" y="606"/>
                  </a:lnTo>
                  <a:lnTo>
                    <a:pt x="6408" y="594"/>
                  </a:lnTo>
                  <a:lnTo>
                    <a:pt x="6372" y="570"/>
                  </a:lnTo>
                  <a:lnTo>
                    <a:pt x="6360" y="570"/>
                  </a:lnTo>
                  <a:lnTo>
                    <a:pt x="6324" y="564"/>
                  </a:lnTo>
                  <a:lnTo>
                    <a:pt x="6282" y="558"/>
                  </a:lnTo>
                  <a:lnTo>
                    <a:pt x="6246" y="558"/>
                  </a:lnTo>
                  <a:lnTo>
                    <a:pt x="6228" y="564"/>
                  </a:lnTo>
                  <a:lnTo>
                    <a:pt x="6228" y="594"/>
                  </a:lnTo>
                  <a:lnTo>
                    <a:pt x="6222" y="600"/>
                  </a:lnTo>
                  <a:lnTo>
                    <a:pt x="6192" y="600"/>
                  </a:lnTo>
                  <a:lnTo>
                    <a:pt x="6180" y="594"/>
                  </a:lnTo>
                  <a:lnTo>
                    <a:pt x="6168" y="594"/>
                  </a:lnTo>
                  <a:lnTo>
                    <a:pt x="6186" y="582"/>
                  </a:lnTo>
                  <a:lnTo>
                    <a:pt x="6168" y="570"/>
                  </a:lnTo>
                  <a:lnTo>
                    <a:pt x="6096" y="570"/>
                  </a:lnTo>
                  <a:lnTo>
                    <a:pt x="6114" y="558"/>
                  </a:lnTo>
                  <a:lnTo>
                    <a:pt x="6156" y="558"/>
                  </a:lnTo>
                  <a:lnTo>
                    <a:pt x="6216" y="588"/>
                  </a:lnTo>
                  <a:lnTo>
                    <a:pt x="6216" y="564"/>
                  </a:lnTo>
                  <a:lnTo>
                    <a:pt x="6162" y="540"/>
                  </a:lnTo>
                  <a:lnTo>
                    <a:pt x="6048" y="546"/>
                  </a:lnTo>
                  <a:lnTo>
                    <a:pt x="6048" y="534"/>
                  </a:lnTo>
                  <a:lnTo>
                    <a:pt x="5928" y="540"/>
                  </a:lnTo>
                  <a:lnTo>
                    <a:pt x="5880" y="522"/>
                  </a:lnTo>
                  <a:lnTo>
                    <a:pt x="5862" y="522"/>
                  </a:lnTo>
                  <a:lnTo>
                    <a:pt x="5898" y="546"/>
                  </a:lnTo>
                  <a:lnTo>
                    <a:pt x="5850" y="546"/>
                  </a:lnTo>
                  <a:lnTo>
                    <a:pt x="5838" y="552"/>
                  </a:lnTo>
                  <a:lnTo>
                    <a:pt x="5832" y="552"/>
                  </a:lnTo>
                  <a:lnTo>
                    <a:pt x="5832" y="558"/>
                  </a:lnTo>
                  <a:lnTo>
                    <a:pt x="5844" y="564"/>
                  </a:lnTo>
                  <a:lnTo>
                    <a:pt x="5850" y="570"/>
                  </a:lnTo>
                  <a:lnTo>
                    <a:pt x="5862" y="576"/>
                  </a:lnTo>
                  <a:lnTo>
                    <a:pt x="5892" y="576"/>
                  </a:lnTo>
                  <a:lnTo>
                    <a:pt x="5892" y="582"/>
                  </a:lnTo>
                  <a:lnTo>
                    <a:pt x="5952" y="618"/>
                  </a:lnTo>
                  <a:lnTo>
                    <a:pt x="5904" y="618"/>
                  </a:lnTo>
                  <a:lnTo>
                    <a:pt x="5898" y="612"/>
                  </a:lnTo>
                  <a:lnTo>
                    <a:pt x="5886" y="606"/>
                  </a:lnTo>
                  <a:lnTo>
                    <a:pt x="5874" y="606"/>
                  </a:lnTo>
                  <a:lnTo>
                    <a:pt x="5862" y="600"/>
                  </a:lnTo>
                  <a:lnTo>
                    <a:pt x="5844" y="618"/>
                  </a:lnTo>
                  <a:lnTo>
                    <a:pt x="5868" y="636"/>
                  </a:lnTo>
                  <a:lnTo>
                    <a:pt x="5814" y="630"/>
                  </a:lnTo>
                  <a:lnTo>
                    <a:pt x="5808" y="630"/>
                  </a:lnTo>
                  <a:lnTo>
                    <a:pt x="5802" y="624"/>
                  </a:lnTo>
                  <a:lnTo>
                    <a:pt x="5784" y="618"/>
                  </a:lnTo>
                  <a:lnTo>
                    <a:pt x="5766" y="618"/>
                  </a:lnTo>
                  <a:lnTo>
                    <a:pt x="5754" y="612"/>
                  </a:lnTo>
                  <a:lnTo>
                    <a:pt x="5736" y="606"/>
                  </a:lnTo>
                  <a:lnTo>
                    <a:pt x="5724" y="606"/>
                  </a:lnTo>
                  <a:lnTo>
                    <a:pt x="5712" y="612"/>
                  </a:lnTo>
                  <a:lnTo>
                    <a:pt x="5700" y="612"/>
                  </a:lnTo>
                  <a:lnTo>
                    <a:pt x="5688" y="618"/>
                  </a:lnTo>
                  <a:lnTo>
                    <a:pt x="5682" y="624"/>
                  </a:lnTo>
                  <a:lnTo>
                    <a:pt x="5676" y="624"/>
                  </a:lnTo>
                  <a:lnTo>
                    <a:pt x="5610" y="618"/>
                  </a:lnTo>
                  <a:lnTo>
                    <a:pt x="5604" y="618"/>
                  </a:lnTo>
                  <a:lnTo>
                    <a:pt x="5598" y="612"/>
                  </a:lnTo>
                  <a:lnTo>
                    <a:pt x="5562" y="594"/>
                  </a:lnTo>
                  <a:lnTo>
                    <a:pt x="5556" y="594"/>
                  </a:lnTo>
                  <a:lnTo>
                    <a:pt x="5550" y="588"/>
                  </a:lnTo>
                  <a:lnTo>
                    <a:pt x="5538" y="588"/>
                  </a:lnTo>
                  <a:lnTo>
                    <a:pt x="5538" y="606"/>
                  </a:lnTo>
                  <a:lnTo>
                    <a:pt x="5544" y="612"/>
                  </a:lnTo>
                  <a:lnTo>
                    <a:pt x="5550" y="624"/>
                  </a:lnTo>
                  <a:lnTo>
                    <a:pt x="5556" y="630"/>
                  </a:lnTo>
                  <a:lnTo>
                    <a:pt x="5562" y="642"/>
                  </a:lnTo>
                  <a:lnTo>
                    <a:pt x="5562" y="660"/>
                  </a:lnTo>
                  <a:lnTo>
                    <a:pt x="5556" y="666"/>
                  </a:lnTo>
                  <a:lnTo>
                    <a:pt x="5532" y="660"/>
                  </a:lnTo>
                  <a:lnTo>
                    <a:pt x="5424" y="624"/>
                  </a:lnTo>
                  <a:lnTo>
                    <a:pt x="5412" y="618"/>
                  </a:lnTo>
                  <a:lnTo>
                    <a:pt x="5406" y="618"/>
                  </a:lnTo>
                  <a:lnTo>
                    <a:pt x="5400" y="612"/>
                  </a:lnTo>
                  <a:lnTo>
                    <a:pt x="5394" y="600"/>
                  </a:lnTo>
                  <a:lnTo>
                    <a:pt x="5382" y="594"/>
                  </a:lnTo>
                  <a:lnTo>
                    <a:pt x="5376" y="588"/>
                  </a:lnTo>
                  <a:lnTo>
                    <a:pt x="5376" y="606"/>
                  </a:lnTo>
                  <a:lnTo>
                    <a:pt x="5322" y="588"/>
                  </a:lnTo>
                  <a:lnTo>
                    <a:pt x="5292" y="570"/>
                  </a:lnTo>
                  <a:lnTo>
                    <a:pt x="5298" y="570"/>
                  </a:lnTo>
                  <a:lnTo>
                    <a:pt x="5304" y="576"/>
                  </a:lnTo>
                  <a:lnTo>
                    <a:pt x="5328" y="576"/>
                  </a:lnTo>
                  <a:lnTo>
                    <a:pt x="5340" y="582"/>
                  </a:lnTo>
                  <a:lnTo>
                    <a:pt x="5352" y="582"/>
                  </a:lnTo>
                  <a:lnTo>
                    <a:pt x="5358" y="576"/>
                  </a:lnTo>
                  <a:lnTo>
                    <a:pt x="5358" y="570"/>
                  </a:lnTo>
                  <a:lnTo>
                    <a:pt x="5346" y="564"/>
                  </a:lnTo>
                  <a:lnTo>
                    <a:pt x="5334" y="552"/>
                  </a:lnTo>
                  <a:lnTo>
                    <a:pt x="5292" y="552"/>
                  </a:lnTo>
                  <a:lnTo>
                    <a:pt x="5304" y="540"/>
                  </a:lnTo>
                  <a:lnTo>
                    <a:pt x="5298" y="534"/>
                  </a:lnTo>
                  <a:lnTo>
                    <a:pt x="5286" y="528"/>
                  </a:lnTo>
                  <a:lnTo>
                    <a:pt x="5256" y="528"/>
                  </a:lnTo>
                  <a:lnTo>
                    <a:pt x="5268" y="510"/>
                  </a:lnTo>
                  <a:lnTo>
                    <a:pt x="5262" y="510"/>
                  </a:lnTo>
                  <a:lnTo>
                    <a:pt x="5256" y="504"/>
                  </a:lnTo>
                  <a:lnTo>
                    <a:pt x="5232" y="504"/>
                  </a:lnTo>
                  <a:lnTo>
                    <a:pt x="5220" y="498"/>
                  </a:lnTo>
                  <a:lnTo>
                    <a:pt x="5208" y="498"/>
                  </a:lnTo>
                  <a:lnTo>
                    <a:pt x="5202" y="492"/>
                  </a:lnTo>
                  <a:lnTo>
                    <a:pt x="5190" y="492"/>
                  </a:lnTo>
                  <a:lnTo>
                    <a:pt x="5184" y="486"/>
                  </a:lnTo>
                  <a:lnTo>
                    <a:pt x="5142" y="486"/>
                  </a:lnTo>
                  <a:lnTo>
                    <a:pt x="5130" y="492"/>
                  </a:lnTo>
                  <a:lnTo>
                    <a:pt x="5094" y="492"/>
                  </a:lnTo>
                  <a:lnTo>
                    <a:pt x="5076" y="486"/>
                  </a:lnTo>
                  <a:lnTo>
                    <a:pt x="5070" y="480"/>
                  </a:lnTo>
                  <a:lnTo>
                    <a:pt x="5064" y="480"/>
                  </a:lnTo>
                  <a:lnTo>
                    <a:pt x="5040" y="486"/>
                  </a:lnTo>
                  <a:lnTo>
                    <a:pt x="5040" y="474"/>
                  </a:lnTo>
                  <a:lnTo>
                    <a:pt x="4992" y="468"/>
                  </a:lnTo>
                  <a:lnTo>
                    <a:pt x="4980" y="456"/>
                  </a:lnTo>
                  <a:lnTo>
                    <a:pt x="4974" y="474"/>
                  </a:lnTo>
                  <a:lnTo>
                    <a:pt x="4956" y="480"/>
                  </a:lnTo>
                  <a:lnTo>
                    <a:pt x="4986" y="498"/>
                  </a:lnTo>
                  <a:lnTo>
                    <a:pt x="5010" y="528"/>
                  </a:lnTo>
                  <a:lnTo>
                    <a:pt x="4962" y="522"/>
                  </a:lnTo>
                  <a:lnTo>
                    <a:pt x="4956" y="516"/>
                  </a:lnTo>
                  <a:lnTo>
                    <a:pt x="4890" y="522"/>
                  </a:lnTo>
                  <a:lnTo>
                    <a:pt x="4872" y="528"/>
                  </a:lnTo>
                  <a:lnTo>
                    <a:pt x="4872" y="516"/>
                  </a:lnTo>
                  <a:lnTo>
                    <a:pt x="4824" y="522"/>
                  </a:lnTo>
                  <a:lnTo>
                    <a:pt x="4818" y="510"/>
                  </a:lnTo>
                  <a:lnTo>
                    <a:pt x="4764" y="510"/>
                  </a:lnTo>
                  <a:lnTo>
                    <a:pt x="4728" y="504"/>
                  </a:lnTo>
                  <a:lnTo>
                    <a:pt x="4746" y="480"/>
                  </a:lnTo>
                  <a:lnTo>
                    <a:pt x="4620" y="480"/>
                  </a:lnTo>
                  <a:lnTo>
                    <a:pt x="4608" y="468"/>
                  </a:lnTo>
                  <a:lnTo>
                    <a:pt x="4602" y="474"/>
                  </a:lnTo>
                  <a:lnTo>
                    <a:pt x="4590" y="468"/>
                  </a:lnTo>
                  <a:lnTo>
                    <a:pt x="4542" y="474"/>
                  </a:lnTo>
                  <a:lnTo>
                    <a:pt x="4548" y="486"/>
                  </a:lnTo>
                  <a:lnTo>
                    <a:pt x="4488" y="480"/>
                  </a:lnTo>
                  <a:lnTo>
                    <a:pt x="4476" y="486"/>
                  </a:lnTo>
                  <a:lnTo>
                    <a:pt x="4506" y="498"/>
                  </a:lnTo>
                  <a:lnTo>
                    <a:pt x="4464" y="492"/>
                  </a:lnTo>
                  <a:lnTo>
                    <a:pt x="4464" y="474"/>
                  </a:lnTo>
                  <a:lnTo>
                    <a:pt x="4434" y="456"/>
                  </a:lnTo>
                  <a:lnTo>
                    <a:pt x="4416" y="456"/>
                  </a:lnTo>
                  <a:lnTo>
                    <a:pt x="4428" y="474"/>
                  </a:lnTo>
                  <a:lnTo>
                    <a:pt x="4374" y="474"/>
                  </a:lnTo>
                  <a:lnTo>
                    <a:pt x="4368" y="468"/>
                  </a:lnTo>
                  <a:lnTo>
                    <a:pt x="4356" y="468"/>
                  </a:lnTo>
                  <a:lnTo>
                    <a:pt x="4350" y="456"/>
                  </a:lnTo>
                  <a:lnTo>
                    <a:pt x="4320" y="456"/>
                  </a:lnTo>
                  <a:lnTo>
                    <a:pt x="4296" y="444"/>
                  </a:lnTo>
                  <a:lnTo>
                    <a:pt x="4266" y="468"/>
                  </a:lnTo>
                  <a:lnTo>
                    <a:pt x="4320" y="474"/>
                  </a:lnTo>
                  <a:lnTo>
                    <a:pt x="4332" y="474"/>
                  </a:lnTo>
                  <a:lnTo>
                    <a:pt x="4326" y="480"/>
                  </a:lnTo>
                  <a:lnTo>
                    <a:pt x="4314" y="486"/>
                  </a:lnTo>
                  <a:lnTo>
                    <a:pt x="4308" y="492"/>
                  </a:lnTo>
                  <a:lnTo>
                    <a:pt x="4272" y="492"/>
                  </a:lnTo>
                  <a:lnTo>
                    <a:pt x="4266" y="498"/>
                  </a:lnTo>
                  <a:lnTo>
                    <a:pt x="4254" y="504"/>
                  </a:lnTo>
                  <a:lnTo>
                    <a:pt x="4182" y="504"/>
                  </a:lnTo>
                  <a:lnTo>
                    <a:pt x="4146" y="510"/>
                  </a:lnTo>
                  <a:lnTo>
                    <a:pt x="4134" y="534"/>
                  </a:lnTo>
                  <a:lnTo>
                    <a:pt x="4110" y="528"/>
                  </a:lnTo>
                  <a:lnTo>
                    <a:pt x="4110" y="516"/>
                  </a:lnTo>
                  <a:lnTo>
                    <a:pt x="4116" y="504"/>
                  </a:lnTo>
                  <a:lnTo>
                    <a:pt x="4122" y="498"/>
                  </a:lnTo>
                  <a:lnTo>
                    <a:pt x="4134" y="492"/>
                  </a:lnTo>
                  <a:lnTo>
                    <a:pt x="4152" y="492"/>
                  </a:lnTo>
                  <a:lnTo>
                    <a:pt x="4164" y="480"/>
                  </a:lnTo>
                  <a:lnTo>
                    <a:pt x="4206" y="474"/>
                  </a:lnTo>
                  <a:lnTo>
                    <a:pt x="4248" y="438"/>
                  </a:lnTo>
                  <a:lnTo>
                    <a:pt x="4248" y="426"/>
                  </a:lnTo>
                  <a:lnTo>
                    <a:pt x="4254" y="420"/>
                  </a:lnTo>
                  <a:lnTo>
                    <a:pt x="4266" y="414"/>
                  </a:lnTo>
                  <a:lnTo>
                    <a:pt x="4278" y="414"/>
                  </a:lnTo>
                  <a:lnTo>
                    <a:pt x="4290" y="408"/>
                  </a:lnTo>
                  <a:lnTo>
                    <a:pt x="4302" y="408"/>
                  </a:lnTo>
                  <a:lnTo>
                    <a:pt x="4320" y="402"/>
                  </a:lnTo>
                  <a:lnTo>
                    <a:pt x="4332" y="402"/>
                  </a:lnTo>
                  <a:lnTo>
                    <a:pt x="4344" y="396"/>
                  </a:lnTo>
                  <a:lnTo>
                    <a:pt x="4350" y="390"/>
                  </a:lnTo>
                  <a:lnTo>
                    <a:pt x="4356" y="378"/>
                  </a:lnTo>
                  <a:lnTo>
                    <a:pt x="4350" y="366"/>
                  </a:lnTo>
                  <a:lnTo>
                    <a:pt x="4344" y="360"/>
                  </a:lnTo>
                  <a:lnTo>
                    <a:pt x="4332" y="354"/>
                  </a:lnTo>
                  <a:lnTo>
                    <a:pt x="4326" y="348"/>
                  </a:lnTo>
                  <a:lnTo>
                    <a:pt x="4290" y="348"/>
                  </a:lnTo>
                  <a:lnTo>
                    <a:pt x="4320" y="336"/>
                  </a:lnTo>
                  <a:lnTo>
                    <a:pt x="4314" y="330"/>
                  </a:lnTo>
                  <a:lnTo>
                    <a:pt x="4302" y="324"/>
                  </a:lnTo>
                  <a:lnTo>
                    <a:pt x="4290" y="312"/>
                  </a:lnTo>
                  <a:lnTo>
                    <a:pt x="4284" y="312"/>
                  </a:lnTo>
                  <a:lnTo>
                    <a:pt x="4278" y="318"/>
                  </a:lnTo>
                  <a:lnTo>
                    <a:pt x="4254" y="318"/>
                  </a:lnTo>
                  <a:lnTo>
                    <a:pt x="4248" y="312"/>
                  </a:lnTo>
                  <a:lnTo>
                    <a:pt x="4242" y="300"/>
                  </a:lnTo>
                  <a:lnTo>
                    <a:pt x="4236" y="294"/>
                  </a:lnTo>
                  <a:lnTo>
                    <a:pt x="4194" y="294"/>
                  </a:lnTo>
                  <a:lnTo>
                    <a:pt x="4188" y="300"/>
                  </a:lnTo>
                  <a:lnTo>
                    <a:pt x="4182" y="300"/>
                  </a:lnTo>
                  <a:lnTo>
                    <a:pt x="4128" y="288"/>
                  </a:lnTo>
                  <a:lnTo>
                    <a:pt x="3990" y="282"/>
                  </a:lnTo>
                  <a:lnTo>
                    <a:pt x="3990" y="300"/>
                  </a:lnTo>
                  <a:lnTo>
                    <a:pt x="3924" y="300"/>
                  </a:lnTo>
                  <a:lnTo>
                    <a:pt x="3942" y="282"/>
                  </a:lnTo>
                  <a:lnTo>
                    <a:pt x="3942" y="276"/>
                  </a:lnTo>
                  <a:lnTo>
                    <a:pt x="3936" y="270"/>
                  </a:lnTo>
                  <a:lnTo>
                    <a:pt x="3912" y="264"/>
                  </a:lnTo>
                  <a:lnTo>
                    <a:pt x="3882" y="264"/>
                  </a:lnTo>
                  <a:lnTo>
                    <a:pt x="3852" y="270"/>
                  </a:lnTo>
                  <a:lnTo>
                    <a:pt x="3840" y="270"/>
                  </a:lnTo>
                  <a:lnTo>
                    <a:pt x="3780" y="264"/>
                  </a:lnTo>
                  <a:lnTo>
                    <a:pt x="3792" y="264"/>
                  </a:lnTo>
                  <a:lnTo>
                    <a:pt x="3810" y="258"/>
                  </a:lnTo>
                  <a:lnTo>
                    <a:pt x="3822" y="258"/>
                  </a:lnTo>
                  <a:lnTo>
                    <a:pt x="3834" y="252"/>
                  </a:lnTo>
                  <a:lnTo>
                    <a:pt x="3840" y="252"/>
                  </a:lnTo>
                  <a:lnTo>
                    <a:pt x="3840" y="246"/>
                  </a:lnTo>
                  <a:lnTo>
                    <a:pt x="3834" y="240"/>
                  </a:lnTo>
                  <a:lnTo>
                    <a:pt x="3822" y="240"/>
                  </a:lnTo>
                  <a:lnTo>
                    <a:pt x="3804" y="234"/>
                  </a:lnTo>
                  <a:lnTo>
                    <a:pt x="3762" y="234"/>
                  </a:lnTo>
                  <a:lnTo>
                    <a:pt x="3720" y="228"/>
                  </a:lnTo>
                  <a:lnTo>
                    <a:pt x="3714" y="240"/>
                  </a:lnTo>
                  <a:lnTo>
                    <a:pt x="3684" y="240"/>
                  </a:lnTo>
                  <a:lnTo>
                    <a:pt x="3672" y="246"/>
                  </a:lnTo>
                  <a:lnTo>
                    <a:pt x="3660" y="246"/>
                  </a:lnTo>
                  <a:lnTo>
                    <a:pt x="3648" y="252"/>
                  </a:lnTo>
                  <a:lnTo>
                    <a:pt x="3648" y="258"/>
                  </a:lnTo>
                  <a:lnTo>
                    <a:pt x="3654" y="270"/>
                  </a:lnTo>
                  <a:lnTo>
                    <a:pt x="3678" y="282"/>
                  </a:lnTo>
                  <a:lnTo>
                    <a:pt x="3696" y="294"/>
                  </a:lnTo>
                  <a:lnTo>
                    <a:pt x="3708" y="294"/>
                  </a:lnTo>
                  <a:lnTo>
                    <a:pt x="3714" y="300"/>
                  </a:lnTo>
                  <a:lnTo>
                    <a:pt x="3720" y="300"/>
                  </a:lnTo>
                  <a:lnTo>
                    <a:pt x="3576" y="294"/>
                  </a:lnTo>
                  <a:lnTo>
                    <a:pt x="3630" y="312"/>
                  </a:lnTo>
                  <a:lnTo>
                    <a:pt x="3576" y="324"/>
                  </a:lnTo>
                  <a:lnTo>
                    <a:pt x="3564" y="330"/>
                  </a:lnTo>
                  <a:lnTo>
                    <a:pt x="3534" y="336"/>
                  </a:lnTo>
                  <a:lnTo>
                    <a:pt x="3498" y="342"/>
                  </a:lnTo>
                  <a:lnTo>
                    <a:pt x="3474" y="342"/>
                  </a:lnTo>
                  <a:lnTo>
                    <a:pt x="3468" y="336"/>
                  </a:lnTo>
                  <a:lnTo>
                    <a:pt x="3474" y="324"/>
                  </a:lnTo>
                  <a:lnTo>
                    <a:pt x="3486" y="312"/>
                  </a:lnTo>
                  <a:lnTo>
                    <a:pt x="3420" y="312"/>
                  </a:lnTo>
                  <a:lnTo>
                    <a:pt x="3408" y="318"/>
                  </a:lnTo>
                  <a:lnTo>
                    <a:pt x="3390" y="318"/>
                  </a:lnTo>
                  <a:lnTo>
                    <a:pt x="3378" y="324"/>
                  </a:lnTo>
                  <a:lnTo>
                    <a:pt x="3366" y="336"/>
                  </a:lnTo>
                  <a:lnTo>
                    <a:pt x="3348" y="336"/>
                  </a:lnTo>
                  <a:lnTo>
                    <a:pt x="3318" y="342"/>
                  </a:lnTo>
                  <a:lnTo>
                    <a:pt x="3276" y="342"/>
                  </a:lnTo>
                  <a:lnTo>
                    <a:pt x="3246" y="348"/>
                  </a:lnTo>
                  <a:lnTo>
                    <a:pt x="3234" y="354"/>
                  </a:lnTo>
                  <a:lnTo>
                    <a:pt x="3216" y="354"/>
                  </a:lnTo>
                  <a:lnTo>
                    <a:pt x="3204" y="360"/>
                  </a:lnTo>
                  <a:lnTo>
                    <a:pt x="3186" y="360"/>
                  </a:lnTo>
                  <a:lnTo>
                    <a:pt x="3180" y="366"/>
                  </a:lnTo>
                  <a:lnTo>
                    <a:pt x="3174" y="366"/>
                  </a:lnTo>
                  <a:lnTo>
                    <a:pt x="3132" y="396"/>
                  </a:lnTo>
                  <a:lnTo>
                    <a:pt x="3114" y="396"/>
                  </a:lnTo>
                  <a:lnTo>
                    <a:pt x="3108" y="402"/>
                  </a:lnTo>
                  <a:lnTo>
                    <a:pt x="3102" y="402"/>
                  </a:lnTo>
                  <a:lnTo>
                    <a:pt x="3096" y="408"/>
                  </a:lnTo>
                  <a:lnTo>
                    <a:pt x="3102" y="414"/>
                  </a:lnTo>
                  <a:lnTo>
                    <a:pt x="3120" y="426"/>
                  </a:lnTo>
                  <a:lnTo>
                    <a:pt x="3132" y="438"/>
                  </a:lnTo>
                  <a:lnTo>
                    <a:pt x="3150" y="444"/>
                  </a:lnTo>
                  <a:lnTo>
                    <a:pt x="3156" y="450"/>
                  </a:lnTo>
                  <a:lnTo>
                    <a:pt x="3162" y="450"/>
                  </a:lnTo>
                  <a:lnTo>
                    <a:pt x="3120" y="462"/>
                  </a:lnTo>
                  <a:lnTo>
                    <a:pt x="3096" y="474"/>
                  </a:lnTo>
                  <a:lnTo>
                    <a:pt x="2994" y="474"/>
                  </a:lnTo>
                  <a:lnTo>
                    <a:pt x="2988" y="480"/>
                  </a:lnTo>
                  <a:lnTo>
                    <a:pt x="2952" y="468"/>
                  </a:lnTo>
                  <a:lnTo>
                    <a:pt x="2934" y="474"/>
                  </a:lnTo>
                  <a:lnTo>
                    <a:pt x="2880" y="474"/>
                  </a:lnTo>
                  <a:lnTo>
                    <a:pt x="2874" y="480"/>
                  </a:lnTo>
                  <a:lnTo>
                    <a:pt x="2874" y="498"/>
                  </a:lnTo>
                  <a:lnTo>
                    <a:pt x="2880" y="510"/>
                  </a:lnTo>
                  <a:lnTo>
                    <a:pt x="2892" y="522"/>
                  </a:lnTo>
                  <a:lnTo>
                    <a:pt x="2898" y="522"/>
                  </a:lnTo>
                  <a:lnTo>
                    <a:pt x="2904" y="528"/>
                  </a:lnTo>
                  <a:lnTo>
                    <a:pt x="2910" y="540"/>
                  </a:lnTo>
                  <a:lnTo>
                    <a:pt x="2916" y="546"/>
                  </a:lnTo>
                  <a:lnTo>
                    <a:pt x="2922" y="546"/>
                  </a:lnTo>
                  <a:lnTo>
                    <a:pt x="2928" y="552"/>
                  </a:lnTo>
                  <a:lnTo>
                    <a:pt x="2940" y="552"/>
                  </a:lnTo>
                  <a:lnTo>
                    <a:pt x="2952" y="558"/>
                  </a:lnTo>
                  <a:lnTo>
                    <a:pt x="2964" y="558"/>
                  </a:lnTo>
                  <a:lnTo>
                    <a:pt x="2976" y="564"/>
                  </a:lnTo>
                  <a:lnTo>
                    <a:pt x="2994" y="564"/>
                  </a:lnTo>
                  <a:lnTo>
                    <a:pt x="3012" y="570"/>
                  </a:lnTo>
                  <a:lnTo>
                    <a:pt x="3024" y="570"/>
                  </a:lnTo>
                  <a:lnTo>
                    <a:pt x="3036" y="576"/>
                  </a:lnTo>
                  <a:lnTo>
                    <a:pt x="3042" y="576"/>
                  </a:lnTo>
                  <a:lnTo>
                    <a:pt x="3054" y="588"/>
                  </a:lnTo>
                  <a:lnTo>
                    <a:pt x="3054" y="594"/>
                  </a:lnTo>
                  <a:lnTo>
                    <a:pt x="3060" y="600"/>
                  </a:lnTo>
                  <a:lnTo>
                    <a:pt x="3030" y="600"/>
                  </a:lnTo>
                  <a:lnTo>
                    <a:pt x="3012" y="606"/>
                  </a:lnTo>
                  <a:lnTo>
                    <a:pt x="3000" y="606"/>
                  </a:lnTo>
                  <a:lnTo>
                    <a:pt x="2964" y="588"/>
                  </a:lnTo>
                  <a:lnTo>
                    <a:pt x="2928" y="576"/>
                  </a:lnTo>
                  <a:lnTo>
                    <a:pt x="2904" y="570"/>
                  </a:lnTo>
                  <a:lnTo>
                    <a:pt x="2886" y="564"/>
                  </a:lnTo>
                  <a:lnTo>
                    <a:pt x="2862" y="564"/>
                  </a:lnTo>
                  <a:lnTo>
                    <a:pt x="2844" y="558"/>
                  </a:lnTo>
                  <a:lnTo>
                    <a:pt x="2802" y="558"/>
                  </a:lnTo>
                  <a:lnTo>
                    <a:pt x="2796" y="564"/>
                  </a:lnTo>
                  <a:lnTo>
                    <a:pt x="2796" y="576"/>
                  </a:lnTo>
                  <a:lnTo>
                    <a:pt x="2802" y="582"/>
                  </a:lnTo>
                  <a:lnTo>
                    <a:pt x="2808" y="582"/>
                  </a:lnTo>
                  <a:lnTo>
                    <a:pt x="2820" y="594"/>
                  </a:lnTo>
                  <a:lnTo>
                    <a:pt x="2784" y="594"/>
                  </a:lnTo>
                  <a:lnTo>
                    <a:pt x="2772" y="582"/>
                  </a:lnTo>
                  <a:lnTo>
                    <a:pt x="2754" y="582"/>
                  </a:lnTo>
                  <a:lnTo>
                    <a:pt x="2748" y="576"/>
                  </a:lnTo>
                  <a:lnTo>
                    <a:pt x="2724" y="576"/>
                  </a:lnTo>
                  <a:lnTo>
                    <a:pt x="2724" y="582"/>
                  </a:lnTo>
                  <a:lnTo>
                    <a:pt x="2730" y="600"/>
                  </a:lnTo>
                  <a:lnTo>
                    <a:pt x="2736" y="612"/>
                  </a:lnTo>
                  <a:lnTo>
                    <a:pt x="2748" y="618"/>
                  </a:lnTo>
                  <a:lnTo>
                    <a:pt x="2766" y="624"/>
                  </a:lnTo>
                  <a:lnTo>
                    <a:pt x="2802" y="624"/>
                  </a:lnTo>
                  <a:lnTo>
                    <a:pt x="2820" y="630"/>
                  </a:lnTo>
                  <a:lnTo>
                    <a:pt x="2844" y="630"/>
                  </a:lnTo>
                  <a:lnTo>
                    <a:pt x="2856" y="636"/>
                  </a:lnTo>
                  <a:lnTo>
                    <a:pt x="2862" y="648"/>
                  </a:lnTo>
                  <a:lnTo>
                    <a:pt x="2874" y="654"/>
                  </a:lnTo>
                  <a:lnTo>
                    <a:pt x="2844" y="654"/>
                  </a:lnTo>
                  <a:lnTo>
                    <a:pt x="2838" y="648"/>
                  </a:lnTo>
                  <a:lnTo>
                    <a:pt x="2826" y="642"/>
                  </a:lnTo>
                  <a:lnTo>
                    <a:pt x="2772" y="642"/>
                  </a:lnTo>
                  <a:lnTo>
                    <a:pt x="2760" y="636"/>
                  </a:lnTo>
                  <a:lnTo>
                    <a:pt x="2730" y="636"/>
                  </a:lnTo>
                  <a:lnTo>
                    <a:pt x="2724" y="624"/>
                  </a:lnTo>
                  <a:lnTo>
                    <a:pt x="2700" y="624"/>
                  </a:lnTo>
                  <a:lnTo>
                    <a:pt x="2694" y="606"/>
                  </a:lnTo>
                  <a:lnTo>
                    <a:pt x="2664" y="594"/>
                  </a:lnTo>
                  <a:lnTo>
                    <a:pt x="2670" y="588"/>
                  </a:lnTo>
                  <a:lnTo>
                    <a:pt x="2682" y="582"/>
                  </a:lnTo>
                  <a:lnTo>
                    <a:pt x="2688" y="576"/>
                  </a:lnTo>
                  <a:lnTo>
                    <a:pt x="2688" y="564"/>
                  </a:lnTo>
                  <a:lnTo>
                    <a:pt x="2658" y="534"/>
                  </a:lnTo>
                  <a:lnTo>
                    <a:pt x="2646" y="528"/>
                  </a:lnTo>
                  <a:lnTo>
                    <a:pt x="2616" y="528"/>
                  </a:lnTo>
                  <a:lnTo>
                    <a:pt x="2628" y="534"/>
                  </a:lnTo>
                  <a:lnTo>
                    <a:pt x="2652" y="558"/>
                  </a:lnTo>
                  <a:lnTo>
                    <a:pt x="2640" y="570"/>
                  </a:lnTo>
                  <a:lnTo>
                    <a:pt x="2616" y="582"/>
                  </a:lnTo>
                  <a:lnTo>
                    <a:pt x="2604" y="582"/>
                  </a:lnTo>
                  <a:lnTo>
                    <a:pt x="2586" y="624"/>
                  </a:lnTo>
                  <a:lnTo>
                    <a:pt x="2658" y="660"/>
                  </a:lnTo>
                  <a:lnTo>
                    <a:pt x="2676" y="660"/>
                  </a:lnTo>
                  <a:lnTo>
                    <a:pt x="2676" y="696"/>
                  </a:lnTo>
                  <a:lnTo>
                    <a:pt x="2670" y="708"/>
                  </a:lnTo>
                  <a:lnTo>
                    <a:pt x="2670" y="720"/>
                  </a:lnTo>
                  <a:lnTo>
                    <a:pt x="2676" y="738"/>
                  </a:lnTo>
                  <a:lnTo>
                    <a:pt x="2712" y="744"/>
                  </a:lnTo>
                  <a:lnTo>
                    <a:pt x="2712" y="768"/>
                  </a:lnTo>
                  <a:lnTo>
                    <a:pt x="2772" y="780"/>
                  </a:lnTo>
                  <a:lnTo>
                    <a:pt x="2778" y="780"/>
                  </a:lnTo>
                  <a:lnTo>
                    <a:pt x="2784" y="774"/>
                  </a:lnTo>
                  <a:lnTo>
                    <a:pt x="2796" y="774"/>
                  </a:lnTo>
                  <a:lnTo>
                    <a:pt x="2814" y="768"/>
                  </a:lnTo>
                  <a:lnTo>
                    <a:pt x="2850" y="768"/>
                  </a:lnTo>
                  <a:lnTo>
                    <a:pt x="2868" y="774"/>
                  </a:lnTo>
                  <a:lnTo>
                    <a:pt x="2874" y="780"/>
                  </a:lnTo>
                  <a:lnTo>
                    <a:pt x="2886" y="786"/>
                  </a:lnTo>
                  <a:lnTo>
                    <a:pt x="2904" y="786"/>
                  </a:lnTo>
                  <a:lnTo>
                    <a:pt x="2916" y="792"/>
                  </a:lnTo>
                  <a:lnTo>
                    <a:pt x="2952" y="804"/>
                  </a:lnTo>
                  <a:lnTo>
                    <a:pt x="2976" y="828"/>
                  </a:lnTo>
                  <a:lnTo>
                    <a:pt x="2976" y="834"/>
                  </a:lnTo>
                  <a:lnTo>
                    <a:pt x="2964" y="834"/>
                  </a:lnTo>
                  <a:lnTo>
                    <a:pt x="2958" y="840"/>
                  </a:lnTo>
                  <a:lnTo>
                    <a:pt x="2946" y="840"/>
                  </a:lnTo>
                  <a:lnTo>
                    <a:pt x="2940" y="846"/>
                  </a:lnTo>
                  <a:lnTo>
                    <a:pt x="2946" y="852"/>
                  </a:lnTo>
                  <a:lnTo>
                    <a:pt x="2958" y="858"/>
                  </a:lnTo>
                  <a:lnTo>
                    <a:pt x="2976" y="876"/>
                  </a:lnTo>
                  <a:lnTo>
                    <a:pt x="3024" y="876"/>
                  </a:lnTo>
                  <a:lnTo>
                    <a:pt x="3012" y="882"/>
                  </a:lnTo>
                  <a:lnTo>
                    <a:pt x="3006" y="882"/>
                  </a:lnTo>
                  <a:lnTo>
                    <a:pt x="2994" y="888"/>
                  </a:lnTo>
                  <a:lnTo>
                    <a:pt x="2970" y="888"/>
                  </a:lnTo>
                  <a:lnTo>
                    <a:pt x="2958" y="882"/>
                  </a:lnTo>
                  <a:lnTo>
                    <a:pt x="2952" y="876"/>
                  </a:lnTo>
                  <a:lnTo>
                    <a:pt x="2940" y="870"/>
                  </a:lnTo>
                  <a:lnTo>
                    <a:pt x="2940" y="858"/>
                  </a:lnTo>
                  <a:lnTo>
                    <a:pt x="2928" y="834"/>
                  </a:lnTo>
                  <a:lnTo>
                    <a:pt x="2916" y="822"/>
                  </a:lnTo>
                  <a:lnTo>
                    <a:pt x="2892" y="810"/>
                  </a:lnTo>
                  <a:lnTo>
                    <a:pt x="2886" y="804"/>
                  </a:lnTo>
                  <a:lnTo>
                    <a:pt x="2880" y="804"/>
                  </a:lnTo>
                  <a:lnTo>
                    <a:pt x="2874" y="798"/>
                  </a:lnTo>
                  <a:lnTo>
                    <a:pt x="2874" y="786"/>
                  </a:lnTo>
                  <a:lnTo>
                    <a:pt x="2868" y="780"/>
                  </a:lnTo>
                  <a:lnTo>
                    <a:pt x="2844" y="780"/>
                  </a:lnTo>
                  <a:lnTo>
                    <a:pt x="2832" y="786"/>
                  </a:lnTo>
                  <a:lnTo>
                    <a:pt x="2814" y="786"/>
                  </a:lnTo>
                  <a:lnTo>
                    <a:pt x="2802" y="792"/>
                  </a:lnTo>
                  <a:lnTo>
                    <a:pt x="2778" y="792"/>
                  </a:lnTo>
                  <a:lnTo>
                    <a:pt x="2760" y="810"/>
                  </a:lnTo>
                  <a:lnTo>
                    <a:pt x="2766" y="816"/>
                  </a:lnTo>
                  <a:lnTo>
                    <a:pt x="2772" y="828"/>
                  </a:lnTo>
                  <a:lnTo>
                    <a:pt x="2784" y="834"/>
                  </a:lnTo>
                  <a:lnTo>
                    <a:pt x="2802" y="852"/>
                  </a:lnTo>
                  <a:lnTo>
                    <a:pt x="2814" y="858"/>
                  </a:lnTo>
                  <a:lnTo>
                    <a:pt x="2814" y="864"/>
                  </a:lnTo>
                  <a:lnTo>
                    <a:pt x="2790" y="888"/>
                  </a:lnTo>
                  <a:lnTo>
                    <a:pt x="2784" y="888"/>
                  </a:lnTo>
                  <a:lnTo>
                    <a:pt x="2778" y="930"/>
                  </a:lnTo>
                  <a:lnTo>
                    <a:pt x="2736" y="948"/>
                  </a:lnTo>
                  <a:lnTo>
                    <a:pt x="2736" y="954"/>
                  </a:lnTo>
                  <a:lnTo>
                    <a:pt x="2730" y="966"/>
                  </a:lnTo>
                  <a:lnTo>
                    <a:pt x="2724" y="972"/>
                  </a:lnTo>
                  <a:lnTo>
                    <a:pt x="2694" y="972"/>
                  </a:lnTo>
                  <a:lnTo>
                    <a:pt x="2682" y="966"/>
                  </a:lnTo>
                  <a:lnTo>
                    <a:pt x="2652" y="966"/>
                  </a:lnTo>
                  <a:lnTo>
                    <a:pt x="2592" y="960"/>
                  </a:lnTo>
                  <a:lnTo>
                    <a:pt x="2586" y="960"/>
                  </a:lnTo>
                  <a:lnTo>
                    <a:pt x="2580" y="954"/>
                  </a:lnTo>
                  <a:lnTo>
                    <a:pt x="2568" y="948"/>
                  </a:lnTo>
                  <a:lnTo>
                    <a:pt x="2556" y="948"/>
                  </a:lnTo>
                  <a:lnTo>
                    <a:pt x="2544" y="936"/>
                  </a:lnTo>
                  <a:lnTo>
                    <a:pt x="2598" y="936"/>
                  </a:lnTo>
                  <a:lnTo>
                    <a:pt x="2616" y="942"/>
                  </a:lnTo>
                  <a:lnTo>
                    <a:pt x="2640" y="924"/>
                  </a:lnTo>
                  <a:lnTo>
                    <a:pt x="2652" y="924"/>
                  </a:lnTo>
                  <a:lnTo>
                    <a:pt x="2664" y="930"/>
                  </a:lnTo>
                  <a:lnTo>
                    <a:pt x="2682" y="930"/>
                  </a:lnTo>
                  <a:lnTo>
                    <a:pt x="2694" y="924"/>
                  </a:lnTo>
                  <a:lnTo>
                    <a:pt x="2694" y="906"/>
                  </a:lnTo>
                  <a:lnTo>
                    <a:pt x="2700" y="894"/>
                  </a:lnTo>
                  <a:lnTo>
                    <a:pt x="2700" y="882"/>
                  </a:lnTo>
                  <a:lnTo>
                    <a:pt x="2724" y="876"/>
                  </a:lnTo>
                  <a:lnTo>
                    <a:pt x="2724" y="852"/>
                  </a:lnTo>
                  <a:lnTo>
                    <a:pt x="2712" y="852"/>
                  </a:lnTo>
                  <a:lnTo>
                    <a:pt x="2718" y="846"/>
                  </a:lnTo>
                  <a:lnTo>
                    <a:pt x="2724" y="834"/>
                  </a:lnTo>
                  <a:lnTo>
                    <a:pt x="2724" y="822"/>
                  </a:lnTo>
                  <a:lnTo>
                    <a:pt x="2718" y="816"/>
                  </a:lnTo>
                  <a:lnTo>
                    <a:pt x="2712" y="816"/>
                  </a:lnTo>
                  <a:lnTo>
                    <a:pt x="2700" y="810"/>
                  </a:lnTo>
                  <a:lnTo>
                    <a:pt x="2682" y="810"/>
                  </a:lnTo>
                  <a:lnTo>
                    <a:pt x="2664" y="804"/>
                  </a:lnTo>
                  <a:lnTo>
                    <a:pt x="2652" y="804"/>
                  </a:lnTo>
                  <a:lnTo>
                    <a:pt x="2634" y="786"/>
                  </a:lnTo>
                  <a:lnTo>
                    <a:pt x="2634" y="744"/>
                  </a:lnTo>
                  <a:lnTo>
                    <a:pt x="2628" y="732"/>
                  </a:lnTo>
                  <a:lnTo>
                    <a:pt x="2616" y="720"/>
                  </a:lnTo>
                  <a:lnTo>
                    <a:pt x="2604" y="714"/>
                  </a:lnTo>
                  <a:lnTo>
                    <a:pt x="2598" y="702"/>
                  </a:lnTo>
                  <a:lnTo>
                    <a:pt x="2592" y="696"/>
                  </a:lnTo>
                  <a:lnTo>
                    <a:pt x="2586" y="660"/>
                  </a:lnTo>
                  <a:lnTo>
                    <a:pt x="2520" y="624"/>
                  </a:lnTo>
                  <a:lnTo>
                    <a:pt x="2532" y="612"/>
                  </a:lnTo>
                  <a:lnTo>
                    <a:pt x="2544" y="588"/>
                  </a:lnTo>
                  <a:lnTo>
                    <a:pt x="2544" y="576"/>
                  </a:lnTo>
                  <a:lnTo>
                    <a:pt x="2538" y="564"/>
                  </a:lnTo>
                  <a:lnTo>
                    <a:pt x="2514" y="540"/>
                  </a:lnTo>
                  <a:lnTo>
                    <a:pt x="2496" y="540"/>
                  </a:lnTo>
                  <a:lnTo>
                    <a:pt x="2484" y="534"/>
                  </a:lnTo>
                  <a:lnTo>
                    <a:pt x="2472" y="534"/>
                  </a:lnTo>
                  <a:lnTo>
                    <a:pt x="2340" y="522"/>
                  </a:lnTo>
                  <a:lnTo>
                    <a:pt x="2328" y="552"/>
                  </a:lnTo>
                  <a:lnTo>
                    <a:pt x="2346" y="570"/>
                  </a:lnTo>
                  <a:lnTo>
                    <a:pt x="2334" y="600"/>
                  </a:lnTo>
                  <a:lnTo>
                    <a:pt x="2280" y="624"/>
                  </a:lnTo>
                  <a:lnTo>
                    <a:pt x="2268" y="654"/>
                  </a:lnTo>
                  <a:lnTo>
                    <a:pt x="2304" y="660"/>
                  </a:lnTo>
                  <a:lnTo>
                    <a:pt x="2334" y="708"/>
                  </a:lnTo>
                  <a:lnTo>
                    <a:pt x="2322" y="726"/>
                  </a:lnTo>
                  <a:lnTo>
                    <a:pt x="2352" y="750"/>
                  </a:lnTo>
                  <a:lnTo>
                    <a:pt x="2388" y="744"/>
                  </a:lnTo>
                  <a:lnTo>
                    <a:pt x="2394" y="750"/>
                  </a:lnTo>
                  <a:lnTo>
                    <a:pt x="2400" y="762"/>
                  </a:lnTo>
                  <a:lnTo>
                    <a:pt x="2412" y="768"/>
                  </a:lnTo>
                  <a:lnTo>
                    <a:pt x="2418" y="774"/>
                  </a:lnTo>
                  <a:lnTo>
                    <a:pt x="2430" y="780"/>
                  </a:lnTo>
                  <a:lnTo>
                    <a:pt x="2472" y="780"/>
                  </a:lnTo>
                  <a:lnTo>
                    <a:pt x="2466" y="840"/>
                  </a:lnTo>
                  <a:lnTo>
                    <a:pt x="2448" y="816"/>
                  </a:lnTo>
                  <a:lnTo>
                    <a:pt x="2430" y="828"/>
                  </a:lnTo>
                  <a:lnTo>
                    <a:pt x="2418" y="822"/>
                  </a:lnTo>
                  <a:lnTo>
                    <a:pt x="2388" y="804"/>
                  </a:lnTo>
                  <a:lnTo>
                    <a:pt x="2352" y="792"/>
                  </a:lnTo>
                  <a:lnTo>
                    <a:pt x="2328" y="780"/>
                  </a:lnTo>
                  <a:lnTo>
                    <a:pt x="2268" y="780"/>
                  </a:lnTo>
                  <a:lnTo>
                    <a:pt x="2250" y="762"/>
                  </a:lnTo>
                  <a:lnTo>
                    <a:pt x="2244" y="780"/>
                  </a:lnTo>
                  <a:lnTo>
                    <a:pt x="2220" y="756"/>
                  </a:lnTo>
                  <a:lnTo>
                    <a:pt x="2214" y="756"/>
                  </a:lnTo>
                  <a:lnTo>
                    <a:pt x="2208" y="750"/>
                  </a:lnTo>
                  <a:lnTo>
                    <a:pt x="2196" y="744"/>
                  </a:lnTo>
                  <a:lnTo>
                    <a:pt x="2178" y="744"/>
                  </a:lnTo>
                  <a:lnTo>
                    <a:pt x="2154" y="732"/>
                  </a:lnTo>
                  <a:lnTo>
                    <a:pt x="2130" y="732"/>
                  </a:lnTo>
                  <a:lnTo>
                    <a:pt x="2118" y="738"/>
                  </a:lnTo>
                  <a:lnTo>
                    <a:pt x="2088" y="738"/>
                  </a:lnTo>
                  <a:lnTo>
                    <a:pt x="2076" y="732"/>
                  </a:lnTo>
                  <a:lnTo>
                    <a:pt x="2022" y="732"/>
                  </a:lnTo>
                  <a:lnTo>
                    <a:pt x="2016" y="738"/>
                  </a:lnTo>
                  <a:lnTo>
                    <a:pt x="2010" y="738"/>
                  </a:lnTo>
                  <a:lnTo>
                    <a:pt x="2004" y="744"/>
                  </a:lnTo>
                  <a:lnTo>
                    <a:pt x="2004" y="750"/>
                  </a:lnTo>
                  <a:lnTo>
                    <a:pt x="2016" y="762"/>
                  </a:lnTo>
                  <a:lnTo>
                    <a:pt x="2028" y="768"/>
                  </a:lnTo>
                  <a:lnTo>
                    <a:pt x="2040" y="780"/>
                  </a:lnTo>
                  <a:lnTo>
                    <a:pt x="2046" y="780"/>
                  </a:lnTo>
                  <a:lnTo>
                    <a:pt x="2022" y="810"/>
                  </a:lnTo>
                  <a:lnTo>
                    <a:pt x="2010" y="798"/>
                  </a:lnTo>
                  <a:lnTo>
                    <a:pt x="2010" y="828"/>
                  </a:lnTo>
                  <a:lnTo>
                    <a:pt x="1998" y="828"/>
                  </a:lnTo>
                  <a:lnTo>
                    <a:pt x="1986" y="822"/>
                  </a:lnTo>
                  <a:lnTo>
                    <a:pt x="1980" y="822"/>
                  </a:lnTo>
                  <a:lnTo>
                    <a:pt x="1974" y="816"/>
                  </a:lnTo>
                  <a:lnTo>
                    <a:pt x="1974" y="786"/>
                  </a:lnTo>
                  <a:lnTo>
                    <a:pt x="1968" y="780"/>
                  </a:lnTo>
                  <a:lnTo>
                    <a:pt x="1950" y="780"/>
                  </a:lnTo>
                  <a:lnTo>
                    <a:pt x="1938" y="786"/>
                  </a:lnTo>
                  <a:lnTo>
                    <a:pt x="1920" y="792"/>
                  </a:lnTo>
                  <a:lnTo>
                    <a:pt x="1908" y="804"/>
                  </a:lnTo>
                  <a:lnTo>
                    <a:pt x="1884" y="816"/>
                  </a:lnTo>
                  <a:lnTo>
                    <a:pt x="1866" y="816"/>
                  </a:lnTo>
                  <a:lnTo>
                    <a:pt x="1842" y="804"/>
                  </a:lnTo>
                  <a:lnTo>
                    <a:pt x="1824" y="804"/>
                  </a:lnTo>
                  <a:lnTo>
                    <a:pt x="1800" y="810"/>
                  </a:lnTo>
                  <a:lnTo>
                    <a:pt x="1782" y="816"/>
                  </a:lnTo>
                  <a:lnTo>
                    <a:pt x="1764" y="828"/>
                  </a:lnTo>
                  <a:lnTo>
                    <a:pt x="1752" y="834"/>
                  </a:lnTo>
                  <a:lnTo>
                    <a:pt x="1746" y="840"/>
                  </a:lnTo>
                  <a:lnTo>
                    <a:pt x="1680" y="840"/>
                  </a:lnTo>
                  <a:lnTo>
                    <a:pt x="1692" y="816"/>
                  </a:lnTo>
                  <a:lnTo>
                    <a:pt x="1692" y="780"/>
                  </a:lnTo>
                  <a:lnTo>
                    <a:pt x="1680" y="780"/>
                  </a:lnTo>
                  <a:lnTo>
                    <a:pt x="1668" y="786"/>
                  </a:lnTo>
                  <a:lnTo>
                    <a:pt x="1650" y="792"/>
                  </a:lnTo>
                  <a:lnTo>
                    <a:pt x="1638" y="792"/>
                  </a:lnTo>
                  <a:lnTo>
                    <a:pt x="1626" y="804"/>
                  </a:lnTo>
                  <a:lnTo>
                    <a:pt x="1626" y="816"/>
                  </a:lnTo>
                  <a:lnTo>
                    <a:pt x="1632" y="822"/>
                  </a:lnTo>
                  <a:lnTo>
                    <a:pt x="1632" y="828"/>
                  </a:lnTo>
                  <a:lnTo>
                    <a:pt x="1608" y="834"/>
                  </a:lnTo>
                  <a:lnTo>
                    <a:pt x="1608" y="810"/>
                  </a:lnTo>
                  <a:lnTo>
                    <a:pt x="1584" y="816"/>
                  </a:lnTo>
                  <a:lnTo>
                    <a:pt x="1530" y="822"/>
                  </a:lnTo>
                  <a:lnTo>
                    <a:pt x="1488" y="852"/>
                  </a:lnTo>
                  <a:lnTo>
                    <a:pt x="1440" y="858"/>
                  </a:lnTo>
                  <a:lnTo>
                    <a:pt x="1452" y="876"/>
                  </a:lnTo>
                  <a:lnTo>
                    <a:pt x="1440" y="876"/>
                  </a:lnTo>
                  <a:lnTo>
                    <a:pt x="1428" y="870"/>
                  </a:lnTo>
                  <a:lnTo>
                    <a:pt x="1422" y="870"/>
                  </a:lnTo>
                  <a:lnTo>
                    <a:pt x="1410" y="876"/>
                  </a:lnTo>
                  <a:lnTo>
                    <a:pt x="1404" y="882"/>
                  </a:lnTo>
                  <a:lnTo>
                    <a:pt x="1404" y="924"/>
                  </a:lnTo>
                  <a:lnTo>
                    <a:pt x="1332" y="930"/>
                  </a:lnTo>
                  <a:lnTo>
                    <a:pt x="1326" y="924"/>
                  </a:lnTo>
                  <a:lnTo>
                    <a:pt x="1314" y="918"/>
                  </a:lnTo>
                  <a:lnTo>
                    <a:pt x="1308" y="912"/>
                  </a:lnTo>
                  <a:lnTo>
                    <a:pt x="1266" y="912"/>
                  </a:lnTo>
                  <a:lnTo>
                    <a:pt x="1260" y="906"/>
                  </a:lnTo>
                  <a:lnTo>
                    <a:pt x="1260" y="876"/>
                  </a:lnTo>
                  <a:lnTo>
                    <a:pt x="1266" y="870"/>
                  </a:lnTo>
                  <a:lnTo>
                    <a:pt x="1266" y="864"/>
                  </a:lnTo>
                  <a:lnTo>
                    <a:pt x="1272" y="858"/>
                  </a:lnTo>
                  <a:lnTo>
                    <a:pt x="1284" y="864"/>
                  </a:lnTo>
                  <a:lnTo>
                    <a:pt x="1344" y="864"/>
                  </a:lnTo>
                  <a:lnTo>
                    <a:pt x="1332" y="858"/>
                  </a:lnTo>
                  <a:lnTo>
                    <a:pt x="1326" y="846"/>
                  </a:lnTo>
                  <a:lnTo>
                    <a:pt x="1314" y="840"/>
                  </a:lnTo>
                  <a:lnTo>
                    <a:pt x="1302" y="828"/>
                  </a:lnTo>
                  <a:lnTo>
                    <a:pt x="1290" y="822"/>
                  </a:lnTo>
                  <a:lnTo>
                    <a:pt x="1278" y="810"/>
                  </a:lnTo>
                  <a:lnTo>
                    <a:pt x="1152" y="810"/>
                  </a:lnTo>
                  <a:lnTo>
                    <a:pt x="1164" y="822"/>
                  </a:lnTo>
                  <a:lnTo>
                    <a:pt x="1188" y="822"/>
                  </a:lnTo>
                  <a:lnTo>
                    <a:pt x="1200" y="828"/>
                  </a:lnTo>
                  <a:lnTo>
                    <a:pt x="1200" y="846"/>
                  </a:lnTo>
                  <a:lnTo>
                    <a:pt x="1194" y="864"/>
                  </a:lnTo>
                  <a:lnTo>
                    <a:pt x="1194" y="876"/>
                  </a:lnTo>
                  <a:lnTo>
                    <a:pt x="1188" y="894"/>
                  </a:lnTo>
                  <a:lnTo>
                    <a:pt x="1188" y="918"/>
                  </a:lnTo>
                  <a:lnTo>
                    <a:pt x="1194" y="918"/>
                  </a:lnTo>
                  <a:lnTo>
                    <a:pt x="1206" y="924"/>
                  </a:lnTo>
                  <a:lnTo>
                    <a:pt x="1230" y="924"/>
                  </a:lnTo>
                  <a:lnTo>
                    <a:pt x="1236" y="930"/>
                  </a:lnTo>
                  <a:lnTo>
                    <a:pt x="1242" y="930"/>
                  </a:lnTo>
                  <a:lnTo>
                    <a:pt x="1236" y="966"/>
                  </a:lnTo>
                  <a:lnTo>
                    <a:pt x="1248" y="996"/>
                  </a:lnTo>
                  <a:lnTo>
                    <a:pt x="1212" y="972"/>
                  </a:lnTo>
                  <a:lnTo>
                    <a:pt x="1194" y="996"/>
                  </a:lnTo>
                  <a:lnTo>
                    <a:pt x="1188" y="966"/>
                  </a:lnTo>
                  <a:lnTo>
                    <a:pt x="1116" y="948"/>
                  </a:lnTo>
                  <a:lnTo>
                    <a:pt x="1086" y="984"/>
                  </a:lnTo>
                  <a:lnTo>
                    <a:pt x="1062" y="984"/>
                  </a:lnTo>
                  <a:lnTo>
                    <a:pt x="1056" y="996"/>
                  </a:lnTo>
                  <a:lnTo>
                    <a:pt x="1044" y="1002"/>
                  </a:lnTo>
                  <a:lnTo>
                    <a:pt x="1038" y="1008"/>
                  </a:lnTo>
                  <a:lnTo>
                    <a:pt x="1026" y="1014"/>
                  </a:lnTo>
                  <a:lnTo>
                    <a:pt x="1014" y="1014"/>
                  </a:lnTo>
                  <a:lnTo>
                    <a:pt x="1002" y="1020"/>
                  </a:lnTo>
                  <a:lnTo>
                    <a:pt x="1002" y="1032"/>
                  </a:lnTo>
                  <a:lnTo>
                    <a:pt x="1008" y="1038"/>
                  </a:lnTo>
                  <a:lnTo>
                    <a:pt x="1020" y="1044"/>
                  </a:lnTo>
                  <a:lnTo>
                    <a:pt x="1032" y="1056"/>
                  </a:lnTo>
                  <a:lnTo>
                    <a:pt x="1044" y="1062"/>
                  </a:lnTo>
                  <a:lnTo>
                    <a:pt x="1050" y="1068"/>
                  </a:lnTo>
                  <a:lnTo>
                    <a:pt x="1062" y="1074"/>
                  </a:lnTo>
                  <a:lnTo>
                    <a:pt x="1080" y="1104"/>
                  </a:lnTo>
                  <a:lnTo>
                    <a:pt x="1050" y="1086"/>
                  </a:lnTo>
                  <a:lnTo>
                    <a:pt x="1038" y="1092"/>
                  </a:lnTo>
                  <a:lnTo>
                    <a:pt x="1032" y="1098"/>
                  </a:lnTo>
                  <a:lnTo>
                    <a:pt x="1020" y="1098"/>
                  </a:lnTo>
                  <a:lnTo>
                    <a:pt x="1008" y="1092"/>
                  </a:lnTo>
                  <a:lnTo>
                    <a:pt x="996" y="1092"/>
                  </a:lnTo>
                  <a:lnTo>
                    <a:pt x="978" y="1086"/>
                  </a:lnTo>
                  <a:lnTo>
                    <a:pt x="966" y="1080"/>
                  </a:lnTo>
                  <a:lnTo>
                    <a:pt x="948" y="1080"/>
                  </a:lnTo>
                  <a:lnTo>
                    <a:pt x="936" y="1074"/>
                  </a:lnTo>
                  <a:lnTo>
                    <a:pt x="924" y="1074"/>
                  </a:lnTo>
                  <a:lnTo>
                    <a:pt x="918" y="1068"/>
                  </a:lnTo>
                  <a:lnTo>
                    <a:pt x="918" y="1056"/>
                  </a:lnTo>
                  <a:lnTo>
                    <a:pt x="906" y="1050"/>
                  </a:lnTo>
                  <a:lnTo>
                    <a:pt x="888" y="1050"/>
                  </a:lnTo>
                  <a:lnTo>
                    <a:pt x="864" y="1062"/>
                  </a:lnTo>
                  <a:lnTo>
                    <a:pt x="858" y="1068"/>
                  </a:lnTo>
                  <a:lnTo>
                    <a:pt x="840" y="1068"/>
                  </a:lnTo>
                  <a:lnTo>
                    <a:pt x="882" y="1104"/>
                  </a:lnTo>
                  <a:lnTo>
                    <a:pt x="900" y="1104"/>
                  </a:lnTo>
                  <a:lnTo>
                    <a:pt x="912" y="1110"/>
                  </a:lnTo>
                  <a:lnTo>
                    <a:pt x="924" y="1110"/>
                  </a:lnTo>
                  <a:lnTo>
                    <a:pt x="936" y="1116"/>
                  </a:lnTo>
                  <a:lnTo>
                    <a:pt x="942" y="1116"/>
                  </a:lnTo>
                  <a:lnTo>
                    <a:pt x="942" y="1122"/>
                  </a:lnTo>
                  <a:lnTo>
                    <a:pt x="936" y="1134"/>
                  </a:lnTo>
                  <a:lnTo>
                    <a:pt x="924" y="1140"/>
                  </a:lnTo>
                  <a:lnTo>
                    <a:pt x="918" y="1146"/>
                  </a:lnTo>
                  <a:lnTo>
                    <a:pt x="852" y="1128"/>
                  </a:lnTo>
                  <a:lnTo>
                    <a:pt x="840" y="1122"/>
                  </a:lnTo>
                  <a:lnTo>
                    <a:pt x="834" y="1116"/>
                  </a:lnTo>
                  <a:lnTo>
                    <a:pt x="822" y="1110"/>
                  </a:lnTo>
                  <a:lnTo>
                    <a:pt x="762" y="1110"/>
                  </a:lnTo>
                  <a:lnTo>
                    <a:pt x="756" y="1104"/>
                  </a:lnTo>
                  <a:lnTo>
                    <a:pt x="756" y="1056"/>
                  </a:lnTo>
                  <a:lnTo>
                    <a:pt x="738" y="1044"/>
                  </a:lnTo>
                  <a:lnTo>
                    <a:pt x="750" y="1032"/>
                  </a:lnTo>
                  <a:lnTo>
                    <a:pt x="756" y="1020"/>
                  </a:lnTo>
                  <a:lnTo>
                    <a:pt x="756" y="1002"/>
                  </a:lnTo>
                  <a:lnTo>
                    <a:pt x="738" y="990"/>
                  </a:lnTo>
                  <a:lnTo>
                    <a:pt x="702" y="978"/>
                  </a:lnTo>
                  <a:lnTo>
                    <a:pt x="672" y="972"/>
                  </a:lnTo>
                  <a:lnTo>
                    <a:pt x="660" y="966"/>
                  </a:lnTo>
                  <a:lnTo>
                    <a:pt x="630" y="948"/>
                  </a:lnTo>
                  <a:lnTo>
                    <a:pt x="606" y="930"/>
                  </a:lnTo>
                  <a:lnTo>
                    <a:pt x="594" y="912"/>
                  </a:lnTo>
                  <a:lnTo>
                    <a:pt x="630" y="912"/>
                  </a:lnTo>
                  <a:lnTo>
                    <a:pt x="630" y="924"/>
                  </a:lnTo>
                  <a:lnTo>
                    <a:pt x="642" y="924"/>
                  </a:lnTo>
                  <a:lnTo>
                    <a:pt x="654" y="930"/>
                  </a:lnTo>
                  <a:lnTo>
                    <a:pt x="672" y="930"/>
                  </a:lnTo>
                  <a:lnTo>
                    <a:pt x="690" y="936"/>
                  </a:lnTo>
                  <a:lnTo>
                    <a:pt x="720" y="936"/>
                  </a:lnTo>
                  <a:lnTo>
                    <a:pt x="732" y="942"/>
                  </a:lnTo>
                  <a:lnTo>
                    <a:pt x="738" y="954"/>
                  </a:lnTo>
                  <a:lnTo>
                    <a:pt x="762" y="966"/>
                  </a:lnTo>
                  <a:lnTo>
                    <a:pt x="816" y="966"/>
                  </a:lnTo>
                  <a:lnTo>
                    <a:pt x="846" y="972"/>
                  </a:lnTo>
                  <a:lnTo>
                    <a:pt x="858" y="972"/>
                  </a:lnTo>
                  <a:lnTo>
                    <a:pt x="870" y="978"/>
                  </a:lnTo>
                  <a:lnTo>
                    <a:pt x="894" y="984"/>
                  </a:lnTo>
                  <a:lnTo>
                    <a:pt x="930" y="990"/>
                  </a:lnTo>
                  <a:lnTo>
                    <a:pt x="978" y="984"/>
                  </a:lnTo>
                  <a:lnTo>
                    <a:pt x="1026" y="972"/>
                  </a:lnTo>
                  <a:lnTo>
                    <a:pt x="1062" y="954"/>
                  </a:lnTo>
                  <a:lnTo>
                    <a:pt x="1080" y="936"/>
                  </a:lnTo>
                  <a:lnTo>
                    <a:pt x="1074" y="912"/>
                  </a:lnTo>
                  <a:lnTo>
                    <a:pt x="1032" y="870"/>
                  </a:lnTo>
                  <a:lnTo>
                    <a:pt x="1014" y="858"/>
                  </a:lnTo>
                  <a:lnTo>
                    <a:pt x="996" y="852"/>
                  </a:lnTo>
                  <a:lnTo>
                    <a:pt x="948" y="840"/>
                  </a:lnTo>
                  <a:lnTo>
                    <a:pt x="900" y="822"/>
                  </a:lnTo>
                  <a:lnTo>
                    <a:pt x="828" y="798"/>
                  </a:lnTo>
                  <a:lnTo>
                    <a:pt x="792" y="780"/>
                  </a:lnTo>
                  <a:lnTo>
                    <a:pt x="756" y="774"/>
                  </a:lnTo>
                  <a:lnTo>
                    <a:pt x="624" y="774"/>
                  </a:lnTo>
                  <a:lnTo>
                    <a:pt x="612" y="756"/>
                  </a:lnTo>
                  <a:lnTo>
                    <a:pt x="588" y="762"/>
                  </a:lnTo>
                  <a:lnTo>
                    <a:pt x="552" y="744"/>
                  </a:lnTo>
                  <a:lnTo>
                    <a:pt x="588" y="738"/>
                  </a:lnTo>
                  <a:lnTo>
                    <a:pt x="606" y="726"/>
                  </a:lnTo>
                  <a:lnTo>
                    <a:pt x="600" y="726"/>
                  </a:lnTo>
                  <a:lnTo>
                    <a:pt x="594" y="720"/>
                  </a:lnTo>
                  <a:lnTo>
                    <a:pt x="582" y="720"/>
                  </a:lnTo>
                  <a:lnTo>
                    <a:pt x="564" y="714"/>
                  </a:lnTo>
                  <a:lnTo>
                    <a:pt x="546" y="714"/>
                  </a:lnTo>
                  <a:lnTo>
                    <a:pt x="534" y="708"/>
                  </a:lnTo>
                  <a:lnTo>
                    <a:pt x="522" y="720"/>
                  </a:lnTo>
                  <a:lnTo>
                    <a:pt x="522" y="726"/>
                  </a:lnTo>
                  <a:lnTo>
                    <a:pt x="516" y="732"/>
                  </a:lnTo>
                  <a:lnTo>
                    <a:pt x="498" y="732"/>
                  </a:lnTo>
                  <a:lnTo>
                    <a:pt x="486" y="744"/>
                  </a:lnTo>
                  <a:lnTo>
                    <a:pt x="450" y="744"/>
                  </a:lnTo>
                  <a:lnTo>
                    <a:pt x="444" y="756"/>
                  </a:lnTo>
                  <a:lnTo>
                    <a:pt x="420" y="762"/>
                  </a:lnTo>
                  <a:lnTo>
                    <a:pt x="420" y="768"/>
                  </a:lnTo>
                  <a:lnTo>
                    <a:pt x="414" y="780"/>
                  </a:lnTo>
                  <a:lnTo>
                    <a:pt x="390" y="780"/>
                  </a:lnTo>
                  <a:lnTo>
                    <a:pt x="384" y="792"/>
                  </a:lnTo>
                  <a:lnTo>
                    <a:pt x="396" y="804"/>
                  </a:lnTo>
                  <a:lnTo>
                    <a:pt x="396" y="810"/>
                  </a:lnTo>
                  <a:lnTo>
                    <a:pt x="378" y="810"/>
                  </a:lnTo>
                  <a:lnTo>
                    <a:pt x="378" y="822"/>
                  </a:lnTo>
                  <a:lnTo>
                    <a:pt x="384" y="834"/>
                  </a:lnTo>
                  <a:lnTo>
                    <a:pt x="384" y="840"/>
                  </a:lnTo>
                  <a:lnTo>
                    <a:pt x="390" y="846"/>
                  </a:lnTo>
                  <a:lnTo>
                    <a:pt x="396" y="846"/>
                  </a:lnTo>
                  <a:lnTo>
                    <a:pt x="402" y="840"/>
                  </a:lnTo>
                  <a:lnTo>
                    <a:pt x="420" y="840"/>
                  </a:lnTo>
                  <a:lnTo>
                    <a:pt x="468" y="888"/>
                  </a:lnTo>
                  <a:lnTo>
                    <a:pt x="468" y="900"/>
                  </a:lnTo>
                  <a:lnTo>
                    <a:pt x="462" y="900"/>
                  </a:lnTo>
                  <a:lnTo>
                    <a:pt x="450" y="906"/>
                  </a:lnTo>
                  <a:lnTo>
                    <a:pt x="444" y="906"/>
                  </a:lnTo>
                  <a:lnTo>
                    <a:pt x="444" y="918"/>
                  </a:lnTo>
                  <a:lnTo>
                    <a:pt x="438" y="918"/>
                  </a:lnTo>
                  <a:lnTo>
                    <a:pt x="426" y="924"/>
                  </a:lnTo>
                  <a:lnTo>
                    <a:pt x="420" y="930"/>
                  </a:lnTo>
                  <a:lnTo>
                    <a:pt x="438" y="948"/>
                  </a:lnTo>
                  <a:lnTo>
                    <a:pt x="450" y="954"/>
                  </a:lnTo>
                  <a:lnTo>
                    <a:pt x="456" y="966"/>
                  </a:lnTo>
                  <a:lnTo>
                    <a:pt x="468" y="972"/>
                  </a:lnTo>
                  <a:lnTo>
                    <a:pt x="492" y="996"/>
                  </a:lnTo>
                  <a:lnTo>
                    <a:pt x="504" y="1002"/>
                  </a:lnTo>
                  <a:lnTo>
                    <a:pt x="510" y="1008"/>
                  </a:lnTo>
                  <a:lnTo>
                    <a:pt x="510" y="1014"/>
                  </a:lnTo>
                  <a:lnTo>
                    <a:pt x="504" y="1020"/>
                  </a:lnTo>
                  <a:lnTo>
                    <a:pt x="492" y="1020"/>
                  </a:lnTo>
                  <a:lnTo>
                    <a:pt x="480" y="1014"/>
                  </a:lnTo>
                  <a:lnTo>
                    <a:pt x="474" y="1014"/>
                  </a:lnTo>
                  <a:lnTo>
                    <a:pt x="468" y="1044"/>
                  </a:lnTo>
                  <a:lnTo>
                    <a:pt x="480" y="1056"/>
                  </a:lnTo>
                  <a:lnTo>
                    <a:pt x="480" y="1068"/>
                  </a:lnTo>
                  <a:lnTo>
                    <a:pt x="492" y="1068"/>
                  </a:lnTo>
                  <a:lnTo>
                    <a:pt x="498" y="1074"/>
                  </a:lnTo>
                  <a:lnTo>
                    <a:pt x="504" y="1074"/>
                  </a:lnTo>
                  <a:lnTo>
                    <a:pt x="510" y="1080"/>
                  </a:lnTo>
                  <a:lnTo>
                    <a:pt x="510" y="1086"/>
                  </a:lnTo>
                  <a:lnTo>
                    <a:pt x="504" y="1092"/>
                  </a:lnTo>
                  <a:lnTo>
                    <a:pt x="498" y="1104"/>
                  </a:lnTo>
                  <a:lnTo>
                    <a:pt x="522" y="1110"/>
                  </a:lnTo>
                  <a:lnTo>
                    <a:pt x="534" y="1116"/>
                  </a:lnTo>
                  <a:lnTo>
                    <a:pt x="540" y="1122"/>
                  </a:lnTo>
                  <a:lnTo>
                    <a:pt x="540" y="1128"/>
                  </a:lnTo>
                  <a:lnTo>
                    <a:pt x="516" y="1152"/>
                  </a:lnTo>
                  <a:lnTo>
                    <a:pt x="510" y="1152"/>
                  </a:lnTo>
                  <a:lnTo>
                    <a:pt x="582" y="1188"/>
                  </a:lnTo>
                  <a:lnTo>
                    <a:pt x="588" y="1200"/>
                  </a:lnTo>
                  <a:lnTo>
                    <a:pt x="594" y="1206"/>
                  </a:lnTo>
                  <a:lnTo>
                    <a:pt x="600" y="1218"/>
                  </a:lnTo>
                  <a:lnTo>
                    <a:pt x="600" y="1230"/>
                  </a:lnTo>
                  <a:lnTo>
                    <a:pt x="594" y="1236"/>
                  </a:lnTo>
                  <a:lnTo>
                    <a:pt x="588" y="1248"/>
                  </a:lnTo>
                  <a:lnTo>
                    <a:pt x="552" y="1284"/>
                  </a:lnTo>
                  <a:lnTo>
                    <a:pt x="546" y="1284"/>
                  </a:lnTo>
                  <a:lnTo>
                    <a:pt x="486" y="1344"/>
                  </a:lnTo>
                  <a:lnTo>
                    <a:pt x="426" y="1374"/>
                  </a:lnTo>
                  <a:lnTo>
                    <a:pt x="432" y="1386"/>
                  </a:lnTo>
                  <a:lnTo>
                    <a:pt x="462" y="1368"/>
                  </a:lnTo>
                  <a:lnTo>
                    <a:pt x="468" y="1386"/>
                  </a:lnTo>
                  <a:lnTo>
                    <a:pt x="480" y="1398"/>
                  </a:lnTo>
                  <a:lnTo>
                    <a:pt x="492" y="1404"/>
                  </a:lnTo>
                  <a:lnTo>
                    <a:pt x="498" y="1410"/>
                  </a:lnTo>
                  <a:lnTo>
                    <a:pt x="546" y="1410"/>
                  </a:lnTo>
                  <a:lnTo>
                    <a:pt x="558" y="1428"/>
                  </a:lnTo>
                  <a:lnTo>
                    <a:pt x="546" y="1428"/>
                  </a:lnTo>
                  <a:lnTo>
                    <a:pt x="534" y="1422"/>
                  </a:lnTo>
                  <a:lnTo>
                    <a:pt x="504" y="1422"/>
                  </a:lnTo>
                  <a:lnTo>
                    <a:pt x="492" y="1434"/>
                  </a:lnTo>
                  <a:lnTo>
                    <a:pt x="492" y="1440"/>
                  </a:lnTo>
                  <a:lnTo>
                    <a:pt x="456" y="1440"/>
                  </a:lnTo>
                  <a:lnTo>
                    <a:pt x="450" y="1470"/>
                  </a:lnTo>
                  <a:lnTo>
                    <a:pt x="438" y="1470"/>
                  </a:lnTo>
                  <a:lnTo>
                    <a:pt x="432" y="1482"/>
                  </a:lnTo>
                  <a:lnTo>
                    <a:pt x="438" y="1494"/>
                  </a:lnTo>
                  <a:lnTo>
                    <a:pt x="432" y="1500"/>
                  </a:lnTo>
                  <a:lnTo>
                    <a:pt x="426" y="1500"/>
                  </a:lnTo>
                  <a:lnTo>
                    <a:pt x="414" y="1512"/>
                  </a:lnTo>
                  <a:lnTo>
                    <a:pt x="414" y="1530"/>
                  </a:lnTo>
                  <a:lnTo>
                    <a:pt x="432" y="1536"/>
                  </a:lnTo>
                  <a:lnTo>
                    <a:pt x="420" y="1560"/>
                  </a:lnTo>
                  <a:lnTo>
                    <a:pt x="432" y="1566"/>
                  </a:lnTo>
                  <a:lnTo>
                    <a:pt x="444" y="1584"/>
                  </a:lnTo>
                  <a:lnTo>
                    <a:pt x="426" y="1596"/>
                  </a:lnTo>
                  <a:lnTo>
                    <a:pt x="426" y="1608"/>
                  </a:lnTo>
                  <a:lnTo>
                    <a:pt x="432" y="1608"/>
                  </a:lnTo>
                  <a:lnTo>
                    <a:pt x="444" y="1620"/>
                  </a:lnTo>
                  <a:lnTo>
                    <a:pt x="456" y="1626"/>
                  </a:lnTo>
                  <a:lnTo>
                    <a:pt x="462" y="1632"/>
                  </a:lnTo>
                  <a:lnTo>
                    <a:pt x="462" y="1638"/>
                  </a:lnTo>
                  <a:lnTo>
                    <a:pt x="444" y="1638"/>
                  </a:lnTo>
                  <a:lnTo>
                    <a:pt x="438" y="1656"/>
                  </a:lnTo>
                  <a:lnTo>
                    <a:pt x="462" y="1662"/>
                  </a:lnTo>
                  <a:lnTo>
                    <a:pt x="468" y="1668"/>
                  </a:lnTo>
                  <a:lnTo>
                    <a:pt x="474" y="1680"/>
                  </a:lnTo>
                  <a:lnTo>
                    <a:pt x="486" y="1692"/>
                  </a:lnTo>
                  <a:lnTo>
                    <a:pt x="486" y="1716"/>
                  </a:lnTo>
                  <a:lnTo>
                    <a:pt x="510" y="1716"/>
                  </a:lnTo>
                  <a:lnTo>
                    <a:pt x="516" y="1722"/>
                  </a:lnTo>
                  <a:lnTo>
                    <a:pt x="516" y="1728"/>
                  </a:lnTo>
                  <a:lnTo>
                    <a:pt x="528" y="1722"/>
                  </a:lnTo>
                  <a:lnTo>
                    <a:pt x="564" y="1728"/>
                  </a:lnTo>
                  <a:lnTo>
                    <a:pt x="570" y="1746"/>
                  </a:lnTo>
                  <a:lnTo>
                    <a:pt x="600" y="1728"/>
                  </a:lnTo>
                  <a:lnTo>
                    <a:pt x="606" y="1728"/>
                  </a:lnTo>
                  <a:lnTo>
                    <a:pt x="612" y="1734"/>
                  </a:lnTo>
                  <a:lnTo>
                    <a:pt x="648" y="1752"/>
                  </a:lnTo>
                  <a:lnTo>
                    <a:pt x="654" y="1758"/>
                  </a:lnTo>
                  <a:lnTo>
                    <a:pt x="654" y="1770"/>
                  </a:lnTo>
                  <a:lnTo>
                    <a:pt x="648" y="1776"/>
                  </a:lnTo>
                  <a:lnTo>
                    <a:pt x="660" y="1794"/>
                  </a:lnTo>
                  <a:lnTo>
                    <a:pt x="654" y="1812"/>
                  </a:lnTo>
                  <a:lnTo>
                    <a:pt x="660" y="1818"/>
                  </a:lnTo>
                  <a:lnTo>
                    <a:pt x="672" y="1824"/>
                  </a:lnTo>
                  <a:lnTo>
                    <a:pt x="690" y="1842"/>
                  </a:lnTo>
                  <a:lnTo>
                    <a:pt x="690" y="1854"/>
                  </a:lnTo>
                  <a:lnTo>
                    <a:pt x="720" y="1866"/>
                  </a:lnTo>
                  <a:lnTo>
                    <a:pt x="720" y="1890"/>
                  </a:lnTo>
                  <a:lnTo>
                    <a:pt x="756" y="1890"/>
                  </a:lnTo>
                  <a:lnTo>
                    <a:pt x="762" y="1896"/>
                  </a:lnTo>
                  <a:lnTo>
                    <a:pt x="768" y="1896"/>
                  </a:lnTo>
                  <a:lnTo>
                    <a:pt x="768" y="1902"/>
                  </a:lnTo>
                  <a:lnTo>
                    <a:pt x="762" y="1908"/>
                  </a:lnTo>
                  <a:lnTo>
                    <a:pt x="786" y="1920"/>
                  </a:lnTo>
                  <a:lnTo>
                    <a:pt x="774" y="1926"/>
                  </a:lnTo>
                  <a:lnTo>
                    <a:pt x="768" y="1938"/>
                  </a:lnTo>
                  <a:lnTo>
                    <a:pt x="744" y="1950"/>
                  </a:lnTo>
                  <a:lnTo>
                    <a:pt x="738" y="1950"/>
                  </a:lnTo>
                  <a:lnTo>
                    <a:pt x="732" y="1944"/>
                  </a:lnTo>
                  <a:lnTo>
                    <a:pt x="726" y="1944"/>
                  </a:lnTo>
                  <a:lnTo>
                    <a:pt x="726" y="1938"/>
                  </a:lnTo>
                  <a:lnTo>
                    <a:pt x="702" y="1938"/>
                  </a:lnTo>
                  <a:lnTo>
                    <a:pt x="696" y="1944"/>
                  </a:lnTo>
                  <a:lnTo>
                    <a:pt x="696" y="1950"/>
                  </a:lnTo>
                  <a:lnTo>
                    <a:pt x="720" y="1974"/>
                  </a:lnTo>
                  <a:lnTo>
                    <a:pt x="720" y="1992"/>
                  </a:lnTo>
                  <a:lnTo>
                    <a:pt x="726" y="1998"/>
                  </a:lnTo>
                  <a:lnTo>
                    <a:pt x="732" y="2010"/>
                  </a:lnTo>
                  <a:lnTo>
                    <a:pt x="732" y="2028"/>
                  </a:lnTo>
                  <a:lnTo>
                    <a:pt x="720" y="2028"/>
                  </a:lnTo>
                  <a:lnTo>
                    <a:pt x="714" y="2022"/>
                  </a:lnTo>
                  <a:lnTo>
                    <a:pt x="708" y="2022"/>
                  </a:lnTo>
                  <a:lnTo>
                    <a:pt x="720" y="2028"/>
                  </a:lnTo>
                  <a:lnTo>
                    <a:pt x="768" y="2028"/>
                  </a:lnTo>
                  <a:lnTo>
                    <a:pt x="774" y="2022"/>
                  </a:lnTo>
                  <a:lnTo>
                    <a:pt x="774" y="2010"/>
                  </a:lnTo>
                  <a:lnTo>
                    <a:pt x="804" y="2010"/>
                  </a:lnTo>
                  <a:lnTo>
                    <a:pt x="816" y="2004"/>
                  </a:lnTo>
                  <a:lnTo>
                    <a:pt x="864" y="2004"/>
                  </a:lnTo>
                  <a:lnTo>
                    <a:pt x="870" y="2022"/>
                  </a:lnTo>
                  <a:lnTo>
                    <a:pt x="876" y="2022"/>
                  </a:lnTo>
                  <a:lnTo>
                    <a:pt x="882" y="2028"/>
                  </a:lnTo>
                  <a:lnTo>
                    <a:pt x="894" y="2034"/>
                  </a:lnTo>
                  <a:lnTo>
                    <a:pt x="900" y="2034"/>
                  </a:lnTo>
                  <a:lnTo>
                    <a:pt x="900" y="2046"/>
                  </a:lnTo>
                  <a:lnTo>
                    <a:pt x="894" y="2052"/>
                  </a:lnTo>
                  <a:lnTo>
                    <a:pt x="888" y="2052"/>
                  </a:lnTo>
                  <a:lnTo>
                    <a:pt x="894" y="2070"/>
                  </a:lnTo>
                  <a:lnTo>
                    <a:pt x="894" y="2088"/>
                  </a:lnTo>
                  <a:lnTo>
                    <a:pt x="930" y="2088"/>
                  </a:lnTo>
                  <a:lnTo>
                    <a:pt x="972" y="2106"/>
                  </a:lnTo>
                  <a:lnTo>
                    <a:pt x="984" y="2154"/>
                  </a:lnTo>
                  <a:lnTo>
                    <a:pt x="990" y="2154"/>
                  </a:lnTo>
                  <a:lnTo>
                    <a:pt x="1014" y="2148"/>
                  </a:lnTo>
                  <a:lnTo>
                    <a:pt x="1020" y="2154"/>
                  </a:lnTo>
                  <a:lnTo>
                    <a:pt x="1032" y="2154"/>
                  </a:lnTo>
                  <a:lnTo>
                    <a:pt x="1038" y="2160"/>
                  </a:lnTo>
                  <a:lnTo>
                    <a:pt x="1086" y="2160"/>
                  </a:lnTo>
                  <a:lnTo>
                    <a:pt x="1092" y="2166"/>
                  </a:lnTo>
                  <a:lnTo>
                    <a:pt x="1092" y="2160"/>
                  </a:lnTo>
                  <a:lnTo>
                    <a:pt x="1098" y="2154"/>
                  </a:lnTo>
                  <a:lnTo>
                    <a:pt x="1110" y="2154"/>
                  </a:lnTo>
                  <a:lnTo>
                    <a:pt x="1116" y="2166"/>
                  </a:lnTo>
                  <a:lnTo>
                    <a:pt x="1140" y="2190"/>
                  </a:lnTo>
                  <a:lnTo>
                    <a:pt x="1152" y="2184"/>
                  </a:lnTo>
                  <a:lnTo>
                    <a:pt x="1170" y="2184"/>
                  </a:lnTo>
                  <a:lnTo>
                    <a:pt x="1176" y="2190"/>
                  </a:lnTo>
                  <a:lnTo>
                    <a:pt x="1188" y="2196"/>
                  </a:lnTo>
                  <a:lnTo>
                    <a:pt x="1230" y="2196"/>
                  </a:lnTo>
                  <a:lnTo>
                    <a:pt x="1230" y="2202"/>
                  </a:lnTo>
                  <a:lnTo>
                    <a:pt x="1236" y="2208"/>
                  </a:lnTo>
                  <a:lnTo>
                    <a:pt x="1254" y="2220"/>
                  </a:lnTo>
                  <a:lnTo>
                    <a:pt x="1278" y="2220"/>
                  </a:lnTo>
                  <a:lnTo>
                    <a:pt x="1284" y="2226"/>
                  </a:lnTo>
                  <a:lnTo>
                    <a:pt x="1284" y="2250"/>
                  </a:lnTo>
                  <a:lnTo>
                    <a:pt x="1266" y="2262"/>
                  </a:lnTo>
                  <a:lnTo>
                    <a:pt x="1272" y="2262"/>
                  </a:lnTo>
                  <a:lnTo>
                    <a:pt x="1278" y="2268"/>
                  </a:lnTo>
                  <a:lnTo>
                    <a:pt x="1284" y="2268"/>
                  </a:lnTo>
                  <a:lnTo>
                    <a:pt x="1290" y="2274"/>
                  </a:lnTo>
                  <a:lnTo>
                    <a:pt x="1284" y="2280"/>
                  </a:lnTo>
                  <a:lnTo>
                    <a:pt x="1266" y="2280"/>
                  </a:lnTo>
                  <a:lnTo>
                    <a:pt x="1260" y="2286"/>
                  </a:lnTo>
                  <a:lnTo>
                    <a:pt x="1272" y="2298"/>
                  </a:lnTo>
                  <a:lnTo>
                    <a:pt x="1284" y="2304"/>
                  </a:lnTo>
                  <a:lnTo>
                    <a:pt x="1284" y="2316"/>
                  </a:lnTo>
                  <a:lnTo>
                    <a:pt x="1290" y="2328"/>
                  </a:lnTo>
                  <a:lnTo>
                    <a:pt x="1290" y="2334"/>
                  </a:lnTo>
                  <a:lnTo>
                    <a:pt x="1278" y="2346"/>
                  </a:lnTo>
                  <a:lnTo>
                    <a:pt x="1266" y="2346"/>
                  </a:lnTo>
                  <a:lnTo>
                    <a:pt x="1254" y="2352"/>
                  </a:lnTo>
                  <a:lnTo>
                    <a:pt x="1224" y="2352"/>
                  </a:lnTo>
                  <a:lnTo>
                    <a:pt x="1212" y="2364"/>
                  </a:lnTo>
                  <a:lnTo>
                    <a:pt x="1212" y="2370"/>
                  </a:lnTo>
                  <a:lnTo>
                    <a:pt x="1206" y="2376"/>
                  </a:lnTo>
                  <a:lnTo>
                    <a:pt x="1188" y="2376"/>
                  </a:lnTo>
                  <a:lnTo>
                    <a:pt x="1188" y="2412"/>
                  </a:lnTo>
                  <a:lnTo>
                    <a:pt x="1194" y="2412"/>
                  </a:lnTo>
                  <a:lnTo>
                    <a:pt x="1200" y="2406"/>
                  </a:lnTo>
                  <a:lnTo>
                    <a:pt x="1212" y="2406"/>
                  </a:lnTo>
                  <a:lnTo>
                    <a:pt x="1224" y="2400"/>
                  </a:lnTo>
                  <a:lnTo>
                    <a:pt x="1254" y="2400"/>
                  </a:lnTo>
                  <a:lnTo>
                    <a:pt x="1254" y="2412"/>
                  </a:lnTo>
                  <a:lnTo>
                    <a:pt x="1248" y="2418"/>
                  </a:lnTo>
                  <a:lnTo>
                    <a:pt x="1242" y="2430"/>
                  </a:lnTo>
                  <a:lnTo>
                    <a:pt x="1230" y="2436"/>
                  </a:lnTo>
                  <a:lnTo>
                    <a:pt x="1224" y="2442"/>
                  </a:lnTo>
                  <a:lnTo>
                    <a:pt x="1170" y="2454"/>
                  </a:lnTo>
                  <a:lnTo>
                    <a:pt x="1218" y="2490"/>
                  </a:lnTo>
                  <a:lnTo>
                    <a:pt x="1212" y="2490"/>
                  </a:lnTo>
                  <a:lnTo>
                    <a:pt x="1206" y="2496"/>
                  </a:lnTo>
                  <a:lnTo>
                    <a:pt x="1194" y="2496"/>
                  </a:lnTo>
                  <a:lnTo>
                    <a:pt x="1188" y="2502"/>
                  </a:lnTo>
                  <a:lnTo>
                    <a:pt x="1176" y="2526"/>
                  </a:lnTo>
                  <a:lnTo>
                    <a:pt x="1176" y="2544"/>
                  </a:lnTo>
                  <a:lnTo>
                    <a:pt x="1164" y="2550"/>
                  </a:lnTo>
                  <a:lnTo>
                    <a:pt x="1158" y="2556"/>
                  </a:lnTo>
                  <a:lnTo>
                    <a:pt x="1146" y="2556"/>
                  </a:lnTo>
                  <a:lnTo>
                    <a:pt x="1140" y="2550"/>
                  </a:lnTo>
                  <a:lnTo>
                    <a:pt x="1128" y="2544"/>
                  </a:lnTo>
                  <a:lnTo>
                    <a:pt x="1122" y="2538"/>
                  </a:lnTo>
                  <a:lnTo>
                    <a:pt x="1116" y="2556"/>
                  </a:lnTo>
                  <a:lnTo>
                    <a:pt x="1122" y="2562"/>
                  </a:lnTo>
                  <a:lnTo>
                    <a:pt x="1128" y="2574"/>
                  </a:lnTo>
                  <a:lnTo>
                    <a:pt x="1134" y="2580"/>
                  </a:lnTo>
                  <a:lnTo>
                    <a:pt x="1146" y="2580"/>
                  </a:lnTo>
                  <a:lnTo>
                    <a:pt x="1146" y="2586"/>
                  </a:lnTo>
                  <a:lnTo>
                    <a:pt x="1152" y="2598"/>
                  </a:lnTo>
                  <a:lnTo>
                    <a:pt x="1158" y="2604"/>
                  </a:lnTo>
                  <a:lnTo>
                    <a:pt x="1194" y="2604"/>
                  </a:lnTo>
                  <a:lnTo>
                    <a:pt x="1200" y="2610"/>
                  </a:lnTo>
                  <a:lnTo>
                    <a:pt x="1212" y="2616"/>
                  </a:lnTo>
                  <a:lnTo>
                    <a:pt x="1218" y="2628"/>
                  </a:lnTo>
                  <a:lnTo>
                    <a:pt x="1224" y="2634"/>
                  </a:lnTo>
                  <a:lnTo>
                    <a:pt x="1254" y="2634"/>
                  </a:lnTo>
                  <a:lnTo>
                    <a:pt x="1272" y="2652"/>
                  </a:lnTo>
                  <a:lnTo>
                    <a:pt x="1278" y="2664"/>
                  </a:lnTo>
                  <a:lnTo>
                    <a:pt x="1290" y="2670"/>
                  </a:lnTo>
                  <a:lnTo>
                    <a:pt x="1314" y="2694"/>
                  </a:lnTo>
                  <a:lnTo>
                    <a:pt x="1320" y="2694"/>
                  </a:lnTo>
                  <a:lnTo>
                    <a:pt x="1332" y="2700"/>
                  </a:lnTo>
                  <a:lnTo>
                    <a:pt x="1338" y="2700"/>
                  </a:lnTo>
                  <a:lnTo>
                    <a:pt x="1350" y="2706"/>
                  </a:lnTo>
                  <a:lnTo>
                    <a:pt x="1344" y="2706"/>
                  </a:lnTo>
                  <a:lnTo>
                    <a:pt x="1368" y="2688"/>
                  </a:lnTo>
                  <a:lnTo>
                    <a:pt x="1380" y="2688"/>
                  </a:lnTo>
                  <a:lnTo>
                    <a:pt x="1398" y="2694"/>
                  </a:lnTo>
                  <a:lnTo>
                    <a:pt x="1410" y="2700"/>
                  </a:lnTo>
                  <a:lnTo>
                    <a:pt x="1428" y="2706"/>
                  </a:lnTo>
                  <a:lnTo>
                    <a:pt x="1488" y="2718"/>
                  </a:lnTo>
                  <a:lnTo>
                    <a:pt x="1524" y="2718"/>
                  </a:lnTo>
                  <a:lnTo>
                    <a:pt x="1530" y="2724"/>
                  </a:lnTo>
                  <a:lnTo>
                    <a:pt x="1536" y="2724"/>
                  </a:lnTo>
                  <a:lnTo>
                    <a:pt x="1584" y="2754"/>
                  </a:lnTo>
                  <a:lnTo>
                    <a:pt x="1584" y="2760"/>
                  </a:lnTo>
                  <a:lnTo>
                    <a:pt x="1590" y="2760"/>
                  </a:lnTo>
                  <a:lnTo>
                    <a:pt x="1602" y="2766"/>
                  </a:lnTo>
                  <a:lnTo>
                    <a:pt x="1626" y="2766"/>
                  </a:lnTo>
                  <a:lnTo>
                    <a:pt x="1632" y="2760"/>
                  </a:lnTo>
                  <a:lnTo>
                    <a:pt x="1644" y="2760"/>
                  </a:lnTo>
                  <a:lnTo>
                    <a:pt x="1644" y="2754"/>
                  </a:lnTo>
                  <a:lnTo>
                    <a:pt x="1674" y="2754"/>
                  </a:lnTo>
                  <a:lnTo>
                    <a:pt x="1686" y="2760"/>
                  </a:lnTo>
                  <a:lnTo>
                    <a:pt x="1698" y="2772"/>
                  </a:lnTo>
                  <a:lnTo>
                    <a:pt x="1728" y="2778"/>
                  </a:lnTo>
                  <a:lnTo>
                    <a:pt x="1728" y="2790"/>
                  </a:lnTo>
                  <a:lnTo>
                    <a:pt x="1722" y="2796"/>
                  </a:lnTo>
                  <a:lnTo>
                    <a:pt x="1722" y="2802"/>
                  </a:lnTo>
                  <a:lnTo>
                    <a:pt x="1740" y="2802"/>
                  </a:lnTo>
                  <a:lnTo>
                    <a:pt x="1752" y="2814"/>
                  </a:lnTo>
                  <a:lnTo>
                    <a:pt x="1764" y="2820"/>
                  </a:lnTo>
                  <a:lnTo>
                    <a:pt x="1776" y="2832"/>
                  </a:lnTo>
                  <a:lnTo>
                    <a:pt x="1788" y="2826"/>
                  </a:lnTo>
                  <a:lnTo>
                    <a:pt x="1794" y="2826"/>
                  </a:lnTo>
                  <a:lnTo>
                    <a:pt x="1818" y="2838"/>
                  </a:lnTo>
                  <a:lnTo>
                    <a:pt x="1836" y="2856"/>
                  </a:lnTo>
                  <a:lnTo>
                    <a:pt x="1842" y="2868"/>
                  </a:lnTo>
                  <a:lnTo>
                    <a:pt x="1854" y="2874"/>
                  </a:lnTo>
                  <a:lnTo>
                    <a:pt x="1860" y="2880"/>
                  </a:lnTo>
                  <a:lnTo>
                    <a:pt x="1884" y="2880"/>
                  </a:lnTo>
                  <a:lnTo>
                    <a:pt x="1890" y="2874"/>
                  </a:lnTo>
                  <a:lnTo>
                    <a:pt x="1890" y="2862"/>
                  </a:lnTo>
                  <a:lnTo>
                    <a:pt x="1908" y="2862"/>
                  </a:lnTo>
                  <a:lnTo>
                    <a:pt x="1914" y="2856"/>
                  </a:lnTo>
                  <a:lnTo>
                    <a:pt x="1914" y="2826"/>
                  </a:lnTo>
                  <a:lnTo>
                    <a:pt x="1908" y="2820"/>
                  </a:lnTo>
                  <a:lnTo>
                    <a:pt x="1908" y="2814"/>
                  </a:lnTo>
                  <a:lnTo>
                    <a:pt x="1896" y="2802"/>
                  </a:lnTo>
                  <a:lnTo>
                    <a:pt x="1890" y="2790"/>
                  </a:lnTo>
                  <a:lnTo>
                    <a:pt x="1884" y="2784"/>
                  </a:lnTo>
                  <a:lnTo>
                    <a:pt x="1872" y="2778"/>
                  </a:lnTo>
                  <a:lnTo>
                    <a:pt x="1866" y="2772"/>
                  </a:lnTo>
                  <a:lnTo>
                    <a:pt x="1854" y="2772"/>
                  </a:lnTo>
                  <a:lnTo>
                    <a:pt x="1854" y="2748"/>
                  </a:lnTo>
                  <a:lnTo>
                    <a:pt x="1848" y="2742"/>
                  </a:lnTo>
                  <a:lnTo>
                    <a:pt x="1836" y="2736"/>
                  </a:lnTo>
                  <a:lnTo>
                    <a:pt x="1830" y="2724"/>
                  </a:lnTo>
                  <a:lnTo>
                    <a:pt x="1824" y="2718"/>
                  </a:lnTo>
                  <a:lnTo>
                    <a:pt x="1824" y="2706"/>
                  </a:lnTo>
                  <a:lnTo>
                    <a:pt x="1830" y="2694"/>
                  </a:lnTo>
                  <a:lnTo>
                    <a:pt x="1830" y="2682"/>
                  </a:lnTo>
                  <a:lnTo>
                    <a:pt x="1818" y="2658"/>
                  </a:lnTo>
                  <a:lnTo>
                    <a:pt x="1812" y="2652"/>
                  </a:lnTo>
                  <a:lnTo>
                    <a:pt x="1806" y="2640"/>
                  </a:lnTo>
                  <a:lnTo>
                    <a:pt x="1794" y="2634"/>
                  </a:lnTo>
                  <a:lnTo>
                    <a:pt x="1788" y="2628"/>
                  </a:lnTo>
                  <a:lnTo>
                    <a:pt x="1776" y="2628"/>
                  </a:lnTo>
                  <a:lnTo>
                    <a:pt x="1758" y="2622"/>
                  </a:lnTo>
                  <a:lnTo>
                    <a:pt x="1758" y="2604"/>
                  </a:lnTo>
                  <a:lnTo>
                    <a:pt x="1794" y="2568"/>
                  </a:lnTo>
                  <a:lnTo>
                    <a:pt x="1800" y="2556"/>
                  </a:lnTo>
                  <a:lnTo>
                    <a:pt x="1806" y="2550"/>
                  </a:lnTo>
                  <a:lnTo>
                    <a:pt x="1806" y="2544"/>
                  </a:lnTo>
                  <a:lnTo>
                    <a:pt x="1800" y="2532"/>
                  </a:lnTo>
                  <a:lnTo>
                    <a:pt x="1788" y="2520"/>
                  </a:lnTo>
                  <a:lnTo>
                    <a:pt x="1800" y="2520"/>
                  </a:lnTo>
                  <a:lnTo>
                    <a:pt x="1812" y="2526"/>
                  </a:lnTo>
                  <a:lnTo>
                    <a:pt x="1830" y="2526"/>
                  </a:lnTo>
                  <a:lnTo>
                    <a:pt x="1842" y="2514"/>
                  </a:lnTo>
                  <a:lnTo>
                    <a:pt x="1872" y="2514"/>
                  </a:lnTo>
                  <a:lnTo>
                    <a:pt x="1878" y="2508"/>
                  </a:lnTo>
                  <a:lnTo>
                    <a:pt x="1860" y="2490"/>
                  </a:lnTo>
                  <a:lnTo>
                    <a:pt x="1890" y="2490"/>
                  </a:lnTo>
                  <a:lnTo>
                    <a:pt x="1890" y="2472"/>
                  </a:lnTo>
                  <a:lnTo>
                    <a:pt x="1878" y="2472"/>
                  </a:lnTo>
                  <a:lnTo>
                    <a:pt x="1854" y="2460"/>
                  </a:lnTo>
                  <a:lnTo>
                    <a:pt x="1842" y="2448"/>
                  </a:lnTo>
                  <a:lnTo>
                    <a:pt x="1842" y="2442"/>
                  </a:lnTo>
                  <a:lnTo>
                    <a:pt x="1878" y="2442"/>
                  </a:lnTo>
                  <a:lnTo>
                    <a:pt x="1878" y="2430"/>
                  </a:lnTo>
                  <a:lnTo>
                    <a:pt x="1866" y="2418"/>
                  </a:lnTo>
                  <a:lnTo>
                    <a:pt x="1860" y="2406"/>
                  </a:lnTo>
                  <a:lnTo>
                    <a:pt x="1812" y="2358"/>
                  </a:lnTo>
                  <a:lnTo>
                    <a:pt x="1800" y="2358"/>
                  </a:lnTo>
                  <a:lnTo>
                    <a:pt x="1788" y="2364"/>
                  </a:lnTo>
                  <a:lnTo>
                    <a:pt x="1746" y="2364"/>
                  </a:lnTo>
                  <a:lnTo>
                    <a:pt x="1740" y="2358"/>
                  </a:lnTo>
                  <a:lnTo>
                    <a:pt x="1740" y="2328"/>
                  </a:lnTo>
                  <a:lnTo>
                    <a:pt x="1734" y="2322"/>
                  </a:lnTo>
                  <a:lnTo>
                    <a:pt x="1710" y="2322"/>
                  </a:lnTo>
                  <a:lnTo>
                    <a:pt x="1704" y="2316"/>
                  </a:lnTo>
                  <a:lnTo>
                    <a:pt x="1698" y="2316"/>
                  </a:lnTo>
                  <a:lnTo>
                    <a:pt x="1698" y="2286"/>
                  </a:lnTo>
                  <a:lnTo>
                    <a:pt x="1710" y="2262"/>
                  </a:lnTo>
                  <a:lnTo>
                    <a:pt x="1710" y="2238"/>
                  </a:lnTo>
                  <a:lnTo>
                    <a:pt x="1704" y="2232"/>
                  </a:lnTo>
                  <a:lnTo>
                    <a:pt x="1698" y="2196"/>
                  </a:lnTo>
                  <a:lnTo>
                    <a:pt x="1722" y="2196"/>
                  </a:lnTo>
                  <a:lnTo>
                    <a:pt x="1722" y="2172"/>
                  </a:lnTo>
                  <a:lnTo>
                    <a:pt x="1716" y="2166"/>
                  </a:lnTo>
                  <a:lnTo>
                    <a:pt x="1716" y="2154"/>
                  </a:lnTo>
                  <a:lnTo>
                    <a:pt x="1722" y="2148"/>
                  </a:lnTo>
                  <a:lnTo>
                    <a:pt x="1734" y="2148"/>
                  </a:lnTo>
                  <a:lnTo>
                    <a:pt x="1746" y="2154"/>
                  </a:lnTo>
                  <a:lnTo>
                    <a:pt x="1758" y="2166"/>
                  </a:lnTo>
                  <a:lnTo>
                    <a:pt x="1770" y="2172"/>
                  </a:lnTo>
                  <a:lnTo>
                    <a:pt x="1776" y="2184"/>
                  </a:lnTo>
                  <a:lnTo>
                    <a:pt x="1788" y="2190"/>
                  </a:lnTo>
                  <a:lnTo>
                    <a:pt x="1800" y="2190"/>
                  </a:lnTo>
                  <a:lnTo>
                    <a:pt x="1806" y="2184"/>
                  </a:lnTo>
                  <a:lnTo>
                    <a:pt x="1812" y="2172"/>
                  </a:lnTo>
                  <a:lnTo>
                    <a:pt x="1818" y="2166"/>
                  </a:lnTo>
                  <a:lnTo>
                    <a:pt x="1812" y="2154"/>
                  </a:lnTo>
                  <a:lnTo>
                    <a:pt x="1800" y="2142"/>
                  </a:lnTo>
                  <a:lnTo>
                    <a:pt x="1830" y="2130"/>
                  </a:lnTo>
                  <a:lnTo>
                    <a:pt x="1830" y="2106"/>
                  </a:lnTo>
                  <a:lnTo>
                    <a:pt x="1836" y="2106"/>
                  </a:lnTo>
                  <a:lnTo>
                    <a:pt x="1848" y="2100"/>
                  </a:lnTo>
                  <a:lnTo>
                    <a:pt x="1860" y="2100"/>
                  </a:lnTo>
                  <a:lnTo>
                    <a:pt x="1872" y="2094"/>
                  </a:lnTo>
                  <a:lnTo>
                    <a:pt x="1884" y="2082"/>
                  </a:lnTo>
                  <a:lnTo>
                    <a:pt x="1884" y="2064"/>
                  </a:lnTo>
                  <a:lnTo>
                    <a:pt x="1878" y="2058"/>
                  </a:lnTo>
                  <a:lnTo>
                    <a:pt x="1878" y="2052"/>
                  </a:lnTo>
                  <a:lnTo>
                    <a:pt x="1908" y="2052"/>
                  </a:lnTo>
                  <a:lnTo>
                    <a:pt x="1920" y="2058"/>
                  </a:lnTo>
                  <a:lnTo>
                    <a:pt x="1926" y="2058"/>
                  </a:lnTo>
                  <a:lnTo>
                    <a:pt x="1926" y="2064"/>
                  </a:lnTo>
                  <a:lnTo>
                    <a:pt x="1932" y="2070"/>
                  </a:lnTo>
                  <a:lnTo>
                    <a:pt x="1962" y="2070"/>
                  </a:lnTo>
                  <a:lnTo>
                    <a:pt x="1974" y="2058"/>
                  </a:lnTo>
                  <a:lnTo>
                    <a:pt x="1986" y="2052"/>
                  </a:lnTo>
                  <a:lnTo>
                    <a:pt x="2004" y="2052"/>
                  </a:lnTo>
                  <a:lnTo>
                    <a:pt x="2010" y="2058"/>
                  </a:lnTo>
                  <a:lnTo>
                    <a:pt x="2016" y="2070"/>
                  </a:lnTo>
                  <a:lnTo>
                    <a:pt x="2076" y="2070"/>
                  </a:lnTo>
                  <a:lnTo>
                    <a:pt x="2082" y="2076"/>
                  </a:lnTo>
                  <a:lnTo>
                    <a:pt x="2082" y="2082"/>
                  </a:lnTo>
                  <a:lnTo>
                    <a:pt x="2088" y="2094"/>
                  </a:lnTo>
                  <a:lnTo>
                    <a:pt x="2124" y="2094"/>
                  </a:lnTo>
                  <a:lnTo>
                    <a:pt x="2136" y="2124"/>
                  </a:lnTo>
                  <a:lnTo>
                    <a:pt x="2136" y="2130"/>
                  </a:lnTo>
                  <a:lnTo>
                    <a:pt x="2148" y="2142"/>
                  </a:lnTo>
                  <a:lnTo>
                    <a:pt x="2160" y="2142"/>
                  </a:lnTo>
                  <a:lnTo>
                    <a:pt x="2160" y="2124"/>
                  </a:lnTo>
                  <a:lnTo>
                    <a:pt x="2148" y="2112"/>
                  </a:lnTo>
                  <a:lnTo>
                    <a:pt x="2148" y="2106"/>
                  </a:lnTo>
                  <a:lnTo>
                    <a:pt x="2160" y="2106"/>
                  </a:lnTo>
                  <a:lnTo>
                    <a:pt x="2232" y="2142"/>
                  </a:lnTo>
                  <a:lnTo>
                    <a:pt x="2238" y="2136"/>
                  </a:lnTo>
                  <a:lnTo>
                    <a:pt x="2244" y="2124"/>
                  </a:lnTo>
                  <a:lnTo>
                    <a:pt x="2256" y="2118"/>
                  </a:lnTo>
                  <a:lnTo>
                    <a:pt x="2268" y="2106"/>
                  </a:lnTo>
                  <a:lnTo>
                    <a:pt x="2280" y="2100"/>
                  </a:lnTo>
                  <a:lnTo>
                    <a:pt x="2286" y="2100"/>
                  </a:lnTo>
                  <a:lnTo>
                    <a:pt x="2322" y="2118"/>
                  </a:lnTo>
                  <a:lnTo>
                    <a:pt x="2334" y="2118"/>
                  </a:lnTo>
                  <a:lnTo>
                    <a:pt x="2352" y="2112"/>
                  </a:lnTo>
                  <a:lnTo>
                    <a:pt x="2364" y="2106"/>
                  </a:lnTo>
                  <a:lnTo>
                    <a:pt x="2370" y="2100"/>
                  </a:lnTo>
                  <a:lnTo>
                    <a:pt x="2382" y="2100"/>
                  </a:lnTo>
                  <a:lnTo>
                    <a:pt x="2388" y="2106"/>
                  </a:lnTo>
                  <a:lnTo>
                    <a:pt x="2400" y="2112"/>
                  </a:lnTo>
                  <a:lnTo>
                    <a:pt x="2406" y="2124"/>
                  </a:lnTo>
                  <a:lnTo>
                    <a:pt x="2430" y="2136"/>
                  </a:lnTo>
                  <a:lnTo>
                    <a:pt x="2454" y="2136"/>
                  </a:lnTo>
                  <a:lnTo>
                    <a:pt x="2466" y="2142"/>
                  </a:lnTo>
                  <a:lnTo>
                    <a:pt x="2478" y="2142"/>
                  </a:lnTo>
                  <a:lnTo>
                    <a:pt x="2490" y="2118"/>
                  </a:lnTo>
                  <a:lnTo>
                    <a:pt x="2496" y="2124"/>
                  </a:lnTo>
                  <a:lnTo>
                    <a:pt x="2508" y="2124"/>
                  </a:lnTo>
                  <a:lnTo>
                    <a:pt x="2514" y="2130"/>
                  </a:lnTo>
                  <a:lnTo>
                    <a:pt x="2526" y="2136"/>
                  </a:lnTo>
                  <a:lnTo>
                    <a:pt x="2562" y="2136"/>
                  </a:lnTo>
                  <a:lnTo>
                    <a:pt x="2568" y="2130"/>
                  </a:lnTo>
                  <a:lnTo>
                    <a:pt x="2574" y="2118"/>
                  </a:lnTo>
                  <a:lnTo>
                    <a:pt x="2574" y="2106"/>
                  </a:lnTo>
                  <a:lnTo>
                    <a:pt x="2568" y="2088"/>
                  </a:lnTo>
                  <a:lnTo>
                    <a:pt x="2544" y="2064"/>
                  </a:lnTo>
                  <a:lnTo>
                    <a:pt x="2532" y="2058"/>
                  </a:lnTo>
                  <a:lnTo>
                    <a:pt x="2514" y="2052"/>
                  </a:lnTo>
                  <a:lnTo>
                    <a:pt x="2490" y="2052"/>
                  </a:lnTo>
                  <a:lnTo>
                    <a:pt x="2460" y="2022"/>
                  </a:lnTo>
                  <a:lnTo>
                    <a:pt x="2472" y="2022"/>
                  </a:lnTo>
                  <a:lnTo>
                    <a:pt x="2484" y="2016"/>
                  </a:lnTo>
                  <a:lnTo>
                    <a:pt x="2496" y="2016"/>
                  </a:lnTo>
                  <a:lnTo>
                    <a:pt x="2508" y="2004"/>
                  </a:lnTo>
                  <a:lnTo>
                    <a:pt x="2508" y="1992"/>
                  </a:lnTo>
                  <a:lnTo>
                    <a:pt x="2502" y="1986"/>
                  </a:lnTo>
                  <a:lnTo>
                    <a:pt x="2496" y="1974"/>
                  </a:lnTo>
                  <a:lnTo>
                    <a:pt x="2490" y="1968"/>
                  </a:lnTo>
                  <a:lnTo>
                    <a:pt x="2502" y="1956"/>
                  </a:lnTo>
                  <a:lnTo>
                    <a:pt x="2556" y="1956"/>
                  </a:lnTo>
                  <a:lnTo>
                    <a:pt x="2544" y="1944"/>
                  </a:lnTo>
                  <a:lnTo>
                    <a:pt x="2532" y="1944"/>
                  </a:lnTo>
                  <a:lnTo>
                    <a:pt x="2508" y="1932"/>
                  </a:lnTo>
                  <a:lnTo>
                    <a:pt x="2496" y="1932"/>
                  </a:lnTo>
                  <a:lnTo>
                    <a:pt x="2508" y="1914"/>
                  </a:lnTo>
                  <a:lnTo>
                    <a:pt x="2484" y="1914"/>
                  </a:lnTo>
                  <a:lnTo>
                    <a:pt x="2484" y="1908"/>
                  </a:lnTo>
                  <a:lnTo>
                    <a:pt x="2478" y="1902"/>
                  </a:lnTo>
                  <a:lnTo>
                    <a:pt x="2478" y="1896"/>
                  </a:lnTo>
                  <a:lnTo>
                    <a:pt x="2490" y="1884"/>
                  </a:lnTo>
                  <a:lnTo>
                    <a:pt x="2526" y="1872"/>
                  </a:lnTo>
                  <a:lnTo>
                    <a:pt x="2586" y="1866"/>
                  </a:lnTo>
                  <a:lnTo>
                    <a:pt x="2640" y="1866"/>
                  </a:lnTo>
                  <a:lnTo>
                    <a:pt x="2646" y="1848"/>
                  </a:lnTo>
                  <a:lnTo>
                    <a:pt x="2712" y="1848"/>
                  </a:lnTo>
                  <a:lnTo>
                    <a:pt x="2712" y="1830"/>
                  </a:lnTo>
                  <a:lnTo>
                    <a:pt x="2718" y="1824"/>
                  </a:lnTo>
                  <a:lnTo>
                    <a:pt x="2808" y="1824"/>
                  </a:lnTo>
                  <a:lnTo>
                    <a:pt x="2862" y="1806"/>
                  </a:lnTo>
                  <a:lnTo>
                    <a:pt x="2874" y="1806"/>
                  </a:lnTo>
                  <a:lnTo>
                    <a:pt x="2874" y="1794"/>
                  </a:lnTo>
                  <a:lnTo>
                    <a:pt x="2886" y="1782"/>
                  </a:lnTo>
                  <a:lnTo>
                    <a:pt x="2898" y="1776"/>
                  </a:lnTo>
                  <a:lnTo>
                    <a:pt x="2916" y="1770"/>
                  </a:lnTo>
                  <a:lnTo>
                    <a:pt x="2940" y="1770"/>
                  </a:lnTo>
                  <a:lnTo>
                    <a:pt x="2958" y="1776"/>
                  </a:lnTo>
                  <a:lnTo>
                    <a:pt x="2976" y="1776"/>
                  </a:lnTo>
                  <a:lnTo>
                    <a:pt x="2988" y="1788"/>
                  </a:lnTo>
                  <a:lnTo>
                    <a:pt x="3000" y="1788"/>
                  </a:lnTo>
                  <a:lnTo>
                    <a:pt x="3012" y="1776"/>
                  </a:lnTo>
                  <a:lnTo>
                    <a:pt x="3018" y="1776"/>
                  </a:lnTo>
                  <a:lnTo>
                    <a:pt x="3036" y="1794"/>
                  </a:lnTo>
                  <a:lnTo>
                    <a:pt x="3042" y="1806"/>
                  </a:lnTo>
                  <a:lnTo>
                    <a:pt x="3048" y="1812"/>
                  </a:lnTo>
                  <a:lnTo>
                    <a:pt x="3060" y="1812"/>
                  </a:lnTo>
                  <a:lnTo>
                    <a:pt x="3066" y="1818"/>
                  </a:lnTo>
                  <a:lnTo>
                    <a:pt x="3066" y="1860"/>
                  </a:lnTo>
                  <a:lnTo>
                    <a:pt x="3072" y="1866"/>
                  </a:lnTo>
                  <a:lnTo>
                    <a:pt x="3090" y="1866"/>
                  </a:lnTo>
                  <a:lnTo>
                    <a:pt x="3102" y="1860"/>
                  </a:lnTo>
                  <a:lnTo>
                    <a:pt x="3120" y="1860"/>
                  </a:lnTo>
                  <a:lnTo>
                    <a:pt x="3132" y="1842"/>
                  </a:lnTo>
                  <a:lnTo>
                    <a:pt x="3156" y="1878"/>
                  </a:lnTo>
                  <a:lnTo>
                    <a:pt x="3180" y="1866"/>
                  </a:lnTo>
                  <a:lnTo>
                    <a:pt x="3204" y="1878"/>
                  </a:lnTo>
                  <a:lnTo>
                    <a:pt x="3210" y="1872"/>
                  </a:lnTo>
                  <a:lnTo>
                    <a:pt x="3216" y="1872"/>
                  </a:lnTo>
                  <a:lnTo>
                    <a:pt x="3228" y="1878"/>
                  </a:lnTo>
                  <a:lnTo>
                    <a:pt x="3228" y="1902"/>
                  </a:lnTo>
                  <a:lnTo>
                    <a:pt x="3222" y="1908"/>
                  </a:lnTo>
                  <a:lnTo>
                    <a:pt x="3222" y="1914"/>
                  </a:lnTo>
                  <a:lnTo>
                    <a:pt x="3228" y="1914"/>
                  </a:lnTo>
                  <a:lnTo>
                    <a:pt x="3234" y="1908"/>
                  </a:lnTo>
                  <a:lnTo>
                    <a:pt x="3240" y="1908"/>
                  </a:lnTo>
                  <a:lnTo>
                    <a:pt x="3246" y="1902"/>
                  </a:lnTo>
                  <a:lnTo>
                    <a:pt x="3252" y="1902"/>
                  </a:lnTo>
                  <a:lnTo>
                    <a:pt x="3258" y="1908"/>
                  </a:lnTo>
                  <a:lnTo>
                    <a:pt x="3270" y="1914"/>
                  </a:lnTo>
                  <a:lnTo>
                    <a:pt x="3276" y="1920"/>
                  </a:lnTo>
                  <a:lnTo>
                    <a:pt x="3288" y="1926"/>
                  </a:lnTo>
                  <a:lnTo>
                    <a:pt x="3300" y="1914"/>
                  </a:lnTo>
                  <a:lnTo>
                    <a:pt x="3300" y="1896"/>
                  </a:lnTo>
                  <a:lnTo>
                    <a:pt x="3306" y="1890"/>
                  </a:lnTo>
                  <a:lnTo>
                    <a:pt x="3318" y="1884"/>
                  </a:lnTo>
                  <a:lnTo>
                    <a:pt x="3330" y="1884"/>
                  </a:lnTo>
                  <a:lnTo>
                    <a:pt x="3342" y="1866"/>
                  </a:lnTo>
                  <a:lnTo>
                    <a:pt x="3378" y="1854"/>
                  </a:lnTo>
                  <a:lnTo>
                    <a:pt x="3396" y="1836"/>
                  </a:lnTo>
                  <a:lnTo>
                    <a:pt x="3402" y="1836"/>
                  </a:lnTo>
                  <a:lnTo>
                    <a:pt x="3408" y="1842"/>
                  </a:lnTo>
                  <a:lnTo>
                    <a:pt x="3408" y="1860"/>
                  </a:lnTo>
                  <a:lnTo>
                    <a:pt x="3396" y="1872"/>
                  </a:lnTo>
                  <a:lnTo>
                    <a:pt x="3390" y="1872"/>
                  </a:lnTo>
                  <a:lnTo>
                    <a:pt x="3426" y="1890"/>
                  </a:lnTo>
                  <a:lnTo>
                    <a:pt x="3456" y="1902"/>
                  </a:lnTo>
                  <a:lnTo>
                    <a:pt x="3486" y="1920"/>
                  </a:lnTo>
                  <a:lnTo>
                    <a:pt x="3498" y="1926"/>
                  </a:lnTo>
                  <a:lnTo>
                    <a:pt x="3516" y="1938"/>
                  </a:lnTo>
                  <a:lnTo>
                    <a:pt x="3546" y="1968"/>
                  </a:lnTo>
                  <a:lnTo>
                    <a:pt x="3618" y="2028"/>
                  </a:lnTo>
                  <a:lnTo>
                    <a:pt x="3636" y="2052"/>
                  </a:lnTo>
                  <a:lnTo>
                    <a:pt x="3672" y="2088"/>
                  </a:lnTo>
                  <a:lnTo>
                    <a:pt x="3684" y="2106"/>
                  </a:lnTo>
                  <a:lnTo>
                    <a:pt x="3696" y="2118"/>
                  </a:lnTo>
                  <a:lnTo>
                    <a:pt x="3708" y="2124"/>
                  </a:lnTo>
                  <a:lnTo>
                    <a:pt x="3720" y="2124"/>
                  </a:lnTo>
                  <a:lnTo>
                    <a:pt x="3732" y="2118"/>
                  </a:lnTo>
                  <a:lnTo>
                    <a:pt x="3744" y="2106"/>
                  </a:lnTo>
                  <a:lnTo>
                    <a:pt x="3744" y="2094"/>
                  </a:lnTo>
                  <a:lnTo>
                    <a:pt x="3750" y="2088"/>
                  </a:lnTo>
                  <a:lnTo>
                    <a:pt x="3750" y="2082"/>
                  </a:lnTo>
                  <a:lnTo>
                    <a:pt x="3762" y="2082"/>
                  </a:lnTo>
                  <a:lnTo>
                    <a:pt x="3768" y="2088"/>
                  </a:lnTo>
                  <a:lnTo>
                    <a:pt x="3768" y="2100"/>
                  </a:lnTo>
                  <a:lnTo>
                    <a:pt x="3774" y="2106"/>
                  </a:lnTo>
                  <a:lnTo>
                    <a:pt x="3774" y="2112"/>
                  </a:lnTo>
                  <a:lnTo>
                    <a:pt x="3804" y="2112"/>
                  </a:lnTo>
                  <a:lnTo>
                    <a:pt x="3816" y="2118"/>
                  </a:lnTo>
                  <a:lnTo>
                    <a:pt x="3822" y="2130"/>
                  </a:lnTo>
                  <a:lnTo>
                    <a:pt x="3834" y="2136"/>
                  </a:lnTo>
                  <a:lnTo>
                    <a:pt x="3858" y="2136"/>
                  </a:lnTo>
                  <a:lnTo>
                    <a:pt x="3864" y="2124"/>
                  </a:lnTo>
                  <a:lnTo>
                    <a:pt x="3876" y="2118"/>
                  </a:lnTo>
                  <a:lnTo>
                    <a:pt x="3894" y="2112"/>
                  </a:lnTo>
                  <a:lnTo>
                    <a:pt x="3906" y="2106"/>
                  </a:lnTo>
                  <a:lnTo>
                    <a:pt x="3924" y="2106"/>
                  </a:lnTo>
                  <a:lnTo>
                    <a:pt x="3948" y="2118"/>
                  </a:lnTo>
                  <a:lnTo>
                    <a:pt x="3972" y="2142"/>
                  </a:lnTo>
                  <a:lnTo>
                    <a:pt x="3984" y="2148"/>
                  </a:lnTo>
                  <a:lnTo>
                    <a:pt x="3990" y="2160"/>
                  </a:lnTo>
                  <a:lnTo>
                    <a:pt x="4002" y="2160"/>
                  </a:lnTo>
                  <a:lnTo>
                    <a:pt x="4014" y="2166"/>
                  </a:lnTo>
                  <a:lnTo>
                    <a:pt x="4026" y="2166"/>
                  </a:lnTo>
                  <a:lnTo>
                    <a:pt x="4038" y="2172"/>
                  </a:lnTo>
                  <a:lnTo>
                    <a:pt x="4044" y="2172"/>
                  </a:lnTo>
                  <a:lnTo>
                    <a:pt x="4044" y="2178"/>
                  </a:lnTo>
                  <a:lnTo>
                    <a:pt x="4050" y="2190"/>
                  </a:lnTo>
                  <a:lnTo>
                    <a:pt x="4056" y="2196"/>
                  </a:lnTo>
                  <a:lnTo>
                    <a:pt x="4062" y="2208"/>
                  </a:lnTo>
                  <a:lnTo>
                    <a:pt x="4068" y="2214"/>
                  </a:lnTo>
                  <a:lnTo>
                    <a:pt x="4068" y="2220"/>
                  </a:lnTo>
                  <a:lnTo>
                    <a:pt x="4140" y="2226"/>
                  </a:lnTo>
                  <a:lnTo>
                    <a:pt x="4152" y="2190"/>
                  </a:lnTo>
                  <a:lnTo>
                    <a:pt x="4176" y="2214"/>
                  </a:lnTo>
                  <a:lnTo>
                    <a:pt x="4212" y="2256"/>
                  </a:lnTo>
                  <a:lnTo>
                    <a:pt x="4254" y="2256"/>
                  </a:lnTo>
                  <a:lnTo>
                    <a:pt x="4266" y="2244"/>
                  </a:lnTo>
                  <a:lnTo>
                    <a:pt x="4266" y="2226"/>
                  </a:lnTo>
                  <a:lnTo>
                    <a:pt x="4326" y="2226"/>
                  </a:lnTo>
                  <a:lnTo>
                    <a:pt x="4320" y="2214"/>
                  </a:lnTo>
                  <a:lnTo>
                    <a:pt x="4344" y="2214"/>
                  </a:lnTo>
                  <a:lnTo>
                    <a:pt x="4338" y="2208"/>
                  </a:lnTo>
                  <a:lnTo>
                    <a:pt x="4338" y="2202"/>
                  </a:lnTo>
                  <a:lnTo>
                    <a:pt x="4374" y="2166"/>
                  </a:lnTo>
                  <a:lnTo>
                    <a:pt x="4392" y="2166"/>
                  </a:lnTo>
                  <a:lnTo>
                    <a:pt x="4404" y="2148"/>
                  </a:lnTo>
                  <a:lnTo>
                    <a:pt x="4428" y="2148"/>
                  </a:lnTo>
                  <a:lnTo>
                    <a:pt x="4428" y="2142"/>
                  </a:lnTo>
                  <a:lnTo>
                    <a:pt x="4434" y="2136"/>
                  </a:lnTo>
                  <a:lnTo>
                    <a:pt x="4434" y="2130"/>
                  </a:lnTo>
                  <a:lnTo>
                    <a:pt x="4440" y="2124"/>
                  </a:lnTo>
                  <a:lnTo>
                    <a:pt x="4458" y="2124"/>
                  </a:lnTo>
                  <a:lnTo>
                    <a:pt x="4464" y="2130"/>
                  </a:lnTo>
                  <a:lnTo>
                    <a:pt x="4482" y="2124"/>
                  </a:lnTo>
                  <a:lnTo>
                    <a:pt x="4482" y="2130"/>
                  </a:lnTo>
                  <a:lnTo>
                    <a:pt x="4518" y="2130"/>
                  </a:lnTo>
                  <a:lnTo>
                    <a:pt x="4524" y="2148"/>
                  </a:lnTo>
                  <a:lnTo>
                    <a:pt x="4548" y="2148"/>
                  </a:lnTo>
                  <a:lnTo>
                    <a:pt x="4566" y="2142"/>
                  </a:lnTo>
                  <a:lnTo>
                    <a:pt x="4608" y="2142"/>
                  </a:lnTo>
                  <a:lnTo>
                    <a:pt x="4608" y="2148"/>
                  </a:lnTo>
                  <a:lnTo>
                    <a:pt x="4614" y="2154"/>
                  </a:lnTo>
                  <a:lnTo>
                    <a:pt x="4614" y="2166"/>
                  </a:lnTo>
                  <a:lnTo>
                    <a:pt x="4620" y="2172"/>
                  </a:lnTo>
                  <a:lnTo>
                    <a:pt x="4638" y="2178"/>
                  </a:lnTo>
                  <a:lnTo>
                    <a:pt x="4668" y="2178"/>
                  </a:lnTo>
                  <a:lnTo>
                    <a:pt x="4674" y="2190"/>
                  </a:lnTo>
                  <a:lnTo>
                    <a:pt x="4698" y="2184"/>
                  </a:lnTo>
                  <a:lnTo>
                    <a:pt x="4704" y="2196"/>
                  </a:lnTo>
                  <a:lnTo>
                    <a:pt x="4704" y="2190"/>
                  </a:lnTo>
                  <a:lnTo>
                    <a:pt x="4710" y="2184"/>
                  </a:lnTo>
                  <a:lnTo>
                    <a:pt x="4752" y="2184"/>
                  </a:lnTo>
                  <a:lnTo>
                    <a:pt x="4752" y="2196"/>
                  </a:lnTo>
                  <a:lnTo>
                    <a:pt x="4800" y="2190"/>
                  </a:lnTo>
                  <a:lnTo>
                    <a:pt x="4800" y="2202"/>
                  </a:lnTo>
                  <a:lnTo>
                    <a:pt x="4806" y="2208"/>
                  </a:lnTo>
                  <a:lnTo>
                    <a:pt x="4830" y="2196"/>
                  </a:lnTo>
                  <a:lnTo>
                    <a:pt x="4836" y="2190"/>
                  </a:lnTo>
                  <a:lnTo>
                    <a:pt x="4836" y="2184"/>
                  </a:lnTo>
                  <a:lnTo>
                    <a:pt x="4854" y="2184"/>
                  </a:lnTo>
                  <a:lnTo>
                    <a:pt x="4854" y="2160"/>
                  </a:lnTo>
                  <a:lnTo>
                    <a:pt x="4848" y="2148"/>
                  </a:lnTo>
                  <a:lnTo>
                    <a:pt x="4842" y="2142"/>
                  </a:lnTo>
                  <a:lnTo>
                    <a:pt x="4836" y="2142"/>
                  </a:lnTo>
                  <a:lnTo>
                    <a:pt x="4812" y="2106"/>
                  </a:lnTo>
                  <a:lnTo>
                    <a:pt x="4806" y="2088"/>
                  </a:lnTo>
                  <a:lnTo>
                    <a:pt x="4794" y="2076"/>
                  </a:lnTo>
                  <a:lnTo>
                    <a:pt x="4794" y="2064"/>
                  </a:lnTo>
                  <a:lnTo>
                    <a:pt x="4812" y="2064"/>
                  </a:lnTo>
                  <a:lnTo>
                    <a:pt x="4806" y="2052"/>
                  </a:lnTo>
                  <a:lnTo>
                    <a:pt x="4812" y="2052"/>
                  </a:lnTo>
                  <a:lnTo>
                    <a:pt x="4824" y="2046"/>
                  </a:lnTo>
                  <a:lnTo>
                    <a:pt x="4830" y="2034"/>
                  </a:lnTo>
                  <a:lnTo>
                    <a:pt x="4830" y="2016"/>
                  </a:lnTo>
                  <a:lnTo>
                    <a:pt x="4890" y="2046"/>
                  </a:lnTo>
                  <a:lnTo>
                    <a:pt x="4902" y="2046"/>
                  </a:lnTo>
                  <a:lnTo>
                    <a:pt x="4926" y="2052"/>
                  </a:lnTo>
                  <a:lnTo>
                    <a:pt x="4962" y="2052"/>
                  </a:lnTo>
                  <a:lnTo>
                    <a:pt x="4974" y="2058"/>
                  </a:lnTo>
                  <a:lnTo>
                    <a:pt x="4980" y="2064"/>
                  </a:lnTo>
                  <a:lnTo>
                    <a:pt x="5004" y="2076"/>
                  </a:lnTo>
                  <a:lnTo>
                    <a:pt x="5010" y="2076"/>
                  </a:lnTo>
                  <a:lnTo>
                    <a:pt x="5022" y="2070"/>
                  </a:lnTo>
                  <a:lnTo>
                    <a:pt x="5040" y="2070"/>
                  </a:lnTo>
                  <a:lnTo>
                    <a:pt x="5052" y="2076"/>
                  </a:lnTo>
                  <a:lnTo>
                    <a:pt x="5058" y="2082"/>
                  </a:lnTo>
                  <a:lnTo>
                    <a:pt x="5064" y="2094"/>
                  </a:lnTo>
                  <a:lnTo>
                    <a:pt x="5076" y="2106"/>
                  </a:lnTo>
                  <a:lnTo>
                    <a:pt x="5088" y="2130"/>
                  </a:lnTo>
                  <a:lnTo>
                    <a:pt x="5094" y="2136"/>
                  </a:lnTo>
                  <a:lnTo>
                    <a:pt x="5094" y="2142"/>
                  </a:lnTo>
                  <a:lnTo>
                    <a:pt x="5118" y="2136"/>
                  </a:lnTo>
                  <a:lnTo>
                    <a:pt x="5118" y="2142"/>
                  </a:lnTo>
                  <a:lnTo>
                    <a:pt x="5136" y="2160"/>
                  </a:lnTo>
                  <a:lnTo>
                    <a:pt x="5166" y="2160"/>
                  </a:lnTo>
                  <a:lnTo>
                    <a:pt x="5172" y="2166"/>
                  </a:lnTo>
                  <a:lnTo>
                    <a:pt x="5184" y="2166"/>
                  </a:lnTo>
                  <a:lnTo>
                    <a:pt x="5196" y="2172"/>
                  </a:lnTo>
                  <a:lnTo>
                    <a:pt x="5208" y="2172"/>
                  </a:lnTo>
                  <a:lnTo>
                    <a:pt x="5220" y="2166"/>
                  </a:lnTo>
                  <a:lnTo>
                    <a:pt x="5274" y="2148"/>
                  </a:lnTo>
                  <a:lnTo>
                    <a:pt x="5322" y="2148"/>
                  </a:lnTo>
                  <a:lnTo>
                    <a:pt x="5334" y="2154"/>
                  </a:lnTo>
                  <a:lnTo>
                    <a:pt x="5340" y="2154"/>
                  </a:lnTo>
                  <a:lnTo>
                    <a:pt x="5346" y="2160"/>
                  </a:lnTo>
                  <a:lnTo>
                    <a:pt x="5382" y="2160"/>
                  </a:lnTo>
                  <a:lnTo>
                    <a:pt x="5406" y="2184"/>
                  </a:lnTo>
                  <a:lnTo>
                    <a:pt x="5466" y="2184"/>
                  </a:lnTo>
                  <a:lnTo>
                    <a:pt x="5472" y="2190"/>
                  </a:lnTo>
                  <a:lnTo>
                    <a:pt x="5472" y="2196"/>
                  </a:lnTo>
                  <a:lnTo>
                    <a:pt x="5484" y="2208"/>
                  </a:lnTo>
                  <a:lnTo>
                    <a:pt x="5484" y="2214"/>
                  </a:lnTo>
                  <a:lnTo>
                    <a:pt x="5502" y="2214"/>
                  </a:lnTo>
                  <a:lnTo>
                    <a:pt x="5514" y="2220"/>
                  </a:lnTo>
                  <a:lnTo>
                    <a:pt x="5514" y="2232"/>
                  </a:lnTo>
                  <a:lnTo>
                    <a:pt x="5520" y="2238"/>
                  </a:lnTo>
                  <a:lnTo>
                    <a:pt x="5586" y="2238"/>
                  </a:lnTo>
                  <a:lnTo>
                    <a:pt x="5592" y="2244"/>
                  </a:lnTo>
                  <a:lnTo>
                    <a:pt x="5598" y="2244"/>
                  </a:lnTo>
                  <a:lnTo>
                    <a:pt x="5610" y="2250"/>
                  </a:lnTo>
                  <a:lnTo>
                    <a:pt x="5634" y="2250"/>
                  </a:lnTo>
                  <a:lnTo>
                    <a:pt x="5646" y="2244"/>
                  </a:lnTo>
                  <a:lnTo>
                    <a:pt x="5664" y="2244"/>
                  </a:lnTo>
                  <a:lnTo>
                    <a:pt x="5670" y="2250"/>
                  </a:lnTo>
                  <a:lnTo>
                    <a:pt x="5670" y="2256"/>
                  </a:lnTo>
                  <a:lnTo>
                    <a:pt x="5676" y="2256"/>
                  </a:lnTo>
                  <a:lnTo>
                    <a:pt x="5694" y="2238"/>
                  </a:lnTo>
                  <a:lnTo>
                    <a:pt x="5694" y="2232"/>
                  </a:lnTo>
                  <a:lnTo>
                    <a:pt x="5742" y="2232"/>
                  </a:lnTo>
                  <a:lnTo>
                    <a:pt x="5754" y="2220"/>
                  </a:lnTo>
                  <a:lnTo>
                    <a:pt x="5790" y="2220"/>
                  </a:lnTo>
                  <a:lnTo>
                    <a:pt x="5802" y="2208"/>
                  </a:lnTo>
                  <a:lnTo>
                    <a:pt x="5802" y="2196"/>
                  </a:lnTo>
                  <a:lnTo>
                    <a:pt x="5832" y="2166"/>
                  </a:lnTo>
                  <a:lnTo>
                    <a:pt x="5850" y="2166"/>
                  </a:lnTo>
                  <a:lnTo>
                    <a:pt x="5862" y="2172"/>
                  </a:lnTo>
                  <a:lnTo>
                    <a:pt x="5898" y="2172"/>
                  </a:lnTo>
                  <a:lnTo>
                    <a:pt x="5916" y="2190"/>
                  </a:lnTo>
                  <a:lnTo>
                    <a:pt x="5928" y="2196"/>
                  </a:lnTo>
                  <a:lnTo>
                    <a:pt x="5952" y="2196"/>
                  </a:lnTo>
                  <a:lnTo>
                    <a:pt x="5964" y="2190"/>
                  </a:lnTo>
                  <a:lnTo>
                    <a:pt x="5970" y="2184"/>
                  </a:lnTo>
                  <a:lnTo>
                    <a:pt x="5994" y="2190"/>
                  </a:lnTo>
                  <a:lnTo>
                    <a:pt x="6012" y="2190"/>
                  </a:lnTo>
                  <a:lnTo>
                    <a:pt x="6048" y="2214"/>
                  </a:lnTo>
                  <a:lnTo>
                    <a:pt x="6084" y="2214"/>
                  </a:lnTo>
                  <a:lnTo>
                    <a:pt x="6090" y="2220"/>
                  </a:lnTo>
                  <a:lnTo>
                    <a:pt x="6102" y="2220"/>
                  </a:lnTo>
                  <a:lnTo>
                    <a:pt x="6120" y="2202"/>
                  </a:lnTo>
                  <a:lnTo>
                    <a:pt x="6120" y="2190"/>
                  </a:lnTo>
                  <a:lnTo>
                    <a:pt x="6144" y="2190"/>
                  </a:lnTo>
                  <a:lnTo>
                    <a:pt x="6156" y="2184"/>
                  </a:lnTo>
                  <a:lnTo>
                    <a:pt x="6162" y="2178"/>
                  </a:lnTo>
                  <a:lnTo>
                    <a:pt x="6162" y="2166"/>
                  </a:lnTo>
                  <a:lnTo>
                    <a:pt x="6150" y="2166"/>
                  </a:lnTo>
                  <a:lnTo>
                    <a:pt x="6144" y="2160"/>
                  </a:lnTo>
                  <a:lnTo>
                    <a:pt x="6138" y="2118"/>
                  </a:lnTo>
                  <a:lnTo>
                    <a:pt x="6138" y="2046"/>
                  </a:lnTo>
                  <a:lnTo>
                    <a:pt x="6156" y="2028"/>
                  </a:lnTo>
                  <a:lnTo>
                    <a:pt x="6156" y="2016"/>
                  </a:lnTo>
                  <a:lnTo>
                    <a:pt x="6150" y="2010"/>
                  </a:lnTo>
                  <a:lnTo>
                    <a:pt x="6138" y="2004"/>
                  </a:lnTo>
                  <a:lnTo>
                    <a:pt x="6126" y="1992"/>
                  </a:lnTo>
                  <a:lnTo>
                    <a:pt x="6114" y="1992"/>
                  </a:lnTo>
                  <a:lnTo>
                    <a:pt x="6108" y="1986"/>
                  </a:lnTo>
                  <a:lnTo>
                    <a:pt x="6096" y="1986"/>
                  </a:lnTo>
                  <a:lnTo>
                    <a:pt x="6078" y="1980"/>
                  </a:lnTo>
                  <a:lnTo>
                    <a:pt x="6072" y="1980"/>
                  </a:lnTo>
                  <a:lnTo>
                    <a:pt x="6072" y="1968"/>
                  </a:lnTo>
                  <a:lnTo>
                    <a:pt x="6078" y="1968"/>
                  </a:lnTo>
                  <a:lnTo>
                    <a:pt x="6120" y="1926"/>
                  </a:lnTo>
                  <a:lnTo>
                    <a:pt x="6156" y="1920"/>
                  </a:lnTo>
                  <a:lnTo>
                    <a:pt x="6162" y="1908"/>
                  </a:lnTo>
                  <a:lnTo>
                    <a:pt x="6204" y="1914"/>
                  </a:lnTo>
                  <a:lnTo>
                    <a:pt x="6258" y="1902"/>
                  </a:lnTo>
                  <a:lnTo>
                    <a:pt x="6294" y="1920"/>
                  </a:lnTo>
                  <a:lnTo>
                    <a:pt x="6330" y="1944"/>
                  </a:lnTo>
                  <a:lnTo>
                    <a:pt x="6402" y="1944"/>
                  </a:lnTo>
                  <a:lnTo>
                    <a:pt x="6408" y="1950"/>
                  </a:lnTo>
                  <a:lnTo>
                    <a:pt x="6420" y="1956"/>
                  </a:lnTo>
                  <a:lnTo>
                    <a:pt x="6426" y="1962"/>
                  </a:lnTo>
                  <a:lnTo>
                    <a:pt x="6438" y="1968"/>
                  </a:lnTo>
                  <a:lnTo>
                    <a:pt x="6438" y="1980"/>
                  </a:lnTo>
                  <a:lnTo>
                    <a:pt x="6444" y="1980"/>
                  </a:lnTo>
                  <a:lnTo>
                    <a:pt x="6456" y="1992"/>
                  </a:lnTo>
                  <a:lnTo>
                    <a:pt x="6468" y="1998"/>
                  </a:lnTo>
                  <a:lnTo>
                    <a:pt x="6480" y="2010"/>
                  </a:lnTo>
                  <a:lnTo>
                    <a:pt x="6492" y="2010"/>
                  </a:lnTo>
                  <a:lnTo>
                    <a:pt x="6498" y="2016"/>
                  </a:lnTo>
                  <a:lnTo>
                    <a:pt x="6504" y="2016"/>
                  </a:lnTo>
                  <a:lnTo>
                    <a:pt x="6510" y="2046"/>
                  </a:lnTo>
                  <a:lnTo>
                    <a:pt x="6558" y="2070"/>
                  </a:lnTo>
                  <a:lnTo>
                    <a:pt x="6570" y="2100"/>
                  </a:lnTo>
                  <a:lnTo>
                    <a:pt x="6582" y="2100"/>
                  </a:lnTo>
                  <a:lnTo>
                    <a:pt x="6630" y="2124"/>
                  </a:lnTo>
                  <a:lnTo>
                    <a:pt x="6636" y="2136"/>
                  </a:lnTo>
                  <a:lnTo>
                    <a:pt x="6654" y="2154"/>
                  </a:lnTo>
                  <a:lnTo>
                    <a:pt x="6660" y="2166"/>
                  </a:lnTo>
                  <a:lnTo>
                    <a:pt x="6672" y="2166"/>
                  </a:lnTo>
                  <a:lnTo>
                    <a:pt x="6678" y="2190"/>
                  </a:lnTo>
                  <a:lnTo>
                    <a:pt x="6684" y="2190"/>
                  </a:lnTo>
                  <a:lnTo>
                    <a:pt x="6690" y="2196"/>
                  </a:lnTo>
                  <a:lnTo>
                    <a:pt x="6714" y="2208"/>
                  </a:lnTo>
                  <a:lnTo>
                    <a:pt x="6720" y="2214"/>
                  </a:lnTo>
                  <a:lnTo>
                    <a:pt x="6732" y="2220"/>
                  </a:lnTo>
                  <a:lnTo>
                    <a:pt x="6780" y="2220"/>
                  </a:lnTo>
                  <a:lnTo>
                    <a:pt x="6792" y="2226"/>
                  </a:lnTo>
                  <a:lnTo>
                    <a:pt x="6798" y="2232"/>
                  </a:lnTo>
                  <a:lnTo>
                    <a:pt x="6810" y="2238"/>
                  </a:lnTo>
                  <a:lnTo>
                    <a:pt x="6822" y="2226"/>
                  </a:lnTo>
                  <a:lnTo>
                    <a:pt x="6834" y="2226"/>
                  </a:lnTo>
                  <a:lnTo>
                    <a:pt x="6852" y="2244"/>
                  </a:lnTo>
                  <a:lnTo>
                    <a:pt x="6864" y="2250"/>
                  </a:lnTo>
                  <a:lnTo>
                    <a:pt x="6882" y="2268"/>
                  </a:lnTo>
                  <a:lnTo>
                    <a:pt x="6924" y="2268"/>
                  </a:lnTo>
                  <a:lnTo>
                    <a:pt x="6942" y="2298"/>
                  </a:lnTo>
                  <a:lnTo>
                    <a:pt x="6960" y="2298"/>
                  </a:lnTo>
                  <a:lnTo>
                    <a:pt x="6966" y="2304"/>
                  </a:lnTo>
                  <a:lnTo>
                    <a:pt x="6966" y="2310"/>
                  </a:lnTo>
                  <a:lnTo>
                    <a:pt x="6972" y="2322"/>
                  </a:lnTo>
                  <a:lnTo>
                    <a:pt x="6972" y="2334"/>
                  </a:lnTo>
                  <a:lnTo>
                    <a:pt x="7014" y="2364"/>
                  </a:lnTo>
                  <a:lnTo>
                    <a:pt x="7038" y="2358"/>
                  </a:lnTo>
                  <a:lnTo>
                    <a:pt x="7050" y="2370"/>
                  </a:lnTo>
                  <a:lnTo>
                    <a:pt x="7068" y="2370"/>
                  </a:lnTo>
                  <a:lnTo>
                    <a:pt x="7068" y="2358"/>
                  </a:lnTo>
                  <a:lnTo>
                    <a:pt x="7098" y="2364"/>
                  </a:lnTo>
                  <a:lnTo>
                    <a:pt x="7098" y="2346"/>
                  </a:lnTo>
                  <a:lnTo>
                    <a:pt x="7104" y="2340"/>
                  </a:lnTo>
                  <a:lnTo>
                    <a:pt x="7110" y="2340"/>
                  </a:lnTo>
                  <a:lnTo>
                    <a:pt x="7122" y="2334"/>
                  </a:lnTo>
                  <a:lnTo>
                    <a:pt x="7152" y="2334"/>
                  </a:lnTo>
                  <a:lnTo>
                    <a:pt x="7158" y="2310"/>
                  </a:lnTo>
                  <a:lnTo>
                    <a:pt x="7200" y="2310"/>
                  </a:lnTo>
                  <a:lnTo>
                    <a:pt x="7212" y="2316"/>
                  </a:lnTo>
                  <a:lnTo>
                    <a:pt x="7218" y="2328"/>
                  </a:lnTo>
                  <a:lnTo>
                    <a:pt x="7218" y="2346"/>
                  </a:lnTo>
                  <a:lnTo>
                    <a:pt x="7242" y="2358"/>
                  </a:lnTo>
                  <a:lnTo>
                    <a:pt x="7242" y="2388"/>
                  </a:lnTo>
                  <a:lnTo>
                    <a:pt x="7224" y="2394"/>
                  </a:lnTo>
                  <a:lnTo>
                    <a:pt x="7236" y="2412"/>
                  </a:lnTo>
                  <a:lnTo>
                    <a:pt x="7236" y="2430"/>
                  </a:lnTo>
                  <a:lnTo>
                    <a:pt x="7248" y="2442"/>
                  </a:lnTo>
                  <a:lnTo>
                    <a:pt x="7248" y="2466"/>
                  </a:lnTo>
                  <a:lnTo>
                    <a:pt x="7266" y="2472"/>
                  </a:lnTo>
                  <a:lnTo>
                    <a:pt x="7260" y="2502"/>
                  </a:lnTo>
                  <a:lnTo>
                    <a:pt x="7266" y="2526"/>
                  </a:lnTo>
                  <a:lnTo>
                    <a:pt x="7260" y="2532"/>
                  </a:lnTo>
                  <a:lnTo>
                    <a:pt x="7254" y="2532"/>
                  </a:lnTo>
                  <a:lnTo>
                    <a:pt x="7254" y="2550"/>
                  </a:lnTo>
                  <a:lnTo>
                    <a:pt x="7260" y="2562"/>
                  </a:lnTo>
                  <a:lnTo>
                    <a:pt x="7260" y="2574"/>
                  </a:lnTo>
                  <a:lnTo>
                    <a:pt x="7254" y="2580"/>
                  </a:lnTo>
                  <a:lnTo>
                    <a:pt x="7248" y="2580"/>
                  </a:lnTo>
                  <a:lnTo>
                    <a:pt x="7236" y="2574"/>
                  </a:lnTo>
                  <a:lnTo>
                    <a:pt x="7224" y="2574"/>
                  </a:lnTo>
                  <a:lnTo>
                    <a:pt x="7206" y="2568"/>
                  </a:lnTo>
                  <a:lnTo>
                    <a:pt x="7194" y="2562"/>
                  </a:lnTo>
                  <a:lnTo>
                    <a:pt x="7170" y="2562"/>
                  </a:lnTo>
                  <a:lnTo>
                    <a:pt x="7164" y="2568"/>
                  </a:lnTo>
                  <a:lnTo>
                    <a:pt x="7170" y="2574"/>
                  </a:lnTo>
                  <a:lnTo>
                    <a:pt x="7170" y="2586"/>
                  </a:lnTo>
                  <a:lnTo>
                    <a:pt x="7146" y="2586"/>
                  </a:lnTo>
                  <a:lnTo>
                    <a:pt x="7146" y="2598"/>
                  </a:lnTo>
                  <a:lnTo>
                    <a:pt x="7152" y="2610"/>
                  </a:lnTo>
                  <a:lnTo>
                    <a:pt x="7158" y="2610"/>
                  </a:lnTo>
                  <a:lnTo>
                    <a:pt x="7170" y="2622"/>
                  </a:lnTo>
                  <a:lnTo>
                    <a:pt x="7182" y="2628"/>
                  </a:lnTo>
                  <a:lnTo>
                    <a:pt x="7194" y="2646"/>
                  </a:lnTo>
                  <a:lnTo>
                    <a:pt x="7206" y="2658"/>
                  </a:lnTo>
                  <a:lnTo>
                    <a:pt x="7212" y="2676"/>
                  </a:lnTo>
                  <a:lnTo>
                    <a:pt x="7212" y="2688"/>
                  </a:lnTo>
                  <a:lnTo>
                    <a:pt x="7224" y="2700"/>
                  </a:lnTo>
                  <a:lnTo>
                    <a:pt x="7230" y="2712"/>
                  </a:lnTo>
                  <a:lnTo>
                    <a:pt x="7236" y="2748"/>
                  </a:lnTo>
                  <a:lnTo>
                    <a:pt x="7206" y="2742"/>
                  </a:lnTo>
                  <a:lnTo>
                    <a:pt x="7200" y="2766"/>
                  </a:lnTo>
                  <a:lnTo>
                    <a:pt x="7224" y="2778"/>
                  </a:lnTo>
                  <a:lnTo>
                    <a:pt x="7260" y="2778"/>
                  </a:lnTo>
                  <a:lnTo>
                    <a:pt x="7260" y="2718"/>
                  </a:lnTo>
                  <a:lnTo>
                    <a:pt x="7266" y="2712"/>
                  </a:lnTo>
                  <a:lnTo>
                    <a:pt x="7272" y="2712"/>
                  </a:lnTo>
                  <a:lnTo>
                    <a:pt x="7284" y="2718"/>
                  </a:lnTo>
                  <a:lnTo>
                    <a:pt x="7290" y="2724"/>
                  </a:lnTo>
                  <a:lnTo>
                    <a:pt x="7302" y="2712"/>
                  </a:lnTo>
                  <a:lnTo>
                    <a:pt x="7308" y="2724"/>
                  </a:lnTo>
                  <a:lnTo>
                    <a:pt x="7314" y="2730"/>
                  </a:lnTo>
                  <a:lnTo>
                    <a:pt x="7320" y="2742"/>
                  </a:lnTo>
                  <a:lnTo>
                    <a:pt x="7332" y="2754"/>
                  </a:lnTo>
                  <a:lnTo>
                    <a:pt x="7344" y="2754"/>
                  </a:lnTo>
                  <a:lnTo>
                    <a:pt x="7356" y="2748"/>
                  </a:lnTo>
                  <a:lnTo>
                    <a:pt x="7368" y="2748"/>
                  </a:lnTo>
                  <a:lnTo>
                    <a:pt x="7374" y="2742"/>
                  </a:lnTo>
                  <a:lnTo>
                    <a:pt x="7380" y="2742"/>
                  </a:lnTo>
                  <a:lnTo>
                    <a:pt x="7380" y="2760"/>
                  </a:lnTo>
                  <a:lnTo>
                    <a:pt x="7386" y="2760"/>
                  </a:lnTo>
                  <a:lnTo>
                    <a:pt x="7392" y="2754"/>
                  </a:lnTo>
                  <a:lnTo>
                    <a:pt x="7404" y="2748"/>
                  </a:lnTo>
                  <a:lnTo>
                    <a:pt x="7422" y="2742"/>
                  </a:lnTo>
                  <a:lnTo>
                    <a:pt x="7440" y="2730"/>
                  </a:lnTo>
                  <a:lnTo>
                    <a:pt x="7452" y="2724"/>
                  </a:lnTo>
                  <a:lnTo>
                    <a:pt x="7464" y="2700"/>
                  </a:lnTo>
                  <a:lnTo>
                    <a:pt x="7464" y="2682"/>
                  </a:lnTo>
                  <a:lnTo>
                    <a:pt x="7470" y="2664"/>
                  </a:lnTo>
                  <a:lnTo>
                    <a:pt x="7470" y="2628"/>
                  </a:lnTo>
                  <a:lnTo>
                    <a:pt x="7494" y="2622"/>
                  </a:lnTo>
                  <a:lnTo>
                    <a:pt x="7494" y="2562"/>
                  </a:lnTo>
                  <a:lnTo>
                    <a:pt x="7500" y="2550"/>
                  </a:lnTo>
                  <a:lnTo>
                    <a:pt x="7506" y="2544"/>
                  </a:lnTo>
                  <a:lnTo>
                    <a:pt x="7518" y="2520"/>
                  </a:lnTo>
                  <a:lnTo>
                    <a:pt x="7518" y="2490"/>
                  </a:lnTo>
                  <a:lnTo>
                    <a:pt x="7524" y="2472"/>
                  </a:lnTo>
                  <a:lnTo>
                    <a:pt x="7524" y="2454"/>
                  </a:lnTo>
                  <a:lnTo>
                    <a:pt x="7518" y="2442"/>
                  </a:lnTo>
                  <a:lnTo>
                    <a:pt x="7518" y="2424"/>
                  </a:lnTo>
                  <a:lnTo>
                    <a:pt x="7512" y="2418"/>
                  </a:lnTo>
                  <a:lnTo>
                    <a:pt x="7512" y="2412"/>
                  </a:lnTo>
                  <a:lnTo>
                    <a:pt x="7518" y="2400"/>
                  </a:lnTo>
                  <a:lnTo>
                    <a:pt x="7524" y="2394"/>
                  </a:lnTo>
                  <a:lnTo>
                    <a:pt x="7524" y="2382"/>
                  </a:lnTo>
                  <a:lnTo>
                    <a:pt x="7530" y="2376"/>
                  </a:lnTo>
                  <a:lnTo>
                    <a:pt x="7530" y="2364"/>
                  </a:lnTo>
                  <a:lnTo>
                    <a:pt x="7524" y="2358"/>
                  </a:lnTo>
                  <a:lnTo>
                    <a:pt x="7518" y="2346"/>
                  </a:lnTo>
                  <a:lnTo>
                    <a:pt x="7524" y="2334"/>
                  </a:lnTo>
                  <a:lnTo>
                    <a:pt x="7530" y="2328"/>
                  </a:lnTo>
                  <a:lnTo>
                    <a:pt x="7536" y="2316"/>
                  </a:lnTo>
                  <a:lnTo>
                    <a:pt x="7536" y="2298"/>
                  </a:lnTo>
                  <a:lnTo>
                    <a:pt x="7530" y="2292"/>
                  </a:lnTo>
                  <a:lnTo>
                    <a:pt x="7530" y="2280"/>
                  </a:lnTo>
                  <a:lnTo>
                    <a:pt x="7518" y="2256"/>
                  </a:lnTo>
                  <a:lnTo>
                    <a:pt x="7512" y="2250"/>
                  </a:lnTo>
                  <a:lnTo>
                    <a:pt x="7512" y="2238"/>
                  </a:lnTo>
                  <a:lnTo>
                    <a:pt x="7506" y="2232"/>
                  </a:lnTo>
                  <a:lnTo>
                    <a:pt x="7506" y="2220"/>
                  </a:lnTo>
                  <a:lnTo>
                    <a:pt x="7500" y="2214"/>
                  </a:lnTo>
                  <a:lnTo>
                    <a:pt x="7500" y="2202"/>
                  </a:lnTo>
                  <a:lnTo>
                    <a:pt x="7494" y="2196"/>
                  </a:lnTo>
                  <a:lnTo>
                    <a:pt x="7482" y="2190"/>
                  </a:lnTo>
                  <a:lnTo>
                    <a:pt x="7476" y="2184"/>
                  </a:lnTo>
                  <a:lnTo>
                    <a:pt x="7482" y="2178"/>
                  </a:lnTo>
                  <a:lnTo>
                    <a:pt x="7476" y="2178"/>
                  </a:lnTo>
                  <a:lnTo>
                    <a:pt x="7470" y="2172"/>
                  </a:lnTo>
                  <a:lnTo>
                    <a:pt x="7458" y="2166"/>
                  </a:lnTo>
                  <a:lnTo>
                    <a:pt x="7446" y="2154"/>
                  </a:lnTo>
                  <a:lnTo>
                    <a:pt x="7440" y="2142"/>
                  </a:lnTo>
                  <a:lnTo>
                    <a:pt x="7434" y="2124"/>
                  </a:lnTo>
                  <a:lnTo>
                    <a:pt x="7434" y="2112"/>
                  </a:lnTo>
                  <a:lnTo>
                    <a:pt x="7428" y="2106"/>
                  </a:lnTo>
                  <a:lnTo>
                    <a:pt x="7428" y="2100"/>
                  </a:lnTo>
                  <a:lnTo>
                    <a:pt x="7416" y="2094"/>
                  </a:lnTo>
                  <a:lnTo>
                    <a:pt x="7416" y="2082"/>
                  </a:lnTo>
                  <a:lnTo>
                    <a:pt x="7422" y="2070"/>
                  </a:lnTo>
                  <a:lnTo>
                    <a:pt x="7422" y="2040"/>
                  </a:lnTo>
                  <a:lnTo>
                    <a:pt x="7410" y="2028"/>
                  </a:lnTo>
                  <a:lnTo>
                    <a:pt x="7404" y="2016"/>
                  </a:lnTo>
                  <a:lnTo>
                    <a:pt x="7398" y="2010"/>
                  </a:lnTo>
                  <a:lnTo>
                    <a:pt x="7380" y="2004"/>
                  </a:lnTo>
                  <a:lnTo>
                    <a:pt x="7380" y="1998"/>
                  </a:lnTo>
                  <a:lnTo>
                    <a:pt x="7374" y="1992"/>
                  </a:lnTo>
                  <a:lnTo>
                    <a:pt x="7368" y="1980"/>
                  </a:lnTo>
                  <a:lnTo>
                    <a:pt x="7356" y="1968"/>
                  </a:lnTo>
                  <a:lnTo>
                    <a:pt x="7344" y="1968"/>
                  </a:lnTo>
                  <a:lnTo>
                    <a:pt x="7332" y="1956"/>
                  </a:lnTo>
                  <a:lnTo>
                    <a:pt x="7326" y="1956"/>
                  </a:lnTo>
                  <a:lnTo>
                    <a:pt x="7308" y="1950"/>
                  </a:lnTo>
                  <a:lnTo>
                    <a:pt x="7302" y="1938"/>
                  </a:lnTo>
                  <a:lnTo>
                    <a:pt x="7308" y="1938"/>
                  </a:lnTo>
                  <a:lnTo>
                    <a:pt x="7314" y="1944"/>
                  </a:lnTo>
                  <a:lnTo>
                    <a:pt x="7326" y="1944"/>
                  </a:lnTo>
                  <a:lnTo>
                    <a:pt x="7332" y="1950"/>
                  </a:lnTo>
                  <a:lnTo>
                    <a:pt x="7344" y="1950"/>
                  </a:lnTo>
                  <a:lnTo>
                    <a:pt x="7350" y="1944"/>
                  </a:lnTo>
                  <a:lnTo>
                    <a:pt x="7350" y="1938"/>
                  </a:lnTo>
                  <a:lnTo>
                    <a:pt x="7344" y="1938"/>
                  </a:lnTo>
                  <a:lnTo>
                    <a:pt x="7332" y="1932"/>
                  </a:lnTo>
                  <a:lnTo>
                    <a:pt x="7326" y="1926"/>
                  </a:lnTo>
                  <a:lnTo>
                    <a:pt x="7320" y="1926"/>
                  </a:lnTo>
                  <a:lnTo>
                    <a:pt x="7242" y="1890"/>
                  </a:lnTo>
                  <a:lnTo>
                    <a:pt x="7236" y="1890"/>
                  </a:lnTo>
                  <a:lnTo>
                    <a:pt x="7230" y="1884"/>
                  </a:lnTo>
                  <a:lnTo>
                    <a:pt x="7218" y="1878"/>
                  </a:lnTo>
                  <a:lnTo>
                    <a:pt x="7206" y="1866"/>
                  </a:lnTo>
                  <a:lnTo>
                    <a:pt x="7194" y="1860"/>
                  </a:lnTo>
                  <a:lnTo>
                    <a:pt x="7188" y="1854"/>
                  </a:lnTo>
                  <a:lnTo>
                    <a:pt x="7170" y="1854"/>
                  </a:lnTo>
                  <a:lnTo>
                    <a:pt x="7164" y="1860"/>
                  </a:lnTo>
                  <a:lnTo>
                    <a:pt x="7152" y="1866"/>
                  </a:lnTo>
                  <a:lnTo>
                    <a:pt x="7116" y="1854"/>
                  </a:lnTo>
                  <a:lnTo>
                    <a:pt x="7152" y="1896"/>
                  </a:lnTo>
                  <a:lnTo>
                    <a:pt x="7146" y="1920"/>
                  </a:lnTo>
                  <a:lnTo>
                    <a:pt x="7134" y="1920"/>
                  </a:lnTo>
                  <a:lnTo>
                    <a:pt x="7134" y="1890"/>
                  </a:lnTo>
                  <a:lnTo>
                    <a:pt x="7116" y="1878"/>
                  </a:lnTo>
                  <a:lnTo>
                    <a:pt x="7116" y="1908"/>
                  </a:lnTo>
                  <a:lnTo>
                    <a:pt x="7068" y="1908"/>
                  </a:lnTo>
                  <a:lnTo>
                    <a:pt x="7074" y="1902"/>
                  </a:lnTo>
                  <a:lnTo>
                    <a:pt x="7074" y="1884"/>
                  </a:lnTo>
                  <a:lnTo>
                    <a:pt x="7068" y="1878"/>
                  </a:lnTo>
                  <a:lnTo>
                    <a:pt x="7044" y="1878"/>
                  </a:lnTo>
                  <a:lnTo>
                    <a:pt x="7038" y="1890"/>
                  </a:lnTo>
                  <a:lnTo>
                    <a:pt x="7014" y="1890"/>
                  </a:lnTo>
                  <a:lnTo>
                    <a:pt x="7002" y="1854"/>
                  </a:lnTo>
                  <a:lnTo>
                    <a:pt x="6996" y="1854"/>
                  </a:lnTo>
                  <a:lnTo>
                    <a:pt x="6984" y="1830"/>
                  </a:lnTo>
                  <a:lnTo>
                    <a:pt x="6912" y="1836"/>
                  </a:lnTo>
                  <a:lnTo>
                    <a:pt x="6906" y="1824"/>
                  </a:lnTo>
                  <a:lnTo>
                    <a:pt x="6882" y="1824"/>
                  </a:lnTo>
                  <a:lnTo>
                    <a:pt x="6870" y="1818"/>
                  </a:lnTo>
                  <a:lnTo>
                    <a:pt x="6864" y="1812"/>
                  </a:lnTo>
                  <a:lnTo>
                    <a:pt x="6864" y="1794"/>
                  </a:lnTo>
                  <a:lnTo>
                    <a:pt x="6876" y="1788"/>
                  </a:lnTo>
                  <a:lnTo>
                    <a:pt x="6888" y="1776"/>
                  </a:lnTo>
                  <a:lnTo>
                    <a:pt x="6900" y="1776"/>
                  </a:lnTo>
                  <a:lnTo>
                    <a:pt x="6900" y="1752"/>
                  </a:lnTo>
                  <a:lnTo>
                    <a:pt x="6906" y="1752"/>
                  </a:lnTo>
                  <a:lnTo>
                    <a:pt x="6918" y="1746"/>
                  </a:lnTo>
                  <a:lnTo>
                    <a:pt x="6930" y="1734"/>
                  </a:lnTo>
                  <a:lnTo>
                    <a:pt x="6930" y="1728"/>
                  </a:lnTo>
                  <a:lnTo>
                    <a:pt x="6936" y="1716"/>
                  </a:lnTo>
                  <a:lnTo>
                    <a:pt x="6936" y="1710"/>
                  </a:lnTo>
                  <a:lnTo>
                    <a:pt x="6942" y="1698"/>
                  </a:lnTo>
                  <a:lnTo>
                    <a:pt x="6930" y="1686"/>
                  </a:lnTo>
                  <a:lnTo>
                    <a:pt x="6942" y="1662"/>
                  </a:lnTo>
                  <a:lnTo>
                    <a:pt x="6930" y="1650"/>
                  </a:lnTo>
                  <a:lnTo>
                    <a:pt x="6948" y="1632"/>
                  </a:lnTo>
                  <a:lnTo>
                    <a:pt x="6972" y="1626"/>
                  </a:lnTo>
                  <a:lnTo>
                    <a:pt x="6960" y="1596"/>
                  </a:lnTo>
                  <a:lnTo>
                    <a:pt x="6984" y="1590"/>
                  </a:lnTo>
                  <a:lnTo>
                    <a:pt x="6960" y="1554"/>
                  </a:lnTo>
                  <a:lnTo>
                    <a:pt x="6990" y="1542"/>
                  </a:lnTo>
                  <a:lnTo>
                    <a:pt x="6990" y="1500"/>
                  </a:lnTo>
                  <a:lnTo>
                    <a:pt x="6996" y="1488"/>
                  </a:lnTo>
                  <a:lnTo>
                    <a:pt x="7002" y="1482"/>
                  </a:lnTo>
                  <a:lnTo>
                    <a:pt x="7020" y="1470"/>
                  </a:lnTo>
                  <a:lnTo>
                    <a:pt x="7032" y="1464"/>
                  </a:lnTo>
                  <a:lnTo>
                    <a:pt x="7050" y="1464"/>
                  </a:lnTo>
                  <a:lnTo>
                    <a:pt x="7068" y="1470"/>
                  </a:lnTo>
                  <a:lnTo>
                    <a:pt x="7188" y="1470"/>
                  </a:lnTo>
                  <a:lnTo>
                    <a:pt x="7206" y="1488"/>
                  </a:lnTo>
                  <a:lnTo>
                    <a:pt x="7224" y="1482"/>
                  </a:lnTo>
                  <a:lnTo>
                    <a:pt x="7218" y="1464"/>
                  </a:lnTo>
                  <a:lnTo>
                    <a:pt x="7290" y="1482"/>
                  </a:lnTo>
                  <a:lnTo>
                    <a:pt x="7320" y="1464"/>
                  </a:lnTo>
                  <a:lnTo>
                    <a:pt x="7350" y="1488"/>
                  </a:lnTo>
                  <a:lnTo>
                    <a:pt x="7356" y="1452"/>
                  </a:lnTo>
                  <a:lnTo>
                    <a:pt x="7434" y="1452"/>
                  </a:lnTo>
                  <a:lnTo>
                    <a:pt x="7446" y="1458"/>
                  </a:lnTo>
                  <a:lnTo>
                    <a:pt x="7452" y="1470"/>
                  </a:lnTo>
                  <a:lnTo>
                    <a:pt x="7458" y="1470"/>
                  </a:lnTo>
                  <a:lnTo>
                    <a:pt x="7464" y="1464"/>
                  </a:lnTo>
                  <a:lnTo>
                    <a:pt x="7476" y="1464"/>
                  </a:lnTo>
                  <a:lnTo>
                    <a:pt x="7482" y="1458"/>
                  </a:lnTo>
                  <a:lnTo>
                    <a:pt x="7494" y="1452"/>
                  </a:lnTo>
                  <a:lnTo>
                    <a:pt x="7518" y="1470"/>
                  </a:lnTo>
                  <a:lnTo>
                    <a:pt x="7560" y="1476"/>
                  </a:lnTo>
                  <a:lnTo>
                    <a:pt x="7506" y="1488"/>
                  </a:lnTo>
                  <a:lnTo>
                    <a:pt x="7506" y="1494"/>
                  </a:lnTo>
                  <a:lnTo>
                    <a:pt x="7512" y="1500"/>
                  </a:lnTo>
                  <a:lnTo>
                    <a:pt x="7524" y="1506"/>
                  </a:lnTo>
                  <a:lnTo>
                    <a:pt x="7530" y="1512"/>
                  </a:lnTo>
                  <a:lnTo>
                    <a:pt x="7542" y="1512"/>
                  </a:lnTo>
                  <a:lnTo>
                    <a:pt x="7548" y="1506"/>
                  </a:lnTo>
                  <a:lnTo>
                    <a:pt x="7560" y="1506"/>
                  </a:lnTo>
                  <a:lnTo>
                    <a:pt x="7572" y="1500"/>
                  </a:lnTo>
                  <a:lnTo>
                    <a:pt x="7578" y="1494"/>
                  </a:lnTo>
                  <a:lnTo>
                    <a:pt x="7584" y="1494"/>
                  </a:lnTo>
                  <a:lnTo>
                    <a:pt x="7614" y="1506"/>
                  </a:lnTo>
                  <a:lnTo>
                    <a:pt x="7638" y="1488"/>
                  </a:lnTo>
                  <a:lnTo>
                    <a:pt x="7644" y="1488"/>
                  </a:lnTo>
                  <a:lnTo>
                    <a:pt x="7650" y="1494"/>
                  </a:lnTo>
                  <a:lnTo>
                    <a:pt x="7686" y="1494"/>
                  </a:lnTo>
                  <a:lnTo>
                    <a:pt x="7692" y="1488"/>
                  </a:lnTo>
                  <a:lnTo>
                    <a:pt x="7692" y="1476"/>
                  </a:lnTo>
                  <a:lnTo>
                    <a:pt x="7728" y="1482"/>
                  </a:lnTo>
                  <a:lnTo>
                    <a:pt x="7680" y="1452"/>
                  </a:lnTo>
                  <a:lnTo>
                    <a:pt x="7650" y="1464"/>
                  </a:lnTo>
                  <a:lnTo>
                    <a:pt x="7644" y="1446"/>
                  </a:lnTo>
                  <a:lnTo>
                    <a:pt x="7638" y="1434"/>
                  </a:lnTo>
                  <a:lnTo>
                    <a:pt x="7632" y="1428"/>
                  </a:lnTo>
                  <a:lnTo>
                    <a:pt x="7626" y="1416"/>
                  </a:lnTo>
                  <a:lnTo>
                    <a:pt x="7626" y="1398"/>
                  </a:lnTo>
                  <a:lnTo>
                    <a:pt x="7650" y="1374"/>
                  </a:lnTo>
                  <a:lnTo>
                    <a:pt x="7644" y="1344"/>
                  </a:lnTo>
                  <a:lnTo>
                    <a:pt x="7662" y="1332"/>
                  </a:lnTo>
                  <a:lnTo>
                    <a:pt x="7650" y="1326"/>
                  </a:lnTo>
                  <a:lnTo>
                    <a:pt x="7638" y="1314"/>
                  </a:lnTo>
                  <a:lnTo>
                    <a:pt x="7638" y="1302"/>
                  </a:lnTo>
                  <a:lnTo>
                    <a:pt x="7644" y="1296"/>
                  </a:lnTo>
                  <a:lnTo>
                    <a:pt x="7662" y="1290"/>
                  </a:lnTo>
                  <a:lnTo>
                    <a:pt x="7698" y="1290"/>
                  </a:lnTo>
                  <a:lnTo>
                    <a:pt x="7710" y="1296"/>
                  </a:lnTo>
                  <a:lnTo>
                    <a:pt x="7728" y="1296"/>
                  </a:lnTo>
                  <a:lnTo>
                    <a:pt x="7746" y="1278"/>
                  </a:lnTo>
                  <a:lnTo>
                    <a:pt x="7782" y="1308"/>
                  </a:lnTo>
                  <a:lnTo>
                    <a:pt x="7806" y="1290"/>
                  </a:lnTo>
                  <a:lnTo>
                    <a:pt x="7812" y="1302"/>
                  </a:lnTo>
                  <a:lnTo>
                    <a:pt x="7818" y="1308"/>
                  </a:lnTo>
                  <a:lnTo>
                    <a:pt x="7830" y="1332"/>
                  </a:lnTo>
                  <a:lnTo>
                    <a:pt x="7830" y="1338"/>
                  </a:lnTo>
                  <a:lnTo>
                    <a:pt x="7836" y="1344"/>
                  </a:lnTo>
                  <a:lnTo>
                    <a:pt x="7878" y="1344"/>
                  </a:lnTo>
                  <a:lnTo>
                    <a:pt x="7878" y="1362"/>
                  </a:lnTo>
                  <a:lnTo>
                    <a:pt x="7884" y="1374"/>
                  </a:lnTo>
                  <a:lnTo>
                    <a:pt x="7890" y="1380"/>
                  </a:lnTo>
                  <a:lnTo>
                    <a:pt x="7896" y="1380"/>
                  </a:lnTo>
                  <a:lnTo>
                    <a:pt x="7914" y="1362"/>
                  </a:lnTo>
                  <a:lnTo>
                    <a:pt x="7932" y="1326"/>
                  </a:lnTo>
                  <a:lnTo>
                    <a:pt x="7938" y="1320"/>
                  </a:lnTo>
                  <a:lnTo>
                    <a:pt x="7938" y="1314"/>
                  </a:lnTo>
                  <a:lnTo>
                    <a:pt x="7962" y="1302"/>
                  </a:lnTo>
                  <a:lnTo>
                    <a:pt x="7992" y="1314"/>
                  </a:lnTo>
                  <a:lnTo>
                    <a:pt x="7986" y="1302"/>
                  </a:lnTo>
                  <a:lnTo>
                    <a:pt x="7962" y="1284"/>
                  </a:lnTo>
                  <a:lnTo>
                    <a:pt x="7956" y="1278"/>
                  </a:lnTo>
                  <a:lnTo>
                    <a:pt x="7932" y="1266"/>
                  </a:lnTo>
                  <a:lnTo>
                    <a:pt x="7926" y="1254"/>
                  </a:lnTo>
                  <a:lnTo>
                    <a:pt x="7914" y="1248"/>
                  </a:lnTo>
                  <a:lnTo>
                    <a:pt x="7908" y="1242"/>
                  </a:lnTo>
                  <a:lnTo>
                    <a:pt x="7908" y="1230"/>
                  </a:lnTo>
                  <a:lnTo>
                    <a:pt x="7962" y="1230"/>
                  </a:lnTo>
                  <a:lnTo>
                    <a:pt x="7992" y="1236"/>
                  </a:lnTo>
                  <a:lnTo>
                    <a:pt x="8052" y="1236"/>
                  </a:lnTo>
                  <a:lnTo>
                    <a:pt x="8052" y="1254"/>
                  </a:lnTo>
                  <a:lnTo>
                    <a:pt x="8040" y="1254"/>
                  </a:lnTo>
                  <a:lnTo>
                    <a:pt x="8028" y="1248"/>
                  </a:lnTo>
                  <a:lnTo>
                    <a:pt x="7992" y="1248"/>
                  </a:lnTo>
                  <a:lnTo>
                    <a:pt x="7992" y="1266"/>
                  </a:lnTo>
                  <a:lnTo>
                    <a:pt x="8016" y="1290"/>
                  </a:lnTo>
                  <a:lnTo>
                    <a:pt x="8028" y="1296"/>
                  </a:lnTo>
                  <a:lnTo>
                    <a:pt x="8034" y="1320"/>
                  </a:lnTo>
                  <a:lnTo>
                    <a:pt x="8064" y="1326"/>
                  </a:lnTo>
                  <a:lnTo>
                    <a:pt x="8058" y="1344"/>
                  </a:lnTo>
                  <a:lnTo>
                    <a:pt x="8076" y="1362"/>
                  </a:lnTo>
                  <a:lnTo>
                    <a:pt x="8046" y="1368"/>
                  </a:lnTo>
                  <a:lnTo>
                    <a:pt x="8040" y="1380"/>
                  </a:lnTo>
                  <a:lnTo>
                    <a:pt x="8022" y="1386"/>
                  </a:lnTo>
                  <a:lnTo>
                    <a:pt x="8028" y="1398"/>
                  </a:lnTo>
                  <a:lnTo>
                    <a:pt x="8028" y="1404"/>
                  </a:lnTo>
                  <a:lnTo>
                    <a:pt x="8034" y="1416"/>
                  </a:lnTo>
                  <a:lnTo>
                    <a:pt x="8034" y="1440"/>
                  </a:lnTo>
                  <a:lnTo>
                    <a:pt x="8028" y="1452"/>
                  </a:lnTo>
                  <a:lnTo>
                    <a:pt x="8016" y="1464"/>
                  </a:lnTo>
                  <a:lnTo>
                    <a:pt x="8004" y="1488"/>
                  </a:lnTo>
                  <a:lnTo>
                    <a:pt x="8004" y="1506"/>
                  </a:lnTo>
                  <a:lnTo>
                    <a:pt x="8010" y="1506"/>
                  </a:lnTo>
                  <a:lnTo>
                    <a:pt x="8016" y="1512"/>
                  </a:lnTo>
                  <a:lnTo>
                    <a:pt x="8022" y="1524"/>
                  </a:lnTo>
                  <a:lnTo>
                    <a:pt x="8016" y="1530"/>
                  </a:lnTo>
                  <a:lnTo>
                    <a:pt x="8010" y="1542"/>
                  </a:lnTo>
                  <a:lnTo>
                    <a:pt x="7986" y="1566"/>
                  </a:lnTo>
                  <a:lnTo>
                    <a:pt x="7974" y="1572"/>
                  </a:lnTo>
                  <a:lnTo>
                    <a:pt x="7968" y="1578"/>
                  </a:lnTo>
                  <a:lnTo>
                    <a:pt x="7962" y="1578"/>
                  </a:lnTo>
                  <a:lnTo>
                    <a:pt x="7962" y="1596"/>
                  </a:lnTo>
                  <a:lnTo>
                    <a:pt x="7944" y="1596"/>
                  </a:lnTo>
                  <a:lnTo>
                    <a:pt x="7950" y="1596"/>
                  </a:lnTo>
                  <a:lnTo>
                    <a:pt x="7956" y="1602"/>
                  </a:lnTo>
                  <a:lnTo>
                    <a:pt x="7968" y="1608"/>
                  </a:lnTo>
                  <a:lnTo>
                    <a:pt x="7980" y="1632"/>
                  </a:lnTo>
                  <a:lnTo>
                    <a:pt x="7974" y="1650"/>
                  </a:lnTo>
                  <a:lnTo>
                    <a:pt x="7974" y="1662"/>
                  </a:lnTo>
                  <a:lnTo>
                    <a:pt x="7968" y="1674"/>
                  </a:lnTo>
                  <a:lnTo>
                    <a:pt x="7968" y="1686"/>
                  </a:lnTo>
                  <a:lnTo>
                    <a:pt x="7974" y="1704"/>
                  </a:lnTo>
                  <a:lnTo>
                    <a:pt x="7992" y="1722"/>
                  </a:lnTo>
                  <a:lnTo>
                    <a:pt x="8016" y="1752"/>
                  </a:lnTo>
                  <a:lnTo>
                    <a:pt x="8046" y="1776"/>
                  </a:lnTo>
                  <a:lnTo>
                    <a:pt x="8070" y="1800"/>
                  </a:lnTo>
                  <a:lnTo>
                    <a:pt x="8082" y="1806"/>
                  </a:lnTo>
                  <a:lnTo>
                    <a:pt x="8142" y="1872"/>
                  </a:lnTo>
                  <a:lnTo>
                    <a:pt x="8154" y="1866"/>
                  </a:lnTo>
                  <a:lnTo>
                    <a:pt x="8238" y="1962"/>
                  </a:lnTo>
                  <a:lnTo>
                    <a:pt x="8286" y="1980"/>
                  </a:lnTo>
                  <a:lnTo>
                    <a:pt x="8310" y="2004"/>
                  </a:lnTo>
                  <a:lnTo>
                    <a:pt x="8316" y="2016"/>
                  </a:lnTo>
                  <a:lnTo>
                    <a:pt x="8328" y="2022"/>
                  </a:lnTo>
                  <a:lnTo>
                    <a:pt x="8334" y="2034"/>
                  </a:lnTo>
                  <a:lnTo>
                    <a:pt x="8388" y="2088"/>
                  </a:lnTo>
                  <a:lnTo>
                    <a:pt x="8406" y="2088"/>
                  </a:lnTo>
                  <a:lnTo>
                    <a:pt x="8406" y="2106"/>
                  </a:lnTo>
                  <a:lnTo>
                    <a:pt x="8418" y="2106"/>
                  </a:lnTo>
                  <a:lnTo>
                    <a:pt x="8430" y="2100"/>
                  </a:lnTo>
                  <a:lnTo>
                    <a:pt x="8436" y="2094"/>
                  </a:lnTo>
                  <a:lnTo>
                    <a:pt x="8442" y="2082"/>
                  </a:lnTo>
                  <a:lnTo>
                    <a:pt x="8442" y="2076"/>
                  </a:lnTo>
                  <a:lnTo>
                    <a:pt x="8430" y="2064"/>
                  </a:lnTo>
                  <a:lnTo>
                    <a:pt x="8436" y="2058"/>
                  </a:lnTo>
                  <a:lnTo>
                    <a:pt x="8442" y="2046"/>
                  </a:lnTo>
                  <a:lnTo>
                    <a:pt x="8448" y="2040"/>
                  </a:lnTo>
                  <a:lnTo>
                    <a:pt x="8448" y="2022"/>
                  </a:lnTo>
                  <a:lnTo>
                    <a:pt x="8430" y="2004"/>
                  </a:lnTo>
                  <a:lnTo>
                    <a:pt x="8418" y="1998"/>
                  </a:lnTo>
                  <a:lnTo>
                    <a:pt x="8406" y="1974"/>
                  </a:lnTo>
                  <a:lnTo>
                    <a:pt x="8406" y="1962"/>
                  </a:lnTo>
                  <a:lnTo>
                    <a:pt x="8412" y="1950"/>
                  </a:lnTo>
                  <a:lnTo>
                    <a:pt x="8430" y="1932"/>
                  </a:lnTo>
                  <a:lnTo>
                    <a:pt x="8442" y="1932"/>
                  </a:lnTo>
                  <a:lnTo>
                    <a:pt x="8454" y="1938"/>
                  </a:lnTo>
                  <a:lnTo>
                    <a:pt x="8460" y="1938"/>
                  </a:lnTo>
                  <a:lnTo>
                    <a:pt x="8466" y="1944"/>
                  </a:lnTo>
                  <a:lnTo>
                    <a:pt x="8472" y="1944"/>
                  </a:lnTo>
                  <a:lnTo>
                    <a:pt x="8466" y="1938"/>
                  </a:lnTo>
                  <a:lnTo>
                    <a:pt x="8460" y="1926"/>
                  </a:lnTo>
                  <a:lnTo>
                    <a:pt x="8448" y="1920"/>
                  </a:lnTo>
                  <a:lnTo>
                    <a:pt x="8442" y="1908"/>
                  </a:lnTo>
                  <a:lnTo>
                    <a:pt x="8424" y="1890"/>
                  </a:lnTo>
                  <a:lnTo>
                    <a:pt x="8412" y="1890"/>
                  </a:lnTo>
                  <a:lnTo>
                    <a:pt x="8406" y="1884"/>
                  </a:lnTo>
                  <a:lnTo>
                    <a:pt x="8400" y="1872"/>
                  </a:lnTo>
                  <a:lnTo>
                    <a:pt x="8400" y="1860"/>
                  </a:lnTo>
                  <a:lnTo>
                    <a:pt x="8406" y="1848"/>
                  </a:lnTo>
                  <a:lnTo>
                    <a:pt x="8412" y="1842"/>
                  </a:lnTo>
                  <a:lnTo>
                    <a:pt x="8424" y="1836"/>
                  </a:lnTo>
                  <a:lnTo>
                    <a:pt x="8430" y="1830"/>
                  </a:lnTo>
                  <a:lnTo>
                    <a:pt x="8442" y="1836"/>
                  </a:lnTo>
                  <a:lnTo>
                    <a:pt x="8466" y="1836"/>
                  </a:lnTo>
                  <a:lnTo>
                    <a:pt x="8472" y="1830"/>
                  </a:lnTo>
                  <a:lnTo>
                    <a:pt x="8472" y="1812"/>
                  </a:lnTo>
                  <a:lnTo>
                    <a:pt x="8454" y="1794"/>
                  </a:lnTo>
                  <a:lnTo>
                    <a:pt x="8436" y="1788"/>
                  </a:lnTo>
                  <a:lnTo>
                    <a:pt x="8424" y="1782"/>
                  </a:lnTo>
                  <a:lnTo>
                    <a:pt x="8406" y="1770"/>
                  </a:lnTo>
                  <a:lnTo>
                    <a:pt x="8394" y="1758"/>
                  </a:lnTo>
                  <a:lnTo>
                    <a:pt x="8388" y="1740"/>
                  </a:lnTo>
                  <a:lnTo>
                    <a:pt x="8376" y="1716"/>
                  </a:lnTo>
                  <a:lnTo>
                    <a:pt x="8376" y="1704"/>
                  </a:lnTo>
                  <a:lnTo>
                    <a:pt x="8370" y="1698"/>
                  </a:lnTo>
                  <a:lnTo>
                    <a:pt x="8370" y="1692"/>
                  </a:lnTo>
                  <a:lnTo>
                    <a:pt x="8382" y="1686"/>
                  </a:lnTo>
                  <a:lnTo>
                    <a:pt x="8406" y="1710"/>
                  </a:lnTo>
                  <a:lnTo>
                    <a:pt x="8418" y="1716"/>
                  </a:lnTo>
                  <a:lnTo>
                    <a:pt x="8430" y="1716"/>
                  </a:lnTo>
                  <a:lnTo>
                    <a:pt x="8430" y="1710"/>
                  </a:lnTo>
                  <a:lnTo>
                    <a:pt x="8424" y="1704"/>
                  </a:lnTo>
                  <a:lnTo>
                    <a:pt x="8418" y="1692"/>
                  </a:lnTo>
                  <a:lnTo>
                    <a:pt x="8412" y="1686"/>
                  </a:lnTo>
                  <a:lnTo>
                    <a:pt x="8406" y="1674"/>
                  </a:lnTo>
                  <a:lnTo>
                    <a:pt x="8400" y="1668"/>
                  </a:lnTo>
                  <a:lnTo>
                    <a:pt x="8364" y="1668"/>
                  </a:lnTo>
                  <a:lnTo>
                    <a:pt x="8316" y="1626"/>
                  </a:lnTo>
                  <a:lnTo>
                    <a:pt x="8316" y="1596"/>
                  </a:lnTo>
                  <a:lnTo>
                    <a:pt x="8310" y="1590"/>
                  </a:lnTo>
                  <a:lnTo>
                    <a:pt x="8298" y="1584"/>
                  </a:lnTo>
                  <a:lnTo>
                    <a:pt x="8280" y="1578"/>
                  </a:lnTo>
                  <a:lnTo>
                    <a:pt x="8268" y="1572"/>
                  </a:lnTo>
                  <a:lnTo>
                    <a:pt x="8256" y="1572"/>
                  </a:lnTo>
                  <a:lnTo>
                    <a:pt x="8256" y="1590"/>
                  </a:lnTo>
                  <a:lnTo>
                    <a:pt x="8250" y="1590"/>
                  </a:lnTo>
                  <a:lnTo>
                    <a:pt x="8244" y="1584"/>
                  </a:lnTo>
                  <a:lnTo>
                    <a:pt x="8232" y="1584"/>
                  </a:lnTo>
                  <a:lnTo>
                    <a:pt x="8214" y="1572"/>
                  </a:lnTo>
                  <a:lnTo>
                    <a:pt x="8202" y="1566"/>
                  </a:lnTo>
                  <a:lnTo>
                    <a:pt x="8196" y="1560"/>
                  </a:lnTo>
                  <a:lnTo>
                    <a:pt x="8190" y="1548"/>
                  </a:lnTo>
                  <a:lnTo>
                    <a:pt x="8190" y="1536"/>
                  </a:lnTo>
                  <a:lnTo>
                    <a:pt x="8196" y="1524"/>
                  </a:lnTo>
                  <a:lnTo>
                    <a:pt x="8196" y="1500"/>
                  </a:lnTo>
                  <a:lnTo>
                    <a:pt x="8184" y="1476"/>
                  </a:lnTo>
                  <a:lnTo>
                    <a:pt x="8166" y="1458"/>
                  </a:lnTo>
                  <a:lnTo>
                    <a:pt x="8154" y="1452"/>
                  </a:lnTo>
                  <a:lnTo>
                    <a:pt x="8154" y="1434"/>
                  </a:lnTo>
                  <a:lnTo>
                    <a:pt x="8160" y="1428"/>
                  </a:lnTo>
                  <a:lnTo>
                    <a:pt x="8172" y="1428"/>
                  </a:lnTo>
                  <a:lnTo>
                    <a:pt x="8184" y="1434"/>
                  </a:lnTo>
                  <a:lnTo>
                    <a:pt x="8196" y="1416"/>
                  </a:lnTo>
                  <a:lnTo>
                    <a:pt x="8232" y="1446"/>
                  </a:lnTo>
                  <a:lnTo>
                    <a:pt x="8238" y="1440"/>
                  </a:lnTo>
                  <a:lnTo>
                    <a:pt x="8226" y="1428"/>
                  </a:lnTo>
                  <a:lnTo>
                    <a:pt x="8226" y="1422"/>
                  </a:lnTo>
                  <a:lnTo>
                    <a:pt x="8232" y="1416"/>
                  </a:lnTo>
                  <a:lnTo>
                    <a:pt x="8232" y="1404"/>
                  </a:lnTo>
                  <a:lnTo>
                    <a:pt x="8238" y="1392"/>
                  </a:lnTo>
                  <a:lnTo>
                    <a:pt x="8250" y="1386"/>
                  </a:lnTo>
                  <a:lnTo>
                    <a:pt x="8256" y="1386"/>
                  </a:lnTo>
                  <a:lnTo>
                    <a:pt x="8274" y="1404"/>
                  </a:lnTo>
                  <a:lnTo>
                    <a:pt x="8280" y="1416"/>
                  </a:lnTo>
                  <a:lnTo>
                    <a:pt x="8292" y="1428"/>
                  </a:lnTo>
                  <a:lnTo>
                    <a:pt x="8304" y="1434"/>
                  </a:lnTo>
                  <a:lnTo>
                    <a:pt x="8310" y="1446"/>
                  </a:lnTo>
                  <a:lnTo>
                    <a:pt x="8322" y="1398"/>
                  </a:lnTo>
                  <a:lnTo>
                    <a:pt x="8334" y="1398"/>
                  </a:lnTo>
                  <a:lnTo>
                    <a:pt x="8364" y="1392"/>
                  </a:lnTo>
                  <a:lnTo>
                    <a:pt x="8400" y="1386"/>
                  </a:lnTo>
                  <a:lnTo>
                    <a:pt x="8430" y="1386"/>
                  </a:lnTo>
                  <a:lnTo>
                    <a:pt x="8478" y="1410"/>
                  </a:lnTo>
                  <a:lnTo>
                    <a:pt x="8484" y="1416"/>
                  </a:lnTo>
                  <a:lnTo>
                    <a:pt x="8490" y="1416"/>
                  </a:lnTo>
                  <a:lnTo>
                    <a:pt x="8532" y="1434"/>
                  </a:lnTo>
                  <a:lnTo>
                    <a:pt x="8502" y="1374"/>
                  </a:lnTo>
                  <a:lnTo>
                    <a:pt x="8526" y="1374"/>
                  </a:lnTo>
                  <a:lnTo>
                    <a:pt x="8538" y="1368"/>
                  </a:lnTo>
                  <a:lnTo>
                    <a:pt x="8550" y="1356"/>
                  </a:lnTo>
                  <a:lnTo>
                    <a:pt x="8550" y="1332"/>
                  </a:lnTo>
                  <a:lnTo>
                    <a:pt x="8544" y="1326"/>
                  </a:lnTo>
                  <a:lnTo>
                    <a:pt x="8538" y="1314"/>
                  </a:lnTo>
                  <a:lnTo>
                    <a:pt x="8562" y="1314"/>
                  </a:lnTo>
                  <a:lnTo>
                    <a:pt x="8562" y="1290"/>
                  </a:lnTo>
                  <a:lnTo>
                    <a:pt x="8574" y="1290"/>
                  </a:lnTo>
                  <a:lnTo>
                    <a:pt x="8586" y="1296"/>
                  </a:lnTo>
                  <a:lnTo>
                    <a:pt x="8616" y="1296"/>
                  </a:lnTo>
                  <a:lnTo>
                    <a:pt x="8628" y="1290"/>
                  </a:lnTo>
                  <a:lnTo>
                    <a:pt x="8634" y="1284"/>
                  </a:lnTo>
                  <a:lnTo>
                    <a:pt x="8640" y="1272"/>
                  </a:lnTo>
                  <a:lnTo>
                    <a:pt x="8652" y="1260"/>
                  </a:lnTo>
                  <a:lnTo>
                    <a:pt x="8658" y="1248"/>
                  </a:lnTo>
                  <a:lnTo>
                    <a:pt x="8664" y="1242"/>
                  </a:lnTo>
                  <a:lnTo>
                    <a:pt x="8670" y="1242"/>
                  </a:lnTo>
                  <a:lnTo>
                    <a:pt x="8652" y="1218"/>
                  </a:lnTo>
                  <a:lnTo>
                    <a:pt x="8682" y="1218"/>
                  </a:lnTo>
                  <a:lnTo>
                    <a:pt x="8688" y="1236"/>
                  </a:lnTo>
                  <a:lnTo>
                    <a:pt x="8748" y="1242"/>
                  </a:lnTo>
                  <a:lnTo>
                    <a:pt x="8760" y="1242"/>
                  </a:lnTo>
                  <a:lnTo>
                    <a:pt x="8772" y="1248"/>
                  </a:lnTo>
                  <a:lnTo>
                    <a:pt x="8808" y="1248"/>
                  </a:lnTo>
                  <a:lnTo>
                    <a:pt x="8808" y="1230"/>
                  </a:lnTo>
                  <a:lnTo>
                    <a:pt x="8802" y="1218"/>
                  </a:lnTo>
                  <a:lnTo>
                    <a:pt x="8766" y="1218"/>
                  </a:lnTo>
                  <a:lnTo>
                    <a:pt x="8760" y="1194"/>
                  </a:lnTo>
                  <a:lnTo>
                    <a:pt x="8754" y="1194"/>
                  </a:lnTo>
                  <a:lnTo>
                    <a:pt x="8748" y="1188"/>
                  </a:lnTo>
                  <a:lnTo>
                    <a:pt x="8736" y="1188"/>
                  </a:lnTo>
                  <a:lnTo>
                    <a:pt x="8712" y="1176"/>
                  </a:lnTo>
                  <a:lnTo>
                    <a:pt x="8700" y="1176"/>
                  </a:lnTo>
                  <a:lnTo>
                    <a:pt x="8688" y="1170"/>
                  </a:lnTo>
                  <a:lnTo>
                    <a:pt x="8658" y="1170"/>
                  </a:lnTo>
                  <a:lnTo>
                    <a:pt x="8664" y="1152"/>
                  </a:lnTo>
                  <a:lnTo>
                    <a:pt x="8592" y="1104"/>
                  </a:lnTo>
                  <a:lnTo>
                    <a:pt x="8574" y="1122"/>
                  </a:lnTo>
                  <a:lnTo>
                    <a:pt x="8568" y="1122"/>
                  </a:lnTo>
                  <a:lnTo>
                    <a:pt x="8562" y="1116"/>
                  </a:lnTo>
                  <a:lnTo>
                    <a:pt x="8550" y="1116"/>
                  </a:lnTo>
                  <a:lnTo>
                    <a:pt x="8538" y="1110"/>
                  </a:lnTo>
                  <a:lnTo>
                    <a:pt x="8532" y="1110"/>
                  </a:lnTo>
                  <a:lnTo>
                    <a:pt x="8520" y="1104"/>
                  </a:lnTo>
                  <a:lnTo>
                    <a:pt x="8508" y="1092"/>
                  </a:lnTo>
                  <a:lnTo>
                    <a:pt x="8502" y="1092"/>
                  </a:lnTo>
                  <a:lnTo>
                    <a:pt x="8466" y="1098"/>
                  </a:lnTo>
                  <a:lnTo>
                    <a:pt x="8442" y="1092"/>
                  </a:lnTo>
                  <a:lnTo>
                    <a:pt x="8430" y="1086"/>
                  </a:lnTo>
                  <a:lnTo>
                    <a:pt x="8412" y="1068"/>
                  </a:lnTo>
                  <a:lnTo>
                    <a:pt x="8406" y="1068"/>
                  </a:lnTo>
                  <a:lnTo>
                    <a:pt x="8412" y="1062"/>
                  </a:lnTo>
                  <a:lnTo>
                    <a:pt x="8436" y="1062"/>
                  </a:lnTo>
                  <a:lnTo>
                    <a:pt x="8460" y="1074"/>
                  </a:lnTo>
                  <a:lnTo>
                    <a:pt x="8478" y="1074"/>
                  </a:lnTo>
                  <a:lnTo>
                    <a:pt x="8496" y="1080"/>
                  </a:lnTo>
                  <a:lnTo>
                    <a:pt x="8514" y="1080"/>
                  </a:lnTo>
                  <a:lnTo>
                    <a:pt x="8526" y="1086"/>
                  </a:lnTo>
                  <a:lnTo>
                    <a:pt x="8544" y="1086"/>
                  </a:lnTo>
                  <a:lnTo>
                    <a:pt x="8550" y="1080"/>
                  </a:lnTo>
                  <a:lnTo>
                    <a:pt x="8562" y="1080"/>
                  </a:lnTo>
                  <a:lnTo>
                    <a:pt x="8580" y="1074"/>
                  </a:lnTo>
                  <a:lnTo>
                    <a:pt x="8604" y="1062"/>
                  </a:lnTo>
                  <a:lnTo>
                    <a:pt x="8616" y="1050"/>
                  </a:lnTo>
                  <a:lnTo>
                    <a:pt x="8604" y="1038"/>
                  </a:lnTo>
                  <a:lnTo>
                    <a:pt x="8592" y="1032"/>
                  </a:lnTo>
                  <a:lnTo>
                    <a:pt x="8586" y="1026"/>
                  </a:lnTo>
                  <a:lnTo>
                    <a:pt x="8574" y="1020"/>
                  </a:lnTo>
                  <a:lnTo>
                    <a:pt x="8568" y="1014"/>
                  </a:lnTo>
                  <a:lnTo>
                    <a:pt x="8562" y="1014"/>
                  </a:lnTo>
                  <a:lnTo>
                    <a:pt x="8556" y="1008"/>
                  </a:lnTo>
                  <a:lnTo>
                    <a:pt x="8520" y="990"/>
                  </a:lnTo>
                  <a:lnTo>
                    <a:pt x="8508" y="978"/>
                  </a:lnTo>
                  <a:lnTo>
                    <a:pt x="8514" y="972"/>
                  </a:lnTo>
                  <a:lnTo>
                    <a:pt x="8538" y="972"/>
                  </a:lnTo>
                  <a:lnTo>
                    <a:pt x="8556" y="978"/>
                  </a:lnTo>
                  <a:lnTo>
                    <a:pt x="8562" y="984"/>
                  </a:lnTo>
                  <a:lnTo>
                    <a:pt x="8574" y="990"/>
                  </a:lnTo>
                  <a:lnTo>
                    <a:pt x="8580" y="990"/>
                  </a:lnTo>
                  <a:lnTo>
                    <a:pt x="8586" y="996"/>
                  </a:lnTo>
                  <a:lnTo>
                    <a:pt x="8610" y="1008"/>
                  </a:lnTo>
                  <a:lnTo>
                    <a:pt x="8628" y="1020"/>
                  </a:lnTo>
                  <a:lnTo>
                    <a:pt x="8652" y="1032"/>
                  </a:lnTo>
                  <a:lnTo>
                    <a:pt x="8664" y="1032"/>
                  </a:lnTo>
                  <a:lnTo>
                    <a:pt x="8676" y="1026"/>
                  </a:lnTo>
                  <a:lnTo>
                    <a:pt x="8682" y="1026"/>
                  </a:lnTo>
                  <a:lnTo>
                    <a:pt x="8688" y="1020"/>
                  </a:lnTo>
                  <a:lnTo>
                    <a:pt x="8730" y="1020"/>
                  </a:lnTo>
                  <a:lnTo>
                    <a:pt x="8754" y="1026"/>
                  </a:lnTo>
                  <a:lnTo>
                    <a:pt x="8808" y="1044"/>
                  </a:lnTo>
                  <a:lnTo>
                    <a:pt x="8850" y="1062"/>
                  </a:lnTo>
                  <a:lnTo>
                    <a:pt x="8880" y="1068"/>
                  </a:lnTo>
                  <a:lnTo>
                    <a:pt x="8886" y="1074"/>
                  </a:lnTo>
                  <a:lnTo>
                    <a:pt x="8898" y="1074"/>
                  </a:lnTo>
                  <a:lnTo>
                    <a:pt x="8934" y="1086"/>
                  </a:lnTo>
                  <a:lnTo>
                    <a:pt x="8946" y="1086"/>
                  </a:lnTo>
                  <a:lnTo>
                    <a:pt x="8952" y="1092"/>
                  </a:lnTo>
                  <a:lnTo>
                    <a:pt x="8958" y="1092"/>
                  </a:lnTo>
                  <a:lnTo>
                    <a:pt x="8970" y="1098"/>
                  </a:lnTo>
                  <a:lnTo>
                    <a:pt x="8976" y="1104"/>
                  </a:lnTo>
                  <a:lnTo>
                    <a:pt x="8988" y="1110"/>
                  </a:lnTo>
                  <a:lnTo>
                    <a:pt x="9000" y="1110"/>
                  </a:lnTo>
                  <a:lnTo>
                    <a:pt x="9018" y="1116"/>
                  </a:lnTo>
                  <a:lnTo>
                    <a:pt x="9024" y="1122"/>
                  </a:lnTo>
                  <a:lnTo>
                    <a:pt x="9042" y="1122"/>
                  </a:lnTo>
                  <a:lnTo>
                    <a:pt x="9042" y="1116"/>
                  </a:lnTo>
                  <a:lnTo>
                    <a:pt x="9036" y="1098"/>
                  </a:lnTo>
                  <a:lnTo>
                    <a:pt x="9012" y="1074"/>
                  </a:lnTo>
                  <a:lnTo>
                    <a:pt x="9006" y="1074"/>
                  </a:lnTo>
                  <a:lnTo>
                    <a:pt x="9024" y="1056"/>
                  </a:lnTo>
                  <a:lnTo>
                    <a:pt x="8976" y="1038"/>
                  </a:lnTo>
                  <a:lnTo>
                    <a:pt x="8988" y="1032"/>
                  </a:lnTo>
                  <a:lnTo>
                    <a:pt x="8940" y="1008"/>
                  </a:lnTo>
                  <a:lnTo>
                    <a:pt x="8994" y="1020"/>
                  </a:lnTo>
                  <a:lnTo>
                    <a:pt x="8988" y="996"/>
                  </a:lnTo>
                  <a:lnTo>
                    <a:pt x="9000" y="996"/>
                  </a:lnTo>
                  <a:lnTo>
                    <a:pt x="9012" y="1002"/>
                  </a:lnTo>
                  <a:lnTo>
                    <a:pt x="9048" y="1002"/>
                  </a:lnTo>
                  <a:lnTo>
                    <a:pt x="9048" y="996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89" name="Romania" descr="© INSCALE GmbH, 05.05.2010&#10;http://www.presentationload.com/">
              <a:extLst>
                <a:ext uri="{FF2B5EF4-FFF2-40B4-BE49-F238E27FC236}">
                  <a16:creationId xmlns:a16="http://schemas.microsoft.com/office/drawing/2014/main" id="{67727146-DA83-46A3-882A-02BCDE3C20F2}"/>
                </a:ext>
              </a:extLst>
            </p:cNvPr>
            <p:cNvSpPr>
              <a:spLocks/>
            </p:cNvSpPr>
            <p:nvPr/>
          </p:nvSpPr>
          <p:spPr bwMode="gray">
            <a:xfrm>
              <a:off x="6150180" y="2779830"/>
              <a:ext cx="272986" cy="165150"/>
            </a:xfrm>
            <a:custGeom>
              <a:avLst/>
              <a:gdLst>
                <a:gd name="T0" fmla="*/ 2147483647 w 612"/>
                <a:gd name="T1" fmla="*/ 2147483647 h 366"/>
                <a:gd name="T2" fmla="*/ 2147483647 w 612"/>
                <a:gd name="T3" fmla="*/ 2147483647 h 366"/>
                <a:gd name="T4" fmla="*/ 2147483647 w 612"/>
                <a:gd name="T5" fmla="*/ 2147483647 h 366"/>
                <a:gd name="T6" fmla="*/ 2147483647 w 612"/>
                <a:gd name="T7" fmla="*/ 2147483647 h 366"/>
                <a:gd name="T8" fmla="*/ 2147483647 w 612"/>
                <a:gd name="T9" fmla="*/ 2147483647 h 366"/>
                <a:gd name="T10" fmla="*/ 2147483647 w 612"/>
                <a:gd name="T11" fmla="*/ 2147483647 h 366"/>
                <a:gd name="T12" fmla="*/ 2147483647 w 612"/>
                <a:gd name="T13" fmla="*/ 2147483647 h 366"/>
                <a:gd name="T14" fmla="*/ 2147483647 w 612"/>
                <a:gd name="T15" fmla="*/ 2147483647 h 366"/>
                <a:gd name="T16" fmla="*/ 2147483647 w 612"/>
                <a:gd name="T17" fmla="*/ 2147483647 h 366"/>
                <a:gd name="T18" fmla="*/ 2147483647 w 612"/>
                <a:gd name="T19" fmla="*/ 2147483647 h 366"/>
                <a:gd name="T20" fmla="*/ 2147483647 w 612"/>
                <a:gd name="T21" fmla="*/ 2147483647 h 366"/>
                <a:gd name="T22" fmla="*/ 2147483647 w 612"/>
                <a:gd name="T23" fmla="*/ 2147483647 h 366"/>
                <a:gd name="T24" fmla="*/ 2147483647 w 612"/>
                <a:gd name="T25" fmla="*/ 2147483647 h 366"/>
                <a:gd name="T26" fmla="*/ 2147483647 w 612"/>
                <a:gd name="T27" fmla="*/ 0 h 366"/>
                <a:gd name="T28" fmla="*/ 2147483647 w 612"/>
                <a:gd name="T29" fmla="*/ 2147483647 h 366"/>
                <a:gd name="T30" fmla="*/ 2147483647 w 612"/>
                <a:gd name="T31" fmla="*/ 2147483647 h 366"/>
                <a:gd name="T32" fmla="*/ 2147483647 w 612"/>
                <a:gd name="T33" fmla="*/ 2147483647 h 366"/>
                <a:gd name="T34" fmla="*/ 2147483647 w 612"/>
                <a:gd name="T35" fmla="*/ 2147483647 h 366"/>
                <a:gd name="T36" fmla="*/ 2147483647 w 612"/>
                <a:gd name="T37" fmla="*/ 2147483647 h 366"/>
                <a:gd name="T38" fmla="*/ 2147483647 w 612"/>
                <a:gd name="T39" fmla="*/ 2147483647 h 366"/>
                <a:gd name="T40" fmla="*/ 2147483647 w 612"/>
                <a:gd name="T41" fmla="*/ 2147483647 h 366"/>
                <a:gd name="T42" fmla="*/ 2147483647 w 612"/>
                <a:gd name="T43" fmla="*/ 2147483647 h 366"/>
                <a:gd name="T44" fmla="*/ 2147483647 w 612"/>
                <a:gd name="T45" fmla="*/ 2147483647 h 366"/>
                <a:gd name="T46" fmla="*/ 2147483647 w 612"/>
                <a:gd name="T47" fmla="*/ 2147483647 h 366"/>
                <a:gd name="T48" fmla="*/ 0 w 612"/>
                <a:gd name="T49" fmla="*/ 2147483647 h 366"/>
                <a:gd name="T50" fmla="*/ 2147483647 w 612"/>
                <a:gd name="T51" fmla="*/ 2147483647 h 366"/>
                <a:gd name="T52" fmla="*/ 2147483647 w 612"/>
                <a:gd name="T53" fmla="*/ 2147483647 h 366"/>
                <a:gd name="T54" fmla="*/ 2147483647 w 612"/>
                <a:gd name="T55" fmla="*/ 2147483647 h 366"/>
                <a:gd name="T56" fmla="*/ 2147483647 w 612"/>
                <a:gd name="T57" fmla="*/ 2147483647 h 366"/>
                <a:gd name="T58" fmla="*/ 2147483647 w 612"/>
                <a:gd name="T59" fmla="*/ 2147483647 h 366"/>
                <a:gd name="T60" fmla="*/ 2147483647 w 612"/>
                <a:gd name="T61" fmla="*/ 2147483647 h 366"/>
                <a:gd name="T62" fmla="*/ 2147483647 w 612"/>
                <a:gd name="T63" fmla="*/ 2147483647 h 366"/>
                <a:gd name="T64" fmla="*/ 2147483647 w 612"/>
                <a:gd name="T65" fmla="*/ 2147483647 h 366"/>
                <a:gd name="T66" fmla="*/ 2147483647 w 612"/>
                <a:gd name="T67" fmla="*/ 2147483647 h 366"/>
                <a:gd name="T68" fmla="*/ 2147483647 w 612"/>
                <a:gd name="T69" fmla="*/ 2147483647 h 366"/>
                <a:gd name="T70" fmla="*/ 2147483647 w 612"/>
                <a:gd name="T71" fmla="*/ 2147483647 h 366"/>
                <a:gd name="T72" fmla="*/ 2147483647 w 612"/>
                <a:gd name="T73" fmla="*/ 2147483647 h 366"/>
                <a:gd name="T74" fmla="*/ 2147483647 w 612"/>
                <a:gd name="T75" fmla="*/ 2147483647 h 366"/>
                <a:gd name="T76" fmla="*/ 2147483647 w 612"/>
                <a:gd name="T77" fmla="*/ 2147483647 h 366"/>
                <a:gd name="T78" fmla="*/ 2147483647 w 612"/>
                <a:gd name="T79" fmla="*/ 2147483647 h 366"/>
                <a:gd name="T80" fmla="*/ 2147483647 w 612"/>
                <a:gd name="T81" fmla="*/ 2147483647 h 366"/>
                <a:gd name="T82" fmla="*/ 2147483647 w 612"/>
                <a:gd name="T83" fmla="*/ 2147483647 h 366"/>
                <a:gd name="T84" fmla="*/ 2147483647 w 612"/>
                <a:gd name="T85" fmla="*/ 2147483647 h 36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612"/>
                <a:gd name="T130" fmla="*/ 0 h 366"/>
                <a:gd name="T131" fmla="*/ 612 w 612"/>
                <a:gd name="T132" fmla="*/ 366 h 36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612" h="366">
                  <a:moveTo>
                    <a:pt x="516" y="354"/>
                  </a:moveTo>
                  <a:lnTo>
                    <a:pt x="522" y="360"/>
                  </a:lnTo>
                  <a:lnTo>
                    <a:pt x="540" y="360"/>
                  </a:lnTo>
                  <a:lnTo>
                    <a:pt x="540" y="318"/>
                  </a:lnTo>
                  <a:lnTo>
                    <a:pt x="546" y="312"/>
                  </a:lnTo>
                  <a:lnTo>
                    <a:pt x="558" y="294"/>
                  </a:lnTo>
                  <a:lnTo>
                    <a:pt x="564" y="282"/>
                  </a:lnTo>
                  <a:lnTo>
                    <a:pt x="570" y="276"/>
                  </a:lnTo>
                  <a:lnTo>
                    <a:pt x="606" y="276"/>
                  </a:lnTo>
                  <a:lnTo>
                    <a:pt x="612" y="270"/>
                  </a:lnTo>
                  <a:lnTo>
                    <a:pt x="612" y="258"/>
                  </a:lnTo>
                  <a:lnTo>
                    <a:pt x="600" y="222"/>
                  </a:lnTo>
                  <a:lnTo>
                    <a:pt x="600" y="216"/>
                  </a:lnTo>
                  <a:lnTo>
                    <a:pt x="594" y="216"/>
                  </a:lnTo>
                  <a:lnTo>
                    <a:pt x="588" y="222"/>
                  </a:lnTo>
                  <a:lnTo>
                    <a:pt x="570" y="222"/>
                  </a:lnTo>
                  <a:lnTo>
                    <a:pt x="564" y="228"/>
                  </a:lnTo>
                  <a:lnTo>
                    <a:pt x="558" y="228"/>
                  </a:lnTo>
                  <a:lnTo>
                    <a:pt x="552" y="234"/>
                  </a:lnTo>
                  <a:lnTo>
                    <a:pt x="522" y="234"/>
                  </a:lnTo>
                  <a:lnTo>
                    <a:pt x="510" y="222"/>
                  </a:lnTo>
                  <a:lnTo>
                    <a:pt x="510" y="198"/>
                  </a:lnTo>
                  <a:lnTo>
                    <a:pt x="504" y="192"/>
                  </a:lnTo>
                  <a:lnTo>
                    <a:pt x="498" y="180"/>
                  </a:lnTo>
                  <a:lnTo>
                    <a:pt x="498" y="168"/>
                  </a:lnTo>
                  <a:lnTo>
                    <a:pt x="504" y="162"/>
                  </a:lnTo>
                  <a:lnTo>
                    <a:pt x="504" y="150"/>
                  </a:lnTo>
                  <a:lnTo>
                    <a:pt x="510" y="144"/>
                  </a:lnTo>
                  <a:lnTo>
                    <a:pt x="504" y="144"/>
                  </a:lnTo>
                  <a:lnTo>
                    <a:pt x="504" y="102"/>
                  </a:lnTo>
                  <a:lnTo>
                    <a:pt x="498" y="96"/>
                  </a:lnTo>
                  <a:lnTo>
                    <a:pt x="480" y="96"/>
                  </a:lnTo>
                  <a:lnTo>
                    <a:pt x="474" y="78"/>
                  </a:lnTo>
                  <a:lnTo>
                    <a:pt x="462" y="78"/>
                  </a:lnTo>
                  <a:lnTo>
                    <a:pt x="456" y="54"/>
                  </a:lnTo>
                  <a:lnTo>
                    <a:pt x="432" y="42"/>
                  </a:lnTo>
                  <a:lnTo>
                    <a:pt x="432" y="30"/>
                  </a:lnTo>
                  <a:lnTo>
                    <a:pt x="426" y="24"/>
                  </a:lnTo>
                  <a:lnTo>
                    <a:pt x="420" y="12"/>
                  </a:lnTo>
                  <a:lnTo>
                    <a:pt x="414" y="6"/>
                  </a:lnTo>
                  <a:lnTo>
                    <a:pt x="396" y="0"/>
                  </a:lnTo>
                  <a:lnTo>
                    <a:pt x="384" y="0"/>
                  </a:lnTo>
                  <a:lnTo>
                    <a:pt x="378" y="6"/>
                  </a:lnTo>
                  <a:lnTo>
                    <a:pt x="378" y="12"/>
                  </a:lnTo>
                  <a:lnTo>
                    <a:pt x="366" y="24"/>
                  </a:lnTo>
                  <a:lnTo>
                    <a:pt x="348" y="24"/>
                  </a:lnTo>
                  <a:lnTo>
                    <a:pt x="342" y="18"/>
                  </a:lnTo>
                  <a:lnTo>
                    <a:pt x="336" y="30"/>
                  </a:lnTo>
                  <a:lnTo>
                    <a:pt x="312" y="24"/>
                  </a:lnTo>
                  <a:lnTo>
                    <a:pt x="312" y="30"/>
                  </a:lnTo>
                  <a:lnTo>
                    <a:pt x="300" y="42"/>
                  </a:lnTo>
                  <a:lnTo>
                    <a:pt x="288" y="42"/>
                  </a:lnTo>
                  <a:lnTo>
                    <a:pt x="264" y="18"/>
                  </a:lnTo>
                  <a:lnTo>
                    <a:pt x="258" y="18"/>
                  </a:lnTo>
                  <a:lnTo>
                    <a:pt x="246" y="24"/>
                  </a:lnTo>
                  <a:lnTo>
                    <a:pt x="240" y="24"/>
                  </a:lnTo>
                  <a:lnTo>
                    <a:pt x="228" y="30"/>
                  </a:lnTo>
                  <a:lnTo>
                    <a:pt x="222" y="24"/>
                  </a:lnTo>
                  <a:lnTo>
                    <a:pt x="198" y="24"/>
                  </a:lnTo>
                  <a:lnTo>
                    <a:pt x="192" y="18"/>
                  </a:lnTo>
                  <a:lnTo>
                    <a:pt x="168" y="18"/>
                  </a:lnTo>
                  <a:lnTo>
                    <a:pt x="150" y="36"/>
                  </a:lnTo>
                  <a:lnTo>
                    <a:pt x="120" y="36"/>
                  </a:lnTo>
                  <a:lnTo>
                    <a:pt x="108" y="48"/>
                  </a:lnTo>
                  <a:lnTo>
                    <a:pt x="108" y="90"/>
                  </a:lnTo>
                  <a:lnTo>
                    <a:pt x="90" y="108"/>
                  </a:lnTo>
                  <a:lnTo>
                    <a:pt x="78" y="114"/>
                  </a:lnTo>
                  <a:lnTo>
                    <a:pt x="72" y="120"/>
                  </a:lnTo>
                  <a:lnTo>
                    <a:pt x="72" y="138"/>
                  </a:lnTo>
                  <a:lnTo>
                    <a:pt x="66" y="144"/>
                  </a:lnTo>
                  <a:lnTo>
                    <a:pt x="54" y="150"/>
                  </a:lnTo>
                  <a:lnTo>
                    <a:pt x="48" y="156"/>
                  </a:lnTo>
                  <a:lnTo>
                    <a:pt x="30" y="150"/>
                  </a:lnTo>
                  <a:lnTo>
                    <a:pt x="30" y="168"/>
                  </a:lnTo>
                  <a:lnTo>
                    <a:pt x="0" y="174"/>
                  </a:lnTo>
                  <a:lnTo>
                    <a:pt x="6" y="174"/>
                  </a:lnTo>
                  <a:lnTo>
                    <a:pt x="30" y="192"/>
                  </a:lnTo>
                  <a:lnTo>
                    <a:pt x="36" y="192"/>
                  </a:lnTo>
                  <a:lnTo>
                    <a:pt x="48" y="228"/>
                  </a:lnTo>
                  <a:lnTo>
                    <a:pt x="54" y="234"/>
                  </a:lnTo>
                  <a:lnTo>
                    <a:pt x="60" y="234"/>
                  </a:lnTo>
                  <a:lnTo>
                    <a:pt x="66" y="228"/>
                  </a:lnTo>
                  <a:lnTo>
                    <a:pt x="72" y="228"/>
                  </a:lnTo>
                  <a:lnTo>
                    <a:pt x="84" y="234"/>
                  </a:lnTo>
                  <a:lnTo>
                    <a:pt x="84" y="252"/>
                  </a:lnTo>
                  <a:lnTo>
                    <a:pt x="78" y="258"/>
                  </a:lnTo>
                  <a:lnTo>
                    <a:pt x="90" y="276"/>
                  </a:lnTo>
                  <a:lnTo>
                    <a:pt x="114" y="282"/>
                  </a:lnTo>
                  <a:lnTo>
                    <a:pt x="120" y="288"/>
                  </a:lnTo>
                  <a:lnTo>
                    <a:pt x="144" y="282"/>
                  </a:lnTo>
                  <a:lnTo>
                    <a:pt x="168" y="288"/>
                  </a:lnTo>
                  <a:lnTo>
                    <a:pt x="162" y="294"/>
                  </a:lnTo>
                  <a:lnTo>
                    <a:pt x="156" y="306"/>
                  </a:lnTo>
                  <a:lnTo>
                    <a:pt x="162" y="312"/>
                  </a:lnTo>
                  <a:lnTo>
                    <a:pt x="162" y="324"/>
                  </a:lnTo>
                  <a:lnTo>
                    <a:pt x="186" y="324"/>
                  </a:lnTo>
                  <a:lnTo>
                    <a:pt x="192" y="330"/>
                  </a:lnTo>
                  <a:lnTo>
                    <a:pt x="186" y="336"/>
                  </a:lnTo>
                  <a:lnTo>
                    <a:pt x="186" y="342"/>
                  </a:lnTo>
                  <a:lnTo>
                    <a:pt x="180" y="348"/>
                  </a:lnTo>
                  <a:lnTo>
                    <a:pt x="186" y="354"/>
                  </a:lnTo>
                  <a:lnTo>
                    <a:pt x="204" y="354"/>
                  </a:lnTo>
                  <a:lnTo>
                    <a:pt x="216" y="342"/>
                  </a:lnTo>
                  <a:lnTo>
                    <a:pt x="240" y="354"/>
                  </a:lnTo>
                  <a:lnTo>
                    <a:pt x="252" y="354"/>
                  </a:lnTo>
                  <a:lnTo>
                    <a:pt x="258" y="360"/>
                  </a:lnTo>
                  <a:lnTo>
                    <a:pt x="282" y="360"/>
                  </a:lnTo>
                  <a:lnTo>
                    <a:pt x="288" y="354"/>
                  </a:lnTo>
                  <a:lnTo>
                    <a:pt x="288" y="348"/>
                  </a:lnTo>
                  <a:lnTo>
                    <a:pt x="306" y="354"/>
                  </a:lnTo>
                  <a:lnTo>
                    <a:pt x="330" y="354"/>
                  </a:lnTo>
                  <a:lnTo>
                    <a:pt x="336" y="360"/>
                  </a:lnTo>
                  <a:lnTo>
                    <a:pt x="348" y="366"/>
                  </a:lnTo>
                  <a:lnTo>
                    <a:pt x="366" y="366"/>
                  </a:lnTo>
                  <a:lnTo>
                    <a:pt x="372" y="360"/>
                  </a:lnTo>
                  <a:lnTo>
                    <a:pt x="372" y="348"/>
                  </a:lnTo>
                  <a:lnTo>
                    <a:pt x="378" y="342"/>
                  </a:lnTo>
                  <a:lnTo>
                    <a:pt x="384" y="342"/>
                  </a:lnTo>
                  <a:lnTo>
                    <a:pt x="396" y="336"/>
                  </a:lnTo>
                  <a:lnTo>
                    <a:pt x="402" y="336"/>
                  </a:lnTo>
                  <a:lnTo>
                    <a:pt x="402" y="330"/>
                  </a:lnTo>
                  <a:lnTo>
                    <a:pt x="432" y="336"/>
                  </a:lnTo>
                  <a:lnTo>
                    <a:pt x="432" y="324"/>
                  </a:lnTo>
                  <a:lnTo>
                    <a:pt x="438" y="324"/>
                  </a:lnTo>
                  <a:lnTo>
                    <a:pt x="450" y="330"/>
                  </a:lnTo>
                  <a:lnTo>
                    <a:pt x="462" y="330"/>
                  </a:lnTo>
                  <a:lnTo>
                    <a:pt x="474" y="336"/>
                  </a:lnTo>
                  <a:lnTo>
                    <a:pt x="498" y="336"/>
                  </a:lnTo>
                  <a:lnTo>
                    <a:pt x="516" y="354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90" name="Qatar" descr="© INSCALE GmbH, 05.05.2010&#10;http://www.presentationload.com/">
              <a:extLst>
                <a:ext uri="{FF2B5EF4-FFF2-40B4-BE49-F238E27FC236}">
                  <a16:creationId xmlns:a16="http://schemas.microsoft.com/office/drawing/2014/main" id="{126316D4-7FDD-41FA-9037-7747380CEAB3}"/>
                </a:ext>
              </a:extLst>
            </p:cNvPr>
            <p:cNvSpPr>
              <a:spLocks/>
            </p:cNvSpPr>
            <p:nvPr/>
          </p:nvSpPr>
          <p:spPr bwMode="gray">
            <a:xfrm>
              <a:off x="7119916" y="3572232"/>
              <a:ext cx="30155" cy="63519"/>
            </a:xfrm>
            <a:custGeom>
              <a:avLst/>
              <a:gdLst>
                <a:gd name="T0" fmla="*/ 2147483647 w 66"/>
                <a:gd name="T1" fmla="*/ 2147483647 h 144"/>
                <a:gd name="T2" fmla="*/ 2147483647 w 66"/>
                <a:gd name="T3" fmla="*/ 2147483647 h 144"/>
                <a:gd name="T4" fmla="*/ 2147483647 w 66"/>
                <a:gd name="T5" fmla="*/ 2147483647 h 144"/>
                <a:gd name="T6" fmla="*/ 2147483647 w 66"/>
                <a:gd name="T7" fmla="*/ 2147483647 h 144"/>
                <a:gd name="T8" fmla="*/ 2147483647 w 66"/>
                <a:gd name="T9" fmla="*/ 2147483647 h 144"/>
                <a:gd name="T10" fmla="*/ 2147483647 w 66"/>
                <a:gd name="T11" fmla="*/ 2147483647 h 144"/>
                <a:gd name="T12" fmla="*/ 2147483647 w 66"/>
                <a:gd name="T13" fmla="*/ 2147483647 h 144"/>
                <a:gd name="T14" fmla="*/ 2147483647 w 66"/>
                <a:gd name="T15" fmla="*/ 2147483647 h 144"/>
                <a:gd name="T16" fmla="*/ 2147483647 w 66"/>
                <a:gd name="T17" fmla="*/ 2147483647 h 144"/>
                <a:gd name="T18" fmla="*/ 2147483647 w 66"/>
                <a:gd name="T19" fmla="*/ 0 h 144"/>
                <a:gd name="T20" fmla="*/ 2147483647 w 66"/>
                <a:gd name="T21" fmla="*/ 0 h 144"/>
                <a:gd name="T22" fmla="*/ 2147483647 w 66"/>
                <a:gd name="T23" fmla="*/ 2147483647 h 144"/>
                <a:gd name="T24" fmla="*/ 2147483647 w 66"/>
                <a:gd name="T25" fmla="*/ 2147483647 h 144"/>
                <a:gd name="T26" fmla="*/ 2147483647 w 66"/>
                <a:gd name="T27" fmla="*/ 2147483647 h 144"/>
                <a:gd name="T28" fmla="*/ 2147483647 w 66"/>
                <a:gd name="T29" fmla="*/ 2147483647 h 144"/>
                <a:gd name="T30" fmla="*/ 0 w 66"/>
                <a:gd name="T31" fmla="*/ 2147483647 h 144"/>
                <a:gd name="T32" fmla="*/ 2147483647 w 66"/>
                <a:gd name="T33" fmla="*/ 2147483647 h 144"/>
                <a:gd name="T34" fmla="*/ 2147483647 w 66"/>
                <a:gd name="T35" fmla="*/ 2147483647 h 14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66"/>
                <a:gd name="T55" fmla="*/ 0 h 144"/>
                <a:gd name="T56" fmla="*/ 66 w 66"/>
                <a:gd name="T57" fmla="*/ 144 h 144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66" h="144">
                  <a:moveTo>
                    <a:pt x="24" y="132"/>
                  </a:moveTo>
                  <a:lnTo>
                    <a:pt x="36" y="144"/>
                  </a:lnTo>
                  <a:lnTo>
                    <a:pt x="48" y="132"/>
                  </a:lnTo>
                  <a:lnTo>
                    <a:pt x="54" y="114"/>
                  </a:lnTo>
                  <a:lnTo>
                    <a:pt x="60" y="102"/>
                  </a:lnTo>
                  <a:lnTo>
                    <a:pt x="66" y="84"/>
                  </a:lnTo>
                  <a:lnTo>
                    <a:pt x="66" y="30"/>
                  </a:lnTo>
                  <a:lnTo>
                    <a:pt x="54" y="18"/>
                  </a:lnTo>
                  <a:lnTo>
                    <a:pt x="48" y="6"/>
                  </a:lnTo>
                  <a:lnTo>
                    <a:pt x="36" y="0"/>
                  </a:lnTo>
                  <a:lnTo>
                    <a:pt x="30" y="0"/>
                  </a:lnTo>
                  <a:lnTo>
                    <a:pt x="24" y="6"/>
                  </a:lnTo>
                  <a:lnTo>
                    <a:pt x="18" y="18"/>
                  </a:lnTo>
                  <a:lnTo>
                    <a:pt x="12" y="36"/>
                  </a:lnTo>
                  <a:lnTo>
                    <a:pt x="12" y="108"/>
                  </a:lnTo>
                  <a:lnTo>
                    <a:pt x="0" y="120"/>
                  </a:lnTo>
                  <a:lnTo>
                    <a:pt x="6" y="132"/>
                  </a:lnTo>
                  <a:lnTo>
                    <a:pt x="24" y="132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91" name="Poland" descr="© INSCALE GmbH, 05.05.2010&#10;http://www.presentationload.com/">
              <a:extLst>
                <a:ext uri="{FF2B5EF4-FFF2-40B4-BE49-F238E27FC236}">
                  <a16:creationId xmlns:a16="http://schemas.microsoft.com/office/drawing/2014/main" id="{9AE74D33-29CB-48CB-B7FF-783E313E0942}"/>
                </a:ext>
              </a:extLst>
            </p:cNvPr>
            <p:cNvSpPr>
              <a:spLocks/>
            </p:cNvSpPr>
            <p:nvPr/>
          </p:nvSpPr>
          <p:spPr bwMode="gray">
            <a:xfrm>
              <a:off x="5975596" y="2551160"/>
              <a:ext cx="276160" cy="201673"/>
            </a:xfrm>
            <a:custGeom>
              <a:avLst/>
              <a:gdLst>
                <a:gd name="T0" fmla="*/ 2147483647 w 624"/>
                <a:gd name="T1" fmla="*/ 2147483647 h 450"/>
                <a:gd name="T2" fmla="*/ 2147483647 w 624"/>
                <a:gd name="T3" fmla="*/ 2147483647 h 450"/>
                <a:gd name="T4" fmla="*/ 2147483647 w 624"/>
                <a:gd name="T5" fmla="*/ 2147483647 h 450"/>
                <a:gd name="T6" fmla="*/ 2147483647 w 624"/>
                <a:gd name="T7" fmla="*/ 2147483647 h 450"/>
                <a:gd name="T8" fmla="*/ 2147483647 w 624"/>
                <a:gd name="T9" fmla="*/ 2147483647 h 450"/>
                <a:gd name="T10" fmla="*/ 2147483647 w 624"/>
                <a:gd name="T11" fmla="*/ 2147483647 h 450"/>
                <a:gd name="T12" fmla="*/ 2147483647 w 624"/>
                <a:gd name="T13" fmla="*/ 2147483647 h 450"/>
                <a:gd name="T14" fmla="*/ 2147483647 w 624"/>
                <a:gd name="T15" fmla="*/ 2147483647 h 450"/>
                <a:gd name="T16" fmla="*/ 2147483647 w 624"/>
                <a:gd name="T17" fmla="*/ 2147483647 h 450"/>
                <a:gd name="T18" fmla="*/ 2147483647 w 624"/>
                <a:gd name="T19" fmla="*/ 2147483647 h 450"/>
                <a:gd name="T20" fmla="*/ 2147483647 w 624"/>
                <a:gd name="T21" fmla="*/ 2147483647 h 450"/>
                <a:gd name="T22" fmla="*/ 2147483647 w 624"/>
                <a:gd name="T23" fmla="*/ 2147483647 h 450"/>
                <a:gd name="T24" fmla="*/ 2147483647 w 624"/>
                <a:gd name="T25" fmla="*/ 2147483647 h 450"/>
                <a:gd name="T26" fmla="*/ 2147483647 w 624"/>
                <a:gd name="T27" fmla="*/ 2147483647 h 450"/>
                <a:gd name="T28" fmla="*/ 2147483647 w 624"/>
                <a:gd name="T29" fmla="*/ 2147483647 h 450"/>
                <a:gd name="T30" fmla="*/ 2147483647 w 624"/>
                <a:gd name="T31" fmla="*/ 2147483647 h 450"/>
                <a:gd name="T32" fmla="*/ 2147483647 w 624"/>
                <a:gd name="T33" fmla="*/ 2147483647 h 450"/>
                <a:gd name="T34" fmla="*/ 2147483647 w 624"/>
                <a:gd name="T35" fmla="*/ 2147483647 h 450"/>
                <a:gd name="T36" fmla="*/ 2147483647 w 624"/>
                <a:gd name="T37" fmla="*/ 2147483647 h 450"/>
                <a:gd name="T38" fmla="*/ 2147483647 w 624"/>
                <a:gd name="T39" fmla="*/ 2147483647 h 450"/>
                <a:gd name="T40" fmla="*/ 2147483647 w 624"/>
                <a:gd name="T41" fmla="*/ 2147483647 h 450"/>
                <a:gd name="T42" fmla="*/ 2147483647 w 624"/>
                <a:gd name="T43" fmla="*/ 2147483647 h 450"/>
                <a:gd name="T44" fmla="*/ 2147483647 w 624"/>
                <a:gd name="T45" fmla="*/ 2147483647 h 450"/>
                <a:gd name="T46" fmla="*/ 2147483647 w 624"/>
                <a:gd name="T47" fmla="*/ 2147483647 h 450"/>
                <a:gd name="T48" fmla="*/ 2147483647 w 624"/>
                <a:gd name="T49" fmla="*/ 2147483647 h 450"/>
                <a:gd name="T50" fmla="*/ 2147483647 w 624"/>
                <a:gd name="T51" fmla="*/ 2147483647 h 450"/>
                <a:gd name="T52" fmla="*/ 2147483647 w 624"/>
                <a:gd name="T53" fmla="*/ 2147483647 h 450"/>
                <a:gd name="T54" fmla="*/ 2147483647 w 624"/>
                <a:gd name="T55" fmla="*/ 2147483647 h 450"/>
                <a:gd name="T56" fmla="*/ 2147483647 w 624"/>
                <a:gd name="T57" fmla="*/ 2147483647 h 450"/>
                <a:gd name="T58" fmla="*/ 0 w 624"/>
                <a:gd name="T59" fmla="*/ 2147483647 h 450"/>
                <a:gd name="T60" fmla="*/ 2147483647 w 624"/>
                <a:gd name="T61" fmla="*/ 2147483647 h 450"/>
                <a:gd name="T62" fmla="*/ 2147483647 w 624"/>
                <a:gd name="T63" fmla="*/ 2147483647 h 450"/>
                <a:gd name="T64" fmla="*/ 2147483647 w 624"/>
                <a:gd name="T65" fmla="*/ 2147483647 h 450"/>
                <a:gd name="T66" fmla="*/ 2147483647 w 624"/>
                <a:gd name="T67" fmla="*/ 2147483647 h 450"/>
                <a:gd name="T68" fmla="*/ 2147483647 w 624"/>
                <a:gd name="T69" fmla="*/ 2147483647 h 450"/>
                <a:gd name="T70" fmla="*/ 2147483647 w 624"/>
                <a:gd name="T71" fmla="*/ 2147483647 h 450"/>
                <a:gd name="T72" fmla="*/ 2147483647 w 624"/>
                <a:gd name="T73" fmla="*/ 2147483647 h 450"/>
                <a:gd name="T74" fmla="*/ 2147483647 w 624"/>
                <a:gd name="T75" fmla="*/ 2147483647 h 450"/>
                <a:gd name="T76" fmla="*/ 2147483647 w 624"/>
                <a:gd name="T77" fmla="*/ 2147483647 h 450"/>
                <a:gd name="T78" fmla="*/ 2147483647 w 624"/>
                <a:gd name="T79" fmla="*/ 2147483647 h 450"/>
                <a:gd name="T80" fmla="*/ 2147483647 w 624"/>
                <a:gd name="T81" fmla="*/ 2147483647 h 450"/>
                <a:gd name="T82" fmla="*/ 2147483647 w 624"/>
                <a:gd name="T83" fmla="*/ 2147483647 h 450"/>
                <a:gd name="T84" fmla="*/ 2147483647 w 624"/>
                <a:gd name="T85" fmla="*/ 2147483647 h 450"/>
                <a:gd name="T86" fmla="*/ 2147483647 w 624"/>
                <a:gd name="T87" fmla="*/ 2147483647 h 450"/>
                <a:gd name="T88" fmla="*/ 2147483647 w 624"/>
                <a:gd name="T89" fmla="*/ 2147483647 h 450"/>
                <a:gd name="T90" fmla="*/ 2147483647 w 624"/>
                <a:gd name="T91" fmla="*/ 2147483647 h 450"/>
                <a:gd name="T92" fmla="*/ 2147483647 w 624"/>
                <a:gd name="T93" fmla="*/ 2147483647 h 450"/>
                <a:gd name="T94" fmla="*/ 2147483647 w 624"/>
                <a:gd name="T95" fmla="*/ 2147483647 h 450"/>
                <a:gd name="T96" fmla="*/ 2147483647 w 624"/>
                <a:gd name="T97" fmla="*/ 2147483647 h 450"/>
                <a:gd name="T98" fmla="*/ 2147483647 w 624"/>
                <a:gd name="T99" fmla="*/ 2147483647 h 450"/>
                <a:gd name="T100" fmla="*/ 2147483647 w 624"/>
                <a:gd name="T101" fmla="*/ 2147483647 h 450"/>
                <a:gd name="T102" fmla="*/ 2147483647 w 624"/>
                <a:gd name="T103" fmla="*/ 2147483647 h 450"/>
                <a:gd name="T104" fmla="*/ 2147483647 w 624"/>
                <a:gd name="T105" fmla="*/ 2147483647 h 450"/>
                <a:gd name="T106" fmla="*/ 2147483647 w 624"/>
                <a:gd name="T107" fmla="*/ 2147483647 h 450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624"/>
                <a:gd name="T163" fmla="*/ 0 h 450"/>
                <a:gd name="T164" fmla="*/ 624 w 624"/>
                <a:gd name="T165" fmla="*/ 450 h 450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624" h="450">
                  <a:moveTo>
                    <a:pt x="426" y="426"/>
                  </a:moveTo>
                  <a:lnTo>
                    <a:pt x="432" y="426"/>
                  </a:lnTo>
                  <a:lnTo>
                    <a:pt x="444" y="420"/>
                  </a:lnTo>
                  <a:lnTo>
                    <a:pt x="450" y="414"/>
                  </a:lnTo>
                  <a:lnTo>
                    <a:pt x="474" y="414"/>
                  </a:lnTo>
                  <a:lnTo>
                    <a:pt x="498" y="438"/>
                  </a:lnTo>
                  <a:lnTo>
                    <a:pt x="528" y="438"/>
                  </a:lnTo>
                  <a:lnTo>
                    <a:pt x="528" y="450"/>
                  </a:lnTo>
                  <a:lnTo>
                    <a:pt x="552" y="450"/>
                  </a:lnTo>
                  <a:lnTo>
                    <a:pt x="540" y="438"/>
                  </a:lnTo>
                  <a:lnTo>
                    <a:pt x="540" y="396"/>
                  </a:lnTo>
                  <a:lnTo>
                    <a:pt x="594" y="348"/>
                  </a:lnTo>
                  <a:lnTo>
                    <a:pt x="606" y="348"/>
                  </a:lnTo>
                  <a:lnTo>
                    <a:pt x="612" y="342"/>
                  </a:lnTo>
                  <a:lnTo>
                    <a:pt x="618" y="342"/>
                  </a:lnTo>
                  <a:lnTo>
                    <a:pt x="624" y="336"/>
                  </a:lnTo>
                  <a:lnTo>
                    <a:pt x="618" y="330"/>
                  </a:lnTo>
                  <a:lnTo>
                    <a:pt x="618" y="324"/>
                  </a:lnTo>
                  <a:lnTo>
                    <a:pt x="612" y="318"/>
                  </a:lnTo>
                  <a:lnTo>
                    <a:pt x="618" y="306"/>
                  </a:lnTo>
                  <a:lnTo>
                    <a:pt x="612" y="300"/>
                  </a:lnTo>
                  <a:lnTo>
                    <a:pt x="600" y="294"/>
                  </a:lnTo>
                  <a:lnTo>
                    <a:pt x="600" y="288"/>
                  </a:lnTo>
                  <a:lnTo>
                    <a:pt x="582" y="270"/>
                  </a:lnTo>
                  <a:lnTo>
                    <a:pt x="576" y="252"/>
                  </a:lnTo>
                  <a:lnTo>
                    <a:pt x="582" y="252"/>
                  </a:lnTo>
                  <a:lnTo>
                    <a:pt x="576" y="240"/>
                  </a:lnTo>
                  <a:lnTo>
                    <a:pt x="576" y="210"/>
                  </a:lnTo>
                  <a:lnTo>
                    <a:pt x="564" y="198"/>
                  </a:lnTo>
                  <a:lnTo>
                    <a:pt x="558" y="198"/>
                  </a:lnTo>
                  <a:lnTo>
                    <a:pt x="552" y="192"/>
                  </a:lnTo>
                  <a:lnTo>
                    <a:pt x="552" y="186"/>
                  </a:lnTo>
                  <a:lnTo>
                    <a:pt x="564" y="186"/>
                  </a:lnTo>
                  <a:lnTo>
                    <a:pt x="564" y="168"/>
                  </a:lnTo>
                  <a:lnTo>
                    <a:pt x="588" y="162"/>
                  </a:lnTo>
                  <a:lnTo>
                    <a:pt x="588" y="150"/>
                  </a:lnTo>
                  <a:lnTo>
                    <a:pt x="594" y="144"/>
                  </a:lnTo>
                  <a:lnTo>
                    <a:pt x="594" y="138"/>
                  </a:lnTo>
                  <a:lnTo>
                    <a:pt x="588" y="132"/>
                  </a:lnTo>
                  <a:lnTo>
                    <a:pt x="576" y="108"/>
                  </a:lnTo>
                  <a:lnTo>
                    <a:pt x="570" y="102"/>
                  </a:lnTo>
                  <a:lnTo>
                    <a:pt x="570" y="90"/>
                  </a:lnTo>
                  <a:lnTo>
                    <a:pt x="564" y="84"/>
                  </a:lnTo>
                  <a:lnTo>
                    <a:pt x="558" y="72"/>
                  </a:lnTo>
                  <a:lnTo>
                    <a:pt x="558" y="48"/>
                  </a:lnTo>
                  <a:lnTo>
                    <a:pt x="546" y="42"/>
                  </a:lnTo>
                  <a:lnTo>
                    <a:pt x="540" y="42"/>
                  </a:lnTo>
                  <a:lnTo>
                    <a:pt x="522" y="36"/>
                  </a:lnTo>
                  <a:lnTo>
                    <a:pt x="498" y="36"/>
                  </a:lnTo>
                  <a:lnTo>
                    <a:pt x="498" y="42"/>
                  </a:lnTo>
                  <a:lnTo>
                    <a:pt x="408" y="42"/>
                  </a:lnTo>
                  <a:lnTo>
                    <a:pt x="402" y="36"/>
                  </a:lnTo>
                  <a:lnTo>
                    <a:pt x="390" y="36"/>
                  </a:lnTo>
                  <a:lnTo>
                    <a:pt x="384" y="30"/>
                  </a:lnTo>
                  <a:lnTo>
                    <a:pt x="360" y="30"/>
                  </a:lnTo>
                  <a:lnTo>
                    <a:pt x="354" y="36"/>
                  </a:lnTo>
                  <a:lnTo>
                    <a:pt x="348" y="36"/>
                  </a:lnTo>
                  <a:lnTo>
                    <a:pt x="342" y="30"/>
                  </a:lnTo>
                  <a:lnTo>
                    <a:pt x="312" y="30"/>
                  </a:lnTo>
                  <a:lnTo>
                    <a:pt x="300" y="36"/>
                  </a:lnTo>
                  <a:lnTo>
                    <a:pt x="282" y="36"/>
                  </a:lnTo>
                  <a:lnTo>
                    <a:pt x="276" y="30"/>
                  </a:lnTo>
                  <a:lnTo>
                    <a:pt x="270" y="18"/>
                  </a:lnTo>
                  <a:lnTo>
                    <a:pt x="264" y="12"/>
                  </a:lnTo>
                  <a:lnTo>
                    <a:pt x="264" y="6"/>
                  </a:lnTo>
                  <a:lnTo>
                    <a:pt x="258" y="6"/>
                  </a:lnTo>
                  <a:lnTo>
                    <a:pt x="252" y="0"/>
                  </a:lnTo>
                  <a:lnTo>
                    <a:pt x="210" y="0"/>
                  </a:lnTo>
                  <a:lnTo>
                    <a:pt x="192" y="6"/>
                  </a:lnTo>
                  <a:lnTo>
                    <a:pt x="180" y="12"/>
                  </a:lnTo>
                  <a:lnTo>
                    <a:pt x="162" y="12"/>
                  </a:lnTo>
                  <a:lnTo>
                    <a:pt x="150" y="18"/>
                  </a:lnTo>
                  <a:lnTo>
                    <a:pt x="144" y="24"/>
                  </a:lnTo>
                  <a:lnTo>
                    <a:pt x="138" y="24"/>
                  </a:lnTo>
                  <a:lnTo>
                    <a:pt x="120" y="42"/>
                  </a:lnTo>
                  <a:lnTo>
                    <a:pt x="60" y="48"/>
                  </a:lnTo>
                  <a:lnTo>
                    <a:pt x="54" y="48"/>
                  </a:lnTo>
                  <a:lnTo>
                    <a:pt x="48" y="54"/>
                  </a:lnTo>
                  <a:lnTo>
                    <a:pt x="24" y="66"/>
                  </a:lnTo>
                  <a:lnTo>
                    <a:pt x="18" y="66"/>
                  </a:lnTo>
                  <a:lnTo>
                    <a:pt x="12" y="72"/>
                  </a:lnTo>
                  <a:lnTo>
                    <a:pt x="18" y="78"/>
                  </a:lnTo>
                  <a:lnTo>
                    <a:pt x="18" y="96"/>
                  </a:lnTo>
                  <a:lnTo>
                    <a:pt x="6" y="90"/>
                  </a:lnTo>
                  <a:lnTo>
                    <a:pt x="6" y="108"/>
                  </a:lnTo>
                  <a:lnTo>
                    <a:pt x="12" y="108"/>
                  </a:lnTo>
                  <a:lnTo>
                    <a:pt x="18" y="114"/>
                  </a:lnTo>
                  <a:lnTo>
                    <a:pt x="18" y="132"/>
                  </a:lnTo>
                  <a:lnTo>
                    <a:pt x="6" y="144"/>
                  </a:lnTo>
                  <a:lnTo>
                    <a:pt x="0" y="144"/>
                  </a:lnTo>
                  <a:lnTo>
                    <a:pt x="0" y="156"/>
                  </a:lnTo>
                  <a:lnTo>
                    <a:pt x="6" y="162"/>
                  </a:lnTo>
                  <a:lnTo>
                    <a:pt x="12" y="162"/>
                  </a:lnTo>
                  <a:lnTo>
                    <a:pt x="18" y="168"/>
                  </a:lnTo>
                  <a:lnTo>
                    <a:pt x="30" y="168"/>
                  </a:lnTo>
                  <a:lnTo>
                    <a:pt x="30" y="186"/>
                  </a:lnTo>
                  <a:lnTo>
                    <a:pt x="24" y="186"/>
                  </a:lnTo>
                  <a:lnTo>
                    <a:pt x="24" y="198"/>
                  </a:lnTo>
                  <a:lnTo>
                    <a:pt x="36" y="198"/>
                  </a:lnTo>
                  <a:lnTo>
                    <a:pt x="36" y="204"/>
                  </a:lnTo>
                  <a:lnTo>
                    <a:pt x="30" y="210"/>
                  </a:lnTo>
                  <a:lnTo>
                    <a:pt x="36" y="210"/>
                  </a:lnTo>
                  <a:lnTo>
                    <a:pt x="42" y="216"/>
                  </a:lnTo>
                  <a:lnTo>
                    <a:pt x="36" y="222"/>
                  </a:lnTo>
                  <a:lnTo>
                    <a:pt x="24" y="228"/>
                  </a:lnTo>
                  <a:lnTo>
                    <a:pt x="24" y="234"/>
                  </a:lnTo>
                  <a:lnTo>
                    <a:pt x="30" y="240"/>
                  </a:lnTo>
                  <a:lnTo>
                    <a:pt x="36" y="240"/>
                  </a:lnTo>
                  <a:lnTo>
                    <a:pt x="42" y="246"/>
                  </a:lnTo>
                  <a:lnTo>
                    <a:pt x="42" y="264"/>
                  </a:lnTo>
                  <a:lnTo>
                    <a:pt x="48" y="258"/>
                  </a:lnTo>
                  <a:lnTo>
                    <a:pt x="54" y="258"/>
                  </a:lnTo>
                  <a:lnTo>
                    <a:pt x="54" y="270"/>
                  </a:lnTo>
                  <a:lnTo>
                    <a:pt x="48" y="276"/>
                  </a:lnTo>
                  <a:lnTo>
                    <a:pt x="60" y="276"/>
                  </a:lnTo>
                  <a:lnTo>
                    <a:pt x="60" y="282"/>
                  </a:lnTo>
                  <a:lnTo>
                    <a:pt x="54" y="282"/>
                  </a:lnTo>
                  <a:lnTo>
                    <a:pt x="54" y="294"/>
                  </a:lnTo>
                  <a:lnTo>
                    <a:pt x="72" y="294"/>
                  </a:lnTo>
                  <a:lnTo>
                    <a:pt x="78" y="312"/>
                  </a:lnTo>
                  <a:lnTo>
                    <a:pt x="96" y="312"/>
                  </a:lnTo>
                  <a:lnTo>
                    <a:pt x="108" y="318"/>
                  </a:lnTo>
                  <a:lnTo>
                    <a:pt x="114" y="318"/>
                  </a:lnTo>
                  <a:lnTo>
                    <a:pt x="114" y="324"/>
                  </a:lnTo>
                  <a:lnTo>
                    <a:pt x="138" y="324"/>
                  </a:lnTo>
                  <a:lnTo>
                    <a:pt x="144" y="330"/>
                  </a:lnTo>
                  <a:lnTo>
                    <a:pt x="132" y="336"/>
                  </a:lnTo>
                  <a:lnTo>
                    <a:pt x="144" y="342"/>
                  </a:lnTo>
                  <a:lnTo>
                    <a:pt x="144" y="354"/>
                  </a:lnTo>
                  <a:lnTo>
                    <a:pt x="150" y="354"/>
                  </a:lnTo>
                  <a:lnTo>
                    <a:pt x="156" y="360"/>
                  </a:lnTo>
                  <a:lnTo>
                    <a:pt x="174" y="360"/>
                  </a:lnTo>
                  <a:lnTo>
                    <a:pt x="174" y="354"/>
                  </a:lnTo>
                  <a:lnTo>
                    <a:pt x="180" y="354"/>
                  </a:lnTo>
                  <a:lnTo>
                    <a:pt x="192" y="348"/>
                  </a:lnTo>
                  <a:lnTo>
                    <a:pt x="210" y="348"/>
                  </a:lnTo>
                  <a:lnTo>
                    <a:pt x="204" y="354"/>
                  </a:lnTo>
                  <a:lnTo>
                    <a:pt x="222" y="354"/>
                  </a:lnTo>
                  <a:lnTo>
                    <a:pt x="228" y="360"/>
                  </a:lnTo>
                  <a:lnTo>
                    <a:pt x="234" y="372"/>
                  </a:lnTo>
                  <a:lnTo>
                    <a:pt x="240" y="378"/>
                  </a:lnTo>
                  <a:lnTo>
                    <a:pt x="246" y="366"/>
                  </a:lnTo>
                  <a:lnTo>
                    <a:pt x="252" y="372"/>
                  </a:lnTo>
                  <a:lnTo>
                    <a:pt x="252" y="378"/>
                  </a:lnTo>
                  <a:lnTo>
                    <a:pt x="270" y="378"/>
                  </a:lnTo>
                  <a:lnTo>
                    <a:pt x="282" y="384"/>
                  </a:lnTo>
                  <a:lnTo>
                    <a:pt x="282" y="390"/>
                  </a:lnTo>
                  <a:lnTo>
                    <a:pt x="288" y="402"/>
                  </a:lnTo>
                  <a:lnTo>
                    <a:pt x="306" y="420"/>
                  </a:lnTo>
                  <a:lnTo>
                    <a:pt x="318" y="420"/>
                  </a:lnTo>
                  <a:lnTo>
                    <a:pt x="330" y="408"/>
                  </a:lnTo>
                  <a:lnTo>
                    <a:pt x="342" y="408"/>
                  </a:lnTo>
                  <a:lnTo>
                    <a:pt x="354" y="420"/>
                  </a:lnTo>
                  <a:lnTo>
                    <a:pt x="360" y="420"/>
                  </a:lnTo>
                  <a:lnTo>
                    <a:pt x="360" y="426"/>
                  </a:lnTo>
                  <a:lnTo>
                    <a:pt x="366" y="432"/>
                  </a:lnTo>
                  <a:lnTo>
                    <a:pt x="378" y="432"/>
                  </a:lnTo>
                  <a:lnTo>
                    <a:pt x="384" y="426"/>
                  </a:lnTo>
                  <a:lnTo>
                    <a:pt x="384" y="420"/>
                  </a:lnTo>
                  <a:lnTo>
                    <a:pt x="414" y="420"/>
                  </a:lnTo>
                  <a:lnTo>
                    <a:pt x="420" y="426"/>
                  </a:lnTo>
                  <a:lnTo>
                    <a:pt x="426" y="426"/>
                  </a:lnTo>
                  <a:close/>
                </a:path>
              </a:pathLst>
            </a:custGeom>
            <a:solidFill>
              <a:srgbClr val="24771B"/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92" name="Oman" descr="© INSCALE GmbH, 05.05.2010&#10;http://www.presentationload.com/">
              <a:extLst>
                <a:ext uri="{FF2B5EF4-FFF2-40B4-BE49-F238E27FC236}">
                  <a16:creationId xmlns:a16="http://schemas.microsoft.com/office/drawing/2014/main" id="{093C39A3-600E-4725-A662-5D38DA7BD62E}"/>
                </a:ext>
              </a:extLst>
            </p:cNvPr>
            <p:cNvSpPr>
              <a:spLocks/>
            </p:cNvSpPr>
            <p:nvPr/>
          </p:nvSpPr>
          <p:spPr bwMode="gray">
            <a:xfrm>
              <a:off x="7169116" y="3613520"/>
              <a:ext cx="239657" cy="303305"/>
            </a:xfrm>
            <a:custGeom>
              <a:avLst/>
              <a:gdLst>
                <a:gd name="T0" fmla="*/ 2147483647 w 540"/>
                <a:gd name="T1" fmla="*/ 2147483647 h 672"/>
                <a:gd name="T2" fmla="*/ 2147483647 w 540"/>
                <a:gd name="T3" fmla="*/ 2147483647 h 672"/>
                <a:gd name="T4" fmla="*/ 2147483647 w 540"/>
                <a:gd name="T5" fmla="*/ 2147483647 h 672"/>
                <a:gd name="T6" fmla="*/ 2147483647 w 540"/>
                <a:gd name="T7" fmla="*/ 2147483647 h 672"/>
                <a:gd name="T8" fmla="*/ 2147483647 w 540"/>
                <a:gd name="T9" fmla="*/ 2147483647 h 672"/>
                <a:gd name="T10" fmla="*/ 2147483647 w 540"/>
                <a:gd name="T11" fmla="*/ 2147483647 h 672"/>
                <a:gd name="T12" fmla="*/ 2147483647 w 540"/>
                <a:gd name="T13" fmla="*/ 2147483647 h 672"/>
                <a:gd name="T14" fmla="*/ 2147483647 w 540"/>
                <a:gd name="T15" fmla="*/ 2147483647 h 672"/>
                <a:gd name="T16" fmla="*/ 2147483647 w 540"/>
                <a:gd name="T17" fmla="*/ 2147483647 h 672"/>
                <a:gd name="T18" fmla="*/ 2147483647 w 540"/>
                <a:gd name="T19" fmla="*/ 2147483647 h 672"/>
                <a:gd name="T20" fmla="*/ 2147483647 w 540"/>
                <a:gd name="T21" fmla="*/ 2147483647 h 672"/>
                <a:gd name="T22" fmla="*/ 2147483647 w 540"/>
                <a:gd name="T23" fmla="*/ 2147483647 h 672"/>
                <a:gd name="T24" fmla="*/ 2147483647 w 540"/>
                <a:gd name="T25" fmla="*/ 2147483647 h 672"/>
                <a:gd name="T26" fmla="*/ 2147483647 w 540"/>
                <a:gd name="T27" fmla="*/ 2147483647 h 672"/>
                <a:gd name="T28" fmla="*/ 2147483647 w 540"/>
                <a:gd name="T29" fmla="*/ 2147483647 h 672"/>
                <a:gd name="T30" fmla="*/ 2147483647 w 540"/>
                <a:gd name="T31" fmla="*/ 2147483647 h 672"/>
                <a:gd name="T32" fmla="*/ 2147483647 w 540"/>
                <a:gd name="T33" fmla="*/ 2147483647 h 672"/>
                <a:gd name="T34" fmla="*/ 2147483647 w 540"/>
                <a:gd name="T35" fmla="*/ 2147483647 h 672"/>
                <a:gd name="T36" fmla="*/ 2147483647 w 540"/>
                <a:gd name="T37" fmla="*/ 2147483647 h 672"/>
                <a:gd name="T38" fmla="*/ 2147483647 w 540"/>
                <a:gd name="T39" fmla="*/ 2147483647 h 672"/>
                <a:gd name="T40" fmla="*/ 2147483647 w 540"/>
                <a:gd name="T41" fmla="*/ 2147483647 h 672"/>
                <a:gd name="T42" fmla="*/ 2147483647 w 540"/>
                <a:gd name="T43" fmla="*/ 2147483647 h 672"/>
                <a:gd name="T44" fmla="*/ 2147483647 w 540"/>
                <a:gd name="T45" fmla="*/ 2147483647 h 672"/>
                <a:gd name="T46" fmla="*/ 2147483647 w 540"/>
                <a:gd name="T47" fmla="*/ 2147483647 h 672"/>
                <a:gd name="T48" fmla="*/ 2147483647 w 540"/>
                <a:gd name="T49" fmla="*/ 2147483647 h 672"/>
                <a:gd name="T50" fmla="*/ 2147483647 w 540"/>
                <a:gd name="T51" fmla="*/ 0 h 672"/>
                <a:gd name="T52" fmla="*/ 2147483647 w 540"/>
                <a:gd name="T53" fmla="*/ 2147483647 h 672"/>
                <a:gd name="T54" fmla="*/ 2147483647 w 540"/>
                <a:gd name="T55" fmla="*/ 2147483647 h 672"/>
                <a:gd name="T56" fmla="*/ 2147483647 w 540"/>
                <a:gd name="T57" fmla="*/ 2147483647 h 672"/>
                <a:gd name="T58" fmla="*/ 2147483647 w 540"/>
                <a:gd name="T59" fmla="*/ 2147483647 h 672"/>
                <a:gd name="T60" fmla="*/ 2147483647 w 540"/>
                <a:gd name="T61" fmla="*/ 2147483647 h 672"/>
                <a:gd name="T62" fmla="*/ 2147483647 w 540"/>
                <a:gd name="T63" fmla="*/ 2147483647 h 672"/>
                <a:gd name="T64" fmla="*/ 2147483647 w 540"/>
                <a:gd name="T65" fmla="*/ 2147483647 h 672"/>
                <a:gd name="T66" fmla="*/ 2147483647 w 540"/>
                <a:gd name="T67" fmla="*/ 2147483647 h 672"/>
                <a:gd name="T68" fmla="*/ 2147483647 w 540"/>
                <a:gd name="T69" fmla="*/ 2147483647 h 672"/>
                <a:gd name="T70" fmla="*/ 2147483647 w 540"/>
                <a:gd name="T71" fmla="*/ 2147483647 h 672"/>
                <a:gd name="T72" fmla="*/ 2147483647 w 540"/>
                <a:gd name="T73" fmla="*/ 2147483647 h 672"/>
                <a:gd name="T74" fmla="*/ 2147483647 w 540"/>
                <a:gd name="T75" fmla="*/ 2147483647 h 672"/>
                <a:gd name="T76" fmla="*/ 2147483647 w 540"/>
                <a:gd name="T77" fmla="*/ 2147483647 h 672"/>
                <a:gd name="T78" fmla="*/ 2147483647 w 540"/>
                <a:gd name="T79" fmla="*/ 2147483647 h 672"/>
                <a:gd name="T80" fmla="*/ 2147483647 w 540"/>
                <a:gd name="T81" fmla="*/ 2147483647 h 672"/>
                <a:gd name="T82" fmla="*/ 2147483647 w 540"/>
                <a:gd name="T83" fmla="*/ 2147483647 h 672"/>
                <a:gd name="T84" fmla="*/ 2147483647 w 540"/>
                <a:gd name="T85" fmla="*/ 2147483647 h 672"/>
                <a:gd name="T86" fmla="*/ 2147483647 w 540"/>
                <a:gd name="T87" fmla="*/ 2147483647 h 672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540"/>
                <a:gd name="T133" fmla="*/ 0 h 672"/>
                <a:gd name="T134" fmla="*/ 540 w 540"/>
                <a:gd name="T135" fmla="*/ 672 h 672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540" h="672">
                  <a:moveTo>
                    <a:pt x="258" y="564"/>
                  </a:moveTo>
                  <a:lnTo>
                    <a:pt x="276" y="564"/>
                  </a:lnTo>
                  <a:lnTo>
                    <a:pt x="288" y="558"/>
                  </a:lnTo>
                  <a:lnTo>
                    <a:pt x="306" y="552"/>
                  </a:lnTo>
                  <a:lnTo>
                    <a:pt x="330" y="540"/>
                  </a:lnTo>
                  <a:lnTo>
                    <a:pt x="336" y="528"/>
                  </a:lnTo>
                  <a:lnTo>
                    <a:pt x="342" y="510"/>
                  </a:lnTo>
                  <a:lnTo>
                    <a:pt x="342" y="498"/>
                  </a:lnTo>
                  <a:lnTo>
                    <a:pt x="348" y="498"/>
                  </a:lnTo>
                  <a:lnTo>
                    <a:pt x="354" y="492"/>
                  </a:lnTo>
                  <a:lnTo>
                    <a:pt x="366" y="486"/>
                  </a:lnTo>
                  <a:lnTo>
                    <a:pt x="384" y="480"/>
                  </a:lnTo>
                  <a:lnTo>
                    <a:pt x="408" y="456"/>
                  </a:lnTo>
                  <a:lnTo>
                    <a:pt x="414" y="444"/>
                  </a:lnTo>
                  <a:lnTo>
                    <a:pt x="414" y="426"/>
                  </a:lnTo>
                  <a:lnTo>
                    <a:pt x="420" y="408"/>
                  </a:lnTo>
                  <a:lnTo>
                    <a:pt x="420" y="378"/>
                  </a:lnTo>
                  <a:lnTo>
                    <a:pt x="426" y="372"/>
                  </a:lnTo>
                  <a:lnTo>
                    <a:pt x="432" y="372"/>
                  </a:lnTo>
                  <a:lnTo>
                    <a:pt x="444" y="378"/>
                  </a:lnTo>
                  <a:lnTo>
                    <a:pt x="450" y="384"/>
                  </a:lnTo>
                  <a:lnTo>
                    <a:pt x="462" y="384"/>
                  </a:lnTo>
                  <a:lnTo>
                    <a:pt x="468" y="378"/>
                  </a:lnTo>
                  <a:lnTo>
                    <a:pt x="480" y="354"/>
                  </a:lnTo>
                  <a:lnTo>
                    <a:pt x="480" y="330"/>
                  </a:lnTo>
                  <a:lnTo>
                    <a:pt x="534" y="276"/>
                  </a:lnTo>
                  <a:lnTo>
                    <a:pt x="534" y="264"/>
                  </a:lnTo>
                  <a:lnTo>
                    <a:pt x="540" y="252"/>
                  </a:lnTo>
                  <a:lnTo>
                    <a:pt x="540" y="204"/>
                  </a:lnTo>
                  <a:lnTo>
                    <a:pt x="528" y="192"/>
                  </a:lnTo>
                  <a:lnTo>
                    <a:pt x="510" y="192"/>
                  </a:lnTo>
                  <a:lnTo>
                    <a:pt x="510" y="186"/>
                  </a:lnTo>
                  <a:lnTo>
                    <a:pt x="492" y="168"/>
                  </a:lnTo>
                  <a:lnTo>
                    <a:pt x="486" y="150"/>
                  </a:lnTo>
                  <a:lnTo>
                    <a:pt x="462" y="126"/>
                  </a:lnTo>
                  <a:lnTo>
                    <a:pt x="456" y="114"/>
                  </a:lnTo>
                  <a:lnTo>
                    <a:pt x="432" y="96"/>
                  </a:lnTo>
                  <a:lnTo>
                    <a:pt x="396" y="84"/>
                  </a:lnTo>
                  <a:lnTo>
                    <a:pt x="366" y="78"/>
                  </a:lnTo>
                  <a:lnTo>
                    <a:pt x="348" y="78"/>
                  </a:lnTo>
                  <a:lnTo>
                    <a:pt x="342" y="72"/>
                  </a:lnTo>
                  <a:lnTo>
                    <a:pt x="330" y="72"/>
                  </a:lnTo>
                  <a:lnTo>
                    <a:pt x="318" y="60"/>
                  </a:lnTo>
                  <a:lnTo>
                    <a:pt x="294" y="48"/>
                  </a:lnTo>
                  <a:lnTo>
                    <a:pt x="288" y="36"/>
                  </a:lnTo>
                  <a:lnTo>
                    <a:pt x="288" y="30"/>
                  </a:lnTo>
                  <a:lnTo>
                    <a:pt x="282" y="18"/>
                  </a:lnTo>
                  <a:lnTo>
                    <a:pt x="276" y="12"/>
                  </a:lnTo>
                  <a:lnTo>
                    <a:pt x="252" y="18"/>
                  </a:lnTo>
                  <a:lnTo>
                    <a:pt x="246" y="6"/>
                  </a:lnTo>
                  <a:lnTo>
                    <a:pt x="246" y="0"/>
                  </a:lnTo>
                  <a:lnTo>
                    <a:pt x="240" y="0"/>
                  </a:lnTo>
                  <a:lnTo>
                    <a:pt x="234" y="6"/>
                  </a:lnTo>
                  <a:lnTo>
                    <a:pt x="234" y="12"/>
                  </a:lnTo>
                  <a:lnTo>
                    <a:pt x="228" y="24"/>
                  </a:lnTo>
                  <a:lnTo>
                    <a:pt x="228" y="54"/>
                  </a:lnTo>
                  <a:lnTo>
                    <a:pt x="246" y="72"/>
                  </a:lnTo>
                  <a:lnTo>
                    <a:pt x="246" y="78"/>
                  </a:lnTo>
                  <a:lnTo>
                    <a:pt x="240" y="78"/>
                  </a:lnTo>
                  <a:lnTo>
                    <a:pt x="240" y="72"/>
                  </a:lnTo>
                  <a:lnTo>
                    <a:pt x="228" y="72"/>
                  </a:lnTo>
                  <a:lnTo>
                    <a:pt x="228" y="78"/>
                  </a:lnTo>
                  <a:lnTo>
                    <a:pt x="222" y="84"/>
                  </a:lnTo>
                  <a:lnTo>
                    <a:pt x="222" y="96"/>
                  </a:lnTo>
                  <a:lnTo>
                    <a:pt x="216" y="108"/>
                  </a:lnTo>
                  <a:lnTo>
                    <a:pt x="216" y="120"/>
                  </a:lnTo>
                  <a:lnTo>
                    <a:pt x="210" y="132"/>
                  </a:lnTo>
                  <a:lnTo>
                    <a:pt x="204" y="138"/>
                  </a:lnTo>
                  <a:lnTo>
                    <a:pt x="198" y="150"/>
                  </a:lnTo>
                  <a:lnTo>
                    <a:pt x="192" y="156"/>
                  </a:lnTo>
                  <a:lnTo>
                    <a:pt x="192" y="168"/>
                  </a:lnTo>
                  <a:lnTo>
                    <a:pt x="210" y="204"/>
                  </a:lnTo>
                  <a:lnTo>
                    <a:pt x="216" y="210"/>
                  </a:lnTo>
                  <a:lnTo>
                    <a:pt x="216" y="222"/>
                  </a:lnTo>
                  <a:lnTo>
                    <a:pt x="222" y="228"/>
                  </a:lnTo>
                  <a:lnTo>
                    <a:pt x="234" y="234"/>
                  </a:lnTo>
                  <a:lnTo>
                    <a:pt x="240" y="240"/>
                  </a:lnTo>
                  <a:lnTo>
                    <a:pt x="204" y="414"/>
                  </a:lnTo>
                  <a:lnTo>
                    <a:pt x="0" y="486"/>
                  </a:lnTo>
                  <a:lnTo>
                    <a:pt x="84" y="672"/>
                  </a:lnTo>
                  <a:lnTo>
                    <a:pt x="114" y="660"/>
                  </a:lnTo>
                  <a:lnTo>
                    <a:pt x="198" y="636"/>
                  </a:lnTo>
                  <a:lnTo>
                    <a:pt x="228" y="624"/>
                  </a:lnTo>
                  <a:lnTo>
                    <a:pt x="246" y="618"/>
                  </a:lnTo>
                  <a:lnTo>
                    <a:pt x="252" y="606"/>
                  </a:lnTo>
                  <a:lnTo>
                    <a:pt x="252" y="594"/>
                  </a:lnTo>
                  <a:lnTo>
                    <a:pt x="258" y="582"/>
                  </a:lnTo>
                  <a:lnTo>
                    <a:pt x="258" y="564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93" name="Montenegro" descr="© INSCALE GmbH, 05.05.2010&#10;http://www.presentationload.com/">
              <a:extLst>
                <a:ext uri="{FF2B5EF4-FFF2-40B4-BE49-F238E27FC236}">
                  <a16:creationId xmlns:a16="http://schemas.microsoft.com/office/drawing/2014/main" id="{F88DE0C5-4BCE-4FBB-9A34-70E4651F3CF5}"/>
                </a:ext>
              </a:extLst>
            </p:cNvPr>
            <p:cNvSpPr>
              <a:spLocks/>
            </p:cNvSpPr>
            <p:nvPr/>
          </p:nvSpPr>
          <p:spPr bwMode="gray">
            <a:xfrm>
              <a:off x="6102566" y="2944980"/>
              <a:ext cx="50788" cy="60343"/>
            </a:xfrm>
            <a:custGeom>
              <a:avLst/>
              <a:gdLst>
                <a:gd name="T0" fmla="*/ 2147483647 w 114"/>
                <a:gd name="T1" fmla="*/ 2147483647 h 138"/>
                <a:gd name="T2" fmla="*/ 2147483647 w 114"/>
                <a:gd name="T3" fmla="*/ 2147483647 h 138"/>
                <a:gd name="T4" fmla="*/ 2147483647 w 114"/>
                <a:gd name="T5" fmla="*/ 2147483647 h 138"/>
                <a:gd name="T6" fmla="*/ 2147483647 w 114"/>
                <a:gd name="T7" fmla="*/ 2147483647 h 138"/>
                <a:gd name="T8" fmla="*/ 2147483647 w 114"/>
                <a:gd name="T9" fmla="*/ 2147483647 h 138"/>
                <a:gd name="T10" fmla="*/ 2147483647 w 114"/>
                <a:gd name="T11" fmla="*/ 2147483647 h 138"/>
                <a:gd name="T12" fmla="*/ 2147483647 w 114"/>
                <a:gd name="T13" fmla="*/ 0 h 138"/>
                <a:gd name="T14" fmla="*/ 2147483647 w 114"/>
                <a:gd name="T15" fmla="*/ 0 h 138"/>
                <a:gd name="T16" fmla="*/ 2147483647 w 114"/>
                <a:gd name="T17" fmla="*/ 2147483647 h 138"/>
                <a:gd name="T18" fmla="*/ 2147483647 w 114"/>
                <a:gd name="T19" fmla="*/ 2147483647 h 138"/>
                <a:gd name="T20" fmla="*/ 2147483647 w 114"/>
                <a:gd name="T21" fmla="*/ 2147483647 h 138"/>
                <a:gd name="T22" fmla="*/ 2147483647 w 114"/>
                <a:gd name="T23" fmla="*/ 2147483647 h 138"/>
                <a:gd name="T24" fmla="*/ 2147483647 w 114"/>
                <a:gd name="T25" fmla="*/ 2147483647 h 138"/>
                <a:gd name="T26" fmla="*/ 2147483647 w 114"/>
                <a:gd name="T27" fmla="*/ 2147483647 h 138"/>
                <a:gd name="T28" fmla="*/ 0 w 114"/>
                <a:gd name="T29" fmla="*/ 2147483647 h 138"/>
                <a:gd name="T30" fmla="*/ 0 w 114"/>
                <a:gd name="T31" fmla="*/ 2147483647 h 138"/>
                <a:gd name="T32" fmla="*/ 2147483647 w 114"/>
                <a:gd name="T33" fmla="*/ 2147483647 h 138"/>
                <a:gd name="T34" fmla="*/ 2147483647 w 114"/>
                <a:gd name="T35" fmla="*/ 2147483647 h 138"/>
                <a:gd name="T36" fmla="*/ 2147483647 w 114"/>
                <a:gd name="T37" fmla="*/ 2147483647 h 138"/>
                <a:gd name="T38" fmla="*/ 2147483647 w 114"/>
                <a:gd name="T39" fmla="*/ 2147483647 h 138"/>
                <a:gd name="T40" fmla="*/ 2147483647 w 114"/>
                <a:gd name="T41" fmla="*/ 2147483647 h 138"/>
                <a:gd name="T42" fmla="*/ 2147483647 w 114"/>
                <a:gd name="T43" fmla="*/ 2147483647 h 138"/>
                <a:gd name="T44" fmla="*/ 2147483647 w 114"/>
                <a:gd name="T45" fmla="*/ 2147483647 h 138"/>
                <a:gd name="T46" fmla="*/ 2147483647 w 114"/>
                <a:gd name="T47" fmla="*/ 2147483647 h 138"/>
                <a:gd name="T48" fmla="*/ 2147483647 w 114"/>
                <a:gd name="T49" fmla="*/ 2147483647 h 138"/>
                <a:gd name="T50" fmla="*/ 2147483647 w 114"/>
                <a:gd name="T51" fmla="*/ 2147483647 h 138"/>
                <a:gd name="T52" fmla="*/ 2147483647 w 114"/>
                <a:gd name="T53" fmla="*/ 2147483647 h 138"/>
                <a:gd name="T54" fmla="*/ 2147483647 w 114"/>
                <a:gd name="T55" fmla="*/ 2147483647 h 138"/>
                <a:gd name="T56" fmla="*/ 2147483647 w 114"/>
                <a:gd name="T57" fmla="*/ 2147483647 h 138"/>
                <a:gd name="T58" fmla="*/ 2147483647 w 114"/>
                <a:gd name="T59" fmla="*/ 2147483647 h 138"/>
                <a:gd name="T60" fmla="*/ 2147483647 w 114"/>
                <a:gd name="T61" fmla="*/ 2147483647 h 138"/>
                <a:gd name="T62" fmla="*/ 2147483647 w 114"/>
                <a:gd name="T63" fmla="*/ 2147483647 h 138"/>
                <a:gd name="T64" fmla="*/ 2147483647 w 114"/>
                <a:gd name="T65" fmla="*/ 2147483647 h 138"/>
                <a:gd name="T66" fmla="*/ 2147483647 w 114"/>
                <a:gd name="T67" fmla="*/ 2147483647 h 138"/>
                <a:gd name="T68" fmla="*/ 2147483647 w 114"/>
                <a:gd name="T69" fmla="*/ 2147483647 h 138"/>
                <a:gd name="T70" fmla="*/ 2147483647 w 114"/>
                <a:gd name="T71" fmla="*/ 2147483647 h 138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114"/>
                <a:gd name="T109" fmla="*/ 0 h 138"/>
                <a:gd name="T110" fmla="*/ 114 w 114"/>
                <a:gd name="T111" fmla="*/ 138 h 138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114" h="138">
                  <a:moveTo>
                    <a:pt x="114" y="42"/>
                  </a:moveTo>
                  <a:lnTo>
                    <a:pt x="108" y="48"/>
                  </a:lnTo>
                  <a:lnTo>
                    <a:pt x="96" y="30"/>
                  </a:lnTo>
                  <a:lnTo>
                    <a:pt x="84" y="18"/>
                  </a:lnTo>
                  <a:lnTo>
                    <a:pt x="66" y="6"/>
                  </a:lnTo>
                  <a:lnTo>
                    <a:pt x="60" y="6"/>
                  </a:lnTo>
                  <a:lnTo>
                    <a:pt x="48" y="0"/>
                  </a:lnTo>
                  <a:lnTo>
                    <a:pt x="42" y="0"/>
                  </a:lnTo>
                  <a:lnTo>
                    <a:pt x="42" y="24"/>
                  </a:lnTo>
                  <a:lnTo>
                    <a:pt x="24" y="24"/>
                  </a:lnTo>
                  <a:lnTo>
                    <a:pt x="18" y="30"/>
                  </a:lnTo>
                  <a:lnTo>
                    <a:pt x="18" y="36"/>
                  </a:lnTo>
                  <a:lnTo>
                    <a:pt x="12" y="48"/>
                  </a:lnTo>
                  <a:lnTo>
                    <a:pt x="6" y="48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6" y="66"/>
                  </a:lnTo>
                  <a:lnTo>
                    <a:pt x="12" y="66"/>
                  </a:lnTo>
                  <a:lnTo>
                    <a:pt x="24" y="72"/>
                  </a:lnTo>
                  <a:lnTo>
                    <a:pt x="6" y="102"/>
                  </a:lnTo>
                  <a:lnTo>
                    <a:pt x="18" y="102"/>
                  </a:lnTo>
                  <a:lnTo>
                    <a:pt x="24" y="96"/>
                  </a:lnTo>
                  <a:lnTo>
                    <a:pt x="36" y="96"/>
                  </a:lnTo>
                  <a:lnTo>
                    <a:pt x="36" y="114"/>
                  </a:lnTo>
                  <a:lnTo>
                    <a:pt x="60" y="138"/>
                  </a:lnTo>
                  <a:lnTo>
                    <a:pt x="72" y="126"/>
                  </a:lnTo>
                  <a:lnTo>
                    <a:pt x="66" y="108"/>
                  </a:lnTo>
                  <a:lnTo>
                    <a:pt x="60" y="114"/>
                  </a:lnTo>
                  <a:lnTo>
                    <a:pt x="42" y="102"/>
                  </a:lnTo>
                  <a:lnTo>
                    <a:pt x="66" y="102"/>
                  </a:lnTo>
                  <a:lnTo>
                    <a:pt x="78" y="96"/>
                  </a:lnTo>
                  <a:lnTo>
                    <a:pt x="78" y="78"/>
                  </a:lnTo>
                  <a:lnTo>
                    <a:pt x="108" y="90"/>
                  </a:lnTo>
                  <a:lnTo>
                    <a:pt x="114" y="84"/>
                  </a:lnTo>
                  <a:lnTo>
                    <a:pt x="114" y="90"/>
                  </a:lnTo>
                  <a:lnTo>
                    <a:pt x="114" y="42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94" name="Moldova" descr="© INSCALE GmbH, 05.05.2010&#10;http://www.presentationload.com/">
              <a:extLst>
                <a:ext uri="{FF2B5EF4-FFF2-40B4-BE49-F238E27FC236}">
                  <a16:creationId xmlns:a16="http://schemas.microsoft.com/office/drawing/2014/main" id="{B4DA4DF8-4CA5-4E62-80C0-C58AE05FD09B}"/>
                </a:ext>
              </a:extLst>
            </p:cNvPr>
            <p:cNvSpPr>
              <a:spLocks/>
            </p:cNvSpPr>
            <p:nvPr/>
          </p:nvSpPr>
          <p:spPr bwMode="gray">
            <a:xfrm>
              <a:off x="6326352" y="2773478"/>
              <a:ext cx="96814" cy="106394"/>
            </a:xfrm>
            <a:custGeom>
              <a:avLst/>
              <a:gdLst>
                <a:gd name="T0" fmla="*/ 2147483647 w 216"/>
                <a:gd name="T1" fmla="*/ 2147483647 h 240"/>
                <a:gd name="T2" fmla="*/ 2147483647 w 216"/>
                <a:gd name="T3" fmla="*/ 2147483647 h 240"/>
                <a:gd name="T4" fmla="*/ 2147483647 w 216"/>
                <a:gd name="T5" fmla="*/ 2147483647 h 240"/>
                <a:gd name="T6" fmla="*/ 2147483647 w 216"/>
                <a:gd name="T7" fmla="*/ 2147483647 h 240"/>
                <a:gd name="T8" fmla="*/ 2147483647 w 216"/>
                <a:gd name="T9" fmla="*/ 2147483647 h 240"/>
                <a:gd name="T10" fmla="*/ 2147483647 w 216"/>
                <a:gd name="T11" fmla="*/ 2147483647 h 240"/>
                <a:gd name="T12" fmla="*/ 2147483647 w 216"/>
                <a:gd name="T13" fmla="*/ 2147483647 h 240"/>
                <a:gd name="T14" fmla="*/ 2147483647 w 216"/>
                <a:gd name="T15" fmla="*/ 2147483647 h 240"/>
                <a:gd name="T16" fmla="*/ 2147483647 w 216"/>
                <a:gd name="T17" fmla="*/ 2147483647 h 240"/>
                <a:gd name="T18" fmla="*/ 2147483647 w 216"/>
                <a:gd name="T19" fmla="*/ 2147483647 h 240"/>
                <a:gd name="T20" fmla="*/ 2147483647 w 216"/>
                <a:gd name="T21" fmla="*/ 2147483647 h 240"/>
                <a:gd name="T22" fmla="*/ 2147483647 w 216"/>
                <a:gd name="T23" fmla="*/ 2147483647 h 240"/>
                <a:gd name="T24" fmla="*/ 2147483647 w 216"/>
                <a:gd name="T25" fmla="*/ 2147483647 h 240"/>
                <a:gd name="T26" fmla="*/ 2147483647 w 216"/>
                <a:gd name="T27" fmla="*/ 2147483647 h 240"/>
                <a:gd name="T28" fmla="*/ 2147483647 w 216"/>
                <a:gd name="T29" fmla="*/ 2147483647 h 240"/>
                <a:gd name="T30" fmla="*/ 2147483647 w 216"/>
                <a:gd name="T31" fmla="*/ 2147483647 h 240"/>
                <a:gd name="T32" fmla="*/ 2147483647 w 216"/>
                <a:gd name="T33" fmla="*/ 2147483647 h 240"/>
                <a:gd name="T34" fmla="*/ 2147483647 w 216"/>
                <a:gd name="T35" fmla="*/ 2147483647 h 240"/>
                <a:gd name="T36" fmla="*/ 2147483647 w 216"/>
                <a:gd name="T37" fmla="*/ 2147483647 h 240"/>
                <a:gd name="T38" fmla="*/ 2147483647 w 216"/>
                <a:gd name="T39" fmla="*/ 2147483647 h 240"/>
                <a:gd name="T40" fmla="*/ 2147483647 w 216"/>
                <a:gd name="T41" fmla="*/ 2147483647 h 240"/>
                <a:gd name="T42" fmla="*/ 2147483647 w 216"/>
                <a:gd name="T43" fmla="*/ 2147483647 h 240"/>
                <a:gd name="T44" fmla="*/ 2147483647 w 216"/>
                <a:gd name="T45" fmla="*/ 2147483647 h 240"/>
                <a:gd name="T46" fmla="*/ 2147483647 w 216"/>
                <a:gd name="T47" fmla="*/ 2147483647 h 240"/>
                <a:gd name="T48" fmla="*/ 2147483647 w 216"/>
                <a:gd name="T49" fmla="*/ 2147483647 h 240"/>
                <a:gd name="T50" fmla="*/ 2147483647 w 216"/>
                <a:gd name="T51" fmla="*/ 2147483647 h 240"/>
                <a:gd name="T52" fmla="*/ 2147483647 w 216"/>
                <a:gd name="T53" fmla="*/ 2147483647 h 240"/>
                <a:gd name="T54" fmla="*/ 2147483647 w 216"/>
                <a:gd name="T55" fmla="*/ 2147483647 h 240"/>
                <a:gd name="T56" fmla="*/ 2147483647 w 216"/>
                <a:gd name="T57" fmla="*/ 2147483647 h 240"/>
                <a:gd name="T58" fmla="*/ 2147483647 w 216"/>
                <a:gd name="T59" fmla="*/ 2147483647 h 240"/>
                <a:gd name="T60" fmla="*/ 2147483647 w 216"/>
                <a:gd name="T61" fmla="*/ 0 h 240"/>
                <a:gd name="T62" fmla="*/ 2147483647 w 216"/>
                <a:gd name="T63" fmla="*/ 2147483647 h 240"/>
                <a:gd name="T64" fmla="*/ 2147483647 w 216"/>
                <a:gd name="T65" fmla="*/ 2147483647 h 240"/>
                <a:gd name="T66" fmla="*/ 2147483647 w 216"/>
                <a:gd name="T67" fmla="*/ 2147483647 h 240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16"/>
                <a:gd name="T103" fmla="*/ 0 h 240"/>
                <a:gd name="T104" fmla="*/ 216 w 216"/>
                <a:gd name="T105" fmla="*/ 240 h 240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16" h="240">
                  <a:moveTo>
                    <a:pt x="0" y="18"/>
                  </a:moveTo>
                  <a:lnTo>
                    <a:pt x="18" y="24"/>
                  </a:lnTo>
                  <a:lnTo>
                    <a:pt x="24" y="30"/>
                  </a:lnTo>
                  <a:lnTo>
                    <a:pt x="30" y="42"/>
                  </a:lnTo>
                  <a:lnTo>
                    <a:pt x="36" y="48"/>
                  </a:lnTo>
                  <a:lnTo>
                    <a:pt x="36" y="60"/>
                  </a:lnTo>
                  <a:lnTo>
                    <a:pt x="60" y="72"/>
                  </a:lnTo>
                  <a:lnTo>
                    <a:pt x="66" y="96"/>
                  </a:lnTo>
                  <a:lnTo>
                    <a:pt x="78" y="96"/>
                  </a:lnTo>
                  <a:lnTo>
                    <a:pt x="84" y="114"/>
                  </a:lnTo>
                  <a:lnTo>
                    <a:pt x="102" y="114"/>
                  </a:lnTo>
                  <a:lnTo>
                    <a:pt x="108" y="120"/>
                  </a:lnTo>
                  <a:lnTo>
                    <a:pt x="108" y="162"/>
                  </a:lnTo>
                  <a:lnTo>
                    <a:pt x="114" y="162"/>
                  </a:lnTo>
                  <a:lnTo>
                    <a:pt x="108" y="168"/>
                  </a:lnTo>
                  <a:lnTo>
                    <a:pt x="108" y="180"/>
                  </a:lnTo>
                  <a:lnTo>
                    <a:pt x="102" y="186"/>
                  </a:lnTo>
                  <a:lnTo>
                    <a:pt x="102" y="198"/>
                  </a:lnTo>
                  <a:lnTo>
                    <a:pt x="108" y="210"/>
                  </a:lnTo>
                  <a:lnTo>
                    <a:pt x="114" y="216"/>
                  </a:lnTo>
                  <a:lnTo>
                    <a:pt x="114" y="240"/>
                  </a:lnTo>
                  <a:lnTo>
                    <a:pt x="138" y="234"/>
                  </a:lnTo>
                  <a:lnTo>
                    <a:pt x="138" y="222"/>
                  </a:lnTo>
                  <a:lnTo>
                    <a:pt x="132" y="216"/>
                  </a:lnTo>
                  <a:lnTo>
                    <a:pt x="132" y="204"/>
                  </a:lnTo>
                  <a:lnTo>
                    <a:pt x="138" y="204"/>
                  </a:lnTo>
                  <a:lnTo>
                    <a:pt x="150" y="198"/>
                  </a:lnTo>
                  <a:lnTo>
                    <a:pt x="156" y="192"/>
                  </a:lnTo>
                  <a:lnTo>
                    <a:pt x="174" y="180"/>
                  </a:lnTo>
                  <a:lnTo>
                    <a:pt x="168" y="174"/>
                  </a:lnTo>
                  <a:lnTo>
                    <a:pt x="156" y="168"/>
                  </a:lnTo>
                  <a:lnTo>
                    <a:pt x="150" y="168"/>
                  </a:lnTo>
                  <a:lnTo>
                    <a:pt x="150" y="162"/>
                  </a:lnTo>
                  <a:lnTo>
                    <a:pt x="156" y="156"/>
                  </a:lnTo>
                  <a:lnTo>
                    <a:pt x="174" y="156"/>
                  </a:lnTo>
                  <a:lnTo>
                    <a:pt x="180" y="162"/>
                  </a:lnTo>
                  <a:lnTo>
                    <a:pt x="198" y="162"/>
                  </a:lnTo>
                  <a:lnTo>
                    <a:pt x="210" y="156"/>
                  </a:lnTo>
                  <a:lnTo>
                    <a:pt x="216" y="156"/>
                  </a:lnTo>
                  <a:lnTo>
                    <a:pt x="216" y="126"/>
                  </a:lnTo>
                  <a:lnTo>
                    <a:pt x="210" y="120"/>
                  </a:lnTo>
                  <a:lnTo>
                    <a:pt x="198" y="120"/>
                  </a:lnTo>
                  <a:lnTo>
                    <a:pt x="192" y="114"/>
                  </a:lnTo>
                  <a:lnTo>
                    <a:pt x="180" y="114"/>
                  </a:lnTo>
                  <a:lnTo>
                    <a:pt x="180" y="96"/>
                  </a:lnTo>
                  <a:lnTo>
                    <a:pt x="186" y="90"/>
                  </a:lnTo>
                  <a:lnTo>
                    <a:pt x="180" y="84"/>
                  </a:lnTo>
                  <a:lnTo>
                    <a:pt x="174" y="84"/>
                  </a:lnTo>
                  <a:lnTo>
                    <a:pt x="162" y="90"/>
                  </a:lnTo>
                  <a:lnTo>
                    <a:pt x="162" y="66"/>
                  </a:lnTo>
                  <a:lnTo>
                    <a:pt x="168" y="60"/>
                  </a:lnTo>
                  <a:lnTo>
                    <a:pt x="162" y="48"/>
                  </a:lnTo>
                  <a:lnTo>
                    <a:pt x="156" y="42"/>
                  </a:lnTo>
                  <a:lnTo>
                    <a:pt x="144" y="36"/>
                  </a:lnTo>
                  <a:lnTo>
                    <a:pt x="126" y="36"/>
                  </a:lnTo>
                  <a:lnTo>
                    <a:pt x="126" y="24"/>
                  </a:lnTo>
                  <a:lnTo>
                    <a:pt x="120" y="18"/>
                  </a:lnTo>
                  <a:lnTo>
                    <a:pt x="78" y="18"/>
                  </a:lnTo>
                  <a:lnTo>
                    <a:pt x="78" y="12"/>
                  </a:lnTo>
                  <a:lnTo>
                    <a:pt x="72" y="12"/>
                  </a:lnTo>
                  <a:lnTo>
                    <a:pt x="60" y="0"/>
                  </a:lnTo>
                  <a:lnTo>
                    <a:pt x="54" y="0"/>
                  </a:lnTo>
                  <a:lnTo>
                    <a:pt x="42" y="6"/>
                  </a:lnTo>
                  <a:lnTo>
                    <a:pt x="36" y="6"/>
                  </a:lnTo>
                  <a:lnTo>
                    <a:pt x="36" y="12"/>
                  </a:lnTo>
                  <a:lnTo>
                    <a:pt x="24" y="12"/>
                  </a:lnTo>
                  <a:lnTo>
                    <a:pt x="12" y="6"/>
                  </a:lnTo>
                  <a:lnTo>
                    <a:pt x="6" y="6"/>
                  </a:lnTo>
                  <a:lnTo>
                    <a:pt x="0" y="18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95" name="Malta" descr="© INSCALE GmbH, 05.05.2010&#10;http://www.presentationload.com/">
              <a:extLst>
                <a:ext uri="{FF2B5EF4-FFF2-40B4-BE49-F238E27FC236}">
                  <a16:creationId xmlns:a16="http://schemas.microsoft.com/office/drawing/2014/main" id="{802838C8-5E73-453C-AAF1-DC5092229AB1}"/>
                </a:ext>
              </a:extLst>
            </p:cNvPr>
            <p:cNvSpPr>
              <a:spLocks/>
            </p:cNvSpPr>
            <p:nvPr/>
          </p:nvSpPr>
          <p:spPr bwMode="gray">
            <a:xfrm>
              <a:off x="5986706" y="3210173"/>
              <a:ext cx="14284" cy="12704"/>
            </a:xfrm>
            <a:custGeom>
              <a:avLst/>
              <a:gdLst>
                <a:gd name="T0" fmla="*/ 2147483647 w 30"/>
                <a:gd name="T1" fmla="*/ 2147483647 h 30"/>
                <a:gd name="T2" fmla="*/ 2147483647 w 30"/>
                <a:gd name="T3" fmla="*/ 2147483647 h 30"/>
                <a:gd name="T4" fmla="*/ 2147483647 w 30"/>
                <a:gd name="T5" fmla="*/ 2147483647 h 30"/>
                <a:gd name="T6" fmla="*/ 2147483647 w 30"/>
                <a:gd name="T7" fmla="*/ 0 h 30"/>
                <a:gd name="T8" fmla="*/ 2147483647 w 30"/>
                <a:gd name="T9" fmla="*/ 0 h 30"/>
                <a:gd name="T10" fmla="*/ 0 w 30"/>
                <a:gd name="T11" fmla="*/ 2147483647 h 30"/>
                <a:gd name="T12" fmla="*/ 0 w 30"/>
                <a:gd name="T13" fmla="*/ 2147483647 h 30"/>
                <a:gd name="T14" fmla="*/ 2147483647 w 30"/>
                <a:gd name="T15" fmla="*/ 2147483647 h 30"/>
                <a:gd name="T16" fmla="*/ 2147483647 w 30"/>
                <a:gd name="T17" fmla="*/ 2147483647 h 30"/>
                <a:gd name="T18" fmla="*/ 2147483647 w 30"/>
                <a:gd name="T19" fmla="*/ 2147483647 h 3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30"/>
                <a:gd name="T31" fmla="*/ 0 h 30"/>
                <a:gd name="T32" fmla="*/ 30 w 30"/>
                <a:gd name="T33" fmla="*/ 30 h 3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30" h="30">
                  <a:moveTo>
                    <a:pt x="24" y="30"/>
                  </a:moveTo>
                  <a:lnTo>
                    <a:pt x="30" y="24"/>
                  </a:lnTo>
                  <a:lnTo>
                    <a:pt x="30" y="12"/>
                  </a:lnTo>
                  <a:lnTo>
                    <a:pt x="18" y="0"/>
                  </a:lnTo>
                  <a:lnTo>
                    <a:pt x="6" y="0"/>
                  </a:lnTo>
                  <a:lnTo>
                    <a:pt x="0" y="6"/>
                  </a:lnTo>
                  <a:lnTo>
                    <a:pt x="0" y="18"/>
                  </a:lnTo>
                  <a:lnTo>
                    <a:pt x="6" y="24"/>
                  </a:lnTo>
                  <a:lnTo>
                    <a:pt x="18" y="30"/>
                  </a:lnTo>
                  <a:lnTo>
                    <a:pt x="24" y="30"/>
                  </a:lnTo>
                  <a:close/>
                </a:path>
              </a:pathLst>
            </a:custGeom>
            <a:solidFill>
              <a:srgbClr val="00359E"/>
            </a:solidFill>
            <a:ln w="9525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96" name="Macedonia" descr="© INSCALE GmbH, 05.05.2010&#10;http://www.presentationload.com/">
              <a:extLst>
                <a:ext uri="{FF2B5EF4-FFF2-40B4-BE49-F238E27FC236}">
                  <a16:creationId xmlns:a16="http://schemas.microsoft.com/office/drawing/2014/main" id="{144004DF-BDC2-4AEE-9A2C-1033CBB23CD7}"/>
                </a:ext>
              </a:extLst>
            </p:cNvPr>
            <p:cNvSpPr>
              <a:spLocks/>
            </p:cNvSpPr>
            <p:nvPr/>
          </p:nvSpPr>
          <p:spPr bwMode="gray">
            <a:xfrm>
              <a:off x="6166051" y="2987855"/>
              <a:ext cx="73008" cy="55580"/>
            </a:xfrm>
            <a:custGeom>
              <a:avLst/>
              <a:gdLst>
                <a:gd name="T0" fmla="*/ 2147483647 w 162"/>
                <a:gd name="T1" fmla="*/ 2147483647 h 126"/>
                <a:gd name="T2" fmla="*/ 2147483647 w 162"/>
                <a:gd name="T3" fmla="*/ 2147483647 h 126"/>
                <a:gd name="T4" fmla="*/ 2147483647 w 162"/>
                <a:gd name="T5" fmla="*/ 2147483647 h 126"/>
                <a:gd name="T6" fmla="*/ 2147483647 w 162"/>
                <a:gd name="T7" fmla="*/ 2147483647 h 126"/>
                <a:gd name="T8" fmla="*/ 2147483647 w 162"/>
                <a:gd name="T9" fmla="*/ 0 h 126"/>
                <a:gd name="T10" fmla="*/ 2147483647 w 162"/>
                <a:gd name="T11" fmla="*/ 2147483647 h 126"/>
                <a:gd name="T12" fmla="*/ 2147483647 w 162"/>
                <a:gd name="T13" fmla="*/ 2147483647 h 126"/>
                <a:gd name="T14" fmla="*/ 2147483647 w 162"/>
                <a:gd name="T15" fmla="*/ 2147483647 h 126"/>
                <a:gd name="T16" fmla="*/ 2147483647 w 162"/>
                <a:gd name="T17" fmla="*/ 2147483647 h 126"/>
                <a:gd name="T18" fmla="*/ 2147483647 w 162"/>
                <a:gd name="T19" fmla="*/ 2147483647 h 126"/>
                <a:gd name="T20" fmla="*/ 2147483647 w 162"/>
                <a:gd name="T21" fmla="*/ 2147483647 h 126"/>
                <a:gd name="T22" fmla="*/ 0 w 162"/>
                <a:gd name="T23" fmla="*/ 2147483647 h 126"/>
                <a:gd name="T24" fmla="*/ 0 w 162"/>
                <a:gd name="T25" fmla="*/ 2147483647 h 126"/>
                <a:gd name="T26" fmla="*/ 2147483647 w 162"/>
                <a:gd name="T27" fmla="*/ 2147483647 h 126"/>
                <a:gd name="T28" fmla="*/ 2147483647 w 162"/>
                <a:gd name="T29" fmla="*/ 2147483647 h 126"/>
                <a:gd name="T30" fmla="*/ 2147483647 w 162"/>
                <a:gd name="T31" fmla="*/ 2147483647 h 126"/>
                <a:gd name="T32" fmla="*/ 2147483647 w 162"/>
                <a:gd name="T33" fmla="*/ 2147483647 h 126"/>
                <a:gd name="T34" fmla="*/ 2147483647 w 162"/>
                <a:gd name="T35" fmla="*/ 2147483647 h 126"/>
                <a:gd name="T36" fmla="*/ 2147483647 w 162"/>
                <a:gd name="T37" fmla="*/ 2147483647 h 126"/>
                <a:gd name="T38" fmla="*/ 2147483647 w 162"/>
                <a:gd name="T39" fmla="*/ 2147483647 h 126"/>
                <a:gd name="T40" fmla="*/ 2147483647 w 162"/>
                <a:gd name="T41" fmla="*/ 2147483647 h 126"/>
                <a:gd name="T42" fmla="*/ 2147483647 w 162"/>
                <a:gd name="T43" fmla="*/ 2147483647 h 126"/>
                <a:gd name="T44" fmla="*/ 2147483647 w 162"/>
                <a:gd name="T45" fmla="*/ 2147483647 h 126"/>
                <a:gd name="T46" fmla="*/ 2147483647 w 162"/>
                <a:gd name="T47" fmla="*/ 2147483647 h 126"/>
                <a:gd name="T48" fmla="*/ 2147483647 w 162"/>
                <a:gd name="T49" fmla="*/ 2147483647 h 126"/>
                <a:gd name="T50" fmla="*/ 2147483647 w 162"/>
                <a:gd name="T51" fmla="*/ 2147483647 h 126"/>
                <a:gd name="T52" fmla="*/ 2147483647 w 162"/>
                <a:gd name="T53" fmla="*/ 2147483647 h 126"/>
                <a:gd name="T54" fmla="*/ 2147483647 w 162"/>
                <a:gd name="T55" fmla="*/ 2147483647 h 126"/>
                <a:gd name="T56" fmla="*/ 2147483647 w 162"/>
                <a:gd name="T57" fmla="*/ 2147483647 h 126"/>
                <a:gd name="T58" fmla="*/ 2147483647 w 162"/>
                <a:gd name="T59" fmla="*/ 2147483647 h 126"/>
                <a:gd name="T60" fmla="*/ 2147483647 w 162"/>
                <a:gd name="T61" fmla="*/ 2147483647 h 126"/>
                <a:gd name="T62" fmla="*/ 2147483647 w 162"/>
                <a:gd name="T63" fmla="*/ 2147483647 h 126"/>
                <a:gd name="T64" fmla="*/ 2147483647 w 162"/>
                <a:gd name="T65" fmla="*/ 2147483647 h 12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62"/>
                <a:gd name="T100" fmla="*/ 0 h 126"/>
                <a:gd name="T101" fmla="*/ 162 w 162"/>
                <a:gd name="T102" fmla="*/ 126 h 12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62" h="126">
                  <a:moveTo>
                    <a:pt x="150" y="42"/>
                  </a:moveTo>
                  <a:lnTo>
                    <a:pt x="132" y="30"/>
                  </a:lnTo>
                  <a:lnTo>
                    <a:pt x="132" y="18"/>
                  </a:lnTo>
                  <a:lnTo>
                    <a:pt x="126" y="18"/>
                  </a:lnTo>
                  <a:lnTo>
                    <a:pt x="114" y="0"/>
                  </a:lnTo>
                  <a:lnTo>
                    <a:pt x="72" y="6"/>
                  </a:lnTo>
                  <a:lnTo>
                    <a:pt x="66" y="12"/>
                  </a:lnTo>
                  <a:lnTo>
                    <a:pt x="48" y="12"/>
                  </a:lnTo>
                  <a:lnTo>
                    <a:pt x="48" y="24"/>
                  </a:lnTo>
                  <a:lnTo>
                    <a:pt x="24" y="24"/>
                  </a:lnTo>
                  <a:lnTo>
                    <a:pt x="18" y="36"/>
                  </a:lnTo>
                  <a:lnTo>
                    <a:pt x="0" y="42"/>
                  </a:lnTo>
                  <a:lnTo>
                    <a:pt x="0" y="66"/>
                  </a:lnTo>
                  <a:lnTo>
                    <a:pt x="6" y="78"/>
                  </a:lnTo>
                  <a:lnTo>
                    <a:pt x="6" y="102"/>
                  </a:lnTo>
                  <a:lnTo>
                    <a:pt x="12" y="108"/>
                  </a:lnTo>
                  <a:lnTo>
                    <a:pt x="18" y="108"/>
                  </a:lnTo>
                  <a:lnTo>
                    <a:pt x="18" y="126"/>
                  </a:lnTo>
                  <a:lnTo>
                    <a:pt x="42" y="120"/>
                  </a:lnTo>
                  <a:lnTo>
                    <a:pt x="42" y="126"/>
                  </a:lnTo>
                  <a:lnTo>
                    <a:pt x="54" y="120"/>
                  </a:lnTo>
                  <a:lnTo>
                    <a:pt x="60" y="120"/>
                  </a:lnTo>
                  <a:lnTo>
                    <a:pt x="66" y="126"/>
                  </a:lnTo>
                  <a:lnTo>
                    <a:pt x="90" y="126"/>
                  </a:lnTo>
                  <a:lnTo>
                    <a:pt x="96" y="114"/>
                  </a:lnTo>
                  <a:lnTo>
                    <a:pt x="96" y="108"/>
                  </a:lnTo>
                  <a:lnTo>
                    <a:pt x="120" y="108"/>
                  </a:lnTo>
                  <a:lnTo>
                    <a:pt x="132" y="102"/>
                  </a:lnTo>
                  <a:lnTo>
                    <a:pt x="156" y="78"/>
                  </a:lnTo>
                  <a:lnTo>
                    <a:pt x="162" y="66"/>
                  </a:lnTo>
                  <a:lnTo>
                    <a:pt x="162" y="60"/>
                  </a:lnTo>
                  <a:lnTo>
                    <a:pt x="156" y="48"/>
                  </a:lnTo>
                  <a:lnTo>
                    <a:pt x="150" y="42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97" name="Liechtenstein" descr="© INSCALE GmbH, 05.05.2010&#10;http://www.presentationload.com/">
              <a:extLst>
                <a:ext uri="{FF2B5EF4-FFF2-40B4-BE49-F238E27FC236}">
                  <a16:creationId xmlns:a16="http://schemas.microsoft.com/office/drawing/2014/main" id="{8AA27205-54DA-480E-AA2C-B29FBAAE8CC6}"/>
                </a:ext>
              </a:extLst>
            </p:cNvPr>
            <p:cNvSpPr>
              <a:spLocks/>
            </p:cNvSpPr>
            <p:nvPr/>
          </p:nvSpPr>
          <p:spPr bwMode="gray">
            <a:xfrm>
              <a:off x="5845451" y="2811589"/>
              <a:ext cx="6349" cy="11115"/>
            </a:xfrm>
            <a:custGeom>
              <a:avLst/>
              <a:gdLst>
                <a:gd name="T0" fmla="*/ 2147483647 w 18"/>
                <a:gd name="T1" fmla="*/ 0 h 24"/>
                <a:gd name="T2" fmla="*/ 2147483647 w 18"/>
                <a:gd name="T3" fmla="*/ 2147483647 h 24"/>
                <a:gd name="T4" fmla="*/ 0 w 18"/>
                <a:gd name="T5" fmla="*/ 2147483647 h 24"/>
                <a:gd name="T6" fmla="*/ 0 w 18"/>
                <a:gd name="T7" fmla="*/ 2147483647 h 24"/>
                <a:gd name="T8" fmla="*/ 2147483647 w 18"/>
                <a:gd name="T9" fmla="*/ 2147483647 h 24"/>
                <a:gd name="T10" fmla="*/ 2147483647 w 18"/>
                <a:gd name="T11" fmla="*/ 0 h 24"/>
                <a:gd name="T12" fmla="*/ 2147483647 w 18"/>
                <a:gd name="T13" fmla="*/ 0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8"/>
                <a:gd name="T22" fmla="*/ 0 h 24"/>
                <a:gd name="T23" fmla="*/ 18 w 18"/>
                <a:gd name="T24" fmla="*/ 24 h 2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8" h="24">
                  <a:moveTo>
                    <a:pt x="12" y="0"/>
                  </a:moveTo>
                  <a:lnTo>
                    <a:pt x="6" y="6"/>
                  </a:lnTo>
                  <a:lnTo>
                    <a:pt x="0" y="18"/>
                  </a:lnTo>
                  <a:lnTo>
                    <a:pt x="0" y="24"/>
                  </a:lnTo>
                  <a:lnTo>
                    <a:pt x="18" y="24"/>
                  </a:lnTo>
                  <a:lnTo>
                    <a:pt x="18" y="0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7D40">
                <a:lumMod val="75000"/>
              </a:srgbClr>
            </a:solidFill>
            <a:ln w="952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98" name="Lebanon" descr="© INSCALE GmbH, 05.05.2010&#10;http://www.presentationload.com/">
              <a:extLst>
                <a:ext uri="{FF2B5EF4-FFF2-40B4-BE49-F238E27FC236}">
                  <a16:creationId xmlns:a16="http://schemas.microsoft.com/office/drawing/2014/main" id="{BE00FA71-EFCB-451C-8551-5A1BBAD294D1}"/>
                </a:ext>
              </a:extLst>
            </p:cNvPr>
            <p:cNvSpPr>
              <a:spLocks/>
            </p:cNvSpPr>
            <p:nvPr/>
          </p:nvSpPr>
          <p:spPr bwMode="gray">
            <a:xfrm>
              <a:off x="6608861" y="3267340"/>
              <a:ext cx="46026" cy="69871"/>
            </a:xfrm>
            <a:custGeom>
              <a:avLst/>
              <a:gdLst>
                <a:gd name="T0" fmla="*/ 2147483647 w 108"/>
                <a:gd name="T1" fmla="*/ 2147483647 h 156"/>
                <a:gd name="T2" fmla="*/ 2147483647 w 108"/>
                <a:gd name="T3" fmla="*/ 2147483647 h 156"/>
                <a:gd name="T4" fmla="*/ 2147483647 w 108"/>
                <a:gd name="T5" fmla="*/ 2147483647 h 156"/>
                <a:gd name="T6" fmla="*/ 2147483647 w 108"/>
                <a:gd name="T7" fmla="*/ 2147483647 h 156"/>
                <a:gd name="T8" fmla="*/ 2147483647 w 108"/>
                <a:gd name="T9" fmla="*/ 2147483647 h 156"/>
                <a:gd name="T10" fmla="*/ 2147483647 w 108"/>
                <a:gd name="T11" fmla="*/ 2147483647 h 156"/>
                <a:gd name="T12" fmla="*/ 2147483647 w 108"/>
                <a:gd name="T13" fmla="*/ 2147483647 h 156"/>
                <a:gd name="T14" fmla="*/ 2147483647 w 108"/>
                <a:gd name="T15" fmla="*/ 2147483647 h 156"/>
                <a:gd name="T16" fmla="*/ 2147483647 w 108"/>
                <a:gd name="T17" fmla="*/ 2147483647 h 156"/>
                <a:gd name="T18" fmla="*/ 2147483647 w 108"/>
                <a:gd name="T19" fmla="*/ 2147483647 h 156"/>
                <a:gd name="T20" fmla="*/ 2147483647 w 108"/>
                <a:gd name="T21" fmla="*/ 0 h 156"/>
                <a:gd name="T22" fmla="*/ 2147483647 w 108"/>
                <a:gd name="T23" fmla="*/ 0 h 156"/>
                <a:gd name="T24" fmla="*/ 2147483647 w 108"/>
                <a:gd name="T25" fmla="*/ 0 h 156"/>
                <a:gd name="T26" fmla="*/ 2147483647 w 108"/>
                <a:gd name="T27" fmla="*/ 2147483647 h 156"/>
                <a:gd name="T28" fmla="*/ 2147483647 w 108"/>
                <a:gd name="T29" fmla="*/ 2147483647 h 156"/>
                <a:gd name="T30" fmla="*/ 2147483647 w 108"/>
                <a:gd name="T31" fmla="*/ 2147483647 h 156"/>
                <a:gd name="T32" fmla="*/ 2147483647 w 108"/>
                <a:gd name="T33" fmla="*/ 2147483647 h 156"/>
                <a:gd name="T34" fmla="*/ 2147483647 w 108"/>
                <a:gd name="T35" fmla="*/ 2147483647 h 156"/>
                <a:gd name="T36" fmla="*/ 2147483647 w 108"/>
                <a:gd name="T37" fmla="*/ 2147483647 h 156"/>
                <a:gd name="T38" fmla="*/ 2147483647 w 108"/>
                <a:gd name="T39" fmla="*/ 2147483647 h 156"/>
                <a:gd name="T40" fmla="*/ 2147483647 w 108"/>
                <a:gd name="T41" fmla="*/ 2147483647 h 156"/>
                <a:gd name="T42" fmla="*/ 0 w 108"/>
                <a:gd name="T43" fmla="*/ 2147483647 h 156"/>
                <a:gd name="T44" fmla="*/ 0 w 108"/>
                <a:gd name="T45" fmla="*/ 2147483647 h 156"/>
                <a:gd name="T46" fmla="*/ 2147483647 w 108"/>
                <a:gd name="T47" fmla="*/ 2147483647 h 156"/>
                <a:gd name="T48" fmla="*/ 2147483647 w 108"/>
                <a:gd name="T49" fmla="*/ 2147483647 h 156"/>
                <a:gd name="T50" fmla="*/ 2147483647 w 108"/>
                <a:gd name="T51" fmla="*/ 2147483647 h 156"/>
                <a:gd name="T52" fmla="*/ 2147483647 w 108"/>
                <a:gd name="T53" fmla="*/ 2147483647 h 156"/>
                <a:gd name="T54" fmla="*/ 2147483647 w 108"/>
                <a:gd name="T55" fmla="*/ 2147483647 h 156"/>
                <a:gd name="T56" fmla="*/ 2147483647 w 108"/>
                <a:gd name="T57" fmla="*/ 2147483647 h 156"/>
                <a:gd name="T58" fmla="*/ 2147483647 w 108"/>
                <a:gd name="T59" fmla="*/ 2147483647 h 156"/>
                <a:gd name="T60" fmla="*/ 2147483647 w 108"/>
                <a:gd name="T61" fmla="*/ 2147483647 h 15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08"/>
                <a:gd name="T94" fmla="*/ 0 h 156"/>
                <a:gd name="T95" fmla="*/ 108 w 108"/>
                <a:gd name="T96" fmla="*/ 156 h 15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08" h="156">
                  <a:moveTo>
                    <a:pt x="72" y="96"/>
                  </a:moveTo>
                  <a:lnTo>
                    <a:pt x="72" y="72"/>
                  </a:lnTo>
                  <a:lnTo>
                    <a:pt x="78" y="66"/>
                  </a:lnTo>
                  <a:lnTo>
                    <a:pt x="84" y="66"/>
                  </a:lnTo>
                  <a:lnTo>
                    <a:pt x="96" y="60"/>
                  </a:lnTo>
                  <a:lnTo>
                    <a:pt x="102" y="60"/>
                  </a:lnTo>
                  <a:lnTo>
                    <a:pt x="108" y="48"/>
                  </a:lnTo>
                  <a:lnTo>
                    <a:pt x="108" y="30"/>
                  </a:lnTo>
                  <a:lnTo>
                    <a:pt x="102" y="18"/>
                  </a:lnTo>
                  <a:lnTo>
                    <a:pt x="96" y="12"/>
                  </a:lnTo>
                  <a:lnTo>
                    <a:pt x="102" y="0"/>
                  </a:lnTo>
                  <a:lnTo>
                    <a:pt x="54" y="0"/>
                  </a:lnTo>
                  <a:lnTo>
                    <a:pt x="60" y="0"/>
                  </a:lnTo>
                  <a:lnTo>
                    <a:pt x="60" y="6"/>
                  </a:lnTo>
                  <a:lnTo>
                    <a:pt x="54" y="6"/>
                  </a:lnTo>
                  <a:lnTo>
                    <a:pt x="48" y="18"/>
                  </a:lnTo>
                  <a:lnTo>
                    <a:pt x="36" y="24"/>
                  </a:lnTo>
                  <a:lnTo>
                    <a:pt x="30" y="30"/>
                  </a:lnTo>
                  <a:lnTo>
                    <a:pt x="18" y="66"/>
                  </a:lnTo>
                  <a:lnTo>
                    <a:pt x="12" y="78"/>
                  </a:lnTo>
                  <a:lnTo>
                    <a:pt x="12" y="90"/>
                  </a:lnTo>
                  <a:lnTo>
                    <a:pt x="0" y="114"/>
                  </a:lnTo>
                  <a:lnTo>
                    <a:pt x="0" y="156"/>
                  </a:lnTo>
                  <a:lnTo>
                    <a:pt x="12" y="150"/>
                  </a:lnTo>
                  <a:lnTo>
                    <a:pt x="24" y="126"/>
                  </a:lnTo>
                  <a:lnTo>
                    <a:pt x="30" y="132"/>
                  </a:lnTo>
                  <a:lnTo>
                    <a:pt x="36" y="132"/>
                  </a:lnTo>
                  <a:lnTo>
                    <a:pt x="42" y="126"/>
                  </a:lnTo>
                  <a:lnTo>
                    <a:pt x="48" y="114"/>
                  </a:lnTo>
                  <a:lnTo>
                    <a:pt x="48" y="102"/>
                  </a:lnTo>
                  <a:lnTo>
                    <a:pt x="72" y="96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99" name="Kuwait" descr="© INSCALE GmbH, 05.05.2010&#10;http://www.presentationload.com/">
              <a:extLst>
                <a:ext uri="{FF2B5EF4-FFF2-40B4-BE49-F238E27FC236}">
                  <a16:creationId xmlns:a16="http://schemas.microsoft.com/office/drawing/2014/main" id="{1F58C7C2-FD26-4FE5-A291-3ABFA640DC8A}"/>
                </a:ext>
              </a:extLst>
            </p:cNvPr>
            <p:cNvSpPr>
              <a:spLocks/>
            </p:cNvSpPr>
            <p:nvPr/>
          </p:nvSpPr>
          <p:spPr bwMode="gray">
            <a:xfrm>
              <a:off x="6975487" y="3434079"/>
              <a:ext cx="60311" cy="53991"/>
            </a:xfrm>
            <a:custGeom>
              <a:avLst/>
              <a:gdLst>
                <a:gd name="T0" fmla="*/ 2147483647 w 138"/>
                <a:gd name="T1" fmla="*/ 0 h 120"/>
                <a:gd name="T2" fmla="*/ 2147483647 w 138"/>
                <a:gd name="T3" fmla="*/ 0 h 120"/>
                <a:gd name="T4" fmla="*/ 2147483647 w 138"/>
                <a:gd name="T5" fmla="*/ 2147483647 h 120"/>
                <a:gd name="T6" fmla="*/ 2147483647 w 138"/>
                <a:gd name="T7" fmla="*/ 2147483647 h 120"/>
                <a:gd name="T8" fmla="*/ 2147483647 w 138"/>
                <a:gd name="T9" fmla="*/ 2147483647 h 120"/>
                <a:gd name="T10" fmla="*/ 2147483647 w 138"/>
                <a:gd name="T11" fmla="*/ 2147483647 h 120"/>
                <a:gd name="T12" fmla="*/ 0 w 138"/>
                <a:gd name="T13" fmla="*/ 2147483647 h 120"/>
                <a:gd name="T14" fmla="*/ 2147483647 w 138"/>
                <a:gd name="T15" fmla="*/ 2147483647 h 120"/>
                <a:gd name="T16" fmla="*/ 2147483647 w 138"/>
                <a:gd name="T17" fmla="*/ 2147483647 h 120"/>
                <a:gd name="T18" fmla="*/ 2147483647 w 138"/>
                <a:gd name="T19" fmla="*/ 2147483647 h 120"/>
                <a:gd name="T20" fmla="*/ 2147483647 w 138"/>
                <a:gd name="T21" fmla="*/ 2147483647 h 120"/>
                <a:gd name="T22" fmla="*/ 2147483647 w 138"/>
                <a:gd name="T23" fmla="*/ 2147483647 h 120"/>
                <a:gd name="T24" fmla="*/ 2147483647 w 138"/>
                <a:gd name="T25" fmla="*/ 2147483647 h 120"/>
                <a:gd name="T26" fmla="*/ 2147483647 w 138"/>
                <a:gd name="T27" fmla="*/ 2147483647 h 120"/>
                <a:gd name="T28" fmla="*/ 2147483647 w 138"/>
                <a:gd name="T29" fmla="*/ 2147483647 h 120"/>
                <a:gd name="T30" fmla="*/ 2147483647 w 138"/>
                <a:gd name="T31" fmla="*/ 2147483647 h 120"/>
                <a:gd name="T32" fmla="*/ 2147483647 w 138"/>
                <a:gd name="T33" fmla="*/ 2147483647 h 120"/>
                <a:gd name="T34" fmla="*/ 2147483647 w 138"/>
                <a:gd name="T35" fmla="*/ 2147483647 h 120"/>
                <a:gd name="T36" fmla="*/ 2147483647 w 138"/>
                <a:gd name="T37" fmla="*/ 2147483647 h 120"/>
                <a:gd name="T38" fmla="*/ 2147483647 w 138"/>
                <a:gd name="T39" fmla="*/ 2147483647 h 120"/>
                <a:gd name="T40" fmla="*/ 2147483647 w 138"/>
                <a:gd name="T41" fmla="*/ 2147483647 h 120"/>
                <a:gd name="T42" fmla="*/ 2147483647 w 138"/>
                <a:gd name="T43" fmla="*/ 2147483647 h 120"/>
                <a:gd name="T44" fmla="*/ 2147483647 w 138"/>
                <a:gd name="T45" fmla="*/ 2147483647 h 120"/>
                <a:gd name="T46" fmla="*/ 2147483647 w 138"/>
                <a:gd name="T47" fmla="*/ 2147483647 h 120"/>
                <a:gd name="T48" fmla="*/ 2147483647 w 138"/>
                <a:gd name="T49" fmla="*/ 0 h 120"/>
                <a:gd name="T50" fmla="*/ 2147483647 w 138"/>
                <a:gd name="T51" fmla="*/ 0 h 12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138"/>
                <a:gd name="T79" fmla="*/ 0 h 120"/>
                <a:gd name="T80" fmla="*/ 138 w 138"/>
                <a:gd name="T81" fmla="*/ 120 h 120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138" h="120">
                  <a:moveTo>
                    <a:pt x="54" y="0"/>
                  </a:moveTo>
                  <a:lnTo>
                    <a:pt x="36" y="0"/>
                  </a:lnTo>
                  <a:lnTo>
                    <a:pt x="30" y="12"/>
                  </a:lnTo>
                  <a:lnTo>
                    <a:pt x="24" y="18"/>
                  </a:lnTo>
                  <a:lnTo>
                    <a:pt x="24" y="30"/>
                  </a:lnTo>
                  <a:lnTo>
                    <a:pt x="6" y="66"/>
                  </a:lnTo>
                  <a:lnTo>
                    <a:pt x="0" y="72"/>
                  </a:lnTo>
                  <a:lnTo>
                    <a:pt x="42" y="72"/>
                  </a:lnTo>
                  <a:lnTo>
                    <a:pt x="60" y="78"/>
                  </a:lnTo>
                  <a:lnTo>
                    <a:pt x="66" y="78"/>
                  </a:lnTo>
                  <a:lnTo>
                    <a:pt x="66" y="114"/>
                  </a:lnTo>
                  <a:lnTo>
                    <a:pt x="72" y="120"/>
                  </a:lnTo>
                  <a:lnTo>
                    <a:pt x="138" y="120"/>
                  </a:lnTo>
                  <a:lnTo>
                    <a:pt x="126" y="114"/>
                  </a:lnTo>
                  <a:lnTo>
                    <a:pt x="114" y="102"/>
                  </a:lnTo>
                  <a:lnTo>
                    <a:pt x="102" y="78"/>
                  </a:lnTo>
                  <a:lnTo>
                    <a:pt x="102" y="66"/>
                  </a:lnTo>
                  <a:lnTo>
                    <a:pt x="90" y="60"/>
                  </a:lnTo>
                  <a:lnTo>
                    <a:pt x="84" y="36"/>
                  </a:lnTo>
                  <a:lnTo>
                    <a:pt x="120" y="36"/>
                  </a:lnTo>
                  <a:lnTo>
                    <a:pt x="120" y="18"/>
                  </a:lnTo>
                  <a:lnTo>
                    <a:pt x="114" y="12"/>
                  </a:lnTo>
                  <a:lnTo>
                    <a:pt x="90" y="12"/>
                  </a:lnTo>
                  <a:lnTo>
                    <a:pt x="90" y="18"/>
                  </a:lnTo>
                  <a:lnTo>
                    <a:pt x="84" y="0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00" name="Italy" descr="© INSCALE GmbH, 05.05.2010&#10;http://www.presentationload.com/">
              <a:extLst>
                <a:ext uri="{FF2B5EF4-FFF2-40B4-BE49-F238E27FC236}">
                  <a16:creationId xmlns:a16="http://schemas.microsoft.com/office/drawing/2014/main" id="{BD3ED004-F863-49A3-B67E-8427DEBC11EB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5766095" y="2819529"/>
              <a:ext cx="344407" cy="373176"/>
            </a:xfrm>
            <a:custGeom>
              <a:avLst/>
              <a:gdLst>
                <a:gd name="T0" fmla="*/ 2147483647 w 780"/>
                <a:gd name="T1" fmla="*/ 2147483647 h 828"/>
                <a:gd name="T2" fmla="*/ 2147483647 w 780"/>
                <a:gd name="T3" fmla="*/ 2147483647 h 828"/>
                <a:gd name="T4" fmla="*/ 2147483647 w 780"/>
                <a:gd name="T5" fmla="*/ 2147483647 h 828"/>
                <a:gd name="T6" fmla="*/ 2147483647 w 780"/>
                <a:gd name="T7" fmla="*/ 2147483647 h 828"/>
                <a:gd name="T8" fmla="*/ 2147483647 w 780"/>
                <a:gd name="T9" fmla="*/ 2147483647 h 828"/>
                <a:gd name="T10" fmla="*/ 2147483647 w 780"/>
                <a:gd name="T11" fmla="*/ 2147483647 h 828"/>
                <a:gd name="T12" fmla="*/ 2147483647 w 780"/>
                <a:gd name="T13" fmla="*/ 2147483647 h 828"/>
                <a:gd name="T14" fmla="*/ 2147483647 w 780"/>
                <a:gd name="T15" fmla="*/ 2147483647 h 828"/>
                <a:gd name="T16" fmla="*/ 2147483647 w 780"/>
                <a:gd name="T17" fmla="*/ 2147483647 h 828"/>
                <a:gd name="T18" fmla="*/ 2147483647 w 780"/>
                <a:gd name="T19" fmla="*/ 2147483647 h 828"/>
                <a:gd name="T20" fmla="*/ 2147483647 w 780"/>
                <a:gd name="T21" fmla="*/ 2147483647 h 828"/>
                <a:gd name="T22" fmla="*/ 2147483647 w 780"/>
                <a:gd name="T23" fmla="*/ 2147483647 h 828"/>
                <a:gd name="T24" fmla="*/ 2147483647 w 780"/>
                <a:gd name="T25" fmla="*/ 2147483647 h 828"/>
                <a:gd name="T26" fmla="*/ 2147483647 w 780"/>
                <a:gd name="T27" fmla="*/ 2147483647 h 828"/>
                <a:gd name="T28" fmla="*/ 2147483647 w 780"/>
                <a:gd name="T29" fmla="*/ 2147483647 h 828"/>
                <a:gd name="T30" fmla="*/ 2147483647 w 780"/>
                <a:gd name="T31" fmla="*/ 2147483647 h 828"/>
                <a:gd name="T32" fmla="*/ 2147483647 w 780"/>
                <a:gd name="T33" fmla="*/ 2147483647 h 828"/>
                <a:gd name="T34" fmla="*/ 2147483647 w 780"/>
                <a:gd name="T35" fmla="*/ 2147483647 h 828"/>
                <a:gd name="T36" fmla="*/ 2147483647 w 780"/>
                <a:gd name="T37" fmla="*/ 2147483647 h 828"/>
                <a:gd name="T38" fmla="*/ 2147483647 w 780"/>
                <a:gd name="T39" fmla="*/ 2147483647 h 828"/>
                <a:gd name="T40" fmla="*/ 2147483647 w 780"/>
                <a:gd name="T41" fmla="*/ 2147483647 h 828"/>
                <a:gd name="T42" fmla="*/ 2147483647 w 780"/>
                <a:gd name="T43" fmla="*/ 2147483647 h 828"/>
                <a:gd name="T44" fmla="*/ 2147483647 w 780"/>
                <a:gd name="T45" fmla="*/ 2147483647 h 828"/>
                <a:gd name="T46" fmla="*/ 2147483647 w 780"/>
                <a:gd name="T47" fmla="*/ 2147483647 h 828"/>
                <a:gd name="T48" fmla="*/ 2147483647 w 780"/>
                <a:gd name="T49" fmla="*/ 2147483647 h 828"/>
                <a:gd name="T50" fmla="*/ 2147483647 w 780"/>
                <a:gd name="T51" fmla="*/ 2147483647 h 828"/>
                <a:gd name="T52" fmla="*/ 2147483647 w 780"/>
                <a:gd name="T53" fmla="*/ 2147483647 h 828"/>
                <a:gd name="T54" fmla="*/ 2147483647 w 780"/>
                <a:gd name="T55" fmla="*/ 2147483647 h 828"/>
                <a:gd name="T56" fmla="*/ 2147483647 w 780"/>
                <a:gd name="T57" fmla="*/ 2147483647 h 828"/>
                <a:gd name="T58" fmla="*/ 2147483647 w 780"/>
                <a:gd name="T59" fmla="*/ 2147483647 h 828"/>
                <a:gd name="T60" fmla="*/ 2147483647 w 780"/>
                <a:gd name="T61" fmla="*/ 2147483647 h 828"/>
                <a:gd name="T62" fmla="*/ 2147483647 w 780"/>
                <a:gd name="T63" fmla="*/ 2147483647 h 828"/>
                <a:gd name="T64" fmla="*/ 2147483647 w 780"/>
                <a:gd name="T65" fmla="*/ 2147483647 h 828"/>
                <a:gd name="T66" fmla="*/ 2147483647 w 780"/>
                <a:gd name="T67" fmla="*/ 2147483647 h 828"/>
                <a:gd name="T68" fmla="*/ 2147483647 w 780"/>
                <a:gd name="T69" fmla="*/ 2147483647 h 828"/>
                <a:gd name="T70" fmla="*/ 2147483647 w 780"/>
                <a:gd name="T71" fmla="*/ 2147483647 h 828"/>
                <a:gd name="T72" fmla="*/ 2147483647 w 780"/>
                <a:gd name="T73" fmla="*/ 2147483647 h 828"/>
                <a:gd name="T74" fmla="*/ 2147483647 w 780"/>
                <a:gd name="T75" fmla="*/ 2147483647 h 828"/>
                <a:gd name="T76" fmla="*/ 2147483647 w 780"/>
                <a:gd name="T77" fmla="*/ 2147483647 h 828"/>
                <a:gd name="T78" fmla="*/ 2147483647 w 780"/>
                <a:gd name="T79" fmla="*/ 2147483647 h 828"/>
                <a:gd name="T80" fmla="*/ 2147483647 w 780"/>
                <a:gd name="T81" fmla="*/ 2147483647 h 828"/>
                <a:gd name="T82" fmla="*/ 2147483647 w 780"/>
                <a:gd name="T83" fmla="*/ 2147483647 h 828"/>
                <a:gd name="T84" fmla="*/ 2147483647 w 780"/>
                <a:gd name="T85" fmla="*/ 2147483647 h 828"/>
                <a:gd name="T86" fmla="*/ 2147483647 w 780"/>
                <a:gd name="T87" fmla="*/ 2147483647 h 828"/>
                <a:gd name="T88" fmla="*/ 2147483647 w 780"/>
                <a:gd name="T89" fmla="*/ 2147483647 h 828"/>
                <a:gd name="T90" fmla="*/ 2147483647 w 780"/>
                <a:gd name="T91" fmla="*/ 2147483647 h 828"/>
                <a:gd name="T92" fmla="*/ 2147483647 w 780"/>
                <a:gd name="T93" fmla="*/ 2147483647 h 828"/>
                <a:gd name="T94" fmla="*/ 2147483647 w 780"/>
                <a:gd name="T95" fmla="*/ 2147483647 h 828"/>
                <a:gd name="T96" fmla="*/ 2147483647 w 780"/>
                <a:gd name="T97" fmla="*/ 2147483647 h 828"/>
                <a:gd name="T98" fmla="*/ 2147483647 w 780"/>
                <a:gd name="T99" fmla="*/ 2147483647 h 828"/>
                <a:gd name="T100" fmla="*/ 2147483647 w 780"/>
                <a:gd name="T101" fmla="*/ 2147483647 h 828"/>
                <a:gd name="T102" fmla="*/ 2147483647 w 780"/>
                <a:gd name="T103" fmla="*/ 2147483647 h 828"/>
                <a:gd name="T104" fmla="*/ 2147483647 w 780"/>
                <a:gd name="T105" fmla="*/ 2147483647 h 828"/>
                <a:gd name="T106" fmla="*/ 2147483647 w 780"/>
                <a:gd name="T107" fmla="*/ 2147483647 h 828"/>
                <a:gd name="T108" fmla="*/ 2147483647 w 780"/>
                <a:gd name="T109" fmla="*/ 2147483647 h 828"/>
                <a:gd name="T110" fmla="*/ 2147483647 w 780"/>
                <a:gd name="T111" fmla="*/ 2147483647 h 828"/>
                <a:gd name="T112" fmla="*/ 2147483647 w 780"/>
                <a:gd name="T113" fmla="*/ 2147483647 h 82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780"/>
                <a:gd name="T172" fmla="*/ 0 h 828"/>
                <a:gd name="T173" fmla="*/ 780 w 780"/>
                <a:gd name="T174" fmla="*/ 828 h 828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780" h="828">
                  <a:moveTo>
                    <a:pt x="570" y="720"/>
                  </a:moveTo>
                  <a:lnTo>
                    <a:pt x="558" y="714"/>
                  </a:lnTo>
                  <a:lnTo>
                    <a:pt x="552" y="708"/>
                  </a:lnTo>
                  <a:lnTo>
                    <a:pt x="540" y="708"/>
                  </a:lnTo>
                  <a:lnTo>
                    <a:pt x="534" y="714"/>
                  </a:lnTo>
                  <a:lnTo>
                    <a:pt x="522" y="720"/>
                  </a:lnTo>
                  <a:lnTo>
                    <a:pt x="516" y="726"/>
                  </a:lnTo>
                  <a:lnTo>
                    <a:pt x="468" y="726"/>
                  </a:lnTo>
                  <a:lnTo>
                    <a:pt x="456" y="720"/>
                  </a:lnTo>
                  <a:lnTo>
                    <a:pt x="444" y="708"/>
                  </a:lnTo>
                  <a:lnTo>
                    <a:pt x="438" y="708"/>
                  </a:lnTo>
                  <a:lnTo>
                    <a:pt x="420" y="726"/>
                  </a:lnTo>
                  <a:lnTo>
                    <a:pt x="402" y="714"/>
                  </a:lnTo>
                  <a:lnTo>
                    <a:pt x="396" y="714"/>
                  </a:lnTo>
                  <a:lnTo>
                    <a:pt x="384" y="726"/>
                  </a:lnTo>
                  <a:lnTo>
                    <a:pt x="384" y="738"/>
                  </a:lnTo>
                  <a:lnTo>
                    <a:pt x="396" y="750"/>
                  </a:lnTo>
                  <a:lnTo>
                    <a:pt x="420" y="762"/>
                  </a:lnTo>
                  <a:lnTo>
                    <a:pt x="426" y="762"/>
                  </a:lnTo>
                  <a:lnTo>
                    <a:pt x="444" y="780"/>
                  </a:lnTo>
                  <a:lnTo>
                    <a:pt x="444" y="786"/>
                  </a:lnTo>
                  <a:lnTo>
                    <a:pt x="456" y="786"/>
                  </a:lnTo>
                  <a:lnTo>
                    <a:pt x="468" y="798"/>
                  </a:lnTo>
                  <a:lnTo>
                    <a:pt x="480" y="804"/>
                  </a:lnTo>
                  <a:lnTo>
                    <a:pt x="498" y="798"/>
                  </a:lnTo>
                  <a:lnTo>
                    <a:pt x="504" y="804"/>
                  </a:lnTo>
                  <a:lnTo>
                    <a:pt x="516" y="810"/>
                  </a:lnTo>
                  <a:lnTo>
                    <a:pt x="522" y="822"/>
                  </a:lnTo>
                  <a:lnTo>
                    <a:pt x="534" y="828"/>
                  </a:lnTo>
                  <a:lnTo>
                    <a:pt x="558" y="828"/>
                  </a:lnTo>
                  <a:lnTo>
                    <a:pt x="570" y="816"/>
                  </a:lnTo>
                  <a:lnTo>
                    <a:pt x="570" y="792"/>
                  </a:lnTo>
                  <a:lnTo>
                    <a:pt x="564" y="780"/>
                  </a:lnTo>
                  <a:lnTo>
                    <a:pt x="564" y="768"/>
                  </a:lnTo>
                  <a:lnTo>
                    <a:pt x="570" y="750"/>
                  </a:lnTo>
                  <a:lnTo>
                    <a:pt x="576" y="738"/>
                  </a:lnTo>
                  <a:lnTo>
                    <a:pt x="582" y="732"/>
                  </a:lnTo>
                  <a:lnTo>
                    <a:pt x="582" y="714"/>
                  </a:lnTo>
                  <a:lnTo>
                    <a:pt x="576" y="702"/>
                  </a:lnTo>
                  <a:lnTo>
                    <a:pt x="570" y="720"/>
                  </a:lnTo>
                  <a:close/>
                  <a:moveTo>
                    <a:pt x="180" y="468"/>
                  </a:moveTo>
                  <a:lnTo>
                    <a:pt x="156" y="480"/>
                  </a:lnTo>
                  <a:lnTo>
                    <a:pt x="150" y="486"/>
                  </a:lnTo>
                  <a:lnTo>
                    <a:pt x="138" y="492"/>
                  </a:lnTo>
                  <a:lnTo>
                    <a:pt x="132" y="498"/>
                  </a:lnTo>
                  <a:lnTo>
                    <a:pt x="126" y="498"/>
                  </a:lnTo>
                  <a:lnTo>
                    <a:pt x="114" y="492"/>
                  </a:lnTo>
                  <a:lnTo>
                    <a:pt x="102" y="480"/>
                  </a:lnTo>
                  <a:lnTo>
                    <a:pt x="96" y="498"/>
                  </a:lnTo>
                  <a:lnTo>
                    <a:pt x="102" y="504"/>
                  </a:lnTo>
                  <a:lnTo>
                    <a:pt x="114" y="510"/>
                  </a:lnTo>
                  <a:lnTo>
                    <a:pt x="120" y="522"/>
                  </a:lnTo>
                  <a:lnTo>
                    <a:pt x="120" y="540"/>
                  </a:lnTo>
                  <a:lnTo>
                    <a:pt x="114" y="558"/>
                  </a:lnTo>
                  <a:lnTo>
                    <a:pt x="114" y="570"/>
                  </a:lnTo>
                  <a:lnTo>
                    <a:pt x="126" y="582"/>
                  </a:lnTo>
                  <a:lnTo>
                    <a:pt x="114" y="588"/>
                  </a:lnTo>
                  <a:lnTo>
                    <a:pt x="120" y="636"/>
                  </a:lnTo>
                  <a:lnTo>
                    <a:pt x="108" y="636"/>
                  </a:lnTo>
                  <a:lnTo>
                    <a:pt x="126" y="654"/>
                  </a:lnTo>
                  <a:lnTo>
                    <a:pt x="138" y="654"/>
                  </a:lnTo>
                  <a:lnTo>
                    <a:pt x="144" y="642"/>
                  </a:lnTo>
                  <a:lnTo>
                    <a:pt x="156" y="630"/>
                  </a:lnTo>
                  <a:lnTo>
                    <a:pt x="156" y="618"/>
                  </a:lnTo>
                  <a:lnTo>
                    <a:pt x="168" y="630"/>
                  </a:lnTo>
                  <a:lnTo>
                    <a:pt x="180" y="636"/>
                  </a:lnTo>
                  <a:lnTo>
                    <a:pt x="186" y="636"/>
                  </a:lnTo>
                  <a:lnTo>
                    <a:pt x="192" y="630"/>
                  </a:lnTo>
                  <a:lnTo>
                    <a:pt x="198" y="618"/>
                  </a:lnTo>
                  <a:lnTo>
                    <a:pt x="198" y="594"/>
                  </a:lnTo>
                  <a:lnTo>
                    <a:pt x="204" y="582"/>
                  </a:lnTo>
                  <a:lnTo>
                    <a:pt x="204" y="558"/>
                  </a:lnTo>
                  <a:lnTo>
                    <a:pt x="198" y="552"/>
                  </a:lnTo>
                  <a:lnTo>
                    <a:pt x="192" y="552"/>
                  </a:lnTo>
                  <a:lnTo>
                    <a:pt x="192" y="546"/>
                  </a:lnTo>
                  <a:lnTo>
                    <a:pt x="198" y="540"/>
                  </a:lnTo>
                  <a:lnTo>
                    <a:pt x="204" y="540"/>
                  </a:lnTo>
                  <a:lnTo>
                    <a:pt x="210" y="534"/>
                  </a:lnTo>
                  <a:lnTo>
                    <a:pt x="210" y="522"/>
                  </a:lnTo>
                  <a:lnTo>
                    <a:pt x="204" y="510"/>
                  </a:lnTo>
                  <a:lnTo>
                    <a:pt x="204" y="492"/>
                  </a:lnTo>
                  <a:lnTo>
                    <a:pt x="198" y="480"/>
                  </a:lnTo>
                  <a:lnTo>
                    <a:pt x="186" y="474"/>
                  </a:lnTo>
                  <a:lnTo>
                    <a:pt x="180" y="468"/>
                  </a:lnTo>
                  <a:close/>
                  <a:moveTo>
                    <a:pt x="774" y="546"/>
                  </a:moveTo>
                  <a:lnTo>
                    <a:pt x="768" y="534"/>
                  </a:lnTo>
                  <a:lnTo>
                    <a:pt x="756" y="528"/>
                  </a:lnTo>
                  <a:lnTo>
                    <a:pt x="738" y="510"/>
                  </a:lnTo>
                  <a:lnTo>
                    <a:pt x="678" y="480"/>
                  </a:lnTo>
                  <a:lnTo>
                    <a:pt x="672" y="480"/>
                  </a:lnTo>
                  <a:lnTo>
                    <a:pt x="660" y="474"/>
                  </a:lnTo>
                  <a:lnTo>
                    <a:pt x="648" y="474"/>
                  </a:lnTo>
                  <a:lnTo>
                    <a:pt x="630" y="468"/>
                  </a:lnTo>
                  <a:lnTo>
                    <a:pt x="606" y="456"/>
                  </a:lnTo>
                  <a:lnTo>
                    <a:pt x="606" y="450"/>
                  </a:lnTo>
                  <a:lnTo>
                    <a:pt x="612" y="438"/>
                  </a:lnTo>
                  <a:lnTo>
                    <a:pt x="624" y="426"/>
                  </a:lnTo>
                  <a:lnTo>
                    <a:pt x="624" y="420"/>
                  </a:lnTo>
                  <a:lnTo>
                    <a:pt x="618" y="414"/>
                  </a:lnTo>
                  <a:lnTo>
                    <a:pt x="612" y="414"/>
                  </a:lnTo>
                  <a:lnTo>
                    <a:pt x="594" y="408"/>
                  </a:lnTo>
                  <a:lnTo>
                    <a:pt x="552" y="408"/>
                  </a:lnTo>
                  <a:lnTo>
                    <a:pt x="540" y="402"/>
                  </a:lnTo>
                  <a:lnTo>
                    <a:pt x="534" y="396"/>
                  </a:lnTo>
                  <a:lnTo>
                    <a:pt x="516" y="384"/>
                  </a:lnTo>
                  <a:lnTo>
                    <a:pt x="492" y="360"/>
                  </a:lnTo>
                  <a:lnTo>
                    <a:pt x="480" y="342"/>
                  </a:lnTo>
                  <a:lnTo>
                    <a:pt x="474" y="336"/>
                  </a:lnTo>
                  <a:lnTo>
                    <a:pt x="468" y="324"/>
                  </a:lnTo>
                  <a:lnTo>
                    <a:pt x="468" y="312"/>
                  </a:lnTo>
                  <a:lnTo>
                    <a:pt x="450" y="276"/>
                  </a:lnTo>
                  <a:lnTo>
                    <a:pt x="438" y="270"/>
                  </a:lnTo>
                  <a:lnTo>
                    <a:pt x="432" y="264"/>
                  </a:lnTo>
                  <a:lnTo>
                    <a:pt x="420" y="258"/>
                  </a:lnTo>
                  <a:lnTo>
                    <a:pt x="414" y="252"/>
                  </a:lnTo>
                  <a:lnTo>
                    <a:pt x="378" y="222"/>
                  </a:lnTo>
                  <a:lnTo>
                    <a:pt x="372" y="210"/>
                  </a:lnTo>
                  <a:lnTo>
                    <a:pt x="360" y="198"/>
                  </a:lnTo>
                  <a:lnTo>
                    <a:pt x="360" y="186"/>
                  </a:lnTo>
                  <a:lnTo>
                    <a:pt x="366" y="180"/>
                  </a:lnTo>
                  <a:lnTo>
                    <a:pt x="384" y="180"/>
                  </a:lnTo>
                  <a:lnTo>
                    <a:pt x="384" y="174"/>
                  </a:lnTo>
                  <a:lnTo>
                    <a:pt x="372" y="162"/>
                  </a:lnTo>
                  <a:lnTo>
                    <a:pt x="366" y="150"/>
                  </a:lnTo>
                  <a:lnTo>
                    <a:pt x="366" y="138"/>
                  </a:lnTo>
                  <a:lnTo>
                    <a:pt x="402" y="120"/>
                  </a:lnTo>
                  <a:lnTo>
                    <a:pt x="408" y="114"/>
                  </a:lnTo>
                  <a:lnTo>
                    <a:pt x="414" y="114"/>
                  </a:lnTo>
                  <a:lnTo>
                    <a:pt x="438" y="108"/>
                  </a:lnTo>
                  <a:lnTo>
                    <a:pt x="444" y="72"/>
                  </a:lnTo>
                  <a:lnTo>
                    <a:pt x="432" y="66"/>
                  </a:lnTo>
                  <a:lnTo>
                    <a:pt x="438" y="60"/>
                  </a:lnTo>
                  <a:lnTo>
                    <a:pt x="438" y="42"/>
                  </a:lnTo>
                  <a:lnTo>
                    <a:pt x="384" y="42"/>
                  </a:lnTo>
                  <a:lnTo>
                    <a:pt x="378" y="24"/>
                  </a:lnTo>
                  <a:lnTo>
                    <a:pt x="366" y="24"/>
                  </a:lnTo>
                  <a:lnTo>
                    <a:pt x="366" y="6"/>
                  </a:lnTo>
                  <a:lnTo>
                    <a:pt x="360" y="0"/>
                  </a:lnTo>
                  <a:lnTo>
                    <a:pt x="342" y="0"/>
                  </a:lnTo>
                  <a:lnTo>
                    <a:pt x="336" y="6"/>
                  </a:lnTo>
                  <a:lnTo>
                    <a:pt x="336" y="12"/>
                  </a:lnTo>
                  <a:lnTo>
                    <a:pt x="294" y="12"/>
                  </a:lnTo>
                  <a:lnTo>
                    <a:pt x="282" y="30"/>
                  </a:lnTo>
                  <a:lnTo>
                    <a:pt x="270" y="24"/>
                  </a:lnTo>
                  <a:lnTo>
                    <a:pt x="252" y="24"/>
                  </a:lnTo>
                  <a:lnTo>
                    <a:pt x="246" y="42"/>
                  </a:lnTo>
                  <a:lnTo>
                    <a:pt x="222" y="42"/>
                  </a:lnTo>
                  <a:lnTo>
                    <a:pt x="222" y="48"/>
                  </a:lnTo>
                  <a:lnTo>
                    <a:pt x="234" y="60"/>
                  </a:lnTo>
                  <a:lnTo>
                    <a:pt x="228" y="72"/>
                  </a:lnTo>
                  <a:lnTo>
                    <a:pt x="210" y="60"/>
                  </a:lnTo>
                  <a:lnTo>
                    <a:pt x="192" y="66"/>
                  </a:lnTo>
                  <a:lnTo>
                    <a:pt x="180" y="48"/>
                  </a:lnTo>
                  <a:lnTo>
                    <a:pt x="174" y="72"/>
                  </a:lnTo>
                  <a:lnTo>
                    <a:pt x="162" y="84"/>
                  </a:lnTo>
                  <a:lnTo>
                    <a:pt x="162" y="102"/>
                  </a:lnTo>
                  <a:lnTo>
                    <a:pt x="138" y="78"/>
                  </a:lnTo>
                  <a:lnTo>
                    <a:pt x="132" y="78"/>
                  </a:lnTo>
                  <a:lnTo>
                    <a:pt x="132" y="72"/>
                  </a:lnTo>
                  <a:lnTo>
                    <a:pt x="126" y="66"/>
                  </a:lnTo>
                  <a:lnTo>
                    <a:pt x="126" y="60"/>
                  </a:lnTo>
                  <a:lnTo>
                    <a:pt x="120" y="54"/>
                  </a:lnTo>
                  <a:lnTo>
                    <a:pt x="108" y="54"/>
                  </a:lnTo>
                  <a:lnTo>
                    <a:pt x="102" y="60"/>
                  </a:lnTo>
                  <a:lnTo>
                    <a:pt x="102" y="78"/>
                  </a:lnTo>
                  <a:lnTo>
                    <a:pt x="84" y="96"/>
                  </a:lnTo>
                  <a:lnTo>
                    <a:pt x="78" y="96"/>
                  </a:lnTo>
                  <a:lnTo>
                    <a:pt x="66" y="84"/>
                  </a:lnTo>
                  <a:lnTo>
                    <a:pt x="54" y="84"/>
                  </a:lnTo>
                  <a:lnTo>
                    <a:pt x="42" y="96"/>
                  </a:lnTo>
                  <a:lnTo>
                    <a:pt x="30" y="96"/>
                  </a:lnTo>
                  <a:lnTo>
                    <a:pt x="30" y="102"/>
                  </a:lnTo>
                  <a:lnTo>
                    <a:pt x="24" y="102"/>
                  </a:lnTo>
                  <a:lnTo>
                    <a:pt x="18" y="108"/>
                  </a:lnTo>
                  <a:lnTo>
                    <a:pt x="42" y="132"/>
                  </a:lnTo>
                  <a:lnTo>
                    <a:pt x="42" y="138"/>
                  </a:lnTo>
                  <a:lnTo>
                    <a:pt x="24" y="156"/>
                  </a:lnTo>
                  <a:lnTo>
                    <a:pt x="0" y="156"/>
                  </a:lnTo>
                  <a:lnTo>
                    <a:pt x="12" y="174"/>
                  </a:lnTo>
                  <a:lnTo>
                    <a:pt x="24" y="174"/>
                  </a:lnTo>
                  <a:lnTo>
                    <a:pt x="30" y="180"/>
                  </a:lnTo>
                  <a:lnTo>
                    <a:pt x="30" y="192"/>
                  </a:lnTo>
                  <a:lnTo>
                    <a:pt x="24" y="198"/>
                  </a:lnTo>
                  <a:lnTo>
                    <a:pt x="24" y="204"/>
                  </a:lnTo>
                  <a:lnTo>
                    <a:pt x="18" y="210"/>
                  </a:lnTo>
                  <a:lnTo>
                    <a:pt x="18" y="216"/>
                  </a:lnTo>
                  <a:lnTo>
                    <a:pt x="24" y="222"/>
                  </a:lnTo>
                  <a:lnTo>
                    <a:pt x="36" y="228"/>
                  </a:lnTo>
                  <a:lnTo>
                    <a:pt x="42" y="228"/>
                  </a:lnTo>
                  <a:lnTo>
                    <a:pt x="42" y="234"/>
                  </a:lnTo>
                  <a:lnTo>
                    <a:pt x="66" y="234"/>
                  </a:lnTo>
                  <a:lnTo>
                    <a:pt x="72" y="240"/>
                  </a:lnTo>
                  <a:lnTo>
                    <a:pt x="72" y="246"/>
                  </a:lnTo>
                  <a:lnTo>
                    <a:pt x="54" y="264"/>
                  </a:lnTo>
                  <a:lnTo>
                    <a:pt x="54" y="270"/>
                  </a:lnTo>
                  <a:lnTo>
                    <a:pt x="66" y="270"/>
                  </a:lnTo>
                  <a:lnTo>
                    <a:pt x="90" y="258"/>
                  </a:lnTo>
                  <a:lnTo>
                    <a:pt x="120" y="228"/>
                  </a:lnTo>
                  <a:lnTo>
                    <a:pt x="144" y="216"/>
                  </a:lnTo>
                  <a:lnTo>
                    <a:pt x="156" y="216"/>
                  </a:lnTo>
                  <a:lnTo>
                    <a:pt x="168" y="222"/>
                  </a:lnTo>
                  <a:lnTo>
                    <a:pt x="204" y="234"/>
                  </a:lnTo>
                  <a:lnTo>
                    <a:pt x="216" y="240"/>
                  </a:lnTo>
                  <a:lnTo>
                    <a:pt x="228" y="252"/>
                  </a:lnTo>
                  <a:lnTo>
                    <a:pt x="234" y="264"/>
                  </a:lnTo>
                  <a:lnTo>
                    <a:pt x="234" y="276"/>
                  </a:lnTo>
                  <a:lnTo>
                    <a:pt x="240" y="282"/>
                  </a:lnTo>
                  <a:lnTo>
                    <a:pt x="240" y="288"/>
                  </a:lnTo>
                  <a:lnTo>
                    <a:pt x="252" y="300"/>
                  </a:lnTo>
                  <a:lnTo>
                    <a:pt x="252" y="306"/>
                  </a:lnTo>
                  <a:lnTo>
                    <a:pt x="246" y="318"/>
                  </a:lnTo>
                  <a:lnTo>
                    <a:pt x="246" y="324"/>
                  </a:lnTo>
                  <a:lnTo>
                    <a:pt x="258" y="336"/>
                  </a:lnTo>
                  <a:lnTo>
                    <a:pt x="282" y="348"/>
                  </a:lnTo>
                  <a:lnTo>
                    <a:pt x="288" y="354"/>
                  </a:lnTo>
                  <a:lnTo>
                    <a:pt x="294" y="354"/>
                  </a:lnTo>
                  <a:lnTo>
                    <a:pt x="300" y="372"/>
                  </a:lnTo>
                  <a:lnTo>
                    <a:pt x="330" y="372"/>
                  </a:lnTo>
                  <a:lnTo>
                    <a:pt x="348" y="390"/>
                  </a:lnTo>
                  <a:lnTo>
                    <a:pt x="354" y="402"/>
                  </a:lnTo>
                  <a:lnTo>
                    <a:pt x="366" y="414"/>
                  </a:lnTo>
                  <a:lnTo>
                    <a:pt x="378" y="420"/>
                  </a:lnTo>
                  <a:lnTo>
                    <a:pt x="384" y="432"/>
                  </a:lnTo>
                  <a:lnTo>
                    <a:pt x="420" y="468"/>
                  </a:lnTo>
                  <a:lnTo>
                    <a:pt x="456" y="468"/>
                  </a:lnTo>
                  <a:lnTo>
                    <a:pt x="462" y="474"/>
                  </a:lnTo>
                  <a:lnTo>
                    <a:pt x="468" y="486"/>
                  </a:lnTo>
                  <a:lnTo>
                    <a:pt x="492" y="498"/>
                  </a:lnTo>
                  <a:lnTo>
                    <a:pt x="510" y="504"/>
                  </a:lnTo>
                  <a:lnTo>
                    <a:pt x="528" y="504"/>
                  </a:lnTo>
                  <a:lnTo>
                    <a:pt x="540" y="510"/>
                  </a:lnTo>
                  <a:lnTo>
                    <a:pt x="546" y="510"/>
                  </a:lnTo>
                  <a:lnTo>
                    <a:pt x="552" y="522"/>
                  </a:lnTo>
                  <a:lnTo>
                    <a:pt x="552" y="534"/>
                  </a:lnTo>
                  <a:lnTo>
                    <a:pt x="564" y="558"/>
                  </a:lnTo>
                  <a:lnTo>
                    <a:pt x="570" y="564"/>
                  </a:lnTo>
                  <a:lnTo>
                    <a:pt x="582" y="564"/>
                  </a:lnTo>
                  <a:lnTo>
                    <a:pt x="594" y="558"/>
                  </a:lnTo>
                  <a:lnTo>
                    <a:pt x="600" y="558"/>
                  </a:lnTo>
                  <a:lnTo>
                    <a:pt x="600" y="570"/>
                  </a:lnTo>
                  <a:lnTo>
                    <a:pt x="606" y="582"/>
                  </a:lnTo>
                  <a:lnTo>
                    <a:pt x="606" y="606"/>
                  </a:lnTo>
                  <a:lnTo>
                    <a:pt x="612" y="618"/>
                  </a:lnTo>
                  <a:lnTo>
                    <a:pt x="630" y="636"/>
                  </a:lnTo>
                  <a:lnTo>
                    <a:pt x="630" y="666"/>
                  </a:lnTo>
                  <a:lnTo>
                    <a:pt x="612" y="666"/>
                  </a:lnTo>
                  <a:lnTo>
                    <a:pt x="612" y="690"/>
                  </a:lnTo>
                  <a:lnTo>
                    <a:pt x="606" y="696"/>
                  </a:lnTo>
                  <a:lnTo>
                    <a:pt x="600" y="708"/>
                  </a:lnTo>
                  <a:lnTo>
                    <a:pt x="594" y="714"/>
                  </a:lnTo>
                  <a:lnTo>
                    <a:pt x="594" y="732"/>
                  </a:lnTo>
                  <a:lnTo>
                    <a:pt x="606" y="732"/>
                  </a:lnTo>
                  <a:lnTo>
                    <a:pt x="618" y="726"/>
                  </a:lnTo>
                  <a:lnTo>
                    <a:pt x="624" y="726"/>
                  </a:lnTo>
                  <a:lnTo>
                    <a:pt x="636" y="702"/>
                  </a:lnTo>
                  <a:lnTo>
                    <a:pt x="654" y="696"/>
                  </a:lnTo>
                  <a:lnTo>
                    <a:pt x="654" y="666"/>
                  </a:lnTo>
                  <a:lnTo>
                    <a:pt x="666" y="654"/>
                  </a:lnTo>
                  <a:lnTo>
                    <a:pt x="678" y="654"/>
                  </a:lnTo>
                  <a:lnTo>
                    <a:pt x="684" y="648"/>
                  </a:lnTo>
                  <a:lnTo>
                    <a:pt x="696" y="648"/>
                  </a:lnTo>
                  <a:lnTo>
                    <a:pt x="696" y="636"/>
                  </a:lnTo>
                  <a:lnTo>
                    <a:pt x="690" y="630"/>
                  </a:lnTo>
                  <a:lnTo>
                    <a:pt x="690" y="618"/>
                  </a:lnTo>
                  <a:lnTo>
                    <a:pt x="678" y="606"/>
                  </a:lnTo>
                  <a:lnTo>
                    <a:pt x="666" y="606"/>
                  </a:lnTo>
                  <a:lnTo>
                    <a:pt x="648" y="588"/>
                  </a:lnTo>
                  <a:lnTo>
                    <a:pt x="654" y="582"/>
                  </a:lnTo>
                  <a:lnTo>
                    <a:pt x="660" y="570"/>
                  </a:lnTo>
                  <a:lnTo>
                    <a:pt x="666" y="552"/>
                  </a:lnTo>
                  <a:lnTo>
                    <a:pt x="672" y="540"/>
                  </a:lnTo>
                  <a:lnTo>
                    <a:pt x="684" y="528"/>
                  </a:lnTo>
                  <a:lnTo>
                    <a:pt x="690" y="534"/>
                  </a:lnTo>
                  <a:lnTo>
                    <a:pt x="702" y="534"/>
                  </a:lnTo>
                  <a:lnTo>
                    <a:pt x="708" y="540"/>
                  </a:lnTo>
                  <a:lnTo>
                    <a:pt x="738" y="540"/>
                  </a:lnTo>
                  <a:lnTo>
                    <a:pt x="738" y="552"/>
                  </a:lnTo>
                  <a:lnTo>
                    <a:pt x="744" y="558"/>
                  </a:lnTo>
                  <a:lnTo>
                    <a:pt x="744" y="564"/>
                  </a:lnTo>
                  <a:lnTo>
                    <a:pt x="750" y="576"/>
                  </a:lnTo>
                  <a:lnTo>
                    <a:pt x="762" y="576"/>
                  </a:lnTo>
                  <a:lnTo>
                    <a:pt x="774" y="570"/>
                  </a:lnTo>
                  <a:lnTo>
                    <a:pt x="780" y="564"/>
                  </a:lnTo>
                  <a:lnTo>
                    <a:pt x="780" y="558"/>
                  </a:lnTo>
                  <a:lnTo>
                    <a:pt x="774" y="546"/>
                  </a:lnTo>
                  <a:close/>
                </a:path>
              </a:pathLst>
            </a:custGeom>
            <a:solidFill>
              <a:srgbClr val="24771B"/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01" name="Israel" descr="© INSCALE GmbH, 05.05.2010&#10;http://www.presentationload.com/">
              <a:extLst>
                <a:ext uri="{FF2B5EF4-FFF2-40B4-BE49-F238E27FC236}">
                  <a16:creationId xmlns:a16="http://schemas.microsoft.com/office/drawing/2014/main" id="{B420AABC-7DC8-4F3B-AE6B-344850EFE064}"/>
                </a:ext>
              </a:extLst>
            </p:cNvPr>
            <p:cNvSpPr>
              <a:spLocks/>
            </p:cNvSpPr>
            <p:nvPr/>
          </p:nvSpPr>
          <p:spPr bwMode="gray">
            <a:xfrm>
              <a:off x="6596164" y="3311803"/>
              <a:ext cx="46026" cy="142918"/>
            </a:xfrm>
            <a:custGeom>
              <a:avLst/>
              <a:gdLst>
                <a:gd name="T0" fmla="*/ 0 w 102"/>
                <a:gd name="T1" fmla="*/ 2147483647 h 324"/>
                <a:gd name="T2" fmla="*/ 2147483647 w 102"/>
                <a:gd name="T3" fmla="*/ 2147483647 h 324"/>
                <a:gd name="T4" fmla="*/ 2147483647 w 102"/>
                <a:gd name="T5" fmla="*/ 2147483647 h 324"/>
                <a:gd name="T6" fmla="*/ 2147483647 w 102"/>
                <a:gd name="T7" fmla="*/ 2147483647 h 324"/>
                <a:gd name="T8" fmla="*/ 2147483647 w 102"/>
                <a:gd name="T9" fmla="*/ 2147483647 h 324"/>
                <a:gd name="T10" fmla="*/ 2147483647 w 102"/>
                <a:gd name="T11" fmla="*/ 2147483647 h 324"/>
                <a:gd name="T12" fmla="*/ 2147483647 w 102"/>
                <a:gd name="T13" fmla="*/ 2147483647 h 324"/>
                <a:gd name="T14" fmla="*/ 2147483647 w 102"/>
                <a:gd name="T15" fmla="*/ 2147483647 h 324"/>
                <a:gd name="T16" fmla="*/ 2147483647 w 102"/>
                <a:gd name="T17" fmla="*/ 2147483647 h 324"/>
                <a:gd name="T18" fmla="*/ 2147483647 w 102"/>
                <a:gd name="T19" fmla="*/ 2147483647 h 324"/>
                <a:gd name="T20" fmla="*/ 2147483647 w 102"/>
                <a:gd name="T21" fmla="*/ 2147483647 h 324"/>
                <a:gd name="T22" fmla="*/ 2147483647 w 102"/>
                <a:gd name="T23" fmla="*/ 2147483647 h 324"/>
                <a:gd name="T24" fmla="*/ 2147483647 w 102"/>
                <a:gd name="T25" fmla="*/ 2147483647 h 324"/>
                <a:gd name="T26" fmla="*/ 2147483647 w 102"/>
                <a:gd name="T27" fmla="*/ 2147483647 h 324"/>
                <a:gd name="T28" fmla="*/ 2147483647 w 102"/>
                <a:gd name="T29" fmla="*/ 2147483647 h 324"/>
                <a:gd name="T30" fmla="*/ 2147483647 w 102"/>
                <a:gd name="T31" fmla="*/ 2147483647 h 324"/>
                <a:gd name="T32" fmla="*/ 2147483647 w 102"/>
                <a:gd name="T33" fmla="*/ 2147483647 h 324"/>
                <a:gd name="T34" fmla="*/ 2147483647 w 102"/>
                <a:gd name="T35" fmla="*/ 2147483647 h 324"/>
                <a:gd name="T36" fmla="*/ 2147483647 w 102"/>
                <a:gd name="T37" fmla="*/ 2147483647 h 324"/>
                <a:gd name="T38" fmla="*/ 2147483647 w 102"/>
                <a:gd name="T39" fmla="*/ 2147483647 h 324"/>
                <a:gd name="T40" fmla="*/ 2147483647 w 102"/>
                <a:gd name="T41" fmla="*/ 2147483647 h 324"/>
                <a:gd name="T42" fmla="*/ 2147483647 w 102"/>
                <a:gd name="T43" fmla="*/ 2147483647 h 324"/>
                <a:gd name="T44" fmla="*/ 2147483647 w 102"/>
                <a:gd name="T45" fmla="*/ 2147483647 h 324"/>
                <a:gd name="T46" fmla="*/ 2147483647 w 102"/>
                <a:gd name="T47" fmla="*/ 2147483647 h 324"/>
                <a:gd name="T48" fmla="*/ 2147483647 w 102"/>
                <a:gd name="T49" fmla="*/ 0 h 324"/>
                <a:gd name="T50" fmla="*/ 2147483647 w 102"/>
                <a:gd name="T51" fmla="*/ 2147483647 h 324"/>
                <a:gd name="T52" fmla="*/ 2147483647 w 102"/>
                <a:gd name="T53" fmla="*/ 2147483647 h 324"/>
                <a:gd name="T54" fmla="*/ 2147483647 w 102"/>
                <a:gd name="T55" fmla="*/ 2147483647 h 324"/>
                <a:gd name="T56" fmla="*/ 2147483647 w 102"/>
                <a:gd name="T57" fmla="*/ 2147483647 h 324"/>
                <a:gd name="T58" fmla="*/ 2147483647 w 102"/>
                <a:gd name="T59" fmla="*/ 2147483647 h 324"/>
                <a:gd name="T60" fmla="*/ 2147483647 w 102"/>
                <a:gd name="T61" fmla="*/ 2147483647 h 324"/>
                <a:gd name="T62" fmla="*/ 2147483647 w 102"/>
                <a:gd name="T63" fmla="*/ 2147483647 h 324"/>
                <a:gd name="T64" fmla="*/ 2147483647 w 102"/>
                <a:gd name="T65" fmla="*/ 2147483647 h 324"/>
                <a:gd name="T66" fmla="*/ 2147483647 w 102"/>
                <a:gd name="T67" fmla="*/ 2147483647 h 324"/>
                <a:gd name="T68" fmla="*/ 2147483647 w 102"/>
                <a:gd name="T69" fmla="*/ 2147483647 h 324"/>
                <a:gd name="T70" fmla="*/ 2147483647 w 102"/>
                <a:gd name="T71" fmla="*/ 2147483647 h 324"/>
                <a:gd name="T72" fmla="*/ 2147483647 w 102"/>
                <a:gd name="T73" fmla="*/ 2147483647 h 324"/>
                <a:gd name="T74" fmla="*/ 2147483647 w 102"/>
                <a:gd name="T75" fmla="*/ 2147483647 h 324"/>
                <a:gd name="T76" fmla="*/ 2147483647 w 102"/>
                <a:gd name="T77" fmla="*/ 2147483647 h 324"/>
                <a:gd name="T78" fmla="*/ 0 w 102"/>
                <a:gd name="T79" fmla="*/ 2147483647 h 324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102"/>
                <a:gd name="T121" fmla="*/ 0 h 324"/>
                <a:gd name="T122" fmla="*/ 102 w 102"/>
                <a:gd name="T123" fmla="*/ 324 h 324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102" h="324">
                  <a:moveTo>
                    <a:pt x="0" y="168"/>
                  </a:moveTo>
                  <a:lnTo>
                    <a:pt x="54" y="312"/>
                  </a:lnTo>
                  <a:lnTo>
                    <a:pt x="60" y="324"/>
                  </a:lnTo>
                  <a:lnTo>
                    <a:pt x="60" y="306"/>
                  </a:lnTo>
                  <a:lnTo>
                    <a:pt x="66" y="294"/>
                  </a:lnTo>
                  <a:lnTo>
                    <a:pt x="66" y="234"/>
                  </a:lnTo>
                  <a:lnTo>
                    <a:pt x="72" y="228"/>
                  </a:lnTo>
                  <a:lnTo>
                    <a:pt x="78" y="216"/>
                  </a:lnTo>
                  <a:lnTo>
                    <a:pt x="84" y="210"/>
                  </a:lnTo>
                  <a:lnTo>
                    <a:pt x="90" y="198"/>
                  </a:lnTo>
                  <a:lnTo>
                    <a:pt x="90" y="186"/>
                  </a:lnTo>
                  <a:lnTo>
                    <a:pt x="78" y="174"/>
                  </a:lnTo>
                  <a:lnTo>
                    <a:pt x="78" y="162"/>
                  </a:lnTo>
                  <a:lnTo>
                    <a:pt x="72" y="156"/>
                  </a:lnTo>
                  <a:lnTo>
                    <a:pt x="66" y="162"/>
                  </a:lnTo>
                  <a:lnTo>
                    <a:pt x="66" y="168"/>
                  </a:lnTo>
                  <a:lnTo>
                    <a:pt x="60" y="168"/>
                  </a:lnTo>
                  <a:lnTo>
                    <a:pt x="54" y="174"/>
                  </a:lnTo>
                  <a:lnTo>
                    <a:pt x="48" y="168"/>
                  </a:lnTo>
                  <a:lnTo>
                    <a:pt x="48" y="96"/>
                  </a:lnTo>
                  <a:lnTo>
                    <a:pt x="66" y="78"/>
                  </a:lnTo>
                  <a:lnTo>
                    <a:pt x="84" y="78"/>
                  </a:lnTo>
                  <a:lnTo>
                    <a:pt x="90" y="60"/>
                  </a:lnTo>
                  <a:lnTo>
                    <a:pt x="84" y="18"/>
                  </a:lnTo>
                  <a:lnTo>
                    <a:pt x="102" y="0"/>
                  </a:lnTo>
                  <a:lnTo>
                    <a:pt x="78" y="6"/>
                  </a:lnTo>
                  <a:lnTo>
                    <a:pt x="78" y="18"/>
                  </a:lnTo>
                  <a:lnTo>
                    <a:pt x="72" y="30"/>
                  </a:lnTo>
                  <a:lnTo>
                    <a:pt x="66" y="36"/>
                  </a:lnTo>
                  <a:lnTo>
                    <a:pt x="60" y="36"/>
                  </a:lnTo>
                  <a:lnTo>
                    <a:pt x="54" y="30"/>
                  </a:lnTo>
                  <a:lnTo>
                    <a:pt x="42" y="54"/>
                  </a:lnTo>
                  <a:lnTo>
                    <a:pt x="30" y="60"/>
                  </a:lnTo>
                  <a:lnTo>
                    <a:pt x="36" y="72"/>
                  </a:lnTo>
                  <a:lnTo>
                    <a:pt x="36" y="84"/>
                  </a:lnTo>
                  <a:lnTo>
                    <a:pt x="42" y="90"/>
                  </a:lnTo>
                  <a:lnTo>
                    <a:pt x="42" y="96"/>
                  </a:lnTo>
                  <a:lnTo>
                    <a:pt x="18" y="138"/>
                  </a:lnTo>
                  <a:lnTo>
                    <a:pt x="18" y="156"/>
                  </a:lnTo>
                  <a:lnTo>
                    <a:pt x="0" y="168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02" name="Iran" descr="© INSCALE GmbH, 05.05.2010&#10;http://www.presentationload.com/">
              <a:extLst>
                <a:ext uri="{FF2B5EF4-FFF2-40B4-BE49-F238E27FC236}">
                  <a16:creationId xmlns:a16="http://schemas.microsoft.com/office/drawing/2014/main" id="{33FEF1DD-6753-42EC-B240-15456314A293}"/>
                </a:ext>
              </a:extLst>
            </p:cNvPr>
            <p:cNvSpPr>
              <a:spLocks/>
            </p:cNvSpPr>
            <p:nvPr/>
          </p:nvSpPr>
          <p:spPr bwMode="gray">
            <a:xfrm>
              <a:off x="6854865" y="3081546"/>
              <a:ext cx="638026" cy="528798"/>
            </a:xfrm>
            <a:custGeom>
              <a:avLst/>
              <a:gdLst>
                <a:gd name="T0" fmla="*/ 2147483647 w 1440"/>
                <a:gd name="T1" fmla="*/ 2147483647 h 1182"/>
                <a:gd name="T2" fmla="*/ 2147483647 w 1440"/>
                <a:gd name="T3" fmla="*/ 2147483647 h 1182"/>
                <a:gd name="T4" fmla="*/ 2147483647 w 1440"/>
                <a:gd name="T5" fmla="*/ 2147483647 h 1182"/>
                <a:gd name="T6" fmla="*/ 2147483647 w 1440"/>
                <a:gd name="T7" fmla="*/ 2147483647 h 1182"/>
                <a:gd name="T8" fmla="*/ 2147483647 w 1440"/>
                <a:gd name="T9" fmla="*/ 2147483647 h 1182"/>
                <a:gd name="T10" fmla="*/ 2147483647 w 1440"/>
                <a:gd name="T11" fmla="*/ 2147483647 h 1182"/>
                <a:gd name="T12" fmla="*/ 2147483647 w 1440"/>
                <a:gd name="T13" fmla="*/ 2147483647 h 1182"/>
                <a:gd name="T14" fmla="*/ 2147483647 w 1440"/>
                <a:gd name="T15" fmla="*/ 2147483647 h 1182"/>
                <a:gd name="T16" fmla="*/ 2147483647 w 1440"/>
                <a:gd name="T17" fmla="*/ 2147483647 h 1182"/>
                <a:gd name="T18" fmla="*/ 2147483647 w 1440"/>
                <a:gd name="T19" fmla="*/ 2147483647 h 1182"/>
                <a:gd name="T20" fmla="*/ 2147483647 w 1440"/>
                <a:gd name="T21" fmla="*/ 2147483647 h 1182"/>
                <a:gd name="T22" fmla="*/ 2147483647 w 1440"/>
                <a:gd name="T23" fmla="*/ 2147483647 h 1182"/>
                <a:gd name="T24" fmla="*/ 2147483647 w 1440"/>
                <a:gd name="T25" fmla="*/ 2147483647 h 1182"/>
                <a:gd name="T26" fmla="*/ 2147483647 w 1440"/>
                <a:gd name="T27" fmla="*/ 2147483647 h 1182"/>
                <a:gd name="T28" fmla="*/ 2147483647 w 1440"/>
                <a:gd name="T29" fmla="*/ 2147483647 h 1182"/>
                <a:gd name="T30" fmla="*/ 2147483647 w 1440"/>
                <a:gd name="T31" fmla="*/ 2147483647 h 1182"/>
                <a:gd name="T32" fmla="*/ 2147483647 w 1440"/>
                <a:gd name="T33" fmla="*/ 2147483647 h 1182"/>
                <a:gd name="T34" fmla="*/ 2147483647 w 1440"/>
                <a:gd name="T35" fmla="*/ 2147483647 h 1182"/>
                <a:gd name="T36" fmla="*/ 2147483647 w 1440"/>
                <a:gd name="T37" fmla="*/ 2147483647 h 1182"/>
                <a:gd name="T38" fmla="*/ 2147483647 w 1440"/>
                <a:gd name="T39" fmla="*/ 2147483647 h 1182"/>
                <a:gd name="T40" fmla="*/ 2147483647 w 1440"/>
                <a:gd name="T41" fmla="*/ 2147483647 h 1182"/>
                <a:gd name="T42" fmla="*/ 2147483647 w 1440"/>
                <a:gd name="T43" fmla="*/ 2147483647 h 1182"/>
                <a:gd name="T44" fmla="*/ 2147483647 w 1440"/>
                <a:gd name="T45" fmla="*/ 2147483647 h 1182"/>
                <a:gd name="T46" fmla="*/ 2147483647 w 1440"/>
                <a:gd name="T47" fmla="*/ 2147483647 h 1182"/>
                <a:gd name="T48" fmla="*/ 2147483647 w 1440"/>
                <a:gd name="T49" fmla="*/ 2147483647 h 1182"/>
                <a:gd name="T50" fmla="*/ 2147483647 w 1440"/>
                <a:gd name="T51" fmla="*/ 2147483647 h 1182"/>
                <a:gd name="T52" fmla="*/ 2147483647 w 1440"/>
                <a:gd name="T53" fmla="*/ 2147483647 h 1182"/>
                <a:gd name="T54" fmla="*/ 2147483647 w 1440"/>
                <a:gd name="T55" fmla="*/ 2147483647 h 1182"/>
                <a:gd name="T56" fmla="*/ 2147483647 w 1440"/>
                <a:gd name="T57" fmla="*/ 2147483647 h 1182"/>
                <a:gd name="T58" fmla="*/ 2147483647 w 1440"/>
                <a:gd name="T59" fmla="*/ 2147483647 h 1182"/>
                <a:gd name="T60" fmla="*/ 2147483647 w 1440"/>
                <a:gd name="T61" fmla="*/ 0 h 1182"/>
                <a:gd name="T62" fmla="*/ 2147483647 w 1440"/>
                <a:gd name="T63" fmla="*/ 2147483647 h 1182"/>
                <a:gd name="T64" fmla="*/ 2147483647 w 1440"/>
                <a:gd name="T65" fmla="*/ 2147483647 h 1182"/>
                <a:gd name="T66" fmla="*/ 2147483647 w 1440"/>
                <a:gd name="T67" fmla="*/ 2147483647 h 1182"/>
                <a:gd name="T68" fmla="*/ 2147483647 w 1440"/>
                <a:gd name="T69" fmla="*/ 2147483647 h 1182"/>
                <a:gd name="T70" fmla="*/ 2147483647 w 1440"/>
                <a:gd name="T71" fmla="*/ 2147483647 h 1182"/>
                <a:gd name="T72" fmla="*/ 2147483647 w 1440"/>
                <a:gd name="T73" fmla="*/ 2147483647 h 1182"/>
                <a:gd name="T74" fmla="*/ 2147483647 w 1440"/>
                <a:gd name="T75" fmla="*/ 2147483647 h 1182"/>
                <a:gd name="T76" fmla="*/ 2147483647 w 1440"/>
                <a:gd name="T77" fmla="*/ 2147483647 h 1182"/>
                <a:gd name="T78" fmla="*/ 2147483647 w 1440"/>
                <a:gd name="T79" fmla="*/ 2147483647 h 1182"/>
                <a:gd name="T80" fmla="*/ 2147483647 w 1440"/>
                <a:gd name="T81" fmla="*/ 2147483647 h 1182"/>
                <a:gd name="T82" fmla="*/ 2147483647 w 1440"/>
                <a:gd name="T83" fmla="*/ 2147483647 h 1182"/>
                <a:gd name="T84" fmla="*/ 2147483647 w 1440"/>
                <a:gd name="T85" fmla="*/ 2147483647 h 1182"/>
                <a:gd name="T86" fmla="*/ 2147483647 w 1440"/>
                <a:gd name="T87" fmla="*/ 2147483647 h 1182"/>
                <a:gd name="T88" fmla="*/ 2147483647 w 1440"/>
                <a:gd name="T89" fmla="*/ 2147483647 h 1182"/>
                <a:gd name="T90" fmla="*/ 2147483647 w 1440"/>
                <a:gd name="T91" fmla="*/ 2147483647 h 1182"/>
                <a:gd name="T92" fmla="*/ 2147483647 w 1440"/>
                <a:gd name="T93" fmla="*/ 2147483647 h 1182"/>
                <a:gd name="T94" fmla="*/ 2147483647 w 1440"/>
                <a:gd name="T95" fmla="*/ 2147483647 h 1182"/>
                <a:gd name="T96" fmla="*/ 2147483647 w 1440"/>
                <a:gd name="T97" fmla="*/ 2147483647 h 1182"/>
                <a:gd name="T98" fmla="*/ 2147483647 w 1440"/>
                <a:gd name="T99" fmla="*/ 2147483647 h 1182"/>
                <a:gd name="T100" fmla="*/ 2147483647 w 1440"/>
                <a:gd name="T101" fmla="*/ 2147483647 h 1182"/>
                <a:gd name="T102" fmla="*/ 2147483647 w 1440"/>
                <a:gd name="T103" fmla="*/ 2147483647 h 1182"/>
                <a:gd name="T104" fmla="*/ 2147483647 w 1440"/>
                <a:gd name="T105" fmla="*/ 2147483647 h 1182"/>
                <a:gd name="T106" fmla="*/ 2147483647 w 1440"/>
                <a:gd name="T107" fmla="*/ 2147483647 h 1182"/>
                <a:gd name="T108" fmla="*/ 2147483647 w 1440"/>
                <a:gd name="T109" fmla="*/ 2147483647 h 1182"/>
                <a:gd name="T110" fmla="*/ 2147483647 w 1440"/>
                <a:gd name="T111" fmla="*/ 2147483647 h 118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440"/>
                <a:gd name="T169" fmla="*/ 0 h 1182"/>
                <a:gd name="T170" fmla="*/ 1440 w 1440"/>
                <a:gd name="T171" fmla="*/ 1182 h 118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440" h="1182">
                  <a:moveTo>
                    <a:pt x="1338" y="1176"/>
                  </a:moveTo>
                  <a:lnTo>
                    <a:pt x="1338" y="1170"/>
                  </a:lnTo>
                  <a:lnTo>
                    <a:pt x="1332" y="1158"/>
                  </a:lnTo>
                  <a:lnTo>
                    <a:pt x="1332" y="1128"/>
                  </a:lnTo>
                  <a:lnTo>
                    <a:pt x="1344" y="1116"/>
                  </a:lnTo>
                  <a:lnTo>
                    <a:pt x="1344" y="1110"/>
                  </a:lnTo>
                  <a:lnTo>
                    <a:pt x="1350" y="1104"/>
                  </a:lnTo>
                  <a:lnTo>
                    <a:pt x="1356" y="1086"/>
                  </a:lnTo>
                  <a:lnTo>
                    <a:pt x="1368" y="1086"/>
                  </a:lnTo>
                  <a:lnTo>
                    <a:pt x="1374" y="1080"/>
                  </a:lnTo>
                  <a:lnTo>
                    <a:pt x="1374" y="1074"/>
                  </a:lnTo>
                  <a:lnTo>
                    <a:pt x="1380" y="1074"/>
                  </a:lnTo>
                  <a:lnTo>
                    <a:pt x="1380" y="1068"/>
                  </a:lnTo>
                  <a:lnTo>
                    <a:pt x="1386" y="1062"/>
                  </a:lnTo>
                  <a:lnTo>
                    <a:pt x="1398" y="1056"/>
                  </a:lnTo>
                  <a:lnTo>
                    <a:pt x="1428" y="1056"/>
                  </a:lnTo>
                  <a:lnTo>
                    <a:pt x="1428" y="1062"/>
                  </a:lnTo>
                  <a:lnTo>
                    <a:pt x="1434" y="1062"/>
                  </a:lnTo>
                  <a:lnTo>
                    <a:pt x="1440" y="1056"/>
                  </a:lnTo>
                  <a:lnTo>
                    <a:pt x="1440" y="1044"/>
                  </a:lnTo>
                  <a:lnTo>
                    <a:pt x="1434" y="1026"/>
                  </a:lnTo>
                  <a:lnTo>
                    <a:pt x="1428" y="1014"/>
                  </a:lnTo>
                  <a:lnTo>
                    <a:pt x="1422" y="1008"/>
                  </a:lnTo>
                  <a:lnTo>
                    <a:pt x="1404" y="1008"/>
                  </a:lnTo>
                  <a:lnTo>
                    <a:pt x="1404" y="996"/>
                  </a:lnTo>
                  <a:lnTo>
                    <a:pt x="1398" y="984"/>
                  </a:lnTo>
                  <a:lnTo>
                    <a:pt x="1398" y="960"/>
                  </a:lnTo>
                  <a:lnTo>
                    <a:pt x="1392" y="960"/>
                  </a:lnTo>
                  <a:lnTo>
                    <a:pt x="1398" y="930"/>
                  </a:lnTo>
                  <a:lnTo>
                    <a:pt x="1374" y="930"/>
                  </a:lnTo>
                  <a:lnTo>
                    <a:pt x="1362" y="912"/>
                  </a:lnTo>
                  <a:lnTo>
                    <a:pt x="1350" y="918"/>
                  </a:lnTo>
                  <a:lnTo>
                    <a:pt x="1332" y="918"/>
                  </a:lnTo>
                  <a:lnTo>
                    <a:pt x="1326" y="912"/>
                  </a:lnTo>
                  <a:lnTo>
                    <a:pt x="1314" y="894"/>
                  </a:lnTo>
                  <a:lnTo>
                    <a:pt x="1308" y="876"/>
                  </a:lnTo>
                  <a:lnTo>
                    <a:pt x="1296" y="864"/>
                  </a:lnTo>
                  <a:lnTo>
                    <a:pt x="1284" y="846"/>
                  </a:lnTo>
                  <a:lnTo>
                    <a:pt x="1278" y="840"/>
                  </a:lnTo>
                  <a:lnTo>
                    <a:pt x="1272" y="828"/>
                  </a:lnTo>
                  <a:lnTo>
                    <a:pt x="1248" y="804"/>
                  </a:lnTo>
                  <a:lnTo>
                    <a:pt x="1242" y="804"/>
                  </a:lnTo>
                  <a:lnTo>
                    <a:pt x="1242" y="792"/>
                  </a:lnTo>
                  <a:lnTo>
                    <a:pt x="1260" y="774"/>
                  </a:lnTo>
                  <a:lnTo>
                    <a:pt x="1266" y="762"/>
                  </a:lnTo>
                  <a:lnTo>
                    <a:pt x="1272" y="756"/>
                  </a:lnTo>
                  <a:lnTo>
                    <a:pt x="1296" y="708"/>
                  </a:lnTo>
                  <a:lnTo>
                    <a:pt x="1284" y="684"/>
                  </a:lnTo>
                  <a:lnTo>
                    <a:pt x="1278" y="678"/>
                  </a:lnTo>
                  <a:lnTo>
                    <a:pt x="1242" y="678"/>
                  </a:lnTo>
                  <a:lnTo>
                    <a:pt x="1230" y="672"/>
                  </a:lnTo>
                  <a:lnTo>
                    <a:pt x="1224" y="672"/>
                  </a:lnTo>
                  <a:lnTo>
                    <a:pt x="1218" y="666"/>
                  </a:lnTo>
                  <a:lnTo>
                    <a:pt x="1218" y="612"/>
                  </a:lnTo>
                  <a:lnTo>
                    <a:pt x="1212" y="606"/>
                  </a:lnTo>
                  <a:lnTo>
                    <a:pt x="1200" y="582"/>
                  </a:lnTo>
                  <a:lnTo>
                    <a:pt x="1188" y="564"/>
                  </a:lnTo>
                  <a:lnTo>
                    <a:pt x="1176" y="540"/>
                  </a:lnTo>
                  <a:lnTo>
                    <a:pt x="1182" y="528"/>
                  </a:lnTo>
                  <a:lnTo>
                    <a:pt x="1200" y="510"/>
                  </a:lnTo>
                  <a:lnTo>
                    <a:pt x="1200" y="504"/>
                  </a:lnTo>
                  <a:lnTo>
                    <a:pt x="1194" y="498"/>
                  </a:lnTo>
                  <a:lnTo>
                    <a:pt x="1170" y="498"/>
                  </a:lnTo>
                  <a:lnTo>
                    <a:pt x="1170" y="468"/>
                  </a:lnTo>
                  <a:lnTo>
                    <a:pt x="1158" y="456"/>
                  </a:lnTo>
                  <a:lnTo>
                    <a:pt x="1158" y="450"/>
                  </a:lnTo>
                  <a:lnTo>
                    <a:pt x="1164" y="444"/>
                  </a:lnTo>
                  <a:lnTo>
                    <a:pt x="1176" y="438"/>
                  </a:lnTo>
                  <a:lnTo>
                    <a:pt x="1182" y="432"/>
                  </a:lnTo>
                  <a:lnTo>
                    <a:pt x="1188" y="432"/>
                  </a:lnTo>
                  <a:lnTo>
                    <a:pt x="1176" y="414"/>
                  </a:lnTo>
                  <a:lnTo>
                    <a:pt x="1200" y="408"/>
                  </a:lnTo>
                  <a:lnTo>
                    <a:pt x="1200" y="402"/>
                  </a:lnTo>
                  <a:lnTo>
                    <a:pt x="1194" y="396"/>
                  </a:lnTo>
                  <a:lnTo>
                    <a:pt x="1194" y="372"/>
                  </a:lnTo>
                  <a:lnTo>
                    <a:pt x="1188" y="360"/>
                  </a:lnTo>
                  <a:lnTo>
                    <a:pt x="1188" y="354"/>
                  </a:lnTo>
                  <a:lnTo>
                    <a:pt x="1194" y="342"/>
                  </a:lnTo>
                  <a:lnTo>
                    <a:pt x="1200" y="336"/>
                  </a:lnTo>
                  <a:lnTo>
                    <a:pt x="1188" y="306"/>
                  </a:lnTo>
                  <a:lnTo>
                    <a:pt x="1194" y="282"/>
                  </a:lnTo>
                  <a:lnTo>
                    <a:pt x="1182" y="282"/>
                  </a:lnTo>
                  <a:lnTo>
                    <a:pt x="1182" y="246"/>
                  </a:lnTo>
                  <a:lnTo>
                    <a:pt x="1116" y="252"/>
                  </a:lnTo>
                  <a:lnTo>
                    <a:pt x="1110" y="246"/>
                  </a:lnTo>
                  <a:lnTo>
                    <a:pt x="1104" y="234"/>
                  </a:lnTo>
                  <a:lnTo>
                    <a:pt x="1092" y="228"/>
                  </a:lnTo>
                  <a:lnTo>
                    <a:pt x="1080" y="216"/>
                  </a:lnTo>
                  <a:lnTo>
                    <a:pt x="1068" y="216"/>
                  </a:lnTo>
                  <a:lnTo>
                    <a:pt x="1062" y="210"/>
                  </a:lnTo>
                  <a:lnTo>
                    <a:pt x="1056" y="210"/>
                  </a:lnTo>
                  <a:lnTo>
                    <a:pt x="1050" y="204"/>
                  </a:lnTo>
                  <a:lnTo>
                    <a:pt x="1044" y="192"/>
                  </a:lnTo>
                  <a:lnTo>
                    <a:pt x="1044" y="186"/>
                  </a:lnTo>
                  <a:lnTo>
                    <a:pt x="1038" y="180"/>
                  </a:lnTo>
                  <a:lnTo>
                    <a:pt x="1032" y="180"/>
                  </a:lnTo>
                  <a:lnTo>
                    <a:pt x="1020" y="174"/>
                  </a:lnTo>
                  <a:lnTo>
                    <a:pt x="1002" y="174"/>
                  </a:lnTo>
                  <a:lnTo>
                    <a:pt x="990" y="168"/>
                  </a:lnTo>
                  <a:lnTo>
                    <a:pt x="972" y="168"/>
                  </a:lnTo>
                  <a:lnTo>
                    <a:pt x="972" y="174"/>
                  </a:lnTo>
                  <a:lnTo>
                    <a:pt x="960" y="168"/>
                  </a:lnTo>
                  <a:lnTo>
                    <a:pt x="954" y="162"/>
                  </a:lnTo>
                  <a:lnTo>
                    <a:pt x="942" y="156"/>
                  </a:lnTo>
                  <a:lnTo>
                    <a:pt x="936" y="150"/>
                  </a:lnTo>
                  <a:lnTo>
                    <a:pt x="906" y="150"/>
                  </a:lnTo>
                  <a:lnTo>
                    <a:pt x="906" y="138"/>
                  </a:lnTo>
                  <a:lnTo>
                    <a:pt x="894" y="126"/>
                  </a:lnTo>
                  <a:lnTo>
                    <a:pt x="834" y="126"/>
                  </a:lnTo>
                  <a:lnTo>
                    <a:pt x="834" y="132"/>
                  </a:lnTo>
                  <a:lnTo>
                    <a:pt x="828" y="138"/>
                  </a:lnTo>
                  <a:lnTo>
                    <a:pt x="816" y="132"/>
                  </a:lnTo>
                  <a:lnTo>
                    <a:pt x="780" y="132"/>
                  </a:lnTo>
                  <a:lnTo>
                    <a:pt x="768" y="138"/>
                  </a:lnTo>
                  <a:lnTo>
                    <a:pt x="750" y="156"/>
                  </a:lnTo>
                  <a:lnTo>
                    <a:pt x="738" y="162"/>
                  </a:lnTo>
                  <a:lnTo>
                    <a:pt x="732" y="168"/>
                  </a:lnTo>
                  <a:lnTo>
                    <a:pt x="732" y="180"/>
                  </a:lnTo>
                  <a:lnTo>
                    <a:pt x="720" y="186"/>
                  </a:lnTo>
                  <a:lnTo>
                    <a:pt x="708" y="198"/>
                  </a:lnTo>
                  <a:lnTo>
                    <a:pt x="678" y="198"/>
                  </a:lnTo>
                  <a:lnTo>
                    <a:pt x="690" y="210"/>
                  </a:lnTo>
                  <a:lnTo>
                    <a:pt x="690" y="222"/>
                  </a:lnTo>
                  <a:lnTo>
                    <a:pt x="696" y="228"/>
                  </a:lnTo>
                  <a:lnTo>
                    <a:pt x="696" y="234"/>
                  </a:lnTo>
                  <a:lnTo>
                    <a:pt x="690" y="240"/>
                  </a:lnTo>
                  <a:lnTo>
                    <a:pt x="678" y="240"/>
                  </a:lnTo>
                  <a:lnTo>
                    <a:pt x="666" y="234"/>
                  </a:lnTo>
                  <a:lnTo>
                    <a:pt x="660" y="228"/>
                  </a:lnTo>
                  <a:lnTo>
                    <a:pt x="654" y="228"/>
                  </a:lnTo>
                  <a:lnTo>
                    <a:pt x="648" y="234"/>
                  </a:lnTo>
                  <a:lnTo>
                    <a:pt x="624" y="234"/>
                  </a:lnTo>
                  <a:lnTo>
                    <a:pt x="612" y="240"/>
                  </a:lnTo>
                  <a:lnTo>
                    <a:pt x="600" y="240"/>
                  </a:lnTo>
                  <a:lnTo>
                    <a:pt x="582" y="246"/>
                  </a:lnTo>
                  <a:lnTo>
                    <a:pt x="558" y="258"/>
                  </a:lnTo>
                  <a:lnTo>
                    <a:pt x="546" y="252"/>
                  </a:lnTo>
                  <a:lnTo>
                    <a:pt x="534" y="252"/>
                  </a:lnTo>
                  <a:lnTo>
                    <a:pt x="522" y="246"/>
                  </a:lnTo>
                  <a:lnTo>
                    <a:pt x="498" y="246"/>
                  </a:lnTo>
                  <a:lnTo>
                    <a:pt x="480" y="240"/>
                  </a:lnTo>
                  <a:lnTo>
                    <a:pt x="468" y="228"/>
                  </a:lnTo>
                  <a:lnTo>
                    <a:pt x="456" y="222"/>
                  </a:lnTo>
                  <a:lnTo>
                    <a:pt x="444" y="210"/>
                  </a:lnTo>
                  <a:lnTo>
                    <a:pt x="438" y="198"/>
                  </a:lnTo>
                  <a:lnTo>
                    <a:pt x="432" y="192"/>
                  </a:lnTo>
                  <a:lnTo>
                    <a:pt x="432" y="186"/>
                  </a:lnTo>
                  <a:lnTo>
                    <a:pt x="378" y="186"/>
                  </a:lnTo>
                  <a:lnTo>
                    <a:pt x="354" y="162"/>
                  </a:lnTo>
                  <a:lnTo>
                    <a:pt x="336" y="126"/>
                  </a:lnTo>
                  <a:lnTo>
                    <a:pt x="330" y="120"/>
                  </a:lnTo>
                  <a:lnTo>
                    <a:pt x="330" y="114"/>
                  </a:lnTo>
                  <a:lnTo>
                    <a:pt x="312" y="114"/>
                  </a:lnTo>
                  <a:lnTo>
                    <a:pt x="312" y="108"/>
                  </a:lnTo>
                  <a:lnTo>
                    <a:pt x="306" y="102"/>
                  </a:lnTo>
                  <a:lnTo>
                    <a:pt x="300" y="102"/>
                  </a:lnTo>
                  <a:lnTo>
                    <a:pt x="294" y="96"/>
                  </a:lnTo>
                  <a:lnTo>
                    <a:pt x="282" y="90"/>
                  </a:lnTo>
                  <a:lnTo>
                    <a:pt x="270" y="78"/>
                  </a:lnTo>
                  <a:lnTo>
                    <a:pt x="270" y="72"/>
                  </a:lnTo>
                  <a:lnTo>
                    <a:pt x="282" y="72"/>
                  </a:lnTo>
                  <a:lnTo>
                    <a:pt x="288" y="66"/>
                  </a:lnTo>
                  <a:lnTo>
                    <a:pt x="288" y="60"/>
                  </a:lnTo>
                  <a:lnTo>
                    <a:pt x="282" y="54"/>
                  </a:lnTo>
                  <a:lnTo>
                    <a:pt x="276" y="54"/>
                  </a:lnTo>
                  <a:lnTo>
                    <a:pt x="276" y="42"/>
                  </a:lnTo>
                  <a:lnTo>
                    <a:pt x="282" y="36"/>
                  </a:lnTo>
                  <a:lnTo>
                    <a:pt x="282" y="18"/>
                  </a:lnTo>
                  <a:lnTo>
                    <a:pt x="276" y="12"/>
                  </a:lnTo>
                  <a:lnTo>
                    <a:pt x="270" y="0"/>
                  </a:lnTo>
                  <a:lnTo>
                    <a:pt x="258" y="0"/>
                  </a:lnTo>
                  <a:lnTo>
                    <a:pt x="246" y="6"/>
                  </a:lnTo>
                  <a:lnTo>
                    <a:pt x="234" y="18"/>
                  </a:lnTo>
                  <a:lnTo>
                    <a:pt x="222" y="24"/>
                  </a:lnTo>
                  <a:lnTo>
                    <a:pt x="204" y="36"/>
                  </a:lnTo>
                  <a:lnTo>
                    <a:pt x="192" y="48"/>
                  </a:lnTo>
                  <a:lnTo>
                    <a:pt x="192" y="54"/>
                  </a:lnTo>
                  <a:lnTo>
                    <a:pt x="186" y="60"/>
                  </a:lnTo>
                  <a:lnTo>
                    <a:pt x="180" y="72"/>
                  </a:lnTo>
                  <a:lnTo>
                    <a:pt x="132" y="72"/>
                  </a:lnTo>
                  <a:lnTo>
                    <a:pt x="96" y="60"/>
                  </a:lnTo>
                  <a:lnTo>
                    <a:pt x="84" y="54"/>
                  </a:lnTo>
                  <a:lnTo>
                    <a:pt x="66" y="36"/>
                  </a:lnTo>
                  <a:lnTo>
                    <a:pt x="54" y="12"/>
                  </a:lnTo>
                  <a:lnTo>
                    <a:pt x="54" y="6"/>
                  </a:lnTo>
                  <a:lnTo>
                    <a:pt x="48" y="0"/>
                  </a:lnTo>
                  <a:lnTo>
                    <a:pt x="42" y="0"/>
                  </a:lnTo>
                  <a:lnTo>
                    <a:pt x="24" y="18"/>
                  </a:lnTo>
                  <a:lnTo>
                    <a:pt x="24" y="30"/>
                  </a:lnTo>
                  <a:lnTo>
                    <a:pt x="0" y="30"/>
                  </a:lnTo>
                  <a:lnTo>
                    <a:pt x="18" y="54"/>
                  </a:lnTo>
                  <a:lnTo>
                    <a:pt x="18" y="84"/>
                  </a:lnTo>
                  <a:lnTo>
                    <a:pt x="30" y="96"/>
                  </a:lnTo>
                  <a:lnTo>
                    <a:pt x="30" y="108"/>
                  </a:lnTo>
                  <a:lnTo>
                    <a:pt x="36" y="114"/>
                  </a:lnTo>
                  <a:lnTo>
                    <a:pt x="42" y="114"/>
                  </a:lnTo>
                  <a:lnTo>
                    <a:pt x="36" y="120"/>
                  </a:lnTo>
                  <a:lnTo>
                    <a:pt x="36" y="126"/>
                  </a:lnTo>
                  <a:lnTo>
                    <a:pt x="30" y="138"/>
                  </a:lnTo>
                  <a:lnTo>
                    <a:pt x="24" y="144"/>
                  </a:lnTo>
                  <a:lnTo>
                    <a:pt x="60" y="162"/>
                  </a:lnTo>
                  <a:lnTo>
                    <a:pt x="60" y="192"/>
                  </a:lnTo>
                  <a:lnTo>
                    <a:pt x="84" y="198"/>
                  </a:lnTo>
                  <a:lnTo>
                    <a:pt x="84" y="210"/>
                  </a:lnTo>
                  <a:lnTo>
                    <a:pt x="96" y="246"/>
                  </a:lnTo>
                  <a:lnTo>
                    <a:pt x="108" y="270"/>
                  </a:lnTo>
                  <a:lnTo>
                    <a:pt x="120" y="282"/>
                  </a:lnTo>
                  <a:lnTo>
                    <a:pt x="120" y="300"/>
                  </a:lnTo>
                  <a:lnTo>
                    <a:pt x="144" y="306"/>
                  </a:lnTo>
                  <a:lnTo>
                    <a:pt x="156" y="324"/>
                  </a:lnTo>
                  <a:lnTo>
                    <a:pt x="162" y="318"/>
                  </a:lnTo>
                  <a:lnTo>
                    <a:pt x="174" y="312"/>
                  </a:lnTo>
                  <a:lnTo>
                    <a:pt x="186" y="312"/>
                  </a:lnTo>
                  <a:lnTo>
                    <a:pt x="186" y="318"/>
                  </a:lnTo>
                  <a:lnTo>
                    <a:pt x="168" y="336"/>
                  </a:lnTo>
                  <a:lnTo>
                    <a:pt x="168" y="342"/>
                  </a:lnTo>
                  <a:lnTo>
                    <a:pt x="180" y="354"/>
                  </a:lnTo>
                  <a:lnTo>
                    <a:pt x="186" y="366"/>
                  </a:lnTo>
                  <a:lnTo>
                    <a:pt x="186" y="372"/>
                  </a:lnTo>
                  <a:lnTo>
                    <a:pt x="174" y="384"/>
                  </a:lnTo>
                  <a:lnTo>
                    <a:pt x="168" y="384"/>
                  </a:lnTo>
                  <a:lnTo>
                    <a:pt x="168" y="414"/>
                  </a:lnTo>
                  <a:lnTo>
                    <a:pt x="156" y="414"/>
                  </a:lnTo>
                  <a:lnTo>
                    <a:pt x="144" y="426"/>
                  </a:lnTo>
                  <a:lnTo>
                    <a:pt x="144" y="432"/>
                  </a:lnTo>
                  <a:lnTo>
                    <a:pt x="156" y="444"/>
                  </a:lnTo>
                  <a:lnTo>
                    <a:pt x="150" y="450"/>
                  </a:lnTo>
                  <a:lnTo>
                    <a:pt x="144" y="462"/>
                  </a:lnTo>
                  <a:lnTo>
                    <a:pt x="144" y="468"/>
                  </a:lnTo>
                  <a:lnTo>
                    <a:pt x="150" y="474"/>
                  </a:lnTo>
                  <a:lnTo>
                    <a:pt x="162" y="480"/>
                  </a:lnTo>
                  <a:lnTo>
                    <a:pt x="174" y="492"/>
                  </a:lnTo>
                  <a:lnTo>
                    <a:pt x="198" y="504"/>
                  </a:lnTo>
                  <a:lnTo>
                    <a:pt x="204" y="510"/>
                  </a:lnTo>
                  <a:lnTo>
                    <a:pt x="210" y="510"/>
                  </a:lnTo>
                  <a:lnTo>
                    <a:pt x="210" y="552"/>
                  </a:lnTo>
                  <a:lnTo>
                    <a:pt x="234" y="552"/>
                  </a:lnTo>
                  <a:lnTo>
                    <a:pt x="240" y="558"/>
                  </a:lnTo>
                  <a:lnTo>
                    <a:pt x="252" y="564"/>
                  </a:lnTo>
                  <a:lnTo>
                    <a:pt x="270" y="582"/>
                  </a:lnTo>
                  <a:lnTo>
                    <a:pt x="288" y="582"/>
                  </a:lnTo>
                  <a:lnTo>
                    <a:pt x="294" y="588"/>
                  </a:lnTo>
                  <a:lnTo>
                    <a:pt x="300" y="600"/>
                  </a:lnTo>
                  <a:lnTo>
                    <a:pt x="330" y="636"/>
                  </a:lnTo>
                  <a:lnTo>
                    <a:pt x="330" y="648"/>
                  </a:lnTo>
                  <a:lnTo>
                    <a:pt x="324" y="660"/>
                  </a:lnTo>
                  <a:lnTo>
                    <a:pt x="324" y="696"/>
                  </a:lnTo>
                  <a:lnTo>
                    <a:pt x="330" y="702"/>
                  </a:lnTo>
                  <a:lnTo>
                    <a:pt x="342" y="708"/>
                  </a:lnTo>
                  <a:lnTo>
                    <a:pt x="348" y="714"/>
                  </a:lnTo>
                  <a:lnTo>
                    <a:pt x="354" y="714"/>
                  </a:lnTo>
                  <a:lnTo>
                    <a:pt x="360" y="744"/>
                  </a:lnTo>
                  <a:lnTo>
                    <a:pt x="372" y="750"/>
                  </a:lnTo>
                  <a:lnTo>
                    <a:pt x="384" y="762"/>
                  </a:lnTo>
                  <a:lnTo>
                    <a:pt x="384" y="768"/>
                  </a:lnTo>
                  <a:lnTo>
                    <a:pt x="390" y="774"/>
                  </a:lnTo>
                  <a:lnTo>
                    <a:pt x="402" y="780"/>
                  </a:lnTo>
                  <a:lnTo>
                    <a:pt x="408" y="786"/>
                  </a:lnTo>
                  <a:lnTo>
                    <a:pt x="420" y="792"/>
                  </a:lnTo>
                  <a:lnTo>
                    <a:pt x="426" y="786"/>
                  </a:lnTo>
                  <a:lnTo>
                    <a:pt x="426" y="774"/>
                  </a:lnTo>
                  <a:lnTo>
                    <a:pt x="420" y="768"/>
                  </a:lnTo>
                  <a:lnTo>
                    <a:pt x="420" y="762"/>
                  </a:lnTo>
                  <a:lnTo>
                    <a:pt x="426" y="756"/>
                  </a:lnTo>
                  <a:lnTo>
                    <a:pt x="438" y="750"/>
                  </a:lnTo>
                  <a:lnTo>
                    <a:pt x="444" y="756"/>
                  </a:lnTo>
                  <a:lnTo>
                    <a:pt x="450" y="756"/>
                  </a:lnTo>
                  <a:lnTo>
                    <a:pt x="450" y="768"/>
                  </a:lnTo>
                  <a:lnTo>
                    <a:pt x="456" y="780"/>
                  </a:lnTo>
                  <a:lnTo>
                    <a:pt x="474" y="780"/>
                  </a:lnTo>
                  <a:lnTo>
                    <a:pt x="474" y="786"/>
                  </a:lnTo>
                  <a:lnTo>
                    <a:pt x="474" y="780"/>
                  </a:lnTo>
                  <a:lnTo>
                    <a:pt x="480" y="780"/>
                  </a:lnTo>
                  <a:lnTo>
                    <a:pt x="480" y="768"/>
                  </a:lnTo>
                  <a:lnTo>
                    <a:pt x="504" y="768"/>
                  </a:lnTo>
                  <a:lnTo>
                    <a:pt x="504" y="804"/>
                  </a:lnTo>
                  <a:lnTo>
                    <a:pt x="510" y="810"/>
                  </a:lnTo>
                  <a:lnTo>
                    <a:pt x="516" y="810"/>
                  </a:lnTo>
                  <a:lnTo>
                    <a:pt x="528" y="816"/>
                  </a:lnTo>
                  <a:lnTo>
                    <a:pt x="540" y="828"/>
                  </a:lnTo>
                  <a:lnTo>
                    <a:pt x="540" y="846"/>
                  </a:lnTo>
                  <a:lnTo>
                    <a:pt x="552" y="858"/>
                  </a:lnTo>
                  <a:lnTo>
                    <a:pt x="558" y="870"/>
                  </a:lnTo>
                  <a:lnTo>
                    <a:pt x="564" y="876"/>
                  </a:lnTo>
                  <a:lnTo>
                    <a:pt x="570" y="876"/>
                  </a:lnTo>
                  <a:lnTo>
                    <a:pt x="582" y="894"/>
                  </a:lnTo>
                  <a:lnTo>
                    <a:pt x="582" y="906"/>
                  </a:lnTo>
                  <a:lnTo>
                    <a:pt x="594" y="930"/>
                  </a:lnTo>
                  <a:lnTo>
                    <a:pt x="600" y="936"/>
                  </a:lnTo>
                  <a:lnTo>
                    <a:pt x="606" y="936"/>
                  </a:lnTo>
                  <a:lnTo>
                    <a:pt x="612" y="942"/>
                  </a:lnTo>
                  <a:lnTo>
                    <a:pt x="618" y="954"/>
                  </a:lnTo>
                  <a:lnTo>
                    <a:pt x="618" y="960"/>
                  </a:lnTo>
                  <a:lnTo>
                    <a:pt x="648" y="960"/>
                  </a:lnTo>
                  <a:lnTo>
                    <a:pt x="666" y="984"/>
                  </a:lnTo>
                  <a:lnTo>
                    <a:pt x="684" y="978"/>
                  </a:lnTo>
                  <a:lnTo>
                    <a:pt x="702" y="978"/>
                  </a:lnTo>
                  <a:lnTo>
                    <a:pt x="720" y="996"/>
                  </a:lnTo>
                  <a:lnTo>
                    <a:pt x="738" y="1008"/>
                  </a:lnTo>
                  <a:lnTo>
                    <a:pt x="756" y="1026"/>
                  </a:lnTo>
                  <a:lnTo>
                    <a:pt x="792" y="1050"/>
                  </a:lnTo>
                  <a:lnTo>
                    <a:pt x="810" y="1050"/>
                  </a:lnTo>
                  <a:lnTo>
                    <a:pt x="822" y="1056"/>
                  </a:lnTo>
                  <a:lnTo>
                    <a:pt x="834" y="1068"/>
                  </a:lnTo>
                  <a:lnTo>
                    <a:pt x="852" y="1068"/>
                  </a:lnTo>
                  <a:lnTo>
                    <a:pt x="876" y="1056"/>
                  </a:lnTo>
                  <a:lnTo>
                    <a:pt x="876" y="1050"/>
                  </a:lnTo>
                  <a:lnTo>
                    <a:pt x="900" y="1056"/>
                  </a:lnTo>
                  <a:lnTo>
                    <a:pt x="912" y="1032"/>
                  </a:lnTo>
                  <a:lnTo>
                    <a:pt x="930" y="1032"/>
                  </a:lnTo>
                  <a:lnTo>
                    <a:pt x="954" y="1008"/>
                  </a:lnTo>
                  <a:lnTo>
                    <a:pt x="966" y="1020"/>
                  </a:lnTo>
                  <a:lnTo>
                    <a:pt x="972" y="1014"/>
                  </a:lnTo>
                  <a:lnTo>
                    <a:pt x="984" y="1014"/>
                  </a:lnTo>
                  <a:lnTo>
                    <a:pt x="1002" y="1032"/>
                  </a:lnTo>
                  <a:lnTo>
                    <a:pt x="1014" y="1050"/>
                  </a:lnTo>
                  <a:lnTo>
                    <a:pt x="1020" y="1068"/>
                  </a:lnTo>
                  <a:lnTo>
                    <a:pt x="1032" y="1080"/>
                  </a:lnTo>
                  <a:lnTo>
                    <a:pt x="1032" y="1098"/>
                  </a:lnTo>
                  <a:lnTo>
                    <a:pt x="1038" y="1110"/>
                  </a:lnTo>
                  <a:lnTo>
                    <a:pt x="1044" y="1116"/>
                  </a:lnTo>
                  <a:lnTo>
                    <a:pt x="1056" y="1122"/>
                  </a:lnTo>
                  <a:lnTo>
                    <a:pt x="1080" y="1122"/>
                  </a:lnTo>
                  <a:lnTo>
                    <a:pt x="1080" y="1128"/>
                  </a:lnTo>
                  <a:lnTo>
                    <a:pt x="1086" y="1134"/>
                  </a:lnTo>
                  <a:lnTo>
                    <a:pt x="1098" y="1140"/>
                  </a:lnTo>
                  <a:lnTo>
                    <a:pt x="1164" y="1140"/>
                  </a:lnTo>
                  <a:lnTo>
                    <a:pt x="1176" y="1146"/>
                  </a:lnTo>
                  <a:lnTo>
                    <a:pt x="1200" y="1170"/>
                  </a:lnTo>
                  <a:lnTo>
                    <a:pt x="1212" y="1170"/>
                  </a:lnTo>
                  <a:lnTo>
                    <a:pt x="1224" y="1164"/>
                  </a:lnTo>
                  <a:lnTo>
                    <a:pt x="1230" y="1164"/>
                  </a:lnTo>
                  <a:lnTo>
                    <a:pt x="1242" y="1158"/>
                  </a:lnTo>
                  <a:lnTo>
                    <a:pt x="1248" y="1158"/>
                  </a:lnTo>
                  <a:lnTo>
                    <a:pt x="1254" y="1164"/>
                  </a:lnTo>
                  <a:lnTo>
                    <a:pt x="1278" y="1176"/>
                  </a:lnTo>
                  <a:lnTo>
                    <a:pt x="1296" y="1182"/>
                  </a:lnTo>
                  <a:lnTo>
                    <a:pt x="1326" y="1182"/>
                  </a:lnTo>
                  <a:lnTo>
                    <a:pt x="1338" y="1176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03" name="Hungary" descr="© INSCALE GmbH, 05.05.2010&#10;http://www.presentationload.com/">
              <a:extLst>
                <a:ext uri="{FF2B5EF4-FFF2-40B4-BE49-F238E27FC236}">
                  <a16:creationId xmlns:a16="http://schemas.microsoft.com/office/drawing/2014/main" id="{B2AC29B4-E045-4BC5-9606-0B40A0146F20}"/>
                </a:ext>
              </a:extLst>
            </p:cNvPr>
            <p:cNvSpPr>
              <a:spLocks/>
            </p:cNvSpPr>
            <p:nvPr/>
          </p:nvSpPr>
          <p:spPr bwMode="gray">
            <a:xfrm>
              <a:off x="6037494" y="2768713"/>
              <a:ext cx="188868" cy="100043"/>
            </a:xfrm>
            <a:custGeom>
              <a:avLst/>
              <a:gdLst>
                <a:gd name="T0" fmla="*/ 2147483647 w 426"/>
                <a:gd name="T1" fmla="*/ 2147483647 h 222"/>
                <a:gd name="T2" fmla="*/ 2147483647 w 426"/>
                <a:gd name="T3" fmla="*/ 2147483647 h 222"/>
                <a:gd name="T4" fmla="*/ 2147483647 w 426"/>
                <a:gd name="T5" fmla="*/ 2147483647 h 222"/>
                <a:gd name="T6" fmla="*/ 0 w 426"/>
                <a:gd name="T7" fmla="*/ 2147483647 h 222"/>
                <a:gd name="T8" fmla="*/ 2147483647 w 426"/>
                <a:gd name="T9" fmla="*/ 2147483647 h 222"/>
                <a:gd name="T10" fmla="*/ 2147483647 w 426"/>
                <a:gd name="T11" fmla="*/ 2147483647 h 222"/>
                <a:gd name="T12" fmla="*/ 2147483647 w 426"/>
                <a:gd name="T13" fmla="*/ 2147483647 h 222"/>
                <a:gd name="T14" fmla="*/ 2147483647 w 426"/>
                <a:gd name="T15" fmla="*/ 2147483647 h 222"/>
                <a:gd name="T16" fmla="*/ 2147483647 w 426"/>
                <a:gd name="T17" fmla="*/ 2147483647 h 222"/>
                <a:gd name="T18" fmla="*/ 2147483647 w 426"/>
                <a:gd name="T19" fmla="*/ 2147483647 h 222"/>
                <a:gd name="T20" fmla="*/ 2147483647 w 426"/>
                <a:gd name="T21" fmla="*/ 2147483647 h 222"/>
                <a:gd name="T22" fmla="*/ 2147483647 w 426"/>
                <a:gd name="T23" fmla="*/ 2147483647 h 222"/>
                <a:gd name="T24" fmla="*/ 2147483647 w 426"/>
                <a:gd name="T25" fmla="*/ 2147483647 h 222"/>
                <a:gd name="T26" fmla="*/ 2147483647 w 426"/>
                <a:gd name="T27" fmla="*/ 2147483647 h 222"/>
                <a:gd name="T28" fmla="*/ 2147483647 w 426"/>
                <a:gd name="T29" fmla="*/ 2147483647 h 222"/>
                <a:gd name="T30" fmla="*/ 2147483647 w 426"/>
                <a:gd name="T31" fmla="*/ 2147483647 h 222"/>
                <a:gd name="T32" fmla="*/ 2147483647 w 426"/>
                <a:gd name="T33" fmla="*/ 2147483647 h 222"/>
                <a:gd name="T34" fmla="*/ 2147483647 w 426"/>
                <a:gd name="T35" fmla="*/ 2147483647 h 222"/>
                <a:gd name="T36" fmla="*/ 2147483647 w 426"/>
                <a:gd name="T37" fmla="*/ 2147483647 h 222"/>
                <a:gd name="T38" fmla="*/ 2147483647 w 426"/>
                <a:gd name="T39" fmla="*/ 2147483647 h 222"/>
                <a:gd name="T40" fmla="*/ 2147483647 w 426"/>
                <a:gd name="T41" fmla="*/ 2147483647 h 222"/>
                <a:gd name="T42" fmla="*/ 2147483647 w 426"/>
                <a:gd name="T43" fmla="*/ 2147483647 h 222"/>
                <a:gd name="T44" fmla="*/ 2147483647 w 426"/>
                <a:gd name="T45" fmla="*/ 2147483647 h 222"/>
                <a:gd name="T46" fmla="*/ 2147483647 w 426"/>
                <a:gd name="T47" fmla="*/ 2147483647 h 222"/>
                <a:gd name="T48" fmla="*/ 2147483647 w 426"/>
                <a:gd name="T49" fmla="*/ 0 h 222"/>
                <a:gd name="T50" fmla="*/ 2147483647 w 426"/>
                <a:gd name="T51" fmla="*/ 2147483647 h 222"/>
                <a:gd name="T52" fmla="*/ 2147483647 w 426"/>
                <a:gd name="T53" fmla="*/ 0 h 222"/>
                <a:gd name="T54" fmla="*/ 2147483647 w 426"/>
                <a:gd name="T55" fmla="*/ 2147483647 h 222"/>
                <a:gd name="T56" fmla="*/ 2147483647 w 426"/>
                <a:gd name="T57" fmla="*/ 2147483647 h 222"/>
                <a:gd name="T58" fmla="*/ 2147483647 w 426"/>
                <a:gd name="T59" fmla="*/ 2147483647 h 222"/>
                <a:gd name="T60" fmla="*/ 2147483647 w 426"/>
                <a:gd name="T61" fmla="*/ 2147483647 h 222"/>
                <a:gd name="T62" fmla="*/ 2147483647 w 426"/>
                <a:gd name="T63" fmla="*/ 2147483647 h 222"/>
                <a:gd name="T64" fmla="*/ 2147483647 w 426"/>
                <a:gd name="T65" fmla="*/ 2147483647 h 222"/>
                <a:gd name="T66" fmla="*/ 2147483647 w 426"/>
                <a:gd name="T67" fmla="*/ 2147483647 h 222"/>
                <a:gd name="T68" fmla="*/ 2147483647 w 426"/>
                <a:gd name="T69" fmla="*/ 2147483647 h 222"/>
                <a:gd name="T70" fmla="*/ 2147483647 w 426"/>
                <a:gd name="T71" fmla="*/ 2147483647 h 22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426"/>
                <a:gd name="T109" fmla="*/ 0 h 222"/>
                <a:gd name="T110" fmla="*/ 426 w 426"/>
                <a:gd name="T111" fmla="*/ 222 h 222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426" h="222">
                  <a:moveTo>
                    <a:pt x="42" y="66"/>
                  </a:moveTo>
                  <a:lnTo>
                    <a:pt x="24" y="66"/>
                  </a:lnTo>
                  <a:lnTo>
                    <a:pt x="18" y="78"/>
                  </a:lnTo>
                  <a:lnTo>
                    <a:pt x="30" y="78"/>
                  </a:lnTo>
                  <a:lnTo>
                    <a:pt x="18" y="96"/>
                  </a:lnTo>
                  <a:lnTo>
                    <a:pt x="18" y="120"/>
                  </a:lnTo>
                  <a:lnTo>
                    <a:pt x="0" y="120"/>
                  </a:lnTo>
                  <a:lnTo>
                    <a:pt x="0" y="126"/>
                  </a:lnTo>
                  <a:lnTo>
                    <a:pt x="6" y="132"/>
                  </a:lnTo>
                  <a:lnTo>
                    <a:pt x="12" y="150"/>
                  </a:lnTo>
                  <a:lnTo>
                    <a:pt x="30" y="162"/>
                  </a:lnTo>
                  <a:lnTo>
                    <a:pt x="42" y="168"/>
                  </a:lnTo>
                  <a:lnTo>
                    <a:pt x="48" y="174"/>
                  </a:lnTo>
                  <a:lnTo>
                    <a:pt x="48" y="180"/>
                  </a:lnTo>
                  <a:lnTo>
                    <a:pt x="60" y="192"/>
                  </a:lnTo>
                  <a:lnTo>
                    <a:pt x="72" y="198"/>
                  </a:lnTo>
                  <a:lnTo>
                    <a:pt x="78" y="204"/>
                  </a:lnTo>
                  <a:lnTo>
                    <a:pt x="90" y="210"/>
                  </a:lnTo>
                  <a:lnTo>
                    <a:pt x="108" y="210"/>
                  </a:lnTo>
                  <a:lnTo>
                    <a:pt x="114" y="222"/>
                  </a:lnTo>
                  <a:lnTo>
                    <a:pt x="156" y="216"/>
                  </a:lnTo>
                  <a:lnTo>
                    <a:pt x="168" y="210"/>
                  </a:lnTo>
                  <a:lnTo>
                    <a:pt x="174" y="204"/>
                  </a:lnTo>
                  <a:lnTo>
                    <a:pt x="198" y="204"/>
                  </a:lnTo>
                  <a:lnTo>
                    <a:pt x="216" y="186"/>
                  </a:lnTo>
                  <a:lnTo>
                    <a:pt x="240" y="186"/>
                  </a:lnTo>
                  <a:lnTo>
                    <a:pt x="258" y="198"/>
                  </a:lnTo>
                  <a:lnTo>
                    <a:pt x="288" y="192"/>
                  </a:lnTo>
                  <a:lnTo>
                    <a:pt x="288" y="174"/>
                  </a:lnTo>
                  <a:lnTo>
                    <a:pt x="306" y="180"/>
                  </a:lnTo>
                  <a:lnTo>
                    <a:pt x="312" y="174"/>
                  </a:lnTo>
                  <a:lnTo>
                    <a:pt x="324" y="168"/>
                  </a:lnTo>
                  <a:lnTo>
                    <a:pt x="330" y="162"/>
                  </a:lnTo>
                  <a:lnTo>
                    <a:pt x="330" y="144"/>
                  </a:lnTo>
                  <a:lnTo>
                    <a:pt x="336" y="138"/>
                  </a:lnTo>
                  <a:lnTo>
                    <a:pt x="348" y="132"/>
                  </a:lnTo>
                  <a:lnTo>
                    <a:pt x="366" y="114"/>
                  </a:lnTo>
                  <a:lnTo>
                    <a:pt x="366" y="72"/>
                  </a:lnTo>
                  <a:lnTo>
                    <a:pt x="378" y="60"/>
                  </a:lnTo>
                  <a:lnTo>
                    <a:pt x="408" y="60"/>
                  </a:lnTo>
                  <a:lnTo>
                    <a:pt x="426" y="42"/>
                  </a:lnTo>
                  <a:lnTo>
                    <a:pt x="420" y="36"/>
                  </a:lnTo>
                  <a:lnTo>
                    <a:pt x="408" y="36"/>
                  </a:lnTo>
                  <a:lnTo>
                    <a:pt x="402" y="30"/>
                  </a:lnTo>
                  <a:lnTo>
                    <a:pt x="396" y="30"/>
                  </a:lnTo>
                  <a:lnTo>
                    <a:pt x="372" y="6"/>
                  </a:lnTo>
                  <a:lnTo>
                    <a:pt x="348" y="6"/>
                  </a:lnTo>
                  <a:lnTo>
                    <a:pt x="336" y="12"/>
                  </a:lnTo>
                  <a:lnTo>
                    <a:pt x="324" y="12"/>
                  </a:lnTo>
                  <a:lnTo>
                    <a:pt x="324" y="0"/>
                  </a:lnTo>
                  <a:lnTo>
                    <a:pt x="312" y="0"/>
                  </a:lnTo>
                  <a:lnTo>
                    <a:pt x="312" y="18"/>
                  </a:lnTo>
                  <a:lnTo>
                    <a:pt x="294" y="12"/>
                  </a:lnTo>
                  <a:lnTo>
                    <a:pt x="294" y="0"/>
                  </a:lnTo>
                  <a:lnTo>
                    <a:pt x="270" y="0"/>
                  </a:lnTo>
                  <a:lnTo>
                    <a:pt x="264" y="12"/>
                  </a:lnTo>
                  <a:lnTo>
                    <a:pt x="252" y="24"/>
                  </a:lnTo>
                  <a:lnTo>
                    <a:pt x="246" y="24"/>
                  </a:lnTo>
                  <a:lnTo>
                    <a:pt x="234" y="30"/>
                  </a:lnTo>
                  <a:lnTo>
                    <a:pt x="210" y="30"/>
                  </a:lnTo>
                  <a:lnTo>
                    <a:pt x="204" y="42"/>
                  </a:lnTo>
                  <a:lnTo>
                    <a:pt x="168" y="36"/>
                  </a:lnTo>
                  <a:lnTo>
                    <a:pt x="156" y="60"/>
                  </a:lnTo>
                  <a:lnTo>
                    <a:pt x="144" y="60"/>
                  </a:lnTo>
                  <a:lnTo>
                    <a:pt x="126" y="66"/>
                  </a:lnTo>
                  <a:lnTo>
                    <a:pt x="84" y="66"/>
                  </a:lnTo>
                  <a:lnTo>
                    <a:pt x="78" y="60"/>
                  </a:lnTo>
                  <a:lnTo>
                    <a:pt x="72" y="48"/>
                  </a:lnTo>
                  <a:lnTo>
                    <a:pt x="66" y="42"/>
                  </a:lnTo>
                  <a:lnTo>
                    <a:pt x="54" y="60"/>
                  </a:lnTo>
                  <a:lnTo>
                    <a:pt x="42" y="54"/>
                  </a:lnTo>
                  <a:lnTo>
                    <a:pt x="42" y="66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04" name="Greece" descr="© INSCALE GmbH, 05.05.2010&#10;http://www.presentationload.com/">
              <a:extLst>
                <a:ext uri="{FF2B5EF4-FFF2-40B4-BE49-F238E27FC236}">
                  <a16:creationId xmlns:a16="http://schemas.microsoft.com/office/drawing/2014/main" id="{35A0ECB0-04C4-4EF9-8E35-2E40C059AE43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6164465" y="3010087"/>
              <a:ext cx="236482" cy="247725"/>
            </a:xfrm>
            <a:custGeom>
              <a:avLst/>
              <a:gdLst>
                <a:gd name="T0" fmla="*/ 0 w 534"/>
                <a:gd name="T1" fmla="*/ 2147483647 h 552"/>
                <a:gd name="T2" fmla="*/ 2147483647 w 534"/>
                <a:gd name="T3" fmla="*/ 2147483647 h 552"/>
                <a:gd name="T4" fmla="*/ 2147483647 w 534"/>
                <a:gd name="T5" fmla="*/ 2147483647 h 552"/>
                <a:gd name="T6" fmla="*/ 2147483647 w 534"/>
                <a:gd name="T7" fmla="*/ 2147483647 h 552"/>
                <a:gd name="T8" fmla="*/ 2147483647 w 534"/>
                <a:gd name="T9" fmla="*/ 2147483647 h 552"/>
                <a:gd name="T10" fmla="*/ 2147483647 w 534"/>
                <a:gd name="T11" fmla="*/ 2147483647 h 552"/>
                <a:gd name="T12" fmla="*/ 2147483647 w 534"/>
                <a:gd name="T13" fmla="*/ 2147483647 h 552"/>
                <a:gd name="T14" fmla="*/ 2147483647 w 534"/>
                <a:gd name="T15" fmla="*/ 2147483647 h 552"/>
                <a:gd name="T16" fmla="*/ 2147483647 w 534"/>
                <a:gd name="T17" fmla="*/ 2147483647 h 552"/>
                <a:gd name="T18" fmla="*/ 2147483647 w 534"/>
                <a:gd name="T19" fmla="*/ 2147483647 h 552"/>
                <a:gd name="T20" fmla="*/ 2147483647 w 534"/>
                <a:gd name="T21" fmla="*/ 2147483647 h 552"/>
                <a:gd name="T22" fmla="*/ 2147483647 w 534"/>
                <a:gd name="T23" fmla="*/ 2147483647 h 552"/>
                <a:gd name="T24" fmla="*/ 2147483647 w 534"/>
                <a:gd name="T25" fmla="*/ 2147483647 h 552"/>
                <a:gd name="T26" fmla="*/ 2147483647 w 534"/>
                <a:gd name="T27" fmla="*/ 2147483647 h 552"/>
                <a:gd name="T28" fmla="*/ 2147483647 w 534"/>
                <a:gd name="T29" fmla="*/ 2147483647 h 552"/>
                <a:gd name="T30" fmla="*/ 2147483647 w 534"/>
                <a:gd name="T31" fmla="*/ 2147483647 h 552"/>
                <a:gd name="T32" fmla="*/ 2147483647 w 534"/>
                <a:gd name="T33" fmla="*/ 2147483647 h 552"/>
                <a:gd name="T34" fmla="*/ 2147483647 w 534"/>
                <a:gd name="T35" fmla="*/ 2147483647 h 552"/>
                <a:gd name="T36" fmla="*/ 2147483647 w 534"/>
                <a:gd name="T37" fmla="*/ 2147483647 h 552"/>
                <a:gd name="T38" fmla="*/ 2147483647 w 534"/>
                <a:gd name="T39" fmla="*/ 2147483647 h 552"/>
                <a:gd name="T40" fmla="*/ 2147483647 w 534"/>
                <a:gd name="T41" fmla="*/ 2147483647 h 552"/>
                <a:gd name="T42" fmla="*/ 2147483647 w 534"/>
                <a:gd name="T43" fmla="*/ 2147483647 h 552"/>
                <a:gd name="T44" fmla="*/ 2147483647 w 534"/>
                <a:gd name="T45" fmla="*/ 2147483647 h 552"/>
                <a:gd name="T46" fmla="*/ 2147483647 w 534"/>
                <a:gd name="T47" fmla="*/ 2147483647 h 552"/>
                <a:gd name="T48" fmla="*/ 2147483647 w 534"/>
                <a:gd name="T49" fmla="*/ 2147483647 h 552"/>
                <a:gd name="T50" fmla="*/ 2147483647 w 534"/>
                <a:gd name="T51" fmla="*/ 2147483647 h 552"/>
                <a:gd name="T52" fmla="*/ 2147483647 w 534"/>
                <a:gd name="T53" fmla="*/ 2147483647 h 552"/>
                <a:gd name="T54" fmla="*/ 2147483647 w 534"/>
                <a:gd name="T55" fmla="*/ 2147483647 h 552"/>
                <a:gd name="T56" fmla="*/ 2147483647 w 534"/>
                <a:gd name="T57" fmla="*/ 2147483647 h 552"/>
                <a:gd name="T58" fmla="*/ 2147483647 w 534"/>
                <a:gd name="T59" fmla="*/ 2147483647 h 552"/>
                <a:gd name="T60" fmla="*/ 2147483647 w 534"/>
                <a:gd name="T61" fmla="*/ 2147483647 h 552"/>
                <a:gd name="T62" fmla="*/ 2147483647 w 534"/>
                <a:gd name="T63" fmla="*/ 2147483647 h 552"/>
                <a:gd name="T64" fmla="*/ 2147483647 w 534"/>
                <a:gd name="T65" fmla="*/ 2147483647 h 552"/>
                <a:gd name="T66" fmla="*/ 2147483647 w 534"/>
                <a:gd name="T67" fmla="*/ 2147483647 h 552"/>
                <a:gd name="T68" fmla="*/ 2147483647 w 534"/>
                <a:gd name="T69" fmla="*/ 2147483647 h 552"/>
                <a:gd name="T70" fmla="*/ 2147483647 w 534"/>
                <a:gd name="T71" fmla="*/ 2147483647 h 552"/>
                <a:gd name="T72" fmla="*/ 2147483647 w 534"/>
                <a:gd name="T73" fmla="*/ 2147483647 h 552"/>
                <a:gd name="T74" fmla="*/ 2147483647 w 534"/>
                <a:gd name="T75" fmla="*/ 2147483647 h 552"/>
                <a:gd name="T76" fmla="*/ 2147483647 w 534"/>
                <a:gd name="T77" fmla="*/ 2147483647 h 552"/>
                <a:gd name="T78" fmla="*/ 2147483647 w 534"/>
                <a:gd name="T79" fmla="*/ 2147483647 h 552"/>
                <a:gd name="T80" fmla="*/ 2147483647 w 534"/>
                <a:gd name="T81" fmla="*/ 2147483647 h 552"/>
                <a:gd name="T82" fmla="*/ 2147483647 w 534"/>
                <a:gd name="T83" fmla="*/ 2147483647 h 552"/>
                <a:gd name="T84" fmla="*/ 2147483647 w 534"/>
                <a:gd name="T85" fmla="*/ 2147483647 h 552"/>
                <a:gd name="T86" fmla="*/ 2147483647 w 534"/>
                <a:gd name="T87" fmla="*/ 2147483647 h 552"/>
                <a:gd name="T88" fmla="*/ 2147483647 w 534"/>
                <a:gd name="T89" fmla="*/ 2147483647 h 552"/>
                <a:gd name="T90" fmla="*/ 2147483647 w 534"/>
                <a:gd name="T91" fmla="*/ 2147483647 h 552"/>
                <a:gd name="T92" fmla="*/ 2147483647 w 534"/>
                <a:gd name="T93" fmla="*/ 2147483647 h 552"/>
                <a:gd name="T94" fmla="*/ 2147483647 w 534"/>
                <a:gd name="T95" fmla="*/ 2147483647 h 552"/>
                <a:gd name="T96" fmla="*/ 2147483647 w 534"/>
                <a:gd name="T97" fmla="*/ 2147483647 h 552"/>
                <a:gd name="T98" fmla="*/ 2147483647 w 534"/>
                <a:gd name="T99" fmla="*/ 2147483647 h 552"/>
                <a:gd name="T100" fmla="*/ 2147483647 w 534"/>
                <a:gd name="T101" fmla="*/ 2147483647 h 552"/>
                <a:gd name="T102" fmla="*/ 2147483647 w 534"/>
                <a:gd name="T103" fmla="*/ 2147483647 h 552"/>
                <a:gd name="T104" fmla="*/ 2147483647 w 534"/>
                <a:gd name="T105" fmla="*/ 2147483647 h 552"/>
                <a:gd name="T106" fmla="*/ 2147483647 w 534"/>
                <a:gd name="T107" fmla="*/ 2147483647 h 552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534"/>
                <a:gd name="T163" fmla="*/ 0 h 552"/>
                <a:gd name="T164" fmla="*/ 534 w 534"/>
                <a:gd name="T165" fmla="*/ 552 h 552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534" h="552">
                  <a:moveTo>
                    <a:pt x="240" y="108"/>
                  </a:moveTo>
                  <a:lnTo>
                    <a:pt x="270" y="126"/>
                  </a:lnTo>
                  <a:lnTo>
                    <a:pt x="282" y="120"/>
                  </a:lnTo>
                  <a:lnTo>
                    <a:pt x="240" y="108"/>
                  </a:lnTo>
                  <a:close/>
                  <a:moveTo>
                    <a:pt x="24" y="258"/>
                  </a:moveTo>
                  <a:lnTo>
                    <a:pt x="0" y="282"/>
                  </a:lnTo>
                  <a:lnTo>
                    <a:pt x="42" y="294"/>
                  </a:lnTo>
                  <a:lnTo>
                    <a:pt x="24" y="258"/>
                  </a:lnTo>
                  <a:close/>
                  <a:moveTo>
                    <a:pt x="312" y="414"/>
                  </a:moveTo>
                  <a:lnTo>
                    <a:pt x="312" y="420"/>
                  </a:lnTo>
                  <a:lnTo>
                    <a:pt x="324" y="420"/>
                  </a:lnTo>
                  <a:lnTo>
                    <a:pt x="324" y="414"/>
                  </a:lnTo>
                  <a:lnTo>
                    <a:pt x="318" y="408"/>
                  </a:lnTo>
                  <a:lnTo>
                    <a:pt x="312" y="408"/>
                  </a:lnTo>
                  <a:lnTo>
                    <a:pt x="312" y="414"/>
                  </a:lnTo>
                  <a:close/>
                  <a:moveTo>
                    <a:pt x="306" y="390"/>
                  </a:moveTo>
                  <a:lnTo>
                    <a:pt x="300" y="378"/>
                  </a:lnTo>
                  <a:lnTo>
                    <a:pt x="294" y="390"/>
                  </a:lnTo>
                  <a:lnTo>
                    <a:pt x="306" y="390"/>
                  </a:lnTo>
                  <a:close/>
                  <a:moveTo>
                    <a:pt x="294" y="294"/>
                  </a:moveTo>
                  <a:lnTo>
                    <a:pt x="318" y="336"/>
                  </a:lnTo>
                  <a:lnTo>
                    <a:pt x="330" y="318"/>
                  </a:lnTo>
                  <a:lnTo>
                    <a:pt x="294" y="294"/>
                  </a:lnTo>
                  <a:close/>
                  <a:moveTo>
                    <a:pt x="108" y="264"/>
                  </a:moveTo>
                  <a:lnTo>
                    <a:pt x="138" y="264"/>
                  </a:lnTo>
                  <a:lnTo>
                    <a:pt x="144" y="270"/>
                  </a:lnTo>
                  <a:lnTo>
                    <a:pt x="156" y="270"/>
                  </a:lnTo>
                  <a:lnTo>
                    <a:pt x="180" y="282"/>
                  </a:lnTo>
                  <a:lnTo>
                    <a:pt x="192" y="282"/>
                  </a:lnTo>
                  <a:lnTo>
                    <a:pt x="198" y="288"/>
                  </a:lnTo>
                  <a:lnTo>
                    <a:pt x="204" y="288"/>
                  </a:lnTo>
                  <a:lnTo>
                    <a:pt x="216" y="300"/>
                  </a:lnTo>
                  <a:lnTo>
                    <a:pt x="228" y="306"/>
                  </a:lnTo>
                  <a:lnTo>
                    <a:pt x="234" y="312"/>
                  </a:lnTo>
                  <a:lnTo>
                    <a:pt x="246" y="312"/>
                  </a:lnTo>
                  <a:lnTo>
                    <a:pt x="252" y="306"/>
                  </a:lnTo>
                  <a:lnTo>
                    <a:pt x="252" y="288"/>
                  </a:lnTo>
                  <a:lnTo>
                    <a:pt x="228" y="264"/>
                  </a:lnTo>
                  <a:lnTo>
                    <a:pt x="216" y="258"/>
                  </a:lnTo>
                  <a:lnTo>
                    <a:pt x="210" y="252"/>
                  </a:lnTo>
                  <a:lnTo>
                    <a:pt x="204" y="252"/>
                  </a:lnTo>
                  <a:lnTo>
                    <a:pt x="198" y="246"/>
                  </a:lnTo>
                  <a:lnTo>
                    <a:pt x="186" y="246"/>
                  </a:lnTo>
                  <a:lnTo>
                    <a:pt x="174" y="234"/>
                  </a:lnTo>
                  <a:lnTo>
                    <a:pt x="168" y="234"/>
                  </a:lnTo>
                  <a:lnTo>
                    <a:pt x="174" y="228"/>
                  </a:lnTo>
                  <a:lnTo>
                    <a:pt x="192" y="228"/>
                  </a:lnTo>
                  <a:lnTo>
                    <a:pt x="198" y="240"/>
                  </a:lnTo>
                  <a:lnTo>
                    <a:pt x="222" y="252"/>
                  </a:lnTo>
                  <a:lnTo>
                    <a:pt x="234" y="264"/>
                  </a:lnTo>
                  <a:lnTo>
                    <a:pt x="258" y="264"/>
                  </a:lnTo>
                  <a:lnTo>
                    <a:pt x="270" y="252"/>
                  </a:lnTo>
                  <a:lnTo>
                    <a:pt x="258" y="240"/>
                  </a:lnTo>
                  <a:lnTo>
                    <a:pt x="246" y="240"/>
                  </a:lnTo>
                  <a:lnTo>
                    <a:pt x="234" y="234"/>
                  </a:lnTo>
                  <a:lnTo>
                    <a:pt x="222" y="234"/>
                  </a:lnTo>
                  <a:lnTo>
                    <a:pt x="210" y="228"/>
                  </a:lnTo>
                  <a:lnTo>
                    <a:pt x="204" y="216"/>
                  </a:lnTo>
                  <a:lnTo>
                    <a:pt x="198" y="210"/>
                  </a:lnTo>
                  <a:lnTo>
                    <a:pt x="198" y="204"/>
                  </a:lnTo>
                  <a:lnTo>
                    <a:pt x="192" y="192"/>
                  </a:lnTo>
                  <a:lnTo>
                    <a:pt x="186" y="186"/>
                  </a:lnTo>
                  <a:lnTo>
                    <a:pt x="174" y="162"/>
                  </a:lnTo>
                  <a:lnTo>
                    <a:pt x="168" y="156"/>
                  </a:lnTo>
                  <a:lnTo>
                    <a:pt x="162" y="144"/>
                  </a:lnTo>
                  <a:lnTo>
                    <a:pt x="150" y="132"/>
                  </a:lnTo>
                  <a:lnTo>
                    <a:pt x="150" y="120"/>
                  </a:lnTo>
                  <a:lnTo>
                    <a:pt x="144" y="114"/>
                  </a:lnTo>
                  <a:lnTo>
                    <a:pt x="144" y="102"/>
                  </a:lnTo>
                  <a:lnTo>
                    <a:pt x="150" y="96"/>
                  </a:lnTo>
                  <a:lnTo>
                    <a:pt x="156" y="96"/>
                  </a:lnTo>
                  <a:lnTo>
                    <a:pt x="162" y="102"/>
                  </a:lnTo>
                  <a:lnTo>
                    <a:pt x="162" y="108"/>
                  </a:lnTo>
                  <a:lnTo>
                    <a:pt x="168" y="114"/>
                  </a:lnTo>
                  <a:lnTo>
                    <a:pt x="180" y="114"/>
                  </a:lnTo>
                  <a:lnTo>
                    <a:pt x="180" y="120"/>
                  </a:lnTo>
                  <a:lnTo>
                    <a:pt x="186" y="120"/>
                  </a:lnTo>
                  <a:lnTo>
                    <a:pt x="198" y="132"/>
                  </a:lnTo>
                  <a:lnTo>
                    <a:pt x="198" y="144"/>
                  </a:lnTo>
                  <a:lnTo>
                    <a:pt x="204" y="144"/>
                  </a:lnTo>
                  <a:lnTo>
                    <a:pt x="210" y="138"/>
                  </a:lnTo>
                  <a:lnTo>
                    <a:pt x="216" y="138"/>
                  </a:lnTo>
                  <a:lnTo>
                    <a:pt x="204" y="120"/>
                  </a:lnTo>
                  <a:lnTo>
                    <a:pt x="210" y="120"/>
                  </a:lnTo>
                  <a:lnTo>
                    <a:pt x="234" y="132"/>
                  </a:lnTo>
                  <a:lnTo>
                    <a:pt x="222" y="114"/>
                  </a:lnTo>
                  <a:lnTo>
                    <a:pt x="228" y="108"/>
                  </a:lnTo>
                  <a:lnTo>
                    <a:pt x="228" y="84"/>
                  </a:lnTo>
                  <a:lnTo>
                    <a:pt x="240" y="72"/>
                  </a:lnTo>
                  <a:lnTo>
                    <a:pt x="270" y="72"/>
                  </a:lnTo>
                  <a:lnTo>
                    <a:pt x="276" y="78"/>
                  </a:lnTo>
                  <a:lnTo>
                    <a:pt x="276" y="90"/>
                  </a:lnTo>
                  <a:lnTo>
                    <a:pt x="288" y="90"/>
                  </a:lnTo>
                  <a:lnTo>
                    <a:pt x="294" y="84"/>
                  </a:lnTo>
                  <a:lnTo>
                    <a:pt x="300" y="72"/>
                  </a:lnTo>
                  <a:lnTo>
                    <a:pt x="306" y="66"/>
                  </a:lnTo>
                  <a:lnTo>
                    <a:pt x="342" y="66"/>
                  </a:lnTo>
                  <a:lnTo>
                    <a:pt x="360" y="72"/>
                  </a:lnTo>
                  <a:lnTo>
                    <a:pt x="372" y="72"/>
                  </a:lnTo>
                  <a:lnTo>
                    <a:pt x="378" y="78"/>
                  </a:lnTo>
                  <a:lnTo>
                    <a:pt x="384" y="78"/>
                  </a:lnTo>
                  <a:lnTo>
                    <a:pt x="384" y="72"/>
                  </a:lnTo>
                  <a:lnTo>
                    <a:pt x="390" y="60"/>
                  </a:lnTo>
                  <a:lnTo>
                    <a:pt x="390" y="48"/>
                  </a:lnTo>
                  <a:lnTo>
                    <a:pt x="384" y="42"/>
                  </a:lnTo>
                  <a:lnTo>
                    <a:pt x="384" y="36"/>
                  </a:lnTo>
                  <a:lnTo>
                    <a:pt x="390" y="30"/>
                  </a:lnTo>
                  <a:lnTo>
                    <a:pt x="408" y="30"/>
                  </a:lnTo>
                  <a:lnTo>
                    <a:pt x="408" y="18"/>
                  </a:lnTo>
                  <a:lnTo>
                    <a:pt x="402" y="12"/>
                  </a:lnTo>
                  <a:lnTo>
                    <a:pt x="402" y="6"/>
                  </a:lnTo>
                  <a:lnTo>
                    <a:pt x="390" y="6"/>
                  </a:lnTo>
                  <a:lnTo>
                    <a:pt x="384" y="0"/>
                  </a:lnTo>
                  <a:lnTo>
                    <a:pt x="366" y="6"/>
                  </a:lnTo>
                  <a:lnTo>
                    <a:pt x="372" y="12"/>
                  </a:lnTo>
                  <a:lnTo>
                    <a:pt x="372" y="30"/>
                  </a:lnTo>
                  <a:lnTo>
                    <a:pt x="366" y="36"/>
                  </a:lnTo>
                  <a:lnTo>
                    <a:pt x="348" y="36"/>
                  </a:lnTo>
                  <a:lnTo>
                    <a:pt x="336" y="24"/>
                  </a:lnTo>
                  <a:lnTo>
                    <a:pt x="324" y="36"/>
                  </a:lnTo>
                  <a:lnTo>
                    <a:pt x="312" y="36"/>
                  </a:lnTo>
                  <a:lnTo>
                    <a:pt x="300" y="24"/>
                  </a:lnTo>
                  <a:lnTo>
                    <a:pt x="294" y="30"/>
                  </a:lnTo>
                  <a:lnTo>
                    <a:pt x="282" y="30"/>
                  </a:lnTo>
                  <a:lnTo>
                    <a:pt x="264" y="12"/>
                  </a:lnTo>
                  <a:lnTo>
                    <a:pt x="264" y="6"/>
                  </a:lnTo>
                  <a:lnTo>
                    <a:pt x="234" y="12"/>
                  </a:lnTo>
                  <a:lnTo>
                    <a:pt x="228" y="30"/>
                  </a:lnTo>
                  <a:lnTo>
                    <a:pt x="204" y="24"/>
                  </a:lnTo>
                  <a:lnTo>
                    <a:pt x="198" y="30"/>
                  </a:lnTo>
                  <a:lnTo>
                    <a:pt x="186" y="36"/>
                  </a:lnTo>
                  <a:lnTo>
                    <a:pt x="174" y="36"/>
                  </a:lnTo>
                  <a:lnTo>
                    <a:pt x="168" y="30"/>
                  </a:lnTo>
                  <a:lnTo>
                    <a:pt x="162" y="30"/>
                  </a:lnTo>
                  <a:lnTo>
                    <a:pt x="150" y="36"/>
                  </a:lnTo>
                  <a:lnTo>
                    <a:pt x="138" y="48"/>
                  </a:lnTo>
                  <a:lnTo>
                    <a:pt x="126" y="54"/>
                  </a:lnTo>
                  <a:lnTo>
                    <a:pt x="102" y="54"/>
                  </a:lnTo>
                  <a:lnTo>
                    <a:pt x="102" y="60"/>
                  </a:lnTo>
                  <a:lnTo>
                    <a:pt x="96" y="72"/>
                  </a:lnTo>
                  <a:lnTo>
                    <a:pt x="72" y="72"/>
                  </a:lnTo>
                  <a:lnTo>
                    <a:pt x="66" y="66"/>
                  </a:lnTo>
                  <a:lnTo>
                    <a:pt x="60" y="66"/>
                  </a:lnTo>
                  <a:lnTo>
                    <a:pt x="48" y="72"/>
                  </a:lnTo>
                  <a:lnTo>
                    <a:pt x="54" y="84"/>
                  </a:lnTo>
                  <a:lnTo>
                    <a:pt x="54" y="90"/>
                  </a:lnTo>
                  <a:lnTo>
                    <a:pt x="42" y="102"/>
                  </a:lnTo>
                  <a:lnTo>
                    <a:pt x="24" y="102"/>
                  </a:lnTo>
                  <a:lnTo>
                    <a:pt x="24" y="126"/>
                  </a:lnTo>
                  <a:lnTo>
                    <a:pt x="12" y="132"/>
                  </a:lnTo>
                  <a:lnTo>
                    <a:pt x="0" y="132"/>
                  </a:lnTo>
                  <a:lnTo>
                    <a:pt x="0" y="198"/>
                  </a:lnTo>
                  <a:lnTo>
                    <a:pt x="6" y="204"/>
                  </a:lnTo>
                  <a:lnTo>
                    <a:pt x="18" y="210"/>
                  </a:lnTo>
                  <a:lnTo>
                    <a:pt x="24" y="216"/>
                  </a:lnTo>
                  <a:lnTo>
                    <a:pt x="30" y="228"/>
                  </a:lnTo>
                  <a:lnTo>
                    <a:pt x="36" y="234"/>
                  </a:lnTo>
                  <a:lnTo>
                    <a:pt x="42" y="246"/>
                  </a:lnTo>
                  <a:lnTo>
                    <a:pt x="54" y="258"/>
                  </a:lnTo>
                  <a:lnTo>
                    <a:pt x="60" y="270"/>
                  </a:lnTo>
                  <a:lnTo>
                    <a:pt x="84" y="270"/>
                  </a:lnTo>
                  <a:lnTo>
                    <a:pt x="96" y="264"/>
                  </a:lnTo>
                  <a:lnTo>
                    <a:pt x="108" y="264"/>
                  </a:lnTo>
                  <a:close/>
                  <a:moveTo>
                    <a:pt x="396" y="252"/>
                  </a:moveTo>
                  <a:lnTo>
                    <a:pt x="372" y="252"/>
                  </a:lnTo>
                  <a:lnTo>
                    <a:pt x="372" y="270"/>
                  </a:lnTo>
                  <a:lnTo>
                    <a:pt x="384" y="294"/>
                  </a:lnTo>
                  <a:lnTo>
                    <a:pt x="396" y="252"/>
                  </a:lnTo>
                  <a:close/>
                  <a:moveTo>
                    <a:pt x="24" y="312"/>
                  </a:moveTo>
                  <a:lnTo>
                    <a:pt x="18" y="318"/>
                  </a:lnTo>
                  <a:lnTo>
                    <a:pt x="24" y="324"/>
                  </a:lnTo>
                  <a:lnTo>
                    <a:pt x="30" y="324"/>
                  </a:lnTo>
                  <a:lnTo>
                    <a:pt x="36" y="330"/>
                  </a:lnTo>
                  <a:lnTo>
                    <a:pt x="42" y="324"/>
                  </a:lnTo>
                  <a:lnTo>
                    <a:pt x="42" y="318"/>
                  </a:lnTo>
                  <a:lnTo>
                    <a:pt x="30" y="306"/>
                  </a:lnTo>
                  <a:lnTo>
                    <a:pt x="24" y="312"/>
                  </a:lnTo>
                  <a:close/>
                  <a:moveTo>
                    <a:pt x="378" y="390"/>
                  </a:moveTo>
                  <a:lnTo>
                    <a:pt x="378" y="408"/>
                  </a:lnTo>
                  <a:lnTo>
                    <a:pt x="390" y="390"/>
                  </a:lnTo>
                  <a:lnTo>
                    <a:pt x="378" y="390"/>
                  </a:lnTo>
                  <a:close/>
                  <a:moveTo>
                    <a:pt x="408" y="330"/>
                  </a:moveTo>
                  <a:lnTo>
                    <a:pt x="396" y="330"/>
                  </a:lnTo>
                  <a:lnTo>
                    <a:pt x="384" y="336"/>
                  </a:lnTo>
                  <a:lnTo>
                    <a:pt x="384" y="342"/>
                  </a:lnTo>
                  <a:lnTo>
                    <a:pt x="396" y="342"/>
                  </a:lnTo>
                  <a:lnTo>
                    <a:pt x="402" y="336"/>
                  </a:lnTo>
                  <a:lnTo>
                    <a:pt x="408" y="336"/>
                  </a:lnTo>
                  <a:lnTo>
                    <a:pt x="408" y="330"/>
                  </a:lnTo>
                  <a:close/>
                  <a:moveTo>
                    <a:pt x="396" y="192"/>
                  </a:moveTo>
                  <a:lnTo>
                    <a:pt x="372" y="198"/>
                  </a:lnTo>
                  <a:lnTo>
                    <a:pt x="372" y="210"/>
                  </a:lnTo>
                  <a:lnTo>
                    <a:pt x="390" y="210"/>
                  </a:lnTo>
                  <a:lnTo>
                    <a:pt x="396" y="216"/>
                  </a:lnTo>
                  <a:lnTo>
                    <a:pt x="396" y="222"/>
                  </a:lnTo>
                  <a:lnTo>
                    <a:pt x="414" y="222"/>
                  </a:lnTo>
                  <a:lnTo>
                    <a:pt x="414" y="210"/>
                  </a:lnTo>
                  <a:lnTo>
                    <a:pt x="396" y="192"/>
                  </a:lnTo>
                  <a:close/>
                  <a:moveTo>
                    <a:pt x="342" y="372"/>
                  </a:moveTo>
                  <a:lnTo>
                    <a:pt x="342" y="378"/>
                  </a:lnTo>
                  <a:lnTo>
                    <a:pt x="348" y="384"/>
                  </a:lnTo>
                  <a:lnTo>
                    <a:pt x="360" y="384"/>
                  </a:lnTo>
                  <a:lnTo>
                    <a:pt x="366" y="378"/>
                  </a:lnTo>
                  <a:lnTo>
                    <a:pt x="366" y="372"/>
                  </a:lnTo>
                  <a:lnTo>
                    <a:pt x="360" y="366"/>
                  </a:lnTo>
                  <a:lnTo>
                    <a:pt x="342" y="366"/>
                  </a:lnTo>
                  <a:lnTo>
                    <a:pt x="342" y="372"/>
                  </a:lnTo>
                  <a:close/>
                  <a:moveTo>
                    <a:pt x="444" y="312"/>
                  </a:moveTo>
                  <a:lnTo>
                    <a:pt x="432" y="312"/>
                  </a:lnTo>
                  <a:lnTo>
                    <a:pt x="432" y="330"/>
                  </a:lnTo>
                  <a:lnTo>
                    <a:pt x="444" y="336"/>
                  </a:lnTo>
                  <a:lnTo>
                    <a:pt x="450" y="330"/>
                  </a:lnTo>
                  <a:lnTo>
                    <a:pt x="450" y="318"/>
                  </a:lnTo>
                  <a:lnTo>
                    <a:pt x="444" y="312"/>
                  </a:lnTo>
                  <a:close/>
                  <a:moveTo>
                    <a:pt x="444" y="372"/>
                  </a:moveTo>
                  <a:lnTo>
                    <a:pt x="456" y="354"/>
                  </a:lnTo>
                  <a:lnTo>
                    <a:pt x="438" y="354"/>
                  </a:lnTo>
                  <a:lnTo>
                    <a:pt x="444" y="372"/>
                  </a:lnTo>
                  <a:close/>
                  <a:moveTo>
                    <a:pt x="276" y="222"/>
                  </a:moveTo>
                  <a:lnTo>
                    <a:pt x="276" y="240"/>
                  </a:lnTo>
                  <a:lnTo>
                    <a:pt x="288" y="240"/>
                  </a:lnTo>
                  <a:lnTo>
                    <a:pt x="276" y="222"/>
                  </a:lnTo>
                  <a:close/>
                  <a:moveTo>
                    <a:pt x="534" y="420"/>
                  </a:moveTo>
                  <a:lnTo>
                    <a:pt x="522" y="420"/>
                  </a:lnTo>
                  <a:lnTo>
                    <a:pt x="516" y="426"/>
                  </a:lnTo>
                  <a:lnTo>
                    <a:pt x="510" y="438"/>
                  </a:lnTo>
                  <a:lnTo>
                    <a:pt x="510" y="468"/>
                  </a:lnTo>
                  <a:lnTo>
                    <a:pt x="516" y="468"/>
                  </a:lnTo>
                  <a:lnTo>
                    <a:pt x="522" y="456"/>
                  </a:lnTo>
                  <a:lnTo>
                    <a:pt x="528" y="450"/>
                  </a:lnTo>
                  <a:lnTo>
                    <a:pt x="534" y="438"/>
                  </a:lnTo>
                  <a:lnTo>
                    <a:pt x="534" y="420"/>
                  </a:lnTo>
                  <a:close/>
                  <a:moveTo>
                    <a:pt x="462" y="384"/>
                  </a:moveTo>
                  <a:lnTo>
                    <a:pt x="456" y="408"/>
                  </a:lnTo>
                  <a:lnTo>
                    <a:pt x="498" y="378"/>
                  </a:lnTo>
                  <a:lnTo>
                    <a:pt x="486" y="372"/>
                  </a:lnTo>
                  <a:lnTo>
                    <a:pt x="462" y="384"/>
                  </a:lnTo>
                  <a:close/>
                  <a:moveTo>
                    <a:pt x="462" y="510"/>
                  </a:moveTo>
                  <a:lnTo>
                    <a:pt x="480" y="510"/>
                  </a:lnTo>
                  <a:lnTo>
                    <a:pt x="468" y="468"/>
                  </a:lnTo>
                  <a:lnTo>
                    <a:pt x="462" y="510"/>
                  </a:lnTo>
                  <a:close/>
                  <a:moveTo>
                    <a:pt x="276" y="330"/>
                  </a:moveTo>
                  <a:lnTo>
                    <a:pt x="270" y="336"/>
                  </a:lnTo>
                  <a:lnTo>
                    <a:pt x="270" y="348"/>
                  </a:lnTo>
                  <a:lnTo>
                    <a:pt x="276" y="348"/>
                  </a:lnTo>
                  <a:lnTo>
                    <a:pt x="288" y="336"/>
                  </a:lnTo>
                  <a:lnTo>
                    <a:pt x="282" y="330"/>
                  </a:lnTo>
                  <a:lnTo>
                    <a:pt x="276" y="330"/>
                  </a:lnTo>
                  <a:close/>
                  <a:moveTo>
                    <a:pt x="186" y="432"/>
                  </a:moveTo>
                  <a:lnTo>
                    <a:pt x="180" y="438"/>
                  </a:lnTo>
                  <a:lnTo>
                    <a:pt x="180" y="450"/>
                  </a:lnTo>
                  <a:lnTo>
                    <a:pt x="186" y="456"/>
                  </a:lnTo>
                  <a:lnTo>
                    <a:pt x="198" y="444"/>
                  </a:lnTo>
                  <a:lnTo>
                    <a:pt x="198" y="438"/>
                  </a:lnTo>
                  <a:lnTo>
                    <a:pt x="192" y="432"/>
                  </a:lnTo>
                  <a:lnTo>
                    <a:pt x="186" y="432"/>
                  </a:lnTo>
                  <a:close/>
                  <a:moveTo>
                    <a:pt x="384" y="528"/>
                  </a:moveTo>
                  <a:lnTo>
                    <a:pt x="378" y="528"/>
                  </a:lnTo>
                  <a:lnTo>
                    <a:pt x="378" y="516"/>
                  </a:lnTo>
                  <a:lnTo>
                    <a:pt x="372" y="510"/>
                  </a:lnTo>
                  <a:lnTo>
                    <a:pt x="342" y="510"/>
                  </a:lnTo>
                  <a:lnTo>
                    <a:pt x="306" y="504"/>
                  </a:lnTo>
                  <a:lnTo>
                    <a:pt x="276" y="504"/>
                  </a:lnTo>
                  <a:lnTo>
                    <a:pt x="246" y="486"/>
                  </a:lnTo>
                  <a:lnTo>
                    <a:pt x="228" y="504"/>
                  </a:lnTo>
                  <a:lnTo>
                    <a:pt x="234" y="510"/>
                  </a:lnTo>
                  <a:lnTo>
                    <a:pt x="246" y="516"/>
                  </a:lnTo>
                  <a:lnTo>
                    <a:pt x="252" y="522"/>
                  </a:lnTo>
                  <a:lnTo>
                    <a:pt x="258" y="516"/>
                  </a:lnTo>
                  <a:lnTo>
                    <a:pt x="264" y="528"/>
                  </a:lnTo>
                  <a:lnTo>
                    <a:pt x="300" y="528"/>
                  </a:lnTo>
                  <a:lnTo>
                    <a:pt x="312" y="552"/>
                  </a:lnTo>
                  <a:lnTo>
                    <a:pt x="354" y="546"/>
                  </a:lnTo>
                  <a:lnTo>
                    <a:pt x="354" y="540"/>
                  </a:lnTo>
                  <a:lnTo>
                    <a:pt x="402" y="540"/>
                  </a:lnTo>
                  <a:lnTo>
                    <a:pt x="414" y="528"/>
                  </a:lnTo>
                  <a:lnTo>
                    <a:pt x="414" y="522"/>
                  </a:lnTo>
                  <a:lnTo>
                    <a:pt x="408" y="516"/>
                  </a:lnTo>
                  <a:lnTo>
                    <a:pt x="402" y="516"/>
                  </a:lnTo>
                  <a:lnTo>
                    <a:pt x="396" y="522"/>
                  </a:lnTo>
                  <a:lnTo>
                    <a:pt x="390" y="522"/>
                  </a:lnTo>
                  <a:lnTo>
                    <a:pt x="384" y="528"/>
                  </a:lnTo>
                  <a:close/>
                  <a:moveTo>
                    <a:pt x="420" y="408"/>
                  </a:moveTo>
                  <a:lnTo>
                    <a:pt x="408" y="408"/>
                  </a:lnTo>
                  <a:lnTo>
                    <a:pt x="408" y="420"/>
                  </a:lnTo>
                  <a:lnTo>
                    <a:pt x="420" y="420"/>
                  </a:lnTo>
                  <a:lnTo>
                    <a:pt x="426" y="414"/>
                  </a:lnTo>
                  <a:lnTo>
                    <a:pt x="420" y="408"/>
                  </a:lnTo>
                  <a:close/>
                  <a:moveTo>
                    <a:pt x="114" y="276"/>
                  </a:moveTo>
                  <a:lnTo>
                    <a:pt x="90" y="288"/>
                  </a:lnTo>
                  <a:lnTo>
                    <a:pt x="84" y="288"/>
                  </a:lnTo>
                  <a:lnTo>
                    <a:pt x="66" y="312"/>
                  </a:lnTo>
                  <a:lnTo>
                    <a:pt x="96" y="336"/>
                  </a:lnTo>
                  <a:lnTo>
                    <a:pt x="96" y="348"/>
                  </a:lnTo>
                  <a:lnTo>
                    <a:pt x="90" y="366"/>
                  </a:lnTo>
                  <a:lnTo>
                    <a:pt x="90" y="384"/>
                  </a:lnTo>
                  <a:lnTo>
                    <a:pt x="96" y="390"/>
                  </a:lnTo>
                  <a:lnTo>
                    <a:pt x="108" y="396"/>
                  </a:lnTo>
                  <a:lnTo>
                    <a:pt x="114" y="396"/>
                  </a:lnTo>
                  <a:lnTo>
                    <a:pt x="114" y="390"/>
                  </a:lnTo>
                  <a:lnTo>
                    <a:pt x="126" y="378"/>
                  </a:lnTo>
                  <a:lnTo>
                    <a:pt x="132" y="378"/>
                  </a:lnTo>
                  <a:lnTo>
                    <a:pt x="156" y="420"/>
                  </a:lnTo>
                  <a:lnTo>
                    <a:pt x="162" y="390"/>
                  </a:lnTo>
                  <a:lnTo>
                    <a:pt x="180" y="414"/>
                  </a:lnTo>
                  <a:lnTo>
                    <a:pt x="204" y="420"/>
                  </a:lnTo>
                  <a:lnTo>
                    <a:pt x="186" y="402"/>
                  </a:lnTo>
                  <a:lnTo>
                    <a:pt x="192" y="396"/>
                  </a:lnTo>
                  <a:lnTo>
                    <a:pt x="192" y="372"/>
                  </a:lnTo>
                  <a:lnTo>
                    <a:pt x="186" y="366"/>
                  </a:lnTo>
                  <a:lnTo>
                    <a:pt x="180" y="354"/>
                  </a:lnTo>
                  <a:lnTo>
                    <a:pt x="174" y="348"/>
                  </a:lnTo>
                  <a:lnTo>
                    <a:pt x="168" y="336"/>
                  </a:lnTo>
                  <a:lnTo>
                    <a:pt x="168" y="330"/>
                  </a:lnTo>
                  <a:lnTo>
                    <a:pt x="186" y="330"/>
                  </a:lnTo>
                  <a:lnTo>
                    <a:pt x="198" y="336"/>
                  </a:lnTo>
                  <a:lnTo>
                    <a:pt x="210" y="348"/>
                  </a:lnTo>
                  <a:lnTo>
                    <a:pt x="222" y="342"/>
                  </a:lnTo>
                  <a:lnTo>
                    <a:pt x="210" y="336"/>
                  </a:lnTo>
                  <a:lnTo>
                    <a:pt x="204" y="324"/>
                  </a:lnTo>
                  <a:lnTo>
                    <a:pt x="192" y="318"/>
                  </a:lnTo>
                  <a:lnTo>
                    <a:pt x="186" y="312"/>
                  </a:lnTo>
                  <a:lnTo>
                    <a:pt x="174" y="306"/>
                  </a:lnTo>
                  <a:lnTo>
                    <a:pt x="156" y="294"/>
                  </a:lnTo>
                  <a:lnTo>
                    <a:pt x="138" y="288"/>
                  </a:lnTo>
                  <a:lnTo>
                    <a:pt x="126" y="282"/>
                  </a:lnTo>
                  <a:lnTo>
                    <a:pt x="120" y="276"/>
                  </a:lnTo>
                  <a:lnTo>
                    <a:pt x="114" y="276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05" name="Czech Republic" descr="© INSCALE GmbH, 05.05.2010&#10;http://www.presentationload.com/">
              <a:extLst>
                <a:ext uri="{FF2B5EF4-FFF2-40B4-BE49-F238E27FC236}">
                  <a16:creationId xmlns:a16="http://schemas.microsoft.com/office/drawing/2014/main" id="{97220A4A-B830-4666-835F-6160B90D177B}"/>
                </a:ext>
              </a:extLst>
            </p:cNvPr>
            <p:cNvSpPr>
              <a:spLocks/>
            </p:cNvSpPr>
            <p:nvPr/>
          </p:nvSpPr>
          <p:spPr bwMode="gray">
            <a:xfrm>
              <a:off x="5921634" y="2682962"/>
              <a:ext cx="187281" cy="85751"/>
            </a:xfrm>
            <a:custGeom>
              <a:avLst/>
              <a:gdLst>
                <a:gd name="T0" fmla="*/ 2147483647 w 420"/>
                <a:gd name="T1" fmla="*/ 2147483647 h 192"/>
                <a:gd name="T2" fmla="*/ 2147483647 w 420"/>
                <a:gd name="T3" fmla="*/ 2147483647 h 192"/>
                <a:gd name="T4" fmla="*/ 2147483647 w 420"/>
                <a:gd name="T5" fmla="*/ 2147483647 h 192"/>
                <a:gd name="T6" fmla="*/ 2147483647 w 420"/>
                <a:gd name="T7" fmla="*/ 2147483647 h 192"/>
                <a:gd name="T8" fmla="*/ 2147483647 w 420"/>
                <a:gd name="T9" fmla="*/ 2147483647 h 192"/>
                <a:gd name="T10" fmla="*/ 2147483647 w 420"/>
                <a:gd name="T11" fmla="*/ 2147483647 h 192"/>
                <a:gd name="T12" fmla="*/ 2147483647 w 420"/>
                <a:gd name="T13" fmla="*/ 2147483647 h 192"/>
                <a:gd name="T14" fmla="*/ 2147483647 w 420"/>
                <a:gd name="T15" fmla="*/ 2147483647 h 192"/>
                <a:gd name="T16" fmla="*/ 2147483647 w 420"/>
                <a:gd name="T17" fmla="*/ 2147483647 h 192"/>
                <a:gd name="T18" fmla="*/ 2147483647 w 420"/>
                <a:gd name="T19" fmla="*/ 2147483647 h 192"/>
                <a:gd name="T20" fmla="*/ 2147483647 w 420"/>
                <a:gd name="T21" fmla="*/ 2147483647 h 192"/>
                <a:gd name="T22" fmla="*/ 2147483647 w 420"/>
                <a:gd name="T23" fmla="*/ 2147483647 h 192"/>
                <a:gd name="T24" fmla="*/ 2147483647 w 420"/>
                <a:gd name="T25" fmla="*/ 2147483647 h 192"/>
                <a:gd name="T26" fmla="*/ 2147483647 w 420"/>
                <a:gd name="T27" fmla="*/ 2147483647 h 192"/>
                <a:gd name="T28" fmla="*/ 2147483647 w 420"/>
                <a:gd name="T29" fmla="*/ 0 h 192"/>
                <a:gd name="T30" fmla="*/ 2147483647 w 420"/>
                <a:gd name="T31" fmla="*/ 2147483647 h 192"/>
                <a:gd name="T32" fmla="*/ 2147483647 w 420"/>
                <a:gd name="T33" fmla="*/ 0 h 192"/>
                <a:gd name="T34" fmla="*/ 2147483647 w 420"/>
                <a:gd name="T35" fmla="*/ 2147483647 h 192"/>
                <a:gd name="T36" fmla="*/ 2147483647 w 420"/>
                <a:gd name="T37" fmla="*/ 2147483647 h 192"/>
                <a:gd name="T38" fmla="*/ 2147483647 w 420"/>
                <a:gd name="T39" fmla="*/ 2147483647 h 192"/>
                <a:gd name="T40" fmla="*/ 2147483647 w 420"/>
                <a:gd name="T41" fmla="*/ 2147483647 h 192"/>
                <a:gd name="T42" fmla="*/ 2147483647 w 420"/>
                <a:gd name="T43" fmla="*/ 2147483647 h 192"/>
                <a:gd name="T44" fmla="*/ 2147483647 w 420"/>
                <a:gd name="T45" fmla="*/ 2147483647 h 192"/>
                <a:gd name="T46" fmla="*/ 2147483647 w 420"/>
                <a:gd name="T47" fmla="*/ 2147483647 h 192"/>
                <a:gd name="T48" fmla="*/ 2147483647 w 420"/>
                <a:gd name="T49" fmla="*/ 2147483647 h 192"/>
                <a:gd name="T50" fmla="*/ 2147483647 w 420"/>
                <a:gd name="T51" fmla="*/ 2147483647 h 192"/>
                <a:gd name="T52" fmla="*/ 0 w 420"/>
                <a:gd name="T53" fmla="*/ 2147483647 h 192"/>
                <a:gd name="T54" fmla="*/ 2147483647 w 420"/>
                <a:gd name="T55" fmla="*/ 2147483647 h 192"/>
                <a:gd name="T56" fmla="*/ 2147483647 w 420"/>
                <a:gd name="T57" fmla="*/ 2147483647 h 192"/>
                <a:gd name="T58" fmla="*/ 2147483647 w 420"/>
                <a:gd name="T59" fmla="*/ 2147483647 h 192"/>
                <a:gd name="T60" fmla="*/ 2147483647 w 420"/>
                <a:gd name="T61" fmla="*/ 2147483647 h 192"/>
                <a:gd name="T62" fmla="*/ 2147483647 w 420"/>
                <a:gd name="T63" fmla="*/ 2147483647 h 192"/>
                <a:gd name="T64" fmla="*/ 2147483647 w 420"/>
                <a:gd name="T65" fmla="*/ 2147483647 h 192"/>
                <a:gd name="T66" fmla="*/ 2147483647 w 420"/>
                <a:gd name="T67" fmla="*/ 2147483647 h 192"/>
                <a:gd name="T68" fmla="*/ 2147483647 w 420"/>
                <a:gd name="T69" fmla="*/ 2147483647 h 192"/>
                <a:gd name="T70" fmla="*/ 2147483647 w 420"/>
                <a:gd name="T71" fmla="*/ 2147483647 h 192"/>
                <a:gd name="T72" fmla="*/ 2147483647 w 420"/>
                <a:gd name="T73" fmla="*/ 2147483647 h 192"/>
                <a:gd name="T74" fmla="*/ 2147483647 w 420"/>
                <a:gd name="T75" fmla="*/ 2147483647 h 192"/>
                <a:gd name="T76" fmla="*/ 2147483647 w 420"/>
                <a:gd name="T77" fmla="*/ 2147483647 h 192"/>
                <a:gd name="T78" fmla="*/ 2147483647 w 420"/>
                <a:gd name="T79" fmla="*/ 2147483647 h 192"/>
                <a:gd name="T80" fmla="*/ 2147483647 w 420"/>
                <a:gd name="T81" fmla="*/ 2147483647 h 192"/>
                <a:gd name="T82" fmla="*/ 2147483647 w 420"/>
                <a:gd name="T83" fmla="*/ 2147483647 h 192"/>
                <a:gd name="T84" fmla="*/ 2147483647 w 420"/>
                <a:gd name="T85" fmla="*/ 2147483647 h 192"/>
                <a:gd name="T86" fmla="*/ 2147483647 w 420"/>
                <a:gd name="T87" fmla="*/ 2147483647 h 192"/>
                <a:gd name="T88" fmla="*/ 2147483647 w 420"/>
                <a:gd name="T89" fmla="*/ 2147483647 h 192"/>
                <a:gd name="T90" fmla="*/ 2147483647 w 420"/>
                <a:gd name="T91" fmla="*/ 2147483647 h 192"/>
                <a:gd name="T92" fmla="*/ 2147483647 w 420"/>
                <a:gd name="T93" fmla="*/ 2147483647 h 192"/>
                <a:gd name="T94" fmla="*/ 2147483647 w 420"/>
                <a:gd name="T95" fmla="*/ 2147483647 h 192"/>
                <a:gd name="T96" fmla="*/ 2147483647 w 420"/>
                <a:gd name="T97" fmla="*/ 2147483647 h 192"/>
                <a:gd name="T98" fmla="*/ 2147483647 w 420"/>
                <a:gd name="T99" fmla="*/ 2147483647 h 192"/>
                <a:gd name="T100" fmla="*/ 2147483647 w 420"/>
                <a:gd name="T101" fmla="*/ 2147483647 h 192"/>
                <a:gd name="T102" fmla="*/ 2147483647 w 420"/>
                <a:gd name="T103" fmla="*/ 2147483647 h 192"/>
                <a:gd name="T104" fmla="*/ 2147483647 w 420"/>
                <a:gd name="T105" fmla="*/ 2147483647 h 19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420"/>
                <a:gd name="T160" fmla="*/ 0 h 192"/>
                <a:gd name="T161" fmla="*/ 420 w 420"/>
                <a:gd name="T162" fmla="*/ 192 h 19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420" h="192">
                  <a:moveTo>
                    <a:pt x="408" y="108"/>
                  </a:moveTo>
                  <a:lnTo>
                    <a:pt x="402" y="96"/>
                  </a:lnTo>
                  <a:lnTo>
                    <a:pt x="402" y="90"/>
                  </a:lnTo>
                  <a:lnTo>
                    <a:pt x="390" y="84"/>
                  </a:lnTo>
                  <a:lnTo>
                    <a:pt x="372" y="84"/>
                  </a:lnTo>
                  <a:lnTo>
                    <a:pt x="372" y="78"/>
                  </a:lnTo>
                  <a:lnTo>
                    <a:pt x="366" y="72"/>
                  </a:lnTo>
                  <a:lnTo>
                    <a:pt x="360" y="84"/>
                  </a:lnTo>
                  <a:lnTo>
                    <a:pt x="354" y="78"/>
                  </a:lnTo>
                  <a:lnTo>
                    <a:pt x="348" y="66"/>
                  </a:lnTo>
                  <a:lnTo>
                    <a:pt x="342" y="60"/>
                  </a:lnTo>
                  <a:lnTo>
                    <a:pt x="324" y="60"/>
                  </a:lnTo>
                  <a:lnTo>
                    <a:pt x="330" y="54"/>
                  </a:lnTo>
                  <a:lnTo>
                    <a:pt x="312" y="54"/>
                  </a:lnTo>
                  <a:lnTo>
                    <a:pt x="300" y="60"/>
                  </a:lnTo>
                  <a:lnTo>
                    <a:pt x="294" y="60"/>
                  </a:lnTo>
                  <a:lnTo>
                    <a:pt x="294" y="66"/>
                  </a:lnTo>
                  <a:lnTo>
                    <a:pt x="276" y="66"/>
                  </a:lnTo>
                  <a:lnTo>
                    <a:pt x="270" y="60"/>
                  </a:lnTo>
                  <a:lnTo>
                    <a:pt x="264" y="60"/>
                  </a:lnTo>
                  <a:lnTo>
                    <a:pt x="264" y="48"/>
                  </a:lnTo>
                  <a:lnTo>
                    <a:pt x="252" y="42"/>
                  </a:lnTo>
                  <a:lnTo>
                    <a:pt x="264" y="36"/>
                  </a:lnTo>
                  <a:lnTo>
                    <a:pt x="258" y="30"/>
                  </a:lnTo>
                  <a:lnTo>
                    <a:pt x="234" y="30"/>
                  </a:lnTo>
                  <a:lnTo>
                    <a:pt x="234" y="24"/>
                  </a:lnTo>
                  <a:lnTo>
                    <a:pt x="228" y="24"/>
                  </a:lnTo>
                  <a:lnTo>
                    <a:pt x="216" y="18"/>
                  </a:lnTo>
                  <a:lnTo>
                    <a:pt x="198" y="18"/>
                  </a:lnTo>
                  <a:lnTo>
                    <a:pt x="192" y="0"/>
                  </a:lnTo>
                  <a:lnTo>
                    <a:pt x="174" y="0"/>
                  </a:lnTo>
                  <a:lnTo>
                    <a:pt x="162" y="12"/>
                  </a:lnTo>
                  <a:lnTo>
                    <a:pt x="156" y="12"/>
                  </a:lnTo>
                  <a:lnTo>
                    <a:pt x="144" y="0"/>
                  </a:lnTo>
                  <a:lnTo>
                    <a:pt x="138" y="6"/>
                  </a:lnTo>
                  <a:lnTo>
                    <a:pt x="132" y="6"/>
                  </a:lnTo>
                  <a:lnTo>
                    <a:pt x="126" y="12"/>
                  </a:lnTo>
                  <a:lnTo>
                    <a:pt x="126" y="18"/>
                  </a:lnTo>
                  <a:lnTo>
                    <a:pt x="108" y="18"/>
                  </a:lnTo>
                  <a:lnTo>
                    <a:pt x="108" y="24"/>
                  </a:lnTo>
                  <a:lnTo>
                    <a:pt x="84" y="24"/>
                  </a:lnTo>
                  <a:lnTo>
                    <a:pt x="84" y="30"/>
                  </a:lnTo>
                  <a:lnTo>
                    <a:pt x="66" y="36"/>
                  </a:lnTo>
                  <a:lnTo>
                    <a:pt x="54" y="48"/>
                  </a:lnTo>
                  <a:lnTo>
                    <a:pt x="42" y="42"/>
                  </a:lnTo>
                  <a:lnTo>
                    <a:pt x="36" y="42"/>
                  </a:lnTo>
                  <a:lnTo>
                    <a:pt x="30" y="48"/>
                  </a:lnTo>
                  <a:lnTo>
                    <a:pt x="30" y="54"/>
                  </a:lnTo>
                  <a:lnTo>
                    <a:pt x="18" y="54"/>
                  </a:lnTo>
                  <a:lnTo>
                    <a:pt x="18" y="60"/>
                  </a:lnTo>
                  <a:lnTo>
                    <a:pt x="6" y="60"/>
                  </a:lnTo>
                  <a:lnTo>
                    <a:pt x="6" y="54"/>
                  </a:lnTo>
                  <a:lnTo>
                    <a:pt x="0" y="54"/>
                  </a:lnTo>
                  <a:lnTo>
                    <a:pt x="0" y="66"/>
                  </a:lnTo>
                  <a:lnTo>
                    <a:pt x="6" y="72"/>
                  </a:lnTo>
                  <a:lnTo>
                    <a:pt x="12" y="72"/>
                  </a:lnTo>
                  <a:lnTo>
                    <a:pt x="24" y="84"/>
                  </a:lnTo>
                  <a:lnTo>
                    <a:pt x="18" y="90"/>
                  </a:lnTo>
                  <a:lnTo>
                    <a:pt x="12" y="90"/>
                  </a:lnTo>
                  <a:lnTo>
                    <a:pt x="12" y="96"/>
                  </a:lnTo>
                  <a:lnTo>
                    <a:pt x="24" y="108"/>
                  </a:lnTo>
                  <a:lnTo>
                    <a:pt x="30" y="120"/>
                  </a:lnTo>
                  <a:lnTo>
                    <a:pt x="36" y="120"/>
                  </a:lnTo>
                  <a:lnTo>
                    <a:pt x="36" y="126"/>
                  </a:lnTo>
                  <a:lnTo>
                    <a:pt x="48" y="132"/>
                  </a:lnTo>
                  <a:lnTo>
                    <a:pt x="60" y="132"/>
                  </a:lnTo>
                  <a:lnTo>
                    <a:pt x="66" y="144"/>
                  </a:lnTo>
                  <a:lnTo>
                    <a:pt x="72" y="144"/>
                  </a:lnTo>
                  <a:lnTo>
                    <a:pt x="78" y="156"/>
                  </a:lnTo>
                  <a:lnTo>
                    <a:pt x="90" y="156"/>
                  </a:lnTo>
                  <a:lnTo>
                    <a:pt x="96" y="162"/>
                  </a:lnTo>
                  <a:lnTo>
                    <a:pt x="102" y="162"/>
                  </a:lnTo>
                  <a:lnTo>
                    <a:pt x="102" y="174"/>
                  </a:lnTo>
                  <a:lnTo>
                    <a:pt x="120" y="192"/>
                  </a:lnTo>
                  <a:lnTo>
                    <a:pt x="132" y="192"/>
                  </a:lnTo>
                  <a:lnTo>
                    <a:pt x="144" y="186"/>
                  </a:lnTo>
                  <a:lnTo>
                    <a:pt x="150" y="186"/>
                  </a:lnTo>
                  <a:lnTo>
                    <a:pt x="162" y="192"/>
                  </a:lnTo>
                  <a:lnTo>
                    <a:pt x="162" y="174"/>
                  </a:lnTo>
                  <a:lnTo>
                    <a:pt x="168" y="174"/>
                  </a:lnTo>
                  <a:lnTo>
                    <a:pt x="174" y="162"/>
                  </a:lnTo>
                  <a:lnTo>
                    <a:pt x="180" y="156"/>
                  </a:lnTo>
                  <a:lnTo>
                    <a:pt x="198" y="156"/>
                  </a:lnTo>
                  <a:lnTo>
                    <a:pt x="210" y="162"/>
                  </a:lnTo>
                  <a:lnTo>
                    <a:pt x="222" y="174"/>
                  </a:lnTo>
                  <a:lnTo>
                    <a:pt x="234" y="168"/>
                  </a:lnTo>
                  <a:lnTo>
                    <a:pt x="246" y="180"/>
                  </a:lnTo>
                  <a:lnTo>
                    <a:pt x="258" y="174"/>
                  </a:lnTo>
                  <a:lnTo>
                    <a:pt x="264" y="168"/>
                  </a:lnTo>
                  <a:lnTo>
                    <a:pt x="276" y="168"/>
                  </a:lnTo>
                  <a:lnTo>
                    <a:pt x="282" y="174"/>
                  </a:lnTo>
                  <a:lnTo>
                    <a:pt x="288" y="174"/>
                  </a:lnTo>
                  <a:lnTo>
                    <a:pt x="300" y="180"/>
                  </a:lnTo>
                  <a:lnTo>
                    <a:pt x="306" y="174"/>
                  </a:lnTo>
                  <a:lnTo>
                    <a:pt x="324" y="174"/>
                  </a:lnTo>
                  <a:lnTo>
                    <a:pt x="330" y="168"/>
                  </a:lnTo>
                  <a:lnTo>
                    <a:pt x="330" y="174"/>
                  </a:lnTo>
                  <a:lnTo>
                    <a:pt x="348" y="174"/>
                  </a:lnTo>
                  <a:lnTo>
                    <a:pt x="360" y="168"/>
                  </a:lnTo>
                  <a:lnTo>
                    <a:pt x="366" y="162"/>
                  </a:lnTo>
                  <a:lnTo>
                    <a:pt x="378" y="156"/>
                  </a:lnTo>
                  <a:lnTo>
                    <a:pt x="378" y="132"/>
                  </a:lnTo>
                  <a:lnTo>
                    <a:pt x="402" y="126"/>
                  </a:lnTo>
                  <a:lnTo>
                    <a:pt x="420" y="114"/>
                  </a:lnTo>
                  <a:lnTo>
                    <a:pt x="414" y="108"/>
                  </a:lnTo>
                  <a:lnTo>
                    <a:pt x="408" y="108"/>
                  </a:lnTo>
                  <a:close/>
                </a:path>
              </a:pathLst>
            </a:custGeom>
            <a:solidFill>
              <a:srgbClr val="24771B"/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06" name="Cyprus" descr="© INSCALE GmbH, 05.05.2010&#10;http://www.presentationload.com/">
              <a:extLst>
                <a:ext uri="{FF2B5EF4-FFF2-40B4-BE49-F238E27FC236}">
                  <a16:creationId xmlns:a16="http://schemas.microsoft.com/office/drawing/2014/main" id="{5227157F-294C-46BA-9B36-6C24E6C9033B}"/>
                </a:ext>
              </a:extLst>
            </p:cNvPr>
            <p:cNvSpPr>
              <a:spLocks/>
            </p:cNvSpPr>
            <p:nvPr/>
          </p:nvSpPr>
          <p:spPr bwMode="gray">
            <a:xfrm>
              <a:off x="6523156" y="3230817"/>
              <a:ext cx="65072" cy="39699"/>
            </a:xfrm>
            <a:custGeom>
              <a:avLst/>
              <a:gdLst>
                <a:gd name="T0" fmla="*/ 0 w 150"/>
                <a:gd name="T1" fmla="*/ 2147483647 h 84"/>
                <a:gd name="T2" fmla="*/ 2147483647 w 150"/>
                <a:gd name="T3" fmla="*/ 2147483647 h 84"/>
                <a:gd name="T4" fmla="*/ 2147483647 w 150"/>
                <a:gd name="T5" fmla="*/ 2147483647 h 84"/>
                <a:gd name="T6" fmla="*/ 2147483647 w 150"/>
                <a:gd name="T7" fmla="*/ 2147483647 h 84"/>
                <a:gd name="T8" fmla="*/ 2147483647 w 150"/>
                <a:gd name="T9" fmla="*/ 2147483647 h 84"/>
                <a:gd name="T10" fmla="*/ 2147483647 w 150"/>
                <a:gd name="T11" fmla="*/ 2147483647 h 84"/>
                <a:gd name="T12" fmla="*/ 2147483647 w 150"/>
                <a:gd name="T13" fmla="*/ 2147483647 h 84"/>
                <a:gd name="T14" fmla="*/ 2147483647 w 150"/>
                <a:gd name="T15" fmla="*/ 2147483647 h 84"/>
                <a:gd name="T16" fmla="*/ 2147483647 w 150"/>
                <a:gd name="T17" fmla="*/ 2147483647 h 84"/>
                <a:gd name="T18" fmla="*/ 2147483647 w 150"/>
                <a:gd name="T19" fmla="*/ 2147483647 h 84"/>
                <a:gd name="T20" fmla="*/ 2147483647 w 150"/>
                <a:gd name="T21" fmla="*/ 2147483647 h 84"/>
                <a:gd name="T22" fmla="*/ 2147483647 w 150"/>
                <a:gd name="T23" fmla="*/ 2147483647 h 84"/>
                <a:gd name="T24" fmla="*/ 2147483647 w 150"/>
                <a:gd name="T25" fmla="*/ 2147483647 h 84"/>
                <a:gd name="T26" fmla="*/ 2147483647 w 150"/>
                <a:gd name="T27" fmla="*/ 0 h 84"/>
                <a:gd name="T28" fmla="*/ 2147483647 w 150"/>
                <a:gd name="T29" fmla="*/ 2147483647 h 84"/>
                <a:gd name="T30" fmla="*/ 2147483647 w 150"/>
                <a:gd name="T31" fmla="*/ 2147483647 h 84"/>
                <a:gd name="T32" fmla="*/ 2147483647 w 150"/>
                <a:gd name="T33" fmla="*/ 2147483647 h 84"/>
                <a:gd name="T34" fmla="*/ 2147483647 w 150"/>
                <a:gd name="T35" fmla="*/ 2147483647 h 84"/>
                <a:gd name="T36" fmla="*/ 2147483647 w 150"/>
                <a:gd name="T37" fmla="*/ 2147483647 h 84"/>
                <a:gd name="T38" fmla="*/ 0 w 150"/>
                <a:gd name="T39" fmla="*/ 2147483647 h 84"/>
                <a:gd name="T40" fmla="*/ 0 w 150"/>
                <a:gd name="T41" fmla="*/ 2147483647 h 8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150"/>
                <a:gd name="T64" fmla="*/ 0 h 84"/>
                <a:gd name="T65" fmla="*/ 150 w 150"/>
                <a:gd name="T66" fmla="*/ 84 h 84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150" h="84">
                  <a:moveTo>
                    <a:pt x="0" y="48"/>
                  </a:moveTo>
                  <a:lnTo>
                    <a:pt x="6" y="60"/>
                  </a:lnTo>
                  <a:lnTo>
                    <a:pt x="30" y="72"/>
                  </a:lnTo>
                  <a:lnTo>
                    <a:pt x="36" y="84"/>
                  </a:lnTo>
                  <a:lnTo>
                    <a:pt x="54" y="84"/>
                  </a:lnTo>
                  <a:lnTo>
                    <a:pt x="60" y="78"/>
                  </a:lnTo>
                  <a:lnTo>
                    <a:pt x="72" y="72"/>
                  </a:lnTo>
                  <a:lnTo>
                    <a:pt x="78" y="66"/>
                  </a:lnTo>
                  <a:lnTo>
                    <a:pt x="90" y="60"/>
                  </a:lnTo>
                  <a:lnTo>
                    <a:pt x="96" y="54"/>
                  </a:lnTo>
                  <a:lnTo>
                    <a:pt x="102" y="60"/>
                  </a:lnTo>
                  <a:lnTo>
                    <a:pt x="120" y="60"/>
                  </a:lnTo>
                  <a:lnTo>
                    <a:pt x="120" y="36"/>
                  </a:lnTo>
                  <a:lnTo>
                    <a:pt x="150" y="0"/>
                  </a:lnTo>
                  <a:lnTo>
                    <a:pt x="108" y="24"/>
                  </a:lnTo>
                  <a:lnTo>
                    <a:pt x="54" y="24"/>
                  </a:lnTo>
                  <a:lnTo>
                    <a:pt x="48" y="30"/>
                  </a:lnTo>
                  <a:lnTo>
                    <a:pt x="48" y="36"/>
                  </a:lnTo>
                  <a:lnTo>
                    <a:pt x="12" y="36"/>
                  </a:lnTo>
                  <a:lnTo>
                    <a:pt x="0" y="42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rgbClr val="24771B"/>
            </a:solidFill>
            <a:ln w="9525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07" name="Croatia" descr="© INSCALE GmbH, 05.05.2010&#10;http://www.presentationload.com/">
              <a:extLst>
                <a:ext uri="{FF2B5EF4-FFF2-40B4-BE49-F238E27FC236}">
                  <a16:creationId xmlns:a16="http://schemas.microsoft.com/office/drawing/2014/main" id="{26532718-B8E0-4AA6-A7F7-566B348CC56E}"/>
                </a:ext>
              </a:extLst>
            </p:cNvPr>
            <p:cNvSpPr>
              <a:spLocks/>
            </p:cNvSpPr>
            <p:nvPr/>
          </p:nvSpPr>
          <p:spPr bwMode="gray">
            <a:xfrm>
              <a:off x="5967661" y="2841761"/>
              <a:ext cx="161887" cy="123863"/>
            </a:xfrm>
            <a:custGeom>
              <a:avLst/>
              <a:gdLst>
                <a:gd name="T0" fmla="*/ 2147483647 w 366"/>
                <a:gd name="T1" fmla="*/ 2147483647 h 276"/>
                <a:gd name="T2" fmla="*/ 2147483647 w 366"/>
                <a:gd name="T3" fmla="*/ 2147483647 h 276"/>
                <a:gd name="T4" fmla="*/ 2147483647 w 366"/>
                <a:gd name="T5" fmla="*/ 2147483647 h 276"/>
                <a:gd name="T6" fmla="*/ 2147483647 w 366"/>
                <a:gd name="T7" fmla="*/ 2147483647 h 276"/>
                <a:gd name="T8" fmla="*/ 2147483647 w 366"/>
                <a:gd name="T9" fmla="*/ 2147483647 h 276"/>
                <a:gd name="T10" fmla="*/ 2147483647 w 366"/>
                <a:gd name="T11" fmla="*/ 2147483647 h 276"/>
                <a:gd name="T12" fmla="*/ 2147483647 w 366"/>
                <a:gd name="T13" fmla="*/ 2147483647 h 276"/>
                <a:gd name="T14" fmla="*/ 2147483647 w 366"/>
                <a:gd name="T15" fmla="*/ 2147483647 h 276"/>
                <a:gd name="T16" fmla="*/ 2147483647 w 366"/>
                <a:gd name="T17" fmla="*/ 2147483647 h 276"/>
                <a:gd name="T18" fmla="*/ 2147483647 w 366"/>
                <a:gd name="T19" fmla="*/ 2147483647 h 276"/>
                <a:gd name="T20" fmla="*/ 2147483647 w 366"/>
                <a:gd name="T21" fmla="*/ 2147483647 h 276"/>
                <a:gd name="T22" fmla="*/ 2147483647 w 366"/>
                <a:gd name="T23" fmla="*/ 0 h 276"/>
                <a:gd name="T24" fmla="*/ 2147483647 w 366"/>
                <a:gd name="T25" fmla="*/ 2147483647 h 276"/>
                <a:gd name="T26" fmla="*/ 2147483647 w 366"/>
                <a:gd name="T27" fmla="*/ 2147483647 h 276"/>
                <a:gd name="T28" fmla="*/ 2147483647 w 366"/>
                <a:gd name="T29" fmla="*/ 2147483647 h 276"/>
                <a:gd name="T30" fmla="*/ 2147483647 w 366"/>
                <a:gd name="T31" fmla="*/ 2147483647 h 276"/>
                <a:gd name="T32" fmla="*/ 2147483647 w 366"/>
                <a:gd name="T33" fmla="*/ 2147483647 h 276"/>
                <a:gd name="T34" fmla="*/ 2147483647 w 366"/>
                <a:gd name="T35" fmla="*/ 2147483647 h 276"/>
                <a:gd name="T36" fmla="*/ 2147483647 w 366"/>
                <a:gd name="T37" fmla="*/ 2147483647 h 276"/>
                <a:gd name="T38" fmla="*/ 2147483647 w 366"/>
                <a:gd name="T39" fmla="*/ 2147483647 h 276"/>
                <a:gd name="T40" fmla="*/ 0 w 366"/>
                <a:gd name="T41" fmla="*/ 2147483647 h 276"/>
                <a:gd name="T42" fmla="*/ 2147483647 w 366"/>
                <a:gd name="T43" fmla="*/ 2147483647 h 276"/>
                <a:gd name="T44" fmla="*/ 2147483647 w 366"/>
                <a:gd name="T45" fmla="*/ 2147483647 h 276"/>
                <a:gd name="T46" fmla="*/ 2147483647 w 366"/>
                <a:gd name="T47" fmla="*/ 2147483647 h 276"/>
                <a:gd name="T48" fmla="*/ 2147483647 w 366"/>
                <a:gd name="T49" fmla="*/ 2147483647 h 276"/>
                <a:gd name="T50" fmla="*/ 2147483647 w 366"/>
                <a:gd name="T51" fmla="*/ 2147483647 h 276"/>
                <a:gd name="T52" fmla="*/ 2147483647 w 366"/>
                <a:gd name="T53" fmla="*/ 2147483647 h 276"/>
                <a:gd name="T54" fmla="*/ 2147483647 w 366"/>
                <a:gd name="T55" fmla="*/ 2147483647 h 276"/>
                <a:gd name="T56" fmla="*/ 2147483647 w 366"/>
                <a:gd name="T57" fmla="*/ 2147483647 h 276"/>
                <a:gd name="T58" fmla="*/ 2147483647 w 366"/>
                <a:gd name="T59" fmla="*/ 2147483647 h 276"/>
                <a:gd name="T60" fmla="*/ 2147483647 w 366"/>
                <a:gd name="T61" fmla="*/ 2147483647 h 276"/>
                <a:gd name="T62" fmla="*/ 2147483647 w 366"/>
                <a:gd name="T63" fmla="*/ 2147483647 h 276"/>
                <a:gd name="T64" fmla="*/ 2147483647 w 366"/>
                <a:gd name="T65" fmla="*/ 2147483647 h 276"/>
                <a:gd name="T66" fmla="*/ 2147483647 w 366"/>
                <a:gd name="T67" fmla="*/ 2147483647 h 276"/>
                <a:gd name="T68" fmla="*/ 2147483647 w 366"/>
                <a:gd name="T69" fmla="*/ 2147483647 h 276"/>
                <a:gd name="T70" fmla="*/ 2147483647 w 366"/>
                <a:gd name="T71" fmla="*/ 2147483647 h 276"/>
                <a:gd name="T72" fmla="*/ 2147483647 w 366"/>
                <a:gd name="T73" fmla="*/ 2147483647 h 276"/>
                <a:gd name="T74" fmla="*/ 2147483647 w 366"/>
                <a:gd name="T75" fmla="*/ 2147483647 h 276"/>
                <a:gd name="T76" fmla="*/ 2147483647 w 366"/>
                <a:gd name="T77" fmla="*/ 2147483647 h 276"/>
                <a:gd name="T78" fmla="*/ 2147483647 w 366"/>
                <a:gd name="T79" fmla="*/ 2147483647 h 276"/>
                <a:gd name="T80" fmla="*/ 2147483647 w 366"/>
                <a:gd name="T81" fmla="*/ 2147483647 h 276"/>
                <a:gd name="T82" fmla="*/ 2147483647 w 366"/>
                <a:gd name="T83" fmla="*/ 2147483647 h 276"/>
                <a:gd name="T84" fmla="*/ 2147483647 w 366"/>
                <a:gd name="T85" fmla="*/ 2147483647 h 276"/>
                <a:gd name="T86" fmla="*/ 2147483647 w 366"/>
                <a:gd name="T87" fmla="*/ 2147483647 h 276"/>
                <a:gd name="T88" fmla="*/ 2147483647 w 366"/>
                <a:gd name="T89" fmla="*/ 2147483647 h 276"/>
                <a:gd name="T90" fmla="*/ 2147483647 w 366"/>
                <a:gd name="T91" fmla="*/ 2147483647 h 27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366"/>
                <a:gd name="T139" fmla="*/ 0 h 276"/>
                <a:gd name="T140" fmla="*/ 366 w 366"/>
                <a:gd name="T141" fmla="*/ 276 h 27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366" h="276">
                  <a:moveTo>
                    <a:pt x="342" y="126"/>
                  </a:moveTo>
                  <a:lnTo>
                    <a:pt x="342" y="114"/>
                  </a:lnTo>
                  <a:lnTo>
                    <a:pt x="348" y="114"/>
                  </a:lnTo>
                  <a:lnTo>
                    <a:pt x="354" y="108"/>
                  </a:lnTo>
                  <a:lnTo>
                    <a:pt x="360" y="108"/>
                  </a:lnTo>
                  <a:lnTo>
                    <a:pt x="366" y="102"/>
                  </a:lnTo>
                  <a:lnTo>
                    <a:pt x="360" y="102"/>
                  </a:lnTo>
                  <a:lnTo>
                    <a:pt x="348" y="96"/>
                  </a:lnTo>
                  <a:lnTo>
                    <a:pt x="336" y="96"/>
                  </a:lnTo>
                  <a:lnTo>
                    <a:pt x="342" y="78"/>
                  </a:lnTo>
                  <a:lnTo>
                    <a:pt x="336" y="78"/>
                  </a:lnTo>
                  <a:lnTo>
                    <a:pt x="330" y="48"/>
                  </a:lnTo>
                  <a:lnTo>
                    <a:pt x="324" y="48"/>
                  </a:lnTo>
                  <a:lnTo>
                    <a:pt x="312" y="54"/>
                  </a:lnTo>
                  <a:lnTo>
                    <a:pt x="270" y="60"/>
                  </a:lnTo>
                  <a:lnTo>
                    <a:pt x="264" y="48"/>
                  </a:lnTo>
                  <a:lnTo>
                    <a:pt x="246" y="48"/>
                  </a:lnTo>
                  <a:lnTo>
                    <a:pt x="234" y="42"/>
                  </a:lnTo>
                  <a:lnTo>
                    <a:pt x="228" y="36"/>
                  </a:lnTo>
                  <a:lnTo>
                    <a:pt x="216" y="30"/>
                  </a:lnTo>
                  <a:lnTo>
                    <a:pt x="204" y="18"/>
                  </a:lnTo>
                  <a:lnTo>
                    <a:pt x="204" y="12"/>
                  </a:lnTo>
                  <a:lnTo>
                    <a:pt x="198" y="6"/>
                  </a:lnTo>
                  <a:lnTo>
                    <a:pt x="186" y="0"/>
                  </a:lnTo>
                  <a:lnTo>
                    <a:pt x="162" y="0"/>
                  </a:lnTo>
                  <a:lnTo>
                    <a:pt x="162" y="12"/>
                  </a:lnTo>
                  <a:lnTo>
                    <a:pt x="150" y="18"/>
                  </a:lnTo>
                  <a:lnTo>
                    <a:pt x="120" y="18"/>
                  </a:lnTo>
                  <a:lnTo>
                    <a:pt x="120" y="30"/>
                  </a:lnTo>
                  <a:lnTo>
                    <a:pt x="126" y="36"/>
                  </a:lnTo>
                  <a:lnTo>
                    <a:pt x="126" y="42"/>
                  </a:lnTo>
                  <a:lnTo>
                    <a:pt x="114" y="54"/>
                  </a:lnTo>
                  <a:lnTo>
                    <a:pt x="102" y="60"/>
                  </a:lnTo>
                  <a:lnTo>
                    <a:pt x="102" y="78"/>
                  </a:lnTo>
                  <a:lnTo>
                    <a:pt x="60" y="78"/>
                  </a:lnTo>
                  <a:lnTo>
                    <a:pt x="54" y="72"/>
                  </a:lnTo>
                  <a:lnTo>
                    <a:pt x="54" y="66"/>
                  </a:lnTo>
                  <a:lnTo>
                    <a:pt x="48" y="78"/>
                  </a:lnTo>
                  <a:lnTo>
                    <a:pt x="30" y="78"/>
                  </a:lnTo>
                  <a:lnTo>
                    <a:pt x="18" y="72"/>
                  </a:lnTo>
                  <a:lnTo>
                    <a:pt x="18" y="84"/>
                  </a:lnTo>
                  <a:lnTo>
                    <a:pt x="0" y="84"/>
                  </a:lnTo>
                  <a:lnTo>
                    <a:pt x="0" y="132"/>
                  </a:lnTo>
                  <a:lnTo>
                    <a:pt x="6" y="132"/>
                  </a:lnTo>
                  <a:lnTo>
                    <a:pt x="12" y="120"/>
                  </a:lnTo>
                  <a:lnTo>
                    <a:pt x="24" y="114"/>
                  </a:lnTo>
                  <a:lnTo>
                    <a:pt x="30" y="102"/>
                  </a:lnTo>
                  <a:lnTo>
                    <a:pt x="42" y="102"/>
                  </a:lnTo>
                  <a:lnTo>
                    <a:pt x="48" y="114"/>
                  </a:lnTo>
                  <a:lnTo>
                    <a:pt x="48" y="132"/>
                  </a:lnTo>
                  <a:lnTo>
                    <a:pt x="78" y="126"/>
                  </a:lnTo>
                  <a:lnTo>
                    <a:pt x="78" y="132"/>
                  </a:lnTo>
                  <a:lnTo>
                    <a:pt x="72" y="144"/>
                  </a:lnTo>
                  <a:lnTo>
                    <a:pt x="72" y="150"/>
                  </a:lnTo>
                  <a:lnTo>
                    <a:pt x="84" y="162"/>
                  </a:lnTo>
                  <a:lnTo>
                    <a:pt x="96" y="168"/>
                  </a:lnTo>
                  <a:lnTo>
                    <a:pt x="96" y="180"/>
                  </a:lnTo>
                  <a:lnTo>
                    <a:pt x="144" y="216"/>
                  </a:lnTo>
                  <a:lnTo>
                    <a:pt x="144" y="240"/>
                  </a:lnTo>
                  <a:lnTo>
                    <a:pt x="198" y="240"/>
                  </a:lnTo>
                  <a:lnTo>
                    <a:pt x="210" y="246"/>
                  </a:lnTo>
                  <a:lnTo>
                    <a:pt x="216" y="252"/>
                  </a:lnTo>
                  <a:lnTo>
                    <a:pt x="216" y="276"/>
                  </a:lnTo>
                  <a:lnTo>
                    <a:pt x="246" y="276"/>
                  </a:lnTo>
                  <a:lnTo>
                    <a:pt x="252" y="270"/>
                  </a:lnTo>
                  <a:lnTo>
                    <a:pt x="252" y="264"/>
                  </a:lnTo>
                  <a:lnTo>
                    <a:pt x="246" y="252"/>
                  </a:lnTo>
                  <a:lnTo>
                    <a:pt x="234" y="246"/>
                  </a:lnTo>
                  <a:lnTo>
                    <a:pt x="216" y="234"/>
                  </a:lnTo>
                  <a:lnTo>
                    <a:pt x="204" y="228"/>
                  </a:lnTo>
                  <a:lnTo>
                    <a:pt x="192" y="216"/>
                  </a:lnTo>
                  <a:lnTo>
                    <a:pt x="180" y="186"/>
                  </a:lnTo>
                  <a:lnTo>
                    <a:pt x="162" y="180"/>
                  </a:lnTo>
                  <a:lnTo>
                    <a:pt x="162" y="162"/>
                  </a:lnTo>
                  <a:lnTo>
                    <a:pt x="156" y="156"/>
                  </a:lnTo>
                  <a:lnTo>
                    <a:pt x="150" y="156"/>
                  </a:lnTo>
                  <a:lnTo>
                    <a:pt x="150" y="144"/>
                  </a:lnTo>
                  <a:lnTo>
                    <a:pt x="132" y="138"/>
                  </a:lnTo>
                  <a:lnTo>
                    <a:pt x="120" y="126"/>
                  </a:lnTo>
                  <a:lnTo>
                    <a:pt x="138" y="120"/>
                  </a:lnTo>
                  <a:lnTo>
                    <a:pt x="138" y="96"/>
                  </a:lnTo>
                  <a:lnTo>
                    <a:pt x="144" y="96"/>
                  </a:lnTo>
                  <a:lnTo>
                    <a:pt x="150" y="102"/>
                  </a:lnTo>
                  <a:lnTo>
                    <a:pt x="162" y="108"/>
                  </a:lnTo>
                  <a:lnTo>
                    <a:pt x="186" y="102"/>
                  </a:lnTo>
                  <a:lnTo>
                    <a:pt x="210" y="102"/>
                  </a:lnTo>
                  <a:lnTo>
                    <a:pt x="228" y="108"/>
                  </a:lnTo>
                  <a:lnTo>
                    <a:pt x="240" y="102"/>
                  </a:lnTo>
                  <a:lnTo>
                    <a:pt x="252" y="102"/>
                  </a:lnTo>
                  <a:lnTo>
                    <a:pt x="258" y="108"/>
                  </a:lnTo>
                  <a:lnTo>
                    <a:pt x="312" y="108"/>
                  </a:lnTo>
                  <a:lnTo>
                    <a:pt x="324" y="126"/>
                  </a:lnTo>
                  <a:lnTo>
                    <a:pt x="342" y="126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08" name="Bulgaria" descr="© INSCALE GmbH, 05.05.2010&#10;http://www.presentationload.com/">
              <a:extLst>
                <a:ext uri="{FF2B5EF4-FFF2-40B4-BE49-F238E27FC236}">
                  <a16:creationId xmlns:a16="http://schemas.microsoft.com/office/drawing/2014/main" id="{8458F33F-4146-4883-AAA3-C0C8430604A9}"/>
                </a:ext>
              </a:extLst>
            </p:cNvPr>
            <p:cNvSpPr>
              <a:spLocks/>
            </p:cNvSpPr>
            <p:nvPr/>
          </p:nvSpPr>
          <p:spPr bwMode="gray">
            <a:xfrm>
              <a:off x="6218427" y="2925924"/>
              <a:ext cx="174584" cy="100042"/>
            </a:xfrm>
            <a:custGeom>
              <a:avLst/>
              <a:gdLst>
                <a:gd name="T0" fmla="*/ 2147483647 w 396"/>
                <a:gd name="T1" fmla="*/ 2147483647 h 228"/>
                <a:gd name="T2" fmla="*/ 2147483647 w 396"/>
                <a:gd name="T3" fmla="*/ 2147483647 h 228"/>
                <a:gd name="T4" fmla="*/ 2147483647 w 396"/>
                <a:gd name="T5" fmla="*/ 2147483647 h 228"/>
                <a:gd name="T6" fmla="*/ 2147483647 w 396"/>
                <a:gd name="T7" fmla="*/ 2147483647 h 228"/>
                <a:gd name="T8" fmla="*/ 2147483647 w 396"/>
                <a:gd name="T9" fmla="*/ 2147483647 h 228"/>
                <a:gd name="T10" fmla="*/ 2147483647 w 396"/>
                <a:gd name="T11" fmla="*/ 2147483647 h 228"/>
                <a:gd name="T12" fmla="*/ 2147483647 w 396"/>
                <a:gd name="T13" fmla="*/ 2147483647 h 228"/>
                <a:gd name="T14" fmla="*/ 2147483647 w 396"/>
                <a:gd name="T15" fmla="*/ 0 h 228"/>
                <a:gd name="T16" fmla="*/ 2147483647 w 396"/>
                <a:gd name="T17" fmla="*/ 2147483647 h 228"/>
                <a:gd name="T18" fmla="*/ 2147483647 w 396"/>
                <a:gd name="T19" fmla="*/ 2147483647 h 228"/>
                <a:gd name="T20" fmla="*/ 2147483647 w 396"/>
                <a:gd name="T21" fmla="*/ 2147483647 h 228"/>
                <a:gd name="T22" fmla="*/ 2147483647 w 396"/>
                <a:gd name="T23" fmla="*/ 2147483647 h 228"/>
                <a:gd name="T24" fmla="*/ 2147483647 w 396"/>
                <a:gd name="T25" fmla="*/ 2147483647 h 228"/>
                <a:gd name="T26" fmla="*/ 2147483647 w 396"/>
                <a:gd name="T27" fmla="*/ 2147483647 h 228"/>
                <a:gd name="T28" fmla="*/ 2147483647 w 396"/>
                <a:gd name="T29" fmla="*/ 2147483647 h 228"/>
                <a:gd name="T30" fmla="*/ 2147483647 w 396"/>
                <a:gd name="T31" fmla="*/ 2147483647 h 228"/>
                <a:gd name="T32" fmla="*/ 2147483647 w 396"/>
                <a:gd name="T33" fmla="*/ 2147483647 h 228"/>
                <a:gd name="T34" fmla="*/ 2147483647 w 396"/>
                <a:gd name="T35" fmla="*/ 2147483647 h 228"/>
                <a:gd name="T36" fmla="*/ 2147483647 w 396"/>
                <a:gd name="T37" fmla="*/ 2147483647 h 228"/>
                <a:gd name="T38" fmla="*/ 2147483647 w 396"/>
                <a:gd name="T39" fmla="*/ 2147483647 h 228"/>
                <a:gd name="T40" fmla="*/ 2147483647 w 396"/>
                <a:gd name="T41" fmla="*/ 2147483647 h 228"/>
                <a:gd name="T42" fmla="*/ 2147483647 w 396"/>
                <a:gd name="T43" fmla="*/ 0 h 228"/>
                <a:gd name="T44" fmla="*/ 0 w 396"/>
                <a:gd name="T45" fmla="*/ 2147483647 h 228"/>
                <a:gd name="T46" fmla="*/ 2147483647 w 396"/>
                <a:gd name="T47" fmla="*/ 2147483647 h 228"/>
                <a:gd name="T48" fmla="*/ 2147483647 w 396"/>
                <a:gd name="T49" fmla="*/ 2147483647 h 228"/>
                <a:gd name="T50" fmla="*/ 2147483647 w 396"/>
                <a:gd name="T51" fmla="*/ 2147483647 h 228"/>
                <a:gd name="T52" fmla="*/ 2147483647 w 396"/>
                <a:gd name="T53" fmla="*/ 2147483647 h 228"/>
                <a:gd name="T54" fmla="*/ 2147483647 w 396"/>
                <a:gd name="T55" fmla="*/ 2147483647 h 228"/>
                <a:gd name="T56" fmla="*/ 0 w 396"/>
                <a:gd name="T57" fmla="*/ 2147483647 h 228"/>
                <a:gd name="T58" fmla="*/ 2147483647 w 396"/>
                <a:gd name="T59" fmla="*/ 2147483647 h 228"/>
                <a:gd name="T60" fmla="*/ 2147483647 w 396"/>
                <a:gd name="T61" fmla="*/ 2147483647 h 228"/>
                <a:gd name="T62" fmla="*/ 2147483647 w 396"/>
                <a:gd name="T63" fmla="*/ 2147483647 h 228"/>
                <a:gd name="T64" fmla="*/ 2147483647 w 396"/>
                <a:gd name="T65" fmla="*/ 2147483647 h 228"/>
                <a:gd name="T66" fmla="*/ 2147483647 w 396"/>
                <a:gd name="T67" fmla="*/ 2147483647 h 228"/>
                <a:gd name="T68" fmla="*/ 2147483647 w 396"/>
                <a:gd name="T69" fmla="*/ 2147483647 h 228"/>
                <a:gd name="T70" fmla="*/ 2147483647 w 396"/>
                <a:gd name="T71" fmla="*/ 2147483647 h 228"/>
                <a:gd name="T72" fmla="*/ 2147483647 w 396"/>
                <a:gd name="T73" fmla="*/ 2147483647 h 228"/>
                <a:gd name="T74" fmla="*/ 2147483647 w 396"/>
                <a:gd name="T75" fmla="*/ 2147483647 h 228"/>
                <a:gd name="T76" fmla="*/ 2147483647 w 396"/>
                <a:gd name="T77" fmla="*/ 2147483647 h 228"/>
                <a:gd name="T78" fmla="*/ 2147483647 w 396"/>
                <a:gd name="T79" fmla="*/ 2147483647 h 228"/>
                <a:gd name="T80" fmla="*/ 2147483647 w 396"/>
                <a:gd name="T81" fmla="*/ 2147483647 h 228"/>
                <a:gd name="T82" fmla="*/ 2147483647 w 396"/>
                <a:gd name="T83" fmla="*/ 2147483647 h 228"/>
                <a:gd name="T84" fmla="*/ 2147483647 w 396"/>
                <a:gd name="T85" fmla="*/ 2147483647 h 228"/>
                <a:gd name="T86" fmla="*/ 2147483647 w 396"/>
                <a:gd name="T87" fmla="*/ 2147483647 h 228"/>
                <a:gd name="T88" fmla="*/ 2147483647 w 396"/>
                <a:gd name="T89" fmla="*/ 2147483647 h 228"/>
                <a:gd name="T90" fmla="*/ 2147483647 w 396"/>
                <a:gd name="T91" fmla="*/ 2147483647 h 228"/>
                <a:gd name="T92" fmla="*/ 2147483647 w 396"/>
                <a:gd name="T93" fmla="*/ 2147483647 h 228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396"/>
                <a:gd name="T142" fmla="*/ 0 h 228"/>
                <a:gd name="T143" fmla="*/ 396 w 396"/>
                <a:gd name="T144" fmla="*/ 228 h 228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396" h="228">
                  <a:moveTo>
                    <a:pt x="372" y="168"/>
                  </a:moveTo>
                  <a:lnTo>
                    <a:pt x="336" y="126"/>
                  </a:lnTo>
                  <a:lnTo>
                    <a:pt x="354" y="108"/>
                  </a:lnTo>
                  <a:lnTo>
                    <a:pt x="354" y="78"/>
                  </a:lnTo>
                  <a:lnTo>
                    <a:pt x="360" y="72"/>
                  </a:lnTo>
                  <a:lnTo>
                    <a:pt x="372" y="66"/>
                  </a:lnTo>
                  <a:lnTo>
                    <a:pt x="396" y="66"/>
                  </a:lnTo>
                  <a:lnTo>
                    <a:pt x="396" y="48"/>
                  </a:lnTo>
                  <a:lnTo>
                    <a:pt x="390" y="36"/>
                  </a:lnTo>
                  <a:lnTo>
                    <a:pt x="372" y="36"/>
                  </a:lnTo>
                  <a:lnTo>
                    <a:pt x="348" y="12"/>
                  </a:lnTo>
                  <a:lnTo>
                    <a:pt x="324" y="12"/>
                  </a:lnTo>
                  <a:lnTo>
                    <a:pt x="312" y="6"/>
                  </a:lnTo>
                  <a:lnTo>
                    <a:pt x="300" y="6"/>
                  </a:lnTo>
                  <a:lnTo>
                    <a:pt x="288" y="0"/>
                  </a:lnTo>
                  <a:lnTo>
                    <a:pt x="282" y="0"/>
                  </a:lnTo>
                  <a:lnTo>
                    <a:pt x="282" y="12"/>
                  </a:lnTo>
                  <a:lnTo>
                    <a:pt x="252" y="6"/>
                  </a:lnTo>
                  <a:lnTo>
                    <a:pt x="252" y="12"/>
                  </a:lnTo>
                  <a:lnTo>
                    <a:pt x="246" y="12"/>
                  </a:lnTo>
                  <a:lnTo>
                    <a:pt x="234" y="18"/>
                  </a:lnTo>
                  <a:lnTo>
                    <a:pt x="228" y="18"/>
                  </a:lnTo>
                  <a:lnTo>
                    <a:pt x="222" y="24"/>
                  </a:lnTo>
                  <a:lnTo>
                    <a:pt x="222" y="36"/>
                  </a:lnTo>
                  <a:lnTo>
                    <a:pt x="216" y="42"/>
                  </a:lnTo>
                  <a:lnTo>
                    <a:pt x="198" y="42"/>
                  </a:lnTo>
                  <a:lnTo>
                    <a:pt x="186" y="36"/>
                  </a:lnTo>
                  <a:lnTo>
                    <a:pt x="180" y="30"/>
                  </a:lnTo>
                  <a:lnTo>
                    <a:pt x="156" y="30"/>
                  </a:lnTo>
                  <a:lnTo>
                    <a:pt x="138" y="24"/>
                  </a:lnTo>
                  <a:lnTo>
                    <a:pt x="138" y="30"/>
                  </a:lnTo>
                  <a:lnTo>
                    <a:pt x="132" y="36"/>
                  </a:lnTo>
                  <a:lnTo>
                    <a:pt x="108" y="36"/>
                  </a:lnTo>
                  <a:lnTo>
                    <a:pt x="102" y="30"/>
                  </a:lnTo>
                  <a:lnTo>
                    <a:pt x="90" y="30"/>
                  </a:lnTo>
                  <a:lnTo>
                    <a:pt x="66" y="18"/>
                  </a:lnTo>
                  <a:lnTo>
                    <a:pt x="54" y="30"/>
                  </a:lnTo>
                  <a:lnTo>
                    <a:pt x="36" y="30"/>
                  </a:lnTo>
                  <a:lnTo>
                    <a:pt x="30" y="24"/>
                  </a:lnTo>
                  <a:lnTo>
                    <a:pt x="36" y="18"/>
                  </a:lnTo>
                  <a:lnTo>
                    <a:pt x="36" y="12"/>
                  </a:lnTo>
                  <a:lnTo>
                    <a:pt x="42" y="6"/>
                  </a:lnTo>
                  <a:lnTo>
                    <a:pt x="36" y="0"/>
                  </a:lnTo>
                  <a:lnTo>
                    <a:pt x="12" y="0"/>
                  </a:lnTo>
                  <a:lnTo>
                    <a:pt x="12" y="12"/>
                  </a:lnTo>
                  <a:lnTo>
                    <a:pt x="0" y="24"/>
                  </a:lnTo>
                  <a:lnTo>
                    <a:pt x="0" y="42"/>
                  </a:lnTo>
                  <a:lnTo>
                    <a:pt x="18" y="48"/>
                  </a:lnTo>
                  <a:lnTo>
                    <a:pt x="12" y="60"/>
                  </a:lnTo>
                  <a:lnTo>
                    <a:pt x="30" y="66"/>
                  </a:lnTo>
                  <a:lnTo>
                    <a:pt x="36" y="72"/>
                  </a:lnTo>
                  <a:lnTo>
                    <a:pt x="36" y="96"/>
                  </a:lnTo>
                  <a:lnTo>
                    <a:pt x="30" y="102"/>
                  </a:lnTo>
                  <a:lnTo>
                    <a:pt x="6" y="102"/>
                  </a:lnTo>
                  <a:lnTo>
                    <a:pt x="6" y="108"/>
                  </a:lnTo>
                  <a:lnTo>
                    <a:pt x="12" y="114"/>
                  </a:lnTo>
                  <a:lnTo>
                    <a:pt x="12" y="138"/>
                  </a:lnTo>
                  <a:lnTo>
                    <a:pt x="0" y="138"/>
                  </a:lnTo>
                  <a:lnTo>
                    <a:pt x="12" y="156"/>
                  </a:lnTo>
                  <a:lnTo>
                    <a:pt x="18" y="156"/>
                  </a:lnTo>
                  <a:lnTo>
                    <a:pt x="18" y="168"/>
                  </a:lnTo>
                  <a:lnTo>
                    <a:pt x="36" y="180"/>
                  </a:lnTo>
                  <a:lnTo>
                    <a:pt x="42" y="186"/>
                  </a:lnTo>
                  <a:lnTo>
                    <a:pt x="48" y="198"/>
                  </a:lnTo>
                  <a:lnTo>
                    <a:pt x="48" y="210"/>
                  </a:lnTo>
                  <a:lnTo>
                    <a:pt x="42" y="222"/>
                  </a:lnTo>
                  <a:lnTo>
                    <a:pt x="48" y="222"/>
                  </a:lnTo>
                  <a:lnTo>
                    <a:pt x="54" y="228"/>
                  </a:lnTo>
                  <a:lnTo>
                    <a:pt x="66" y="228"/>
                  </a:lnTo>
                  <a:lnTo>
                    <a:pt x="78" y="222"/>
                  </a:lnTo>
                  <a:lnTo>
                    <a:pt x="84" y="216"/>
                  </a:lnTo>
                  <a:lnTo>
                    <a:pt x="108" y="222"/>
                  </a:lnTo>
                  <a:lnTo>
                    <a:pt x="114" y="204"/>
                  </a:lnTo>
                  <a:lnTo>
                    <a:pt x="144" y="198"/>
                  </a:lnTo>
                  <a:lnTo>
                    <a:pt x="144" y="204"/>
                  </a:lnTo>
                  <a:lnTo>
                    <a:pt x="162" y="222"/>
                  </a:lnTo>
                  <a:lnTo>
                    <a:pt x="174" y="222"/>
                  </a:lnTo>
                  <a:lnTo>
                    <a:pt x="180" y="216"/>
                  </a:lnTo>
                  <a:lnTo>
                    <a:pt x="192" y="228"/>
                  </a:lnTo>
                  <a:lnTo>
                    <a:pt x="204" y="228"/>
                  </a:lnTo>
                  <a:lnTo>
                    <a:pt x="216" y="216"/>
                  </a:lnTo>
                  <a:lnTo>
                    <a:pt x="228" y="228"/>
                  </a:lnTo>
                  <a:lnTo>
                    <a:pt x="246" y="228"/>
                  </a:lnTo>
                  <a:lnTo>
                    <a:pt x="252" y="222"/>
                  </a:lnTo>
                  <a:lnTo>
                    <a:pt x="252" y="204"/>
                  </a:lnTo>
                  <a:lnTo>
                    <a:pt x="246" y="198"/>
                  </a:lnTo>
                  <a:lnTo>
                    <a:pt x="264" y="192"/>
                  </a:lnTo>
                  <a:lnTo>
                    <a:pt x="282" y="168"/>
                  </a:lnTo>
                  <a:lnTo>
                    <a:pt x="312" y="174"/>
                  </a:lnTo>
                  <a:lnTo>
                    <a:pt x="324" y="156"/>
                  </a:lnTo>
                  <a:lnTo>
                    <a:pt x="336" y="174"/>
                  </a:lnTo>
                  <a:lnTo>
                    <a:pt x="348" y="174"/>
                  </a:lnTo>
                  <a:lnTo>
                    <a:pt x="360" y="180"/>
                  </a:lnTo>
                  <a:lnTo>
                    <a:pt x="372" y="180"/>
                  </a:lnTo>
                  <a:lnTo>
                    <a:pt x="372" y="168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09" name="Bosnia and Herzegovina" descr="© INSCALE GmbH, 05.05.2010&#10;http://www.presentationload.com/">
              <a:extLst>
                <a:ext uri="{FF2B5EF4-FFF2-40B4-BE49-F238E27FC236}">
                  <a16:creationId xmlns:a16="http://schemas.microsoft.com/office/drawing/2014/main" id="{A40C6518-6584-437C-8ED1-D6C5AF89A3BA}"/>
                </a:ext>
              </a:extLst>
            </p:cNvPr>
            <p:cNvSpPr>
              <a:spLocks/>
            </p:cNvSpPr>
            <p:nvPr/>
          </p:nvSpPr>
          <p:spPr bwMode="gray">
            <a:xfrm>
              <a:off x="6021623" y="2884637"/>
              <a:ext cx="115860" cy="106394"/>
            </a:xfrm>
            <a:custGeom>
              <a:avLst/>
              <a:gdLst>
                <a:gd name="T0" fmla="*/ 2147483647 w 264"/>
                <a:gd name="T1" fmla="*/ 2147483647 h 234"/>
                <a:gd name="T2" fmla="*/ 2147483647 w 264"/>
                <a:gd name="T3" fmla="*/ 2147483647 h 234"/>
                <a:gd name="T4" fmla="*/ 2147483647 w 264"/>
                <a:gd name="T5" fmla="*/ 2147483647 h 234"/>
                <a:gd name="T6" fmla="*/ 2147483647 w 264"/>
                <a:gd name="T7" fmla="*/ 2147483647 h 234"/>
                <a:gd name="T8" fmla="*/ 2147483647 w 264"/>
                <a:gd name="T9" fmla="*/ 2147483647 h 234"/>
                <a:gd name="T10" fmla="*/ 2147483647 w 264"/>
                <a:gd name="T11" fmla="*/ 2147483647 h 234"/>
                <a:gd name="T12" fmla="*/ 2147483647 w 264"/>
                <a:gd name="T13" fmla="*/ 2147483647 h 234"/>
                <a:gd name="T14" fmla="*/ 2147483647 w 264"/>
                <a:gd name="T15" fmla="*/ 2147483647 h 234"/>
                <a:gd name="T16" fmla="*/ 2147483647 w 264"/>
                <a:gd name="T17" fmla="*/ 2147483647 h 234"/>
                <a:gd name="T18" fmla="*/ 2147483647 w 264"/>
                <a:gd name="T19" fmla="*/ 2147483647 h 234"/>
                <a:gd name="T20" fmla="*/ 2147483647 w 264"/>
                <a:gd name="T21" fmla="*/ 2147483647 h 234"/>
                <a:gd name="T22" fmla="*/ 2147483647 w 264"/>
                <a:gd name="T23" fmla="*/ 2147483647 h 234"/>
                <a:gd name="T24" fmla="*/ 2147483647 w 264"/>
                <a:gd name="T25" fmla="*/ 2147483647 h 234"/>
                <a:gd name="T26" fmla="*/ 2147483647 w 264"/>
                <a:gd name="T27" fmla="*/ 2147483647 h 234"/>
                <a:gd name="T28" fmla="*/ 2147483647 w 264"/>
                <a:gd name="T29" fmla="*/ 2147483647 h 234"/>
                <a:gd name="T30" fmla="*/ 2147483647 w 264"/>
                <a:gd name="T31" fmla="*/ 2147483647 h 234"/>
                <a:gd name="T32" fmla="*/ 2147483647 w 264"/>
                <a:gd name="T33" fmla="*/ 2147483647 h 234"/>
                <a:gd name="T34" fmla="*/ 2147483647 w 264"/>
                <a:gd name="T35" fmla="*/ 2147483647 h 234"/>
                <a:gd name="T36" fmla="*/ 2147483647 w 264"/>
                <a:gd name="T37" fmla="*/ 2147483647 h 234"/>
                <a:gd name="T38" fmla="*/ 2147483647 w 264"/>
                <a:gd name="T39" fmla="*/ 0 h 234"/>
                <a:gd name="T40" fmla="*/ 2147483647 w 264"/>
                <a:gd name="T41" fmla="*/ 0 h 234"/>
                <a:gd name="T42" fmla="*/ 2147483647 w 264"/>
                <a:gd name="T43" fmla="*/ 2147483647 h 234"/>
                <a:gd name="T44" fmla="*/ 0 w 264"/>
                <a:gd name="T45" fmla="*/ 2147483647 h 234"/>
                <a:gd name="T46" fmla="*/ 2147483647 w 264"/>
                <a:gd name="T47" fmla="*/ 2147483647 h 234"/>
                <a:gd name="T48" fmla="*/ 2147483647 w 264"/>
                <a:gd name="T49" fmla="*/ 2147483647 h 234"/>
                <a:gd name="T50" fmla="*/ 2147483647 w 264"/>
                <a:gd name="T51" fmla="*/ 2147483647 h 234"/>
                <a:gd name="T52" fmla="*/ 2147483647 w 264"/>
                <a:gd name="T53" fmla="*/ 2147483647 h 234"/>
                <a:gd name="T54" fmla="*/ 2147483647 w 264"/>
                <a:gd name="T55" fmla="*/ 2147483647 h 234"/>
                <a:gd name="T56" fmla="*/ 2147483647 w 264"/>
                <a:gd name="T57" fmla="*/ 2147483647 h 234"/>
                <a:gd name="T58" fmla="*/ 2147483647 w 264"/>
                <a:gd name="T59" fmla="*/ 2147483647 h 234"/>
                <a:gd name="T60" fmla="*/ 2147483647 w 264"/>
                <a:gd name="T61" fmla="*/ 2147483647 h 234"/>
                <a:gd name="T62" fmla="*/ 2147483647 w 264"/>
                <a:gd name="T63" fmla="*/ 2147483647 h 234"/>
                <a:gd name="T64" fmla="*/ 2147483647 w 264"/>
                <a:gd name="T65" fmla="*/ 2147483647 h 234"/>
                <a:gd name="T66" fmla="*/ 2147483647 w 264"/>
                <a:gd name="T67" fmla="*/ 2147483647 h 234"/>
                <a:gd name="T68" fmla="*/ 2147483647 w 264"/>
                <a:gd name="T69" fmla="*/ 2147483647 h 234"/>
                <a:gd name="T70" fmla="*/ 2147483647 w 264"/>
                <a:gd name="T71" fmla="*/ 2147483647 h 234"/>
                <a:gd name="T72" fmla="*/ 2147483647 w 264"/>
                <a:gd name="T73" fmla="*/ 2147483647 h 234"/>
                <a:gd name="T74" fmla="*/ 2147483647 w 264"/>
                <a:gd name="T75" fmla="*/ 2147483647 h 234"/>
                <a:gd name="T76" fmla="*/ 2147483647 w 264"/>
                <a:gd name="T77" fmla="*/ 2147483647 h 234"/>
                <a:gd name="T78" fmla="*/ 2147483647 w 264"/>
                <a:gd name="T79" fmla="*/ 2147483647 h 234"/>
                <a:gd name="T80" fmla="*/ 2147483647 w 264"/>
                <a:gd name="T81" fmla="*/ 2147483647 h 234"/>
                <a:gd name="T82" fmla="*/ 2147483647 w 264"/>
                <a:gd name="T83" fmla="*/ 2147483647 h 234"/>
                <a:gd name="T84" fmla="*/ 2147483647 w 264"/>
                <a:gd name="T85" fmla="*/ 2147483647 h 234"/>
                <a:gd name="T86" fmla="*/ 2147483647 w 264"/>
                <a:gd name="T87" fmla="*/ 2147483647 h 234"/>
                <a:gd name="T88" fmla="*/ 2147483647 w 264"/>
                <a:gd name="T89" fmla="*/ 2147483647 h 234"/>
                <a:gd name="T90" fmla="*/ 2147483647 w 264"/>
                <a:gd name="T91" fmla="*/ 2147483647 h 234"/>
                <a:gd name="T92" fmla="*/ 2147483647 w 264"/>
                <a:gd name="T93" fmla="*/ 2147483647 h 234"/>
                <a:gd name="T94" fmla="*/ 2147483647 w 264"/>
                <a:gd name="T95" fmla="*/ 2147483647 h 234"/>
                <a:gd name="T96" fmla="*/ 2147483647 w 264"/>
                <a:gd name="T97" fmla="*/ 2147483647 h 234"/>
                <a:gd name="T98" fmla="*/ 2147483647 w 264"/>
                <a:gd name="T99" fmla="*/ 2147483647 h 234"/>
                <a:gd name="T100" fmla="*/ 2147483647 w 264"/>
                <a:gd name="T101" fmla="*/ 2147483647 h 234"/>
                <a:gd name="T102" fmla="*/ 2147483647 w 264"/>
                <a:gd name="T103" fmla="*/ 2147483647 h 234"/>
                <a:gd name="T104" fmla="*/ 2147483647 w 264"/>
                <a:gd name="T105" fmla="*/ 2147483647 h 234"/>
                <a:gd name="T106" fmla="*/ 2147483647 w 264"/>
                <a:gd name="T107" fmla="*/ 2147483647 h 234"/>
                <a:gd name="T108" fmla="*/ 2147483647 w 264"/>
                <a:gd name="T109" fmla="*/ 2147483647 h 234"/>
                <a:gd name="T110" fmla="*/ 2147483647 w 264"/>
                <a:gd name="T111" fmla="*/ 2147483647 h 234"/>
                <a:gd name="T112" fmla="*/ 2147483647 w 264"/>
                <a:gd name="T113" fmla="*/ 2147483647 h 234"/>
                <a:gd name="T114" fmla="*/ 2147483647 w 264"/>
                <a:gd name="T115" fmla="*/ 2147483647 h 234"/>
                <a:gd name="T116" fmla="*/ 2147483647 w 264"/>
                <a:gd name="T117" fmla="*/ 2147483647 h 234"/>
                <a:gd name="T118" fmla="*/ 2147483647 w 264"/>
                <a:gd name="T119" fmla="*/ 2147483647 h 234"/>
                <a:gd name="T120" fmla="*/ 2147483647 w 264"/>
                <a:gd name="T121" fmla="*/ 2147483647 h 234"/>
                <a:gd name="T122" fmla="*/ 2147483647 w 264"/>
                <a:gd name="T123" fmla="*/ 2147483647 h 234"/>
                <a:gd name="T124" fmla="*/ 2147483647 w 264"/>
                <a:gd name="T125" fmla="*/ 2147483647 h 234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64"/>
                <a:gd name="T190" fmla="*/ 0 h 234"/>
                <a:gd name="T191" fmla="*/ 264 w 264"/>
                <a:gd name="T192" fmla="*/ 234 h 234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64" h="234">
                  <a:moveTo>
                    <a:pt x="246" y="78"/>
                  </a:moveTo>
                  <a:lnTo>
                    <a:pt x="228" y="78"/>
                  </a:lnTo>
                  <a:lnTo>
                    <a:pt x="228" y="60"/>
                  </a:lnTo>
                  <a:lnTo>
                    <a:pt x="246" y="42"/>
                  </a:lnTo>
                  <a:lnTo>
                    <a:pt x="246" y="30"/>
                  </a:lnTo>
                  <a:lnTo>
                    <a:pt x="234" y="30"/>
                  </a:lnTo>
                  <a:lnTo>
                    <a:pt x="222" y="36"/>
                  </a:lnTo>
                  <a:lnTo>
                    <a:pt x="216" y="36"/>
                  </a:lnTo>
                  <a:lnTo>
                    <a:pt x="216" y="30"/>
                  </a:lnTo>
                  <a:lnTo>
                    <a:pt x="204" y="30"/>
                  </a:lnTo>
                  <a:lnTo>
                    <a:pt x="192" y="12"/>
                  </a:lnTo>
                  <a:lnTo>
                    <a:pt x="138" y="12"/>
                  </a:lnTo>
                  <a:lnTo>
                    <a:pt x="132" y="6"/>
                  </a:lnTo>
                  <a:lnTo>
                    <a:pt x="120" y="6"/>
                  </a:lnTo>
                  <a:lnTo>
                    <a:pt x="108" y="12"/>
                  </a:lnTo>
                  <a:lnTo>
                    <a:pt x="90" y="6"/>
                  </a:lnTo>
                  <a:lnTo>
                    <a:pt x="66" y="6"/>
                  </a:lnTo>
                  <a:lnTo>
                    <a:pt x="42" y="12"/>
                  </a:lnTo>
                  <a:lnTo>
                    <a:pt x="30" y="6"/>
                  </a:lnTo>
                  <a:lnTo>
                    <a:pt x="24" y="0"/>
                  </a:lnTo>
                  <a:lnTo>
                    <a:pt x="18" y="0"/>
                  </a:lnTo>
                  <a:lnTo>
                    <a:pt x="18" y="24"/>
                  </a:lnTo>
                  <a:lnTo>
                    <a:pt x="0" y="30"/>
                  </a:lnTo>
                  <a:lnTo>
                    <a:pt x="12" y="42"/>
                  </a:lnTo>
                  <a:lnTo>
                    <a:pt x="30" y="48"/>
                  </a:lnTo>
                  <a:lnTo>
                    <a:pt x="30" y="60"/>
                  </a:lnTo>
                  <a:lnTo>
                    <a:pt x="36" y="60"/>
                  </a:lnTo>
                  <a:lnTo>
                    <a:pt x="42" y="66"/>
                  </a:lnTo>
                  <a:lnTo>
                    <a:pt x="42" y="84"/>
                  </a:lnTo>
                  <a:lnTo>
                    <a:pt x="60" y="90"/>
                  </a:lnTo>
                  <a:lnTo>
                    <a:pt x="72" y="120"/>
                  </a:lnTo>
                  <a:lnTo>
                    <a:pt x="84" y="132"/>
                  </a:lnTo>
                  <a:lnTo>
                    <a:pt x="96" y="138"/>
                  </a:lnTo>
                  <a:lnTo>
                    <a:pt x="114" y="150"/>
                  </a:lnTo>
                  <a:lnTo>
                    <a:pt x="126" y="156"/>
                  </a:lnTo>
                  <a:lnTo>
                    <a:pt x="132" y="168"/>
                  </a:lnTo>
                  <a:lnTo>
                    <a:pt x="132" y="174"/>
                  </a:lnTo>
                  <a:lnTo>
                    <a:pt x="126" y="180"/>
                  </a:lnTo>
                  <a:lnTo>
                    <a:pt x="138" y="180"/>
                  </a:lnTo>
                  <a:lnTo>
                    <a:pt x="156" y="198"/>
                  </a:lnTo>
                  <a:lnTo>
                    <a:pt x="162" y="210"/>
                  </a:lnTo>
                  <a:lnTo>
                    <a:pt x="174" y="216"/>
                  </a:lnTo>
                  <a:lnTo>
                    <a:pt x="192" y="234"/>
                  </a:lnTo>
                  <a:lnTo>
                    <a:pt x="210" y="204"/>
                  </a:lnTo>
                  <a:lnTo>
                    <a:pt x="198" y="198"/>
                  </a:lnTo>
                  <a:lnTo>
                    <a:pt x="192" y="198"/>
                  </a:lnTo>
                  <a:lnTo>
                    <a:pt x="186" y="192"/>
                  </a:lnTo>
                  <a:lnTo>
                    <a:pt x="186" y="186"/>
                  </a:lnTo>
                  <a:lnTo>
                    <a:pt x="192" y="180"/>
                  </a:lnTo>
                  <a:lnTo>
                    <a:pt x="198" y="180"/>
                  </a:lnTo>
                  <a:lnTo>
                    <a:pt x="204" y="168"/>
                  </a:lnTo>
                  <a:lnTo>
                    <a:pt x="204" y="162"/>
                  </a:lnTo>
                  <a:lnTo>
                    <a:pt x="210" y="156"/>
                  </a:lnTo>
                  <a:lnTo>
                    <a:pt x="228" y="156"/>
                  </a:lnTo>
                  <a:lnTo>
                    <a:pt x="228" y="132"/>
                  </a:lnTo>
                  <a:lnTo>
                    <a:pt x="258" y="132"/>
                  </a:lnTo>
                  <a:lnTo>
                    <a:pt x="258" y="126"/>
                  </a:lnTo>
                  <a:lnTo>
                    <a:pt x="252" y="114"/>
                  </a:lnTo>
                  <a:lnTo>
                    <a:pt x="240" y="102"/>
                  </a:lnTo>
                  <a:lnTo>
                    <a:pt x="264" y="96"/>
                  </a:lnTo>
                  <a:lnTo>
                    <a:pt x="258" y="84"/>
                  </a:lnTo>
                  <a:lnTo>
                    <a:pt x="252" y="78"/>
                  </a:lnTo>
                  <a:lnTo>
                    <a:pt x="246" y="78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10" name="Bahrain" descr="© INSCALE GmbH, 05.05.2010&#10;http://www.presentationload.com/">
              <a:extLst>
                <a:ext uri="{FF2B5EF4-FFF2-40B4-BE49-F238E27FC236}">
                  <a16:creationId xmlns:a16="http://schemas.microsoft.com/office/drawing/2014/main" id="{9C81F681-2592-4485-8910-C0B5FBE3F384}"/>
                </a:ext>
              </a:extLst>
            </p:cNvPr>
            <p:cNvSpPr>
              <a:spLocks/>
            </p:cNvSpPr>
            <p:nvPr/>
          </p:nvSpPr>
          <p:spPr bwMode="gray">
            <a:xfrm>
              <a:off x="7105631" y="3562705"/>
              <a:ext cx="12697" cy="25408"/>
            </a:xfrm>
            <a:custGeom>
              <a:avLst/>
              <a:gdLst>
                <a:gd name="T0" fmla="*/ 2147483647 w 15"/>
                <a:gd name="T1" fmla="*/ 0 h 28"/>
                <a:gd name="T2" fmla="*/ 2147483647 w 15"/>
                <a:gd name="T3" fmla="*/ 2147483647 h 28"/>
                <a:gd name="T4" fmla="*/ 2147483647 w 15"/>
                <a:gd name="T5" fmla="*/ 2147483647 h 28"/>
                <a:gd name="T6" fmla="*/ 2033064304 w 15"/>
                <a:gd name="T7" fmla="*/ 2147483647 h 28"/>
                <a:gd name="T8" fmla="*/ 813445092 w 15"/>
                <a:gd name="T9" fmla="*/ 2147483647 h 28"/>
                <a:gd name="T10" fmla="*/ 2147483647 w 15"/>
                <a:gd name="T11" fmla="*/ 0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5"/>
                <a:gd name="T19" fmla="*/ 0 h 28"/>
                <a:gd name="T20" fmla="*/ 15 w 15"/>
                <a:gd name="T21" fmla="*/ 28 h 2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5" h="28">
                  <a:moveTo>
                    <a:pt x="9" y="0"/>
                  </a:moveTo>
                  <a:cubicBezTo>
                    <a:pt x="14" y="0"/>
                    <a:pt x="15" y="10"/>
                    <a:pt x="14" y="14"/>
                  </a:cubicBezTo>
                  <a:cubicBezTo>
                    <a:pt x="13" y="18"/>
                    <a:pt x="15" y="28"/>
                    <a:pt x="9" y="28"/>
                  </a:cubicBezTo>
                  <a:cubicBezTo>
                    <a:pt x="4" y="27"/>
                    <a:pt x="5" y="21"/>
                    <a:pt x="5" y="18"/>
                  </a:cubicBezTo>
                  <a:cubicBezTo>
                    <a:pt x="5" y="14"/>
                    <a:pt x="0" y="14"/>
                    <a:pt x="2" y="8"/>
                  </a:cubicBezTo>
                  <a:close/>
                </a:path>
              </a:pathLst>
            </a:custGeom>
            <a:solidFill>
              <a:srgbClr val="24771B"/>
            </a:solidFill>
            <a:ln w="9525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11" name="Austria" descr="© INSCALE GmbH, 05.05.2010&#10;http://www.presentationload.com/">
              <a:extLst>
                <a:ext uri="{FF2B5EF4-FFF2-40B4-BE49-F238E27FC236}">
                  <a16:creationId xmlns:a16="http://schemas.microsoft.com/office/drawing/2014/main" id="{43174E12-6E1E-4000-93F7-B44464CBDAE1}"/>
                </a:ext>
              </a:extLst>
            </p:cNvPr>
            <p:cNvSpPr>
              <a:spLocks/>
            </p:cNvSpPr>
            <p:nvPr/>
          </p:nvSpPr>
          <p:spPr bwMode="gray">
            <a:xfrm>
              <a:off x="5851800" y="2752834"/>
              <a:ext cx="203152" cy="90515"/>
            </a:xfrm>
            <a:custGeom>
              <a:avLst/>
              <a:gdLst>
                <a:gd name="T0" fmla="*/ 2147483647 w 456"/>
                <a:gd name="T1" fmla="*/ 2147483647 h 204"/>
                <a:gd name="T2" fmla="*/ 2147483647 w 456"/>
                <a:gd name="T3" fmla="*/ 2147483647 h 204"/>
                <a:gd name="T4" fmla="*/ 2147483647 w 456"/>
                <a:gd name="T5" fmla="*/ 2147483647 h 204"/>
                <a:gd name="T6" fmla="*/ 2147483647 w 456"/>
                <a:gd name="T7" fmla="*/ 2147483647 h 204"/>
                <a:gd name="T8" fmla="*/ 2147483647 w 456"/>
                <a:gd name="T9" fmla="*/ 2147483647 h 204"/>
                <a:gd name="T10" fmla="*/ 2147483647 w 456"/>
                <a:gd name="T11" fmla="*/ 2147483647 h 204"/>
                <a:gd name="T12" fmla="*/ 2147483647 w 456"/>
                <a:gd name="T13" fmla="*/ 2147483647 h 204"/>
                <a:gd name="T14" fmla="*/ 2147483647 w 456"/>
                <a:gd name="T15" fmla="*/ 0 h 204"/>
                <a:gd name="T16" fmla="*/ 2147483647 w 456"/>
                <a:gd name="T17" fmla="*/ 2147483647 h 204"/>
                <a:gd name="T18" fmla="*/ 2147483647 w 456"/>
                <a:gd name="T19" fmla="*/ 2147483647 h 204"/>
                <a:gd name="T20" fmla="*/ 2147483647 w 456"/>
                <a:gd name="T21" fmla="*/ 2147483647 h 204"/>
                <a:gd name="T22" fmla="*/ 2147483647 w 456"/>
                <a:gd name="T23" fmla="*/ 2147483647 h 204"/>
                <a:gd name="T24" fmla="*/ 2147483647 w 456"/>
                <a:gd name="T25" fmla="*/ 2147483647 h 204"/>
                <a:gd name="T26" fmla="*/ 2147483647 w 456"/>
                <a:gd name="T27" fmla="*/ 2147483647 h 204"/>
                <a:gd name="T28" fmla="*/ 2147483647 w 456"/>
                <a:gd name="T29" fmla="*/ 2147483647 h 204"/>
                <a:gd name="T30" fmla="*/ 2147483647 w 456"/>
                <a:gd name="T31" fmla="*/ 2147483647 h 204"/>
                <a:gd name="T32" fmla="*/ 2147483647 w 456"/>
                <a:gd name="T33" fmla="*/ 2147483647 h 204"/>
                <a:gd name="T34" fmla="*/ 2147483647 w 456"/>
                <a:gd name="T35" fmla="*/ 2147483647 h 204"/>
                <a:gd name="T36" fmla="*/ 2147483647 w 456"/>
                <a:gd name="T37" fmla="*/ 2147483647 h 204"/>
                <a:gd name="T38" fmla="*/ 2147483647 w 456"/>
                <a:gd name="T39" fmla="*/ 2147483647 h 204"/>
                <a:gd name="T40" fmla="*/ 2147483647 w 456"/>
                <a:gd name="T41" fmla="*/ 2147483647 h 204"/>
                <a:gd name="T42" fmla="*/ 2147483647 w 456"/>
                <a:gd name="T43" fmla="*/ 2147483647 h 204"/>
                <a:gd name="T44" fmla="*/ 2147483647 w 456"/>
                <a:gd name="T45" fmla="*/ 2147483647 h 204"/>
                <a:gd name="T46" fmla="*/ 2147483647 w 456"/>
                <a:gd name="T47" fmla="*/ 2147483647 h 204"/>
                <a:gd name="T48" fmla="*/ 2147483647 w 456"/>
                <a:gd name="T49" fmla="*/ 2147483647 h 204"/>
                <a:gd name="T50" fmla="*/ 2147483647 w 456"/>
                <a:gd name="T51" fmla="*/ 2147483647 h 204"/>
                <a:gd name="T52" fmla="*/ 2147483647 w 456"/>
                <a:gd name="T53" fmla="*/ 2147483647 h 204"/>
                <a:gd name="T54" fmla="*/ 0 w 456"/>
                <a:gd name="T55" fmla="*/ 2147483647 h 204"/>
                <a:gd name="T56" fmla="*/ 2147483647 w 456"/>
                <a:gd name="T57" fmla="*/ 2147483647 h 204"/>
                <a:gd name="T58" fmla="*/ 2147483647 w 456"/>
                <a:gd name="T59" fmla="*/ 2147483647 h 204"/>
                <a:gd name="T60" fmla="*/ 2147483647 w 456"/>
                <a:gd name="T61" fmla="*/ 2147483647 h 204"/>
                <a:gd name="T62" fmla="*/ 2147483647 w 456"/>
                <a:gd name="T63" fmla="*/ 2147483647 h 204"/>
                <a:gd name="T64" fmla="*/ 2147483647 w 456"/>
                <a:gd name="T65" fmla="*/ 2147483647 h 204"/>
                <a:gd name="T66" fmla="*/ 2147483647 w 456"/>
                <a:gd name="T67" fmla="*/ 2147483647 h 204"/>
                <a:gd name="T68" fmla="*/ 2147483647 w 456"/>
                <a:gd name="T69" fmla="*/ 2147483647 h 204"/>
                <a:gd name="T70" fmla="*/ 2147483647 w 456"/>
                <a:gd name="T71" fmla="*/ 2147483647 h 204"/>
                <a:gd name="T72" fmla="*/ 2147483647 w 456"/>
                <a:gd name="T73" fmla="*/ 2147483647 h 204"/>
                <a:gd name="T74" fmla="*/ 2147483647 w 456"/>
                <a:gd name="T75" fmla="*/ 2147483647 h 204"/>
                <a:gd name="T76" fmla="*/ 2147483647 w 456"/>
                <a:gd name="T77" fmla="*/ 2147483647 h 204"/>
                <a:gd name="T78" fmla="*/ 2147483647 w 456"/>
                <a:gd name="T79" fmla="*/ 2147483647 h 204"/>
                <a:gd name="T80" fmla="*/ 2147483647 w 456"/>
                <a:gd name="T81" fmla="*/ 2147483647 h 204"/>
                <a:gd name="T82" fmla="*/ 2147483647 w 456"/>
                <a:gd name="T83" fmla="*/ 2147483647 h 204"/>
                <a:gd name="T84" fmla="*/ 2147483647 w 456"/>
                <a:gd name="T85" fmla="*/ 2147483647 h 204"/>
                <a:gd name="T86" fmla="*/ 2147483647 w 456"/>
                <a:gd name="T87" fmla="*/ 2147483647 h 204"/>
                <a:gd name="T88" fmla="*/ 2147483647 w 456"/>
                <a:gd name="T89" fmla="*/ 2147483647 h 204"/>
                <a:gd name="T90" fmla="*/ 2147483647 w 456"/>
                <a:gd name="T91" fmla="*/ 2147483647 h 204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56"/>
                <a:gd name="T139" fmla="*/ 0 h 204"/>
                <a:gd name="T140" fmla="*/ 456 w 456"/>
                <a:gd name="T141" fmla="*/ 204 h 204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56" h="204">
                  <a:moveTo>
                    <a:pt x="456" y="102"/>
                  </a:moveTo>
                  <a:lnTo>
                    <a:pt x="456" y="60"/>
                  </a:lnTo>
                  <a:lnTo>
                    <a:pt x="450" y="60"/>
                  </a:lnTo>
                  <a:lnTo>
                    <a:pt x="450" y="48"/>
                  </a:lnTo>
                  <a:lnTo>
                    <a:pt x="456" y="24"/>
                  </a:lnTo>
                  <a:lnTo>
                    <a:pt x="444" y="18"/>
                  </a:lnTo>
                  <a:lnTo>
                    <a:pt x="438" y="18"/>
                  </a:lnTo>
                  <a:lnTo>
                    <a:pt x="432" y="12"/>
                  </a:lnTo>
                  <a:lnTo>
                    <a:pt x="420" y="12"/>
                  </a:lnTo>
                  <a:lnTo>
                    <a:pt x="414" y="18"/>
                  </a:lnTo>
                  <a:lnTo>
                    <a:pt x="402" y="24"/>
                  </a:lnTo>
                  <a:lnTo>
                    <a:pt x="390" y="12"/>
                  </a:lnTo>
                  <a:lnTo>
                    <a:pt x="378" y="18"/>
                  </a:lnTo>
                  <a:lnTo>
                    <a:pt x="366" y="6"/>
                  </a:lnTo>
                  <a:lnTo>
                    <a:pt x="354" y="0"/>
                  </a:lnTo>
                  <a:lnTo>
                    <a:pt x="336" y="0"/>
                  </a:lnTo>
                  <a:lnTo>
                    <a:pt x="330" y="6"/>
                  </a:lnTo>
                  <a:lnTo>
                    <a:pt x="324" y="18"/>
                  </a:lnTo>
                  <a:lnTo>
                    <a:pt x="318" y="18"/>
                  </a:lnTo>
                  <a:lnTo>
                    <a:pt x="318" y="36"/>
                  </a:lnTo>
                  <a:lnTo>
                    <a:pt x="306" y="30"/>
                  </a:lnTo>
                  <a:lnTo>
                    <a:pt x="300" y="30"/>
                  </a:lnTo>
                  <a:lnTo>
                    <a:pt x="288" y="36"/>
                  </a:lnTo>
                  <a:lnTo>
                    <a:pt x="276" y="36"/>
                  </a:lnTo>
                  <a:lnTo>
                    <a:pt x="258" y="18"/>
                  </a:lnTo>
                  <a:lnTo>
                    <a:pt x="252" y="36"/>
                  </a:lnTo>
                  <a:lnTo>
                    <a:pt x="234" y="36"/>
                  </a:lnTo>
                  <a:lnTo>
                    <a:pt x="240" y="48"/>
                  </a:lnTo>
                  <a:lnTo>
                    <a:pt x="240" y="66"/>
                  </a:lnTo>
                  <a:lnTo>
                    <a:pt x="234" y="66"/>
                  </a:lnTo>
                  <a:lnTo>
                    <a:pt x="228" y="60"/>
                  </a:lnTo>
                  <a:lnTo>
                    <a:pt x="210" y="60"/>
                  </a:lnTo>
                  <a:lnTo>
                    <a:pt x="204" y="66"/>
                  </a:lnTo>
                  <a:lnTo>
                    <a:pt x="204" y="72"/>
                  </a:lnTo>
                  <a:lnTo>
                    <a:pt x="198" y="78"/>
                  </a:lnTo>
                  <a:lnTo>
                    <a:pt x="198" y="84"/>
                  </a:lnTo>
                  <a:lnTo>
                    <a:pt x="210" y="84"/>
                  </a:lnTo>
                  <a:lnTo>
                    <a:pt x="210" y="126"/>
                  </a:lnTo>
                  <a:lnTo>
                    <a:pt x="204" y="126"/>
                  </a:lnTo>
                  <a:lnTo>
                    <a:pt x="192" y="114"/>
                  </a:lnTo>
                  <a:lnTo>
                    <a:pt x="174" y="108"/>
                  </a:lnTo>
                  <a:lnTo>
                    <a:pt x="162" y="102"/>
                  </a:lnTo>
                  <a:lnTo>
                    <a:pt x="144" y="114"/>
                  </a:lnTo>
                  <a:lnTo>
                    <a:pt x="126" y="114"/>
                  </a:lnTo>
                  <a:lnTo>
                    <a:pt x="108" y="126"/>
                  </a:lnTo>
                  <a:lnTo>
                    <a:pt x="102" y="132"/>
                  </a:lnTo>
                  <a:lnTo>
                    <a:pt x="84" y="132"/>
                  </a:lnTo>
                  <a:lnTo>
                    <a:pt x="66" y="114"/>
                  </a:lnTo>
                  <a:lnTo>
                    <a:pt x="48" y="114"/>
                  </a:lnTo>
                  <a:lnTo>
                    <a:pt x="48" y="126"/>
                  </a:lnTo>
                  <a:lnTo>
                    <a:pt x="42" y="132"/>
                  </a:lnTo>
                  <a:lnTo>
                    <a:pt x="30" y="132"/>
                  </a:lnTo>
                  <a:lnTo>
                    <a:pt x="30" y="126"/>
                  </a:lnTo>
                  <a:lnTo>
                    <a:pt x="24" y="120"/>
                  </a:lnTo>
                  <a:lnTo>
                    <a:pt x="0" y="120"/>
                  </a:lnTo>
                  <a:lnTo>
                    <a:pt x="0" y="156"/>
                  </a:lnTo>
                  <a:lnTo>
                    <a:pt x="18" y="156"/>
                  </a:lnTo>
                  <a:lnTo>
                    <a:pt x="18" y="174"/>
                  </a:lnTo>
                  <a:lnTo>
                    <a:pt x="24" y="174"/>
                  </a:lnTo>
                  <a:lnTo>
                    <a:pt x="42" y="156"/>
                  </a:lnTo>
                  <a:lnTo>
                    <a:pt x="48" y="156"/>
                  </a:lnTo>
                  <a:lnTo>
                    <a:pt x="60" y="168"/>
                  </a:lnTo>
                  <a:lnTo>
                    <a:pt x="60" y="174"/>
                  </a:lnTo>
                  <a:lnTo>
                    <a:pt x="72" y="174"/>
                  </a:lnTo>
                  <a:lnTo>
                    <a:pt x="84" y="180"/>
                  </a:lnTo>
                  <a:lnTo>
                    <a:pt x="96" y="162"/>
                  </a:lnTo>
                  <a:lnTo>
                    <a:pt x="138" y="162"/>
                  </a:lnTo>
                  <a:lnTo>
                    <a:pt x="138" y="156"/>
                  </a:lnTo>
                  <a:lnTo>
                    <a:pt x="144" y="150"/>
                  </a:lnTo>
                  <a:lnTo>
                    <a:pt x="162" y="150"/>
                  </a:lnTo>
                  <a:lnTo>
                    <a:pt x="168" y="156"/>
                  </a:lnTo>
                  <a:lnTo>
                    <a:pt x="168" y="174"/>
                  </a:lnTo>
                  <a:lnTo>
                    <a:pt x="180" y="174"/>
                  </a:lnTo>
                  <a:lnTo>
                    <a:pt x="186" y="192"/>
                  </a:lnTo>
                  <a:lnTo>
                    <a:pt x="240" y="192"/>
                  </a:lnTo>
                  <a:lnTo>
                    <a:pt x="240" y="204"/>
                  </a:lnTo>
                  <a:lnTo>
                    <a:pt x="258" y="204"/>
                  </a:lnTo>
                  <a:lnTo>
                    <a:pt x="264" y="198"/>
                  </a:lnTo>
                  <a:lnTo>
                    <a:pt x="282" y="198"/>
                  </a:lnTo>
                  <a:lnTo>
                    <a:pt x="288" y="204"/>
                  </a:lnTo>
                  <a:lnTo>
                    <a:pt x="318" y="204"/>
                  </a:lnTo>
                  <a:lnTo>
                    <a:pt x="318" y="192"/>
                  </a:lnTo>
                  <a:lnTo>
                    <a:pt x="366" y="192"/>
                  </a:lnTo>
                  <a:lnTo>
                    <a:pt x="378" y="186"/>
                  </a:lnTo>
                  <a:lnTo>
                    <a:pt x="402" y="192"/>
                  </a:lnTo>
                  <a:lnTo>
                    <a:pt x="414" y="156"/>
                  </a:lnTo>
                  <a:lnTo>
                    <a:pt x="432" y="156"/>
                  </a:lnTo>
                  <a:lnTo>
                    <a:pt x="432" y="132"/>
                  </a:lnTo>
                  <a:lnTo>
                    <a:pt x="444" y="114"/>
                  </a:lnTo>
                  <a:lnTo>
                    <a:pt x="432" y="114"/>
                  </a:lnTo>
                  <a:lnTo>
                    <a:pt x="438" y="102"/>
                  </a:lnTo>
                  <a:lnTo>
                    <a:pt x="456" y="102"/>
                  </a:lnTo>
                  <a:close/>
                </a:path>
              </a:pathLst>
            </a:custGeom>
            <a:solidFill>
              <a:srgbClr val="24771B"/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12" name="Albania" descr="© INSCALE GmbH, 05.05.2010&#10;http://www.presentationload.com/">
              <a:extLst>
                <a:ext uri="{FF2B5EF4-FFF2-40B4-BE49-F238E27FC236}">
                  <a16:creationId xmlns:a16="http://schemas.microsoft.com/office/drawing/2014/main" id="{50DDD37B-FD4D-48EE-99BF-D251CB7F9BBE}"/>
                </a:ext>
              </a:extLst>
            </p:cNvPr>
            <p:cNvSpPr>
              <a:spLocks/>
            </p:cNvSpPr>
            <p:nvPr/>
          </p:nvSpPr>
          <p:spPr bwMode="gray">
            <a:xfrm>
              <a:off x="6120025" y="2979916"/>
              <a:ext cx="65072" cy="109570"/>
            </a:xfrm>
            <a:custGeom>
              <a:avLst/>
              <a:gdLst>
                <a:gd name="T0" fmla="*/ 2147483647 w 144"/>
                <a:gd name="T1" fmla="*/ 2147483647 h 246"/>
                <a:gd name="T2" fmla="*/ 2147483647 w 144"/>
                <a:gd name="T3" fmla="*/ 2147483647 h 246"/>
                <a:gd name="T4" fmla="*/ 2147483647 w 144"/>
                <a:gd name="T5" fmla="*/ 2147483647 h 246"/>
                <a:gd name="T6" fmla="*/ 2147483647 w 144"/>
                <a:gd name="T7" fmla="*/ 2147483647 h 246"/>
                <a:gd name="T8" fmla="*/ 2147483647 w 144"/>
                <a:gd name="T9" fmla="*/ 2147483647 h 246"/>
                <a:gd name="T10" fmla="*/ 2147483647 w 144"/>
                <a:gd name="T11" fmla="*/ 2147483647 h 246"/>
                <a:gd name="T12" fmla="*/ 2147483647 w 144"/>
                <a:gd name="T13" fmla="*/ 2147483647 h 246"/>
                <a:gd name="T14" fmla="*/ 2147483647 w 144"/>
                <a:gd name="T15" fmla="*/ 2147483647 h 246"/>
                <a:gd name="T16" fmla="*/ 2147483647 w 144"/>
                <a:gd name="T17" fmla="*/ 2147483647 h 246"/>
                <a:gd name="T18" fmla="*/ 2147483647 w 144"/>
                <a:gd name="T19" fmla="*/ 2147483647 h 246"/>
                <a:gd name="T20" fmla="*/ 2147483647 w 144"/>
                <a:gd name="T21" fmla="*/ 2147483647 h 246"/>
                <a:gd name="T22" fmla="*/ 2147483647 w 144"/>
                <a:gd name="T23" fmla="*/ 2147483647 h 246"/>
                <a:gd name="T24" fmla="*/ 2147483647 w 144"/>
                <a:gd name="T25" fmla="*/ 2147483647 h 246"/>
                <a:gd name="T26" fmla="*/ 2147483647 w 144"/>
                <a:gd name="T27" fmla="*/ 2147483647 h 246"/>
                <a:gd name="T28" fmla="*/ 2147483647 w 144"/>
                <a:gd name="T29" fmla="*/ 2147483647 h 246"/>
                <a:gd name="T30" fmla="*/ 2147483647 w 144"/>
                <a:gd name="T31" fmla="*/ 2147483647 h 246"/>
                <a:gd name="T32" fmla="*/ 2147483647 w 144"/>
                <a:gd name="T33" fmla="*/ 2147483647 h 246"/>
                <a:gd name="T34" fmla="*/ 2147483647 w 144"/>
                <a:gd name="T35" fmla="*/ 2147483647 h 246"/>
                <a:gd name="T36" fmla="*/ 2147483647 w 144"/>
                <a:gd name="T37" fmla="*/ 2147483647 h 246"/>
                <a:gd name="T38" fmla="*/ 2147483647 w 144"/>
                <a:gd name="T39" fmla="*/ 0 h 246"/>
                <a:gd name="T40" fmla="*/ 2147483647 w 144"/>
                <a:gd name="T41" fmla="*/ 2147483647 h 246"/>
                <a:gd name="T42" fmla="*/ 2147483647 w 144"/>
                <a:gd name="T43" fmla="*/ 2147483647 h 246"/>
                <a:gd name="T44" fmla="*/ 0 w 144"/>
                <a:gd name="T45" fmla="*/ 2147483647 h 246"/>
                <a:gd name="T46" fmla="*/ 2147483647 w 144"/>
                <a:gd name="T47" fmla="*/ 2147483647 h 246"/>
                <a:gd name="T48" fmla="*/ 2147483647 w 144"/>
                <a:gd name="T49" fmla="*/ 2147483647 h 246"/>
                <a:gd name="T50" fmla="*/ 2147483647 w 144"/>
                <a:gd name="T51" fmla="*/ 2147483647 h 246"/>
                <a:gd name="T52" fmla="*/ 2147483647 w 144"/>
                <a:gd name="T53" fmla="*/ 2147483647 h 246"/>
                <a:gd name="T54" fmla="*/ 2147483647 w 144"/>
                <a:gd name="T55" fmla="*/ 2147483647 h 246"/>
                <a:gd name="T56" fmla="*/ 2147483647 w 144"/>
                <a:gd name="T57" fmla="*/ 2147483647 h 246"/>
                <a:gd name="T58" fmla="*/ 2147483647 w 144"/>
                <a:gd name="T59" fmla="*/ 2147483647 h 246"/>
                <a:gd name="T60" fmla="*/ 2147483647 w 144"/>
                <a:gd name="T61" fmla="*/ 2147483647 h 246"/>
                <a:gd name="T62" fmla="*/ 2147483647 w 144"/>
                <a:gd name="T63" fmla="*/ 2147483647 h 246"/>
                <a:gd name="T64" fmla="*/ 2147483647 w 144"/>
                <a:gd name="T65" fmla="*/ 2147483647 h 246"/>
                <a:gd name="T66" fmla="*/ 2147483647 w 144"/>
                <a:gd name="T67" fmla="*/ 2147483647 h 246"/>
                <a:gd name="T68" fmla="*/ 2147483647 w 144"/>
                <a:gd name="T69" fmla="*/ 2147483647 h 246"/>
                <a:gd name="T70" fmla="*/ 2147483647 w 144"/>
                <a:gd name="T71" fmla="*/ 2147483647 h 246"/>
                <a:gd name="T72" fmla="*/ 2147483647 w 144"/>
                <a:gd name="T73" fmla="*/ 2147483647 h 246"/>
                <a:gd name="T74" fmla="*/ 2147483647 w 144"/>
                <a:gd name="T75" fmla="*/ 2147483647 h 246"/>
                <a:gd name="T76" fmla="*/ 2147483647 w 144"/>
                <a:gd name="T77" fmla="*/ 2147483647 h 246"/>
                <a:gd name="T78" fmla="*/ 2147483647 w 144"/>
                <a:gd name="T79" fmla="*/ 2147483647 h 246"/>
                <a:gd name="T80" fmla="*/ 2147483647 w 144"/>
                <a:gd name="T81" fmla="*/ 2147483647 h 246"/>
                <a:gd name="T82" fmla="*/ 2147483647 w 144"/>
                <a:gd name="T83" fmla="*/ 2147483647 h 246"/>
                <a:gd name="T84" fmla="*/ 2147483647 w 144"/>
                <a:gd name="T85" fmla="*/ 2147483647 h 246"/>
                <a:gd name="T86" fmla="*/ 2147483647 w 144"/>
                <a:gd name="T87" fmla="*/ 2147483647 h 246"/>
                <a:gd name="T88" fmla="*/ 2147483647 w 144"/>
                <a:gd name="T89" fmla="*/ 2147483647 h 24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144"/>
                <a:gd name="T136" fmla="*/ 0 h 246"/>
                <a:gd name="T137" fmla="*/ 144 w 144"/>
                <a:gd name="T138" fmla="*/ 246 h 24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144" h="246">
                  <a:moveTo>
                    <a:pt x="96" y="210"/>
                  </a:moveTo>
                  <a:lnTo>
                    <a:pt x="96" y="204"/>
                  </a:lnTo>
                  <a:lnTo>
                    <a:pt x="108" y="204"/>
                  </a:lnTo>
                  <a:lnTo>
                    <a:pt x="120" y="198"/>
                  </a:lnTo>
                  <a:lnTo>
                    <a:pt x="120" y="174"/>
                  </a:lnTo>
                  <a:lnTo>
                    <a:pt x="138" y="174"/>
                  </a:lnTo>
                  <a:lnTo>
                    <a:pt x="144" y="168"/>
                  </a:lnTo>
                  <a:lnTo>
                    <a:pt x="144" y="138"/>
                  </a:lnTo>
                  <a:lnTo>
                    <a:pt x="120" y="144"/>
                  </a:lnTo>
                  <a:lnTo>
                    <a:pt x="120" y="126"/>
                  </a:lnTo>
                  <a:lnTo>
                    <a:pt x="114" y="126"/>
                  </a:lnTo>
                  <a:lnTo>
                    <a:pt x="108" y="120"/>
                  </a:lnTo>
                  <a:lnTo>
                    <a:pt x="108" y="96"/>
                  </a:lnTo>
                  <a:lnTo>
                    <a:pt x="102" y="84"/>
                  </a:lnTo>
                  <a:lnTo>
                    <a:pt x="102" y="42"/>
                  </a:lnTo>
                  <a:lnTo>
                    <a:pt x="96" y="24"/>
                  </a:lnTo>
                  <a:lnTo>
                    <a:pt x="84" y="24"/>
                  </a:lnTo>
                  <a:lnTo>
                    <a:pt x="72" y="6"/>
                  </a:lnTo>
                  <a:lnTo>
                    <a:pt x="66" y="12"/>
                  </a:lnTo>
                  <a:lnTo>
                    <a:pt x="36" y="0"/>
                  </a:lnTo>
                  <a:lnTo>
                    <a:pt x="36" y="18"/>
                  </a:lnTo>
                  <a:lnTo>
                    <a:pt x="24" y="24"/>
                  </a:lnTo>
                  <a:lnTo>
                    <a:pt x="0" y="24"/>
                  </a:lnTo>
                  <a:lnTo>
                    <a:pt x="18" y="36"/>
                  </a:lnTo>
                  <a:lnTo>
                    <a:pt x="24" y="30"/>
                  </a:lnTo>
                  <a:lnTo>
                    <a:pt x="30" y="48"/>
                  </a:lnTo>
                  <a:lnTo>
                    <a:pt x="18" y="60"/>
                  </a:lnTo>
                  <a:lnTo>
                    <a:pt x="24" y="66"/>
                  </a:lnTo>
                  <a:lnTo>
                    <a:pt x="48" y="66"/>
                  </a:lnTo>
                  <a:lnTo>
                    <a:pt x="48" y="84"/>
                  </a:lnTo>
                  <a:lnTo>
                    <a:pt x="42" y="96"/>
                  </a:lnTo>
                  <a:lnTo>
                    <a:pt x="42" y="114"/>
                  </a:lnTo>
                  <a:lnTo>
                    <a:pt x="36" y="132"/>
                  </a:lnTo>
                  <a:lnTo>
                    <a:pt x="36" y="156"/>
                  </a:lnTo>
                  <a:lnTo>
                    <a:pt x="24" y="180"/>
                  </a:lnTo>
                  <a:lnTo>
                    <a:pt x="24" y="186"/>
                  </a:lnTo>
                  <a:lnTo>
                    <a:pt x="42" y="204"/>
                  </a:lnTo>
                  <a:lnTo>
                    <a:pt x="54" y="210"/>
                  </a:lnTo>
                  <a:lnTo>
                    <a:pt x="60" y="216"/>
                  </a:lnTo>
                  <a:lnTo>
                    <a:pt x="60" y="234"/>
                  </a:lnTo>
                  <a:lnTo>
                    <a:pt x="66" y="240"/>
                  </a:lnTo>
                  <a:lnTo>
                    <a:pt x="84" y="240"/>
                  </a:lnTo>
                  <a:lnTo>
                    <a:pt x="90" y="246"/>
                  </a:lnTo>
                  <a:lnTo>
                    <a:pt x="96" y="246"/>
                  </a:lnTo>
                  <a:lnTo>
                    <a:pt x="96" y="210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grpSp>
          <p:nvGrpSpPr>
            <p:cNvPr id="113" name="Group 340">
              <a:extLst>
                <a:ext uri="{FF2B5EF4-FFF2-40B4-BE49-F238E27FC236}">
                  <a16:creationId xmlns:a16="http://schemas.microsoft.com/office/drawing/2014/main" id="{1E4117E0-DD4E-47C7-9C0B-A21333F9A14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110289" y="2854281"/>
              <a:ext cx="122302" cy="152341"/>
              <a:chOff x="2184" y="1242"/>
              <a:chExt cx="257" cy="316"/>
            </a:xfrm>
            <a:solidFill>
              <a:srgbClr val="24771B"/>
            </a:solidFill>
          </p:grpSpPr>
          <p:sp>
            <p:nvSpPr>
              <p:cNvPr id="114" name="Freeform 341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FBB5DAFA-A5E6-4FA3-9550-DE57B1820B6C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184" y="1242"/>
                <a:ext cx="257" cy="282"/>
              </a:xfrm>
              <a:custGeom>
                <a:avLst/>
                <a:gdLst/>
                <a:ahLst/>
                <a:cxnLst>
                  <a:cxn ang="0">
                    <a:pos x="464" y="374"/>
                  </a:cxn>
                  <a:cxn ang="0">
                    <a:pos x="453" y="310"/>
                  </a:cxn>
                  <a:cxn ang="0">
                    <a:pos x="453" y="235"/>
                  </a:cxn>
                  <a:cxn ang="0">
                    <a:pos x="378" y="224"/>
                  </a:cxn>
                  <a:cxn ang="0">
                    <a:pos x="302" y="171"/>
                  </a:cxn>
                  <a:cxn ang="0">
                    <a:pos x="291" y="118"/>
                  </a:cxn>
                  <a:cxn ang="0">
                    <a:pos x="259" y="128"/>
                  </a:cxn>
                  <a:cxn ang="0">
                    <a:pos x="216" y="53"/>
                  </a:cxn>
                  <a:cxn ang="0">
                    <a:pos x="87" y="0"/>
                  </a:cxn>
                  <a:cxn ang="0">
                    <a:pos x="0" y="43"/>
                  </a:cxn>
                  <a:cxn ang="0">
                    <a:pos x="32" y="96"/>
                  </a:cxn>
                  <a:cxn ang="0">
                    <a:pos x="65" y="139"/>
                  </a:cxn>
                  <a:cxn ang="0">
                    <a:pos x="54" y="150"/>
                  </a:cxn>
                  <a:cxn ang="0">
                    <a:pos x="32" y="181"/>
                  </a:cxn>
                  <a:cxn ang="0">
                    <a:pos x="32" y="192"/>
                  </a:cxn>
                  <a:cxn ang="0">
                    <a:pos x="76" y="203"/>
                  </a:cxn>
                  <a:cxn ang="0">
                    <a:pos x="87" y="267"/>
                  </a:cxn>
                  <a:cxn ang="0">
                    <a:pos x="65" y="310"/>
                  </a:cxn>
                  <a:cxn ang="0">
                    <a:pos x="98" y="363"/>
                  </a:cxn>
                  <a:cxn ang="0">
                    <a:pos x="119" y="395"/>
                  </a:cxn>
                  <a:cxn ang="0">
                    <a:pos x="157" y="442"/>
                  </a:cxn>
                  <a:cxn ang="0">
                    <a:pos x="173" y="438"/>
                  </a:cxn>
                  <a:cxn ang="0">
                    <a:pos x="180" y="444"/>
                  </a:cxn>
                  <a:cxn ang="0">
                    <a:pos x="230" y="446"/>
                  </a:cxn>
                  <a:cxn ang="0">
                    <a:pos x="237" y="431"/>
                  </a:cxn>
                  <a:cxn ang="0">
                    <a:pos x="258" y="416"/>
                  </a:cxn>
                  <a:cxn ang="0">
                    <a:pos x="266" y="418"/>
                  </a:cxn>
                  <a:cxn ang="0">
                    <a:pos x="268" y="407"/>
                  </a:cxn>
                  <a:cxn ang="0">
                    <a:pos x="267" y="399"/>
                  </a:cxn>
                  <a:cxn ang="0">
                    <a:pos x="254" y="388"/>
                  </a:cxn>
                  <a:cxn ang="0">
                    <a:pos x="262" y="387"/>
                  </a:cxn>
                  <a:cxn ang="0">
                    <a:pos x="279" y="380"/>
                  </a:cxn>
                  <a:cxn ang="0">
                    <a:pos x="288" y="372"/>
                  </a:cxn>
                  <a:cxn ang="0">
                    <a:pos x="298" y="389"/>
                  </a:cxn>
                  <a:cxn ang="0">
                    <a:pos x="292" y="399"/>
                  </a:cxn>
                  <a:cxn ang="0">
                    <a:pos x="309" y="402"/>
                  </a:cxn>
                  <a:cxn ang="0">
                    <a:pos x="321" y="404"/>
                  </a:cxn>
                  <a:cxn ang="0">
                    <a:pos x="326" y="408"/>
                  </a:cxn>
                  <a:cxn ang="0">
                    <a:pos x="328" y="433"/>
                  </a:cxn>
                  <a:cxn ang="0">
                    <a:pos x="334" y="429"/>
                  </a:cxn>
                  <a:cxn ang="0">
                    <a:pos x="335" y="448"/>
                  </a:cxn>
                  <a:cxn ang="0">
                    <a:pos x="348" y="452"/>
                  </a:cxn>
                  <a:cxn ang="0">
                    <a:pos x="356" y="467"/>
                  </a:cxn>
                  <a:cxn ang="0">
                    <a:pos x="354" y="478"/>
                  </a:cxn>
                  <a:cxn ang="0">
                    <a:pos x="356" y="482"/>
                  </a:cxn>
                  <a:cxn ang="0">
                    <a:pos x="369" y="485"/>
                  </a:cxn>
                  <a:cxn ang="0">
                    <a:pos x="381" y="492"/>
                  </a:cxn>
                  <a:cxn ang="0">
                    <a:pos x="390" y="496"/>
                  </a:cxn>
                  <a:cxn ang="0">
                    <a:pos x="399" y="501"/>
                  </a:cxn>
                  <a:cxn ang="0">
                    <a:pos x="392" y="513"/>
                  </a:cxn>
                  <a:cxn ang="0">
                    <a:pos x="384" y="528"/>
                  </a:cxn>
                  <a:cxn ang="0">
                    <a:pos x="376" y="542"/>
                  </a:cxn>
                  <a:cxn ang="0">
                    <a:pos x="453" y="492"/>
                  </a:cxn>
                  <a:cxn ang="0">
                    <a:pos x="486" y="470"/>
                  </a:cxn>
                  <a:cxn ang="0">
                    <a:pos x="486" y="406"/>
                  </a:cxn>
                </a:cxnLst>
                <a:rect l="0" t="0" r="r" b="b"/>
                <a:pathLst>
                  <a:path w="496" h="542">
                    <a:moveTo>
                      <a:pt x="486" y="406"/>
                    </a:moveTo>
                    <a:cubicBezTo>
                      <a:pt x="453" y="395"/>
                      <a:pt x="453" y="395"/>
                      <a:pt x="453" y="395"/>
                    </a:cubicBezTo>
                    <a:cubicBezTo>
                      <a:pt x="464" y="374"/>
                      <a:pt x="464" y="374"/>
                      <a:pt x="464" y="374"/>
                    </a:cubicBezTo>
                    <a:cubicBezTo>
                      <a:pt x="432" y="363"/>
                      <a:pt x="432" y="363"/>
                      <a:pt x="432" y="363"/>
                    </a:cubicBezTo>
                    <a:cubicBezTo>
                      <a:pt x="432" y="331"/>
                      <a:pt x="432" y="331"/>
                      <a:pt x="432" y="331"/>
                    </a:cubicBezTo>
                    <a:cubicBezTo>
                      <a:pt x="453" y="310"/>
                      <a:pt x="453" y="310"/>
                      <a:pt x="453" y="310"/>
                    </a:cubicBezTo>
                    <a:cubicBezTo>
                      <a:pt x="453" y="267"/>
                      <a:pt x="453" y="267"/>
                      <a:pt x="453" y="267"/>
                    </a:cubicBezTo>
                    <a:cubicBezTo>
                      <a:pt x="442" y="256"/>
                      <a:pt x="442" y="256"/>
                      <a:pt x="442" y="256"/>
                    </a:cubicBezTo>
                    <a:cubicBezTo>
                      <a:pt x="453" y="235"/>
                      <a:pt x="453" y="235"/>
                      <a:pt x="453" y="235"/>
                    </a:cubicBezTo>
                    <a:cubicBezTo>
                      <a:pt x="464" y="224"/>
                      <a:pt x="464" y="224"/>
                      <a:pt x="464" y="224"/>
                    </a:cubicBezTo>
                    <a:cubicBezTo>
                      <a:pt x="421" y="213"/>
                      <a:pt x="421" y="213"/>
                      <a:pt x="421" y="213"/>
                    </a:cubicBezTo>
                    <a:cubicBezTo>
                      <a:pt x="378" y="224"/>
                      <a:pt x="378" y="224"/>
                      <a:pt x="378" y="224"/>
                    </a:cubicBezTo>
                    <a:cubicBezTo>
                      <a:pt x="367" y="213"/>
                      <a:pt x="367" y="213"/>
                      <a:pt x="367" y="213"/>
                    </a:cubicBezTo>
                    <a:cubicBezTo>
                      <a:pt x="324" y="203"/>
                      <a:pt x="324" y="203"/>
                      <a:pt x="324" y="203"/>
                    </a:cubicBezTo>
                    <a:cubicBezTo>
                      <a:pt x="302" y="171"/>
                      <a:pt x="302" y="171"/>
                      <a:pt x="302" y="171"/>
                    </a:cubicBezTo>
                    <a:cubicBezTo>
                      <a:pt x="313" y="160"/>
                      <a:pt x="313" y="160"/>
                      <a:pt x="313" y="160"/>
                    </a:cubicBezTo>
                    <a:cubicBezTo>
                      <a:pt x="313" y="128"/>
                      <a:pt x="313" y="128"/>
                      <a:pt x="313" y="128"/>
                    </a:cubicBezTo>
                    <a:cubicBezTo>
                      <a:pt x="291" y="118"/>
                      <a:pt x="291" y="118"/>
                      <a:pt x="291" y="118"/>
                    </a:cubicBezTo>
                    <a:cubicBezTo>
                      <a:pt x="280" y="118"/>
                      <a:pt x="280" y="118"/>
                      <a:pt x="280" y="118"/>
                    </a:cubicBezTo>
                    <a:cubicBezTo>
                      <a:pt x="270" y="128"/>
                      <a:pt x="270" y="128"/>
                      <a:pt x="270" y="128"/>
                    </a:cubicBezTo>
                    <a:cubicBezTo>
                      <a:pt x="259" y="128"/>
                      <a:pt x="259" y="128"/>
                      <a:pt x="259" y="128"/>
                    </a:cubicBezTo>
                    <a:cubicBezTo>
                      <a:pt x="249" y="118"/>
                      <a:pt x="249" y="118"/>
                      <a:pt x="249" y="118"/>
                    </a:cubicBezTo>
                    <a:cubicBezTo>
                      <a:pt x="227" y="53"/>
                      <a:pt x="227" y="53"/>
                      <a:pt x="227" y="53"/>
                    </a:cubicBezTo>
                    <a:cubicBezTo>
                      <a:pt x="216" y="53"/>
                      <a:pt x="216" y="53"/>
                      <a:pt x="216" y="53"/>
                    </a:cubicBezTo>
                    <a:cubicBezTo>
                      <a:pt x="173" y="21"/>
                      <a:pt x="173" y="21"/>
                      <a:pt x="173" y="21"/>
                    </a:cubicBezTo>
                    <a:cubicBezTo>
                      <a:pt x="129" y="0"/>
                      <a:pt x="129" y="0"/>
                      <a:pt x="129" y="0"/>
                    </a:cubicBezTo>
                    <a:cubicBezTo>
                      <a:pt x="87" y="0"/>
                      <a:pt x="87" y="0"/>
                      <a:pt x="87" y="0"/>
                    </a:cubicBezTo>
                    <a:cubicBezTo>
                      <a:pt x="54" y="32"/>
                      <a:pt x="54" y="32"/>
                      <a:pt x="54" y="32"/>
                    </a:cubicBezTo>
                    <a:cubicBezTo>
                      <a:pt x="11" y="32"/>
                      <a:pt x="11" y="32"/>
                      <a:pt x="11" y="32"/>
                    </a:cubicBezTo>
                    <a:cubicBezTo>
                      <a:pt x="0" y="43"/>
                      <a:pt x="0" y="43"/>
                      <a:pt x="0" y="43"/>
                    </a:cubicBezTo>
                    <a:cubicBezTo>
                      <a:pt x="11" y="43"/>
                      <a:pt x="11" y="43"/>
                      <a:pt x="11" y="43"/>
                    </a:cubicBezTo>
                    <a:cubicBezTo>
                      <a:pt x="22" y="96"/>
                      <a:pt x="22" y="96"/>
                      <a:pt x="22" y="96"/>
                    </a:cubicBezTo>
                    <a:cubicBezTo>
                      <a:pt x="32" y="96"/>
                      <a:pt x="32" y="96"/>
                      <a:pt x="32" y="96"/>
                    </a:cubicBezTo>
                    <a:cubicBezTo>
                      <a:pt x="22" y="128"/>
                      <a:pt x="22" y="128"/>
                      <a:pt x="22" y="128"/>
                    </a:cubicBezTo>
                    <a:cubicBezTo>
                      <a:pt x="43" y="128"/>
                      <a:pt x="43" y="128"/>
                      <a:pt x="43" y="128"/>
                    </a:cubicBezTo>
                    <a:cubicBezTo>
                      <a:pt x="65" y="139"/>
                      <a:pt x="65" y="139"/>
                      <a:pt x="65" y="139"/>
                    </a:cubicBezTo>
                    <a:cubicBezTo>
                      <a:pt x="76" y="139"/>
                      <a:pt x="76" y="139"/>
                      <a:pt x="76" y="139"/>
                    </a:cubicBezTo>
                    <a:cubicBezTo>
                      <a:pt x="65" y="150"/>
                      <a:pt x="65" y="150"/>
                      <a:pt x="65" y="150"/>
                    </a:cubicBezTo>
                    <a:cubicBezTo>
                      <a:pt x="54" y="150"/>
                      <a:pt x="54" y="150"/>
                      <a:pt x="54" y="150"/>
                    </a:cubicBezTo>
                    <a:cubicBezTo>
                      <a:pt x="43" y="160"/>
                      <a:pt x="43" y="160"/>
                      <a:pt x="43" y="160"/>
                    </a:cubicBezTo>
                    <a:cubicBezTo>
                      <a:pt x="32" y="160"/>
                      <a:pt x="32" y="160"/>
                      <a:pt x="32" y="160"/>
                    </a:cubicBezTo>
                    <a:cubicBezTo>
                      <a:pt x="32" y="181"/>
                      <a:pt x="32" y="181"/>
                      <a:pt x="32" y="181"/>
                    </a:cubicBezTo>
                    <a:cubicBezTo>
                      <a:pt x="22" y="181"/>
                      <a:pt x="22" y="181"/>
                      <a:pt x="22" y="181"/>
                    </a:cubicBezTo>
                    <a:cubicBezTo>
                      <a:pt x="22" y="192"/>
                      <a:pt x="22" y="192"/>
                      <a:pt x="22" y="192"/>
                    </a:cubicBezTo>
                    <a:cubicBezTo>
                      <a:pt x="32" y="192"/>
                      <a:pt x="32" y="192"/>
                      <a:pt x="32" y="192"/>
                    </a:cubicBezTo>
                    <a:cubicBezTo>
                      <a:pt x="54" y="181"/>
                      <a:pt x="54" y="181"/>
                      <a:pt x="54" y="181"/>
                    </a:cubicBezTo>
                    <a:cubicBezTo>
                      <a:pt x="76" y="181"/>
                      <a:pt x="76" y="181"/>
                      <a:pt x="76" y="181"/>
                    </a:cubicBezTo>
                    <a:cubicBezTo>
                      <a:pt x="76" y="203"/>
                      <a:pt x="76" y="203"/>
                      <a:pt x="76" y="203"/>
                    </a:cubicBezTo>
                    <a:cubicBezTo>
                      <a:pt x="43" y="235"/>
                      <a:pt x="43" y="235"/>
                      <a:pt x="43" y="235"/>
                    </a:cubicBezTo>
                    <a:cubicBezTo>
                      <a:pt x="43" y="267"/>
                      <a:pt x="43" y="267"/>
                      <a:pt x="43" y="267"/>
                    </a:cubicBezTo>
                    <a:cubicBezTo>
                      <a:pt x="87" y="267"/>
                      <a:pt x="87" y="267"/>
                      <a:pt x="87" y="267"/>
                    </a:cubicBezTo>
                    <a:cubicBezTo>
                      <a:pt x="98" y="278"/>
                      <a:pt x="98" y="278"/>
                      <a:pt x="98" y="278"/>
                    </a:cubicBezTo>
                    <a:cubicBezTo>
                      <a:pt x="108" y="299"/>
                      <a:pt x="108" y="299"/>
                      <a:pt x="108" y="299"/>
                    </a:cubicBezTo>
                    <a:cubicBezTo>
                      <a:pt x="65" y="310"/>
                      <a:pt x="65" y="310"/>
                      <a:pt x="65" y="310"/>
                    </a:cubicBezTo>
                    <a:cubicBezTo>
                      <a:pt x="87" y="331"/>
                      <a:pt x="87" y="331"/>
                      <a:pt x="87" y="331"/>
                    </a:cubicBezTo>
                    <a:cubicBezTo>
                      <a:pt x="98" y="353"/>
                      <a:pt x="98" y="353"/>
                      <a:pt x="98" y="353"/>
                    </a:cubicBezTo>
                    <a:cubicBezTo>
                      <a:pt x="98" y="363"/>
                      <a:pt x="98" y="363"/>
                      <a:pt x="98" y="363"/>
                    </a:cubicBezTo>
                    <a:cubicBezTo>
                      <a:pt x="87" y="363"/>
                      <a:pt x="87" y="363"/>
                      <a:pt x="87" y="363"/>
                    </a:cubicBezTo>
                    <a:cubicBezTo>
                      <a:pt x="87" y="374"/>
                      <a:pt x="87" y="374"/>
                      <a:pt x="87" y="374"/>
                    </a:cubicBezTo>
                    <a:cubicBezTo>
                      <a:pt x="119" y="395"/>
                      <a:pt x="119" y="395"/>
                      <a:pt x="119" y="395"/>
                    </a:cubicBezTo>
                    <a:cubicBezTo>
                      <a:pt x="140" y="417"/>
                      <a:pt x="140" y="417"/>
                      <a:pt x="140" y="417"/>
                    </a:cubicBezTo>
                    <a:cubicBezTo>
                      <a:pt x="157" y="442"/>
                      <a:pt x="157" y="442"/>
                      <a:pt x="157" y="442"/>
                    </a:cubicBezTo>
                    <a:cubicBezTo>
                      <a:pt x="157" y="442"/>
                      <a:pt x="157" y="442"/>
                      <a:pt x="157" y="442"/>
                    </a:cubicBezTo>
                    <a:cubicBezTo>
                      <a:pt x="159" y="442"/>
                      <a:pt x="161" y="443"/>
                      <a:pt x="166" y="444"/>
                    </a:cubicBezTo>
                    <a:cubicBezTo>
                      <a:pt x="166" y="444"/>
                      <a:pt x="166" y="444"/>
                      <a:pt x="167" y="444"/>
                    </a:cubicBezTo>
                    <a:cubicBezTo>
                      <a:pt x="173" y="438"/>
                      <a:pt x="173" y="438"/>
                      <a:pt x="173" y="438"/>
                    </a:cubicBezTo>
                    <a:cubicBezTo>
                      <a:pt x="173" y="447"/>
                      <a:pt x="173" y="447"/>
                      <a:pt x="173" y="447"/>
                    </a:cubicBezTo>
                    <a:cubicBezTo>
                      <a:pt x="174" y="448"/>
                      <a:pt x="175" y="448"/>
                      <a:pt x="176" y="449"/>
                    </a:cubicBezTo>
                    <a:cubicBezTo>
                      <a:pt x="176" y="449"/>
                      <a:pt x="176" y="449"/>
                      <a:pt x="180" y="444"/>
                    </a:cubicBezTo>
                    <a:cubicBezTo>
                      <a:pt x="180" y="444"/>
                      <a:pt x="180" y="444"/>
                      <a:pt x="199" y="447"/>
                    </a:cubicBezTo>
                    <a:cubicBezTo>
                      <a:pt x="199" y="447"/>
                      <a:pt x="199" y="447"/>
                      <a:pt x="212" y="446"/>
                    </a:cubicBezTo>
                    <a:cubicBezTo>
                      <a:pt x="212" y="446"/>
                      <a:pt x="212" y="446"/>
                      <a:pt x="230" y="446"/>
                    </a:cubicBezTo>
                    <a:cubicBezTo>
                      <a:pt x="230" y="446"/>
                      <a:pt x="230" y="446"/>
                      <a:pt x="240" y="443"/>
                    </a:cubicBezTo>
                    <a:cubicBezTo>
                      <a:pt x="240" y="443"/>
                      <a:pt x="240" y="443"/>
                      <a:pt x="239" y="437"/>
                    </a:cubicBezTo>
                    <a:cubicBezTo>
                      <a:pt x="239" y="437"/>
                      <a:pt x="239" y="437"/>
                      <a:pt x="237" y="431"/>
                    </a:cubicBezTo>
                    <a:cubicBezTo>
                      <a:pt x="237" y="431"/>
                      <a:pt x="237" y="431"/>
                      <a:pt x="245" y="425"/>
                    </a:cubicBezTo>
                    <a:cubicBezTo>
                      <a:pt x="245" y="425"/>
                      <a:pt x="245" y="425"/>
                      <a:pt x="255" y="417"/>
                    </a:cubicBezTo>
                    <a:cubicBezTo>
                      <a:pt x="255" y="417"/>
                      <a:pt x="255" y="417"/>
                      <a:pt x="258" y="416"/>
                    </a:cubicBezTo>
                    <a:cubicBezTo>
                      <a:pt x="258" y="416"/>
                      <a:pt x="258" y="416"/>
                      <a:pt x="258" y="421"/>
                    </a:cubicBezTo>
                    <a:cubicBezTo>
                      <a:pt x="258" y="421"/>
                      <a:pt x="258" y="421"/>
                      <a:pt x="262" y="419"/>
                    </a:cubicBezTo>
                    <a:cubicBezTo>
                      <a:pt x="262" y="419"/>
                      <a:pt x="262" y="419"/>
                      <a:pt x="266" y="418"/>
                    </a:cubicBezTo>
                    <a:cubicBezTo>
                      <a:pt x="266" y="418"/>
                      <a:pt x="266" y="418"/>
                      <a:pt x="263" y="414"/>
                    </a:cubicBezTo>
                    <a:cubicBezTo>
                      <a:pt x="263" y="414"/>
                      <a:pt x="263" y="414"/>
                      <a:pt x="267" y="412"/>
                    </a:cubicBezTo>
                    <a:cubicBezTo>
                      <a:pt x="267" y="412"/>
                      <a:pt x="267" y="412"/>
                      <a:pt x="268" y="407"/>
                    </a:cubicBezTo>
                    <a:cubicBezTo>
                      <a:pt x="268" y="407"/>
                      <a:pt x="268" y="407"/>
                      <a:pt x="264" y="405"/>
                    </a:cubicBezTo>
                    <a:cubicBezTo>
                      <a:pt x="264" y="405"/>
                      <a:pt x="264" y="405"/>
                      <a:pt x="264" y="402"/>
                    </a:cubicBezTo>
                    <a:cubicBezTo>
                      <a:pt x="264" y="402"/>
                      <a:pt x="264" y="402"/>
                      <a:pt x="267" y="399"/>
                    </a:cubicBezTo>
                    <a:cubicBezTo>
                      <a:pt x="267" y="399"/>
                      <a:pt x="267" y="399"/>
                      <a:pt x="266" y="396"/>
                    </a:cubicBezTo>
                    <a:cubicBezTo>
                      <a:pt x="266" y="396"/>
                      <a:pt x="266" y="396"/>
                      <a:pt x="258" y="394"/>
                    </a:cubicBezTo>
                    <a:cubicBezTo>
                      <a:pt x="258" y="394"/>
                      <a:pt x="258" y="394"/>
                      <a:pt x="254" y="388"/>
                    </a:cubicBezTo>
                    <a:cubicBezTo>
                      <a:pt x="254" y="388"/>
                      <a:pt x="254" y="388"/>
                      <a:pt x="256" y="385"/>
                    </a:cubicBezTo>
                    <a:cubicBezTo>
                      <a:pt x="256" y="385"/>
                      <a:pt x="256" y="385"/>
                      <a:pt x="259" y="389"/>
                    </a:cubicBezTo>
                    <a:cubicBezTo>
                      <a:pt x="259" y="389"/>
                      <a:pt x="259" y="389"/>
                      <a:pt x="262" y="387"/>
                    </a:cubicBezTo>
                    <a:cubicBezTo>
                      <a:pt x="262" y="387"/>
                      <a:pt x="262" y="387"/>
                      <a:pt x="267" y="388"/>
                    </a:cubicBezTo>
                    <a:cubicBezTo>
                      <a:pt x="267" y="388"/>
                      <a:pt x="267" y="388"/>
                      <a:pt x="271" y="385"/>
                    </a:cubicBezTo>
                    <a:cubicBezTo>
                      <a:pt x="271" y="385"/>
                      <a:pt x="271" y="385"/>
                      <a:pt x="279" y="380"/>
                    </a:cubicBezTo>
                    <a:cubicBezTo>
                      <a:pt x="279" y="380"/>
                      <a:pt x="279" y="380"/>
                      <a:pt x="282" y="378"/>
                    </a:cubicBezTo>
                    <a:cubicBezTo>
                      <a:pt x="282" y="378"/>
                      <a:pt x="282" y="378"/>
                      <a:pt x="283" y="374"/>
                    </a:cubicBezTo>
                    <a:cubicBezTo>
                      <a:pt x="283" y="374"/>
                      <a:pt x="283" y="374"/>
                      <a:pt x="288" y="372"/>
                    </a:cubicBezTo>
                    <a:cubicBezTo>
                      <a:pt x="288" y="372"/>
                      <a:pt x="288" y="372"/>
                      <a:pt x="293" y="377"/>
                    </a:cubicBezTo>
                    <a:cubicBezTo>
                      <a:pt x="293" y="377"/>
                      <a:pt x="293" y="377"/>
                      <a:pt x="297" y="384"/>
                    </a:cubicBezTo>
                    <a:cubicBezTo>
                      <a:pt x="297" y="384"/>
                      <a:pt x="297" y="384"/>
                      <a:pt x="298" y="389"/>
                    </a:cubicBezTo>
                    <a:cubicBezTo>
                      <a:pt x="298" y="389"/>
                      <a:pt x="298" y="389"/>
                      <a:pt x="298" y="392"/>
                    </a:cubicBezTo>
                    <a:cubicBezTo>
                      <a:pt x="298" y="392"/>
                      <a:pt x="298" y="392"/>
                      <a:pt x="291" y="396"/>
                    </a:cubicBezTo>
                    <a:cubicBezTo>
                      <a:pt x="291" y="396"/>
                      <a:pt x="291" y="396"/>
                      <a:pt x="292" y="399"/>
                    </a:cubicBezTo>
                    <a:cubicBezTo>
                      <a:pt x="292" y="399"/>
                      <a:pt x="292" y="399"/>
                      <a:pt x="299" y="400"/>
                    </a:cubicBezTo>
                    <a:cubicBezTo>
                      <a:pt x="299" y="400"/>
                      <a:pt x="299" y="400"/>
                      <a:pt x="303" y="404"/>
                    </a:cubicBezTo>
                    <a:cubicBezTo>
                      <a:pt x="303" y="404"/>
                      <a:pt x="303" y="404"/>
                      <a:pt x="309" y="402"/>
                    </a:cubicBezTo>
                    <a:cubicBezTo>
                      <a:pt x="309" y="402"/>
                      <a:pt x="309" y="402"/>
                      <a:pt x="314" y="404"/>
                    </a:cubicBezTo>
                    <a:cubicBezTo>
                      <a:pt x="314" y="404"/>
                      <a:pt x="314" y="404"/>
                      <a:pt x="319" y="401"/>
                    </a:cubicBezTo>
                    <a:cubicBezTo>
                      <a:pt x="319" y="401"/>
                      <a:pt x="319" y="401"/>
                      <a:pt x="321" y="404"/>
                    </a:cubicBezTo>
                    <a:cubicBezTo>
                      <a:pt x="321" y="404"/>
                      <a:pt x="321" y="404"/>
                      <a:pt x="318" y="408"/>
                    </a:cubicBezTo>
                    <a:cubicBezTo>
                      <a:pt x="318" y="408"/>
                      <a:pt x="318" y="408"/>
                      <a:pt x="324" y="407"/>
                    </a:cubicBezTo>
                    <a:cubicBezTo>
                      <a:pt x="324" y="407"/>
                      <a:pt x="324" y="407"/>
                      <a:pt x="326" y="408"/>
                    </a:cubicBezTo>
                    <a:cubicBezTo>
                      <a:pt x="326" y="408"/>
                      <a:pt x="326" y="408"/>
                      <a:pt x="324" y="425"/>
                    </a:cubicBezTo>
                    <a:cubicBezTo>
                      <a:pt x="324" y="425"/>
                      <a:pt x="324" y="425"/>
                      <a:pt x="324" y="432"/>
                    </a:cubicBezTo>
                    <a:cubicBezTo>
                      <a:pt x="324" y="432"/>
                      <a:pt x="324" y="432"/>
                      <a:pt x="328" y="433"/>
                    </a:cubicBezTo>
                    <a:cubicBezTo>
                      <a:pt x="328" y="433"/>
                      <a:pt x="328" y="433"/>
                      <a:pt x="330" y="431"/>
                    </a:cubicBezTo>
                    <a:cubicBezTo>
                      <a:pt x="330" y="431"/>
                      <a:pt x="330" y="431"/>
                      <a:pt x="331" y="428"/>
                    </a:cubicBezTo>
                    <a:cubicBezTo>
                      <a:pt x="331" y="428"/>
                      <a:pt x="331" y="428"/>
                      <a:pt x="334" y="429"/>
                    </a:cubicBezTo>
                    <a:cubicBezTo>
                      <a:pt x="334" y="429"/>
                      <a:pt x="334" y="429"/>
                      <a:pt x="336" y="433"/>
                    </a:cubicBezTo>
                    <a:cubicBezTo>
                      <a:pt x="336" y="433"/>
                      <a:pt x="336" y="433"/>
                      <a:pt x="336" y="443"/>
                    </a:cubicBezTo>
                    <a:cubicBezTo>
                      <a:pt x="336" y="443"/>
                      <a:pt x="336" y="443"/>
                      <a:pt x="335" y="448"/>
                    </a:cubicBezTo>
                    <a:cubicBezTo>
                      <a:pt x="335" y="448"/>
                      <a:pt x="335" y="448"/>
                      <a:pt x="339" y="450"/>
                    </a:cubicBezTo>
                    <a:cubicBezTo>
                      <a:pt x="339" y="450"/>
                      <a:pt x="339" y="450"/>
                      <a:pt x="344" y="450"/>
                    </a:cubicBezTo>
                    <a:cubicBezTo>
                      <a:pt x="344" y="450"/>
                      <a:pt x="344" y="450"/>
                      <a:pt x="348" y="452"/>
                    </a:cubicBezTo>
                    <a:cubicBezTo>
                      <a:pt x="348" y="452"/>
                      <a:pt x="348" y="452"/>
                      <a:pt x="353" y="456"/>
                    </a:cubicBezTo>
                    <a:cubicBezTo>
                      <a:pt x="353" y="456"/>
                      <a:pt x="353" y="456"/>
                      <a:pt x="357" y="457"/>
                    </a:cubicBezTo>
                    <a:cubicBezTo>
                      <a:pt x="357" y="457"/>
                      <a:pt x="357" y="457"/>
                      <a:pt x="356" y="467"/>
                    </a:cubicBezTo>
                    <a:cubicBezTo>
                      <a:pt x="356" y="467"/>
                      <a:pt x="356" y="467"/>
                      <a:pt x="356" y="472"/>
                    </a:cubicBezTo>
                    <a:cubicBezTo>
                      <a:pt x="356" y="472"/>
                      <a:pt x="356" y="472"/>
                      <a:pt x="352" y="473"/>
                    </a:cubicBezTo>
                    <a:cubicBezTo>
                      <a:pt x="352" y="473"/>
                      <a:pt x="352" y="473"/>
                      <a:pt x="354" y="478"/>
                    </a:cubicBezTo>
                    <a:cubicBezTo>
                      <a:pt x="354" y="478"/>
                      <a:pt x="354" y="478"/>
                      <a:pt x="351" y="482"/>
                    </a:cubicBezTo>
                    <a:cubicBezTo>
                      <a:pt x="351" y="482"/>
                      <a:pt x="351" y="482"/>
                      <a:pt x="353" y="483"/>
                    </a:cubicBezTo>
                    <a:cubicBezTo>
                      <a:pt x="353" y="483"/>
                      <a:pt x="353" y="483"/>
                      <a:pt x="356" y="482"/>
                    </a:cubicBezTo>
                    <a:cubicBezTo>
                      <a:pt x="356" y="482"/>
                      <a:pt x="356" y="482"/>
                      <a:pt x="361" y="485"/>
                    </a:cubicBezTo>
                    <a:cubicBezTo>
                      <a:pt x="361" y="485"/>
                      <a:pt x="361" y="485"/>
                      <a:pt x="364" y="483"/>
                    </a:cubicBezTo>
                    <a:cubicBezTo>
                      <a:pt x="364" y="483"/>
                      <a:pt x="364" y="483"/>
                      <a:pt x="369" y="485"/>
                    </a:cubicBezTo>
                    <a:cubicBezTo>
                      <a:pt x="369" y="485"/>
                      <a:pt x="369" y="485"/>
                      <a:pt x="372" y="485"/>
                    </a:cubicBezTo>
                    <a:cubicBezTo>
                      <a:pt x="372" y="485"/>
                      <a:pt x="372" y="485"/>
                      <a:pt x="377" y="489"/>
                    </a:cubicBezTo>
                    <a:cubicBezTo>
                      <a:pt x="377" y="489"/>
                      <a:pt x="377" y="489"/>
                      <a:pt x="381" y="492"/>
                    </a:cubicBezTo>
                    <a:cubicBezTo>
                      <a:pt x="381" y="492"/>
                      <a:pt x="381" y="492"/>
                      <a:pt x="383" y="496"/>
                    </a:cubicBezTo>
                    <a:cubicBezTo>
                      <a:pt x="383" y="496"/>
                      <a:pt x="383" y="496"/>
                      <a:pt x="385" y="499"/>
                    </a:cubicBezTo>
                    <a:cubicBezTo>
                      <a:pt x="385" y="499"/>
                      <a:pt x="385" y="499"/>
                      <a:pt x="390" y="496"/>
                    </a:cubicBezTo>
                    <a:cubicBezTo>
                      <a:pt x="390" y="496"/>
                      <a:pt x="390" y="496"/>
                      <a:pt x="394" y="494"/>
                    </a:cubicBezTo>
                    <a:cubicBezTo>
                      <a:pt x="394" y="494"/>
                      <a:pt x="394" y="494"/>
                      <a:pt x="398" y="496"/>
                    </a:cubicBezTo>
                    <a:cubicBezTo>
                      <a:pt x="398" y="496"/>
                      <a:pt x="398" y="496"/>
                      <a:pt x="399" y="501"/>
                    </a:cubicBezTo>
                    <a:cubicBezTo>
                      <a:pt x="399" y="501"/>
                      <a:pt x="399" y="501"/>
                      <a:pt x="395" y="505"/>
                    </a:cubicBezTo>
                    <a:cubicBezTo>
                      <a:pt x="395" y="505"/>
                      <a:pt x="395" y="505"/>
                      <a:pt x="395" y="509"/>
                    </a:cubicBezTo>
                    <a:cubicBezTo>
                      <a:pt x="395" y="509"/>
                      <a:pt x="395" y="509"/>
                      <a:pt x="392" y="513"/>
                    </a:cubicBezTo>
                    <a:cubicBezTo>
                      <a:pt x="392" y="513"/>
                      <a:pt x="392" y="513"/>
                      <a:pt x="392" y="516"/>
                    </a:cubicBezTo>
                    <a:cubicBezTo>
                      <a:pt x="392" y="516"/>
                      <a:pt x="392" y="516"/>
                      <a:pt x="386" y="519"/>
                    </a:cubicBezTo>
                    <a:cubicBezTo>
                      <a:pt x="386" y="519"/>
                      <a:pt x="386" y="519"/>
                      <a:pt x="384" y="528"/>
                    </a:cubicBezTo>
                    <a:cubicBezTo>
                      <a:pt x="384" y="528"/>
                      <a:pt x="384" y="528"/>
                      <a:pt x="379" y="531"/>
                    </a:cubicBezTo>
                    <a:cubicBezTo>
                      <a:pt x="379" y="531"/>
                      <a:pt x="379" y="531"/>
                      <a:pt x="376" y="535"/>
                    </a:cubicBezTo>
                    <a:cubicBezTo>
                      <a:pt x="376" y="535"/>
                      <a:pt x="376" y="535"/>
                      <a:pt x="376" y="542"/>
                    </a:cubicBezTo>
                    <a:cubicBezTo>
                      <a:pt x="432" y="535"/>
                      <a:pt x="432" y="535"/>
                      <a:pt x="432" y="535"/>
                    </a:cubicBezTo>
                    <a:cubicBezTo>
                      <a:pt x="453" y="535"/>
                      <a:pt x="453" y="535"/>
                      <a:pt x="453" y="535"/>
                    </a:cubicBezTo>
                    <a:cubicBezTo>
                      <a:pt x="453" y="492"/>
                      <a:pt x="453" y="492"/>
                      <a:pt x="453" y="492"/>
                    </a:cubicBezTo>
                    <a:cubicBezTo>
                      <a:pt x="442" y="481"/>
                      <a:pt x="442" y="481"/>
                      <a:pt x="442" y="481"/>
                    </a:cubicBezTo>
                    <a:cubicBezTo>
                      <a:pt x="442" y="470"/>
                      <a:pt x="442" y="470"/>
                      <a:pt x="442" y="470"/>
                    </a:cubicBezTo>
                    <a:cubicBezTo>
                      <a:pt x="486" y="470"/>
                      <a:pt x="486" y="470"/>
                      <a:pt x="486" y="470"/>
                    </a:cubicBezTo>
                    <a:cubicBezTo>
                      <a:pt x="496" y="460"/>
                      <a:pt x="496" y="460"/>
                      <a:pt x="496" y="460"/>
                    </a:cubicBezTo>
                    <a:cubicBezTo>
                      <a:pt x="496" y="417"/>
                      <a:pt x="496" y="417"/>
                      <a:pt x="496" y="417"/>
                    </a:cubicBezTo>
                    <a:lnTo>
                      <a:pt x="486" y="406"/>
                    </a:lnTo>
                    <a:close/>
                  </a:path>
                </a:pathLst>
              </a:custGeom>
              <a:grp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en-US"/>
                </a:defPPr>
                <a:lvl1pPr marL="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464587" fontAlgn="auto">
                  <a:spcAft>
                    <a:spcPts val="0"/>
                  </a:spcAft>
                  <a:defRPr/>
                </a:pPr>
                <a:endParaRPr lang="en-GB" sz="475" kern="0">
                  <a:solidFill>
                    <a:srgbClr val="555555"/>
                  </a:solidFill>
                  <a:cs typeface="Calibri" pitchFamily="34" charset="0"/>
                </a:endParaRPr>
              </a:p>
            </p:txBody>
          </p:sp>
          <p:sp>
            <p:nvSpPr>
              <p:cNvPr id="115" name="Freeform 342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B8E20EF5-C18D-4B67-AB43-9ED231BE2134}"/>
                  </a:ext>
                </a:extLst>
              </p:cNvPr>
              <p:cNvSpPr>
                <a:spLocks noEditPoints="1"/>
              </p:cNvSpPr>
              <p:nvPr/>
            </p:nvSpPr>
            <p:spPr bwMode="gray">
              <a:xfrm>
                <a:off x="2268" y="1436"/>
                <a:ext cx="121" cy="122"/>
              </a:xfrm>
              <a:custGeom>
                <a:avLst/>
                <a:gdLst/>
                <a:ahLst/>
                <a:cxnLst>
                  <a:cxn ang="0">
                    <a:pos x="6" y="75"/>
                  </a:cxn>
                  <a:cxn ang="0">
                    <a:pos x="0" y="72"/>
                  </a:cxn>
                  <a:cxn ang="0">
                    <a:pos x="227" y="122"/>
                  </a:cxn>
                  <a:cxn ang="0">
                    <a:pos x="218" y="127"/>
                  </a:cxn>
                  <a:cxn ang="0">
                    <a:pos x="214" y="120"/>
                  </a:cxn>
                  <a:cxn ang="0">
                    <a:pos x="206" y="113"/>
                  </a:cxn>
                  <a:cxn ang="0">
                    <a:pos x="197" y="111"/>
                  </a:cxn>
                  <a:cxn ang="0">
                    <a:pos x="190" y="110"/>
                  </a:cxn>
                  <a:cxn ang="0">
                    <a:pos x="185" y="110"/>
                  </a:cxn>
                  <a:cxn ang="0">
                    <a:pos x="185" y="101"/>
                  </a:cxn>
                  <a:cxn ang="0">
                    <a:pos x="189" y="95"/>
                  </a:cxn>
                  <a:cxn ang="0">
                    <a:pos x="187" y="84"/>
                  </a:cxn>
                  <a:cxn ang="0">
                    <a:pos x="177" y="78"/>
                  </a:cxn>
                  <a:cxn ang="0">
                    <a:pos x="169" y="76"/>
                  </a:cxn>
                  <a:cxn ang="0">
                    <a:pos x="170" y="61"/>
                  </a:cxn>
                  <a:cxn ang="0">
                    <a:pos x="165" y="56"/>
                  </a:cxn>
                  <a:cxn ang="0">
                    <a:pos x="161" y="61"/>
                  </a:cxn>
                  <a:cxn ang="0">
                    <a:pos x="157" y="53"/>
                  </a:cxn>
                  <a:cxn ang="0">
                    <a:pos x="158" y="35"/>
                  </a:cxn>
                  <a:cxn ang="0">
                    <a:pos x="154" y="32"/>
                  </a:cxn>
                  <a:cxn ang="0">
                    <a:pos x="147" y="32"/>
                  </a:cxn>
                  <a:cxn ang="0">
                    <a:pos x="137" y="32"/>
                  </a:cxn>
                  <a:cxn ang="0">
                    <a:pos x="126" y="27"/>
                  </a:cxn>
                  <a:cxn ang="0">
                    <a:pos x="131" y="20"/>
                  </a:cxn>
                  <a:cxn ang="0">
                    <a:pos x="130" y="12"/>
                  </a:cxn>
                  <a:cxn ang="0">
                    <a:pos x="122" y="0"/>
                  </a:cxn>
                  <a:cxn ang="0">
                    <a:pos x="115" y="6"/>
                  </a:cxn>
                  <a:cxn ang="0">
                    <a:pos x="104" y="13"/>
                  </a:cxn>
                  <a:cxn ang="0">
                    <a:pos x="96" y="15"/>
                  </a:cxn>
                  <a:cxn ang="0">
                    <a:pos x="89" y="13"/>
                  </a:cxn>
                  <a:cxn ang="0">
                    <a:pos x="91" y="22"/>
                  </a:cxn>
                  <a:cxn ang="0">
                    <a:pos x="101" y="27"/>
                  </a:cxn>
                  <a:cxn ang="0">
                    <a:pos x="97" y="33"/>
                  </a:cxn>
                  <a:cxn ang="0">
                    <a:pos x="100" y="40"/>
                  </a:cxn>
                  <a:cxn ang="0">
                    <a:pos x="99" y="46"/>
                  </a:cxn>
                  <a:cxn ang="0">
                    <a:pos x="92" y="49"/>
                  </a:cxn>
                  <a:cxn ang="0">
                    <a:pos x="88" y="45"/>
                  </a:cxn>
                  <a:cxn ang="0">
                    <a:pos x="70" y="59"/>
                  </a:cxn>
                  <a:cxn ang="0">
                    <a:pos x="73" y="71"/>
                  </a:cxn>
                  <a:cxn ang="0">
                    <a:pos x="45" y="74"/>
                  </a:cxn>
                  <a:cxn ang="0">
                    <a:pos x="14" y="72"/>
                  </a:cxn>
                  <a:cxn ang="0">
                    <a:pos x="6" y="75"/>
                  </a:cxn>
                  <a:cxn ang="0">
                    <a:pos x="6" y="141"/>
                  </a:cxn>
                  <a:cxn ang="0">
                    <a:pos x="14" y="155"/>
                  </a:cxn>
                  <a:cxn ang="0">
                    <a:pos x="27" y="173"/>
                  </a:cxn>
                  <a:cxn ang="0">
                    <a:pos x="50" y="175"/>
                  </a:cxn>
                  <a:cxn ang="0">
                    <a:pos x="60" y="211"/>
                  </a:cxn>
                  <a:cxn ang="0">
                    <a:pos x="60" y="237"/>
                  </a:cxn>
                  <a:cxn ang="0">
                    <a:pos x="92" y="226"/>
                  </a:cxn>
                  <a:cxn ang="0">
                    <a:pos x="138" y="205"/>
                  </a:cxn>
                  <a:cxn ang="0">
                    <a:pos x="146" y="184"/>
                  </a:cxn>
                  <a:cxn ang="0">
                    <a:pos x="189" y="173"/>
                  </a:cxn>
                  <a:cxn ang="0">
                    <a:pos x="209" y="163"/>
                  </a:cxn>
                  <a:cxn ang="0">
                    <a:pos x="217" y="156"/>
                  </a:cxn>
                  <a:cxn ang="0">
                    <a:pos x="225" y="144"/>
                  </a:cxn>
                  <a:cxn ang="0">
                    <a:pos x="228" y="137"/>
                  </a:cxn>
                  <a:cxn ang="0">
                    <a:pos x="232" y="129"/>
                  </a:cxn>
                </a:cxnLst>
                <a:rect l="0" t="0" r="r" b="b"/>
                <a:pathLst>
                  <a:path w="232" h="237">
                    <a:moveTo>
                      <a:pt x="0" y="72"/>
                    </a:moveTo>
                    <a:cubicBezTo>
                      <a:pt x="1" y="72"/>
                      <a:pt x="2" y="73"/>
                      <a:pt x="6" y="75"/>
                    </a:cubicBezTo>
                    <a:cubicBezTo>
                      <a:pt x="6" y="66"/>
                      <a:pt x="6" y="66"/>
                      <a:pt x="6" y="66"/>
                    </a:cubicBezTo>
                    <a:lnTo>
                      <a:pt x="0" y="72"/>
                    </a:lnTo>
                    <a:close/>
                    <a:moveTo>
                      <a:pt x="231" y="124"/>
                    </a:moveTo>
                    <a:cubicBezTo>
                      <a:pt x="227" y="122"/>
                      <a:pt x="227" y="122"/>
                      <a:pt x="227" y="122"/>
                    </a:cubicBezTo>
                    <a:cubicBezTo>
                      <a:pt x="223" y="124"/>
                      <a:pt x="223" y="124"/>
                      <a:pt x="223" y="124"/>
                    </a:cubicBezTo>
                    <a:cubicBezTo>
                      <a:pt x="218" y="127"/>
                      <a:pt x="218" y="127"/>
                      <a:pt x="218" y="127"/>
                    </a:cubicBezTo>
                    <a:cubicBezTo>
                      <a:pt x="216" y="124"/>
                      <a:pt x="216" y="124"/>
                      <a:pt x="216" y="124"/>
                    </a:cubicBezTo>
                    <a:cubicBezTo>
                      <a:pt x="214" y="120"/>
                      <a:pt x="214" y="120"/>
                      <a:pt x="214" y="120"/>
                    </a:cubicBezTo>
                    <a:cubicBezTo>
                      <a:pt x="210" y="117"/>
                      <a:pt x="210" y="117"/>
                      <a:pt x="210" y="117"/>
                    </a:cubicBezTo>
                    <a:cubicBezTo>
                      <a:pt x="206" y="113"/>
                      <a:pt x="206" y="113"/>
                      <a:pt x="206" y="113"/>
                    </a:cubicBezTo>
                    <a:cubicBezTo>
                      <a:pt x="202" y="113"/>
                      <a:pt x="202" y="113"/>
                      <a:pt x="202" y="113"/>
                    </a:cubicBezTo>
                    <a:cubicBezTo>
                      <a:pt x="197" y="111"/>
                      <a:pt x="197" y="111"/>
                      <a:pt x="197" y="111"/>
                    </a:cubicBezTo>
                    <a:cubicBezTo>
                      <a:pt x="195" y="113"/>
                      <a:pt x="195" y="113"/>
                      <a:pt x="195" y="113"/>
                    </a:cubicBezTo>
                    <a:cubicBezTo>
                      <a:pt x="190" y="110"/>
                      <a:pt x="190" y="110"/>
                      <a:pt x="190" y="110"/>
                    </a:cubicBezTo>
                    <a:cubicBezTo>
                      <a:pt x="186" y="111"/>
                      <a:pt x="186" y="111"/>
                      <a:pt x="186" y="111"/>
                    </a:cubicBezTo>
                    <a:cubicBezTo>
                      <a:pt x="185" y="110"/>
                      <a:pt x="185" y="110"/>
                      <a:pt x="185" y="110"/>
                    </a:cubicBezTo>
                    <a:cubicBezTo>
                      <a:pt x="187" y="106"/>
                      <a:pt x="187" y="106"/>
                      <a:pt x="187" y="106"/>
                    </a:cubicBezTo>
                    <a:cubicBezTo>
                      <a:pt x="185" y="101"/>
                      <a:pt x="185" y="101"/>
                      <a:pt x="185" y="101"/>
                    </a:cubicBezTo>
                    <a:cubicBezTo>
                      <a:pt x="189" y="100"/>
                      <a:pt x="189" y="100"/>
                      <a:pt x="189" y="100"/>
                    </a:cubicBezTo>
                    <a:cubicBezTo>
                      <a:pt x="189" y="95"/>
                      <a:pt x="189" y="95"/>
                      <a:pt x="189" y="95"/>
                    </a:cubicBezTo>
                    <a:cubicBezTo>
                      <a:pt x="191" y="85"/>
                      <a:pt x="191" y="85"/>
                      <a:pt x="191" y="85"/>
                    </a:cubicBezTo>
                    <a:cubicBezTo>
                      <a:pt x="187" y="84"/>
                      <a:pt x="187" y="84"/>
                      <a:pt x="187" y="84"/>
                    </a:cubicBezTo>
                    <a:cubicBezTo>
                      <a:pt x="182" y="80"/>
                      <a:pt x="182" y="80"/>
                      <a:pt x="182" y="80"/>
                    </a:cubicBezTo>
                    <a:cubicBezTo>
                      <a:pt x="177" y="78"/>
                      <a:pt x="177" y="78"/>
                      <a:pt x="177" y="78"/>
                    </a:cubicBezTo>
                    <a:cubicBezTo>
                      <a:pt x="172" y="78"/>
                      <a:pt x="172" y="78"/>
                      <a:pt x="172" y="78"/>
                    </a:cubicBezTo>
                    <a:cubicBezTo>
                      <a:pt x="169" y="76"/>
                      <a:pt x="169" y="76"/>
                      <a:pt x="169" y="76"/>
                    </a:cubicBezTo>
                    <a:cubicBezTo>
                      <a:pt x="169" y="71"/>
                      <a:pt x="169" y="71"/>
                      <a:pt x="169" y="71"/>
                    </a:cubicBezTo>
                    <a:cubicBezTo>
                      <a:pt x="170" y="61"/>
                      <a:pt x="170" y="61"/>
                      <a:pt x="170" y="61"/>
                    </a:cubicBezTo>
                    <a:cubicBezTo>
                      <a:pt x="167" y="57"/>
                      <a:pt x="167" y="57"/>
                      <a:pt x="167" y="57"/>
                    </a:cubicBezTo>
                    <a:cubicBezTo>
                      <a:pt x="165" y="56"/>
                      <a:pt x="165" y="56"/>
                      <a:pt x="165" y="56"/>
                    </a:cubicBezTo>
                    <a:cubicBezTo>
                      <a:pt x="163" y="59"/>
                      <a:pt x="163" y="59"/>
                      <a:pt x="163" y="59"/>
                    </a:cubicBezTo>
                    <a:cubicBezTo>
                      <a:pt x="161" y="61"/>
                      <a:pt x="161" y="61"/>
                      <a:pt x="161" y="61"/>
                    </a:cubicBezTo>
                    <a:cubicBezTo>
                      <a:pt x="158" y="60"/>
                      <a:pt x="158" y="60"/>
                      <a:pt x="158" y="60"/>
                    </a:cubicBezTo>
                    <a:cubicBezTo>
                      <a:pt x="157" y="53"/>
                      <a:pt x="157" y="53"/>
                      <a:pt x="157" y="53"/>
                    </a:cubicBezTo>
                    <a:cubicBezTo>
                      <a:pt x="159" y="36"/>
                      <a:pt x="159" y="36"/>
                      <a:pt x="159" y="36"/>
                    </a:cubicBezTo>
                    <a:cubicBezTo>
                      <a:pt x="158" y="35"/>
                      <a:pt x="158" y="35"/>
                      <a:pt x="158" y="35"/>
                    </a:cubicBezTo>
                    <a:cubicBezTo>
                      <a:pt x="151" y="36"/>
                      <a:pt x="151" y="36"/>
                      <a:pt x="151" y="36"/>
                    </a:cubicBezTo>
                    <a:cubicBezTo>
                      <a:pt x="154" y="32"/>
                      <a:pt x="154" y="32"/>
                      <a:pt x="154" y="32"/>
                    </a:cubicBezTo>
                    <a:cubicBezTo>
                      <a:pt x="152" y="29"/>
                      <a:pt x="152" y="29"/>
                      <a:pt x="152" y="29"/>
                    </a:cubicBezTo>
                    <a:cubicBezTo>
                      <a:pt x="147" y="32"/>
                      <a:pt x="147" y="32"/>
                      <a:pt x="147" y="32"/>
                    </a:cubicBezTo>
                    <a:cubicBezTo>
                      <a:pt x="142" y="30"/>
                      <a:pt x="142" y="30"/>
                      <a:pt x="142" y="30"/>
                    </a:cubicBezTo>
                    <a:cubicBezTo>
                      <a:pt x="137" y="32"/>
                      <a:pt x="137" y="32"/>
                      <a:pt x="137" y="32"/>
                    </a:cubicBezTo>
                    <a:cubicBezTo>
                      <a:pt x="132" y="28"/>
                      <a:pt x="132" y="28"/>
                      <a:pt x="132" y="28"/>
                    </a:cubicBezTo>
                    <a:cubicBezTo>
                      <a:pt x="126" y="27"/>
                      <a:pt x="126" y="27"/>
                      <a:pt x="126" y="27"/>
                    </a:cubicBezTo>
                    <a:cubicBezTo>
                      <a:pt x="125" y="24"/>
                      <a:pt x="125" y="24"/>
                      <a:pt x="125" y="24"/>
                    </a:cubicBezTo>
                    <a:cubicBezTo>
                      <a:pt x="131" y="20"/>
                      <a:pt x="131" y="20"/>
                      <a:pt x="131" y="20"/>
                    </a:cubicBezTo>
                    <a:cubicBezTo>
                      <a:pt x="131" y="17"/>
                      <a:pt x="131" y="17"/>
                      <a:pt x="131" y="17"/>
                    </a:cubicBezTo>
                    <a:cubicBezTo>
                      <a:pt x="130" y="12"/>
                      <a:pt x="130" y="12"/>
                      <a:pt x="130" y="12"/>
                    </a:cubicBezTo>
                    <a:cubicBezTo>
                      <a:pt x="126" y="5"/>
                      <a:pt x="126" y="5"/>
                      <a:pt x="126" y="5"/>
                    </a:cubicBezTo>
                    <a:cubicBezTo>
                      <a:pt x="122" y="0"/>
                      <a:pt x="122" y="0"/>
                      <a:pt x="122" y="0"/>
                    </a:cubicBezTo>
                    <a:cubicBezTo>
                      <a:pt x="116" y="2"/>
                      <a:pt x="116" y="2"/>
                      <a:pt x="116" y="2"/>
                    </a:cubicBezTo>
                    <a:cubicBezTo>
                      <a:pt x="115" y="6"/>
                      <a:pt x="115" y="6"/>
                      <a:pt x="115" y="6"/>
                    </a:cubicBezTo>
                    <a:cubicBezTo>
                      <a:pt x="112" y="8"/>
                      <a:pt x="112" y="8"/>
                      <a:pt x="112" y="8"/>
                    </a:cubicBezTo>
                    <a:cubicBezTo>
                      <a:pt x="104" y="13"/>
                      <a:pt x="104" y="13"/>
                      <a:pt x="104" y="13"/>
                    </a:cubicBezTo>
                    <a:cubicBezTo>
                      <a:pt x="100" y="16"/>
                      <a:pt x="100" y="16"/>
                      <a:pt x="100" y="16"/>
                    </a:cubicBezTo>
                    <a:cubicBezTo>
                      <a:pt x="96" y="15"/>
                      <a:pt x="96" y="15"/>
                      <a:pt x="96" y="15"/>
                    </a:cubicBezTo>
                    <a:cubicBezTo>
                      <a:pt x="92" y="17"/>
                      <a:pt x="92" y="17"/>
                      <a:pt x="92" y="17"/>
                    </a:cubicBezTo>
                    <a:cubicBezTo>
                      <a:pt x="89" y="13"/>
                      <a:pt x="89" y="13"/>
                      <a:pt x="89" y="13"/>
                    </a:cubicBezTo>
                    <a:cubicBezTo>
                      <a:pt x="88" y="16"/>
                      <a:pt x="88" y="16"/>
                      <a:pt x="88" y="16"/>
                    </a:cubicBezTo>
                    <a:cubicBezTo>
                      <a:pt x="91" y="22"/>
                      <a:pt x="91" y="22"/>
                      <a:pt x="91" y="22"/>
                    </a:cubicBezTo>
                    <a:cubicBezTo>
                      <a:pt x="99" y="24"/>
                      <a:pt x="99" y="24"/>
                      <a:pt x="99" y="24"/>
                    </a:cubicBezTo>
                    <a:cubicBezTo>
                      <a:pt x="101" y="27"/>
                      <a:pt x="101" y="27"/>
                      <a:pt x="101" y="27"/>
                    </a:cubicBezTo>
                    <a:cubicBezTo>
                      <a:pt x="97" y="30"/>
                      <a:pt x="97" y="30"/>
                      <a:pt x="97" y="30"/>
                    </a:cubicBezTo>
                    <a:cubicBezTo>
                      <a:pt x="97" y="33"/>
                      <a:pt x="97" y="33"/>
                      <a:pt x="97" y="33"/>
                    </a:cubicBezTo>
                    <a:cubicBezTo>
                      <a:pt x="101" y="35"/>
                      <a:pt x="101" y="35"/>
                      <a:pt x="101" y="35"/>
                    </a:cubicBezTo>
                    <a:cubicBezTo>
                      <a:pt x="100" y="40"/>
                      <a:pt x="100" y="40"/>
                      <a:pt x="100" y="40"/>
                    </a:cubicBezTo>
                    <a:cubicBezTo>
                      <a:pt x="97" y="42"/>
                      <a:pt x="97" y="42"/>
                      <a:pt x="97" y="42"/>
                    </a:cubicBezTo>
                    <a:cubicBezTo>
                      <a:pt x="99" y="46"/>
                      <a:pt x="99" y="46"/>
                      <a:pt x="99" y="46"/>
                    </a:cubicBezTo>
                    <a:cubicBezTo>
                      <a:pt x="96" y="47"/>
                      <a:pt x="96" y="47"/>
                      <a:pt x="96" y="47"/>
                    </a:cubicBezTo>
                    <a:cubicBezTo>
                      <a:pt x="92" y="49"/>
                      <a:pt x="92" y="49"/>
                      <a:pt x="92" y="49"/>
                    </a:cubicBezTo>
                    <a:cubicBezTo>
                      <a:pt x="91" y="44"/>
                      <a:pt x="91" y="44"/>
                      <a:pt x="91" y="44"/>
                    </a:cubicBezTo>
                    <a:cubicBezTo>
                      <a:pt x="88" y="45"/>
                      <a:pt x="88" y="45"/>
                      <a:pt x="88" y="45"/>
                    </a:cubicBezTo>
                    <a:cubicBezTo>
                      <a:pt x="78" y="53"/>
                      <a:pt x="78" y="53"/>
                      <a:pt x="78" y="53"/>
                    </a:cubicBezTo>
                    <a:cubicBezTo>
                      <a:pt x="70" y="59"/>
                      <a:pt x="70" y="59"/>
                      <a:pt x="70" y="59"/>
                    </a:cubicBezTo>
                    <a:cubicBezTo>
                      <a:pt x="72" y="65"/>
                      <a:pt x="72" y="65"/>
                      <a:pt x="72" y="65"/>
                    </a:cubicBezTo>
                    <a:cubicBezTo>
                      <a:pt x="73" y="71"/>
                      <a:pt x="73" y="71"/>
                      <a:pt x="73" y="71"/>
                    </a:cubicBezTo>
                    <a:cubicBezTo>
                      <a:pt x="63" y="74"/>
                      <a:pt x="63" y="74"/>
                      <a:pt x="63" y="74"/>
                    </a:cubicBezTo>
                    <a:cubicBezTo>
                      <a:pt x="45" y="74"/>
                      <a:pt x="45" y="74"/>
                      <a:pt x="45" y="74"/>
                    </a:cubicBezTo>
                    <a:cubicBezTo>
                      <a:pt x="32" y="75"/>
                      <a:pt x="32" y="75"/>
                      <a:pt x="32" y="75"/>
                    </a:cubicBezTo>
                    <a:cubicBezTo>
                      <a:pt x="14" y="72"/>
                      <a:pt x="14" y="72"/>
                      <a:pt x="14" y="72"/>
                    </a:cubicBezTo>
                    <a:cubicBezTo>
                      <a:pt x="9" y="77"/>
                      <a:pt x="9" y="77"/>
                      <a:pt x="9" y="77"/>
                    </a:cubicBezTo>
                    <a:cubicBezTo>
                      <a:pt x="8" y="76"/>
                      <a:pt x="7" y="76"/>
                      <a:pt x="6" y="75"/>
                    </a:cubicBezTo>
                    <a:cubicBezTo>
                      <a:pt x="6" y="116"/>
                      <a:pt x="6" y="116"/>
                      <a:pt x="6" y="116"/>
                    </a:cubicBezTo>
                    <a:cubicBezTo>
                      <a:pt x="6" y="141"/>
                      <a:pt x="6" y="141"/>
                      <a:pt x="6" y="141"/>
                    </a:cubicBezTo>
                    <a:cubicBezTo>
                      <a:pt x="14" y="153"/>
                      <a:pt x="14" y="153"/>
                      <a:pt x="14" y="153"/>
                    </a:cubicBezTo>
                    <a:cubicBezTo>
                      <a:pt x="14" y="154"/>
                      <a:pt x="14" y="155"/>
                      <a:pt x="14" y="155"/>
                    </a:cubicBezTo>
                    <a:cubicBezTo>
                      <a:pt x="14" y="155"/>
                      <a:pt x="15" y="155"/>
                      <a:pt x="16" y="156"/>
                    </a:cubicBezTo>
                    <a:cubicBezTo>
                      <a:pt x="27" y="173"/>
                      <a:pt x="27" y="173"/>
                      <a:pt x="27" y="173"/>
                    </a:cubicBezTo>
                    <a:cubicBezTo>
                      <a:pt x="48" y="173"/>
                      <a:pt x="48" y="173"/>
                      <a:pt x="48" y="173"/>
                    </a:cubicBezTo>
                    <a:cubicBezTo>
                      <a:pt x="48" y="173"/>
                      <a:pt x="49" y="174"/>
                      <a:pt x="50" y="175"/>
                    </a:cubicBezTo>
                    <a:cubicBezTo>
                      <a:pt x="59" y="201"/>
                      <a:pt x="59" y="201"/>
                      <a:pt x="59" y="201"/>
                    </a:cubicBezTo>
                    <a:cubicBezTo>
                      <a:pt x="59" y="205"/>
                      <a:pt x="60" y="208"/>
                      <a:pt x="60" y="211"/>
                    </a:cubicBezTo>
                    <a:cubicBezTo>
                      <a:pt x="60" y="229"/>
                      <a:pt x="60" y="229"/>
                      <a:pt x="60" y="229"/>
                    </a:cubicBezTo>
                    <a:cubicBezTo>
                      <a:pt x="60" y="237"/>
                      <a:pt x="60" y="237"/>
                      <a:pt x="60" y="237"/>
                    </a:cubicBezTo>
                    <a:cubicBezTo>
                      <a:pt x="76" y="232"/>
                      <a:pt x="76" y="232"/>
                      <a:pt x="76" y="232"/>
                    </a:cubicBezTo>
                    <a:cubicBezTo>
                      <a:pt x="92" y="226"/>
                      <a:pt x="92" y="226"/>
                      <a:pt x="92" y="226"/>
                    </a:cubicBezTo>
                    <a:cubicBezTo>
                      <a:pt x="103" y="205"/>
                      <a:pt x="103" y="205"/>
                      <a:pt x="103" y="205"/>
                    </a:cubicBezTo>
                    <a:cubicBezTo>
                      <a:pt x="138" y="205"/>
                      <a:pt x="138" y="205"/>
                      <a:pt x="138" y="205"/>
                    </a:cubicBezTo>
                    <a:cubicBezTo>
                      <a:pt x="146" y="205"/>
                      <a:pt x="146" y="205"/>
                      <a:pt x="146" y="205"/>
                    </a:cubicBezTo>
                    <a:cubicBezTo>
                      <a:pt x="146" y="184"/>
                      <a:pt x="146" y="184"/>
                      <a:pt x="146" y="184"/>
                    </a:cubicBezTo>
                    <a:cubicBezTo>
                      <a:pt x="178" y="184"/>
                      <a:pt x="178" y="184"/>
                      <a:pt x="178" y="184"/>
                    </a:cubicBezTo>
                    <a:cubicBezTo>
                      <a:pt x="189" y="173"/>
                      <a:pt x="189" y="173"/>
                      <a:pt x="189" y="173"/>
                    </a:cubicBezTo>
                    <a:cubicBezTo>
                      <a:pt x="210" y="170"/>
                      <a:pt x="210" y="170"/>
                      <a:pt x="210" y="170"/>
                    </a:cubicBezTo>
                    <a:cubicBezTo>
                      <a:pt x="209" y="163"/>
                      <a:pt x="209" y="163"/>
                      <a:pt x="209" y="163"/>
                    </a:cubicBezTo>
                    <a:cubicBezTo>
                      <a:pt x="213" y="159"/>
                      <a:pt x="213" y="159"/>
                      <a:pt x="213" y="159"/>
                    </a:cubicBezTo>
                    <a:cubicBezTo>
                      <a:pt x="217" y="156"/>
                      <a:pt x="217" y="156"/>
                      <a:pt x="217" y="156"/>
                    </a:cubicBezTo>
                    <a:cubicBezTo>
                      <a:pt x="219" y="147"/>
                      <a:pt x="219" y="147"/>
                      <a:pt x="219" y="147"/>
                    </a:cubicBezTo>
                    <a:cubicBezTo>
                      <a:pt x="225" y="144"/>
                      <a:pt x="225" y="144"/>
                      <a:pt x="225" y="144"/>
                    </a:cubicBezTo>
                    <a:cubicBezTo>
                      <a:pt x="225" y="141"/>
                      <a:pt x="225" y="141"/>
                      <a:pt x="225" y="141"/>
                    </a:cubicBezTo>
                    <a:cubicBezTo>
                      <a:pt x="228" y="137"/>
                      <a:pt x="228" y="137"/>
                      <a:pt x="228" y="137"/>
                    </a:cubicBezTo>
                    <a:cubicBezTo>
                      <a:pt x="229" y="133"/>
                      <a:pt x="229" y="133"/>
                      <a:pt x="229" y="133"/>
                    </a:cubicBezTo>
                    <a:cubicBezTo>
                      <a:pt x="232" y="129"/>
                      <a:pt x="232" y="129"/>
                      <a:pt x="232" y="129"/>
                    </a:cubicBezTo>
                    <a:cubicBezTo>
                      <a:pt x="231" y="124"/>
                      <a:pt x="231" y="124"/>
                      <a:pt x="231" y="124"/>
                    </a:cubicBezTo>
                    <a:close/>
                  </a:path>
                </a:pathLst>
              </a:custGeom>
              <a:grp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en-US"/>
                </a:defPPr>
                <a:lvl1pPr marL="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464587" fontAlgn="auto">
                  <a:spcAft>
                    <a:spcPts val="0"/>
                  </a:spcAft>
                  <a:defRPr/>
                </a:pPr>
                <a:endParaRPr lang="en-GB" sz="475" kern="0">
                  <a:solidFill>
                    <a:srgbClr val="555555"/>
                  </a:solidFill>
                  <a:cs typeface="Calibri" pitchFamily="34" charset="0"/>
                </a:endParaRPr>
              </a:p>
            </p:txBody>
          </p:sp>
        </p:grpSp>
      </p:grpSp>
      <p:grpSp>
        <p:nvGrpSpPr>
          <p:cNvPr id="116" name="South_africa_Oceanea">
            <a:extLst>
              <a:ext uri="{FF2B5EF4-FFF2-40B4-BE49-F238E27FC236}">
                <a16:creationId xmlns:a16="http://schemas.microsoft.com/office/drawing/2014/main" id="{0BDFE415-701F-499B-9360-25506D12DF6E}"/>
              </a:ext>
            </a:extLst>
          </p:cNvPr>
          <p:cNvGrpSpPr>
            <a:grpSpLocks/>
          </p:cNvGrpSpPr>
          <p:nvPr userDrawn="1"/>
        </p:nvGrpSpPr>
        <p:grpSpPr bwMode="auto">
          <a:xfrm>
            <a:off x="5915025" y="3427413"/>
            <a:ext cx="4900613" cy="2528887"/>
            <a:chOff x="5914601" y="3674444"/>
            <a:chExt cx="4900828" cy="2529573"/>
          </a:xfrm>
        </p:grpSpPr>
        <p:sp>
          <p:nvSpPr>
            <p:cNvPr id="117" name="Philippines" descr="© INSCALE GmbH, 05.05.2010&#10;http://www.presentationload.com/">
              <a:extLst>
                <a:ext uri="{FF2B5EF4-FFF2-40B4-BE49-F238E27FC236}">
                  <a16:creationId xmlns:a16="http://schemas.microsoft.com/office/drawing/2014/main" id="{D4B036FB-7C7C-41C9-801B-831BA3452E2D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9234210" y="3842765"/>
              <a:ext cx="315926" cy="539896"/>
            </a:xfrm>
            <a:custGeom>
              <a:avLst/>
              <a:gdLst>
                <a:gd name="T0" fmla="*/ 2147483647 w 714"/>
                <a:gd name="T1" fmla="*/ 2147483647 h 1200"/>
                <a:gd name="T2" fmla="*/ 2147483647 w 714"/>
                <a:gd name="T3" fmla="*/ 2147483647 h 1200"/>
                <a:gd name="T4" fmla="*/ 2147483647 w 714"/>
                <a:gd name="T5" fmla="*/ 2147483647 h 1200"/>
                <a:gd name="T6" fmla="*/ 2147483647 w 714"/>
                <a:gd name="T7" fmla="*/ 2147483647 h 1200"/>
                <a:gd name="T8" fmla="*/ 2147483647 w 714"/>
                <a:gd name="T9" fmla="*/ 2147483647 h 1200"/>
                <a:gd name="T10" fmla="*/ 2147483647 w 714"/>
                <a:gd name="T11" fmla="*/ 2147483647 h 1200"/>
                <a:gd name="T12" fmla="*/ 2147483647 w 714"/>
                <a:gd name="T13" fmla="*/ 2147483647 h 1200"/>
                <a:gd name="T14" fmla="*/ 2147483647 w 714"/>
                <a:gd name="T15" fmla="*/ 2147483647 h 1200"/>
                <a:gd name="T16" fmla="*/ 2147483647 w 714"/>
                <a:gd name="T17" fmla="*/ 2147483647 h 1200"/>
                <a:gd name="T18" fmla="*/ 2147483647 w 714"/>
                <a:gd name="T19" fmla="*/ 2147483647 h 1200"/>
                <a:gd name="T20" fmla="*/ 2147483647 w 714"/>
                <a:gd name="T21" fmla="*/ 2147483647 h 1200"/>
                <a:gd name="T22" fmla="*/ 2147483647 w 714"/>
                <a:gd name="T23" fmla="*/ 2147483647 h 1200"/>
                <a:gd name="T24" fmla="*/ 2147483647 w 714"/>
                <a:gd name="T25" fmla="*/ 2147483647 h 1200"/>
                <a:gd name="T26" fmla="*/ 2147483647 w 714"/>
                <a:gd name="T27" fmla="*/ 2147483647 h 1200"/>
                <a:gd name="T28" fmla="*/ 2147483647 w 714"/>
                <a:gd name="T29" fmla="*/ 2147483647 h 1200"/>
                <a:gd name="T30" fmla="*/ 2147483647 w 714"/>
                <a:gd name="T31" fmla="*/ 2147483647 h 1200"/>
                <a:gd name="T32" fmla="*/ 2147483647 w 714"/>
                <a:gd name="T33" fmla="*/ 2147483647 h 1200"/>
                <a:gd name="T34" fmla="*/ 2147483647 w 714"/>
                <a:gd name="T35" fmla="*/ 2147483647 h 1200"/>
                <a:gd name="T36" fmla="*/ 2147483647 w 714"/>
                <a:gd name="T37" fmla="*/ 2147483647 h 1200"/>
                <a:gd name="T38" fmla="*/ 2147483647 w 714"/>
                <a:gd name="T39" fmla="*/ 2147483647 h 1200"/>
                <a:gd name="T40" fmla="*/ 2147483647 w 714"/>
                <a:gd name="T41" fmla="*/ 2147483647 h 1200"/>
                <a:gd name="T42" fmla="*/ 2147483647 w 714"/>
                <a:gd name="T43" fmla="*/ 2147483647 h 1200"/>
                <a:gd name="T44" fmla="*/ 2147483647 w 714"/>
                <a:gd name="T45" fmla="*/ 2147483647 h 1200"/>
                <a:gd name="T46" fmla="*/ 2147483647 w 714"/>
                <a:gd name="T47" fmla="*/ 2147483647 h 1200"/>
                <a:gd name="T48" fmla="*/ 2147483647 w 714"/>
                <a:gd name="T49" fmla="*/ 2147483647 h 1200"/>
                <a:gd name="T50" fmla="*/ 2147483647 w 714"/>
                <a:gd name="T51" fmla="*/ 2147483647 h 1200"/>
                <a:gd name="T52" fmla="*/ 2147483647 w 714"/>
                <a:gd name="T53" fmla="*/ 2147483647 h 1200"/>
                <a:gd name="T54" fmla="*/ 2147483647 w 714"/>
                <a:gd name="T55" fmla="*/ 2147483647 h 1200"/>
                <a:gd name="T56" fmla="*/ 2147483647 w 714"/>
                <a:gd name="T57" fmla="*/ 2147483647 h 1200"/>
                <a:gd name="T58" fmla="*/ 2147483647 w 714"/>
                <a:gd name="T59" fmla="*/ 2147483647 h 1200"/>
                <a:gd name="T60" fmla="*/ 2147483647 w 714"/>
                <a:gd name="T61" fmla="*/ 2147483647 h 1200"/>
                <a:gd name="T62" fmla="*/ 2147483647 w 714"/>
                <a:gd name="T63" fmla="*/ 2147483647 h 1200"/>
                <a:gd name="T64" fmla="*/ 2147483647 w 714"/>
                <a:gd name="T65" fmla="*/ 2147483647 h 1200"/>
                <a:gd name="T66" fmla="*/ 2147483647 w 714"/>
                <a:gd name="T67" fmla="*/ 2147483647 h 1200"/>
                <a:gd name="T68" fmla="*/ 2147483647 w 714"/>
                <a:gd name="T69" fmla="*/ 2147483647 h 1200"/>
                <a:gd name="T70" fmla="*/ 2147483647 w 714"/>
                <a:gd name="T71" fmla="*/ 2147483647 h 1200"/>
                <a:gd name="T72" fmla="*/ 2147483647 w 714"/>
                <a:gd name="T73" fmla="*/ 2147483647 h 1200"/>
                <a:gd name="T74" fmla="*/ 2147483647 w 714"/>
                <a:gd name="T75" fmla="*/ 2147483647 h 1200"/>
                <a:gd name="T76" fmla="*/ 2147483647 w 714"/>
                <a:gd name="T77" fmla="*/ 2147483647 h 1200"/>
                <a:gd name="T78" fmla="*/ 2147483647 w 714"/>
                <a:gd name="T79" fmla="*/ 0 h 1200"/>
                <a:gd name="T80" fmla="*/ 2147483647 w 714"/>
                <a:gd name="T81" fmla="*/ 2147483647 h 1200"/>
                <a:gd name="T82" fmla="*/ 2147483647 w 714"/>
                <a:gd name="T83" fmla="*/ 2147483647 h 1200"/>
                <a:gd name="T84" fmla="*/ 2147483647 w 714"/>
                <a:gd name="T85" fmla="*/ 2147483647 h 1200"/>
                <a:gd name="T86" fmla="*/ 2147483647 w 714"/>
                <a:gd name="T87" fmla="*/ 2147483647 h 1200"/>
                <a:gd name="T88" fmla="*/ 2147483647 w 714"/>
                <a:gd name="T89" fmla="*/ 2147483647 h 1200"/>
                <a:gd name="T90" fmla="*/ 2147483647 w 714"/>
                <a:gd name="T91" fmla="*/ 2147483647 h 1200"/>
                <a:gd name="T92" fmla="*/ 2147483647 w 714"/>
                <a:gd name="T93" fmla="*/ 2147483647 h 1200"/>
                <a:gd name="T94" fmla="*/ 2147483647 w 714"/>
                <a:gd name="T95" fmla="*/ 2147483647 h 1200"/>
                <a:gd name="T96" fmla="*/ 2147483647 w 714"/>
                <a:gd name="T97" fmla="*/ 2147483647 h 1200"/>
                <a:gd name="T98" fmla="*/ 2147483647 w 714"/>
                <a:gd name="T99" fmla="*/ 2147483647 h 1200"/>
                <a:gd name="T100" fmla="*/ 2147483647 w 714"/>
                <a:gd name="T101" fmla="*/ 2147483647 h 1200"/>
                <a:gd name="T102" fmla="*/ 2147483647 w 714"/>
                <a:gd name="T103" fmla="*/ 2147483647 h 1200"/>
                <a:gd name="T104" fmla="*/ 2147483647 w 714"/>
                <a:gd name="T105" fmla="*/ 2147483647 h 1200"/>
                <a:gd name="T106" fmla="*/ 2147483647 w 714"/>
                <a:gd name="T107" fmla="*/ 2147483647 h 1200"/>
                <a:gd name="T108" fmla="*/ 2147483647 w 714"/>
                <a:gd name="T109" fmla="*/ 2147483647 h 1200"/>
                <a:gd name="T110" fmla="*/ 2147483647 w 714"/>
                <a:gd name="T111" fmla="*/ 2147483647 h 1200"/>
                <a:gd name="T112" fmla="*/ 2147483647 w 714"/>
                <a:gd name="T113" fmla="*/ 2147483647 h 1200"/>
                <a:gd name="T114" fmla="*/ 2147483647 w 714"/>
                <a:gd name="T115" fmla="*/ 2147483647 h 1200"/>
                <a:gd name="T116" fmla="*/ 2147483647 w 714"/>
                <a:gd name="T117" fmla="*/ 2147483647 h 120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714"/>
                <a:gd name="T178" fmla="*/ 0 h 1200"/>
                <a:gd name="T179" fmla="*/ 714 w 714"/>
                <a:gd name="T180" fmla="*/ 1200 h 1200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714" h="1200">
                  <a:moveTo>
                    <a:pt x="702" y="1140"/>
                  </a:moveTo>
                  <a:lnTo>
                    <a:pt x="690" y="1170"/>
                  </a:lnTo>
                  <a:lnTo>
                    <a:pt x="696" y="1200"/>
                  </a:lnTo>
                  <a:lnTo>
                    <a:pt x="714" y="1182"/>
                  </a:lnTo>
                  <a:lnTo>
                    <a:pt x="714" y="1140"/>
                  </a:lnTo>
                  <a:lnTo>
                    <a:pt x="702" y="1140"/>
                  </a:lnTo>
                  <a:close/>
                  <a:moveTo>
                    <a:pt x="582" y="1176"/>
                  </a:moveTo>
                  <a:lnTo>
                    <a:pt x="600" y="1140"/>
                  </a:lnTo>
                  <a:lnTo>
                    <a:pt x="576" y="1134"/>
                  </a:lnTo>
                  <a:lnTo>
                    <a:pt x="582" y="1176"/>
                  </a:lnTo>
                  <a:close/>
                  <a:moveTo>
                    <a:pt x="246" y="1038"/>
                  </a:moveTo>
                  <a:lnTo>
                    <a:pt x="264" y="1050"/>
                  </a:lnTo>
                  <a:lnTo>
                    <a:pt x="282" y="1020"/>
                  </a:lnTo>
                  <a:lnTo>
                    <a:pt x="258" y="1008"/>
                  </a:lnTo>
                  <a:lnTo>
                    <a:pt x="246" y="1038"/>
                  </a:lnTo>
                  <a:close/>
                  <a:moveTo>
                    <a:pt x="504" y="558"/>
                  </a:moveTo>
                  <a:lnTo>
                    <a:pt x="540" y="576"/>
                  </a:lnTo>
                  <a:lnTo>
                    <a:pt x="540" y="582"/>
                  </a:lnTo>
                  <a:lnTo>
                    <a:pt x="534" y="588"/>
                  </a:lnTo>
                  <a:lnTo>
                    <a:pt x="504" y="588"/>
                  </a:lnTo>
                  <a:lnTo>
                    <a:pt x="570" y="642"/>
                  </a:lnTo>
                  <a:lnTo>
                    <a:pt x="570" y="618"/>
                  </a:lnTo>
                  <a:lnTo>
                    <a:pt x="600" y="624"/>
                  </a:lnTo>
                  <a:lnTo>
                    <a:pt x="576" y="588"/>
                  </a:lnTo>
                  <a:lnTo>
                    <a:pt x="576" y="582"/>
                  </a:lnTo>
                  <a:lnTo>
                    <a:pt x="570" y="576"/>
                  </a:lnTo>
                  <a:lnTo>
                    <a:pt x="570" y="558"/>
                  </a:lnTo>
                  <a:lnTo>
                    <a:pt x="564" y="546"/>
                  </a:lnTo>
                  <a:lnTo>
                    <a:pt x="534" y="516"/>
                  </a:lnTo>
                  <a:lnTo>
                    <a:pt x="522" y="510"/>
                  </a:lnTo>
                  <a:lnTo>
                    <a:pt x="504" y="504"/>
                  </a:lnTo>
                  <a:lnTo>
                    <a:pt x="492" y="498"/>
                  </a:lnTo>
                  <a:lnTo>
                    <a:pt x="474" y="498"/>
                  </a:lnTo>
                  <a:lnTo>
                    <a:pt x="468" y="504"/>
                  </a:lnTo>
                  <a:lnTo>
                    <a:pt x="468" y="528"/>
                  </a:lnTo>
                  <a:lnTo>
                    <a:pt x="492" y="552"/>
                  </a:lnTo>
                  <a:lnTo>
                    <a:pt x="504" y="558"/>
                  </a:lnTo>
                  <a:close/>
                  <a:moveTo>
                    <a:pt x="462" y="666"/>
                  </a:moveTo>
                  <a:lnTo>
                    <a:pt x="474" y="750"/>
                  </a:lnTo>
                  <a:lnTo>
                    <a:pt x="486" y="672"/>
                  </a:lnTo>
                  <a:lnTo>
                    <a:pt x="462" y="618"/>
                  </a:lnTo>
                  <a:lnTo>
                    <a:pt x="438" y="618"/>
                  </a:lnTo>
                  <a:lnTo>
                    <a:pt x="462" y="666"/>
                  </a:lnTo>
                  <a:close/>
                  <a:moveTo>
                    <a:pt x="492" y="738"/>
                  </a:moveTo>
                  <a:lnTo>
                    <a:pt x="522" y="738"/>
                  </a:lnTo>
                  <a:lnTo>
                    <a:pt x="528" y="708"/>
                  </a:lnTo>
                  <a:lnTo>
                    <a:pt x="498" y="702"/>
                  </a:lnTo>
                  <a:lnTo>
                    <a:pt x="492" y="738"/>
                  </a:lnTo>
                  <a:close/>
                  <a:moveTo>
                    <a:pt x="570" y="660"/>
                  </a:moveTo>
                  <a:lnTo>
                    <a:pt x="546" y="648"/>
                  </a:lnTo>
                  <a:lnTo>
                    <a:pt x="528" y="630"/>
                  </a:lnTo>
                  <a:lnTo>
                    <a:pt x="528" y="624"/>
                  </a:lnTo>
                  <a:lnTo>
                    <a:pt x="522" y="618"/>
                  </a:lnTo>
                  <a:lnTo>
                    <a:pt x="486" y="618"/>
                  </a:lnTo>
                  <a:lnTo>
                    <a:pt x="492" y="660"/>
                  </a:lnTo>
                  <a:lnTo>
                    <a:pt x="510" y="654"/>
                  </a:lnTo>
                  <a:lnTo>
                    <a:pt x="522" y="678"/>
                  </a:lnTo>
                  <a:lnTo>
                    <a:pt x="570" y="714"/>
                  </a:lnTo>
                  <a:lnTo>
                    <a:pt x="570" y="660"/>
                  </a:lnTo>
                  <a:close/>
                  <a:moveTo>
                    <a:pt x="162" y="600"/>
                  </a:moveTo>
                  <a:lnTo>
                    <a:pt x="144" y="582"/>
                  </a:lnTo>
                  <a:lnTo>
                    <a:pt x="138" y="606"/>
                  </a:lnTo>
                  <a:lnTo>
                    <a:pt x="132" y="618"/>
                  </a:lnTo>
                  <a:lnTo>
                    <a:pt x="126" y="624"/>
                  </a:lnTo>
                  <a:lnTo>
                    <a:pt x="120" y="642"/>
                  </a:lnTo>
                  <a:lnTo>
                    <a:pt x="120" y="654"/>
                  </a:lnTo>
                  <a:lnTo>
                    <a:pt x="126" y="660"/>
                  </a:lnTo>
                  <a:lnTo>
                    <a:pt x="138" y="666"/>
                  </a:lnTo>
                  <a:lnTo>
                    <a:pt x="150" y="678"/>
                  </a:lnTo>
                  <a:lnTo>
                    <a:pt x="144" y="684"/>
                  </a:lnTo>
                  <a:lnTo>
                    <a:pt x="120" y="696"/>
                  </a:lnTo>
                  <a:lnTo>
                    <a:pt x="114" y="702"/>
                  </a:lnTo>
                  <a:lnTo>
                    <a:pt x="102" y="708"/>
                  </a:lnTo>
                  <a:lnTo>
                    <a:pt x="96" y="732"/>
                  </a:lnTo>
                  <a:lnTo>
                    <a:pt x="72" y="750"/>
                  </a:lnTo>
                  <a:lnTo>
                    <a:pt x="72" y="762"/>
                  </a:lnTo>
                  <a:lnTo>
                    <a:pt x="60" y="774"/>
                  </a:lnTo>
                  <a:lnTo>
                    <a:pt x="48" y="780"/>
                  </a:lnTo>
                  <a:lnTo>
                    <a:pt x="42" y="786"/>
                  </a:lnTo>
                  <a:lnTo>
                    <a:pt x="30" y="792"/>
                  </a:lnTo>
                  <a:lnTo>
                    <a:pt x="24" y="798"/>
                  </a:lnTo>
                  <a:lnTo>
                    <a:pt x="18" y="798"/>
                  </a:lnTo>
                  <a:lnTo>
                    <a:pt x="18" y="804"/>
                  </a:lnTo>
                  <a:lnTo>
                    <a:pt x="12" y="810"/>
                  </a:lnTo>
                  <a:lnTo>
                    <a:pt x="0" y="834"/>
                  </a:lnTo>
                  <a:lnTo>
                    <a:pt x="0" y="864"/>
                  </a:lnTo>
                  <a:lnTo>
                    <a:pt x="30" y="834"/>
                  </a:lnTo>
                  <a:lnTo>
                    <a:pt x="30" y="816"/>
                  </a:lnTo>
                  <a:lnTo>
                    <a:pt x="36" y="810"/>
                  </a:lnTo>
                  <a:lnTo>
                    <a:pt x="42" y="810"/>
                  </a:lnTo>
                  <a:lnTo>
                    <a:pt x="78" y="798"/>
                  </a:lnTo>
                  <a:lnTo>
                    <a:pt x="84" y="792"/>
                  </a:lnTo>
                  <a:lnTo>
                    <a:pt x="84" y="762"/>
                  </a:lnTo>
                  <a:lnTo>
                    <a:pt x="90" y="750"/>
                  </a:lnTo>
                  <a:lnTo>
                    <a:pt x="96" y="744"/>
                  </a:lnTo>
                  <a:lnTo>
                    <a:pt x="114" y="738"/>
                  </a:lnTo>
                  <a:lnTo>
                    <a:pt x="126" y="732"/>
                  </a:lnTo>
                  <a:lnTo>
                    <a:pt x="144" y="720"/>
                  </a:lnTo>
                  <a:lnTo>
                    <a:pt x="162" y="714"/>
                  </a:lnTo>
                  <a:lnTo>
                    <a:pt x="168" y="702"/>
                  </a:lnTo>
                  <a:lnTo>
                    <a:pt x="174" y="696"/>
                  </a:lnTo>
                  <a:lnTo>
                    <a:pt x="174" y="684"/>
                  </a:lnTo>
                  <a:lnTo>
                    <a:pt x="156" y="648"/>
                  </a:lnTo>
                  <a:lnTo>
                    <a:pt x="156" y="624"/>
                  </a:lnTo>
                  <a:lnTo>
                    <a:pt x="162" y="612"/>
                  </a:lnTo>
                  <a:lnTo>
                    <a:pt x="162" y="600"/>
                  </a:lnTo>
                  <a:close/>
                  <a:moveTo>
                    <a:pt x="330" y="1026"/>
                  </a:moveTo>
                  <a:lnTo>
                    <a:pt x="372" y="1056"/>
                  </a:lnTo>
                  <a:lnTo>
                    <a:pt x="372" y="1020"/>
                  </a:lnTo>
                  <a:lnTo>
                    <a:pt x="348" y="1002"/>
                  </a:lnTo>
                  <a:lnTo>
                    <a:pt x="330" y="1026"/>
                  </a:lnTo>
                  <a:close/>
                  <a:moveTo>
                    <a:pt x="660" y="840"/>
                  </a:moveTo>
                  <a:lnTo>
                    <a:pt x="660" y="816"/>
                  </a:lnTo>
                  <a:lnTo>
                    <a:pt x="654" y="804"/>
                  </a:lnTo>
                  <a:lnTo>
                    <a:pt x="654" y="792"/>
                  </a:lnTo>
                  <a:lnTo>
                    <a:pt x="642" y="780"/>
                  </a:lnTo>
                  <a:lnTo>
                    <a:pt x="630" y="774"/>
                  </a:lnTo>
                  <a:lnTo>
                    <a:pt x="600" y="744"/>
                  </a:lnTo>
                  <a:lnTo>
                    <a:pt x="588" y="738"/>
                  </a:lnTo>
                  <a:lnTo>
                    <a:pt x="582" y="738"/>
                  </a:lnTo>
                  <a:lnTo>
                    <a:pt x="576" y="744"/>
                  </a:lnTo>
                  <a:lnTo>
                    <a:pt x="582" y="750"/>
                  </a:lnTo>
                  <a:lnTo>
                    <a:pt x="588" y="762"/>
                  </a:lnTo>
                  <a:lnTo>
                    <a:pt x="594" y="768"/>
                  </a:lnTo>
                  <a:lnTo>
                    <a:pt x="606" y="774"/>
                  </a:lnTo>
                  <a:lnTo>
                    <a:pt x="606" y="786"/>
                  </a:lnTo>
                  <a:lnTo>
                    <a:pt x="600" y="786"/>
                  </a:lnTo>
                  <a:lnTo>
                    <a:pt x="588" y="792"/>
                  </a:lnTo>
                  <a:lnTo>
                    <a:pt x="570" y="792"/>
                  </a:lnTo>
                  <a:lnTo>
                    <a:pt x="558" y="798"/>
                  </a:lnTo>
                  <a:lnTo>
                    <a:pt x="546" y="798"/>
                  </a:lnTo>
                  <a:lnTo>
                    <a:pt x="546" y="828"/>
                  </a:lnTo>
                  <a:lnTo>
                    <a:pt x="528" y="828"/>
                  </a:lnTo>
                  <a:lnTo>
                    <a:pt x="522" y="846"/>
                  </a:lnTo>
                  <a:lnTo>
                    <a:pt x="498" y="864"/>
                  </a:lnTo>
                  <a:lnTo>
                    <a:pt x="492" y="864"/>
                  </a:lnTo>
                  <a:lnTo>
                    <a:pt x="486" y="858"/>
                  </a:lnTo>
                  <a:lnTo>
                    <a:pt x="474" y="852"/>
                  </a:lnTo>
                  <a:lnTo>
                    <a:pt x="462" y="852"/>
                  </a:lnTo>
                  <a:lnTo>
                    <a:pt x="450" y="846"/>
                  </a:lnTo>
                  <a:lnTo>
                    <a:pt x="438" y="858"/>
                  </a:lnTo>
                  <a:lnTo>
                    <a:pt x="432" y="870"/>
                  </a:lnTo>
                  <a:lnTo>
                    <a:pt x="420" y="882"/>
                  </a:lnTo>
                  <a:lnTo>
                    <a:pt x="414" y="894"/>
                  </a:lnTo>
                  <a:lnTo>
                    <a:pt x="408" y="900"/>
                  </a:lnTo>
                  <a:lnTo>
                    <a:pt x="408" y="906"/>
                  </a:lnTo>
                  <a:lnTo>
                    <a:pt x="408" y="900"/>
                  </a:lnTo>
                  <a:lnTo>
                    <a:pt x="396" y="888"/>
                  </a:lnTo>
                  <a:lnTo>
                    <a:pt x="384" y="888"/>
                  </a:lnTo>
                  <a:lnTo>
                    <a:pt x="378" y="900"/>
                  </a:lnTo>
                  <a:lnTo>
                    <a:pt x="378" y="912"/>
                  </a:lnTo>
                  <a:lnTo>
                    <a:pt x="372" y="924"/>
                  </a:lnTo>
                  <a:lnTo>
                    <a:pt x="366" y="930"/>
                  </a:lnTo>
                  <a:lnTo>
                    <a:pt x="360" y="942"/>
                  </a:lnTo>
                  <a:lnTo>
                    <a:pt x="384" y="960"/>
                  </a:lnTo>
                  <a:lnTo>
                    <a:pt x="402" y="942"/>
                  </a:lnTo>
                  <a:lnTo>
                    <a:pt x="414" y="966"/>
                  </a:lnTo>
                  <a:lnTo>
                    <a:pt x="420" y="960"/>
                  </a:lnTo>
                  <a:lnTo>
                    <a:pt x="432" y="954"/>
                  </a:lnTo>
                  <a:lnTo>
                    <a:pt x="450" y="936"/>
                  </a:lnTo>
                  <a:lnTo>
                    <a:pt x="462" y="930"/>
                  </a:lnTo>
                  <a:lnTo>
                    <a:pt x="474" y="930"/>
                  </a:lnTo>
                  <a:lnTo>
                    <a:pt x="498" y="954"/>
                  </a:lnTo>
                  <a:lnTo>
                    <a:pt x="510" y="960"/>
                  </a:lnTo>
                  <a:lnTo>
                    <a:pt x="492" y="978"/>
                  </a:lnTo>
                  <a:lnTo>
                    <a:pt x="492" y="990"/>
                  </a:lnTo>
                  <a:lnTo>
                    <a:pt x="510" y="1026"/>
                  </a:lnTo>
                  <a:lnTo>
                    <a:pt x="522" y="1044"/>
                  </a:lnTo>
                  <a:lnTo>
                    <a:pt x="534" y="1056"/>
                  </a:lnTo>
                  <a:lnTo>
                    <a:pt x="546" y="1062"/>
                  </a:lnTo>
                  <a:lnTo>
                    <a:pt x="558" y="1062"/>
                  </a:lnTo>
                  <a:lnTo>
                    <a:pt x="570" y="1068"/>
                  </a:lnTo>
                  <a:lnTo>
                    <a:pt x="582" y="1068"/>
                  </a:lnTo>
                  <a:lnTo>
                    <a:pt x="606" y="1050"/>
                  </a:lnTo>
                  <a:lnTo>
                    <a:pt x="606" y="1074"/>
                  </a:lnTo>
                  <a:lnTo>
                    <a:pt x="630" y="1074"/>
                  </a:lnTo>
                  <a:lnTo>
                    <a:pt x="630" y="1038"/>
                  </a:lnTo>
                  <a:lnTo>
                    <a:pt x="624" y="1032"/>
                  </a:lnTo>
                  <a:lnTo>
                    <a:pt x="606" y="996"/>
                  </a:lnTo>
                  <a:lnTo>
                    <a:pt x="606" y="984"/>
                  </a:lnTo>
                  <a:lnTo>
                    <a:pt x="612" y="972"/>
                  </a:lnTo>
                  <a:lnTo>
                    <a:pt x="624" y="960"/>
                  </a:lnTo>
                  <a:lnTo>
                    <a:pt x="654" y="1014"/>
                  </a:lnTo>
                  <a:lnTo>
                    <a:pt x="654" y="1008"/>
                  </a:lnTo>
                  <a:lnTo>
                    <a:pt x="660" y="1002"/>
                  </a:lnTo>
                  <a:lnTo>
                    <a:pt x="672" y="978"/>
                  </a:lnTo>
                  <a:lnTo>
                    <a:pt x="678" y="960"/>
                  </a:lnTo>
                  <a:lnTo>
                    <a:pt x="678" y="936"/>
                  </a:lnTo>
                  <a:lnTo>
                    <a:pt x="672" y="918"/>
                  </a:lnTo>
                  <a:lnTo>
                    <a:pt x="666" y="912"/>
                  </a:lnTo>
                  <a:lnTo>
                    <a:pt x="660" y="900"/>
                  </a:lnTo>
                  <a:lnTo>
                    <a:pt x="660" y="840"/>
                  </a:lnTo>
                  <a:close/>
                  <a:moveTo>
                    <a:pt x="330" y="384"/>
                  </a:moveTo>
                  <a:lnTo>
                    <a:pt x="348" y="384"/>
                  </a:lnTo>
                  <a:lnTo>
                    <a:pt x="354" y="390"/>
                  </a:lnTo>
                  <a:lnTo>
                    <a:pt x="366" y="396"/>
                  </a:lnTo>
                  <a:lnTo>
                    <a:pt x="366" y="408"/>
                  </a:lnTo>
                  <a:lnTo>
                    <a:pt x="372" y="420"/>
                  </a:lnTo>
                  <a:lnTo>
                    <a:pt x="384" y="438"/>
                  </a:lnTo>
                  <a:lnTo>
                    <a:pt x="396" y="450"/>
                  </a:lnTo>
                  <a:lnTo>
                    <a:pt x="414" y="462"/>
                  </a:lnTo>
                  <a:lnTo>
                    <a:pt x="432" y="462"/>
                  </a:lnTo>
                  <a:lnTo>
                    <a:pt x="444" y="438"/>
                  </a:lnTo>
                  <a:lnTo>
                    <a:pt x="444" y="426"/>
                  </a:lnTo>
                  <a:lnTo>
                    <a:pt x="432" y="402"/>
                  </a:lnTo>
                  <a:lnTo>
                    <a:pt x="420" y="396"/>
                  </a:lnTo>
                  <a:lnTo>
                    <a:pt x="408" y="396"/>
                  </a:lnTo>
                  <a:lnTo>
                    <a:pt x="408" y="390"/>
                  </a:lnTo>
                  <a:lnTo>
                    <a:pt x="414" y="384"/>
                  </a:lnTo>
                  <a:lnTo>
                    <a:pt x="414" y="378"/>
                  </a:lnTo>
                  <a:lnTo>
                    <a:pt x="420" y="372"/>
                  </a:lnTo>
                  <a:lnTo>
                    <a:pt x="408" y="372"/>
                  </a:lnTo>
                  <a:lnTo>
                    <a:pt x="396" y="366"/>
                  </a:lnTo>
                  <a:lnTo>
                    <a:pt x="390" y="360"/>
                  </a:lnTo>
                  <a:lnTo>
                    <a:pt x="372" y="360"/>
                  </a:lnTo>
                  <a:lnTo>
                    <a:pt x="366" y="366"/>
                  </a:lnTo>
                  <a:lnTo>
                    <a:pt x="354" y="372"/>
                  </a:lnTo>
                  <a:lnTo>
                    <a:pt x="342" y="360"/>
                  </a:lnTo>
                  <a:lnTo>
                    <a:pt x="330" y="354"/>
                  </a:lnTo>
                  <a:lnTo>
                    <a:pt x="312" y="354"/>
                  </a:lnTo>
                  <a:lnTo>
                    <a:pt x="300" y="366"/>
                  </a:lnTo>
                  <a:lnTo>
                    <a:pt x="288" y="372"/>
                  </a:lnTo>
                  <a:lnTo>
                    <a:pt x="282" y="372"/>
                  </a:lnTo>
                  <a:lnTo>
                    <a:pt x="264" y="354"/>
                  </a:lnTo>
                  <a:lnTo>
                    <a:pt x="258" y="342"/>
                  </a:lnTo>
                  <a:lnTo>
                    <a:pt x="258" y="252"/>
                  </a:lnTo>
                  <a:lnTo>
                    <a:pt x="270" y="228"/>
                  </a:lnTo>
                  <a:lnTo>
                    <a:pt x="270" y="222"/>
                  </a:lnTo>
                  <a:lnTo>
                    <a:pt x="288" y="204"/>
                  </a:lnTo>
                  <a:lnTo>
                    <a:pt x="288" y="174"/>
                  </a:lnTo>
                  <a:lnTo>
                    <a:pt x="276" y="150"/>
                  </a:lnTo>
                  <a:lnTo>
                    <a:pt x="276" y="126"/>
                  </a:lnTo>
                  <a:lnTo>
                    <a:pt x="282" y="108"/>
                  </a:lnTo>
                  <a:lnTo>
                    <a:pt x="282" y="72"/>
                  </a:lnTo>
                  <a:lnTo>
                    <a:pt x="264" y="54"/>
                  </a:lnTo>
                  <a:lnTo>
                    <a:pt x="264" y="36"/>
                  </a:lnTo>
                  <a:lnTo>
                    <a:pt x="258" y="30"/>
                  </a:lnTo>
                  <a:lnTo>
                    <a:pt x="258" y="6"/>
                  </a:lnTo>
                  <a:lnTo>
                    <a:pt x="252" y="0"/>
                  </a:lnTo>
                  <a:lnTo>
                    <a:pt x="240" y="0"/>
                  </a:lnTo>
                  <a:lnTo>
                    <a:pt x="234" y="6"/>
                  </a:lnTo>
                  <a:lnTo>
                    <a:pt x="234" y="12"/>
                  </a:lnTo>
                  <a:lnTo>
                    <a:pt x="228" y="18"/>
                  </a:lnTo>
                  <a:lnTo>
                    <a:pt x="216" y="24"/>
                  </a:lnTo>
                  <a:lnTo>
                    <a:pt x="204" y="24"/>
                  </a:lnTo>
                  <a:lnTo>
                    <a:pt x="192" y="18"/>
                  </a:lnTo>
                  <a:lnTo>
                    <a:pt x="186" y="12"/>
                  </a:lnTo>
                  <a:lnTo>
                    <a:pt x="174" y="12"/>
                  </a:lnTo>
                  <a:lnTo>
                    <a:pt x="162" y="18"/>
                  </a:lnTo>
                  <a:lnTo>
                    <a:pt x="162" y="36"/>
                  </a:lnTo>
                  <a:lnTo>
                    <a:pt x="156" y="42"/>
                  </a:lnTo>
                  <a:lnTo>
                    <a:pt x="156" y="48"/>
                  </a:lnTo>
                  <a:lnTo>
                    <a:pt x="144" y="72"/>
                  </a:lnTo>
                  <a:lnTo>
                    <a:pt x="132" y="84"/>
                  </a:lnTo>
                  <a:lnTo>
                    <a:pt x="132" y="96"/>
                  </a:lnTo>
                  <a:lnTo>
                    <a:pt x="138" y="102"/>
                  </a:lnTo>
                  <a:lnTo>
                    <a:pt x="144" y="114"/>
                  </a:lnTo>
                  <a:lnTo>
                    <a:pt x="150" y="132"/>
                  </a:lnTo>
                  <a:lnTo>
                    <a:pt x="156" y="138"/>
                  </a:lnTo>
                  <a:lnTo>
                    <a:pt x="156" y="150"/>
                  </a:lnTo>
                  <a:lnTo>
                    <a:pt x="150" y="162"/>
                  </a:lnTo>
                  <a:lnTo>
                    <a:pt x="150" y="168"/>
                  </a:lnTo>
                  <a:lnTo>
                    <a:pt x="144" y="174"/>
                  </a:lnTo>
                  <a:lnTo>
                    <a:pt x="138" y="186"/>
                  </a:lnTo>
                  <a:lnTo>
                    <a:pt x="138" y="198"/>
                  </a:lnTo>
                  <a:lnTo>
                    <a:pt x="150" y="210"/>
                  </a:lnTo>
                  <a:lnTo>
                    <a:pt x="150" y="216"/>
                  </a:lnTo>
                  <a:lnTo>
                    <a:pt x="144" y="222"/>
                  </a:lnTo>
                  <a:lnTo>
                    <a:pt x="138" y="222"/>
                  </a:lnTo>
                  <a:lnTo>
                    <a:pt x="126" y="228"/>
                  </a:lnTo>
                  <a:lnTo>
                    <a:pt x="120" y="228"/>
                  </a:lnTo>
                  <a:lnTo>
                    <a:pt x="120" y="210"/>
                  </a:lnTo>
                  <a:lnTo>
                    <a:pt x="114" y="204"/>
                  </a:lnTo>
                  <a:lnTo>
                    <a:pt x="114" y="252"/>
                  </a:lnTo>
                  <a:lnTo>
                    <a:pt x="150" y="306"/>
                  </a:lnTo>
                  <a:lnTo>
                    <a:pt x="174" y="330"/>
                  </a:lnTo>
                  <a:lnTo>
                    <a:pt x="186" y="348"/>
                  </a:lnTo>
                  <a:lnTo>
                    <a:pt x="204" y="384"/>
                  </a:lnTo>
                  <a:lnTo>
                    <a:pt x="216" y="402"/>
                  </a:lnTo>
                  <a:lnTo>
                    <a:pt x="228" y="408"/>
                  </a:lnTo>
                  <a:lnTo>
                    <a:pt x="252" y="408"/>
                  </a:lnTo>
                  <a:lnTo>
                    <a:pt x="258" y="396"/>
                  </a:lnTo>
                  <a:lnTo>
                    <a:pt x="270" y="390"/>
                  </a:lnTo>
                  <a:lnTo>
                    <a:pt x="276" y="384"/>
                  </a:lnTo>
                  <a:lnTo>
                    <a:pt x="288" y="384"/>
                  </a:lnTo>
                  <a:lnTo>
                    <a:pt x="294" y="396"/>
                  </a:lnTo>
                  <a:lnTo>
                    <a:pt x="306" y="402"/>
                  </a:lnTo>
                  <a:lnTo>
                    <a:pt x="324" y="420"/>
                  </a:lnTo>
                  <a:lnTo>
                    <a:pt x="342" y="420"/>
                  </a:lnTo>
                  <a:lnTo>
                    <a:pt x="342" y="402"/>
                  </a:lnTo>
                  <a:lnTo>
                    <a:pt x="336" y="396"/>
                  </a:lnTo>
                  <a:lnTo>
                    <a:pt x="330" y="384"/>
                  </a:lnTo>
                  <a:close/>
                  <a:moveTo>
                    <a:pt x="258" y="432"/>
                  </a:moveTo>
                  <a:lnTo>
                    <a:pt x="246" y="426"/>
                  </a:lnTo>
                  <a:lnTo>
                    <a:pt x="204" y="426"/>
                  </a:lnTo>
                  <a:lnTo>
                    <a:pt x="234" y="468"/>
                  </a:lnTo>
                  <a:lnTo>
                    <a:pt x="258" y="534"/>
                  </a:lnTo>
                  <a:lnTo>
                    <a:pt x="270" y="528"/>
                  </a:lnTo>
                  <a:lnTo>
                    <a:pt x="276" y="516"/>
                  </a:lnTo>
                  <a:lnTo>
                    <a:pt x="282" y="510"/>
                  </a:lnTo>
                  <a:lnTo>
                    <a:pt x="282" y="486"/>
                  </a:lnTo>
                  <a:lnTo>
                    <a:pt x="276" y="480"/>
                  </a:lnTo>
                  <a:lnTo>
                    <a:pt x="270" y="468"/>
                  </a:lnTo>
                  <a:lnTo>
                    <a:pt x="270" y="450"/>
                  </a:lnTo>
                  <a:lnTo>
                    <a:pt x="264" y="438"/>
                  </a:lnTo>
                  <a:lnTo>
                    <a:pt x="258" y="432"/>
                  </a:lnTo>
                  <a:close/>
                  <a:moveTo>
                    <a:pt x="330" y="648"/>
                  </a:moveTo>
                  <a:lnTo>
                    <a:pt x="336" y="660"/>
                  </a:lnTo>
                  <a:lnTo>
                    <a:pt x="354" y="678"/>
                  </a:lnTo>
                  <a:lnTo>
                    <a:pt x="360" y="672"/>
                  </a:lnTo>
                  <a:lnTo>
                    <a:pt x="372" y="666"/>
                  </a:lnTo>
                  <a:lnTo>
                    <a:pt x="378" y="660"/>
                  </a:lnTo>
                  <a:lnTo>
                    <a:pt x="384" y="660"/>
                  </a:lnTo>
                  <a:lnTo>
                    <a:pt x="390" y="666"/>
                  </a:lnTo>
                  <a:lnTo>
                    <a:pt x="390" y="696"/>
                  </a:lnTo>
                  <a:lnTo>
                    <a:pt x="402" y="708"/>
                  </a:lnTo>
                  <a:lnTo>
                    <a:pt x="396" y="720"/>
                  </a:lnTo>
                  <a:lnTo>
                    <a:pt x="390" y="726"/>
                  </a:lnTo>
                  <a:lnTo>
                    <a:pt x="372" y="762"/>
                  </a:lnTo>
                  <a:lnTo>
                    <a:pt x="372" y="786"/>
                  </a:lnTo>
                  <a:lnTo>
                    <a:pt x="378" y="792"/>
                  </a:lnTo>
                  <a:lnTo>
                    <a:pt x="384" y="804"/>
                  </a:lnTo>
                  <a:lnTo>
                    <a:pt x="396" y="804"/>
                  </a:lnTo>
                  <a:lnTo>
                    <a:pt x="408" y="798"/>
                  </a:lnTo>
                  <a:lnTo>
                    <a:pt x="420" y="798"/>
                  </a:lnTo>
                  <a:lnTo>
                    <a:pt x="432" y="792"/>
                  </a:lnTo>
                  <a:lnTo>
                    <a:pt x="438" y="786"/>
                  </a:lnTo>
                  <a:lnTo>
                    <a:pt x="438" y="768"/>
                  </a:lnTo>
                  <a:lnTo>
                    <a:pt x="432" y="756"/>
                  </a:lnTo>
                  <a:lnTo>
                    <a:pt x="426" y="738"/>
                  </a:lnTo>
                  <a:lnTo>
                    <a:pt x="426" y="726"/>
                  </a:lnTo>
                  <a:lnTo>
                    <a:pt x="432" y="714"/>
                  </a:lnTo>
                  <a:lnTo>
                    <a:pt x="444" y="678"/>
                  </a:lnTo>
                  <a:lnTo>
                    <a:pt x="444" y="660"/>
                  </a:lnTo>
                  <a:lnTo>
                    <a:pt x="438" y="648"/>
                  </a:lnTo>
                  <a:lnTo>
                    <a:pt x="432" y="642"/>
                  </a:lnTo>
                  <a:lnTo>
                    <a:pt x="426" y="642"/>
                  </a:lnTo>
                  <a:lnTo>
                    <a:pt x="414" y="654"/>
                  </a:lnTo>
                  <a:lnTo>
                    <a:pt x="402" y="660"/>
                  </a:lnTo>
                  <a:lnTo>
                    <a:pt x="396" y="660"/>
                  </a:lnTo>
                  <a:lnTo>
                    <a:pt x="396" y="648"/>
                  </a:lnTo>
                  <a:lnTo>
                    <a:pt x="408" y="624"/>
                  </a:lnTo>
                  <a:lnTo>
                    <a:pt x="408" y="612"/>
                  </a:lnTo>
                  <a:lnTo>
                    <a:pt x="414" y="600"/>
                  </a:lnTo>
                  <a:lnTo>
                    <a:pt x="414" y="594"/>
                  </a:lnTo>
                  <a:lnTo>
                    <a:pt x="408" y="588"/>
                  </a:lnTo>
                  <a:lnTo>
                    <a:pt x="372" y="570"/>
                  </a:lnTo>
                  <a:lnTo>
                    <a:pt x="366" y="564"/>
                  </a:lnTo>
                  <a:lnTo>
                    <a:pt x="330" y="564"/>
                  </a:lnTo>
                  <a:lnTo>
                    <a:pt x="324" y="570"/>
                  </a:lnTo>
                  <a:lnTo>
                    <a:pt x="324" y="576"/>
                  </a:lnTo>
                  <a:lnTo>
                    <a:pt x="330" y="582"/>
                  </a:lnTo>
                  <a:lnTo>
                    <a:pt x="336" y="582"/>
                  </a:lnTo>
                  <a:lnTo>
                    <a:pt x="342" y="594"/>
                  </a:lnTo>
                  <a:lnTo>
                    <a:pt x="342" y="600"/>
                  </a:lnTo>
                  <a:lnTo>
                    <a:pt x="336" y="606"/>
                  </a:lnTo>
                  <a:lnTo>
                    <a:pt x="336" y="618"/>
                  </a:lnTo>
                  <a:lnTo>
                    <a:pt x="330" y="630"/>
                  </a:lnTo>
                  <a:lnTo>
                    <a:pt x="330" y="648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18" name="Parcel Islands" descr="© INSCALE GmbH, 05.05.2010&#10;http://www.presentationload.com/">
              <a:extLst>
                <a:ext uri="{FF2B5EF4-FFF2-40B4-BE49-F238E27FC236}">
                  <a16:creationId xmlns:a16="http://schemas.microsoft.com/office/drawing/2014/main" id="{87124999-0EEA-4905-8D93-FEB4255F649C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9019887" y="3895166"/>
              <a:ext cx="41277" cy="28583"/>
            </a:xfrm>
            <a:custGeom>
              <a:avLst/>
              <a:gdLst>
                <a:gd name="T0" fmla="*/ 2147483647 w 96"/>
                <a:gd name="T1" fmla="*/ 2147483647 h 66"/>
                <a:gd name="T2" fmla="*/ 2147483647 w 96"/>
                <a:gd name="T3" fmla="*/ 2147483647 h 66"/>
                <a:gd name="T4" fmla="*/ 0 w 96"/>
                <a:gd name="T5" fmla="*/ 2147483647 h 66"/>
                <a:gd name="T6" fmla="*/ 0 w 96"/>
                <a:gd name="T7" fmla="*/ 2147483647 h 66"/>
                <a:gd name="T8" fmla="*/ 2147483647 w 96"/>
                <a:gd name="T9" fmla="*/ 2147483647 h 66"/>
                <a:gd name="T10" fmla="*/ 2147483647 w 96"/>
                <a:gd name="T11" fmla="*/ 2147483647 h 66"/>
                <a:gd name="T12" fmla="*/ 2147483647 w 96"/>
                <a:gd name="T13" fmla="*/ 2147483647 h 66"/>
                <a:gd name="T14" fmla="*/ 2147483647 w 96"/>
                <a:gd name="T15" fmla="*/ 2147483647 h 66"/>
                <a:gd name="T16" fmla="*/ 2147483647 w 96"/>
                <a:gd name="T17" fmla="*/ 2147483647 h 66"/>
                <a:gd name="T18" fmla="*/ 2147483647 w 96"/>
                <a:gd name="T19" fmla="*/ 0 h 66"/>
                <a:gd name="T20" fmla="*/ 2147483647 w 96"/>
                <a:gd name="T21" fmla="*/ 2147483647 h 66"/>
                <a:gd name="T22" fmla="*/ 2147483647 w 96"/>
                <a:gd name="T23" fmla="*/ 2147483647 h 66"/>
                <a:gd name="T24" fmla="*/ 2147483647 w 96"/>
                <a:gd name="T25" fmla="*/ 2147483647 h 66"/>
                <a:gd name="T26" fmla="*/ 2147483647 w 96"/>
                <a:gd name="T27" fmla="*/ 2147483647 h 66"/>
                <a:gd name="T28" fmla="*/ 2147483647 w 96"/>
                <a:gd name="T29" fmla="*/ 0 h 66"/>
                <a:gd name="T30" fmla="*/ 2147483647 w 96"/>
                <a:gd name="T31" fmla="*/ 0 h 66"/>
                <a:gd name="T32" fmla="*/ 2147483647 w 96"/>
                <a:gd name="T33" fmla="*/ 2147483647 h 66"/>
                <a:gd name="T34" fmla="*/ 2147483647 w 96"/>
                <a:gd name="T35" fmla="*/ 2147483647 h 66"/>
                <a:gd name="T36" fmla="*/ 2147483647 w 96"/>
                <a:gd name="T37" fmla="*/ 2147483647 h 66"/>
                <a:gd name="T38" fmla="*/ 2147483647 w 96"/>
                <a:gd name="T39" fmla="*/ 2147483647 h 66"/>
                <a:gd name="T40" fmla="*/ 2147483647 w 96"/>
                <a:gd name="T41" fmla="*/ 2147483647 h 66"/>
                <a:gd name="T42" fmla="*/ 2147483647 w 96"/>
                <a:gd name="T43" fmla="*/ 2147483647 h 66"/>
                <a:gd name="T44" fmla="*/ 2147483647 w 96"/>
                <a:gd name="T45" fmla="*/ 2147483647 h 6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96"/>
                <a:gd name="T70" fmla="*/ 0 h 66"/>
                <a:gd name="T71" fmla="*/ 96 w 96"/>
                <a:gd name="T72" fmla="*/ 66 h 6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96" h="66">
                  <a:moveTo>
                    <a:pt x="12" y="42"/>
                  </a:moveTo>
                  <a:lnTo>
                    <a:pt x="6" y="42"/>
                  </a:lnTo>
                  <a:lnTo>
                    <a:pt x="0" y="48"/>
                  </a:lnTo>
                  <a:lnTo>
                    <a:pt x="0" y="60"/>
                  </a:lnTo>
                  <a:lnTo>
                    <a:pt x="6" y="66"/>
                  </a:lnTo>
                  <a:lnTo>
                    <a:pt x="12" y="66"/>
                  </a:lnTo>
                  <a:lnTo>
                    <a:pt x="24" y="54"/>
                  </a:lnTo>
                  <a:lnTo>
                    <a:pt x="24" y="42"/>
                  </a:lnTo>
                  <a:lnTo>
                    <a:pt x="12" y="42"/>
                  </a:lnTo>
                  <a:close/>
                  <a:moveTo>
                    <a:pt x="42" y="0"/>
                  </a:moveTo>
                  <a:lnTo>
                    <a:pt x="42" y="18"/>
                  </a:lnTo>
                  <a:lnTo>
                    <a:pt x="54" y="30"/>
                  </a:lnTo>
                  <a:lnTo>
                    <a:pt x="60" y="30"/>
                  </a:lnTo>
                  <a:lnTo>
                    <a:pt x="72" y="24"/>
                  </a:lnTo>
                  <a:lnTo>
                    <a:pt x="48" y="0"/>
                  </a:lnTo>
                  <a:lnTo>
                    <a:pt x="42" y="0"/>
                  </a:lnTo>
                  <a:close/>
                  <a:moveTo>
                    <a:pt x="96" y="36"/>
                  </a:moveTo>
                  <a:lnTo>
                    <a:pt x="78" y="36"/>
                  </a:lnTo>
                  <a:lnTo>
                    <a:pt x="72" y="42"/>
                  </a:lnTo>
                  <a:lnTo>
                    <a:pt x="72" y="54"/>
                  </a:lnTo>
                  <a:lnTo>
                    <a:pt x="84" y="60"/>
                  </a:lnTo>
                  <a:lnTo>
                    <a:pt x="96" y="48"/>
                  </a:lnTo>
                  <a:lnTo>
                    <a:pt x="96" y="36"/>
                  </a:lnTo>
                  <a:close/>
                </a:path>
              </a:pathLst>
            </a:custGeom>
            <a:solidFill>
              <a:srgbClr val="FFFFFF">
                <a:lumMod val="75000"/>
              </a:srgbClr>
            </a:solidFill>
            <a:ln w="952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19" name="New Zealand" descr="© INSCALE GmbH, 05.05.2010&#10;http://www.presentationload.com/">
              <a:extLst>
                <a:ext uri="{FF2B5EF4-FFF2-40B4-BE49-F238E27FC236}">
                  <a16:creationId xmlns:a16="http://schemas.microsoft.com/office/drawing/2014/main" id="{0AA714B8-032B-494F-877F-95CE4299C222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10253429" y="5762572"/>
              <a:ext cx="562000" cy="441445"/>
            </a:xfrm>
            <a:custGeom>
              <a:avLst/>
              <a:gdLst>
                <a:gd name="T0" fmla="*/ 2147483647 w 1272"/>
                <a:gd name="T1" fmla="*/ 2147483647 h 984"/>
                <a:gd name="T2" fmla="*/ 2147483647 w 1272"/>
                <a:gd name="T3" fmla="*/ 2147483647 h 984"/>
                <a:gd name="T4" fmla="*/ 2147483647 w 1272"/>
                <a:gd name="T5" fmla="*/ 2147483647 h 984"/>
                <a:gd name="T6" fmla="*/ 2147483647 w 1272"/>
                <a:gd name="T7" fmla="*/ 2147483647 h 984"/>
                <a:gd name="T8" fmla="*/ 2147483647 w 1272"/>
                <a:gd name="T9" fmla="*/ 2147483647 h 984"/>
                <a:gd name="T10" fmla="*/ 2147483647 w 1272"/>
                <a:gd name="T11" fmla="*/ 2147483647 h 984"/>
                <a:gd name="T12" fmla="*/ 2147483647 w 1272"/>
                <a:gd name="T13" fmla="*/ 2147483647 h 984"/>
                <a:gd name="T14" fmla="*/ 2147483647 w 1272"/>
                <a:gd name="T15" fmla="*/ 2147483647 h 984"/>
                <a:gd name="T16" fmla="*/ 2147483647 w 1272"/>
                <a:gd name="T17" fmla="*/ 2147483647 h 984"/>
                <a:gd name="T18" fmla="*/ 2147483647 w 1272"/>
                <a:gd name="T19" fmla="*/ 2147483647 h 984"/>
                <a:gd name="T20" fmla="*/ 2147483647 w 1272"/>
                <a:gd name="T21" fmla="*/ 2147483647 h 984"/>
                <a:gd name="T22" fmla="*/ 2147483647 w 1272"/>
                <a:gd name="T23" fmla="*/ 2147483647 h 984"/>
                <a:gd name="T24" fmla="*/ 2147483647 w 1272"/>
                <a:gd name="T25" fmla="*/ 2147483647 h 984"/>
                <a:gd name="T26" fmla="*/ 2147483647 w 1272"/>
                <a:gd name="T27" fmla="*/ 2147483647 h 984"/>
                <a:gd name="T28" fmla="*/ 2147483647 w 1272"/>
                <a:gd name="T29" fmla="*/ 2147483647 h 984"/>
                <a:gd name="T30" fmla="*/ 2147483647 w 1272"/>
                <a:gd name="T31" fmla="*/ 2147483647 h 984"/>
                <a:gd name="T32" fmla="*/ 2147483647 w 1272"/>
                <a:gd name="T33" fmla="*/ 2147483647 h 984"/>
                <a:gd name="T34" fmla="*/ 2147483647 w 1272"/>
                <a:gd name="T35" fmla="*/ 2147483647 h 984"/>
                <a:gd name="T36" fmla="*/ 2147483647 w 1272"/>
                <a:gd name="T37" fmla="*/ 2147483647 h 984"/>
                <a:gd name="T38" fmla="*/ 2147483647 w 1272"/>
                <a:gd name="T39" fmla="*/ 2147483647 h 984"/>
                <a:gd name="T40" fmla="*/ 2147483647 w 1272"/>
                <a:gd name="T41" fmla="*/ 2147483647 h 984"/>
                <a:gd name="T42" fmla="*/ 2147483647 w 1272"/>
                <a:gd name="T43" fmla="*/ 2147483647 h 984"/>
                <a:gd name="T44" fmla="*/ 2147483647 w 1272"/>
                <a:gd name="T45" fmla="*/ 2147483647 h 984"/>
                <a:gd name="T46" fmla="*/ 2147483647 w 1272"/>
                <a:gd name="T47" fmla="*/ 2147483647 h 984"/>
                <a:gd name="T48" fmla="*/ 2147483647 w 1272"/>
                <a:gd name="T49" fmla="*/ 2147483647 h 984"/>
                <a:gd name="T50" fmla="*/ 2147483647 w 1272"/>
                <a:gd name="T51" fmla="*/ 2147483647 h 984"/>
                <a:gd name="T52" fmla="*/ 2147483647 w 1272"/>
                <a:gd name="T53" fmla="*/ 2147483647 h 984"/>
                <a:gd name="T54" fmla="*/ 2147483647 w 1272"/>
                <a:gd name="T55" fmla="*/ 2147483647 h 984"/>
                <a:gd name="T56" fmla="*/ 2147483647 w 1272"/>
                <a:gd name="T57" fmla="*/ 2147483647 h 984"/>
                <a:gd name="T58" fmla="*/ 2147483647 w 1272"/>
                <a:gd name="T59" fmla="*/ 2147483647 h 984"/>
                <a:gd name="T60" fmla="*/ 2147483647 w 1272"/>
                <a:gd name="T61" fmla="*/ 2147483647 h 984"/>
                <a:gd name="T62" fmla="*/ 2147483647 w 1272"/>
                <a:gd name="T63" fmla="*/ 2147483647 h 984"/>
                <a:gd name="T64" fmla="*/ 2147483647 w 1272"/>
                <a:gd name="T65" fmla="*/ 2147483647 h 984"/>
                <a:gd name="T66" fmla="*/ 2147483647 w 1272"/>
                <a:gd name="T67" fmla="*/ 2147483647 h 984"/>
                <a:gd name="T68" fmla="*/ 2147483647 w 1272"/>
                <a:gd name="T69" fmla="*/ 2147483647 h 984"/>
                <a:gd name="T70" fmla="*/ 2147483647 w 1272"/>
                <a:gd name="T71" fmla="*/ 2147483647 h 984"/>
                <a:gd name="T72" fmla="*/ 2147483647 w 1272"/>
                <a:gd name="T73" fmla="*/ 2147483647 h 984"/>
                <a:gd name="T74" fmla="*/ 2147483647 w 1272"/>
                <a:gd name="T75" fmla="*/ 2147483647 h 984"/>
                <a:gd name="T76" fmla="*/ 2147483647 w 1272"/>
                <a:gd name="T77" fmla="*/ 2147483647 h 984"/>
                <a:gd name="T78" fmla="*/ 2147483647 w 1272"/>
                <a:gd name="T79" fmla="*/ 2147483647 h 984"/>
                <a:gd name="T80" fmla="*/ 2147483647 w 1272"/>
                <a:gd name="T81" fmla="*/ 2147483647 h 984"/>
                <a:gd name="T82" fmla="*/ 2147483647 w 1272"/>
                <a:gd name="T83" fmla="*/ 2147483647 h 984"/>
                <a:gd name="T84" fmla="*/ 2147483647 w 1272"/>
                <a:gd name="T85" fmla="*/ 2147483647 h 984"/>
                <a:gd name="T86" fmla="*/ 2147483647 w 1272"/>
                <a:gd name="T87" fmla="*/ 2147483647 h 984"/>
                <a:gd name="T88" fmla="*/ 2147483647 w 1272"/>
                <a:gd name="T89" fmla="*/ 2147483647 h 984"/>
                <a:gd name="T90" fmla="*/ 2147483647 w 1272"/>
                <a:gd name="T91" fmla="*/ 2147483647 h 984"/>
                <a:gd name="T92" fmla="*/ 2147483647 w 1272"/>
                <a:gd name="T93" fmla="*/ 2147483647 h 984"/>
                <a:gd name="T94" fmla="*/ 2147483647 w 1272"/>
                <a:gd name="T95" fmla="*/ 2147483647 h 984"/>
                <a:gd name="T96" fmla="*/ 2147483647 w 1272"/>
                <a:gd name="T97" fmla="*/ 2147483647 h 984"/>
                <a:gd name="T98" fmla="*/ 2147483647 w 1272"/>
                <a:gd name="T99" fmla="*/ 2147483647 h 984"/>
                <a:gd name="T100" fmla="*/ 2147483647 w 1272"/>
                <a:gd name="T101" fmla="*/ 2147483647 h 984"/>
                <a:gd name="T102" fmla="*/ 2147483647 w 1272"/>
                <a:gd name="T103" fmla="*/ 2147483647 h 984"/>
                <a:gd name="T104" fmla="*/ 2147483647 w 1272"/>
                <a:gd name="T105" fmla="*/ 2147483647 h 984"/>
                <a:gd name="T106" fmla="*/ 2147483647 w 1272"/>
                <a:gd name="T107" fmla="*/ 2147483647 h 984"/>
                <a:gd name="T108" fmla="*/ 2147483647 w 1272"/>
                <a:gd name="T109" fmla="*/ 2147483647 h 984"/>
                <a:gd name="T110" fmla="*/ 2147483647 w 1272"/>
                <a:gd name="T111" fmla="*/ 2147483647 h 984"/>
                <a:gd name="T112" fmla="*/ 2147483647 w 1272"/>
                <a:gd name="T113" fmla="*/ 2147483647 h 984"/>
                <a:gd name="T114" fmla="*/ 2147483647 w 1272"/>
                <a:gd name="T115" fmla="*/ 2147483647 h 984"/>
                <a:gd name="T116" fmla="*/ 2147483647 w 1272"/>
                <a:gd name="T117" fmla="*/ 2147483647 h 984"/>
                <a:gd name="T118" fmla="*/ 2147483647 w 1272"/>
                <a:gd name="T119" fmla="*/ 2147483647 h 984"/>
                <a:gd name="T120" fmla="*/ 2147483647 w 1272"/>
                <a:gd name="T121" fmla="*/ 2147483647 h 98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272"/>
                <a:gd name="T184" fmla="*/ 0 h 984"/>
                <a:gd name="T185" fmla="*/ 1272 w 1272"/>
                <a:gd name="T186" fmla="*/ 984 h 98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272" h="984">
                  <a:moveTo>
                    <a:pt x="750" y="564"/>
                  </a:moveTo>
                  <a:lnTo>
                    <a:pt x="738" y="564"/>
                  </a:lnTo>
                  <a:lnTo>
                    <a:pt x="744" y="528"/>
                  </a:lnTo>
                  <a:lnTo>
                    <a:pt x="720" y="546"/>
                  </a:lnTo>
                  <a:lnTo>
                    <a:pt x="726" y="540"/>
                  </a:lnTo>
                  <a:lnTo>
                    <a:pt x="726" y="504"/>
                  </a:lnTo>
                  <a:lnTo>
                    <a:pt x="708" y="504"/>
                  </a:lnTo>
                  <a:lnTo>
                    <a:pt x="702" y="510"/>
                  </a:lnTo>
                  <a:lnTo>
                    <a:pt x="696" y="522"/>
                  </a:lnTo>
                  <a:lnTo>
                    <a:pt x="690" y="528"/>
                  </a:lnTo>
                  <a:lnTo>
                    <a:pt x="672" y="540"/>
                  </a:lnTo>
                  <a:lnTo>
                    <a:pt x="660" y="546"/>
                  </a:lnTo>
                  <a:lnTo>
                    <a:pt x="654" y="558"/>
                  </a:lnTo>
                  <a:lnTo>
                    <a:pt x="642" y="570"/>
                  </a:lnTo>
                  <a:lnTo>
                    <a:pt x="630" y="576"/>
                  </a:lnTo>
                  <a:lnTo>
                    <a:pt x="618" y="588"/>
                  </a:lnTo>
                  <a:lnTo>
                    <a:pt x="606" y="588"/>
                  </a:lnTo>
                  <a:lnTo>
                    <a:pt x="588" y="600"/>
                  </a:lnTo>
                  <a:lnTo>
                    <a:pt x="576" y="606"/>
                  </a:lnTo>
                  <a:lnTo>
                    <a:pt x="546" y="636"/>
                  </a:lnTo>
                  <a:lnTo>
                    <a:pt x="540" y="648"/>
                  </a:lnTo>
                  <a:lnTo>
                    <a:pt x="534" y="648"/>
                  </a:lnTo>
                  <a:lnTo>
                    <a:pt x="528" y="654"/>
                  </a:lnTo>
                  <a:lnTo>
                    <a:pt x="510" y="660"/>
                  </a:lnTo>
                  <a:lnTo>
                    <a:pt x="498" y="666"/>
                  </a:lnTo>
                  <a:lnTo>
                    <a:pt x="462" y="678"/>
                  </a:lnTo>
                  <a:lnTo>
                    <a:pt x="438" y="690"/>
                  </a:lnTo>
                  <a:lnTo>
                    <a:pt x="426" y="702"/>
                  </a:lnTo>
                  <a:lnTo>
                    <a:pt x="414" y="708"/>
                  </a:lnTo>
                  <a:lnTo>
                    <a:pt x="408" y="720"/>
                  </a:lnTo>
                  <a:lnTo>
                    <a:pt x="396" y="726"/>
                  </a:lnTo>
                  <a:lnTo>
                    <a:pt x="378" y="726"/>
                  </a:lnTo>
                  <a:lnTo>
                    <a:pt x="366" y="732"/>
                  </a:lnTo>
                  <a:lnTo>
                    <a:pt x="312" y="750"/>
                  </a:lnTo>
                  <a:lnTo>
                    <a:pt x="288" y="762"/>
                  </a:lnTo>
                  <a:lnTo>
                    <a:pt x="270" y="774"/>
                  </a:lnTo>
                  <a:lnTo>
                    <a:pt x="246" y="786"/>
                  </a:lnTo>
                  <a:lnTo>
                    <a:pt x="222" y="792"/>
                  </a:lnTo>
                  <a:lnTo>
                    <a:pt x="198" y="804"/>
                  </a:lnTo>
                  <a:lnTo>
                    <a:pt x="180" y="810"/>
                  </a:lnTo>
                  <a:lnTo>
                    <a:pt x="174" y="816"/>
                  </a:lnTo>
                  <a:lnTo>
                    <a:pt x="168" y="828"/>
                  </a:lnTo>
                  <a:lnTo>
                    <a:pt x="168" y="846"/>
                  </a:lnTo>
                  <a:lnTo>
                    <a:pt x="156" y="834"/>
                  </a:lnTo>
                  <a:lnTo>
                    <a:pt x="150" y="834"/>
                  </a:lnTo>
                  <a:lnTo>
                    <a:pt x="144" y="840"/>
                  </a:lnTo>
                  <a:lnTo>
                    <a:pt x="120" y="852"/>
                  </a:lnTo>
                  <a:lnTo>
                    <a:pt x="108" y="864"/>
                  </a:lnTo>
                  <a:lnTo>
                    <a:pt x="72" y="882"/>
                  </a:lnTo>
                  <a:lnTo>
                    <a:pt x="66" y="882"/>
                  </a:lnTo>
                  <a:lnTo>
                    <a:pt x="54" y="888"/>
                  </a:lnTo>
                  <a:lnTo>
                    <a:pt x="36" y="888"/>
                  </a:lnTo>
                  <a:lnTo>
                    <a:pt x="18" y="894"/>
                  </a:lnTo>
                  <a:lnTo>
                    <a:pt x="12" y="906"/>
                  </a:lnTo>
                  <a:lnTo>
                    <a:pt x="0" y="912"/>
                  </a:lnTo>
                  <a:lnTo>
                    <a:pt x="18" y="912"/>
                  </a:lnTo>
                  <a:lnTo>
                    <a:pt x="24" y="918"/>
                  </a:lnTo>
                  <a:lnTo>
                    <a:pt x="30" y="918"/>
                  </a:lnTo>
                  <a:lnTo>
                    <a:pt x="24" y="924"/>
                  </a:lnTo>
                  <a:lnTo>
                    <a:pt x="24" y="942"/>
                  </a:lnTo>
                  <a:lnTo>
                    <a:pt x="30" y="948"/>
                  </a:lnTo>
                  <a:lnTo>
                    <a:pt x="42" y="948"/>
                  </a:lnTo>
                  <a:lnTo>
                    <a:pt x="54" y="942"/>
                  </a:lnTo>
                  <a:lnTo>
                    <a:pt x="60" y="936"/>
                  </a:lnTo>
                  <a:lnTo>
                    <a:pt x="72" y="948"/>
                  </a:lnTo>
                  <a:lnTo>
                    <a:pt x="96" y="948"/>
                  </a:lnTo>
                  <a:lnTo>
                    <a:pt x="102" y="954"/>
                  </a:lnTo>
                  <a:lnTo>
                    <a:pt x="132" y="954"/>
                  </a:lnTo>
                  <a:lnTo>
                    <a:pt x="150" y="972"/>
                  </a:lnTo>
                  <a:lnTo>
                    <a:pt x="180" y="966"/>
                  </a:lnTo>
                  <a:lnTo>
                    <a:pt x="192" y="972"/>
                  </a:lnTo>
                  <a:lnTo>
                    <a:pt x="198" y="978"/>
                  </a:lnTo>
                  <a:lnTo>
                    <a:pt x="216" y="984"/>
                  </a:lnTo>
                  <a:lnTo>
                    <a:pt x="228" y="984"/>
                  </a:lnTo>
                  <a:lnTo>
                    <a:pt x="252" y="972"/>
                  </a:lnTo>
                  <a:lnTo>
                    <a:pt x="264" y="948"/>
                  </a:lnTo>
                  <a:lnTo>
                    <a:pt x="288" y="936"/>
                  </a:lnTo>
                  <a:lnTo>
                    <a:pt x="312" y="936"/>
                  </a:lnTo>
                  <a:lnTo>
                    <a:pt x="336" y="924"/>
                  </a:lnTo>
                  <a:lnTo>
                    <a:pt x="342" y="912"/>
                  </a:lnTo>
                  <a:lnTo>
                    <a:pt x="342" y="894"/>
                  </a:lnTo>
                  <a:lnTo>
                    <a:pt x="348" y="882"/>
                  </a:lnTo>
                  <a:lnTo>
                    <a:pt x="372" y="870"/>
                  </a:lnTo>
                  <a:lnTo>
                    <a:pt x="396" y="870"/>
                  </a:lnTo>
                  <a:lnTo>
                    <a:pt x="408" y="858"/>
                  </a:lnTo>
                  <a:lnTo>
                    <a:pt x="408" y="846"/>
                  </a:lnTo>
                  <a:lnTo>
                    <a:pt x="402" y="840"/>
                  </a:lnTo>
                  <a:lnTo>
                    <a:pt x="420" y="840"/>
                  </a:lnTo>
                  <a:lnTo>
                    <a:pt x="480" y="792"/>
                  </a:lnTo>
                  <a:lnTo>
                    <a:pt x="462" y="774"/>
                  </a:lnTo>
                  <a:lnTo>
                    <a:pt x="504" y="792"/>
                  </a:lnTo>
                  <a:lnTo>
                    <a:pt x="504" y="774"/>
                  </a:lnTo>
                  <a:lnTo>
                    <a:pt x="510" y="768"/>
                  </a:lnTo>
                  <a:lnTo>
                    <a:pt x="540" y="768"/>
                  </a:lnTo>
                  <a:lnTo>
                    <a:pt x="546" y="774"/>
                  </a:lnTo>
                  <a:lnTo>
                    <a:pt x="558" y="780"/>
                  </a:lnTo>
                  <a:lnTo>
                    <a:pt x="570" y="780"/>
                  </a:lnTo>
                  <a:lnTo>
                    <a:pt x="576" y="774"/>
                  </a:lnTo>
                  <a:lnTo>
                    <a:pt x="576" y="768"/>
                  </a:lnTo>
                  <a:lnTo>
                    <a:pt x="582" y="762"/>
                  </a:lnTo>
                  <a:lnTo>
                    <a:pt x="582" y="756"/>
                  </a:lnTo>
                  <a:lnTo>
                    <a:pt x="570" y="744"/>
                  </a:lnTo>
                  <a:lnTo>
                    <a:pt x="612" y="702"/>
                  </a:lnTo>
                  <a:lnTo>
                    <a:pt x="618" y="702"/>
                  </a:lnTo>
                  <a:lnTo>
                    <a:pt x="624" y="696"/>
                  </a:lnTo>
                  <a:lnTo>
                    <a:pt x="660" y="678"/>
                  </a:lnTo>
                  <a:lnTo>
                    <a:pt x="666" y="666"/>
                  </a:lnTo>
                  <a:lnTo>
                    <a:pt x="672" y="660"/>
                  </a:lnTo>
                  <a:lnTo>
                    <a:pt x="672" y="654"/>
                  </a:lnTo>
                  <a:lnTo>
                    <a:pt x="696" y="654"/>
                  </a:lnTo>
                  <a:lnTo>
                    <a:pt x="708" y="648"/>
                  </a:lnTo>
                  <a:lnTo>
                    <a:pt x="738" y="618"/>
                  </a:lnTo>
                  <a:lnTo>
                    <a:pt x="738" y="612"/>
                  </a:lnTo>
                  <a:lnTo>
                    <a:pt x="744" y="612"/>
                  </a:lnTo>
                  <a:lnTo>
                    <a:pt x="750" y="606"/>
                  </a:lnTo>
                  <a:lnTo>
                    <a:pt x="768" y="594"/>
                  </a:lnTo>
                  <a:lnTo>
                    <a:pt x="780" y="582"/>
                  </a:lnTo>
                  <a:lnTo>
                    <a:pt x="786" y="570"/>
                  </a:lnTo>
                  <a:lnTo>
                    <a:pt x="786" y="546"/>
                  </a:lnTo>
                  <a:lnTo>
                    <a:pt x="780" y="540"/>
                  </a:lnTo>
                  <a:lnTo>
                    <a:pt x="780" y="534"/>
                  </a:lnTo>
                  <a:lnTo>
                    <a:pt x="750" y="564"/>
                  </a:lnTo>
                  <a:close/>
                  <a:moveTo>
                    <a:pt x="1224" y="324"/>
                  </a:moveTo>
                  <a:lnTo>
                    <a:pt x="1236" y="318"/>
                  </a:lnTo>
                  <a:lnTo>
                    <a:pt x="1242" y="318"/>
                  </a:lnTo>
                  <a:lnTo>
                    <a:pt x="1266" y="306"/>
                  </a:lnTo>
                  <a:lnTo>
                    <a:pt x="1272" y="300"/>
                  </a:lnTo>
                  <a:lnTo>
                    <a:pt x="1272" y="282"/>
                  </a:lnTo>
                  <a:lnTo>
                    <a:pt x="1266" y="270"/>
                  </a:lnTo>
                  <a:lnTo>
                    <a:pt x="1260" y="264"/>
                  </a:lnTo>
                  <a:lnTo>
                    <a:pt x="1248" y="264"/>
                  </a:lnTo>
                  <a:lnTo>
                    <a:pt x="1236" y="276"/>
                  </a:lnTo>
                  <a:lnTo>
                    <a:pt x="1236" y="282"/>
                  </a:lnTo>
                  <a:lnTo>
                    <a:pt x="1224" y="282"/>
                  </a:lnTo>
                  <a:lnTo>
                    <a:pt x="1212" y="276"/>
                  </a:lnTo>
                  <a:lnTo>
                    <a:pt x="1200" y="276"/>
                  </a:lnTo>
                  <a:lnTo>
                    <a:pt x="1194" y="282"/>
                  </a:lnTo>
                  <a:lnTo>
                    <a:pt x="1176" y="288"/>
                  </a:lnTo>
                  <a:lnTo>
                    <a:pt x="1158" y="288"/>
                  </a:lnTo>
                  <a:lnTo>
                    <a:pt x="1146" y="276"/>
                  </a:lnTo>
                  <a:lnTo>
                    <a:pt x="1146" y="222"/>
                  </a:lnTo>
                  <a:lnTo>
                    <a:pt x="1170" y="180"/>
                  </a:lnTo>
                  <a:lnTo>
                    <a:pt x="1170" y="174"/>
                  </a:lnTo>
                  <a:lnTo>
                    <a:pt x="1164" y="162"/>
                  </a:lnTo>
                  <a:lnTo>
                    <a:pt x="1158" y="156"/>
                  </a:lnTo>
                  <a:lnTo>
                    <a:pt x="1146" y="156"/>
                  </a:lnTo>
                  <a:lnTo>
                    <a:pt x="1140" y="168"/>
                  </a:lnTo>
                  <a:lnTo>
                    <a:pt x="1134" y="174"/>
                  </a:lnTo>
                  <a:lnTo>
                    <a:pt x="1134" y="204"/>
                  </a:lnTo>
                  <a:lnTo>
                    <a:pt x="1128" y="216"/>
                  </a:lnTo>
                  <a:lnTo>
                    <a:pt x="1116" y="222"/>
                  </a:lnTo>
                  <a:lnTo>
                    <a:pt x="1116" y="192"/>
                  </a:lnTo>
                  <a:lnTo>
                    <a:pt x="1092" y="174"/>
                  </a:lnTo>
                  <a:lnTo>
                    <a:pt x="1104" y="150"/>
                  </a:lnTo>
                  <a:lnTo>
                    <a:pt x="1116" y="138"/>
                  </a:lnTo>
                  <a:lnTo>
                    <a:pt x="1122" y="126"/>
                  </a:lnTo>
                  <a:lnTo>
                    <a:pt x="1128" y="108"/>
                  </a:lnTo>
                  <a:lnTo>
                    <a:pt x="1128" y="84"/>
                  </a:lnTo>
                  <a:lnTo>
                    <a:pt x="1116" y="78"/>
                  </a:lnTo>
                  <a:lnTo>
                    <a:pt x="1110" y="72"/>
                  </a:lnTo>
                  <a:lnTo>
                    <a:pt x="1098" y="66"/>
                  </a:lnTo>
                  <a:lnTo>
                    <a:pt x="1092" y="60"/>
                  </a:lnTo>
                  <a:lnTo>
                    <a:pt x="1080" y="60"/>
                  </a:lnTo>
                  <a:lnTo>
                    <a:pt x="1086" y="42"/>
                  </a:lnTo>
                  <a:lnTo>
                    <a:pt x="1062" y="42"/>
                  </a:lnTo>
                  <a:lnTo>
                    <a:pt x="1044" y="18"/>
                  </a:lnTo>
                  <a:lnTo>
                    <a:pt x="1050" y="0"/>
                  </a:lnTo>
                  <a:lnTo>
                    <a:pt x="1020" y="18"/>
                  </a:lnTo>
                  <a:lnTo>
                    <a:pt x="1044" y="54"/>
                  </a:lnTo>
                  <a:lnTo>
                    <a:pt x="1032" y="90"/>
                  </a:lnTo>
                  <a:lnTo>
                    <a:pt x="1056" y="102"/>
                  </a:lnTo>
                  <a:lnTo>
                    <a:pt x="1044" y="108"/>
                  </a:lnTo>
                  <a:lnTo>
                    <a:pt x="1044" y="126"/>
                  </a:lnTo>
                  <a:lnTo>
                    <a:pt x="1068" y="132"/>
                  </a:lnTo>
                  <a:lnTo>
                    <a:pt x="1044" y="150"/>
                  </a:lnTo>
                  <a:lnTo>
                    <a:pt x="1062" y="156"/>
                  </a:lnTo>
                  <a:lnTo>
                    <a:pt x="1062" y="168"/>
                  </a:lnTo>
                  <a:lnTo>
                    <a:pt x="1056" y="174"/>
                  </a:lnTo>
                  <a:lnTo>
                    <a:pt x="1056" y="192"/>
                  </a:lnTo>
                  <a:lnTo>
                    <a:pt x="1068" y="198"/>
                  </a:lnTo>
                  <a:lnTo>
                    <a:pt x="1074" y="204"/>
                  </a:lnTo>
                  <a:lnTo>
                    <a:pt x="1056" y="210"/>
                  </a:lnTo>
                  <a:lnTo>
                    <a:pt x="1044" y="222"/>
                  </a:lnTo>
                  <a:lnTo>
                    <a:pt x="1062" y="234"/>
                  </a:lnTo>
                  <a:lnTo>
                    <a:pt x="1038" y="258"/>
                  </a:lnTo>
                  <a:lnTo>
                    <a:pt x="1032" y="270"/>
                  </a:lnTo>
                  <a:lnTo>
                    <a:pt x="1026" y="276"/>
                  </a:lnTo>
                  <a:lnTo>
                    <a:pt x="1026" y="288"/>
                  </a:lnTo>
                  <a:lnTo>
                    <a:pt x="1038" y="300"/>
                  </a:lnTo>
                  <a:lnTo>
                    <a:pt x="1026" y="300"/>
                  </a:lnTo>
                  <a:lnTo>
                    <a:pt x="1014" y="306"/>
                  </a:lnTo>
                  <a:lnTo>
                    <a:pt x="1002" y="306"/>
                  </a:lnTo>
                  <a:lnTo>
                    <a:pt x="978" y="318"/>
                  </a:lnTo>
                  <a:lnTo>
                    <a:pt x="948" y="348"/>
                  </a:lnTo>
                  <a:lnTo>
                    <a:pt x="930" y="360"/>
                  </a:lnTo>
                  <a:lnTo>
                    <a:pt x="894" y="372"/>
                  </a:lnTo>
                  <a:lnTo>
                    <a:pt x="870" y="384"/>
                  </a:lnTo>
                  <a:lnTo>
                    <a:pt x="858" y="396"/>
                  </a:lnTo>
                  <a:lnTo>
                    <a:pt x="858" y="432"/>
                  </a:lnTo>
                  <a:lnTo>
                    <a:pt x="864" y="444"/>
                  </a:lnTo>
                  <a:lnTo>
                    <a:pt x="870" y="450"/>
                  </a:lnTo>
                  <a:lnTo>
                    <a:pt x="870" y="456"/>
                  </a:lnTo>
                  <a:lnTo>
                    <a:pt x="924" y="456"/>
                  </a:lnTo>
                  <a:lnTo>
                    <a:pt x="924" y="474"/>
                  </a:lnTo>
                  <a:lnTo>
                    <a:pt x="918" y="486"/>
                  </a:lnTo>
                  <a:lnTo>
                    <a:pt x="918" y="522"/>
                  </a:lnTo>
                  <a:lnTo>
                    <a:pt x="894" y="534"/>
                  </a:lnTo>
                  <a:lnTo>
                    <a:pt x="882" y="534"/>
                  </a:lnTo>
                  <a:lnTo>
                    <a:pt x="864" y="540"/>
                  </a:lnTo>
                  <a:lnTo>
                    <a:pt x="852" y="546"/>
                  </a:lnTo>
                  <a:lnTo>
                    <a:pt x="852" y="558"/>
                  </a:lnTo>
                  <a:lnTo>
                    <a:pt x="840" y="570"/>
                  </a:lnTo>
                  <a:lnTo>
                    <a:pt x="852" y="576"/>
                  </a:lnTo>
                  <a:lnTo>
                    <a:pt x="858" y="582"/>
                  </a:lnTo>
                  <a:lnTo>
                    <a:pt x="876" y="588"/>
                  </a:lnTo>
                  <a:lnTo>
                    <a:pt x="888" y="588"/>
                  </a:lnTo>
                  <a:lnTo>
                    <a:pt x="912" y="576"/>
                  </a:lnTo>
                  <a:lnTo>
                    <a:pt x="924" y="558"/>
                  </a:lnTo>
                  <a:lnTo>
                    <a:pt x="972" y="510"/>
                  </a:lnTo>
                  <a:lnTo>
                    <a:pt x="996" y="498"/>
                  </a:lnTo>
                  <a:lnTo>
                    <a:pt x="1014" y="492"/>
                  </a:lnTo>
                  <a:lnTo>
                    <a:pt x="1026" y="486"/>
                  </a:lnTo>
                  <a:lnTo>
                    <a:pt x="1032" y="480"/>
                  </a:lnTo>
                  <a:lnTo>
                    <a:pt x="1038" y="480"/>
                  </a:lnTo>
                  <a:lnTo>
                    <a:pt x="1044" y="474"/>
                  </a:lnTo>
                  <a:lnTo>
                    <a:pt x="1050" y="462"/>
                  </a:lnTo>
                  <a:lnTo>
                    <a:pt x="1056" y="462"/>
                  </a:lnTo>
                  <a:lnTo>
                    <a:pt x="1062" y="456"/>
                  </a:lnTo>
                  <a:lnTo>
                    <a:pt x="1074" y="450"/>
                  </a:lnTo>
                  <a:lnTo>
                    <a:pt x="1080" y="444"/>
                  </a:lnTo>
                  <a:lnTo>
                    <a:pt x="1080" y="420"/>
                  </a:lnTo>
                  <a:lnTo>
                    <a:pt x="1074" y="414"/>
                  </a:lnTo>
                  <a:lnTo>
                    <a:pt x="1080" y="414"/>
                  </a:lnTo>
                  <a:lnTo>
                    <a:pt x="1086" y="408"/>
                  </a:lnTo>
                  <a:lnTo>
                    <a:pt x="1110" y="396"/>
                  </a:lnTo>
                  <a:lnTo>
                    <a:pt x="1140" y="396"/>
                  </a:lnTo>
                  <a:lnTo>
                    <a:pt x="1152" y="402"/>
                  </a:lnTo>
                  <a:lnTo>
                    <a:pt x="1164" y="402"/>
                  </a:lnTo>
                  <a:lnTo>
                    <a:pt x="1176" y="390"/>
                  </a:lnTo>
                  <a:lnTo>
                    <a:pt x="1176" y="360"/>
                  </a:lnTo>
                  <a:lnTo>
                    <a:pt x="1200" y="360"/>
                  </a:lnTo>
                  <a:lnTo>
                    <a:pt x="1212" y="354"/>
                  </a:lnTo>
                  <a:lnTo>
                    <a:pt x="1218" y="354"/>
                  </a:lnTo>
                  <a:lnTo>
                    <a:pt x="1224" y="348"/>
                  </a:lnTo>
                  <a:lnTo>
                    <a:pt x="1224" y="324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20" name="Namibia" descr="© INSCALE GmbH, 05.05.2010&#10;http://www.presentationload.com/">
              <a:extLst>
                <a:ext uri="{FF2B5EF4-FFF2-40B4-BE49-F238E27FC236}">
                  <a16:creationId xmlns:a16="http://schemas.microsoft.com/office/drawing/2014/main" id="{8B84ED8F-4CD2-4355-88E6-F83A3522CFE7}"/>
                </a:ext>
              </a:extLst>
            </p:cNvPr>
            <p:cNvSpPr>
              <a:spLocks/>
            </p:cNvSpPr>
            <p:nvPr/>
          </p:nvSpPr>
          <p:spPr bwMode="gray">
            <a:xfrm>
              <a:off x="5914601" y="5133752"/>
              <a:ext cx="422294" cy="438269"/>
            </a:xfrm>
            <a:custGeom>
              <a:avLst/>
              <a:gdLst>
                <a:gd name="T0" fmla="*/ 2147483647 w 954"/>
                <a:gd name="T1" fmla="*/ 2147483647 h 972"/>
                <a:gd name="T2" fmla="*/ 2147483647 w 954"/>
                <a:gd name="T3" fmla="*/ 2147483647 h 972"/>
                <a:gd name="T4" fmla="*/ 2147483647 w 954"/>
                <a:gd name="T5" fmla="*/ 2147483647 h 972"/>
                <a:gd name="T6" fmla="*/ 2147483647 w 954"/>
                <a:gd name="T7" fmla="*/ 2147483647 h 972"/>
                <a:gd name="T8" fmla="*/ 2147483647 w 954"/>
                <a:gd name="T9" fmla="*/ 2147483647 h 972"/>
                <a:gd name="T10" fmla="*/ 2147483647 w 954"/>
                <a:gd name="T11" fmla="*/ 2147483647 h 972"/>
                <a:gd name="T12" fmla="*/ 2147483647 w 954"/>
                <a:gd name="T13" fmla="*/ 2147483647 h 972"/>
                <a:gd name="T14" fmla="*/ 2147483647 w 954"/>
                <a:gd name="T15" fmla="*/ 2147483647 h 972"/>
                <a:gd name="T16" fmla="*/ 2147483647 w 954"/>
                <a:gd name="T17" fmla="*/ 2147483647 h 972"/>
                <a:gd name="T18" fmla="*/ 2147483647 w 954"/>
                <a:gd name="T19" fmla="*/ 2147483647 h 972"/>
                <a:gd name="T20" fmla="*/ 2147483647 w 954"/>
                <a:gd name="T21" fmla="*/ 2147483647 h 972"/>
                <a:gd name="T22" fmla="*/ 2147483647 w 954"/>
                <a:gd name="T23" fmla="*/ 2147483647 h 972"/>
                <a:gd name="T24" fmla="*/ 2147483647 w 954"/>
                <a:gd name="T25" fmla="*/ 2147483647 h 972"/>
                <a:gd name="T26" fmla="*/ 2147483647 w 954"/>
                <a:gd name="T27" fmla="*/ 2147483647 h 972"/>
                <a:gd name="T28" fmla="*/ 2147483647 w 954"/>
                <a:gd name="T29" fmla="*/ 2147483647 h 972"/>
                <a:gd name="T30" fmla="*/ 2147483647 w 954"/>
                <a:gd name="T31" fmla="*/ 2147483647 h 972"/>
                <a:gd name="T32" fmla="*/ 2147483647 w 954"/>
                <a:gd name="T33" fmla="*/ 2147483647 h 972"/>
                <a:gd name="T34" fmla="*/ 2147483647 w 954"/>
                <a:gd name="T35" fmla="*/ 2147483647 h 972"/>
                <a:gd name="T36" fmla="*/ 2147483647 w 954"/>
                <a:gd name="T37" fmla="*/ 2147483647 h 972"/>
                <a:gd name="T38" fmla="*/ 2147483647 w 954"/>
                <a:gd name="T39" fmla="*/ 2147483647 h 972"/>
                <a:gd name="T40" fmla="*/ 2147483647 w 954"/>
                <a:gd name="T41" fmla="*/ 2147483647 h 972"/>
                <a:gd name="T42" fmla="*/ 2147483647 w 954"/>
                <a:gd name="T43" fmla="*/ 2147483647 h 972"/>
                <a:gd name="T44" fmla="*/ 2147483647 w 954"/>
                <a:gd name="T45" fmla="*/ 2147483647 h 972"/>
                <a:gd name="T46" fmla="*/ 2147483647 w 954"/>
                <a:gd name="T47" fmla="*/ 2147483647 h 972"/>
                <a:gd name="T48" fmla="*/ 2147483647 w 954"/>
                <a:gd name="T49" fmla="*/ 2147483647 h 972"/>
                <a:gd name="T50" fmla="*/ 2147483647 w 954"/>
                <a:gd name="T51" fmla="*/ 2147483647 h 972"/>
                <a:gd name="T52" fmla="*/ 2147483647 w 954"/>
                <a:gd name="T53" fmla="*/ 2147483647 h 972"/>
                <a:gd name="T54" fmla="*/ 2147483647 w 954"/>
                <a:gd name="T55" fmla="*/ 2147483647 h 972"/>
                <a:gd name="T56" fmla="*/ 2147483647 w 954"/>
                <a:gd name="T57" fmla="*/ 2147483647 h 972"/>
                <a:gd name="T58" fmla="*/ 2147483647 w 954"/>
                <a:gd name="T59" fmla="*/ 2147483647 h 972"/>
                <a:gd name="T60" fmla="*/ 2147483647 w 954"/>
                <a:gd name="T61" fmla="*/ 2147483647 h 972"/>
                <a:gd name="T62" fmla="*/ 2147483647 w 954"/>
                <a:gd name="T63" fmla="*/ 2147483647 h 972"/>
                <a:gd name="T64" fmla="*/ 2147483647 w 954"/>
                <a:gd name="T65" fmla="*/ 2147483647 h 972"/>
                <a:gd name="T66" fmla="*/ 2147483647 w 954"/>
                <a:gd name="T67" fmla="*/ 0 h 972"/>
                <a:gd name="T68" fmla="*/ 2147483647 w 954"/>
                <a:gd name="T69" fmla="*/ 2147483647 h 972"/>
                <a:gd name="T70" fmla="*/ 2147483647 w 954"/>
                <a:gd name="T71" fmla="*/ 2147483647 h 972"/>
                <a:gd name="T72" fmla="*/ 0 w 954"/>
                <a:gd name="T73" fmla="*/ 2147483647 h 972"/>
                <a:gd name="T74" fmla="*/ 2147483647 w 954"/>
                <a:gd name="T75" fmla="*/ 2147483647 h 972"/>
                <a:gd name="T76" fmla="*/ 2147483647 w 954"/>
                <a:gd name="T77" fmla="*/ 2147483647 h 972"/>
                <a:gd name="T78" fmla="*/ 2147483647 w 954"/>
                <a:gd name="T79" fmla="*/ 2147483647 h 972"/>
                <a:gd name="T80" fmla="*/ 2147483647 w 954"/>
                <a:gd name="T81" fmla="*/ 2147483647 h 972"/>
                <a:gd name="T82" fmla="*/ 2147483647 w 954"/>
                <a:gd name="T83" fmla="*/ 2147483647 h 972"/>
                <a:gd name="T84" fmla="*/ 2147483647 w 954"/>
                <a:gd name="T85" fmla="*/ 2147483647 h 972"/>
                <a:gd name="T86" fmla="*/ 2147483647 w 954"/>
                <a:gd name="T87" fmla="*/ 2147483647 h 972"/>
                <a:gd name="T88" fmla="*/ 2147483647 w 954"/>
                <a:gd name="T89" fmla="*/ 2147483647 h 972"/>
                <a:gd name="T90" fmla="*/ 2147483647 w 954"/>
                <a:gd name="T91" fmla="*/ 2147483647 h 972"/>
                <a:gd name="T92" fmla="*/ 2147483647 w 954"/>
                <a:gd name="T93" fmla="*/ 2147483647 h 972"/>
                <a:gd name="T94" fmla="*/ 2147483647 w 954"/>
                <a:gd name="T95" fmla="*/ 2147483647 h 972"/>
                <a:gd name="T96" fmla="*/ 2147483647 w 954"/>
                <a:gd name="T97" fmla="*/ 2147483647 h 972"/>
                <a:gd name="T98" fmla="*/ 2147483647 w 954"/>
                <a:gd name="T99" fmla="*/ 2147483647 h 972"/>
                <a:gd name="T100" fmla="*/ 2147483647 w 954"/>
                <a:gd name="T101" fmla="*/ 2147483647 h 972"/>
                <a:gd name="T102" fmla="*/ 2147483647 w 954"/>
                <a:gd name="T103" fmla="*/ 2147483647 h 972"/>
                <a:gd name="T104" fmla="*/ 2147483647 w 954"/>
                <a:gd name="T105" fmla="*/ 2147483647 h 972"/>
                <a:gd name="T106" fmla="*/ 2147483647 w 954"/>
                <a:gd name="T107" fmla="*/ 2147483647 h 972"/>
                <a:gd name="T108" fmla="*/ 2147483647 w 954"/>
                <a:gd name="T109" fmla="*/ 2147483647 h 972"/>
                <a:gd name="T110" fmla="*/ 2147483647 w 954"/>
                <a:gd name="T111" fmla="*/ 2147483647 h 972"/>
                <a:gd name="T112" fmla="*/ 2147483647 w 954"/>
                <a:gd name="T113" fmla="*/ 2147483647 h 972"/>
                <a:gd name="T114" fmla="*/ 2147483647 w 954"/>
                <a:gd name="T115" fmla="*/ 2147483647 h 972"/>
                <a:gd name="T116" fmla="*/ 2147483647 w 954"/>
                <a:gd name="T117" fmla="*/ 2147483647 h 972"/>
                <a:gd name="T118" fmla="*/ 2147483647 w 954"/>
                <a:gd name="T119" fmla="*/ 2147483647 h 972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954"/>
                <a:gd name="T181" fmla="*/ 0 h 972"/>
                <a:gd name="T182" fmla="*/ 954 w 954"/>
                <a:gd name="T183" fmla="*/ 972 h 972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954" h="972">
                  <a:moveTo>
                    <a:pt x="366" y="894"/>
                  </a:moveTo>
                  <a:lnTo>
                    <a:pt x="372" y="894"/>
                  </a:lnTo>
                  <a:lnTo>
                    <a:pt x="390" y="912"/>
                  </a:lnTo>
                  <a:lnTo>
                    <a:pt x="390" y="936"/>
                  </a:lnTo>
                  <a:lnTo>
                    <a:pt x="396" y="948"/>
                  </a:lnTo>
                  <a:lnTo>
                    <a:pt x="402" y="954"/>
                  </a:lnTo>
                  <a:lnTo>
                    <a:pt x="426" y="954"/>
                  </a:lnTo>
                  <a:lnTo>
                    <a:pt x="432" y="960"/>
                  </a:lnTo>
                  <a:lnTo>
                    <a:pt x="432" y="966"/>
                  </a:lnTo>
                  <a:lnTo>
                    <a:pt x="438" y="972"/>
                  </a:lnTo>
                  <a:lnTo>
                    <a:pt x="462" y="972"/>
                  </a:lnTo>
                  <a:lnTo>
                    <a:pt x="474" y="960"/>
                  </a:lnTo>
                  <a:lnTo>
                    <a:pt x="486" y="960"/>
                  </a:lnTo>
                  <a:lnTo>
                    <a:pt x="498" y="972"/>
                  </a:lnTo>
                  <a:lnTo>
                    <a:pt x="522" y="972"/>
                  </a:lnTo>
                  <a:lnTo>
                    <a:pt x="522" y="948"/>
                  </a:lnTo>
                  <a:lnTo>
                    <a:pt x="534" y="948"/>
                  </a:lnTo>
                  <a:lnTo>
                    <a:pt x="534" y="942"/>
                  </a:lnTo>
                  <a:lnTo>
                    <a:pt x="540" y="936"/>
                  </a:lnTo>
                  <a:lnTo>
                    <a:pt x="552" y="930"/>
                  </a:lnTo>
                  <a:lnTo>
                    <a:pt x="570" y="930"/>
                  </a:lnTo>
                  <a:lnTo>
                    <a:pt x="582" y="414"/>
                  </a:lnTo>
                  <a:lnTo>
                    <a:pt x="654" y="414"/>
                  </a:lnTo>
                  <a:lnTo>
                    <a:pt x="648" y="288"/>
                  </a:lnTo>
                  <a:lnTo>
                    <a:pt x="654" y="282"/>
                  </a:lnTo>
                  <a:lnTo>
                    <a:pt x="654" y="108"/>
                  </a:lnTo>
                  <a:lnTo>
                    <a:pt x="690" y="108"/>
                  </a:lnTo>
                  <a:lnTo>
                    <a:pt x="708" y="102"/>
                  </a:lnTo>
                  <a:lnTo>
                    <a:pt x="744" y="102"/>
                  </a:lnTo>
                  <a:lnTo>
                    <a:pt x="792" y="90"/>
                  </a:lnTo>
                  <a:lnTo>
                    <a:pt x="804" y="84"/>
                  </a:lnTo>
                  <a:lnTo>
                    <a:pt x="822" y="84"/>
                  </a:lnTo>
                  <a:lnTo>
                    <a:pt x="828" y="90"/>
                  </a:lnTo>
                  <a:lnTo>
                    <a:pt x="828" y="108"/>
                  </a:lnTo>
                  <a:lnTo>
                    <a:pt x="834" y="108"/>
                  </a:lnTo>
                  <a:lnTo>
                    <a:pt x="834" y="126"/>
                  </a:lnTo>
                  <a:lnTo>
                    <a:pt x="840" y="126"/>
                  </a:lnTo>
                  <a:lnTo>
                    <a:pt x="882" y="84"/>
                  </a:lnTo>
                  <a:lnTo>
                    <a:pt x="906" y="84"/>
                  </a:lnTo>
                  <a:lnTo>
                    <a:pt x="918" y="72"/>
                  </a:lnTo>
                  <a:lnTo>
                    <a:pt x="954" y="66"/>
                  </a:lnTo>
                  <a:lnTo>
                    <a:pt x="936" y="48"/>
                  </a:lnTo>
                  <a:lnTo>
                    <a:pt x="906" y="54"/>
                  </a:lnTo>
                  <a:lnTo>
                    <a:pt x="906" y="48"/>
                  </a:lnTo>
                  <a:lnTo>
                    <a:pt x="900" y="42"/>
                  </a:lnTo>
                  <a:lnTo>
                    <a:pt x="882" y="42"/>
                  </a:lnTo>
                  <a:lnTo>
                    <a:pt x="876" y="48"/>
                  </a:lnTo>
                  <a:lnTo>
                    <a:pt x="870" y="48"/>
                  </a:lnTo>
                  <a:lnTo>
                    <a:pt x="846" y="60"/>
                  </a:lnTo>
                  <a:lnTo>
                    <a:pt x="828" y="54"/>
                  </a:lnTo>
                  <a:lnTo>
                    <a:pt x="816" y="60"/>
                  </a:lnTo>
                  <a:lnTo>
                    <a:pt x="780" y="72"/>
                  </a:lnTo>
                  <a:lnTo>
                    <a:pt x="732" y="78"/>
                  </a:lnTo>
                  <a:lnTo>
                    <a:pt x="696" y="84"/>
                  </a:lnTo>
                  <a:lnTo>
                    <a:pt x="624" y="84"/>
                  </a:lnTo>
                  <a:lnTo>
                    <a:pt x="618" y="72"/>
                  </a:lnTo>
                  <a:lnTo>
                    <a:pt x="546" y="78"/>
                  </a:lnTo>
                  <a:lnTo>
                    <a:pt x="540" y="66"/>
                  </a:lnTo>
                  <a:lnTo>
                    <a:pt x="504" y="66"/>
                  </a:lnTo>
                  <a:lnTo>
                    <a:pt x="480" y="42"/>
                  </a:lnTo>
                  <a:lnTo>
                    <a:pt x="480" y="36"/>
                  </a:lnTo>
                  <a:lnTo>
                    <a:pt x="174" y="36"/>
                  </a:lnTo>
                  <a:lnTo>
                    <a:pt x="168" y="30"/>
                  </a:lnTo>
                  <a:lnTo>
                    <a:pt x="156" y="30"/>
                  </a:lnTo>
                  <a:lnTo>
                    <a:pt x="132" y="18"/>
                  </a:lnTo>
                  <a:lnTo>
                    <a:pt x="126" y="6"/>
                  </a:lnTo>
                  <a:lnTo>
                    <a:pt x="120" y="0"/>
                  </a:lnTo>
                  <a:lnTo>
                    <a:pt x="90" y="0"/>
                  </a:lnTo>
                  <a:lnTo>
                    <a:pt x="90" y="6"/>
                  </a:lnTo>
                  <a:lnTo>
                    <a:pt x="72" y="24"/>
                  </a:lnTo>
                  <a:lnTo>
                    <a:pt x="42" y="24"/>
                  </a:lnTo>
                  <a:lnTo>
                    <a:pt x="36" y="18"/>
                  </a:lnTo>
                  <a:lnTo>
                    <a:pt x="18" y="24"/>
                  </a:lnTo>
                  <a:lnTo>
                    <a:pt x="0" y="24"/>
                  </a:lnTo>
                  <a:lnTo>
                    <a:pt x="6" y="96"/>
                  </a:lnTo>
                  <a:lnTo>
                    <a:pt x="12" y="108"/>
                  </a:lnTo>
                  <a:lnTo>
                    <a:pt x="30" y="126"/>
                  </a:lnTo>
                  <a:lnTo>
                    <a:pt x="36" y="138"/>
                  </a:lnTo>
                  <a:lnTo>
                    <a:pt x="54" y="162"/>
                  </a:lnTo>
                  <a:lnTo>
                    <a:pt x="72" y="192"/>
                  </a:lnTo>
                  <a:lnTo>
                    <a:pt x="96" y="228"/>
                  </a:lnTo>
                  <a:lnTo>
                    <a:pt x="102" y="258"/>
                  </a:lnTo>
                  <a:lnTo>
                    <a:pt x="102" y="276"/>
                  </a:lnTo>
                  <a:lnTo>
                    <a:pt x="114" y="294"/>
                  </a:lnTo>
                  <a:lnTo>
                    <a:pt x="120" y="312"/>
                  </a:lnTo>
                  <a:lnTo>
                    <a:pt x="138" y="348"/>
                  </a:lnTo>
                  <a:lnTo>
                    <a:pt x="156" y="366"/>
                  </a:lnTo>
                  <a:lnTo>
                    <a:pt x="156" y="390"/>
                  </a:lnTo>
                  <a:lnTo>
                    <a:pt x="162" y="396"/>
                  </a:lnTo>
                  <a:lnTo>
                    <a:pt x="174" y="402"/>
                  </a:lnTo>
                  <a:lnTo>
                    <a:pt x="180" y="414"/>
                  </a:lnTo>
                  <a:lnTo>
                    <a:pt x="192" y="420"/>
                  </a:lnTo>
                  <a:lnTo>
                    <a:pt x="198" y="432"/>
                  </a:lnTo>
                  <a:lnTo>
                    <a:pt x="198" y="582"/>
                  </a:lnTo>
                  <a:lnTo>
                    <a:pt x="222" y="630"/>
                  </a:lnTo>
                  <a:lnTo>
                    <a:pt x="222" y="678"/>
                  </a:lnTo>
                  <a:lnTo>
                    <a:pt x="216" y="678"/>
                  </a:lnTo>
                  <a:lnTo>
                    <a:pt x="228" y="726"/>
                  </a:lnTo>
                  <a:lnTo>
                    <a:pt x="228" y="762"/>
                  </a:lnTo>
                  <a:lnTo>
                    <a:pt x="240" y="762"/>
                  </a:lnTo>
                  <a:lnTo>
                    <a:pt x="240" y="804"/>
                  </a:lnTo>
                  <a:lnTo>
                    <a:pt x="252" y="810"/>
                  </a:lnTo>
                  <a:lnTo>
                    <a:pt x="258" y="816"/>
                  </a:lnTo>
                  <a:lnTo>
                    <a:pt x="258" y="846"/>
                  </a:lnTo>
                  <a:lnTo>
                    <a:pt x="264" y="858"/>
                  </a:lnTo>
                  <a:lnTo>
                    <a:pt x="270" y="864"/>
                  </a:lnTo>
                  <a:lnTo>
                    <a:pt x="276" y="876"/>
                  </a:lnTo>
                  <a:lnTo>
                    <a:pt x="282" y="894"/>
                  </a:lnTo>
                  <a:lnTo>
                    <a:pt x="282" y="900"/>
                  </a:lnTo>
                  <a:lnTo>
                    <a:pt x="288" y="912"/>
                  </a:lnTo>
                  <a:lnTo>
                    <a:pt x="294" y="918"/>
                  </a:lnTo>
                  <a:lnTo>
                    <a:pt x="318" y="930"/>
                  </a:lnTo>
                  <a:lnTo>
                    <a:pt x="324" y="936"/>
                  </a:lnTo>
                  <a:lnTo>
                    <a:pt x="330" y="936"/>
                  </a:lnTo>
                  <a:lnTo>
                    <a:pt x="330" y="942"/>
                  </a:lnTo>
                  <a:lnTo>
                    <a:pt x="348" y="930"/>
                  </a:lnTo>
                  <a:lnTo>
                    <a:pt x="348" y="924"/>
                  </a:lnTo>
                  <a:lnTo>
                    <a:pt x="354" y="918"/>
                  </a:lnTo>
                  <a:lnTo>
                    <a:pt x="360" y="906"/>
                  </a:lnTo>
                  <a:lnTo>
                    <a:pt x="360" y="900"/>
                  </a:lnTo>
                  <a:lnTo>
                    <a:pt x="366" y="894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21" name="Malaysia" descr="© INSCALE GmbH, 05.05.2010&#10;http://www.presentationload.com/">
              <a:extLst>
                <a:ext uri="{FF2B5EF4-FFF2-40B4-BE49-F238E27FC236}">
                  <a16:creationId xmlns:a16="http://schemas.microsoft.com/office/drawing/2014/main" id="{50260147-C3A3-4D96-AEF7-F46E8EE511E7}"/>
                </a:ext>
              </a:extLst>
            </p:cNvPr>
            <p:cNvSpPr>
              <a:spLocks/>
            </p:cNvSpPr>
            <p:nvPr/>
          </p:nvSpPr>
          <p:spPr bwMode="gray">
            <a:xfrm>
              <a:off x="8696023" y="4276269"/>
              <a:ext cx="136531" cy="196903"/>
            </a:xfrm>
            <a:custGeom>
              <a:avLst/>
              <a:gdLst>
                <a:gd name="T0" fmla="*/ 2147483647 w 306"/>
                <a:gd name="T1" fmla="*/ 2147483647 h 438"/>
                <a:gd name="T2" fmla="*/ 2147483647 w 306"/>
                <a:gd name="T3" fmla="*/ 2147483647 h 438"/>
                <a:gd name="T4" fmla="*/ 2147483647 w 306"/>
                <a:gd name="T5" fmla="*/ 2147483647 h 438"/>
                <a:gd name="T6" fmla="*/ 2147483647 w 306"/>
                <a:gd name="T7" fmla="*/ 2147483647 h 438"/>
                <a:gd name="T8" fmla="*/ 2147483647 w 306"/>
                <a:gd name="T9" fmla="*/ 2147483647 h 438"/>
                <a:gd name="T10" fmla="*/ 2147483647 w 306"/>
                <a:gd name="T11" fmla="*/ 2147483647 h 438"/>
                <a:gd name="T12" fmla="*/ 2147483647 w 306"/>
                <a:gd name="T13" fmla="*/ 2147483647 h 438"/>
                <a:gd name="T14" fmla="*/ 2147483647 w 306"/>
                <a:gd name="T15" fmla="*/ 2147483647 h 438"/>
                <a:gd name="T16" fmla="*/ 2147483647 w 306"/>
                <a:gd name="T17" fmla="*/ 2147483647 h 438"/>
                <a:gd name="T18" fmla="*/ 2147483647 w 306"/>
                <a:gd name="T19" fmla="*/ 2147483647 h 438"/>
                <a:gd name="T20" fmla="*/ 2147483647 w 306"/>
                <a:gd name="T21" fmla="*/ 2147483647 h 438"/>
                <a:gd name="T22" fmla="*/ 2147483647 w 306"/>
                <a:gd name="T23" fmla="*/ 2147483647 h 438"/>
                <a:gd name="T24" fmla="*/ 2147483647 w 306"/>
                <a:gd name="T25" fmla="*/ 2147483647 h 438"/>
                <a:gd name="T26" fmla="*/ 2147483647 w 306"/>
                <a:gd name="T27" fmla="*/ 2147483647 h 438"/>
                <a:gd name="T28" fmla="*/ 2147483647 w 306"/>
                <a:gd name="T29" fmla="*/ 2147483647 h 438"/>
                <a:gd name="T30" fmla="*/ 2147483647 w 306"/>
                <a:gd name="T31" fmla="*/ 2147483647 h 438"/>
                <a:gd name="T32" fmla="*/ 2147483647 w 306"/>
                <a:gd name="T33" fmla="*/ 2147483647 h 438"/>
                <a:gd name="T34" fmla="*/ 2147483647 w 306"/>
                <a:gd name="T35" fmla="*/ 2147483647 h 438"/>
                <a:gd name="T36" fmla="*/ 2147483647 w 306"/>
                <a:gd name="T37" fmla="*/ 2147483647 h 438"/>
                <a:gd name="T38" fmla="*/ 2147483647 w 306"/>
                <a:gd name="T39" fmla="*/ 2147483647 h 438"/>
                <a:gd name="T40" fmla="*/ 2147483647 w 306"/>
                <a:gd name="T41" fmla="*/ 2147483647 h 438"/>
                <a:gd name="T42" fmla="*/ 2147483647 w 306"/>
                <a:gd name="T43" fmla="*/ 2147483647 h 438"/>
                <a:gd name="T44" fmla="*/ 2147483647 w 306"/>
                <a:gd name="T45" fmla="*/ 2147483647 h 438"/>
                <a:gd name="T46" fmla="*/ 2147483647 w 306"/>
                <a:gd name="T47" fmla="*/ 2147483647 h 438"/>
                <a:gd name="T48" fmla="*/ 2147483647 w 306"/>
                <a:gd name="T49" fmla="*/ 2147483647 h 438"/>
                <a:gd name="T50" fmla="*/ 2147483647 w 306"/>
                <a:gd name="T51" fmla="*/ 2147483647 h 438"/>
                <a:gd name="T52" fmla="*/ 2147483647 w 306"/>
                <a:gd name="T53" fmla="*/ 2147483647 h 438"/>
                <a:gd name="T54" fmla="*/ 2147483647 w 306"/>
                <a:gd name="T55" fmla="*/ 2147483647 h 438"/>
                <a:gd name="T56" fmla="*/ 2147483647 w 306"/>
                <a:gd name="T57" fmla="*/ 2147483647 h 438"/>
                <a:gd name="T58" fmla="*/ 2147483647 w 306"/>
                <a:gd name="T59" fmla="*/ 2147483647 h 438"/>
                <a:gd name="T60" fmla="*/ 2147483647 w 306"/>
                <a:gd name="T61" fmla="*/ 2147483647 h 438"/>
                <a:gd name="T62" fmla="*/ 2147483647 w 306"/>
                <a:gd name="T63" fmla="*/ 2147483647 h 438"/>
                <a:gd name="T64" fmla="*/ 2147483647 w 306"/>
                <a:gd name="T65" fmla="*/ 2147483647 h 438"/>
                <a:gd name="T66" fmla="*/ 2147483647 w 306"/>
                <a:gd name="T67" fmla="*/ 2147483647 h 438"/>
                <a:gd name="T68" fmla="*/ 2147483647 w 306"/>
                <a:gd name="T69" fmla="*/ 2147483647 h 438"/>
                <a:gd name="T70" fmla="*/ 2147483647 w 306"/>
                <a:gd name="T71" fmla="*/ 2147483647 h 438"/>
                <a:gd name="T72" fmla="*/ 2147483647 w 306"/>
                <a:gd name="T73" fmla="*/ 2147483647 h 438"/>
                <a:gd name="T74" fmla="*/ 2147483647 w 306"/>
                <a:gd name="T75" fmla="*/ 2147483647 h 438"/>
                <a:gd name="T76" fmla="*/ 2147483647 w 306"/>
                <a:gd name="T77" fmla="*/ 0 h 438"/>
                <a:gd name="T78" fmla="*/ 2147483647 w 306"/>
                <a:gd name="T79" fmla="*/ 2147483647 h 438"/>
                <a:gd name="T80" fmla="*/ 2147483647 w 306"/>
                <a:gd name="T81" fmla="*/ 2147483647 h 438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306"/>
                <a:gd name="T124" fmla="*/ 0 h 438"/>
                <a:gd name="T125" fmla="*/ 306 w 306"/>
                <a:gd name="T126" fmla="*/ 438 h 438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306" h="438">
                  <a:moveTo>
                    <a:pt x="0" y="42"/>
                  </a:moveTo>
                  <a:lnTo>
                    <a:pt x="6" y="138"/>
                  </a:lnTo>
                  <a:lnTo>
                    <a:pt x="18" y="138"/>
                  </a:lnTo>
                  <a:lnTo>
                    <a:pt x="24" y="132"/>
                  </a:lnTo>
                  <a:lnTo>
                    <a:pt x="42" y="132"/>
                  </a:lnTo>
                  <a:lnTo>
                    <a:pt x="54" y="138"/>
                  </a:lnTo>
                  <a:lnTo>
                    <a:pt x="54" y="168"/>
                  </a:lnTo>
                  <a:lnTo>
                    <a:pt x="48" y="180"/>
                  </a:lnTo>
                  <a:lnTo>
                    <a:pt x="48" y="198"/>
                  </a:lnTo>
                  <a:lnTo>
                    <a:pt x="54" y="216"/>
                  </a:lnTo>
                  <a:lnTo>
                    <a:pt x="60" y="228"/>
                  </a:lnTo>
                  <a:lnTo>
                    <a:pt x="66" y="234"/>
                  </a:lnTo>
                  <a:lnTo>
                    <a:pt x="84" y="234"/>
                  </a:lnTo>
                  <a:lnTo>
                    <a:pt x="90" y="228"/>
                  </a:lnTo>
                  <a:lnTo>
                    <a:pt x="90" y="240"/>
                  </a:lnTo>
                  <a:lnTo>
                    <a:pt x="84" y="252"/>
                  </a:lnTo>
                  <a:lnTo>
                    <a:pt x="84" y="282"/>
                  </a:lnTo>
                  <a:lnTo>
                    <a:pt x="96" y="306"/>
                  </a:lnTo>
                  <a:lnTo>
                    <a:pt x="102" y="312"/>
                  </a:lnTo>
                  <a:lnTo>
                    <a:pt x="114" y="318"/>
                  </a:lnTo>
                  <a:lnTo>
                    <a:pt x="132" y="330"/>
                  </a:lnTo>
                  <a:lnTo>
                    <a:pt x="144" y="336"/>
                  </a:lnTo>
                  <a:lnTo>
                    <a:pt x="162" y="354"/>
                  </a:lnTo>
                  <a:lnTo>
                    <a:pt x="168" y="354"/>
                  </a:lnTo>
                  <a:lnTo>
                    <a:pt x="168" y="366"/>
                  </a:lnTo>
                  <a:lnTo>
                    <a:pt x="174" y="372"/>
                  </a:lnTo>
                  <a:lnTo>
                    <a:pt x="174" y="378"/>
                  </a:lnTo>
                  <a:lnTo>
                    <a:pt x="180" y="384"/>
                  </a:lnTo>
                  <a:lnTo>
                    <a:pt x="186" y="384"/>
                  </a:lnTo>
                  <a:lnTo>
                    <a:pt x="198" y="390"/>
                  </a:lnTo>
                  <a:lnTo>
                    <a:pt x="204" y="396"/>
                  </a:lnTo>
                  <a:lnTo>
                    <a:pt x="216" y="396"/>
                  </a:lnTo>
                  <a:lnTo>
                    <a:pt x="222" y="402"/>
                  </a:lnTo>
                  <a:lnTo>
                    <a:pt x="228" y="402"/>
                  </a:lnTo>
                  <a:lnTo>
                    <a:pt x="252" y="438"/>
                  </a:lnTo>
                  <a:lnTo>
                    <a:pt x="300" y="432"/>
                  </a:lnTo>
                  <a:lnTo>
                    <a:pt x="300" y="420"/>
                  </a:lnTo>
                  <a:lnTo>
                    <a:pt x="306" y="408"/>
                  </a:lnTo>
                  <a:lnTo>
                    <a:pt x="306" y="378"/>
                  </a:lnTo>
                  <a:lnTo>
                    <a:pt x="294" y="354"/>
                  </a:lnTo>
                  <a:lnTo>
                    <a:pt x="270" y="330"/>
                  </a:lnTo>
                  <a:lnTo>
                    <a:pt x="264" y="318"/>
                  </a:lnTo>
                  <a:lnTo>
                    <a:pt x="258" y="312"/>
                  </a:lnTo>
                  <a:lnTo>
                    <a:pt x="258" y="288"/>
                  </a:lnTo>
                  <a:lnTo>
                    <a:pt x="252" y="276"/>
                  </a:lnTo>
                  <a:lnTo>
                    <a:pt x="246" y="270"/>
                  </a:lnTo>
                  <a:lnTo>
                    <a:pt x="246" y="258"/>
                  </a:lnTo>
                  <a:lnTo>
                    <a:pt x="252" y="252"/>
                  </a:lnTo>
                  <a:lnTo>
                    <a:pt x="252" y="126"/>
                  </a:lnTo>
                  <a:lnTo>
                    <a:pt x="246" y="114"/>
                  </a:lnTo>
                  <a:lnTo>
                    <a:pt x="222" y="90"/>
                  </a:lnTo>
                  <a:lnTo>
                    <a:pt x="204" y="84"/>
                  </a:lnTo>
                  <a:lnTo>
                    <a:pt x="192" y="72"/>
                  </a:lnTo>
                  <a:lnTo>
                    <a:pt x="180" y="66"/>
                  </a:lnTo>
                  <a:lnTo>
                    <a:pt x="156" y="42"/>
                  </a:lnTo>
                  <a:lnTo>
                    <a:pt x="150" y="54"/>
                  </a:lnTo>
                  <a:lnTo>
                    <a:pt x="144" y="60"/>
                  </a:lnTo>
                  <a:lnTo>
                    <a:pt x="138" y="72"/>
                  </a:lnTo>
                  <a:lnTo>
                    <a:pt x="138" y="78"/>
                  </a:lnTo>
                  <a:lnTo>
                    <a:pt x="132" y="84"/>
                  </a:lnTo>
                  <a:lnTo>
                    <a:pt x="114" y="66"/>
                  </a:lnTo>
                  <a:lnTo>
                    <a:pt x="108" y="66"/>
                  </a:lnTo>
                  <a:lnTo>
                    <a:pt x="102" y="72"/>
                  </a:lnTo>
                  <a:lnTo>
                    <a:pt x="90" y="72"/>
                  </a:lnTo>
                  <a:lnTo>
                    <a:pt x="90" y="78"/>
                  </a:lnTo>
                  <a:lnTo>
                    <a:pt x="72" y="78"/>
                  </a:lnTo>
                  <a:lnTo>
                    <a:pt x="66" y="72"/>
                  </a:lnTo>
                  <a:lnTo>
                    <a:pt x="66" y="66"/>
                  </a:lnTo>
                  <a:lnTo>
                    <a:pt x="78" y="54"/>
                  </a:lnTo>
                  <a:lnTo>
                    <a:pt x="78" y="42"/>
                  </a:lnTo>
                  <a:lnTo>
                    <a:pt x="66" y="42"/>
                  </a:lnTo>
                  <a:lnTo>
                    <a:pt x="66" y="30"/>
                  </a:lnTo>
                  <a:lnTo>
                    <a:pt x="60" y="24"/>
                  </a:lnTo>
                  <a:lnTo>
                    <a:pt x="48" y="18"/>
                  </a:lnTo>
                  <a:lnTo>
                    <a:pt x="30" y="18"/>
                  </a:lnTo>
                  <a:lnTo>
                    <a:pt x="30" y="12"/>
                  </a:lnTo>
                  <a:lnTo>
                    <a:pt x="24" y="0"/>
                  </a:lnTo>
                  <a:lnTo>
                    <a:pt x="12" y="0"/>
                  </a:lnTo>
                  <a:lnTo>
                    <a:pt x="6" y="6"/>
                  </a:lnTo>
                  <a:lnTo>
                    <a:pt x="6" y="18"/>
                  </a:lnTo>
                  <a:lnTo>
                    <a:pt x="12" y="24"/>
                  </a:lnTo>
                  <a:lnTo>
                    <a:pt x="6" y="36"/>
                  </a:lnTo>
                  <a:lnTo>
                    <a:pt x="0" y="42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22" name="Malaysia" descr="© INSCALE GmbH, 05.05.2010&#10;http://www.presentationload.com/">
              <a:extLst>
                <a:ext uri="{FF2B5EF4-FFF2-40B4-BE49-F238E27FC236}">
                  <a16:creationId xmlns:a16="http://schemas.microsoft.com/office/drawing/2014/main" id="{3D3B2F4C-54E6-4D51-BB30-A18525EACCC5}"/>
                </a:ext>
              </a:extLst>
            </p:cNvPr>
            <p:cNvSpPr>
              <a:spLocks/>
            </p:cNvSpPr>
            <p:nvPr/>
          </p:nvSpPr>
          <p:spPr bwMode="gray">
            <a:xfrm>
              <a:off x="9013537" y="4254038"/>
              <a:ext cx="304813" cy="236602"/>
            </a:xfrm>
            <a:custGeom>
              <a:avLst/>
              <a:gdLst>
                <a:gd name="T0" fmla="*/ 2147483647 w 690"/>
                <a:gd name="T1" fmla="*/ 2147483647 h 528"/>
                <a:gd name="T2" fmla="*/ 2147483647 w 690"/>
                <a:gd name="T3" fmla="*/ 2147483647 h 528"/>
                <a:gd name="T4" fmla="*/ 2147483647 w 690"/>
                <a:gd name="T5" fmla="*/ 2147483647 h 528"/>
                <a:gd name="T6" fmla="*/ 2147483647 w 690"/>
                <a:gd name="T7" fmla="*/ 2147483647 h 528"/>
                <a:gd name="T8" fmla="*/ 2147483647 w 690"/>
                <a:gd name="T9" fmla="*/ 2147483647 h 528"/>
                <a:gd name="T10" fmla="*/ 2147483647 w 690"/>
                <a:gd name="T11" fmla="*/ 2147483647 h 528"/>
                <a:gd name="T12" fmla="*/ 2147483647 w 690"/>
                <a:gd name="T13" fmla="*/ 2147483647 h 528"/>
                <a:gd name="T14" fmla="*/ 2147483647 w 690"/>
                <a:gd name="T15" fmla="*/ 2147483647 h 528"/>
                <a:gd name="T16" fmla="*/ 2147483647 w 690"/>
                <a:gd name="T17" fmla="*/ 2147483647 h 528"/>
                <a:gd name="T18" fmla="*/ 2147483647 w 690"/>
                <a:gd name="T19" fmla="*/ 2147483647 h 528"/>
                <a:gd name="T20" fmla="*/ 2147483647 w 690"/>
                <a:gd name="T21" fmla="*/ 2147483647 h 528"/>
                <a:gd name="T22" fmla="*/ 2147483647 w 690"/>
                <a:gd name="T23" fmla="*/ 2147483647 h 528"/>
                <a:gd name="T24" fmla="*/ 2147483647 w 690"/>
                <a:gd name="T25" fmla="*/ 2147483647 h 528"/>
                <a:gd name="T26" fmla="*/ 2147483647 w 690"/>
                <a:gd name="T27" fmla="*/ 2147483647 h 528"/>
                <a:gd name="T28" fmla="*/ 2147483647 w 690"/>
                <a:gd name="T29" fmla="*/ 2147483647 h 528"/>
                <a:gd name="T30" fmla="*/ 2147483647 w 690"/>
                <a:gd name="T31" fmla="*/ 2147483647 h 528"/>
                <a:gd name="T32" fmla="*/ 2147483647 w 690"/>
                <a:gd name="T33" fmla="*/ 2147483647 h 528"/>
                <a:gd name="T34" fmla="*/ 2147483647 w 690"/>
                <a:gd name="T35" fmla="*/ 2147483647 h 528"/>
                <a:gd name="T36" fmla="*/ 2147483647 w 690"/>
                <a:gd name="T37" fmla="*/ 2147483647 h 528"/>
                <a:gd name="T38" fmla="*/ 2147483647 w 690"/>
                <a:gd name="T39" fmla="*/ 2147483647 h 528"/>
                <a:gd name="T40" fmla="*/ 2147483647 w 690"/>
                <a:gd name="T41" fmla="*/ 2147483647 h 528"/>
                <a:gd name="T42" fmla="*/ 2147483647 w 690"/>
                <a:gd name="T43" fmla="*/ 2147483647 h 528"/>
                <a:gd name="T44" fmla="*/ 2147483647 w 690"/>
                <a:gd name="T45" fmla="*/ 2147483647 h 528"/>
                <a:gd name="T46" fmla="*/ 2147483647 w 690"/>
                <a:gd name="T47" fmla="*/ 2147483647 h 528"/>
                <a:gd name="T48" fmla="*/ 2147483647 w 690"/>
                <a:gd name="T49" fmla="*/ 2147483647 h 528"/>
                <a:gd name="T50" fmla="*/ 2147483647 w 690"/>
                <a:gd name="T51" fmla="*/ 2147483647 h 528"/>
                <a:gd name="T52" fmla="*/ 2147483647 w 690"/>
                <a:gd name="T53" fmla="*/ 2147483647 h 528"/>
                <a:gd name="T54" fmla="*/ 2147483647 w 690"/>
                <a:gd name="T55" fmla="*/ 2147483647 h 528"/>
                <a:gd name="T56" fmla="*/ 2147483647 w 690"/>
                <a:gd name="T57" fmla="*/ 2147483647 h 528"/>
                <a:gd name="T58" fmla="*/ 2147483647 w 690"/>
                <a:gd name="T59" fmla="*/ 2147483647 h 528"/>
                <a:gd name="T60" fmla="*/ 2147483647 w 690"/>
                <a:gd name="T61" fmla="*/ 2147483647 h 528"/>
                <a:gd name="T62" fmla="*/ 2147483647 w 690"/>
                <a:gd name="T63" fmla="*/ 2147483647 h 528"/>
                <a:gd name="T64" fmla="*/ 2147483647 w 690"/>
                <a:gd name="T65" fmla="*/ 2147483647 h 528"/>
                <a:gd name="T66" fmla="*/ 2147483647 w 690"/>
                <a:gd name="T67" fmla="*/ 2147483647 h 528"/>
                <a:gd name="T68" fmla="*/ 2147483647 w 690"/>
                <a:gd name="T69" fmla="*/ 2147483647 h 528"/>
                <a:gd name="T70" fmla="*/ 2147483647 w 690"/>
                <a:gd name="T71" fmla="*/ 0 h 528"/>
                <a:gd name="T72" fmla="*/ 2147483647 w 690"/>
                <a:gd name="T73" fmla="*/ 0 h 528"/>
                <a:gd name="T74" fmla="*/ 2147483647 w 690"/>
                <a:gd name="T75" fmla="*/ 2147483647 h 528"/>
                <a:gd name="T76" fmla="*/ 2147483647 w 690"/>
                <a:gd name="T77" fmla="*/ 2147483647 h 528"/>
                <a:gd name="T78" fmla="*/ 2147483647 w 690"/>
                <a:gd name="T79" fmla="*/ 2147483647 h 528"/>
                <a:gd name="T80" fmla="*/ 2147483647 w 690"/>
                <a:gd name="T81" fmla="*/ 2147483647 h 528"/>
                <a:gd name="T82" fmla="*/ 2147483647 w 690"/>
                <a:gd name="T83" fmla="*/ 2147483647 h 528"/>
                <a:gd name="T84" fmla="*/ 2147483647 w 690"/>
                <a:gd name="T85" fmla="*/ 2147483647 h 528"/>
                <a:gd name="T86" fmla="*/ 2147483647 w 690"/>
                <a:gd name="T87" fmla="*/ 2147483647 h 528"/>
                <a:gd name="T88" fmla="*/ 2147483647 w 690"/>
                <a:gd name="T89" fmla="*/ 2147483647 h 528"/>
                <a:gd name="T90" fmla="*/ 2147483647 w 690"/>
                <a:gd name="T91" fmla="*/ 2147483647 h 528"/>
                <a:gd name="T92" fmla="*/ 2147483647 w 690"/>
                <a:gd name="T93" fmla="*/ 2147483647 h 528"/>
                <a:gd name="T94" fmla="*/ 2147483647 w 690"/>
                <a:gd name="T95" fmla="*/ 2147483647 h 528"/>
                <a:gd name="T96" fmla="*/ 2147483647 w 690"/>
                <a:gd name="T97" fmla="*/ 2147483647 h 528"/>
                <a:gd name="T98" fmla="*/ 2147483647 w 690"/>
                <a:gd name="T99" fmla="*/ 2147483647 h 528"/>
                <a:gd name="T100" fmla="*/ 2147483647 w 690"/>
                <a:gd name="T101" fmla="*/ 2147483647 h 528"/>
                <a:gd name="T102" fmla="*/ 2147483647 w 690"/>
                <a:gd name="T103" fmla="*/ 2147483647 h 528"/>
                <a:gd name="T104" fmla="*/ 2147483647 w 690"/>
                <a:gd name="T105" fmla="*/ 2147483647 h 528"/>
                <a:gd name="T106" fmla="*/ 2147483647 w 690"/>
                <a:gd name="T107" fmla="*/ 2147483647 h 528"/>
                <a:gd name="T108" fmla="*/ 2147483647 w 690"/>
                <a:gd name="T109" fmla="*/ 2147483647 h 528"/>
                <a:gd name="T110" fmla="*/ 2147483647 w 690"/>
                <a:gd name="T111" fmla="*/ 2147483647 h 528"/>
                <a:gd name="T112" fmla="*/ 2147483647 w 690"/>
                <a:gd name="T113" fmla="*/ 2147483647 h 528"/>
                <a:gd name="T114" fmla="*/ 0 w 690"/>
                <a:gd name="T115" fmla="*/ 2147483647 h 528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690"/>
                <a:gd name="T175" fmla="*/ 0 h 528"/>
                <a:gd name="T176" fmla="*/ 690 w 690"/>
                <a:gd name="T177" fmla="*/ 528 h 528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690" h="528">
                  <a:moveTo>
                    <a:pt x="12" y="504"/>
                  </a:moveTo>
                  <a:lnTo>
                    <a:pt x="24" y="510"/>
                  </a:lnTo>
                  <a:lnTo>
                    <a:pt x="30" y="516"/>
                  </a:lnTo>
                  <a:lnTo>
                    <a:pt x="54" y="528"/>
                  </a:lnTo>
                  <a:lnTo>
                    <a:pt x="60" y="528"/>
                  </a:lnTo>
                  <a:lnTo>
                    <a:pt x="78" y="510"/>
                  </a:lnTo>
                  <a:lnTo>
                    <a:pt x="102" y="510"/>
                  </a:lnTo>
                  <a:lnTo>
                    <a:pt x="120" y="516"/>
                  </a:lnTo>
                  <a:lnTo>
                    <a:pt x="144" y="516"/>
                  </a:lnTo>
                  <a:lnTo>
                    <a:pt x="174" y="486"/>
                  </a:lnTo>
                  <a:lnTo>
                    <a:pt x="180" y="474"/>
                  </a:lnTo>
                  <a:lnTo>
                    <a:pt x="222" y="474"/>
                  </a:lnTo>
                  <a:lnTo>
                    <a:pt x="234" y="486"/>
                  </a:lnTo>
                  <a:lnTo>
                    <a:pt x="258" y="498"/>
                  </a:lnTo>
                  <a:lnTo>
                    <a:pt x="264" y="504"/>
                  </a:lnTo>
                  <a:lnTo>
                    <a:pt x="270" y="504"/>
                  </a:lnTo>
                  <a:lnTo>
                    <a:pt x="282" y="492"/>
                  </a:lnTo>
                  <a:lnTo>
                    <a:pt x="294" y="486"/>
                  </a:lnTo>
                  <a:lnTo>
                    <a:pt x="300" y="480"/>
                  </a:lnTo>
                  <a:lnTo>
                    <a:pt x="324" y="480"/>
                  </a:lnTo>
                  <a:lnTo>
                    <a:pt x="354" y="444"/>
                  </a:lnTo>
                  <a:lnTo>
                    <a:pt x="348" y="432"/>
                  </a:lnTo>
                  <a:lnTo>
                    <a:pt x="384" y="402"/>
                  </a:lnTo>
                  <a:lnTo>
                    <a:pt x="378" y="390"/>
                  </a:lnTo>
                  <a:lnTo>
                    <a:pt x="372" y="384"/>
                  </a:lnTo>
                  <a:lnTo>
                    <a:pt x="372" y="360"/>
                  </a:lnTo>
                  <a:lnTo>
                    <a:pt x="378" y="354"/>
                  </a:lnTo>
                  <a:lnTo>
                    <a:pt x="396" y="354"/>
                  </a:lnTo>
                  <a:lnTo>
                    <a:pt x="402" y="342"/>
                  </a:lnTo>
                  <a:lnTo>
                    <a:pt x="402" y="336"/>
                  </a:lnTo>
                  <a:lnTo>
                    <a:pt x="408" y="318"/>
                  </a:lnTo>
                  <a:lnTo>
                    <a:pt x="408" y="264"/>
                  </a:lnTo>
                  <a:lnTo>
                    <a:pt x="414" y="252"/>
                  </a:lnTo>
                  <a:lnTo>
                    <a:pt x="420" y="246"/>
                  </a:lnTo>
                  <a:lnTo>
                    <a:pt x="516" y="246"/>
                  </a:lnTo>
                  <a:lnTo>
                    <a:pt x="540" y="270"/>
                  </a:lnTo>
                  <a:lnTo>
                    <a:pt x="552" y="276"/>
                  </a:lnTo>
                  <a:lnTo>
                    <a:pt x="558" y="282"/>
                  </a:lnTo>
                  <a:lnTo>
                    <a:pt x="576" y="276"/>
                  </a:lnTo>
                  <a:lnTo>
                    <a:pt x="564" y="216"/>
                  </a:lnTo>
                  <a:lnTo>
                    <a:pt x="576" y="222"/>
                  </a:lnTo>
                  <a:lnTo>
                    <a:pt x="582" y="234"/>
                  </a:lnTo>
                  <a:lnTo>
                    <a:pt x="594" y="240"/>
                  </a:lnTo>
                  <a:lnTo>
                    <a:pt x="636" y="240"/>
                  </a:lnTo>
                  <a:lnTo>
                    <a:pt x="630" y="234"/>
                  </a:lnTo>
                  <a:lnTo>
                    <a:pt x="624" y="222"/>
                  </a:lnTo>
                  <a:lnTo>
                    <a:pt x="618" y="216"/>
                  </a:lnTo>
                  <a:lnTo>
                    <a:pt x="606" y="192"/>
                  </a:lnTo>
                  <a:lnTo>
                    <a:pt x="606" y="186"/>
                  </a:lnTo>
                  <a:lnTo>
                    <a:pt x="612" y="180"/>
                  </a:lnTo>
                  <a:lnTo>
                    <a:pt x="624" y="180"/>
                  </a:lnTo>
                  <a:lnTo>
                    <a:pt x="642" y="186"/>
                  </a:lnTo>
                  <a:lnTo>
                    <a:pt x="654" y="186"/>
                  </a:lnTo>
                  <a:lnTo>
                    <a:pt x="660" y="192"/>
                  </a:lnTo>
                  <a:lnTo>
                    <a:pt x="666" y="192"/>
                  </a:lnTo>
                  <a:lnTo>
                    <a:pt x="690" y="162"/>
                  </a:lnTo>
                  <a:lnTo>
                    <a:pt x="666" y="156"/>
                  </a:lnTo>
                  <a:lnTo>
                    <a:pt x="660" y="144"/>
                  </a:lnTo>
                  <a:lnTo>
                    <a:pt x="642" y="126"/>
                  </a:lnTo>
                  <a:lnTo>
                    <a:pt x="630" y="120"/>
                  </a:lnTo>
                  <a:lnTo>
                    <a:pt x="612" y="120"/>
                  </a:lnTo>
                  <a:lnTo>
                    <a:pt x="600" y="114"/>
                  </a:lnTo>
                  <a:lnTo>
                    <a:pt x="588" y="114"/>
                  </a:lnTo>
                  <a:lnTo>
                    <a:pt x="588" y="108"/>
                  </a:lnTo>
                  <a:lnTo>
                    <a:pt x="582" y="102"/>
                  </a:lnTo>
                  <a:lnTo>
                    <a:pt x="582" y="90"/>
                  </a:lnTo>
                  <a:lnTo>
                    <a:pt x="576" y="78"/>
                  </a:lnTo>
                  <a:lnTo>
                    <a:pt x="564" y="66"/>
                  </a:lnTo>
                  <a:lnTo>
                    <a:pt x="540" y="54"/>
                  </a:lnTo>
                  <a:lnTo>
                    <a:pt x="534" y="60"/>
                  </a:lnTo>
                  <a:lnTo>
                    <a:pt x="528" y="60"/>
                  </a:lnTo>
                  <a:lnTo>
                    <a:pt x="510" y="0"/>
                  </a:lnTo>
                  <a:lnTo>
                    <a:pt x="504" y="18"/>
                  </a:lnTo>
                  <a:lnTo>
                    <a:pt x="492" y="0"/>
                  </a:lnTo>
                  <a:lnTo>
                    <a:pt x="480" y="60"/>
                  </a:lnTo>
                  <a:lnTo>
                    <a:pt x="468" y="66"/>
                  </a:lnTo>
                  <a:lnTo>
                    <a:pt x="462" y="66"/>
                  </a:lnTo>
                  <a:lnTo>
                    <a:pt x="450" y="72"/>
                  </a:lnTo>
                  <a:lnTo>
                    <a:pt x="438" y="96"/>
                  </a:lnTo>
                  <a:lnTo>
                    <a:pt x="438" y="114"/>
                  </a:lnTo>
                  <a:lnTo>
                    <a:pt x="408" y="126"/>
                  </a:lnTo>
                  <a:lnTo>
                    <a:pt x="420" y="162"/>
                  </a:lnTo>
                  <a:lnTo>
                    <a:pt x="408" y="162"/>
                  </a:lnTo>
                  <a:lnTo>
                    <a:pt x="390" y="156"/>
                  </a:lnTo>
                  <a:lnTo>
                    <a:pt x="378" y="156"/>
                  </a:lnTo>
                  <a:lnTo>
                    <a:pt x="360" y="150"/>
                  </a:lnTo>
                  <a:lnTo>
                    <a:pt x="354" y="150"/>
                  </a:lnTo>
                  <a:lnTo>
                    <a:pt x="342" y="156"/>
                  </a:lnTo>
                  <a:lnTo>
                    <a:pt x="342" y="168"/>
                  </a:lnTo>
                  <a:lnTo>
                    <a:pt x="336" y="180"/>
                  </a:lnTo>
                  <a:lnTo>
                    <a:pt x="336" y="204"/>
                  </a:lnTo>
                  <a:lnTo>
                    <a:pt x="294" y="246"/>
                  </a:lnTo>
                  <a:lnTo>
                    <a:pt x="294" y="258"/>
                  </a:lnTo>
                  <a:lnTo>
                    <a:pt x="282" y="294"/>
                  </a:lnTo>
                  <a:lnTo>
                    <a:pt x="276" y="306"/>
                  </a:lnTo>
                  <a:lnTo>
                    <a:pt x="264" y="318"/>
                  </a:lnTo>
                  <a:lnTo>
                    <a:pt x="228" y="336"/>
                  </a:lnTo>
                  <a:lnTo>
                    <a:pt x="186" y="342"/>
                  </a:lnTo>
                  <a:lnTo>
                    <a:pt x="162" y="348"/>
                  </a:lnTo>
                  <a:lnTo>
                    <a:pt x="156" y="354"/>
                  </a:lnTo>
                  <a:lnTo>
                    <a:pt x="132" y="366"/>
                  </a:lnTo>
                  <a:lnTo>
                    <a:pt x="114" y="384"/>
                  </a:lnTo>
                  <a:lnTo>
                    <a:pt x="102" y="390"/>
                  </a:lnTo>
                  <a:lnTo>
                    <a:pt x="84" y="426"/>
                  </a:lnTo>
                  <a:lnTo>
                    <a:pt x="102" y="444"/>
                  </a:lnTo>
                  <a:lnTo>
                    <a:pt x="102" y="462"/>
                  </a:lnTo>
                  <a:lnTo>
                    <a:pt x="96" y="474"/>
                  </a:lnTo>
                  <a:lnTo>
                    <a:pt x="84" y="480"/>
                  </a:lnTo>
                  <a:lnTo>
                    <a:pt x="72" y="480"/>
                  </a:lnTo>
                  <a:lnTo>
                    <a:pt x="48" y="468"/>
                  </a:lnTo>
                  <a:lnTo>
                    <a:pt x="42" y="462"/>
                  </a:lnTo>
                  <a:lnTo>
                    <a:pt x="30" y="456"/>
                  </a:lnTo>
                  <a:lnTo>
                    <a:pt x="24" y="456"/>
                  </a:lnTo>
                  <a:lnTo>
                    <a:pt x="12" y="462"/>
                  </a:lnTo>
                  <a:lnTo>
                    <a:pt x="0" y="474"/>
                  </a:lnTo>
                  <a:lnTo>
                    <a:pt x="0" y="492"/>
                  </a:lnTo>
                  <a:lnTo>
                    <a:pt x="12" y="504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23" name="Indonesia" descr="© INSCALE GmbH, 05.05.2010&#10;http://www.presentationload.com/">
              <a:extLst>
                <a:ext uri="{FF2B5EF4-FFF2-40B4-BE49-F238E27FC236}">
                  <a16:creationId xmlns:a16="http://schemas.microsoft.com/office/drawing/2014/main" id="{3046FAB1-0039-4D12-B70D-592735D267DF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8548380" y="4315968"/>
              <a:ext cx="1446275" cy="584358"/>
            </a:xfrm>
            <a:custGeom>
              <a:avLst/>
              <a:gdLst>
                <a:gd name="T0" fmla="*/ 2147483647 w 3264"/>
                <a:gd name="T1" fmla="*/ 2147483647 h 1302"/>
                <a:gd name="T2" fmla="*/ 2147483647 w 3264"/>
                <a:gd name="T3" fmla="*/ 2147483647 h 1302"/>
                <a:gd name="T4" fmla="*/ 2147483647 w 3264"/>
                <a:gd name="T5" fmla="*/ 2147483647 h 1302"/>
                <a:gd name="T6" fmla="*/ 2147483647 w 3264"/>
                <a:gd name="T7" fmla="*/ 2147483647 h 1302"/>
                <a:gd name="T8" fmla="*/ 2147483647 w 3264"/>
                <a:gd name="T9" fmla="*/ 2147483647 h 1302"/>
                <a:gd name="T10" fmla="*/ 2147483647 w 3264"/>
                <a:gd name="T11" fmla="*/ 2147483647 h 1302"/>
                <a:gd name="T12" fmla="*/ 2147483647 w 3264"/>
                <a:gd name="T13" fmla="*/ 2147483647 h 1302"/>
                <a:gd name="T14" fmla="*/ 2147483647 w 3264"/>
                <a:gd name="T15" fmla="*/ 2147483647 h 1302"/>
                <a:gd name="T16" fmla="*/ 2147483647 w 3264"/>
                <a:gd name="T17" fmla="*/ 2147483647 h 1302"/>
                <a:gd name="T18" fmla="*/ 2147483647 w 3264"/>
                <a:gd name="T19" fmla="*/ 2147483647 h 1302"/>
                <a:gd name="T20" fmla="*/ 2147483647 w 3264"/>
                <a:gd name="T21" fmla="*/ 2147483647 h 1302"/>
                <a:gd name="T22" fmla="*/ 2147483647 w 3264"/>
                <a:gd name="T23" fmla="*/ 2147483647 h 1302"/>
                <a:gd name="T24" fmla="*/ 2147483647 w 3264"/>
                <a:gd name="T25" fmla="*/ 2147483647 h 1302"/>
                <a:gd name="T26" fmla="*/ 2147483647 w 3264"/>
                <a:gd name="T27" fmla="*/ 2147483647 h 1302"/>
                <a:gd name="T28" fmla="*/ 2147483647 w 3264"/>
                <a:gd name="T29" fmla="*/ 2147483647 h 1302"/>
                <a:gd name="T30" fmla="*/ 2147483647 w 3264"/>
                <a:gd name="T31" fmla="*/ 2147483647 h 1302"/>
                <a:gd name="T32" fmla="*/ 2147483647 w 3264"/>
                <a:gd name="T33" fmla="*/ 2147483647 h 1302"/>
                <a:gd name="T34" fmla="*/ 2147483647 w 3264"/>
                <a:gd name="T35" fmla="*/ 2147483647 h 1302"/>
                <a:gd name="T36" fmla="*/ 2147483647 w 3264"/>
                <a:gd name="T37" fmla="*/ 2147483647 h 1302"/>
                <a:gd name="T38" fmla="*/ 2147483647 w 3264"/>
                <a:gd name="T39" fmla="*/ 2147483647 h 1302"/>
                <a:gd name="T40" fmla="*/ 2147483647 w 3264"/>
                <a:gd name="T41" fmla="*/ 2147483647 h 1302"/>
                <a:gd name="T42" fmla="*/ 2147483647 w 3264"/>
                <a:gd name="T43" fmla="*/ 2147483647 h 1302"/>
                <a:gd name="T44" fmla="*/ 2147483647 w 3264"/>
                <a:gd name="T45" fmla="*/ 2147483647 h 1302"/>
                <a:gd name="T46" fmla="*/ 2147483647 w 3264"/>
                <a:gd name="T47" fmla="*/ 2147483647 h 1302"/>
                <a:gd name="T48" fmla="*/ 2147483647 w 3264"/>
                <a:gd name="T49" fmla="*/ 2147483647 h 1302"/>
                <a:gd name="T50" fmla="*/ 2147483647 w 3264"/>
                <a:gd name="T51" fmla="*/ 2147483647 h 1302"/>
                <a:gd name="T52" fmla="*/ 2147483647 w 3264"/>
                <a:gd name="T53" fmla="*/ 2147483647 h 1302"/>
                <a:gd name="T54" fmla="*/ 2147483647 w 3264"/>
                <a:gd name="T55" fmla="*/ 2147483647 h 1302"/>
                <a:gd name="T56" fmla="*/ 2147483647 w 3264"/>
                <a:gd name="T57" fmla="*/ 2147483647 h 1302"/>
                <a:gd name="T58" fmla="*/ 2147483647 w 3264"/>
                <a:gd name="T59" fmla="*/ 2147483647 h 1302"/>
                <a:gd name="T60" fmla="*/ 2147483647 w 3264"/>
                <a:gd name="T61" fmla="*/ 2147483647 h 1302"/>
                <a:gd name="T62" fmla="*/ 2147483647 w 3264"/>
                <a:gd name="T63" fmla="*/ 2147483647 h 1302"/>
                <a:gd name="T64" fmla="*/ 2147483647 w 3264"/>
                <a:gd name="T65" fmla="*/ 2147483647 h 1302"/>
                <a:gd name="T66" fmla="*/ 2147483647 w 3264"/>
                <a:gd name="T67" fmla="*/ 2147483647 h 1302"/>
                <a:gd name="T68" fmla="*/ 2147483647 w 3264"/>
                <a:gd name="T69" fmla="*/ 2147483647 h 1302"/>
                <a:gd name="T70" fmla="*/ 2147483647 w 3264"/>
                <a:gd name="T71" fmla="*/ 2147483647 h 1302"/>
                <a:gd name="T72" fmla="*/ 2147483647 w 3264"/>
                <a:gd name="T73" fmla="*/ 2147483647 h 1302"/>
                <a:gd name="T74" fmla="*/ 2147483647 w 3264"/>
                <a:gd name="T75" fmla="*/ 2147483647 h 1302"/>
                <a:gd name="T76" fmla="*/ 2147483647 w 3264"/>
                <a:gd name="T77" fmla="*/ 2147483647 h 1302"/>
                <a:gd name="T78" fmla="*/ 2147483647 w 3264"/>
                <a:gd name="T79" fmla="*/ 2147483647 h 1302"/>
                <a:gd name="T80" fmla="*/ 2147483647 w 3264"/>
                <a:gd name="T81" fmla="*/ 2147483647 h 1302"/>
                <a:gd name="T82" fmla="*/ 2147483647 w 3264"/>
                <a:gd name="T83" fmla="*/ 2147483647 h 1302"/>
                <a:gd name="T84" fmla="*/ 2147483647 w 3264"/>
                <a:gd name="T85" fmla="*/ 2147483647 h 1302"/>
                <a:gd name="T86" fmla="*/ 2147483647 w 3264"/>
                <a:gd name="T87" fmla="*/ 2147483647 h 1302"/>
                <a:gd name="T88" fmla="*/ 2147483647 w 3264"/>
                <a:gd name="T89" fmla="*/ 2147483647 h 1302"/>
                <a:gd name="T90" fmla="*/ 2147483647 w 3264"/>
                <a:gd name="T91" fmla="*/ 2147483647 h 1302"/>
                <a:gd name="T92" fmla="*/ 2147483647 w 3264"/>
                <a:gd name="T93" fmla="*/ 2147483647 h 1302"/>
                <a:gd name="T94" fmla="*/ 2147483647 w 3264"/>
                <a:gd name="T95" fmla="*/ 2147483647 h 1302"/>
                <a:gd name="T96" fmla="*/ 2147483647 w 3264"/>
                <a:gd name="T97" fmla="*/ 2147483647 h 1302"/>
                <a:gd name="T98" fmla="*/ 2147483647 w 3264"/>
                <a:gd name="T99" fmla="*/ 2147483647 h 1302"/>
                <a:gd name="T100" fmla="*/ 2147483647 w 3264"/>
                <a:gd name="T101" fmla="*/ 2147483647 h 1302"/>
                <a:gd name="T102" fmla="*/ 2147483647 w 3264"/>
                <a:gd name="T103" fmla="*/ 2147483647 h 1302"/>
                <a:gd name="T104" fmla="*/ 2147483647 w 3264"/>
                <a:gd name="T105" fmla="*/ 2147483647 h 1302"/>
                <a:gd name="T106" fmla="*/ 2147483647 w 3264"/>
                <a:gd name="T107" fmla="*/ 2147483647 h 1302"/>
                <a:gd name="T108" fmla="*/ 2147483647 w 3264"/>
                <a:gd name="T109" fmla="*/ 2147483647 h 1302"/>
                <a:gd name="T110" fmla="*/ 2147483647 w 3264"/>
                <a:gd name="T111" fmla="*/ 2147483647 h 1302"/>
                <a:gd name="T112" fmla="*/ 2147483647 w 3264"/>
                <a:gd name="T113" fmla="*/ 2147483647 h 1302"/>
                <a:gd name="T114" fmla="*/ 2147483647 w 3264"/>
                <a:gd name="T115" fmla="*/ 2147483647 h 1302"/>
                <a:gd name="T116" fmla="*/ 2147483647 w 3264"/>
                <a:gd name="T117" fmla="*/ 2147483647 h 1302"/>
                <a:gd name="T118" fmla="*/ 2147483647 w 3264"/>
                <a:gd name="T119" fmla="*/ 2147483647 h 1302"/>
                <a:gd name="T120" fmla="*/ 2147483647 w 3264"/>
                <a:gd name="T121" fmla="*/ 2147483647 h 1302"/>
                <a:gd name="T122" fmla="*/ 2147483647 w 3264"/>
                <a:gd name="T123" fmla="*/ 2147483647 h 1302"/>
                <a:gd name="T124" fmla="*/ 2147483647 w 3264"/>
                <a:gd name="T125" fmla="*/ 2147483647 h 1302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3264"/>
                <a:gd name="T190" fmla="*/ 0 h 1302"/>
                <a:gd name="T191" fmla="*/ 3264 w 3264"/>
                <a:gd name="T192" fmla="*/ 1302 h 1302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3264" h="1302">
                  <a:moveTo>
                    <a:pt x="1788" y="984"/>
                  </a:moveTo>
                  <a:lnTo>
                    <a:pt x="1806" y="978"/>
                  </a:lnTo>
                  <a:lnTo>
                    <a:pt x="1818" y="954"/>
                  </a:lnTo>
                  <a:lnTo>
                    <a:pt x="1812" y="930"/>
                  </a:lnTo>
                  <a:lnTo>
                    <a:pt x="1788" y="984"/>
                  </a:lnTo>
                  <a:close/>
                  <a:moveTo>
                    <a:pt x="672" y="462"/>
                  </a:moveTo>
                  <a:lnTo>
                    <a:pt x="702" y="480"/>
                  </a:lnTo>
                  <a:lnTo>
                    <a:pt x="702" y="450"/>
                  </a:lnTo>
                  <a:lnTo>
                    <a:pt x="672" y="426"/>
                  </a:lnTo>
                  <a:lnTo>
                    <a:pt x="672" y="462"/>
                  </a:lnTo>
                  <a:close/>
                  <a:moveTo>
                    <a:pt x="678" y="492"/>
                  </a:moveTo>
                  <a:lnTo>
                    <a:pt x="654" y="516"/>
                  </a:lnTo>
                  <a:lnTo>
                    <a:pt x="678" y="546"/>
                  </a:lnTo>
                  <a:lnTo>
                    <a:pt x="678" y="492"/>
                  </a:lnTo>
                  <a:close/>
                  <a:moveTo>
                    <a:pt x="906" y="714"/>
                  </a:moveTo>
                  <a:lnTo>
                    <a:pt x="930" y="732"/>
                  </a:lnTo>
                  <a:lnTo>
                    <a:pt x="936" y="708"/>
                  </a:lnTo>
                  <a:lnTo>
                    <a:pt x="936" y="702"/>
                  </a:lnTo>
                  <a:lnTo>
                    <a:pt x="930" y="696"/>
                  </a:lnTo>
                  <a:lnTo>
                    <a:pt x="930" y="690"/>
                  </a:lnTo>
                  <a:lnTo>
                    <a:pt x="912" y="672"/>
                  </a:lnTo>
                  <a:lnTo>
                    <a:pt x="900" y="666"/>
                  </a:lnTo>
                  <a:lnTo>
                    <a:pt x="888" y="666"/>
                  </a:lnTo>
                  <a:lnTo>
                    <a:pt x="882" y="672"/>
                  </a:lnTo>
                  <a:lnTo>
                    <a:pt x="876" y="684"/>
                  </a:lnTo>
                  <a:lnTo>
                    <a:pt x="882" y="696"/>
                  </a:lnTo>
                  <a:lnTo>
                    <a:pt x="882" y="708"/>
                  </a:lnTo>
                  <a:lnTo>
                    <a:pt x="888" y="720"/>
                  </a:lnTo>
                  <a:lnTo>
                    <a:pt x="906" y="714"/>
                  </a:lnTo>
                  <a:close/>
                  <a:moveTo>
                    <a:pt x="684" y="372"/>
                  </a:moveTo>
                  <a:lnTo>
                    <a:pt x="672" y="360"/>
                  </a:lnTo>
                  <a:lnTo>
                    <a:pt x="660" y="372"/>
                  </a:lnTo>
                  <a:lnTo>
                    <a:pt x="672" y="396"/>
                  </a:lnTo>
                  <a:lnTo>
                    <a:pt x="684" y="396"/>
                  </a:lnTo>
                  <a:lnTo>
                    <a:pt x="684" y="372"/>
                  </a:lnTo>
                  <a:close/>
                  <a:moveTo>
                    <a:pt x="750" y="624"/>
                  </a:moveTo>
                  <a:lnTo>
                    <a:pt x="750" y="630"/>
                  </a:lnTo>
                  <a:lnTo>
                    <a:pt x="756" y="636"/>
                  </a:lnTo>
                  <a:lnTo>
                    <a:pt x="756" y="648"/>
                  </a:lnTo>
                  <a:lnTo>
                    <a:pt x="774" y="684"/>
                  </a:lnTo>
                  <a:lnTo>
                    <a:pt x="786" y="690"/>
                  </a:lnTo>
                  <a:lnTo>
                    <a:pt x="804" y="696"/>
                  </a:lnTo>
                  <a:lnTo>
                    <a:pt x="816" y="702"/>
                  </a:lnTo>
                  <a:lnTo>
                    <a:pt x="834" y="702"/>
                  </a:lnTo>
                  <a:lnTo>
                    <a:pt x="828" y="660"/>
                  </a:lnTo>
                  <a:lnTo>
                    <a:pt x="810" y="648"/>
                  </a:lnTo>
                  <a:lnTo>
                    <a:pt x="810" y="618"/>
                  </a:lnTo>
                  <a:lnTo>
                    <a:pt x="804" y="606"/>
                  </a:lnTo>
                  <a:lnTo>
                    <a:pt x="792" y="600"/>
                  </a:lnTo>
                  <a:lnTo>
                    <a:pt x="786" y="588"/>
                  </a:lnTo>
                  <a:lnTo>
                    <a:pt x="768" y="582"/>
                  </a:lnTo>
                  <a:lnTo>
                    <a:pt x="756" y="576"/>
                  </a:lnTo>
                  <a:lnTo>
                    <a:pt x="732" y="576"/>
                  </a:lnTo>
                  <a:lnTo>
                    <a:pt x="732" y="582"/>
                  </a:lnTo>
                  <a:lnTo>
                    <a:pt x="726" y="588"/>
                  </a:lnTo>
                  <a:lnTo>
                    <a:pt x="726" y="600"/>
                  </a:lnTo>
                  <a:lnTo>
                    <a:pt x="714" y="600"/>
                  </a:lnTo>
                  <a:lnTo>
                    <a:pt x="714" y="606"/>
                  </a:lnTo>
                  <a:lnTo>
                    <a:pt x="708" y="612"/>
                  </a:lnTo>
                  <a:lnTo>
                    <a:pt x="714" y="624"/>
                  </a:lnTo>
                  <a:lnTo>
                    <a:pt x="750" y="624"/>
                  </a:lnTo>
                  <a:close/>
                  <a:moveTo>
                    <a:pt x="246" y="438"/>
                  </a:moveTo>
                  <a:lnTo>
                    <a:pt x="222" y="462"/>
                  </a:lnTo>
                  <a:lnTo>
                    <a:pt x="234" y="492"/>
                  </a:lnTo>
                  <a:lnTo>
                    <a:pt x="234" y="498"/>
                  </a:lnTo>
                  <a:lnTo>
                    <a:pt x="228" y="504"/>
                  </a:lnTo>
                  <a:lnTo>
                    <a:pt x="228" y="510"/>
                  </a:lnTo>
                  <a:lnTo>
                    <a:pt x="240" y="510"/>
                  </a:lnTo>
                  <a:lnTo>
                    <a:pt x="246" y="504"/>
                  </a:lnTo>
                  <a:lnTo>
                    <a:pt x="246" y="468"/>
                  </a:lnTo>
                  <a:lnTo>
                    <a:pt x="252" y="456"/>
                  </a:lnTo>
                  <a:lnTo>
                    <a:pt x="246" y="438"/>
                  </a:lnTo>
                  <a:close/>
                  <a:moveTo>
                    <a:pt x="264" y="534"/>
                  </a:moveTo>
                  <a:lnTo>
                    <a:pt x="258" y="546"/>
                  </a:lnTo>
                  <a:lnTo>
                    <a:pt x="258" y="588"/>
                  </a:lnTo>
                  <a:lnTo>
                    <a:pt x="264" y="600"/>
                  </a:lnTo>
                  <a:lnTo>
                    <a:pt x="276" y="612"/>
                  </a:lnTo>
                  <a:lnTo>
                    <a:pt x="288" y="612"/>
                  </a:lnTo>
                  <a:lnTo>
                    <a:pt x="294" y="606"/>
                  </a:lnTo>
                  <a:lnTo>
                    <a:pt x="294" y="588"/>
                  </a:lnTo>
                  <a:lnTo>
                    <a:pt x="288" y="576"/>
                  </a:lnTo>
                  <a:lnTo>
                    <a:pt x="282" y="558"/>
                  </a:lnTo>
                  <a:lnTo>
                    <a:pt x="282" y="546"/>
                  </a:lnTo>
                  <a:lnTo>
                    <a:pt x="276" y="534"/>
                  </a:lnTo>
                  <a:lnTo>
                    <a:pt x="264" y="534"/>
                  </a:lnTo>
                  <a:close/>
                  <a:moveTo>
                    <a:pt x="48" y="222"/>
                  </a:moveTo>
                  <a:lnTo>
                    <a:pt x="42" y="228"/>
                  </a:lnTo>
                  <a:lnTo>
                    <a:pt x="42" y="246"/>
                  </a:lnTo>
                  <a:lnTo>
                    <a:pt x="48" y="258"/>
                  </a:lnTo>
                  <a:lnTo>
                    <a:pt x="66" y="258"/>
                  </a:lnTo>
                  <a:lnTo>
                    <a:pt x="84" y="276"/>
                  </a:lnTo>
                  <a:lnTo>
                    <a:pt x="90" y="270"/>
                  </a:lnTo>
                  <a:lnTo>
                    <a:pt x="90" y="252"/>
                  </a:lnTo>
                  <a:lnTo>
                    <a:pt x="78" y="246"/>
                  </a:lnTo>
                  <a:lnTo>
                    <a:pt x="72" y="234"/>
                  </a:lnTo>
                  <a:lnTo>
                    <a:pt x="60" y="228"/>
                  </a:lnTo>
                  <a:lnTo>
                    <a:pt x="54" y="222"/>
                  </a:lnTo>
                  <a:lnTo>
                    <a:pt x="48" y="222"/>
                  </a:lnTo>
                  <a:close/>
                  <a:moveTo>
                    <a:pt x="162" y="330"/>
                  </a:moveTo>
                  <a:lnTo>
                    <a:pt x="156" y="330"/>
                  </a:lnTo>
                  <a:lnTo>
                    <a:pt x="144" y="342"/>
                  </a:lnTo>
                  <a:lnTo>
                    <a:pt x="144" y="354"/>
                  </a:lnTo>
                  <a:lnTo>
                    <a:pt x="156" y="366"/>
                  </a:lnTo>
                  <a:lnTo>
                    <a:pt x="162" y="378"/>
                  </a:lnTo>
                  <a:lnTo>
                    <a:pt x="174" y="390"/>
                  </a:lnTo>
                  <a:lnTo>
                    <a:pt x="180" y="402"/>
                  </a:lnTo>
                  <a:lnTo>
                    <a:pt x="192" y="414"/>
                  </a:lnTo>
                  <a:lnTo>
                    <a:pt x="198" y="408"/>
                  </a:lnTo>
                  <a:lnTo>
                    <a:pt x="198" y="402"/>
                  </a:lnTo>
                  <a:lnTo>
                    <a:pt x="204" y="390"/>
                  </a:lnTo>
                  <a:lnTo>
                    <a:pt x="204" y="384"/>
                  </a:lnTo>
                  <a:lnTo>
                    <a:pt x="198" y="372"/>
                  </a:lnTo>
                  <a:lnTo>
                    <a:pt x="198" y="366"/>
                  </a:lnTo>
                  <a:lnTo>
                    <a:pt x="192" y="360"/>
                  </a:lnTo>
                  <a:lnTo>
                    <a:pt x="186" y="348"/>
                  </a:lnTo>
                  <a:lnTo>
                    <a:pt x="180" y="342"/>
                  </a:lnTo>
                  <a:lnTo>
                    <a:pt x="168" y="336"/>
                  </a:lnTo>
                  <a:lnTo>
                    <a:pt x="162" y="330"/>
                  </a:lnTo>
                  <a:close/>
                  <a:moveTo>
                    <a:pt x="2574" y="486"/>
                  </a:moveTo>
                  <a:lnTo>
                    <a:pt x="2574" y="474"/>
                  </a:lnTo>
                  <a:lnTo>
                    <a:pt x="2568" y="474"/>
                  </a:lnTo>
                  <a:lnTo>
                    <a:pt x="2556" y="468"/>
                  </a:lnTo>
                  <a:lnTo>
                    <a:pt x="2520" y="468"/>
                  </a:lnTo>
                  <a:lnTo>
                    <a:pt x="2514" y="474"/>
                  </a:lnTo>
                  <a:lnTo>
                    <a:pt x="2520" y="498"/>
                  </a:lnTo>
                  <a:lnTo>
                    <a:pt x="2526" y="498"/>
                  </a:lnTo>
                  <a:lnTo>
                    <a:pt x="2538" y="492"/>
                  </a:lnTo>
                  <a:lnTo>
                    <a:pt x="2562" y="492"/>
                  </a:lnTo>
                  <a:lnTo>
                    <a:pt x="2568" y="486"/>
                  </a:lnTo>
                  <a:lnTo>
                    <a:pt x="2574" y="486"/>
                  </a:lnTo>
                  <a:close/>
                  <a:moveTo>
                    <a:pt x="336" y="648"/>
                  </a:moveTo>
                  <a:lnTo>
                    <a:pt x="342" y="648"/>
                  </a:lnTo>
                  <a:lnTo>
                    <a:pt x="342" y="636"/>
                  </a:lnTo>
                  <a:lnTo>
                    <a:pt x="330" y="624"/>
                  </a:lnTo>
                  <a:lnTo>
                    <a:pt x="318" y="624"/>
                  </a:lnTo>
                  <a:lnTo>
                    <a:pt x="318" y="636"/>
                  </a:lnTo>
                  <a:lnTo>
                    <a:pt x="330" y="648"/>
                  </a:lnTo>
                  <a:lnTo>
                    <a:pt x="336" y="648"/>
                  </a:lnTo>
                  <a:close/>
                  <a:moveTo>
                    <a:pt x="2472" y="654"/>
                  </a:moveTo>
                  <a:lnTo>
                    <a:pt x="2484" y="648"/>
                  </a:lnTo>
                  <a:lnTo>
                    <a:pt x="2502" y="630"/>
                  </a:lnTo>
                  <a:lnTo>
                    <a:pt x="2502" y="618"/>
                  </a:lnTo>
                  <a:lnTo>
                    <a:pt x="2430" y="612"/>
                  </a:lnTo>
                  <a:lnTo>
                    <a:pt x="2430" y="624"/>
                  </a:lnTo>
                  <a:lnTo>
                    <a:pt x="2436" y="630"/>
                  </a:lnTo>
                  <a:lnTo>
                    <a:pt x="2442" y="642"/>
                  </a:lnTo>
                  <a:lnTo>
                    <a:pt x="2448" y="648"/>
                  </a:lnTo>
                  <a:lnTo>
                    <a:pt x="2460" y="654"/>
                  </a:lnTo>
                  <a:lnTo>
                    <a:pt x="2472" y="654"/>
                  </a:lnTo>
                  <a:close/>
                  <a:moveTo>
                    <a:pt x="2406" y="288"/>
                  </a:moveTo>
                  <a:lnTo>
                    <a:pt x="2418" y="276"/>
                  </a:lnTo>
                  <a:lnTo>
                    <a:pt x="2418" y="264"/>
                  </a:lnTo>
                  <a:lnTo>
                    <a:pt x="2412" y="258"/>
                  </a:lnTo>
                  <a:lnTo>
                    <a:pt x="2400" y="252"/>
                  </a:lnTo>
                  <a:lnTo>
                    <a:pt x="2376" y="252"/>
                  </a:lnTo>
                  <a:lnTo>
                    <a:pt x="2370" y="258"/>
                  </a:lnTo>
                  <a:lnTo>
                    <a:pt x="2370" y="264"/>
                  </a:lnTo>
                  <a:lnTo>
                    <a:pt x="2394" y="288"/>
                  </a:lnTo>
                  <a:lnTo>
                    <a:pt x="2406" y="288"/>
                  </a:lnTo>
                  <a:close/>
                  <a:moveTo>
                    <a:pt x="2868" y="528"/>
                  </a:moveTo>
                  <a:lnTo>
                    <a:pt x="2886" y="534"/>
                  </a:lnTo>
                  <a:lnTo>
                    <a:pt x="2892" y="534"/>
                  </a:lnTo>
                  <a:lnTo>
                    <a:pt x="2898" y="528"/>
                  </a:lnTo>
                  <a:lnTo>
                    <a:pt x="2898" y="522"/>
                  </a:lnTo>
                  <a:lnTo>
                    <a:pt x="2874" y="510"/>
                  </a:lnTo>
                  <a:lnTo>
                    <a:pt x="2868" y="516"/>
                  </a:lnTo>
                  <a:lnTo>
                    <a:pt x="2862" y="516"/>
                  </a:lnTo>
                  <a:lnTo>
                    <a:pt x="2862" y="522"/>
                  </a:lnTo>
                  <a:lnTo>
                    <a:pt x="2868" y="528"/>
                  </a:lnTo>
                  <a:close/>
                  <a:moveTo>
                    <a:pt x="2916" y="618"/>
                  </a:moveTo>
                  <a:lnTo>
                    <a:pt x="2928" y="618"/>
                  </a:lnTo>
                  <a:lnTo>
                    <a:pt x="2940" y="612"/>
                  </a:lnTo>
                  <a:lnTo>
                    <a:pt x="2958" y="612"/>
                  </a:lnTo>
                  <a:lnTo>
                    <a:pt x="2964" y="606"/>
                  </a:lnTo>
                  <a:lnTo>
                    <a:pt x="2970" y="606"/>
                  </a:lnTo>
                  <a:lnTo>
                    <a:pt x="2964" y="606"/>
                  </a:lnTo>
                  <a:lnTo>
                    <a:pt x="2958" y="600"/>
                  </a:lnTo>
                  <a:lnTo>
                    <a:pt x="2946" y="594"/>
                  </a:lnTo>
                  <a:lnTo>
                    <a:pt x="2934" y="594"/>
                  </a:lnTo>
                  <a:lnTo>
                    <a:pt x="2928" y="588"/>
                  </a:lnTo>
                  <a:lnTo>
                    <a:pt x="2922" y="588"/>
                  </a:lnTo>
                  <a:lnTo>
                    <a:pt x="2910" y="594"/>
                  </a:lnTo>
                  <a:lnTo>
                    <a:pt x="2892" y="594"/>
                  </a:lnTo>
                  <a:lnTo>
                    <a:pt x="2886" y="600"/>
                  </a:lnTo>
                  <a:lnTo>
                    <a:pt x="2880" y="600"/>
                  </a:lnTo>
                  <a:lnTo>
                    <a:pt x="2892" y="606"/>
                  </a:lnTo>
                  <a:lnTo>
                    <a:pt x="2898" y="612"/>
                  </a:lnTo>
                  <a:lnTo>
                    <a:pt x="2910" y="618"/>
                  </a:lnTo>
                  <a:lnTo>
                    <a:pt x="2916" y="618"/>
                  </a:lnTo>
                  <a:close/>
                  <a:moveTo>
                    <a:pt x="1710" y="552"/>
                  </a:moveTo>
                  <a:lnTo>
                    <a:pt x="1710" y="564"/>
                  </a:lnTo>
                  <a:lnTo>
                    <a:pt x="1716" y="570"/>
                  </a:lnTo>
                  <a:lnTo>
                    <a:pt x="1716" y="582"/>
                  </a:lnTo>
                  <a:lnTo>
                    <a:pt x="1722" y="594"/>
                  </a:lnTo>
                  <a:lnTo>
                    <a:pt x="1722" y="612"/>
                  </a:lnTo>
                  <a:lnTo>
                    <a:pt x="1716" y="618"/>
                  </a:lnTo>
                  <a:lnTo>
                    <a:pt x="1692" y="630"/>
                  </a:lnTo>
                  <a:lnTo>
                    <a:pt x="1686" y="636"/>
                  </a:lnTo>
                  <a:lnTo>
                    <a:pt x="1674" y="642"/>
                  </a:lnTo>
                  <a:lnTo>
                    <a:pt x="1674" y="678"/>
                  </a:lnTo>
                  <a:lnTo>
                    <a:pt x="1680" y="684"/>
                  </a:lnTo>
                  <a:lnTo>
                    <a:pt x="1686" y="696"/>
                  </a:lnTo>
                  <a:lnTo>
                    <a:pt x="1674" y="708"/>
                  </a:lnTo>
                  <a:lnTo>
                    <a:pt x="1674" y="720"/>
                  </a:lnTo>
                  <a:lnTo>
                    <a:pt x="1680" y="726"/>
                  </a:lnTo>
                  <a:lnTo>
                    <a:pt x="1692" y="732"/>
                  </a:lnTo>
                  <a:lnTo>
                    <a:pt x="1698" y="726"/>
                  </a:lnTo>
                  <a:lnTo>
                    <a:pt x="1722" y="726"/>
                  </a:lnTo>
                  <a:lnTo>
                    <a:pt x="1728" y="732"/>
                  </a:lnTo>
                  <a:lnTo>
                    <a:pt x="1728" y="756"/>
                  </a:lnTo>
                  <a:lnTo>
                    <a:pt x="1722" y="762"/>
                  </a:lnTo>
                  <a:lnTo>
                    <a:pt x="1740" y="780"/>
                  </a:lnTo>
                  <a:lnTo>
                    <a:pt x="1728" y="846"/>
                  </a:lnTo>
                  <a:lnTo>
                    <a:pt x="1710" y="864"/>
                  </a:lnTo>
                  <a:lnTo>
                    <a:pt x="1704" y="876"/>
                  </a:lnTo>
                  <a:lnTo>
                    <a:pt x="1704" y="888"/>
                  </a:lnTo>
                  <a:lnTo>
                    <a:pt x="1710" y="906"/>
                  </a:lnTo>
                  <a:lnTo>
                    <a:pt x="1722" y="924"/>
                  </a:lnTo>
                  <a:lnTo>
                    <a:pt x="1746" y="936"/>
                  </a:lnTo>
                  <a:lnTo>
                    <a:pt x="1764" y="930"/>
                  </a:lnTo>
                  <a:lnTo>
                    <a:pt x="1788" y="906"/>
                  </a:lnTo>
                  <a:lnTo>
                    <a:pt x="1788" y="864"/>
                  </a:lnTo>
                  <a:lnTo>
                    <a:pt x="1782" y="858"/>
                  </a:lnTo>
                  <a:lnTo>
                    <a:pt x="1776" y="846"/>
                  </a:lnTo>
                  <a:lnTo>
                    <a:pt x="1800" y="822"/>
                  </a:lnTo>
                  <a:lnTo>
                    <a:pt x="1806" y="804"/>
                  </a:lnTo>
                  <a:lnTo>
                    <a:pt x="1806" y="774"/>
                  </a:lnTo>
                  <a:lnTo>
                    <a:pt x="1812" y="756"/>
                  </a:lnTo>
                  <a:lnTo>
                    <a:pt x="1812" y="726"/>
                  </a:lnTo>
                  <a:lnTo>
                    <a:pt x="1806" y="714"/>
                  </a:lnTo>
                  <a:lnTo>
                    <a:pt x="1800" y="696"/>
                  </a:lnTo>
                  <a:lnTo>
                    <a:pt x="1794" y="684"/>
                  </a:lnTo>
                  <a:lnTo>
                    <a:pt x="1794" y="636"/>
                  </a:lnTo>
                  <a:lnTo>
                    <a:pt x="1800" y="630"/>
                  </a:lnTo>
                  <a:lnTo>
                    <a:pt x="1800" y="624"/>
                  </a:lnTo>
                  <a:lnTo>
                    <a:pt x="1806" y="618"/>
                  </a:lnTo>
                  <a:lnTo>
                    <a:pt x="1812" y="618"/>
                  </a:lnTo>
                  <a:lnTo>
                    <a:pt x="1818" y="624"/>
                  </a:lnTo>
                  <a:lnTo>
                    <a:pt x="1824" y="642"/>
                  </a:lnTo>
                  <a:lnTo>
                    <a:pt x="1830" y="666"/>
                  </a:lnTo>
                  <a:lnTo>
                    <a:pt x="1836" y="684"/>
                  </a:lnTo>
                  <a:lnTo>
                    <a:pt x="1836" y="702"/>
                  </a:lnTo>
                  <a:lnTo>
                    <a:pt x="1866" y="738"/>
                  </a:lnTo>
                  <a:lnTo>
                    <a:pt x="1866" y="792"/>
                  </a:lnTo>
                  <a:lnTo>
                    <a:pt x="1890" y="822"/>
                  </a:lnTo>
                  <a:lnTo>
                    <a:pt x="1890" y="858"/>
                  </a:lnTo>
                  <a:lnTo>
                    <a:pt x="1902" y="930"/>
                  </a:lnTo>
                  <a:lnTo>
                    <a:pt x="1920" y="918"/>
                  </a:lnTo>
                  <a:lnTo>
                    <a:pt x="1962" y="930"/>
                  </a:lnTo>
                  <a:lnTo>
                    <a:pt x="1962" y="870"/>
                  </a:lnTo>
                  <a:lnTo>
                    <a:pt x="1968" y="864"/>
                  </a:lnTo>
                  <a:lnTo>
                    <a:pt x="1974" y="852"/>
                  </a:lnTo>
                  <a:lnTo>
                    <a:pt x="1980" y="876"/>
                  </a:lnTo>
                  <a:lnTo>
                    <a:pt x="1998" y="876"/>
                  </a:lnTo>
                  <a:lnTo>
                    <a:pt x="2004" y="870"/>
                  </a:lnTo>
                  <a:lnTo>
                    <a:pt x="2010" y="858"/>
                  </a:lnTo>
                  <a:lnTo>
                    <a:pt x="2010" y="828"/>
                  </a:lnTo>
                  <a:lnTo>
                    <a:pt x="2004" y="822"/>
                  </a:lnTo>
                  <a:lnTo>
                    <a:pt x="2004" y="816"/>
                  </a:lnTo>
                  <a:lnTo>
                    <a:pt x="1992" y="810"/>
                  </a:lnTo>
                  <a:lnTo>
                    <a:pt x="1986" y="798"/>
                  </a:lnTo>
                  <a:lnTo>
                    <a:pt x="1974" y="792"/>
                  </a:lnTo>
                  <a:lnTo>
                    <a:pt x="1962" y="780"/>
                  </a:lnTo>
                  <a:lnTo>
                    <a:pt x="1956" y="768"/>
                  </a:lnTo>
                  <a:lnTo>
                    <a:pt x="1944" y="756"/>
                  </a:lnTo>
                  <a:lnTo>
                    <a:pt x="1944" y="750"/>
                  </a:lnTo>
                  <a:lnTo>
                    <a:pt x="1956" y="726"/>
                  </a:lnTo>
                  <a:lnTo>
                    <a:pt x="1968" y="720"/>
                  </a:lnTo>
                  <a:lnTo>
                    <a:pt x="1968" y="708"/>
                  </a:lnTo>
                  <a:lnTo>
                    <a:pt x="1962" y="696"/>
                  </a:lnTo>
                  <a:lnTo>
                    <a:pt x="1938" y="684"/>
                  </a:lnTo>
                  <a:lnTo>
                    <a:pt x="1932" y="672"/>
                  </a:lnTo>
                  <a:lnTo>
                    <a:pt x="1932" y="642"/>
                  </a:lnTo>
                  <a:lnTo>
                    <a:pt x="1938" y="636"/>
                  </a:lnTo>
                  <a:lnTo>
                    <a:pt x="1938" y="630"/>
                  </a:lnTo>
                  <a:lnTo>
                    <a:pt x="1926" y="618"/>
                  </a:lnTo>
                  <a:lnTo>
                    <a:pt x="1914" y="612"/>
                  </a:lnTo>
                  <a:lnTo>
                    <a:pt x="1896" y="594"/>
                  </a:lnTo>
                  <a:lnTo>
                    <a:pt x="1884" y="588"/>
                  </a:lnTo>
                  <a:lnTo>
                    <a:pt x="1878" y="582"/>
                  </a:lnTo>
                  <a:lnTo>
                    <a:pt x="1914" y="582"/>
                  </a:lnTo>
                  <a:lnTo>
                    <a:pt x="1926" y="576"/>
                  </a:lnTo>
                  <a:lnTo>
                    <a:pt x="1932" y="570"/>
                  </a:lnTo>
                  <a:lnTo>
                    <a:pt x="1944" y="546"/>
                  </a:lnTo>
                  <a:lnTo>
                    <a:pt x="1950" y="540"/>
                  </a:lnTo>
                  <a:lnTo>
                    <a:pt x="1956" y="528"/>
                  </a:lnTo>
                  <a:lnTo>
                    <a:pt x="1992" y="528"/>
                  </a:lnTo>
                  <a:lnTo>
                    <a:pt x="2004" y="522"/>
                  </a:lnTo>
                  <a:lnTo>
                    <a:pt x="2010" y="522"/>
                  </a:lnTo>
                  <a:lnTo>
                    <a:pt x="2016" y="516"/>
                  </a:lnTo>
                  <a:lnTo>
                    <a:pt x="2016" y="504"/>
                  </a:lnTo>
                  <a:lnTo>
                    <a:pt x="1998" y="486"/>
                  </a:lnTo>
                  <a:lnTo>
                    <a:pt x="1986" y="480"/>
                  </a:lnTo>
                  <a:lnTo>
                    <a:pt x="1974" y="486"/>
                  </a:lnTo>
                  <a:lnTo>
                    <a:pt x="1956" y="504"/>
                  </a:lnTo>
                  <a:lnTo>
                    <a:pt x="1956" y="510"/>
                  </a:lnTo>
                  <a:lnTo>
                    <a:pt x="1944" y="510"/>
                  </a:lnTo>
                  <a:lnTo>
                    <a:pt x="1932" y="504"/>
                  </a:lnTo>
                  <a:lnTo>
                    <a:pt x="1896" y="504"/>
                  </a:lnTo>
                  <a:lnTo>
                    <a:pt x="1890" y="510"/>
                  </a:lnTo>
                  <a:lnTo>
                    <a:pt x="1884" y="522"/>
                  </a:lnTo>
                  <a:lnTo>
                    <a:pt x="1854" y="552"/>
                  </a:lnTo>
                  <a:lnTo>
                    <a:pt x="1848" y="546"/>
                  </a:lnTo>
                  <a:lnTo>
                    <a:pt x="1836" y="540"/>
                  </a:lnTo>
                  <a:lnTo>
                    <a:pt x="1824" y="516"/>
                  </a:lnTo>
                  <a:lnTo>
                    <a:pt x="1788" y="498"/>
                  </a:lnTo>
                  <a:lnTo>
                    <a:pt x="1776" y="498"/>
                  </a:lnTo>
                  <a:lnTo>
                    <a:pt x="1776" y="486"/>
                  </a:lnTo>
                  <a:lnTo>
                    <a:pt x="1782" y="468"/>
                  </a:lnTo>
                  <a:lnTo>
                    <a:pt x="1782" y="456"/>
                  </a:lnTo>
                  <a:lnTo>
                    <a:pt x="1794" y="420"/>
                  </a:lnTo>
                  <a:lnTo>
                    <a:pt x="1806" y="408"/>
                  </a:lnTo>
                  <a:lnTo>
                    <a:pt x="1824" y="408"/>
                  </a:lnTo>
                  <a:lnTo>
                    <a:pt x="1842" y="414"/>
                  </a:lnTo>
                  <a:lnTo>
                    <a:pt x="1896" y="414"/>
                  </a:lnTo>
                  <a:lnTo>
                    <a:pt x="1902" y="408"/>
                  </a:lnTo>
                  <a:lnTo>
                    <a:pt x="1908" y="408"/>
                  </a:lnTo>
                  <a:lnTo>
                    <a:pt x="1908" y="402"/>
                  </a:lnTo>
                  <a:lnTo>
                    <a:pt x="1914" y="396"/>
                  </a:lnTo>
                  <a:lnTo>
                    <a:pt x="1920" y="396"/>
                  </a:lnTo>
                  <a:lnTo>
                    <a:pt x="1944" y="402"/>
                  </a:lnTo>
                  <a:lnTo>
                    <a:pt x="1980" y="420"/>
                  </a:lnTo>
                  <a:lnTo>
                    <a:pt x="2010" y="432"/>
                  </a:lnTo>
                  <a:lnTo>
                    <a:pt x="2034" y="438"/>
                  </a:lnTo>
                  <a:lnTo>
                    <a:pt x="2040" y="438"/>
                  </a:lnTo>
                  <a:lnTo>
                    <a:pt x="2052" y="432"/>
                  </a:lnTo>
                  <a:lnTo>
                    <a:pt x="2064" y="420"/>
                  </a:lnTo>
                  <a:lnTo>
                    <a:pt x="2082" y="420"/>
                  </a:lnTo>
                  <a:lnTo>
                    <a:pt x="2094" y="414"/>
                  </a:lnTo>
                  <a:lnTo>
                    <a:pt x="2106" y="414"/>
                  </a:lnTo>
                  <a:lnTo>
                    <a:pt x="2112" y="408"/>
                  </a:lnTo>
                  <a:lnTo>
                    <a:pt x="2112" y="402"/>
                  </a:lnTo>
                  <a:lnTo>
                    <a:pt x="2106" y="396"/>
                  </a:lnTo>
                  <a:lnTo>
                    <a:pt x="2106" y="390"/>
                  </a:lnTo>
                  <a:lnTo>
                    <a:pt x="2118" y="378"/>
                  </a:lnTo>
                  <a:lnTo>
                    <a:pt x="2142" y="366"/>
                  </a:lnTo>
                  <a:lnTo>
                    <a:pt x="2148" y="360"/>
                  </a:lnTo>
                  <a:lnTo>
                    <a:pt x="2160" y="354"/>
                  </a:lnTo>
                  <a:lnTo>
                    <a:pt x="2148" y="324"/>
                  </a:lnTo>
                  <a:lnTo>
                    <a:pt x="2070" y="360"/>
                  </a:lnTo>
                  <a:lnTo>
                    <a:pt x="2076" y="366"/>
                  </a:lnTo>
                  <a:lnTo>
                    <a:pt x="2076" y="372"/>
                  </a:lnTo>
                  <a:lnTo>
                    <a:pt x="2070" y="378"/>
                  </a:lnTo>
                  <a:lnTo>
                    <a:pt x="2046" y="378"/>
                  </a:lnTo>
                  <a:lnTo>
                    <a:pt x="2022" y="366"/>
                  </a:lnTo>
                  <a:lnTo>
                    <a:pt x="2004" y="366"/>
                  </a:lnTo>
                  <a:lnTo>
                    <a:pt x="1968" y="384"/>
                  </a:lnTo>
                  <a:lnTo>
                    <a:pt x="1950" y="384"/>
                  </a:lnTo>
                  <a:lnTo>
                    <a:pt x="1938" y="378"/>
                  </a:lnTo>
                  <a:lnTo>
                    <a:pt x="1926" y="378"/>
                  </a:lnTo>
                  <a:lnTo>
                    <a:pt x="1902" y="366"/>
                  </a:lnTo>
                  <a:lnTo>
                    <a:pt x="1860" y="366"/>
                  </a:lnTo>
                  <a:lnTo>
                    <a:pt x="1872" y="348"/>
                  </a:lnTo>
                  <a:lnTo>
                    <a:pt x="1860" y="348"/>
                  </a:lnTo>
                  <a:lnTo>
                    <a:pt x="1848" y="342"/>
                  </a:lnTo>
                  <a:lnTo>
                    <a:pt x="1824" y="342"/>
                  </a:lnTo>
                  <a:lnTo>
                    <a:pt x="1824" y="366"/>
                  </a:lnTo>
                  <a:lnTo>
                    <a:pt x="1812" y="378"/>
                  </a:lnTo>
                  <a:lnTo>
                    <a:pt x="1788" y="390"/>
                  </a:lnTo>
                  <a:lnTo>
                    <a:pt x="1764" y="390"/>
                  </a:lnTo>
                  <a:lnTo>
                    <a:pt x="1758" y="396"/>
                  </a:lnTo>
                  <a:lnTo>
                    <a:pt x="1758" y="426"/>
                  </a:lnTo>
                  <a:lnTo>
                    <a:pt x="1740" y="432"/>
                  </a:lnTo>
                  <a:lnTo>
                    <a:pt x="1752" y="498"/>
                  </a:lnTo>
                  <a:lnTo>
                    <a:pt x="1740" y="498"/>
                  </a:lnTo>
                  <a:lnTo>
                    <a:pt x="1734" y="510"/>
                  </a:lnTo>
                  <a:lnTo>
                    <a:pt x="1728" y="516"/>
                  </a:lnTo>
                  <a:lnTo>
                    <a:pt x="1710" y="552"/>
                  </a:lnTo>
                  <a:close/>
                  <a:moveTo>
                    <a:pt x="1986" y="576"/>
                  </a:moveTo>
                  <a:lnTo>
                    <a:pt x="1986" y="594"/>
                  </a:lnTo>
                  <a:lnTo>
                    <a:pt x="1992" y="600"/>
                  </a:lnTo>
                  <a:lnTo>
                    <a:pt x="2004" y="600"/>
                  </a:lnTo>
                  <a:lnTo>
                    <a:pt x="2016" y="588"/>
                  </a:lnTo>
                  <a:lnTo>
                    <a:pt x="2016" y="576"/>
                  </a:lnTo>
                  <a:lnTo>
                    <a:pt x="1986" y="576"/>
                  </a:lnTo>
                  <a:close/>
                  <a:moveTo>
                    <a:pt x="1686" y="1110"/>
                  </a:moveTo>
                  <a:lnTo>
                    <a:pt x="1674" y="1110"/>
                  </a:lnTo>
                  <a:lnTo>
                    <a:pt x="1668" y="1116"/>
                  </a:lnTo>
                  <a:lnTo>
                    <a:pt x="1662" y="1116"/>
                  </a:lnTo>
                  <a:lnTo>
                    <a:pt x="1614" y="1104"/>
                  </a:lnTo>
                  <a:lnTo>
                    <a:pt x="1644" y="1146"/>
                  </a:lnTo>
                  <a:lnTo>
                    <a:pt x="1650" y="1152"/>
                  </a:lnTo>
                  <a:lnTo>
                    <a:pt x="1662" y="1158"/>
                  </a:lnTo>
                  <a:lnTo>
                    <a:pt x="1668" y="1164"/>
                  </a:lnTo>
                  <a:lnTo>
                    <a:pt x="1680" y="1170"/>
                  </a:lnTo>
                  <a:lnTo>
                    <a:pt x="1692" y="1158"/>
                  </a:lnTo>
                  <a:lnTo>
                    <a:pt x="1698" y="1140"/>
                  </a:lnTo>
                  <a:lnTo>
                    <a:pt x="1698" y="1128"/>
                  </a:lnTo>
                  <a:lnTo>
                    <a:pt x="1692" y="1116"/>
                  </a:lnTo>
                  <a:lnTo>
                    <a:pt x="1686" y="1110"/>
                  </a:lnTo>
                  <a:close/>
                  <a:moveTo>
                    <a:pt x="2094" y="1104"/>
                  </a:moveTo>
                  <a:lnTo>
                    <a:pt x="2064" y="1128"/>
                  </a:lnTo>
                  <a:lnTo>
                    <a:pt x="2094" y="1134"/>
                  </a:lnTo>
                  <a:lnTo>
                    <a:pt x="2094" y="1104"/>
                  </a:lnTo>
                  <a:close/>
                  <a:moveTo>
                    <a:pt x="486" y="294"/>
                  </a:moveTo>
                  <a:lnTo>
                    <a:pt x="474" y="288"/>
                  </a:lnTo>
                  <a:lnTo>
                    <a:pt x="468" y="288"/>
                  </a:lnTo>
                  <a:lnTo>
                    <a:pt x="456" y="294"/>
                  </a:lnTo>
                  <a:lnTo>
                    <a:pt x="456" y="312"/>
                  </a:lnTo>
                  <a:lnTo>
                    <a:pt x="468" y="324"/>
                  </a:lnTo>
                  <a:lnTo>
                    <a:pt x="474" y="318"/>
                  </a:lnTo>
                  <a:lnTo>
                    <a:pt x="486" y="318"/>
                  </a:lnTo>
                  <a:lnTo>
                    <a:pt x="486" y="312"/>
                  </a:lnTo>
                  <a:lnTo>
                    <a:pt x="492" y="300"/>
                  </a:lnTo>
                  <a:lnTo>
                    <a:pt x="486" y="294"/>
                  </a:lnTo>
                  <a:close/>
                  <a:moveTo>
                    <a:pt x="2346" y="588"/>
                  </a:moveTo>
                  <a:lnTo>
                    <a:pt x="2340" y="576"/>
                  </a:lnTo>
                  <a:lnTo>
                    <a:pt x="2328" y="570"/>
                  </a:lnTo>
                  <a:lnTo>
                    <a:pt x="2310" y="552"/>
                  </a:lnTo>
                  <a:lnTo>
                    <a:pt x="2304" y="552"/>
                  </a:lnTo>
                  <a:lnTo>
                    <a:pt x="2304" y="600"/>
                  </a:lnTo>
                  <a:lnTo>
                    <a:pt x="2316" y="600"/>
                  </a:lnTo>
                  <a:lnTo>
                    <a:pt x="2328" y="606"/>
                  </a:lnTo>
                  <a:lnTo>
                    <a:pt x="2334" y="606"/>
                  </a:lnTo>
                  <a:lnTo>
                    <a:pt x="2346" y="600"/>
                  </a:lnTo>
                  <a:lnTo>
                    <a:pt x="2346" y="588"/>
                  </a:lnTo>
                  <a:close/>
                  <a:moveTo>
                    <a:pt x="2310" y="474"/>
                  </a:moveTo>
                  <a:lnTo>
                    <a:pt x="2340" y="504"/>
                  </a:lnTo>
                  <a:lnTo>
                    <a:pt x="2358" y="516"/>
                  </a:lnTo>
                  <a:lnTo>
                    <a:pt x="2382" y="528"/>
                  </a:lnTo>
                  <a:lnTo>
                    <a:pt x="2400" y="528"/>
                  </a:lnTo>
                  <a:lnTo>
                    <a:pt x="2400" y="522"/>
                  </a:lnTo>
                  <a:lnTo>
                    <a:pt x="2358" y="480"/>
                  </a:lnTo>
                  <a:lnTo>
                    <a:pt x="2358" y="468"/>
                  </a:lnTo>
                  <a:lnTo>
                    <a:pt x="2364" y="456"/>
                  </a:lnTo>
                  <a:lnTo>
                    <a:pt x="2376" y="450"/>
                  </a:lnTo>
                  <a:lnTo>
                    <a:pt x="2394" y="450"/>
                  </a:lnTo>
                  <a:lnTo>
                    <a:pt x="2406" y="456"/>
                  </a:lnTo>
                  <a:lnTo>
                    <a:pt x="2424" y="444"/>
                  </a:lnTo>
                  <a:lnTo>
                    <a:pt x="2400" y="432"/>
                  </a:lnTo>
                  <a:lnTo>
                    <a:pt x="2412" y="426"/>
                  </a:lnTo>
                  <a:lnTo>
                    <a:pt x="2424" y="402"/>
                  </a:lnTo>
                  <a:lnTo>
                    <a:pt x="2412" y="378"/>
                  </a:lnTo>
                  <a:lnTo>
                    <a:pt x="2400" y="372"/>
                  </a:lnTo>
                  <a:lnTo>
                    <a:pt x="2382" y="372"/>
                  </a:lnTo>
                  <a:lnTo>
                    <a:pt x="2358" y="396"/>
                  </a:lnTo>
                  <a:lnTo>
                    <a:pt x="2346" y="402"/>
                  </a:lnTo>
                  <a:lnTo>
                    <a:pt x="2340" y="408"/>
                  </a:lnTo>
                  <a:lnTo>
                    <a:pt x="2334" y="408"/>
                  </a:lnTo>
                  <a:lnTo>
                    <a:pt x="2328" y="402"/>
                  </a:lnTo>
                  <a:lnTo>
                    <a:pt x="2328" y="366"/>
                  </a:lnTo>
                  <a:lnTo>
                    <a:pt x="2334" y="360"/>
                  </a:lnTo>
                  <a:lnTo>
                    <a:pt x="2346" y="336"/>
                  </a:lnTo>
                  <a:lnTo>
                    <a:pt x="2346" y="318"/>
                  </a:lnTo>
                  <a:lnTo>
                    <a:pt x="2340" y="312"/>
                  </a:lnTo>
                  <a:lnTo>
                    <a:pt x="2358" y="276"/>
                  </a:lnTo>
                  <a:lnTo>
                    <a:pt x="2316" y="312"/>
                  </a:lnTo>
                  <a:lnTo>
                    <a:pt x="2316" y="342"/>
                  </a:lnTo>
                  <a:lnTo>
                    <a:pt x="2304" y="348"/>
                  </a:lnTo>
                  <a:lnTo>
                    <a:pt x="2298" y="354"/>
                  </a:lnTo>
                  <a:lnTo>
                    <a:pt x="2286" y="378"/>
                  </a:lnTo>
                  <a:lnTo>
                    <a:pt x="2286" y="408"/>
                  </a:lnTo>
                  <a:lnTo>
                    <a:pt x="2298" y="420"/>
                  </a:lnTo>
                  <a:lnTo>
                    <a:pt x="2304" y="432"/>
                  </a:lnTo>
                  <a:lnTo>
                    <a:pt x="2310" y="438"/>
                  </a:lnTo>
                  <a:lnTo>
                    <a:pt x="2310" y="444"/>
                  </a:lnTo>
                  <a:lnTo>
                    <a:pt x="2304" y="450"/>
                  </a:lnTo>
                  <a:lnTo>
                    <a:pt x="2304" y="468"/>
                  </a:lnTo>
                  <a:lnTo>
                    <a:pt x="2310" y="474"/>
                  </a:lnTo>
                  <a:close/>
                  <a:moveTo>
                    <a:pt x="2250" y="708"/>
                  </a:moveTo>
                  <a:lnTo>
                    <a:pt x="2238" y="696"/>
                  </a:lnTo>
                  <a:lnTo>
                    <a:pt x="2214" y="708"/>
                  </a:lnTo>
                  <a:lnTo>
                    <a:pt x="2214" y="732"/>
                  </a:lnTo>
                  <a:lnTo>
                    <a:pt x="2220" y="744"/>
                  </a:lnTo>
                  <a:lnTo>
                    <a:pt x="2226" y="750"/>
                  </a:lnTo>
                  <a:lnTo>
                    <a:pt x="2250" y="762"/>
                  </a:lnTo>
                  <a:lnTo>
                    <a:pt x="2274" y="762"/>
                  </a:lnTo>
                  <a:lnTo>
                    <a:pt x="2280" y="750"/>
                  </a:lnTo>
                  <a:lnTo>
                    <a:pt x="2280" y="738"/>
                  </a:lnTo>
                  <a:lnTo>
                    <a:pt x="2274" y="726"/>
                  </a:lnTo>
                  <a:lnTo>
                    <a:pt x="2274" y="714"/>
                  </a:lnTo>
                  <a:lnTo>
                    <a:pt x="2268" y="708"/>
                  </a:lnTo>
                  <a:lnTo>
                    <a:pt x="2268" y="702"/>
                  </a:lnTo>
                  <a:lnTo>
                    <a:pt x="2250" y="708"/>
                  </a:lnTo>
                  <a:close/>
                  <a:moveTo>
                    <a:pt x="2148" y="1104"/>
                  </a:moveTo>
                  <a:lnTo>
                    <a:pt x="2226" y="1092"/>
                  </a:lnTo>
                  <a:lnTo>
                    <a:pt x="2166" y="1074"/>
                  </a:lnTo>
                  <a:lnTo>
                    <a:pt x="2148" y="1104"/>
                  </a:lnTo>
                  <a:close/>
                  <a:moveTo>
                    <a:pt x="2544" y="750"/>
                  </a:moveTo>
                  <a:lnTo>
                    <a:pt x="2520" y="732"/>
                  </a:lnTo>
                  <a:lnTo>
                    <a:pt x="2526" y="714"/>
                  </a:lnTo>
                  <a:lnTo>
                    <a:pt x="2514" y="702"/>
                  </a:lnTo>
                  <a:lnTo>
                    <a:pt x="2508" y="690"/>
                  </a:lnTo>
                  <a:lnTo>
                    <a:pt x="2490" y="684"/>
                  </a:lnTo>
                  <a:lnTo>
                    <a:pt x="2472" y="672"/>
                  </a:lnTo>
                  <a:lnTo>
                    <a:pt x="2442" y="666"/>
                  </a:lnTo>
                  <a:lnTo>
                    <a:pt x="2424" y="666"/>
                  </a:lnTo>
                  <a:lnTo>
                    <a:pt x="2388" y="684"/>
                  </a:lnTo>
                  <a:lnTo>
                    <a:pt x="2358" y="684"/>
                  </a:lnTo>
                  <a:lnTo>
                    <a:pt x="2346" y="696"/>
                  </a:lnTo>
                  <a:lnTo>
                    <a:pt x="2340" y="708"/>
                  </a:lnTo>
                  <a:lnTo>
                    <a:pt x="2340" y="726"/>
                  </a:lnTo>
                  <a:lnTo>
                    <a:pt x="2346" y="732"/>
                  </a:lnTo>
                  <a:lnTo>
                    <a:pt x="2364" y="714"/>
                  </a:lnTo>
                  <a:lnTo>
                    <a:pt x="2364" y="726"/>
                  </a:lnTo>
                  <a:lnTo>
                    <a:pt x="2370" y="738"/>
                  </a:lnTo>
                  <a:lnTo>
                    <a:pt x="2376" y="744"/>
                  </a:lnTo>
                  <a:lnTo>
                    <a:pt x="2388" y="738"/>
                  </a:lnTo>
                  <a:lnTo>
                    <a:pt x="2394" y="732"/>
                  </a:lnTo>
                  <a:lnTo>
                    <a:pt x="2394" y="726"/>
                  </a:lnTo>
                  <a:lnTo>
                    <a:pt x="2400" y="720"/>
                  </a:lnTo>
                  <a:lnTo>
                    <a:pt x="2400" y="714"/>
                  </a:lnTo>
                  <a:lnTo>
                    <a:pt x="2406" y="726"/>
                  </a:lnTo>
                  <a:lnTo>
                    <a:pt x="2418" y="732"/>
                  </a:lnTo>
                  <a:lnTo>
                    <a:pt x="2430" y="732"/>
                  </a:lnTo>
                  <a:lnTo>
                    <a:pt x="2442" y="720"/>
                  </a:lnTo>
                  <a:lnTo>
                    <a:pt x="2454" y="714"/>
                  </a:lnTo>
                  <a:lnTo>
                    <a:pt x="2460" y="708"/>
                  </a:lnTo>
                  <a:lnTo>
                    <a:pt x="2472" y="762"/>
                  </a:lnTo>
                  <a:lnTo>
                    <a:pt x="2502" y="738"/>
                  </a:lnTo>
                  <a:lnTo>
                    <a:pt x="2538" y="774"/>
                  </a:lnTo>
                  <a:lnTo>
                    <a:pt x="2544" y="750"/>
                  </a:lnTo>
                  <a:close/>
                  <a:moveTo>
                    <a:pt x="3264" y="678"/>
                  </a:moveTo>
                  <a:lnTo>
                    <a:pt x="3222" y="648"/>
                  </a:lnTo>
                  <a:lnTo>
                    <a:pt x="3210" y="648"/>
                  </a:lnTo>
                  <a:lnTo>
                    <a:pt x="3198" y="654"/>
                  </a:lnTo>
                  <a:lnTo>
                    <a:pt x="3180" y="654"/>
                  </a:lnTo>
                  <a:lnTo>
                    <a:pt x="3162" y="648"/>
                  </a:lnTo>
                  <a:lnTo>
                    <a:pt x="3126" y="630"/>
                  </a:lnTo>
                  <a:lnTo>
                    <a:pt x="3096" y="612"/>
                  </a:lnTo>
                  <a:lnTo>
                    <a:pt x="3060" y="594"/>
                  </a:lnTo>
                  <a:lnTo>
                    <a:pt x="3042" y="582"/>
                  </a:lnTo>
                  <a:lnTo>
                    <a:pt x="3030" y="582"/>
                  </a:lnTo>
                  <a:lnTo>
                    <a:pt x="3006" y="594"/>
                  </a:lnTo>
                  <a:lnTo>
                    <a:pt x="3000" y="600"/>
                  </a:lnTo>
                  <a:lnTo>
                    <a:pt x="2988" y="606"/>
                  </a:lnTo>
                  <a:lnTo>
                    <a:pt x="3006" y="630"/>
                  </a:lnTo>
                  <a:lnTo>
                    <a:pt x="2928" y="642"/>
                  </a:lnTo>
                  <a:lnTo>
                    <a:pt x="2934" y="666"/>
                  </a:lnTo>
                  <a:lnTo>
                    <a:pt x="2928" y="678"/>
                  </a:lnTo>
                  <a:lnTo>
                    <a:pt x="2922" y="684"/>
                  </a:lnTo>
                  <a:lnTo>
                    <a:pt x="2916" y="696"/>
                  </a:lnTo>
                  <a:lnTo>
                    <a:pt x="2880" y="720"/>
                  </a:lnTo>
                  <a:lnTo>
                    <a:pt x="2862" y="726"/>
                  </a:lnTo>
                  <a:lnTo>
                    <a:pt x="2844" y="726"/>
                  </a:lnTo>
                  <a:lnTo>
                    <a:pt x="2832" y="720"/>
                  </a:lnTo>
                  <a:lnTo>
                    <a:pt x="2826" y="714"/>
                  </a:lnTo>
                  <a:lnTo>
                    <a:pt x="2820" y="702"/>
                  </a:lnTo>
                  <a:lnTo>
                    <a:pt x="2820" y="678"/>
                  </a:lnTo>
                  <a:lnTo>
                    <a:pt x="2814" y="672"/>
                  </a:lnTo>
                  <a:lnTo>
                    <a:pt x="2814" y="660"/>
                  </a:lnTo>
                  <a:lnTo>
                    <a:pt x="2808" y="666"/>
                  </a:lnTo>
                  <a:lnTo>
                    <a:pt x="2808" y="672"/>
                  </a:lnTo>
                  <a:lnTo>
                    <a:pt x="2802" y="684"/>
                  </a:lnTo>
                  <a:lnTo>
                    <a:pt x="2796" y="690"/>
                  </a:lnTo>
                  <a:lnTo>
                    <a:pt x="2796" y="696"/>
                  </a:lnTo>
                  <a:lnTo>
                    <a:pt x="2796" y="690"/>
                  </a:lnTo>
                  <a:lnTo>
                    <a:pt x="2790" y="684"/>
                  </a:lnTo>
                  <a:lnTo>
                    <a:pt x="2790" y="672"/>
                  </a:lnTo>
                  <a:lnTo>
                    <a:pt x="2784" y="660"/>
                  </a:lnTo>
                  <a:lnTo>
                    <a:pt x="2784" y="576"/>
                  </a:lnTo>
                  <a:lnTo>
                    <a:pt x="2778" y="558"/>
                  </a:lnTo>
                  <a:lnTo>
                    <a:pt x="2760" y="522"/>
                  </a:lnTo>
                  <a:lnTo>
                    <a:pt x="2724" y="522"/>
                  </a:lnTo>
                  <a:lnTo>
                    <a:pt x="2718" y="510"/>
                  </a:lnTo>
                  <a:lnTo>
                    <a:pt x="2694" y="498"/>
                  </a:lnTo>
                  <a:lnTo>
                    <a:pt x="2676" y="486"/>
                  </a:lnTo>
                  <a:lnTo>
                    <a:pt x="2652" y="486"/>
                  </a:lnTo>
                  <a:lnTo>
                    <a:pt x="2634" y="498"/>
                  </a:lnTo>
                  <a:lnTo>
                    <a:pt x="2628" y="504"/>
                  </a:lnTo>
                  <a:lnTo>
                    <a:pt x="2616" y="510"/>
                  </a:lnTo>
                  <a:lnTo>
                    <a:pt x="2610" y="522"/>
                  </a:lnTo>
                  <a:lnTo>
                    <a:pt x="2586" y="528"/>
                  </a:lnTo>
                  <a:lnTo>
                    <a:pt x="2580" y="546"/>
                  </a:lnTo>
                  <a:lnTo>
                    <a:pt x="2562" y="558"/>
                  </a:lnTo>
                  <a:lnTo>
                    <a:pt x="2562" y="540"/>
                  </a:lnTo>
                  <a:lnTo>
                    <a:pt x="2556" y="534"/>
                  </a:lnTo>
                  <a:lnTo>
                    <a:pt x="2532" y="534"/>
                  </a:lnTo>
                  <a:lnTo>
                    <a:pt x="2532" y="546"/>
                  </a:lnTo>
                  <a:lnTo>
                    <a:pt x="2544" y="570"/>
                  </a:lnTo>
                  <a:lnTo>
                    <a:pt x="2568" y="582"/>
                  </a:lnTo>
                  <a:lnTo>
                    <a:pt x="2604" y="582"/>
                  </a:lnTo>
                  <a:lnTo>
                    <a:pt x="2616" y="588"/>
                  </a:lnTo>
                  <a:lnTo>
                    <a:pt x="2622" y="594"/>
                  </a:lnTo>
                  <a:lnTo>
                    <a:pt x="2628" y="594"/>
                  </a:lnTo>
                  <a:lnTo>
                    <a:pt x="2628" y="618"/>
                  </a:lnTo>
                  <a:lnTo>
                    <a:pt x="2634" y="630"/>
                  </a:lnTo>
                  <a:lnTo>
                    <a:pt x="2640" y="636"/>
                  </a:lnTo>
                  <a:lnTo>
                    <a:pt x="2652" y="642"/>
                  </a:lnTo>
                  <a:lnTo>
                    <a:pt x="2694" y="642"/>
                  </a:lnTo>
                  <a:lnTo>
                    <a:pt x="2712" y="636"/>
                  </a:lnTo>
                  <a:lnTo>
                    <a:pt x="2754" y="636"/>
                  </a:lnTo>
                  <a:lnTo>
                    <a:pt x="2760" y="642"/>
                  </a:lnTo>
                  <a:lnTo>
                    <a:pt x="2760" y="660"/>
                  </a:lnTo>
                  <a:lnTo>
                    <a:pt x="2700" y="660"/>
                  </a:lnTo>
                  <a:lnTo>
                    <a:pt x="2688" y="666"/>
                  </a:lnTo>
                  <a:lnTo>
                    <a:pt x="2676" y="678"/>
                  </a:lnTo>
                  <a:lnTo>
                    <a:pt x="2640" y="678"/>
                  </a:lnTo>
                  <a:lnTo>
                    <a:pt x="2616" y="690"/>
                  </a:lnTo>
                  <a:lnTo>
                    <a:pt x="2616" y="696"/>
                  </a:lnTo>
                  <a:lnTo>
                    <a:pt x="2622" y="696"/>
                  </a:lnTo>
                  <a:lnTo>
                    <a:pt x="2646" y="708"/>
                  </a:lnTo>
                  <a:lnTo>
                    <a:pt x="2658" y="708"/>
                  </a:lnTo>
                  <a:lnTo>
                    <a:pt x="2676" y="726"/>
                  </a:lnTo>
                  <a:lnTo>
                    <a:pt x="2682" y="738"/>
                  </a:lnTo>
                  <a:lnTo>
                    <a:pt x="2688" y="744"/>
                  </a:lnTo>
                  <a:lnTo>
                    <a:pt x="2682" y="750"/>
                  </a:lnTo>
                  <a:lnTo>
                    <a:pt x="2676" y="762"/>
                  </a:lnTo>
                  <a:lnTo>
                    <a:pt x="2676" y="774"/>
                  </a:lnTo>
                  <a:lnTo>
                    <a:pt x="2670" y="780"/>
                  </a:lnTo>
                  <a:lnTo>
                    <a:pt x="2676" y="792"/>
                  </a:lnTo>
                  <a:lnTo>
                    <a:pt x="2682" y="798"/>
                  </a:lnTo>
                  <a:lnTo>
                    <a:pt x="2694" y="792"/>
                  </a:lnTo>
                  <a:lnTo>
                    <a:pt x="2706" y="780"/>
                  </a:lnTo>
                  <a:lnTo>
                    <a:pt x="2712" y="768"/>
                  </a:lnTo>
                  <a:lnTo>
                    <a:pt x="2718" y="762"/>
                  </a:lnTo>
                  <a:lnTo>
                    <a:pt x="2718" y="750"/>
                  </a:lnTo>
                  <a:lnTo>
                    <a:pt x="2724" y="744"/>
                  </a:lnTo>
                  <a:lnTo>
                    <a:pt x="2736" y="720"/>
                  </a:lnTo>
                  <a:lnTo>
                    <a:pt x="2742" y="714"/>
                  </a:lnTo>
                  <a:lnTo>
                    <a:pt x="2748" y="702"/>
                  </a:lnTo>
                  <a:lnTo>
                    <a:pt x="2748" y="744"/>
                  </a:lnTo>
                  <a:lnTo>
                    <a:pt x="2754" y="750"/>
                  </a:lnTo>
                  <a:lnTo>
                    <a:pt x="2766" y="756"/>
                  </a:lnTo>
                  <a:lnTo>
                    <a:pt x="2772" y="768"/>
                  </a:lnTo>
                  <a:lnTo>
                    <a:pt x="2784" y="774"/>
                  </a:lnTo>
                  <a:lnTo>
                    <a:pt x="2790" y="780"/>
                  </a:lnTo>
                  <a:lnTo>
                    <a:pt x="2814" y="780"/>
                  </a:lnTo>
                  <a:lnTo>
                    <a:pt x="2820" y="774"/>
                  </a:lnTo>
                  <a:lnTo>
                    <a:pt x="2826" y="774"/>
                  </a:lnTo>
                  <a:lnTo>
                    <a:pt x="2814" y="792"/>
                  </a:lnTo>
                  <a:lnTo>
                    <a:pt x="2844" y="822"/>
                  </a:lnTo>
                  <a:lnTo>
                    <a:pt x="2904" y="822"/>
                  </a:lnTo>
                  <a:lnTo>
                    <a:pt x="2940" y="846"/>
                  </a:lnTo>
                  <a:lnTo>
                    <a:pt x="2976" y="864"/>
                  </a:lnTo>
                  <a:lnTo>
                    <a:pt x="3006" y="876"/>
                  </a:lnTo>
                  <a:lnTo>
                    <a:pt x="3036" y="894"/>
                  </a:lnTo>
                  <a:lnTo>
                    <a:pt x="3066" y="924"/>
                  </a:lnTo>
                  <a:lnTo>
                    <a:pt x="3066" y="972"/>
                  </a:lnTo>
                  <a:lnTo>
                    <a:pt x="3090" y="996"/>
                  </a:lnTo>
                  <a:lnTo>
                    <a:pt x="3102" y="1002"/>
                  </a:lnTo>
                  <a:lnTo>
                    <a:pt x="3096" y="1002"/>
                  </a:lnTo>
                  <a:lnTo>
                    <a:pt x="3084" y="1008"/>
                  </a:lnTo>
                  <a:lnTo>
                    <a:pt x="3078" y="1014"/>
                  </a:lnTo>
                  <a:lnTo>
                    <a:pt x="3078" y="1020"/>
                  </a:lnTo>
                  <a:lnTo>
                    <a:pt x="3090" y="1032"/>
                  </a:lnTo>
                  <a:lnTo>
                    <a:pt x="3114" y="1032"/>
                  </a:lnTo>
                  <a:lnTo>
                    <a:pt x="3090" y="1044"/>
                  </a:lnTo>
                  <a:lnTo>
                    <a:pt x="3090" y="1056"/>
                  </a:lnTo>
                  <a:lnTo>
                    <a:pt x="3102" y="1062"/>
                  </a:lnTo>
                  <a:lnTo>
                    <a:pt x="3108" y="1092"/>
                  </a:lnTo>
                  <a:lnTo>
                    <a:pt x="3096" y="1122"/>
                  </a:lnTo>
                  <a:lnTo>
                    <a:pt x="3120" y="1122"/>
                  </a:lnTo>
                  <a:lnTo>
                    <a:pt x="3126" y="1116"/>
                  </a:lnTo>
                  <a:lnTo>
                    <a:pt x="3138" y="1116"/>
                  </a:lnTo>
                  <a:lnTo>
                    <a:pt x="3150" y="1110"/>
                  </a:lnTo>
                  <a:lnTo>
                    <a:pt x="3162" y="1110"/>
                  </a:lnTo>
                  <a:lnTo>
                    <a:pt x="3168" y="1104"/>
                  </a:lnTo>
                  <a:lnTo>
                    <a:pt x="3174" y="1104"/>
                  </a:lnTo>
                  <a:lnTo>
                    <a:pt x="3174" y="1134"/>
                  </a:lnTo>
                  <a:lnTo>
                    <a:pt x="3234" y="1194"/>
                  </a:lnTo>
                  <a:lnTo>
                    <a:pt x="3240" y="1194"/>
                  </a:lnTo>
                  <a:lnTo>
                    <a:pt x="3240" y="1146"/>
                  </a:lnTo>
                  <a:lnTo>
                    <a:pt x="3234" y="1122"/>
                  </a:lnTo>
                  <a:lnTo>
                    <a:pt x="3234" y="1116"/>
                  </a:lnTo>
                  <a:lnTo>
                    <a:pt x="3240" y="1110"/>
                  </a:lnTo>
                  <a:lnTo>
                    <a:pt x="3240" y="1098"/>
                  </a:lnTo>
                  <a:lnTo>
                    <a:pt x="3246" y="1086"/>
                  </a:lnTo>
                  <a:lnTo>
                    <a:pt x="3246" y="1062"/>
                  </a:lnTo>
                  <a:lnTo>
                    <a:pt x="3252" y="1050"/>
                  </a:lnTo>
                  <a:lnTo>
                    <a:pt x="3252" y="1020"/>
                  </a:lnTo>
                  <a:lnTo>
                    <a:pt x="3240" y="1020"/>
                  </a:lnTo>
                  <a:lnTo>
                    <a:pt x="3228" y="1014"/>
                  </a:lnTo>
                  <a:lnTo>
                    <a:pt x="3222" y="1008"/>
                  </a:lnTo>
                  <a:lnTo>
                    <a:pt x="3222" y="1002"/>
                  </a:lnTo>
                  <a:lnTo>
                    <a:pt x="3234" y="990"/>
                  </a:lnTo>
                  <a:lnTo>
                    <a:pt x="3246" y="984"/>
                  </a:lnTo>
                  <a:lnTo>
                    <a:pt x="3252" y="978"/>
                  </a:lnTo>
                  <a:lnTo>
                    <a:pt x="3252" y="864"/>
                  </a:lnTo>
                  <a:lnTo>
                    <a:pt x="3258" y="846"/>
                  </a:lnTo>
                  <a:lnTo>
                    <a:pt x="3258" y="708"/>
                  </a:lnTo>
                  <a:lnTo>
                    <a:pt x="3264" y="678"/>
                  </a:lnTo>
                  <a:close/>
                  <a:moveTo>
                    <a:pt x="336" y="666"/>
                  </a:moveTo>
                  <a:lnTo>
                    <a:pt x="330" y="672"/>
                  </a:lnTo>
                  <a:lnTo>
                    <a:pt x="354" y="696"/>
                  </a:lnTo>
                  <a:lnTo>
                    <a:pt x="360" y="708"/>
                  </a:lnTo>
                  <a:lnTo>
                    <a:pt x="366" y="714"/>
                  </a:lnTo>
                  <a:lnTo>
                    <a:pt x="378" y="714"/>
                  </a:lnTo>
                  <a:lnTo>
                    <a:pt x="378" y="696"/>
                  </a:lnTo>
                  <a:lnTo>
                    <a:pt x="366" y="690"/>
                  </a:lnTo>
                  <a:lnTo>
                    <a:pt x="360" y="678"/>
                  </a:lnTo>
                  <a:lnTo>
                    <a:pt x="348" y="672"/>
                  </a:lnTo>
                  <a:lnTo>
                    <a:pt x="342" y="666"/>
                  </a:lnTo>
                  <a:lnTo>
                    <a:pt x="336" y="666"/>
                  </a:lnTo>
                  <a:close/>
                  <a:moveTo>
                    <a:pt x="2526" y="1104"/>
                  </a:moveTo>
                  <a:lnTo>
                    <a:pt x="2544" y="1116"/>
                  </a:lnTo>
                  <a:lnTo>
                    <a:pt x="2574" y="1092"/>
                  </a:lnTo>
                  <a:lnTo>
                    <a:pt x="2592" y="1092"/>
                  </a:lnTo>
                  <a:lnTo>
                    <a:pt x="2604" y="1080"/>
                  </a:lnTo>
                  <a:lnTo>
                    <a:pt x="2604" y="1062"/>
                  </a:lnTo>
                  <a:lnTo>
                    <a:pt x="2592" y="1056"/>
                  </a:lnTo>
                  <a:lnTo>
                    <a:pt x="2586" y="1056"/>
                  </a:lnTo>
                  <a:lnTo>
                    <a:pt x="2574" y="1062"/>
                  </a:lnTo>
                  <a:lnTo>
                    <a:pt x="2556" y="1068"/>
                  </a:lnTo>
                  <a:lnTo>
                    <a:pt x="2526" y="1098"/>
                  </a:lnTo>
                  <a:lnTo>
                    <a:pt x="2526" y="1104"/>
                  </a:lnTo>
                  <a:close/>
                  <a:moveTo>
                    <a:pt x="3096" y="1068"/>
                  </a:moveTo>
                  <a:lnTo>
                    <a:pt x="3090" y="1068"/>
                  </a:lnTo>
                  <a:lnTo>
                    <a:pt x="3090" y="1062"/>
                  </a:lnTo>
                  <a:lnTo>
                    <a:pt x="3084" y="1062"/>
                  </a:lnTo>
                  <a:lnTo>
                    <a:pt x="3078" y="1056"/>
                  </a:lnTo>
                  <a:lnTo>
                    <a:pt x="3066" y="1056"/>
                  </a:lnTo>
                  <a:lnTo>
                    <a:pt x="3048" y="1062"/>
                  </a:lnTo>
                  <a:lnTo>
                    <a:pt x="3024" y="1086"/>
                  </a:lnTo>
                  <a:lnTo>
                    <a:pt x="3012" y="1122"/>
                  </a:lnTo>
                  <a:lnTo>
                    <a:pt x="3012" y="1134"/>
                  </a:lnTo>
                  <a:lnTo>
                    <a:pt x="3072" y="1128"/>
                  </a:lnTo>
                  <a:lnTo>
                    <a:pt x="3084" y="1128"/>
                  </a:lnTo>
                  <a:lnTo>
                    <a:pt x="3090" y="1122"/>
                  </a:lnTo>
                  <a:lnTo>
                    <a:pt x="3102" y="1092"/>
                  </a:lnTo>
                  <a:lnTo>
                    <a:pt x="3096" y="1068"/>
                  </a:lnTo>
                  <a:close/>
                  <a:moveTo>
                    <a:pt x="2778" y="942"/>
                  </a:moveTo>
                  <a:lnTo>
                    <a:pt x="2766" y="960"/>
                  </a:lnTo>
                  <a:lnTo>
                    <a:pt x="2766" y="1014"/>
                  </a:lnTo>
                  <a:lnTo>
                    <a:pt x="2784" y="1014"/>
                  </a:lnTo>
                  <a:lnTo>
                    <a:pt x="2778" y="996"/>
                  </a:lnTo>
                  <a:lnTo>
                    <a:pt x="2790" y="990"/>
                  </a:lnTo>
                  <a:lnTo>
                    <a:pt x="2790" y="972"/>
                  </a:lnTo>
                  <a:lnTo>
                    <a:pt x="2778" y="972"/>
                  </a:lnTo>
                  <a:lnTo>
                    <a:pt x="2796" y="936"/>
                  </a:lnTo>
                  <a:lnTo>
                    <a:pt x="2814" y="906"/>
                  </a:lnTo>
                  <a:lnTo>
                    <a:pt x="2784" y="912"/>
                  </a:lnTo>
                  <a:lnTo>
                    <a:pt x="2778" y="942"/>
                  </a:lnTo>
                  <a:close/>
                  <a:moveTo>
                    <a:pt x="2136" y="600"/>
                  </a:moveTo>
                  <a:lnTo>
                    <a:pt x="2124" y="594"/>
                  </a:lnTo>
                  <a:lnTo>
                    <a:pt x="2118" y="594"/>
                  </a:lnTo>
                  <a:lnTo>
                    <a:pt x="2106" y="588"/>
                  </a:lnTo>
                  <a:lnTo>
                    <a:pt x="2088" y="588"/>
                  </a:lnTo>
                  <a:lnTo>
                    <a:pt x="2082" y="594"/>
                  </a:lnTo>
                  <a:lnTo>
                    <a:pt x="2082" y="600"/>
                  </a:lnTo>
                  <a:lnTo>
                    <a:pt x="2076" y="606"/>
                  </a:lnTo>
                  <a:lnTo>
                    <a:pt x="2082" y="612"/>
                  </a:lnTo>
                  <a:lnTo>
                    <a:pt x="2094" y="618"/>
                  </a:lnTo>
                  <a:lnTo>
                    <a:pt x="2136" y="618"/>
                  </a:lnTo>
                  <a:lnTo>
                    <a:pt x="2214" y="606"/>
                  </a:lnTo>
                  <a:lnTo>
                    <a:pt x="2136" y="600"/>
                  </a:lnTo>
                  <a:close/>
                  <a:moveTo>
                    <a:pt x="1308" y="1038"/>
                  </a:moveTo>
                  <a:lnTo>
                    <a:pt x="1368" y="1002"/>
                  </a:lnTo>
                  <a:lnTo>
                    <a:pt x="1362" y="990"/>
                  </a:lnTo>
                  <a:lnTo>
                    <a:pt x="1350" y="990"/>
                  </a:lnTo>
                  <a:lnTo>
                    <a:pt x="1332" y="996"/>
                  </a:lnTo>
                  <a:lnTo>
                    <a:pt x="1320" y="996"/>
                  </a:lnTo>
                  <a:lnTo>
                    <a:pt x="1302" y="1002"/>
                  </a:lnTo>
                  <a:lnTo>
                    <a:pt x="1290" y="1008"/>
                  </a:lnTo>
                  <a:lnTo>
                    <a:pt x="1284" y="1014"/>
                  </a:lnTo>
                  <a:lnTo>
                    <a:pt x="1284" y="1032"/>
                  </a:lnTo>
                  <a:lnTo>
                    <a:pt x="1290" y="1038"/>
                  </a:lnTo>
                  <a:lnTo>
                    <a:pt x="1308" y="1038"/>
                  </a:lnTo>
                  <a:close/>
                  <a:moveTo>
                    <a:pt x="1428" y="1116"/>
                  </a:moveTo>
                  <a:lnTo>
                    <a:pt x="1392" y="1116"/>
                  </a:lnTo>
                  <a:lnTo>
                    <a:pt x="1386" y="1146"/>
                  </a:lnTo>
                  <a:lnTo>
                    <a:pt x="1386" y="1152"/>
                  </a:lnTo>
                  <a:lnTo>
                    <a:pt x="1404" y="1170"/>
                  </a:lnTo>
                  <a:lnTo>
                    <a:pt x="1416" y="1176"/>
                  </a:lnTo>
                  <a:lnTo>
                    <a:pt x="1428" y="1164"/>
                  </a:lnTo>
                  <a:lnTo>
                    <a:pt x="1440" y="1140"/>
                  </a:lnTo>
                  <a:lnTo>
                    <a:pt x="1440" y="1128"/>
                  </a:lnTo>
                  <a:lnTo>
                    <a:pt x="1428" y="1116"/>
                  </a:lnTo>
                  <a:close/>
                  <a:moveTo>
                    <a:pt x="708" y="930"/>
                  </a:moveTo>
                  <a:lnTo>
                    <a:pt x="714" y="924"/>
                  </a:lnTo>
                  <a:lnTo>
                    <a:pt x="714" y="900"/>
                  </a:lnTo>
                  <a:lnTo>
                    <a:pt x="744" y="924"/>
                  </a:lnTo>
                  <a:lnTo>
                    <a:pt x="744" y="918"/>
                  </a:lnTo>
                  <a:lnTo>
                    <a:pt x="750" y="912"/>
                  </a:lnTo>
                  <a:lnTo>
                    <a:pt x="750" y="900"/>
                  </a:lnTo>
                  <a:lnTo>
                    <a:pt x="756" y="882"/>
                  </a:lnTo>
                  <a:lnTo>
                    <a:pt x="756" y="840"/>
                  </a:lnTo>
                  <a:lnTo>
                    <a:pt x="762" y="822"/>
                  </a:lnTo>
                  <a:lnTo>
                    <a:pt x="762" y="810"/>
                  </a:lnTo>
                  <a:lnTo>
                    <a:pt x="768" y="792"/>
                  </a:lnTo>
                  <a:lnTo>
                    <a:pt x="768" y="780"/>
                  </a:lnTo>
                  <a:lnTo>
                    <a:pt x="762" y="774"/>
                  </a:lnTo>
                  <a:lnTo>
                    <a:pt x="756" y="762"/>
                  </a:lnTo>
                  <a:lnTo>
                    <a:pt x="756" y="750"/>
                  </a:lnTo>
                  <a:lnTo>
                    <a:pt x="768" y="726"/>
                  </a:lnTo>
                  <a:lnTo>
                    <a:pt x="774" y="720"/>
                  </a:lnTo>
                  <a:lnTo>
                    <a:pt x="774" y="714"/>
                  </a:lnTo>
                  <a:lnTo>
                    <a:pt x="756" y="696"/>
                  </a:lnTo>
                  <a:lnTo>
                    <a:pt x="744" y="654"/>
                  </a:lnTo>
                  <a:lnTo>
                    <a:pt x="702" y="654"/>
                  </a:lnTo>
                  <a:lnTo>
                    <a:pt x="702" y="618"/>
                  </a:lnTo>
                  <a:lnTo>
                    <a:pt x="666" y="618"/>
                  </a:lnTo>
                  <a:lnTo>
                    <a:pt x="660" y="546"/>
                  </a:lnTo>
                  <a:lnTo>
                    <a:pt x="606" y="546"/>
                  </a:lnTo>
                  <a:lnTo>
                    <a:pt x="594" y="534"/>
                  </a:lnTo>
                  <a:lnTo>
                    <a:pt x="594" y="504"/>
                  </a:lnTo>
                  <a:lnTo>
                    <a:pt x="600" y="498"/>
                  </a:lnTo>
                  <a:lnTo>
                    <a:pt x="606" y="486"/>
                  </a:lnTo>
                  <a:lnTo>
                    <a:pt x="582" y="486"/>
                  </a:lnTo>
                  <a:lnTo>
                    <a:pt x="600" y="468"/>
                  </a:lnTo>
                  <a:lnTo>
                    <a:pt x="606" y="456"/>
                  </a:lnTo>
                  <a:lnTo>
                    <a:pt x="612" y="450"/>
                  </a:lnTo>
                  <a:lnTo>
                    <a:pt x="612" y="438"/>
                  </a:lnTo>
                  <a:lnTo>
                    <a:pt x="600" y="426"/>
                  </a:lnTo>
                  <a:lnTo>
                    <a:pt x="588" y="432"/>
                  </a:lnTo>
                  <a:lnTo>
                    <a:pt x="570" y="432"/>
                  </a:lnTo>
                  <a:lnTo>
                    <a:pt x="552" y="438"/>
                  </a:lnTo>
                  <a:lnTo>
                    <a:pt x="540" y="438"/>
                  </a:lnTo>
                  <a:lnTo>
                    <a:pt x="534" y="444"/>
                  </a:lnTo>
                  <a:lnTo>
                    <a:pt x="528" y="444"/>
                  </a:lnTo>
                  <a:lnTo>
                    <a:pt x="534" y="438"/>
                  </a:lnTo>
                  <a:lnTo>
                    <a:pt x="546" y="432"/>
                  </a:lnTo>
                  <a:lnTo>
                    <a:pt x="552" y="420"/>
                  </a:lnTo>
                  <a:lnTo>
                    <a:pt x="558" y="414"/>
                  </a:lnTo>
                  <a:lnTo>
                    <a:pt x="558" y="402"/>
                  </a:lnTo>
                  <a:lnTo>
                    <a:pt x="546" y="396"/>
                  </a:lnTo>
                  <a:lnTo>
                    <a:pt x="534" y="396"/>
                  </a:lnTo>
                  <a:lnTo>
                    <a:pt x="522" y="390"/>
                  </a:lnTo>
                  <a:lnTo>
                    <a:pt x="510" y="390"/>
                  </a:lnTo>
                  <a:lnTo>
                    <a:pt x="516" y="384"/>
                  </a:lnTo>
                  <a:lnTo>
                    <a:pt x="516" y="378"/>
                  </a:lnTo>
                  <a:lnTo>
                    <a:pt x="504" y="354"/>
                  </a:lnTo>
                  <a:lnTo>
                    <a:pt x="492" y="342"/>
                  </a:lnTo>
                  <a:lnTo>
                    <a:pt x="480" y="336"/>
                  </a:lnTo>
                  <a:lnTo>
                    <a:pt x="462" y="330"/>
                  </a:lnTo>
                  <a:lnTo>
                    <a:pt x="456" y="324"/>
                  </a:lnTo>
                  <a:lnTo>
                    <a:pt x="450" y="324"/>
                  </a:lnTo>
                  <a:lnTo>
                    <a:pt x="450" y="318"/>
                  </a:lnTo>
                  <a:lnTo>
                    <a:pt x="444" y="312"/>
                  </a:lnTo>
                  <a:lnTo>
                    <a:pt x="438" y="300"/>
                  </a:lnTo>
                  <a:lnTo>
                    <a:pt x="438" y="288"/>
                  </a:lnTo>
                  <a:lnTo>
                    <a:pt x="426" y="276"/>
                  </a:lnTo>
                  <a:lnTo>
                    <a:pt x="414" y="276"/>
                  </a:lnTo>
                  <a:lnTo>
                    <a:pt x="408" y="282"/>
                  </a:lnTo>
                  <a:lnTo>
                    <a:pt x="414" y="306"/>
                  </a:lnTo>
                  <a:lnTo>
                    <a:pt x="408" y="300"/>
                  </a:lnTo>
                  <a:lnTo>
                    <a:pt x="396" y="294"/>
                  </a:lnTo>
                  <a:lnTo>
                    <a:pt x="360" y="258"/>
                  </a:lnTo>
                  <a:lnTo>
                    <a:pt x="360" y="246"/>
                  </a:lnTo>
                  <a:lnTo>
                    <a:pt x="354" y="240"/>
                  </a:lnTo>
                  <a:lnTo>
                    <a:pt x="348" y="228"/>
                  </a:lnTo>
                  <a:lnTo>
                    <a:pt x="342" y="222"/>
                  </a:lnTo>
                  <a:lnTo>
                    <a:pt x="342" y="216"/>
                  </a:lnTo>
                  <a:lnTo>
                    <a:pt x="330" y="210"/>
                  </a:lnTo>
                  <a:lnTo>
                    <a:pt x="312" y="192"/>
                  </a:lnTo>
                  <a:lnTo>
                    <a:pt x="294" y="186"/>
                  </a:lnTo>
                  <a:lnTo>
                    <a:pt x="288" y="174"/>
                  </a:lnTo>
                  <a:lnTo>
                    <a:pt x="276" y="168"/>
                  </a:lnTo>
                  <a:lnTo>
                    <a:pt x="264" y="156"/>
                  </a:lnTo>
                  <a:lnTo>
                    <a:pt x="252" y="150"/>
                  </a:lnTo>
                  <a:lnTo>
                    <a:pt x="240" y="138"/>
                  </a:lnTo>
                  <a:lnTo>
                    <a:pt x="234" y="126"/>
                  </a:lnTo>
                  <a:lnTo>
                    <a:pt x="222" y="120"/>
                  </a:lnTo>
                  <a:lnTo>
                    <a:pt x="222" y="102"/>
                  </a:lnTo>
                  <a:lnTo>
                    <a:pt x="204" y="84"/>
                  </a:lnTo>
                  <a:lnTo>
                    <a:pt x="198" y="72"/>
                  </a:lnTo>
                  <a:lnTo>
                    <a:pt x="168" y="42"/>
                  </a:lnTo>
                  <a:lnTo>
                    <a:pt x="150" y="42"/>
                  </a:lnTo>
                  <a:lnTo>
                    <a:pt x="66" y="36"/>
                  </a:lnTo>
                  <a:lnTo>
                    <a:pt x="42" y="12"/>
                  </a:lnTo>
                  <a:lnTo>
                    <a:pt x="30" y="6"/>
                  </a:lnTo>
                  <a:lnTo>
                    <a:pt x="24" y="0"/>
                  </a:lnTo>
                  <a:lnTo>
                    <a:pt x="18" y="0"/>
                  </a:lnTo>
                  <a:lnTo>
                    <a:pt x="6" y="6"/>
                  </a:lnTo>
                  <a:lnTo>
                    <a:pt x="0" y="18"/>
                  </a:lnTo>
                  <a:lnTo>
                    <a:pt x="0" y="48"/>
                  </a:lnTo>
                  <a:lnTo>
                    <a:pt x="6" y="60"/>
                  </a:lnTo>
                  <a:lnTo>
                    <a:pt x="18" y="78"/>
                  </a:lnTo>
                  <a:lnTo>
                    <a:pt x="66" y="126"/>
                  </a:lnTo>
                  <a:lnTo>
                    <a:pt x="96" y="150"/>
                  </a:lnTo>
                  <a:lnTo>
                    <a:pt x="126" y="180"/>
                  </a:lnTo>
                  <a:lnTo>
                    <a:pt x="162" y="234"/>
                  </a:lnTo>
                  <a:lnTo>
                    <a:pt x="174" y="228"/>
                  </a:lnTo>
                  <a:lnTo>
                    <a:pt x="174" y="252"/>
                  </a:lnTo>
                  <a:lnTo>
                    <a:pt x="180" y="264"/>
                  </a:lnTo>
                  <a:lnTo>
                    <a:pt x="186" y="270"/>
                  </a:lnTo>
                  <a:lnTo>
                    <a:pt x="198" y="276"/>
                  </a:lnTo>
                  <a:lnTo>
                    <a:pt x="216" y="288"/>
                  </a:lnTo>
                  <a:lnTo>
                    <a:pt x="228" y="300"/>
                  </a:lnTo>
                  <a:lnTo>
                    <a:pt x="246" y="312"/>
                  </a:lnTo>
                  <a:lnTo>
                    <a:pt x="258" y="324"/>
                  </a:lnTo>
                  <a:lnTo>
                    <a:pt x="264" y="336"/>
                  </a:lnTo>
                  <a:lnTo>
                    <a:pt x="276" y="372"/>
                  </a:lnTo>
                  <a:lnTo>
                    <a:pt x="276" y="384"/>
                  </a:lnTo>
                  <a:lnTo>
                    <a:pt x="282" y="390"/>
                  </a:lnTo>
                  <a:lnTo>
                    <a:pt x="282" y="426"/>
                  </a:lnTo>
                  <a:lnTo>
                    <a:pt x="288" y="438"/>
                  </a:lnTo>
                  <a:lnTo>
                    <a:pt x="288" y="444"/>
                  </a:lnTo>
                  <a:lnTo>
                    <a:pt x="294" y="450"/>
                  </a:lnTo>
                  <a:lnTo>
                    <a:pt x="300" y="450"/>
                  </a:lnTo>
                  <a:lnTo>
                    <a:pt x="312" y="444"/>
                  </a:lnTo>
                  <a:lnTo>
                    <a:pt x="324" y="444"/>
                  </a:lnTo>
                  <a:lnTo>
                    <a:pt x="324" y="450"/>
                  </a:lnTo>
                  <a:lnTo>
                    <a:pt x="330" y="462"/>
                  </a:lnTo>
                  <a:lnTo>
                    <a:pt x="330" y="474"/>
                  </a:lnTo>
                  <a:lnTo>
                    <a:pt x="336" y="480"/>
                  </a:lnTo>
                  <a:lnTo>
                    <a:pt x="336" y="486"/>
                  </a:lnTo>
                  <a:lnTo>
                    <a:pt x="378" y="522"/>
                  </a:lnTo>
                  <a:lnTo>
                    <a:pt x="372" y="546"/>
                  </a:lnTo>
                  <a:lnTo>
                    <a:pt x="408" y="606"/>
                  </a:lnTo>
                  <a:lnTo>
                    <a:pt x="402" y="618"/>
                  </a:lnTo>
                  <a:lnTo>
                    <a:pt x="402" y="636"/>
                  </a:lnTo>
                  <a:lnTo>
                    <a:pt x="408" y="648"/>
                  </a:lnTo>
                  <a:lnTo>
                    <a:pt x="438" y="678"/>
                  </a:lnTo>
                  <a:lnTo>
                    <a:pt x="438" y="684"/>
                  </a:lnTo>
                  <a:lnTo>
                    <a:pt x="444" y="690"/>
                  </a:lnTo>
                  <a:lnTo>
                    <a:pt x="462" y="726"/>
                  </a:lnTo>
                  <a:lnTo>
                    <a:pt x="498" y="744"/>
                  </a:lnTo>
                  <a:lnTo>
                    <a:pt x="504" y="750"/>
                  </a:lnTo>
                  <a:lnTo>
                    <a:pt x="510" y="750"/>
                  </a:lnTo>
                  <a:lnTo>
                    <a:pt x="510" y="786"/>
                  </a:lnTo>
                  <a:lnTo>
                    <a:pt x="522" y="792"/>
                  </a:lnTo>
                  <a:lnTo>
                    <a:pt x="528" y="804"/>
                  </a:lnTo>
                  <a:lnTo>
                    <a:pt x="540" y="810"/>
                  </a:lnTo>
                  <a:lnTo>
                    <a:pt x="564" y="834"/>
                  </a:lnTo>
                  <a:lnTo>
                    <a:pt x="576" y="840"/>
                  </a:lnTo>
                  <a:lnTo>
                    <a:pt x="594" y="858"/>
                  </a:lnTo>
                  <a:lnTo>
                    <a:pt x="600" y="858"/>
                  </a:lnTo>
                  <a:lnTo>
                    <a:pt x="606" y="864"/>
                  </a:lnTo>
                  <a:lnTo>
                    <a:pt x="612" y="864"/>
                  </a:lnTo>
                  <a:lnTo>
                    <a:pt x="612" y="870"/>
                  </a:lnTo>
                  <a:lnTo>
                    <a:pt x="618" y="876"/>
                  </a:lnTo>
                  <a:lnTo>
                    <a:pt x="630" y="900"/>
                  </a:lnTo>
                  <a:lnTo>
                    <a:pt x="642" y="912"/>
                  </a:lnTo>
                  <a:lnTo>
                    <a:pt x="654" y="936"/>
                  </a:lnTo>
                  <a:lnTo>
                    <a:pt x="660" y="942"/>
                  </a:lnTo>
                  <a:lnTo>
                    <a:pt x="660" y="906"/>
                  </a:lnTo>
                  <a:lnTo>
                    <a:pt x="672" y="906"/>
                  </a:lnTo>
                  <a:lnTo>
                    <a:pt x="684" y="918"/>
                  </a:lnTo>
                  <a:lnTo>
                    <a:pt x="696" y="924"/>
                  </a:lnTo>
                  <a:lnTo>
                    <a:pt x="702" y="930"/>
                  </a:lnTo>
                  <a:lnTo>
                    <a:pt x="708" y="930"/>
                  </a:lnTo>
                  <a:close/>
                  <a:moveTo>
                    <a:pt x="2118" y="1194"/>
                  </a:moveTo>
                  <a:lnTo>
                    <a:pt x="2106" y="1176"/>
                  </a:lnTo>
                  <a:lnTo>
                    <a:pt x="2088" y="1176"/>
                  </a:lnTo>
                  <a:lnTo>
                    <a:pt x="2064" y="1200"/>
                  </a:lnTo>
                  <a:lnTo>
                    <a:pt x="2064" y="1212"/>
                  </a:lnTo>
                  <a:lnTo>
                    <a:pt x="2052" y="1212"/>
                  </a:lnTo>
                  <a:lnTo>
                    <a:pt x="2040" y="1218"/>
                  </a:lnTo>
                  <a:lnTo>
                    <a:pt x="2010" y="1248"/>
                  </a:lnTo>
                  <a:lnTo>
                    <a:pt x="1998" y="1272"/>
                  </a:lnTo>
                  <a:lnTo>
                    <a:pt x="1992" y="1278"/>
                  </a:lnTo>
                  <a:lnTo>
                    <a:pt x="1992" y="1290"/>
                  </a:lnTo>
                  <a:lnTo>
                    <a:pt x="2004" y="1302"/>
                  </a:lnTo>
                  <a:lnTo>
                    <a:pt x="2022" y="1302"/>
                  </a:lnTo>
                  <a:lnTo>
                    <a:pt x="2052" y="1284"/>
                  </a:lnTo>
                  <a:lnTo>
                    <a:pt x="2082" y="1260"/>
                  </a:lnTo>
                  <a:lnTo>
                    <a:pt x="2106" y="1242"/>
                  </a:lnTo>
                  <a:lnTo>
                    <a:pt x="2100" y="1236"/>
                  </a:lnTo>
                  <a:lnTo>
                    <a:pt x="2100" y="1224"/>
                  </a:lnTo>
                  <a:lnTo>
                    <a:pt x="2112" y="1200"/>
                  </a:lnTo>
                  <a:lnTo>
                    <a:pt x="2118" y="1194"/>
                  </a:lnTo>
                  <a:close/>
                  <a:moveTo>
                    <a:pt x="1374" y="1128"/>
                  </a:moveTo>
                  <a:lnTo>
                    <a:pt x="1374" y="1116"/>
                  </a:lnTo>
                  <a:lnTo>
                    <a:pt x="1368" y="1110"/>
                  </a:lnTo>
                  <a:lnTo>
                    <a:pt x="1344" y="1098"/>
                  </a:lnTo>
                  <a:lnTo>
                    <a:pt x="1332" y="1098"/>
                  </a:lnTo>
                  <a:lnTo>
                    <a:pt x="1320" y="1092"/>
                  </a:lnTo>
                  <a:lnTo>
                    <a:pt x="1314" y="1092"/>
                  </a:lnTo>
                  <a:lnTo>
                    <a:pt x="1302" y="1098"/>
                  </a:lnTo>
                  <a:lnTo>
                    <a:pt x="1296" y="1104"/>
                  </a:lnTo>
                  <a:lnTo>
                    <a:pt x="1296" y="1116"/>
                  </a:lnTo>
                  <a:lnTo>
                    <a:pt x="1290" y="1122"/>
                  </a:lnTo>
                  <a:lnTo>
                    <a:pt x="1290" y="1134"/>
                  </a:lnTo>
                  <a:lnTo>
                    <a:pt x="1254" y="1104"/>
                  </a:lnTo>
                  <a:lnTo>
                    <a:pt x="1260" y="1092"/>
                  </a:lnTo>
                  <a:lnTo>
                    <a:pt x="1260" y="1080"/>
                  </a:lnTo>
                  <a:lnTo>
                    <a:pt x="1266" y="1068"/>
                  </a:lnTo>
                  <a:lnTo>
                    <a:pt x="1266" y="1050"/>
                  </a:lnTo>
                  <a:lnTo>
                    <a:pt x="1260" y="1038"/>
                  </a:lnTo>
                  <a:lnTo>
                    <a:pt x="1254" y="1032"/>
                  </a:lnTo>
                  <a:lnTo>
                    <a:pt x="1242" y="1026"/>
                  </a:lnTo>
                  <a:lnTo>
                    <a:pt x="1188" y="1026"/>
                  </a:lnTo>
                  <a:lnTo>
                    <a:pt x="1158" y="1008"/>
                  </a:lnTo>
                  <a:lnTo>
                    <a:pt x="1158" y="984"/>
                  </a:lnTo>
                  <a:lnTo>
                    <a:pt x="1116" y="984"/>
                  </a:lnTo>
                  <a:lnTo>
                    <a:pt x="1116" y="996"/>
                  </a:lnTo>
                  <a:lnTo>
                    <a:pt x="1110" y="1008"/>
                  </a:lnTo>
                  <a:lnTo>
                    <a:pt x="1110" y="1026"/>
                  </a:lnTo>
                  <a:lnTo>
                    <a:pt x="1086" y="1026"/>
                  </a:lnTo>
                  <a:lnTo>
                    <a:pt x="1074" y="1020"/>
                  </a:lnTo>
                  <a:lnTo>
                    <a:pt x="1056" y="1014"/>
                  </a:lnTo>
                  <a:lnTo>
                    <a:pt x="1044" y="1014"/>
                  </a:lnTo>
                  <a:lnTo>
                    <a:pt x="1032" y="1008"/>
                  </a:lnTo>
                  <a:lnTo>
                    <a:pt x="966" y="1008"/>
                  </a:lnTo>
                  <a:lnTo>
                    <a:pt x="960" y="996"/>
                  </a:lnTo>
                  <a:lnTo>
                    <a:pt x="948" y="990"/>
                  </a:lnTo>
                  <a:lnTo>
                    <a:pt x="942" y="978"/>
                  </a:lnTo>
                  <a:lnTo>
                    <a:pt x="918" y="954"/>
                  </a:lnTo>
                  <a:lnTo>
                    <a:pt x="900" y="954"/>
                  </a:lnTo>
                  <a:lnTo>
                    <a:pt x="888" y="960"/>
                  </a:lnTo>
                  <a:lnTo>
                    <a:pt x="876" y="954"/>
                  </a:lnTo>
                  <a:lnTo>
                    <a:pt x="870" y="948"/>
                  </a:lnTo>
                  <a:lnTo>
                    <a:pt x="858" y="942"/>
                  </a:lnTo>
                  <a:lnTo>
                    <a:pt x="846" y="942"/>
                  </a:lnTo>
                  <a:lnTo>
                    <a:pt x="840" y="936"/>
                  </a:lnTo>
                  <a:lnTo>
                    <a:pt x="822" y="936"/>
                  </a:lnTo>
                  <a:lnTo>
                    <a:pt x="810" y="930"/>
                  </a:lnTo>
                  <a:lnTo>
                    <a:pt x="792" y="930"/>
                  </a:lnTo>
                  <a:lnTo>
                    <a:pt x="786" y="924"/>
                  </a:lnTo>
                  <a:lnTo>
                    <a:pt x="762" y="924"/>
                  </a:lnTo>
                  <a:lnTo>
                    <a:pt x="750" y="930"/>
                  </a:lnTo>
                  <a:lnTo>
                    <a:pt x="738" y="954"/>
                  </a:lnTo>
                  <a:lnTo>
                    <a:pt x="738" y="966"/>
                  </a:lnTo>
                  <a:lnTo>
                    <a:pt x="732" y="978"/>
                  </a:lnTo>
                  <a:lnTo>
                    <a:pt x="720" y="990"/>
                  </a:lnTo>
                  <a:lnTo>
                    <a:pt x="714" y="990"/>
                  </a:lnTo>
                  <a:lnTo>
                    <a:pt x="702" y="1002"/>
                  </a:lnTo>
                  <a:lnTo>
                    <a:pt x="702" y="1014"/>
                  </a:lnTo>
                  <a:lnTo>
                    <a:pt x="738" y="1008"/>
                  </a:lnTo>
                  <a:lnTo>
                    <a:pt x="786" y="1008"/>
                  </a:lnTo>
                  <a:lnTo>
                    <a:pt x="780" y="1014"/>
                  </a:lnTo>
                  <a:lnTo>
                    <a:pt x="768" y="1020"/>
                  </a:lnTo>
                  <a:lnTo>
                    <a:pt x="762" y="1032"/>
                  </a:lnTo>
                  <a:lnTo>
                    <a:pt x="762" y="1044"/>
                  </a:lnTo>
                  <a:lnTo>
                    <a:pt x="774" y="1050"/>
                  </a:lnTo>
                  <a:lnTo>
                    <a:pt x="780" y="1050"/>
                  </a:lnTo>
                  <a:lnTo>
                    <a:pt x="798" y="1044"/>
                  </a:lnTo>
                  <a:lnTo>
                    <a:pt x="810" y="1044"/>
                  </a:lnTo>
                  <a:lnTo>
                    <a:pt x="816" y="1038"/>
                  </a:lnTo>
                  <a:lnTo>
                    <a:pt x="828" y="1032"/>
                  </a:lnTo>
                  <a:lnTo>
                    <a:pt x="840" y="1038"/>
                  </a:lnTo>
                  <a:lnTo>
                    <a:pt x="870" y="1056"/>
                  </a:lnTo>
                  <a:lnTo>
                    <a:pt x="900" y="1068"/>
                  </a:lnTo>
                  <a:lnTo>
                    <a:pt x="924" y="1080"/>
                  </a:lnTo>
                  <a:lnTo>
                    <a:pt x="960" y="1086"/>
                  </a:lnTo>
                  <a:lnTo>
                    <a:pt x="1014" y="1092"/>
                  </a:lnTo>
                  <a:lnTo>
                    <a:pt x="1062" y="1092"/>
                  </a:lnTo>
                  <a:lnTo>
                    <a:pt x="1080" y="1110"/>
                  </a:lnTo>
                  <a:lnTo>
                    <a:pt x="1086" y="1122"/>
                  </a:lnTo>
                  <a:lnTo>
                    <a:pt x="1098" y="1128"/>
                  </a:lnTo>
                  <a:lnTo>
                    <a:pt x="1110" y="1140"/>
                  </a:lnTo>
                  <a:lnTo>
                    <a:pt x="1128" y="1146"/>
                  </a:lnTo>
                  <a:lnTo>
                    <a:pt x="1152" y="1152"/>
                  </a:lnTo>
                  <a:lnTo>
                    <a:pt x="1170" y="1152"/>
                  </a:lnTo>
                  <a:lnTo>
                    <a:pt x="1182" y="1158"/>
                  </a:lnTo>
                  <a:lnTo>
                    <a:pt x="1248" y="1158"/>
                  </a:lnTo>
                  <a:lnTo>
                    <a:pt x="1260" y="1164"/>
                  </a:lnTo>
                  <a:lnTo>
                    <a:pt x="1278" y="1170"/>
                  </a:lnTo>
                  <a:lnTo>
                    <a:pt x="1290" y="1182"/>
                  </a:lnTo>
                  <a:lnTo>
                    <a:pt x="1302" y="1188"/>
                  </a:lnTo>
                  <a:lnTo>
                    <a:pt x="1320" y="1206"/>
                  </a:lnTo>
                  <a:lnTo>
                    <a:pt x="1338" y="1206"/>
                  </a:lnTo>
                  <a:lnTo>
                    <a:pt x="1350" y="1200"/>
                  </a:lnTo>
                  <a:lnTo>
                    <a:pt x="1356" y="1206"/>
                  </a:lnTo>
                  <a:lnTo>
                    <a:pt x="1374" y="1206"/>
                  </a:lnTo>
                  <a:lnTo>
                    <a:pt x="1374" y="1194"/>
                  </a:lnTo>
                  <a:lnTo>
                    <a:pt x="1368" y="1182"/>
                  </a:lnTo>
                  <a:lnTo>
                    <a:pt x="1362" y="1176"/>
                  </a:lnTo>
                  <a:lnTo>
                    <a:pt x="1356" y="1164"/>
                  </a:lnTo>
                  <a:lnTo>
                    <a:pt x="1374" y="1146"/>
                  </a:lnTo>
                  <a:lnTo>
                    <a:pt x="1374" y="1128"/>
                  </a:lnTo>
                  <a:close/>
                  <a:moveTo>
                    <a:pt x="1500" y="726"/>
                  </a:moveTo>
                  <a:lnTo>
                    <a:pt x="1542" y="684"/>
                  </a:lnTo>
                  <a:lnTo>
                    <a:pt x="1548" y="672"/>
                  </a:lnTo>
                  <a:lnTo>
                    <a:pt x="1554" y="654"/>
                  </a:lnTo>
                  <a:lnTo>
                    <a:pt x="1560" y="642"/>
                  </a:lnTo>
                  <a:lnTo>
                    <a:pt x="1566" y="624"/>
                  </a:lnTo>
                  <a:lnTo>
                    <a:pt x="1566" y="612"/>
                  </a:lnTo>
                  <a:lnTo>
                    <a:pt x="1572" y="606"/>
                  </a:lnTo>
                  <a:lnTo>
                    <a:pt x="1572" y="600"/>
                  </a:lnTo>
                  <a:lnTo>
                    <a:pt x="1566" y="600"/>
                  </a:lnTo>
                  <a:lnTo>
                    <a:pt x="1554" y="594"/>
                  </a:lnTo>
                  <a:lnTo>
                    <a:pt x="1542" y="582"/>
                  </a:lnTo>
                  <a:lnTo>
                    <a:pt x="1542" y="564"/>
                  </a:lnTo>
                  <a:lnTo>
                    <a:pt x="1554" y="516"/>
                  </a:lnTo>
                  <a:lnTo>
                    <a:pt x="1590" y="498"/>
                  </a:lnTo>
                  <a:lnTo>
                    <a:pt x="1626" y="498"/>
                  </a:lnTo>
                  <a:lnTo>
                    <a:pt x="1632" y="486"/>
                  </a:lnTo>
                  <a:lnTo>
                    <a:pt x="1638" y="480"/>
                  </a:lnTo>
                  <a:lnTo>
                    <a:pt x="1644" y="468"/>
                  </a:lnTo>
                  <a:lnTo>
                    <a:pt x="1644" y="444"/>
                  </a:lnTo>
                  <a:lnTo>
                    <a:pt x="1626" y="444"/>
                  </a:lnTo>
                  <a:lnTo>
                    <a:pt x="1620" y="450"/>
                  </a:lnTo>
                  <a:lnTo>
                    <a:pt x="1608" y="450"/>
                  </a:lnTo>
                  <a:lnTo>
                    <a:pt x="1608" y="438"/>
                  </a:lnTo>
                  <a:lnTo>
                    <a:pt x="1614" y="420"/>
                  </a:lnTo>
                  <a:lnTo>
                    <a:pt x="1626" y="408"/>
                  </a:lnTo>
                  <a:lnTo>
                    <a:pt x="1650" y="396"/>
                  </a:lnTo>
                  <a:lnTo>
                    <a:pt x="1662" y="396"/>
                  </a:lnTo>
                  <a:lnTo>
                    <a:pt x="1680" y="402"/>
                  </a:lnTo>
                  <a:lnTo>
                    <a:pt x="1704" y="402"/>
                  </a:lnTo>
                  <a:lnTo>
                    <a:pt x="1716" y="390"/>
                  </a:lnTo>
                  <a:lnTo>
                    <a:pt x="1716" y="384"/>
                  </a:lnTo>
                  <a:lnTo>
                    <a:pt x="1680" y="348"/>
                  </a:lnTo>
                  <a:lnTo>
                    <a:pt x="1680" y="312"/>
                  </a:lnTo>
                  <a:lnTo>
                    <a:pt x="1668" y="312"/>
                  </a:lnTo>
                  <a:lnTo>
                    <a:pt x="1650" y="294"/>
                  </a:lnTo>
                  <a:lnTo>
                    <a:pt x="1650" y="282"/>
                  </a:lnTo>
                  <a:lnTo>
                    <a:pt x="1662" y="270"/>
                  </a:lnTo>
                  <a:lnTo>
                    <a:pt x="1668" y="258"/>
                  </a:lnTo>
                  <a:lnTo>
                    <a:pt x="1668" y="246"/>
                  </a:lnTo>
                  <a:lnTo>
                    <a:pt x="1662" y="240"/>
                  </a:lnTo>
                  <a:lnTo>
                    <a:pt x="1638" y="228"/>
                  </a:lnTo>
                  <a:lnTo>
                    <a:pt x="1614" y="228"/>
                  </a:lnTo>
                  <a:lnTo>
                    <a:pt x="1632" y="198"/>
                  </a:lnTo>
                  <a:lnTo>
                    <a:pt x="1614" y="192"/>
                  </a:lnTo>
                  <a:lnTo>
                    <a:pt x="1620" y="162"/>
                  </a:lnTo>
                  <a:lnTo>
                    <a:pt x="1608" y="144"/>
                  </a:lnTo>
                  <a:lnTo>
                    <a:pt x="1602" y="138"/>
                  </a:lnTo>
                  <a:lnTo>
                    <a:pt x="1590" y="132"/>
                  </a:lnTo>
                  <a:lnTo>
                    <a:pt x="1566" y="108"/>
                  </a:lnTo>
                  <a:lnTo>
                    <a:pt x="1470" y="108"/>
                  </a:lnTo>
                  <a:lnTo>
                    <a:pt x="1464" y="114"/>
                  </a:lnTo>
                  <a:lnTo>
                    <a:pt x="1458" y="126"/>
                  </a:lnTo>
                  <a:lnTo>
                    <a:pt x="1458" y="180"/>
                  </a:lnTo>
                  <a:lnTo>
                    <a:pt x="1452" y="198"/>
                  </a:lnTo>
                  <a:lnTo>
                    <a:pt x="1452" y="204"/>
                  </a:lnTo>
                  <a:lnTo>
                    <a:pt x="1446" y="216"/>
                  </a:lnTo>
                  <a:lnTo>
                    <a:pt x="1428" y="216"/>
                  </a:lnTo>
                  <a:lnTo>
                    <a:pt x="1422" y="222"/>
                  </a:lnTo>
                  <a:lnTo>
                    <a:pt x="1422" y="246"/>
                  </a:lnTo>
                  <a:lnTo>
                    <a:pt x="1428" y="252"/>
                  </a:lnTo>
                  <a:lnTo>
                    <a:pt x="1434" y="264"/>
                  </a:lnTo>
                  <a:lnTo>
                    <a:pt x="1398" y="294"/>
                  </a:lnTo>
                  <a:lnTo>
                    <a:pt x="1404" y="306"/>
                  </a:lnTo>
                  <a:lnTo>
                    <a:pt x="1374" y="342"/>
                  </a:lnTo>
                  <a:lnTo>
                    <a:pt x="1350" y="342"/>
                  </a:lnTo>
                  <a:lnTo>
                    <a:pt x="1344" y="348"/>
                  </a:lnTo>
                  <a:lnTo>
                    <a:pt x="1332" y="354"/>
                  </a:lnTo>
                  <a:lnTo>
                    <a:pt x="1320" y="366"/>
                  </a:lnTo>
                  <a:lnTo>
                    <a:pt x="1314" y="366"/>
                  </a:lnTo>
                  <a:lnTo>
                    <a:pt x="1308" y="360"/>
                  </a:lnTo>
                  <a:lnTo>
                    <a:pt x="1284" y="348"/>
                  </a:lnTo>
                  <a:lnTo>
                    <a:pt x="1272" y="336"/>
                  </a:lnTo>
                  <a:lnTo>
                    <a:pt x="1230" y="336"/>
                  </a:lnTo>
                  <a:lnTo>
                    <a:pt x="1224" y="348"/>
                  </a:lnTo>
                  <a:lnTo>
                    <a:pt x="1194" y="378"/>
                  </a:lnTo>
                  <a:lnTo>
                    <a:pt x="1170" y="378"/>
                  </a:lnTo>
                  <a:lnTo>
                    <a:pt x="1152" y="372"/>
                  </a:lnTo>
                  <a:lnTo>
                    <a:pt x="1128" y="372"/>
                  </a:lnTo>
                  <a:lnTo>
                    <a:pt x="1110" y="390"/>
                  </a:lnTo>
                  <a:lnTo>
                    <a:pt x="1104" y="390"/>
                  </a:lnTo>
                  <a:lnTo>
                    <a:pt x="1080" y="378"/>
                  </a:lnTo>
                  <a:lnTo>
                    <a:pt x="1074" y="372"/>
                  </a:lnTo>
                  <a:lnTo>
                    <a:pt x="1062" y="366"/>
                  </a:lnTo>
                  <a:lnTo>
                    <a:pt x="1050" y="354"/>
                  </a:lnTo>
                  <a:lnTo>
                    <a:pt x="1050" y="342"/>
                  </a:lnTo>
                  <a:lnTo>
                    <a:pt x="1044" y="336"/>
                  </a:lnTo>
                  <a:lnTo>
                    <a:pt x="1032" y="330"/>
                  </a:lnTo>
                  <a:lnTo>
                    <a:pt x="1008" y="330"/>
                  </a:lnTo>
                  <a:lnTo>
                    <a:pt x="996" y="336"/>
                  </a:lnTo>
                  <a:lnTo>
                    <a:pt x="990" y="348"/>
                  </a:lnTo>
                  <a:lnTo>
                    <a:pt x="978" y="366"/>
                  </a:lnTo>
                  <a:lnTo>
                    <a:pt x="972" y="384"/>
                  </a:lnTo>
                  <a:lnTo>
                    <a:pt x="972" y="402"/>
                  </a:lnTo>
                  <a:lnTo>
                    <a:pt x="966" y="408"/>
                  </a:lnTo>
                  <a:lnTo>
                    <a:pt x="966" y="414"/>
                  </a:lnTo>
                  <a:lnTo>
                    <a:pt x="990" y="444"/>
                  </a:lnTo>
                  <a:lnTo>
                    <a:pt x="1002" y="498"/>
                  </a:lnTo>
                  <a:lnTo>
                    <a:pt x="1050" y="528"/>
                  </a:lnTo>
                  <a:lnTo>
                    <a:pt x="1038" y="564"/>
                  </a:lnTo>
                  <a:lnTo>
                    <a:pt x="1068" y="582"/>
                  </a:lnTo>
                  <a:lnTo>
                    <a:pt x="1050" y="606"/>
                  </a:lnTo>
                  <a:lnTo>
                    <a:pt x="1068" y="636"/>
                  </a:lnTo>
                  <a:lnTo>
                    <a:pt x="1056" y="648"/>
                  </a:lnTo>
                  <a:lnTo>
                    <a:pt x="1068" y="702"/>
                  </a:lnTo>
                  <a:lnTo>
                    <a:pt x="1110" y="696"/>
                  </a:lnTo>
                  <a:lnTo>
                    <a:pt x="1140" y="708"/>
                  </a:lnTo>
                  <a:lnTo>
                    <a:pt x="1146" y="696"/>
                  </a:lnTo>
                  <a:lnTo>
                    <a:pt x="1170" y="672"/>
                  </a:lnTo>
                  <a:lnTo>
                    <a:pt x="1182" y="672"/>
                  </a:lnTo>
                  <a:lnTo>
                    <a:pt x="1182" y="690"/>
                  </a:lnTo>
                  <a:lnTo>
                    <a:pt x="1188" y="702"/>
                  </a:lnTo>
                  <a:lnTo>
                    <a:pt x="1188" y="726"/>
                  </a:lnTo>
                  <a:lnTo>
                    <a:pt x="1194" y="738"/>
                  </a:lnTo>
                  <a:lnTo>
                    <a:pt x="1212" y="738"/>
                  </a:lnTo>
                  <a:lnTo>
                    <a:pt x="1218" y="726"/>
                  </a:lnTo>
                  <a:lnTo>
                    <a:pt x="1218" y="720"/>
                  </a:lnTo>
                  <a:lnTo>
                    <a:pt x="1224" y="714"/>
                  </a:lnTo>
                  <a:lnTo>
                    <a:pt x="1224" y="708"/>
                  </a:lnTo>
                  <a:lnTo>
                    <a:pt x="1254" y="726"/>
                  </a:lnTo>
                  <a:lnTo>
                    <a:pt x="1266" y="720"/>
                  </a:lnTo>
                  <a:lnTo>
                    <a:pt x="1272" y="708"/>
                  </a:lnTo>
                  <a:lnTo>
                    <a:pt x="1284" y="702"/>
                  </a:lnTo>
                  <a:lnTo>
                    <a:pt x="1296" y="702"/>
                  </a:lnTo>
                  <a:lnTo>
                    <a:pt x="1296" y="714"/>
                  </a:lnTo>
                  <a:lnTo>
                    <a:pt x="1302" y="720"/>
                  </a:lnTo>
                  <a:lnTo>
                    <a:pt x="1302" y="738"/>
                  </a:lnTo>
                  <a:lnTo>
                    <a:pt x="1308" y="744"/>
                  </a:lnTo>
                  <a:lnTo>
                    <a:pt x="1332" y="744"/>
                  </a:lnTo>
                  <a:lnTo>
                    <a:pt x="1350" y="738"/>
                  </a:lnTo>
                  <a:lnTo>
                    <a:pt x="1362" y="732"/>
                  </a:lnTo>
                  <a:lnTo>
                    <a:pt x="1392" y="732"/>
                  </a:lnTo>
                  <a:lnTo>
                    <a:pt x="1404" y="744"/>
                  </a:lnTo>
                  <a:lnTo>
                    <a:pt x="1404" y="786"/>
                  </a:lnTo>
                  <a:lnTo>
                    <a:pt x="1398" y="798"/>
                  </a:lnTo>
                  <a:lnTo>
                    <a:pt x="1398" y="810"/>
                  </a:lnTo>
                  <a:lnTo>
                    <a:pt x="1404" y="810"/>
                  </a:lnTo>
                  <a:lnTo>
                    <a:pt x="1410" y="804"/>
                  </a:lnTo>
                  <a:lnTo>
                    <a:pt x="1422" y="798"/>
                  </a:lnTo>
                  <a:lnTo>
                    <a:pt x="1440" y="792"/>
                  </a:lnTo>
                  <a:lnTo>
                    <a:pt x="1452" y="786"/>
                  </a:lnTo>
                  <a:lnTo>
                    <a:pt x="1476" y="762"/>
                  </a:lnTo>
                  <a:lnTo>
                    <a:pt x="1482" y="750"/>
                  </a:lnTo>
                  <a:lnTo>
                    <a:pt x="1500" y="732"/>
                  </a:lnTo>
                  <a:lnTo>
                    <a:pt x="1500" y="726"/>
                  </a:lnTo>
                  <a:close/>
                  <a:moveTo>
                    <a:pt x="1476" y="1116"/>
                  </a:moveTo>
                  <a:lnTo>
                    <a:pt x="1470" y="1116"/>
                  </a:lnTo>
                  <a:lnTo>
                    <a:pt x="1458" y="1122"/>
                  </a:lnTo>
                  <a:lnTo>
                    <a:pt x="1452" y="1128"/>
                  </a:lnTo>
                  <a:lnTo>
                    <a:pt x="1458" y="1134"/>
                  </a:lnTo>
                  <a:lnTo>
                    <a:pt x="1470" y="1140"/>
                  </a:lnTo>
                  <a:lnTo>
                    <a:pt x="1476" y="1140"/>
                  </a:lnTo>
                  <a:lnTo>
                    <a:pt x="1488" y="1146"/>
                  </a:lnTo>
                  <a:lnTo>
                    <a:pt x="1500" y="1134"/>
                  </a:lnTo>
                  <a:lnTo>
                    <a:pt x="1500" y="1128"/>
                  </a:lnTo>
                  <a:lnTo>
                    <a:pt x="1488" y="1116"/>
                  </a:lnTo>
                  <a:lnTo>
                    <a:pt x="1476" y="1116"/>
                  </a:lnTo>
                  <a:close/>
                  <a:moveTo>
                    <a:pt x="1716" y="1230"/>
                  </a:moveTo>
                  <a:lnTo>
                    <a:pt x="1680" y="1218"/>
                  </a:lnTo>
                  <a:lnTo>
                    <a:pt x="1674" y="1224"/>
                  </a:lnTo>
                  <a:lnTo>
                    <a:pt x="1674" y="1230"/>
                  </a:lnTo>
                  <a:lnTo>
                    <a:pt x="1686" y="1254"/>
                  </a:lnTo>
                  <a:lnTo>
                    <a:pt x="1692" y="1260"/>
                  </a:lnTo>
                  <a:lnTo>
                    <a:pt x="1704" y="1266"/>
                  </a:lnTo>
                  <a:lnTo>
                    <a:pt x="1716" y="1266"/>
                  </a:lnTo>
                  <a:lnTo>
                    <a:pt x="1722" y="1260"/>
                  </a:lnTo>
                  <a:lnTo>
                    <a:pt x="1740" y="1260"/>
                  </a:lnTo>
                  <a:lnTo>
                    <a:pt x="1746" y="1266"/>
                  </a:lnTo>
                  <a:lnTo>
                    <a:pt x="1746" y="1278"/>
                  </a:lnTo>
                  <a:lnTo>
                    <a:pt x="1752" y="1290"/>
                  </a:lnTo>
                  <a:lnTo>
                    <a:pt x="1764" y="1296"/>
                  </a:lnTo>
                  <a:lnTo>
                    <a:pt x="1788" y="1296"/>
                  </a:lnTo>
                  <a:lnTo>
                    <a:pt x="1794" y="1290"/>
                  </a:lnTo>
                  <a:lnTo>
                    <a:pt x="1800" y="1290"/>
                  </a:lnTo>
                  <a:lnTo>
                    <a:pt x="1800" y="1284"/>
                  </a:lnTo>
                  <a:lnTo>
                    <a:pt x="1794" y="1272"/>
                  </a:lnTo>
                  <a:lnTo>
                    <a:pt x="1782" y="1260"/>
                  </a:lnTo>
                  <a:lnTo>
                    <a:pt x="1770" y="1236"/>
                  </a:lnTo>
                  <a:lnTo>
                    <a:pt x="1746" y="1224"/>
                  </a:lnTo>
                  <a:lnTo>
                    <a:pt x="1728" y="1224"/>
                  </a:lnTo>
                  <a:lnTo>
                    <a:pt x="1716" y="1230"/>
                  </a:lnTo>
                  <a:close/>
                  <a:moveTo>
                    <a:pt x="1962" y="1122"/>
                  </a:moveTo>
                  <a:lnTo>
                    <a:pt x="1932" y="1146"/>
                  </a:lnTo>
                  <a:lnTo>
                    <a:pt x="1920" y="1134"/>
                  </a:lnTo>
                  <a:lnTo>
                    <a:pt x="1890" y="1134"/>
                  </a:lnTo>
                  <a:lnTo>
                    <a:pt x="1884" y="1140"/>
                  </a:lnTo>
                  <a:lnTo>
                    <a:pt x="1872" y="1146"/>
                  </a:lnTo>
                  <a:lnTo>
                    <a:pt x="1866" y="1152"/>
                  </a:lnTo>
                  <a:lnTo>
                    <a:pt x="1860" y="1140"/>
                  </a:lnTo>
                  <a:lnTo>
                    <a:pt x="1836" y="1116"/>
                  </a:lnTo>
                  <a:lnTo>
                    <a:pt x="1824" y="1116"/>
                  </a:lnTo>
                  <a:lnTo>
                    <a:pt x="1800" y="1128"/>
                  </a:lnTo>
                  <a:lnTo>
                    <a:pt x="1764" y="1164"/>
                  </a:lnTo>
                  <a:lnTo>
                    <a:pt x="1728" y="1158"/>
                  </a:lnTo>
                  <a:lnTo>
                    <a:pt x="1716" y="1176"/>
                  </a:lnTo>
                  <a:lnTo>
                    <a:pt x="1746" y="1176"/>
                  </a:lnTo>
                  <a:lnTo>
                    <a:pt x="1752" y="1182"/>
                  </a:lnTo>
                  <a:lnTo>
                    <a:pt x="1764" y="1182"/>
                  </a:lnTo>
                  <a:lnTo>
                    <a:pt x="1776" y="1188"/>
                  </a:lnTo>
                  <a:lnTo>
                    <a:pt x="1788" y="1188"/>
                  </a:lnTo>
                  <a:lnTo>
                    <a:pt x="1794" y="1182"/>
                  </a:lnTo>
                  <a:lnTo>
                    <a:pt x="1806" y="1176"/>
                  </a:lnTo>
                  <a:lnTo>
                    <a:pt x="1812" y="1170"/>
                  </a:lnTo>
                  <a:lnTo>
                    <a:pt x="1908" y="1164"/>
                  </a:lnTo>
                  <a:lnTo>
                    <a:pt x="1956" y="1158"/>
                  </a:lnTo>
                  <a:lnTo>
                    <a:pt x="1992" y="1128"/>
                  </a:lnTo>
                  <a:lnTo>
                    <a:pt x="1992" y="1110"/>
                  </a:lnTo>
                  <a:lnTo>
                    <a:pt x="1962" y="1122"/>
                  </a:lnTo>
                  <a:close/>
                  <a:moveTo>
                    <a:pt x="1578" y="1158"/>
                  </a:moveTo>
                  <a:lnTo>
                    <a:pt x="1566" y="1152"/>
                  </a:lnTo>
                  <a:lnTo>
                    <a:pt x="1560" y="1146"/>
                  </a:lnTo>
                  <a:lnTo>
                    <a:pt x="1548" y="1140"/>
                  </a:lnTo>
                  <a:lnTo>
                    <a:pt x="1536" y="1140"/>
                  </a:lnTo>
                  <a:lnTo>
                    <a:pt x="1512" y="1164"/>
                  </a:lnTo>
                  <a:lnTo>
                    <a:pt x="1506" y="1176"/>
                  </a:lnTo>
                  <a:lnTo>
                    <a:pt x="1500" y="1182"/>
                  </a:lnTo>
                  <a:lnTo>
                    <a:pt x="1554" y="1188"/>
                  </a:lnTo>
                  <a:lnTo>
                    <a:pt x="1554" y="1212"/>
                  </a:lnTo>
                  <a:lnTo>
                    <a:pt x="1578" y="1206"/>
                  </a:lnTo>
                  <a:lnTo>
                    <a:pt x="1590" y="1188"/>
                  </a:lnTo>
                  <a:lnTo>
                    <a:pt x="1614" y="1206"/>
                  </a:lnTo>
                  <a:lnTo>
                    <a:pt x="1644" y="1170"/>
                  </a:lnTo>
                  <a:lnTo>
                    <a:pt x="1596" y="1152"/>
                  </a:lnTo>
                  <a:lnTo>
                    <a:pt x="1578" y="1158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24" name="Cambodia" descr="© INSCALE GmbH, 05.05.2010&#10;http://www.presentationload.com/">
              <a:extLst>
                <a:ext uri="{FF2B5EF4-FFF2-40B4-BE49-F238E27FC236}">
                  <a16:creationId xmlns:a16="http://schemas.microsoft.com/office/drawing/2014/main" id="{144D3B54-3AA5-4423-AA53-3C66082BE166}"/>
                </a:ext>
              </a:extLst>
            </p:cNvPr>
            <p:cNvSpPr>
              <a:spLocks/>
            </p:cNvSpPr>
            <p:nvPr/>
          </p:nvSpPr>
          <p:spPr bwMode="gray">
            <a:xfrm>
              <a:off x="8754764" y="3995206"/>
              <a:ext cx="168282" cy="150853"/>
            </a:xfrm>
            <a:custGeom>
              <a:avLst/>
              <a:gdLst>
                <a:gd name="T0" fmla="*/ 2147483647 w 378"/>
                <a:gd name="T1" fmla="*/ 2147483647 h 336"/>
                <a:gd name="T2" fmla="*/ 2147483647 w 378"/>
                <a:gd name="T3" fmla="*/ 2147483647 h 336"/>
                <a:gd name="T4" fmla="*/ 2147483647 w 378"/>
                <a:gd name="T5" fmla="*/ 2147483647 h 336"/>
                <a:gd name="T6" fmla="*/ 2147483647 w 378"/>
                <a:gd name="T7" fmla="*/ 2147483647 h 336"/>
                <a:gd name="T8" fmla="*/ 2147483647 w 378"/>
                <a:gd name="T9" fmla="*/ 2147483647 h 336"/>
                <a:gd name="T10" fmla="*/ 2147483647 w 378"/>
                <a:gd name="T11" fmla="*/ 2147483647 h 336"/>
                <a:gd name="T12" fmla="*/ 2147483647 w 378"/>
                <a:gd name="T13" fmla="*/ 2147483647 h 336"/>
                <a:gd name="T14" fmla="*/ 2147483647 w 378"/>
                <a:gd name="T15" fmla="*/ 2147483647 h 336"/>
                <a:gd name="T16" fmla="*/ 2147483647 w 378"/>
                <a:gd name="T17" fmla="*/ 2147483647 h 336"/>
                <a:gd name="T18" fmla="*/ 2147483647 w 378"/>
                <a:gd name="T19" fmla="*/ 2147483647 h 336"/>
                <a:gd name="T20" fmla="*/ 2147483647 w 378"/>
                <a:gd name="T21" fmla="*/ 2147483647 h 336"/>
                <a:gd name="T22" fmla="*/ 2147483647 w 378"/>
                <a:gd name="T23" fmla="*/ 2147483647 h 336"/>
                <a:gd name="T24" fmla="*/ 2147483647 w 378"/>
                <a:gd name="T25" fmla="*/ 2147483647 h 336"/>
                <a:gd name="T26" fmla="*/ 2147483647 w 378"/>
                <a:gd name="T27" fmla="*/ 2147483647 h 336"/>
                <a:gd name="T28" fmla="*/ 0 w 378"/>
                <a:gd name="T29" fmla="*/ 2147483647 h 336"/>
                <a:gd name="T30" fmla="*/ 2147483647 w 378"/>
                <a:gd name="T31" fmla="*/ 2147483647 h 336"/>
                <a:gd name="T32" fmla="*/ 2147483647 w 378"/>
                <a:gd name="T33" fmla="*/ 2147483647 h 336"/>
                <a:gd name="T34" fmla="*/ 2147483647 w 378"/>
                <a:gd name="T35" fmla="*/ 2147483647 h 336"/>
                <a:gd name="T36" fmla="*/ 2147483647 w 378"/>
                <a:gd name="T37" fmla="*/ 2147483647 h 336"/>
                <a:gd name="T38" fmla="*/ 2147483647 w 378"/>
                <a:gd name="T39" fmla="*/ 2147483647 h 336"/>
                <a:gd name="T40" fmla="*/ 2147483647 w 378"/>
                <a:gd name="T41" fmla="*/ 2147483647 h 336"/>
                <a:gd name="T42" fmla="*/ 2147483647 w 378"/>
                <a:gd name="T43" fmla="*/ 2147483647 h 336"/>
                <a:gd name="T44" fmla="*/ 2147483647 w 378"/>
                <a:gd name="T45" fmla="*/ 2147483647 h 336"/>
                <a:gd name="T46" fmla="*/ 2147483647 w 378"/>
                <a:gd name="T47" fmla="*/ 2147483647 h 336"/>
                <a:gd name="T48" fmla="*/ 2147483647 w 378"/>
                <a:gd name="T49" fmla="*/ 2147483647 h 336"/>
                <a:gd name="T50" fmla="*/ 2147483647 w 378"/>
                <a:gd name="T51" fmla="*/ 2147483647 h 336"/>
                <a:gd name="T52" fmla="*/ 2147483647 w 378"/>
                <a:gd name="T53" fmla="*/ 2147483647 h 336"/>
                <a:gd name="T54" fmla="*/ 2147483647 w 378"/>
                <a:gd name="T55" fmla="*/ 2147483647 h 336"/>
                <a:gd name="T56" fmla="*/ 2147483647 w 378"/>
                <a:gd name="T57" fmla="*/ 2147483647 h 336"/>
                <a:gd name="T58" fmla="*/ 2147483647 w 378"/>
                <a:gd name="T59" fmla="*/ 2147483647 h 336"/>
                <a:gd name="T60" fmla="*/ 2147483647 w 378"/>
                <a:gd name="T61" fmla="*/ 2147483647 h 336"/>
                <a:gd name="T62" fmla="*/ 2147483647 w 378"/>
                <a:gd name="T63" fmla="*/ 2147483647 h 336"/>
                <a:gd name="T64" fmla="*/ 2147483647 w 378"/>
                <a:gd name="T65" fmla="*/ 2147483647 h 336"/>
                <a:gd name="T66" fmla="*/ 2147483647 w 378"/>
                <a:gd name="T67" fmla="*/ 2147483647 h 336"/>
                <a:gd name="T68" fmla="*/ 2147483647 w 378"/>
                <a:gd name="T69" fmla="*/ 2147483647 h 336"/>
                <a:gd name="T70" fmla="*/ 2147483647 w 378"/>
                <a:gd name="T71" fmla="*/ 2147483647 h 336"/>
                <a:gd name="T72" fmla="*/ 2147483647 w 378"/>
                <a:gd name="T73" fmla="*/ 2147483647 h 336"/>
                <a:gd name="T74" fmla="*/ 2147483647 w 378"/>
                <a:gd name="T75" fmla="*/ 2147483647 h 336"/>
                <a:gd name="T76" fmla="*/ 2147483647 w 378"/>
                <a:gd name="T77" fmla="*/ 2147483647 h 336"/>
                <a:gd name="T78" fmla="*/ 2147483647 w 378"/>
                <a:gd name="T79" fmla="*/ 2147483647 h 336"/>
                <a:gd name="T80" fmla="*/ 2147483647 w 378"/>
                <a:gd name="T81" fmla="*/ 2147483647 h 336"/>
                <a:gd name="T82" fmla="*/ 2147483647 w 378"/>
                <a:gd name="T83" fmla="*/ 2147483647 h 336"/>
                <a:gd name="T84" fmla="*/ 2147483647 w 378"/>
                <a:gd name="T85" fmla="*/ 2147483647 h 336"/>
                <a:gd name="T86" fmla="*/ 2147483647 w 378"/>
                <a:gd name="T87" fmla="*/ 2147483647 h 336"/>
                <a:gd name="T88" fmla="*/ 2147483647 w 378"/>
                <a:gd name="T89" fmla="*/ 2147483647 h 336"/>
                <a:gd name="T90" fmla="*/ 2147483647 w 378"/>
                <a:gd name="T91" fmla="*/ 2147483647 h 336"/>
                <a:gd name="T92" fmla="*/ 2147483647 w 378"/>
                <a:gd name="T93" fmla="*/ 2147483647 h 336"/>
                <a:gd name="T94" fmla="*/ 2147483647 w 378"/>
                <a:gd name="T95" fmla="*/ 0 h 3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378"/>
                <a:gd name="T145" fmla="*/ 0 h 336"/>
                <a:gd name="T146" fmla="*/ 378 w 378"/>
                <a:gd name="T147" fmla="*/ 336 h 3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378" h="336">
                  <a:moveTo>
                    <a:pt x="324" y="0"/>
                  </a:moveTo>
                  <a:lnTo>
                    <a:pt x="312" y="12"/>
                  </a:lnTo>
                  <a:lnTo>
                    <a:pt x="276" y="0"/>
                  </a:lnTo>
                  <a:lnTo>
                    <a:pt x="264" y="12"/>
                  </a:lnTo>
                  <a:lnTo>
                    <a:pt x="246" y="24"/>
                  </a:lnTo>
                  <a:lnTo>
                    <a:pt x="258" y="36"/>
                  </a:lnTo>
                  <a:lnTo>
                    <a:pt x="258" y="48"/>
                  </a:lnTo>
                  <a:lnTo>
                    <a:pt x="252" y="54"/>
                  </a:lnTo>
                  <a:lnTo>
                    <a:pt x="240" y="54"/>
                  </a:lnTo>
                  <a:lnTo>
                    <a:pt x="228" y="42"/>
                  </a:lnTo>
                  <a:lnTo>
                    <a:pt x="228" y="36"/>
                  </a:lnTo>
                  <a:lnTo>
                    <a:pt x="222" y="36"/>
                  </a:lnTo>
                  <a:lnTo>
                    <a:pt x="216" y="30"/>
                  </a:lnTo>
                  <a:lnTo>
                    <a:pt x="192" y="30"/>
                  </a:lnTo>
                  <a:lnTo>
                    <a:pt x="192" y="18"/>
                  </a:lnTo>
                  <a:lnTo>
                    <a:pt x="186" y="18"/>
                  </a:lnTo>
                  <a:lnTo>
                    <a:pt x="186" y="24"/>
                  </a:lnTo>
                  <a:lnTo>
                    <a:pt x="180" y="18"/>
                  </a:lnTo>
                  <a:lnTo>
                    <a:pt x="168" y="12"/>
                  </a:lnTo>
                  <a:lnTo>
                    <a:pt x="138" y="12"/>
                  </a:lnTo>
                  <a:lnTo>
                    <a:pt x="126" y="18"/>
                  </a:lnTo>
                  <a:lnTo>
                    <a:pt x="114" y="18"/>
                  </a:lnTo>
                  <a:lnTo>
                    <a:pt x="108" y="12"/>
                  </a:lnTo>
                  <a:lnTo>
                    <a:pt x="72" y="12"/>
                  </a:lnTo>
                  <a:lnTo>
                    <a:pt x="54" y="18"/>
                  </a:lnTo>
                  <a:lnTo>
                    <a:pt x="42" y="24"/>
                  </a:lnTo>
                  <a:lnTo>
                    <a:pt x="36" y="30"/>
                  </a:lnTo>
                  <a:lnTo>
                    <a:pt x="30" y="42"/>
                  </a:lnTo>
                  <a:lnTo>
                    <a:pt x="30" y="48"/>
                  </a:lnTo>
                  <a:lnTo>
                    <a:pt x="0" y="78"/>
                  </a:lnTo>
                  <a:lnTo>
                    <a:pt x="6" y="114"/>
                  </a:lnTo>
                  <a:lnTo>
                    <a:pt x="18" y="126"/>
                  </a:lnTo>
                  <a:lnTo>
                    <a:pt x="18" y="156"/>
                  </a:lnTo>
                  <a:lnTo>
                    <a:pt x="30" y="168"/>
                  </a:lnTo>
                  <a:lnTo>
                    <a:pt x="30" y="198"/>
                  </a:lnTo>
                  <a:lnTo>
                    <a:pt x="42" y="210"/>
                  </a:lnTo>
                  <a:lnTo>
                    <a:pt x="48" y="222"/>
                  </a:lnTo>
                  <a:lnTo>
                    <a:pt x="54" y="228"/>
                  </a:lnTo>
                  <a:lnTo>
                    <a:pt x="54" y="234"/>
                  </a:lnTo>
                  <a:lnTo>
                    <a:pt x="42" y="246"/>
                  </a:lnTo>
                  <a:lnTo>
                    <a:pt x="54" y="270"/>
                  </a:lnTo>
                  <a:lnTo>
                    <a:pt x="60" y="276"/>
                  </a:lnTo>
                  <a:lnTo>
                    <a:pt x="72" y="282"/>
                  </a:lnTo>
                  <a:lnTo>
                    <a:pt x="78" y="282"/>
                  </a:lnTo>
                  <a:lnTo>
                    <a:pt x="90" y="270"/>
                  </a:lnTo>
                  <a:lnTo>
                    <a:pt x="90" y="264"/>
                  </a:lnTo>
                  <a:lnTo>
                    <a:pt x="90" y="288"/>
                  </a:lnTo>
                  <a:lnTo>
                    <a:pt x="96" y="300"/>
                  </a:lnTo>
                  <a:lnTo>
                    <a:pt x="102" y="306"/>
                  </a:lnTo>
                  <a:lnTo>
                    <a:pt x="114" y="306"/>
                  </a:lnTo>
                  <a:lnTo>
                    <a:pt x="120" y="300"/>
                  </a:lnTo>
                  <a:lnTo>
                    <a:pt x="132" y="300"/>
                  </a:lnTo>
                  <a:lnTo>
                    <a:pt x="138" y="306"/>
                  </a:lnTo>
                  <a:lnTo>
                    <a:pt x="138" y="312"/>
                  </a:lnTo>
                  <a:lnTo>
                    <a:pt x="150" y="336"/>
                  </a:lnTo>
                  <a:lnTo>
                    <a:pt x="168" y="336"/>
                  </a:lnTo>
                  <a:lnTo>
                    <a:pt x="180" y="324"/>
                  </a:lnTo>
                  <a:lnTo>
                    <a:pt x="192" y="318"/>
                  </a:lnTo>
                  <a:lnTo>
                    <a:pt x="210" y="318"/>
                  </a:lnTo>
                  <a:lnTo>
                    <a:pt x="222" y="312"/>
                  </a:lnTo>
                  <a:lnTo>
                    <a:pt x="222" y="306"/>
                  </a:lnTo>
                  <a:lnTo>
                    <a:pt x="216" y="300"/>
                  </a:lnTo>
                  <a:lnTo>
                    <a:pt x="210" y="300"/>
                  </a:lnTo>
                  <a:lnTo>
                    <a:pt x="204" y="294"/>
                  </a:lnTo>
                  <a:lnTo>
                    <a:pt x="240" y="294"/>
                  </a:lnTo>
                  <a:lnTo>
                    <a:pt x="240" y="288"/>
                  </a:lnTo>
                  <a:lnTo>
                    <a:pt x="246" y="282"/>
                  </a:lnTo>
                  <a:lnTo>
                    <a:pt x="258" y="282"/>
                  </a:lnTo>
                  <a:lnTo>
                    <a:pt x="270" y="288"/>
                  </a:lnTo>
                  <a:lnTo>
                    <a:pt x="276" y="294"/>
                  </a:lnTo>
                  <a:lnTo>
                    <a:pt x="288" y="300"/>
                  </a:lnTo>
                  <a:lnTo>
                    <a:pt x="294" y="306"/>
                  </a:lnTo>
                  <a:lnTo>
                    <a:pt x="294" y="294"/>
                  </a:lnTo>
                  <a:lnTo>
                    <a:pt x="276" y="276"/>
                  </a:lnTo>
                  <a:lnTo>
                    <a:pt x="264" y="252"/>
                  </a:lnTo>
                  <a:lnTo>
                    <a:pt x="264" y="228"/>
                  </a:lnTo>
                  <a:lnTo>
                    <a:pt x="306" y="228"/>
                  </a:lnTo>
                  <a:lnTo>
                    <a:pt x="306" y="204"/>
                  </a:lnTo>
                  <a:lnTo>
                    <a:pt x="336" y="204"/>
                  </a:lnTo>
                  <a:lnTo>
                    <a:pt x="336" y="186"/>
                  </a:lnTo>
                  <a:lnTo>
                    <a:pt x="342" y="180"/>
                  </a:lnTo>
                  <a:lnTo>
                    <a:pt x="360" y="180"/>
                  </a:lnTo>
                  <a:lnTo>
                    <a:pt x="372" y="186"/>
                  </a:lnTo>
                  <a:lnTo>
                    <a:pt x="372" y="156"/>
                  </a:lnTo>
                  <a:lnTo>
                    <a:pt x="366" y="150"/>
                  </a:lnTo>
                  <a:lnTo>
                    <a:pt x="366" y="120"/>
                  </a:lnTo>
                  <a:lnTo>
                    <a:pt x="360" y="114"/>
                  </a:lnTo>
                  <a:lnTo>
                    <a:pt x="360" y="102"/>
                  </a:lnTo>
                  <a:lnTo>
                    <a:pt x="366" y="102"/>
                  </a:lnTo>
                  <a:lnTo>
                    <a:pt x="378" y="90"/>
                  </a:lnTo>
                  <a:lnTo>
                    <a:pt x="378" y="84"/>
                  </a:lnTo>
                  <a:lnTo>
                    <a:pt x="366" y="60"/>
                  </a:lnTo>
                  <a:lnTo>
                    <a:pt x="354" y="48"/>
                  </a:lnTo>
                  <a:lnTo>
                    <a:pt x="348" y="48"/>
                  </a:lnTo>
                  <a:lnTo>
                    <a:pt x="348" y="6"/>
                  </a:lnTo>
                  <a:lnTo>
                    <a:pt x="324" y="0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25" name="Botswana" descr="© INSCALE GmbH, 05.05.2010&#10;http://www.presentationload.com/">
              <a:extLst>
                <a:ext uri="{FF2B5EF4-FFF2-40B4-BE49-F238E27FC236}">
                  <a16:creationId xmlns:a16="http://schemas.microsoft.com/office/drawing/2014/main" id="{2E9E8B10-D604-4557-9161-6142772EDFC6}"/>
                </a:ext>
              </a:extLst>
            </p:cNvPr>
            <p:cNvSpPr>
              <a:spLocks/>
            </p:cNvSpPr>
            <p:nvPr/>
          </p:nvSpPr>
          <p:spPr bwMode="gray">
            <a:xfrm>
              <a:off x="6170200" y="5163923"/>
              <a:ext cx="285763" cy="328701"/>
            </a:xfrm>
            <a:custGeom>
              <a:avLst/>
              <a:gdLst>
                <a:gd name="T0" fmla="*/ 2147483647 w 648"/>
                <a:gd name="T1" fmla="*/ 2147483647 h 732"/>
                <a:gd name="T2" fmla="*/ 2147483647 w 648"/>
                <a:gd name="T3" fmla="*/ 2147483647 h 732"/>
                <a:gd name="T4" fmla="*/ 2147483647 w 648"/>
                <a:gd name="T5" fmla="*/ 2147483647 h 732"/>
                <a:gd name="T6" fmla="*/ 2147483647 w 648"/>
                <a:gd name="T7" fmla="*/ 2147483647 h 732"/>
                <a:gd name="T8" fmla="*/ 2147483647 w 648"/>
                <a:gd name="T9" fmla="*/ 2147483647 h 732"/>
                <a:gd name="T10" fmla="*/ 2147483647 w 648"/>
                <a:gd name="T11" fmla="*/ 2147483647 h 732"/>
                <a:gd name="T12" fmla="*/ 2147483647 w 648"/>
                <a:gd name="T13" fmla="*/ 2147483647 h 732"/>
                <a:gd name="T14" fmla="*/ 2147483647 w 648"/>
                <a:gd name="T15" fmla="*/ 2147483647 h 732"/>
                <a:gd name="T16" fmla="*/ 2147483647 w 648"/>
                <a:gd name="T17" fmla="*/ 2147483647 h 732"/>
                <a:gd name="T18" fmla="*/ 2147483647 w 648"/>
                <a:gd name="T19" fmla="*/ 2147483647 h 732"/>
                <a:gd name="T20" fmla="*/ 2147483647 w 648"/>
                <a:gd name="T21" fmla="*/ 2147483647 h 732"/>
                <a:gd name="T22" fmla="*/ 2147483647 w 648"/>
                <a:gd name="T23" fmla="*/ 2147483647 h 732"/>
                <a:gd name="T24" fmla="*/ 2147483647 w 648"/>
                <a:gd name="T25" fmla="*/ 2147483647 h 732"/>
                <a:gd name="T26" fmla="*/ 2147483647 w 648"/>
                <a:gd name="T27" fmla="*/ 2147483647 h 732"/>
                <a:gd name="T28" fmla="*/ 2147483647 w 648"/>
                <a:gd name="T29" fmla="*/ 2147483647 h 732"/>
                <a:gd name="T30" fmla="*/ 2147483647 w 648"/>
                <a:gd name="T31" fmla="*/ 2147483647 h 732"/>
                <a:gd name="T32" fmla="*/ 2147483647 w 648"/>
                <a:gd name="T33" fmla="*/ 2147483647 h 732"/>
                <a:gd name="T34" fmla="*/ 2147483647 w 648"/>
                <a:gd name="T35" fmla="*/ 2147483647 h 732"/>
                <a:gd name="T36" fmla="*/ 2147483647 w 648"/>
                <a:gd name="T37" fmla="*/ 2147483647 h 732"/>
                <a:gd name="T38" fmla="*/ 2147483647 w 648"/>
                <a:gd name="T39" fmla="*/ 2147483647 h 732"/>
                <a:gd name="T40" fmla="*/ 2147483647 w 648"/>
                <a:gd name="T41" fmla="*/ 2147483647 h 732"/>
                <a:gd name="T42" fmla="*/ 2147483647 w 648"/>
                <a:gd name="T43" fmla="*/ 2147483647 h 732"/>
                <a:gd name="T44" fmla="*/ 2147483647 w 648"/>
                <a:gd name="T45" fmla="*/ 2147483647 h 732"/>
                <a:gd name="T46" fmla="*/ 2147483647 w 648"/>
                <a:gd name="T47" fmla="*/ 2147483647 h 732"/>
                <a:gd name="T48" fmla="*/ 2147483647 w 648"/>
                <a:gd name="T49" fmla="*/ 2147483647 h 732"/>
                <a:gd name="T50" fmla="*/ 2147483647 w 648"/>
                <a:gd name="T51" fmla="*/ 2147483647 h 732"/>
                <a:gd name="T52" fmla="*/ 2147483647 w 648"/>
                <a:gd name="T53" fmla="*/ 2147483647 h 732"/>
                <a:gd name="T54" fmla="*/ 2147483647 w 648"/>
                <a:gd name="T55" fmla="*/ 2147483647 h 732"/>
                <a:gd name="T56" fmla="*/ 2147483647 w 648"/>
                <a:gd name="T57" fmla="*/ 2147483647 h 732"/>
                <a:gd name="T58" fmla="*/ 2147483647 w 648"/>
                <a:gd name="T59" fmla="*/ 2147483647 h 732"/>
                <a:gd name="T60" fmla="*/ 2147483647 w 648"/>
                <a:gd name="T61" fmla="*/ 2147483647 h 732"/>
                <a:gd name="T62" fmla="*/ 2147483647 w 648"/>
                <a:gd name="T63" fmla="*/ 2147483647 h 732"/>
                <a:gd name="T64" fmla="*/ 2147483647 w 648"/>
                <a:gd name="T65" fmla="*/ 2147483647 h 732"/>
                <a:gd name="T66" fmla="*/ 2147483647 w 648"/>
                <a:gd name="T67" fmla="*/ 2147483647 h 732"/>
                <a:gd name="T68" fmla="*/ 2147483647 w 648"/>
                <a:gd name="T69" fmla="*/ 2147483647 h 732"/>
                <a:gd name="T70" fmla="*/ 2147483647 w 648"/>
                <a:gd name="T71" fmla="*/ 2147483647 h 732"/>
                <a:gd name="T72" fmla="*/ 2147483647 w 648"/>
                <a:gd name="T73" fmla="*/ 2147483647 h 732"/>
                <a:gd name="T74" fmla="*/ 2147483647 w 648"/>
                <a:gd name="T75" fmla="*/ 2147483647 h 732"/>
                <a:gd name="T76" fmla="*/ 2147483647 w 648"/>
                <a:gd name="T77" fmla="*/ 2147483647 h 732"/>
                <a:gd name="T78" fmla="*/ 2147483647 w 648"/>
                <a:gd name="T79" fmla="*/ 2147483647 h 732"/>
                <a:gd name="T80" fmla="*/ 2147483647 w 648"/>
                <a:gd name="T81" fmla="*/ 2147483647 h 732"/>
                <a:gd name="T82" fmla="*/ 2147483647 w 648"/>
                <a:gd name="T83" fmla="*/ 2147483647 h 732"/>
                <a:gd name="T84" fmla="*/ 2147483647 w 648"/>
                <a:gd name="T85" fmla="*/ 2147483647 h 732"/>
                <a:gd name="T86" fmla="*/ 2147483647 w 648"/>
                <a:gd name="T87" fmla="*/ 2147483647 h 732"/>
                <a:gd name="T88" fmla="*/ 2147483647 w 648"/>
                <a:gd name="T89" fmla="*/ 2147483647 h 732"/>
                <a:gd name="T90" fmla="*/ 2147483647 w 648"/>
                <a:gd name="T91" fmla="*/ 2147483647 h 732"/>
                <a:gd name="T92" fmla="*/ 2147483647 w 648"/>
                <a:gd name="T93" fmla="*/ 2147483647 h 732"/>
                <a:gd name="T94" fmla="*/ 2147483647 w 648"/>
                <a:gd name="T95" fmla="*/ 0 h 732"/>
                <a:gd name="T96" fmla="*/ 2147483647 w 648"/>
                <a:gd name="T97" fmla="*/ 2147483647 h 732"/>
                <a:gd name="T98" fmla="*/ 2147483647 w 648"/>
                <a:gd name="T99" fmla="*/ 2147483647 h 732"/>
                <a:gd name="T100" fmla="*/ 2147483647 w 648"/>
                <a:gd name="T101" fmla="*/ 2147483647 h 732"/>
                <a:gd name="T102" fmla="*/ 2147483647 w 648"/>
                <a:gd name="T103" fmla="*/ 2147483647 h 732"/>
                <a:gd name="T104" fmla="*/ 2147483647 w 648"/>
                <a:gd name="T105" fmla="*/ 2147483647 h 732"/>
                <a:gd name="T106" fmla="*/ 2147483647 w 648"/>
                <a:gd name="T107" fmla="*/ 2147483647 h 732"/>
                <a:gd name="T108" fmla="*/ 2147483647 w 648"/>
                <a:gd name="T109" fmla="*/ 2147483647 h 732"/>
                <a:gd name="T110" fmla="*/ 2147483647 w 648"/>
                <a:gd name="T111" fmla="*/ 2147483647 h 732"/>
                <a:gd name="T112" fmla="*/ 2147483647 w 648"/>
                <a:gd name="T113" fmla="*/ 2147483647 h 732"/>
                <a:gd name="T114" fmla="*/ 0 w 648"/>
                <a:gd name="T115" fmla="*/ 2147483647 h 732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648"/>
                <a:gd name="T175" fmla="*/ 0 h 732"/>
                <a:gd name="T176" fmla="*/ 648 w 648"/>
                <a:gd name="T177" fmla="*/ 732 h 732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648" h="732">
                  <a:moveTo>
                    <a:pt x="0" y="570"/>
                  </a:moveTo>
                  <a:lnTo>
                    <a:pt x="12" y="576"/>
                  </a:lnTo>
                  <a:lnTo>
                    <a:pt x="18" y="582"/>
                  </a:lnTo>
                  <a:lnTo>
                    <a:pt x="30" y="588"/>
                  </a:lnTo>
                  <a:lnTo>
                    <a:pt x="36" y="594"/>
                  </a:lnTo>
                  <a:lnTo>
                    <a:pt x="42" y="612"/>
                  </a:lnTo>
                  <a:lnTo>
                    <a:pt x="48" y="624"/>
                  </a:lnTo>
                  <a:lnTo>
                    <a:pt x="48" y="642"/>
                  </a:lnTo>
                  <a:lnTo>
                    <a:pt x="54" y="648"/>
                  </a:lnTo>
                  <a:lnTo>
                    <a:pt x="54" y="672"/>
                  </a:lnTo>
                  <a:lnTo>
                    <a:pt x="48" y="684"/>
                  </a:lnTo>
                  <a:lnTo>
                    <a:pt x="48" y="690"/>
                  </a:lnTo>
                  <a:lnTo>
                    <a:pt x="42" y="702"/>
                  </a:lnTo>
                  <a:lnTo>
                    <a:pt x="42" y="732"/>
                  </a:lnTo>
                  <a:lnTo>
                    <a:pt x="120" y="732"/>
                  </a:lnTo>
                  <a:lnTo>
                    <a:pt x="120" y="714"/>
                  </a:lnTo>
                  <a:lnTo>
                    <a:pt x="144" y="714"/>
                  </a:lnTo>
                  <a:lnTo>
                    <a:pt x="144" y="708"/>
                  </a:lnTo>
                  <a:lnTo>
                    <a:pt x="150" y="702"/>
                  </a:lnTo>
                  <a:lnTo>
                    <a:pt x="156" y="690"/>
                  </a:lnTo>
                  <a:lnTo>
                    <a:pt x="162" y="684"/>
                  </a:lnTo>
                  <a:lnTo>
                    <a:pt x="168" y="684"/>
                  </a:lnTo>
                  <a:lnTo>
                    <a:pt x="174" y="678"/>
                  </a:lnTo>
                  <a:lnTo>
                    <a:pt x="186" y="678"/>
                  </a:lnTo>
                  <a:lnTo>
                    <a:pt x="186" y="654"/>
                  </a:lnTo>
                  <a:lnTo>
                    <a:pt x="192" y="642"/>
                  </a:lnTo>
                  <a:lnTo>
                    <a:pt x="192" y="630"/>
                  </a:lnTo>
                  <a:lnTo>
                    <a:pt x="198" y="618"/>
                  </a:lnTo>
                  <a:lnTo>
                    <a:pt x="204" y="612"/>
                  </a:lnTo>
                  <a:lnTo>
                    <a:pt x="216" y="606"/>
                  </a:lnTo>
                  <a:lnTo>
                    <a:pt x="228" y="606"/>
                  </a:lnTo>
                  <a:lnTo>
                    <a:pt x="240" y="612"/>
                  </a:lnTo>
                  <a:lnTo>
                    <a:pt x="246" y="618"/>
                  </a:lnTo>
                  <a:lnTo>
                    <a:pt x="258" y="624"/>
                  </a:lnTo>
                  <a:lnTo>
                    <a:pt x="270" y="636"/>
                  </a:lnTo>
                  <a:lnTo>
                    <a:pt x="300" y="636"/>
                  </a:lnTo>
                  <a:lnTo>
                    <a:pt x="306" y="642"/>
                  </a:lnTo>
                  <a:lnTo>
                    <a:pt x="318" y="648"/>
                  </a:lnTo>
                  <a:lnTo>
                    <a:pt x="324" y="654"/>
                  </a:lnTo>
                  <a:lnTo>
                    <a:pt x="336" y="654"/>
                  </a:lnTo>
                  <a:lnTo>
                    <a:pt x="348" y="648"/>
                  </a:lnTo>
                  <a:lnTo>
                    <a:pt x="354" y="642"/>
                  </a:lnTo>
                  <a:lnTo>
                    <a:pt x="360" y="648"/>
                  </a:lnTo>
                  <a:lnTo>
                    <a:pt x="372" y="648"/>
                  </a:lnTo>
                  <a:lnTo>
                    <a:pt x="384" y="642"/>
                  </a:lnTo>
                  <a:lnTo>
                    <a:pt x="390" y="636"/>
                  </a:lnTo>
                  <a:lnTo>
                    <a:pt x="396" y="624"/>
                  </a:lnTo>
                  <a:lnTo>
                    <a:pt x="402" y="606"/>
                  </a:lnTo>
                  <a:lnTo>
                    <a:pt x="408" y="594"/>
                  </a:lnTo>
                  <a:lnTo>
                    <a:pt x="408" y="582"/>
                  </a:lnTo>
                  <a:lnTo>
                    <a:pt x="426" y="564"/>
                  </a:lnTo>
                  <a:lnTo>
                    <a:pt x="444" y="558"/>
                  </a:lnTo>
                  <a:lnTo>
                    <a:pt x="456" y="552"/>
                  </a:lnTo>
                  <a:lnTo>
                    <a:pt x="462" y="546"/>
                  </a:lnTo>
                  <a:lnTo>
                    <a:pt x="468" y="534"/>
                  </a:lnTo>
                  <a:lnTo>
                    <a:pt x="480" y="528"/>
                  </a:lnTo>
                  <a:lnTo>
                    <a:pt x="480" y="492"/>
                  </a:lnTo>
                  <a:lnTo>
                    <a:pt x="492" y="468"/>
                  </a:lnTo>
                  <a:lnTo>
                    <a:pt x="504" y="462"/>
                  </a:lnTo>
                  <a:lnTo>
                    <a:pt x="510" y="462"/>
                  </a:lnTo>
                  <a:lnTo>
                    <a:pt x="522" y="456"/>
                  </a:lnTo>
                  <a:lnTo>
                    <a:pt x="564" y="414"/>
                  </a:lnTo>
                  <a:lnTo>
                    <a:pt x="576" y="390"/>
                  </a:lnTo>
                  <a:lnTo>
                    <a:pt x="582" y="384"/>
                  </a:lnTo>
                  <a:lnTo>
                    <a:pt x="594" y="384"/>
                  </a:lnTo>
                  <a:lnTo>
                    <a:pt x="606" y="378"/>
                  </a:lnTo>
                  <a:lnTo>
                    <a:pt x="618" y="378"/>
                  </a:lnTo>
                  <a:lnTo>
                    <a:pt x="630" y="354"/>
                  </a:lnTo>
                  <a:lnTo>
                    <a:pt x="648" y="354"/>
                  </a:lnTo>
                  <a:lnTo>
                    <a:pt x="648" y="348"/>
                  </a:lnTo>
                  <a:lnTo>
                    <a:pt x="642" y="336"/>
                  </a:lnTo>
                  <a:lnTo>
                    <a:pt x="624" y="318"/>
                  </a:lnTo>
                  <a:lnTo>
                    <a:pt x="606" y="312"/>
                  </a:lnTo>
                  <a:lnTo>
                    <a:pt x="594" y="312"/>
                  </a:lnTo>
                  <a:lnTo>
                    <a:pt x="576" y="306"/>
                  </a:lnTo>
                  <a:lnTo>
                    <a:pt x="564" y="306"/>
                  </a:lnTo>
                  <a:lnTo>
                    <a:pt x="564" y="276"/>
                  </a:lnTo>
                  <a:lnTo>
                    <a:pt x="546" y="276"/>
                  </a:lnTo>
                  <a:lnTo>
                    <a:pt x="546" y="246"/>
                  </a:lnTo>
                  <a:lnTo>
                    <a:pt x="552" y="240"/>
                  </a:lnTo>
                  <a:lnTo>
                    <a:pt x="546" y="216"/>
                  </a:lnTo>
                  <a:lnTo>
                    <a:pt x="516" y="216"/>
                  </a:lnTo>
                  <a:lnTo>
                    <a:pt x="516" y="186"/>
                  </a:lnTo>
                  <a:lnTo>
                    <a:pt x="510" y="180"/>
                  </a:lnTo>
                  <a:lnTo>
                    <a:pt x="480" y="180"/>
                  </a:lnTo>
                  <a:lnTo>
                    <a:pt x="462" y="162"/>
                  </a:lnTo>
                  <a:lnTo>
                    <a:pt x="450" y="156"/>
                  </a:lnTo>
                  <a:lnTo>
                    <a:pt x="432" y="120"/>
                  </a:lnTo>
                  <a:lnTo>
                    <a:pt x="432" y="96"/>
                  </a:lnTo>
                  <a:lnTo>
                    <a:pt x="426" y="90"/>
                  </a:lnTo>
                  <a:lnTo>
                    <a:pt x="414" y="66"/>
                  </a:lnTo>
                  <a:lnTo>
                    <a:pt x="408" y="60"/>
                  </a:lnTo>
                  <a:lnTo>
                    <a:pt x="396" y="60"/>
                  </a:lnTo>
                  <a:lnTo>
                    <a:pt x="396" y="30"/>
                  </a:lnTo>
                  <a:lnTo>
                    <a:pt x="384" y="18"/>
                  </a:lnTo>
                  <a:lnTo>
                    <a:pt x="378" y="0"/>
                  </a:lnTo>
                  <a:lnTo>
                    <a:pt x="342" y="6"/>
                  </a:lnTo>
                  <a:lnTo>
                    <a:pt x="330" y="18"/>
                  </a:lnTo>
                  <a:lnTo>
                    <a:pt x="306" y="18"/>
                  </a:lnTo>
                  <a:lnTo>
                    <a:pt x="264" y="60"/>
                  </a:lnTo>
                  <a:lnTo>
                    <a:pt x="258" y="60"/>
                  </a:lnTo>
                  <a:lnTo>
                    <a:pt x="258" y="42"/>
                  </a:lnTo>
                  <a:lnTo>
                    <a:pt x="252" y="42"/>
                  </a:lnTo>
                  <a:lnTo>
                    <a:pt x="252" y="24"/>
                  </a:lnTo>
                  <a:lnTo>
                    <a:pt x="246" y="18"/>
                  </a:lnTo>
                  <a:lnTo>
                    <a:pt x="228" y="18"/>
                  </a:lnTo>
                  <a:lnTo>
                    <a:pt x="216" y="24"/>
                  </a:lnTo>
                  <a:lnTo>
                    <a:pt x="168" y="36"/>
                  </a:lnTo>
                  <a:lnTo>
                    <a:pt x="132" y="36"/>
                  </a:lnTo>
                  <a:lnTo>
                    <a:pt x="114" y="42"/>
                  </a:lnTo>
                  <a:lnTo>
                    <a:pt x="78" y="42"/>
                  </a:lnTo>
                  <a:lnTo>
                    <a:pt x="78" y="216"/>
                  </a:lnTo>
                  <a:lnTo>
                    <a:pt x="72" y="222"/>
                  </a:lnTo>
                  <a:lnTo>
                    <a:pt x="78" y="348"/>
                  </a:lnTo>
                  <a:lnTo>
                    <a:pt x="6" y="348"/>
                  </a:lnTo>
                  <a:lnTo>
                    <a:pt x="0" y="570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26" name="Australia" descr="© INSCALE GmbH, 05.05.2010&#10;http://www.presentationload.com/">
              <a:extLst>
                <a:ext uri="{FF2B5EF4-FFF2-40B4-BE49-F238E27FC236}">
                  <a16:creationId xmlns:a16="http://schemas.microsoft.com/office/drawing/2014/main" id="{5F285628-7C46-46C3-9309-6BD949A52FB9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8978610" y="4905090"/>
              <a:ext cx="1258943" cy="1195712"/>
            </a:xfrm>
            <a:custGeom>
              <a:avLst/>
              <a:gdLst>
                <a:gd name="T0" fmla="*/ 2147483647 w 2838"/>
                <a:gd name="T1" fmla="*/ 2147483647 h 2664"/>
                <a:gd name="T2" fmla="*/ 2147483647 w 2838"/>
                <a:gd name="T3" fmla="*/ 2147483647 h 2664"/>
                <a:gd name="T4" fmla="*/ 2147483647 w 2838"/>
                <a:gd name="T5" fmla="*/ 2147483647 h 2664"/>
                <a:gd name="T6" fmla="*/ 2147483647 w 2838"/>
                <a:gd name="T7" fmla="*/ 2147483647 h 2664"/>
                <a:gd name="T8" fmla="*/ 2147483647 w 2838"/>
                <a:gd name="T9" fmla="*/ 2147483647 h 2664"/>
                <a:gd name="T10" fmla="*/ 2147483647 w 2838"/>
                <a:gd name="T11" fmla="*/ 2147483647 h 2664"/>
                <a:gd name="T12" fmla="*/ 2147483647 w 2838"/>
                <a:gd name="T13" fmla="*/ 2147483647 h 2664"/>
                <a:gd name="T14" fmla="*/ 2147483647 w 2838"/>
                <a:gd name="T15" fmla="*/ 2147483647 h 2664"/>
                <a:gd name="T16" fmla="*/ 2147483647 w 2838"/>
                <a:gd name="T17" fmla="*/ 2147483647 h 2664"/>
                <a:gd name="T18" fmla="*/ 2147483647 w 2838"/>
                <a:gd name="T19" fmla="*/ 2147483647 h 2664"/>
                <a:gd name="T20" fmla="*/ 2147483647 w 2838"/>
                <a:gd name="T21" fmla="*/ 2147483647 h 2664"/>
                <a:gd name="T22" fmla="*/ 2147483647 w 2838"/>
                <a:gd name="T23" fmla="*/ 2147483647 h 2664"/>
                <a:gd name="T24" fmla="*/ 2147483647 w 2838"/>
                <a:gd name="T25" fmla="*/ 2147483647 h 2664"/>
                <a:gd name="T26" fmla="*/ 2147483647 w 2838"/>
                <a:gd name="T27" fmla="*/ 2147483647 h 2664"/>
                <a:gd name="T28" fmla="*/ 2147483647 w 2838"/>
                <a:gd name="T29" fmla="*/ 2147483647 h 2664"/>
                <a:gd name="T30" fmla="*/ 2147483647 w 2838"/>
                <a:gd name="T31" fmla="*/ 2147483647 h 2664"/>
                <a:gd name="T32" fmla="*/ 2147483647 w 2838"/>
                <a:gd name="T33" fmla="*/ 2147483647 h 2664"/>
                <a:gd name="T34" fmla="*/ 2147483647 w 2838"/>
                <a:gd name="T35" fmla="*/ 2147483647 h 2664"/>
                <a:gd name="T36" fmla="*/ 2147483647 w 2838"/>
                <a:gd name="T37" fmla="*/ 2147483647 h 2664"/>
                <a:gd name="T38" fmla="*/ 2147483647 w 2838"/>
                <a:gd name="T39" fmla="*/ 2147483647 h 2664"/>
                <a:gd name="T40" fmla="*/ 2147483647 w 2838"/>
                <a:gd name="T41" fmla="*/ 2147483647 h 2664"/>
                <a:gd name="T42" fmla="*/ 2147483647 w 2838"/>
                <a:gd name="T43" fmla="*/ 2147483647 h 2664"/>
                <a:gd name="T44" fmla="*/ 2147483647 w 2838"/>
                <a:gd name="T45" fmla="*/ 2147483647 h 2664"/>
                <a:gd name="T46" fmla="*/ 2147483647 w 2838"/>
                <a:gd name="T47" fmla="*/ 2147483647 h 2664"/>
                <a:gd name="T48" fmla="*/ 2147483647 w 2838"/>
                <a:gd name="T49" fmla="*/ 2147483647 h 2664"/>
                <a:gd name="T50" fmla="*/ 2147483647 w 2838"/>
                <a:gd name="T51" fmla="*/ 2147483647 h 2664"/>
                <a:gd name="T52" fmla="*/ 2147483647 w 2838"/>
                <a:gd name="T53" fmla="*/ 2147483647 h 2664"/>
                <a:gd name="T54" fmla="*/ 2147483647 w 2838"/>
                <a:gd name="T55" fmla="*/ 2147483647 h 2664"/>
                <a:gd name="T56" fmla="*/ 2147483647 w 2838"/>
                <a:gd name="T57" fmla="*/ 2147483647 h 2664"/>
                <a:gd name="T58" fmla="*/ 2147483647 w 2838"/>
                <a:gd name="T59" fmla="*/ 2147483647 h 2664"/>
                <a:gd name="T60" fmla="*/ 2147483647 w 2838"/>
                <a:gd name="T61" fmla="*/ 2147483647 h 2664"/>
                <a:gd name="T62" fmla="*/ 2147483647 w 2838"/>
                <a:gd name="T63" fmla="*/ 2147483647 h 2664"/>
                <a:gd name="T64" fmla="*/ 2147483647 w 2838"/>
                <a:gd name="T65" fmla="*/ 2147483647 h 2664"/>
                <a:gd name="T66" fmla="*/ 2147483647 w 2838"/>
                <a:gd name="T67" fmla="*/ 2147483647 h 2664"/>
                <a:gd name="T68" fmla="*/ 2147483647 w 2838"/>
                <a:gd name="T69" fmla="*/ 2147483647 h 2664"/>
                <a:gd name="T70" fmla="*/ 2147483647 w 2838"/>
                <a:gd name="T71" fmla="*/ 2147483647 h 2664"/>
                <a:gd name="T72" fmla="*/ 2147483647 w 2838"/>
                <a:gd name="T73" fmla="*/ 2147483647 h 2664"/>
                <a:gd name="T74" fmla="*/ 2147483647 w 2838"/>
                <a:gd name="T75" fmla="*/ 2147483647 h 2664"/>
                <a:gd name="T76" fmla="*/ 2147483647 w 2838"/>
                <a:gd name="T77" fmla="*/ 2147483647 h 2664"/>
                <a:gd name="T78" fmla="*/ 2147483647 w 2838"/>
                <a:gd name="T79" fmla="*/ 2147483647 h 2664"/>
                <a:gd name="T80" fmla="*/ 2147483647 w 2838"/>
                <a:gd name="T81" fmla="*/ 2147483647 h 2664"/>
                <a:gd name="T82" fmla="*/ 2147483647 w 2838"/>
                <a:gd name="T83" fmla="*/ 2147483647 h 2664"/>
                <a:gd name="T84" fmla="*/ 2147483647 w 2838"/>
                <a:gd name="T85" fmla="*/ 2147483647 h 2664"/>
                <a:gd name="T86" fmla="*/ 2147483647 w 2838"/>
                <a:gd name="T87" fmla="*/ 2147483647 h 2664"/>
                <a:gd name="T88" fmla="*/ 2147483647 w 2838"/>
                <a:gd name="T89" fmla="*/ 2147483647 h 2664"/>
                <a:gd name="T90" fmla="*/ 2147483647 w 2838"/>
                <a:gd name="T91" fmla="*/ 2147483647 h 2664"/>
                <a:gd name="T92" fmla="*/ 2147483647 w 2838"/>
                <a:gd name="T93" fmla="*/ 2147483647 h 2664"/>
                <a:gd name="T94" fmla="*/ 2147483647 w 2838"/>
                <a:gd name="T95" fmla="*/ 2147483647 h 2664"/>
                <a:gd name="T96" fmla="*/ 2147483647 w 2838"/>
                <a:gd name="T97" fmla="*/ 2147483647 h 2664"/>
                <a:gd name="T98" fmla="*/ 2147483647 w 2838"/>
                <a:gd name="T99" fmla="*/ 2147483647 h 2664"/>
                <a:gd name="T100" fmla="*/ 2147483647 w 2838"/>
                <a:gd name="T101" fmla="*/ 2147483647 h 2664"/>
                <a:gd name="T102" fmla="*/ 2147483647 w 2838"/>
                <a:gd name="T103" fmla="*/ 2147483647 h 2664"/>
                <a:gd name="T104" fmla="*/ 2147483647 w 2838"/>
                <a:gd name="T105" fmla="*/ 2147483647 h 2664"/>
                <a:gd name="T106" fmla="*/ 2147483647 w 2838"/>
                <a:gd name="T107" fmla="*/ 2147483647 h 2664"/>
                <a:gd name="T108" fmla="*/ 2147483647 w 2838"/>
                <a:gd name="T109" fmla="*/ 2147483647 h 2664"/>
                <a:gd name="T110" fmla="*/ 2147483647 w 2838"/>
                <a:gd name="T111" fmla="*/ 2147483647 h 2664"/>
                <a:gd name="T112" fmla="*/ 2147483647 w 2838"/>
                <a:gd name="T113" fmla="*/ 2147483647 h 2664"/>
                <a:gd name="T114" fmla="*/ 2147483647 w 2838"/>
                <a:gd name="T115" fmla="*/ 2147483647 h 2664"/>
                <a:gd name="T116" fmla="*/ 2147483647 w 2838"/>
                <a:gd name="T117" fmla="*/ 2147483647 h 266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2838"/>
                <a:gd name="T178" fmla="*/ 0 h 2664"/>
                <a:gd name="T179" fmla="*/ 2838 w 2838"/>
                <a:gd name="T180" fmla="*/ 2664 h 266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2838" h="2664">
                  <a:moveTo>
                    <a:pt x="1530" y="66"/>
                  </a:moveTo>
                  <a:lnTo>
                    <a:pt x="1524" y="60"/>
                  </a:lnTo>
                  <a:lnTo>
                    <a:pt x="1518" y="60"/>
                  </a:lnTo>
                  <a:lnTo>
                    <a:pt x="1506" y="66"/>
                  </a:lnTo>
                  <a:lnTo>
                    <a:pt x="1500" y="72"/>
                  </a:lnTo>
                  <a:lnTo>
                    <a:pt x="1494" y="84"/>
                  </a:lnTo>
                  <a:lnTo>
                    <a:pt x="1494" y="102"/>
                  </a:lnTo>
                  <a:lnTo>
                    <a:pt x="1506" y="102"/>
                  </a:lnTo>
                  <a:lnTo>
                    <a:pt x="1512" y="90"/>
                  </a:lnTo>
                  <a:lnTo>
                    <a:pt x="1524" y="78"/>
                  </a:lnTo>
                  <a:lnTo>
                    <a:pt x="1530" y="66"/>
                  </a:lnTo>
                  <a:close/>
                  <a:moveTo>
                    <a:pt x="1476" y="2016"/>
                  </a:moveTo>
                  <a:lnTo>
                    <a:pt x="1464" y="2016"/>
                  </a:lnTo>
                  <a:lnTo>
                    <a:pt x="1440" y="2028"/>
                  </a:lnTo>
                  <a:lnTo>
                    <a:pt x="1440" y="2034"/>
                  </a:lnTo>
                  <a:lnTo>
                    <a:pt x="1452" y="2046"/>
                  </a:lnTo>
                  <a:lnTo>
                    <a:pt x="1452" y="2052"/>
                  </a:lnTo>
                  <a:lnTo>
                    <a:pt x="1470" y="2052"/>
                  </a:lnTo>
                  <a:lnTo>
                    <a:pt x="1482" y="2046"/>
                  </a:lnTo>
                  <a:lnTo>
                    <a:pt x="1488" y="2040"/>
                  </a:lnTo>
                  <a:lnTo>
                    <a:pt x="1506" y="2040"/>
                  </a:lnTo>
                  <a:lnTo>
                    <a:pt x="1512" y="2034"/>
                  </a:lnTo>
                  <a:lnTo>
                    <a:pt x="1530" y="2034"/>
                  </a:lnTo>
                  <a:lnTo>
                    <a:pt x="1536" y="2028"/>
                  </a:lnTo>
                  <a:lnTo>
                    <a:pt x="1512" y="2028"/>
                  </a:lnTo>
                  <a:lnTo>
                    <a:pt x="1500" y="2016"/>
                  </a:lnTo>
                  <a:lnTo>
                    <a:pt x="1476" y="2016"/>
                  </a:lnTo>
                  <a:close/>
                  <a:moveTo>
                    <a:pt x="2802" y="1164"/>
                  </a:moveTo>
                  <a:lnTo>
                    <a:pt x="2802" y="1134"/>
                  </a:lnTo>
                  <a:lnTo>
                    <a:pt x="2796" y="1116"/>
                  </a:lnTo>
                  <a:lnTo>
                    <a:pt x="2796" y="1092"/>
                  </a:lnTo>
                  <a:lnTo>
                    <a:pt x="2790" y="1086"/>
                  </a:lnTo>
                  <a:lnTo>
                    <a:pt x="2778" y="1086"/>
                  </a:lnTo>
                  <a:lnTo>
                    <a:pt x="2772" y="1080"/>
                  </a:lnTo>
                  <a:lnTo>
                    <a:pt x="2760" y="1080"/>
                  </a:lnTo>
                  <a:lnTo>
                    <a:pt x="2760" y="1062"/>
                  </a:lnTo>
                  <a:lnTo>
                    <a:pt x="2742" y="1050"/>
                  </a:lnTo>
                  <a:lnTo>
                    <a:pt x="2742" y="1014"/>
                  </a:lnTo>
                  <a:lnTo>
                    <a:pt x="2736" y="1008"/>
                  </a:lnTo>
                  <a:lnTo>
                    <a:pt x="2724" y="1002"/>
                  </a:lnTo>
                  <a:lnTo>
                    <a:pt x="2718" y="996"/>
                  </a:lnTo>
                  <a:lnTo>
                    <a:pt x="2706" y="996"/>
                  </a:lnTo>
                  <a:lnTo>
                    <a:pt x="2712" y="996"/>
                  </a:lnTo>
                  <a:lnTo>
                    <a:pt x="2718" y="990"/>
                  </a:lnTo>
                  <a:lnTo>
                    <a:pt x="2730" y="990"/>
                  </a:lnTo>
                  <a:lnTo>
                    <a:pt x="2742" y="984"/>
                  </a:lnTo>
                  <a:lnTo>
                    <a:pt x="2760" y="966"/>
                  </a:lnTo>
                  <a:lnTo>
                    <a:pt x="2754" y="954"/>
                  </a:lnTo>
                  <a:lnTo>
                    <a:pt x="2736" y="936"/>
                  </a:lnTo>
                  <a:lnTo>
                    <a:pt x="2730" y="936"/>
                  </a:lnTo>
                  <a:lnTo>
                    <a:pt x="2730" y="930"/>
                  </a:lnTo>
                  <a:lnTo>
                    <a:pt x="2712" y="912"/>
                  </a:lnTo>
                  <a:lnTo>
                    <a:pt x="2700" y="906"/>
                  </a:lnTo>
                  <a:lnTo>
                    <a:pt x="2694" y="912"/>
                  </a:lnTo>
                  <a:lnTo>
                    <a:pt x="2694" y="936"/>
                  </a:lnTo>
                  <a:lnTo>
                    <a:pt x="2670" y="930"/>
                  </a:lnTo>
                  <a:lnTo>
                    <a:pt x="2670" y="924"/>
                  </a:lnTo>
                  <a:lnTo>
                    <a:pt x="2676" y="918"/>
                  </a:lnTo>
                  <a:lnTo>
                    <a:pt x="2676" y="906"/>
                  </a:lnTo>
                  <a:lnTo>
                    <a:pt x="2682" y="894"/>
                  </a:lnTo>
                  <a:lnTo>
                    <a:pt x="2688" y="876"/>
                  </a:lnTo>
                  <a:lnTo>
                    <a:pt x="2688" y="858"/>
                  </a:lnTo>
                  <a:lnTo>
                    <a:pt x="2682" y="852"/>
                  </a:lnTo>
                  <a:lnTo>
                    <a:pt x="2676" y="840"/>
                  </a:lnTo>
                  <a:lnTo>
                    <a:pt x="2670" y="840"/>
                  </a:lnTo>
                  <a:lnTo>
                    <a:pt x="2652" y="822"/>
                  </a:lnTo>
                  <a:lnTo>
                    <a:pt x="2652" y="816"/>
                  </a:lnTo>
                  <a:lnTo>
                    <a:pt x="2658" y="804"/>
                  </a:lnTo>
                  <a:lnTo>
                    <a:pt x="2658" y="792"/>
                  </a:lnTo>
                  <a:lnTo>
                    <a:pt x="2664" y="774"/>
                  </a:lnTo>
                  <a:lnTo>
                    <a:pt x="2664" y="762"/>
                  </a:lnTo>
                  <a:lnTo>
                    <a:pt x="2652" y="750"/>
                  </a:lnTo>
                  <a:lnTo>
                    <a:pt x="2628" y="732"/>
                  </a:lnTo>
                  <a:lnTo>
                    <a:pt x="2598" y="720"/>
                  </a:lnTo>
                  <a:lnTo>
                    <a:pt x="2580" y="708"/>
                  </a:lnTo>
                  <a:lnTo>
                    <a:pt x="2568" y="702"/>
                  </a:lnTo>
                  <a:lnTo>
                    <a:pt x="2556" y="708"/>
                  </a:lnTo>
                  <a:lnTo>
                    <a:pt x="2550" y="696"/>
                  </a:lnTo>
                  <a:lnTo>
                    <a:pt x="2538" y="684"/>
                  </a:lnTo>
                  <a:lnTo>
                    <a:pt x="2532" y="672"/>
                  </a:lnTo>
                  <a:lnTo>
                    <a:pt x="2520" y="660"/>
                  </a:lnTo>
                  <a:lnTo>
                    <a:pt x="2514" y="642"/>
                  </a:lnTo>
                  <a:lnTo>
                    <a:pt x="2514" y="594"/>
                  </a:lnTo>
                  <a:lnTo>
                    <a:pt x="2520" y="576"/>
                  </a:lnTo>
                  <a:lnTo>
                    <a:pt x="2526" y="564"/>
                  </a:lnTo>
                  <a:lnTo>
                    <a:pt x="2526" y="546"/>
                  </a:lnTo>
                  <a:lnTo>
                    <a:pt x="2520" y="504"/>
                  </a:lnTo>
                  <a:lnTo>
                    <a:pt x="2502" y="462"/>
                  </a:lnTo>
                  <a:lnTo>
                    <a:pt x="2490" y="426"/>
                  </a:lnTo>
                  <a:lnTo>
                    <a:pt x="2490" y="402"/>
                  </a:lnTo>
                  <a:lnTo>
                    <a:pt x="2496" y="390"/>
                  </a:lnTo>
                  <a:lnTo>
                    <a:pt x="2502" y="384"/>
                  </a:lnTo>
                  <a:lnTo>
                    <a:pt x="2502" y="324"/>
                  </a:lnTo>
                  <a:lnTo>
                    <a:pt x="2496" y="312"/>
                  </a:lnTo>
                  <a:lnTo>
                    <a:pt x="2496" y="300"/>
                  </a:lnTo>
                  <a:lnTo>
                    <a:pt x="2472" y="294"/>
                  </a:lnTo>
                  <a:lnTo>
                    <a:pt x="2460" y="288"/>
                  </a:lnTo>
                  <a:lnTo>
                    <a:pt x="2454" y="276"/>
                  </a:lnTo>
                  <a:lnTo>
                    <a:pt x="2442" y="270"/>
                  </a:lnTo>
                  <a:lnTo>
                    <a:pt x="2424" y="270"/>
                  </a:lnTo>
                  <a:lnTo>
                    <a:pt x="2418" y="282"/>
                  </a:lnTo>
                  <a:lnTo>
                    <a:pt x="2412" y="288"/>
                  </a:lnTo>
                  <a:lnTo>
                    <a:pt x="2412" y="282"/>
                  </a:lnTo>
                  <a:lnTo>
                    <a:pt x="2406" y="276"/>
                  </a:lnTo>
                  <a:lnTo>
                    <a:pt x="2400" y="264"/>
                  </a:lnTo>
                  <a:lnTo>
                    <a:pt x="2400" y="228"/>
                  </a:lnTo>
                  <a:lnTo>
                    <a:pt x="2406" y="216"/>
                  </a:lnTo>
                  <a:lnTo>
                    <a:pt x="2406" y="204"/>
                  </a:lnTo>
                  <a:lnTo>
                    <a:pt x="2388" y="180"/>
                  </a:lnTo>
                  <a:lnTo>
                    <a:pt x="2394" y="96"/>
                  </a:lnTo>
                  <a:lnTo>
                    <a:pt x="2382" y="90"/>
                  </a:lnTo>
                  <a:lnTo>
                    <a:pt x="2364" y="72"/>
                  </a:lnTo>
                  <a:lnTo>
                    <a:pt x="2364" y="66"/>
                  </a:lnTo>
                  <a:lnTo>
                    <a:pt x="2370" y="48"/>
                  </a:lnTo>
                  <a:lnTo>
                    <a:pt x="2370" y="24"/>
                  </a:lnTo>
                  <a:lnTo>
                    <a:pt x="2364" y="18"/>
                  </a:lnTo>
                  <a:lnTo>
                    <a:pt x="2346" y="18"/>
                  </a:lnTo>
                  <a:lnTo>
                    <a:pt x="2346" y="0"/>
                  </a:lnTo>
                  <a:lnTo>
                    <a:pt x="2316" y="12"/>
                  </a:lnTo>
                  <a:lnTo>
                    <a:pt x="2310" y="30"/>
                  </a:lnTo>
                  <a:lnTo>
                    <a:pt x="2298" y="36"/>
                  </a:lnTo>
                  <a:lnTo>
                    <a:pt x="2292" y="42"/>
                  </a:lnTo>
                  <a:lnTo>
                    <a:pt x="2280" y="48"/>
                  </a:lnTo>
                  <a:lnTo>
                    <a:pt x="2280" y="66"/>
                  </a:lnTo>
                  <a:lnTo>
                    <a:pt x="2286" y="78"/>
                  </a:lnTo>
                  <a:lnTo>
                    <a:pt x="2286" y="90"/>
                  </a:lnTo>
                  <a:lnTo>
                    <a:pt x="2292" y="102"/>
                  </a:lnTo>
                  <a:lnTo>
                    <a:pt x="2292" y="114"/>
                  </a:lnTo>
                  <a:lnTo>
                    <a:pt x="2286" y="126"/>
                  </a:lnTo>
                  <a:lnTo>
                    <a:pt x="2274" y="138"/>
                  </a:lnTo>
                  <a:lnTo>
                    <a:pt x="2268" y="150"/>
                  </a:lnTo>
                  <a:lnTo>
                    <a:pt x="2238" y="180"/>
                  </a:lnTo>
                  <a:lnTo>
                    <a:pt x="2256" y="192"/>
                  </a:lnTo>
                  <a:lnTo>
                    <a:pt x="2256" y="198"/>
                  </a:lnTo>
                  <a:lnTo>
                    <a:pt x="2250" y="204"/>
                  </a:lnTo>
                  <a:lnTo>
                    <a:pt x="2238" y="228"/>
                  </a:lnTo>
                  <a:lnTo>
                    <a:pt x="2232" y="234"/>
                  </a:lnTo>
                  <a:lnTo>
                    <a:pt x="2232" y="264"/>
                  </a:lnTo>
                  <a:lnTo>
                    <a:pt x="2238" y="276"/>
                  </a:lnTo>
                  <a:lnTo>
                    <a:pt x="2238" y="288"/>
                  </a:lnTo>
                  <a:lnTo>
                    <a:pt x="2232" y="300"/>
                  </a:lnTo>
                  <a:lnTo>
                    <a:pt x="2214" y="408"/>
                  </a:lnTo>
                  <a:lnTo>
                    <a:pt x="2208" y="432"/>
                  </a:lnTo>
                  <a:lnTo>
                    <a:pt x="2202" y="438"/>
                  </a:lnTo>
                  <a:lnTo>
                    <a:pt x="2190" y="462"/>
                  </a:lnTo>
                  <a:lnTo>
                    <a:pt x="2178" y="474"/>
                  </a:lnTo>
                  <a:lnTo>
                    <a:pt x="2172" y="486"/>
                  </a:lnTo>
                  <a:lnTo>
                    <a:pt x="2166" y="492"/>
                  </a:lnTo>
                  <a:lnTo>
                    <a:pt x="2166" y="516"/>
                  </a:lnTo>
                  <a:lnTo>
                    <a:pt x="2160" y="534"/>
                  </a:lnTo>
                  <a:lnTo>
                    <a:pt x="2154" y="546"/>
                  </a:lnTo>
                  <a:lnTo>
                    <a:pt x="2142" y="552"/>
                  </a:lnTo>
                  <a:lnTo>
                    <a:pt x="2088" y="570"/>
                  </a:lnTo>
                  <a:lnTo>
                    <a:pt x="2076" y="570"/>
                  </a:lnTo>
                  <a:lnTo>
                    <a:pt x="2064" y="576"/>
                  </a:lnTo>
                  <a:lnTo>
                    <a:pt x="2058" y="576"/>
                  </a:lnTo>
                  <a:lnTo>
                    <a:pt x="2058" y="570"/>
                  </a:lnTo>
                  <a:lnTo>
                    <a:pt x="2052" y="564"/>
                  </a:lnTo>
                  <a:lnTo>
                    <a:pt x="2028" y="516"/>
                  </a:lnTo>
                  <a:lnTo>
                    <a:pt x="2022" y="510"/>
                  </a:lnTo>
                  <a:lnTo>
                    <a:pt x="1998" y="492"/>
                  </a:lnTo>
                  <a:lnTo>
                    <a:pt x="1956" y="474"/>
                  </a:lnTo>
                  <a:lnTo>
                    <a:pt x="1920" y="462"/>
                  </a:lnTo>
                  <a:lnTo>
                    <a:pt x="1908" y="456"/>
                  </a:lnTo>
                  <a:lnTo>
                    <a:pt x="1896" y="438"/>
                  </a:lnTo>
                  <a:lnTo>
                    <a:pt x="1884" y="426"/>
                  </a:lnTo>
                  <a:lnTo>
                    <a:pt x="1872" y="402"/>
                  </a:lnTo>
                  <a:lnTo>
                    <a:pt x="1866" y="396"/>
                  </a:lnTo>
                  <a:lnTo>
                    <a:pt x="1830" y="396"/>
                  </a:lnTo>
                  <a:lnTo>
                    <a:pt x="1806" y="348"/>
                  </a:lnTo>
                  <a:lnTo>
                    <a:pt x="1824" y="330"/>
                  </a:lnTo>
                  <a:lnTo>
                    <a:pt x="1824" y="306"/>
                  </a:lnTo>
                  <a:lnTo>
                    <a:pt x="1830" y="294"/>
                  </a:lnTo>
                  <a:lnTo>
                    <a:pt x="1836" y="288"/>
                  </a:lnTo>
                  <a:lnTo>
                    <a:pt x="1848" y="282"/>
                  </a:lnTo>
                  <a:lnTo>
                    <a:pt x="1854" y="276"/>
                  </a:lnTo>
                  <a:lnTo>
                    <a:pt x="1848" y="228"/>
                  </a:lnTo>
                  <a:lnTo>
                    <a:pt x="1866" y="210"/>
                  </a:lnTo>
                  <a:lnTo>
                    <a:pt x="1872" y="216"/>
                  </a:lnTo>
                  <a:lnTo>
                    <a:pt x="1884" y="216"/>
                  </a:lnTo>
                  <a:lnTo>
                    <a:pt x="1890" y="222"/>
                  </a:lnTo>
                  <a:lnTo>
                    <a:pt x="1896" y="222"/>
                  </a:lnTo>
                  <a:lnTo>
                    <a:pt x="1902" y="216"/>
                  </a:lnTo>
                  <a:lnTo>
                    <a:pt x="1908" y="204"/>
                  </a:lnTo>
                  <a:lnTo>
                    <a:pt x="1908" y="180"/>
                  </a:lnTo>
                  <a:lnTo>
                    <a:pt x="1944" y="144"/>
                  </a:lnTo>
                  <a:lnTo>
                    <a:pt x="1938" y="132"/>
                  </a:lnTo>
                  <a:lnTo>
                    <a:pt x="1914" y="108"/>
                  </a:lnTo>
                  <a:lnTo>
                    <a:pt x="1890" y="108"/>
                  </a:lnTo>
                  <a:lnTo>
                    <a:pt x="1872" y="114"/>
                  </a:lnTo>
                  <a:lnTo>
                    <a:pt x="1848" y="126"/>
                  </a:lnTo>
                  <a:lnTo>
                    <a:pt x="1842" y="138"/>
                  </a:lnTo>
                  <a:lnTo>
                    <a:pt x="1842" y="120"/>
                  </a:lnTo>
                  <a:lnTo>
                    <a:pt x="1812" y="126"/>
                  </a:lnTo>
                  <a:lnTo>
                    <a:pt x="1794" y="138"/>
                  </a:lnTo>
                  <a:lnTo>
                    <a:pt x="1788" y="120"/>
                  </a:lnTo>
                  <a:lnTo>
                    <a:pt x="1752" y="114"/>
                  </a:lnTo>
                  <a:lnTo>
                    <a:pt x="1746" y="108"/>
                  </a:lnTo>
                  <a:lnTo>
                    <a:pt x="1734" y="102"/>
                  </a:lnTo>
                  <a:lnTo>
                    <a:pt x="1728" y="96"/>
                  </a:lnTo>
                  <a:lnTo>
                    <a:pt x="1716" y="90"/>
                  </a:lnTo>
                  <a:lnTo>
                    <a:pt x="1674" y="90"/>
                  </a:lnTo>
                  <a:lnTo>
                    <a:pt x="1662" y="84"/>
                  </a:lnTo>
                  <a:lnTo>
                    <a:pt x="1650" y="84"/>
                  </a:lnTo>
                  <a:lnTo>
                    <a:pt x="1650" y="78"/>
                  </a:lnTo>
                  <a:lnTo>
                    <a:pt x="1644" y="72"/>
                  </a:lnTo>
                  <a:lnTo>
                    <a:pt x="1632" y="48"/>
                  </a:lnTo>
                  <a:lnTo>
                    <a:pt x="1626" y="42"/>
                  </a:lnTo>
                  <a:lnTo>
                    <a:pt x="1620" y="42"/>
                  </a:lnTo>
                  <a:lnTo>
                    <a:pt x="1620" y="54"/>
                  </a:lnTo>
                  <a:lnTo>
                    <a:pt x="1614" y="60"/>
                  </a:lnTo>
                  <a:lnTo>
                    <a:pt x="1602" y="54"/>
                  </a:lnTo>
                  <a:lnTo>
                    <a:pt x="1596" y="54"/>
                  </a:lnTo>
                  <a:lnTo>
                    <a:pt x="1584" y="48"/>
                  </a:lnTo>
                  <a:lnTo>
                    <a:pt x="1566" y="48"/>
                  </a:lnTo>
                  <a:lnTo>
                    <a:pt x="1566" y="60"/>
                  </a:lnTo>
                  <a:lnTo>
                    <a:pt x="1572" y="66"/>
                  </a:lnTo>
                  <a:lnTo>
                    <a:pt x="1554" y="66"/>
                  </a:lnTo>
                  <a:lnTo>
                    <a:pt x="1548" y="72"/>
                  </a:lnTo>
                  <a:lnTo>
                    <a:pt x="1548" y="78"/>
                  </a:lnTo>
                  <a:lnTo>
                    <a:pt x="1554" y="84"/>
                  </a:lnTo>
                  <a:lnTo>
                    <a:pt x="1566" y="84"/>
                  </a:lnTo>
                  <a:lnTo>
                    <a:pt x="1590" y="96"/>
                  </a:lnTo>
                  <a:lnTo>
                    <a:pt x="1596" y="96"/>
                  </a:lnTo>
                  <a:lnTo>
                    <a:pt x="1608" y="90"/>
                  </a:lnTo>
                  <a:lnTo>
                    <a:pt x="1614" y="84"/>
                  </a:lnTo>
                  <a:lnTo>
                    <a:pt x="1644" y="102"/>
                  </a:lnTo>
                  <a:lnTo>
                    <a:pt x="1638" y="102"/>
                  </a:lnTo>
                  <a:lnTo>
                    <a:pt x="1632" y="108"/>
                  </a:lnTo>
                  <a:lnTo>
                    <a:pt x="1596" y="126"/>
                  </a:lnTo>
                  <a:lnTo>
                    <a:pt x="1572" y="126"/>
                  </a:lnTo>
                  <a:lnTo>
                    <a:pt x="1554" y="132"/>
                  </a:lnTo>
                  <a:lnTo>
                    <a:pt x="1512" y="132"/>
                  </a:lnTo>
                  <a:lnTo>
                    <a:pt x="1500" y="138"/>
                  </a:lnTo>
                  <a:lnTo>
                    <a:pt x="1482" y="144"/>
                  </a:lnTo>
                  <a:lnTo>
                    <a:pt x="1470" y="156"/>
                  </a:lnTo>
                  <a:lnTo>
                    <a:pt x="1452" y="162"/>
                  </a:lnTo>
                  <a:lnTo>
                    <a:pt x="1440" y="168"/>
                  </a:lnTo>
                  <a:lnTo>
                    <a:pt x="1434" y="174"/>
                  </a:lnTo>
                  <a:lnTo>
                    <a:pt x="1428" y="174"/>
                  </a:lnTo>
                  <a:lnTo>
                    <a:pt x="1428" y="186"/>
                  </a:lnTo>
                  <a:lnTo>
                    <a:pt x="1422" y="204"/>
                  </a:lnTo>
                  <a:lnTo>
                    <a:pt x="1422" y="228"/>
                  </a:lnTo>
                  <a:lnTo>
                    <a:pt x="1428" y="234"/>
                  </a:lnTo>
                  <a:lnTo>
                    <a:pt x="1440" y="240"/>
                  </a:lnTo>
                  <a:lnTo>
                    <a:pt x="1446" y="246"/>
                  </a:lnTo>
                  <a:lnTo>
                    <a:pt x="1452" y="246"/>
                  </a:lnTo>
                  <a:lnTo>
                    <a:pt x="1398" y="246"/>
                  </a:lnTo>
                  <a:lnTo>
                    <a:pt x="1368" y="282"/>
                  </a:lnTo>
                  <a:lnTo>
                    <a:pt x="1368" y="312"/>
                  </a:lnTo>
                  <a:lnTo>
                    <a:pt x="1362" y="324"/>
                  </a:lnTo>
                  <a:lnTo>
                    <a:pt x="1362" y="330"/>
                  </a:lnTo>
                  <a:lnTo>
                    <a:pt x="1368" y="336"/>
                  </a:lnTo>
                  <a:lnTo>
                    <a:pt x="1380" y="336"/>
                  </a:lnTo>
                  <a:lnTo>
                    <a:pt x="1404" y="348"/>
                  </a:lnTo>
                  <a:lnTo>
                    <a:pt x="1410" y="354"/>
                  </a:lnTo>
                  <a:lnTo>
                    <a:pt x="1410" y="390"/>
                  </a:lnTo>
                  <a:lnTo>
                    <a:pt x="1386" y="366"/>
                  </a:lnTo>
                  <a:lnTo>
                    <a:pt x="1356" y="366"/>
                  </a:lnTo>
                  <a:lnTo>
                    <a:pt x="1344" y="390"/>
                  </a:lnTo>
                  <a:lnTo>
                    <a:pt x="1308" y="354"/>
                  </a:lnTo>
                  <a:lnTo>
                    <a:pt x="1302" y="384"/>
                  </a:lnTo>
                  <a:lnTo>
                    <a:pt x="1278" y="396"/>
                  </a:lnTo>
                  <a:lnTo>
                    <a:pt x="1284" y="420"/>
                  </a:lnTo>
                  <a:lnTo>
                    <a:pt x="1254" y="414"/>
                  </a:lnTo>
                  <a:lnTo>
                    <a:pt x="1284" y="354"/>
                  </a:lnTo>
                  <a:lnTo>
                    <a:pt x="1278" y="348"/>
                  </a:lnTo>
                  <a:lnTo>
                    <a:pt x="1272" y="336"/>
                  </a:lnTo>
                  <a:lnTo>
                    <a:pt x="1272" y="324"/>
                  </a:lnTo>
                  <a:lnTo>
                    <a:pt x="1266" y="318"/>
                  </a:lnTo>
                  <a:lnTo>
                    <a:pt x="1254" y="312"/>
                  </a:lnTo>
                  <a:lnTo>
                    <a:pt x="1236" y="312"/>
                  </a:lnTo>
                  <a:lnTo>
                    <a:pt x="1224" y="282"/>
                  </a:lnTo>
                  <a:lnTo>
                    <a:pt x="1224" y="276"/>
                  </a:lnTo>
                  <a:lnTo>
                    <a:pt x="1230" y="270"/>
                  </a:lnTo>
                  <a:lnTo>
                    <a:pt x="1230" y="258"/>
                  </a:lnTo>
                  <a:lnTo>
                    <a:pt x="1224" y="246"/>
                  </a:lnTo>
                  <a:lnTo>
                    <a:pt x="1218" y="240"/>
                  </a:lnTo>
                  <a:lnTo>
                    <a:pt x="1206" y="234"/>
                  </a:lnTo>
                  <a:lnTo>
                    <a:pt x="1194" y="240"/>
                  </a:lnTo>
                  <a:lnTo>
                    <a:pt x="1188" y="246"/>
                  </a:lnTo>
                  <a:lnTo>
                    <a:pt x="1176" y="252"/>
                  </a:lnTo>
                  <a:lnTo>
                    <a:pt x="1176" y="264"/>
                  </a:lnTo>
                  <a:lnTo>
                    <a:pt x="1182" y="270"/>
                  </a:lnTo>
                  <a:lnTo>
                    <a:pt x="1182" y="282"/>
                  </a:lnTo>
                  <a:lnTo>
                    <a:pt x="1146" y="276"/>
                  </a:lnTo>
                  <a:lnTo>
                    <a:pt x="1152" y="306"/>
                  </a:lnTo>
                  <a:lnTo>
                    <a:pt x="1134" y="300"/>
                  </a:lnTo>
                  <a:lnTo>
                    <a:pt x="1116" y="306"/>
                  </a:lnTo>
                  <a:lnTo>
                    <a:pt x="1122" y="312"/>
                  </a:lnTo>
                  <a:lnTo>
                    <a:pt x="1122" y="330"/>
                  </a:lnTo>
                  <a:lnTo>
                    <a:pt x="1116" y="342"/>
                  </a:lnTo>
                  <a:lnTo>
                    <a:pt x="1110" y="348"/>
                  </a:lnTo>
                  <a:lnTo>
                    <a:pt x="1098" y="354"/>
                  </a:lnTo>
                  <a:lnTo>
                    <a:pt x="1092" y="360"/>
                  </a:lnTo>
                  <a:lnTo>
                    <a:pt x="1104" y="324"/>
                  </a:lnTo>
                  <a:lnTo>
                    <a:pt x="1080" y="348"/>
                  </a:lnTo>
                  <a:lnTo>
                    <a:pt x="1062" y="348"/>
                  </a:lnTo>
                  <a:lnTo>
                    <a:pt x="1056" y="360"/>
                  </a:lnTo>
                  <a:lnTo>
                    <a:pt x="1050" y="366"/>
                  </a:lnTo>
                  <a:lnTo>
                    <a:pt x="1050" y="378"/>
                  </a:lnTo>
                  <a:lnTo>
                    <a:pt x="1056" y="390"/>
                  </a:lnTo>
                  <a:lnTo>
                    <a:pt x="1056" y="396"/>
                  </a:lnTo>
                  <a:lnTo>
                    <a:pt x="1062" y="408"/>
                  </a:lnTo>
                  <a:lnTo>
                    <a:pt x="1014" y="384"/>
                  </a:lnTo>
                  <a:lnTo>
                    <a:pt x="1008" y="420"/>
                  </a:lnTo>
                  <a:lnTo>
                    <a:pt x="996" y="426"/>
                  </a:lnTo>
                  <a:lnTo>
                    <a:pt x="1008" y="450"/>
                  </a:lnTo>
                  <a:lnTo>
                    <a:pt x="1032" y="450"/>
                  </a:lnTo>
                  <a:lnTo>
                    <a:pt x="1026" y="468"/>
                  </a:lnTo>
                  <a:lnTo>
                    <a:pt x="954" y="474"/>
                  </a:lnTo>
                  <a:lnTo>
                    <a:pt x="948" y="468"/>
                  </a:lnTo>
                  <a:lnTo>
                    <a:pt x="936" y="462"/>
                  </a:lnTo>
                  <a:lnTo>
                    <a:pt x="930" y="462"/>
                  </a:lnTo>
                  <a:lnTo>
                    <a:pt x="918" y="468"/>
                  </a:lnTo>
                  <a:lnTo>
                    <a:pt x="912" y="474"/>
                  </a:lnTo>
                  <a:lnTo>
                    <a:pt x="918" y="486"/>
                  </a:lnTo>
                  <a:lnTo>
                    <a:pt x="918" y="492"/>
                  </a:lnTo>
                  <a:lnTo>
                    <a:pt x="924" y="504"/>
                  </a:lnTo>
                  <a:lnTo>
                    <a:pt x="930" y="510"/>
                  </a:lnTo>
                  <a:lnTo>
                    <a:pt x="930" y="540"/>
                  </a:lnTo>
                  <a:lnTo>
                    <a:pt x="924" y="564"/>
                  </a:lnTo>
                  <a:lnTo>
                    <a:pt x="930" y="600"/>
                  </a:lnTo>
                  <a:lnTo>
                    <a:pt x="912" y="600"/>
                  </a:lnTo>
                  <a:lnTo>
                    <a:pt x="906" y="522"/>
                  </a:lnTo>
                  <a:lnTo>
                    <a:pt x="888" y="510"/>
                  </a:lnTo>
                  <a:lnTo>
                    <a:pt x="888" y="480"/>
                  </a:lnTo>
                  <a:lnTo>
                    <a:pt x="870" y="480"/>
                  </a:lnTo>
                  <a:lnTo>
                    <a:pt x="852" y="504"/>
                  </a:lnTo>
                  <a:lnTo>
                    <a:pt x="822" y="534"/>
                  </a:lnTo>
                  <a:lnTo>
                    <a:pt x="804" y="546"/>
                  </a:lnTo>
                  <a:lnTo>
                    <a:pt x="792" y="558"/>
                  </a:lnTo>
                  <a:lnTo>
                    <a:pt x="786" y="570"/>
                  </a:lnTo>
                  <a:lnTo>
                    <a:pt x="786" y="600"/>
                  </a:lnTo>
                  <a:lnTo>
                    <a:pt x="792" y="606"/>
                  </a:lnTo>
                  <a:lnTo>
                    <a:pt x="792" y="618"/>
                  </a:lnTo>
                  <a:lnTo>
                    <a:pt x="798" y="618"/>
                  </a:lnTo>
                  <a:lnTo>
                    <a:pt x="816" y="636"/>
                  </a:lnTo>
                  <a:lnTo>
                    <a:pt x="810" y="648"/>
                  </a:lnTo>
                  <a:lnTo>
                    <a:pt x="792" y="654"/>
                  </a:lnTo>
                  <a:lnTo>
                    <a:pt x="774" y="666"/>
                  </a:lnTo>
                  <a:lnTo>
                    <a:pt x="750" y="678"/>
                  </a:lnTo>
                  <a:lnTo>
                    <a:pt x="750" y="696"/>
                  </a:lnTo>
                  <a:lnTo>
                    <a:pt x="720" y="726"/>
                  </a:lnTo>
                  <a:lnTo>
                    <a:pt x="702" y="732"/>
                  </a:lnTo>
                  <a:lnTo>
                    <a:pt x="690" y="744"/>
                  </a:lnTo>
                  <a:lnTo>
                    <a:pt x="666" y="756"/>
                  </a:lnTo>
                  <a:lnTo>
                    <a:pt x="630" y="762"/>
                  </a:lnTo>
                  <a:lnTo>
                    <a:pt x="600" y="768"/>
                  </a:lnTo>
                  <a:lnTo>
                    <a:pt x="588" y="768"/>
                  </a:lnTo>
                  <a:lnTo>
                    <a:pt x="534" y="762"/>
                  </a:lnTo>
                  <a:lnTo>
                    <a:pt x="492" y="780"/>
                  </a:lnTo>
                  <a:lnTo>
                    <a:pt x="438" y="786"/>
                  </a:lnTo>
                  <a:lnTo>
                    <a:pt x="432" y="798"/>
                  </a:lnTo>
                  <a:lnTo>
                    <a:pt x="414" y="798"/>
                  </a:lnTo>
                  <a:lnTo>
                    <a:pt x="402" y="804"/>
                  </a:lnTo>
                  <a:lnTo>
                    <a:pt x="396" y="810"/>
                  </a:lnTo>
                  <a:lnTo>
                    <a:pt x="384" y="816"/>
                  </a:lnTo>
                  <a:lnTo>
                    <a:pt x="372" y="828"/>
                  </a:lnTo>
                  <a:lnTo>
                    <a:pt x="342" y="828"/>
                  </a:lnTo>
                  <a:lnTo>
                    <a:pt x="324" y="834"/>
                  </a:lnTo>
                  <a:lnTo>
                    <a:pt x="312" y="840"/>
                  </a:lnTo>
                  <a:lnTo>
                    <a:pt x="306" y="852"/>
                  </a:lnTo>
                  <a:lnTo>
                    <a:pt x="294" y="858"/>
                  </a:lnTo>
                  <a:lnTo>
                    <a:pt x="288" y="870"/>
                  </a:lnTo>
                  <a:lnTo>
                    <a:pt x="282" y="876"/>
                  </a:lnTo>
                  <a:lnTo>
                    <a:pt x="282" y="882"/>
                  </a:lnTo>
                  <a:lnTo>
                    <a:pt x="276" y="882"/>
                  </a:lnTo>
                  <a:lnTo>
                    <a:pt x="270" y="888"/>
                  </a:lnTo>
                  <a:lnTo>
                    <a:pt x="252" y="888"/>
                  </a:lnTo>
                  <a:lnTo>
                    <a:pt x="240" y="894"/>
                  </a:lnTo>
                  <a:lnTo>
                    <a:pt x="228" y="894"/>
                  </a:lnTo>
                  <a:lnTo>
                    <a:pt x="216" y="900"/>
                  </a:lnTo>
                  <a:lnTo>
                    <a:pt x="210" y="906"/>
                  </a:lnTo>
                  <a:lnTo>
                    <a:pt x="198" y="912"/>
                  </a:lnTo>
                  <a:lnTo>
                    <a:pt x="192" y="930"/>
                  </a:lnTo>
                  <a:lnTo>
                    <a:pt x="150" y="972"/>
                  </a:lnTo>
                  <a:lnTo>
                    <a:pt x="150" y="978"/>
                  </a:lnTo>
                  <a:lnTo>
                    <a:pt x="162" y="912"/>
                  </a:lnTo>
                  <a:lnTo>
                    <a:pt x="144" y="918"/>
                  </a:lnTo>
                  <a:lnTo>
                    <a:pt x="120" y="978"/>
                  </a:lnTo>
                  <a:lnTo>
                    <a:pt x="90" y="1038"/>
                  </a:lnTo>
                  <a:lnTo>
                    <a:pt x="90" y="1056"/>
                  </a:lnTo>
                  <a:lnTo>
                    <a:pt x="96" y="1062"/>
                  </a:lnTo>
                  <a:lnTo>
                    <a:pt x="108" y="1068"/>
                  </a:lnTo>
                  <a:lnTo>
                    <a:pt x="114" y="1068"/>
                  </a:lnTo>
                  <a:lnTo>
                    <a:pt x="108" y="1080"/>
                  </a:lnTo>
                  <a:lnTo>
                    <a:pt x="96" y="1086"/>
                  </a:lnTo>
                  <a:lnTo>
                    <a:pt x="90" y="1098"/>
                  </a:lnTo>
                  <a:lnTo>
                    <a:pt x="66" y="1122"/>
                  </a:lnTo>
                  <a:lnTo>
                    <a:pt x="66" y="1134"/>
                  </a:lnTo>
                  <a:lnTo>
                    <a:pt x="72" y="1152"/>
                  </a:lnTo>
                  <a:lnTo>
                    <a:pt x="72" y="1164"/>
                  </a:lnTo>
                  <a:lnTo>
                    <a:pt x="84" y="1188"/>
                  </a:lnTo>
                  <a:lnTo>
                    <a:pt x="84" y="1200"/>
                  </a:lnTo>
                  <a:lnTo>
                    <a:pt x="102" y="1236"/>
                  </a:lnTo>
                  <a:lnTo>
                    <a:pt x="108" y="1254"/>
                  </a:lnTo>
                  <a:lnTo>
                    <a:pt x="114" y="1266"/>
                  </a:lnTo>
                  <a:lnTo>
                    <a:pt x="114" y="1278"/>
                  </a:lnTo>
                  <a:lnTo>
                    <a:pt x="108" y="1278"/>
                  </a:lnTo>
                  <a:lnTo>
                    <a:pt x="96" y="1266"/>
                  </a:lnTo>
                  <a:lnTo>
                    <a:pt x="90" y="1254"/>
                  </a:lnTo>
                  <a:lnTo>
                    <a:pt x="72" y="1236"/>
                  </a:lnTo>
                  <a:lnTo>
                    <a:pt x="66" y="1224"/>
                  </a:lnTo>
                  <a:lnTo>
                    <a:pt x="48" y="1218"/>
                  </a:lnTo>
                  <a:lnTo>
                    <a:pt x="66" y="1266"/>
                  </a:lnTo>
                  <a:lnTo>
                    <a:pt x="30" y="1236"/>
                  </a:lnTo>
                  <a:lnTo>
                    <a:pt x="30" y="1290"/>
                  </a:lnTo>
                  <a:lnTo>
                    <a:pt x="60" y="1350"/>
                  </a:lnTo>
                  <a:lnTo>
                    <a:pt x="66" y="1356"/>
                  </a:lnTo>
                  <a:lnTo>
                    <a:pt x="66" y="1368"/>
                  </a:lnTo>
                  <a:lnTo>
                    <a:pt x="60" y="1374"/>
                  </a:lnTo>
                  <a:lnTo>
                    <a:pt x="54" y="1386"/>
                  </a:lnTo>
                  <a:lnTo>
                    <a:pt x="54" y="1398"/>
                  </a:lnTo>
                  <a:lnTo>
                    <a:pt x="48" y="1410"/>
                  </a:lnTo>
                  <a:lnTo>
                    <a:pt x="54" y="1416"/>
                  </a:lnTo>
                  <a:lnTo>
                    <a:pt x="60" y="1428"/>
                  </a:lnTo>
                  <a:lnTo>
                    <a:pt x="78" y="1446"/>
                  </a:lnTo>
                  <a:lnTo>
                    <a:pt x="84" y="1458"/>
                  </a:lnTo>
                  <a:lnTo>
                    <a:pt x="90" y="1464"/>
                  </a:lnTo>
                  <a:lnTo>
                    <a:pt x="96" y="1476"/>
                  </a:lnTo>
                  <a:lnTo>
                    <a:pt x="96" y="1506"/>
                  </a:lnTo>
                  <a:lnTo>
                    <a:pt x="90" y="1518"/>
                  </a:lnTo>
                  <a:lnTo>
                    <a:pt x="84" y="1524"/>
                  </a:lnTo>
                  <a:lnTo>
                    <a:pt x="90" y="1542"/>
                  </a:lnTo>
                  <a:lnTo>
                    <a:pt x="90" y="1554"/>
                  </a:lnTo>
                  <a:lnTo>
                    <a:pt x="96" y="1572"/>
                  </a:lnTo>
                  <a:lnTo>
                    <a:pt x="96" y="1590"/>
                  </a:lnTo>
                  <a:lnTo>
                    <a:pt x="102" y="1596"/>
                  </a:lnTo>
                  <a:lnTo>
                    <a:pt x="102" y="1602"/>
                  </a:lnTo>
                  <a:lnTo>
                    <a:pt x="96" y="1602"/>
                  </a:lnTo>
                  <a:lnTo>
                    <a:pt x="78" y="1620"/>
                  </a:lnTo>
                  <a:lnTo>
                    <a:pt x="84" y="1626"/>
                  </a:lnTo>
                  <a:lnTo>
                    <a:pt x="84" y="1638"/>
                  </a:lnTo>
                  <a:lnTo>
                    <a:pt x="90" y="1650"/>
                  </a:lnTo>
                  <a:lnTo>
                    <a:pt x="90" y="1662"/>
                  </a:lnTo>
                  <a:lnTo>
                    <a:pt x="96" y="1668"/>
                  </a:lnTo>
                  <a:lnTo>
                    <a:pt x="96" y="1674"/>
                  </a:lnTo>
                  <a:lnTo>
                    <a:pt x="102" y="1674"/>
                  </a:lnTo>
                  <a:lnTo>
                    <a:pt x="108" y="1680"/>
                  </a:lnTo>
                  <a:lnTo>
                    <a:pt x="126" y="1716"/>
                  </a:lnTo>
                  <a:lnTo>
                    <a:pt x="126" y="1728"/>
                  </a:lnTo>
                  <a:lnTo>
                    <a:pt x="108" y="1764"/>
                  </a:lnTo>
                  <a:lnTo>
                    <a:pt x="90" y="1782"/>
                  </a:lnTo>
                  <a:lnTo>
                    <a:pt x="90" y="1824"/>
                  </a:lnTo>
                  <a:lnTo>
                    <a:pt x="84" y="1842"/>
                  </a:lnTo>
                  <a:lnTo>
                    <a:pt x="60" y="1866"/>
                  </a:lnTo>
                  <a:lnTo>
                    <a:pt x="42" y="1866"/>
                  </a:lnTo>
                  <a:lnTo>
                    <a:pt x="30" y="1872"/>
                  </a:lnTo>
                  <a:lnTo>
                    <a:pt x="18" y="1866"/>
                  </a:lnTo>
                  <a:lnTo>
                    <a:pt x="6" y="1866"/>
                  </a:lnTo>
                  <a:lnTo>
                    <a:pt x="0" y="1920"/>
                  </a:lnTo>
                  <a:lnTo>
                    <a:pt x="12" y="1920"/>
                  </a:lnTo>
                  <a:lnTo>
                    <a:pt x="24" y="1926"/>
                  </a:lnTo>
                  <a:lnTo>
                    <a:pt x="42" y="1926"/>
                  </a:lnTo>
                  <a:lnTo>
                    <a:pt x="54" y="1932"/>
                  </a:lnTo>
                  <a:lnTo>
                    <a:pt x="72" y="1950"/>
                  </a:lnTo>
                  <a:lnTo>
                    <a:pt x="78" y="1962"/>
                  </a:lnTo>
                  <a:lnTo>
                    <a:pt x="108" y="1956"/>
                  </a:lnTo>
                  <a:lnTo>
                    <a:pt x="114" y="1968"/>
                  </a:lnTo>
                  <a:lnTo>
                    <a:pt x="138" y="1980"/>
                  </a:lnTo>
                  <a:lnTo>
                    <a:pt x="174" y="1980"/>
                  </a:lnTo>
                  <a:lnTo>
                    <a:pt x="210" y="1968"/>
                  </a:lnTo>
                  <a:lnTo>
                    <a:pt x="234" y="1968"/>
                  </a:lnTo>
                  <a:lnTo>
                    <a:pt x="234" y="1950"/>
                  </a:lnTo>
                  <a:lnTo>
                    <a:pt x="228" y="1944"/>
                  </a:lnTo>
                  <a:lnTo>
                    <a:pt x="264" y="1950"/>
                  </a:lnTo>
                  <a:lnTo>
                    <a:pt x="276" y="1932"/>
                  </a:lnTo>
                  <a:lnTo>
                    <a:pt x="318" y="1926"/>
                  </a:lnTo>
                  <a:lnTo>
                    <a:pt x="354" y="1890"/>
                  </a:lnTo>
                  <a:lnTo>
                    <a:pt x="366" y="1884"/>
                  </a:lnTo>
                  <a:lnTo>
                    <a:pt x="372" y="1884"/>
                  </a:lnTo>
                  <a:lnTo>
                    <a:pt x="420" y="1908"/>
                  </a:lnTo>
                  <a:lnTo>
                    <a:pt x="426" y="1902"/>
                  </a:lnTo>
                  <a:lnTo>
                    <a:pt x="474" y="1878"/>
                  </a:lnTo>
                  <a:lnTo>
                    <a:pt x="480" y="1872"/>
                  </a:lnTo>
                  <a:lnTo>
                    <a:pt x="486" y="1872"/>
                  </a:lnTo>
                  <a:lnTo>
                    <a:pt x="498" y="1878"/>
                  </a:lnTo>
                  <a:lnTo>
                    <a:pt x="504" y="1884"/>
                  </a:lnTo>
                  <a:lnTo>
                    <a:pt x="516" y="1884"/>
                  </a:lnTo>
                  <a:lnTo>
                    <a:pt x="528" y="1890"/>
                  </a:lnTo>
                  <a:lnTo>
                    <a:pt x="534" y="1890"/>
                  </a:lnTo>
                  <a:lnTo>
                    <a:pt x="552" y="1884"/>
                  </a:lnTo>
                  <a:lnTo>
                    <a:pt x="576" y="1872"/>
                  </a:lnTo>
                  <a:lnTo>
                    <a:pt x="582" y="1872"/>
                  </a:lnTo>
                  <a:lnTo>
                    <a:pt x="594" y="1878"/>
                  </a:lnTo>
                  <a:lnTo>
                    <a:pt x="606" y="1878"/>
                  </a:lnTo>
                  <a:lnTo>
                    <a:pt x="624" y="1884"/>
                  </a:lnTo>
                  <a:lnTo>
                    <a:pt x="636" y="1884"/>
                  </a:lnTo>
                  <a:lnTo>
                    <a:pt x="648" y="1878"/>
                  </a:lnTo>
                  <a:lnTo>
                    <a:pt x="654" y="1872"/>
                  </a:lnTo>
                  <a:lnTo>
                    <a:pt x="654" y="1848"/>
                  </a:lnTo>
                  <a:lnTo>
                    <a:pt x="666" y="1848"/>
                  </a:lnTo>
                  <a:lnTo>
                    <a:pt x="672" y="1842"/>
                  </a:lnTo>
                  <a:lnTo>
                    <a:pt x="678" y="1842"/>
                  </a:lnTo>
                  <a:lnTo>
                    <a:pt x="684" y="1836"/>
                  </a:lnTo>
                  <a:lnTo>
                    <a:pt x="690" y="1824"/>
                  </a:lnTo>
                  <a:lnTo>
                    <a:pt x="702" y="1788"/>
                  </a:lnTo>
                  <a:lnTo>
                    <a:pt x="714" y="1776"/>
                  </a:lnTo>
                  <a:lnTo>
                    <a:pt x="726" y="1770"/>
                  </a:lnTo>
                  <a:lnTo>
                    <a:pt x="744" y="1764"/>
                  </a:lnTo>
                  <a:lnTo>
                    <a:pt x="756" y="1764"/>
                  </a:lnTo>
                  <a:lnTo>
                    <a:pt x="774" y="1770"/>
                  </a:lnTo>
                  <a:lnTo>
                    <a:pt x="798" y="1770"/>
                  </a:lnTo>
                  <a:lnTo>
                    <a:pt x="822" y="1758"/>
                  </a:lnTo>
                  <a:lnTo>
                    <a:pt x="840" y="1752"/>
                  </a:lnTo>
                  <a:lnTo>
                    <a:pt x="858" y="1740"/>
                  </a:lnTo>
                  <a:lnTo>
                    <a:pt x="876" y="1734"/>
                  </a:lnTo>
                  <a:lnTo>
                    <a:pt x="912" y="1734"/>
                  </a:lnTo>
                  <a:lnTo>
                    <a:pt x="918" y="1740"/>
                  </a:lnTo>
                  <a:lnTo>
                    <a:pt x="930" y="1740"/>
                  </a:lnTo>
                  <a:lnTo>
                    <a:pt x="942" y="1746"/>
                  </a:lnTo>
                  <a:lnTo>
                    <a:pt x="972" y="1740"/>
                  </a:lnTo>
                  <a:lnTo>
                    <a:pt x="1044" y="1704"/>
                  </a:lnTo>
                  <a:lnTo>
                    <a:pt x="1074" y="1692"/>
                  </a:lnTo>
                  <a:lnTo>
                    <a:pt x="1098" y="1686"/>
                  </a:lnTo>
                  <a:lnTo>
                    <a:pt x="1140" y="1680"/>
                  </a:lnTo>
                  <a:lnTo>
                    <a:pt x="1176" y="1674"/>
                  </a:lnTo>
                  <a:lnTo>
                    <a:pt x="1224" y="1674"/>
                  </a:lnTo>
                  <a:lnTo>
                    <a:pt x="1236" y="1662"/>
                  </a:lnTo>
                  <a:lnTo>
                    <a:pt x="1254" y="1680"/>
                  </a:lnTo>
                  <a:lnTo>
                    <a:pt x="1266" y="1686"/>
                  </a:lnTo>
                  <a:lnTo>
                    <a:pt x="1278" y="1698"/>
                  </a:lnTo>
                  <a:lnTo>
                    <a:pt x="1302" y="1710"/>
                  </a:lnTo>
                  <a:lnTo>
                    <a:pt x="1320" y="1716"/>
                  </a:lnTo>
                  <a:lnTo>
                    <a:pt x="1332" y="1716"/>
                  </a:lnTo>
                  <a:lnTo>
                    <a:pt x="1338" y="1710"/>
                  </a:lnTo>
                  <a:lnTo>
                    <a:pt x="1338" y="1716"/>
                  </a:lnTo>
                  <a:lnTo>
                    <a:pt x="1344" y="1722"/>
                  </a:lnTo>
                  <a:lnTo>
                    <a:pt x="1350" y="1734"/>
                  </a:lnTo>
                  <a:lnTo>
                    <a:pt x="1356" y="1740"/>
                  </a:lnTo>
                  <a:lnTo>
                    <a:pt x="1374" y="1740"/>
                  </a:lnTo>
                  <a:lnTo>
                    <a:pt x="1380" y="1734"/>
                  </a:lnTo>
                  <a:lnTo>
                    <a:pt x="1380" y="1752"/>
                  </a:lnTo>
                  <a:lnTo>
                    <a:pt x="1392" y="1752"/>
                  </a:lnTo>
                  <a:lnTo>
                    <a:pt x="1398" y="1758"/>
                  </a:lnTo>
                  <a:lnTo>
                    <a:pt x="1398" y="1770"/>
                  </a:lnTo>
                  <a:lnTo>
                    <a:pt x="1386" y="1794"/>
                  </a:lnTo>
                  <a:lnTo>
                    <a:pt x="1380" y="1800"/>
                  </a:lnTo>
                  <a:lnTo>
                    <a:pt x="1374" y="1812"/>
                  </a:lnTo>
                  <a:lnTo>
                    <a:pt x="1392" y="1842"/>
                  </a:lnTo>
                  <a:lnTo>
                    <a:pt x="1410" y="1830"/>
                  </a:lnTo>
                  <a:lnTo>
                    <a:pt x="1428" y="1866"/>
                  </a:lnTo>
                  <a:lnTo>
                    <a:pt x="1428" y="1872"/>
                  </a:lnTo>
                  <a:lnTo>
                    <a:pt x="1434" y="1878"/>
                  </a:lnTo>
                  <a:lnTo>
                    <a:pt x="1434" y="1902"/>
                  </a:lnTo>
                  <a:lnTo>
                    <a:pt x="1440" y="1914"/>
                  </a:lnTo>
                  <a:lnTo>
                    <a:pt x="1440" y="1926"/>
                  </a:lnTo>
                  <a:lnTo>
                    <a:pt x="1422" y="1926"/>
                  </a:lnTo>
                  <a:lnTo>
                    <a:pt x="1410" y="1920"/>
                  </a:lnTo>
                  <a:lnTo>
                    <a:pt x="1404" y="1920"/>
                  </a:lnTo>
                  <a:lnTo>
                    <a:pt x="1410" y="1956"/>
                  </a:lnTo>
                  <a:lnTo>
                    <a:pt x="1446" y="1956"/>
                  </a:lnTo>
                  <a:lnTo>
                    <a:pt x="1452" y="1962"/>
                  </a:lnTo>
                  <a:lnTo>
                    <a:pt x="1452" y="1968"/>
                  </a:lnTo>
                  <a:lnTo>
                    <a:pt x="1470" y="1968"/>
                  </a:lnTo>
                  <a:lnTo>
                    <a:pt x="1470" y="1956"/>
                  </a:lnTo>
                  <a:lnTo>
                    <a:pt x="1464" y="1938"/>
                  </a:lnTo>
                  <a:lnTo>
                    <a:pt x="1464" y="1926"/>
                  </a:lnTo>
                  <a:lnTo>
                    <a:pt x="1470" y="1914"/>
                  </a:lnTo>
                  <a:lnTo>
                    <a:pt x="1476" y="1908"/>
                  </a:lnTo>
                  <a:lnTo>
                    <a:pt x="1500" y="1896"/>
                  </a:lnTo>
                  <a:lnTo>
                    <a:pt x="1512" y="1896"/>
                  </a:lnTo>
                  <a:lnTo>
                    <a:pt x="1518" y="1890"/>
                  </a:lnTo>
                  <a:lnTo>
                    <a:pt x="1530" y="1884"/>
                  </a:lnTo>
                  <a:lnTo>
                    <a:pt x="1542" y="1872"/>
                  </a:lnTo>
                  <a:lnTo>
                    <a:pt x="1548" y="1860"/>
                  </a:lnTo>
                  <a:lnTo>
                    <a:pt x="1566" y="1842"/>
                  </a:lnTo>
                  <a:lnTo>
                    <a:pt x="1566" y="1836"/>
                  </a:lnTo>
                  <a:lnTo>
                    <a:pt x="1590" y="1842"/>
                  </a:lnTo>
                  <a:lnTo>
                    <a:pt x="1608" y="1788"/>
                  </a:lnTo>
                  <a:lnTo>
                    <a:pt x="1638" y="1788"/>
                  </a:lnTo>
                  <a:lnTo>
                    <a:pt x="1650" y="1782"/>
                  </a:lnTo>
                  <a:lnTo>
                    <a:pt x="1662" y="1770"/>
                  </a:lnTo>
                  <a:lnTo>
                    <a:pt x="1668" y="1752"/>
                  </a:lnTo>
                  <a:lnTo>
                    <a:pt x="1668" y="1740"/>
                  </a:lnTo>
                  <a:lnTo>
                    <a:pt x="1668" y="1746"/>
                  </a:lnTo>
                  <a:lnTo>
                    <a:pt x="1674" y="1752"/>
                  </a:lnTo>
                  <a:lnTo>
                    <a:pt x="1674" y="1764"/>
                  </a:lnTo>
                  <a:lnTo>
                    <a:pt x="1680" y="1776"/>
                  </a:lnTo>
                  <a:lnTo>
                    <a:pt x="1680" y="1782"/>
                  </a:lnTo>
                  <a:lnTo>
                    <a:pt x="1668" y="1794"/>
                  </a:lnTo>
                  <a:lnTo>
                    <a:pt x="1662" y="1806"/>
                  </a:lnTo>
                  <a:lnTo>
                    <a:pt x="1650" y="1812"/>
                  </a:lnTo>
                  <a:lnTo>
                    <a:pt x="1644" y="1818"/>
                  </a:lnTo>
                  <a:lnTo>
                    <a:pt x="1620" y="1818"/>
                  </a:lnTo>
                  <a:lnTo>
                    <a:pt x="1614" y="1830"/>
                  </a:lnTo>
                  <a:lnTo>
                    <a:pt x="1632" y="1866"/>
                  </a:lnTo>
                  <a:lnTo>
                    <a:pt x="1620" y="1866"/>
                  </a:lnTo>
                  <a:lnTo>
                    <a:pt x="1614" y="1872"/>
                  </a:lnTo>
                  <a:lnTo>
                    <a:pt x="1602" y="1878"/>
                  </a:lnTo>
                  <a:lnTo>
                    <a:pt x="1566" y="1914"/>
                  </a:lnTo>
                  <a:lnTo>
                    <a:pt x="1566" y="1926"/>
                  </a:lnTo>
                  <a:lnTo>
                    <a:pt x="1560" y="1932"/>
                  </a:lnTo>
                  <a:lnTo>
                    <a:pt x="1554" y="1944"/>
                  </a:lnTo>
                  <a:lnTo>
                    <a:pt x="1542" y="1956"/>
                  </a:lnTo>
                  <a:lnTo>
                    <a:pt x="1518" y="1968"/>
                  </a:lnTo>
                  <a:lnTo>
                    <a:pt x="1512" y="1974"/>
                  </a:lnTo>
                  <a:lnTo>
                    <a:pt x="1512" y="1980"/>
                  </a:lnTo>
                  <a:lnTo>
                    <a:pt x="1518" y="1986"/>
                  </a:lnTo>
                  <a:lnTo>
                    <a:pt x="1548" y="1986"/>
                  </a:lnTo>
                  <a:lnTo>
                    <a:pt x="1560" y="1980"/>
                  </a:lnTo>
                  <a:lnTo>
                    <a:pt x="1572" y="1980"/>
                  </a:lnTo>
                  <a:lnTo>
                    <a:pt x="1584" y="1968"/>
                  </a:lnTo>
                  <a:lnTo>
                    <a:pt x="1602" y="1932"/>
                  </a:lnTo>
                  <a:lnTo>
                    <a:pt x="1608" y="1926"/>
                  </a:lnTo>
                  <a:lnTo>
                    <a:pt x="1614" y="1914"/>
                  </a:lnTo>
                  <a:lnTo>
                    <a:pt x="1626" y="1908"/>
                  </a:lnTo>
                  <a:lnTo>
                    <a:pt x="1632" y="1902"/>
                  </a:lnTo>
                  <a:lnTo>
                    <a:pt x="1632" y="1920"/>
                  </a:lnTo>
                  <a:lnTo>
                    <a:pt x="1638" y="1932"/>
                  </a:lnTo>
                  <a:lnTo>
                    <a:pt x="1638" y="1956"/>
                  </a:lnTo>
                  <a:lnTo>
                    <a:pt x="1626" y="1968"/>
                  </a:lnTo>
                  <a:lnTo>
                    <a:pt x="1614" y="1974"/>
                  </a:lnTo>
                  <a:lnTo>
                    <a:pt x="1602" y="1986"/>
                  </a:lnTo>
                  <a:lnTo>
                    <a:pt x="1602" y="2004"/>
                  </a:lnTo>
                  <a:lnTo>
                    <a:pt x="1608" y="2010"/>
                  </a:lnTo>
                  <a:lnTo>
                    <a:pt x="1614" y="2010"/>
                  </a:lnTo>
                  <a:lnTo>
                    <a:pt x="1632" y="2016"/>
                  </a:lnTo>
                  <a:lnTo>
                    <a:pt x="1662" y="2016"/>
                  </a:lnTo>
                  <a:lnTo>
                    <a:pt x="1668" y="2028"/>
                  </a:lnTo>
                  <a:lnTo>
                    <a:pt x="1644" y="2052"/>
                  </a:lnTo>
                  <a:lnTo>
                    <a:pt x="1644" y="2058"/>
                  </a:lnTo>
                  <a:lnTo>
                    <a:pt x="1650" y="2064"/>
                  </a:lnTo>
                  <a:lnTo>
                    <a:pt x="1668" y="2100"/>
                  </a:lnTo>
                  <a:lnTo>
                    <a:pt x="1674" y="2106"/>
                  </a:lnTo>
                  <a:lnTo>
                    <a:pt x="1674" y="2118"/>
                  </a:lnTo>
                  <a:lnTo>
                    <a:pt x="1626" y="2166"/>
                  </a:lnTo>
                  <a:lnTo>
                    <a:pt x="1626" y="2178"/>
                  </a:lnTo>
                  <a:lnTo>
                    <a:pt x="1638" y="2190"/>
                  </a:lnTo>
                  <a:lnTo>
                    <a:pt x="1644" y="2202"/>
                  </a:lnTo>
                  <a:lnTo>
                    <a:pt x="1668" y="2214"/>
                  </a:lnTo>
                  <a:lnTo>
                    <a:pt x="1680" y="2226"/>
                  </a:lnTo>
                  <a:lnTo>
                    <a:pt x="1692" y="2232"/>
                  </a:lnTo>
                  <a:lnTo>
                    <a:pt x="1716" y="2256"/>
                  </a:lnTo>
                  <a:lnTo>
                    <a:pt x="1728" y="2262"/>
                  </a:lnTo>
                  <a:lnTo>
                    <a:pt x="1800" y="2262"/>
                  </a:lnTo>
                  <a:lnTo>
                    <a:pt x="1824" y="2286"/>
                  </a:lnTo>
                  <a:lnTo>
                    <a:pt x="1842" y="2292"/>
                  </a:lnTo>
                  <a:lnTo>
                    <a:pt x="1872" y="2286"/>
                  </a:lnTo>
                  <a:lnTo>
                    <a:pt x="1902" y="2274"/>
                  </a:lnTo>
                  <a:lnTo>
                    <a:pt x="1932" y="2256"/>
                  </a:lnTo>
                  <a:lnTo>
                    <a:pt x="1944" y="2250"/>
                  </a:lnTo>
                  <a:lnTo>
                    <a:pt x="1944" y="2226"/>
                  </a:lnTo>
                  <a:lnTo>
                    <a:pt x="1956" y="2214"/>
                  </a:lnTo>
                  <a:lnTo>
                    <a:pt x="1962" y="2214"/>
                  </a:lnTo>
                  <a:lnTo>
                    <a:pt x="1974" y="2226"/>
                  </a:lnTo>
                  <a:lnTo>
                    <a:pt x="1974" y="2256"/>
                  </a:lnTo>
                  <a:lnTo>
                    <a:pt x="1992" y="2256"/>
                  </a:lnTo>
                  <a:lnTo>
                    <a:pt x="1980" y="2280"/>
                  </a:lnTo>
                  <a:lnTo>
                    <a:pt x="1998" y="2280"/>
                  </a:lnTo>
                  <a:lnTo>
                    <a:pt x="1998" y="2292"/>
                  </a:lnTo>
                  <a:lnTo>
                    <a:pt x="2004" y="2298"/>
                  </a:lnTo>
                  <a:lnTo>
                    <a:pt x="2010" y="2310"/>
                  </a:lnTo>
                  <a:lnTo>
                    <a:pt x="2016" y="2316"/>
                  </a:lnTo>
                  <a:lnTo>
                    <a:pt x="2028" y="2316"/>
                  </a:lnTo>
                  <a:lnTo>
                    <a:pt x="2040" y="2304"/>
                  </a:lnTo>
                  <a:lnTo>
                    <a:pt x="2046" y="2304"/>
                  </a:lnTo>
                  <a:lnTo>
                    <a:pt x="2052" y="2298"/>
                  </a:lnTo>
                  <a:lnTo>
                    <a:pt x="2070" y="2292"/>
                  </a:lnTo>
                  <a:lnTo>
                    <a:pt x="2082" y="2286"/>
                  </a:lnTo>
                  <a:lnTo>
                    <a:pt x="2088" y="2280"/>
                  </a:lnTo>
                  <a:lnTo>
                    <a:pt x="2100" y="2274"/>
                  </a:lnTo>
                  <a:lnTo>
                    <a:pt x="2124" y="2250"/>
                  </a:lnTo>
                  <a:lnTo>
                    <a:pt x="2136" y="2244"/>
                  </a:lnTo>
                  <a:lnTo>
                    <a:pt x="2148" y="2232"/>
                  </a:lnTo>
                  <a:lnTo>
                    <a:pt x="2160" y="2226"/>
                  </a:lnTo>
                  <a:lnTo>
                    <a:pt x="2154" y="2214"/>
                  </a:lnTo>
                  <a:lnTo>
                    <a:pt x="2190" y="2202"/>
                  </a:lnTo>
                  <a:lnTo>
                    <a:pt x="2202" y="2214"/>
                  </a:lnTo>
                  <a:lnTo>
                    <a:pt x="2220" y="2214"/>
                  </a:lnTo>
                  <a:lnTo>
                    <a:pt x="2256" y="2208"/>
                  </a:lnTo>
                  <a:lnTo>
                    <a:pt x="2298" y="2196"/>
                  </a:lnTo>
                  <a:lnTo>
                    <a:pt x="2316" y="2178"/>
                  </a:lnTo>
                  <a:lnTo>
                    <a:pt x="2328" y="2148"/>
                  </a:lnTo>
                  <a:lnTo>
                    <a:pt x="2334" y="2118"/>
                  </a:lnTo>
                  <a:lnTo>
                    <a:pt x="2340" y="2100"/>
                  </a:lnTo>
                  <a:lnTo>
                    <a:pt x="2346" y="2088"/>
                  </a:lnTo>
                  <a:lnTo>
                    <a:pt x="2376" y="2058"/>
                  </a:lnTo>
                  <a:lnTo>
                    <a:pt x="2382" y="2058"/>
                  </a:lnTo>
                  <a:lnTo>
                    <a:pt x="2382" y="2034"/>
                  </a:lnTo>
                  <a:lnTo>
                    <a:pt x="2388" y="2034"/>
                  </a:lnTo>
                  <a:lnTo>
                    <a:pt x="2394" y="2028"/>
                  </a:lnTo>
                  <a:lnTo>
                    <a:pt x="2406" y="2022"/>
                  </a:lnTo>
                  <a:lnTo>
                    <a:pt x="2418" y="2010"/>
                  </a:lnTo>
                  <a:lnTo>
                    <a:pt x="2424" y="1998"/>
                  </a:lnTo>
                  <a:lnTo>
                    <a:pt x="2442" y="1980"/>
                  </a:lnTo>
                  <a:lnTo>
                    <a:pt x="2442" y="1956"/>
                  </a:lnTo>
                  <a:lnTo>
                    <a:pt x="2448" y="1944"/>
                  </a:lnTo>
                  <a:lnTo>
                    <a:pt x="2454" y="1926"/>
                  </a:lnTo>
                  <a:lnTo>
                    <a:pt x="2460" y="1914"/>
                  </a:lnTo>
                  <a:lnTo>
                    <a:pt x="2490" y="1884"/>
                  </a:lnTo>
                  <a:lnTo>
                    <a:pt x="2502" y="1866"/>
                  </a:lnTo>
                  <a:lnTo>
                    <a:pt x="2526" y="1842"/>
                  </a:lnTo>
                  <a:lnTo>
                    <a:pt x="2538" y="1836"/>
                  </a:lnTo>
                  <a:lnTo>
                    <a:pt x="2550" y="1824"/>
                  </a:lnTo>
                  <a:lnTo>
                    <a:pt x="2556" y="1812"/>
                  </a:lnTo>
                  <a:lnTo>
                    <a:pt x="2556" y="1800"/>
                  </a:lnTo>
                  <a:lnTo>
                    <a:pt x="2562" y="1788"/>
                  </a:lnTo>
                  <a:lnTo>
                    <a:pt x="2562" y="1782"/>
                  </a:lnTo>
                  <a:lnTo>
                    <a:pt x="2586" y="1782"/>
                  </a:lnTo>
                  <a:lnTo>
                    <a:pt x="2610" y="1770"/>
                  </a:lnTo>
                  <a:lnTo>
                    <a:pt x="2622" y="1752"/>
                  </a:lnTo>
                  <a:lnTo>
                    <a:pt x="2646" y="1728"/>
                  </a:lnTo>
                  <a:lnTo>
                    <a:pt x="2670" y="1698"/>
                  </a:lnTo>
                  <a:lnTo>
                    <a:pt x="2688" y="1674"/>
                  </a:lnTo>
                  <a:lnTo>
                    <a:pt x="2700" y="1662"/>
                  </a:lnTo>
                  <a:lnTo>
                    <a:pt x="2700" y="1656"/>
                  </a:lnTo>
                  <a:lnTo>
                    <a:pt x="2706" y="1638"/>
                  </a:lnTo>
                  <a:lnTo>
                    <a:pt x="2706" y="1614"/>
                  </a:lnTo>
                  <a:lnTo>
                    <a:pt x="2712" y="1596"/>
                  </a:lnTo>
                  <a:lnTo>
                    <a:pt x="2718" y="1590"/>
                  </a:lnTo>
                  <a:lnTo>
                    <a:pt x="2730" y="1572"/>
                  </a:lnTo>
                  <a:lnTo>
                    <a:pt x="2754" y="1542"/>
                  </a:lnTo>
                  <a:lnTo>
                    <a:pt x="2772" y="1494"/>
                  </a:lnTo>
                  <a:lnTo>
                    <a:pt x="2796" y="1458"/>
                  </a:lnTo>
                  <a:lnTo>
                    <a:pt x="2808" y="1428"/>
                  </a:lnTo>
                  <a:lnTo>
                    <a:pt x="2814" y="1416"/>
                  </a:lnTo>
                  <a:lnTo>
                    <a:pt x="2814" y="1386"/>
                  </a:lnTo>
                  <a:lnTo>
                    <a:pt x="2802" y="1362"/>
                  </a:lnTo>
                  <a:lnTo>
                    <a:pt x="2820" y="1308"/>
                  </a:lnTo>
                  <a:lnTo>
                    <a:pt x="2832" y="1290"/>
                  </a:lnTo>
                  <a:lnTo>
                    <a:pt x="2838" y="1266"/>
                  </a:lnTo>
                  <a:lnTo>
                    <a:pt x="2838" y="1224"/>
                  </a:lnTo>
                  <a:lnTo>
                    <a:pt x="2832" y="1194"/>
                  </a:lnTo>
                  <a:lnTo>
                    <a:pt x="2832" y="1176"/>
                  </a:lnTo>
                  <a:lnTo>
                    <a:pt x="2802" y="1164"/>
                  </a:lnTo>
                  <a:close/>
                  <a:moveTo>
                    <a:pt x="2016" y="2436"/>
                  </a:moveTo>
                  <a:lnTo>
                    <a:pt x="2022" y="2442"/>
                  </a:lnTo>
                  <a:lnTo>
                    <a:pt x="2028" y="2442"/>
                  </a:lnTo>
                  <a:lnTo>
                    <a:pt x="2040" y="2436"/>
                  </a:lnTo>
                  <a:lnTo>
                    <a:pt x="2046" y="2430"/>
                  </a:lnTo>
                  <a:lnTo>
                    <a:pt x="2034" y="2418"/>
                  </a:lnTo>
                  <a:lnTo>
                    <a:pt x="2016" y="2436"/>
                  </a:lnTo>
                  <a:close/>
                  <a:moveTo>
                    <a:pt x="1992" y="2454"/>
                  </a:moveTo>
                  <a:lnTo>
                    <a:pt x="1974" y="2454"/>
                  </a:lnTo>
                  <a:lnTo>
                    <a:pt x="1962" y="2466"/>
                  </a:lnTo>
                  <a:lnTo>
                    <a:pt x="1962" y="2472"/>
                  </a:lnTo>
                  <a:lnTo>
                    <a:pt x="1962" y="2460"/>
                  </a:lnTo>
                  <a:lnTo>
                    <a:pt x="1938" y="2460"/>
                  </a:lnTo>
                  <a:lnTo>
                    <a:pt x="1926" y="2466"/>
                  </a:lnTo>
                  <a:lnTo>
                    <a:pt x="1914" y="2466"/>
                  </a:lnTo>
                  <a:lnTo>
                    <a:pt x="1908" y="2478"/>
                  </a:lnTo>
                  <a:lnTo>
                    <a:pt x="1890" y="2460"/>
                  </a:lnTo>
                  <a:lnTo>
                    <a:pt x="1854" y="2460"/>
                  </a:lnTo>
                  <a:lnTo>
                    <a:pt x="1830" y="2430"/>
                  </a:lnTo>
                  <a:lnTo>
                    <a:pt x="1824" y="2436"/>
                  </a:lnTo>
                  <a:lnTo>
                    <a:pt x="1818" y="2436"/>
                  </a:lnTo>
                  <a:lnTo>
                    <a:pt x="1812" y="2442"/>
                  </a:lnTo>
                  <a:lnTo>
                    <a:pt x="1806" y="2442"/>
                  </a:lnTo>
                  <a:lnTo>
                    <a:pt x="1776" y="2412"/>
                  </a:lnTo>
                  <a:lnTo>
                    <a:pt x="1776" y="2424"/>
                  </a:lnTo>
                  <a:lnTo>
                    <a:pt x="1782" y="2448"/>
                  </a:lnTo>
                  <a:lnTo>
                    <a:pt x="1782" y="2472"/>
                  </a:lnTo>
                  <a:lnTo>
                    <a:pt x="1776" y="2478"/>
                  </a:lnTo>
                  <a:lnTo>
                    <a:pt x="1776" y="2484"/>
                  </a:lnTo>
                  <a:lnTo>
                    <a:pt x="1770" y="2490"/>
                  </a:lnTo>
                  <a:lnTo>
                    <a:pt x="1770" y="2502"/>
                  </a:lnTo>
                  <a:lnTo>
                    <a:pt x="1776" y="2514"/>
                  </a:lnTo>
                  <a:lnTo>
                    <a:pt x="1776" y="2532"/>
                  </a:lnTo>
                  <a:lnTo>
                    <a:pt x="1764" y="2538"/>
                  </a:lnTo>
                  <a:lnTo>
                    <a:pt x="1758" y="2544"/>
                  </a:lnTo>
                  <a:lnTo>
                    <a:pt x="1752" y="2544"/>
                  </a:lnTo>
                  <a:lnTo>
                    <a:pt x="1740" y="2532"/>
                  </a:lnTo>
                  <a:lnTo>
                    <a:pt x="1740" y="2538"/>
                  </a:lnTo>
                  <a:lnTo>
                    <a:pt x="1734" y="2544"/>
                  </a:lnTo>
                  <a:lnTo>
                    <a:pt x="1734" y="2556"/>
                  </a:lnTo>
                  <a:lnTo>
                    <a:pt x="1728" y="2574"/>
                  </a:lnTo>
                  <a:lnTo>
                    <a:pt x="1728" y="2586"/>
                  </a:lnTo>
                  <a:lnTo>
                    <a:pt x="1740" y="2610"/>
                  </a:lnTo>
                  <a:lnTo>
                    <a:pt x="1740" y="2616"/>
                  </a:lnTo>
                  <a:lnTo>
                    <a:pt x="1746" y="2628"/>
                  </a:lnTo>
                  <a:lnTo>
                    <a:pt x="1770" y="2628"/>
                  </a:lnTo>
                  <a:lnTo>
                    <a:pt x="1752" y="2640"/>
                  </a:lnTo>
                  <a:lnTo>
                    <a:pt x="1758" y="2664"/>
                  </a:lnTo>
                  <a:lnTo>
                    <a:pt x="1770" y="2658"/>
                  </a:lnTo>
                  <a:lnTo>
                    <a:pt x="1776" y="2658"/>
                  </a:lnTo>
                  <a:lnTo>
                    <a:pt x="1782" y="2652"/>
                  </a:lnTo>
                  <a:lnTo>
                    <a:pt x="1794" y="2652"/>
                  </a:lnTo>
                  <a:lnTo>
                    <a:pt x="1800" y="2658"/>
                  </a:lnTo>
                  <a:lnTo>
                    <a:pt x="1818" y="2658"/>
                  </a:lnTo>
                  <a:lnTo>
                    <a:pt x="1830" y="2652"/>
                  </a:lnTo>
                  <a:lnTo>
                    <a:pt x="1836" y="2646"/>
                  </a:lnTo>
                  <a:lnTo>
                    <a:pt x="1842" y="2634"/>
                  </a:lnTo>
                  <a:lnTo>
                    <a:pt x="1854" y="2634"/>
                  </a:lnTo>
                  <a:lnTo>
                    <a:pt x="1860" y="2640"/>
                  </a:lnTo>
                  <a:lnTo>
                    <a:pt x="1860" y="2646"/>
                  </a:lnTo>
                  <a:lnTo>
                    <a:pt x="1848" y="2658"/>
                  </a:lnTo>
                  <a:lnTo>
                    <a:pt x="1866" y="2664"/>
                  </a:lnTo>
                  <a:lnTo>
                    <a:pt x="1884" y="2646"/>
                  </a:lnTo>
                  <a:lnTo>
                    <a:pt x="1890" y="2634"/>
                  </a:lnTo>
                  <a:lnTo>
                    <a:pt x="1902" y="2628"/>
                  </a:lnTo>
                  <a:lnTo>
                    <a:pt x="1908" y="2616"/>
                  </a:lnTo>
                  <a:lnTo>
                    <a:pt x="1920" y="2604"/>
                  </a:lnTo>
                  <a:lnTo>
                    <a:pt x="1914" y="2604"/>
                  </a:lnTo>
                  <a:lnTo>
                    <a:pt x="1902" y="2592"/>
                  </a:lnTo>
                  <a:lnTo>
                    <a:pt x="1920" y="2562"/>
                  </a:lnTo>
                  <a:lnTo>
                    <a:pt x="1950" y="2562"/>
                  </a:lnTo>
                  <a:lnTo>
                    <a:pt x="1962" y="2538"/>
                  </a:lnTo>
                  <a:lnTo>
                    <a:pt x="1962" y="2514"/>
                  </a:lnTo>
                  <a:lnTo>
                    <a:pt x="1968" y="2502"/>
                  </a:lnTo>
                  <a:lnTo>
                    <a:pt x="1980" y="2496"/>
                  </a:lnTo>
                  <a:lnTo>
                    <a:pt x="1986" y="2484"/>
                  </a:lnTo>
                  <a:lnTo>
                    <a:pt x="1992" y="2478"/>
                  </a:lnTo>
                  <a:lnTo>
                    <a:pt x="1998" y="2466"/>
                  </a:lnTo>
                  <a:lnTo>
                    <a:pt x="1998" y="2460"/>
                  </a:lnTo>
                  <a:lnTo>
                    <a:pt x="1992" y="2454"/>
                  </a:lnTo>
                  <a:close/>
                  <a:moveTo>
                    <a:pt x="1902" y="246"/>
                  </a:moveTo>
                  <a:lnTo>
                    <a:pt x="1890" y="258"/>
                  </a:lnTo>
                  <a:lnTo>
                    <a:pt x="1890" y="270"/>
                  </a:lnTo>
                  <a:lnTo>
                    <a:pt x="1884" y="282"/>
                  </a:lnTo>
                  <a:lnTo>
                    <a:pt x="1884" y="294"/>
                  </a:lnTo>
                  <a:lnTo>
                    <a:pt x="1896" y="300"/>
                  </a:lnTo>
                  <a:lnTo>
                    <a:pt x="1920" y="300"/>
                  </a:lnTo>
                  <a:lnTo>
                    <a:pt x="1926" y="294"/>
                  </a:lnTo>
                  <a:lnTo>
                    <a:pt x="1932" y="294"/>
                  </a:lnTo>
                  <a:lnTo>
                    <a:pt x="1926" y="282"/>
                  </a:lnTo>
                  <a:lnTo>
                    <a:pt x="1932" y="252"/>
                  </a:lnTo>
                  <a:lnTo>
                    <a:pt x="1920" y="252"/>
                  </a:lnTo>
                  <a:lnTo>
                    <a:pt x="1908" y="246"/>
                  </a:lnTo>
                  <a:lnTo>
                    <a:pt x="1902" y="246"/>
                  </a:lnTo>
                  <a:close/>
                  <a:moveTo>
                    <a:pt x="1770" y="2334"/>
                  </a:moveTo>
                  <a:lnTo>
                    <a:pt x="1758" y="2376"/>
                  </a:lnTo>
                  <a:lnTo>
                    <a:pt x="1812" y="2328"/>
                  </a:lnTo>
                  <a:lnTo>
                    <a:pt x="1770" y="2334"/>
                  </a:lnTo>
                  <a:close/>
                  <a:moveTo>
                    <a:pt x="2034" y="2400"/>
                  </a:moveTo>
                  <a:lnTo>
                    <a:pt x="2016" y="2358"/>
                  </a:lnTo>
                  <a:lnTo>
                    <a:pt x="1998" y="2376"/>
                  </a:lnTo>
                  <a:lnTo>
                    <a:pt x="1998" y="2394"/>
                  </a:lnTo>
                  <a:lnTo>
                    <a:pt x="2010" y="2406"/>
                  </a:lnTo>
                  <a:lnTo>
                    <a:pt x="2028" y="2406"/>
                  </a:lnTo>
                  <a:lnTo>
                    <a:pt x="2034" y="2400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27" name="South Africa" descr="© INSCALE GmbH, 05.05.2010&#10;http://www.presentationload.com/">
              <a:extLst>
                <a:ext uri="{FF2B5EF4-FFF2-40B4-BE49-F238E27FC236}">
                  <a16:creationId xmlns:a16="http://schemas.microsoft.com/office/drawing/2014/main" id="{8C309F88-A44B-4B6A-8F09-33E45BCDD389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6059070" y="5322716"/>
              <a:ext cx="503259" cy="458911"/>
            </a:xfrm>
            <a:custGeom>
              <a:avLst/>
              <a:gdLst>
                <a:gd name="T0" fmla="*/ 2147483647 w 1134"/>
                <a:gd name="T1" fmla="*/ 2147483647 h 1020"/>
                <a:gd name="T2" fmla="*/ 2147483647 w 1134"/>
                <a:gd name="T3" fmla="*/ 2147483647 h 1020"/>
                <a:gd name="T4" fmla="*/ 2147483647 w 1134"/>
                <a:gd name="T5" fmla="*/ 2147483647 h 1020"/>
                <a:gd name="T6" fmla="*/ 2147483647 w 1134"/>
                <a:gd name="T7" fmla="*/ 2147483647 h 1020"/>
                <a:gd name="T8" fmla="*/ 2147483647 w 1134"/>
                <a:gd name="T9" fmla="*/ 2147483647 h 1020"/>
                <a:gd name="T10" fmla="*/ 2147483647 w 1134"/>
                <a:gd name="T11" fmla="*/ 2147483647 h 1020"/>
                <a:gd name="T12" fmla="*/ 2147483647 w 1134"/>
                <a:gd name="T13" fmla="*/ 2147483647 h 1020"/>
                <a:gd name="T14" fmla="*/ 2147483647 w 1134"/>
                <a:gd name="T15" fmla="*/ 2147483647 h 1020"/>
                <a:gd name="T16" fmla="*/ 2147483647 w 1134"/>
                <a:gd name="T17" fmla="*/ 2147483647 h 1020"/>
                <a:gd name="T18" fmla="*/ 2147483647 w 1134"/>
                <a:gd name="T19" fmla="*/ 2147483647 h 1020"/>
                <a:gd name="T20" fmla="*/ 2147483647 w 1134"/>
                <a:gd name="T21" fmla="*/ 2147483647 h 1020"/>
                <a:gd name="T22" fmla="*/ 2147483647 w 1134"/>
                <a:gd name="T23" fmla="*/ 2147483647 h 1020"/>
                <a:gd name="T24" fmla="*/ 2147483647 w 1134"/>
                <a:gd name="T25" fmla="*/ 2147483647 h 1020"/>
                <a:gd name="T26" fmla="*/ 2147483647 w 1134"/>
                <a:gd name="T27" fmla="*/ 2147483647 h 1020"/>
                <a:gd name="T28" fmla="*/ 2147483647 w 1134"/>
                <a:gd name="T29" fmla="*/ 2147483647 h 1020"/>
                <a:gd name="T30" fmla="*/ 2147483647 w 1134"/>
                <a:gd name="T31" fmla="*/ 2147483647 h 1020"/>
                <a:gd name="T32" fmla="*/ 2147483647 w 1134"/>
                <a:gd name="T33" fmla="*/ 2147483647 h 1020"/>
                <a:gd name="T34" fmla="*/ 2147483647 w 1134"/>
                <a:gd name="T35" fmla="*/ 2147483647 h 1020"/>
                <a:gd name="T36" fmla="*/ 2147483647 w 1134"/>
                <a:gd name="T37" fmla="*/ 2147483647 h 1020"/>
                <a:gd name="T38" fmla="*/ 2147483647 w 1134"/>
                <a:gd name="T39" fmla="*/ 2147483647 h 1020"/>
                <a:gd name="T40" fmla="*/ 2147483647 w 1134"/>
                <a:gd name="T41" fmla="*/ 2147483647 h 1020"/>
                <a:gd name="T42" fmla="*/ 2147483647 w 1134"/>
                <a:gd name="T43" fmla="*/ 2147483647 h 1020"/>
                <a:gd name="T44" fmla="*/ 2147483647 w 1134"/>
                <a:gd name="T45" fmla="*/ 2147483647 h 1020"/>
                <a:gd name="T46" fmla="*/ 2147483647 w 1134"/>
                <a:gd name="T47" fmla="*/ 2147483647 h 1020"/>
                <a:gd name="T48" fmla="*/ 2147483647 w 1134"/>
                <a:gd name="T49" fmla="*/ 2147483647 h 1020"/>
                <a:gd name="T50" fmla="*/ 2147483647 w 1134"/>
                <a:gd name="T51" fmla="*/ 2147483647 h 1020"/>
                <a:gd name="T52" fmla="*/ 2147483647 w 1134"/>
                <a:gd name="T53" fmla="*/ 2147483647 h 1020"/>
                <a:gd name="T54" fmla="*/ 2147483647 w 1134"/>
                <a:gd name="T55" fmla="*/ 2147483647 h 1020"/>
                <a:gd name="T56" fmla="*/ 2147483647 w 1134"/>
                <a:gd name="T57" fmla="*/ 2147483647 h 1020"/>
                <a:gd name="T58" fmla="*/ 2147483647 w 1134"/>
                <a:gd name="T59" fmla="*/ 2147483647 h 1020"/>
                <a:gd name="T60" fmla="*/ 2147483647 w 1134"/>
                <a:gd name="T61" fmla="*/ 2147483647 h 1020"/>
                <a:gd name="T62" fmla="*/ 0 w 1134"/>
                <a:gd name="T63" fmla="*/ 2147483647 h 1020"/>
                <a:gd name="T64" fmla="*/ 2147483647 w 1134"/>
                <a:gd name="T65" fmla="*/ 2147483647 h 1020"/>
                <a:gd name="T66" fmla="*/ 2147483647 w 1134"/>
                <a:gd name="T67" fmla="*/ 2147483647 h 1020"/>
                <a:gd name="T68" fmla="*/ 2147483647 w 1134"/>
                <a:gd name="T69" fmla="*/ 2147483647 h 1020"/>
                <a:gd name="T70" fmla="*/ 2147483647 w 1134"/>
                <a:gd name="T71" fmla="*/ 2147483647 h 1020"/>
                <a:gd name="T72" fmla="*/ 2147483647 w 1134"/>
                <a:gd name="T73" fmla="*/ 2147483647 h 1020"/>
                <a:gd name="T74" fmla="*/ 2147483647 w 1134"/>
                <a:gd name="T75" fmla="*/ 2147483647 h 1020"/>
                <a:gd name="T76" fmla="*/ 2147483647 w 1134"/>
                <a:gd name="T77" fmla="*/ 2147483647 h 1020"/>
                <a:gd name="T78" fmla="*/ 2147483647 w 1134"/>
                <a:gd name="T79" fmla="*/ 2147483647 h 1020"/>
                <a:gd name="T80" fmla="*/ 2147483647 w 1134"/>
                <a:gd name="T81" fmla="*/ 2147483647 h 1020"/>
                <a:gd name="T82" fmla="*/ 2147483647 w 1134"/>
                <a:gd name="T83" fmla="*/ 2147483647 h 1020"/>
                <a:gd name="T84" fmla="*/ 2147483647 w 1134"/>
                <a:gd name="T85" fmla="*/ 2147483647 h 1020"/>
                <a:gd name="T86" fmla="*/ 2147483647 w 1134"/>
                <a:gd name="T87" fmla="*/ 2147483647 h 1020"/>
                <a:gd name="T88" fmla="*/ 2147483647 w 1134"/>
                <a:gd name="T89" fmla="*/ 2147483647 h 1020"/>
                <a:gd name="T90" fmla="*/ 2147483647 w 1134"/>
                <a:gd name="T91" fmla="*/ 2147483647 h 1020"/>
                <a:gd name="T92" fmla="*/ 2147483647 w 1134"/>
                <a:gd name="T93" fmla="*/ 2147483647 h 1020"/>
                <a:gd name="T94" fmla="*/ 2147483647 w 1134"/>
                <a:gd name="T95" fmla="*/ 2147483647 h 1020"/>
                <a:gd name="T96" fmla="*/ 2147483647 w 1134"/>
                <a:gd name="T97" fmla="*/ 2147483647 h 1020"/>
                <a:gd name="T98" fmla="*/ 2147483647 w 1134"/>
                <a:gd name="T99" fmla="*/ 2147483647 h 1020"/>
                <a:gd name="T100" fmla="*/ 2147483647 w 1134"/>
                <a:gd name="T101" fmla="*/ 2147483647 h 1020"/>
                <a:gd name="T102" fmla="*/ 2147483647 w 1134"/>
                <a:gd name="T103" fmla="*/ 2147483647 h 1020"/>
                <a:gd name="T104" fmla="*/ 2147483647 w 1134"/>
                <a:gd name="T105" fmla="*/ 2147483647 h 1020"/>
                <a:gd name="T106" fmla="*/ 2147483647 w 1134"/>
                <a:gd name="T107" fmla="*/ 2147483647 h 1020"/>
                <a:gd name="T108" fmla="*/ 2147483647 w 1134"/>
                <a:gd name="T109" fmla="*/ 2147483647 h 1020"/>
                <a:gd name="T110" fmla="*/ 2147483647 w 1134"/>
                <a:gd name="T111" fmla="*/ 2147483647 h 1020"/>
                <a:gd name="T112" fmla="*/ 2147483647 w 1134"/>
                <a:gd name="T113" fmla="*/ 2147483647 h 1020"/>
                <a:gd name="T114" fmla="*/ 2147483647 w 1134"/>
                <a:gd name="T115" fmla="*/ 2147483647 h 1020"/>
                <a:gd name="T116" fmla="*/ 2147483647 w 1134"/>
                <a:gd name="T117" fmla="*/ 2147483647 h 1020"/>
                <a:gd name="T118" fmla="*/ 2147483647 w 1134"/>
                <a:gd name="T119" fmla="*/ 2147483647 h 1020"/>
                <a:gd name="T120" fmla="*/ 2147483647 w 1134"/>
                <a:gd name="T121" fmla="*/ 2147483647 h 1020"/>
                <a:gd name="T122" fmla="*/ 2147483647 w 1134"/>
                <a:gd name="T123" fmla="*/ 2147483647 h 1020"/>
                <a:gd name="T124" fmla="*/ 2147483647 w 1134"/>
                <a:gd name="T125" fmla="*/ 2147483647 h 102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134"/>
                <a:gd name="T190" fmla="*/ 0 h 1020"/>
                <a:gd name="T191" fmla="*/ 1134 w 1134"/>
                <a:gd name="T192" fmla="*/ 1020 h 1020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134" h="1020">
                  <a:moveTo>
                    <a:pt x="1116" y="372"/>
                  </a:moveTo>
                  <a:lnTo>
                    <a:pt x="1098" y="372"/>
                  </a:lnTo>
                  <a:lnTo>
                    <a:pt x="1092" y="378"/>
                  </a:lnTo>
                  <a:lnTo>
                    <a:pt x="1086" y="378"/>
                  </a:lnTo>
                  <a:lnTo>
                    <a:pt x="1074" y="420"/>
                  </a:lnTo>
                  <a:lnTo>
                    <a:pt x="1062" y="420"/>
                  </a:lnTo>
                  <a:lnTo>
                    <a:pt x="1050" y="414"/>
                  </a:lnTo>
                  <a:lnTo>
                    <a:pt x="1032" y="414"/>
                  </a:lnTo>
                  <a:lnTo>
                    <a:pt x="1020" y="402"/>
                  </a:lnTo>
                  <a:lnTo>
                    <a:pt x="1008" y="396"/>
                  </a:lnTo>
                  <a:lnTo>
                    <a:pt x="996" y="372"/>
                  </a:lnTo>
                  <a:lnTo>
                    <a:pt x="996" y="348"/>
                  </a:lnTo>
                  <a:lnTo>
                    <a:pt x="1002" y="336"/>
                  </a:lnTo>
                  <a:lnTo>
                    <a:pt x="1014" y="324"/>
                  </a:lnTo>
                  <a:lnTo>
                    <a:pt x="1014" y="312"/>
                  </a:lnTo>
                  <a:lnTo>
                    <a:pt x="1020" y="300"/>
                  </a:lnTo>
                  <a:lnTo>
                    <a:pt x="1032" y="288"/>
                  </a:lnTo>
                  <a:lnTo>
                    <a:pt x="1038" y="288"/>
                  </a:lnTo>
                  <a:lnTo>
                    <a:pt x="1050" y="294"/>
                  </a:lnTo>
                  <a:lnTo>
                    <a:pt x="1062" y="306"/>
                  </a:lnTo>
                  <a:lnTo>
                    <a:pt x="1086" y="270"/>
                  </a:lnTo>
                  <a:lnTo>
                    <a:pt x="1086" y="180"/>
                  </a:lnTo>
                  <a:lnTo>
                    <a:pt x="1056" y="120"/>
                  </a:lnTo>
                  <a:lnTo>
                    <a:pt x="1056" y="102"/>
                  </a:lnTo>
                  <a:lnTo>
                    <a:pt x="1050" y="90"/>
                  </a:lnTo>
                  <a:lnTo>
                    <a:pt x="1050" y="72"/>
                  </a:lnTo>
                  <a:lnTo>
                    <a:pt x="1044" y="54"/>
                  </a:lnTo>
                  <a:lnTo>
                    <a:pt x="1044" y="24"/>
                  </a:lnTo>
                  <a:lnTo>
                    <a:pt x="1026" y="12"/>
                  </a:lnTo>
                  <a:lnTo>
                    <a:pt x="966" y="12"/>
                  </a:lnTo>
                  <a:lnTo>
                    <a:pt x="954" y="6"/>
                  </a:lnTo>
                  <a:lnTo>
                    <a:pt x="948" y="6"/>
                  </a:lnTo>
                  <a:lnTo>
                    <a:pt x="936" y="0"/>
                  </a:lnTo>
                  <a:lnTo>
                    <a:pt x="876" y="0"/>
                  </a:lnTo>
                  <a:lnTo>
                    <a:pt x="864" y="24"/>
                  </a:lnTo>
                  <a:lnTo>
                    <a:pt x="852" y="24"/>
                  </a:lnTo>
                  <a:lnTo>
                    <a:pt x="840" y="30"/>
                  </a:lnTo>
                  <a:lnTo>
                    <a:pt x="828" y="30"/>
                  </a:lnTo>
                  <a:lnTo>
                    <a:pt x="822" y="36"/>
                  </a:lnTo>
                  <a:lnTo>
                    <a:pt x="810" y="60"/>
                  </a:lnTo>
                  <a:lnTo>
                    <a:pt x="768" y="102"/>
                  </a:lnTo>
                  <a:lnTo>
                    <a:pt x="756" y="108"/>
                  </a:lnTo>
                  <a:lnTo>
                    <a:pt x="750" y="108"/>
                  </a:lnTo>
                  <a:lnTo>
                    <a:pt x="738" y="114"/>
                  </a:lnTo>
                  <a:lnTo>
                    <a:pt x="726" y="138"/>
                  </a:lnTo>
                  <a:lnTo>
                    <a:pt x="726" y="174"/>
                  </a:lnTo>
                  <a:lnTo>
                    <a:pt x="714" y="180"/>
                  </a:lnTo>
                  <a:lnTo>
                    <a:pt x="708" y="192"/>
                  </a:lnTo>
                  <a:lnTo>
                    <a:pt x="702" y="198"/>
                  </a:lnTo>
                  <a:lnTo>
                    <a:pt x="690" y="204"/>
                  </a:lnTo>
                  <a:lnTo>
                    <a:pt x="672" y="210"/>
                  </a:lnTo>
                  <a:lnTo>
                    <a:pt x="654" y="228"/>
                  </a:lnTo>
                  <a:lnTo>
                    <a:pt x="654" y="240"/>
                  </a:lnTo>
                  <a:lnTo>
                    <a:pt x="648" y="252"/>
                  </a:lnTo>
                  <a:lnTo>
                    <a:pt x="642" y="270"/>
                  </a:lnTo>
                  <a:lnTo>
                    <a:pt x="636" y="282"/>
                  </a:lnTo>
                  <a:lnTo>
                    <a:pt x="630" y="288"/>
                  </a:lnTo>
                  <a:lnTo>
                    <a:pt x="618" y="294"/>
                  </a:lnTo>
                  <a:lnTo>
                    <a:pt x="606" y="294"/>
                  </a:lnTo>
                  <a:lnTo>
                    <a:pt x="600" y="288"/>
                  </a:lnTo>
                  <a:lnTo>
                    <a:pt x="594" y="294"/>
                  </a:lnTo>
                  <a:lnTo>
                    <a:pt x="582" y="300"/>
                  </a:lnTo>
                  <a:lnTo>
                    <a:pt x="570" y="300"/>
                  </a:lnTo>
                  <a:lnTo>
                    <a:pt x="564" y="294"/>
                  </a:lnTo>
                  <a:lnTo>
                    <a:pt x="552" y="288"/>
                  </a:lnTo>
                  <a:lnTo>
                    <a:pt x="546" y="282"/>
                  </a:lnTo>
                  <a:lnTo>
                    <a:pt x="516" y="282"/>
                  </a:lnTo>
                  <a:lnTo>
                    <a:pt x="504" y="270"/>
                  </a:lnTo>
                  <a:lnTo>
                    <a:pt x="492" y="264"/>
                  </a:lnTo>
                  <a:lnTo>
                    <a:pt x="486" y="258"/>
                  </a:lnTo>
                  <a:lnTo>
                    <a:pt x="474" y="252"/>
                  </a:lnTo>
                  <a:lnTo>
                    <a:pt x="462" y="252"/>
                  </a:lnTo>
                  <a:lnTo>
                    <a:pt x="450" y="258"/>
                  </a:lnTo>
                  <a:lnTo>
                    <a:pt x="444" y="264"/>
                  </a:lnTo>
                  <a:lnTo>
                    <a:pt x="438" y="276"/>
                  </a:lnTo>
                  <a:lnTo>
                    <a:pt x="438" y="288"/>
                  </a:lnTo>
                  <a:lnTo>
                    <a:pt x="432" y="300"/>
                  </a:lnTo>
                  <a:lnTo>
                    <a:pt x="432" y="324"/>
                  </a:lnTo>
                  <a:lnTo>
                    <a:pt x="420" y="324"/>
                  </a:lnTo>
                  <a:lnTo>
                    <a:pt x="414" y="330"/>
                  </a:lnTo>
                  <a:lnTo>
                    <a:pt x="408" y="330"/>
                  </a:lnTo>
                  <a:lnTo>
                    <a:pt x="402" y="336"/>
                  </a:lnTo>
                  <a:lnTo>
                    <a:pt x="396" y="348"/>
                  </a:lnTo>
                  <a:lnTo>
                    <a:pt x="390" y="354"/>
                  </a:lnTo>
                  <a:lnTo>
                    <a:pt x="390" y="360"/>
                  </a:lnTo>
                  <a:lnTo>
                    <a:pt x="366" y="360"/>
                  </a:lnTo>
                  <a:lnTo>
                    <a:pt x="366" y="378"/>
                  </a:lnTo>
                  <a:lnTo>
                    <a:pt x="288" y="378"/>
                  </a:lnTo>
                  <a:lnTo>
                    <a:pt x="288" y="348"/>
                  </a:lnTo>
                  <a:lnTo>
                    <a:pt x="294" y="336"/>
                  </a:lnTo>
                  <a:lnTo>
                    <a:pt x="294" y="330"/>
                  </a:lnTo>
                  <a:lnTo>
                    <a:pt x="300" y="318"/>
                  </a:lnTo>
                  <a:lnTo>
                    <a:pt x="300" y="294"/>
                  </a:lnTo>
                  <a:lnTo>
                    <a:pt x="294" y="288"/>
                  </a:lnTo>
                  <a:lnTo>
                    <a:pt x="294" y="270"/>
                  </a:lnTo>
                  <a:lnTo>
                    <a:pt x="288" y="258"/>
                  </a:lnTo>
                  <a:lnTo>
                    <a:pt x="282" y="240"/>
                  </a:lnTo>
                  <a:lnTo>
                    <a:pt x="276" y="234"/>
                  </a:lnTo>
                  <a:lnTo>
                    <a:pt x="264" y="228"/>
                  </a:lnTo>
                  <a:lnTo>
                    <a:pt x="258" y="222"/>
                  </a:lnTo>
                  <a:lnTo>
                    <a:pt x="246" y="216"/>
                  </a:lnTo>
                  <a:lnTo>
                    <a:pt x="240" y="510"/>
                  </a:lnTo>
                  <a:lnTo>
                    <a:pt x="222" y="510"/>
                  </a:lnTo>
                  <a:lnTo>
                    <a:pt x="210" y="516"/>
                  </a:lnTo>
                  <a:lnTo>
                    <a:pt x="204" y="522"/>
                  </a:lnTo>
                  <a:lnTo>
                    <a:pt x="204" y="528"/>
                  </a:lnTo>
                  <a:lnTo>
                    <a:pt x="192" y="528"/>
                  </a:lnTo>
                  <a:lnTo>
                    <a:pt x="192" y="552"/>
                  </a:lnTo>
                  <a:lnTo>
                    <a:pt x="168" y="552"/>
                  </a:lnTo>
                  <a:lnTo>
                    <a:pt x="156" y="540"/>
                  </a:lnTo>
                  <a:lnTo>
                    <a:pt x="144" y="540"/>
                  </a:lnTo>
                  <a:lnTo>
                    <a:pt x="132" y="552"/>
                  </a:lnTo>
                  <a:lnTo>
                    <a:pt x="108" y="552"/>
                  </a:lnTo>
                  <a:lnTo>
                    <a:pt x="102" y="546"/>
                  </a:lnTo>
                  <a:lnTo>
                    <a:pt x="102" y="540"/>
                  </a:lnTo>
                  <a:lnTo>
                    <a:pt x="96" y="534"/>
                  </a:lnTo>
                  <a:lnTo>
                    <a:pt x="72" y="534"/>
                  </a:lnTo>
                  <a:lnTo>
                    <a:pt x="66" y="528"/>
                  </a:lnTo>
                  <a:lnTo>
                    <a:pt x="60" y="516"/>
                  </a:lnTo>
                  <a:lnTo>
                    <a:pt x="60" y="492"/>
                  </a:lnTo>
                  <a:lnTo>
                    <a:pt x="42" y="474"/>
                  </a:lnTo>
                  <a:lnTo>
                    <a:pt x="36" y="474"/>
                  </a:lnTo>
                  <a:lnTo>
                    <a:pt x="30" y="480"/>
                  </a:lnTo>
                  <a:lnTo>
                    <a:pt x="30" y="486"/>
                  </a:lnTo>
                  <a:lnTo>
                    <a:pt x="24" y="498"/>
                  </a:lnTo>
                  <a:lnTo>
                    <a:pt x="18" y="504"/>
                  </a:lnTo>
                  <a:lnTo>
                    <a:pt x="18" y="510"/>
                  </a:lnTo>
                  <a:lnTo>
                    <a:pt x="0" y="522"/>
                  </a:lnTo>
                  <a:lnTo>
                    <a:pt x="0" y="516"/>
                  </a:lnTo>
                  <a:lnTo>
                    <a:pt x="0" y="528"/>
                  </a:lnTo>
                  <a:lnTo>
                    <a:pt x="6" y="540"/>
                  </a:lnTo>
                  <a:lnTo>
                    <a:pt x="6" y="552"/>
                  </a:lnTo>
                  <a:lnTo>
                    <a:pt x="36" y="582"/>
                  </a:lnTo>
                  <a:lnTo>
                    <a:pt x="42" y="600"/>
                  </a:lnTo>
                  <a:lnTo>
                    <a:pt x="42" y="648"/>
                  </a:lnTo>
                  <a:lnTo>
                    <a:pt x="48" y="672"/>
                  </a:lnTo>
                  <a:lnTo>
                    <a:pt x="54" y="690"/>
                  </a:lnTo>
                  <a:lnTo>
                    <a:pt x="72" y="714"/>
                  </a:lnTo>
                  <a:lnTo>
                    <a:pt x="96" y="738"/>
                  </a:lnTo>
                  <a:lnTo>
                    <a:pt x="114" y="762"/>
                  </a:lnTo>
                  <a:lnTo>
                    <a:pt x="120" y="786"/>
                  </a:lnTo>
                  <a:lnTo>
                    <a:pt x="120" y="834"/>
                  </a:lnTo>
                  <a:lnTo>
                    <a:pt x="114" y="846"/>
                  </a:lnTo>
                  <a:lnTo>
                    <a:pt x="114" y="852"/>
                  </a:lnTo>
                  <a:lnTo>
                    <a:pt x="90" y="852"/>
                  </a:lnTo>
                  <a:lnTo>
                    <a:pt x="90" y="876"/>
                  </a:lnTo>
                  <a:lnTo>
                    <a:pt x="96" y="888"/>
                  </a:lnTo>
                  <a:lnTo>
                    <a:pt x="108" y="906"/>
                  </a:lnTo>
                  <a:lnTo>
                    <a:pt x="114" y="918"/>
                  </a:lnTo>
                  <a:lnTo>
                    <a:pt x="114" y="960"/>
                  </a:lnTo>
                  <a:lnTo>
                    <a:pt x="120" y="972"/>
                  </a:lnTo>
                  <a:lnTo>
                    <a:pt x="120" y="978"/>
                  </a:lnTo>
                  <a:lnTo>
                    <a:pt x="126" y="978"/>
                  </a:lnTo>
                  <a:lnTo>
                    <a:pt x="126" y="972"/>
                  </a:lnTo>
                  <a:lnTo>
                    <a:pt x="132" y="966"/>
                  </a:lnTo>
                  <a:lnTo>
                    <a:pt x="144" y="966"/>
                  </a:lnTo>
                  <a:lnTo>
                    <a:pt x="150" y="972"/>
                  </a:lnTo>
                  <a:lnTo>
                    <a:pt x="180" y="984"/>
                  </a:lnTo>
                  <a:lnTo>
                    <a:pt x="180" y="996"/>
                  </a:lnTo>
                  <a:lnTo>
                    <a:pt x="204" y="1020"/>
                  </a:lnTo>
                  <a:lnTo>
                    <a:pt x="216" y="1020"/>
                  </a:lnTo>
                  <a:lnTo>
                    <a:pt x="240" y="1008"/>
                  </a:lnTo>
                  <a:lnTo>
                    <a:pt x="246" y="996"/>
                  </a:lnTo>
                  <a:lnTo>
                    <a:pt x="252" y="990"/>
                  </a:lnTo>
                  <a:lnTo>
                    <a:pt x="264" y="984"/>
                  </a:lnTo>
                  <a:lnTo>
                    <a:pt x="294" y="984"/>
                  </a:lnTo>
                  <a:lnTo>
                    <a:pt x="306" y="990"/>
                  </a:lnTo>
                  <a:lnTo>
                    <a:pt x="354" y="990"/>
                  </a:lnTo>
                  <a:lnTo>
                    <a:pt x="354" y="984"/>
                  </a:lnTo>
                  <a:lnTo>
                    <a:pt x="360" y="978"/>
                  </a:lnTo>
                  <a:lnTo>
                    <a:pt x="360" y="966"/>
                  </a:lnTo>
                  <a:lnTo>
                    <a:pt x="366" y="960"/>
                  </a:lnTo>
                  <a:lnTo>
                    <a:pt x="378" y="954"/>
                  </a:lnTo>
                  <a:lnTo>
                    <a:pt x="408" y="954"/>
                  </a:lnTo>
                  <a:lnTo>
                    <a:pt x="420" y="960"/>
                  </a:lnTo>
                  <a:lnTo>
                    <a:pt x="432" y="960"/>
                  </a:lnTo>
                  <a:lnTo>
                    <a:pt x="438" y="966"/>
                  </a:lnTo>
                  <a:lnTo>
                    <a:pt x="444" y="960"/>
                  </a:lnTo>
                  <a:lnTo>
                    <a:pt x="456" y="960"/>
                  </a:lnTo>
                  <a:lnTo>
                    <a:pt x="468" y="954"/>
                  </a:lnTo>
                  <a:lnTo>
                    <a:pt x="504" y="954"/>
                  </a:lnTo>
                  <a:lnTo>
                    <a:pt x="522" y="960"/>
                  </a:lnTo>
                  <a:lnTo>
                    <a:pt x="534" y="966"/>
                  </a:lnTo>
                  <a:lnTo>
                    <a:pt x="552" y="966"/>
                  </a:lnTo>
                  <a:lnTo>
                    <a:pt x="558" y="960"/>
                  </a:lnTo>
                  <a:lnTo>
                    <a:pt x="570" y="954"/>
                  </a:lnTo>
                  <a:lnTo>
                    <a:pt x="606" y="954"/>
                  </a:lnTo>
                  <a:lnTo>
                    <a:pt x="618" y="948"/>
                  </a:lnTo>
                  <a:lnTo>
                    <a:pt x="624" y="942"/>
                  </a:lnTo>
                  <a:lnTo>
                    <a:pt x="636" y="936"/>
                  </a:lnTo>
                  <a:lnTo>
                    <a:pt x="684" y="936"/>
                  </a:lnTo>
                  <a:lnTo>
                    <a:pt x="708" y="924"/>
                  </a:lnTo>
                  <a:lnTo>
                    <a:pt x="720" y="912"/>
                  </a:lnTo>
                  <a:lnTo>
                    <a:pt x="738" y="900"/>
                  </a:lnTo>
                  <a:lnTo>
                    <a:pt x="774" y="864"/>
                  </a:lnTo>
                  <a:lnTo>
                    <a:pt x="786" y="858"/>
                  </a:lnTo>
                  <a:lnTo>
                    <a:pt x="804" y="846"/>
                  </a:lnTo>
                  <a:lnTo>
                    <a:pt x="900" y="750"/>
                  </a:lnTo>
                  <a:lnTo>
                    <a:pt x="918" y="750"/>
                  </a:lnTo>
                  <a:lnTo>
                    <a:pt x="924" y="744"/>
                  </a:lnTo>
                  <a:lnTo>
                    <a:pt x="960" y="696"/>
                  </a:lnTo>
                  <a:lnTo>
                    <a:pt x="972" y="672"/>
                  </a:lnTo>
                  <a:lnTo>
                    <a:pt x="984" y="654"/>
                  </a:lnTo>
                  <a:lnTo>
                    <a:pt x="990" y="642"/>
                  </a:lnTo>
                  <a:lnTo>
                    <a:pt x="1002" y="606"/>
                  </a:lnTo>
                  <a:lnTo>
                    <a:pt x="1014" y="588"/>
                  </a:lnTo>
                  <a:lnTo>
                    <a:pt x="1020" y="576"/>
                  </a:lnTo>
                  <a:lnTo>
                    <a:pt x="1026" y="570"/>
                  </a:lnTo>
                  <a:lnTo>
                    <a:pt x="1038" y="564"/>
                  </a:lnTo>
                  <a:lnTo>
                    <a:pt x="1050" y="552"/>
                  </a:lnTo>
                  <a:lnTo>
                    <a:pt x="1068" y="546"/>
                  </a:lnTo>
                  <a:lnTo>
                    <a:pt x="1086" y="534"/>
                  </a:lnTo>
                  <a:lnTo>
                    <a:pt x="1098" y="510"/>
                  </a:lnTo>
                  <a:lnTo>
                    <a:pt x="1098" y="498"/>
                  </a:lnTo>
                  <a:lnTo>
                    <a:pt x="1104" y="486"/>
                  </a:lnTo>
                  <a:lnTo>
                    <a:pt x="1110" y="468"/>
                  </a:lnTo>
                  <a:lnTo>
                    <a:pt x="1116" y="456"/>
                  </a:lnTo>
                  <a:lnTo>
                    <a:pt x="1122" y="450"/>
                  </a:lnTo>
                  <a:lnTo>
                    <a:pt x="1122" y="438"/>
                  </a:lnTo>
                  <a:lnTo>
                    <a:pt x="1128" y="432"/>
                  </a:lnTo>
                  <a:lnTo>
                    <a:pt x="1128" y="414"/>
                  </a:lnTo>
                  <a:lnTo>
                    <a:pt x="1134" y="396"/>
                  </a:lnTo>
                  <a:lnTo>
                    <a:pt x="1128" y="384"/>
                  </a:lnTo>
                  <a:lnTo>
                    <a:pt x="1116" y="372"/>
                  </a:lnTo>
                  <a:close/>
                  <a:moveTo>
                    <a:pt x="870" y="624"/>
                  </a:moveTo>
                  <a:lnTo>
                    <a:pt x="858" y="630"/>
                  </a:lnTo>
                  <a:lnTo>
                    <a:pt x="852" y="636"/>
                  </a:lnTo>
                  <a:lnTo>
                    <a:pt x="840" y="642"/>
                  </a:lnTo>
                  <a:lnTo>
                    <a:pt x="822" y="642"/>
                  </a:lnTo>
                  <a:lnTo>
                    <a:pt x="810" y="648"/>
                  </a:lnTo>
                  <a:lnTo>
                    <a:pt x="804" y="654"/>
                  </a:lnTo>
                  <a:lnTo>
                    <a:pt x="798" y="666"/>
                  </a:lnTo>
                  <a:lnTo>
                    <a:pt x="792" y="672"/>
                  </a:lnTo>
                  <a:lnTo>
                    <a:pt x="792" y="684"/>
                  </a:lnTo>
                  <a:lnTo>
                    <a:pt x="774" y="684"/>
                  </a:lnTo>
                  <a:lnTo>
                    <a:pt x="744" y="654"/>
                  </a:lnTo>
                  <a:lnTo>
                    <a:pt x="744" y="636"/>
                  </a:lnTo>
                  <a:lnTo>
                    <a:pt x="720" y="600"/>
                  </a:lnTo>
                  <a:lnTo>
                    <a:pt x="744" y="600"/>
                  </a:lnTo>
                  <a:lnTo>
                    <a:pt x="750" y="582"/>
                  </a:lnTo>
                  <a:lnTo>
                    <a:pt x="768" y="564"/>
                  </a:lnTo>
                  <a:lnTo>
                    <a:pt x="768" y="546"/>
                  </a:lnTo>
                  <a:lnTo>
                    <a:pt x="774" y="540"/>
                  </a:lnTo>
                  <a:lnTo>
                    <a:pt x="798" y="540"/>
                  </a:lnTo>
                  <a:lnTo>
                    <a:pt x="798" y="528"/>
                  </a:lnTo>
                  <a:lnTo>
                    <a:pt x="810" y="522"/>
                  </a:lnTo>
                  <a:lnTo>
                    <a:pt x="846" y="522"/>
                  </a:lnTo>
                  <a:lnTo>
                    <a:pt x="852" y="528"/>
                  </a:lnTo>
                  <a:lnTo>
                    <a:pt x="858" y="540"/>
                  </a:lnTo>
                  <a:lnTo>
                    <a:pt x="864" y="546"/>
                  </a:lnTo>
                  <a:lnTo>
                    <a:pt x="870" y="558"/>
                  </a:lnTo>
                  <a:lnTo>
                    <a:pt x="882" y="564"/>
                  </a:lnTo>
                  <a:lnTo>
                    <a:pt x="888" y="588"/>
                  </a:lnTo>
                  <a:lnTo>
                    <a:pt x="864" y="606"/>
                  </a:lnTo>
                  <a:lnTo>
                    <a:pt x="870" y="624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28" name="Thailand" descr="© INSCALE GmbH, 05.05.2010&#10;http://www.presentationload.com/">
              <a:extLst>
                <a:ext uri="{FF2B5EF4-FFF2-40B4-BE49-F238E27FC236}">
                  <a16:creationId xmlns:a16="http://schemas.microsoft.com/office/drawing/2014/main" id="{61463AFA-3E6C-402A-9DDA-14F8001C6DAF}"/>
                </a:ext>
              </a:extLst>
            </p:cNvPr>
            <p:cNvSpPr>
              <a:spLocks/>
            </p:cNvSpPr>
            <p:nvPr/>
          </p:nvSpPr>
          <p:spPr bwMode="gray">
            <a:xfrm>
              <a:off x="8580131" y="3782423"/>
              <a:ext cx="274649" cy="533545"/>
            </a:xfrm>
            <a:custGeom>
              <a:avLst/>
              <a:gdLst>
                <a:gd name="T0" fmla="*/ 2147483647 w 618"/>
                <a:gd name="T1" fmla="*/ 2147483647 h 1188"/>
                <a:gd name="T2" fmla="*/ 2147483647 w 618"/>
                <a:gd name="T3" fmla="*/ 2147483647 h 1188"/>
                <a:gd name="T4" fmla="*/ 2147483647 w 618"/>
                <a:gd name="T5" fmla="*/ 2147483647 h 1188"/>
                <a:gd name="T6" fmla="*/ 2147483647 w 618"/>
                <a:gd name="T7" fmla="*/ 2147483647 h 1188"/>
                <a:gd name="T8" fmla="*/ 2147483647 w 618"/>
                <a:gd name="T9" fmla="*/ 2147483647 h 1188"/>
                <a:gd name="T10" fmla="*/ 2147483647 w 618"/>
                <a:gd name="T11" fmla="*/ 2147483647 h 1188"/>
                <a:gd name="T12" fmla="*/ 2147483647 w 618"/>
                <a:gd name="T13" fmla="*/ 2147483647 h 1188"/>
                <a:gd name="T14" fmla="*/ 2147483647 w 618"/>
                <a:gd name="T15" fmla="*/ 2147483647 h 1188"/>
                <a:gd name="T16" fmla="*/ 2147483647 w 618"/>
                <a:gd name="T17" fmla="*/ 2147483647 h 1188"/>
                <a:gd name="T18" fmla="*/ 2147483647 w 618"/>
                <a:gd name="T19" fmla="*/ 2147483647 h 1188"/>
                <a:gd name="T20" fmla="*/ 2147483647 w 618"/>
                <a:gd name="T21" fmla="*/ 2147483647 h 1188"/>
                <a:gd name="T22" fmla="*/ 2147483647 w 618"/>
                <a:gd name="T23" fmla="*/ 2147483647 h 1188"/>
                <a:gd name="T24" fmla="*/ 2147483647 w 618"/>
                <a:gd name="T25" fmla="*/ 0 h 1188"/>
                <a:gd name="T26" fmla="*/ 2147483647 w 618"/>
                <a:gd name="T27" fmla="*/ 2147483647 h 1188"/>
                <a:gd name="T28" fmla="*/ 2147483647 w 618"/>
                <a:gd name="T29" fmla="*/ 2147483647 h 1188"/>
                <a:gd name="T30" fmla="*/ 2147483647 w 618"/>
                <a:gd name="T31" fmla="*/ 2147483647 h 1188"/>
                <a:gd name="T32" fmla="*/ 0 w 618"/>
                <a:gd name="T33" fmla="*/ 2147483647 h 1188"/>
                <a:gd name="T34" fmla="*/ 2147483647 w 618"/>
                <a:gd name="T35" fmla="*/ 2147483647 h 1188"/>
                <a:gd name="T36" fmla="*/ 2147483647 w 618"/>
                <a:gd name="T37" fmla="*/ 2147483647 h 1188"/>
                <a:gd name="T38" fmla="*/ 2147483647 w 618"/>
                <a:gd name="T39" fmla="*/ 2147483647 h 1188"/>
                <a:gd name="T40" fmla="*/ 2147483647 w 618"/>
                <a:gd name="T41" fmla="*/ 2147483647 h 1188"/>
                <a:gd name="T42" fmla="*/ 2147483647 w 618"/>
                <a:gd name="T43" fmla="*/ 2147483647 h 1188"/>
                <a:gd name="T44" fmla="*/ 2147483647 w 618"/>
                <a:gd name="T45" fmla="*/ 2147483647 h 1188"/>
                <a:gd name="T46" fmla="*/ 2147483647 w 618"/>
                <a:gd name="T47" fmla="*/ 2147483647 h 1188"/>
                <a:gd name="T48" fmla="*/ 2147483647 w 618"/>
                <a:gd name="T49" fmla="*/ 2147483647 h 1188"/>
                <a:gd name="T50" fmla="*/ 2147483647 w 618"/>
                <a:gd name="T51" fmla="*/ 2147483647 h 1188"/>
                <a:gd name="T52" fmla="*/ 2147483647 w 618"/>
                <a:gd name="T53" fmla="*/ 2147483647 h 1188"/>
                <a:gd name="T54" fmla="*/ 2147483647 w 618"/>
                <a:gd name="T55" fmla="*/ 2147483647 h 1188"/>
                <a:gd name="T56" fmla="*/ 2147483647 w 618"/>
                <a:gd name="T57" fmla="*/ 2147483647 h 1188"/>
                <a:gd name="T58" fmla="*/ 2147483647 w 618"/>
                <a:gd name="T59" fmla="*/ 2147483647 h 1188"/>
                <a:gd name="T60" fmla="*/ 2147483647 w 618"/>
                <a:gd name="T61" fmla="*/ 2147483647 h 1188"/>
                <a:gd name="T62" fmla="*/ 2147483647 w 618"/>
                <a:gd name="T63" fmla="*/ 2147483647 h 1188"/>
                <a:gd name="T64" fmla="*/ 2147483647 w 618"/>
                <a:gd name="T65" fmla="*/ 2147483647 h 1188"/>
                <a:gd name="T66" fmla="*/ 2147483647 w 618"/>
                <a:gd name="T67" fmla="*/ 2147483647 h 1188"/>
                <a:gd name="T68" fmla="*/ 2147483647 w 618"/>
                <a:gd name="T69" fmla="*/ 2147483647 h 1188"/>
                <a:gd name="T70" fmla="*/ 2147483647 w 618"/>
                <a:gd name="T71" fmla="*/ 2147483647 h 1188"/>
                <a:gd name="T72" fmla="*/ 2147483647 w 618"/>
                <a:gd name="T73" fmla="*/ 2147483647 h 1188"/>
                <a:gd name="T74" fmla="*/ 2147483647 w 618"/>
                <a:gd name="T75" fmla="*/ 2147483647 h 1188"/>
                <a:gd name="T76" fmla="*/ 2147483647 w 618"/>
                <a:gd name="T77" fmla="*/ 2147483647 h 1188"/>
                <a:gd name="T78" fmla="*/ 2147483647 w 618"/>
                <a:gd name="T79" fmla="*/ 2147483647 h 1188"/>
                <a:gd name="T80" fmla="*/ 2147483647 w 618"/>
                <a:gd name="T81" fmla="*/ 2147483647 h 1188"/>
                <a:gd name="T82" fmla="*/ 2147483647 w 618"/>
                <a:gd name="T83" fmla="*/ 2147483647 h 1188"/>
                <a:gd name="T84" fmla="*/ 2147483647 w 618"/>
                <a:gd name="T85" fmla="*/ 2147483647 h 1188"/>
                <a:gd name="T86" fmla="*/ 2147483647 w 618"/>
                <a:gd name="T87" fmla="*/ 2147483647 h 1188"/>
                <a:gd name="T88" fmla="*/ 2147483647 w 618"/>
                <a:gd name="T89" fmla="*/ 2147483647 h 1188"/>
                <a:gd name="T90" fmla="*/ 2147483647 w 618"/>
                <a:gd name="T91" fmla="*/ 2147483647 h 1188"/>
                <a:gd name="T92" fmla="*/ 2147483647 w 618"/>
                <a:gd name="T93" fmla="*/ 2147483647 h 1188"/>
                <a:gd name="T94" fmla="*/ 2147483647 w 618"/>
                <a:gd name="T95" fmla="*/ 2147483647 h 1188"/>
                <a:gd name="T96" fmla="*/ 2147483647 w 618"/>
                <a:gd name="T97" fmla="*/ 2147483647 h 1188"/>
                <a:gd name="T98" fmla="*/ 2147483647 w 618"/>
                <a:gd name="T99" fmla="*/ 2147483647 h 1188"/>
                <a:gd name="T100" fmla="*/ 2147483647 w 618"/>
                <a:gd name="T101" fmla="*/ 2147483647 h 1188"/>
                <a:gd name="T102" fmla="*/ 2147483647 w 618"/>
                <a:gd name="T103" fmla="*/ 2147483647 h 1188"/>
                <a:gd name="T104" fmla="*/ 2147483647 w 618"/>
                <a:gd name="T105" fmla="*/ 2147483647 h 1188"/>
                <a:gd name="T106" fmla="*/ 2147483647 w 618"/>
                <a:gd name="T107" fmla="*/ 2147483647 h 1188"/>
                <a:gd name="T108" fmla="*/ 2147483647 w 618"/>
                <a:gd name="T109" fmla="*/ 2147483647 h 1188"/>
                <a:gd name="T110" fmla="*/ 2147483647 w 618"/>
                <a:gd name="T111" fmla="*/ 2147483647 h 1188"/>
                <a:gd name="T112" fmla="*/ 2147483647 w 618"/>
                <a:gd name="T113" fmla="*/ 2147483647 h 1188"/>
                <a:gd name="T114" fmla="*/ 2147483647 w 618"/>
                <a:gd name="T115" fmla="*/ 2147483647 h 1188"/>
                <a:gd name="T116" fmla="*/ 2147483647 w 618"/>
                <a:gd name="T117" fmla="*/ 2147483647 h 1188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618"/>
                <a:gd name="T178" fmla="*/ 0 h 1188"/>
                <a:gd name="T179" fmla="*/ 618 w 618"/>
                <a:gd name="T180" fmla="*/ 1188 h 1188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618" h="1188">
                  <a:moveTo>
                    <a:pt x="588" y="426"/>
                  </a:moveTo>
                  <a:lnTo>
                    <a:pt x="588" y="420"/>
                  </a:lnTo>
                  <a:lnTo>
                    <a:pt x="594" y="414"/>
                  </a:lnTo>
                  <a:lnTo>
                    <a:pt x="606" y="390"/>
                  </a:lnTo>
                  <a:lnTo>
                    <a:pt x="594" y="378"/>
                  </a:lnTo>
                  <a:lnTo>
                    <a:pt x="594" y="372"/>
                  </a:lnTo>
                  <a:lnTo>
                    <a:pt x="588" y="378"/>
                  </a:lnTo>
                  <a:lnTo>
                    <a:pt x="588" y="366"/>
                  </a:lnTo>
                  <a:lnTo>
                    <a:pt x="582" y="360"/>
                  </a:lnTo>
                  <a:lnTo>
                    <a:pt x="582" y="354"/>
                  </a:lnTo>
                  <a:lnTo>
                    <a:pt x="546" y="318"/>
                  </a:lnTo>
                  <a:lnTo>
                    <a:pt x="534" y="294"/>
                  </a:lnTo>
                  <a:lnTo>
                    <a:pt x="534" y="282"/>
                  </a:lnTo>
                  <a:lnTo>
                    <a:pt x="528" y="240"/>
                  </a:lnTo>
                  <a:lnTo>
                    <a:pt x="510" y="222"/>
                  </a:lnTo>
                  <a:lnTo>
                    <a:pt x="498" y="216"/>
                  </a:lnTo>
                  <a:lnTo>
                    <a:pt x="480" y="204"/>
                  </a:lnTo>
                  <a:lnTo>
                    <a:pt x="468" y="192"/>
                  </a:lnTo>
                  <a:lnTo>
                    <a:pt x="468" y="180"/>
                  </a:lnTo>
                  <a:lnTo>
                    <a:pt x="462" y="174"/>
                  </a:lnTo>
                  <a:lnTo>
                    <a:pt x="438" y="174"/>
                  </a:lnTo>
                  <a:lnTo>
                    <a:pt x="426" y="168"/>
                  </a:lnTo>
                  <a:lnTo>
                    <a:pt x="420" y="162"/>
                  </a:lnTo>
                  <a:lnTo>
                    <a:pt x="402" y="162"/>
                  </a:lnTo>
                  <a:lnTo>
                    <a:pt x="396" y="168"/>
                  </a:lnTo>
                  <a:lnTo>
                    <a:pt x="396" y="180"/>
                  </a:lnTo>
                  <a:lnTo>
                    <a:pt x="378" y="198"/>
                  </a:lnTo>
                  <a:lnTo>
                    <a:pt x="360" y="198"/>
                  </a:lnTo>
                  <a:lnTo>
                    <a:pt x="336" y="186"/>
                  </a:lnTo>
                  <a:lnTo>
                    <a:pt x="330" y="180"/>
                  </a:lnTo>
                  <a:lnTo>
                    <a:pt x="318" y="180"/>
                  </a:lnTo>
                  <a:lnTo>
                    <a:pt x="312" y="186"/>
                  </a:lnTo>
                  <a:lnTo>
                    <a:pt x="306" y="198"/>
                  </a:lnTo>
                  <a:lnTo>
                    <a:pt x="294" y="210"/>
                  </a:lnTo>
                  <a:lnTo>
                    <a:pt x="294" y="216"/>
                  </a:lnTo>
                  <a:lnTo>
                    <a:pt x="288" y="222"/>
                  </a:lnTo>
                  <a:lnTo>
                    <a:pt x="264" y="234"/>
                  </a:lnTo>
                  <a:lnTo>
                    <a:pt x="246" y="234"/>
                  </a:lnTo>
                  <a:lnTo>
                    <a:pt x="246" y="222"/>
                  </a:lnTo>
                  <a:lnTo>
                    <a:pt x="270" y="174"/>
                  </a:lnTo>
                  <a:lnTo>
                    <a:pt x="270" y="162"/>
                  </a:lnTo>
                  <a:lnTo>
                    <a:pt x="264" y="156"/>
                  </a:lnTo>
                  <a:lnTo>
                    <a:pt x="252" y="156"/>
                  </a:lnTo>
                  <a:lnTo>
                    <a:pt x="264" y="144"/>
                  </a:lnTo>
                  <a:lnTo>
                    <a:pt x="270" y="132"/>
                  </a:lnTo>
                  <a:lnTo>
                    <a:pt x="270" y="120"/>
                  </a:lnTo>
                  <a:lnTo>
                    <a:pt x="264" y="108"/>
                  </a:lnTo>
                  <a:lnTo>
                    <a:pt x="258" y="102"/>
                  </a:lnTo>
                  <a:lnTo>
                    <a:pt x="264" y="96"/>
                  </a:lnTo>
                  <a:lnTo>
                    <a:pt x="264" y="66"/>
                  </a:lnTo>
                  <a:lnTo>
                    <a:pt x="252" y="60"/>
                  </a:lnTo>
                  <a:lnTo>
                    <a:pt x="246" y="60"/>
                  </a:lnTo>
                  <a:lnTo>
                    <a:pt x="240" y="66"/>
                  </a:lnTo>
                  <a:lnTo>
                    <a:pt x="228" y="66"/>
                  </a:lnTo>
                  <a:lnTo>
                    <a:pt x="228" y="78"/>
                  </a:lnTo>
                  <a:lnTo>
                    <a:pt x="210" y="78"/>
                  </a:lnTo>
                  <a:lnTo>
                    <a:pt x="204" y="72"/>
                  </a:lnTo>
                  <a:lnTo>
                    <a:pt x="198" y="60"/>
                  </a:lnTo>
                  <a:lnTo>
                    <a:pt x="198" y="36"/>
                  </a:lnTo>
                  <a:lnTo>
                    <a:pt x="204" y="30"/>
                  </a:lnTo>
                  <a:lnTo>
                    <a:pt x="204" y="18"/>
                  </a:lnTo>
                  <a:lnTo>
                    <a:pt x="198" y="12"/>
                  </a:lnTo>
                  <a:lnTo>
                    <a:pt x="186" y="12"/>
                  </a:lnTo>
                  <a:lnTo>
                    <a:pt x="174" y="6"/>
                  </a:lnTo>
                  <a:lnTo>
                    <a:pt x="168" y="0"/>
                  </a:lnTo>
                  <a:lnTo>
                    <a:pt x="138" y="0"/>
                  </a:lnTo>
                  <a:lnTo>
                    <a:pt x="132" y="6"/>
                  </a:lnTo>
                  <a:lnTo>
                    <a:pt x="126" y="6"/>
                  </a:lnTo>
                  <a:lnTo>
                    <a:pt x="120" y="30"/>
                  </a:lnTo>
                  <a:lnTo>
                    <a:pt x="96" y="30"/>
                  </a:lnTo>
                  <a:lnTo>
                    <a:pt x="96" y="36"/>
                  </a:lnTo>
                  <a:lnTo>
                    <a:pt x="90" y="42"/>
                  </a:lnTo>
                  <a:lnTo>
                    <a:pt x="84" y="54"/>
                  </a:lnTo>
                  <a:lnTo>
                    <a:pt x="78" y="60"/>
                  </a:lnTo>
                  <a:lnTo>
                    <a:pt x="66" y="60"/>
                  </a:lnTo>
                  <a:lnTo>
                    <a:pt x="54" y="54"/>
                  </a:lnTo>
                  <a:lnTo>
                    <a:pt x="24" y="54"/>
                  </a:lnTo>
                  <a:lnTo>
                    <a:pt x="24" y="102"/>
                  </a:lnTo>
                  <a:lnTo>
                    <a:pt x="18" y="108"/>
                  </a:lnTo>
                  <a:lnTo>
                    <a:pt x="12" y="108"/>
                  </a:lnTo>
                  <a:lnTo>
                    <a:pt x="6" y="114"/>
                  </a:lnTo>
                  <a:lnTo>
                    <a:pt x="6" y="120"/>
                  </a:lnTo>
                  <a:lnTo>
                    <a:pt x="24" y="138"/>
                  </a:lnTo>
                  <a:lnTo>
                    <a:pt x="24" y="156"/>
                  </a:lnTo>
                  <a:lnTo>
                    <a:pt x="0" y="156"/>
                  </a:lnTo>
                  <a:lnTo>
                    <a:pt x="0" y="162"/>
                  </a:lnTo>
                  <a:lnTo>
                    <a:pt x="24" y="186"/>
                  </a:lnTo>
                  <a:lnTo>
                    <a:pt x="36" y="192"/>
                  </a:lnTo>
                  <a:lnTo>
                    <a:pt x="30" y="216"/>
                  </a:lnTo>
                  <a:lnTo>
                    <a:pt x="36" y="216"/>
                  </a:lnTo>
                  <a:lnTo>
                    <a:pt x="36" y="222"/>
                  </a:lnTo>
                  <a:lnTo>
                    <a:pt x="42" y="234"/>
                  </a:lnTo>
                  <a:lnTo>
                    <a:pt x="60" y="252"/>
                  </a:lnTo>
                  <a:lnTo>
                    <a:pt x="72" y="258"/>
                  </a:lnTo>
                  <a:lnTo>
                    <a:pt x="84" y="270"/>
                  </a:lnTo>
                  <a:lnTo>
                    <a:pt x="96" y="276"/>
                  </a:lnTo>
                  <a:lnTo>
                    <a:pt x="102" y="282"/>
                  </a:lnTo>
                  <a:lnTo>
                    <a:pt x="102" y="288"/>
                  </a:lnTo>
                  <a:lnTo>
                    <a:pt x="96" y="288"/>
                  </a:lnTo>
                  <a:lnTo>
                    <a:pt x="96" y="306"/>
                  </a:lnTo>
                  <a:lnTo>
                    <a:pt x="102" y="318"/>
                  </a:lnTo>
                  <a:lnTo>
                    <a:pt x="108" y="324"/>
                  </a:lnTo>
                  <a:lnTo>
                    <a:pt x="114" y="324"/>
                  </a:lnTo>
                  <a:lnTo>
                    <a:pt x="120" y="318"/>
                  </a:lnTo>
                  <a:lnTo>
                    <a:pt x="126" y="324"/>
                  </a:lnTo>
                  <a:lnTo>
                    <a:pt x="126" y="342"/>
                  </a:lnTo>
                  <a:lnTo>
                    <a:pt x="120" y="348"/>
                  </a:lnTo>
                  <a:lnTo>
                    <a:pt x="108" y="348"/>
                  </a:lnTo>
                  <a:lnTo>
                    <a:pt x="114" y="360"/>
                  </a:lnTo>
                  <a:lnTo>
                    <a:pt x="114" y="384"/>
                  </a:lnTo>
                  <a:lnTo>
                    <a:pt x="108" y="396"/>
                  </a:lnTo>
                  <a:lnTo>
                    <a:pt x="102" y="402"/>
                  </a:lnTo>
                  <a:lnTo>
                    <a:pt x="84" y="438"/>
                  </a:lnTo>
                  <a:lnTo>
                    <a:pt x="90" y="444"/>
                  </a:lnTo>
                  <a:lnTo>
                    <a:pt x="90" y="450"/>
                  </a:lnTo>
                  <a:lnTo>
                    <a:pt x="96" y="456"/>
                  </a:lnTo>
                  <a:lnTo>
                    <a:pt x="102" y="468"/>
                  </a:lnTo>
                  <a:lnTo>
                    <a:pt x="108" y="474"/>
                  </a:lnTo>
                  <a:lnTo>
                    <a:pt x="114" y="486"/>
                  </a:lnTo>
                  <a:lnTo>
                    <a:pt x="156" y="528"/>
                  </a:lnTo>
                  <a:lnTo>
                    <a:pt x="162" y="540"/>
                  </a:lnTo>
                  <a:lnTo>
                    <a:pt x="162" y="570"/>
                  </a:lnTo>
                  <a:lnTo>
                    <a:pt x="168" y="588"/>
                  </a:lnTo>
                  <a:lnTo>
                    <a:pt x="168" y="612"/>
                  </a:lnTo>
                  <a:lnTo>
                    <a:pt x="192" y="636"/>
                  </a:lnTo>
                  <a:lnTo>
                    <a:pt x="192" y="660"/>
                  </a:lnTo>
                  <a:lnTo>
                    <a:pt x="198" y="672"/>
                  </a:lnTo>
                  <a:lnTo>
                    <a:pt x="198" y="702"/>
                  </a:lnTo>
                  <a:lnTo>
                    <a:pt x="192" y="714"/>
                  </a:lnTo>
                  <a:lnTo>
                    <a:pt x="192" y="732"/>
                  </a:lnTo>
                  <a:lnTo>
                    <a:pt x="174" y="768"/>
                  </a:lnTo>
                  <a:lnTo>
                    <a:pt x="156" y="786"/>
                  </a:lnTo>
                  <a:lnTo>
                    <a:pt x="156" y="798"/>
                  </a:lnTo>
                  <a:lnTo>
                    <a:pt x="162" y="804"/>
                  </a:lnTo>
                  <a:lnTo>
                    <a:pt x="162" y="816"/>
                  </a:lnTo>
                  <a:lnTo>
                    <a:pt x="156" y="828"/>
                  </a:lnTo>
                  <a:lnTo>
                    <a:pt x="150" y="834"/>
                  </a:lnTo>
                  <a:lnTo>
                    <a:pt x="144" y="846"/>
                  </a:lnTo>
                  <a:lnTo>
                    <a:pt x="144" y="852"/>
                  </a:lnTo>
                  <a:lnTo>
                    <a:pt x="138" y="858"/>
                  </a:lnTo>
                  <a:lnTo>
                    <a:pt x="132" y="876"/>
                  </a:lnTo>
                  <a:lnTo>
                    <a:pt x="126" y="888"/>
                  </a:lnTo>
                  <a:lnTo>
                    <a:pt x="126" y="906"/>
                  </a:lnTo>
                  <a:lnTo>
                    <a:pt x="120" y="918"/>
                  </a:lnTo>
                  <a:lnTo>
                    <a:pt x="120" y="966"/>
                  </a:lnTo>
                  <a:lnTo>
                    <a:pt x="126" y="978"/>
                  </a:lnTo>
                  <a:lnTo>
                    <a:pt x="126" y="1008"/>
                  </a:lnTo>
                  <a:lnTo>
                    <a:pt x="132" y="1014"/>
                  </a:lnTo>
                  <a:lnTo>
                    <a:pt x="132" y="1020"/>
                  </a:lnTo>
                  <a:lnTo>
                    <a:pt x="138" y="1020"/>
                  </a:lnTo>
                  <a:lnTo>
                    <a:pt x="138" y="1002"/>
                  </a:lnTo>
                  <a:lnTo>
                    <a:pt x="144" y="990"/>
                  </a:lnTo>
                  <a:lnTo>
                    <a:pt x="144" y="978"/>
                  </a:lnTo>
                  <a:lnTo>
                    <a:pt x="150" y="972"/>
                  </a:lnTo>
                  <a:lnTo>
                    <a:pt x="150" y="996"/>
                  </a:lnTo>
                  <a:lnTo>
                    <a:pt x="162" y="996"/>
                  </a:lnTo>
                  <a:lnTo>
                    <a:pt x="186" y="1020"/>
                  </a:lnTo>
                  <a:lnTo>
                    <a:pt x="192" y="1032"/>
                  </a:lnTo>
                  <a:lnTo>
                    <a:pt x="198" y="1038"/>
                  </a:lnTo>
                  <a:lnTo>
                    <a:pt x="198" y="1044"/>
                  </a:lnTo>
                  <a:lnTo>
                    <a:pt x="228" y="1074"/>
                  </a:lnTo>
                  <a:lnTo>
                    <a:pt x="228" y="1098"/>
                  </a:lnTo>
                  <a:lnTo>
                    <a:pt x="234" y="1110"/>
                  </a:lnTo>
                  <a:lnTo>
                    <a:pt x="246" y="1128"/>
                  </a:lnTo>
                  <a:lnTo>
                    <a:pt x="264" y="1146"/>
                  </a:lnTo>
                  <a:lnTo>
                    <a:pt x="270" y="1140"/>
                  </a:lnTo>
                  <a:lnTo>
                    <a:pt x="276" y="1128"/>
                  </a:lnTo>
                  <a:lnTo>
                    <a:pt x="270" y="1122"/>
                  </a:lnTo>
                  <a:lnTo>
                    <a:pt x="270" y="1110"/>
                  </a:lnTo>
                  <a:lnTo>
                    <a:pt x="276" y="1104"/>
                  </a:lnTo>
                  <a:lnTo>
                    <a:pt x="288" y="1104"/>
                  </a:lnTo>
                  <a:lnTo>
                    <a:pt x="294" y="1116"/>
                  </a:lnTo>
                  <a:lnTo>
                    <a:pt x="294" y="1122"/>
                  </a:lnTo>
                  <a:lnTo>
                    <a:pt x="312" y="1122"/>
                  </a:lnTo>
                  <a:lnTo>
                    <a:pt x="324" y="1128"/>
                  </a:lnTo>
                  <a:lnTo>
                    <a:pt x="330" y="1134"/>
                  </a:lnTo>
                  <a:lnTo>
                    <a:pt x="330" y="1146"/>
                  </a:lnTo>
                  <a:lnTo>
                    <a:pt x="342" y="1146"/>
                  </a:lnTo>
                  <a:lnTo>
                    <a:pt x="342" y="1158"/>
                  </a:lnTo>
                  <a:lnTo>
                    <a:pt x="330" y="1170"/>
                  </a:lnTo>
                  <a:lnTo>
                    <a:pt x="330" y="1176"/>
                  </a:lnTo>
                  <a:lnTo>
                    <a:pt x="336" y="1182"/>
                  </a:lnTo>
                  <a:lnTo>
                    <a:pt x="354" y="1182"/>
                  </a:lnTo>
                  <a:lnTo>
                    <a:pt x="354" y="1176"/>
                  </a:lnTo>
                  <a:lnTo>
                    <a:pt x="366" y="1176"/>
                  </a:lnTo>
                  <a:lnTo>
                    <a:pt x="372" y="1170"/>
                  </a:lnTo>
                  <a:lnTo>
                    <a:pt x="378" y="1170"/>
                  </a:lnTo>
                  <a:lnTo>
                    <a:pt x="396" y="1188"/>
                  </a:lnTo>
                  <a:lnTo>
                    <a:pt x="402" y="1182"/>
                  </a:lnTo>
                  <a:lnTo>
                    <a:pt x="402" y="1176"/>
                  </a:lnTo>
                  <a:lnTo>
                    <a:pt x="408" y="1164"/>
                  </a:lnTo>
                  <a:lnTo>
                    <a:pt x="414" y="1158"/>
                  </a:lnTo>
                  <a:lnTo>
                    <a:pt x="420" y="1146"/>
                  </a:lnTo>
                  <a:lnTo>
                    <a:pt x="396" y="1134"/>
                  </a:lnTo>
                  <a:lnTo>
                    <a:pt x="390" y="1128"/>
                  </a:lnTo>
                  <a:lnTo>
                    <a:pt x="390" y="1116"/>
                  </a:lnTo>
                  <a:lnTo>
                    <a:pt x="384" y="1104"/>
                  </a:lnTo>
                  <a:lnTo>
                    <a:pt x="384" y="1092"/>
                  </a:lnTo>
                  <a:lnTo>
                    <a:pt x="378" y="1080"/>
                  </a:lnTo>
                  <a:lnTo>
                    <a:pt x="372" y="1074"/>
                  </a:lnTo>
                  <a:lnTo>
                    <a:pt x="354" y="1074"/>
                  </a:lnTo>
                  <a:lnTo>
                    <a:pt x="342" y="1080"/>
                  </a:lnTo>
                  <a:lnTo>
                    <a:pt x="336" y="1086"/>
                  </a:lnTo>
                  <a:lnTo>
                    <a:pt x="318" y="1086"/>
                  </a:lnTo>
                  <a:lnTo>
                    <a:pt x="312" y="1080"/>
                  </a:lnTo>
                  <a:lnTo>
                    <a:pt x="306" y="1068"/>
                  </a:lnTo>
                  <a:lnTo>
                    <a:pt x="306" y="1056"/>
                  </a:lnTo>
                  <a:lnTo>
                    <a:pt x="294" y="1032"/>
                  </a:lnTo>
                  <a:lnTo>
                    <a:pt x="288" y="1032"/>
                  </a:lnTo>
                  <a:lnTo>
                    <a:pt x="288" y="1050"/>
                  </a:lnTo>
                  <a:lnTo>
                    <a:pt x="282" y="1056"/>
                  </a:lnTo>
                  <a:lnTo>
                    <a:pt x="276" y="1056"/>
                  </a:lnTo>
                  <a:lnTo>
                    <a:pt x="270" y="1044"/>
                  </a:lnTo>
                  <a:lnTo>
                    <a:pt x="264" y="1038"/>
                  </a:lnTo>
                  <a:lnTo>
                    <a:pt x="258" y="1026"/>
                  </a:lnTo>
                  <a:lnTo>
                    <a:pt x="258" y="1014"/>
                  </a:lnTo>
                  <a:lnTo>
                    <a:pt x="270" y="1002"/>
                  </a:lnTo>
                  <a:lnTo>
                    <a:pt x="270" y="1008"/>
                  </a:lnTo>
                  <a:lnTo>
                    <a:pt x="276" y="1008"/>
                  </a:lnTo>
                  <a:lnTo>
                    <a:pt x="276" y="1014"/>
                  </a:lnTo>
                  <a:lnTo>
                    <a:pt x="282" y="1014"/>
                  </a:lnTo>
                  <a:lnTo>
                    <a:pt x="288" y="1008"/>
                  </a:lnTo>
                  <a:lnTo>
                    <a:pt x="282" y="1002"/>
                  </a:lnTo>
                  <a:lnTo>
                    <a:pt x="282" y="990"/>
                  </a:lnTo>
                  <a:lnTo>
                    <a:pt x="276" y="978"/>
                  </a:lnTo>
                  <a:lnTo>
                    <a:pt x="270" y="972"/>
                  </a:lnTo>
                  <a:lnTo>
                    <a:pt x="270" y="960"/>
                  </a:lnTo>
                  <a:lnTo>
                    <a:pt x="258" y="948"/>
                  </a:lnTo>
                  <a:lnTo>
                    <a:pt x="246" y="948"/>
                  </a:lnTo>
                  <a:lnTo>
                    <a:pt x="246" y="894"/>
                  </a:lnTo>
                  <a:lnTo>
                    <a:pt x="192" y="906"/>
                  </a:lnTo>
                  <a:lnTo>
                    <a:pt x="192" y="864"/>
                  </a:lnTo>
                  <a:lnTo>
                    <a:pt x="186" y="828"/>
                  </a:lnTo>
                  <a:lnTo>
                    <a:pt x="186" y="804"/>
                  </a:lnTo>
                  <a:lnTo>
                    <a:pt x="180" y="792"/>
                  </a:lnTo>
                  <a:lnTo>
                    <a:pt x="174" y="786"/>
                  </a:lnTo>
                  <a:lnTo>
                    <a:pt x="180" y="786"/>
                  </a:lnTo>
                  <a:lnTo>
                    <a:pt x="192" y="774"/>
                  </a:lnTo>
                  <a:lnTo>
                    <a:pt x="198" y="762"/>
                  </a:lnTo>
                  <a:lnTo>
                    <a:pt x="204" y="744"/>
                  </a:lnTo>
                  <a:lnTo>
                    <a:pt x="204" y="678"/>
                  </a:lnTo>
                  <a:lnTo>
                    <a:pt x="210" y="678"/>
                  </a:lnTo>
                  <a:lnTo>
                    <a:pt x="216" y="672"/>
                  </a:lnTo>
                  <a:lnTo>
                    <a:pt x="222" y="660"/>
                  </a:lnTo>
                  <a:lnTo>
                    <a:pt x="228" y="654"/>
                  </a:lnTo>
                  <a:lnTo>
                    <a:pt x="228" y="612"/>
                  </a:lnTo>
                  <a:lnTo>
                    <a:pt x="222" y="600"/>
                  </a:lnTo>
                  <a:lnTo>
                    <a:pt x="222" y="594"/>
                  </a:lnTo>
                  <a:lnTo>
                    <a:pt x="216" y="588"/>
                  </a:lnTo>
                  <a:lnTo>
                    <a:pt x="222" y="558"/>
                  </a:lnTo>
                  <a:lnTo>
                    <a:pt x="234" y="558"/>
                  </a:lnTo>
                  <a:lnTo>
                    <a:pt x="234" y="552"/>
                  </a:lnTo>
                  <a:lnTo>
                    <a:pt x="240" y="546"/>
                  </a:lnTo>
                  <a:lnTo>
                    <a:pt x="264" y="546"/>
                  </a:lnTo>
                  <a:lnTo>
                    <a:pt x="270" y="552"/>
                  </a:lnTo>
                  <a:lnTo>
                    <a:pt x="294" y="564"/>
                  </a:lnTo>
                  <a:lnTo>
                    <a:pt x="300" y="570"/>
                  </a:lnTo>
                  <a:lnTo>
                    <a:pt x="288" y="576"/>
                  </a:lnTo>
                  <a:lnTo>
                    <a:pt x="288" y="588"/>
                  </a:lnTo>
                  <a:lnTo>
                    <a:pt x="282" y="594"/>
                  </a:lnTo>
                  <a:lnTo>
                    <a:pt x="282" y="612"/>
                  </a:lnTo>
                  <a:lnTo>
                    <a:pt x="288" y="624"/>
                  </a:lnTo>
                  <a:lnTo>
                    <a:pt x="306" y="624"/>
                  </a:lnTo>
                  <a:lnTo>
                    <a:pt x="330" y="612"/>
                  </a:lnTo>
                  <a:lnTo>
                    <a:pt x="342" y="612"/>
                  </a:lnTo>
                  <a:lnTo>
                    <a:pt x="354" y="606"/>
                  </a:lnTo>
                  <a:lnTo>
                    <a:pt x="360" y="600"/>
                  </a:lnTo>
                  <a:lnTo>
                    <a:pt x="366" y="600"/>
                  </a:lnTo>
                  <a:lnTo>
                    <a:pt x="396" y="684"/>
                  </a:lnTo>
                  <a:lnTo>
                    <a:pt x="402" y="678"/>
                  </a:lnTo>
                  <a:lnTo>
                    <a:pt x="414" y="672"/>
                  </a:lnTo>
                  <a:lnTo>
                    <a:pt x="426" y="672"/>
                  </a:lnTo>
                  <a:lnTo>
                    <a:pt x="426" y="642"/>
                  </a:lnTo>
                  <a:lnTo>
                    <a:pt x="414" y="630"/>
                  </a:lnTo>
                  <a:lnTo>
                    <a:pt x="414" y="600"/>
                  </a:lnTo>
                  <a:lnTo>
                    <a:pt x="402" y="588"/>
                  </a:lnTo>
                  <a:lnTo>
                    <a:pt x="396" y="552"/>
                  </a:lnTo>
                  <a:lnTo>
                    <a:pt x="426" y="522"/>
                  </a:lnTo>
                  <a:lnTo>
                    <a:pt x="426" y="516"/>
                  </a:lnTo>
                  <a:lnTo>
                    <a:pt x="432" y="504"/>
                  </a:lnTo>
                  <a:lnTo>
                    <a:pt x="438" y="498"/>
                  </a:lnTo>
                  <a:lnTo>
                    <a:pt x="450" y="492"/>
                  </a:lnTo>
                  <a:lnTo>
                    <a:pt x="468" y="486"/>
                  </a:lnTo>
                  <a:lnTo>
                    <a:pt x="504" y="486"/>
                  </a:lnTo>
                  <a:lnTo>
                    <a:pt x="510" y="492"/>
                  </a:lnTo>
                  <a:lnTo>
                    <a:pt x="522" y="492"/>
                  </a:lnTo>
                  <a:lnTo>
                    <a:pt x="534" y="486"/>
                  </a:lnTo>
                  <a:lnTo>
                    <a:pt x="564" y="486"/>
                  </a:lnTo>
                  <a:lnTo>
                    <a:pt x="576" y="492"/>
                  </a:lnTo>
                  <a:lnTo>
                    <a:pt x="582" y="498"/>
                  </a:lnTo>
                  <a:lnTo>
                    <a:pt x="588" y="498"/>
                  </a:lnTo>
                  <a:lnTo>
                    <a:pt x="594" y="492"/>
                  </a:lnTo>
                  <a:lnTo>
                    <a:pt x="600" y="480"/>
                  </a:lnTo>
                  <a:lnTo>
                    <a:pt x="618" y="462"/>
                  </a:lnTo>
                  <a:lnTo>
                    <a:pt x="618" y="450"/>
                  </a:lnTo>
                  <a:lnTo>
                    <a:pt x="612" y="444"/>
                  </a:lnTo>
                  <a:lnTo>
                    <a:pt x="600" y="438"/>
                  </a:lnTo>
                  <a:lnTo>
                    <a:pt x="588" y="426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29" name="Vietnam" descr="© INSCALE GmbH, 05.05.2010&#10;http://www.presentationload.com/">
              <a:extLst>
                <a:ext uri="{FF2B5EF4-FFF2-40B4-BE49-F238E27FC236}">
                  <a16:creationId xmlns:a16="http://schemas.microsoft.com/office/drawing/2014/main" id="{E19A9BBA-87B2-4BA3-A200-1BC752BA0EC4}"/>
                </a:ext>
              </a:extLst>
            </p:cNvPr>
            <p:cNvSpPr>
              <a:spLocks/>
            </p:cNvSpPr>
            <p:nvPr/>
          </p:nvSpPr>
          <p:spPr bwMode="gray">
            <a:xfrm>
              <a:off x="8710312" y="3674444"/>
              <a:ext cx="268299" cy="535132"/>
            </a:xfrm>
            <a:custGeom>
              <a:avLst/>
              <a:gdLst>
                <a:gd name="T0" fmla="*/ 2147483647 w 606"/>
                <a:gd name="T1" fmla="*/ 2147483647 h 1194"/>
                <a:gd name="T2" fmla="*/ 2147483647 w 606"/>
                <a:gd name="T3" fmla="*/ 2147483647 h 1194"/>
                <a:gd name="T4" fmla="*/ 2147483647 w 606"/>
                <a:gd name="T5" fmla="*/ 2147483647 h 1194"/>
                <a:gd name="T6" fmla="*/ 2147483647 w 606"/>
                <a:gd name="T7" fmla="*/ 2147483647 h 1194"/>
                <a:gd name="T8" fmla="*/ 2147483647 w 606"/>
                <a:gd name="T9" fmla="*/ 2147483647 h 1194"/>
                <a:gd name="T10" fmla="*/ 2147483647 w 606"/>
                <a:gd name="T11" fmla="*/ 2147483647 h 1194"/>
                <a:gd name="T12" fmla="*/ 2147483647 w 606"/>
                <a:gd name="T13" fmla="*/ 2147483647 h 1194"/>
                <a:gd name="T14" fmla="*/ 2147483647 w 606"/>
                <a:gd name="T15" fmla="*/ 2147483647 h 1194"/>
                <a:gd name="T16" fmla="*/ 2147483647 w 606"/>
                <a:gd name="T17" fmla="*/ 2147483647 h 1194"/>
                <a:gd name="T18" fmla="*/ 2147483647 w 606"/>
                <a:gd name="T19" fmla="*/ 2147483647 h 1194"/>
                <a:gd name="T20" fmla="*/ 2147483647 w 606"/>
                <a:gd name="T21" fmla="*/ 2147483647 h 1194"/>
                <a:gd name="T22" fmla="*/ 2147483647 w 606"/>
                <a:gd name="T23" fmla="*/ 2147483647 h 1194"/>
                <a:gd name="T24" fmla="*/ 2147483647 w 606"/>
                <a:gd name="T25" fmla="*/ 2147483647 h 1194"/>
                <a:gd name="T26" fmla="*/ 2147483647 w 606"/>
                <a:gd name="T27" fmla="*/ 2147483647 h 1194"/>
                <a:gd name="T28" fmla="*/ 2147483647 w 606"/>
                <a:gd name="T29" fmla="*/ 2147483647 h 1194"/>
                <a:gd name="T30" fmla="*/ 2147483647 w 606"/>
                <a:gd name="T31" fmla="*/ 2147483647 h 1194"/>
                <a:gd name="T32" fmla="*/ 2147483647 w 606"/>
                <a:gd name="T33" fmla="*/ 2147483647 h 1194"/>
                <a:gd name="T34" fmla="*/ 2147483647 w 606"/>
                <a:gd name="T35" fmla="*/ 2147483647 h 1194"/>
                <a:gd name="T36" fmla="*/ 2147483647 w 606"/>
                <a:gd name="T37" fmla="*/ 2147483647 h 1194"/>
                <a:gd name="T38" fmla="*/ 2147483647 w 606"/>
                <a:gd name="T39" fmla="*/ 2147483647 h 1194"/>
                <a:gd name="T40" fmla="*/ 2147483647 w 606"/>
                <a:gd name="T41" fmla="*/ 2147483647 h 1194"/>
                <a:gd name="T42" fmla="*/ 2147483647 w 606"/>
                <a:gd name="T43" fmla="*/ 2147483647 h 1194"/>
                <a:gd name="T44" fmla="*/ 2147483647 w 606"/>
                <a:gd name="T45" fmla="*/ 2147483647 h 1194"/>
                <a:gd name="T46" fmla="*/ 2147483647 w 606"/>
                <a:gd name="T47" fmla="*/ 2147483647 h 1194"/>
                <a:gd name="T48" fmla="*/ 2147483647 w 606"/>
                <a:gd name="T49" fmla="*/ 2147483647 h 1194"/>
                <a:gd name="T50" fmla="*/ 2147483647 w 606"/>
                <a:gd name="T51" fmla="*/ 2147483647 h 1194"/>
                <a:gd name="T52" fmla="*/ 2147483647 w 606"/>
                <a:gd name="T53" fmla="*/ 2147483647 h 1194"/>
                <a:gd name="T54" fmla="*/ 2147483647 w 606"/>
                <a:gd name="T55" fmla="*/ 2147483647 h 1194"/>
                <a:gd name="T56" fmla="*/ 2147483647 w 606"/>
                <a:gd name="T57" fmla="*/ 2147483647 h 1194"/>
                <a:gd name="T58" fmla="*/ 2147483647 w 606"/>
                <a:gd name="T59" fmla="*/ 2147483647 h 1194"/>
                <a:gd name="T60" fmla="*/ 2147483647 w 606"/>
                <a:gd name="T61" fmla="*/ 2147483647 h 1194"/>
                <a:gd name="T62" fmla="*/ 2147483647 w 606"/>
                <a:gd name="T63" fmla="*/ 2147483647 h 1194"/>
                <a:gd name="T64" fmla="*/ 2147483647 w 606"/>
                <a:gd name="T65" fmla="*/ 2147483647 h 1194"/>
                <a:gd name="T66" fmla="*/ 2147483647 w 606"/>
                <a:gd name="T67" fmla="*/ 2147483647 h 1194"/>
                <a:gd name="T68" fmla="*/ 2147483647 w 606"/>
                <a:gd name="T69" fmla="*/ 2147483647 h 1194"/>
                <a:gd name="T70" fmla="*/ 2147483647 w 606"/>
                <a:gd name="T71" fmla="*/ 2147483647 h 1194"/>
                <a:gd name="T72" fmla="*/ 2147483647 w 606"/>
                <a:gd name="T73" fmla="*/ 2147483647 h 1194"/>
                <a:gd name="T74" fmla="*/ 2147483647 w 606"/>
                <a:gd name="T75" fmla="*/ 2147483647 h 1194"/>
                <a:gd name="T76" fmla="*/ 2147483647 w 606"/>
                <a:gd name="T77" fmla="*/ 2147483647 h 1194"/>
                <a:gd name="T78" fmla="*/ 2147483647 w 606"/>
                <a:gd name="T79" fmla="*/ 2147483647 h 1194"/>
                <a:gd name="T80" fmla="*/ 2147483647 w 606"/>
                <a:gd name="T81" fmla="*/ 2147483647 h 1194"/>
                <a:gd name="T82" fmla="*/ 2147483647 w 606"/>
                <a:gd name="T83" fmla="*/ 2147483647 h 1194"/>
                <a:gd name="T84" fmla="*/ 2147483647 w 606"/>
                <a:gd name="T85" fmla="*/ 2147483647 h 1194"/>
                <a:gd name="T86" fmla="*/ 2147483647 w 606"/>
                <a:gd name="T87" fmla="*/ 2147483647 h 1194"/>
                <a:gd name="T88" fmla="*/ 2147483647 w 606"/>
                <a:gd name="T89" fmla="*/ 2147483647 h 1194"/>
                <a:gd name="T90" fmla="*/ 2147483647 w 606"/>
                <a:gd name="T91" fmla="*/ 2147483647 h 1194"/>
                <a:gd name="T92" fmla="*/ 2147483647 w 606"/>
                <a:gd name="T93" fmla="*/ 2147483647 h 1194"/>
                <a:gd name="T94" fmla="*/ 2147483647 w 606"/>
                <a:gd name="T95" fmla="*/ 2147483647 h 1194"/>
                <a:gd name="T96" fmla="*/ 2147483647 w 606"/>
                <a:gd name="T97" fmla="*/ 2147483647 h 1194"/>
                <a:gd name="T98" fmla="*/ 2147483647 w 606"/>
                <a:gd name="T99" fmla="*/ 2147483647 h 1194"/>
                <a:gd name="T100" fmla="*/ 2147483647 w 606"/>
                <a:gd name="T101" fmla="*/ 2147483647 h 1194"/>
                <a:gd name="T102" fmla="*/ 2147483647 w 606"/>
                <a:gd name="T103" fmla="*/ 2147483647 h 1194"/>
                <a:gd name="T104" fmla="*/ 2147483647 w 606"/>
                <a:gd name="T105" fmla="*/ 2147483647 h 1194"/>
                <a:gd name="T106" fmla="*/ 2147483647 w 606"/>
                <a:gd name="T107" fmla="*/ 2147483647 h 1194"/>
                <a:gd name="T108" fmla="*/ 2147483647 w 606"/>
                <a:gd name="T109" fmla="*/ 2147483647 h 1194"/>
                <a:gd name="T110" fmla="*/ 2147483647 w 606"/>
                <a:gd name="T111" fmla="*/ 2147483647 h 1194"/>
                <a:gd name="T112" fmla="*/ 2147483647 w 606"/>
                <a:gd name="T113" fmla="*/ 2147483647 h 1194"/>
                <a:gd name="T114" fmla="*/ 2147483647 w 606"/>
                <a:gd name="T115" fmla="*/ 2147483647 h 1194"/>
                <a:gd name="T116" fmla="*/ 2147483647 w 606"/>
                <a:gd name="T117" fmla="*/ 2147483647 h 1194"/>
                <a:gd name="T118" fmla="*/ 2147483647 w 606"/>
                <a:gd name="T119" fmla="*/ 2147483647 h 1194"/>
                <a:gd name="T120" fmla="*/ 2147483647 w 606"/>
                <a:gd name="T121" fmla="*/ 2147483647 h 1194"/>
                <a:gd name="T122" fmla="*/ 2147483647 w 606"/>
                <a:gd name="T123" fmla="*/ 2147483647 h 1194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606"/>
                <a:gd name="T187" fmla="*/ 0 h 1194"/>
                <a:gd name="T188" fmla="*/ 606 w 606"/>
                <a:gd name="T189" fmla="*/ 1194 h 1194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606" h="1194">
                  <a:moveTo>
                    <a:pt x="6" y="48"/>
                  </a:moveTo>
                  <a:lnTo>
                    <a:pt x="0" y="60"/>
                  </a:lnTo>
                  <a:lnTo>
                    <a:pt x="0" y="72"/>
                  </a:lnTo>
                  <a:lnTo>
                    <a:pt x="12" y="96"/>
                  </a:lnTo>
                  <a:lnTo>
                    <a:pt x="18" y="102"/>
                  </a:lnTo>
                  <a:lnTo>
                    <a:pt x="24" y="114"/>
                  </a:lnTo>
                  <a:lnTo>
                    <a:pt x="36" y="120"/>
                  </a:lnTo>
                  <a:lnTo>
                    <a:pt x="42" y="132"/>
                  </a:lnTo>
                  <a:lnTo>
                    <a:pt x="48" y="126"/>
                  </a:lnTo>
                  <a:lnTo>
                    <a:pt x="54" y="126"/>
                  </a:lnTo>
                  <a:lnTo>
                    <a:pt x="54" y="156"/>
                  </a:lnTo>
                  <a:lnTo>
                    <a:pt x="66" y="180"/>
                  </a:lnTo>
                  <a:lnTo>
                    <a:pt x="84" y="198"/>
                  </a:lnTo>
                  <a:lnTo>
                    <a:pt x="90" y="210"/>
                  </a:lnTo>
                  <a:lnTo>
                    <a:pt x="108" y="210"/>
                  </a:lnTo>
                  <a:lnTo>
                    <a:pt x="108" y="216"/>
                  </a:lnTo>
                  <a:lnTo>
                    <a:pt x="120" y="228"/>
                  </a:lnTo>
                  <a:lnTo>
                    <a:pt x="126" y="222"/>
                  </a:lnTo>
                  <a:lnTo>
                    <a:pt x="132" y="210"/>
                  </a:lnTo>
                  <a:lnTo>
                    <a:pt x="132" y="204"/>
                  </a:lnTo>
                  <a:lnTo>
                    <a:pt x="138" y="192"/>
                  </a:lnTo>
                  <a:lnTo>
                    <a:pt x="150" y="192"/>
                  </a:lnTo>
                  <a:lnTo>
                    <a:pt x="162" y="198"/>
                  </a:lnTo>
                  <a:lnTo>
                    <a:pt x="186" y="222"/>
                  </a:lnTo>
                  <a:lnTo>
                    <a:pt x="180" y="222"/>
                  </a:lnTo>
                  <a:lnTo>
                    <a:pt x="174" y="228"/>
                  </a:lnTo>
                  <a:lnTo>
                    <a:pt x="174" y="234"/>
                  </a:lnTo>
                  <a:lnTo>
                    <a:pt x="198" y="246"/>
                  </a:lnTo>
                  <a:lnTo>
                    <a:pt x="216" y="252"/>
                  </a:lnTo>
                  <a:lnTo>
                    <a:pt x="228" y="258"/>
                  </a:lnTo>
                  <a:lnTo>
                    <a:pt x="228" y="270"/>
                  </a:lnTo>
                  <a:lnTo>
                    <a:pt x="222" y="282"/>
                  </a:lnTo>
                  <a:lnTo>
                    <a:pt x="210" y="288"/>
                  </a:lnTo>
                  <a:lnTo>
                    <a:pt x="204" y="300"/>
                  </a:lnTo>
                  <a:lnTo>
                    <a:pt x="198" y="306"/>
                  </a:lnTo>
                  <a:lnTo>
                    <a:pt x="180" y="306"/>
                  </a:lnTo>
                  <a:lnTo>
                    <a:pt x="174" y="300"/>
                  </a:lnTo>
                  <a:lnTo>
                    <a:pt x="150" y="300"/>
                  </a:lnTo>
                  <a:lnTo>
                    <a:pt x="156" y="306"/>
                  </a:lnTo>
                  <a:lnTo>
                    <a:pt x="156" y="324"/>
                  </a:lnTo>
                  <a:lnTo>
                    <a:pt x="168" y="330"/>
                  </a:lnTo>
                  <a:lnTo>
                    <a:pt x="174" y="336"/>
                  </a:lnTo>
                  <a:lnTo>
                    <a:pt x="210" y="354"/>
                  </a:lnTo>
                  <a:lnTo>
                    <a:pt x="222" y="366"/>
                  </a:lnTo>
                  <a:lnTo>
                    <a:pt x="234" y="372"/>
                  </a:lnTo>
                  <a:lnTo>
                    <a:pt x="240" y="378"/>
                  </a:lnTo>
                  <a:lnTo>
                    <a:pt x="252" y="378"/>
                  </a:lnTo>
                  <a:lnTo>
                    <a:pt x="252" y="408"/>
                  </a:lnTo>
                  <a:lnTo>
                    <a:pt x="258" y="414"/>
                  </a:lnTo>
                  <a:lnTo>
                    <a:pt x="270" y="414"/>
                  </a:lnTo>
                  <a:lnTo>
                    <a:pt x="282" y="420"/>
                  </a:lnTo>
                  <a:lnTo>
                    <a:pt x="288" y="426"/>
                  </a:lnTo>
                  <a:lnTo>
                    <a:pt x="294" y="426"/>
                  </a:lnTo>
                  <a:lnTo>
                    <a:pt x="294" y="450"/>
                  </a:lnTo>
                  <a:lnTo>
                    <a:pt x="306" y="474"/>
                  </a:lnTo>
                  <a:lnTo>
                    <a:pt x="324" y="486"/>
                  </a:lnTo>
                  <a:lnTo>
                    <a:pt x="342" y="504"/>
                  </a:lnTo>
                  <a:lnTo>
                    <a:pt x="348" y="522"/>
                  </a:lnTo>
                  <a:lnTo>
                    <a:pt x="366" y="522"/>
                  </a:lnTo>
                  <a:lnTo>
                    <a:pt x="366" y="528"/>
                  </a:lnTo>
                  <a:lnTo>
                    <a:pt x="372" y="534"/>
                  </a:lnTo>
                  <a:lnTo>
                    <a:pt x="384" y="558"/>
                  </a:lnTo>
                  <a:lnTo>
                    <a:pt x="396" y="570"/>
                  </a:lnTo>
                  <a:lnTo>
                    <a:pt x="408" y="570"/>
                  </a:lnTo>
                  <a:lnTo>
                    <a:pt x="414" y="576"/>
                  </a:lnTo>
                  <a:lnTo>
                    <a:pt x="426" y="582"/>
                  </a:lnTo>
                  <a:lnTo>
                    <a:pt x="432" y="588"/>
                  </a:lnTo>
                  <a:lnTo>
                    <a:pt x="432" y="600"/>
                  </a:lnTo>
                  <a:lnTo>
                    <a:pt x="426" y="606"/>
                  </a:lnTo>
                  <a:lnTo>
                    <a:pt x="420" y="606"/>
                  </a:lnTo>
                  <a:lnTo>
                    <a:pt x="414" y="612"/>
                  </a:lnTo>
                  <a:lnTo>
                    <a:pt x="408" y="612"/>
                  </a:lnTo>
                  <a:lnTo>
                    <a:pt x="432" y="636"/>
                  </a:lnTo>
                  <a:lnTo>
                    <a:pt x="456" y="648"/>
                  </a:lnTo>
                  <a:lnTo>
                    <a:pt x="462" y="654"/>
                  </a:lnTo>
                  <a:lnTo>
                    <a:pt x="468" y="654"/>
                  </a:lnTo>
                  <a:lnTo>
                    <a:pt x="450" y="690"/>
                  </a:lnTo>
                  <a:lnTo>
                    <a:pt x="456" y="690"/>
                  </a:lnTo>
                  <a:lnTo>
                    <a:pt x="468" y="702"/>
                  </a:lnTo>
                  <a:lnTo>
                    <a:pt x="468" y="708"/>
                  </a:lnTo>
                  <a:lnTo>
                    <a:pt x="456" y="720"/>
                  </a:lnTo>
                  <a:lnTo>
                    <a:pt x="450" y="720"/>
                  </a:lnTo>
                  <a:lnTo>
                    <a:pt x="450" y="762"/>
                  </a:lnTo>
                  <a:lnTo>
                    <a:pt x="456" y="762"/>
                  </a:lnTo>
                  <a:lnTo>
                    <a:pt x="468" y="774"/>
                  </a:lnTo>
                  <a:lnTo>
                    <a:pt x="480" y="798"/>
                  </a:lnTo>
                  <a:lnTo>
                    <a:pt x="480" y="804"/>
                  </a:lnTo>
                  <a:lnTo>
                    <a:pt x="468" y="816"/>
                  </a:lnTo>
                  <a:lnTo>
                    <a:pt x="462" y="816"/>
                  </a:lnTo>
                  <a:lnTo>
                    <a:pt x="462" y="828"/>
                  </a:lnTo>
                  <a:lnTo>
                    <a:pt x="468" y="834"/>
                  </a:lnTo>
                  <a:lnTo>
                    <a:pt x="468" y="864"/>
                  </a:lnTo>
                  <a:lnTo>
                    <a:pt x="474" y="870"/>
                  </a:lnTo>
                  <a:lnTo>
                    <a:pt x="474" y="900"/>
                  </a:lnTo>
                  <a:lnTo>
                    <a:pt x="462" y="894"/>
                  </a:lnTo>
                  <a:lnTo>
                    <a:pt x="444" y="894"/>
                  </a:lnTo>
                  <a:lnTo>
                    <a:pt x="438" y="900"/>
                  </a:lnTo>
                  <a:lnTo>
                    <a:pt x="438" y="918"/>
                  </a:lnTo>
                  <a:lnTo>
                    <a:pt x="408" y="918"/>
                  </a:lnTo>
                  <a:lnTo>
                    <a:pt x="408" y="942"/>
                  </a:lnTo>
                  <a:lnTo>
                    <a:pt x="366" y="942"/>
                  </a:lnTo>
                  <a:lnTo>
                    <a:pt x="366" y="966"/>
                  </a:lnTo>
                  <a:lnTo>
                    <a:pt x="378" y="990"/>
                  </a:lnTo>
                  <a:lnTo>
                    <a:pt x="396" y="1008"/>
                  </a:lnTo>
                  <a:lnTo>
                    <a:pt x="396" y="1020"/>
                  </a:lnTo>
                  <a:lnTo>
                    <a:pt x="390" y="1014"/>
                  </a:lnTo>
                  <a:lnTo>
                    <a:pt x="378" y="1008"/>
                  </a:lnTo>
                  <a:lnTo>
                    <a:pt x="372" y="1002"/>
                  </a:lnTo>
                  <a:lnTo>
                    <a:pt x="360" y="996"/>
                  </a:lnTo>
                  <a:lnTo>
                    <a:pt x="348" y="996"/>
                  </a:lnTo>
                  <a:lnTo>
                    <a:pt x="342" y="1002"/>
                  </a:lnTo>
                  <a:lnTo>
                    <a:pt x="342" y="1008"/>
                  </a:lnTo>
                  <a:lnTo>
                    <a:pt x="306" y="1008"/>
                  </a:lnTo>
                  <a:lnTo>
                    <a:pt x="312" y="1014"/>
                  </a:lnTo>
                  <a:lnTo>
                    <a:pt x="318" y="1014"/>
                  </a:lnTo>
                  <a:lnTo>
                    <a:pt x="324" y="1020"/>
                  </a:lnTo>
                  <a:lnTo>
                    <a:pt x="324" y="1026"/>
                  </a:lnTo>
                  <a:lnTo>
                    <a:pt x="312" y="1032"/>
                  </a:lnTo>
                  <a:lnTo>
                    <a:pt x="294" y="1032"/>
                  </a:lnTo>
                  <a:lnTo>
                    <a:pt x="276" y="1038"/>
                  </a:lnTo>
                  <a:lnTo>
                    <a:pt x="270" y="1050"/>
                  </a:lnTo>
                  <a:lnTo>
                    <a:pt x="270" y="1056"/>
                  </a:lnTo>
                  <a:lnTo>
                    <a:pt x="288" y="1074"/>
                  </a:lnTo>
                  <a:lnTo>
                    <a:pt x="300" y="1080"/>
                  </a:lnTo>
                  <a:lnTo>
                    <a:pt x="306" y="1086"/>
                  </a:lnTo>
                  <a:lnTo>
                    <a:pt x="312" y="1086"/>
                  </a:lnTo>
                  <a:lnTo>
                    <a:pt x="294" y="1104"/>
                  </a:lnTo>
                  <a:lnTo>
                    <a:pt x="294" y="1110"/>
                  </a:lnTo>
                  <a:lnTo>
                    <a:pt x="300" y="1116"/>
                  </a:lnTo>
                  <a:lnTo>
                    <a:pt x="300" y="1128"/>
                  </a:lnTo>
                  <a:lnTo>
                    <a:pt x="306" y="1140"/>
                  </a:lnTo>
                  <a:lnTo>
                    <a:pt x="306" y="1152"/>
                  </a:lnTo>
                  <a:lnTo>
                    <a:pt x="312" y="1158"/>
                  </a:lnTo>
                  <a:lnTo>
                    <a:pt x="294" y="1176"/>
                  </a:lnTo>
                  <a:lnTo>
                    <a:pt x="294" y="1188"/>
                  </a:lnTo>
                  <a:lnTo>
                    <a:pt x="306" y="1194"/>
                  </a:lnTo>
                  <a:lnTo>
                    <a:pt x="318" y="1194"/>
                  </a:lnTo>
                  <a:lnTo>
                    <a:pt x="330" y="1188"/>
                  </a:lnTo>
                  <a:lnTo>
                    <a:pt x="354" y="1164"/>
                  </a:lnTo>
                  <a:lnTo>
                    <a:pt x="366" y="1158"/>
                  </a:lnTo>
                  <a:lnTo>
                    <a:pt x="378" y="1158"/>
                  </a:lnTo>
                  <a:lnTo>
                    <a:pt x="384" y="1134"/>
                  </a:lnTo>
                  <a:lnTo>
                    <a:pt x="384" y="1110"/>
                  </a:lnTo>
                  <a:lnTo>
                    <a:pt x="396" y="1110"/>
                  </a:lnTo>
                  <a:lnTo>
                    <a:pt x="402" y="1116"/>
                  </a:lnTo>
                  <a:lnTo>
                    <a:pt x="414" y="1116"/>
                  </a:lnTo>
                  <a:lnTo>
                    <a:pt x="426" y="1104"/>
                  </a:lnTo>
                  <a:lnTo>
                    <a:pt x="426" y="1092"/>
                  </a:lnTo>
                  <a:lnTo>
                    <a:pt x="420" y="1086"/>
                  </a:lnTo>
                  <a:lnTo>
                    <a:pt x="414" y="1074"/>
                  </a:lnTo>
                  <a:lnTo>
                    <a:pt x="408" y="1068"/>
                  </a:lnTo>
                  <a:lnTo>
                    <a:pt x="408" y="1062"/>
                  </a:lnTo>
                  <a:lnTo>
                    <a:pt x="414" y="1056"/>
                  </a:lnTo>
                  <a:lnTo>
                    <a:pt x="426" y="1056"/>
                  </a:lnTo>
                  <a:lnTo>
                    <a:pt x="438" y="1050"/>
                  </a:lnTo>
                  <a:lnTo>
                    <a:pt x="444" y="1044"/>
                  </a:lnTo>
                  <a:lnTo>
                    <a:pt x="450" y="1044"/>
                  </a:lnTo>
                  <a:lnTo>
                    <a:pt x="456" y="1050"/>
                  </a:lnTo>
                  <a:lnTo>
                    <a:pt x="468" y="1050"/>
                  </a:lnTo>
                  <a:lnTo>
                    <a:pt x="480" y="1044"/>
                  </a:lnTo>
                  <a:lnTo>
                    <a:pt x="498" y="1038"/>
                  </a:lnTo>
                  <a:lnTo>
                    <a:pt x="546" y="1014"/>
                  </a:lnTo>
                  <a:lnTo>
                    <a:pt x="582" y="978"/>
                  </a:lnTo>
                  <a:lnTo>
                    <a:pt x="588" y="960"/>
                  </a:lnTo>
                  <a:lnTo>
                    <a:pt x="594" y="936"/>
                  </a:lnTo>
                  <a:lnTo>
                    <a:pt x="606" y="876"/>
                  </a:lnTo>
                  <a:lnTo>
                    <a:pt x="606" y="846"/>
                  </a:lnTo>
                  <a:lnTo>
                    <a:pt x="600" y="834"/>
                  </a:lnTo>
                  <a:lnTo>
                    <a:pt x="576" y="810"/>
                  </a:lnTo>
                  <a:lnTo>
                    <a:pt x="594" y="804"/>
                  </a:lnTo>
                  <a:lnTo>
                    <a:pt x="594" y="774"/>
                  </a:lnTo>
                  <a:lnTo>
                    <a:pt x="588" y="756"/>
                  </a:lnTo>
                  <a:lnTo>
                    <a:pt x="588" y="744"/>
                  </a:lnTo>
                  <a:lnTo>
                    <a:pt x="570" y="708"/>
                  </a:lnTo>
                  <a:lnTo>
                    <a:pt x="564" y="690"/>
                  </a:lnTo>
                  <a:lnTo>
                    <a:pt x="558" y="684"/>
                  </a:lnTo>
                  <a:lnTo>
                    <a:pt x="552" y="672"/>
                  </a:lnTo>
                  <a:lnTo>
                    <a:pt x="558" y="666"/>
                  </a:lnTo>
                  <a:lnTo>
                    <a:pt x="558" y="642"/>
                  </a:lnTo>
                  <a:lnTo>
                    <a:pt x="522" y="606"/>
                  </a:lnTo>
                  <a:lnTo>
                    <a:pt x="486" y="576"/>
                  </a:lnTo>
                  <a:lnTo>
                    <a:pt x="456" y="552"/>
                  </a:lnTo>
                  <a:lnTo>
                    <a:pt x="432" y="534"/>
                  </a:lnTo>
                  <a:lnTo>
                    <a:pt x="420" y="528"/>
                  </a:lnTo>
                  <a:lnTo>
                    <a:pt x="402" y="516"/>
                  </a:lnTo>
                  <a:lnTo>
                    <a:pt x="390" y="510"/>
                  </a:lnTo>
                  <a:lnTo>
                    <a:pt x="384" y="504"/>
                  </a:lnTo>
                  <a:lnTo>
                    <a:pt x="384" y="468"/>
                  </a:lnTo>
                  <a:lnTo>
                    <a:pt x="336" y="420"/>
                  </a:lnTo>
                  <a:lnTo>
                    <a:pt x="306" y="384"/>
                  </a:lnTo>
                  <a:lnTo>
                    <a:pt x="288" y="354"/>
                  </a:lnTo>
                  <a:lnTo>
                    <a:pt x="282" y="336"/>
                  </a:lnTo>
                  <a:lnTo>
                    <a:pt x="282" y="318"/>
                  </a:lnTo>
                  <a:lnTo>
                    <a:pt x="276" y="306"/>
                  </a:lnTo>
                  <a:lnTo>
                    <a:pt x="276" y="282"/>
                  </a:lnTo>
                  <a:lnTo>
                    <a:pt x="282" y="276"/>
                  </a:lnTo>
                  <a:lnTo>
                    <a:pt x="294" y="252"/>
                  </a:lnTo>
                  <a:lnTo>
                    <a:pt x="294" y="240"/>
                  </a:lnTo>
                  <a:lnTo>
                    <a:pt x="300" y="240"/>
                  </a:lnTo>
                  <a:lnTo>
                    <a:pt x="312" y="228"/>
                  </a:lnTo>
                  <a:lnTo>
                    <a:pt x="324" y="222"/>
                  </a:lnTo>
                  <a:lnTo>
                    <a:pt x="336" y="210"/>
                  </a:lnTo>
                  <a:lnTo>
                    <a:pt x="336" y="204"/>
                  </a:lnTo>
                  <a:lnTo>
                    <a:pt x="342" y="198"/>
                  </a:lnTo>
                  <a:lnTo>
                    <a:pt x="372" y="198"/>
                  </a:lnTo>
                  <a:lnTo>
                    <a:pt x="384" y="186"/>
                  </a:lnTo>
                  <a:lnTo>
                    <a:pt x="390" y="174"/>
                  </a:lnTo>
                  <a:lnTo>
                    <a:pt x="390" y="156"/>
                  </a:lnTo>
                  <a:lnTo>
                    <a:pt x="396" y="144"/>
                  </a:lnTo>
                  <a:lnTo>
                    <a:pt x="390" y="144"/>
                  </a:lnTo>
                  <a:lnTo>
                    <a:pt x="384" y="138"/>
                  </a:lnTo>
                  <a:lnTo>
                    <a:pt x="354" y="138"/>
                  </a:lnTo>
                  <a:lnTo>
                    <a:pt x="342" y="132"/>
                  </a:lnTo>
                  <a:lnTo>
                    <a:pt x="336" y="120"/>
                  </a:lnTo>
                  <a:lnTo>
                    <a:pt x="330" y="114"/>
                  </a:lnTo>
                  <a:lnTo>
                    <a:pt x="312" y="114"/>
                  </a:lnTo>
                  <a:lnTo>
                    <a:pt x="312" y="96"/>
                  </a:lnTo>
                  <a:lnTo>
                    <a:pt x="300" y="90"/>
                  </a:lnTo>
                  <a:lnTo>
                    <a:pt x="294" y="72"/>
                  </a:lnTo>
                  <a:lnTo>
                    <a:pt x="312" y="54"/>
                  </a:lnTo>
                  <a:lnTo>
                    <a:pt x="312" y="48"/>
                  </a:lnTo>
                  <a:lnTo>
                    <a:pt x="306" y="42"/>
                  </a:lnTo>
                  <a:lnTo>
                    <a:pt x="276" y="42"/>
                  </a:lnTo>
                  <a:lnTo>
                    <a:pt x="264" y="30"/>
                  </a:lnTo>
                  <a:lnTo>
                    <a:pt x="234" y="36"/>
                  </a:lnTo>
                  <a:lnTo>
                    <a:pt x="204" y="0"/>
                  </a:lnTo>
                  <a:lnTo>
                    <a:pt x="198" y="0"/>
                  </a:lnTo>
                  <a:lnTo>
                    <a:pt x="192" y="6"/>
                  </a:lnTo>
                  <a:lnTo>
                    <a:pt x="180" y="12"/>
                  </a:lnTo>
                  <a:lnTo>
                    <a:pt x="174" y="18"/>
                  </a:lnTo>
                  <a:lnTo>
                    <a:pt x="174" y="30"/>
                  </a:lnTo>
                  <a:lnTo>
                    <a:pt x="168" y="42"/>
                  </a:lnTo>
                  <a:lnTo>
                    <a:pt x="168" y="48"/>
                  </a:lnTo>
                  <a:lnTo>
                    <a:pt x="150" y="48"/>
                  </a:lnTo>
                  <a:lnTo>
                    <a:pt x="144" y="54"/>
                  </a:lnTo>
                  <a:lnTo>
                    <a:pt x="138" y="48"/>
                  </a:lnTo>
                  <a:lnTo>
                    <a:pt x="120" y="48"/>
                  </a:lnTo>
                  <a:lnTo>
                    <a:pt x="132" y="60"/>
                  </a:lnTo>
                  <a:lnTo>
                    <a:pt x="132" y="72"/>
                  </a:lnTo>
                  <a:lnTo>
                    <a:pt x="114" y="72"/>
                  </a:lnTo>
                  <a:lnTo>
                    <a:pt x="108" y="66"/>
                  </a:lnTo>
                  <a:lnTo>
                    <a:pt x="96" y="48"/>
                  </a:lnTo>
                  <a:lnTo>
                    <a:pt x="90" y="48"/>
                  </a:lnTo>
                  <a:lnTo>
                    <a:pt x="90" y="66"/>
                  </a:lnTo>
                  <a:lnTo>
                    <a:pt x="72" y="48"/>
                  </a:lnTo>
                  <a:lnTo>
                    <a:pt x="66" y="54"/>
                  </a:lnTo>
                  <a:lnTo>
                    <a:pt x="60" y="66"/>
                  </a:lnTo>
                  <a:lnTo>
                    <a:pt x="54" y="72"/>
                  </a:lnTo>
                  <a:lnTo>
                    <a:pt x="42" y="72"/>
                  </a:lnTo>
                  <a:lnTo>
                    <a:pt x="18" y="48"/>
                  </a:lnTo>
                  <a:lnTo>
                    <a:pt x="6" y="48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30" name="Laos" descr="© INSCALE GmbH, 05.05.2010&#10;http://www.presentationload.com/">
              <a:extLst>
                <a:ext uri="{FF2B5EF4-FFF2-40B4-BE49-F238E27FC236}">
                  <a16:creationId xmlns:a16="http://schemas.microsoft.com/office/drawing/2014/main" id="{BC752575-FACC-47CC-AB0B-5836161E0963}"/>
                </a:ext>
              </a:extLst>
            </p:cNvPr>
            <p:cNvSpPr>
              <a:spLocks/>
            </p:cNvSpPr>
            <p:nvPr/>
          </p:nvSpPr>
          <p:spPr bwMode="gray">
            <a:xfrm>
              <a:off x="8653159" y="3706203"/>
              <a:ext cx="265124" cy="311234"/>
            </a:xfrm>
            <a:custGeom>
              <a:avLst/>
              <a:gdLst>
                <a:gd name="T0" fmla="*/ 2147483647 w 600"/>
                <a:gd name="T1" fmla="*/ 2147483647 h 696"/>
                <a:gd name="T2" fmla="*/ 2147483647 w 600"/>
                <a:gd name="T3" fmla="*/ 2147483647 h 696"/>
                <a:gd name="T4" fmla="*/ 2147483647 w 600"/>
                <a:gd name="T5" fmla="*/ 2147483647 h 696"/>
                <a:gd name="T6" fmla="*/ 2147483647 w 600"/>
                <a:gd name="T7" fmla="*/ 2147483647 h 696"/>
                <a:gd name="T8" fmla="*/ 2147483647 w 600"/>
                <a:gd name="T9" fmla="*/ 2147483647 h 696"/>
                <a:gd name="T10" fmla="*/ 2147483647 w 600"/>
                <a:gd name="T11" fmla="*/ 2147483647 h 696"/>
                <a:gd name="T12" fmla="*/ 2147483647 w 600"/>
                <a:gd name="T13" fmla="*/ 2147483647 h 696"/>
                <a:gd name="T14" fmla="*/ 2147483647 w 600"/>
                <a:gd name="T15" fmla="*/ 2147483647 h 696"/>
                <a:gd name="T16" fmla="*/ 2147483647 w 600"/>
                <a:gd name="T17" fmla="*/ 2147483647 h 696"/>
                <a:gd name="T18" fmla="*/ 2147483647 w 600"/>
                <a:gd name="T19" fmla="*/ 2147483647 h 696"/>
                <a:gd name="T20" fmla="*/ 2147483647 w 600"/>
                <a:gd name="T21" fmla="*/ 2147483647 h 696"/>
                <a:gd name="T22" fmla="*/ 2147483647 w 600"/>
                <a:gd name="T23" fmla="*/ 2147483647 h 696"/>
                <a:gd name="T24" fmla="*/ 2147483647 w 600"/>
                <a:gd name="T25" fmla="*/ 2147483647 h 696"/>
                <a:gd name="T26" fmla="*/ 2147483647 w 600"/>
                <a:gd name="T27" fmla="*/ 2147483647 h 696"/>
                <a:gd name="T28" fmla="*/ 2147483647 w 600"/>
                <a:gd name="T29" fmla="*/ 2147483647 h 696"/>
                <a:gd name="T30" fmla="*/ 2147483647 w 600"/>
                <a:gd name="T31" fmla="*/ 2147483647 h 696"/>
                <a:gd name="T32" fmla="*/ 2147483647 w 600"/>
                <a:gd name="T33" fmla="*/ 2147483647 h 696"/>
                <a:gd name="T34" fmla="*/ 2147483647 w 600"/>
                <a:gd name="T35" fmla="*/ 2147483647 h 696"/>
                <a:gd name="T36" fmla="*/ 2147483647 w 600"/>
                <a:gd name="T37" fmla="*/ 2147483647 h 696"/>
                <a:gd name="T38" fmla="*/ 2147483647 w 600"/>
                <a:gd name="T39" fmla="*/ 2147483647 h 696"/>
                <a:gd name="T40" fmla="*/ 2147483647 w 600"/>
                <a:gd name="T41" fmla="*/ 2147483647 h 696"/>
                <a:gd name="T42" fmla="*/ 2147483647 w 600"/>
                <a:gd name="T43" fmla="*/ 2147483647 h 696"/>
                <a:gd name="T44" fmla="*/ 2147483647 w 600"/>
                <a:gd name="T45" fmla="*/ 2147483647 h 696"/>
                <a:gd name="T46" fmla="*/ 2147483647 w 600"/>
                <a:gd name="T47" fmla="*/ 2147483647 h 696"/>
                <a:gd name="T48" fmla="*/ 2147483647 w 600"/>
                <a:gd name="T49" fmla="*/ 2147483647 h 696"/>
                <a:gd name="T50" fmla="*/ 2147483647 w 600"/>
                <a:gd name="T51" fmla="*/ 2147483647 h 696"/>
                <a:gd name="T52" fmla="*/ 2147483647 w 600"/>
                <a:gd name="T53" fmla="*/ 2147483647 h 696"/>
                <a:gd name="T54" fmla="*/ 2147483647 w 600"/>
                <a:gd name="T55" fmla="*/ 2147483647 h 696"/>
                <a:gd name="T56" fmla="*/ 2147483647 w 600"/>
                <a:gd name="T57" fmla="*/ 2147483647 h 696"/>
                <a:gd name="T58" fmla="*/ 2147483647 w 600"/>
                <a:gd name="T59" fmla="*/ 2147483647 h 696"/>
                <a:gd name="T60" fmla="*/ 2147483647 w 600"/>
                <a:gd name="T61" fmla="*/ 2147483647 h 696"/>
                <a:gd name="T62" fmla="*/ 2147483647 w 600"/>
                <a:gd name="T63" fmla="*/ 2147483647 h 696"/>
                <a:gd name="T64" fmla="*/ 2147483647 w 600"/>
                <a:gd name="T65" fmla="*/ 2147483647 h 696"/>
                <a:gd name="T66" fmla="*/ 2147483647 w 600"/>
                <a:gd name="T67" fmla="*/ 2147483647 h 696"/>
                <a:gd name="T68" fmla="*/ 2147483647 w 600"/>
                <a:gd name="T69" fmla="*/ 2147483647 h 696"/>
                <a:gd name="T70" fmla="*/ 2147483647 w 600"/>
                <a:gd name="T71" fmla="*/ 2147483647 h 696"/>
                <a:gd name="T72" fmla="*/ 2147483647 w 600"/>
                <a:gd name="T73" fmla="*/ 2147483647 h 696"/>
                <a:gd name="T74" fmla="*/ 2147483647 w 600"/>
                <a:gd name="T75" fmla="*/ 2147483647 h 696"/>
                <a:gd name="T76" fmla="*/ 2147483647 w 600"/>
                <a:gd name="T77" fmla="*/ 2147483647 h 696"/>
                <a:gd name="T78" fmla="*/ 2147483647 w 600"/>
                <a:gd name="T79" fmla="*/ 2147483647 h 696"/>
                <a:gd name="T80" fmla="*/ 2147483647 w 600"/>
                <a:gd name="T81" fmla="*/ 2147483647 h 696"/>
                <a:gd name="T82" fmla="*/ 2147483647 w 600"/>
                <a:gd name="T83" fmla="*/ 2147483647 h 696"/>
                <a:gd name="T84" fmla="*/ 2147483647 w 600"/>
                <a:gd name="T85" fmla="*/ 2147483647 h 696"/>
                <a:gd name="T86" fmla="*/ 2147483647 w 600"/>
                <a:gd name="T87" fmla="*/ 2147483647 h 696"/>
                <a:gd name="T88" fmla="*/ 2147483647 w 600"/>
                <a:gd name="T89" fmla="*/ 2147483647 h 696"/>
                <a:gd name="T90" fmla="*/ 2147483647 w 600"/>
                <a:gd name="T91" fmla="*/ 2147483647 h 696"/>
                <a:gd name="T92" fmla="*/ 2147483647 w 600"/>
                <a:gd name="T93" fmla="*/ 2147483647 h 696"/>
                <a:gd name="T94" fmla="*/ 2147483647 w 600"/>
                <a:gd name="T95" fmla="*/ 2147483647 h 696"/>
                <a:gd name="T96" fmla="*/ 2147483647 w 600"/>
                <a:gd name="T97" fmla="*/ 2147483647 h 696"/>
                <a:gd name="T98" fmla="*/ 2147483647 w 600"/>
                <a:gd name="T99" fmla="*/ 2147483647 h 696"/>
                <a:gd name="T100" fmla="*/ 2147483647 w 600"/>
                <a:gd name="T101" fmla="*/ 2147483647 h 696"/>
                <a:gd name="T102" fmla="*/ 2147483647 w 600"/>
                <a:gd name="T103" fmla="*/ 2147483647 h 696"/>
                <a:gd name="T104" fmla="*/ 2147483647 w 600"/>
                <a:gd name="T105" fmla="*/ 2147483647 h 696"/>
                <a:gd name="T106" fmla="*/ 2147483647 w 600"/>
                <a:gd name="T107" fmla="*/ 2147483647 h 696"/>
                <a:gd name="T108" fmla="*/ 2147483647 w 600"/>
                <a:gd name="T109" fmla="*/ 2147483647 h 696"/>
                <a:gd name="T110" fmla="*/ 2147483647 w 600"/>
                <a:gd name="T111" fmla="*/ 2147483647 h 696"/>
                <a:gd name="T112" fmla="*/ 2147483647 w 600"/>
                <a:gd name="T113" fmla="*/ 2147483647 h 696"/>
                <a:gd name="T114" fmla="*/ 2147483647 w 600"/>
                <a:gd name="T115" fmla="*/ 2147483647 h 696"/>
                <a:gd name="T116" fmla="*/ 2147483647 w 600"/>
                <a:gd name="T117" fmla="*/ 2147483647 h 696"/>
                <a:gd name="T118" fmla="*/ 0 w 600"/>
                <a:gd name="T119" fmla="*/ 2147483647 h 696"/>
                <a:gd name="T120" fmla="*/ 2147483647 w 600"/>
                <a:gd name="T121" fmla="*/ 2147483647 h 69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600"/>
                <a:gd name="T184" fmla="*/ 0 h 696"/>
                <a:gd name="T185" fmla="*/ 600 w 600"/>
                <a:gd name="T186" fmla="*/ 696 h 69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600" h="696">
                  <a:moveTo>
                    <a:pt x="24" y="180"/>
                  </a:moveTo>
                  <a:lnTo>
                    <a:pt x="36" y="180"/>
                  </a:lnTo>
                  <a:lnTo>
                    <a:pt x="42" y="186"/>
                  </a:lnTo>
                  <a:lnTo>
                    <a:pt x="42" y="198"/>
                  </a:lnTo>
                  <a:lnTo>
                    <a:pt x="36" y="204"/>
                  </a:lnTo>
                  <a:lnTo>
                    <a:pt x="36" y="228"/>
                  </a:lnTo>
                  <a:lnTo>
                    <a:pt x="42" y="240"/>
                  </a:lnTo>
                  <a:lnTo>
                    <a:pt x="48" y="246"/>
                  </a:lnTo>
                  <a:lnTo>
                    <a:pt x="66" y="246"/>
                  </a:lnTo>
                  <a:lnTo>
                    <a:pt x="66" y="234"/>
                  </a:lnTo>
                  <a:lnTo>
                    <a:pt x="78" y="234"/>
                  </a:lnTo>
                  <a:lnTo>
                    <a:pt x="84" y="228"/>
                  </a:lnTo>
                  <a:lnTo>
                    <a:pt x="90" y="228"/>
                  </a:lnTo>
                  <a:lnTo>
                    <a:pt x="102" y="234"/>
                  </a:lnTo>
                  <a:lnTo>
                    <a:pt x="102" y="264"/>
                  </a:lnTo>
                  <a:lnTo>
                    <a:pt x="96" y="270"/>
                  </a:lnTo>
                  <a:lnTo>
                    <a:pt x="102" y="276"/>
                  </a:lnTo>
                  <a:lnTo>
                    <a:pt x="108" y="288"/>
                  </a:lnTo>
                  <a:lnTo>
                    <a:pt x="108" y="300"/>
                  </a:lnTo>
                  <a:lnTo>
                    <a:pt x="102" y="312"/>
                  </a:lnTo>
                  <a:lnTo>
                    <a:pt x="90" y="324"/>
                  </a:lnTo>
                  <a:lnTo>
                    <a:pt x="102" y="324"/>
                  </a:lnTo>
                  <a:lnTo>
                    <a:pt x="108" y="330"/>
                  </a:lnTo>
                  <a:lnTo>
                    <a:pt x="108" y="342"/>
                  </a:lnTo>
                  <a:lnTo>
                    <a:pt x="84" y="390"/>
                  </a:lnTo>
                  <a:lnTo>
                    <a:pt x="84" y="402"/>
                  </a:lnTo>
                  <a:lnTo>
                    <a:pt x="102" y="402"/>
                  </a:lnTo>
                  <a:lnTo>
                    <a:pt x="126" y="390"/>
                  </a:lnTo>
                  <a:lnTo>
                    <a:pt x="132" y="384"/>
                  </a:lnTo>
                  <a:lnTo>
                    <a:pt x="132" y="378"/>
                  </a:lnTo>
                  <a:lnTo>
                    <a:pt x="144" y="366"/>
                  </a:lnTo>
                  <a:lnTo>
                    <a:pt x="150" y="354"/>
                  </a:lnTo>
                  <a:lnTo>
                    <a:pt x="156" y="348"/>
                  </a:lnTo>
                  <a:lnTo>
                    <a:pt x="168" y="348"/>
                  </a:lnTo>
                  <a:lnTo>
                    <a:pt x="174" y="354"/>
                  </a:lnTo>
                  <a:lnTo>
                    <a:pt x="198" y="366"/>
                  </a:lnTo>
                  <a:lnTo>
                    <a:pt x="216" y="366"/>
                  </a:lnTo>
                  <a:lnTo>
                    <a:pt x="234" y="348"/>
                  </a:lnTo>
                  <a:lnTo>
                    <a:pt x="234" y="336"/>
                  </a:lnTo>
                  <a:lnTo>
                    <a:pt x="240" y="330"/>
                  </a:lnTo>
                  <a:lnTo>
                    <a:pt x="258" y="330"/>
                  </a:lnTo>
                  <a:lnTo>
                    <a:pt x="264" y="336"/>
                  </a:lnTo>
                  <a:lnTo>
                    <a:pt x="276" y="342"/>
                  </a:lnTo>
                  <a:lnTo>
                    <a:pt x="300" y="342"/>
                  </a:lnTo>
                  <a:lnTo>
                    <a:pt x="306" y="348"/>
                  </a:lnTo>
                  <a:lnTo>
                    <a:pt x="306" y="360"/>
                  </a:lnTo>
                  <a:lnTo>
                    <a:pt x="318" y="372"/>
                  </a:lnTo>
                  <a:lnTo>
                    <a:pt x="336" y="384"/>
                  </a:lnTo>
                  <a:lnTo>
                    <a:pt x="348" y="390"/>
                  </a:lnTo>
                  <a:lnTo>
                    <a:pt x="366" y="408"/>
                  </a:lnTo>
                  <a:lnTo>
                    <a:pt x="372" y="450"/>
                  </a:lnTo>
                  <a:lnTo>
                    <a:pt x="372" y="462"/>
                  </a:lnTo>
                  <a:lnTo>
                    <a:pt x="384" y="486"/>
                  </a:lnTo>
                  <a:lnTo>
                    <a:pt x="420" y="522"/>
                  </a:lnTo>
                  <a:lnTo>
                    <a:pt x="420" y="528"/>
                  </a:lnTo>
                  <a:lnTo>
                    <a:pt x="426" y="534"/>
                  </a:lnTo>
                  <a:lnTo>
                    <a:pt x="426" y="546"/>
                  </a:lnTo>
                  <a:lnTo>
                    <a:pt x="432" y="540"/>
                  </a:lnTo>
                  <a:lnTo>
                    <a:pt x="432" y="546"/>
                  </a:lnTo>
                  <a:lnTo>
                    <a:pt x="444" y="558"/>
                  </a:lnTo>
                  <a:lnTo>
                    <a:pt x="432" y="582"/>
                  </a:lnTo>
                  <a:lnTo>
                    <a:pt x="426" y="588"/>
                  </a:lnTo>
                  <a:lnTo>
                    <a:pt x="426" y="594"/>
                  </a:lnTo>
                  <a:lnTo>
                    <a:pt x="438" y="606"/>
                  </a:lnTo>
                  <a:lnTo>
                    <a:pt x="450" y="612"/>
                  </a:lnTo>
                  <a:lnTo>
                    <a:pt x="456" y="618"/>
                  </a:lnTo>
                  <a:lnTo>
                    <a:pt x="456" y="630"/>
                  </a:lnTo>
                  <a:lnTo>
                    <a:pt x="450" y="636"/>
                  </a:lnTo>
                  <a:lnTo>
                    <a:pt x="444" y="648"/>
                  </a:lnTo>
                  <a:lnTo>
                    <a:pt x="432" y="654"/>
                  </a:lnTo>
                  <a:lnTo>
                    <a:pt x="426" y="660"/>
                  </a:lnTo>
                  <a:lnTo>
                    <a:pt x="426" y="672"/>
                  </a:lnTo>
                  <a:lnTo>
                    <a:pt x="450" y="672"/>
                  </a:lnTo>
                  <a:lnTo>
                    <a:pt x="456" y="678"/>
                  </a:lnTo>
                  <a:lnTo>
                    <a:pt x="462" y="678"/>
                  </a:lnTo>
                  <a:lnTo>
                    <a:pt x="462" y="684"/>
                  </a:lnTo>
                  <a:lnTo>
                    <a:pt x="474" y="696"/>
                  </a:lnTo>
                  <a:lnTo>
                    <a:pt x="486" y="696"/>
                  </a:lnTo>
                  <a:lnTo>
                    <a:pt x="492" y="690"/>
                  </a:lnTo>
                  <a:lnTo>
                    <a:pt x="492" y="678"/>
                  </a:lnTo>
                  <a:lnTo>
                    <a:pt x="480" y="666"/>
                  </a:lnTo>
                  <a:lnTo>
                    <a:pt x="498" y="654"/>
                  </a:lnTo>
                  <a:lnTo>
                    <a:pt x="510" y="642"/>
                  </a:lnTo>
                  <a:lnTo>
                    <a:pt x="546" y="654"/>
                  </a:lnTo>
                  <a:lnTo>
                    <a:pt x="558" y="642"/>
                  </a:lnTo>
                  <a:lnTo>
                    <a:pt x="582" y="648"/>
                  </a:lnTo>
                  <a:lnTo>
                    <a:pt x="588" y="648"/>
                  </a:lnTo>
                  <a:lnTo>
                    <a:pt x="600" y="636"/>
                  </a:lnTo>
                  <a:lnTo>
                    <a:pt x="600" y="630"/>
                  </a:lnTo>
                  <a:lnTo>
                    <a:pt x="588" y="618"/>
                  </a:lnTo>
                  <a:lnTo>
                    <a:pt x="582" y="618"/>
                  </a:lnTo>
                  <a:lnTo>
                    <a:pt x="600" y="582"/>
                  </a:lnTo>
                  <a:lnTo>
                    <a:pt x="594" y="582"/>
                  </a:lnTo>
                  <a:lnTo>
                    <a:pt x="588" y="576"/>
                  </a:lnTo>
                  <a:lnTo>
                    <a:pt x="564" y="564"/>
                  </a:lnTo>
                  <a:lnTo>
                    <a:pt x="540" y="540"/>
                  </a:lnTo>
                  <a:lnTo>
                    <a:pt x="546" y="540"/>
                  </a:lnTo>
                  <a:lnTo>
                    <a:pt x="552" y="534"/>
                  </a:lnTo>
                  <a:lnTo>
                    <a:pt x="558" y="534"/>
                  </a:lnTo>
                  <a:lnTo>
                    <a:pt x="564" y="528"/>
                  </a:lnTo>
                  <a:lnTo>
                    <a:pt x="564" y="516"/>
                  </a:lnTo>
                  <a:lnTo>
                    <a:pt x="558" y="510"/>
                  </a:lnTo>
                  <a:lnTo>
                    <a:pt x="546" y="504"/>
                  </a:lnTo>
                  <a:lnTo>
                    <a:pt x="540" y="498"/>
                  </a:lnTo>
                  <a:lnTo>
                    <a:pt x="528" y="498"/>
                  </a:lnTo>
                  <a:lnTo>
                    <a:pt x="516" y="486"/>
                  </a:lnTo>
                  <a:lnTo>
                    <a:pt x="504" y="462"/>
                  </a:lnTo>
                  <a:lnTo>
                    <a:pt x="498" y="456"/>
                  </a:lnTo>
                  <a:lnTo>
                    <a:pt x="498" y="450"/>
                  </a:lnTo>
                  <a:lnTo>
                    <a:pt x="480" y="450"/>
                  </a:lnTo>
                  <a:lnTo>
                    <a:pt x="474" y="432"/>
                  </a:lnTo>
                  <a:lnTo>
                    <a:pt x="456" y="414"/>
                  </a:lnTo>
                  <a:lnTo>
                    <a:pt x="438" y="402"/>
                  </a:lnTo>
                  <a:lnTo>
                    <a:pt x="426" y="378"/>
                  </a:lnTo>
                  <a:lnTo>
                    <a:pt x="426" y="354"/>
                  </a:lnTo>
                  <a:lnTo>
                    <a:pt x="420" y="354"/>
                  </a:lnTo>
                  <a:lnTo>
                    <a:pt x="414" y="348"/>
                  </a:lnTo>
                  <a:lnTo>
                    <a:pt x="402" y="342"/>
                  </a:lnTo>
                  <a:lnTo>
                    <a:pt x="390" y="342"/>
                  </a:lnTo>
                  <a:lnTo>
                    <a:pt x="384" y="336"/>
                  </a:lnTo>
                  <a:lnTo>
                    <a:pt x="384" y="306"/>
                  </a:lnTo>
                  <a:lnTo>
                    <a:pt x="372" y="306"/>
                  </a:lnTo>
                  <a:lnTo>
                    <a:pt x="366" y="300"/>
                  </a:lnTo>
                  <a:lnTo>
                    <a:pt x="354" y="294"/>
                  </a:lnTo>
                  <a:lnTo>
                    <a:pt x="342" y="282"/>
                  </a:lnTo>
                  <a:lnTo>
                    <a:pt x="306" y="264"/>
                  </a:lnTo>
                  <a:lnTo>
                    <a:pt x="300" y="258"/>
                  </a:lnTo>
                  <a:lnTo>
                    <a:pt x="288" y="252"/>
                  </a:lnTo>
                  <a:lnTo>
                    <a:pt x="288" y="234"/>
                  </a:lnTo>
                  <a:lnTo>
                    <a:pt x="282" y="228"/>
                  </a:lnTo>
                  <a:lnTo>
                    <a:pt x="306" y="228"/>
                  </a:lnTo>
                  <a:lnTo>
                    <a:pt x="312" y="234"/>
                  </a:lnTo>
                  <a:lnTo>
                    <a:pt x="330" y="234"/>
                  </a:lnTo>
                  <a:lnTo>
                    <a:pt x="336" y="228"/>
                  </a:lnTo>
                  <a:lnTo>
                    <a:pt x="342" y="216"/>
                  </a:lnTo>
                  <a:lnTo>
                    <a:pt x="354" y="210"/>
                  </a:lnTo>
                  <a:lnTo>
                    <a:pt x="360" y="198"/>
                  </a:lnTo>
                  <a:lnTo>
                    <a:pt x="360" y="186"/>
                  </a:lnTo>
                  <a:lnTo>
                    <a:pt x="348" y="180"/>
                  </a:lnTo>
                  <a:lnTo>
                    <a:pt x="330" y="174"/>
                  </a:lnTo>
                  <a:lnTo>
                    <a:pt x="306" y="162"/>
                  </a:lnTo>
                  <a:lnTo>
                    <a:pt x="306" y="156"/>
                  </a:lnTo>
                  <a:lnTo>
                    <a:pt x="312" y="150"/>
                  </a:lnTo>
                  <a:lnTo>
                    <a:pt x="318" y="150"/>
                  </a:lnTo>
                  <a:lnTo>
                    <a:pt x="294" y="126"/>
                  </a:lnTo>
                  <a:lnTo>
                    <a:pt x="282" y="120"/>
                  </a:lnTo>
                  <a:lnTo>
                    <a:pt x="270" y="120"/>
                  </a:lnTo>
                  <a:lnTo>
                    <a:pt x="264" y="132"/>
                  </a:lnTo>
                  <a:lnTo>
                    <a:pt x="264" y="138"/>
                  </a:lnTo>
                  <a:lnTo>
                    <a:pt x="258" y="150"/>
                  </a:lnTo>
                  <a:lnTo>
                    <a:pt x="252" y="156"/>
                  </a:lnTo>
                  <a:lnTo>
                    <a:pt x="240" y="144"/>
                  </a:lnTo>
                  <a:lnTo>
                    <a:pt x="240" y="138"/>
                  </a:lnTo>
                  <a:lnTo>
                    <a:pt x="222" y="138"/>
                  </a:lnTo>
                  <a:lnTo>
                    <a:pt x="216" y="126"/>
                  </a:lnTo>
                  <a:lnTo>
                    <a:pt x="198" y="108"/>
                  </a:lnTo>
                  <a:lnTo>
                    <a:pt x="186" y="84"/>
                  </a:lnTo>
                  <a:lnTo>
                    <a:pt x="186" y="54"/>
                  </a:lnTo>
                  <a:lnTo>
                    <a:pt x="180" y="54"/>
                  </a:lnTo>
                  <a:lnTo>
                    <a:pt x="174" y="60"/>
                  </a:lnTo>
                  <a:lnTo>
                    <a:pt x="168" y="48"/>
                  </a:lnTo>
                  <a:lnTo>
                    <a:pt x="156" y="42"/>
                  </a:lnTo>
                  <a:lnTo>
                    <a:pt x="150" y="30"/>
                  </a:lnTo>
                  <a:lnTo>
                    <a:pt x="144" y="24"/>
                  </a:lnTo>
                  <a:lnTo>
                    <a:pt x="138" y="12"/>
                  </a:lnTo>
                  <a:lnTo>
                    <a:pt x="132" y="6"/>
                  </a:lnTo>
                  <a:lnTo>
                    <a:pt x="96" y="0"/>
                  </a:lnTo>
                  <a:lnTo>
                    <a:pt x="90" y="6"/>
                  </a:lnTo>
                  <a:lnTo>
                    <a:pt x="90" y="48"/>
                  </a:lnTo>
                  <a:lnTo>
                    <a:pt x="114" y="72"/>
                  </a:lnTo>
                  <a:lnTo>
                    <a:pt x="114" y="108"/>
                  </a:lnTo>
                  <a:lnTo>
                    <a:pt x="72" y="108"/>
                  </a:lnTo>
                  <a:lnTo>
                    <a:pt x="72" y="84"/>
                  </a:lnTo>
                  <a:lnTo>
                    <a:pt x="36" y="102"/>
                  </a:lnTo>
                  <a:lnTo>
                    <a:pt x="36" y="114"/>
                  </a:lnTo>
                  <a:lnTo>
                    <a:pt x="30" y="126"/>
                  </a:lnTo>
                  <a:lnTo>
                    <a:pt x="36" y="132"/>
                  </a:lnTo>
                  <a:lnTo>
                    <a:pt x="30" y="138"/>
                  </a:lnTo>
                  <a:lnTo>
                    <a:pt x="18" y="138"/>
                  </a:lnTo>
                  <a:lnTo>
                    <a:pt x="0" y="156"/>
                  </a:lnTo>
                  <a:lnTo>
                    <a:pt x="0" y="168"/>
                  </a:lnTo>
                  <a:lnTo>
                    <a:pt x="6" y="168"/>
                  </a:lnTo>
                  <a:lnTo>
                    <a:pt x="12" y="174"/>
                  </a:lnTo>
                  <a:lnTo>
                    <a:pt x="24" y="180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B4D2AC">
                  <a:lumMod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</p:grpSp>
      <p:grpSp>
        <p:nvGrpSpPr>
          <p:cNvPr id="131" name="Asia">
            <a:extLst>
              <a:ext uri="{FF2B5EF4-FFF2-40B4-BE49-F238E27FC236}">
                <a16:creationId xmlns:a16="http://schemas.microsoft.com/office/drawing/2014/main" id="{E30391F8-A970-407E-B997-2F4A9A13B3BB}"/>
              </a:ext>
            </a:extLst>
          </p:cNvPr>
          <p:cNvGrpSpPr>
            <a:grpSpLocks/>
          </p:cNvGrpSpPr>
          <p:nvPr userDrawn="1"/>
        </p:nvGrpSpPr>
        <p:grpSpPr bwMode="auto">
          <a:xfrm>
            <a:off x="7661275" y="2344738"/>
            <a:ext cx="2082800" cy="1717675"/>
            <a:chOff x="7661781" y="2592116"/>
            <a:chExt cx="2082630" cy="1718266"/>
          </a:xfrm>
        </p:grpSpPr>
        <p:sp>
          <p:nvSpPr>
            <p:cNvPr id="132" name="Taiwan" descr="© INSCALE GmbH, 05.05.2010&#10;http://www.presentationload.com/">
              <a:extLst>
                <a:ext uri="{FF2B5EF4-FFF2-40B4-BE49-F238E27FC236}">
                  <a16:creationId xmlns:a16="http://schemas.microsoft.com/office/drawing/2014/main" id="{023234E0-14D2-4783-9F10-A6FEE14D8124}"/>
                </a:ext>
              </a:extLst>
            </p:cNvPr>
            <p:cNvSpPr>
              <a:spLocks/>
            </p:cNvSpPr>
            <p:nvPr/>
          </p:nvSpPr>
          <p:spPr bwMode="gray">
            <a:xfrm>
              <a:off x="9250739" y="3605289"/>
              <a:ext cx="52383" cy="120692"/>
            </a:xfrm>
            <a:custGeom>
              <a:avLst/>
              <a:gdLst>
                <a:gd name="T0" fmla="*/ 2147483647 w 120"/>
                <a:gd name="T1" fmla="*/ 2147483647 h 270"/>
                <a:gd name="T2" fmla="*/ 2147483647 w 120"/>
                <a:gd name="T3" fmla="*/ 2147483647 h 270"/>
                <a:gd name="T4" fmla="*/ 2147483647 w 120"/>
                <a:gd name="T5" fmla="*/ 2147483647 h 270"/>
                <a:gd name="T6" fmla="*/ 2147483647 w 120"/>
                <a:gd name="T7" fmla="*/ 2147483647 h 270"/>
                <a:gd name="T8" fmla="*/ 2147483647 w 120"/>
                <a:gd name="T9" fmla="*/ 2147483647 h 270"/>
                <a:gd name="T10" fmla="*/ 2147483647 w 120"/>
                <a:gd name="T11" fmla="*/ 2147483647 h 270"/>
                <a:gd name="T12" fmla="*/ 2147483647 w 120"/>
                <a:gd name="T13" fmla="*/ 2147483647 h 270"/>
                <a:gd name="T14" fmla="*/ 2147483647 w 120"/>
                <a:gd name="T15" fmla="*/ 2147483647 h 270"/>
                <a:gd name="T16" fmla="*/ 2147483647 w 120"/>
                <a:gd name="T17" fmla="*/ 2147483647 h 270"/>
                <a:gd name="T18" fmla="*/ 2147483647 w 120"/>
                <a:gd name="T19" fmla="*/ 2147483647 h 270"/>
                <a:gd name="T20" fmla="*/ 2147483647 w 120"/>
                <a:gd name="T21" fmla="*/ 0 h 270"/>
                <a:gd name="T22" fmla="*/ 2147483647 w 120"/>
                <a:gd name="T23" fmla="*/ 2147483647 h 270"/>
                <a:gd name="T24" fmla="*/ 2147483647 w 120"/>
                <a:gd name="T25" fmla="*/ 2147483647 h 270"/>
                <a:gd name="T26" fmla="*/ 2147483647 w 120"/>
                <a:gd name="T27" fmla="*/ 2147483647 h 270"/>
                <a:gd name="T28" fmla="*/ 2147483647 w 120"/>
                <a:gd name="T29" fmla="*/ 2147483647 h 270"/>
                <a:gd name="T30" fmla="*/ 0 w 120"/>
                <a:gd name="T31" fmla="*/ 2147483647 h 270"/>
                <a:gd name="T32" fmla="*/ 0 w 120"/>
                <a:gd name="T33" fmla="*/ 2147483647 h 270"/>
                <a:gd name="T34" fmla="*/ 2147483647 w 120"/>
                <a:gd name="T35" fmla="*/ 2147483647 h 270"/>
                <a:gd name="T36" fmla="*/ 2147483647 w 120"/>
                <a:gd name="T37" fmla="*/ 2147483647 h 270"/>
                <a:gd name="T38" fmla="*/ 2147483647 w 120"/>
                <a:gd name="T39" fmla="*/ 2147483647 h 270"/>
                <a:gd name="T40" fmla="*/ 2147483647 w 120"/>
                <a:gd name="T41" fmla="*/ 2147483647 h 270"/>
                <a:gd name="T42" fmla="*/ 2147483647 w 120"/>
                <a:gd name="T43" fmla="*/ 2147483647 h 270"/>
                <a:gd name="T44" fmla="*/ 2147483647 w 120"/>
                <a:gd name="T45" fmla="*/ 2147483647 h 270"/>
                <a:gd name="T46" fmla="*/ 2147483647 w 120"/>
                <a:gd name="T47" fmla="*/ 2147483647 h 270"/>
                <a:gd name="T48" fmla="*/ 2147483647 w 120"/>
                <a:gd name="T49" fmla="*/ 2147483647 h 270"/>
                <a:gd name="T50" fmla="*/ 2147483647 w 120"/>
                <a:gd name="T51" fmla="*/ 2147483647 h 27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120"/>
                <a:gd name="T79" fmla="*/ 0 h 270"/>
                <a:gd name="T80" fmla="*/ 120 w 120"/>
                <a:gd name="T81" fmla="*/ 270 h 270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120" h="270">
                  <a:moveTo>
                    <a:pt x="84" y="270"/>
                  </a:moveTo>
                  <a:lnTo>
                    <a:pt x="84" y="222"/>
                  </a:lnTo>
                  <a:lnTo>
                    <a:pt x="90" y="216"/>
                  </a:lnTo>
                  <a:lnTo>
                    <a:pt x="102" y="192"/>
                  </a:lnTo>
                  <a:lnTo>
                    <a:pt x="102" y="102"/>
                  </a:lnTo>
                  <a:lnTo>
                    <a:pt x="108" y="96"/>
                  </a:lnTo>
                  <a:lnTo>
                    <a:pt x="114" y="84"/>
                  </a:lnTo>
                  <a:lnTo>
                    <a:pt x="114" y="54"/>
                  </a:lnTo>
                  <a:lnTo>
                    <a:pt x="120" y="36"/>
                  </a:lnTo>
                  <a:lnTo>
                    <a:pt x="120" y="24"/>
                  </a:lnTo>
                  <a:lnTo>
                    <a:pt x="72" y="0"/>
                  </a:lnTo>
                  <a:lnTo>
                    <a:pt x="48" y="30"/>
                  </a:lnTo>
                  <a:lnTo>
                    <a:pt x="42" y="42"/>
                  </a:lnTo>
                  <a:lnTo>
                    <a:pt x="30" y="78"/>
                  </a:lnTo>
                  <a:lnTo>
                    <a:pt x="12" y="114"/>
                  </a:lnTo>
                  <a:lnTo>
                    <a:pt x="0" y="150"/>
                  </a:lnTo>
                  <a:lnTo>
                    <a:pt x="0" y="168"/>
                  </a:lnTo>
                  <a:lnTo>
                    <a:pt x="6" y="180"/>
                  </a:lnTo>
                  <a:lnTo>
                    <a:pt x="18" y="192"/>
                  </a:lnTo>
                  <a:lnTo>
                    <a:pt x="24" y="204"/>
                  </a:lnTo>
                  <a:lnTo>
                    <a:pt x="36" y="210"/>
                  </a:lnTo>
                  <a:lnTo>
                    <a:pt x="42" y="222"/>
                  </a:lnTo>
                  <a:lnTo>
                    <a:pt x="42" y="228"/>
                  </a:lnTo>
                  <a:lnTo>
                    <a:pt x="48" y="234"/>
                  </a:lnTo>
                  <a:lnTo>
                    <a:pt x="60" y="258"/>
                  </a:lnTo>
                  <a:lnTo>
                    <a:pt x="84" y="270"/>
                  </a:lnTo>
                  <a:close/>
                </a:path>
              </a:pathLst>
            </a:custGeom>
            <a:solidFill>
              <a:srgbClr val="2F4B3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FF0000"/>
                </a:solidFill>
              </a:endParaRPr>
            </a:p>
          </p:txBody>
        </p:sp>
        <p:sp>
          <p:nvSpPr>
            <p:cNvPr id="133" name="Sri Lanka" descr="© INSCALE GmbH, 05.05.2010&#10;http://www.presentationload.com/">
              <a:extLst>
                <a:ext uri="{FF2B5EF4-FFF2-40B4-BE49-F238E27FC236}">
                  <a16:creationId xmlns:a16="http://schemas.microsoft.com/office/drawing/2014/main" id="{756A5084-7515-4777-B337-8CFE21AC2E7D}"/>
                </a:ext>
              </a:extLst>
            </p:cNvPr>
            <p:cNvSpPr>
              <a:spLocks/>
            </p:cNvSpPr>
            <p:nvPr/>
          </p:nvSpPr>
          <p:spPr bwMode="gray">
            <a:xfrm>
              <a:off x="8055449" y="4173810"/>
              <a:ext cx="74607" cy="136572"/>
            </a:xfrm>
            <a:custGeom>
              <a:avLst/>
              <a:gdLst>
                <a:gd name="T0" fmla="*/ 2147483647 w 174"/>
                <a:gd name="T1" fmla="*/ 2147483647 h 306"/>
                <a:gd name="T2" fmla="*/ 2147483647 w 174"/>
                <a:gd name="T3" fmla="*/ 0 h 306"/>
                <a:gd name="T4" fmla="*/ 2147483647 w 174"/>
                <a:gd name="T5" fmla="*/ 0 h 306"/>
                <a:gd name="T6" fmla="*/ 2147483647 w 174"/>
                <a:gd name="T7" fmla="*/ 2147483647 h 306"/>
                <a:gd name="T8" fmla="*/ 2147483647 w 174"/>
                <a:gd name="T9" fmla="*/ 2147483647 h 306"/>
                <a:gd name="T10" fmla="*/ 2147483647 w 174"/>
                <a:gd name="T11" fmla="*/ 2147483647 h 306"/>
                <a:gd name="T12" fmla="*/ 2147483647 w 174"/>
                <a:gd name="T13" fmla="*/ 2147483647 h 306"/>
                <a:gd name="T14" fmla="*/ 2147483647 w 174"/>
                <a:gd name="T15" fmla="*/ 2147483647 h 306"/>
                <a:gd name="T16" fmla="*/ 2147483647 w 174"/>
                <a:gd name="T17" fmla="*/ 2147483647 h 306"/>
                <a:gd name="T18" fmla="*/ 2147483647 w 174"/>
                <a:gd name="T19" fmla="*/ 2147483647 h 306"/>
                <a:gd name="T20" fmla="*/ 2147483647 w 174"/>
                <a:gd name="T21" fmla="*/ 2147483647 h 306"/>
                <a:gd name="T22" fmla="*/ 2147483647 w 174"/>
                <a:gd name="T23" fmla="*/ 2147483647 h 306"/>
                <a:gd name="T24" fmla="*/ 2147483647 w 174"/>
                <a:gd name="T25" fmla="*/ 2147483647 h 306"/>
                <a:gd name="T26" fmla="*/ 2147483647 w 174"/>
                <a:gd name="T27" fmla="*/ 2147483647 h 306"/>
                <a:gd name="T28" fmla="*/ 2147483647 w 174"/>
                <a:gd name="T29" fmla="*/ 2147483647 h 306"/>
                <a:gd name="T30" fmla="*/ 2147483647 w 174"/>
                <a:gd name="T31" fmla="*/ 2147483647 h 306"/>
                <a:gd name="T32" fmla="*/ 2147483647 w 174"/>
                <a:gd name="T33" fmla="*/ 2147483647 h 306"/>
                <a:gd name="T34" fmla="*/ 2147483647 w 174"/>
                <a:gd name="T35" fmla="*/ 2147483647 h 306"/>
                <a:gd name="T36" fmla="*/ 2147483647 w 174"/>
                <a:gd name="T37" fmla="*/ 2147483647 h 306"/>
                <a:gd name="T38" fmla="*/ 2147483647 w 174"/>
                <a:gd name="T39" fmla="*/ 2147483647 h 306"/>
                <a:gd name="T40" fmla="*/ 0 w 174"/>
                <a:gd name="T41" fmla="*/ 2147483647 h 306"/>
                <a:gd name="T42" fmla="*/ 0 w 174"/>
                <a:gd name="T43" fmla="*/ 2147483647 h 306"/>
                <a:gd name="T44" fmla="*/ 2147483647 w 174"/>
                <a:gd name="T45" fmla="*/ 2147483647 h 306"/>
                <a:gd name="T46" fmla="*/ 2147483647 w 174"/>
                <a:gd name="T47" fmla="*/ 2147483647 h 306"/>
                <a:gd name="T48" fmla="*/ 2147483647 w 174"/>
                <a:gd name="T49" fmla="*/ 2147483647 h 306"/>
                <a:gd name="T50" fmla="*/ 2147483647 w 174"/>
                <a:gd name="T51" fmla="*/ 2147483647 h 306"/>
                <a:gd name="T52" fmla="*/ 2147483647 w 174"/>
                <a:gd name="T53" fmla="*/ 2147483647 h 306"/>
                <a:gd name="T54" fmla="*/ 0 w 174"/>
                <a:gd name="T55" fmla="*/ 2147483647 h 306"/>
                <a:gd name="T56" fmla="*/ 2147483647 w 174"/>
                <a:gd name="T57" fmla="*/ 2147483647 h 306"/>
                <a:gd name="T58" fmla="*/ 2147483647 w 174"/>
                <a:gd name="T59" fmla="*/ 2147483647 h 30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174"/>
                <a:gd name="T91" fmla="*/ 0 h 306"/>
                <a:gd name="T92" fmla="*/ 174 w 174"/>
                <a:gd name="T93" fmla="*/ 306 h 30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174" h="306">
                  <a:moveTo>
                    <a:pt x="24" y="6"/>
                  </a:moveTo>
                  <a:lnTo>
                    <a:pt x="36" y="0"/>
                  </a:lnTo>
                  <a:lnTo>
                    <a:pt x="48" y="0"/>
                  </a:lnTo>
                  <a:lnTo>
                    <a:pt x="66" y="6"/>
                  </a:lnTo>
                  <a:lnTo>
                    <a:pt x="78" y="12"/>
                  </a:lnTo>
                  <a:lnTo>
                    <a:pt x="114" y="66"/>
                  </a:lnTo>
                  <a:lnTo>
                    <a:pt x="132" y="84"/>
                  </a:lnTo>
                  <a:lnTo>
                    <a:pt x="126" y="120"/>
                  </a:lnTo>
                  <a:lnTo>
                    <a:pt x="150" y="114"/>
                  </a:lnTo>
                  <a:lnTo>
                    <a:pt x="156" y="168"/>
                  </a:lnTo>
                  <a:lnTo>
                    <a:pt x="162" y="174"/>
                  </a:lnTo>
                  <a:lnTo>
                    <a:pt x="168" y="198"/>
                  </a:lnTo>
                  <a:lnTo>
                    <a:pt x="174" y="228"/>
                  </a:lnTo>
                  <a:lnTo>
                    <a:pt x="174" y="258"/>
                  </a:lnTo>
                  <a:lnTo>
                    <a:pt x="156" y="276"/>
                  </a:lnTo>
                  <a:lnTo>
                    <a:pt x="120" y="294"/>
                  </a:lnTo>
                  <a:lnTo>
                    <a:pt x="84" y="306"/>
                  </a:lnTo>
                  <a:lnTo>
                    <a:pt x="48" y="306"/>
                  </a:lnTo>
                  <a:lnTo>
                    <a:pt x="24" y="282"/>
                  </a:lnTo>
                  <a:lnTo>
                    <a:pt x="12" y="240"/>
                  </a:lnTo>
                  <a:lnTo>
                    <a:pt x="0" y="192"/>
                  </a:lnTo>
                  <a:lnTo>
                    <a:pt x="0" y="156"/>
                  </a:lnTo>
                  <a:lnTo>
                    <a:pt x="12" y="138"/>
                  </a:lnTo>
                  <a:lnTo>
                    <a:pt x="18" y="132"/>
                  </a:lnTo>
                  <a:lnTo>
                    <a:pt x="24" y="120"/>
                  </a:lnTo>
                  <a:lnTo>
                    <a:pt x="30" y="102"/>
                  </a:lnTo>
                  <a:lnTo>
                    <a:pt x="30" y="78"/>
                  </a:lnTo>
                  <a:lnTo>
                    <a:pt x="0" y="36"/>
                  </a:lnTo>
                  <a:lnTo>
                    <a:pt x="24" y="36"/>
                  </a:lnTo>
                  <a:lnTo>
                    <a:pt x="24" y="6"/>
                  </a:lnTo>
                  <a:close/>
                </a:path>
              </a:pathLst>
            </a:custGeom>
            <a:solidFill>
              <a:srgbClr val="2F4B3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FF0000"/>
                </a:solidFill>
              </a:endParaRPr>
            </a:p>
          </p:txBody>
        </p:sp>
        <p:sp>
          <p:nvSpPr>
            <p:cNvPr id="134" name="Korea, South" descr="© INSCALE GmbH, 05.05.2010&#10;http://www.presentationload.com/">
              <a:extLst>
                <a:ext uri="{FF2B5EF4-FFF2-40B4-BE49-F238E27FC236}">
                  <a16:creationId xmlns:a16="http://schemas.microsoft.com/office/drawing/2014/main" id="{F5C9AD74-DF74-4DEA-842F-D46D23FCDF92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9288836" y="3127287"/>
              <a:ext cx="120640" cy="190566"/>
            </a:xfrm>
            <a:custGeom>
              <a:avLst/>
              <a:gdLst>
                <a:gd name="T0" fmla="*/ 2147483647 w 276"/>
                <a:gd name="T1" fmla="*/ 2147483647 h 426"/>
                <a:gd name="T2" fmla="*/ 2147483647 w 276"/>
                <a:gd name="T3" fmla="*/ 2147483647 h 426"/>
                <a:gd name="T4" fmla="*/ 2147483647 w 276"/>
                <a:gd name="T5" fmla="*/ 2147483647 h 426"/>
                <a:gd name="T6" fmla="*/ 2147483647 w 276"/>
                <a:gd name="T7" fmla="*/ 2147483647 h 426"/>
                <a:gd name="T8" fmla="*/ 2147483647 w 276"/>
                <a:gd name="T9" fmla="*/ 2147483647 h 426"/>
                <a:gd name="T10" fmla="*/ 2147483647 w 276"/>
                <a:gd name="T11" fmla="*/ 2147483647 h 426"/>
                <a:gd name="T12" fmla="*/ 2147483647 w 276"/>
                <a:gd name="T13" fmla="*/ 2147483647 h 426"/>
                <a:gd name="T14" fmla="*/ 2147483647 w 276"/>
                <a:gd name="T15" fmla="*/ 2147483647 h 426"/>
                <a:gd name="T16" fmla="*/ 2147483647 w 276"/>
                <a:gd name="T17" fmla="*/ 2147483647 h 426"/>
                <a:gd name="T18" fmla="*/ 2147483647 w 276"/>
                <a:gd name="T19" fmla="*/ 2147483647 h 426"/>
                <a:gd name="T20" fmla="*/ 2147483647 w 276"/>
                <a:gd name="T21" fmla="*/ 2147483647 h 426"/>
                <a:gd name="T22" fmla="*/ 2147483647 w 276"/>
                <a:gd name="T23" fmla="*/ 2147483647 h 426"/>
                <a:gd name="T24" fmla="*/ 2147483647 w 276"/>
                <a:gd name="T25" fmla="*/ 0 h 426"/>
                <a:gd name="T26" fmla="*/ 2147483647 w 276"/>
                <a:gd name="T27" fmla="*/ 2147483647 h 426"/>
                <a:gd name="T28" fmla="*/ 2147483647 w 276"/>
                <a:gd name="T29" fmla="*/ 2147483647 h 426"/>
                <a:gd name="T30" fmla="*/ 2147483647 w 276"/>
                <a:gd name="T31" fmla="*/ 2147483647 h 426"/>
                <a:gd name="T32" fmla="*/ 2147483647 w 276"/>
                <a:gd name="T33" fmla="*/ 2147483647 h 426"/>
                <a:gd name="T34" fmla="*/ 0 w 276"/>
                <a:gd name="T35" fmla="*/ 2147483647 h 426"/>
                <a:gd name="T36" fmla="*/ 2147483647 w 276"/>
                <a:gd name="T37" fmla="*/ 2147483647 h 426"/>
                <a:gd name="T38" fmla="*/ 2147483647 w 276"/>
                <a:gd name="T39" fmla="*/ 2147483647 h 426"/>
                <a:gd name="T40" fmla="*/ 2147483647 w 276"/>
                <a:gd name="T41" fmla="*/ 2147483647 h 426"/>
                <a:gd name="T42" fmla="*/ 2147483647 w 276"/>
                <a:gd name="T43" fmla="*/ 2147483647 h 426"/>
                <a:gd name="T44" fmla="*/ 2147483647 w 276"/>
                <a:gd name="T45" fmla="*/ 2147483647 h 426"/>
                <a:gd name="T46" fmla="*/ 2147483647 w 276"/>
                <a:gd name="T47" fmla="*/ 2147483647 h 426"/>
                <a:gd name="T48" fmla="*/ 2147483647 w 276"/>
                <a:gd name="T49" fmla="*/ 2147483647 h 426"/>
                <a:gd name="T50" fmla="*/ 2147483647 w 276"/>
                <a:gd name="T51" fmla="*/ 2147483647 h 426"/>
                <a:gd name="T52" fmla="*/ 2147483647 w 276"/>
                <a:gd name="T53" fmla="*/ 2147483647 h 426"/>
                <a:gd name="T54" fmla="*/ 2147483647 w 276"/>
                <a:gd name="T55" fmla="*/ 2147483647 h 426"/>
                <a:gd name="T56" fmla="*/ 2147483647 w 276"/>
                <a:gd name="T57" fmla="*/ 2147483647 h 426"/>
                <a:gd name="T58" fmla="*/ 2147483647 w 276"/>
                <a:gd name="T59" fmla="*/ 2147483647 h 426"/>
                <a:gd name="T60" fmla="*/ 2147483647 w 276"/>
                <a:gd name="T61" fmla="*/ 2147483647 h 426"/>
                <a:gd name="T62" fmla="*/ 2147483647 w 276"/>
                <a:gd name="T63" fmla="*/ 2147483647 h 426"/>
                <a:gd name="T64" fmla="*/ 2147483647 w 276"/>
                <a:gd name="T65" fmla="*/ 2147483647 h 426"/>
                <a:gd name="T66" fmla="*/ 2147483647 w 276"/>
                <a:gd name="T67" fmla="*/ 2147483647 h 426"/>
                <a:gd name="T68" fmla="*/ 2147483647 w 276"/>
                <a:gd name="T69" fmla="*/ 2147483647 h 426"/>
                <a:gd name="T70" fmla="*/ 2147483647 w 276"/>
                <a:gd name="T71" fmla="*/ 2147483647 h 426"/>
                <a:gd name="T72" fmla="*/ 2147483647 w 276"/>
                <a:gd name="T73" fmla="*/ 2147483647 h 426"/>
                <a:gd name="T74" fmla="*/ 2147483647 w 276"/>
                <a:gd name="T75" fmla="*/ 2147483647 h 42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276"/>
                <a:gd name="T115" fmla="*/ 0 h 426"/>
                <a:gd name="T116" fmla="*/ 276 w 276"/>
                <a:gd name="T117" fmla="*/ 426 h 42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276" h="426">
                  <a:moveTo>
                    <a:pt x="150" y="402"/>
                  </a:moveTo>
                  <a:lnTo>
                    <a:pt x="132" y="408"/>
                  </a:lnTo>
                  <a:lnTo>
                    <a:pt x="126" y="414"/>
                  </a:lnTo>
                  <a:lnTo>
                    <a:pt x="138" y="426"/>
                  </a:lnTo>
                  <a:lnTo>
                    <a:pt x="162" y="426"/>
                  </a:lnTo>
                  <a:lnTo>
                    <a:pt x="174" y="414"/>
                  </a:lnTo>
                  <a:lnTo>
                    <a:pt x="174" y="408"/>
                  </a:lnTo>
                  <a:lnTo>
                    <a:pt x="168" y="402"/>
                  </a:lnTo>
                  <a:lnTo>
                    <a:pt x="150" y="402"/>
                  </a:lnTo>
                  <a:close/>
                  <a:moveTo>
                    <a:pt x="276" y="246"/>
                  </a:moveTo>
                  <a:lnTo>
                    <a:pt x="270" y="228"/>
                  </a:lnTo>
                  <a:lnTo>
                    <a:pt x="264" y="216"/>
                  </a:lnTo>
                  <a:lnTo>
                    <a:pt x="246" y="198"/>
                  </a:lnTo>
                  <a:lnTo>
                    <a:pt x="252" y="186"/>
                  </a:lnTo>
                  <a:lnTo>
                    <a:pt x="252" y="180"/>
                  </a:lnTo>
                  <a:lnTo>
                    <a:pt x="246" y="162"/>
                  </a:lnTo>
                  <a:lnTo>
                    <a:pt x="240" y="150"/>
                  </a:lnTo>
                  <a:lnTo>
                    <a:pt x="210" y="120"/>
                  </a:lnTo>
                  <a:lnTo>
                    <a:pt x="198" y="102"/>
                  </a:lnTo>
                  <a:lnTo>
                    <a:pt x="168" y="72"/>
                  </a:lnTo>
                  <a:lnTo>
                    <a:pt x="144" y="66"/>
                  </a:lnTo>
                  <a:lnTo>
                    <a:pt x="144" y="60"/>
                  </a:lnTo>
                  <a:lnTo>
                    <a:pt x="138" y="54"/>
                  </a:lnTo>
                  <a:lnTo>
                    <a:pt x="132" y="42"/>
                  </a:lnTo>
                  <a:lnTo>
                    <a:pt x="102" y="12"/>
                  </a:lnTo>
                  <a:lnTo>
                    <a:pt x="96" y="0"/>
                  </a:lnTo>
                  <a:lnTo>
                    <a:pt x="78" y="12"/>
                  </a:lnTo>
                  <a:lnTo>
                    <a:pt x="48" y="12"/>
                  </a:lnTo>
                  <a:lnTo>
                    <a:pt x="24" y="24"/>
                  </a:lnTo>
                  <a:lnTo>
                    <a:pt x="18" y="30"/>
                  </a:lnTo>
                  <a:lnTo>
                    <a:pt x="12" y="30"/>
                  </a:lnTo>
                  <a:lnTo>
                    <a:pt x="12" y="36"/>
                  </a:lnTo>
                  <a:lnTo>
                    <a:pt x="18" y="42"/>
                  </a:lnTo>
                  <a:lnTo>
                    <a:pt x="18" y="48"/>
                  </a:lnTo>
                  <a:lnTo>
                    <a:pt x="12" y="54"/>
                  </a:lnTo>
                  <a:lnTo>
                    <a:pt x="0" y="60"/>
                  </a:lnTo>
                  <a:lnTo>
                    <a:pt x="0" y="66"/>
                  </a:lnTo>
                  <a:lnTo>
                    <a:pt x="6" y="72"/>
                  </a:lnTo>
                  <a:lnTo>
                    <a:pt x="12" y="84"/>
                  </a:lnTo>
                  <a:lnTo>
                    <a:pt x="24" y="90"/>
                  </a:lnTo>
                  <a:lnTo>
                    <a:pt x="30" y="90"/>
                  </a:lnTo>
                  <a:lnTo>
                    <a:pt x="42" y="96"/>
                  </a:lnTo>
                  <a:lnTo>
                    <a:pt x="60" y="132"/>
                  </a:lnTo>
                  <a:lnTo>
                    <a:pt x="54" y="132"/>
                  </a:lnTo>
                  <a:lnTo>
                    <a:pt x="48" y="126"/>
                  </a:lnTo>
                  <a:lnTo>
                    <a:pt x="36" y="126"/>
                  </a:lnTo>
                  <a:lnTo>
                    <a:pt x="24" y="120"/>
                  </a:lnTo>
                  <a:lnTo>
                    <a:pt x="6" y="120"/>
                  </a:lnTo>
                  <a:lnTo>
                    <a:pt x="6" y="126"/>
                  </a:lnTo>
                  <a:lnTo>
                    <a:pt x="18" y="132"/>
                  </a:lnTo>
                  <a:lnTo>
                    <a:pt x="30" y="144"/>
                  </a:lnTo>
                  <a:lnTo>
                    <a:pt x="42" y="150"/>
                  </a:lnTo>
                  <a:lnTo>
                    <a:pt x="54" y="192"/>
                  </a:lnTo>
                  <a:lnTo>
                    <a:pt x="90" y="198"/>
                  </a:lnTo>
                  <a:lnTo>
                    <a:pt x="90" y="228"/>
                  </a:lnTo>
                  <a:lnTo>
                    <a:pt x="78" y="240"/>
                  </a:lnTo>
                  <a:lnTo>
                    <a:pt x="78" y="270"/>
                  </a:lnTo>
                  <a:lnTo>
                    <a:pt x="84" y="282"/>
                  </a:lnTo>
                  <a:lnTo>
                    <a:pt x="102" y="300"/>
                  </a:lnTo>
                  <a:lnTo>
                    <a:pt x="108" y="300"/>
                  </a:lnTo>
                  <a:lnTo>
                    <a:pt x="108" y="306"/>
                  </a:lnTo>
                  <a:lnTo>
                    <a:pt x="102" y="312"/>
                  </a:lnTo>
                  <a:lnTo>
                    <a:pt x="102" y="324"/>
                  </a:lnTo>
                  <a:lnTo>
                    <a:pt x="108" y="330"/>
                  </a:lnTo>
                  <a:lnTo>
                    <a:pt x="132" y="330"/>
                  </a:lnTo>
                  <a:lnTo>
                    <a:pt x="144" y="324"/>
                  </a:lnTo>
                  <a:lnTo>
                    <a:pt x="144" y="318"/>
                  </a:lnTo>
                  <a:lnTo>
                    <a:pt x="150" y="312"/>
                  </a:lnTo>
                  <a:lnTo>
                    <a:pt x="150" y="306"/>
                  </a:lnTo>
                  <a:lnTo>
                    <a:pt x="198" y="282"/>
                  </a:lnTo>
                  <a:lnTo>
                    <a:pt x="222" y="288"/>
                  </a:lnTo>
                  <a:lnTo>
                    <a:pt x="234" y="270"/>
                  </a:lnTo>
                  <a:lnTo>
                    <a:pt x="258" y="270"/>
                  </a:lnTo>
                  <a:lnTo>
                    <a:pt x="270" y="264"/>
                  </a:lnTo>
                  <a:lnTo>
                    <a:pt x="276" y="264"/>
                  </a:lnTo>
                  <a:lnTo>
                    <a:pt x="276" y="246"/>
                  </a:lnTo>
                  <a:close/>
                </a:path>
              </a:pathLst>
            </a:custGeom>
            <a:solidFill>
              <a:srgbClr val="2F4B3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FF0000"/>
                </a:solidFill>
              </a:endParaRPr>
            </a:p>
          </p:txBody>
        </p:sp>
        <p:sp>
          <p:nvSpPr>
            <p:cNvPr id="135" name="Japan" descr="© INSCALE GmbH, 05.05.2010&#10;http://www.presentationload.com/">
              <a:extLst>
                <a:ext uri="{FF2B5EF4-FFF2-40B4-BE49-F238E27FC236}">
                  <a16:creationId xmlns:a16="http://schemas.microsoft.com/office/drawing/2014/main" id="{11B5CFD5-8F36-4A00-A96B-4DF248072AF3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9357093" y="2877964"/>
              <a:ext cx="387318" cy="767026"/>
            </a:xfrm>
            <a:custGeom>
              <a:avLst/>
              <a:gdLst>
                <a:gd name="T0" fmla="*/ 2147483647 w 876"/>
                <a:gd name="T1" fmla="*/ 2147483647 h 1710"/>
                <a:gd name="T2" fmla="*/ 2147483647 w 876"/>
                <a:gd name="T3" fmla="*/ 2147483647 h 1710"/>
                <a:gd name="T4" fmla="*/ 2147483647 w 876"/>
                <a:gd name="T5" fmla="*/ 2147483647 h 1710"/>
                <a:gd name="T6" fmla="*/ 2147483647 w 876"/>
                <a:gd name="T7" fmla="*/ 2147483647 h 1710"/>
                <a:gd name="T8" fmla="*/ 2147483647 w 876"/>
                <a:gd name="T9" fmla="*/ 2147483647 h 1710"/>
                <a:gd name="T10" fmla="*/ 2147483647 w 876"/>
                <a:gd name="T11" fmla="*/ 2147483647 h 1710"/>
                <a:gd name="T12" fmla="*/ 2147483647 w 876"/>
                <a:gd name="T13" fmla="*/ 2147483647 h 1710"/>
                <a:gd name="T14" fmla="*/ 2147483647 w 876"/>
                <a:gd name="T15" fmla="*/ 2147483647 h 1710"/>
                <a:gd name="T16" fmla="*/ 2147483647 w 876"/>
                <a:gd name="T17" fmla="*/ 2147483647 h 1710"/>
                <a:gd name="T18" fmla="*/ 2147483647 w 876"/>
                <a:gd name="T19" fmla="*/ 2147483647 h 1710"/>
                <a:gd name="T20" fmla="*/ 2147483647 w 876"/>
                <a:gd name="T21" fmla="*/ 2147483647 h 1710"/>
                <a:gd name="T22" fmla="*/ 2147483647 w 876"/>
                <a:gd name="T23" fmla="*/ 2147483647 h 1710"/>
                <a:gd name="T24" fmla="*/ 2147483647 w 876"/>
                <a:gd name="T25" fmla="*/ 2147483647 h 1710"/>
                <a:gd name="T26" fmla="*/ 2147483647 w 876"/>
                <a:gd name="T27" fmla="*/ 2147483647 h 1710"/>
                <a:gd name="T28" fmla="*/ 2147483647 w 876"/>
                <a:gd name="T29" fmla="*/ 2147483647 h 1710"/>
                <a:gd name="T30" fmla="*/ 2147483647 w 876"/>
                <a:gd name="T31" fmla="*/ 2147483647 h 1710"/>
                <a:gd name="T32" fmla="*/ 2147483647 w 876"/>
                <a:gd name="T33" fmla="*/ 2147483647 h 1710"/>
                <a:gd name="T34" fmla="*/ 2147483647 w 876"/>
                <a:gd name="T35" fmla="*/ 2147483647 h 1710"/>
                <a:gd name="T36" fmla="*/ 2147483647 w 876"/>
                <a:gd name="T37" fmla="*/ 2147483647 h 1710"/>
                <a:gd name="T38" fmla="*/ 2147483647 w 876"/>
                <a:gd name="T39" fmla="*/ 2147483647 h 1710"/>
                <a:gd name="T40" fmla="*/ 2147483647 w 876"/>
                <a:gd name="T41" fmla="*/ 2147483647 h 1710"/>
                <a:gd name="T42" fmla="*/ 2147483647 w 876"/>
                <a:gd name="T43" fmla="*/ 2147483647 h 1710"/>
                <a:gd name="T44" fmla="*/ 2147483647 w 876"/>
                <a:gd name="T45" fmla="*/ 2147483647 h 1710"/>
                <a:gd name="T46" fmla="*/ 2147483647 w 876"/>
                <a:gd name="T47" fmla="*/ 2147483647 h 1710"/>
                <a:gd name="T48" fmla="*/ 2147483647 w 876"/>
                <a:gd name="T49" fmla="*/ 2147483647 h 1710"/>
                <a:gd name="T50" fmla="*/ 2147483647 w 876"/>
                <a:gd name="T51" fmla="*/ 2147483647 h 1710"/>
                <a:gd name="T52" fmla="*/ 2147483647 w 876"/>
                <a:gd name="T53" fmla="*/ 2147483647 h 1710"/>
                <a:gd name="T54" fmla="*/ 2147483647 w 876"/>
                <a:gd name="T55" fmla="*/ 2147483647 h 1710"/>
                <a:gd name="T56" fmla="*/ 2147483647 w 876"/>
                <a:gd name="T57" fmla="*/ 2147483647 h 1710"/>
                <a:gd name="T58" fmla="*/ 2147483647 w 876"/>
                <a:gd name="T59" fmla="*/ 2147483647 h 1710"/>
                <a:gd name="T60" fmla="*/ 2147483647 w 876"/>
                <a:gd name="T61" fmla="*/ 2147483647 h 1710"/>
                <a:gd name="T62" fmla="*/ 2147483647 w 876"/>
                <a:gd name="T63" fmla="*/ 2147483647 h 1710"/>
                <a:gd name="T64" fmla="*/ 2147483647 w 876"/>
                <a:gd name="T65" fmla="*/ 2147483647 h 1710"/>
                <a:gd name="T66" fmla="*/ 2147483647 w 876"/>
                <a:gd name="T67" fmla="*/ 2147483647 h 1710"/>
                <a:gd name="T68" fmla="*/ 2147483647 w 876"/>
                <a:gd name="T69" fmla="*/ 2147483647 h 1710"/>
                <a:gd name="T70" fmla="*/ 2147483647 w 876"/>
                <a:gd name="T71" fmla="*/ 2147483647 h 1710"/>
                <a:gd name="T72" fmla="*/ 2147483647 w 876"/>
                <a:gd name="T73" fmla="*/ 2147483647 h 1710"/>
                <a:gd name="T74" fmla="*/ 2147483647 w 876"/>
                <a:gd name="T75" fmla="*/ 2147483647 h 1710"/>
                <a:gd name="T76" fmla="*/ 2147483647 w 876"/>
                <a:gd name="T77" fmla="*/ 2147483647 h 1710"/>
                <a:gd name="T78" fmla="*/ 2147483647 w 876"/>
                <a:gd name="T79" fmla="*/ 2147483647 h 1710"/>
                <a:gd name="T80" fmla="*/ 2147483647 w 876"/>
                <a:gd name="T81" fmla="*/ 2147483647 h 1710"/>
                <a:gd name="T82" fmla="*/ 2147483647 w 876"/>
                <a:gd name="T83" fmla="*/ 2147483647 h 1710"/>
                <a:gd name="T84" fmla="*/ 2147483647 w 876"/>
                <a:gd name="T85" fmla="*/ 2147483647 h 1710"/>
                <a:gd name="T86" fmla="*/ 2147483647 w 876"/>
                <a:gd name="T87" fmla="*/ 2147483647 h 1710"/>
                <a:gd name="T88" fmla="*/ 2147483647 w 876"/>
                <a:gd name="T89" fmla="*/ 2147483647 h 1710"/>
                <a:gd name="T90" fmla="*/ 2147483647 w 876"/>
                <a:gd name="T91" fmla="*/ 2147483647 h 1710"/>
                <a:gd name="T92" fmla="*/ 2147483647 w 876"/>
                <a:gd name="T93" fmla="*/ 2147483647 h 1710"/>
                <a:gd name="T94" fmla="*/ 2147483647 w 876"/>
                <a:gd name="T95" fmla="*/ 2147483647 h 1710"/>
                <a:gd name="T96" fmla="*/ 2147483647 w 876"/>
                <a:gd name="T97" fmla="*/ 2147483647 h 1710"/>
                <a:gd name="T98" fmla="*/ 2147483647 w 876"/>
                <a:gd name="T99" fmla="*/ 2147483647 h 1710"/>
                <a:gd name="T100" fmla="*/ 2147483647 w 876"/>
                <a:gd name="T101" fmla="*/ 2147483647 h 1710"/>
                <a:gd name="T102" fmla="*/ 2147483647 w 876"/>
                <a:gd name="T103" fmla="*/ 2147483647 h 1710"/>
                <a:gd name="T104" fmla="*/ 2147483647 w 876"/>
                <a:gd name="T105" fmla="*/ 2147483647 h 1710"/>
                <a:gd name="T106" fmla="*/ 2147483647 w 876"/>
                <a:gd name="T107" fmla="*/ 2147483647 h 1710"/>
                <a:gd name="T108" fmla="*/ 2147483647 w 876"/>
                <a:gd name="T109" fmla="*/ 2147483647 h 1710"/>
                <a:gd name="T110" fmla="*/ 2147483647 w 876"/>
                <a:gd name="T111" fmla="*/ 2147483647 h 1710"/>
                <a:gd name="T112" fmla="*/ 2147483647 w 876"/>
                <a:gd name="T113" fmla="*/ 2147483647 h 1710"/>
                <a:gd name="T114" fmla="*/ 2147483647 w 876"/>
                <a:gd name="T115" fmla="*/ 2147483647 h 1710"/>
                <a:gd name="T116" fmla="*/ 2147483647 w 876"/>
                <a:gd name="T117" fmla="*/ 2147483647 h 1710"/>
                <a:gd name="T118" fmla="*/ 2147483647 w 876"/>
                <a:gd name="T119" fmla="*/ 2147483647 h 1710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876"/>
                <a:gd name="T181" fmla="*/ 0 h 1710"/>
                <a:gd name="T182" fmla="*/ 876 w 876"/>
                <a:gd name="T183" fmla="*/ 1710 h 1710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876" h="1710">
                  <a:moveTo>
                    <a:pt x="876" y="780"/>
                  </a:moveTo>
                  <a:lnTo>
                    <a:pt x="864" y="774"/>
                  </a:lnTo>
                  <a:lnTo>
                    <a:pt x="858" y="768"/>
                  </a:lnTo>
                  <a:lnTo>
                    <a:pt x="846" y="762"/>
                  </a:lnTo>
                  <a:lnTo>
                    <a:pt x="840" y="750"/>
                  </a:lnTo>
                  <a:lnTo>
                    <a:pt x="828" y="744"/>
                  </a:lnTo>
                  <a:lnTo>
                    <a:pt x="828" y="720"/>
                  </a:lnTo>
                  <a:lnTo>
                    <a:pt x="834" y="702"/>
                  </a:lnTo>
                  <a:lnTo>
                    <a:pt x="834" y="684"/>
                  </a:lnTo>
                  <a:lnTo>
                    <a:pt x="828" y="666"/>
                  </a:lnTo>
                  <a:lnTo>
                    <a:pt x="816" y="642"/>
                  </a:lnTo>
                  <a:lnTo>
                    <a:pt x="792" y="618"/>
                  </a:lnTo>
                  <a:lnTo>
                    <a:pt x="786" y="600"/>
                  </a:lnTo>
                  <a:lnTo>
                    <a:pt x="786" y="576"/>
                  </a:lnTo>
                  <a:lnTo>
                    <a:pt x="792" y="570"/>
                  </a:lnTo>
                  <a:lnTo>
                    <a:pt x="810" y="570"/>
                  </a:lnTo>
                  <a:lnTo>
                    <a:pt x="810" y="528"/>
                  </a:lnTo>
                  <a:lnTo>
                    <a:pt x="798" y="516"/>
                  </a:lnTo>
                  <a:lnTo>
                    <a:pt x="810" y="510"/>
                  </a:lnTo>
                  <a:lnTo>
                    <a:pt x="810" y="498"/>
                  </a:lnTo>
                  <a:lnTo>
                    <a:pt x="804" y="486"/>
                  </a:lnTo>
                  <a:lnTo>
                    <a:pt x="804" y="474"/>
                  </a:lnTo>
                  <a:lnTo>
                    <a:pt x="798" y="468"/>
                  </a:lnTo>
                  <a:lnTo>
                    <a:pt x="792" y="456"/>
                  </a:lnTo>
                  <a:lnTo>
                    <a:pt x="786" y="450"/>
                  </a:lnTo>
                  <a:lnTo>
                    <a:pt x="774" y="444"/>
                  </a:lnTo>
                  <a:lnTo>
                    <a:pt x="768" y="438"/>
                  </a:lnTo>
                  <a:lnTo>
                    <a:pt x="762" y="420"/>
                  </a:lnTo>
                  <a:lnTo>
                    <a:pt x="756" y="420"/>
                  </a:lnTo>
                  <a:lnTo>
                    <a:pt x="738" y="402"/>
                  </a:lnTo>
                  <a:lnTo>
                    <a:pt x="714" y="390"/>
                  </a:lnTo>
                  <a:lnTo>
                    <a:pt x="702" y="378"/>
                  </a:lnTo>
                  <a:lnTo>
                    <a:pt x="696" y="360"/>
                  </a:lnTo>
                  <a:lnTo>
                    <a:pt x="690" y="348"/>
                  </a:lnTo>
                  <a:lnTo>
                    <a:pt x="690" y="330"/>
                  </a:lnTo>
                  <a:lnTo>
                    <a:pt x="684" y="324"/>
                  </a:lnTo>
                  <a:lnTo>
                    <a:pt x="678" y="324"/>
                  </a:lnTo>
                  <a:lnTo>
                    <a:pt x="666" y="318"/>
                  </a:lnTo>
                  <a:lnTo>
                    <a:pt x="654" y="318"/>
                  </a:lnTo>
                  <a:lnTo>
                    <a:pt x="648" y="324"/>
                  </a:lnTo>
                  <a:lnTo>
                    <a:pt x="648" y="342"/>
                  </a:lnTo>
                  <a:lnTo>
                    <a:pt x="654" y="342"/>
                  </a:lnTo>
                  <a:lnTo>
                    <a:pt x="660" y="348"/>
                  </a:lnTo>
                  <a:lnTo>
                    <a:pt x="672" y="342"/>
                  </a:lnTo>
                  <a:lnTo>
                    <a:pt x="678" y="348"/>
                  </a:lnTo>
                  <a:lnTo>
                    <a:pt x="678" y="366"/>
                  </a:lnTo>
                  <a:lnTo>
                    <a:pt x="672" y="366"/>
                  </a:lnTo>
                  <a:lnTo>
                    <a:pt x="666" y="360"/>
                  </a:lnTo>
                  <a:lnTo>
                    <a:pt x="654" y="372"/>
                  </a:lnTo>
                  <a:lnTo>
                    <a:pt x="630" y="342"/>
                  </a:lnTo>
                  <a:lnTo>
                    <a:pt x="612" y="342"/>
                  </a:lnTo>
                  <a:lnTo>
                    <a:pt x="636" y="378"/>
                  </a:lnTo>
                  <a:lnTo>
                    <a:pt x="618" y="378"/>
                  </a:lnTo>
                  <a:lnTo>
                    <a:pt x="648" y="426"/>
                  </a:lnTo>
                  <a:lnTo>
                    <a:pt x="636" y="438"/>
                  </a:lnTo>
                  <a:lnTo>
                    <a:pt x="648" y="444"/>
                  </a:lnTo>
                  <a:lnTo>
                    <a:pt x="666" y="462"/>
                  </a:lnTo>
                  <a:lnTo>
                    <a:pt x="678" y="468"/>
                  </a:lnTo>
                  <a:lnTo>
                    <a:pt x="684" y="480"/>
                  </a:lnTo>
                  <a:lnTo>
                    <a:pt x="684" y="504"/>
                  </a:lnTo>
                  <a:lnTo>
                    <a:pt x="678" y="516"/>
                  </a:lnTo>
                  <a:lnTo>
                    <a:pt x="678" y="534"/>
                  </a:lnTo>
                  <a:lnTo>
                    <a:pt x="672" y="540"/>
                  </a:lnTo>
                  <a:lnTo>
                    <a:pt x="672" y="570"/>
                  </a:lnTo>
                  <a:lnTo>
                    <a:pt x="678" y="570"/>
                  </a:lnTo>
                  <a:lnTo>
                    <a:pt x="690" y="582"/>
                  </a:lnTo>
                  <a:lnTo>
                    <a:pt x="690" y="600"/>
                  </a:lnTo>
                  <a:lnTo>
                    <a:pt x="678" y="606"/>
                  </a:lnTo>
                  <a:lnTo>
                    <a:pt x="660" y="606"/>
                  </a:lnTo>
                  <a:lnTo>
                    <a:pt x="660" y="618"/>
                  </a:lnTo>
                  <a:lnTo>
                    <a:pt x="666" y="630"/>
                  </a:lnTo>
                  <a:lnTo>
                    <a:pt x="666" y="642"/>
                  </a:lnTo>
                  <a:lnTo>
                    <a:pt x="660" y="654"/>
                  </a:lnTo>
                  <a:lnTo>
                    <a:pt x="654" y="660"/>
                  </a:lnTo>
                  <a:lnTo>
                    <a:pt x="642" y="666"/>
                  </a:lnTo>
                  <a:lnTo>
                    <a:pt x="630" y="666"/>
                  </a:lnTo>
                  <a:lnTo>
                    <a:pt x="618" y="672"/>
                  </a:lnTo>
                  <a:lnTo>
                    <a:pt x="612" y="678"/>
                  </a:lnTo>
                  <a:lnTo>
                    <a:pt x="606" y="678"/>
                  </a:lnTo>
                  <a:lnTo>
                    <a:pt x="606" y="696"/>
                  </a:lnTo>
                  <a:lnTo>
                    <a:pt x="588" y="696"/>
                  </a:lnTo>
                  <a:lnTo>
                    <a:pt x="564" y="672"/>
                  </a:lnTo>
                  <a:lnTo>
                    <a:pt x="564" y="654"/>
                  </a:lnTo>
                  <a:lnTo>
                    <a:pt x="570" y="636"/>
                  </a:lnTo>
                  <a:lnTo>
                    <a:pt x="558" y="636"/>
                  </a:lnTo>
                  <a:lnTo>
                    <a:pt x="552" y="642"/>
                  </a:lnTo>
                  <a:lnTo>
                    <a:pt x="540" y="648"/>
                  </a:lnTo>
                  <a:lnTo>
                    <a:pt x="534" y="654"/>
                  </a:lnTo>
                  <a:lnTo>
                    <a:pt x="534" y="660"/>
                  </a:lnTo>
                  <a:lnTo>
                    <a:pt x="540" y="666"/>
                  </a:lnTo>
                  <a:lnTo>
                    <a:pt x="558" y="702"/>
                  </a:lnTo>
                  <a:lnTo>
                    <a:pt x="558" y="714"/>
                  </a:lnTo>
                  <a:lnTo>
                    <a:pt x="552" y="720"/>
                  </a:lnTo>
                  <a:lnTo>
                    <a:pt x="540" y="744"/>
                  </a:lnTo>
                  <a:lnTo>
                    <a:pt x="540" y="756"/>
                  </a:lnTo>
                  <a:lnTo>
                    <a:pt x="546" y="762"/>
                  </a:lnTo>
                  <a:lnTo>
                    <a:pt x="546" y="768"/>
                  </a:lnTo>
                  <a:lnTo>
                    <a:pt x="552" y="780"/>
                  </a:lnTo>
                  <a:lnTo>
                    <a:pt x="558" y="786"/>
                  </a:lnTo>
                  <a:lnTo>
                    <a:pt x="558" y="792"/>
                  </a:lnTo>
                  <a:lnTo>
                    <a:pt x="522" y="792"/>
                  </a:lnTo>
                  <a:lnTo>
                    <a:pt x="498" y="780"/>
                  </a:lnTo>
                  <a:lnTo>
                    <a:pt x="474" y="780"/>
                  </a:lnTo>
                  <a:lnTo>
                    <a:pt x="450" y="792"/>
                  </a:lnTo>
                  <a:lnTo>
                    <a:pt x="438" y="792"/>
                  </a:lnTo>
                  <a:lnTo>
                    <a:pt x="420" y="798"/>
                  </a:lnTo>
                  <a:lnTo>
                    <a:pt x="414" y="804"/>
                  </a:lnTo>
                  <a:lnTo>
                    <a:pt x="378" y="804"/>
                  </a:lnTo>
                  <a:lnTo>
                    <a:pt x="366" y="792"/>
                  </a:lnTo>
                  <a:lnTo>
                    <a:pt x="336" y="816"/>
                  </a:lnTo>
                  <a:lnTo>
                    <a:pt x="330" y="828"/>
                  </a:lnTo>
                  <a:lnTo>
                    <a:pt x="312" y="846"/>
                  </a:lnTo>
                  <a:lnTo>
                    <a:pt x="306" y="864"/>
                  </a:lnTo>
                  <a:lnTo>
                    <a:pt x="300" y="870"/>
                  </a:lnTo>
                  <a:lnTo>
                    <a:pt x="294" y="882"/>
                  </a:lnTo>
                  <a:lnTo>
                    <a:pt x="270" y="882"/>
                  </a:lnTo>
                  <a:lnTo>
                    <a:pt x="264" y="888"/>
                  </a:lnTo>
                  <a:lnTo>
                    <a:pt x="258" y="888"/>
                  </a:lnTo>
                  <a:lnTo>
                    <a:pt x="258" y="900"/>
                  </a:lnTo>
                  <a:lnTo>
                    <a:pt x="264" y="912"/>
                  </a:lnTo>
                  <a:lnTo>
                    <a:pt x="276" y="924"/>
                  </a:lnTo>
                  <a:lnTo>
                    <a:pt x="288" y="924"/>
                  </a:lnTo>
                  <a:lnTo>
                    <a:pt x="294" y="918"/>
                  </a:lnTo>
                  <a:lnTo>
                    <a:pt x="312" y="918"/>
                  </a:lnTo>
                  <a:lnTo>
                    <a:pt x="318" y="924"/>
                  </a:lnTo>
                  <a:lnTo>
                    <a:pt x="324" y="924"/>
                  </a:lnTo>
                  <a:lnTo>
                    <a:pt x="336" y="930"/>
                  </a:lnTo>
                  <a:lnTo>
                    <a:pt x="342" y="930"/>
                  </a:lnTo>
                  <a:lnTo>
                    <a:pt x="348" y="924"/>
                  </a:lnTo>
                  <a:lnTo>
                    <a:pt x="348" y="912"/>
                  </a:lnTo>
                  <a:lnTo>
                    <a:pt x="354" y="906"/>
                  </a:lnTo>
                  <a:lnTo>
                    <a:pt x="354" y="894"/>
                  </a:lnTo>
                  <a:lnTo>
                    <a:pt x="372" y="906"/>
                  </a:lnTo>
                  <a:lnTo>
                    <a:pt x="378" y="906"/>
                  </a:lnTo>
                  <a:lnTo>
                    <a:pt x="384" y="900"/>
                  </a:lnTo>
                  <a:lnTo>
                    <a:pt x="420" y="882"/>
                  </a:lnTo>
                  <a:lnTo>
                    <a:pt x="426" y="882"/>
                  </a:lnTo>
                  <a:lnTo>
                    <a:pt x="432" y="876"/>
                  </a:lnTo>
                  <a:lnTo>
                    <a:pt x="444" y="876"/>
                  </a:lnTo>
                  <a:lnTo>
                    <a:pt x="456" y="882"/>
                  </a:lnTo>
                  <a:lnTo>
                    <a:pt x="480" y="882"/>
                  </a:lnTo>
                  <a:lnTo>
                    <a:pt x="480" y="876"/>
                  </a:lnTo>
                  <a:lnTo>
                    <a:pt x="474" y="870"/>
                  </a:lnTo>
                  <a:lnTo>
                    <a:pt x="474" y="864"/>
                  </a:lnTo>
                  <a:lnTo>
                    <a:pt x="480" y="858"/>
                  </a:lnTo>
                  <a:lnTo>
                    <a:pt x="498" y="858"/>
                  </a:lnTo>
                  <a:lnTo>
                    <a:pt x="516" y="876"/>
                  </a:lnTo>
                  <a:lnTo>
                    <a:pt x="522" y="870"/>
                  </a:lnTo>
                  <a:lnTo>
                    <a:pt x="534" y="864"/>
                  </a:lnTo>
                  <a:lnTo>
                    <a:pt x="540" y="864"/>
                  </a:lnTo>
                  <a:lnTo>
                    <a:pt x="546" y="858"/>
                  </a:lnTo>
                  <a:lnTo>
                    <a:pt x="552" y="864"/>
                  </a:lnTo>
                  <a:lnTo>
                    <a:pt x="552" y="882"/>
                  </a:lnTo>
                  <a:lnTo>
                    <a:pt x="546" y="894"/>
                  </a:lnTo>
                  <a:lnTo>
                    <a:pt x="540" y="900"/>
                  </a:lnTo>
                  <a:lnTo>
                    <a:pt x="540" y="912"/>
                  </a:lnTo>
                  <a:lnTo>
                    <a:pt x="546" y="918"/>
                  </a:lnTo>
                  <a:lnTo>
                    <a:pt x="552" y="930"/>
                  </a:lnTo>
                  <a:lnTo>
                    <a:pt x="576" y="954"/>
                  </a:lnTo>
                  <a:lnTo>
                    <a:pt x="600" y="966"/>
                  </a:lnTo>
                  <a:lnTo>
                    <a:pt x="612" y="960"/>
                  </a:lnTo>
                  <a:lnTo>
                    <a:pt x="618" y="954"/>
                  </a:lnTo>
                  <a:lnTo>
                    <a:pt x="630" y="930"/>
                  </a:lnTo>
                  <a:lnTo>
                    <a:pt x="630" y="906"/>
                  </a:lnTo>
                  <a:lnTo>
                    <a:pt x="660" y="900"/>
                  </a:lnTo>
                  <a:lnTo>
                    <a:pt x="654" y="894"/>
                  </a:lnTo>
                  <a:lnTo>
                    <a:pt x="648" y="882"/>
                  </a:lnTo>
                  <a:lnTo>
                    <a:pt x="636" y="870"/>
                  </a:lnTo>
                  <a:lnTo>
                    <a:pt x="624" y="870"/>
                  </a:lnTo>
                  <a:lnTo>
                    <a:pt x="612" y="858"/>
                  </a:lnTo>
                  <a:lnTo>
                    <a:pt x="630" y="834"/>
                  </a:lnTo>
                  <a:lnTo>
                    <a:pt x="636" y="834"/>
                  </a:lnTo>
                  <a:lnTo>
                    <a:pt x="636" y="840"/>
                  </a:lnTo>
                  <a:lnTo>
                    <a:pt x="642" y="852"/>
                  </a:lnTo>
                  <a:lnTo>
                    <a:pt x="642" y="858"/>
                  </a:lnTo>
                  <a:lnTo>
                    <a:pt x="654" y="858"/>
                  </a:lnTo>
                  <a:lnTo>
                    <a:pt x="666" y="870"/>
                  </a:lnTo>
                  <a:lnTo>
                    <a:pt x="666" y="876"/>
                  </a:lnTo>
                  <a:lnTo>
                    <a:pt x="684" y="864"/>
                  </a:lnTo>
                  <a:lnTo>
                    <a:pt x="696" y="870"/>
                  </a:lnTo>
                  <a:lnTo>
                    <a:pt x="732" y="870"/>
                  </a:lnTo>
                  <a:lnTo>
                    <a:pt x="744" y="858"/>
                  </a:lnTo>
                  <a:lnTo>
                    <a:pt x="744" y="852"/>
                  </a:lnTo>
                  <a:lnTo>
                    <a:pt x="738" y="846"/>
                  </a:lnTo>
                  <a:lnTo>
                    <a:pt x="738" y="840"/>
                  </a:lnTo>
                  <a:lnTo>
                    <a:pt x="744" y="834"/>
                  </a:lnTo>
                  <a:lnTo>
                    <a:pt x="762" y="834"/>
                  </a:lnTo>
                  <a:lnTo>
                    <a:pt x="768" y="840"/>
                  </a:lnTo>
                  <a:lnTo>
                    <a:pt x="768" y="858"/>
                  </a:lnTo>
                  <a:lnTo>
                    <a:pt x="774" y="864"/>
                  </a:lnTo>
                  <a:lnTo>
                    <a:pt x="774" y="870"/>
                  </a:lnTo>
                  <a:lnTo>
                    <a:pt x="780" y="870"/>
                  </a:lnTo>
                  <a:lnTo>
                    <a:pt x="786" y="864"/>
                  </a:lnTo>
                  <a:lnTo>
                    <a:pt x="786" y="852"/>
                  </a:lnTo>
                  <a:lnTo>
                    <a:pt x="780" y="840"/>
                  </a:lnTo>
                  <a:lnTo>
                    <a:pt x="780" y="816"/>
                  </a:lnTo>
                  <a:lnTo>
                    <a:pt x="804" y="816"/>
                  </a:lnTo>
                  <a:lnTo>
                    <a:pt x="804" y="798"/>
                  </a:lnTo>
                  <a:lnTo>
                    <a:pt x="810" y="792"/>
                  </a:lnTo>
                  <a:lnTo>
                    <a:pt x="810" y="786"/>
                  </a:lnTo>
                  <a:lnTo>
                    <a:pt x="816" y="780"/>
                  </a:lnTo>
                  <a:lnTo>
                    <a:pt x="828" y="792"/>
                  </a:lnTo>
                  <a:lnTo>
                    <a:pt x="828" y="840"/>
                  </a:lnTo>
                  <a:lnTo>
                    <a:pt x="852" y="840"/>
                  </a:lnTo>
                  <a:lnTo>
                    <a:pt x="858" y="828"/>
                  </a:lnTo>
                  <a:lnTo>
                    <a:pt x="858" y="792"/>
                  </a:lnTo>
                  <a:lnTo>
                    <a:pt x="876" y="780"/>
                  </a:lnTo>
                  <a:close/>
                  <a:moveTo>
                    <a:pt x="498" y="912"/>
                  </a:moveTo>
                  <a:lnTo>
                    <a:pt x="486" y="906"/>
                  </a:lnTo>
                  <a:lnTo>
                    <a:pt x="480" y="900"/>
                  </a:lnTo>
                  <a:lnTo>
                    <a:pt x="468" y="894"/>
                  </a:lnTo>
                  <a:lnTo>
                    <a:pt x="444" y="894"/>
                  </a:lnTo>
                  <a:lnTo>
                    <a:pt x="438" y="900"/>
                  </a:lnTo>
                  <a:lnTo>
                    <a:pt x="438" y="924"/>
                  </a:lnTo>
                  <a:lnTo>
                    <a:pt x="432" y="924"/>
                  </a:lnTo>
                  <a:lnTo>
                    <a:pt x="426" y="918"/>
                  </a:lnTo>
                  <a:lnTo>
                    <a:pt x="396" y="918"/>
                  </a:lnTo>
                  <a:lnTo>
                    <a:pt x="390" y="924"/>
                  </a:lnTo>
                  <a:lnTo>
                    <a:pt x="390" y="942"/>
                  </a:lnTo>
                  <a:lnTo>
                    <a:pt x="396" y="948"/>
                  </a:lnTo>
                  <a:lnTo>
                    <a:pt x="396" y="954"/>
                  </a:lnTo>
                  <a:lnTo>
                    <a:pt x="378" y="972"/>
                  </a:lnTo>
                  <a:lnTo>
                    <a:pt x="390" y="978"/>
                  </a:lnTo>
                  <a:lnTo>
                    <a:pt x="396" y="990"/>
                  </a:lnTo>
                  <a:lnTo>
                    <a:pt x="408" y="1002"/>
                  </a:lnTo>
                  <a:lnTo>
                    <a:pt x="432" y="1014"/>
                  </a:lnTo>
                  <a:lnTo>
                    <a:pt x="438" y="1020"/>
                  </a:lnTo>
                  <a:lnTo>
                    <a:pt x="450" y="1026"/>
                  </a:lnTo>
                  <a:lnTo>
                    <a:pt x="450" y="984"/>
                  </a:lnTo>
                  <a:lnTo>
                    <a:pt x="456" y="972"/>
                  </a:lnTo>
                  <a:lnTo>
                    <a:pt x="462" y="966"/>
                  </a:lnTo>
                  <a:lnTo>
                    <a:pt x="474" y="960"/>
                  </a:lnTo>
                  <a:lnTo>
                    <a:pt x="486" y="960"/>
                  </a:lnTo>
                  <a:lnTo>
                    <a:pt x="492" y="966"/>
                  </a:lnTo>
                  <a:lnTo>
                    <a:pt x="504" y="972"/>
                  </a:lnTo>
                  <a:lnTo>
                    <a:pt x="510" y="984"/>
                  </a:lnTo>
                  <a:lnTo>
                    <a:pt x="516" y="990"/>
                  </a:lnTo>
                  <a:lnTo>
                    <a:pt x="516" y="978"/>
                  </a:lnTo>
                  <a:lnTo>
                    <a:pt x="522" y="966"/>
                  </a:lnTo>
                  <a:lnTo>
                    <a:pt x="522" y="954"/>
                  </a:lnTo>
                  <a:lnTo>
                    <a:pt x="528" y="942"/>
                  </a:lnTo>
                  <a:lnTo>
                    <a:pt x="528" y="930"/>
                  </a:lnTo>
                  <a:lnTo>
                    <a:pt x="522" y="918"/>
                  </a:lnTo>
                  <a:lnTo>
                    <a:pt x="516" y="912"/>
                  </a:lnTo>
                  <a:lnTo>
                    <a:pt x="516" y="906"/>
                  </a:lnTo>
                  <a:lnTo>
                    <a:pt x="498" y="912"/>
                  </a:lnTo>
                  <a:close/>
                  <a:moveTo>
                    <a:pt x="354" y="1050"/>
                  </a:moveTo>
                  <a:lnTo>
                    <a:pt x="354" y="1038"/>
                  </a:lnTo>
                  <a:lnTo>
                    <a:pt x="372" y="1020"/>
                  </a:lnTo>
                  <a:lnTo>
                    <a:pt x="372" y="1008"/>
                  </a:lnTo>
                  <a:lnTo>
                    <a:pt x="360" y="1002"/>
                  </a:lnTo>
                  <a:lnTo>
                    <a:pt x="354" y="990"/>
                  </a:lnTo>
                  <a:lnTo>
                    <a:pt x="348" y="984"/>
                  </a:lnTo>
                  <a:lnTo>
                    <a:pt x="336" y="978"/>
                  </a:lnTo>
                  <a:lnTo>
                    <a:pt x="336" y="966"/>
                  </a:lnTo>
                  <a:lnTo>
                    <a:pt x="330" y="960"/>
                  </a:lnTo>
                  <a:lnTo>
                    <a:pt x="324" y="960"/>
                  </a:lnTo>
                  <a:lnTo>
                    <a:pt x="318" y="954"/>
                  </a:lnTo>
                  <a:lnTo>
                    <a:pt x="300" y="954"/>
                  </a:lnTo>
                  <a:lnTo>
                    <a:pt x="294" y="948"/>
                  </a:lnTo>
                  <a:lnTo>
                    <a:pt x="270" y="936"/>
                  </a:lnTo>
                  <a:lnTo>
                    <a:pt x="258" y="936"/>
                  </a:lnTo>
                  <a:lnTo>
                    <a:pt x="240" y="954"/>
                  </a:lnTo>
                  <a:lnTo>
                    <a:pt x="204" y="972"/>
                  </a:lnTo>
                  <a:lnTo>
                    <a:pt x="234" y="1026"/>
                  </a:lnTo>
                  <a:lnTo>
                    <a:pt x="252" y="1014"/>
                  </a:lnTo>
                  <a:lnTo>
                    <a:pt x="252" y="1008"/>
                  </a:lnTo>
                  <a:lnTo>
                    <a:pt x="246" y="1002"/>
                  </a:lnTo>
                  <a:lnTo>
                    <a:pt x="246" y="990"/>
                  </a:lnTo>
                  <a:lnTo>
                    <a:pt x="252" y="990"/>
                  </a:lnTo>
                  <a:lnTo>
                    <a:pt x="264" y="1002"/>
                  </a:lnTo>
                  <a:lnTo>
                    <a:pt x="270" y="1014"/>
                  </a:lnTo>
                  <a:lnTo>
                    <a:pt x="276" y="1020"/>
                  </a:lnTo>
                  <a:lnTo>
                    <a:pt x="282" y="1032"/>
                  </a:lnTo>
                  <a:lnTo>
                    <a:pt x="282" y="1068"/>
                  </a:lnTo>
                  <a:lnTo>
                    <a:pt x="264" y="1074"/>
                  </a:lnTo>
                  <a:lnTo>
                    <a:pt x="264" y="1080"/>
                  </a:lnTo>
                  <a:lnTo>
                    <a:pt x="270" y="1086"/>
                  </a:lnTo>
                  <a:lnTo>
                    <a:pt x="270" y="1104"/>
                  </a:lnTo>
                  <a:lnTo>
                    <a:pt x="276" y="1116"/>
                  </a:lnTo>
                  <a:lnTo>
                    <a:pt x="282" y="1134"/>
                  </a:lnTo>
                  <a:lnTo>
                    <a:pt x="294" y="1146"/>
                  </a:lnTo>
                  <a:lnTo>
                    <a:pt x="300" y="1146"/>
                  </a:lnTo>
                  <a:lnTo>
                    <a:pt x="306" y="1140"/>
                  </a:lnTo>
                  <a:lnTo>
                    <a:pt x="306" y="1104"/>
                  </a:lnTo>
                  <a:lnTo>
                    <a:pt x="336" y="1116"/>
                  </a:lnTo>
                  <a:lnTo>
                    <a:pt x="336" y="1140"/>
                  </a:lnTo>
                  <a:lnTo>
                    <a:pt x="342" y="1146"/>
                  </a:lnTo>
                  <a:lnTo>
                    <a:pt x="342" y="1152"/>
                  </a:lnTo>
                  <a:lnTo>
                    <a:pt x="348" y="1152"/>
                  </a:lnTo>
                  <a:lnTo>
                    <a:pt x="348" y="1140"/>
                  </a:lnTo>
                  <a:lnTo>
                    <a:pt x="360" y="1128"/>
                  </a:lnTo>
                  <a:lnTo>
                    <a:pt x="366" y="1116"/>
                  </a:lnTo>
                  <a:lnTo>
                    <a:pt x="366" y="1110"/>
                  </a:lnTo>
                  <a:lnTo>
                    <a:pt x="360" y="1104"/>
                  </a:lnTo>
                  <a:lnTo>
                    <a:pt x="360" y="1074"/>
                  </a:lnTo>
                  <a:lnTo>
                    <a:pt x="354" y="1062"/>
                  </a:lnTo>
                  <a:lnTo>
                    <a:pt x="354" y="1050"/>
                  </a:lnTo>
                  <a:close/>
                  <a:moveTo>
                    <a:pt x="264" y="1026"/>
                  </a:moveTo>
                  <a:lnTo>
                    <a:pt x="246" y="1062"/>
                  </a:lnTo>
                  <a:lnTo>
                    <a:pt x="264" y="1056"/>
                  </a:lnTo>
                  <a:lnTo>
                    <a:pt x="264" y="1026"/>
                  </a:lnTo>
                  <a:close/>
                  <a:moveTo>
                    <a:pt x="624" y="618"/>
                  </a:moveTo>
                  <a:lnTo>
                    <a:pt x="636" y="618"/>
                  </a:lnTo>
                  <a:lnTo>
                    <a:pt x="636" y="594"/>
                  </a:lnTo>
                  <a:lnTo>
                    <a:pt x="630" y="594"/>
                  </a:lnTo>
                  <a:lnTo>
                    <a:pt x="612" y="570"/>
                  </a:lnTo>
                  <a:lnTo>
                    <a:pt x="606" y="582"/>
                  </a:lnTo>
                  <a:lnTo>
                    <a:pt x="618" y="600"/>
                  </a:lnTo>
                  <a:lnTo>
                    <a:pt x="624" y="618"/>
                  </a:lnTo>
                  <a:close/>
                  <a:moveTo>
                    <a:pt x="546" y="72"/>
                  </a:moveTo>
                  <a:lnTo>
                    <a:pt x="552" y="96"/>
                  </a:lnTo>
                  <a:lnTo>
                    <a:pt x="558" y="102"/>
                  </a:lnTo>
                  <a:lnTo>
                    <a:pt x="570" y="108"/>
                  </a:lnTo>
                  <a:lnTo>
                    <a:pt x="576" y="114"/>
                  </a:lnTo>
                  <a:lnTo>
                    <a:pt x="576" y="132"/>
                  </a:lnTo>
                  <a:lnTo>
                    <a:pt x="564" y="144"/>
                  </a:lnTo>
                  <a:lnTo>
                    <a:pt x="564" y="150"/>
                  </a:lnTo>
                  <a:lnTo>
                    <a:pt x="570" y="156"/>
                  </a:lnTo>
                  <a:lnTo>
                    <a:pt x="576" y="168"/>
                  </a:lnTo>
                  <a:lnTo>
                    <a:pt x="582" y="174"/>
                  </a:lnTo>
                  <a:lnTo>
                    <a:pt x="582" y="186"/>
                  </a:lnTo>
                  <a:lnTo>
                    <a:pt x="576" y="186"/>
                  </a:lnTo>
                  <a:lnTo>
                    <a:pt x="564" y="180"/>
                  </a:lnTo>
                  <a:lnTo>
                    <a:pt x="552" y="180"/>
                  </a:lnTo>
                  <a:lnTo>
                    <a:pt x="540" y="174"/>
                  </a:lnTo>
                  <a:lnTo>
                    <a:pt x="528" y="174"/>
                  </a:lnTo>
                  <a:lnTo>
                    <a:pt x="522" y="168"/>
                  </a:lnTo>
                  <a:lnTo>
                    <a:pt x="522" y="180"/>
                  </a:lnTo>
                  <a:lnTo>
                    <a:pt x="540" y="198"/>
                  </a:lnTo>
                  <a:lnTo>
                    <a:pt x="516" y="228"/>
                  </a:lnTo>
                  <a:lnTo>
                    <a:pt x="522" y="240"/>
                  </a:lnTo>
                  <a:lnTo>
                    <a:pt x="528" y="246"/>
                  </a:lnTo>
                  <a:lnTo>
                    <a:pt x="528" y="252"/>
                  </a:lnTo>
                  <a:lnTo>
                    <a:pt x="534" y="258"/>
                  </a:lnTo>
                  <a:lnTo>
                    <a:pt x="546" y="264"/>
                  </a:lnTo>
                  <a:lnTo>
                    <a:pt x="552" y="270"/>
                  </a:lnTo>
                  <a:lnTo>
                    <a:pt x="564" y="276"/>
                  </a:lnTo>
                  <a:lnTo>
                    <a:pt x="570" y="282"/>
                  </a:lnTo>
                  <a:lnTo>
                    <a:pt x="576" y="282"/>
                  </a:lnTo>
                  <a:lnTo>
                    <a:pt x="576" y="318"/>
                  </a:lnTo>
                  <a:lnTo>
                    <a:pt x="582" y="330"/>
                  </a:lnTo>
                  <a:lnTo>
                    <a:pt x="600" y="330"/>
                  </a:lnTo>
                  <a:lnTo>
                    <a:pt x="600" y="300"/>
                  </a:lnTo>
                  <a:lnTo>
                    <a:pt x="636" y="300"/>
                  </a:lnTo>
                  <a:lnTo>
                    <a:pt x="642" y="294"/>
                  </a:lnTo>
                  <a:lnTo>
                    <a:pt x="606" y="270"/>
                  </a:lnTo>
                  <a:lnTo>
                    <a:pt x="588" y="270"/>
                  </a:lnTo>
                  <a:lnTo>
                    <a:pt x="576" y="264"/>
                  </a:lnTo>
                  <a:lnTo>
                    <a:pt x="570" y="264"/>
                  </a:lnTo>
                  <a:lnTo>
                    <a:pt x="558" y="258"/>
                  </a:lnTo>
                  <a:lnTo>
                    <a:pt x="558" y="246"/>
                  </a:lnTo>
                  <a:lnTo>
                    <a:pt x="564" y="240"/>
                  </a:lnTo>
                  <a:lnTo>
                    <a:pt x="576" y="234"/>
                  </a:lnTo>
                  <a:lnTo>
                    <a:pt x="600" y="246"/>
                  </a:lnTo>
                  <a:lnTo>
                    <a:pt x="606" y="252"/>
                  </a:lnTo>
                  <a:lnTo>
                    <a:pt x="618" y="240"/>
                  </a:lnTo>
                  <a:lnTo>
                    <a:pt x="630" y="234"/>
                  </a:lnTo>
                  <a:lnTo>
                    <a:pt x="636" y="234"/>
                  </a:lnTo>
                  <a:lnTo>
                    <a:pt x="690" y="252"/>
                  </a:lnTo>
                  <a:lnTo>
                    <a:pt x="726" y="270"/>
                  </a:lnTo>
                  <a:lnTo>
                    <a:pt x="756" y="282"/>
                  </a:lnTo>
                  <a:lnTo>
                    <a:pt x="768" y="282"/>
                  </a:lnTo>
                  <a:lnTo>
                    <a:pt x="768" y="270"/>
                  </a:lnTo>
                  <a:lnTo>
                    <a:pt x="762" y="258"/>
                  </a:lnTo>
                  <a:lnTo>
                    <a:pt x="762" y="222"/>
                  </a:lnTo>
                  <a:lnTo>
                    <a:pt x="780" y="204"/>
                  </a:lnTo>
                  <a:lnTo>
                    <a:pt x="792" y="204"/>
                  </a:lnTo>
                  <a:lnTo>
                    <a:pt x="798" y="210"/>
                  </a:lnTo>
                  <a:lnTo>
                    <a:pt x="816" y="210"/>
                  </a:lnTo>
                  <a:lnTo>
                    <a:pt x="840" y="198"/>
                  </a:lnTo>
                  <a:lnTo>
                    <a:pt x="858" y="180"/>
                  </a:lnTo>
                  <a:lnTo>
                    <a:pt x="804" y="144"/>
                  </a:lnTo>
                  <a:lnTo>
                    <a:pt x="804" y="120"/>
                  </a:lnTo>
                  <a:lnTo>
                    <a:pt x="798" y="108"/>
                  </a:lnTo>
                  <a:lnTo>
                    <a:pt x="792" y="102"/>
                  </a:lnTo>
                  <a:lnTo>
                    <a:pt x="786" y="102"/>
                  </a:lnTo>
                  <a:lnTo>
                    <a:pt x="774" y="114"/>
                  </a:lnTo>
                  <a:lnTo>
                    <a:pt x="774" y="126"/>
                  </a:lnTo>
                  <a:lnTo>
                    <a:pt x="756" y="120"/>
                  </a:lnTo>
                  <a:lnTo>
                    <a:pt x="720" y="114"/>
                  </a:lnTo>
                  <a:lnTo>
                    <a:pt x="678" y="102"/>
                  </a:lnTo>
                  <a:lnTo>
                    <a:pt x="648" y="90"/>
                  </a:lnTo>
                  <a:lnTo>
                    <a:pt x="624" y="72"/>
                  </a:lnTo>
                  <a:lnTo>
                    <a:pt x="552" y="24"/>
                  </a:lnTo>
                  <a:lnTo>
                    <a:pt x="516" y="6"/>
                  </a:lnTo>
                  <a:lnTo>
                    <a:pt x="498" y="0"/>
                  </a:lnTo>
                  <a:lnTo>
                    <a:pt x="498" y="18"/>
                  </a:lnTo>
                  <a:lnTo>
                    <a:pt x="510" y="30"/>
                  </a:lnTo>
                  <a:lnTo>
                    <a:pt x="516" y="42"/>
                  </a:lnTo>
                  <a:lnTo>
                    <a:pt x="528" y="54"/>
                  </a:lnTo>
                  <a:lnTo>
                    <a:pt x="534" y="66"/>
                  </a:lnTo>
                  <a:lnTo>
                    <a:pt x="546" y="72"/>
                  </a:lnTo>
                  <a:close/>
                  <a:moveTo>
                    <a:pt x="282" y="1458"/>
                  </a:moveTo>
                  <a:lnTo>
                    <a:pt x="306" y="1458"/>
                  </a:lnTo>
                  <a:lnTo>
                    <a:pt x="276" y="1440"/>
                  </a:lnTo>
                  <a:lnTo>
                    <a:pt x="282" y="1458"/>
                  </a:lnTo>
                  <a:close/>
                  <a:moveTo>
                    <a:pt x="300" y="1386"/>
                  </a:moveTo>
                  <a:lnTo>
                    <a:pt x="312" y="1398"/>
                  </a:lnTo>
                  <a:lnTo>
                    <a:pt x="318" y="1398"/>
                  </a:lnTo>
                  <a:lnTo>
                    <a:pt x="330" y="1386"/>
                  </a:lnTo>
                  <a:lnTo>
                    <a:pt x="336" y="1386"/>
                  </a:lnTo>
                  <a:lnTo>
                    <a:pt x="342" y="1380"/>
                  </a:lnTo>
                  <a:lnTo>
                    <a:pt x="342" y="1368"/>
                  </a:lnTo>
                  <a:lnTo>
                    <a:pt x="336" y="1362"/>
                  </a:lnTo>
                  <a:lnTo>
                    <a:pt x="318" y="1362"/>
                  </a:lnTo>
                  <a:lnTo>
                    <a:pt x="306" y="1368"/>
                  </a:lnTo>
                  <a:lnTo>
                    <a:pt x="300" y="1380"/>
                  </a:lnTo>
                  <a:lnTo>
                    <a:pt x="300" y="1386"/>
                  </a:lnTo>
                  <a:close/>
                  <a:moveTo>
                    <a:pt x="312" y="1416"/>
                  </a:moveTo>
                  <a:lnTo>
                    <a:pt x="300" y="1416"/>
                  </a:lnTo>
                  <a:lnTo>
                    <a:pt x="300" y="1428"/>
                  </a:lnTo>
                  <a:lnTo>
                    <a:pt x="318" y="1428"/>
                  </a:lnTo>
                  <a:lnTo>
                    <a:pt x="318" y="1422"/>
                  </a:lnTo>
                  <a:lnTo>
                    <a:pt x="312" y="1416"/>
                  </a:lnTo>
                  <a:close/>
                  <a:moveTo>
                    <a:pt x="336" y="1200"/>
                  </a:moveTo>
                  <a:lnTo>
                    <a:pt x="336" y="1206"/>
                  </a:lnTo>
                  <a:lnTo>
                    <a:pt x="330" y="1206"/>
                  </a:lnTo>
                  <a:lnTo>
                    <a:pt x="318" y="1212"/>
                  </a:lnTo>
                  <a:lnTo>
                    <a:pt x="342" y="1230"/>
                  </a:lnTo>
                  <a:lnTo>
                    <a:pt x="342" y="1218"/>
                  </a:lnTo>
                  <a:lnTo>
                    <a:pt x="336" y="1206"/>
                  </a:lnTo>
                  <a:lnTo>
                    <a:pt x="336" y="1200"/>
                  </a:lnTo>
                  <a:close/>
                  <a:moveTo>
                    <a:pt x="366" y="1170"/>
                  </a:moveTo>
                  <a:lnTo>
                    <a:pt x="366" y="1182"/>
                  </a:lnTo>
                  <a:lnTo>
                    <a:pt x="360" y="1194"/>
                  </a:lnTo>
                  <a:lnTo>
                    <a:pt x="378" y="1224"/>
                  </a:lnTo>
                  <a:lnTo>
                    <a:pt x="378" y="1200"/>
                  </a:lnTo>
                  <a:lnTo>
                    <a:pt x="372" y="1194"/>
                  </a:lnTo>
                  <a:lnTo>
                    <a:pt x="372" y="1176"/>
                  </a:lnTo>
                  <a:lnTo>
                    <a:pt x="366" y="1170"/>
                  </a:lnTo>
                  <a:close/>
                  <a:moveTo>
                    <a:pt x="36" y="1698"/>
                  </a:moveTo>
                  <a:lnTo>
                    <a:pt x="54" y="1698"/>
                  </a:lnTo>
                  <a:lnTo>
                    <a:pt x="60" y="1692"/>
                  </a:lnTo>
                  <a:lnTo>
                    <a:pt x="72" y="1692"/>
                  </a:lnTo>
                  <a:lnTo>
                    <a:pt x="42" y="1680"/>
                  </a:lnTo>
                  <a:lnTo>
                    <a:pt x="36" y="1686"/>
                  </a:lnTo>
                  <a:lnTo>
                    <a:pt x="36" y="1698"/>
                  </a:lnTo>
                  <a:close/>
                  <a:moveTo>
                    <a:pt x="114" y="1662"/>
                  </a:moveTo>
                  <a:lnTo>
                    <a:pt x="96" y="1632"/>
                  </a:lnTo>
                  <a:lnTo>
                    <a:pt x="96" y="1662"/>
                  </a:lnTo>
                  <a:lnTo>
                    <a:pt x="102" y="1674"/>
                  </a:lnTo>
                  <a:lnTo>
                    <a:pt x="114" y="1680"/>
                  </a:lnTo>
                  <a:lnTo>
                    <a:pt x="120" y="1680"/>
                  </a:lnTo>
                  <a:lnTo>
                    <a:pt x="126" y="1674"/>
                  </a:lnTo>
                  <a:lnTo>
                    <a:pt x="126" y="1662"/>
                  </a:lnTo>
                  <a:lnTo>
                    <a:pt x="114" y="1662"/>
                  </a:lnTo>
                  <a:close/>
                  <a:moveTo>
                    <a:pt x="12" y="1686"/>
                  </a:moveTo>
                  <a:lnTo>
                    <a:pt x="6" y="1686"/>
                  </a:lnTo>
                  <a:lnTo>
                    <a:pt x="0" y="1692"/>
                  </a:lnTo>
                  <a:lnTo>
                    <a:pt x="0" y="1704"/>
                  </a:lnTo>
                  <a:lnTo>
                    <a:pt x="6" y="1710"/>
                  </a:lnTo>
                  <a:lnTo>
                    <a:pt x="12" y="1710"/>
                  </a:lnTo>
                  <a:lnTo>
                    <a:pt x="24" y="1698"/>
                  </a:lnTo>
                  <a:lnTo>
                    <a:pt x="24" y="1686"/>
                  </a:lnTo>
                  <a:lnTo>
                    <a:pt x="12" y="1686"/>
                  </a:lnTo>
                  <a:close/>
                  <a:moveTo>
                    <a:pt x="168" y="1536"/>
                  </a:moveTo>
                  <a:lnTo>
                    <a:pt x="168" y="1542"/>
                  </a:lnTo>
                  <a:lnTo>
                    <a:pt x="180" y="1548"/>
                  </a:lnTo>
                  <a:lnTo>
                    <a:pt x="186" y="1548"/>
                  </a:lnTo>
                  <a:lnTo>
                    <a:pt x="186" y="1536"/>
                  </a:lnTo>
                  <a:lnTo>
                    <a:pt x="180" y="1530"/>
                  </a:lnTo>
                  <a:lnTo>
                    <a:pt x="168" y="1530"/>
                  </a:lnTo>
                  <a:lnTo>
                    <a:pt x="168" y="1536"/>
                  </a:lnTo>
                  <a:close/>
                  <a:moveTo>
                    <a:pt x="264" y="1494"/>
                  </a:moveTo>
                  <a:lnTo>
                    <a:pt x="252" y="1518"/>
                  </a:lnTo>
                  <a:lnTo>
                    <a:pt x="246" y="1536"/>
                  </a:lnTo>
                  <a:lnTo>
                    <a:pt x="246" y="1548"/>
                  </a:lnTo>
                  <a:lnTo>
                    <a:pt x="240" y="1554"/>
                  </a:lnTo>
                  <a:lnTo>
                    <a:pt x="240" y="1560"/>
                  </a:lnTo>
                  <a:lnTo>
                    <a:pt x="258" y="1566"/>
                  </a:lnTo>
                  <a:lnTo>
                    <a:pt x="264" y="1554"/>
                  </a:lnTo>
                  <a:lnTo>
                    <a:pt x="264" y="1548"/>
                  </a:lnTo>
                  <a:lnTo>
                    <a:pt x="270" y="1542"/>
                  </a:lnTo>
                  <a:lnTo>
                    <a:pt x="270" y="1524"/>
                  </a:lnTo>
                  <a:lnTo>
                    <a:pt x="288" y="1506"/>
                  </a:lnTo>
                  <a:lnTo>
                    <a:pt x="282" y="1500"/>
                  </a:lnTo>
                  <a:lnTo>
                    <a:pt x="282" y="1494"/>
                  </a:lnTo>
                  <a:lnTo>
                    <a:pt x="276" y="1488"/>
                  </a:lnTo>
                  <a:lnTo>
                    <a:pt x="264" y="1494"/>
                  </a:lnTo>
                  <a:close/>
                </a:path>
              </a:pathLst>
            </a:custGeom>
            <a:solidFill>
              <a:srgbClr val="2F4B3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36" name="India" descr="© INSCALE GmbH, 05.05.2010&#10;http://www.presentationload.com/">
              <a:extLst>
                <a:ext uri="{FF2B5EF4-FFF2-40B4-BE49-F238E27FC236}">
                  <a16:creationId xmlns:a16="http://schemas.microsoft.com/office/drawing/2014/main" id="{88DA6289-A0B3-44CB-807C-55EECC0C477F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7661781" y="3217806"/>
              <a:ext cx="865117" cy="1059226"/>
            </a:xfrm>
            <a:custGeom>
              <a:avLst/>
              <a:gdLst>
                <a:gd name="T0" fmla="*/ 2147483647 w 1956"/>
                <a:gd name="T1" fmla="*/ 2147483647 h 2358"/>
                <a:gd name="T2" fmla="*/ 2147483647 w 1956"/>
                <a:gd name="T3" fmla="*/ 2147483647 h 2358"/>
                <a:gd name="T4" fmla="*/ 2147483647 w 1956"/>
                <a:gd name="T5" fmla="*/ 2147483647 h 2358"/>
                <a:gd name="T6" fmla="*/ 2147483647 w 1956"/>
                <a:gd name="T7" fmla="*/ 2147483647 h 2358"/>
                <a:gd name="T8" fmla="*/ 2147483647 w 1956"/>
                <a:gd name="T9" fmla="*/ 2147483647 h 2358"/>
                <a:gd name="T10" fmla="*/ 2147483647 w 1956"/>
                <a:gd name="T11" fmla="*/ 2147483647 h 2358"/>
                <a:gd name="T12" fmla="*/ 2147483647 w 1956"/>
                <a:gd name="T13" fmla="*/ 2147483647 h 2358"/>
                <a:gd name="T14" fmla="*/ 2147483647 w 1956"/>
                <a:gd name="T15" fmla="*/ 2147483647 h 2358"/>
                <a:gd name="T16" fmla="*/ 2147483647 w 1956"/>
                <a:gd name="T17" fmla="*/ 2147483647 h 2358"/>
                <a:gd name="T18" fmla="*/ 2147483647 w 1956"/>
                <a:gd name="T19" fmla="*/ 2147483647 h 2358"/>
                <a:gd name="T20" fmla="*/ 2147483647 w 1956"/>
                <a:gd name="T21" fmla="*/ 2147483647 h 2358"/>
                <a:gd name="T22" fmla="*/ 2147483647 w 1956"/>
                <a:gd name="T23" fmla="*/ 2147483647 h 2358"/>
                <a:gd name="T24" fmla="*/ 2147483647 w 1956"/>
                <a:gd name="T25" fmla="*/ 2147483647 h 2358"/>
                <a:gd name="T26" fmla="*/ 2147483647 w 1956"/>
                <a:gd name="T27" fmla="*/ 2147483647 h 2358"/>
                <a:gd name="T28" fmla="*/ 2147483647 w 1956"/>
                <a:gd name="T29" fmla="*/ 2147483647 h 2358"/>
                <a:gd name="T30" fmla="*/ 2147483647 w 1956"/>
                <a:gd name="T31" fmla="*/ 2147483647 h 2358"/>
                <a:gd name="T32" fmla="*/ 2147483647 w 1956"/>
                <a:gd name="T33" fmla="*/ 2147483647 h 2358"/>
                <a:gd name="T34" fmla="*/ 2147483647 w 1956"/>
                <a:gd name="T35" fmla="*/ 2147483647 h 2358"/>
                <a:gd name="T36" fmla="*/ 2147483647 w 1956"/>
                <a:gd name="T37" fmla="*/ 2147483647 h 2358"/>
                <a:gd name="T38" fmla="*/ 2147483647 w 1956"/>
                <a:gd name="T39" fmla="*/ 2147483647 h 2358"/>
                <a:gd name="T40" fmla="*/ 2147483647 w 1956"/>
                <a:gd name="T41" fmla="*/ 2147483647 h 2358"/>
                <a:gd name="T42" fmla="*/ 2147483647 w 1956"/>
                <a:gd name="T43" fmla="*/ 2147483647 h 2358"/>
                <a:gd name="T44" fmla="*/ 2147483647 w 1956"/>
                <a:gd name="T45" fmla="*/ 2147483647 h 2358"/>
                <a:gd name="T46" fmla="*/ 2147483647 w 1956"/>
                <a:gd name="T47" fmla="*/ 2147483647 h 2358"/>
                <a:gd name="T48" fmla="*/ 2147483647 w 1956"/>
                <a:gd name="T49" fmla="*/ 2147483647 h 2358"/>
                <a:gd name="T50" fmla="*/ 2147483647 w 1956"/>
                <a:gd name="T51" fmla="*/ 2147483647 h 2358"/>
                <a:gd name="T52" fmla="*/ 2147483647 w 1956"/>
                <a:gd name="T53" fmla="*/ 2147483647 h 2358"/>
                <a:gd name="T54" fmla="*/ 2147483647 w 1956"/>
                <a:gd name="T55" fmla="*/ 2147483647 h 2358"/>
                <a:gd name="T56" fmla="*/ 2147483647 w 1956"/>
                <a:gd name="T57" fmla="*/ 2147483647 h 2358"/>
                <a:gd name="T58" fmla="*/ 2147483647 w 1956"/>
                <a:gd name="T59" fmla="*/ 2147483647 h 2358"/>
                <a:gd name="T60" fmla="*/ 2147483647 w 1956"/>
                <a:gd name="T61" fmla="*/ 2147483647 h 2358"/>
                <a:gd name="T62" fmla="*/ 2147483647 w 1956"/>
                <a:gd name="T63" fmla="*/ 2147483647 h 2358"/>
                <a:gd name="T64" fmla="*/ 2147483647 w 1956"/>
                <a:gd name="T65" fmla="*/ 2147483647 h 2358"/>
                <a:gd name="T66" fmla="*/ 2147483647 w 1956"/>
                <a:gd name="T67" fmla="*/ 2147483647 h 2358"/>
                <a:gd name="T68" fmla="*/ 2147483647 w 1956"/>
                <a:gd name="T69" fmla="*/ 2147483647 h 2358"/>
                <a:gd name="T70" fmla="*/ 2147483647 w 1956"/>
                <a:gd name="T71" fmla="*/ 2147483647 h 2358"/>
                <a:gd name="T72" fmla="*/ 2147483647 w 1956"/>
                <a:gd name="T73" fmla="*/ 2147483647 h 2358"/>
                <a:gd name="T74" fmla="*/ 2147483647 w 1956"/>
                <a:gd name="T75" fmla="*/ 2147483647 h 2358"/>
                <a:gd name="T76" fmla="*/ 2147483647 w 1956"/>
                <a:gd name="T77" fmla="*/ 2147483647 h 2358"/>
                <a:gd name="T78" fmla="*/ 2147483647 w 1956"/>
                <a:gd name="T79" fmla="*/ 2147483647 h 2358"/>
                <a:gd name="T80" fmla="*/ 2147483647 w 1956"/>
                <a:gd name="T81" fmla="*/ 2147483647 h 2358"/>
                <a:gd name="T82" fmla="*/ 2147483647 w 1956"/>
                <a:gd name="T83" fmla="*/ 2147483647 h 2358"/>
                <a:gd name="T84" fmla="*/ 2147483647 w 1956"/>
                <a:gd name="T85" fmla="*/ 2147483647 h 2358"/>
                <a:gd name="T86" fmla="*/ 2147483647 w 1956"/>
                <a:gd name="T87" fmla="*/ 2147483647 h 2358"/>
                <a:gd name="T88" fmla="*/ 2147483647 w 1956"/>
                <a:gd name="T89" fmla="*/ 2147483647 h 2358"/>
                <a:gd name="T90" fmla="*/ 2147483647 w 1956"/>
                <a:gd name="T91" fmla="*/ 2147483647 h 2358"/>
                <a:gd name="T92" fmla="*/ 2147483647 w 1956"/>
                <a:gd name="T93" fmla="*/ 2147483647 h 2358"/>
                <a:gd name="T94" fmla="*/ 2147483647 w 1956"/>
                <a:gd name="T95" fmla="*/ 2147483647 h 2358"/>
                <a:gd name="T96" fmla="*/ 2147483647 w 1956"/>
                <a:gd name="T97" fmla="*/ 2147483647 h 2358"/>
                <a:gd name="T98" fmla="*/ 2147483647 w 1956"/>
                <a:gd name="T99" fmla="*/ 2147483647 h 2358"/>
                <a:gd name="T100" fmla="*/ 2147483647 w 1956"/>
                <a:gd name="T101" fmla="*/ 2147483647 h 2358"/>
                <a:gd name="T102" fmla="*/ 2147483647 w 1956"/>
                <a:gd name="T103" fmla="*/ 2147483647 h 2358"/>
                <a:gd name="T104" fmla="*/ 2147483647 w 1956"/>
                <a:gd name="T105" fmla="*/ 2147483647 h 2358"/>
                <a:gd name="T106" fmla="*/ 2147483647 w 1956"/>
                <a:gd name="T107" fmla="*/ 2147483647 h 2358"/>
                <a:gd name="T108" fmla="*/ 2147483647 w 1956"/>
                <a:gd name="T109" fmla="*/ 2147483647 h 2358"/>
                <a:gd name="T110" fmla="*/ 2147483647 w 1956"/>
                <a:gd name="T111" fmla="*/ 2147483647 h 2358"/>
                <a:gd name="T112" fmla="*/ 2147483647 w 1956"/>
                <a:gd name="T113" fmla="*/ 2147483647 h 2358"/>
                <a:gd name="T114" fmla="*/ 2147483647 w 1956"/>
                <a:gd name="T115" fmla="*/ 2147483647 h 2358"/>
                <a:gd name="T116" fmla="*/ 2147483647 w 1956"/>
                <a:gd name="T117" fmla="*/ 2147483647 h 2358"/>
                <a:gd name="T118" fmla="*/ 2147483647 w 1956"/>
                <a:gd name="T119" fmla="*/ 2147483647 h 2358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956"/>
                <a:gd name="T181" fmla="*/ 0 h 2358"/>
                <a:gd name="T182" fmla="*/ 1956 w 1956"/>
                <a:gd name="T183" fmla="*/ 2358 h 2358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956" h="2358">
                  <a:moveTo>
                    <a:pt x="1806" y="1788"/>
                  </a:moveTo>
                  <a:lnTo>
                    <a:pt x="1794" y="1800"/>
                  </a:lnTo>
                  <a:lnTo>
                    <a:pt x="1782" y="1824"/>
                  </a:lnTo>
                  <a:lnTo>
                    <a:pt x="1782" y="1884"/>
                  </a:lnTo>
                  <a:lnTo>
                    <a:pt x="1788" y="1980"/>
                  </a:lnTo>
                  <a:lnTo>
                    <a:pt x="1800" y="1950"/>
                  </a:lnTo>
                  <a:lnTo>
                    <a:pt x="1800" y="1848"/>
                  </a:lnTo>
                  <a:lnTo>
                    <a:pt x="1806" y="1836"/>
                  </a:lnTo>
                  <a:lnTo>
                    <a:pt x="1806" y="1830"/>
                  </a:lnTo>
                  <a:lnTo>
                    <a:pt x="1812" y="1818"/>
                  </a:lnTo>
                  <a:lnTo>
                    <a:pt x="1812" y="1806"/>
                  </a:lnTo>
                  <a:lnTo>
                    <a:pt x="1818" y="1800"/>
                  </a:lnTo>
                  <a:lnTo>
                    <a:pt x="1812" y="1788"/>
                  </a:lnTo>
                  <a:lnTo>
                    <a:pt x="1806" y="1788"/>
                  </a:lnTo>
                  <a:close/>
                  <a:moveTo>
                    <a:pt x="1794" y="2028"/>
                  </a:moveTo>
                  <a:lnTo>
                    <a:pt x="1788" y="2028"/>
                  </a:lnTo>
                  <a:lnTo>
                    <a:pt x="1782" y="2040"/>
                  </a:lnTo>
                  <a:lnTo>
                    <a:pt x="1782" y="2046"/>
                  </a:lnTo>
                  <a:lnTo>
                    <a:pt x="1788" y="2058"/>
                  </a:lnTo>
                  <a:lnTo>
                    <a:pt x="1788" y="2064"/>
                  </a:lnTo>
                  <a:lnTo>
                    <a:pt x="1794" y="2076"/>
                  </a:lnTo>
                  <a:lnTo>
                    <a:pt x="1800" y="2064"/>
                  </a:lnTo>
                  <a:lnTo>
                    <a:pt x="1800" y="2028"/>
                  </a:lnTo>
                  <a:lnTo>
                    <a:pt x="1794" y="2028"/>
                  </a:lnTo>
                  <a:close/>
                  <a:moveTo>
                    <a:pt x="1890" y="2310"/>
                  </a:moveTo>
                  <a:lnTo>
                    <a:pt x="1884" y="2316"/>
                  </a:lnTo>
                  <a:lnTo>
                    <a:pt x="1884" y="2334"/>
                  </a:lnTo>
                  <a:lnTo>
                    <a:pt x="1890" y="2346"/>
                  </a:lnTo>
                  <a:lnTo>
                    <a:pt x="1896" y="2352"/>
                  </a:lnTo>
                  <a:lnTo>
                    <a:pt x="1908" y="2358"/>
                  </a:lnTo>
                  <a:lnTo>
                    <a:pt x="1908" y="2346"/>
                  </a:lnTo>
                  <a:lnTo>
                    <a:pt x="1902" y="2334"/>
                  </a:lnTo>
                  <a:lnTo>
                    <a:pt x="1902" y="2322"/>
                  </a:lnTo>
                  <a:lnTo>
                    <a:pt x="1896" y="2310"/>
                  </a:lnTo>
                  <a:lnTo>
                    <a:pt x="1890" y="2310"/>
                  </a:lnTo>
                  <a:close/>
                  <a:moveTo>
                    <a:pt x="1920" y="672"/>
                  </a:moveTo>
                  <a:lnTo>
                    <a:pt x="1932" y="660"/>
                  </a:lnTo>
                  <a:lnTo>
                    <a:pt x="1944" y="654"/>
                  </a:lnTo>
                  <a:lnTo>
                    <a:pt x="1950" y="648"/>
                  </a:lnTo>
                  <a:lnTo>
                    <a:pt x="1956" y="648"/>
                  </a:lnTo>
                  <a:lnTo>
                    <a:pt x="1956" y="618"/>
                  </a:lnTo>
                  <a:lnTo>
                    <a:pt x="1950" y="618"/>
                  </a:lnTo>
                  <a:lnTo>
                    <a:pt x="1944" y="612"/>
                  </a:lnTo>
                  <a:lnTo>
                    <a:pt x="1878" y="612"/>
                  </a:lnTo>
                  <a:lnTo>
                    <a:pt x="1878" y="606"/>
                  </a:lnTo>
                  <a:lnTo>
                    <a:pt x="1890" y="594"/>
                  </a:lnTo>
                  <a:lnTo>
                    <a:pt x="1896" y="594"/>
                  </a:lnTo>
                  <a:lnTo>
                    <a:pt x="1878" y="564"/>
                  </a:lnTo>
                  <a:lnTo>
                    <a:pt x="1848" y="564"/>
                  </a:lnTo>
                  <a:lnTo>
                    <a:pt x="1842" y="558"/>
                  </a:lnTo>
                  <a:lnTo>
                    <a:pt x="1848" y="558"/>
                  </a:lnTo>
                  <a:lnTo>
                    <a:pt x="1860" y="546"/>
                  </a:lnTo>
                  <a:lnTo>
                    <a:pt x="1854" y="540"/>
                  </a:lnTo>
                  <a:lnTo>
                    <a:pt x="1818" y="522"/>
                  </a:lnTo>
                  <a:lnTo>
                    <a:pt x="1806" y="534"/>
                  </a:lnTo>
                  <a:lnTo>
                    <a:pt x="1806" y="558"/>
                  </a:lnTo>
                  <a:lnTo>
                    <a:pt x="1788" y="558"/>
                  </a:lnTo>
                  <a:lnTo>
                    <a:pt x="1770" y="546"/>
                  </a:lnTo>
                  <a:lnTo>
                    <a:pt x="1758" y="540"/>
                  </a:lnTo>
                  <a:lnTo>
                    <a:pt x="1740" y="540"/>
                  </a:lnTo>
                  <a:lnTo>
                    <a:pt x="1728" y="552"/>
                  </a:lnTo>
                  <a:lnTo>
                    <a:pt x="1716" y="558"/>
                  </a:lnTo>
                  <a:lnTo>
                    <a:pt x="1692" y="582"/>
                  </a:lnTo>
                  <a:lnTo>
                    <a:pt x="1656" y="582"/>
                  </a:lnTo>
                  <a:lnTo>
                    <a:pt x="1656" y="588"/>
                  </a:lnTo>
                  <a:lnTo>
                    <a:pt x="1662" y="594"/>
                  </a:lnTo>
                  <a:lnTo>
                    <a:pt x="1662" y="618"/>
                  </a:lnTo>
                  <a:lnTo>
                    <a:pt x="1656" y="624"/>
                  </a:lnTo>
                  <a:lnTo>
                    <a:pt x="1626" y="624"/>
                  </a:lnTo>
                  <a:lnTo>
                    <a:pt x="1632" y="636"/>
                  </a:lnTo>
                  <a:lnTo>
                    <a:pt x="1632" y="654"/>
                  </a:lnTo>
                  <a:lnTo>
                    <a:pt x="1620" y="666"/>
                  </a:lnTo>
                  <a:lnTo>
                    <a:pt x="1566" y="666"/>
                  </a:lnTo>
                  <a:lnTo>
                    <a:pt x="1566" y="684"/>
                  </a:lnTo>
                  <a:lnTo>
                    <a:pt x="1572" y="690"/>
                  </a:lnTo>
                  <a:lnTo>
                    <a:pt x="1596" y="690"/>
                  </a:lnTo>
                  <a:lnTo>
                    <a:pt x="1596" y="714"/>
                  </a:lnTo>
                  <a:lnTo>
                    <a:pt x="1608" y="726"/>
                  </a:lnTo>
                  <a:lnTo>
                    <a:pt x="1608" y="732"/>
                  </a:lnTo>
                  <a:lnTo>
                    <a:pt x="1584" y="744"/>
                  </a:lnTo>
                  <a:lnTo>
                    <a:pt x="1572" y="744"/>
                  </a:lnTo>
                  <a:lnTo>
                    <a:pt x="1566" y="738"/>
                  </a:lnTo>
                  <a:lnTo>
                    <a:pt x="1554" y="738"/>
                  </a:lnTo>
                  <a:lnTo>
                    <a:pt x="1542" y="744"/>
                  </a:lnTo>
                  <a:lnTo>
                    <a:pt x="1512" y="744"/>
                  </a:lnTo>
                  <a:lnTo>
                    <a:pt x="1500" y="738"/>
                  </a:lnTo>
                  <a:lnTo>
                    <a:pt x="1482" y="738"/>
                  </a:lnTo>
                  <a:lnTo>
                    <a:pt x="1476" y="744"/>
                  </a:lnTo>
                  <a:lnTo>
                    <a:pt x="1464" y="750"/>
                  </a:lnTo>
                  <a:lnTo>
                    <a:pt x="1440" y="750"/>
                  </a:lnTo>
                  <a:lnTo>
                    <a:pt x="1428" y="738"/>
                  </a:lnTo>
                  <a:lnTo>
                    <a:pt x="1428" y="732"/>
                  </a:lnTo>
                  <a:lnTo>
                    <a:pt x="1428" y="738"/>
                  </a:lnTo>
                  <a:lnTo>
                    <a:pt x="1416" y="738"/>
                  </a:lnTo>
                  <a:lnTo>
                    <a:pt x="1392" y="726"/>
                  </a:lnTo>
                  <a:lnTo>
                    <a:pt x="1374" y="708"/>
                  </a:lnTo>
                  <a:lnTo>
                    <a:pt x="1374" y="696"/>
                  </a:lnTo>
                  <a:lnTo>
                    <a:pt x="1380" y="696"/>
                  </a:lnTo>
                  <a:lnTo>
                    <a:pt x="1374" y="696"/>
                  </a:lnTo>
                  <a:lnTo>
                    <a:pt x="1368" y="690"/>
                  </a:lnTo>
                  <a:lnTo>
                    <a:pt x="1368" y="642"/>
                  </a:lnTo>
                  <a:lnTo>
                    <a:pt x="1362" y="636"/>
                  </a:lnTo>
                  <a:lnTo>
                    <a:pt x="1350" y="630"/>
                  </a:lnTo>
                  <a:lnTo>
                    <a:pt x="1338" y="630"/>
                  </a:lnTo>
                  <a:lnTo>
                    <a:pt x="1326" y="642"/>
                  </a:lnTo>
                  <a:lnTo>
                    <a:pt x="1314" y="648"/>
                  </a:lnTo>
                  <a:lnTo>
                    <a:pt x="1326" y="666"/>
                  </a:lnTo>
                  <a:lnTo>
                    <a:pt x="1326" y="714"/>
                  </a:lnTo>
                  <a:lnTo>
                    <a:pt x="1338" y="738"/>
                  </a:lnTo>
                  <a:lnTo>
                    <a:pt x="1338" y="774"/>
                  </a:lnTo>
                  <a:lnTo>
                    <a:pt x="1272" y="774"/>
                  </a:lnTo>
                  <a:lnTo>
                    <a:pt x="1272" y="762"/>
                  </a:lnTo>
                  <a:lnTo>
                    <a:pt x="1266" y="756"/>
                  </a:lnTo>
                  <a:lnTo>
                    <a:pt x="1260" y="756"/>
                  </a:lnTo>
                  <a:lnTo>
                    <a:pt x="1248" y="762"/>
                  </a:lnTo>
                  <a:lnTo>
                    <a:pt x="1242" y="774"/>
                  </a:lnTo>
                  <a:lnTo>
                    <a:pt x="1236" y="762"/>
                  </a:lnTo>
                  <a:lnTo>
                    <a:pt x="1224" y="756"/>
                  </a:lnTo>
                  <a:lnTo>
                    <a:pt x="1206" y="750"/>
                  </a:lnTo>
                  <a:lnTo>
                    <a:pt x="1188" y="750"/>
                  </a:lnTo>
                  <a:lnTo>
                    <a:pt x="1182" y="756"/>
                  </a:lnTo>
                  <a:lnTo>
                    <a:pt x="1152" y="738"/>
                  </a:lnTo>
                  <a:lnTo>
                    <a:pt x="1134" y="750"/>
                  </a:lnTo>
                  <a:lnTo>
                    <a:pt x="1080" y="696"/>
                  </a:lnTo>
                  <a:lnTo>
                    <a:pt x="1056" y="696"/>
                  </a:lnTo>
                  <a:lnTo>
                    <a:pt x="1056" y="690"/>
                  </a:lnTo>
                  <a:lnTo>
                    <a:pt x="1044" y="678"/>
                  </a:lnTo>
                  <a:lnTo>
                    <a:pt x="1038" y="678"/>
                  </a:lnTo>
                  <a:lnTo>
                    <a:pt x="1032" y="684"/>
                  </a:lnTo>
                  <a:lnTo>
                    <a:pt x="1032" y="702"/>
                  </a:lnTo>
                  <a:lnTo>
                    <a:pt x="1032" y="696"/>
                  </a:lnTo>
                  <a:lnTo>
                    <a:pt x="1026" y="690"/>
                  </a:lnTo>
                  <a:lnTo>
                    <a:pt x="1008" y="690"/>
                  </a:lnTo>
                  <a:lnTo>
                    <a:pt x="996" y="702"/>
                  </a:lnTo>
                  <a:lnTo>
                    <a:pt x="990" y="690"/>
                  </a:lnTo>
                  <a:lnTo>
                    <a:pt x="984" y="684"/>
                  </a:lnTo>
                  <a:lnTo>
                    <a:pt x="960" y="684"/>
                  </a:lnTo>
                  <a:lnTo>
                    <a:pt x="954" y="678"/>
                  </a:lnTo>
                  <a:lnTo>
                    <a:pt x="954" y="666"/>
                  </a:lnTo>
                  <a:lnTo>
                    <a:pt x="942" y="666"/>
                  </a:lnTo>
                  <a:lnTo>
                    <a:pt x="936" y="672"/>
                  </a:lnTo>
                  <a:lnTo>
                    <a:pt x="918" y="672"/>
                  </a:lnTo>
                  <a:lnTo>
                    <a:pt x="912" y="666"/>
                  </a:lnTo>
                  <a:lnTo>
                    <a:pt x="906" y="654"/>
                  </a:lnTo>
                  <a:lnTo>
                    <a:pt x="900" y="648"/>
                  </a:lnTo>
                  <a:lnTo>
                    <a:pt x="888" y="648"/>
                  </a:lnTo>
                  <a:lnTo>
                    <a:pt x="846" y="630"/>
                  </a:lnTo>
                  <a:lnTo>
                    <a:pt x="834" y="612"/>
                  </a:lnTo>
                  <a:lnTo>
                    <a:pt x="810" y="612"/>
                  </a:lnTo>
                  <a:lnTo>
                    <a:pt x="792" y="588"/>
                  </a:lnTo>
                  <a:lnTo>
                    <a:pt x="780" y="594"/>
                  </a:lnTo>
                  <a:lnTo>
                    <a:pt x="750" y="564"/>
                  </a:lnTo>
                  <a:lnTo>
                    <a:pt x="750" y="552"/>
                  </a:lnTo>
                  <a:lnTo>
                    <a:pt x="762" y="540"/>
                  </a:lnTo>
                  <a:lnTo>
                    <a:pt x="768" y="540"/>
                  </a:lnTo>
                  <a:lnTo>
                    <a:pt x="756" y="528"/>
                  </a:lnTo>
                  <a:lnTo>
                    <a:pt x="756" y="522"/>
                  </a:lnTo>
                  <a:lnTo>
                    <a:pt x="762" y="516"/>
                  </a:lnTo>
                  <a:lnTo>
                    <a:pt x="756" y="504"/>
                  </a:lnTo>
                  <a:lnTo>
                    <a:pt x="780" y="480"/>
                  </a:lnTo>
                  <a:lnTo>
                    <a:pt x="786" y="456"/>
                  </a:lnTo>
                  <a:lnTo>
                    <a:pt x="762" y="438"/>
                  </a:lnTo>
                  <a:lnTo>
                    <a:pt x="750" y="438"/>
                  </a:lnTo>
                  <a:lnTo>
                    <a:pt x="738" y="432"/>
                  </a:lnTo>
                  <a:lnTo>
                    <a:pt x="738" y="414"/>
                  </a:lnTo>
                  <a:lnTo>
                    <a:pt x="720" y="420"/>
                  </a:lnTo>
                  <a:lnTo>
                    <a:pt x="702" y="402"/>
                  </a:lnTo>
                  <a:lnTo>
                    <a:pt x="696" y="402"/>
                  </a:lnTo>
                  <a:lnTo>
                    <a:pt x="690" y="396"/>
                  </a:lnTo>
                  <a:lnTo>
                    <a:pt x="678" y="396"/>
                  </a:lnTo>
                  <a:lnTo>
                    <a:pt x="666" y="390"/>
                  </a:lnTo>
                  <a:lnTo>
                    <a:pt x="654" y="378"/>
                  </a:lnTo>
                  <a:lnTo>
                    <a:pt x="648" y="366"/>
                  </a:lnTo>
                  <a:lnTo>
                    <a:pt x="618" y="366"/>
                  </a:lnTo>
                  <a:lnTo>
                    <a:pt x="612" y="360"/>
                  </a:lnTo>
                  <a:lnTo>
                    <a:pt x="612" y="342"/>
                  </a:lnTo>
                  <a:lnTo>
                    <a:pt x="618" y="336"/>
                  </a:lnTo>
                  <a:lnTo>
                    <a:pt x="618" y="324"/>
                  </a:lnTo>
                  <a:lnTo>
                    <a:pt x="612" y="324"/>
                  </a:lnTo>
                  <a:lnTo>
                    <a:pt x="600" y="312"/>
                  </a:lnTo>
                  <a:lnTo>
                    <a:pt x="594" y="300"/>
                  </a:lnTo>
                  <a:lnTo>
                    <a:pt x="588" y="294"/>
                  </a:lnTo>
                  <a:lnTo>
                    <a:pt x="588" y="276"/>
                  </a:lnTo>
                  <a:lnTo>
                    <a:pt x="594" y="276"/>
                  </a:lnTo>
                  <a:lnTo>
                    <a:pt x="600" y="270"/>
                  </a:lnTo>
                  <a:lnTo>
                    <a:pt x="612" y="270"/>
                  </a:lnTo>
                  <a:lnTo>
                    <a:pt x="612" y="288"/>
                  </a:lnTo>
                  <a:lnTo>
                    <a:pt x="624" y="300"/>
                  </a:lnTo>
                  <a:lnTo>
                    <a:pt x="636" y="282"/>
                  </a:lnTo>
                  <a:lnTo>
                    <a:pt x="642" y="282"/>
                  </a:lnTo>
                  <a:lnTo>
                    <a:pt x="648" y="276"/>
                  </a:lnTo>
                  <a:lnTo>
                    <a:pt x="660" y="270"/>
                  </a:lnTo>
                  <a:lnTo>
                    <a:pt x="660" y="258"/>
                  </a:lnTo>
                  <a:lnTo>
                    <a:pt x="642" y="240"/>
                  </a:lnTo>
                  <a:lnTo>
                    <a:pt x="636" y="228"/>
                  </a:lnTo>
                  <a:lnTo>
                    <a:pt x="630" y="222"/>
                  </a:lnTo>
                  <a:lnTo>
                    <a:pt x="618" y="222"/>
                  </a:lnTo>
                  <a:lnTo>
                    <a:pt x="594" y="210"/>
                  </a:lnTo>
                  <a:lnTo>
                    <a:pt x="594" y="186"/>
                  </a:lnTo>
                  <a:lnTo>
                    <a:pt x="612" y="180"/>
                  </a:lnTo>
                  <a:lnTo>
                    <a:pt x="594" y="156"/>
                  </a:lnTo>
                  <a:lnTo>
                    <a:pt x="624" y="156"/>
                  </a:lnTo>
                  <a:lnTo>
                    <a:pt x="636" y="150"/>
                  </a:lnTo>
                  <a:lnTo>
                    <a:pt x="642" y="138"/>
                  </a:lnTo>
                  <a:lnTo>
                    <a:pt x="642" y="114"/>
                  </a:lnTo>
                  <a:lnTo>
                    <a:pt x="636" y="108"/>
                  </a:lnTo>
                  <a:lnTo>
                    <a:pt x="636" y="102"/>
                  </a:lnTo>
                  <a:lnTo>
                    <a:pt x="654" y="102"/>
                  </a:lnTo>
                  <a:lnTo>
                    <a:pt x="660" y="96"/>
                  </a:lnTo>
                  <a:lnTo>
                    <a:pt x="660" y="36"/>
                  </a:lnTo>
                  <a:lnTo>
                    <a:pt x="618" y="36"/>
                  </a:lnTo>
                  <a:lnTo>
                    <a:pt x="594" y="12"/>
                  </a:lnTo>
                  <a:lnTo>
                    <a:pt x="576" y="0"/>
                  </a:lnTo>
                  <a:lnTo>
                    <a:pt x="564" y="0"/>
                  </a:lnTo>
                  <a:lnTo>
                    <a:pt x="540" y="12"/>
                  </a:lnTo>
                  <a:lnTo>
                    <a:pt x="522" y="18"/>
                  </a:lnTo>
                  <a:lnTo>
                    <a:pt x="516" y="30"/>
                  </a:lnTo>
                  <a:lnTo>
                    <a:pt x="504" y="36"/>
                  </a:lnTo>
                  <a:lnTo>
                    <a:pt x="480" y="36"/>
                  </a:lnTo>
                  <a:lnTo>
                    <a:pt x="456" y="72"/>
                  </a:lnTo>
                  <a:lnTo>
                    <a:pt x="432" y="78"/>
                  </a:lnTo>
                  <a:lnTo>
                    <a:pt x="432" y="96"/>
                  </a:lnTo>
                  <a:lnTo>
                    <a:pt x="408" y="96"/>
                  </a:lnTo>
                  <a:lnTo>
                    <a:pt x="402" y="102"/>
                  </a:lnTo>
                  <a:lnTo>
                    <a:pt x="396" y="96"/>
                  </a:lnTo>
                  <a:lnTo>
                    <a:pt x="390" y="102"/>
                  </a:lnTo>
                  <a:lnTo>
                    <a:pt x="378" y="108"/>
                  </a:lnTo>
                  <a:lnTo>
                    <a:pt x="372" y="114"/>
                  </a:lnTo>
                  <a:lnTo>
                    <a:pt x="360" y="120"/>
                  </a:lnTo>
                  <a:lnTo>
                    <a:pt x="348" y="120"/>
                  </a:lnTo>
                  <a:lnTo>
                    <a:pt x="348" y="108"/>
                  </a:lnTo>
                  <a:lnTo>
                    <a:pt x="342" y="102"/>
                  </a:lnTo>
                  <a:lnTo>
                    <a:pt x="324" y="102"/>
                  </a:lnTo>
                  <a:lnTo>
                    <a:pt x="306" y="96"/>
                  </a:lnTo>
                  <a:lnTo>
                    <a:pt x="264" y="96"/>
                  </a:lnTo>
                  <a:lnTo>
                    <a:pt x="240" y="108"/>
                  </a:lnTo>
                  <a:lnTo>
                    <a:pt x="234" y="120"/>
                  </a:lnTo>
                  <a:lnTo>
                    <a:pt x="234" y="126"/>
                  </a:lnTo>
                  <a:lnTo>
                    <a:pt x="258" y="144"/>
                  </a:lnTo>
                  <a:lnTo>
                    <a:pt x="252" y="156"/>
                  </a:lnTo>
                  <a:lnTo>
                    <a:pt x="282" y="162"/>
                  </a:lnTo>
                  <a:lnTo>
                    <a:pt x="276" y="168"/>
                  </a:lnTo>
                  <a:lnTo>
                    <a:pt x="270" y="180"/>
                  </a:lnTo>
                  <a:lnTo>
                    <a:pt x="264" y="186"/>
                  </a:lnTo>
                  <a:lnTo>
                    <a:pt x="264" y="192"/>
                  </a:lnTo>
                  <a:lnTo>
                    <a:pt x="276" y="204"/>
                  </a:lnTo>
                  <a:lnTo>
                    <a:pt x="282" y="204"/>
                  </a:lnTo>
                  <a:lnTo>
                    <a:pt x="282" y="210"/>
                  </a:lnTo>
                  <a:lnTo>
                    <a:pt x="276" y="222"/>
                  </a:lnTo>
                  <a:lnTo>
                    <a:pt x="276" y="234"/>
                  </a:lnTo>
                  <a:lnTo>
                    <a:pt x="294" y="234"/>
                  </a:lnTo>
                  <a:lnTo>
                    <a:pt x="306" y="252"/>
                  </a:lnTo>
                  <a:lnTo>
                    <a:pt x="324" y="252"/>
                  </a:lnTo>
                  <a:lnTo>
                    <a:pt x="330" y="288"/>
                  </a:lnTo>
                  <a:lnTo>
                    <a:pt x="366" y="288"/>
                  </a:lnTo>
                  <a:lnTo>
                    <a:pt x="378" y="294"/>
                  </a:lnTo>
                  <a:lnTo>
                    <a:pt x="384" y="300"/>
                  </a:lnTo>
                  <a:lnTo>
                    <a:pt x="384" y="306"/>
                  </a:lnTo>
                  <a:lnTo>
                    <a:pt x="378" y="312"/>
                  </a:lnTo>
                  <a:lnTo>
                    <a:pt x="354" y="324"/>
                  </a:lnTo>
                  <a:lnTo>
                    <a:pt x="342" y="324"/>
                  </a:lnTo>
                  <a:lnTo>
                    <a:pt x="336" y="330"/>
                  </a:lnTo>
                  <a:lnTo>
                    <a:pt x="336" y="366"/>
                  </a:lnTo>
                  <a:lnTo>
                    <a:pt x="342" y="378"/>
                  </a:lnTo>
                  <a:lnTo>
                    <a:pt x="354" y="390"/>
                  </a:lnTo>
                  <a:lnTo>
                    <a:pt x="354" y="396"/>
                  </a:lnTo>
                  <a:lnTo>
                    <a:pt x="324" y="414"/>
                  </a:lnTo>
                  <a:lnTo>
                    <a:pt x="300" y="450"/>
                  </a:lnTo>
                  <a:lnTo>
                    <a:pt x="318" y="474"/>
                  </a:lnTo>
                  <a:lnTo>
                    <a:pt x="306" y="474"/>
                  </a:lnTo>
                  <a:lnTo>
                    <a:pt x="300" y="480"/>
                  </a:lnTo>
                  <a:lnTo>
                    <a:pt x="288" y="486"/>
                  </a:lnTo>
                  <a:lnTo>
                    <a:pt x="282" y="492"/>
                  </a:lnTo>
                  <a:lnTo>
                    <a:pt x="282" y="504"/>
                  </a:lnTo>
                  <a:lnTo>
                    <a:pt x="276" y="522"/>
                  </a:lnTo>
                  <a:lnTo>
                    <a:pt x="276" y="534"/>
                  </a:lnTo>
                  <a:lnTo>
                    <a:pt x="270" y="552"/>
                  </a:lnTo>
                  <a:lnTo>
                    <a:pt x="258" y="564"/>
                  </a:lnTo>
                  <a:lnTo>
                    <a:pt x="234" y="576"/>
                  </a:lnTo>
                  <a:lnTo>
                    <a:pt x="228" y="582"/>
                  </a:lnTo>
                  <a:lnTo>
                    <a:pt x="228" y="588"/>
                  </a:lnTo>
                  <a:lnTo>
                    <a:pt x="222" y="594"/>
                  </a:lnTo>
                  <a:lnTo>
                    <a:pt x="222" y="612"/>
                  </a:lnTo>
                  <a:lnTo>
                    <a:pt x="204" y="624"/>
                  </a:lnTo>
                  <a:lnTo>
                    <a:pt x="204" y="630"/>
                  </a:lnTo>
                  <a:lnTo>
                    <a:pt x="198" y="636"/>
                  </a:lnTo>
                  <a:lnTo>
                    <a:pt x="192" y="648"/>
                  </a:lnTo>
                  <a:lnTo>
                    <a:pt x="186" y="654"/>
                  </a:lnTo>
                  <a:lnTo>
                    <a:pt x="168" y="654"/>
                  </a:lnTo>
                  <a:lnTo>
                    <a:pt x="162" y="648"/>
                  </a:lnTo>
                  <a:lnTo>
                    <a:pt x="156" y="654"/>
                  </a:lnTo>
                  <a:lnTo>
                    <a:pt x="132" y="666"/>
                  </a:lnTo>
                  <a:lnTo>
                    <a:pt x="126" y="666"/>
                  </a:lnTo>
                  <a:lnTo>
                    <a:pt x="120" y="660"/>
                  </a:lnTo>
                  <a:lnTo>
                    <a:pt x="120" y="648"/>
                  </a:lnTo>
                  <a:lnTo>
                    <a:pt x="114" y="642"/>
                  </a:lnTo>
                  <a:lnTo>
                    <a:pt x="108" y="642"/>
                  </a:lnTo>
                  <a:lnTo>
                    <a:pt x="96" y="648"/>
                  </a:lnTo>
                  <a:lnTo>
                    <a:pt x="84" y="660"/>
                  </a:lnTo>
                  <a:lnTo>
                    <a:pt x="84" y="666"/>
                  </a:lnTo>
                  <a:lnTo>
                    <a:pt x="78" y="678"/>
                  </a:lnTo>
                  <a:lnTo>
                    <a:pt x="72" y="684"/>
                  </a:lnTo>
                  <a:lnTo>
                    <a:pt x="66" y="696"/>
                  </a:lnTo>
                  <a:lnTo>
                    <a:pt x="54" y="708"/>
                  </a:lnTo>
                  <a:lnTo>
                    <a:pt x="48" y="720"/>
                  </a:lnTo>
                  <a:lnTo>
                    <a:pt x="48" y="744"/>
                  </a:lnTo>
                  <a:lnTo>
                    <a:pt x="54" y="750"/>
                  </a:lnTo>
                  <a:lnTo>
                    <a:pt x="66" y="756"/>
                  </a:lnTo>
                  <a:lnTo>
                    <a:pt x="72" y="756"/>
                  </a:lnTo>
                  <a:lnTo>
                    <a:pt x="102" y="750"/>
                  </a:lnTo>
                  <a:lnTo>
                    <a:pt x="102" y="768"/>
                  </a:lnTo>
                  <a:lnTo>
                    <a:pt x="96" y="798"/>
                  </a:lnTo>
                  <a:lnTo>
                    <a:pt x="102" y="804"/>
                  </a:lnTo>
                  <a:lnTo>
                    <a:pt x="108" y="816"/>
                  </a:lnTo>
                  <a:lnTo>
                    <a:pt x="120" y="828"/>
                  </a:lnTo>
                  <a:lnTo>
                    <a:pt x="144" y="828"/>
                  </a:lnTo>
                  <a:lnTo>
                    <a:pt x="144" y="852"/>
                  </a:lnTo>
                  <a:lnTo>
                    <a:pt x="168" y="894"/>
                  </a:lnTo>
                  <a:lnTo>
                    <a:pt x="174" y="906"/>
                  </a:lnTo>
                  <a:lnTo>
                    <a:pt x="180" y="912"/>
                  </a:lnTo>
                  <a:lnTo>
                    <a:pt x="180" y="936"/>
                  </a:lnTo>
                  <a:lnTo>
                    <a:pt x="168" y="942"/>
                  </a:lnTo>
                  <a:lnTo>
                    <a:pt x="162" y="948"/>
                  </a:lnTo>
                  <a:lnTo>
                    <a:pt x="144" y="948"/>
                  </a:lnTo>
                  <a:lnTo>
                    <a:pt x="138" y="942"/>
                  </a:lnTo>
                  <a:lnTo>
                    <a:pt x="138" y="930"/>
                  </a:lnTo>
                  <a:lnTo>
                    <a:pt x="132" y="930"/>
                  </a:lnTo>
                  <a:lnTo>
                    <a:pt x="120" y="936"/>
                  </a:lnTo>
                  <a:lnTo>
                    <a:pt x="108" y="948"/>
                  </a:lnTo>
                  <a:lnTo>
                    <a:pt x="84" y="948"/>
                  </a:lnTo>
                  <a:lnTo>
                    <a:pt x="78" y="942"/>
                  </a:lnTo>
                  <a:lnTo>
                    <a:pt x="78" y="936"/>
                  </a:lnTo>
                  <a:lnTo>
                    <a:pt x="54" y="948"/>
                  </a:lnTo>
                  <a:lnTo>
                    <a:pt x="48" y="942"/>
                  </a:lnTo>
                  <a:lnTo>
                    <a:pt x="36" y="936"/>
                  </a:lnTo>
                  <a:lnTo>
                    <a:pt x="24" y="936"/>
                  </a:lnTo>
                  <a:lnTo>
                    <a:pt x="12" y="948"/>
                  </a:lnTo>
                  <a:lnTo>
                    <a:pt x="12" y="960"/>
                  </a:lnTo>
                  <a:lnTo>
                    <a:pt x="18" y="966"/>
                  </a:lnTo>
                  <a:lnTo>
                    <a:pt x="0" y="972"/>
                  </a:lnTo>
                  <a:lnTo>
                    <a:pt x="36" y="972"/>
                  </a:lnTo>
                  <a:lnTo>
                    <a:pt x="30" y="984"/>
                  </a:lnTo>
                  <a:lnTo>
                    <a:pt x="30" y="1014"/>
                  </a:lnTo>
                  <a:lnTo>
                    <a:pt x="36" y="1026"/>
                  </a:lnTo>
                  <a:lnTo>
                    <a:pt x="48" y="1032"/>
                  </a:lnTo>
                  <a:lnTo>
                    <a:pt x="66" y="1038"/>
                  </a:lnTo>
                  <a:lnTo>
                    <a:pt x="120" y="1038"/>
                  </a:lnTo>
                  <a:lnTo>
                    <a:pt x="132" y="1032"/>
                  </a:lnTo>
                  <a:lnTo>
                    <a:pt x="150" y="1014"/>
                  </a:lnTo>
                  <a:lnTo>
                    <a:pt x="162" y="1008"/>
                  </a:lnTo>
                  <a:lnTo>
                    <a:pt x="168" y="1020"/>
                  </a:lnTo>
                  <a:lnTo>
                    <a:pt x="168" y="1026"/>
                  </a:lnTo>
                  <a:lnTo>
                    <a:pt x="162" y="1038"/>
                  </a:lnTo>
                  <a:lnTo>
                    <a:pt x="144" y="1056"/>
                  </a:lnTo>
                  <a:lnTo>
                    <a:pt x="120" y="1068"/>
                  </a:lnTo>
                  <a:lnTo>
                    <a:pt x="114" y="1074"/>
                  </a:lnTo>
                  <a:lnTo>
                    <a:pt x="90" y="1074"/>
                  </a:lnTo>
                  <a:lnTo>
                    <a:pt x="78" y="1080"/>
                  </a:lnTo>
                  <a:lnTo>
                    <a:pt x="60" y="1086"/>
                  </a:lnTo>
                  <a:lnTo>
                    <a:pt x="48" y="1092"/>
                  </a:lnTo>
                  <a:lnTo>
                    <a:pt x="42" y="1098"/>
                  </a:lnTo>
                  <a:lnTo>
                    <a:pt x="54" y="1122"/>
                  </a:lnTo>
                  <a:lnTo>
                    <a:pt x="66" y="1128"/>
                  </a:lnTo>
                  <a:lnTo>
                    <a:pt x="78" y="1140"/>
                  </a:lnTo>
                  <a:lnTo>
                    <a:pt x="96" y="1152"/>
                  </a:lnTo>
                  <a:lnTo>
                    <a:pt x="108" y="1164"/>
                  </a:lnTo>
                  <a:lnTo>
                    <a:pt x="132" y="1182"/>
                  </a:lnTo>
                  <a:lnTo>
                    <a:pt x="162" y="1206"/>
                  </a:lnTo>
                  <a:lnTo>
                    <a:pt x="204" y="1224"/>
                  </a:lnTo>
                  <a:lnTo>
                    <a:pt x="240" y="1218"/>
                  </a:lnTo>
                  <a:lnTo>
                    <a:pt x="270" y="1200"/>
                  </a:lnTo>
                  <a:lnTo>
                    <a:pt x="294" y="1176"/>
                  </a:lnTo>
                  <a:lnTo>
                    <a:pt x="300" y="1158"/>
                  </a:lnTo>
                  <a:lnTo>
                    <a:pt x="300" y="1128"/>
                  </a:lnTo>
                  <a:lnTo>
                    <a:pt x="306" y="1116"/>
                  </a:lnTo>
                  <a:lnTo>
                    <a:pt x="318" y="1104"/>
                  </a:lnTo>
                  <a:lnTo>
                    <a:pt x="324" y="1092"/>
                  </a:lnTo>
                  <a:lnTo>
                    <a:pt x="330" y="1086"/>
                  </a:lnTo>
                  <a:lnTo>
                    <a:pt x="342" y="1086"/>
                  </a:lnTo>
                  <a:lnTo>
                    <a:pt x="348" y="1080"/>
                  </a:lnTo>
                  <a:lnTo>
                    <a:pt x="354" y="1080"/>
                  </a:lnTo>
                  <a:lnTo>
                    <a:pt x="360" y="1086"/>
                  </a:lnTo>
                  <a:lnTo>
                    <a:pt x="360" y="1098"/>
                  </a:lnTo>
                  <a:lnTo>
                    <a:pt x="348" y="1110"/>
                  </a:lnTo>
                  <a:lnTo>
                    <a:pt x="336" y="1128"/>
                  </a:lnTo>
                  <a:lnTo>
                    <a:pt x="324" y="1140"/>
                  </a:lnTo>
                  <a:lnTo>
                    <a:pt x="318" y="1152"/>
                  </a:lnTo>
                  <a:lnTo>
                    <a:pt x="318" y="1164"/>
                  </a:lnTo>
                  <a:lnTo>
                    <a:pt x="324" y="1176"/>
                  </a:lnTo>
                  <a:lnTo>
                    <a:pt x="336" y="1182"/>
                  </a:lnTo>
                  <a:lnTo>
                    <a:pt x="342" y="1182"/>
                  </a:lnTo>
                  <a:lnTo>
                    <a:pt x="354" y="1194"/>
                  </a:lnTo>
                  <a:lnTo>
                    <a:pt x="354" y="1206"/>
                  </a:lnTo>
                  <a:lnTo>
                    <a:pt x="348" y="1242"/>
                  </a:lnTo>
                  <a:lnTo>
                    <a:pt x="342" y="1284"/>
                  </a:lnTo>
                  <a:lnTo>
                    <a:pt x="336" y="1338"/>
                  </a:lnTo>
                  <a:lnTo>
                    <a:pt x="342" y="1398"/>
                  </a:lnTo>
                  <a:lnTo>
                    <a:pt x="354" y="1446"/>
                  </a:lnTo>
                  <a:lnTo>
                    <a:pt x="384" y="1536"/>
                  </a:lnTo>
                  <a:lnTo>
                    <a:pt x="402" y="1554"/>
                  </a:lnTo>
                  <a:lnTo>
                    <a:pt x="402" y="1596"/>
                  </a:lnTo>
                  <a:lnTo>
                    <a:pt x="414" y="1620"/>
                  </a:lnTo>
                  <a:lnTo>
                    <a:pt x="426" y="1626"/>
                  </a:lnTo>
                  <a:lnTo>
                    <a:pt x="438" y="1626"/>
                  </a:lnTo>
                  <a:lnTo>
                    <a:pt x="444" y="1632"/>
                  </a:lnTo>
                  <a:lnTo>
                    <a:pt x="450" y="1632"/>
                  </a:lnTo>
                  <a:lnTo>
                    <a:pt x="450" y="1644"/>
                  </a:lnTo>
                  <a:lnTo>
                    <a:pt x="456" y="1656"/>
                  </a:lnTo>
                  <a:lnTo>
                    <a:pt x="456" y="1674"/>
                  </a:lnTo>
                  <a:lnTo>
                    <a:pt x="474" y="1710"/>
                  </a:lnTo>
                  <a:lnTo>
                    <a:pt x="498" y="1722"/>
                  </a:lnTo>
                  <a:lnTo>
                    <a:pt x="504" y="1728"/>
                  </a:lnTo>
                  <a:lnTo>
                    <a:pt x="510" y="1728"/>
                  </a:lnTo>
                  <a:lnTo>
                    <a:pt x="510" y="1746"/>
                  </a:lnTo>
                  <a:lnTo>
                    <a:pt x="516" y="1782"/>
                  </a:lnTo>
                  <a:lnTo>
                    <a:pt x="522" y="1830"/>
                  </a:lnTo>
                  <a:lnTo>
                    <a:pt x="534" y="1872"/>
                  </a:lnTo>
                  <a:lnTo>
                    <a:pt x="552" y="1908"/>
                  </a:lnTo>
                  <a:lnTo>
                    <a:pt x="576" y="1944"/>
                  </a:lnTo>
                  <a:lnTo>
                    <a:pt x="600" y="1974"/>
                  </a:lnTo>
                  <a:lnTo>
                    <a:pt x="612" y="1998"/>
                  </a:lnTo>
                  <a:lnTo>
                    <a:pt x="618" y="2016"/>
                  </a:lnTo>
                  <a:lnTo>
                    <a:pt x="618" y="2070"/>
                  </a:lnTo>
                  <a:lnTo>
                    <a:pt x="624" y="2094"/>
                  </a:lnTo>
                  <a:lnTo>
                    <a:pt x="642" y="2124"/>
                  </a:lnTo>
                  <a:lnTo>
                    <a:pt x="672" y="2166"/>
                  </a:lnTo>
                  <a:lnTo>
                    <a:pt x="696" y="2202"/>
                  </a:lnTo>
                  <a:lnTo>
                    <a:pt x="714" y="2232"/>
                  </a:lnTo>
                  <a:lnTo>
                    <a:pt x="720" y="2244"/>
                  </a:lnTo>
                  <a:lnTo>
                    <a:pt x="726" y="2244"/>
                  </a:lnTo>
                  <a:lnTo>
                    <a:pt x="732" y="2238"/>
                  </a:lnTo>
                  <a:lnTo>
                    <a:pt x="744" y="2238"/>
                  </a:lnTo>
                  <a:lnTo>
                    <a:pt x="768" y="2226"/>
                  </a:lnTo>
                  <a:lnTo>
                    <a:pt x="774" y="2220"/>
                  </a:lnTo>
                  <a:lnTo>
                    <a:pt x="780" y="2208"/>
                  </a:lnTo>
                  <a:lnTo>
                    <a:pt x="780" y="2172"/>
                  </a:lnTo>
                  <a:lnTo>
                    <a:pt x="786" y="2160"/>
                  </a:lnTo>
                  <a:lnTo>
                    <a:pt x="798" y="2154"/>
                  </a:lnTo>
                  <a:lnTo>
                    <a:pt x="804" y="2154"/>
                  </a:lnTo>
                  <a:lnTo>
                    <a:pt x="810" y="2160"/>
                  </a:lnTo>
                  <a:lnTo>
                    <a:pt x="828" y="2160"/>
                  </a:lnTo>
                  <a:lnTo>
                    <a:pt x="834" y="2154"/>
                  </a:lnTo>
                  <a:lnTo>
                    <a:pt x="846" y="2148"/>
                  </a:lnTo>
                  <a:lnTo>
                    <a:pt x="852" y="2142"/>
                  </a:lnTo>
                  <a:lnTo>
                    <a:pt x="864" y="2136"/>
                  </a:lnTo>
                  <a:lnTo>
                    <a:pt x="852" y="2136"/>
                  </a:lnTo>
                  <a:lnTo>
                    <a:pt x="846" y="2130"/>
                  </a:lnTo>
                  <a:lnTo>
                    <a:pt x="846" y="2118"/>
                  </a:lnTo>
                  <a:lnTo>
                    <a:pt x="852" y="2100"/>
                  </a:lnTo>
                  <a:lnTo>
                    <a:pt x="858" y="2088"/>
                  </a:lnTo>
                  <a:lnTo>
                    <a:pt x="906" y="2064"/>
                  </a:lnTo>
                  <a:lnTo>
                    <a:pt x="918" y="2052"/>
                  </a:lnTo>
                  <a:lnTo>
                    <a:pt x="918" y="2040"/>
                  </a:lnTo>
                  <a:lnTo>
                    <a:pt x="912" y="2028"/>
                  </a:lnTo>
                  <a:lnTo>
                    <a:pt x="912" y="2010"/>
                  </a:lnTo>
                  <a:lnTo>
                    <a:pt x="900" y="1974"/>
                  </a:lnTo>
                  <a:lnTo>
                    <a:pt x="900" y="1908"/>
                  </a:lnTo>
                  <a:lnTo>
                    <a:pt x="906" y="1890"/>
                  </a:lnTo>
                  <a:lnTo>
                    <a:pt x="906" y="1884"/>
                  </a:lnTo>
                  <a:lnTo>
                    <a:pt x="912" y="1878"/>
                  </a:lnTo>
                  <a:lnTo>
                    <a:pt x="912" y="1860"/>
                  </a:lnTo>
                  <a:lnTo>
                    <a:pt x="918" y="1842"/>
                  </a:lnTo>
                  <a:lnTo>
                    <a:pt x="918" y="1800"/>
                  </a:lnTo>
                  <a:lnTo>
                    <a:pt x="906" y="1776"/>
                  </a:lnTo>
                  <a:lnTo>
                    <a:pt x="888" y="1758"/>
                  </a:lnTo>
                  <a:lnTo>
                    <a:pt x="888" y="1728"/>
                  </a:lnTo>
                  <a:lnTo>
                    <a:pt x="894" y="1722"/>
                  </a:lnTo>
                  <a:lnTo>
                    <a:pt x="900" y="1710"/>
                  </a:lnTo>
                  <a:lnTo>
                    <a:pt x="900" y="1698"/>
                  </a:lnTo>
                  <a:lnTo>
                    <a:pt x="894" y="1686"/>
                  </a:lnTo>
                  <a:lnTo>
                    <a:pt x="894" y="1644"/>
                  </a:lnTo>
                  <a:lnTo>
                    <a:pt x="918" y="1632"/>
                  </a:lnTo>
                  <a:lnTo>
                    <a:pt x="924" y="1632"/>
                  </a:lnTo>
                  <a:lnTo>
                    <a:pt x="948" y="1620"/>
                  </a:lnTo>
                  <a:lnTo>
                    <a:pt x="948" y="1596"/>
                  </a:lnTo>
                  <a:lnTo>
                    <a:pt x="954" y="1584"/>
                  </a:lnTo>
                  <a:lnTo>
                    <a:pt x="960" y="1578"/>
                  </a:lnTo>
                  <a:lnTo>
                    <a:pt x="972" y="1572"/>
                  </a:lnTo>
                  <a:lnTo>
                    <a:pt x="990" y="1572"/>
                  </a:lnTo>
                  <a:lnTo>
                    <a:pt x="996" y="1560"/>
                  </a:lnTo>
                  <a:lnTo>
                    <a:pt x="1002" y="1566"/>
                  </a:lnTo>
                  <a:lnTo>
                    <a:pt x="1032" y="1566"/>
                  </a:lnTo>
                  <a:lnTo>
                    <a:pt x="1032" y="1548"/>
                  </a:lnTo>
                  <a:lnTo>
                    <a:pt x="1038" y="1530"/>
                  </a:lnTo>
                  <a:lnTo>
                    <a:pt x="1050" y="1518"/>
                  </a:lnTo>
                  <a:lnTo>
                    <a:pt x="1056" y="1500"/>
                  </a:lnTo>
                  <a:lnTo>
                    <a:pt x="1068" y="1488"/>
                  </a:lnTo>
                  <a:lnTo>
                    <a:pt x="1074" y="1476"/>
                  </a:lnTo>
                  <a:lnTo>
                    <a:pt x="1086" y="1470"/>
                  </a:lnTo>
                  <a:lnTo>
                    <a:pt x="1092" y="1464"/>
                  </a:lnTo>
                  <a:lnTo>
                    <a:pt x="1110" y="1458"/>
                  </a:lnTo>
                  <a:lnTo>
                    <a:pt x="1116" y="1452"/>
                  </a:lnTo>
                  <a:lnTo>
                    <a:pt x="1128" y="1446"/>
                  </a:lnTo>
                  <a:lnTo>
                    <a:pt x="1134" y="1428"/>
                  </a:lnTo>
                  <a:lnTo>
                    <a:pt x="1158" y="1380"/>
                  </a:lnTo>
                  <a:lnTo>
                    <a:pt x="1176" y="1362"/>
                  </a:lnTo>
                  <a:lnTo>
                    <a:pt x="1188" y="1356"/>
                  </a:lnTo>
                  <a:lnTo>
                    <a:pt x="1206" y="1344"/>
                  </a:lnTo>
                  <a:lnTo>
                    <a:pt x="1218" y="1338"/>
                  </a:lnTo>
                  <a:lnTo>
                    <a:pt x="1236" y="1320"/>
                  </a:lnTo>
                  <a:lnTo>
                    <a:pt x="1242" y="1320"/>
                  </a:lnTo>
                  <a:lnTo>
                    <a:pt x="1230" y="1290"/>
                  </a:lnTo>
                  <a:lnTo>
                    <a:pt x="1236" y="1284"/>
                  </a:lnTo>
                  <a:lnTo>
                    <a:pt x="1260" y="1314"/>
                  </a:lnTo>
                  <a:lnTo>
                    <a:pt x="1320" y="1254"/>
                  </a:lnTo>
                  <a:lnTo>
                    <a:pt x="1332" y="1230"/>
                  </a:lnTo>
                  <a:lnTo>
                    <a:pt x="1326" y="1224"/>
                  </a:lnTo>
                  <a:lnTo>
                    <a:pt x="1320" y="1212"/>
                  </a:lnTo>
                  <a:lnTo>
                    <a:pt x="1314" y="1206"/>
                  </a:lnTo>
                  <a:lnTo>
                    <a:pt x="1308" y="1194"/>
                  </a:lnTo>
                  <a:lnTo>
                    <a:pt x="1308" y="1182"/>
                  </a:lnTo>
                  <a:lnTo>
                    <a:pt x="1320" y="1176"/>
                  </a:lnTo>
                  <a:lnTo>
                    <a:pt x="1326" y="1170"/>
                  </a:lnTo>
                  <a:lnTo>
                    <a:pt x="1338" y="1170"/>
                  </a:lnTo>
                  <a:lnTo>
                    <a:pt x="1350" y="1164"/>
                  </a:lnTo>
                  <a:lnTo>
                    <a:pt x="1362" y="1152"/>
                  </a:lnTo>
                  <a:lnTo>
                    <a:pt x="1374" y="1134"/>
                  </a:lnTo>
                  <a:lnTo>
                    <a:pt x="1374" y="1110"/>
                  </a:lnTo>
                  <a:lnTo>
                    <a:pt x="1392" y="1116"/>
                  </a:lnTo>
                  <a:lnTo>
                    <a:pt x="1398" y="1146"/>
                  </a:lnTo>
                  <a:lnTo>
                    <a:pt x="1416" y="1110"/>
                  </a:lnTo>
                  <a:lnTo>
                    <a:pt x="1416" y="1128"/>
                  </a:lnTo>
                  <a:lnTo>
                    <a:pt x="1422" y="1140"/>
                  </a:lnTo>
                  <a:lnTo>
                    <a:pt x="1422" y="1158"/>
                  </a:lnTo>
                  <a:lnTo>
                    <a:pt x="1428" y="1170"/>
                  </a:lnTo>
                  <a:lnTo>
                    <a:pt x="1434" y="1176"/>
                  </a:lnTo>
                  <a:lnTo>
                    <a:pt x="1440" y="1176"/>
                  </a:lnTo>
                  <a:lnTo>
                    <a:pt x="1446" y="1170"/>
                  </a:lnTo>
                  <a:lnTo>
                    <a:pt x="1446" y="1158"/>
                  </a:lnTo>
                  <a:lnTo>
                    <a:pt x="1452" y="1152"/>
                  </a:lnTo>
                  <a:lnTo>
                    <a:pt x="1452" y="1140"/>
                  </a:lnTo>
                  <a:lnTo>
                    <a:pt x="1458" y="1110"/>
                  </a:lnTo>
                  <a:lnTo>
                    <a:pt x="1440" y="1068"/>
                  </a:lnTo>
                  <a:lnTo>
                    <a:pt x="1440" y="1038"/>
                  </a:lnTo>
                  <a:lnTo>
                    <a:pt x="1410" y="1014"/>
                  </a:lnTo>
                  <a:lnTo>
                    <a:pt x="1398" y="984"/>
                  </a:lnTo>
                  <a:lnTo>
                    <a:pt x="1404" y="972"/>
                  </a:lnTo>
                  <a:lnTo>
                    <a:pt x="1410" y="966"/>
                  </a:lnTo>
                  <a:lnTo>
                    <a:pt x="1416" y="948"/>
                  </a:lnTo>
                  <a:lnTo>
                    <a:pt x="1416" y="942"/>
                  </a:lnTo>
                  <a:lnTo>
                    <a:pt x="1410" y="936"/>
                  </a:lnTo>
                  <a:lnTo>
                    <a:pt x="1398" y="930"/>
                  </a:lnTo>
                  <a:lnTo>
                    <a:pt x="1380" y="930"/>
                  </a:lnTo>
                  <a:lnTo>
                    <a:pt x="1368" y="924"/>
                  </a:lnTo>
                  <a:lnTo>
                    <a:pt x="1356" y="912"/>
                  </a:lnTo>
                  <a:lnTo>
                    <a:pt x="1368" y="900"/>
                  </a:lnTo>
                  <a:lnTo>
                    <a:pt x="1374" y="900"/>
                  </a:lnTo>
                  <a:lnTo>
                    <a:pt x="1374" y="870"/>
                  </a:lnTo>
                  <a:lnTo>
                    <a:pt x="1410" y="870"/>
                  </a:lnTo>
                  <a:lnTo>
                    <a:pt x="1410" y="858"/>
                  </a:lnTo>
                  <a:lnTo>
                    <a:pt x="1380" y="840"/>
                  </a:lnTo>
                  <a:lnTo>
                    <a:pt x="1374" y="840"/>
                  </a:lnTo>
                  <a:lnTo>
                    <a:pt x="1362" y="828"/>
                  </a:lnTo>
                  <a:lnTo>
                    <a:pt x="1350" y="822"/>
                  </a:lnTo>
                  <a:lnTo>
                    <a:pt x="1344" y="810"/>
                  </a:lnTo>
                  <a:lnTo>
                    <a:pt x="1344" y="804"/>
                  </a:lnTo>
                  <a:lnTo>
                    <a:pt x="1350" y="792"/>
                  </a:lnTo>
                  <a:lnTo>
                    <a:pt x="1362" y="780"/>
                  </a:lnTo>
                  <a:lnTo>
                    <a:pt x="1350" y="762"/>
                  </a:lnTo>
                  <a:lnTo>
                    <a:pt x="1368" y="762"/>
                  </a:lnTo>
                  <a:lnTo>
                    <a:pt x="1392" y="774"/>
                  </a:lnTo>
                  <a:lnTo>
                    <a:pt x="1386" y="768"/>
                  </a:lnTo>
                  <a:lnTo>
                    <a:pt x="1404" y="762"/>
                  </a:lnTo>
                  <a:lnTo>
                    <a:pt x="1410" y="774"/>
                  </a:lnTo>
                  <a:lnTo>
                    <a:pt x="1410" y="780"/>
                  </a:lnTo>
                  <a:lnTo>
                    <a:pt x="1416" y="792"/>
                  </a:lnTo>
                  <a:lnTo>
                    <a:pt x="1422" y="798"/>
                  </a:lnTo>
                  <a:lnTo>
                    <a:pt x="1434" y="798"/>
                  </a:lnTo>
                  <a:lnTo>
                    <a:pt x="1440" y="804"/>
                  </a:lnTo>
                  <a:lnTo>
                    <a:pt x="1446" y="786"/>
                  </a:lnTo>
                  <a:lnTo>
                    <a:pt x="1452" y="792"/>
                  </a:lnTo>
                  <a:lnTo>
                    <a:pt x="1458" y="792"/>
                  </a:lnTo>
                  <a:lnTo>
                    <a:pt x="1464" y="798"/>
                  </a:lnTo>
                  <a:lnTo>
                    <a:pt x="1464" y="828"/>
                  </a:lnTo>
                  <a:lnTo>
                    <a:pt x="1470" y="828"/>
                  </a:lnTo>
                  <a:lnTo>
                    <a:pt x="1470" y="864"/>
                  </a:lnTo>
                  <a:lnTo>
                    <a:pt x="1476" y="864"/>
                  </a:lnTo>
                  <a:lnTo>
                    <a:pt x="1482" y="870"/>
                  </a:lnTo>
                  <a:lnTo>
                    <a:pt x="1542" y="870"/>
                  </a:lnTo>
                  <a:lnTo>
                    <a:pt x="1554" y="876"/>
                  </a:lnTo>
                  <a:lnTo>
                    <a:pt x="1572" y="876"/>
                  </a:lnTo>
                  <a:lnTo>
                    <a:pt x="1620" y="864"/>
                  </a:lnTo>
                  <a:lnTo>
                    <a:pt x="1626" y="864"/>
                  </a:lnTo>
                  <a:lnTo>
                    <a:pt x="1650" y="888"/>
                  </a:lnTo>
                  <a:lnTo>
                    <a:pt x="1650" y="894"/>
                  </a:lnTo>
                  <a:lnTo>
                    <a:pt x="1644" y="900"/>
                  </a:lnTo>
                  <a:lnTo>
                    <a:pt x="1638" y="900"/>
                  </a:lnTo>
                  <a:lnTo>
                    <a:pt x="1638" y="912"/>
                  </a:lnTo>
                  <a:lnTo>
                    <a:pt x="1632" y="930"/>
                  </a:lnTo>
                  <a:lnTo>
                    <a:pt x="1626" y="942"/>
                  </a:lnTo>
                  <a:lnTo>
                    <a:pt x="1620" y="948"/>
                  </a:lnTo>
                  <a:lnTo>
                    <a:pt x="1614" y="948"/>
                  </a:lnTo>
                  <a:lnTo>
                    <a:pt x="1602" y="954"/>
                  </a:lnTo>
                  <a:lnTo>
                    <a:pt x="1596" y="954"/>
                  </a:lnTo>
                  <a:lnTo>
                    <a:pt x="1584" y="966"/>
                  </a:lnTo>
                  <a:lnTo>
                    <a:pt x="1578" y="978"/>
                  </a:lnTo>
                  <a:lnTo>
                    <a:pt x="1578" y="996"/>
                  </a:lnTo>
                  <a:lnTo>
                    <a:pt x="1584" y="1008"/>
                  </a:lnTo>
                  <a:lnTo>
                    <a:pt x="1602" y="1026"/>
                  </a:lnTo>
                  <a:lnTo>
                    <a:pt x="1608" y="1026"/>
                  </a:lnTo>
                  <a:lnTo>
                    <a:pt x="1626" y="1050"/>
                  </a:lnTo>
                  <a:lnTo>
                    <a:pt x="1632" y="1014"/>
                  </a:lnTo>
                  <a:lnTo>
                    <a:pt x="1632" y="990"/>
                  </a:lnTo>
                  <a:lnTo>
                    <a:pt x="1650" y="990"/>
                  </a:lnTo>
                  <a:lnTo>
                    <a:pt x="1662" y="996"/>
                  </a:lnTo>
                  <a:lnTo>
                    <a:pt x="1668" y="1002"/>
                  </a:lnTo>
                  <a:lnTo>
                    <a:pt x="1668" y="1020"/>
                  </a:lnTo>
                  <a:lnTo>
                    <a:pt x="1674" y="1032"/>
                  </a:lnTo>
                  <a:lnTo>
                    <a:pt x="1674" y="1038"/>
                  </a:lnTo>
                  <a:lnTo>
                    <a:pt x="1680" y="1050"/>
                  </a:lnTo>
                  <a:lnTo>
                    <a:pt x="1680" y="1062"/>
                  </a:lnTo>
                  <a:lnTo>
                    <a:pt x="1686" y="1074"/>
                  </a:lnTo>
                  <a:lnTo>
                    <a:pt x="1692" y="1092"/>
                  </a:lnTo>
                  <a:lnTo>
                    <a:pt x="1698" y="1104"/>
                  </a:lnTo>
                  <a:lnTo>
                    <a:pt x="1704" y="1110"/>
                  </a:lnTo>
                  <a:lnTo>
                    <a:pt x="1704" y="1116"/>
                  </a:lnTo>
                  <a:lnTo>
                    <a:pt x="1722" y="1134"/>
                  </a:lnTo>
                  <a:lnTo>
                    <a:pt x="1722" y="1110"/>
                  </a:lnTo>
                  <a:lnTo>
                    <a:pt x="1728" y="1110"/>
                  </a:lnTo>
                  <a:lnTo>
                    <a:pt x="1734" y="1116"/>
                  </a:lnTo>
                  <a:lnTo>
                    <a:pt x="1746" y="1116"/>
                  </a:lnTo>
                  <a:lnTo>
                    <a:pt x="1746" y="1104"/>
                  </a:lnTo>
                  <a:lnTo>
                    <a:pt x="1728" y="1086"/>
                  </a:lnTo>
                  <a:lnTo>
                    <a:pt x="1728" y="1062"/>
                  </a:lnTo>
                  <a:lnTo>
                    <a:pt x="1722" y="1050"/>
                  </a:lnTo>
                  <a:lnTo>
                    <a:pt x="1740" y="1032"/>
                  </a:lnTo>
                  <a:lnTo>
                    <a:pt x="1746" y="1032"/>
                  </a:lnTo>
                  <a:lnTo>
                    <a:pt x="1740" y="984"/>
                  </a:lnTo>
                  <a:lnTo>
                    <a:pt x="1722" y="966"/>
                  </a:lnTo>
                  <a:lnTo>
                    <a:pt x="1716" y="966"/>
                  </a:lnTo>
                  <a:lnTo>
                    <a:pt x="1770" y="966"/>
                  </a:lnTo>
                  <a:lnTo>
                    <a:pt x="1782" y="972"/>
                  </a:lnTo>
                  <a:lnTo>
                    <a:pt x="1794" y="972"/>
                  </a:lnTo>
                  <a:lnTo>
                    <a:pt x="1794" y="936"/>
                  </a:lnTo>
                  <a:lnTo>
                    <a:pt x="1812" y="882"/>
                  </a:lnTo>
                  <a:lnTo>
                    <a:pt x="1806" y="876"/>
                  </a:lnTo>
                  <a:lnTo>
                    <a:pt x="1800" y="864"/>
                  </a:lnTo>
                  <a:lnTo>
                    <a:pt x="1800" y="846"/>
                  </a:lnTo>
                  <a:lnTo>
                    <a:pt x="1812" y="840"/>
                  </a:lnTo>
                  <a:lnTo>
                    <a:pt x="1818" y="834"/>
                  </a:lnTo>
                  <a:lnTo>
                    <a:pt x="1836" y="804"/>
                  </a:lnTo>
                  <a:lnTo>
                    <a:pt x="1836" y="792"/>
                  </a:lnTo>
                  <a:lnTo>
                    <a:pt x="1830" y="786"/>
                  </a:lnTo>
                  <a:lnTo>
                    <a:pt x="1830" y="780"/>
                  </a:lnTo>
                  <a:lnTo>
                    <a:pt x="1824" y="774"/>
                  </a:lnTo>
                  <a:lnTo>
                    <a:pt x="1824" y="750"/>
                  </a:lnTo>
                  <a:lnTo>
                    <a:pt x="1830" y="750"/>
                  </a:lnTo>
                  <a:lnTo>
                    <a:pt x="1836" y="744"/>
                  </a:lnTo>
                  <a:lnTo>
                    <a:pt x="1848" y="744"/>
                  </a:lnTo>
                  <a:lnTo>
                    <a:pt x="1860" y="738"/>
                  </a:lnTo>
                  <a:lnTo>
                    <a:pt x="1872" y="726"/>
                  </a:lnTo>
                  <a:lnTo>
                    <a:pt x="1872" y="708"/>
                  </a:lnTo>
                  <a:lnTo>
                    <a:pt x="1878" y="708"/>
                  </a:lnTo>
                  <a:lnTo>
                    <a:pt x="1890" y="702"/>
                  </a:lnTo>
                  <a:lnTo>
                    <a:pt x="1926" y="702"/>
                  </a:lnTo>
                  <a:lnTo>
                    <a:pt x="1932" y="708"/>
                  </a:lnTo>
                  <a:lnTo>
                    <a:pt x="1950" y="708"/>
                  </a:lnTo>
                  <a:lnTo>
                    <a:pt x="1950" y="702"/>
                  </a:lnTo>
                  <a:lnTo>
                    <a:pt x="1944" y="696"/>
                  </a:lnTo>
                  <a:lnTo>
                    <a:pt x="1932" y="690"/>
                  </a:lnTo>
                  <a:lnTo>
                    <a:pt x="1926" y="684"/>
                  </a:lnTo>
                  <a:lnTo>
                    <a:pt x="1920" y="672"/>
                  </a:lnTo>
                  <a:close/>
                </a:path>
              </a:pathLst>
            </a:custGeom>
            <a:solidFill>
              <a:srgbClr val="2F4B3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FF0000"/>
                </a:solidFill>
              </a:endParaRPr>
            </a:p>
          </p:txBody>
        </p:sp>
        <p:sp>
          <p:nvSpPr>
            <p:cNvPr id="137" name="China" descr="© INSCALE GmbH, 05.05.2010&#10;http://www.presentationload.com/">
              <a:extLst>
                <a:ext uri="{FF2B5EF4-FFF2-40B4-BE49-F238E27FC236}">
                  <a16:creationId xmlns:a16="http://schemas.microsoft.com/office/drawing/2014/main" id="{4B8B45E0-31C9-4640-A8AD-3F42B369A1F9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7720514" y="2592116"/>
              <a:ext cx="1622293" cy="1268848"/>
            </a:xfrm>
            <a:custGeom>
              <a:avLst/>
              <a:gdLst>
                <a:gd name="T0" fmla="*/ 2147483647 w 3660"/>
                <a:gd name="T1" fmla="*/ 2147483647 h 2826"/>
                <a:gd name="T2" fmla="*/ 2147483647 w 3660"/>
                <a:gd name="T3" fmla="*/ 2147483647 h 2826"/>
                <a:gd name="T4" fmla="*/ 2147483647 w 3660"/>
                <a:gd name="T5" fmla="*/ 2147483647 h 2826"/>
                <a:gd name="T6" fmla="*/ 2147483647 w 3660"/>
                <a:gd name="T7" fmla="*/ 2147483647 h 2826"/>
                <a:gd name="T8" fmla="*/ 2147483647 w 3660"/>
                <a:gd name="T9" fmla="*/ 2147483647 h 2826"/>
                <a:gd name="T10" fmla="*/ 2147483647 w 3660"/>
                <a:gd name="T11" fmla="*/ 2147483647 h 2826"/>
                <a:gd name="T12" fmla="*/ 2147483647 w 3660"/>
                <a:gd name="T13" fmla="*/ 2147483647 h 2826"/>
                <a:gd name="T14" fmla="*/ 2147483647 w 3660"/>
                <a:gd name="T15" fmla="*/ 2147483647 h 2826"/>
                <a:gd name="T16" fmla="*/ 2147483647 w 3660"/>
                <a:gd name="T17" fmla="*/ 2147483647 h 2826"/>
                <a:gd name="T18" fmla="*/ 2147483647 w 3660"/>
                <a:gd name="T19" fmla="*/ 2147483647 h 2826"/>
                <a:gd name="T20" fmla="*/ 2147483647 w 3660"/>
                <a:gd name="T21" fmla="*/ 2147483647 h 2826"/>
                <a:gd name="T22" fmla="*/ 2147483647 w 3660"/>
                <a:gd name="T23" fmla="*/ 2147483647 h 2826"/>
                <a:gd name="T24" fmla="*/ 2147483647 w 3660"/>
                <a:gd name="T25" fmla="*/ 2147483647 h 2826"/>
                <a:gd name="T26" fmla="*/ 2147483647 w 3660"/>
                <a:gd name="T27" fmla="*/ 2147483647 h 2826"/>
                <a:gd name="T28" fmla="*/ 2147483647 w 3660"/>
                <a:gd name="T29" fmla="*/ 2147483647 h 2826"/>
                <a:gd name="T30" fmla="*/ 2147483647 w 3660"/>
                <a:gd name="T31" fmla="*/ 2147483647 h 2826"/>
                <a:gd name="T32" fmla="*/ 2147483647 w 3660"/>
                <a:gd name="T33" fmla="*/ 2147483647 h 2826"/>
                <a:gd name="T34" fmla="*/ 2147483647 w 3660"/>
                <a:gd name="T35" fmla="*/ 2147483647 h 2826"/>
                <a:gd name="T36" fmla="*/ 2147483647 w 3660"/>
                <a:gd name="T37" fmla="*/ 2147483647 h 2826"/>
                <a:gd name="T38" fmla="*/ 2147483647 w 3660"/>
                <a:gd name="T39" fmla="*/ 2147483647 h 2826"/>
                <a:gd name="T40" fmla="*/ 2147483647 w 3660"/>
                <a:gd name="T41" fmla="*/ 2147483647 h 2826"/>
                <a:gd name="T42" fmla="*/ 2147483647 w 3660"/>
                <a:gd name="T43" fmla="*/ 2147483647 h 2826"/>
                <a:gd name="T44" fmla="*/ 2147483647 w 3660"/>
                <a:gd name="T45" fmla="*/ 2147483647 h 2826"/>
                <a:gd name="T46" fmla="*/ 0 w 3660"/>
                <a:gd name="T47" fmla="*/ 2147483647 h 2826"/>
                <a:gd name="T48" fmla="*/ 2147483647 w 3660"/>
                <a:gd name="T49" fmla="*/ 2147483647 h 2826"/>
                <a:gd name="T50" fmla="*/ 2147483647 w 3660"/>
                <a:gd name="T51" fmla="*/ 2147483647 h 2826"/>
                <a:gd name="T52" fmla="*/ 2147483647 w 3660"/>
                <a:gd name="T53" fmla="*/ 2147483647 h 2826"/>
                <a:gd name="T54" fmla="*/ 2147483647 w 3660"/>
                <a:gd name="T55" fmla="*/ 2147483647 h 2826"/>
                <a:gd name="T56" fmla="*/ 2147483647 w 3660"/>
                <a:gd name="T57" fmla="*/ 2147483647 h 2826"/>
                <a:gd name="T58" fmla="*/ 2147483647 w 3660"/>
                <a:gd name="T59" fmla="*/ 2147483647 h 2826"/>
                <a:gd name="T60" fmla="*/ 2147483647 w 3660"/>
                <a:gd name="T61" fmla="*/ 2147483647 h 2826"/>
                <a:gd name="T62" fmla="*/ 2147483647 w 3660"/>
                <a:gd name="T63" fmla="*/ 2147483647 h 2826"/>
                <a:gd name="T64" fmla="*/ 2147483647 w 3660"/>
                <a:gd name="T65" fmla="*/ 2147483647 h 2826"/>
                <a:gd name="T66" fmla="*/ 2147483647 w 3660"/>
                <a:gd name="T67" fmla="*/ 2147483647 h 2826"/>
                <a:gd name="T68" fmla="*/ 2147483647 w 3660"/>
                <a:gd name="T69" fmla="*/ 2147483647 h 2826"/>
                <a:gd name="T70" fmla="*/ 2147483647 w 3660"/>
                <a:gd name="T71" fmla="*/ 2147483647 h 2826"/>
                <a:gd name="T72" fmla="*/ 2147483647 w 3660"/>
                <a:gd name="T73" fmla="*/ 2147483647 h 2826"/>
                <a:gd name="T74" fmla="*/ 2147483647 w 3660"/>
                <a:gd name="T75" fmla="*/ 2147483647 h 2826"/>
                <a:gd name="T76" fmla="*/ 2147483647 w 3660"/>
                <a:gd name="T77" fmla="*/ 2147483647 h 2826"/>
                <a:gd name="T78" fmla="*/ 2147483647 w 3660"/>
                <a:gd name="T79" fmla="*/ 2147483647 h 2826"/>
                <a:gd name="T80" fmla="*/ 2147483647 w 3660"/>
                <a:gd name="T81" fmla="*/ 2147483647 h 2826"/>
                <a:gd name="T82" fmla="*/ 2147483647 w 3660"/>
                <a:gd name="T83" fmla="*/ 2147483647 h 2826"/>
                <a:gd name="T84" fmla="*/ 2147483647 w 3660"/>
                <a:gd name="T85" fmla="*/ 2147483647 h 2826"/>
                <a:gd name="T86" fmla="*/ 2147483647 w 3660"/>
                <a:gd name="T87" fmla="*/ 2147483647 h 2826"/>
                <a:gd name="T88" fmla="*/ 2147483647 w 3660"/>
                <a:gd name="T89" fmla="*/ 2147483647 h 2826"/>
                <a:gd name="T90" fmla="*/ 2147483647 w 3660"/>
                <a:gd name="T91" fmla="*/ 2147483647 h 2826"/>
                <a:gd name="T92" fmla="*/ 2147483647 w 3660"/>
                <a:gd name="T93" fmla="*/ 2147483647 h 2826"/>
                <a:gd name="T94" fmla="*/ 2147483647 w 3660"/>
                <a:gd name="T95" fmla="*/ 2147483647 h 2826"/>
                <a:gd name="T96" fmla="*/ 2147483647 w 3660"/>
                <a:gd name="T97" fmla="*/ 2147483647 h 2826"/>
                <a:gd name="T98" fmla="*/ 2147483647 w 3660"/>
                <a:gd name="T99" fmla="*/ 2147483647 h 2826"/>
                <a:gd name="T100" fmla="*/ 2147483647 w 3660"/>
                <a:gd name="T101" fmla="*/ 2147483647 h 2826"/>
                <a:gd name="T102" fmla="*/ 2147483647 w 3660"/>
                <a:gd name="T103" fmla="*/ 2147483647 h 2826"/>
                <a:gd name="T104" fmla="*/ 2147483647 w 3660"/>
                <a:gd name="T105" fmla="*/ 2147483647 h 2826"/>
                <a:gd name="T106" fmla="*/ 2147483647 w 3660"/>
                <a:gd name="T107" fmla="*/ 2147483647 h 2826"/>
                <a:gd name="T108" fmla="*/ 2147483647 w 3660"/>
                <a:gd name="T109" fmla="*/ 2147483647 h 2826"/>
                <a:gd name="T110" fmla="*/ 2147483647 w 3660"/>
                <a:gd name="T111" fmla="*/ 2147483647 h 2826"/>
                <a:gd name="T112" fmla="*/ 2147483647 w 3660"/>
                <a:gd name="T113" fmla="*/ 2147483647 h 2826"/>
                <a:gd name="T114" fmla="*/ 2147483647 w 3660"/>
                <a:gd name="T115" fmla="*/ 2147483647 h 2826"/>
                <a:gd name="T116" fmla="*/ 2147483647 w 3660"/>
                <a:gd name="T117" fmla="*/ 2147483647 h 2826"/>
                <a:gd name="T118" fmla="*/ 2147483647 w 3660"/>
                <a:gd name="T119" fmla="*/ 2147483647 h 2826"/>
                <a:gd name="T120" fmla="*/ 2147483647 w 3660"/>
                <a:gd name="T121" fmla="*/ 2147483647 h 2826"/>
                <a:gd name="T122" fmla="*/ 2147483647 w 3660"/>
                <a:gd name="T123" fmla="*/ 2147483647 h 282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3660"/>
                <a:gd name="T187" fmla="*/ 0 h 2826"/>
                <a:gd name="T188" fmla="*/ 3660 w 3660"/>
                <a:gd name="T189" fmla="*/ 2826 h 282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3660" h="2826">
                  <a:moveTo>
                    <a:pt x="2862" y="2688"/>
                  </a:moveTo>
                  <a:lnTo>
                    <a:pt x="2850" y="2682"/>
                  </a:lnTo>
                  <a:lnTo>
                    <a:pt x="2772" y="2682"/>
                  </a:lnTo>
                  <a:lnTo>
                    <a:pt x="2766" y="2700"/>
                  </a:lnTo>
                  <a:lnTo>
                    <a:pt x="2748" y="2694"/>
                  </a:lnTo>
                  <a:lnTo>
                    <a:pt x="2736" y="2718"/>
                  </a:lnTo>
                  <a:lnTo>
                    <a:pt x="2730" y="2724"/>
                  </a:lnTo>
                  <a:lnTo>
                    <a:pt x="2712" y="2760"/>
                  </a:lnTo>
                  <a:lnTo>
                    <a:pt x="2718" y="2772"/>
                  </a:lnTo>
                  <a:lnTo>
                    <a:pt x="2724" y="2790"/>
                  </a:lnTo>
                  <a:lnTo>
                    <a:pt x="2754" y="2820"/>
                  </a:lnTo>
                  <a:lnTo>
                    <a:pt x="2766" y="2826"/>
                  </a:lnTo>
                  <a:lnTo>
                    <a:pt x="2772" y="2826"/>
                  </a:lnTo>
                  <a:lnTo>
                    <a:pt x="2802" y="2820"/>
                  </a:lnTo>
                  <a:lnTo>
                    <a:pt x="2820" y="2820"/>
                  </a:lnTo>
                  <a:lnTo>
                    <a:pt x="2844" y="2808"/>
                  </a:lnTo>
                  <a:lnTo>
                    <a:pt x="2850" y="2802"/>
                  </a:lnTo>
                  <a:lnTo>
                    <a:pt x="2850" y="2754"/>
                  </a:lnTo>
                  <a:lnTo>
                    <a:pt x="2856" y="2742"/>
                  </a:lnTo>
                  <a:lnTo>
                    <a:pt x="2862" y="2736"/>
                  </a:lnTo>
                  <a:lnTo>
                    <a:pt x="2868" y="2724"/>
                  </a:lnTo>
                  <a:lnTo>
                    <a:pt x="2868" y="2700"/>
                  </a:lnTo>
                  <a:lnTo>
                    <a:pt x="2862" y="2688"/>
                  </a:lnTo>
                  <a:close/>
                  <a:moveTo>
                    <a:pt x="3660" y="624"/>
                  </a:moveTo>
                  <a:lnTo>
                    <a:pt x="3654" y="600"/>
                  </a:lnTo>
                  <a:lnTo>
                    <a:pt x="3660" y="570"/>
                  </a:lnTo>
                  <a:lnTo>
                    <a:pt x="3642" y="564"/>
                  </a:lnTo>
                  <a:lnTo>
                    <a:pt x="3642" y="540"/>
                  </a:lnTo>
                  <a:lnTo>
                    <a:pt x="3630" y="528"/>
                  </a:lnTo>
                  <a:lnTo>
                    <a:pt x="3630" y="510"/>
                  </a:lnTo>
                  <a:lnTo>
                    <a:pt x="3618" y="492"/>
                  </a:lnTo>
                  <a:lnTo>
                    <a:pt x="3636" y="486"/>
                  </a:lnTo>
                  <a:lnTo>
                    <a:pt x="3636" y="456"/>
                  </a:lnTo>
                  <a:lnTo>
                    <a:pt x="3612" y="444"/>
                  </a:lnTo>
                  <a:lnTo>
                    <a:pt x="3612" y="426"/>
                  </a:lnTo>
                  <a:lnTo>
                    <a:pt x="3606" y="414"/>
                  </a:lnTo>
                  <a:lnTo>
                    <a:pt x="3594" y="408"/>
                  </a:lnTo>
                  <a:lnTo>
                    <a:pt x="3552" y="408"/>
                  </a:lnTo>
                  <a:lnTo>
                    <a:pt x="3546" y="432"/>
                  </a:lnTo>
                  <a:lnTo>
                    <a:pt x="3516" y="432"/>
                  </a:lnTo>
                  <a:lnTo>
                    <a:pt x="3504" y="438"/>
                  </a:lnTo>
                  <a:lnTo>
                    <a:pt x="3498" y="438"/>
                  </a:lnTo>
                  <a:lnTo>
                    <a:pt x="3492" y="444"/>
                  </a:lnTo>
                  <a:lnTo>
                    <a:pt x="3492" y="462"/>
                  </a:lnTo>
                  <a:lnTo>
                    <a:pt x="3462" y="456"/>
                  </a:lnTo>
                  <a:lnTo>
                    <a:pt x="3462" y="468"/>
                  </a:lnTo>
                  <a:lnTo>
                    <a:pt x="3444" y="468"/>
                  </a:lnTo>
                  <a:lnTo>
                    <a:pt x="3432" y="456"/>
                  </a:lnTo>
                  <a:lnTo>
                    <a:pt x="3408" y="462"/>
                  </a:lnTo>
                  <a:lnTo>
                    <a:pt x="3366" y="432"/>
                  </a:lnTo>
                  <a:lnTo>
                    <a:pt x="3366" y="420"/>
                  </a:lnTo>
                  <a:lnTo>
                    <a:pt x="3360" y="408"/>
                  </a:lnTo>
                  <a:lnTo>
                    <a:pt x="3360" y="402"/>
                  </a:lnTo>
                  <a:lnTo>
                    <a:pt x="3354" y="396"/>
                  </a:lnTo>
                  <a:lnTo>
                    <a:pt x="3336" y="396"/>
                  </a:lnTo>
                  <a:lnTo>
                    <a:pt x="3318" y="366"/>
                  </a:lnTo>
                  <a:lnTo>
                    <a:pt x="3276" y="366"/>
                  </a:lnTo>
                  <a:lnTo>
                    <a:pt x="3258" y="348"/>
                  </a:lnTo>
                  <a:lnTo>
                    <a:pt x="3246" y="342"/>
                  </a:lnTo>
                  <a:lnTo>
                    <a:pt x="3228" y="324"/>
                  </a:lnTo>
                  <a:lnTo>
                    <a:pt x="3216" y="324"/>
                  </a:lnTo>
                  <a:lnTo>
                    <a:pt x="3204" y="336"/>
                  </a:lnTo>
                  <a:lnTo>
                    <a:pt x="3192" y="330"/>
                  </a:lnTo>
                  <a:lnTo>
                    <a:pt x="3186" y="324"/>
                  </a:lnTo>
                  <a:lnTo>
                    <a:pt x="3174" y="318"/>
                  </a:lnTo>
                  <a:lnTo>
                    <a:pt x="3126" y="318"/>
                  </a:lnTo>
                  <a:lnTo>
                    <a:pt x="3114" y="312"/>
                  </a:lnTo>
                  <a:lnTo>
                    <a:pt x="3108" y="306"/>
                  </a:lnTo>
                  <a:lnTo>
                    <a:pt x="3084" y="294"/>
                  </a:lnTo>
                  <a:lnTo>
                    <a:pt x="3078" y="288"/>
                  </a:lnTo>
                  <a:lnTo>
                    <a:pt x="3072" y="288"/>
                  </a:lnTo>
                  <a:lnTo>
                    <a:pt x="3066" y="264"/>
                  </a:lnTo>
                  <a:lnTo>
                    <a:pt x="3054" y="264"/>
                  </a:lnTo>
                  <a:lnTo>
                    <a:pt x="3048" y="252"/>
                  </a:lnTo>
                  <a:lnTo>
                    <a:pt x="3030" y="234"/>
                  </a:lnTo>
                  <a:lnTo>
                    <a:pt x="3024" y="222"/>
                  </a:lnTo>
                  <a:lnTo>
                    <a:pt x="2976" y="198"/>
                  </a:lnTo>
                  <a:lnTo>
                    <a:pt x="2964" y="198"/>
                  </a:lnTo>
                  <a:lnTo>
                    <a:pt x="2952" y="168"/>
                  </a:lnTo>
                  <a:lnTo>
                    <a:pt x="2904" y="144"/>
                  </a:lnTo>
                  <a:lnTo>
                    <a:pt x="2898" y="114"/>
                  </a:lnTo>
                  <a:lnTo>
                    <a:pt x="2892" y="114"/>
                  </a:lnTo>
                  <a:lnTo>
                    <a:pt x="2886" y="108"/>
                  </a:lnTo>
                  <a:lnTo>
                    <a:pt x="2874" y="108"/>
                  </a:lnTo>
                  <a:lnTo>
                    <a:pt x="2862" y="96"/>
                  </a:lnTo>
                  <a:lnTo>
                    <a:pt x="2850" y="90"/>
                  </a:lnTo>
                  <a:lnTo>
                    <a:pt x="2838" y="78"/>
                  </a:lnTo>
                  <a:lnTo>
                    <a:pt x="2832" y="78"/>
                  </a:lnTo>
                  <a:lnTo>
                    <a:pt x="2832" y="66"/>
                  </a:lnTo>
                  <a:lnTo>
                    <a:pt x="2820" y="60"/>
                  </a:lnTo>
                  <a:lnTo>
                    <a:pt x="2814" y="54"/>
                  </a:lnTo>
                  <a:lnTo>
                    <a:pt x="2802" y="48"/>
                  </a:lnTo>
                  <a:lnTo>
                    <a:pt x="2796" y="42"/>
                  </a:lnTo>
                  <a:lnTo>
                    <a:pt x="2724" y="42"/>
                  </a:lnTo>
                  <a:lnTo>
                    <a:pt x="2688" y="18"/>
                  </a:lnTo>
                  <a:lnTo>
                    <a:pt x="2652" y="0"/>
                  </a:lnTo>
                  <a:lnTo>
                    <a:pt x="2598" y="12"/>
                  </a:lnTo>
                  <a:lnTo>
                    <a:pt x="2556" y="6"/>
                  </a:lnTo>
                  <a:lnTo>
                    <a:pt x="2550" y="18"/>
                  </a:lnTo>
                  <a:lnTo>
                    <a:pt x="2514" y="24"/>
                  </a:lnTo>
                  <a:lnTo>
                    <a:pt x="2472" y="66"/>
                  </a:lnTo>
                  <a:lnTo>
                    <a:pt x="2466" y="66"/>
                  </a:lnTo>
                  <a:lnTo>
                    <a:pt x="2466" y="78"/>
                  </a:lnTo>
                  <a:lnTo>
                    <a:pt x="2472" y="78"/>
                  </a:lnTo>
                  <a:lnTo>
                    <a:pt x="2490" y="84"/>
                  </a:lnTo>
                  <a:lnTo>
                    <a:pt x="2502" y="84"/>
                  </a:lnTo>
                  <a:lnTo>
                    <a:pt x="2508" y="90"/>
                  </a:lnTo>
                  <a:lnTo>
                    <a:pt x="2520" y="90"/>
                  </a:lnTo>
                  <a:lnTo>
                    <a:pt x="2532" y="102"/>
                  </a:lnTo>
                  <a:lnTo>
                    <a:pt x="2544" y="108"/>
                  </a:lnTo>
                  <a:lnTo>
                    <a:pt x="2550" y="114"/>
                  </a:lnTo>
                  <a:lnTo>
                    <a:pt x="2550" y="126"/>
                  </a:lnTo>
                  <a:lnTo>
                    <a:pt x="2532" y="144"/>
                  </a:lnTo>
                  <a:lnTo>
                    <a:pt x="2532" y="216"/>
                  </a:lnTo>
                  <a:lnTo>
                    <a:pt x="2538" y="258"/>
                  </a:lnTo>
                  <a:lnTo>
                    <a:pt x="2544" y="264"/>
                  </a:lnTo>
                  <a:lnTo>
                    <a:pt x="2556" y="264"/>
                  </a:lnTo>
                  <a:lnTo>
                    <a:pt x="2556" y="276"/>
                  </a:lnTo>
                  <a:lnTo>
                    <a:pt x="2550" y="282"/>
                  </a:lnTo>
                  <a:lnTo>
                    <a:pt x="2538" y="288"/>
                  </a:lnTo>
                  <a:lnTo>
                    <a:pt x="2514" y="288"/>
                  </a:lnTo>
                  <a:lnTo>
                    <a:pt x="2514" y="300"/>
                  </a:lnTo>
                  <a:lnTo>
                    <a:pt x="2496" y="318"/>
                  </a:lnTo>
                  <a:lnTo>
                    <a:pt x="2484" y="318"/>
                  </a:lnTo>
                  <a:lnTo>
                    <a:pt x="2478" y="312"/>
                  </a:lnTo>
                  <a:lnTo>
                    <a:pt x="2442" y="312"/>
                  </a:lnTo>
                  <a:lnTo>
                    <a:pt x="2406" y="288"/>
                  </a:lnTo>
                  <a:lnTo>
                    <a:pt x="2406" y="372"/>
                  </a:lnTo>
                  <a:lnTo>
                    <a:pt x="2412" y="384"/>
                  </a:lnTo>
                  <a:lnTo>
                    <a:pt x="2418" y="408"/>
                  </a:lnTo>
                  <a:lnTo>
                    <a:pt x="2424" y="420"/>
                  </a:lnTo>
                  <a:lnTo>
                    <a:pt x="2418" y="420"/>
                  </a:lnTo>
                  <a:lnTo>
                    <a:pt x="2418" y="438"/>
                  </a:lnTo>
                  <a:lnTo>
                    <a:pt x="2424" y="450"/>
                  </a:lnTo>
                  <a:lnTo>
                    <a:pt x="2436" y="456"/>
                  </a:lnTo>
                  <a:lnTo>
                    <a:pt x="2442" y="462"/>
                  </a:lnTo>
                  <a:lnTo>
                    <a:pt x="2460" y="462"/>
                  </a:lnTo>
                  <a:lnTo>
                    <a:pt x="2460" y="456"/>
                  </a:lnTo>
                  <a:lnTo>
                    <a:pt x="2454" y="456"/>
                  </a:lnTo>
                  <a:lnTo>
                    <a:pt x="2460" y="450"/>
                  </a:lnTo>
                  <a:lnTo>
                    <a:pt x="2514" y="450"/>
                  </a:lnTo>
                  <a:lnTo>
                    <a:pt x="2526" y="462"/>
                  </a:lnTo>
                  <a:lnTo>
                    <a:pt x="2538" y="468"/>
                  </a:lnTo>
                  <a:lnTo>
                    <a:pt x="2544" y="468"/>
                  </a:lnTo>
                  <a:lnTo>
                    <a:pt x="2550" y="462"/>
                  </a:lnTo>
                  <a:lnTo>
                    <a:pt x="2550" y="438"/>
                  </a:lnTo>
                  <a:lnTo>
                    <a:pt x="2616" y="438"/>
                  </a:lnTo>
                  <a:lnTo>
                    <a:pt x="2616" y="450"/>
                  </a:lnTo>
                  <a:lnTo>
                    <a:pt x="2622" y="456"/>
                  </a:lnTo>
                  <a:lnTo>
                    <a:pt x="2634" y="462"/>
                  </a:lnTo>
                  <a:lnTo>
                    <a:pt x="2652" y="462"/>
                  </a:lnTo>
                  <a:lnTo>
                    <a:pt x="2658" y="468"/>
                  </a:lnTo>
                  <a:lnTo>
                    <a:pt x="2670" y="474"/>
                  </a:lnTo>
                  <a:lnTo>
                    <a:pt x="2682" y="486"/>
                  </a:lnTo>
                  <a:lnTo>
                    <a:pt x="2706" y="498"/>
                  </a:lnTo>
                  <a:lnTo>
                    <a:pt x="2718" y="498"/>
                  </a:lnTo>
                  <a:lnTo>
                    <a:pt x="2724" y="510"/>
                  </a:lnTo>
                  <a:lnTo>
                    <a:pt x="2748" y="534"/>
                  </a:lnTo>
                  <a:lnTo>
                    <a:pt x="2748" y="540"/>
                  </a:lnTo>
                  <a:lnTo>
                    <a:pt x="2742" y="546"/>
                  </a:lnTo>
                  <a:lnTo>
                    <a:pt x="2706" y="546"/>
                  </a:lnTo>
                  <a:lnTo>
                    <a:pt x="2700" y="540"/>
                  </a:lnTo>
                  <a:lnTo>
                    <a:pt x="2688" y="534"/>
                  </a:lnTo>
                  <a:lnTo>
                    <a:pt x="2658" y="534"/>
                  </a:lnTo>
                  <a:lnTo>
                    <a:pt x="2652" y="540"/>
                  </a:lnTo>
                  <a:lnTo>
                    <a:pt x="2646" y="540"/>
                  </a:lnTo>
                  <a:lnTo>
                    <a:pt x="2628" y="558"/>
                  </a:lnTo>
                  <a:lnTo>
                    <a:pt x="2598" y="552"/>
                  </a:lnTo>
                  <a:lnTo>
                    <a:pt x="2598" y="570"/>
                  </a:lnTo>
                  <a:lnTo>
                    <a:pt x="2586" y="570"/>
                  </a:lnTo>
                  <a:lnTo>
                    <a:pt x="2550" y="588"/>
                  </a:lnTo>
                  <a:lnTo>
                    <a:pt x="2544" y="594"/>
                  </a:lnTo>
                  <a:lnTo>
                    <a:pt x="2550" y="606"/>
                  </a:lnTo>
                  <a:lnTo>
                    <a:pt x="2562" y="618"/>
                  </a:lnTo>
                  <a:lnTo>
                    <a:pt x="2538" y="642"/>
                  </a:lnTo>
                  <a:lnTo>
                    <a:pt x="2466" y="642"/>
                  </a:lnTo>
                  <a:lnTo>
                    <a:pt x="2466" y="666"/>
                  </a:lnTo>
                  <a:lnTo>
                    <a:pt x="2460" y="672"/>
                  </a:lnTo>
                  <a:lnTo>
                    <a:pt x="2454" y="684"/>
                  </a:lnTo>
                  <a:lnTo>
                    <a:pt x="2442" y="690"/>
                  </a:lnTo>
                  <a:lnTo>
                    <a:pt x="2424" y="690"/>
                  </a:lnTo>
                  <a:lnTo>
                    <a:pt x="2412" y="696"/>
                  </a:lnTo>
                  <a:lnTo>
                    <a:pt x="2388" y="696"/>
                  </a:lnTo>
                  <a:lnTo>
                    <a:pt x="2376" y="690"/>
                  </a:lnTo>
                  <a:lnTo>
                    <a:pt x="2370" y="684"/>
                  </a:lnTo>
                  <a:lnTo>
                    <a:pt x="2358" y="678"/>
                  </a:lnTo>
                  <a:lnTo>
                    <a:pt x="2352" y="672"/>
                  </a:lnTo>
                  <a:lnTo>
                    <a:pt x="2346" y="672"/>
                  </a:lnTo>
                  <a:lnTo>
                    <a:pt x="2340" y="666"/>
                  </a:lnTo>
                  <a:lnTo>
                    <a:pt x="2316" y="666"/>
                  </a:lnTo>
                  <a:lnTo>
                    <a:pt x="2304" y="672"/>
                  </a:lnTo>
                  <a:lnTo>
                    <a:pt x="2304" y="684"/>
                  </a:lnTo>
                  <a:lnTo>
                    <a:pt x="2298" y="696"/>
                  </a:lnTo>
                  <a:lnTo>
                    <a:pt x="2298" y="708"/>
                  </a:lnTo>
                  <a:lnTo>
                    <a:pt x="2304" y="720"/>
                  </a:lnTo>
                  <a:lnTo>
                    <a:pt x="2322" y="738"/>
                  </a:lnTo>
                  <a:lnTo>
                    <a:pt x="2334" y="744"/>
                  </a:lnTo>
                  <a:lnTo>
                    <a:pt x="2352" y="762"/>
                  </a:lnTo>
                  <a:lnTo>
                    <a:pt x="2364" y="768"/>
                  </a:lnTo>
                  <a:lnTo>
                    <a:pt x="2364" y="774"/>
                  </a:lnTo>
                  <a:lnTo>
                    <a:pt x="2358" y="780"/>
                  </a:lnTo>
                  <a:lnTo>
                    <a:pt x="2352" y="792"/>
                  </a:lnTo>
                  <a:lnTo>
                    <a:pt x="2340" y="804"/>
                  </a:lnTo>
                  <a:lnTo>
                    <a:pt x="2316" y="804"/>
                  </a:lnTo>
                  <a:lnTo>
                    <a:pt x="2316" y="810"/>
                  </a:lnTo>
                  <a:lnTo>
                    <a:pt x="2310" y="822"/>
                  </a:lnTo>
                  <a:lnTo>
                    <a:pt x="2310" y="828"/>
                  </a:lnTo>
                  <a:lnTo>
                    <a:pt x="2298" y="852"/>
                  </a:lnTo>
                  <a:lnTo>
                    <a:pt x="2286" y="858"/>
                  </a:lnTo>
                  <a:lnTo>
                    <a:pt x="2262" y="858"/>
                  </a:lnTo>
                  <a:lnTo>
                    <a:pt x="2244" y="882"/>
                  </a:lnTo>
                  <a:lnTo>
                    <a:pt x="2088" y="882"/>
                  </a:lnTo>
                  <a:lnTo>
                    <a:pt x="2070" y="894"/>
                  </a:lnTo>
                  <a:lnTo>
                    <a:pt x="2010" y="930"/>
                  </a:lnTo>
                  <a:lnTo>
                    <a:pt x="1992" y="942"/>
                  </a:lnTo>
                  <a:lnTo>
                    <a:pt x="1986" y="948"/>
                  </a:lnTo>
                  <a:lnTo>
                    <a:pt x="1968" y="948"/>
                  </a:lnTo>
                  <a:lnTo>
                    <a:pt x="1962" y="942"/>
                  </a:lnTo>
                  <a:lnTo>
                    <a:pt x="1956" y="942"/>
                  </a:lnTo>
                  <a:lnTo>
                    <a:pt x="1950" y="930"/>
                  </a:lnTo>
                  <a:lnTo>
                    <a:pt x="1950" y="924"/>
                  </a:lnTo>
                  <a:lnTo>
                    <a:pt x="1938" y="924"/>
                  </a:lnTo>
                  <a:lnTo>
                    <a:pt x="1926" y="930"/>
                  </a:lnTo>
                  <a:lnTo>
                    <a:pt x="1914" y="930"/>
                  </a:lnTo>
                  <a:lnTo>
                    <a:pt x="1908" y="936"/>
                  </a:lnTo>
                  <a:lnTo>
                    <a:pt x="1896" y="936"/>
                  </a:lnTo>
                  <a:lnTo>
                    <a:pt x="1890" y="930"/>
                  </a:lnTo>
                  <a:lnTo>
                    <a:pt x="1866" y="918"/>
                  </a:lnTo>
                  <a:lnTo>
                    <a:pt x="1848" y="912"/>
                  </a:lnTo>
                  <a:lnTo>
                    <a:pt x="1800" y="912"/>
                  </a:lnTo>
                  <a:lnTo>
                    <a:pt x="1776" y="906"/>
                  </a:lnTo>
                  <a:lnTo>
                    <a:pt x="1764" y="900"/>
                  </a:lnTo>
                  <a:lnTo>
                    <a:pt x="1758" y="888"/>
                  </a:lnTo>
                  <a:lnTo>
                    <a:pt x="1740" y="870"/>
                  </a:lnTo>
                  <a:lnTo>
                    <a:pt x="1728" y="870"/>
                  </a:lnTo>
                  <a:lnTo>
                    <a:pt x="1710" y="864"/>
                  </a:lnTo>
                  <a:lnTo>
                    <a:pt x="1656" y="864"/>
                  </a:lnTo>
                  <a:lnTo>
                    <a:pt x="1650" y="858"/>
                  </a:lnTo>
                  <a:lnTo>
                    <a:pt x="1644" y="858"/>
                  </a:lnTo>
                  <a:lnTo>
                    <a:pt x="1632" y="852"/>
                  </a:lnTo>
                  <a:lnTo>
                    <a:pt x="1620" y="852"/>
                  </a:lnTo>
                  <a:lnTo>
                    <a:pt x="1614" y="858"/>
                  </a:lnTo>
                  <a:lnTo>
                    <a:pt x="1602" y="864"/>
                  </a:lnTo>
                  <a:lnTo>
                    <a:pt x="1596" y="870"/>
                  </a:lnTo>
                  <a:lnTo>
                    <a:pt x="1560" y="864"/>
                  </a:lnTo>
                  <a:lnTo>
                    <a:pt x="1512" y="864"/>
                  </a:lnTo>
                  <a:lnTo>
                    <a:pt x="1458" y="858"/>
                  </a:lnTo>
                  <a:lnTo>
                    <a:pt x="1398" y="864"/>
                  </a:lnTo>
                  <a:lnTo>
                    <a:pt x="1386" y="858"/>
                  </a:lnTo>
                  <a:lnTo>
                    <a:pt x="1380" y="846"/>
                  </a:lnTo>
                  <a:lnTo>
                    <a:pt x="1368" y="840"/>
                  </a:lnTo>
                  <a:lnTo>
                    <a:pt x="1338" y="810"/>
                  </a:lnTo>
                  <a:lnTo>
                    <a:pt x="1332" y="798"/>
                  </a:lnTo>
                  <a:lnTo>
                    <a:pt x="1290" y="756"/>
                  </a:lnTo>
                  <a:lnTo>
                    <a:pt x="1278" y="732"/>
                  </a:lnTo>
                  <a:lnTo>
                    <a:pt x="1242" y="732"/>
                  </a:lnTo>
                  <a:lnTo>
                    <a:pt x="1236" y="726"/>
                  </a:lnTo>
                  <a:lnTo>
                    <a:pt x="1224" y="726"/>
                  </a:lnTo>
                  <a:lnTo>
                    <a:pt x="1200" y="714"/>
                  </a:lnTo>
                  <a:lnTo>
                    <a:pt x="1194" y="714"/>
                  </a:lnTo>
                  <a:lnTo>
                    <a:pt x="1188" y="708"/>
                  </a:lnTo>
                  <a:lnTo>
                    <a:pt x="1182" y="708"/>
                  </a:lnTo>
                  <a:lnTo>
                    <a:pt x="1176" y="696"/>
                  </a:lnTo>
                  <a:lnTo>
                    <a:pt x="1164" y="690"/>
                  </a:lnTo>
                  <a:lnTo>
                    <a:pt x="1158" y="690"/>
                  </a:lnTo>
                  <a:lnTo>
                    <a:pt x="1146" y="684"/>
                  </a:lnTo>
                  <a:lnTo>
                    <a:pt x="1140" y="684"/>
                  </a:lnTo>
                  <a:lnTo>
                    <a:pt x="1134" y="678"/>
                  </a:lnTo>
                  <a:lnTo>
                    <a:pt x="1038" y="678"/>
                  </a:lnTo>
                  <a:lnTo>
                    <a:pt x="1014" y="672"/>
                  </a:lnTo>
                  <a:lnTo>
                    <a:pt x="996" y="666"/>
                  </a:lnTo>
                  <a:lnTo>
                    <a:pt x="990" y="666"/>
                  </a:lnTo>
                  <a:lnTo>
                    <a:pt x="978" y="660"/>
                  </a:lnTo>
                  <a:lnTo>
                    <a:pt x="966" y="660"/>
                  </a:lnTo>
                  <a:lnTo>
                    <a:pt x="954" y="654"/>
                  </a:lnTo>
                  <a:lnTo>
                    <a:pt x="948" y="648"/>
                  </a:lnTo>
                  <a:lnTo>
                    <a:pt x="942" y="636"/>
                  </a:lnTo>
                  <a:lnTo>
                    <a:pt x="936" y="618"/>
                  </a:lnTo>
                  <a:lnTo>
                    <a:pt x="936" y="606"/>
                  </a:lnTo>
                  <a:lnTo>
                    <a:pt x="948" y="594"/>
                  </a:lnTo>
                  <a:lnTo>
                    <a:pt x="948" y="588"/>
                  </a:lnTo>
                  <a:lnTo>
                    <a:pt x="942" y="582"/>
                  </a:lnTo>
                  <a:lnTo>
                    <a:pt x="936" y="570"/>
                  </a:lnTo>
                  <a:lnTo>
                    <a:pt x="930" y="564"/>
                  </a:lnTo>
                  <a:lnTo>
                    <a:pt x="930" y="552"/>
                  </a:lnTo>
                  <a:lnTo>
                    <a:pt x="924" y="540"/>
                  </a:lnTo>
                  <a:lnTo>
                    <a:pt x="912" y="528"/>
                  </a:lnTo>
                  <a:lnTo>
                    <a:pt x="888" y="510"/>
                  </a:lnTo>
                  <a:lnTo>
                    <a:pt x="876" y="492"/>
                  </a:lnTo>
                  <a:lnTo>
                    <a:pt x="870" y="480"/>
                  </a:lnTo>
                  <a:lnTo>
                    <a:pt x="852" y="462"/>
                  </a:lnTo>
                  <a:lnTo>
                    <a:pt x="834" y="456"/>
                  </a:lnTo>
                  <a:lnTo>
                    <a:pt x="822" y="450"/>
                  </a:lnTo>
                  <a:lnTo>
                    <a:pt x="810" y="450"/>
                  </a:lnTo>
                  <a:lnTo>
                    <a:pt x="804" y="444"/>
                  </a:lnTo>
                  <a:lnTo>
                    <a:pt x="786" y="432"/>
                  </a:lnTo>
                  <a:lnTo>
                    <a:pt x="750" y="444"/>
                  </a:lnTo>
                  <a:lnTo>
                    <a:pt x="726" y="420"/>
                  </a:lnTo>
                  <a:lnTo>
                    <a:pt x="720" y="408"/>
                  </a:lnTo>
                  <a:lnTo>
                    <a:pt x="708" y="408"/>
                  </a:lnTo>
                  <a:lnTo>
                    <a:pt x="696" y="402"/>
                  </a:lnTo>
                  <a:lnTo>
                    <a:pt x="684" y="402"/>
                  </a:lnTo>
                  <a:lnTo>
                    <a:pt x="672" y="396"/>
                  </a:lnTo>
                  <a:lnTo>
                    <a:pt x="672" y="378"/>
                  </a:lnTo>
                  <a:lnTo>
                    <a:pt x="648" y="378"/>
                  </a:lnTo>
                  <a:lnTo>
                    <a:pt x="654" y="372"/>
                  </a:lnTo>
                  <a:lnTo>
                    <a:pt x="654" y="360"/>
                  </a:lnTo>
                  <a:lnTo>
                    <a:pt x="648" y="354"/>
                  </a:lnTo>
                  <a:lnTo>
                    <a:pt x="612" y="354"/>
                  </a:lnTo>
                  <a:lnTo>
                    <a:pt x="600" y="348"/>
                  </a:lnTo>
                  <a:lnTo>
                    <a:pt x="582" y="348"/>
                  </a:lnTo>
                  <a:lnTo>
                    <a:pt x="576" y="354"/>
                  </a:lnTo>
                  <a:lnTo>
                    <a:pt x="576" y="360"/>
                  </a:lnTo>
                  <a:lnTo>
                    <a:pt x="594" y="378"/>
                  </a:lnTo>
                  <a:lnTo>
                    <a:pt x="594" y="390"/>
                  </a:lnTo>
                  <a:lnTo>
                    <a:pt x="588" y="396"/>
                  </a:lnTo>
                  <a:lnTo>
                    <a:pt x="546" y="396"/>
                  </a:lnTo>
                  <a:lnTo>
                    <a:pt x="534" y="408"/>
                  </a:lnTo>
                  <a:lnTo>
                    <a:pt x="534" y="426"/>
                  </a:lnTo>
                  <a:lnTo>
                    <a:pt x="546" y="450"/>
                  </a:lnTo>
                  <a:lnTo>
                    <a:pt x="558" y="462"/>
                  </a:lnTo>
                  <a:lnTo>
                    <a:pt x="570" y="486"/>
                  </a:lnTo>
                  <a:lnTo>
                    <a:pt x="570" y="504"/>
                  </a:lnTo>
                  <a:lnTo>
                    <a:pt x="564" y="510"/>
                  </a:lnTo>
                  <a:lnTo>
                    <a:pt x="546" y="510"/>
                  </a:lnTo>
                  <a:lnTo>
                    <a:pt x="528" y="528"/>
                  </a:lnTo>
                  <a:lnTo>
                    <a:pt x="516" y="516"/>
                  </a:lnTo>
                  <a:lnTo>
                    <a:pt x="468" y="516"/>
                  </a:lnTo>
                  <a:lnTo>
                    <a:pt x="444" y="504"/>
                  </a:lnTo>
                  <a:lnTo>
                    <a:pt x="432" y="504"/>
                  </a:lnTo>
                  <a:lnTo>
                    <a:pt x="420" y="498"/>
                  </a:lnTo>
                  <a:lnTo>
                    <a:pt x="408" y="498"/>
                  </a:lnTo>
                  <a:lnTo>
                    <a:pt x="408" y="636"/>
                  </a:lnTo>
                  <a:lnTo>
                    <a:pt x="414" y="636"/>
                  </a:lnTo>
                  <a:lnTo>
                    <a:pt x="420" y="642"/>
                  </a:lnTo>
                  <a:lnTo>
                    <a:pt x="426" y="642"/>
                  </a:lnTo>
                  <a:lnTo>
                    <a:pt x="432" y="648"/>
                  </a:lnTo>
                  <a:lnTo>
                    <a:pt x="432" y="660"/>
                  </a:lnTo>
                  <a:lnTo>
                    <a:pt x="426" y="666"/>
                  </a:lnTo>
                  <a:lnTo>
                    <a:pt x="420" y="666"/>
                  </a:lnTo>
                  <a:lnTo>
                    <a:pt x="408" y="654"/>
                  </a:lnTo>
                  <a:lnTo>
                    <a:pt x="390" y="666"/>
                  </a:lnTo>
                  <a:lnTo>
                    <a:pt x="384" y="660"/>
                  </a:lnTo>
                  <a:lnTo>
                    <a:pt x="378" y="648"/>
                  </a:lnTo>
                  <a:lnTo>
                    <a:pt x="372" y="642"/>
                  </a:lnTo>
                  <a:lnTo>
                    <a:pt x="360" y="642"/>
                  </a:lnTo>
                  <a:lnTo>
                    <a:pt x="324" y="660"/>
                  </a:lnTo>
                  <a:lnTo>
                    <a:pt x="312" y="660"/>
                  </a:lnTo>
                  <a:lnTo>
                    <a:pt x="300" y="666"/>
                  </a:lnTo>
                  <a:lnTo>
                    <a:pt x="288" y="666"/>
                  </a:lnTo>
                  <a:lnTo>
                    <a:pt x="276" y="672"/>
                  </a:lnTo>
                  <a:lnTo>
                    <a:pt x="270" y="678"/>
                  </a:lnTo>
                  <a:lnTo>
                    <a:pt x="270" y="684"/>
                  </a:lnTo>
                  <a:lnTo>
                    <a:pt x="276" y="690"/>
                  </a:lnTo>
                  <a:lnTo>
                    <a:pt x="288" y="696"/>
                  </a:lnTo>
                  <a:lnTo>
                    <a:pt x="306" y="696"/>
                  </a:lnTo>
                  <a:lnTo>
                    <a:pt x="306" y="726"/>
                  </a:lnTo>
                  <a:lnTo>
                    <a:pt x="318" y="750"/>
                  </a:lnTo>
                  <a:lnTo>
                    <a:pt x="360" y="792"/>
                  </a:lnTo>
                  <a:lnTo>
                    <a:pt x="366" y="804"/>
                  </a:lnTo>
                  <a:lnTo>
                    <a:pt x="378" y="810"/>
                  </a:lnTo>
                  <a:lnTo>
                    <a:pt x="378" y="822"/>
                  </a:lnTo>
                  <a:lnTo>
                    <a:pt x="360" y="822"/>
                  </a:lnTo>
                  <a:lnTo>
                    <a:pt x="354" y="828"/>
                  </a:lnTo>
                  <a:lnTo>
                    <a:pt x="354" y="834"/>
                  </a:lnTo>
                  <a:lnTo>
                    <a:pt x="372" y="852"/>
                  </a:lnTo>
                  <a:lnTo>
                    <a:pt x="348" y="852"/>
                  </a:lnTo>
                  <a:lnTo>
                    <a:pt x="348" y="864"/>
                  </a:lnTo>
                  <a:lnTo>
                    <a:pt x="354" y="870"/>
                  </a:lnTo>
                  <a:lnTo>
                    <a:pt x="354" y="882"/>
                  </a:lnTo>
                  <a:lnTo>
                    <a:pt x="372" y="900"/>
                  </a:lnTo>
                  <a:lnTo>
                    <a:pt x="372" y="912"/>
                  </a:lnTo>
                  <a:lnTo>
                    <a:pt x="366" y="918"/>
                  </a:lnTo>
                  <a:lnTo>
                    <a:pt x="342" y="918"/>
                  </a:lnTo>
                  <a:lnTo>
                    <a:pt x="294" y="936"/>
                  </a:lnTo>
                  <a:lnTo>
                    <a:pt x="282" y="948"/>
                  </a:lnTo>
                  <a:lnTo>
                    <a:pt x="270" y="954"/>
                  </a:lnTo>
                  <a:lnTo>
                    <a:pt x="264" y="960"/>
                  </a:lnTo>
                  <a:lnTo>
                    <a:pt x="264" y="978"/>
                  </a:lnTo>
                  <a:lnTo>
                    <a:pt x="258" y="990"/>
                  </a:lnTo>
                  <a:lnTo>
                    <a:pt x="252" y="996"/>
                  </a:lnTo>
                  <a:lnTo>
                    <a:pt x="234" y="996"/>
                  </a:lnTo>
                  <a:lnTo>
                    <a:pt x="216" y="990"/>
                  </a:lnTo>
                  <a:lnTo>
                    <a:pt x="186" y="990"/>
                  </a:lnTo>
                  <a:lnTo>
                    <a:pt x="168" y="1008"/>
                  </a:lnTo>
                  <a:lnTo>
                    <a:pt x="162" y="1020"/>
                  </a:lnTo>
                  <a:lnTo>
                    <a:pt x="162" y="1044"/>
                  </a:lnTo>
                  <a:lnTo>
                    <a:pt x="156" y="1050"/>
                  </a:lnTo>
                  <a:lnTo>
                    <a:pt x="126" y="1044"/>
                  </a:lnTo>
                  <a:lnTo>
                    <a:pt x="114" y="1050"/>
                  </a:lnTo>
                  <a:lnTo>
                    <a:pt x="108" y="1044"/>
                  </a:lnTo>
                  <a:lnTo>
                    <a:pt x="102" y="1032"/>
                  </a:lnTo>
                  <a:lnTo>
                    <a:pt x="96" y="1026"/>
                  </a:lnTo>
                  <a:lnTo>
                    <a:pt x="84" y="1026"/>
                  </a:lnTo>
                  <a:lnTo>
                    <a:pt x="72" y="1038"/>
                  </a:lnTo>
                  <a:lnTo>
                    <a:pt x="48" y="1038"/>
                  </a:lnTo>
                  <a:lnTo>
                    <a:pt x="48" y="1056"/>
                  </a:lnTo>
                  <a:lnTo>
                    <a:pt x="36" y="1062"/>
                  </a:lnTo>
                  <a:lnTo>
                    <a:pt x="30" y="1068"/>
                  </a:lnTo>
                  <a:lnTo>
                    <a:pt x="18" y="1068"/>
                  </a:lnTo>
                  <a:lnTo>
                    <a:pt x="6" y="1074"/>
                  </a:lnTo>
                  <a:lnTo>
                    <a:pt x="0" y="1080"/>
                  </a:lnTo>
                  <a:lnTo>
                    <a:pt x="0" y="1086"/>
                  </a:lnTo>
                  <a:lnTo>
                    <a:pt x="12" y="1092"/>
                  </a:lnTo>
                  <a:lnTo>
                    <a:pt x="18" y="1104"/>
                  </a:lnTo>
                  <a:lnTo>
                    <a:pt x="18" y="1116"/>
                  </a:lnTo>
                  <a:lnTo>
                    <a:pt x="0" y="1116"/>
                  </a:lnTo>
                  <a:lnTo>
                    <a:pt x="0" y="1140"/>
                  </a:lnTo>
                  <a:lnTo>
                    <a:pt x="18" y="1140"/>
                  </a:lnTo>
                  <a:lnTo>
                    <a:pt x="18" y="1152"/>
                  </a:lnTo>
                  <a:lnTo>
                    <a:pt x="12" y="1164"/>
                  </a:lnTo>
                  <a:lnTo>
                    <a:pt x="12" y="1176"/>
                  </a:lnTo>
                  <a:lnTo>
                    <a:pt x="24" y="1188"/>
                  </a:lnTo>
                  <a:lnTo>
                    <a:pt x="36" y="1188"/>
                  </a:lnTo>
                  <a:lnTo>
                    <a:pt x="42" y="1182"/>
                  </a:lnTo>
                  <a:lnTo>
                    <a:pt x="66" y="1182"/>
                  </a:lnTo>
                  <a:lnTo>
                    <a:pt x="78" y="1188"/>
                  </a:lnTo>
                  <a:lnTo>
                    <a:pt x="84" y="1188"/>
                  </a:lnTo>
                  <a:lnTo>
                    <a:pt x="96" y="1194"/>
                  </a:lnTo>
                  <a:lnTo>
                    <a:pt x="102" y="1200"/>
                  </a:lnTo>
                  <a:lnTo>
                    <a:pt x="102" y="1242"/>
                  </a:lnTo>
                  <a:lnTo>
                    <a:pt x="114" y="1266"/>
                  </a:lnTo>
                  <a:lnTo>
                    <a:pt x="120" y="1272"/>
                  </a:lnTo>
                  <a:lnTo>
                    <a:pt x="126" y="1272"/>
                  </a:lnTo>
                  <a:lnTo>
                    <a:pt x="138" y="1284"/>
                  </a:lnTo>
                  <a:lnTo>
                    <a:pt x="132" y="1290"/>
                  </a:lnTo>
                  <a:lnTo>
                    <a:pt x="102" y="1290"/>
                  </a:lnTo>
                  <a:lnTo>
                    <a:pt x="96" y="1296"/>
                  </a:lnTo>
                  <a:lnTo>
                    <a:pt x="96" y="1308"/>
                  </a:lnTo>
                  <a:lnTo>
                    <a:pt x="108" y="1314"/>
                  </a:lnTo>
                  <a:lnTo>
                    <a:pt x="114" y="1320"/>
                  </a:lnTo>
                  <a:lnTo>
                    <a:pt x="162" y="1320"/>
                  </a:lnTo>
                  <a:lnTo>
                    <a:pt x="168" y="1332"/>
                  </a:lnTo>
                  <a:lnTo>
                    <a:pt x="180" y="1332"/>
                  </a:lnTo>
                  <a:lnTo>
                    <a:pt x="192" y="1338"/>
                  </a:lnTo>
                  <a:lnTo>
                    <a:pt x="204" y="1350"/>
                  </a:lnTo>
                  <a:lnTo>
                    <a:pt x="216" y="1374"/>
                  </a:lnTo>
                  <a:lnTo>
                    <a:pt x="216" y="1398"/>
                  </a:lnTo>
                  <a:lnTo>
                    <a:pt x="252" y="1410"/>
                  </a:lnTo>
                  <a:lnTo>
                    <a:pt x="264" y="1404"/>
                  </a:lnTo>
                  <a:lnTo>
                    <a:pt x="264" y="1410"/>
                  </a:lnTo>
                  <a:lnTo>
                    <a:pt x="270" y="1416"/>
                  </a:lnTo>
                  <a:lnTo>
                    <a:pt x="276" y="1428"/>
                  </a:lnTo>
                  <a:lnTo>
                    <a:pt x="288" y="1434"/>
                  </a:lnTo>
                  <a:lnTo>
                    <a:pt x="366" y="1434"/>
                  </a:lnTo>
                  <a:lnTo>
                    <a:pt x="378" y="1428"/>
                  </a:lnTo>
                  <a:lnTo>
                    <a:pt x="384" y="1416"/>
                  </a:lnTo>
                  <a:lnTo>
                    <a:pt x="402" y="1410"/>
                  </a:lnTo>
                  <a:lnTo>
                    <a:pt x="426" y="1398"/>
                  </a:lnTo>
                  <a:lnTo>
                    <a:pt x="438" y="1398"/>
                  </a:lnTo>
                  <a:lnTo>
                    <a:pt x="456" y="1410"/>
                  </a:lnTo>
                  <a:lnTo>
                    <a:pt x="480" y="1434"/>
                  </a:lnTo>
                  <a:lnTo>
                    <a:pt x="522" y="1434"/>
                  </a:lnTo>
                  <a:lnTo>
                    <a:pt x="522" y="1494"/>
                  </a:lnTo>
                  <a:lnTo>
                    <a:pt x="516" y="1500"/>
                  </a:lnTo>
                  <a:lnTo>
                    <a:pt x="498" y="1500"/>
                  </a:lnTo>
                  <a:lnTo>
                    <a:pt x="498" y="1506"/>
                  </a:lnTo>
                  <a:lnTo>
                    <a:pt x="504" y="1512"/>
                  </a:lnTo>
                  <a:lnTo>
                    <a:pt x="504" y="1536"/>
                  </a:lnTo>
                  <a:lnTo>
                    <a:pt x="498" y="1548"/>
                  </a:lnTo>
                  <a:lnTo>
                    <a:pt x="486" y="1554"/>
                  </a:lnTo>
                  <a:lnTo>
                    <a:pt x="456" y="1554"/>
                  </a:lnTo>
                  <a:lnTo>
                    <a:pt x="474" y="1578"/>
                  </a:lnTo>
                  <a:lnTo>
                    <a:pt x="456" y="1584"/>
                  </a:lnTo>
                  <a:lnTo>
                    <a:pt x="456" y="1608"/>
                  </a:lnTo>
                  <a:lnTo>
                    <a:pt x="480" y="1620"/>
                  </a:lnTo>
                  <a:lnTo>
                    <a:pt x="492" y="1620"/>
                  </a:lnTo>
                  <a:lnTo>
                    <a:pt x="498" y="1626"/>
                  </a:lnTo>
                  <a:lnTo>
                    <a:pt x="504" y="1638"/>
                  </a:lnTo>
                  <a:lnTo>
                    <a:pt x="522" y="1656"/>
                  </a:lnTo>
                  <a:lnTo>
                    <a:pt x="522" y="1668"/>
                  </a:lnTo>
                  <a:lnTo>
                    <a:pt x="510" y="1674"/>
                  </a:lnTo>
                  <a:lnTo>
                    <a:pt x="504" y="1680"/>
                  </a:lnTo>
                  <a:lnTo>
                    <a:pt x="498" y="1680"/>
                  </a:lnTo>
                  <a:lnTo>
                    <a:pt x="486" y="1698"/>
                  </a:lnTo>
                  <a:lnTo>
                    <a:pt x="474" y="1686"/>
                  </a:lnTo>
                  <a:lnTo>
                    <a:pt x="474" y="1668"/>
                  </a:lnTo>
                  <a:lnTo>
                    <a:pt x="462" y="1668"/>
                  </a:lnTo>
                  <a:lnTo>
                    <a:pt x="456" y="1674"/>
                  </a:lnTo>
                  <a:lnTo>
                    <a:pt x="450" y="1674"/>
                  </a:lnTo>
                  <a:lnTo>
                    <a:pt x="450" y="1692"/>
                  </a:lnTo>
                  <a:lnTo>
                    <a:pt x="456" y="1698"/>
                  </a:lnTo>
                  <a:lnTo>
                    <a:pt x="462" y="1710"/>
                  </a:lnTo>
                  <a:lnTo>
                    <a:pt x="474" y="1722"/>
                  </a:lnTo>
                  <a:lnTo>
                    <a:pt x="480" y="1722"/>
                  </a:lnTo>
                  <a:lnTo>
                    <a:pt x="480" y="1734"/>
                  </a:lnTo>
                  <a:lnTo>
                    <a:pt x="474" y="1740"/>
                  </a:lnTo>
                  <a:lnTo>
                    <a:pt x="474" y="1758"/>
                  </a:lnTo>
                  <a:lnTo>
                    <a:pt x="480" y="1764"/>
                  </a:lnTo>
                  <a:lnTo>
                    <a:pt x="510" y="1764"/>
                  </a:lnTo>
                  <a:lnTo>
                    <a:pt x="516" y="1776"/>
                  </a:lnTo>
                  <a:lnTo>
                    <a:pt x="528" y="1788"/>
                  </a:lnTo>
                  <a:lnTo>
                    <a:pt x="540" y="1794"/>
                  </a:lnTo>
                  <a:lnTo>
                    <a:pt x="552" y="1794"/>
                  </a:lnTo>
                  <a:lnTo>
                    <a:pt x="558" y="1800"/>
                  </a:lnTo>
                  <a:lnTo>
                    <a:pt x="564" y="1800"/>
                  </a:lnTo>
                  <a:lnTo>
                    <a:pt x="582" y="1818"/>
                  </a:lnTo>
                  <a:lnTo>
                    <a:pt x="600" y="1812"/>
                  </a:lnTo>
                  <a:lnTo>
                    <a:pt x="600" y="1830"/>
                  </a:lnTo>
                  <a:lnTo>
                    <a:pt x="612" y="1836"/>
                  </a:lnTo>
                  <a:lnTo>
                    <a:pt x="624" y="1836"/>
                  </a:lnTo>
                  <a:lnTo>
                    <a:pt x="666" y="1872"/>
                  </a:lnTo>
                  <a:lnTo>
                    <a:pt x="690" y="1854"/>
                  </a:lnTo>
                  <a:lnTo>
                    <a:pt x="696" y="1848"/>
                  </a:lnTo>
                  <a:lnTo>
                    <a:pt x="708" y="1842"/>
                  </a:lnTo>
                  <a:lnTo>
                    <a:pt x="720" y="1842"/>
                  </a:lnTo>
                  <a:lnTo>
                    <a:pt x="732" y="1848"/>
                  </a:lnTo>
                  <a:lnTo>
                    <a:pt x="744" y="1860"/>
                  </a:lnTo>
                  <a:lnTo>
                    <a:pt x="750" y="1872"/>
                  </a:lnTo>
                  <a:lnTo>
                    <a:pt x="762" y="1878"/>
                  </a:lnTo>
                  <a:lnTo>
                    <a:pt x="780" y="1896"/>
                  </a:lnTo>
                  <a:lnTo>
                    <a:pt x="822" y="1902"/>
                  </a:lnTo>
                  <a:lnTo>
                    <a:pt x="828" y="1914"/>
                  </a:lnTo>
                  <a:lnTo>
                    <a:pt x="834" y="1920"/>
                  </a:lnTo>
                  <a:lnTo>
                    <a:pt x="840" y="1932"/>
                  </a:lnTo>
                  <a:lnTo>
                    <a:pt x="846" y="1938"/>
                  </a:lnTo>
                  <a:lnTo>
                    <a:pt x="846" y="1950"/>
                  </a:lnTo>
                  <a:lnTo>
                    <a:pt x="858" y="1950"/>
                  </a:lnTo>
                  <a:lnTo>
                    <a:pt x="858" y="1944"/>
                  </a:lnTo>
                  <a:lnTo>
                    <a:pt x="864" y="1938"/>
                  </a:lnTo>
                  <a:lnTo>
                    <a:pt x="870" y="1926"/>
                  </a:lnTo>
                  <a:lnTo>
                    <a:pt x="882" y="1926"/>
                  </a:lnTo>
                  <a:lnTo>
                    <a:pt x="888" y="1932"/>
                  </a:lnTo>
                  <a:lnTo>
                    <a:pt x="894" y="1944"/>
                  </a:lnTo>
                  <a:lnTo>
                    <a:pt x="894" y="1962"/>
                  </a:lnTo>
                  <a:lnTo>
                    <a:pt x="924" y="1992"/>
                  </a:lnTo>
                  <a:lnTo>
                    <a:pt x="936" y="1998"/>
                  </a:lnTo>
                  <a:lnTo>
                    <a:pt x="942" y="1992"/>
                  </a:lnTo>
                  <a:lnTo>
                    <a:pt x="954" y="1986"/>
                  </a:lnTo>
                  <a:lnTo>
                    <a:pt x="960" y="1986"/>
                  </a:lnTo>
                  <a:lnTo>
                    <a:pt x="966" y="1992"/>
                  </a:lnTo>
                  <a:lnTo>
                    <a:pt x="966" y="1998"/>
                  </a:lnTo>
                  <a:lnTo>
                    <a:pt x="960" y="2004"/>
                  </a:lnTo>
                  <a:lnTo>
                    <a:pt x="960" y="2010"/>
                  </a:lnTo>
                  <a:lnTo>
                    <a:pt x="966" y="2010"/>
                  </a:lnTo>
                  <a:lnTo>
                    <a:pt x="972" y="2016"/>
                  </a:lnTo>
                  <a:lnTo>
                    <a:pt x="990" y="2022"/>
                  </a:lnTo>
                  <a:lnTo>
                    <a:pt x="1002" y="2022"/>
                  </a:lnTo>
                  <a:lnTo>
                    <a:pt x="1008" y="2016"/>
                  </a:lnTo>
                  <a:lnTo>
                    <a:pt x="1014" y="2016"/>
                  </a:lnTo>
                  <a:lnTo>
                    <a:pt x="1014" y="2034"/>
                  </a:lnTo>
                  <a:lnTo>
                    <a:pt x="1020" y="2040"/>
                  </a:lnTo>
                  <a:lnTo>
                    <a:pt x="1032" y="2040"/>
                  </a:lnTo>
                  <a:lnTo>
                    <a:pt x="1044" y="2028"/>
                  </a:lnTo>
                  <a:lnTo>
                    <a:pt x="1044" y="2022"/>
                  </a:lnTo>
                  <a:lnTo>
                    <a:pt x="1044" y="2034"/>
                  </a:lnTo>
                  <a:lnTo>
                    <a:pt x="1050" y="2040"/>
                  </a:lnTo>
                  <a:lnTo>
                    <a:pt x="1068" y="2040"/>
                  </a:lnTo>
                  <a:lnTo>
                    <a:pt x="1074" y="2034"/>
                  </a:lnTo>
                  <a:lnTo>
                    <a:pt x="1074" y="2028"/>
                  </a:lnTo>
                  <a:lnTo>
                    <a:pt x="1086" y="2034"/>
                  </a:lnTo>
                  <a:lnTo>
                    <a:pt x="1092" y="2040"/>
                  </a:lnTo>
                  <a:lnTo>
                    <a:pt x="1110" y="2046"/>
                  </a:lnTo>
                  <a:lnTo>
                    <a:pt x="1134" y="2058"/>
                  </a:lnTo>
                  <a:lnTo>
                    <a:pt x="1158" y="2058"/>
                  </a:lnTo>
                  <a:lnTo>
                    <a:pt x="1176" y="2040"/>
                  </a:lnTo>
                  <a:lnTo>
                    <a:pt x="1194" y="2034"/>
                  </a:lnTo>
                  <a:lnTo>
                    <a:pt x="1206" y="2028"/>
                  </a:lnTo>
                  <a:lnTo>
                    <a:pt x="1212" y="2028"/>
                  </a:lnTo>
                  <a:lnTo>
                    <a:pt x="1224" y="2034"/>
                  </a:lnTo>
                  <a:lnTo>
                    <a:pt x="1230" y="2040"/>
                  </a:lnTo>
                  <a:lnTo>
                    <a:pt x="1230" y="2088"/>
                  </a:lnTo>
                  <a:lnTo>
                    <a:pt x="1236" y="2094"/>
                  </a:lnTo>
                  <a:lnTo>
                    <a:pt x="1242" y="2094"/>
                  </a:lnTo>
                  <a:lnTo>
                    <a:pt x="1242" y="2088"/>
                  </a:lnTo>
                  <a:lnTo>
                    <a:pt x="1248" y="2082"/>
                  </a:lnTo>
                  <a:lnTo>
                    <a:pt x="1254" y="2070"/>
                  </a:lnTo>
                  <a:lnTo>
                    <a:pt x="1266" y="2052"/>
                  </a:lnTo>
                  <a:lnTo>
                    <a:pt x="1272" y="2040"/>
                  </a:lnTo>
                  <a:lnTo>
                    <a:pt x="1284" y="2028"/>
                  </a:lnTo>
                  <a:lnTo>
                    <a:pt x="1290" y="2016"/>
                  </a:lnTo>
                  <a:lnTo>
                    <a:pt x="1302" y="2016"/>
                  </a:lnTo>
                  <a:lnTo>
                    <a:pt x="1314" y="2022"/>
                  </a:lnTo>
                  <a:lnTo>
                    <a:pt x="1338" y="2022"/>
                  </a:lnTo>
                  <a:lnTo>
                    <a:pt x="1338" y="2046"/>
                  </a:lnTo>
                  <a:lnTo>
                    <a:pt x="1344" y="2046"/>
                  </a:lnTo>
                  <a:lnTo>
                    <a:pt x="1350" y="2040"/>
                  </a:lnTo>
                  <a:lnTo>
                    <a:pt x="1362" y="2034"/>
                  </a:lnTo>
                  <a:lnTo>
                    <a:pt x="1374" y="2034"/>
                  </a:lnTo>
                  <a:lnTo>
                    <a:pt x="1386" y="2028"/>
                  </a:lnTo>
                  <a:lnTo>
                    <a:pt x="1398" y="2028"/>
                  </a:lnTo>
                  <a:lnTo>
                    <a:pt x="1410" y="2034"/>
                  </a:lnTo>
                  <a:lnTo>
                    <a:pt x="1422" y="2046"/>
                  </a:lnTo>
                  <a:lnTo>
                    <a:pt x="1428" y="2058"/>
                  </a:lnTo>
                  <a:lnTo>
                    <a:pt x="1428" y="2064"/>
                  </a:lnTo>
                  <a:lnTo>
                    <a:pt x="1482" y="2064"/>
                  </a:lnTo>
                  <a:lnTo>
                    <a:pt x="1494" y="2052"/>
                  </a:lnTo>
                  <a:lnTo>
                    <a:pt x="1494" y="2034"/>
                  </a:lnTo>
                  <a:lnTo>
                    <a:pt x="1488" y="2022"/>
                  </a:lnTo>
                  <a:lnTo>
                    <a:pt x="1518" y="2022"/>
                  </a:lnTo>
                  <a:lnTo>
                    <a:pt x="1524" y="2016"/>
                  </a:lnTo>
                  <a:lnTo>
                    <a:pt x="1524" y="1992"/>
                  </a:lnTo>
                  <a:lnTo>
                    <a:pt x="1518" y="1986"/>
                  </a:lnTo>
                  <a:lnTo>
                    <a:pt x="1518" y="1980"/>
                  </a:lnTo>
                  <a:lnTo>
                    <a:pt x="1554" y="1980"/>
                  </a:lnTo>
                  <a:lnTo>
                    <a:pt x="1578" y="1956"/>
                  </a:lnTo>
                  <a:lnTo>
                    <a:pt x="1590" y="1950"/>
                  </a:lnTo>
                  <a:lnTo>
                    <a:pt x="1602" y="1938"/>
                  </a:lnTo>
                  <a:lnTo>
                    <a:pt x="1620" y="1938"/>
                  </a:lnTo>
                  <a:lnTo>
                    <a:pt x="1632" y="1944"/>
                  </a:lnTo>
                  <a:lnTo>
                    <a:pt x="1650" y="1956"/>
                  </a:lnTo>
                  <a:lnTo>
                    <a:pt x="1668" y="1956"/>
                  </a:lnTo>
                  <a:lnTo>
                    <a:pt x="1668" y="1932"/>
                  </a:lnTo>
                  <a:lnTo>
                    <a:pt x="1680" y="1920"/>
                  </a:lnTo>
                  <a:lnTo>
                    <a:pt x="1716" y="1938"/>
                  </a:lnTo>
                  <a:lnTo>
                    <a:pt x="1722" y="1944"/>
                  </a:lnTo>
                  <a:lnTo>
                    <a:pt x="1710" y="1956"/>
                  </a:lnTo>
                  <a:lnTo>
                    <a:pt x="1704" y="1956"/>
                  </a:lnTo>
                  <a:lnTo>
                    <a:pt x="1710" y="1962"/>
                  </a:lnTo>
                  <a:lnTo>
                    <a:pt x="1740" y="1962"/>
                  </a:lnTo>
                  <a:lnTo>
                    <a:pt x="1758" y="1992"/>
                  </a:lnTo>
                  <a:lnTo>
                    <a:pt x="1752" y="1992"/>
                  </a:lnTo>
                  <a:lnTo>
                    <a:pt x="1740" y="2004"/>
                  </a:lnTo>
                  <a:lnTo>
                    <a:pt x="1740" y="2010"/>
                  </a:lnTo>
                  <a:lnTo>
                    <a:pt x="1806" y="2010"/>
                  </a:lnTo>
                  <a:lnTo>
                    <a:pt x="1812" y="2016"/>
                  </a:lnTo>
                  <a:lnTo>
                    <a:pt x="1818" y="2016"/>
                  </a:lnTo>
                  <a:lnTo>
                    <a:pt x="1824" y="1998"/>
                  </a:lnTo>
                  <a:lnTo>
                    <a:pt x="1830" y="1998"/>
                  </a:lnTo>
                  <a:lnTo>
                    <a:pt x="1836" y="2004"/>
                  </a:lnTo>
                  <a:lnTo>
                    <a:pt x="1842" y="2016"/>
                  </a:lnTo>
                  <a:lnTo>
                    <a:pt x="1854" y="2022"/>
                  </a:lnTo>
                  <a:lnTo>
                    <a:pt x="1872" y="2058"/>
                  </a:lnTo>
                  <a:lnTo>
                    <a:pt x="1878" y="2064"/>
                  </a:lnTo>
                  <a:lnTo>
                    <a:pt x="1878" y="2070"/>
                  </a:lnTo>
                  <a:lnTo>
                    <a:pt x="1914" y="2070"/>
                  </a:lnTo>
                  <a:lnTo>
                    <a:pt x="1920" y="2076"/>
                  </a:lnTo>
                  <a:lnTo>
                    <a:pt x="1920" y="2106"/>
                  </a:lnTo>
                  <a:lnTo>
                    <a:pt x="1932" y="2130"/>
                  </a:lnTo>
                  <a:lnTo>
                    <a:pt x="1944" y="2190"/>
                  </a:lnTo>
                  <a:lnTo>
                    <a:pt x="1932" y="2190"/>
                  </a:lnTo>
                  <a:lnTo>
                    <a:pt x="1926" y="2196"/>
                  </a:lnTo>
                  <a:lnTo>
                    <a:pt x="1914" y="2196"/>
                  </a:lnTo>
                  <a:lnTo>
                    <a:pt x="1932" y="2214"/>
                  </a:lnTo>
                  <a:lnTo>
                    <a:pt x="1932" y="2220"/>
                  </a:lnTo>
                  <a:lnTo>
                    <a:pt x="1926" y="2232"/>
                  </a:lnTo>
                  <a:lnTo>
                    <a:pt x="1920" y="2238"/>
                  </a:lnTo>
                  <a:lnTo>
                    <a:pt x="1908" y="2238"/>
                  </a:lnTo>
                  <a:lnTo>
                    <a:pt x="1902" y="2232"/>
                  </a:lnTo>
                  <a:lnTo>
                    <a:pt x="1902" y="2268"/>
                  </a:lnTo>
                  <a:lnTo>
                    <a:pt x="1896" y="2274"/>
                  </a:lnTo>
                  <a:lnTo>
                    <a:pt x="1884" y="2274"/>
                  </a:lnTo>
                  <a:lnTo>
                    <a:pt x="1890" y="2304"/>
                  </a:lnTo>
                  <a:lnTo>
                    <a:pt x="1878" y="2304"/>
                  </a:lnTo>
                  <a:lnTo>
                    <a:pt x="1878" y="2322"/>
                  </a:lnTo>
                  <a:lnTo>
                    <a:pt x="1896" y="2340"/>
                  </a:lnTo>
                  <a:lnTo>
                    <a:pt x="1902" y="2352"/>
                  </a:lnTo>
                  <a:lnTo>
                    <a:pt x="1890" y="2370"/>
                  </a:lnTo>
                  <a:lnTo>
                    <a:pt x="1902" y="2364"/>
                  </a:lnTo>
                  <a:lnTo>
                    <a:pt x="1908" y="2358"/>
                  </a:lnTo>
                  <a:lnTo>
                    <a:pt x="1920" y="2358"/>
                  </a:lnTo>
                  <a:lnTo>
                    <a:pt x="1926" y="2352"/>
                  </a:lnTo>
                  <a:lnTo>
                    <a:pt x="1986" y="2352"/>
                  </a:lnTo>
                  <a:lnTo>
                    <a:pt x="1956" y="2376"/>
                  </a:lnTo>
                  <a:lnTo>
                    <a:pt x="1980" y="2394"/>
                  </a:lnTo>
                  <a:lnTo>
                    <a:pt x="1992" y="2436"/>
                  </a:lnTo>
                  <a:lnTo>
                    <a:pt x="2022" y="2436"/>
                  </a:lnTo>
                  <a:lnTo>
                    <a:pt x="2034" y="2442"/>
                  </a:lnTo>
                  <a:lnTo>
                    <a:pt x="2040" y="2448"/>
                  </a:lnTo>
                  <a:lnTo>
                    <a:pt x="2040" y="2454"/>
                  </a:lnTo>
                  <a:lnTo>
                    <a:pt x="2034" y="2460"/>
                  </a:lnTo>
                  <a:lnTo>
                    <a:pt x="2022" y="2460"/>
                  </a:lnTo>
                  <a:lnTo>
                    <a:pt x="2016" y="2466"/>
                  </a:lnTo>
                  <a:lnTo>
                    <a:pt x="2028" y="2478"/>
                  </a:lnTo>
                  <a:lnTo>
                    <a:pt x="2028" y="2490"/>
                  </a:lnTo>
                  <a:lnTo>
                    <a:pt x="2022" y="2496"/>
                  </a:lnTo>
                  <a:lnTo>
                    <a:pt x="2022" y="2502"/>
                  </a:lnTo>
                  <a:lnTo>
                    <a:pt x="2016" y="2514"/>
                  </a:lnTo>
                  <a:lnTo>
                    <a:pt x="2070" y="2520"/>
                  </a:lnTo>
                  <a:lnTo>
                    <a:pt x="2082" y="2550"/>
                  </a:lnTo>
                  <a:lnTo>
                    <a:pt x="2094" y="2550"/>
                  </a:lnTo>
                  <a:lnTo>
                    <a:pt x="2094" y="2568"/>
                  </a:lnTo>
                  <a:lnTo>
                    <a:pt x="2136" y="2568"/>
                  </a:lnTo>
                  <a:lnTo>
                    <a:pt x="2136" y="2562"/>
                  </a:lnTo>
                  <a:lnTo>
                    <a:pt x="2154" y="2544"/>
                  </a:lnTo>
                  <a:lnTo>
                    <a:pt x="2166" y="2544"/>
                  </a:lnTo>
                  <a:lnTo>
                    <a:pt x="2172" y="2550"/>
                  </a:lnTo>
                  <a:lnTo>
                    <a:pt x="2172" y="2592"/>
                  </a:lnTo>
                  <a:lnTo>
                    <a:pt x="2214" y="2592"/>
                  </a:lnTo>
                  <a:lnTo>
                    <a:pt x="2214" y="2556"/>
                  </a:lnTo>
                  <a:lnTo>
                    <a:pt x="2190" y="2532"/>
                  </a:lnTo>
                  <a:lnTo>
                    <a:pt x="2190" y="2490"/>
                  </a:lnTo>
                  <a:lnTo>
                    <a:pt x="2196" y="2484"/>
                  </a:lnTo>
                  <a:lnTo>
                    <a:pt x="2232" y="2490"/>
                  </a:lnTo>
                  <a:lnTo>
                    <a:pt x="2232" y="2472"/>
                  </a:lnTo>
                  <a:lnTo>
                    <a:pt x="2238" y="2460"/>
                  </a:lnTo>
                  <a:lnTo>
                    <a:pt x="2250" y="2460"/>
                  </a:lnTo>
                  <a:lnTo>
                    <a:pt x="2274" y="2484"/>
                  </a:lnTo>
                  <a:lnTo>
                    <a:pt x="2286" y="2484"/>
                  </a:lnTo>
                  <a:lnTo>
                    <a:pt x="2292" y="2478"/>
                  </a:lnTo>
                  <a:lnTo>
                    <a:pt x="2298" y="2466"/>
                  </a:lnTo>
                  <a:lnTo>
                    <a:pt x="2304" y="2460"/>
                  </a:lnTo>
                  <a:lnTo>
                    <a:pt x="2322" y="2478"/>
                  </a:lnTo>
                  <a:lnTo>
                    <a:pt x="2322" y="2460"/>
                  </a:lnTo>
                  <a:lnTo>
                    <a:pt x="2328" y="2460"/>
                  </a:lnTo>
                  <a:lnTo>
                    <a:pt x="2340" y="2478"/>
                  </a:lnTo>
                  <a:lnTo>
                    <a:pt x="2346" y="2484"/>
                  </a:lnTo>
                  <a:lnTo>
                    <a:pt x="2364" y="2484"/>
                  </a:lnTo>
                  <a:lnTo>
                    <a:pt x="2364" y="2472"/>
                  </a:lnTo>
                  <a:lnTo>
                    <a:pt x="2352" y="2460"/>
                  </a:lnTo>
                  <a:lnTo>
                    <a:pt x="2370" y="2460"/>
                  </a:lnTo>
                  <a:lnTo>
                    <a:pt x="2376" y="2466"/>
                  </a:lnTo>
                  <a:lnTo>
                    <a:pt x="2382" y="2460"/>
                  </a:lnTo>
                  <a:lnTo>
                    <a:pt x="2400" y="2460"/>
                  </a:lnTo>
                  <a:lnTo>
                    <a:pt x="2400" y="2454"/>
                  </a:lnTo>
                  <a:lnTo>
                    <a:pt x="2406" y="2442"/>
                  </a:lnTo>
                  <a:lnTo>
                    <a:pt x="2406" y="2430"/>
                  </a:lnTo>
                  <a:lnTo>
                    <a:pt x="2412" y="2424"/>
                  </a:lnTo>
                  <a:lnTo>
                    <a:pt x="2424" y="2418"/>
                  </a:lnTo>
                  <a:lnTo>
                    <a:pt x="2430" y="2412"/>
                  </a:lnTo>
                  <a:lnTo>
                    <a:pt x="2436" y="2412"/>
                  </a:lnTo>
                  <a:lnTo>
                    <a:pt x="2466" y="2448"/>
                  </a:lnTo>
                  <a:lnTo>
                    <a:pt x="2496" y="2442"/>
                  </a:lnTo>
                  <a:lnTo>
                    <a:pt x="2508" y="2454"/>
                  </a:lnTo>
                  <a:lnTo>
                    <a:pt x="2538" y="2454"/>
                  </a:lnTo>
                  <a:lnTo>
                    <a:pt x="2544" y="2460"/>
                  </a:lnTo>
                  <a:lnTo>
                    <a:pt x="2544" y="2466"/>
                  </a:lnTo>
                  <a:lnTo>
                    <a:pt x="2526" y="2484"/>
                  </a:lnTo>
                  <a:lnTo>
                    <a:pt x="2532" y="2502"/>
                  </a:lnTo>
                  <a:lnTo>
                    <a:pt x="2544" y="2508"/>
                  </a:lnTo>
                  <a:lnTo>
                    <a:pt x="2544" y="2526"/>
                  </a:lnTo>
                  <a:lnTo>
                    <a:pt x="2562" y="2526"/>
                  </a:lnTo>
                  <a:lnTo>
                    <a:pt x="2568" y="2532"/>
                  </a:lnTo>
                  <a:lnTo>
                    <a:pt x="2574" y="2544"/>
                  </a:lnTo>
                  <a:lnTo>
                    <a:pt x="2586" y="2550"/>
                  </a:lnTo>
                  <a:lnTo>
                    <a:pt x="2616" y="2550"/>
                  </a:lnTo>
                  <a:lnTo>
                    <a:pt x="2622" y="2556"/>
                  </a:lnTo>
                  <a:lnTo>
                    <a:pt x="2628" y="2556"/>
                  </a:lnTo>
                  <a:lnTo>
                    <a:pt x="2676" y="2526"/>
                  </a:lnTo>
                  <a:lnTo>
                    <a:pt x="2694" y="2538"/>
                  </a:lnTo>
                  <a:lnTo>
                    <a:pt x="2718" y="2538"/>
                  </a:lnTo>
                  <a:lnTo>
                    <a:pt x="2736" y="2544"/>
                  </a:lnTo>
                  <a:lnTo>
                    <a:pt x="2748" y="2544"/>
                  </a:lnTo>
                  <a:lnTo>
                    <a:pt x="2760" y="2550"/>
                  </a:lnTo>
                  <a:lnTo>
                    <a:pt x="2766" y="2556"/>
                  </a:lnTo>
                  <a:lnTo>
                    <a:pt x="2772" y="2568"/>
                  </a:lnTo>
                  <a:lnTo>
                    <a:pt x="2766" y="2580"/>
                  </a:lnTo>
                  <a:lnTo>
                    <a:pt x="2766" y="2604"/>
                  </a:lnTo>
                  <a:lnTo>
                    <a:pt x="2760" y="2616"/>
                  </a:lnTo>
                  <a:lnTo>
                    <a:pt x="2766" y="2628"/>
                  </a:lnTo>
                  <a:lnTo>
                    <a:pt x="2772" y="2634"/>
                  </a:lnTo>
                  <a:lnTo>
                    <a:pt x="2784" y="2640"/>
                  </a:lnTo>
                  <a:lnTo>
                    <a:pt x="2790" y="2652"/>
                  </a:lnTo>
                  <a:lnTo>
                    <a:pt x="2802" y="2658"/>
                  </a:lnTo>
                  <a:lnTo>
                    <a:pt x="2808" y="2664"/>
                  </a:lnTo>
                  <a:lnTo>
                    <a:pt x="2826" y="2664"/>
                  </a:lnTo>
                  <a:lnTo>
                    <a:pt x="2832" y="2640"/>
                  </a:lnTo>
                  <a:lnTo>
                    <a:pt x="2832" y="2634"/>
                  </a:lnTo>
                  <a:lnTo>
                    <a:pt x="2826" y="2628"/>
                  </a:lnTo>
                  <a:lnTo>
                    <a:pt x="2826" y="2586"/>
                  </a:lnTo>
                  <a:lnTo>
                    <a:pt x="2832" y="2568"/>
                  </a:lnTo>
                  <a:lnTo>
                    <a:pt x="2844" y="2556"/>
                  </a:lnTo>
                  <a:lnTo>
                    <a:pt x="2856" y="2550"/>
                  </a:lnTo>
                  <a:lnTo>
                    <a:pt x="2886" y="2550"/>
                  </a:lnTo>
                  <a:lnTo>
                    <a:pt x="2898" y="2544"/>
                  </a:lnTo>
                  <a:lnTo>
                    <a:pt x="2910" y="2544"/>
                  </a:lnTo>
                  <a:lnTo>
                    <a:pt x="2922" y="2538"/>
                  </a:lnTo>
                  <a:lnTo>
                    <a:pt x="2940" y="2538"/>
                  </a:lnTo>
                  <a:lnTo>
                    <a:pt x="2964" y="2532"/>
                  </a:lnTo>
                  <a:lnTo>
                    <a:pt x="2982" y="2526"/>
                  </a:lnTo>
                  <a:lnTo>
                    <a:pt x="3000" y="2508"/>
                  </a:lnTo>
                  <a:lnTo>
                    <a:pt x="3000" y="2466"/>
                  </a:lnTo>
                  <a:lnTo>
                    <a:pt x="3006" y="2454"/>
                  </a:lnTo>
                  <a:lnTo>
                    <a:pt x="3012" y="2448"/>
                  </a:lnTo>
                  <a:lnTo>
                    <a:pt x="3024" y="2460"/>
                  </a:lnTo>
                  <a:lnTo>
                    <a:pt x="3036" y="2484"/>
                  </a:lnTo>
                  <a:lnTo>
                    <a:pt x="3042" y="2490"/>
                  </a:lnTo>
                  <a:lnTo>
                    <a:pt x="3048" y="2490"/>
                  </a:lnTo>
                  <a:lnTo>
                    <a:pt x="3054" y="2484"/>
                  </a:lnTo>
                  <a:lnTo>
                    <a:pt x="3066" y="2478"/>
                  </a:lnTo>
                  <a:lnTo>
                    <a:pt x="3072" y="2466"/>
                  </a:lnTo>
                  <a:lnTo>
                    <a:pt x="3090" y="2448"/>
                  </a:lnTo>
                  <a:lnTo>
                    <a:pt x="3096" y="2436"/>
                  </a:lnTo>
                  <a:lnTo>
                    <a:pt x="3114" y="2454"/>
                  </a:lnTo>
                  <a:lnTo>
                    <a:pt x="3144" y="2442"/>
                  </a:lnTo>
                  <a:lnTo>
                    <a:pt x="3150" y="2442"/>
                  </a:lnTo>
                  <a:lnTo>
                    <a:pt x="3156" y="2448"/>
                  </a:lnTo>
                  <a:lnTo>
                    <a:pt x="3186" y="2448"/>
                  </a:lnTo>
                  <a:lnTo>
                    <a:pt x="3234" y="2424"/>
                  </a:lnTo>
                  <a:lnTo>
                    <a:pt x="3288" y="2370"/>
                  </a:lnTo>
                  <a:lnTo>
                    <a:pt x="3294" y="2358"/>
                  </a:lnTo>
                  <a:lnTo>
                    <a:pt x="3300" y="2352"/>
                  </a:lnTo>
                  <a:lnTo>
                    <a:pt x="3294" y="2340"/>
                  </a:lnTo>
                  <a:lnTo>
                    <a:pt x="3294" y="2334"/>
                  </a:lnTo>
                  <a:lnTo>
                    <a:pt x="3288" y="2322"/>
                  </a:lnTo>
                  <a:lnTo>
                    <a:pt x="3282" y="2316"/>
                  </a:lnTo>
                  <a:lnTo>
                    <a:pt x="3300" y="2316"/>
                  </a:lnTo>
                  <a:lnTo>
                    <a:pt x="3312" y="2286"/>
                  </a:lnTo>
                  <a:lnTo>
                    <a:pt x="3336" y="2286"/>
                  </a:lnTo>
                  <a:lnTo>
                    <a:pt x="3348" y="2250"/>
                  </a:lnTo>
                  <a:lnTo>
                    <a:pt x="3360" y="2250"/>
                  </a:lnTo>
                  <a:lnTo>
                    <a:pt x="3360" y="2208"/>
                  </a:lnTo>
                  <a:lnTo>
                    <a:pt x="3372" y="2208"/>
                  </a:lnTo>
                  <a:lnTo>
                    <a:pt x="3384" y="2196"/>
                  </a:lnTo>
                  <a:lnTo>
                    <a:pt x="3384" y="2172"/>
                  </a:lnTo>
                  <a:lnTo>
                    <a:pt x="3378" y="2160"/>
                  </a:lnTo>
                  <a:lnTo>
                    <a:pt x="3372" y="2154"/>
                  </a:lnTo>
                  <a:lnTo>
                    <a:pt x="3372" y="2142"/>
                  </a:lnTo>
                  <a:lnTo>
                    <a:pt x="3378" y="2136"/>
                  </a:lnTo>
                  <a:lnTo>
                    <a:pt x="3384" y="2136"/>
                  </a:lnTo>
                  <a:lnTo>
                    <a:pt x="3390" y="2130"/>
                  </a:lnTo>
                  <a:lnTo>
                    <a:pt x="3402" y="2124"/>
                  </a:lnTo>
                  <a:lnTo>
                    <a:pt x="3408" y="2118"/>
                  </a:lnTo>
                  <a:lnTo>
                    <a:pt x="3408" y="2094"/>
                  </a:lnTo>
                  <a:lnTo>
                    <a:pt x="3390" y="2076"/>
                  </a:lnTo>
                  <a:lnTo>
                    <a:pt x="3390" y="2064"/>
                  </a:lnTo>
                  <a:lnTo>
                    <a:pt x="3402" y="2058"/>
                  </a:lnTo>
                  <a:lnTo>
                    <a:pt x="3408" y="2052"/>
                  </a:lnTo>
                  <a:lnTo>
                    <a:pt x="3408" y="2016"/>
                  </a:lnTo>
                  <a:lnTo>
                    <a:pt x="3414" y="2016"/>
                  </a:lnTo>
                  <a:lnTo>
                    <a:pt x="3420" y="2010"/>
                  </a:lnTo>
                  <a:lnTo>
                    <a:pt x="3456" y="1992"/>
                  </a:lnTo>
                  <a:lnTo>
                    <a:pt x="3462" y="1980"/>
                  </a:lnTo>
                  <a:lnTo>
                    <a:pt x="3462" y="1962"/>
                  </a:lnTo>
                  <a:lnTo>
                    <a:pt x="3456" y="1956"/>
                  </a:lnTo>
                  <a:lnTo>
                    <a:pt x="3444" y="1956"/>
                  </a:lnTo>
                  <a:lnTo>
                    <a:pt x="3450" y="1956"/>
                  </a:lnTo>
                  <a:lnTo>
                    <a:pt x="3456" y="1950"/>
                  </a:lnTo>
                  <a:lnTo>
                    <a:pt x="3468" y="1950"/>
                  </a:lnTo>
                  <a:lnTo>
                    <a:pt x="3480" y="1944"/>
                  </a:lnTo>
                  <a:lnTo>
                    <a:pt x="3492" y="1932"/>
                  </a:lnTo>
                  <a:lnTo>
                    <a:pt x="3474" y="1914"/>
                  </a:lnTo>
                  <a:lnTo>
                    <a:pt x="3468" y="1914"/>
                  </a:lnTo>
                  <a:lnTo>
                    <a:pt x="3486" y="1896"/>
                  </a:lnTo>
                  <a:lnTo>
                    <a:pt x="3498" y="1872"/>
                  </a:lnTo>
                  <a:lnTo>
                    <a:pt x="3504" y="1866"/>
                  </a:lnTo>
                  <a:lnTo>
                    <a:pt x="3504" y="1854"/>
                  </a:lnTo>
                  <a:lnTo>
                    <a:pt x="3498" y="1848"/>
                  </a:lnTo>
                  <a:lnTo>
                    <a:pt x="3474" y="1842"/>
                  </a:lnTo>
                  <a:lnTo>
                    <a:pt x="3438" y="1848"/>
                  </a:lnTo>
                  <a:lnTo>
                    <a:pt x="3396" y="1854"/>
                  </a:lnTo>
                  <a:lnTo>
                    <a:pt x="3366" y="1860"/>
                  </a:lnTo>
                  <a:lnTo>
                    <a:pt x="3354" y="1866"/>
                  </a:lnTo>
                  <a:lnTo>
                    <a:pt x="3336" y="1848"/>
                  </a:lnTo>
                  <a:lnTo>
                    <a:pt x="3378" y="1848"/>
                  </a:lnTo>
                  <a:lnTo>
                    <a:pt x="3378" y="1836"/>
                  </a:lnTo>
                  <a:lnTo>
                    <a:pt x="3384" y="1824"/>
                  </a:lnTo>
                  <a:lnTo>
                    <a:pt x="3390" y="1818"/>
                  </a:lnTo>
                  <a:lnTo>
                    <a:pt x="3402" y="1812"/>
                  </a:lnTo>
                  <a:lnTo>
                    <a:pt x="3432" y="1812"/>
                  </a:lnTo>
                  <a:lnTo>
                    <a:pt x="3426" y="1800"/>
                  </a:lnTo>
                  <a:lnTo>
                    <a:pt x="3420" y="1794"/>
                  </a:lnTo>
                  <a:lnTo>
                    <a:pt x="3414" y="1782"/>
                  </a:lnTo>
                  <a:lnTo>
                    <a:pt x="3414" y="1776"/>
                  </a:lnTo>
                  <a:lnTo>
                    <a:pt x="3408" y="1770"/>
                  </a:lnTo>
                  <a:lnTo>
                    <a:pt x="3390" y="1770"/>
                  </a:lnTo>
                  <a:lnTo>
                    <a:pt x="3378" y="1764"/>
                  </a:lnTo>
                  <a:lnTo>
                    <a:pt x="3366" y="1764"/>
                  </a:lnTo>
                  <a:lnTo>
                    <a:pt x="3354" y="1746"/>
                  </a:lnTo>
                  <a:lnTo>
                    <a:pt x="3342" y="1746"/>
                  </a:lnTo>
                  <a:lnTo>
                    <a:pt x="3336" y="1734"/>
                  </a:lnTo>
                  <a:lnTo>
                    <a:pt x="3324" y="1728"/>
                  </a:lnTo>
                  <a:lnTo>
                    <a:pt x="3294" y="1728"/>
                  </a:lnTo>
                  <a:lnTo>
                    <a:pt x="3288" y="1734"/>
                  </a:lnTo>
                  <a:lnTo>
                    <a:pt x="3282" y="1734"/>
                  </a:lnTo>
                  <a:lnTo>
                    <a:pt x="3246" y="1686"/>
                  </a:lnTo>
                  <a:lnTo>
                    <a:pt x="3252" y="1698"/>
                  </a:lnTo>
                  <a:lnTo>
                    <a:pt x="3264" y="1704"/>
                  </a:lnTo>
                  <a:lnTo>
                    <a:pt x="3270" y="1710"/>
                  </a:lnTo>
                  <a:lnTo>
                    <a:pt x="3282" y="1716"/>
                  </a:lnTo>
                  <a:lnTo>
                    <a:pt x="3294" y="1716"/>
                  </a:lnTo>
                  <a:lnTo>
                    <a:pt x="3300" y="1710"/>
                  </a:lnTo>
                  <a:lnTo>
                    <a:pt x="3306" y="1710"/>
                  </a:lnTo>
                  <a:lnTo>
                    <a:pt x="3336" y="1716"/>
                  </a:lnTo>
                  <a:lnTo>
                    <a:pt x="3348" y="1734"/>
                  </a:lnTo>
                  <a:lnTo>
                    <a:pt x="3366" y="1728"/>
                  </a:lnTo>
                  <a:lnTo>
                    <a:pt x="3408" y="1740"/>
                  </a:lnTo>
                  <a:lnTo>
                    <a:pt x="3390" y="1716"/>
                  </a:lnTo>
                  <a:lnTo>
                    <a:pt x="3372" y="1710"/>
                  </a:lnTo>
                  <a:lnTo>
                    <a:pt x="3372" y="1692"/>
                  </a:lnTo>
                  <a:lnTo>
                    <a:pt x="3360" y="1680"/>
                  </a:lnTo>
                  <a:lnTo>
                    <a:pt x="3348" y="1674"/>
                  </a:lnTo>
                  <a:lnTo>
                    <a:pt x="3330" y="1674"/>
                  </a:lnTo>
                  <a:lnTo>
                    <a:pt x="3318" y="1662"/>
                  </a:lnTo>
                  <a:lnTo>
                    <a:pt x="3318" y="1650"/>
                  </a:lnTo>
                  <a:lnTo>
                    <a:pt x="3312" y="1644"/>
                  </a:lnTo>
                  <a:lnTo>
                    <a:pt x="3312" y="1632"/>
                  </a:lnTo>
                  <a:lnTo>
                    <a:pt x="3234" y="1530"/>
                  </a:lnTo>
                  <a:lnTo>
                    <a:pt x="3198" y="1524"/>
                  </a:lnTo>
                  <a:lnTo>
                    <a:pt x="3162" y="1494"/>
                  </a:lnTo>
                  <a:lnTo>
                    <a:pt x="3144" y="1500"/>
                  </a:lnTo>
                  <a:lnTo>
                    <a:pt x="3138" y="1488"/>
                  </a:lnTo>
                  <a:lnTo>
                    <a:pt x="3132" y="1482"/>
                  </a:lnTo>
                  <a:lnTo>
                    <a:pt x="3132" y="1470"/>
                  </a:lnTo>
                  <a:lnTo>
                    <a:pt x="3126" y="1464"/>
                  </a:lnTo>
                  <a:lnTo>
                    <a:pt x="3138" y="1452"/>
                  </a:lnTo>
                  <a:lnTo>
                    <a:pt x="3150" y="1446"/>
                  </a:lnTo>
                  <a:lnTo>
                    <a:pt x="3156" y="1434"/>
                  </a:lnTo>
                  <a:lnTo>
                    <a:pt x="3162" y="1428"/>
                  </a:lnTo>
                  <a:lnTo>
                    <a:pt x="3168" y="1416"/>
                  </a:lnTo>
                  <a:lnTo>
                    <a:pt x="3168" y="1410"/>
                  </a:lnTo>
                  <a:lnTo>
                    <a:pt x="3162" y="1398"/>
                  </a:lnTo>
                  <a:lnTo>
                    <a:pt x="3162" y="1392"/>
                  </a:lnTo>
                  <a:lnTo>
                    <a:pt x="3156" y="1380"/>
                  </a:lnTo>
                  <a:lnTo>
                    <a:pt x="3168" y="1386"/>
                  </a:lnTo>
                  <a:lnTo>
                    <a:pt x="3174" y="1392"/>
                  </a:lnTo>
                  <a:lnTo>
                    <a:pt x="3186" y="1398"/>
                  </a:lnTo>
                  <a:lnTo>
                    <a:pt x="3198" y="1386"/>
                  </a:lnTo>
                  <a:lnTo>
                    <a:pt x="3198" y="1368"/>
                  </a:lnTo>
                  <a:lnTo>
                    <a:pt x="3192" y="1356"/>
                  </a:lnTo>
                  <a:lnTo>
                    <a:pt x="3192" y="1344"/>
                  </a:lnTo>
                  <a:lnTo>
                    <a:pt x="3216" y="1344"/>
                  </a:lnTo>
                  <a:lnTo>
                    <a:pt x="3252" y="1320"/>
                  </a:lnTo>
                  <a:lnTo>
                    <a:pt x="3264" y="1320"/>
                  </a:lnTo>
                  <a:lnTo>
                    <a:pt x="3270" y="1326"/>
                  </a:lnTo>
                  <a:lnTo>
                    <a:pt x="3294" y="1326"/>
                  </a:lnTo>
                  <a:lnTo>
                    <a:pt x="3294" y="1320"/>
                  </a:lnTo>
                  <a:lnTo>
                    <a:pt x="3288" y="1314"/>
                  </a:lnTo>
                  <a:lnTo>
                    <a:pt x="3288" y="1308"/>
                  </a:lnTo>
                  <a:lnTo>
                    <a:pt x="3282" y="1302"/>
                  </a:lnTo>
                  <a:lnTo>
                    <a:pt x="3288" y="1278"/>
                  </a:lnTo>
                  <a:lnTo>
                    <a:pt x="3258" y="1278"/>
                  </a:lnTo>
                  <a:lnTo>
                    <a:pt x="3246" y="1266"/>
                  </a:lnTo>
                  <a:lnTo>
                    <a:pt x="3240" y="1278"/>
                  </a:lnTo>
                  <a:lnTo>
                    <a:pt x="3204" y="1278"/>
                  </a:lnTo>
                  <a:lnTo>
                    <a:pt x="3198" y="1272"/>
                  </a:lnTo>
                  <a:lnTo>
                    <a:pt x="3192" y="1260"/>
                  </a:lnTo>
                  <a:lnTo>
                    <a:pt x="3180" y="1254"/>
                  </a:lnTo>
                  <a:lnTo>
                    <a:pt x="3174" y="1248"/>
                  </a:lnTo>
                  <a:lnTo>
                    <a:pt x="3150" y="1248"/>
                  </a:lnTo>
                  <a:lnTo>
                    <a:pt x="3144" y="1260"/>
                  </a:lnTo>
                  <a:lnTo>
                    <a:pt x="3132" y="1266"/>
                  </a:lnTo>
                  <a:lnTo>
                    <a:pt x="3114" y="1284"/>
                  </a:lnTo>
                  <a:lnTo>
                    <a:pt x="3114" y="1296"/>
                  </a:lnTo>
                  <a:lnTo>
                    <a:pt x="3108" y="1302"/>
                  </a:lnTo>
                  <a:lnTo>
                    <a:pt x="3108" y="1308"/>
                  </a:lnTo>
                  <a:lnTo>
                    <a:pt x="3078" y="1308"/>
                  </a:lnTo>
                  <a:lnTo>
                    <a:pt x="3054" y="1296"/>
                  </a:lnTo>
                  <a:lnTo>
                    <a:pt x="3048" y="1290"/>
                  </a:lnTo>
                  <a:lnTo>
                    <a:pt x="3042" y="1278"/>
                  </a:lnTo>
                  <a:lnTo>
                    <a:pt x="3030" y="1242"/>
                  </a:lnTo>
                  <a:lnTo>
                    <a:pt x="3024" y="1230"/>
                  </a:lnTo>
                  <a:lnTo>
                    <a:pt x="3018" y="1224"/>
                  </a:lnTo>
                  <a:lnTo>
                    <a:pt x="3006" y="1224"/>
                  </a:lnTo>
                  <a:lnTo>
                    <a:pt x="3000" y="1230"/>
                  </a:lnTo>
                  <a:lnTo>
                    <a:pt x="3000" y="1242"/>
                  </a:lnTo>
                  <a:lnTo>
                    <a:pt x="2988" y="1224"/>
                  </a:lnTo>
                  <a:lnTo>
                    <a:pt x="2952" y="1224"/>
                  </a:lnTo>
                  <a:lnTo>
                    <a:pt x="2940" y="1218"/>
                  </a:lnTo>
                  <a:lnTo>
                    <a:pt x="2934" y="1212"/>
                  </a:lnTo>
                  <a:lnTo>
                    <a:pt x="2928" y="1200"/>
                  </a:lnTo>
                  <a:lnTo>
                    <a:pt x="2916" y="1194"/>
                  </a:lnTo>
                  <a:lnTo>
                    <a:pt x="2910" y="1182"/>
                  </a:lnTo>
                  <a:lnTo>
                    <a:pt x="2910" y="1140"/>
                  </a:lnTo>
                  <a:lnTo>
                    <a:pt x="2928" y="1140"/>
                  </a:lnTo>
                  <a:lnTo>
                    <a:pt x="2940" y="1152"/>
                  </a:lnTo>
                  <a:lnTo>
                    <a:pt x="2946" y="1152"/>
                  </a:lnTo>
                  <a:lnTo>
                    <a:pt x="2952" y="1146"/>
                  </a:lnTo>
                  <a:lnTo>
                    <a:pt x="2952" y="1140"/>
                  </a:lnTo>
                  <a:lnTo>
                    <a:pt x="2958" y="1134"/>
                  </a:lnTo>
                  <a:lnTo>
                    <a:pt x="2964" y="1134"/>
                  </a:lnTo>
                  <a:lnTo>
                    <a:pt x="2970" y="1140"/>
                  </a:lnTo>
                  <a:lnTo>
                    <a:pt x="2982" y="1140"/>
                  </a:lnTo>
                  <a:lnTo>
                    <a:pt x="2994" y="1134"/>
                  </a:lnTo>
                  <a:lnTo>
                    <a:pt x="3000" y="1128"/>
                  </a:lnTo>
                  <a:lnTo>
                    <a:pt x="3000" y="1116"/>
                  </a:lnTo>
                  <a:lnTo>
                    <a:pt x="2994" y="1110"/>
                  </a:lnTo>
                  <a:lnTo>
                    <a:pt x="2994" y="1086"/>
                  </a:lnTo>
                  <a:lnTo>
                    <a:pt x="3000" y="1074"/>
                  </a:lnTo>
                  <a:lnTo>
                    <a:pt x="3000" y="1068"/>
                  </a:lnTo>
                  <a:lnTo>
                    <a:pt x="3036" y="1068"/>
                  </a:lnTo>
                  <a:lnTo>
                    <a:pt x="3042" y="1062"/>
                  </a:lnTo>
                  <a:lnTo>
                    <a:pt x="3048" y="1050"/>
                  </a:lnTo>
                  <a:lnTo>
                    <a:pt x="3048" y="1038"/>
                  </a:lnTo>
                  <a:lnTo>
                    <a:pt x="3054" y="1032"/>
                  </a:lnTo>
                  <a:lnTo>
                    <a:pt x="3054" y="1026"/>
                  </a:lnTo>
                  <a:lnTo>
                    <a:pt x="3072" y="1014"/>
                  </a:lnTo>
                  <a:lnTo>
                    <a:pt x="3060" y="1002"/>
                  </a:lnTo>
                  <a:lnTo>
                    <a:pt x="3096" y="1014"/>
                  </a:lnTo>
                  <a:lnTo>
                    <a:pt x="3114" y="996"/>
                  </a:lnTo>
                  <a:lnTo>
                    <a:pt x="3126" y="1002"/>
                  </a:lnTo>
                  <a:lnTo>
                    <a:pt x="3132" y="1014"/>
                  </a:lnTo>
                  <a:lnTo>
                    <a:pt x="3144" y="1020"/>
                  </a:lnTo>
                  <a:lnTo>
                    <a:pt x="3156" y="1044"/>
                  </a:lnTo>
                  <a:lnTo>
                    <a:pt x="3156" y="1050"/>
                  </a:lnTo>
                  <a:lnTo>
                    <a:pt x="3144" y="1074"/>
                  </a:lnTo>
                  <a:lnTo>
                    <a:pt x="3126" y="1092"/>
                  </a:lnTo>
                  <a:lnTo>
                    <a:pt x="3126" y="1104"/>
                  </a:lnTo>
                  <a:lnTo>
                    <a:pt x="3132" y="1116"/>
                  </a:lnTo>
                  <a:lnTo>
                    <a:pt x="3144" y="1128"/>
                  </a:lnTo>
                  <a:lnTo>
                    <a:pt x="3150" y="1128"/>
                  </a:lnTo>
                  <a:lnTo>
                    <a:pt x="3162" y="1122"/>
                  </a:lnTo>
                  <a:lnTo>
                    <a:pt x="3168" y="1122"/>
                  </a:lnTo>
                  <a:lnTo>
                    <a:pt x="3162" y="1152"/>
                  </a:lnTo>
                  <a:lnTo>
                    <a:pt x="3144" y="1170"/>
                  </a:lnTo>
                  <a:lnTo>
                    <a:pt x="3144" y="1176"/>
                  </a:lnTo>
                  <a:lnTo>
                    <a:pt x="3150" y="1176"/>
                  </a:lnTo>
                  <a:lnTo>
                    <a:pt x="3162" y="1170"/>
                  </a:lnTo>
                  <a:lnTo>
                    <a:pt x="3168" y="1164"/>
                  </a:lnTo>
                  <a:lnTo>
                    <a:pt x="3180" y="1158"/>
                  </a:lnTo>
                  <a:lnTo>
                    <a:pt x="3186" y="1158"/>
                  </a:lnTo>
                  <a:lnTo>
                    <a:pt x="3198" y="1146"/>
                  </a:lnTo>
                  <a:lnTo>
                    <a:pt x="3198" y="1122"/>
                  </a:lnTo>
                  <a:lnTo>
                    <a:pt x="3204" y="1122"/>
                  </a:lnTo>
                  <a:lnTo>
                    <a:pt x="3210" y="1116"/>
                  </a:lnTo>
                  <a:lnTo>
                    <a:pt x="3258" y="1092"/>
                  </a:lnTo>
                  <a:lnTo>
                    <a:pt x="3264" y="1086"/>
                  </a:lnTo>
                  <a:lnTo>
                    <a:pt x="3306" y="1086"/>
                  </a:lnTo>
                  <a:lnTo>
                    <a:pt x="3312" y="1074"/>
                  </a:lnTo>
                  <a:lnTo>
                    <a:pt x="3312" y="1062"/>
                  </a:lnTo>
                  <a:lnTo>
                    <a:pt x="3318" y="1056"/>
                  </a:lnTo>
                  <a:lnTo>
                    <a:pt x="3324" y="1044"/>
                  </a:lnTo>
                  <a:lnTo>
                    <a:pt x="3360" y="1026"/>
                  </a:lnTo>
                  <a:lnTo>
                    <a:pt x="3372" y="1014"/>
                  </a:lnTo>
                  <a:lnTo>
                    <a:pt x="3390" y="978"/>
                  </a:lnTo>
                  <a:lnTo>
                    <a:pt x="3390" y="948"/>
                  </a:lnTo>
                  <a:lnTo>
                    <a:pt x="3396" y="942"/>
                  </a:lnTo>
                  <a:lnTo>
                    <a:pt x="3396" y="936"/>
                  </a:lnTo>
                  <a:lnTo>
                    <a:pt x="3408" y="936"/>
                  </a:lnTo>
                  <a:lnTo>
                    <a:pt x="3420" y="942"/>
                  </a:lnTo>
                  <a:lnTo>
                    <a:pt x="3432" y="954"/>
                  </a:lnTo>
                  <a:lnTo>
                    <a:pt x="3444" y="954"/>
                  </a:lnTo>
                  <a:lnTo>
                    <a:pt x="3456" y="960"/>
                  </a:lnTo>
                  <a:lnTo>
                    <a:pt x="3504" y="960"/>
                  </a:lnTo>
                  <a:lnTo>
                    <a:pt x="3504" y="948"/>
                  </a:lnTo>
                  <a:lnTo>
                    <a:pt x="3498" y="948"/>
                  </a:lnTo>
                  <a:lnTo>
                    <a:pt x="3474" y="924"/>
                  </a:lnTo>
                  <a:lnTo>
                    <a:pt x="3474" y="912"/>
                  </a:lnTo>
                  <a:lnTo>
                    <a:pt x="3480" y="906"/>
                  </a:lnTo>
                  <a:lnTo>
                    <a:pt x="3486" y="912"/>
                  </a:lnTo>
                  <a:lnTo>
                    <a:pt x="3510" y="912"/>
                  </a:lnTo>
                  <a:lnTo>
                    <a:pt x="3522" y="918"/>
                  </a:lnTo>
                  <a:lnTo>
                    <a:pt x="3534" y="912"/>
                  </a:lnTo>
                  <a:lnTo>
                    <a:pt x="3540" y="900"/>
                  </a:lnTo>
                  <a:lnTo>
                    <a:pt x="3540" y="894"/>
                  </a:lnTo>
                  <a:lnTo>
                    <a:pt x="3534" y="882"/>
                  </a:lnTo>
                  <a:lnTo>
                    <a:pt x="3558" y="882"/>
                  </a:lnTo>
                  <a:lnTo>
                    <a:pt x="3558" y="864"/>
                  </a:lnTo>
                  <a:lnTo>
                    <a:pt x="3552" y="852"/>
                  </a:lnTo>
                  <a:lnTo>
                    <a:pt x="3546" y="846"/>
                  </a:lnTo>
                  <a:lnTo>
                    <a:pt x="3546" y="840"/>
                  </a:lnTo>
                  <a:lnTo>
                    <a:pt x="3576" y="840"/>
                  </a:lnTo>
                  <a:lnTo>
                    <a:pt x="3594" y="864"/>
                  </a:lnTo>
                  <a:lnTo>
                    <a:pt x="3600" y="840"/>
                  </a:lnTo>
                  <a:lnTo>
                    <a:pt x="3630" y="846"/>
                  </a:lnTo>
                  <a:lnTo>
                    <a:pt x="3624" y="810"/>
                  </a:lnTo>
                  <a:lnTo>
                    <a:pt x="3618" y="798"/>
                  </a:lnTo>
                  <a:lnTo>
                    <a:pt x="3606" y="786"/>
                  </a:lnTo>
                  <a:lnTo>
                    <a:pt x="3606" y="774"/>
                  </a:lnTo>
                  <a:lnTo>
                    <a:pt x="3600" y="756"/>
                  </a:lnTo>
                  <a:lnTo>
                    <a:pt x="3588" y="744"/>
                  </a:lnTo>
                  <a:lnTo>
                    <a:pt x="3576" y="726"/>
                  </a:lnTo>
                  <a:lnTo>
                    <a:pt x="3564" y="720"/>
                  </a:lnTo>
                  <a:lnTo>
                    <a:pt x="3552" y="708"/>
                  </a:lnTo>
                  <a:lnTo>
                    <a:pt x="3546" y="708"/>
                  </a:lnTo>
                  <a:lnTo>
                    <a:pt x="3540" y="696"/>
                  </a:lnTo>
                  <a:lnTo>
                    <a:pt x="3540" y="684"/>
                  </a:lnTo>
                  <a:lnTo>
                    <a:pt x="3564" y="684"/>
                  </a:lnTo>
                  <a:lnTo>
                    <a:pt x="3564" y="672"/>
                  </a:lnTo>
                  <a:lnTo>
                    <a:pt x="3558" y="666"/>
                  </a:lnTo>
                  <a:lnTo>
                    <a:pt x="3564" y="660"/>
                  </a:lnTo>
                  <a:lnTo>
                    <a:pt x="3588" y="660"/>
                  </a:lnTo>
                  <a:lnTo>
                    <a:pt x="3600" y="666"/>
                  </a:lnTo>
                  <a:lnTo>
                    <a:pt x="3618" y="672"/>
                  </a:lnTo>
                  <a:lnTo>
                    <a:pt x="3630" y="672"/>
                  </a:lnTo>
                  <a:lnTo>
                    <a:pt x="3642" y="678"/>
                  </a:lnTo>
                  <a:lnTo>
                    <a:pt x="3648" y="678"/>
                  </a:lnTo>
                  <a:lnTo>
                    <a:pt x="3654" y="672"/>
                  </a:lnTo>
                  <a:lnTo>
                    <a:pt x="3654" y="660"/>
                  </a:lnTo>
                  <a:lnTo>
                    <a:pt x="3648" y="648"/>
                  </a:lnTo>
                  <a:lnTo>
                    <a:pt x="3648" y="630"/>
                  </a:lnTo>
                  <a:lnTo>
                    <a:pt x="3654" y="630"/>
                  </a:lnTo>
                  <a:lnTo>
                    <a:pt x="3660" y="624"/>
                  </a:lnTo>
                  <a:close/>
                </a:path>
              </a:pathLst>
            </a:custGeom>
            <a:solidFill>
              <a:srgbClr val="2F4B3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FF0000"/>
                </a:solidFill>
              </a:endParaRPr>
            </a:p>
          </p:txBody>
        </p:sp>
      </p:grpSp>
      <p:grpSp>
        <p:nvGrpSpPr>
          <p:cNvPr id="138" name="South_West_Europe">
            <a:extLst>
              <a:ext uri="{FF2B5EF4-FFF2-40B4-BE49-F238E27FC236}">
                <a16:creationId xmlns:a16="http://schemas.microsoft.com/office/drawing/2014/main" id="{FBF7519E-D1A9-4C9C-B365-CE15ADA825C2}"/>
              </a:ext>
            </a:extLst>
          </p:cNvPr>
          <p:cNvGrpSpPr>
            <a:grpSpLocks/>
          </p:cNvGrpSpPr>
          <p:nvPr userDrawn="1"/>
        </p:nvGrpSpPr>
        <p:grpSpPr bwMode="auto">
          <a:xfrm>
            <a:off x="5173663" y="2427288"/>
            <a:ext cx="706437" cy="860425"/>
            <a:chOff x="5172930" y="2675369"/>
            <a:chExt cx="706729" cy="859898"/>
          </a:xfrm>
        </p:grpSpPr>
        <p:sp>
          <p:nvSpPr>
            <p:cNvPr id="139" name="Switzerland" descr="© INSCALE GmbH, 05.05.2010&#10;http://www.presentationload.com/">
              <a:extLst>
                <a:ext uri="{FF2B5EF4-FFF2-40B4-BE49-F238E27FC236}">
                  <a16:creationId xmlns:a16="http://schemas.microsoft.com/office/drawing/2014/main" id="{B88EC16F-06CF-4FF6-ABF1-69AEAAF14ED4}"/>
                </a:ext>
              </a:extLst>
            </p:cNvPr>
            <p:cNvSpPr>
              <a:spLocks/>
            </p:cNvSpPr>
            <p:nvPr/>
          </p:nvSpPr>
          <p:spPr bwMode="gray">
            <a:xfrm>
              <a:off x="5752607" y="2794358"/>
              <a:ext cx="127052" cy="69807"/>
            </a:xfrm>
            <a:custGeom>
              <a:avLst/>
              <a:gdLst>
                <a:gd name="T0" fmla="*/ 2147483647 w 288"/>
                <a:gd name="T1" fmla="*/ 2147483647 h 162"/>
                <a:gd name="T2" fmla="*/ 2147483647 w 288"/>
                <a:gd name="T3" fmla="*/ 2147483647 h 162"/>
                <a:gd name="T4" fmla="*/ 2147483647 w 288"/>
                <a:gd name="T5" fmla="*/ 2147483647 h 162"/>
                <a:gd name="T6" fmla="*/ 2147483647 w 288"/>
                <a:gd name="T7" fmla="*/ 2147483647 h 162"/>
                <a:gd name="T8" fmla="*/ 2147483647 w 288"/>
                <a:gd name="T9" fmla="*/ 2147483647 h 162"/>
                <a:gd name="T10" fmla="*/ 2147483647 w 288"/>
                <a:gd name="T11" fmla="*/ 2147483647 h 162"/>
                <a:gd name="T12" fmla="*/ 2147483647 w 288"/>
                <a:gd name="T13" fmla="*/ 2147483647 h 162"/>
                <a:gd name="T14" fmla="*/ 0 w 288"/>
                <a:gd name="T15" fmla="*/ 2147483647 h 162"/>
                <a:gd name="T16" fmla="*/ 2147483647 w 288"/>
                <a:gd name="T17" fmla="*/ 2147483647 h 162"/>
                <a:gd name="T18" fmla="*/ 2147483647 w 288"/>
                <a:gd name="T19" fmla="*/ 2147483647 h 162"/>
                <a:gd name="T20" fmla="*/ 2147483647 w 288"/>
                <a:gd name="T21" fmla="*/ 2147483647 h 162"/>
                <a:gd name="T22" fmla="*/ 2147483647 w 288"/>
                <a:gd name="T23" fmla="*/ 2147483647 h 162"/>
                <a:gd name="T24" fmla="*/ 2147483647 w 288"/>
                <a:gd name="T25" fmla="*/ 2147483647 h 162"/>
                <a:gd name="T26" fmla="*/ 2147483647 w 288"/>
                <a:gd name="T27" fmla="*/ 2147483647 h 162"/>
                <a:gd name="T28" fmla="*/ 2147483647 w 288"/>
                <a:gd name="T29" fmla="*/ 2147483647 h 162"/>
                <a:gd name="T30" fmla="*/ 2147483647 w 288"/>
                <a:gd name="T31" fmla="*/ 2147483647 h 162"/>
                <a:gd name="T32" fmla="*/ 2147483647 w 288"/>
                <a:gd name="T33" fmla="*/ 2147483647 h 162"/>
                <a:gd name="T34" fmla="*/ 2147483647 w 288"/>
                <a:gd name="T35" fmla="*/ 2147483647 h 162"/>
                <a:gd name="T36" fmla="*/ 2147483647 w 288"/>
                <a:gd name="T37" fmla="*/ 2147483647 h 162"/>
                <a:gd name="T38" fmla="*/ 2147483647 w 288"/>
                <a:gd name="T39" fmla="*/ 2147483647 h 162"/>
                <a:gd name="T40" fmla="*/ 2147483647 w 288"/>
                <a:gd name="T41" fmla="*/ 2147483647 h 162"/>
                <a:gd name="T42" fmla="*/ 2147483647 w 288"/>
                <a:gd name="T43" fmla="*/ 2147483647 h 162"/>
                <a:gd name="T44" fmla="*/ 2147483647 w 288"/>
                <a:gd name="T45" fmla="*/ 2147483647 h 162"/>
                <a:gd name="T46" fmla="*/ 2147483647 w 288"/>
                <a:gd name="T47" fmla="*/ 2147483647 h 162"/>
                <a:gd name="T48" fmla="*/ 2147483647 w 288"/>
                <a:gd name="T49" fmla="*/ 2147483647 h 162"/>
                <a:gd name="T50" fmla="*/ 2147483647 w 288"/>
                <a:gd name="T51" fmla="*/ 2147483647 h 162"/>
                <a:gd name="T52" fmla="*/ 2147483647 w 288"/>
                <a:gd name="T53" fmla="*/ 2147483647 h 162"/>
                <a:gd name="T54" fmla="*/ 2147483647 w 288"/>
                <a:gd name="T55" fmla="*/ 2147483647 h 162"/>
                <a:gd name="T56" fmla="*/ 2147483647 w 288"/>
                <a:gd name="T57" fmla="*/ 2147483647 h 162"/>
                <a:gd name="T58" fmla="*/ 2147483647 w 288"/>
                <a:gd name="T59" fmla="*/ 2147483647 h 162"/>
                <a:gd name="T60" fmla="*/ 2147483647 w 288"/>
                <a:gd name="T61" fmla="*/ 2147483647 h 162"/>
                <a:gd name="T62" fmla="*/ 2147483647 w 288"/>
                <a:gd name="T63" fmla="*/ 2147483647 h 162"/>
                <a:gd name="T64" fmla="*/ 2147483647 w 288"/>
                <a:gd name="T65" fmla="*/ 2147483647 h 162"/>
                <a:gd name="T66" fmla="*/ 2147483647 w 288"/>
                <a:gd name="T67" fmla="*/ 0 h 162"/>
                <a:gd name="T68" fmla="*/ 2147483647 w 288"/>
                <a:gd name="T69" fmla="*/ 2147483647 h 162"/>
                <a:gd name="T70" fmla="*/ 2147483647 w 288"/>
                <a:gd name="T71" fmla="*/ 2147483647 h 162"/>
                <a:gd name="T72" fmla="*/ 2147483647 w 288"/>
                <a:gd name="T73" fmla="*/ 2147483647 h 162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288"/>
                <a:gd name="T112" fmla="*/ 0 h 162"/>
                <a:gd name="T113" fmla="*/ 288 w 288"/>
                <a:gd name="T114" fmla="*/ 162 h 162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288" h="162">
                  <a:moveTo>
                    <a:pt x="132" y="24"/>
                  </a:moveTo>
                  <a:lnTo>
                    <a:pt x="96" y="24"/>
                  </a:lnTo>
                  <a:lnTo>
                    <a:pt x="90" y="42"/>
                  </a:lnTo>
                  <a:lnTo>
                    <a:pt x="72" y="30"/>
                  </a:lnTo>
                  <a:lnTo>
                    <a:pt x="66" y="42"/>
                  </a:lnTo>
                  <a:lnTo>
                    <a:pt x="60" y="48"/>
                  </a:lnTo>
                  <a:lnTo>
                    <a:pt x="54" y="60"/>
                  </a:lnTo>
                  <a:lnTo>
                    <a:pt x="48" y="66"/>
                  </a:lnTo>
                  <a:lnTo>
                    <a:pt x="30" y="66"/>
                  </a:lnTo>
                  <a:lnTo>
                    <a:pt x="30" y="78"/>
                  </a:lnTo>
                  <a:lnTo>
                    <a:pt x="18" y="90"/>
                  </a:lnTo>
                  <a:lnTo>
                    <a:pt x="12" y="102"/>
                  </a:lnTo>
                  <a:lnTo>
                    <a:pt x="0" y="108"/>
                  </a:lnTo>
                  <a:lnTo>
                    <a:pt x="6" y="120"/>
                  </a:lnTo>
                  <a:lnTo>
                    <a:pt x="0" y="126"/>
                  </a:lnTo>
                  <a:lnTo>
                    <a:pt x="0" y="132"/>
                  </a:lnTo>
                  <a:lnTo>
                    <a:pt x="6" y="132"/>
                  </a:lnTo>
                  <a:lnTo>
                    <a:pt x="30" y="108"/>
                  </a:lnTo>
                  <a:lnTo>
                    <a:pt x="48" y="108"/>
                  </a:lnTo>
                  <a:lnTo>
                    <a:pt x="54" y="114"/>
                  </a:lnTo>
                  <a:lnTo>
                    <a:pt x="48" y="138"/>
                  </a:lnTo>
                  <a:lnTo>
                    <a:pt x="60" y="150"/>
                  </a:lnTo>
                  <a:lnTo>
                    <a:pt x="60" y="156"/>
                  </a:lnTo>
                  <a:lnTo>
                    <a:pt x="72" y="156"/>
                  </a:lnTo>
                  <a:lnTo>
                    <a:pt x="84" y="144"/>
                  </a:lnTo>
                  <a:lnTo>
                    <a:pt x="96" y="144"/>
                  </a:lnTo>
                  <a:lnTo>
                    <a:pt x="108" y="156"/>
                  </a:lnTo>
                  <a:lnTo>
                    <a:pt x="114" y="156"/>
                  </a:lnTo>
                  <a:lnTo>
                    <a:pt x="132" y="138"/>
                  </a:lnTo>
                  <a:lnTo>
                    <a:pt x="132" y="120"/>
                  </a:lnTo>
                  <a:lnTo>
                    <a:pt x="138" y="114"/>
                  </a:lnTo>
                  <a:lnTo>
                    <a:pt x="150" y="114"/>
                  </a:lnTo>
                  <a:lnTo>
                    <a:pt x="156" y="120"/>
                  </a:lnTo>
                  <a:lnTo>
                    <a:pt x="156" y="126"/>
                  </a:lnTo>
                  <a:lnTo>
                    <a:pt x="162" y="132"/>
                  </a:lnTo>
                  <a:lnTo>
                    <a:pt x="162" y="138"/>
                  </a:lnTo>
                  <a:lnTo>
                    <a:pt x="168" y="138"/>
                  </a:lnTo>
                  <a:lnTo>
                    <a:pt x="192" y="162"/>
                  </a:lnTo>
                  <a:lnTo>
                    <a:pt x="192" y="144"/>
                  </a:lnTo>
                  <a:lnTo>
                    <a:pt x="204" y="132"/>
                  </a:lnTo>
                  <a:lnTo>
                    <a:pt x="210" y="108"/>
                  </a:lnTo>
                  <a:lnTo>
                    <a:pt x="222" y="126"/>
                  </a:lnTo>
                  <a:lnTo>
                    <a:pt x="240" y="120"/>
                  </a:lnTo>
                  <a:lnTo>
                    <a:pt x="258" y="132"/>
                  </a:lnTo>
                  <a:lnTo>
                    <a:pt x="264" y="120"/>
                  </a:lnTo>
                  <a:lnTo>
                    <a:pt x="252" y="108"/>
                  </a:lnTo>
                  <a:lnTo>
                    <a:pt x="252" y="102"/>
                  </a:lnTo>
                  <a:lnTo>
                    <a:pt x="276" y="102"/>
                  </a:lnTo>
                  <a:lnTo>
                    <a:pt x="282" y="84"/>
                  </a:lnTo>
                  <a:lnTo>
                    <a:pt x="288" y="84"/>
                  </a:lnTo>
                  <a:lnTo>
                    <a:pt x="288" y="78"/>
                  </a:lnTo>
                  <a:lnTo>
                    <a:pt x="276" y="66"/>
                  </a:lnTo>
                  <a:lnTo>
                    <a:pt x="270" y="66"/>
                  </a:lnTo>
                  <a:lnTo>
                    <a:pt x="252" y="84"/>
                  </a:lnTo>
                  <a:lnTo>
                    <a:pt x="246" y="84"/>
                  </a:lnTo>
                  <a:lnTo>
                    <a:pt x="246" y="66"/>
                  </a:lnTo>
                  <a:lnTo>
                    <a:pt x="210" y="66"/>
                  </a:lnTo>
                  <a:lnTo>
                    <a:pt x="210" y="60"/>
                  </a:lnTo>
                  <a:lnTo>
                    <a:pt x="216" y="48"/>
                  </a:lnTo>
                  <a:lnTo>
                    <a:pt x="222" y="42"/>
                  </a:lnTo>
                  <a:lnTo>
                    <a:pt x="228" y="42"/>
                  </a:lnTo>
                  <a:lnTo>
                    <a:pt x="228" y="30"/>
                  </a:lnTo>
                  <a:lnTo>
                    <a:pt x="216" y="30"/>
                  </a:lnTo>
                  <a:lnTo>
                    <a:pt x="210" y="18"/>
                  </a:lnTo>
                  <a:lnTo>
                    <a:pt x="192" y="12"/>
                  </a:lnTo>
                  <a:lnTo>
                    <a:pt x="180" y="12"/>
                  </a:lnTo>
                  <a:lnTo>
                    <a:pt x="174" y="6"/>
                  </a:lnTo>
                  <a:lnTo>
                    <a:pt x="162" y="0"/>
                  </a:lnTo>
                  <a:lnTo>
                    <a:pt x="156" y="0"/>
                  </a:lnTo>
                  <a:lnTo>
                    <a:pt x="150" y="6"/>
                  </a:lnTo>
                  <a:lnTo>
                    <a:pt x="150" y="18"/>
                  </a:lnTo>
                  <a:lnTo>
                    <a:pt x="156" y="24"/>
                  </a:lnTo>
                  <a:lnTo>
                    <a:pt x="150" y="18"/>
                  </a:lnTo>
                  <a:lnTo>
                    <a:pt x="132" y="24"/>
                  </a:lnTo>
                  <a:close/>
                </a:path>
              </a:pathLst>
            </a:custGeom>
            <a:solidFill>
              <a:srgbClr val="658363"/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40" name="Spain" descr="© INSCALE GmbH, 05.05.2010&#10;http://www.presentationload.com/">
              <a:extLst>
                <a:ext uri="{FF2B5EF4-FFF2-40B4-BE49-F238E27FC236}">
                  <a16:creationId xmlns:a16="http://schemas.microsoft.com/office/drawing/2014/main" id="{3C81ABFE-FC60-4027-A2F5-4BDC8B4DF411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5309511" y="2938733"/>
              <a:ext cx="389098" cy="277642"/>
            </a:xfrm>
            <a:custGeom>
              <a:avLst/>
              <a:gdLst>
                <a:gd name="T0" fmla="*/ 2147483647 w 876"/>
                <a:gd name="T1" fmla="*/ 2147483647 h 618"/>
                <a:gd name="T2" fmla="*/ 2147483647 w 876"/>
                <a:gd name="T3" fmla="*/ 2147483647 h 618"/>
                <a:gd name="T4" fmla="*/ 2147483647 w 876"/>
                <a:gd name="T5" fmla="*/ 2147483647 h 618"/>
                <a:gd name="T6" fmla="*/ 2147483647 w 876"/>
                <a:gd name="T7" fmla="*/ 2147483647 h 618"/>
                <a:gd name="T8" fmla="*/ 2147483647 w 876"/>
                <a:gd name="T9" fmla="*/ 2147483647 h 618"/>
                <a:gd name="T10" fmla="*/ 2147483647 w 876"/>
                <a:gd name="T11" fmla="*/ 2147483647 h 618"/>
                <a:gd name="T12" fmla="*/ 2147483647 w 876"/>
                <a:gd name="T13" fmla="*/ 2147483647 h 618"/>
                <a:gd name="T14" fmla="*/ 2147483647 w 876"/>
                <a:gd name="T15" fmla="*/ 2147483647 h 618"/>
                <a:gd name="T16" fmla="*/ 2147483647 w 876"/>
                <a:gd name="T17" fmla="*/ 2147483647 h 618"/>
                <a:gd name="T18" fmla="*/ 2147483647 w 876"/>
                <a:gd name="T19" fmla="*/ 2147483647 h 618"/>
                <a:gd name="T20" fmla="*/ 2147483647 w 876"/>
                <a:gd name="T21" fmla="*/ 2147483647 h 618"/>
                <a:gd name="T22" fmla="*/ 2147483647 w 876"/>
                <a:gd name="T23" fmla="*/ 2147483647 h 618"/>
                <a:gd name="T24" fmla="*/ 2147483647 w 876"/>
                <a:gd name="T25" fmla="*/ 2147483647 h 618"/>
                <a:gd name="T26" fmla="*/ 2147483647 w 876"/>
                <a:gd name="T27" fmla="*/ 2147483647 h 618"/>
                <a:gd name="T28" fmla="*/ 2147483647 w 876"/>
                <a:gd name="T29" fmla="*/ 2147483647 h 618"/>
                <a:gd name="T30" fmla="*/ 2147483647 w 876"/>
                <a:gd name="T31" fmla="*/ 2147483647 h 618"/>
                <a:gd name="T32" fmla="*/ 2147483647 w 876"/>
                <a:gd name="T33" fmla="*/ 2147483647 h 618"/>
                <a:gd name="T34" fmla="*/ 2147483647 w 876"/>
                <a:gd name="T35" fmla="*/ 2147483647 h 618"/>
                <a:gd name="T36" fmla="*/ 2147483647 w 876"/>
                <a:gd name="T37" fmla="*/ 2147483647 h 618"/>
                <a:gd name="T38" fmla="*/ 2147483647 w 876"/>
                <a:gd name="T39" fmla="*/ 2147483647 h 618"/>
                <a:gd name="T40" fmla="*/ 2147483647 w 876"/>
                <a:gd name="T41" fmla="*/ 0 h 618"/>
                <a:gd name="T42" fmla="*/ 2147483647 w 876"/>
                <a:gd name="T43" fmla="*/ 2147483647 h 618"/>
                <a:gd name="T44" fmla="*/ 0 w 876"/>
                <a:gd name="T45" fmla="*/ 2147483647 h 618"/>
                <a:gd name="T46" fmla="*/ 2147483647 w 876"/>
                <a:gd name="T47" fmla="*/ 2147483647 h 618"/>
                <a:gd name="T48" fmla="*/ 2147483647 w 876"/>
                <a:gd name="T49" fmla="*/ 2147483647 h 618"/>
                <a:gd name="T50" fmla="*/ 2147483647 w 876"/>
                <a:gd name="T51" fmla="*/ 2147483647 h 618"/>
                <a:gd name="T52" fmla="*/ 2147483647 w 876"/>
                <a:gd name="T53" fmla="*/ 2147483647 h 618"/>
                <a:gd name="T54" fmla="*/ 2147483647 w 876"/>
                <a:gd name="T55" fmla="*/ 2147483647 h 618"/>
                <a:gd name="T56" fmla="*/ 2147483647 w 876"/>
                <a:gd name="T57" fmla="*/ 2147483647 h 618"/>
                <a:gd name="T58" fmla="*/ 2147483647 w 876"/>
                <a:gd name="T59" fmla="*/ 2147483647 h 618"/>
                <a:gd name="T60" fmla="*/ 2147483647 w 876"/>
                <a:gd name="T61" fmla="*/ 2147483647 h 618"/>
                <a:gd name="T62" fmla="*/ 2147483647 w 876"/>
                <a:gd name="T63" fmla="*/ 2147483647 h 618"/>
                <a:gd name="T64" fmla="*/ 2147483647 w 876"/>
                <a:gd name="T65" fmla="*/ 2147483647 h 618"/>
                <a:gd name="T66" fmla="*/ 2147483647 w 876"/>
                <a:gd name="T67" fmla="*/ 2147483647 h 618"/>
                <a:gd name="T68" fmla="*/ 2147483647 w 876"/>
                <a:gd name="T69" fmla="*/ 2147483647 h 618"/>
                <a:gd name="T70" fmla="*/ 2147483647 w 876"/>
                <a:gd name="T71" fmla="*/ 2147483647 h 618"/>
                <a:gd name="T72" fmla="*/ 2147483647 w 876"/>
                <a:gd name="T73" fmla="*/ 2147483647 h 618"/>
                <a:gd name="T74" fmla="*/ 2147483647 w 876"/>
                <a:gd name="T75" fmla="*/ 2147483647 h 618"/>
                <a:gd name="T76" fmla="*/ 2147483647 w 876"/>
                <a:gd name="T77" fmla="*/ 2147483647 h 618"/>
                <a:gd name="T78" fmla="*/ 2147483647 w 876"/>
                <a:gd name="T79" fmla="*/ 2147483647 h 618"/>
                <a:gd name="T80" fmla="*/ 2147483647 w 876"/>
                <a:gd name="T81" fmla="*/ 2147483647 h 618"/>
                <a:gd name="T82" fmla="*/ 2147483647 w 876"/>
                <a:gd name="T83" fmla="*/ 2147483647 h 618"/>
                <a:gd name="T84" fmla="*/ 2147483647 w 876"/>
                <a:gd name="T85" fmla="*/ 2147483647 h 618"/>
                <a:gd name="T86" fmla="*/ 2147483647 w 876"/>
                <a:gd name="T87" fmla="*/ 2147483647 h 618"/>
                <a:gd name="T88" fmla="*/ 2147483647 w 876"/>
                <a:gd name="T89" fmla="*/ 2147483647 h 618"/>
                <a:gd name="T90" fmla="*/ 2147483647 w 876"/>
                <a:gd name="T91" fmla="*/ 2147483647 h 618"/>
                <a:gd name="T92" fmla="*/ 2147483647 w 876"/>
                <a:gd name="T93" fmla="*/ 2147483647 h 618"/>
                <a:gd name="T94" fmla="*/ 2147483647 w 876"/>
                <a:gd name="T95" fmla="*/ 2147483647 h 618"/>
                <a:gd name="T96" fmla="*/ 2147483647 w 876"/>
                <a:gd name="T97" fmla="*/ 2147483647 h 618"/>
                <a:gd name="T98" fmla="*/ 2147483647 w 876"/>
                <a:gd name="T99" fmla="*/ 2147483647 h 618"/>
                <a:gd name="T100" fmla="*/ 2147483647 w 876"/>
                <a:gd name="T101" fmla="*/ 2147483647 h 618"/>
                <a:gd name="T102" fmla="*/ 2147483647 w 876"/>
                <a:gd name="T103" fmla="*/ 2147483647 h 618"/>
                <a:gd name="T104" fmla="*/ 2147483647 w 876"/>
                <a:gd name="T105" fmla="*/ 2147483647 h 618"/>
                <a:gd name="T106" fmla="*/ 2147483647 w 876"/>
                <a:gd name="T107" fmla="*/ 2147483647 h 618"/>
                <a:gd name="T108" fmla="*/ 2147483647 w 876"/>
                <a:gd name="T109" fmla="*/ 2147483647 h 618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876"/>
                <a:gd name="T166" fmla="*/ 0 h 618"/>
                <a:gd name="T167" fmla="*/ 876 w 876"/>
                <a:gd name="T168" fmla="*/ 618 h 618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876" h="618">
                  <a:moveTo>
                    <a:pt x="804" y="318"/>
                  </a:moveTo>
                  <a:lnTo>
                    <a:pt x="798" y="312"/>
                  </a:lnTo>
                  <a:lnTo>
                    <a:pt x="798" y="306"/>
                  </a:lnTo>
                  <a:lnTo>
                    <a:pt x="786" y="306"/>
                  </a:lnTo>
                  <a:lnTo>
                    <a:pt x="762" y="318"/>
                  </a:lnTo>
                  <a:lnTo>
                    <a:pt x="750" y="330"/>
                  </a:lnTo>
                  <a:lnTo>
                    <a:pt x="750" y="336"/>
                  </a:lnTo>
                  <a:lnTo>
                    <a:pt x="756" y="342"/>
                  </a:lnTo>
                  <a:lnTo>
                    <a:pt x="768" y="342"/>
                  </a:lnTo>
                  <a:lnTo>
                    <a:pt x="774" y="348"/>
                  </a:lnTo>
                  <a:lnTo>
                    <a:pt x="774" y="354"/>
                  </a:lnTo>
                  <a:lnTo>
                    <a:pt x="804" y="354"/>
                  </a:lnTo>
                  <a:lnTo>
                    <a:pt x="816" y="342"/>
                  </a:lnTo>
                  <a:lnTo>
                    <a:pt x="816" y="324"/>
                  </a:lnTo>
                  <a:lnTo>
                    <a:pt x="810" y="318"/>
                  </a:lnTo>
                  <a:lnTo>
                    <a:pt x="804" y="318"/>
                  </a:lnTo>
                  <a:close/>
                  <a:moveTo>
                    <a:pt x="672" y="390"/>
                  </a:moveTo>
                  <a:lnTo>
                    <a:pt x="678" y="396"/>
                  </a:lnTo>
                  <a:lnTo>
                    <a:pt x="684" y="396"/>
                  </a:lnTo>
                  <a:lnTo>
                    <a:pt x="690" y="390"/>
                  </a:lnTo>
                  <a:lnTo>
                    <a:pt x="690" y="372"/>
                  </a:lnTo>
                  <a:lnTo>
                    <a:pt x="684" y="372"/>
                  </a:lnTo>
                  <a:lnTo>
                    <a:pt x="672" y="384"/>
                  </a:lnTo>
                  <a:lnTo>
                    <a:pt x="672" y="390"/>
                  </a:lnTo>
                  <a:close/>
                  <a:moveTo>
                    <a:pt x="840" y="300"/>
                  </a:moveTo>
                  <a:lnTo>
                    <a:pt x="840" y="306"/>
                  </a:lnTo>
                  <a:lnTo>
                    <a:pt x="852" y="318"/>
                  </a:lnTo>
                  <a:lnTo>
                    <a:pt x="870" y="318"/>
                  </a:lnTo>
                  <a:lnTo>
                    <a:pt x="876" y="312"/>
                  </a:lnTo>
                  <a:lnTo>
                    <a:pt x="864" y="300"/>
                  </a:lnTo>
                  <a:lnTo>
                    <a:pt x="852" y="300"/>
                  </a:lnTo>
                  <a:lnTo>
                    <a:pt x="846" y="294"/>
                  </a:lnTo>
                  <a:lnTo>
                    <a:pt x="840" y="300"/>
                  </a:lnTo>
                  <a:close/>
                  <a:moveTo>
                    <a:pt x="804" y="150"/>
                  </a:moveTo>
                  <a:lnTo>
                    <a:pt x="798" y="138"/>
                  </a:lnTo>
                  <a:lnTo>
                    <a:pt x="798" y="132"/>
                  </a:lnTo>
                  <a:lnTo>
                    <a:pt x="810" y="120"/>
                  </a:lnTo>
                  <a:lnTo>
                    <a:pt x="798" y="114"/>
                  </a:lnTo>
                  <a:lnTo>
                    <a:pt x="792" y="108"/>
                  </a:lnTo>
                  <a:lnTo>
                    <a:pt x="792" y="102"/>
                  </a:lnTo>
                  <a:lnTo>
                    <a:pt x="780" y="102"/>
                  </a:lnTo>
                  <a:lnTo>
                    <a:pt x="780" y="108"/>
                  </a:lnTo>
                  <a:lnTo>
                    <a:pt x="774" y="114"/>
                  </a:lnTo>
                  <a:lnTo>
                    <a:pt x="756" y="114"/>
                  </a:lnTo>
                  <a:lnTo>
                    <a:pt x="750" y="108"/>
                  </a:lnTo>
                  <a:lnTo>
                    <a:pt x="726" y="108"/>
                  </a:lnTo>
                  <a:lnTo>
                    <a:pt x="726" y="102"/>
                  </a:lnTo>
                  <a:lnTo>
                    <a:pt x="708" y="102"/>
                  </a:lnTo>
                  <a:lnTo>
                    <a:pt x="696" y="108"/>
                  </a:lnTo>
                  <a:lnTo>
                    <a:pt x="690" y="84"/>
                  </a:lnTo>
                  <a:lnTo>
                    <a:pt x="672" y="84"/>
                  </a:lnTo>
                  <a:lnTo>
                    <a:pt x="672" y="78"/>
                  </a:lnTo>
                  <a:lnTo>
                    <a:pt x="666" y="72"/>
                  </a:lnTo>
                  <a:lnTo>
                    <a:pt x="648" y="72"/>
                  </a:lnTo>
                  <a:lnTo>
                    <a:pt x="642" y="78"/>
                  </a:lnTo>
                  <a:lnTo>
                    <a:pt x="642" y="90"/>
                  </a:lnTo>
                  <a:lnTo>
                    <a:pt x="624" y="96"/>
                  </a:lnTo>
                  <a:lnTo>
                    <a:pt x="624" y="84"/>
                  </a:lnTo>
                  <a:lnTo>
                    <a:pt x="594" y="84"/>
                  </a:lnTo>
                  <a:lnTo>
                    <a:pt x="582" y="72"/>
                  </a:lnTo>
                  <a:lnTo>
                    <a:pt x="570" y="72"/>
                  </a:lnTo>
                  <a:lnTo>
                    <a:pt x="564" y="78"/>
                  </a:lnTo>
                  <a:lnTo>
                    <a:pt x="546" y="60"/>
                  </a:lnTo>
                  <a:lnTo>
                    <a:pt x="510" y="60"/>
                  </a:lnTo>
                  <a:lnTo>
                    <a:pt x="516" y="54"/>
                  </a:lnTo>
                  <a:lnTo>
                    <a:pt x="516" y="48"/>
                  </a:lnTo>
                  <a:lnTo>
                    <a:pt x="504" y="36"/>
                  </a:lnTo>
                  <a:lnTo>
                    <a:pt x="498" y="36"/>
                  </a:lnTo>
                  <a:lnTo>
                    <a:pt x="492" y="42"/>
                  </a:lnTo>
                  <a:lnTo>
                    <a:pt x="486" y="36"/>
                  </a:lnTo>
                  <a:lnTo>
                    <a:pt x="450" y="36"/>
                  </a:lnTo>
                  <a:lnTo>
                    <a:pt x="390" y="24"/>
                  </a:lnTo>
                  <a:lnTo>
                    <a:pt x="378" y="24"/>
                  </a:lnTo>
                  <a:lnTo>
                    <a:pt x="348" y="36"/>
                  </a:lnTo>
                  <a:lnTo>
                    <a:pt x="294" y="30"/>
                  </a:lnTo>
                  <a:lnTo>
                    <a:pt x="258" y="12"/>
                  </a:lnTo>
                  <a:lnTo>
                    <a:pt x="234" y="12"/>
                  </a:lnTo>
                  <a:lnTo>
                    <a:pt x="216" y="18"/>
                  </a:lnTo>
                  <a:lnTo>
                    <a:pt x="162" y="18"/>
                  </a:lnTo>
                  <a:lnTo>
                    <a:pt x="150" y="12"/>
                  </a:lnTo>
                  <a:lnTo>
                    <a:pt x="138" y="12"/>
                  </a:lnTo>
                  <a:lnTo>
                    <a:pt x="126" y="6"/>
                  </a:lnTo>
                  <a:lnTo>
                    <a:pt x="120" y="0"/>
                  </a:lnTo>
                  <a:lnTo>
                    <a:pt x="108" y="0"/>
                  </a:lnTo>
                  <a:lnTo>
                    <a:pt x="96" y="6"/>
                  </a:lnTo>
                  <a:lnTo>
                    <a:pt x="72" y="30"/>
                  </a:lnTo>
                  <a:lnTo>
                    <a:pt x="60" y="30"/>
                  </a:lnTo>
                  <a:lnTo>
                    <a:pt x="48" y="36"/>
                  </a:lnTo>
                  <a:lnTo>
                    <a:pt x="30" y="36"/>
                  </a:lnTo>
                  <a:lnTo>
                    <a:pt x="6" y="48"/>
                  </a:lnTo>
                  <a:lnTo>
                    <a:pt x="0" y="60"/>
                  </a:lnTo>
                  <a:lnTo>
                    <a:pt x="0" y="72"/>
                  </a:lnTo>
                  <a:lnTo>
                    <a:pt x="6" y="78"/>
                  </a:lnTo>
                  <a:lnTo>
                    <a:pt x="12" y="90"/>
                  </a:lnTo>
                  <a:lnTo>
                    <a:pt x="24" y="96"/>
                  </a:lnTo>
                  <a:lnTo>
                    <a:pt x="30" y="102"/>
                  </a:lnTo>
                  <a:lnTo>
                    <a:pt x="18" y="138"/>
                  </a:lnTo>
                  <a:lnTo>
                    <a:pt x="24" y="144"/>
                  </a:lnTo>
                  <a:lnTo>
                    <a:pt x="24" y="150"/>
                  </a:lnTo>
                  <a:lnTo>
                    <a:pt x="30" y="144"/>
                  </a:lnTo>
                  <a:lnTo>
                    <a:pt x="54" y="132"/>
                  </a:lnTo>
                  <a:lnTo>
                    <a:pt x="78" y="132"/>
                  </a:lnTo>
                  <a:lnTo>
                    <a:pt x="78" y="138"/>
                  </a:lnTo>
                  <a:lnTo>
                    <a:pt x="66" y="150"/>
                  </a:lnTo>
                  <a:lnTo>
                    <a:pt x="60" y="150"/>
                  </a:lnTo>
                  <a:lnTo>
                    <a:pt x="60" y="156"/>
                  </a:lnTo>
                  <a:lnTo>
                    <a:pt x="72" y="156"/>
                  </a:lnTo>
                  <a:lnTo>
                    <a:pt x="78" y="150"/>
                  </a:lnTo>
                  <a:lnTo>
                    <a:pt x="96" y="150"/>
                  </a:lnTo>
                  <a:lnTo>
                    <a:pt x="102" y="156"/>
                  </a:lnTo>
                  <a:lnTo>
                    <a:pt x="114" y="156"/>
                  </a:lnTo>
                  <a:lnTo>
                    <a:pt x="120" y="150"/>
                  </a:lnTo>
                  <a:lnTo>
                    <a:pt x="120" y="144"/>
                  </a:lnTo>
                  <a:lnTo>
                    <a:pt x="174" y="144"/>
                  </a:lnTo>
                  <a:lnTo>
                    <a:pt x="174" y="162"/>
                  </a:lnTo>
                  <a:lnTo>
                    <a:pt x="180" y="162"/>
                  </a:lnTo>
                  <a:lnTo>
                    <a:pt x="192" y="168"/>
                  </a:lnTo>
                  <a:lnTo>
                    <a:pt x="192" y="174"/>
                  </a:lnTo>
                  <a:lnTo>
                    <a:pt x="168" y="198"/>
                  </a:lnTo>
                  <a:lnTo>
                    <a:pt x="144" y="210"/>
                  </a:lnTo>
                  <a:lnTo>
                    <a:pt x="138" y="216"/>
                  </a:lnTo>
                  <a:lnTo>
                    <a:pt x="138" y="222"/>
                  </a:lnTo>
                  <a:lnTo>
                    <a:pt x="144" y="222"/>
                  </a:lnTo>
                  <a:lnTo>
                    <a:pt x="150" y="228"/>
                  </a:lnTo>
                  <a:lnTo>
                    <a:pt x="150" y="240"/>
                  </a:lnTo>
                  <a:lnTo>
                    <a:pt x="144" y="258"/>
                  </a:lnTo>
                  <a:lnTo>
                    <a:pt x="144" y="276"/>
                  </a:lnTo>
                  <a:lnTo>
                    <a:pt x="138" y="276"/>
                  </a:lnTo>
                  <a:lnTo>
                    <a:pt x="132" y="282"/>
                  </a:lnTo>
                  <a:lnTo>
                    <a:pt x="132" y="294"/>
                  </a:lnTo>
                  <a:lnTo>
                    <a:pt x="138" y="300"/>
                  </a:lnTo>
                  <a:lnTo>
                    <a:pt x="138" y="312"/>
                  </a:lnTo>
                  <a:lnTo>
                    <a:pt x="126" y="324"/>
                  </a:lnTo>
                  <a:lnTo>
                    <a:pt x="90" y="324"/>
                  </a:lnTo>
                  <a:lnTo>
                    <a:pt x="114" y="348"/>
                  </a:lnTo>
                  <a:lnTo>
                    <a:pt x="114" y="360"/>
                  </a:lnTo>
                  <a:lnTo>
                    <a:pt x="120" y="366"/>
                  </a:lnTo>
                  <a:lnTo>
                    <a:pt x="132" y="372"/>
                  </a:lnTo>
                  <a:lnTo>
                    <a:pt x="132" y="378"/>
                  </a:lnTo>
                  <a:lnTo>
                    <a:pt x="120" y="390"/>
                  </a:lnTo>
                  <a:lnTo>
                    <a:pt x="108" y="396"/>
                  </a:lnTo>
                  <a:lnTo>
                    <a:pt x="96" y="408"/>
                  </a:lnTo>
                  <a:lnTo>
                    <a:pt x="96" y="414"/>
                  </a:lnTo>
                  <a:lnTo>
                    <a:pt x="102" y="420"/>
                  </a:lnTo>
                  <a:lnTo>
                    <a:pt x="102" y="426"/>
                  </a:lnTo>
                  <a:lnTo>
                    <a:pt x="108" y="438"/>
                  </a:lnTo>
                  <a:lnTo>
                    <a:pt x="114" y="444"/>
                  </a:lnTo>
                  <a:lnTo>
                    <a:pt x="126" y="444"/>
                  </a:lnTo>
                  <a:lnTo>
                    <a:pt x="126" y="450"/>
                  </a:lnTo>
                  <a:lnTo>
                    <a:pt x="114" y="462"/>
                  </a:lnTo>
                  <a:lnTo>
                    <a:pt x="102" y="462"/>
                  </a:lnTo>
                  <a:lnTo>
                    <a:pt x="96" y="474"/>
                  </a:lnTo>
                  <a:lnTo>
                    <a:pt x="90" y="480"/>
                  </a:lnTo>
                  <a:lnTo>
                    <a:pt x="90" y="528"/>
                  </a:lnTo>
                  <a:lnTo>
                    <a:pt x="120" y="528"/>
                  </a:lnTo>
                  <a:lnTo>
                    <a:pt x="144" y="546"/>
                  </a:lnTo>
                  <a:lnTo>
                    <a:pt x="162" y="546"/>
                  </a:lnTo>
                  <a:lnTo>
                    <a:pt x="156" y="576"/>
                  </a:lnTo>
                  <a:lnTo>
                    <a:pt x="162" y="576"/>
                  </a:lnTo>
                  <a:lnTo>
                    <a:pt x="162" y="594"/>
                  </a:lnTo>
                  <a:lnTo>
                    <a:pt x="168" y="606"/>
                  </a:lnTo>
                  <a:lnTo>
                    <a:pt x="174" y="612"/>
                  </a:lnTo>
                  <a:lnTo>
                    <a:pt x="192" y="612"/>
                  </a:lnTo>
                  <a:lnTo>
                    <a:pt x="198" y="618"/>
                  </a:lnTo>
                  <a:lnTo>
                    <a:pt x="204" y="618"/>
                  </a:lnTo>
                  <a:lnTo>
                    <a:pt x="210" y="612"/>
                  </a:lnTo>
                  <a:lnTo>
                    <a:pt x="222" y="606"/>
                  </a:lnTo>
                  <a:lnTo>
                    <a:pt x="240" y="588"/>
                  </a:lnTo>
                  <a:lnTo>
                    <a:pt x="252" y="582"/>
                  </a:lnTo>
                  <a:lnTo>
                    <a:pt x="264" y="582"/>
                  </a:lnTo>
                  <a:lnTo>
                    <a:pt x="294" y="564"/>
                  </a:lnTo>
                  <a:lnTo>
                    <a:pt x="360" y="564"/>
                  </a:lnTo>
                  <a:lnTo>
                    <a:pt x="366" y="558"/>
                  </a:lnTo>
                  <a:lnTo>
                    <a:pt x="378" y="558"/>
                  </a:lnTo>
                  <a:lnTo>
                    <a:pt x="390" y="570"/>
                  </a:lnTo>
                  <a:lnTo>
                    <a:pt x="396" y="570"/>
                  </a:lnTo>
                  <a:lnTo>
                    <a:pt x="408" y="564"/>
                  </a:lnTo>
                  <a:lnTo>
                    <a:pt x="420" y="564"/>
                  </a:lnTo>
                  <a:lnTo>
                    <a:pt x="426" y="558"/>
                  </a:lnTo>
                  <a:lnTo>
                    <a:pt x="432" y="558"/>
                  </a:lnTo>
                  <a:lnTo>
                    <a:pt x="432" y="570"/>
                  </a:lnTo>
                  <a:lnTo>
                    <a:pt x="438" y="570"/>
                  </a:lnTo>
                  <a:lnTo>
                    <a:pt x="450" y="558"/>
                  </a:lnTo>
                  <a:lnTo>
                    <a:pt x="462" y="534"/>
                  </a:lnTo>
                  <a:lnTo>
                    <a:pt x="462" y="522"/>
                  </a:lnTo>
                  <a:lnTo>
                    <a:pt x="498" y="492"/>
                  </a:lnTo>
                  <a:lnTo>
                    <a:pt x="528" y="492"/>
                  </a:lnTo>
                  <a:lnTo>
                    <a:pt x="534" y="474"/>
                  </a:lnTo>
                  <a:lnTo>
                    <a:pt x="534" y="468"/>
                  </a:lnTo>
                  <a:lnTo>
                    <a:pt x="540" y="462"/>
                  </a:lnTo>
                  <a:lnTo>
                    <a:pt x="540" y="450"/>
                  </a:lnTo>
                  <a:lnTo>
                    <a:pt x="546" y="444"/>
                  </a:lnTo>
                  <a:lnTo>
                    <a:pt x="552" y="432"/>
                  </a:lnTo>
                  <a:lnTo>
                    <a:pt x="552" y="426"/>
                  </a:lnTo>
                  <a:lnTo>
                    <a:pt x="570" y="426"/>
                  </a:lnTo>
                  <a:lnTo>
                    <a:pt x="594" y="414"/>
                  </a:lnTo>
                  <a:lnTo>
                    <a:pt x="600" y="408"/>
                  </a:lnTo>
                  <a:lnTo>
                    <a:pt x="594" y="396"/>
                  </a:lnTo>
                  <a:lnTo>
                    <a:pt x="588" y="390"/>
                  </a:lnTo>
                  <a:lnTo>
                    <a:pt x="582" y="378"/>
                  </a:lnTo>
                  <a:lnTo>
                    <a:pt x="576" y="372"/>
                  </a:lnTo>
                  <a:lnTo>
                    <a:pt x="570" y="372"/>
                  </a:lnTo>
                  <a:lnTo>
                    <a:pt x="570" y="336"/>
                  </a:lnTo>
                  <a:lnTo>
                    <a:pt x="582" y="312"/>
                  </a:lnTo>
                  <a:lnTo>
                    <a:pt x="594" y="306"/>
                  </a:lnTo>
                  <a:lnTo>
                    <a:pt x="600" y="294"/>
                  </a:lnTo>
                  <a:lnTo>
                    <a:pt x="612" y="282"/>
                  </a:lnTo>
                  <a:lnTo>
                    <a:pt x="618" y="270"/>
                  </a:lnTo>
                  <a:lnTo>
                    <a:pt x="630" y="258"/>
                  </a:lnTo>
                  <a:lnTo>
                    <a:pt x="642" y="258"/>
                  </a:lnTo>
                  <a:lnTo>
                    <a:pt x="654" y="246"/>
                  </a:lnTo>
                  <a:lnTo>
                    <a:pt x="654" y="240"/>
                  </a:lnTo>
                  <a:lnTo>
                    <a:pt x="648" y="240"/>
                  </a:lnTo>
                  <a:lnTo>
                    <a:pt x="648" y="228"/>
                  </a:lnTo>
                  <a:lnTo>
                    <a:pt x="654" y="222"/>
                  </a:lnTo>
                  <a:lnTo>
                    <a:pt x="726" y="198"/>
                  </a:lnTo>
                  <a:lnTo>
                    <a:pt x="750" y="186"/>
                  </a:lnTo>
                  <a:lnTo>
                    <a:pt x="756" y="174"/>
                  </a:lnTo>
                  <a:lnTo>
                    <a:pt x="768" y="168"/>
                  </a:lnTo>
                  <a:lnTo>
                    <a:pt x="774" y="168"/>
                  </a:lnTo>
                  <a:lnTo>
                    <a:pt x="786" y="156"/>
                  </a:lnTo>
                  <a:lnTo>
                    <a:pt x="798" y="156"/>
                  </a:lnTo>
                  <a:lnTo>
                    <a:pt x="804" y="150"/>
                  </a:lnTo>
                  <a:close/>
                </a:path>
              </a:pathLst>
            </a:custGeom>
            <a:solidFill>
              <a:srgbClr val="93A690">
                <a:alpha val="80000"/>
              </a:srgbClr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41" name="Morocco" descr="© INSCALE GmbH, 05.05.2010&#10;http://www.presentationload.com/">
              <a:extLst>
                <a:ext uri="{FF2B5EF4-FFF2-40B4-BE49-F238E27FC236}">
                  <a16:creationId xmlns:a16="http://schemas.microsoft.com/office/drawing/2014/main" id="{0634C408-81D8-4F22-8D13-D12B8176E2F9}"/>
                </a:ext>
              </a:extLst>
            </p:cNvPr>
            <p:cNvSpPr>
              <a:spLocks/>
            </p:cNvSpPr>
            <p:nvPr/>
          </p:nvSpPr>
          <p:spPr bwMode="gray">
            <a:xfrm>
              <a:off x="5172930" y="3237000"/>
              <a:ext cx="376393" cy="298267"/>
            </a:xfrm>
            <a:custGeom>
              <a:avLst/>
              <a:gdLst>
                <a:gd name="T0" fmla="*/ 2147483647 w 846"/>
                <a:gd name="T1" fmla="*/ 2147483647 h 660"/>
                <a:gd name="T2" fmla="*/ 2147483647 w 846"/>
                <a:gd name="T3" fmla="*/ 2147483647 h 660"/>
                <a:gd name="T4" fmla="*/ 2147483647 w 846"/>
                <a:gd name="T5" fmla="*/ 2147483647 h 660"/>
                <a:gd name="T6" fmla="*/ 2147483647 w 846"/>
                <a:gd name="T7" fmla="*/ 2147483647 h 660"/>
                <a:gd name="T8" fmla="*/ 2147483647 w 846"/>
                <a:gd name="T9" fmla="*/ 2147483647 h 660"/>
                <a:gd name="T10" fmla="*/ 2147483647 w 846"/>
                <a:gd name="T11" fmla="*/ 2147483647 h 660"/>
                <a:gd name="T12" fmla="*/ 2147483647 w 846"/>
                <a:gd name="T13" fmla="*/ 2147483647 h 660"/>
                <a:gd name="T14" fmla="*/ 2147483647 w 846"/>
                <a:gd name="T15" fmla="*/ 2147483647 h 660"/>
                <a:gd name="T16" fmla="*/ 2147483647 w 846"/>
                <a:gd name="T17" fmla="*/ 2147483647 h 660"/>
                <a:gd name="T18" fmla="*/ 2147483647 w 846"/>
                <a:gd name="T19" fmla="*/ 0 h 660"/>
                <a:gd name="T20" fmla="*/ 2147483647 w 846"/>
                <a:gd name="T21" fmla="*/ 2147483647 h 660"/>
                <a:gd name="T22" fmla="*/ 2147483647 w 846"/>
                <a:gd name="T23" fmla="*/ 2147483647 h 660"/>
                <a:gd name="T24" fmla="*/ 2147483647 w 846"/>
                <a:gd name="T25" fmla="*/ 2147483647 h 660"/>
                <a:gd name="T26" fmla="*/ 2147483647 w 846"/>
                <a:gd name="T27" fmla="*/ 2147483647 h 660"/>
                <a:gd name="T28" fmla="*/ 2147483647 w 846"/>
                <a:gd name="T29" fmla="*/ 2147483647 h 660"/>
                <a:gd name="T30" fmla="*/ 2147483647 w 846"/>
                <a:gd name="T31" fmla="*/ 2147483647 h 660"/>
                <a:gd name="T32" fmla="*/ 2147483647 w 846"/>
                <a:gd name="T33" fmla="*/ 2147483647 h 660"/>
                <a:gd name="T34" fmla="*/ 2147483647 w 846"/>
                <a:gd name="T35" fmla="*/ 2147483647 h 660"/>
                <a:gd name="T36" fmla="*/ 2147483647 w 846"/>
                <a:gd name="T37" fmla="*/ 2147483647 h 660"/>
                <a:gd name="T38" fmla="*/ 2147483647 w 846"/>
                <a:gd name="T39" fmla="*/ 2147483647 h 660"/>
                <a:gd name="T40" fmla="*/ 2147483647 w 846"/>
                <a:gd name="T41" fmla="*/ 2147483647 h 660"/>
                <a:gd name="T42" fmla="*/ 2147483647 w 846"/>
                <a:gd name="T43" fmla="*/ 2147483647 h 660"/>
                <a:gd name="T44" fmla="*/ 2147483647 w 846"/>
                <a:gd name="T45" fmla="*/ 2147483647 h 660"/>
                <a:gd name="T46" fmla="*/ 2147483647 w 846"/>
                <a:gd name="T47" fmla="*/ 2147483647 h 660"/>
                <a:gd name="T48" fmla="*/ 2147483647 w 846"/>
                <a:gd name="T49" fmla="*/ 2147483647 h 660"/>
                <a:gd name="T50" fmla="*/ 2147483647 w 846"/>
                <a:gd name="T51" fmla="*/ 2147483647 h 660"/>
                <a:gd name="T52" fmla="*/ 2147483647 w 846"/>
                <a:gd name="T53" fmla="*/ 2147483647 h 660"/>
                <a:gd name="T54" fmla="*/ 2147483647 w 846"/>
                <a:gd name="T55" fmla="*/ 2147483647 h 660"/>
                <a:gd name="T56" fmla="*/ 2147483647 w 846"/>
                <a:gd name="T57" fmla="*/ 2147483647 h 660"/>
                <a:gd name="T58" fmla="*/ 2147483647 w 846"/>
                <a:gd name="T59" fmla="*/ 2147483647 h 660"/>
                <a:gd name="T60" fmla="*/ 2147483647 w 846"/>
                <a:gd name="T61" fmla="*/ 2147483647 h 660"/>
                <a:gd name="T62" fmla="*/ 2147483647 w 846"/>
                <a:gd name="T63" fmla="*/ 2147483647 h 660"/>
                <a:gd name="T64" fmla="*/ 2147483647 w 846"/>
                <a:gd name="T65" fmla="*/ 2147483647 h 660"/>
                <a:gd name="T66" fmla="*/ 2147483647 w 846"/>
                <a:gd name="T67" fmla="*/ 2147483647 h 660"/>
                <a:gd name="T68" fmla="*/ 2147483647 w 846"/>
                <a:gd name="T69" fmla="*/ 2147483647 h 660"/>
                <a:gd name="T70" fmla="*/ 2147483647 w 846"/>
                <a:gd name="T71" fmla="*/ 2147483647 h 660"/>
                <a:gd name="T72" fmla="*/ 2147483647 w 846"/>
                <a:gd name="T73" fmla="*/ 2147483647 h 660"/>
                <a:gd name="T74" fmla="*/ 2147483647 w 846"/>
                <a:gd name="T75" fmla="*/ 2147483647 h 660"/>
                <a:gd name="T76" fmla="*/ 2147483647 w 846"/>
                <a:gd name="T77" fmla="*/ 2147483647 h 660"/>
                <a:gd name="T78" fmla="*/ 2147483647 w 846"/>
                <a:gd name="T79" fmla="*/ 2147483647 h 660"/>
                <a:gd name="T80" fmla="*/ 2147483647 w 846"/>
                <a:gd name="T81" fmla="*/ 2147483647 h 660"/>
                <a:gd name="T82" fmla="*/ 2147483647 w 846"/>
                <a:gd name="T83" fmla="*/ 2147483647 h 660"/>
                <a:gd name="T84" fmla="*/ 2147483647 w 846"/>
                <a:gd name="T85" fmla="*/ 2147483647 h 660"/>
                <a:gd name="T86" fmla="*/ 2147483647 w 846"/>
                <a:gd name="T87" fmla="*/ 2147483647 h 660"/>
                <a:gd name="T88" fmla="*/ 2147483647 w 846"/>
                <a:gd name="T89" fmla="*/ 2147483647 h 660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846"/>
                <a:gd name="T136" fmla="*/ 0 h 660"/>
                <a:gd name="T137" fmla="*/ 846 w 846"/>
                <a:gd name="T138" fmla="*/ 660 h 660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846" h="660">
                  <a:moveTo>
                    <a:pt x="822" y="246"/>
                  </a:moveTo>
                  <a:lnTo>
                    <a:pt x="822" y="216"/>
                  </a:lnTo>
                  <a:lnTo>
                    <a:pt x="804" y="216"/>
                  </a:lnTo>
                  <a:lnTo>
                    <a:pt x="816" y="186"/>
                  </a:lnTo>
                  <a:lnTo>
                    <a:pt x="804" y="168"/>
                  </a:lnTo>
                  <a:lnTo>
                    <a:pt x="810" y="102"/>
                  </a:lnTo>
                  <a:lnTo>
                    <a:pt x="798" y="102"/>
                  </a:lnTo>
                  <a:lnTo>
                    <a:pt x="798" y="90"/>
                  </a:lnTo>
                  <a:lnTo>
                    <a:pt x="804" y="84"/>
                  </a:lnTo>
                  <a:lnTo>
                    <a:pt x="792" y="78"/>
                  </a:lnTo>
                  <a:lnTo>
                    <a:pt x="786" y="66"/>
                  </a:lnTo>
                  <a:lnTo>
                    <a:pt x="780" y="60"/>
                  </a:lnTo>
                  <a:lnTo>
                    <a:pt x="744" y="42"/>
                  </a:lnTo>
                  <a:lnTo>
                    <a:pt x="720" y="42"/>
                  </a:lnTo>
                  <a:lnTo>
                    <a:pt x="708" y="48"/>
                  </a:lnTo>
                  <a:lnTo>
                    <a:pt x="702" y="54"/>
                  </a:lnTo>
                  <a:lnTo>
                    <a:pt x="696" y="54"/>
                  </a:lnTo>
                  <a:lnTo>
                    <a:pt x="690" y="48"/>
                  </a:lnTo>
                  <a:lnTo>
                    <a:pt x="678" y="48"/>
                  </a:lnTo>
                  <a:lnTo>
                    <a:pt x="666" y="42"/>
                  </a:lnTo>
                  <a:lnTo>
                    <a:pt x="654" y="42"/>
                  </a:lnTo>
                  <a:lnTo>
                    <a:pt x="642" y="48"/>
                  </a:lnTo>
                  <a:lnTo>
                    <a:pt x="636" y="54"/>
                  </a:lnTo>
                  <a:lnTo>
                    <a:pt x="624" y="54"/>
                  </a:lnTo>
                  <a:lnTo>
                    <a:pt x="588" y="36"/>
                  </a:lnTo>
                  <a:lnTo>
                    <a:pt x="570" y="18"/>
                  </a:lnTo>
                  <a:lnTo>
                    <a:pt x="564" y="6"/>
                  </a:lnTo>
                  <a:lnTo>
                    <a:pt x="558" y="6"/>
                  </a:lnTo>
                  <a:lnTo>
                    <a:pt x="552" y="0"/>
                  </a:lnTo>
                  <a:lnTo>
                    <a:pt x="528" y="0"/>
                  </a:lnTo>
                  <a:lnTo>
                    <a:pt x="528" y="6"/>
                  </a:lnTo>
                  <a:lnTo>
                    <a:pt x="522" y="12"/>
                  </a:lnTo>
                  <a:lnTo>
                    <a:pt x="522" y="30"/>
                  </a:lnTo>
                  <a:lnTo>
                    <a:pt x="516" y="48"/>
                  </a:lnTo>
                  <a:lnTo>
                    <a:pt x="498" y="84"/>
                  </a:lnTo>
                  <a:lnTo>
                    <a:pt x="492" y="102"/>
                  </a:lnTo>
                  <a:lnTo>
                    <a:pt x="468" y="138"/>
                  </a:lnTo>
                  <a:lnTo>
                    <a:pt x="462" y="150"/>
                  </a:lnTo>
                  <a:lnTo>
                    <a:pt x="450" y="162"/>
                  </a:lnTo>
                  <a:lnTo>
                    <a:pt x="438" y="168"/>
                  </a:lnTo>
                  <a:lnTo>
                    <a:pt x="420" y="168"/>
                  </a:lnTo>
                  <a:lnTo>
                    <a:pt x="408" y="174"/>
                  </a:lnTo>
                  <a:lnTo>
                    <a:pt x="402" y="174"/>
                  </a:lnTo>
                  <a:lnTo>
                    <a:pt x="396" y="180"/>
                  </a:lnTo>
                  <a:lnTo>
                    <a:pt x="384" y="186"/>
                  </a:lnTo>
                  <a:lnTo>
                    <a:pt x="378" y="198"/>
                  </a:lnTo>
                  <a:lnTo>
                    <a:pt x="360" y="192"/>
                  </a:lnTo>
                  <a:lnTo>
                    <a:pt x="330" y="204"/>
                  </a:lnTo>
                  <a:lnTo>
                    <a:pt x="330" y="210"/>
                  </a:lnTo>
                  <a:lnTo>
                    <a:pt x="324" y="216"/>
                  </a:lnTo>
                  <a:lnTo>
                    <a:pt x="324" y="228"/>
                  </a:lnTo>
                  <a:lnTo>
                    <a:pt x="318" y="240"/>
                  </a:lnTo>
                  <a:lnTo>
                    <a:pt x="312" y="240"/>
                  </a:lnTo>
                  <a:lnTo>
                    <a:pt x="288" y="264"/>
                  </a:lnTo>
                  <a:lnTo>
                    <a:pt x="288" y="288"/>
                  </a:lnTo>
                  <a:lnTo>
                    <a:pt x="276" y="312"/>
                  </a:lnTo>
                  <a:lnTo>
                    <a:pt x="264" y="324"/>
                  </a:lnTo>
                  <a:lnTo>
                    <a:pt x="258" y="336"/>
                  </a:lnTo>
                  <a:lnTo>
                    <a:pt x="246" y="354"/>
                  </a:lnTo>
                  <a:lnTo>
                    <a:pt x="246" y="402"/>
                  </a:lnTo>
                  <a:lnTo>
                    <a:pt x="240" y="408"/>
                  </a:lnTo>
                  <a:lnTo>
                    <a:pt x="234" y="408"/>
                  </a:lnTo>
                  <a:lnTo>
                    <a:pt x="234" y="414"/>
                  </a:lnTo>
                  <a:lnTo>
                    <a:pt x="240" y="420"/>
                  </a:lnTo>
                  <a:lnTo>
                    <a:pt x="252" y="420"/>
                  </a:lnTo>
                  <a:lnTo>
                    <a:pt x="252" y="474"/>
                  </a:lnTo>
                  <a:lnTo>
                    <a:pt x="240" y="474"/>
                  </a:lnTo>
                  <a:lnTo>
                    <a:pt x="228" y="480"/>
                  </a:lnTo>
                  <a:lnTo>
                    <a:pt x="192" y="540"/>
                  </a:lnTo>
                  <a:lnTo>
                    <a:pt x="180" y="552"/>
                  </a:lnTo>
                  <a:lnTo>
                    <a:pt x="168" y="552"/>
                  </a:lnTo>
                  <a:lnTo>
                    <a:pt x="162" y="558"/>
                  </a:lnTo>
                  <a:lnTo>
                    <a:pt x="150" y="564"/>
                  </a:lnTo>
                  <a:lnTo>
                    <a:pt x="144" y="576"/>
                  </a:lnTo>
                  <a:lnTo>
                    <a:pt x="132" y="588"/>
                  </a:lnTo>
                  <a:lnTo>
                    <a:pt x="126" y="600"/>
                  </a:lnTo>
                  <a:lnTo>
                    <a:pt x="120" y="606"/>
                  </a:lnTo>
                  <a:lnTo>
                    <a:pt x="84" y="624"/>
                  </a:lnTo>
                  <a:lnTo>
                    <a:pt x="66" y="624"/>
                  </a:lnTo>
                  <a:lnTo>
                    <a:pt x="54" y="630"/>
                  </a:lnTo>
                  <a:lnTo>
                    <a:pt x="48" y="630"/>
                  </a:lnTo>
                  <a:lnTo>
                    <a:pt x="42" y="636"/>
                  </a:lnTo>
                  <a:lnTo>
                    <a:pt x="12" y="636"/>
                  </a:lnTo>
                  <a:lnTo>
                    <a:pt x="6" y="642"/>
                  </a:lnTo>
                  <a:lnTo>
                    <a:pt x="6" y="654"/>
                  </a:lnTo>
                  <a:lnTo>
                    <a:pt x="0" y="660"/>
                  </a:lnTo>
                  <a:lnTo>
                    <a:pt x="312" y="660"/>
                  </a:lnTo>
                  <a:lnTo>
                    <a:pt x="312" y="600"/>
                  </a:lnTo>
                  <a:lnTo>
                    <a:pt x="318" y="570"/>
                  </a:lnTo>
                  <a:lnTo>
                    <a:pt x="330" y="564"/>
                  </a:lnTo>
                  <a:lnTo>
                    <a:pt x="336" y="558"/>
                  </a:lnTo>
                  <a:lnTo>
                    <a:pt x="348" y="552"/>
                  </a:lnTo>
                  <a:lnTo>
                    <a:pt x="378" y="522"/>
                  </a:lnTo>
                  <a:lnTo>
                    <a:pt x="378" y="516"/>
                  </a:lnTo>
                  <a:lnTo>
                    <a:pt x="396" y="516"/>
                  </a:lnTo>
                  <a:lnTo>
                    <a:pt x="426" y="498"/>
                  </a:lnTo>
                  <a:lnTo>
                    <a:pt x="438" y="504"/>
                  </a:lnTo>
                  <a:lnTo>
                    <a:pt x="444" y="510"/>
                  </a:lnTo>
                  <a:lnTo>
                    <a:pt x="456" y="510"/>
                  </a:lnTo>
                  <a:lnTo>
                    <a:pt x="462" y="498"/>
                  </a:lnTo>
                  <a:lnTo>
                    <a:pt x="462" y="492"/>
                  </a:lnTo>
                  <a:lnTo>
                    <a:pt x="486" y="486"/>
                  </a:lnTo>
                  <a:lnTo>
                    <a:pt x="492" y="474"/>
                  </a:lnTo>
                  <a:lnTo>
                    <a:pt x="504" y="474"/>
                  </a:lnTo>
                  <a:lnTo>
                    <a:pt x="516" y="480"/>
                  </a:lnTo>
                  <a:lnTo>
                    <a:pt x="540" y="480"/>
                  </a:lnTo>
                  <a:lnTo>
                    <a:pt x="552" y="468"/>
                  </a:lnTo>
                  <a:lnTo>
                    <a:pt x="564" y="444"/>
                  </a:lnTo>
                  <a:lnTo>
                    <a:pt x="570" y="438"/>
                  </a:lnTo>
                  <a:lnTo>
                    <a:pt x="576" y="426"/>
                  </a:lnTo>
                  <a:lnTo>
                    <a:pt x="618" y="426"/>
                  </a:lnTo>
                  <a:lnTo>
                    <a:pt x="624" y="420"/>
                  </a:lnTo>
                  <a:lnTo>
                    <a:pt x="636" y="414"/>
                  </a:lnTo>
                  <a:lnTo>
                    <a:pt x="648" y="402"/>
                  </a:lnTo>
                  <a:lnTo>
                    <a:pt x="648" y="396"/>
                  </a:lnTo>
                  <a:lnTo>
                    <a:pt x="672" y="384"/>
                  </a:lnTo>
                  <a:lnTo>
                    <a:pt x="660" y="366"/>
                  </a:lnTo>
                  <a:lnTo>
                    <a:pt x="654" y="354"/>
                  </a:lnTo>
                  <a:lnTo>
                    <a:pt x="648" y="348"/>
                  </a:lnTo>
                  <a:lnTo>
                    <a:pt x="648" y="336"/>
                  </a:lnTo>
                  <a:lnTo>
                    <a:pt x="654" y="330"/>
                  </a:lnTo>
                  <a:lnTo>
                    <a:pt x="678" y="330"/>
                  </a:lnTo>
                  <a:lnTo>
                    <a:pt x="690" y="324"/>
                  </a:lnTo>
                  <a:lnTo>
                    <a:pt x="714" y="324"/>
                  </a:lnTo>
                  <a:lnTo>
                    <a:pt x="714" y="312"/>
                  </a:lnTo>
                  <a:lnTo>
                    <a:pt x="720" y="306"/>
                  </a:lnTo>
                  <a:lnTo>
                    <a:pt x="720" y="300"/>
                  </a:lnTo>
                  <a:lnTo>
                    <a:pt x="732" y="300"/>
                  </a:lnTo>
                  <a:lnTo>
                    <a:pt x="738" y="306"/>
                  </a:lnTo>
                  <a:lnTo>
                    <a:pt x="744" y="300"/>
                  </a:lnTo>
                  <a:lnTo>
                    <a:pt x="744" y="294"/>
                  </a:lnTo>
                  <a:lnTo>
                    <a:pt x="762" y="294"/>
                  </a:lnTo>
                  <a:lnTo>
                    <a:pt x="774" y="300"/>
                  </a:lnTo>
                  <a:lnTo>
                    <a:pt x="828" y="294"/>
                  </a:lnTo>
                  <a:lnTo>
                    <a:pt x="828" y="282"/>
                  </a:lnTo>
                  <a:lnTo>
                    <a:pt x="846" y="264"/>
                  </a:lnTo>
                  <a:lnTo>
                    <a:pt x="822" y="246"/>
                  </a:lnTo>
                  <a:close/>
                </a:path>
              </a:pathLst>
            </a:custGeom>
            <a:solidFill>
              <a:srgbClr val="93A690">
                <a:alpha val="80000"/>
              </a:srgbClr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42" name="France" descr="© INSCALE GmbH, 05.05.2010&#10;http://www.presentationload.com/">
              <a:extLst>
                <a:ext uri="{FF2B5EF4-FFF2-40B4-BE49-F238E27FC236}">
                  <a16:creationId xmlns:a16="http://schemas.microsoft.com/office/drawing/2014/main" id="{F998569C-A543-4418-B7B5-A2ECF0DBE4A2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5447681" y="2675369"/>
              <a:ext cx="403392" cy="352209"/>
            </a:xfrm>
            <a:custGeom>
              <a:avLst/>
              <a:gdLst>
                <a:gd name="T0" fmla="*/ 2147483647 w 230"/>
                <a:gd name="T1" fmla="*/ 2147483647 h 198"/>
                <a:gd name="T2" fmla="*/ 2147483647 w 230"/>
                <a:gd name="T3" fmla="*/ 2147483647 h 198"/>
                <a:gd name="T4" fmla="*/ 2147483647 w 230"/>
                <a:gd name="T5" fmla="*/ 2147483647 h 198"/>
                <a:gd name="T6" fmla="*/ 2147483647 w 230"/>
                <a:gd name="T7" fmla="*/ 2147483647 h 198"/>
                <a:gd name="T8" fmla="*/ 2147483647 w 230"/>
                <a:gd name="T9" fmla="*/ 2147483647 h 198"/>
                <a:gd name="T10" fmla="*/ 2147483647 w 230"/>
                <a:gd name="T11" fmla="*/ 2147483647 h 198"/>
                <a:gd name="T12" fmla="*/ 2147483647 w 230"/>
                <a:gd name="T13" fmla="*/ 2147483647 h 198"/>
                <a:gd name="T14" fmla="*/ 2147483647 w 230"/>
                <a:gd name="T15" fmla="*/ 2147483647 h 198"/>
                <a:gd name="T16" fmla="*/ 2147483647 w 230"/>
                <a:gd name="T17" fmla="*/ 2147483647 h 198"/>
                <a:gd name="T18" fmla="*/ 2147483647 w 230"/>
                <a:gd name="T19" fmla="*/ 2147483647 h 198"/>
                <a:gd name="T20" fmla="*/ 2147483647 w 230"/>
                <a:gd name="T21" fmla="*/ 2147483647 h 198"/>
                <a:gd name="T22" fmla="*/ 2147483647 w 230"/>
                <a:gd name="T23" fmla="*/ 2147483647 h 198"/>
                <a:gd name="T24" fmla="*/ 2147483647 w 230"/>
                <a:gd name="T25" fmla="*/ 2147483647 h 198"/>
                <a:gd name="T26" fmla="*/ 2147483647 w 230"/>
                <a:gd name="T27" fmla="*/ 2147483647 h 198"/>
                <a:gd name="T28" fmla="*/ 2147483647 w 230"/>
                <a:gd name="T29" fmla="*/ 2147483647 h 198"/>
                <a:gd name="T30" fmla="*/ 2147483647 w 230"/>
                <a:gd name="T31" fmla="*/ 2147483647 h 198"/>
                <a:gd name="T32" fmla="*/ 2147483647 w 230"/>
                <a:gd name="T33" fmla="*/ 2147483647 h 198"/>
                <a:gd name="T34" fmla="*/ 2147483647 w 230"/>
                <a:gd name="T35" fmla="*/ 2147483647 h 198"/>
                <a:gd name="T36" fmla="*/ 2147483647 w 230"/>
                <a:gd name="T37" fmla="*/ 2147483647 h 198"/>
                <a:gd name="T38" fmla="*/ 2147483647 w 230"/>
                <a:gd name="T39" fmla="*/ 2147483647 h 198"/>
                <a:gd name="T40" fmla="*/ 2147483647 w 230"/>
                <a:gd name="T41" fmla="*/ 2147483647 h 198"/>
                <a:gd name="T42" fmla="*/ 2147483647 w 230"/>
                <a:gd name="T43" fmla="*/ 2147483647 h 198"/>
                <a:gd name="T44" fmla="*/ 2147483647 w 230"/>
                <a:gd name="T45" fmla="*/ 2147483647 h 198"/>
                <a:gd name="T46" fmla="*/ 2147483647 w 230"/>
                <a:gd name="T47" fmla="*/ 2147483647 h 198"/>
                <a:gd name="T48" fmla="*/ 2147483647 w 230"/>
                <a:gd name="T49" fmla="*/ 2147483647 h 198"/>
                <a:gd name="T50" fmla="*/ 2147483647 w 230"/>
                <a:gd name="T51" fmla="*/ 2147483647 h 198"/>
                <a:gd name="T52" fmla="*/ 2147483647 w 230"/>
                <a:gd name="T53" fmla="*/ 2147483647 h 198"/>
                <a:gd name="T54" fmla="*/ 2147483647 w 230"/>
                <a:gd name="T55" fmla="*/ 2147483647 h 198"/>
                <a:gd name="T56" fmla="*/ 2147483647 w 230"/>
                <a:gd name="T57" fmla="*/ 2147483647 h 198"/>
                <a:gd name="T58" fmla="*/ 2147483647 w 230"/>
                <a:gd name="T59" fmla="*/ 2147483647 h 198"/>
                <a:gd name="T60" fmla="*/ 2147483647 w 230"/>
                <a:gd name="T61" fmla="*/ 2147483647 h 198"/>
                <a:gd name="T62" fmla="*/ 2147483647 w 230"/>
                <a:gd name="T63" fmla="*/ 2147483647 h 198"/>
                <a:gd name="T64" fmla="*/ 2147483647 w 230"/>
                <a:gd name="T65" fmla="*/ 2147483647 h 198"/>
                <a:gd name="T66" fmla="*/ 2147483647 w 230"/>
                <a:gd name="T67" fmla="*/ 2147483647 h 198"/>
                <a:gd name="T68" fmla="*/ 2147483647 w 230"/>
                <a:gd name="T69" fmla="*/ 2147483647 h 198"/>
                <a:gd name="T70" fmla="*/ 2147483647 w 230"/>
                <a:gd name="T71" fmla="*/ 2147483647 h 198"/>
                <a:gd name="T72" fmla="*/ 2147483647 w 230"/>
                <a:gd name="T73" fmla="*/ 2147483647 h 198"/>
                <a:gd name="T74" fmla="*/ 2147483647 w 230"/>
                <a:gd name="T75" fmla="*/ 2147483647 h 198"/>
                <a:gd name="T76" fmla="*/ 2147483647 w 230"/>
                <a:gd name="T77" fmla="*/ 2147483647 h 198"/>
                <a:gd name="T78" fmla="*/ 2147483647 w 230"/>
                <a:gd name="T79" fmla="*/ 2147483647 h 198"/>
                <a:gd name="T80" fmla="*/ 2147483647 w 230"/>
                <a:gd name="T81" fmla="*/ 2147483647 h 198"/>
                <a:gd name="T82" fmla="*/ 2147483647 w 230"/>
                <a:gd name="T83" fmla="*/ 2147483647 h 198"/>
                <a:gd name="T84" fmla="*/ 2147483647 w 230"/>
                <a:gd name="T85" fmla="*/ 2147483647 h 198"/>
                <a:gd name="T86" fmla="*/ 2147483647 w 230"/>
                <a:gd name="T87" fmla="*/ 2147483647 h 198"/>
                <a:gd name="T88" fmla="*/ 2147483647 w 230"/>
                <a:gd name="T89" fmla="*/ 2147483647 h 198"/>
                <a:gd name="T90" fmla="*/ 2147483647 w 230"/>
                <a:gd name="T91" fmla="*/ 2147483647 h 198"/>
                <a:gd name="T92" fmla="*/ 2147483647 w 230"/>
                <a:gd name="T93" fmla="*/ 2147483647 h 198"/>
                <a:gd name="T94" fmla="*/ 2147483647 w 230"/>
                <a:gd name="T95" fmla="*/ 2147483647 h 198"/>
                <a:gd name="T96" fmla="*/ 2147483647 w 230"/>
                <a:gd name="T97" fmla="*/ 2147483647 h 198"/>
                <a:gd name="T98" fmla="*/ 2147483647 w 230"/>
                <a:gd name="T99" fmla="*/ 2147483647 h 198"/>
                <a:gd name="T100" fmla="*/ 2147483647 w 230"/>
                <a:gd name="T101" fmla="*/ 2147483647 h 198"/>
                <a:gd name="T102" fmla="*/ 2147483647 w 230"/>
                <a:gd name="T103" fmla="*/ 2147483647 h 198"/>
                <a:gd name="T104" fmla="*/ 2147483647 w 230"/>
                <a:gd name="T105" fmla="*/ 2147483647 h 198"/>
                <a:gd name="T106" fmla="*/ 2147483647 w 230"/>
                <a:gd name="T107" fmla="*/ 2147483647 h 198"/>
                <a:gd name="T108" fmla="*/ 2147483647 w 230"/>
                <a:gd name="T109" fmla="*/ 2147483647 h 198"/>
                <a:gd name="T110" fmla="*/ 2147483647 w 230"/>
                <a:gd name="T111" fmla="*/ 2147483647 h 198"/>
                <a:gd name="T112" fmla="*/ 2147483647 w 230"/>
                <a:gd name="T113" fmla="*/ 2147483647 h 198"/>
                <a:gd name="T114" fmla="*/ 2147483647 w 230"/>
                <a:gd name="T115" fmla="*/ 2147483647 h 198"/>
                <a:gd name="T116" fmla="*/ 2147483647 w 230"/>
                <a:gd name="T117" fmla="*/ 2147483647 h 198"/>
                <a:gd name="T118" fmla="*/ 2147483647 w 230"/>
                <a:gd name="T119" fmla="*/ 2147483647 h 198"/>
                <a:gd name="T120" fmla="*/ 2147483647 w 230"/>
                <a:gd name="T121" fmla="*/ 2147483647 h 19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30"/>
                <a:gd name="T184" fmla="*/ 0 h 198"/>
                <a:gd name="T185" fmla="*/ 230 w 230"/>
                <a:gd name="T186" fmla="*/ 198 h 19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30" h="198">
                  <a:moveTo>
                    <a:pt x="230" y="172"/>
                  </a:moveTo>
                  <a:lnTo>
                    <a:pt x="230" y="172"/>
                  </a:lnTo>
                  <a:lnTo>
                    <a:pt x="230" y="166"/>
                  </a:lnTo>
                  <a:lnTo>
                    <a:pt x="228" y="166"/>
                  </a:lnTo>
                  <a:lnTo>
                    <a:pt x="224" y="168"/>
                  </a:lnTo>
                  <a:lnTo>
                    <a:pt x="224" y="170"/>
                  </a:lnTo>
                  <a:lnTo>
                    <a:pt x="220" y="172"/>
                  </a:lnTo>
                  <a:lnTo>
                    <a:pt x="218" y="174"/>
                  </a:lnTo>
                  <a:lnTo>
                    <a:pt x="216" y="178"/>
                  </a:lnTo>
                  <a:lnTo>
                    <a:pt x="216" y="182"/>
                  </a:lnTo>
                  <a:lnTo>
                    <a:pt x="218" y="186"/>
                  </a:lnTo>
                  <a:lnTo>
                    <a:pt x="218" y="190"/>
                  </a:lnTo>
                  <a:lnTo>
                    <a:pt x="218" y="192"/>
                  </a:lnTo>
                  <a:lnTo>
                    <a:pt x="218" y="194"/>
                  </a:lnTo>
                  <a:lnTo>
                    <a:pt x="222" y="196"/>
                  </a:lnTo>
                  <a:lnTo>
                    <a:pt x="224" y="198"/>
                  </a:lnTo>
                  <a:lnTo>
                    <a:pt x="230" y="192"/>
                  </a:lnTo>
                  <a:lnTo>
                    <a:pt x="230" y="186"/>
                  </a:lnTo>
                  <a:lnTo>
                    <a:pt x="228" y="186"/>
                  </a:lnTo>
                  <a:lnTo>
                    <a:pt x="230" y="184"/>
                  </a:lnTo>
                  <a:lnTo>
                    <a:pt x="230" y="172"/>
                  </a:lnTo>
                  <a:close/>
                  <a:moveTo>
                    <a:pt x="198" y="40"/>
                  </a:moveTo>
                  <a:lnTo>
                    <a:pt x="198" y="40"/>
                  </a:lnTo>
                  <a:lnTo>
                    <a:pt x="196" y="40"/>
                  </a:lnTo>
                  <a:lnTo>
                    <a:pt x="192" y="40"/>
                  </a:lnTo>
                  <a:lnTo>
                    <a:pt x="190" y="40"/>
                  </a:lnTo>
                  <a:lnTo>
                    <a:pt x="184" y="40"/>
                  </a:lnTo>
                  <a:lnTo>
                    <a:pt x="184" y="34"/>
                  </a:lnTo>
                  <a:lnTo>
                    <a:pt x="182" y="34"/>
                  </a:lnTo>
                  <a:lnTo>
                    <a:pt x="182" y="32"/>
                  </a:lnTo>
                  <a:lnTo>
                    <a:pt x="178" y="30"/>
                  </a:lnTo>
                  <a:lnTo>
                    <a:pt x="174" y="34"/>
                  </a:lnTo>
                  <a:lnTo>
                    <a:pt x="172" y="32"/>
                  </a:lnTo>
                  <a:lnTo>
                    <a:pt x="166" y="32"/>
                  </a:lnTo>
                  <a:lnTo>
                    <a:pt x="164" y="28"/>
                  </a:lnTo>
                  <a:lnTo>
                    <a:pt x="162" y="28"/>
                  </a:lnTo>
                  <a:lnTo>
                    <a:pt x="158" y="28"/>
                  </a:lnTo>
                  <a:lnTo>
                    <a:pt x="156" y="28"/>
                  </a:lnTo>
                  <a:lnTo>
                    <a:pt x="156" y="22"/>
                  </a:lnTo>
                  <a:lnTo>
                    <a:pt x="152" y="24"/>
                  </a:lnTo>
                  <a:lnTo>
                    <a:pt x="146" y="24"/>
                  </a:lnTo>
                  <a:lnTo>
                    <a:pt x="146" y="18"/>
                  </a:lnTo>
                  <a:lnTo>
                    <a:pt x="144" y="16"/>
                  </a:lnTo>
                  <a:lnTo>
                    <a:pt x="142" y="14"/>
                  </a:lnTo>
                  <a:lnTo>
                    <a:pt x="136" y="14"/>
                  </a:lnTo>
                  <a:lnTo>
                    <a:pt x="132" y="12"/>
                  </a:lnTo>
                  <a:lnTo>
                    <a:pt x="126" y="10"/>
                  </a:lnTo>
                  <a:lnTo>
                    <a:pt x="126" y="6"/>
                  </a:lnTo>
                  <a:lnTo>
                    <a:pt x="126" y="0"/>
                  </a:lnTo>
                  <a:lnTo>
                    <a:pt x="118" y="0"/>
                  </a:lnTo>
                  <a:lnTo>
                    <a:pt x="114" y="2"/>
                  </a:lnTo>
                  <a:lnTo>
                    <a:pt x="112" y="2"/>
                  </a:lnTo>
                  <a:lnTo>
                    <a:pt x="110" y="4"/>
                  </a:lnTo>
                  <a:lnTo>
                    <a:pt x="104" y="4"/>
                  </a:lnTo>
                  <a:lnTo>
                    <a:pt x="104" y="6"/>
                  </a:lnTo>
                  <a:lnTo>
                    <a:pt x="104" y="8"/>
                  </a:lnTo>
                  <a:lnTo>
                    <a:pt x="104" y="12"/>
                  </a:lnTo>
                  <a:lnTo>
                    <a:pt x="106" y="14"/>
                  </a:lnTo>
                  <a:lnTo>
                    <a:pt x="106" y="20"/>
                  </a:lnTo>
                  <a:lnTo>
                    <a:pt x="104" y="22"/>
                  </a:lnTo>
                  <a:lnTo>
                    <a:pt x="98" y="24"/>
                  </a:lnTo>
                  <a:lnTo>
                    <a:pt x="92" y="24"/>
                  </a:lnTo>
                  <a:lnTo>
                    <a:pt x="82" y="32"/>
                  </a:lnTo>
                  <a:lnTo>
                    <a:pt x="86" y="34"/>
                  </a:lnTo>
                  <a:lnTo>
                    <a:pt x="84" y="34"/>
                  </a:lnTo>
                  <a:lnTo>
                    <a:pt x="82" y="34"/>
                  </a:lnTo>
                  <a:lnTo>
                    <a:pt x="76" y="38"/>
                  </a:lnTo>
                  <a:lnTo>
                    <a:pt x="68" y="38"/>
                  </a:lnTo>
                  <a:lnTo>
                    <a:pt x="66" y="36"/>
                  </a:lnTo>
                  <a:lnTo>
                    <a:pt x="60" y="30"/>
                  </a:lnTo>
                  <a:lnTo>
                    <a:pt x="58" y="30"/>
                  </a:lnTo>
                  <a:lnTo>
                    <a:pt x="56" y="28"/>
                  </a:lnTo>
                  <a:lnTo>
                    <a:pt x="52" y="28"/>
                  </a:lnTo>
                  <a:lnTo>
                    <a:pt x="52" y="30"/>
                  </a:lnTo>
                  <a:lnTo>
                    <a:pt x="52" y="34"/>
                  </a:lnTo>
                  <a:lnTo>
                    <a:pt x="54" y="34"/>
                  </a:lnTo>
                  <a:lnTo>
                    <a:pt x="56" y="38"/>
                  </a:lnTo>
                  <a:lnTo>
                    <a:pt x="58" y="40"/>
                  </a:lnTo>
                  <a:lnTo>
                    <a:pt x="58" y="46"/>
                  </a:lnTo>
                  <a:lnTo>
                    <a:pt x="56" y="48"/>
                  </a:lnTo>
                  <a:lnTo>
                    <a:pt x="54" y="48"/>
                  </a:lnTo>
                  <a:lnTo>
                    <a:pt x="48" y="48"/>
                  </a:lnTo>
                  <a:lnTo>
                    <a:pt x="38" y="48"/>
                  </a:lnTo>
                  <a:lnTo>
                    <a:pt x="38" y="54"/>
                  </a:lnTo>
                  <a:lnTo>
                    <a:pt x="36" y="52"/>
                  </a:lnTo>
                  <a:lnTo>
                    <a:pt x="34" y="48"/>
                  </a:lnTo>
                  <a:lnTo>
                    <a:pt x="32" y="48"/>
                  </a:lnTo>
                  <a:lnTo>
                    <a:pt x="30" y="46"/>
                  </a:lnTo>
                  <a:lnTo>
                    <a:pt x="26" y="46"/>
                  </a:lnTo>
                  <a:lnTo>
                    <a:pt x="24" y="48"/>
                  </a:lnTo>
                  <a:lnTo>
                    <a:pt x="22" y="48"/>
                  </a:lnTo>
                  <a:lnTo>
                    <a:pt x="20" y="48"/>
                  </a:lnTo>
                  <a:lnTo>
                    <a:pt x="16" y="48"/>
                  </a:lnTo>
                  <a:lnTo>
                    <a:pt x="12" y="50"/>
                  </a:lnTo>
                  <a:lnTo>
                    <a:pt x="8" y="50"/>
                  </a:lnTo>
                  <a:lnTo>
                    <a:pt x="6" y="52"/>
                  </a:lnTo>
                  <a:lnTo>
                    <a:pt x="4" y="54"/>
                  </a:lnTo>
                  <a:lnTo>
                    <a:pt x="6" y="56"/>
                  </a:lnTo>
                  <a:lnTo>
                    <a:pt x="8" y="56"/>
                  </a:lnTo>
                  <a:lnTo>
                    <a:pt x="10" y="58"/>
                  </a:lnTo>
                  <a:lnTo>
                    <a:pt x="10" y="60"/>
                  </a:lnTo>
                  <a:lnTo>
                    <a:pt x="6" y="60"/>
                  </a:lnTo>
                  <a:lnTo>
                    <a:pt x="2" y="60"/>
                  </a:lnTo>
                  <a:lnTo>
                    <a:pt x="0" y="60"/>
                  </a:lnTo>
                  <a:lnTo>
                    <a:pt x="0" y="62"/>
                  </a:lnTo>
                  <a:lnTo>
                    <a:pt x="6" y="66"/>
                  </a:lnTo>
                  <a:lnTo>
                    <a:pt x="12" y="66"/>
                  </a:lnTo>
                  <a:lnTo>
                    <a:pt x="12" y="64"/>
                  </a:lnTo>
                  <a:lnTo>
                    <a:pt x="26" y="72"/>
                  </a:lnTo>
                  <a:lnTo>
                    <a:pt x="32" y="72"/>
                  </a:lnTo>
                  <a:lnTo>
                    <a:pt x="38" y="76"/>
                  </a:lnTo>
                  <a:lnTo>
                    <a:pt x="48" y="76"/>
                  </a:lnTo>
                  <a:lnTo>
                    <a:pt x="40" y="80"/>
                  </a:lnTo>
                  <a:lnTo>
                    <a:pt x="42" y="84"/>
                  </a:lnTo>
                  <a:lnTo>
                    <a:pt x="44" y="86"/>
                  </a:lnTo>
                  <a:lnTo>
                    <a:pt x="46" y="92"/>
                  </a:lnTo>
                  <a:lnTo>
                    <a:pt x="52" y="96"/>
                  </a:lnTo>
                  <a:lnTo>
                    <a:pt x="58" y="96"/>
                  </a:lnTo>
                  <a:lnTo>
                    <a:pt x="58" y="106"/>
                  </a:lnTo>
                  <a:lnTo>
                    <a:pt x="62" y="114"/>
                  </a:lnTo>
                  <a:lnTo>
                    <a:pt x="66" y="124"/>
                  </a:lnTo>
                  <a:lnTo>
                    <a:pt x="58" y="114"/>
                  </a:lnTo>
                  <a:lnTo>
                    <a:pt x="58" y="118"/>
                  </a:lnTo>
                  <a:lnTo>
                    <a:pt x="56" y="120"/>
                  </a:lnTo>
                  <a:lnTo>
                    <a:pt x="56" y="132"/>
                  </a:lnTo>
                  <a:lnTo>
                    <a:pt x="54" y="134"/>
                  </a:lnTo>
                  <a:lnTo>
                    <a:pt x="52" y="144"/>
                  </a:lnTo>
                  <a:lnTo>
                    <a:pt x="52" y="146"/>
                  </a:lnTo>
                  <a:lnTo>
                    <a:pt x="50" y="150"/>
                  </a:lnTo>
                  <a:lnTo>
                    <a:pt x="50" y="152"/>
                  </a:lnTo>
                  <a:lnTo>
                    <a:pt x="48" y="152"/>
                  </a:lnTo>
                  <a:lnTo>
                    <a:pt x="48" y="154"/>
                  </a:lnTo>
                  <a:lnTo>
                    <a:pt x="46" y="156"/>
                  </a:lnTo>
                  <a:lnTo>
                    <a:pt x="44" y="158"/>
                  </a:lnTo>
                  <a:lnTo>
                    <a:pt x="46" y="160"/>
                  </a:lnTo>
                  <a:lnTo>
                    <a:pt x="46" y="158"/>
                  </a:lnTo>
                  <a:lnTo>
                    <a:pt x="48" y="158"/>
                  </a:lnTo>
                  <a:lnTo>
                    <a:pt x="52" y="160"/>
                  </a:lnTo>
                  <a:lnTo>
                    <a:pt x="52" y="162"/>
                  </a:lnTo>
                  <a:lnTo>
                    <a:pt x="50" y="164"/>
                  </a:lnTo>
                  <a:lnTo>
                    <a:pt x="60" y="164"/>
                  </a:lnTo>
                  <a:lnTo>
                    <a:pt x="64" y="168"/>
                  </a:lnTo>
                  <a:lnTo>
                    <a:pt x="66" y="166"/>
                  </a:lnTo>
                  <a:lnTo>
                    <a:pt x="68" y="166"/>
                  </a:lnTo>
                  <a:lnTo>
                    <a:pt x="72" y="170"/>
                  </a:lnTo>
                  <a:lnTo>
                    <a:pt x="78" y="170"/>
                  </a:lnTo>
                  <a:lnTo>
                    <a:pt x="78" y="172"/>
                  </a:lnTo>
                  <a:lnTo>
                    <a:pt x="84" y="172"/>
                  </a:lnTo>
                  <a:lnTo>
                    <a:pt x="84" y="168"/>
                  </a:lnTo>
                  <a:lnTo>
                    <a:pt x="86" y="166"/>
                  </a:lnTo>
                  <a:lnTo>
                    <a:pt x="90" y="166"/>
                  </a:lnTo>
                  <a:lnTo>
                    <a:pt x="92" y="168"/>
                  </a:lnTo>
                  <a:lnTo>
                    <a:pt x="92" y="170"/>
                  </a:lnTo>
                  <a:lnTo>
                    <a:pt x="96" y="170"/>
                  </a:lnTo>
                  <a:lnTo>
                    <a:pt x="96" y="172"/>
                  </a:lnTo>
                  <a:lnTo>
                    <a:pt x="104" y="172"/>
                  </a:lnTo>
                  <a:lnTo>
                    <a:pt x="104" y="174"/>
                  </a:lnTo>
                  <a:lnTo>
                    <a:pt x="104" y="176"/>
                  </a:lnTo>
                  <a:lnTo>
                    <a:pt x="112" y="176"/>
                  </a:lnTo>
                  <a:lnTo>
                    <a:pt x="112" y="178"/>
                  </a:lnTo>
                  <a:lnTo>
                    <a:pt x="118" y="178"/>
                  </a:lnTo>
                  <a:lnTo>
                    <a:pt x="118" y="176"/>
                  </a:lnTo>
                  <a:lnTo>
                    <a:pt x="118" y="174"/>
                  </a:lnTo>
                  <a:lnTo>
                    <a:pt x="122" y="174"/>
                  </a:lnTo>
                  <a:lnTo>
                    <a:pt x="122" y="170"/>
                  </a:lnTo>
                  <a:lnTo>
                    <a:pt x="126" y="164"/>
                  </a:lnTo>
                  <a:lnTo>
                    <a:pt x="130" y="160"/>
                  </a:lnTo>
                  <a:lnTo>
                    <a:pt x="132" y="158"/>
                  </a:lnTo>
                  <a:lnTo>
                    <a:pt x="134" y="156"/>
                  </a:lnTo>
                  <a:lnTo>
                    <a:pt x="138" y="154"/>
                  </a:lnTo>
                  <a:lnTo>
                    <a:pt x="140" y="152"/>
                  </a:lnTo>
                  <a:lnTo>
                    <a:pt x="144" y="152"/>
                  </a:lnTo>
                  <a:lnTo>
                    <a:pt x="146" y="154"/>
                  </a:lnTo>
                  <a:lnTo>
                    <a:pt x="150" y="154"/>
                  </a:lnTo>
                  <a:lnTo>
                    <a:pt x="152" y="156"/>
                  </a:lnTo>
                  <a:lnTo>
                    <a:pt x="162" y="156"/>
                  </a:lnTo>
                  <a:lnTo>
                    <a:pt x="166" y="160"/>
                  </a:lnTo>
                  <a:lnTo>
                    <a:pt x="166" y="162"/>
                  </a:lnTo>
                  <a:lnTo>
                    <a:pt x="170" y="162"/>
                  </a:lnTo>
                  <a:lnTo>
                    <a:pt x="172" y="164"/>
                  </a:lnTo>
                  <a:lnTo>
                    <a:pt x="178" y="164"/>
                  </a:lnTo>
                  <a:lnTo>
                    <a:pt x="182" y="162"/>
                  </a:lnTo>
                  <a:lnTo>
                    <a:pt x="184" y="160"/>
                  </a:lnTo>
                  <a:lnTo>
                    <a:pt x="186" y="154"/>
                  </a:lnTo>
                  <a:lnTo>
                    <a:pt x="192" y="150"/>
                  </a:lnTo>
                  <a:lnTo>
                    <a:pt x="196" y="150"/>
                  </a:lnTo>
                  <a:lnTo>
                    <a:pt x="196" y="148"/>
                  </a:lnTo>
                  <a:lnTo>
                    <a:pt x="200" y="144"/>
                  </a:lnTo>
                  <a:lnTo>
                    <a:pt x="200" y="142"/>
                  </a:lnTo>
                  <a:lnTo>
                    <a:pt x="198" y="140"/>
                  </a:lnTo>
                  <a:lnTo>
                    <a:pt x="192" y="140"/>
                  </a:lnTo>
                  <a:lnTo>
                    <a:pt x="188" y="138"/>
                  </a:lnTo>
                  <a:lnTo>
                    <a:pt x="186" y="136"/>
                  </a:lnTo>
                  <a:lnTo>
                    <a:pt x="186" y="134"/>
                  </a:lnTo>
                  <a:lnTo>
                    <a:pt x="188" y="132"/>
                  </a:lnTo>
                  <a:lnTo>
                    <a:pt x="190" y="130"/>
                  </a:lnTo>
                  <a:lnTo>
                    <a:pt x="190" y="126"/>
                  </a:lnTo>
                  <a:lnTo>
                    <a:pt x="188" y="126"/>
                  </a:lnTo>
                  <a:lnTo>
                    <a:pt x="184" y="126"/>
                  </a:lnTo>
                  <a:lnTo>
                    <a:pt x="182" y="120"/>
                  </a:lnTo>
                  <a:lnTo>
                    <a:pt x="188" y="120"/>
                  </a:lnTo>
                  <a:lnTo>
                    <a:pt x="192" y="116"/>
                  </a:lnTo>
                  <a:lnTo>
                    <a:pt x="192" y="114"/>
                  </a:lnTo>
                  <a:lnTo>
                    <a:pt x="186" y="108"/>
                  </a:lnTo>
                  <a:lnTo>
                    <a:pt x="188" y="106"/>
                  </a:lnTo>
                  <a:lnTo>
                    <a:pt x="190" y="106"/>
                  </a:lnTo>
                  <a:lnTo>
                    <a:pt x="190" y="104"/>
                  </a:lnTo>
                  <a:lnTo>
                    <a:pt x="186" y="100"/>
                  </a:lnTo>
                  <a:lnTo>
                    <a:pt x="188" y="94"/>
                  </a:lnTo>
                  <a:lnTo>
                    <a:pt x="186" y="94"/>
                  </a:lnTo>
                  <a:lnTo>
                    <a:pt x="182" y="94"/>
                  </a:lnTo>
                  <a:lnTo>
                    <a:pt x="176" y="100"/>
                  </a:lnTo>
                  <a:lnTo>
                    <a:pt x="174" y="100"/>
                  </a:lnTo>
                  <a:lnTo>
                    <a:pt x="174" y="98"/>
                  </a:lnTo>
                  <a:lnTo>
                    <a:pt x="176" y="96"/>
                  </a:lnTo>
                  <a:lnTo>
                    <a:pt x="174" y="94"/>
                  </a:lnTo>
                  <a:lnTo>
                    <a:pt x="178" y="92"/>
                  </a:lnTo>
                  <a:lnTo>
                    <a:pt x="178" y="88"/>
                  </a:lnTo>
                  <a:lnTo>
                    <a:pt x="182" y="86"/>
                  </a:lnTo>
                  <a:lnTo>
                    <a:pt x="182" y="82"/>
                  </a:lnTo>
                  <a:lnTo>
                    <a:pt x="186" y="82"/>
                  </a:lnTo>
                  <a:lnTo>
                    <a:pt x="188" y="80"/>
                  </a:lnTo>
                  <a:lnTo>
                    <a:pt x="190" y="78"/>
                  </a:lnTo>
                  <a:lnTo>
                    <a:pt x="192" y="76"/>
                  </a:lnTo>
                  <a:lnTo>
                    <a:pt x="192" y="74"/>
                  </a:lnTo>
                  <a:lnTo>
                    <a:pt x="198" y="76"/>
                  </a:lnTo>
                  <a:lnTo>
                    <a:pt x="198" y="72"/>
                  </a:lnTo>
                  <a:lnTo>
                    <a:pt x="198" y="60"/>
                  </a:lnTo>
                  <a:lnTo>
                    <a:pt x="200" y="58"/>
                  </a:lnTo>
                  <a:lnTo>
                    <a:pt x="202" y="56"/>
                  </a:lnTo>
                  <a:lnTo>
                    <a:pt x="204" y="54"/>
                  </a:lnTo>
                  <a:lnTo>
                    <a:pt x="204" y="50"/>
                  </a:lnTo>
                  <a:lnTo>
                    <a:pt x="208" y="46"/>
                  </a:lnTo>
                  <a:lnTo>
                    <a:pt x="210" y="42"/>
                  </a:lnTo>
                  <a:lnTo>
                    <a:pt x="204" y="40"/>
                  </a:lnTo>
                  <a:lnTo>
                    <a:pt x="198" y="40"/>
                  </a:lnTo>
                  <a:close/>
                </a:path>
              </a:pathLst>
            </a:custGeom>
            <a:solidFill>
              <a:srgbClr val="93A690">
                <a:alpha val="80000"/>
              </a:srgbClr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43" name="Portugal" descr="© INSCALE GmbH, 05.05.2010&#10;http://www.presentationload.com/">
              <a:extLst>
                <a:ext uri="{FF2B5EF4-FFF2-40B4-BE49-F238E27FC236}">
                  <a16:creationId xmlns:a16="http://schemas.microsoft.com/office/drawing/2014/main" id="{F4CF3BA7-78F4-4979-90C2-B473B2B1D4C5}"/>
                </a:ext>
              </a:extLst>
            </p:cNvPr>
            <p:cNvSpPr>
              <a:spLocks/>
            </p:cNvSpPr>
            <p:nvPr/>
          </p:nvSpPr>
          <p:spPr bwMode="gray">
            <a:xfrm>
              <a:off x="5293630" y="2999021"/>
              <a:ext cx="101642" cy="184037"/>
            </a:xfrm>
            <a:custGeom>
              <a:avLst/>
              <a:gdLst>
                <a:gd name="T0" fmla="*/ 2147483647 w 228"/>
                <a:gd name="T1" fmla="*/ 2147483647 h 414"/>
                <a:gd name="T2" fmla="*/ 2147483647 w 228"/>
                <a:gd name="T3" fmla="*/ 2147483647 h 414"/>
                <a:gd name="T4" fmla="*/ 2147483647 w 228"/>
                <a:gd name="T5" fmla="*/ 2147483647 h 414"/>
                <a:gd name="T6" fmla="*/ 2147483647 w 228"/>
                <a:gd name="T7" fmla="*/ 2147483647 h 414"/>
                <a:gd name="T8" fmla="*/ 2147483647 w 228"/>
                <a:gd name="T9" fmla="*/ 2147483647 h 414"/>
                <a:gd name="T10" fmla="*/ 2147483647 w 228"/>
                <a:gd name="T11" fmla="*/ 2147483647 h 414"/>
                <a:gd name="T12" fmla="*/ 2147483647 w 228"/>
                <a:gd name="T13" fmla="*/ 0 h 414"/>
                <a:gd name="T14" fmla="*/ 2147483647 w 228"/>
                <a:gd name="T15" fmla="*/ 2147483647 h 414"/>
                <a:gd name="T16" fmla="*/ 2147483647 w 228"/>
                <a:gd name="T17" fmla="*/ 2147483647 h 414"/>
                <a:gd name="T18" fmla="*/ 2147483647 w 228"/>
                <a:gd name="T19" fmla="*/ 2147483647 h 414"/>
                <a:gd name="T20" fmla="*/ 2147483647 w 228"/>
                <a:gd name="T21" fmla="*/ 2147483647 h 414"/>
                <a:gd name="T22" fmla="*/ 2147483647 w 228"/>
                <a:gd name="T23" fmla="*/ 2147483647 h 414"/>
                <a:gd name="T24" fmla="*/ 2147483647 w 228"/>
                <a:gd name="T25" fmla="*/ 2147483647 h 414"/>
                <a:gd name="T26" fmla="*/ 0 w 228"/>
                <a:gd name="T27" fmla="*/ 2147483647 h 414"/>
                <a:gd name="T28" fmla="*/ 2147483647 w 228"/>
                <a:gd name="T29" fmla="*/ 2147483647 h 414"/>
                <a:gd name="T30" fmla="*/ 2147483647 w 228"/>
                <a:gd name="T31" fmla="*/ 2147483647 h 414"/>
                <a:gd name="T32" fmla="*/ 2147483647 w 228"/>
                <a:gd name="T33" fmla="*/ 2147483647 h 414"/>
                <a:gd name="T34" fmla="*/ 2147483647 w 228"/>
                <a:gd name="T35" fmla="*/ 2147483647 h 414"/>
                <a:gd name="T36" fmla="*/ 2147483647 w 228"/>
                <a:gd name="T37" fmla="*/ 2147483647 h 414"/>
                <a:gd name="T38" fmla="*/ 2147483647 w 228"/>
                <a:gd name="T39" fmla="*/ 2147483647 h 414"/>
                <a:gd name="T40" fmla="*/ 2147483647 w 228"/>
                <a:gd name="T41" fmla="*/ 2147483647 h 414"/>
                <a:gd name="T42" fmla="*/ 2147483647 w 228"/>
                <a:gd name="T43" fmla="*/ 2147483647 h 414"/>
                <a:gd name="T44" fmla="*/ 2147483647 w 228"/>
                <a:gd name="T45" fmla="*/ 2147483647 h 414"/>
                <a:gd name="T46" fmla="*/ 2147483647 w 228"/>
                <a:gd name="T47" fmla="*/ 2147483647 h 414"/>
                <a:gd name="T48" fmla="*/ 2147483647 w 228"/>
                <a:gd name="T49" fmla="*/ 2147483647 h 414"/>
                <a:gd name="T50" fmla="*/ 2147483647 w 228"/>
                <a:gd name="T51" fmla="*/ 2147483647 h 414"/>
                <a:gd name="T52" fmla="*/ 2147483647 w 228"/>
                <a:gd name="T53" fmla="*/ 2147483647 h 414"/>
                <a:gd name="T54" fmla="*/ 2147483647 w 228"/>
                <a:gd name="T55" fmla="*/ 2147483647 h 414"/>
                <a:gd name="T56" fmla="*/ 2147483647 w 228"/>
                <a:gd name="T57" fmla="*/ 2147483647 h 414"/>
                <a:gd name="T58" fmla="*/ 2147483647 w 228"/>
                <a:gd name="T59" fmla="*/ 2147483647 h 414"/>
                <a:gd name="T60" fmla="*/ 2147483647 w 228"/>
                <a:gd name="T61" fmla="*/ 2147483647 h 414"/>
                <a:gd name="T62" fmla="*/ 2147483647 w 228"/>
                <a:gd name="T63" fmla="*/ 2147483647 h 414"/>
                <a:gd name="T64" fmla="*/ 2147483647 w 228"/>
                <a:gd name="T65" fmla="*/ 2147483647 h 414"/>
                <a:gd name="T66" fmla="*/ 2147483647 w 228"/>
                <a:gd name="T67" fmla="*/ 2147483647 h 414"/>
                <a:gd name="T68" fmla="*/ 2147483647 w 228"/>
                <a:gd name="T69" fmla="*/ 2147483647 h 414"/>
                <a:gd name="T70" fmla="*/ 2147483647 w 228"/>
                <a:gd name="T71" fmla="*/ 2147483647 h 414"/>
                <a:gd name="T72" fmla="*/ 2147483647 w 228"/>
                <a:gd name="T73" fmla="*/ 2147483647 h 414"/>
                <a:gd name="T74" fmla="*/ 2147483647 w 228"/>
                <a:gd name="T75" fmla="*/ 2147483647 h 414"/>
                <a:gd name="T76" fmla="*/ 2147483647 w 228"/>
                <a:gd name="T77" fmla="*/ 2147483647 h 414"/>
                <a:gd name="T78" fmla="*/ 2147483647 w 228"/>
                <a:gd name="T79" fmla="*/ 2147483647 h 414"/>
                <a:gd name="T80" fmla="*/ 2147483647 w 228"/>
                <a:gd name="T81" fmla="*/ 2147483647 h 414"/>
                <a:gd name="T82" fmla="*/ 2147483647 w 228"/>
                <a:gd name="T83" fmla="*/ 2147483647 h 414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228"/>
                <a:gd name="T127" fmla="*/ 0 h 414"/>
                <a:gd name="T128" fmla="*/ 228 w 228"/>
                <a:gd name="T129" fmla="*/ 414 h 414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228" h="414">
                  <a:moveTo>
                    <a:pt x="210" y="30"/>
                  </a:moveTo>
                  <a:lnTo>
                    <a:pt x="210" y="12"/>
                  </a:lnTo>
                  <a:lnTo>
                    <a:pt x="156" y="12"/>
                  </a:lnTo>
                  <a:lnTo>
                    <a:pt x="156" y="18"/>
                  </a:lnTo>
                  <a:lnTo>
                    <a:pt x="150" y="24"/>
                  </a:lnTo>
                  <a:lnTo>
                    <a:pt x="138" y="24"/>
                  </a:lnTo>
                  <a:lnTo>
                    <a:pt x="132" y="18"/>
                  </a:lnTo>
                  <a:lnTo>
                    <a:pt x="114" y="18"/>
                  </a:lnTo>
                  <a:lnTo>
                    <a:pt x="108" y="24"/>
                  </a:lnTo>
                  <a:lnTo>
                    <a:pt x="96" y="24"/>
                  </a:lnTo>
                  <a:lnTo>
                    <a:pt x="96" y="18"/>
                  </a:lnTo>
                  <a:lnTo>
                    <a:pt x="102" y="18"/>
                  </a:lnTo>
                  <a:lnTo>
                    <a:pt x="114" y="6"/>
                  </a:lnTo>
                  <a:lnTo>
                    <a:pt x="114" y="0"/>
                  </a:lnTo>
                  <a:lnTo>
                    <a:pt x="90" y="0"/>
                  </a:lnTo>
                  <a:lnTo>
                    <a:pt x="66" y="12"/>
                  </a:lnTo>
                  <a:lnTo>
                    <a:pt x="60" y="18"/>
                  </a:lnTo>
                  <a:lnTo>
                    <a:pt x="60" y="36"/>
                  </a:lnTo>
                  <a:lnTo>
                    <a:pt x="66" y="60"/>
                  </a:lnTo>
                  <a:lnTo>
                    <a:pt x="66" y="78"/>
                  </a:lnTo>
                  <a:lnTo>
                    <a:pt x="60" y="108"/>
                  </a:lnTo>
                  <a:lnTo>
                    <a:pt x="48" y="138"/>
                  </a:lnTo>
                  <a:lnTo>
                    <a:pt x="30" y="174"/>
                  </a:lnTo>
                  <a:lnTo>
                    <a:pt x="12" y="222"/>
                  </a:lnTo>
                  <a:lnTo>
                    <a:pt x="6" y="234"/>
                  </a:lnTo>
                  <a:lnTo>
                    <a:pt x="6" y="240"/>
                  </a:lnTo>
                  <a:lnTo>
                    <a:pt x="0" y="252"/>
                  </a:lnTo>
                  <a:lnTo>
                    <a:pt x="0" y="264"/>
                  </a:lnTo>
                  <a:lnTo>
                    <a:pt x="18" y="282"/>
                  </a:lnTo>
                  <a:lnTo>
                    <a:pt x="30" y="288"/>
                  </a:lnTo>
                  <a:lnTo>
                    <a:pt x="42" y="342"/>
                  </a:lnTo>
                  <a:lnTo>
                    <a:pt x="42" y="348"/>
                  </a:lnTo>
                  <a:lnTo>
                    <a:pt x="36" y="354"/>
                  </a:lnTo>
                  <a:lnTo>
                    <a:pt x="36" y="366"/>
                  </a:lnTo>
                  <a:lnTo>
                    <a:pt x="30" y="384"/>
                  </a:lnTo>
                  <a:lnTo>
                    <a:pt x="24" y="396"/>
                  </a:lnTo>
                  <a:lnTo>
                    <a:pt x="24" y="408"/>
                  </a:lnTo>
                  <a:lnTo>
                    <a:pt x="48" y="408"/>
                  </a:lnTo>
                  <a:lnTo>
                    <a:pt x="60" y="402"/>
                  </a:lnTo>
                  <a:lnTo>
                    <a:pt x="72" y="402"/>
                  </a:lnTo>
                  <a:lnTo>
                    <a:pt x="84" y="414"/>
                  </a:lnTo>
                  <a:lnTo>
                    <a:pt x="96" y="414"/>
                  </a:lnTo>
                  <a:lnTo>
                    <a:pt x="108" y="408"/>
                  </a:lnTo>
                  <a:lnTo>
                    <a:pt x="114" y="402"/>
                  </a:lnTo>
                  <a:lnTo>
                    <a:pt x="120" y="402"/>
                  </a:lnTo>
                  <a:lnTo>
                    <a:pt x="126" y="396"/>
                  </a:lnTo>
                  <a:lnTo>
                    <a:pt x="126" y="348"/>
                  </a:lnTo>
                  <a:lnTo>
                    <a:pt x="132" y="342"/>
                  </a:lnTo>
                  <a:lnTo>
                    <a:pt x="138" y="330"/>
                  </a:lnTo>
                  <a:lnTo>
                    <a:pt x="150" y="330"/>
                  </a:lnTo>
                  <a:lnTo>
                    <a:pt x="162" y="318"/>
                  </a:lnTo>
                  <a:lnTo>
                    <a:pt x="162" y="312"/>
                  </a:lnTo>
                  <a:lnTo>
                    <a:pt x="150" y="312"/>
                  </a:lnTo>
                  <a:lnTo>
                    <a:pt x="144" y="306"/>
                  </a:lnTo>
                  <a:lnTo>
                    <a:pt x="138" y="294"/>
                  </a:lnTo>
                  <a:lnTo>
                    <a:pt x="138" y="288"/>
                  </a:lnTo>
                  <a:lnTo>
                    <a:pt x="132" y="282"/>
                  </a:lnTo>
                  <a:lnTo>
                    <a:pt x="132" y="276"/>
                  </a:lnTo>
                  <a:lnTo>
                    <a:pt x="144" y="264"/>
                  </a:lnTo>
                  <a:lnTo>
                    <a:pt x="156" y="258"/>
                  </a:lnTo>
                  <a:lnTo>
                    <a:pt x="168" y="246"/>
                  </a:lnTo>
                  <a:lnTo>
                    <a:pt x="168" y="240"/>
                  </a:lnTo>
                  <a:lnTo>
                    <a:pt x="156" y="234"/>
                  </a:lnTo>
                  <a:lnTo>
                    <a:pt x="150" y="228"/>
                  </a:lnTo>
                  <a:lnTo>
                    <a:pt x="150" y="216"/>
                  </a:lnTo>
                  <a:lnTo>
                    <a:pt x="126" y="192"/>
                  </a:lnTo>
                  <a:lnTo>
                    <a:pt x="162" y="192"/>
                  </a:lnTo>
                  <a:lnTo>
                    <a:pt x="174" y="180"/>
                  </a:lnTo>
                  <a:lnTo>
                    <a:pt x="174" y="168"/>
                  </a:lnTo>
                  <a:lnTo>
                    <a:pt x="168" y="162"/>
                  </a:lnTo>
                  <a:lnTo>
                    <a:pt x="168" y="150"/>
                  </a:lnTo>
                  <a:lnTo>
                    <a:pt x="174" y="144"/>
                  </a:lnTo>
                  <a:lnTo>
                    <a:pt x="180" y="144"/>
                  </a:lnTo>
                  <a:lnTo>
                    <a:pt x="180" y="126"/>
                  </a:lnTo>
                  <a:lnTo>
                    <a:pt x="186" y="108"/>
                  </a:lnTo>
                  <a:lnTo>
                    <a:pt x="186" y="96"/>
                  </a:lnTo>
                  <a:lnTo>
                    <a:pt x="180" y="90"/>
                  </a:lnTo>
                  <a:lnTo>
                    <a:pt x="174" y="90"/>
                  </a:lnTo>
                  <a:lnTo>
                    <a:pt x="174" y="84"/>
                  </a:lnTo>
                  <a:lnTo>
                    <a:pt x="180" y="78"/>
                  </a:lnTo>
                  <a:lnTo>
                    <a:pt x="204" y="66"/>
                  </a:lnTo>
                  <a:lnTo>
                    <a:pt x="228" y="42"/>
                  </a:lnTo>
                  <a:lnTo>
                    <a:pt x="228" y="36"/>
                  </a:lnTo>
                  <a:lnTo>
                    <a:pt x="216" y="30"/>
                  </a:lnTo>
                  <a:lnTo>
                    <a:pt x="210" y="30"/>
                  </a:lnTo>
                  <a:close/>
                </a:path>
              </a:pathLst>
            </a:custGeom>
            <a:solidFill>
              <a:srgbClr val="93A690">
                <a:alpha val="80000"/>
              </a:srgbClr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</p:grpSp>
      <p:grpSp>
        <p:nvGrpSpPr>
          <p:cNvPr id="144" name="North_West_Europe">
            <a:extLst>
              <a:ext uri="{FF2B5EF4-FFF2-40B4-BE49-F238E27FC236}">
                <a16:creationId xmlns:a16="http://schemas.microsoft.com/office/drawing/2014/main" id="{4C1FAE78-AB6C-45D0-B8D0-D8DBE29B70C2}"/>
              </a:ext>
            </a:extLst>
          </p:cNvPr>
          <p:cNvGrpSpPr>
            <a:grpSpLocks/>
          </p:cNvGrpSpPr>
          <p:nvPr userDrawn="1"/>
        </p:nvGrpSpPr>
        <p:grpSpPr bwMode="auto">
          <a:xfrm>
            <a:off x="5046663" y="1522413"/>
            <a:ext cx="1343025" cy="966787"/>
            <a:chOff x="5046257" y="1770176"/>
            <a:chExt cx="1343580" cy="967188"/>
          </a:xfrm>
        </p:grpSpPr>
        <p:sp>
          <p:nvSpPr>
            <p:cNvPr id="145" name="Sweden" descr="© INSCALE GmbH, 05.05.2010&#10;http://www.presentationload.com/">
              <a:extLst>
                <a:ext uri="{FF2B5EF4-FFF2-40B4-BE49-F238E27FC236}">
                  <a16:creationId xmlns:a16="http://schemas.microsoft.com/office/drawing/2014/main" id="{C88D519E-58DA-4E77-96A3-4A2F3BA33413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5897509" y="2087808"/>
              <a:ext cx="306514" cy="444684"/>
            </a:xfrm>
            <a:custGeom>
              <a:avLst/>
              <a:gdLst>
                <a:gd name="T0" fmla="*/ 2147483647 w 690"/>
                <a:gd name="T1" fmla="*/ 2147483647 h 990"/>
                <a:gd name="T2" fmla="*/ 2147483647 w 690"/>
                <a:gd name="T3" fmla="*/ 2147483647 h 990"/>
                <a:gd name="T4" fmla="*/ 2147483647 w 690"/>
                <a:gd name="T5" fmla="*/ 2147483647 h 990"/>
                <a:gd name="T6" fmla="*/ 2147483647 w 690"/>
                <a:gd name="T7" fmla="*/ 2147483647 h 990"/>
                <a:gd name="T8" fmla="*/ 2147483647 w 690"/>
                <a:gd name="T9" fmla="*/ 2147483647 h 990"/>
                <a:gd name="T10" fmla="*/ 2147483647 w 690"/>
                <a:gd name="T11" fmla="*/ 2147483647 h 990"/>
                <a:gd name="T12" fmla="*/ 2147483647 w 690"/>
                <a:gd name="T13" fmla="*/ 2147483647 h 990"/>
                <a:gd name="T14" fmla="*/ 2147483647 w 690"/>
                <a:gd name="T15" fmla="*/ 2147483647 h 990"/>
                <a:gd name="T16" fmla="*/ 2147483647 w 690"/>
                <a:gd name="T17" fmla="*/ 2147483647 h 990"/>
                <a:gd name="T18" fmla="*/ 2147483647 w 690"/>
                <a:gd name="T19" fmla="*/ 2147483647 h 990"/>
                <a:gd name="T20" fmla="*/ 2147483647 w 690"/>
                <a:gd name="T21" fmla="*/ 2147483647 h 990"/>
                <a:gd name="T22" fmla="*/ 2147483647 w 690"/>
                <a:gd name="T23" fmla="*/ 2147483647 h 990"/>
                <a:gd name="T24" fmla="*/ 2147483647 w 690"/>
                <a:gd name="T25" fmla="*/ 2147483647 h 990"/>
                <a:gd name="T26" fmla="*/ 2147483647 w 690"/>
                <a:gd name="T27" fmla="*/ 2147483647 h 990"/>
                <a:gd name="T28" fmla="*/ 2147483647 w 690"/>
                <a:gd name="T29" fmla="*/ 2147483647 h 990"/>
                <a:gd name="T30" fmla="*/ 2147483647 w 690"/>
                <a:gd name="T31" fmla="*/ 2147483647 h 990"/>
                <a:gd name="T32" fmla="*/ 2147483647 w 690"/>
                <a:gd name="T33" fmla="*/ 2147483647 h 990"/>
                <a:gd name="T34" fmla="*/ 2147483647 w 690"/>
                <a:gd name="T35" fmla="*/ 2147483647 h 990"/>
                <a:gd name="T36" fmla="*/ 2147483647 w 690"/>
                <a:gd name="T37" fmla="*/ 2147483647 h 990"/>
                <a:gd name="T38" fmla="*/ 2147483647 w 690"/>
                <a:gd name="T39" fmla="*/ 2147483647 h 990"/>
                <a:gd name="T40" fmla="*/ 2147483647 w 690"/>
                <a:gd name="T41" fmla="*/ 2147483647 h 990"/>
                <a:gd name="T42" fmla="*/ 2147483647 w 690"/>
                <a:gd name="T43" fmla="*/ 2147483647 h 990"/>
                <a:gd name="T44" fmla="*/ 2147483647 w 690"/>
                <a:gd name="T45" fmla="*/ 2147483647 h 990"/>
                <a:gd name="T46" fmla="*/ 0 w 690"/>
                <a:gd name="T47" fmla="*/ 2147483647 h 990"/>
                <a:gd name="T48" fmla="*/ 2147483647 w 690"/>
                <a:gd name="T49" fmla="*/ 2147483647 h 990"/>
                <a:gd name="T50" fmla="*/ 2147483647 w 690"/>
                <a:gd name="T51" fmla="*/ 2147483647 h 990"/>
                <a:gd name="T52" fmla="*/ 2147483647 w 690"/>
                <a:gd name="T53" fmla="*/ 2147483647 h 990"/>
                <a:gd name="T54" fmla="*/ 2147483647 w 690"/>
                <a:gd name="T55" fmla="*/ 2147483647 h 990"/>
                <a:gd name="T56" fmla="*/ 2147483647 w 690"/>
                <a:gd name="T57" fmla="*/ 2147483647 h 990"/>
                <a:gd name="T58" fmla="*/ 2147483647 w 690"/>
                <a:gd name="T59" fmla="*/ 2147483647 h 990"/>
                <a:gd name="T60" fmla="*/ 2147483647 w 690"/>
                <a:gd name="T61" fmla="*/ 2147483647 h 990"/>
                <a:gd name="T62" fmla="*/ 2147483647 w 690"/>
                <a:gd name="T63" fmla="*/ 2147483647 h 990"/>
                <a:gd name="T64" fmla="*/ 2147483647 w 690"/>
                <a:gd name="T65" fmla="*/ 2147483647 h 990"/>
                <a:gd name="T66" fmla="*/ 2147483647 w 690"/>
                <a:gd name="T67" fmla="*/ 2147483647 h 990"/>
                <a:gd name="T68" fmla="*/ 2147483647 w 690"/>
                <a:gd name="T69" fmla="*/ 2147483647 h 990"/>
                <a:gd name="T70" fmla="*/ 2147483647 w 690"/>
                <a:gd name="T71" fmla="*/ 2147483647 h 990"/>
                <a:gd name="T72" fmla="*/ 2147483647 w 690"/>
                <a:gd name="T73" fmla="*/ 2147483647 h 990"/>
                <a:gd name="T74" fmla="*/ 2147483647 w 690"/>
                <a:gd name="T75" fmla="*/ 2147483647 h 990"/>
                <a:gd name="T76" fmla="*/ 2147483647 w 690"/>
                <a:gd name="T77" fmla="*/ 2147483647 h 990"/>
                <a:gd name="T78" fmla="*/ 2147483647 w 690"/>
                <a:gd name="T79" fmla="*/ 2147483647 h 990"/>
                <a:gd name="T80" fmla="*/ 2147483647 w 690"/>
                <a:gd name="T81" fmla="*/ 2147483647 h 990"/>
                <a:gd name="T82" fmla="*/ 2147483647 w 690"/>
                <a:gd name="T83" fmla="*/ 2147483647 h 990"/>
                <a:gd name="T84" fmla="*/ 2147483647 w 690"/>
                <a:gd name="T85" fmla="*/ 2147483647 h 990"/>
                <a:gd name="T86" fmla="*/ 2147483647 w 690"/>
                <a:gd name="T87" fmla="*/ 2147483647 h 990"/>
                <a:gd name="T88" fmla="*/ 2147483647 w 690"/>
                <a:gd name="T89" fmla="*/ 2147483647 h 990"/>
                <a:gd name="T90" fmla="*/ 2147483647 w 690"/>
                <a:gd name="T91" fmla="*/ 2147483647 h 990"/>
                <a:gd name="T92" fmla="*/ 2147483647 w 690"/>
                <a:gd name="T93" fmla="*/ 2147483647 h 990"/>
                <a:gd name="T94" fmla="*/ 2147483647 w 690"/>
                <a:gd name="T95" fmla="*/ 2147483647 h 990"/>
                <a:gd name="T96" fmla="*/ 2147483647 w 690"/>
                <a:gd name="T97" fmla="*/ 2147483647 h 990"/>
                <a:gd name="T98" fmla="*/ 2147483647 w 690"/>
                <a:gd name="T99" fmla="*/ 2147483647 h 990"/>
                <a:gd name="T100" fmla="*/ 2147483647 w 690"/>
                <a:gd name="T101" fmla="*/ 2147483647 h 990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690"/>
                <a:gd name="T154" fmla="*/ 0 h 990"/>
                <a:gd name="T155" fmla="*/ 690 w 690"/>
                <a:gd name="T156" fmla="*/ 990 h 990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690" h="990">
                  <a:moveTo>
                    <a:pt x="678" y="204"/>
                  </a:moveTo>
                  <a:lnTo>
                    <a:pt x="672" y="198"/>
                  </a:lnTo>
                  <a:lnTo>
                    <a:pt x="660" y="192"/>
                  </a:lnTo>
                  <a:lnTo>
                    <a:pt x="648" y="180"/>
                  </a:lnTo>
                  <a:lnTo>
                    <a:pt x="648" y="174"/>
                  </a:lnTo>
                  <a:lnTo>
                    <a:pt x="654" y="162"/>
                  </a:lnTo>
                  <a:lnTo>
                    <a:pt x="660" y="156"/>
                  </a:lnTo>
                  <a:lnTo>
                    <a:pt x="666" y="144"/>
                  </a:lnTo>
                  <a:lnTo>
                    <a:pt x="642" y="132"/>
                  </a:lnTo>
                  <a:lnTo>
                    <a:pt x="648" y="108"/>
                  </a:lnTo>
                  <a:lnTo>
                    <a:pt x="636" y="102"/>
                  </a:lnTo>
                  <a:lnTo>
                    <a:pt x="636" y="96"/>
                  </a:lnTo>
                  <a:lnTo>
                    <a:pt x="642" y="90"/>
                  </a:lnTo>
                  <a:lnTo>
                    <a:pt x="642" y="66"/>
                  </a:lnTo>
                  <a:lnTo>
                    <a:pt x="636" y="66"/>
                  </a:lnTo>
                  <a:lnTo>
                    <a:pt x="630" y="60"/>
                  </a:lnTo>
                  <a:lnTo>
                    <a:pt x="618" y="60"/>
                  </a:lnTo>
                  <a:lnTo>
                    <a:pt x="588" y="42"/>
                  </a:lnTo>
                  <a:lnTo>
                    <a:pt x="552" y="42"/>
                  </a:lnTo>
                  <a:lnTo>
                    <a:pt x="540" y="30"/>
                  </a:lnTo>
                  <a:lnTo>
                    <a:pt x="534" y="30"/>
                  </a:lnTo>
                  <a:lnTo>
                    <a:pt x="528" y="24"/>
                  </a:lnTo>
                  <a:lnTo>
                    <a:pt x="516" y="24"/>
                  </a:lnTo>
                  <a:lnTo>
                    <a:pt x="504" y="18"/>
                  </a:lnTo>
                  <a:lnTo>
                    <a:pt x="498" y="12"/>
                  </a:lnTo>
                  <a:lnTo>
                    <a:pt x="486" y="6"/>
                  </a:lnTo>
                  <a:lnTo>
                    <a:pt x="456" y="0"/>
                  </a:lnTo>
                  <a:lnTo>
                    <a:pt x="456" y="24"/>
                  </a:lnTo>
                  <a:lnTo>
                    <a:pt x="444" y="24"/>
                  </a:lnTo>
                  <a:lnTo>
                    <a:pt x="444" y="30"/>
                  </a:lnTo>
                  <a:lnTo>
                    <a:pt x="456" y="42"/>
                  </a:lnTo>
                  <a:lnTo>
                    <a:pt x="462" y="42"/>
                  </a:lnTo>
                  <a:lnTo>
                    <a:pt x="456" y="48"/>
                  </a:lnTo>
                  <a:lnTo>
                    <a:pt x="444" y="48"/>
                  </a:lnTo>
                  <a:lnTo>
                    <a:pt x="438" y="42"/>
                  </a:lnTo>
                  <a:lnTo>
                    <a:pt x="414" y="42"/>
                  </a:lnTo>
                  <a:lnTo>
                    <a:pt x="390" y="36"/>
                  </a:lnTo>
                  <a:lnTo>
                    <a:pt x="366" y="42"/>
                  </a:lnTo>
                  <a:lnTo>
                    <a:pt x="366" y="30"/>
                  </a:lnTo>
                  <a:lnTo>
                    <a:pt x="360" y="24"/>
                  </a:lnTo>
                  <a:lnTo>
                    <a:pt x="348" y="36"/>
                  </a:lnTo>
                  <a:lnTo>
                    <a:pt x="348" y="66"/>
                  </a:lnTo>
                  <a:lnTo>
                    <a:pt x="342" y="72"/>
                  </a:lnTo>
                  <a:lnTo>
                    <a:pt x="324" y="72"/>
                  </a:lnTo>
                  <a:lnTo>
                    <a:pt x="282" y="78"/>
                  </a:lnTo>
                  <a:lnTo>
                    <a:pt x="264" y="96"/>
                  </a:lnTo>
                  <a:lnTo>
                    <a:pt x="252" y="102"/>
                  </a:lnTo>
                  <a:lnTo>
                    <a:pt x="246" y="102"/>
                  </a:lnTo>
                  <a:lnTo>
                    <a:pt x="246" y="114"/>
                  </a:lnTo>
                  <a:lnTo>
                    <a:pt x="258" y="120"/>
                  </a:lnTo>
                  <a:lnTo>
                    <a:pt x="264" y="126"/>
                  </a:lnTo>
                  <a:lnTo>
                    <a:pt x="258" y="144"/>
                  </a:lnTo>
                  <a:lnTo>
                    <a:pt x="252" y="144"/>
                  </a:lnTo>
                  <a:lnTo>
                    <a:pt x="240" y="150"/>
                  </a:lnTo>
                  <a:lnTo>
                    <a:pt x="234" y="156"/>
                  </a:lnTo>
                  <a:lnTo>
                    <a:pt x="234" y="162"/>
                  </a:lnTo>
                  <a:lnTo>
                    <a:pt x="228" y="168"/>
                  </a:lnTo>
                  <a:lnTo>
                    <a:pt x="210" y="168"/>
                  </a:lnTo>
                  <a:lnTo>
                    <a:pt x="216" y="174"/>
                  </a:lnTo>
                  <a:lnTo>
                    <a:pt x="216" y="180"/>
                  </a:lnTo>
                  <a:lnTo>
                    <a:pt x="222" y="186"/>
                  </a:lnTo>
                  <a:lnTo>
                    <a:pt x="222" y="192"/>
                  </a:lnTo>
                  <a:lnTo>
                    <a:pt x="216" y="192"/>
                  </a:lnTo>
                  <a:lnTo>
                    <a:pt x="210" y="198"/>
                  </a:lnTo>
                  <a:lnTo>
                    <a:pt x="204" y="198"/>
                  </a:lnTo>
                  <a:lnTo>
                    <a:pt x="192" y="204"/>
                  </a:lnTo>
                  <a:lnTo>
                    <a:pt x="174" y="192"/>
                  </a:lnTo>
                  <a:lnTo>
                    <a:pt x="174" y="228"/>
                  </a:lnTo>
                  <a:lnTo>
                    <a:pt x="168" y="270"/>
                  </a:lnTo>
                  <a:lnTo>
                    <a:pt x="138" y="300"/>
                  </a:lnTo>
                  <a:lnTo>
                    <a:pt x="132" y="300"/>
                  </a:lnTo>
                  <a:lnTo>
                    <a:pt x="120" y="306"/>
                  </a:lnTo>
                  <a:lnTo>
                    <a:pt x="132" y="312"/>
                  </a:lnTo>
                  <a:lnTo>
                    <a:pt x="150" y="330"/>
                  </a:lnTo>
                  <a:lnTo>
                    <a:pt x="150" y="336"/>
                  </a:lnTo>
                  <a:lnTo>
                    <a:pt x="144" y="342"/>
                  </a:lnTo>
                  <a:lnTo>
                    <a:pt x="102" y="342"/>
                  </a:lnTo>
                  <a:lnTo>
                    <a:pt x="90" y="348"/>
                  </a:lnTo>
                  <a:lnTo>
                    <a:pt x="84" y="354"/>
                  </a:lnTo>
                  <a:lnTo>
                    <a:pt x="72" y="360"/>
                  </a:lnTo>
                  <a:lnTo>
                    <a:pt x="30" y="402"/>
                  </a:lnTo>
                  <a:lnTo>
                    <a:pt x="36" y="408"/>
                  </a:lnTo>
                  <a:lnTo>
                    <a:pt x="42" y="408"/>
                  </a:lnTo>
                  <a:lnTo>
                    <a:pt x="48" y="414"/>
                  </a:lnTo>
                  <a:lnTo>
                    <a:pt x="48" y="420"/>
                  </a:lnTo>
                  <a:lnTo>
                    <a:pt x="42" y="426"/>
                  </a:lnTo>
                  <a:lnTo>
                    <a:pt x="36" y="426"/>
                  </a:lnTo>
                  <a:lnTo>
                    <a:pt x="30" y="432"/>
                  </a:lnTo>
                  <a:lnTo>
                    <a:pt x="30" y="444"/>
                  </a:lnTo>
                  <a:lnTo>
                    <a:pt x="54" y="468"/>
                  </a:lnTo>
                  <a:lnTo>
                    <a:pt x="54" y="480"/>
                  </a:lnTo>
                  <a:lnTo>
                    <a:pt x="48" y="492"/>
                  </a:lnTo>
                  <a:lnTo>
                    <a:pt x="48" y="510"/>
                  </a:lnTo>
                  <a:lnTo>
                    <a:pt x="60" y="522"/>
                  </a:lnTo>
                  <a:lnTo>
                    <a:pt x="66" y="522"/>
                  </a:lnTo>
                  <a:lnTo>
                    <a:pt x="84" y="540"/>
                  </a:lnTo>
                  <a:lnTo>
                    <a:pt x="84" y="552"/>
                  </a:lnTo>
                  <a:lnTo>
                    <a:pt x="72" y="564"/>
                  </a:lnTo>
                  <a:lnTo>
                    <a:pt x="48" y="570"/>
                  </a:lnTo>
                  <a:lnTo>
                    <a:pt x="54" y="576"/>
                  </a:lnTo>
                  <a:lnTo>
                    <a:pt x="60" y="588"/>
                  </a:lnTo>
                  <a:lnTo>
                    <a:pt x="60" y="594"/>
                  </a:lnTo>
                  <a:lnTo>
                    <a:pt x="66" y="600"/>
                  </a:lnTo>
                  <a:lnTo>
                    <a:pt x="66" y="606"/>
                  </a:lnTo>
                  <a:lnTo>
                    <a:pt x="72" y="618"/>
                  </a:lnTo>
                  <a:lnTo>
                    <a:pt x="66" y="618"/>
                  </a:lnTo>
                  <a:lnTo>
                    <a:pt x="66" y="642"/>
                  </a:lnTo>
                  <a:lnTo>
                    <a:pt x="60" y="648"/>
                  </a:lnTo>
                  <a:lnTo>
                    <a:pt x="24" y="648"/>
                  </a:lnTo>
                  <a:lnTo>
                    <a:pt x="30" y="660"/>
                  </a:lnTo>
                  <a:lnTo>
                    <a:pt x="30" y="666"/>
                  </a:lnTo>
                  <a:lnTo>
                    <a:pt x="24" y="666"/>
                  </a:lnTo>
                  <a:lnTo>
                    <a:pt x="18" y="672"/>
                  </a:lnTo>
                  <a:lnTo>
                    <a:pt x="18" y="678"/>
                  </a:lnTo>
                  <a:lnTo>
                    <a:pt x="30" y="690"/>
                  </a:lnTo>
                  <a:lnTo>
                    <a:pt x="30" y="708"/>
                  </a:lnTo>
                  <a:lnTo>
                    <a:pt x="24" y="714"/>
                  </a:lnTo>
                  <a:lnTo>
                    <a:pt x="18" y="726"/>
                  </a:lnTo>
                  <a:lnTo>
                    <a:pt x="0" y="708"/>
                  </a:lnTo>
                  <a:lnTo>
                    <a:pt x="0" y="768"/>
                  </a:lnTo>
                  <a:lnTo>
                    <a:pt x="6" y="762"/>
                  </a:lnTo>
                  <a:lnTo>
                    <a:pt x="24" y="762"/>
                  </a:lnTo>
                  <a:lnTo>
                    <a:pt x="36" y="774"/>
                  </a:lnTo>
                  <a:lnTo>
                    <a:pt x="36" y="780"/>
                  </a:lnTo>
                  <a:lnTo>
                    <a:pt x="30" y="780"/>
                  </a:lnTo>
                  <a:lnTo>
                    <a:pt x="30" y="774"/>
                  </a:lnTo>
                  <a:lnTo>
                    <a:pt x="24" y="774"/>
                  </a:lnTo>
                  <a:lnTo>
                    <a:pt x="24" y="834"/>
                  </a:lnTo>
                  <a:lnTo>
                    <a:pt x="30" y="840"/>
                  </a:lnTo>
                  <a:lnTo>
                    <a:pt x="36" y="840"/>
                  </a:lnTo>
                  <a:lnTo>
                    <a:pt x="48" y="846"/>
                  </a:lnTo>
                  <a:lnTo>
                    <a:pt x="54" y="858"/>
                  </a:lnTo>
                  <a:lnTo>
                    <a:pt x="60" y="864"/>
                  </a:lnTo>
                  <a:lnTo>
                    <a:pt x="66" y="876"/>
                  </a:lnTo>
                  <a:lnTo>
                    <a:pt x="90" y="900"/>
                  </a:lnTo>
                  <a:lnTo>
                    <a:pt x="96" y="900"/>
                  </a:lnTo>
                  <a:lnTo>
                    <a:pt x="96" y="912"/>
                  </a:lnTo>
                  <a:lnTo>
                    <a:pt x="78" y="912"/>
                  </a:lnTo>
                  <a:lnTo>
                    <a:pt x="78" y="942"/>
                  </a:lnTo>
                  <a:lnTo>
                    <a:pt x="90" y="954"/>
                  </a:lnTo>
                  <a:lnTo>
                    <a:pt x="102" y="960"/>
                  </a:lnTo>
                  <a:lnTo>
                    <a:pt x="96" y="966"/>
                  </a:lnTo>
                  <a:lnTo>
                    <a:pt x="96" y="984"/>
                  </a:lnTo>
                  <a:lnTo>
                    <a:pt x="102" y="984"/>
                  </a:lnTo>
                  <a:lnTo>
                    <a:pt x="108" y="990"/>
                  </a:lnTo>
                  <a:lnTo>
                    <a:pt x="174" y="990"/>
                  </a:lnTo>
                  <a:lnTo>
                    <a:pt x="180" y="984"/>
                  </a:lnTo>
                  <a:lnTo>
                    <a:pt x="180" y="948"/>
                  </a:lnTo>
                  <a:lnTo>
                    <a:pt x="198" y="942"/>
                  </a:lnTo>
                  <a:lnTo>
                    <a:pt x="198" y="924"/>
                  </a:lnTo>
                  <a:lnTo>
                    <a:pt x="264" y="930"/>
                  </a:lnTo>
                  <a:lnTo>
                    <a:pt x="276" y="936"/>
                  </a:lnTo>
                  <a:lnTo>
                    <a:pt x="300" y="876"/>
                  </a:lnTo>
                  <a:lnTo>
                    <a:pt x="300" y="864"/>
                  </a:lnTo>
                  <a:lnTo>
                    <a:pt x="306" y="852"/>
                  </a:lnTo>
                  <a:lnTo>
                    <a:pt x="306" y="816"/>
                  </a:lnTo>
                  <a:lnTo>
                    <a:pt x="300" y="810"/>
                  </a:lnTo>
                  <a:lnTo>
                    <a:pt x="294" y="798"/>
                  </a:lnTo>
                  <a:lnTo>
                    <a:pt x="312" y="798"/>
                  </a:lnTo>
                  <a:lnTo>
                    <a:pt x="324" y="786"/>
                  </a:lnTo>
                  <a:lnTo>
                    <a:pt x="324" y="780"/>
                  </a:lnTo>
                  <a:lnTo>
                    <a:pt x="306" y="762"/>
                  </a:lnTo>
                  <a:lnTo>
                    <a:pt x="294" y="762"/>
                  </a:lnTo>
                  <a:lnTo>
                    <a:pt x="312" y="756"/>
                  </a:lnTo>
                  <a:lnTo>
                    <a:pt x="300" y="750"/>
                  </a:lnTo>
                  <a:lnTo>
                    <a:pt x="324" y="750"/>
                  </a:lnTo>
                  <a:lnTo>
                    <a:pt x="336" y="744"/>
                  </a:lnTo>
                  <a:lnTo>
                    <a:pt x="348" y="744"/>
                  </a:lnTo>
                  <a:lnTo>
                    <a:pt x="354" y="738"/>
                  </a:lnTo>
                  <a:lnTo>
                    <a:pt x="360" y="726"/>
                  </a:lnTo>
                  <a:lnTo>
                    <a:pt x="360" y="714"/>
                  </a:lnTo>
                  <a:lnTo>
                    <a:pt x="366" y="708"/>
                  </a:lnTo>
                  <a:lnTo>
                    <a:pt x="384" y="726"/>
                  </a:lnTo>
                  <a:lnTo>
                    <a:pt x="390" y="726"/>
                  </a:lnTo>
                  <a:lnTo>
                    <a:pt x="396" y="720"/>
                  </a:lnTo>
                  <a:lnTo>
                    <a:pt x="408" y="696"/>
                  </a:lnTo>
                  <a:lnTo>
                    <a:pt x="402" y="690"/>
                  </a:lnTo>
                  <a:lnTo>
                    <a:pt x="402" y="684"/>
                  </a:lnTo>
                  <a:lnTo>
                    <a:pt x="414" y="684"/>
                  </a:lnTo>
                  <a:lnTo>
                    <a:pt x="420" y="678"/>
                  </a:lnTo>
                  <a:lnTo>
                    <a:pt x="432" y="672"/>
                  </a:lnTo>
                  <a:lnTo>
                    <a:pt x="432" y="660"/>
                  </a:lnTo>
                  <a:lnTo>
                    <a:pt x="420" y="636"/>
                  </a:lnTo>
                  <a:lnTo>
                    <a:pt x="408" y="630"/>
                  </a:lnTo>
                  <a:lnTo>
                    <a:pt x="408" y="618"/>
                  </a:lnTo>
                  <a:lnTo>
                    <a:pt x="372" y="600"/>
                  </a:lnTo>
                  <a:lnTo>
                    <a:pt x="360" y="606"/>
                  </a:lnTo>
                  <a:lnTo>
                    <a:pt x="354" y="606"/>
                  </a:lnTo>
                  <a:lnTo>
                    <a:pt x="342" y="600"/>
                  </a:lnTo>
                  <a:lnTo>
                    <a:pt x="330" y="576"/>
                  </a:lnTo>
                  <a:lnTo>
                    <a:pt x="330" y="558"/>
                  </a:lnTo>
                  <a:lnTo>
                    <a:pt x="324" y="546"/>
                  </a:lnTo>
                  <a:lnTo>
                    <a:pt x="324" y="528"/>
                  </a:lnTo>
                  <a:lnTo>
                    <a:pt x="336" y="516"/>
                  </a:lnTo>
                  <a:lnTo>
                    <a:pt x="342" y="504"/>
                  </a:lnTo>
                  <a:lnTo>
                    <a:pt x="342" y="486"/>
                  </a:lnTo>
                  <a:lnTo>
                    <a:pt x="336" y="474"/>
                  </a:lnTo>
                  <a:lnTo>
                    <a:pt x="330" y="468"/>
                  </a:lnTo>
                  <a:lnTo>
                    <a:pt x="330" y="462"/>
                  </a:lnTo>
                  <a:lnTo>
                    <a:pt x="348" y="462"/>
                  </a:lnTo>
                  <a:lnTo>
                    <a:pt x="354" y="456"/>
                  </a:lnTo>
                  <a:lnTo>
                    <a:pt x="354" y="438"/>
                  </a:lnTo>
                  <a:lnTo>
                    <a:pt x="348" y="426"/>
                  </a:lnTo>
                  <a:lnTo>
                    <a:pt x="354" y="432"/>
                  </a:lnTo>
                  <a:lnTo>
                    <a:pt x="378" y="432"/>
                  </a:lnTo>
                  <a:lnTo>
                    <a:pt x="384" y="426"/>
                  </a:lnTo>
                  <a:lnTo>
                    <a:pt x="396" y="420"/>
                  </a:lnTo>
                  <a:lnTo>
                    <a:pt x="408" y="408"/>
                  </a:lnTo>
                  <a:lnTo>
                    <a:pt x="438" y="414"/>
                  </a:lnTo>
                  <a:lnTo>
                    <a:pt x="450" y="390"/>
                  </a:lnTo>
                  <a:lnTo>
                    <a:pt x="480" y="390"/>
                  </a:lnTo>
                  <a:lnTo>
                    <a:pt x="498" y="384"/>
                  </a:lnTo>
                  <a:lnTo>
                    <a:pt x="510" y="378"/>
                  </a:lnTo>
                  <a:lnTo>
                    <a:pt x="522" y="354"/>
                  </a:lnTo>
                  <a:lnTo>
                    <a:pt x="540" y="336"/>
                  </a:lnTo>
                  <a:lnTo>
                    <a:pt x="546" y="324"/>
                  </a:lnTo>
                  <a:lnTo>
                    <a:pt x="528" y="300"/>
                  </a:lnTo>
                  <a:lnTo>
                    <a:pt x="558" y="264"/>
                  </a:lnTo>
                  <a:lnTo>
                    <a:pt x="540" y="246"/>
                  </a:lnTo>
                  <a:lnTo>
                    <a:pt x="576" y="234"/>
                  </a:lnTo>
                  <a:lnTo>
                    <a:pt x="594" y="216"/>
                  </a:lnTo>
                  <a:lnTo>
                    <a:pt x="672" y="222"/>
                  </a:lnTo>
                  <a:lnTo>
                    <a:pt x="684" y="240"/>
                  </a:lnTo>
                  <a:lnTo>
                    <a:pt x="690" y="240"/>
                  </a:lnTo>
                  <a:lnTo>
                    <a:pt x="678" y="204"/>
                  </a:lnTo>
                  <a:close/>
                  <a:moveTo>
                    <a:pt x="390" y="828"/>
                  </a:moveTo>
                  <a:lnTo>
                    <a:pt x="390" y="840"/>
                  </a:lnTo>
                  <a:lnTo>
                    <a:pt x="396" y="852"/>
                  </a:lnTo>
                  <a:lnTo>
                    <a:pt x="396" y="864"/>
                  </a:lnTo>
                  <a:lnTo>
                    <a:pt x="402" y="870"/>
                  </a:lnTo>
                  <a:lnTo>
                    <a:pt x="402" y="876"/>
                  </a:lnTo>
                  <a:lnTo>
                    <a:pt x="414" y="852"/>
                  </a:lnTo>
                  <a:lnTo>
                    <a:pt x="426" y="852"/>
                  </a:lnTo>
                  <a:lnTo>
                    <a:pt x="432" y="846"/>
                  </a:lnTo>
                  <a:lnTo>
                    <a:pt x="438" y="834"/>
                  </a:lnTo>
                  <a:lnTo>
                    <a:pt x="438" y="822"/>
                  </a:lnTo>
                  <a:lnTo>
                    <a:pt x="432" y="816"/>
                  </a:lnTo>
                  <a:lnTo>
                    <a:pt x="450" y="798"/>
                  </a:lnTo>
                  <a:lnTo>
                    <a:pt x="444" y="798"/>
                  </a:lnTo>
                  <a:lnTo>
                    <a:pt x="438" y="804"/>
                  </a:lnTo>
                  <a:lnTo>
                    <a:pt x="420" y="804"/>
                  </a:lnTo>
                  <a:lnTo>
                    <a:pt x="408" y="810"/>
                  </a:lnTo>
                  <a:lnTo>
                    <a:pt x="390" y="828"/>
                  </a:lnTo>
                  <a:close/>
                  <a:moveTo>
                    <a:pt x="300" y="900"/>
                  </a:moveTo>
                  <a:lnTo>
                    <a:pt x="300" y="912"/>
                  </a:lnTo>
                  <a:lnTo>
                    <a:pt x="294" y="924"/>
                  </a:lnTo>
                  <a:lnTo>
                    <a:pt x="300" y="918"/>
                  </a:lnTo>
                  <a:lnTo>
                    <a:pt x="312" y="912"/>
                  </a:lnTo>
                  <a:lnTo>
                    <a:pt x="318" y="900"/>
                  </a:lnTo>
                  <a:lnTo>
                    <a:pt x="318" y="894"/>
                  </a:lnTo>
                  <a:lnTo>
                    <a:pt x="324" y="888"/>
                  </a:lnTo>
                  <a:lnTo>
                    <a:pt x="324" y="882"/>
                  </a:lnTo>
                  <a:lnTo>
                    <a:pt x="342" y="858"/>
                  </a:lnTo>
                  <a:lnTo>
                    <a:pt x="336" y="840"/>
                  </a:lnTo>
                  <a:lnTo>
                    <a:pt x="330" y="852"/>
                  </a:lnTo>
                  <a:lnTo>
                    <a:pt x="312" y="870"/>
                  </a:lnTo>
                  <a:lnTo>
                    <a:pt x="300" y="894"/>
                  </a:lnTo>
                  <a:lnTo>
                    <a:pt x="300" y="900"/>
                  </a:lnTo>
                  <a:close/>
                </a:path>
              </a:pathLst>
            </a:custGeom>
            <a:solidFill>
              <a:srgbClr val="6BBA56"/>
            </a:solidFill>
            <a:ln w="952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46" name="United Kingdom" descr="© INSCALE GmbH, 05.05.2010&#10;http://www.presentationload.com/">
              <a:extLst>
                <a:ext uri="{FF2B5EF4-FFF2-40B4-BE49-F238E27FC236}">
                  <a16:creationId xmlns:a16="http://schemas.microsoft.com/office/drawing/2014/main" id="{D929F052-B081-4575-A98D-346D017D222D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5384534" y="2351442"/>
              <a:ext cx="255694" cy="370040"/>
            </a:xfrm>
            <a:custGeom>
              <a:avLst/>
              <a:gdLst>
                <a:gd name="T0" fmla="*/ 2147483647 w 576"/>
                <a:gd name="T1" fmla="*/ 2147483647 h 822"/>
                <a:gd name="T2" fmla="*/ 2147483647 w 576"/>
                <a:gd name="T3" fmla="*/ 2147483647 h 822"/>
                <a:gd name="T4" fmla="*/ 2147483647 w 576"/>
                <a:gd name="T5" fmla="*/ 2147483647 h 822"/>
                <a:gd name="T6" fmla="*/ 2147483647 w 576"/>
                <a:gd name="T7" fmla="*/ 2147483647 h 822"/>
                <a:gd name="T8" fmla="*/ 2147483647 w 576"/>
                <a:gd name="T9" fmla="*/ 2147483647 h 822"/>
                <a:gd name="T10" fmla="*/ 2147483647 w 576"/>
                <a:gd name="T11" fmla="*/ 2147483647 h 822"/>
                <a:gd name="T12" fmla="*/ 2147483647 w 576"/>
                <a:gd name="T13" fmla="*/ 2147483647 h 822"/>
                <a:gd name="T14" fmla="*/ 2147483647 w 576"/>
                <a:gd name="T15" fmla="*/ 0 h 822"/>
                <a:gd name="T16" fmla="*/ 2147483647 w 576"/>
                <a:gd name="T17" fmla="*/ 0 h 822"/>
                <a:gd name="T18" fmla="*/ 2147483647 w 576"/>
                <a:gd name="T19" fmla="*/ 2147483647 h 822"/>
                <a:gd name="T20" fmla="*/ 2147483647 w 576"/>
                <a:gd name="T21" fmla="*/ 2147483647 h 822"/>
                <a:gd name="T22" fmla="*/ 2147483647 w 576"/>
                <a:gd name="T23" fmla="*/ 2147483647 h 822"/>
                <a:gd name="T24" fmla="*/ 2147483647 w 576"/>
                <a:gd name="T25" fmla="*/ 2147483647 h 822"/>
                <a:gd name="T26" fmla="*/ 2147483647 w 576"/>
                <a:gd name="T27" fmla="*/ 2147483647 h 822"/>
                <a:gd name="T28" fmla="*/ 2147483647 w 576"/>
                <a:gd name="T29" fmla="*/ 2147483647 h 822"/>
                <a:gd name="T30" fmla="*/ 2147483647 w 576"/>
                <a:gd name="T31" fmla="*/ 2147483647 h 822"/>
                <a:gd name="T32" fmla="*/ 2147483647 w 576"/>
                <a:gd name="T33" fmla="*/ 2147483647 h 822"/>
                <a:gd name="T34" fmla="*/ 2147483647 w 576"/>
                <a:gd name="T35" fmla="*/ 2147483647 h 822"/>
                <a:gd name="T36" fmla="*/ 2147483647 w 576"/>
                <a:gd name="T37" fmla="*/ 2147483647 h 822"/>
                <a:gd name="T38" fmla="*/ 2147483647 w 576"/>
                <a:gd name="T39" fmla="*/ 2147483647 h 822"/>
                <a:gd name="T40" fmla="*/ 2147483647 w 576"/>
                <a:gd name="T41" fmla="*/ 2147483647 h 822"/>
                <a:gd name="T42" fmla="*/ 2147483647 w 576"/>
                <a:gd name="T43" fmla="*/ 2147483647 h 822"/>
                <a:gd name="T44" fmla="*/ 2147483647 w 576"/>
                <a:gd name="T45" fmla="*/ 2147483647 h 822"/>
                <a:gd name="T46" fmla="*/ 2147483647 w 576"/>
                <a:gd name="T47" fmla="*/ 2147483647 h 822"/>
                <a:gd name="T48" fmla="*/ 2147483647 w 576"/>
                <a:gd name="T49" fmla="*/ 2147483647 h 822"/>
                <a:gd name="T50" fmla="*/ 2147483647 w 576"/>
                <a:gd name="T51" fmla="*/ 2147483647 h 822"/>
                <a:gd name="T52" fmla="*/ 2147483647 w 576"/>
                <a:gd name="T53" fmla="*/ 2147483647 h 822"/>
                <a:gd name="T54" fmla="*/ 2147483647 w 576"/>
                <a:gd name="T55" fmla="*/ 2147483647 h 822"/>
                <a:gd name="T56" fmla="*/ 2147483647 w 576"/>
                <a:gd name="T57" fmla="*/ 2147483647 h 822"/>
                <a:gd name="T58" fmla="*/ 2147483647 w 576"/>
                <a:gd name="T59" fmla="*/ 2147483647 h 822"/>
                <a:gd name="T60" fmla="*/ 2147483647 w 576"/>
                <a:gd name="T61" fmla="*/ 2147483647 h 822"/>
                <a:gd name="T62" fmla="*/ 2147483647 w 576"/>
                <a:gd name="T63" fmla="*/ 2147483647 h 822"/>
                <a:gd name="T64" fmla="*/ 2147483647 w 576"/>
                <a:gd name="T65" fmla="*/ 2147483647 h 822"/>
                <a:gd name="T66" fmla="*/ 2147483647 w 576"/>
                <a:gd name="T67" fmla="*/ 2147483647 h 822"/>
                <a:gd name="T68" fmla="*/ 2147483647 w 576"/>
                <a:gd name="T69" fmla="*/ 2147483647 h 822"/>
                <a:gd name="T70" fmla="*/ 2147483647 w 576"/>
                <a:gd name="T71" fmla="*/ 2147483647 h 822"/>
                <a:gd name="T72" fmla="*/ 2147483647 w 576"/>
                <a:gd name="T73" fmla="*/ 2147483647 h 822"/>
                <a:gd name="T74" fmla="*/ 2147483647 w 576"/>
                <a:gd name="T75" fmla="*/ 2147483647 h 822"/>
                <a:gd name="T76" fmla="*/ 2147483647 w 576"/>
                <a:gd name="T77" fmla="*/ 2147483647 h 822"/>
                <a:gd name="T78" fmla="*/ 2147483647 w 576"/>
                <a:gd name="T79" fmla="*/ 2147483647 h 822"/>
                <a:gd name="T80" fmla="*/ 2147483647 w 576"/>
                <a:gd name="T81" fmla="*/ 2147483647 h 822"/>
                <a:gd name="T82" fmla="*/ 2147483647 w 576"/>
                <a:gd name="T83" fmla="*/ 2147483647 h 822"/>
                <a:gd name="T84" fmla="*/ 2147483647 w 576"/>
                <a:gd name="T85" fmla="*/ 2147483647 h 822"/>
                <a:gd name="T86" fmla="*/ 2147483647 w 576"/>
                <a:gd name="T87" fmla="*/ 2147483647 h 822"/>
                <a:gd name="T88" fmla="*/ 2147483647 w 576"/>
                <a:gd name="T89" fmla="*/ 2147483647 h 822"/>
                <a:gd name="T90" fmla="*/ 2147483647 w 576"/>
                <a:gd name="T91" fmla="*/ 2147483647 h 822"/>
                <a:gd name="T92" fmla="*/ 2147483647 w 576"/>
                <a:gd name="T93" fmla="*/ 2147483647 h 822"/>
                <a:gd name="T94" fmla="*/ 2147483647 w 576"/>
                <a:gd name="T95" fmla="*/ 2147483647 h 822"/>
                <a:gd name="T96" fmla="*/ 2147483647 w 576"/>
                <a:gd name="T97" fmla="*/ 2147483647 h 822"/>
                <a:gd name="T98" fmla="*/ 2147483647 w 576"/>
                <a:gd name="T99" fmla="*/ 2147483647 h 822"/>
                <a:gd name="T100" fmla="*/ 2147483647 w 576"/>
                <a:gd name="T101" fmla="*/ 2147483647 h 822"/>
                <a:gd name="T102" fmla="*/ 2147483647 w 576"/>
                <a:gd name="T103" fmla="*/ 2147483647 h 822"/>
                <a:gd name="T104" fmla="*/ 2147483647 w 576"/>
                <a:gd name="T105" fmla="*/ 2147483647 h 822"/>
                <a:gd name="T106" fmla="*/ 2147483647 w 576"/>
                <a:gd name="T107" fmla="*/ 2147483647 h 822"/>
                <a:gd name="T108" fmla="*/ 2147483647 w 576"/>
                <a:gd name="T109" fmla="*/ 2147483647 h 822"/>
                <a:gd name="T110" fmla="*/ 2147483647 w 576"/>
                <a:gd name="T111" fmla="*/ 2147483647 h 822"/>
                <a:gd name="T112" fmla="*/ 2147483647 w 576"/>
                <a:gd name="T113" fmla="*/ 2147483647 h 822"/>
                <a:gd name="T114" fmla="*/ 2147483647 w 576"/>
                <a:gd name="T115" fmla="*/ 2147483647 h 822"/>
                <a:gd name="T116" fmla="*/ 2147483647 w 576"/>
                <a:gd name="T117" fmla="*/ 2147483647 h 822"/>
                <a:gd name="T118" fmla="*/ 2147483647 w 576"/>
                <a:gd name="T119" fmla="*/ 2147483647 h 822"/>
                <a:gd name="T120" fmla="*/ 2147483647 w 576"/>
                <a:gd name="T121" fmla="*/ 2147483647 h 822"/>
                <a:gd name="T122" fmla="*/ 2147483647 w 576"/>
                <a:gd name="T123" fmla="*/ 2147483647 h 822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576"/>
                <a:gd name="T187" fmla="*/ 0 h 822"/>
                <a:gd name="T188" fmla="*/ 576 w 576"/>
                <a:gd name="T189" fmla="*/ 822 h 822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576" h="822">
                  <a:moveTo>
                    <a:pt x="162" y="378"/>
                  </a:moveTo>
                  <a:lnTo>
                    <a:pt x="156" y="378"/>
                  </a:lnTo>
                  <a:lnTo>
                    <a:pt x="150" y="384"/>
                  </a:lnTo>
                  <a:lnTo>
                    <a:pt x="150" y="396"/>
                  </a:lnTo>
                  <a:lnTo>
                    <a:pt x="144" y="414"/>
                  </a:lnTo>
                  <a:lnTo>
                    <a:pt x="156" y="402"/>
                  </a:lnTo>
                  <a:lnTo>
                    <a:pt x="162" y="390"/>
                  </a:lnTo>
                  <a:lnTo>
                    <a:pt x="162" y="378"/>
                  </a:lnTo>
                  <a:close/>
                  <a:moveTo>
                    <a:pt x="132" y="312"/>
                  </a:moveTo>
                  <a:lnTo>
                    <a:pt x="126" y="312"/>
                  </a:lnTo>
                  <a:lnTo>
                    <a:pt x="126" y="336"/>
                  </a:lnTo>
                  <a:lnTo>
                    <a:pt x="132" y="336"/>
                  </a:lnTo>
                  <a:lnTo>
                    <a:pt x="138" y="330"/>
                  </a:lnTo>
                  <a:lnTo>
                    <a:pt x="150" y="330"/>
                  </a:lnTo>
                  <a:lnTo>
                    <a:pt x="144" y="318"/>
                  </a:lnTo>
                  <a:lnTo>
                    <a:pt x="138" y="312"/>
                  </a:lnTo>
                  <a:lnTo>
                    <a:pt x="132" y="312"/>
                  </a:lnTo>
                  <a:close/>
                  <a:moveTo>
                    <a:pt x="114" y="390"/>
                  </a:moveTo>
                  <a:lnTo>
                    <a:pt x="126" y="390"/>
                  </a:lnTo>
                  <a:lnTo>
                    <a:pt x="138" y="384"/>
                  </a:lnTo>
                  <a:lnTo>
                    <a:pt x="138" y="372"/>
                  </a:lnTo>
                  <a:lnTo>
                    <a:pt x="132" y="366"/>
                  </a:lnTo>
                  <a:lnTo>
                    <a:pt x="120" y="366"/>
                  </a:lnTo>
                  <a:lnTo>
                    <a:pt x="114" y="372"/>
                  </a:lnTo>
                  <a:lnTo>
                    <a:pt x="108" y="384"/>
                  </a:lnTo>
                  <a:lnTo>
                    <a:pt x="108" y="390"/>
                  </a:lnTo>
                  <a:lnTo>
                    <a:pt x="114" y="390"/>
                  </a:lnTo>
                  <a:close/>
                  <a:moveTo>
                    <a:pt x="330" y="120"/>
                  </a:moveTo>
                  <a:lnTo>
                    <a:pt x="324" y="120"/>
                  </a:lnTo>
                  <a:lnTo>
                    <a:pt x="318" y="126"/>
                  </a:lnTo>
                  <a:lnTo>
                    <a:pt x="318" y="138"/>
                  </a:lnTo>
                  <a:lnTo>
                    <a:pt x="330" y="138"/>
                  </a:lnTo>
                  <a:lnTo>
                    <a:pt x="336" y="126"/>
                  </a:lnTo>
                  <a:lnTo>
                    <a:pt x="330" y="120"/>
                  </a:lnTo>
                  <a:close/>
                  <a:moveTo>
                    <a:pt x="138" y="258"/>
                  </a:moveTo>
                  <a:lnTo>
                    <a:pt x="138" y="234"/>
                  </a:lnTo>
                  <a:lnTo>
                    <a:pt x="126" y="234"/>
                  </a:lnTo>
                  <a:lnTo>
                    <a:pt x="120" y="240"/>
                  </a:lnTo>
                  <a:lnTo>
                    <a:pt x="120" y="246"/>
                  </a:lnTo>
                  <a:lnTo>
                    <a:pt x="126" y="252"/>
                  </a:lnTo>
                  <a:lnTo>
                    <a:pt x="108" y="252"/>
                  </a:lnTo>
                  <a:lnTo>
                    <a:pt x="108" y="258"/>
                  </a:lnTo>
                  <a:lnTo>
                    <a:pt x="114" y="264"/>
                  </a:lnTo>
                  <a:lnTo>
                    <a:pt x="120" y="264"/>
                  </a:lnTo>
                  <a:lnTo>
                    <a:pt x="126" y="270"/>
                  </a:lnTo>
                  <a:lnTo>
                    <a:pt x="150" y="270"/>
                  </a:lnTo>
                  <a:lnTo>
                    <a:pt x="138" y="258"/>
                  </a:lnTo>
                  <a:close/>
                  <a:moveTo>
                    <a:pt x="474" y="0"/>
                  </a:moveTo>
                  <a:lnTo>
                    <a:pt x="468" y="0"/>
                  </a:lnTo>
                  <a:lnTo>
                    <a:pt x="456" y="12"/>
                  </a:lnTo>
                  <a:lnTo>
                    <a:pt x="474" y="12"/>
                  </a:lnTo>
                  <a:lnTo>
                    <a:pt x="474" y="6"/>
                  </a:lnTo>
                  <a:lnTo>
                    <a:pt x="480" y="0"/>
                  </a:lnTo>
                  <a:lnTo>
                    <a:pt x="474" y="0"/>
                  </a:lnTo>
                  <a:close/>
                  <a:moveTo>
                    <a:pt x="432" y="48"/>
                  </a:moveTo>
                  <a:lnTo>
                    <a:pt x="432" y="66"/>
                  </a:lnTo>
                  <a:lnTo>
                    <a:pt x="438" y="66"/>
                  </a:lnTo>
                  <a:lnTo>
                    <a:pt x="444" y="60"/>
                  </a:lnTo>
                  <a:lnTo>
                    <a:pt x="450" y="48"/>
                  </a:lnTo>
                  <a:lnTo>
                    <a:pt x="450" y="24"/>
                  </a:lnTo>
                  <a:lnTo>
                    <a:pt x="438" y="12"/>
                  </a:lnTo>
                  <a:lnTo>
                    <a:pt x="432" y="24"/>
                  </a:lnTo>
                  <a:lnTo>
                    <a:pt x="426" y="30"/>
                  </a:lnTo>
                  <a:lnTo>
                    <a:pt x="420" y="30"/>
                  </a:lnTo>
                  <a:lnTo>
                    <a:pt x="420" y="42"/>
                  </a:lnTo>
                  <a:lnTo>
                    <a:pt x="426" y="42"/>
                  </a:lnTo>
                  <a:lnTo>
                    <a:pt x="432" y="48"/>
                  </a:lnTo>
                  <a:close/>
                  <a:moveTo>
                    <a:pt x="342" y="138"/>
                  </a:moveTo>
                  <a:lnTo>
                    <a:pt x="342" y="150"/>
                  </a:lnTo>
                  <a:lnTo>
                    <a:pt x="354" y="138"/>
                  </a:lnTo>
                  <a:lnTo>
                    <a:pt x="342" y="138"/>
                  </a:lnTo>
                  <a:close/>
                  <a:moveTo>
                    <a:pt x="192" y="402"/>
                  </a:moveTo>
                  <a:lnTo>
                    <a:pt x="192" y="390"/>
                  </a:lnTo>
                  <a:lnTo>
                    <a:pt x="186" y="384"/>
                  </a:lnTo>
                  <a:lnTo>
                    <a:pt x="186" y="378"/>
                  </a:lnTo>
                  <a:lnTo>
                    <a:pt x="174" y="390"/>
                  </a:lnTo>
                  <a:lnTo>
                    <a:pt x="174" y="396"/>
                  </a:lnTo>
                  <a:lnTo>
                    <a:pt x="180" y="402"/>
                  </a:lnTo>
                  <a:lnTo>
                    <a:pt x="192" y="402"/>
                  </a:lnTo>
                  <a:close/>
                  <a:moveTo>
                    <a:pt x="504" y="588"/>
                  </a:moveTo>
                  <a:lnTo>
                    <a:pt x="498" y="594"/>
                  </a:lnTo>
                  <a:lnTo>
                    <a:pt x="498" y="600"/>
                  </a:lnTo>
                  <a:lnTo>
                    <a:pt x="480" y="600"/>
                  </a:lnTo>
                  <a:lnTo>
                    <a:pt x="480" y="588"/>
                  </a:lnTo>
                  <a:lnTo>
                    <a:pt x="486" y="576"/>
                  </a:lnTo>
                  <a:lnTo>
                    <a:pt x="498" y="564"/>
                  </a:lnTo>
                  <a:lnTo>
                    <a:pt x="492" y="558"/>
                  </a:lnTo>
                  <a:lnTo>
                    <a:pt x="456" y="540"/>
                  </a:lnTo>
                  <a:lnTo>
                    <a:pt x="450" y="540"/>
                  </a:lnTo>
                  <a:lnTo>
                    <a:pt x="444" y="534"/>
                  </a:lnTo>
                  <a:lnTo>
                    <a:pt x="450" y="534"/>
                  </a:lnTo>
                  <a:lnTo>
                    <a:pt x="456" y="528"/>
                  </a:lnTo>
                  <a:lnTo>
                    <a:pt x="480" y="528"/>
                  </a:lnTo>
                  <a:lnTo>
                    <a:pt x="468" y="516"/>
                  </a:lnTo>
                  <a:lnTo>
                    <a:pt x="468" y="510"/>
                  </a:lnTo>
                  <a:lnTo>
                    <a:pt x="456" y="498"/>
                  </a:lnTo>
                  <a:lnTo>
                    <a:pt x="450" y="486"/>
                  </a:lnTo>
                  <a:lnTo>
                    <a:pt x="432" y="468"/>
                  </a:lnTo>
                  <a:lnTo>
                    <a:pt x="420" y="468"/>
                  </a:lnTo>
                  <a:lnTo>
                    <a:pt x="414" y="456"/>
                  </a:lnTo>
                  <a:lnTo>
                    <a:pt x="402" y="450"/>
                  </a:lnTo>
                  <a:lnTo>
                    <a:pt x="390" y="438"/>
                  </a:lnTo>
                  <a:lnTo>
                    <a:pt x="390" y="414"/>
                  </a:lnTo>
                  <a:lnTo>
                    <a:pt x="396" y="402"/>
                  </a:lnTo>
                  <a:lnTo>
                    <a:pt x="396" y="390"/>
                  </a:lnTo>
                  <a:lnTo>
                    <a:pt x="384" y="390"/>
                  </a:lnTo>
                  <a:lnTo>
                    <a:pt x="378" y="384"/>
                  </a:lnTo>
                  <a:lnTo>
                    <a:pt x="372" y="372"/>
                  </a:lnTo>
                  <a:lnTo>
                    <a:pt x="360" y="360"/>
                  </a:lnTo>
                  <a:lnTo>
                    <a:pt x="342" y="354"/>
                  </a:lnTo>
                  <a:lnTo>
                    <a:pt x="324" y="354"/>
                  </a:lnTo>
                  <a:lnTo>
                    <a:pt x="306" y="360"/>
                  </a:lnTo>
                  <a:lnTo>
                    <a:pt x="294" y="366"/>
                  </a:lnTo>
                  <a:lnTo>
                    <a:pt x="288" y="366"/>
                  </a:lnTo>
                  <a:lnTo>
                    <a:pt x="270" y="348"/>
                  </a:lnTo>
                  <a:lnTo>
                    <a:pt x="282" y="348"/>
                  </a:lnTo>
                  <a:lnTo>
                    <a:pt x="294" y="354"/>
                  </a:lnTo>
                  <a:lnTo>
                    <a:pt x="306" y="354"/>
                  </a:lnTo>
                  <a:lnTo>
                    <a:pt x="330" y="342"/>
                  </a:lnTo>
                  <a:lnTo>
                    <a:pt x="336" y="336"/>
                  </a:lnTo>
                  <a:lnTo>
                    <a:pt x="330" y="336"/>
                  </a:lnTo>
                  <a:lnTo>
                    <a:pt x="324" y="330"/>
                  </a:lnTo>
                  <a:lnTo>
                    <a:pt x="306" y="330"/>
                  </a:lnTo>
                  <a:lnTo>
                    <a:pt x="330" y="324"/>
                  </a:lnTo>
                  <a:lnTo>
                    <a:pt x="336" y="318"/>
                  </a:lnTo>
                  <a:lnTo>
                    <a:pt x="348" y="312"/>
                  </a:lnTo>
                  <a:lnTo>
                    <a:pt x="360" y="300"/>
                  </a:lnTo>
                  <a:lnTo>
                    <a:pt x="360" y="288"/>
                  </a:lnTo>
                  <a:lnTo>
                    <a:pt x="366" y="276"/>
                  </a:lnTo>
                  <a:lnTo>
                    <a:pt x="372" y="270"/>
                  </a:lnTo>
                  <a:lnTo>
                    <a:pt x="378" y="258"/>
                  </a:lnTo>
                  <a:lnTo>
                    <a:pt x="384" y="252"/>
                  </a:lnTo>
                  <a:lnTo>
                    <a:pt x="396" y="246"/>
                  </a:lnTo>
                  <a:lnTo>
                    <a:pt x="402" y="246"/>
                  </a:lnTo>
                  <a:lnTo>
                    <a:pt x="402" y="240"/>
                  </a:lnTo>
                  <a:lnTo>
                    <a:pt x="396" y="234"/>
                  </a:lnTo>
                  <a:lnTo>
                    <a:pt x="318" y="234"/>
                  </a:lnTo>
                  <a:lnTo>
                    <a:pt x="318" y="228"/>
                  </a:lnTo>
                  <a:lnTo>
                    <a:pt x="288" y="228"/>
                  </a:lnTo>
                  <a:lnTo>
                    <a:pt x="276" y="234"/>
                  </a:lnTo>
                  <a:lnTo>
                    <a:pt x="264" y="234"/>
                  </a:lnTo>
                  <a:lnTo>
                    <a:pt x="258" y="240"/>
                  </a:lnTo>
                  <a:lnTo>
                    <a:pt x="252" y="240"/>
                  </a:lnTo>
                  <a:lnTo>
                    <a:pt x="264" y="228"/>
                  </a:lnTo>
                  <a:lnTo>
                    <a:pt x="252" y="216"/>
                  </a:lnTo>
                  <a:lnTo>
                    <a:pt x="270" y="210"/>
                  </a:lnTo>
                  <a:lnTo>
                    <a:pt x="300" y="192"/>
                  </a:lnTo>
                  <a:lnTo>
                    <a:pt x="312" y="186"/>
                  </a:lnTo>
                  <a:lnTo>
                    <a:pt x="324" y="162"/>
                  </a:lnTo>
                  <a:lnTo>
                    <a:pt x="318" y="156"/>
                  </a:lnTo>
                  <a:lnTo>
                    <a:pt x="288" y="156"/>
                  </a:lnTo>
                  <a:lnTo>
                    <a:pt x="276" y="162"/>
                  </a:lnTo>
                  <a:lnTo>
                    <a:pt x="258" y="168"/>
                  </a:lnTo>
                  <a:lnTo>
                    <a:pt x="240" y="168"/>
                  </a:lnTo>
                  <a:lnTo>
                    <a:pt x="228" y="162"/>
                  </a:lnTo>
                  <a:lnTo>
                    <a:pt x="216" y="162"/>
                  </a:lnTo>
                  <a:lnTo>
                    <a:pt x="210" y="168"/>
                  </a:lnTo>
                  <a:lnTo>
                    <a:pt x="210" y="174"/>
                  </a:lnTo>
                  <a:lnTo>
                    <a:pt x="216" y="180"/>
                  </a:lnTo>
                  <a:lnTo>
                    <a:pt x="204" y="180"/>
                  </a:lnTo>
                  <a:lnTo>
                    <a:pt x="192" y="192"/>
                  </a:lnTo>
                  <a:lnTo>
                    <a:pt x="192" y="210"/>
                  </a:lnTo>
                  <a:lnTo>
                    <a:pt x="198" y="216"/>
                  </a:lnTo>
                  <a:lnTo>
                    <a:pt x="156" y="222"/>
                  </a:lnTo>
                  <a:lnTo>
                    <a:pt x="156" y="234"/>
                  </a:lnTo>
                  <a:lnTo>
                    <a:pt x="168" y="240"/>
                  </a:lnTo>
                  <a:lnTo>
                    <a:pt x="180" y="264"/>
                  </a:lnTo>
                  <a:lnTo>
                    <a:pt x="162" y="282"/>
                  </a:lnTo>
                  <a:lnTo>
                    <a:pt x="162" y="294"/>
                  </a:lnTo>
                  <a:lnTo>
                    <a:pt x="144" y="300"/>
                  </a:lnTo>
                  <a:lnTo>
                    <a:pt x="156" y="312"/>
                  </a:lnTo>
                  <a:lnTo>
                    <a:pt x="168" y="312"/>
                  </a:lnTo>
                  <a:lnTo>
                    <a:pt x="180" y="306"/>
                  </a:lnTo>
                  <a:lnTo>
                    <a:pt x="186" y="300"/>
                  </a:lnTo>
                  <a:lnTo>
                    <a:pt x="186" y="318"/>
                  </a:lnTo>
                  <a:lnTo>
                    <a:pt x="180" y="318"/>
                  </a:lnTo>
                  <a:lnTo>
                    <a:pt x="168" y="330"/>
                  </a:lnTo>
                  <a:lnTo>
                    <a:pt x="156" y="336"/>
                  </a:lnTo>
                  <a:lnTo>
                    <a:pt x="156" y="360"/>
                  </a:lnTo>
                  <a:lnTo>
                    <a:pt x="162" y="372"/>
                  </a:lnTo>
                  <a:lnTo>
                    <a:pt x="168" y="366"/>
                  </a:lnTo>
                  <a:lnTo>
                    <a:pt x="198" y="366"/>
                  </a:lnTo>
                  <a:lnTo>
                    <a:pt x="210" y="360"/>
                  </a:lnTo>
                  <a:lnTo>
                    <a:pt x="216" y="354"/>
                  </a:lnTo>
                  <a:lnTo>
                    <a:pt x="198" y="372"/>
                  </a:lnTo>
                  <a:lnTo>
                    <a:pt x="210" y="402"/>
                  </a:lnTo>
                  <a:lnTo>
                    <a:pt x="204" y="408"/>
                  </a:lnTo>
                  <a:lnTo>
                    <a:pt x="198" y="420"/>
                  </a:lnTo>
                  <a:lnTo>
                    <a:pt x="186" y="426"/>
                  </a:lnTo>
                  <a:lnTo>
                    <a:pt x="180" y="438"/>
                  </a:lnTo>
                  <a:lnTo>
                    <a:pt x="180" y="450"/>
                  </a:lnTo>
                  <a:lnTo>
                    <a:pt x="186" y="456"/>
                  </a:lnTo>
                  <a:lnTo>
                    <a:pt x="204" y="456"/>
                  </a:lnTo>
                  <a:lnTo>
                    <a:pt x="216" y="450"/>
                  </a:lnTo>
                  <a:lnTo>
                    <a:pt x="240" y="450"/>
                  </a:lnTo>
                  <a:lnTo>
                    <a:pt x="252" y="444"/>
                  </a:lnTo>
                  <a:lnTo>
                    <a:pt x="258" y="438"/>
                  </a:lnTo>
                  <a:lnTo>
                    <a:pt x="270" y="432"/>
                  </a:lnTo>
                  <a:lnTo>
                    <a:pt x="300" y="438"/>
                  </a:lnTo>
                  <a:lnTo>
                    <a:pt x="288" y="444"/>
                  </a:lnTo>
                  <a:lnTo>
                    <a:pt x="264" y="468"/>
                  </a:lnTo>
                  <a:lnTo>
                    <a:pt x="264" y="474"/>
                  </a:lnTo>
                  <a:lnTo>
                    <a:pt x="282" y="492"/>
                  </a:lnTo>
                  <a:lnTo>
                    <a:pt x="294" y="492"/>
                  </a:lnTo>
                  <a:lnTo>
                    <a:pt x="300" y="498"/>
                  </a:lnTo>
                  <a:lnTo>
                    <a:pt x="306" y="498"/>
                  </a:lnTo>
                  <a:lnTo>
                    <a:pt x="312" y="516"/>
                  </a:lnTo>
                  <a:lnTo>
                    <a:pt x="294" y="534"/>
                  </a:lnTo>
                  <a:lnTo>
                    <a:pt x="294" y="564"/>
                  </a:lnTo>
                  <a:lnTo>
                    <a:pt x="222" y="564"/>
                  </a:lnTo>
                  <a:lnTo>
                    <a:pt x="216" y="558"/>
                  </a:lnTo>
                  <a:lnTo>
                    <a:pt x="198" y="558"/>
                  </a:lnTo>
                  <a:lnTo>
                    <a:pt x="192" y="564"/>
                  </a:lnTo>
                  <a:lnTo>
                    <a:pt x="210" y="582"/>
                  </a:lnTo>
                  <a:lnTo>
                    <a:pt x="186" y="600"/>
                  </a:lnTo>
                  <a:lnTo>
                    <a:pt x="228" y="594"/>
                  </a:lnTo>
                  <a:lnTo>
                    <a:pt x="228" y="618"/>
                  </a:lnTo>
                  <a:lnTo>
                    <a:pt x="216" y="642"/>
                  </a:lnTo>
                  <a:lnTo>
                    <a:pt x="210" y="648"/>
                  </a:lnTo>
                  <a:lnTo>
                    <a:pt x="198" y="654"/>
                  </a:lnTo>
                  <a:lnTo>
                    <a:pt x="180" y="660"/>
                  </a:lnTo>
                  <a:lnTo>
                    <a:pt x="168" y="666"/>
                  </a:lnTo>
                  <a:lnTo>
                    <a:pt x="162" y="666"/>
                  </a:lnTo>
                  <a:lnTo>
                    <a:pt x="162" y="690"/>
                  </a:lnTo>
                  <a:lnTo>
                    <a:pt x="168" y="696"/>
                  </a:lnTo>
                  <a:lnTo>
                    <a:pt x="174" y="696"/>
                  </a:lnTo>
                  <a:lnTo>
                    <a:pt x="180" y="690"/>
                  </a:lnTo>
                  <a:lnTo>
                    <a:pt x="192" y="684"/>
                  </a:lnTo>
                  <a:lnTo>
                    <a:pt x="198" y="678"/>
                  </a:lnTo>
                  <a:lnTo>
                    <a:pt x="204" y="684"/>
                  </a:lnTo>
                  <a:lnTo>
                    <a:pt x="204" y="690"/>
                  </a:lnTo>
                  <a:lnTo>
                    <a:pt x="210" y="696"/>
                  </a:lnTo>
                  <a:lnTo>
                    <a:pt x="234" y="696"/>
                  </a:lnTo>
                  <a:lnTo>
                    <a:pt x="240" y="702"/>
                  </a:lnTo>
                  <a:lnTo>
                    <a:pt x="252" y="708"/>
                  </a:lnTo>
                  <a:lnTo>
                    <a:pt x="258" y="708"/>
                  </a:lnTo>
                  <a:lnTo>
                    <a:pt x="276" y="702"/>
                  </a:lnTo>
                  <a:lnTo>
                    <a:pt x="288" y="696"/>
                  </a:lnTo>
                  <a:lnTo>
                    <a:pt x="294" y="690"/>
                  </a:lnTo>
                  <a:lnTo>
                    <a:pt x="318" y="690"/>
                  </a:lnTo>
                  <a:lnTo>
                    <a:pt x="312" y="696"/>
                  </a:lnTo>
                  <a:lnTo>
                    <a:pt x="300" y="702"/>
                  </a:lnTo>
                  <a:lnTo>
                    <a:pt x="294" y="714"/>
                  </a:lnTo>
                  <a:lnTo>
                    <a:pt x="282" y="720"/>
                  </a:lnTo>
                  <a:lnTo>
                    <a:pt x="276" y="726"/>
                  </a:lnTo>
                  <a:lnTo>
                    <a:pt x="210" y="726"/>
                  </a:lnTo>
                  <a:lnTo>
                    <a:pt x="210" y="738"/>
                  </a:lnTo>
                  <a:lnTo>
                    <a:pt x="198" y="738"/>
                  </a:lnTo>
                  <a:lnTo>
                    <a:pt x="186" y="744"/>
                  </a:lnTo>
                  <a:lnTo>
                    <a:pt x="180" y="750"/>
                  </a:lnTo>
                  <a:lnTo>
                    <a:pt x="180" y="768"/>
                  </a:lnTo>
                  <a:lnTo>
                    <a:pt x="174" y="774"/>
                  </a:lnTo>
                  <a:lnTo>
                    <a:pt x="144" y="774"/>
                  </a:lnTo>
                  <a:lnTo>
                    <a:pt x="144" y="780"/>
                  </a:lnTo>
                  <a:lnTo>
                    <a:pt x="138" y="786"/>
                  </a:lnTo>
                  <a:lnTo>
                    <a:pt x="138" y="792"/>
                  </a:lnTo>
                  <a:lnTo>
                    <a:pt x="126" y="804"/>
                  </a:lnTo>
                  <a:lnTo>
                    <a:pt x="114" y="810"/>
                  </a:lnTo>
                  <a:lnTo>
                    <a:pt x="108" y="810"/>
                  </a:lnTo>
                  <a:lnTo>
                    <a:pt x="108" y="816"/>
                  </a:lnTo>
                  <a:lnTo>
                    <a:pt x="114" y="816"/>
                  </a:lnTo>
                  <a:lnTo>
                    <a:pt x="120" y="822"/>
                  </a:lnTo>
                  <a:lnTo>
                    <a:pt x="150" y="822"/>
                  </a:lnTo>
                  <a:lnTo>
                    <a:pt x="156" y="810"/>
                  </a:lnTo>
                  <a:lnTo>
                    <a:pt x="174" y="792"/>
                  </a:lnTo>
                  <a:lnTo>
                    <a:pt x="210" y="792"/>
                  </a:lnTo>
                  <a:lnTo>
                    <a:pt x="216" y="798"/>
                  </a:lnTo>
                  <a:lnTo>
                    <a:pt x="228" y="804"/>
                  </a:lnTo>
                  <a:lnTo>
                    <a:pt x="240" y="804"/>
                  </a:lnTo>
                  <a:lnTo>
                    <a:pt x="246" y="792"/>
                  </a:lnTo>
                  <a:lnTo>
                    <a:pt x="252" y="786"/>
                  </a:lnTo>
                  <a:lnTo>
                    <a:pt x="258" y="774"/>
                  </a:lnTo>
                  <a:lnTo>
                    <a:pt x="270" y="762"/>
                  </a:lnTo>
                  <a:lnTo>
                    <a:pt x="288" y="762"/>
                  </a:lnTo>
                  <a:lnTo>
                    <a:pt x="300" y="774"/>
                  </a:lnTo>
                  <a:lnTo>
                    <a:pt x="330" y="774"/>
                  </a:lnTo>
                  <a:lnTo>
                    <a:pt x="354" y="762"/>
                  </a:lnTo>
                  <a:lnTo>
                    <a:pt x="360" y="762"/>
                  </a:lnTo>
                  <a:lnTo>
                    <a:pt x="366" y="768"/>
                  </a:lnTo>
                  <a:lnTo>
                    <a:pt x="378" y="768"/>
                  </a:lnTo>
                  <a:lnTo>
                    <a:pt x="390" y="774"/>
                  </a:lnTo>
                  <a:lnTo>
                    <a:pt x="396" y="774"/>
                  </a:lnTo>
                  <a:lnTo>
                    <a:pt x="396" y="768"/>
                  </a:lnTo>
                  <a:lnTo>
                    <a:pt x="390" y="762"/>
                  </a:lnTo>
                  <a:lnTo>
                    <a:pt x="390" y="750"/>
                  </a:lnTo>
                  <a:lnTo>
                    <a:pt x="396" y="750"/>
                  </a:lnTo>
                  <a:lnTo>
                    <a:pt x="408" y="756"/>
                  </a:lnTo>
                  <a:lnTo>
                    <a:pt x="414" y="762"/>
                  </a:lnTo>
                  <a:lnTo>
                    <a:pt x="426" y="756"/>
                  </a:lnTo>
                  <a:lnTo>
                    <a:pt x="498" y="756"/>
                  </a:lnTo>
                  <a:lnTo>
                    <a:pt x="522" y="750"/>
                  </a:lnTo>
                  <a:lnTo>
                    <a:pt x="534" y="744"/>
                  </a:lnTo>
                  <a:lnTo>
                    <a:pt x="540" y="732"/>
                  </a:lnTo>
                  <a:lnTo>
                    <a:pt x="546" y="726"/>
                  </a:lnTo>
                  <a:lnTo>
                    <a:pt x="552" y="714"/>
                  </a:lnTo>
                  <a:lnTo>
                    <a:pt x="498" y="708"/>
                  </a:lnTo>
                  <a:lnTo>
                    <a:pt x="522" y="702"/>
                  </a:lnTo>
                  <a:lnTo>
                    <a:pt x="516" y="684"/>
                  </a:lnTo>
                  <a:lnTo>
                    <a:pt x="528" y="672"/>
                  </a:lnTo>
                  <a:lnTo>
                    <a:pt x="540" y="666"/>
                  </a:lnTo>
                  <a:lnTo>
                    <a:pt x="546" y="666"/>
                  </a:lnTo>
                  <a:lnTo>
                    <a:pt x="558" y="660"/>
                  </a:lnTo>
                  <a:lnTo>
                    <a:pt x="564" y="654"/>
                  </a:lnTo>
                  <a:lnTo>
                    <a:pt x="576" y="618"/>
                  </a:lnTo>
                  <a:lnTo>
                    <a:pt x="570" y="606"/>
                  </a:lnTo>
                  <a:lnTo>
                    <a:pt x="564" y="600"/>
                  </a:lnTo>
                  <a:lnTo>
                    <a:pt x="552" y="594"/>
                  </a:lnTo>
                  <a:lnTo>
                    <a:pt x="540" y="594"/>
                  </a:lnTo>
                  <a:lnTo>
                    <a:pt x="528" y="588"/>
                  </a:lnTo>
                  <a:lnTo>
                    <a:pt x="504" y="588"/>
                  </a:lnTo>
                  <a:close/>
                  <a:moveTo>
                    <a:pt x="222" y="486"/>
                  </a:moveTo>
                  <a:lnTo>
                    <a:pt x="216" y="480"/>
                  </a:lnTo>
                  <a:lnTo>
                    <a:pt x="204" y="480"/>
                  </a:lnTo>
                  <a:lnTo>
                    <a:pt x="204" y="486"/>
                  </a:lnTo>
                  <a:lnTo>
                    <a:pt x="198" y="498"/>
                  </a:lnTo>
                  <a:lnTo>
                    <a:pt x="192" y="504"/>
                  </a:lnTo>
                  <a:lnTo>
                    <a:pt x="210" y="504"/>
                  </a:lnTo>
                  <a:lnTo>
                    <a:pt x="222" y="492"/>
                  </a:lnTo>
                  <a:lnTo>
                    <a:pt x="222" y="486"/>
                  </a:lnTo>
                  <a:close/>
                  <a:moveTo>
                    <a:pt x="126" y="504"/>
                  </a:moveTo>
                  <a:lnTo>
                    <a:pt x="132" y="498"/>
                  </a:lnTo>
                  <a:lnTo>
                    <a:pt x="132" y="492"/>
                  </a:lnTo>
                  <a:lnTo>
                    <a:pt x="144" y="492"/>
                  </a:lnTo>
                  <a:lnTo>
                    <a:pt x="150" y="480"/>
                  </a:lnTo>
                  <a:lnTo>
                    <a:pt x="156" y="474"/>
                  </a:lnTo>
                  <a:lnTo>
                    <a:pt x="156" y="462"/>
                  </a:lnTo>
                  <a:lnTo>
                    <a:pt x="138" y="444"/>
                  </a:lnTo>
                  <a:lnTo>
                    <a:pt x="138" y="432"/>
                  </a:lnTo>
                  <a:lnTo>
                    <a:pt x="132" y="438"/>
                  </a:lnTo>
                  <a:lnTo>
                    <a:pt x="126" y="426"/>
                  </a:lnTo>
                  <a:lnTo>
                    <a:pt x="120" y="420"/>
                  </a:lnTo>
                  <a:lnTo>
                    <a:pt x="78" y="420"/>
                  </a:lnTo>
                  <a:lnTo>
                    <a:pt x="72" y="426"/>
                  </a:lnTo>
                  <a:lnTo>
                    <a:pt x="30" y="450"/>
                  </a:lnTo>
                  <a:lnTo>
                    <a:pt x="30" y="462"/>
                  </a:lnTo>
                  <a:lnTo>
                    <a:pt x="24" y="462"/>
                  </a:lnTo>
                  <a:lnTo>
                    <a:pt x="18" y="468"/>
                  </a:lnTo>
                  <a:lnTo>
                    <a:pt x="12" y="468"/>
                  </a:lnTo>
                  <a:lnTo>
                    <a:pt x="0" y="480"/>
                  </a:lnTo>
                  <a:lnTo>
                    <a:pt x="6" y="486"/>
                  </a:lnTo>
                  <a:lnTo>
                    <a:pt x="30" y="498"/>
                  </a:lnTo>
                  <a:lnTo>
                    <a:pt x="42" y="498"/>
                  </a:lnTo>
                  <a:lnTo>
                    <a:pt x="66" y="474"/>
                  </a:lnTo>
                  <a:lnTo>
                    <a:pt x="84" y="498"/>
                  </a:lnTo>
                  <a:lnTo>
                    <a:pt x="120" y="504"/>
                  </a:lnTo>
                  <a:lnTo>
                    <a:pt x="126" y="504"/>
                  </a:lnTo>
                  <a:close/>
                  <a:moveTo>
                    <a:pt x="78" y="228"/>
                  </a:moveTo>
                  <a:lnTo>
                    <a:pt x="72" y="228"/>
                  </a:lnTo>
                  <a:lnTo>
                    <a:pt x="66" y="234"/>
                  </a:lnTo>
                  <a:lnTo>
                    <a:pt x="66" y="240"/>
                  </a:lnTo>
                  <a:lnTo>
                    <a:pt x="84" y="240"/>
                  </a:lnTo>
                  <a:lnTo>
                    <a:pt x="84" y="228"/>
                  </a:lnTo>
                  <a:lnTo>
                    <a:pt x="78" y="228"/>
                  </a:lnTo>
                  <a:close/>
                  <a:moveTo>
                    <a:pt x="108" y="210"/>
                  </a:moveTo>
                  <a:lnTo>
                    <a:pt x="126" y="210"/>
                  </a:lnTo>
                  <a:lnTo>
                    <a:pt x="132" y="204"/>
                  </a:lnTo>
                  <a:lnTo>
                    <a:pt x="132" y="198"/>
                  </a:lnTo>
                  <a:lnTo>
                    <a:pt x="138" y="186"/>
                  </a:lnTo>
                  <a:lnTo>
                    <a:pt x="150" y="174"/>
                  </a:lnTo>
                  <a:lnTo>
                    <a:pt x="150" y="168"/>
                  </a:lnTo>
                  <a:lnTo>
                    <a:pt x="138" y="174"/>
                  </a:lnTo>
                  <a:lnTo>
                    <a:pt x="132" y="174"/>
                  </a:lnTo>
                  <a:lnTo>
                    <a:pt x="114" y="192"/>
                  </a:lnTo>
                  <a:lnTo>
                    <a:pt x="108" y="186"/>
                  </a:lnTo>
                  <a:lnTo>
                    <a:pt x="96" y="186"/>
                  </a:lnTo>
                  <a:lnTo>
                    <a:pt x="90" y="192"/>
                  </a:lnTo>
                  <a:lnTo>
                    <a:pt x="90" y="210"/>
                  </a:lnTo>
                  <a:lnTo>
                    <a:pt x="96" y="216"/>
                  </a:lnTo>
                  <a:lnTo>
                    <a:pt x="96" y="228"/>
                  </a:lnTo>
                  <a:lnTo>
                    <a:pt x="108" y="210"/>
                  </a:lnTo>
                  <a:close/>
                  <a:moveTo>
                    <a:pt x="72" y="252"/>
                  </a:moveTo>
                  <a:lnTo>
                    <a:pt x="60" y="282"/>
                  </a:lnTo>
                  <a:lnTo>
                    <a:pt x="78" y="258"/>
                  </a:lnTo>
                  <a:lnTo>
                    <a:pt x="72" y="252"/>
                  </a:lnTo>
                  <a:close/>
                </a:path>
              </a:pathLst>
            </a:custGeom>
            <a:solidFill>
              <a:srgbClr val="6BBA56"/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47" name="Norway" descr="© INSCALE GmbH, 05.05.2010&#10;http://www.presentationload.com/">
              <a:extLst>
                <a:ext uri="{FF2B5EF4-FFF2-40B4-BE49-F238E27FC236}">
                  <a16:creationId xmlns:a16="http://schemas.microsoft.com/office/drawing/2014/main" id="{64D3973E-A24A-41F3-84B5-34B09F9F4513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5741869" y="1770176"/>
              <a:ext cx="601911" cy="671791"/>
            </a:xfrm>
            <a:custGeom>
              <a:avLst/>
              <a:gdLst>
                <a:gd name="T0" fmla="*/ 2147483647 w 1362"/>
                <a:gd name="T1" fmla="*/ 2147483647 h 1500"/>
                <a:gd name="T2" fmla="*/ 2147483647 w 1362"/>
                <a:gd name="T3" fmla="*/ 2147483647 h 1500"/>
                <a:gd name="T4" fmla="*/ 2147483647 w 1362"/>
                <a:gd name="T5" fmla="*/ 2147483647 h 1500"/>
                <a:gd name="T6" fmla="*/ 2147483647 w 1362"/>
                <a:gd name="T7" fmla="*/ 2147483647 h 1500"/>
                <a:gd name="T8" fmla="*/ 2147483647 w 1362"/>
                <a:gd name="T9" fmla="*/ 0 h 1500"/>
                <a:gd name="T10" fmla="*/ 2147483647 w 1362"/>
                <a:gd name="T11" fmla="*/ 2147483647 h 1500"/>
                <a:gd name="T12" fmla="*/ 2147483647 w 1362"/>
                <a:gd name="T13" fmla="*/ 2147483647 h 1500"/>
                <a:gd name="T14" fmla="*/ 2147483647 w 1362"/>
                <a:gd name="T15" fmla="*/ 2147483647 h 1500"/>
                <a:gd name="T16" fmla="*/ 2147483647 w 1362"/>
                <a:gd name="T17" fmla="*/ 2147483647 h 1500"/>
                <a:gd name="T18" fmla="*/ 2147483647 w 1362"/>
                <a:gd name="T19" fmla="*/ 2147483647 h 1500"/>
                <a:gd name="T20" fmla="*/ 2147483647 w 1362"/>
                <a:gd name="T21" fmla="*/ 2147483647 h 1500"/>
                <a:gd name="T22" fmla="*/ 2147483647 w 1362"/>
                <a:gd name="T23" fmla="*/ 2147483647 h 1500"/>
                <a:gd name="T24" fmla="*/ 2147483647 w 1362"/>
                <a:gd name="T25" fmla="*/ 2147483647 h 1500"/>
                <a:gd name="T26" fmla="*/ 2147483647 w 1362"/>
                <a:gd name="T27" fmla="*/ 2147483647 h 1500"/>
                <a:gd name="T28" fmla="*/ 2147483647 w 1362"/>
                <a:gd name="T29" fmla="*/ 2147483647 h 1500"/>
                <a:gd name="T30" fmla="*/ 2147483647 w 1362"/>
                <a:gd name="T31" fmla="*/ 2147483647 h 1500"/>
                <a:gd name="T32" fmla="*/ 2147483647 w 1362"/>
                <a:gd name="T33" fmla="*/ 2147483647 h 1500"/>
                <a:gd name="T34" fmla="*/ 2147483647 w 1362"/>
                <a:gd name="T35" fmla="*/ 2147483647 h 1500"/>
                <a:gd name="T36" fmla="*/ 2147483647 w 1362"/>
                <a:gd name="T37" fmla="*/ 2147483647 h 1500"/>
                <a:gd name="T38" fmla="*/ 2147483647 w 1362"/>
                <a:gd name="T39" fmla="*/ 2147483647 h 1500"/>
                <a:gd name="T40" fmla="*/ 2147483647 w 1362"/>
                <a:gd name="T41" fmla="*/ 2147483647 h 1500"/>
                <a:gd name="T42" fmla="*/ 2147483647 w 1362"/>
                <a:gd name="T43" fmla="*/ 2147483647 h 1500"/>
                <a:gd name="T44" fmla="*/ 2147483647 w 1362"/>
                <a:gd name="T45" fmla="*/ 2147483647 h 1500"/>
                <a:gd name="T46" fmla="*/ 2147483647 w 1362"/>
                <a:gd name="T47" fmla="*/ 2147483647 h 1500"/>
                <a:gd name="T48" fmla="*/ 2147483647 w 1362"/>
                <a:gd name="T49" fmla="*/ 2147483647 h 1500"/>
                <a:gd name="T50" fmla="*/ 2147483647 w 1362"/>
                <a:gd name="T51" fmla="*/ 2147483647 h 1500"/>
                <a:gd name="T52" fmla="*/ 2147483647 w 1362"/>
                <a:gd name="T53" fmla="*/ 2147483647 h 1500"/>
                <a:gd name="T54" fmla="*/ 2147483647 w 1362"/>
                <a:gd name="T55" fmla="*/ 2147483647 h 1500"/>
                <a:gd name="T56" fmla="*/ 2147483647 w 1362"/>
                <a:gd name="T57" fmla="*/ 2147483647 h 1500"/>
                <a:gd name="T58" fmla="*/ 2147483647 w 1362"/>
                <a:gd name="T59" fmla="*/ 2147483647 h 1500"/>
                <a:gd name="T60" fmla="*/ 2147483647 w 1362"/>
                <a:gd name="T61" fmla="*/ 2147483647 h 1500"/>
                <a:gd name="T62" fmla="*/ 2147483647 w 1362"/>
                <a:gd name="T63" fmla="*/ 2147483647 h 1500"/>
                <a:gd name="T64" fmla="*/ 2147483647 w 1362"/>
                <a:gd name="T65" fmla="*/ 2147483647 h 1500"/>
                <a:gd name="T66" fmla="*/ 2147483647 w 1362"/>
                <a:gd name="T67" fmla="*/ 2147483647 h 1500"/>
                <a:gd name="T68" fmla="*/ 2147483647 w 1362"/>
                <a:gd name="T69" fmla="*/ 2147483647 h 1500"/>
                <a:gd name="T70" fmla="*/ 2147483647 w 1362"/>
                <a:gd name="T71" fmla="*/ 2147483647 h 1500"/>
                <a:gd name="T72" fmla="*/ 2147483647 w 1362"/>
                <a:gd name="T73" fmla="*/ 2147483647 h 1500"/>
                <a:gd name="T74" fmla="*/ 2147483647 w 1362"/>
                <a:gd name="T75" fmla="*/ 2147483647 h 1500"/>
                <a:gd name="T76" fmla="*/ 2147483647 w 1362"/>
                <a:gd name="T77" fmla="*/ 2147483647 h 1500"/>
                <a:gd name="T78" fmla="*/ 2147483647 w 1362"/>
                <a:gd name="T79" fmla="*/ 2147483647 h 1500"/>
                <a:gd name="T80" fmla="*/ 2147483647 w 1362"/>
                <a:gd name="T81" fmla="*/ 2147483647 h 1500"/>
                <a:gd name="T82" fmla="*/ 2147483647 w 1362"/>
                <a:gd name="T83" fmla="*/ 2147483647 h 1500"/>
                <a:gd name="T84" fmla="*/ 2147483647 w 1362"/>
                <a:gd name="T85" fmla="*/ 2147483647 h 1500"/>
                <a:gd name="T86" fmla="*/ 2147483647 w 1362"/>
                <a:gd name="T87" fmla="*/ 2147483647 h 1500"/>
                <a:gd name="T88" fmla="*/ 2147483647 w 1362"/>
                <a:gd name="T89" fmla="*/ 2147483647 h 1500"/>
                <a:gd name="T90" fmla="*/ 2147483647 w 1362"/>
                <a:gd name="T91" fmla="*/ 2147483647 h 1500"/>
                <a:gd name="T92" fmla="*/ 2147483647 w 1362"/>
                <a:gd name="T93" fmla="*/ 2147483647 h 1500"/>
                <a:gd name="T94" fmla="*/ 2147483647 w 1362"/>
                <a:gd name="T95" fmla="*/ 2147483647 h 1500"/>
                <a:gd name="T96" fmla="*/ 2147483647 w 1362"/>
                <a:gd name="T97" fmla="*/ 2147483647 h 1500"/>
                <a:gd name="T98" fmla="*/ 2147483647 w 1362"/>
                <a:gd name="T99" fmla="*/ 2147483647 h 1500"/>
                <a:gd name="T100" fmla="*/ 2147483647 w 1362"/>
                <a:gd name="T101" fmla="*/ 2147483647 h 1500"/>
                <a:gd name="T102" fmla="*/ 2147483647 w 1362"/>
                <a:gd name="T103" fmla="*/ 2147483647 h 1500"/>
                <a:gd name="T104" fmla="*/ 2147483647 w 1362"/>
                <a:gd name="T105" fmla="*/ 2147483647 h 1500"/>
                <a:gd name="T106" fmla="*/ 2147483647 w 1362"/>
                <a:gd name="T107" fmla="*/ 2147483647 h 1500"/>
                <a:gd name="T108" fmla="*/ 2147483647 w 1362"/>
                <a:gd name="T109" fmla="*/ 2147483647 h 1500"/>
                <a:gd name="T110" fmla="*/ 2147483647 w 1362"/>
                <a:gd name="T111" fmla="*/ 2147483647 h 1500"/>
                <a:gd name="T112" fmla="*/ 2147483647 w 1362"/>
                <a:gd name="T113" fmla="*/ 2147483647 h 1500"/>
                <a:gd name="T114" fmla="*/ 2147483647 w 1362"/>
                <a:gd name="T115" fmla="*/ 2147483647 h 150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362"/>
                <a:gd name="T175" fmla="*/ 0 h 1500"/>
                <a:gd name="T176" fmla="*/ 1362 w 1362"/>
                <a:gd name="T177" fmla="*/ 1500 h 150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362" h="1500">
                  <a:moveTo>
                    <a:pt x="324" y="120"/>
                  </a:moveTo>
                  <a:lnTo>
                    <a:pt x="336" y="126"/>
                  </a:lnTo>
                  <a:lnTo>
                    <a:pt x="354" y="132"/>
                  </a:lnTo>
                  <a:lnTo>
                    <a:pt x="378" y="132"/>
                  </a:lnTo>
                  <a:lnTo>
                    <a:pt x="294" y="90"/>
                  </a:lnTo>
                  <a:lnTo>
                    <a:pt x="294" y="102"/>
                  </a:lnTo>
                  <a:lnTo>
                    <a:pt x="306" y="108"/>
                  </a:lnTo>
                  <a:lnTo>
                    <a:pt x="312" y="114"/>
                  </a:lnTo>
                  <a:lnTo>
                    <a:pt x="324" y="120"/>
                  </a:lnTo>
                  <a:close/>
                  <a:moveTo>
                    <a:pt x="684" y="48"/>
                  </a:moveTo>
                  <a:lnTo>
                    <a:pt x="732" y="48"/>
                  </a:lnTo>
                  <a:lnTo>
                    <a:pt x="738" y="54"/>
                  </a:lnTo>
                  <a:lnTo>
                    <a:pt x="750" y="54"/>
                  </a:lnTo>
                  <a:lnTo>
                    <a:pt x="774" y="66"/>
                  </a:lnTo>
                  <a:lnTo>
                    <a:pt x="786" y="66"/>
                  </a:lnTo>
                  <a:lnTo>
                    <a:pt x="798" y="60"/>
                  </a:lnTo>
                  <a:lnTo>
                    <a:pt x="804" y="60"/>
                  </a:lnTo>
                  <a:lnTo>
                    <a:pt x="816" y="54"/>
                  </a:lnTo>
                  <a:lnTo>
                    <a:pt x="828" y="54"/>
                  </a:lnTo>
                  <a:lnTo>
                    <a:pt x="840" y="60"/>
                  </a:lnTo>
                  <a:lnTo>
                    <a:pt x="876" y="72"/>
                  </a:lnTo>
                  <a:lnTo>
                    <a:pt x="888" y="78"/>
                  </a:lnTo>
                  <a:lnTo>
                    <a:pt x="894" y="84"/>
                  </a:lnTo>
                  <a:lnTo>
                    <a:pt x="900" y="84"/>
                  </a:lnTo>
                  <a:lnTo>
                    <a:pt x="924" y="60"/>
                  </a:lnTo>
                  <a:lnTo>
                    <a:pt x="984" y="66"/>
                  </a:lnTo>
                  <a:lnTo>
                    <a:pt x="984" y="42"/>
                  </a:lnTo>
                  <a:lnTo>
                    <a:pt x="1014" y="42"/>
                  </a:lnTo>
                  <a:lnTo>
                    <a:pt x="1026" y="36"/>
                  </a:lnTo>
                  <a:lnTo>
                    <a:pt x="1032" y="24"/>
                  </a:lnTo>
                  <a:lnTo>
                    <a:pt x="1038" y="18"/>
                  </a:lnTo>
                  <a:lnTo>
                    <a:pt x="1032" y="12"/>
                  </a:lnTo>
                  <a:lnTo>
                    <a:pt x="1002" y="12"/>
                  </a:lnTo>
                  <a:lnTo>
                    <a:pt x="990" y="18"/>
                  </a:lnTo>
                  <a:lnTo>
                    <a:pt x="984" y="18"/>
                  </a:lnTo>
                  <a:lnTo>
                    <a:pt x="972" y="6"/>
                  </a:lnTo>
                  <a:lnTo>
                    <a:pt x="960" y="0"/>
                  </a:lnTo>
                  <a:lnTo>
                    <a:pt x="918" y="0"/>
                  </a:lnTo>
                  <a:lnTo>
                    <a:pt x="900" y="6"/>
                  </a:lnTo>
                  <a:lnTo>
                    <a:pt x="882" y="18"/>
                  </a:lnTo>
                  <a:lnTo>
                    <a:pt x="870" y="18"/>
                  </a:lnTo>
                  <a:lnTo>
                    <a:pt x="864" y="12"/>
                  </a:lnTo>
                  <a:lnTo>
                    <a:pt x="864" y="6"/>
                  </a:lnTo>
                  <a:lnTo>
                    <a:pt x="858" y="6"/>
                  </a:lnTo>
                  <a:lnTo>
                    <a:pt x="852" y="0"/>
                  </a:lnTo>
                  <a:lnTo>
                    <a:pt x="822" y="0"/>
                  </a:lnTo>
                  <a:lnTo>
                    <a:pt x="804" y="18"/>
                  </a:lnTo>
                  <a:lnTo>
                    <a:pt x="738" y="0"/>
                  </a:lnTo>
                  <a:lnTo>
                    <a:pt x="726" y="0"/>
                  </a:lnTo>
                  <a:lnTo>
                    <a:pt x="708" y="6"/>
                  </a:lnTo>
                  <a:lnTo>
                    <a:pt x="690" y="6"/>
                  </a:lnTo>
                  <a:lnTo>
                    <a:pt x="672" y="12"/>
                  </a:lnTo>
                  <a:lnTo>
                    <a:pt x="660" y="12"/>
                  </a:lnTo>
                  <a:lnTo>
                    <a:pt x="660" y="6"/>
                  </a:lnTo>
                  <a:lnTo>
                    <a:pt x="666" y="0"/>
                  </a:lnTo>
                  <a:lnTo>
                    <a:pt x="630" y="12"/>
                  </a:lnTo>
                  <a:lnTo>
                    <a:pt x="648" y="36"/>
                  </a:lnTo>
                  <a:lnTo>
                    <a:pt x="684" y="48"/>
                  </a:lnTo>
                  <a:close/>
                  <a:moveTo>
                    <a:pt x="324" y="66"/>
                  </a:moveTo>
                  <a:lnTo>
                    <a:pt x="342" y="66"/>
                  </a:lnTo>
                  <a:lnTo>
                    <a:pt x="348" y="72"/>
                  </a:lnTo>
                  <a:lnTo>
                    <a:pt x="360" y="72"/>
                  </a:lnTo>
                  <a:lnTo>
                    <a:pt x="360" y="78"/>
                  </a:lnTo>
                  <a:lnTo>
                    <a:pt x="342" y="96"/>
                  </a:lnTo>
                  <a:lnTo>
                    <a:pt x="336" y="96"/>
                  </a:lnTo>
                  <a:lnTo>
                    <a:pt x="378" y="114"/>
                  </a:lnTo>
                  <a:lnTo>
                    <a:pt x="390" y="120"/>
                  </a:lnTo>
                  <a:lnTo>
                    <a:pt x="396" y="126"/>
                  </a:lnTo>
                  <a:lnTo>
                    <a:pt x="414" y="126"/>
                  </a:lnTo>
                  <a:lnTo>
                    <a:pt x="426" y="132"/>
                  </a:lnTo>
                  <a:lnTo>
                    <a:pt x="438" y="132"/>
                  </a:lnTo>
                  <a:lnTo>
                    <a:pt x="462" y="108"/>
                  </a:lnTo>
                  <a:lnTo>
                    <a:pt x="504" y="96"/>
                  </a:lnTo>
                  <a:lnTo>
                    <a:pt x="534" y="120"/>
                  </a:lnTo>
                  <a:lnTo>
                    <a:pt x="528" y="120"/>
                  </a:lnTo>
                  <a:lnTo>
                    <a:pt x="516" y="126"/>
                  </a:lnTo>
                  <a:lnTo>
                    <a:pt x="504" y="126"/>
                  </a:lnTo>
                  <a:lnTo>
                    <a:pt x="480" y="132"/>
                  </a:lnTo>
                  <a:lnTo>
                    <a:pt x="468" y="138"/>
                  </a:lnTo>
                  <a:lnTo>
                    <a:pt x="456" y="150"/>
                  </a:lnTo>
                  <a:lnTo>
                    <a:pt x="486" y="150"/>
                  </a:lnTo>
                  <a:lnTo>
                    <a:pt x="498" y="156"/>
                  </a:lnTo>
                  <a:lnTo>
                    <a:pt x="522" y="156"/>
                  </a:lnTo>
                  <a:lnTo>
                    <a:pt x="516" y="162"/>
                  </a:lnTo>
                  <a:lnTo>
                    <a:pt x="504" y="162"/>
                  </a:lnTo>
                  <a:lnTo>
                    <a:pt x="486" y="168"/>
                  </a:lnTo>
                  <a:lnTo>
                    <a:pt x="474" y="174"/>
                  </a:lnTo>
                  <a:lnTo>
                    <a:pt x="468" y="180"/>
                  </a:lnTo>
                  <a:lnTo>
                    <a:pt x="462" y="180"/>
                  </a:lnTo>
                  <a:lnTo>
                    <a:pt x="516" y="198"/>
                  </a:lnTo>
                  <a:lnTo>
                    <a:pt x="522" y="198"/>
                  </a:lnTo>
                  <a:lnTo>
                    <a:pt x="528" y="204"/>
                  </a:lnTo>
                  <a:lnTo>
                    <a:pt x="540" y="210"/>
                  </a:lnTo>
                  <a:lnTo>
                    <a:pt x="558" y="210"/>
                  </a:lnTo>
                  <a:lnTo>
                    <a:pt x="576" y="216"/>
                  </a:lnTo>
                  <a:lnTo>
                    <a:pt x="594" y="210"/>
                  </a:lnTo>
                  <a:lnTo>
                    <a:pt x="606" y="204"/>
                  </a:lnTo>
                  <a:lnTo>
                    <a:pt x="612" y="204"/>
                  </a:lnTo>
                  <a:lnTo>
                    <a:pt x="618" y="198"/>
                  </a:lnTo>
                  <a:lnTo>
                    <a:pt x="612" y="192"/>
                  </a:lnTo>
                  <a:lnTo>
                    <a:pt x="612" y="186"/>
                  </a:lnTo>
                  <a:lnTo>
                    <a:pt x="606" y="180"/>
                  </a:lnTo>
                  <a:lnTo>
                    <a:pt x="606" y="174"/>
                  </a:lnTo>
                  <a:lnTo>
                    <a:pt x="612" y="168"/>
                  </a:lnTo>
                  <a:lnTo>
                    <a:pt x="618" y="168"/>
                  </a:lnTo>
                  <a:lnTo>
                    <a:pt x="630" y="162"/>
                  </a:lnTo>
                  <a:lnTo>
                    <a:pt x="648" y="162"/>
                  </a:lnTo>
                  <a:lnTo>
                    <a:pt x="648" y="144"/>
                  </a:lnTo>
                  <a:lnTo>
                    <a:pt x="678" y="132"/>
                  </a:lnTo>
                  <a:lnTo>
                    <a:pt x="690" y="102"/>
                  </a:lnTo>
                  <a:lnTo>
                    <a:pt x="714" y="114"/>
                  </a:lnTo>
                  <a:lnTo>
                    <a:pt x="738" y="102"/>
                  </a:lnTo>
                  <a:lnTo>
                    <a:pt x="750" y="114"/>
                  </a:lnTo>
                  <a:lnTo>
                    <a:pt x="762" y="120"/>
                  </a:lnTo>
                  <a:lnTo>
                    <a:pt x="780" y="126"/>
                  </a:lnTo>
                  <a:lnTo>
                    <a:pt x="792" y="138"/>
                  </a:lnTo>
                  <a:lnTo>
                    <a:pt x="792" y="144"/>
                  </a:lnTo>
                  <a:lnTo>
                    <a:pt x="786" y="150"/>
                  </a:lnTo>
                  <a:lnTo>
                    <a:pt x="786" y="162"/>
                  </a:lnTo>
                  <a:lnTo>
                    <a:pt x="774" y="174"/>
                  </a:lnTo>
                  <a:lnTo>
                    <a:pt x="828" y="174"/>
                  </a:lnTo>
                  <a:lnTo>
                    <a:pt x="834" y="180"/>
                  </a:lnTo>
                  <a:lnTo>
                    <a:pt x="846" y="186"/>
                  </a:lnTo>
                  <a:lnTo>
                    <a:pt x="852" y="192"/>
                  </a:lnTo>
                  <a:lnTo>
                    <a:pt x="858" y="192"/>
                  </a:lnTo>
                  <a:lnTo>
                    <a:pt x="864" y="186"/>
                  </a:lnTo>
                  <a:lnTo>
                    <a:pt x="876" y="186"/>
                  </a:lnTo>
                  <a:lnTo>
                    <a:pt x="894" y="174"/>
                  </a:lnTo>
                  <a:lnTo>
                    <a:pt x="906" y="168"/>
                  </a:lnTo>
                  <a:lnTo>
                    <a:pt x="924" y="162"/>
                  </a:lnTo>
                  <a:lnTo>
                    <a:pt x="936" y="156"/>
                  </a:lnTo>
                  <a:lnTo>
                    <a:pt x="942" y="150"/>
                  </a:lnTo>
                  <a:lnTo>
                    <a:pt x="942" y="144"/>
                  </a:lnTo>
                  <a:lnTo>
                    <a:pt x="936" y="144"/>
                  </a:lnTo>
                  <a:lnTo>
                    <a:pt x="924" y="138"/>
                  </a:lnTo>
                  <a:lnTo>
                    <a:pt x="888" y="138"/>
                  </a:lnTo>
                  <a:lnTo>
                    <a:pt x="882" y="120"/>
                  </a:lnTo>
                  <a:lnTo>
                    <a:pt x="828" y="114"/>
                  </a:lnTo>
                  <a:lnTo>
                    <a:pt x="828" y="96"/>
                  </a:lnTo>
                  <a:lnTo>
                    <a:pt x="798" y="102"/>
                  </a:lnTo>
                  <a:lnTo>
                    <a:pt x="798" y="84"/>
                  </a:lnTo>
                  <a:lnTo>
                    <a:pt x="726" y="84"/>
                  </a:lnTo>
                  <a:lnTo>
                    <a:pt x="720" y="72"/>
                  </a:lnTo>
                  <a:lnTo>
                    <a:pt x="684" y="72"/>
                  </a:lnTo>
                  <a:lnTo>
                    <a:pt x="678" y="60"/>
                  </a:lnTo>
                  <a:lnTo>
                    <a:pt x="654" y="48"/>
                  </a:lnTo>
                  <a:lnTo>
                    <a:pt x="624" y="48"/>
                  </a:lnTo>
                  <a:lnTo>
                    <a:pt x="624" y="30"/>
                  </a:lnTo>
                  <a:lnTo>
                    <a:pt x="618" y="30"/>
                  </a:lnTo>
                  <a:lnTo>
                    <a:pt x="612" y="24"/>
                  </a:lnTo>
                  <a:lnTo>
                    <a:pt x="540" y="24"/>
                  </a:lnTo>
                  <a:lnTo>
                    <a:pt x="534" y="30"/>
                  </a:lnTo>
                  <a:lnTo>
                    <a:pt x="534" y="36"/>
                  </a:lnTo>
                  <a:lnTo>
                    <a:pt x="540" y="42"/>
                  </a:lnTo>
                  <a:lnTo>
                    <a:pt x="546" y="54"/>
                  </a:lnTo>
                  <a:lnTo>
                    <a:pt x="564" y="72"/>
                  </a:lnTo>
                  <a:lnTo>
                    <a:pt x="552" y="66"/>
                  </a:lnTo>
                  <a:lnTo>
                    <a:pt x="546" y="60"/>
                  </a:lnTo>
                  <a:lnTo>
                    <a:pt x="528" y="48"/>
                  </a:lnTo>
                  <a:lnTo>
                    <a:pt x="492" y="30"/>
                  </a:lnTo>
                  <a:lnTo>
                    <a:pt x="480" y="30"/>
                  </a:lnTo>
                  <a:lnTo>
                    <a:pt x="474" y="36"/>
                  </a:lnTo>
                  <a:lnTo>
                    <a:pt x="468" y="48"/>
                  </a:lnTo>
                  <a:lnTo>
                    <a:pt x="462" y="54"/>
                  </a:lnTo>
                  <a:lnTo>
                    <a:pt x="450" y="54"/>
                  </a:lnTo>
                  <a:lnTo>
                    <a:pt x="438" y="48"/>
                  </a:lnTo>
                  <a:lnTo>
                    <a:pt x="420" y="48"/>
                  </a:lnTo>
                  <a:lnTo>
                    <a:pt x="420" y="42"/>
                  </a:lnTo>
                  <a:lnTo>
                    <a:pt x="426" y="42"/>
                  </a:lnTo>
                  <a:lnTo>
                    <a:pt x="438" y="30"/>
                  </a:lnTo>
                  <a:lnTo>
                    <a:pt x="384" y="30"/>
                  </a:lnTo>
                  <a:lnTo>
                    <a:pt x="372" y="42"/>
                  </a:lnTo>
                  <a:lnTo>
                    <a:pt x="366" y="30"/>
                  </a:lnTo>
                  <a:lnTo>
                    <a:pt x="354" y="30"/>
                  </a:lnTo>
                  <a:lnTo>
                    <a:pt x="318" y="48"/>
                  </a:lnTo>
                  <a:lnTo>
                    <a:pt x="318" y="60"/>
                  </a:lnTo>
                  <a:lnTo>
                    <a:pt x="324" y="66"/>
                  </a:lnTo>
                  <a:close/>
                  <a:moveTo>
                    <a:pt x="642" y="708"/>
                  </a:moveTo>
                  <a:lnTo>
                    <a:pt x="666" y="696"/>
                  </a:lnTo>
                  <a:lnTo>
                    <a:pt x="666" y="690"/>
                  </a:lnTo>
                  <a:lnTo>
                    <a:pt x="678" y="690"/>
                  </a:lnTo>
                  <a:lnTo>
                    <a:pt x="678" y="678"/>
                  </a:lnTo>
                  <a:lnTo>
                    <a:pt x="672" y="672"/>
                  </a:lnTo>
                  <a:lnTo>
                    <a:pt x="630" y="690"/>
                  </a:lnTo>
                  <a:lnTo>
                    <a:pt x="642" y="708"/>
                  </a:lnTo>
                  <a:close/>
                  <a:moveTo>
                    <a:pt x="774" y="648"/>
                  </a:moveTo>
                  <a:lnTo>
                    <a:pt x="780" y="642"/>
                  </a:lnTo>
                  <a:lnTo>
                    <a:pt x="786" y="642"/>
                  </a:lnTo>
                  <a:lnTo>
                    <a:pt x="792" y="636"/>
                  </a:lnTo>
                  <a:lnTo>
                    <a:pt x="792" y="630"/>
                  </a:lnTo>
                  <a:lnTo>
                    <a:pt x="786" y="624"/>
                  </a:lnTo>
                  <a:lnTo>
                    <a:pt x="774" y="624"/>
                  </a:lnTo>
                  <a:lnTo>
                    <a:pt x="768" y="630"/>
                  </a:lnTo>
                  <a:lnTo>
                    <a:pt x="768" y="642"/>
                  </a:lnTo>
                  <a:lnTo>
                    <a:pt x="774" y="648"/>
                  </a:lnTo>
                  <a:close/>
                  <a:moveTo>
                    <a:pt x="594" y="696"/>
                  </a:moveTo>
                  <a:lnTo>
                    <a:pt x="576" y="696"/>
                  </a:lnTo>
                  <a:lnTo>
                    <a:pt x="552" y="708"/>
                  </a:lnTo>
                  <a:lnTo>
                    <a:pt x="546" y="714"/>
                  </a:lnTo>
                  <a:lnTo>
                    <a:pt x="570" y="720"/>
                  </a:lnTo>
                  <a:lnTo>
                    <a:pt x="576" y="714"/>
                  </a:lnTo>
                  <a:lnTo>
                    <a:pt x="588" y="714"/>
                  </a:lnTo>
                  <a:lnTo>
                    <a:pt x="600" y="702"/>
                  </a:lnTo>
                  <a:lnTo>
                    <a:pt x="594" y="696"/>
                  </a:lnTo>
                  <a:close/>
                  <a:moveTo>
                    <a:pt x="918" y="612"/>
                  </a:moveTo>
                  <a:lnTo>
                    <a:pt x="936" y="618"/>
                  </a:lnTo>
                  <a:lnTo>
                    <a:pt x="942" y="606"/>
                  </a:lnTo>
                  <a:lnTo>
                    <a:pt x="948" y="600"/>
                  </a:lnTo>
                  <a:lnTo>
                    <a:pt x="948" y="594"/>
                  </a:lnTo>
                  <a:lnTo>
                    <a:pt x="918" y="594"/>
                  </a:lnTo>
                  <a:lnTo>
                    <a:pt x="918" y="612"/>
                  </a:lnTo>
                  <a:close/>
                  <a:moveTo>
                    <a:pt x="486" y="756"/>
                  </a:moveTo>
                  <a:lnTo>
                    <a:pt x="474" y="756"/>
                  </a:lnTo>
                  <a:lnTo>
                    <a:pt x="438" y="774"/>
                  </a:lnTo>
                  <a:lnTo>
                    <a:pt x="432" y="780"/>
                  </a:lnTo>
                  <a:lnTo>
                    <a:pt x="432" y="786"/>
                  </a:lnTo>
                  <a:lnTo>
                    <a:pt x="444" y="786"/>
                  </a:lnTo>
                  <a:lnTo>
                    <a:pt x="456" y="780"/>
                  </a:lnTo>
                  <a:lnTo>
                    <a:pt x="462" y="774"/>
                  </a:lnTo>
                  <a:lnTo>
                    <a:pt x="474" y="768"/>
                  </a:lnTo>
                  <a:lnTo>
                    <a:pt x="510" y="768"/>
                  </a:lnTo>
                  <a:lnTo>
                    <a:pt x="510" y="762"/>
                  </a:lnTo>
                  <a:lnTo>
                    <a:pt x="504" y="762"/>
                  </a:lnTo>
                  <a:lnTo>
                    <a:pt x="504" y="756"/>
                  </a:lnTo>
                  <a:lnTo>
                    <a:pt x="486" y="756"/>
                  </a:lnTo>
                  <a:close/>
                  <a:moveTo>
                    <a:pt x="1356" y="660"/>
                  </a:moveTo>
                  <a:lnTo>
                    <a:pt x="1326" y="666"/>
                  </a:lnTo>
                  <a:lnTo>
                    <a:pt x="1290" y="654"/>
                  </a:lnTo>
                  <a:lnTo>
                    <a:pt x="1260" y="642"/>
                  </a:lnTo>
                  <a:lnTo>
                    <a:pt x="1302" y="642"/>
                  </a:lnTo>
                  <a:lnTo>
                    <a:pt x="1326" y="630"/>
                  </a:lnTo>
                  <a:lnTo>
                    <a:pt x="1344" y="630"/>
                  </a:lnTo>
                  <a:lnTo>
                    <a:pt x="1350" y="624"/>
                  </a:lnTo>
                  <a:lnTo>
                    <a:pt x="1356" y="624"/>
                  </a:lnTo>
                  <a:lnTo>
                    <a:pt x="1344" y="618"/>
                  </a:lnTo>
                  <a:lnTo>
                    <a:pt x="1338" y="612"/>
                  </a:lnTo>
                  <a:lnTo>
                    <a:pt x="1320" y="606"/>
                  </a:lnTo>
                  <a:lnTo>
                    <a:pt x="1308" y="600"/>
                  </a:lnTo>
                  <a:lnTo>
                    <a:pt x="1284" y="600"/>
                  </a:lnTo>
                  <a:lnTo>
                    <a:pt x="1260" y="588"/>
                  </a:lnTo>
                  <a:lnTo>
                    <a:pt x="1254" y="588"/>
                  </a:lnTo>
                  <a:lnTo>
                    <a:pt x="1242" y="582"/>
                  </a:lnTo>
                  <a:lnTo>
                    <a:pt x="1242" y="588"/>
                  </a:lnTo>
                  <a:lnTo>
                    <a:pt x="1236" y="594"/>
                  </a:lnTo>
                  <a:lnTo>
                    <a:pt x="1236" y="600"/>
                  </a:lnTo>
                  <a:lnTo>
                    <a:pt x="1218" y="618"/>
                  </a:lnTo>
                  <a:lnTo>
                    <a:pt x="1206" y="618"/>
                  </a:lnTo>
                  <a:lnTo>
                    <a:pt x="1200" y="612"/>
                  </a:lnTo>
                  <a:lnTo>
                    <a:pt x="1224" y="588"/>
                  </a:lnTo>
                  <a:lnTo>
                    <a:pt x="1158" y="564"/>
                  </a:lnTo>
                  <a:lnTo>
                    <a:pt x="1158" y="576"/>
                  </a:lnTo>
                  <a:lnTo>
                    <a:pt x="1152" y="594"/>
                  </a:lnTo>
                  <a:lnTo>
                    <a:pt x="1134" y="630"/>
                  </a:lnTo>
                  <a:lnTo>
                    <a:pt x="1128" y="630"/>
                  </a:lnTo>
                  <a:lnTo>
                    <a:pt x="1122" y="624"/>
                  </a:lnTo>
                  <a:lnTo>
                    <a:pt x="1116" y="612"/>
                  </a:lnTo>
                  <a:lnTo>
                    <a:pt x="1116" y="594"/>
                  </a:lnTo>
                  <a:lnTo>
                    <a:pt x="1122" y="582"/>
                  </a:lnTo>
                  <a:lnTo>
                    <a:pt x="1116" y="594"/>
                  </a:lnTo>
                  <a:lnTo>
                    <a:pt x="1104" y="600"/>
                  </a:lnTo>
                  <a:lnTo>
                    <a:pt x="1080" y="624"/>
                  </a:lnTo>
                  <a:lnTo>
                    <a:pt x="1056" y="636"/>
                  </a:lnTo>
                  <a:lnTo>
                    <a:pt x="1050" y="636"/>
                  </a:lnTo>
                  <a:lnTo>
                    <a:pt x="1050" y="630"/>
                  </a:lnTo>
                  <a:lnTo>
                    <a:pt x="1056" y="618"/>
                  </a:lnTo>
                  <a:lnTo>
                    <a:pt x="1086" y="588"/>
                  </a:lnTo>
                  <a:lnTo>
                    <a:pt x="1092" y="576"/>
                  </a:lnTo>
                  <a:lnTo>
                    <a:pt x="1104" y="570"/>
                  </a:lnTo>
                  <a:lnTo>
                    <a:pt x="1068" y="570"/>
                  </a:lnTo>
                  <a:lnTo>
                    <a:pt x="1050" y="582"/>
                  </a:lnTo>
                  <a:lnTo>
                    <a:pt x="1026" y="582"/>
                  </a:lnTo>
                  <a:lnTo>
                    <a:pt x="984" y="606"/>
                  </a:lnTo>
                  <a:lnTo>
                    <a:pt x="960" y="606"/>
                  </a:lnTo>
                  <a:lnTo>
                    <a:pt x="954" y="636"/>
                  </a:lnTo>
                  <a:lnTo>
                    <a:pt x="918" y="624"/>
                  </a:lnTo>
                  <a:lnTo>
                    <a:pt x="882" y="630"/>
                  </a:lnTo>
                  <a:lnTo>
                    <a:pt x="894" y="660"/>
                  </a:lnTo>
                  <a:lnTo>
                    <a:pt x="846" y="648"/>
                  </a:lnTo>
                  <a:lnTo>
                    <a:pt x="828" y="654"/>
                  </a:lnTo>
                  <a:lnTo>
                    <a:pt x="834" y="678"/>
                  </a:lnTo>
                  <a:lnTo>
                    <a:pt x="792" y="690"/>
                  </a:lnTo>
                  <a:lnTo>
                    <a:pt x="792" y="654"/>
                  </a:lnTo>
                  <a:lnTo>
                    <a:pt x="762" y="654"/>
                  </a:lnTo>
                  <a:lnTo>
                    <a:pt x="774" y="678"/>
                  </a:lnTo>
                  <a:lnTo>
                    <a:pt x="750" y="660"/>
                  </a:lnTo>
                  <a:lnTo>
                    <a:pt x="750" y="690"/>
                  </a:lnTo>
                  <a:lnTo>
                    <a:pt x="726" y="690"/>
                  </a:lnTo>
                  <a:lnTo>
                    <a:pt x="726" y="660"/>
                  </a:lnTo>
                  <a:lnTo>
                    <a:pt x="738" y="654"/>
                  </a:lnTo>
                  <a:lnTo>
                    <a:pt x="744" y="648"/>
                  </a:lnTo>
                  <a:lnTo>
                    <a:pt x="708" y="642"/>
                  </a:lnTo>
                  <a:lnTo>
                    <a:pt x="708" y="684"/>
                  </a:lnTo>
                  <a:lnTo>
                    <a:pt x="678" y="696"/>
                  </a:lnTo>
                  <a:lnTo>
                    <a:pt x="696" y="708"/>
                  </a:lnTo>
                  <a:lnTo>
                    <a:pt x="660" y="714"/>
                  </a:lnTo>
                  <a:lnTo>
                    <a:pt x="672" y="726"/>
                  </a:lnTo>
                  <a:lnTo>
                    <a:pt x="630" y="726"/>
                  </a:lnTo>
                  <a:lnTo>
                    <a:pt x="630" y="738"/>
                  </a:lnTo>
                  <a:lnTo>
                    <a:pt x="660" y="750"/>
                  </a:lnTo>
                  <a:lnTo>
                    <a:pt x="654" y="762"/>
                  </a:lnTo>
                  <a:lnTo>
                    <a:pt x="618" y="744"/>
                  </a:lnTo>
                  <a:lnTo>
                    <a:pt x="600" y="750"/>
                  </a:lnTo>
                  <a:lnTo>
                    <a:pt x="624" y="762"/>
                  </a:lnTo>
                  <a:lnTo>
                    <a:pt x="606" y="780"/>
                  </a:lnTo>
                  <a:lnTo>
                    <a:pt x="594" y="762"/>
                  </a:lnTo>
                  <a:lnTo>
                    <a:pt x="576" y="768"/>
                  </a:lnTo>
                  <a:lnTo>
                    <a:pt x="576" y="780"/>
                  </a:lnTo>
                  <a:lnTo>
                    <a:pt x="546" y="780"/>
                  </a:lnTo>
                  <a:lnTo>
                    <a:pt x="540" y="792"/>
                  </a:lnTo>
                  <a:lnTo>
                    <a:pt x="564" y="804"/>
                  </a:lnTo>
                  <a:lnTo>
                    <a:pt x="564" y="822"/>
                  </a:lnTo>
                  <a:lnTo>
                    <a:pt x="528" y="810"/>
                  </a:lnTo>
                  <a:lnTo>
                    <a:pt x="522" y="822"/>
                  </a:lnTo>
                  <a:lnTo>
                    <a:pt x="552" y="834"/>
                  </a:lnTo>
                  <a:lnTo>
                    <a:pt x="504" y="834"/>
                  </a:lnTo>
                  <a:lnTo>
                    <a:pt x="504" y="852"/>
                  </a:lnTo>
                  <a:lnTo>
                    <a:pt x="492" y="846"/>
                  </a:lnTo>
                  <a:lnTo>
                    <a:pt x="486" y="846"/>
                  </a:lnTo>
                  <a:lnTo>
                    <a:pt x="474" y="852"/>
                  </a:lnTo>
                  <a:lnTo>
                    <a:pt x="468" y="858"/>
                  </a:lnTo>
                  <a:lnTo>
                    <a:pt x="456" y="858"/>
                  </a:lnTo>
                  <a:lnTo>
                    <a:pt x="456" y="870"/>
                  </a:lnTo>
                  <a:lnTo>
                    <a:pt x="462" y="876"/>
                  </a:lnTo>
                  <a:lnTo>
                    <a:pt x="456" y="876"/>
                  </a:lnTo>
                  <a:lnTo>
                    <a:pt x="450" y="882"/>
                  </a:lnTo>
                  <a:lnTo>
                    <a:pt x="444" y="882"/>
                  </a:lnTo>
                  <a:lnTo>
                    <a:pt x="444" y="900"/>
                  </a:lnTo>
                  <a:lnTo>
                    <a:pt x="480" y="900"/>
                  </a:lnTo>
                  <a:lnTo>
                    <a:pt x="468" y="912"/>
                  </a:lnTo>
                  <a:lnTo>
                    <a:pt x="432" y="906"/>
                  </a:lnTo>
                  <a:lnTo>
                    <a:pt x="420" y="912"/>
                  </a:lnTo>
                  <a:lnTo>
                    <a:pt x="414" y="918"/>
                  </a:lnTo>
                  <a:lnTo>
                    <a:pt x="414" y="930"/>
                  </a:lnTo>
                  <a:lnTo>
                    <a:pt x="420" y="936"/>
                  </a:lnTo>
                  <a:lnTo>
                    <a:pt x="420" y="948"/>
                  </a:lnTo>
                  <a:lnTo>
                    <a:pt x="408" y="954"/>
                  </a:lnTo>
                  <a:lnTo>
                    <a:pt x="390" y="954"/>
                  </a:lnTo>
                  <a:lnTo>
                    <a:pt x="390" y="972"/>
                  </a:lnTo>
                  <a:lnTo>
                    <a:pt x="408" y="990"/>
                  </a:lnTo>
                  <a:lnTo>
                    <a:pt x="408" y="996"/>
                  </a:lnTo>
                  <a:lnTo>
                    <a:pt x="402" y="1002"/>
                  </a:lnTo>
                  <a:lnTo>
                    <a:pt x="366" y="1002"/>
                  </a:lnTo>
                  <a:lnTo>
                    <a:pt x="360" y="1008"/>
                  </a:lnTo>
                  <a:lnTo>
                    <a:pt x="360" y="1026"/>
                  </a:lnTo>
                  <a:lnTo>
                    <a:pt x="354" y="1032"/>
                  </a:lnTo>
                  <a:lnTo>
                    <a:pt x="342" y="1032"/>
                  </a:lnTo>
                  <a:lnTo>
                    <a:pt x="336" y="1026"/>
                  </a:lnTo>
                  <a:lnTo>
                    <a:pt x="318" y="1026"/>
                  </a:lnTo>
                  <a:lnTo>
                    <a:pt x="294" y="1050"/>
                  </a:lnTo>
                  <a:lnTo>
                    <a:pt x="282" y="1050"/>
                  </a:lnTo>
                  <a:lnTo>
                    <a:pt x="270" y="1062"/>
                  </a:lnTo>
                  <a:lnTo>
                    <a:pt x="270" y="1068"/>
                  </a:lnTo>
                  <a:lnTo>
                    <a:pt x="276" y="1074"/>
                  </a:lnTo>
                  <a:lnTo>
                    <a:pt x="276" y="1080"/>
                  </a:lnTo>
                  <a:lnTo>
                    <a:pt x="264" y="1092"/>
                  </a:lnTo>
                  <a:lnTo>
                    <a:pt x="252" y="1092"/>
                  </a:lnTo>
                  <a:lnTo>
                    <a:pt x="246" y="1086"/>
                  </a:lnTo>
                  <a:lnTo>
                    <a:pt x="234" y="1080"/>
                  </a:lnTo>
                  <a:lnTo>
                    <a:pt x="234" y="1074"/>
                  </a:lnTo>
                  <a:lnTo>
                    <a:pt x="228" y="1074"/>
                  </a:lnTo>
                  <a:lnTo>
                    <a:pt x="204" y="1086"/>
                  </a:lnTo>
                  <a:lnTo>
                    <a:pt x="198" y="1092"/>
                  </a:lnTo>
                  <a:lnTo>
                    <a:pt x="180" y="1092"/>
                  </a:lnTo>
                  <a:lnTo>
                    <a:pt x="180" y="1110"/>
                  </a:lnTo>
                  <a:lnTo>
                    <a:pt x="186" y="1116"/>
                  </a:lnTo>
                  <a:lnTo>
                    <a:pt x="192" y="1116"/>
                  </a:lnTo>
                  <a:lnTo>
                    <a:pt x="192" y="1128"/>
                  </a:lnTo>
                  <a:lnTo>
                    <a:pt x="186" y="1128"/>
                  </a:lnTo>
                  <a:lnTo>
                    <a:pt x="174" y="1116"/>
                  </a:lnTo>
                  <a:lnTo>
                    <a:pt x="162" y="1116"/>
                  </a:lnTo>
                  <a:lnTo>
                    <a:pt x="156" y="1122"/>
                  </a:lnTo>
                  <a:lnTo>
                    <a:pt x="156" y="1134"/>
                  </a:lnTo>
                  <a:lnTo>
                    <a:pt x="168" y="1134"/>
                  </a:lnTo>
                  <a:lnTo>
                    <a:pt x="174" y="1140"/>
                  </a:lnTo>
                  <a:lnTo>
                    <a:pt x="180" y="1140"/>
                  </a:lnTo>
                  <a:lnTo>
                    <a:pt x="180" y="1152"/>
                  </a:lnTo>
                  <a:lnTo>
                    <a:pt x="138" y="1152"/>
                  </a:lnTo>
                  <a:lnTo>
                    <a:pt x="138" y="1146"/>
                  </a:lnTo>
                  <a:lnTo>
                    <a:pt x="132" y="1146"/>
                  </a:lnTo>
                  <a:lnTo>
                    <a:pt x="126" y="1158"/>
                  </a:lnTo>
                  <a:lnTo>
                    <a:pt x="126" y="1170"/>
                  </a:lnTo>
                  <a:lnTo>
                    <a:pt x="120" y="1164"/>
                  </a:lnTo>
                  <a:lnTo>
                    <a:pt x="102" y="1164"/>
                  </a:lnTo>
                  <a:lnTo>
                    <a:pt x="96" y="1158"/>
                  </a:lnTo>
                  <a:lnTo>
                    <a:pt x="90" y="1158"/>
                  </a:lnTo>
                  <a:lnTo>
                    <a:pt x="90" y="1164"/>
                  </a:lnTo>
                  <a:lnTo>
                    <a:pt x="96" y="1170"/>
                  </a:lnTo>
                  <a:lnTo>
                    <a:pt x="120" y="1182"/>
                  </a:lnTo>
                  <a:lnTo>
                    <a:pt x="132" y="1182"/>
                  </a:lnTo>
                  <a:lnTo>
                    <a:pt x="108" y="1200"/>
                  </a:lnTo>
                  <a:lnTo>
                    <a:pt x="108" y="1188"/>
                  </a:lnTo>
                  <a:lnTo>
                    <a:pt x="90" y="1188"/>
                  </a:lnTo>
                  <a:lnTo>
                    <a:pt x="84" y="1194"/>
                  </a:lnTo>
                  <a:lnTo>
                    <a:pt x="60" y="1182"/>
                  </a:lnTo>
                  <a:lnTo>
                    <a:pt x="54" y="1194"/>
                  </a:lnTo>
                  <a:lnTo>
                    <a:pt x="66" y="1200"/>
                  </a:lnTo>
                  <a:lnTo>
                    <a:pt x="30" y="1194"/>
                  </a:lnTo>
                  <a:lnTo>
                    <a:pt x="30" y="1212"/>
                  </a:lnTo>
                  <a:lnTo>
                    <a:pt x="78" y="1212"/>
                  </a:lnTo>
                  <a:lnTo>
                    <a:pt x="54" y="1218"/>
                  </a:lnTo>
                  <a:lnTo>
                    <a:pt x="18" y="1212"/>
                  </a:lnTo>
                  <a:lnTo>
                    <a:pt x="6" y="1224"/>
                  </a:lnTo>
                  <a:lnTo>
                    <a:pt x="6" y="1230"/>
                  </a:lnTo>
                  <a:lnTo>
                    <a:pt x="18" y="1242"/>
                  </a:lnTo>
                  <a:lnTo>
                    <a:pt x="36" y="1242"/>
                  </a:lnTo>
                  <a:lnTo>
                    <a:pt x="18" y="1248"/>
                  </a:lnTo>
                  <a:lnTo>
                    <a:pt x="12" y="1254"/>
                  </a:lnTo>
                  <a:lnTo>
                    <a:pt x="12" y="1260"/>
                  </a:lnTo>
                  <a:lnTo>
                    <a:pt x="66" y="1260"/>
                  </a:lnTo>
                  <a:lnTo>
                    <a:pt x="78" y="1272"/>
                  </a:lnTo>
                  <a:lnTo>
                    <a:pt x="96" y="1260"/>
                  </a:lnTo>
                  <a:lnTo>
                    <a:pt x="108" y="1272"/>
                  </a:lnTo>
                  <a:lnTo>
                    <a:pt x="138" y="1260"/>
                  </a:lnTo>
                  <a:lnTo>
                    <a:pt x="132" y="1266"/>
                  </a:lnTo>
                  <a:lnTo>
                    <a:pt x="126" y="1278"/>
                  </a:lnTo>
                  <a:lnTo>
                    <a:pt x="60" y="1278"/>
                  </a:lnTo>
                  <a:lnTo>
                    <a:pt x="54" y="1272"/>
                  </a:lnTo>
                  <a:lnTo>
                    <a:pt x="24" y="1272"/>
                  </a:lnTo>
                  <a:lnTo>
                    <a:pt x="12" y="1278"/>
                  </a:lnTo>
                  <a:lnTo>
                    <a:pt x="0" y="1278"/>
                  </a:lnTo>
                  <a:lnTo>
                    <a:pt x="6" y="1284"/>
                  </a:lnTo>
                  <a:lnTo>
                    <a:pt x="6" y="1296"/>
                  </a:lnTo>
                  <a:lnTo>
                    <a:pt x="12" y="1296"/>
                  </a:lnTo>
                  <a:lnTo>
                    <a:pt x="18" y="1302"/>
                  </a:lnTo>
                  <a:lnTo>
                    <a:pt x="30" y="1302"/>
                  </a:lnTo>
                  <a:lnTo>
                    <a:pt x="24" y="1308"/>
                  </a:lnTo>
                  <a:lnTo>
                    <a:pt x="18" y="1320"/>
                  </a:lnTo>
                  <a:lnTo>
                    <a:pt x="36" y="1338"/>
                  </a:lnTo>
                  <a:lnTo>
                    <a:pt x="48" y="1338"/>
                  </a:lnTo>
                  <a:lnTo>
                    <a:pt x="72" y="1320"/>
                  </a:lnTo>
                  <a:lnTo>
                    <a:pt x="102" y="1314"/>
                  </a:lnTo>
                  <a:lnTo>
                    <a:pt x="90" y="1338"/>
                  </a:lnTo>
                  <a:lnTo>
                    <a:pt x="78" y="1332"/>
                  </a:lnTo>
                  <a:lnTo>
                    <a:pt x="66" y="1350"/>
                  </a:lnTo>
                  <a:lnTo>
                    <a:pt x="30" y="1350"/>
                  </a:lnTo>
                  <a:lnTo>
                    <a:pt x="48" y="1368"/>
                  </a:lnTo>
                  <a:lnTo>
                    <a:pt x="24" y="1380"/>
                  </a:lnTo>
                  <a:lnTo>
                    <a:pt x="6" y="1380"/>
                  </a:lnTo>
                  <a:lnTo>
                    <a:pt x="6" y="1398"/>
                  </a:lnTo>
                  <a:lnTo>
                    <a:pt x="66" y="1398"/>
                  </a:lnTo>
                  <a:lnTo>
                    <a:pt x="54" y="1422"/>
                  </a:lnTo>
                  <a:lnTo>
                    <a:pt x="66" y="1422"/>
                  </a:lnTo>
                  <a:lnTo>
                    <a:pt x="54" y="1440"/>
                  </a:lnTo>
                  <a:lnTo>
                    <a:pt x="42" y="1434"/>
                  </a:lnTo>
                  <a:lnTo>
                    <a:pt x="36" y="1434"/>
                  </a:lnTo>
                  <a:lnTo>
                    <a:pt x="30" y="1428"/>
                  </a:lnTo>
                  <a:lnTo>
                    <a:pt x="18" y="1428"/>
                  </a:lnTo>
                  <a:lnTo>
                    <a:pt x="18" y="1440"/>
                  </a:lnTo>
                  <a:lnTo>
                    <a:pt x="24" y="1452"/>
                  </a:lnTo>
                  <a:lnTo>
                    <a:pt x="36" y="1464"/>
                  </a:lnTo>
                  <a:lnTo>
                    <a:pt x="84" y="1482"/>
                  </a:lnTo>
                  <a:lnTo>
                    <a:pt x="78" y="1488"/>
                  </a:lnTo>
                  <a:lnTo>
                    <a:pt x="84" y="1494"/>
                  </a:lnTo>
                  <a:lnTo>
                    <a:pt x="126" y="1494"/>
                  </a:lnTo>
                  <a:lnTo>
                    <a:pt x="132" y="1500"/>
                  </a:lnTo>
                  <a:lnTo>
                    <a:pt x="144" y="1500"/>
                  </a:lnTo>
                  <a:lnTo>
                    <a:pt x="192" y="1476"/>
                  </a:lnTo>
                  <a:lnTo>
                    <a:pt x="204" y="1464"/>
                  </a:lnTo>
                  <a:lnTo>
                    <a:pt x="216" y="1458"/>
                  </a:lnTo>
                  <a:lnTo>
                    <a:pt x="222" y="1452"/>
                  </a:lnTo>
                  <a:lnTo>
                    <a:pt x="258" y="1422"/>
                  </a:lnTo>
                  <a:lnTo>
                    <a:pt x="282" y="1422"/>
                  </a:lnTo>
                  <a:lnTo>
                    <a:pt x="294" y="1416"/>
                  </a:lnTo>
                  <a:lnTo>
                    <a:pt x="300" y="1410"/>
                  </a:lnTo>
                  <a:lnTo>
                    <a:pt x="300" y="1386"/>
                  </a:lnTo>
                  <a:lnTo>
                    <a:pt x="294" y="1380"/>
                  </a:lnTo>
                  <a:lnTo>
                    <a:pt x="294" y="1374"/>
                  </a:lnTo>
                  <a:lnTo>
                    <a:pt x="312" y="1368"/>
                  </a:lnTo>
                  <a:lnTo>
                    <a:pt x="306" y="1374"/>
                  </a:lnTo>
                  <a:lnTo>
                    <a:pt x="306" y="1380"/>
                  </a:lnTo>
                  <a:lnTo>
                    <a:pt x="300" y="1386"/>
                  </a:lnTo>
                  <a:lnTo>
                    <a:pt x="300" y="1392"/>
                  </a:lnTo>
                  <a:lnTo>
                    <a:pt x="312" y="1404"/>
                  </a:lnTo>
                  <a:lnTo>
                    <a:pt x="330" y="1410"/>
                  </a:lnTo>
                  <a:lnTo>
                    <a:pt x="342" y="1410"/>
                  </a:lnTo>
                  <a:lnTo>
                    <a:pt x="348" y="1416"/>
                  </a:lnTo>
                  <a:lnTo>
                    <a:pt x="354" y="1416"/>
                  </a:lnTo>
                  <a:lnTo>
                    <a:pt x="372" y="1434"/>
                  </a:lnTo>
                  <a:lnTo>
                    <a:pt x="378" y="1422"/>
                  </a:lnTo>
                  <a:lnTo>
                    <a:pt x="384" y="1416"/>
                  </a:lnTo>
                  <a:lnTo>
                    <a:pt x="384" y="1398"/>
                  </a:lnTo>
                  <a:lnTo>
                    <a:pt x="372" y="1386"/>
                  </a:lnTo>
                  <a:lnTo>
                    <a:pt x="372" y="1380"/>
                  </a:lnTo>
                  <a:lnTo>
                    <a:pt x="378" y="1374"/>
                  </a:lnTo>
                  <a:lnTo>
                    <a:pt x="384" y="1374"/>
                  </a:lnTo>
                  <a:lnTo>
                    <a:pt x="384" y="1368"/>
                  </a:lnTo>
                  <a:lnTo>
                    <a:pt x="378" y="1356"/>
                  </a:lnTo>
                  <a:lnTo>
                    <a:pt x="414" y="1356"/>
                  </a:lnTo>
                  <a:lnTo>
                    <a:pt x="420" y="1350"/>
                  </a:lnTo>
                  <a:lnTo>
                    <a:pt x="420" y="1326"/>
                  </a:lnTo>
                  <a:lnTo>
                    <a:pt x="426" y="1326"/>
                  </a:lnTo>
                  <a:lnTo>
                    <a:pt x="420" y="1314"/>
                  </a:lnTo>
                  <a:lnTo>
                    <a:pt x="420" y="1308"/>
                  </a:lnTo>
                  <a:lnTo>
                    <a:pt x="414" y="1302"/>
                  </a:lnTo>
                  <a:lnTo>
                    <a:pt x="414" y="1296"/>
                  </a:lnTo>
                  <a:lnTo>
                    <a:pt x="408" y="1284"/>
                  </a:lnTo>
                  <a:lnTo>
                    <a:pt x="402" y="1278"/>
                  </a:lnTo>
                  <a:lnTo>
                    <a:pt x="426" y="1272"/>
                  </a:lnTo>
                  <a:lnTo>
                    <a:pt x="438" y="1260"/>
                  </a:lnTo>
                  <a:lnTo>
                    <a:pt x="438" y="1248"/>
                  </a:lnTo>
                  <a:lnTo>
                    <a:pt x="420" y="1230"/>
                  </a:lnTo>
                  <a:lnTo>
                    <a:pt x="414" y="1230"/>
                  </a:lnTo>
                  <a:lnTo>
                    <a:pt x="402" y="1218"/>
                  </a:lnTo>
                  <a:lnTo>
                    <a:pt x="402" y="1200"/>
                  </a:lnTo>
                  <a:lnTo>
                    <a:pt x="408" y="1188"/>
                  </a:lnTo>
                  <a:lnTo>
                    <a:pt x="408" y="1176"/>
                  </a:lnTo>
                  <a:lnTo>
                    <a:pt x="384" y="1152"/>
                  </a:lnTo>
                  <a:lnTo>
                    <a:pt x="384" y="1140"/>
                  </a:lnTo>
                  <a:lnTo>
                    <a:pt x="390" y="1134"/>
                  </a:lnTo>
                  <a:lnTo>
                    <a:pt x="396" y="1134"/>
                  </a:lnTo>
                  <a:lnTo>
                    <a:pt x="402" y="1128"/>
                  </a:lnTo>
                  <a:lnTo>
                    <a:pt x="402" y="1122"/>
                  </a:lnTo>
                  <a:lnTo>
                    <a:pt x="396" y="1116"/>
                  </a:lnTo>
                  <a:lnTo>
                    <a:pt x="390" y="1116"/>
                  </a:lnTo>
                  <a:lnTo>
                    <a:pt x="384" y="1110"/>
                  </a:lnTo>
                  <a:lnTo>
                    <a:pt x="426" y="1068"/>
                  </a:lnTo>
                  <a:lnTo>
                    <a:pt x="438" y="1062"/>
                  </a:lnTo>
                  <a:lnTo>
                    <a:pt x="444" y="1056"/>
                  </a:lnTo>
                  <a:lnTo>
                    <a:pt x="456" y="1050"/>
                  </a:lnTo>
                  <a:lnTo>
                    <a:pt x="498" y="1050"/>
                  </a:lnTo>
                  <a:lnTo>
                    <a:pt x="504" y="1044"/>
                  </a:lnTo>
                  <a:lnTo>
                    <a:pt x="504" y="1038"/>
                  </a:lnTo>
                  <a:lnTo>
                    <a:pt x="486" y="1020"/>
                  </a:lnTo>
                  <a:lnTo>
                    <a:pt x="474" y="1014"/>
                  </a:lnTo>
                  <a:lnTo>
                    <a:pt x="486" y="1008"/>
                  </a:lnTo>
                  <a:lnTo>
                    <a:pt x="492" y="1008"/>
                  </a:lnTo>
                  <a:lnTo>
                    <a:pt x="522" y="978"/>
                  </a:lnTo>
                  <a:lnTo>
                    <a:pt x="528" y="936"/>
                  </a:lnTo>
                  <a:lnTo>
                    <a:pt x="528" y="900"/>
                  </a:lnTo>
                  <a:lnTo>
                    <a:pt x="546" y="912"/>
                  </a:lnTo>
                  <a:lnTo>
                    <a:pt x="558" y="906"/>
                  </a:lnTo>
                  <a:lnTo>
                    <a:pt x="564" y="906"/>
                  </a:lnTo>
                  <a:lnTo>
                    <a:pt x="570" y="900"/>
                  </a:lnTo>
                  <a:lnTo>
                    <a:pt x="576" y="900"/>
                  </a:lnTo>
                  <a:lnTo>
                    <a:pt x="576" y="894"/>
                  </a:lnTo>
                  <a:lnTo>
                    <a:pt x="570" y="888"/>
                  </a:lnTo>
                  <a:lnTo>
                    <a:pt x="570" y="882"/>
                  </a:lnTo>
                  <a:lnTo>
                    <a:pt x="564" y="876"/>
                  </a:lnTo>
                  <a:lnTo>
                    <a:pt x="582" y="876"/>
                  </a:lnTo>
                  <a:lnTo>
                    <a:pt x="588" y="870"/>
                  </a:lnTo>
                  <a:lnTo>
                    <a:pt x="588" y="864"/>
                  </a:lnTo>
                  <a:lnTo>
                    <a:pt x="594" y="858"/>
                  </a:lnTo>
                  <a:lnTo>
                    <a:pt x="606" y="852"/>
                  </a:lnTo>
                  <a:lnTo>
                    <a:pt x="612" y="852"/>
                  </a:lnTo>
                  <a:lnTo>
                    <a:pt x="618" y="834"/>
                  </a:lnTo>
                  <a:lnTo>
                    <a:pt x="612" y="828"/>
                  </a:lnTo>
                  <a:lnTo>
                    <a:pt x="600" y="822"/>
                  </a:lnTo>
                  <a:lnTo>
                    <a:pt x="600" y="810"/>
                  </a:lnTo>
                  <a:lnTo>
                    <a:pt x="606" y="810"/>
                  </a:lnTo>
                  <a:lnTo>
                    <a:pt x="618" y="804"/>
                  </a:lnTo>
                  <a:lnTo>
                    <a:pt x="636" y="786"/>
                  </a:lnTo>
                  <a:lnTo>
                    <a:pt x="678" y="780"/>
                  </a:lnTo>
                  <a:lnTo>
                    <a:pt x="696" y="780"/>
                  </a:lnTo>
                  <a:lnTo>
                    <a:pt x="702" y="774"/>
                  </a:lnTo>
                  <a:lnTo>
                    <a:pt x="702" y="744"/>
                  </a:lnTo>
                  <a:lnTo>
                    <a:pt x="714" y="732"/>
                  </a:lnTo>
                  <a:lnTo>
                    <a:pt x="720" y="738"/>
                  </a:lnTo>
                  <a:lnTo>
                    <a:pt x="720" y="750"/>
                  </a:lnTo>
                  <a:lnTo>
                    <a:pt x="744" y="744"/>
                  </a:lnTo>
                  <a:lnTo>
                    <a:pt x="768" y="750"/>
                  </a:lnTo>
                  <a:lnTo>
                    <a:pt x="792" y="750"/>
                  </a:lnTo>
                  <a:lnTo>
                    <a:pt x="798" y="756"/>
                  </a:lnTo>
                  <a:lnTo>
                    <a:pt x="810" y="756"/>
                  </a:lnTo>
                  <a:lnTo>
                    <a:pt x="816" y="750"/>
                  </a:lnTo>
                  <a:lnTo>
                    <a:pt x="810" y="750"/>
                  </a:lnTo>
                  <a:lnTo>
                    <a:pt x="798" y="738"/>
                  </a:lnTo>
                  <a:lnTo>
                    <a:pt x="798" y="732"/>
                  </a:lnTo>
                  <a:lnTo>
                    <a:pt x="810" y="732"/>
                  </a:lnTo>
                  <a:lnTo>
                    <a:pt x="810" y="708"/>
                  </a:lnTo>
                  <a:lnTo>
                    <a:pt x="840" y="714"/>
                  </a:lnTo>
                  <a:lnTo>
                    <a:pt x="834" y="708"/>
                  </a:lnTo>
                  <a:lnTo>
                    <a:pt x="840" y="702"/>
                  </a:lnTo>
                  <a:lnTo>
                    <a:pt x="858" y="708"/>
                  </a:lnTo>
                  <a:lnTo>
                    <a:pt x="858" y="696"/>
                  </a:lnTo>
                  <a:lnTo>
                    <a:pt x="864" y="690"/>
                  </a:lnTo>
                  <a:lnTo>
                    <a:pt x="882" y="690"/>
                  </a:lnTo>
                  <a:lnTo>
                    <a:pt x="888" y="696"/>
                  </a:lnTo>
                  <a:lnTo>
                    <a:pt x="894" y="708"/>
                  </a:lnTo>
                  <a:lnTo>
                    <a:pt x="906" y="714"/>
                  </a:lnTo>
                  <a:lnTo>
                    <a:pt x="918" y="726"/>
                  </a:lnTo>
                  <a:lnTo>
                    <a:pt x="930" y="726"/>
                  </a:lnTo>
                  <a:lnTo>
                    <a:pt x="942" y="732"/>
                  </a:lnTo>
                  <a:lnTo>
                    <a:pt x="960" y="732"/>
                  </a:lnTo>
                  <a:lnTo>
                    <a:pt x="966" y="738"/>
                  </a:lnTo>
                  <a:lnTo>
                    <a:pt x="978" y="738"/>
                  </a:lnTo>
                  <a:lnTo>
                    <a:pt x="990" y="732"/>
                  </a:lnTo>
                  <a:lnTo>
                    <a:pt x="996" y="726"/>
                  </a:lnTo>
                  <a:lnTo>
                    <a:pt x="1026" y="726"/>
                  </a:lnTo>
                  <a:lnTo>
                    <a:pt x="1038" y="732"/>
                  </a:lnTo>
                  <a:lnTo>
                    <a:pt x="1044" y="738"/>
                  </a:lnTo>
                  <a:lnTo>
                    <a:pt x="1062" y="738"/>
                  </a:lnTo>
                  <a:lnTo>
                    <a:pt x="1062" y="726"/>
                  </a:lnTo>
                  <a:lnTo>
                    <a:pt x="1068" y="720"/>
                  </a:lnTo>
                  <a:lnTo>
                    <a:pt x="1068" y="714"/>
                  </a:lnTo>
                  <a:lnTo>
                    <a:pt x="1092" y="714"/>
                  </a:lnTo>
                  <a:lnTo>
                    <a:pt x="1092" y="678"/>
                  </a:lnTo>
                  <a:lnTo>
                    <a:pt x="1098" y="672"/>
                  </a:lnTo>
                  <a:lnTo>
                    <a:pt x="1098" y="660"/>
                  </a:lnTo>
                  <a:lnTo>
                    <a:pt x="1110" y="654"/>
                  </a:lnTo>
                  <a:lnTo>
                    <a:pt x="1116" y="654"/>
                  </a:lnTo>
                  <a:lnTo>
                    <a:pt x="1128" y="648"/>
                  </a:lnTo>
                  <a:lnTo>
                    <a:pt x="1158" y="648"/>
                  </a:lnTo>
                  <a:lnTo>
                    <a:pt x="1170" y="642"/>
                  </a:lnTo>
                  <a:lnTo>
                    <a:pt x="1206" y="642"/>
                  </a:lnTo>
                  <a:lnTo>
                    <a:pt x="1206" y="654"/>
                  </a:lnTo>
                  <a:lnTo>
                    <a:pt x="1242" y="660"/>
                  </a:lnTo>
                  <a:lnTo>
                    <a:pt x="1248" y="660"/>
                  </a:lnTo>
                  <a:lnTo>
                    <a:pt x="1260" y="672"/>
                  </a:lnTo>
                  <a:lnTo>
                    <a:pt x="1266" y="684"/>
                  </a:lnTo>
                  <a:lnTo>
                    <a:pt x="1266" y="702"/>
                  </a:lnTo>
                  <a:lnTo>
                    <a:pt x="1260" y="702"/>
                  </a:lnTo>
                  <a:lnTo>
                    <a:pt x="1260" y="696"/>
                  </a:lnTo>
                  <a:lnTo>
                    <a:pt x="1254" y="696"/>
                  </a:lnTo>
                  <a:lnTo>
                    <a:pt x="1254" y="708"/>
                  </a:lnTo>
                  <a:lnTo>
                    <a:pt x="1278" y="708"/>
                  </a:lnTo>
                  <a:lnTo>
                    <a:pt x="1284" y="696"/>
                  </a:lnTo>
                  <a:lnTo>
                    <a:pt x="1284" y="690"/>
                  </a:lnTo>
                  <a:lnTo>
                    <a:pt x="1308" y="684"/>
                  </a:lnTo>
                  <a:lnTo>
                    <a:pt x="1314" y="672"/>
                  </a:lnTo>
                  <a:lnTo>
                    <a:pt x="1350" y="672"/>
                  </a:lnTo>
                  <a:lnTo>
                    <a:pt x="1362" y="660"/>
                  </a:lnTo>
                  <a:lnTo>
                    <a:pt x="1356" y="660"/>
                  </a:lnTo>
                  <a:close/>
                  <a:moveTo>
                    <a:pt x="564" y="726"/>
                  </a:moveTo>
                  <a:lnTo>
                    <a:pt x="540" y="738"/>
                  </a:lnTo>
                  <a:lnTo>
                    <a:pt x="546" y="756"/>
                  </a:lnTo>
                  <a:lnTo>
                    <a:pt x="576" y="756"/>
                  </a:lnTo>
                  <a:lnTo>
                    <a:pt x="570" y="738"/>
                  </a:lnTo>
                  <a:lnTo>
                    <a:pt x="564" y="726"/>
                  </a:lnTo>
                  <a:close/>
                  <a:moveTo>
                    <a:pt x="522" y="714"/>
                  </a:moveTo>
                  <a:lnTo>
                    <a:pt x="516" y="720"/>
                  </a:lnTo>
                  <a:lnTo>
                    <a:pt x="510" y="732"/>
                  </a:lnTo>
                  <a:lnTo>
                    <a:pt x="510" y="750"/>
                  </a:lnTo>
                  <a:lnTo>
                    <a:pt x="528" y="768"/>
                  </a:lnTo>
                  <a:lnTo>
                    <a:pt x="528" y="756"/>
                  </a:lnTo>
                  <a:lnTo>
                    <a:pt x="534" y="744"/>
                  </a:lnTo>
                  <a:lnTo>
                    <a:pt x="534" y="720"/>
                  </a:lnTo>
                  <a:lnTo>
                    <a:pt x="528" y="714"/>
                  </a:lnTo>
                  <a:lnTo>
                    <a:pt x="522" y="714"/>
                  </a:lnTo>
                  <a:close/>
                  <a:moveTo>
                    <a:pt x="606" y="738"/>
                  </a:moveTo>
                  <a:lnTo>
                    <a:pt x="618" y="732"/>
                  </a:lnTo>
                  <a:lnTo>
                    <a:pt x="624" y="732"/>
                  </a:lnTo>
                  <a:lnTo>
                    <a:pt x="630" y="726"/>
                  </a:lnTo>
                  <a:lnTo>
                    <a:pt x="618" y="720"/>
                  </a:lnTo>
                  <a:lnTo>
                    <a:pt x="588" y="720"/>
                  </a:lnTo>
                  <a:lnTo>
                    <a:pt x="576" y="732"/>
                  </a:lnTo>
                  <a:lnTo>
                    <a:pt x="582" y="744"/>
                  </a:lnTo>
                  <a:lnTo>
                    <a:pt x="606" y="738"/>
                  </a:lnTo>
                  <a:close/>
                </a:path>
              </a:pathLst>
            </a:custGeom>
            <a:solidFill>
              <a:srgbClr val="6BBA56"/>
            </a:solidFill>
            <a:ln w="3175">
              <a:solidFill>
                <a:srgbClr val="B4D2AC">
                  <a:lumMod val="60000"/>
                  <a:lumOff val="4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48" name="Luxembourg" descr="© INSCALE GmbH, 05.05.2010&#10;http://www.presentationload.com/">
              <a:extLst>
                <a:ext uri="{FF2B5EF4-FFF2-40B4-BE49-F238E27FC236}">
                  <a16:creationId xmlns:a16="http://schemas.microsoft.com/office/drawing/2014/main" id="{DBD3C3EB-AC1E-4711-8D5B-147157BE9A6F}"/>
                </a:ext>
              </a:extLst>
            </p:cNvPr>
            <p:cNvSpPr>
              <a:spLocks/>
            </p:cNvSpPr>
            <p:nvPr/>
          </p:nvSpPr>
          <p:spPr bwMode="gray">
            <a:xfrm>
              <a:off x="5745046" y="2715130"/>
              <a:ext cx="22234" cy="19058"/>
            </a:xfrm>
            <a:custGeom>
              <a:avLst/>
              <a:gdLst>
                <a:gd name="T0" fmla="*/ 2147483647 w 54"/>
                <a:gd name="T1" fmla="*/ 2147483647 h 42"/>
                <a:gd name="T2" fmla="*/ 2147483647 w 54"/>
                <a:gd name="T3" fmla="*/ 2147483647 h 42"/>
                <a:gd name="T4" fmla="*/ 2147483647 w 54"/>
                <a:gd name="T5" fmla="*/ 2147483647 h 42"/>
                <a:gd name="T6" fmla="*/ 2147483647 w 54"/>
                <a:gd name="T7" fmla="*/ 2147483647 h 42"/>
                <a:gd name="T8" fmla="*/ 2147483647 w 54"/>
                <a:gd name="T9" fmla="*/ 2147483647 h 42"/>
                <a:gd name="T10" fmla="*/ 2147483647 w 54"/>
                <a:gd name="T11" fmla="*/ 2147483647 h 42"/>
                <a:gd name="T12" fmla="*/ 2147483647 w 54"/>
                <a:gd name="T13" fmla="*/ 2147483647 h 42"/>
                <a:gd name="T14" fmla="*/ 2147483647 w 54"/>
                <a:gd name="T15" fmla="*/ 2147483647 h 42"/>
                <a:gd name="T16" fmla="*/ 2147483647 w 54"/>
                <a:gd name="T17" fmla="*/ 0 h 42"/>
                <a:gd name="T18" fmla="*/ 2147483647 w 54"/>
                <a:gd name="T19" fmla="*/ 0 h 42"/>
                <a:gd name="T20" fmla="*/ 2147483647 w 54"/>
                <a:gd name="T21" fmla="*/ 2147483647 h 42"/>
                <a:gd name="T22" fmla="*/ 2147483647 w 54"/>
                <a:gd name="T23" fmla="*/ 2147483647 h 42"/>
                <a:gd name="T24" fmla="*/ 0 w 54"/>
                <a:gd name="T25" fmla="*/ 2147483647 h 42"/>
                <a:gd name="T26" fmla="*/ 0 w 54"/>
                <a:gd name="T27" fmla="*/ 2147483647 h 42"/>
                <a:gd name="T28" fmla="*/ 2147483647 w 54"/>
                <a:gd name="T29" fmla="*/ 2147483647 h 42"/>
                <a:gd name="T30" fmla="*/ 2147483647 w 54"/>
                <a:gd name="T31" fmla="*/ 2147483647 h 4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54"/>
                <a:gd name="T49" fmla="*/ 0 h 42"/>
                <a:gd name="T50" fmla="*/ 54 w 54"/>
                <a:gd name="T51" fmla="*/ 42 h 42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54" h="42">
                  <a:moveTo>
                    <a:pt x="18" y="42"/>
                  </a:moveTo>
                  <a:lnTo>
                    <a:pt x="30" y="36"/>
                  </a:lnTo>
                  <a:lnTo>
                    <a:pt x="48" y="42"/>
                  </a:lnTo>
                  <a:lnTo>
                    <a:pt x="54" y="36"/>
                  </a:lnTo>
                  <a:lnTo>
                    <a:pt x="54" y="24"/>
                  </a:lnTo>
                  <a:lnTo>
                    <a:pt x="42" y="18"/>
                  </a:lnTo>
                  <a:lnTo>
                    <a:pt x="36" y="18"/>
                  </a:lnTo>
                  <a:lnTo>
                    <a:pt x="30" y="12"/>
                  </a:lnTo>
                  <a:lnTo>
                    <a:pt x="30" y="0"/>
                  </a:lnTo>
                  <a:lnTo>
                    <a:pt x="24" y="0"/>
                  </a:lnTo>
                  <a:lnTo>
                    <a:pt x="18" y="6"/>
                  </a:lnTo>
                  <a:lnTo>
                    <a:pt x="6" y="12"/>
                  </a:lnTo>
                  <a:lnTo>
                    <a:pt x="0" y="12"/>
                  </a:lnTo>
                  <a:lnTo>
                    <a:pt x="0" y="18"/>
                  </a:lnTo>
                  <a:lnTo>
                    <a:pt x="12" y="30"/>
                  </a:lnTo>
                  <a:lnTo>
                    <a:pt x="18" y="42"/>
                  </a:lnTo>
                  <a:close/>
                </a:path>
              </a:pathLst>
            </a:custGeom>
            <a:solidFill>
              <a:srgbClr val="007D40">
                <a:lumMod val="75000"/>
              </a:srgbClr>
            </a:solidFill>
            <a:ln w="952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49" name="Lithuania" descr="© INSCALE GmbH, 05.05.2010&#10;http://www.presentationload.com/">
              <a:extLst>
                <a:ext uri="{FF2B5EF4-FFF2-40B4-BE49-F238E27FC236}">
                  <a16:creationId xmlns:a16="http://schemas.microsoft.com/office/drawing/2014/main" id="{07B497D1-ED6C-4DE4-9F90-3EAA20848BDB}"/>
                </a:ext>
              </a:extLst>
            </p:cNvPr>
            <p:cNvSpPr>
              <a:spLocks/>
            </p:cNvSpPr>
            <p:nvPr/>
          </p:nvSpPr>
          <p:spPr bwMode="gray">
            <a:xfrm>
              <a:off x="6153201" y="2494376"/>
              <a:ext cx="150875" cy="88937"/>
            </a:xfrm>
            <a:custGeom>
              <a:avLst/>
              <a:gdLst>
                <a:gd name="T0" fmla="*/ 2147483647 w 342"/>
                <a:gd name="T1" fmla="*/ 2147483647 h 198"/>
                <a:gd name="T2" fmla="*/ 2147483647 w 342"/>
                <a:gd name="T3" fmla="*/ 2147483647 h 198"/>
                <a:gd name="T4" fmla="*/ 2147483647 w 342"/>
                <a:gd name="T5" fmla="*/ 2147483647 h 198"/>
                <a:gd name="T6" fmla="*/ 2147483647 w 342"/>
                <a:gd name="T7" fmla="*/ 2147483647 h 198"/>
                <a:gd name="T8" fmla="*/ 2147483647 w 342"/>
                <a:gd name="T9" fmla="*/ 2147483647 h 198"/>
                <a:gd name="T10" fmla="*/ 2147483647 w 342"/>
                <a:gd name="T11" fmla="*/ 2147483647 h 198"/>
                <a:gd name="T12" fmla="*/ 2147483647 w 342"/>
                <a:gd name="T13" fmla="*/ 2147483647 h 198"/>
                <a:gd name="T14" fmla="*/ 2147483647 w 342"/>
                <a:gd name="T15" fmla="*/ 2147483647 h 198"/>
                <a:gd name="T16" fmla="*/ 2147483647 w 342"/>
                <a:gd name="T17" fmla="*/ 2147483647 h 198"/>
                <a:gd name="T18" fmla="*/ 2147483647 w 342"/>
                <a:gd name="T19" fmla="*/ 2147483647 h 198"/>
                <a:gd name="T20" fmla="*/ 2147483647 w 342"/>
                <a:gd name="T21" fmla="*/ 2147483647 h 198"/>
                <a:gd name="T22" fmla="*/ 2147483647 w 342"/>
                <a:gd name="T23" fmla="*/ 2147483647 h 198"/>
                <a:gd name="T24" fmla="*/ 2147483647 w 342"/>
                <a:gd name="T25" fmla="*/ 0 h 198"/>
                <a:gd name="T26" fmla="*/ 2147483647 w 342"/>
                <a:gd name="T27" fmla="*/ 2147483647 h 198"/>
                <a:gd name="T28" fmla="*/ 0 w 342"/>
                <a:gd name="T29" fmla="*/ 2147483647 h 198"/>
                <a:gd name="T30" fmla="*/ 2147483647 w 342"/>
                <a:gd name="T31" fmla="*/ 2147483647 h 198"/>
                <a:gd name="T32" fmla="*/ 2147483647 w 342"/>
                <a:gd name="T33" fmla="*/ 2147483647 h 198"/>
                <a:gd name="T34" fmla="*/ 2147483647 w 342"/>
                <a:gd name="T35" fmla="*/ 2147483647 h 198"/>
                <a:gd name="T36" fmla="*/ 2147483647 w 342"/>
                <a:gd name="T37" fmla="*/ 2147483647 h 198"/>
                <a:gd name="T38" fmla="*/ 2147483647 w 342"/>
                <a:gd name="T39" fmla="*/ 2147483647 h 198"/>
                <a:gd name="T40" fmla="*/ 2147483647 w 342"/>
                <a:gd name="T41" fmla="*/ 2147483647 h 198"/>
                <a:gd name="T42" fmla="*/ 2147483647 w 342"/>
                <a:gd name="T43" fmla="*/ 2147483647 h 198"/>
                <a:gd name="T44" fmla="*/ 2147483647 w 342"/>
                <a:gd name="T45" fmla="*/ 2147483647 h 198"/>
                <a:gd name="T46" fmla="*/ 2147483647 w 342"/>
                <a:gd name="T47" fmla="*/ 2147483647 h 198"/>
                <a:gd name="T48" fmla="*/ 2147483647 w 342"/>
                <a:gd name="T49" fmla="*/ 2147483647 h 198"/>
                <a:gd name="T50" fmla="*/ 2147483647 w 342"/>
                <a:gd name="T51" fmla="*/ 2147483647 h 198"/>
                <a:gd name="T52" fmla="*/ 2147483647 w 342"/>
                <a:gd name="T53" fmla="*/ 2147483647 h 198"/>
                <a:gd name="T54" fmla="*/ 2147483647 w 342"/>
                <a:gd name="T55" fmla="*/ 2147483647 h 198"/>
                <a:gd name="T56" fmla="*/ 2147483647 w 342"/>
                <a:gd name="T57" fmla="*/ 2147483647 h 198"/>
                <a:gd name="T58" fmla="*/ 2147483647 w 342"/>
                <a:gd name="T59" fmla="*/ 2147483647 h 198"/>
                <a:gd name="T60" fmla="*/ 2147483647 w 342"/>
                <a:gd name="T61" fmla="*/ 2147483647 h 198"/>
                <a:gd name="T62" fmla="*/ 2147483647 w 342"/>
                <a:gd name="T63" fmla="*/ 2147483647 h 198"/>
                <a:gd name="T64" fmla="*/ 2147483647 w 342"/>
                <a:gd name="T65" fmla="*/ 2147483647 h 198"/>
                <a:gd name="T66" fmla="*/ 2147483647 w 342"/>
                <a:gd name="T67" fmla="*/ 2147483647 h 198"/>
                <a:gd name="T68" fmla="*/ 2147483647 w 342"/>
                <a:gd name="T69" fmla="*/ 2147483647 h 198"/>
                <a:gd name="T70" fmla="*/ 2147483647 w 342"/>
                <a:gd name="T71" fmla="*/ 2147483647 h 198"/>
                <a:gd name="T72" fmla="*/ 2147483647 w 342"/>
                <a:gd name="T73" fmla="*/ 2147483647 h 198"/>
                <a:gd name="T74" fmla="*/ 2147483647 w 342"/>
                <a:gd name="T75" fmla="*/ 2147483647 h 198"/>
                <a:gd name="T76" fmla="*/ 2147483647 w 342"/>
                <a:gd name="T77" fmla="*/ 2147483647 h 198"/>
                <a:gd name="T78" fmla="*/ 2147483647 w 342"/>
                <a:gd name="T79" fmla="*/ 2147483647 h 198"/>
                <a:gd name="T80" fmla="*/ 2147483647 w 342"/>
                <a:gd name="T81" fmla="*/ 2147483647 h 198"/>
                <a:gd name="T82" fmla="*/ 2147483647 w 342"/>
                <a:gd name="T83" fmla="*/ 2147483647 h 198"/>
                <a:gd name="T84" fmla="*/ 2147483647 w 342"/>
                <a:gd name="T85" fmla="*/ 2147483647 h 198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342"/>
                <a:gd name="T130" fmla="*/ 0 h 198"/>
                <a:gd name="T131" fmla="*/ 342 w 342"/>
                <a:gd name="T132" fmla="*/ 198 h 198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342" h="198">
                  <a:moveTo>
                    <a:pt x="330" y="60"/>
                  </a:moveTo>
                  <a:lnTo>
                    <a:pt x="312" y="54"/>
                  </a:lnTo>
                  <a:lnTo>
                    <a:pt x="294" y="42"/>
                  </a:lnTo>
                  <a:lnTo>
                    <a:pt x="282" y="30"/>
                  </a:lnTo>
                  <a:lnTo>
                    <a:pt x="276" y="30"/>
                  </a:lnTo>
                  <a:lnTo>
                    <a:pt x="264" y="24"/>
                  </a:lnTo>
                  <a:lnTo>
                    <a:pt x="234" y="24"/>
                  </a:lnTo>
                  <a:lnTo>
                    <a:pt x="228" y="12"/>
                  </a:lnTo>
                  <a:lnTo>
                    <a:pt x="222" y="6"/>
                  </a:lnTo>
                  <a:lnTo>
                    <a:pt x="210" y="6"/>
                  </a:lnTo>
                  <a:lnTo>
                    <a:pt x="198" y="18"/>
                  </a:lnTo>
                  <a:lnTo>
                    <a:pt x="180" y="18"/>
                  </a:lnTo>
                  <a:lnTo>
                    <a:pt x="174" y="12"/>
                  </a:lnTo>
                  <a:lnTo>
                    <a:pt x="162" y="12"/>
                  </a:lnTo>
                  <a:lnTo>
                    <a:pt x="156" y="18"/>
                  </a:lnTo>
                  <a:lnTo>
                    <a:pt x="150" y="18"/>
                  </a:lnTo>
                  <a:lnTo>
                    <a:pt x="144" y="12"/>
                  </a:lnTo>
                  <a:lnTo>
                    <a:pt x="138" y="12"/>
                  </a:lnTo>
                  <a:lnTo>
                    <a:pt x="126" y="6"/>
                  </a:lnTo>
                  <a:lnTo>
                    <a:pt x="120" y="6"/>
                  </a:lnTo>
                  <a:lnTo>
                    <a:pt x="114" y="12"/>
                  </a:lnTo>
                  <a:lnTo>
                    <a:pt x="108" y="12"/>
                  </a:lnTo>
                  <a:lnTo>
                    <a:pt x="102" y="6"/>
                  </a:lnTo>
                  <a:lnTo>
                    <a:pt x="96" y="6"/>
                  </a:lnTo>
                  <a:lnTo>
                    <a:pt x="90" y="0"/>
                  </a:lnTo>
                  <a:lnTo>
                    <a:pt x="72" y="0"/>
                  </a:lnTo>
                  <a:lnTo>
                    <a:pt x="60" y="12"/>
                  </a:lnTo>
                  <a:lnTo>
                    <a:pt x="18" y="12"/>
                  </a:lnTo>
                  <a:lnTo>
                    <a:pt x="6" y="18"/>
                  </a:lnTo>
                  <a:lnTo>
                    <a:pt x="0" y="18"/>
                  </a:lnTo>
                  <a:lnTo>
                    <a:pt x="0" y="60"/>
                  </a:lnTo>
                  <a:lnTo>
                    <a:pt x="12" y="84"/>
                  </a:lnTo>
                  <a:lnTo>
                    <a:pt x="18" y="90"/>
                  </a:lnTo>
                  <a:lnTo>
                    <a:pt x="18" y="96"/>
                  </a:lnTo>
                  <a:lnTo>
                    <a:pt x="30" y="96"/>
                  </a:lnTo>
                  <a:lnTo>
                    <a:pt x="30" y="102"/>
                  </a:lnTo>
                  <a:lnTo>
                    <a:pt x="42" y="102"/>
                  </a:lnTo>
                  <a:lnTo>
                    <a:pt x="48" y="108"/>
                  </a:lnTo>
                  <a:lnTo>
                    <a:pt x="72" y="108"/>
                  </a:lnTo>
                  <a:lnTo>
                    <a:pt x="84" y="102"/>
                  </a:lnTo>
                  <a:lnTo>
                    <a:pt x="102" y="102"/>
                  </a:lnTo>
                  <a:lnTo>
                    <a:pt x="108" y="114"/>
                  </a:lnTo>
                  <a:lnTo>
                    <a:pt x="108" y="132"/>
                  </a:lnTo>
                  <a:lnTo>
                    <a:pt x="96" y="144"/>
                  </a:lnTo>
                  <a:lnTo>
                    <a:pt x="102" y="162"/>
                  </a:lnTo>
                  <a:lnTo>
                    <a:pt x="120" y="162"/>
                  </a:lnTo>
                  <a:lnTo>
                    <a:pt x="138" y="168"/>
                  </a:lnTo>
                  <a:lnTo>
                    <a:pt x="144" y="168"/>
                  </a:lnTo>
                  <a:lnTo>
                    <a:pt x="156" y="174"/>
                  </a:lnTo>
                  <a:lnTo>
                    <a:pt x="156" y="198"/>
                  </a:lnTo>
                  <a:lnTo>
                    <a:pt x="162" y="198"/>
                  </a:lnTo>
                  <a:lnTo>
                    <a:pt x="168" y="192"/>
                  </a:lnTo>
                  <a:lnTo>
                    <a:pt x="180" y="192"/>
                  </a:lnTo>
                  <a:lnTo>
                    <a:pt x="192" y="186"/>
                  </a:lnTo>
                  <a:lnTo>
                    <a:pt x="198" y="186"/>
                  </a:lnTo>
                  <a:lnTo>
                    <a:pt x="204" y="192"/>
                  </a:lnTo>
                  <a:lnTo>
                    <a:pt x="204" y="198"/>
                  </a:lnTo>
                  <a:lnTo>
                    <a:pt x="234" y="198"/>
                  </a:lnTo>
                  <a:lnTo>
                    <a:pt x="234" y="180"/>
                  </a:lnTo>
                  <a:lnTo>
                    <a:pt x="246" y="192"/>
                  </a:lnTo>
                  <a:lnTo>
                    <a:pt x="252" y="180"/>
                  </a:lnTo>
                  <a:lnTo>
                    <a:pt x="258" y="174"/>
                  </a:lnTo>
                  <a:lnTo>
                    <a:pt x="270" y="168"/>
                  </a:lnTo>
                  <a:lnTo>
                    <a:pt x="288" y="168"/>
                  </a:lnTo>
                  <a:lnTo>
                    <a:pt x="288" y="174"/>
                  </a:lnTo>
                  <a:lnTo>
                    <a:pt x="282" y="180"/>
                  </a:lnTo>
                  <a:lnTo>
                    <a:pt x="294" y="180"/>
                  </a:lnTo>
                  <a:lnTo>
                    <a:pt x="294" y="174"/>
                  </a:lnTo>
                  <a:lnTo>
                    <a:pt x="288" y="168"/>
                  </a:lnTo>
                  <a:lnTo>
                    <a:pt x="288" y="156"/>
                  </a:lnTo>
                  <a:lnTo>
                    <a:pt x="282" y="150"/>
                  </a:lnTo>
                  <a:lnTo>
                    <a:pt x="282" y="144"/>
                  </a:lnTo>
                  <a:lnTo>
                    <a:pt x="294" y="144"/>
                  </a:lnTo>
                  <a:lnTo>
                    <a:pt x="294" y="138"/>
                  </a:lnTo>
                  <a:lnTo>
                    <a:pt x="288" y="126"/>
                  </a:lnTo>
                  <a:lnTo>
                    <a:pt x="288" y="120"/>
                  </a:lnTo>
                  <a:lnTo>
                    <a:pt x="294" y="114"/>
                  </a:lnTo>
                  <a:lnTo>
                    <a:pt x="312" y="114"/>
                  </a:lnTo>
                  <a:lnTo>
                    <a:pt x="306" y="96"/>
                  </a:lnTo>
                  <a:lnTo>
                    <a:pt x="312" y="96"/>
                  </a:lnTo>
                  <a:lnTo>
                    <a:pt x="318" y="102"/>
                  </a:lnTo>
                  <a:lnTo>
                    <a:pt x="336" y="102"/>
                  </a:lnTo>
                  <a:lnTo>
                    <a:pt x="342" y="96"/>
                  </a:lnTo>
                  <a:lnTo>
                    <a:pt x="324" y="78"/>
                  </a:lnTo>
                  <a:lnTo>
                    <a:pt x="324" y="72"/>
                  </a:lnTo>
                  <a:lnTo>
                    <a:pt x="330" y="66"/>
                  </a:lnTo>
                  <a:lnTo>
                    <a:pt x="330" y="60"/>
                  </a:lnTo>
                  <a:close/>
                </a:path>
              </a:pathLst>
            </a:custGeom>
            <a:solidFill>
              <a:srgbClr val="6BBA56"/>
            </a:solidFill>
            <a:ln w="635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50" name="Latvia" descr="© INSCALE GmbH, 05.05.2010&#10;http://www.presentationload.com/">
              <a:extLst>
                <a:ext uri="{FF2B5EF4-FFF2-40B4-BE49-F238E27FC236}">
                  <a16:creationId xmlns:a16="http://schemas.microsoft.com/office/drawing/2014/main" id="{DCF2DBF8-0F5A-4A52-B64F-B2059AA44DB2}"/>
                </a:ext>
              </a:extLst>
            </p:cNvPr>
            <p:cNvSpPr>
              <a:spLocks/>
            </p:cNvSpPr>
            <p:nvPr/>
          </p:nvSpPr>
          <p:spPr bwMode="gray">
            <a:xfrm>
              <a:off x="6150025" y="2440379"/>
              <a:ext cx="188991" cy="80996"/>
            </a:xfrm>
            <a:custGeom>
              <a:avLst/>
              <a:gdLst>
                <a:gd name="T0" fmla="*/ 2147483647 w 426"/>
                <a:gd name="T1" fmla="*/ 2147483647 h 180"/>
                <a:gd name="T2" fmla="*/ 2147483647 w 426"/>
                <a:gd name="T3" fmla="*/ 2147483647 h 180"/>
                <a:gd name="T4" fmla="*/ 2147483647 w 426"/>
                <a:gd name="T5" fmla="*/ 2147483647 h 180"/>
                <a:gd name="T6" fmla="*/ 2147483647 w 426"/>
                <a:gd name="T7" fmla="*/ 2147483647 h 180"/>
                <a:gd name="T8" fmla="*/ 2147483647 w 426"/>
                <a:gd name="T9" fmla="*/ 2147483647 h 180"/>
                <a:gd name="T10" fmla="*/ 2147483647 w 426"/>
                <a:gd name="T11" fmla="*/ 2147483647 h 180"/>
                <a:gd name="T12" fmla="*/ 2147483647 w 426"/>
                <a:gd name="T13" fmla="*/ 2147483647 h 180"/>
                <a:gd name="T14" fmla="*/ 2147483647 w 426"/>
                <a:gd name="T15" fmla="*/ 2147483647 h 180"/>
                <a:gd name="T16" fmla="*/ 2147483647 w 426"/>
                <a:gd name="T17" fmla="*/ 2147483647 h 180"/>
                <a:gd name="T18" fmla="*/ 2147483647 w 426"/>
                <a:gd name="T19" fmla="*/ 2147483647 h 180"/>
                <a:gd name="T20" fmla="*/ 2147483647 w 426"/>
                <a:gd name="T21" fmla="*/ 2147483647 h 180"/>
                <a:gd name="T22" fmla="*/ 2147483647 w 426"/>
                <a:gd name="T23" fmla="*/ 2147483647 h 180"/>
                <a:gd name="T24" fmla="*/ 2147483647 w 426"/>
                <a:gd name="T25" fmla="*/ 2147483647 h 180"/>
                <a:gd name="T26" fmla="*/ 2147483647 w 426"/>
                <a:gd name="T27" fmla="*/ 2147483647 h 180"/>
                <a:gd name="T28" fmla="*/ 2147483647 w 426"/>
                <a:gd name="T29" fmla="*/ 2147483647 h 180"/>
                <a:gd name="T30" fmla="*/ 2147483647 w 426"/>
                <a:gd name="T31" fmla="*/ 2147483647 h 180"/>
                <a:gd name="T32" fmla="*/ 2147483647 w 426"/>
                <a:gd name="T33" fmla="*/ 2147483647 h 180"/>
                <a:gd name="T34" fmla="*/ 2147483647 w 426"/>
                <a:gd name="T35" fmla="*/ 2147483647 h 180"/>
                <a:gd name="T36" fmla="*/ 2147483647 w 426"/>
                <a:gd name="T37" fmla="*/ 2147483647 h 180"/>
                <a:gd name="T38" fmla="*/ 2147483647 w 426"/>
                <a:gd name="T39" fmla="*/ 2147483647 h 180"/>
                <a:gd name="T40" fmla="*/ 2147483647 w 426"/>
                <a:gd name="T41" fmla="*/ 2147483647 h 180"/>
                <a:gd name="T42" fmla="*/ 2147483647 w 426"/>
                <a:gd name="T43" fmla="*/ 2147483647 h 180"/>
                <a:gd name="T44" fmla="*/ 2147483647 w 426"/>
                <a:gd name="T45" fmla="*/ 2147483647 h 180"/>
                <a:gd name="T46" fmla="*/ 2147483647 w 426"/>
                <a:gd name="T47" fmla="*/ 2147483647 h 180"/>
                <a:gd name="T48" fmla="*/ 2147483647 w 426"/>
                <a:gd name="T49" fmla="*/ 2147483647 h 180"/>
                <a:gd name="T50" fmla="*/ 2147483647 w 426"/>
                <a:gd name="T51" fmla="*/ 2147483647 h 180"/>
                <a:gd name="T52" fmla="*/ 2147483647 w 426"/>
                <a:gd name="T53" fmla="*/ 2147483647 h 180"/>
                <a:gd name="T54" fmla="*/ 2147483647 w 426"/>
                <a:gd name="T55" fmla="*/ 2147483647 h 180"/>
                <a:gd name="T56" fmla="*/ 2147483647 w 426"/>
                <a:gd name="T57" fmla="*/ 2147483647 h 180"/>
                <a:gd name="T58" fmla="*/ 2147483647 w 426"/>
                <a:gd name="T59" fmla="*/ 2147483647 h 180"/>
                <a:gd name="T60" fmla="*/ 2147483647 w 426"/>
                <a:gd name="T61" fmla="*/ 0 h 180"/>
                <a:gd name="T62" fmla="*/ 2147483647 w 426"/>
                <a:gd name="T63" fmla="*/ 2147483647 h 180"/>
                <a:gd name="T64" fmla="*/ 2147483647 w 426"/>
                <a:gd name="T65" fmla="*/ 2147483647 h 180"/>
                <a:gd name="T66" fmla="*/ 2147483647 w 426"/>
                <a:gd name="T67" fmla="*/ 2147483647 h 180"/>
                <a:gd name="T68" fmla="*/ 2147483647 w 426"/>
                <a:gd name="T69" fmla="*/ 2147483647 h 180"/>
                <a:gd name="T70" fmla="*/ 2147483647 w 426"/>
                <a:gd name="T71" fmla="*/ 2147483647 h 180"/>
                <a:gd name="T72" fmla="*/ 2147483647 w 426"/>
                <a:gd name="T73" fmla="*/ 2147483647 h 180"/>
                <a:gd name="T74" fmla="*/ 2147483647 w 426"/>
                <a:gd name="T75" fmla="*/ 2147483647 h 180"/>
                <a:gd name="T76" fmla="*/ 2147483647 w 426"/>
                <a:gd name="T77" fmla="*/ 2147483647 h 180"/>
                <a:gd name="T78" fmla="*/ 2147483647 w 426"/>
                <a:gd name="T79" fmla="*/ 2147483647 h 180"/>
                <a:gd name="T80" fmla="*/ 2147483647 w 426"/>
                <a:gd name="T81" fmla="*/ 2147483647 h 180"/>
                <a:gd name="T82" fmla="*/ 2147483647 w 426"/>
                <a:gd name="T83" fmla="*/ 2147483647 h 180"/>
                <a:gd name="T84" fmla="*/ 0 w 426"/>
                <a:gd name="T85" fmla="*/ 2147483647 h 180"/>
                <a:gd name="T86" fmla="*/ 2147483647 w 426"/>
                <a:gd name="T87" fmla="*/ 2147483647 h 18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426"/>
                <a:gd name="T133" fmla="*/ 0 h 180"/>
                <a:gd name="T134" fmla="*/ 426 w 426"/>
                <a:gd name="T135" fmla="*/ 180 h 180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426" h="180">
                  <a:moveTo>
                    <a:pt x="6" y="144"/>
                  </a:moveTo>
                  <a:lnTo>
                    <a:pt x="6" y="138"/>
                  </a:lnTo>
                  <a:lnTo>
                    <a:pt x="12" y="138"/>
                  </a:lnTo>
                  <a:lnTo>
                    <a:pt x="24" y="132"/>
                  </a:lnTo>
                  <a:lnTo>
                    <a:pt x="66" y="132"/>
                  </a:lnTo>
                  <a:lnTo>
                    <a:pt x="78" y="120"/>
                  </a:lnTo>
                  <a:lnTo>
                    <a:pt x="96" y="120"/>
                  </a:lnTo>
                  <a:lnTo>
                    <a:pt x="102" y="126"/>
                  </a:lnTo>
                  <a:lnTo>
                    <a:pt x="108" y="126"/>
                  </a:lnTo>
                  <a:lnTo>
                    <a:pt x="114" y="132"/>
                  </a:lnTo>
                  <a:lnTo>
                    <a:pt x="120" y="132"/>
                  </a:lnTo>
                  <a:lnTo>
                    <a:pt x="126" y="126"/>
                  </a:lnTo>
                  <a:lnTo>
                    <a:pt x="132" y="126"/>
                  </a:lnTo>
                  <a:lnTo>
                    <a:pt x="144" y="132"/>
                  </a:lnTo>
                  <a:lnTo>
                    <a:pt x="150" y="132"/>
                  </a:lnTo>
                  <a:lnTo>
                    <a:pt x="156" y="138"/>
                  </a:lnTo>
                  <a:lnTo>
                    <a:pt x="162" y="138"/>
                  </a:lnTo>
                  <a:lnTo>
                    <a:pt x="168" y="132"/>
                  </a:lnTo>
                  <a:lnTo>
                    <a:pt x="180" y="132"/>
                  </a:lnTo>
                  <a:lnTo>
                    <a:pt x="186" y="138"/>
                  </a:lnTo>
                  <a:lnTo>
                    <a:pt x="204" y="138"/>
                  </a:lnTo>
                  <a:lnTo>
                    <a:pt x="216" y="126"/>
                  </a:lnTo>
                  <a:lnTo>
                    <a:pt x="228" y="126"/>
                  </a:lnTo>
                  <a:lnTo>
                    <a:pt x="234" y="132"/>
                  </a:lnTo>
                  <a:lnTo>
                    <a:pt x="240" y="144"/>
                  </a:lnTo>
                  <a:lnTo>
                    <a:pt x="270" y="144"/>
                  </a:lnTo>
                  <a:lnTo>
                    <a:pt x="282" y="150"/>
                  </a:lnTo>
                  <a:lnTo>
                    <a:pt x="288" y="150"/>
                  </a:lnTo>
                  <a:lnTo>
                    <a:pt x="300" y="162"/>
                  </a:lnTo>
                  <a:lnTo>
                    <a:pt x="318" y="174"/>
                  </a:lnTo>
                  <a:lnTo>
                    <a:pt x="336" y="180"/>
                  </a:lnTo>
                  <a:lnTo>
                    <a:pt x="360" y="168"/>
                  </a:lnTo>
                  <a:lnTo>
                    <a:pt x="378" y="168"/>
                  </a:lnTo>
                  <a:lnTo>
                    <a:pt x="384" y="174"/>
                  </a:lnTo>
                  <a:lnTo>
                    <a:pt x="390" y="168"/>
                  </a:lnTo>
                  <a:lnTo>
                    <a:pt x="396" y="168"/>
                  </a:lnTo>
                  <a:lnTo>
                    <a:pt x="402" y="162"/>
                  </a:lnTo>
                  <a:lnTo>
                    <a:pt x="408" y="150"/>
                  </a:lnTo>
                  <a:lnTo>
                    <a:pt x="414" y="144"/>
                  </a:lnTo>
                  <a:lnTo>
                    <a:pt x="420" y="150"/>
                  </a:lnTo>
                  <a:lnTo>
                    <a:pt x="426" y="150"/>
                  </a:lnTo>
                  <a:lnTo>
                    <a:pt x="426" y="126"/>
                  </a:lnTo>
                  <a:lnTo>
                    <a:pt x="414" y="114"/>
                  </a:lnTo>
                  <a:lnTo>
                    <a:pt x="408" y="102"/>
                  </a:lnTo>
                  <a:lnTo>
                    <a:pt x="402" y="96"/>
                  </a:lnTo>
                  <a:lnTo>
                    <a:pt x="378" y="90"/>
                  </a:lnTo>
                  <a:lnTo>
                    <a:pt x="384" y="72"/>
                  </a:lnTo>
                  <a:lnTo>
                    <a:pt x="402" y="72"/>
                  </a:lnTo>
                  <a:lnTo>
                    <a:pt x="402" y="66"/>
                  </a:lnTo>
                  <a:lnTo>
                    <a:pt x="396" y="60"/>
                  </a:lnTo>
                  <a:lnTo>
                    <a:pt x="384" y="54"/>
                  </a:lnTo>
                  <a:lnTo>
                    <a:pt x="372" y="42"/>
                  </a:lnTo>
                  <a:lnTo>
                    <a:pt x="354" y="42"/>
                  </a:lnTo>
                  <a:lnTo>
                    <a:pt x="348" y="36"/>
                  </a:lnTo>
                  <a:lnTo>
                    <a:pt x="330" y="36"/>
                  </a:lnTo>
                  <a:lnTo>
                    <a:pt x="324" y="42"/>
                  </a:lnTo>
                  <a:lnTo>
                    <a:pt x="306" y="42"/>
                  </a:lnTo>
                  <a:lnTo>
                    <a:pt x="288" y="24"/>
                  </a:lnTo>
                  <a:lnTo>
                    <a:pt x="276" y="18"/>
                  </a:lnTo>
                  <a:lnTo>
                    <a:pt x="270" y="12"/>
                  </a:lnTo>
                  <a:lnTo>
                    <a:pt x="246" y="0"/>
                  </a:lnTo>
                  <a:lnTo>
                    <a:pt x="216" y="0"/>
                  </a:lnTo>
                  <a:lnTo>
                    <a:pt x="186" y="12"/>
                  </a:lnTo>
                  <a:lnTo>
                    <a:pt x="174" y="12"/>
                  </a:lnTo>
                  <a:lnTo>
                    <a:pt x="180" y="24"/>
                  </a:lnTo>
                  <a:lnTo>
                    <a:pt x="180" y="30"/>
                  </a:lnTo>
                  <a:lnTo>
                    <a:pt x="186" y="42"/>
                  </a:lnTo>
                  <a:lnTo>
                    <a:pt x="186" y="60"/>
                  </a:lnTo>
                  <a:lnTo>
                    <a:pt x="192" y="66"/>
                  </a:lnTo>
                  <a:lnTo>
                    <a:pt x="186" y="78"/>
                  </a:lnTo>
                  <a:lnTo>
                    <a:pt x="156" y="78"/>
                  </a:lnTo>
                  <a:lnTo>
                    <a:pt x="138" y="72"/>
                  </a:lnTo>
                  <a:lnTo>
                    <a:pt x="126" y="72"/>
                  </a:lnTo>
                  <a:lnTo>
                    <a:pt x="114" y="54"/>
                  </a:lnTo>
                  <a:lnTo>
                    <a:pt x="84" y="24"/>
                  </a:lnTo>
                  <a:lnTo>
                    <a:pt x="72" y="24"/>
                  </a:lnTo>
                  <a:lnTo>
                    <a:pt x="60" y="30"/>
                  </a:lnTo>
                  <a:lnTo>
                    <a:pt x="48" y="30"/>
                  </a:lnTo>
                  <a:lnTo>
                    <a:pt x="36" y="36"/>
                  </a:lnTo>
                  <a:lnTo>
                    <a:pt x="30" y="42"/>
                  </a:lnTo>
                  <a:lnTo>
                    <a:pt x="24" y="54"/>
                  </a:lnTo>
                  <a:lnTo>
                    <a:pt x="24" y="66"/>
                  </a:lnTo>
                  <a:lnTo>
                    <a:pt x="18" y="78"/>
                  </a:lnTo>
                  <a:lnTo>
                    <a:pt x="6" y="84"/>
                  </a:lnTo>
                  <a:lnTo>
                    <a:pt x="0" y="96"/>
                  </a:lnTo>
                  <a:lnTo>
                    <a:pt x="0" y="120"/>
                  </a:lnTo>
                  <a:lnTo>
                    <a:pt x="6" y="132"/>
                  </a:lnTo>
                  <a:lnTo>
                    <a:pt x="6" y="150"/>
                  </a:lnTo>
                  <a:lnTo>
                    <a:pt x="6" y="144"/>
                  </a:lnTo>
                  <a:close/>
                </a:path>
              </a:pathLst>
            </a:custGeom>
            <a:solidFill>
              <a:srgbClr val="6BBA56"/>
            </a:solidFill>
            <a:ln w="635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51" name="Ireland" descr="© INSCALE GmbH, 05.05.2010&#10;http://www.presentationload.com/">
              <a:extLst>
                <a:ext uri="{FF2B5EF4-FFF2-40B4-BE49-F238E27FC236}">
                  <a16:creationId xmlns:a16="http://schemas.microsoft.com/office/drawing/2014/main" id="{A99FE2B1-EF86-45F5-A739-698253165681}"/>
                </a:ext>
              </a:extLst>
            </p:cNvPr>
            <p:cNvSpPr>
              <a:spLocks/>
            </p:cNvSpPr>
            <p:nvPr/>
          </p:nvSpPr>
          <p:spPr bwMode="gray">
            <a:xfrm>
              <a:off x="5313067" y="2535668"/>
              <a:ext cx="123876" cy="133405"/>
            </a:xfrm>
            <a:custGeom>
              <a:avLst/>
              <a:gdLst>
                <a:gd name="T0" fmla="*/ 2147483647 w 282"/>
                <a:gd name="T1" fmla="*/ 2147483647 h 300"/>
                <a:gd name="T2" fmla="*/ 2147483647 w 282"/>
                <a:gd name="T3" fmla="*/ 2147483647 h 300"/>
                <a:gd name="T4" fmla="*/ 2147483647 w 282"/>
                <a:gd name="T5" fmla="*/ 2147483647 h 300"/>
                <a:gd name="T6" fmla="*/ 2147483647 w 282"/>
                <a:gd name="T7" fmla="*/ 2147483647 h 300"/>
                <a:gd name="T8" fmla="*/ 2147483647 w 282"/>
                <a:gd name="T9" fmla="*/ 2147483647 h 300"/>
                <a:gd name="T10" fmla="*/ 2147483647 w 282"/>
                <a:gd name="T11" fmla="*/ 2147483647 h 300"/>
                <a:gd name="T12" fmla="*/ 2147483647 w 282"/>
                <a:gd name="T13" fmla="*/ 2147483647 h 300"/>
                <a:gd name="T14" fmla="*/ 2147483647 w 282"/>
                <a:gd name="T15" fmla="*/ 2147483647 h 300"/>
                <a:gd name="T16" fmla="*/ 2147483647 w 282"/>
                <a:gd name="T17" fmla="*/ 2147483647 h 300"/>
                <a:gd name="T18" fmla="*/ 2147483647 w 282"/>
                <a:gd name="T19" fmla="*/ 2147483647 h 300"/>
                <a:gd name="T20" fmla="*/ 2147483647 w 282"/>
                <a:gd name="T21" fmla="*/ 2147483647 h 300"/>
                <a:gd name="T22" fmla="*/ 2147483647 w 282"/>
                <a:gd name="T23" fmla="*/ 2147483647 h 300"/>
                <a:gd name="T24" fmla="*/ 2147483647 w 282"/>
                <a:gd name="T25" fmla="*/ 0 h 300"/>
                <a:gd name="T26" fmla="*/ 2147483647 w 282"/>
                <a:gd name="T27" fmla="*/ 2147483647 h 300"/>
                <a:gd name="T28" fmla="*/ 2147483647 w 282"/>
                <a:gd name="T29" fmla="*/ 2147483647 h 300"/>
                <a:gd name="T30" fmla="*/ 2147483647 w 282"/>
                <a:gd name="T31" fmla="*/ 2147483647 h 300"/>
                <a:gd name="T32" fmla="*/ 2147483647 w 282"/>
                <a:gd name="T33" fmla="*/ 2147483647 h 300"/>
                <a:gd name="T34" fmla="*/ 2147483647 w 282"/>
                <a:gd name="T35" fmla="*/ 2147483647 h 300"/>
                <a:gd name="T36" fmla="*/ 2147483647 w 282"/>
                <a:gd name="T37" fmla="*/ 2147483647 h 300"/>
                <a:gd name="T38" fmla="*/ 2147483647 w 282"/>
                <a:gd name="T39" fmla="*/ 2147483647 h 300"/>
                <a:gd name="T40" fmla="*/ 2147483647 w 282"/>
                <a:gd name="T41" fmla="*/ 2147483647 h 300"/>
                <a:gd name="T42" fmla="*/ 2147483647 w 282"/>
                <a:gd name="T43" fmla="*/ 2147483647 h 300"/>
                <a:gd name="T44" fmla="*/ 2147483647 w 282"/>
                <a:gd name="T45" fmla="*/ 2147483647 h 300"/>
                <a:gd name="T46" fmla="*/ 2147483647 w 282"/>
                <a:gd name="T47" fmla="*/ 2147483647 h 300"/>
                <a:gd name="T48" fmla="*/ 2147483647 w 282"/>
                <a:gd name="T49" fmla="*/ 2147483647 h 300"/>
                <a:gd name="T50" fmla="*/ 2147483647 w 282"/>
                <a:gd name="T51" fmla="*/ 2147483647 h 300"/>
                <a:gd name="T52" fmla="*/ 2147483647 w 282"/>
                <a:gd name="T53" fmla="*/ 2147483647 h 300"/>
                <a:gd name="T54" fmla="*/ 2147483647 w 282"/>
                <a:gd name="T55" fmla="*/ 2147483647 h 300"/>
                <a:gd name="T56" fmla="*/ 2147483647 w 282"/>
                <a:gd name="T57" fmla="*/ 2147483647 h 300"/>
                <a:gd name="T58" fmla="*/ 2147483647 w 282"/>
                <a:gd name="T59" fmla="*/ 2147483647 h 300"/>
                <a:gd name="T60" fmla="*/ 2147483647 w 282"/>
                <a:gd name="T61" fmla="*/ 2147483647 h 300"/>
                <a:gd name="T62" fmla="*/ 2147483647 w 282"/>
                <a:gd name="T63" fmla="*/ 2147483647 h 300"/>
                <a:gd name="T64" fmla="*/ 2147483647 w 282"/>
                <a:gd name="T65" fmla="*/ 2147483647 h 300"/>
                <a:gd name="T66" fmla="*/ 2147483647 w 282"/>
                <a:gd name="T67" fmla="*/ 2147483647 h 300"/>
                <a:gd name="T68" fmla="*/ 2147483647 w 282"/>
                <a:gd name="T69" fmla="*/ 2147483647 h 300"/>
                <a:gd name="T70" fmla="*/ 2147483647 w 282"/>
                <a:gd name="T71" fmla="*/ 2147483647 h 300"/>
                <a:gd name="T72" fmla="*/ 2147483647 w 282"/>
                <a:gd name="T73" fmla="*/ 2147483647 h 300"/>
                <a:gd name="T74" fmla="*/ 2147483647 w 282"/>
                <a:gd name="T75" fmla="*/ 2147483647 h 300"/>
                <a:gd name="T76" fmla="*/ 2147483647 w 282"/>
                <a:gd name="T77" fmla="*/ 2147483647 h 300"/>
                <a:gd name="T78" fmla="*/ 2147483647 w 282"/>
                <a:gd name="T79" fmla="*/ 2147483647 h 300"/>
                <a:gd name="T80" fmla="*/ 0 w 282"/>
                <a:gd name="T81" fmla="*/ 2147483647 h 300"/>
                <a:gd name="T82" fmla="*/ 2147483647 w 282"/>
                <a:gd name="T83" fmla="*/ 2147483647 h 300"/>
                <a:gd name="T84" fmla="*/ 2147483647 w 282"/>
                <a:gd name="T85" fmla="*/ 2147483647 h 300"/>
                <a:gd name="T86" fmla="*/ 2147483647 w 282"/>
                <a:gd name="T87" fmla="*/ 2147483647 h 300"/>
                <a:gd name="T88" fmla="*/ 2147483647 w 282"/>
                <a:gd name="T89" fmla="*/ 2147483647 h 300"/>
                <a:gd name="T90" fmla="*/ 2147483647 w 282"/>
                <a:gd name="T91" fmla="*/ 2147483647 h 300"/>
                <a:gd name="T92" fmla="*/ 2147483647 w 282"/>
                <a:gd name="T93" fmla="*/ 2147483647 h 300"/>
                <a:gd name="T94" fmla="*/ 2147483647 w 282"/>
                <a:gd name="T95" fmla="*/ 2147483647 h 300"/>
                <a:gd name="T96" fmla="*/ 2147483647 w 282"/>
                <a:gd name="T97" fmla="*/ 2147483647 h 300"/>
                <a:gd name="T98" fmla="*/ 2147483647 w 282"/>
                <a:gd name="T99" fmla="*/ 2147483647 h 300"/>
                <a:gd name="T100" fmla="*/ 2147483647 w 282"/>
                <a:gd name="T101" fmla="*/ 2147483647 h 300"/>
                <a:gd name="T102" fmla="*/ 2147483647 w 282"/>
                <a:gd name="T103" fmla="*/ 2147483647 h 300"/>
                <a:gd name="T104" fmla="*/ 2147483647 w 282"/>
                <a:gd name="T105" fmla="*/ 2147483647 h 300"/>
                <a:gd name="T106" fmla="*/ 2147483647 w 282"/>
                <a:gd name="T107" fmla="*/ 2147483647 h 300"/>
                <a:gd name="T108" fmla="*/ 2147483647 w 282"/>
                <a:gd name="T109" fmla="*/ 2147483647 h 300"/>
                <a:gd name="T110" fmla="*/ 2147483647 w 282"/>
                <a:gd name="T111" fmla="*/ 2147483647 h 300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282"/>
                <a:gd name="T169" fmla="*/ 0 h 300"/>
                <a:gd name="T170" fmla="*/ 282 w 282"/>
                <a:gd name="T171" fmla="*/ 300 h 300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282" h="300">
                  <a:moveTo>
                    <a:pt x="276" y="156"/>
                  </a:moveTo>
                  <a:lnTo>
                    <a:pt x="276" y="144"/>
                  </a:lnTo>
                  <a:lnTo>
                    <a:pt x="270" y="132"/>
                  </a:lnTo>
                  <a:lnTo>
                    <a:pt x="264" y="126"/>
                  </a:lnTo>
                  <a:lnTo>
                    <a:pt x="264" y="114"/>
                  </a:lnTo>
                  <a:lnTo>
                    <a:pt x="258" y="108"/>
                  </a:lnTo>
                  <a:lnTo>
                    <a:pt x="258" y="102"/>
                  </a:lnTo>
                  <a:lnTo>
                    <a:pt x="276" y="102"/>
                  </a:lnTo>
                  <a:lnTo>
                    <a:pt x="282" y="96"/>
                  </a:lnTo>
                  <a:lnTo>
                    <a:pt x="246" y="90"/>
                  </a:lnTo>
                  <a:lnTo>
                    <a:pt x="228" y="66"/>
                  </a:lnTo>
                  <a:lnTo>
                    <a:pt x="204" y="90"/>
                  </a:lnTo>
                  <a:lnTo>
                    <a:pt x="192" y="90"/>
                  </a:lnTo>
                  <a:lnTo>
                    <a:pt x="168" y="78"/>
                  </a:lnTo>
                  <a:lnTo>
                    <a:pt x="162" y="72"/>
                  </a:lnTo>
                  <a:lnTo>
                    <a:pt x="174" y="60"/>
                  </a:lnTo>
                  <a:lnTo>
                    <a:pt x="180" y="60"/>
                  </a:lnTo>
                  <a:lnTo>
                    <a:pt x="186" y="54"/>
                  </a:lnTo>
                  <a:lnTo>
                    <a:pt x="192" y="54"/>
                  </a:lnTo>
                  <a:lnTo>
                    <a:pt x="192" y="42"/>
                  </a:lnTo>
                  <a:lnTo>
                    <a:pt x="234" y="18"/>
                  </a:lnTo>
                  <a:lnTo>
                    <a:pt x="240" y="12"/>
                  </a:lnTo>
                  <a:lnTo>
                    <a:pt x="240" y="6"/>
                  </a:lnTo>
                  <a:lnTo>
                    <a:pt x="234" y="6"/>
                  </a:lnTo>
                  <a:lnTo>
                    <a:pt x="228" y="0"/>
                  </a:lnTo>
                  <a:lnTo>
                    <a:pt x="222" y="0"/>
                  </a:lnTo>
                  <a:lnTo>
                    <a:pt x="210" y="6"/>
                  </a:lnTo>
                  <a:lnTo>
                    <a:pt x="204" y="18"/>
                  </a:lnTo>
                  <a:lnTo>
                    <a:pt x="198" y="6"/>
                  </a:lnTo>
                  <a:lnTo>
                    <a:pt x="174" y="6"/>
                  </a:lnTo>
                  <a:lnTo>
                    <a:pt x="162" y="12"/>
                  </a:lnTo>
                  <a:lnTo>
                    <a:pt x="156" y="12"/>
                  </a:lnTo>
                  <a:lnTo>
                    <a:pt x="150" y="18"/>
                  </a:lnTo>
                  <a:lnTo>
                    <a:pt x="150" y="30"/>
                  </a:lnTo>
                  <a:lnTo>
                    <a:pt x="144" y="36"/>
                  </a:lnTo>
                  <a:lnTo>
                    <a:pt x="144" y="42"/>
                  </a:lnTo>
                  <a:lnTo>
                    <a:pt x="126" y="42"/>
                  </a:lnTo>
                  <a:lnTo>
                    <a:pt x="120" y="48"/>
                  </a:lnTo>
                  <a:lnTo>
                    <a:pt x="120" y="54"/>
                  </a:lnTo>
                  <a:lnTo>
                    <a:pt x="138" y="54"/>
                  </a:lnTo>
                  <a:lnTo>
                    <a:pt x="144" y="60"/>
                  </a:lnTo>
                  <a:lnTo>
                    <a:pt x="150" y="60"/>
                  </a:lnTo>
                  <a:lnTo>
                    <a:pt x="150" y="66"/>
                  </a:lnTo>
                  <a:lnTo>
                    <a:pt x="144" y="72"/>
                  </a:lnTo>
                  <a:lnTo>
                    <a:pt x="132" y="72"/>
                  </a:lnTo>
                  <a:lnTo>
                    <a:pt x="132" y="78"/>
                  </a:lnTo>
                  <a:lnTo>
                    <a:pt x="126" y="84"/>
                  </a:lnTo>
                  <a:lnTo>
                    <a:pt x="102" y="84"/>
                  </a:lnTo>
                  <a:lnTo>
                    <a:pt x="102" y="90"/>
                  </a:lnTo>
                  <a:lnTo>
                    <a:pt x="90" y="78"/>
                  </a:lnTo>
                  <a:lnTo>
                    <a:pt x="42" y="78"/>
                  </a:lnTo>
                  <a:lnTo>
                    <a:pt x="42" y="102"/>
                  </a:lnTo>
                  <a:lnTo>
                    <a:pt x="54" y="102"/>
                  </a:lnTo>
                  <a:lnTo>
                    <a:pt x="54" y="108"/>
                  </a:lnTo>
                  <a:lnTo>
                    <a:pt x="60" y="114"/>
                  </a:lnTo>
                  <a:lnTo>
                    <a:pt x="42" y="126"/>
                  </a:lnTo>
                  <a:lnTo>
                    <a:pt x="36" y="126"/>
                  </a:lnTo>
                  <a:lnTo>
                    <a:pt x="30" y="132"/>
                  </a:lnTo>
                  <a:lnTo>
                    <a:pt x="30" y="138"/>
                  </a:lnTo>
                  <a:lnTo>
                    <a:pt x="42" y="150"/>
                  </a:lnTo>
                  <a:lnTo>
                    <a:pt x="54" y="156"/>
                  </a:lnTo>
                  <a:lnTo>
                    <a:pt x="60" y="162"/>
                  </a:lnTo>
                  <a:lnTo>
                    <a:pt x="72" y="162"/>
                  </a:lnTo>
                  <a:lnTo>
                    <a:pt x="78" y="156"/>
                  </a:lnTo>
                  <a:lnTo>
                    <a:pt x="96" y="156"/>
                  </a:lnTo>
                  <a:lnTo>
                    <a:pt x="96" y="168"/>
                  </a:lnTo>
                  <a:lnTo>
                    <a:pt x="90" y="174"/>
                  </a:lnTo>
                  <a:lnTo>
                    <a:pt x="72" y="174"/>
                  </a:lnTo>
                  <a:lnTo>
                    <a:pt x="72" y="192"/>
                  </a:lnTo>
                  <a:lnTo>
                    <a:pt x="54" y="192"/>
                  </a:lnTo>
                  <a:lnTo>
                    <a:pt x="48" y="198"/>
                  </a:lnTo>
                  <a:lnTo>
                    <a:pt x="48" y="210"/>
                  </a:lnTo>
                  <a:lnTo>
                    <a:pt x="42" y="222"/>
                  </a:lnTo>
                  <a:lnTo>
                    <a:pt x="42" y="234"/>
                  </a:lnTo>
                  <a:lnTo>
                    <a:pt x="18" y="234"/>
                  </a:lnTo>
                  <a:lnTo>
                    <a:pt x="12" y="240"/>
                  </a:lnTo>
                  <a:lnTo>
                    <a:pt x="6" y="240"/>
                  </a:lnTo>
                  <a:lnTo>
                    <a:pt x="6" y="246"/>
                  </a:lnTo>
                  <a:lnTo>
                    <a:pt x="12" y="246"/>
                  </a:lnTo>
                  <a:lnTo>
                    <a:pt x="18" y="252"/>
                  </a:lnTo>
                  <a:lnTo>
                    <a:pt x="6" y="252"/>
                  </a:lnTo>
                  <a:lnTo>
                    <a:pt x="0" y="258"/>
                  </a:lnTo>
                  <a:lnTo>
                    <a:pt x="0" y="270"/>
                  </a:lnTo>
                  <a:lnTo>
                    <a:pt x="42" y="270"/>
                  </a:lnTo>
                  <a:lnTo>
                    <a:pt x="24" y="288"/>
                  </a:lnTo>
                  <a:lnTo>
                    <a:pt x="30" y="282"/>
                  </a:lnTo>
                  <a:lnTo>
                    <a:pt x="48" y="282"/>
                  </a:lnTo>
                  <a:lnTo>
                    <a:pt x="48" y="288"/>
                  </a:lnTo>
                  <a:lnTo>
                    <a:pt x="42" y="288"/>
                  </a:lnTo>
                  <a:lnTo>
                    <a:pt x="36" y="294"/>
                  </a:lnTo>
                  <a:lnTo>
                    <a:pt x="30" y="294"/>
                  </a:lnTo>
                  <a:lnTo>
                    <a:pt x="36" y="300"/>
                  </a:lnTo>
                  <a:lnTo>
                    <a:pt x="60" y="300"/>
                  </a:lnTo>
                  <a:lnTo>
                    <a:pt x="96" y="288"/>
                  </a:lnTo>
                  <a:lnTo>
                    <a:pt x="108" y="282"/>
                  </a:lnTo>
                  <a:lnTo>
                    <a:pt x="120" y="270"/>
                  </a:lnTo>
                  <a:lnTo>
                    <a:pt x="120" y="264"/>
                  </a:lnTo>
                  <a:lnTo>
                    <a:pt x="132" y="270"/>
                  </a:lnTo>
                  <a:lnTo>
                    <a:pt x="138" y="270"/>
                  </a:lnTo>
                  <a:lnTo>
                    <a:pt x="150" y="264"/>
                  </a:lnTo>
                  <a:lnTo>
                    <a:pt x="162" y="252"/>
                  </a:lnTo>
                  <a:lnTo>
                    <a:pt x="180" y="246"/>
                  </a:lnTo>
                  <a:lnTo>
                    <a:pt x="204" y="246"/>
                  </a:lnTo>
                  <a:lnTo>
                    <a:pt x="210" y="240"/>
                  </a:lnTo>
                  <a:lnTo>
                    <a:pt x="252" y="240"/>
                  </a:lnTo>
                  <a:lnTo>
                    <a:pt x="246" y="222"/>
                  </a:lnTo>
                  <a:lnTo>
                    <a:pt x="264" y="222"/>
                  </a:lnTo>
                  <a:lnTo>
                    <a:pt x="264" y="198"/>
                  </a:lnTo>
                  <a:lnTo>
                    <a:pt x="270" y="192"/>
                  </a:lnTo>
                  <a:lnTo>
                    <a:pt x="270" y="180"/>
                  </a:lnTo>
                  <a:lnTo>
                    <a:pt x="276" y="168"/>
                  </a:lnTo>
                  <a:lnTo>
                    <a:pt x="276" y="156"/>
                  </a:lnTo>
                  <a:close/>
                </a:path>
              </a:pathLst>
            </a:custGeom>
            <a:solidFill>
              <a:srgbClr val="6BBA56"/>
            </a:solidFill>
            <a:ln w="635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52" name="Iceland" descr="© INSCALE GmbH, 05.05.2010&#10;http://www.presentationload.com/">
              <a:extLst>
                <a:ext uri="{FF2B5EF4-FFF2-40B4-BE49-F238E27FC236}">
                  <a16:creationId xmlns:a16="http://schemas.microsoft.com/office/drawing/2014/main" id="{1CC24BEB-3E7D-4075-9C00-C907CD51D63E}"/>
                </a:ext>
              </a:extLst>
            </p:cNvPr>
            <p:cNvSpPr>
              <a:spLocks/>
            </p:cNvSpPr>
            <p:nvPr/>
          </p:nvSpPr>
          <p:spPr bwMode="gray">
            <a:xfrm>
              <a:off x="5046257" y="2165627"/>
              <a:ext cx="254105" cy="98466"/>
            </a:xfrm>
            <a:custGeom>
              <a:avLst/>
              <a:gdLst>
                <a:gd name="T0" fmla="*/ 2147483647 w 570"/>
                <a:gd name="T1" fmla="*/ 2147483647 h 222"/>
                <a:gd name="T2" fmla="*/ 2147483647 w 570"/>
                <a:gd name="T3" fmla="*/ 2147483647 h 222"/>
                <a:gd name="T4" fmla="*/ 2147483647 w 570"/>
                <a:gd name="T5" fmla="*/ 2147483647 h 222"/>
                <a:gd name="T6" fmla="*/ 2147483647 w 570"/>
                <a:gd name="T7" fmla="*/ 2147483647 h 222"/>
                <a:gd name="T8" fmla="*/ 2147483647 w 570"/>
                <a:gd name="T9" fmla="*/ 2147483647 h 222"/>
                <a:gd name="T10" fmla="*/ 2147483647 w 570"/>
                <a:gd name="T11" fmla="*/ 2147483647 h 222"/>
                <a:gd name="T12" fmla="*/ 2147483647 w 570"/>
                <a:gd name="T13" fmla="*/ 2147483647 h 222"/>
                <a:gd name="T14" fmla="*/ 2147483647 w 570"/>
                <a:gd name="T15" fmla="*/ 2147483647 h 222"/>
                <a:gd name="T16" fmla="*/ 2147483647 w 570"/>
                <a:gd name="T17" fmla="*/ 2147483647 h 222"/>
                <a:gd name="T18" fmla="*/ 2147483647 w 570"/>
                <a:gd name="T19" fmla="*/ 2147483647 h 222"/>
                <a:gd name="T20" fmla="*/ 2147483647 w 570"/>
                <a:gd name="T21" fmla="*/ 2147483647 h 222"/>
                <a:gd name="T22" fmla="*/ 2147483647 w 570"/>
                <a:gd name="T23" fmla="*/ 2147483647 h 222"/>
                <a:gd name="T24" fmla="*/ 2147483647 w 570"/>
                <a:gd name="T25" fmla="*/ 2147483647 h 222"/>
                <a:gd name="T26" fmla="*/ 2147483647 w 570"/>
                <a:gd name="T27" fmla="*/ 2147483647 h 222"/>
                <a:gd name="T28" fmla="*/ 2147483647 w 570"/>
                <a:gd name="T29" fmla="*/ 2147483647 h 222"/>
                <a:gd name="T30" fmla="*/ 2147483647 w 570"/>
                <a:gd name="T31" fmla="*/ 2147483647 h 222"/>
                <a:gd name="T32" fmla="*/ 2147483647 w 570"/>
                <a:gd name="T33" fmla="*/ 2147483647 h 222"/>
                <a:gd name="T34" fmla="*/ 2147483647 w 570"/>
                <a:gd name="T35" fmla="*/ 2147483647 h 222"/>
                <a:gd name="T36" fmla="*/ 2147483647 w 570"/>
                <a:gd name="T37" fmla="*/ 2147483647 h 222"/>
                <a:gd name="T38" fmla="*/ 2147483647 w 570"/>
                <a:gd name="T39" fmla="*/ 2147483647 h 222"/>
                <a:gd name="T40" fmla="*/ 2147483647 w 570"/>
                <a:gd name="T41" fmla="*/ 2147483647 h 222"/>
                <a:gd name="T42" fmla="*/ 2147483647 w 570"/>
                <a:gd name="T43" fmla="*/ 2147483647 h 222"/>
                <a:gd name="T44" fmla="*/ 2147483647 w 570"/>
                <a:gd name="T45" fmla="*/ 2147483647 h 222"/>
                <a:gd name="T46" fmla="*/ 2147483647 w 570"/>
                <a:gd name="T47" fmla="*/ 2147483647 h 222"/>
                <a:gd name="T48" fmla="*/ 2147483647 w 570"/>
                <a:gd name="T49" fmla="*/ 2147483647 h 222"/>
                <a:gd name="T50" fmla="*/ 2147483647 w 570"/>
                <a:gd name="T51" fmla="*/ 2147483647 h 222"/>
                <a:gd name="T52" fmla="*/ 2147483647 w 570"/>
                <a:gd name="T53" fmla="*/ 2147483647 h 222"/>
                <a:gd name="T54" fmla="*/ 2147483647 w 570"/>
                <a:gd name="T55" fmla="*/ 2147483647 h 222"/>
                <a:gd name="T56" fmla="*/ 2147483647 w 570"/>
                <a:gd name="T57" fmla="*/ 2147483647 h 222"/>
                <a:gd name="T58" fmla="*/ 2147483647 w 570"/>
                <a:gd name="T59" fmla="*/ 2147483647 h 222"/>
                <a:gd name="T60" fmla="*/ 2147483647 w 570"/>
                <a:gd name="T61" fmla="*/ 2147483647 h 222"/>
                <a:gd name="T62" fmla="*/ 2147483647 w 570"/>
                <a:gd name="T63" fmla="*/ 2147483647 h 222"/>
                <a:gd name="T64" fmla="*/ 2147483647 w 570"/>
                <a:gd name="T65" fmla="*/ 2147483647 h 222"/>
                <a:gd name="T66" fmla="*/ 0 w 570"/>
                <a:gd name="T67" fmla="*/ 2147483647 h 222"/>
                <a:gd name="T68" fmla="*/ 2147483647 w 570"/>
                <a:gd name="T69" fmla="*/ 2147483647 h 222"/>
                <a:gd name="T70" fmla="*/ 2147483647 w 570"/>
                <a:gd name="T71" fmla="*/ 2147483647 h 222"/>
                <a:gd name="T72" fmla="*/ 2147483647 w 570"/>
                <a:gd name="T73" fmla="*/ 2147483647 h 222"/>
                <a:gd name="T74" fmla="*/ 2147483647 w 570"/>
                <a:gd name="T75" fmla="*/ 2147483647 h 222"/>
                <a:gd name="T76" fmla="*/ 2147483647 w 570"/>
                <a:gd name="T77" fmla="*/ 2147483647 h 222"/>
                <a:gd name="T78" fmla="*/ 2147483647 w 570"/>
                <a:gd name="T79" fmla="*/ 2147483647 h 222"/>
                <a:gd name="T80" fmla="*/ 2147483647 w 570"/>
                <a:gd name="T81" fmla="*/ 2147483647 h 222"/>
                <a:gd name="T82" fmla="*/ 2147483647 w 570"/>
                <a:gd name="T83" fmla="*/ 2147483647 h 222"/>
                <a:gd name="T84" fmla="*/ 2147483647 w 570"/>
                <a:gd name="T85" fmla="*/ 2147483647 h 222"/>
                <a:gd name="T86" fmla="*/ 2147483647 w 570"/>
                <a:gd name="T87" fmla="*/ 2147483647 h 222"/>
                <a:gd name="T88" fmla="*/ 2147483647 w 570"/>
                <a:gd name="T89" fmla="*/ 2147483647 h 222"/>
                <a:gd name="T90" fmla="*/ 2147483647 w 570"/>
                <a:gd name="T91" fmla="*/ 2147483647 h 222"/>
                <a:gd name="T92" fmla="*/ 2147483647 w 570"/>
                <a:gd name="T93" fmla="*/ 2147483647 h 222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570"/>
                <a:gd name="T142" fmla="*/ 0 h 222"/>
                <a:gd name="T143" fmla="*/ 570 w 570"/>
                <a:gd name="T144" fmla="*/ 222 h 222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570" h="222">
                  <a:moveTo>
                    <a:pt x="252" y="222"/>
                  </a:moveTo>
                  <a:lnTo>
                    <a:pt x="270" y="216"/>
                  </a:lnTo>
                  <a:lnTo>
                    <a:pt x="306" y="216"/>
                  </a:lnTo>
                  <a:lnTo>
                    <a:pt x="312" y="204"/>
                  </a:lnTo>
                  <a:lnTo>
                    <a:pt x="312" y="192"/>
                  </a:lnTo>
                  <a:lnTo>
                    <a:pt x="324" y="198"/>
                  </a:lnTo>
                  <a:lnTo>
                    <a:pt x="330" y="198"/>
                  </a:lnTo>
                  <a:lnTo>
                    <a:pt x="342" y="204"/>
                  </a:lnTo>
                  <a:lnTo>
                    <a:pt x="348" y="204"/>
                  </a:lnTo>
                  <a:lnTo>
                    <a:pt x="360" y="192"/>
                  </a:lnTo>
                  <a:lnTo>
                    <a:pt x="360" y="186"/>
                  </a:lnTo>
                  <a:lnTo>
                    <a:pt x="372" y="186"/>
                  </a:lnTo>
                  <a:lnTo>
                    <a:pt x="378" y="192"/>
                  </a:lnTo>
                  <a:lnTo>
                    <a:pt x="390" y="192"/>
                  </a:lnTo>
                  <a:lnTo>
                    <a:pt x="414" y="180"/>
                  </a:lnTo>
                  <a:lnTo>
                    <a:pt x="432" y="168"/>
                  </a:lnTo>
                  <a:lnTo>
                    <a:pt x="456" y="156"/>
                  </a:lnTo>
                  <a:lnTo>
                    <a:pt x="474" y="156"/>
                  </a:lnTo>
                  <a:lnTo>
                    <a:pt x="480" y="162"/>
                  </a:lnTo>
                  <a:lnTo>
                    <a:pt x="492" y="162"/>
                  </a:lnTo>
                  <a:lnTo>
                    <a:pt x="504" y="156"/>
                  </a:lnTo>
                  <a:lnTo>
                    <a:pt x="510" y="144"/>
                  </a:lnTo>
                  <a:lnTo>
                    <a:pt x="510" y="138"/>
                  </a:lnTo>
                  <a:lnTo>
                    <a:pt x="516" y="126"/>
                  </a:lnTo>
                  <a:lnTo>
                    <a:pt x="528" y="126"/>
                  </a:lnTo>
                  <a:lnTo>
                    <a:pt x="552" y="114"/>
                  </a:lnTo>
                  <a:lnTo>
                    <a:pt x="564" y="102"/>
                  </a:lnTo>
                  <a:lnTo>
                    <a:pt x="570" y="102"/>
                  </a:lnTo>
                  <a:lnTo>
                    <a:pt x="552" y="102"/>
                  </a:lnTo>
                  <a:lnTo>
                    <a:pt x="570" y="84"/>
                  </a:lnTo>
                  <a:lnTo>
                    <a:pt x="570" y="78"/>
                  </a:lnTo>
                  <a:lnTo>
                    <a:pt x="564" y="72"/>
                  </a:lnTo>
                  <a:lnTo>
                    <a:pt x="552" y="66"/>
                  </a:lnTo>
                  <a:lnTo>
                    <a:pt x="540" y="66"/>
                  </a:lnTo>
                  <a:lnTo>
                    <a:pt x="534" y="72"/>
                  </a:lnTo>
                  <a:lnTo>
                    <a:pt x="528" y="72"/>
                  </a:lnTo>
                  <a:lnTo>
                    <a:pt x="534" y="60"/>
                  </a:lnTo>
                  <a:lnTo>
                    <a:pt x="504" y="60"/>
                  </a:lnTo>
                  <a:lnTo>
                    <a:pt x="522" y="36"/>
                  </a:lnTo>
                  <a:lnTo>
                    <a:pt x="504" y="36"/>
                  </a:lnTo>
                  <a:lnTo>
                    <a:pt x="510" y="18"/>
                  </a:lnTo>
                  <a:lnTo>
                    <a:pt x="480" y="24"/>
                  </a:lnTo>
                  <a:lnTo>
                    <a:pt x="474" y="18"/>
                  </a:lnTo>
                  <a:lnTo>
                    <a:pt x="462" y="12"/>
                  </a:lnTo>
                  <a:lnTo>
                    <a:pt x="456" y="6"/>
                  </a:lnTo>
                  <a:lnTo>
                    <a:pt x="444" y="0"/>
                  </a:lnTo>
                  <a:lnTo>
                    <a:pt x="432" y="0"/>
                  </a:lnTo>
                  <a:lnTo>
                    <a:pt x="432" y="24"/>
                  </a:lnTo>
                  <a:lnTo>
                    <a:pt x="414" y="30"/>
                  </a:lnTo>
                  <a:lnTo>
                    <a:pt x="408" y="30"/>
                  </a:lnTo>
                  <a:lnTo>
                    <a:pt x="402" y="24"/>
                  </a:lnTo>
                  <a:lnTo>
                    <a:pt x="378" y="24"/>
                  </a:lnTo>
                  <a:lnTo>
                    <a:pt x="372" y="30"/>
                  </a:lnTo>
                  <a:lnTo>
                    <a:pt x="366" y="42"/>
                  </a:lnTo>
                  <a:lnTo>
                    <a:pt x="360" y="36"/>
                  </a:lnTo>
                  <a:lnTo>
                    <a:pt x="348" y="30"/>
                  </a:lnTo>
                  <a:lnTo>
                    <a:pt x="342" y="24"/>
                  </a:lnTo>
                  <a:lnTo>
                    <a:pt x="336" y="24"/>
                  </a:lnTo>
                  <a:lnTo>
                    <a:pt x="330" y="30"/>
                  </a:lnTo>
                  <a:lnTo>
                    <a:pt x="330" y="60"/>
                  </a:lnTo>
                  <a:lnTo>
                    <a:pt x="324" y="48"/>
                  </a:lnTo>
                  <a:lnTo>
                    <a:pt x="318" y="42"/>
                  </a:lnTo>
                  <a:lnTo>
                    <a:pt x="306" y="36"/>
                  </a:lnTo>
                  <a:lnTo>
                    <a:pt x="300" y="24"/>
                  </a:lnTo>
                  <a:lnTo>
                    <a:pt x="288" y="24"/>
                  </a:lnTo>
                  <a:lnTo>
                    <a:pt x="288" y="30"/>
                  </a:lnTo>
                  <a:lnTo>
                    <a:pt x="270" y="30"/>
                  </a:lnTo>
                  <a:lnTo>
                    <a:pt x="264" y="36"/>
                  </a:lnTo>
                  <a:lnTo>
                    <a:pt x="264" y="54"/>
                  </a:lnTo>
                  <a:lnTo>
                    <a:pt x="252" y="54"/>
                  </a:lnTo>
                  <a:lnTo>
                    <a:pt x="240" y="42"/>
                  </a:lnTo>
                  <a:lnTo>
                    <a:pt x="228" y="36"/>
                  </a:lnTo>
                  <a:lnTo>
                    <a:pt x="222" y="30"/>
                  </a:lnTo>
                  <a:lnTo>
                    <a:pt x="216" y="30"/>
                  </a:lnTo>
                  <a:lnTo>
                    <a:pt x="216" y="48"/>
                  </a:lnTo>
                  <a:lnTo>
                    <a:pt x="210" y="60"/>
                  </a:lnTo>
                  <a:lnTo>
                    <a:pt x="210" y="72"/>
                  </a:lnTo>
                  <a:lnTo>
                    <a:pt x="204" y="72"/>
                  </a:lnTo>
                  <a:lnTo>
                    <a:pt x="192" y="60"/>
                  </a:lnTo>
                  <a:lnTo>
                    <a:pt x="186" y="60"/>
                  </a:lnTo>
                  <a:lnTo>
                    <a:pt x="162" y="84"/>
                  </a:lnTo>
                  <a:lnTo>
                    <a:pt x="162" y="90"/>
                  </a:lnTo>
                  <a:lnTo>
                    <a:pt x="156" y="84"/>
                  </a:lnTo>
                  <a:lnTo>
                    <a:pt x="144" y="60"/>
                  </a:lnTo>
                  <a:lnTo>
                    <a:pt x="162" y="42"/>
                  </a:lnTo>
                  <a:lnTo>
                    <a:pt x="162" y="36"/>
                  </a:lnTo>
                  <a:lnTo>
                    <a:pt x="156" y="30"/>
                  </a:lnTo>
                  <a:lnTo>
                    <a:pt x="108" y="6"/>
                  </a:lnTo>
                  <a:lnTo>
                    <a:pt x="96" y="6"/>
                  </a:lnTo>
                  <a:lnTo>
                    <a:pt x="96" y="36"/>
                  </a:lnTo>
                  <a:lnTo>
                    <a:pt x="90" y="36"/>
                  </a:lnTo>
                  <a:lnTo>
                    <a:pt x="84" y="30"/>
                  </a:lnTo>
                  <a:lnTo>
                    <a:pt x="78" y="30"/>
                  </a:lnTo>
                  <a:lnTo>
                    <a:pt x="66" y="24"/>
                  </a:lnTo>
                  <a:lnTo>
                    <a:pt x="54" y="24"/>
                  </a:lnTo>
                  <a:lnTo>
                    <a:pt x="42" y="30"/>
                  </a:lnTo>
                  <a:lnTo>
                    <a:pt x="30" y="42"/>
                  </a:lnTo>
                  <a:lnTo>
                    <a:pt x="48" y="54"/>
                  </a:lnTo>
                  <a:lnTo>
                    <a:pt x="30" y="54"/>
                  </a:lnTo>
                  <a:lnTo>
                    <a:pt x="18" y="60"/>
                  </a:lnTo>
                  <a:lnTo>
                    <a:pt x="12" y="66"/>
                  </a:lnTo>
                  <a:lnTo>
                    <a:pt x="0" y="66"/>
                  </a:lnTo>
                  <a:lnTo>
                    <a:pt x="6" y="72"/>
                  </a:lnTo>
                  <a:lnTo>
                    <a:pt x="18" y="78"/>
                  </a:lnTo>
                  <a:lnTo>
                    <a:pt x="30" y="78"/>
                  </a:lnTo>
                  <a:lnTo>
                    <a:pt x="54" y="66"/>
                  </a:lnTo>
                  <a:lnTo>
                    <a:pt x="66" y="66"/>
                  </a:lnTo>
                  <a:lnTo>
                    <a:pt x="72" y="60"/>
                  </a:lnTo>
                  <a:lnTo>
                    <a:pt x="78" y="60"/>
                  </a:lnTo>
                  <a:lnTo>
                    <a:pt x="126" y="72"/>
                  </a:lnTo>
                  <a:lnTo>
                    <a:pt x="90" y="90"/>
                  </a:lnTo>
                  <a:lnTo>
                    <a:pt x="102" y="90"/>
                  </a:lnTo>
                  <a:lnTo>
                    <a:pt x="108" y="96"/>
                  </a:lnTo>
                  <a:lnTo>
                    <a:pt x="114" y="96"/>
                  </a:lnTo>
                  <a:lnTo>
                    <a:pt x="120" y="102"/>
                  </a:lnTo>
                  <a:lnTo>
                    <a:pt x="114" y="102"/>
                  </a:lnTo>
                  <a:lnTo>
                    <a:pt x="108" y="108"/>
                  </a:lnTo>
                  <a:lnTo>
                    <a:pt x="6" y="108"/>
                  </a:lnTo>
                  <a:lnTo>
                    <a:pt x="0" y="114"/>
                  </a:lnTo>
                  <a:lnTo>
                    <a:pt x="12" y="120"/>
                  </a:lnTo>
                  <a:lnTo>
                    <a:pt x="60" y="120"/>
                  </a:lnTo>
                  <a:lnTo>
                    <a:pt x="84" y="132"/>
                  </a:lnTo>
                  <a:lnTo>
                    <a:pt x="90" y="138"/>
                  </a:lnTo>
                  <a:lnTo>
                    <a:pt x="126" y="132"/>
                  </a:lnTo>
                  <a:lnTo>
                    <a:pt x="108" y="150"/>
                  </a:lnTo>
                  <a:lnTo>
                    <a:pt x="120" y="156"/>
                  </a:lnTo>
                  <a:lnTo>
                    <a:pt x="114" y="162"/>
                  </a:lnTo>
                  <a:lnTo>
                    <a:pt x="114" y="168"/>
                  </a:lnTo>
                  <a:lnTo>
                    <a:pt x="108" y="174"/>
                  </a:lnTo>
                  <a:lnTo>
                    <a:pt x="90" y="174"/>
                  </a:lnTo>
                  <a:lnTo>
                    <a:pt x="78" y="180"/>
                  </a:lnTo>
                  <a:lnTo>
                    <a:pt x="54" y="180"/>
                  </a:lnTo>
                  <a:lnTo>
                    <a:pt x="54" y="186"/>
                  </a:lnTo>
                  <a:lnTo>
                    <a:pt x="66" y="192"/>
                  </a:lnTo>
                  <a:lnTo>
                    <a:pt x="120" y="192"/>
                  </a:lnTo>
                  <a:lnTo>
                    <a:pt x="132" y="186"/>
                  </a:lnTo>
                  <a:lnTo>
                    <a:pt x="138" y="180"/>
                  </a:lnTo>
                  <a:lnTo>
                    <a:pt x="168" y="198"/>
                  </a:lnTo>
                  <a:lnTo>
                    <a:pt x="180" y="186"/>
                  </a:lnTo>
                  <a:lnTo>
                    <a:pt x="180" y="198"/>
                  </a:lnTo>
                  <a:lnTo>
                    <a:pt x="228" y="222"/>
                  </a:lnTo>
                  <a:lnTo>
                    <a:pt x="252" y="222"/>
                  </a:lnTo>
                  <a:close/>
                </a:path>
              </a:pathLst>
            </a:custGeom>
            <a:solidFill>
              <a:srgbClr val="6BBA56"/>
            </a:solidFill>
            <a:ln w="0">
              <a:solidFill>
                <a:srgbClr val="B4D2AC">
                  <a:lumMod val="60000"/>
                  <a:lumOff val="4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53" name="Finland" descr="© INSCALE GmbH, 05.05.2010&#10;http://www.presentationload.com/">
              <a:extLst>
                <a:ext uri="{FF2B5EF4-FFF2-40B4-BE49-F238E27FC236}">
                  <a16:creationId xmlns:a16="http://schemas.microsoft.com/office/drawing/2014/main" id="{0FB0E17E-9C31-4BDB-8154-ECB7CF00C93A}"/>
                </a:ext>
              </a:extLst>
            </p:cNvPr>
            <p:cNvSpPr>
              <a:spLocks/>
            </p:cNvSpPr>
            <p:nvPr/>
          </p:nvSpPr>
          <p:spPr bwMode="gray">
            <a:xfrm>
              <a:off x="6110322" y="2057632"/>
              <a:ext cx="279515" cy="322397"/>
            </a:xfrm>
            <a:custGeom>
              <a:avLst/>
              <a:gdLst>
                <a:gd name="T0" fmla="*/ 2147483647 w 630"/>
                <a:gd name="T1" fmla="*/ 2147483647 h 714"/>
                <a:gd name="T2" fmla="*/ 2147483647 w 630"/>
                <a:gd name="T3" fmla="*/ 2147483647 h 714"/>
                <a:gd name="T4" fmla="*/ 2147483647 w 630"/>
                <a:gd name="T5" fmla="*/ 2147483647 h 714"/>
                <a:gd name="T6" fmla="*/ 2147483647 w 630"/>
                <a:gd name="T7" fmla="*/ 2147483647 h 714"/>
                <a:gd name="T8" fmla="*/ 2147483647 w 630"/>
                <a:gd name="T9" fmla="*/ 2147483647 h 714"/>
                <a:gd name="T10" fmla="*/ 2147483647 w 630"/>
                <a:gd name="T11" fmla="*/ 2147483647 h 714"/>
                <a:gd name="T12" fmla="*/ 2147483647 w 630"/>
                <a:gd name="T13" fmla="*/ 2147483647 h 714"/>
                <a:gd name="T14" fmla="*/ 2147483647 w 630"/>
                <a:gd name="T15" fmla="*/ 2147483647 h 714"/>
                <a:gd name="T16" fmla="*/ 2147483647 w 630"/>
                <a:gd name="T17" fmla="*/ 2147483647 h 714"/>
                <a:gd name="T18" fmla="*/ 2147483647 w 630"/>
                <a:gd name="T19" fmla="*/ 2147483647 h 714"/>
                <a:gd name="T20" fmla="*/ 2147483647 w 630"/>
                <a:gd name="T21" fmla="*/ 2147483647 h 714"/>
                <a:gd name="T22" fmla="*/ 2147483647 w 630"/>
                <a:gd name="T23" fmla="*/ 2147483647 h 714"/>
                <a:gd name="T24" fmla="*/ 2147483647 w 630"/>
                <a:gd name="T25" fmla="*/ 2147483647 h 714"/>
                <a:gd name="T26" fmla="*/ 2147483647 w 630"/>
                <a:gd name="T27" fmla="*/ 2147483647 h 714"/>
                <a:gd name="T28" fmla="*/ 2147483647 w 630"/>
                <a:gd name="T29" fmla="*/ 2147483647 h 714"/>
                <a:gd name="T30" fmla="*/ 2147483647 w 630"/>
                <a:gd name="T31" fmla="*/ 2147483647 h 714"/>
                <a:gd name="T32" fmla="*/ 2147483647 w 630"/>
                <a:gd name="T33" fmla="*/ 2147483647 h 714"/>
                <a:gd name="T34" fmla="*/ 2147483647 w 630"/>
                <a:gd name="T35" fmla="*/ 2147483647 h 714"/>
                <a:gd name="T36" fmla="*/ 2147483647 w 630"/>
                <a:gd name="T37" fmla="*/ 2147483647 h 714"/>
                <a:gd name="T38" fmla="*/ 2147483647 w 630"/>
                <a:gd name="T39" fmla="*/ 2147483647 h 714"/>
                <a:gd name="T40" fmla="*/ 2147483647 w 630"/>
                <a:gd name="T41" fmla="*/ 2147483647 h 714"/>
                <a:gd name="T42" fmla="*/ 2147483647 w 630"/>
                <a:gd name="T43" fmla="*/ 2147483647 h 714"/>
                <a:gd name="T44" fmla="*/ 2147483647 w 630"/>
                <a:gd name="T45" fmla="*/ 2147483647 h 714"/>
                <a:gd name="T46" fmla="*/ 2147483647 w 630"/>
                <a:gd name="T47" fmla="*/ 2147483647 h 714"/>
                <a:gd name="T48" fmla="*/ 2147483647 w 630"/>
                <a:gd name="T49" fmla="*/ 2147483647 h 714"/>
                <a:gd name="T50" fmla="*/ 2147483647 w 630"/>
                <a:gd name="T51" fmla="*/ 2147483647 h 714"/>
                <a:gd name="T52" fmla="*/ 2147483647 w 630"/>
                <a:gd name="T53" fmla="*/ 2147483647 h 714"/>
                <a:gd name="T54" fmla="*/ 2147483647 w 630"/>
                <a:gd name="T55" fmla="*/ 2147483647 h 714"/>
                <a:gd name="T56" fmla="*/ 2147483647 w 630"/>
                <a:gd name="T57" fmla="*/ 2147483647 h 714"/>
                <a:gd name="T58" fmla="*/ 2147483647 w 630"/>
                <a:gd name="T59" fmla="*/ 2147483647 h 714"/>
                <a:gd name="T60" fmla="*/ 2147483647 w 630"/>
                <a:gd name="T61" fmla="*/ 2147483647 h 714"/>
                <a:gd name="T62" fmla="*/ 2147483647 w 630"/>
                <a:gd name="T63" fmla="*/ 2147483647 h 714"/>
                <a:gd name="T64" fmla="*/ 2147483647 w 630"/>
                <a:gd name="T65" fmla="*/ 2147483647 h 714"/>
                <a:gd name="T66" fmla="*/ 2147483647 w 630"/>
                <a:gd name="T67" fmla="*/ 2147483647 h 714"/>
                <a:gd name="T68" fmla="*/ 2147483647 w 630"/>
                <a:gd name="T69" fmla="*/ 2147483647 h 714"/>
                <a:gd name="T70" fmla="*/ 2147483647 w 630"/>
                <a:gd name="T71" fmla="*/ 2147483647 h 714"/>
                <a:gd name="T72" fmla="*/ 2147483647 w 630"/>
                <a:gd name="T73" fmla="*/ 2147483647 h 714"/>
                <a:gd name="T74" fmla="*/ 2147483647 w 630"/>
                <a:gd name="T75" fmla="*/ 2147483647 h 714"/>
                <a:gd name="T76" fmla="*/ 2147483647 w 630"/>
                <a:gd name="T77" fmla="*/ 2147483647 h 714"/>
                <a:gd name="T78" fmla="*/ 2147483647 w 630"/>
                <a:gd name="T79" fmla="*/ 2147483647 h 714"/>
                <a:gd name="T80" fmla="*/ 2147483647 w 630"/>
                <a:gd name="T81" fmla="*/ 2147483647 h 714"/>
                <a:gd name="T82" fmla="*/ 2147483647 w 630"/>
                <a:gd name="T83" fmla="*/ 2147483647 h 714"/>
                <a:gd name="T84" fmla="*/ 2147483647 w 630"/>
                <a:gd name="T85" fmla="*/ 2147483647 h 714"/>
                <a:gd name="T86" fmla="*/ 2147483647 w 630"/>
                <a:gd name="T87" fmla="*/ 2147483647 h 714"/>
                <a:gd name="T88" fmla="*/ 2147483647 w 630"/>
                <a:gd name="T89" fmla="*/ 2147483647 h 714"/>
                <a:gd name="T90" fmla="*/ 2147483647 w 630"/>
                <a:gd name="T91" fmla="*/ 2147483647 h 714"/>
                <a:gd name="T92" fmla="*/ 2147483647 w 630"/>
                <a:gd name="T93" fmla="*/ 2147483647 h 714"/>
                <a:gd name="T94" fmla="*/ 2147483647 w 630"/>
                <a:gd name="T95" fmla="*/ 2147483647 h 714"/>
                <a:gd name="T96" fmla="*/ 2147483647 w 630"/>
                <a:gd name="T97" fmla="*/ 2147483647 h 714"/>
                <a:gd name="T98" fmla="*/ 2147483647 w 630"/>
                <a:gd name="T99" fmla="*/ 2147483647 h 714"/>
                <a:gd name="T100" fmla="*/ 2147483647 w 630"/>
                <a:gd name="T101" fmla="*/ 2147483647 h 714"/>
                <a:gd name="T102" fmla="*/ 2147483647 w 630"/>
                <a:gd name="T103" fmla="*/ 2147483647 h 714"/>
                <a:gd name="T104" fmla="*/ 2147483647 w 630"/>
                <a:gd name="T105" fmla="*/ 2147483647 h 714"/>
                <a:gd name="T106" fmla="*/ 2147483647 w 630"/>
                <a:gd name="T107" fmla="*/ 0 h 714"/>
                <a:gd name="T108" fmla="*/ 2147483647 w 630"/>
                <a:gd name="T109" fmla="*/ 2147483647 h 714"/>
                <a:gd name="T110" fmla="*/ 2147483647 w 630"/>
                <a:gd name="T111" fmla="*/ 2147483647 h 714"/>
                <a:gd name="T112" fmla="*/ 2147483647 w 630"/>
                <a:gd name="T113" fmla="*/ 2147483647 h 714"/>
                <a:gd name="T114" fmla="*/ 2147483647 w 630"/>
                <a:gd name="T115" fmla="*/ 2147483647 h 714"/>
                <a:gd name="T116" fmla="*/ 2147483647 w 630"/>
                <a:gd name="T117" fmla="*/ 2147483647 h 71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630"/>
                <a:gd name="T178" fmla="*/ 0 h 714"/>
                <a:gd name="T179" fmla="*/ 630 w 630"/>
                <a:gd name="T180" fmla="*/ 714 h 71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630" h="714">
                  <a:moveTo>
                    <a:pt x="162" y="84"/>
                  </a:moveTo>
                  <a:lnTo>
                    <a:pt x="156" y="90"/>
                  </a:lnTo>
                  <a:lnTo>
                    <a:pt x="144" y="96"/>
                  </a:lnTo>
                  <a:lnTo>
                    <a:pt x="132" y="96"/>
                  </a:lnTo>
                  <a:lnTo>
                    <a:pt x="126" y="90"/>
                  </a:lnTo>
                  <a:lnTo>
                    <a:pt x="108" y="90"/>
                  </a:lnTo>
                  <a:lnTo>
                    <a:pt x="96" y="84"/>
                  </a:lnTo>
                  <a:lnTo>
                    <a:pt x="84" y="84"/>
                  </a:lnTo>
                  <a:lnTo>
                    <a:pt x="72" y="72"/>
                  </a:lnTo>
                  <a:lnTo>
                    <a:pt x="60" y="66"/>
                  </a:lnTo>
                  <a:lnTo>
                    <a:pt x="54" y="54"/>
                  </a:lnTo>
                  <a:lnTo>
                    <a:pt x="48" y="48"/>
                  </a:lnTo>
                  <a:lnTo>
                    <a:pt x="30" y="48"/>
                  </a:lnTo>
                  <a:lnTo>
                    <a:pt x="24" y="54"/>
                  </a:lnTo>
                  <a:lnTo>
                    <a:pt x="24" y="66"/>
                  </a:lnTo>
                  <a:lnTo>
                    <a:pt x="6" y="60"/>
                  </a:lnTo>
                  <a:lnTo>
                    <a:pt x="0" y="66"/>
                  </a:lnTo>
                  <a:lnTo>
                    <a:pt x="6" y="72"/>
                  </a:lnTo>
                  <a:lnTo>
                    <a:pt x="18" y="78"/>
                  </a:lnTo>
                  <a:lnTo>
                    <a:pt x="24" y="84"/>
                  </a:lnTo>
                  <a:lnTo>
                    <a:pt x="36" y="90"/>
                  </a:lnTo>
                  <a:lnTo>
                    <a:pt x="48" y="90"/>
                  </a:lnTo>
                  <a:lnTo>
                    <a:pt x="54" y="96"/>
                  </a:lnTo>
                  <a:lnTo>
                    <a:pt x="60" y="96"/>
                  </a:lnTo>
                  <a:lnTo>
                    <a:pt x="72" y="108"/>
                  </a:lnTo>
                  <a:lnTo>
                    <a:pt x="108" y="108"/>
                  </a:lnTo>
                  <a:lnTo>
                    <a:pt x="138" y="126"/>
                  </a:lnTo>
                  <a:lnTo>
                    <a:pt x="150" y="126"/>
                  </a:lnTo>
                  <a:lnTo>
                    <a:pt x="156" y="132"/>
                  </a:lnTo>
                  <a:lnTo>
                    <a:pt x="162" y="132"/>
                  </a:lnTo>
                  <a:lnTo>
                    <a:pt x="162" y="156"/>
                  </a:lnTo>
                  <a:lnTo>
                    <a:pt x="156" y="162"/>
                  </a:lnTo>
                  <a:lnTo>
                    <a:pt x="156" y="168"/>
                  </a:lnTo>
                  <a:lnTo>
                    <a:pt x="168" y="174"/>
                  </a:lnTo>
                  <a:lnTo>
                    <a:pt x="162" y="198"/>
                  </a:lnTo>
                  <a:lnTo>
                    <a:pt x="186" y="210"/>
                  </a:lnTo>
                  <a:lnTo>
                    <a:pt x="180" y="222"/>
                  </a:lnTo>
                  <a:lnTo>
                    <a:pt x="174" y="228"/>
                  </a:lnTo>
                  <a:lnTo>
                    <a:pt x="168" y="240"/>
                  </a:lnTo>
                  <a:lnTo>
                    <a:pt x="168" y="246"/>
                  </a:lnTo>
                  <a:lnTo>
                    <a:pt x="180" y="258"/>
                  </a:lnTo>
                  <a:lnTo>
                    <a:pt x="192" y="264"/>
                  </a:lnTo>
                  <a:lnTo>
                    <a:pt x="198" y="270"/>
                  </a:lnTo>
                  <a:lnTo>
                    <a:pt x="210" y="306"/>
                  </a:lnTo>
                  <a:lnTo>
                    <a:pt x="222" y="294"/>
                  </a:lnTo>
                  <a:lnTo>
                    <a:pt x="228" y="294"/>
                  </a:lnTo>
                  <a:lnTo>
                    <a:pt x="234" y="300"/>
                  </a:lnTo>
                  <a:lnTo>
                    <a:pt x="246" y="300"/>
                  </a:lnTo>
                  <a:lnTo>
                    <a:pt x="270" y="324"/>
                  </a:lnTo>
                  <a:lnTo>
                    <a:pt x="270" y="336"/>
                  </a:lnTo>
                  <a:lnTo>
                    <a:pt x="276" y="348"/>
                  </a:lnTo>
                  <a:lnTo>
                    <a:pt x="276" y="354"/>
                  </a:lnTo>
                  <a:lnTo>
                    <a:pt x="264" y="348"/>
                  </a:lnTo>
                  <a:lnTo>
                    <a:pt x="246" y="348"/>
                  </a:lnTo>
                  <a:lnTo>
                    <a:pt x="240" y="354"/>
                  </a:lnTo>
                  <a:lnTo>
                    <a:pt x="234" y="366"/>
                  </a:lnTo>
                  <a:lnTo>
                    <a:pt x="228" y="372"/>
                  </a:lnTo>
                  <a:lnTo>
                    <a:pt x="222" y="384"/>
                  </a:lnTo>
                  <a:lnTo>
                    <a:pt x="216" y="390"/>
                  </a:lnTo>
                  <a:lnTo>
                    <a:pt x="180" y="420"/>
                  </a:lnTo>
                  <a:lnTo>
                    <a:pt x="144" y="432"/>
                  </a:lnTo>
                  <a:lnTo>
                    <a:pt x="138" y="438"/>
                  </a:lnTo>
                  <a:lnTo>
                    <a:pt x="126" y="444"/>
                  </a:lnTo>
                  <a:lnTo>
                    <a:pt x="120" y="456"/>
                  </a:lnTo>
                  <a:lnTo>
                    <a:pt x="120" y="462"/>
                  </a:lnTo>
                  <a:lnTo>
                    <a:pt x="108" y="474"/>
                  </a:lnTo>
                  <a:lnTo>
                    <a:pt x="90" y="474"/>
                  </a:lnTo>
                  <a:lnTo>
                    <a:pt x="66" y="504"/>
                  </a:lnTo>
                  <a:lnTo>
                    <a:pt x="66" y="534"/>
                  </a:lnTo>
                  <a:lnTo>
                    <a:pt x="72" y="540"/>
                  </a:lnTo>
                  <a:lnTo>
                    <a:pt x="72" y="570"/>
                  </a:lnTo>
                  <a:lnTo>
                    <a:pt x="96" y="588"/>
                  </a:lnTo>
                  <a:lnTo>
                    <a:pt x="96" y="594"/>
                  </a:lnTo>
                  <a:lnTo>
                    <a:pt x="90" y="600"/>
                  </a:lnTo>
                  <a:lnTo>
                    <a:pt x="90" y="612"/>
                  </a:lnTo>
                  <a:lnTo>
                    <a:pt x="84" y="630"/>
                  </a:lnTo>
                  <a:lnTo>
                    <a:pt x="84" y="648"/>
                  </a:lnTo>
                  <a:lnTo>
                    <a:pt x="90" y="654"/>
                  </a:lnTo>
                  <a:lnTo>
                    <a:pt x="96" y="666"/>
                  </a:lnTo>
                  <a:lnTo>
                    <a:pt x="108" y="678"/>
                  </a:lnTo>
                  <a:lnTo>
                    <a:pt x="132" y="690"/>
                  </a:lnTo>
                  <a:lnTo>
                    <a:pt x="174" y="690"/>
                  </a:lnTo>
                  <a:lnTo>
                    <a:pt x="174" y="696"/>
                  </a:lnTo>
                  <a:lnTo>
                    <a:pt x="168" y="702"/>
                  </a:lnTo>
                  <a:lnTo>
                    <a:pt x="168" y="708"/>
                  </a:lnTo>
                  <a:lnTo>
                    <a:pt x="174" y="714"/>
                  </a:lnTo>
                  <a:lnTo>
                    <a:pt x="240" y="714"/>
                  </a:lnTo>
                  <a:lnTo>
                    <a:pt x="252" y="708"/>
                  </a:lnTo>
                  <a:lnTo>
                    <a:pt x="270" y="708"/>
                  </a:lnTo>
                  <a:lnTo>
                    <a:pt x="300" y="696"/>
                  </a:lnTo>
                  <a:lnTo>
                    <a:pt x="336" y="696"/>
                  </a:lnTo>
                  <a:lnTo>
                    <a:pt x="384" y="672"/>
                  </a:lnTo>
                  <a:lnTo>
                    <a:pt x="462" y="672"/>
                  </a:lnTo>
                  <a:lnTo>
                    <a:pt x="456" y="660"/>
                  </a:lnTo>
                  <a:lnTo>
                    <a:pt x="516" y="630"/>
                  </a:lnTo>
                  <a:lnTo>
                    <a:pt x="576" y="570"/>
                  </a:lnTo>
                  <a:lnTo>
                    <a:pt x="582" y="570"/>
                  </a:lnTo>
                  <a:lnTo>
                    <a:pt x="618" y="534"/>
                  </a:lnTo>
                  <a:lnTo>
                    <a:pt x="624" y="522"/>
                  </a:lnTo>
                  <a:lnTo>
                    <a:pt x="630" y="516"/>
                  </a:lnTo>
                  <a:lnTo>
                    <a:pt x="630" y="504"/>
                  </a:lnTo>
                  <a:lnTo>
                    <a:pt x="624" y="492"/>
                  </a:lnTo>
                  <a:lnTo>
                    <a:pt x="618" y="486"/>
                  </a:lnTo>
                  <a:lnTo>
                    <a:pt x="612" y="474"/>
                  </a:lnTo>
                  <a:lnTo>
                    <a:pt x="540" y="438"/>
                  </a:lnTo>
                  <a:lnTo>
                    <a:pt x="546" y="438"/>
                  </a:lnTo>
                  <a:lnTo>
                    <a:pt x="570" y="414"/>
                  </a:lnTo>
                  <a:lnTo>
                    <a:pt x="570" y="408"/>
                  </a:lnTo>
                  <a:lnTo>
                    <a:pt x="564" y="402"/>
                  </a:lnTo>
                  <a:lnTo>
                    <a:pt x="552" y="396"/>
                  </a:lnTo>
                  <a:lnTo>
                    <a:pt x="528" y="390"/>
                  </a:lnTo>
                  <a:lnTo>
                    <a:pt x="534" y="378"/>
                  </a:lnTo>
                  <a:lnTo>
                    <a:pt x="540" y="372"/>
                  </a:lnTo>
                  <a:lnTo>
                    <a:pt x="540" y="366"/>
                  </a:lnTo>
                  <a:lnTo>
                    <a:pt x="534" y="360"/>
                  </a:lnTo>
                  <a:lnTo>
                    <a:pt x="528" y="360"/>
                  </a:lnTo>
                  <a:lnTo>
                    <a:pt x="522" y="354"/>
                  </a:lnTo>
                  <a:lnTo>
                    <a:pt x="510" y="354"/>
                  </a:lnTo>
                  <a:lnTo>
                    <a:pt x="510" y="342"/>
                  </a:lnTo>
                  <a:lnTo>
                    <a:pt x="498" y="330"/>
                  </a:lnTo>
                  <a:lnTo>
                    <a:pt x="504" y="300"/>
                  </a:lnTo>
                  <a:lnTo>
                    <a:pt x="510" y="300"/>
                  </a:lnTo>
                  <a:lnTo>
                    <a:pt x="522" y="306"/>
                  </a:lnTo>
                  <a:lnTo>
                    <a:pt x="534" y="306"/>
                  </a:lnTo>
                  <a:lnTo>
                    <a:pt x="540" y="300"/>
                  </a:lnTo>
                  <a:lnTo>
                    <a:pt x="540" y="294"/>
                  </a:lnTo>
                  <a:lnTo>
                    <a:pt x="534" y="288"/>
                  </a:lnTo>
                  <a:lnTo>
                    <a:pt x="522" y="282"/>
                  </a:lnTo>
                  <a:lnTo>
                    <a:pt x="498" y="258"/>
                  </a:lnTo>
                  <a:lnTo>
                    <a:pt x="486" y="252"/>
                  </a:lnTo>
                  <a:lnTo>
                    <a:pt x="480" y="240"/>
                  </a:lnTo>
                  <a:lnTo>
                    <a:pt x="468" y="234"/>
                  </a:lnTo>
                  <a:lnTo>
                    <a:pt x="450" y="216"/>
                  </a:lnTo>
                  <a:lnTo>
                    <a:pt x="456" y="210"/>
                  </a:lnTo>
                  <a:lnTo>
                    <a:pt x="468" y="204"/>
                  </a:lnTo>
                  <a:lnTo>
                    <a:pt x="474" y="204"/>
                  </a:lnTo>
                  <a:lnTo>
                    <a:pt x="474" y="192"/>
                  </a:lnTo>
                  <a:lnTo>
                    <a:pt x="480" y="192"/>
                  </a:lnTo>
                  <a:lnTo>
                    <a:pt x="492" y="186"/>
                  </a:lnTo>
                  <a:lnTo>
                    <a:pt x="498" y="186"/>
                  </a:lnTo>
                  <a:lnTo>
                    <a:pt x="498" y="174"/>
                  </a:lnTo>
                  <a:lnTo>
                    <a:pt x="450" y="126"/>
                  </a:lnTo>
                  <a:lnTo>
                    <a:pt x="432" y="126"/>
                  </a:lnTo>
                  <a:lnTo>
                    <a:pt x="426" y="132"/>
                  </a:lnTo>
                  <a:lnTo>
                    <a:pt x="420" y="132"/>
                  </a:lnTo>
                  <a:lnTo>
                    <a:pt x="414" y="126"/>
                  </a:lnTo>
                  <a:lnTo>
                    <a:pt x="414" y="120"/>
                  </a:lnTo>
                  <a:lnTo>
                    <a:pt x="408" y="108"/>
                  </a:lnTo>
                  <a:lnTo>
                    <a:pt x="408" y="96"/>
                  </a:lnTo>
                  <a:lnTo>
                    <a:pt x="426" y="96"/>
                  </a:lnTo>
                  <a:lnTo>
                    <a:pt x="426" y="90"/>
                  </a:lnTo>
                  <a:lnTo>
                    <a:pt x="414" y="78"/>
                  </a:lnTo>
                  <a:lnTo>
                    <a:pt x="420" y="54"/>
                  </a:lnTo>
                  <a:lnTo>
                    <a:pt x="426" y="54"/>
                  </a:lnTo>
                  <a:lnTo>
                    <a:pt x="426" y="60"/>
                  </a:lnTo>
                  <a:lnTo>
                    <a:pt x="432" y="60"/>
                  </a:lnTo>
                  <a:lnTo>
                    <a:pt x="432" y="42"/>
                  </a:lnTo>
                  <a:lnTo>
                    <a:pt x="426" y="30"/>
                  </a:lnTo>
                  <a:lnTo>
                    <a:pt x="414" y="18"/>
                  </a:lnTo>
                  <a:lnTo>
                    <a:pt x="408" y="18"/>
                  </a:lnTo>
                  <a:lnTo>
                    <a:pt x="372" y="12"/>
                  </a:lnTo>
                  <a:lnTo>
                    <a:pt x="372" y="0"/>
                  </a:lnTo>
                  <a:lnTo>
                    <a:pt x="336" y="0"/>
                  </a:lnTo>
                  <a:lnTo>
                    <a:pt x="324" y="6"/>
                  </a:lnTo>
                  <a:lnTo>
                    <a:pt x="294" y="6"/>
                  </a:lnTo>
                  <a:lnTo>
                    <a:pt x="282" y="12"/>
                  </a:lnTo>
                  <a:lnTo>
                    <a:pt x="276" y="12"/>
                  </a:lnTo>
                  <a:lnTo>
                    <a:pt x="264" y="18"/>
                  </a:lnTo>
                  <a:lnTo>
                    <a:pt x="264" y="30"/>
                  </a:lnTo>
                  <a:lnTo>
                    <a:pt x="258" y="36"/>
                  </a:lnTo>
                  <a:lnTo>
                    <a:pt x="258" y="72"/>
                  </a:lnTo>
                  <a:lnTo>
                    <a:pt x="234" y="72"/>
                  </a:lnTo>
                  <a:lnTo>
                    <a:pt x="234" y="78"/>
                  </a:lnTo>
                  <a:lnTo>
                    <a:pt x="228" y="84"/>
                  </a:lnTo>
                  <a:lnTo>
                    <a:pt x="228" y="96"/>
                  </a:lnTo>
                  <a:lnTo>
                    <a:pt x="210" y="96"/>
                  </a:lnTo>
                  <a:lnTo>
                    <a:pt x="204" y="90"/>
                  </a:lnTo>
                  <a:lnTo>
                    <a:pt x="192" y="84"/>
                  </a:lnTo>
                  <a:lnTo>
                    <a:pt x="162" y="84"/>
                  </a:lnTo>
                  <a:close/>
                </a:path>
              </a:pathLst>
            </a:custGeom>
            <a:solidFill>
              <a:srgbClr val="6BBA56"/>
            </a:solidFill>
            <a:ln w="635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54" name="Estonia" descr="© INSCALE GmbH, 05.05.2010&#10;http://www.presentationload.com/">
              <a:extLst>
                <a:ext uri="{FF2B5EF4-FFF2-40B4-BE49-F238E27FC236}">
                  <a16:creationId xmlns:a16="http://schemas.microsoft.com/office/drawing/2014/main" id="{5D250338-74B2-4692-940F-180E5DCA9D23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6165906" y="2389558"/>
              <a:ext cx="154052" cy="69879"/>
            </a:xfrm>
            <a:custGeom>
              <a:avLst/>
              <a:gdLst>
                <a:gd name="T0" fmla="*/ 2147483647 w 348"/>
                <a:gd name="T1" fmla="*/ 2147483647 h 156"/>
                <a:gd name="T2" fmla="*/ 2147483647 w 348"/>
                <a:gd name="T3" fmla="*/ 2147483647 h 156"/>
                <a:gd name="T4" fmla="*/ 2147483647 w 348"/>
                <a:gd name="T5" fmla="*/ 2147483647 h 156"/>
                <a:gd name="T6" fmla="*/ 2147483647 w 348"/>
                <a:gd name="T7" fmla="*/ 2147483647 h 156"/>
                <a:gd name="T8" fmla="*/ 2147483647 w 348"/>
                <a:gd name="T9" fmla="*/ 2147483647 h 156"/>
                <a:gd name="T10" fmla="*/ 2147483647 w 348"/>
                <a:gd name="T11" fmla="*/ 2147483647 h 156"/>
                <a:gd name="T12" fmla="*/ 2147483647 w 348"/>
                <a:gd name="T13" fmla="*/ 2147483647 h 156"/>
                <a:gd name="T14" fmla="*/ 2147483647 w 348"/>
                <a:gd name="T15" fmla="*/ 0 h 156"/>
                <a:gd name="T16" fmla="*/ 2147483647 w 348"/>
                <a:gd name="T17" fmla="*/ 2147483647 h 156"/>
                <a:gd name="T18" fmla="*/ 2147483647 w 348"/>
                <a:gd name="T19" fmla="*/ 2147483647 h 156"/>
                <a:gd name="T20" fmla="*/ 2147483647 w 348"/>
                <a:gd name="T21" fmla="*/ 2147483647 h 156"/>
                <a:gd name="T22" fmla="*/ 2147483647 w 348"/>
                <a:gd name="T23" fmla="*/ 2147483647 h 156"/>
                <a:gd name="T24" fmla="*/ 2147483647 w 348"/>
                <a:gd name="T25" fmla="*/ 2147483647 h 156"/>
                <a:gd name="T26" fmla="*/ 2147483647 w 348"/>
                <a:gd name="T27" fmla="*/ 2147483647 h 156"/>
                <a:gd name="T28" fmla="*/ 2147483647 w 348"/>
                <a:gd name="T29" fmla="*/ 2147483647 h 156"/>
                <a:gd name="T30" fmla="*/ 2147483647 w 348"/>
                <a:gd name="T31" fmla="*/ 2147483647 h 156"/>
                <a:gd name="T32" fmla="*/ 2147483647 w 348"/>
                <a:gd name="T33" fmla="*/ 2147483647 h 156"/>
                <a:gd name="T34" fmla="*/ 2147483647 w 348"/>
                <a:gd name="T35" fmla="*/ 2147483647 h 156"/>
                <a:gd name="T36" fmla="*/ 2147483647 w 348"/>
                <a:gd name="T37" fmla="*/ 2147483647 h 156"/>
                <a:gd name="T38" fmla="*/ 2147483647 w 348"/>
                <a:gd name="T39" fmla="*/ 2147483647 h 156"/>
                <a:gd name="T40" fmla="*/ 2147483647 w 348"/>
                <a:gd name="T41" fmla="*/ 2147483647 h 156"/>
                <a:gd name="T42" fmla="*/ 2147483647 w 348"/>
                <a:gd name="T43" fmla="*/ 2147483647 h 156"/>
                <a:gd name="T44" fmla="*/ 2147483647 w 348"/>
                <a:gd name="T45" fmla="*/ 2147483647 h 156"/>
                <a:gd name="T46" fmla="*/ 2147483647 w 348"/>
                <a:gd name="T47" fmla="*/ 2147483647 h 156"/>
                <a:gd name="T48" fmla="*/ 0 w 348"/>
                <a:gd name="T49" fmla="*/ 2147483647 h 156"/>
                <a:gd name="T50" fmla="*/ 2147483647 w 348"/>
                <a:gd name="T51" fmla="*/ 2147483647 h 156"/>
                <a:gd name="T52" fmla="*/ 2147483647 w 348"/>
                <a:gd name="T53" fmla="*/ 2147483647 h 156"/>
                <a:gd name="T54" fmla="*/ 2147483647 w 348"/>
                <a:gd name="T55" fmla="*/ 2147483647 h 156"/>
                <a:gd name="T56" fmla="*/ 2147483647 w 348"/>
                <a:gd name="T57" fmla="*/ 2147483647 h 156"/>
                <a:gd name="T58" fmla="*/ 2147483647 w 348"/>
                <a:gd name="T59" fmla="*/ 2147483647 h 156"/>
                <a:gd name="T60" fmla="*/ 2147483647 w 348"/>
                <a:gd name="T61" fmla="*/ 2147483647 h 156"/>
                <a:gd name="T62" fmla="*/ 2147483647 w 348"/>
                <a:gd name="T63" fmla="*/ 2147483647 h 156"/>
                <a:gd name="T64" fmla="*/ 2147483647 w 348"/>
                <a:gd name="T65" fmla="*/ 2147483647 h 156"/>
                <a:gd name="T66" fmla="*/ 2147483647 w 348"/>
                <a:gd name="T67" fmla="*/ 2147483647 h 156"/>
                <a:gd name="T68" fmla="*/ 2147483647 w 348"/>
                <a:gd name="T69" fmla="*/ 2147483647 h 156"/>
                <a:gd name="T70" fmla="*/ 2147483647 w 348"/>
                <a:gd name="T71" fmla="*/ 2147483647 h 15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48"/>
                <a:gd name="T109" fmla="*/ 0 h 156"/>
                <a:gd name="T110" fmla="*/ 348 w 348"/>
                <a:gd name="T111" fmla="*/ 156 h 15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48" h="156">
                  <a:moveTo>
                    <a:pt x="336" y="114"/>
                  </a:moveTo>
                  <a:lnTo>
                    <a:pt x="324" y="108"/>
                  </a:lnTo>
                  <a:lnTo>
                    <a:pt x="336" y="84"/>
                  </a:lnTo>
                  <a:lnTo>
                    <a:pt x="318" y="78"/>
                  </a:lnTo>
                  <a:lnTo>
                    <a:pt x="318" y="60"/>
                  </a:lnTo>
                  <a:lnTo>
                    <a:pt x="330" y="48"/>
                  </a:lnTo>
                  <a:lnTo>
                    <a:pt x="336" y="48"/>
                  </a:lnTo>
                  <a:lnTo>
                    <a:pt x="342" y="42"/>
                  </a:lnTo>
                  <a:lnTo>
                    <a:pt x="336" y="30"/>
                  </a:lnTo>
                  <a:lnTo>
                    <a:pt x="342" y="18"/>
                  </a:lnTo>
                  <a:lnTo>
                    <a:pt x="330" y="12"/>
                  </a:lnTo>
                  <a:lnTo>
                    <a:pt x="312" y="12"/>
                  </a:lnTo>
                  <a:lnTo>
                    <a:pt x="294" y="6"/>
                  </a:lnTo>
                  <a:lnTo>
                    <a:pt x="276" y="6"/>
                  </a:lnTo>
                  <a:lnTo>
                    <a:pt x="264" y="0"/>
                  </a:lnTo>
                  <a:lnTo>
                    <a:pt x="204" y="0"/>
                  </a:lnTo>
                  <a:lnTo>
                    <a:pt x="192" y="6"/>
                  </a:lnTo>
                  <a:lnTo>
                    <a:pt x="156" y="6"/>
                  </a:lnTo>
                  <a:lnTo>
                    <a:pt x="150" y="12"/>
                  </a:lnTo>
                  <a:lnTo>
                    <a:pt x="126" y="24"/>
                  </a:lnTo>
                  <a:lnTo>
                    <a:pt x="108" y="30"/>
                  </a:lnTo>
                  <a:lnTo>
                    <a:pt x="96" y="36"/>
                  </a:lnTo>
                  <a:lnTo>
                    <a:pt x="90" y="36"/>
                  </a:lnTo>
                  <a:lnTo>
                    <a:pt x="84" y="42"/>
                  </a:lnTo>
                  <a:lnTo>
                    <a:pt x="84" y="48"/>
                  </a:lnTo>
                  <a:lnTo>
                    <a:pt x="90" y="60"/>
                  </a:lnTo>
                  <a:lnTo>
                    <a:pt x="90" y="72"/>
                  </a:lnTo>
                  <a:lnTo>
                    <a:pt x="96" y="78"/>
                  </a:lnTo>
                  <a:lnTo>
                    <a:pt x="96" y="84"/>
                  </a:lnTo>
                  <a:lnTo>
                    <a:pt x="150" y="90"/>
                  </a:lnTo>
                  <a:lnTo>
                    <a:pt x="138" y="126"/>
                  </a:lnTo>
                  <a:lnTo>
                    <a:pt x="150" y="126"/>
                  </a:lnTo>
                  <a:lnTo>
                    <a:pt x="180" y="114"/>
                  </a:lnTo>
                  <a:lnTo>
                    <a:pt x="210" y="114"/>
                  </a:lnTo>
                  <a:lnTo>
                    <a:pt x="234" y="126"/>
                  </a:lnTo>
                  <a:lnTo>
                    <a:pt x="240" y="132"/>
                  </a:lnTo>
                  <a:lnTo>
                    <a:pt x="252" y="138"/>
                  </a:lnTo>
                  <a:lnTo>
                    <a:pt x="270" y="156"/>
                  </a:lnTo>
                  <a:lnTo>
                    <a:pt x="288" y="156"/>
                  </a:lnTo>
                  <a:lnTo>
                    <a:pt x="294" y="150"/>
                  </a:lnTo>
                  <a:lnTo>
                    <a:pt x="312" y="150"/>
                  </a:lnTo>
                  <a:lnTo>
                    <a:pt x="318" y="156"/>
                  </a:lnTo>
                  <a:lnTo>
                    <a:pt x="330" y="156"/>
                  </a:lnTo>
                  <a:lnTo>
                    <a:pt x="330" y="144"/>
                  </a:lnTo>
                  <a:lnTo>
                    <a:pt x="348" y="132"/>
                  </a:lnTo>
                  <a:lnTo>
                    <a:pt x="336" y="114"/>
                  </a:lnTo>
                  <a:close/>
                  <a:moveTo>
                    <a:pt x="36" y="78"/>
                  </a:moveTo>
                  <a:lnTo>
                    <a:pt x="6" y="78"/>
                  </a:lnTo>
                  <a:lnTo>
                    <a:pt x="0" y="84"/>
                  </a:lnTo>
                  <a:lnTo>
                    <a:pt x="0" y="102"/>
                  </a:lnTo>
                  <a:lnTo>
                    <a:pt x="6" y="108"/>
                  </a:lnTo>
                  <a:lnTo>
                    <a:pt x="18" y="132"/>
                  </a:lnTo>
                  <a:lnTo>
                    <a:pt x="24" y="126"/>
                  </a:lnTo>
                  <a:lnTo>
                    <a:pt x="30" y="114"/>
                  </a:lnTo>
                  <a:lnTo>
                    <a:pt x="42" y="108"/>
                  </a:lnTo>
                  <a:lnTo>
                    <a:pt x="54" y="108"/>
                  </a:lnTo>
                  <a:lnTo>
                    <a:pt x="60" y="102"/>
                  </a:lnTo>
                  <a:lnTo>
                    <a:pt x="72" y="96"/>
                  </a:lnTo>
                  <a:lnTo>
                    <a:pt x="78" y="90"/>
                  </a:lnTo>
                  <a:lnTo>
                    <a:pt x="72" y="72"/>
                  </a:lnTo>
                  <a:lnTo>
                    <a:pt x="36" y="78"/>
                  </a:lnTo>
                  <a:close/>
                  <a:moveTo>
                    <a:pt x="36" y="66"/>
                  </a:moveTo>
                  <a:lnTo>
                    <a:pt x="48" y="66"/>
                  </a:lnTo>
                  <a:lnTo>
                    <a:pt x="54" y="54"/>
                  </a:lnTo>
                  <a:lnTo>
                    <a:pt x="60" y="48"/>
                  </a:lnTo>
                  <a:lnTo>
                    <a:pt x="60" y="42"/>
                  </a:lnTo>
                  <a:lnTo>
                    <a:pt x="54" y="36"/>
                  </a:lnTo>
                  <a:lnTo>
                    <a:pt x="48" y="36"/>
                  </a:lnTo>
                  <a:lnTo>
                    <a:pt x="36" y="42"/>
                  </a:lnTo>
                  <a:lnTo>
                    <a:pt x="30" y="48"/>
                  </a:lnTo>
                  <a:lnTo>
                    <a:pt x="24" y="60"/>
                  </a:lnTo>
                  <a:lnTo>
                    <a:pt x="30" y="66"/>
                  </a:lnTo>
                  <a:lnTo>
                    <a:pt x="36" y="66"/>
                  </a:lnTo>
                  <a:close/>
                </a:path>
              </a:pathLst>
            </a:custGeom>
            <a:solidFill>
              <a:srgbClr val="6BBA56"/>
            </a:solidFill>
            <a:ln w="635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55" name="Denmark" descr="© INSCALE GmbH, 05.05.2010&#10;http://www.presentationload.com/">
              <a:extLst>
                <a:ext uri="{FF2B5EF4-FFF2-40B4-BE49-F238E27FC236}">
                  <a16:creationId xmlns:a16="http://schemas.microsoft.com/office/drawing/2014/main" id="{EEFEB9C2-FF0B-4369-9CA9-AD59BBC26DE7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5813336" y="2456260"/>
              <a:ext cx="122289" cy="106406"/>
            </a:xfrm>
            <a:custGeom>
              <a:avLst/>
              <a:gdLst>
                <a:gd name="T0" fmla="*/ 2147483647 w 71"/>
                <a:gd name="T1" fmla="*/ 2147483647 h 60"/>
                <a:gd name="T2" fmla="*/ 2147483647 w 71"/>
                <a:gd name="T3" fmla="*/ 2147483647 h 60"/>
                <a:gd name="T4" fmla="*/ 2147483647 w 71"/>
                <a:gd name="T5" fmla="*/ 2147483647 h 60"/>
                <a:gd name="T6" fmla="*/ 2147483647 w 71"/>
                <a:gd name="T7" fmla="*/ 2147483647 h 60"/>
                <a:gd name="T8" fmla="*/ 2147483647 w 71"/>
                <a:gd name="T9" fmla="*/ 2147483647 h 60"/>
                <a:gd name="T10" fmla="*/ 2147483647 w 71"/>
                <a:gd name="T11" fmla="*/ 2147483647 h 60"/>
                <a:gd name="T12" fmla="*/ 2147483647 w 71"/>
                <a:gd name="T13" fmla="*/ 2147483647 h 60"/>
                <a:gd name="T14" fmla="*/ 2147483647 w 71"/>
                <a:gd name="T15" fmla="*/ 2147483647 h 60"/>
                <a:gd name="T16" fmla="*/ 2147483647 w 71"/>
                <a:gd name="T17" fmla="*/ 2147483647 h 60"/>
                <a:gd name="T18" fmla="*/ 2147483647 w 71"/>
                <a:gd name="T19" fmla="*/ 2147483647 h 60"/>
                <a:gd name="T20" fmla="*/ 2147483647 w 71"/>
                <a:gd name="T21" fmla="*/ 2147483647 h 60"/>
                <a:gd name="T22" fmla="*/ 2147483647 w 71"/>
                <a:gd name="T23" fmla="*/ 2147483647 h 60"/>
                <a:gd name="T24" fmla="*/ 2147483647 w 71"/>
                <a:gd name="T25" fmla="*/ 2147483647 h 60"/>
                <a:gd name="T26" fmla="*/ 2147483647 w 71"/>
                <a:gd name="T27" fmla="*/ 2147483647 h 60"/>
                <a:gd name="T28" fmla="*/ 2147483647 w 71"/>
                <a:gd name="T29" fmla="*/ 2147483647 h 60"/>
                <a:gd name="T30" fmla="*/ 2147483647 w 71"/>
                <a:gd name="T31" fmla="*/ 2147483647 h 60"/>
                <a:gd name="T32" fmla="*/ 2147483647 w 71"/>
                <a:gd name="T33" fmla="*/ 2147483647 h 60"/>
                <a:gd name="T34" fmla="*/ 2147483647 w 71"/>
                <a:gd name="T35" fmla="*/ 2147483647 h 60"/>
                <a:gd name="T36" fmla="*/ 2147483647 w 71"/>
                <a:gd name="T37" fmla="*/ 2147483647 h 60"/>
                <a:gd name="T38" fmla="*/ 2147483647 w 71"/>
                <a:gd name="T39" fmla="*/ 2147483647 h 60"/>
                <a:gd name="T40" fmla="*/ 2147483647 w 71"/>
                <a:gd name="T41" fmla="*/ 2147483647 h 60"/>
                <a:gd name="T42" fmla="*/ 2147483647 w 71"/>
                <a:gd name="T43" fmla="*/ 2147483647 h 60"/>
                <a:gd name="T44" fmla="*/ 2147483647 w 71"/>
                <a:gd name="T45" fmla="*/ 2147483647 h 60"/>
                <a:gd name="T46" fmla="*/ 2147483647 w 71"/>
                <a:gd name="T47" fmla="*/ 2147483647 h 60"/>
                <a:gd name="T48" fmla="*/ 2147483647 w 71"/>
                <a:gd name="T49" fmla="*/ 2147483647 h 60"/>
                <a:gd name="T50" fmla="*/ 2147483647 w 71"/>
                <a:gd name="T51" fmla="*/ 2147483647 h 60"/>
                <a:gd name="T52" fmla="*/ 2147483647 w 71"/>
                <a:gd name="T53" fmla="*/ 2147483647 h 60"/>
                <a:gd name="T54" fmla="*/ 2147483647 w 71"/>
                <a:gd name="T55" fmla="*/ 2147483647 h 60"/>
                <a:gd name="T56" fmla="*/ 2147483647 w 71"/>
                <a:gd name="T57" fmla="*/ 2147483647 h 60"/>
                <a:gd name="T58" fmla="*/ 2147483647 w 71"/>
                <a:gd name="T59" fmla="*/ 2147483647 h 60"/>
                <a:gd name="T60" fmla="*/ 2147483647 w 71"/>
                <a:gd name="T61" fmla="*/ 2147483647 h 60"/>
                <a:gd name="T62" fmla="*/ 2147483647 w 71"/>
                <a:gd name="T63" fmla="*/ 0 h 60"/>
                <a:gd name="T64" fmla="*/ 2147483647 w 71"/>
                <a:gd name="T65" fmla="*/ 2147483647 h 60"/>
                <a:gd name="T66" fmla="*/ 2147483647 w 71"/>
                <a:gd name="T67" fmla="*/ 2147483647 h 60"/>
                <a:gd name="T68" fmla="*/ 2147483647 w 71"/>
                <a:gd name="T69" fmla="*/ 2147483647 h 60"/>
                <a:gd name="T70" fmla="*/ 2147483647 w 71"/>
                <a:gd name="T71" fmla="*/ 2147483647 h 60"/>
                <a:gd name="T72" fmla="*/ 2147483647 w 71"/>
                <a:gd name="T73" fmla="*/ 2147483647 h 60"/>
                <a:gd name="T74" fmla="*/ 2147483647 w 71"/>
                <a:gd name="T75" fmla="*/ 2147483647 h 60"/>
                <a:gd name="T76" fmla="*/ 2147483647 w 71"/>
                <a:gd name="T77" fmla="*/ 2147483647 h 60"/>
                <a:gd name="T78" fmla="*/ 2147483647 w 71"/>
                <a:gd name="T79" fmla="*/ 2147483647 h 60"/>
                <a:gd name="T80" fmla="*/ 2147483647 w 71"/>
                <a:gd name="T81" fmla="*/ 2147483647 h 60"/>
                <a:gd name="T82" fmla="*/ 0 w 71"/>
                <a:gd name="T83" fmla="*/ 2147483647 h 60"/>
                <a:gd name="T84" fmla="*/ 0 w 71"/>
                <a:gd name="T85" fmla="*/ 2147483647 h 60"/>
                <a:gd name="T86" fmla="*/ 2147483647 w 71"/>
                <a:gd name="T87" fmla="*/ 2147483647 h 60"/>
                <a:gd name="T88" fmla="*/ 2147483647 w 71"/>
                <a:gd name="T89" fmla="*/ 2147483647 h 60"/>
                <a:gd name="T90" fmla="*/ 2147483647 w 71"/>
                <a:gd name="T91" fmla="*/ 2147483647 h 60"/>
                <a:gd name="T92" fmla="*/ 2147483647 w 71"/>
                <a:gd name="T93" fmla="*/ 2147483647 h 60"/>
                <a:gd name="T94" fmla="*/ 2147483647 w 71"/>
                <a:gd name="T95" fmla="*/ 2147483647 h 60"/>
                <a:gd name="T96" fmla="*/ 2147483647 w 71"/>
                <a:gd name="T97" fmla="*/ 2147483647 h 60"/>
                <a:gd name="T98" fmla="*/ 2147483647 w 71"/>
                <a:gd name="T99" fmla="*/ 2147483647 h 60"/>
                <a:gd name="T100" fmla="*/ 2147483647 w 71"/>
                <a:gd name="T101" fmla="*/ 2147483647 h 60"/>
                <a:gd name="T102" fmla="*/ 2147483647 w 71"/>
                <a:gd name="T103" fmla="*/ 2147483647 h 60"/>
                <a:gd name="T104" fmla="*/ 2147483647 w 71"/>
                <a:gd name="T105" fmla="*/ 2147483647 h 60"/>
                <a:gd name="T106" fmla="*/ 2147483647 w 71"/>
                <a:gd name="T107" fmla="*/ 2147483647 h 60"/>
                <a:gd name="T108" fmla="*/ 2147483647 w 71"/>
                <a:gd name="T109" fmla="*/ 2147483647 h 60"/>
                <a:gd name="T110" fmla="*/ 2147483647 w 71"/>
                <a:gd name="T111" fmla="*/ 2147483647 h 60"/>
                <a:gd name="T112" fmla="*/ 2147483647 w 71"/>
                <a:gd name="T113" fmla="*/ 2147483647 h 60"/>
                <a:gd name="T114" fmla="*/ 2147483647 w 71"/>
                <a:gd name="T115" fmla="*/ 2147483647 h 60"/>
                <a:gd name="T116" fmla="*/ 2147483647 w 71"/>
                <a:gd name="T117" fmla="*/ 2147483647 h 60"/>
                <a:gd name="T118" fmla="*/ 2147483647 w 71"/>
                <a:gd name="T119" fmla="*/ 2147483647 h 60"/>
                <a:gd name="T120" fmla="*/ 2147483647 w 71"/>
                <a:gd name="T121" fmla="*/ 2147483647 h 6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71"/>
                <a:gd name="T184" fmla="*/ 0 h 60"/>
                <a:gd name="T185" fmla="*/ 71 w 71"/>
                <a:gd name="T186" fmla="*/ 60 h 60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71" h="60">
                  <a:moveTo>
                    <a:pt x="62" y="48"/>
                  </a:moveTo>
                  <a:lnTo>
                    <a:pt x="67" y="46"/>
                  </a:lnTo>
                  <a:lnTo>
                    <a:pt x="69" y="46"/>
                  </a:lnTo>
                  <a:lnTo>
                    <a:pt x="69" y="43"/>
                  </a:lnTo>
                  <a:lnTo>
                    <a:pt x="67" y="43"/>
                  </a:lnTo>
                  <a:lnTo>
                    <a:pt x="62" y="41"/>
                  </a:lnTo>
                  <a:lnTo>
                    <a:pt x="62" y="38"/>
                  </a:lnTo>
                  <a:lnTo>
                    <a:pt x="64" y="38"/>
                  </a:lnTo>
                  <a:lnTo>
                    <a:pt x="64" y="36"/>
                  </a:lnTo>
                  <a:lnTo>
                    <a:pt x="67" y="34"/>
                  </a:lnTo>
                  <a:lnTo>
                    <a:pt x="67" y="29"/>
                  </a:lnTo>
                  <a:lnTo>
                    <a:pt x="64" y="29"/>
                  </a:lnTo>
                  <a:lnTo>
                    <a:pt x="62" y="29"/>
                  </a:lnTo>
                  <a:lnTo>
                    <a:pt x="60" y="31"/>
                  </a:lnTo>
                  <a:lnTo>
                    <a:pt x="60" y="34"/>
                  </a:lnTo>
                  <a:lnTo>
                    <a:pt x="57" y="36"/>
                  </a:lnTo>
                  <a:lnTo>
                    <a:pt x="57" y="34"/>
                  </a:lnTo>
                  <a:lnTo>
                    <a:pt x="55" y="31"/>
                  </a:lnTo>
                  <a:lnTo>
                    <a:pt x="52" y="34"/>
                  </a:lnTo>
                  <a:lnTo>
                    <a:pt x="45" y="38"/>
                  </a:lnTo>
                  <a:lnTo>
                    <a:pt x="48" y="38"/>
                  </a:lnTo>
                  <a:lnTo>
                    <a:pt x="50" y="41"/>
                  </a:lnTo>
                  <a:lnTo>
                    <a:pt x="50" y="43"/>
                  </a:lnTo>
                  <a:lnTo>
                    <a:pt x="50" y="46"/>
                  </a:lnTo>
                  <a:lnTo>
                    <a:pt x="50" y="48"/>
                  </a:lnTo>
                  <a:lnTo>
                    <a:pt x="48" y="48"/>
                  </a:lnTo>
                  <a:lnTo>
                    <a:pt x="50" y="48"/>
                  </a:lnTo>
                  <a:lnTo>
                    <a:pt x="50" y="50"/>
                  </a:lnTo>
                  <a:lnTo>
                    <a:pt x="55" y="50"/>
                  </a:lnTo>
                  <a:lnTo>
                    <a:pt x="55" y="48"/>
                  </a:lnTo>
                  <a:lnTo>
                    <a:pt x="57" y="48"/>
                  </a:lnTo>
                  <a:lnTo>
                    <a:pt x="57" y="50"/>
                  </a:lnTo>
                  <a:lnTo>
                    <a:pt x="60" y="53"/>
                  </a:lnTo>
                  <a:lnTo>
                    <a:pt x="60" y="55"/>
                  </a:lnTo>
                  <a:lnTo>
                    <a:pt x="62" y="55"/>
                  </a:lnTo>
                  <a:lnTo>
                    <a:pt x="62" y="53"/>
                  </a:lnTo>
                  <a:lnTo>
                    <a:pt x="62" y="48"/>
                  </a:lnTo>
                  <a:close/>
                  <a:moveTo>
                    <a:pt x="71" y="53"/>
                  </a:moveTo>
                  <a:lnTo>
                    <a:pt x="62" y="55"/>
                  </a:lnTo>
                  <a:lnTo>
                    <a:pt x="60" y="58"/>
                  </a:lnTo>
                  <a:lnTo>
                    <a:pt x="57" y="58"/>
                  </a:lnTo>
                  <a:lnTo>
                    <a:pt x="57" y="55"/>
                  </a:lnTo>
                  <a:lnTo>
                    <a:pt x="55" y="55"/>
                  </a:lnTo>
                  <a:lnTo>
                    <a:pt x="50" y="53"/>
                  </a:lnTo>
                  <a:lnTo>
                    <a:pt x="45" y="53"/>
                  </a:lnTo>
                  <a:lnTo>
                    <a:pt x="45" y="58"/>
                  </a:lnTo>
                  <a:lnTo>
                    <a:pt x="50" y="58"/>
                  </a:lnTo>
                  <a:lnTo>
                    <a:pt x="52" y="58"/>
                  </a:lnTo>
                  <a:lnTo>
                    <a:pt x="55" y="60"/>
                  </a:lnTo>
                  <a:lnTo>
                    <a:pt x="57" y="60"/>
                  </a:lnTo>
                  <a:lnTo>
                    <a:pt x="60" y="60"/>
                  </a:lnTo>
                  <a:lnTo>
                    <a:pt x="62" y="60"/>
                  </a:lnTo>
                  <a:lnTo>
                    <a:pt x="69" y="58"/>
                  </a:lnTo>
                  <a:lnTo>
                    <a:pt x="71" y="58"/>
                  </a:lnTo>
                  <a:lnTo>
                    <a:pt x="71" y="53"/>
                  </a:lnTo>
                  <a:close/>
                  <a:moveTo>
                    <a:pt x="31" y="12"/>
                  </a:moveTo>
                  <a:lnTo>
                    <a:pt x="36" y="7"/>
                  </a:lnTo>
                  <a:lnTo>
                    <a:pt x="36" y="3"/>
                  </a:lnTo>
                  <a:lnTo>
                    <a:pt x="36" y="0"/>
                  </a:lnTo>
                  <a:lnTo>
                    <a:pt x="26" y="0"/>
                  </a:lnTo>
                  <a:lnTo>
                    <a:pt x="26" y="3"/>
                  </a:lnTo>
                  <a:lnTo>
                    <a:pt x="21" y="7"/>
                  </a:lnTo>
                  <a:lnTo>
                    <a:pt x="21" y="10"/>
                  </a:lnTo>
                  <a:lnTo>
                    <a:pt x="19" y="10"/>
                  </a:lnTo>
                  <a:lnTo>
                    <a:pt x="19" y="19"/>
                  </a:lnTo>
                  <a:lnTo>
                    <a:pt x="14" y="14"/>
                  </a:lnTo>
                  <a:lnTo>
                    <a:pt x="12" y="7"/>
                  </a:lnTo>
                  <a:lnTo>
                    <a:pt x="7" y="10"/>
                  </a:lnTo>
                  <a:lnTo>
                    <a:pt x="5" y="10"/>
                  </a:lnTo>
                  <a:lnTo>
                    <a:pt x="5" y="12"/>
                  </a:lnTo>
                  <a:lnTo>
                    <a:pt x="5" y="14"/>
                  </a:lnTo>
                  <a:lnTo>
                    <a:pt x="7" y="14"/>
                  </a:lnTo>
                  <a:lnTo>
                    <a:pt x="12" y="19"/>
                  </a:lnTo>
                  <a:lnTo>
                    <a:pt x="12" y="22"/>
                  </a:lnTo>
                  <a:lnTo>
                    <a:pt x="5" y="19"/>
                  </a:lnTo>
                  <a:lnTo>
                    <a:pt x="2" y="24"/>
                  </a:lnTo>
                  <a:lnTo>
                    <a:pt x="0" y="24"/>
                  </a:lnTo>
                  <a:lnTo>
                    <a:pt x="0" y="29"/>
                  </a:lnTo>
                  <a:lnTo>
                    <a:pt x="0" y="31"/>
                  </a:lnTo>
                  <a:lnTo>
                    <a:pt x="5" y="34"/>
                  </a:lnTo>
                  <a:lnTo>
                    <a:pt x="7" y="34"/>
                  </a:lnTo>
                  <a:lnTo>
                    <a:pt x="2" y="38"/>
                  </a:lnTo>
                  <a:lnTo>
                    <a:pt x="2" y="41"/>
                  </a:lnTo>
                  <a:lnTo>
                    <a:pt x="5" y="43"/>
                  </a:lnTo>
                  <a:lnTo>
                    <a:pt x="7" y="43"/>
                  </a:lnTo>
                  <a:lnTo>
                    <a:pt x="7" y="48"/>
                  </a:lnTo>
                  <a:lnTo>
                    <a:pt x="5" y="53"/>
                  </a:lnTo>
                  <a:lnTo>
                    <a:pt x="7" y="53"/>
                  </a:lnTo>
                  <a:lnTo>
                    <a:pt x="17" y="53"/>
                  </a:lnTo>
                  <a:lnTo>
                    <a:pt x="17" y="55"/>
                  </a:lnTo>
                  <a:lnTo>
                    <a:pt x="24" y="55"/>
                  </a:lnTo>
                  <a:lnTo>
                    <a:pt x="26" y="58"/>
                  </a:lnTo>
                  <a:lnTo>
                    <a:pt x="26" y="55"/>
                  </a:lnTo>
                  <a:lnTo>
                    <a:pt x="24" y="53"/>
                  </a:lnTo>
                  <a:lnTo>
                    <a:pt x="24" y="48"/>
                  </a:lnTo>
                  <a:lnTo>
                    <a:pt x="26" y="43"/>
                  </a:lnTo>
                  <a:lnTo>
                    <a:pt x="24" y="41"/>
                  </a:lnTo>
                  <a:lnTo>
                    <a:pt x="24" y="38"/>
                  </a:lnTo>
                  <a:lnTo>
                    <a:pt x="21" y="38"/>
                  </a:lnTo>
                  <a:lnTo>
                    <a:pt x="24" y="38"/>
                  </a:lnTo>
                  <a:lnTo>
                    <a:pt x="31" y="34"/>
                  </a:lnTo>
                  <a:lnTo>
                    <a:pt x="33" y="26"/>
                  </a:lnTo>
                  <a:lnTo>
                    <a:pt x="38" y="26"/>
                  </a:lnTo>
                  <a:lnTo>
                    <a:pt x="41" y="19"/>
                  </a:lnTo>
                  <a:lnTo>
                    <a:pt x="31" y="19"/>
                  </a:lnTo>
                  <a:lnTo>
                    <a:pt x="31" y="12"/>
                  </a:lnTo>
                  <a:close/>
                  <a:moveTo>
                    <a:pt x="29" y="38"/>
                  </a:moveTo>
                  <a:lnTo>
                    <a:pt x="31" y="48"/>
                  </a:lnTo>
                  <a:lnTo>
                    <a:pt x="36" y="53"/>
                  </a:lnTo>
                  <a:lnTo>
                    <a:pt x="38" y="46"/>
                  </a:lnTo>
                  <a:lnTo>
                    <a:pt x="33" y="41"/>
                  </a:lnTo>
                  <a:lnTo>
                    <a:pt x="29" y="38"/>
                  </a:lnTo>
                  <a:close/>
                </a:path>
              </a:pathLst>
            </a:custGeom>
            <a:solidFill>
              <a:srgbClr val="6BBA56"/>
            </a:solidFill>
            <a:ln w="952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56" name="Netherlands" descr="© INSCALE GmbH, 05.05.2010&#10;http://www.presentationload.com/">
              <a:extLst>
                <a:ext uri="{FF2B5EF4-FFF2-40B4-BE49-F238E27FC236}">
                  <a16:creationId xmlns:a16="http://schemas.microsoft.com/office/drawing/2014/main" id="{0E6690BE-2B6F-4993-A8EB-3F5BF3643958}"/>
                </a:ext>
              </a:extLst>
            </p:cNvPr>
            <p:cNvSpPr>
              <a:spLocks/>
            </p:cNvSpPr>
            <p:nvPr/>
          </p:nvSpPr>
          <p:spPr bwMode="gray">
            <a:xfrm>
              <a:off x="5671990" y="2599195"/>
              <a:ext cx="120700" cy="93701"/>
            </a:xfrm>
            <a:custGeom>
              <a:avLst/>
              <a:gdLst>
                <a:gd name="T0" fmla="*/ 0 w 270"/>
                <a:gd name="T1" fmla="*/ 2147483647 h 210"/>
                <a:gd name="T2" fmla="*/ 2147483647 w 270"/>
                <a:gd name="T3" fmla="*/ 2147483647 h 210"/>
                <a:gd name="T4" fmla="*/ 2147483647 w 270"/>
                <a:gd name="T5" fmla="*/ 2147483647 h 210"/>
                <a:gd name="T6" fmla="*/ 2147483647 w 270"/>
                <a:gd name="T7" fmla="*/ 2147483647 h 210"/>
                <a:gd name="T8" fmla="*/ 2147483647 w 270"/>
                <a:gd name="T9" fmla="*/ 2147483647 h 210"/>
                <a:gd name="T10" fmla="*/ 2147483647 w 270"/>
                <a:gd name="T11" fmla="*/ 2147483647 h 210"/>
                <a:gd name="T12" fmla="*/ 2147483647 w 270"/>
                <a:gd name="T13" fmla="*/ 2147483647 h 210"/>
                <a:gd name="T14" fmla="*/ 2147483647 w 270"/>
                <a:gd name="T15" fmla="*/ 2147483647 h 210"/>
                <a:gd name="T16" fmla="*/ 2147483647 w 270"/>
                <a:gd name="T17" fmla="*/ 2147483647 h 210"/>
                <a:gd name="T18" fmla="*/ 2147483647 w 270"/>
                <a:gd name="T19" fmla="*/ 2147483647 h 210"/>
                <a:gd name="T20" fmla="*/ 2147483647 w 270"/>
                <a:gd name="T21" fmla="*/ 2147483647 h 210"/>
                <a:gd name="T22" fmla="*/ 2147483647 w 270"/>
                <a:gd name="T23" fmla="*/ 2147483647 h 210"/>
                <a:gd name="T24" fmla="*/ 2147483647 w 270"/>
                <a:gd name="T25" fmla="*/ 2147483647 h 210"/>
                <a:gd name="T26" fmla="*/ 2147483647 w 270"/>
                <a:gd name="T27" fmla="*/ 2147483647 h 210"/>
                <a:gd name="T28" fmla="*/ 2147483647 w 270"/>
                <a:gd name="T29" fmla="*/ 2147483647 h 210"/>
                <a:gd name="T30" fmla="*/ 2147483647 w 270"/>
                <a:gd name="T31" fmla="*/ 2147483647 h 210"/>
                <a:gd name="T32" fmla="*/ 2147483647 w 270"/>
                <a:gd name="T33" fmla="*/ 2147483647 h 210"/>
                <a:gd name="T34" fmla="*/ 2147483647 w 270"/>
                <a:gd name="T35" fmla="*/ 2147483647 h 210"/>
                <a:gd name="T36" fmla="*/ 2147483647 w 270"/>
                <a:gd name="T37" fmla="*/ 2147483647 h 210"/>
                <a:gd name="T38" fmla="*/ 2147483647 w 270"/>
                <a:gd name="T39" fmla="*/ 2147483647 h 210"/>
                <a:gd name="T40" fmla="*/ 2147483647 w 270"/>
                <a:gd name="T41" fmla="*/ 2147483647 h 210"/>
                <a:gd name="T42" fmla="*/ 2147483647 w 270"/>
                <a:gd name="T43" fmla="*/ 2147483647 h 210"/>
                <a:gd name="T44" fmla="*/ 2147483647 w 270"/>
                <a:gd name="T45" fmla="*/ 2147483647 h 210"/>
                <a:gd name="T46" fmla="*/ 2147483647 w 270"/>
                <a:gd name="T47" fmla="*/ 2147483647 h 210"/>
                <a:gd name="T48" fmla="*/ 2147483647 w 270"/>
                <a:gd name="T49" fmla="*/ 2147483647 h 210"/>
                <a:gd name="T50" fmla="*/ 2147483647 w 270"/>
                <a:gd name="T51" fmla="*/ 2147483647 h 210"/>
                <a:gd name="T52" fmla="*/ 2147483647 w 270"/>
                <a:gd name="T53" fmla="*/ 2147483647 h 210"/>
                <a:gd name="T54" fmla="*/ 2147483647 w 270"/>
                <a:gd name="T55" fmla="*/ 2147483647 h 210"/>
                <a:gd name="T56" fmla="*/ 2147483647 w 270"/>
                <a:gd name="T57" fmla="*/ 2147483647 h 210"/>
                <a:gd name="T58" fmla="*/ 2147483647 w 270"/>
                <a:gd name="T59" fmla="*/ 0 h 210"/>
                <a:gd name="T60" fmla="*/ 2147483647 w 270"/>
                <a:gd name="T61" fmla="*/ 2147483647 h 210"/>
                <a:gd name="T62" fmla="*/ 2147483647 w 270"/>
                <a:gd name="T63" fmla="*/ 2147483647 h 210"/>
                <a:gd name="T64" fmla="*/ 2147483647 w 270"/>
                <a:gd name="T65" fmla="*/ 2147483647 h 210"/>
                <a:gd name="T66" fmla="*/ 2147483647 w 270"/>
                <a:gd name="T67" fmla="*/ 2147483647 h 210"/>
                <a:gd name="T68" fmla="*/ 2147483647 w 270"/>
                <a:gd name="T69" fmla="*/ 2147483647 h 210"/>
                <a:gd name="T70" fmla="*/ 2147483647 w 270"/>
                <a:gd name="T71" fmla="*/ 2147483647 h 210"/>
                <a:gd name="T72" fmla="*/ 2147483647 w 270"/>
                <a:gd name="T73" fmla="*/ 2147483647 h 210"/>
                <a:gd name="T74" fmla="*/ 2147483647 w 270"/>
                <a:gd name="T75" fmla="*/ 2147483647 h 210"/>
                <a:gd name="T76" fmla="*/ 2147483647 w 270"/>
                <a:gd name="T77" fmla="*/ 2147483647 h 210"/>
                <a:gd name="T78" fmla="*/ 2147483647 w 270"/>
                <a:gd name="T79" fmla="*/ 2147483647 h 210"/>
                <a:gd name="T80" fmla="*/ 2147483647 w 270"/>
                <a:gd name="T81" fmla="*/ 2147483647 h 210"/>
                <a:gd name="T82" fmla="*/ 2147483647 w 270"/>
                <a:gd name="T83" fmla="*/ 2147483647 h 210"/>
                <a:gd name="T84" fmla="*/ 2147483647 w 270"/>
                <a:gd name="T85" fmla="*/ 2147483647 h 210"/>
                <a:gd name="T86" fmla="*/ 2147483647 w 270"/>
                <a:gd name="T87" fmla="*/ 2147483647 h 210"/>
                <a:gd name="T88" fmla="*/ 2147483647 w 270"/>
                <a:gd name="T89" fmla="*/ 2147483647 h 210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270"/>
                <a:gd name="T136" fmla="*/ 0 h 210"/>
                <a:gd name="T137" fmla="*/ 270 w 270"/>
                <a:gd name="T138" fmla="*/ 210 h 210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270" h="210">
                  <a:moveTo>
                    <a:pt x="18" y="156"/>
                  </a:moveTo>
                  <a:lnTo>
                    <a:pt x="0" y="174"/>
                  </a:lnTo>
                  <a:lnTo>
                    <a:pt x="12" y="162"/>
                  </a:lnTo>
                  <a:lnTo>
                    <a:pt x="24" y="162"/>
                  </a:lnTo>
                  <a:lnTo>
                    <a:pt x="30" y="168"/>
                  </a:lnTo>
                  <a:lnTo>
                    <a:pt x="54" y="168"/>
                  </a:lnTo>
                  <a:lnTo>
                    <a:pt x="60" y="174"/>
                  </a:lnTo>
                  <a:lnTo>
                    <a:pt x="66" y="162"/>
                  </a:lnTo>
                  <a:lnTo>
                    <a:pt x="84" y="168"/>
                  </a:lnTo>
                  <a:lnTo>
                    <a:pt x="84" y="156"/>
                  </a:lnTo>
                  <a:lnTo>
                    <a:pt x="96" y="162"/>
                  </a:lnTo>
                  <a:lnTo>
                    <a:pt x="96" y="156"/>
                  </a:lnTo>
                  <a:lnTo>
                    <a:pt x="132" y="156"/>
                  </a:lnTo>
                  <a:lnTo>
                    <a:pt x="132" y="168"/>
                  </a:lnTo>
                  <a:lnTo>
                    <a:pt x="138" y="174"/>
                  </a:lnTo>
                  <a:lnTo>
                    <a:pt x="150" y="174"/>
                  </a:lnTo>
                  <a:lnTo>
                    <a:pt x="162" y="168"/>
                  </a:lnTo>
                  <a:lnTo>
                    <a:pt x="168" y="168"/>
                  </a:lnTo>
                  <a:lnTo>
                    <a:pt x="174" y="174"/>
                  </a:lnTo>
                  <a:lnTo>
                    <a:pt x="174" y="192"/>
                  </a:lnTo>
                  <a:lnTo>
                    <a:pt x="168" y="198"/>
                  </a:lnTo>
                  <a:lnTo>
                    <a:pt x="168" y="210"/>
                  </a:lnTo>
                  <a:lnTo>
                    <a:pt x="180" y="210"/>
                  </a:lnTo>
                  <a:lnTo>
                    <a:pt x="180" y="198"/>
                  </a:lnTo>
                  <a:lnTo>
                    <a:pt x="186" y="192"/>
                  </a:lnTo>
                  <a:lnTo>
                    <a:pt x="186" y="180"/>
                  </a:lnTo>
                  <a:lnTo>
                    <a:pt x="180" y="174"/>
                  </a:lnTo>
                  <a:lnTo>
                    <a:pt x="186" y="168"/>
                  </a:lnTo>
                  <a:lnTo>
                    <a:pt x="198" y="162"/>
                  </a:lnTo>
                  <a:lnTo>
                    <a:pt x="198" y="156"/>
                  </a:lnTo>
                  <a:lnTo>
                    <a:pt x="192" y="150"/>
                  </a:lnTo>
                  <a:lnTo>
                    <a:pt x="192" y="144"/>
                  </a:lnTo>
                  <a:lnTo>
                    <a:pt x="186" y="120"/>
                  </a:lnTo>
                  <a:lnTo>
                    <a:pt x="192" y="120"/>
                  </a:lnTo>
                  <a:lnTo>
                    <a:pt x="198" y="126"/>
                  </a:lnTo>
                  <a:lnTo>
                    <a:pt x="222" y="126"/>
                  </a:lnTo>
                  <a:lnTo>
                    <a:pt x="222" y="120"/>
                  </a:lnTo>
                  <a:lnTo>
                    <a:pt x="228" y="114"/>
                  </a:lnTo>
                  <a:lnTo>
                    <a:pt x="234" y="114"/>
                  </a:lnTo>
                  <a:lnTo>
                    <a:pt x="240" y="102"/>
                  </a:lnTo>
                  <a:lnTo>
                    <a:pt x="246" y="96"/>
                  </a:lnTo>
                  <a:lnTo>
                    <a:pt x="252" y="96"/>
                  </a:lnTo>
                  <a:lnTo>
                    <a:pt x="252" y="90"/>
                  </a:lnTo>
                  <a:lnTo>
                    <a:pt x="240" y="78"/>
                  </a:lnTo>
                  <a:lnTo>
                    <a:pt x="234" y="78"/>
                  </a:lnTo>
                  <a:lnTo>
                    <a:pt x="228" y="72"/>
                  </a:lnTo>
                  <a:lnTo>
                    <a:pt x="228" y="66"/>
                  </a:lnTo>
                  <a:lnTo>
                    <a:pt x="234" y="66"/>
                  </a:lnTo>
                  <a:lnTo>
                    <a:pt x="246" y="60"/>
                  </a:lnTo>
                  <a:lnTo>
                    <a:pt x="258" y="60"/>
                  </a:lnTo>
                  <a:lnTo>
                    <a:pt x="252" y="54"/>
                  </a:lnTo>
                  <a:lnTo>
                    <a:pt x="252" y="36"/>
                  </a:lnTo>
                  <a:lnTo>
                    <a:pt x="258" y="36"/>
                  </a:lnTo>
                  <a:lnTo>
                    <a:pt x="270" y="30"/>
                  </a:lnTo>
                  <a:lnTo>
                    <a:pt x="264" y="18"/>
                  </a:lnTo>
                  <a:lnTo>
                    <a:pt x="270" y="12"/>
                  </a:lnTo>
                  <a:lnTo>
                    <a:pt x="264" y="12"/>
                  </a:lnTo>
                  <a:lnTo>
                    <a:pt x="252" y="6"/>
                  </a:lnTo>
                  <a:lnTo>
                    <a:pt x="246" y="6"/>
                  </a:lnTo>
                  <a:lnTo>
                    <a:pt x="234" y="0"/>
                  </a:lnTo>
                  <a:lnTo>
                    <a:pt x="180" y="0"/>
                  </a:lnTo>
                  <a:lnTo>
                    <a:pt x="168" y="12"/>
                  </a:lnTo>
                  <a:lnTo>
                    <a:pt x="156" y="18"/>
                  </a:lnTo>
                  <a:lnTo>
                    <a:pt x="156" y="30"/>
                  </a:lnTo>
                  <a:lnTo>
                    <a:pt x="162" y="36"/>
                  </a:lnTo>
                  <a:lnTo>
                    <a:pt x="162" y="54"/>
                  </a:lnTo>
                  <a:lnTo>
                    <a:pt x="168" y="60"/>
                  </a:lnTo>
                  <a:lnTo>
                    <a:pt x="174" y="60"/>
                  </a:lnTo>
                  <a:lnTo>
                    <a:pt x="180" y="66"/>
                  </a:lnTo>
                  <a:lnTo>
                    <a:pt x="180" y="78"/>
                  </a:lnTo>
                  <a:lnTo>
                    <a:pt x="168" y="84"/>
                  </a:lnTo>
                  <a:lnTo>
                    <a:pt x="162" y="90"/>
                  </a:lnTo>
                  <a:lnTo>
                    <a:pt x="144" y="90"/>
                  </a:lnTo>
                  <a:lnTo>
                    <a:pt x="138" y="84"/>
                  </a:lnTo>
                  <a:lnTo>
                    <a:pt x="138" y="66"/>
                  </a:lnTo>
                  <a:lnTo>
                    <a:pt x="150" y="54"/>
                  </a:lnTo>
                  <a:lnTo>
                    <a:pt x="150" y="36"/>
                  </a:lnTo>
                  <a:lnTo>
                    <a:pt x="144" y="30"/>
                  </a:lnTo>
                  <a:lnTo>
                    <a:pt x="144" y="24"/>
                  </a:lnTo>
                  <a:lnTo>
                    <a:pt x="132" y="36"/>
                  </a:lnTo>
                  <a:lnTo>
                    <a:pt x="120" y="42"/>
                  </a:lnTo>
                  <a:lnTo>
                    <a:pt x="114" y="48"/>
                  </a:lnTo>
                  <a:lnTo>
                    <a:pt x="102" y="54"/>
                  </a:lnTo>
                  <a:lnTo>
                    <a:pt x="96" y="66"/>
                  </a:lnTo>
                  <a:lnTo>
                    <a:pt x="96" y="84"/>
                  </a:lnTo>
                  <a:lnTo>
                    <a:pt x="90" y="90"/>
                  </a:lnTo>
                  <a:lnTo>
                    <a:pt x="90" y="102"/>
                  </a:lnTo>
                  <a:lnTo>
                    <a:pt x="60" y="132"/>
                  </a:lnTo>
                  <a:lnTo>
                    <a:pt x="72" y="144"/>
                  </a:lnTo>
                  <a:lnTo>
                    <a:pt x="42" y="144"/>
                  </a:lnTo>
                  <a:lnTo>
                    <a:pt x="18" y="156"/>
                  </a:lnTo>
                  <a:close/>
                </a:path>
              </a:pathLst>
            </a:custGeom>
            <a:solidFill>
              <a:srgbClr val="6BBA56"/>
            </a:solidFill>
            <a:ln w="635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57" name="Belgium" descr="© INSCALE GmbH, 05.05.2010&#10;http://www.presentationload.com/">
              <a:extLst>
                <a:ext uri="{FF2B5EF4-FFF2-40B4-BE49-F238E27FC236}">
                  <a16:creationId xmlns:a16="http://schemas.microsoft.com/office/drawing/2014/main" id="{19522079-6983-43E2-9BA0-16825819517F}"/>
                </a:ext>
              </a:extLst>
            </p:cNvPr>
            <p:cNvSpPr>
              <a:spLocks/>
            </p:cNvSpPr>
            <p:nvPr/>
          </p:nvSpPr>
          <p:spPr bwMode="gray">
            <a:xfrm>
              <a:off x="5667226" y="2667485"/>
              <a:ext cx="98466" cy="69879"/>
            </a:xfrm>
            <a:custGeom>
              <a:avLst/>
              <a:gdLst>
                <a:gd name="T0" fmla="*/ 0 w 222"/>
                <a:gd name="T1" fmla="*/ 2147483647 h 150"/>
                <a:gd name="T2" fmla="*/ 2147483647 w 222"/>
                <a:gd name="T3" fmla="*/ 2147483647 h 150"/>
                <a:gd name="T4" fmla="*/ 2147483647 w 222"/>
                <a:gd name="T5" fmla="*/ 2147483647 h 150"/>
                <a:gd name="T6" fmla="*/ 2147483647 w 222"/>
                <a:gd name="T7" fmla="*/ 2147483647 h 150"/>
                <a:gd name="T8" fmla="*/ 2147483647 w 222"/>
                <a:gd name="T9" fmla="*/ 2147483647 h 150"/>
                <a:gd name="T10" fmla="*/ 2147483647 w 222"/>
                <a:gd name="T11" fmla="*/ 2147483647 h 150"/>
                <a:gd name="T12" fmla="*/ 2147483647 w 222"/>
                <a:gd name="T13" fmla="*/ 2147483647 h 150"/>
                <a:gd name="T14" fmla="*/ 2147483647 w 222"/>
                <a:gd name="T15" fmla="*/ 2147483647 h 150"/>
                <a:gd name="T16" fmla="*/ 2147483647 w 222"/>
                <a:gd name="T17" fmla="*/ 2147483647 h 150"/>
                <a:gd name="T18" fmla="*/ 2147483647 w 222"/>
                <a:gd name="T19" fmla="*/ 2147483647 h 150"/>
                <a:gd name="T20" fmla="*/ 2147483647 w 222"/>
                <a:gd name="T21" fmla="*/ 2147483647 h 150"/>
                <a:gd name="T22" fmla="*/ 2147483647 w 222"/>
                <a:gd name="T23" fmla="*/ 2147483647 h 150"/>
                <a:gd name="T24" fmla="*/ 2147483647 w 222"/>
                <a:gd name="T25" fmla="*/ 2147483647 h 150"/>
                <a:gd name="T26" fmla="*/ 2147483647 w 222"/>
                <a:gd name="T27" fmla="*/ 2147483647 h 150"/>
                <a:gd name="T28" fmla="*/ 2147483647 w 222"/>
                <a:gd name="T29" fmla="*/ 2147483647 h 150"/>
                <a:gd name="T30" fmla="*/ 2147483647 w 222"/>
                <a:gd name="T31" fmla="*/ 2147483647 h 150"/>
                <a:gd name="T32" fmla="*/ 2147483647 w 222"/>
                <a:gd name="T33" fmla="*/ 2147483647 h 150"/>
                <a:gd name="T34" fmla="*/ 2147483647 w 222"/>
                <a:gd name="T35" fmla="*/ 2147483647 h 150"/>
                <a:gd name="T36" fmla="*/ 2147483647 w 222"/>
                <a:gd name="T37" fmla="*/ 2147483647 h 150"/>
                <a:gd name="T38" fmla="*/ 2147483647 w 222"/>
                <a:gd name="T39" fmla="*/ 2147483647 h 150"/>
                <a:gd name="T40" fmla="*/ 2147483647 w 222"/>
                <a:gd name="T41" fmla="*/ 2147483647 h 150"/>
                <a:gd name="T42" fmla="*/ 2147483647 w 222"/>
                <a:gd name="T43" fmla="*/ 2147483647 h 150"/>
                <a:gd name="T44" fmla="*/ 2147483647 w 222"/>
                <a:gd name="T45" fmla="*/ 2147483647 h 150"/>
                <a:gd name="T46" fmla="*/ 2147483647 w 222"/>
                <a:gd name="T47" fmla="*/ 2147483647 h 150"/>
                <a:gd name="T48" fmla="*/ 2147483647 w 222"/>
                <a:gd name="T49" fmla="*/ 2147483647 h 150"/>
                <a:gd name="T50" fmla="*/ 2147483647 w 222"/>
                <a:gd name="T51" fmla="*/ 2147483647 h 150"/>
                <a:gd name="T52" fmla="*/ 2147483647 w 222"/>
                <a:gd name="T53" fmla="*/ 2147483647 h 150"/>
                <a:gd name="T54" fmla="*/ 2147483647 w 222"/>
                <a:gd name="T55" fmla="*/ 2147483647 h 150"/>
                <a:gd name="T56" fmla="*/ 2147483647 w 222"/>
                <a:gd name="T57" fmla="*/ 2147483647 h 150"/>
                <a:gd name="T58" fmla="*/ 2147483647 w 222"/>
                <a:gd name="T59" fmla="*/ 2147483647 h 150"/>
                <a:gd name="T60" fmla="*/ 2147483647 w 222"/>
                <a:gd name="T61" fmla="*/ 2147483647 h 150"/>
                <a:gd name="T62" fmla="*/ 2147483647 w 222"/>
                <a:gd name="T63" fmla="*/ 2147483647 h 150"/>
                <a:gd name="T64" fmla="*/ 2147483647 w 222"/>
                <a:gd name="T65" fmla="*/ 2147483647 h 150"/>
                <a:gd name="T66" fmla="*/ 2147483647 w 222"/>
                <a:gd name="T67" fmla="*/ 2147483647 h 150"/>
                <a:gd name="T68" fmla="*/ 2147483647 w 222"/>
                <a:gd name="T69" fmla="*/ 2147483647 h 150"/>
                <a:gd name="T70" fmla="*/ 2147483647 w 222"/>
                <a:gd name="T71" fmla="*/ 2147483647 h 150"/>
                <a:gd name="T72" fmla="*/ 2147483647 w 222"/>
                <a:gd name="T73" fmla="*/ 2147483647 h 150"/>
                <a:gd name="T74" fmla="*/ 2147483647 w 222"/>
                <a:gd name="T75" fmla="*/ 2147483647 h 150"/>
                <a:gd name="T76" fmla="*/ 2147483647 w 222"/>
                <a:gd name="T77" fmla="*/ 2147483647 h 150"/>
                <a:gd name="T78" fmla="*/ 2147483647 w 222"/>
                <a:gd name="T79" fmla="*/ 2147483647 h 150"/>
                <a:gd name="T80" fmla="*/ 2147483647 w 222"/>
                <a:gd name="T81" fmla="*/ 0 h 150"/>
                <a:gd name="T82" fmla="*/ 2147483647 w 222"/>
                <a:gd name="T83" fmla="*/ 0 h 150"/>
                <a:gd name="T84" fmla="*/ 2147483647 w 222"/>
                <a:gd name="T85" fmla="*/ 2147483647 h 150"/>
                <a:gd name="T86" fmla="*/ 2147483647 w 222"/>
                <a:gd name="T87" fmla="*/ 0 h 150"/>
                <a:gd name="T88" fmla="*/ 2147483647 w 222"/>
                <a:gd name="T89" fmla="*/ 2147483647 h 150"/>
                <a:gd name="T90" fmla="*/ 2147483647 w 222"/>
                <a:gd name="T91" fmla="*/ 2147483647 h 150"/>
                <a:gd name="T92" fmla="*/ 2147483647 w 222"/>
                <a:gd name="T93" fmla="*/ 2147483647 h 150"/>
                <a:gd name="T94" fmla="*/ 2147483647 w 222"/>
                <a:gd name="T95" fmla="*/ 2147483647 h 150"/>
                <a:gd name="T96" fmla="*/ 2147483647 w 222"/>
                <a:gd name="T97" fmla="*/ 2147483647 h 150"/>
                <a:gd name="T98" fmla="*/ 2147483647 w 222"/>
                <a:gd name="T99" fmla="*/ 2147483647 h 150"/>
                <a:gd name="T100" fmla="*/ 2147483647 w 222"/>
                <a:gd name="T101" fmla="*/ 2147483647 h 150"/>
                <a:gd name="T102" fmla="*/ 0 w 222"/>
                <a:gd name="T103" fmla="*/ 2147483647 h 150"/>
                <a:gd name="T104" fmla="*/ 0 w 222"/>
                <a:gd name="T105" fmla="*/ 2147483647 h 150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222"/>
                <a:gd name="T160" fmla="*/ 0 h 150"/>
                <a:gd name="T161" fmla="*/ 222 w 222"/>
                <a:gd name="T162" fmla="*/ 150 h 150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222" h="150">
                  <a:moveTo>
                    <a:pt x="0" y="42"/>
                  </a:moveTo>
                  <a:lnTo>
                    <a:pt x="6" y="60"/>
                  </a:lnTo>
                  <a:lnTo>
                    <a:pt x="30" y="66"/>
                  </a:lnTo>
                  <a:lnTo>
                    <a:pt x="42" y="78"/>
                  </a:lnTo>
                  <a:lnTo>
                    <a:pt x="66" y="78"/>
                  </a:lnTo>
                  <a:lnTo>
                    <a:pt x="78" y="84"/>
                  </a:lnTo>
                  <a:lnTo>
                    <a:pt x="84" y="90"/>
                  </a:lnTo>
                  <a:lnTo>
                    <a:pt x="84" y="114"/>
                  </a:lnTo>
                  <a:lnTo>
                    <a:pt x="108" y="114"/>
                  </a:lnTo>
                  <a:lnTo>
                    <a:pt x="120" y="102"/>
                  </a:lnTo>
                  <a:lnTo>
                    <a:pt x="120" y="126"/>
                  </a:lnTo>
                  <a:lnTo>
                    <a:pt x="132" y="126"/>
                  </a:lnTo>
                  <a:lnTo>
                    <a:pt x="144" y="132"/>
                  </a:lnTo>
                  <a:lnTo>
                    <a:pt x="150" y="132"/>
                  </a:lnTo>
                  <a:lnTo>
                    <a:pt x="162" y="144"/>
                  </a:lnTo>
                  <a:lnTo>
                    <a:pt x="180" y="144"/>
                  </a:lnTo>
                  <a:lnTo>
                    <a:pt x="192" y="150"/>
                  </a:lnTo>
                  <a:lnTo>
                    <a:pt x="192" y="144"/>
                  </a:lnTo>
                  <a:lnTo>
                    <a:pt x="186" y="132"/>
                  </a:lnTo>
                  <a:lnTo>
                    <a:pt x="174" y="120"/>
                  </a:lnTo>
                  <a:lnTo>
                    <a:pt x="174" y="114"/>
                  </a:lnTo>
                  <a:lnTo>
                    <a:pt x="180" y="114"/>
                  </a:lnTo>
                  <a:lnTo>
                    <a:pt x="192" y="108"/>
                  </a:lnTo>
                  <a:lnTo>
                    <a:pt x="198" y="102"/>
                  </a:lnTo>
                  <a:lnTo>
                    <a:pt x="204" y="102"/>
                  </a:lnTo>
                  <a:lnTo>
                    <a:pt x="204" y="96"/>
                  </a:lnTo>
                  <a:lnTo>
                    <a:pt x="210" y="90"/>
                  </a:lnTo>
                  <a:lnTo>
                    <a:pt x="222" y="90"/>
                  </a:lnTo>
                  <a:lnTo>
                    <a:pt x="216" y="84"/>
                  </a:lnTo>
                  <a:lnTo>
                    <a:pt x="216" y="66"/>
                  </a:lnTo>
                  <a:lnTo>
                    <a:pt x="204" y="54"/>
                  </a:lnTo>
                  <a:lnTo>
                    <a:pt x="180" y="54"/>
                  </a:lnTo>
                  <a:lnTo>
                    <a:pt x="180" y="42"/>
                  </a:lnTo>
                  <a:lnTo>
                    <a:pt x="186" y="36"/>
                  </a:lnTo>
                  <a:lnTo>
                    <a:pt x="186" y="18"/>
                  </a:lnTo>
                  <a:lnTo>
                    <a:pt x="180" y="12"/>
                  </a:lnTo>
                  <a:lnTo>
                    <a:pt x="174" y="12"/>
                  </a:lnTo>
                  <a:lnTo>
                    <a:pt x="162" y="18"/>
                  </a:lnTo>
                  <a:lnTo>
                    <a:pt x="150" y="18"/>
                  </a:lnTo>
                  <a:lnTo>
                    <a:pt x="144" y="12"/>
                  </a:lnTo>
                  <a:lnTo>
                    <a:pt x="144" y="0"/>
                  </a:lnTo>
                  <a:lnTo>
                    <a:pt x="108" y="0"/>
                  </a:lnTo>
                  <a:lnTo>
                    <a:pt x="108" y="6"/>
                  </a:lnTo>
                  <a:lnTo>
                    <a:pt x="96" y="0"/>
                  </a:lnTo>
                  <a:lnTo>
                    <a:pt x="96" y="12"/>
                  </a:lnTo>
                  <a:lnTo>
                    <a:pt x="78" y="6"/>
                  </a:lnTo>
                  <a:lnTo>
                    <a:pt x="72" y="18"/>
                  </a:lnTo>
                  <a:lnTo>
                    <a:pt x="66" y="12"/>
                  </a:lnTo>
                  <a:lnTo>
                    <a:pt x="42" y="12"/>
                  </a:lnTo>
                  <a:lnTo>
                    <a:pt x="36" y="6"/>
                  </a:lnTo>
                  <a:lnTo>
                    <a:pt x="24" y="6"/>
                  </a:lnTo>
                  <a:lnTo>
                    <a:pt x="0" y="24"/>
                  </a:lnTo>
                  <a:lnTo>
                    <a:pt x="0" y="42"/>
                  </a:lnTo>
                  <a:close/>
                </a:path>
              </a:pathLst>
            </a:custGeom>
            <a:solidFill>
              <a:srgbClr val="6BBA56"/>
            </a:solidFill>
            <a:ln w="635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</p:grpSp>
      <p:grpSp>
        <p:nvGrpSpPr>
          <p:cNvPr id="158" name="South_america">
            <a:extLst>
              <a:ext uri="{FF2B5EF4-FFF2-40B4-BE49-F238E27FC236}">
                <a16:creationId xmlns:a16="http://schemas.microsoft.com/office/drawing/2014/main" id="{3F3F77BB-9519-4C50-99D1-506313419125}"/>
              </a:ext>
            </a:extLst>
          </p:cNvPr>
          <p:cNvGrpSpPr>
            <a:grpSpLocks/>
          </p:cNvGrpSpPr>
          <p:nvPr userDrawn="1"/>
        </p:nvGrpSpPr>
        <p:grpSpPr bwMode="auto">
          <a:xfrm>
            <a:off x="2986088" y="3821113"/>
            <a:ext cx="1468437" cy="2451100"/>
            <a:chOff x="2986340" y="4069470"/>
            <a:chExt cx="1467625" cy="2449861"/>
          </a:xfrm>
        </p:grpSpPr>
        <p:sp>
          <p:nvSpPr>
            <p:cNvPr id="159" name="Uruguay" descr="© INSCALE GmbH, 05.05.2010&#10;http://www.presentationload.com/">
              <a:extLst>
                <a:ext uri="{FF2B5EF4-FFF2-40B4-BE49-F238E27FC236}">
                  <a16:creationId xmlns:a16="http://schemas.microsoft.com/office/drawing/2014/main" id="{260420F5-A197-4AE4-9A1D-22265655BD26}"/>
                </a:ext>
              </a:extLst>
            </p:cNvPr>
            <p:cNvSpPr>
              <a:spLocks/>
            </p:cNvSpPr>
            <p:nvPr/>
          </p:nvSpPr>
          <p:spPr bwMode="gray">
            <a:xfrm>
              <a:off x="3808210" y="5611740"/>
              <a:ext cx="163422" cy="172950"/>
            </a:xfrm>
            <a:custGeom>
              <a:avLst/>
              <a:gdLst>
                <a:gd name="T0" fmla="*/ 2147483647 w 366"/>
                <a:gd name="T1" fmla="*/ 2147483647 h 384"/>
                <a:gd name="T2" fmla="*/ 2147483647 w 366"/>
                <a:gd name="T3" fmla="*/ 2147483647 h 384"/>
                <a:gd name="T4" fmla="*/ 2147483647 w 366"/>
                <a:gd name="T5" fmla="*/ 2147483647 h 384"/>
                <a:gd name="T6" fmla="*/ 2147483647 w 366"/>
                <a:gd name="T7" fmla="*/ 2147483647 h 384"/>
                <a:gd name="T8" fmla="*/ 2147483647 w 366"/>
                <a:gd name="T9" fmla="*/ 2147483647 h 384"/>
                <a:gd name="T10" fmla="*/ 2147483647 w 366"/>
                <a:gd name="T11" fmla="*/ 2147483647 h 384"/>
                <a:gd name="T12" fmla="*/ 2147483647 w 366"/>
                <a:gd name="T13" fmla="*/ 2147483647 h 384"/>
                <a:gd name="T14" fmla="*/ 2147483647 w 366"/>
                <a:gd name="T15" fmla="*/ 2147483647 h 384"/>
                <a:gd name="T16" fmla="*/ 2147483647 w 366"/>
                <a:gd name="T17" fmla="*/ 2147483647 h 384"/>
                <a:gd name="T18" fmla="*/ 2147483647 w 366"/>
                <a:gd name="T19" fmla="*/ 2147483647 h 384"/>
                <a:gd name="T20" fmla="*/ 2147483647 w 366"/>
                <a:gd name="T21" fmla="*/ 2147483647 h 384"/>
                <a:gd name="T22" fmla="*/ 2147483647 w 366"/>
                <a:gd name="T23" fmla="*/ 2147483647 h 384"/>
                <a:gd name="T24" fmla="*/ 2147483647 w 366"/>
                <a:gd name="T25" fmla="*/ 2147483647 h 384"/>
                <a:gd name="T26" fmla="*/ 2147483647 w 366"/>
                <a:gd name="T27" fmla="*/ 2147483647 h 384"/>
                <a:gd name="T28" fmla="*/ 2147483647 w 366"/>
                <a:gd name="T29" fmla="*/ 2147483647 h 384"/>
                <a:gd name="T30" fmla="*/ 2147483647 w 366"/>
                <a:gd name="T31" fmla="*/ 2147483647 h 384"/>
                <a:gd name="T32" fmla="*/ 2147483647 w 366"/>
                <a:gd name="T33" fmla="*/ 2147483647 h 384"/>
                <a:gd name="T34" fmla="*/ 2147483647 w 366"/>
                <a:gd name="T35" fmla="*/ 2147483647 h 384"/>
                <a:gd name="T36" fmla="*/ 2147483647 w 366"/>
                <a:gd name="T37" fmla="*/ 2147483647 h 384"/>
                <a:gd name="T38" fmla="*/ 2147483647 w 366"/>
                <a:gd name="T39" fmla="*/ 2147483647 h 384"/>
                <a:gd name="T40" fmla="*/ 2147483647 w 366"/>
                <a:gd name="T41" fmla="*/ 2147483647 h 384"/>
                <a:gd name="T42" fmla="*/ 2147483647 w 366"/>
                <a:gd name="T43" fmla="*/ 2147483647 h 384"/>
                <a:gd name="T44" fmla="*/ 2147483647 w 366"/>
                <a:gd name="T45" fmla="*/ 0 h 384"/>
                <a:gd name="T46" fmla="*/ 2147483647 w 366"/>
                <a:gd name="T47" fmla="*/ 2147483647 h 384"/>
                <a:gd name="T48" fmla="*/ 2147483647 w 366"/>
                <a:gd name="T49" fmla="*/ 2147483647 h 384"/>
                <a:gd name="T50" fmla="*/ 0 w 366"/>
                <a:gd name="T51" fmla="*/ 2147483647 h 384"/>
                <a:gd name="T52" fmla="*/ 2147483647 w 366"/>
                <a:gd name="T53" fmla="*/ 2147483647 h 384"/>
                <a:gd name="T54" fmla="*/ 2147483647 w 366"/>
                <a:gd name="T55" fmla="*/ 2147483647 h 384"/>
                <a:gd name="T56" fmla="*/ 2147483647 w 366"/>
                <a:gd name="T57" fmla="*/ 2147483647 h 384"/>
                <a:gd name="T58" fmla="*/ 2147483647 w 366"/>
                <a:gd name="T59" fmla="*/ 2147483647 h 384"/>
                <a:gd name="T60" fmla="*/ 2147483647 w 366"/>
                <a:gd name="T61" fmla="*/ 2147483647 h 384"/>
                <a:gd name="T62" fmla="*/ 2147483647 w 366"/>
                <a:gd name="T63" fmla="*/ 2147483647 h 384"/>
                <a:gd name="T64" fmla="*/ 2147483647 w 366"/>
                <a:gd name="T65" fmla="*/ 2147483647 h 384"/>
                <a:gd name="T66" fmla="*/ 2147483647 w 366"/>
                <a:gd name="T67" fmla="*/ 2147483647 h 384"/>
                <a:gd name="T68" fmla="*/ 2147483647 w 366"/>
                <a:gd name="T69" fmla="*/ 2147483647 h 384"/>
                <a:gd name="T70" fmla="*/ 2147483647 w 366"/>
                <a:gd name="T71" fmla="*/ 2147483647 h 384"/>
                <a:gd name="T72" fmla="*/ 2147483647 w 366"/>
                <a:gd name="T73" fmla="*/ 2147483647 h 384"/>
                <a:gd name="T74" fmla="*/ 2147483647 w 366"/>
                <a:gd name="T75" fmla="*/ 2147483647 h 384"/>
                <a:gd name="T76" fmla="*/ 2147483647 w 366"/>
                <a:gd name="T77" fmla="*/ 2147483647 h 384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366"/>
                <a:gd name="T118" fmla="*/ 0 h 384"/>
                <a:gd name="T119" fmla="*/ 366 w 366"/>
                <a:gd name="T120" fmla="*/ 384 h 384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366" h="384">
                  <a:moveTo>
                    <a:pt x="138" y="372"/>
                  </a:moveTo>
                  <a:lnTo>
                    <a:pt x="174" y="372"/>
                  </a:lnTo>
                  <a:lnTo>
                    <a:pt x="198" y="378"/>
                  </a:lnTo>
                  <a:lnTo>
                    <a:pt x="228" y="378"/>
                  </a:lnTo>
                  <a:lnTo>
                    <a:pt x="288" y="384"/>
                  </a:lnTo>
                  <a:lnTo>
                    <a:pt x="330" y="366"/>
                  </a:lnTo>
                  <a:lnTo>
                    <a:pt x="342" y="354"/>
                  </a:lnTo>
                  <a:lnTo>
                    <a:pt x="360" y="300"/>
                  </a:lnTo>
                  <a:lnTo>
                    <a:pt x="366" y="294"/>
                  </a:lnTo>
                  <a:lnTo>
                    <a:pt x="348" y="294"/>
                  </a:lnTo>
                  <a:lnTo>
                    <a:pt x="348" y="264"/>
                  </a:lnTo>
                  <a:lnTo>
                    <a:pt x="342" y="264"/>
                  </a:lnTo>
                  <a:lnTo>
                    <a:pt x="342" y="240"/>
                  </a:lnTo>
                  <a:lnTo>
                    <a:pt x="348" y="234"/>
                  </a:lnTo>
                  <a:lnTo>
                    <a:pt x="360" y="210"/>
                  </a:lnTo>
                  <a:lnTo>
                    <a:pt x="360" y="198"/>
                  </a:lnTo>
                  <a:lnTo>
                    <a:pt x="354" y="198"/>
                  </a:lnTo>
                  <a:lnTo>
                    <a:pt x="342" y="192"/>
                  </a:lnTo>
                  <a:lnTo>
                    <a:pt x="336" y="192"/>
                  </a:lnTo>
                  <a:lnTo>
                    <a:pt x="318" y="174"/>
                  </a:lnTo>
                  <a:lnTo>
                    <a:pt x="312" y="162"/>
                  </a:lnTo>
                  <a:lnTo>
                    <a:pt x="306" y="156"/>
                  </a:lnTo>
                  <a:lnTo>
                    <a:pt x="300" y="144"/>
                  </a:lnTo>
                  <a:lnTo>
                    <a:pt x="288" y="144"/>
                  </a:lnTo>
                  <a:lnTo>
                    <a:pt x="270" y="138"/>
                  </a:lnTo>
                  <a:lnTo>
                    <a:pt x="258" y="132"/>
                  </a:lnTo>
                  <a:lnTo>
                    <a:pt x="252" y="126"/>
                  </a:lnTo>
                  <a:lnTo>
                    <a:pt x="252" y="114"/>
                  </a:lnTo>
                  <a:lnTo>
                    <a:pt x="246" y="114"/>
                  </a:lnTo>
                  <a:lnTo>
                    <a:pt x="228" y="96"/>
                  </a:lnTo>
                  <a:lnTo>
                    <a:pt x="210" y="96"/>
                  </a:lnTo>
                  <a:lnTo>
                    <a:pt x="192" y="78"/>
                  </a:lnTo>
                  <a:lnTo>
                    <a:pt x="186" y="66"/>
                  </a:lnTo>
                  <a:lnTo>
                    <a:pt x="174" y="60"/>
                  </a:lnTo>
                  <a:lnTo>
                    <a:pt x="168" y="60"/>
                  </a:lnTo>
                  <a:lnTo>
                    <a:pt x="156" y="72"/>
                  </a:lnTo>
                  <a:lnTo>
                    <a:pt x="156" y="78"/>
                  </a:lnTo>
                  <a:lnTo>
                    <a:pt x="144" y="78"/>
                  </a:lnTo>
                  <a:lnTo>
                    <a:pt x="144" y="66"/>
                  </a:lnTo>
                  <a:lnTo>
                    <a:pt x="132" y="54"/>
                  </a:lnTo>
                  <a:lnTo>
                    <a:pt x="126" y="42"/>
                  </a:lnTo>
                  <a:lnTo>
                    <a:pt x="120" y="36"/>
                  </a:lnTo>
                  <a:lnTo>
                    <a:pt x="108" y="30"/>
                  </a:lnTo>
                  <a:lnTo>
                    <a:pt x="102" y="18"/>
                  </a:lnTo>
                  <a:lnTo>
                    <a:pt x="78" y="6"/>
                  </a:lnTo>
                  <a:lnTo>
                    <a:pt x="72" y="0"/>
                  </a:lnTo>
                  <a:lnTo>
                    <a:pt x="60" y="0"/>
                  </a:lnTo>
                  <a:lnTo>
                    <a:pt x="48" y="6"/>
                  </a:lnTo>
                  <a:lnTo>
                    <a:pt x="42" y="12"/>
                  </a:lnTo>
                  <a:lnTo>
                    <a:pt x="18" y="12"/>
                  </a:lnTo>
                  <a:lnTo>
                    <a:pt x="0" y="30"/>
                  </a:lnTo>
                  <a:lnTo>
                    <a:pt x="0" y="36"/>
                  </a:lnTo>
                  <a:lnTo>
                    <a:pt x="24" y="60"/>
                  </a:lnTo>
                  <a:lnTo>
                    <a:pt x="30" y="60"/>
                  </a:lnTo>
                  <a:lnTo>
                    <a:pt x="6" y="72"/>
                  </a:lnTo>
                  <a:lnTo>
                    <a:pt x="6" y="108"/>
                  </a:lnTo>
                  <a:lnTo>
                    <a:pt x="30" y="126"/>
                  </a:lnTo>
                  <a:lnTo>
                    <a:pt x="12" y="126"/>
                  </a:lnTo>
                  <a:lnTo>
                    <a:pt x="0" y="138"/>
                  </a:lnTo>
                  <a:lnTo>
                    <a:pt x="6" y="144"/>
                  </a:lnTo>
                  <a:lnTo>
                    <a:pt x="12" y="156"/>
                  </a:lnTo>
                  <a:lnTo>
                    <a:pt x="24" y="168"/>
                  </a:lnTo>
                  <a:lnTo>
                    <a:pt x="12" y="186"/>
                  </a:lnTo>
                  <a:lnTo>
                    <a:pt x="18" y="192"/>
                  </a:lnTo>
                  <a:lnTo>
                    <a:pt x="24" y="204"/>
                  </a:lnTo>
                  <a:lnTo>
                    <a:pt x="36" y="210"/>
                  </a:lnTo>
                  <a:lnTo>
                    <a:pt x="42" y="222"/>
                  </a:lnTo>
                  <a:lnTo>
                    <a:pt x="42" y="228"/>
                  </a:lnTo>
                  <a:lnTo>
                    <a:pt x="36" y="228"/>
                  </a:lnTo>
                  <a:lnTo>
                    <a:pt x="30" y="234"/>
                  </a:lnTo>
                  <a:lnTo>
                    <a:pt x="6" y="234"/>
                  </a:lnTo>
                  <a:lnTo>
                    <a:pt x="6" y="282"/>
                  </a:lnTo>
                  <a:lnTo>
                    <a:pt x="36" y="318"/>
                  </a:lnTo>
                  <a:lnTo>
                    <a:pt x="42" y="318"/>
                  </a:lnTo>
                  <a:lnTo>
                    <a:pt x="54" y="324"/>
                  </a:lnTo>
                  <a:lnTo>
                    <a:pt x="78" y="348"/>
                  </a:lnTo>
                  <a:lnTo>
                    <a:pt x="90" y="354"/>
                  </a:lnTo>
                  <a:lnTo>
                    <a:pt x="126" y="354"/>
                  </a:lnTo>
                  <a:lnTo>
                    <a:pt x="138" y="372"/>
                  </a:lnTo>
                  <a:close/>
                </a:path>
              </a:pathLst>
            </a:custGeom>
            <a:solidFill>
              <a:srgbClr val="385723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60" name="Suriname" descr="© INSCALE GmbH, 05.05.2010&#10;http://www.presentationload.com/">
              <a:extLst>
                <a:ext uri="{FF2B5EF4-FFF2-40B4-BE49-F238E27FC236}">
                  <a16:creationId xmlns:a16="http://schemas.microsoft.com/office/drawing/2014/main" id="{6046E22D-4926-4800-ABF6-69A31C74BE66}"/>
                </a:ext>
              </a:extLst>
            </p:cNvPr>
            <p:cNvSpPr>
              <a:spLocks/>
            </p:cNvSpPr>
            <p:nvPr/>
          </p:nvSpPr>
          <p:spPr bwMode="gray">
            <a:xfrm>
              <a:off x="3717772" y="4304301"/>
              <a:ext cx="130103" cy="150736"/>
            </a:xfrm>
            <a:custGeom>
              <a:avLst/>
              <a:gdLst>
                <a:gd name="T0" fmla="*/ 2147483647 w 294"/>
                <a:gd name="T1" fmla="*/ 2147483647 h 336"/>
                <a:gd name="T2" fmla="*/ 2147483647 w 294"/>
                <a:gd name="T3" fmla="*/ 2147483647 h 336"/>
                <a:gd name="T4" fmla="*/ 2147483647 w 294"/>
                <a:gd name="T5" fmla="*/ 2147483647 h 336"/>
                <a:gd name="T6" fmla="*/ 0 w 294"/>
                <a:gd name="T7" fmla="*/ 2147483647 h 336"/>
                <a:gd name="T8" fmla="*/ 2147483647 w 294"/>
                <a:gd name="T9" fmla="*/ 2147483647 h 336"/>
                <a:gd name="T10" fmla="*/ 2147483647 w 294"/>
                <a:gd name="T11" fmla="*/ 2147483647 h 336"/>
                <a:gd name="T12" fmla="*/ 2147483647 w 294"/>
                <a:gd name="T13" fmla="*/ 2147483647 h 336"/>
                <a:gd name="T14" fmla="*/ 2147483647 w 294"/>
                <a:gd name="T15" fmla="*/ 2147483647 h 336"/>
                <a:gd name="T16" fmla="*/ 2147483647 w 294"/>
                <a:gd name="T17" fmla="*/ 2147483647 h 336"/>
                <a:gd name="T18" fmla="*/ 2147483647 w 294"/>
                <a:gd name="T19" fmla="*/ 2147483647 h 336"/>
                <a:gd name="T20" fmla="*/ 2147483647 w 294"/>
                <a:gd name="T21" fmla="*/ 2147483647 h 336"/>
                <a:gd name="T22" fmla="*/ 2147483647 w 294"/>
                <a:gd name="T23" fmla="*/ 2147483647 h 336"/>
                <a:gd name="T24" fmla="*/ 2147483647 w 294"/>
                <a:gd name="T25" fmla="*/ 2147483647 h 336"/>
                <a:gd name="T26" fmla="*/ 2147483647 w 294"/>
                <a:gd name="T27" fmla="*/ 2147483647 h 336"/>
                <a:gd name="T28" fmla="*/ 2147483647 w 294"/>
                <a:gd name="T29" fmla="*/ 2147483647 h 336"/>
                <a:gd name="T30" fmla="*/ 2147483647 w 294"/>
                <a:gd name="T31" fmla="*/ 2147483647 h 336"/>
                <a:gd name="T32" fmla="*/ 2147483647 w 294"/>
                <a:gd name="T33" fmla="*/ 2147483647 h 336"/>
                <a:gd name="T34" fmla="*/ 2147483647 w 294"/>
                <a:gd name="T35" fmla="*/ 2147483647 h 336"/>
                <a:gd name="T36" fmla="*/ 2147483647 w 294"/>
                <a:gd name="T37" fmla="*/ 2147483647 h 336"/>
                <a:gd name="T38" fmla="*/ 2147483647 w 294"/>
                <a:gd name="T39" fmla="*/ 2147483647 h 336"/>
                <a:gd name="T40" fmla="*/ 2147483647 w 294"/>
                <a:gd name="T41" fmla="*/ 2147483647 h 336"/>
                <a:gd name="T42" fmla="*/ 2147483647 w 294"/>
                <a:gd name="T43" fmla="*/ 2147483647 h 336"/>
                <a:gd name="T44" fmla="*/ 2147483647 w 294"/>
                <a:gd name="T45" fmla="*/ 2147483647 h 336"/>
                <a:gd name="T46" fmla="*/ 2147483647 w 294"/>
                <a:gd name="T47" fmla="*/ 2147483647 h 336"/>
                <a:gd name="T48" fmla="*/ 2147483647 w 294"/>
                <a:gd name="T49" fmla="*/ 2147483647 h 336"/>
                <a:gd name="T50" fmla="*/ 2147483647 w 294"/>
                <a:gd name="T51" fmla="*/ 2147483647 h 336"/>
                <a:gd name="T52" fmla="*/ 2147483647 w 294"/>
                <a:gd name="T53" fmla="*/ 2147483647 h 336"/>
                <a:gd name="T54" fmla="*/ 2147483647 w 294"/>
                <a:gd name="T55" fmla="*/ 2147483647 h 336"/>
                <a:gd name="T56" fmla="*/ 2147483647 w 294"/>
                <a:gd name="T57" fmla="*/ 2147483647 h 336"/>
                <a:gd name="T58" fmla="*/ 2147483647 w 294"/>
                <a:gd name="T59" fmla="*/ 2147483647 h 336"/>
                <a:gd name="T60" fmla="*/ 2147483647 w 294"/>
                <a:gd name="T61" fmla="*/ 2147483647 h 336"/>
                <a:gd name="T62" fmla="*/ 2147483647 w 294"/>
                <a:gd name="T63" fmla="*/ 2147483647 h 336"/>
                <a:gd name="T64" fmla="*/ 2147483647 w 294"/>
                <a:gd name="T65" fmla="*/ 2147483647 h 336"/>
                <a:gd name="T66" fmla="*/ 2147483647 w 294"/>
                <a:gd name="T67" fmla="*/ 2147483647 h 336"/>
                <a:gd name="T68" fmla="*/ 2147483647 w 294"/>
                <a:gd name="T69" fmla="*/ 2147483647 h 336"/>
                <a:gd name="T70" fmla="*/ 2147483647 w 294"/>
                <a:gd name="T71" fmla="*/ 0 h 336"/>
                <a:gd name="T72" fmla="*/ 2147483647 w 294"/>
                <a:gd name="T73" fmla="*/ 2147483647 h 336"/>
                <a:gd name="T74" fmla="*/ 2147483647 w 294"/>
                <a:gd name="T75" fmla="*/ 2147483647 h 336"/>
                <a:gd name="T76" fmla="*/ 2147483647 w 294"/>
                <a:gd name="T77" fmla="*/ 2147483647 h 336"/>
                <a:gd name="T78" fmla="*/ 2147483647 w 294"/>
                <a:gd name="T79" fmla="*/ 2147483647 h 336"/>
                <a:gd name="T80" fmla="*/ 2147483647 w 294"/>
                <a:gd name="T81" fmla="*/ 2147483647 h 336"/>
                <a:gd name="T82" fmla="*/ 2147483647 w 294"/>
                <a:gd name="T83" fmla="*/ 2147483647 h 3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294"/>
                <a:gd name="T127" fmla="*/ 0 h 336"/>
                <a:gd name="T128" fmla="*/ 294 w 294"/>
                <a:gd name="T129" fmla="*/ 336 h 3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294" h="336">
                  <a:moveTo>
                    <a:pt x="60" y="78"/>
                  </a:moveTo>
                  <a:lnTo>
                    <a:pt x="30" y="78"/>
                  </a:lnTo>
                  <a:lnTo>
                    <a:pt x="18" y="84"/>
                  </a:lnTo>
                  <a:lnTo>
                    <a:pt x="12" y="90"/>
                  </a:lnTo>
                  <a:lnTo>
                    <a:pt x="12" y="132"/>
                  </a:lnTo>
                  <a:lnTo>
                    <a:pt x="6" y="138"/>
                  </a:lnTo>
                  <a:lnTo>
                    <a:pt x="0" y="150"/>
                  </a:lnTo>
                  <a:lnTo>
                    <a:pt x="0" y="162"/>
                  </a:lnTo>
                  <a:lnTo>
                    <a:pt x="6" y="168"/>
                  </a:lnTo>
                  <a:lnTo>
                    <a:pt x="6" y="174"/>
                  </a:lnTo>
                  <a:lnTo>
                    <a:pt x="12" y="174"/>
                  </a:lnTo>
                  <a:lnTo>
                    <a:pt x="12" y="186"/>
                  </a:lnTo>
                  <a:lnTo>
                    <a:pt x="18" y="198"/>
                  </a:lnTo>
                  <a:lnTo>
                    <a:pt x="24" y="204"/>
                  </a:lnTo>
                  <a:lnTo>
                    <a:pt x="30" y="216"/>
                  </a:lnTo>
                  <a:lnTo>
                    <a:pt x="42" y="216"/>
                  </a:lnTo>
                  <a:lnTo>
                    <a:pt x="42" y="210"/>
                  </a:lnTo>
                  <a:lnTo>
                    <a:pt x="54" y="198"/>
                  </a:lnTo>
                  <a:lnTo>
                    <a:pt x="54" y="216"/>
                  </a:lnTo>
                  <a:lnTo>
                    <a:pt x="48" y="222"/>
                  </a:lnTo>
                  <a:lnTo>
                    <a:pt x="48" y="246"/>
                  </a:lnTo>
                  <a:lnTo>
                    <a:pt x="54" y="258"/>
                  </a:lnTo>
                  <a:lnTo>
                    <a:pt x="72" y="276"/>
                  </a:lnTo>
                  <a:lnTo>
                    <a:pt x="78" y="294"/>
                  </a:lnTo>
                  <a:lnTo>
                    <a:pt x="84" y="306"/>
                  </a:lnTo>
                  <a:lnTo>
                    <a:pt x="90" y="312"/>
                  </a:lnTo>
                  <a:lnTo>
                    <a:pt x="90" y="318"/>
                  </a:lnTo>
                  <a:lnTo>
                    <a:pt x="102" y="324"/>
                  </a:lnTo>
                  <a:lnTo>
                    <a:pt x="108" y="324"/>
                  </a:lnTo>
                  <a:lnTo>
                    <a:pt x="132" y="336"/>
                  </a:lnTo>
                  <a:lnTo>
                    <a:pt x="150" y="336"/>
                  </a:lnTo>
                  <a:lnTo>
                    <a:pt x="156" y="330"/>
                  </a:lnTo>
                  <a:lnTo>
                    <a:pt x="150" y="324"/>
                  </a:lnTo>
                  <a:lnTo>
                    <a:pt x="150" y="318"/>
                  </a:lnTo>
                  <a:lnTo>
                    <a:pt x="138" y="306"/>
                  </a:lnTo>
                  <a:lnTo>
                    <a:pt x="138" y="282"/>
                  </a:lnTo>
                  <a:lnTo>
                    <a:pt x="150" y="276"/>
                  </a:lnTo>
                  <a:lnTo>
                    <a:pt x="156" y="276"/>
                  </a:lnTo>
                  <a:lnTo>
                    <a:pt x="156" y="288"/>
                  </a:lnTo>
                  <a:lnTo>
                    <a:pt x="180" y="288"/>
                  </a:lnTo>
                  <a:lnTo>
                    <a:pt x="192" y="282"/>
                  </a:lnTo>
                  <a:lnTo>
                    <a:pt x="198" y="276"/>
                  </a:lnTo>
                  <a:lnTo>
                    <a:pt x="210" y="270"/>
                  </a:lnTo>
                  <a:lnTo>
                    <a:pt x="216" y="270"/>
                  </a:lnTo>
                  <a:lnTo>
                    <a:pt x="222" y="282"/>
                  </a:lnTo>
                  <a:lnTo>
                    <a:pt x="228" y="288"/>
                  </a:lnTo>
                  <a:lnTo>
                    <a:pt x="246" y="294"/>
                  </a:lnTo>
                  <a:lnTo>
                    <a:pt x="252" y="282"/>
                  </a:lnTo>
                  <a:lnTo>
                    <a:pt x="258" y="276"/>
                  </a:lnTo>
                  <a:lnTo>
                    <a:pt x="258" y="264"/>
                  </a:lnTo>
                  <a:lnTo>
                    <a:pt x="264" y="264"/>
                  </a:lnTo>
                  <a:lnTo>
                    <a:pt x="276" y="258"/>
                  </a:lnTo>
                  <a:lnTo>
                    <a:pt x="270" y="222"/>
                  </a:lnTo>
                  <a:lnTo>
                    <a:pt x="288" y="204"/>
                  </a:lnTo>
                  <a:lnTo>
                    <a:pt x="288" y="198"/>
                  </a:lnTo>
                  <a:lnTo>
                    <a:pt x="282" y="186"/>
                  </a:lnTo>
                  <a:lnTo>
                    <a:pt x="264" y="168"/>
                  </a:lnTo>
                  <a:lnTo>
                    <a:pt x="258" y="156"/>
                  </a:lnTo>
                  <a:lnTo>
                    <a:pt x="258" y="144"/>
                  </a:lnTo>
                  <a:lnTo>
                    <a:pt x="252" y="126"/>
                  </a:lnTo>
                  <a:lnTo>
                    <a:pt x="252" y="96"/>
                  </a:lnTo>
                  <a:lnTo>
                    <a:pt x="258" y="78"/>
                  </a:lnTo>
                  <a:lnTo>
                    <a:pt x="264" y="66"/>
                  </a:lnTo>
                  <a:lnTo>
                    <a:pt x="276" y="60"/>
                  </a:lnTo>
                  <a:lnTo>
                    <a:pt x="282" y="54"/>
                  </a:lnTo>
                  <a:lnTo>
                    <a:pt x="288" y="54"/>
                  </a:lnTo>
                  <a:lnTo>
                    <a:pt x="288" y="30"/>
                  </a:lnTo>
                  <a:lnTo>
                    <a:pt x="294" y="12"/>
                  </a:lnTo>
                  <a:lnTo>
                    <a:pt x="288" y="12"/>
                  </a:lnTo>
                  <a:lnTo>
                    <a:pt x="282" y="6"/>
                  </a:lnTo>
                  <a:lnTo>
                    <a:pt x="270" y="6"/>
                  </a:lnTo>
                  <a:lnTo>
                    <a:pt x="252" y="0"/>
                  </a:lnTo>
                  <a:lnTo>
                    <a:pt x="210" y="0"/>
                  </a:lnTo>
                  <a:lnTo>
                    <a:pt x="204" y="12"/>
                  </a:lnTo>
                  <a:lnTo>
                    <a:pt x="156" y="6"/>
                  </a:lnTo>
                  <a:lnTo>
                    <a:pt x="156" y="18"/>
                  </a:lnTo>
                  <a:lnTo>
                    <a:pt x="96" y="0"/>
                  </a:lnTo>
                  <a:lnTo>
                    <a:pt x="72" y="6"/>
                  </a:lnTo>
                  <a:lnTo>
                    <a:pt x="66" y="18"/>
                  </a:lnTo>
                  <a:lnTo>
                    <a:pt x="60" y="24"/>
                  </a:lnTo>
                  <a:lnTo>
                    <a:pt x="54" y="36"/>
                  </a:lnTo>
                  <a:lnTo>
                    <a:pt x="54" y="48"/>
                  </a:lnTo>
                  <a:lnTo>
                    <a:pt x="66" y="60"/>
                  </a:lnTo>
                  <a:lnTo>
                    <a:pt x="66" y="72"/>
                  </a:lnTo>
                  <a:lnTo>
                    <a:pt x="60" y="78"/>
                  </a:lnTo>
                  <a:close/>
                </a:path>
              </a:pathLst>
            </a:custGeom>
            <a:solidFill>
              <a:srgbClr val="385723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61" name="Peru" descr="© INSCALE GmbH, 05.05.2010&#10;http://www.presentationload.com/">
              <a:extLst>
                <a:ext uri="{FF2B5EF4-FFF2-40B4-BE49-F238E27FC236}">
                  <a16:creationId xmlns:a16="http://schemas.microsoft.com/office/drawing/2014/main" id="{95D7C28E-E064-4FE8-9C07-C4597334AE1A}"/>
                </a:ext>
              </a:extLst>
            </p:cNvPr>
            <p:cNvSpPr>
              <a:spLocks/>
            </p:cNvSpPr>
            <p:nvPr/>
          </p:nvSpPr>
          <p:spPr bwMode="gray">
            <a:xfrm>
              <a:off x="2986340" y="4520092"/>
              <a:ext cx="415695" cy="669586"/>
            </a:xfrm>
            <a:custGeom>
              <a:avLst/>
              <a:gdLst>
                <a:gd name="T0" fmla="*/ 2147483647 w 942"/>
                <a:gd name="T1" fmla="*/ 2147483647 h 1488"/>
                <a:gd name="T2" fmla="*/ 2147483647 w 942"/>
                <a:gd name="T3" fmla="*/ 2147483647 h 1488"/>
                <a:gd name="T4" fmla="*/ 2147483647 w 942"/>
                <a:gd name="T5" fmla="*/ 2147483647 h 1488"/>
                <a:gd name="T6" fmla="*/ 2147483647 w 942"/>
                <a:gd name="T7" fmla="*/ 2147483647 h 1488"/>
                <a:gd name="T8" fmla="*/ 2147483647 w 942"/>
                <a:gd name="T9" fmla="*/ 2147483647 h 1488"/>
                <a:gd name="T10" fmla="*/ 2147483647 w 942"/>
                <a:gd name="T11" fmla="*/ 2147483647 h 1488"/>
                <a:gd name="T12" fmla="*/ 2147483647 w 942"/>
                <a:gd name="T13" fmla="*/ 2147483647 h 1488"/>
                <a:gd name="T14" fmla="*/ 2147483647 w 942"/>
                <a:gd name="T15" fmla="*/ 2147483647 h 1488"/>
                <a:gd name="T16" fmla="*/ 2147483647 w 942"/>
                <a:gd name="T17" fmla="*/ 2147483647 h 1488"/>
                <a:gd name="T18" fmla="*/ 2147483647 w 942"/>
                <a:gd name="T19" fmla="*/ 2147483647 h 1488"/>
                <a:gd name="T20" fmla="*/ 2147483647 w 942"/>
                <a:gd name="T21" fmla="*/ 2147483647 h 1488"/>
                <a:gd name="T22" fmla="*/ 2147483647 w 942"/>
                <a:gd name="T23" fmla="*/ 2147483647 h 1488"/>
                <a:gd name="T24" fmla="*/ 2147483647 w 942"/>
                <a:gd name="T25" fmla="*/ 2147483647 h 1488"/>
                <a:gd name="T26" fmla="*/ 2147483647 w 942"/>
                <a:gd name="T27" fmla="*/ 2147483647 h 1488"/>
                <a:gd name="T28" fmla="*/ 2147483647 w 942"/>
                <a:gd name="T29" fmla="*/ 2147483647 h 1488"/>
                <a:gd name="T30" fmla="*/ 2147483647 w 942"/>
                <a:gd name="T31" fmla="*/ 2147483647 h 1488"/>
                <a:gd name="T32" fmla="*/ 2147483647 w 942"/>
                <a:gd name="T33" fmla="*/ 2147483647 h 1488"/>
                <a:gd name="T34" fmla="*/ 2147483647 w 942"/>
                <a:gd name="T35" fmla="*/ 2147483647 h 1488"/>
                <a:gd name="T36" fmla="*/ 2147483647 w 942"/>
                <a:gd name="T37" fmla="*/ 2147483647 h 1488"/>
                <a:gd name="T38" fmla="*/ 2147483647 w 942"/>
                <a:gd name="T39" fmla="*/ 2147483647 h 1488"/>
                <a:gd name="T40" fmla="*/ 2147483647 w 942"/>
                <a:gd name="T41" fmla="*/ 2147483647 h 1488"/>
                <a:gd name="T42" fmla="*/ 2147483647 w 942"/>
                <a:gd name="T43" fmla="*/ 2147483647 h 1488"/>
                <a:gd name="T44" fmla="*/ 2147483647 w 942"/>
                <a:gd name="T45" fmla="*/ 2147483647 h 1488"/>
                <a:gd name="T46" fmla="*/ 2147483647 w 942"/>
                <a:gd name="T47" fmla="*/ 2147483647 h 1488"/>
                <a:gd name="T48" fmla="*/ 2147483647 w 942"/>
                <a:gd name="T49" fmla="*/ 2147483647 h 1488"/>
                <a:gd name="T50" fmla="*/ 2147483647 w 942"/>
                <a:gd name="T51" fmla="*/ 2147483647 h 1488"/>
                <a:gd name="T52" fmla="*/ 2147483647 w 942"/>
                <a:gd name="T53" fmla="*/ 2147483647 h 1488"/>
                <a:gd name="T54" fmla="*/ 2147483647 w 942"/>
                <a:gd name="T55" fmla="*/ 2147483647 h 1488"/>
                <a:gd name="T56" fmla="*/ 2147483647 w 942"/>
                <a:gd name="T57" fmla="*/ 2147483647 h 1488"/>
                <a:gd name="T58" fmla="*/ 2147483647 w 942"/>
                <a:gd name="T59" fmla="*/ 2147483647 h 1488"/>
                <a:gd name="T60" fmla="*/ 2147483647 w 942"/>
                <a:gd name="T61" fmla="*/ 2147483647 h 1488"/>
                <a:gd name="T62" fmla="*/ 2147483647 w 942"/>
                <a:gd name="T63" fmla="*/ 0 h 1488"/>
                <a:gd name="T64" fmla="*/ 2147483647 w 942"/>
                <a:gd name="T65" fmla="*/ 2147483647 h 1488"/>
                <a:gd name="T66" fmla="*/ 2147483647 w 942"/>
                <a:gd name="T67" fmla="*/ 2147483647 h 1488"/>
                <a:gd name="T68" fmla="*/ 2147483647 w 942"/>
                <a:gd name="T69" fmla="*/ 2147483647 h 1488"/>
                <a:gd name="T70" fmla="*/ 2147483647 w 942"/>
                <a:gd name="T71" fmla="*/ 2147483647 h 1488"/>
                <a:gd name="T72" fmla="*/ 2147483647 w 942"/>
                <a:gd name="T73" fmla="*/ 2147483647 h 1488"/>
                <a:gd name="T74" fmla="*/ 2147483647 w 942"/>
                <a:gd name="T75" fmla="*/ 2147483647 h 1488"/>
                <a:gd name="T76" fmla="*/ 2147483647 w 942"/>
                <a:gd name="T77" fmla="*/ 2147483647 h 1488"/>
                <a:gd name="T78" fmla="*/ 2147483647 w 942"/>
                <a:gd name="T79" fmla="*/ 2147483647 h 1488"/>
                <a:gd name="T80" fmla="*/ 2147483647 w 942"/>
                <a:gd name="T81" fmla="*/ 2147483647 h 1488"/>
                <a:gd name="T82" fmla="*/ 2147483647 w 942"/>
                <a:gd name="T83" fmla="*/ 2147483647 h 1488"/>
                <a:gd name="T84" fmla="*/ 0 w 942"/>
                <a:gd name="T85" fmla="*/ 2147483647 h 1488"/>
                <a:gd name="T86" fmla="*/ 2147483647 w 942"/>
                <a:gd name="T87" fmla="*/ 2147483647 h 1488"/>
                <a:gd name="T88" fmla="*/ 2147483647 w 942"/>
                <a:gd name="T89" fmla="*/ 2147483647 h 1488"/>
                <a:gd name="T90" fmla="*/ 2147483647 w 942"/>
                <a:gd name="T91" fmla="*/ 2147483647 h 1488"/>
                <a:gd name="T92" fmla="*/ 2147483647 w 942"/>
                <a:gd name="T93" fmla="*/ 2147483647 h 1488"/>
                <a:gd name="T94" fmla="*/ 2147483647 w 942"/>
                <a:gd name="T95" fmla="*/ 2147483647 h 1488"/>
                <a:gd name="T96" fmla="*/ 2147483647 w 942"/>
                <a:gd name="T97" fmla="*/ 2147483647 h 1488"/>
                <a:gd name="T98" fmla="*/ 2147483647 w 942"/>
                <a:gd name="T99" fmla="*/ 2147483647 h 1488"/>
                <a:gd name="T100" fmla="*/ 2147483647 w 942"/>
                <a:gd name="T101" fmla="*/ 2147483647 h 1488"/>
                <a:gd name="T102" fmla="*/ 2147483647 w 942"/>
                <a:gd name="T103" fmla="*/ 2147483647 h 1488"/>
                <a:gd name="T104" fmla="*/ 2147483647 w 942"/>
                <a:gd name="T105" fmla="*/ 2147483647 h 1488"/>
                <a:gd name="T106" fmla="*/ 2147483647 w 942"/>
                <a:gd name="T107" fmla="*/ 2147483647 h 1488"/>
                <a:gd name="T108" fmla="*/ 2147483647 w 942"/>
                <a:gd name="T109" fmla="*/ 2147483647 h 1488"/>
                <a:gd name="T110" fmla="*/ 2147483647 w 942"/>
                <a:gd name="T111" fmla="*/ 2147483647 h 1488"/>
                <a:gd name="T112" fmla="*/ 2147483647 w 942"/>
                <a:gd name="T113" fmla="*/ 2147483647 h 1488"/>
                <a:gd name="T114" fmla="*/ 2147483647 w 942"/>
                <a:gd name="T115" fmla="*/ 2147483647 h 1488"/>
                <a:gd name="T116" fmla="*/ 2147483647 w 942"/>
                <a:gd name="T117" fmla="*/ 2147483647 h 1488"/>
                <a:gd name="T118" fmla="*/ 2147483647 w 942"/>
                <a:gd name="T119" fmla="*/ 2147483647 h 1488"/>
                <a:gd name="T120" fmla="*/ 2147483647 w 942"/>
                <a:gd name="T121" fmla="*/ 2147483647 h 148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942"/>
                <a:gd name="T184" fmla="*/ 0 h 1488"/>
                <a:gd name="T185" fmla="*/ 942 w 942"/>
                <a:gd name="T186" fmla="*/ 1488 h 148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942" h="1488">
                  <a:moveTo>
                    <a:pt x="930" y="1320"/>
                  </a:moveTo>
                  <a:lnTo>
                    <a:pt x="924" y="1314"/>
                  </a:lnTo>
                  <a:lnTo>
                    <a:pt x="912" y="1308"/>
                  </a:lnTo>
                  <a:lnTo>
                    <a:pt x="888" y="1284"/>
                  </a:lnTo>
                  <a:lnTo>
                    <a:pt x="864" y="1284"/>
                  </a:lnTo>
                  <a:lnTo>
                    <a:pt x="858" y="1278"/>
                  </a:lnTo>
                  <a:lnTo>
                    <a:pt x="870" y="1260"/>
                  </a:lnTo>
                  <a:lnTo>
                    <a:pt x="870" y="1230"/>
                  </a:lnTo>
                  <a:lnTo>
                    <a:pt x="882" y="1230"/>
                  </a:lnTo>
                  <a:lnTo>
                    <a:pt x="906" y="1254"/>
                  </a:lnTo>
                  <a:lnTo>
                    <a:pt x="918" y="1236"/>
                  </a:lnTo>
                  <a:lnTo>
                    <a:pt x="918" y="1230"/>
                  </a:lnTo>
                  <a:lnTo>
                    <a:pt x="912" y="1224"/>
                  </a:lnTo>
                  <a:lnTo>
                    <a:pt x="906" y="1212"/>
                  </a:lnTo>
                  <a:lnTo>
                    <a:pt x="900" y="1194"/>
                  </a:lnTo>
                  <a:lnTo>
                    <a:pt x="912" y="1170"/>
                  </a:lnTo>
                  <a:lnTo>
                    <a:pt x="924" y="1158"/>
                  </a:lnTo>
                  <a:lnTo>
                    <a:pt x="930" y="1146"/>
                  </a:lnTo>
                  <a:lnTo>
                    <a:pt x="930" y="1140"/>
                  </a:lnTo>
                  <a:lnTo>
                    <a:pt x="924" y="1128"/>
                  </a:lnTo>
                  <a:lnTo>
                    <a:pt x="912" y="1116"/>
                  </a:lnTo>
                  <a:lnTo>
                    <a:pt x="906" y="1116"/>
                  </a:lnTo>
                  <a:lnTo>
                    <a:pt x="924" y="1086"/>
                  </a:lnTo>
                  <a:lnTo>
                    <a:pt x="912" y="1038"/>
                  </a:lnTo>
                  <a:lnTo>
                    <a:pt x="918" y="1032"/>
                  </a:lnTo>
                  <a:lnTo>
                    <a:pt x="924" y="1020"/>
                  </a:lnTo>
                  <a:lnTo>
                    <a:pt x="930" y="1014"/>
                  </a:lnTo>
                  <a:lnTo>
                    <a:pt x="930" y="1002"/>
                  </a:lnTo>
                  <a:lnTo>
                    <a:pt x="918" y="978"/>
                  </a:lnTo>
                  <a:lnTo>
                    <a:pt x="906" y="960"/>
                  </a:lnTo>
                  <a:lnTo>
                    <a:pt x="894" y="948"/>
                  </a:lnTo>
                  <a:lnTo>
                    <a:pt x="882" y="930"/>
                  </a:lnTo>
                  <a:lnTo>
                    <a:pt x="870" y="918"/>
                  </a:lnTo>
                  <a:lnTo>
                    <a:pt x="864" y="900"/>
                  </a:lnTo>
                  <a:lnTo>
                    <a:pt x="864" y="882"/>
                  </a:lnTo>
                  <a:lnTo>
                    <a:pt x="828" y="882"/>
                  </a:lnTo>
                  <a:lnTo>
                    <a:pt x="822" y="888"/>
                  </a:lnTo>
                  <a:lnTo>
                    <a:pt x="816" y="888"/>
                  </a:lnTo>
                  <a:lnTo>
                    <a:pt x="816" y="894"/>
                  </a:lnTo>
                  <a:lnTo>
                    <a:pt x="804" y="894"/>
                  </a:lnTo>
                  <a:lnTo>
                    <a:pt x="798" y="888"/>
                  </a:lnTo>
                  <a:lnTo>
                    <a:pt x="798" y="882"/>
                  </a:lnTo>
                  <a:lnTo>
                    <a:pt x="786" y="888"/>
                  </a:lnTo>
                  <a:lnTo>
                    <a:pt x="786" y="858"/>
                  </a:lnTo>
                  <a:lnTo>
                    <a:pt x="780" y="840"/>
                  </a:lnTo>
                  <a:lnTo>
                    <a:pt x="780" y="828"/>
                  </a:lnTo>
                  <a:lnTo>
                    <a:pt x="786" y="816"/>
                  </a:lnTo>
                  <a:lnTo>
                    <a:pt x="786" y="804"/>
                  </a:lnTo>
                  <a:lnTo>
                    <a:pt x="792" y="798"/>
                  </a:lnTo>
                  <a:lnTo>
                    <a:pt x="792" y="780"/>
                  </a:lnTo>
                  <a:lnTo>
                    <a:pt x="786" y="768"/>
                  </a:lnTo>
                  <a:lnTo>
                    <a:pt x="786" y="756"/>
                  </a:lnTo>
                  <a:lnTo>
                    <a:pt x="732" y="804"/>
                  </a:lnTo>
                  <a:lnTo>
                    <a:pt x="672" y="810"/>
                  </a:lnTo>
                  <a:lnTo>
                    <a:pt x="672" y="804"/>
                  </a:lnTo>
                  <a:lnTo>
                    <a:pt x="666" y="798"/>
                  </a:lnTo>
                  <a:lnTo>
                    <a:pt x="660" y="786"/>
                  </a:lnTo>
                  <a:lnTo>
                    <a:pt x="660" y="774"/>
                  </a:lnTo>
                  <a:lnTo>
                    <a:pt x="654" y="768"/>
                  </a:lnTo>
                  <a:lnTo>
                    <a:pt x="648" y="768"/>
                  </a:lnTo>
                  <a:lnTo>
                    <a:pt x="636" y="762"/>
                  </a:lnTo>
                  <a:lnTo>
                    <a:pt x="594" y="762"/>
                  </a:lnTo>
                  <a:lnTo>
                    <a:pt x="600" y="756"/>
                  </a:lnTo>
                  <a:lnTo>
                    <a:pt x="612" y="750"/>
                  </a:lnTo>
                  <a:lnTo>
                    <a:pt x="618" y="738"/>
                  </a:lnTo>
                  <a:lnTo>
                    <a:pt x="624" y="732"/>
                  </a:lnTo>
                  <a:lnTo>
                    <a:pt x="600" y="708"/>
                  </a:lnTo>
                  <a:lnTo>
                    <a:pt x="588" y="702"/>
                  </a:lnTo>
                  <a:lnTo>
                    <a:pt x="576" y="690"/>
                  </a:lnTo>
                  <a:lnTo>
                    <a:pt x="564" y="666"/>
                  </a:lnTo>
                  <a:lnTo>
                    <a:pt x="558" y="660"/>
                  </a:lnTo>
                  <a:lnTo>
                    <a:pt x="558" y="654"/>
                  </a:lnTo>
                  <a:lnTo>
                    <a:pt x="552" y="630"/>
                  </a:lnTo>
                  <a:lnTo>
                    <a:pt x="540" y="624"/>
                  </a:lnTo>
                  <a:lnTo>
                    <a:pt x="534" y="618"/>
                  </a:lnTo>
                  <a:lnTo>
                    <a:pt x="534" y="606"/>
                  </a:lnTo>
                  <a:lnTo>
                    <a:pt x="540" y="600"/>
                  </a:lnTo>
                  <a:lnTo>
                    <a:pt x="552" y="594"/>
                  </a:lnTo>
                  <a:lnTo>
                    <a:pt x="546" y="588"/>
                  </a:lnTo>
                  <a:lnTo>
                    <a:pt x="546" y="564"/>
                  </a:lnTo>
                  <a:lnTo>
                    <a:pt x="552" y="552"/>
                  </a:lnTo>
                  <a:lnTo>
                    <a:pt x="582" y="522"/>
                  </a:lnTo>
                  <a:lnTo>
                    <a:pt x="588" y="528"/>
                  </a:lnTo>
                  <a:lnTo>
                    <a:pt x="594" y="528"/>
                  </a:lnTo>
                  <a:lnTo>
                    <a:pt x="588" y="522"/>
                  </a:lnTo>
                  <a:lnTo>
                    <a:pt x="588" y="504"/>
                  </a:lnTo>
                  <a:lnTo>
                    <a:pt x="582" y="498"/>
                  </a:lnTo>
                  <a:lnTo>
                    <a:pt x="582" y="486"/>
                  </a:lnTo>
                  <a:lnTo>
                    <a:pt x="600" y="468"/>
                  </a:lnTo>
                  <a:lnTo>
                    <a:pt x="600" y="414"/>
                  </a:lnTo>
                  <a:lnTo>
                    <a:pt x="624" y="414"/>
                  </a:lnTo>
                  <a:lnTo>
                    <a:pt x="624" y="408"/>
                  </a:lnTo>
                  <a:lnTo>
                    <a:pt x="630" y="402"/>
                  </a:lnTo>
                  <a:lnTo>
                    <a:pt x="630" y="396"/>
                  </a:lnTo>
                  <a:lnTo>
                    <a:pt x="642" y="384"/>
                  </a:lnTo>
                  <a:lnTo>
                    <a:pt x="654" y="378"/>
                  </a:lnTo>
                  <a:lnTo>
                    <a:pt x="660" y="372"/>
                  </a:lnTo>
                  <a:lnTo>
                    <a:pt x="672" y="366"/>
                  </a:lnTo>
                  <a:lnTo>
                    <a:pt x="702" y="366"/>
                  </a:lnTo>
                  <a:lnTo>
                    <a:pt x="708" y="354"/>
                  </a:lnTo>
                  <a:lnTo>
                    <a:pt x="738" y="360"/>
                  </a:lnTo>
                  <a:lnTo>
                    <a:pt x="744" y="354"/>
                  </a:lnTo>
                  <a:lnTo>
                    <a:pt x="750" y="342"/>
                  </a:lnTo>
                  <a:lnTo>
                    <a:pt x="756" y="336"/>
                  </a:lnTo>
                  <a:lnTo>
                    <a:pt x="774" y="336"/>
                  </a:lnTo>
                  <a:lnTo>
                    <a:pt x="786" y="348"/>
                  </a:lnTo>
                  <a:lnTo>
                    <a:pt x="786" y="354"/>
                  </a:lnTo>
                  <a:lnTo>
                    <a:pt x="804" y="354"/>
                  </a:lnTo>
                  <a:lnTo>
                    <a:pt x="816" y="342"/>
                  </a:lnTo>
                  <a:lnTo>
                    <a:pt x="798" y="330"/>
                  </a:lnTo>
                  <a:lnTo>
                    <a:pt x="786" y="312"/>
                  </a:lnTo>
                  <a:lnTo>
                    <a:pt x="768" y="312"/>
                  </a:lnTo>
                  <a:lnTo>
                    <a:pt x="762" y="306"/>
                  </a:lnTo>
                  <a:lnTo>
                    <a:pt x="762" y="288"/>
                  </a:lnTo>
                  <a:lnTo>
                    <a:pt x="774" y="264"/>
                  </a:lnTo>
                  <a:lnTo>
                    <a:pt x="774" y="258"/>
                  </a:lnTo>
                  <a:lnTo>
                    <a:pt x="780" y="252"/>
                  </a:lnTo>
                  <a:lnTo>
                    <a:pt x="786" y="252"/>
                  </a:lnTo>
                  <a:lnTo>
                    <a:pt x="792" y="246"/>
                  </a:lnTo>
                  <a:lnTo>
                    <a:pt x="798" y="234"/>
                  </a:lnTo>
                  <a:lnTo>
                    <a:pt x="798" y="216"/>
                  </a:lnTo>
                  <a:lnTo>
                    <a:pt x="792" y="210"/>
                  </a:lnTo>
                  <a:lnTo>
                    <a:pt x="780" y="204"/>
                  </a:lnTo>
                  <a:lnTo>
                    <a:pt x="756" y="204"/>
                  </a:lnTo>
                  <a:lnTo>
                    <a:pt x="750" y="198"/>
                  </a:lnTo>
                  <a:lnTo>
                    <a:pt x="744" y="186"/>
                  </a:lnTo>
                  <a:lnTo>
                    <a:pt x="744" y="180"/>
                  </a:lnTo>
                  <a:lnTo>
                    <a:pt x="732" y="180"/>
                  </a:lnTo>
                  <a:lnTo>
                    <a:pt x="726" y="186"/>
                  </a:lnTo>
                  <a:lnTo>
                    <a:pt x="714" y="192"/>
                  </a:lnTo>
                  <a:lnTo>
                    <a:pt x="702" y="192"/>
                  </a:lnTo>
                  <a:lnTo>
                    <a:pt x="696" y="186"/>
                  </a:lnTo>
                  <a:lnTo>
                    <a:pt x="690" y="186"/>
                  </a:lnTo>
                  <a:lnTo>
                    <a:pt x="684" y="180"/>
                  </a:lnTo>
                  <a:lnTo>
                    <a:pt x="660" y="180"/>
                  </a:lnTo>
                  <a:lnTo>
                    <a:pt x="648" y="192"/>
                  </a:lnTo>
                  <a:lnTo>
                    <a:pt x="648" y="204"/>
                  </a:lnTo>
                  <a:lnTo>
                    <a:pt x="612" y="204"/>
                  </a:lnTo>
                  <a:lnTo>
                    <a:pt x="588" y="198"/>
                  </a:lnTo>
                  <a:lnTo>
                    <a:pt x="576" y="192"/>
                  </a:lnTo>
                  <a:lnTo>
                    <a:pt x="576" y="168"/>
                  </a:lnTo>
                  <a:lnTo>
                    <a:pt x="582" y="162"/>
                  </a:lnTo>
                  <a:lnTo>
                    <a:pt x="582" y="156"/>
                  </a:lnTo>
                  <a:lnTo>
                    <a:pt x="576" y="150"/>
                  </a:lnTo>
                  <a:lnTo>
                    <a:pt x="564" y="144"/>
                  </a:lnTo>
                  <a:lnTo>
                    <a:pt x="552" y="144"/>
                  </a:lnTo>
                  <a:lnTo>
                    <a:pt x="552" y="138"/>
                  </a:lnTo>
                  <a:lnTo>
                    <a:pt x="546" y="132"/>
                  </a:lnTo>
                  <a:lnTo>
                    <a:pt x="546" y="108"/>
                  </a:lnTo>
                  <a:lnTo>
                    <a:pt x="540" y="102"/>
                  </a:lnTo>
                  <a:lnTo>
                    <a:pt x="528" y="102"/>
                  </a:lnTo>
                  <a:lnTo>
                    <a:pt x="516" y="84"/>
                  </a:lnTo>
                  <a:lnTo>
                    <a:pt x="498" y="84"/>
                  </a:lnTo>
                  <a:lnTo>
                    <a:pt x="486" y="48"/>
                  </a:lnTo>
                  <a:lnTo>
                    <a:pt x="480" y="42"/>
                  </a:lnTo>
                  <a:lnTo>
                    <a:pt x="468" y="36"/>
                  </a:lnTo>
                  <a:lnTo>
                    <a:pt x="450" y="18"/>
                  </a:lnTo>
                  <a:lnTo>
                    <a:pt x="438" y="12"/>
                  </a:lnTo>
                  <a:lnTo>
                    <a:pt x="426" y="0"/>
                  </a:lnTo>
                  <a:lnTo>
                    <a:pt x="396" y="0"/>
                  </a:lnTo>
                  <a:lnTo>
                    <a:pt x="414" y="0"/>
                  </a:lnTo>
                  <a:lnTo>
                    <a:pt x="414" y="24"/>
                  </a:lnTo>
                  <a:lnTo>
                    <a:pt x="408" y="24"/>
                  </a:lnTo>
                  <a:lnTo>
                    <a:pt x="408" y="30"/>
                  </a:lnTo>
                  <a:lnTo>
                    <a:pt x="402" y="30"/>
                  </a:lnTo>
                  <a:lnTo>
                    <a:pt x="426" y="48"/>
                  </a:lnTo>
                  <a:lnTo>
                    <a:pt x="426" y="78"/>
                  </a:lnTo>
                  <a:lnTo>
                    <a:pt x="414" y="84"/>
                  </a:lnTo>
                  <a:lnTo>
                    <a:pt x="402" y="126"/>
                  </a:lnTo>
                  <a:lnTo>
                    <a:pt x="396" y="138"/>
                  </a:lnTo>
                  <a:lnTo>
                    <a:pt x="384" y="150"/>
                  </a:lnTo>
                  <a:lnTo>
                    <a:pt x="378" y="162"/>
                  </a:lnTo>
                  <a:lnTo>
                    <a:pt x="366" y="174"/>
                  </a:lnTo>
                  <a:lnTo>
                    <a:pt x="354" y="192"/>
                  </a:lnTo>
                  <a:lnTo>
                    <a:pt x="336" y="204"/>
                  </a:lnTo>
                  <a:lnTo>
                    <a:pt x="276" y="234"/>
                  </a:lnTo>
                  <a:lnTo>
                    <a:pt x="258" y="240"/>
                  </a:lnTo>
                  <a:lnTo>
                    <a:pt x="240" y="252"/>
                  </a:lnTo>
                  <a:lnTo>
                    <a:pt x="222" y="270"/>
                  </a:lnTo>
                  <a:lnTo>
                    <a:pt x="222" y="276"/>
                  </a:lnTo>
                  <a:lnTo>
                    <a:pt x="210" y="282"/>
                  </a:lnTo>
                  <a:lnTo>
                    <a:pt x="210" y="300"/>
                  </a:lnTo>
                  <a:lnTo>
                    <a:pt x="198" y="312"/>
                  </a:lnTo>
                  <a:lnTo>
                    <a:pt x="198" y="336"/>
                  </a:lnTo>
                  <a:lnTo>
                    <a:pt x="192" y="348"/>
                  </a:lnTo>
                  <a:lnTo>
                    <a:pt x="192" y="378"/>
                  </a:lnTo>
                  <a:lnTo>
                    <a:pt x="174" y="378"/>
                  </a:lnTo>
                  <a:lnTo>
                    <a:pt x="168" y="384"/>
                  </a:lnTo>
                  <a:lnTo>
                    <a:pt x="168" y="390"/>
                  </a:lnTo>
                  <a:lnTo>
                    <a:pt x="162" y="396"/>
                  </a:lnTo>
                  <a:lnTo>
                    <a:pt x="162" y="402"/>
                  </a:lnTo>
                  <a:lnTo>
                    <a:pt x="144" y="402"/>
                  </a:lnTo>
                  <a:lnTo>
                    <a:pt x="138" y="390"/>
                  </a:lnTo>
                  <a:lnTo>
                    <a:pt x="138" y="372"/>
                  </a:lnTo>
                  <a:lnTo>
                    <a:pt x="132" y="366"/>
                  </a:lnTo>
                  <a:lnTo>
                    <a:pt x="132" y="360"/>
                  </a:lnTo>
                  <a:lnTo>
                    <a:pt x="102" y="360"/>
                  </a:lnTo>
                  <a:lnTo>
                    <a:pt x="90" y="348"/>
                  </a:lnTo>
                  <a:lnTo>
                    <a:pt x="78" y="360"/>
                  </a:lnTo>
                  <a:lnTo>
                    <a:pt x="66" y="366"/>
                  </a:lnTo>
                  <a:lnTo>
                    <a:pt x="60" y="366"/>
                  </a:lnTo>
                  <a:lnTo>
                    <a:pt x="54" y="360"/>
                  </a:lnTo>
                  <a:lnTo>
                    <a:pt x="66" y="348"/>
                  </a:lnTo>
                  <a:lnTo>
                    <a:pt x="54" y="336"/>
                  </a:lnTo>
                  <a:lnTo>
                    <a:pt x="60" y="330"/>
                  </a:lnTo>
                  <a:lnTo>
                    <a:pt x="66" y="318"/>
                  </a:lnTo>
                  <a:lnTo>
                    <a:pt x="78" y="312"/>
                  </a:lnTo>
                  <a:lnTo>
                    <a:pt x="84" y="300"/>
                  </a:lnTo>
                  <a:lnTo>
                    <a:pt x="90" y="294"/>
                  </a:lnTo>
                  <a:lnTo>
                    <a:pt x="90" y="288"/>
                  </a:lnTo>
                  <a:lnTo>
                    <a:pt x="84" y="288"/>
                  </a:lnTo>
                  <a:lnTo>
                    <a:pt x="72" y="282"/>
                  </a:lnTo>
                  <a:lnTo>
                    <a:pt x="66" y="282"/>
                  </a:lnTo>
                  <a:lnTo>
                    <a:pt x="6" y="342"/>
                  </a:lnTo>
                  <a:lnTo>
                    <a:pt x="0" y="354"/>
                  </a:lnTo>
                  <a:lnTo>
                    <a:pt x="0" y="390"/>
                  </a:lnTo>
                  <a:lnTo>
                    <a:pt x="6" y="396"/>
                  </a:lnTo>
                  <a:lnTo>
                    <a:pt x="18" y="396"/>
                  </a:lnTo>
                  <a:lnTo>
                    <a:pt x="12" y="420"/>
                  </a:lnTo>
                  <a:lnTo>
                    <a:pt x="36" y="444"/>
                  </a:lnTo>
                  <a:lnTo>
                    <a:pt x="36" y="462"/>
                  </a:lnTo>
                  <a:lnTo>
                    <a:pt x="12" y="486"/>
                  </a:lnTo>
                  <a:lnTo>
                    <a:pt x="12" y="492"/>
                  </a:lnTo>
                  <a:lnTo>
                    <a:pt x="18" y="504"/>
                  </a:lnTo>
                  <a:lnTo>
                    <a:pt x="24" y="510"/>
                  </a:lnTo>
                  <a:lnTo>
                    <a:pt x="36" y="516"/>
                  </a:lnTo>
                  <a:lnTo>
                    <a:pt x="54" y="522"/>
                  </a:lnTo>
                  <a:lnTo>
                    <a:pt x="66" y="522"/>
                  </a:lnTo>
                  <a:lnTo>
                    <a:pt x="108" y="564"/>
                  </a:lnTo>
                  <a:lnTo>
                    <a:pt x="114" y="576"/>
                  </a:lnTo>
                  <a:lnTo>
                    <a:pt x="132" y="594"/>
                  </a:lnTo>
                  <a:lnTo>
                    <a:pt x="138" y="612"/>
                  </a:lnTo>
                  <a:lnTo>
                    <a:pt x="144" y="624"/>
                  </a:lnTo>
                  <a:lnTo>
                    <a:pt x="144" y="642"/>
                  </a:lnTo>
                  <a:lnTo>
                    <a:pt x="150" y="648"/>
                  </a:lnTo>
                  <a:lnTo>
                    <a:pt x="156" y="660"/>
                  </a:lnTo>
                  <a:lnTo>
                    <a:pt x="168" y="666"/>
                  </a:lnTo>
                  <a:lnTo>
                    <a:pt x="174" y="678"/>
                  </a:lnTo>
                  <a:lnTo>
                    <a:pt x="192" y="696"/>
                  </a:lnTo>
                  <a:lnTo>
                    <a:pt x="204" y="720"/>
                  </a:lnTo>
                  <a:lnTo>
                    <a:pt x="216" y="732"/>
                  </a:lnTo>
                  <a:lnTo>
                    <a:pt x="222" y="744"/>
                  </a:lnTo>
                  <a:lnTo>
                    <a:pt x="234" y="762"/>
                  </a:lnTo>
                  <a:lnTo>
                    <a:pt x="240" y="768"/>
                  </a:lnTo>
                  <a:lnTo>
                    <a:pt x="246" y="780"/>
                  </a:lnTo>
                  <a:lnTo>
                    <a:pt x="252" y="822"/>
                  </a:lnTo>
                  <a:lnTo>
                    <a:pt x="252" y="828"/>
                  </a:lnTo>
                  <a:lnTo>
                    <a:pt x="258" y="834"/>
                  </a:lnTo>
                  <a:lnTo>
                    <a:pt x="264" y="846"/>
                  </a:lnTo>
                  <a:lnTo>
                    <a:pt x="270" y="864"/>
                  </a:lnTo>
                  <a:lnTo>
                    <a:pt x="282" y="876"/>
                  </a:lnTo>
                  <a:lnTo>
                    <a:pt x="288" y="894"/>
                  </a:lnTo>
                  <a:lnTo>
                    <a:pt x="294" y="906"/>
                  </a:lnTo>
                  <a:lnTo>
                    <a:pt x="294" y="918"/>
                  </a:lnTo>
                  <a:lnTo>
                    <a:pt x="300" y="924"/>
                  </a:lnTo>
                  <a:lnTo>
                    <a:pt x="312" y="924"/>
                  </a:lnTo>
                  <a:lnTo>
                    <a:pt x="324" y="936"/>
                  </a:lnTo>
                  <a:lnTo>
                    <a:pt x="324" y="948"/>
                  </a:lnTo>
                  <a:lnTo>
                    <a:pt x="330" y="954"/>
                  </a:lnTo>
                  <a:lnTo>
                    <a:pt x="330" y="966"/>
                  </a:lnTo>
                  <a:lnTo>
                    <a:pt x="336" y="984"/>
                  </a:lnTo>
                  <a:lnTo>
                    <a:pt x="360" y="1014"/>
                  </a:lnTo>
                  <a:lnTo>
                    <a:pt x="378" y="1050"/>
                  </a:lnTo>
                  <a:lnTo>
                    <a:pt x="396" y="1074"/>
                  </a:lnTo>
                  <a:lnTo>
                    <a:pt x="402" y="1086"/>
                  </a:lnTo>
                  <a:lnTo>
                    <a:pt x="408" y="1104"/>
                  </a:lnTo>
                  <a:lnTo>
                    <a:pt x="408" y="1116"/>
                  </a:lnTo>
                  <a:lnTo>
                    <a:pt x="402" y="1128"/>
                  </a:lnTo>
                  <a:lnTo>
                    <a:pt x="402" y="1146"/>
                  </a:lnTo>
                  <a:lnTo>
                    <a:pt x="414" y="1158"/>
                  </a:lnTo>
                  <a:lnTo>
                    <a:pt x="420" y="1170"/>
                  </a:lnTo>
                  <a:lnTo>
                    <a:pt x="444" y="1194"/>
                  </a:lnTo>
                  <a:lnTo>
                    <a:pt x="456" y="1200"/>
                  </a:lnTo>
                  <a:lnTo>
                    <a:pt x="468" y="1212"/>
                  </a:lnTo>
                  <a:lnTo>
                    <a:pt x="474" y="1224"/>
                  </a:lnTo>
                  <a:lnTo>
                    <a:pt x="498" y="1248"/>
                  </a:lnTo>
                  <a:lnTo>
                    <a:pt x="516" y="1260"/>
                  </a:lnTo>
                  <a:lnTo>
                    <a:pt x="546" y="1278"/>
                  </a:lnTo>
                  <a:lnTo>
                    <a:pt x="576" y="1290"/>
                  </a:lnTo>
                  <a:lnTo>
                    <a:pt x="600" y="1302"/>
                  </a:lnTo>
                  <a:lnTo>
                    <a:pt x="642" y="1320"/>
                  </a:lnTo>
                  <a:lnTo>
                    <a:pt x="696" y="1350"/>
                  </a:lnTo>
                  <a:lnTo>
                    <a:pt x="708" y="1362"/>
                  </a:lnTo>
                  <a:lnTo>
                    <a:pt x="726" y="1374"/>
                  </a:lnTo>
                  <a:lnTo>
                    <a:pt x="738" y="1380"/>
                  </a:lnTo>
                  <a:lnTo>
                    <a:pt x="750" y="1392"/>
                  </a:lnTo>
                  <a:lnTo>
                    <a:pt x="774" y="1404"/>
                  </a:lnTo>
                  <a:lnTo>
                    <a:pt x="780" y="1428"/>
                  </a:lnTo>
                  <a:lnTo>
                    <a:pt x="792" y="1434"/>
                  </a:lnTo>
                  <a:lnTo>
                    <a:pt x="798" y="1446"/>
                  </a:lnTo>
                  <a:lnTo>
                    <a:pt x="810" y="1452"/>
                  </a:lnTo>
                  <a:lnTo>
                    <a:pt x="816" y="1458"/>
                  </a:lnTo>
                  <a:lnTo>
                    <a:pt x="840" y="1470"/>
                  </a:lnTo>
                  <a:lnTo>
                    <a:pt x="846" y="1482"/>
                  </a:lnTo>
                  <a:lnTo>
                    <a:pt x="858" y="1488"/>
                  </a:lnTo>
                  <a:lnTo>
                    <a:pt x="894" y="1464"/>
                  </a:lnTo>
                  <a:lnTo>
                    <a:pt x="900" y="1458"/>
                  </a:lnTo>
                  <a:lnTo>
                    <a:pt x="900" y="1440"/>
                  </a:lnTo>
                  <a:lnTo>
                    <a:pt x="894" y="1428"/>
                  </a:lnTo>
                  <a:lnTo>
                    <a:pt x="912" y="1416"/>
                  </a:lnTo>
                  <a:lnTo>
                    <a:pt x="900" y="1392"/>
                  </a:lnTo>
                  <a:lnTo>
                    <a:pt x="918" y="1374"/>
                  </a:lnTo>
                  <a:lnTo>
                    <a:pt x="930" y="1368"/>
                  </a:lnTo>
                  <a:lnTo>
                    <a:pt x="942" y="1344"/>
                  </a:lnTo>
                  <a:lnTo>
                    <a:pt x="942" y="1332"/>
                  </a:lnTo>
                  <a:lnTo>
                    <a:pt x="930" y="1320"/>
                  </a:lnTo>
                  <a:close/>
                </a:path>
              </a:pathLst>
            </a:custGeom>
            <a:solidFill>
              <a:srgbClr val="385723"/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62" name="Guyane (French Guiana)" descr="© INSCALE GmbH, 05.05.2010&#10;http://www.presentationload.com/">
              <a:extLst>
                <a:ext uri="{FF2B5EF4-FFF2-40B4-BE49-F238E27FC236}">
                  <a16:creationId xmlns:a16="http://schemas.microsoft.com/office/drawing/2014/main" id="{DD2A267A-D6F5-4DBA-B278-819D39340DF6}"/>
                </a:ext>
              </a:extLst>
            </p:cNvPr>
            <p:cNvSpPr>
              <a:spLocks/>
            </p:cNvSpPr>
            <p:nvPr/>
          </p:nvSpPr>
          <p:spPr bwMode="gray">
            <a:xfrm>
              <a:off x="3825663" y="4312234"/>
              <a:ext cx="90438" cy="133283"/>
            </a:xfrm>
            <a:custGeom>
              <a:avLst/>
              <a:gdLst>
                <a:gd name="T0" fmla="*/ 2147483647 w 52"/>
                <a:gd name="T1" fmla="*/ 2147483647 h 76"/>
                <a:gd name="T2" fmla="*/ 2147483647 w 52"/>
                <a:gd name="T3" fmla="*/ 2147483647 h 76"/>
                <a:gd name="T4" fmla="*/ 2147483647 w 52"/>
                <a:gd name="T5" fmla="*/ 2147483647 h 76"/>
                <a:gd name="T6" fmla="*/ 2147483647 w 52"/>
                <a:gd name="T7" fmla="*/ 2147483647 h 76"/>
                <a:gd name="T8" fmla="*/ 2147483647 w 52"/>
                <a:gd name="T9" fmla="*/ 2147483647 h 76"/>
                <a:gd name="T10" fmla="*/ 2147483647 w 52"/>
                <a:gd name="T11" fmla="*/ 2147483647 h 76"/>
                <a:gd name="T12" fmla="*/ 2147483647 w 52"/>
                <a:gd name="T13" fmla="*/ 2147483647 h 76"/>
                <a:gd name="T14" fmla="*/ 2147483647 w 52"/>
                <a:gd name="T15" fmla="*/ 2147483647 h 76"/>
                <a:gd name="T16" fmla="*/ 2147483647 w 52"/>
                <a:gd name="T17" fmla="*/ 2147483647 h 76"/>
                <a:gd name="T18" fmla="*/ 2147483647 w 52"/>
                <a:gd name="T19" fmla="*/ 2147483647 h 76"/>
                <a:gd name="T20" fmla="*/ 2147483647 w 52"/>
                <a:gd name="T21" fmla="*/ 2147483647 h 76"/>
                <a:gd name="T22" fmla="*/ 2147483647 w 52"/>
                <a:gd name="T23" fmla="*/ 0 h 76"/>
                <a:gd name="T24" fmla="*/ 2147483647 w 52"/>
                <a:gd name="T25" fmla="*/ 2147483647 h 76"/>
                <a:gd name="T26" fmla="*/ 2147483647 w 52"/>
                <a:gd name="T27" fmla="*/ 2147483647 h 76"/>
                <a:gd name="T28" fmla="*/ 2147483647 w 52"/>
                <a:gd name="T29" fmla="*/ 2147483647 h 76"/>
                <a:gd name="T30" fmla="*/ 2147483647 w 52"/>
                <a:gd name="T31" fmla="*/ 2147483647 h 76"/>
                <a:gd name="T32" fmla="*/ 2147483647 w 52"/>
                <a:gd name="T33" fmla="*/ 2147483647 h 76"/>
                <a:gd name="T34" fmla="*/ 2147483647 w 52"/>
                <a:gd name="T35" fmla="*/ 2147483647 h 76"/>
                <a:gd name="T36" fmla="*/ 2147483647 w 52"/>
                <a:gd name="T37" fmla="*/ 2147483647 h 76"/>
                <a:gd name="T38" fmla="*/ 2147483647 w 52"/>
                <a:gd name="T39" fmla="*/ 2147483647 h 76"/>
                <a:gd name="T40" fmla="*/ 2147483647 w 52"/>
                <a:gd name="T41" fmla="*/ 2147483647 h 76"/>
                <a:gd name="T42" fmla="*/ 2147483647 w 52"/>
                <a:gd name="T43" fmla="*/ 2147483647 h 76"/>
                <a:gd name="T44" fmla="*/ 2147483647 w 52"/>
                <a:gd name="T45" fmla="*/ 2147483647 h 76"/>
                <a:gd name="T46" fmla="*/ 2147483647 w 52"/>
                <a:gd name="T47" fmla="*/ 2147483647 h 76"/>
                <a:gd name="T48" fmla="*/ 2147483647 w 52"/>
                <a:gd name="T49" fmla="*/ 2147483647 h 76"/>
                <a:gd name="T50" fmla="*/ 2147483647 w 52"/>
                <a:gd name="T51" fmla="*/ 2147483647 h 76"/>
                <a:gd name="T52" fmla="*/ 2147483647 w 52"/>
                <a:gd name="T53" fmla="*/ 2147483647 h 76"/>
                <a:gd name="T54" fmla="*/ 2147483647 w 52"/>
                <a:gd name="T55" fmla="*/ 2147483647 h 76"/>
                <a:gd name="T56" fmla="*/ 2147483647 w 52"/>
                <a:gd name="T57" fmla="*/ 2147483647 h 76"/>
                <a:gd name="T58" fmla="*/ 2147483647 w 52"/>
                <a:gd name="T59" fmla="*/ 2147483647 h 76"/>
                <a:gd name="T60" fmla="*/ 2147483647 w 52"/>
                <a:gd name="T61" fmla="*/ 2147483647 h 76"/>
                <a:gd name="T62" fmla="*/ 2147483647 w 52"/>
                <a:gd name="T63" fmla="*/ 2147483647 h 76"/>
                <a:gd name="T64" fmla="*/ 0 w 52"/>
                <a:gd name="T65" fmla="*/ 2147483647 h 76"/>
                <a:gd name="T66" fmla="*/ 0 w 52"/>
                <a:gd name="T67" fmla="*/ 2147483647 h 76"/>
                <a:gd name="T68" fmla="*/ 2147483647 w 52"/>
                <a:gd name="T69" fmla="*/ 2147483647 h 76"/>
                <a:gd name="T70" fmla="*/ 2147483647 w 52"/>
                <a:gd name="T71" fmla="*/ 2147483647 h 76"/>
                <a:gd name="T72" fmla="*/ 2147483647 w 52"/>
                <a:gd name="T73" fmla="*/ 2147483647 h 76"/>
                <a:gd name="T74" fmla="*/ 2147483647 w 52"/>
                <a:gd name="T75" fmla="*/ 2147483647 h 76"/>
                <a:gd name="T76" fmla="*/ 2147483647 w 52"/>
                <a:gd name="T77" fmla="*/ 2147483647 h 76"/>
                <a:gd name="T78" fmla="*/ 2147483647 w 52"/>
                <a:gd name="T79" fmla="*/ 2147483647 h 76"/>
                <a:gd name="T80" fmla="*/ 2147483647 w 52"/>
                <a:gd name="T81" fmla="*/ 2147483647 h 76"/>
                <a:gd name="T82" fmla="*/ 2147483647 w 52"/>
                <a:gd name="T83" fmla="*/ 2147483647 h 76"/>
                <a:gd name="T84" fmla="*/ 2147483647 w 52"/>
                <a:gd name="T85" fmla="*/ 2147483647 h 76"/>
                <a:gd name="T86" fmla="*/ 2147483647 w 52"/>
                <a:gd name="T87" fmla="*/ 2147483647 h 76"/>
                <a:gd name="T88" fmla="*/ 2147483647 w 52"/>
                <a:gd name="T89" fmla="*/ 2147483647 h 76"/>
                <a:gd name="T90" fmla="*/ 2147483647 w 52"/>
                <a:gd name="T91" fmla="*/ 2147483647 h 76"/>
                <a:gd name="T92" fmla="*/ 2147483647 w 52"/>
                <a:gd name="T93" fmla="*/ 2147483647 h 76"/>
                <a:gd name="T94" fmla="*/ 2147483647 w 52"/>
                <a:gd name="T95" fmla="*/ 2147483647 h 76"/>
                <a:gd name="T96" fmla="*/ 2147483647 w 52"/>
                <a:gd name="T97" fmla="*/ 2147483647 h 76"/>
                <a:gd name="T98" fmla="*/ 2147483647 w 52"/>
                <a:gd name="T99" fmla="*/ 2147483647 h 76"/>
                <a:gd name="T100" fmla="*/ 2147483647 w 52"/>
                <a:gd name="T101" fmla="*/ 2147483647 h 76"/>
                <a:gd name="T102" fmla="*/ 2147483647 w 52"/>
                <a:gd name="T103" fmla="*/ 2147483647 h 76"/>
                <a:gd name="T104" fmla="*/ 2147483647 w 52"/>
                <a:gd name="T105" fmla="*/ 2147483647 h 76"/>
                <a:gd name="T106" fmla="*/ 2147483647 w 52"/>
                <a:gd name="T107" fmla="*/ 2147483647 h 76"/>
                <a:gd name="T108" fmla="*/ 2147483647 w 52"/>
                <a:gd name="T109" fmla="*/ 2147483647 h 76"/>
                <a:gd name="T110" fmla="*/ 2147483647 w 52"/>
                <a:gd name="T111" fmla="*/ 2147483647 h 76"/>
                <a:gd name="T112" fmla="*/ 2147483647 w 52"/>
                <a:gd name="T113" fmla="*/ 2147483647 h 76"/>
                <a:gd name="T114" fmla="*/ 2147483647 w 52"/>
                <a:gd name="T115" fmla="*/ 2147483647 h 7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52"/>
                <a:gd name="T175" fmla="*/ 0 h 76"/>
                <a:gd name="T176" fmla="*/ 52 w 52"/>
                <a:gd name="T177" fmla="*/ 76 h 7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52" h="76">
                  <a:moveTo>
                    <a:pt x="52" y="32"/>
                  </a:moveTo>
                  <a:lnTo>
                    <a:pt x="50" y="26"/>
                  </a:lnTo>
                  <a:lnTo>
                    <a:pt x="48" y="24"/>
                  </a:lnTo>
                  <a:lnTo>
                    <a:pt x="46" y="22"/>
                  </a:lnTo>
                  <a:lnTo>
                    <a:pt x="46" y="20"/>
                  </a:lnTo>
                  <a:lnTo>
                    <a:pt x="40" y="20"/>
                  </a:lnTo>
                  <a:lnTo>
                    <a:pt x="32" y="6"/>
                  </a:lnTo>
                  <a:lnTo>
                    <a:pt x="24" y="6"/>
                  </a:lnTo>
                  <a:lnTo>
                    <a:pt x="22" y="4"/>
                  </a:lnTo>
                  <a:lnTo>
                    <a:pt x="20" y="4"/>
                  </a:lnTo>
                  <a:lnTo>
                    <a:pt x="16" y="2"/>
                  </a:lnTo>
                  <a:lnTo>
                    <a:pt x="14" y="0"/>
                  </a:lnTo>
                  <a:lnTo>
                    <a:pt x="12" y="4"/>
                  </a:lnTo>
                  <a:lnTo>
                    <a:pt x="12" y="10"/>
                  </a:lnTo>
                  <a:lnTo>
                    <a:pt x="10" y="10"/>
                  </a:lnTo>
                  <a:lnTo>
                    <a:pt x="8" y="12"/>
                  </a:lnTo>
                  <a:lnTo>
                    <a:pt x="6" y="14"/>
                  </a:lnTo>
                  <a:lnTo>
                    <a:pt x="4" y="16"/>
                  </a:lnTo>
                  <a:lnTo>
                    <a:pt x="2" y="20"/>
                  </a:lnTo>
                  <a:lnTo>
                    <a:pt x="2" y="28"/>
                  </a:lnTo>
                  <a:lnTo>
                    <a:pt x="4" y="32"/>
                  </a:lnTo>
                  <a:lnTo>
                    <a:pt x="4" y="36"/>
                  </a:lnTo>
                  <a:lnTo>
                    <a:pt x="6" y="40"/>
                  </a:lnTo>
                  <a:lnTo>
                    <a:pt x="10" y="44"/>
                  </a:lnTo>
                  <a:lnTo>
                    <a:pt x="12" y="46"/>
                  </a:lnTo>
                  <a:lnTo>
                    <a:pt x="12" y="48"/>
                  </a:lnTo>
                  <a:lnTo>
                    <a:pt x="6" y="54"/>
                  </a:lnTo>
                  <a:lnTo>
                    <a:pt x="8" y="62"/>
                  </a:lnTo>
                  <a:lnTo>
                    <a:pt x="6" y="64"/>
                  </a:lnTo>
                  <a:lnTo>
                    <a:pt x="4" y="64"/>
                  </a:lnTo>
                  <a:lnTo>
                    <a:pt x="4" y="66"/>
                  </a:lnTo>
                  <a:lnTo>
                    <a:pt x="2" y="68"/>
                  </a:lnTo>
                  <a:lnTo>
                    <a:pt x="0" y="72"/>
                  </a:lnTo>
                  <a:lnTo>
                    <a:pt x="4" y="76"/>
                  </a:lnTo>
                  <a:lnTo>
                    <a:pt x="10" y="76"/>
                  </a:lnTo>
                  <a:lnTo>
                    <a:pt x="12" y="74"/>
                  </a:lnTo>
                  <a:lnTo>
                    <a:pt x="12" y="72"/>
                  </a:lnTo>
                  <a:lnTo>
                    <a:pt x="14" y="72"/>
                  </a:lnTo>
                  <a:lnTo>
                    <a:pt x="16" y="72"/>
                  </a:lnTo>
                  <a:lnTo>
                    <a:pt x="18" y="72"/>
                  </a:lnTo>
                  <a:lnTo>
                    <a:pt x="20" y="72"/>
                  </a:lnTo>
                  <a:lnTo>
                    <a:pt x="22" y="72"/>
                  </a:lnTo>
                  <a:lnTo>
                    <a:pt x="26" y="74"/>
                  </a:lnTo>
                  <a:lnTo>
                    <a:pt x="30" y="74"/>
                  </a:lnTo>
                  <a:lnTo>
                    <a:pt x="32" y="72"/>
                  </a:lnTo>
                  <a:lnTo>
                    <a:pt x="40" y="64"/>
                  </a:lnTo>
                  <a:lnTo>
                    <a:pt x="40" y="60"/>
                  </a:lnTo>
                  <a:lnTo>
                    <a:pt x="44" y="50"/>
                  </a:lnTo>
                  <a:lnTo>
                    <a:pt x="46" y="46"/>
                  </a:lnTo>
                  <a:lnTo>
                    <a:pt x="48" y="44"/>
                  </a:lnTo>
                  <a:lnTo>
                    <a:pt x="50" y="42"/>
                  </a:lnTo>
                  <a:lnTo>
                    <a:pt x="50" y="40"/>
                  </a:lnTo>
                  <a:lnTo>
                    <a:pt x="52" y="38"/>
                  </a:lnTo>
                  <a:lnTo>
                    <a:pt x="52" y="36"/>
                  </a:lnTo>
                  <a:lnTo>
                    <a:pt x="52" y="34"/>
                  </a:lnTo>
                  <a:lnTo>
                    <a:pt x="52" y="32"/>
                  </a:lnTo>
                  <a:close/>
                </a:path>
              </a:pathLst>
            </a:custGeom>
            <a:solidFill>
              <a:srgbClr val="385723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63" name="Guyana" descr="© INSCALE GmbH, 05.05.2010&#10;http://www.presentationload.com/">
              <a:extLst>
                <a:ext uri="{FF2B5EF4-FFF2-40B4-BE49-F238E27FC236}">
                  <a16:creationId xmlns:a16="http://schemas.microsoft.com/office/drawing/2014/main" id="{B4C4CCCE-C50E-47B3-B6C1-68D225BCE762}"/>
                </a:ext>
              </a:extLst>
            </p:cNvPr>
            <p:cNvSpPr>
              <a:spLocks/>
            </p:cNvSpPr>
            <p:nvPr/>
          </p:nvSpPr>
          <p:spPr bwMode="gray">
            <a:xfrm>
              <a:off x="3613055" y="4215446"/>
              <a:ext cx="145969" cy="261805"/>
            </a:xfrm>
            <a:custGeom>
              <a:avLst/>
              <a:gdLst>
                <a:gd name="T0" fmla="*/ 2147483647 w 324"/>
                <a:gd name="T1" fmla="*/ 2147483647 h 582"/>
                <a:gd name="T2" fmla="*/ 2147483647 w 324"/>
                <a:gd name="T3" fmla="*/ 2147483647 h 582"/>
                <a:gd name="T4" fmla="*/ 2147483647 w 324"/>
                <a:gd name="T5" fmla="*/ 2147483647 h 582"/>
                <a:gd name="T6" fmla="*/ 2147483647 w 324"/>
                <a:gd name="T7" fmla="*/ 2147483647 h 582"/>
                <a:gd name="T8" fmla="*/ 2147483647 w 324"/>
                <a:gd name="T9" fmla="*/ 2147483647 h 582"/>
                <a:gd name="T10" fmla="*/ 2147483647 w 324"/>
                <a:gd name="T11" fmla="*/ 2147483647 h 582"/>
                <a:gd name="T12" fmla="*/ 2147483647 w 324"/>
                <a:gd name="T13" fmla="*/ 2147483647 h 582"/>
                <a:gd name="T14" fmla="*/ 2147483647 w 324"/>
                <a:gd name="T15" fmla="*/ 2147483647 h 582"/>
                <a:gd name="T16" fmla="*/ 0 w 324"/>
                <a:gd name="T17" fmla="*/ 2147483647 h 582"/>
                <a:gd name="T18" fmla="*/ 2147483647 w 324"/>
                <a:gd name="T19" fmla="*/ 2147483647 h 582"/>
                <a:gd name="T20" fmla="*/ 2147483647 w 324"/>
                <a:gd name="T21" fmla="*/ 2147483647 h 582"/>
                <a:gd name="T22" fmla="*/ 2147483647 w 324"/>
                <a:gd name="T23" fmla="*/ 2147483647 h 582"/>
                <a:gd name="T24" fmla="*/ 2147483647 w 324"/>
                <a:gd name="T25" fmla="*/ 2147483647 h 582"/>
                <a:gd name="T26" fmla="*/ 2147483647 w 324"/>
                <a:gd name="T27" fmla="*/ 2147483647 h 582"/>
                <a:gd name="T28" fmla="*/ 2147483647 w 324"/>
                <a:gd name="T29" fmla="*/ 2147483647 h 582"/>
                <a:gd name="T30" fmla="*/ 2147483647 w 324"/>
                <a:gd name="T31" fmla="*/ 2147483647 h 582"/>
                <a:gd name="T32" fmla="*/ 2147483647 w 324"/>
                <a:gd name="T33" fmla="*/ 2147483647 h 582"/>
                <a:gd name="T34" fmla="*/ 2147483647 w 324"/>
                <a:gd name="T35" fmla="*/ 2147483647 h 582"/>
                <a:gd name="T36" fmla="*/ 2147483647 w 324"/>
                <a:gd name="T37" fmla="*/ 2147483647 h 582"/>
                <a:gd name="T38" fmla="*/ 2147483647 w 324"/>
                <a:gd name="T39" fmla="*/ 2147483647 h 582"/>
                <a:gd name="T40" fmla="*/ 2147483647 w 324"/>
                <a:gd name="T41" fmla="*/ 2147483647 h 582"/>
                <a:gd name="T42" fmla="*/ 2147483647 w 324"/>
                <a:gd name="T43" fmla="*/ 2147483647 h 582"/>
                <a:gd name="T44" fmla="*/ 2147483647 w 324"/>
                <a:gd name="T45" fmla="*/ 2147483647 h 582"/>
                <a:gd name="T46" fmla="*/ 2147483647 w 324"/>
                <a:gd name="T47" fmla="*/ 2147483647 h 582"/>
                <a:gd name="T48" fmla="*/ 2147483647 w 324"/>
                <a:gd name="T49" fmla="*/ 2147483647 h 582"/>
                <a:gd name="T50" fmla="*/ 2147483647 w 324"/>
                <a:gd name="T51" fmla="*/ 2147483647 h 582"/>
                <a:gd name="T52" fmla="*/ 2147483647 w 324"/>
                <a:gd name="T53" fmla="*/ 2147483647 h 582"/>
                <a:gd name="T54" fmla="*/ 2147483647 w 324"/>
                <a:gd name="T55" fmla="*/ 2147483647 h 582"/>
                <a:gd name="T56" fmla="*/ 2147483647 w 324"/>
                <a:gd name="T57" fmla="*/ 2147483647 h 582"/>
                <a:gd name="T58" fmla="*/ 2147483647 w 324"/>
                <a:gd name="T59" fmla="*/ 2147483647 h 582"/>
                <a:gd name="T60" fmla="*/ 2147483647 w 324"/>
                <a:gd name="T61" fmla="*/ 2147483647 h 582"/>
                <a:gd name="T62" fmla="*/ 2147483647 w 324"/>
                <a:gd name="T63" fmla="*/ 2147483647 h 582"/>
                <a:gd name="T64" fmla="*/ 2147483647 w 324"/>
                <a:gd name="T65" fmla="*/ 2147483647 h 582"/>
                <a:gd name="T66" fmla="*/ 2147483647 w 324"/>
                <a:gd name="T67" fmla="*/ 2147483647 h 582"/>
                <a:gd name="T68" fmla="*/ 2147483647 w 324"/>
                <a:gd name="T69" fmla="*/ 2147483647 h 582"/>
                <a:gd name="T70" fmla="*/ 2147483647 w 324"/>
                <a:gd name="T71" fmla="*/ 2147483647 h 582"/>
                <a:gd name="T72" fmla="*/ 2147483647 w 324"/>
                <a:gd name="T73" fmla="*/ 2147483647 h 582"/>
                <a:gd name="T74" fmla="*/ 2147483647 w 324"/>
                <a:gd name="T75" fmla="*/ 2147483647 h 582"/>
                <a:gd name="T76" fmla="*/ 2147483647 w 324"/>
                <a:gd name="T77" fmla="*/ 2147483647 h 582"/>
                <a:gd name="T78" fmla="*/ 2147483647 w 324"/>
                <a:gd name="T79" fmla="*/ 2147483647 h 582"/>
                <a:gd name="T80" fmla="*/ 2147483647 w 324"/>
                <a:gd name="T81" fmla="*/ 2147483647 h 582"/>
                <a:gd name="T82" fmla="*/ 2147483647 w 324"/>
                <a:gd name="T83" fmla="*/ 2147483647 h 582"/>
                <a:gd name="T84" fmla="*/ 2147483647 w 324"/>
                <a:gd name="T85" fmla="*/ 2147483647 h 582"/>
                <a:gd name="T86" fmla="*/ 2147483647 w 324"/>
                <a:gd name="T87" fmla="*/ 2147483647 h 582"/>
                <a:gd name="T88" fmla="*/ 2147483647 w 324"/>
                <a:gd name="T89" fmla="*/ 2147483647 h 582"/>
                <a:gd name="T90" fmla="*/ 2147483647 w 324"/>
                <a:gd name="T91" fmla="*/ 2147483647 h 582"/>
                <a:gd name="T92" fmla="*/ 2147483647 w 324"/>
                <a:gd name="T93" fmla="*/ 2147483647 h 582"/>
                <a:gd name="T94" fmla="*/ 2147483647 w 324"/>
                <a:gd name="T95" fmla="*/ 2147483647 h 582"/>
                <a:gd name="T96" fmla="*/ 2147483647 w 324"/>
                <a:gd name="T97" fmla="*/ 2147483647 h 582"/>
                <a:gd name="T98" fmla="*/ 2147483647 w 324"/>
                <a:gd name="T99" fmla="*/ 2147483647 h 582"/>
                <a:gd name="T100" fmla="*/ 2147483647 w 324"/>
                <a:gd name="T101" fmla="*/ 2147483647 h 582"/>
                <a:gd name="T102" fmla="*/ 2147483647 w 324"/>
                <a:gd name="T103" fmla="*/ 2147483647 h 582"/>
                <a:gd name="T104" fmla="*/ 2147483647 w 324"/>
                <a:gd name="T105" fmla="*/ 2147483647 h 582"/>
                <a:gd name="T106" fmla="*/ 2147483647 w 324"/>
                <a:gd name="T107" fmla="*/ 2147483647 h 582"/>
                <a:gd name="T108" fmla="*/ 2147483647 w 324"/>
                <a:gd name="T109" fmla="*/ 2147483647 h 582"/>
                <a:gd name="T110" fmla="*/ 2147483647 w 324"/>
                <a:gd name="T111" fmla="*/ 2147483647 h 582"/>
                <a:gd name="T112" fmla="*/ 2147483647 w 324"/>
                <a:gd name="T113" fmla="*/ 2147483647 h 582"/>
                <a:gd name="T114" fmla="*/ 2147483647 w 324"/>
                <a:gd name="T115" fmla="*/ 2147483647 h 582"/>
                <a:gd name="T116" fmla="*/ 2147483647 w 324"/>
                <a:gd name="T117" fmla="*/ 2147483647 h 582"/>
                <a:gd name="T118" fmla="*/ 2147483647 w 324"/>
                <a:gd name="T119" fmla="*/ 2147483647 h 582"/>
                <a:gd name="T120" fmla="*/ 2147483647 w 324"/>
                <a:gd name="T121" fmla="*/ 2147483647 h 582"/>
                <a:gd name="T122" fmla="*/ 2147483647 w 324"/>
                <a:gd name="T123" fmla="*/ 0 h 582"/>
                <a:gd name="T124" fmla="*/ 2147483647 w 324"/>
                <a:gd name="T125" fmla="*/ 2147483647 h 582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324"/>
                <a:gd name="T190" fmla="*/ 0 h 582"/>
                <a:gd name="T191" fmla="*/ 324 w 324"/>
                <a:gd name="T192" fmla="*/ 582 h 582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324" h="582">
                  <a:moveTo>
                    <a:pt x="90" y="42"/>
                  </a:moveTo>
                  <a:lnTo>
                    <a:pt x="84" y="48"/>
                  </a:lnTo>
                  <a:lnTo>
                    <a:pt x="72" y="48"/>
                  </a:lnTo>
                  <a:lnTo>
                    <a:pt x="60" y="60"/>
                  </a:lnTo>
                  <a:lnTo>
                    <a:pt x="60" y="102"/>
                  </a:lnTo>
                  <a:lnTo>
                    <a:pt x="84" y="102"/>
                  </a:lnTo>
                  <a:lnTo>
                    <a:pt x="84" y="120"/>
                  </a:lnTo>
                  <a:lnTo>
                    <a:pt x="78" y="126"/>
                  </a:lnTo>
                  <a:lnTo>
                    <a:pt x="66" y="132"/>
                  </a:lnTo>
                  <a:lnTo>
                    <a:pt x="54" y="132"/>
                  </a:lnTo>
                  <a:lnTo>
                    <a:pt x="42" y="138"/>
                  </a:lnTo>
                  <a:lnTo>
                    <a:pt x="12" y="138"/>
                  </a:lnTo>
                  <a:lnTo>
                    <a:pt x="12" y="144"/>
                  </a:lnTo>
                  <a:lnTo>
                    <a:pt x="30" y="162"/>
                  </a:lnTo>
                  <a:lnTo>
                    <a:pt x="30" y="180"/>
                  </a:lnTo>
                  <a:lnTo>
                    <a:pt x="18" y="186"/>
                  </a:lnTo>
                  <a:lnTo>
                    <a:pt x="12" y="186"/>
                  </a:lnTo>
                  <a:lnTo>
                    <a:pt x="0" y="192"/>
                  </a:lnTo>
                  <a:lnTo>
                    <a:pt x="0" y="204"/>
                  </a:lnTo>
                  <a:lnTo>
                    <a:pt x="6" y="210"/>
                  </a:lnTo>
                  <a:lnTo>
                    <a:pt x="12" y="222"/>
                  </a:lnTo>
                  <a:lnTo>
                    <a:pt x="48" y="258"/>
                  </a:lnTo>
                  <a:lnTo>
                    <a:pt x="72" y="264"/>
                  </a:lnTo>
                  <a:lnTo>
                    <a:pt x="78" y="252"/>
                  </a:lnTo>
                  <a:lnTo>
                    <a:pt x="90" y="264"/>
                  </a:lnTo>
                  <a:lnTo>
                    <a:pt x="96" y="276"/>
                  </a:lnTo>
                  <a:lnTo>
                    <a:pt x="96" y="294"/>
                  </a:lnTo>
                  <a:lnTo>
                    <a:pt x="90" y="306"/>
                  </a:lnTo>
                  <a:lnTo>
                    <a:pt x="84" y="312"/>
                  </a:lnTo>
                  <a:lnTo>
                    <a:pt x="84" y="318"/>
                  </a:lnTo>
                  <a:lnTo>
                    <a:pt x="90" y="324"/>
                  </a:lnTo>
                  <a:lnTo>
                    <a:pt x="96" y="324"/>
                  </a:lnTo>
                  <a:lnTo>
                    <a:pt x="108" y="318"/>
                  </a:lnTo>
                  <a:lnTo>
                    <a:pt x="114" y="318"/>
                  </a:lnTo>
                  <a:lnTo>
                    <a:pt x="114" y="348"/>
                  </a:lnTo>
                  <a:lnTo>
                    <a:pt x="120" y="354"/>
                  </a:lnTo>
                  <a:lnTo>
                    <a:pt x="126" y="354"/>
                  </a:lnTo>
                  <a:lnTo>
                    <a:pt x="126" y="366"/>
                  </a:lnTo>
                  <a:lnTo>
                    <a:pt x="120" y="378"/>
                  </a:lnTo>
                  <a:lnTo>
                    <a:pt x="108" y="390"/>
                  </a:lnTo>
                  <a:lnTo>
                    <a:pt x="96" y="432"/>
                  </a:lnTo>
                  <a:lnTo>
                    <a:pt x="90" y="444"/>
                  </a:lnTo>
                  <a:lnTo>
                    <a:pt x="90" y="450"/>
                  </a:lnTo>
                  <a:lnTo>
                    <a:pt x="84" y="462"/>
                  </a:lnTo>
                  <a:lnTo>
                    <a:pt x="84" y="468"/>
                  </a:lnTo>
                  <a:lnTo>
                    <a:pt x="90" y="480"/>
                  </a:lnTo>
                  <a:lnTo>
                    <a:pt x="114" y="504"/>
                  </a:lnTo>
                  <a:lnTo>
                    <a:pt x="114" y="534"/>
                  </a:lnTo>
                  <a:lnTo>
                    <a:pt x="144" y="570"/>
                  </a:lnTo>
                  <a:lnTo>
                    <a:pt x="156" y="570"/>
                  </a:lnTo>
                  <a:lnTo>
                    <a:pt x="162" y="582"/>
                  </a:lnTo>
                  <a:lnTo>
                    <a:pt x="198" y="582"/>
                  </a:lnTo>
                  <a:lnTo>
                    <a:pt x="204" y="576"/>
                  </a:lnTo>
                  <a:lnTo>
                    <a:pt x="204" y="564"/>
                  </a:lnTo>
                  <a:lnTo>
                    <a:pt x="216" y="552"/>
                  </a:lnTo>
                  <a:lnTo>
                    <a:pt x="234" y="552"/>
                  </a:lnTo>
                  <a:lnTo>
                    <a:pt x="240" y="540"/>
                  </a:lnTo>
                  <a:lnTo>
                    <a:pt x="270" y="540"/>
                  </a:lnTo>
                  <a:lnTo>
                    <a:pt x="270" y="534"/>
                  </a:lnTo>
                  <a:lnTo>
                    <a:pt x="288" y="516"/>
                  </a:lnTo>
                  <a:lnTo>
                    <a:pt x="300" y="516"/>
                  </a:lnTo>
                  <a:lnTo>
                    <a:pt x="312" y="528"/>
                  </a:lnTo>
                  <a:lnTo>
                    <a:pt x="318" y="528"/>
                  </a:lnTo>
                  <a:lnTo>
                    <a:pt x="324" y="522"/>
                  </a:lnTo>
                  <a:lnTo>
                    <a:pt x="324" y="510"/>
                  </a:lnTo>
                  <a:lnTo>
                    <a:pt x="318" y="504"/>
                  </a:lnTo>
                  <a:lnTo>
                    <a:pt x="312" y="492"/>
                  </a:lnTo>
                  <a:lnTo>
                    <a:pt x="306" y="474"/>
                  </a:lnTo>
                  <a:lnTo>
                    <a:pt x="288" y="456"/>
                  </a:lnTo>
                  <a:lnTo>
                    <a:pt x="282" y="444"/>
                  </a:lnTo>
                  <a:lnTo>
                    <a:pt x="282" y="420"/>
                  </a:lnTo>
                  <a:lnTo>
                    <a:pt x="288" y="414"/>
                  </a:lnTo>
                  <a:lnTo>
                    <a:pt x="288" y="396"/>
                  </a:lnTo>
                  <a:lnTo>
                    <a:pt x="276" y="408"/>
                  </a:lnTo>
                  <a:lnTo>
                    <a:pt x="276" y="414"/>
                  </a:lnTo>
                  <a:lnTo>
                    <a:pt x="264" y="414"/>
                  </a:lnTo>
                  <a:lnTo>
                    <a:pt x="258" y="402"/>
                  </a:lnTo>
                  <a:lnTo>
                    <a:pt x="252" y="396"/>
                  </a:lnTo>
                  <a:lnTo>
                    <a:pt x="246" y="384"/>
                  </a:lnTo>
                  <a:lnTo>
                    <a:pt x="246" y="372"/>
                  </a:lnTo>
                  <a:lnTo>
                    <a:pt x="240" y="372"/>
                  </a:lnTo>
                  <a:lnTo>
                    <a:pt x="240" y="366"/>
                  </a:lnTo>
                  <a:lnTo>
                    <a:pt x="234" y="360"/>
                  </a:lnTo>
                  <a:lnTo>
                    <a:pt x="234" y="348"/>
                  </a:lnTo>
                  <a:lnTo>
                    <a:pt x="240" y="336"/>
                  </a:lnTo>
                  <a:lnTo>
                    <a:pt x="246" y="330"/>
                  </a:lnTo>
                  <a:lnTo>
                    <a:pt x="246" y="288"/>
                  </a:lnTo>
                  <a:lnTo>
                    <a:pt x="252" y="282"/>
                  </a:lnTo>
                  <a:lnTo>
                    <a:pt x="264" y="276"/>
                  </a:lnTo>
                  <a:lnTo>
                    <a:pt x="294" y="276"/>
                  </a:lnTo>
                  <a:lnTo>
                    <a:pt x="300" y="270"/>
                  </a:lnTo>
                  <a:lnTo>
                    <a:pt x="300" y="258"/>
                  </a:lnTo>
                  <a:lnTo>
                    <a:pt x="288" y="246"/>
                  </a:lnTo>
                  <a:lnTo>
                    <a:pt x="288" y="234"/>
                  </a:lnTo>
                  <a:lnTo>
                    <a:pt x="294" y="222"/>
                  </a:lnTo>
                  <a:lnTo>
                    <a:pt x="300" y="216"/>
                  </a:lnTo>
                  <a:lnTo>
                    <a:pt x="306" y="204"/>
                  </a:lnTo>
                  <a:lnTo>
                    <a:pt x="306" y="192"/>
                  </a:lnTo>
                  <a:lnTo>
                    <a:pt x="300" y="180"/>
                  </a:lnTo>
                  <a:lnTo>
                    <a:pt x="294" y="174"/>
                  </a:lnTo>
                  <a:lnTo>
                    <a:pt x="276" y="174"/>
                  </a:lnTo>
                  <a:lnTo>
                    <a:pt x="270" y="180"/>
                  </a:lnTo>
                  <a:lnTo>
                    <a:pt x="270" y="156"/>
                  </a:lnTo>
                  <a:lnTo>
                    <a:pt x="258" y="150"/>
                  </a:lnTo>
                  <a:lnTo>
                    <a:pt x="252" y="138"/>
                  </a:lnTo>
                  <a:lnTo>
                    <a:pt x="234" y="132"/>
                  </a:lnTo>
                  <a:lnTo>
                    <a:pt x="216" y="132"/>
                  </a:lnTo>
                  <a:lnTo>
                    <a:pt x="204" y="138"/>
                  </a:lnTo>
                  <a:lnTo>
                    <a:pt x="198" y="150"/>
                  </a:lnTo>
                  <a:lnTo>
                    <a:pt x="198" y="156"/>
                  </a:lnTo>
                  <a:lnTo>
                    <a:pt x="192" y="162"/>
                  </a:lnTo>
                  <a:lnTo>
                    <a:pt x="192" y="168"/>
                  </a:lnTo>
                  <a:lnTo>
                    <a:pt x="192" y="162"/>
                  </a:lnTo>
                  <a:lnTo>
                    <a:pt x="198" y="156"/>
                  </a:lnTo>
                  <a:lnTo>
                    <a:pt x="198" y="144"/>
                  </a:lnTo>
                  <a:lnTo>
                    <a:pt x="204" y="132"/>
                  </a:lnTo>
                  <a:lnTo>
                    <a:pt x="204" y="114"/>
                  </a:lnTo>
                  <a:lnTo>
                    <a:pt x="210" y="102"/>
                  </a:lnTo>
                  <a:lnTo>
                    <a:pt x="210" y="78"/>
                  </a:lnTo>
                  <a:lnTo>
                    <a:pt x="192" y="42"/>
                  </a:lnTo>
                  <a:lnTo>
                    <a:pt x="180" y="30"/>
                  </a:lnTo>
                  <a:lnTo>
                    <a:pt x="132" y="6"/>
                  </a:lnTo>
                  <a:lnTo>
                    <a:pt x="126" y="0"/>
                  </a:lnTo>
                  <a:lnTo>
                    <a:pt x="120" y="0"/>
                  </a:lnTo>
                  <a:lnTo>
                    <a:pt x="102" y="36"/>
                  </a:lnTo>
                  <a:lnTo>
                    <a:pt x="96" y="42"/>
                  </a:lnTo>
                  <a:lnTo>
                    <a:pt x="90" y="42"/>
                  </a:lnTo>
                  <a:close/>
                </a:path>
              </a:pathLst>
            </a:custGeom>
            <a:solidFill>
              <a:srgbClr val="385723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64" name="Ecuador" descr="© INSCALE GmbH, 05.05.2010&#10;http://www.presentationload.com/">
              <a:extLst>
                <a:ext uri="{FF2B5EF4-FFF2-40B4-BE49-F238E27FC236}">
                  <a16:creationId xmlns:a16="http://schemas.microsoft.com/office/drawing/2014/main" id="{0FE7ED7D-170D-49BC-948C-F24B936066BC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991099" y="4462971"/>
              <a:ext cx="184048" cy="236417"/>
            </a:xfrm>
            <a:custGeom>
              <a:avLst/>
              <a:gdLst>
                <a:gd name="T0" fmla="*/ 2147483647 w 414"/>
                <a:gd name="T1" fmla="*/ 2147483647 h 528"/>
                <a:gd name="T2" fmla="*/ 2147483647 w 414"/>
                <a:gd name="T3" fmla="*/ 2147483647 h 528"/>
                <a:gd name="T4" fmla="*/ 2147483647 w 414"/>
                <a:gd name="T5" fmla="*/ 2147483647 h 528"/>
                <a:gd name="T6" fmla="*/ 2147483647 w 414"/>
                <a:gd name="T7" fmla="*/ 2147483647 h 528"/>
                <a:gd name="T8" fmla="*/ 2147483647 w 414"/>
                <a:gd name="T9" fmla="*/ 2147483647 h 528"/>
                <a:gd name="T10" fmla="*/ 2147483647 w 414"/>
                <a:gd name="T11" fmla="*/ 2147483647 h 528"/>
                <a:gd name="T12" fmla="*/ 2147483647 w 414"/>
                <a:gd name="T13" fmla="*/ 2147483647 h 528"/>
                <a:gd name="T14" fmla="*/ 2147483647 w 414"/>
                <a:gd name="T15" fmla="*/ 2147483647 h 528"/>
                <a:gd name="T16" fmla="*/ 2147483647 w 414"/>
                <a:gd name="T17" fmla="*/ 2147483647 h 528"/>
                <a:gd name="T18" fmla="*/ 2147483647 w 414"/>
                <a:gd name="T19" fmla="*/ 2147483647 h 528"/>
                <a:gd name="T20" fmla="*/ 2147483647 w 414"/>
                <a:gd name="T21" fmla="*/ 2147483647 h 528"/>
                <a:gd name="T22" fmla="*/ 2147483647 w 414"/>
                <a:gd name="T23" fmla="*/ 2147483647 h 528"/>
                <a:gd name="T24" fmla="*/ 2147483647 w 414"/>
                <a:gd name="T25" fmla="*/ 2147483647 h 528"/>
                <a:gd name="T26" fmla="*/ 2147483647 w 414"/>
                <a:gd name="T27" fmla="*/ 2147483647 h 528"/>
                <a:gd name="T28" fmla="*/ 2147483647 w 414"/>
                <a:gd name="T29" fmla="*/ 2147483647 h 528"/>
                <a:gd name="T30" fmla="*/ 2147483647 w 414"/>
                <a:gd name="T31" fmla="*/ 2147483647 h 528"/>
                <a:gd name="T32" fmla="*/ 2147483647 w 414"/>
                <a:gd name="T33" fmla="*/ 2147483647 h 528"/>
                <a:gd name="T34" fmla="*/ 2147483647 w 414"/>
                <a:gd name="T35" fmla="*/ 2147483647 h 528"/>
                <a:gd name="T36" fmla="*/ 2147483647 w 414"/>
                <a:gd name="T37" fmla="*/ 2147483647 h 528"/>
                <a:gd name="T38" fmla="*/ 2147483647 w 414"/>
                <a:gd name="T39" fmla="*/ 2147483647 h 528"/>
                <a:gd name="T40" fmla="*/ 2147483647 w 414"/>
                <a:gd name="T41" fmla="*/ 2147483647 h 528"/>
                <a:gd name="T42" fmla="*/ 2147483647 w 414"/>
                <a:gd name="T43" fmla="*/ 2147483647 h 528"/>
                <a:gd name="T44" fmla="*/ 2147483647 w 414"/>
                <a:gd name="T45" fmla="*/ 2147483647 h 528"/>
                <a:gd name="T46" fmla="*/ 2147483647 w 414"/>
                <a:gd name="T47" fmla="*/ 2147483647 h 528"/>
                <a:gd name="T48" fmla="*/ 2147483647 w 414"/>
                <a:gd name="T49" fmla="*/ 2147483647 h 528"/>
                <a:gd name="T50" fmla="*/ 2147483647 w 414"/>
                <a:gd name="T51" fmla="*/ 2147483647 h 528"/>
                <a:gd name="T52" fmla="*/ 2147483647 w 414"/>
                <a:gd name="T53" fmla="*/ 2147483647 h 528"/>
                <a:gd name="T54" fmla="*/ 2147483647 w 414"/>
                <a:gd name="T55" fmla="*/ 2147483647 h 528"/>
                <a:gd name="T56" fmla="*/ 2147483647 w 414"/>
                <a:gd name="T57" fmla="*/ 2147483647 h 528"/>
                <a:gd name="T58" fmla="*/ 2147483647 w 414"/>
                <a:gd name="T59" fmla="*/ 2147483647 h 528"/>
                <a:gd name="T60" fmla="*/ 2147483647 w 414"/>
                <a:gd name="T61" fmla="*/ 2147483647 h 528"/>
                <a:gd name="T62" fmla="*/ 2147483647 w 414"/>
                <a:gd name="T63" fmla="*/ 2147483647 h 528"/>
                <a:gd name="T64" fmla="*/ 2147483647 w 414"/>
                <a:gd name="T65" fmla="*/ 2147483647 h 528"/>
                <a:gd name="T66" fmla="*/ 2147483647 w 414"/>
                <a:gd name="T67" fmla="*/ 2147483647 h 528"/>
                <a:gd name="T68" fmla="*/ 2147483647 w 414"/>
                <a:gd name="T69" fmla="*/ 2147483647 h 528"/>
                <a:gd name="T70" fmla="*/ 2147483647 w 414"/>
                <a:gd name="T71" fmla="*/ 2147483647 h 528"/>
                <a:gd name="T72" fmla="*/ 2147483647 w 414"/>
                <a:gd name="T73" fmla="*/ 2147483647 h 528"/>
                <a:gd name="T74" fmla="*/ 2147483647 w 414"/>
                <a:gd name="T75" fmla="*/ 2147483647 h 528"/>
                <a:gd name="T76" fmla="*/ 2147483647 w 414"/>
                <a:gd name="T77" fmla="*/ 2147483647 h 528"/>
                <a:gd name="T78" fmla="*/ 2147483647 w 414"/>
                <a:gd name="T79" fmla="*/ 2147483647 h 528"/>
                <a:gd name="T80" fmla="*/ 2147483647 w 414"/>
                <a:gd name="T81" fmla="*/ 2147483647 h 528"/>
                <a:gd name="T82" fmla="*/ 2147483647 w 414"/>
                <a:gd name="T83" fmla="*/ 2147483647 h 528"/>
                <a:gd name="T84" fmla="*/ 2147483647 w 414"/>
                <a:gd name="T85" fmla="*/ 2147483647 h 528"/>
                <a:gd name="T86" fmla="*/ 2147483647 w 414"/>
                <a:gd name="T87" fmla="*/ 2147483647 h 528"/>
                <a:gd name="T88" fmla="*/ 2147483647 w 414"/>
                <a:gd name="T89" fmla="*/ 2147483647 h 528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414"/>
                <a:gd name="T136" fmla="*/ 0 h 528"/>
                <a:gd name="T137" fmla="*/ 414 w 414"/>
                <a:gd name="T138" fmla="*/ 528 h 528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414" h="528">
                  <a:moveTo>
                    <a:pt x="60" y="372"/>
                  </a:moveTo>
                  <a:lnTo>
                    <a:pt x="72" y="366"/>
                  </a:lnTo>
                  <a:lnTo>
                    <a:pt x="78" y="360"/>
                  </a:lnTo>
                  <a:lnTo>
                    <a:pt x="78" y="342"/>
                  </a:lnTo>
                  <a:lnTo>
                    <a:pt x="72" y="342"/>
                  </a:lnTo>
                  <a:lnTo>
                    <a:pt x="54" y="360"/>
                  </a:lnTo>
                  <a:lnTo>
                    <a:pt x="54" y="372"/>
                  </a:lnTo>
                  <a:lnTo>
                    <a:pt x="60" y="372"/>
                  </a:lnTo>
                  <a:close/>
                  <a:moveTo>
                    <a:pt x="414" y="174"/>
                  </a:moveTo>
                  <a:lnTo>
                    <a:pt x="390" y="156"/>
                  </a:lnTo>
                  <a:lnTo>
                    <a:pt x="396" y="156"/>
                  </a:lnTo>
                  <a:lnTo>
                    <a:pt x="396" y="150"/>
                  </a:lnTo>
                  <a:lnTo>
                    <a:pt x="402" y="150"/>
                  </a:lnTo>
                  <a:lnTo>
                    <a:pt x="402" y="126"/>
                  </a:lnTo>
                  <a:lnTo>
                    <a:pt x="372" y="126"/>
                  </a:lnTo>
                  <a:lnTo>
                    <a:pt x="360" y="114"/>
                  </a:lnTo>
                  <a:lnTo>
                    <a:pt x="360" y="108"/>
                  </a:lnTo>
                  <a:lnTo>
                    <a:pt x="354" y="102"/>
                  </a:lnTo>
                  <a:lnTo>
                    <a:pt x="354" y="96"/>
                  </a:lnTo>
                  <a:lnTo>
                    <a:pt x="342" y="90"/>
                  </a:lnTo>
                  <a:lnTo>
                    <a:pt x="336" y="90"/>
                  </a:lnTo>
                  <a:lnTo>
                    <a:pt x="330" y="96"/>
                  </a:lnTo>
                  <a:lnTo>
                    <a:pt x="330" y="108"/>
                  </a:lnTo>
                  <a:lnTo>
                    <a:pt x="306" y="108"/>
                  </a:lnTo>
                  <a:lnTo>
                    <a:pt x="300" y="102"/>
                  </a:lnTo>
                  <a:lnTo>
                    <a:pt x="288" y="96"/>
                  </a:lnTo>
                  <a:lnTo>
                    <a:pt x="282" y="102"/>
                  </a:lnTo>
                  <a:lnTo>
                    <a:pt x="270" y="102"/>
                  </a:lnTo>
                  <a:lnTo>
                    <a:pt x="258" y="96"/>
                  </a:lnTo>
                  <a:lnTo>
                    <a:pt x="252" y="90"/>
                  </a:lnTo>
                  <a:lnTo>
                    <a:pt x="252" y="84"/>
                  </a:lnTo>
                  <a:lnTo>
                    <a:pt x="246" y="72"/>
                  </a:lnTo>
                  <a:lnTo>
                    <a:pt x="240" y="66"/>
                  </a:lnTo>
                  <a:lnTo>
                    <a:pt x="228" y="60"/>
                  </a:lnTo>
                  <a:lnTo>
                    <a:pt x="210" y="60"/>
                  </a:lnTo>
                  <a:lnTo>
                    <a:pt x="204" y="48"/>
                  </a:lnTo>
                  <a:lnTo>
                    <a:pt x="168" y="30"/>
                  </a:lnTo>
                  <a:lnTo>
                    <a:pt x="162" y="18"/>
                  </a:lnTo>
                  <a:lnTo>
                    <a:pt x="150" y="12"/>
                  </a:lnTo>
                  <a:lnTo>
                    <a:pt x="144" y="0"/>
                  </a:lnTo>
                  <a:lnTo>
                    <a:pt x="144" y="12"/>
                  </a:lnTo>
                  <a:lnTo>
                    <a:pt x="150" y="18"/>
                  </a:lnTo>
                  <a:lnTo>
                    <a:pt x="150" y="36"/>
                  </a:lnTo>
                  <a:lnTo>
                    <a:pt x="144" y="42"/>
                  </a:lnTo>
                  <a:lnTo>
                    <a:pt x="120" y="54"/>
                  </a:lnTo>
                  <a:lnTo>
                    <a:pt x="102" y="54"/>
                  </a:lnTo>
                  <a:lnTo>
                    <a:pt x="96" y="42"/>
                  </a:lnTo>
                  <a:lnTo>
                    <a:pt x="90" y="42"/>
                  </a:lnTo>
                  <a:lnTo>
                    <a:pt x="78" y="54"/>
                  </a:lnTo>
                  <a:lnTo>
                    <a:pt x="66" y="60"/>
                  </a:lnTo>
                  <a:lnTo>
                    <a:pt x="60" y="72"/>
                  </a:lnTo>
                  <a:lnTo>
                    <a:pt x="60" y="84"/>
                  </a:lnTo>
                  <a:lnTo>
                    <a:pt x="66" y="90"/>
                  </a:lnTo>
                  <a:lnTo>
                    <a:pt x="72" y="102"/>
                  </a:lnTo>
                  <a:lnTo>
                    <a:pt x="72" y="120"/>
                  </a:lnTo>
                  <a:lnTo>
                    <a:pt x="66" y="126"/>
                  </a:lnTo>
                  <a:lnTo>
                    <a:pt x="54" y="132"/>
                  </a:lnTo>
                  <a:lnTo>
                    <a:pt x="42" y="144"/>
                  </a:lnTo>
                  <a:lnTo>
                    <a:pt x="42" y="162"/>
                  </a:lnTo>
                  <a:lnTo>
                    <a:pt x="48" y="168"/>
                  </a:lnTo>
                  <a:lnTo>
                    <a:pt x="54" y="180"/>
                  </a:lnTo>
                  <a:lnTo>
                    <a:pt x="36" y="180"/>
                  </a:lnTo>
                  <a:lnTo>
                    <a:pt x="36" y="198"/>
                  </a:lnTo>
                  <a:lnTo>
                    <a:pt x="0" y="216"/>
                  </a:lnTo>
                  <a:lnTo>
                    <a:pt x="24" y="228"/>
                  </a:lnTo>
                  <a:lnTo>
                    <a:pt x="12" y="258"/>
                  </a:lnTo>
                  <a:lnTo>
                    <a:pt x="24" y="270"/>
                  </a:lnTo>
                  <a:lnTo>
                    <a:pt x="24" y="282"/>
                  </a:lnTo>
                  <a:lnTo>
                    <a:pt x="6" y="300"/>
                  </a:lnTo>
                  <a:lnTo>
                    <a:pt x="0" y="300"/>
                  </a:lnTo>
                  <a:lnTo>
                    <a:pt x="12" y="312"/>
                  </a:lnTo>
                  <a:lnTo>
                    <a:pt x="6" y="318"/>
                  </a:lnTo>
                  <a:lnTo>
                    <a:pt x="6" y="324"/>
                  </a:lnTo>
                  <a:lnTo>
                    <a:pt x="18" y="336"/>
                  </a:lnTo>
                  <a:lnTo>
                    <a:pt x="30" y="342"/>
                  </a:lnTo>
                  <a:lnTo>
                    <a:pt x="60" y="342"/>
                  </a:lnTo>
                  <a:lnTo>
                    <a:pt x="72" y="330"/>
                  </a:lnTo>
                  <a:lnTo>
                    <a:pt x="72" y="324"/>
                  </a:lnTo>
                  <a:lnTo>
                    <a:pt x="96" y="330"/>
                  </a:lnTo>
                  <a:lnTo>
                    <a:pt x="102" y="342"/>
                  </a:lnTo>
                  <a:lnTo>
                    <a:pt x="102" y="348"/>
                  </a:lnTo>
                  <a:lnTo>
                    <a:pt x="96" y="366"/>
                  </a:lnTo>
                  <a:lnTo>
                    <a:pt x="90" y="372"/>
                  </a:lnTo>
                  <a:lnTo>
                    <a:pt x="90" y="384"/>
                  </a:lnTo>
                  <a:lnTo>
                    <a:pt x="84" y="396"/>
                  </a:lnTo>
                  <a:lnTo>
                    <a:pt x="72" y="402"/>
                  </a:lnTo>
                  <a:lnTo>
                    <a:pt x="66" y="402"/>
                  </a:lnTo>
                  <a:lnTo>
                    <a:pt x="60" y="408"/>
                  </a:lnTo>
                  <a:lnTo>
                    <a:pt x="54" y="408"/>
                  </a:lnTo>
                  <a:lnTo>
                    <a:pt x="60" y="408"/>
                  </a:lnTo>
                  <a:lnTo>
                    <a:pt x="72" y="414"/>
                  </a:lnTo>
                  <a:lnTo>
                    <a:pt x="78" y="414"/>
                  </a:lnTo>
                  <a:lnTo>
                    <a:pt x="78" y="420"/>
                  </a:lnTo>
                  <a:lnTo>
                    <a:pt x="72" y="426"/>
                  </a:lnTo>
                  <a:lnTo>
                    <a:pt x="66" y="438"/>
                  </a:lnTo>
                  <a:lnTo>
                    <a:pt x="54" y="444"/>
                  </a:lnTo>
                  <a:lnTo>
                    <a:pt x="48" y="456"/>
                  </a:lnTo>
                  <a:lnTo>
                    <a:pt x="42" y="462"/>
                  </a:lnTo>
                  <a:lnTo>
                    <a:pt x="54" y="474"/>
                  </a:lnTo>
                  <a:lnTo>
                    <a:pt x="42" y="486"/>
                  </a:lnTo>
                  <a:lnTo>
                    <a:pt x="48" y="492"/>
                  </a:lnTo>
                  <a:lnTo>
                    <a:pt x="54" y="492"/>
                  </a:lnTo>
                  <a:lnTo>
                    <a:pt x="66" y="486"/>
                  </a:lnTo>
                  <a:lnTo>
                    <a:pt x="78" y="474"/>
                  </a:lnTo>
                  <a:lnTo>
                    <a:pt x="90" y="486"/>
                  </a:lnTo>
                  <a:lnTo>
                    <a:pt x="120" y="486"/>
                  </a:lnTo>
                  <a:lnTo>
                    <a:pt x="120" y="492"/>
                  </a:lnTo>
                  <a:lnTo>
                    <a:pt x="126" y="498"/>
                  </a:lnTo>
                  <a:lnTo>
                    <a:pt x="126" y="516"/>
                  </a:lnTo>
                  <a:lnTo>
                    <a:pt x="132" y="528"/>
                  </a:lnTo>
                  <a:lnTo>
                    <a:pt x="150" y="528"/>
                  </a:lnTo>
                  <a:lnTo>
                    <a:pt x="150" y="522"/>
                  </a:lnTo>
                  <a:lnTo>
                    <a:pt x="156" y="516"/>
                  </a:lnTo>
                  <a:lnTo>
                    <a:pt x="156" y="510"/>
                  </a:lnTo>
                  <a:lnTo>
                    <a:pt x="162" y="504"/>
                  </a:lnTo>
                  <a:lnTo>
                    <a:pt x="180" y="504"/>
                  </a:lnTo>
                  <a:lnTo>
                    <a:pt x="180" y="474"/>
                  </a:lnTo>
                  <a:lnTo>
                    <a:pt x="186" y="462"/>
                  </a:lnTo>
                  <a:lnTo>
                    <a:pt x="186" y="438"/>
                  </a:lnTo>
                  <a:lnTo>
                    <a:pt x="198" y="426"/>
                  </a:lnTo>
                  <a:lnTo>
                    <a:pt x="198" y="408"/>
                  </a:lnTo>
                  <a:lnTo>
                    <a:pt x="210" y="402"/>
                  </a:lnTo>
                  <a:lnTo>
                    <a:pt x="210" y="396"/>
                  </a:lnTo>
                  <a:lnTo>
                    <a:pt x="228" y="378"/>
                  </a:lnTo>
                  <a:lnTo>
                    <a:pt x="246" y="366"/>
                  </a:lnTo>
                  <a:lnTo>
                    <a:pt x="264" y="360"/>
                  </a:lnTo>
                  <a:lnTo>
                    <a:pt x="324" y="330"/>
                  </a:lnTo>
                  <a:lnTo>
                    <a:pt x="342" y="318"/>
                  </a:lnTo>
                  <a:lnTo>
                    <a:pt x="354" y="300"/>
                  </a:lnTo>
                  <a:lnTo>
                    <a:pt x="366" y="288"/>
                  </a:lnTo>
                  <a:lnTo>
                    <a:pt x="372" y="276"/>
                  </a:lnTo>
                  <a:lnTo>
                    <a:pt x="384" y="264"/>
                  </a:lnTo>
                  <a:lnTo>
                    <a:pt x="390" y="252"/>
                  </a:lnTo>
                  <a:lnTo>
                    <a:pt x="402" y="210"/>
                  </a:lnTo>
                  <a:lnTo>
                    <a:pt x="414" y="204"/>
                  </a:lnTo>
                  <a:lnTo>
                    <a:pt x="414" y="174"/>
                  </a:lnTo>
                  <a:close/>
                </a:path>
              </a:pathLst>
            </a:custGeom>
            <a:solidFill>
              <a:srgbClr val="385723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65" name="Colombia" descr="© INSCALE GmbH, 05.05.2010&#10;http://www.presentationload.com/">
              <a:extLst>
                <a:ext uri="{FF2B5EF4-FFF2-40B4-BE49-F238E27FC236}">
                  <a16:creationId xmlns:a16="http://schemas.microsoft.com/office/drawing/2014/main" id="{7109151C-53F1-4998-9722-FC3FF2D02C0A}"/>
                </a:ext>
              </a:extLst>
            </p:cNvPr>
            <p:cNvSpPr>
              <a:spLocks/>
            </p:cNvSpPr>
            <p:nvPr/>
          </p:nvSpPr>
          <p:spPr bwMode="gray">
            <a:xfrm>
              <a:off x="3054564" y="4069470"/>
              <a:ext cx="383963" cy="604531"/>
            </a:xfrm>
            <a:custGeom>
              <a:avLst/>
              <a:gdLst>
                <a:gd name="T0" fmla="*/ 2147483647 w 870"/>
                <a:gd name="T1" fmla="*/ 2147483647 h 1344"/>
                <a:gd name="T2" fmla="*/ 2147483647 w 870"/>
                <a:gd name="T3" fmla="*/ 2147483647 h 1344"/>
                <a:gd name="T4" fmla="*/ 2147483647 w 870"/>
                <a:gd name="T5" fmla="*/ 2147483647 h 1344"/>
                <a:gd name="T6" fmla="*/ 2147483647 w 870"/>
                <a:gd name="T7" fmla="*/ 2147483647 h 1344"/>
                <a:gd name="T8" fmla="*/ 2147483647 w 870"/>
                <a:gd name="T9" fmla="*/ 2147483647 h 1344"/>
                <a:gd name="T10" fmla="*/ 2147483647 w 870"/>
                <a:gd name="T11" fmla="*/ 2147483647 h 1344"/>
                <a:gd name="T12" fmla="*/ 2147483647 w 870"/>
                <a:gd name="T13" fmla="*/ 2147483647 h 1344"/>
                <a:gd name="T14" fmla="*/ 2147483647 w 870"/>
                <a:gd name="T15" fmla="*/ 2147483647 h 1344"/>
                <a:gd name="T16" fmla="*/ 2147483647 w 870"/>
                <a:gd name="T17" fmla="*/ 2147483647 h 1344"/>
                <a:gd name="T18" fmla="*/ 2147483647 w 870"/>
                <a:gd name="T19" fmla="*/ 2147483647 h 1344"/>
                <a:gd name="T20" fmla="*/ 2147483647 w 870"/>
                <a:gd name="T21" fmla="*/ 2147483647 h 1344"/>
                <a:gd name="T22" fmla="*/ 2147483647 w 870"/>
                <a:gd name="T23" fmla="*/ 2147483647 h 1344"/>
                <a:gd name="T24" fmla="*/ 2147483647 w 870"/>
                <a:gd name="T25" fmla="*/ 2147483647 h 1344"/>
                <a:gd name="T26" fmla="*/ 2147483647 w 870"/>
                <a:gd name="T27" fmla="*/ 2147483647 h 1344"/>
                <a:gd name="T28" fmla="*/ 2147483647 w 870"/>
                <a:gd name="T29" fmla="*/ 2147483647 h 1344"/>
                <a:gd name="T30" fmla="*/ 2147483647 w 870"/>
                <a:gd name="T31" fmla="*/ 2147483647 h 1344"/>
                <a:gd name="T32" fmla="*/ 2147483647 w 870"/>
                <a:gd name="T33" fmla="*/ 2147483647 h 1344"/>
                <a:gd name="T34" fmla="*/ 2147483647 w 870"/>
                <a:gd name="T35" fmla="*/ 2147483647 h 1344"/>
                <a:gd name="T36" fmla="*/ 2147483647 w 870"/>
                <a:gd name="T37" fmla="*/ 2147483647 h 1344"/>
                <a:gd name="T38" fmla="*/ 2147483647 w 870"/>
                <a:gd name="T39" fmla="*/ 2147483647 h 1344"/>
                <a:gd name="T40" fmla="*/ 2147483647 w 870"/>
                <a:gd name="T41" fmla="*/ 2147483647 h 1344"/>
                <a:gd name="T42" fmla="*/ 2147483647 w 870"/>
                <a:gd name="T43" fmla="*/ 2147483647 h 1344"/>
                <a:gd name="T44" fmla="*/ 2147483647 w 870"/>
                <a:gd name="T45" fmla="*/ 2147483647 h 1344"/>
                <a:gd name="T46" fmla="*/ 2147483647 w 870"/>
                <a:gd name="T47" fmla="*/ 2147483647 h 1344"/>
                <a:gd name="T48" fmla="*/ 2147483647 w 870"/>
                <a:gd name="T49" fmla="*/ 2147483647 h 1344"/>
                <a:gd name="T50" fmla="*/ 2147483647 w 870"/>
                <a:gd name="T51" fmla="*/ 2147483647 h 1344"/>
                <a:gd name="T52" fmla="*/ 2147483647 w 870"/>
                <a:gd name="T53" fmla="*/ 2147483647 h 1344"/>
                <a:gd name="T54" fmla="*/ 2147483647 w 870"/>
                <a:gd name="T55" fmla="*/ 2147483647 h 1344"/>
                <a:gd name="T56" fmla="*/ 2147483647 w 870"/>
                <a:gd name="T57" fmla="*/ 2147483647 h 1344"/>
                <a:gd name="T58" fmla="*/ 2147483647 w 870"/>
                <a:gd name="T59" fmla="*/ 2147483647 h 1344"/>
                <a:gd name="T60" fmla="*/ 2147483647 w 870"/>
                <a:gd name="T61" fmla="*/ 2147483647 h 1344"/>
                <a:gd name="T62" fmla="*/ 2147483647 w 870"/>
                <a:gd name="T63" fmla="*/ 2147483647 h 1344"/>
                <a:gd name="T64" fmla="*/ 2147483647 w 870"/>
                <a:gd name="T65" fmla="*/ 2147483647 h 1344"/>
                <a:gd name="T66" fmla="*/ 2147483647 w 870"/>
                <a:gd name="T67" fmla="*/ 2147483647 h 1344"/>
                <a:gd name="T68" fmla="*/ 2147483647 w 870"/>
                <a:gd name="T69" fmla="*/ 2147483647 h 1344"/>
                <a:gd name="T70" fmla="*/ 2147483647 w 870"/>
                <a:gd name="T71" fmla="*/ 2147483647 h 1344"/>
                <a:gd name="T72" fmla="*/ 2147483647 w 870"/>
                <a:gd name="T73" fmla="*/ 0 h 1344"/>
                <a:gd name="T74" fmla="*/ 2147483647 w 870"/>
                <a:gd name="T75" fmla="*/ 2147483647 h 1344"/>
                <a:gd name="T76" fmla="*/ 2147483647 w 870"/>
                <a:gd name="T77" fmla="*/ 2147483647 h 1344"/>
                <a:gd name="T78" fmla="*/ 2147483647 w 870"/>
                <a:gd name="T79" fmla="*/ 2147483647 h 1344"/>
                <a:gd name="T80" fmla="*/ 2147483647 w 870"/>
                <a:gd name="T81" fmla="*/ 2147483647 h 1344"/>
                <a:gd name="T82" fmla="*/ 2147483647 w 870"/>
                <a:gd name="T83" fmla="*/ 2147483647 h 1344"/>
                <a:gd name="T84" fmla="*/ 2147483647 w 870"/>
                <a:gd name="T85" fmla="*/ 2147483647 h 1344"/>
                <a:gd name="T86" fmla="*/ 2147483647 w 870"/>
                <a:gd name="T87" fmla="*/ 2147483647 h 1344"/>
                <a:gd name="T88" fmla="*/ 2147483647 w 870"/>
                <a:gd name="T89" fmla="*/ 2147483647 h 1344"/>
                <a:gd name="T90" fmla="*/ 2147483647 w 870"/>
                <a:gd name="T91" fmla="*/ 2147483647 h 1344"/>
                <a:gd name="T92" fmla="*/ 2147483647 w 870"/>
                <a:gd name="T93" fmla="*/ 2147483647 h 1344"/>
                <a:gd name="T94" fmla="*/ 2147483647 w 870"/>
                <a:gd name="T95" fmla="*/ 2147483647 h 1344"/>
                <a:gd name="T96" fmla="*/ 2147483647 w 870"/>
                <a:gd name="T97" fmla="*/ 2147483647 h 1344"/>
                <a:gd name="T98" fmla="*/ 2147483647 w 870"/>
                <a:gd name="T99" fmla="*/ 2147483647 h 1344"/>
                <a:gd name="T100" fmla="*/ 2147483647 w 870"/>
                <a:gd name="T101" fmla="*/ 2147483647 h 1344"/>
                <a:gd name="T102" fmla="*/ 2147483647 w 870"/>
                <a:gd name="T103" fmla="*/ 2147483647 h 1344"/>
                <a:gd name="T104" fmla="*/ 2147483647 w 870"/>
                <a:gd name="T105" fmla="*/ 2147483647 h 1344"/>
                <a:gd name="T106" fmla="*/ 2147483647 w 870"/>
                <a:gd name="T107" fmla="*/ 2147483647 h 1344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870"/>
                <a:gd name="T163" fmla="*/ 0 h 1344"/>
                <a:gd name="T164" fmla="*/ 870 w 870"/>
                <a:gd name="T165" fmla="*/ 1344 h 1344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870" h="1344">
                  <a:moveTo>
                    <a:pt x="36" y="912"/>
                  </a:moveTo>
                  <a:lnTo>
                    <a:pt x="60" y="924"/>
                  </a:lnTo>
                  <a:lnTo>
                    <a:pt x="66" y="936"/>
                  </a:lnTo>
                  <a:lnTo>
                    <a:pt x="84" y="936"/>
                  </a:lnTo>
                  <a:lnTo>
                    <a:pt x="96" y="942"/>
                  </a:lnTo>
                  <a:lnTo>
                    <a:pt x="102" y="948"/>
                  </a:lnTo>
                  <a:lnTo>
                    <a:pt x="108" y="960"/>
                  </a:lnTo>
                  <a:lnTo>
                    <a:pt x="108" y="966"/>
                  </a:lnTo>
                  <a:lnTo>
                    <a:pt x="114" y="972"/>
                  </a:lnTo>
                  <a:lnTo>
                    <a:pt x="126" y="978"/>
                  </a:lnTo>
                  <a:lnTo>
                    <a:pt x="138" y="978"/>
                  </a:lnTo>
                  <a:lnTo>
                    <a:pt x="144" y="972"/>
                  </a:lnTo>
                  <a:lnTo>
                    <a:pt x="156" y="978"/>
                  </a:lnTo>
                  <a:lnTo>
                    <a:pt x="162" y="984"/>
                  </a:lnTo>
                  <a:lnTo>
                    <a:pt x="186" y="984"/>
                  </a:lnTo>
                  <a:lnTo>
                    <a:pt x="186" y="972"/>
                  </a:lnTo>
                  <a:lnTo>
                    <a:pt x="192" y="966"/>
                  </a:lnTo>
                  <a:lnTo>
                    <a:pt x="198" y="966"/>
                  </a:lnTo>
                  <a:lnTo>
                    <a:pt x="210" y="972"/>
                  </a:lnTo>
                  <a:lnTo>
                    <a:pt x="210" y="978"/>
                  </a:lnTo>
                  <a:lnTo>
                    <a:pt x="216" y="984"/>
                  </a:lnTo>
                  <a:lnTo>
                    <a:pt x="216" y="990"/>
                  </a:lnTo>
                  <a:lnTo>
                    <a:pt x="228" y="1002"/>
                  </a:lnTo>
                  <a:lnTo>
                    <a:pt x="264" y="1002"/>
                  </a:lnTo>
                  <a:lnTo>
                    <a:pt x="276" y="1008"/>
                  </a:lnTo>
                  <a:lnTo>
                    <a:pt x="282" y="1014"/>
                  </a:lnTo>
                  <a:lnTo>
                    <a:pt x="294" y="1020"/>
                  </a:lnTo>
                  <a:lnTo>
                    <a:pt x="312" y="1038"/>
                  </a:lnTo>
                  <a:lnTo>
                    <a:pt x="324" y="1044"/>
                  </a:lnTo>
                  <a:lnTo>
                    <a:pt x="330" y="1050"/>
                  </a:lnTo>
                  <a:lnTo>
                    <a:pt x="342" y="1086"/>
                  </a:lnTo>
                  <a:lnTo>
                    <a:pt x="360" y="1086"/>
                  </a:lnTo>
                  <a:lnTo>
                    <a:pt x="372" y="1104"/>
                  </a:lnTo>
                  <a:lnTo>
                    <a:pt x="384" y="1104"/>
                  </a:lnTo>
                  <a:lnTo>
                    <a:pt x="390" y="1110"/>
                  </a:lnTo>
                  <a:lnTo>
                    <a:pt x="390" y="1134"/>
                  </a:lnTo>
                  <a:lnTo>
                    <a:pt x="396" y="1140"/>
                  </a:lnTo>
                  <a:lnTo>
                    <a:pt x="396" y="1146"/>
                  </a:lnTo>
                  <a:lnTo>
                    <a:pt x="408" y="1146"/>
                  </a:lnTo>
                  <a:lnTo>
                    <a:pt x="420" y="1152"/>
                  </a:lnTo>
                  <a:lnTo>
                    <a:pt x="426" y="1158"/>
                  </a:lnTo>
                  <a:lnTo>
                    <a:pt x="426" y="1164"/>
                  </a:lnTo>
                  <a:lnTo>
                    <a:pt x="420" y="1170"/>
                  </a:lnTo>
                  <a:lnTo>
                    <a:pt x="420" y="1194"/>
                  </a:lnTo>
                  <a:lnTo>
                    <a:pt x="432" y="1200"/>
                  </a:lnTo>
                  <a:lnTo>
                    <a:pt x="456" y="1206"/>
                  </a:lnTo>
                  <a:lnTo>
                    <a:pt x="492" y="1206"/>
                  </a:lnTo>
                  <a:lnTo>
                    <a:pt x="492" y="1194"/>
                  </a:lnTo>
                  <a:lnTo>
                    <a:pt x="504" y="1182"/>
                  </a:lnTo>
                  <a:lnTo>
                    <a:pt x="528" y="1182"/>
                  </a:lnTo>
                  <a:lnTo>
                    <a:pt x="534" y="1188"/>
                  </a:lnTo>
                  <a:lnTo>
                    <a:pt x="540" y="1188"/>
                  </a:lnTo>
                  <a:lnTo>
                    <a:pt x="546" y="1194"/>
                  </a:lnTo>
                  <a:lnTo>
                    <a:pt x="558" y="1194"/>
                  </a:lnTo>
                  <a:lnTo>
                    <a:pt x="570" y="1188"/>
                  </a:lnTo>
                  <a:lnTo>
                    <a:pt x="576" y="1182"/>
                  </a:lnTo>
                  <a:lnTo>
                    <a:pt x="588" y="1182"/>
                  </a:lnTo>
                  <a:lnTo>
                    <a:pt x="588" y="1188"/>
                  </a:lnTo>
                  <a:lnTo>
                    <a:pt x="594" y="1200"/>
                  </a:lnTo>
                  <a:lnTo>
                    <a:pt x="600" y="1206"/>
                  </a:lnTo>
                  <a:lnTo>
                    <a:pt x="624" y="1206"/>
                  </a:lnTo>
                  <a:lnTo>
                    <a:pt x="636" y="1212"/>
                  </a:lnTo>
                  <a:lnTo>
                    <a:pt x="642" y="1218"/>
                  </a:lnTo>
                  <a:lnTo>
                    <a:pt x="642" y="1236"/>
                  </a:lnTo>
                  <a:lnTo>
                    <a:pt x="636" y="1248"/>
                  </a:lnTo>
                  <a:lnTo>
                    <a:pt x="630" y="1254"/>
                  </a:lnTo>
                  <a:lnTo>
                    <a:pt x="624" y="1254"/>
                  </a:lnTo>
                  <a:lnTo>
                    <a:pt x="618" y="1260"/>
                  </a:lnTo>
                  <a:lnTo>
                    <a:pt x="618" y="1266"/>
                  </a:lnTo>
                  <a:lnTo>
                    <a:pt x="606" y="1290"/>
                  </a:lnTo>
                  <a:lnTo>
                    <a:pt x="606" y="1308"/>
                  </a:lnTo>
                  <a:lnTo>
                    <a:pt x="612" y="1314"/>
                  </a:lnTo>
                  <a:lnTo>
                    <a:pt x="630" y="1314"/>
                  </a:lnTo>
                  <a:lnTo>
                    <a:pt x="642" y="1332"/>
                  </a:lnTo>
                  <a:lnTo>
                    <a:pt x="660" y="1344"/>
                  </a:lnTo>
                  <a:lnTo>
                    <a:pt x="660" y="1308"/>
                  </a:lnTo>
                  <a:lnTo>
                    <a:pt x="666" y="1236"/>
                  </a:lnTo>
                  <a:lnTo>
                    <a:pt x="684" y="1188"/>
                  </a:lnTo>
                  <a:lnTo>
                    <a:pt x="678" y="1140"/>
                  </a:lnTo>
                  <a:lnTo>
                    <a:pt x="690" y="1128"/>
                  </a:lnTo>
                  <a:lnTo>
                    <a:pt x="696" y="1116"/>
                  </a:lnTo>
                  <a:lnTo>
                    <a:pt x="696" y="1104"/>
                  </a:lnTo>
                  <a:lnTo>
                    <a:pt x="690" y="1092"/>
                  </a:lnTo>
                  <a:lnTo>
                    <a:pt x="678" y="1080"/>
                  </a:lnTo>
                  <a:lnTo>
                    <a:pt x="678" y="1074"/>
                  </a:lnTo>
                  <a:lnTo>
                    <a:pt x="672" y="1068"/>
                  </a:lnTo>
                  <a:lnTo>
                    <a:pt x="672" y="1044"/>
                  </a:lnTo>
                  <a:lnTo>
                    <a:pt x="666" y="1038"/>
                  </a:lnTo>
                  <a:lnTo>
                    <a:pt x="654" y="1032"/>
                  </a:lnTo>
                  <a:lnTo>
                    <a:pt x="642" y="1020"/>
                  </a:lnTo>
                  <a:lnTo>
                    <a:pt x="636" y="1020"/>
                  </a:lnTo>
                  <a:lnTo>
                    <a:pt x="642" y="954"/>
                  </a:lnTo>
                  <a:lnTo>
                    <a:pt x="672" y="948"/>
                  </a:lnTo>
                  <a:lnTo>
                    <a:pt x="678" y="954"/>
                  </a:lnTo>
                  <a:lnTo>
                    <a:pt x="708" y="954"/>
                  </a:lnTo>
                  <a:lnTo>
                    <a:pt x="714" y="948"/>
                  </a:lnTo>
                  <a:lnTo>
                    <a:pt x="714" y="942"/>
                  </a:lnTo>
                  <a:lnTo>
                    <a:pt x="708" y="936"/>
                  </a:lnTo>
                  <a:lnTo>
                    <a:pt x="708" y="930"/>
                  </a:lnTo>
                  <a:lnTo>
                    <a:pt x="696" y="918"/>
                  </a:lnTo>
                  <a:lnTo>
                    <a:pt x="684" y="924"/>
                  </a:lnTo>
                  <a:lnTo>
                    <a:pt x="660" y="912"/>
                  </a:lnTo>
                  <a:lnTo>
                    <a:pt x="660" y="900"/>
                  </a:lnTo>
                  <a:lnTo>
                    <a:pt x="654" y="888"/>
                  </a:lnTo>
                  <a:lnTo>
                    <a:pt x="654" y="876"/>
                  </a:lnTo>
                  <a:lnTo>
                    <a:pt x="660" y="864"/>
                  </a:lnTo>
                  <a:lnTo>
                    <a:pt x="666" y="858"/>
                  </a:lnTo>
                  <a:lnTo>
                    <a:pt x="684" y="858"/>
                  </a:lnTo>
                  <a:lnTo>
                    <a:pt x="696" y="870"/>
                  </a:lnTo>
                  <a:lnTo>
                    <a:pt x="762" y="864"/>
                  </a:lnTo>
                  <a:lnTo>
                    <a:pt x="762" y="846"/>
                  </a:lnTo>
                  <a:lnTo>
                    <a:pt x="768" y="840"/>
                  </a:lnTo>
                  <a:lnTo>
                    <a:pt x="774" y="840"/>
                  </a:lnTo>
                  <a:lnTo>
                    <a:pt x="798" y="864"/>
                  </a:lnTo>
                  <a:lnTo>
                    <a:pt x="828" y="834"/>
                  </a:lnTo>
                  <a:lnTo>
                    <a:pt x="834" y="834"/>
                  </a:lnTo>
                  <a:lnTo>
                    <a:pt x="834" y="846"/>
                  </a:lnTo>
                  <a:lnTo>
                    <a:pt x="840" y="852"/>
                  </a:lnTo>
                  <a:lnTo>
                    <a:pt x="840" y="864"/>
                  </a:lnTo>
                  <a:lnTo>
                    <a:pt x="846" y="876"/>
                  </a:lnTo>
                  <a:lnTo>
                    <a:pt x="846" y="906"/>
                  </a:lnTo>
                  <a:lnTo>
                    <a:pt x="870" y="906"/>
                  </a:lnTo>
                  <a:lnTo>
                    <a:pt x="864" y="900"/>
                  </a:lnTo>
                  <a:lnTo>
                    <a:pt x="864" y="882"/>
                  </a:lnTo>
                  <a:lnTo>
                    <a:pt x="858" y="870"/>
                  </a:lnTo>
                  <a:lnTo>
                    <a:pt x="858" y="852"/>
                  </a:lnTo>
                  <a:lnTo>
                    <a:pt x="852" y="846"/>
                  </a:lnTo>
                  <a:lnTo>
                    <a:pt x="852" y="828"/>
                  </a:lnTo>
                  <a:lnTo>
                    <a:pt x="846" y="822"/>
                  </a:lnTo>
                  <a:lnTo>
                    <a:pt x="846" y="798"/>
                  </a:lnTo>
                  <a:lnTo>
                    <a:pt x="834" y="798"/>
                  </a:lnTo>
                  <a:lnTo>
                    <a:pt x="822" y="786"/>
                  </a:lnTo>
                  <a:lnTo>
                    <a:pt x="798" y="774"/>
                  </a:lnTo>
                  <a:lnTo>
                    <a:pt x="804" y="774"/>
                  </a:lnTo>
                  <a:lnTo>
                    <a:pt x="834" y="744"/>
                  </a:lnTo>
                  <a:lnTo>
                    <a:pt x="840" y="732"/>
                  </a:lnTo>
                  <a:lnTo>
                    <a:pt x="840" y="726"/>
                  </a:lnTo>
                  <a:lnTo>
                    <a:pt x="834" y="714"/>
                  </a:lnTo>
                  <a:lnTo>
                    <a:pt x="822" y="708"/>
                  </a:lnTo>
                  <a:lnTo>
                    <a:pt x="816" y="696"/>
                  </a:lnTo>
                  <a:lnTo>
                    <a:pt x="816" y="672"/>
                  </a:lnTo>
                  <a:lnTo>
                    <a:pt x="804" y="672"/>
                  </a:lnTo>
                  <a:lnTo>
                    <a:pt x="798" y="666"/>
                  </a:lnTo>
                  <a:lnTo>
                    <a:pt x="798" y="654"/>
                  </a:lnTo>
                  <a:lnTo>
                    <a:pt x="804" y="642"/>
                  </a:lnTo>
                  <a:lnTo>
                    <a:pt x="804" y="612"/>
                  </a:lnTo>
                  <a:lnTo>
                    <a:pt x="798" y="600"/>
                  </a:lnTo>
                  <a:lnTo>
                    <a:pt x="798" y="576"/>
                  </a:lnTo>
                  <a:lnTo>
                    <a:pt x="810" y="564"/>
                  </a:lnTo>
                  <a:lnTo>
                    <a:pt x="816" y="564"/>
                  </a:lnTo>
                  <a:lnTo>
                    <a:pt x="822" y="558"/>
                  </a:lnTo>
                  <a:lnTo>
                    <a:pt x="822" y="534"/>
                  </a:lnTo>
                  <a:lnTo>
                    <a:pt x="840" y="516"/>
                  </a:lnTo>
                  <a:lnTo>
                    <a:pt x="840" y="504"/>
                  </a:lnTo>
                  <a:lnTo>
                    <a:pt x="834" y="498"/>
                  </a:lnTo>
                  <a:lnTo>
                    <a:pt x="816" y="498"/>
                  </a:lnTo>
                  <a:lnTo>
                    <a:pt x="804" y="504"/>
                  </a:lnTo>
                  <a:lnTo>
                    <a:pt x="798" y="510"/>
                  </a:lnTo>
                  <a:lnTo>
                    <a:pt x="774" y="504"/>
                  </a:lnTo>
                  <a:lnTo>
                    <a:pt x="768" y="510"/>
                  </a:lnTo>
                  <a:lnTo>
                    <a:pt x="744" y="510"/>
                  </a:lnTo>
                  <a:lnTo>
                    <a:pt x="738" y="504"/>
                  </a:lnTo>
                  <a:lnTo>
                    <a:pt x="720" y="504"/>
                  </a:lnTo>
                  <a:lnTo>
                    <a:pt x="720" y="510"/>
                  </a:lnTo>
                  <a:lnTo>
                    <a:pt x="696" y="510"/>
                  </a:lnTo>
                  <a:lnTo>
                    <a:pt x="672" y="486"/>
                  </a:lnTo>
                  <a:lnTo>
                    <a:pt x="666" y="468"/>
                  </a:lnTo>
                  <a:lnTo>
                    <a:pt x="660" y="456"/>
                  </a:lnTo>
                  <a:lnTo>
                    <a:pt x="654" y="450"/>
                  </a:lnTo>
                  <a:lnTo>
                    <a:pt x="654" y="444"/>
                  </a:lnTo>
                  <a:lnTo>
                    <a:pt x="630" y="444"/>
                  </a:lnTo>
                  <a:lnTo>
                    <a:pt x="618" y="438"/>
                  </a:lnTo>
                  <a:lnTo>
                    <a:pt x="612" y="432"/>
                  </a:lnTo>
                  <a:lnTo>
                    <a:pt x="600" y="432"/>
                  </a:lnTo>
                  <a:lnTo>
                    <a:pt x="600" y="438"/>
                  </a:lnTo>
                  <a:lnTo>
                    <a:pt x="594" y="444"/>
                  </a:lnTo>
                  <a:lnTo>
                    <a:pt x="582" y="444"/>
                  </a:lnTo>
                  <a:lnTo>
                    <a:pt x="570" y="438"/>
                  </a:lnTo>
                  <a:lnTo>
                    <a:pt x="564" y="438"/>
                  </a:lnTo>
                  <a:lnTo>
                    <a:pt x="552" y="432"/>
                  </a:lnTo>
                  <a:lnTo>
                    <a:pt x="540" y="432"/>
                  </a:lnTo>
                  <a:lnTo>
                    <a:pt x="534" y="438"/>
                  </a:lnTo>
                  <a:lnTo>
                    <a:pt x="510" y="438"/>
                  </a:lnTo>
                  <a:lnTo>
                    <a:pt x="504" y="432"/>
                  </a:lnTo>
                  <a:lnTo>
                    <a:pt x="498" y="420"/>
                  </a:lnTo>
                  <a:lnTo>
                    <a:pt x="498" y="408"/>
                  </a:lnTo>
                  <a:lnTo>
                    <a:pt x="486" y="408"/>
                  </a:lnTo>
                  <a:lnTo>
                    <a:pt x="486" y="366"/>
                  </a:lnTo>
                  <a:lnTo>
                    <a:pt x="498" y="342"/>
                  </a:lnTo>
                  <a:lnTo>
                    <a:pt x="498" y="330"/>
                  </a:lnTo>
                  <a:lnTo>
                    <a:pt x="492" y="324"/>
                  </a:lnTo>
                  <a:lnTo>
                    <a:pt x="480" y="318"/>
                  </a:lnTo>
                  <a:lnTo>
                    <a:pt x="474" y="312"/>
                  </a:lnTo>
                  <a:lnTo>
                    <a:pt x="474" y="276"/>
                  </a:lnTo>
                  <a:lnTo>
                    <a:pt x="468" y="264"/>
                  </a:lnTo>
                  <a:lnTo>
                    <a:pt x="456" y="252"/>
                  </a:lnTo>
                  <a:lnTo>
                    <a:pt x="450" y="252"/>
                  </a:lnTo>
                  <a:lnTo>
                    <a:pt x="438" y="264"/>
                  </a:lnTo>
                  <a:lnTo>
                    <a:pt x="438" y="270"/>
                  </a:lnTo>
                  <a:lnTo>
                    <a:pt x="432" y="264"/>
                  </a:lnTo>
                  <a:lnTo>
                    <a:pt x="432" y="252"/>
                  </a:lnTo>
                  <a:lnTo>
                    <a:pt x="438" y="240"/>
                  </a:lnTo>
                  <a:lnTo>
                    <a:pt x="462" y="216"/>
                  </a:lnTo>
                  <a:lnTo>
                    <a:pt x="462" y="192"/>
                  </a:lnTo>
                  <a:lnTo>
                    <a:pt x="468" y="186"/>
                  </a:lnTo>
                  <a:lnTo>
                    <a:pt x="468" y="168"/>
                  </a:lnTo>
                  <a:lnTo>
                    <a:pt x="480" y="132"/>
                  </a:lnTo>
                  <a:lnTo>
                    <a:pt x="504" y="108"/>
                  </a:lnTo>
                  <a:lnTo>
                    <a:pt x="522" y="102"/>
                  </a:lnTo>
                  <a:lnTo>
                    <a:pt x="534" y="90"/>
                  </a:lnTo>
                  <a:lnTo>
                    <a:pt x="540" y="78"/>
                  </a:lnTo>
                  <a:lnTo>
                    <a:pt x="540" y="72"/>
                  </a:lnTo>
                  <a:lnTo>
                    <a:pt x="546" y="66"/>
                  </a:lnTo>
                  <a:lnTo>
                    <a:pt x="558" y="66"/>
                  </a:lnTo>
                  <a:lnTo>
                    <a:pt x="564" y="60"/>
                  </a:lnTo>
                  <a:lnTo>
                    <a:pt x="570" y="60"/>
                  </a:lnTo>
                  <a:lnTo>
                    <a:pt x="576" y="54"/>
                  </a:lnTo>
                  <a:lnTo>
                    <a:pt x="582" y="54"/>
                  </a:lnTo>
                  <a:lnTo>
                    <a:pt x="600" y="36"/>
                  </a:lnTo>
                  <a:lnTo>
                    <a:pt x="600" y="12"/>
                  </a:lnTo>
                  <a:lnTo>
                    <a:pt x="594" y="6"/>
                  </a:lnTo>
                  <a:lnTo>
                    <a:pt x="582" y="0"/>
                  </a:lnTo>
                  <a:lnTo>
                    <a:pt x="570" y="6"/>
                  </a:lnTo>
                  <a:lnTo>
                    <a:pt x="546" y="6"/>
                  </a:lnTo>
                  <a:lnTo>
                    <a:pt x="540" y="12"/>
                  </a:lnTo>
                  <a:lnTo>
                    <a:pt x="534" y="12"/>
                  </a:lnTo>
                  <a:lnTo>
                    <a:pt x="522" y="24"/>
                  </a:lnTo>
                  <a:lnTo>
                    <a:pt x="522" y="36"/>
                  </a:lnTo>
                  <a:lnTo>
                    <a:pt x="516" y="48"/>
                  </a:lnTo>
                  <a:lnTo>
                    <a:pt x="504" y="60"/>
                  </a:lnTo>
                  <a:lnTo>
                    <a:pt x="492" y="60"/>
                  </a:lnTo>
                  <a:lnTo>
                    <a:pt x="480" y="54"/>
                  </a:lnTo>
                  <a:lnTo>
                    <a:pt x="474" y="54"/>
                  </a:lnTo>
                  <a:lnTo>
                    <a:pt x="444" y="84"/>
                  </a:lnTo>
                  <a:lnTo>
                    <a:pt x="444" y="90"/>
                  </a:lnTo>
                  <a:lnTo>
                    <a:pt x="408" y="102"/>
                  </a:lnTo>
                  <a:lnTo>
                    <a:pt x="402" y="96"/>
                  </a:lnTo>
                  <a:lnTo>
                    <a:pt x="390" y="90"/>
                  </a:lnTo>
                  <a:lnTo>
                    <a:pt x="384" y="90"/>
                  </a:lnTo>
                  <a:lnTo>
                    <a:pt x="378" y="102"/>
                  </a:lnTo>
                  <a:lnTo>
                    <a:pt x="378" y="120"/>
                  </a:lnTo>
                  <a:lnTo>
                    <a:pt x="372" y="132"/>
                  </a:lnTo>
                  <a:lnTo>
                    <a:pt x="366" y="138"/>
                  </a:lnTo>
                  <a:lnTo>
                    <a:pt x="354" y="138"/>
                  </a:lnTo>
                  <a:lnTo>
                    <a:pt x="354" y="132"/>
                  </a:lnTo>
                  <a:lnTo>
                    <a:pt x="360" y="126"/>
                  </a:lnTo>
                  <a:lnTo>
                    <a:pt x="354" y="120"/>
                  </a:lnTo>
                  <a:lnTo>
                    <a:pt x="342" y="120"/>
                  </a:lnTo>
                  <a:lnTo>
                    <a:pt x="330" y="126"/>
                  </a:lnTo>
                  <a:lnTo>
                    <a:pt x="318" y="126"/>
                  </a:lnTo>
                  <a:lnTo>
                    <a:pt x="312" y="132"/>
                  </a:lnTo>
                  <a:lnTo>
                    <a:pt x="306" y="132"/>
                  </a:lnTo>
                  <a:lnTo>
                    <a:pt x="300" y="144"/>
                  </a:lnTo>
                  <a:lnTo>
                    <a:pt x="288" y="150"/>
                  </a:lnTo>
                  <a:lnTo>
                    <a:pt x="282" y="162"/>
                  </a:lnTo>
                  <a:lnTo>
                    <a:pt x="276" y="168"/>
                  </a:lnTo>
                  <a:lnTo>
                    <a:pt x="276" y="186"/>
                  </a:lnTo>
                  <a:lnTo>
                    <a:pt x="282" y="192"/>
                  </a:lnTo>
                  <a:lnTo>
                    <a:pt x="264" y="222"/>
                  </a:lnTo>
                  <a:lnTo>
                    <a:pt x="276" y="246"/>
                  </a:lnTo>
                  <a:lnTo>
                    <a:pt x="252" y="246"/>
                  </a:lnTo>
                  <a:lnTo>
                    <a:pt x="240" y="252"/>
                  </a:lnTo>
                  <a:lnTo>
                    <a:pt x="228" y="264"/>
                  </a:lnTo>
                  <a:lnTo>
                    <a:pt x="228" y="276"/>
                  </a:lnTo>
                  <a:lnTo>
                    <a:pt x="222" y="288"/>
                  </a:lnTo>
                  <a:lnTo>
                    <a:pt x="216" y="294"/>
                  </a:lnTo>
                  <a:lnTo>
                    <a:pt x="204" y="294"/>
                  </a:lnTo>
                  <a:lnTo>
                    <a:pt x="198" y="300"/>
                  </a:lnTo>
                  <a:lnTo>
                    <a:pt x="192" y="300"/>
                  </a:lnTo>
                  <a:lnTo>
                    <a:pt x="174" y="306"/>
                  </a:lnTo>
                  <a:lnTo>
                    <a:pt x="186" y="330"/>
                  </a:lnTo>
                  <a:lnTo>
                    <a:pt x="186" y="366"/>
                  </a:lnTo>
                  <a:lnTo>
                    <a:pt x="168" y="366"/>
                  </a:lnTo>
                  <a:lnTo>
                    <a:pt x="168" y="360"/>
                  </a:lnTo>
                  <a:lnTo>
                    <a:pt x="174" y="354"/>
                  </a:lnTo>
                  <a:lnTo>
                    <a:pt x="174" y="342"/>
                  </a:lnTo>
                  <a:lnTo>
                    <a:pt x="144" y="312"/>
                  </a:lnTo>
                  <a:lnTo>
                    <a:pt x="138" y="312"/>
                  </a:lnTo>
                  <a:lnTo>
                    <a:pt x="132" y="318"/>
                  </a:lnTo>
                  <a:lnTo>
                    <a:pt x="132" y="336"/>
                  </a:lnTo>
                  <a:lnTo>
                    <a:pt x="138" y="348"/>
                  </a:lnTo>
                  <a:lnTo>
                    <a:pt x="150" y="354"/>
                  </a:lnTo>
                  <a:lnTo>
                    <a:pt x="150" y="366"/>
                  </a:lnTo>
                  <a:lnTo>
                    <a:pt x="138" y="390"/>
                  </a:lnTo>
                  <a:lnTo>
                    <a:pt x="132" y="396"/>
                  </a:lnTo>
                  <a:lnTo>
                    <a:pt x="120" y="390"/>
                  </a:lnTo>
                  <a:lnTo>
                    <a:pt x="114" y="384"/>
                  </a:lnTo>
                  <a:lnTo>
                    <a:pt x="102" y="414"/>
                  </a:lnTo>
                  <a:lnTo>
                    <a:pt x="114" y="438"/>
                  </a:lnTo>
                  <a:lnTo>
                    <a:pt x="114" y="450"/>
                  </a:lnTo>
                  <a:lnTo>
                    <a:pt x="126" y="462"/>
                  </a:lnTo>
                  <a:lnTo>
                    <a:pt x="132" y="474"/>
                  </a:lnTo>
                  <a:lnTo>
                    <a:pt x="132" y="480"/>
                  </a:lnTo>
                  <a:lnTo>
                    <a:pt x="120" y="492"/>
                  </a:lnTo>
                  <a:lnTo>
                    <a:pt x="114" y="492"/>
                  </a:lnTo>
                  <a:lnTo>
                    <a:pt x="132" y="516"/>
                  </a:lnTo>
                  <a:lnTo>
                    <a:pt x="138" y="552"/>
                  </a:lnTo>
                  <a:lnTo>
                    <a:pt x="114" y="558"/>
                  </a:lnTo>
                  <a:lnTo>
                    <a:pt x="132" y="576"/>
                  </a:lnTo>
                  <a:lnTo>
                    <a:pt x="132" y="636"/>
                  </a:lnTo>
                  <a:lnTo>
                    <a:pt x="120" y="642"/>
                  </a:lnTo>
                  <a:lnTo>
                    <a:pt x="114" y="654"/>
                  </a:lnTo>
                  <a:lnTo>
                    <a:pt x="114" y="678"/>
                  </a:lnTo>
                  <a:lnTo>
                    <a:pt x="138" y="702"/>
                  </a:lnTo>
                  <a:lnTo>
                    <a:pt x="138" y="720"/>
                  </a:lnTo>
                  <a:lnTo>
                    <a:pt x="132" y="732"/>
                  </a:lnTo>
                  <a:lnTo>
                    <a:pt x="120" y="738"/>
                  </a:lnTo>
                  <a:lnTo>
                    <a:pt x="114" y="750"/>
                  </a:lnTo>
                  <a:lnTo>
                    <a:pt x="102" y="756"/>
                  </a:lnTo>
                  <a:lnTo>
                    <a:pt x="96" y="762"/>
                  </a:lnTo>
                  <a:lnTo>
                    <a:pt x="114" y="774"/>
                  </a:lnTo>
                  <a:lnTo>
                    <a:pt x="84" y="798"/>
                  </a:lnTo>
                  <a:lnTo>
                    <a:pt x="66" y="798"/>
                  </a:lnTo>
                  <a:lnTo>
                    <a:pt x="54" y="804"/>
                  </a:lnTo>
                  <a:lnTo>
                    <a:pt x="36" y="810"/>
                  </a:lnTo>
                  <a:lnTo>
                    <a:pt x="30" y="822"/>
                  </a:lnTo>
                  <a:lnTo>
                    <a:pt x="30" y="846"/>
                  </a:lnTo>
                  <a:lnTo>
                    <a:pt x="36" y="852"/>
                  </a:lnTo>
                  <a:lnTo>
                    <a:pt x="36" y="858"/>
                  </a:lnTo>
                  <a:lnTo>
                    <a:pt x="6" y="858"/>
                  </a:lnTo>
                  <a:lnTo>
                    <a:pt x="0" y="864"/>
                  </a:lnTo>
                  <a:lnTo>
                    <a:pt x="0" y="876"/>
                  </a:lnTo>
                  <a:lnTo>
                    <a:pt x="6" y="888"/>
                  </a:lnTo>
                  <a:lnTo>
                    <a:pt x="18" y="894"/>
                  </a:lnTo>
                  <a:lnTo>
                    <a:pt x="24" y="906"/>
                  </a:lnTo>
                  <a:lnTo>
                    <a:pt x="36" y="912"/>
                  </a:lnTo>
                  <a:close/>
                </a:path>
              </a:pathLst>
            </a:custGeom>
            <a:solidFill>
              <a:srgbClr val="385723"/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66" name="Chile" descr="© INSCALE GmbH, 05.05.2010&#10;http://www.presentationload.com/">
              <a:extLst>
                <a:ext uri="{FF2B5EF4-FFF2-40B4-BE49-F238E27FC236}">
                  <a16:creationId xmlns:a16="http://schemas.microsoft.com/office/drawing/2014/main" id="{7FB0684D-84E6-4236-90F8-CD4302B5D07B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3365542" y="5159531"/>
              <a:ext cx="512479" cy="1359800"/>
            </a:xfrm>
            <a:custGeom>
              <a:avLst/>
              <a:gdLst>
                <a:gd name="T0" fmla="*/ 2147483647 w 1158"/>
                <a:gd name="T1" fmla="*/ 2147483647 h 3030"/>
                <a:gd name="T2" fmla="*/ 2147483647 w 1158"/>
                <a:gd name="T3" fmla="*/ 2147483647 h 3030"/>
                <a:gd name="T4" fmla="*/ 2147483647 w 1158"/>
                <a:gd name="T5" fmla="*/ 2147483647 h 3030"/>
                <a:gd name="T6" fmla="*/ 2147483647 w 1158"/>
                <a:gd name="T7" fmla="*/ 2147483647 h 3030"/>
                <a:gd name="T8" fmla="*/ 2147483647 w 1158"/>
                <a:gd name="T9" fmla="*/ 2147483647 h 3030"/>
                <a:gd name="T10" fmla="*/ 2147483647 w 1158"/>
                <a:gd name="T11" fmla="*/ 2147483647 h 3030"/>
                <a:gd name="T12" fmla="*/ 2147483647 w 1158"/>
                <a:gd name="T13" fmla="*/ 2147483647 h 3030"/>
                <a:gd name="T14" fmla="*/ 2147483647 w 1158"/>
                <a:gd name="T15" fmla="*/ 2147483647 h 3030"/>
                <a:gd name="T16" fmla="*/ 2147483647 w 1158"/>
                <a:gd name="T17" fmla="*/ 2147483647 h 3030"/>
                <a:gd name="T18" fmla="*/ 2147483647 w 1158"/>
                <a:gd name="T19" fmla="*/ 2147483647 h 3030"/>
                <a:gd name="T20" fmla="*/ 2147483647 w 1158"/>
                <a:gd name="T21" fmla="*/ 2147483647 h 3030"/>
                <a:gd name="T22" fmla="*/ 2147483647 w 1158"/>
                <a:gd name="T23" fmla="*/ 2147483647 h 3030"/>
                <a:gd name="T24" fmla="*/ 2147483647 w 1158"/>
                <a:gd name="T25" fmla="*/ 2147483647 h 3030"/>
                <a:gd name="T26" fmla="*/ 2147483647 w 1158"/>
                <a:gd name="T27" fmla="*/ 2147483647 h 3030"/>
                <a:gd name="T28" fmla="*/ 2147483647 w 1158"/>
                <a:gd name="T29" fmla="*/ 2147483647 h 3030"/>
                <a:gd name="T30" fmla="*/ 2147483647 w 1158"/>
                <a:gd name="T31" fmla="*/ 2147483647 h 3030"/>
                <a:gd name="T32" fmla="*/ 2147483647 w 1158"/>
                <a:gd name="T33" fmla="*/ 2147483647 h 3030"/>
                <a:gd name="T34" fmla="*/ 2147483647 w 1158"/>
                <a:gd name="T35" fmla="*/ 2147483647 h 3030"/>
                <a:gd name="T36" fmla="*/ 2147483647 w 1158"/>
                <a:gd name="T37" fmla="*/ 2147483647 h 3030"/>
                <a:gd name="T38" fmla="*/ 2147483647 w 1158"/>
                <a:gd name="T39" fmla="*/ 2147483647 h 3030"/>
                <a:gd name="T40" fmla="*/ 2147483647 w 1158"/>
                <a:gd name="T41" fmla="*/ 2147483647 h 3030"/>
                <a:gd name="T42" fmla="*/ 2147483647 w 1158"/>
                <a:gd name="T43" fmla="*/ 2147483647 h 3030"/>
                <a:gd name="T44" fmla="*/ 2147483647 w 1158"/>
                <a:gd name="T45" fmla="*/ 2147483647 h 3030"/>
                <a:gd name="T46" fmla="*/ 2147483647 w 1158"/>
                <a:gd name="T47" fmla="*/ 2147483647 h 3030"/>
                <a:gd name="T48" fmla="*/ 2147483647 w 1158"/>
                <a:gd name="T49" fmla="*/ 2147483647 h 3030"/>
                <a:gd name="T50" fmla="*/ 2147483647 w 1158"/>
                <a:gd name="T51" fmla="*/ 2147483647 h 3030"/>
                <a:gd name="T52" fmla="*/ 2147483647 w 1158"/>
                <a:gd name="T53" fmla="*/ 2147483647 h 3030"/>
                <a:gd name="T54" fmla="*/ 2147483647 w 1158"/>
                <a:gd name="T55" fmla="*/ 2147483647 h 3030"/>
                <a:gd name="T56" fmla="*/ 2147483647 w 1158"/>
                <a:gd name="T57" fmla="*/ 2147483647 h 3030"/>
                <a:gd name="T58" fmla="*/ 2147483647 w 1158"/>
                <a:gd name="T59" fmla="*/ 2147483647 h 3030"/>
                <a:gd name="T60" fmla="*/ 2147483647 w 1158"/>
                <a:gd name="T61" fmla="*/ 2147483647 h 3030"/>
                <a:gd name="T62" fmla="*/ 2147483647 w 1158"/>
                <a:gd name="T63" fmla="*/ 2147483647 h 3030"/>
                <a:gd name="T64" fmla="*/ 2147483647 w 1158"/>
                <a:gd name="T65" fmla="*/ 2147483647 h 3030"/>
                <a:gd name="T66" fmla="*/ 2147483647 w 1158"/>
                <a:gd name="T67" fmla="*/ 2147483647 h 3030"/>
                <a:gd name="T68" fmla="*/ 2147483647 w 1158"/>
                <a:gd name="T69" fmla="*/ 2147483647 h 3030"/>
                <a:gd name="T70" fmla="*/ 2147483647 w 1158"/>
                <a:gd name="T71" fmla="*/ 2147483647 h 3030"/>
                <a:gd name="T72" fmla="*/ 2147483647 w 1158"/>
                <a:gd name="T73" fmla="*/ 2147483647 h 3030"/>
                <a:gd name="T74" fmla="*/ 2147483647 w 1158"/>
                <a:gd name="T75" fmla="*/ 2147483647 h 3030"/>
                <a:gd name="T76" fmla="*/ 2147483647 w 1158"/>
                <a:gd name="T77" fmla="*/ 2147483647 h 3030"/>
                <a:gd name="T78" fmla="*/ 0 w 1158"/>
                <a:gd name="T79" fmla="*/ 2147483647 h 3030"/>
                <a:gd name="T80" fmla="*/ 2147483647 w 1158"/>
                <a:gd name="T81" fmla="*/ 2147483647 h 3030"/>
                <a:gd name="T82" fmla="*/ 2147483647 w 1158"/>
                <a:gd name="T83" fmla="*/ 2147483647 h 3030"/>
                <a:gd name="T84" fmla="*/ 2147483647 w 1158"/>
                <a:gd name="T85" fmla="*/ 2147483647 h 3030"/>
                <a:gd name="T86" fmla="*/ 2147483647 w 1158"/>
                <a:gd name="T87" fmla="*/ 2147483647 h 3030"/>
                <a:gd name="T88" fmla="*/ 2147483647 w 1158"/>
                <a:gd name="T89" fmla="*/ 2147483647 h 3030"/>
                <a:gd name="T90" fmla="*/ 2147483647 w 1158"/>
                <a:gd name="T91" fmla="*/ 2147483647 h 3030"/>
                <a:gd name="T92" fmla="*/ 2147483647 w 1158"/>
                <a:gd name="T93" fmla="*/ 2147483647 h 3030"/>
                <a:gd name="T94" fmla="*/ 2147483647 w 1158"/>
                <a:gd name="T95" fmla="*/ 2147483647 h 3030"/>
                <a:gd name="T96" fmla="*/ 2147483647 w 1158"/>
                <a:gd name="T97" fmla="*/ 2147483647 h 3030"/>
                <a:gd name="T98" fmla="*/ 2147483647 w 1158"/>
                <a:gd name="T99" fmla="*/ 2147483647 h 3030"/>
                <a:gd name="T100" fmla="*/ 2147483647 w 1158"/>
                <a:gd name="T101" fmla="*/ 2147483647 h 3030"/>
                <a:gd name="T102" fmla="*/ 2147483647 w 1158"/>
                <a:gd name="T103" fmla="*/ 2147483647 h 3030"/>
                <a:gd name="T104" fmla="*/ 2147483647 w 1158"/>
                <a:gd name="T105" fmla="*/ 2147483647 h 3030"/>
                <a:gd name="T106" fmla="*/ 2147483647 w 1158"/>
                <a:gd name="T107" fmla="*/ 2147483647 h 3030"/>
                <a:gd name="T108" fmla="*/ 2147483647 w 1158"/>
                <a:gd name="T109" fmla="*/ 2147483647 h 3030"/>
                <a:gd name="T110" fmla="*/ 2147483647 w 1158"/>
                <a:gd name="T111" fmla="*/ 2147483647 h 3030"/>
                <a:gd name="T112" fmla="*/ 2147483647 w 1158"/>
                <a:gd name="T113" fmla="*/ 2147483647 h 3030"/>
                <a:gd name="T114" fmla="*/ 2147483647 w 1158"/>
                <a:gd name="T115" fmla="*/ 2147483647 h 3030"/>
                <a:gd name="T116" fmla="*/ 2147483647 w 1158"/>
                <a:gd name="T117" fmla="*/ 2147483647 h 3030"/>
                <a:gd name="T118" fmla="*/ 2147483647 w 1158"/>
                <a:gd name="T119" fmla="*/ 2147483647 h 3030"/>
                <a:gd name="T120" fmla="*/ 2147483647 w 1158"/>
                <a:gd name="T121" fmla="*/ 2147483647 h 3030"/>
                <a:gd name="T122" fmla="*/ 2147483647 w 1158"/>
                <a:gd name="T123" fmla="*/ 2147483647 h 303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158"/>
                <a:gd name="T187" fmla="*/ 0 h 3030"/>
                <a:gd name="T188" fmla="*/ 1158 w 1158"/>
                <a:gd name="T189" fmla="*/ 3030 h 303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158" h="3030">
                  <a:moveTo>
                    <a:pt x="1014" y="2910"/>
                  </a:moveTo>
                  <a:lnTo>
                    <a:pt x="984" y="2898"/>
                  </a:lnTo>
                  <a:lnTo>
                    <a:pt x="966" y="2880"/>
                  </a:lnTo>
                  <a:lnTo>
                    <a:pt x="948" y="2874"/>
                  </a:lnTo>
                  <a:lnTo>
                    <a:pt x="942" y="2862"/>
                  </a:lnTo>
                  <a:lnTo>
                    <a:pt x="936" y="2856"/>
                  </a:lnTo>
                  <a:lnTo>
                    <a:pt x="936" y="2850"/>
                  </a:lnTo>
                  <a:lnTo>
                    <a:pt x="906" y="2850"/>
                  </a:lnTo>
                  <a:lnTo>
                    <a:pt x="912" y="2832"/>
                  </a:lnTo>
                  <a:lnTo>
                    <a:pt x="870" y="2796"/>
                  </a:lnTo>
                  <a:lnTo>
                    <a:pt x="840" y="2802"/>
                  </a:lnTo>
                  <a:lnTo>
                    <a:pt x="828" y="2796"/>
                  </a:lnTo>
                  <a:lnTo>
                    <a:pt x="816" y="2808"/>
                  </a:lnTo>
                  <a:lnTo>
                    <a:pt x="792" y="2814"/>
                  </a:lnTo>
                  <a:lnTo>
                    <a:pt x="798" y="2832"/>
                  </a:lnTo>
                  <a:lnTo>
                    <a:pt x="780" y="2832"/>
                  </a:lnTo>
                  <a:lnTo>
                    <a:pt x="780" y="2862"/>
                  </a:lnTo>
                  <a:lnTo>
                    <a:pt x="786" y="2868"/>
                  </a:lnTo>
                  <a:lnTo>
                    <a:pt x="798" y="2868"/>
                  </a:lnTo>
                  <a:lnTo>
                    <a:pt x="810" y="2862"/>
                  </a:lnTo>
                  <a:lnTo>
                    <a:pt x="816" y="2856"/>
                  </a:lnTo>
                  <a:lnTo>
                    <a:pt x="828" y="2850"/>
                  </a:lnTo>
                  <a:lnTo>
                    <a:pt x="834" y="2844"/>
                  </a:lnTo>
                  <a:lnTo>
                    <a:pt x="858" y="2856"/>
                  </a:lnTo>
                  <a:lnTo>
                    <a:pt x="858" y="2874"/>
                  </a:lnTo>
                  <a:lnTo>
                    <a:pt x="846" y="2880"/>
                  </a:lnTo>
                  <a:lnTo>
                    <a:pt x="828" y="2898"/>
                  </a:lnTo>
                  <a:lnTo>
                    <a:pt x="822" y="2898"/>
                  </a:lnTo>
                  <a:lnTo>
                    <a:pt x="828" y="2904"/>
                  </a:lnTo>
                  <a:lnTo>
                    <a:pt x="882" y="2922"/>
                  </a:lnTo>
                  <a:lnTo>
                    <a:pt x="912" y="2928"/>
                  </a:lnTo>
                  <a:lnTo>
                    <a:pt x="924" y="2934"/>
                  </a:lnTo>
                  <a:lnTo>
                    <a:pt x="906" y="2958"/>
                  </a:lnTo>
                  <a:lnTo>
                    <a:pt x="906" y="2952"/>
                  </a:lnTo>
                  <a:lnTo>
                    <a:pt x="894" y="2940"/>
                  </a:lnTo>
                  <a:lnTo>
                    <a:pt x="876" y="2940"/>
                  </a:lnTo>
                  <a:lnTo>
                    <a:pt x="870" y="2946"/>
                  </a:lnTo>
                  <a:lnTo>
                    <a:pt x="870" y="2952"/>
                  </a:lnTo>
                  <a:lnTo>
                    <a:pt x="852" y="2928"/>
                  </a:lnTo>
                  <a:lnTo>
                    <a:pt x="834" y="2934"/>
                  </a:lnTo>
                  <a:lnTo>
                    <a:pt x="846" y="2946"/>
                  </a:lnTo>
                  <a:lnTo>
                    <a:pt x="816" y="2940"/>
                  </a:lnTo>
                  <a:lnTo>
                    <a:pt x="822" y="2946"/>
                  </a:lnTo>
                  <a:lnTo>
                    <a:pt x="828" y="2958"/>
                  </a:lnTo>
                  <a:lnTo>
                    <a:pt x="834" y="2964"/>
                  </a:lnTo>
                  <a:lnTo>
                    <a:pt x="894" y="2964"/>
                  </a:lnTo>
                  <a:lnTo>
                    <a:pt x="906" y="2970"/>
                  </a:lnTo>
                  <a:lnTo>
                    <a:pt x="1050" y="2970"/>
                  </a:lnTo>
                  <a:lnTo>
                    <a:pt x="1074" y="2982"/>
                  </a:lnTo>
                  <a:lnTo>
                    <a:pt x="1080" y="2988"/>
                  </a:lnTo>
                  <a:lnTo>
                    <a:pt x="1086" y="2988"/>
                  </a:lnTo>
                  <a:lnTo>
                    <a:pt x="1122" y="2970"/>
                  </a:lnTo>
                  <a:lnTo>
                    <a:pt x="1140" y="2976"/>
                  </a:lnTo>
                  <a:lnTo>
                    <a:pt x="1152" y="2976"/>
                  </a:lnTo>
                  <a:lnTo>
                    <a:pt x="1158" y="2952"/>
                  </a:lnTo>
                  <a:lnTo>
                    <a:pt x="1140" y="2952"/>
                  </a:lnTo>
                  <a:lnTo>
                    <a:pt x="1086" y="2940"/>
                  </a:lnTo>
                  <a:lnTo>
                    <a:pt x="1014" y="2910"/>
                  </a:lnTo>
                  <a:close/>
                  <a:moveTo>
                    <a:pt x="990" y="2988"/>
                  </a:moveTo>
                  <a:lnTo>
                    <a:pt x="1014" y="3000"/>
                  </a:lnTo>
                  <a:lnTo>
                    <a:pt x="1068" y="3006"/>
                  </a:lnTo>
                  <a:lnTo>
                    <a:pt x="1038" y="2982"/>
                  </a:lnTo>
                  <a:lnTo>
                    <a:pt x="990" y="2988"/>
                  </a:lnTo>
                  <a:close/>
                  <a:moveTo>
                    <a:pt x="960" y="2994"/>
                  </a:moveTo>
                  <a:lnTo>
                    <a:pt x="966" y="2982"/>
                  </a:lnTo>
                  <a:lnTo>
                    <a:pt x="888" y="2982"/>
                  </a:lnTo>
                  <a:lnTo>
                    <a:pt x="906" y="3012"/>
                  </a:lnTo>
                  <a:lnTo>
                    <a:pt x="936" y="3018"/>
                  </a:lnTo>
                  <a:lnTo>
                    <a:pt x="930" y="3006"/>
                  </a:lnTo>
                  <a:lnTo>
                    <a:pt x="936" y="3000"/>
                  </a:lnTo>
                  <a:lnTo>
                    <a:pt x="948" y="3012"/>
                  </a:lnTo>
                  <a:lnTo>
                    <a:pt x="996" y="3012"/>
                  </a:lnTo>
                  <a:lnTo>
                    <a:pt x="1008" y="3030"/>
                  </a:lnTo>
                  <a:lnTo>
                    <a:pt x="1026" y="3030"/>
                  </a:lnTo>
                  <a:lnTo>
                    <a:pt x="996" y="3000"/>
                  </a:lnTo>
                  <a:lnTo>
                    <a:pt x="960" y="2994"/>
                  </a:lnTo>
                  <a:close/>
                  <a:moveTo>
                    <a:pt x="804" y="2946"/>
                  </a:moveTo>
                  <a:lnTo>
                    <a:pt x="744" y="2940"/>
                  </a:lnTo>
                  <a:lnTo>
                    <a:pt x="750" y="2958"/>
                  </a:lnTo>
                  <a:lnTo>
                    <a:pt x="792" y="2958"/>
                  </a:lnTo>
                  <a:lnTo>
                    <a:pt x="804" y="2976"/>
                  </a:lnTo>
                  <a:lnTo>
                    <a:pt x="864" y="3000"/>
                  </a:lnTo>
                  <a:lnTo>
                    <a:pt x="828" y="2970"/>
                  </a:lnTo>
                  <a:lnTo>
                    <a:pt x="804" y="2946"/>
                  </a:lnTo>
                  <a:close/>
                  <a:moveTo>
                    <a:pt x="804" y="2880"/>
                  </a:moveTo>
                  <a:lnTo>
                    <a:pt x="786" y="2898"/>
                  </a:lnTo>
                  <a:lnTo>
                    <a:pt x="792" y="2928"/>
                  </a:lnTo>
                  <a:lnTo>
                    <a:pt x="816" y="2922"/>
                  </a:lnTo>
                  <a:lnTo>
                    <a:pt x="804" y="2880"/>
                  </a:lnTo>
                  <a:close/>
                  <a:moveTo>
                    <a:pt x="774" y="2928"/>
                  </a:moveTo>
                  <a:lnTo>
                    <a:pt x="768" y="2910"/>
                  </a:lnTo>
                  <a:lnTo>
                    <a:pt x="720" y="2898"/>
                  </a:lnTo>
                  <a:lnTo>
                    <a:pt x="708" y="2916"/>
                  </a:lnTo>
                  <a:lnTo>
                    <a:pt x="708" y="2934"/>
                  </a:lnTo>
                  <a:lnTo>
                    <a:pt x="744" y="2922"/>
                  </a:lnTo>
                  <a:lnTo>
                    <a:pt x="774" y="2928"/>
                  </a:lnTo>
                  <a:close/>
                  <a:moveTo>
                    <a:pt x="612" y="2772"/>
                  </a:moveTo>
                  <a:lnTo>
                    <a:pt x="606" y="2766"/>
                  </a:lnTo>
                  <a:lnTo>
                    <a:pt x="594" y="2766"/>
                  </a:lnTo>
                  <a:lnTo>
                    <a:pt x="588" y="2760"/>
                  </a:lnTo>
                  <a:lnTo>
                    <a:pt x="570" y="2760"/>
                  </a:lnTo>
                  <a:lnTo>
                    <a:pt x="570" y="2766"/>
                  </a:lnTo>
                  <a:lnTo>
                    <a:pt x="564" y="2778"/>
                  </a:lnTo>
                  <a:lnTo>
                    <a:pt x="564" y="2808"/>
                  </a:lnTo>
                  <a:lnTo>
                    <a:pt x="570" y="2808"/>
                  </a:lnTo>
                  <a:lnTo>
                    <a:pt x="576" y="2802"/>
                  </a:lnTo>
                  <a:lnTo>
                    <a:pt x="588" y="2802"/>
                  </a:lnTo>
                  <a:lnTo>
                    <a:pt x="594" y="2796"/>
                  </a:lnTo>
                  <a:lnTo>
                    <a:pt x="600" y="2820"/>
                  </a:lnTo>
                  <a:lnTo>
                    <a:pt x="630" y="2808"/>
                  </a:lnTo>
                  <a:lnTo>
                    <a:pt x="612" y="2790"/>
                  </a:lnTo>
                  <a:lnTo>
                    <a:pt x="618" y="2772"/>
                  </a:lnTo>
                  <a:lnTo>
                    <a:pt x="612" y="2772"/>
                  </a:lnTo>
                  <a:close/>
                  <a:moveTo>
                    <a:pt x="552" y="2826"/>
                  </a:moveTo>
                  <a:lnTo>
                    <a:pt x="516" y="2808"/>
                  </a:lnTo>
                  <a:lnTo>
                    <a:pt x="546" y="2832"/>
                  </a:lnTo>
                  <a:lnTo>
                    <a:pt x="588" y="2844"/>
                  </a:lnTo>
                  <a:lnTo>
                    <a:pt x="606" y="2850"/>
                  </a:lnTo>
                  <a:lnTo>
                    <a:pt x="588" y="2832"/>
                  </a:lnTo>
                  <a:lnTo>
                    <a:pt x="552" y="2826"/>
                  </a:lnTo>
                  <a:close/>
                  <a:moveTo>
                    <a:pt x="552" y="2748"/>
                  </a:moveTo>
                  <a:lnTo>
                    <a:pt x="534" y="2730"/>
                  </a:lnTo>
                  <a:lnTo>
                    <a:pt x="528" y="2766"/>
                  </a:lnTo>
                  <a:lnTo>
                    <a:pt x="504" y="2772"/>
                  </a:lnTo>
                  <a:lnTo>
                    <a:pt x="546" y="2784"/>
                  </a:lnTo>
                  <a:lnTo>
                    <a:pt x="552" y="2748"/>
                  </a:lnTo>
                  <a:close/>
                  <a:moveTo>
                    <a:pt x="444" y="2736"/>
                  </a:moveTo>
                  <a:lnTo>
                    <a:pt x="480" y="2772"/>
                  </a:lnTo>
                  <a:lnTo>
                    <a:pt x="492" y="2760"/>
                  </a:lnTo>
                  <a:lnTo>
                    <a:pt x="462" y="2724"/>
                  </a:lnTo>
                  <a:lnTo>
                    <a:pt x="444" y="2736"/>
                  </a:lnTo>
                  <a:close/>
                  <a:moveTo>
                    <a:pt x="516" y="2724"/>
                  </a:moveTo>
                  <a:lnTo>
                    <a:pt x="504" y="2718"/>
                  </a:lnTo>
                  <a:lnTo>
                    <a:pt x="492" y="2730"/>
                  </a:lnTo>
                  <a:lnTo>
                    <a:pt x="504" y="2748"/>
                  </a:lnTo>
                  <a:lnTo>
                    <a:pt x="516" y="2724"/>
                  </a:lnTo>
                  <a:close/>
                  <a:moveTo>
                    <a:pt x="456" y="2706"/>
                  </a:moveTo>
                  <a:lnTo>
                    <a:pt x="462" y="2676"/>
                  </a:lnTo>
                  <a:lnTo>
                    <a:pt x="456" y="2640"/>
                  </a:lnTo>
                  <a:lnTo>
                    <a:pt x="438" y="2634"/>
                  </a:lnTo>
                  <a:lnTo>
                    <a:pt x="438" y="2652"/>
                  </a:lnTo>
                  <a:lnTo>
                    <a:pt x="408" y="2646"/>
                  </a:lnTo>
                  <a:lnTo>
                    <a:pt x="432" y="2682"/>
                  </a:lnTo>
                  <a:lnTo>
                    <a:pt x="426" y="2724"/>
                  </a:lnTo>
                  <a:lnTo>
                    <a:pt x="456" y="2706"/>
                  </a:lnTo>
                  <a:close/>
                  <a:moveTo>
                    <a:pt x="366" y="2622"/>
                  </a:moveTo>
                  <a:lnTo>
                    <a:pt x="384" y="2628"/>
                  </a:lnTo>
                  <a:lnTo>
                    <a:pt x="390" y="2658"/>
                  </a:lnTo>
                  <a:lnTo>
                    <a:pt x="396" y="2628"/>
                  </a:lnTo>
                  <a:lnTo>
                    <a:pt x="402" y="2604"/>
                  </a:lnTo>
                  <a:lnTo>
                    <a:pt x="372" y="2598"/>
                  </a:lnTo>
                  <a:lnTo>
                    <a:pt x="366" y="2622"/>
                  </a:lnTo>
                  <a:close/>
                  <a:moveTo>
                    <a:pt x="372" y="2586"/>
                  </a:moveTo>
                  <a:lnTo>
                    <a:pt x="378" y="2586"/>
                  </a:lnTo>
                  <a:lnTo>
                    <a:pt x="378" y="2580"/>
                  </a:lnTo>
                  <a:lnTo>
                    <a:pt x="384" y="2574"/>
                  </a:lnTo>
                  <a:lnTo>
                    <a:pt x="414" y="2598"/>
                  </a:lnTo>
                  <a:lnTo>
                    <a:pt x="414" y="2574"/>
                  </a:lnTo>
                  <a:lnTo>
                    <a:pt x="384" y="2544"/>
                  </a:lnTo>
                  <a:lnTo>
                    <a:pt x="378" y="2532"/>
                  </a:lnTo>
                  <a:lnTo>
                    <a:pt x="372" y="2526"/>
                  </a:lnTo>
                  <a:lnTo>
                    <a:pt x="360" y="2502"/>
                  </a:lnTo>
                  <a:lnTo>
                    <a:pt x="360" y="2490"/>
                  </a:lnTo>
                  <a:lnTo>
                    <a:pt x="342" y="2454"/>
                  </a:lnTo>
                  <a:lnTo>
                    <a:pt x="330" y="2448"/>
                  </a:lnTo>
                  <a:lnTo>
                    <a:pt x="324" y="2442"/>
                  </a:lnTo>
                  <a:lnTo>
                    <a:pt x="318" y="2442"/>
                  </a:lnTo>
                  <a:lnTo>
                    <a:pt x="312" y="2448"/>
                  </a:lnTo>
                  <a:lnTo>
                    <a:pt x="312" y="2454"/>
                  </a:lnTo>
                  <a:lnTo>
                    <a:pt x="294" y="2448"/>
                  </a:lnTo>
                  <a:lnTo>
                    <a:pt x="288" y="2454"/>
                  </a:lnTo>
                  <a:lnTo>
                    <a:pt x="288" y="2466"/>
                  </a:lnTo>
                  <a:lnTo>
                    <a:pt x="282" y="2472"/>
                  </a:lnTo>
                  <a:lnTo>
                    <a:pt x="282" y="2490"/>
                  </a:lnTo>
                  <a:lnTo>
                    <a:pt x="330" y="2490"/>
                  </a:lnTo>
                  <a:lnTo>
                    <a:pt x="312" y="2532"/>
                  </a:lnTo>
                  <a:lnTo>
                    <a:pt x="324" y="2532"/>
                  </a:lnTo>
                  <a:lnTo>
                    <a:pt x="348" y="2508"/>
                  </a:lnTo>
                  <a:lnTo>
                    <a:pt x="342" y="2532"/>
                  </a:lnTo>
                  <a:lnTo>
                    <a:pt x="342" y="2538"/>
                  </a:lnTo>
                  <a:lnTo>
                    <a:pt x="348" y="2544"/>
                  </a:lnTo>
                  <a:lnTo>
                    <a:pt x="366" y="2580"/>
                  </a:lnTo>
                  <a:lnTo>
                    <a:pt x="366" y="2586"/>
                  </a:lnTo>
                  <a:lnTo>
                    <a:pt x="372" y="2586"/>
                  </a:lnTo>
                  <a:close/>
                  <a:moveTo>
                    <a:pt x="246" y="2082"/>
                  </a:moveTo>
                  <a:lnTo>
                    <a:pt x="246" y="2034"/>
                  </a:lnTo>
                  <a:lnTo>
                    <a:pt x="216" y="2004"/>
                  </a:lnTo>
                  <a:lnTo>
                    <a:pt x="234" y="1992"/>
                  </a:lnTo>
                  <a:lnTo>
                    <a:pt x="210" y="1968"/>
                  </a:lnTo>
                  <a:lnTo>
                    <a:pt x="174" y="1956"/>
                  </a:lnTo>
                  <a:lnTo>
                    <a:pt x="174" y="1986"/>
                  </a:lnTo>
                  <a:lnTo>
                    <a:pt x="180" y="1998"/>
                  </a:lnTo>
                  <a:lnTo>
                    <a:pt x="180" y="2004"/>
                  </a:lnTo>
                  <a:lnTo>
                    <a:pt x="192" y="2016"/>
                  </a:lnTo>
                  <a:lnTo>
                    <a:pt x="198" y="2028"/>
                  </a:lnTo>
                  <a:lnTo>
                    <a:pt x="204" y="2034"/>
                  </a:lnTo>
                  <a:lnTo>
                    <a:pt x="204" y="2046"/>
                  </a:lnTo>
                  <a:lnTo>
                    <a:pt x="198" y="2064"/>
                  </a:lnTo>
                  <a:lnTo>
                    <a:pt x="246" y="2082"/>
                  </a:lnTo>
                  <a:close/>
                  <a:moveTo>
                    <a:pt x="246" y="2178"/>
                  </a:moveTo>
                  <a:lnTo>
                    <a:pt x="258" y="2190"/>
                  </a:lnTo>
                  <a:lnTo>
                    <a:pt x="282" y="2190"/>
                  </a:lnTo>
                  <a:lnTo>
                    <a:pt x="294" y="2172"/>
                  </a:lnTo>
                  <a:lnTo>
                    <a:pt x="264" y="2178"/>
                  </a:lnTo>
                  <a:lnTo>
                    <a:pt x="246" y="2178"/>
                  </a:lnTo>
                  <a:close/>
                  <a:moveTo>
                    <a:pt x="282" y="2220"/>
                  </a:moveTo>
                  <a:lnTo>
                    <a:pt x="282" y="2238"/>
                  </a:lnTo>
                  <a:lnTo>
                    <a:pt x="306" y="2256"/>
                  </a:lnTo>
                  <a:lnTo>
                    <a:pt x="306" y="2232"/>
                  </a:lnTo>
                  <a:lnTo>
                    <a:pt x="294" y="2208"/>
                  </a:lnTo>
                  <a:lnTo>
                    <a:pt x="258" y="2208"/>
                  </a:lnTo>
                  <a:lnTo>
                    <a:pt x="282" y="2220"/>
                  </a:lnTo>
                  <a:close/>
                  <a:moveTo>
                    <a:pt x="318" y="2190"/>
                  </a:moveTo>
                  <a:lnTo>
                    <a:pt x="324" y="2184"/>
                  </a:lnTo>
                  <a:lnTo>
                    <a:pt x="336" y="2178"/>
                  </a:lnTo>
                  <a:lnTo>
                    <a:pt x="348" y="2166"/>
                  </a:lnTo>
                  <a:lnTo>
                    <a:pt x="336" y="2154"/>
                  </a:lnTo>
                  <a:lnTo>
                    <a:pt x="324" y="2154"/>
                  </a:lnTo>
                  <a:lnTo>
                    <a:pt x="312" y="2160"/>
                  </a:lnTo>
                  <a:lnTo>
                    <a:pt x="306" y="2166"/>
                  </a:lnTo>
                  <a:lnTo>
                    <a:pt x="306" y="2184"/>
                  </a:lnTo>
                  <a:lnTo>
                    <a:pt x="312" y="2190"/>
                  </a:lnTo>
                  <a:lnTo>
                    <a:pt x="318" y="2190"/>
                  </a:lnTo>
                  <a:close/>
                  <a:moveTo>
                    <a:pt x="252" y="2112"/>
                  </a:moveTo>
                  <a:lnTo>
                    <a:pt x="240" y="2118"/>
                  </a:lnTo>
                  <a:lnTo>
                    <a:pt x="240" y="2136"/>
                  </a:lnTo>
                  <a:lnTo>
                    <a:pt x="252" y="2136"/>
                  </a:lnTo>
                  <a:lnTo>
                    <a:pt x="264" y="2124"/>
                  </a:lnTo>
                  <a:lnTo>
                    <a:pt x="264" y="2106"/>
                  </a:lnTo>
                  <a:lnTo>
                    <a:pt x="258" y="2106"/>
                  </a:lnTo>
                  <a:lnTo>
                    <a:pt x="252" y="2112"/>
                  </a:lnTo>
                  <a:close/>
                  <a:moveTo>
                    <a:pt x="234" y="2154"/>
                  </a:moveTo>
                  <a:lnTo>
                    <a:pt x="216" y="2154"/>
                  </a:lnTo>
                  <a:lnTo>
                    <a:pt x="228" y="2178"/>
                  </a:lnTo>
                  <a:lnTo>
                    <a:pt x="234" y="2154"/>
                  </a:lnTo>
                  <a:close/>
                  <a:moveTo>
                    <a:pt x="714" y="2874"/>
                  </a:moveTo>
                  <a:lnTo>
                    <a:pt x="726" y="2874"/>
                  </a:lnTo>
                  <a:lnTo>
                    <a:pt x="726" y="2886"/>
                  </a:lnTo>
                  <a:lnTo>
                    <a:pt x="768" y="2886"/>
                  </a:lnTo>
                  <a:lnTo>
                    <a:pt x="774" y="2880"/>
                  </a:lnTo>
                  <a:lnTo>
                    <a:pt x="774" y="2874"/>
                  </a:lnTo>
                  <a:lnTo>
                    <a:pt x="744" y="2844"/>
                  </a:lnTo>
                  <a:lnTo>
                    <a:pt x="744" y="2808"/>
                  </a:lnTo>
                  <a:lnTo>
                    <a:pt x="786" y="2802"/>
                  </a:lnTo>
                  <a:lnTo>
                    <a:pt x="780" y="2790"/>
                  </a:lnTo>
                  <a:lnTo>
                    <a:pt x="804" y="2790"/>
                  </a:lnTo>
                  <a:lnTo>
                    <a:pt x="816" y="2772"/>
                  </a:lnTo>
                  <a:lnTo>
                    <a:pt x="792" y="2754"/>
                  </a:lnTo>
                  <a:lnTo>
                    <a:pt x="696" y="2754"/>
                  </a:lnTo>
                  <a:lnTo>
                    <a:pt x="684" y="2760"/>
                  </a:lnTo>
                  <a:lnTo>
                    <a:pt x="672" y="2760"/>
                  </a:lnTo>
                  <a:lnTo>
                    <a:pt x="654" y="2742"/>
                  </a:lnTo>
                  <a:lnTo>
                    <a:pt x="618" y="2724"/>
                  </a:lnTo>
                  <a:lnTo>
                    <a:pt x="606" y="2706"/>
                  </a:lnTo>
                  <a:lnTo>
                    <a:pt x="588" y="2682"/>
                  </a:lnTo>
                  <a:lnTo>
                    <a:pt x="588" y="2658"/>
                  </a:lnTo>
                  <a:lnTo>
                    <a:pt x="576" y="2646"/>
                  </a:lnTo>
                  <a:lnTo>
                    <a:pt x="564" y="2640"/>
                  </a:lnTo>
                  <a:lnTo>
                    <a:pt x="546" y="2640"/>
                  </a:lnTo>
                  <a:lnTo>
                    <a:pt x="534" y="2652"/>
                  </a:lnTo>
                  <a:lnTo>
                    <a:pt x="528" y="2652"/>
                  </a:lnTo>
                  <a:lnTo>
                    <a:pt x="516" y="2646"/>
                  </a:lnTo>
                  <a:lnTo>
                    <a:pt x="510" y="2640"/>
                  </a:lnTo>
                  <a:lnTo>
                    <a:pt x="510" y="2628"/>
                  </a:lnTo>
                  <a:lnTo>
                    <a:pt x="504" y="2622"/>
                  </a:lnTo>
                  <a:lnTo>
                    <a:pt x="504" y="2616"/>
                  </a:lnTo>
                  <a:lnTo>
                    <a:pt x="474" y="2610"/>
                  </a:lnTo>
                  <a:lnTo>
                    <a:pt x="474" y="2574"/>
                  </a:lnTo>
                  <a:lnTo>
                    <a:pt x="468" y="2568"/>
                  </a:lnTo>
                  <a:lnTo>
                    <a:pt x="462" y="2556"/>
                  </a:lnTo>
                  <a:lnTo>
                    <a:pt x="462" y="2544"/>
                  </a:lnTo>
                  <a:lnTo>
                    <a:pt x="474" y="2538"/>
                  </a:lnTo>
                  <a:lnTo>
                    <a:pt x="474" y="2514"/>
                  </a:lnTo>
                  <a:lnTo>
                    <a:pt x="480" y="2514"/>
                  </a:lnTo>
                  <a:lnTo>
                    <a:pt x="486" y="2508"/>
                  </a:lnTo>
                  <a:lnTo>
                    <a:pt x="492" y="2508"/>
                  </a:lnTo>
                  <a:lnTo>
                    <a:pt x="498" y="2502"/>
                  </a:lnTo>
                  <a:lnTo>
                    <a:pt x="498" y="2496"/>
                  </a:lnTo>
                  <a:lnTo>
                    <a:pt x="474" y="2472"/>
                  </a:lnTo>
                  <a:lnTo>
                    <a:pt x="480" y="2466"/>
                  </a:lnTo>
                  <a:lnTo>
                    <a:pt x="492" y="2460"/>
                  </a:lnTo>
                  <a:lnTo>
                    <a:pt x="498" y="2460"/>
                  </a:lnTo>
                  <a:lnTo>
                    <a:pt x="498" y="2454"/>
                  </a:lnTo>
                  <a:lnTo>
                    <a:pt x="474" y="2430"/>
                  </a:lnTo>
                  <a:lnTo>
                    <a:pt x="468" y="2430"/>
                  </a:lnTo>
                  <a:lnTo>
                    <a:pt x="474" y="2388"/>
                  </a:lnTo>
                  <a:lnTo>
                    <a:pt x="486" y="2382"/>
                  </a:lnTo>
                  <a:lnTo>
                    <a:pt x="474" y="2358"/>
                  </a:lnTo>
                  <a:lnTo>
                    <a:pt x="480" y="2322"/>
                  </a:lnTo>
                  <a:lnTo>
                    <a:pt x="456" y="2298"/>
                  </a:lnTo>
                  <a:lnTo>
                    <a:pt x="462" y="2274"/>
                  </a:lnTo>
                  <a:lnTo>
                    <a:pt x="438" y="2256"/>
                  </a:lnTo>
                  <a:lnTo>
                    <a:pt x="450" y="2244"/>
                  </a:lnTo>
                  <a:lnTo>
                    <a:pt x="456" y="2232"/>
                  </a:lnTo>
                  <a:lnTo>
                    <a:pt x="462" y="2226"/>
                  </a:lnTo>
                  <a:lnTo>
                    <a:pt x="438" y="2202"/>
                  </a:lnTo>
                  <a:lnTo>
                    <a:pt x="426" y="2202"/>
                  </a:lnTo>
                  <a:lnTo>
                    <a:pt x="420" y="2196"/>
                  </a:lnTo>
                  <a:lnTo>
                    <a:pt x="408" y="2190"/>
                  </a:lnTo>
                  <a:lnTo>
                    <a:pt x="402" y="2190"/>
                  </a:lnTo>
                  <a:lnTo>
                    <a:pt x="396" y="2184"/>
                  </a:lnTo>
                  <a:lnTo>
                    <a:pt x="414" y="2184"/>
                  </a:lnTo>
                  <a:lnTo>
                    <a:pt x="426" y="2178"/>
                  </a:lnTo>
                  <a:lnTo>
                    <a:pt x="438" y="2178"/>
                  </a:lnTo>
                  <a:lnTo>
                    <a:pt x="444" y="2172"/>
                  </a:lnTo>
                  <a:lnTo>
                    <a:pt x="444" y="2166"/>
                  </a:lnTo>
                  <a:lnTo>
                    <a:pt x="432" y="2160"/>
                  </a:lnTo>
                  <a:lnTo>
                    <a:pt x="402" y="2160"/>
                  </a:lnTo>
                  <a:lnTo>
                    <a:pt x="390" y="2148"/>
                  </a:lnTo>
                  <a:lnTo>
                    <a:pt x="390" y="2118"/>
                  </a:lnTo>
                  <a:lnTo>
                    <a:pt x="384" y="2106"/>
                  </a:lnTo>
                  <a:lnTo>
                    <a:pt x="384" y="2100"/>
                  </a:lnTo>
                  <a:lnTo>
                    <a:pt x="378" y="2094"/>
                  </a:lnTo>
                  <a:lnTo>
                    <a:pt x="366" y="2088"/>
                  </a:lnTo>
                  <a:lnTo>
                    <a:pt x="360" y="2088"/>
                  </a:lnTo>
                  <a:lnTo>
                    <a:pt x="366" y="2058"/>
                  </a:lnTo>
                  <a:lnTo>
                    <a:pt x="342" y="2046"/>
                  </a:lnTo>
                  <a:lnTo>
                    <a:pt x="336" y="2040"/>
                  </a:lnTo>
                  <a:lnTo>
                    <a:pt x="336" y="2028"/>
                  </a:lnTo>
                  <a:lnTo>
                    <a:pt x="330" y="2016"/>
                  </a:lnTo>
                  <a:lnTo>
                    <a:pt x="330" y="1998"/>
                  </a:lnTo>
                  <a:lnTo>
                    <a:pt x="324" y="1986"/>
                  </a:lnTo>
                  <a:lnTo>
                    <a:pt x="324" y="1974"/>
                  </a:lnTo>
                  <a:lnTo>
                    <a:pt x="330" y="1968"/>
                  </a:lnTo>
                  <a:lnTo>
                    <a:pt x="342" y="1962"/>
                  </a:lnTo>
                  <a:lnTo>
                    <a:pt x="348" y="1962"/>
                  </a:lnTo>
                  <a:lnTo>
                    <a:pt x="336" y="1950"/>
                  </a:lnTo>
                  <a:lnTo>
                    <a:pt x="324" y="1944"/>
                  </a:lnTo>
                  <a:lnTo>
                    <a:pt x="306" y="1926"/>
                  </a:lnTo>
                  <a:lnTo>
                    <a:pt x="300" y="1914"/>
                  </a:lnTo>
                  <a:lnTo>
                    <a:pt x="300" y="1890"/>
                  </a:lnTo>
                  <a:lnTo>
                    <a:pt x="294" y="1878"/>
                  </a:lnTo>
                  <a:lnTo>
                    <a:pt x="288" y="1872"/>
                  </a:lnTo>
                  <a:lnTo>
                    <a:pt x="288" y="1842"/>
                  </a:lnTo>
                  <a:lnTo>
                    <a:pt x="294" y="1836"/>
                  </a:lnTo>
                  <a:lnTo>
                    <a:pt x="294" y="1824"/>
                  </a:lnTo>
                  <a:lnTo>
                    <a:pt x="276" y="1812"/>
                  </a:lnTo>
                  <a:lnTo>
                    <a:pt x="276" y="1806"/>
                  </a:lnTo>
                  <a:lnTo>
                    <a:pt x="282" y="1794"/>
                  </a:lnTo>
                  <a:lnTo>
                    <a:pt x="282" y="1788"/>
                  </a:lnTo>
                  <a:lnTo>
                    <a:pt x="264" y="1770"/>
                  </a:lnTo>
                  <a:lnTo>
                    <a:pt x="282" y="1758"/>
                  </a:lnTo>
                  <a:lnTo>
                    <a:pt x="270" y="1716"/>
                  </a:lnTo>
                  <a:lnTo>
                    <a:pt x="276" y="1716"/>
                  </a:lnTo>
                  <a:lnTo>
                    <a:pt x="282" y="1710"/>
                  </a:lnTo>
                  <a:lnTo>
                    <a:pt x="294" y="1704"/>
                  </a:lnTo>
                  <a:lnTo>
                    <a:pt x="300" y="1692"/>
                  </a:lnTo>
                  <a:lnTo>
                    <a:pt x="300" y="1686"/>
                  </a:lnTo>
                  <a:lnTo>
                    <a:pt x="282" y="1668"/>
                  </a:lnTo>
                  <a:lnTo>
                    <a:pt x="276" y="1668"/>
                  </a:lnTo>
                  <a:lnTo>
                    <a:pt x="276" y="1650"/>
                  </a:lnTo>
                  <a:lnTo>
                    <a:pt x="246" y="1626"/>
                  </a:lnTo>
                  <a:lnTo>
                    <a:pt x="246" y="1578"/>
                  </a:lnTo>
                  <a:lnTo>
                    <a:pt x="240" y="1566"/>
                  </a:lnTo>
                  <a:lnTo>
                    <a:pt x="234" y="1548"/>
                  </a:lnTo>
                  <a:lnTo>
                    <a:pt x="234" y="1536"/>
                  </a:lnTo>
                  <a:lnTo>
                    <a:pt x="228" y="1530"/>
                  </a:lnTo>
                  <a:lnTo>
                    <a:pt x="228" y="1524"/>
                  </a:lnTo>
                  <a:lnTo>
                    <a:pt x="252" y="1518"/>
                  </a:lnTo>
                  <a:lnTo>
                    <a:pt x="258" y="1500"/>
                  </a:lnTo>
                  <a:lnTo>
                    <a:pt x="258" y="1494"/>
                  </a:lnTo>
                  <a:lnTo>
                    <a:pt x="264" y="1482"/>
                  </a:lnTo>
                  <a:lnTo>
                    <a:pt x="264" y="1470"/>
                  </a:lnTo>
                  <a:lnTo>
                    <a:pt x="258" y="1464"/>
                  </a:lnTo>
                  <a:lnTo>
                    <a:pt x="252" y="1452"/>
                  </a:lnTo>
                  <a:lnTo>
                    <a:pt x="246" y="1446"/>
                  </a:lnTo>
                  <a:lnTo>
                    <a:pt x="240" y="1434"/>
                  </a:lnTo>
                  <a:lnTo>
                    <a:pt x="234" y="1428"/>
                  </a:lnTo>
                  <a:lnTo>
                    <a:pt x="246" y="1428"/>
                  </a:lnTo>
                  <a:lnTo>
                    <a:pt x="246" y="1398"/>
                  </a:lnTo>
                  <a:lnTo>
                    <a:pt x="252" y="1380"/>
                  </a:lnTo>
                  <a:lnTo>
                    <a:pt x="252" y="1356"/>
                  </a:lnTo>
                  <a:lnTo>
                    <a:pt x="270" y="1338"/>
                  </a:lnTo>
                  <a:lnTo>
                    <a:pt x="270" y="1332"/>
                  </a:lnTo>
                  <a:lnTo>
                    <a:pt x="264" y="1320"/>
                  </a:lnTo>
                  <a:lnTo>
                    <a:pt x="258" y="1314"/>
                  </a:lnTo>
                  <a:lnTo>
                    <a:pt x="252" y="1302"/>
                  </a:lnTo>
                  <a:lnTo>
                    <a:pt x="246" y="1260"/>
                  </a:lnTo>
                  <a:lnTo>
                    <a:pt x="222" y="1260"/>
                  </a:lnTo>
                  <a:lnTo>
                    <a:pt x="210" y="1248"/>
                  </a:lnTo>
                  <a:lnTo>
                    <a:pt x="210" y="1236"/>
                  </a:lnTo>
                  <a:lnTo>
                    <a:pt x="216" y="1230"/>
                  </a:lnTo>
                  <a:lnTo>
                    <a:pt x="210" y="1218"/>
                  </a:lnTo>
                  <a:lnTo>
                    <a:pt x="198" y="1188"/>
                  </a:lnTo>
                  <a:lnTo>
                    <a:pt x="180" y="1170"/>
                  </a:lnTo>
                  <a:lnTo>
                    <a:pt x="180" y="1164"/>
                  </a:lnTo>
                  <a:lnTo>
                    <a:pt x="186" y="1158"/>
                  </a:lnTo>
                  <a:lnTo>
                    <a:pt x="186" y="1146"/>
                  </a:lnTo>
                  <a:lnTo>
                    <a:pt x="168" y="1128"/>
                  </a:lnTo>
                  <a:lnTo>
                    <a:pt x="156" y="1122"/>
                  </a:lnTo>
                  <a:lnTo>
                    <a:pt x="156" y="1116"/>
                  </a:lnTo>
                  <a:lnTo>
                    <a:pt x="150" y="1110"/>
                  </a:lnTo>
                  <a:lnTo>
                    <a:pt x="150" y="1086"/>
                  </a:lnTo>
                  <a:lnTo>
                    <a:pt x="156" y="1086"/>
                  </a:lnTo>
                  <a:lnTo>
                    <a:pt x="168" y="1080"/>
                  </a:lnTo>
                  <a:lnTo>
                    <a:pt x="162" y="1026"/>
                  </a:lnTo>
                  <a:lnTo>
                    <a:pt x="186" y="1026"/>
                  </a:lnTo>
                  <a:lnTo>
                    <a:pt x="186" y="1020"/>
                  </a:lnTo>
                  <a:lnTo>
                    <a:pt x="180" y="1008"/>
                  </a:lnTo>
                  <a:lnTo>
                    <a:pt x="168" y="972"/>
                  </a:lnTo>
                  <a:lnTo>
                    <a:pt x="156" y="948"/>
                  </a:lnTo>
                  <a:lnTo>
                    <a:pt x="156" y="936"/>
                  </a:lnTo>
                  <a:lnTo>
                    <a:pt x="168" y="924"/>
                  </a:lnTo>
                  <a:lnTo>
                    <a:pt x="168" y="858"/>
                  </a:lnTo>
                  <a:lnTo>
                    <a:pt x="174" y="852"/>
                  </a:lnTo>
                  <a:lnTo>
                    <a:pt x="180" y="840"/>
                  </a:lnTo>
                  <a:lnTo>
                    <a:pt x="192" y="828"/>
                  </a:lnTo>
                  <a:lnTo>
                    <a:pt x="192" y="816"/>
                  </a:lnTo>
                  <a:lnTo>
                    <a:pt x="198" y="804"/>
                  </a:lnTo>
                  <a:lnTo>
                    <a:pt x="198" y="792"/>
                  </a:lnTo>
                  <a:lnTo>
                    <a:pt x="204" y="774"/>
                  </a:lnTo>
                  <a:lnTo>
                    <a:pt x="204" y="762"/>
                  </a:lnTo>
                  <a:lnTo>
                    <a:pt x="222" y="762"/>
                  </a:lnTo>
                  <a:lnTo>
                    <a:pt x="228" y="756"/>
                  </a:lnTo>
                  <a:lnTo>
                    <a:pt x="240" y="750"/>
                  </a:lnTo>
                  <a:lnTo>
                    <a:pt x="240" y="738"/>
                  </a:lnTo>
                  <a:lnTo>
                    <a:pt x="234" y="726"/>
                  </a:lnTo>
                  <a:lnTo>
                    <a:pt x="210" y="714"/>
                  </a:lnTo>
                  <a:lnTo>
                    <a:pt x="204" y="708"/>
                  </a:lnTo>
                  <a:lnTo>
                    <a:pt x="198" y="708"/>
                  </a:lnTo>
                  <a:lnTo>
                    <a:pt x="204" y="708"/>
                  </a:lnTo>
                  <a:lnTo>
                    <a:pt x="216" y="696"/>
                  </a:lnTo>
                  <a:lnTo>
                    <a:pt x="222" y="684"/>
                  </a:lnTo>
                  <a:lnTo>
                    <a:pt x="228" y="678"/>
                  </a:lnTo>
                  <a:lnTo>
                    <a:pt x="222" y="666"/>
                  </a:lnTo>
                  <a:lnTo>
                    <a:pt x="210" y="654"/>
                  </a:lnTo>
                  <a:lnTo>
                    <a:pt x="198" y="648"/>
                  </a:lnTo>
                  <a:lnTo>
                    <a:pt x="192" y="642"/>
                  </a:lnTo>
                  <a:lnTo>
                    <a:pt x="192" y="624"/>
                  </a:lnTo>
                  <a:lnTo>
                    <a:pt x="216" y="600"/>
                  </a:lnTo>
                  <a:lnTo>
                    <a:pt x="216" y="594"/>
                  </a:lnTo>
                  <a:lnTo>
                    <a:pt x="204" y="594"/>
                  </a:lnTo>
                  <a:lnTo>
                    <a:pt x="192" y="588"/>
                  </a:lnTo>
                  <a:lnTo>
                    <a:pt x="186" y="582"/>
                  </a:lnTo>
                  <a:lnTo>
                    <a:pt x="186" y="576"/>
                  </a:lnTo>
                  <a:lnTo>
                    <a:pt x="192" y="570"/>
                  </a:lnTo>
                  <a:lnTo>
                    <a:pt x="198" y="558"/>
                  </a:lnTo>
                  <a:lnTo>
                    <a:pt x="210" y="552"/>
                  </a:lnTo>
                  <a:lnTo>
                    <a:pt x="222" y="540"/>
                  </a:lnTo>
                  <a:lnTo>
                    <a:pt x="240" y="534"/>
                  </a:lnTo>
                  <a:lnTo>
                    <a:pt x="252" y="528"/>
                  </a:lnTo>
                  <a:lnTo>
                    <a:pt x="258" y="522"/>
                  </a:lnTo>
                  <a:lnTo>
                    <a:pt x="264" y="522"/>
                  </a:lnTo>
                  <a:lnTo>
                    <a:pt x="276" y="438"/>
                  </a:lnTo>
                  <a:lnTo>
                    <a:pt x="264" y="420"/>
                  </a:lnTo>
                  <a:lnTo>
                    <a:pt x="222" y="420"/>
                  </a:lnTo>
                  <a:lnTo>
                    <a:pt x="216" y="408"/>
                  </a:lnTo>
                  <a:lnTo>
                    <a:pt x="216" y="384"/>
                  </a:lnTo>
                  <a:lnTo>
                    <a:pt x="192" y="360"/>
                  </a:lnTo>
                  <a:lnTo>
                    <a:pt x="192" y="294"/>
                  </a:lnTo>
                  <a:lnTo>
                    <a:pt x="186" y="288"/>
                  </a:lnTo>
                  <a:lnTo>
                    <a:pt x="174" y="282"/>
                  </a:lnTo>
                  <a:lnTo>
                    <a:pt x="168" y="276"/>
                  </a:lnTo>
                  <a:lnTo>
                    <a:pt x="156" y="270"/>
                  </a:lnTo>
                  <a:lnTo>
                    <a:pt x="150" y="264"/>
                  </a:lnTo>
                  <a:lnTo>
                    <a:pt x="144" y="264"/>
                  </a:lnTo>
                  <a:lnTo>
                    <a:pt x="144" y="240"/>
                  </a:lnTo>
                  <a:lnTo>
                    <a:pt x="138" y="234"/>
                  </a:lnTo>
                  <a:lnTo>
                    <a:pt x="132" y="222"/>
                  </a:lnTo>
                  <a:lnTo>
                    <a:pt x="132" y="210"/>
                  </a:lnTo>
                  <a:lnTo>
                    <a:pt x="138" y="204"/>
                  </a:lnTo>
                  <a:lnTo>
                    <a:pt x="144" y="192"/>
                  </a:lnTo>
                  <a:lnTo>
                    <a:pt x="150" y="186"/>
                  </a:lnTo>
                  <a:lnTo>
                    <a:pt x="132" y="168"/>
                  </a:lnTo>
                  <a:lnTo>
                    <a:pt x="144" y="156"/>
                  </a:lnTo>
                  <a:lnTo>
                    <a:pt x="150" y="144"/>
                  </a:lnTo>
                  <a:lnTo>
                    <a:pt x="150" y="138"/>
                  </a:lnTo>
                  <a:lnTo>
                    <a:pt x="144" y="126"/>
                  </a:lnTo>
                  <a:lnTo>
                    <a:pt x="120" y="114"/>
                  </a:lnTo>
                  <a:lnTo>
                    <a:pt x="114" y="114"/>
                  </a:lnTo>
                  <a:lnTo>
                    <a:pt x="102" y="108"/>
                  </a:lnTo>
                  <a:lnTo>
                    <a:pt x="90" y="30"/>
                  </a:lnTo>
                  <a:lnTo>
                    <a:pt x="66" y="30"/>
                  </a:lnTo>
                  <a:lnTo>
                    <a:pt x="48" y="0"/>
                  </a:lnTo>
                  <a:lnTo>
                    <a:pt x="36" y="6"/>
                  </a:lnTo>
                  <a:lnTo>
                    <a:pt x="42" y="18"/>
                  </a:lnTo>
                  <a:lnTo>
                    <a:pt x="42" y="36"/>
                  </a:lnTo>
                  <a:lnTo>
                    <a:pt x="36" y="42"/>
                  </a:lnTo>
                  <a:lnTo>
                    <a:pt x="0" y="66"/>
                  </a:lnTo>
                  <a:lnTo>
                    <a:pt x="0" y="108"/>
                  </a:lnTo>
                  <a:lnTo>
                    <a:pt x="24" y="156"/>
                  </a:lnTo>
                  <a:lnTo>
                    <a:pt x="30" y="174"/>
                  </a:lnTo>
                  <a:lnTo>
                    <a:pt x="36" y="228"/>
                  </a:lnTo>
                  <a:lnTo>
                    <a:pt x="36" y="282"/>
                  </a:lnTo>
                  <a:lnTo>
                    <a:pt x="48" y="318"/>
                  </a:lnTo>
                  <a:lnTo>
                    <a:pt x="48" y="360"/>
                  </a:lnTo>
                  <a:lnTo>
                    <a:pt x="54" y="384"/>
                  </a:lnTo>
                  <a:lnTo>
                    <a:pt x="54" y="432"/>
                  </a:lnTo>
                  <a:lnTo>
                    <a:pt x="30" y="444"/>
                  </a:lnTo>
                  <a:lnTo>
                    <a:pt x="36" y="474"/>
                  </a:lnTo>
                  <a:lnTo>
                    <a:pt x="54" y="486"/>
                  </a:lnTo>
                  <a:lnTo>
                    <a:pt x="48" y="582"/>
                  </a:lnTo>
                  <a:lnTo>
                    <a:pt x="72" y="624"/>
                  </a:lnTo>
                  <a:lnTo>
                    <a:pt x="54" y="642"/>
                  </a:lnTo>
                  <a:lnTo>
                    <a:pt x="60" y="702"/>
                  </a:lnTo>
                  <a:lnTo>
                    <a:pt x="66" y="708"/>
                  </a:lnTo>
                  <a:lnTo>
                    <a:pt x="78" y="732"/>
                  </a:lnTo>
                  <a:lnTo>
                    <a:pt x="78" y="744"/>
                  </a:lnTo>
                  <a:lnTo>
                    <a:pt x="72" y="756"/>
                  </a:lnTo>
                  <a:lnTo>
                    <a:pt x="66" y="762"/>
                  </a:lnTo>
                  <a:lnTo>
                    <a:pt x="60" y="762"/>
                  </a:lnTo>
                  <a:lnTo>
                    <a:pt x="60" y="792"/>
                  </a:lnTo>
                  <a:lnTo>
                    <a:pt x="72" y="810"/>
                  </a:lnTo>
                  <a:lnTo>
                    <a:pt x="60" y="822"/>
                  </a:lnTo>
                  <a:lnTo>
                    <a:pt x="48" y="846"/>
                  </a:lnTo>
                  <a:lnTo>
                    <a:pt x="48" y="852"/>
                  </a:lnTo>
                  <a:lnTo>
                    <a:pt x="60" y="852"/>
                  </a:lnTo>
                  <a:lnTo>
                    <a:pt x="60" y="864"/>
                  </a:lnTo>
                  <a:lnTo>
                    <a:pt x="66" y="870"/>
                  </a:lnTo>
                  <a:lnTo>
                    <a:pt x="66" y="888"/>
                  </a:lnTo>
                  <a:lnTo>
                    <a:pt x="54" y="900"/>
                  </a:lnTo>
                  <a:lnTo>
                    <a:pt x="54" y="906"/>
                  </a:lnTo>
                  <a:lnTo>
                    <a:pt x="48" y="912"/>
                  </a:lnTo>
                  <a:lnTo>
                    <a:pt x="48" y="936"/>
                  </a:lnTo>
                  <a:lnTo>
                    <a:pt x="54" y="948"/>
                  </a:lnTo>
                  <a:lnTo>
                    <a:pt x="60" y="954"/>
                  </a:lnTo>
                  <a:lnTo>
                    <a:pt x="66" y="954"/>
                  </a:lnTo>
                  <a:lnTo>
                    <a:pt x="78" y="966"/>
                  </a:lnTo>
                  <a:lnTo>
                    <a:pt x="78" y="1020"/>
                  </a:lnTo>
                  <a:lnTo>
                    <a:pt x="60" y="1020"/>
                  </a:lnTo>
                  <a:lnTo>
                    <a:pt x="60" y="1044"/>
                  </a:lnTo>
                  <a:lnTo>
                    <a:pt x="66" y="1056"/>
                  </a:lnTo>
                  <a:lnTo>
                    <a:pt x="90" y="1128"/>
                  </a:lnTo>
                  <a:lnTo>
                    <a:pt x="96" y="1140"/>
                  </a:lnTo>
                  <a:lnTo>
                    <a:pt x="102" y="1146"/>
                  </a:lnTo>
                  <a:lnTo>
                    <a:pt x="102" y="1164"/>
                  </a:lnTo>
                  <a:lnTo>
                    <a:pt x="108" y="1170"/>
                  </a:lnTo>
                  <a:lnTo>
                    <a:pt x="114" y="1182"/>
                  </a:lnTo>
                  <a:lnTo>
                    <a:pt x="120" y="1188"/>
                  </a:lnTo>
                  <a:lnTo>
                    <a:pt x="120" y="1236"/>
                  </a:lnTo>
                  <a:lnTo>
                    <a:pt x="114" y="1266"/>
                  </a:lnTo>
                  <a:lnTo>
                    <a:pt x="138" y="1290"/>
                  </a:lnTo>
                  <a:lnTo>
                    <a:pt x="138" y="1296"/>
                  </a:lnTo>
                  <a:lnTo>
                    <a:pt x="132" y="1302"/>
                  </a:lnTo>
                  <a:lnTo>
                    <a:pt x="126" y="1314"/>
                  </a:lnTo>
                  <a:lnTo>
                    <a:pt x="126" y="1326"/>
                  </a:lnTo>
                  <a:lnTo>
                    <a:pt x="120" y="1338"/>
                  </a:lnTo>
                  <a:lnTo>
                    <a:pt x="120" y="1416"/>
                  </a:lnTo>
                  <a:lnTo>
                    <a:pt x="102" y="1452"/>
                  </a:lnTo>
                  <a:lnTo>
                    <a:pt x="114" y="1464"/>
                  </a:lnTo>
                  <a:lnTo>
                    <a:pt x="114" y="1470"/>
                  </a:lnTo>
                  <a:lnTo>
                    <a:pt x="108" y="1476"/>
                  </a:lnTo>
                  <a:lnTo>
                    <a:pt x="108" y="1536"/>
                  </a:lnTo>
                  <a:lnTo>
                    <a:pt x="102" y="1554"/>
                  </a:lnTo>
                  <a:lnTo>
                    <a:pt x="102" y="1578"/>
                  </a:lnTo>
                  <a:lnTo>
                    <a:pt x="84" y="1584"/>
                  </a:lnTo>
                  <a:lnTo>
                    <a:pt x="84" y="1608"/>
                  </a:lnTo>
                  <a:lnTo>
                    <a:pt x="108" y="1650"/>
                  </a:lnTo>
                  <a:lnTo>
                    <a:pt x="108" y="1692"/>
                  </a:lnTo>
                  <a:lnTo>
                    <a:pt x="114" y="1704"/>
                  </a:lnTo>
                  <a:lnTo>
                    <a:pt x="144" y="1734"/>
                  </a:lnTo>
                  <a:lnTo>
                    <a:pt x="156" y="1758"/>
                  </a:lnTo>
                  <a:lnTo>
                    <a:pt x="156" y="1800"/>
                  </a:lnTo>
                  <a:lnTo>
                    <a:pt x="150" y="1812"/>
                  </a:lnTo>
                  <a:lnTo>
                    <a:pt x="150" y="1824"/>
                  </a:lnTo>
                  <a:lnTo>
                    <a:pt x="162" y="1836"/>
                  </a:lnTo>
                  <a:lnTo>
                    <a:pt x="162" y="1896"/>
                  </a:lnTo>
                  <a:lnTo>
                    <a:pt x="168" y="1908"/>
                  </a:lnTo>
                  <a:lnTo>
                    <a:pt x="174" y="1914"/>
                  </a:lnTo>
                  <a:lnTo>
                    <a:pt x="186" y="1920"/>
                  </a:lnTo>
                  <a:lnTo>
                    <a:pt x="192" y="1926"/>
                  </a:lnTo>
                  <a:lnTo>
                    <a:pt x="198" y="1926"/>
                  </a:lnTo>
                  <a:lnTo>
                    <a:pt x="192" y="1944"/>
                  </a:lnTo>
                  <a:lnTo>
                    <a:pt x="234" y="1944"/>
                  </a:lnTo>
                  <a:lnTo>
                    <a:pt x="234" y="1914"/>
                  </a:lnTo>
                  <a:lnTo>
                    <a:pt x="246" y="1926"/>
                  </a:lnTo>
                  <a:lnTo>
                    <a:pt x="258" y="1932"/>
                  </a:lnTo>
                  <a:lnTo>
                    <a:pt x="270" y="1932"/>
                  </a:lnTo>
                  <a:lnTo>
                    <a:pt x="276" y="1926"/>
                  </a:lnTo>
                  <a:lnTo>
                    <a:pt x="276" y="1914"/>
                  </a:lnTo>
                  <a:lnTo>
                    <a:pt x="288" y="1932"/>
                  </a:lnTo>
                  <a:lnTo>
                    <a:pt x="282" y="1938"/>
                  </a:lnTo>
                  <a:lnTo>
                    <a:pt x="270" y="1944"/>
                  </a:lnTo>
                  <a:lnTo>
                    <a:pt x="264" y="1956"/>
                  </a:lnTo>
                  <a:lnTo>
                    <a:pt x="258" y="1962"/>
                  </a:lnTo>
                  <a:lnTo>
                    <a:pt x="258" y="1968"/>
                  </a:lnTo>
                  <a:lnTo>
                    <a:pt x="288" y="1968"/>
                  </a:lnTo>
                  <a:lnTo>
                    <a:pt x="294" y="1974"/>
                  </a:lnTo>
                  <a:lnTo>
                    <a:pt x="294" y="1992"/>
                  </a:lnTo>
                  <a:lnTo>
                    <a:pt x="270" y="1986"/>
                  </a:lnTo>
                  <a:lnTo>
                    <a:pt x="288" y="2010"/>
                  </a:lnTo>
                  <a:lnTo>
                    <a:pt x="276" y="2022"/>
                  </a:lnTo>
                  <a:lnTo>
                    <a:pt x="294" y="2046"/>
                  </a:lnTo>
                  <a:lnTo>
                    <a:pt x="276" y="2064"/>
                  </a:lnTo>
                  <a:lnTo>
                    <a:pt x="270" y="2076"/>
                  </a:lnTo>
                  <a:lnTo>
                    <a:pt x="270" y="2082"/>
                  </a:lnTo>
                  <a:lnTo>
                    <a:pt x="276" y="2088"/>
                  </a:lnTo>
                  <a:lnTo>
                    <a:pt x="282" y="2088"/>
                  </a:lnTo>
                  <a:lnTo>
                    <a:pt x="306" y="2100"/>
                  </a:lnTo>
                  <a:lnTo>
                    <a:pt x="318" y="2100"/>
                  </a:lnTo>
                  <a:lnTo>
                    <a:pt x="300" y="2118"/>
                  </a:lnTo>
                  <a:lnTo>
                    <a:pt x="300" y="2130"/>
                  </a:lnTo>
                  <a:lnTo>
                    <a:pt x="312" y="2136"/>
                  </a:lnTo>
                  <a:lnTo>
                    <a:pt x="318" y="2142"/>
                  </a:lnTo>
                  <a:lnTo>
                    <a:pt x="330" y="2148"/>
                  </a:lnTo>
                  <a:lnTo>
                    <a:pt x="354" y="2148"/>
                  </a:lnTo>
                  <a:lnTo>
                    <a:pt x="360" y="2184"/>
                  </a:lnTo>
                  <a:lnTo>
                    <a:pt x="354" y="2184"/>
                  </a:lnTo>
                  <a:lnTo>
                    <a:pt x="324" y="2214"/>
                  </a:lnTo>
                  <a:lnTo>
                    <a:pt x="324" y="2220"/>
                  </a:lnTo>
                  <a:lnTo>
                    <a:pt x="330" y="2226"/>
                  </a:lnTo>
                  <a:lnTo>
                    <a:pt x="354" y="2226"/>
                  </a:lnTo>
                  <a:lnTo>
                    <a:pt x="366" y="2232"/>
                  </a:lnTo>
                  <a:lnTo>
                    <a:pt x="378" y="2244"/>
                  </a:lnTo>
                  <a:lnTo>
                    <a:pt x="348" y="2244"/>
                  </a:lnTo>
                  <a:lnTo>
                    <a:pt x="342" y="2238"/>
                  </a:lnTo>
                  <a:lnTo>
                    <a:pt x="330" y="2238"/>
                  </a:lnTo>
                  <a:lnTo>
                    <a:pt x="324" y="2244"/>
                  </a:lnTo>
                  <a:lnTo>
                    <a:pt x="324" y="2250"/>
                  </a:lnTo>
                  <a:lnTo>
                    <a:pt x="354" y="2256"/>
                  </a:lnTo>
                  <a:lnTo>
                    <a:pt x="330" y="2268"/>
                  </a:lnTo>
                  <a:lnTo>
                    <a:pt x="336" y="2292"/>
                  </a:lnTo>
                  <a:lnTo>
                    <a:pt x="348" y="2292"/>
                  </a:lnTo>
                  <a:lnTo>
                    <a:pt x="348" y="2316"/>
                  </a:lnTo>
                  <a:lnTo>
                    <a:pt x="336" y="2328"/>
                  </a:lnTo>
                  <a:lnTo>
                    <a:pt x="336" y="2322"/>
                  </a:lnTo>
                  <a:lnTo>
                    <a:pt x="330" y="2316"/>
                  </a:lnTo>
                  <a:lnTo>
                    <a:pt x="324" y="2304"/>
                  </a:lnTo>
                  <a:lnTo>
                    <a:pt x="324" y="2298"/>
                  </a:lnTo>
                  <a:lnTo>
                    <a:pt x="288" y="2298"/>
                  </a:lnTo>
                  <a:lnTo>
                    <a:pt x="306" y="2292"/>
                  </a:lnTo>
                  <a:lnTo>
                    <a:pt x="282" y="2268"/>
                  </a:lnTo>
                  <a:lnTo>
                    <a:pt x="276" y="2268"/>
                  </a:lnTo>
                  <a:lnTo>
                    <a:pt x="276" y="2280"/>
                  </a:lnTo>
                  <a:lnTo>
                    <a:pt x="270" y="2268"/>
                  </a:lnTo>
                  <a:lnTo>
                    <a:pt x="228" y="2280"/>
                  </a:lnTo>
                  <a:lnTo>
                    <a:pt x="264" y="2286"/>
                  </a:lnTo>
                  <a:lnTo>
                    <a:pt x="258" y="2292"/>
                  </a:lnTo>
                  <a:lnTo>
                    <a:pt x="252" y="2304"/>
                  </a:lnTo>
                  <a:lnTo>
                    <a:pt x="246" y="2310"/>
                  </a:lnTo>
                  <a:lnTo>
                    <a:pt x="234" y="2316"/>
                  </a:lnTo>
                  <a:lnTo>
                    <a:pt x="228" y="2328"/>
                  </a:lnTo>
                  <a:lnTo>
                    <a:pt x="222" y="2334"/>
                  </a:lnTo>
                  <a:lnTo>
                    <a:pt x="222" y="2340"/>
                  </a:lnTo>
                  <a:lnTo>
                    <a:pt x="228" y="2346"/>
                  </a:lnTo>
                  <a:lnTo>
                    <a:pt x="240" y="2352"/>
                  </a:lnTo>
                  <a:lnTo>
                    <a:pt x="252" y="2352"/>
                  </a:lnTo>
                  <a:lnTo>
                    <a:pt x="252" y="2346"/>
                  </a:lnTo>
                  <a:lnTo>
                    <a:pt x="240" y="2334"/>
                  </a:lnTo>
                  <a:lnTo>
                    <a:pt x="264" y="2328"/>
                  </a:lnTo>
                  <a:lnTo>
                    <a:pt x="282" y="2346"/>
                  </a:lnTo>
                  <a:lnTo>
                    <a:pt x="324" y="2346"/>
                  </a:lnTo>
                  <a:lnTo>
                    <a:pt x="336" y="2352"/>
                  </a:lnTo>
                  <a:lnTo>
                    <a:pt x="342" y="2364"/>
                  </a:lnTo>
                  <a:lnTo>
                    <a:pt x="354" y="2370"/>
                  </a:lnTo>
                  <a:lnTo>
                    <a:pt x="354" y="2376"/>
                  </a:lnTo>
                  <a:lnTo>
                    <a:pt x="336" y="2394"/>
                  </a:lnTo>
                  <a:lnTo>
                    <a:pt x="342" y="2406"/>
                  </a:lnTo>
                  <a:lnTo>
                    <a:pt x="360" y="2406"/>
                  </a:lnTo>
                  <a:lnTo>
                    <a:pt x="360" y="2418"/>
                  </a:lnTo>
                  <a:lnTo>
                    <a:pt x="378" y="2424"/>
                  </a:lnTo>
                  <a:lnTo>
                    <a:pt x="384" y="2406"/>
                  </a:lnTo>
                  <a:lnTo>
                    <a:pt x="402" y="2424"/>
                  </a:lnTo>
                  <a:lnTo>
                    <a:pt x="408" y="2424"/>
                  </a:lnTo>
                  <a:lnTo>
                    <a:pt x="420" y="2430"/>
                  </a:lnTo>
                  <a:lnTo>
                    <a:pt x="426" y="2436"/>
                  </a:lnTo>
                  <a:lnTo>
                    <a:pt x="426" y="2448"/>
                  </a:lnTo>
                  <a:lnTo>
                    <a:pt x="414" y="2460"/>
                  </a:lnTo>
                  <a:lnTo>
                    <a:pt x="408" y="2454"/>
                  </a:lnTo>
                  <a:lnTo>
                    <a:pt x="396" y="2454"/>
                  </a:lnTo>
                  <a:lnTo>
                    <a:pt x="384" y="2448"/>
                  </a:lnTo>
                  <a:lnTo>
                    <a:pt x="378" y="2442"/>
                  </a:lnTo>
                  <a:lnTo>
                    <a:pt x="366" y="2442"/>
                  </a:lnTo>
                  <a:lnTo>
                    <a:pt x="366" y="2454"/>
                  </a:lnTo>
                  <a:lnTo>
                    <a:pt x="372" y="2460"/>
                  </a:lnTo>
                  <a:lnTo>
                    <a:pt x="378" y="2460"/>
                  </a:lnTo>
                  <a:lnTo>
                    <a:pt x="390" y="2472"/>
                  </a:lnTo>
                  <a:lnTo>
                    <a:pt x="402" y="2496"/>
                  </a:lnTo>
                  <a:lnTo>
                    <a:pt x="402" y="2508"/>
                  </a:lnTo>
                  <a:lnTo>
                    <a:pt x="384" y="2508"/>
                  </a:lnTo>
                  <a:lnTo>
                    <a:pt x="396" y="2526"/>
                  </a:lnTo>
                  <a:lnTo>
                    <a:pt x="414" y="2562"/>
                  </a:lnTo>
                  <a:lnTo>
                    <a:pt x="426" y="2520"/>
                  </a:lnTo>
                  <a:lnTo>
                    <a:pt x="426" y="2550"/>
                  </a:lnTo>
                  <a:lnTo>
                    <a:pt x="444" y="2574"/>
                  </a:lnTo>
                  <a:lnTo>
                    <a:pt x="420" y="2574"/>
                  </a:lnTo>
                  <a:lnTo>
                    <a:pt x="426" y="2592"/>
                  </a:lnTo>
                  <a:lnTo>
                    <a:pt x="450" y="2592"/>
                  </a:lnTo>
                  <a:lnTo>
                    <a:pt x="432" y="2604"/>
                  </a:lnTo>
                  <a:lnTo>
                    <a:pt x="462" y="2616"/>
                  </a:lnTo>
                  <a:lnTo>
                    <a:pt x="444" y="2628"/>
                  </a:lnTo>
                  <a:lnTo>
                    <a:pt x="474" y="2640"/>
                  </a:lnTo>
                  <a:lnTo>
                    <a:pt x="462" y="2652"/>
                  </a:lnTo>
                  <a:lnTo>
                    <a:pt x="480" y="2658"/>
                  </a:lnTo>
                  <a:lnTo>
                    <a:pt x="480" y="2652"/>
                  </a:lnTo>
                  <a:lnTo>
                    <a:pt x="486" y="2640"/>
                  </a:lnTo>
                  <a:lnTo>
                    <a:pt x="486" y="2634"/>
                  </a:lnTo>
                  <a:lnTo>
                    <a:pt x="492" y="2634"/>
                  </a:lnTo>
                  <a:lnTo>
                    <a:pt x="498" y="2640"/>
                  </a:lnTo>
                  <a:lnTo>
                    <a:pt x="504" y="2652"/>
                  </a:lnTo>
                  <a:lnTo>
                    <a:pt x="498" y="2658"/>
                  </a:lnTo>
                  <a:lnTo>
                    <a:pt x="498" y="2664"/>
                  </a:lnTo>
                  <a:lnTo>
                    <a:pt x="492" y="2664"/>
                  </a:lnTo>
                  <a:lnTo>
                    <a:pt x="480" y="2676"/>
                  </a:lnTo>
                  <a:lnTo>
                    <a:pt x="480" y="2682"/>
                  </a:lnTo>
                  <a:lnTo>
                    <a:pt x="486" y="2688"/>
                  </a:lnTo>
                  <a:lnTo>
                    <a:pt x="516" y="2688"/>
                  </a:lnTo>
                  <a:lnTo>
                    <a:pt x="516" y="2700"/>
                  </a:lnTo>
                  <a:lnTo>
                    <a:pt x="540" y="2724"/>
                  </a:lnTo>
                  <a:lnTo>
                    <a:pt x="552" y="2730"/>
                  </a:lnTo>
                  <a:lnTo>
                    <a:pt x="558" y="2736"/>
                  </a:lnTo>
                  <a:lnTo>
                    <a:pt x="558" y="2700"/>
                  </a:lnTo>
                  <a:lnTo>
                    <a:pt x="564" y="2700"/>
                  </a:lnTo>
                  <a:lnTo>
                    <a:pt x="570" y="2706"/>
                  </a:lnTo>
                  <a:lnTo>
                    <a:pt x="582" y="2712"/>
                  </a:lnTo>
                  <a:lnTo>
                    <a:pt x="600" y="2718"/>
                  </a:lnTo>
                  <a:lnTo>
                    <a:pt x="624" y="2742"/>
                  </a:lnTo>
                  <a:lnTo>
                    <a:pt x="618" y="2748"/>
                  </a:lnTo>
                  <a:lnTo>
                    <a:pt x="618" y="2754"/>
                  </a:lnTo>
                  <a:lnTo>
                    <a:pt x="612" y="2760"/>
                  </a:lnTo>
                  <a:lnTo>
                    <a:pt x="630" y="2766"/>
                  </a:lnTo>
                  <a:lnTo>
                    <a:pt x="630" y="2790"/>
                  </a:lnTo>
                  <a:lnTo>
                    <a:pt x="684" y="2790"/>
                  </a:lnTo>
                  <a:lnTo>
                    <a:pt x="696" y="2802"/>
                  </a:lnTo>
                  <a:lnTo>
                    <a:pt x="666" y="2802"/>
                  </a:lnTo>
                  <a:lnTo>
                    <a:pt x="654" y="2814"/>
                  </a:lnTo>
                  <a:lnTo>
                    <a:pt x="630" y="2814"/>
                  </a:lnTo>
                  <a:lnTo>
                    <a:pt x="618" y="2832"/>
                  </a:lnTo>
                  <a:lnTo>
                    <a:pt x="648" y="2832"/>
                  </a:lnTo>
                  <a:lnTo>
                    <a:pt x="636" y="2850"/>
                  </a:lnTo>
                  <a:lnTo>
                    <a:pt x="666" y="2844"/>
                  </a:lnTo>
                  <a:lnTo>
                    <a:pt x="666" y="2826"/>
                  </a:lnTo>
                  <a:lnTo>
                    <a:pt x="690" y="2838"/>
                  </a:lnTo>
                  <a:lnTo>
                    <a:pt x="696" y="2826"/>
                  </a:lnTo>
                  <a:lnTo>
                    <a:pt x="702" y="2820"/>
                  </a:lnTo>
                  <a:lnTo>
                    <a:pt x="714" y="2814"/>
                  </a:lnTo>
                  <a:lnTo>
                    <a:pt x="720" y="2808"/>
                  </a:lnTo>
                  <a:lnTo>
                    <a:pt x="732" y="2808"/>
                  </a:lnTo>
                  <a:lnTo>
                    <a:pt x="732" y="2820"/>
                  </a:lnTo>
                  <a:lnTo>
                    <a:pt x="726" y="2832"/>
                  </a:lnTo>
                  <a:lnTo>
                    <a:pt x="702" y="2856"/>
                  </a:lnTo>
                  <a:lnTo>
                    <a:pt x="696" y="2850"/>
                  </a:lnTo>
                  <a:lnTo>
                    <a:pt x="678" y="2850"/>
                  </a:lnTo>
                  <a:lnTo>
                    <a:pt x="678" y="2868"/>
                  </a:lnTo>
                  <a:lnTo>
                    <a:pt x="642" y="2868"/>
                  </a:lnTo>
                  <a:lnTo>
                    <a:pt x="630" y="2880"/>
                  </a:lnTo>
                  <a:lnTo>
                    <a:pt x="642" y="2886"/>
                  </a:lnTo>
                  <a:lnTo>
                    <a:pt x="648" y="2916"/>
                  </a:lnTo>
                  <a:lnTo>
                    <a:pt x="678" y="2898"/>
                  </a:lnTo>
                  <a:lnTo>
                    <a:pt x="684" y="2910"/>
                  </a:lnTo>
                  <a:lnTo>
                    <a:pt x="684" y="2916"/>
                  </a:lnTo>
                  <a:lnTo>
                    <a:pt x="690" y="2916"/>
                  </a:lnTo>
                  <a:lnTo>
                    <a:pt x="696" y="2910"/>
                  </a:lnTo>
                  <a:lnTo>
                    <a:pt x="702" y="2898"/>
                  </a:lnTo>
                  <a:lnTo>
                    <a:pt x="702" y="2892"/>
                  </a:lnTo>
                  <a:lnTo>
                    <a:pt x="708" y="2880"/>
                  </a:lnTo>
                  <a:lnTo>
                    <a:pt x="714" y="2874"/>
                  </a:lnTo>
                  <a:close/>
                </a:path>
              </a:pathLst>
            </a:custGeom>
            <a:solidFill>
              <a:srgbClr val="385723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67" name="Brazil" descr="© INSCALE GmbH, 05.05.2010&#10;http://www.presentationload.com/">
              <a:extLst>
                <a:ext uri="{FF2B5EF4-FFF2-40B4-BE49-F238E27FC236}">
                  <a16:creationId xmlns:a16="http://schemas.microsoft.com/office/drawing/2014/main" id="{43AE16C9-57B9-43A4-8008-BBC5506565BC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3221160" y="4329688"/>
              <a:ext cx="1232805" cy="1413747"/>
            </a:xfrm>
            <a:custGeom>
              <a:avLst/>
              <a:gdLst>
                <a:gd name="T0" fmla="*/ 2147483647 w 2784"/>
                <a:gd name="T1" fmla="*/ 2147483647 h 3150"/>
                <a:gd name="T2" fmla="*/ 2147483647 w 2784"/>
                <a:gd name="T3" fmla="*/ 2147483647 h 3150"/>
                <a:gd name="T4" fmla="*/ 2147483647 w 2784"/>
                <a:gd name="T5" fmla="*/ 2147483647 h 3150"/>
                <a:gd name="T6" fmla="*/ 2147483647 w 2784"/>
                <a:gd name="T7" fmla="*/ 2147483647 h 3150"/>
                <a:gd name="T8" fmla="*/ 2147483647 w 2784"/>
                <a:gd name="T9" fmla="*/ 2147483647 h 3150"/>
                <a:gd name="T10" fmla="*/ 2147483647 w 2784"/>
                <a:gd name="T11" fmla="*/ 2147483647 h 3150"/>
                <a:gd name="T12" fmla="*/ 2147483647 w 2784"/>
                <a:gd name="T13" fmla="*/ 2147483647 h 3150"/>
                <a:gd name="T14" fmla="*/ 2147483647 w 2784"/>
                <a:gd name="T15" fmla="*/ 2147483647 h 3150"/>
                <a:gd name="T16" fmla="*/ 2147483647 w 2784"/>
                <a:gd name="T17" fmla="*/ 2147483647 h 3150"/>
                <a:gd name="T18" fmla="*/ 2147483647 w 2784"/>
                <a:gd name="T19" fmla="*/ 2147483647 h 3150"/>
                <a:gd name="T20" fmla="*/ 2147483647 w 2784"/>
                <a:gd name="T21" fmla="*/ 2147483647 h 3150"/>
                <a:gd name="T22" fmla="*/ 2147483647 w 2784"/>
                <a:gd name="T23" fmla="*/ 2147483647 h 3150"/>
                <a:gd name="T24" fmla="*/ 2147483647 w 2784"/>
                <a:gd name="T25" fmla="*/ 2147483647 h 3150"/>
                <a:gd name="T26" fmla="*/ 2147483647 w 2784"/>
                <a:gd name="T27" fmla="*/ 2147483647 h 3150"/>
                <a:gd name="T28" fmla="*/ 2147483647 w 2784"/>
                <a:gd name="T29" fmla="*/ 2147483647 h 3150"/>
                <a:gd name="T30" fmla="*/ 2147483647 w 2784"/>
                <a:gd name="T31" fmla="*/ 2147483647 h 3150"/>
                <a:gd name="T32" fmla="*/ 2147483647 w 2784"/>
                <a:gd name="T33" fmla="*/ 2147483647 h 3150"/>
                <a:gd name="T34" fmla="*/ 2147483647 w 2784"/>
                <a:gd name="T35" fmla="*/ 2147483647 h 3150"/>
                <a:gd name="T36" fmla="*/ 2147483647 w 2784"/>
                <a:gd name="T37" fmla="*/ 2147483647 h 3150"/>
                <a:gd name="T38" fmla="*/ 2147483647 w 2784"/>
                <a:gd name="T39" fmla="*/ 2147483647 h 3150"/>
                <a:gd name="T40" fmla="*/ 2147483647 w 2784"/>
                <a:gd name="T41" fmla="*/ 2147483647 h 3150"/>
                <a:gd name="T42" fmla="*/ 2147483647 w 2784"/>
                <a:gd name="T43" fmla="*/ 2147483647 h 3150"/>
                <a:gd name="T44" fmla="*/ 2147483647 w 2784"/>
                <a:gd name="T45" fmla="*/ 2147483647 h 3150"/>
                <a:gd name="T46" fmla="*/ 2147483647 w 2784"/>
                <a:gd name="T47" fmla="*/ 2147483647 h 3150"/>
                <a:gd name="T48" fmla="*/ 2147483647 w 2784"/>
                <a:gd name="T49" fmla="*/ 2147483647 h 3150"/>
                <a:gd name="T50" fmla="*/ 2147483647 w 2784"/>
                <a:gd name="T51" fmla="*/ 2147483647 h 3150"/>
                <a:gd name="T52" fmla="*/ 2147483647 w 2784"/>
                <a:gd name="T53" fmla="*/ 2147483647 h 3150"/>
                <a:gd name="T54" fmla="*/ 2147483647 w 2784"/>
                <a:gd name="T55" fmla="*/ 2147483647 h 3150"/>
                <a:gd name="T56" fmla="*/ 2147483647 w 2784"/>
                <a:gd name="T57" fmla="*/ 2147483647 h 3150"/>
                <a:gd name="T58" fmla="*/ 2147483647 w 2784"/>
                <a:gd name="T59" fmla="*/ 2147483647 h 3150"/>
                <a:gd name="T60" fmla="*/ 2147483647 w 2784"/>
                <a:gd name="T61" fmla="*/ 2147483647 h 3150"/>
                <a:gd name="T62" fmla="*/ 2147483647 w 2784"/>
                <a:gd name="T63" fmla="*/ 2147483647 h 3150"/>
                <a:gd name="T64" fmla="*/ 2147483647 w 2784"/>
                <a:gd name="T65" fmla="*/ 2147483647 h 3150"/>
                <a:gd name="T66" fmla="*/ 2147483647 w 2784"/>
                <a:gd name="T67" fmla="*/ 2147483647 h 3150"/>
                <a:gd name="T68" fmla="*/ 2147483647 w 2784"/>
                <a:gd name="T69" fmla="*/ 2147483647 h 3150"/>
                <a:gd name="T70" fmla="*/ 2147483647 w 2784"/>
                <a:gd name="T71" fmla="*/ 2147483647 h 3150"/>
                <a:gd name="T72" fmla="*/ 2147483647 w 2784"/>
                <a:gd name="T73" fmla="*/ 2147483647 h 3150"/>
                <a:gd name="T74" fmla="*/ 2147483647 w 2784"/>
                <a:gd name="T75" fmla="*/ 2147483647 h 3150"/>
                <a:gd name="T76" fmla="*/ 2147483647 w 2784"/>
                <a:gd name="T77" fmla="*/ 2147483647 h 3150"/>
                <a:gd name="T78" fmla="*/ 2147483647 w 2784"/>
                <a:gd name="T79" fmla="*/ 2147483647 h 3150"/>
                <a:gd name="T80" fmla="*/ 2147483647 w 2784"/>
                <a:gd name="T81" fmla="*/ 2147483647 h 3150"/>
                <a:gd name="T82" fmla="*/ 2147483647 w 2784"/>
                <a:gd name="T83" fmla="*/ 2147483647 h 3150"/>
                <a:gd name="T84" fmla="*/ 2147483647 w 2784"/>
                <a:gd name="T85" fmla="*/ 2147483647 h 3150"/>
                <a:gd name="T86" fmla="*/ 2147483647 w 2784"/>
                <a:gd name="T87" fmla="*/ 2147483647 h 3150"/>
                <a:gd name="T88" fmla="*/ 2147483647 w 2784"/>
                <a:gd name="T89" fmla="*/ 2147483647 h 3150"/>
                <a:gd name="T90" fmla="*/ 2147483647 w 2784"/>
                <a:gd name="T91" fmla="*/ 2147483647 h 3150"/>
                <a:gd name="T92" fmla="*/ 2147483647 w 2784"/>
                <a:gd name="T93" fmla="*/ 2147483647 h 3150"/>
                <a:gd name="T94" fmla="*/ 2147483647 w 2784"/>
                <a:gd name="T95" fmla="*/ 2147483647 h 3150"/>
                <a:gd name="T96" fmla="*/ 2147483647 w 2784"/>
                <a:gd name="T97" fmla="*/ 2147483647 h 3150"/>
                <a:gd name="T98" fmla="*/ 2147483647 w 2784"/>
                <a:gd name="T99" fmla="*/ 2147483647 h 3150"/>
                <a:gd name="T100" fmla="*/ 2147483647 w 2784"/>
                <a:gd name="T101" fmla="*/ 2147483647 h 3150"/>
                <a:gd name="T102" fmla="*/ 2147483647 w 2784"/>
                <a:gd name="T103" fmla="*/ 2147483647 h 3150"/>
                <a:gd name="T104" fmla="*/ 2147483647 w 2784"/>
                <a:gd name="T105" fmla="*/ 2147483647 h 3150"/>
                <a:gd name="T106" fmla="*/ 2147483647 w 2784"/>
                <a:gd name="T107" fmla="*/ 2147483647 h 3150"/>
                <a:gd name="T108" fmla="*/ 2147483647 w 2784"/>
                <a:gd name="T109" fmla="*/ 2147483647 h 3150"/>
                <a:gd name="T110" fmla="*/ 2147483647 w 2784"/>
                <a:gd name="T111" fmla="*/ 2147483647 h 3150"/>
                <a:gd name="T112" fmla="*/ 2147483647 w 2784"/>
                <a:gd name="T113" fmla="*/ 2147483647 h 3150"/>
                <a:gd name="T114" fmla="*/ 2147483647 w 2784"/>
                <a:gd name="T115" fmla="*/ 2147483647 h 3150"/>
                <a:gd name="T116" fmla="*/ 2147483647 w 2784"/>
                <a:gd name="T117" fmla="*/ 2147483647 h 3150"/>
                <a:gd name="T118" fmla="*/ 2147483647 w 2784"/>
                <a:gd name="T119" fmla="*/ 2147483647 h 3150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2784"/>
                <a:gd name="T181" fmla="*/ 0 h 3150"/>
                <a:gd name="T182" fmla="*/ 2784 w 2784"/>
                <a:gd name="T183" fmla="*/ 3150 h 3150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2784" h="3150">
                  <a:moveTo>
                    <a:pt x="1716" y="450"/>
                  </a:moveTo>
                  <a:lnTo>
                    <a:pt x="1710" y="450"/>
                  </a:lnTo>
                  <a:lnTo>
                    <a:pt x="1698" y="444"/>
                  </a:lnTo>
                  <a:lnTo>
                    <a:pt x="1680" y="444"/>
                  </a:lnTo>
                  <a:lnTo>
                    <a:pt x="1662" y="438"/>
                  </a:lnTo>
                  <a:lnTo>
                    <a:pt x="1650" y="438"/>
                  </a:lnTo>
                  <a:lnTo>
                    <a:pt x="1644" y="444"/>
                  </a:lnTo>
                  <a:lnTo>
                    <a:pt x="1644" y="450"/>
                  </a:lnTo>
                  <a:lnTo>
                    <a:pt x="1650" y="462"/>
                  </a:lnTo>
                  <a:lnTo>
                    <a:pt x="1650" y="468"/>
                  </a:lnTo>
                  <a:lnTo>
                    <a:pt x="1656" y="480"/>
                  </a:lnTo>
                  <a:lnTo>
                    <a:pt x="1638" y="480"/>
                  </a:lnTo>
                  <a:lnTo>
                    <a:pt x="1638" y="504"/>
                  </a:lnTo>
                  <a:lnTo>
                    <a:pt x="1656" y="516"/>
                  </a:lnTo>
                  <a:lnTo>
                    <a:pt x="1644" y="528"/>
                  </a:lnTo>
                  <a:lnTo>
                    <a:pt x="1644" y="540"/>
                  </a:lnTo>
                  <a:lnTo>
                    <a:pt x="1656" y="564"/>
                  </a:lnTo>
                  <a:lnTo>
                    <a:pt x="1668" y="570"/>
                  </a:lnTo>
                  <a:lnTo>
                    <a:pt x="1674" y="576"/>
                  </a:lnTo>
                  <a:lnTo>
                    <a:pt x="1686" y="576"/>
                  </a:lnTo>
                  <a:lnTo>
                    <a:pt x="1698" y="570"/>
                  </a:lnTo>
                  <a:lnTo>
                    <a:pt x="1710" y="570"/>
                  </a:lnTo>
                  <a:lnTo>
                    <a:pt x="1716" y="564"/>
                  </a:lnTo>
                  <a:lnTo>
                    <a:pt x="1716" y="558"/>
                  </a:lnTo>
                  <a:lnTo>
                    <a:pt x="1728" y="558"/>
                  </a:lnTo>
                  <a:lnTo>
                    <a:pt x="1740" y="552"/>
                  </a:lnTo>
                  <a:lnTo>
                    <a:pt x="1758" y="552"/>
                  </a:lnTo>
                  <a:lnTo>
                    <a:pt x="1770" y="546"/>
                  </a:lnTo>
                  <a:lnTo>
                    <a:pt x="1776" y="534"/>
                  </a:lnTo>
                  <a:lnTo>
                    <a:pt x="1788" y="492"/>
                  </a:lnTo>
                  <a:lnTo>
                    <a:pt x="1794" y="480"/>
                  </a:lnTo>
                  <a:lnTo>
                    <a:pt x="1794" y="474"/>
                  </a:lnTo>
                  <a:lnTo>
                    <a:pt x="1800" y="462"/>
                  </a:lnTo>
                  <a:lnTo>
                    <a:pt x="1800" y="444"/>
                  </a:lnTo>
                  <a:lnTo>
                    <a:pt x="1794" y="438"/>
                  </a:lnTo>
                  <a:lnTo>
                    <a:pt x="1752" y="438"/>
                  </a:lnTo>
                  <a:lnTo>
                    <a:pt x="1740" y="444"/>
                  </a:lnTo>
                  <a:lnTo>
                    <a:pt x="1734" y="444"/>
                  </a:lnTo>
                  <a:lnTo>
                    <a:pt x="1722" y="450"/>
                  </a:lnTo>
                  <a:lnTo>
                    <a:pt x="1716" y="450"/>
                  </a:lnTo>
                  <a:close/>
                  <a:moveTo>
                    <a:pt x="1716" y="438"/>
                  </a:moveTo>
                  <a:lnTo>
                    <a:pt x="1740" y="432"/>
                  </a:lnTo>
                  <a:lnTo>
                    <a:pt x="1722" y="414"/>
                  </a:lnTo>
                  <a:lnTo>
                    <a:pt x="1698" y="438"/>
                  </a:lnTo>
                  <a:lnTo>
                    <a:pt x="1716" y="438"/>
                  </a:lnTo>
                  <a:close/>
                  <a:moveTo>
                    <a:pt x="1686" y="408"/>
                  </a:moveTo>
                  <a:lnTo>
                    <a:pt x="1662" y="408"/>
                  </a:lnTo>
                  <a:lnTo>
                    <a:pt x="1662" y="426"/>
                  </a:lnTo>
                  <a:lnTo>
                    <a:pt x="1698" y="426"/>
                  </a:lnTo>
                  <a:lnTo>
                    <a:pt x="1716" y="402"/>
                  </a:lnTo>
                  <a:lnTo>
                    <a:pt x="1698" y="384"/>
                  </a:lnTo>
                  <a:lnTo>
                    <a:pt x="1686" y="408"/>
                  </a:lnTo>
                  <a:close/>
                  <a:moveTo>
                    <a:pt x="1572" y="492"/>
                  </a:moveTo>
                  <a:lnTo>
                    <a:pt x="1572" y="510"/>
                  </a:lnTo>
                  <a:lnTo>
                    <a:pt x="1554" y="546"/>
                  </a:lnTo>
                  <a:lnTo>
                    <a:pt x="1584" y="528"/>
                  </a:lnTo>
                  <a:lnTo>
                    <a:pt x="1590" y="516"/>
                  </a:lnTo>
                  <a:lnTo>
                    <a:pt x="1596" y="510"/>
                  </a:lnTo>
                  <a:lnTo>
                    <a:pt x="1608" y="486"/>
                  </a:lnTo>
                  <a:lnTo>
                    <a:pt x="1608" y="480"/>
                  </a:lnTo>
                  <a:lnTo>
                    <a:pt x="1602" y="474"/>
                  </a:lnTo>
                  <a:lnTo>
                    <a:pt x="1596" y="474"/>
                  </a:lnTo>
                  <a:lnTo>
                    <a:pt x="1584" y="480"/>
                  </a:lnTo>
                  <a:lnTo>
                    <a:pt x="1572" y="492"/>
                  </a:lnTo>
                  <a:close/>
                  <a:moveTo>
                    <a:pt x="1632" y="426"/>
                  </a:moveTo>
                  <a:lnTo>
                    <a:pt x="1608" y="450"/>
                  </a:lnTo>
                  <a:lnTo>
                    <a:pt x="1626" y="456"/>
                  </a:lnTo>
                  <a:lnTo>
                    <a:pt x="1644" y="432"/>
                  </a:lnTo>
                  <a:lnTo>
                    <a:pt x="1632" y="426"/>
                  </a:lnTo>
                  <a:close/>
                  <a:moveTo>
                    <a:pt x="2778" y="1002"/>
                  </a:moveTo>
                  <a:lnTo>
                    <a:pt x="2778" y="984"/>
                  </a:lnTo>
                  <a:lnTo>
                    <a:pt x="2772" y="972"/>
                  </a:lnTo>
                  <a:lnTo>
                    <a:pt x="2760" y="954"/>
                  </a:lnTo>
                  <a:lnTo>
                    <a:pt x="2754" y="936"/>
                  </a:lnTo>
                  <a:lnTo>
                    <a:pt x="2754" y="870"/>
                  </a:lnTo>
                  <a:lnTo>
                    <a:pt x="2724" y="840"/>
                  </a:lnTo>
                  <a:lnTo>
                    <a:pt x="2694" y="834"/>
                  </a:lnTo>
                  <a:lnTo>
                    <a:pt x="2646" y="840"/>
                  </a:lnTo>
                  <a:lnTo>
                    <a:pt x="2628" y="822"/>
                  </a:lnTo>
                  <a:lnTo>
                    <a:pt x="2610" y="822"/>
                  </a:lnTo>
                  <a:lnTo>
                    <a:pt x="2592" y="798"/>
                  </a:lnTo>
                  <a:lnTo>
                    <a:pt x="2568" y="798"/>
                  </a:lnTo>
                  <a:lnTo>
                    <a:pt x="2538" y="768"/>
                  </a:lnTo>
                  <a:lnTo>
                    <a:pt x="2526" y="750"/>
                  </a:lnTo>
                  <a:lnTo>
                    <a:pt x="2490" y="714"/>
                  </a:lnTo>
                  <a:lnTo>
                    <a:pt x="2418" y="666"/>
                  </a:lnTo>
                  <a:lnTo>
                    <a:pt x="2394" y="660"/>
                  </a:lnTo>
                  <a:lnTo>
                    <a:pt x="2316" y="660"/>
                  </a:lnTo>
                  <a:lnTo>
                    <a:pt x="2316" y="672"/>
                  </a:lnTo>
                  <a:lnTo>
                    <a:pt x="2310" y="672"/>
                  </a:lnTo>
                  <a:lnTo>
                    <a:pt x="2298" y="660"/>
                  </a:lnTo>
                  <a:lnTo>
                    <a:pt x="2286" y="654"/>
                  </a:lnTo>
                  <a:lnTo>
                    <a:pt x="2274" y="654"/>
                  </a:lnTo>
                  <a:lnTo>
                    <a:pt x="2262" y="648"/>
                  </a:lnTo>
                  <a:lnTo>
                    <a:pt x="2232" y="648"/>
                  </a:lnTo>
                  <a:lnTo>
                    <a:pt x="2226" y="642"/>
                  </a:lnTo>
                  <a:lnTo>
                    <a:pt x="2214" y="636"/>
                  </a:lnTo>
                  <a:lnTo>
                    <a:pt x="2196" y="630"/>
                  </a:lnTo>
                  <a:lnTo>
                    <a:pt x="2184" y="624"/>
                  </a:lnTo>
                  <a:lnTo>
                    <a:pt x="2166" y="618"/>
                  </a:lnTo>
                  <a:lnTo>
                    <a:pt x="2154" y="618"/>
                  </a:lnTo>
                  <a:lnTo>
                    <a:pt x="2142" y="624"/>
                  </a:lnTo>
                  <a:lnTo>
                    <a:pt x="2112" y="654"/>
                  </a:lnTo>
                  <a:lnTo>
                    <a:pt x="2106" y="666"/>
                  </a:lnTo>
                  <a:lnTo>
                    <a:pt x="2088" y="642"/>
                  </a:lnTo>
                  <a:lnTo>
                    <a:pt x="2088" y="678"/>
                  </a:lnTo>
                  <a:lnTo>
                    <a:pt x="2058" y="702"/>
                  </a:lnTo>
                  <a:lnTo>
                    <a:pt x="2076" y="636"/>
                  </a:lnTo>
                  <a:lnTo>
                    <a:pt x="2082" y="636"/>
                  </a:lnTo>
                  <a:lnTo>
                    <a:pt x="2094" y="624"/>
                  </a:lnTo>
                  <a:lnTo>
                    <a:pt x="2094" y="606"/>
                  </a:lnTo>
                  <a:lnTo>
                    <a:pt x="2088" y="600"/>
                  </a:lnTo>
                  <a:lnTo>
                    <a:pt x="2082" y="600"/>
                  </a:lnTo>
                  <a:lnTo>
                    <a:pt x="2064" y="618"/>
                  </a:lnTo>
                  <a:lnTo>
                    <a:pt x="2076" y="582"/>
                  </a:lnTo>
                  <a:lnTo>
                    <a:pt x="2070" y="582"/>
                  </a:lnTo>
                  <a:lnTo>
                    <a:pt x="2064" y="576"/>
                  </a:lnTo>
                  <a:lnTo>
                    <a:pt x="2064" y="570"/>
                  </a:lnTo>
                  <a:lnTo>
                    <a:pt x="2040" y="546"/>
                  </a:lnTo>
                  <a:lnTo>
                    <a:pt x="2034" y="546"/>
                  </a:lnTo>
                  <a:lnTo>
                    <a:pt x="2022" y="564"/>
                  </a:lnTo>
                  <a:lnTo>
                    <a:pt x="2016" y="552"/>
                  </a:lnTo>
                  <a:lnTo>
                    <a:pt x="2004" y="546"/>
                  </a:lnTo>
                  <a:lnTo>
                    <a:pt x="1998" y="534"/>
                  </a:lnTo>
                  <a:lnTo>
                    <a:pt x="1986" y="528"/>
                  </a:lnTo>
                  <a:lnTo>
                    <a:pt x="1980" y="522"/>
                  </a:lnTo>
                  <a:lnTo>
                    <a:pt x="1968" y="516"/>
                  </a:lnTo>
                  <a:lnTo>
                    <a:pt x="1944" y="516"/>
                  </a:lnTo>
                  <a:lnTo>
                    <a:pt x="1932" y="510"/>
                  </a:lnTo>
                  <a:lnTo>
                    <a:pt x="1926" y="510"/>
                  </a:lnTo>
                  <a:lnTo>
                    <a:pt x="1914" y="498"/>
                  </a:lnTo>
                  <a:lnTo>
                    <a:pt x="1902" y="492"/>
                  </a:lnTo>
                  <a:lnTo>
                    <a:pt x="1896" y="480"/>
                  </a:lnTo>
                  <a:lnTo>
                    <a:pt x="1884" y="474"/>
                  </a:lnTo>
                  <a:lnTo>
                    <a:pt x="1878" y="486"/>
                  </a:lnTo>
                  <a:lnTo>
                    <a:pt x="1824" y="486"/>
                  </a:lnTo>
                  <a:lnTo>
                    <a:pt x="1812" y="498"/>
                  </a:lnTo>
                  <a:lnTo>
                    <a:pt x="1806" y="510"/>
                  </a:lnTo>
                  <a:lnTo>
                    <a:pt x="1806" y="522"/>
                  </a:lnTo>
                  <a:lnTo>
                    <a:pt x="1800" y="528"/>
                  </a:lnTo>
                  <a:lnTo>
                    <a:pt x="1800" y="534"/>
                  </a:lnTo>
                  <a:lnTo>
                    <a:pt x="1812" y="552"/>
                  </a:lnTo>
                  <a:lnTo>
                    <a:pt x="1776" y="552"/>
                  </a:lnTo>
                  <a:lnTo>
                    <a:pt x="1770" y="564"/>
                  </a:lnTo>
                  <a:lnTo>
                    <a:pt x="1758" y="576"/>
                  </a:lnTo>
                  <a:lnTo>
                    <a:pt x="1752" y="588"/>
                  </a:lnTo>
                  <a:lnTo>
                    <a:pt x="1752" y="594"/>
                  </a:lnTo>
                  <a:lnTo>
                    <a:pt x="1746" y="600"/>
                  </a:lnTo>
                  <a:lnTo>
                    <a:pt x="1746" y="612"/>
                  </a:lnTo>
                  <a:lnTo>
                    <a:pt x="1740" y="624"/>
                  </a:lnTo>
                  <a:lnTo>
                    <a:pt x="1728" y="636"/>
                  </a:lnTo>
                  <a:lnTo>
                    <a:pt x="1722" y="636"/>
                  </a:lnTo>
                  <a:lnTo>
                    <a:pt x="1728" y="630"/>
                  </a:lnTo>
                  <a:lnTo>
                    <a:pt x="1728" y="618"/>
                  </a:lnTo>
                  <a:lnTo>
                    <a:pt x="1734" y="606"/>
                  </a:lnTo>
                  <a:lnTo>
                    <a:pt x="1734" y="600"/>
                  </a:lnTo>
                  <a:lnTo>
                    <a:pt x="1740" y="588"/>
                  </a:lnTo>
                  <a:lnTo>
                    <a:pt x="1740" y="582"/>
                  </a:lnTo>
                  <a:lnTo>
                    <a:pt x="1734" y="576"/>
                  </a:lnTo>
                  <a:lnTo>
                    <a:pt x="1728" y="576"/>
                  </a:lnTo>
                  <a:lnTo>
                    <a:pt x="1722" y="582"/>
                  </a:lnTo>
                  <a:lnTo>
                    <a:pt x="1716" y="582"/>
                  </a:lnTo>
                  <a:lnTo>
                    <a:pt x="1704" y="594"/>
                  </a:lnTo>
                  <a:lnTo>
                    <a:pt x="1692" y="588"/>
                  </a:lnTo>
                  <a:lnTo>
                    <a:pt x="1656" y="588"/>
                  </a:lnTo>
                  <a:lnTo>
                    <a:pt x="1644" y="582"/>
                  </a:lnTo>
                  <a:lnTo>
                    <a:pt x="1632" y="570"/>
                  </a:lnTo>
                  <a:lnTo>
                    <a:pt x="1632" y="522"/>
                  </a:lnTo>
                  <a:lnTo>
                    <a:pt x="1626" y="516"/>
                  </a:lnTo>
                  <a:lnTo>
                    <a:pt x="1626" y="504"/>
                  </a:lnTo>
                  <a:lnTo>
                    <a:pt x="1620" y="504"/>
                  </a:lnTo>
                  <a:lnTo>
                    <a:pt x="1614" y="510"/>
                  </a:lnTo>
                  <a:lnTo>
                    <a:pt x="1602" y="516"/>
                  </a:lnTo>
                  <a:lnTo>
                    <a:pt x="1596" y="522"/>
                  </a:lnTo>
                  <a:lnTo>
                    <a:pt x="1590" y="534"/>
                  </a:lnTo>
                  <a:lnTo>
                    <a:pt x="1584" y="540"/>
                  </a:lnTo>
                  <a:lnTo>
                    <a:pt x="1560" y="552"/>
                  </a:lnTo>
                  <a:lnTo>
                    <a:pt x="1554" y="558"/>
                  </a:lnTo>
                  <a:lnTo>
                    <a:pt x="1512" y="558"/>
                  </a:lnTo>
                  <a:lnTo>
                    <a:pt x="1500" y="552"/>
                  </a:lnTo>
                  <a:lnTo>
                    <a:pt x="1542" y="540"/>
                  </a:lnTo>
                  <a:lnTo>
                    <a:pt x="1548" y="528"/>
                  </a:lnTo>
                  <a:lnTo>
                    <a:pt x="1566" y="510"/>
                  </a:lnTo>
                  <a:lnTo>
                    <a:pt x="1566" y="492"/>
                  </a:lnTo>
                  <a:lnTo>
                    <a:pt x="1572" y="486"/>
                  </a:lnTo>
                  <a:lnTo>
                    <a:pt x="1590" y="450"/>
                  </a:lnTo>
                  <a:lnTo>
                    <a:pt x="1626" y="414"/>
                  </a:lnTo>
                  <a:lnTo>
                    <a:pt x="1638" y="408"/>
                  </a:lnTo>
                  <a:lnTo>
                    <a:pt x="1656" y="390"/>
                  </a:lnTo>
                  <a:lnTo>
                    <a:pt x="1656" y="378"/>
                  </a:lnTo>
                  <a:lnTo>
                    <a:pt x="1662" y="366"/>
                  </a:lnTo>
                  <a:lnTo>
                    <a:pt x="1674" y="354"/>
                  </a:lnTo>
                  <a:lnTo>
                    <a:pt x="1686" y="348"/>
                  </a:lnTo>
                  <a:lnTo>
                    <a:pt x="1692" y="342"/>
                  </a:lnTo>
                  <a:lnTo>
                    <a:pt x="1704" y="336"/>
                  </a:lnTo>
                  <a:lnTo>
                    <a:pt x="1680" y="330"/>
                  </a:lnTo>
                  <a:lnTo>
                    <a:pt x="1698" y="312"/>
                  </a:lnTo>
                  <a:lnTo>
                    <a:pt x="1698" y="294"/>
                  </a:lnTo>
                  <a:lnTo>
                    <a:pt x="1692" y="288"/>
                  </a:lnTo>
                  <a:lnTo>
                    <a:pt x="1680" y="282"/>
                  </a:lnTo>
                  <a:lnTo>
                    <a:pt x="1662" y="282"/>
                  </a:lnTo>
                  <a:lnTo>
                    <a:pt x="1650" y="276"/>
                  </a:lnTo>
                  <a:lnTo>
                    <a:pt x="1644" y="270"/>
                  </a:lnTo>
                  <a:lnTo>
                    <a:pt x="1638" y="252"/>
                  </a:lnTo>
                  <a:lnTo>
                    <a:pt x="1632" y="216"/>
                  </a:lnTo>
                  <a:lnTo>
                    <a:pt x="1626" y="168"/>
                  </a:lnTo>
                  <a:lnTo>
                    <a:pt x="1620" y="138"/>
                  </a:lnTo>
                  <a:lnTo>
                    <a:pt x="1614" y="114"/>
                  </a:lnTo>
                  <a:lnTo>
                    <a:pt x="1608" y="96"/>
                  </a:lnTo>
                  <a:lnTo>
                    <a:pt x="1602" y="84"/>
                  </a:lnTo>
                  <a:lnTo>
                    <a:pt x="1590" y="78"/>
                  </a:lnTo>
                  <a:lnTo>
                    <a:pt x="1584" y="78"/>
                  </a:lnTo>
                  <a:lnTo>
                    <a:pt x="1584" y="90"/>
                  </a:lnTo>
                  <a:lnTo>
                    <a:pt x="1590" y="96"/>
                  </a:lnTo>
                  <a:lnTo>
                    <a:pt x="1590" y="108"/>
                  </a:lnTo>
                  <a:lnTo>
                    <a:pt x="1572" y="108"/>
                  </a:lnTo>
                  <a:lnTo>
                    <a:pt x="1572" y="102"/>
                  </a:lnTo>
                  <a:lnTo>
                    <a:pt x="1566" y="108"/>
                  </a:lnTo>
                  <a:lnTo>
                    <a:pt x="1560" y="120"/>
                  </a:lnTo>
                  <a:lnTo>
                    <a:pt x="1560" y="126"/>
                  </a:lnTo>
                  <a:lnTo>
                    <a:pt x="1554" y="132"/>
                  </a:lnTo>
                  <a:lnTo>
                    <a:pt x="1548" y="144"/>
                  </a:lnTo>
                  <a:lnTo>
                    <a:pt x="1536" y="156"/>
                  </a:lnTo>
                  <a:lnTo>
                    <a:pt x="1518" y="192"/>
                  </a:lnTo>
                  <a:lnTo>
                    <a:pt x="1518" y="210"/>
                  </a:lnTo>
                  <a:lnTo>
                    <a:pt x="1494" y="246"/>
                  </a:lnTo>
                  <a:lnTo>
                    <a:pt x="1488" y="246"/>
                  </a:lnTo>
                  <a:lnTo>
                    <a:pt x="1482" y="252"/>
                  </a:lnTo>
                  <a:lnTo>
                    <a:pt x="1464" y="252"/>
                  </a:lnTo>
                  <a:lnTo>
                    <a:pt x="1452" y="240"/>
                  </a:lnTo>
                  <a:lnTo>
                    <a:pt x="1446" y="246"/>
                  </a:lnTo>
                  <a:lnTo>
                    <a:pt x="1434" y="246"/>
                  </a:lnTo>
                  <a:lnTo>
                    <a:pt x="1428" y="240"/>
                  </a:lnTo>
                  <a:lnTo>
                    <a:pt x="1416" y="240"/>
                  </a:lnTo>
                  <a:lnTo>
                    <a:pt x="1410" y="246"/>
                  </a:lnTo>
                  <a:lnTo>
                    <a:pt x="1410" y="252"/>
                  </a:lnTo>
                  <a:lnTo>
                    <a:pt x="1404" y="258"/>
                  </a:lnTo>
                  <a:lnTo>
                    <a:pt x="1380" y="258"/>
                  </a:lnTo>
                  <a:lnTo>
                    <a:pt x="1368" y="246"/>
                  </a:lnTo>
                  <a:lnTo>
                    <a:pt x="1368" y="240"/>
                  </a:lnTo>
                  <a:lnTo>
                    <a:pt x="1350" y="234"/>
                  </a:lnTo>
                  <a:lnTo>
                    <a:pt x="1344" y="228"/>
                  </a:lnTo>
                  <a:lnTo>
                    <a:pt x="1338" y="216"/>
                  </a:lnTo>
                  <a:lnTo>
                    <a:pt x="1332" y="216"/>
                  </a:lnTo>
                  <a:lnTo>
                    <a:pt x="1320" y="222"/>
                  </a:lnTo>
                  <a:lnTo>
                    <a:pt x="1314" y="228"/>
                  </a:lnTo>
                  <a:lnTo>
                    <a:pt x="1302" y="234"/>
                  </a:lnTo>
                  <a:lnTo>
                    <a:pt x="1278" y="234"/>
                  </a:lnTo>
                  <a:lnTo>
                    <a:pt x="1278" y="222"/>
                  </a:lnTo>
                  <a:lnTo>
                    <a:pt x="1272" y="222"/>
                  </a:lnTo>
                  <a:lnTo>
                    <a:pt x="1260" y="228"/>
                  </a:lnTo>
                  <a:lnTo>
                    <a:pt x="1260" y="252"/>
                  </a:lnTo>
                  <a:lnTo>
                    <a:pt x="1272" y="264"/>
                  </a:lnTo>
                  <a:lnTo>
                    <a:pt x="1272" y="270"/>
                  </a:lnTo>
                  <a:lnTo>
                    <a:pt x="1278" y="276"/>
                  </a:lnTo>
                  <a:lnTo>
                    <a:pt x="1272" y="282"/>
                  </a:lnTo>
                  <a:lnTo>
                    <a:pt x="1254" y="282"/>
                  </a:lnTo>
                  <a:lnTo>
                    <a:pt x="1230" y="270"/>
                  </a:lnTo>
                  <a:lnTo>
                    <a:pt x="1224" y="270"/>
                  </a:lnTo>
                  <a:lnTo>
                    <a:pt x="1212" y="264"/>
                  </a:lnTo>
                  <a:lnTo>
                    <a:pt x="1212" y="270"/>
                  </a:lnTo>
                  <a:lnTo>
                    <a:pt x="1206" y="276"/>
                  </a:lnTo>
                  <a:lnTo>
                    <a:pt x="1200" y="276"/>
                  </a:lnTo>
                  <a:lnTo>
                    <a:pt x="1188" y="264"/>
                  </a:lnTo>
                  <a:lnTo>
                    <a:pt x="1176" y="264"/>
                  </a:lnTo>
                  <a:lnTo>
                    <a:pt x="1158" y="282"/>
                  </a:lnTo>
                  <a:lnTo>
                    <a:pt x="1158" y="288"/>
                  </a:lnTo>
                  <a:lnTo>
                    <a:pt x="1128" y="288"/>
                  </a:lnTo>
                  <a:lnTo>
                    <a:pt x="1122" y="300"/>
                  </a:lnTo>
                  <a:lnTo>
                    <a:pt x="1104" y="300"/>
                  </a:lnTo>
                  <a:lnTo>
                    <a:pt x="1092" y="312"/>
                  </a:lnTo>
                  <a:lnTo>
                    <a:pt x="1092" y="324"/>
                  </a:lnTo>
                  <a:lnTo>
                    <a:pt x="1086" y="330"/>
                  </a:lnTo>
                  <a:lnTo>
                    <a:pt x="1050" y="330"/>
                  </a:lnTo>
                  <a:lnTo>
                    <a:pt x="1044" y="318"/>
                  </a:lnTo>
                  <a:lnTo>
                    <a:pt x="1032" y="318"/>
                  </a:lnTo>
                  <a:lnTo>
                    <a:pt x="1002" y="282"/>
                  </a:lnTo>
                  <a:lnTo>
                    <a:pt x="1002" y="252"/>
                  </a:lnTo>
                  <a:lnTo>
                    <a:pt x="978" y="228"/>
                  </a:lnTo>
                  <a:lnTo>
                    <a:pt x="972" y="216"/>
                  </a:lnTo>
                  <a:lnTo>
                    <a:pt x="972" y="210"/>
                  </a:lnTo>
                  <a:lnTo>
                    <a:pt x="978" y="198"/>
                  </a:lnTo>
                  <a:lnTo>
                    <a:pt x="978" y="192"/>
                  </a:lnTo>
                  <a:lnTo>
                    <a:pt x="984" y="180"/>
                  </a:lnTo>
                  <a:lnTo>
                    <a:pt x="996" y="138"/>
                  </a:lnTo>
                  <a:lnTo>
                    <a:pt x="1008" y="126"/>
                  </a:lnTo>
                  <a:lnTo>
                    <a:pt x="1014" y="114"/>
                  </a:lnTo>
                  <a:lnTo>
                    <a:pt x="1014" y="102"/>
                  </a:lnTo>
                  <a:lnTo>
                    <a:pt x="1008" y="102"/>
                  </a:lnTo>
                  <a:lnTo>
                    <a:pt x="1002" y="96"/>
                  </a:lnTo>
                  <a:lnTo>
                    <a:pt x="1002" y="66"/>
                  </a:lnTo>
                  <a:lnTo>
                    <a:pt x="996" y="66"/>
                  </a:lnTo>
                  <a:lnTo>
                    <a:pt x="984" y="72"/>
                  </a:lnTo>
                  <a:lnTo>
                    <a:pt x="978" y="72"/>
                  </a:lnTo>
                  <a:lnTo>
                    <a:pt x="972" y="66"/>
                  </a:lnTo>
                  <a:lnTo>
                    <a:pt x="972" y="60"/>
                  </a:lnTo>
                  <a:lnTo>
                    <a:pt x="978" y="54"/>
                  </a:lnTo>
                  <a:lnTo>
                    <a:pt x="984" y="42"/>
                  </a:lnTo>
                  <a:lnTo>
                    <a:pt x="984" y="24"/>
                  </a:lnTo>
                  <a:lnTo>
                    <a:pt x="978" y="12"/>
                  </a:lnTo>
                  <a:lnTo>
                    <a:pt x="966" y="0"/>
                  </a:lnTo>
                  <a:lnTo>
                    <a:pt x="960" y="12"/>
                  </a:lnTo>
                  <a:lnTo>
                    <a:pt x="936" y="6"/>
                  </a:lnTo>
                  <a:lnTo>
                    <a:pt x="936" y="42"/>
                  </a:lnTo>
                  <a:lnTo>
                    <a:pt x="930" y="48"/>
                  </a:lnTo>
                  <a:lnTo>
                    <a:pt x="918" y="48"/>
                  </a:lnTo>
                  <a:lnTo>
                    <a:pt x="918" y="60"/>
                  </a:lnTo>
                  <a:lnTo>
                    <a:pt x="894" y="60"/>
                  </a:lnTo>
                  <a:lnTo>
                    <a:pt x="882" y="66"/>
                  </a:lnTo>
                  <a:lnTo>
                    <a:pt x="858" y="90"/>
                  </a:lnTo>
                  <a:lnTo>
                    <a:pt x="846" y="96"/>
                  </a:lnTo>
                  <a:lnTo>
                    <a:pt x="828" y="96"/>
                  </a:lnTo>
                  <a:lnTo>
                    <a:pt x="822" y="90"/>
                  </a:lnTo>
                  <a:lnTo>
                    <a:pt x="804" y="90"/>
                  </a:lnTo>
                  <a:lnTo>
                    <a:pt x="798" y="96"/>
                  </a:lnTo>
                  <a:lnTo>
                    <a:pt x="798" y="108"/>
                  </a:lnTo>
                  <a:lnTo>
                    <a:pt x="792" y="120"/>
                  </a:lnTo>
                  <a:lnTo>
                    <a:pt x="792" y="138"/>
                  </a:lnTo>
                  <a:lnTo>
                    <a:pt x="786" y="144"/>
                  </a:lnTo>
                  <a:lnTo>
                    <a:pt x="774" y="138"/>
                  </a:lnTo>
                  <a:lnTo>
                    <a:pt x="762" y="126"/>
                  </a:lnTo>
                  <a:lnTo>
                    <a:pt x="756" y="114"/>
                  </a:lnTo>
                  <a:lnTo>
                    <a:pt x="750" y="108"/>
                  </a:lnTo>
                  <a:lnTo>
                    <a:pt x="738" y="108"/>
                  </a:lnTo>
                  <a:lnTo>
                    <a:pt x="732" y="114"/>
                  </a:lnTo>
                  <a:lnTo>
                    <a:pt x="720" y="108"/>
                  </a:lnTo>
                  <a:lnTo>
                    <a:pt x="708" y="114"/>
                  </a:lnTo>
                  <a:lnTo>
                    <a:pt x="696" y="114"/>
                  </a:lnTo>
                  <a:lnTo>
                    <a:pt x="696" y="96"/>
                  </a:lnTo>
                  <a:lnTo>
                    <a:pt x="690" y="90"/>
                  </a:lnTo>
                  <a:lnTo>
                    <a:pt x="648" y="90"/>
                  </a:lnTo>
                  <a:lnTo>
                    <a:pt x="648" y="84"/>
                  </a:lnTo>
                  <a:lnTo>
                    <a:pt x="642" y="78"/>
                  </a:lnTo>
                  <a:lnTo>
                    <a:pt x="642" y="108"/>
                  </a:lnTo>
                  <a:lnTo>
                    <a:pt x="660" y="126"/>
                  </a:lnTo>
                  <a:lnTo>
                    <a:pt x="672" y="132"/>
                  </a:lnTo>
                  <a:lnTo>
                    <a:pt x="678" y="138"/>
                  </a:lnTo>
                  <a:lnTo>
                    <a:pt x="678" y="168"/>
                  </a:lnTo>
                  <a:lnTo>
                    <a:pt x="672" y="174"/>
                  </a:lnTo>
                  <a:lnTo>
                    <a:pt x="684" y="186"/>
                  </a:lnTo>
                  <a:lnTo>
                    <a:pt x="690" y="198"/>
                  </a:lnTo>
                  <a:lnTo>
                    <a:pt x="690" y="228"/>
                  </a:lnTo>
                  <a:lnTo>
                    <a:pt x="738" y="234"/>
                  </a:lnTo>
                  <a:lnTo>
                    <a:pt x="744" y="240"/>
                  </a:lnTo>
                  <a:lnTo>
                    <a:pt x="744" y="246"/>
                  </a:lnTo>
                  <a:lnTo>
                    <a:pt x="738" y="258"/>
                  </a:lnTo>
                  <a:lnTo>
                    <a:pt x="732" y="264"/>
                  </a:lnTo>
                  <a:lnTo>
                    <a:pt x="690" y="264"/>
                  </a:lnTo>
                  <a:lnTo>
                    <a:pt x="690" y="294"/>
                  </a:lnTo>
                  <a:lnTo>
                    <a:pt x="684" y="306"/>
                  </a:lnTo>
                  <a:lnTo>
                    <a:pt x="648" y="324"/>
                  </a:lnTo>
                  <a:lnTo>
                    <a:pt x="642" y="330"/>
                  </a:lnTo>
                  <a:lnTo>
                    <a:pt x="624" y="330"/>
                  </a:lnTo>
                  <a:lnTo>
                    <a:pt x="612" y="342"/>
                  </a:lnTo>
                  <a:lnTo>
                    <a:pt x="600" y="366"/>
                  </a:lnTo>
                  <a:lnTo>
                    <a:pt x="588" y="378"/>
                  </a:lnTo>
                  <a:lnTo>
                    <a:pt x="582" y="378"/>
                  </a:lnTo>
                  <a:lnTo>
                    <a:pt x="582" y="354"/>
                  </a:lnTo>
                  <a:lnTo>
                    <a:pt x="576" y="348"/>
                  </a:lnTo>
                  <a:lnTo>
                    <a:pt x="570" y="354"/>
                  </a:lnTo>
                  <a:lnTo>
                    <a:pt x="558" y="360"/>
                  </a:lnTo>
                  <a:lnTo>
                    <a:pt x="552" y="366"/>
                  </a:lnTo>
                  <a:lnTo>
                    <a:pt x="540" y="372"/>
                  </a:lnTo>
                  <a:lnTo>
                    <a:pt x="534" y="372"/>
                  </a:lnTo>
                  <a:lnTo>
                    <a:pt x="522" y="366"/>
                  </a:lnTo>
                  <a:lnTo>
                    <a:pt x="516" y="366"/>
                  </a:lnTo>
                  <a:lnTo>
                    <a:pt x="504" y="354"/>
                  </a:lnTo>
                  <a:lnTo>
                    <a:pt x="504" y="348"/>
                  </a:lnTo>
                  <a:lnTo>
                    <a:pt x="498" y="336"/>
                  </a:lnTo>
                  <a:lnTo>
                    <a:pt x="492" y="330"/>
                  </a:lnTo>
                  <a:lnTo>
                    <a:pt x="468" y="330"/>
                  </a:lnTo>
                  <a:lnTo>
                    <a:pt x="468" y="300"/>
                  </a:lnTo>
                  <a:lnTo>
                    <a:pt x="462" y="288"/>
                  </a:lnTo>
                  <a:lnTo>
                    <a:pt x="462" y="276"/>
                  </a:lnTo>
                  <a:lnTo>
                    <a:pt x="456" y="270"/>
                  </a:lnTo>
                  <a:lnTo>
                    <a:pt x="456" y="258"/>
                  </a:lnTo>
                  <a:lnTo>
                    <a:pt x="450" y="258"/>
                  </a:lnTo>
                  <a:lnTo>
                    <a:pt x="420" y="288"/>
                  </a:lnTo>
                  <a:lnTo>
                    <a:pt x="396" y="264"/>
                  </a:lnTo>
                  <a:lnTo>
                    <a:pt x="390" y="264"/>
                  </a:lnTo>
                  <a:lnTo>
                    <a:pt x="384" y="270"/>
                  </a:lnTo>
                  <a:lnTo>
                    <a:pt x="384" y="288"/>
                  </a:lnTo>
                  <a:lnTo>
                    <a:pt x="318" y="294"/>
                  </a:lnTo>
                  <a:lnTo>
                    <a:pt x="306" y="282"/>
                  </a:lnTo>
                  <a:lnTo>
                    <a:pt x="288" y="282"/>
                  </a:lnTo>
                  <a:lnTo>
                    <a:pt x="282" y="288"/>
                  </a:lnTo>
                  <a:lnTo>
                    <a:pt x="276" y="300"/>
                  </a:lnTo>
                  <a:lnTo>
                    <a:pt x="276" y="312"/>
                  </a:lnTo>
                  <a:lnTo>
                    <a:pt x="282" y="324"/>
                  </a:lnTo>
                  <a:lnTo>
                    <a:pt x="282" y="336"/>
                  </a:lnTo>
                  <a:lnTo>
                    <a:pt x="306" y="348"/>
                  </a:lnTo>
                  <a:lnTo>
                    <a:pt x="318" y="342"/>
                  </a:lnTo>
                  <a:lnTo>
                    <a:pt x="330" y="354"/>
                  </a:lnTo>
                  <a:lnTo>
                    <a:pt x="330" y="360"/>
                  </a:lnTo>
                  <a:lnTo>
                    <a:pt x="336" y="366"/>
                  </a:lnTo>
                  <a:lnTo>
                    <a:pt x="336" y="372"/>
                  </a:lnTo>
                  <a:lnTo>
                    <a:pt x="330" y="378"/>
                  </a:lnTo>
                  <a:lnTo>
                    <a:pt x="300" y="378"/>
                  </a:lnTo>
                  <a:lnTo>
                    <a:pt x="294" y="372"/>
                  </a:lnTo>
                  <a:lnTo>
                    <a:pt x="264" y="378"/>
                  </a:lnTo>
                  <a:lnTo>
                    <a:pt x="258" y="444"/>
                  </a:lnTo>
                  <a:lnTo>
                    <a:pt x="264" y="444"/>
                  </a:lnTo>
                  <a:lnTo>
                    <a:pt x="276" y="456"/>
                  </a:lnTo>
                  <a:lnTo>
                    <a:pt x="288" y="462"/>
                  </a:lnTo>
                  <a:lnTo>
                    <a:pt x="294" y="468"/>
                  </a:lnTo>
                  <a:lnTo>
                    <a:pt x="294" y="492"/>
                  </a:lnTo>
                  <a:lnTo>
                    <a:pt x="300" y="498"/>
                  </a:lnTo>
                  <a:lnTo>
                    <a:pt x="300" y="504"/>
                  </a:lnTo>
                  <a:lnTo>
                    <a:pt x="312" y="516"/>
                  </a:lnTo>
                  <a:lnTo>
                    <a:pt x="318" y="528"/>
                  </a:lnTo>
                  <a:lnTo>
                    <a:pt x="318" y="540"/>
                  </a:lnTo>
                  <a:lnTo>
                    <a:pt x="312" y="552"/>
                  </a:lnTo>
                  <a:lnTo>
                    <a:pt x="300" y="564"/>
                  </a:lnTo>
                  <a:lnTo>
                    <a:pt x="306" y="612"/>
                  </a:lnTo>
                  <a:lnTo>
                    <a:pt x="288" y="660"/>
                  </a:lnTo>
                  <a:lnTo>
                    <a:pt x="282" y="732"/>
                  </a:lnTo>
                  <a:lnTo>
                    <a:pt x="282" y="762"/>
                  </a:lnTo>
                  <a:lnTo>
                    <a:pt x="276" y="774"/>
                  </a:lnTo>
                  <a:lnTo>
                    <a:pt x="270" y="780"/>
                  </a:lnTo>
                  <a:lnTo>
                    <a:pt x="252" y="780"/>
                  </a:lnTo>
                  <a:lnTo>
                    <a:pt x="252" y="774"/>
                  </a:lnTo>
                  <a:lnTo>
                    <a:pt x="240" y="762"/>
                  </a:lnTo>
                  <a:lnTo>
                    <a:pt x="222" y="762"/>
                  </a:lnTo>
                  <a:lnTo>
                    <a:pt x="216" y="768"/>
                  </a:lnTo>
                  <a:lnTo>
                    <a:pt x="210" y="780"/>
                  </a:lnTo>
                  <a:lnTo>
                    <a:pt x="204" y="786"/>
                  </a:lnTo>
                  <a:lnTo>
                    <a:pt x="174" y="780"/>
                  </a:lnTo>
                  <a:lnTo>
                    <a:pt x="168" y="792"/>
                  </a:lnTo>
                  <a:lnTo>
                    <a:pt x="138" y="792"/>
                  </a:lnTo>
                  <a:lnTo>
                    <a:pt x="126" y="798"/>
                  </a:lnTo>
                  <a:lnTo>
                    <a:pt x="120" y="804"/>
                  </a:lnTo>
                  <a:lnTo>
                    <a:pt x="108" y="810"/>
                  </a:lnTo>
                  <a:lnTo>
                    <a:pt x="96" y="822"/>
                  </a:lnTo>
                  <a:lnTo>
                    <a:pt x="96" y="828"/>
                  </a:lnTo>
                  <a:lnTo>
                    <a:pt x="90" y="834"/>
                  </a:lnTo>
                  <a:lnTo>
                    <a:pt x="90" y="840"/>
                  </a:lnTo>
                  <a:lnTo>
                    <a:pt x="66" y="840"/>
                  </a:lnTo>
                  <a:lnTo>
                    <a:pt x="66" y="894"/>
                  </a:lnTo>
                  <a:lnTo>
                    <a:pt x="48" y="912"/>
                  </a:lnTo>
                  <a:lnTo>
                    <a:pt x="48" y="924"/>
                  </a:lnTo>
                  <a:lnTo>
                    <a:pt x="54" y="930"/>
                  </a:lnTo>
                  <a:lnTo>
                    <a:pt x="54" y="948"/>
                  </a:lnTo>
                  <a:lnTo>
                    <a:pt x="60" y="954"/>
                  </a:lnTo>
                  <a:lnTo>
                    <a:pt x="54" y="954"/>
                  </a:lnTo>
                  <a:lnTo>
                    <a:pt x="48" y="948"/>
                  </a:lnTo>
                  <a:lnTo>
                    <a:pt x="18" y="978"/>
                  </a:lnTo>
                  <a:lnTo>
                    <a:pt x="12" y="990"/>
                  </a:lnTo>
                  <a:lnTo>
                    <a:pt x="12" y="1014"/>
                  </a:lnTo>
                  <a:lnTo>
                    <a:pt x="18" y="1020"/>
                  </a:lnTo>
                  <a:lnTo>
                    <a:pt x="6" y="1026"/>
                  </a:lnTo>
                  <a:lnTo>
                    <a:pt x="0" y="1032"/>
                  </a:lnTo>
                  <a:lnTo>
                    <a:pt x="0" y="1044"/>
                  </a:lnTo>
                  <a:lnTo>
                    <a:pt x="6" y="1050"/>
                  </a:lnTo>
                  <a:lnTo>
                    <a:pt x="18" y="1056"/>
                  </a:lnTo>
                  <a:lnTo>
                    <a:pt x="24" y="1080"/>
                  </a:lnTo>
                  <a:lnTo>
                    <a:pt x="24" y="1086"/>
                  </a:lnTo>
                  <a:lnTo>
                    <a:pt x="30" y="1092"/>
                  </a:lnTo>
                  <a:lnTo>
                    <a:pt x="42" y="1116"/>
                  </a:lnTo>
                  <a:lnTo>
                    <a:pt x="54" y="1128"/>
                  </a:lnTo>
                  <a:lnTo>
                    <a:pt x="66" y="1134"/>
                  </a:lnTo>
                  <a:lnTo>
                    <a:pt x="90" y="1158"/>
                  </a:lnTo>
                  <a:lnTo>
                    <a:pt x="84" y="1164"/>
                  </a:lnTo>
                  <a:lnTo>
                    <a:pt x="78" y="1176"/>
                  </a:lnTo>
                  <a:lnTo>
                    <a:pt x="66" y="1182"/>
                  </a:lnTo>
                  <a:lnTo>
                    <a:pt x="60" y="1188"/>
                  </a:lnTo>
                  <a:lnTo>
                    <a:pt x="102" y="1188"/>
                  </a:lnTo>
                  <a:lnTo>
                    <a:pt x="114" y="1194"/>
                  </a:lnTo>
                  <a:lnTo>
                    <a:pt x="120" y="1194"/>
                  </a:lnTo>
                  <a:lnTo>
                    <a:pt x="126" y="1200"/>
                  </a:lnTo>
                  <a:lnTo>
                    <a:pt x="126" y="1212"/>
                  </a:lnTo>
                  <a:lnTo>
                    <a:pt x="132" y="1224"/>
                  </a:lnTo>
                  <a:lnTo>
                    <a:pt x="138" y="1230"/>
                  </a:lnTo>
                  <a:lnTo>
                    <a:pt x="138" y="1236"/>
                  </a:lnTo>
                  <a:lnTo>
                    <a:pt x="198" y="1230"/>
                  </a:lnTo>
                  <a:lnTo>
                    <a:pt x="252" y="1182"/>
                  </a:lnTo>
                  <a:lnTo>
                    <a:pt x="252" y="1194"/>
                  </a:lnTo>
                  <a:lnTo>
                    <a:pt x="258" y="1206"/>
                  </a:lnTo>
                  <a:lnTo>
                    <a:pt x="258" y="1224"/>
                  </a:lnTo>
                  <a:lnTo>
                    <a:pt x="252" y="1230"/>
                  </a:lnTo>
                  <a:lnTo>
                    <a:pt x="252" y="1242"/>
                  </a:lnTo>
                  <a:lnTo>
                    <a:pt x="246" y="1254"/>
                  </a:lnTo>
                  <a:lnTo>
                    <a:pt x="246" y="1266"/>
                  </a:lnTo>
                  <a:lnTo>
                    <a:pt x="252" y="1284"/>
                  </a:lnTo>
                  <a:lnTo>
                    <a:pt x="252" y="1314"/>
                  </a:lnTo>
                  <a:lnTo>
                    <a:pt x="264" y="1308"/>
                  </a:lnTo>
                  <a:lnTo>
                    <a:pt x="264" y="1314"/>
                  </a:lnTo>
                  <a:lnTo>
                    <a:pt x="270" y="1320"/>
                  </a:lnTo>
                  <a:lnTo>
                    <a:pt x="282" y="1320"/>
                  </a:lnTo>
                  <a:lnTo>
                    <a:pt x="282" y="1314"/>
                  </a:lnTo>
                  <a:lnTo>
                    <a:pt x="288" y="1314"/>
                  </a:lnTo>
                  <a:lnTo>
                    <a:pt x="294" y="1308"/>
                  </a:lnTo>
                  <a:lnTo>
                    <a:pt x="324" y="1308"/>
                  </a:lnTo>
                  <a:lnTo>
                    <a:pt x="336" y="1314"/>
                  </a:lnTo>
                  <a:lnTo>
                    <a:pt x="366" y="1314"/>
                  </a:lnTo>
                  <a:lnTo>
                    <a:pt x="372" y="1320"/>
                  </a:lnTo>
                  <a:lnTo>
                    <a:pt x="372" y="1326"/>
                  </a:lnTo>
                  <a:lnTo>
                    <a:pt x="390" y="1326"/>
                  </a:lnTo>
                  <a:lnTo>
                    <a:pt x="414" y="1314"/>
                  </a:lnTo>
                  <a:lnTo>
                    <a:pt x="420" y="1308"/>
                  </a:lnTo>
                  <a:lnTo>
                    <a:pt x="432" y="1290"/>
                  </a:lnTo>
                  <a:lnTo>
                    <a:pt x="468" y="1290"/>
                  </a:lnTo>
                  <a:lnTo>
                    <a:pt x="474" y="1260"/>
                  </a:lnTo>
                  <a:lnTo>
                    <a:pt x="510" y="1260"/>
                  </a:lnTo>
                  <a:lnTo>
                    <a:pt x="510" y="1254"/>
                  </a:lnTo>
                  <a:lnTo>
                    <a:pt x="516" y="1248"/>
                  </a:lnTo>
                  <a:lnTo>
                    <a:pt x="522" y="1236"/>
                  </a:lnTo>
                  <a:lnTo>
                    <a:pt x="528" y="1230"/>
                  </a:lnTo>
                  <a:lnTo>
                    <a:pt x="540" y="1224"/>
                  </a:lnTo>
                  <a:lnTo>
                    <a:pt x="576" y="1224"/>
                  </a:lnTo>
                  <a:lnTo>
                    <a:pt x="588" y="1212"/>
                  </a:lnTo>
                  <a:lnTo>
                    <a:pt x="600" y="1224"/>
                  </a:lnTo>
                  <a:lnTo>
                    <a:pt x="606" y="1224"/>
                  </a:lnTo>
                  <a:lnTo>
                    <a:pt x="606" y="1218"/>
                  </a:lnTo>
                  <a:lnTo>
                    <a:pt x="618" y="1212"/>
                  </a:lnTo>
                  <a:lnTo>
                    <a:pt x="630" y="1212"/>
                  </a:lnTo>
                  <a:lnTo>
                    <a:pt x="630" y="1242"/>
                  </a:lnTo>
                  <a:lnTo>
                    <a:pt x="624" y="1248"/>
                  </a:lnTo>
                  <a:lnTo>
                    <a:pt x="624" y="1254"/>
                  </a:lnTo>
                  <a:lnTo>
                    <a:pt x="618" y="1260"/>
                  </a:lnTo>
                  <a:lnTo>
                    <a:pt x="618" y="1290"/>
                  </a:lnTo>
                  <a:lnTo>
                    <a:pt x="624" y="1296"/>
                  </a:lnTo>
                  <a:lnTo>
                    <a:pt x="630" y="1308"/>
                  </a:lnTo>
                  <a:lnTo>
                    <a:pt x="630" y="1326"/>
                  </a:lnTo>
                  <a:lnTo>
                    <a:pt x="624" y="1332"/>
                  </a:lnTo>
                  <a:lnTo>
                    <a:pt x="624" y="1344"/>
                  </a:lnTo>
                  <a:lnTo>
                    <a:pt x="636" y="1356"/>
                  </a:lnTo>
                  <a:lnTo>
                    <a:pt x="648" y="1362"/>
                  </a:lnTo>
                  <a:lnTo>
                    <a:pt x="654" y="1368"/>
                  </a:lnTo>
                  <a:lnTo>
                    <a:pt x="660" y="1398"/>
                  </a:lnTo>
                  <a:lnTo>
                    <a:pt x="684" y="1398"/>
                  </a:lnTo>
                  <a:lnTo>
                    <a:pt x="690" y="1404"/>
                  </a:lnTo>
                  <a:lnTo>
                    <a:pt x="690" y="1410"/>
                  </a:lnTo>
                  <a:lnTo>
                    <a:pt x="696" y="1422"/>
                  </a:lnTo>
                  <a:lnTo>
                    <a:pt x="696" y="1428"/>
                  </a:lnTo>
                  <a:lnTo>
                    <a:pt x="702" y="1434"/>
                  </a:lnTo>
                  <a:lnTo>
                    <a:pt x="714" y="1440"/>
                  </a:lnTo>
                  <a:lnTo>
                    <a:pt x="744" y="1440"/>
                  </a:lnTo>
                  <a:lnTo>
                    <a:pt x="750" y="1434"/>
                  </a:lnTo>
                  <a:lnTo>
                    <a:pt x="756" y="1446"/>
                  </a:lnTo>
                  <a:lnTo>
                    <a:pt x="768" y="1452"/>
                  </a:lnTo>
                  <a:lnTo>
                    <a:pt x="780" y="1452"/>
                  </a:lnTo>
                  <a:lnTo>
                    <a:pt x="786" y="1446"/>
                  </a:lnTo>
                  <a:lnTo>
                    <a:pt x="798" y="1446"/>
                  </a:lnTo>
                  <a:lnTo>
                    <a:pt x="798" y="1452"/>
                  </a:lnTo>
                  <a:lnTo>
                    <a:pt x="804" y="1464"/>
                  </a:lnTo>
                  <a:lnTo>
                    <a:pt x="816" y="1470"/>
                  </a:lnTo>
                  <a:lnTo>
                    <a:pt x="828" y="1482"/>
                  </a:lnTo>
                  <a:lnTo>
                    <a:pt x="840" y="1488"/>
                  </a:lnTo>
                  <a:lnTo>
                    <a:pt x="864" y="1488"/>
                  </a:lnTo>
                  <a:lnTo>
                    <a:pt x="864" y="1494"/>
                  </a:lnTo>
                  <a:lnTo>
                    <a:pt x="876" y="1506"/>
                  </a:lnTo>
                  <a:lnTo>
                    <a:pt x="888" y="1512"/>
                  </a:lnTo>
                  <a:lnTo>
                    <a:pt x="894" y="1518"/>
                  </a:lnTo>
                  <a:lnTo>
                    <a:pt x="954" y="1518"/>
                  </a:lnTo>
                  <a:lnTo>
                    <a:pt x="978" y="1530"/>
                  </a:lnTo>
                  <a:lnTo>
                    <a:pt x="984" y="1542"/>
                  </a:lnTo>
                  <a:lnTo>
                    <a:pt x="990" y="1548"/>
                  </a:lnTo>
                  <a:lnTo>
                    <a:pt x="990" y="1578"/>
                  </a:lnTo>
                  <a:lnTo>
                    <a:pt x="996" y="1590"/>
                  </a:lnTo>
                  <a:lnTo>
                    <a:pt x="1002" y="1596"/>
                  </a:lnTo>
                  <a:lnTo>
                    <a:pt x="1008" y="1608"/>
                  </a:lnTo>
                  <a:lnTo>
                    <a:pt x="1008" y="1638"/>
                  </a:lnTo>
                  <a:lnTo>
                    <a:pt x="990" y="1638"/>
                  </a:lnTo>
                  <a:lnTo>
                    <a:pt x="990" y="1644"/>
                  </a:lnTo>
                  <a:lnTo>
                    <a:pt x="996" y="1650"/>
                  </a:lnTo>
                  <a:lnTo>
                    <a:pt x="1002" y="1662"/>
                  </a:lnTo>
                  <a:lnTo>
                    <a:pt x="1014" y="1668"/>
                  </a:lnTo>
                  <a:lnTo>
                    <a:pt x="1020" y="1674"/>
                  </a:lnTo>
                  <a:lnTo>
                    <a:pt x="1014" y="1686"/>
                  </a:lnTo>
                  <a:lnTo>
                    <a:pt x="1014" y="1728"/>
                  </a:lnTo>
                  <a:lnTo>
                    <a:pt x="1020" y="1734"/>
                  </a:lnTo>
                  <a:lnTo>
                    <a:pt x="1050" y="1740"/>
                  </a:lnTo>
                  <a:lnTo>
                    <a:pt x="1098" y="1746"/>
                  </a:lnTo>
                  <a:lnTo>
                    <a:pt x="1158" y="1746"/>
                  </a:lnTo>
                  <a:lnTo>
                    <a:pt x="1158" y="1752"/>
                  </a:lnTo>
                  <a:lnTo>
                    <a:pt x="1152" y="1758"/>
                  </a:lnTo>
                  <a:lnTo>
                    <a:pt x="1152" y="1770"/>
                  </a:lnTo>
                  <a:lnTo>
                    <a:pt x="1146" y="1788"/>
                  </a:lnTo>
                  <a:lnTo>
                    <a:pt x="1146" y="1800"/>
                  </a:lnTo>
                  <a:lnTo>
                    <a:pt x="1152" y="1812"/>
                  </a:lnTo>
                  <a:lnTo>
                    <a:pt x="1164" y="1818"/>
                  </a:lnTo>
                  <a:lnTo>
                    <a:pt x="1170" y="1824"/>
                  </a:lnTo>
                  <a:lnTo>
                    <a:pt x="1194" y="1836"/>
                  </a:lnTo>
                  <a:lnTo>
                    <a:pt x="1206" y="1848"/>
                  </a:lnTo>
                  <a:lnTo>
                    <a:pt x="1212" y="1860"/>
                  </a:lnTo>
                  <a:lnTo>
                    <a:pt x="1224" y="1896"/>
                  </a:lnTo>
                  <a:lnTo>
                    <a:pt x="1224" y="1908"/>
                  </a:lnTo>
                  <a:lnTo>
                    <a:pt x="1218" y="1920"/>
                  </a:lnTo>
                  <a:lnTo>
                    <a:pt x="1218" y="1944"/>
                  </a:lnTo>
                  <a:lnTo>
                    <a:pt x="1212" y="1950"/>
                  </a:lnTo>
                  <a:lnTo>
                    <a:pt x="1212" y="1956"/>
                  </a:lnTo>
                  <a:lnTo>
                    <a:pt x="1218" y="1968"/>
                  </a:lnTo>
                  <a:lnTo>
                    <a:pt x="1212" y="1980"/>
                  </a:lnTo>
                  <a:lnTo>
                    <a:pt x="1206" y="1986"/>
                  </a:lnTo>
                  <a:lnTo>
                    <a:pt x="1200" y="1998"/>
                  </a:lnTo>
                  <a:lnTo>
                    <a:pt x="1200" y="2022"/>
                  </a:lnTo>
                  <a:lnTo>
                    <a:pt x="1206" y="2028"/>
                  </a:lnTo>
                  <a:lnTo>
                    <a:pt x="1218" y="2034"/>
                  </a:lnTo>
                  <a:lnTo>
                    <a:pt x="1212" y="2040"/>
                  </a:lnTo>
                  <a:lnTo>
                    <a:pt x="1200" y="2046"/>
                  </a:lnTo>
                  <a:lnTo>
                    <a:pt x="1194" y="2052"/>
                  </a:lnTo>
                  <a:lnTo>
                    <a:pt x="1194" y="2064"/>
                  </a:lnTo>
                  <a:lnTo>
                    <a:pt x="1200" y="2070"/>
                  </a:lnTo>
                  <a:lnTo>
                    <a:pt x="1212" y="2076"/>
                  </a:lnTo>
                  <a:lnTo>
                    <a:pt x="1212" y="2112"/>
                  </a:lnTo>
                  <a:lnTo>
                    <a:pt x="1224" y="2112"/>
                  </a:lnTo>
                  <a:lnTo>
                    <a:pt x="1224" y="2130"/>
                  </a:lnTo>
                  <a:lnTo>
                    <a:pt x="1218" y="2142"/>
                  </a:lnTo>
                  <a:lnTo>
                    <a:pt x="1218" y="2184"/>
                  </a:lnTo>
                  <a:lnTo>
                    <a:pt x="1224" y="2196"/>
                  </a:lnTo>
                  <a:lnTo>
                    <a:pt x="1230" y="2202"/>
                  </a:lnTo>
                  <a:lnTo>
                    <a:pt x="1266" y="2214"/>
                  </a:lnTo>
                  <a:lnTo>
                    <a:pt x="1308" y="2220"/>
                  </a:lnTo>
                  <a:lnTo>
                    <a:pt x="1380" y="2220"/>
                  </a:lnTo>
                  <a:lnTo>
                    <a:pt x="1392" y="2226"/>
                  </a:lnTo>
                  <a:lnTo>
                    <a:pt x="1398" y="2232"/>
                  </a:lnTo>
                  <a:lnTo>
                    <a:pt x="1398" y="2256"/>
                  </a:lnTo>
                  <a:lnTo>
                    <a:pt x="1404" y="2274"/>
                  </a:lnTo>
                  <a:lnTo>
                    <a:pt x="1404" y="2298"/>
                  </a:lnTo>
                  <a:lnTo>
                    <a:pt x="1410" y="2316"/>
                  </a:lnTo>
                  <a:lnTo>
                    <a:pt x="1410" y="2334"/>
                  </a:lnTo>
                  <a:lnTo>
                    <a:pt x="1422" y="2358"/>
                  </a:lnTo>
                  <a:lnTo>
                    <a:pt x="1434" y="2364"/>
                  </a:lnTo>
                  <a:lnTo>
                    <a:pt x="1446" y="2364"/>
                  </a:lnTo>
                  <a:lnTo>
                    <a:pt x="1464" y="2346"/>
                  </a:lnTo>
                  <a:lnTo>
                    <a:pt x="1476" y="2346"/>
                  </a:lnTo>
                  <a:lnTo>
                    <a:pt x="1488" y="2352"/>
                  </a:lnTo>
                  <a:lnTo>
                    <a:pt x="1500" y="2364"/>
                  </a:lnTo>
                  <a:lnTo>
                    <a:pt x="1506" y="2376"/>
                  </a:lnTo>
                  <a:lnTo>
                    <a:pt x="1506" y="2394"/>
                  </a:lnTo>
                  <a:lnTo>
                    <a:pt x="1500" y="2412"/>
                  </a:lnTo>
                  <a:lnTo>
                    <a:pt x="1500" y="2442"/>
                  </a:lnTo>
                  <a:lnTo>
                    <a:pt x="1494" y="2448"/>
                  </a:lnTo>
                  <a:lnTo>
                    <a:pt x="1494" y="2454"/>
                  </a:lnTo>
                  <a:lnTo>
                    <a:pt x="1488" y="2466"/>
                  </a:lnTo>
                  <a:lnTo>
                    <a:pt x="1488" y="2478"/>
                  </a:lnTo>
                  <a:lnTo>
                    <a:pt x="1494" y="2496"/>
                  </a:lnTo>
                  <a:lnTo>
                    <a:pt x="1506" y="2490"/>
                  </a:lnTo>
                  <a:lnTo>
                    <a:pt x="1512" y="2484"/>
                  </a:lnTo>
                  <a:lnTo>
                    <a:pt x="1530" y="2484"/>
                  </a:lnTo>
                  <a:lnTo>
                    <a:pt x="1536" y="2490"/>
                  </a:lnTo>
                  <a:lnTo>
                    <a:pt x="1548" y="2514"/>
                  </a:lnTo>
                  <a:lnTo>
                    <a:pt x="1548" y="2526"/>
                  </a:lnTo>
                  <a:lnTo>
                    <a:pt x="1554" y="2526"/>
                  </a:lnTo>
                  <a:lnTo>
                    <a:pt x="1560" y="2532"/>
                  </a:lnTo>
                  <a:lnTo>
                    <a:pt x="1560" y="2562"/>
                  </a:lnTo>
                  <a:lnTo>
                    <a:pt x="1566" y="2580"/>
                  </a:lnTo>
                  <a:lnTo>
                    <a:pt x="1566" y="2616"/>
                  </a:lnTo>
                  <a:lnTo>
                    <a:pt x="1512" y="2634"/>
                  </a:lnTo>
                  <a:lnTo>
                    <a:pt x="1506" y="2640"/>
                  </a:lnTo>
                  <a:lnTo>
                    <a:pt x="1500" y="2652"/>
                  </a:lnTo>
                  <a:lnTo>
                    <a:pt x="1500" y="2670"/>
                  </a:lnTo>
                  <a:lnTo>
                    <a:pt x="1464" y="2670"/>
                  </a:lnTo>
                  <a:lnTo>
                    <a:pt x="1464" y="2688"/>
                  </a:lnTo>
                  <a:lnTo>
                    <a:pt x="1458" y="2694"/>
                  </a:lnTo>
                  <a:lnTo>
                    <a:pt x="1452" y="2718"/>
                  </a:lnTo>
                  <a:lnTo>
                    <a:pt x="1428" y="2724"/>
                  </a:lnTo>
                  <a:lnTo>
                    <a:pt x="1428" y="2736"/>
                  </a:lnTo>
                  <a:lnTo>
                    <a:pt x="1422" y="2748"/>
                  </a:lnTo>
                  <a:lnTo>
                    <a:pt x="1422" y="2760"/>
                  </a:lnTo>
                  <a:lnTo>
                    <a:pt x="1404" y="2778"/>
                  </a:lnTo>
                  <a:lnTo>
                    <a:pt x="1392" y="2778"/>
                  </a:lnTo>
                  <a:lnTo>
                    <a:pt x="1392" y="2802"/>
                  </a:lnTo>
                  <a:lnTo>
                    <a:pt x="1386" y="2808"/>
                  </a:lnTo>
                  <a:lnTo>
                    <a:pt x="1380" y="2820"/>
                  </a:lnTo>
                  <a:lnTo>
                    <a:pt x="1374" y="2826"/>
                  </a:lnTo>
                  <a:lnTo>
                    <a:pt x="1356" y="2826"/>
                  </a:lnTo>
                  <a:lnTo>
                    <a:pt x="1350" y="2832"/>
                  </a:lnTo>
                  <a:lnTo>
                    <a:pt x="1350" y="2844"/>
                  </a:lnTo>
                  <a:lnTo>
                    <a:pt x="1344" y="2856"/>
                  </a:lnTo>
                  <a:lnTo>
                    <a:pt x="1344" y="2868"/>
                  </a:lnTo>
                  <a:lnTo>
                    <a:pt x="1368" y="2868"/>
                  </a:lnTo>
                  <a:lnTo>
                    <a:pt x="1374" y="2862"/>
                  </a:lnTo>
                  <a:lnTo>
                    <a:pt x="1386" y="2856"/>
                  </a:lnTo>
                  <a:lnTo>
                    <a:pt x="1398" y="2856"/>
                  </a:lnTo>
                  <a:lnTo>
                    <a:pt x="1404" y="2862"/>
                  </a:lnTo>
                  <a:lnTo>
                    <a:pt x="1428" y="2874"/>
                  </a:lnTo>
                  <a:lnTo>
                    <a:pt x="1434" y="2886"/>
                  </a:lnTo>
                  <a:lnTo>
                    <a:pt x="1446" y="2892"/>
                  </a:lnTo>
                  <a:lnTo>
                    <a:pt x="1452" y="2898"/>
                  </a:lnTo>
                  <a:lnTo>
                    <a:pt x="1458" y="2910"/>
                  </a:lnTo>
                  <a:lnTo>
                    <a:pt x="1470" y="2922"/>
                  </a:lnTo>
                  <a:lnTo>
                    <a:pt x="1470" y="2934"/>
                  </a:lnTo>
                  <a:lnTo>
                    <a:pt x="1482" y="2934"/>
                  </a:lnTo>
                  <a:lnTo>
                    <a:pt x="1482" y="2928"/>
                  </a:lnTo>
                  <a:lnTo>
                    <a:pt x="1494" y="2916"/>
                  </a:lnTo>
                  <a:lnTo>
                    <a:pt x="1500" y="2916"/>
                  </a:lnTo>
                  <a:lnTo>
                    <a:pt x="1512" y="2922"/>
                  </a:lnTo>
                  <a:lnTo>
                    <a:pt x="1518" y="2934"/>
                  </a:lnTo>
                  <a:lnTo>
                    <a:pt x="1536" y="2952"/>
                  </a:lnTo>
                  <a:lnTo>
                    <a:pt x="1554" y="2952"/>
                  </a:lnTo>
                  <a:lnTo>
                    <a:pt x="1572" y="2970"/>
                  </a:lnTo>
                  <a:lnTo>
                    <a:pt x="1578" y="2970"/>
                  </a:lnTo>
                  <a:lnTo>
                    <a:pt x="1578" y="2982"/>
                  </a:lnTo>
                  <a:lnTo>
                    <a:pt x="1584" y="2988"/>
                  </a:lnTo>
                  <a:lnTo>
                    <a:pt x="1596" y="2994"/>
                  </a:lnTo>
                  <a:lnTo>
                    <a:pt x="1614" y="3000"/>
                  </a:lnTo>
                  <a:lnTo>
                    <a:pt x="1626" y="3000"/>
                  </a:lnTo>
                  <a:lnTo>
                    <a:pt x="1632" y="3012"/>
                  </a:lnTo>
                  <a:lnTo>
                    <a:pt x="1638" y="3018"/>
                  </a:lnTo>
                  <a:lnTo>
                    <a:pt x="1644" y="3030"/>
                  </a:lnTo>
                  <a:lnTo>
                    <a:pt x="1662" y="3048"/>
                  </a:lnTo>
                  <a:lnTo>
                    <a:pt x="1668" y="3048"/>
                  </a:lnTo>
                  <a:lnTo>
                    <a:pt x="1680" y="3054"/>
                  </a:lnTo>
                  <a:lnTo>
                    <a:pt x="1686" y="3054"/>
                  </a:lnTo>
                  <a:lnTo>
                    <a:pt x="1686" y="3066"/>
                  </a:lnTo>
                  <a:lnTo>
                    <a:pt x="1674" y="3090"/>
                  </a:lnTo>
                  <a:lnTo>
                    <a:pt x="1668" y="3096"/>
                  </a:lnTo>
                  <a:lnTo>
                    <a:pt x="1668" y="3120"/>
                  </a:lnTo>
                  <a:lnTo>
                    <a:pt x="1674" y="3120"/>
                  </a:lnTo>
                  <a:lnTo>
                    <a:pt x="1674" y="3150"/>
                  </a:lnTo>
                  <a:lnTo>
                    <a:pt x="1692" y="3150"/>
                  </a:lnTo>
                  <a:lnTo>
                    <a:pt x="1692" y="3144"/>
                  </a:lnTo>
                  <a:lnTo>
                    <a:pt x="1698" y="3132"/>
                  </a:lnTo>
                  <a:lnTo>
                    <a:pt x="1710" y="3126"/>
                  </a:lnTo>
                  <a:lnTo>
                    <a:pt x="1716" y="3114"/>
                  </a:lnTo>
                  <a:lnTo>
                    <a:pt x="1728" y="3102"/>
                  </a:lnTo>
                  <a:lnTo>
                    <a:pt x="1734" y="3090"/>
                  </a:lnTo>
                  <a:lnTo>
                    <a:pt x="1734" y="3060"/>
                  </a:lnTo>
                  <a:lnTo>
                    <a:pt x="1728" y="3054"/>
                  </a:lnTo>
                  <a:lnTo>
                    <a:pt x="1728" y="3048"/>
                  </a:lnTo>
                  <a:lnTo>
                    <a:pt x="1746" y="3018"/>
                  </a:lnTo>
                  <a:lnTo>
                    <a:pt x="1734" y="3012"/>
                  </a:lnTo>
                  <a:lnTo>
                    <a:pt x="1728" y="3000"/>
                  </a:lnTo>
                  <a:lnTo>
                    <a:pt x="1728" y="2988"/>
                  </a:lnTo>
                  <a:lnTo>
                    <a:pt x="1740" y="2976"/>
                  </a:lnTo>
                  <a:lnTo>
                    <a:pt x="1746" y="2976"/>
                  </a:lnTo>
                  <a:lnTo>
                    <a:pt x="1746" y="2952"/>
                  </a:lnTo>
                  <a:lnTo>
                    <a:pt x="1764" y="2952"/>
                  </a:lnTo>
                  <a:lnTo>
                    <a:pt x="1776" y="2940"/>
                  </a:lnTo>
                  <a:lnTo>
                    <a:pt x="1776" y="2904"/>
                  </a:lnTo>
                  <a:lnTo>
                    <a:pt x="1782" y="2898"/>
                  </a:lnTo>
                  <a:lnTo>
                    <a:pt x="1788" y="2886"/>
                  </a:lnTo>
                  <a:lnTo>
                    <a:pt x="1800" y="2874"/>
                  </a:lnTo>
                  <a:lnTo>
                    <a:pt x="1812" y="2868"/>
                  </a:lnTo>
                  <a:lnTo>
                    <a:pt x="1818" y="2862"/>
                  </a:lnTo>
                  <a:lnTo>
                    <a:pt x="1824" y="2862"/>
                  </a:lnTo>
                  <a:lnTo>
                    <a:pt x="1824" y="2898"/>
                  </a:lnTo>
                  <a:lnTo>
                    <a:pt x="1818" y="2904"/>
                  </a:lnTo>
                  <a:lnTo>
                    <a:pt x="1818" y="2910"/>
                  </a:lnTo>
                  <a:lnTo>
                    <a:pt x="1812" y="2916"/>
                  </a:lnTo>
                  <a:lnTo>
                    <a:pt x="1812" y="2934"/>
                  </a:lnTo>
                  <a:lnTo>
                    <a:pt x="1800" y="2940"/>
                  </a:lnTo>
                  <a:lnTo>
                    <a:pt x="1800" y="2952"/>
                  </a:lnTo>
                  <a:lnTo>
                    <a:pt x="1776" y="2982"/>
                  </a:lnTo>
                  <a:lnTo>
                    <a:pt x="1746" y="3006"/>
                  </a:lnTo>
                  <a:lnTo>
                    <a:pt x="1752" y="3012"/>
                  </a:lnTo>
                  <a:lnTo>
                    <a:pt x="1770" y="3012"/>
                  </a:lnTo>
                  <a:lnTo>
                    <a:pt x="1770" y="2994"/>
                  </a:lnTo>
                  <a:lnTo>
                    <a:pt x="1776" y="2988"/>
                  </a:lnTo>
                  <a:lnTo>
                    <a:pt x="1788" y="2988"/>
                  </a:lnTo>
                  <a:lnTo>
                    <a:pt x="1794" y="2982"/>
                  </a:lnTo>
                  <a:lnTo>
                    <a:pt x="1800" y="2982"/>
                  </a:lnTo>
                  <a:lnTo>
                    <a:pt x="1812" y="2964"/>
                  </a:lnTo>
                  <a:lnTo>
                    <a:pt x="1824" y="2940"/>
                  </a:lnTo>
                  <a:lnTo>
                    <a:pt x="1848" y="2880"/>
                  </a:lnTo>
                  <a:lnTo>
                    <a:pt x="1860" y="2832"/>
                  </a:lnTo>
                  <a:lnTo>
                    <a:pt x="1872" y="2808"/>
                  </a:lnTo>
                  <a:lnTo>
                    <a:pt x="1878" y="2790"/>
                  </a:lnTo>
                  <a:lnTo>
                    <a:pt x="1884" y="2778"/>
                  </a:lnTo>
                  <a:lnTo>
                    <a:pt x="1896" y="2772"/>
                  </a:lnTo>
                  <a:lnTo>
                    <a:pt x="1902" y="2760"/>
                  </a:lnTo>
                  <a:lnTo>
                    <a:pt x="1926" y="2736"/>
                  </a:lnTo>
                  <a:lnTo>
                    <a:pt x="1926" y="2724"/>
                  </a:lnTo>
                  <a:lnTo>
                    <a:pt x="1920" y="2718"/>
                  </a:lnTo>
                  <a:lnTo>
                    <a:pt x="1938" y="2706"/>
                  </a:lnTo>
                  <a:lnTo>
                    <a:pt x="1932" y="2670"/>
                  </a:lnTo>
                  <a:lnTo>
                    <a:pt x="1938" y="2646"/>
                  </a:lnTo>
                  <a:lnTo>
                    <a:pt x="1926" y="2640"/>
                  </a:lnTo>
                  <a:lnTo>
                    <a:pt x="1932" y="2634"/>
                  </a:lnTo>
                  <a:lnTo>
                    <a:pt x="1938" y="2622"/>
                  </a:lnTo>
                  <a:lnTo>
                    <a:pt x="1938" y="2610"/>
                  </a:lnTo>
                  <a:lnTo>
                    <a:pt x="1932" y="2604"/>
                  </a:lnTo>
                  <a:lnTo>
                    <a:pt x="1920" y="2598"/>
                  </a:lnTo>
                  <a:lnTo>
                    <a:pt x="1914" y="2592"/>
                  </a:lnTo>
                  <a:lnTo>
                    <a:pt x="1914" y="2556"/>
                  </a:lnTo>
                  <a:lnTo>
                    <a:pt x="1896" y="2544"/>
                  </a:lnTo>
                  <a:lnTo>
                    <a:pt x="1920" y="2544"/>
                  </a:lnTo>
                  <a:lnTo>
                    <a:pt x="1914" y="2520"/>
                  </a:lnTo>
                  <a:lnTo>
                    <a:pt x="1902" y="2508"/>
                  </a:lnTo>
                  <a:lnTo>
                    <a:pt x="1908" y="2508"/>
                  </a:lnTo>
                  <a:lnTo>
                    <a:pt x="1920" y="2502"/>
                  </a:lnTo>
                  <a:lnTo>
                    <a:pt x="1920" y="2490"/>
                  </a:lnTo>
                  <a:lnTo>
                    <a:pt x="1914" y="2490"/>
                  </a:lnTo>
                  <a:lnTo>
                    <a:pt x="1902" y="2484"/>
                  </a:lnTo>
                  <a:lnTo>
                    <a:pt x="1896" y="2478"/>
                  </a:lnTo>
                  <a:lnTo>
                    <a:pt x="1920" y="2460"/>
                  </a:lnTo>
                  <a:lnTo>
                    <a:pt x="1932" y="2472"/>
                  </a:lnTo>
                  <a:lnTo>
                    <a:pt x="1944" y="2478"/>
                  </a:lnTo>
                  <a:lnTo>
                    <a:pt x="1950" y="2478"/>
                  </a:lnTo>
                  <a:lnTo>
                    <a:pt x="1950" y="2448"/>
                  </a:lnTo>
                  <a:lnTo>
                    <a:pt x="1962" y="2424"/>
                  </a:lnTo>
                  <a:lnTo>
                    <a:pt x="1974" y="2418"/>
                  </a:lnTo>
                  <a:lnTo>
                    <a:pt x="1980" y="2418"/>
                  </a:lnTo>
                  <a:lnTo>
                    <a:pt x="2004" y="2406"/>
                  </a:lnTo>
                  <a:lnTo>
                    <a:pt x="2010" y="2394"/>
                  </a:lnTo>
                  <a:lnTo>
                    <a:pt x="2010" y="2382"/>
                  </a:lnTo>
                  <a:lnTo>
                    <a:pt x="2016" y="2376"/>
                  </a:lnTo>
                  <a:lnTo>
                    <a:pt x="2028" y="2376"/>
                  </a:lnTo>
                  <a:lnTo>
                    <a:pt x="2034" y="2370"/>
                  </a:lnTo>
                  <a:lnTo>
                    <a:pt x="2046" y="2370"/>
                  </a:lnTo>
                  <a:lnTo>
                    <a:pt x="2046" y="2358"/>
                  </a:lnTo>
                  <a:lnTo>
                    <a:pt x="2070" y="2358"/>
                  </a:lnTo>
                  <a:lnTo>
                    <a:pt x="2070" y="2340"/>
                  </a:lnTo>
                  <a:lnTo>
                    <a:pt x="2118" y="2340"/>
                  </a:lnTo>
                  <a:lnTo>
                    <a:pt x="2124" y="2358"/>
                  </a:lnTo>
                  <a:lnTo>
                    <a:pt x="2136" y="2352"/>
                  </a:lnTo>
                  <a:lnTo>
                    <a:pt x="2118" y="2334"/>
                  </a:lnTo>
                  <a:lnTo>
                    <a:pt x="2136" y="2316"/>
                  </a:lnTo>
                  <a:lnTo>
                    <a:pt x="2142" y="2316"/>
                  </a:lnTo>
                  <a:lnTo>
                    <a:pt x="2154" y="2310"/>
                  </a:lnTo>
                  <a:lnTo>
                    <a:pt x="2178" y="2310"/>
                  </a:lnTo>
                  <a:lnTo>
                    <a:pt x="2160" y="2292"/>
                  </a:lnTo>
                  <a:lnTo>
                    <a:pt x="2172" y="2286"/>
                  </a:lnTo>
                  <a:lnTo>
                    <a:pt x="2178" y="2280"/>
                  </a:lnTo>
                  <a:lnTo>
                    <a:pt x="2190" y="2280"/>
                  </a:lnTo>
                  <a:lnTo>
                    <a:pt x="2190" y="2304"/>
                  </a:lnTo>
                  <a:lnTo>
                    <a:pt x="2196" y="2304"/>
                  </a:lnTo>
                  <a:lnTo>
                    <a:pt x="2196" y="2298"/>
                  </a:lnTo>
                  <a:lnTo>
                    <a:pt x="2202" y="2286"/>
                  </a:lnTo>
                  <a:lnTo>
                    <a:pt x="2208" y="2280"/>
                  </a:lnTo>
                  <a:lnTo>
                    <a:pt x="2244" y="2286"/>
                  </a:lnTo>
                  <a:lnTo>
                    <a:pt x="2244" y="2280"/>
                  </a:lnTo>
                  <a:lnTo>
                    <a:pt x="2250" y="2274"/>
                  </a:lnTo>
                  <a:lnTo>
                    <a:pt x="2250" y="2268"/>
                  </a:lnTo>
                  <a:lnTo>
                    <a:pt x="2256" y="2262"/>
                  </a:lnTo>
                  <a:lnTo>
                    <a:pt x="2268" y="2256"/>
                  </a:lnTo>
                  <a:lnTo>
                    <a:pt x="2274" y="2256"/>
                  </a:lnTo>
                  <a:lnTo>
                    <a:pt x="2280" y="2262"/>
                  </a:lnTo>
                  <a:lnTo>
                    <a:pt x="2280" y="2286"/>
                  </a:lnTo>
                  <a:lnTo>
                    <a:pt x="2346" y="2280"/>
                  </a:lnTo>
                  <a:lnTo>
                    <a:pt x="2352" y="2262"/>
                  </a:lnTo>
                  <a:lnTo>
                    <a:pt x="2346" y="2250"/>
                  </a:lnTo>
                  <a:lnTo>
                    <a:pt x="2352" y="2244"/>
                  </a:lnTo>
                  <a:lnTo>
                    <a:pt x="2358" y="2232"/>
                  </a:lnTo>
                  <a:lnTo>
                    <a:pt x="2370" y="2220"/>
                  </a:lnTo>
                  <a:lnTo>
                    <a:pt x="2406" y="2202"/>
                  </a:lnTo>
                  <a:lnTo>
                    <a:pt x="2418" y="2202"/>
                  </a:lnTo>
                  <a:lnTo>
                    <a:pt x="2412" y="2190"/>
                  </a:lnTo>
                  <a:lnTo>
                    <a:pt x="2412" y="2112"/>
                  </a:lnTo>
                  <a:lnTo>
                    <a:pt x="2442" y="2082"/>
                  </a:lnTo>
                  <a:lnTo>
                    <a:pt x="2442" y="2058"/>
                  </a:lnTo>
                  <a:lnTo>
                    <a:pt x="2460" y="2052"/>
                  </a:lnTo>
                  <a:lnTo>
                    <a:pt x="2460" y="2022"/>
                  </a:lnTo>
                  <a:lnTo>
                    <a:pt x="2466" y="2022"/>
                  </a:lnTo>
                  <a:lnTo>
                    <a:pt x="2472" y="2016"/>
                  </a:lnTo>
                  <a:lnTo>
                    <a:pt x="2478" y="2016"/>
                  </a:lnTo>
                  <a:lnTo>
                    <a:pt x="2478" y="2010"/>
                  </a:lnTo>
                  <a:lnTo>
                    <a:pt x="2484" y="2004"/>
                  </a:lnTo>
                  <a:lnTo>
                    <a:pt x="2484" y="1956"/>
                  </a:lnTo>
                  <a:lnTo>
                    <a:pt x="2478" y="1944"/>
                  </a:lnTo>
                  <a:lnTo>
                    <a:pt x="2478" y="1926"/>
                  </a:lnTo>
                  <a:lnTo>
                    <a:pt x="2472" y="1908"/>
                  </a:lnTo>
                  <a:lnTo>
                    <a:pt x="2484" y="1884"/>
                  </a:lnTo>
                  <a:lnTo>
                    <a:pt x="2514" y="1854"/>
                  </a:lnTo>
                  <a:lnTo>
                    <a:pt x="2514" y="1848"/>
                  </a:lnTo>
                  <a:lnTo>
                    <a:pt x="2508" y="1836"/>
                  </a:lnTo>
                  <a:lnTo>
                    <a:pt x="2508" y="1830"/>
                  </a:lnTo>
                  <a:lnTo>
                    <a:pt x="2502" y="1818"/>
                  </a:lnTo>
                  <a:lnTo>
                    <a:pt x="2508" y="1764"/>
                  </a:lnTo>
                  <a:lnTo>
                    <a:pt x="2508" y="1758"/>
                  </a:lnTo>
                  <a:lnTo>
                    <a:pt x="2514" y="1752"/>
                  </a:lnTo>
                  <a:lnTo>
                    <a:pt x="2514" y="1722"/>
                  </a:lnTo>
                  <a:lnTo>
                    <a:pt x="2520" y="1710"/>
                  </a:lnTo>
                  <a:lnTo>
                    <a:pt x="2520" y="1680"/>
                  </a:lnTo>
                  <a:lnTo>
                    <a:pt x="2508" y="1644"/>
                  </a:lnTo>
                  <a:lnTo>
                    <a:pt x="2502" y="1608"/>
                  </a:lnTo>
                  <a:lnTo>
                    <a:pt x="2502" y="1596"/>
                  </a:lnTo>
                  <a:lnTo>
                    <a:pt x="2508" y="1560"/>
                  </a:lnTo>
                  <a:lnTo>
                    <a:pt x="2508" y="1548"/>
                  </a:lnTo>
                  <a:lnTo>
                    <a:pt x="2502" y="1536"/>
                  </a:lnTo>
                  <a:lnTo>
                    <a:pt x="2502" y="1500"/>
                  </a:lnTo>
                  <a:lnTo>
                    <a:pt x="2508" y="1488"/>
                  </a:lnTo>
                  <a:lnTo>
                    <a:pt x="2520" y="1476"/>
                  </a:lnTo>
                  <a:lnTo>
                    <a:pt x="2508" y="1458"/>
                  </a:lnTo>
                  <a:lnTo>
                    <a:pt x="2520" y="1446"/>
                  </a:lnTo>
                  <a:lnTo>
                    <a:pt x="2532" y="1446"/>
                  </a:lnTo>
                  <a:lnTo>
                    <a:pt x="2532" y="1452"/>
                  </a:lnTo>
                  <a:lnTo>
                    <a:pt x="2538" y="1464"/>
                  </a:lnTo>
                  <a:lnTo>
                    <a:pt x="2544" y="1470"/>
                  </a:lnTo>
                  <a:lnTo>
                    <a:pt x="2556" y="1464"/>
                  </a:lnTo>
                  <a:lnTo>
                    <a:pt x="2562" y="1452"/>
                  </a:lnTo>
                  <a:lnTo>
                    <a:pt x="2574" y="1446"/>
                  </a:lnTo>
                  <a:lnTo>
                    <a:pt x="2580" y="1434"/>
                  </a:lnTo>
                  <a:lnTo>
                    <a:pt x="2586" y="1428"/>
                  </a:lnTo>
                  <a:lnTo>
                    <a:pt x="2592" y="1416"/>
                  </a:lnTo>
                  <a:lnTo>
                    <a:pt x="2592" y="1404"/>
                  </a:lnTo>
                  <a:lnTo>
                    <a:pt x="2598" y="1386"/>
                  </a:lnTo>
                  <a:lnTo>
                    <a:pt x="2598" y="1374"/>
                  </a:lnTo>
                  <a:lnTo>
                    <a:pt x="2604" y="1356"/>
                  </a:lnTo>
                  <a:lnTo>
                    <a:pt x="2604" y="1344"/>
                  </a:lnTo>
                  <a:lnTo>
                    <a:pt x="2610" y="1338"/>
                  </a:lnTo>
                  <a:lnTo>
                    <a:pt x="2616" y="1338"/>
                  </a:lnTo>
                  <a:lnTo>
                    <a:pt x="2628" y="1326"/>
                  </a:lnTo>
                  <a:lnTo>
                    <a:pt x="2634" y="1314"/>
                  </a:lnTo>
                  <a:lnTo>
                    <a:pt x="2640" y="1308"/>
                  </a:lnTo>
                  <a:lnTo>
                    <a:pt x="2640" y="1296"/>
                  </a:lnTo>
                  <a:lnTo>
                    <a:pt x="2652" y="1290"/>
                  </a:lnTo>
                  <a:lnTo>
                    <a:pt x="2658" y="1284"/>
                  </a:lnTo>
                  <a:lnTo>
                    <a:pt x="2670" y="1284"/>
                  </a:lnTo>
                  <a:lnTo>
                    <a:pt x="2682" y="1272"/>
                  </a:lnTo>
                  <a:lnTo>
                    <a:pt x="2682" y="1254"/>
                  </a:lnTo>
                  <a:lnTo>
                    <a:pt x="2688" y="1254"/>
                  </a:lnTo>
                  <a:lnTo>
                    <a:pt x="2724" y="1218"/>
                  </a:lnTo>
                  <a:lnTo>
                    <a:pt x="2736" y="1188"/>
                  </a:lnTo>
                  <a:lnTo>
                    <a:pt x="2754" y="1158"/>
                  </a:lnTo>
                  <a:lnTo>
                    <a:pt x="2760" y="1134"/>
                  </a:lnTo>
                  <a:lnTo>
                    <a:pt x="2766" y="1122"/>
                  </a:lnTo>
                  <a:lnTo>
                    <a:pt x="2772" y="1116"/>
                  </a:lnTo>
                  <a:lnTo>
                    <a:pt x="2778" y="1104"/>
                  </a:lnTo>
                  <a:lnTo>
                    <a:pt x="2784" y="1098"/>
                  </a:lnTo>
                  <a:lnTo>
                    <a:pt x="2784" y="1080"/>
                  </a:lnTo>
                  <a:lnTo>
                    <a:pt x="2778" y="1068"/>
                  </a:lnTo>
                  <a:lnTo>
                    <a:pt x="2778" y="1002"/>
                  </a:lnTo>
                  <a:close/>
                </a:path>
              </a:pathLst>
            </a:custGeom>
            <a:solidFill>
              <a:srgbClr val="385723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68" name="Argentina" descr="© INSCALE GmbH, 05.05.2010&#10;http://www.presentationload.com/">
              <a:extLst>
                <a:ext uri="{FF2B5EF4-FFF2-40B4-BE49-F238E27FC236}">
                  <a16:creationId xmlns:a16="http://schemas.microsoft.com/office/drawing/2014/main" id="{7BF9C158-560F-4C3C-BA04-90B658BA3BC9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3432180" y="5313441"/>
              <a:ext cx="483920" cy="1096407"/>
            </a:xfrm>
            <a:custGeom>
              <a:avLst/>
              <a:gdLst>
                <a:gd name="T0" fmla="*/ 2147483647 w 1092"/>
                <a:gd name="T1" fmla="*/ 2147483647 h 2442"/>
                <a:gd name="T2" fmla="*/ 2147483647 w 1092"/>
                <a:gd name="T3" fmla="*/ 2147483647 h 2442"/>
                <a:gd name="T4" fmla="*/ 2147483647 w 1092"/>
                <a:gd name="T5" fmla="*/ 2147483647 h 2442"/>
                <a:gd name="T6" fmla="*/ 2147483647 w 1092"/>
                <a:gd name="T7" fmla="*/ 2147483647 h 2442"/>
                <a:gd name="T8" fmla="*/ 2147483647 w 1092"/>
                <a:gd name="T9" fmla="*/ 2147483647 h 2442"/>
                <a:gd name="T10" fmla="*/ 2147483647 w 1092"/>
                <a:gd name="T11" fmla="*/ 2147483647 h 2442"/>
                <a:gd name="T12" fmla="*/ 2147483647 w 1092"/>
                <a:gd name="T13" fmla="*/ 2147483647 h 2442"/>
                <a:gd name="T14" fmla="*/ 2147483647 w 1092"/>
                <a:gd name="T15" fmla="*/ 2147483647 h 2442"/>
                <a:gd name="T16" fmla="*/ 2147483647 w 1092"/>
                <a:gd name="T17" fmla="*/ 2147483647 h 2442"/>
                <a:gd name="T18" fmla="*/ 2147483647 w 1092"/>
                <a:gd name="T19" fmla="*/ 2147483647 h 2442"/>
                <a:gd name="T20" fmla="*/ 2147483647 w 1092"/>
                <a:gd name="T21" fmla="*/ 0 h 2442"/>
                <a:gd name="T22" fmla="*/ 2147483647 w 1092"/>
                <a:gd name="T23" fmla="*/ 2147483647 h 2442"/>
                <a:gd name="T24" fmla="*/ 2147483647 w 1092"/>
                <a:gd name="T25" fmla="*/ 2147483647 h 2442"/>
                <a:gd name="T26" fmla="*/ 2147483647 w 1092"/>
                <a:gd name="T27" fmla="*/ 2147483647 h 2442"/>
                <a:gd name="T28" fmla="*/ 2147483647 w 1092"/>
                <a:gd name="T29" fmla="*/ 2147483647 h 2442"/>
                <a:gd name="T30" fmla="*/ 2147483647 w 1092"/>
                <a:gd name="T31" fmla="*/ 2147483647 h 2442"/>
                <a:gd name="T32" fmla="*/ 2147483647 w 1092"/>
                <a:gd name="T33" fmla="*/ 2147483647 h 2442"/>
                <a:gd name="T34" fmla="*/ 2147483647 w 1092"/>
                <a:gd name="T35" fmla="*/ 2147483647 h 2442"/>
                <a:gd name="T36" fmla="*/ 2147483647 w 1092"/>
                <a:gd name="T37" fmla="*/ 2147483647 h 2442"/>
                <a:gd name="T38" fmla="*/ 2147483647 w 1092"/>
                <a:gd name="T39" fmla="*/ 2147483647 h 2442"/>
                <a:gd name="T40" fmla="*/ 2147483647 w 1092"/>
                <a:gd name="T41" fmla="*/ 2147483647 h 2442"/>
                <a:gd name="T42" fmla="*/ 2147483647 w 1092"/>
                <a:gd name="T43" fmla="*/ 2147483647 h 2442"/>
                <a:gd name="T44" fmla="*/ 2147483647 w 1092"/>
                <a:gd name="T45" fmla="*/ 2147483647 h 2442"/>
                <a:gd name="T46" fmla="*/ 2147483647 w 1092"/>
                <a:gd name="T47" fmla="*/ 2147483647 h 2442"/>
                <a:gd name="T48" fmla="*/ 2147483647 w 1092"/>
                <a:gd name="T49" fmla="*/ 2147483647 h 2442"/>
                <a:gd name="T50" fmla="*/ 2147483647 w 1092"/>
                <a:gd name="T51" fmla="*/ 2147483647 h 2442"/>
                <a:gd name="T52" fmla="*/ 2147483647 w 1092"/>
                <a:gd name="T53" fmla="*/ 2147483647 h 2442"/>
                <a:gd name="T54" fmla="*/ 2147483647 w 1092"/>
                <a:gd name="T55" fmla="*/ 2147483647 h 2442"/>
                <a:gd name="T56" fmla="*/ 2147483647 w 1092"/>
                <a:gd name="T57" fmla="*/ 2147483647 h 2442"/>
                <a:gd name="T58" fmla="*/ 2147483647 w 1092"/>
                <a:gd name="T59" fmla="*/ 2147483647 h 2442"/>
                <a:gd name="T60" fmla="*/ 2147483647 w 1092"/>
                <a:gd name="T61" fmla="*/ 2147483647 h 2442"/>
                <a:gd name="T62" fmla="*/ 2147483647 w 1092"/>
                <a:gd name="T63" fmla="*/ 2147483647 h 2442"/>
                <a:gd name="T64" fmla="*/ 2147483647 w 1092"/>
                <a:gd name="T65" fmla="*/ 2147483647 h 2442"/>
                <a:gd name="T66" fmla="*/ 2147483647 w 1092"/>
                <a:gd name="T67" fmla="*/ 2147483647 h 2442"/>
                <a:gd name="T68" fmla="*/ 2147483647 w 1092"/>
                <a:gd name="T69" fmla="*/ 2147483647 h 2442"/>
                <a:gd name="T70" fmla="*/ 2147483647 w 1092"/>
                <a:gd name="T71" fmla="*/ 2147483647 h 2442"/>
                <a:gd name="T72" fmla="*/ 2147483647 w 1092"/>
                <a:gd name="T73" fmla="*/ 2147483647 h 2442"/>
                <a:gd name="T74" fmla="*/ 2147483647 w 1092"/>
                <a:gd name="T75" fmla="*/ 2147483647 h 2442"/>
                <a:gd name="T76" fmla="*/ 2147483647 w 1092"/>
                <a:gd name="T77" fmla="*/ 2147483647 h 2442"/>
                <a:gd name="T78" fmla="*/ 2147483647 w 1092"/>
                <a:gd name="T79" fmla="*/ 2147483647 h 2442"/>
                <a:gd name="T80" fmla="*/ 2147483647 w 1092"/>
                <a:gd name="T81" fmla="*/ 2147483647 h 2442"/>
                <a:gd name="T82" fmla="*/ 2147483647 w 1092"/>
                <a:gd name="T83" fmla="*/ 2147483647 h 2442"/>
                <a:gd name="T84" fmla="*/ 2147483647 w 1092"/>
                <a:gd name="T85" fmla="*/ 2147483647 h 2442"/>
                <a:gd name="T86" fmla="*/ 2147483647 w 1092"/>
                <a:gd name="T87" fmla="*/ 2147483647 h 2442"/>
                <a:gd name="T88" fmla="*/ 2147483647 w 1092"/>
                <a:gd name="T89" fmla="*/ 2147483647 h 2442"/>
                <a:gd name="T90" fmla="*/ 2147483647 w 1092"/>
                <a:gd name="T91" fmla="*/ 2147483647 h 2442"/>
                <a:gd name="T92" fmla="*/ 2147483647 w 1092"/>
                <a:gd name="T93" fmla="*/ 2147483647 h 2442"/>
                <a:gd name="T94" fmla="*/ 2147483647 w 1092"/>
                <a:gd name="T95" fmla="*/ 2147483647 h 2442"/>
                <a:gd name="T96" fmla="*/ 2147483647 w 1092"/>
                <a:gd name="T97" fmla="*/ 2147483647 h 2442"/>
                <a:gd name="T98" fmla="*/ 2147483647 w 1092"/>
                <a:gd name="T99" fmla="*/ 2147483647 h 2442"/>
                <a:gd name="T100" fmla="*/ 2147483647 w 1092"/>
                <a:gd name="T101" fmla="*/ 2147483647 h 2442"/>
                <a:gd name="T102" fmla="*/ 2147483647 w 1092"/>
                <a:gd name="T103" fmla="*/ 2147483647 h 2442"/>
                <a:gd name="T104" fmla="*/ 2147483647 w 1092"/>
                <a:gd name="T105" fmla="*/ 2147483647 h 2442"/>
                <a:gd name="T106" fmla="*/ 2147483647 w 1092"/>
                <a:gd name="T107" fmla="*/ 2147483647 h 2442"/>
                <a:gd name="T108" fmla="*/ 2147483647 w 1092"/>
                <a:gd name="T109" fmla="*/ 2147483647 h 2442"/>
                <a:gd name="T110" fmla="*/ 2147483647 w 1092"/>
                <a:gd name="T111" fmla="*/ 2147483647 h 2442"/>
                <a:gd name="T112" fmla="*/ 2147483647 w 1092"/>
                <a:gd name="T113" fmla="*/ 2147483647 h 2442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092"/>
                <a:gd name="T172" fmla="*/ 0 h 2442"/>
                <a:gd name="T173" fmla="*/ 1092 w 1092"/>
                <a:gd name="T174" fmla="*/ 2442 h 2442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092" h="2442">
                  <a:moveTo>
                    <a:pt x="954" y="534"/>
                  </a:moveTo>
                  <a:lnTo>
                    <a:pt x="978" y="528"/>
                  </a:lnTo>
                  <a:lnTo>
                    <a:pt x="984" y="504"/>
                  </a:lnTo>
                  <a:lnTo>
                    <a:pt x="990" y="498"/>
                  </a:lnTo>
                  <a:lnTo>
                    <a:pt x="990" y="480"/>
                  </a:lnTo>
                  <a:lnTo>
                    <a:pt x="1026" y="480"/>
                  </a:lnTo>
                  <a:lnTo>
                    <a:pt x="1026" y="462"/>
                  </a:lnTo>
                  <a:lnTo>
                    <a:pt x="1032" y="450"/>
                  </a:lnTo>
                  <a:lnTo>
                    <a:pt x="1038" y="444"/>
                  </a:lnTo>
                  <a:lnTo>
                    <a:pt x="1092" y="426"/>
                  </a:lnTo>
                  <a:lnTo>
                    <a:pt x="1092" y="390"/>
                  </a:lnTo>
                  <a:lnTo>
                    <a:pt x="1086" y="372"/>
                  </a:lnTo>
                  <a:lnTo>
                    <a:pt x="1086" y="342"/>
                  </a:lnTo>
                  <a:lnTo>
                    <a:pt x="1080" y="336"/>
                  </a:lnTo>
                  <a:lnTo>
                    <a:pt x="1074" y="336"/>
                  </a:lnTo>
                  <a:lnTo>
                    <a:pt x="1074" y="324"/>
                  </a:lnTo>
                  <a:lnTo>
                    <a:pt x="1062" y="300"/>
                  </a:lnTo>
                  <a:lnTo>
                    <a:pt x="1056" y="294"/>
                  </a:lnTo>
                  <a:lnTo>
                    <a:pt x="1038" y="294"/>
                  </a:lnTo>
                  <a:lnTo>
                    <a:pt x="1032" y="300"/>
                  </a:lnTo>
                  <a:lnTo>
                    <a:pt x="1020" y="306"/>
                  </a:lnTo>
                  <a:lnTo>
                    <a:pt x="1020" y="384"/>
                  </a:lnTo>
                  <a:lnTo>
                    <a:pt x="1008" y="390"/>
                  </a:lnTo>
                  <a:lnTo>
                    <a:pt x="1002" y="402"/>
                  </a:lnTo>
                  <a:lnTo>
                    <a:pt x="990" y="408"/>
                  </a:lnTo>
                  <a:lnTo>
                    <a:pt x="984" y="414"/>
                  </a:lnTo>
                  <a:lnTo>
                    <a:pt x="978" y="414"/>
                  </a:lnTo>
                  <a:lnTo>
                    <a:pt x="966" y="426"/>
                  </a:lnTo>
                  <a:lnTo>
                    <a:pt x="954" y="450"/>
                  </a:lnTo>
                  <a:lnTo>
                    <a:pt x="948" y="456"/>
                  </a:lnTo>
                  <a:lnTo>
                    <a:pt x="948" y="450"/>
                  </a:lnTo>
                  <a:lnTo>
                    <a:pt x="942" y="444"/>
                  </a:lnTo>
                  <a:lnTo>
                    <a:pt x="930" y="444"/>
                  </a:lnTo>
                  <a:lnTo>
                    <a:pt x="924" y="450"/>
                  </a:lnTo>
                  <a:lnTo>
                    <a:pt x="924" y="468"/>
                  </a:lnTo>
                  <a:lnTo>
                    <a:pt x="912" y="450"/>
                  </a:lnTo>
                  <a:lnTo>
                    <a:pt x="852" y="450"/>
                  </a:lnTo>
                  <a:lnTo>
                    <a:pt x="834" y="444"/>
                  </a:lnTo>
                  <a:lnTo>
                    <a:pt x="822" y="438"/>
                  </a:lnTo>
                  <a:lnTo>
                    <a:pt x="816" y="432"/>
                  </a:lnTo>
                  <a:lnTo>
                    <a:pt x="804" y="426"/>
                  </a:lnTo>
                  <a:lnTo>
                    <a:pt x="798" y="426"/>
                  </a:lnTo>
                  <a:lnTo>
                    <a:pt x="786" y="432"/>
                  </a:lnTo>
                  <a:lnTo>
                    <a:pt x="762" y="432"/>
                  </a:lnTo>
                  <a:lnTo>
                    <a:pt x="756" y="426"/>
                  </a:lnTo>
                  <a:lnTo>
                    <a:pt x="756" y="414"/>
                  </a:lnTo>
                  <a:lnTo>
                    <a:pt x="762" y="402"/>
                  </a:lnTo>
                  <a:lnTo>
                    <a:pt x="768" y="396"/>
                  </a:lnTo>
                  <a:lnTo>
                    <a:pt x="774" y="384"/>
                  </a:lnTo>
                  <a:lnTo>
                    <a:pt x="780" y="378"/>
                  </a:lnTo>
                  <a:lnTo>
                    <a:pt x="780" y="342"/>
                  </a:lnTo>
                  <a:lnTo>
                    <a:pt x="798" y="342"/>
                  </a:lnTo>
                  <a:lnTo>
                    <a:pt x="804" y="336"/>
                  </a:lnTo>
                  <a:lnTo>
                    <a:pt x="804" y="330"/>
                  </a:lnTo>
                  <a:lnTo>
                    <a:pt x="798" y="318"/>
                  </a:lnTo>
                  <a:lnTo>
                    <a:pt x="792" y="312"/>
                  </a:lnTo>
                  <a:lnTo>
                    <a:pt x="798" y="300"/>
                  </a:lnTo>
                  <a:lnTo>
                    <a:pt x="804" y="294"/>
                  </a:lnTo>
                  <a:lnTo>
                    <a:pt x="804" y="282"/>
                  </a:lnTo>
                  <a:lnTo>
                    <a:pt x="810" y="276"/>
                  </a:lnTo>
                  <a:lnTo>
                    <a:pt x="804" y="270"/>
                  </a:lnTo>
                  <a:lnTo>
                    <a:pt x="792" y="264"/>
                  </a:lnTo>
                  <a:lnTo>
                    <a:pt x="774" y="258"/>
                  </a:lnTo>
                  <a:lnTo>
                    <a:pt x="762" y="252"/>
                  </a:lnTo>
                  <a:lnTo>
                    <a:pt x="750" y="252"/>
                  </a:lnTo>
                  <a:lnTo>
                    <a:pt x="744" y="246"/>
                  </a:lnTo>
                  <a:lnTo>
                    <a:pt x="708" y="228"/>
                  </a:lnTo>
                  <a:lnTo>
                    <a:pt x="690" y="216"/>
                  </a:lnTo>
                  <a:lnTo>
                    <a:pt x="678" y="210"/>
                  </a:lnTo>
                  <a:lnTo>
                    <a:pt x="672" y="204"/>
                  </a:lnTo>
                  <a:lnTo>
                    <a:pt x="666" y="204"/>
                  </a:lnTo>
                  <a:lnTo>
                    <a:pt x="660" y="198"/>
                  </a:lnTo>
                  <a:lnTo>
                    <a:pt x="648" y="192"/>
                  </a:lnTo>
                  <a:lnTo>
                    <a:pt x="642" y="186"/>
                  </a:lnTo>
                  <a:lnTo>
                    <a:pt x="630" y="180"/>
                  </a:lnTo>
                  <a:lnTo>
                    <a:pt x="600" y="180"/>
                  </a:lnTo>
                  <a:lnTo>
                    <a:pt x="564" y="162"/>
                  </a:lnTo>
                  <a:lnTo>
                    <a:pt x="558" y="156"/>
                  </a:lnTo>
                  <a:lnTo>
                    <a:pt x="552" y="156"/>
                  </a:lnTo>
                  <a:lnTo>
                    <a:pt x="546" y="138"/>
                  </a:lnTo>
                  <a:lnTo>
                    <a:pt x="534" y="132"/>
                  </a:lnTo>
                  <a:lnTo>
                    <a:pt x="516" y="114"/>
                  </a:lnTo>
                  <a:lnTo>
                    <a:pt x="492" y="102"/>
                  </a:lnTo>
                  <a:lnTo>
                    <a:pt x="486" y="96"/>
                  </a:lnTo>
                  <a:lnTo>
                    <a:pt x="480" y="84"/>
                  </a:lnTo>
                  <a:lnTo>
                    <a:pt x="468" y="78"/>
                  </a:lnTo>
                  <a:lnTo>
                    <a:pt x="462" y="66"/>
                  </a:lnTo>
                  <a:lnTo>
                    <a:pt x="456" y="60"/>
                  </a:lnTo>
                  <a:lnTo>
                    <a:pt x="456" y="54"/>
                  </a:lnTo>
                  <a:lnTo>
                    <a:pt x="438" y="36"/>
                  </a:lnTo>
                  <a:lnTo>
                    <a:pt x="402" y="12"/>
                  </a:lnTo>
                  <a:lnTo>
                    <a:pt x="330" y="18"/>
                  </a:lnTo>
                  <a:lnTo>
                    <a:pt x="318" y="72"/>
                  </a:lnTo>
                  <a:lnTo>
                    <a:pt x="288" y="24"/>
                  </a:lnTo>
                  <a:lnTo>
                    <a:pt x="234" y="24"/>
                  </a:lnTo>
                  <a:lnTo>
                    <a:pt x="216" y="18"/>
                  </a:lnTo>
                  <a:lnTo>
                    <a:pt x="204" y="18"/>
                  </a:lnTo>
                  <a:lnTo>
                    <a:pt x="180" y="6"/>
                  </a:lnTo>
                  <a:lnTo>
                    <a:pt x="174" y="0"/>
                  </a:lnTo>
                  <a:lnTo>
                    <a:pt x="162" y="24"/>
                  </a:lnTo>
                  <a:lnTo>
                    <a:pt x="138" y="30"/>
                  </a:lnTo>
                  <a:lnTo>
                    <a:pt x="138" y="48"/>
                  </a:lnTo>
                  <a:lnTo>
                    <a:pt x="126" y="48"/>
                  </a:lnTo>
                  <a:lnTo>
                    <a:pt x="126" y="78"/>
                  </a:lnTo>
                  <a:lnTo>
                    <a:pt x="114" y="78"/>
                  </a:lnTo>
                  <a:lnTo>
                    <a:pt x="126" y="96"/>
                  </a:lnTo>
                  <a:lnTo>
                    <a:pt x="114" y="180"/>
                  </a:lnTo>
                  <a:lnTo>
                    <a:pt x="108" y="180"/>
                  </a:lnTo>
                  <a:lnTo>
                    <a:pt x="102" y="186"/>
                  </a:lnTo>
                  <a:lnTo>
                    <a:pt x="90" y="192"/>
                  </a:lnTo>
                  <a:lnTo>
                    <a:pt x="72" y="198"/>
                  </a:lnTo>
                  <a:lnTo>
                    <a:pt x="60" y="210"/>
                  </a:lnTo>
                  <a:lnTo>
                    <a:pt x="48" y="216"/>
                  </a:lnTo>
                  <a:lnTo>
                    <a:pt x="42" y="228"/>
                  </a:lnTo>
                  <a:lnTo>
                    <a:pt x="36" y="234"/>
                  </a:lnTo>
                  <a:lnTo>
                    <a:pt x="36" y="240"/>
                  </a:lnTo>
                  <a:lnTo>
                    <a:pt x="42" y="246"/>
                  </a:lnTo>
                  <a:lnTo>
                    <a:pt x="54" y="252"/>
                  </a:lnTo>
                  <a:lnTo>
                    <a:pt x="66" y="252"/>
                  </a:lnTo>
                  <a:lnTo>
                    <a:pt x="66" y="258"/>
                  </a:lnTo>
                  <a:lnTo>
                    <a:pt x="42" y="282"/>
                  </a:lnTo>
                  <a:lnTo>
                    <a:pt x="42" y="300"/>
                  </a:lnTo>
                  <a:lnTo>
                    <a:pt x="48" y="306"/>
                  </a:lnTo>
                  <a:lnTo>
                    <a:pt x="60" y="312"/>
                  </a:lnTo>
                  <a:lnTo>
                    <a:pt x="72" y="324"/>
                  </a:lnTo>
                  <a:lnTo>
                    <a:pt x="78" y="336"/>
                  </a:lnTo>
                  <a:lnTo>
                    <a:pt x="72" y="342"/>
                  </a:lnTo>
                  <a:lnTo>
                    <a:pt x="66" y="354"/>
                  </a:lnTo>
                  <a:lnTo>
                    <a:pt x="54" y="366"/>
                  </a:lnTo>
                  <a:lnTo>
                    <a:pt x="48" y="366"/>
                  </a:lnTo>
                  <a:lnTo>
                    <a:pt x="54" y="366"/>
                  </a:lnTo>
                  <a:lnTo>
                    <a:pt x="60" y="372"/>
                  </a:lnTo>
                  <a:lnTo>
                    <a:pt x="84" y="384"/>
                  </a:lnTo>
                  <a:lnTo>
                    <a:pt x="90" y="396"/>
                  </a:lnTo>
                  <a:lnTo>
                    <a:pt x="90" y="408"/>
                  </a:lnTo>
                  <a:lnTo>
                    <a:pt x="78" y="414"/>
                  </a:lnTo>
                  <a:lnTo>
                    <a:pt x="72" y="420"/>
                  </a:lnTo>
                  <a:lnTo>
                    <a:pt x="54" y="420"/>
                  </a:lnTo>
                  <a:lnTo>
                    <a:pt x="54" y="432"/>
                  </a:lnTo>
                  <a:lnTo>
                    <a:pt x="48" y="450"/>
                  </a:lnTo>
                  <a:lnTo>
                    <a:pt x="48" y="462"/>
                  </a:lnTo>
                  <a:lnTo>
                    <a:pt x="42" y="474"/>
                  </a:lnTo>
                  <a:lnTo>
                    <a:pt x="42" y="486"/>
                  </a:lnTo>
                  <a:lnTo>
                    <a:pt x="30" y="498"/>
                  </a:lnTo>
                  <a:lnTo>
                    <a:pt x="24" y="510"/>
                  </a:lnTo>
                  <a:lnTo>
                    <a:pt x="18" y="516"/>
                  </a:lnTo>
                  <a:lnTo>
                    <a:pt x="18" y="582"/>
                  </a:lnTo>
                  <a:lnTo>
                    <a:pt x="6" y="594"/>
                  </a:lnTo>
                  <a:lnTo>
                    <a:pt x="6" y="606"/>
                  </a:lnTo>
                  <a:lnTo>
                    <a:pt x="18" y="630"/>
                  </a:lnTo>
                  <a:lnTo>
                    <a:pt x="30" y="666"/>
                  </a:lnTo>
                  <a:lnTo>
                    <a:pt x="36" y="678"/>
                  </a:lnTo>
                  <a:lnTo>
                    <a:pt x="36" y="684"/>
                  </a:lnTo>
                  <a:lnTo>
                    <a:pt x="12" y="684"/>
                  </a:lnTo>
                  <a:lnTo>
                    <a:pt x="18" y="738"/>
                  </a:lnTo>
                  <a:lnTo>
                    <a:pt x="6" y="744"/>
                  </a:lnTo>
                  <a:lnTo>
                    <a:pt x="0" y="744"/>
                  </a:lnTo>
                  <a:lnTo>
                    <a:pt x="0" y="768"/>
                  </a:lnTo>
                  <a:lnTo>
                    <a:pt x="6" y="774"/>
                  </a:lnTo>
                  <a:lnTo>
                    <a:pt x="6" y="780"/>
                  </a:lnTo>
                  <a:lnTo>
                    <a:pt x="18" y="786"/>
                  </a:lnTo>
                  <a:lnTo>
                    <a:pt x="36" y="804"/>
                  </a:lnTo>
                  <a:lnTo>
                    <a:pt x="36" y="816"/>
                  </a:lnTo>
                  <a:lnTo>
                    <a:pt x="30" y="822"/>
                  </a:lnTo>
                  <a:lnTo>
                    <a:pt x="30" y="828"/>
                  </a:lnTo>
                  <a:lnTo>
                    <a:pt x="48" y="846"/>
                  </a:lnTo>
                  <a:lnTo>
                    <a:pt x="60" y="876"/>
                  </a:lnTo>
                  <a:lnTo>
                    <a:pt x="66" y="888"/>
                  </a:lnTo>
                  <a:lnTo>
                    <a:pt x="60" y="894"/>
                  </a:lnTo>
                  <a:lnTo>
                    <a:pt x="60" y="906"/>
                  </a:lnTo>
                  <a:lnTo>
                    <a:pt x="72" y="918"/>
                  </a:lnTo>
                  <a:lnTo>
                    <a:pt x="96" y="918"/>
                  </a:lnTo>
                  <a:lnTo>
                    <a:pt x="102" y="960"/>
                  </a:lnTo>
                  <a:lnTo>
                    <a:pt x="108" y="972"/>
                  </a:lnTo>
                  <a:lnTo>
                    <a:pt x="114" y="978"/>
                  </a:lnTo>
                  <a:lnTo>
                    <a:pt x="120" y="990"/>
                  </a:lnTo>
                  <a:lnTo>
                    <a:pt x="120" y="996"/>
                  </a:lnTo>
                  <a:lnTo>
                    <a:pt x="102" y="1014"/>
                  </a:lnTo>
                  <a:lnTo>
                    <a:pt x="102" y="1038"/>
                  </a:lnTo>
                  <a:lnTo>
                    <a:pt x="96" y="1056"/>
                  </a:lnTo>
                  <a:lnTo>
                    <a:pt x="96" y="1086"/>
                  </a:lnTo>
                  <a:lnTo>
                    <a:pt x="84" y="1086"/>
                  </a:lnTo>
                  <a:lnTo>
                    <a:pt x="90" y="1092"/>
                  </a:lnTo>
                  <a:lnTo>
                    <a:pt x="96" y="1104"/>
                  </a:lnTo>
                  <a:lnTo>
                    <a:pt x="102" y="1110"/>
                  </a:lnTo>
                  <a:lnTo>
                    <a:pt x="108" y="1122"/>
                  </a:lnTo>
                  <a:lnTo>
                    <a:pt x="114" y="1128"/>
                  </a:lnTo>
                  <a:lnTo>
                    <a:pt x="114" y="1140"/>
                  </a:lnTo>
                  <a:lnTo>
                    <a:pt x="108" y="1152"/>
                  </a:lnTo>
                  <a:lnTo>
                    <a:pt x="108" y="1158"/>
                  </a:lnTo>
                  <a:lnTo>
                    <a:pt x="102" y="1176"/>
                  </a:lnTo>
                  <a:lnTo>
                    <a:pt x="78" y="1182"/>
                  </a:lnTo>
                  <a:lnTo>
                    <a:pt x="78" y="1188"/>
                  </a:lnTo>
                  <a:lnTo>
                    <a:pt x="84" y="1194"/>
                  </a:lnTo>
                  <a:lnTo>
                    <a:pt x="84" y="1206"/>
                  </a:lnTo>
                  <a:lnTo>
                    <a:pt x="90" y="1224"/>
                  </a:lnTo>
                  <a:lnTo>
                    <a:pt x="96" y="1236"/>
                  </a:lnTo>
                  <a:lnTo>
                    <a:pt x="96" y="1284"/>
                  </a:lnTo>
                  <a:lnTo>
                    <a:pt x="126" y="1308"/>
                  </a:lnTo>
                  <a:lnTo>
                    <a:pt x="126" y="1326"/>
                  </a:lnTo>
                  <a:lnTo>
                    <a:pt x="132" y="1326"/>
                  </a:lnTo>
                  <a:lnTo>
                    <a:pt x="150" y="1344"/>
                  </a:lnTo>
                  <a:lnTo>
                    <a:pt x="150" y="1350"/>
                  </a:lnTo>
                  <a:lnTo>
                    <a:pt x="144" y="1362"/>
                  </a:lnTo>
                  <a:lnTo>
                    <a:pt x="132" y="1368"/>
                  </a:lnTo>
                  <a:lnTo>
                    <a:pt x="126" y="1374"/>
                  </a:lnTo>
                  <a:lnTo>
                    <a:pt x="120" y="1374"/>
                  </a:lnTo>
                  <a:lnTo>
                    <a:pt x="132" y="1416"/>
                  </a:lnTo>
                  <a:lnTo>
                    <a:pt x="114" y="1428"/>
                  </a:lnTo>
                  <a:lnTo>
                    <a:pt x="132" y="1446"/>
                  </a:lnTo>
                  <a:lnTo>
                    <a:pt x="132" y="1452"/>
                  </a:lnTo>
                  <a:lnTo>
                    <a:pt x="126" y="1464"/>
                  </a:lnTo>
                  <a:lnTo>
                    <a:pt x="126" y="1470"/>
                  </a:lnTo>
                  <a:lnTo>
                    <a:pt x="144" y="1482"/>
                  </a:lnTo>
                  <a:lnTo>
                    <a:pt x="144" y="1494"/>
                  </a:lnTo>
                  <a:lnTo>
                    <a:pt x="138" y="1500"/>
                  </a:lnTo>
                  <a:lnTo>
                    <a:pt x="138" y="1530"/>
                  </a:lnTo>
                  <a:lnTo>
                    <a:pt x="144" y="1536"/>
                  </a:lnTo>
                  <a:lnTo>
                    <a:pt x="150" y="1548"/>
                  </a:lnTo>
                  <a:lnTo>
                    <a:pt x="150" y="1572"/>
                  </a:lnTo>
                  <a:lnTo>
                    <a:pt x="156" y="1584"/>
                  </a:lnTo>
                  <a:lnTo>
                    <a:pt x="174" y="1602"/>
                  </a:lnTo>
                  <a:lnTo>
                    <a:pt x="186" y="1608"/>
                  </a:lnTo>
                  <a:lnTo>
                    <a:pt x="198" y="1620"/>
                  </a:lnTo>
                  <a:lnTo>
                    <a:pt x="192" y="1620"/>
                  </a:lnTo>
                  <a:lnTo>
                    <a:pt x="180" y="1626"/>
                  </a:lnTo>
                  <a:lnTo>
                    <a:pt x="174" y="1632"/>
                  </a:lnTo>
                  <a:lnTo>
                    <a:pt x="174" y="1644"/>
                  </a:lnTo>
                  <a:lnTo>
                    <a:pt x="180" y="1656"/>
                  </a:lnTo>
                  <a:lnTo>
                    <a:pt x="180" y="1674"/>
                  </a:lnTo>
                  <a:lnTo>
                    <a:pt x="186" y="1686"/>
                  </a:lnTo>
                  <a:lnTo>
                    <a:pt x="186" y="1698"/>
                  </a:lnTo>
                  <a:lnTo>
                    <a:pt x="192" y="1704"/>
                  </a:lnTo>
                  <a:lnTo>
                    <a:pt x="216" y="1716"/>
                  </a:lnTo>
                  <a:lnTo>
                    <a:pt x="210" y="1746"/>
                  </a:lnTo>
                  <a:lnTo>
                    <a:pt x="216" y="1746"/>
                  </a:lnTo>
                  <a:lnTo>
                    <a:pt x="228" y="1752"/>
                  </a:lnTo>
                  <a:lnTo>
                    <a:pt x="234" y="1758"/>
                  </a:lnTo>
                  <a:lnTo>
                    <a:pt x="234" y="1764"/>
                  </a:lnTo>
                  <a:lnTo>
                    <a:pt x="240" y="1776"/>
                  </a:lnTo>
                  <a:lnTo>
                    <a:pt x="240" y="1806"/>
                  </a:lnTo>
                  <a:lnTo>
                    <a:pt x="252" y="1818"/>
                  </a:lnTo>
                  <a:lnTo>
                    <a:pt x="282" y="1818"/>
                  </a:lnTo>
                  <a:lnTo>
                    <a:pt x="294" y="1824"/>
                  </a:lnTo>
                  <a:lnTo>
                    <a:pt x="294" y="1830"/>
                  </a:lnTo>
                  <a:lnTo>
                    <a:pt x="288" y="1836"/>
                  </a:lnTo>
                  <a:lnTo>
                    <a:pt x="276" y="1836"/>
                  </a:lnTo>
                  <a:lnTo>
                    <a:pt x="264" y="1842"/>
                  </a:lnTo>
                  <a:lnTo>
                    <a:pt x="246" y="1842"/>
                  </a:lnTo>
                  <a:lnTo>
                    <a:pt x="252" y="1848"/>
                  </a:lnTo>
                  <a:lnTo>
                    <a:pt x="258" y="1848"/>
                  </a:lnTo>
                  <a:lnTo>
                    <a:pt x="270" y="1854"/>
                  </a:lnTo>
                  <a:lnTo>
                    <a:pt x="276" y="1860"/>
                  </a:lnTo>
                  <a:lnTo>
                    <a:pt x="288" y="1860"/>
                  </a:lnTo>
                  <a:lnTo>
                    <a:pt x="312" y="1884"/>
                  </a:lnTo>
                  <a:lnTo>
                    <a:pt x="306" y="1890"/>
                  </a:lnTo>
                  <a:lnTo>
                    <a:pt x="300" y="1902"/>
                  </a:lnTo>
                  <a:lnTo>
                    <a:pt x="288" y="1914"/>
                  </a:lnTo>
                  <a:lnTo>
                    <a:pt x="312" y="1932"/>
                  </a:lnTo>
                  <a:lnTo>
                    <a:pt x="306" y="1956"/>
                  </a:lnTo>
                  <a:lnTo>
                    <a:pt x="330" y="1980"/>
                  </a:lnTo>
                  <a:lnTo>
                    <a:pt x="324" y="2016"/>
                  </a:lnTo>
                  <a:lnTo>
                    <a:pt x="336" y="2040"/>
                  </a:lnTo>
                  <a:lnTo>
                    <a:pt x="324" y="2046"/>
                  </a:lnTo>
                  <a:lnTo>
                    <a:pt x="318" y="2088"/>
                  </a:lnTo>
                  <a:lnTo>
                    <a:pt x="324" y="2088"/>
                  </a:lnTo>
                  <a:lnTo>
                    <a:pt x="348" y="2112"/>
                  </a:lnTo>
                  <a:lnTo>
                    <a:pt x="348" y="2118"/>
                  </a:lnTo>
                  <a:lnTo>
                    <a:pt x="342" y="2118"/>
                  </a:lnTo>
                  <a:lnTo>
                    <a:pt x="330" y="2124"/>
                  </a:lnTo>
                  <a:lnTo>
                    <a:pt x="324" y="2130"/>
                  </a:lnTo>
                  <a:lnTo>
                    <a:pt x="348" y="2154"/>
                  </a:lnTo>
                  <a:lnTo>
                    <a:pt x="348" y="2160"/>
                  </a:lnTo>
                  <a:lnTo>
                    <a:pt x="342" y="2166"/>
                  </a:lnTo>
                  <a:lnTo>
                    <a:pt x="336" y="2166"/>
                  </a:lnTo>
                  <a:lnTo>
                    <a:pt x="330" y="2172"/>
                  </a:lnTo>
                  <a:lnTo>
                    <a:pt x="324" y="2172"/>
                  </a:lnTo>
                  <a:lnTo>
                    <a:pt x="324" y="2196"/>
                  </a:lnTo>
                  <a:lnTo>
                    <a:pt x="312" y="2202"/>
                  </a:lnTo>
                  <a:lnTo>
                    <a:pt x="312" y="2214"/>
                  </a:lnTo>
                  <a:lnTo>
                    <a:pt x="318" y="2226"/>
                  </a:lnTo>
                  <a:lnTo>
                    <a:pt x="324" y="2232"/>
                  </a:lnTo>
                  <a:lnTo>
                    <a:pt x="324" y="2268"/>
                  </a:lnTo>
                  <a:lnTo>
                    <a:pt x="354" y="2274"/>
                  </a:lnTo>
                  <a:lnTo>
                    <a:pt x="354" y="2280"/>
                  </a:lnTo>
                  <a:lnTo>
                    <a:pt x="360" y="2286"/>
                  </a:lnTo>
                  <a:lnTo>
                    <a:pt x="360" y="2298"/>
                  </a:lnTo>
                  <a:lnTo>
                    <a:pt x="366" y="2304"/>
                  </a:lnTo>
                  <a:lnTo>
                    <a:pt x="378" y="2310"/>
                  </a:lnTo>
                  <a:lnTo>
                    <a:pt x="384" y="2310"/>
                  </a:lnTo>
                  <a:lnTo>
                    <a:pt x="396" y="2298"/>
                  </a:lnTo>
                  <a:lnTo>
                    <a:pt x="414" y="2298"/>
                  </a:lnTo>
                  <a:lnTo>
                    <a:pt x="426" y="2304"/>
                  </a:lnTo>
                  <a:lnTo>
                    <a:pt x="438" y="2316"/>
                  </a:lnTo>
                  <a:lnTo>
                    <a:pt x="438" y="2340"/>
                  </a:lnTo>
                  <a:lnTo>
                    <a:pt x="456" y="2364"/>
                  </a:lnTo>
                  <a:lnTo>
                    <a:pt x="468" y="2382"/>
                  </a:lnTo>
                  <a:lnTo>
                    <a:pt x="504" y="2400"/>
                  </a:lnTo>
                  <a:lnTo>
                    <a:pt x="522" y="2418"/>
                  </a:lnTo>
                  <a:lnTo>
                    <a:pt x="534" y="2418"/>
                  </a:lnTo>
                  <a:lnTo>
                    <a:pt x="546" y="2412"/>
                  </a:lnTo>
                  <a:lnTo>
                    <a:pt x="642" y="2412"/>
                  </a:lnTo>
                  <a:lnTo>
                    <a:pt x="666" y="2430"/>
                  </a:lnTo>
                  <a:lnTo>
                    <a:pt x="660" y="2442"/>
                  </a:lnTo>
                  <a:lnTo>
                    <a:pt x="666" y="2424"/>
                  </a:lnTo>
                  <a:lnTo>
                    <a:pt x="672" y="2418"/>
                  </a:lnTo>
                  <a:lnTo>
                    <a:pt x="684" y="2418"/>
                  </a:lnTo>
                  <a:lnTo>
                    <a:pt x="690" y="2424"/>
                  </a:lnTo>
                  <a:lnTo>
                    <a:pt x="702" y="2424"/>
                  </a:lnTo>
                  <a:lnTo>
                    <a:pt x="714" y="2430"/>
                  </a:lnTo>
                  <a:lnTo>
                    <a:pt x="720" y="2436"/>
                  </a:lnTo>
                  <a:lnTo>
                    <a:pt x="678" y="2382"/>
                  </a:lnTo>
                  <a:lnTo>
                    <a:pt x="660" y="2382"/>
                  </a:lnTo>
                  <a:lnTo>
                    <a:pt x="666" y="2370"/>
                  </a:lnTo>
                  <a:lnTo>
                    <a:pt x="630" y="2340"/>
                  </a:lnTo>
                  <a:lnTo>
                    <a:pt x="630" y="2310"/>
                  </a:lnTo>
                  <a:lnTo>
                    <a:pt x="618" y="2298"/>
                  </a:lnTo>
                  <a:lnTo>
                    <a:pt x="624" y="2286"/>
                  </a:lnTo>
                  <a:lnTo>
                    <a:pt x="630" y="2286"/>
                  </a:lnTo>
                  <a:lnTo>
                    <a:pt x="642" y="2274"/>
                  </a:lnTo>
                  <a:lnTo>
                    <a:pt x="642" y="2268"/>
                  </a:lnTo>
                  <a:lnTo>
                    <a:pt x="636" y="2268"/>
                  </a:lnTo>
                  <a:lnTo>
                    <a:pt x="624" y="2262"/>
                  </a:lnTo>
                  <a:lnTo>
                    <a:pt x="606" y="2262"/>
                  </a:lnTo>
                  <a:lnTo>
                    <a:pt x="618" y="2250"/>
                  </a:lnTo>
                  <a:lnTo>
                    <a:pt x="618" y="2232"/>
                  </a:lnTo>
                  <a:lnTo>
                    <a:pt x="636" y="2256"/>
                  </a:lnTo>
                  <a:lnTo>
                    <a:pt x="648" y="2262"/>
                  </a:lnTo>
                  <a:lnTo>
                    <a:pt x="666" y="2262"/>
                  </a:lnTo>
                  <a:lnTo>
                    <a:pt x="672" y="2256"/>
                  </a:lnTo>
                  <a:lnTo>
                    <a:pt x="678" y="2244"/>
                  </a:lnTo>
                  <a:lnTo>
                    <a:pt x="678" y="2226"/>
                  </a:lnTo>
                  <a:lnTo>
                    <a:pt x="672" y="2208"/>
                  </a:lnTo>
                  <a:lnTo>
                    <a:pt x="666" y="2196"/>
                  </a:lnTo>
                  <a:lnTo>
                    <a:pt x="666" y="2178"/>
                  </a:lnTo>
                  <a:lnTo>
                    <a:pt x="678" y="2154"/>
                  </a:lnTo>
                  <a:lnTo>
                    <a:pt x="690" y="2142"/>
                  </a:lnTo>
                  <a:lnTo>
                    <a:pt x="708" y="2130"/>
                  </a:lnTo>
                  <a:lnTo>
                    <a:pt x="738" y="2100"/>
                  </a:lnTo>
                  <a:lnTo>
                    <a:pt x="726" y="2088"/>
                  </a:lnTo>
                  <a:lnTo>
                    <a:pt x="702" y="2088"/>
                  </a:lnTo>
                  <a:lnTo>
                    <a:pt x="726" y="2082"/>
                  </a:lnTo>
                  <a:lnTo>
                    <a:pt x="726" y="2064"/>
                  </a:lnTo>
                  <a:lnTo>
                    <a:pt x="714" y="2040"/>
                  </a:lnTo>
                  <a:lnTo>
                    <a:pt x="708" y="2034"/>
                  </a:lnTo>
                  <a:lnTo>
                    <a:pt x="696" y="2028"/>
                  </a:lnTo>
                  <a:lnTo>
                    <a:pt x="690" y="2028"/>
                  </a:lnTo>
                  <a:lnTo>
                    <a:pt x="684" y="2034"/>
                  </a:lnTo>
                  <a:lnTo>
                    <a:pt x="672" y="2016"/>
                  </a:lnTo>
                  <a:lnTo>
                    <a:pt x="642" y="2016"/>
                  </a:lnTo>
                  <a:lnTo>
                    <a:pt x="636" y="2010"/>
                  </a:lnTo>
                  <a:lnTo>
                    <a:pt x="624" y="2004"/>
                  </a:lnTo>
                  <a:lnTo>
                    <a:pt x="606" y="1992"/>
                  </a:lnTo>
                  <a:lnTo>
                    <a:pt x="582" y="1968"/>
                  </a:lnTo>
                  <a:lnTo>
                    <a:pt x="570" y="1950"/>
                  </a:lnTo>
                  <a:lnTo>
                    <a:pt x="564" y="1938"/>
                  </a:lnTo>
                  <a:lnTo>
                    <a:pt x="564" y="1926"/>
                  </a:lnTo>
                  <a:lnTo>
                    <a:pt x="570" y="1914"/>
                  </a:lnTo>
                  <a:lnTo>
                    <a:pt x="570" y="1908"/>
                  </a:lnTo>
                  <a:lnTo>
                    <a:pt x="576" y="1908"/>
                  </a:lnTo>
                  <a:lnTo>
                    <a:pt x="582" y="1902"/>
                  </a:lnTo>
                  <a:lnTo>
                    <a:pt x="594" y="1878"/>
                  </a:lnTo>
                  <a:lnTo>
                    <a:pt x="606" y="1878"/>
                  </a:lnTo>
                  <a:lnTo>
                    <a:pt x="612" y="1860"/>
                  </a:lnTo>
                  <a:lnTo>
                    <a:pt x="666" y="1860"/>
                  </a:lnTo>
                  <a:lnTo>
                    <a:pt x="654" y="1848"/>
                  </a:lnTo>
                  <a:lnTo>
                    <a:pt x="654" y="1824"/>
                  </a:lnTo>
                  <a:lnTo>
                    <a:pt x="666" y="1824"/>
                  </a:lnTo>
                  <a:lnTo>
                    <a:pt x="666" y="1794"/>
                  </a:lnTo>
                  <a:lnTo>
                    <a:pt x="660" y="1788"/>
                  </a:lnTo>
                  <a:lnTo>
                    <a:pt x="654" y="1776"/>
                  </a:lnTo>
                  <a:lnTo>
                    <a:pt x="642" y="1764"/>
                  </a:lnTo>
                  <a:lnTo>
                    <a:pt x="642" y="1746"/>
                  </a:lnTo>
                  <a:lnTo>
                    <a:pt x="648" y="1728"/>
                  </a:lnTo>
                  <a:lnTo>
                    <a:pt x="654" y="1716"/>
                  </a:lnTo>
                  <a:lnTo>
                    <a:pt x="666" y="1710"/>
                  </a:lnTo>
                  <a:lnTo>
                    <a:pt x="672" y="1704"/>
                  </a:lnTo>
                  <a:lnTo>
                    <a:pt x="684" y="1704"/>
                  </a:lnTo>
                  <a:lnTo>
                    <a:pt x="684" y="1692"/>
                  </a:lnTo>
                  <a:lnTo>
                    <a:pt x="660" y="1692"/>
                  </a:lnTo>
                  <a:lnTo>
                    <a:pt x="648" y="1686"/>
                  </a:lnTo>
                  <a:lnTo>
                    <a:pt x="642" y="1680"/>
                  </a:lnTo>
                  <a:lnTo>
                    <a:pt x="642" y="1674"/>
                  </a:lnTo>
                  <a:lnTo>
                    <a:pt x="654" y="1668"/>
                  </a:lnTo>
                  <a:lnTo>
                    <a:pt x="666" y="1668"/>
                  </a:lnTo>
                  <a:lnTo>
                    <a:pt x="702" y="1686"/>
                  </a:lnTo>
                  <a:lnTo>
                    <a:pt x="708" y="1692"/>
                  </a:lnTo>
                  <a:lnTo>
                    <a:pt x="714" y="1692"/>
                  </a:lnTo>
                  <a:lnTo>
                    <a:pt x="720" y="1686"/>
                  </a:lnTo>
                  <a:lnTo>
                    <a:pt x="732" y="1680"/>
                  </a:lnTo>
                  <a:lnTo>
                    <a:pt x="732" y="1656"/>
                  </a:lnTo>
                  <a:lnTo>
                    <a:pt x="726" y="1644"/>
                  </a:lnTo>
                  <a:lnTo>
                    <a:pt x="708" y="1626"/>
                  </a:lnTo>
                  <a:lnTo>
                    <a:pt x="696" y="1626"/>
                  </a:lnTo>
                  <a:lnTo>
                    <a:pt x="690" y="1632"/>
                  </a:lnTo>
                  <a:lnTo>
                    <a:pt x="690" y="1650"/>
                  </a:lnTo>
                  <a:lnTo>
                    <a:pt x="684" y="1656"/>
                  </a:lnTo>
                  <a:lnTo>
                    <a:pt x="666" y="1656"/>
                  </a:lnTo>
                  <a:lnTo>
                    <a:pt x="654" y="1650"/>
                  </a:lnTo>
                  <a:lnTo>
                    <a:pt x="648" y="1644"/>
                  </a:lnTo>
                  <a:lnTo>
                    <a:pt x="648" y="1638"/>
                  </a:lnTo>
                  <a:lnTo>
                    <a:pt x="612" y="1638"/>
                  </a:lnTo>
                  <a:lnTo>
                    <a:pt x="606" y="1632"/>
                  </a:lnTo>
                  <a:lnTo>
                    <a:pt x="606" y="1572"/>
                  </a:lnTo>
                  <a:lnTo>
                    <a:pt x="600" y="1566"/>
                  </a:lnTo>
                  <a:lnTo>
                    <a:pt x="594" y="1554"/>
                  </a:lnTo>
                  <a:lnTo>
                    <a:pt x="588" y="1536"/>
                  </a:lnTo>
                  <a:lnTo>
                    <a:pt x="588" y="1524"/>
                  </a:lnTo>
                  <a:lnTo>
                    <a:pt x="594" y="1518"/>
                  </a:lnTo>
                  <a:lnTo>
                    <a:pt x="600" y="1518"/>
                  </a:lnTo>
                  <a:lnTo>
                    <a:pt x="606" y="1524"/>
                  </a:lnTo>
                  <a:lnTo>
                    <a:pt x="618" y="1524"/>
                  </a:lnTo>
                  <a:lnTo>
                    <a:pt x="624" y="1530"/>
                  </a:lnTo>
                  <a:lnTo>
                    <a:pt x="636" y="1536"/>
                  </a:lnTo>
                  <a:lnTo>
                    <a:pt x="672" y="1548"/>
                  </a:lnTo>
                  <a:lnTo>
                    <a:pt x="690" y="1560"/>
                  </a:lnTo>
                  <a:lnTo>
                    <a:pt x="708" y="1560"/>
                  </a:lnTo>
                  <a:lnTo>
                    <a:pt x="726" y="1554"/>
                  </a:lnTo>
                  <a:lnTo>
                    <a:pt x="738" y="1542"/>
                  </a:lnTo>
                  <a:lnTo>
                    <a:pt x="750" y="1536"/>
                  </a:lnTo>
                  <a:lnTo>
                    <a:pt x="768" y="1530"/>
                  </a:lnTo>
                  <a:lnTo>
                    <a:pt x="774" y="1524"/>
                  </a:lnTo>
                  <a:lnTo>
                    <a:pt x="774" y="1512"/>
                  </a:lnTo>
                  <a:lnTo>
                    <a:pt x="762" y="1506"/>
                  </a:lnTo>
                  <a:lnTo>
                    <a:pt x="750" y="1494"/>
                  </a:lnTo>
                  <a:lnTo>
                    <a:pt x="738" y="1488"/>
                  </a:lnTo>
                  <a:lnTo>
                    <a:pt x="738" y="1464"/>
                  </a:lnTo>
                  <a:lnTo>
                    <a:pt x="744" y="1452"/>
                  </a:lnTo>
                  <a:lnTo>
                    <a:pt x="750" y="1446"/>
                  </a:lnTo>
                  <a:lnTo>
                    <a:pt x="750" y="1434"/>
                  </a:lnTo>
                  <a:lnTo>
                    <a:pt x="756" y="1422"/>
                  </a:lnTo>
                  <a:lnTo>
                    <a:pt x="744" y="1410"/>
                  </a:lnTo>
                  <a:lnTo>
                    <a:pt x="726" y="1410"/>
                  </a:lnTo>
                  <a:lnTo>
                    <a:pt x="720" y="1386"/>
                  </a:lnTo>
                  <a:lnTo>
                    <a:pt x="714" y="1380"/>
                  </a:lnTo>
                  <a:lnTo>
                    <a:pt x="714" y="1368"/>
                  </a:lnTo>
                  <a:lnTo>
                    <a:pt x="720" y="1362"/>
                  </a:lnTo>
                  <a:lnTo>
                    <a:pt x="726" y="1362"/>
                  </a:lnTo>
                  <a:lnTo>
                    <a:pt x="732" y="1374"/>
                  </a:lnTo>
                  <a:lnTo>
                    <a:pt x="738" y="1380"/>
                  </a:lnTo>
                  <a:lnTo>
                    <a:pt x="738" y="1386"/>
                  </a:lnTo>
                  <a:lnTo>
                    <a:pt x="744" y="1398"/>
                  </a:lnTo>
                  <a:lnTo>
                    <a:pt x="756" y="1398"/>
                  </a:lnTo>
                  <a:lnTo>
                    <a:pt x="750" y="1380"/>
                  </a:lnTo>
                  <a:lnTo>
                    <a:pt x="828" y="1386"/>
                  </a:lnTo>
                  <a:lnTo>
                    <a:pt x="834" y="1380"/>
                  </a:lnTo>
                  <a:lnTo>
                    <a:pt x="840" y="1380"/>
                  </a:lnTo>
                  <a:lnTo>
                    <a:pt x="846" y="1374"/>
                  </a:lnTo>
                  <a:lnTo>
                    <a:pt x="864" y="1368"/>
                  </a:lnTo>
                  <a:lnTo>
                    <a:pt x="894" y="1362"/>
                  </a:lnTo>
                  <a:lnTo>
                    <a:pt x="930" y="1350"/>
                  </a:lnTo>
                  <a:lnTo>
                    <a:pt x="972" y="1338"/>
                  </a:lnTo>
                  <a:lnTo>
                    <a:pt x="1002" y="1326"/>
                  </a:lnTo>
                  <a:lnTo>
                    <a:pt x="1014" y="1320"/>
                  </a:lnTo>
                  <a:lnTo>
                    <a:pt x="1014" y="1284"/>
                  </a:lnTo>
                  <a:lnTo>
                    <a:pt x="1032" y="1272"/>
                  </a:lnTo>
                  <a:lnTo>
                    <a:pt x="1044" y="1218"/>
                  </a:lnTo>
                  <a:lnTo>
                    <a:pt x="1038" y="1194"/>
                  </a:lnTo>
                  <a:lnTo>
                    <a:pt x="1038" y="1170"/>
                  </a:lnTo>
                  <a:lnTo>
                    <a:pt x="1032" y="1170"/>
                  </a:lnTo>
                  <a:lnTo>
                    <a:pt x="1026" y="1164"/>
                  </a:lnTo>
                  <a:lnTo>
                    <a:pt x="1002" y="1152"/>
                  </a:lnTo>
                  <a:lnTo>
                    <a:pt x="990" y="1152"/>
                  </a:lnTo>
                  <a:lnTo>
                    <a:pt x="984" y="1146"/>
                  </a:lnTo>
                  <a:lnTo>
                    <a:pt x="978" y="1146"/>
                  </a:lnTo>
                  <a:lnTo>
                    <a:pt x="972" y="1140"/>
                  </a:lnTo>
                  <a:lnTo>
                    <a:pt x="990" y="1122"/>
                  </a:lnTo>
                  <a:lnTo>
                    <a:pt x="990" y="1092"/>
                  </a:lnTo>
                  <a:lnTo>
                    <a:pt x="984" y="1080"/>
                  </a:lnTo>
                  <a:lnTo>
                    <a:pt x="978" y="1074"/>
                  </a:lnTo>
                  <a:lnTo>
                    <a:pt x="954" y="1062"/>
                  </a:lnTo>
                  <a:lnTo>
                    <a:pt x="918" y="1050"/>
                  </a:lnTo>
                  <a:lnTo>
                    <a:pt x="906" y="1044"/>
                  </a:lnTo>
                  <a:lnTo>
                    <a:pt x="888" y="1032"/>
                  </a:lnTo>
                  <a:lnTo>
                    <a:pt x="876" y="1020"/>
                  </a:lnTo>
                  <a:lnTo>
                    <a:pt x="876" y="1002"/>
                  </a:lnTo>
                  <a:lnTo>
                    <a:pt x="882" y="990"/>
                  </a:lnTo>
                  <a:lnTo>
                    <a:pt x="888" y="990"/>
                  </a:lnTo>
                  <a:lnTo>
                    <a:pt x="888" y="984"/>
                  </a:lnTo>
                  <a:lnTo>
                    <a:pt x="858" y="948"/>
                  </a:lnTo>
                  <a:lnTo>
                    <a:pt x="858" y="900"/>
                  </a:lnTo>
                  <a:lnTo>
                    <a:pt x="882" y="900"/>
                  </a:lnTo>
                  <a:lnTo>
                    <a:pt x="888" y="894"/>
                  </a:lnTo>
                  <a:lnTo>
                    <a:pt x="894" y="894"/>
                  </a:lnTo>
                  <a:lnTo>
                    <a:pt x="894" y="888"/>
                  </a:lnTo>
                  <a:lnTo>
                    <a:pt x="888" y="876"/>
                  </a:lnTo>
                  <a:lnTo>
                    <a:pt x="876" y="870"/>
                  </a:lnTo>
                  <a:lnTo>
                    <a:pt x="870" y="858"/>
                  </a:lnTo>
                  <a:lnTo>
                    <a:pt x="864" y="852"/>
                  </a:lnTo>
                  <a:lnTo>
                    <a:pt x="876" y="834"/>
                  </a:lnTo>
                  <a:lnTo>
                    <a:pt x="864" y="822"/>
                  </a:lnTo>
                  <a:lnTo>
                    <a:pt x="858" y="810"/>
                  </a:lnTo>
                  <a:lnTo>
                    <a:pt x="852" y="804"/>
                  </a:lnTo>
                  <a:lnTo>
                    <a:pt x="864" y="792"/>
                  </a:lnTo>
                  <a:lnTo>
                    <a:pt x="882" y="792"/>
                  </a:lnTo>
                  <a:lnTo>
                    <a:pt x="858" y="774"/>
                  </a:lnTo>
                  <a:lnTo>
                    <a:pt x="858" y="738"/>
                  </a:lnTo>
                  <a:lnTo>
                    <a:pt x="882" y="726"/>
                  </a:lnTo>
                  <a:lnTo>
                    <a:pt x="876" y="726"/>
                  </a:lnTo>
                  <a:lnTo>
                    <a:pt x="852" y="702"/>
                  </a:lnTo>
                  <a:lnTo>
                    <a:pt x="852" y="696"/>
                  </a:lnTo>
                  <a:lnTo>
                    <a:pt x="870" y="678"/>
                  </a:lnTo>
                  <a:lnTo>
                    <a:pt x="870" y="666"/>
                  </a:lnTo>
                  <a:lnTo>
                    <a:pt x="876" y="654"/>
                  </a:lnTo>
                  <a:lnTo>
                    <a:pt x="876" y="642"/>
                  </a:lnTo>
                  <a:lnTo>
                    <a:pt x="882" y="636"/>
                  </a:lnTo>
                  <a:lnTo>
                    <a:pt x="900" y="636"/>
                  </a:lnTo>
                  <a:lnTo>
                    <a:pt x="906" y="630"/>
                  </a:lnTo>
                  <a:lnTo>
                    <a:pt x="912" y="618"/>
                  </a:lnTo>
                  <a:lnTo>
                    <a:pt x="918" y="612"/>
                  </a:lnTo>
                  <a:lnTo>
                    <a:pt x="918" y="588"/>
                  </a:lnTo>
                  <a:lnTo>
                    <a:pt x="930" y="588"/>
                  </a:lnTo>
                  <a:lnTo>
                    <a:pt x="948" y="570"/>
                  </a:lnTo>
                  <a:lnTo>
                    <a:pt x="948" y="558"/>
                  </a:lnTo>
                  <a:lnTo>
                    <a:pt x="954" y="546"/>
                  </a:lnTo>
                  <a:lnTo>
                    <a:pt x="954" y="534"/>
                  </a:lnTo>
                  <a:close/>
                  <a:moveTo>
                    <a:pt x="930" y="1020"/>
                  </a:moveTo>
                  <a:lnTo>
                    <a:pt x="942" y="1020"/>
                  </a:lnTo>
                  <a:lnTo>
                    <a:pt x="930" y="1014"/>
                  </a:lnTo>
                  <a:lnTo>
                    <a:pt x="930" y="1020"/>
                  </a:lnTo>
                  <a:close/>
                </a:path>
              </a:pathLst>
            </a:custGeom>
            <a:solidFill>
              <a:srgbClr val="385723"/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</p:grpSp>
      <p:grpSp>
        <p:nvGrpSpPr>
          <p:cNvPr id="169" name="North_America">
            <a:extLst>
              <a:ext uri="{FF2B5EF4-FFF2-40B4-BE49-F238E27FC236}">
                <a16:creationId xmlns:a16="http://schemas.microsoft.com/office/drawing/2014/main" id="{225AEF32-B4AD-4913-86C1-4C75D0B90AE9}"/>
              </a:ext>
            </a:extLst>
          </p:cNvPr>
          <p:cNvGrpSpPr>
            <a:grpSpLocks/>
          </p:cNvGrpSpPr>
          <p:nvPr userDrawn="1"/>
        </p:nvGrpSpPr>
        <p:grpSpPr bwMode="auto">
          <a:xfrm>
            <a:off x="1066800" y="1460500"/>
            <a:ext cx="3451225" cy="2552700"/>
            <a:chOff x="1066196" y="1708179"/>
            <a:chExt cx="3452414" cy="2552601"/>
          </a:xfrm>
        </p:grpSpPr>
        <p:sp>
          <p:nvSpPr>
            <p:cNvPr id="170" name="USA (Alaska)" descr="© INSCALE GmbH, 05.05.2010&#10;http://www.presentationload.com/">
              <a:extLst>
                <a:ext uri="{FF2B5EF4-FFF2-40B4-BE49-F238E27FC236}">
                  <a16:creationId xmlns:a16="http://schemas.microsoft.com/office/drawing/2014/main" id="{F08EDEB0-9508-4B82-ACD8-E03E7657806A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1066196" y="2019317"/>
              <a:ext cx="1360957" cy="596877"/>
            </a:xfrm>
            <a:custGeom>
              <a:avLst/>
              <a:gdLst>
                <a:gd name="T0" fmla="*/ 2147483647 w 3072"/>
                <a:gd name="T1" fmla="*/ 2147483647 h 1332"/>
                <a:gd name="T2" fmla="*/ 2147483647 w 3072"/>
                <a:gd name="T3" fmla="*/ 2147483647 h 1332"/>
                <a:gd name="T4" fmla="*/ 2147483647 w 3072"/>
                <a:gd name="T5" fmla="*/ 2147483647 h 1332"/>
                <a:gd name="T6" fmla="*/ 2147483647 w 3072"/>
                <a:gd name="T7" fmla="*/ 2147483647 h 1332"/>
                <a:gd name="T8" fmla="*/ 2147483647 w 3072"/>
                <a:gd name="T9" fmla="*/ 2147483647 h 1332"/>
                <a:gd name="T10" fmla="*/ 2147483647 w 3072"/>
                <a:gd name="T11" fmla="*/ 2147483647 h 1332"/>
                <a:gd name="T12" fmla="*/ 2147483647 w 3072"/>
                <a:gd name="T13" fmla="*/ 2147483647 h 1332"/>
                <a:gd name="T14" fmla="*/ 2147483647 w 3072"/>
                <a:gd name="T15" fmla="*/ 2147483647 h 1332"/>
                <a:gd name="T16" fmla="*/ 2147483647 w 3072"/>
                <a:gd name="T17" fmla="*/ 2147483647 h 1332"/>
                <a:gd name="T18" fmla="*/ 2147483647 w 3072"/>
                <a:gd name="T19" fmla="*/ 2147483647 h 1332"/>
                <a:gd name="T20" fmla="*/ 2147483647 w 3072"/>
                <a:gd name="T21" fmla="*/ 2147483647 h 1332"/>
                <a:gd name="T22" fmla="*/ 2147483647 w 3072"/>
                <a:gd name="T23" fmla="*/ 0 h 1332"/>
                <a:gd name="T24" fmla="*/ 2147483647 w 3072"/>
                <a:gd name="T25" fmla="*/ 2147483647 h 1332"/>
                <a:gd name="T26" fmla="*/ 2147483647 w 3072"/>
                <a:gd name="T27" fmla="*/ 2147483647 h 1332"/>
                <a:gd name="T28" fmla="*/ 2147483647 w 3072"/>
                <a:gd name="T29" fmla="*/ 2147483647 h 1332"/>
                <a:gd name="T30" fmla="*/ 2147483647 w 3072"/>
                <a:gd name="T31" fmla="*/ 2147483647 h 1332"/>
                <a:gd name="T32" fmla="*/ 2147483647 w 3072"/>
                <a:gd name="T33" fmla="*/ 2147483647 h 1332"/>
                <a:gd name="T34" fmla="*/ 2147483647 w 3072"/>
                <a:gd name="T35" fmla="*/ 2147483647 h 1332"/>
                <a:gd name="T36" fmla="*/ 2147483647 w 3072"/>
                <a:gd name="T37" fmla="*/ 2147483647 h 1332"/>
                <a:gd name="T38" fmla="*/ 2147483647 w 3072"/>
                <a:gd name="T39" fmla="*/ 2147483647 h 1332"/>
                <a:gd name="T40" fmla="*/ 2147483647 w 3072"/>
                <a:gd name="T41" fmla="*/ 2147483647 h 1332"/>
                <a:gd name="T42" fmla="*/ 2147483647 w 3072"/>
                <a:gd name="T43" fmla="*/ 2147483647 h 1332"/>
                <a:gd name="T44" fmla="*/ 2147483647 w 3072"/>
                <a:gd name="T45" fmla="*/ 2147483647 h 1332"/>
                <a:gd name="T46" fmla="*/ 2147483647 w 3072"/>
                <a:gd name="T47" fmla="*/ 2147483647 h 1332"/>
                <a:gd name="T48" fmla="*/ 2147483647 w 3072"/>
                <a:gd name="T49" fmla="*/ 2147483647 h 1332"/>
                <a:gd name="T50" fmla="*/ 2147483647 w 3072"/>
                <a:gd name="T51" fmla="*/ 2147483647 h 1332"/>
                <a:gd name="T52" fmla="*/ 2147483647 w 3072"/>
                <a:gd name="T53" fmla="*/ 2147483647 h 1332"/>
                <a:gd name="T54" fmla="*/ 2147483647 w 3072"/>
                <a:gd name="T55" fmla="*/ 2147483647 h 1332"/>
                <a:gd name="T56" fmla="*/ 2147483647 w 3072"/>
                <a:gd name="T57" fmla="*/ 2147483647 h 1332"/>
                <a:gd name="T58" fmla="*/ 2147483647 w 3072"/>
                <a:gd name="T59" fmla="*/ 2147483647 h 1332"/>
                <a:gd name="T60" fmla="*/ 2147483647 w 3072"/>
                <a:gd name="T61" fmla="*/ 2147483647 h 1332"/>
                <a:gd name="T62" fmla="*/ 2147483647 w 3072"/>
                <a:gd name="T63" fmla="*/ 2147483647 h 1332"/>
                <a:gd name="T64" fmla="*/ 2147483647 w 3072"/>
                <a:gd name="T65" fmla="*/ 2147483647 h 1332"/>
                <a:gd name="T66" fmla="*/ 2147483647 w 3072"/>
                <a:gd name="T67" fmla="*/ 2147483647 h 1332"/>
                <a:gd name="T68" fmla="*/ 2147483647 w 3072"/>
                <a:gd name="T69" fmla="*/ 2147483647 h 1332"/>
                <a:gd name="T70" fmla="*/ 2147483647 w 3072"/>
                <a:gd name="T71" fmla="*/ 2147483647 h 1332"/>
                <a:gd name="T72" fmla="*/ 2147483647 w 3072"/>
                <a:gd name="T73" fmla="*/ 2147483647 h 1332"/>
                <a:gd name="T74" fmla="*/ 2147483647 w 3072"/>
                <a:gd name="T75" fmla="*/ 2147483647 h 1332"/>
                <a:gd name="T76" fmla="*/ 2147483647 w 3072"/>
                <a:gd name="T77" fmla="*/ 2147483647 h 1332"/>
                <a:gd name="T78" fmla="*/ 2147483647 w 3072"/>
                <a:gd name="T79" fmla="*/ 2147483647 h 1332"/>
                <a:gd name="T80" fmla="*/ 2147483647 w 3072"/>
                <a:gd name="T81" fmla="*/ 2147483647 h 1332"/>
                <a:gd name="T82" fmla="*/ 2147483647 w 3072"/>
                <a:gd name="T83" fmla="*/ 2147483647 h 1332"/>
                <a:gd name="T84" fmla="*/ 2147483647 w 3072"/>
                <a:gd name="T85" fmla="*/ 2147483647 h 1332"/>
                <a:gd name="T86" fmla="*/ 2147483647 w 3072"/>
                <a:gd name="T87" fmla="*/ 2147483647 h 1332"/>
                <a:gd name="T88" fmla="*/ 2147483647 w 3072"/>
                <a:gd name="T89" fmla="*/ 2147483647 h 1332"/>
                <a:gd name="T90" fmla="*/ 2147483647 w 3072"/>
                <a:gd name="T91" fmla="*/ 2147483647 h 1332"/>
                <a:gd name="T92" fmla="*/ 2147483647 w 3072"/>
                <a:gd name="T93" fmla="*/ 2147483647 h 1332"/>
                <a:gd name="T94" fmla="*/ 2147483647 w 3072"/>
                <a:gd name="T95" fmla="*/ 2147483647 h 1332"/>
                <a:gd name="T96" fmla="*/ 2147483647 w 3072"/>
                <a:gd name="T97" fmla="*/ 2147483647 h 1332"/>
                <a:gd name="T98" fmla="*/ 2147483647 w 3072"/>
                <a:gd name="T99" fmla="*/ 2147483647 h 1332"/>
                <a:gd name="T100" fmla="*/ 2147483647 w 3072"/>
                <a:gd name="T101" fmla="*/ 2147483647 h 1332"/>
                <a:gd name="T102" fmla="*/ 2147483647 w 3072"/>
                <a:gd name="T103" fmla="*/ 2147483647 h 1332"/>
                <a:gd name="T104" fmla="*/ 2147483647 w 3072"/>
                <a:gd name="T105" fmla="*/ 2147483647 h 1332"/>
                <a:gd name="T106" fmla="*/ 2147483647 w 3072"/>
                <a:gd name="T107" fmla="*/ 2147483647 h 1332"/>
                <a:gd name="T108" fmla="*/ 2147483647 w 3072"/>
                <a:gd name="T109" fmla="*/ 2147483647 h 1332"/>
                <a:gd name="T110" fmla="*/ 2147483647 w 3072"/>
                <a:gd name="T111" fmla="*/ 2147483647 h 1332"/>
                <a:gd name="T112" fmla="*/ 2147483647 w 3072"/>
                <a:gd name="T113" fmla="*/ 2147483647 h 1332"/>
                <a:gd name="T114" fmla="*/ 2147483647 w 3072"/>
                <a:gd name="T115" fmla="*/ 2147483647 h 1332"/>
                <a:gd name="T116" fmla="*/ 2147483647 w 3072"/>
                <a:gd name="T117" fmla="*/ 2147483647 h 1332"/>
                <a:gd name="T118" fmla="*/ 2147483647 w 3072"/>
                <a:gd name="T119" fmla="*/ 2147483647 h 1332"/>
                <a:gd name="T120" fmla="*/ 2147483647 w 3072"/>
                <a:gd name="T121" fmla="*/ 2147483647 h 133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3072"/>
                <a:gd name="T184" fmla="*/ 0 h 1332"/>
                <a:gd name="T185" fmla="*/ 3072 w 3072"/>
                <a:gd name="T186" fmla="*/ 1332 h 133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3072" h="1332">
                  <a:moveTo>
                    <a:pt x="2454" y="930"/>
                  </a:moveTo>
                  <a:lnTo>
                    <a:pt x="2418" y="966"/>
                  </a:lnTo>
                  <a:lnTo>
                    <a:pt x="2400" y="1002"/>
                  </a:lnTo>
                  <a:lnTo>
                    <a:pt x="2412" y="1002"/>
                  </a:lnTo>
                  <a:lnTo>
                    <a:pt x="2448" y="984"/>
                  </a:lnTo>
                  <a:lnTo>
                    <a:pt x="2460" y="972"/>
                  </a:lnTo>
                  <a:lnTo>
                    <a:pt x="2460" y="954"/>
                  </a:lnTo>
                  <a:lnTo>
                    <a:pt x="2472" y="942"/>
                  </a:lnTo>
                  <a:lnTo>
                    <a:pt x="2460" y="930"/>
                  </a:lnTo>
                  <a:lnTo>
                    <a:pt x="2454" y="930"/>
                  </a:lnTo>
                  <a:close/>
                  <a:moveTo>
                    <a:pt x="2400" y="930"/>
                  </a:moveTo>
                  <a:lnTo>
                    <a:pt x="2388" y="930"/>
                  </a:lnTo>
                  <a:lnTo>
                    <a:pt x="2376" y="936"/>
                  </a:lnTo>
                  <a:lnTo>
                    <a:pt x="2364" y="948"/>
                  </a:lnTo>
                  <a:lnTo>
                    <a:pt x="2364" y="954"/>
                  </a:lnTo>
                  <a:lnTo>
                    <a:pt x="2370" y="966"/>
                  </a:lnTo>
                  <a:lnTo>
                    <a:pt x="2376" y="972"/>
                  </a:lnTo>
                  <a:lnTo>
                    <a:pt x="2406" y="972"/>
                  </a:lnTo>
                  <a:lnTo>
                    <a:pt x="2412" y="960"/>
                  </a:lnTo>
                  <a:lnTo>
                    <a:pt x="2418" y="954"/>
                  </a:lnTo>
                  <a:lnTo>
                    <a:pt x="2418" y="942"/>
                  </a:lnTo>
                  <a:lnTo>
                    <a:pt x="2406" y="936"/>
                  </a:lnTo>
                  <a:lnTo>
                    <a:pt x="2400" y="930"/>
                  </a:lnTo>
                  <a:close/>
                  <a:moveTo>
                    <a:pt x="2316" y="1188"/>
                  </a:moveTo>
                  <a:lnTo>
                    <a:pt x="2328" y="1188"/>
                  </a:lnTo>
                  <a:lnTo>
                    <a:pt x="2340" y="1152"/>
                  </a:lnTo>
                  <a:lnTo>
                    <a:pt x="2322" y="1158"/>
                  </a:lnTo>
                  <a:lnTo>
                    <a:pt x="2316" y="1188"/>
                  </a:lnTo>
                  <a:close/>
                  <a:moveTo>
                    <a:pt x="2388" y="1074"/>
                  </a:moveTo>
                  <a:lnTo>
                    <a:pt x="2370" y="1086"/>
                  </a:lnTo>
                  <a:lnTo>
                    <a:pt x="2382" y="1098"/>
                  </a:lnTo>
                  <a:lnTo>
                    <a:pt x="2388" y="1098"/>
                  </a:lnTo>
                  <a:lnTo>
                    <a:pt x="2382" y="1104"/>
                  </a:lnTo>
                  <a:lnTo>
                    <a:pt x="2376" y="1104"/>
                  </a:lnTo>
                  <a:lnTo>
                    <a:pt x="2364" y="1116"/>
                  </a:lnTo>
                  <a:lnTo>
                    <a:pt x="2358" y="1116"/>
                  </a:lnTo>
                  <a:lnTo>
                    <a:pt x="2352" y="1122"/>
                  </a:lnTo>
                  <a:lnTo>
                    <a:pt x="2352" y="1152"/>
                  </a:lnTo>
                  <a:lnTo>
                    <a:pt x="2358" y="1164"/>
                  </a:lnTo>
                  <a:lnTo>
                    <a:pt x="2358" y="1188"/>
                  </a:lnTo>
                  <a:lnTo>
                    <a:pt x="2370" y="1182"/>
                  </a:lnTo>
                  <a:lnTo>
                    <a:pt x="2376" y="1170"/>
                  </a:lnTo>
                  <a:lnTo>
                    <a:pt x="2388" y="1164"/>
                  </a:lnTo>
                  <a:lnTo>
                    <a:pt x="2394" y="1158"/>
                  </a:lnTo>
                  <a:lnTo>
                    <a:pt x="2394" y="1146"/>
                  </a:lnTo>
                  <a:lnTo>
                    <a:pt x="2382" y="1134"/>
                  </a:lnTo>
                  <a:lnTo>
                    <a:pt x="2394" y="1134"/>
                  </a:lnTo>
                  <a:lnTo>
                    <a:pt x="2412" y="1116"/>
                  </a:lnTo>
                  <a:lnTo>
                    <a:pt x="2412" y="1098"/>
                  </a:lnTo>
                  <a:lnTo>
                    <a:pt x="2388" y="1074"/>
                  </a:lnTo>
                  <a:close/>
                  <a:moveTo>
                    <a:pt x="2562" y="1080"/>
                  </a:moveTo>
                  <a:lnTo>
                    <a:pt x="2550" y="1080"/>
                  </a:lnTo>
                  <a:lnTo>
                    <a:pt x="2550" y="1074"/>
                  </a:lnTo>
                  <a:lnTo>
                    <a:pt x="2544" y="1068"/>
                  </a:lnTo>
                  <a:lnTo>
                    <a:pt x="2538" y="1068"/>
                  </a:lnTo>
                  <a:lnTo>
                    <a:pt x="2532" y="1062"/>
                  </a:lnTo>
                  <a:lnTo>
                    <a:pt x="2520" y="1056"/>
                  </a:lnTo>
                  <a:lnTo>
                    <a:pt x="2514" y="1050"/>
                  </a:lnTo>
                  <a:lnTo>
                    <a:pt x="2514" y="1044"/>
                  </a:lnTo>
                  <a:lnTo>
                    <a:pt x="2520" y="1032"/>
                  </a:lnTo>
                  <a:lnTo>
                    <a:pt x="2520" y="1020"/>
                  </a:lnTo>
                  <a:lnTo>
                    <a:pt x="2526" y="1008"/>
                  </a:lnTo>
                  <a:lnTo>
                    <a:pt x="2532" y="1002"/>
                  </a:lnTo>
                  <a:lnTo>
                    <a:pt x="2532" y="960"/>
                  </a:lnTo>
                  <a:lnTo>
                    <a:pt x="2550" y="924"/>
                  </a:lnTo>
                  <a:lnTo>
                    <a:pt x="2550" y="906"/>
                  </a:lnTo>
                  <a:lnTo>
                    <a:pt x="2544" y="894"/>
                  </a:lnTo>
                  <a:lnTo>
                    <a:pt x="2526" y="876"/>
                  </a:lnTo>
                  <a:lnTo>
                    <a:pt x="2538" y="864"/>
                  </a:lnTo>
                  <a:lnTo>
                    <a:pt x="2538" y="834"/>
                  </a:lnTo>
                  <a:lnTo>
                    <a:pt x="2544" y="828"/>
                  </a:lnTo>
                  <a:lnTo>
                    <a:pt x="2550" y="828"/>
                  </a:lnTo>
                  <a:lnTo>
                    <a:pt x="2556" y="822"/>
                  </a:lnTo>
                  <a:lnTo>
                    <a:pt x="2550" y="816"/>
                  </a:lnTo>
                  <a:lnTo>
                    <a:pt x="2532" y="810"/>
                  </a:lnTo>
                  <a:lnTo>
                    <a:pt x="2520" y="810"/>
                  </a:lnTo>
                  <a:lnTo>
                    <a:pt x="2502" y="816"/>
                  </a:lnTo>
                  <a:lnTo>
                    <a:pt x="2490" y="816"/>
                  </a:lnTo>
                  <a:lnTo>
                    <a:pt x="2484" y="822"/>
                  </a:lnTo>
                  <a:lnTo>
                    <a:pt x="2478" y="822"/>
                  </a:lnTo>
                  <a:lnTo>
                    <a:pt x="2478" y="834"/>
                  </a:lnTo>
                  <a:lnTo>
                    <a:pt x="2460" y="834"/>
                  </a:lnTo>
                  <a:lnTo>
                    <a:pt x="2454" y="840"/>
                  </a:lnTo>
                  <a:lnTo>
                    <a:pt x="2442" y="846"/>
                  </a:lnTo>
                  <a:lnTo>
                    <a:pt x="2430" y="846"/>
                  </a:lnTo>
                  <a:lnTo>
                    <a:pt x="2418" y="852"/>
                  </a:lnTo>
                  <a:lnTo>
                    <a:pt x="2406" y="852"/>
                  </a:lnTo>
                  <a:lnTo>
                    <a:pt x="2400" y="858"/>
                  </a:lnTo>
                  <a:lnTo>
                    <a:pt x="2394" y="858"/>
                  </a:lnTo>
                  <a:lnTo>
                    <a:pt x="2388" y="864"/>
                  </a:lnTo>
                  <a:lnTo>
                    <a:pt x="2376" y="870"/>
                  </a:lnTo>
                  <a:lnTo>
                    <a:pt x="2370" y="876"/>
                  </a:lnTo>
                  <a:lnTo>
                    <a:pt x="2364" y="876"/>
                  </a:lnTo>
                  <a:lnTo>
                    <a:pt x="2364" y="864"/>
                  </a:lnTo>
                  <a:lnTo>
                    <a:pt x="2382" y="846"/>
                  </a:lnTo>
                  <a:lnTo>
                    <a:pt x="2376" y="840"/>
                  </a:lnTo>
                  <a:lnTo>
                    <a:pt x="2364" y="834"/>
                  </a:lnTo>
                  <a:lnTo>
                    <a:pt x="2358" y="828"/>
                  </a:lnTo>
                  <a:lnTo>
                    <a:pt x="2358" y="810"/>
                  </a:lnTo>
                  <a:lnTo>
                    <a:pt x="2352" y="798"/>
                  </a:lnTo>
                  <a:lnTo>
                    <a:pt x="2352" y="792"/>
                  </a:lnTo>
                  <a:lnTo>
                    <a:pt x="2376" y="768"/>
                  </a:lnTo>
                  <a:lnTo>
                    <a:pt x="2340" y="768"/>
                  </a:lnTo>
                  <a:lnTo>
                    <a:pt x="2328" y="780"/>
                  </a:lnTo>
                  <a:lnTo>
                    <a:pt x="2274" y="780"/>
                  </a:lnTo>
                  <a:lnTo>
                    <a:pt x="2274" y="768"/>
                  </a:lnTo>
                  <a:lnTo>
                    <a:pt x="2280" y="756"/>
                  </a:lnTo>
                  <a:lnTo>
                    <a:pt x="2292" y="750"/>
                  </a:lnTo>
                  <a:lnTo>
                    <a:pt x="2298" y="744"/>
                  </a:lnTo>
                  <a:lnTo>
                    <a:pt x="3072" y="108"/>
                  </a:lnTo>
                  <a:lnTo>
                    <a:pt x="3054" y="108"/>
                  </a:lnTo>
                  <a:lnTo>
                    <a:pt x="3054" y="102"/>
                  </a:lnTo>
                  <a:lnTo>
                    <a:pt x="3048" y="90"/>
                  </a:lnTo>
                  <a:lnTo>
                    <a:pt x="3036" y="84"/>
                  </a:lnTo>
                  <a:lnTo>
                    <a:pt x="3030" y="78"/>
                  </a:lnTo>
                  <a:lnTo>
                    <a:pt x="3012" y="78"/>
                  </a:lnTo>
                  <a:lnTo>
                    <a:pt x="2988" y="84"/>
                  </a:lnTo>
                  <a:lnTo>
                    <a:pt x="2964" y="84"/>
                  </a:lnTo>
                  <a:lnTo>
                    <a:pt x="2928" y="96"/>
                  </a:lnTo>
                  <a:lnTo>
                    <a:pt x="2916" y="96"/>
                  </a:lnTo>
                  <a:lnTo>
                    <a:pt x="2892" y="84"/>
                  </a:lnTo>
                  <a:lnTo>
                    <a:pt x="2886" y="78"/>
                  </a:lnTo>
                  <a:lnTo>
                    <a:pt x="2874" y="72"/>
                  </a:lnTo>
                  <a:lnTo>
                    <a:pt x="2784" y="72"/>
                  </a:lnTo>
                  <a:lnTo>
                    <a:pt x="2772" y="66"/>
                  </a:lnTo>
                  <a:lnTo>
                    <a:pt x="2766" y="60"/>
                  </a:lnTo>
                  <a:lnTo>
                    <a:pt x="2748" y="60"/>
                  </a:lnTo>
                  <a:lnTo>
                    <a:pt x="2736" y="54"/>
                  </a:lnTo>
                  <a:lnTo>
                    <a:pt x="2598" y="54"/>
                  </a:lnTo>
                  <a:lnTo>
                    <a:pt x="2598" y="42"/>
                  </a:lnTo>
                  <a:lnTo>
                    <a:pt x="2604" y="36"/>
                  </a:lnTo>
                  <a:lnTo>
                    <a:pt x="2592" y="36"/>
                  </a:lnTo>
                  <a:lnTo>
                    <a:pt x="2574" y="30"/>
                  </a:lnTo>
                  <a:lnTo>
                    <a:pt x="2562" y="30"/>
                  </a:lnTo>
                  <a:lnTo>
                    <a:pt x="2550" y="24"/>
                  </a:lnTo>
                  <a:lnTo>
                    <a:pt x="2532" y="24"/>
                  </a:lnTo>
                  <a:lnTo>
                    <a:pt x="2520" y="30"/>
                  </a:lnTo>
                  <a:lnTo>
                    <a:pt x="2496" y="30"/>
                  </a:lnTo>
                  <a:lnTo>
                    <a:pt x="2490" y="36"/>
                  </a:lnTo>
                  <a:lnTo>
                    <a:pt x="2484" y="36"/>
                  </a:lnTo>
                  <a:lnTo>
                    <a:pt x="2514" y="0"/>
                  </a:lnTo>
                  <a:lnTo>
                    <a:pt x="2430" y="36"/>
                  </a:lnTo>
                  <a:lnTo>
                    <a:pt x="2460" y="0"/>
                  </a:lnTo>
                  <a:lnTo>
                    <a:pt x="2430" y="0"/>
                  </a:lnTo>
                  <a:lnTo>
                    <a:pt x="2418" y="6"/>
                  </a:lnTo>
                  <a:lnTo>
                    <a:pt x="2412" y="12"/>
                  </a:lnTo>
                  <a:lnTo>
                    <a:pt x="2358" y="30"/>
                  </a:lnTo>
                  <a:lnTo>
                    <a:pt x="2232" y="30"/>
                  </a:lnTo>
                  <a:lnTo>
                    <a:pt x="2214" y="36"/>
                  </a:lnTo>
                  <a:lnTo>
                    <a:pt x="2208" y="42"/>
                  </a:lnTo>
                  <a:lnTo>
                    <a:pt x="2184" y="54"/>
                  </a:lnTo>
                  <a:lnTo>
                    <a:pt x="2172" y="54"/>
                  </a:lnTo>
                  <a:lnTo>
                    <a:pt x="2166" y="60"/>
                  </a:lnTo>
                  <a:lnTo>
                    <a:pt x="2046" y="60"/>
                  </a:lnTo>
                  <a:lnTo>
                    <a:pt x="2004" y="72"/>
                  </a:lnTo>
                  <a:lnTo>
                    <a:pt x="1956" y="102"/>
                  </a:lnTo>
                  <a:lnTo>
                    <a:pt x="1902" y="132"/>
                  </a:lnTo>
                  <a:lnTo>
                    <a:pt x="1854" y="144"/>
                  </a:lnTo>
                  <a:lnTo>
                    <a:pt x="1758" y="156"/>
                  </a:lnTo>
                  <a:lnTo>
                    <a:pt x="1722" y="162"/>
                  </a:lnTo>
                  <a:lnTo>
                    <a:pt x="1704" y="162"/>
                  </a:lnTo>
                  <a:lnTo>
                    <a:pt x="1698" y="168"/>
                  </a:lnTo>
                  <a:lnTo>
                    <a:pt x="1644" y="186"/>
                  </a:lnTo>
                  <a:lnTo>
                    <a:pt x="1632" y="192"/>
                  </a:lnTo>
                  <a:lnTo>
                    <a:pt x="1620" y="192"/>
                  </a:lnTo>
                  <a:lnTo>
                    <a:pt x="1620" y="198"/>
                  </a:lnTo>
                  <a:lnTo>
                    <a:pt x="1626" y="204"/>
                  </a:lnTo>
                  <a:lnTo>
                    <a:pt x="1638" y="210"/>
                  </a:lnTo>
                  <a:lnTo>
                    <a:pt x="1650" y="222"/>
                  </a:lnTo>
                  <a:lnTo>
                    <a:pt x="1656" y="222"/>
                  </a:lnTo>
                  <a:lnTo>
                    <a:pt x="1662" y="234"/>
                  </a:lnTo>
                  <a:lnTo>
                    <a:pt x="1662" y="240"/>
                  </a:lnTo>
                  <a:lnTo>
                    <a:pt x="1668" y="252"/>
                  </a:lnTo>
                  <a:lnTo>
                    <a:pt x="1668" y="264"/>
                  </a:lnTo>
                  <a:lnTo>
                    <a:pt x="1662" y="264"/>
                  </a:lnTo>
                  <a:lnTo>
                    <a:pt x="1650" y="270"/>
                  </a:lnTo>
                  <a:lnTo>
                    <a:pt x="1644" y="282"/>
                  </a:lnTo>
                  <a:lnTo>
                    <a:pt x="1734" y="282"/>
                  </a:lnTo>
                  <a:lnTo>
                    <a:pt x="1704" y="318"/>
                  </a:lnTo>
                  <a:lnTo>
                    <a:pt x="1770" y="318"/>
                  </a:lnTo>
                  <a:lnTo>
                    <a:pt x="1764" y="336"/>
                  </a:lnTo>
                  <a:lnTo>
                    <a:pt x="1710" y="336"/>
                  </a:lnTo>
                  <a:lnTo>
                    <a:pt x="1698" y="348"/>
                  </a:lnTo>
                  <a:lnTo>
                    <a:pt x="1632" y="348"/>
                  </a:lnTo>
                  <a:lnTo>
                    <a:pt x="1614" y="354"/>
                  </a:lnTo>
                  <a:lnTo>
                    <a:pt x="1560" y="354"/>
                  </a:lnTo>
                  <a:lnTo>
                    <a:pt x="1554" y="348"/>
                  </a:lnTo>
                  <a:lnTo>
                    <a:pt x="1548" y="348"/>
                  </a:lnTo>
                  <a:lnTo>
                    <a:pt x="1554" y="342"/>
                  </a:lnTo>
                  <a:lnTo>
                    <a:pt x="1560" y="342"/>
                  </a:lnTo>
                  <a:lnTo>
                    <a:pt x="1572" y="330"/>
                  </a:lnTo>
                  <a:lnTo>
                    <a:pt x="1566" y="324"/>
                  </a:lnTo>
                  <a:lnTo>
                    <a:pt x="1458" y="324"/>
                  </a:lnTo>
                  <a:lnTo>
                    <a:pt x="1452" y="330"/>
                  </a:lnTo>
                  <a:lnTo>
                    <a:pt x="1452" y="348"/>
                  </a:lnTo>
                  <a:lnTo>
                    <a:pt x="1434" y="348"/>
                  </a:lnTo>
                  <a:lnTo>
                    <a:pt x="1422" y="354"/>
                  </a:lnTo>
                  <a:lnTo>
                    <a:pt x="1404" y="354"/>
                  </a:lnTo>
                  <a:lnTo>
                    <a:pt x="1386" y="360"/>
                  </a:lnTo>
                  <a:lnTo>
                    <a:pt x="1338" y="360"/>
                  </a:lnTo>
                  <a:lnTo>
                    <a:pt x="1308" y="366"/>
                  </a:lnTo>
                  <a:lnTo>
                    <a:pt x="1254" y="384"/>
                  </a:lnTo>
                  <a:lnTo>
                    <a:pt x="1254" y="390"/>
                  </a:lnTo>
                  <a:lnTo>
                    <a:pt x="1272" y="396"/>
                  </a:lnTo>
                  <a:lnTo>
                    <a:pt x="1284" y="402"/>
                  </a:lnTo>
                  <a:lnTo>
                    <a:pt x="1314" y="402"/>
                  </a:lnTo>
                  <a:lnTo>
                    <a:pt x="1272" y="420"/>
                  </a:lnTo>
                  <a:lnTo>
                    <a:pt x="1260" y="462"/>
                  </a:lnTo>
                  <a:lnTo>
                    <a:pt x="1272" y="462"/>
                  </a:lnTo>
                  <a:lnTo>
                    <a:pt x="1290" y="468"/>
                  </a:lnTo>
                  <a:lnTo>
                    <a:pt x="1338" y="468"/>
                  </a:lnTo>
                  <a:lnTo>
                    <a:pt x="1350" y="462"/>
                  </a:lnTo>
                  <a:lnTo>
                    <a:pt x="1362" y="462"/>
                  </a:lnTo>
                  <a:lnTo>
                    <a:pt x="1410" y="474"/>
                  </a:lnTo>
                  <a:lnTo>
                    <a:pt x="1422" y="456"/>
                  </a:lnTo>
                  <a:lnTo>
                    <a:pt x="1434" y="474"/>
                  </a:lnTo>
                  <a:lnTo>
                    <a:pt x="1446" y="468"/>
                  </a:lnTo>
                  <a:lnTo>
                    <a:pt x="1452" y="462"/>
                  </a:lnTo>
                  <a:lnTo>
                    <a:pt x="1476" y="450"/>
                  </a:lnTo>
                  <a:lnTo>
                    <a:pt x="1482" y="444"/>
                  </a:lnTo>
                  <a:lnTo>
                    <a:pt x="1494" y="444"/>
                  </a:lnTo>
                  <a:lnTo>
                    <a:pt x="1506" y="450"/>
                  </a:lnTo>
                  <a:lnTo>
                    <a:pt x="1524" y="450"/>
                  </a:lnTo>
                  <a:lnTo>
                    <a:pt x="1536" y="444"/>
                  </a:lnTo>
                  <a:lnTo>
                    <a:pt x="1542" y="438"/>
                  </a:lnTo>
                  <a:lnTo>
                    <a:pt x="1554" y="432"/>
                  </a:lnTo>
                  <a:lnTo>
                    <a:pt x="1560" y="432"/>
                  </a:lnTo>
                  <a:lnTo>
                    <a:pt x="1566" y="426"/>
                  </a:lnTo>
                  <a:lnTo>
                    <a:pt x="1566" y="450"/>
                  </a:lnTo>
                  <a:lnTo>
                    <a:pt x="1560" y="462"/>
                  </a:lnTo>
                  <a:lnTo>
                    <a:pt x="1554" y="468"/>
                  </a:lnTo>
                  <a:lnTo>
                    <a:pt x="1500" y="468"/>
                  </a:lnTo>
                  <a:lnTo>
                    <a:pt x="1506" y="498"/>
                  </a:lnTo>
                  <a:lnTo>
                    <a:pt x="1494" y="504"/>
                  </a:lnTo>
                  <a:lnTo>
                    <a:pt x="1488" y="516"/>
                  </a:lnTo>
                  <a:lnTo>
                    <a:pt x="1476" y="522"/>
                  </a:lnTo>
                  <a:lnTo>
                    <a:pt x="1464" y="534"/>
                  </a:lnTo>
                  <a:lnTo>
                    <a:pt x="1446" y="540"/>
                  </a:lnTo>
                  <a:lnTo>
                    <a:pt x="1380" y="540"/>
                  </a:lnTo>
                  <a:lnTo>
                    <a:pt x="1362" y="522"/>
                  </a:lnTo>
                  <a:lnTo>
                    <a:pt x="1344" y="534"/>
                  </a:lnTo>
                  <a:lnTo>
                    <a:pt x="1344" y="546"/>
                  </a:lnTo>
                  <a:lnTo>
                    <a:pt x="1338" y="546"/>
                  </a:lnTo>
                  <a:lnTo>
                    <a:pt x="1332" y="552"/>
                  </a:lnTo>
                  <a:lnTo>
                    <a:pt x="1320" y="558"/>
                  </a:lnTo>
                  <a:lnTo>
                    <a:pt x="1302" y="564"/>
                  </a:lnTo>
                  <a:lnTo>
                    <a:pt x="1290" y="570"/>
                  </a:lnTo>
                  <a:lnTo>
                    <a:pt x="1266" y="570"/>
                  </a:lnTo>
                  <a:lnTo>
                    <a:pt x="1242" y="558"/>
                  </a:lnTo>
                  <a:lnTo>
                    <a:pt x="1236" y="558"/>
                  </a:lnTo>
                  <a:lnTo>
                    <a:pt x="1140" y="606"/>
                  </a:lnTo>
                  <a:lnTo>
                    <a:pt x="1122" y="624"/>
                  </a:lnTo>
                  <a:lnTo>
                    <a:pt x="1116" y="606"/>
                  </a:lnTo>
                  <a:lnTo>
                    <a:pt x="1080" y="624"/>
                  </a:lnTo>
                  <a:lnTo>
                    <a:pt x="1068" y="624"/>
                  </a:lnTo>
                  <a:lnTo>
                    <a:pt x="1044" y="636"/>
                  </a:lnTo>
                  <a:lnTo>
                    <a:pt x="1020" y="660"/>
                  </a:lnTo>
                  <a:lnTo>
                    <a:pt x="990" y="648"/>
                  </a:lnTo>
                  <a:lnTo>
                    <a:pt x="990" y="672"/>
                  </a:lnTo>
                  <a:lnTo>
                    <a:pt x="984" y="666"/>
                  </a:lnTo>
                  <a:lnTo>
                    <a:pt x="972" y="666"/>
                  </a:lnTo>
                  <a:lnTo>
                    <a:pt x="966" y="672"/>
                  </a:lnTo>
                  <a:lnTo>
                    <a:pt x="966" y="690"/>
                  </a:lnTo>
                  <a:lnTo>
                    <a:pt x="954" y="708"/>
                  </a:lnTo>
                  <a:lnTo>
                    <a:pt x="1014" y="684"/>
                  </a:lnTo>
                  <a:lnTo>
                    <a:pt x="990" y="702"/>
                  </a:lnTo>
                  <a:lnTo>
                    <a:pt x="990" y="714"/>
                  </a:lnTo>
                  <a:lnTo>
                    <a:pt x="972" y="726"/>
                  </a:lnTo>
                  <a:lnTo>
                    <a:pt x="1026" y="726"/>
                  </a:lnTo>
                  <a:lnTo>
                    <a:pt x="1032" y="732"/>
                  </a:lnTo>
                  <a:lnTo>
                    <a:pt x="1032" y="738"/>
                  </a:lnTo>
                  <a:lnTo>
                    <a:pt x="1020" y="744"/>
                  </a:lnTo>
                  <a:lnTo>
                    <a:pt x="984" y="744"/>
                  </a:lnTo>
                  <a:lnTo>
                    <a:pt x="960" y="750"/>
                  </a:lnTo>
                  <a:lnTo>
                    <a:pt x="972" y="738"/>
                  </a:lnTo>
                  <a:lnTo>
                    <a:pt x="960" y="732"/>
                  </a:lnTo>
                  <a:lnTo>
                    <a:pt x="954" y="732"/>
                  </a:lnTo>
                  <a:lnTo>
                    <a:pt x="948" y="738"/>
                  </a:lnTo>
                  <a:lnTo>
                    <a:pt x="936" y="744"/>
                  </a:lnTo>
                  <a:lnTo>
                    <a:pt x="930" y="750"/>
                  </a:lnTo>
                  <a:lnTo>
                    <a:pt x="924" y="750"/>
                  </a:lnTo>
                  <a:lnTo>
                    <a:pt x="918" y="756"/>
                  </a:lnTo>
                  <a:lnTo>
                    <a:pt x="924" y="756"/>
                  </a:lnTo>
                  <a:lnTo>
                    <a:pt x="930" y="762"/>
                  </a:lnTo>
                  <a:lnTo>
                    <a:pt x="930" y="768"/>
                  </a:lnTo>
                  <a:lnTo>
                    <a:pt x="924" y="774"/>
                  </a:lnTo>
                  <a:lnTo>
                    <a:pt x="924" y="780"/>
                  </a:lnTo>
                  <a:lnTo>
                    <a:pt x="918" y="792"/>
                  </a:lnTo>
                  <a:lnTo>
                    <a:pt x="918" y="804"/>
                  </a:lnTo>
                  <a:lnTo>
                    <a:pt x="990" y="804"/>
                  </a:lnTo>
                  <a:lnTo>
                    <a:pt x="1038" y="774"/>
                  </a:lnTo>
                  <a:lnTo>
                    <a:pt x="1104" y="750"/>
                  </a:lnTo>
                  <a:lnTo>
                    <a:pt x="1098" y="750"/>
                  </a:lnTo>
                  <a:lnTo>
                    <a:pt x="1092" y="756"/>
                  </a:lnTo>
                  <a:lnTo>
                    <a:pt x="1080" y="762"/>
                  </a:lnTo>
                  <a:lnTo>
                    <a:pt x="1062" y="768"/>
                  </a:lnTo>
                  <a:lnTo>
                    <a:pt x="1050" y="780"/>
                  </a:lnTo>
                  <a:lnTo>
                    <a:pt x="1038" y="786"/>
                  </a:lnTo>
                  <a:lnTo>
                    <a:pt x="1026" y="798"/>
                  </a:lnTo>
                  <a:lnTo>
                    <a:pt x="1026" y="816"/>
                  </a:lnTo>
                  <a:lnTo>
                    <a:pt x="1020" y="828"/>
                  </a:lnTo>
                  <a:lnTo>
                    <a:pt x="990" y="828"/>
                  </a:lnTo>
                  <a:lnTo>
                    <a:pt x="978" y="834"/>
                  </a:lnTo>
                  <a:lnTo>
                    <a:pt x="972" y="852"/>
                  </a:lnTo>
                  <a:lnTo>
                    <a:pt x="966" y="864"/>
                  </a:lnTo>
                  <a:lnTo>
                    <a:pt x="954" y="870"/>
                  </a:lnTo>
                  <a:lnTo>
                    <a:pt x="942" y="882"/>
                  </a:lnTo>
                  <a:lnTo>
                    <a:pt x="930" y="888"/>
                  </a:lnTo>
                  <a:lnTo>
                    <a:pt x="924" y="894"/>
                  </a:lnTo>
                  <a:lnTo>
                    <a:pt x="978" y="888"/>
                  </a:lnTo>
                  <a:lnTo>
                    <a:pt x="972" y="906"/>
                  </a:lnTo>
                  <a:lnTo>
                    <a:pt x="978" y="894"/>
                  </a:lnTo>
                  <a:lnTo>
                    <a:pt x="990" y="888"/>
                  </a:lnTo>
                  <a:lnTo>
                    <a:pt x="1002" y="876"/>
                  </a:lnTo>
                  <a:lnTo>
                    <a:pt x="1026" y="864"/>
                  </a:lnTo>
                  <a:lnTo>
                    <a:pt x="1038" y="864"/>
                  </a:lnTo>
                  <a:lnTo>
                    <a:pt x="1050" y="870"/>
                  </a:lnTo>
                  <a:lnTo>
                    <a:pt x="1056" y="870"/>
                  </a:lnTo>
                  <a:lnTo>
                    <a:pt x="1056" y="876"/>
                  </a:lnTo>
                  <a:lnTo>
                    <a:pt x="1050" y="876"/>
                  </a:lnTo>
                  <a:lnTo>
                    <a:pt x="1074" y="870"/>
                  </a:lnTo>
                  <a:lnTo>
                    <a:pt x="1068" y="876"/>
                  </a:lnTo>
                  <a:lnTo>
                    <a:pt x="1068" y="906"/>
                  </a:lnTo>
                  <a:lnTo>
                    <a:pt x="1074" y="912"/>
                  </a:lnTo>
                  <a:lnTo>
                    <a:pt x="1092" y="912"/>
                  </a:lnTo>
                  <a:lnTo>
                    <a:pt x="1098" y="900"/>
                  </a:lnTo>
                  <a:lnTo>
                    <a:pt x="1110" y="894"/>
                  </a:lnTo>
                  <a:lnTo>
                    <a:pt x="1116" y="888"/>
                  </a:lnTo>
                  <a:lnTo>
                    <a:pt x="1122" y="876"/>
                  </a:lnTo>
                  <a:lnTo>
                    <a:pt x="1164" y="858"/>
                  </a:lnTo>
                  <a:lnTo>
                    <a:pt x="1176" y="870"/>
                  </a:lnTo>
                  <a:lnTo>
                    <a:pt x="1146" y="870"/>
                  </a:lnTo>
                  <a:lnTo>
                    <a:pt x="1140" y="876"/>
                  </a:lnTo>
                  <a:lnTo>
                    <a:pt x="1140" y="882"/>
                  </a:lnTo>
                  <a:lnTo>
                    <a:pt x="1134" y="888"/>
                  </a:lnTo>
                  <a:lnTo>
                    <a:pt x="1134" y="894"/>
                  </a:lnTo>
                  <a:lnTo>
                    <a:pt x="1152" y="894"/>
                  </a:lnTo>
                  <a:lnTo>
                    <a:pt x="1164" y="888"/>
                  </a:lnTo>
                  <a:lnTo>
                    <a:pt x="1182" y="888"/>
                  </a:lnTo>
                  <a:lnTo>
                    <a:pt x="1200" y="882"/>
                  </a:lnTo>
                  <a:lnTo>
                    <a:pt x="1218" y="882"/>
                  </a:lnTo>
                  <a:lnTo>
                    <a:pt x="1224" y="876"/>
                  </a:lnTo>
                  <a:lnTo>
                    <a:pt x="1230" y="876"/>
                  </a:lnTo>
                  <a:lnTo>
                    <a:pt x="1272" y="858"/>
                  </a:lnTo>
                  <a:lnTo>
                    <a:pt x="1224" y="882"/>
                  </a:lnTo>
                  <a:lnTo>
                    <a:pt x="1224" y="894"/>
                  </a:lnTo>
                  <a:lnTo>
                    <a:pt x="1212" y="894"/>
                  </a:lnTo>
                  <a:lnTo>
                    <a:pt x="1200" y="900"/>
                  </a:lnTo>
                  <a:lnTo>
                    <a:pt x="1188" y="900"/>
                  </a:lnTo>
                  <a:lnTo>
                    <a:pt x="1176" y="906"/>
                  </a:lnTo>
                  <a:lnTo>
                    <a:pt x="1170" y="912"/>
                  </a:lnTo>
                  <a:lnTo>
                    <a:pt x="1158" y="918"/>
                  </a:lnTo>
                  <a:lnTo>
                    <a:pt x="1152" y="930"/>
                  </a:lnTo>
                  <a:lnTo>
                    <a:pt x="1122" y="930"/>
                  </a:lnTo>
                  <a:lnTo>
                    <a:pt x="1086" y="960"/>
                  </a:lnTo>
                  <a:lnTo>
                    <a:pt x="1086" y="978"/>
                  </a:lnTo>
                  <a:lnTo>
                    <a:pt x="1038" y="978"/>
                  </a:lnTo>
                  <a:lnTo>
                    <a:pt x="1032" y="984"/>
                  </a:lnTo>
                  <a:lnTo>
                    <a:pt x="1020" y="984"/>
                  </a:lnTo>
                  <a:lnTo>
                    <a:pt x="1002" y="990"/>
                  </a:lnTo>
                  <a:lnTo>
                    <a:pt x="990" y="996"/>
                  </a:lnTo>
                  <a:lnTo>
                    <a:pt x="978" y="996"/>
                  </a:lnTo>
                  <a:lnTo>
                    <a:pt x="966" y="1008"/>
                  </a:lnTo>
                  <a:lnTo>
                    <a:pt x="966" y="1020"/>
                  </a:lnTo>
                  <a:lnTo>
                    <a:pt x="960" y="1026"/>
                  </a:lnTo>
                  <a:lnTo>
                    <a:pt x="960" y="1038"/>
                  </a:lnTo>
                  <a:lnTo>
                    <a:pt x="876" y="1038"/>
                  </a:lnTo>
                  <a:lnTo>
                    <a:pt x="858" y="1044"/>
                  </a:lnTo>
                  <a:lnTo>
                    <a:pt x="828" y="1062"/>
                  </a:lnTo>
                  <a:lnTo>
                    <a:pt x="804" y="1080"/>
                  </a:lnTo>
                  <a:lnTo>
                    <a:pt x="780" y="1092"/>
                  </a:lnTo>
                  <a:lnTo>
                    <a:pt x="774" y="1098"/>
                  </a:lnTo>
                  <a:lnTo>
                    <a:pt x="750" y="1104"/>
                  </a:lnTo>
                  <a:lnTo>
                    <a:pt x="738" y="1122"/>
                  </a:lnTo>
                  <a:lnTo>
                    <a:pt x="732" y="1104"/>
                  </a:lnTo>
                  <a:lnTo>
                    <a:pt x="672" y="1104"/>
                  </a:lnTo>
                  <a:lnTo>
                    <a:pt x="648" y="1116"/>
                  </a:lnTo>
                  <a:lnTo>
                    <a:pt x="630" y="1122"/>
                  </a:lnTo>
                  <a:lnTo>
                    <a:pt x="624" y="1128"/>
                  </a:lnTo>
                  <a:lnTo>
                    <a:pt x="606" y="1128"/>
                  </a:lnTo>
                  <a:lnTo>
                    <a:pt x="606" y="1140"/>
                  </a:lnTo>
                  <a:lnTo>
                    <a:pt x="576" y="1146"/>
                  </a:lnTo>
                  <a:lnTo>
                    <a:pt x="564" y="1152"/>
                  </a:lnTo>
                  <a:lnTo>
                    <a:pt x="540" y="1152"/>
                  </a:lnTo>
                  <a:lnTo>
                    <a:pt x="516" y="1170"/>
                  </a:lnTo>
                  <a:lnTo>
                    <a:pt x="522" y="1182"/>
                  </a:lnTo>
                  <a:lnTo>
                    <a:pt x="540" y="1164"/>
                  </a:lnTo>
                  <a:lnTo>
                    <a:pt x="558" y="1176"/>
                  </a:lnTo>
                  <a:lnTo>
                    <a:pt x="582" y="1158"/>
                  </a:lnTo>
                  <a:lnTo>
                    <a:pt x="582" y="1170"/>
                  </a:lnTo>
                  <a:lnTo>
                    <a:pt x="594" y="1170"/>
                  </a:lnTo>
                  <a:lnTo>
                    <a:pt x="606" y="1164"/>
                  </a:lnTo>
                  <a:lnTo>
                    <a:pt x="618" y="1164"/>
                  </a:lnTo>
                  <a:lnTo>
                    <a:pt x="642" y="1140"/>
                  </a:lnTo>
                  <a:lnTo>
                    <a:pt x="654" y="1134"/>
                  </a:lnTo>
                  <a:lnTo>
                    <a:pt x="666" y="1122"/>
                  </a:lnTo>
                  <a:lnTo>
                    <a:pt x="684" y="1122"/>
                  </a:lnTo>
                  <a:lnTo>
                    <a:pt x="684" y="1134"/>
                  </a:lnTo>
                  <a:lnTo>
                    <a:pt x="690" y="1140"/>
                  </a:lnTo>
                  <a:lnTo>
                    <a:pt x="708" y="1140"/>
                  </a:lnTo>
                  <a:lnTo>
                    <a:pt x="732" y="1128"/>
                  </a:lnTo>
                  <a:lnTo>
                    <a:pt x="744" y="1128"/>
                  </a:lnTo>
                  <a:lnTo>
                    <a:pt x="756" y="1122"/>
                  </a:lnTo>
                  <a:lnTo>
                    <a:pt x="762" y="1116"/>
                  </a:lnTo>
                  <a:lnTo>
                    <a:pt x="768" y="1116"/>
                  </a:lnTo>
                  <a:lnTo>
                    <a:pt x="804" y="1128"/>
                  </a:lnTo>
                  <a:lnTo>
                    <a:pt x="822" y="1110"/>
                  </a:lnTo>
                  <a:lnTo>
                    <a:pt x="834" y="1110"/>
                  </a:lnTo>
                  <a:lnTo>
                    <a:pt x="852" y="1104"/>
                  </a:lnTo>
                  <a:lnTo>
                    <a:pt x="870" y="1104"/>
                  </a:lnTo>
                  <a:lnTo>
                    <a:pt x="894" y="1092"/>
                  </a:lnTo>
                  <a:lnTo>
                    <a:pt x="918" y="1068"/>
                  </a:lnTo>
                  <a:lnTo>
                    <a:pt x="942" y="1056"/>
                  </a:lnTo>
                  <a:lnTo>
                    <a:pt x="972" y="1056"/>
                  </a:lnTo>
                  <a:lnTo>
                    <a:pt x="978" y="1044"/>
                  </a:lnTo>
                  <a:lnTo>
                    <a:pt x="1014" y="1044"/>
                  </a:lnTo>
                  <a:lnTo>
                    <a:pt x="1026" y="1038"/>
                  </a:lnTo>
                  <a:lnTo>
                    <a:pt x="1032" y="1038"/>
                  </a:lnTo>
                  <a:lnTo>
                    <a:pt x="1038" y="1032"/>
                  </a:lnTo>
                  <a:lnTo>
                    <a:pt x="1050" y="1032"/>
                  </a:lnTo>
                  <a:lnTo>
                    <a:pt x="1086" y="1020"/>
                  </a:lnTo>
                  <a:lnTo>
                    <a:pt x="1110" y="1008"/>
                  </a:lnTo>
                  <a:lnTo>
                    <a:pt x="1122" y="996"/>
                  </a:lnTo>
                  <a:lnTo>
                    <a:pt x="1134" y="990"/>
                  </a:lnTo>
                  <a:lnTo>
                    <a:pt x="1140" y="984"/>
                  </a:lnTo>
                  <a:lnTo>
                    <a:pt x="1206" y="972"/>
                  </a:lnTo>
                  <a:lnTo>
                    <a:pt x="1260" y="942"/>
                  </a:lnTo>
                  <a:lnTo>
                    <a:pt x="1296" y="942"/>
                  </a:lnTo>
                  <a:lnTo>
                    <a:pt x="1314" y="936"/>
                  </a:lnTo>
                  <a:lnTo>
                    <a:pt x="1326" y="936"/>
                  </a:lnTo>
                  <a:lnTo>
                    <a:pt x="1338" y="930"/>
                  </a:lnTo>
                  <a:lnTo>
                    <a:pt x="1368" y="900"/>
                  </a:lnTo>
                  <a:lnTo>
                    <a:pt x="1380" y="900"/>
                  </a:lnTo>
                  <a:lnTo>
                    <a:pt x="1404" y="888"/>
                  </a:lnTo>
                  <a:lnTo>
                    <a:pt x="1416" y="888"/>
                  </a:lnTo>
                  <a:lnTo>
                    <a:pt x="1428" y="882"/>
                  </a:lnTo>
                  <a:lnTo>
                    <a:pt x="1434" y="876"/>
                  </a:lnTo>
                  <a:lnTo>
                    <a:pt x="1434" y="864"/>
                  </a:lnTo>
                  <a:lnTo>
                    <a:pt x="1422" y="864"/>
                  </a:lnTo>
                  <a:lnTo>
                    <a:pt x="1428" y="858"/>
                  </a:lnTo>
                  <a:lnTo>
                    <a:pt x="1452" y="846"/>
                  </a:lnTo>
                  <a:lnTo>
                    <a:pt x="1458" y="840"/>
                  </a:lnTo>
                  <a:lnTo>
                    <a:pt x="1470" y="834"/>
                  </a:lnTo>
                  <a:lnTo>
                    <a:pt x="1476" y="828"/>
                  </a:lnTo>
                  <a:lnTo>
                    <a:pt x="1488" y="828"/>
                  </a:lnTo>
                  <a:lnTo>
                    <a:pt x="1500" y="822"/>
                  </a:lnTo>
                  <a:lnTo>
                    <a:pt x="1512" y="822"/>
                  </a:lnTo>
                  <a:lnTo>
                    <a:pt x="1518" y="816"/>
                  </a:lnTo>
                  <a:lnTo>
                    <a:pt x="1524" y="816"/>
                  </a:lnTo>
                  <a:lnTo>
                    <a:pt x="1596" y="786"/>
                  </a:lnTo>
                  <a:lnTo>
                    <a:pt x="1590" y="768"/>
                  </a:lnTo>
                  <a:lnTo>
                    <a:pt x="1602" y="768"/>
                  </a:lnTo>
                  <a:lnTo>
                    <a:pt x="1608" y="774"/>
                  </a:lnTo>
                  <a:lnTo>
                    <a:pt x="1626" y="774"/>
                  </a:lnTo>
                  <a:lnTo>
                    <a:pt x="1638" y="762"/>
                  </a:lnTo>
                  <a:lnTo>
                    <a:pt x="1650" y="762"/>
                  </a:lnTo>
                  <a:lnTo>
                    <a:pt x="1674" y="750"/>
                  </a:lnTo>
                  <a:lnTo>
                    <a:pt x="1680" y="744"/>
                  </a:lnTo>
                  <a:lnTo>
                    <a:pt x="1704" y="732"/>
                  </a:lnTo>
                  <a:lnTo>
                    <a:pt x="1740" y="720"/>
                  </a:lnTo>
                  <a:lnTo>
                    <a:pt x="1770" y="708"/>
                  </a:lnTo>
                  <a:lnTo>
                    <a:pt x="1794" y="702"/>
                  </a:lnTo>
                  <a:lnTo>
                    <a:pt x="1812" y="702"/>
                  </a:lnTo>
                  <a:lnTo>
                    <a:pt x="1818" y="708"/>
                  </a:lnTo>
                  <a:lnTo>
                    <a:pt x="1842" y="720"/>
                  </a:lnTo>
                  <a:lnTo>
                    <a:pt x="1848" y="726"/>
                  </a:lnTo>
                  <a:lnTo>
                    <a:pt x="1812" y="726"/>
                  </a:lnTo>
                  <a:lnTo>
                    <a:pt x="1794" y="714"/>
                  </a:lnTo>
                  <a:lnTo>
                    <a:pt x="1758" y="738"/>
                  </a:lnTo>
                  <a:lnTo>
                    <a:pt x="1728" y="738"/>
                  </a:lnTo>
                  <a:lnTo>
                    <a:pt x="1722" y="744"/>
                  </a:lnTo>
                  <a:lnTo>
                    <a:pt x="1710" y="750"/>
                  </a:lnTo>
                  <a:lnTo>
                    <a:pt x="1704" y="762"/>
                  </a:lnTo>
                  <a:lnTo>
                    <a:pt x="1692" y="768"/>
                  </a:lnTo>
                  <a:lnTo>
                    <a:pt x="1686" y="774"/>
                  </a:lnTo>
                  <a:lnTo>
                    <a:pt x="1680" y="774"/>
                  </a:lnTo>
                  <a:lnTo>
                    <a:pt x="1668" y="780"/>
                  </a:lnTo>
                  <a:lnTo>
                    <a:pt x="1656" y="780"/>
                  </a:lnTo>
                  <a:lnTo>
                    <a:pt x="1638" y="786"/>
                  </a:lnTo>
                  <a:lnTo>
                    <a:pt x="1614" y="798"/>
                  </a:lnTo>
                  <a:lnTo>
                    <a:pt x="1614" y="804"/>
                  </a:lnTo>
                  <a:lnTo>
                    <a:pt x="1620" y="810"/>
                  </a:lnTo>
                  <a:lnTo>
                    <a:pt x="1632" y="816"/>
                  </a:lnTo>
                  <a:lnTo>
                    <a:pt x="1650" y="816"/>
                  </a:lnTo>
                  <a:lnTo>
                    <a:pt x="1644" y="816"/>
                  </a:lnTo>
                  <a:lnTo>
                    <a:pt x="1638" y="822"/>
                  </a:lnTo>
                  <a:lnTo>
                    <a:pt x="1632" y="822"/>
                  </a:lnTo>
                  <a:lnTo>
                    <a:pt x="1620" y="828"/>
                  </a:lnTo>
                  <a:lnTo>
                    <a:pt x="1572" y="828"/>
                  </a:lnTo>
                  <a:lnTo>
                    <a:pt x="1566" y="834"/>
                  </a:lnTo>
                  <a:lnTo>
                    <a:pt x="1560" y="834"/>
                  </a:lnTo>
                  <a:lnTo>
                    <a:pt x="1560" y="846"/>
                  </a:lnTo>
                  <a:lnTo>
                    <a:pt x="1572" y="858"/>
                  </a:lnTo>
                  <a:lnTo>
                    <a:pt x="1584" y="858"/>
                  </a:lnTo>
                  <a:lnTo>
                    <a:pt x="1596" y="852"/>
                  </a:lnTo>
                  <a:lnTo>
                    <a:pt x="1638" y="834"/>
                  </a:lnTo>
                  <a:lnTo>
                    <a:pt x="1680" y="810"/>
                  </a:lnTo>
                  <a:lnTo>
                    <a:pt x="1722" y="798"/>
                  </a:lnTo>
                  <a:lnTo>
                    <a:pt x="1788" y="798"/>
                  </a:lnTo>
                  <a:lnTo>
                    <a:pt x="1818" y="792"/>
                  </a:lnTo>
                  <a:lnTo>
                    <a:pt x="1824" y="786"/>
                  </a:lnTo>
                  <a:lnTo>
                    <a:pt x="1848" y="774"/>
                  </a:lnTo>
                  <a:lnTo>
                    <a:pt x="1854" y="762"/>
                  </a:lnTo>
                  <a:lnTo>
                    <a:pt x="1866" y="756"/>
                  </a:lnTo>
                  <a:lnTo>
                    <a:pt x="1872" y="750"/>
                  </a:lnTo>
                  <a:lnTo>
                    <a:pt x="1866" y="738"/>
                  </a:lnTo>
                  <a:lnTo>
                    <a:pt x="1878" y="732"/>
                  </a:lnTo>
                  <a:lnTo>
                    <a:pt x="1908" y="720"/>
                  </a:lnTo>
                  <a:lnTo>
                    <a:pt x="1944" y="714"/>
                  </a:lnTo>
                  <a:lnTo>
                    <a:pt x="1962" y="708"/>
                  </a:lnTo>
                  <a:lnTo>
                    <a:pt x="1968" y="708"/>
                  </a:lnTo>
                  <a:lnTo>
                    <a:pt x="1980" y="720"/>
                  </a:lnTo>
                  <a:lnTo>
                    <a:pt x="1980" y="726"/>
                  </a:lnTo>
                  <a:lnTo>
                    <a:pt x="2046" y="702"/>
                  </a:lnTo>
                  <a:lnTo>
                    <a:pt x="2004" y="738"/>
                  </a:lnTo>
                  <a:lnTo>
                    <a:pt x="2022" y="744"/>
                  </a:lnTo>
                  <a:lnTo>
                    <a:pt x="2022" y="762"/>
                  </a:lnTo>
                  <a:lnTo>
                    <a:pt x="2028" y="762"/>
                  </a:lnTo>
                  <a:lnTo>
                    <a:pt x="2034" y="756"/>
                  </a:lnTo>
                  <a:lnTo>
                    <a:pt x="2094" y="726"/>
                  </a:lnTo>
                  <a:lnTo>
                    <a:pt x="2082" y="732"/>
                  </a:lnTo>
                  <a:lnTo>
                    <a:pt x="2076" y="744"/>
                  </a:lnTo>
                  <a:lnTo>
                    <a:pt x="2064" y="750"/>
                  </a:lnTo>
                  <a:lnTo>
                    <a:pt x="2058" y="762"/>
                  </a:lnTo>
                  <a:lnTo>
                    <a:pt x="2046" y="774"/>
                  </a:lnTo>
                  <a:lnTo>
                    <a:pt x="2052" y="780"/>
                  </a:lnTo>
                  <a:lnTo>
                    <a:pt x="2064" y="780"/>
                  </a:lnTo>
                  <a:lnTo>
                    <a:pt x="2076" y="786"/>
                  </a:lnTo>
                  <a:lnTo>
                    <a:pt x="2106" y="786"/>
                  </a:lnTo>
                  <a:lnTo>
                    <a:pt x="2208" y="798"/>
                  </a:lnTo>
                  <a:lnTo>
                    <a:pt x="2238" y="780"/>
                  </a:lnTo>
                  <a:lnTo>
                    <a:pt x="2232" y="786"/>
                  </a:lnTo>
                  <a:lnTo>
                    <a:pt x="2232" y="810"/>
                  </a:lnTo>
                  <a:lnTo>
                    <a:pt x="2298" y="810"/>
                  </a:lnTo>
                  <a:lnTo>
                    <a:pt x="2334" y="804"/>
                  </a:lnTo>
                  <a:lnTo>
                    <a:pt x="2328" y="804"/>
                  </a:lnTo>
                  <a:lnTo>
                    <a:pt x="2322" y="810"/>
                  </a:lnTo>
                  <a:lnTo>
                    <a:pt x="2310" y="810"/>
                  </a:lnTo>
                  <a:lnTo>
                    <a:pt x="2286" y="822"/>
                  </a:lnTo>
                  <a:lnTo>
                    <a:pt x="2280" y="828"/>
                  </a:lnTo>
                  <a:lnTo>
                    <a:pt x="2280" y="834"/>
                  </a:lnTo>
                  <a:lnTo>
                    <a:pt x="2292" y="846"/>
                  </a:lnTo>
                  <a:lnTo>
                    <a:pt x="2304" y="852"/>
                  </a:lnTo>
                  <a:lnTo>
                    <a:pt x="2310" y="858"/>
                  </a:lnTo>
                  <a:lnTo>
                    <a:pt x="2310" y="882"/>
                  </a:lnTo>
                  <a:lnTo>
                    <a:pt x="2316" y="888"/>
                  </a:lnTo>
                  <a:lnTo>
                    <a:pt x="2316" y="900"/>
                  </a:lnTo>
                  <a:lnTo>
                    <a:pt x="2322" y="912"/>
                  </a:lnTo>
                  <a:lnTo>
                    <a:pt x="2358" y="912"/>
                  </a:lnTo>
                  <a:lnTo>
                    <a:pt x="2370" y="906"/>
                  </a:lnTo>
                  <a:lnTo>
                    <a:pt x="2388" y="906"/>
                  </a:lnTo>
                  <a:lnTo>
                    <a:pt x="2382" y="876"/>
                  </a:lnTo>
                  <a:lnTo>
                    <a:pt x="2400" y="870"/>
                  </a:lnTo>
                  <a:lnTo>
                    <a:pt x="2412" y="888"/>
                  </a:lnTo>
                  <a:lnTo>
                    <a:pt x="2442" y="876"/>
                  </a:lnTo>
                  <a:lnTo>
                    <a:pt x="2430" y="888"/>
                  </a:lnTo>
                  <a:lnTo>
                    <a:pt x="2430" y="900"/>
                  </a:lnTo>
                  <a:lnTo>
                    <a:pt x="2424" y="906"/>
                  </a:lnTo>
                  <a:lnTo>
                    <a:pt x="2424" y="912"/>
                  </a:lnTo>
                  <a:lnTo>
                    <a:pt x="2430" y="918"/>
                  </a:lnTo>
                  <a:lnTo>
                    <a:pt x="2436" y="918"/>
                  </a:lnTo>
                  <a:lnTo>
                    <a:pt x="2448" y="912"/>
                  </a:lnTo>
                  <a:lnTo>
                    <a:pt x="2454" y="906"/>
                  </a:lnTo>
                  <a:lnTo>
                    <a:pt x="2460" y="894"/>
                  </a:lnTo>
                  <a:lnTo>
                    <a:pt x="2466" y="888"/>
                  </a:lnTo>
                  <a:lnTo>
                    <a:pt x="2472" y="876"/>
                  </a:lnTo>
                  <a:lnTo>
                    <a:pt x="2502" y="834"/>
                  </a:lnTo>
                  <a:lnTo>
                    <a:pt x="2478" y="900"/>
                  </a:lnTo>
                  <a:lnTo>
                    <a:pt x="2484" y="924"/>
                  </a:lnTo>
                  <a:lnTo>
                    <a:pt x="2520" y="912"/>
                  </a:lnTo>
                  <a:lnTo>
                    <a:pt x="2496" y="936"/>
                  </a:lnTo>
                  <a:lnTo>
                    <a:pt x="2520" y="954"/>
                  </a:lnTo>
                  <a:lnTo>
                    <a:pt x="2502" y="954"/>
                  </a:lnTo>
                  <a:lnTo>
                    <a:pt x="2502" y="972"/>
                  </a:lnTo>
                  <a:lnTo>
                    <a:pt x="2472" y="990"/>
                  </a:lnTo>
                  <a:lnTo>
                    <a:pt x="2454" y="1002"/>
                  </a:lnTo>
                  <a:lnTo>
                    <a:pt x="2484" y="1020"/>
                  </a:lnTo>
                  <a:lnTo>
                    <a:pt x="2478" y="1050"/>
                  </a:lnTo>
                  <a:lnTo>
                    <a:pt x="2460" y="1068"/>
                  </a:lnTo>
                  <a:lnTo>
                    <a:pt x="2478" y="1080"/>
                  </a:lnTo>
                  <a:lnTo>
                    <a:pt x="2460" y="1098"/>
                  </a:lnTo>
                  <a:lnTo>
                    <a:pt x="2490" y="1098"/>
                  </a:lnTo>
                  <a:lnTo>
                    <a:pt x="2526" y="1086"/>
                  </a:lnTo>
                  <a:lnTo>
                    <a:pt x="2496" y="1122"/>
                  </a:lnTo>
                  <a:lnTo>
                    <a:pt x="2478" y="1140"/>
                  </a:lnTo>
                  <a:lnTo>
                    <a:pt x="2502" y="1146"/>
                  </a:lnTo>
                  <a:lnTo>
                    <a:pt x="2454" y="1164"/>
                  </a:lnTo>
                  <a:lnTo>
                    <a:pt x="2436" y="1176"/>
                  </a:lnTo>
                  <a:lnTo>
                    <a:pt x="2454" y="1188"/>
                  </a:lnTo>
                  <a:lnTo>
                    <a:pt x="2454" y="1200"/>
                  </a:lnTo>
                  <a:lnTo>
                    <a:pt x="2472" y="1188"/>
                  </a:lnTo>
                  <a:lnTo>
                    <a:pt x="2490" y="1182"/>
                  </a:lnTo>
                  <a:lnTo>
                    <a:pt x="2502" y="1170"/>
                  </a:lnTo>
                  <a:lnTo>
                    <a:pt x="2514" y="1164"/>
                  </a:lnTo>
                  <a:lnTo>
                    <a:pt x="2532" y="1146"/>
                  </a:lnTo>
                  <a:lnTo>
                    <a:pt x="2538" y="1134"/>
                  </a:lnTo>
                  <a:lnTo>
                    <a:pt x="2538" y="1122"/>
                  </a:lnTo>
                  <a:lnTo>
                    <a:pt x="2550" y="1116"/>
                  </a:lnTo>
                  <a:lnTo>
                    <a:pt x="2562" y="1104"/>
                  </a:lnTo>
                  <a:lnTo>
                    <a:pt x="2574" y="1098"/>
                  </a:lnTo>
                  <a:lnTo>
                    <a:pt x="2574" y="1086"/>
                  </a:lnTo>
                  <a:lnTo>
                    <a:pt x="2568" y="1080"/>
                  </a:lnTo>
                  <a:lnTo>
                    <a:pt x="2562" y="1080"/>
                  </a:lnTo>
                  <a:close/>
                  <a:moveTo>
                    <a:pt x="2394" y="1056"/>
                  </a:moveTo>
                  <a:lnTo>
                    <a:pt x="2400" y="1062"/>
                  </a:lnTo>
                  <a:lnTo>
                    <a:pt x="2418" y="1062"/>
                  </a:lnTo>
                  <a:lnTo>
                    <a:pt x="2436" y="1044"/>
                  </a:lnTo>
                  <a:lnTo>
                    <a:pt x="2460" y="1038"/>
                  </a:lnTo>
                  <a:lnTo>
                    <a:pt x="2454" y="1020"/>
                  </a:lnTo>
                  <a:lnTo>
                    <a:pt x="2430" y="1020"/>
                  </a:lnTo>
                  <a:lnTo>
                    <a:pt x="2418" y="1026"/>
                  </a:lnTo>
                  <a:lnTo>
                    <a:pt x="2412" y="1032"/>
                  </a:lnTo>
                  <a:lnTo>
                    <a:pt x="2406" y="1044"/>
                  </a:lnTo>
                  <a:lnTo>
                    <a:pt x="2394" y="1050"/>
                  </a:lnTo>
                  <a:lnTo>
                    <a:pt x="2394" y="1056"/>
                  </a:lnTo>
                  <a:close/>
                  <a:moveTo>
                    <a:pt x="2376" y="984"/>
                  </a:moveTo>
                  <a:lnTo>
                    <a:pt x="2358" y="984"/>
                  </a:lnTo>
                  <a:lnTo>
                    <a:pt x="2346" y="990"/>
                  </a:lnTo>
                  <a:lnTo>
                    <a:pt x="2334" y="1002"/>
                  </a:lnTo>
                  <a:lnTo>
                    <a:pt x="2334" y="1014"/>
                  </a:lnTo>
                  <a:lnTo>
                    <a:pt x="2322" y="1026"/>
                  </a:lnTo>
                  <a:lnTo>
                    <a:pt x="2322" y="1044"/>
                  </a:lnTo>
                  <a:lnTo>
                    <a:pt x="2310" y="1056"/>
                  </a:lnTo>
                  <a:lnTo>
                    <a:pt x="2310" y="1074"/>
                  </a:lnTo>
                  <a:lnTo>
                    <a:pt x="2316" y="1080"/>
                  </a:lnTo>
                  <a:lnTo>
                    <a:pt x="2322" y="1074"/>
                  </a:lnTo>
                  <a:lnTo>
                    <a:pt x="2328" y="1062"/>
                  </a:lnTo>
                  <a:lnTo>
                    <a:pt x="2340" y="1050"/>
                  </a:lnTo>
                  <a:lnTo>
                    <a:pt x="2352" y="1044"/>
                  </a:lnTo>
                  <a:lnTo>
                    <a:pt x="2376" y="1020"/>
                  </a:lnTo>
                  <a:lnTo>
                    <a:pt x="2382" y="1008"/>
                  </a:lnTo>
                  <a:lnTo>
                    <a:pt x="2382" y="990"/>
                  </a:lnTo>
                  <a:lnTo>
                    <a:pt x="2376" y="984"/>
                  </a:lnTo>
                  <a:close/>
                  <a:moveTo>
                    <a:pt x="786" y="810"/>
                  </a:moveTo>
                  <a:lnTo>
                    <a:pt x="798" y="810"/>
                  </a:lnTo>
                  <a:lnTo>
                    <a:pt x="834" y="798"/>
                  </a:lnTo>
                  <a:lnTo>
                    <a:pt x="858" y="786"/>
                  </a:lnTo>
                  <a:lnTo>
                    <a:pt x="864" y="780"/>
                  </a:lnTo>
                  <a:lnTo>
                    <a:pt x="870" y="780"/>
                  </a:lnTo>
                  <a:lnTo>
                    <a:pt x="864" y="774"/>
                  </a:lnTo>
                  <a:lnTo>
                    <a:pt x="828" y="762"/>
                  </a:lnTo>
                  <a:lnTo>
                    <a:pt x="810" y="762"/>
                  </a:lnTo>
                  <a:lnTo>
                    <a:pt x="798" y="768"/>
                  </a:lnTo>
                  <a:lnTo>
                    <a:pt x="792" y="774"/>
                  </a:lnTo>
                  <a:lnTo>
                    <a:pt x="786" y="768"/>
                  </a:lnTo>
                  <a:lnTo>
                    <a:pt x="774" y="768"/>
                  </a:lnTo>
                  <a:lnTo>
                    <a:pt x="768" y="774"/>
                  </a:lnTo>
                  <a:lnTo>
                    <a:pt x="768" y="804"/>
                  </a:lnTo>
                  <a:lnTo>
                    <a:pt x="774" y="810"/>
                  </a:lnTo>
                  <a:lnTo>
                    <a:pt x="786" y="810"/>
                  </a:lnTo>
                  <a:close/>
                  <a:moveTo>
                    <a:pt x="0" y="1332"/>
                  </a:moveTo>
                  <a:lnTo>
                    <a:pt x="60" y="1320"/>
                  </a:lnTo>
                  <a:lnTo>
                    <a:pt x="72" y="1302"/>
                  </a:lnTo>
                  <a:lnTo>
                    <a:pt x="132" y="1296"/>
                  </a:lnTo>
                  <a:lnTo>
                    <a:pt x="114" y="1272"/>
                  </a:lnTo>
                  <a:lnTo>
                    <a:pt x="0" y="1332"/>
                  </a:lnTo>
                  <a:close/>
                  <a:moveTo>
                    <a:pt x="1362" y="954"/>
                  </a:moveTo>
                  <a:lnTo>
                    <a:pt x="1350" y="954"/>
                  </a:lnTo>
                  <a:lnTo>
                    <a:pt x="1338" y="960"/>
                  </a:lnTo>
                  <a:lnTo>
                    <a:pt x="1332" y="954"/>
                  </a:lnTo>
                  <a:lnTo>
                    <a:pt x="1314" y="954"/>
                  </a:lnTo>
                  <a:lnTo>
                    <a:pt x="1314" y="978"/>
                  </a:lnTo>
                  <a:lnTo>
                    <a:pt x="1290" y="996"/>
                  </a:lnTo>
                  <a:lnTo>
                    <a:pt x="1290" y="972"/>
                  </a:lnTo>
                  <a:lnTo>
                    <a:pt x="1278" y="966"/>
                  </a:lnTo>
                  <a:lnTo>
                    <a:pt x="1272" y="966"/>
                  </a:lnTo>
                  <a:lnTo>
                    <a:pt x="1248" y="978"/>
                  </a:lnTo>
                  <a:lnTo>
                    <a:pt x="1242" y="978"/>
                  </a:lnTo>
                  <a:lnTo>
                    <a:pt x="1230" y="990"/>
                  </a:lnTo>
                  <a:lnTo>
                    <a:pt x="1224" y="1002"/>
                  </a:lnTo>
                  <a:lnTo>
                    <a:pt x="1218" y="1008"/>
                  </a:lnTo>
                  <a:lnTo>
                    <a:pt x="1218" y="1014"/>
                  </a:lnTo>
                  <a:lnTo>
                    <a:pt x="1224" y="1014"/>
                  </a:lnTo>
                  <a:lnTo>
                    <a:pt x="1230" y="1020"/>
                  </a:lnTo>
                  <a:lnTo>
                    <a:pt x="1278" y="1020"/>
                  </a:lnTo>
                  <a:lnTo>
                    <a:pt x="1296" y="1014"/>
                  </a:lnTo>
                  <a:lnTo>
                    <a:pt x="1308" y="1014"/>
                  </a:lnTo>
                  <a:lnTo>
                    <a:pt x="1320" y="1008"/>
                  </a:lnTo>
                  <a:lnTo>
                    <a:pt x="1320" y="996"/>
                  </a:lnTo>
                  <a:lnTo>
                    <a:pt x="1350" y="990"/>
                  </a:lnTo>
                  <a:lnTo>
                    <a:pt x="1350" y="984"/>
                  </a:lnTo>
                  <a:lnTo>
                    <a:pt x="1386" y="978"/>
                  </a:lnTo>
                  <a:lnTo>
                    <a:pt x="1398" y="954"/>
                  </a:lnTo>
                  <a:lnTo>
                    <a:pt x="1380" y="960"/>
                  </a:lnTo>
                  <a:lnTo>
                    <a:pt x="1374" y="954"/>
                  </a:lnTo>
                  <a:lnTo>
                    <a:pt x="1362" y="954"/>
                  </a:lnTo>
                  <a:close/>
                  <a:moveTo>
                    <a:pt x="162" y="1290"/>
                  </a:moveTo>
                  <a:lnTo>
                    <a:pt x="204" y="1290"/>
                  </a:lnTo>
                  <a:lnTo>
                    <a:pt x="240" y="1260"/>
                  </a:lnTo>
                  <a:lnTo>
                    <a:pt x="228" y="1242"/>
                  </a:lnTo>
                  <a:lnTo>
                    <a:pt x="162" y="1290"/>
                  </a:lnTo>
                  <a:close/>
                  <a:moveTo>
                    <a:pt x="2466" y="1140"/>
                  </a:moveTo>
                  <a:lnTo>
                    <a:pt x="2472" y="1128"/>
                  </a:lnTo>
                  <a:lnTo>
                    <a:pt x="2454" y="1110"/>
                  </a:lnTo>
                  <a:lnTo>
                    <a:pt x="2448" y="1110"/>
                  </a:lnTo>
                  <a:lnTo>
                    <a:pt x="2436" y="1122"/>
                  </a:lnTo>
                  <a:lnTo>
                    <a:pt x="2430" y="1134"/>
                  </a:lnTo>
                  <a:lnTo>
                    <a:pt x="2424" y="1152"/>
                  </a:lnTo>
                  <a:lnTo>
                    <a:pt x="2418" y="1164"/>
                  </a:lnTo>
                  <a:lnTo>
                    <a:pt x="2418" y="1176"/>
                  </a:lnTo>
                  <a:lnTo>
                    <a:pt x="2436" y="1158"/>
                  </a:lnTo>
                  <a:lnTo>
                    <a:pt x="2454" y="1158"/>
                  </a:lnTo>
                  <a:lnTo>
                    <a:pt x="2460" y="1152"/>
                  </a:lnTo>
                  <a:lnTo>
                    <a:pt x="2466" y="1140"/>
                  </a:lnTo>
                  <a:close/>
                  <a:moveTo>
                    <a:pt x="1428" y="912"/>
                  </a:moveTo>
                  <a:lnTo>
                    <a:pt x="1404" y="924"/>
                  </a:lnTo>
                  <a:lnTo>
                    <a:pt x="1386" y="942"/>
                  </a:lnTo>
                  <a:lnTo>
                    <a:pt x="1386" y="948"/>
                  </a:lnTo>
                  <a:lnTo>
                    <a:pt x="1398" y="954"/>
                  </a:lnTo>
                  <a:lnTo>
                    <a:pt x="1410" y="954"/>
                  </a:lnTo>
                  <a:lnTo>
                    <a:pt x="1422" y="948"/>
                  </a:lnTo>
                  <a:lnTo>
                    <a:pt x="1428" y="948"/>
                  </a:lnTo>
                  <a:lnTo>
                    <a:pt x="1440" y="942"/>
                  </a:lnTo>
                  <a:lnTo>
                    <a:pt x="1446" y="930"/>
                  </a:lnTo>
                  <a:lnTo>
                    <a:pt x="1470" y="930"/>
                  </a:lnTo>
                  <a:lnTo>
                    <a:pt x="1470" y="924"/>
                  </a:lnTo>
                  <a:lnTo>
                    <a:pt x="1458" y="912"/>
                  </a:lnTo>
                  <a:lnTo>
                    <a:pt x="1452" y="912"/>
                  </a:lnTo>
                  <a:lnTo>
                    <a:pt x="1440" y="906"/>
                  </a:lnTo>
                  <a:lnTo>
                    <a:pt x="1428" y="912"/>
                  </a:lnTo>
                  <a:close/>
                  <a:moveTo>
                    <a:pt x="498" y="1164"/>
                  </a:moveTo>
                  <a:lnTo>
                    <a:pt x="486" y="1164"/>
                  </a:lnTo>
                  <a:lnTo>
                    <a:pt x="474" y="1170"/>
                  </a:lnTo>
                  <a:lnTo>
                    <a:pt x="462" y="1170"/>
                  </a:lnTo>
                  <a:lnTo>
                    <a:pt x="450" y="1176"/>
                  </a:lnTo>
                  <a:lnTo>
                    <a:pt x="444" y="1182"/>
                  </a:lnTo>
                  <a:lnTo>
                    <a:pt x="432" y="1182"/>
                  </a:lnTo>
                  <a:lnTo>
                    <a:pt x="426" y="1188"/>
                  </a:lnTo>
                  <a:lnTo>
                    <a:pt x="414" y="1188"/>
                  </a:lnTo>
                  <a:lnTo>
                    <a:pt x="390" y="1200"/>
                  </a:lnTo>
                  <a:lnTo>
                    <a:pt x="384" y="1206"/>
                  </a:lnTo>
                  <a:lnTo>
                    <a:pt x="384" y="1218"/>
                  </a:lnTo>
                  <a:lnTo>
                    <a:pt x="402" y="1218"/>
                  </a:lnTo>
                  <a:lnTo>
                    <a:pt x="420" y="1212"/>
                  </a:lnTo>
                  <a:lnTo>
                    <a:pt x="432" y="1206"/>
                  </a:lnTo>
                  <a:lnTo>
                    <a:pt x="504" y="1206"/>
                  </a:lnTo>
                  <a:lnTo>
                    <a:pt x="510" y="1200"/>
                  </a:lnTo>
                  <a:lnTo>
                    <a:pt x="510" y="1176"/>
                  </a:lnTo>
                  <a:lnTo>
                    <a:pt x="498" y="1164"/>
                  </a:lnTo>
                  <a:close/>
                  <a:moveTo>
                    <a:pt x="330" y="1242"/>
                  </a:moveTo>
                  <a:lnTo>
                    <a:pt x="330" y="1224"/>
                  </a:lnTo>
                  <a:lnTo>
                    <a:pt x="276" y="1242"/>
                  </a:lnTo>
                  <a:lnTo>
                    <a:pt x="330" y="1242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71" name="USA" descr="© INSCALE GmbH, 05.05.2010&#10;http://www.presentationload.com/">
              <a:extLst>
                <a:ext uri="{FF2B5EF4-FFF2-40B4-BE49-F238E27FC236}">
                  <a16:creationId xmlns:a16="http://schemas.microsoft.com/office/drawing/2014/main" id="{01AA37A4-5291-4567-B047-301F367264E3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1957091" y="2738427"/>
              <a:ext cx="1735735" cy="871503"/>
            </a:xfrm>
            <a:custGeom>
              <a:avLst/>
              <a:gdLst>
                <a:gd name="T0" fmla="*/ 2147483647 w 3918"/>
                <a:gd name="T1" fmla="*/ 2147483647 h 1944"/>
                <a:gd name="T2" fmla="*/ 2147483647 w 3918"/>
                <a:gd name="T3" fmla="*/ 2147483647 h 1944"/>
                <a:gd name="T4" fmla="*/ 2147483647 w 3918"/>
                <a:gd name="T5" fmla="*/ 2147483647 h 1944"/>
                <a:gd name="T6" fmla="*/ 2147483647 w 3918"/>
                <a:gd name="T7" fmla="*/ 2147483647 h 1944"/>
                <a:gd name="T8" fmla="*/ 2147483647 w 3918"/>
                <a:gd name="T9" fmla="*/ 2147483647 h 1944"/>
                <a:gd name="T10" fmla="*/ 2147483647 w 3918"/>
                <a:gd name="T11" fmla="*/ 2147483647 h 1944"/>
                <a:gd name="T12" fmla="*/ 2147483647 w 3918"/>
                <a:gd name="T13" fmla="*/ 2147483647 h 1944"/>
                <a:gd name="T14" fmla="*/ 2147483647 w 3918"/>
                <a:gd name="T15" fmla="*/ 2147483647 h 1944"/>
                <a:gd name="T16" fmla="*/ 2147483647 w 3918"/>
                <a:gd name="T17" fmla="*/ 2147483647 h 1944"/>
                <a:gd name="T18" fmla="*/ 2147483647 w 3918"/>
                <a:gd name="T19" fmla="*/ 2147483647 h 1944"/>
                <a:gd name="T20" fmla="*/ 2147483647 w 3918"/>
                <a:gd name="T21" fmla="*/ 2147483647 h 1944"/>
                <a:gd name="T22" fmla="*/ 2147483647 w 3918"/>
                <a:gd name="T23" fmla="*/ 2147483647 h 1944"/>
                <a:gd name="T24" fmla="*/ 2147483647 w 3918"/>
                <a:gd name="T25" fmla="*/ 2147483647 h 1944"/>
                <a:gd name="T26" fmla="*/ 2147483647 w 3918"/>
                <a:gd name="T27" fmla="*/ 2147483647 h 1944"/>
                <a:gd name="T28" fmla="*/ 2147483647 w 3918"/>
                <a:gd name="T29" fmla="*/ 2147483647 h 1944"/>
                <a:gd name="T30" fmla="*/ 2147483647 w 3918"/>
                <a:gd name="T31" fmla="*/ 2147483647 h 1944"/>
                <a:gd name="T32" fmla="*/ 2147483647 w 3918"/>
                <a:gd name="T33" fmla="*/ 2147483647 h 1944"/>
                <a:gd name="T34" fmla="*/ 2147483647 w 3918"/>
                <a:gd name="T35" fmla="*/ 2147483647 h 1944"/>
                <a:gd name="T36" fmla="*/ 2147483647 w 3918"/>
                <a:gd name="T37" fmla="*/ 2147483647 h 1944"/>
                <a:gd name="T38" fmla="*/ 2147483647 w 3918"/>
                <a:gd name="T39" fmla="*/ 2147483647 h 1944"/>
                <a:gd name="T40" fmla="*/ 2147483647 w 3918"/>
                <a:gd name="T41" fmla="*/ 2147483647 h 1944"/>
                <a:gd name="T42" fmla="*/ 2147483647 w 3918"/>
                <a:gd name="T43" fmla="*/ 2147483647 h 1944"/>
                <a:gd name="T44" fmla="*/ 2147483647 w 3918"/>
                <a:gd name="T45" fmla="*/ 2147483647 h 1944"/>
                <a:gd name="T46" fmla="*/ 2147483647 w 3918"/>
                <a:gd name="T47" fmla="*/ 2147483647 h 1944"/>
                <a:gd name="T48" fmla="*/ 2147483647 w 3918"/>
                <a:gd name="T49" fmla="*/ 2147483647 h 1944"/>
                <a:gd name="T50" fmla="*/ 2147483647 w 3918"/>
                <a:gd name="T51" fmla="*/ 2147483647 h 1944"/>
                <a:gd name="T52" fmla="*/ 2147483647 w 3918"/>
                <a:gd name="T53" fmla="*/ 2147483647 h 1944"/>
                <a:gd name="T54" fmla="*/ 2147483647 w 3918"/>
                <a:gd name="T55" fmla="*/ 2147483647 h 1944"/>
                <a:gd name="T56" fmla="*/ 2147483647 w 3918"/>
                <a:gd name="T57" fmla="*/ 2147483647 h 1944"/>
                <a:gd name="T58" fmla="*/ 2147483647 w 3918"/>
                <a:gd name="T59" fmla="*/ 2147483647 h 1944"/>
                <a:gd name="T60" fmla="*/ 2147483647 w 3918"/>
                <a:gd name="T61" fmla="*/ 2147483647 h 1944"/>
                <a:gd name="T62" fmla="*/ 2147483647 w 3918"/>
                <a:gd name="T63" fmla="*/ 2147483647 h 1944"/>
                <a:gd name="T64" fmla="*/ 2147483647 w 3918"/>
                <a:gd name="T65" fmla="*/ 2147483647 h 1944"/>
                <a:gd name="T66" fmla="*/ 2147483647 w 3918"/>
                <a:gd name="T67" fmla="*/ 2147483647 h 1944"/>
                <a:gd name="T68" fmla="*/ 2147483647 w 3918"/>
                <a:gd name="T69" fmla="*/ 2147483647 h 1944"/>
                <a:gd name="T70" fmla="*/ 2147483647 w 3918"/>
                <a:gd name="T71" fmla="*/ 2147483647 h 1944"/>
                <a:gd name="T72" fmla="*/ 2147483647 w 3918"/>
                <a:gd name="T73" fmla="*/ 2147483647 h 1944"/>
                <a:gd name="T74" fmla="*/ 2147483647 w 3918"/>
                <a:gd name="T75" fmla="*/ 2147483647 h 1944"/>
                <a:gd name="T76" fmla="*/ 2147483647 w 3918"/>
                <a:gd name="T77" fmla="*/ 2147483647 h 1944"/>
                <a:gd name="T78" fmla="*/ 2147483647 w 3918"/>
                <a:gd name="T79" fmla="*/ 2147483647 h 1944"/>
                <a:gd name="T80" fmla="*/ 2147483647 w 3918"/>
                <a:gd name="T81" fmla="*/ 2147483647 h 1944"/>
                <a:gd name="T82" fmla="*/ 2147483647 w 3918"/>
                <a:gd name="T83" fmla="*/ 2147483647 h 1944"/>
                <a:gd name="T84" fmla="*/ 2147483647 w 3918"/>
                <a:gd name="T85" fmla="*/ 2147483647 h 1944"/>
                <a:gd name="T86" fmla="*/ 2147483647 w 3918"/>
                <a:gd name="T87" fmla="*/ 2147483647 h 1944"/>
                <a:gd name="T88" fmla="*/ 2147483647 w 3918"/>
                <a:gd name="T89" fmla="*/ 2147483647 h 1944"/>
                <a:gd name="T90" fmla="*/ 2147483647 w 3918"/>
                <a:gd name="T91" fmla="*/ 2147483647 h 1944"/>
                <a:gd name="T92" fmla="*/ 2147483647 w 3918"/>
                <a:gd name="T93" fmla="*/ 2147483647 h 1944"/>
                <a:gd name="T94" fmla="*/ 2147483647 w 3918"/>
                <a:gd name="T95" fmla="*/ 2147483647 h 1944"/>
                <a:gd name="T96" fmla="*/ 2147483647 w 3918"/>
                <a:gd name="T97" fmla="*/ 2147483647 h 1944"/>
                <a:gd name="T98" fmla="*/ 2147483647 w 3918"/>
                <a:gd name="T99" fmla="*/ 2147483647 h 1944"/>
                <a:gd name="T100" fmla="*/ 2147483647 w 3918"/>
                <a:gd name="T101" fmla="*/ 2147483647 h 1944"/>
                <a:gd name="T102" fmla="*/ 2147483647 w 3918"/>
                <a:gd name="T103" fmla="*/ 2147483647 h 1944"/>
                <a:gd name="T104" fmla="*/ 2147483647 w 3918"/>
                <a:gd name="T105" fmla="*/ 2147483647 h 1944"/>
                <a:gd name="T106" fmla="*/ 2147483647 w 3918"/>
                <a:gd name="T107" fmla="*/ 2147483647 h 1944"/>
                <a:gd name="T108" fmla="*/ 2147483647 w 3918"/>
                <a:gd name="T109" fmla="*/ 2147483647 h 1944"/>
                <a:gd name="T110" fmla="*/ 2147483647 w 3918"/>
                <a:gd name="T111" fmla="*/ 2147483647 h 1944"/>
                <a:gd name="T112" fmla="*/ 2147483647 w 3918"/>
                <a:gd name="T113" fmla="*/ 2147483647 h 1944"/>
                <a:gd name="T114" fmla="*/ 2147483647 w 3918"/>
                <a:gd name="T115" fmla="*/ 2147483647 h 1944"/>
                <a:gd name="T116" fmla="*/ 2147483647 w 3918"/>
                <a:gd name="T117" fmla="*/ 2147483647 h 1944"/>
                <a:gd name="T118" fmla="*/ 2147483647 w 3918"/>
                <a:gd name="T119" fmla="*/ 2147483647 h 1944"/>
                <a:gd name="T120" fmla="*/ 2147483647 w 3918"/>
                <a:gd name="T121" fmla="*/ 2147483647 h 1944"/>
                <a:gd name="T122" fmla="*/ 2147483647 w 3918"/>
                <a:gd name="T123" fmla="*/ 2147483647 h 1944"/>
                <a:gd name="T124" fmla="*/ 2147483647 w 3918"/>
                <a:gd name="T125" fmla="*/ 2147483647 h 1944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3918"/>
                <a:gd name="T190" fmla="*/ 0 h 1944"/>
                <a:gd name="T191" fmla="*/ 3918 w 3918"/>
                <a:gd name="T192" fmla="*/ 1944 h 1944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3918" h="1944">
                  <a:moveTo>
                    <a:pt x="3858" y="168"/>
                  </a:moveTo>
                  <a:lnTo>
                    <a:pt x="3852" y="168"/>
                  </a:lnTo>
                  <a:lnTo>
                    <a:pt x="3846" y="162"/>
                  </a:lnTo>
                  <a:lnTo>
                    <a:pt x="3846" y="156"/>
                  </a:lnTo>
                  <a:lnTo>
                    <a:pt x="3840" y="150"/>
                  </a:lnTo>
                  <a:lnTo>
                    <a:pt x="3828" y="150"/>
                  </a:lnTo>
                  <a:lnTo>
                    <a:pt x="3804" y="174"/>
                  </a:lnTo>
                  <a:lnTo>
                    <a:pt x="3798" y="186"/>
                  </a:lnTo>
                  <a:lnTo>
                    <a:pt x="3756" y="210"/>
                  </a:lnTo>
                  <a:lnTo>
                    <a:pt x="3756" y="234"/>
                  </a:lnTo>
                  <a:lnTo>
                    <a:pt x="3744" y="246"/>
                  </a:lnTo>
                  <a:lnTo>
                    <a:pt x="3738" y="246"/>
                  </a:lnTo>
                  <a:lnTo>
                    <a:pt x="3726" y="258"/>
                  </a:lnTo>
                  <a:lnTo>
                    <a:pt x="3720" y="270"/>
                  </a:lnTo>
                  <a:lnTo>
                    <a:pt x="3720" y="294"/>
                  </a:lnTo>
                  <a:lnTo>
                    <a:pt x="3714" y="294"/>
                  </a:lnTo>
                  <a:lnTo>
                    <a:pt x="3708" y="288"/>
                  </a:lnTo>
                  <a:lnTo>
                    <a:pt x="3696" y="288"/>
                  </a:lnTo>
                  <a:lnTo>
                    <a:pt x="3690" y="294"/>
                  </a:lnTo>
                  <a:lnTo>
                    <a:pt x="3678" y="300"/>
                  </a:lnTo>
                  <a:lnTo>
                    <a:pt x="3666" y="312"/>
                  </a:lnTo>
                  <a:lnTo>
                    <a:pt x="3666" y="318"/>
                  </a:lnTo>
                  <a:lnTo>
                    <a:pt x="3660" y="318"/>
                  </a:lnTo>
                  <a:lnTo>
                    <a:pt x="3648" y="324"/>
                  </a:lnTo>
                  <a:lnTo>
                    <a:pt x="3630" y="324"/>
                  </a:lnTo>
                  <a:lnTo>
                    <a:pt x="3618" y="336"/>
                  </a:lnTo>
                  <a:lnTo>
                    <a:pt x="3618" y="342"/>
                  </a:lnTo>
                  <a:lnTo>
                    <a:pt x="3384" y="342"/>
                  </a:lnTo>
                  <a:lnTo>
                    <a:pt x="3372" y="354"/>
                  </a:lnTo>
                  <a:lnTo>
                    <a:pt x="3360" y="360"/>
                  </a:lnTo>
                  <a:lnTo>
                    <a:pt x="3336" y="384"/>
                  </a:lnTo>
                  <a:lnTo>
                    <a:pt x="3324" y="390"/>
                  </a:lnTo>
                  <a:lnTo>
                    <a:pt x="3312" y="402"/>
                  </a:lnTo>
                  <a:lnTo>
                    <a:pt x="3282" y="402"/>
                  </a:lnTo>
                  <a:lnTo>
                    <a:pt x="3282" y="408"/>
                  </a:lnTo>
                  <a:lnTo>
                    <a:pt x="3276" y="408"/>
                  </a:lnTo>
                  <a:lnTo>
                    <a:pt x="3282" y="414"/>
                  </a:lnTo>
                  <a:lnTo>
                    <a:pt x="3282" y="420"/>
                  </a:lnTo>
                  <a:lnTo>
                    <a:pt x="3288" y="426"/>
                  </a:lnTo>
                  <a:lnTo>
                    <a:pt x="3282" y="432"/>
                  </a:lnTo>
                  <a:lnTo>
                    <a:pt x="3282" y="438"/>
                  </a:lnTo>
                  <a:lnTo>
                    <a:pt x="3276" y="444"/>
                  </a:lnTo>
                  <a:lnTo>
                    <a:pt x="3270" y="456"/>
                  </a:lnTo>
                  <a:lnTo>
                    <a:pt x="3264" y="462"/>
                  </a:lnTo>
                  <a:lnTo>
                    <a:pt x="3264" y="468"/>
                  </a:lnTo>
                  <a:lnTo>
                    <a:pt x="3246" y="468"/>
                  </a:lnTo>
                  <a:lnTo>
                    <a:pt x="3246" y="474"/>
                  </a:lnTo>
                  <a:lnTo>
                    <a:pt x="3240" y="474"/>
                  </a:lnTo>
                  <a:lnTo>
                    <a:pt x="3228" y="480"/>
                  </a:lnTo>
                  <a:lnTo>
                    <a:pt x="3204" y="480"/>
                  </a:lnTo>
                  <a:lnTo>
                    <a:pt x="3198" y="474"/>
                  </a:lnTo>
                  <a:lnTo>
                    <a:pt x="3186" y="486"/>
                  </a:lnTo>
                  <a:lnTo>
                    <a:pt x="3162" y="486"/>
                  </a:lnTo>
                  <a:lnTo>
                    <a:pt x="3150" y="480"/>
                  </a:lnTo>
                  <a:lnTo>
                    <a:pt x="3144" y="474"/>
                  </a:lnTo>
                  <a:lnTo>
                    <a:pt x="3114" y="474"/>
                  </a:lnTo>
                  <a:lnTo>
                    <a:pt x="3096" y="486"/>
                  </a:lnTo>
                  <a:lnTo>
                    <a:pt x="3078" y="492"/>
                  </a:lnTo>
                  <a:lnTo>
                    <a:pt x="3072" y="492"/>
                  </a:lnTo>
                  <a:lnTo>
                    <a:pt x="3072" y="516"/>
                  </a:lnTo>
                  <a:lnTo>
                    <a:pt x="3066" y="522"/>
                  </a:lnTo>
                  <a:lnTo>
                    <a:pt x="3078" y="522"/>
                  </a:lnTo>
                  <a:lnTo>
                    <a:pt x="3066" y="528"/>
                  </a:lnTo>
                  <a:lnTo>
                    <a:pt x="3036" y="546"/>
                  </a:lnTo>
                  <a:lnTo>
                    <a:pt x="3000" y="564"/>
                  </a:lnTo>
                  <a:lnTo>
                    <a:pt x="2964" y="576"/>
                  </a:lnTo>
                  <a:lnTo>
                    <a:pt x="2946" y="588"/>
                  </a:lnTo>
                  <a:lnTo>
                    <a:pt x="2934" y="594"/>
                  </a:lnTo>
                  <a:lnTo>
                    <a:pt x="2928" y="594"/>
                  </a:lnTo>
                  <a:lnTo>
                    <a:pt x="2856" y="618"/>
                  </a:lnTo>
                  <a:lnTo>
                    <a:pt x="2850" y="624"/>
                  </a:lnTo>
                  <a:lnTo>
                    <a:pt x="2838" y="624"/>
                  </a:lnTo>
                  <a:lnTo>
                    <a:pt x="2826" y="630"/>
                  </a:lnTo>
                  <a:lnTo>
                    <a:pt x="2808" y="630"/>
                  </a:lnTo>
                  <a:lnTo>
                    <a:pt x="2802" y="636"/>
                  </a:lnTo>
                  <a:lnTo>
                    <a:pt x="2778" y="636"/>
                  </a:lnTo>
                  <a:lnTo>
                    <a:pt x="2772" y="630"/>
                  </a:lnTo>
                  <a:lnTo>
                    <a:pt x="2772" y="624"/>
                  </a:lnTo>
                  <a:lnTo>
                    <a:pt x="2760" y="624"/>
                  </a:lnTo>
                  <a:lnTo>
                    <a:pt x="2748" y="618"/>
                  </a:lnTo>
                  <a:lnTo>
                    <a:pt x="2736" y="606"/>
                  </a:lnTo>
                  <a:lnTo>
                    <a:pt x="2742" y="606"/>
                  </a:lnTo>
                  <a:lnTo>
                    <a:pt x="2748" y="600"/>
                  </a:lnTo>
                  <a:lnTo>
                    <a:pt x="2772" y="588"/>
                  </a:lnTo>
                  <a:lnTo>
                    <a:pt x="2772" y="582"/>
                  </a:lnTo>
                  <a:lnTo>
                    <a:pt x="2796" y="558"/>
                  </a:lnTo>
                  <a:lnTo>
                    <a:pt x="2832" y="540"/>
                  </a:lnTo>
                  <a:lnTo>
                    <a:pt x="2838" y="540"/>
                  </a:lnTo>
                  <a:lnTo>
                    <a:pt x="2844" y="534"/>
                  </a:lnTo>
                  <a:lnTo>
                    <a:pt x="2844" y="510"/>
                  </a:lnTo>
                  <a:lnTo>
                    <a:pt x="2850" y="504"/>
                  </a:lnTo>
                  <a:lnTo>
                    <a:pt x="2856" y="492"/>
                  </a:lnTo>
                  <a:lnTo>
                    <a:pt x="2850" y="486"/>
                  </a:lnTo>
                  <a:lnTo>
                    <a:pt x="2850" y="480"/>
                  </a:lnTo>
                  <a:lnTo>
                    <a:pt x="2856" y="468"/>
                  </a:lnTo>
                  <a:lnTo>
                    <a:pt x="2856" y="444"/>
                  </a:lnTo>
                  <a:lnTo>
                    <a:pt x="2862" y="432"/>
                  </a:lnTo>
                  <a:lnTo>
                    <a:pt x="2862" y="426"/>
                  </a:lnTo>
                  <a:lnTo>
                    <a:pt x="2856" y="420"/>
                  </a:lnTo>
                  <a:lnTo>
                    <a:pt x="2850" y="420"/>
                  </a:lnTo>
                  <a:lnTo>
                    <a:pt x="2844" y="426"/>
                  </a:lnTo>
                  <a:lnTo>
                    <a:pt x="2832" y="426"/>
                  </a:lnTo>
                  <a:lnTo>
                    <a:pt x="2814" y="444"/>
                  </a:lnTo>
                  <a:lnTo>
                    <a:pt x="2802" y="450"/>
                  </a:lnTo>
                  <a:lnTo>
                    <a:pt x="2796" y="456"/>
                  </a:lnTo>
                  <a:lnTo>
                    <a:pt x="2778" y="456"/>
                  </a:lnTo>
                  <a:lnTo>
                    <a:pt x="2772" y="450"/>
                  </a:lnTo>
                  <a:lnTo>
                    <a:pt x="2778" y="444"/>
                  </a:lnTo>
                  <a:lnTo>
                    <a:pt x="2784" y="432"/>
                  </a:lnTo>
                  <a:lnTo>
                    <a:pt x="2808" y="420"/>
                  </a:lnTo>
                  <a:lnTo>
                    <a:pt x="2826" y="402"/>
                  </a:lnTo>
                  <a:lnTo>
                    <a:pt x="2850" y="390"/>
                  </a:lnTo>
                  <a:lnTo>
                    <a:pt x="2856" y="384"/>
                  </a:lnTo>
                  <a:lnTo>
                    <a:pt x="2856" y="366"/>
                  </a:lnTo>
                  <a:lnTo>
                    <a:pt x="2850" y="360"/>
                  </a:lnTo>
                  <a:lnTo>
                    <a:pt x="2850" y="348"/>
                  </a:lnTo>
                  <a:lnTo>
                    <a:pt x="2856" y="348"/>
                  </a:lnTo>
                  <a:lnTo>
                    <a:pt x="2862" y="342"/>
                  </a:lnTo>
                  <a:lnTo>
                    <a:pt x="2868" y="330"/>
                  </a:lnTo>
                  <a:lnTo>
                    <a:pt x="2868" y="318"/>
                  </a:lnTo>
                  <a:lnTo>
                    <a:pt x="2862" y="312"/>
                  </a:lnTo>
                  <a:lnTo>
                    <a:pt x="2850" y="312"/>
                  </a:lnTo>
                  <a:lnTo>
                    <a:pt x="2838" y="306"/>
                  </a:lnTo>
                  <a:lnTo>
                    <a:pt x="2832" y="306"/>
                  </a:lnTo>
                  <a:lnTo>
                    <a:pt x="2826" y="294"/>
                  </a:lnTo>
                  <a:lnTo>
                    <a:pt x="2820" y="288"/>
                  </a:lnTo>
                  <a:lnTo>
                    <a:pt x="2820" y="282"/>
                  </a:lnTo>
                  <a:lnTo>
                    <a:pt x="2814" y="288"/>
                  </a:lnTo>
                  <a:lnTo>
                    <a:pt x="2808" y="288"/>
                  </a:lnTo>
                  <a:lnTo>
                    <a:pt x="2808" y="264"/>
                  </a:lnTo>
                  <a:lnTo>
                    <a:pt x="2844" y="270"/>
                  </a:lnTo>
                  <a:lnTo>
                    <a:pt x="2850" y="264"/>
                  </a:lnTo>
                  <a:lnTo>
                    <a:pt x="2850" y="246"/>
                  </a:lnTo>
                  <a:lnTo>
                    <a:pt x="2862" y="246"/>
                  </a:lnTo>
                  <a:lnTo>
                    <a:pt x="2868" y="228"/>
                  </a:lnTo>
                  <a:lnTo>
                    <a:pt x="2850" y="228"/>
                  </a:lnTo>
                  <a:lnTo>
                    <a:pt x="2844" y="240"/>
                  </a:lnTo>
                  <a:lnTo>
                    <a:pt x="2820" y="228"/>
                  </a:lnTo>
                  <a:lnTo>
                    <a:pt x="2820" y="210"/>
                  </a:lnTo>
                  <a:lnTo>
                    <a:pt x="2802" y="210"/>
                  </a:lnTo>
                  <a:lnTo>
                    <a:pt x="2790" y="216"/>
                  </a:lnTo>
                  <a:lnTo>
                    <a:pt x="2736" y="216"/>
                  </a:lnTo>
                  <a:lnTo>
                    <a:pt x="2724" y="222"/>
                  </a:lnTo>
                  <a:lnTo>
                    <a:pt x="2712" y="222"/>
                  </a:lnTo>
                  <a:lnTo>
                    <a:pt x="2700" y="228"/>
                  </a:lnTo>
                  <a:lnTo>
                    <a:pt x="2682" y="228"/>
                  </a:lnTo>
                  <a:lnTo>
                    <a:pt x="2658" y="216"/>
                  </a:lnTo>
                  <a:lnTo>
                    <a:pt x="2658" y="210"/>
                  </a:lnTo>
                  <a:lnTo>
                    <a:pt x="2652" y="204"/>
                  </a:lnTo>
                  <a:lnTo>
                    <a:pt x="2652" y="198"/>
                  </a:lnTo>
                  <a:lnTo>
                    <a:pt x="2646" y="192"/>
                  </a:lnTo>
                  <a:lnTo>
                    <a:pt x="2628" y="192"/>
                  </a:lnTo>
                  <a:lnTo>
                    <a:pt x="2622" y="198"/>
                  </a:lnTo>
                  <a:lnTo>
                    <a:pt x="2616" y="198"/>
                  </a:lnTo>
                  <a:lnTo>
                    <a:pt x="2610" y="192"/>
                  </a:lnTo>
                  <a:lnTo>
                    <a:pt x="2670" y="162"/>
                  </a:lnTo>
                  <a:lnTo>
                    <a:pt x="2658" y="150"/>
                  </a:lnTo>
                  <a:lnTo>
                    <a:pt x="2640" y="150"/>
                  </a:lnTo>
                  <a:lnTo>
                    <a:pt x="2628" y="162"/>
                  </a:lnTo>
                  <a:lnTo>
                    <a:pt x="2616" y="168"/>
                  </a:lnTo>
                  <a:lnTo>
                    <a:pt x="2610" y="174"/>
                  </a:lnTo>
                  <a:lnTo>
                    <a:pt x="2604" y="174"/>
                  </a:lnTo>
                  <a:lnTo>
                    <a:pt x="2580" y="186"/>
                  </a:lnTo>
                  <a:lnTo>
                    <a:pt x="2562" y="192"/>
                  </a:lnTo>
                  <a:lnTo>
                    <a:pt x="2538" y="204"/>
                  </a:lnTo>
                  <a:lnTo>
                    <a:pt x="2508" y="204"/>
                  </a:lnTo>
                  <a:lnTo>
                    <a:pt x="2496" y="216"/>
                  </a:lnTo>
                  <a:lnTo>
                    <a:pt x="2448" y="216"/>
                  </a:lnTo>
                  <a:lnTo>
                    <a:pt x="2448" y="210"/>
                  </a:lnTo>
                  <a:lnTo>
                    <a:pt x="2454" y="204"/>
                  </a:lnTo>
                  <a:lnTo>
                    <a:pt x="2460" y="204"/>
                  </a:lnTo>
                  <a:lnTo>
                    <a:pt x="2472" y="192"/>
                  </a:lnTo>
                  <a:lnTo>
                    <a:pt x="2460" y="192"/>
                  </a:lnTo>
                  <a:lnTo>
                    <a:pt x="2448" y="198"/>
                  </a:lnTo>
                  <a:lnTo>
                    <a:pt x="2412" y="198"/>
                  </a:lnTo>
                  <a:lnTo>
                    <a:pt x="2400" y="204"/>
                  </a:lnTo>
                  <a:lnTo>
                    <a:pt x="2394" y="210"/>
                  </a:lnTo>
                  <a:lnTo>
                    <a:pt x="2370" y="210"/>
                  </a:lnTo>
                  <a:lnTo>
                    <a:pt x="2370" y="198"/>
                  </a:lnTo>
                  <a:lnTo>
                    <a:pt x="2400" y="180"/>
                  </a:lnTo>
                  <a:lnTo>
                    <a:pt x="2442" y="168"/>
                  </a:lnTo>
                  <a:lnTo>
                    <a:pt x="2502" y="138"/>
                  </a:lnTo>
                  <a:lnTo>
                    <a:pt x="2520" y="126"/>
                  </a:lnTo>
                  <a:lnTo>
                    <a:pt x="2544" y="120"/>
                  </a:lnTo>
                  <a:lnTo>
                    <a:pt x="2574" y="114"/>
                  </a:lnTo>
                  <a:lnTo>
                    <a:pt x="2580" y="114"/>
                  </a:lnTo>
                  <a:lnTo>
                    <a:pt x="2592" y="108"/>
                  </a:lnTo>
                  <a:lnTo>
                    <a:pt x="2574" y="108"/>
                  </a:lnTo>
                  <a:lnTo>
                    <a:pt x="2562" y="102"/>
                  </a:lnTo>
                  <a:lnTo>
                    <a:pt x="2556" y="102"/>
                  </a:lnTo>
                  <a:lnTo>
                    <a:pt x="2556" y="96"/>
                  </a:lnTo>
                  <a:lnTo>
                    <a:pt x="2508" y="102"/>
                  </a:lnTo>
                  <a:lnTo>
                    <a:pt x="2508" y="84"/>
                  </a:lnTo>
                  <a:lnTo>
                    <a:pt x="2502" y="90"/>
                  </a:lnTo>
                  <a:lnTo>
                    <a:pt x="2490" y="96"/>
                  </a:lnTo>
                  <a:lnTo>
                    <a:pt x="2478" y="108"/>
                  </a:lnTo>
                  <a:lnTo>
                    <a:pt x="2466" y="108"/>
                  </a:lnTo>
                  <a:lnTo>
                    <a:pt x="2448" y="90"/>
                  </a:lnTo>
                  <a:lnTo>
                    <a:pt x="2418" y="90"/>
                  </a:lnTo>
                  <a:lnTo>
                    <a:pt x="2412" y="84"/>
                  </a:lnTo>
                  <a:lnTo>
                    <a:pt x="2412" y="78"/>
                  </a:lnTo>
                  <a:lnTo>
                    <a:pt x="2400" y="66"/>
                  </a:lnTo>
                  <a:lnTo>
                    <a:pt x="2388" y="60"/>
                  </a:lnTo>
                  <a:lnTo>
                    <a:pt x="2376" y="60"/>
                  </a:lnTo>
                  <a:lnTo>
                    <a:pt x="2364" y="72"/>
                  </a:lnTo>
                  <a:lnTo>
                    <a:pt x="2364" y="78"/>
                  </a:lnTo>
                  <a:lnTo>
                    <a:pt x="2352" y="78"/>
                  </a:lnTo>
                  <a:lnTo>
                    <a:pt x="2334" y="60"/>
                  </a:lnTo>
                  <a:lnTo>
                    <a:pt x="2322" y="60"/>
                  </a:lnTo>
                  <a:lnTo>
                    <a:pt x="2304" y="54"/>
                  </a:lnTo>
                  <a:lnTo>
                    <a:pt x="2292" y="48"/>
                  </a:lnTo>
                  <a:lnTo>
                    <a:pt x="2292" y="36"/>
                  </a:lnTo>
                  <a:lnTo>
                    <a:pt x="2298" y="24"/>
                  </a:lnTo>
                  <a:lnTo>
                    <a:pt x="2310" y="12"/>
                  </a:lnTo>
                  <a:lnTo>
                    <a:pt x="2298" y="0"/>
                  </a:lnTo>
                  <a:lnTo>
                    <a:pt x="2286" y="6"/>
                  </a:lnTo>
                  <a:lnTo>
                    <a:pt x="2280" y="12"/>
                  </a:lnTo>
                  <a:lnTo>
                    <a:pt x="2274" y="24"/>
                  </a:lnTo>
                  <a:lnTo>
                    <a:pt x="2274" y="30"/>
                  </a:lnTo>
                  <a:lnTo>
                    <a:pt x="2268" y="42"/>
                  </a:lnTo>
                  <a:lnTo>
                    <a:pt x="558" y="42"/>
                  </a:lnTo>
                  <a:lnTo>
                    <a:pt x="552" y="54"/>
                  </a:lnTo>
                  <a:lnTo>
                    <a:pt x="552" y="60"/>
                  </a:lnTo>
                  <a:lnTo>
                    <a:pt x="546" y="60"/>
                  </a:lnTo>
                  <a:lnTo>
                    <a:pt x="546" y="72"/>
                  </a:lnTo>
                  <a:lnTo>
                    <a:pt x="540" y="84"/>
                  </a:lnTo>
                  <a:lnTo>
                    <a:pt x="540" y="108"/>
                  </a:lnTo>
                  <a:lnTo>
                    <a:pt x="510" y="126"/>
                  </a:lnTo>
                  <a:lnTo>
                    <a:pt x="504" y="144"/>
                  </a:lnTo>
                  <a:lnTo>
                    <a:pt x="486" y="168"/>
                  </a:lnTo>
                  <a:lnTo>
                    <a:pt x="438" y="180"/>
                  </a:lnTo>
                  <a:lnTo>
                    <a:pt x="474" y="162"/>
                  </a:lnTo>
                  <a:lnTo>
                    <a:pt x="450" y="162"/>
                  </a:lnTo>
                  <a:lnTo>
                    <a:pt x="456" y="156"/>
                  </a:lnTo>
                  <a:lnTo>
                    <a:pt x="462" y="144"/>
                  </a:lnTo>
                  <a:lnTo>
                    <a:pt x="486" y="120"/>
                  </a:lnTo>
                  <a:lnTo>
                    <a:pt x="492" y="120"/>
                  </a:lnTo>
                  <a:lnTo>
                    <a:pt x="504" y="108"/>
                  </a:lnTo>
                  <a:lnTo>
                    <a:pt x="504" y="102"/>
                  </a:lnTo>
                  <a:lnTo>
                    <a:pt x="456" y="102"/>
                  </a:lnTo>
                  <a:lnTo>
                    <a:pt x="450" y="96"/>
                  </a:lnTo>
                  <a:lnTo>
                    <a:pt x="438" y="90"/>
                  </a:lnTo>
                  <a:lnTo>
                    <a:pt x="432" y="84"/>
                  </a:lnTo>
                  <a:lnTo>
                    <a:pt x="420" y="78"/>
                  </a:lnTo>
                  <a:lnTo>
                    <a:pt x="402" y="78"/>
                  </a:lnTo>
                  <a:lnTo>
                    <a:pt x="390" y="90"/>
                  </a:lnTo>
                  <a:lnTo>
                    <a:pt x="384" y="102"/>
                  </a:lnTo>
                  <a:lnTo>
                    <a:pt x="384" y="150"/>
                  </a:lnTo>
                  <a:lnTo>
                    <a:pt x="378" y="156"/>
                  </a:lnTo>
                  <a:lnTo>
                    <a:pt x="378" y="162"/>
                  </a:lnTo>
                  <a:lnTo>
                    <a:pt x="360" y="180"/>
                  </a:lnTo>
                  <a:lnTo>
                    <a:pt x="390" y="186"/>
                  </a:lnTo>
                  <a:lnTo>
                    <a:pt x="360" y="192"/>
                  </a:lnTo>
                  <a:lnTo>
                    <a:pt x="366" y="210"/>
                  </a:lnTo>
                  <a:lnTo>
                    <a:pt x="348" y="234"/>
                  </a:lnTo>
                  <a:lnTo>
                    <a:pt x="354" y="234"/>
                  </a:lnTo>
                  <a:lnTo>
                    <a:pt x="366" y="246"/>
                  </a:lnTo>
                  <a:lnTo>
                    <a:pt x="372" y="246"/>
                  </a:lnTo>
                  <a:lnTo>
                    <a:pt x="378" y="252"/>
                  </a:lnTo>
                  <a:lnTo>
                    <a:pt x="330" y="252"/>
                  </a:lnTo>
                  <a:lnTo>
                    <a:pt x="324" y="264"/>
                  </a:lnTo>
                  <a:lnTo>
                    <a:pt x="306" y="282"/>
                  </a:lnTo>
                  <a:lnTo>
                    <a:pt x="270" y="342"/>
                  </a:lnTo>
                  <a:lnTo>
                    <a:pt x="258" y="360"/>
                  </a:lnTo>
                  <a:lnTo>
                    <a:pt x="216" y="402"/>
                  </a:lnTo>
                  <a:lnTo>
                    <a:pt x="192" y="432"/>
                  </a:lnTo>
                  <a:lnTo>
                    <a:pt x="174" y="456"/>
                  </a:lnTo>
                  <a:lnTo>
                    <a:pt x="168" y="462"/>
                  </a:lnTo>
                  <a:lnTo>
                    <a:pt x="174" y="480"/>
                  </a:lnTo>
                  <a:lnTo>
                    <a:pt x="168" y="480"/>
                  </a:lnTo>
                  <a:lnTo>
                    <a:pt x="162" y="486"/>
                  </a:lnTo>
                  <a:lnTo>
                    <a:pt x="150" y="492"/>
                  </a:lnTo>
                  <a:lnTo>
                    <a:pt x="126" y="516"/>
                  </a:lnTo>
                  <a:lnTo>
                    <a:pt x="120" y="534"/>
                  </a:lnTo>
                  <a:lnTo>
                    <a:pt x="120" y="546"/>
                  </a:lnTo>
                  <a:lnTo>
                    <a:pt x="102" y="570"/>
                  </a:lnTo>
                  <a:lnTo>
                    <a:pt x="96" y="618"/>
                  </a:lnTo>
                  <a:lnTo>
                    <a:pt x="90" y="630"/>
                  </a:lnTo>
                  <a:lnTo>
                    <a:pt x="72" y="648"/>
                  </a:lnTo>
                  <a:lnTo>
                    <a:pt x="60" y="672"/>
                  </a:lnTo>
                  <a:lnTo>
                    <a:pt x="54" y="678"/>
                  </a:lnTo>
                  <a:lnTo>
                    <a:pt x="42" y="684"/>
                  </a:lnTo>
                  <a:lnTo>
                    <a:pt x="18" y="708"/>
                  </a:lnTo>
                  <a:lnTo>
                    <a:pt x="12" y="720"/>
                  </a:lnTo>
                  <a:lnTo>
                    <a:pt x="18" y="732"/>
                  </a:lnTo>
                  <a:lnTo>
                    <a:pt x="36" y="750"/>
                  </a:lnTo>
                  <a:lnTo>
                    <a:pt x="36" y="762"/>
                  </a:lnTo>
                  <a:lnTo>
                    <a:pt x="30" y="774"/>
                  </a:lnTo>
                  <a:lnTo>
                    <a:pt x="18" y="786"/>
                  </a:lnTo>
                  <a:lnTo>
                    <a:pt x="12" y="798"/>
                  </a:lnTo>
                  <a:lnTo>
                    <a:pt x="6" y="816"/>
                  </a:lnTo>
                  <a:lnTo>
                    <a:pt x="0" y="828"/>
                  </a:lnTo>
                  <a:lnTo>
                    <a:pt x="0" y="840"/>
                  </a:lnTo>
                  <a:lnTo>
                    <a:pt x="6" y="852"/>
                  </a:lnTo>
                  <a:lnTo>
                    <a:pt x="12" y="870"/>
                  </a:lnTo>
                  <a:lnTo>
                    <a:pt x="12" y="882"/>
                  </a:lnTo>
                  <a:lnTo>
                    <a:pt x="18" y="900"/>
                  </a:lnTo>
                  <a:lnTo>
                    <a:pt x="24" y="906"/>
                  </a:lnTo>
                  <a:lnTo>
                    <a:pt x="24" y="912"/>
                  </a:lnTo>
                  <a:lnTo>
                    <a:pt x="48" y="894"/>
                  </a:lnTo>
                  <a:lnTo>
                    <a:pt x="114" y="900"/>
                  </a:lnTo>
                  <a:lnTo>
                    <a:pt x="78" y="900"/>
                  </a:lnTo>
                  <a:lnTo>
                    <a:pt x="66" y="906"/>
                  </a:lnTo>
                  <a:lnTo>
                    <a:pt x="60" y="906"/>
                  </a:lnTo>
                  <a:lnTo>
                    <a:pt x="48" y="918"/>
                  </a:lnTo>
                  <a:lnTo>
                    <a:pt x="48" y="942"/>
                  </a:lnTo>
                  <a:lnTo>
                    <a:pt x="30" y="924"/>
                  </a:lnTo>
                  <a:lnTo>
                    <a:pt x="24" y="924"/>
                  </a:lnTo>
                  <a:lnTo>
                    <a:pt x="18" y="936"/>
                  </a:lnTo>
                  <a:lnTo>
                    <a:pt x="18" y="942"/>
                  </a:lnTo>
                  <a:lnTo>
                    <a:pt x="12" y="960"/>
                  </a:lnTo>
                  <a:lnTo>
                    <a:pt x="12" y="978"/>
                  </a:lnTo>
                  <a:lnTo>
                    <a:pt x="18" y="984"/>
                  </a:lnTo>
                  <a:lnTo>
                    <a:pt x="30" y="990"/>
                  </a:lnTo>
                  <a:lnTo>
                    <a:pt x="42" y="990"/>
                  </a:lnTo>
                  <a:lnTo>
                    <a:pt x="42" y="1002"/>
                  </a:lnTo>
                  <a:lnTo>
                    <a:pt x="36" y="1008"/>
                  </a:lnTo>
                  <a:lnTo>
                    <a:pt x="36" y="1014"/>
                  </a:lnTo>
                  <a:lnTo>
                    <a:pt x="18" y="1032"/>
                  </a:lnTo>
                  <a:lnTo>
                    <a:pt x="12" y="1044"/>
                  </a:lnTo>
                  <a:lnTo>
                    <a:pt x="12" y="1056"/>
                  </a:lnTo>
                  <a:lnTo>
                    <a:pt x="18" y="1068"/>
                  </a:lnTo>
                  <a:lnTo>
                    <a:pt x="24" y="1074"/>
                  </a:lnTo>
                  <a:lnTo>
                    <a:pt x="36" y="1098"/>
                  </a:lnTo>
                  <a:lnTo>
                    <a:pt x="42" y="1104"/>
                  </a:lnTo>
                  <a:lnTo>
                    <a:pt x="54" y="1128"/>
                  </a:lnTo>
                  <a:lnTo>
                    <a:pt x="60" y="1134"/>
                  </a:lnTo>
                  <a:lnTo>
                    <a:pt x="60" y="1146"/>
                  </a:lnTo>
                  <a:lnTo>
                    <a:pt x="54" y="1152"/>
                  </a:lnTo>
                  <a:lnTo>
                    <a:pt x="42" y="1176"/>
                  </a:lnTo>
                  <a:lnTo>
                    <a:pt x="36" y="1182"/>
                  </a:lnTo>
                  <a:lnTo>
                    <a:pt x="36" y="1188"/>
                  </a:lnTo>
                  <a:lnTo>
                    <a:pt x="42" y="1194"/>
                  </a:lnTo>
                  <a:lnTo>
                    <a:pt x="54" y="1194"/>
                  </a:lnTo>
                  <a:lnTo>
                    <a:pt x="72" y="1200"/>
                  </a:lnTo>
                  <a:lnTo>
                    <a:pt x="102" y="1200"/>
                  </a:lnTo>
                  <a:lnTo>
                    <a:pt x="102" y="1212"/>
                  </a:lnTo>
                  <a:lnTo>
                    <a:pt x="120" y="1230"/>
                  </a:lnTo>
                  <a:lnTo>
                    <a:pt x="132" y="1230"/>
                  </a:lnTo>
                  <a:lnTo>
                    <a:pt x="144" y="1224"/>
                  </a:lnTo>
                  <a:lnTo>
                    <a:pt x="150" y="1224"/>
                  </a:lnTo>
                  <a:lnTo>
                    <a:pt x="162" y="1218"/>
                  </a:lnTo>
                  <a:lnTo>
                    <a:pt x="168" y="1248"/>
                  </a:lnTo>
                  <a:lnTo>
                    <a:pt x="174" y="1248"/>
                  </a:lnTo>
                  <a:lnTo>
                    <a:pt x="180" y="1254"/>
                  </a:lnTo>
                  <a:lnTo>
                    <a:pt x="204" y="1266"/>
                  </a:lnTo>
                  <a:lnTo>
                    <a:pt x="216" y="1290"/>
                  </a:lnTo>
                  <a:lnTo>
                    <a:pt x="216" y="1314"/>
                  </a:lnTo>
                  <a:lnTo>
                    <a:pt x="210" y="1338"/>
                  </a:lnTo>
                  <a:lnTo>
                    <a:pt x="216" y="1344"/>
                  </a:lnTo>
                  <a:lnTo>
                    <a:pt x="360" y="1338"/>
                  </a:lnTo>
                  <a:lnTo>
                    <a:pt x="354" y="1344"/>
                  </a:lnTo>
                  <a:lnTo>
                    <a:pt x="354" y="1350"/>
                  </a:lnTo>
                  <a:lnTo>
                    <a:pt x="360" y="1350"/>
                  </a:lnTo>
                  <a:lnTo>
                    <a:pt x="570" y="1446"/>
                  </a:lnTo>
                  <a:lnTo>
                    <a:pt x="774" y="1446"/>
                  </a:lnTo>
                  <a:lnTo>
                    <a:pt x="774" y="1440"/>
                  </a:lnTo>
                  <a:lnTo>
                    <a:pt x="780" y="1428"/>
                  </a:lnTo>
                  <a:lnTo>
                    <a:pt x="780" y="1410"/>
                  </a:lnTo>
                  <a:lnTo>
                    <a:pt x="786" y="1404"/>
                  </a:lnTo>
                  <a:lnTo>
                    <a:pt x="900" y="1404"/>
                  </a:lnTo>
                  <a:lnTo>
                    <a:pt x="912" y="1416"/>
                  </a:lnTo>
                  <a:lnTo>
                    <a:pt x="912" y="1440"/>
                  </a:lnTo>
                  <a:lnTo>
                    <a:pt x="942" y="1452"/>
                  </a:lnTo>
                  <a:lnTo>
                    <a:pt x="948" y="1482"/>
                  </a:lnTo>
                  <a:lnTo>
                    <a:pt x="960" y="1482"/>
                  </a:lnTo>
                  <a:lnTo>
                    <a:pt x="972" y="1488"/>
                  </a:lnTo>
                  <a:lnTo>
                    <a:pt x="984" y="1500"/>
                  </a:lnTo>
                  <a:lnTo>
                    <a:pt x="990" y="1512"/>
                  </a:lnTo>
                  <a:lnTo>
                    <a:pt x="990" y="1554"/>
                  </a:lnTo>
                  <a:lnTo>
                    <a:pt x="984" y="1566"/>
                  </a:lnTo>
                  <a:lnTo>
                    <a:pt x="984" y="1578"/>
                  </a:lnTo>
                  <a:lnTo>
                    <a:pt x="1014" y="1608"/>
                  </a:lnTo>
                  <a:lnTo>
                    <a:pt x="1026" y="1614"/>
                  </a:lnTo>
                  <a:lnTo>
                    <a:pt x="1044" y="1626"/>
                  </a:lnTo>
                  <a:lnTo>
                    <a:pt x="1056" y="1626"/>
                  </a:lnTo>
                  <a:lnTo>
                    <a:pt x="1080" y="1614"/>
                  </a:lnTo>
                  <a:lnTo>
                    <a:pt x="1092" y="1602"/>
                  </a:lnTo>
                  <a:lnTo>
                    <a:pt x="1104" y="1578"/>
                  </a:lnTo>
                  <a:lnTo>
                    <a:pt x="1116" y="1566"/>
                  </a:lnTo>
                  <a:lnTo>
                    <a:pt x="1134" y="1566"/>
                  </a:lnTo>
                  <a:lnTo>
                    <a:pt x="1134" y="1560"/>
                  </a:lnTo>
                  <a:lnTo>
                    <a:pt x="1152" y="1566"/>
                  </a:lnTo>
                  <a:lnTo>
                    <a:pt x="1194" y="1566"/>
                  </a:lnTo>
                  <a:lnTo>
                    <a:pt x="1200" y="1578"/>
                  </a:lnTo>
                  <a:lnTo>
                    <a:pt x="1206" y="1584"/>
                  </a:lnTo>
                  <a:lnTo>
                    <a:pt x="1212" y="1596"/>
                  </a:lnTo>
                  <a:lnTo>
                    <a:pt x="1224" y="1608"/>
                  </a:lnTo>
                  <a:lnTo>
                    <a:pt x="1230" y="1620"/>
                  </a:lnTo>
                  <a:lnTo>
                    <a:pt x="1242" y="1632"/>
                  </a:lnTo>
                  <a:lnTo>
                    <a:pt x="1242" y="1656"/>
                  </a:lnTo>
                  <a:lnTo>
                    <a:pt x="1236" y="1668"/>
                  </a:lnTo>
                  <a:lnTo>
                    <a:pt x="1236" y="1680"/>
                  </a:lnTo>
                  <a:lnTo>
                    <a:pt x="1242" y="1692"/>
                  </a:lnTo>
                  <a:lnTo>
                    <a:pt x="1254" y="1698"/>
                  </a:lnTo>
                  <a:lnTo>
                    <a:pt x="1254" y="1722"/>
                  </a:lnTo>
                  <a:lnTo>
                    <a:pt x="1260" y="1728"/>
                  </a:lnTo>
                  <a:lnTo>
                    <a:pt x="1272" y="1734"/>
                  </a:lnTo>
                  <a:lnTo>
                    <a:pt x="1284" y="1746"/>
                  </a:lnTo>
                  <a:lnTo>
                    <a:pt x="1284" y="1752"/>
                  </a:lnTo>
                  <a:lnTo>
                    <a:pt x="1278" y="1758"/>
                  </a:lnTo>
                  <a:lnTo>
                    <a:pt x="1272" y="1758"/>
                  </a:lnTo>
                  <a:lnTo>
                    <a:pt x="1272" y="1794"/>
                  </a:lnTo>
                  <a:lnTo>
                    <a:pt x="1284" y="1806"/>
                  </a:lnTo>
                  <a:lnTo>
                    <a:pt x="1284" y="1836"/>
                  </a:lnTo>
                  <a:lnTo>
                    <a:pt x="1296" y="1848"/>
                  </a:lnTo>
                  <a:lnTo>
                    <a:pt x="1314" y="1854"/>
                  </a:lnTo>
                  <a:lnTo>
                    <a:pt x="1326" y="1854"/>
                  </a:lnTo>
                  <a:lnTo>
                    <a:pt x="1338" y="1866"/>
                  </a:lnTo>
                  <a:lnTo>
                    <a:pt x="1380" y="1866"/>
                  </a:lnTo>
                  <a:lnTo>
                    <a:pt x="1380" y="1872"/>
                  </a:lnTo>
                  <a:lnTo>
                    <a:pt x="1386" y="1884"/>
                  </a:lnTo>
                  <a:lnTo>
                    <a:pt x="1410" y="1884"/>
                  </a:lnTo>
                  <a:lnTo>
                    <a:pt x="1410" y="1878"/>
                  </a:lnTo>
                  <a:lnTo>
                    <a:pt x="1398" y="1806"/>
                  </a:lnTo>
                  <a:lnTo>
                    <a:pt x="1416" y="1788"/>
                  </a:lnTo>
                  <a:lnTo>
                    <a:pt x="1398" y="1776"/>
                  </a:lnTo>
                  <a:lnTo>
                    <a:pt x="1398" y="1758"/>
                  </a:lnTo>
                  <a:lnTo>
                    <a:pt x="1404" y="1764"/>
                  </a:lnTo>
                  <a:lnTo>
                    <a:pt x="1422" y="1764"/>
                  </a:lnTo>
                  <a:lnTo>
                    <a:pt x="1428" y="1758"/>
                  </a:lnTo>
                  <a:lnTo>
                    <a:pt x="1428" y="1728"/>
                  </a:lnTo>
                  <a:lnTo>
                    <a:pt x="1452" y="1722"/>
                  </a:lnTo>
                  <a:lnTo>
                    <a:pt x="1458" y="1698"/>
                  </a:lnTo>
                  <a:lnTo>
                    <a:pt x="1476" y="1704"/>
                  </a:lnTo>
                  <a:lnTo>
                    <a:pt x="1494" y="1692"/>
                  </a:lnTo>
                  <a:lnTo>
                    <a:pt x="1488" y="1668"/>
                  </a:lnTo>
                  <a:lnTo>
                    <a:pt x="1500" y="1680"/>
                  </a:lnTo>
                  <a:lnTo>
                    <a:pt x="1500" y="1668"/>
                  </a:lnTo>
                  <a:lnTo>
                    <a:pt x="1506" y="1656"/>
                  </a:lnTo>
                  <a:lnTo>
                    <a:pt x="1512" y="1650"/>
                  </a:lnTo>
                  <a:lnTo>
                    <a:pt x="1518" y="1650"/>
                  </a:lnTo>
                  <a:lnTo>
                    <a:pt x="1524" y="1656"/>
                  </a:lnTo>
                  <a:lnTo>
                    <a:pt x="1524" y="1668"/>
                  </a:lnTo>
                  <a:lnTo>
                    <a:pt x="1542" y="1668"/>
                  </a:lnTo>
                  <a:lnTo>
                    <a:pt x="1554" y="1662"/>
                  </a:lnTo>
                  <a:lnTo>
                    <a:pt x="1572" y="1656"/>
                  </a:lnTo>
                  <a:lnTo>
                    <a:pt x="1596" y="1644"/>
                  </a:lnTo>
                  <a:lnTo>
                    <a:pt x="1602" y="1638"/>
                  </a:lnTo>
                  <a:lnTo>
                    <a:pt x="1608" y="1626"/>
                  </a:lnTo>
                  <a:lnTo>
                    <a:pt x="1620" y="1620"/>
                  </a:lnTo>
                  <a:lnTo>
                    <a:pt x="1626" y="1608"/>
                  </a:lnTo>
                  <a:lnTo>
                    <a:pt x="1632" y="1602"/>
                  </a:lnTo>
                  <a:lnTo>
                    <a:pt x="1632" y="1590"/>
                  </a:lnTo>
                  <a:lnTo>
                    <a:pt x="1626" y="1584"/>
                  </a:lnTo>
                  <a:lnTo>
                    <a:pt x="1626" y="1566"/>
                  </a:lnTo>
                  <a:lnTo>
                    <a:pt x="1632" y="1566"/>
                  </a:lnTo>
                  <a:lnTo>
                    <a:pt x="1656" y="1578"/>
                  </a:lnTo>
                  <a:lnTo>
                    <a:pt x="1662" y="1584"/>
                  </a:lnTo>
                  <a:lnTo>
                    <a:pt x="1674" y="1590"/>
                  </a:lnTo>
                  <a:lnTo>
                    <a:pt x="1686" y="1590"/>
                  </a:lnTo>
                  <a:lnTo>
                    <a:pt x="1692" y="1584"/>
                  </a:lnTo>
                  <a:lnTo>
                    <a:pt x="1710" y="1548"/>
                  </a:lnTo>
                  <a:lnTo>
                    <a:pt x="1716" y="1548"/>
                  </a:lnTo>
                  <a:lnTo>
                    <a:pt x="1734" y="1566"/>
                  </a:lnTo>
                  <a:lnTo>
                    <a:pt x="1746" y="1566"/>
                  </a:lnTo>
                  <a:lnTo>
                    <a:pt x="1752" y="1560"/>
                  </a:lnTo>
                  <a:lnTo>
                    <a:pt x="1758" y="1548"/>
                  </a:lnTo>
                  <a:lnTo>
                    <a:pt x="1764" y="1542"/>
                  </a:lnTo>
                  <a:lnTo>
                    <a:pt x="1770" y="1554"/>
                  </a:lnTo>
                  <a:lnTo>
                    <a:pt x="1776" y="1560"/>
                  </a:lnTo>
                  <a:lnTo>
                    <a:pt x="1782" y="1572"/>
                  </a:lnTo>
                  <a:lnTo>
                    <a:pt x="1794" y="1578"/>
                  </a:lnTo>
                  <a:lnTo>
                    <a:pt x="1800" y="1584"/>
                  </a:lnTo>
                  <a:lnTo>
                    <a:pt x="1818" y="1584"/>
                  </a:lnTo>
                  <a:lnTo>
                    <a:pt x="1824" y="1578"/>
                  </a:lnTo>
                  <a:lnTo>
                    <a:pt x="1830" y="1566"/>
                  </a:lnTo>
                  <a:lnTo>
                    <a:pt x="1842" y="1554"/>
                  </a:lnTo>
                  <a:lnTo>
                    <a:pt x="1848" y="1554"/>
                  </a:lnTo>
                  <a:lnTo>
                    <a:pt x="1860" y="1560"/>
                  </a:lnTo>
                  <a:lnTo>
                    <a:pt x="1872" y="1572"/>
                  </a:lnTo>
                  <a:lnTo>
                    <a:pt x="1872" y="1584"/>
                  </a:lnTo>
                  <a:lnTo>
                    <a:pt x="1878" y="1596"/>
                  </a:lnTo>
                  <a:lnTo>
                    <a:pt x="1878" y="1614"/>
                  </a:lnTo>
                  <a:lnTo>
                    <a:pt x="1914" y="1614"/>
                  </a:lnTo>
                  <a:lnTo>
                    <a:pt x="1920" y="1620"/>
                  </a:lnTo>
                  <a:lnTo>
                    <a:pt x="1926" y="1620"/>
                  </a:lnTo>
                  <a:lnTo>
                    <a:pt x="1926" y="1608"/>
                  </a:lnTo>
                  <a:lnTo>
                    <a:pt x="1932" y="1602"/>
                  </a:lnTo>
                  <a:lnTo>
                    <a:pt x="1932" y="1608"/>
                  </a:lnTo>
                  <a:lnTo>
                    <a:pt x="1956" y="1632"/>
                  </a:lnTo>
                  <a:lnTo>
                    <a:pt x="1962" y="1626"/>
                  </a:lnTo>
                  <a:lnTo>
                    <a:pt x="1968" y="1614"/>
                  </a:lnTo>
                  <a:lnTo>
                    <a:pt x="1968" y="1596"/>
                  </a:lnTo>
                  <a:lnTo>
                    <a:pt x="1962" y="1584"/>
                  </a:lnTo>
                  <a:lnTo>
                    <a:pt x="1980" y="1590"/>
                  </a:lnTo>
                  <a:lnTo>
                    <a:pt x="1992" y="1608"/>
                  </a:lnTo>
                  <a:lnTo>
                    <a:pt x="2004" y="1614"/>
                  </a:lnTo>
                  <a:lnTo>
                    <a:pt x="2004" y="1626"/>
                  </a:lnTo>
                  <a:lnTo>
                    <a:pt x="2010" y="1626"/>
                  </a:lnTo>
                  <a:lnTo>
                    <a:pt x="2016" y="1632"/>
                  </a:lnTo>
                  <a:lnTo>
                    <a:pt x="2028" y="1632"/>
                  </a:lnTo>
                  <a:lnTo>
                    <a:pt x="2034" y="1626"/>
                  </a:lnTo>
                  <a:lnTo>
                    <a:pt x="2034" y="1620"/>
                  </a:lnTo>
                  <a:lnTo>
                    <a:pt x="2028" y="1608"/>
                  </a:lnTo>
                  <a:lnTo>
                    <a:pt x="2022" y="1602"/>
                  </a:lnTo>
                  <a:lnTo>
                    <a:pt x="2010" y="1596"/>
                  </a:lnTo>
                  <a:lnTo>
                    <a:pt x="2004" y="1590"/>
                  </a:lnTo>
                  <a:lnTo>
                    <a:pt x="1998" y="1578"/>
                  </a:lnTo>
                  <a:lnTo>
                    <a:pt x="2010" y="1578"/>
                  </a:lnTo>
                  <a:lnTo>
                    <a:pt x="2022" y="1566"/>
                  </a:lnTo>
                  <a:lnTo>
                    <a:pt x="2022" y="1554"/>
                  </a:lnTo>
                  <a:lnTo>
                    <a:pt x="2016" y="1548"/>
                  </a:lnTo>
                  <a:lnTo>
                    <a:pt x="1968" y="1548"/>
                  </a:lnTo>
                  <a:lnTo>
                    <a:pt x="1962" y="1542"/>
                  </a:lnTo>
                  <a:lnTo>
                    <a:pt x="1962" y="1530"/>
                  </a:lnTo>
                  <a:lnTo>
                    <a:pt x="1968" y="1524"/>
                  </a:lnTo>
                  <a:lnTo>
                    <a:pt x="1986" y="1524"/>
                  </a:lnTo>
                  <a:lnTo>
                    <a:pt x="1998" y="1530"/>
                  </a:lnTo>
                  <a:lnTo>
                    <a:pt x="2004" y="1530"/>
                  </a:lnTo>
                  <a:lnTo>
                    <a:pt x="2016" y="1536"/>
                  </a:lnTo>
                  <a:lnTo>
                    <a:pt x="2028" y="1536"/>
                  </a:lnTo>
                  <a:lnTo>
                    <a:pt x="2064" y="1518"/>
                  </a:lnTo>
                  <a:lnTo>
                    <a:pt x="2070" y="1512"/>
                  </a:lnTo>
                  <a:lnTo>
                    <a:pt x="2082" y="1512"/>
                  </a:lnTo>
                  <a:lnTo>
                    <a:pt x="2082" y="1518"/>
                  </a:lnTo>
                  <a:lnTo>
                    <a:pt x="2106" y="1518"/>
                  </a:lnTo>
                  <a:lnTo>
                    <a:pt x="2118" y="1512"/>
                  </a:lnTo>
                  <a:lnTo>
                    <a:pt x="2124" y="1512"/>
                  </a:lnTo>
                  <a:lnTo>
                    <a:pt x="2130" y="1506"/>
                  </a:lnTo>
                  <a:lnTo>
                    <a:pt x="2130" y="1500"/>
                  </a:lnTo>
                  <a:lnTo>
                    <a:pt x="2136" y="1488"/>
                  </a:lnTo>
                  <a:lnTo>
                    <a:pt x="2136" y="1482"/>
                  </a:lnTo>
                  <a:lnTo>
                    <a:pt x="2142" y="1482"/>
                  </a:lnTo>
                  <a:lnTo>
                    <a:pt x="2142" y="1488"/>
                  </a:lnTo>
                  <a:lnTo>
                    <a:pt x="2148" y="1500"/>
                  </a:lnTo>
                  <a:lnTo>
                    <a:pt x="2148" y="1524"/>
                  </a:lnTo>
                  <a:lnTo>
                    <a:pt x="2154" y="1524"/>
                  </a:lnTo>
                  <a:lnTo>
                    <a:pt x="2160" y="1518"/>
                  </a:lnTo>
                  <a:lnTo>
                    <a:pt x="2172" y="1512"/>
                  </a:lnTo>
                  <a:lnTo>
                    <a:pt x="2190" y="1512"/>
                  </a:lnTo>
                  <a:lnTo>
                    <a:pt x="2202" y="1506"/>
                  </a:lnTo>
                  <a:lnTo>
                    <a:pt x="2214" y="1506"/>
                  </a:lnTo>
                  <a:lnTo>
                    <a:pt x="2226" y="1512"/>
                  </a:lnTo>
                  <a:lnTo>
                    <a:pt x="2232" y="1524"/>
                  </a:lnTo>
                  <a:lnTo>
                    <a:pt x="2232" y="1506"/>
                  </a:lnTo>
                  <a:lnTo>
                    <a:pt x="2244" y="1506"/>
                  </a:lnTo>
                  <a:lnTo>
                    <a:pt x="2256" y="1518"/>
                  </a:lnTo>
                  <a:lnTo>
                    <a:pt x="2256" y="1530"/>
                  </a:lnTo>
                  <a:lnTo>
                    <a:pt x="2286" y="1524"/>
                  </a:lnTo>
                  <a:lnTo>
                    <a:pt x="2280" y="1536"/>
                  </a:lnTo>
                  <a:lnTo>
                    <a:pt x="2280" y="1548"/>
                  </a:lnTo>
                  <a:lnTo>
                    <a:pt x="2286" y="1554"/>
                  </a:lnTo>
                  <a:lnTo>
                    <a:pt x="2286" y="1566"/>
                  </a:lnTo>
                  <a:lnTo>
                    <a:pt x="2298" y="1578"/>
                  </a:lnTo>
                  <a:lnTo>
                    <a:pt x="2310" y="1578"/>
                  </a:lnTo>
                  <a:lnTo>
                    <a:pt x="2328" y="1572"/>
                  </a:lnTo>
                  <a:lnTo>
                    <a:pt x="2352" y="1548"/>
                  </a:lnTo>
                  <a:lnTo>
                    <a:pt x="2370" y="1542"/>
                  </a:lnTo>
                  <a:lnTo>
                    <a:pt x="2382" y="1542"/>
                  </a:lnTo>
                  <a:lnTo>
                    <a:pt x="2394" y="1548"/>
                  </a:lnTo>
                  <a:lnTo>
                    <a:pt x="2400" y="1554"/>
                  </a:lnTo>
                  <a:lnTo>
                    <a:pt x="2418" y="1590"/>
                  </a:lnTo>
                  <a:lnTo>
                    <a:pt x="2418" y="1602"/>
                  </a:lnTo>
                  <a:lnTo>
                    <a:pt x="2424" y="1608"/>
                  </a:lnTo>
                  <a:lnTo>
                    <a:pt x="2436" y="1614"/>
                  </a:lnTo>
                  <a:lnTo>
                    <a:pt x="2466" y="1614"/>
                  </a:lnTo>
                  <a:lnTo>
                    <a:pt x="2460" y="1656"/>
                  </a:lnTo>
                  <a:lnTo>
                    <a:pt x="2460" y="1662"/>
                  </a:lnTo>
                  <a:lnTo>
                    <a:pt x="2454" y="1668"/>
                  </a:lnTo>
                  <a:lnTo>
                    <a:pt x="2436" y="1704"/>
                  </a:lnTo>
                  <a:lnTo>
                    <a:pt x="2436" y="1710"/>
                  </a:lnTo>
                  <a:lnTo>
                    <a:pt x="2448" y="1722"/>
                  </a:lnTo>
                  <a:lnTo>
                    <a:pt x="2454" y="1722"/>
                  </a:lnTo>
                  <a:lnTo>
                    <a:pt x="2460" y="1734"/>
                  </a:lnTo>
                  <a:lnTo>
                    <a:pt x="2436" y="1758"/>
                  </a:lnTo>
                  <a:lnTo>
                    <a:pt x="2454" y="1806"/>
                  </a:lnTo>
                  <a:lnTo>
                    <a:pt x="2472" y="1788"/>
                  </a:lnTo>
                  <a:lnTo>
                    <a:pt x="2478" y="1788"/>
                  </a:lnTo>
                  <a:lnTo>
                    <a:pt x="2478" y="1794"/>
                  </a:lnTo>
                  <a:lnTo>
                    <a:pt x="2472" y="1800"/>
                  </a:lnTo>
                  <a:lnTo>
                    <a:pt x="2466" y="1812"/>
                  </a:lnTo>
                  <a:lnTo>
                    <a:pt x="2466" y="1818"/>
                  </a:lnTo>
                  <a:lnTo>
                    <a:pt x="2460" y="1830"/>
                  </a:lnTo>
                  <a:lnTo>
                    <a:pt x="2478" y="1830"/>
                  </a:lnTo>
                  <a:lnTo>
                    <a:pt x="2478" y="1878"/>
                  </a:lnTo>
                  <a:lnTo>
                    <a:pt x="2496" y="1878"/>
                  </a:lnTo>
                  <a:lnTo>
                    <a:pt x="2502" y="1884"/>
                  </a:lnTo>
                  <a:lnTo>
                    <a:pt x="2508" y="1884"/>
                  </a:lnTo>
                  <a:lnTo>
                    <a:pt x="2508" y="1896"/>
                  </a:lnTo>
                  <a:lnTo>
                    <a:pt x="2502" y="1908"/>
                  </a:lnTo>
                  <a:lnTo>
                    <a:pt x="2502" y="1920"/>
                  </a:lnTo>
                  <a:lnTo>
                    <a:pt x="2526" y="1944"/>
                  </a:lnTo>
                  <a:lnTo>
                    <a:pt x="2532" y="1944"/>
                  </a:lnTo>
                  <a:lnTo>
                    <a:pt x="2538" y="1938"/>
                  </a:lnTo>
                  <a:lnTo>
                    <a:pt x="2550" y="1932"/>
                  </a:lnTo>
                  <a:lnTo>
                    <a:pt x="2556" y="1932"/>
                  </a:lnTo>
                  <a:lnTo>
                    <a:pt x="2562" y="1926"/>
                  </a:lnTo>
                  <a:lnTo>
                    <a:pt x="2568" y="1914"/>
                  </a:lnTo>
                  <a:lnTo>
                    <a:pt x="2568" y="1896"/>
                  </a:lnTo>
                  <a:lnTo>
                    <a:pt x="2586" y="1896"/>
                  </a:lnTo>
                  <a:lnTo>
                    <a:pt x="2586" y="1872"/>
                  </a:lnTo>
                  <a:lnTo>
                    <a:pt x="2604" y="1836"/>
                  </a:lnTo>
                  <a:lnTo>
                    <a:pt x="2604" y="1818"/>
                  </a:lnTo>
                  <a:lnTo>
                    <a:pt x="2610" y="1806"/>
                  </a:lnTo>
                  <a:lnTo>
                    <a:pt x="2610" y="1794"/>
                  </a:lnTo>
                  <a:lnTo>
                    <a:pt x="2604" y="1782"/>
                  </a:lnTo>
                  <a:lnTo>
                    <a:pt x="2604" y="1770"/>
                  </a:lnTo>
                  <a:lnTo>
                    <a:pt x="2598" y="1752"/>
                  </a:lnTo>
                  <a:lnTo>
                    <a:pt x="2592" y="1740"/>
                  </a:lnTo>
                  <a:lnTo>
                    <a:pt x="2586" y="1722"/>
                  </a:lnTo>
                  <a:lnTo>
                    <a:pt x="2586" y="1704"/>
                  </a:lnTo>
                  <a:lnTo>
                    <a:pt x="2592" y="1686"/>
                  </a:lnTo>
                  <a:lnTo>
                    <a:pt x="2598" y="1674"/>
                  </a:lnTo>
                  <a:lnTo>
                    <a:pt x="2598" y="1644"/>
                  </a:lnTo>
                  <a:lnTo>
                    <a:pt x="2592" y="1626"/>
                  </a:lnTo>
                  <a:lnTo>
                    <a:pt x="2586" y="1614"/>
                  </a:lnTo>
                  <a:lnTo>
                    <a:pt x="2580" y="1596"/>
                  </a:lnTo>
                  <a:lnTo>
                    <a:pt x="2574" y="1584"/>
                  </a:lnTo>
                  <a:lnTo>
                    <a:pt x="2574" y="1518"/>
                  </a:lnTo>
                  <a:lnTo>
                    <a:pt x="2580" y="1488"/>
                  </a:lnTo>
                  <a:lnTo>
                    <a:pt x="2586" y="1470"/>
                  </a:lnTo>
                  <a:lnTo>
                    <a:pt x="2598" y="1452"/>
                  </a:lnTo>
                  <a:lnTo>
                    <a:pt x="2604" y="1440"/>
                  </a:lnTo>
                  <a:lnTo>
                    <a:pt x="2610" y="1422"/>
                  </a:lnTo>
                  <a:lnTo>
                    <a:pt x="2616" y="1416"/>
                  </a:lnTo>
                  <a:lnTo>
                    <a:pt x="2616" y="1410"/>
                  </a:lnTo>
                  <a:lnTo>
                    <a:pt x="2628" y="1398"/>
                  </a:lnTo>
                  <a:lnTo>
                    <a:pt x="2652" y="1380"/>
                  </a:lnTo>
                  <a:lnTo>
                    <a:pt x="2658" y="1356"/>
                  </a:lnTo>
                  <a:lnTo>
                    <a:pt x="2670" y="1368"/>
                  </a:lnTo>
                  <a:lnTo>
                    <a:pt x="2676" y="1344"/>
                  </a:lnTo>
                  <a:lnTo>
                    <a:pt x="2730" y="1344"/>
                  </a:lnTo>
                  <a:lnTo>
                    <a:pt x="2730" y="1314"/>
                  </a:lnTo>
                  <a:lnTo>
                    <a:pt x="2748" y="1320"/>
                  </a:lnTo>
                  <a:lnTo>
                    <a:pt x="2754" y="1308"/>
                  </a:lnTo>
                  <a:lnTo>
                    <a:pt x="2772" y="1308"/>
                  </a:lnTo>
                  <a:lnTo>
                    <a:pt x="2796" y="1278"/>
                  </a:lnTo>
                  <a:lnTo>
                    <a:pt x="2796" y="1272"/>
                  </a:lnTo>
                  <a:lnTo>
                    <a:pt x="2802" y="1266"/>
                  </a:lnTo>
                  <a:lnTo>
                    <a:pt x="2814" y="1242"/>
                  </a:lnTo>
                  <a:lnTo>
                    <a:pt x="2832" y="1236"/>
                  </a:lnTo>
                  <a:lnTo>
                    <a:pt x="2862" y="1236"/>
                  </a:lnTo>
                  <a:lnTo>
                    <a:pt x="2874" y="1242"/>
                  </a:lnTo>
                  <a:lnTo>
                    <a:pt x="2886" y="1242"/>
                  </a:lnTo>
                  <a:lnTo>
                    <a:pt x="2892" y="1236"/>
                  </a:lnTo>
                  <a:lnTo>
                    <a:pt x="2904" y="1212"/>
                  </a:lnTo>
                  <a:lnTo>
                    <a:pt x="2910" y="1206"/>
                  </a:lnTo>
                  <a:lnTo>
                    <a:pt x="2916" y="1194"/>
                  </a:lnTo>
                  <a:lnTo>
                    <a:pt x="2928" y="1200"/>
                  </a:lnTo>
                  <a:lnTo>
                    <a:pt x="2934" y="1176"/>
                  </a:lnTo>
                  <a:lnTo>
                    <a:pt x="3018" y="1170"/>
                  </a:lnTo>
                  <a:lnTo>
                    <a:pt x="3024" y="1146"/>
                  </a:lnTo>
                  <a:lnTo>
                    <a:pt x="2982" y="1152"/>
                  </a:lnTo>
                  <a:lnTo>
                    <a:pt x="2988" y="1146"/>
                  </a:lnTo>
                  <a:lnTo>
                    <a:pt x="3000" y="1140"/>
                  </a:lnTo>
                  <a:lnTo>
                    <a:pt x="3006" y="1140"/>
                  </a:lnTo>
                  <a:lnTo>
                    <a:pt x="3006" y="1134"/>
                  </a:lnTo>
                  <a:lnTo>
                    <a:pt x="3000" y="1128"/>
                  </a:lnTo>
                  <a:lnTo>
                    <a:pt x="2994" y="1116"/>
                  </a:lnTo>
                  <a:lnTo>
                    <a:pt x="2988" y="1110"/>
                  </a:lnTo>
                  <a:lnTo>
                    <a:pt x="3024" y="1104"/>
                  </a:lnTo>
                  <a:lnTo>
                    <a:pt x="3048" y="1116"/>
                  </a:lnTo>
                  <a:lnTo>
                    <a:pt x="3078" y="1080"/>
                  </a:lnTo>
                  <a:lnTo>
                    <a:pt x="3024" y="1074"/>
                  </a:lnTo>
                  <a:lnTo>
                    <a:pt x="3024" y="1050"/>
                  </a:lnTo>
                  <a:lnTo>
                    <a:pt x="3036" y="1062"/>
                  </a:lnTo>
                  <a:lnTo>
                    <a:pt x="3078" y="1050"/>
                  </a:lnTo>
                  <a:lnTo>
                    <a:pt x="3084" y="990"/>
                  </a:lnTo>
                  <a:lnTo>
                    <a:pt x="3054" y="1002"/>
                  </a:lnTo>
                  <a:lnTo>
                    <a:pt x="3048" y="972"/>
                  </a:lnTo>
                  <a:lnTo>
                    <a:pt x="3024" y="960"/>
                  </a:lnTo>
                  <a:lnTo>
                    <a:pt x="3072" y="978"/>
                  </a:lnTo>
                  <a:lnTo>
                    <a:pt x="3078" y="972"/>
                  </a:lnTo>
                  <a:lnTo>
                    <a:pt x="3060" y="954"/>
                  </a:lnTo>
                  <a:lnTo>
                    <a:pt x="3090" y="954"/>
                  </a:lnTo>
                  <a:lnTo>
                    <a:pt x="3084" y="948"/>
                  </a:lnTo>
                  <a:lnTo>
                    <a:pt x="3078" y="936"/>
                  </a:lnTo>
                  <a:lnTo>
                    <a:pt x="3060" y="918"/>
                  </a:lnTo>
                  <a:lnTo>
                    <a:pt x="3054" y="906"/>
                  </a:lnTo>
                  <a:lnTo>
                    <a:pt x="3054" y="894"/>
                  </a:lnTo>
                  <a:lnTo>
                    <a:pt x="3060" y="888"/>
                  </a:lnTo>
                  <a:lnTo>
                    <a:pt x="3042" y="870"/>
                  </a:lnTo>
                  <a:lnTo>
                    <a:pt x="3042" y="864"/>
                  </a:lnTo>
                  <a:lnTo>
                    <a:pt x="3048" y="864"/>
                  </a:lnTo>
                  <a:lnTo>
                    <a:pt x="3066" y="846"/>
                  </a:lnTo>
                  <a:lnTo>
                    <a:pt x="3072" y="846"/>
                  </a:lnTo>
                  <a:lnTo>
                    <a:pt x="3066" y="870"/>
                  </a:lnTo>
                  <a:lnTo>
                    <a:pt x="3096" y="894"/>
                  </a:lnTo>
                  <a:lnTo>
                    <a:pt x="3096" y="888"/>
                  </a:lnTo>
                  <a:lnTo>
                    <a:pt x="3102" y="882"/>
                  </a:lnTo>
                  <a:lnTo>
                    <a:pt x="3102" y="864"/>
                  </a:lnTo>
                  <a:lnTo>
                    <a:pt x="3108" y="852"/>
                  </a:lnTo>
                  <a:lnTo>
                    <a:pt x="3108" y="834"/>
                  </a:lnTo>
                  <a:lnTo>
                    <a:pt x="3114" y="822"/>
                  </a:lnTo>
                  <a:lnTo>
                    <a:pt x="3144" y="792"/>
                  </a:lnTo>
                  <a:lnTo>
                    <a:pt x="3156" y="786"/>
                  </a:lnTo>
                  <a:lnTo>
                    <a:pt x="3162" y="786"/>
                  </a:lnTo>
                  <a:lnTo>
                    <a:pt x="3162" y="792"/>
                  </a:lnTo>
                  <a:lnTo>
                    <a:pt x="3150" y="816"/>
                  </a:lnTo>
                  <a:lnTo>
                    <a:pt x="3132" y="834"/>
                  </a:lnTo>
                  <a:lnTo>
                    <a:pt x="3126" y="846"/>
                  </a:lnTo>
                  <a:lnTo>
                    <a:pt x="3120" y="882"/>
                  </a:lnTo>
                  <a:lnTo>
                    <a:pt x="3138" y="882"/>
                  </a:lnTo>
                  <a:lnTo>
                    <a:pt x="3138" y="894"/>
                  </a:lnTo>
                  <a:lnTo>
                    <a:pt x="3132" y="906"/>
                  </a:lnTo>
                  <a:lnTo>
                    <a:pt x="3132" y="918"/>
                  </a:lnTo>
                  <a:lnTo>
                    <a:pt x="3114" y="936"/>
                  </a:lnTo>
                  <a:lnTo>
                    <a:pt x="3102" y="960"/>
                  </a:lnTo>
                  <a:lnTo>
                    <a:pt x="3102" y="978"/>
                  </a:lnTo>
                  <a:lnTo>
                    <a:pt x="3126" y="954"/>
                  </a:lnTo>
                  <a:lnTo>
                    <a:pt x="3132" y="942"/>
                  </a:lnTo>
                  <a:lnTo>
                    <a:pt x="3144" y="930"/>
                  </a:lnTo>
                  <a:lnTo>
                    <a:pt x="3168" y="918"/>
                  </a:lnTo>
                  <a:lnTo>
                    <a:pt x="3180" y="906"/>
                  </a:lnTo>
                  <a:lnTo>
                    <a:pt x="3192" y="882"/>
                  </a:lnTo>
                  <a:lnTo>
                    <a:pt x="3192" y="798"/>
                  </a:lnTo>
                  <a:lnTo>
                    <a:pt x="3198" y="780"/>
                  </a:lnTo>
                  <a:lnTo>
                    <a:pt x="3198" y="768"/>
                  </a:lnTo>
                  <a:lnTo>
                    <a:pt x="3204" y="756"/>
                  </a:lnTo>
                  <a:lnTo>
                    <a:pt x="3210" y="756"/>
                  </a:lnTo>
                  <a:lnTo>
                    <a:pt x="3210" y="768"/>
                  </a:lnTo>
                  <a:lnTo>
                    <a:pt x="3204" y="780"/>
                  </a:lnTo>
                  <a:lnTo>
                    <a:pt x="3204" y="798"/>
                  </a:lnTo>
                  <a:lnTo>
                    <a:pt x="3210" y="798"/>
                  </a:lnTo>
                  <a:lnTo>
                    <a:pt x="3216" y="804"/>
                  </a:lnTo>
                  <a:lnTo>
                    <a:pt x="3216" y="840"/>
                  </a:lnTo>
                  <a:lnTo>
                    <a:pt x="3234" y="822"/>
                  </a:lnTo>
                  <a:lnTo>
                    <a:pt x="3240" y="810"/>
                  </a:lnTo>
                  <a:lnTo>
                    <a:pt x="3288" y="762"/>
                  </a:lnTo>
                  <a:lnTo>
                    <a:pt x="3300" y="756"/>
                  </a:lnTo>
                  <a:lnTo>
                    <a:pt x="3324" y="732"/>
                  </a:lnTo>
                  <a:lnTo>
                    <a:pt x="3324" y="726"/>
                  </a:lnTo>
                  <a:lnTo>
                    <a:pt x="3318" y="720"/>
                  </a:lnTo>
                  <a:lnTo>
                    <a:pt x="3312" y="720"/>
                  </a:lnTo>
                  <a:lnTo>
                    <a:pt x="3306" y="714"/>
                  </a:lnTo>
                  <a:lnTo>
                    <a:pt x="3306" y="702"/>
                  </a:lnTo>
                  <a:lnTo>
                    <a:pt x="3312" y="696"/>
                  </a:lnTo>
                  <a:lnTo>
                    <a:pt x="3324" y="696"/>
                  </a:lnTo>
                  <a:lnTo>
                    <a:pt x="3330" y="702"/>
                  </a:lnTo>
                  <a:lnTo>
                    <a:pt x="3360" y="702"/>
                  </a:lnTo>
                  <a:lnTo>
                    <a:pt x="3390" y="696"/>
                  </a:lnTo>
                  <a:lnTo>
                    <a:pt x="3450" y="672"/>
                  </a:lnTo>
                  <a:lnTo>
                    <a:pt x="3462" y="666"/>
                  </a:lnTo>
                  <a:lnTo>
                    <a:pt x="3444" y="660"/>
                  </a:lnTo>
                  <a:lnTo>
                    <a:pt x="3438" y="660"/>
                  </a:lnTo>
                  <a:lnTo>
                    <a:pt x="3432" y="666"/>
                  </a:lnTo>
                  <a:lnTo>
                    <a:pt x="3414" y="672"/>
                  </a:lnTo>
                  <a:lnTo>
                    <a:pt x="3402" y="672"/>
                  </a:lnTo>
                  <a:lnTo>
                    <a:pt x="3390" y="678"/>
                  </a:lnTo>
                  <a:lnTo>
                    <a:pt x="3372" y="678"/>
                  </a:lnTo>
                  <a:lnTo>
                    <a:pt x="3360" y="684"/>
                  </a:lnTo>
                  <a:lnTo>
                    <a:pt x="3348" y="684"/>
                  </a:lnTo>
                  <a:lnTo>
                    <a:pt x="3342" y="678"/>
                  </a:lnTo>
                  <a:lnTo>
                    <a:pt x="3342" y="672"/>
                  </a:lnTo>
                  <a:lnTo>
                    <a:pt x="3348" y="666"/>
                  </a:lnTo>
                  <a:lnTo>
                    <a:pt x="3354" y="654"/>
                  </a:lnTo>
                  <a:lnTo>
                    <a:pt x="3366" y="654"/>
                  </a:lnTo>
                  <a:lnTo>
                    <a:pt x="3378" y="648"/>
                  </a:lnTo>
                  <a:lnTo>
                    <a:pt x="3402" y="648"/>
                  </a:lnTo>
                  <a:lnTo>
                    <a:pt x="3492" y="642"/>
                  </a:lnTo>
                  <a:lnTo>
                    <a:pt x="3534" y="606"/>
                  </a:lnTo>
                  <a:lnTo>
                    <a:pt x="3546" y="618"/>
                  </a:lnTo>
                  <a:lnTo>
                    <a:pt x="3570" y="606"/>
                  </a:lnTo>
                  <a:lnTo>
                    <a:pt x="3570" y="642"/>
                  </a:lnTo>
                  <a:lnTo>
                    <a:pt x="3600" y="618"/>
                  </a:lnTo>
                  <a:lnTo>
                    <a:pt x="3624" y="612"/>
                  </a:lnTo>
                  <a:lnTo>
                    <a:pt x="3630" y="582"/>
                  </a:lnTo>
                  <a:lnTo>
                    <a:pt x="3618" y="570"/>
                  </a:lnTo>
                  <a:lnTo>
                    <a:pt x="3612" y="600"/>
                  </a:lnTo>
                  <a:lnTo>
                    <a:pt x="3588" y="600"/>
                  </a:lnTo>
                  <a:lnTo>
                    <a:pt x="3588" y="576"/>
                  </a:lnTo>
                  <a:lnTo>
                    <a:pt x="3570" y="552"/>
                  </a:lnTo>
                  <a:lnTo>
                    <a:pt x="3594" y="540"/>
                  </a:lnTo>
                  <a:lnTo>
                    <a:pt x="3600" y="504"/>
                  </a:lnTo>
                  <a:lnTo>
                    <a:pt x="3612" y="498"/>
                  </a:lnTo>
                  <a:lnTo>
                    <a:pt x="3618" y="486"/>
                  </a:lnTo>
                  <a:lnTo>
                    <a:pt x="3630" y="480"/>
                  </a:lnTo>
                  <a:lnTo>
                    <a:pt x="3636" y="474"/>
                  </a:lnTo>
                  <a:lnTo>
                    <a:pt x="3648" y="468"/>
                  </a:lnTo>
                  <a:lnTo>
                    <a:pt x="3654" y="456"/>
                  </a:lnTo>
                  <a:lnTo>
                    <a:pt x="3654" y="450"/>
                  </a:lnTo>
                  <a:lnTo>
                    <a:pt x="3660" y="444"/>
                  </a:lnTo>
                  <a:lnTo>
                    <a:pt x="3660" y="438"/>
                  </a:lnTo>
                  <a:lnTo>
                    <a:pt x="3690" y="444"/>
                  </a:lnTo>
                  <a:lnTo>
                    <a:pt x="3702" y="426"/>
                  </a:lnTo>
                  <a:lnTo>
                    <a:pt x="3708" y="432"/>
                  </a:lnTo>
                  <a:lnTo>
                    <a:pt x="3720" y="432"/>
                  </a:lnTo>
                  <a:lnTo>
                    <a:pt x="3726" y="426"/>
                  </a:lnTo>
                  <a:lnTo>
                    <a:pt x="3738" y="420"/>
                  </a:lnTo>
                  <a:lnTo>
                    <a:pt x="3744" y="408"/>
                  </a:lnTo>
                  <a:lnTo>
                    <a:pt x="3756" y="402"/>
                  </a:lnTo>
                  <a:lnTo>
                    <a:pt x="3774" y="384"/>
                  </a:lnTo>
                  <a:lnTo>
                    <a:pt x="3774" y="414"/>
                  </a:lnTo>
                  <a:lnTo>
                    <a:pt x="3786" y="408"/>
                  </a:lnTo>
                  <a:lnTo>
                    <a:pt x="3792" y="402"/>
                  </a:lnTo>
                  <a:lnTo>
                    <a:pt x="3828" y="384"/>
                  </a:lnTo>
                  <a:lnTo>
                    <a:pt x="3834" y="378"/>
                  </a:lnTo>
                  <a:lnTo>
                    <a:pt x="3846" y="378"/>
                  </a:lnTo>
                  <a:lnTo>
                    <a:pt x="3858" y="372"/>
                  </a:lnTo>
                  <a:lnTo>
                    <a:pt x="3876" y="372"/>
                  </a:lnTo>
                  <a:lnTo>
                    <a:pt x="3888" y="366"/>
                  </a:lnTo>
                  <a:lnTo>
                    <a:pt x="3900" y="366"/>
                  </a:lnTo>
                  <a:lnTo>
                    <a:pt x="3900" y="330"/>
                  </a:lnTo>
                  <a:lnTo>
                    <a:pt x="3876" y="330"/>
                  </a:lnTo>
                  <a:lnTo>
                    <a:pt x="3876" y="324"/>
                  </a:lnTo>
                  <a:lnTo>
                    <a:pt x="3882" y="312"/>
                  </a:lnTo>
                  <a:lnTo>
                    <a:pt x="3894" y="300"/>
                  </a:lnTo>
                  <a:lnTo>
                    <a:pt x="3888" y="294"/>
                  </a:lnTo>
                  <a:lnTo>
                    <a:pt x="3882" y="294"/>
                  </a:lnTo>
                  <a:lnTo>
                    <a:pt x="3876" y="288"/>
                  </a:lnTo>
                  <a:lnTo>
                    <a:pt x="3876" y="276"/>
                  </a:lnTo>
                  <a:lnTo>
                    <a:pt x="3888" y="252"/>
                  </a:lnTo>
                  <a:lnTo>
                    <a:pt x="3900" y="222"/>
                  </a:lnTo>
                  <a:lnTo>
                    <a:pt x="3912" y="198"/>
                  </a:lnTo>
                  <a:lnTo>
                    <a:pt x="3918" y="174"/>
                  </a:lnTo>
                  <a:lnTo>
                    <a:pt x="3918" y="168"/>
                  </a:lnTo>
                  <a:lnTo>
                    <a:pt x="3912" y="162"/>
                  </a:lnTo>
                  <a:lnTo>
                    <a:pt x="3876" y="162"/>
                  </a:lnTo>
                  <a:lnTo>
                    <a:pt x="3864" y="168"/>
                  </a:lnTo>
                  <a:lnTo>
                    <a:pt x="3858" y="168"/>
                  </a:lnTo>
                  <a:close/>
                  <a:moveTo>
                    <a:pt x="2718" y="366"/>
                  </a:moveTo>
                  <a:lnTo>
                    <a:pt x="2712" y="366"/>
                  </a:lnTo>
                  <a:lnTo>
                    <a:pt x="2712" y="354"/>
                  </a:lnTo>
                  <a:lnTo>
                    <a:pt x="2718" y="348"/>
                  </a:lnTo>
                  <a:lnTo>
                    <a:pt x="2718" y="336"/>
                  </a:lnTo>
                  <a:lnTo>
                    <a:pt x="2712" y="336"/>
                  </a:lnTo>
                  <a:lnTo>
                    <a:pt x="2700" y="342"/>
                  </a:lnTo>
                  <a:lnTo>
                    <a:pt x="2694" y="348"/>
                  </a:lnTo>
                  <a:lnTo>
                    <a:pt x="2682" y="354"/>
                  </a:lnTo>
                  <a:lnTo>
                    <a:pt x="2676" y="372"/>
                  </a:lnTo>
                  <a:lnTo>
                    <a:pt x="2664" y="366"/>
                  </a:lnTo>
                  <a:lnTo>
                    <a:pt x="2664" y="378"/>
                  </a:lnTo>
                  <a:lnTo>
                    <a:pt x="2652" y="402"/>
                  </a:lnTo>
                  <a:lnTo>
                    <a:pt x="2628" y="414"/>
                  </a:lnTo>
                  <a:lnTo>
                    <a:pt x="2628" y="426"/>
                  </a:lnTo>
                  <a:lnTo>
                    <a:pt x="2634" y="432"/>
                  </a:lnTo>
                  <a:lnTo>
                    <a:pt x="2628" y="432"/>
                  </a:lnTo>
                  <a:lnTo>
                    <a:pt x="2598" y="462"/>
                  </a:lnTo>
                  <a:lnTo>
                    <a:pt x="2598" y="468"/>
                  </a:lnTo>
                  <a:lnTo>
                    <a:pt x="2604" y="474"/>
                  </a:lnTo>
                  <a:lnTo>
                    <a:pt x="2610" y="474"/>
                  </a:lnTo>
                  <a:lnTo>
                    <a:pt x="2616" y="480"/>
                  </a:lnTo>
                  <a:lnTo>
                    <a:pt x="2616" y="492"/>
                  </a:lnTo>
                  <a:lnTo>
                    <a:pt x="2610" y="498"/>
                  </a:lnTo>
                  <a:lnTo>
                    <a:pt x="2604" y="498"/>
                  </a:lnTo>
                  <a:lnTo>
                    <a:pt x="2604" y="510"/>
                  </a:lnTo>
                  <a:lnTo>
                    <a:pt x="2592" y="534"/>
                  </a:lnTo>
                  <a:lnTo>
                    <a:pt x="2580" y="552"/>
                  </a:lnTo>
                  <a:lnTo>
                    <a:pt x="2550" y="582"/>
                  </a:lnTo>
                  <a:lnTo>
                    <a:pt x="2478" y="618"/>
                  </a:lnTo>
                  <a:lnTo>
                    <a:pt x="2484" y="588"/>
                  </a:lnTo>
                  <a:lnTo>
                    <a:pt x="2478" y="582"/>
                  </a:lnTo>
                  <a:lnTo>
                    <a:pt x="2478" y="576"/>
                  </a:lnTo>
                  <a:lnTo>
                    <a:pt x="2472" y="570"/>
                  </a:lnTo>
                  <a:lnTo>
                    <a:pt x="2472" y="564"/>
                  </a:lnTo>
                  <a:lnTo>
                    <a:pt x="2478" y="552"/>
                  </a:lnTo>
                  <a:lnTo>
                    <a:pt x="2496" y="534"/>
                  </a:lnTo>
                  <a:lnTo>
                    <a:pt x="2502" y="522"/>
                  </a:lnTo>
                  <a:lnTo>
                    <a:pt x="2502" y="516"/>
                  </a:lnTo>
                  <a:lnTo>
                    <a:pt x="2496" y="510"/>
                  </a:lnTo>
                  <a:lnTo>
                    <a:pt x="2496" y="492"/>
                  </a:lnTo>
                  <a:lnTo>
                    <a:pt x="2502" y="480"/>
                  </a:lnTo>
                  <a:lnTo>
                    <a:pt x="2508" y="474"/>
                  </a:lnTo>
                  <a:lnTo>
                    <a:pt x="2514" y="462"/>
                  </a:lnTo>
                  <a:lnTo>
                    <a:pt x="2526" y="456"/>
                  </a:lnTo>
                  <a:lnTo>
                    <a:pt x="2532" y="450"/>
                  </a:lnTo>
                  <a:lnTo>
                    <a:pt x="2532" y="432"/>
                  </a:lnTo>
                  <a:lnTo>
                    <a:pt x="2538" y="432"/>
                  </a:lnTo>
                  <a:lnTo>
                    <a:pt x="2622" y="348"/>
                  </a:lnTo>
                  <a:lnTo>
                    <a:pt x="2592" y="354"/>
                  </a:lnTo>
                  <a:lnTo>
                    <a:pt x="2580" y="360"/>
                  </a:lnTo>
                  <a:lnTo>
                    <a:pt x="2574" y="366"/>
                  </a:lnTo>
                  <a:lnTo>
                    <a:pt x="2562" y="372"/>
                  </a:lnTo>
                  <a:lnTo>
                    <a:pt x="2556" y="378"/>
                  </a:lnTo>
                  <a:lnTo>
                    <a:pt x="2550" y="378"/>
                  </a:lnTo>
                  <a:lnTo>
                    <a:pt x="2550" y="372"/>
                  </a:lnTo>
                  <a:lnTo>
                    <a:pt x="2556" y="366"/>
                  </a:lnTo>
                  <a:lnTo>
                    <a:pt x="2568" y="360"/>
                  </a:lnTo>
                  <a:lnTo>
                    <a:pt x="2592" y="336"/>
                  </a:lnTo>
                  <a:lnTo>
                    <a:pt x="2604" y="330"/>
                  </a:lnTo>
                  <a:lnTo>
                    <a:pt x="2658" y="276"/>
                  </a:lnTo>
                  <a:lnTo>
                    <a:pt x="2670" y="288"/>
                  </a:lnTo>
                  <a:lnTo>
                    <a:pt x="2682" y="276"/>
                  </a:lnTo>
                  <a:lnTo>
                    <a:pt x="2682" y="288"/>
                  </a:lnTo>
                  <a:lnTo>
                    <a:pt x="2694" y="288"/>
                  </a:lnTo>
                  <a:lnTo>
                    <a:pt x="2700" y="282"/>
                  </a:lnTo>
                  <a:lnTo>
                    <a:pt x="2700" y="270"/>
                  </a:lnTo>
                  <a:lnTo>
                    <a:pt x="2724" y="276"/>
                  </a:lnTo>
                  <a:lnTo>
                    <a:pt x="2736" y="270"/>
                  </a:lnTo>
                  <a:lnTo>
                    <a:pt x="2742" y="270"/>
                  </a:lnTo>
                  <a:lnTo>
                    <a:pt x="2754" y="264"/>
                  </a:lnTo>
                  <a:lnTo>
                    <a:pt x="2772" y="264"/>
                  </a:lnTo>
                  <a:lnTo>
                    <a:pt x="2784" y="270"/>
                  </a:lnTo>
                  <a:lnTo>
                    <a:pt x="2790" y="276"/>
                  </a:lnTo>
                  <a:lnTo>
                    <a:pt x="2796" y="288"/>
                  </a:lnTo>
                  <a:lnTo>
                    <a:pt x="2772" y="294"/>
                  </a:lnTo>
                  <a:lnTo>
                    <a:pt x="2772" y="318"/>
                  </a:lnTo>
                  <a:lnTo>
                    <a:pt x="2742" y="318"/>
                  </a:lnTo>
                  <a:lnTo>
                    <a:pt x="2736" y="324"/>
                  </a:lnTo>
                  <a:lnTo>
                    <a:pt x="2736" y="360"/>
                  </a:lnTo>
                  <a:lnTo>
                    <a:pt x="2730" y="366"/>
                  </a:lnTo>
                  <a:lnTo>
                    <a:pt x="2718" y="366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72" name="Puerto Rico" descr="© INSCALE GmbH, 05.05.2010&#10;http://www.presentationload.com/">
              <a:extLst>
                <a:ext uri="{FF2B5EF4-FFF2-40B4-BE49-F238E27FC236}">
                  <a16:creationId xmlns:a16="http://schemas.microsoft.com/office/drawing/2014/main" id="{0EC853DB-D749-474E-B815-DCC33270EE24}"/>
                </a:ext>
              </a:extLst>
            </p:cNvPr>
            <p:cNvSpPr>
              <a:spLocks/>
            </p:cNvSpPr>
            <p:nvPr/>
          </p:nvSpPr>
          <p:spPr bwMode="gray">
            <a:xfrm>
              <a:off x="3467323" y="3854396"/>
              <a:ext cx="60346" cy="26987"/>
            </a:xfrm>
            <a:custGeom>
              <a:avLst/>
              <a:gdLst>
                <a:gd name="T0" fmla="*/ 2147483647 w 138"/>
                <a:gd name="T1" fmla="*/ 2147483647 h 60"/>
                <a:gd name="T2" fmla="*/ 2147483647 w 138"/>
                <a:gd name="T3" fmla="*/ 2147483647 h 60"/>
                <a:gd name="T4" fmla="*/ 2147483647 w 138"/>
                <a:gd name="T5" fmla="*/ 0 h 60"/>
                <a:gd name="T6" fmla="*/ 2147483647 w 138"/>
                <a:gd name="T7" fmla="*/ 0 h 60"/>
                <a:gd name="T8" fmla="*/ 2147483647 w 138"/>
                <a:gd name="T9" fmla="*/ 2147483647 h 60"/>
                <a:gd name="T10" fmla="*/ 0 w 138"/>
                <a:gd name="T11" fmla="*/ 2147483647 h 60"/>
                <a:gd name="T12" fmla="*/ 0 w 138"/>
                <a:gd name="T13" fmla="*/ 2147483647 h 60"/>
                <a:gd name="T14" fmla="*/ 2147483647 w 138"/>
                <a:gd name="T15" fmla="*/ 2147483647 h 60"/>
                <a:gd name="T16" fmla="*/ 2147483647 w 138"/>
                <a:gd name="T17" fmla="*/ 2147483647 h 60"/>
                <a:gd name="T18" fmla="*/ 2147483647 w 138"/>
                <a:gd name="T19" fmla="*/ 2147483647 h 60"/>
                <a:gd name="T20" fmla="*/ 2147483647 w 138"/>
                <a:gd name="T21" fmla="*/ 2147483647 h 60"/>
                <a:gd name="T22" fmla="*/ 2147483647 w 138"/>
                <a:gd name="T23" fmla="*/ 2147483647 h 60"/>
                <a:gd name="T24" fmla="*/ 2147483647 w 138"/>
                <a:gd name="T25" fmla="*/ 2147483647 h 60"/>
                <a:gd name="T26" fmla="*/ 2147483647 w 138"/>
                <a:gd name="T27" fmla="*/ 2147483647 h 60"/>
                <a:gd name="T28" fmla="*/ 2147483647 w 138"/>
                <a:gd name="T29" fmla="*/ 2147483647 h 60"/>
                <a:gd name="T30" fmla="*/ 2147483647 w 138"/>
                <a:gd name="T31" fmla="*/ 2147483647 h 60"/>
                <a:gd name="T32" fmla="*/ 2147483647 w 138"/>
                <a:gd name="T33" fmla="*/ 2147483647 h 60"/>
                <a:gd name="T34" fmla="*/ 2147483647 w 138"/>
                <a:gd name="T35" fmla="*/ 2147483647 h 6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38"/>
                <a:gd name="T55" fmla="*/ 0 h 60"/>
                <a:gd name="T56" fmla="*/ 138 w 138"/>
                <a:gd name="T57" fmla="*/ 60 h 60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38" h="60">
                  <a:moveTo>
                    <a:pt x="84" y="12"/>
                  </a:moveTo>
                  <a:lnTo>
                    <a:pt x="72" y="12"/>
                  </a:lnTo>
                  <a:lnTo>
                    <a:pt x="36" y="0"/>
                  </a:lnTo>
                  <a:lnTo>
                    <a:pt x="12" y="0"/>
                  </a:lnTo>
                  <a:lnTo>
                    <a:pt x="6" y="12"/>
                  </a:lnTo>
                  <a:lnTo>
                    <a:pt x="0" y="18"/>
                  </a:lnTo>
                  <a:lnTo>
                    <a:pt x="0" y="48"/>
                  </a:lnTo>
                  <a:lnTo>
                    <a:pt x="36" y="60"/>
                  </a:lnTo>
                  <a:lnTo>
                    <a:pt x="48" y="48"/>
                  </a:lnTo>
                  <a:lnTo>
                    <a:pt x="102" y="48"/>
                  </a:lnTo>
                  <a:lnTo>
                    <a:pt x="120" y="36"/>
                  </a:lnTo>
                  <a:lnTo>
                    <a:pt x="132" y="30"/>
                  </a:lnTo>
                  <a:lnTo>
                    <a:pt x="138" y="18"/>
                  </a:lnTo>
                  <a:lnTo>
                    <a:pt x="138" y="12"/>
                  </a:lnTo>
                  <a:lnTo>
                    <a:pt x="132" y="6"/>
                  </a:lnTo>
                  <a:lnTo>
                    <a:pt x="114" y="6"/>
                  </a:lnTo>
                  <a:lnTo>
                    <a:pt x="102" y="12"/>
                  </a:lnTo>
                  <a:lnTo>
                    <a:pt x="84" y="12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73" name="Panama" descr="© INSCALE GmbH, 05.05.2010&#10;http://www.presentationload.com/">
              <a:extLst>
                <a:ext uri="{FF2B5EF4-FFF2-40B4-BE49-F238E27FC236}">
                  <a16:creationId xmlns:a16="http://schemas.microsoft.com/office/drawing/2014/main" id="{1C9B0EDA-D246-4596-AEA1-DE9F567BA962}"/>
                </a:ext>
              </a:extLst>
            </p:cNvPr>
            <p:cNvSpPr>
              <a:spLocks/>
            </p:cNvSpPr>
            <p:nvPr/>
          </p:nvSpPr>
          <p:spPr bwMode="gray">
            <a:xfrm>
              <a:off x="2941680" y="4173471"/>
              <a:ext cx="179449" cy="87309"/>
            </a:xfrm>
            <a:custGeom>
              <a:avLst/>
              <a:gdLst>
                <a:gd name="T0" fmla="*/ 2147483647 w 408"/>
                <a:gd name="T1" fmla="*/ 2147483647 h 198"/>
                <a:gd name="T2" fmla="*/ 2147483647 w 408"/>
                <a:gd name="T3" fmla="*/ 2147483647 h 198"/>
                <a:gd name="T4" fmla="*/ 2147483647 w 408"/>
                <a:gd name="T5" fmla="*/ 2147483647 h 198"/>
                <a:gd name="T6" fmla="*/ 2147483647 w 408"/>
                <a:gd name="T7" fmla="*/ 2147483647 h 198"/>
                <a:gd name="T8" fmla="*/ 2147483647 w 408"/>
                <a:gd name="T9" fmla="*/ 2147483647 h 198"/>
                <a:gd name="T10" fmla="*/ 2147483647 w 408"/>
                <a:gd name="T11" fmla="*/ 2147483647 h 198"/>
                <a:gd name="T12" fmla="*/ 2147483647 w 408"/>
                <a:gd name="T13" fmla="*/ 2147483647 h 198"/>
                <a:gd name="T14" fmla="*/ 2147483647 w 408"/>
                <a:gd name="T15" fmla="*/ 2147483647 h 198"/>
                <a:gd name="T16" fmla="*/ 2147483647 w 408"/>
                <a:gd name="T17" fmla="*/ 2147483647 h 198"/>
                <a:gd name="T18" fmla="*/ 2147483647 w 408"/>
                <a:gd name="T19" fmla="*/ 2147483647 h 198"/>
                <a:gd name="T20" fmla="*/ 2147483647 w 408"/>
                <a:gd name="T21" fmla="*/ 2147483647 h 198"/>
                <a:gd name="T22" fmla="*/ 2147483647 w 408"/>
                <a:gd name="T23" fmla="*/ 2147483647 h 198"/>
                <a:gd name="T24" fmla="*/ 2147483647 w 408"/>
                <a:gd name="T25" fmla="*/ 2147483647 h 198"/>
                <a:gd name="T26" fmla="*/ 2147483647 w 408"/>
                <a:gd name="T27" fmla="*/ 2147483647 h 198"/>
                <a:gd name="T28" fmla="*/ 2147483647 w 408"/>
                <a:gd name="T29" fmla="*/ 2147483647 h 198"/>
                <a:gd name="T30" fmla="*/ 2147483647 w 408"/>
                <a:gd name="T31" fmla="*/ 2147483647 h 198"/>
                <a:gd name="T32" fmla="*/ 2147483647 w 408"/>
                <a:gd name="T33" fmla="*/ 0 h 198"/>
                <a:gd name="T34" fmla="*/ 2147483647 w 408"/>
                <a:gd name="T35" fmla="*/ 2147483647 h 198"/>
                <a:gd name="T36" fmla="*/ 2147483647 w 408"/>
                <a:gd name="T37" fmla="*/ 2147483647 h 198"/>
                <a:gd name="T38" fmla="*/ 2147483647 w 408"/>
                <a:gd name="T39" fmla="*/ 2147483647 h 198"/>
                <a:gd name="T40" fmla="*/ 2147483647 w 408"/>
                <a:gd name="T41" fmla="*/ 2147483647 h 198"/>
                <a:gd name="T42" fmla="*/ 2147483647 w 408"/>
                <a:gd name="T43" fmla="*/ 2147483647 h 198"/>
                <a:gd name="T44" fmla="*/ 2147483647 w 408"/>
                <a:gd name="T45" fmla="*/ 2147483647 h 198"/>
                <a:gd name="T46" fmla="*/ 2147483647 w 408"/>
                <a:gd name="T47" fmla="*/ 2147483647 h 198"/>
                <a:gd name="T48" fmla="*/ 2147483647 w 408"/>
                <a:gd name="T49" fmla="*/ 2147483647 h 198"/>
                <a:gd name="T50" fmla="*/ 2147483647 w 408"/>
                <a:gd name="T51" fmla="*/ 2147483647 h 198"/>
                <a:gd name="T52" fmla="*/ 2147483647 w 408"/>
                <a:gd name="T53" fmla="*/ 2147483647 h 198"/>
                <a:gd name="T54" fmla="*/ 2147483647 w 408"/>
                <a:gd name="T55" fmla="*/ 2147483647 h 198"/>
                <a:gd name="T56" fmla="*/ 0 w 408"/>
                <a:gd name="T57" fmla="*/ 2147483647 h 198"/>
                <a:gd name="T58" fmla="*/ 2147483647 w 408"/>
                <a:gd name="T59" fmla="*/ 2147483647 h 198"/>
                <a:gd name="T60" fmla="*/ 2147483647 w 408"/>
                <a:gd name="T61" fmla="*/ 2147483647 h 198"/>
                <a:gd name="T62" fmla="*/ 2147483647 w 408"/>
                <a:gd name="T63" fmla="*/ 2147483647 h 198"/>
                <a:gd name="T64" fmla="*/ 0 w 408"/>
                <a:gd name="T65" fmla="*/ 2147483647 h 198"/>
                <a:gd name="T66" fmla="*/ 2147483647 w 408"/>
                <a:gd name="T67" fmla="*/ 2147483647 h 198"/>
                <a:gd name="T68" fmla="*/ 2147483647 w 408"/>
                <a:gd name="T69" fmla="*/ 2147483647 h 198"/>
                <a:gd name="T70" fmla="*/ 2147483647 w 408"/>
                <a:gd name="T71" fmla="*/ 2147483647 h 198"/>
                <a:gd name="T72" fmla="*/ 2147483647 w 408"/>
                <a:gd name="T73" fmla="*/ 2147483647 h 198"/>
                <a:gd name="T74" fmla="*/ 2147483647 w 408"/>
                <a:gd name="T75" fmla="*/ 2147483647 h 198"/>
                <a:gd name="T76" fmla="*/ 2147483647 w 408"/>
                <a:gd name="T77" fmla="*/ 2147483647 h 198"/>
                <a:gd name="T78" fmla="*/ 2147483647 w 408"/>
                <a:gd name="T79" fmla="*/ 2147483647 h 198"/>
                <a:gd name="T80" fmla="*/ 2147483647 w 408"/>
                <a:gd name="T81" fmla="*/ 2147483647 h 198"/>
                <a:gd name="T82" fmla="*/ 2147483647 w 408"/>
                <a:gd name="T83" fmla="*/ 2147483647 h 198"/>
                <a:gd name="T84" fmla="*/ 2147483647 w 408"/>
                <a:gd name="T85" fmla="*/ 2147483647 h 198"/>
                <a:gd name="T86" fmla="*/ 2147483647 w 408"/>
                <a:gd name="T87" fmla="*/ 2147483647 h 198"/>
                <a:gd name="T88" fmla="*/ 2147483647 w 408"/>
                <a:gd name="T89" fmla="*/ 2147483647 h 198"/>
                <a:gd name="T90" fmla="*/ 2147483647 w 408"/>
                <a:gd name="T91" fmla="*/ 2147483647 h 198"/>
                <a:gd name="T92" fmla="*/ 2147483647 w 408"/>
                <a:gd name="T93" fmla="*/ 2147483647 h 198"/>
                <a:gd name="T94" fmla="*/ 2147483647 w 408"/>
                <a:gd name="T95" fmla="*/ 2147483647 h 198"/>
                <a:gd name="T96" fmla="*/ 2147483647 w 408"/>
                <a:gd name="T97" fmla="*/ 2147483647 h 198"/>
                <a:gd name="T98" fmla="*/ 2147483647 w 408"/>
                <a:gd name="T99" fmla="*/ 2147483647 h 198"/>
                <a:gd name="T100" fmla="*/ 2147483647 w 408"/>
                <a:gd name="T101" fmla="*/ 2147483647 h 198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408"/>
                <a:gd name="T154" fmla="*/ 0 h 198"/>
                <a:gd name="T155" fmla="*/ 408 w 408"/>
                <a:gd name="T156" fmla="*/ 198 h 198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408" h="198">
                  <a:moveTo>
                    <a:pt x="306" y="66"/>
                  </a:moveTo>
                  <a:lnTo>
                    <a:pt x="318" y="78"/>
                  </a:lnTo>
                  <a:lnTo>
                    <a:pt x="324" y="90"/>
                  </a:lnTo>
                  <a:lnTo>
                    <a:pt x="330" y="96"/>
                  </a:lnTo>
                  <a:lnTo>
                    <a:pt x="342" y="90"/>
                  </a:lnTo>
                  <a:lnTo>
                    <a:pt x="372" y="120"/>
                  </a:lnTo>
                  <a:lnTo>
                    <a:pt x="342" y="102"/>
                  </a:lnTo>
                  <a:lnTo>
                    <a:pt x="342" y="120"/>
                  </a:lnTo>
                  <a:lnTo>
                    <a:pt x="336" y="132"/>
                  </a:lnTo>
                  <a:lnTo>
                    <a:pt x="336" y="162"/>
                  </a:lnTo>
                  <a:lnTo>
                    <a:pt x="342" y="168"/>
                  </a:lnTo>
                  <a:lnTo>
                    <a:pt x="348" y="180"/>
                  </a:lnTo>
                  <a:lnTo>
                    <a:pt x="354" y="186"/>
                  </a:lnTo>
                  <a:lnTo>
                    <a:pt x="360" y="186"/>
                  </a:lnTo>
                  <a:lnTo>
                    <a:pt x="372" y="156"/>
                  </a:lnTo>
                  <a:lnTo>
                    <a:pt x="378" y="162"/>
                  </a:lnTo>
                  <a:lnTo>
                    <a:pt x="390" y="168"/>
                  </a:lnTo>
                  <a:lnTo>
                    <a:pt x="396" y="162"/>
                  </a:lnTo>
                  <a:lnTo>
                    <a:pt x="408" y="138"/>
                  </a:lnTo>
                  <a:lnTo>
                    <a:pt x="408" y="126"/>
                  </a:lnTo>
                  <a:lnTo>
                    <a:pt x="396" y="120"/>
                  </a:lnTo>
                  <a:lnTo>
                    <a:pt x="390" y="108"/>
                  </a:lnTo>
                  <a:lnTo>
                    <a:pt x="390" y="90"/>
                  </a:lnTo>
                  <a:lnTo>
                    <a:pt x="396" y="84"/>
                  </a:lnTo>
                  <a:lnTo>
                    <a:pt x="372" y="66"/>
                  </a:lnTo>
                  <a:lnTo>
                    <a:pt x="372" y="60"/>
                  </a:lnTo>
                  <a:lnTo>
                    <a:pt x="366" y="54"/>
                  </a:lnTo>
                  <a:lnTo>
                    <a:pt x="366" y="42"/>
                  </a:lnTo>
                  <a:lnTo>
                    <a:pt x="360" y="30"/>
                  </a:lnTo>
                  <a:lnTo>
                    <a:pt x="348" y="24"/>
                  </a:lnTo>
                  <a:lnTo>
                    <a:pt x="330" y="18"/>
                  </a:lnTo>
                  <a:lnTo>
                    <a:pt x="288" y="18"/>
                  </a:lnTo>
                  <a:lnTo>
                    <a:pt x="282" y="0"/>
                  </a:lnTo>
                  <a:lnTo>
                    <a:pt x="246" y="0"/>
                  </a:lnTo>
                  <a:lnTo>
                    <a:pt x="234" y="6"/>
                  </a:lnTo>
                  <a:lnTo>
                    <a:pt x="228" y="12"/>
                  </a:lnTo>
                  <a:lnTo>
                    <a:pt x="222" y="24"/>
                  </a:lnTo>
                  <a:lnTo>
                    <a:pt x="210" y="36"/>
                  </a:lnTo>
                  <a:lnTo>
                    <a:pt x="204" y="36"/>
                  </a:lnTo>
                  <a:lnTo>
                    <a:pt x="198" y="30"/>
                  </a:lnTo>
                  <a:lnTo>
                    <a:pt x="192" y="30"/>
                  </a:lnTo>
                  <a:lnTo>
                    <a:pt x="168" y="42"/>
                  </a:lnTo>
                  <a:lnTo>
                    <a:pt x="144" y="66"/>
                  </a:lnTo>
                  <a:lnTo>
                    <a:pt x="132" y="72"/>
                  </a:lnTo>
                  <a:lnTo>
                    <a:pt x="120" y="72"/>
                  </a:lnTo>
                  <a:lnTo>
                    <a:pt x="114" y="66"/>
                  </a:lnTo>
                  <a:lnTo>
                    <a:pt x="102" y="60"/>
                  </a:lnTo>
                  <a:lnTo>
                    <a:pt x="90" y="42"/>
                  </a:lnTo>
                  <a:lnTo>
                    <a:pt x="78" y="54"/>
                  </a:lnTo>
                  <a:lnTo>
                    <a:pt x="60" y="54"/>
                  </a:lnTo>
                  <a:lnTo>
                    <a:pt x="48" y="42"/>
                  </a:lnTo>
                  <a:lnTo>
                    <a:pt x="48" y="18"/>
                  </a:lnTo>
                  <a:lnTo>
                    <a:pt x="36" y="6"/>
                  </a:lnTo>
                  <a:lnTo>
                    <a:pt x="24" y="6"/>
                  </a:lnTo>
                  <a:lnTo>
                    <a:pt x="18" y="12"/>
                  </a:lnTo>
                  <a:lnTo>
                    <a:pt x="6" y="12"/>
                  </a:lnTo>
                  <a:lnTo>
                    <a:pt x="0" y="18"/>
                  </a:lnTo>
                  <a:lnTo>
                    <a:pt x="0" y="36"/>
                  </a:lnTo>
                  <a:lnTo>
                    <a:pt x="6" y="42"/>
                  </a:lnTo>
                  <a:lnTo>
                    <a:pt x="6" y="48"/>
                  </a:lnTo>
                  <a:lnTo>
                    <a:pt x="24" y="48"/>
                  </a:lnTo>
                  <a:lnTo>
                    <a:pt x="30" y="54"/>
                  </a:lnTo>
                  <a:lnTo>
                    <a:pt x="12" y="72"/>
                  </a:lnTo>
                  <a:lnTo>
                    <a:pt x="6" y="72"/>
                  </a:lnTo>
                  <a:lnTo>
                    <a:pt x="6" y="96"/>
                  </a:lnTo>
                  <a:lnTo>
                    <a:pt x="0" y="102"/>
                  </a:lnTo>
                  <a:lnTo>
                    <a:pt x="6" y="108"/>
                  </a:lnTo>
                  <a:lnTo>
                    <a:pt x="48" y="102"/>
                  </a:lnTo>
                  <a:lnTo>
                    <a:pt x="60" y="120"/>
                  </a:lnTo>
                  <a:lnTo>
                    <a:pt x="90" y="114"/>
                  </a:lnTo>
                  <a:lnTo>
                    <a:pt x="90" y="126"/>
                  </a:lnTo>
                  <a:lnTo>
                    <a:pt x="84" y="132"/>
                  </a:lnTo>
                  <a:lnTo>
                    <a:pt x="84" y="150"/>
                  </a:lnTo>
                  <a:lnTo>
                    <a:pt x="90" y="156"/>
                  </a:lnTo>
                  <a:lnTo>
                    <a:pt x="108" y="156"/>
                  </a:lnTo>
                  <a:lnTo>
                    <a:pt x="114" y="150"/>
                  </a:lnTo>
                  <a:lnTo>
                    <a:pt x="120" y="150"/>
                  </a:lnTo>
                  <a:lnTo>
                    <a:pt x="120" y="132"/>
                  </a:lnTo>
                  <a:lnTo>
                    <a:pt x="138" y="126"/>
                  </a:lnTo>
                  <a:lnTo>
                    <a:pt x="138" y="150"/>
                  </a:lnTo>
                  <a:lnTo>
                    <a:pt x="144" y="168"/>
                  </a:lnTo>
                  <a:lnTo>
                    <a:pt x="144" y="180"/>
                  </a:lnTo>
                  <a:lnTo>
                    <a:pt x="150" y="192"/>
                  </a:lnTo>
                  <a:lnTo>
                    <a:pt x="156" y="198"/>
                  </a:lnTo>
                  <a:lnTo>
                    <a:pt x="162" y="198"/>
                  </a:lnTo>
                  <a:lnTo>
                    <a:pt x="180" y="192"/>
                  </a:lnTo>
                  <a:lnTo>
                    <a:pt x="198" y="174"/>
                  </a:lnTo>
                  <a:lnTo>
                    <a:pt x="204" y="174"/>
                  </a:lnTo>
                  <a:lnTo>
                    <a:pt x="198" y="168"/>
                  </a:lnTo>
                  <a:lnTo>
                    <a:pt x="186" y="162"/>
                  </a:lnTo>
                  <a:lnTo>
                    <a:pt x="180" y="150"/>
                  </a:lnTo>
                  <a:lnTo>
                    <a:pt x="174" y="144"/>
                  </a:lnTo>
                  <a:lnTo>
                    <a:pt x="168" y="132"/>
                  </a:lnTo>
                  <a:lnTo>
                    <a:pt x="162" y="126"/>
                  </a:lnTo>
                  <a:lnTo>
                    <a:pt x="186" y="102"/>
                  </a:lnTo>
                  <a:lnTo>
                    <a:pt x="222" y="84"/>
                  </a:lnTo>
                  <a:lnTo>
                    <a:pt x="228" y="72"/>
                  </a:lnTo>
                  <a:lnTo>
                    <a:pt x="246" y="54"/>
                  </a:lnTo>
                  <a:lnTo>
                    <a:pt x="258" y="48"/>
                  </a:lnTo>
                  <a:lnTo>
                    <a:pt x="276" y="54"/>
                  </a:lnTo>
                  <a:lnTo>
                    <a:pt x="288" y="60"/>
                  </a:lnTo>
                  <a:lnTo>
                    <a:pt x="306" y="66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74" name="Nicaragua" descr="© INSCALE GmbH, 05.05.2010&#10;http://www.presentationload.com/">
              <a:extLst>
                <a:ext uri="{FF2B5EF4-FFF2-40B4-BE49-F238E27FC236}">
                  <a16:creationId xmlns:a16="http://schemas.microsoft.com/office/drawing/2014/main" id="{C1934FFC-1FA9-4CCE-82ED-9967530CE729}"/>
                </a:ext>
              </a:extLst>
            </p:cNvPr>
            <p:cNvSpPr>
              <a:spLocks/>
            </p:cNvSpPr>
            <p:nvPr/>
          </p:nvSpPr>
          <p:spPr bwMode="gray">
            <a:xfrm>
              <a:off x="2806695" y="3984566"/>
              <a:ext cx="144513" cy="149219"/>
            </a:xfrm>
            <a:custGeom>
              <a:avLst/>
              <a:gdLst>
                <a:gd name="T0" fmla="*/ 2147483647 w 324"/>
                <a:gd name="T1" fmla="*/ 2147483647 h 330"/>
                <a:gd name="T2" fmla="*/ 2147483647 w 324"/>
                <a:gd name="T3" fmla="*/ 0 h 330"/>
                <a:gd name="T4" fmla="*/ 2147483647 w 324"/>
                <a:gd name="T5" fmla="*/ 2147483647 h 330"/>
                <a:gd name="T6" fmla="*/ 2147483647 w 324"/>
                <a:gd name="T7" fmla="*/ 2147483647 h 330"/>
                <a:gd name="T8" fmla="*/ 2147483647 w 324"/>
                <a:gd name="T9" fmla="*/ 0 h 330"/>
                <a:gd name="T10" fmla="*/ 2147483647 w 324"/>
                <a:gd name="T11" fmla="*/ 2147483647 h 330"/>
                <a:gd name="T12" fmla="*/ 2147483647 w 324"/>
                <a:gd name="T13" fmla="*/ 2147483647 h 330"/>
                <a:gd name="T14" fmla="*/ 2147483647 w 324"/>
                <a:gd name="T15" fmla="*/ 2147483647 h 330"/>
                <a:gd name="T16" fmla="*/ 2147483647 w 324"/>
                <a:gd name="T17" fmla="*/ 2147483647 h 330"/>
                <a:gd name="T18" fmla="*/ 2147483647 w 324"/>
                <a:gd name="T19" fmla="*/ 2147483647 h 330"/>
                <a:gd name="T20" fmla="*/ 2147483647 w 324"/>
                <a:gd name="T21" fmla="*/ 2147483647 h 330"/>
                <a:gd name="T22" fmla="*/ 2147483647 w 324"/>
                <a:gd name="T23" fmla="*/ 2147483647 h 330"/>
                <a:gd name="T24" fmla="*/ 2147483647 w 324"/>
                <a:gd name="T25" fmla="*/ 2147483647 h 330"/>
                <a:gd name="T26" fmla="*/ 2147483647 w 324"/>
                <a:gd name="T27" fmla="*/ 2147483647 h 330"/>
                <a:gd name="T28" fmla="*/ 2147483647 w 324"/>
                <a:gd name="T29" fmla="*/ 2147483647 h 330"/>
                <a:gd name="T30" fmla="*/ 2147483647 w 324"/>
                <a:gd name="T31" fmla="*/ 2147483647 h 330"/>
                <a:gd name="T32" fmla="*/ 2147483647 w 324"/>
                <a:gd name="T33" fmla="*/ 2147483647 h 330"/>
                <a:gd name="T34" fmla="*/ 2147483647 w 324"/>
                <a:gd name="T35" fmla="*/ 2147483647 h 330"/>
                <a:gd name="T36" fmla="*/ 2147483647 w 324"/>
                <a:gd name="T37" fmla="*/ 2147483647 h 330"/>
                <a:gd name="T38" fmla="*/ 2147483647 w 324"/>
                <a:gd name="T39" fmla="*/ 2147483647 h 330"/>
                <a:gd name="T40" fmla="*/ 2147483647 w 324"/>
                <a:gd name="T41" fmla="*/ 2147483647 h 330"/>
                <a:gd name="T42" fmla="*/ 2147483647 w 324"/>
                <a:gd name="T43" fmla="*/ 2147483647 h 330"/>
                <a:gd name="T44" fmla="*/ 2147483647 w 324"/>
                <a:gd name="T45" fmla="*/ 2147483647 h 330"/>
                <a:gd name="T46" fmla="*/ 2147483647 w 324"/>
                <a:gd name="T47" fmla="*/ 2147483647 h 330"/>
                <a:gd name="T48" fmla="*/ 2147483647 w 324"/>
                <a:gd name="T49" fmla="*/ 2147483647 h 330"/>
                <a:gd name="T50" fmla="*/ 2147483647 w 324"/>
                <a:gd name="T51" fmla="*/ 2147483647 h 330"/>
                <a:gd name="T52" fmla="*/ 2147483647 w 324"/>
                <a:gd name="T53" fmla="*/ 2147483647 h 330"/>
                <a:gd name="T54" fmla="*/ 2147483647 w 324"/>
                <a:gd name="T55" fmla="*/ 2147483647 h 330"/>
                <a:gd name="T56" fmla="*/ 2147483647 w 324"/>
                <a:gd name="T57" fmla="*/ 2147483647 h 330"/>
                <a:gd name="T58" fmla="*/ 2147483647 w 324"/>
                <a:gd name="T59" fmla="*/ 2147483647 h 330"/>
                <a:gd name="T60" fmla="*/ 2147483647 w 324"/>
                <a:gd name="T61" fmla="*/ 2147483647 h 330"/>
                <a:gd name="T62" fmla="*/ 2147483647 w 324"/>
                <a:gd name="T63" fmla="*/ 2147483647 h 330"/>
                <a:gd name="T64" fmla="*/ 2147483647 w 324"/>
                <a:gd name="T65" fmla="*/ 2147483647 h 330"/>
                <a:gd name="T66" fmla="*/ 2147483647 w 324"/>
                <a:gd name="T67" fmla="*/ 2147483647 h 330"/>
                <a:gd name="T68" fmla="*/ 2147483647 w 324"/>
                <a:gd name="T69" fmla="*/ 2147483647 h 330"/>
                <a:gd name="T70" fmla="*/ 2147483647 w 324"/>
                <a:gd name="T71" fmla="*/ 2147483647 h 330"/>
                <a:gd name="T72" fmla="*/ 2147483647 w 324"/>
                <a:gd name="T73" fmla="*/ 2147483647 h 330"/>
                <a:gd name="T74" fmla="*/ 2147483647 w 324"/>
                <a:gd name="T75" fmla="*/ 2147483647 h 330"/>
                <a:gd name="T76" fmla="*/ 2147483647 w 324"/>
                <a:gd name="T77" fmla="*/ 2147483647 h 330"/>
                <a:gd name="T78" fmla="*/ 2147483647 w 324"/>
                <a:gd name="T79" fmla="*/ 2147483647 h 330"/>
                <a:gd name="T80" fmla="*/ 2147483647 w 324"/>
                <a:gd name="T81" fmla="*/ 2147483647 h 33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324"/>
                <a:gd name="T124" fmla="*/ 0 h 330"/>
                <a:gd name="T125" fmla="*/ 324 w 324"/>
                <a:gd name="T126" fmla="*/ 330 h 330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324" h="330">
                  <a:moveTo>
                    <a:pt x="324" y="18"/>
                  </a:moveTo>
                  <a:lnTo>
                    <a:pt x="318" y="12"/>
                  </a:lnTo>
                  <a:lnTo>
                    <a:pt x="318" y="6"/>
                  </a:lnTo>
                  <a:lnTo>
                    <a:pt x="312" y="0"/>
                  </a:lnTo>
                  <a:lnTo>
                    <a:pt x="264" y="0"/>
                  </a:lnTo>
                  <a:lnTo>
                    <a:pt x="264" y="6"/>
                  </a:lnTo>
                  <a:lnTo>
                    <a:pt x="252" y="18"/>
                  </a:lnTo>
                  <a:lnTo>
                    <a:pt x="240" y="18"/>
                  </a:lnTo>
                  <a:lnTo>
                    <a:pt x="222" y="0"/>
                  </a:lnTo>
                  <a:lnTo>
                    <a:pt x="210" y="0"/>
                  </a:lnTo>
                  <a:lnTo>
                    <a:pt x="198" y="12"/>
                  </a:lnTo>
                  <a:lnTo>
                    <a:pt x="198" y="30"/>
                  </a:lnTo>
                  <a:lnTo>
                    <a:pt x="180" y="30"/>
                  </a:lnTo>
                  <a:lnTo>
                    <a:pt x="168" y="54"/>
                  </a:lnTo>
                  <a:lnTo>
                    <a:pt x="144" y="78"/>
                  </a:lnTo>
                  <a:lnTo>
                    <a:pt x="126" y="78"/>
                  </a:lnTo>
                  <a:lnTo>
                    <a:pt x="120" y="72"/>
                  </a:lnTo>
                  <a:lnTo>
                    <a:pt x="120" y="66"/>
                  </a:lnTo>
                  <a:lnTo>
                    <a:pt x="108" y="66"/>
                  </a:lnTo>
                  <a:lnTo>
                    <a:pt x="102" y="72"/>
                  </a:lnTo>
                  <a:lnTo>
                    <a:pt x="96" y="84"/>
                  </a:lnTo>
                  <a:lnTo>
                    <a:pt x="60" y="84"/>
                  </a:lnTo>
                  <a:lnTo>
                    <a:pt x="54" y="90"/>
                  </a:lnTo>
                  <a:lnTo>
                    <a:pt x="54" y="102"/>
                  </a:lnTo>
                  <a:lnTo>
                    <a:pt x="60" y="108"/>
                  </a:lnTo>
                  <a:lnTo>
                    <a:pt x="60" y="120"/>
                  </a:lnTo>
                  <a:lnTo>
                    <a:pt x="66" y="126"/>
                  </a:lnTo>
                  <a:lnTo>
                    <a:pt x="48" y="126"/>
                  </a:lnTo>
                  <a:lnTo>
                    <a:pt x="48" y="144"/>
                  </a:lnTo>
                  <a:lnTo>
                    <a:pt x="36" y="150"/>
                  </a:lnTo>
                  <a:lnTo>
                    <a:pt x="0" y="150"/>
                  </a:lnTo>
                  <a:lnTo>
                    <a:pt x="48" y="204"/>
                  </a:lnTo>
                  <a:lnTo>
                    <a:pt x="48" y="210"/>
                  </a:lnTo>
                  <a:lnTo>
                    <a:pt x="54" y="216"/>
                  </a:lnTo>
                  <a:lnTo>
                    <a:pt x="54" y="228"/>
                  </a:lnTo>
                  <a:lnTo>
                    <a:pt x="66" y="252"/>
                  </a:lnTo>
                  <a:lnTo>
                    <a:pt x="72" y="258"/>
                  </a:lnTo>
                  <a:lnTo>
                    <a:pt x="96" y="270"/>
                  </a:lnTo>
                  <a:lnTo>
                    <a:pt x="108" y="282"/>
                  </a:lnTo>
                  <a:lnTo>
                    <a:pt x="114" y="294"/>
                  </a:lnTo>
                  <a:lnTo>
                    <a:pt x="138" y="294"/>
                  </a:lnTo>
                  <a:lnTo>
                    <a:pt x="132" y="294"/>
                  </a:lnTo>
                  <a:lnTo>
                    <a:pt x="120" y="282"/>
                  </a:lnTo>
                  <a:lnTo>
                    <a:pt x="120" y="276"/>
                  </a:lnTo>
                  <a:lnTo>
                    <a:pt x="126" y="270"/>
                  </a:lnTo>
                  <a:lnTo>
                    <a:pt x="138" y="270"/>
                  </a:lnTo>
                  <a:lnTo>
                    <a:pt x="138" y="264"/>
                  </a:lnTo>
                  <a:lnTo>
                    <a:pt x="132" y="258"/>
                  </a:lnTo>
                  <a:lnTo>
                    <a:pt x="126" y="258"/>
                  </a:lnTo>
                  <a:lnTo>
                    <a:pt x="120" y="264"/>
                  </a:lnTo>
                  <a:lnTo>
                    <a:pt x="114" y="264"/>
                  </a:lnTo>
                  <a:lnTo>
                    <a:pt x="114" y="222"/>
                  </a:lnTo>
                  <a:lnTo>
                    <a:pt x="120" y="222"/>
                  </a:lnTo>
                  <a:lnTo>
                    <a:pt x="132" y="228"/>
                  </a:lnTo>
                  <a:lnTo>
                    <a:pt x="144" y="240"/>
                  </a:lnTo>
                  <a:lnTo>
                    <a:pt x="156" y="246"/>
                  </a:lnTo>
                  <a:lnTo>
                    <a:pt x="180" y="270"/>
                  </a:lnTo>
                  <a:lnTo>
                    <a:pt x="192" y="306"/>
                  </a:lnTo>
                  <a:lnTo>
                    <a:pt x="210" y="306"/>
                  </a:lnTo>
                  <a:lnTo>
                    <a:pt x="216" y="312"/>
                  </a:lnTo>
                  <a:lnTo>
                    <a:pt x="222" y="312"/>
                  </a:lnTo>
                  <a:lnTo>
                    <a:pt x="222" y="318"/>
                  </a:lnTo>
                  <a:lnTo>
                    <a:pt x="234" y="330"/>
                  </a:lnTo>
                  <a:lnTo>
                    <a:pt x="270" y="330"/>
                  </a:lnTo>
                  <a:lnTo>
                    <a:pt x="270" y="324"/>
                  </a:lnTo>
                  <a:lnTo>
                    <a:pt x="258" y="312"/>
                  </a:lnTo>
                  <a:lnTo>
                    <a:pt x="252" y="300"/>
                  </a:lnTo>
                  <a:lnTo>
                    <a:pt x="252" y="276"/>
                  </a:lnTo>
                  <a:lnTo>
                    <a:pt x="264" y="264"/>
                  </a:lnTo>
                  <a:lnTo>
                    <a:pt x="270" y="264"/>
                  </a:lnTo>
                  <a:lnTo>
                    <a:pt x="270" y="246"/>
                  </a:lnTo>
                  <a:lnTo>
                    <a:pt x="264" y="234"/>
                  </a:lnTo>
                  <a:lnTo>
                    <a:pt x="264" y="222"/>
                  </a:lnTo>
                  <a:lnTo>
                    <a:pt x="270" y="174"/>
                  </a:lnTo>
                  <a:lnTo>
                    <a:pt x="282" y="192"/>
                  </a:lnTo>
                  <a:lnTo>
                    <a:pt x="288" y="108"/>
                  </a:lnTo>
                  <a:lnTo>
                    <a:pt x="288" y="102"/>
                  </a:lnTo>
                  <a:lnTo>
                    <a:pt x="294" y="96"/>
                  </a:lnTo>
                  <a:lnTo>
                    <a:pt x="306" y="72"/>
                  </a:lnTo>
                  <a:lnTo>
                    <a:pt x="312" y="66"/>
                  </a:lnTo>
                  <a:lnTo>
                    <a:pt x="324" y="42"/>
                  </a:lnTo>
                  <a:lnTo>
                    <a:pt x="324" y="18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75" name="Newfoundland" descr="© INSCALE GmbH, 05.05.2010&#10;http://www.presentationload.com/">
              <a:extLst>
                <a:ext uri="{FF2B5EF4-FFF2-40B4-BE49-F238E27FC236}">
                  <a16:creationId xmlns:a16="http://schemas.microsoft.com/office/drawing/2014/main" id="{B4C5D166-F6C0-409B-82A9-C85FDD9A39E1}"/>
                </a:ext>
              </a:extLst>
            </p:cNvPr>
            <p:cNvSpPr>
              <a:spLocks/>
            </p:cNvSpPr>
            <p:nvPr/>
          </p:nvSpPr>
          <p:spPr bwMode="gray">
            <a:xfrm>
              <a:off x="3937385" y="2666992"/>
              <a:ext cx="187390" cy="171443"/>
            </a:xfrm>
            <a:custGeom>
              <a:avLst/>
              <a:gdLst>
                <a:gd name="T0" fmla="*/ 2147483647 w 426"/>
                <a:gd name="T1" fmla="*/ 2147483647 h 384"/>
                <a:gd name="T2" fmla="*/ 2147483647 w 426"/>
                <a:gd name="T3" fmla="*/ 2147483647 h 384"/>
                <a:gd name="T4" fmla="*/ 2147483647 w 426"/>
                <a:gd name="T5" fmla="*/ 0 h 384"/>
                <a:gd name="T6" fmla="*/ 2147483647 w 426"/>
                <a:gd name="T7" fmla="*/ 2147483647 h 384"/>
                <a:gd name="T8" fmla="*/ 2147483647 w 426"/>
                <a:gd name="T9" fmla="*/ 2147483647 h 384"/>
                <a:gd name="T10" fmla="*/ 2147483647 w 426"/>
                <a:gd name="T11" fmla="*/ 2147483647 h 384"/>
                <a:gd name="T12" fmla="*/ 2147483647 w 426"/>
                <a:gd name="T13" fmla="*/ 2147483647 h 384"/>
                <a:gd name="T14" fmla="*/ 2147483647 w 426"/>
                <a:gd name="T15" fmla="*/ 2147483647 h 384"/>
                <a:gd name="T16" fmla="*/ 2147483647 w 426"/>
                <a:gd name="T17" fmla="*/ 2147483647 h 384"/>
                <a:gd name="T18" fmla="*/ 2147483647 w 426"/>
                <a:gd name="T19" fmla="*/ 2147483647 h 384"/>
                <a:gd name="T20" fmla="*/ 2147483647 w 426"/>
                <a:gd name="T21" fmla="*/ 2147483647 h 384"/>
                <a:gd name="T22" fmla="*/ 2147483647 w 426"/>
                <a:gd name="T23" fmla="*/ 2147483647 h 384"/>
                <a:gd name="T24" fmla="*/ 2147483647 w 426"/>
                <a:gd name="T25" fmla="*/ 2147483647 h 384"/>
                <a:gd name="T26" fmla="*/ 2147483647 w 426"/>
                <a:gd name="T27" fmla="*/ 2147483647 h 384"/>
                <a:gd name="T28" fmla="*/ 2147483647 w 426"/>
                <a:gd name="T29" fmla="*/ 2147483647 h 384"/>
                <a:gd name="T30" fmla="*/ 2147483647 w 426"/>
                <a:gd name="T31" fmla="*/ 2147483647 h 384"/>
                <a:gd name="T32" fmla="*/ 2147483647 w 426"/>
                <a:gd name="T33" fmla="*/ 2147483647 h 384"/>
                <a:gd name="T34" fmla="*/ 2147483647 w 426"/>
                <a:gd name="T35" fmla="*/ 2147483647 h 384"/>
                <a:gd name="T36" fmla="*/ 2147483647 w 426"/>
                <a:gd name="T37" fmla="*/ 2147483647 h 384"/>
                <a:gd name="T38" fmla="*/ 2147483647 w 426"/>
                <a:gd name="T39" fmla="*/ 2147483647 h 384"/>
                <a:gd name="T40" fmla="*/ 2147483647 w 426"/>
                <a:gd name="T41" fmla="*/ 2147483647 h 384"/>
                <a:gd name="T42" fmla="*/ 2147483647 w 426"/>
                <a:gd name="T43" fmla="*/ 2147483647 h 384"/>
                <a:gd name="T44" fmla="*/ 2147483647 w 426"/>
                <a:gd name="T45" fmla="*/ 2147483647 h 384"/>
                <a:gd name="T46" fmla="*/ 2147483647 w 426"/>
                <a:gd name="T47" fmla="*/ 2147483647 h 384"/>
                <a:gd name="T48" fmla="*/ 2147483647 w 426"/>
                <a:gd name="T49" fmla="*/ 2147483647 h 384"/>
                <a:gd name="T50" fmla="*/ 2147483647 w 426"/>
                <a:gd name="T51" fmla="*/ 2147483647 h 384"/>
                <a:gd name="T52" fmla="*/ 2147483647 w 426"/>
                <a:gd name="T53" fmla="*/ 2147483647 h 384"/>
                <a:gd name="T54" fmla="*/ 2147483647 w 426"/>
                <a:gd name="T55" fmla="*/ 2147483647 h 384"/>
                <a:gd name="T56" fmla="*/ 2147483647 w 426"/>
                <a:gd name="T57" fmla="*/ 2147483647 h 384"/>
                <a:gd name="T58" fmla="*/ 2147483647 w 426"/>
                <a:gd name="T59" fmla="*/ 2147483647 h 384"/>
                <a:gd name="T60" fmla="*/ 2147483647 w 426"/>
                <a:gd name="T61" fmla="*/ 2147483647 h 384"/>
                <a:gd name="T62" fmla="*/ 2147483647 w 426"/>
                <a:gd name="T63" fmla="*/ 2147483647 h 384"/>
                <a:gd name="T64" fmla="*/ 2147483647 w 426"/>
                <a:gd name="T65" fmla="*/ 2147483647 h 384"/>
                <a:gd name="T66" fmla="*/ 2147483647 w 426"/>
                <a:gd name="T67" fmla="*/ 2147483647 h 384"/>
                <a:gd name="T68" fmla="*/ 2147483647 w 426"/>
                <a:gd name="T69" fmla="*/ 2147483647 h 384"/>
                <a:gd name="T70" fmla="*/ 2147483647 w 426"/>
                <a:gd name="T71" fmla="*/ 2147483647 h 384"/>
                <a:gd name="T72" fmla="*/ 2147483647 w 426"/>
                <a:gd name="T73" fmla="*/ 2147483647 h 384"/>
                <a:gd name="T74" fmla="*/ 2147483647 w 426"/>
                <a:gd name="T75" fmla="*/ 2147483647 h 384"/>
                <a:gd name="T76" fmla="*/ 2147483647 w 426"/>
                <a:gd name="T77" fmla="*/ 2147483647 h 384"/>
                <a:gd name="T78" fmla="*/ 2147483647 w 426"/>
                <a:gd name="T79" fmla="*/ 2147483647 h 384"/>
                <a:gd name="T80" fmla="*/ 2147483647 w 426"/>
                <a:gd name="T81" fmla="*/ 2147483647 h 384"/>
                <a:gd name="T82" fmla="*/ 2147483647 w 426"/>
                <a:gd name="T83" fmla="*/ 2147483647 h 384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426"/>
                <a:gd name="T127" fmla="*/ 0 h 384"/>
                <a:gd name="T128" fmla="*/ 426 w 426"/>
                <a:gd name="T129" fmla="*/ 384 h 384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426" h="384">
                  <a:moveTo>
                    <a:pt x="258" y="18"/>
                  </a:moveTo>
                  <a:lnTo>
                    <a:pt x="270" y="12"/>
                  </a:lnTo>
                  <a:lnTo>
                    <a:pt x="276" y="12"/>
                  </a:lnTo>
                  <a:lnTo>
                    <a:pt x="294" y="6"/>
                  </a:lnTo>
                  <a:lnTo>
                    <a:pt x="306" y="0"/>
                  </a:lnTo>
                  <a:lnTo>
                    <a:pt x="330" y="0"/>
                  </a:lnTo>
                  <a:lnTo>
                    <a:pt x="342" y="6"/>
                  </a:lnTo>
                  <a:lnTo>
                    <a:pt x="342" y="18"/>
                  </a:lnTo>
                  <a:lnTo>
                    <a:pt x="336" y="24"/>
                  </a:lnTo>
                  <a:lnTo>
                    <a:pt x="312" y="42"/>
                  </a:lnTo>
                  <a:lnTo>
                    <a:pt x="312" y="48"/>
                  </a:lnTo>
                  <a:lnTo>
                    <a:pt x="306" y="54"/>
                  </a:lnTo>
                  <a:lnTo>
                    <a:pt x="300" y="72"/>
                  </a:lnTo>
                  <a:lnTo>
                    <a:pt x="276" y="96"/>
                  </a:lnTo>
                  <a:lnTo>
                    <a:pt x="258" y="102"/>
                  </a:lnTo>
                  <a:lnTo>
                    <a:pt x="246" y="102"/>
                  </a:lnTo>
                  <a:lnTo>
                    <a:pt x="210" y="150"/>
                  </a:lnTo>
                  <a:lnTo>
                    <a:pt x="210" y="174"/>
                  </a:lnTo>
                  <a:lnTo>
                    <a:pt x="234" y="156"/>
                  </a:lnTo>
                  <a:lnTo>
                    <a:pt x="264" y="108"/>
                  </a:lnTo>
                  <a:lnTo>
                    <a:pt x="282" y="126"/>
                  </a:lnTo>
                  <a:lnTo>
                    <a:pt x="306" y="138"/>
                  </a:lnTo>
                  <a:lnTo>
                    <a:pt x="294" y="168"/>
                  </a:lnTo>
                  <a:lnTo>
                    <a:pt x="324" y="168"/>
                  </a:lnTo>
                  <a:lnTo>
                    <a:pt x="330" y="192"/>
                  </a:lnTo>
                  <a:lnTo>
                    <a:pt x="384" y="162"/>
                  </a:lnTo>
                  <a:lnTo>
                    <a:pt x="402" y="174"/>
                  </a:lnTo>
                  <a:lnTo>
                    <a:pt x="396" y="180"/>
                  </a:lnTo>
                  <a:lnTo>
                    <a:pt x="390" y="192"/>
                  </a:lnTo>
                  <a:lnTo>
                    <a:pt x="378" y="204"/>
                  </a:lnTo>
                  <a:lnTo>
                    <a:pt x="372" y="204"/>
                  </a:lnTo>
                  <a:lnTo>
                    <a:pt x="384" y="204"/>
                  </a:lnTo>
                  <a:lnTo>
                    <a:pt x="396" y="210"/>
                  </a:lnTo>
                  <a:lnTo>
                    <a:pt x="408" y="210"/>
                  </a:lnTo>
                  <a:lnTo>
                    <a:pt x="408" y="216"/>
                  </a:lnTo>
                  <a:lnTo>
                    <a:pt x="396" y="240"/>
                  </a:lnTo>
                  <a:lnTo>
                    <a:pt x="384" y="252"/>
                  </a:lnTo>
                  <a:lnTo>
                    <a:pt x="378" y="264"/>
                  </a:lnTo>
                  <a:lnTo>
                    <a:pt x="366" y="276"/>
                  </a:lnTo>
                  <a:lnTo>
                    <a:pt x="360" y="288"/>
                  </a:lnTo>
                  <a:lnTo>
                    <a:pt x="354" y="294"/>
                  </a:lnTo>
                  <a:lnTo>
                    <a:pt x="390" y="294"/>
                  </a:lnTo>
                  <a:lnTo>
                    <a:pt x="354" y="312"/>
                  </a:lnTo>
                  <a:lnTo>
                    <a:pt x="384" y="312"/>
                  </a:lnTo>
                  <a:lnTo>
                    <a:pt x="420" y="300"/>
                  </a:lnTo>
                  <a:lnTo>
                    <a:pt x="426" y="324"/>
                  </a:lnTo>
                  <a:lnTo>
                    <a:pt x="360" y="384"/>
                  </a:lnTo>
                  <a:lnTo>
                    <a:pt x="318" y="378"/>
                  </a:lnTo>
                  <a:lnTo>
                    <a:pt x="336" y="354"/>
                  </a:lnTo>
                  <a:lnTo>
                    <a:pt x="306" y="360"/>
                  </a:lnTo>
                  <a:lnTo>
                    <a:pt x="300" y="348"/>
                  </a:lnTo>
                  <a:lnTo>
                    <a:pt x="228" y="360"/>
                  </a:lnTo>
                  <a:lnTo>
                    <a:pt x="192" y="354"/>
                  </a:lnTo>
                  <a:lnTo>
                    <a:pt x="186" y="348"/>
                  </a:lnTo>
                  <a:lnTo>
                    <a:pt x="228" y="336"/>
                  </a:lnTo>
                  <a:lnTo>
                    <a:pt x="234" y="330"/>
                  </a:lnTo>
                  <a:lnTo>
                    <a:pt x="234" y="324"/>
                  </a:lnTo>
                  <a:lnTo>
                    <a:pt x="228" y="324"/>
                  </a:lnTo>
                  <a:lnTo>
                    <a:pt x="222" y="318"/>
                  </a:lnTo>
                  <a:lnTo>
                    <a:pt x="198" y="318"/>
                  </a:lnTo>
                  <a:lnTo>
                    <a:pt x="162" y="312"/>
                  </a:lnTo>
                  <a:lnTo>
                    <a:pt x="126" y="300"/>
                  </a:lnTo>
                  <a:lnTo>
                    <a:pt x="96" y="294"/>
                  </a:lnTo>
                  <a:lnTo>
                    <a:pt x="78" y="294"/>
                  </a:lnTo>
                  <a:lnTo>
                    <a:pt x="72" y="300"/>
                  </a:lnTo>
                  <a:lnTo>
                    <a:pt x="48" y="300"/>
                  </a:lnTo>
                  <a:lnTo>
                    <a:pt x="36" y="306"/>
                  </a:lnTo>
                  <a:lnTo>
                    <a:pt x="24" y="306"/>
                  </a:lnTo>
                  <a:lnTo>
                    <a:pt x="12" y="300"/>
                  </a:lnTo>
                  <a:lnTo>
                    <a:pt x="6" y="294"/>
                  </a:lnTo>
                  <a:lnTo>
                    <a:pt x="18" y="282"/>
                  </a:lnTo>
                  <a:lnTo>
                    <a:pt x="24" y="282"/>
                  </a:lnTo>
                  <a:lnTo>
                    <a:pt x="30" y="276"/>
                  </a:lnTo>
                  <a:lnTo>
                    <a:pt x="42" y="276"/>
                  </a:lnTo>
                  <a:lnTo>
                    <a:pt x="30" y="276"/>
                  </a:lnTo>
                  <a:lnTo>
                    <a:pt x="12" y="270"/>
                  </a:lnTo>
                  <a:lnTo>
                    <a:pt x="0" y="258"/>
                  </a:lnTo>
                  <a:lnTo>
                    <a:pt x="6" y="252"/>
                  </a:lnTo>
                  <a:lnTo>
                    <a:pt x="18" y="252"/>
                  </a:lnTo>
                  <a:lnTo>
                    <a:pt x="54" y="234"/>
                  </a:lnTo>
                  <a:lnTo>
                    <a:pt x="60" y="228"/>
                  </a:lnTo>
                  <a:lnTo>
                    <a:pt x="66" y="228"/>
                  </a:lnTo>
                  <a:lnTo>
                    <a:pt x="204" y="90"/>
                  </a:lnTo>
                  <a:lnTo>
                    <a:pt x="258" y="18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76" name="Mexico" descr="© INSCALE GmbH, 05.05.2010&#10;http://www.presentationload.com/">
              <a:extLst>
                <a:ext uri="{FF2B5EF4-FFF2-40B4-BE49-F238E27FC236}">
                  <a16:creationId xmlns:a16="http://schemas.microsoft.com/office/drawing/2014/main" id="{CC28D72F-8E2B-4A54-A598-91A90AB8C846}"/>
                </a:ext>
              </a:extLst>
            </p:cNvPr>
            <p:cNvSpPr>
              <a:spLocks/>
            </p:cNvSpPr>
            <p:nvPr/>
          </p:nvSpPr>
          <p:spPr bwMode="gray">
            <a:xfrm>
              <a:off x="2046021" y="3340066"/>
              <a:ext cx="825784" cy="655613"/>
            </a:xfrm>
            <a:custGeom>
              <a:avLst/>
              <a:gdLst>
                <a:gd name="T0" fmla="*/ 2147483647 w 1860"/>
                <a:gd name="T1" fmla="*/ 2147483647 h 1458"/>
                <a:gd name="T2" fmla="*/ 2147483647 w 1860"/>
                <a:gd name="T3" fmla="*/ 2147483647 h 1458"/>
                <a:gd name="T4" fmla="*/ 2147483647 w 1860"/>
                <a:gd name="T5" fmla="*/ 2147483647 h 1458"/>
                <a:gd name="T6" fmla="*/ 2147483647 w 1860"/>
                <a:gd name="T7" fmla="*/ 2147483647 h 1458"/>
                <a:gd name="T8" fmla="*/ 2147483647 w 1860"/>
                <a:gd name="T9" fmla="*/ 2147483647 h 1458"/>
                <a:gd name="T10" fmla="*/ 2147483647 w 1860"/>
                <a:gd name="T11" fmla="*/ 2147483647 h 1458"/>
                <a:gd name="T12" fmla="*/ 2147483647 w 1860"/>
                <a:gd name="T13" fmla="*/ 2147483647 h 1458"/>
                <a:gd name="T14" fmla="*/ 2147483647 w 1860"/>
                <a:gd name="T15" fmla="*/ 2147483647 h 1458"/>
                <a:gd name="T16" fmla="*/ 2147483647 w 1860"/>
                <a:gd name="T17" fmla="*/ 2147483647 h 1458"/>
                <a:gd name="T18" fmla="*/ 2147483647 w 1860"/>
                <a:gd name="T19" fmla="*/ 2147483647 h 1458"/>
                <a:gd name="T20" fmla="*/ 2147483647 w 1860"/>
                <a:gd name="T21" fmla="*/ 2147483647 h 1458"/>
                <a:gd name="T22" fmla="*/ 2147483647 w 1860"/>
                <a:gd name="T23" fmla="*/ 2147483647 h 1458"/>
                <a:gd name="T24" fmla="*/ 2147483647 w 1860"/>
                <a:gd name="T25" fmla="*/ 2147483647 h 1458"/>
                <a:gd name="T26" fmla="*/ 2147483647 w 1860"/>
                <a:gd name="T27" fmla="*/ 2147483647 h 1458"/>
                <a:gd name="T28" fmla="*/ 2147483647 w 1860"/>
                <a:gd name="T29" fmla="*/ 2147483647 h 1458"/>
                <a:gd name="T30" fmla="*/ 2147483647 w 1860"/>
                <a:gd name="T31" fmla="*/ 2147483647 h 1458"/>
                <a:gd name="T32" fmla="*/ 2147483647 w 1860"/>
                <a:gd name="T33" fmla="*/ 2147483647 h 1458"/>
                <a:gd name="T34" fmla="*/ 2147483647 w 1860"/>
                <a:gd name="T35" fmla="*/ 2147483647 h 1458"/>
                <a:gd name="T36" fmla="*/ 2147483647 w 1860"/>
                <a:gd name="T37" fmla="*/ 2147483647 h 1458"/>
                <a:gd name="T38" fmla="*/ 2147483647 w 1860"/>
                <a:gd name="T39" fmla="*/ 2147483647 h 1458"/>
                <a:gd name="T40" fmla="*/ 2147483647 w 1860"/>
                <a:gd name="T41" fmla="*/ 2147483647 h 1458"/>
                <a:gd name="T42" fmla="*/ 2147483647 w 1860"/>
                <a:gd name="T43" fmla="*/ 2147483647 h 1458"/>
                <a:gd name="T44" fmla="*/ 2147483647 w 1860"/>
                <a:gd name="T45" fmla="*/ 2147483647 h 1458"/>
                <a:gd name="T46" fmla="*/ 2147483647 w 1860"/>
                <a:gd name="T47" fmla="*/ 2147483647 h 1458"/>
                <a:gd name="T48" fmla="*/ 2147483647 w 1860"/>
                <a:gd name="T49" fmla="*/ 2147483647 h 1458"/>
                <a:gd name="T50" fmla="*/ 2147483647 w 1860"/>
                <a:gd name="T51" fmla="*/ 2147483647 h 1458"/>
                <a:gd name="T52" fmla="*/ 2147483647 w 1860"/>
                <a:gd name="T53" fmla="*/ 2147483647 h 1458"/>
                <a:gd name="T54" fmla="*/ 2147483647 w 1860"/>
                <a:gd name="T55" fmla="*/ 2147483647 h 1458"/>
                <a:gd name="T56" fmla="*/ 0 w 1860"/>
                <a:gd name="T57" fmla="*/ 2147483647 h 1458"/>
                <a:gd name="T58" fmla="*/ 2147483647 w 1860"/>
                <a:gd name="T59" fmla="*/ 2147483647 h 1458"/>
                <a:gd name="T60" fmla="*/ 2147483647 w 1860"/>
                <a:gd name="T61" fmla="*/ 2147483647 h 1458"/>
                <a:gd name="T62" fmla="*/ 2147483647 w 1860"/>
                <a:gd name="T63" fmla="*/ 2147483647 h 1458"/>
                <a:gd name="T64" fmla="*/ 2147483647 w 1860"/>
                <a:gd name="T65" fmla="*/ 2147483647 h 1458"/>
                <a:gd name="T66" fmla="*/ 2147483647 w 1860"/>
                <a:gd name="T67" fmla="*/ 2147483647 h 1458"/>
                <a:gd name="T68" fmla="*/ 2147483647 w 1860"/>
                <a:gd name="T69" fmla="*/ 2147483647 h 1458"/>
                <a:gd name="T70" fmla="*/ 2147483647 w 1860"/>
                <a:gd name="T71" fmla="*/ 2147483647 h 1458"/>
                <a:gd name="T72" fmla="*/ 2147483647 w 1860"/>
                <a:gd name="T73" fmla="*/ 2147483647 h 1458"/>
                <a:gd name="T74" fmla="*/ 2147483647 w 1860"/>
                <a:gd name="T75" fmla="*/ 2147483647 h 1458"/>
                <a:gd name="T76" fmla="*/ 2147483647 w 1860"/>
                <a:gd name="T77" fmla="*/ 2147483647 h 1458"/>
                <a:gd name="T78" fmla="*/ 2147483647 w 1860"/>
                <a:gd name="T79" fmla="*/ 2147483647 h 1458"/>
                <a:gd name="T80" fmla="*/ 2147483647 w 1860"/>
                <a:gd name="T81" fmla="*/ 2147483647 h 1458"/>
                <a:gd name="T82" fmla="*/ 2147483647 w 1860"/>
                <a:gd name="T83" fmla="*/ 2147483647 h 1458"/>
                <a:gd name="T84" fmla="*/ 2147483647 w 1860"/>
                <a:gd name="T85" fmla="*/ 2147483647 h 1458"/>
                <a:gd name="T86" fmla="*/ 2147483647 w 1860"/>
                <a:gd name="T87" fmla="*/ 2147483647 h 1458"/>
                <a:gd name="T88" fmla="*/ 2147483647 w 1860"/>
                <a:gd name="T89" fmla="*/ 2147483647 h 1458"/>
                <a:gd name="T90" fmla="*/ 2147483647 w 1860"/>
                <a:gd name="T91" fmla="*/ 2147483647 h 1458"/>
                <a:gd name="T92" fmla="*/ 2147483647 w 1860"/>
                <a:gd name="T93" fmla="*/ 2147483647 h 1458"/>
                <a:gd name="T94" fmla="*/ 2147483647 w 1860"/>
                <a:gd name="T95" fmla="*/ 2147483647 h 1458"/>
                <a:gd name="T96" fmla="*/ 2147483647 w 1860"/>
                <a:gd name="T97" fmla="*/ 2147483647 h 1458"/>
                <a:gd name="T98" fmla="*/ 2147483647 w 1860"/>
                <a:gd name="T99" fmla="*/ 2147483647 h 1458"/>
                <a:gd name="T100" fmla="*/ 2147483647 w 1860"/>
                <a:gd name="T101" fmla="*/ 2147483647 h 1458"/>
                <a:gd name="T102" fmla="*/ 2147483647 w 1860"/>
                <a:gd name="T103" fmla="*/ 2147483647 h 1458"/>
                <a:gd name="T104" fmla="*/ 2147483647 w 1860"/>
                <a:gd name="T105" fmla="*/ 2147483647 h 1458"/>
                <a:gd name="T106" fmla="*/ 2147483647 w 1860"/>
                <a:gd name="T107" fmla="*/ 2147483647 h 1458"/>
                <a:gd name="T108" fmla="*/ 2147483647 w 1860"/>
                <a:gd name="T109" fmla="*/ 2147483647 h 1458"/>
                <a:gd name="T110" fmla="*/ 2147483647 w 1860"/>
                <a:gd name="T111" fmla="*/ 2147483647 h 1458"/>
                <a:gd name="T112" fmla="*/ 2147483647 w 1860"/>
                <a:gd name="T113" fmla="*/ 2147483647 h 1458"/>
                <a:gd name="T114" fmla="*/ 2147483647 w 1860"/>
                <a:gd name="T115" fmla="*/ 2147483647 h 1458"/>
                <a:gd name="T116" fmla="*/ 2147483647 w 1860"/>
                <a:gd name="T117" fmla="*/ 2147483647 h 1458"/>
                <a:gd name="T118" fmla="*/ 2147483647 w 1860"/>
                <a:gd name="T119" fmla="*/ 2147483647 h 1458"/>
                <a:gd name="T120" fmla="*/ 2147483647 w 1860"/>
                <a:gd name="T121" fmla="*/ 2147483647 h 145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860"/>
                <a:gd name="T184" fmla="*/ 0 h 1458"/>
                <a:gd name="T185" fmla="*/ 1860 w 1860"/>
                <a:gd name="T186" fmla="*/ 1458 h 145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860" h="1458">
                  <a:moveTo>
                    <a:pt x="1422" y="1440"/>
                  </a:moveTo>
                  <a:lnTo>
                    <a:pt x="1422" y="1380"/>
                  </a:lnTo>
                  <a:lnTo>
                    <a:pt x="1452" y="1332"/>
                  </a:lnTo>
                  <a:lnTo>
                    <a:pt x="1542" y="1338"/>
                  </a:lnTo>
                  <a:lnTo>
                    <a:pt x="1542" y="1320"/>
                  </a:lnTo>
                  <a:lnTo>
                    <a:pt x="1548" y="1320"/>
                  </a:lnTo>
                  <a:lnTo>
                    <a:pt x="1554" y="1314"/>
                  </a:lnTo>
                  <a:lnTo>
                    <a:pt x="1554" y="1302"/>
                  </a:lnTo>
                  <a:lnTo>
                    <a:pt x="1536" y="1302"/>
                  </a:lnTo>
                  <a:lnTo>
                    <a:pt x="1530" y="1278"/>
                  </a:lnTo>
                  <a:lnTo>
                    <a:pt x="1524" y="1278"/>
                  </a:lnTo>
                  <a:lnTo>
                    <a:pt x="1512" y="1272"/>
                  </a:lnTo>
                  <a:lnTo>
                    <a:pt x="1506" y="1272"/>
                  </a:lnTo>
                  <a:lnTo>
                    <a:pt x="1500" y="1266"/>
                  </a:lnTo>
                  <a:lnTo>
                    <a:pt x="1494" y="1254"/>
                  </a:lnTo>
                  <a:lnTo>
                    <a:pt x="1494" y="1248"/>
                  </a:lnTo>
                  <a:lnTo>
                    <a:pt x="1482" y="1242"/>
                  </a:lnTo>
                  <a:lnTo>
                    <a:pt x="1506" y="1242"/>
                  </a:lnTo>
                  <a:lnTo>
                    <a:pt x="1518" y="1236"/>
                  </a:lnTo>
                  <a:lnTo>
                    <a:pt x="1524" y="1236"/>
                  </a:lnTo>
                  <a:lnTo>
                    <a:pt x="1524" y="1212"/>
                  </a:lnTo>
                  <a:lnTo>
                    <a:pt x="1518" y="1200"/>
                  </a:lnTo>
                  <a:lnTo>
                    <a:pt x="1518" y="1188"/>
                  </a:lnTo>
                  <a:lnTo>
                    <a:pt x="1650" y="1194"/>
                  </a:lnTo>
                  <a:lnTo>
                    <a:pt x="1656" y="1182"/>
                  </a:lnTo>
                  <a:lnTo>
                    <a:pt x="1656" y="1176"/>
                  </a:lnTo>
                  <a:lnTo>
                    <a:pt x="1662" y="1176"/>
                  </a:lnTo>
                  <a:lnTo>
                    <a:pt x="1668" y="1182"/>
                  </a:lnTo>
                  <a:lnTo>
                    <a:pt x="1668" y="1188"/>
                  </a:lnTo>
                  <a:lnTo>
                    <a:pt x="1674" y="1188"/>
                  </a:lnTo>
                  <a:lnTo>
                    <a:pt x="1680" y="1182"/>
                  </a:lnTo>
                  <a:lnTo>
                    <a:pt x="1692" y="1176"/>
                  </a:lnTo>
                  <a:lnTo>
                    <a:pt x="1698" y="1164"/>
                  </a:lnTo>
                  <a:lnTo>
                    <a:pt x="1698" y="1152"/>
                  </a:lnTo>
                  <a:lnTo>
                    <a:pt x="1704" y="1146"/>
                  </a:lnTo>
                  <a:lnTo>
                    <a:pt x="1704" y="1140"/>
                  </a:lnTo>
                  <a:lnTo>
                    <a:pt x="1710" y="1152"/>
                  </a:lnTo>
                  <a:lnTo>
                    <a:pt x="1746" y="1116"/>
                  </a:lnTo>
                  <a:lnTo>
                    <a:pt x="1746" y="1122"/>
                  </a:lnTo>
                  <a:lnTo>
                    <a:pt x="1740" y="1128"/>
                  </a:lnTo>
                  <a:lnTo>
                    <a:pt x="1740" y="1146"/>
                  </a:lnTo>
                  <a:lnTo>
                    <a:pt x="1746" y="1152"/>
                  </a:lnTo>
                  <a:lnTo>
                    <a:pt x="1758" y="1152"/>
                  </a:lnTo>
                  <a:lnTo>
                    <a:pt x="1782" y="1086"/>
                  </a:lnTo>
                  <a:lnTo>
                    <a:pt x="1770" y="1074"/>
                  </a:lnTo>
                  <a:lnTo>
                    <a:pt x="1794" y="1068"/>
                  </a:lnTo>
                  <a:lnTo>
                    <a:pt x="1794" y="1056"/>
                  </a:lnTo>
                  <a:lnTo>
                    <a:pt x="1776" y="1050"/>
                  </a:lnTo>
                  <a:lnTo>
                    <a:pt x="1794" y="1032"/>
                  </a:lnTo>
                  <a:lnTo>
                    <a:pt x="1800" y="1008"/>
                  </a:lnTo>
                  <a:lnTo>
                    <a:pt x="1806" y="996"/>
                  </a:lnTo>
                  <a:lnTo>
                    <a:pt x="1818" y="990"/>
                  </a:lnTo>
                  <a:lnTo>
                    <a:pt x="1824" y="978"/>
                  </a:lnTo>
                  <a:lnTo>
                    <a:pt x="1836" y="966"/>
                  </a:lnTo>
                  <a:lnTo>
                    <a:pt x="1842" y="954"/>
                  </a:lnTo>
                  <a:lnTo>
                    <a:pt x="1848" y="948"/>
                  </a:lnTo>
                  <a:lnTo>
                    <a:pt x="1854" y="936"/>
                  </a:lnTo>
                  <a:lnTo>
                    <a:pt x="1854" y="930"/>
                  </a:lnTo>
                  <a:lnTo>
                    <a:pt x="1860" y="918"/>
                  </a:lnTo>
                  <a:lnTo>
                    <a:pt x="1860" y="900"/>
                  </a:lnTo>
                  <a:lnTo>
                    <a:pt x="1854" y="894"/>
                  </a:lnTo>
                  <a:lnTo>
                    <a:pt x="1818" y="894"/>
                  </a:lnTo>
                  <a:lnTo>
                    <a:pt x="1812" y="900"/>
                  </a:lnTo>
                  <a:lnTo>
                    <a:pt x="1800" y="900"/>
                  </a:lnTo>
                  <a:lnTo>
                    <a:pt x="1794" y="894"/>
                  </a:lnTo>
                  <a:lnTo>
                    <a:pt x="1782" y="894"/>
                  </a:lnTo>
                  <a:lnTo>
                    <a:pt x="1770" y="888"/>
                  </a:lnTo>
                  <a:lnTo>
                    <a:pt x="1746" y="888"/>
                  </a:lnTo>
                  <a:lnTo>
                    <a:pt x="1734" y="894"/>
                  </a:lnTo>
                  <a:lnTo>
                    <a:pt x="1716" y="900"/>
                  </a:lnTo>
                  <a:lnTo>
                    <a:pt x="1698" y="900"/>
                  </a:lnTo>
                  <a:lnTo>
                    <a:pt x="1686" y="906"/>
                  </a:lnTo>
                  <a:lnTo>
                    <a:pt x="1668" y="906"/>
                  </a:lnTo>
                  <a:lnTo>
                    <a:pt x="1656" y="912"/>
                  </a:lnTo>
                  <a:lnTo>
                    <a:pt x="1626" y="912"/>
                  </a:lnTo>
                  <a:lnTo>
                    <a:pt x="1614" y="918"/>
                  </a:lnTo>
                  <a:lnTo>
                    <a:pt x="1608" y="924"/>
                  </a:lnTo>
                  <a:lnTo>
                    <a:pt x="1596" y="948"/>
                  </a:lnTo>
                  <a:lnTo>
                    <a:pt x="1590" y="966"/>
                  </a:lnTo>
                  <a:lnTo>
                    <a:pt x="1590" y="1026"/>
                  </a:lnTo>
                  <a:lnTo>
                    <a:pt x="1572" y="1032"/>
                  </a:lnTo>
                  <a:lnTo>
                    <a:pt x="1572" y="1062"/>
                  </a:lnTo>
                  <a:lnTo>
                    <a:pt x="1566" y="1074"/>
                  </a:lnTo>
                  <a:lnTo>
                    <a:pt x="1542" y="1086"/>
                  </a:lnTo>
                  <a:lnTo>
                    <a:pt x="1524" y="1098"/>
                  </a:lnTo>
                  <a:lnTo>
                    <a:pt x="1512" y="1110"/>
                  </a:lnTo>
                  <a:lnTo>
                    <a:pt x="1512" y="1122"/>
                  </a:lnTo>
                  <a:lnTo>
                    <a:pt x="1506" y="1128"/>
                  </a:lnTo>
                  <a:lnTo>
                    <a:pt x="1506" y="1140"/>
                  </a:lnTo>
                  <a:lnTo>
                    <a:pt x="1500" y="1146"/>
                  </a:lnTo>
                  <a:lnTo>
                    <a:pt x="1488" y="1146"/>
                  </a:lnTo>
                  <a:lnTo>
                    <a:pt x="1476" y="1134"/>
                  </a:lnTo>
                  <a:lnTo>
                    <a:pt x="1476" y="1128"/>
                  </a:lnTo>
                  <a:lnTo>
                    <a:pt x="1470" y="1122"/>
                  </a:lnTo>
                  <a:lnTo>
                    <a:pt x="1440" y="1122"/>
                  </a:lnTo>
                  <a:lnTo>
                    <a:pt x="1416" y="1128"/>
                  </a:lnTo>
                  <a:lnTo>
                    <a:pt x="1392" y="1140"/>
                  </a:lnTo>
                  <a:lnTo>
                    <a:pt x="1356" y="1140"/>
                  </a:lnTo>
                  <a:lnTo>
                    <a:pt x="1338" y="1146"/>
                  </a:lnTo>
                  <a:lnTo>
                    <a:pt x="1290" y="1170"/>
                  </a:lnTo>
                  <a:lnTo>
                    <a:pt x="1284" y="1170"/>
                  </a:lnTo>
                  <a:lnTo>
                    <a:pt x="1272" y="1158"/>
                  </a:lnTo>
                  <a:lnTo>
                    <a:pt x="1266" y="1146"/>
                  </a:lnTo>
                  <a:lnTo>
                    <a:pt x="1266" y="1140"/>
                  </a:lnTo>
                  <a:lnTo>
                    <a:pt x="1260" y="1128"/>
                  </a:lnTo>
                  <a:lnTo>
                    <a:pt x="1242" y="1128"/>
                  </a:lnTo>
                  <a:lnTo>
                    <a:pt x="1224" y="1122"/>
                  </a:lnTo>
                  <a:lnTo>
                    <a:pt x="1194" y="1122"/>
                  </a:lnTo>
                  <a:lnTo>
                    <a:pt x="1194" y="1104"/>
                  </a:lnTo>
                  <a:lnTo>
                    <a:pt x="1188" y="1092"/>
                  </a:lnTo>
                  <a:lnTo>
                    <a:pt x="1176" y="1080"/>
                  </a:lnTo>
                  <a:lnTo>
                    <a:pt x="1170" y="1068"/>
                  </a:lnTo>
                  <a:lnTo>
                    <a:pt x="1164" y="1062"/>
                  </a:lnTo>
                  <a:lnTo>
                    <a:pt x="1164" y="1026"/>
                  </a:lnTo>
                  <a:lnTo>
                    <a:pt x="1128" y="966"/>
                  </a:lnTo>
                  <a:lnTo>
                    <a:pt x="1122" y="924"/>
                  </a:lnTo>
                  <a:lnTo>
                    <a:pt x="1110" y="894"/>
                  </a:lnTo>
                  <a:lnTo>
                    <a:pt x="1104" y="804"/>
                  </a:lnTo>
                  <a:lnTo>
                    <a:pt x="1110" y="798"/>
                  </a:lnTo>
                  <a:lnTo>
                    <a:pt x="1122" y="774"/>
                  </a:lnTo>
                  <a:lnTo>
                    <a:pt x="1128" y="768"/>
                  </a:lnTo>
                  <a:lnTo>
                    <a:pt x="1128" y="654"/>
                  </a:lnTo>
                  <a:lnTo>
                    <a:pt x="1152" y="648"/>
                  </a:lnTo>
                  <a:lnTo>
                    <a:pt x="1152" y="612"/>
                  </a:lnTo>
                  <a:lnTo>
                    <a:pt x="1158" y="600"/>
                  </a:lnTo>
                  <a:lnTo>
                    <a:pt x="1158" y="594"/>
                  </a:lnTo>
                  <a:lnTo>
                    <a:pt x="1164" y="588"/>
                  </a:lnTo>
                  <a:lnTo>
                    <a:pt x="1176" y="588"/>
                  </a:lnTo>
                  <a:lnTo>
                    <a:pt x="1182" y="594"/>
                  </a:lnTo>
                  <a:lnTo>
                    <a:pt x="1188" y="594"/>
                  </a:lnTo>
                  <a:lnTo>
                    <a:pt x="1188" y="588"/>
                  </a:lnTo>
                  <a:lnTo>
                    <a:pt x="1194" y="576"/>
                  </a:lnTo>
                  <a:lnTo>
                    <a:pt x="1194" y="564"/>
                  </a:lnTo>
                  <a:lnTo>
                    <a:pt x="1200" y="558"/>
                  </a:lnTo>
                  <a:lnTo>
                    <a:pt x="1206" y="546"/>
                  </a:lnTo>
                  <a:lnTo>
                    <a:pt x="1206" y="540"/>
                  </a:lnTo>
                  <a:lnTo>
                    <a:pt x="1206" y="546"/>
                  </a:lnTo>
                  <a:lnTo>
                    <a:pt x="1182" y="546"/>
                  </a:lnTo>
                  <a:lnTo>
                    <a:pt x="1176" y="534"/>
                  </a:lnTo>
                  <a:lnTo>
                    <a:pt x="1176" y="528"/>
                  </a:lnTo>
                  <a:lnTo>
                    <a:pt x="1134" y="528"/>
                  </a:lnTo>
                  <a:lnTo>
                    <a:pt x="1122" y="516"/>
                  </a:lnTo>
                  <a:lnTo>
                    <a:pt x="1110" y="516"/>
                  </a:lnTo>
                  <a:lnTo>
                    <a:pt x="1092" y="510"/>
                  </a:lnTo>
                  <a:lnTo>
                    <a:pt x="1080" y="498"/>
                  </a:lnTo>
                  <a:lnTo>
                    <a:pt x="1080" y="468"/>
                  </a:lnTo>
                  <a:lnTo>
                    <a:pt x="1068" y="456"/>
                  </a:lnTo>
                  <a:lnTo>
                    <a:pt x="1068" y="420"/>
                  </a:lnTo>
                  <a:lnTo>
                    <a:pt x="1074" y="420"/>
                  </a:lnTo>
                  <a:lnTo>
                    <a:pt x="1080" y="414"/>
                  </a:lnTo>
                  <a:lnTo>
                    <a:pt x="1080" y="408"/>
                  </a:lnTo>
                  <a:lnTo>
                    <a:pt x="1068" y="396"/>
                  </a:lnTo>
                  <a:lnTo>
                    <a:pt x="1056" y="390"/>
                  </a:lnTo>
                  <a:lnTo>
                    <a:pt x="1050" y="384"/>
                  </a:lnTo>
                  <a:lnTo>
                    <a:pt x="1050" y="360"/>
                  </a:lnTo>
                  <a:lnTo>
                    <a:pt x="1038" y="354"/>
                  </a:lnTo>
                  <a:lnTo>
                    <a:pt x="1032" y="342"/>
                  </a:lnTo>
                  <a:lnTo>
                    <a:pt x="1032" y="330"/>
                  </a:lnTo>
                  <a:lnTo>
                    <a:pt x="1038" y="318"/>
                  </a:lnTo>
                  <a:lnTo>
                    <a:pt x="1038" y="294"/>
                  </a:lnTo>
                  <a:lnTo>
                    <a:pt x="1026" y="282"/>
                  </a:lnTo>
                  <a:lnTo>
                    <a:pt x="1020" y="270"/>
                  </a:lnTo>
                  <a:lnTo>
                    <a:pt x="1008" y="258"/>
                  </a:lnTo>
                  <a:lnTo>
                    <a:pt x="1002" y="246"/>
                  </a:lnTo>
                  <a:lnTo>
                    <a:pt x="996" y="240"/>
                  </a:lnTo>
                  <a:lnTo>
                    <a:pt x="990" y="228"/>
                  </a:lnTo>
                  <a:lnTo>
                    <a:pt x="948" y="228"/>
                  </a:lnTo>
                  <a:lnTo>
                    <a:pt x="930" y="222"/>
                  </a:lnTo>
                  <a:lnTo>
                    <a:pt x="930" y="228"/>
                  </a:lnTo>
                  <a:lnTo>
                    <a:pt x="912" y="228"/>
                  </a:lnTo>
                  <a:lnTo>
                    <a:pt x="900" y="240"/>
                  </a:lnTo>
                  <a:lnTo>
                    <a:pt x="888" y="264"/>
                  </a:lnTo>
                  <a:lnTo>
                    <a:pt x="876" y="276"/>
                  </a:lnTo>
                  <a:lnTo>
                    <a:pt x="852" y="288"/>
                  </a:lnTo>
                  <a:lnTo>
                    <a:pt x="840" y="288"/>
                  </a:lnTo>
                  <a:lnTo>
                    <a:pt x="822" y="276"/>
                  </a:lnTo>
                  <a:lnTo>
                    <a:pt x="810" y="270"/>
                  </a:lnTo>
                  <a:lnTo>
                    <a:pt x="780" y="240"/>
                  </a:lnTo>
                  <a:lnTo>
                    <a:pt x="780" y="228"/>
                  </a:lnTo>
                  <a:lnTo>
                    <a:pt x="786" y="216"/>
                  </a:lnTo>
                  <a:lnTo>
                    <a:pt x="786" y="174"/>
                  </a:lnTo>
                  <a:lnTo>
                    <a:pt x="780" y="162"/>
                  </a:lnTo>
                  <a:lnTo>
                    <a:pt x="768" y="150"/>
                  </a:lnTo>
                  <a:lnTo>
                    <a:pt x="756" y="144"/>
                  </a:lnTo>
                  <a:lnTo>
                    <a:pt x="744" y="144"/>
                  </a:lnTo>
                  <a:lnTo>
                    <a:pt x="738" y="114"/>
                  </a:lnTo>
                  <a:lnTo>
                    <a:pt x="708" y="102"/>
                  </a:lnTo>
                  <a:lnTo>
                    <a:pt x="708" y="78"/>
                  </a:lnTo>
                  <a:lnTo>
                    <a:pt x="696" y="66"/>
                  </a:lnTo>
                  <a:lnTo>
                    <a:pt x="582" y="66"/>
                  </a:lnTo>
                  <a:lnTo>
                    <a:pt x="576" y="72"/>
                  </a:lnTo>
                  <a:lnTo>
                    <a:pt x="576" y="90"/>
                  </a:lnTo>
                  <a:lnTo>
                    <a:pt x="570" y="102"/>
                  </a:lnTo>
                  <a:lnTo>
                    <a:pt x="570" y="108"/>
                  </a:lnTo>
                  <a:lnTo>
                    <a:pt x="366" y="108"/>
                  </a:lnTo>
                  <a:lnTo>
                    <a:pt x="156" y="12"/>
                  </a:lnTo>
                  <a:lnTo>
                    <a:pt x="150" y="12"/>
                  </a:lnTo>
                  <a:lnTo>
                    <a:pt x="150" y="6"/>
                  </a:lnTo>
                  <a:lnTo>
                    <a:pt x="156" y="0"/>
                  </a:lnTo>
                  <a:lnTo>
                    <a:pt x="12" y="6"/>
                  </a:lnTo>
                  <a:lnTo>
                    <a:pt x="6" y="0"/>
                  </a:lnTo>
                  <a:lnTo>
                    <a:pt x="0" y="18"/>
                  </a:lnTo>
                  <a:lnTo>
                    <a:pt x="0" y="48"/>
                  </a:lnTo>
                  <a:lnTo>
                    <a:pt x="6" y="60"/>
                  </a:lnTo>
                  <a:lnTo>
                    <a:pt x="12" y="66"/>
                  </a:lnTo>
                  <a:lnTo>
                    <a:pt x="18" y="78"/>
                  </a:lnTo>
                  <a:lnTo>
                    <a:pt x="0" y="90"/>
                  </a:lnTo>
                  <a:lnTo>
                    <a:pt x="12" y="114"/>
                  </a:lnTo>
                  <a:lnTo>
                    <a:pt x="6" y="126"/>
                  </a:lnTo>
                  <a:lnTo>
                    <a:pt x="24" y="144"/>
                  </a:lnTo>
                  <a:lnTo>
                    <a:pt x="6" y="174"/>
                  </a:lnTo>
                  <a:lnTo>
                    <a:pt x="18" y="180"/>
                  </a:lnTo>
                  <a:lnTo>
                    <a:pt x="18" y="210"/>
                  </a:lnTo>
                  <a:lnTo>
                    <a:pt x="24" y="228"/>
                  </a:lnTo>
                  <a:lnTo>
                    <a:pt x="24" y="240"/>
                  </a:lnTo>
                  <a:lnTo>
                    <a:pt x="30" y="252"/>
                  </a:lnTo>
                  <a:lnTo>
                    <a:pt x="42" y="264"/>
                  </a:lnTo>
                  <a:lnTo>
                    <a:pt x="60" y="264"/>
                  </a:lnTo>
                  <a:lnTo>
                    <a:pt x="60" y="270"/>
                  </a:lnTo>
                  <a:lnTo>
                    <a:pt x="66" y="276"/>
                  </a:lnTo>
                  <a:lnTo>
                    <a:pt x="72" y="288"/>
                  </a:lnTo>
                  <a:lnTo>
                    <a:pt x="84" y="300"/>
                  </a:lnTo>
                  <a:lnTo>
                    <a:pt x="90" y="318"/>
                  </a:lnTo>
                  <a:lnTo>
                    <a:pt x="96" y="330"/>
                  </a:lnTo>
                  <a:lnTo>
                    <a:pt x="96" y="342"/>
                  </a:lnTo>
                  <a:lnTo>
                    <a:pt x="78" y="378"/>
                  </a:lnTo>
                  <a:lnTo>
                    <a:pt x="72" y="384"/>
                  </a:lnTo>
                  <a:lnTo>
                    <a:pt x="72" y="390"/>
                  </a:lnTo>
                  <a:lnTo>
                    <a:pt x="84" y="396"/>
                  </a:lnTo>
                  <a:lnTo>
                    <a:pt x="72" y="414"/>
                  </a:lnTo>
                  <a:lnTo>
                    <a:pt x="60" y="396"/>
                  </a:lnTo>
                  <a:lnTo>
                    <a:pt x="12" y="390"/>
                  </a:lnTo>
                  <a:lnTo>
                    <a:pt x="36" y="414"/>
                  </a:lnTo>
                  <a:lnTo>
                    <a:pt x="42" y="438"/>
                  </a:lnTo>
                  <a:lnTo>
                    <a:pt x="66" y="444"/>
                  </a:lnTo>
                  <a:lnTo>
                    <a:pt x="78" y="456"/>
                  </a:lnTo>
                  <a:lnTo>
                    <a:pt x="84" y="468"/>
                  </a:lnTo>
                  <a:lnTo>
                    <a:pt x="90" y="474"/>
                  </a:lnTo>
                  <a:lnTo>
                    <a:pt x="96" y="474"/>
                  </a:lnTo>
                  <a:lnTo>
                    <a:pt x="102" y="468"/>
                  </a:lnTo>
                  <a:lnTo>
                    <a:pt x="108" y="468"/>
                  </a:lnTo>
                  <a:lnTo>
                    <a:pt x="120" y="462"/>
                  </a:lnTo>
                  <a:lnTo>
                    <a:pt x="126" y="456"/>
                  </a:lnTo>
                  <a:lnTo>
                    <a:pt x="126" y="480"/>
                  </a:lnTo>
                  <a:lnTo>
                    <a:pt x="144" y="516"/>
                  </a:lnTo>
                  <a:lnTo>
                    <a:pt x="156" y="528"/>
                  </a:lnTo>
                  <a:lnTo>
                    <a:pt x="168" y="552"/>
                  </a:lnTo>
                  <a:lnTo>
                    <a:pt x="168" y="564"/>
                  </a:lnTo>
                  <a:lnTo>
                    <a:pt x="156" y="588"/>
                  </a:lnTo>
                  <a:lnTo>
                    <a:pt x="150" y="606"/>
                  </a:lnTo>
                  <a:lnTo>
                    <a:pt x="150" y="618"/>
                  </a:lnTo>
                  <a:lnTo>
                    <a:pt x="180" y="648"/>
                  </a:lnTo>
                  <a:lnTo>
                    <a:pt x="192" y="666"/>
                  </a:lnTo>
                  <a:lnTo>
                    <a:pt x="222" y="696"/>
                  </a:lnTo>
                  <a:lnTo>
                    <a:pt x="234" y="714"/>
                  </a:lnTo>
                  <a:lnTo>
                    <a:pt x="264" y="744"/>
                  </a:lnTo>
                  <a:lnTo>
                    <a:pt x="258" y="750"/>
                  </a:lnTo>
                  <a:lnTo>
                    <a:pt x="258" y="762"/>
                  </a:lnTo>
                  <a:lnTo>
                    <a:pt x="252" y="768"/>
                  </a:lnTo>
                  <a:lnTo>
                    <a:pt x="252" y="780"/>
                  </a:lnTo>
                  <a:lnTo>
                    <a:pt x="258" y="786"/>
                  </a:lnTo>
                  <a:lnTo>
                    <a:pt x="276" y="786"/>
                  </a:lnTo>
                  <a:lnTo>
                    <a:pt x="288" y="780"/>
                  </a:lnTo>
                  <a:lnTo>
                    <a:pt x="294" y="768"/>
                  </a:lnTo>
                  <a:lnTo>
                    <a:pt x="306" y="762"/>
                  </a:lnTo>
                  <a:lnTo>
                    <a:pt x="312" y="756"/>
                  </a:lnTo>
                  <a:lnTo>
                    <a:pt x="306" y="738"/>
                  </a:lnTo>
                  <a:lnTo>
                    <a:pt x="306" y="732"/>
                  </a:lnTo>
                  <a:lnTo>
                    <a:pt x="300" y="726"/>
                  </a:lnTo>
                  <a:lnTo>
                    <a:pt x="300" y="708"/>
                  </a:lnTo>
                  <a:lnTo>
                    <a:pt x="288" y="684"/>
                  </a:lnTo>
                  <a:lnTo>
                    <a:pt x="282" y="678"/>
                  </a:lnTo>
                  <a:lnTo>
                    <a:pt x="258" y="678"/>
                  </a:lnTo>
                  <a:lnTo>
                    <a:pt x="240" y="648"/>
                  </a:lnTo>
                  <a:lnTo>
                    <a:pt x="240" y="576"/>
                  </a:lnTo>
                  <a:lnTo>
                    <a:pt x="222" y="546"/>
                  </a:lnTo>
                  <a:lnTo>
                    <a:pt x="228" y="534"/>
                  </a:lnTo>
                  <a:lnTo>
                    <a:pt x="228" y="528"/>
                  </a:lnTo>
                  <a:lnTo>
                    <a:pt x="234" y="516"/>
                  </a:lnTo>
                  <a:lnTo>
                    <a:pt x="234" y="492"/>
                  </a:lnTo>
                  <a:lnTo>
                    <a:pt x="228" y="486"/>
                  </a:lnTo>
                  <a:lnTo>
                    <a:pt x="216" y="480"/>
                  </a:lnTo>
                  <a:lnTo>
                    <a:pt x="210" y="474"/>
                  </a:lnTo>
                  <a:lnTo>
                    <a:pt x="198" y="474"/>
                  </a:lnTo>
                  <a:lnTo>
                    <a:pt x="198" y="432"/>
                  </a:lnTo>
                  <a:lnTo>
                    <a:pt x="168" y="396"/>
                  </a:lnTo>
                  <a:lnTo>
                    <a:pt x="174" y="336"/>
                  </a:lnTo>
                  <a:lnTo>
                    <a:pt x="168" y="330"/>
                  </a:lnTo>
                  <a:lnTo>
                    <a:pt x="162" y="318"/>
                  </a:lnTo>
                  <a:lnTo>
                    <a:pt x="144" y="300"/>
                  </a:lnTo>
                  <a:lnTo>
                    <a:pt x="138" y="288"/>
                  </a:lnTo>
                  <a:lnTo>
                    <a:pt x="138" y="276"/>
                  </a:lnTo>
                  <a:lnTo>
                    <a:pt x="132" y="264"/>
                  </a:lnTo>
                  <a:lnTo>
                    <a:pt x="132" y="246"/>
                  </a:lnTo>
                  <a:lnTo>
                    <a:pt x="126" y="240"/>
                  </a:lnTo>
                  <a:lnTo>
                    <a:pt x="120" y="228"/>
                  </a:lnTo>
                  <a:lnTo>
                    <a:pt x="108" y="216"/>
                  </a:lnTo>
                  <a:lnTo>
                    <a:pt x="102" y="204"/>
                  </a:lnTo>
                  <a:lnTo>
                    <a:pt x="96" y="198"/>
                  </a:lnTo>
                  <a:lnTo>
                    <a:pt x="96" y="192"/>
                  </a:lnTo>
                  <a:lnTo>
                    <a:pt x="102" y="186"/>
                  </a:lnTo>
                  <a:lnTo>
                    <a:pt x="114" y="162"/>
                  </a:lnTo>
                  <a:lnTo>
                    <a:pt x="114" y="114"/>
                  </a:lnTo>
                  <a:lnTo>
                    <a:pt x="120" y="108"/>
                  </a:lnTo>
                  <a:lnTo>
                    <a:pt x="126" y="96"/>
                  </a:lnTo>
                  <a:lnTo>
                    <a:pt x="126" y="60"/>
                  </a:lnTo>
                  <a:lnTo>
                    <a:pt x="132" y="66"/>
                  </a:lnTo>
                  <a:lnTo>
                    <a:pt x="144" y="72"/>
                  </a:lnTo>
                  <a:lnTo>
                    <a:pt x="150" y="84"/>
                  </a:lnTo>
                  <a:lnTo>
                    <a:pt x="162" y="90"/>
                  </a:lnTo>
                  <a:lnTo>
                    <a:pt x="180" y="90"/>
                  </a:lnTo>
                  <a:lnTo>
                    <a:pt x="186" y="84"/>
                  </a:lnTo>
                  <a:lnTo>
                    <a:pt x="198" y="84"/>
                  </a:lnTo>
                  <a:lnTo>
                    <a:pt x="198" y="102"/>
                  </a:lnTo>
                  <a:lnTo>
                    <a:pt x="204" y="108"/>
                  </a:lnTo>
                  <a:lnTo>
                    <a:pt x="216" y="114"/>
                  </a:lnTo>
                  <a:lnTo>
                    <a:pt x="234" y="114"/>
                  </a:lnTo>
                  <a:lnTo>
                    <a:pt x="234" y="120"/>
                  </a:lnTo>
                  <a:lnTo>
                    <a:pt x="228" y="126"/>
                  </a:lnTo>
                  <a:lnTo>
                    <a:pt x="228" y="186"/>
                  </a:lnTo>
                  <a:lnTo>
                    <a:pt x="240" y="258"/>
                  </a:lnTo>
                  <a:lnTo>
                    <a:pt x="240" y="270"/>
                  </a:lnTo>
                  <a:lnTo>
                    <a:pt x="246" y="282"/>
                  </a:lnTo>
                  <a:lnTo>
                    <a:pt x="252" y="306"/>
                  </a:lnTo>
                  <a:lnTo>
                    <a:pt x="264" y="342"/>
                  </a:lnTo>
                  <a:lnTo>
                    <a:pt x="276" y="372"/>
                  </a:lnTo>
                  <a:lnTo>
                    <a:pt x="282" y="384"/>
                  </a:lnTo>
                  <a:lnTo>
                    <a:pt x="324" y="384"/>
                  </a:lnTo>
                  <a:lnTo>
                    <a:pt x="318" y="390"/>
                  </a:lnTo>
                  <a:lnTo>
                    <a:pt x="306" y="414"/>
                  </a:lnTo>
                  <a:lnTo>
                    <a:pt x="318" y="438"/>
                  </a:lnTo>
                  <a:lnTo>
                    <a:pt x="330" y="444"/>
                  </a:lnTo>
                  <a:lnTo>
                    <a:pt x="336" y="450"/>
                  </a:lnTo>
                  <a:lnTo>
                    <a:pt x="348" y="450"/>
                  </a:lnTo>
                  <a:lnTo>
                    <a:pt x="354" y="474"/>
                  </a:lnTo>
                  <a:lnTo>
                    <a:pt x="384" y="474"/>
                  </a:lnTo>
                  <a:lnTo>
                    <a:pt x="390" y="516"/>
                  </a:lnTo>
                  <a:lnTo>
                    <a:pt x="384" y="516"/>
                  </a:lnTo>
                  <a:lnTo>
                    <a:pt x="378" y="522"/>
                  </a:lnTo>
                  <a:lnTo>
                    <a:pt x="366" y="528"/>
                  </a:lnTo>
                  <a:lnTo>
                    <a:pt x="360" y="534"/>
                  </a:lnTo>
                  <a:lnTo>
                    <a:pt x="354" y="546"/>
                  </a:lnTo>
                  <a:lnTo>
                    <a:pt x="354" y="558"/>
                  </a:lnTo>
                  <a:lnTo>
                    <a:pt x="360" y="564"/>
                  </a:lnTo>
                  <a:lnTo>
                    <a:pt x="372" y="570"/>
                  </a:lnTo>
                  <a:lnTo>
                    <a:pt x="384" y="558"/>
                  </a:lnTo>
                  <a:lnTo>
                    <a:pt x="384" y="564"/>
                  </a:lnTo>
                  <a:lnTo>
                    <a:pt x="396" y="576"/>
                  </a:lnTo>
                  <a:lnTo>
                    <a:pt x="396" y="588"/>
                  </a:lnTo>
                  <a:lnTo>
                    <a:pt x="402" y="594"/>
                  </a:lnTo>
                  <a:lnTo>
                    <a:pt x="414" y="594"/>
                  </a:lnTo>
                  <a:lnTo>
                    <a:pt x="426" y="600"/>
                  </a:lnTo>
                  <a:lnTo>
                    <a:pt x="432" y="600"/>
                  </a:lnTo>
                  <a:lnTo>
                    <a:pt x="438" y="606"/>
                  </a:lnTo>
                  <a:lnTo>
                    <a:pt x="438" y="624"/>
                  </a:lnTo>
                  <a:lnTo>
                    <a:pt x="432" y="630"/>
                  </a:lnTo>
                  <a:lnTo>
                    <a:pt x="432" y="636"/>
                  </a:lnTo>
                  <a:lnTo>
                    <a:pt x="426" y="648"/>
                  </a:lnTo>
                  <a:lnTo>
                    <a:pt x="426" y="654"/>
                  </a:lnTo>
                  <a:lnTo>
                    <a:pt x="468" y="654"/>
                  </a:lnTo>
                  <a:lnTo>
                    <a:pt x="468" y="684"/>
                  </a:lnTo>
                  <a:lnTo>
                    <a:pt x="504" y="720"/>
                  </a:lnTo>
                  <a:lnTo>
                    <a:pt x="510" y="732"/>
                  </a:lnTo>
                  <a:lnTo>
                    <a:pt x="528" y="750"/>
                  </a:lnTo>
                  <a:lnTo>
                    <a:pt x="534" y="768"/>
                  </a:lnTo>
                  <a:lnTo>
                    <a:pt x="546" y="780"/>
                  </a:lnTo>
                  <a:lnTo>
                    <a:pt x="552" y="798"/>
                  </a:lnTo>
                  <a:lnTo>
                    <a:pt x="558" y="810"/>
                  </a:lnTo>
                  <a:lnTo>
                    <a:pt x="558" y="870"/>
                  </a:lnTo>
                  <a:lnTo>
                    <a:pt x="564" y="882"/>
                  </a:lnTo>
                  <a:lnTo>
                    <a:pt x="576" y="894"/>
                  </a:lnTo>
                  <a:lnTo>
                    <a:pt x="576" y="906"/>
                  </a:lnTo>
                  <a:lnTo>
                    <a:pt x="570" y="918"/>
                  </a:lnTo>
                  <a:lnTo>
                    <a:pt x="552" y="936"/>
                  </a:lnTo>
                  <a:lnTo>
                    <a:pt x="546" y="948"/>
                  </a:lnTo>
                  <a:lnTo>
                    <a:pt x="546" y="954"/>
                  </a:lnTo>
                  <a:lnTo>
                    <a:pt x="552" y="960"/>
                  </a:lnTo>
                  <a:lnTo>
                    <a:pt x="564" y="966"/>
                  </a:lnTo>
                  <a:lnTo>
                    <a:pt x="540" y="966"/>
                  </a:lnTo>
                  <a:lnTo>
                    <a:pt x="528" y="972"/>
                  </a:lnTo>
                  <a:lnTo>
                    <a:pt x="528" y="1038"/>
                  </a:lnTo>
                  <a:lnTo>
                    <a:pt x="534" y="1056"/>
                  </a:lnTo>
                  <a:lnTo>
                    <a:pt x="540" y="1062"/>
                  </a:lnTo>
                  <a:lnTo>
                    <a:pt x="546" y="1074"/>
                  </a:lnTo>
                  <a:lnTo>
                    <a:pt x="558" y="1074"/>
                  </a:lnTo>
                  <a:lnTo>
                    <a:pt x="576" y="1080"/>
                  </a:lnTo>
                  <a:lnTo>
                    <a:pt x="600" y="1080"/>
                  </a:lnTo>
                  <a:lnTo>
                    <a:pt x="612" y="1086"/>
                  </a:lnTo>
                  <a:lnTo>
                    <a:pt x="636" y="1110"/>
                  </a:lnTo>
                  <a:lnTo>
                    <a:pt x="642" y="1122"/>
                  </a:lnTo>
                  <a:lnTo>
                    <a:pt x="648" y="1140"/>
                  </a:lnTo>
                  <a:lnTo>
                    <a:pt x="654" y="1152"/>
                  </a:lnTo>
                  <a:lnTo>
                    <a:pt x="666" y="1164"/>
                  </a:lnTo>
                  <a:lnTo>
                    <a:pt x="678" y="1170"/>
                  </a:lnTo>
                  <a:lnTo>
                    <a:pt x="732" y="1170"/>
                  </a:lnTo>
                  <a:lnTo>
                    <a:pt x="750" y="1176"/>
                  </a:lnTo>
                  <a:lnTo>
                    <a:pt x="762" y="1182"/>
                  </a:lnTo>
                  <a:lnTo>
                    <a:pt x="768" y="1188"/>
                  </a:lnTo>
                  <a:lnTo>
                    <a:pt x="774" y="1200"/>
                  </a:lnTo>
                  <a:lnTo>
                    <a:pt x="786" y="1218"/>
                  </a:lnTo>
                  <a:lnTo>
                    <a:pt x="810" y="1242"/>
                  </a:lnTo>
                  <a:lnTo>
                    <a:pt x="834" y="1254"/>
                  </a:lnTo>
                  <a:lnTo>
                    <a:pt x="870" y="1266"/>
                  </a:lnTo>
                  <a:lnTo>
                    <a:pt x="912" y="1272"/>
                  </a:lnTo>
                  <a:lnTo>
                    <a:pt x="942" y="1278"/>
                  </a:lnTo>
                  <a:lnTo>
                    <a:pt x="960" y="1290"/>
                  </a:lnTo>
                  <a:lnTo>
                    <a:pt x="966" y="1302"/>
                  </a:lnTo>
                  <a:lnTo>
                    <a:pt x="978" y="1314"/>
                  </a:lnTo>
                  <a:lnTo>
                    <a:pt x="990" y="1320"/>
                  </a:lnTo>
                  <a:lnTo>
                    <a:pt x="996" y="1320"/>
                  </a:lnTo>
                  <a:lnTo>
                    <a:pt x="1002" y="1326"/>
                  </a:lnTo>
                  <a:lnTo>
                    <a:pt x="1008" y="1338"/>
                  </a:lnTo>
                  <a:lnTo>
                    <a:pt x="1014" y="1344"/>
                  </a:lnTo>
                  <a:lnTo>
                    <a:pt x="1080" y="1344"/>
                  </a:lnTo>
                  <a:lnTo>
                    <a:pt x="1092" y="1356"/>
                  </a:lnTo>
                  <a:lnTo>
                    <a:pt x="1098" y="1368"/>
                  </a:lnTo>
                  <a:lnTo>
                    <a:pt x="1104" y="1374"/>
                  </a:lnTo>
                  <a:lnTo>
                    <a:pt x="1116" y="1374"/>
                  </a:lnTo>
                  <a:lnTo>
                    <a:pt x="1140" y="1362"/>
                  </a:lnTo>
                  <a:lnTo>
                    <a:pt x="1170" y="1350"/>
                  </a:lnTo>
                  <a:lnTo>
                    <a:pt x="1206" y="1332"/>
                  </a:lnTo>
                  <a:lnTo>
                    <a:pt x="1260" y="1314"/>
                  </a:lnTo>
                  <a:lnTo>
                    <a:pt x="1278" y="1326"/>
                  </a:lnTo>
                  <a:lnTo>
                    <a:pt x="1308" y="1350"/>
                  </a:lnTo>
                  <a:lnTo>
                    <a:pt x="1344" y="1374"/>
                  </a:lnTo>
                  <a:lnTo>
                    <a:pt x="1386" y="1416"/>
                  </a:lnTo>
                  <a:lnTo>
                    <a:pt x="1386" y="1428"/>
                  </a:lnTo>
                  <a:lnTo>
                    <a:pt x="1392" y="1446"/>
                  </a:lnTo>
                  <a:lnTo>
                    <a:pt x="1398" y="1458"/>
                  </a:lnTo>
                  <a:lnTo>
                    <a:pt x="1416" y="1458"/>
                  </a:lnTo>
                  <a:lnTo>
                    <a:pt x="1422" y="1452"/>
                  </a:lnTo>
                  <a:lnTo>
                    <a:pt x="1422" y="1440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77" name="Jamaica" descr="© INSCALE GmbH, 05.05.2010&#10;http://www.presentationload.com/">
              <a:extLst>
                <a:ext uri="{FF2B5EF4-FFF2-40B4-BE49-F238E27FC236}">
                  <a16:creationId xmlns:a16="http://schemas.microsoft.com/office/drawing/2014/main" id="{BD47294F-07BE-4CB1-847B-8B8295261340}"/>
                </a:ext>
              </a:extLst>
            </p:cNvPr>
            <p:cNvSpPr>
              <a:spLocks/>
            </p:cNvSpPr>
            <p:nvPr/>
          </p:nvSpPr>
          <p:spPr bwMode="gray">
            <a:xfrm>
              <a:off x="3111600" y="3854396"/>
              <a:ext cx="69874" cy="23812"/>
            </a:xfrm>
            <a:custGeom>
              <a:avLst/>
              <a:gdLst>
                <a:gd name="T0" fmla="*/ 2147483647 w 156"/>
                <a:gd name="T1" fmla="*/ 2147483647 h 54"/>
                <a:gd name="T2" fmla="*/ 2147483647 w 156"/>
                <a:gd name="T3" fmla="*/ 2147483647 h 54"/>
                <a:gd name="T4" fmla="*/ 2147483647 w 156"/>
                <a:gd name="T5" fmla="*/ 2147483647 h 54"/>
                <a:gd name="T6" fmla="*/ 2147483647 w 156"/>
                <a:gd name="T7" fmla="*/ 2147483647 h 54"/>
                <a:gd name="T8" fmla="*/ 2147483647 w 156"/>
                <a:gd name="T9" fmla="*/ 2147483647 h 54"/>
                <a:gd name="T10" fmla="*/ 2147483647 w 156"/>
                <a:gd name="T11" fmla="*/ 2147483647 h 54"/>
                <a:gd name="T12" fmla="*/ 2147483647 w 156"/>
                <a:gd name="T13" fmla="*/ 2147483647 h 54"/>
                <a:gd name="T14" fmla="*/ 2147483647 w 156"/>
                <a:gd name="T15" fmla="*/ 2147483647 h 54"/>
                <a:gd name="T16" fmla="*/ 2147483647 w 156"/>
                <a:gd name="T17" fmla="*/ 0 h 54"/>
                <a:gd name="T18" fmla="*/ 2147483647 w 156"/>
                <a:gd name="T19" fmla="*/ 0 h 54"/>
                <a:gd name="T20" fmla="*/ 2147483647 w 156"/>
                <a:gd name="T21" fmla="*/ 2147483647 h 54"/>
                <a:gd name="T22" fmla="*/ 0 w 156"/>
                <a:gd name="T23" fmla="*/ 2147483647 h 54"/>
                <a:gd name="T24" fmla="*/ 2147483647 w 156"/>
                <a:gd name="T25" fmla="*/ 2147483647 h 54"/>
                <a:gd name="T26" fmla="*/ 2147483647 w 156"/>
                <a:gd name="T27" fmla="*/ 2147483647 h 54"/>
                <a:gd name="T28" fmla="*/ 2147483647 w 156"/>
                <a:gd name="T29" fmla="*/ 2147483647 h 54"/>
                <a:gd name="T30" fmla="*/ 2147483647 w 156"/>
                <a:gd name="T31" fmla="*/ 2147483647 h 54"/>
                <a:gd name="T32" fmla="*/ 2147483647 w 156"/>
                <a:gd name="T33" fmla="*/ 2147483647 h 54"/>
                <a:gd name="T34" fmla="*/ 2147483647 w 156"/>
                <a:gd name="T35" fmla="*/ 2147483647 h 54"/>
                <a:gd name="T36" fmla="*/ 2147483647 w 156"/>
                <a:gd name="T37" fmla="*/ 2147483647 h 5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156"/>
                <a:gd name="T58" fmla="*/ 0 h 54"/>
                <a:gd name="T59" fmla="*/ 156 w 156"/>
                <a:gd name="T60" fmla="*/ 54 h 54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156" h="54">
                  <a:moveTo>
                    <a:pt x="108" y="54"/>
                  </a:moveTo>
                  <a:lnTo>
                    <a:pt x="114" y="36"/>
                  </a:lnTo>
                  <a:lnTo>
                    <a:pt x="156" y="48"/>
                  </a:lnTo>
                  <a:lnTo>
                    <a:pt x="156" y="42"/>
                  </a:lnTo>
                  <a:lnTo>
                    <a:pt x="150" y="36"/>
                  </a:lnTo>
                  <a:lnTo>
                    <a:pt x="144" y="24"/>
                  </a:lnTo>
                  <a:lnTo>
                    <a:pt x="126" y="6"/>
                  </a:lnTo>
                  <a:lnTo>
                    <a:pt x="84" y="6"/>
                  </a:lnTo>
                  <a:lnTo>
                    <a:pt x="66" y="0"/>
                  </a:lnTo>
                  <a:lnTo>
                    <a:pt x="24" y="0"/>
                  </a:lnTo>
                  <a:lnTo>
                    <a:pt x="12" y="6"/>
                  </a:lnTo>
                  <a:lnTo>
                    <a:pt x="0" y="6"/>
                  </a:lnTo>
                  <a:lnTo>
                    <a:pt x="6" y="18"/>
                  </a:lnTo>
                  <a:lnTo>
                    <a:pt x="18" y="24"/>
                  </a:lnTo>
                  <a:lnTo>
                    <a:pt x="24" y="36"/>
                  </a:lnTo>
                  <a:lnTo>
                    <a:pt x="36" y="42"/>
                  </a:lnTo>
                  <a:lnTo>
                    <a:pt x="60" y="42"/>
                  </a:lnTo>
                  <a:lnTo>
                    <a:pt x="78" y="48"/>
                  </a:lnTo>
                  <a:lnTo>
                    <a:pt x="108" y="54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78" name="Honduras" descr="© INSCALE GmbH, 05.05.2010&#10;http://www.presentationload.com/">
              <a:extLst>
                <a:ext uri="{FF2B5EF4-FFF2-40B4-BE49-F238E27FC236}">
                  <a16:creationId xmlns:a16="http://schemas.microsoft.com/office/drawing/2014/main" id="{4CE24127-BABA-4CFA-ACCF-917AB3AC8389}"/>
                </a:ext>
              </a:extLst>
            </p:cNvPr>
            <p:cNvSpPr>
              <a:spLocks/>
            </p:cNvSpPr>
            <p:nvPr/>
          </p:nvSpPr>
          <p:spPr bwMode="gray">
            <a:xfrm>
              <a:off x="2759054" y="3941705"/>
              <a:ext cx="196918" cy="109533"/>
            </a:xfrm>
            <a:custGeom>
              <a:avLst/>
              <a:gdLst>
                <a:gd name="T0" fmla="*/ 2147483647 w 444"/>
                <a:gd name="T1" fmla="*/ 2147483647 h 246"/>
                <a:gd name="T2" fmla="*/ 2147483647 w 444"/>
                <a:gd name="T3" fmla="*/ 2147483647 h 246"/>
                <a:gd name="T4" fmla="*/ 2147483647 w 444"/>
                <a:gd name="T5" fmla="*/ 2147483647 h 246"/>
                <a:gd name="T6" fmla="*/ 2147483647 w 444"/>
                <a:gd name="T7" fmla="*/ 2147483647 h 246"/>
                <a:gd name="T8" fmla="*/ 2147483647 w 444"/>
                <a:gd name="T9" fmla="*/ 2147483647 h 246"/>
                <a:gd name="T10" fmla="*/ 2147483647 w 444"/>
                <a:gd name="T11" fmla="*/ 2147483647 h 246"/>
                <a:gd name="T12" fmla="*/ 2147483647 w 444"/>
                <a:gd name="T13" fmla="*/ 2147483647 h 246"/>
                <a:gd name="T14" fmla="*/ 2147483647 w 444"/>
                <a:gd name="T15" fmla="*/ 2147483647 h 246"/>
                <a:gd name="T16" fmla="*/ 2147483647 w 444"/>
                <a:gd name="T17" fmla="*/ 2147483647 h 246"/>
                <a:gd name="T18" fmla="*/ 2147483647 w 444"/>
                <a:gd name="T19" fmla="*/ 2147483647 h 246"/>
                <a:gd name="T20" fmla="*/ 2147483647 w 444"/>
                <a:gd name="T21" fmla="*/ 2147483647 h 246"/>
                <a:gd name="T22" fmla="*/ 2147483647 w 444"/>
                <a:gd name="T23" fmla="*/ 2147483647 h 246"/>
                <a:gd name="T24" fmla="*/ 2147483647 w 444"/>
                <a:gd name="T25" fmla="*/ 2147483647 h 246"/>
                <a:gd name="T26" fmla="*/ 2147483647 w 444"/>
                <a:gd name="T27" fmla="*/ 2147483647 h 246"/>
                <a:gd name="T28" fmla="*/ 2147483647 w 444"/>
                <a:gd name="T29" fmla="*/ 2147483647 h 246"/>
                <a:gd name="T30" fmla="*/ 2147483647 w 444"/>
                <a:gd name="T31" fmla="*/ 2147483647 h 246"/>
                <a:gd name="T32" fmla="*/ 2147483647 w 444"/>
                <a:gd name="T33" fmla="*/ 2147483647 h 246"/>
                <a:gd name="T34" fmla="*/ 2147483647 w 444"/>
                <a:gd name="T35" fmla="*/ 2147483647 h 246"/>
                <a:gd name="T36" fmla="*/ 2147483647 w 444"/>
                <a:gd name="T37" fmla="*/ 2147483647 h 246"/>
                <a:gd name="T38" fmla="*/ 2147483647 w 444"/>
                <a:gd name="T39" fmla="*/ 0 h 246"/>
                <a:gd name="T40" fmla="*/ 2147483647 w 444"/>
                <a:gd name="T41" fmla="*/ 2147483647 h 246"/>
                <a:gd name="T42" fmla="*/ 2147483647 w 444"/>
                <a:gd name="T43" fmla="*/ 2147483647 h 246"/>
                <a:gd name="T44" fmla="*/ 2147483647 w 444"/>
                <a:gd name="T45" fmla="*/ 0 h 246"/>
                <a:gd name="T46" fmla="*/ 2147483647 w 444"/>
                <a:gd name="T47" fmla="*/ 2147483647 h 246"/>
                <a:gd name="T48" fmla="*/ 2147483647 w 444"/>
                <a:gd name="T49" fmla="*/ 2147483647 h 246"/>
                <a:gd name="T50" fmla="*/ 2147483647 w 444"/>
                <a:gd name="T51" fmla="*/ 2147483647 h 246"/>
                <a:gd name="T52" fmla="*/ 2147483647 w 444"/>
                <a:gd name="T53" fmla="*/ 2147483647 h 246"/>
                <a:gd name="T54" fmla="*/ 2147483647 w 444"/>
                <a:gd name="T55" fmla="*/ 2147483647 h 246"/>
                <a:gd name="T56" fmla="*/ 2147483647 w 444"/>
                <a:gd name="T57" fmla="*/ 2147483647 h 246"/>
                <a:gd name="T58" fmla="*/ 2147483647 w 444"/>
                <a:gd name="T59" fmla="*/ 2147483647 h 246"/>
                <a:gd name="T60" fmla="*/ 2147483647 w 444"/>
                <a:gd name="T61" fmla="*/ 0 h 246"/>
                <a:gd name="T62" fmla="*/ 2147483647 w 444"/>
                <a:gd name="T63" fmla="*/ 2147483647 h 246"/>
                <a:gd name="T64" fmla="*/ 2147483647 w 444"/>
                <a:gd name="T65" fmla="*/ 2147483647 h 246"/>
                <a:gd name="T66" fmla="*/ 2147483647 w 444"/>
                <a:gd name="T67" fmla="*/ 2147483647 h 246"/>
                <a:gd name="T68" fmla="*/ 2147483647 w 444"/>
                <a:gd name="T69" fmla="*/ 2147483647 h 246"/>
                <a:gd name="T70" fmla="*/ 2147483647 w 444"/>
                <a:gd name="T71" fmla="*/ 2147483647 h 246"/>
                <a:gd name="T72" fmla="*/ 0 w 444"/>
                <a:gd name="T73" fmla="*/ 2147483647 h 246"/>
                <a:gd name="T74" fmla="*/ 2147483647 w 444"/>
                <a:gd name="T75" fmla="*/ 2147483647 h 246"/>
                <a:gd name="T76" fmla="*/ 2147483647 w 444"/>
                <a:gd name="T77" fmla="*/ 2147483647 h 246"/>
                <a:gd name="T78" fmla="*/ 2147483647 w 444"/>
                <a:gd name="T79" fmla="*/ 2147483647 h 246"/>
                <a:gd name="T80" fmla="*/ 2147483647 w 444"/>
                <a:gd name="T81" fmla="*/ 2147483647 h 246"/>
                <a:gd name="T82" fmla="*/ 2147483647 w 444"/>
                <a:gd name="T83" fmla="*/ 2147483647 h 246"/>
                <a:gd name="T84" fmla="*/ 2147483647 w 444"/>
                <a:gd name="T85" fmla="*/ 2147483647 h 246"/>
                <a:gd name="T86" fmla="*/ 2147483647 w 444"/>
                <a:gd name="T87" fmla="*/ 2147483647 h 24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444"/>
                <a:gd name="T133" fmla="*/ 0 h 246"/>
                <a:gd name="T134" fmla="*/ 444 w 444"/>
                <a:gd name="T135" fmla="*/ 246 h 24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444" h="246">
                  <a:moveTo>
                    <a:pt x="156" y="240"/>
                  </a:moveTo>
                  <a:lnTo>
                    <a:pt x="156" y="222"/>
                  </a:lnTo>
                  <a:lnTo>
                    <a:pt x="174" y="222"/>
                  </a:lnTo>
                  <a:lnTo>
                    <a:pt x="168" y="216"/>
                  </a:lnTo>
                  <a:lnTo>
                    <a:pt x="168" y="204"/>
                  </a:lnTo>
                  <a:lnTo>
                    <a:pt x="162" y="198"/>
                  </a:lnTo>
                  <a:lnTo>
                    <a:pt x="162" y="186"/>
                  </a:lnTo>
                  <a:lnTo>
                    <a:pt x="168" y="180"/>
                  </a:lnTo>
                  <a:lnTo>
                    <a:pt x="204" y="180"/>
                  </a:lnTo>
                  <a:lnTo>
                    <a:pt x="210" y="168"/>
                  </a:lnTo>
                  <a:lnTo>
                    <a:pt x="216" y="162"/>
                  </a:lnTo>
                  <a:lnTo>
                    <a:pt x="228" y="162"/>
                  </a:lnTo>
                  <a:lnTo>
                    <a:pt x="228" y="168"/>
                  </a:lnTo>
                  <a:lnTo>
                    <a:pt x="234" y="174"/>
                  </a:lnTo>
                  <a:lnTo>
                    <a:pt x="252" y="174"/>
                  </a:lnTo>
                  <a:lnTo>
                    <a:pt x="276" y="150"/>
                  </a:lnTo>
                  <a:lnTo>
                    <a:pt x="288" y="126"/>
                  </a:lnTo>
                  <a:lnTo>
                    <a:pt x="306" y="126"/>
                  </a:lnTo>
                  <a:lnTo>
                    <a:pt x="306" y="108"/>
                  </a:lnTo>
                  <a:lnTo>
                    <a:pt x="318" y="96"/>
                  </a:lnTo>
                  <a:lnTo>
                    <a:pt x="330" y="96"/>
                  </a:lnTo>
                  <a:lnTo>
                    <a:pt x="348" y="114"/>
                  </a:lnTo>
                  <a:lnTo>
                    <a:pt x="360" y="114"/>
                  </a:lnTo>
                  <a:lnTo>
                    <a:pt x="372" y="102"/>
                  </a:lnTo>
                  <a:lnTo>
                    <a:pt x="372" y="96"/>
                  </a:lnTo>
                  <a:lnTo>
                    <a:pt x="420" y="96"/>
                  </a:lnTo>
                  <a:lnTo>
                    <a:pt x="426" y="90"/>
                  </a:lnTo>
                  <a:lnTo>
                    <a:pt x="432" y="90"/>
                  </a:lnTo>
                  <a:lnTo>
                    <a:pt x="444" y="84"/>
                  </a:lnTo>
                  <a:lnTo>
                    <a:pt x="444" y="78"/>
                  </a:lnTo>
                  <a:lnTo>
                    <a:pt x="426" y="60"/>
                  </a:lnTo>
                  <a:lnTo>
                    <a:pt x="402" y="48"/>
                  </a:lnTo>
                  <a:lnTo>
                    <a:pt x="396" y="48"/>
                  </a:lnTo>
                  <a:lnTo>
                    <a:pt x="390" y="42"/>
                  </a:lnTo>
                  <a:lnTo>
                    <a:pt x="384" y="30"/>
                  </a:lnTo>
                  <a:lnTo>
                    <a:pt x="372" y="24"/>
                  </a:lnTo>
                  <a:lnTo>
                    <a:pt x="366" y="18"/>
                  </a:lnTo>
                  <a:lnTo>
                    <a:pt x="348" y="18"/>
                  </a:lnTo>
                  <a:lnTo>
                    <a:pt x="342" y="6"/>
                  </a:lnTo>
                  <a:lnTo>
                    <a:pt x="336" y="0"/>
                  </a:lnTo>
                  <a:lnTo>
                    <a:pt x="312" y="0"/>
                  </a:lnTo>
                  <a:lnTo>
                    <a:pt x="300" y="6"/>
                  </a:lnTo>
                  <a:lnTo>
                    <a:pt x="294" y="12"/>
                  </a:lnTo>
                  <a:lnTo>
                    <a:pt x="282" y="12"/>
                  </a:lnTo>
                  <a:lnTo>
                    <a:pt x="270" y="0"/>
                  </a:lnTo>
                  <a:lnTo>
                    <a:pt x="252" y="0"/>
                  </a:lnTo>
                  <a:lnTo>
                    <a:pt x="240" y="6"/>
                  </a:lnTo>
                  <a:lnTo>
                    <a:pt x="234" y="18"/>
                  </a:lnTo>
                  <a:lnTo>
                    <a:pt x="222" y="24"/>
                  </a:lnTo>
                  <a:lnTo>
                    <a:pt x="186" y="24"/>
                  </a:lnTo>
                  <a:lnTo>
                    <a:pt x="174" y="18"/>
                  </a:lnTo>
                  <a:lnTo>
                    <a:pt x="168" y="12"/>
                  </a:lnTo>
                  <a:lnTo>
                    <a:pt x="156" y="12"/>
                  </a:lnTo>
                  <a:lnTo>
                    <a:pt x="150" y="18"/>
                  </a:lnTo>
                  <a:lnTo>
                    <a:pt x="144" y="18"/>
                  </a:lnTo>
                  <a:lnTo>
                    <a:pt x="138" y="24"/>
                  </a:lnTo>
                  <a:lnTo>
                    <a:pt x="132" y="24"/>
                  </a:lnTo>
                  <a:lnTo>
                    <a:pt x="132" y="18"/>
                  </a:lnTo>
                  <a:lnTo>
                    <a:pt x="126" y="12"/>
                  </a:lnTo>
                  <a:lnTo>
                    <a:pt x="126" y="6"/>
                  </a:lnTo>
                  <a:lnTo>
                    <a:pt x="120" y="0"/>
                  </a:lnTo>
                  <a:lnTo>
                    <a:pt x="114" y="0"/>
                  </a:lnTo>
                  <a:lnTo>
                    <a:pt x="96" y="18"/>
                  </a:lnTo>
                  <a:lnTo>
                    <a:pt x="90" y="18"/>
                  </a:lnTo>
                  <a:lnTo>
                    <a:pt x="84" y="30"/>
                  </a:lnTo>
                  <a:lnTo>
                    <a:pt x="72" y="36"/>
                  </a:lnTo>
                  <a:lnTo>
                    <a:pt x="60" y="48"/>
                  </a:lnTo>
                  <a:lnTo>
                    <a:pt x="48" y="54"/>
                  </a:lnTo>
                  <a:lnTo>
                    <a:pt x="36" y="66"/>
                  </a:lnTo>
                  <a:lnTo>
                    <a:pt x="24" y="72"/>
                  </a:lnTo>
                  <a:lnTo>
                    <a:pt x="18" y="84"/>
                  </a:lnTo>
                  <a:lnTo>
                    <a:pt x="18" y="102"/>
                  </a:lnTo>
                  <a:lnTo>
                    <a:pt x="12" y="114"/>
                  </a:lnTo>
                  <a:lnTo>
                    <a:pt x="0" y="126"/>
                  </a:lnTo>
                  <a:lnTo>
                    <a:pt x="6" y="138"/>
                  </a:lnTo>
                  <a:lnTo>
                    <a:pt x="18" y="150"/>
                  </a:lnTo>
                  <a:lnTo>
                    <a:pt x="42" y="150"/>
                  </a:lnTo>
                  <a:lnTo>
                    <a:pt x="42" y="168"/>
                  </a:lnTo>
                  <a:lnTo>
                    <a:pt x="48" y="174"/>
                  </a:lnTo>
                  <a:lnTo>
                    <a:pt x="60" y="174"/>
                  </a:lnTo>
                  <a:lnTo>
                    <a:pt x="66" y="168"/>
                  </a:lnTo>
                  <a:lnTo>
                    <a:pt x="102" y="168"/>
                  </a:lnTo>
                  <a:lnTo>
                    <a:pt x="102" y="210"/>
                  </a:lnTo>
                  <a:lnTo>
                    <a:pt x="126" y="222"/>
                  </a:lnTo>
                  <a:lnTo>
                    <a:pt x="132" y="228"/>
                  </a:lnTo>
                  <a:lnTo>
                    <a:pt x="132" y="246"/>
                  </a:lnTo>
                  <a:lnTo>
                    <a:pt x="144" y="246"/>
                  </a:lnTo>
                  <a:lnTo>
                    <a:pt x="156" y="240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79" name="Haiti" descr="© INSCALE GmbH, 05.05.2010&#10;http://www.presentationload.com/">
              <a:extLst>
                <a:ext uri="{FF2B5EF4-FFF2-40B4-BE49-F238E27FC236}">
                  <a16:creationId xmlns:a16="http://schemas.microsoft.com/office/drawing/2014/main" id="{EA39E2CE-67CE-49EE-BE7F-E236771CC61C}"/>
                </a:ext>
              </a:extLst>
            </p:cNvPr>
            <p:cNvSpPr>
              <a:spLocks/>
            </p:cNvSpPr>
            <p:nvPr/>
          </p:nvSpPr>
          <p:spPr bwMode="gray">
            <a:xfrm>
              <a:off x="3243409" y="3802011"/>
              <a:ext cx="87342" cy="69847"/>
            </a:xfrm>
            <a:custGeom>
              <a:avLst/>
              <a:gdLst>
                <a:gd name="T0" fmla="*/ 2147483647 w 198"/>
                <a:gd name="T1" fmla="*/ 2147483647 h 156"/>
                <a:gd name="T2" fmla="*/ 2147483647 w 198"/>
                <a:gd name="T3" fmla="*/ 2147483647 h 156"/>
                <a:gd name="T4" fmla="*/ 2147483647 w 198"/>
                <a:gd name="T5" fmla="*/ 2147483647 h 156"/>
                <a:gd name="T6" fmla="*/ 2147483647 w 198"/>
                <a:gd name="T7" fmla="*/ 2147483647 h 156"/>
                <a:gd name="T8" fmla="*/ 2147483647 w 198"/>
                <a:gd name="T9" fmla="*/ 2147483647 h 156"/>
                <a:gd name="T10" fmla="*/ 2147483647 w 198"/>
                <a:gd name="T11" fmla="*/ 2147483647 h 156"/>
                <a:gd name="T12" fmla="*/ 2147483647 w 198"/>
                <a:gd name="T13" fmla="*/ 2147483647 h 156"/>
                <a:gd name="T14" fmla="*/ 2147483647 w 198"/>
                <a:gd name="T15" fmla="*/ 2147483647 h 156"/>
                <a:gd name="T16" fmla="*/ 2147483647 w 198"/>
                <a:gd name="T17" fmla="*/ 2147483647 h 156"/>
                <a:gd name="T18" fmla="*/ 2147483647 w 198"/>
                <a:gd name="T19" fmla="*/ 2147483647 h 156"/>
                <a:gd name="T20" fmla="*/ 2147483647 w 198"/>
                <a:gd name="T21" fmla="*/ 2147483647 h 156"/>
                <a:gd name="T22" fmla="*/ 2147483647 w 198"/>
                <a:gd name="T23" fmla="*/ 2147483647 h 156"/>
                <a:gd name="T24" fmla="*/ 2147483647 w 198"/>
                <a:gd name="T25" fmla="*/ 2147483647 h 156"/>
                <a:gd name="T26" fmla="*/ 2147483647 w 198"/>
                <a:gd name="T27" fmla="*/ 2147483647 h 156"/>
                <a:gd name="T28" fmla="*/ 2147483647 w 198"/>
                <a:gd name="T29" fmla="*/ 2147483647 h 156"/>
                <a:gd name="T30" fmla="*/ 2147483647 w 198"/>
                <a:gd name="T31" fmla="*/ 2147483647 h 156"/>
                <a:gd name="T32" fmla="*/ 2147483647 w 198"/>
                <a:gd name="T33" fmla="*/ 2147483647 h 156"/>
                <a:gd name="T34" fmla="*/ 2147483647 w 198"/>
                <a:gd name="T35" fmla="*/ 0 h 156"/>
                <a:gd name="T36" fmla="*/ 2147483647 w 198"/>
                <a:gd name="T37" fmla="*/ 0 h 156"/>
                <a:gd name="T38" fmla="*/ 2147483647 w 198"/>
                <a:gd name="T39" fmla="*/ 2147483647 h 156"/>
                <a:gd name="T40" fmla="*/ 2147483647 w 198"/>
                <a:gd name="T41" fmla="*/ 2147483647 h 156"/>
                <a:gd name="T42" fmla="*/ 2147483647 w 198"/>
                <a:gd name="T43" fmla="*/ 2147483647 h 156"/>
                <a:gd name="T44" fmla="*/ 2147483647 w 198"/>
                <a:gd name="T45" fmla="*/ 2147483647 h 156"/>
                <a:gd name="T46" fmla="*/ 2147483647 w 198"/>
                <a:gd name="T47" fmla="*/ 2147483647 h 156"/>
                <a:gd name="T48" fmla="*/ 2147483647 w 198"/>
                <a:gd name="T49" fmla="*/ 2147483647 h 156"/>
                <a:gd name="T50" fmla="*/ 2147483647 w 198"/>
                <a:gd name="T51" fmla="*/ 2147483647 h 156"/>
                <a:gd name="T52" fmla="*/ 2147483647 w 198"/>
                <a:gd name="T53" fmla="*/ 2147483647 h 156"/>
                <a:gd name="T54" fmla="*/ 2147483647 w 198"/>
                <a:gd name="T55" fmla="*/ 2147483647 h 156"/>
                <a:gd name="T56" fmla="*/ 2147483647 w 198"/>
                <a:gd name="T57" fmla="*/ 2147483647 h 156"/>
                <a:gd name="T58" fmla="*/ 2147483647 w 198"/>
                <a:gd name="T59" fmla="*/ 2147483647 h 156"/>
                <a:gd name="T60" fmla="*/ 2147483647 w 198"/>
                <a:gd name="T61" fmla="*/ 2147483647 h 156"/>
                <a:gd name="T62" fmla="*/ 2147483647 w 198"/>
                <a:gd name="T63" fmla="*/ 2147483647 h 156"/>
                <a:gd name="T64" fmla="*/ 2147483647 w 198"/>
                <a:gd name="T65" fmla="*/ 2147483647 h 156"/>
                <a:gd name="T66" fmla="*/ 2147483647 w 198"/>
                <a:gd name="T67" fmla="*/ 2147483647 h 156"/>
                <a:gd name="T68" fmla="*/ 2147483647 w 198"/>
                <a:gd name="T69" fmla="*/ 2147483647 h 156"/>
                <a:gd name="T70" fmla="*/ 2147483647 w 198"/>
                <a:gd name="T71" fmla="*/ 2147483647 h 156"/>
                <a:gd name="T72" fmla="*/ 2147483647 w 198"/>
                <a:gd name="T73" fmla="*/ 2147483647 h 156"/>
                <a:gd name="T74" fmla="*/ 2147483647 w 198"/>
                <a:gd name="T75" fmla="*/ 2147483647 h 156"/>
                <a:gd name="T76" fmla="*/ 2147483647 w 198"/>
                <a:gd name="T77" fmla="*/ 2147483647 h 156"/>
                <a:gd name="T78" fmla="*/ 2147483647 w 198"/>
                <a:gd name="T79" fmla="*/ 2147483647 h 156"/>
                <a:gd name="T80" fmla="*/ 2147483647 w 198"/>
                <a:gd name="T81" fmla="*/ 2147483647 h 156"/>
                <a:gd name="T82" fmla="*/ 0 w 198"/>
                <a:gd name="T83" fmla="*/ 2147483647 h 156"/>
                <a:gd name="T84" fmla="*/ 0 w 198"/>
                <a:gd name="T85" fmla="*/ 2147483647 h 156"/>
                <a:gd name="T86" fmla="*/ 2147483647 w 198"/>
                <a:gd name="T87" fmla="*/ 2147483647 h 156"/>
                <a:gd name="T88" fmla="*/ 2147483647 w 198"/>
                <a:gd name="T89" fmla="*/ 2147483647 h 156"/>
                <a:gd name="T90" fmla="*/ 2147483647 w 198"/>
                <a:gd name="T91" fmla="*/ 2147483647 h 156"/>
                <a:gd name="T92" fmla="*/ 2147483647 w 198"/>
                <a:gd name="T93" fmla="*/ 2147483647 h 156"/>
                <a:gd name="T94" fmla="*/ 2147483647 w 198"/>
                <a:gd name="T95" fmla="*/ 2147483647 h 156"/>
                <a:gd name="T96" fmla="*/ 2147483647 w 198"/>
                <a:gd name="T97" fmla="*/ 2147483647 h 156"/>
                <a:gd name="T98" fmla="*/ 2147483647 w 198"/>
                <a:gd name="T99" fmla="*/ 2147483647 h 156"/>
                <a:gd name="T100" fmla="*/ 2147483647 w 198"/>
                <a:gd name="T101" fmla="*/ 2147483647 h 156"/>
                <a:gd name="T102" fmla="*/ 2147483647 w 198"/>
                <a:gd name="T103" fmla="*/ 2147483647 h 156"/>
                <a:gd name="T104" fmla="*/ 2147483647 w 198"/>
                <a:gd name="T105" fmla="*/ 2147483647 h 156"/>
                <a:gd name="T106" fmla="*/ 2147483647 w 198"/>
                <a:gd name="T107" fmla="*/ 2147483647 h 156"/>
                <a:gd name="T108" fmla="*/ 2147483647 w 198"/>
                <a:gd name="T109" fmla="*/ 2147483647 h 156"/>
                <a:gd name="T110" fmla="*/ 2147483647 w 198"/>
                <a:gd name="T111" fmla="*/ 2147483647 h 156"/>
                <a:gd name="T112" fmla="*/ 2147483647 w 198"/>
                <a:gd name="T113" fmla="*/ 2147483647 h 15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98"/>
                <a:gd name="T172" fmla="*/ 0 h 156"/>
                <a:gd name="T173" fmla="*/ 198 w 198"/>
                <a:gd name="T174" fmla="*/ 156 h 15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98" h="156">
                  <a:moveTo>
                    <a:pt x="168" y="114"/>
                  </a:moveTo>
                  <a:lnTo>
                    <a:pt x="168" y="108"/>
                  </a:lnTo>
                  <a:lnTo>
                    <a:pt x="174" y="102"/>
                  </a:lnTo>
                  <a:lnTo>
                    <a:pt x="180" y="90"/>
                  </a:lnTo>
                  <a:lnTo>
                    <a:pt x="180" y="78"/>
                  </a:lnTo>
                  <a:lnTo>
                    <a:pt x="186" y="72"/>
                  </a:lnTo>
                  <a:lnTo>
                    <a:pt x="192" y="60"/>
                  </a:lnTo>
                  <a:lnTo>
                    <a:pt x="198" y="54"/>
                  </a:lnTo>
                  <a:lnTo>
                    <a:pt x="198" y="42"/>
                  </a:lnTo>
                  <a:lnTo>
                    <a:pt x="186" y="6"/>
                  </a:lnTo>
                  <a:lnTo>
                    <a:pt x="180" y="12"/>
                  </a:lnTo>
                  <a:lnTo>
                    <a:pt x="180" y="18"/>
                  </a:lnTo>
                  <a:lnTo>
                    <a:pt x="174" y="18"/>
                  </a:lnTo>
                  <a:lnTo>
                    <a:pt x="168" y="12"/>
                  </a:lnTo>
                  <a:lnTo>
                    <a:pt x="156" y="12"/>
                  </a:lnTo>
                  <a:lnTo>
                    <a:pt x="144" y="6"/>
                  </a:lnTo>
                  <a:lnTo>
                    <a:pt x="126" y="6"/>
                  </a:lnTo>
                  <a:lnTo>
                    <a:pt x="114" y="0"/>
                  </a:lnTo>
                  <a:lnTo>
                    <a:pt x="84" y="0"/>
                  </a:lnTo>
                  <a:lnTo>
                    <a:pt x="72" y="6"/>
                  </a:lnTo>
                  <a:lnTo>
                    <a:pt x="66" y="12"/>
                  </a:lnTo>
                  <a:lnTo>
                    <a:pt x="66" y="18"/>
                  </a:lnTo>
                  <a:lnTo>
                    <a:pt x="72" y="24"/>
                  </a:lnTo>
                  <a:lnTo>
                    <a:pt x="108" y="24"/>
                  </a:lnTo>
                  <a:lnTo>
                    <a:pt x="114" y="30"/>
                  </a:lnTo>
                  <a:lnTo>
                    <a:pt x="120" y="42"/>
                  </a:lnTo>
                  <a:lnTo>
                    <a:pt x="126" y="48"/>
                  </a:lnTo>
                  <a:lnTo>
                    <a:pt x="114" y="54"/>
                  </a:lnTo>
                  <a:lnTo>
                    <a:pt x="108" y="60"/>
                  </a:lnTo>
                  <a:lnTo>
                    <a:pt x="108" y="72"/>
                  </a:lnTo>
                  <a:lnTo>
                    <a:pt x="114" y="84"/>
                  </a:lnTo>
                  <a:lnTo>
                    <a:pt x="114" y="96"/>
                  </a:lnTo>
                  <a:lnTo>
                    <a:pt x="120" y="102"/>
                  </a:lnTo>
                  <a:lnTo>
                    <a:pt x="114" y="108"/>
                  </a:lnTo>
                  <a:lnTo>
                    <a:pt x="96" y="108"/>
                  </a:lnTo>
                  <a:lnTo>
                    <a:pt x="78" y="102"/>
                  </a:lnTo>
                  <a:lnTo>
                    <a:pt x="66" y="102"/>
                  </a:lnTo>
                  <a:lnTo>
                    <a:pt x="54" y="96"/>
                  </a:lnTo>
                  <a:lnTo>
                    <a:pt x="36" y="96"/>
                  </a:lnTo>
                  <a:lnTo>
                    <a:pt x="24" y="102"/>
                  </a:lnTo>
                  <a:lnTo>
                    <a:pt x="6" y="102"/>
                  </a:lnTo>
                  <a:lnTo>
                    <a:pt x="0" y="108"/>
                  </a:lnTo>
                  <a:lnTo>
                    <a:pt x="0" y="114"/>
                  </a:lnTo>
                  <a:lnTo>
                    <a:pt x="6" y="120"/>
                  </a:lnTo>
                  <a:lnTo>
                    <a:pt x="12" y="132"/>
                  </a:lnTo>
                  <a:lnTo>
                    <a:pt x="24" y="138"/>
                  </a:lnTo>
                  <a:lnTo>
                    <a:pt x="30" y="150"/>
                  </a:lnTo>
                  <a:lnTo>
                    <a:pt x="36" y="156"/>
                  </a:lnTo>
                  <a:lnTo>
                    <a:pt x="42" y="156"/>
                  </a:lnTo>
                  <a:lnTo>
                    <a:pt x="48" y="150"/>
                  </a:lnTo>
                  <a:lnTo>
                    <a:pt x="54" y="138"/>
                  </a:lnTo>
                  <a:lnTo>
                    <a:pt x="60" y="132"/>
                  </a:lnTo>
                  <a:lnTo>
                    <a:pt x="138" y="132"/>
                  </a:lnTo>
                  <a:lnTo>
                    <a:pt x="156" y="126"/>
                  </a:lnTo>
                  <a:lnTo>
                    <a:pt x="168" y="126"/>
                  </a:lnTo>
                  <a:lnTo>
                    <a:pt x="180" y="144"/>
                  </a:lnTo>
                  <a:lnTo>
                    <a:pt x="168" y="114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80" name="Guatemala" descr="© INSCALE GmbH, 05.05.2010&#10;http://www.presentationload.com/">
              <a:extLst>
                <a:ext uri="{FF2B5EF4-FFF2-40B4-BE49-F238E27FC236}">
                  <a16:creationId xmlns:a16="http://schemas.microsoft.com/office/drawing/2014/main" id="{F7BBA135-5AD6-4F56-89B6-B9751A8E6185}"/>
                </a:ext>
              </a:extLst>
            </p:cNvPr>
            <p:cNvSpPr>
              <a:spLocks/>
            </p:cNvSpPr>
            <p:nvPr/>
          </p:nvSpPr>
          <p:spPr bwMode="gray">
            <a:xfrm>
              <a:off x="2666947" y="3873445"/>
              <a:ext cx="130220" cy="149219"/>
            </a:xfrm>
            <a:custGeom>
              <a:avLst/>
              <a:gdLst>
                <a:gd name="T0" fmla="*/ 2147483647 w 300"/>
                <a:gd name="T1" fmla="*/ 2147483647 h 336"/>
                <a:gd name="T2" fmla="*/ 2147483647 w 300"/>
                <a:gd name="T3" fmla="*/ 2147483647 h 336"/>
                <a:gd name="T4" fmla="*/ 2147483647 w 300"/>
                <a:gd name="T5" fmla="*/ 2147483647 h 336"/>
                <a:gd name="T6" fmla="*/ 2147483647 w 300"/>
                <a:gd name="T7" fmla="*/ 2147483647 h 336"/>
                <a:gd name="T8" fmla="*/ 2147483647 w 300"/>
                <a:gd name="T9" fmla="*/ 2147483647 h 336"/>
                <a:gd name="T10" fmla="*/ 2147483647 w 300"/>
                <a:gd name="T11" fmla="*/ 0 h 336"/>
                <a:gd name="T12" fmla="*/ 2147483647 w 300"/>
                <a:gd name="T13" fmla="*/ 2147483647 h 336"/>
                <a:gd name="T14" fmla="*/ 2147483647 w 300"/>
                <a:gd name="T15" fmla="*/ 2147483647 h 336"/>
                <a:gd name="T16" fmla="*/ 2147483647 w 300"/>
                <a:gd name="T17" fmla="*/ 2147483647 h 336"/>
                <a:gd name="T18" fmla="*/ 2147483647 w 300"/>
                <a:gd name="T19" fmla="*/ 2147483647 h 336"/>
                <a:gd name="T20" fmla="*/ 2147483647 w 300"/>
                <a:gd name="T21" fmla="*/ 2147483647 h 336"/>
                <a:gd name="T22" fmla="*/ 2147483647 w 300"/>
                <a:gd name="T23" fmla="*/ 2147483647 h 336"/>
                <a:gd name="T24" fmla="*/ 2147483647 w 300"/>
                <a:gd name="T25" fmla="*/ 2147483647 h 336"/>
                <a:gd name="T26" fmla="*/ 2147483647 w 300"/>
                <a:gd name="T27" fmla="*/ 2147483647 h 336"/>
                <a:gd name="T28" fmla="*/ 2147483647 w 300"/>
                <a:gd name="T29" fmla="*/ 2147483647 h 336"/>
                <a:gd name="T30" fmla="*/ 2147483647 w 300"/>
                <a:gd name="T31" fmla="*/ 2147483647 h 336"/>
                <a:gd name="T32" fmla="*/ 2147483647 w 300"/>
                <a:gd name="T33" fmla="*/ 2147483647 h 336"/>
                <a:gd name="T34" fmla="*/ 2147483647 w 300"/>
                <a:gd name="T35" fmla="*/ 2147483647 h 336"/>
                <a:gd name="T36" fmla="*/ 2147483647 w 300"/>
                <a:gd name="T37" fmla="*/ 2147483647 h 336"/>
                <a:gd name="T38" fmla="*/ 2147483647 w 300"/>
                <a:gd name="T39" fmla="*/ 2147483647 h 336"/>
                <a:gd name="T40" fmla="*/ 2147483647 w 300"/>
                <a:gd name="T41" fmla="*/ 2147483647 h 336"/>
                <a:gd name="T42" fmla="*/ 2147483647 w 300"/>
                <a:gd name="T43" fmla="*/ 2147483647 h 336"/>
                <a:gd name="T44" fmla="*/ 2147483647 w 300"/>
                <a:gd name="T45" fmla="*/ 2147483647 h 336"/>
                <a:gd name="T46" fmla="*/ 2147483647 w 300"/>
                <a:gd name="T47" fmla="*/ 2147483647 h 336"/>
                <a:gd name="T48" fmla="*/ 2147483647 w 300"/>
                <a:gd name="T49" fmla="*/ 2147483647 h 336"/>
                <a:gd name="T50" fmla="*/ 2147483647 w 300"/>
                <a:gd name="T51" fmla="*/ 2147483647 h 336"/>
                <a:gd name="T52" fmla="*/ 2147483647 w 300"/>
                <a:gd name="T53" fmla="*/ 2147483647 h 336"/>
                <a:gd name="T54" fmla="*/ 2147483647 w 300"/>
                <a:gd name="T55" fmla="*/ 2147483647 h 336"/>
                <a:gd name="T56" fmla="*/ 2147483647 w 300"/>
                <a:gd name="T57" fmla="*/ 2147483647 h 336"/>
                <a:gd name="T58" fmla="*/ 0 w 300"/>
                <a:gd name="T59" fmla="*/ 2147483647 h 336"/>
                <a:gd name="T60" fmla="*/ 2147483647 w 300"/>
                <a:gd name="T61" fmla="*/ 2147483647 h 336"/>
                <a:gd name="T62" fmla="*/ 2147483647 w 300"/>
                <a:gd name="T63" fmla="*/ 2147483647 h 336"/>
                <a:gd name="T64" fmla="*/ 2147483647 w 300"/>
                <a:gd name="T65" fmla="*/ 2147483647 h 336"/>
                <a:gd name="T66" fmla="*/ 2147483647 w 300"/>
                <a:gd name="T67" fmla="*/ 2147483647 h 336"/>
                <a:gd name="T68" fmla="*/ 2147483647 w 300"/>
                <a:gd name="T69" fmla="*/ 2147483647 h 336"/>
                <a:gd name="T70" fmla="*/ 2147483647 w 300"/>
                <a:gd name="T71" fmla="*/ 2147483647 h 336"/>
                <a:gd name="T72" fmla="*/ 2147483647 w 300"/>
                <a:gd name="T73" fmla="*/ 2147483647 h 336"/>
                <a:gd name="T74" fmla="*/ 2147483647 w 300"/>
                <a:gd name="T75" fmla="*/ 2147483647 h 336"/>
                <a:gd name="T76" fmla="*/ 2147483647 w 300"/>
                <a:gd name="T77" fmla="*/ 2147483647 h 336"/>
                <a:gd name="T78" fmla="*/ 2147483647 w 300"/>
                <a:gd name="T79" fmla="*/ 2147483647 h 336"/>
                <a:gd name="T80" fmla="*/ 2147483647 w 300"/>
                <a:gd name="T81" fmla="*/ 2147483647 h 336"/>
                <a:gd name="T82" fmla="*/ 2147483647 w 300"/>
                <a:gd name="T83" fmla="*/ 2147483647 h 336"/>
                <a:gd name="T84" fmla="*/ 2147483647 w 300"/>
                <a:gd name="T85" fmla="*/ 2147483647 h 336"/>
                <a:gd name="T86" fmla="*/ 2147483647 w 300"/>
                <a:gd name="T87" fmla="*/ 2147483647 h 336"/>
                <a:gd name="T88" fmla="*/ 2147483647 w 300"/>
                <a:gd name="T89" fmla="*/ 2147483647 h 336"/>
                <a:gd name="T90" fmla="*/ 2147483647 w 300"/>
                <a:gd name="T91" fmla="*/ 2147483647 h 336"/>
                <a:gd name="T92" fmla="*/ 2147483647 w 300"/>
                <a:gd name="T93" fmla="*/ 2147483647 h 336"/>
                <a:gd name="T94" fmla="*/ 2147483647 w 300"/>
                <a:gd name="T95" fmla="*/ 2147483647 h 336"/>
                <a:gd name="T96" fmla="*/ 2147483647 w 300"/>
                <a:gd name="T97" fmla="*/ 2147483647 h 336"/>
                <a:gd name="T98" fmla="*/ 2147483647 w 300"/>
                <a:gd name="T99" fmla="*/ 2147483647 h 336"/>
                <a:gd name="T100" fmla="*/ 2147483647 w 300"/>
                <a:gd name="T101" fmla="*/ 2147483647 h 336"/>
                <a:gd name="T102" fmla="*/ 2147483647 w 300"/>
                <a:gd name="T103" fmla="*/ 2147483647 h 336"/>
                <a:gd name="T104" fmla="*/ 2147483647 w 300"/>
                <a:gd name="T105" fmla="*/ 2147483647 h 336"/>
                <a:gd name="T106" fmla="*/ 2147483647 w 300"/>
                <a:gd name="T107" fmla="*/ 2147483647 h 336"/>
                <a:gd name="T108" fmla="*/ 2147483647 w 300"/>
                <a:gd name="T109" fmla="*/ 2147483647 h 336"/>
                <a:gd name="T110" fmla="*/ 2147483647 w 300"/>
                <a:gd name="T111" fmla="*/ 2147483647 h 336"/>
                <a:gd name="T112" fmla="*/ 2147483647 w 300"/>
                <a:gd name="T113" fmla="*/ 2147483647 h 336"/>
                <a:gd name="T114" fmla="*/ 2147483647 w 300"/>
                <a:gd name="T115" fmla="*/ 2147483647 h 336"/>
                <a:gd name="T116" fmla="*/ 2147483647 w 300"/>
                <a:gd name="T117" fmla="*/ 2147483647 h 336"/>
                <a:gd name="T118" fmla="*/ 2147483647 w 300"/>
                <a:gd name="T119" fmla="*/ 2147483647 h 336"/>
                <a:gd name="T120" fmla="*/ 2147483647 w 300"/>
                <a:gd name="T121" fmla="*/ 2147483647 h 3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300"/>
                <a:gd name="T184" fmla="*/ 0 h 336"/>
                <a:gd name="T185" fmla="*/ 300 w 300"/>
                <a:gd name="T186" fmla="*/ 336 h 3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300" h="336">
                  <a:moveTo>
                    <a:pt x="288" y="156"/>
                  </a:moveTo>
                  <a:lnTo>
                    <a:pt x="270" y="168"/>
                  </a:lnTo>
                  <a:lnTo>
                    <a:pt x="258" y="162"/>
                  </a:lnTo>
                  <a:lnTo>
                    <a:pt x="228" y="162"/>
                  </a:lnTo>
                  <a:lnTo>
                    <a:pt x="252" y="6"/>
                  </a:lnTo>
                  <a:lnTo>
                    <a:pt x="120" y="0"/>
                  </a:lnTo>
                  <a:lnTo>
                    <a:pt x="120" y="12"/>
                  </a:lnTo>
                  <a:lnTo>
                    <a:pt x="126" y="24"/>
                  </a:lnTo>
                  <a:lnTo>
                    <a:pt x="126" y="48"/>
                  </a:lnTo>
                  <a:lnTo>
                    <a:pt x="120" y="48"/>
                  </a:lnTo>
                  <a:lnTo>
                    <a:pt x="108" y="54"/>
                  </a:lnTo>
                  <a:lnTo>
                    <a:pt x="84" y="54"/>
                  </a:lnTo>
                  <a:lnTo>
                    <a:pt x="96" y="60"/>
                  </a:lnTo>
                  <a:lnTo>
                    <a:pt x="96" y="66"/>
                  </a:lnTo>
                  <a:lnTo>
                    <a:pt x="102" y="78"/>
                  </a:lnTo>
                  <a:lnTo>
                    <a:pt x="108" y="84"/>
                  </a:lnTo>
                  <a:lnTo>
                    <a:pt x="114" y="84"/>
                  </a:lnTo>
                  <a:lnTo>
                    <a:pt x="126" y="90"/>
                  </a:lnTo>
                  <a:lnTo>
                    <a:pt x="132" y="90"/>
                  </a:lnTo>
                  <a:lnTo>
                    <a:pt x="138" y="114"/>
                  </a:lnTo>
                  <a:lnTo>
                    <a:pt x="156" y="114"/>
                  </a:lnTo>
                  <a:lnTo>
                    <a:pt x="156" y="126"/>
                  </a:lnTo>
                  <a:lnTo>
                    <a:pt x="150" y="132"/>
                  </a:lnTo>
                  <a:lnTo>
                    <a:pt x="144" y="132"/>
                  </a:lnTo>
                  <a:lnTo>
                    <a:pt x="144" y="150"/>
                  </a:lnTo>
                  <a:lnTo>
                    <a:pt x="54" y="144"/>
                  </a:lnTo>
                  <a:lnTo>
                    <a:pt x="24" y="192"/>
                  </a:lnTo>
                  <a:lnTo>
                    <a:pt x="24" y="264"/>
                  </a:lnTo>
                  <a:lnTo>
                    <a:pt x="18" y="270"/>
                  </a:lnTo>
                  <a:lnTo>
                    <a:pt x="0" y="270"/>
                  </a:lnTo>
                  <a:lnTo>
                    <a:pt x="6" y="282"/>
                  </a:lnTo>
                  <a:lnTo>
                    <a:pt x="12" y="288"/>
                  </a:lnTo>
                  <a:lnTo>
                    <a:pt x="24" y="288"/>
                  </a:lnTo>
                  <a:lnTo>
                    <a:pt x="42" y="300"/>
                  </a:lnTo>
                  <a:lnTo>
                    <a:pt x="60" y="318"/>
                  </a:lnTo>
                  <a:lnTo>
                    <a:pt x="72" y="324"/>
                  </a:lnTo>
                  <a:lnTo>
                    <a:pt x="120" y="324"/>
                  </a:lnTo>
                  <a:lnTo>
                    <a:pt x="126" y="330"/>
                  </a:lnTo>
                  <a:lnTo>
                    <a:pt x="132" y="330"/>
                  </a:lnTo>
                  <a:lnTo>
                    <a:pt x="138" y="336"/>
                  </a:lnTo>
                  <a:lnTo>
                    <a:pt x="150" y="324"/>
                  </a:lnTo>
                  <a:lnTo>
                    <a:pt x="162" y="318"/>
                  </a:lnTo>
                  <a:lnTo>
                    <a:pt x="168" y="312"/>
                  </a:lnTo>
                  <a:lnTo>
                    <a:pt x="174" y="312"/>
                  </a:lnTo>
                  <a:lnTo>
                    <a:pt x="180" y="300"/>
                  </a:lnTo>
                  <a:lnTo>
                    <a:pt x="186" y="294"/>
                  </a:lnTo>
                  <a:lnTo>
                    <a:pt x="186" y="282"/>
                  </a:lnTo>
                  <a:lnTo>
                    <a:pt x="204" y="282"/>
                  </a:lnTo>
                  <a:lnTo>
                    <a:pt x="210" y="276"/>
                  </a:lnTo>
                  <a:lnTo>
                    <a:pt x="222" y="270"/>
                  </a:lnTo>
                  <a:lnTo>
                    <a:pt x="222" y="264"/>
                  </a:lnTo>
                  <a:lnTo>
                    <a:pt x="228" y="252"/>
                  </a:lnTo>
                  <a:lnTo>
                    <a:pt x="228" y="234"/>
                  </a:lnTo>
                  <a:lnTo>
                    <a:pt x="234" y="222"/>
                  </a:lnTo>
                  <a:lnTo>
                    <a:pt x="246" y="216"/>
                  </a:lnTo>
                  <a:lnTo>
                    <a:pt x="258" y="204"/>
                  </a:lnTo>
                  <a:lnTo>
                    <a:pt x="270" y="198"/>
                  </a:lnTo>
                  <a:lnTo>
                    <a:pt x="282" y="186"/>
                  </a:lnTo>
                  <a:lnTo>
                    <a:pt x="294" y="180"/>
                  </a:lnTo>
                  <a:lnTo>
                    <a:pt x="300" y="168"/>
                  </a:lnTo>
                  <a:lnTo>
                    <a:pt x="288" y="156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81" name="El Salvador" descr="© INSCALE GmbH, 05.05.2010&#10;http://www.presentationload.com/">
              <a:extLst>
                <a:ext uri="{FF2B5EF4-FFF2-40B4-BE49-F238E27FC236}">
                  <a16:creationId xmlns:a16="http://schemas.microsoft.com/office/drawing/2014/main" id="{18583C90-A823-475E-96EE-500203B7B33A}"/>
                </a:ext>
              </a:extLst>
            </p:cNvPr>
            <p:cNvSpPr>
              <a:spLocks/>
            </p:cNvSpPr>
            <p:nvPr/>
          </p:nvSpPr>
          <p:spPr bwMode="gray">
            <a:xfrm>
              <a:off x="2727293" y="3998853"/>
              <a:ext cx="76226" cy="49210"/>
            </a:xfrm>
            <a:custGeom>
              <a:avLst/>
              <a:gdLst>
                <a:gd name="T0" fmla="*/ 2147483647 w 174"/>
                <a:gd name="T1" fmla="*/ 2147483647 h 114"/>
                <a:gd name="T2" fmla="*/ 2147483647 w 174"/>
                <a:gd name="T3" fmla="*/ 2147483647 h 114"/>
                <a:gd name="T4" fmla="*/ 2147483647 w 174"/>
                <a:gd name="T5" fmla="*/ 2147483647 h 114"/>
                <a:gd name="T6" fmla="*/ 2147483647 w 174"/>
                <a:gd name="T7" fmla="*/ 2147483647 h 114"/>
                <a:gd name="T8" fmla="*/ 2147483647 w 174"/>
                <a:gd name="T9" fmla="*/ 2147483647 h 114"/>
                <a:gd name="T10" fmla="*/ 2147483647 w 174"/>
                <a:gd name="T11" fmla="*/ 2147483647 h 114"/>
                <a:gd name="T12" fmla="*/ 2147483647 w 174"/>
                <a:gd name="T13" fmla="*/ 2147483647 h 114"/>
                <a:gd name="T14" fmla="*/ 2147483647 w 174"/>
                <a:gd name="T15" fmla="*/ 2147483647 h 114"/>
                <a:gd name="T16" fmla="*/ 2147483647 w 174"/>
                <a:gd name="T17" fmla="*/ 2147483647 h 114"/>
                <a:gd name="T18" fmla="*/ 2147483647 w 174"/>
                <a:gd name="T19" fmla="*/ 0 h 114"/>
                <a:gd name="T20" fmla="*/ 2147483647 w 174"/>
                <a:gd name="T21" fmla="*/ 2147483647 h 114"/>
                <a:gd name="T22" fmla="*/ 2147483647 w 174"/>
                <a:gd name="T23" fmla="*/ 2147483647 h 114"/>
                <a:gd name="T24" fmla="*/ 2147483647 w 174"/>
                <a:gd name="T25" fmla="*/ 2147483647 h 114"/>
                <a:gd name="T26" fmla="*/ 2147483647 w 174"/>
                <a:gd name="T27" fmla="*/ 2147483647 h 114"/>
                <a:gd name="T28" fmla="*/ 2147483647 w 174"/>
                <a:gd name="T29" fmla="*/ 2147483647 h 114"/>
                <a:gd name="T30" fmla="*/ 2147483647 w 174"/>
                <a:gd name="T31" fmla="*/ 2147483647 h 114"/>
                <a:gd name="T32" fmla="*/ 2147483647 w 174"/>
                <a:gd name="T33" fmla="*/ 2147483647 h 114"/>
                <a:gd name="T34" fmla="*/ 2147483647 w 174"/>
                <a:gd name="T35" fmla="*/ 2147483647 h 114"/>
                <a:gd name="T36" fmla="*/ 0 w 174"/>
                <a:gd name="T37" fmla="*/ 2147483647 h 114"/>
                <a:gd name="T38" fmla="*/ 2147483647 w 174"/>
                <a:gd name="T39" fmla="*/ 2147483647 h 114"/>
                <a:gd name="T40" fmla="*/ 2147483647 w 174"/>
                <a:gd name="T41" fmla="*/ 2147483647 h 114"/>
                <a:gd name="T42" fmla="*/ 2147483647 w 174"/>
                <a:gd name="T43" fmla="*/ 2147483647 h 114"/>
                <a:gd name="T44" fmla="*/ 2147483647 w 174"/>
                <a:gd name="T45" fmla="*/ 2147483647 h 114"/>
                <a:gd name="T46" fmla="*/ 2147483647 w 174"/>
                <a:gd name="T47" fmla="*/ 2147483647 h 114"/>
                <a:gd name="T48" fmla="*/ 2147483647 w 174"/>
                <a:gd name="T49" fmla="*/ 2147483647 h 114"/>
                <a:gd name="T50" fmla="*/ 2147483647 w 174"/>
                <a:gd name="T51" fmla="*/ 2147483647 h 114"/>
                <a:gd name="T52" fmla="*/ 2147483647 w 174"/>
                <a:gd name="T53" fmla="*/ 2147483647 h 114"/>
                <a:gd name="T54" fmla="*/ 2147483647 w 174"/>
                <a:gd name="T55" fmla="*/ 2147483647 h 114"/>
                <a:gd name="T56" fmla="*/ 2147483647 w 174"/>
                <a:gd name="T57" fmla="*/ 2147483647 h 114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74"/>
                <a:gd name="T88" fmla="*/ 0 h 114"/>
                <a:gd name="T89" fmla="*/ 174 w 174"/>
                <a:gd name="T90" fmla="*/ 114 h 114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74" h="114">
                  <a:moveTo>
                    <a:pt x="174" y="84"/>
                  </a:moveTo>
                  <a:lnTo>
                    <a:pt x="174" y="42"/>
                  </a:lnTo>
                  <a:lnTo>
                    <a:pt x="138" y="42"/>
                  </a:lnTo>
                  <a:lnTo>
                    <a:pt x="132" y="48"/>
                  </a:lnTo>
                  <a:lnTo>
                    <a:pt x="120" y="48"/>
                  </a:lnTo>
                  <a:lnTo>
                    <a:pt x="114" y="42"/>
                  </a:lnTo>
                  <a:lnTo>
                    <a:pt x="114" y="24"/>
                  </a:lnTo>
                  <a:lnTo>
                    <a:pt x="90" y="24"/>
                  </a:lnTo>
                  <a:lnTo>
                    <a:pt x="78" y="12"/>
                  </a:lnTo>
                  <a:lnTo>
                    <a:pt x="72" y="0"/>
                  </a:lnTo>
                  <a:lnTo>
                    <a:pt x="60" y="6"/>
                  </a:lnTo>
                  <a:lnTo>
                    <a:pt x="48" y="6"/>
                  </a:lnTo>
                  <a:lnTo>
                    <a:pt x="48" y="18"/>
                  </a:lnTo>
                  <a:lnTo>
                    <a:pt x="42" y="24"/>
                  </a:lnTo>
                  <a:lnTo>
                    <a:pt x="36" y="36"/>
                  </a:lnTo>
                  <a:lnTo>
                    <a:pt x="30" y="36"/>
                  </a:lnTo>
                  <a:lnTo>
                    <a:pt x="24" y="42"/>
                  </a:lnTo>
                  <a:lnTo>
                    <a:pt x="12" y="48"/>
                  </a:lnTo>
                  <a:lnTo>
                    <a:pt x="0" y="60"/>
                  </a:lnTo>
                  <a:lnTo>
                    <a:pt x="6" y="66"/>
                  </a:lnTo>
                  <a:lnTo>
                    <a:pt x="18" y="72"/>
                  </a:lnTo>
                  <a:lnTo>
                    <a:pt x="24" y="78"/>
                  </a:lnTo>
                  <a:lnTo>
                    <a:pt x="72" y="78"/>
                  </a:lnTo>
                  <a:lnTo>
                    <a:pt x="96" y="102"/>
                  </a:lnTo>
                  <a:lnTo>
                    <a:pt x="132" y="96"/>
                  </a:lnTo>
                  <a:lnTo>
                    <a:pt x="150" y="114"/>
                  </a:lnTo>
                  <a:lnTo>
                    <a:pt x="168" y="84"/>
                  </a:lnTo>
                  <a:lnTo>
                    <a:pt x="174" y="90"/>
                  </a:lnTo>
                  <a:lnTo>
                    <a:pt x="174" y="84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82" name="Dominican Republic" descr="© INSCALE GmbH, 05.05.2010&#10;http://www.presentationload.com/">
              <a:extLst>
                <a:ext uri="{FF2B5EF4-FFF2-40B4-BE49-F238E27FC236}">
                  <a16:creationId xmlns:a16="http://schemas.microsoft.com/office/drawing/2014/main" id="{C3E5EA54-1EC0-4254-86DF-CE18F62610D1}"/>
                </a:ext>
              </a:extLst>
            </p:cNvPr>
            <p:cNvSpPr>
              <a:spLocks/>
            </p:cNvSpPr>
            <p:nvPr/>
          </p:nvSpPr>
          <p:spPr bwMode="gray">
            <a:xfrm>
              <a:off x="3318047" y="3802011"/>
              <a:ext cx="109576" cy="74609"/>
            </a:xfrm>
            <a:custGeom>
              <a:avLst/>
              <a:gdLst>
                <a:gd name="T0" fmla="*/ 2147483647 w 252"/>
                <a:gd name="T1" fmla="*/ 2147483647 h 168"/>
                <a:gd name="T2" fmla="*/ 2147483647 w 252"/>
                <a:gd name="T3" fmla="*/ 2147483647 h 168"/>
                <a:gd name="T4" fmla="*/ 2147483647 w 252"/>
                <a:gd name="T5" fmla="*/ 2147483647 h 168"/>
                <a:gd name="T6" fmla="*/ 2147483647 w 252"/>
                <a:gd name="T7" fmla="*/ 2147483647 h 168"/>
                <a:gd name="T8" fmla="*/ 2147483647 w 252"/>
                <a:gd name="T9" fmla="*/ 2147483647 h 168"/>
                <a:gd name="T10" fmla="*/ 2147483647 w 252"/>
                <a:gd name="T11" fmla="*/ 2147483647 h 168"/>
                <a:gd name="T12" fmla="*/ 2147483647 w 252"/>
                <a:gd name="T13" fmla="*/ 2147483647 h 168"/>
                <a:gd name="T14" fmla="*/ 2147483647 w 252"/>
                <a:gd name="T15" fmla="*/ 2147483647 h 168"/>
                <a:gd name="T16" fmla="*/ 2147483647 w 252"/>
                <a:gd name="T17" fmla="*/ 2147483647 h 168"/>
                <a:gd name="T18" fmla="*/ 2147483647 w 252"/>
                <a:gd name="T19" fmla="*/ 2147483647 h 168"/>
                <a:gd name="T20" fmla="*/ 2147483647 w 252"/>
                <a:gd name="T21" fmla="*/ 0 h 168"/>
                <a:gd name="T22" fmla="*/ 2147483647 w 252"/>
                <a:gd name="T23" fmla="*/ 0 h 168"/>
                <a:gd name="T24" fmla="*/ 2147483647 w 252"/>
                <a:gd name="T25" fmla="*/ 2147483647 h 168"/>
                <a:gd name="T26" fmla="*/ 2147483647 w 252"/>
                <a:gd name="T27" fmla="*/ 2147483647 h 168"/>
                <a:gd name="T28" fmla="*/ 2147483647 w 252"/>
                <a:gd name="T29" fmla="*/ 2147483647 h 168"/>
                <a:gd name="T30" fmla="*/ 2147483647 w 252"/>
                <a:gd name="T31" fmla="*/ 2147483647 h 168"/>
                <a:gd name="T32" fmla="*/ 2147483647 w 252"/>
                <a:gd name="T33" fmla="*/ 2147483647 h 168"/>
                <a:gd name="T34" fmla="*/ 2147483647 w 252"/>
                <a:gd name="T35" fmla="*/ 2147483647 h 168"/>
                <a:gd name="T36" fmla="*/ 2147483647 w 252"/>
                <a:gd name="T37" fmla="*/ 2147483647 h 168"/>
                <a:gd name="T38" fmla="*/ 2147483647 w 252"/>
                <a:gd name="T39" fmla="*/ 2147483647 h 168"/>
                <a:gd name="T40" fmla="*/ 2147483647 w 252"/>
                <a:gd name="T41" fmla="*/ 2147483647 h 168"/>
                <a:gd name="T42" fmla="*/ 0 w 252"/>
                <a:gd name="T43" fmla="*/ 2147483647 h 168"/>
                <a:gd name="T44" fmla="*/ 0 w 252"/>
                <a:gd name="T45" fmla="*/ 2147483647 h 168"/>
                <a:gd name="T46" fmla="*/ 2147483647 w 252"/>
                <a:gd name="T47" fmla="*/ 2147483647 h 168"/>
                <a:gd name="T48" fmla="*/ 0 w 252"/>
                <a:gd name="T49" fmla="*/ 2147483647 h 168"/>
                <a:gd name="T50" fmla="*/ 2147483647 w 252"/>
                <a:gd name="T51" fmla="*/ 2147483647 h 168"/>
                <a:gd name="T52" fmla="*/ 2147483647 w 252"/>
                <a:gd name="T53" fmla="*/ 2147483647 h 168"/>
                <a:gd name="T54" fmla="*/ 2147483647 w 252"/>
                <a:gd name="T55" fmla="*/ 2147483647 h 168"/>
                <a:gd name="T56" fmla="*/ 2147483647 w 252"/>
                <a:gd name="T57" fmla="*/ 2147483647 h 168"/>
                <a:gd name="T58" fmla="*/ 2147483647 w 252"/>
                <a:gd name="T59" fmla="*/ 2147483647 h 168"/>
                <a:gd name="T60" fmla="*/ 2147483647 w 252"/>
                <a:gd name="T61" fmla="*/ 2147483647 h 168"/>
                <a:gd name="T62" fmla="*/ 2147483647 w 252"/>
                <a:gd name="T63" fmla="*/ 2147483647 h 168"/>
                <a:gd name="T64" fmla="*/ 2147483647 w 252"/>
                <a:gd name="T65" fmla="*/ 2147483647 h 168"/>
                <a:gd name="T66" fmla="*/ 2147483647 w 252"/>
                <a:gd name="T67" fmla="*/ 2147483647 h 168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52"/>
                <a:gd name="T103" fmla="*/ 0 h 168"/>
                <a:gd name="T104" fmla="*/ 252 w 252"/>
                <a:gd name="T105" fmla="*/ 168 h 168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52" h="168">
                  <a:moveTo>
                    <a:pt x="246" y="102"/>
                  </a:moveTo>
                  <a:lnTo>
                    <a:pt x="234" y="96"/>
                  </a:lnTo>
                  <a:lnTo>
                    <a:pt x="216" y="78"/>
                  </a:lnTo>
                  <a:lnTo>
                    <a:pt x="192" y="66"/>
                  </a:lnTo>
                  <a:lnTo>
                    <a:pt x="156" y="54"/>
                  </a:lnTo>
                  <a:lnTo>
                    <a:pt x="132" y="42"/>
                  </a:lnTo>
                  <a:lnTo>
                    <a:pt x="126" y="30"/>
                  </a:lnTo>
                  <a:lnTo>
                    <a:pt x="108" y="12"/>
                  </a:lnTo>
                  <a:lnTo>
                    <a:pt x="96" y="6"/>
                  </a:lnTo>
                  <a:lnTo>
                    <a:pt x="84" y="6"/>
                  </a:lnTo>
                  <a:lnTo>
                    <a:pt x="60" y="0"/>
                  </a:lnTo>
                  <a:lnTo>
                    <a:pt x="30" y="0"/>
                  </a:lnTo>
                  <a:lnTo>
                    <a:pt x="24" y="6"/>
                  </a:lnTo>
                  <a:lnTo>
                    <a:pt x="18" y="6"/>
                  </a:lnTo>
                  <a:lnTo>
                    <a:pt x="30" y="42"/>
                  </a:lnTo>
                  <a:lnTo>
                    <a:pt x="30" y="54"/>
                  </a:lnTo>
                  <a:lnTo>
                    <a:pt x="24" y="60"/>
                  </a:lnTo>
                  <a:lnTo>
                    <a:pt x="18" y="72"/>
                  </a:lnTo>
                  <a:lnTo>
                    <a:pt x="12" y="78"/>
                  </a:lnTo>
                  <a:lnTo>
                    <a:pt x="12" y="90"/>
                  </a:lnTo>
                  <a:lnTo>
                    <a:pt x="6" y="102"/>
                  </a:lnTo>
                  <a:lnTo>
                    <a:pt x="0" y="108"/>
                  </a:lnTo>
                  <a:lnTo>
                    <a:pt x="0" y="114"/>
                  </a:lnTo>
                  <a:lnTo>
                    <a:pt x="12" y="144"/>
                  </a:lnTo>
                  <a:lnTo>
                    <a:pt x="0" y="126"/>
                  </a:lnTo>
                  <a:lnTo>
                    <a:pt x="30" y="168"/>
                  </a:lnTo>
                  <a:lnTo>
                    <a:pt x="78" y="132"/>
                  </a:lnTo>
                  <a:lnTo>
                    <a:pt x="174" y="132"/>
                  </a:lnTo>
                  <a:lnTo>
                    <a:pt x="186" y="138"/>
                  </a:lnTo>
                  <a:lnTo>
                    <a:pt x="240" y="138"/>
                  </a:lnTo>
                  <a:lnTo>
                    <a:pt x="246" y="132"/>
                  </a:lnTo>
                  <a:lnTo>
                    <a:pt x="252" y="120"/>
                  </a:lnTo>
                  <a:lnTo>
                    <a:pt x="252" y="114"/>
                  </a:lnTo>
                  <a:lnTo>
                    <a:pt x="246" y="102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83" name="Costa Rica" descr="© INSCALE GmbH, 05.05.2010&#10;http://www.presentationload.com/">
              <a:extLst>
                <a:ext uri="{FF2B5EF4-FFF2-40B4-BE49-F238E27FC236}">
                  <a16:creationId xmlns:a16="http://schemas.microsoft.com/office/drawing/2014/main" id="{57DCBBC0-80EB-4128-864E-491F14744594}"/>
                </a:ext>
              </a:extLst>
            </p:cNvPr>
            <p:cNvSpPr>
              <a:spLocks/>
            </p:cNvSpPr>
            <p:nvPr/>
          </p:nvSpPr>
          <p:spPr bwMode="gray">
            <a:xfrm>
              <a:off x="2849573" y="4114736"/>
              <a:ext cx="106399" cy="103184"/>
            </a:xfrm>
            <a:custGeom>
              <a:avLst/>
              <a:gdLst>
                <a:gd name="T0" fmla="*/ 2147483647 w 240"/>
                <a:gd name="T1" fmla="*/ 2147483647 h 228"/>
                <a:gd name="T2" fmla="*/ 2147483647 w 240"/>
                <a:gd name="T3" fmla="*/ 2147483647 h 228"/>
                <a:gd name="T4" fmla="*/ 2147483647 w 240"/>
                <a:gd name="T5" fmla="*/ 2147483647 h 228"/>
                <a:gd name="T6" fmla="*/ 2147483647 w 240"/>
                <a:gd name="T7" fmla="*/ 2147483647 h 228"/>
                <a:gd name="T8" fmla="*/ 2147483647 w 240"/>
                <a:gd name="T9" fmla="*/ 2147483647 h 228"/>
                <a:gd name="T10" fmla="*/ 2147483647 w 240"/>
                <a:gd name="T11" fmla="*/ 2147483647 h 228"/>
                <a:gd name="T12" fmla="*/ 2147483647 w 240"/>
                <a:gd name="T13" fmla="*/ 2147483647 h 228"/>
                <a:gd name="T14" fmla="*/ 2147483647 w 240"/>
                <a:gd name="T15" fmla="*/ 2147483647 h 228"/>
                <a:gd name="T16" fmla="*/ 2147483647 w 240"/>
                <a:gd name="T17" fmla="*/ 2147483647 h 228"/>
                <a:gd name="T18" fmla="*/ 2147483647 w 240"/>
                <a:gd name="T19" fmla="*/ 2147483647 h 228"/>
                <a:gd name="T20" fmla="*/ 2147483647 w 240"/>
                <a:gd name="T21" fmla="*/ 2147483647 h 228"/>
                <a:gd name="T22" fmla="*/ 2147483647 w 240"/>
                <a:gd name="T23" fmla="*/ 2147483647 h 228"/>
                <a:gd name="T24" fmla="*/ 2147483647 w 240"/>
                <a:gd name="T25" fmla="*/ 2147483647 h 228"/>
                <a:gd name="T26" fmla="*/ 2147483647 w 240"/>
                <a:gd name="T27" fmla="*/ 2147483647 h 228"/>
                <a:gd name="T28" fmla="*/ 2147483647 w 240"/>
                <a:gd name="T29" fmla="*/ 2147483647 h 228"/>
                <a:gd name="T30" fmla="*/ 2147483647 w 240"/>
                <a:gd name="T31" fmla="*/ 0 h 228"/>
                <a:gd name="T32" fmla="*/ 2147483647 w 240"/>
                <a:gd name="T33" fmla="*/ 2147483647 h 228"/>
                <a:gd name="T34" fmla="*/ 2147483647 w 240"/>
                <a:gd name="T35" fmla="*/ 2147483647 h 228"/>
                <a:gd name="T36" fmla="*/ 0 w 240"/>
                <a:gd name="T37" fmla="*/ 2147483647 h 228"/>
                <a:gd name="T38" fmla="*/ 2147483647 w 240"/>
                <a:gd name="T39" fmla="*/ 2147483647 h 228"/>
                <a:gd name="T40" fmla="*/ 2147483647 w 240"/>
                <a:gd name="T41" fmla="*/ 2147483647 h 228"/>
                <a:gd name="T42" fmla="*/ 2147483647 w 240"/>
                <a:gd name="T43" fmla="*/ 2147483647 h 228"/>
                <a:gd name="T44" fmla="*/ 2147483647 w 240"/>
                <a:gd name="T45" fmla="*/ 2147483647 h 228"/>
                <a:gd name="T46" fmla="*/ 2147483647 w 240"/>
                <a:gd name="T47" fmla="*/ 2147483647 h 228"/>
                <a:gd name="T48" fmla="*/ 2147483647 w 240"/>
                <a:gd name="T49" fmla="*/ 2147483647 h 228"/>
                <a:gd name="T50" fmla="*/ 2147483647 w 240"/>
                <a:gd name="T51" fmla="*/ 2147483647 h 228"/>
                <a:gd name="T52" fmla="*/ 2147483647 w 240"/>
                <a:gd name="T53" fmla="*/ 2147483647 h 228"/>
                <a:gd name="T54" fmla="*/ 2147483647 w 240"/>
                <a:gd name="T55" fmla="*/ 2147483647 h 228"/>
                <a:gd name="T56" fmla="*/ 2147483647 w 240"/>
                <a:gd name="T57" fmla="*/ 2147483647 h 228"/>
                <a:gd name="T58" fmla="*/ 2147483647 w 240"/>
                <a:gd name="T59" fmla="*/ 2147483647 h 228"/>
                <a:gd name="T60" fmla="*/ 2147483647 w 240"/>
                <a:gd name="T61" fmla="*/ 2147483647 h 228"/>
                <a:gd name="T62" fmla="*/ 2147483647 w 240"/>
                <a:gd name="T63" fmla="*/ 2147483647 h 228"/>
                <a:gd name="T64" fmla="*/ 2147483647 w 240"/>
                <a:gd name="T65" fmla="*/ 2147483647 h 228"/>
                <a:gd name="T66" fmla="*/ 2147483647 w 240"/>
                <a:gd name="T67" fmla="*/ 2147483647 h 228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40"/>
                <a:gd name="T103" fmla="*/ 0 h 228"/>
                <a:gd name="T104" fmla="*/ 240 w 240"/>
                <a:gd name="T105" fmla="*/ 228 h 228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40" h="228">
                  <a:moveTo>
                    <a:pt x="210" y="198"/>
                  </a:moveTo>
                  <a:lnTo>
                    <a:pt x="216" y="198"/>
                  </a:lnTo>
                  <a:lnTo>
                    <a:pt x="234" y="180"/>
                  </a:lnTo>
                  <a:lnTo>
                    <a:pt x="228" y="174"/>
                  </a:lnTo>
                  <a:lnTo>
                    <a:pt x="210" y="174"/>
                  </a:lnTo>
                  <a:lnTo>
                    <a:pt x="210" y="168"/>
                  </a:lnTo>
                  <a:lnTo>
                    <a:pt x="204" y="162"/>
                  </a:lnTo>
                  <a:lnTo>
                    <a:pt x="204" y="144"/>
                  </a:lnTo>
                  <a:lnTo>
                    <a:pt x="210" y="138"/>
                  </a:lnTo>
                  <a:lnTo>
                    <a:pt x="222" y="138"/>
                  </a:lnTo>
                  <a:lnTo>
                    <a:pt x="228" y="132"/>
                  </a:lnTo>
                  <a:lnTo>
                    <a:pt x="240" y="132"/>
                  </a:lnTo>
                  <a:lnTo>
                    <a:pt x="228" y="126"/>
                  </a:lnTo>
                  <a:lnTo>
                    <a:pt x="210" y="108"/>
                  </a:lnTo>
                  <a:lnTo>
                    <a:pt x="198" y="84"/>
                  </a:lnTo>
                  <a:lnTo>
                    <a:pt x="192" y="78"/>
                  </a:lnTo>
                  <a:lnTo>
                    <a:pt x="186" y="66"/>
                  </a:lnTo>
                  <a:lnTo>
                    <a:pt x="180" y="60"/>
                  </a:lnTo>
                  <a:lnTo>
                    <a:pt x="174" y="36"/>
                  </a:lnTo>
                  <a:lnTo>
                    <a:pt x="138" y="36"/>
                  </a:lnTo>
                  <a:lnTo>
                    <a:pt x="126" y="24"/>
                  </a:lnTo>
                  <a:lnTo>
                    <a:pt x="126" y="18"/>
                  </a:lnTo>
                  <a:lnTo>
                    <a:pt x="120" y="18"/>
                  </a:lnTo>
                  <a:lnTo>
                    <a:pt x="114" y="12"/>
                  </a:lnTo>
                  <a:lnTo>
                    <a:pt x="84" y="12"/>
                  </a:lnTo>
                  <a:lnTo>
                    <a:pt x="84" y="18"/>
                  </a:lnTo>
                  <a:lnTo>
                    <a:pt x="78" y="18"/>
                  </a:lnTo>
                  <a:lnTo>
                    <a:pt x="72" y="12"/>
                  </a:lnTo>
                  <a:lnTo>
                    <a:pt x="60" y="6"/>
                  </a:lnTo>
                  <a:lnTo>
                    <a:pt x="48" y="6"/>
                  </a:lnTo>
                  <a:lnTo>
                    <a:pt x="42" y="0"/>
                  </a:lnTo>
                  <a:lnTo>
                    <a:pt x="24" y="0"/>
                  </a:lnTo>
                  <a:lnTo>
                    <a:pt x="6" y="30"/>
                  </a:lnTo>
                  <a:lnTo>
                    <a:pt x="18" y="42"/>
                  </a:lnTo>
                  <a:lnTo>
                    <a:pt x="24" y="42"/>
                  </a:lnTo>
                  <a:lnTo>
                    <a:pt x="24" y="48"/>
                  </a:lnTo>
                  <a:lnTo>
                    <a:pt x="6" y="66"/>
                  </a:lnTo>
                  <a:lnTo>
                    <a:pt x="0" y="78"/>
                  </a:lnTo>
                  <a:lnTo>
                    <a:pt x="6" y="90"/>
                  </a:lnTo>
                  <a:lnTo>
                    <a:pt x="18" y="102"/>
                  </a:lnTo>
                  <a:lnTo>
                    <a:pt x="30" y="108"/>
                  </a:lnTo>
                  <a:lnTo>
                    <a:pt x="42" y="108"/>
                  </a:lnTo>
                  <a:lnTo>
                    <a:pt x="60" y="126"/>
                  </a:lnTo>
                  <a:lnTo>
                    <a:pt x="72" y="126"/>
                  </a:lnTo>
                  <a:lnTo>
                    <a:pt x="72" y="102"/>
                  </a:lnTo>
                  <a:lnTo>
                    <a:pt x="66" y="96"/>
                  </a:lnTo>
                  <a:lnTo>
                    <a:pt x="54" y="90"/>
                  </a:lnTo>
                  <a:lnTo>
                    <a:pt x="42" y="78"/>
                  </a:lnTo>
                  <a:lnTo>
                    <a:pt x="42" y="72"/>
                  </a:lnTo>
                  <a:lnTo>
                    <a:pt x="48" y="72"/>
                  </a:lnTo>
                  <a:lnTo>
                    <a:pt x="60" y="78"/>
                  </a:lnTo>
                  <a:lnTo>
                    <a:pt x="66" y="84"/>
                  </a:lnTo>
                  <a:lnTo>
                    <a:pt x="90" y="96"/>
                  </a:lnTo>
                  <a:lnTo>
                    <a:pt x="96" y="102"/>
                  </a:lnTo>
                  <a:lnTo>
                    <a:pt x="96" y="132"/>
                  </a:lnTo>
                  <a:lnTo>
                    <a:pt x="114" y="132"/>
                  </a:lnTo>
                  <a:lnTo>
                    <a:pt x="126" y="138"/>
                  </a:lnTo>
                  <a:lnTo>
                    <a:pt x="138" y="138"/>
                  </a:lnTo>
                  <a:lnTo>
                    <a:pt x="156" y="180"/>
                  </a:lnTo>
                  <a:lnTo>
                    <a:pt x="150" y="186"/>
                  </a:lnTo>
                  <a:lnTo>
                    <a:pt x="150" y="198"/>
                  </a:lnTo>
                  <a:lnTo>
                    <a:pt x="168" y="216"/>
                  </a:lnTo>
                  <a:lnTo>
                    <a:pt x="180" y="222"/>
                  </a:lnTo>
                  <a:lnTo>
                    <a:pt x="192" y="222"/>
                  </a:lnTo>
                  <a:lnTo>
                    <a:pt x="174" y="198"/>
                  </a:lnTo>
                  <a:lnTo>
                    <a:pt x="204" y="228"/>
                  </a:lnTo>
                  <a:lnTo>
                    <a:pt x="210" y="222"/>
                  </a:lnTo>
                  <a:lnTo>
                    <a:pt x="210" y="198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84" name="Canada" descr="© INSCALE GmbH, 05.05.2010&#10;http://www.presentationload.com/">
              <a:extLst>
                <a:ext uri="{FF2B5EF4-FFF2-40B4-BE49-F238E27FC236}">
                  <a16:creationId xmlns:a16="http://schemas.microsoft.com/office/drawing/2014/main" id="{40AD3D64-DAD9-4BAC-BA38-B3C9DE6CBB35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049198" y="1708179"/>
              <a:ext cx="2469412" cy="1295350"/>
            </a:xfrm>
            <a:custGeom>
              <a:avLst/>
              <a:gdLst>
                <a:gd name="T0" fmla="*/ 2147483647 w 5574"/>
                <a:gd name="T1" fmla="*/ 2147483647 h 2886"/>
                <a:gd name="T2" fmla="*/ 2147483647 w 5574"/>
                <a:gd name="T3" fmla="*/ 2147483647 h 2886"/>
                <a:gd name="T4" fmla="*/ 2147483647 w 5574"/>
                <a:gd name="T5" fmla="*/ 2147483647 h 2886"/>
                <a:gd name="T6" fmla="*/ 2147483647 w 5574"/>
                <a:gd name="T7" fmla="*/ 2147483647 h 2886"/>
                <a:gd name="T8" fmla="*/ 2147483647 w 5574"/>
                <a:gd name="T9" fmla="*/ 2147483647 h 2886"/>
                <a:gd name="T10" fmla="*/ 2147483647 w 5574"/>
                <a:gd name="T11" fmla="*/ 2147483647 h 2886"/>
                <a:gd name="T12" fmla="*/ 2147483647 w 5574"/>
                <a:gd name="T13" fmla="*/ 2147483647 h 2886"/>
                <a:gd name="T14" fmla="*/ 2147483647 w 5574"/>
                <a:gd name="T15" fmla="*/ 2147483647 h 2886"/>
                <a:gd name="T16" fmla="*/ 2147483647 w 5574"/>
                <a:gd name="T17" fmla="*/ 2147483647 h 2886"/>
                <a:gd name="T18" fmla="*/ 2147483647 w 5574"/>
                <a:gd name="T19" fmla="*/ 2147483647 h 2886"/>
                <a:gd name="T20" fmla="*/ 2147483647 w 5574"/>
                <a:gd name="T21" fmla="*/ 2147483647 h 2886"/>
                <a:gd name="T22" fmla="*/ 2147483647 w 5574"/>
                <a:gd name="T23" fmla="*/ 2147483647 h 2886"/>
                <a:gd name="T24" fmla="*/ 2147483647 w 5574"/>
                <a:gd name="T25" fmla="*/ 2147483647 h 2886"/>
                <a:gd name="T26" fmla="*/ 2147483647 w 5574"/>
                <a:gd name="T27" fmla="*/ 2147483647 h 2886"/>
                <a:gd name="T28" fmla="*/ 2147483647 w 5574"/>
                <a:gd name="T29" fmla="*/ 2147483647 h 2886"/>
                <a:gd name="T30" fmla="*/ 2147483647 w 5574"/>
                <a:gd name="T31" fmla="*/ 2147483647 h 2886"/>
                <a:gd name="T32" fmla="*/ 2147483647 w 5574"/>
                <a:gd name="T33" fmla="*/ 2147483647 h 2886"/>
                <a:gd name="T34" fmla="*/ 2147483647 w 5574"/>
                <a:gd name="T35" fmla="*/ 2147483647 h 2886"/>
                <a:gd name="T36" fmla="*/ 2147483647 w 5574"/>
                <a:gd name="T37" fmla="*/ 2147483647 h 2886"/>
                <a:gd name="T38" fmla="*/ 2147483647 w 5574"/>
                <a:gd name="T39" fmla="*/ 2147483647 h 2886"/>
                <a:gd name="T40" fmla="*/ 2147483647 w 5574"/>
                <a:gd name="T41" fmla="*/ 2147483647 h 2886"/>
                <a:gd name="T42" fmla="*/ 2147483647 w 5574"/>
                <a:gd name="T43" fmla="*/ 2147483647 h 2886"/>
                <a:gd name="T44" fmla="*/ 2147483647 w 5574"/>
                <a:gd name="T45" fmla="*/ 2147483647 h 2886"/>
                <a:gd name="T46" fmla="*/ 2147483647 w 5574"/>
                <a:gd name="T47" fmla="*/ 2147483647 h 2886"/>
                <a:gd name="T48" fmla="*/ 2147483647 w 5574"/>
                <a:gd name="T49" fmla="*/ 2147483647 h 2886"/>
                <a:gd name="T50" fmla="*/ 2147483647 w 5574"/>
                <a:gd name="T51" fmla="*/ 2147483647 h 2886"/>
                <a:gd name="T52" fmla="*/ 2147483647 w 5574"/>
                <a:gd name="T53" fmla="*/ 2147483647 h 2886"/>
                <a:gd name="T54" fmla="*/ 2147483647 w 5574"/>
                <a:gd name="T55" fmla="*/ 2147483647 h 2886"/>
                <a:gd name="T56" fmla="*/ 2147483647 w 5574"/>
                <a:gd name="T57" fmla="*/ 2147483647 h 2886"/>
                <a:gd name="T58" fmla="*/ 2147483647 w 5574"/>
                <a:gd name="T59" fmla="*/ 2147483647 h 2886"/>
                <a:gd name="T60" fmla="*/ 2147483647 w 5574"/>
                <a:gd name="T61" fmla="*/ 2147483647 h 2886"/>
                <a:gd name="T62" fmla="*/ 2147483647 w 5574"/>
                <a:gd name="T63" fmla="*/ 2147483647 h 2886"/>
                <a:gd name="T64" fmla="*/ 2147483647 w 5574"/>
                <a:gd name="T65" fmla="*/ 2147483647 h 2886"/>
                <a:gd name="T66" fmla="*/ 2147483647 w 5574"/>
                <a:gd name="T67" fmla="*/ 2147483647 h 2886"/>
                <a:gd name="T68" fmla="*/ 2147483647 w 5574"/>
                <a:gd name="T69" fmla="*/ 2147483647 h 2886"/>
                <a:gd name="T70" fmla="*/ 2147483647 w 5574"/>
                <a:gd name="T71" fmla="*/ 2147483647 h 2886"/>
                <a:gd name="T72" fmla="*/ 2147483647 w 5574"/>
                <a:gd name="T73" fmla="*/ 2147483647 h 2886"/>
                <a:gd name="T74" fmla="*/ 2147483647 w 5574"/>
                <a:gd name="T75" fmla="*/ 2147483647 h 2886"/>
                <a:gd name="T76" fmla="*/ 2147483647 w 5574"/>
                <a:gd name="T77" fmla="*/ 2147483647 h 2886"/>
                <a:gd name="T78" fmla="*/ 2147483647 w 5574"/>
                <a:gd name="T79" fmla="*/ 2147483647 h 2886"/>
                <a:gd name="T80" fmla="*/ 2147483647 w 5574"/>
                <a:gd name="T81" fmla="*/ 2147483647 h 2886"/>
                <a:gd name="T82" fmla="*/ 2147483647 w 5574"/>
                <a:gd name="T83" fmla="*/ 2147483647 h 2886"/>
                <a:gd name="T84" fmla="*/ 2147483647 w 5574"/>
                <a:gd name="T85" fmla="*/ 2147483647 h 2886"/>
                <a:gd name="T86" fmla="*/ 2147483647 w 5574"/>
                <a:gd name="T87" fmla="*/ 2147483647 h 2886"/>
                <a:gd name="T88" fmla="*/ 2147483647 w 5574"/>
                <a:gd name="T89" fmla="*/ 2147483647 h 2886"/>
                <a:gd name="T90" fmla="*/ 2147483647 w 5574"/>
                <a:gd name="T91" fmla="*/ 2147483647 h 2886"/>
                <a:gd name="T92" fmla="*/ 2147483647 w 5574"/>
                <a:gd name="T93" fmla="*/ 2147483647 h 2886"/>
                <a:gd name="T94" fmla="*/ 2147483647 w 5574"/>
                <a:gd name="T95" fmla="*/ 2147483647 h 2886"/>
                <a:gd name="T96" fmla="*/ 2147483647 w 5574"/>
                <a:gd name="T97" fmla="*/ 2147483647 h 2886"/>
                <a:gd name="T98" fmla="*/ 2147483647 w 5574"/>
                <a:gd name="T99" fmla="*/ 2147483647 h 2886"/>
                <a:gd name="T100" fmla="*/ 2147483647 w 5574"/>
                <a:gd name="T101" fmla="*/ 2147483647 h 2886"/>
                <a:gd name="T102" fmla="*/ 2147483647 w 5574"/>
                <a:gd name="T103" fmla="*/ 2147483647 h 2886"/>
                <a:gd name="T104" fmla="*/ 2147483647 w 5574"/>
                <a:gd name="T105" fmla="*/ 2147483647 h 2886"/>
                <a:gd name="T106" fmla="*/ 2147483647 w 5574"/>
                <a:gd name="T107" fmla="*/ 2147483647 h 2886"/>
                <a:gd name="T108" fmla="*/ 2147483647 w 5574"/>
                <a:gd name="T109" fmla="*/ 2147483647 h 2886"/>
                <a:gd name="T110" fmla="*/ 2147483647 w 5574"/>
                <a:gd name="T111" fmla="*/ 2147483647 h 2886"/>
                <a:gd name="T112" fmla="*/ 2147483647 w 5574"/>
                <a:gd name="T113" fmla="*/ 2147483647 h 2886"/>
                <a:gd name="T114" fmla="*/ 2147483647 w 5574"/>
                <a:gd name="T115" fmla="*/ 2147483647 h 2886"/>
                <a:gd name="T116" fmla="*/ 2147483647 w 5574"/>
                <a:gd name="T117" fmla="*/ 2147483647 h 2886"/>
                <a:gd name="T118" fmla="*/ 2147483647 w 5574"/>
                <a:gd name="T119" fmla="*/ 2147483647 h 2886"/>
                <a:gd name="T120" fmla="*/ 2147483647 w 5574"/>
                <a:gd name="T121" fmla="*/ 2147483647 h 2886"/>
                <a:gd name="T122" fmla="*/ 2147483647 w 5574"/>
                <a:gd name="T123" fmla="*/ 2147483647 h 2886"/>
                <a:gd name="T124" fmla="*/ 2147483647 w 5574"/>
                <a:gd name="T125" fmla="*/ 2147483647 h 288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5574"/>
                <a:gd name="T190" fmla="*/ 0 h 2886"/>
                <a:gd name="T191" fmla="*/ 5574 w 5574"/>
                <a:gd name="T192" fmla="*/ 2886 h 288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5574" h="2886">
                  <a:moveTo>
                    <a:pt x="3114" y="252"/>
                  </a:moveTo>
                  <a:lnTo>
                    <a:pt x="3138" y="252"/>
                  </a:lnTo>
                  <a:lnTo>
                    <a:pt x="3150" y="258"/>
                  </a:lnTo>
                  <a:lnTo>
                    <a:pt x="3168" y="258"/>
                  </a:lnTo>
                  <a:lnTo>
                    <a:pt x="3174" y="252"/>
                  </a:lnTo>
                  <a:lnTo>
                    <a:pt x="3174" y="246"/>
                  </a:lnTo>
                  <a:lnTo>
                    <a:pt x="3168" y="234"/>
                  </a:lnTo>
                  <a:lnTo>
                    <a:pt x="3156" y="228"/>
                  </a:lnTo>
                  <a:lnTo>
                    <a:pt x="3108" y="228"/>
                  </a:lnTo>
                  <a:lnTo>
                    <a:pt x="3066" y="234"/>
                  </a:lnTo>
                  <a:lnTo>
                    <a:pt x="3036" y="246"/>
                  </a:lnTo>
                  <a:lnTo>
                    <a:pt x="3018" y="246"/>
                  </a:lnTo>
                  <a:lnTo>
                    <a:pt x="3060" y="246"/>
                  </a:lnTo>
                  <a:lnTo>
                    <a:pt x="3096" y="252"/>
                  </a:lnTo>
                  <a:lnTo>
                    <a:pt x="3114" y="252"/>
                  </a:lnTo>
                  <a:close/>
                  <a:moveTo>
                    <a:pt x="2988" y="318"/>
                  </a:moveTo>
                  <a:lnTo>
                    <a:pt x="3036" y="318"/>
                  </a:lnTo>
                  <a:lnTo>
                    <a:pt x="3048" y="312"/>
                  </a:lnTo>
                  <a:lnTo>
                    <a:pt x="3060" y="312"/>
                  </a:lnTo>
                  <a:lnTo>
                    <a:pt x="3072" y="300"/>
                  </a:lnTo>
                  <a:lnTo>
                    <a:pt x="3072" y="294"/>
                  </a:lnTo>
                  <a:lnTo>
                    <a:pt x="3066" y="282"/>
                  </a:lnTo>
                  <a:lnTo>
                    <a:pt x="3138" y="270"/>
                  </a:lnTo>
                  <a:lnTo>
                    <a:pt x="3120" y="264"/>
                  </a:lnTo>
                  <a:lnTo>
                    <a:pt x="3054" y="264"/>
                  </a:lnTo>
                  <a:lnTo>
                    <a:pt x="3042" y="276"/>
                  </a:lnTo>
                  <a:lnTo>
                    <a:pt x="3030" y="276"/>
                  </a:lnTo>
                  <a:lnTo>
                    <a:pt x="2994" y="270"/>
                  </a:lnTo>
                  <a:lnTo>
                    <a:pt x="2958" y="270"/>
                  </a:lnTo>
                  <a:lnTo>
                    <a:pt x="2940" y="282"/>
                  </a:lnTo>
                  <a:lnTo>
                    <a:pt x="2940" y="294"/>
                  </a:lnTo>
                  <a:lnTo>
                    <a:pt x="2946" y="300"/>
                  </a:lnTo>
                  <a:lnTo>
                    <a:pt x="2970" y="312"/>
                  </a:lnTo>
                  <a:lnTo>
                    <a:pt x="2976" y="318"/>
                  </a:lnTo>
                  <a:lnTo>
                    <a:pt x="2988" y="318"/>
                  </a:lnTo>
                  <a:close/>
                  <a:moveTo>
                    <a:pt x="2682" y="384"/>
                  </a:moveTo>
                  <a:lnTo>
                    <a:pt x="2628" y="408"/>
                  </a:lnTo>
                  <a:lnTo>
                    <a:pt x="2634" y="408"/>
                  </a:lnTo>
                  <a:lnTo>
                    <a:pt x="2646" y="414"/>
                  </a:lnTo>
                  <a:lnTo>
                    <a:pt x="2652" y="414"/>
                  </a:lnTo>
                  <a:lnTo>
                    <a:pt x="2658" y="420"/>
                  </a:lnTo>
                  <a:lnTo>
                    <a:pt x="2658" y="426"/>
                  </a:lnTo>
                  <a:lnTo>
                    <a:pt x="2622" y="426"/>
                  </a:lnTo>
                  <a:lnTo>
                    <a:pt x="2586" y="432"/>
                  </a:lnTo>
                  <a:lnTo>
                    <a:pt x="2556" y="438"/>
                  </a:lnTo>
                  <a:lnTo>
                    <a:pt x="2544" y="438"/>
                  </a:lnTo>
                  <a:lnTo>
                    <a:pt x="2520" y="456"/>
                  </a:lnTo>
                  <a:lnTo>
                    <a:pt x="2580" y="450"/>
                  </a:lnTo>
                  <a:lnTo>
                    <a:pt x="2586" y="450"/>
                  </a:lnTo>
                  <a:lnTo>
                    <a:pt x="2592" y="456"/>
                  </a:lnTo>
                  <a:lnTo>
                    <a:pt x="2610" y="456"/>
                  </a:lnTo>
                  <a:lnTo>
                    <a:pt x="2628" y="462"/>
                  </a:lnTo>
                  <a:lnTo>
                    <a:pt x="2658" y="462"/>
                  </a:lnTo>
                  <a:lnTo>
                    <a:pt x="2694" y="450"/>
                  </a:lnTo>
                  <a:lnTo>
                    <a:pt x="2730" y="444"/>
                  </a:lnTo>
                  <a:lnTo>
                    <a:pt x="2742" y="438"/>
                  </a:lnTo>
                  <a:lnTo>
                    <a:pt x="2742" y="450"/>
                  </a:lnTo>
                  <a:lnTo>
                    <a:pt x="2760" y="450"/>
                  </a:lnTo>
                  <a:lnTo>
                    <a:pt x="2796" y="444"/>
                  </a:lnTo>
                  <a:lnTo>
                    <a:pt x="2856" y="444"/>
                  </a:lnTo>
                  <a:lnTo>
                    <a:pt x="2850" y="444"/>
                  </a:lnTo>
                  <a:lnTo>
                    <a:pt x="2844" y="450"/>
                  </a:lnTo>
                  <a:lnTo>
                    <a:pt x="2832" y="450"/>
                  </a:lnTo>
                  <a:lnTo>
                    <a:pt x="2790" y="456"/>
                  </a:lnTo>
                  <a:lnTo>
                    <a:pt x="2730" y="468"/>
                  </a:lnTo>
                  <a:lnTo>
                    <a:pt x="2706" y="468"/>
                  </a:lnTo>
                  <a:lnTo>
                    <a:pt x="2688" y="474"/>
                  </a:lnTo>
                  <a:lnTo>
                    <a:pt x="2670" y="474"/>
                  </a:lnTo>
                  <a:lnTo>
                    <a:pt x="2652" y="480"/>
                  </a:lnTo>
                  <a:lnTo>
                    <a:pt x="2646" y="486"/>
                  </a:lnTo>
                  <a:lnTo>
                    <a:pt x="2640" y="486"/>
                  </a:lnTo>
                  <a:lnTo>
                    <a:pt x="2658" y="486"/>
                  </a:lnTo>
                  <a:lnTo>
                    <a:pt x="2694" y="492"/>
                  </a:lnTo>
                  <a:lnTo>
                    <a:pt x="2760" y="498"/>
                  </a:lnTo>
                  <a:lnTo>
                    <a:pt x="2808" y="492"/>
                  </a:lnTo>
                  <a:lnTo>
                    <a:pt x="2850" y="480"/>
                  </a:lnTo>
                  <a:lnTo>
                    <a:pt x="2874" y="474"/>
                  </a:lnTo>
                  <a:lnTo>
                    <a:pt x="2886" y="468"/>
                  </a:lnTo>
                  <a:lnTo>
                    <a:pt x="2958" y="450"/>
                  </a:lnTo>
                  <a:lnTo>
                    <a:pt x="3000" y="450"/>
                  </a:lnTo>
                  <a:lnTo>
                    <a:pt x="3054" y="444"/>
                  </a:lnTo>
                  <a:lnTo>
                    <a:pt x="3096" y="438"/>
                  </a:lnTo>
                  <a:lnTo>
                    <a:pt x="3120" y="432"/>
                  </a:lnTo>
                  <a:lnTo>
                    <a:pt x="3138" y="420"/>
                  </a:lnTo>
                  <a:lnTo>
                    <a:pt x="3156" y="414"/>
                  </a:lnTo>
                  <a:lnTo>
                    <a:pt x="3168" y="408"/>
                  </a:lnTo>
                  <a:lnTo>
                    <a:pt x="3168" y="396"/>
                  </a:lnTo>
                  <a:lnTo>
                    <a:pt x="3156" y="384"/>
                  </a:lnTo>
                  <a:lnTo>
                    <a:pt x="3144" y="378"/>
                  </a:lnTo>
                  <a:lnTo>
                    <a:pt x="3120" y="378"/>
                  </a:lnTo>
                  <a:lnTo>
                    <a:pt x="3114" y="384"/>
                  </a:lnTo>
                  <a:lnTo>
                    <a:pt x="3108" y="384"/>
                  </a:lnTo>
                  <a:lnTo>
                    <a:pt x="3108" y="396"/>
                  </a:lnTo>
                  <a:lnTo>
                    <a:pt x="3072" y="396"/>
                  </a:lnTo>
                  <a:lnTo>
                    <a:pt x="3078" y="390"/>
                  </a:lnTo>
                  <a:lnTo>
                    <a:pt x="3078" y="378"/>
                  </a:lnTo>
                  <a:lnTo>
                    <a:pt x="3102" y="354"/>
                  </a:lnTo>
                  <a:lnTo>
                    <a:pt x="3102" y="342"/>
                  </a:lnTo>
                  <a:lnTo>
                    <a:pt x="3096" y="342"/>
                  </a:lnTo>
                  <a:lnTo>
                    <a:pt x="3054" y="348"/>
                  </a:lnTo>
                  <a:lnTo>
                    <a:pt x="2988" y="372"/>
                  </a:lnTo>
                  <a:lnTo>
                    <a:pt x="2976" y="378"/>
                  </a:lnTo>
                  <a:lnTo>
                    <a:pt x="3024" y="378"/>
                  </a:lnTo>
                  <a:lnTo>
                    <a:pt x="3018" y="408"/>
                  </a:lnTo>
                  <a:lnTo>
                    <a:pt x="2898" y="420"/>
                  </a:lnTo>
                  <a:lnTo>
                    <a:pt x="2898" y="414"/>
                  </a:lnTo>
                  <a:lnTo>
                    <a:pt x="2892" y="408"/>
                  </a:lnTo>
                  <a:lnTo>
                    <a:pt x="2892" y="372"/>
                  </a:lnTo>
                  <a:lnTo>
                    <a:pt x="2886" y="366"/>
                  </a:lnTo>
                  <a:lnTo>
                    <a:pt x="2874" y="366"/>
                  </a:lnTo>
                  <a:lnTo>
                    <a:pt x="2856" y="360"/>
                  </a:lnTo>
                  <a:lnTo>
                    <a:pt x="2814" y="360"/>
                  </a:lnTo>
                  <a:lnTo>
                    <a:pt x="2682" y="384"/>
                  </a:lnTo>
                  <a:close/>
                  <a:moveTo>
                    <a:pt x="2832" y="342"/>
                  </a:moveTo>
                  <a:lnTo>
                    <a:pt x="2844" y="330"/>
                  </a:lnTo>
                  <a:lnTo>
                    <a:pt x="2844" y="318"/>
                  </a:lnTo>
                  <a:lnTo>
                    <a:pt x="2838" y="312"/>
                  </a:lnTo>
                  <a:lnTo>
                    <a:pt x="2814" y="312"/>
                  </a:lnTo>
                  <a:lnTo>
                    <a:pt x="2802" y="318"/>
                  </a:lnTo>
                  <a:lnTo>
                    <a:pt x="2796" y="324"/>
                  </a:lnTo>
                  <a:lnTo>
                    <a:pt x="2796" y="330"/>
                  </a:lnTo>
                  <a:lnTo>
                    <a:pt x="2802" y="336"/>
                  </a:lnTo>
                  <a:lnTo>
                    <a:pt x="2814" y="336"/>
                  </a:lnTo>
                  <a:lnTo>
                    <a:pt x="2820" y="342"/>
                  </a:lnTo>
                  <a:lnTo>
                    <a:pt x="2832" y="342"/>
                  </a:lnTo>
                  <a:close/>
                  <a:moveTo>
                    <a:pt x="3012" y="564"/>
                  </a:moveTo>
                  <a:lnTo>
                    <a:pt x="2988" y="540"/>
                  </a:lnTo>
                  <a:lnTo>
                    <a:pt x="2958" y="540"/>
                  </a:lnTo>
                  <a:lnTo>
                    <a:pt x="2952" y="534"/>
                  </a:lnTo>
                  <a:lnTo>
                    <a:pt x="2946" y="534"/>
                  </a:lnTo>
                  <a:lnTo>
                    <a:pt x="2934" y="528"/>
                  </a:lnTo>
                  <a:lnTo>
                    <a:pt x="2916" y="528"/>
                  </a:lnTo>
                  <a:lnTo>
                    <a:pt x="2898" y="534"/>
                  </a:lnTo>
                  <a:lnTo>
                    <a:pt x="2892" y="540"/>
                  </a:lnTo>
                  <a:lnTo>
                    <a:pt x="2892" y="552"/>
                  </a:lnTo>
                  <a:lnTo>
                    <a:pt x="2928" y="570"/>
                  </a:lnTo>
                  <a:lnTo>
                    <a:pt x="2934" y="576"/>
                  </a:lnTo>
                  <a:lnTo>
                    <a:pt x="2946" y="582"/>
                  </a:lnTo>
                  <a:lnTo>
                    <a:pt x="3012" y="564"/>
                  </a:lnTo>
                  <a:close/>
                  <a:moveTo>
                    <a:pt x="2460" y="414"/>
                  </a:moveTo>
                  <a:lnTo>
                    <a:pt x="2442" y="420"/>
                  </a:lnTo>
                  <a:lnTo>
                    <a:pt x="2430" y="426"/>
                  </a:lnTo>
                  <a:lnTo>
                    <a:pt x="2430" y="438"/>
                  </a:lnTo>
                  <a:lnTo>
                    <a:pt x="2442" y="438"/>
                  </a:lnTo>
                  <a:lnTo>
                    <a:pt x="2472" y="432"/>
                  </a:lnTo>
                  <a:lnTo>
                    <a:pt x="2490" y="426"/>
                  </a:lnTo>
                  <a:lnTo>
                    <a:pt x="2502" y="420"/>
                  </a:lnTo>
                  <a:lnTo>
                    <a:pt x="2502" y="414"/>
                  </a:lnTo>
                  <a:lnTo>
                    <a:pt x="2496" y="408"/>
                  </a:lnTo>
                  <a:lnTo>
                    <a:pt x="2484" y="408"/>
                  </a:lnTo>
                  <a:lnTo>
                    <a:pt x="2460" y="414"/>
                  </a:lnTo>
                  <a:close/>
                  <a:moveTo>
                    <a:pt x="2970" y="858"/>
                  </a:moveTo>
                  <a:lnTo>
                    <a:pt x="2988" y="858"/>
                  </a:lnTo>
                  <a:lnTo>
                    <a:pt x="3006" y="864"/>
                  </a:lnTo>
                  <a:lnTo>
                    <a:pt x="3018" y="870"/>
                  </a:lnTo>
                  <a:lnTo>
                    <a:pt x="3036" y="876"/>
                  </a:lnTo>
                  <a:lnTo>
                    <a:pt x="3060" y="882"/>
                  </a:lnTo>
                  <a:lnTo>
                    <a:pt x="3096" y="882"/>
                  </a:lnTo>
                  <a:lnTo>
                    <a:pt x="3126" y="876"/>
                  </a:lnTo>
                  <a:lnTo>
                    <a:pt x="3138" y="876"/>
                  </a:lnTo>
                  <a:lnTo>
                    <a:pt x="3120" y="810"/>
                  </a:lnTo>
                  <a:lnTo>
                    <a:pt x="3018" y="792"/>
                  </a:lnTo>
                  <a:lnTo>
                    <a:pt x="2988" y="828"/>
                  </a:lnTo>
                  <a:lnTo>
                    <a:pt x="2958" y="828"/>
                  </a:lnTo>
                  <a:lnTo>
                    <a:pt x="2952" y="834"/>
                  </a:lnTo>
                  <a:lnTo>
                    <a:pt x="2952" y="846"/>
                  </a:lnTo>
                  <a:lnTo>
                    <a:pt x="2958" y="852"/>
                  </a:lnTo>
                  <a:lnTo>
                    <a:pt x="2970" y="858"/>
                  </a:lnTo>
                  <a:close/>
                  <a:moveTo>
                    <a:pt x="168" y="2034"/>
                  </a:moveTo>
                  <a:lnTo>
                    <a:pt x="168" y="2040"/>
                  </a:lnTo>
                  <a:lnTo>
                    <a:pt x="174" y="2046"/>
                  </a:lnTo>
                  <a:lnTo>
                    <a:pt x="192" y="2046"/>
                  </a:lnTo>
                  <a:lnTo>
                    <a:pt x="186" y="2070"/>
                  </a:lnTo>
                  <a:lnTo>
                    <a:pt x="216" y="2052"/>
                  </a:lnTo>
                  <a:lnTo>
                    <a:pt x="216" y="2028"/>
                  </a:lnTo>
                  <a:lnTo>
                    <a:pt x="174" y="2028"/>
                  </a:lnTo>
                  <a:lnTo>
                    <a:pt x="168" y="2034"/>
                  </a:lnTo>
                  <a:close/>
                  <a:moveTo>
                    <a:pt x="252" y="2298"/>
                  </a:moveTo>
                  <a:lnTo>
                    <a:pt x="252" y="2292"/>
                  </a:lnTo>
                  <a:lnTo>
                    <a:pt x="246" y="2286"/>
                  </a:lnTo>
                  <a:lnTo>
                    <a:pt x="246" y="2268"/>
                  </a:lnTo>
                  <a:lnTo>
                    <a:pt x="252" y="2256"/>
                  </a:lnTo>
                  <a:lnTo>
                    <a:pt x="252" y="2238"/>
                  </a:lnTo>
                  <a:lnTo>
                    <a:pt x="246" y="2226"/>
                  </a:lnTo>
                  <a:lnTo>
                    <a:pt x="228" y="2226"/>
                  </a:lnTo>
                  <a:lnTo>
                    <a:pt x="216" y="2220"/>
                  </a:lnTo>
                  <a:lnTo>
                    <a:pt x="204" y="2220"/>
                  </a:lnTo>
                  <a:lnTo>
                    <a:pt x="192" y="2214"/>
                  </a:lnTo>
                  <a:lnTo>
                    <a:pt x="186" y="2208"/>
                  </a:lnTo>
                  <a:lnTo>
                    <a:pt x="174" y="2202"/>
                  </a:lnTo>
                  <a:lnTo>
                    <a:pt x="150" y="2178"/>
                  </a:lnTo>
                  <a:lnTo>
                    <a:pt x="138" y="2172"/>
                  </a:lnTo>
                  <a:lnTo>
                    <a:pt x="126" y="2172"/>
                  </a:lnTo>
                  <a:lnTo>
                    <a:pt x="102" y="2184"/>
                  </a:lnTo>
                  <a:lnTo>
                    <a:pt x="96" y="2196"/>
                  </a:lnTo>
                  <a:lnTo>
                    <a:pt x="96" y="2202"/>
                  </a:lnTo>
                  <a:lnTo>
                    <a:pt x="108" y="2208"/>
                  </a:lnTo>
                  <a:lnTo>
                    <a:pt x="114" y="2214"/>
                  </a:lnTo>
                  <a:lnTo>
                    <a:pt x="120" y="2214"/>
                  </a:lnTo>
                  <a:lnTo>
                    <a:pt x="132" y="2202"/>
                  </a:lnTo>
                  <a:lnTo>
                    <a:pt x="144" y="2208"/>
                  </a:lnTo>
                  <a:lnTo>
                    <a:pt x="132" y="2220"/>
                  </a:lnTo>
                  <a:lnTo>
                    <a:pt x="120" y="2220"/>
                  </a:lnTo>
                  <a:lnTo>
                    <a:pt x="114" y="2226"/>
                  </a:lnTo>
                  <a:lnTo>
                    <a:pt x="102" y="2232"/>
                  </a:lnTo>
                  <a:lnTo>
                    <a:pt x="102" y="2244"/>
                  </a:lnTo>
                  <a:lnTo>
                    <a:pt x="108" y="2250"/>
                  </a:lnTo>
                  <a:lnTo>
                    <a:pt x="126" y="2250"/>
                  </a:lnTo>
                  <a:lnTo>
                    <a:pt x="138" y="2244"/>
                  </a:lnTo>
                  <a:lnTo>
                    <a:pt x="132" y="2262"/>
                  </a:lnTo>
                  <a:lnTo>
                    <a:pt x="150" y="2262"/>
                  </a:lnTo>
                  <a:lnTo>
                    <a:pt x="132" y="2280"/>
                  </a:lnTo>
                  <a:lnTo>
                    <a:pt x="168" y="2274"/>
                  </a:lnTo>
                  <a:lnTo>
                    <a:pt x="156" y="2280"/>
                  </a:lnTo>
                  <a:lnTo>
                    <a:pt x="144" y="2292"/>
                  </a:lnTo>
                  <a:lnTo>
                    <a:pt x="138" y="2292"/>
                  </a:lnTo>
                  <a:lnTo>
                    <a:pt x="138" y="2298"/>
                  </a:lnTo>
                  <a:lnTo>
                    <a:pt x="150" y="2298"/>
                  </a:lnTo>
                  <a:lnTo>
                    <a:pt x="162" y="2286"/>
                  </a:lnTo>
                  <a:lnTo>
                    <a:pt x="168" y="2286"/>
                  </a:lnTo>
                  <a:lnTo>
                    <a:pt x="174" y="2292"/>
                  </a:lnTo>
                  <a:lnTo>
                    <a:pt x="174" y="2304"/>
                  </a:lnTo>
                  <a:lnTo>
                    <a:pt x="162" y="2316"/>
                  </a:lnTo>
                  <a:lnTo>
                    <a:pt x="162" y="2328"/>
                  </a:lnTo>
                  <a:lnTo>
                    <a:pt x="210" y="2328"/>
                  </a:lnTo>
                  <a:lnTo>
                    <a:pt x="228" y="2316"/>
                  </a:lnTo>
                  <a:lnTo>
                    <a:pt x="210" y="2340"/>
                  </a:lnTo>
                  <a:lnTo>
                    <a:pt x="192" y="2340"/>
                  </a:lnTo>
                  <a:lnTo>
                    <a:pt x="186" y="2346"/>
                  </a:lnTo>
                  <a:lnTo>
                    <a:pt x="186" y="2352"/>
                  </a:lnTo>
                  <a:lnTo>
                    <a:pt x="210" y="2364"/>
                  </a:lnTo>
                  <a:lnTo>
                    <a:pt x="216" y="2364"/>
                  </a:lnTo>
                  <a:lnTo>
                    <a:pt x="228" y="2370"/>
                  </a:lnTo>
                  <a:lnTo>
                    <a:pt x="234" y="2376"/>
                  </a:lnTo>
                  <a:lnTo>
                    <a:pt x="246" y="2376"/>
                  </a:lnTo>
                  <a:lnTo>
                    <a:pt x="258" y="2382"/>
                  </a:lnTo>
                  <a:lnTo>
                    <a:pt x="270" y="2376"/>
                  </a:lnTo>
                  <a:lnTo>
                    <a:pt x="288" y="2358"/>
                  </a:lnTo>
                  <a:lnTo>
                    <a:pt x="294" y="2346"/>
                  </a:lnTo>
                  <a:lnTo>
                    <a:pt x="294" y="2340"/>
                  </a:lnTo>
                  <a:lnTo>
                    <a:pt x="288" y="2334"/>
                  </a:lnTo>
                  <a:lnTo>
                    <a:pt x="282" y="2322"/>
                  </a:lnTo>
                  <a:lnTo>
                    <a:pt x="270" y="2316"/>
                  </a:lnTo>
                  <a:lnTo>
                    <a:pt x="264" y="2304"/>
                  </a:lnTo>
                  <a:lnTo>
                    <a:pt x="252" y="2298"/>
                  </a:lnTo>
                  <a:close/>
                  <a:moveTo>
                    <a:pt x="2304" y="372"/>
                  </a:moveTo>
                  <a:lnTo>
                    <a:pt x="2316" y="372"/>
                  </a:lnTo>
                  <a:lnTo>
                    <a:pt x="2328" y="366"/>
                  </a:lnTo>
                  <a:lnTo>
                    <a:pt x="2376" y="366"/>
                  </a:lnTo>
                  <a:lnTo>
                    <a:pt x="2388" y="378"/>
                  </a:lnTo>
                  <a:lnTo>
                    <a:pt x="2388" y="390"/>
                  </a:lnTo>
                  <a:lnTo>
                    <a:pt x="2424" y="390"/>
                  </a:lnTo>
                  <a:lnTo>
                    <a:pt x="2442" y="384"/>
                  </a:lnTo>
                  <a:lnTo>
                    <a:pt x="2454" y="384"/>
                  </a:lnTo>
                  <a:lnTo>
                    <a:pt x="2466" y="390"/>
                  </a:lnTo>
                  <a:lnTo>
                    <a:pt x="2472" y="396"/>
                  </a:lnTo>
                  <a:lnTo>
                    <a:pt x="2490" y="396"/>
                  </a:lnTo>
                  <a:lnTo>
                    <a:pt x="2514" y="384"/>
                  </a:lnTo>
                  <a:lnTo>
                    <a:pt x="2520" y="372"/>
                  </a:lnTo>
                  <a:lnTo>
                    <a:pt x="2520" y="354"/>
                  </a:lnTo>
                  <a:lnTo>
                    <a:pt x="2550" y="354"/>
                  </a:lnTo>
                  <a:lnTo>
                    <a:pt x="2616" y="336"/>
                  </a:lnTo>
                  <a:lnTo>
                    <a:pt x="2580" y="366"/>
                  </a:lnTo>
                  <a:lnTo>
                    <a:pt x="2634" y="378"/>
                  </a:lnTo>
                  <a:lnTo>
                    <a:pt x="2688" y="354"/>
                  </a:lnTo>
                  <a:lnTo>
                    <a:pt x="2784" y="312"/>
                  </a:lnTo>
                  <a:lnTo>
                    <a:pt x="2778" y="312"/>
                  </a:lnTo>
                  <a:lnTo>
                    <a:pt x="2772" y="306"/>
                  </a:lnTo>
                  <a:lnTo>
                    <a:pt x="2754" y="300"/>
                  </a:lnTo>
                  <a:lnTo>
                    <a:pt x="2736" y="300"/>
                  </a:lnTo>
                  <a:lnTo>
                    <a:pt x="2724" y="294"/>
                  </a:lnTo>
                  <a:lnTo>
                    <a:pt x="2706" y="288"/>
                  </a:lnTo>
                  <a:lnTo>
                    <a:pt x="2676" y="288"/>
                  </a:lnTo>
                  <a:lnTo>
                    <a:pt x="2646" y="282"/>
                  </a:lnTo>
                  <a:lnTo>
                    <a:pt x="2604" y="282"/>
                  </a:lnTo>
                  <a:lnTo>
                    <a:pt x="2526" y="294"/>
                  </a:lnTo>
                  <a:lnTo>
                    <a:pt x="2526" y="318"/>
                  </a:lnTo>
                  <a:lnTo>
                    <a:pt x="2406" y="324"/>
                  </a:lnTo>
                  <a:lnTo>
                    <a:pt x="2400" y="324"/>
                  </a:lnTo>
                  <a:lnTo>
                    <a:pt x="2394" y="318"/>
                  </a:lnTo>
                  <a:lnTo>
                    <a:pt x="2334" y="318"/>
                  </a:lnTo>
                  <a:lnTo>
                    <a:pt x="2322" y="324"/>
                  </a:lnTo>
                  <a:lnTo>
                    <a:pt x="2310" y="324"/>
                  </a:lnTo>
                  <a:lnTo>
                    <a:pt x="2304" y="330"/>
                  </a:lnTo>
                  <a:lnTo>
                    <a:pt x="2304" y="372"/>
                  </a:lnTo>
                  <a:close/>
                  <a:moveTo>
                    <a:pt x="150" y="1980"/>
                  </a:moveTo>
                  <a:lnTo>
                    <a:pt x="162" y="2004"/>
                  </a:lnTo>
                  <a:lnTo>
                    <a:pt x="174" y="2010"/>
                  </a:lnTo>
                  <a:lnTo>
                    <a:pt x="186" y="1980"/>
                  </a:lnTo>
                  <a:lnTo>
                    <a:pt x="180" y="1974"/>
                  </a:lnTo>
                  <a:lnTo>
                    <a:pt x="174" y="1974"/>
                  </a:lnTo>
                  <a:lnTo>
                    <a:pt x="162" y="1968"/>
                  </a:lnTo>
                  <a:lnTo>
                    <a:pt x="156" y="1968"/>
                  </a:lnTo>
                  <a:lnTo>
                    <a:pt x="150" y="1974"/>
                  </a:lnTo>
                  <a:lnTo>
                    <a:pt x="150" y="1980"/>
                  </a:lnTo>
                  <a:close/>
                  <a:moveTo>
                    <a:pt x="126" y="1932"/>
                  </a:moveTo>
                  <a:lnTo>
                    <a:pt x="120" y="1932"/>
                  </a:lnTo>
                  <a:lnTo>
                    <a:pt x="108" y="1938"/>
                  </a:lnTo>
                  <a:lnTo>
                    <a:pt x="96" y="1938"/>
                  </a:lnTo>
                  <a:lnTo>
                    <a:pt x="84" y="1944"/>
                  </a:lnTo>
                  <a:lnTo>
                    <a:pt x="78" y="1944"/>
                  </a:lnTo>
                  <a:lnTo>
                    <a:pt x="78" y="1950"/>
                  </a:lnTo>
                  <a:lnTo>
                    <a:pt x="72" y="1962"/>
                  </a:lnTo>
                  <a:lnTo>
                    <a:pt x="66" y="1968"/>
                  </a:lnTo>
                  <a:lnTo>
                    <a:pt x="48" y="1968"/>
                  </a:lnTo>
                  <a:lnTo>
                    <a:pt x="42" y="1962"/>
                  </a:lnTo>
                  <a:lnTo>
                    <a:pt x="48" y="1956"/>
                  </a:lnTo>
                  <a:lnTo>
                    <a:pt x="60" y="1956"/>
                  </a:lnTo>
                  <a:lnTo>
                    <a:pt x="66" y="1950"/>
                  </a:lnTo>
                  <a:lnTo>
                    <a:pt x="72" y="1950"/>
                  </a:lnTo>
                  <a:lnTo>
                    <a:pt x="78" y="1944"/>
                  </a:lnTo>
                  <a:lnTo>
                    <a:pt x="84" y="1944"/>
                  </a:lnTo>
                  <a:lnTo>
                    <a:pt x="78" y="1938"/>
                  </a:lnTo>
                  <a:lnTo>
                    <a:pt x="54" y="1938"/>
                  </a:lnTo>
                  <a:lnTo>
                    <a:pt x="48" y="1944"/>
                  </a:lnTo>
                  <a:lnTo>
                    <a:pt x="48" y="1932"/>
                  </a:lnTo>
                  <a:lnTo>
                    <a:pt x="36" y="1932"/>
                  </a:lnTo>
                  <a:lnTo>
                    <a:pt x="24" y="1944"/>
                  </a:lnTo>
                  <a:lnTo>
                    <a:pt x="6" y="1980"/>
                  </a:lnTo>
                  <a:lnTo>
                    <a:pt x="6" y="2004"/>
                  </a:lnTo>
                  <a:lnTo>
                    <a:pt x="12" y="2004"/>
                  </a:lnTo>
                  <a:lnTo>
                    <a:pt x="12" y="2010"/>
                  </a:lnTo>
                  <a:lnTo>
                    <a:pt x="18" y="2016"/>
                  </a:lnTo>
                  <a:lnTo>
                    <a:pt x="0" y="2022"/>
                  </a:lnTo>
                  <a:lnTo>
                    <a:pt x="12" y="2076"/>
                  </a:lnTo>
                  <a:lnTo>
                    <a:pt x="12" y="2082"/>
                  </a:lnTo>
                  <a:lnTo>
                    <a:pt x="6" y="2082"/>
                  </a:lnTo>
                  <a:lnTo>
                    <a:pt x="12" y="2088"/>
                  </a:lnTo>
                  <a:lnTo>
                    <a:pt x="12" y="2094"/>
                  </a:lnTo>
                  <a:lnTo>
                    <a:pt x="30" y="2094"/>
                  </a:lnTo>
                  <a:lnTo>
                    <a:pt x="30" y="2070"/>
                  </a:lnTo>
                  <a:lnTo>
                    <a:pt x="24" y="2058"/>
                  </a:lnTo>
                  <a:lnTo>
                    <a:pt x="24" y="2040"/>
                  </a:lnTo>
                  <a:lnTo>
                    <a:pt x="36" y="2028"/>
                  </a:lnTo>
                  <a:lnTo>
                    <a:pt x="42" y="2028"/>
                  </a:lnTo>
                  <a:lnTo>
                    <a:pt x="48" y="2016"/>
                  </a:lnTo>
                  <a:lnTo>
                    <a:pt x="54" y="2010"/>
                  </a:lnTo>
                  <a:lnTo>
                    <a:pt x="54" y="1986"/>
                  </a:lnTo>
                  <a:lnTo>
                    <a:pt x="84" y="1956"/>
                  </a:lnTo>
                  <a:lnTo>
                    <a:pt x="108" y="1944"/>
                  </a:lnTo>
                  <a:lnTo>
                    <a:pt x="114" y="1944"/>
                  </a:lnTo>
                  <a:lnTo>
                    <a:pt x="126" y="1938"/>
                  </a:lnTo>
                  <a:lnTo>
                    <a:pt x="126" y="1932"/>
                  </a:lnTo>
                  <a:close/>
                  <a:moveTo>
                    <a:pt x="1896" y="678"/>
                  </a:moveTo>
                  <a:lnTo>
                    <a:pt x="1896" y="690"/>
                  </a:lnTo>
                  <a:lnTo>
                    <a:pt x="1884" y="702"/>
                  </a:lnTo>
                  <a:lnTo>
                    <a:pt x="1884" y="714"/>
                  </a:lnTo>
                  <a:lnTo>
                    <a:pt x="1902" y="714"/>
                  </a:lnTo>
                  <a:lnTo>
                    <a:pt x="1926" y="708"/>
                  </a:lnTo>
                  <a:lnTo>
                    <a:pt x="1944" y="708"/>
                  </a:lnTo>
                  <a:lnTo>
                    <a:pt x="1980" y="696"/>
                  </a:lnTo>
                  <a:lnTo>
                    <a:pt x="1986" y="690"/>
                  </a:lnTo>
                  <a:lnTo>
                    <a:pt x="1992" y="690"/>
                  </a:lnTo>
                  <a:lnTo>
                    <a:pt x="2034" y="702"/>
                  </a:lnTo>
                  <a:lnTo>
                    <a:pt x="2112" y="642"/>
                  </a:lnTo>
                  <a:lnTo>
                    <a:pt x="2244" y="600"/>
                  </a:lnTo>
                  <a:lnTo>
                    <a:pt x="2370" y="564"/>
                  </a:lnTo>
                  <a:lnTo>
                    <a:pt x="2466" y="546"/>
                  </a:lnTo>
                  <a:lnTo>
                    <a:pt x="2454" y="540"/>
                  </a:lnTo>
                  <a:lnTo>
                    <a:pt x="2448" y="528"/>
                  </a:lnTo>
                  <a:lnTo>
                    <a:pt x="2436" y="522"/>
                  </a:lnTo>
                  <a:lnTo>
                    <a:pt x="2424" y="510"/>
                  </a:lnTo>
                  <a:lnTo>
                    <a:pt x="2412" y="504"/>
                  </a:lnTo>
                  <a:lnTo>
                    <a:pt x="2400" y="492"/>
                  </a:lnTo>
                  <a:lnTo>
                    <a:pt x="2352" y="492"/>
                  </a:lnTo>
                  <a:lnTo>
                    <a:pt x="2340" y="498"/>
                  </a:lnTo>
                  <a:lnTo>
                    <a:pt x="2328" y="498"/>
                  </a:lnTo>
                  <a:lnTo>
                    <a:pt x="2262" y="504"/>
                  </a:lnTo>
                  <a:lnTo>
                    <a:pt x="2226" y="480"/>
                  </a:lnTo>
                  <a:lnTo>
                    <a:pt x="2142" y="486"/>
                  </a:lnTo>
                  <a:lnTo>
                    <a:pt x="2094" y="504"/>
                  </a:lnTo>
                  <a:lnTo>
                    <a:pt x="2076" y="522"/>
                  </a:lnTo>
                  <a:lnTo>
                    <a:pt x="2064" y="552"/>
                  </a:lnTo>
                  <a:lnTo>
                    <a:pt x="2010" y="564"/>
                  </a:lnTo>
                  <a:lnTo>
                    <a:pt x="1944" y="588"/>
                  </a:lnTo>
                  <a:lnTo>
                    <a:pt x="1962" y="600"/>
                  </a:lnTo>
                  <a:lnTo>
                    <a:pt x="1842" y="654"/>
                  </a:lnTo>
                  <a:lnTo>
                    <a:pt x="1854" y="654"/>
                  </a:lnTo>
                  <a:lnTo>
                    <a:pt x="1890" y="672"/>
                  </a:lnTo>
                  <a:lnTo>
                    <a:pt x="1896" y="678"/>
                  </a:lnTo>
                  <a:close/>
                  <a:moveTo>
                    <a:pt x="198" y="1968"/>
                  </a:moveTo>
                  <a:lnTo>
                    <a:pt x="192" y="1992"/>
                  </a:lnTo>
                  <a:lnTo>
                    <a:pt x="192" y="2010"/>
                  </a:lnTo>
                  <a:lnTo>
                    <a:pt x="216" y="1998"/>
                  </a:lnTo>
                  <a:lnTo>
                    <a:pt x="198" y="1968"/>
                  </a:lnTo>
                  <a:close/>
                  <a:moveTo>
                    <a:pt x="4182" y="600"/>
                  </a:moveTo>
                  <a:lnTo>
                    <a:pt x="4194" y="606"/>
                  </a:lnTo>
                  <a:lnTo>
                    <a:pt x="4206" y="600"/>
                  </a:lnTo>
                  <a:lnTo>
                    <a:pt x="4218" y="600"/>
                  </a:lnTo>
                  <a:lnTo>
                    <a:pt x="4242" y="588"/>
                  </a:lnTo>
                  <a:lnTo>
                    <a:pt x="4308" y="588"/>
                  </a:lnTo>
                  <a:lnTo>
                    <a:pt x="4314" y="594"/>
                  </a:lnTo>
                  <a:lnTo>
                    <a:pt x="4350" y="594"/>
                  </a:lnTo>
                  <a:lnTo>
                    <a:pt x="4356" y="588"/>
                  </a:lnTo>
                  <a:lnTo>
                    <a:pt x="4356" y="582"/>
                  </a:lnTo>
                  <a:lnTo>
                    <a:pt x="4344" y="558"/>
                  </a:lnTo>
                  <a:lnTo>
                    <a:pt x="4338" y="552"/>
                  </a:lnTo>
                  <a:lnTo>
                    <a:pt x="4326" y="546"/>
                  </a:lnTo>
                  <a:lnTo>
                    <a:pt x="4230" y="546"/>
                  </a:lnTo>
                  <a:lnTo>
                    <a:pt x="4224" y="540"/>
                  </a:lnTo>
                  <a:lnTo>
                    <a:pt x="4212" y="540"/>
                  </a:lnTo>
                  <a:lnTo>
                    <a:pt x="4200" y="534"/>
                  </a:lnTo>
                  <a:lnTo>
                    <a:pt x="4188" y="534"/>
                  </a:lnTo>
                  <a:lnTo>
                    <a:pt x="4176" y="540"/>
                  </a:lnTo>
                  <a:lnTo>
                    <a:pt x="4158" y="558"/>
                  </a:lnTo>
                  <a:lnTo>
                    <a:pt x="4158" y="564"/>
                  </a:lnTo>
                  <a:lnTo>
                    <a:pt x="4176" y="576"/>
                  </a:lnTo>
                  <a:lnTo>
                    <a:pt x="4170" y="582"/>
                  </a:lnTo>
                  <a:lnTo>
                    <a:pt x="4170" y="594"/>
                  </a:lnTo>
                  <a:lnTo>
                    <a:pt x="4176" y="594"/>
                  </a:lnTo>
                  <a:lnTo>
                    <a:pt x="4182" y="600"/>
                  </a:lnTo>
                  <a:close/>
                  <a:moveTo>
                    <a:pt x="3708" y="516"/>
                  </a:moveTo>
                  <a:lnTo>
                    <a:pt x="3678" y="516"/>
                  </a:lnTo>
                  <a:lnTo>
                    <a:pt x="3624" y="510"/>
                  </a:lnTo>
                  <a:lnTo>
                    <a:pt x="3564" y="504"/>
                  </a:lnTo>
                  <a:lnTo>
                    <a:pt x="3468" y="504"/>
                  </a:lnTo>
                  <a:lnTo>
                    <a:pt x="3468" y="516"/>
                  </a:lnTo>
                  <a:lnTo>
                    <a:pt x="3462" y="522"/>
                  </a:lnTo>
                  <a:lnTo>
                    <a:pt x="3426" y="540"/>
                  </a:lnTo>
                  <a:lnTo>
                    <a:pt x="3396" y="546"/>
                  </a:lnTo>
                  <a:lnTo>
                    <a:pt x="3378" y="552"/>
                  </a:lnTo>
                  <a:lnTo>
                    <a:pt x="3372" y="552"/>
                  </a:lnTo>
                  <a:lnTo>
                    <a:pt x="3372" y="558"/>
                  </a:lnTo>
                  <a:lnTo>
                    <a:pt x="3384" y="570"/>
                  </a:lnTo>
                  <a:lnTo>
                    <a:pt x="3390" y="582"/>
                  </a:lnTo>
                  <a:lnTo>
                    <a:pt x="3390" y="594"/>
                  </a:lnTo>
                  <a:lnTo>
                    <a:pt x="3372" y="618"/>
                  </a:lnTo>
                  <a:lnTo>
                    <a:pt x="3402" y="636"/>
                  </a:lnTo>
                  <a:lnTo>
                    <a:pt x="3480" y="606"/>
                  </a:lnTo>
                  <a:lnTo>
                    <a:pt x="3474" y="600"/>
                  </a:lnTo>
                  <a:lnTo>
                    <a:pt x="3468" y="600"/>
                  </a:lnTo>
                  <a:lnTo>
                    <a:pt x="3468" y="594"/>
                  </a:lnTo>
                  <a:lnTo>
                    <a:pt x="3474" y="588"/>
                  </a:lnTo>
                  <a:lnTo>
                    <a:pt x="3486" y="582"/>
                  </a:lnTo>
                  <a:lnTo>
                    <a:pt x="3522" y="582"/>
                  </a:lnTo>
                  <a:lnTo>
                    <a:pt x="3546" y="594"/>
                  </a:lnTo>
                  <a:lnTo>
                    <a:pt x="3552" y="600"/>
                  </a:lnTo>
                  <a:lnTo>
                    <a:pt x="3606" y="594"/>
                  </a:lnTo>
                  <a:lnTo>
                    <a:pt x="3600" y="570"/>
                  </a:lnTo>
                  <a:lnTo>
                    <a:pt x="3630" y="570"/>
                  </a:lnTo>
                  <a:lnTo>
                    <a:pt x="3648" y="564"/>
                  </a:lnTo>
                  <a:lnTo>
                    <a:pt x="3666" y="564"/>
                  </a:lnTo>
                  <a:lnTo>
                    <a:pt x="3690" y="552"/>
                  </a:lnTo>
                  <a:lnTo>
                    <a:pt x="3696" y="546"/>
                  </a:lnTo>
                  <a:lnTo>
                    <a:pt x="3702" y="534"/>
                  </a:lnTo>
                  <a:lnTo>
                    <a:pt x="3714" y="522"/>
                  </a:lnTo>
                  <a:lnTo>
                    <a:pt x="3720" y="522"/>
                  </a:lnTo>
                  <a:lnTo>
                    <a:pt x="3714" y="516"/>
                  </a:lnTo>
                  <a:lnTo>
                    <a:pt x="3708" y="516"/>
                  </a:lnTo>
                  <a:close/>
                  <a:moveTo>
                    <a:pt x="3792" y="150"/>
                  </a:moveTo>
                  <a:lnTo>
                    <a:pt x="3738" y="156"/>
                  </a:lnTo>
                  <a:lnTo>
                    <a:pt x="3756" y="180"/>
                  </a:lnTo>
                  <a:lnTo>
                    <a:pt x="3792" y="150"/>
                  </a:lnTo>
                  <a:close/>
                  <a:moveTo>
                    <a:pt x="3612" y="480"/>
                  </a:moveTo>
                  <a:lnTo>
                    <a:pt x="3636" y="468"/>
                  </a:lnTo>
                  <a:lnTo>
                    <a:pt x="3642" y="456"/>
                  </a:lnTo>
                  <a:lnTo>
                    <a:pt x="3654" y="450"/>
                  </a:lnTo>
                  <a:lnTo>
                    <a:pt x="3660" y="438"/>
                  </a:lnTo>
                  <a:lnTo>
                    <a:pt x="3660" y="432"/>
                  </a:lnTo>
                  <a:lnTo>
                    <a:pt x="3654" y="426"/>
                  </a:lnTo>
                  <a:lnTo>
                    <a:pt x="3642" y="426"/>
                  </a:lnTo>
                  <a:lnTo>
                    <a:pt x="3630" y="420"/>
                  </a:lnTo>
                  <a:lnTo>
                    <a:pt x="3588" y="420"/>
                  </a:lnTo>
                  <a:lnTo>
                    <a:pt x="3570" y="426"/>
                  </a:lnTo>
                  <a:lnTo>
                    <a:pt x="3552" y="426"/>
                  </a:lnTo>
                  <a:lnTo>
                    <a:pt x="3534" y="438"/>
                  </a:lnTo>
                  <a:lnTo>
                    <a:pt x="3516" y="444"/>
                  </a:lnTo>
                  <a:lnTo>
                    <a:pt x="3504" y="450"/>
                  </a:lnTo>
                  <a:lnTo>
                    <a:pt x="3504" y="462"/>
                  </a:lnTo>
                  <a:lnTo>
                    <a:pt x="3528" y="468"/>
                  </a:lnTo>
                  <a:lnTo>
                    <a:pt x="3600" y="480"/>
                  </a:lnTo>
                  <a:lnTo>
                    <a:pt x="3612" y="480"/>
                  </a:lnTo>
                  <a:close/>
                  <a:moveTo>
                    <a:pt x="3954" y="180"/>
                  </a:moveTo>
                  <a:lnTo>
                    <a:pt x="3900" y="192"/>
                  </a:lnTo>
                  <a:lnTo>
                    <a:pt x="3936" y="210"/>
                  </a:lnTo>
                  <a:lnTo>
                    <a:pt x="3924" y="216"/>
                  </a:lnTo>
                  <a:lnTo>
                    <a:pt x="3918" y="222"/>
                  </a:lnTo>
                  <a:lnTo>
                    <a:pt x="3918" y="228"/>
                  </a:lnTo>
                  <a:lnTo>
                    <a:pt x="3924" y="234"/>
                  </a:lnTo>
                  <a:lnTo>
                    <a:pt x="3936" y="240"/>
                  </a:lnTo>
                  <a:lnTo>
                    <a:pt x="3966" y="240"/>
                  </a:lnTo>
                  <a:lnTo>
                    <a:pt x="3942" y="252"/>
                  </a:lnTo>
                  <a:lnTo>
                    <a:pt x="3954" y="252"/>
                  </a:lnTo>
                  <a:lnTo>
                    <a:pt x="4002" y="276"/>
                  </a:lnTo>
                  <a:lnTo>
                    <a:pt x="4014" y="276"/>
                  </a:lnTo>
                  <a:lnTo>
                    <a:pt x="4026" y="270"/>
                  </a:lnTo>
                  <a:lnTo>
                    <a:pt x="4032" y="264"/>
                  </a:lnTo>
                  <a:lnTo>
                    <a:pt x="4044" y="258"/>
                  </a:lnTo>
                  <a:lnTo>
                    <a:pt x="4050" y="252"/>
                  </a:lnTo>
                  <a:lnTo>
                    <a:pt x="4074" y="246"/>
                  </a:lnTo>
                  <a:lnTo>
                    <a:pt x="4086" y="258"/>
                  </a:lnTo>
                  <a:lnTo>
                    <a:pt x="4092" y="270"/>
                  </a:lnTo>
                  <a:lnTo>
                    <a:pt x="4098" y="276"/>
                  </a:lnTo>
                  <a:lnTo>
                    <a:pt x="4104" y="270"/>
                  </a:lnTo>
                  <a:lnTo>
                    <a:pt x="4116" y="270"/>
                  </a:lnTo>
                  <a:lnTo>
                    <a:pt x="4128" y="264"/>
                  </a:lnTo>
                  <a:lnTo>
                    <a:pt x="4134" y="258"/>
                  </a:lnTo>
                  <a:lnTo>
                    <a:pt x="4146" y="258"/>
                  </a:lnTo>
                  <a:lnTo>
                    <a:pt x="4152" y="252"/>
                  </a:lnTo>
                  <a:lnTo>
                    <a:pt x="4158" y="252"/>
                  </a:lnTo>
                  <a:lnTo>
                    <a:pt x="4170" y="246"/>
                  </a:lnTo>
                  <a:lnTo>
                    <a:pt x="4176" y="234"/>
                  </a:lnTo>
                  <a:lnTo>
                    <a:pt x="4182" y="228"/>
                  </a:lnTo>
                  <a:lnTo>
                    <a:pt x="4194" y="246"/>
                  </a:lnTo>
                  <a:lnTo>
                    <a:pt x="4218" y="222"/>
                  </a:lnTo>
                  <a:lnTo>
                    <a:pt x="4218" y="216"/>
                  </a:lnTo>
                  <a:lnTo>
                    <a:pt x="4236" y="210"/>
                  </a:lnTo>
                  <a:lnTo>
                    <a:pt x="4326" y="210"/>
                  </a:lnTo>
                  <a:lnTo>
                    <a:pt x="4332" y="204"/>
                  </a:lnTo>
                  <a:lnTo>
                    <a:pt x="4332" y="192"/>
                  </a:lnTo>
                  <a:lnTo>
                    <a:pt x="4266" y="186"/>
                  </a:lnTo>
                  <a:lnTo>
                    <a:pt x="4302" y="174"/>
                  </a:lnTo>
                  <a:lnTo>
                    <a:pt x="4302" y="132"/>
                  </a:lnTo>
                  <a:lnTo>
                    <a:pt x="4278" y="132"/>
                  </a:lnTo>
                  <a:lnTo>
                    <a:pt x="4266" y="138"/>
                  </a:lnTo>
                  <a:lnTo>
                    <a:pt x="4260" y="144"/>
                  </a:lnTo>
                  <a:lnTo>
                    <a:pt x="4248" y="150"/>
                  </a:lnTo>
                  <a:lnTo>
                    <a:pt x="4242" y="126"/>
                  </a:lnTo>
                  <a:lnTo>
                    <a:pt x="4194" y="132"/>
                  </a:lnTo>
                  <a:lnTo>
                    <a:pt x="4194" y="120"/>
                  </a:lnTo>
                  <a:lnTo>
                    <a:pt x="4176" y="84"/>
                  </a:lnTo>
                  <a:lnTo>
                    <a:pt x="4140" y="84"/>
                  </a:lnTo>
                  <a:lnTo>
                    <a:pt x="4122" y="90"/>
                  </a:lnTo>
                  <a:lnTo>
                    <a:pt x="4110" y="96"/>
                  </a:lnTo>
                  <a:lnTo>
                    <a:pt x="4104" y="102"/>
                  </a:lnTo>
                  <a:lnTo>
                    <a:pt x="4098" y="102"/>
                  </a:lnTo>
                  <a:lnTo>
                    <a:pt x="4020" y="108"/>
                  </a:lnTo>
                  <a:lnTo>
                    <a:pt x="4044" y="126"/>
                  </a:lnTo>
                  <a:lnTo>
                    <a:pt x="3996" y="126"/>
                  </a:lnTo>
                  <a:lnTo>
                    <a:pt x="3984" y="132"/>
                  </a:lnTo>
                  <a:lnTo>
                    <a:pt x="3972" y="132"/>
                  </a:lnTo>
                  <a:lnTo>
                    <a:pt x="3966" y="138"/>
                  </a:lnTo>
                  <a:lnTo>
                    <a:pt x="3984" y="156"/>
                  </a:lnTo>
                  <a:lnTo>
                    <a:pt x="3972" y="156"/>
                  </a:lnTo>
                  <a:lnTo>
                    <a:pt x="3936" y="150"/>
                  </a:lnTo>
                  <a:lnTo>
                    <a:pt x="3906" y="156"/>
                  </a:lnTo>
                  <a:lnTo>
                    <a:pt x="3888" y="168"/>
                  </a:lnTo>
                  <a:lnTo>
                    <a:pt x="3888" y="174"/>
                  </a:lnTo>
                  <a:lnTo>
                    <a:pt x="3894" y="180"/>
                  </a:lnTo>
                  <a:lnTo>
                    <a:pt x="3954" y="180"/>
                  </a:lnTo>
                  <a:close/>
                  <a:moveTo>
                    <a:pt x="3972" y="294"/>
                  </a:moveTo>
                  <a:lnTo>
                    <a:pt x="3954" y="300"/>
                  </a:lnTo>
                  <a:lnTo>
                    <a:pt x="3942" y="306"/>
                  </a:lnTo>
                  <a:lnTo>
                    <a:pt x="3936" y="312"/>
                  </a:lnTo>
                  <a:lnTo>
                    <a:pt x="3936" y="318"/>
                  </a:lnTo>
                  <a:lnTo>
                    <a:pt x="3966" y="324"/>
                  </a:lnTo>
                  <a:lnTo>
                    <a:pt x="3972" y="324"/>
                  </a:lnTo>
                  <a:lnTo>
                    <a:pt x="3990" y="306"/>
                  </a:lnTo>
                  <a:lnTo>
                    <a:pt x="3990" y="300"/>
                  </a:lnTo>
                  <a:lnTo>
                    <a:pt x="3984" y="294"/>
                  </a:lnTo>
                  <a:lnTo>
                    <a:pt x="3972" y="294"/>
                  </a:lnTo>
                  <a:close/>
                  <a:moveTo>
                    <a:pt x="3738" y="336"/>
                  </a:moveTo>
                  <a:lnTo>
                    <a:pt x="3726" y="336"/>
                  </a:lnTo>
                  <a:lnTo>
                    <a:pt x="3720" y="330"/>
                  </a:lnTo>
                  <a:lnTo>
                    <a:pt x="3672" y="330"/>
                  </a:lnTo>
                  <a:lnTo>
                    <a:pt x="3636" y="336"/>
                  </a:lnTo>
                  <a:lnTo>
                    <a:pt x="3624" y="342"/>
                  </a:lnTo>
                  <a:lnTo>
                    <a:pt x="3642" y="360"/>
                  </a:lnTo>
                  <a:lnTo>
                    <a:pt x="3654" y="360"/>
                  </a:lnTo>
                  <a:lnTo>
                    <a:pt x="3660" y="378"/>
                  </a:lnTo>
                  <a:lnTo>
                    <a:pt x="3768" y="378"/>
                  </a:lnTo>
                  <a:lnTo>
                    <a:pt x="3768" y="390"/>
                  </a:lnTo>
                  <a:lnTo>
                    <a:pt x="3762" y="396"/>
                  </a:lnTo>
                  <a:lnTo>
                    <a:pt x="3762" y="408"/>
                  </a:lnTo>
                  <a:lnTo>
                    <a:pt x="3708" y="450"/>
                  </a:lnTo>
                  <a:lnTo>
                    <a:pt x="3732" y="456"/>
                  </a:lnTo>
                  <a:lnTo>
                    <a:pt x="3720" y="468"/>
                  </a:lnTo>
                  <a:lnTo>
                    <a:pt x="3714" y="468"/>
                  </a:lnTo>
                  <a:lnTo>
                    <a:pt x="3708" y="474"/>
                  </a:lnTo>
                  <a:lnTo>
                    <a:pt x="3708" y="480"/>
                  </a:lnTo>
                  <a:lnTo>
                    <a:pt x="3726" y="480"/>
                  </a:lnTo>
                  <a:lnTo>
                    <a:pt x="3738" y="474"/>
                  </a:lnTo>
                  <a:lnTo>
                    <a:pt x="3744" y="474"/>
                  </a:lnTo>
                  <a:lnTo>
                    <a:pt x="3756" y="468"/>
                  </a:lnTo>
                  <a:lnTo>
                    <a:pt x="3756" y="480"/>
                  </a:lnTo>
                  <a:lnTo>
                    <a:pt x="3792" y="480"/>
                  </a:lnTo>
                  <a:lnTo>
                    <a:pt x="3810" y="474"/>
                  </a:lnTo>
                  <a:lnTo>
                    <a:pt x="3822" y="468"/>
                  </a:lnTo>
                  <a:lnTo>
                    <a:pt x="3840" y="468"/>
                  </a:lnTo>
                  <a:lnTo>
                    <a:pt x="3846" y="462"/>
                  </a:lnTo>
                  <a:lnTo>
                    <a:pt x="3852" y="462"/>
                  </a:lnTo>
                  <a:lnTo>
                    <a:pt x="3858" y="486"/>
                  </a:lnTo>
                  <a:lnTo>
                    <a:pt x="3924" y="480"/>
                  </a:lnTo>
                  <a:lnTo>
                    <a:pt x="4002" y="498"/>
                  </a:lnTo>
                  <a:lnTo>
                    <a:pt x="4098" y="486"/>
                  </a:lnTo>
                  <a:lnTo>
                    <a:pt x="4128" y="468"/>
                  </a:lnTo>
                  <a:lnTo>
                    <a:pt x="4122" y="474"/>
                  </a:lnTo>
                  <a:lnTo>
                    <a:pt x="4122" y="486"/>
                  </a:lnTo>
                  <a:lnTo>
                    <a:pt x="4260" y="486"/>
                  </a:lnTo>
                  <a:lnTo>
                    <a:pt x="4272" y="468"/>
                  </a:lnTo>
                  <a:lnTo>
                    <a:pt x="4338" y="438"/>
                  </a:lnTo>
                  <a:lnTo>
                    <a:pt x="4320" y="432"/>
                  </a:lnTo>
                  <a:lnTo>
                    <a:pt x="4320" y="420"/>
                  </a:lnTo>
                  <a:lnTo>
                    <a:pt x="4314" y="420"/>
                  </a:lnTo>
                  <a:lnTo>
                    <a:pt x="4308" y="414"/>
                  </a:lnTo>
                  <a:lnTo>
                    <a:pt x="4290" y="414"/>
                  </a:lnTo>
                  <a:lnTo>
                    <a:pt x="4278" y="408"/>
                  </a:lnTo>
                  <a:lnTo>
                    <a:pt x="4260" y="408"/>
                  </a:lnTo>
                  <a:lnTo>
                    <a:pt x="4242" y="402"/>
                  </a:lnTo>
                  <a:lnTo>
                    <a:pt x="4206" y="402"/>
                  </a:lnTo>
                  <a:lnTo>
                    <a:pt x="4164" y="414"/>
                  </a:lnTo>
                  <a:lnTo>
                    <a:pt x="4116" y="420"/>
                  </a:lnTo>
                  <a:lnTo>
                    <a:pt x="4074" y="426"/>
                  </a:lnTo>
                  <a:lnTo>
                    <a:pt x="4038" y="438"/>
                  </a:lnTo>
                  <a:lnTo>
                    <a:pt x="4026" y="438"/>
                  </a:lnTo>
                  <a:lnTo>
                    <a:pt x="4014" y="432"/>
                  </a:lnTo>
                  <a:lnTo>
                    <a:pt x="4008" y="426"/>
                  </a:lnTo>
                  <a:lnTo>
                    <a:pt x="3996" y="420"/>
                  </a:lnTo>
                  <a:lnTo>
                    <a:pt x="3984" y="420"/>
                  </a:lnTo>
                  <a:lnTo>
                    <a:pt x="3972" y="426"/>
                  </a:lnTo>
                  <a:lnTo>
                    <a:pt x="3960" y="426"/>
                  </a:lnTo>
                  <a:lnTo>
                    <a:pt x="3948" y="432"/>
                  </a:lnTo>
                  <a:lnTo>
                    <a:pt x="3942" y="438"/>
                  </a:lnTo>
                  <a:lnTo>
                    <a:pt x="3936" y="438"/>
                  </a:lnTo>
                  <a:lnTo>
                    <a:pt x="3912" y="414"/>
                  </a:lnTo>
                  <a:lnTo>
                    <a:pt x="3894" y="426"/>
                  </a:lnTo>
                  <a:lnTo>
                    <a:pt x="3864" y="420"/>
                  </a:lnTo>
                  <a:lnTo>
                    <a:pt x="3894" y="408"/>
                  </a:lnTo>
                  <a:lnTo>
                    <a:pt x="3876" y="396"/>
                  </a:lnTo>
                  <a:lnTo>
                    <a:pt x="3822" y="408"/>
                  </a:lnTo>
                  <a:lnTo>
                    <a:pt x="3858" y="396"/>
                  </a:lnTo>
                  <a:lnTo>
                    <a:pt x="3858" y="390"/>
                  </a:lnTo>
                  <a:lnTo>
                    <a:pt x="3924" y="384"/>
                  </a:lnTo>
                  <a:lnTo>
                    <a:pt x="3888" y="372"/>
                  </a:lnTo>
                  <a:lnTo>
                    <a:pt x="3870" y="372"/>
                  </a:lnTo>
                  <a:lnTo>
                    <a:pt x="3876" y="366"/>
                  </a:lnTo>
                  <a:lnTo>
                    <a:pt x="3876" y="360"/>
                  </a:lnTo>
                  <a:lnTo>
                    <a:pt x="3870" y="354"/>
                  </a:lnTo>
                  <a:lnTo>
                    <a:pt x="3840" y="354"/>
                  </a:lnTo>
                  <a:lnTo>
                    <a:pt x="3822" y="360"/>
                  </a:lnTo>
                  <a:lnTo>
                    <a:pt x="3804" y="360"/>
                  </a:lnTo>
                  <a:lnTo>
                    <a:pt x="3786" y="366"/>
                  </a:lnTo>
                  <a:lnTo>
                    <a:pt x="3774" y="354"/>
                  </a:lnTo>
                  <a:lnTo>
                    <a:pt x="3762" y="348"/>
                  </a:lnTo>
                  <a:lnTo>
                    <a:pt x="3756" y="342"/>
                  </a:lnTo>
                  <a:lnTo>
                    <a:pt x="3744" y="336"/>
                  </a:lnTo>
                  <a:lnTo>
                    <a:pt x="3738" y="336"/>
                  </a:lnTo>
                  <a:close/>
                  <a:moveTo>
                    <a:pt x="3264" y="420"/>
                  </a:moveTo>
                  <a:lnTo>
                    <a:pt x="3282" y="420"/>
                  </a:lnTo>
                  <a:lnTo>
                    <a:pt x="3300" y="426"/>
                  </a:lnTo>
                  <a:lnTo>
                    <a:pt x="3318" y="426"/>
                  </a:lnTo>
                  <a:lnTo>
                    <a:pt x="3330" y="432"/>
                  </a:lnTo>
                  <a:lnTo>
                    <a:pt x="3342" y="432"/>
                  </a:lnTo>
                  <a:lnTo>
                    <a:pt x="3330" y="444"/>
                  </a:lnTo>
                  <a:lnTo>
                    <a:pt x="3324" y="444"/>
                  </a:lnTo>
                  <a:lnTo>
                    <a:pt x="3324" y="456"/>
                  </a:lnTo>
                  <a:lnTo>
                    <a:pt x="3438" y="456"/>
                  </a:lnTo>
                  <a:lnTo>
                    <a:pt x="3462" y="444"/>
                  </a:lnTo>
                  <a:lnTo>
                    <a:pt x="3462" y="432"/>
                  </a:lnTo>
                  <a:lnTo>
                    <a:pt x="3468" y="426"/>
                  </a:lnTo>
                  <a:lnTo>
                    <a:pt x="3480" y="426"/>
                  </a:lnTo>
                  <a:lnTo>
                    <a:pt x="3492" y="420"/>
                  </a:lnTo>
                  <a:lnTo>
                    <a:pt x="3504" y="420"/>
                  </a:lnTo>
                  <a:lnTo>
                    <a:pt x="3510" y="414"/>
                  </a:lnTo>
                  <a:lnTo>
                    <a:pt x="3510" y="408"/>
                  </a:lnTo>
                  <a:lnTo>
                    <a:pt x="3522" y="396"/>
                  </a:lnTo>
                  <a:lnTo>
                    <a:pt x="3534" y="390"/>
                  </a:lnTo>
                  <a:lnTo>
                    <a:pt x="3540" y="384"/>
                  </a:lnTo>
                  <a:lnTo>
                    <a:pt x="3552" y="378"/>
                  </a:lnTo>
                  <a:lnTo>
                    <a:pt x="3552" y="372"/>
                  </a:lnTo>
                  <a:lnTo>
                    <a:pt x="3546" y="366"/>
                  </a:lnTo>
                  <a:lnTo>
                    <a:pt x="3534" y="360"/>
                  </a:lnTo>
                  <a:lnTo>
                    <a:pt x="3510" y="360"/>
                  </a:lnTo>
                  <a:lnTo>
                    <a:pt x="3504" y="366"/>
                  </a:lnTo>
                  <a:lnTo>
                    <a:pt x="3492" y="366"/>
                  </a:lnTo>
                  <a:lnTo>
                    <a:pt x="3486" y="360"/>
                  </a:lnTo>
                  <a:lnTo>
                    <a:pt x="3474" y="360"/>
                  </a:lnTo>
                  <a:lnTo>
                    <a:pt x="3462" y="354"/>
                  </a:lnTo>
                  <a:lnTo>
                    <a:pt x="3450" y="354"/>
                  </a:lnTo>
                  <a:lnTo>
                    <a:pt x="3432" y="348"/>
                  </a:lnTo>
                  <a:lnTo>
                    <a:pt x="3426" y="354"/>
                  </a:lnTo>
                  <a:lnTo>
                    <a:pt x="3420" y="354"/>
                  </a:lnTo>
                  <a:lnTo>
                    <a:pt x="3414" y="366"/>
                  </a:lnTo>
                  <a:lnTo>
                    <a:pt x="3414" y="396"/>
                  </a:lnTo>
                  <a:lnTo>
                    <a:pt x="3396" y="378"/>
                  </a:lnTo>
                  <a:lnTo>
                    <a:pt x="3384" y="372"/>
                  </a:lnTo>
                  <a:lnTo>
                    <a:pt x="3366" y="372"/>
                  </a:lnTo>
                  <a:lnTo>
                    <a:pt x="3354" y="384"/>
                  </a:lnTo>
                  <a:lnTo>
                    <a:pt x="3348" y="396"/>
                  </a:lnTo>
                  <a:lnTo>
                    <a:pt x="3330" y="414"/>
                  </a:lnTo>
                  <a:lnTo>
                    <a:pt x="3324" y="414"/>
                  </a:lnTo>
                  <a:lnTo>
                    <a:pt x="3300" y="366"/>
                  </a:lnTo>
                  <a:lnTo>
                    <a:pt x="3288" y="360"/>
                  </a:lnTo>
                  <a:lnTo>
                    <a:pt x="3258" y="360"/>
                  </a:lnTo>
                  <a:lnTo>
                    <a:pt x="3246" y="366"/>
                  </a:lnTo>
                  <a:lnTo>
                    <a:pt x="3240" y="372"/>
                  </a:lnTo>
                  <a:lnTo>
                    <a:pt x="3240" y="396"/>
                  </a:lnTo>
                  <a:lnTo>
                    <a:pt x="3246" y="408"/>
                  </a:lnTo>
                  <a:lnTo>
                    <a:pt x="3258" y="414"/>
                  </a:lnTo>
                  <a:lnTo>
                    <a:pt x="3264" y="420"/>
                  </a:lnTo>
                  <a:close/>
                  <a:moveTo>
                    <a:pt x="3720" y="288"/>
                  </a:moveTo>
                  <a:lnTo>
                    <a:pt x="3726" y="288"/>
                  </a:lnTo>
                  <a:lnTo>
                    <a:pt x="3732" y="294"/>
                  </a:lnTo>
                  <a:lnTo>
                    <a:pt x="3738" y="306"/>
                  </a:lnTo>
                  <a:lnTo>
                    <a:pt x="3768" y="306"/>
                  </a:lnTo>
                  <a:lnTo>
                    <a:pt x="3780" y="300"/>
                  </a:lnTo>
                  <a:lnTo>
                    <a:pt x="3834" y="300"/>
                  </a:lnTo>
                  <a:lnTo>
                    <a:pt x="3834" y="294"/>
                  </a:lnTo>
                  <a:lnTo>
                    <a:pt x="3828" y="294"/>
                  </a:lnTo>
                  <a:lnTo>
                    <a:pt x="3822" y="288"/>
                  </a:lnTo>
                  <a:lnTo>
                    <a:pt x="3810" y="288"/>
                  </a:lnTo>
                  <a:lnTo>
                    <a:pt x="3804" y="282"/>
                  </a:lnTo>
                  <a:lnTo>
                    <a:pt x="3792" y="282"/>
                  </a:lnTo>
                  <a:lnTo>
                    <a:pt x="3804" y="270"/>
                  </a:lnTo>
                  <a:lnTo>
                    <a:pt x="3816" y="264"/>
                  </a:lnTo>
                  <a:lnTo>
                    <a:pt x="3822" y="264"/>
                  </a:lnTo>
                  <a:lnTo>
                    <a:pt x="3828" y="258"/>
                  </a:lnTo>
                  <a:lnTo>
                    <a:pt x="3822" y="258"/>
                  </a:lnTo>
                  <a:lnTo>
                    <a:pt x="3810" y="252"/>
                  </a:lnTo>
                  <a:lnTo>
                    <a:pt x="3738" y="228"/>
                  </a:lnTo>
                  <a:lnTo>
                    <a:pt x="3732" y="228"/>
                  </a:lnTo>
                  <a:lnTo>
                    <a:pt x="3726" y="234"/>
                  </a:lnTo>
                  <a:lnTo>
                    <a:pt x="3714" y="240"/>
                  </a:lnTo>
                  <a:lnTo>
                    <a:pt x="3702" y="240"/>
                  </a:lnTo>
                  <a:lnTo>
                    <a:pt x="3690" y="252"/>
                  </a:lnTo>
                  <a:lnTo>
                    <a:pt x="3690" y="258"/>
                  </a:lnTo>
                  <a:lnTo>
                    <a:pt x="3696" y="264"/>
                  </a:lnTo>
                  <a:lnTo>
                    <a:pt x="3702" y="276"/>
                  </a:lnTo>
                  <a:lnTo>
                    <a:pt x="3714" y="282"/>
                  </a:lnTo>
                  <a:lnTo>
                    <a:pt x="3720" y="288"/>
                  </a:lnTo>
                  <a:close/>
                  <a:moveTo>
                    <a:pt x="3288" y="504"/>
                  </a:moveTo>
                  <a:lnTo>
                    <a:pt x="3270" y="504"/>
                  </a:lnTo>
                  <a:lnTo>
                    <a:pt x="3234" y="510"/>
                  </a:lnTo>
                  <a:lnTo>
                    <a:pt x="3186" y="516"/>
                  </a:lnTo>
                  <a:lnTo>
                    <a:pt x="3144" y="528"/>
                  </a:lnTo>
                  <a:lnTo>
                    <a:pt x="3132" y="534"/>
                  </a:lnTo>
                  <a:lnTo>
                    <a:pt x="3126" y="540"/>
                  </a:lnTo>
                  <a:lnTo>
                    <a:pt x="3132" y="540"/>
                  </a:lnTo>
                  <a:lnTo>
                    <a:pt x="3150" y="558"/>
                  </a:lnTo>
                  <a:lnTo>
                    <a:pt x="3156" y="570"/>
                  </a:lnTo>
                  <a:lnTo>
                    <a:pt x="3156" y="576"/>
                  </a:lnTo>
                  <a:lnTo>
                    <a:pt x="3138" y="582"/>
                  </a:lnTo>
                  <a:lnTo>
                    <a:pt x="3120" y="570"/>
                  </a:lnTo>
                  <a:lnTo>
                    <a:pt x="3090" y="564"/>
                  </a:lnTo>
                  <a:lnTo>
                    <a:pt x="3048" y="570"/>
                  </a:lnTo>
                  <a:lnTo>
                    <a:pt x="3066" y="606"/>
                  </a:lnTo>
                  <a:lnTo>
                    <a:pt x="3072" y="612"/>
                  </a:lnTo>
                  <a:lnTo>
                    <a:pt x="3084" y="618"/>
                  </a:lnTo>
                  <a:lnTo>
                    <a:pt x="3102" y="624"/>
                  </a:lnTo>
                  <a:lnTo>
                    <a:pt x="3114" y="630"/>
                  </a:lnTo>
                  <a:lnTo>
                    <a:pt x="3120" y="642"/>
                  </a:lnTo>
                  <a:lnTo>
                    <a:pt x="3120" y="654"/>
                  </a:lnTo>
                  <a:lnTo>
                    <a:pt x="3126" y="666"/>
                  </a:lnTo>
                  <a:lnTo>
                    <a:pt x="3126" y="678"/>
                  </a:lnTo>
                  <a:lnTo>
                    <a:pt x="3144" y="678"/>
                  </a:lnTo>
                  <a:lnTo>
                    <a:pt x="3228" y="666"/>
                  </a:lnTo>
                  <a:lnTo>
                    <a:pt x="3264" y="660"/>
                  </a:lnTo>
                  <a:lnTo>
                    <a:pt x="3276" y="654"/>
                  </a:lnTo>
                  <a:lnTo>
                    <a:pt x="3282" y="642"/>
                  </a:lnTo>
                  <a:lnTo>
                    <a:pt x="3288" y="624"/>
                  </a:lnTo>
                  <a:lnTo>
                    <a:pt x="3300" y="600"/>
                  </a:lnTo>
                  <a:lnTo>
                    <a:pt x="3300" y="588"/>
                  </a:lnTo>
                  <a:lnTo>
                    <a:pt x="3228" y="576"/>
                  </a:lnTo>
                  <a:lnTo>
                    <a:pt x="3240" y="570"/>
                  </a:lnTo>
                  <a:lnTo>
                    <a:pt x="3348" y="534"/>
                  </a:lnTo>
                  <a:lnTo>
                    <a:pt x="3360" y="528"/>
                  </a:lnTo>
                  <a:lnTo>
                    <a:pt x="3354" y="522"/>
                  </a:lnTo>
                  <a:lnTo>
                    <a:pt x="3342" y="516"/>
                  </a:lnTo>
                  <a:lnTo>
                    <a:pt x="3324" y="510"/>
                  </a:lnTo>
                  <a:lnTo>
                    <a:pt x="3312" y="510"/>
                  </a:lnTo>
                  <a:lnTo>
                    <a:pt x="3300" y="504"/>
                  </a:lnTo>
                  <a:lnTo>
                    <a:pt x="3288" y="504"/>
                  </a:lnTo>
                  <a:close/>
                  <a:moveTo>
                    <a:pt x="2898" y="744"/>
                  </a:moveTo>
                  <a:lnTo>
                    <a:pt x="2880" y="738"/>
                  </a:lnTo>
                  <a:lnTo>
                    <a:pt x="2796" y="738"/>
                  </a:lnTo>
                  <a:lnTo>
                    <a:pt x="2874" y="696"/>
                  </a:lnTo>
                  <a:lnTo>
                    <a:pt x="2880" y="684"/>
                  </a:lnTo>
                  <a:lnTo>
                    <a:pt x="2886" y="654"/>
                  </a:lnTo>
                  <a:lnTo>
                    <a:pt x="2898" y="624"/>
                  </a:lnTo>
                  <a:lnTo>
                    <a:pt x="2898" y="588"/>
                  </a:lnTo>
                  <a:lnTo>
                    <a:pt x="2880" y="570"/>
                  </a:lnTo>
                  <a:lnTo>
                    <a:pt x="2850" y="570"/>
                  </a:lnTo>
                  <a:lnTo>
                    <a:pt x="2814" y="576"/>
                  </a:lnTo>
                  <a:lnTo>
                    <a:pt x="2796" y="582"/>
                  </a:lnTo>
                  <a:lnTo>
                    <a:pt x="2784" y="588"/>
                  </a:lnTo>
                  <a:lnTo>
                    <a:pt x="2784" y="594"/>
                  </a:lnTo>
                  <a:lnTo>
                    <a:pt x="2766" y="612"/>
                  </a:lnTo>
                  <a:lnTo>
                    <a:pt x="2760" y="630"/>
                  </a:lnTo>
                  <a:lnTo>
                    <a:pt x="2736" y="654"/>
                  </a:lnTo>
                  <a:lnTo>
                    <a:pt x="2718" y="666"/>
                  </a:lnTo>
                  <a:lnTo>
                    <a:pt x="2706" y="672"/>
                  </a:lnTo>
                  <a:lnTo>
                    <a:pt x="2700" y="672"/>
                  </a:lnTo>
                  <a:lnTo>
                    <a:pt x="2694" y="666"/>
                  </a:lnTo>
                  <a:lnTo>
                    <a:pt x="2694" y="660"/>
                  </a:lnTo>
                  <a:lnTo>
                    <a:pt x="2700" y="654"/>
                  </a:lnTo>
                  <a:lnTo>
                    <a:pt x="2706" y="642"/>
                  </a:lnTo>
                  <a:lnTo>
                    <a:pt x="2712" y="636"/>
                  </a:lnTo>
                  <a:lnTo>
                    <a:pt x="2718" y="624"/>
                  </a:lnTo>
                  <a:lnTo>
                    <a:pt x="2718" y="612"/>
                  </a:lnTo>
                  <a:lnTo>
                    <a:pt x="2724" y="606"/>
                  </a:lnTo>
                  <a:lnTo>
                    <a:pt x="2724" y="600"/>
                  </a:lnTo>
                  <a:lnTo>
                    <a:pt x="2706" y="594"/>
                  </a:lnTo>
                  <a:lnTo>
                    <a:pt x="2676" y="588"/>
                  </a:lnTo>
                  <a:lnTo>
                    <a:pt x="2628" y="588"/>
                  </a:lnTo>
                  <a:lnTo>
                    <a:pt x="2622" y="606"/>
                  </a:lnTo>
                  <a:lnTo>
                    <a:pt x="2610" y="612"/>
                  </a:lnTo>
                  <a:lnTo>
                    <a:pt x="2586" y="618"/>
                  </a:lnTo>
                  <a:lnTo>
                    <a:pt x="2550" y="624"/>
                  </a:lnTo>
                  <a:lnTo>
                    <a:pt x="2508" y="630"/>
                  </a:lnTo>
                  <a:lnTo>
                    <a:pt x="2490" y="630"/>
                  </a:lnTo>
                  <a:lnTo>
                    <a:pt x="2496" y="624"/>
                  </a:lnTo>
                  <a:lnTo>
                    <a:pt x="2508" y="618"/>
                  </a:lnTo>
                  <a:lnTo>
                    <a:pt x="2520" y="618"/>
                  </a:lnTo>
                  <a:lnTo>
                    <a:pt x="2538" y="612"/>
                  </a:lnTo>
                  <a:lnTo>
                    <a:pt x="2550" y="606"/>
                  </a:lnTo>
                  <a:lnTo>
                    <a:pt x="2586" y="594"/>
                  </a:lnTo>
                  <a:lnTo>
                    <a:pt x="2598" y="588"/>
                  </a:lnTo>
                  <a:lnTo>
                    <a:pt x="2604" y="588"/>
                  </a:lnTo>
                  <a:lnTo>
                    <a:pt x="2604" y="582"/>
                  </a:lnTo>
                  <a:lnTo>
                    <a:pt x="2592" y="576"/>
                  </a:lnTo>
                  <a:lnTo>
                    <a:pt x="2556" y="576"/>
                  </a:lnTo>
                  <a:lnTo>
                    <a:pt x="2496" y="594"/>
                  </a:lnTo>
                  <a:lnTo>
                    <a:pt x="2460" y="600"/>
                  </a:lnTo>
                  <a:lnTo>
                    <a:pt x="2466" y="594"/>
                  </a:lnTo>
                  <a:lnTo>
                    <a:pt x="2478" y="588"/>
                  </a:lnTo>
                  <a:lnTo>
                    <a:pt x="2490" y="576"/>
                  </a:lnTo>
                  <a:lnTo>
                    <a:pt x="2502" y="570"/>
                  </a:lnTo>
                  <a:lnTo>
                    <a:pt x="2514" y="558"/>
                  </a:lnTo>
                  <a:lnTo>
                    <a:pt x="2508" y="558"/>
                  </a:lnTo>
                  <a:lnTo>
                    <a:pt x="2508" y="552"/>
                  </a:lnTo>
                  <a:lnTo>
                    <a:pt x="2496" y="552"/>
                  </a:lnTo>
                  <a:lnTo>
                    <a:pt x="2346" y="600"/>
                  </a:lnTo>
                  <a:lnTo>
                    <a:pt x="2328" y="600"/>
                  </a:lnTo>
                  <a:lnTo>
                    <a:pt x="2244" y="624"/>
                  </a:lnTo>
                  <a:lnTo>
                    <a:pt x="2250" y="642"/>
                  </a:lnTo>
                  <a:lnTo>
                    <a:pt x="2190" y="660"/>
                  </a:lnTo>
                  <a:lnTo>
                    <a:pt x="2172" y="678"/>
                  </a:lnTo>
                  <a:lnTo>
                    <a:pt x="2202" y="690"/>
                  </a:lnTo>
                  <a:lnTo>
                    <a:pt x="2208" y="684"/>
                  </a:lnTo>
                  <a:lnTo>
                    <a:pt x="2220" y="678"/>
                  </a:lnTo>
                  <a:lnTo>
                    <a:pt x="2238" y="678"/>
                  </a:lnTo>
                  <a:lnTo>
                    <a:pt x="2244" y="684"/>
                  </a:lnTo>
                  <a:lnTo>
                    <a:pt x="2244" y="690"/>
                  </a:lnTo>
                  <a:lnTo>
                    <a:pt x="2238" y="696"/>
                  </a:lnTo>
                  <a:lnTo>
                    <a:pt x="2226" y="696"/>
                  </a:lnTo>
                  <a:lnTo>
                    <a:pt x="2208" y="702"/>
                  </a:lnTo>
                  <a:lnTo>
                    <a:pt x="2196" y="702"/>
                  </a:lnTo>
                  <a:lnTo>
                    <a:pt x="2160" y="720"/>
                  </a:lnTo>
                  <a:lnTo>
                    <a:pt x="2166" y="732"/>
                  </a:lnTo>
                  <a:lnTo>
                    <a:pt x="2196" y="732"/>
                  </a:lnTo>
                  <a:lnTo>
                    <a:pt x="2238" y="738"/>
                  </a:lnTo>
                  <a:lnTo>
                    <a:pt x="2322" y="738"/>
                  </a:lnTo>
                  <a:lnTo>
                    <a:pt x="2352" y="744"/>
                  </a:lnTo>
                  <a:lnTo>
                    <a:pt x="2352" y="750"/>
                  </a:lnTo>
                  <a:lnTo>
                    <a:pt x="2322" y="762"/>
                  </a:lnTo>
                  <a:lnTo>
                    <a:pt x="2280" y="762"/>
                  </a:lnTo>
                  <a:lnTo>
                    <a:pt x="2172" y="774"/>
                  </a:lnTo>
                  <a:lnTo>
                    <a:pt x="2136" y="774"/>
                  </a:lnTo>
                  <a:lnTo>
                    <a:pt x="2112" y="786"/>
                  </a:lnTo>
                  <a:lnTo>
                    <a:pt x="2106" y="792"/>
                  </a:lnTo>
                  <a:lnTo>
                    <a:pt x="2118" y="804"/>
                  </a:lnTo>
                  <a:lnTo>
                    <a:pt x="2130" y="810"/>
                  </a:lnTo>
                  <a:lnTo>
                    <a:pt x="2148" y="810"/>
                  </a:lnTo>
                  <a:lnTo>
                    <a:pt x="2160" y="816"/>
                  </a:lnTo>
                  <a:lnTo>
                    <a:pt x="2178" y="822"/>
                  </a:lnTo>
                  <a:lnTo>
                    <a:pt x="2190" y="828"/>
                  </a:lnTo>
                  <a:lnTo>
                    <a:pt x="2190" y="834"/>
                  </a:lnTo>
                  <a:lnTo>
                    <a:pt x="2184" y="840"/>
                  </a:lnTo>
                  <a:lnTo>
                    <a:pt x="2172" y="840"/>
                  </a:lnTo>
                  <a:lnTo>
                    <a:pt x="2154" y="858"/>
                  </a:lnTo>
                  <a:lnTo>
                    <a:pt x="2166" y="870"/>
                  </a:lnTo>
                  <a:lnTo>
                    <a:pt x="2322" y="870"/>
                  </a:lnTo>
                  <a:lnTo>
                    <a:pt x="2370" y="864"/>
                  </a:lnTo>
                  <a:lnTo>
                    <a:pt x="2436" y="858"/>
                  </a:lnTo>
                  <a:lnTo>
                    <a:pt x="2508" y="846"/>
                  </a:lnTo>
                  <a:lnTo>
                    <a:pt x="2574" y="840"/>
                  </a:lnTo>
                  <a:lnTo>
                    <a:pt x="2616" y="828"/>
                  </a:lnTo>
                  <a:lnTo>
                    <a:pt x="2652" y="828"/>
                  </a:lnTo>
                  <a:lnTo>
                    <a:pt x="2736" y="864"/>
                  </a:lnTo>
                  <a:lnTo>
                    <a:pt x="2778" y="876"/>
                  </a:lnTo>
                  <a:lnTo>
                    <a:pt x="2796" y="876"/>
                  </a:lnTo>
                  <a:lnTo>
                    <a:pt x="2814" y="870"/>
                  </a:lnTo>
                  <a:lnTo>
                    <a:pt x="2832" y="852"/>
                  </a:lnTo>
                  <a:lnTo>
                    <a:pt x="2838" y="840"/>
                  </a:lnTo>
                  <a:lnTo>
                    <a:pt x="2844" y="834"/>
                  </a:lnTo>
                  <a:lnTo>
                    <a:pt x="2844" y="822"/>
                  </a:lnTo>
                  <a:lnTo>
                    <a:pt x="2766" y="822"/>
                  </a:lnTo>
                  <a:lnTo>
                    <a:pt x="2802" y="798"/>
                  </a:lnTo>
                  <a:lnTo>
                    <a:pt x="2850" y="798"/>
                  </a:lnTo>
                  <a:lnTo>
                    <a:pt x="2898" y="792"/>
                  </a:lnTo>
                  <a:lnTo>
                    <a:pt x="2910" y="786"/>
                  </a:lnTo>
                  <a:lnTo>
                    <a:pt x="2916" y="786"/>
                  </a:lnTo>
                  <a:lnTo>
                    <a:pt x="2922" y="780"/>
                  </a:lnTo>
                  <a:lnTo>
                    <a:pt x="2916" y="768"/>
                  </a:lnTo>
                  <a:lnTo>
                    <a:pt x="2898" y="750"/>
                  </a:lnTo>
                  <a:lnTo>
                    <a:pt x="2898" y="744"/>
                  </a:lnTo>
                  <a:close/>
                  <a:moveTo>
                    <a:pt x="2868" y="882"/>
                  </a:moveTo>
                  <a:lnTo>
                    <a:pt x="2886" y="882"/>
                  </a:lnTo>
                  <a:lnTo>
                    <a:pt x="2904" y="876"/>
                  </a:lnTo>
                  <a:lnTo>
                    <a:pt x="2910" y="870"/>
                  </a:lnTo>
                  <a:lnTo>
                    <a:pt x="2910" y="864"/>
                  </a:lnTo>
                  <a:lnTo>
                    <a:pt x="2904" y="858"/>
                  </a:lnTo>
                  <a:lnTo>
                    <a:pt x="2880" y="858"/>
                  </a:lnTo>
                  <a:lnTo>
                    <a:pt x="2868" y="870"/>
                  </a:lnTo>
                  <a:lnTo>
                    <a:pt x="2868" y="882"/>
                  </a:lnTo>
                  <a:close/>
                  <a:moveTo>
                    <a:pt x="3276" y="330"/>
                  </a:moveTo>
                  <a:lnTo>
                    <a:pt x="3288" y="330"/>
                  </a:lnTo>
                  <a:lnTo>
                    <a:pt x="3294" y="324"/>
                  </a:lnTo>
                  <a:lnTo>
                    <a:pt x="3300" y="312"/>
                  </a:lnTo>
                  <a:lnTo>
                    <a:pt x="3300" y="306"/>
                  </a:lnTo>
                  <a:lnTo>
                    <a:pt x="3294" y="294"/>
                  </a:lnTo>
                  <a:lnTo>
                    <a:pt x="3288" y="288"/>
                  </a:lnTo>
                  <a:lnTo>
                    <a:pt x="3276" y="288"/>
                  </a:lnTo>
                  <a:lnTo>
                    <a:pt x="3270" y="300"/>
                  </a:lnTo>
                  <a:lnTo>
                    <a:pt x="3264" y="306"/>
                  </a:lnTo>
                  <a:lnTo>
                    <a:pt x="3264" y="324"/>
                  </a:lnTo>
                  <a:lnTo>
                    <a:pt x="3270" y="330"/>
                  </a:lnTo>
                  <a:lnTo>
                    <a:pt x="3276" y="330"/>
                  </a:lnTo>
                  <a:close/>
                  <a:moveTo>
                    <a:pt x="3462" y="228"/>
                  </a:moveTo>
                  <a:lnTo>
                    <a:pt x="3450" y="240"/>
                  </a:lnTo>
                  <a:lnTo>
                    <a:pt x="3450" y="252"/>
                  </a:lnTo>
                  <a:lnTo>
                    <a:pt x="3456" y="258"/>
                  </a:lnTo>
                  <a:lnTo>
                    <a:pt x="3528" y="258"/>
                  </a:lnTo>
                  <a:lnTo>
                    <a:pt x="3546" y="276"/>
                  </a:lnTo>
                  <a:lnTo>
                    <a:pt x="3558" y="282"/>
                  </a:lnTo>
                  <a:lnTo>
                    <a:pt x="3588" y="282"/>
                  </a:lnTo>
                  <a:lnTo>
                    <a:pt x="3612" y="270"/>
                  </a:lnTo>
                  <a:lnTo>
                    <a:pt x="3618" y="264"/>
                  </a:lnTo>
                  <a:lnTo>
                    <a:pt x="3606" y="252"/>
                  </a:lnTo>
                  <a:lnTo>
                    <a:pt x="3636" y="246"/>
                  </a:lnTo>
                  <a:lnTo>
                    <a:pt x="3594" y="210"/>
                  </a:lnTo>
                  <a:lnTo>
                    <a:pt x="3552" y="216"/>
                  </a:lnTo>
                  <a:lnTo>
                    <a:pt x="3534" y="198"/>
                  </a:lnTo>
                  <a:lnTo>
                    <a:pt x="3450" y="198"/>
                  </a:lnTo>
                  <a:lnTo>
                    <a:pt x="3438" y="204"/>
                  </a:lnTo>
                  <a:lnTo>
                    <a:pt x="3426" y="204"/>
                  </a:lnTo>
                  <a:lnTo>
                    <a:pt x="3420" y="210"/>
                  </a:lnTo>
                  <a:lnTo>
                    <a:pt x="3438" y="228"/>
                  </a:lnTo>
                  <a:lnTo>
                    <a:pt x="3462" y="228"/>
                  </a:lnTo>
                  <a:close/>
                  <a:moveTo>
                    <a:pt x="3432" y="1302"/>
                  </a:moveTo>
                  <a:lnTo>
                    <a:pt x="3408" y="1326"/>
                  </a:lnTo>
                  <a:lnTo>
                    <a:pt x="3408" y="1344"/>
                  </a:lnTo>
                  <a:lnTo>
                    <a:pt x="3438" y="1344"/>
                  </a:lnTo>
                  <a:lnTo>
                    <a:pt x="3462" y="1332"/>
                  </a:lnTo>
                  <a:lnTo>
                    <a:pt x="3468" y="1332"/>
                  </a:lnTo>
                  <a:lnTo>
                    <a:pt x="3480" y="1326"/>
                  </a:lnTo>
                  <a:lnTo>
                    <a:pt x="3486" y="1326"/>
                  </a:lnTo>
                  <a:lnTo>
                    <a:pt x="3504" y="1308"/>
                  </a:lnTo>
                  <a:lnTo>
                    <a:pt x="3516" y="1290"/>
                  </a:lnTo>
                  <a:lnTo>
                    <a:pt x="3516" y="1266"/>
                  </a:lnTo>
                  <a:lnTo>
                    <a:pt x="3510" y="1260"/>
                  </a:lnTo>
                  <a:lnTo>
                    <a:pt x="3498" y="1260"/>
                  </a:lnTo>
                  <a:lnTo>
                    <a:pt x="3480" y="1266"/>
                  </a:lnTo>
                  <a:lnTo>
                    <a:pt x="3432" y="1302"/>
                  </a:lnTo>
                  <a:close/>
                  <a:moveTo>
                    <a:pt x="4416" y="1392"/>
                  </a:moveTo>
                  <a:lnTo>
                    <a:pt x="4428" y="1380"/>
                  </a:lnTo>
                  <a:lnTo>
                    <a:pt x="4428" y="1374"/>
                  </a:lnTo>
                  <a:lnTo>
                    <a:pt x="4386" y="1374"/>
                  </a:lnTo>
                  <a:lnTo>
                    <a:pt x="4386" y="1380"/>
                  </a:lnTo>
                  <a:lnTo>
                    <a:pt x="4404" y="1398"/>
                  </a:lnTo>
                  <a:lnTo>
                    <a:pt x="4416" y="1392"/>
                  </a:lnTo>
                  <a:close/>
                  <a:moveTo>
                    <a:pt x="3120" y="2034"/>
                  </a:moveTo>
                  <a:lnTo>
                    <a:pt x="3132" y="2034"/>
                  </a:lnTo>
                  <a:lnTo>
                    <a:pt x="3138" y="2028"/>
                  </a:lnTo>
                  <a:lnTo>
                    <a:pt x="3132" y="2022"/>
                  </a:lnTo>
                  <a:lnTo>
                    <a:pt x="3120" y="2016"/>
                  </a:lnTo>
                  <a:lnTo>
                    <a:pt x="3114" y="2010"/>
                  </a:lnTo>
                  <a:lnTo>
                    <a:pt x="3108" y="2010"/>
                  </a:lnTo>
                  <a:lnTo>
                    <a:pt x="3090" y="2016"/>
                  </a:lnTo>
                  <a:lnTo>
                    <a:pt x="3078" y="2022"/>
                  </a:lnTo>
                  <a:lnTo>
                    <a:pt x="3072" y="2022"/>
                  </a:lnTo>
                  <a:lnTo>
                    <a:pt x="3072" y="2028"/>
                  </a:lnTo>
                  <a:lnTo>
                    <a:pt x="3078" y="2034"/>
                  </a:lnTo>
                  <a:lnTo>
                    <a:pt x="3120" y="2034"/>
                  </a:lnTo>
                  <a:close/>
                  <a:moveTo>
                    <a:pt x="4758" y="996"/>
                  </a:moveTo>
                  <a:lnTo>
                    <a:pt x="4746" y="996"/>
                  </a:lnTo>
                  <a:lnTo>
                    <a:pt x="4734" y="984"/>
                  </a:lnTo>
                  <a:lnTo>
                    <a:pt x="4704" y="1008"/>
                  </a:lnTo>
                  <a:lnTo>
                    <a:pt x="4704" y="978"/>
                  </a:lnTo>
                  <a:lnTo>
                    <a:pt x="4662" y="978"/>
                  </a:lnTo>
                  <a:lnTo>
                    <a:pt x="4668" y="978"/>
                  </a:lnTo>
                  <a:lnTo>
                    <a:pt x="4674" y="972"/>
                  </a:lnTo>
                  <a:lnTo>
                    <a:pt x="4686" y="972"/>
                  </a:lnTo>
                  <a:lnTo>
                    <a:pt x="4698" y="966"/>
                  </a:lnTo>
                  <a:lnTo>
                    <a:pt x="4704" y="954"/>
                  </a:lnTo>
                  <a:lnTo>
                    <a:pt x="4704" y="948"/>
                  </a:lnTo>
                  <a:lnTo>
                    <a:pt x="4698" y="942"/>
                  </a:lnTo>
                  <a:lnTo>
                    <a:pt x="4680" y="942"/>
                  </a:lnTo>
                  <a:lnTo>
                    <a:pt x="4668" y="936"/>
                  </a:lnTo>
                  <a:lnTo>
                    <a:pt x="4650" y="936"/>
                  </a:lnTo>
                  <a:lnTo>
                    <a:pt x="4632" y="930"/>
                  </a:lnTo>
                  <a:lnTo>
                    <a:pt x="4620" y="930"/>
                  </a:lnTo>
                  <a:lnTo>
                    <a:pt x="4614" y="918"/>
                  </a:lnTo>
                  <a:lnTo>
                    <a:pt x="4566" y="912"/>
                  </a:lnTo>
                  <a:lnTo>
                    <a:pt x="4500" y="870"/>
                  </a:lnTo>
                  <a:lnTo>
                    <a:pt x="4566" y="864"/>
                  </a:lnTo>
                  <a:lnTo>
                    <a:pt x="4536" y="840"/>
                  </a:lnTo>
                  <a:lnTo>
                    <a:pt x="4542" y="840"/>
                  </a:lnTo>
                  <a:lnTo>
                    <a:pt x="4548" y="834"/>
                  </a:lnTo>
                  <a:lnTo>
                    <a:pt x="4584" y="834"/>
                  </a:lnTo>
                  <a:lnTo>
                    <a:pt x="4596" y="840"/>
                  </a:lnTo>
                  <a:lnTo>
                    <a:pt x="4638" y="840"/>
                  </a:lnTo>
                  <a:lnTo>
                    <a:pt x="4638" y="834"/>
                  </a:lnTo>
                  <a:lnTo>
                    <a:pt x="4632" y="828"/>
                  </a:lnTo>
                  <a:lnTo>
                    <a:pt x="4614" y="822"/>
                  </a:lnTo>
                  <a:lnTo>
                    <a:pt x="4596" y="822"/>
                  </a:lnTo>
                  <a:lnTo>
                    <a:pt x="4578" y="816"/>
                  </a:lnTo>
                  <a:lnTo>
                    <a:pt x="4518" y="816"/>
                  </a:lnTo>
                  <a:lnTo>
                    <a:pt x="4536" y="816"/>
                  </a:lnTo>
                  <a:lnTo>
                    <a:pt x="4620" y="804"/>
                  </a:lnTo>
                  <a:lnTo>
                    <a:pt x="4638" y="798"/>
                  </a:lnTo>
                  <a:lnTo>
                    <a:pt x="4638" y="792"/>
                  </a:lnTo>
                  <a:lnTo>
                    <a:pt x="4632" y="792"/>
                  </a:lnTo>
                  <a:lnTo>
                    <a:pt x="4626" y="786"/>
                  </a:lnTo>
                  <a:lnTo>
                    <a:pt x="4608" y="786"/>
                  </a:lnTo>
                  <a:lnTo>
                    <a:pt x="4500" y="798"/>
                  </a:lnTo>
                  <a:lnTo>
                    <a:pt x="4560" y="762"/>
                  </a:lnTo>
                  <a:lnTo>
                    <a:pt x="4620" y="762"/>
                  </a:lnTo>
                  <a:lnTo>
                    <a:pt x="4626" y="756"/>
                  </a:lnTo>
                  <a:lnTo>
                    <a:pt x="4620" y="750"/>
                  </a:lnTo>
                  <a:lnTo>
                    <a:pt x="4584" y="738"/>
                  </a:lnTo>
                  <a:lnTo>
                    <a:pt x="4572" y="732"/>
                  </a:lnTo>
                  <a:lnTo>
                    <a:pt x="4554" y="732"/>
                  </a:lnTo>
                  <a:lnTo>
                    <a:pt x="4518" y="750"/>
                  </a:lnTo>
                  <a:lnTo>
                    <a:pt x="4500" y="744"/>
                  </a:lnTo>
                  <a:lnTo>
                    <a:pt x="4458" y="774"/>
                  </a:lnTo>
                  <a:lnTo>
                    <a:pt x="4464" y="756"/>
                  </a:lnTo>
                  <a:lnTo>
                    <a:pt x="4440" y="774"/>
                  </a:lnTo>
                  <a:lnTo>
                    <a:pt x="4464" y="744"/>
                  </a:lnTo>
                  <a:lnTo>
                    <a:pt x="4500" y="744"/>
                  </a:lnTo>
                  <a:lnTo>
                    <a:pt x="4506" y="738"/>
                  </a:lnTo>
                  <a:lnTo>
                    <a:pt x="4518" y="714"/>
                  </a:lnTo>
                  <a:lnTo>
                    <a:pt x="4518" y="708"/>
                  </a:lnTo>
                  <a:lnTo>
                    <a:pt x="4512" y="702"/>
                  </a:lnTo>
                  <a:lnTo>
                    <a:pt x="4506" y="708"/>
                  </a:lnTo>
                  <a:lnTo>
                    <a:pt x="4494" y="714"/>
                  </a:lnTo>
                  <a:lnTo>
                    <a:pt x="4488" y="726"/>
                  </a:lnTo>
                  <a:lnTo>
                    <a:pt x="4452" y="726"/>
                  </a:lnTo>
                  <a:lnTo>
                    <a:pt x="4428" y="738"/>
                  </a:lnTo>
                  <a:lnTo>
                    <a:pt x="4452" y="708"/>
                  </a:lnTo>
                  <a:lnTo>
                    <a:pt x="4482" y="708"/>
                  </a:lnTo>
                  <a:lnTo>
                    <a:pt x="4494" y="702"/>
                  </a:lnTo>
                  <a:lnTo>
                    <a:pt x="4500" y="702"/>
                  </a:lnTo>
                  <a:lnTo>
                    <a:pt x="4506" y="696"/>
                  </a:lnTo>
                  <a:lnTo>
                    <a:pt x="4506" y="690"/>
                  </a:lnTo>
                  <a:lnTo>
                    <a:pt x="4500" y="684"/>
                  </a:lnTo>
                  <a:lnTo>
                    <a:pt x="4458" y="684"/>
                  </a:lnTo>
                  <a:lnTo>
                    <a:pt x="4446" y="690"/>
                  </a:lnTo>
                  <a:lnTo>
                    <a:pt x="4428" y="696"/>
                  </a:lnTo>
                  <a:lnTo>
                    <a:pt x="4422" y="702"/>
                  </a:lnTo>
                  <a:lnTo>
                    <a:pt x="4416" y="702"/>
                  </a:lnTo>
                  <a:lnTo>
                    <a:pt x="4404" y="684"/>
                  </a:lnTo>
                  <a:lnTo>
                    <a:pt x="4380" y="702"/>
                  </a:lnTo>
                  <a:lnTo>
                    <a:pt x="4398" y="672"/>
                  </a:lnTo>
                  <a:lnTo>
                    <a:pt x="4344" y="696"/>
                  </a:lnTo>
                  <a:lnTo>
                    <a:pt x="4344" y="672"/>
                  </a:lnTo>
                  <a:lnTo>
                    <a:pt x="4350" y="672"/>
                  </a:lnTo>
                  <a:lnTo>
                    <a:pt x="4356" y="666"/>
                  </a:lnTo>
                  <a:lnTo>
                    <a:pt x="4368" y="666"/>
                  </a:lnTo>
                  <a:lnTo>
                    <a:pt x="4386" y="660"/>
                  </a:lnTo>
                  <a:lnTo>
                    <a:pt x="4392" y="660"/>
                  </a:lnTo>
                  <a:lnTo>
                    <a:pt x="4398" y="654"/>
                  </a:lnTo>
                  <a:lnTo>
                    <a:pt x="4356" y="654"/>
                  </a:lnTo>
                  <a:lnTo>
                    <a:pt x="4338" y="660"/>
                  </a:lnTo>
                  <a:lnTo>
                    <a:pt x="4326" y="660"/>
                  </a:lnTo>
                  <a:lnTo>
                    <a:pt x="4320" y="648"/>
                  </a:lnTo>
                  <a:lnTo>
                    <a:pt x="4332" y="648"/>
                  </a:lnTo>
                  <a:lnTo>
                    <a:pt x="4356" y="636"/>
                  </a:lnTo>
                  <a:lnTo>
                    <a:pt x="4368" y="636"/>
                  </a:lnTo>
                  <a:lnTo>
                    <a:pt x="4380" y="630"/>
                  </a:lnTo>
                  <a:lnTo>
                    <a:pt x="4386" y="624"/>
                  </a:lnTo>
                  <a:lnTo>
                    <a:pt x="4368" y="618"/>
                  </a:lnTo>
                  <a:lnTo>
                    <a:pt x="4326" y="612"/>
                  </a:lnTo>
                  <a:lnTo>
                    <a:pt x="4290" y="612"/>
                  </a:lnTo>
                  <a:lnTo>
                    <a:pt x="4266" y="606"/>
                  </a:lnTo>
                  <a:lnTo>
                    <a:pt x="4236" y="606"/>
                  </a:lnTo>
                  <a:lnTo>
                    <a:pt x="4230" y="612"/>
                  </a:lnTo>
                  <a:lnTo>
                    <a:pt x="4230" y="618"/>
                  </a:lnTo>
                  <a:lnTo>
                    <a:pt x="4236" y="624"/>
                  </a:lnTo>
                  <a:lnTo>
                    <a:pt x="4242" y="636"/>
                  </a:lnTo>
                  <a:lnTo>
                    <a:pt x="4206" y="630"/>
                  </a:lnTo>
                  <a:lnTo>
                    <a:pt x="4212" y="660"/>
                  </a:lnTo>
                  <a:lnTo>
                    <a:pt x="4194" y="636"/>
                  </a:lnTo>
                  <a:lnTo>
                    <a:pt x="4152" y="660"/>
                  </a:lnTo>
                  <a:lnTo>
                    <a:pt x="4158" y="654"/>
                  </a:lnTo>
                  <a:lnTo>
                    <a:pt x="4158" y="636"/>
                  </a:lnTo>
                  <a:lnTo>
                    <a:pt x="4152" y="630"/>
                  </a:lnTo>
                  <a:lnTo>
                    <a:pt x="4140" y="630"/>
                  </a:lnTo>
                  <a:lnTo>
                    <a:pt x="4122" y="636"/>
                  </a:lnTo>
                  <a:lnTo>
                    <a:pt x="4110" y="642"/>
                  </a:lnTo>
                  <a:lnTo>
                    <a:pt x="4098" y="642"/>
                  </a:lnTo>
                  <a:lnTo>
                    <a:pt x="4086" y="648"/>
                  </a:lnTo>
                  <a:lnTo>
                    <a:pt x="4080" y="654"/>
                  </a:lnTo>
                  <a:lnTo>
                    <a:pt x="4074" y="654"/>
                  </a:lnTo>
                  <a:lnTo>
                    <a:pt x="4092" y="618"/>
                  </a:lnTo>
                  <a:lnTo>
                    <a:pt x="4110" y="618"/>
                  </a:lnTo>
                  <a:lnTo>
                    <a:pt x="4122" y="612"/>
                  </a:lnTo>
                  <a:lnTo>
                    <a:pt x="4134" y="612"/>
                  </a:lnTo>
                  <a:lnTo>
                    <a:pt x="4146" y="606"/>
                  </a:lnTo>
                  <a:lnTo>
                    <a:pt x="4152" y="600"/>
                  </a:lnTo>
                  <a:lnTo>
                    <a:pt x="4152" y="594"/>
                  </a:lnTo>
                  <a:lnTo>
                    <a:pt x="4146" y="582"/>
                  </a:lnTo>
                  <a:lnTo>
                    <a:pt x="4134" y="570"/>
                  </a:lnTo>
                  <a:lnTo>
                    <a:pt x="4152" y="552"/>
                  </a:lnTo>
                  <a:lnTo>
                    <a:pt x="4152" y="540"/>
                  </a:lnTo>
                  <a:lnTo>
                    <a:pt x="4050" y="540"/>
                  </a:lnTo>
                  <a:lnTo>
                    <a:pt x="4026" y="558"/>
                  </a:lnTo>
                  <a:lnTo>
                    <a:pt x="3942" y="558"/>
                  </a:lnTo>
                  <a:lnTo>
                    <a:pt x="3948" y="576"/>
                  </a:lnTo>
                  <a:lnTo>
                    <a:pt x="3978" y="588"/>
                  </a:lnTo>
                  <a:lnTo>
                    <a:pt x="3936" y="576"/>
                  </a:lnTo>
                  <a:lnTo>
                    <a:pt x="3948" y="600"/>
                  </a:lnTo>
                  <a:lnTo>
                    <a:pt x="3936" y="594"/>
                  </a:lnTo>
                  <a:lnTo>
                    <a:pt x="3930" y="594"/>
                  </a:lnTo>
                  <a:lnTo>
                    <a:pt x="3918" y="588"/>
                  </a:lnTo>
                  <a:lnTo>
                    <a:pt x="3894" y="588"/>
                  </a:lnTo>
                  <a:lnTo>
                    <a:pt x="3882" y="594"/>
                  </a:lnTo>
                  <a:lnTo>
                    <a:pt x="3876" y="606"/>
                  </a:lnTo>
                  <a:lnTo>
                    <a:pt x="3882" y="612"/>
                  </a:lnTo>
                  <a:lnTo>
                    <a:pt x="3888" y="624"/>
                  </a:lnTo>
                  <a:lnTo>
                    <a:pt x="3894" y="630"/>
                  </a:lnTo>
                  <a:lnTo>
                    <a:pt x="3900" y="660"/>
                  </a:lnTo>
                  <a:lnTo>
                    <a:pt x="3894" y="660"/>
                  </a:lnTo>
                  <a:lnTo>
                    <a:pt x="3888" y="654"/>
                  </a:lnTo>
                  <a:lnTo>
                    <a:pt x="3864" y="642"/>
                  </a:lnTo>
                  <a:lnTo>
                    <a:pt x="3852" y="642"/>
                  </a:lnTo>
                  <a:lnTo>
                    <a:pt x="3828" y="666"/>
                  </a:lnTo>
                  <a:lnTo>
                    <a:pt x="3828" y="678"/>
                  </a:lnTo>
                  <a:lnTo>
                    <a:pt x="3846" y="678"/>
                  </a:lnTo>
                  <a:lnTo>
                    <a:pt x="3858" y="690"/>
                  </a:lnTo>
                  <a:lnTo>
                    <a:pt x="3810" y="714"/>
                  </a:lnTo>
                  <a:lnTo>
                    <a:pt x="3750" y="720"/>
                  </a:lnTo>
                  <a:lnTo>
                    <a:pt x="3762" y="720"/>
                  </a:lnTo>
                  <a:lnTo>
                    <a:pt x="3798" y="702"/>
                  </a:lnTo>
                  <a:lnTo>
                    <a:pt x="3810" y="690"/>
                  </a:lnTo>
                  <a:lnTo>
                    <a:pt x="3810" y="684"/>
                  </a:lnTo>
                  <a:lnTo>
                    <a:pt x="3804" y="684"/>
                  </a:lnTo>
                  <a:lnTo>
                    <a:pt x="3792" y="672"/>
                  </a:lnTo>
                  <a:lnTo>
                    <a:pt x="3786" y="672"/>
                  </a:lnTo>
                  <a:lnTo>
                    <a:pt x="3786" y="660"/>
                  </a:lnTo>
                  <a:lnTo>
                    <a:pt x="3804" y="642"/>
                  </a:lnTo>
                  <a:lnTo>
                    <a:pt x="3816" y="636"/>
                  </a:lnTo>
                  <a:lnTo>
                    <a:pt x="3828" y="636"/>
                  </a:lnTo>
                  <a:lnTo>
                    <a:pt x="3828" y="606"/>
                  </a:lnTo>
                  <a:lnTo>
                    <a:pt x="3840" y="600"/>
                  </a:lnTo>
                  <a:lnTo>
                    <a:pt x="3858" y="582"/>
                  </a:lnTo>
                  <a:lnTo>
                    <a:pt x="3876" y="576"/>
                  </a:lnTo>
                  <a:lnTo>
                    <a:pt x="3882" y="570"/>
                  </a:lnTo>
                  <a:lnTo>
                    <a:pt x="3894" y="564"/>
                  </a:lnTo>
                  <a:lnTo>
                    <a:pt x="3906" y="564"/>
                  </a:lnTo>
                  <a:lnTo>
                    <a:pt x="3918" y="558"/>
                  </a:lnTo>
                  <a:lnTo>
                    <a:pt x="3936" y="552"/>
                  </a:lnTo>
                  <a:lnTo>
                    <a:pt x="3954" y="552"/>
                  </a:lnTo>
                  <a:lnTo>
                    <a:pt x="3966" y="546"/>
                  </a:lnTo>
                  <a:lnTo>
                    <a:pt x="3972" y="540"/>
                  </a:lnTo>
                  <a:lnTo>
                    <a:pt x="3942" y="534"/>
                  </a:lnTo>
                  <a:lnTo>
                    <a:pt x="3852" y="534"/>
                  </a:lnTo>
                  <a:lnTo>
                    <a:pt x="3822" y="540"/>
                  </a:lnTo>
                  <a:lnTo>
                    <a:pt x="3786" y="558"/>
                  </a:lnTo>
                  <a:lnTo>
                    <a:pt x="3744" y="576"/>
                  </a:lnTo>
                  <a:lnTo>
                    <a:pt x="3720" y="594"/>
                  </a:lnTo>
                  <a:lnTo>
                    <a:pt x="3708" y="600"/>
                  </a:lnTo>
                  <a:lnTo>
                    <a:pt x="3702" y="600"/>
                  </a:lnTo>
                  <a:lnTo>
                    <a:pt x="3696" y="606"/>
                  </a:lnTo>
                  <a:lnTo>
                    <a:pt x="3684" y="606"/>
                  </a:lnTo>
                  <a:lnTo>
                    <a:pt x="3660" y="618"/>
                  </a:lnTo>
                  <a:lnTo>
                    <a:pt x="3654" y="618"/>
                  </a:lnTo>
                  <a:lnTo>
                    <a:pt x="3642" y="624"/>
                  </a:lnTo>
                  <a:lnTo>
                    <a:pt x="3630" y="636"/>
                  </a:lnTo>
                  <a:lnTo>
                    <a:pt x="3618" y="642"/>
                  </a:lnTo>
                  <a:lnTo>
                    <a:pt x="3600" y="660"/>
                  </a:lnTo>
                  <a:lnTo>
                    <a:pt x="3588" y="666"/>
                  </a:lnTo>
                  <a:lnTo>
                    <a:pt x="3582" y="678"/>
                  </a:lnTo>
                  <a:lnTo>
                    <a:pt x="3582" y="684"/>
                  </a:lnTo>
                  <a:lnTo>
                    <a:pt x="3588" y="690"/>
                  </a:lnTo>
                  <a:lnTo>
                    <a:pt x="3612" y="690"/>
                  </a:lnTo>
                  <a:lnTo>
                    <a:pt x="3648" y="696"/>
                  </a:lnTo>
                  <a:lnTo>
                    <a:pt x="3672" y="696"/>
                  </a:lnTo>
                  <a:lnTo>
                    <a:pt x="3684" y="708"/>
                  </a:lnTo>
                  <a:lnTo>
                    <a:pt x="3666" y="714"/>
                  </a:lnTo>
                  <a:lnTo>
                    <a:pt x="3594" y="726"/>
                  </a:lnTo>
                  <a:lnTo>
                    <a:pt x="3570" y="732"/>
                  </a:lnTo>
                  <a:lnTo>
                    <a:pt x="3576" y="738"/>
                  </a:lnTo>
                  <a:lnTo>
                    <a:pt x="3594" y="750"/>
                  </a:lnTo>
                  <a:lnTo>
                    <a:pt x="3630" y="762"/>
                  </a:lnTo>
                  <a:lnTo>
                    <a:pt x="3642" y="768"/>
                  </a:lnTo>
                  <a:lnTo>
                    <a:pt x="3648" y="768"/>
                  </a:lnTo>
                  <a:lnTo>
                    <a:pt x="3690" y="750"/>
                  </a:lnTo>
                  <a:lnTo>
                    <a:pt x="3690" y="762"/>
                  </a:lnTo>
                  <a:lnTo>
                    <a:pt x="3702" y="774"/>
                  </a:lnTo>
                  <a:lnTo>
                    <a:pt x="3744" y="774"/>
                  </a:lnTo>
                  <a:lnTo>
                    <a:pt x="3786" y="780"/>
                  </a:lnTo>
                  <a:lnTo>
                    <a:pt x="3834" y="786"/>
                  </a:lnTo>
                  <a:lnTo>
                    <a:pt x="3876" y="792"/>
                  </a:lnTo>
                  <a:lnTo>
                    <a:pt x="3894" y="792"/>
                  </a:lnTo>
                  <a:lnTo>
                    <a:pt x="3900" y="786"/>
                  </a:lnTo>
                  <a:lnTo>
                    <a:pt x="3894" y="780"/>
                  </a:lnTo>
                  <a:lnTo>
                    <a:pt x="3882" y="774"/>
                  </a:lnTo>
                  <a:lnTo>
                    <a:pt x="3876" y="768"/>
                  </a:lnTo>
                  <a:lnTo>
                    <a:pt x="3894" y="768"/>
                  </a:lnTo>
                  <a:lnTo>
                    <a:pt x="3930" y="774"/>
                  </a:lnTo>
                  <a:lnTo>
                    <a:pt x="3966" y="774"/>
                  </a:lnTo>
                  <a:lnTo>
                    <a:pt x="3990" y="780"/>
                  </a:lnTo>
                  <a:lnTo>
                    <a:pt x="4002" y="780"/>
                  </a:lnTo>
                  <a:lnTo>
                    <a:pt x="4020" y="786"/>
                  </a:lnTo>
                  <a:lnTo>
                    <a:pt x="4032" y="792"/>
                  </a:lnTo>
                  <a:lnTo>
                    <a:pt x="4050" y="792"/>
                  </a:lnTo>
                  <a:lnTo>
                    <a:pt x="4062" y="786"/>
                  </a:lnTo>
                  <a:lnTo>
                    <a:pt x="4062" y="774"/>
                  </a:lnTo>
                  <a:lnTo>
                    <a:pt x="4056" y="768"/>
                  </a:lnTo>
                  <a:lnTo>
                    <a:pt x="4050" y="756"/>
                  </a:lnTo>
                  <a:lnTo>
                    <a:pt x="4044" y="750"/>
                  </a:lnTo>
                  <a:lnTo>
                    <a:pt x="4092" y="738"/>
                  </a:lnTo>
                  <a:lnTo>
                    <a:pt x="4092" y="744"/>
                  </a:lnTo>
                  <a:lnTo>
                    <a:pt x="4098" y="750"/>
                  </a:lnTo>
                  <a:lnTo>
                    <a:pt x="4104" y="762"/>
                  </a:lnTo>
                  <a:lnTo>
                    <a:pt x="4104" y="768"/>
                  </a:lnTo>
                  <a:lnTo>
                    <a:pt x="4110" y="774"/>
                  </a:lnTo>
                  <a:lnTo>
                    <a:pt x="4116" y="774"/>
                  </a:lnTo>
                  <a:lnTo>
                    <a:pt x="4122" y="780"/>
                  </a:lnTo>
                  <a:lnTo>
                    <a:pt x="4134" y="786"/>
                  </a:lnTo>
                  <a:lnTo>
                    <a:pt x="4140" y="792"/>
                  </a:lnTo>
                  <a:lnTo>
                    <a:pt x="4170" y="786"/>
                  </a:lnTo>
                  <a:lnTo>
                    <a:pt x="4170" y="792"/>
                  </a:lnTo>
                  <a:lnTo>
                    <a:pt x="4164" y="798"/>
                  </a:lnTo>
                  <a:lnTo>
                    <a:pt x="4164" y="816"/>
                  </a:lnTo>
                  <a:lnTo>
                    <a:pt x="4170" y="816"/>
                  </a:lnTo>
                  <a:lnTo>
                    <a:pt x="4182" y="822"/>
                  </a:lnTo>
                  <a:lnTo>
                    <a:pt x="4200" y="822"/>
                  </a:lnTo>
                  <a:lnTo>
                    <a:pt x="4206" y="828"/>
                  </a:lnTo>
                  <a:lnTo>
                    <a:pt x="4212" y="828"/>
                  </a:lnTo>
                  <a:lnTo>
                    <a:pt x="4194" y="846"/>
                  </a:lnTo>
                  <a:lnTo>
                    <a:pt x="4194" y="858"/>
                  </a:lnTo>
                  <a:lnTo>
                    <a:pt x="4230" y="858"/>
                  </a:lnTo>
                  <a:lnTo>
                    <a:pt x="4224" y="882"/>
                  </a:lnTo>
                  <a:lnTo>
                    <a:pt x="4236" y="882"/>
                  </a:lnTo>
                  <a:lnTo>
                    <a:pt x="4248" y="888"/>
                  </a:lnTo>
                  <a:lnTo>
                    <a:pt x="4254" y="888"/>
                  </a:lnTo>
                  <a:lnTo>
                    <a:pt x="4278" y="900"/>
                  </a:lnTo>
                  <a:lnTo>
                    <a:pt x="4278" y="924"/>
                  </a:lnTo>
                  <a:lnTo>
                    <a:pt x="4266" y="948"/>
                  </a:lnTo>
                  <a:lnTo>
                    <a:pt x="4254" y="966"/>
                  </a:lnTo>
                  <a:lnTo>
                    <a:pt x="4248" y="978"/>
                  </a:lnTo>
                  <a:lnTo>
                    <a:pt x="4236" y="990"/>
                  </a:lnTo>
                  <a:lnTo>
                    <a:pt x="4218" y="996"/>
                  </a:lnTo>
                  <a:lnTo>
                    <a:pt x="4182" y="1014"/>
                  </a:lnTo>
                  <a:lnTo>
                    <a:pt x="4140" y="1026"/>
                  </a:lnTo>
                  <a:lnTo>
                    <a:pt x="4092" y="1050"/>
                  </a:lnTo>
                  <a:lnTo>
                    <a:pt x="4098" y="1056"/>
                  </a:lnTo>
                  <a:lnTo>
                    <a:pt x="4110" y="1062"/>
                  </a:lnTo>
                  <a:lnTo>
                    <a:pt x="4122" y="1074"/>
                  </a:lnTo>
                  <a:lnTo>
                    <a:pt x="4122" y="1080"/>
                  </a:lnTo>
                  <a:lnTo>
                    <a:pt x="4116" y="1086"/>
                  </a:lnTo>
                  <a:lnTo>
                    <a:pt x="4080" y="1098"/>
                  </a:lnTo>
                  <a:lnTo>
                    <a:pt x="4062" y="1098"/>
                  </a:lnTo>
                  <a:lnTo>
                    <a:pt x="3984" y="1110"/>
                  </a:lnTo>
                  <a:lnTo>
                    <a:pt x="3978" y="1128"/>
                  </a:lnTo>
                  <a:lnTo>
                    <a:pt x="3960" y="1110"/>
                  </a:lnTo>
                  <a:lnTo>
                    <a:pt x="3954" y="1110"/>
                  </a:lnTo>
                  <a:lnTo>
                    <a:pt x="3948" y="1104"/>
                  </a:lnTo>
                  <a:lnTo>
                    <a:pt x="3930" y="1104"/>
                  </a:lnTo>
                  <a:lnTo>
                    <a:pt x="3918" y="1098"/>
                  </a:lnTo>
                  <a:lnTo>
                    <a:pt x="3900" y="1098"/>
                  </a:lnTo>
                  <a:lnTo>
                    <a:pt x="3888" y="1104"/>
                  </a:lnTo>
                  <a:lnTo>
                    <a:pt x="3882" y="1110"/>
                  </a:lnTo>
                  <a:lnTo>
                    <a:pt x="3882" y="1122"/>
                  </a:lnTo>
                  <a:lnTo>
                    <a:pt x="3870" y="1122"/>
                  </a:lnTo>
                  <a:lnTo>
                    <a:pt x="3858" y="1128"/>
                  </a:lnTo>
                  <a:lnTo>
                    <a:pt x="3840" y="1134"/>
                  </a:lnTo>
                  <a:lnTo>
                    <a:pt x="3828" y="1140"/>
                  </a:lnTo>
                  <a:lnTo>
                    <a:pt x="3822" y="1146"/>
                  </a:lnTo>
                  <a:lnTo>
                    <a:pt x="3816" y="1158"/>
                  </a:lnTo>
                  <a:lnTo>
                    <a:pt x="3816" y="1170"/>
                  </a:lnTo>
                  <a:lnTo>
                    <a:pt x="3822" y="1182"/>
                  </a:lnTo>
                  <a:lnTo>
                    <a:pt x="3834" y="1188"/>
                  </a:lnTo>
                  <a:lnTo>
                    <a:pt x="3864" y="1188"/>
                  </a:lnTo>
                  <a:lnTo>
                    <a:pt x="3876" y="1182"/>
                  </a:lnTo>
                  <a:lnTo>
                    <a:pt x="3894" y="1182"/>
                  </a:lnTo>
                  <a:lnTo>
                    <a:pt x="3906" y="1176"/>
                  </a:lnTo>
                  <a:lnTo>
                    <a:pt x="3924" y="1170"/>
                  </a:lnTo>
                  <a:lnTo>
                    <a:pt x="3936" y="1164"/>
                  </a:lnTo>
                  <a:lnTo>
                    <a:pt x="3966" y="1164"/>
                  </a:lnTo>
                  <a:lnTo>
                    <a:pt x="3978" y="1176"/>
                  </a:lnTo>
                  <a:lnTo>
                    <a:pt x="3996" y="1176"/>
                  </a:lnTo>
                  <a:lnTo>
                    <a:pt x="4002" y="1170"/>
                  </a:lnTo>
                  <a:lnTo>
                    <a:pt x="4002" y="1152"/>
                  </a:lnTo>
                  <a:lnTo>
                    <a:pt x="4026" y="1128"/>
                  </a:lnTo>
                  <a:lnTo>
                    <a:pt x="4014" y="1140"/>
                  </a:lnTo>
                  <a:lnTo>
                    <a:pt x="4014" y="1146"/>
                  </a:lnTo>
                  <a:lnTo>
                    <a:pt x="4020" y="1152"/>
                  </a:lnTo>
                  <a:lnTo>
                    <a:pt x="4086" y="1152"/>
                  </a:lnTo>
                  <a:lnTo>
                    <a:pt x="4080" y="1158"/>
                  </a:lnTo>
                  <a:lnTo>
                    <a:pt x="4068" y="1164"/>
                  </a:lnTo>
                  <a:lnTo>
                    <a:pt x="4062" y="1170"/>
                  </a:lnTo>
                  <a:lnTo>
                    <a:pt x="4062" y="1176"/>
                  </a:lnTo>
                  <a:lnTo>
                    <a:pt x="4068" y="1182"/>
                  </a:lnTo>
                  <a:lnTo>
                    <a:pt x="4080" y="1182"/>
                  </a:lnTo>
                  <a:lnTo>
                    <a:pt x="4086" y="1188"/>
                  </a:lnTo>
                  <a:lnTo>
                    <a:pt x="4098" y="1188"/>
                  </a:lnTo>
                  <a:lnTo>
                    <a:pt x="4086" y="1200"/>
                  </a:lnTo>
                  <a:lnTo>
                    <a:pt x="4086" y="1206"/>
                  </a:lnTo>
                  <a:lnTo>
                    <a:pt x="4092" y="1212"/>
                  </a:lnTo>
                  <a:lnTo>
                    <a:pt x="4116" y="1224"/>
                  </a:lnTo>
                  <a:lnTo>
                    <a:pt x="4146" y="1224"/>
                  </a:lnTo>
                  <a:lnTo>
                    <a:pt x="4098" y="1242"/>
                  </a:lnTo>
                  <a:lnTo>
                    <a:pt x="4098" y="1248"/>
                  </a:lnTo>
                  <a:lnTo>
                    <a:pt x="4110" y="1260"/>
                  </a:lnTo>
                  <a:lnTo>
                    <a:pt x="4110" y="1266"/>
                  </a:lnTo>
                  <a:lnTo>
                    <a:pt x="4116" y="1272"/>
                  </a:lnTo>
                  <a:lnTo>
                    <a:pt x="4122" y="1266"/>
                  </a:lnTo>
                  <a:lnTo>
                    <a:pt x="4128" y="1266"/>
                  </a:lnTo>
                  <a:lnTo>
                    <a:pt x="4140" y="1260"/>
                  </a:lnTo>
                  <a:lnTo>
                    <a:pt x="4146" y="1272"/>
                  </a:lnTo>
                  <a:lnTo>
                    <a:pt x="4158" y="1284"/>
                  </a:lnTo>
                  <a:lnTo>
                    <a:pt x="4182" y="1284"/>
                  </a:lnTo>
                  <a:lnTo>
                    <a:pt x="4194" y="1290"/>
                  </a:lnTo>
                  <a:lnTo>
                    <a:pt x="4206" y="1290"/>
                  </a:lnTo>
                  <a:lnTo>
                    <a:pt x="4206" y="1308"/>
                  </a:lnTo>
                  <a:lnTo>
                    <a:pt x="4212" y="1314"/>
                  </a:lnTo>
                  <a:lnTo>
                    <a:pt x="4224" y="1320"/>
                  </a:lnTo>
                  <a:lnTo>
                    <a:pt x="4272" y="1320"/>
                  </a:lnTo>
                  <a:lnTo>
                    <a:pt x="4290" y="1326"/>
                  </a:lnTo>
                  <a:lnTo>
                    <a:pt x="4350" y="1356"/>
                  </a:lnTo>
                  <a:lnTo>
                    <a:pt x="4356" y="1362"/>
                  </a:lnTo>
                  <a:lnTo>
                    <a:pt x="4362" y="1362"/>
                  </a:lnTo>
                  <a:lnTo>
                    <a:pt x="4362" y="1356"/>
                  </a:lnTo>
                  <a:lnTo>
                    <a:pt x="4368" y="1350"/>
                  </a:lnTo>
                  <a:lnTo>
                    <a:pt x="4368" y="1320"/>
                  </a:lnTo>
                  <a:lnTo>
                    <a:pt x="4362" y="1308"/>
                  </a:lnTo>
                  <a:lnTo>
                    <a:pt x="4350" y="1296"/>
                  </a:lnTo>
                  <a:lnTo>
                    <a:pt x="4338" y="1290"/>
                  </a:lnTo>
                  <a:lnTo>
                    <a:pt x="4320" y="1272"/>
                  </a:lnTo>
                  <a:lnTo>
                    <a:pt x="4314" y="1272"/>
                  </a:lnTo>
                  <a:lnTo>
                    <a:pt x="4308" y="1260"/>
                  </a:lnTo>
                  <a:lnTo>
                    <a:pt x="4302" y="1254"/>
                  </a:lnTo>
                  <a:lnTo>
                    <a:pt x="4290" y="1230"/>
                  </a:lnTo>
                  <a:lnTo>
                    <a:pt x="4290" y="1224"/>
                  </a:lnTo>
                  <a:lnTo>
                    <a:pt x="4308" y="1224"/>
                  </a:lnTo>
                  <a:lnTo>
                    <a:pt x="4314" y="1230"/>
                  </a:lnTo>
                  <a:lnTo>
                    <a:pt x="4326" y="1236"/>
                  </a:lnTo>
                  <a:lnTo>
                    <a:pt x="4332" y="1242"/>
                  </a:lnTo>
                  <a:lnTo>
                    <a:pt x="4332" y="1212"/>
                  </a:lnTo>
                  <a:lnTo>
                    <a:pt x="4332" y="1218"/>
                  </a:lnTo>
                  <a:lnTo>
                    <a:pt x="4344" y="1230"/>
                  </a:lnTo>
                  <a:lnTo>
                    <a:pt x="4350" y="1242"/>
                  </a:lnTo>
                  <a:lnTo>
                    <a:pt x="4362" y="1254"/>
                  </a:lnTo>
                  <a:lnTo>
                    <a:pt x="4374" y="1254"/>
                  </a:lnTo>
                  <a:lnTo>
                    <a:pt x="4386" y="1248"/>
                  </a:lnTo>
                  <a:lnTo>
                    <a:pt x="4398" y="1248"/>
                  </a:lnTo>
                  <a:lnTo>
                    <a:pt x="4398" y="1272"/>
                  </a:lnTo>
                  <a:lnTo>
                    <a:pt x="4404" y="1278"/>
                  </a:lnTo>
                  <a:lnTo>
                    <a:pt x="4416" y="1278"/>
                  </a:lnTo>
                  <a:lnTo>
                    <a:pt x="4428" y="1290"/>
                  </a:lnTo>
                  <a:lnTo>
                    <a:pt x="4452" y="1272"/>
                  </a:lnTo>
                  <a:lnTo>
                    <a:pt x="4464" y="1284"/>
                  </a:lnTo>
                  <a:lnTo>
                    <a:pt x="4470" y="1284"/>
                  </a:lnTo>
                  <a:lnTo>
                    <a:pt x="4476" y="1278"/>
                  </a:lnTo>
                  <a:lnTo>
                    <a:pt x="4476" y="1260"/>
                  </a:lnTo>
                  <a:lnTo>
                    <a:pt x="4470" y="1254"/>
                  </a:lnTo>
                  <a:lnTo>
                    <a:pt x="4488" y="1212"/>
                  </a:lnTo>
                  <a:lnTo>
                    <a:pt x="4488" y="1236"/>
                  </a:lnTo>
                  <a:lnTo>
                    <a:pt x="4500" y="1248"/>
                  </a:lnTo>
                  <a:lnTo>
                    <a:pt x="4512" y="1236"/>
                  </a:lnTo>
                  <a:lnTo>
                    <a:pt x="4518" y="1218"/>
                  </a:lnTo>
                  <a:lnTo>
                    <a:pt x="4518" y="1206"/>
                  </a:lnTo>
                  <a:lnTo>
                    <a:pt x="4494" y="1182"/>
                  </a:lnTo>
                  <a:lnTo>
                    <a:pt x="4518" y="1176"/>
                  </a:lnTo>
                  <a:lnTo>
                    <a:pt x="4500" y="1164"/>
                  </a:lnTo>
                  <a:lnTo>
                    <a:pt x="4500" y="1146"/>
                  </a:lnTo>
                  <a:lnTo>
                    <a:pt x="4470" y="1146"/>
                  </a:lnTo>
                  <a:lnTo>
                    <a:pt x="4470" y="1134"/>
                  </a:lnTo>
                  <a:lnTo>
                    <a:pt x="4446" y="1134"/>
                  </a:lnTo>
                  <a:lnTo>
                    <a:pt x="4446" y="1080"/>
                  </a:lnTo>
                  <a:lnTo>
                    <a:pt x="4416" y="1086"/>
                  </a:lnTo>
                  <a:lnTo>
                    <a:pt x="4410" y="1080"/>
                  </a:lnTo>
                  <a:lnTo>
                    <a:pt x="4410" y="1056"/>
                  </a:lnTo>
                  <a:lnTo>
                    <a:pt x="4416" y="1050"/>
                  </a:lnTo>
                  <a:lnTo>
                    <a:pt x="4428" y="1050"/>
                  </a:lnTo>
                  <a:lnTo>
                    <a:pt x="4434" y="1056"/>
                  </a:lnTo>
                  <a:lnTo>
                    <a:pt x="4446" y="1062"/>
                  </a:lnTo>
                  <a:lnTo>
                    <a:pt x="4452" y="1068"/>
                  </a:lnTo>
                  <a:lnTo>
                    <a:pt x="4458" y="1068"/>
                  </a:lnTo>
                  <a:lnTo>
                    <a:pt x="4464" y="1062"/>
                  </a:lnTo>
                  <a:lnTo>
                    <a:pt x="4464" y="1026"/>
                  </a:lnTo>
                  <a:lnTo>
                    <a:pt x="4488" y="1032"/>
                  </a:lnTo>
                  <a:lnTo>
                    <a:pt x="4524" y="1014"/>
                  </a:lnTo>
                  <a:lnTo>
                    <a:pt x="4524" y="1026"/>
                  </a:lnTo>
                  <a:lnTo>
                    <a:pt x="4530" y="1038"/>
                  </a:lnTo>
                  <a:lnTo>
                    <a:pt x="4530" y="1044"/>
                  </a:lnTo>
                  <a:lnTo>
                    <a:pt x="4536" y="1050"/>
                  </a:lnTo>
                  <a:lnTo>
                    <a:pt x="4548" y="1044"/>
                  </a:lnTo>
                  <a:lnTo>
                    <a:pt x="4566" y="1044"/>
                  </a:lnTo>
                  <a:lnTo>
                    <a:pt x="4554" y="1062"/>
                  </a:lnTo>
                  <a:lnTo>
                    <a:pt x="4578" y="1062"/>
                  </a:lnTo>
                  <a:lnTo>
                    <a:pt x="4566" y="1092"/>
                  </a:lnTo>
                  <a:lnTo>
                    <a:pt x="4566" y="1098"/>
                  </a:lnTo>
                  <a:lnTo>
                    <a:pt x="4584" y="1116"/>
                  </a:lnTo>
                  <a:lnTo>
                    <a:pt x="4590" y="1128"/>
                  </a:lnTo>
                  <a:lnTo>
                    <a:pt x="4614" y="1140"/>
                  </a:lnTo>
                  <a:lnTo>
                    <a:pt x="4626" y="1134"/>
                  </a:lnTo>
                  <a:lnTo>
                    <a:pt x="4638" y="1122"/>
                  </a:lnTo>
                  <a:lnTo>
                    <a:pt x="4656" y="1086"/>
                  </a:lnTo>
                  <a:lnTo>
                    <a:pt x="4656" y="1080"/>
                  </a:lnTo>
                  <a:lnTo>
                    <a:pt x="4662" y="1068"/>
                  </a:lnTo>
                  <a:lnTo>
                    <a:pt x="4668" y="1074"/>
                  </a:lnTo>
                  <a:lnTo>
                    <a:pt x="4680" y="1080"/>
                  </a:lnTo>
                  <a:lnTo>
                    <a:pt x="4692" y="1080"/>
                  </a:lnTo>
                  <a:lnTo>
                    <a:pt x="4698" y="1086"/>
                  </a:lnTo>
                  <a:lnTo>
                    <a:pt x="4710" y="1080"/>
                  </a:lnTo>
                  <a:lnTo>
                    <a:pt x="4722" y="1068"/>
                  </a:lnTo>
                  <a:lnTo>
                    <a:pt x="4728" y="1056"/>
                  </a:lnTo>
                  <a:lnTo>
                    <a:pt x="4728" y="1038"/>
                  </a:lnTo>
                  <a:lnTo>
                    <a:pt x="4794" y="1038"/>
                  </a:lnTo>
                  <a:lnTo>
                    <a:pt x="4806" y="1026"/>
                  </a:lnTo>
                  <a:lnTo>
                    <a:pt x="4812" y="1014"/>
                  </a:lnTo>
                  <a:lnTo>
                    <a:pt x="4800" y="1002"/>
                  </a:lnTo>
                  <a:lnTo>
                    <a:pt x="4788" y="996"/>
                  </a:lnTo>
                  <a:lnTo>
                    <a:pt x="4758" y="996"/>
                  </a:lnTo>
                  <a:close/>
                  <a:moveTo>
                    <a:pt x="4476" y="1308"/>
                  </a:moveTo>
                  <a:lnTo>
                    <a:pt x="4446" y="1308"/>
                  </a:lnTo>
                  <a:lnTo>
                    <a:pt x="4440" y="1326"/>
                  </a:lnTo>
                  <a:lnTo>
                    <a:pt x="4476" y="1320"/>
                  </a:lnTo>
                  <a:lnTo>
                    <a:pt x="4476" y="1308"/>
                  </a:lnTo>
                  <a:close/>
                  <a:moveTo>
                    <a:pt x="4140" y="1290"/>
                  </a:moveTo>
                  <a:lnTo>
                    <a:pt x="4134" y="1290"/>
                  </a:lnTo>
                  <a:lnTo>
                    <a:pt x="4128" y="1296"/>
                  </a:lnTo>
                  <a:lnTo>
                    <a:pt x="4128" y="1308"/>
                  </a:lnTo>
                  <a:lnTo>
                    <a:pt x="4134" y="1314"/>
                  </a:lnTo>
                  <a:lnTo>
                    <a:pt x="4158" y="1314"/>
                  </a:lnTo>
                  <a:lnTo>
                    <a:pt x="4164" y="1308"/>
                  </a:lnTo>
                  <a:lnTo>
                    <a:pt x="4164" y="1296"/>
                  </a:lnTo>
                  <a:lnTo>
                    <a:pt x="4158" y="1290"/>
                  </a:lnTo>
                  <a:lnTo>
                    <a:pt x="4140" y="1290"/>
                  </a:lnTo>
                  <a:close/>
                  <a:moveTo>
                    <a:pt x="3834" y="1242"/>
                  </a:moveTo>
                  <a:lnTo>
                    <a:pt x="3840" y="1236"/>
                  </a:lnTo>
                  <a:lnTo>
                    <a:pt x="3834" y="1230"/>
                  </a:lnTo>
                  <a:lnTo>
                    <a:pt x="3828" y="1230"/>
                  </a:lnTo>
                  <a:lnTo>
                    <a:pt x="3822" y="1224"/>
                  </a:lnTo>
                  <a:lnTo>
                    <a:pt x="3810" y="1224"/>
                  </a:lnTo>
                  <a:lnTo>
                    <a:pt x="3810" y="1236"/>
                  </a:lnTo>
                  <a:lnTo>
                    <a:pt x="3816" y="1242"/>
                  </a:lnTo>
                  <a:lnTo>
                    <a:pt x="3816" y="1248"/>
                  </a:lnTo>
                  <a:lnTo>
                    <a:pt x="3828" y="1248"/>
                  </a:lnTo>
                  <a:lnTo>
                    <a:pt x="3834" y="1242"/>
                  </a:lnTo>
                  <a:close/>
                  <a:moveTo>
                    <a:pt x="4206" y="1452"/>
                  </a:moveTo>
                  <a:lnTo>
                    <a:pt x="4170" y="1452"/>
                  </a:lnTo>
                  <a:lnTo>
                    <a:pt x="4206" y="1476"/>
                  </a:lnTo>
                  <a:lnTo>
                    <a:pt x="4218" y="1470"/>
                  </a:lnTo>
                  <a:lnTo>
                    <a:pt x="4218" y="1458"/>
                  </a:lnTo>
                  <a:lnTo>
                    <a:pt x="4212" y="1458"/>
                  </a:lnTo>
                  <a:lnTo>
                    <a:pt x="4206" y="1452"/>
                  </a:lnTo>
                  <a:close/>
                  <a:moveTo>
                    <a:pt x="4170" y="870"/>
                  </a:moveTo>
                  <a:lnTo>
                    <a:pt x="4152" y="870"/>
                  </a:lnTo>
                  <a:lnTo>
                    <a:pt x="4152" y="876"/>
                  </a:lnTo>
                  <a:lnTo>
                    <a:pt x="4158" y="882"/>
                  </a:lnTo>
                  <a:lnTo>
                    <a:pt x="4164" y="882"/>
                  </a:lnTo>
                  <a:lnTo>
                    <a:pt x="4170" y="888"/>
                  </a:lnTo>
                  <a:lnTo>
                    <a:pt x="4182" y="882"/>
                  </a:lnTo>
                  <a:lnTo>
                    <a:pt x="4188" y="882"/>
                  </a:lnTo>
                  <a:lnTo>
                    <a:pt x="4194" y="876"/>
                  </a:lnTo>
                  <a:lnTo>
                    <a:pt x="4188" y="870"/>
                  </a:lnTo>
                  <a:lnTo>
                    <a:pt x="4170" y="870"/>
                  </a:lnTo>
                  <a:close/>
                  <a:moveTo>
                    <a:pt x="4170" y="936"/>
                  </a:moveTo>
                  <a:lnTo>
                    <a:pt x="4236" y="936"/>
                  </a:lnTo>
                  <a:lnTo>
                    <a:pt x="4236" y="918"/>
                  </a:lnTo>
                  <a:lnTo>
                    <a:pt x="4188" y="918"/>
                  </a:lnTo>
                  <a:lnTo>
                    <a:pt x="4170" y="936"/>
                  </a:lnTo>
                  <a:close/>
                  <a:moveTo>
                    <a:pt x="5574" y="36"/>
                  </a:moveTo>
                  <a:lnTo>
                    <a:pt x="5490" y="36"/>
                  </a:lnTo>
                  <a:lnTo>
                    <a:pt x="5496" y="24"/>
                  </a:lnTo>
                  <a:lnTo>
                    <a:pt x="5490" y="24"/>
                  </a:lnTo>
                  <a:lnTo>
                    <a:pt x="5484" y="18"/>
                  </a:lnTo>
                  <a:lnTo>
                    <a:pt x="5448" y="18"/>
                  </a:lnTo>
                  <a:lnTo>
                    <a:pt x="5430" y="12"/>
                  </a:lnTo>
                  <a:lnTo>
                    <a:pt x="5400" y="12"/>
                  </a:lnTo>
                  <a:lnTo>
                    <a:pt x="5364" y="18"/>
                  </a:lnTo>
                  <a:lnTo>
                    <a:pt x="5334" y="30"/>
                  </a:lnTo>
                  <a:lnTo>
                    <a:pt x="5304" y="36"/>
                  </a:lnTo>
                  <a:lnTo>
                    <a:pt x="5292" y="36"/>
                  </a:lnTo>
                  <a:lnTo>
                    <a:pt x="5346" y="12"/>
                  </a:lnTo>
                  <a:lnTo>
                    <a:pt x="5274" y="18"/>
                  </a:lnTo>
                  <a:lnTo>
                    <a:pt x="5268" y="18"/>
                  </a:lnTo>
                  <a:lnTo>
                    <a:pt x="5262" y="12"/>
                  </a:lnTo>
                  <a:lnTo>
                    <a:pt x="5250" y="12"/>
                  </a:lnTo>
                  <a:lnTo>
                    <a:pt x="5226" y="0"/>
                  </a:lnTo>
                  <a:lnTo>
                    <a:pt x="5196" y="0"/>
                  </a:lnTo>
                  <a:lnTo>
                    <a:pt x="5190" y="6"/>
                  </a:lnTo>
                  <a:lnTo>
                    <a:pt x="5184" y="18"/>
                  </a:lnTo>
                  <a:lnTo>
                    <a:pt x="5178" y="18"/>
                  </a:lnTo>
                  <a:lnTo>
                    <a:pt x="5172" y="12"/>
                  </a:lnTo>
                  <a:lnTo>
                    <a:pt x="5160" y="6"/>
                  </a:lnTo>
                  <a:lnTo>
                    <a:pt x="5148" y="6"/>
                  </a:lnTo>
                  <a:lnTo>
                    <a:pt x="5136" y="0"/>
                  </a:lnTo>
                  <a:lnTo>
                    <a:pt x="5124" y="0"/>
                  </a:lnTo>
                  <a:lnTo>
                    <a:pt x="5112" y="6"/>
                  </a:lnTo>
                  <a:lnTo>
                    <a:pt x="5106" y="12"/>
                  </a:lnTo>
                  <a:lnTo>
                    <a:pt x="5094" y="18"/>
                  </a:lnTo>
                  <a:lnTo>
                    <a:pt x="5088" y="24"/>
                  </a:lnTo>
                  <a:lnTo>
                    <a:pt x="5046" y="12"/>
                  </a:lnTo>
                  <a:lnTo>
                    <a:pt x="4938" y="6"/>
                  </a:lnTo>
                  <a:lnTo>
                    <a:pt x="4968" y="36"/>
                  </a:lnTo>
                  <a:lnTo>
                    <a:pt x="4902" y="12"/>
                  </a:lnTo>
                  <a:lnTo>
                    <a:pt x="4842" y="24"/>
                  </a:lnTo>
                  <a:lnTo>
                    <a:pt x="4830" y="24"/>
                  </a:lnTo>
                  <a:lnTo>
                    <a:pt x="4812" y="18"/>
                  </a:lnTo>
                  <a:lnTo>
                    <a:pt x="4746" y="18"/>
                  </a:lnTo>
                  <a:lnTo>
                    <a:pt x="4710" y="24"/>
                  </a:lnTo>
                  <a:lnTo>
                    <a:pt x="4686" y="36"/>
                  </a:lnTo>
                  <a:lnTo>
                    <a:pt x="4674" y="36"/>
                  </a:lnTo>
                  <a:lnTo>
                    <a:pt x="4764" y="60"/>
                  </a:lnTo>
                  <a:lnTo>
                    <a:pt x="4674" y="48"/>
                  </a:lnTo>
                  <a:lnTo>
                    <a:pt x="4662" y="48"/>
                  </a:lnTo>
                  <a:lnTo>
                    <a:pt x="4590" y="36"/>
                  </a:lnTo>
                  <a:lnTo>
                    <a:pt x="4542" y="36"/>
                  </a:lnTo>
                  <a:lnTo>
                    <a:pt x="4530" y="48"/>
                  </a:lnTo>
                  <a:lnTo>
                    <a:pt x="4530" y="60"/>
                  </a:lnTo>
                  <a:lnTo>
                    <a:pt x="4512" y="60"/>
                  </a:lnTo>
                  <a:lnTo>
                    <a:pt x="4482" y="54"/>
                  </a:lnTo>
                  <a:lnTo>
                    <a:pt x="4392" y="54"/>
                  </a:lnTo>
                  <a:lnTo>
                    <a:pt x="4350" y="60"/>
                  </a:lnTo>
                  <a:lnTo>
                    <a:pt x="4302" y="66"/>
                  </a:lnTo>
                  <a:lnTo>
                    <a:pt x="4260" y="66"/>
                  </a:lnTo>
                  <a:lnTo>
                    <a:pt x="4242" y="72"/>
                  </a:lnTo>
                  <a:lnTo>
                    <a:pt x="4260" y="72"/>
                  </a:lnTo>
                  <a:lnTo>
                    <a:pt x="4266" y="78"/>
                  </a:lnTo>
                  <a:lnTo>
                    <a:pt x="4278" y="78"/>
                  </a:lnTo>
                  <a:lnTo>
                    <a:pt x="4362" y="84"/>
                  </a:lnTo>
                  <a:lnTo>
                    <a:pt x="4278" y="96"/>
                  </a:lnTo>
                  <a:lnTo>
                    <a:pt x="4284" y="96"/>
                  </a:lnTo>
                  <a:lnTo>
                    <a:pt x="4290" y="102"/>
                  </a:lnTo>
                  <a:lnTo>
                    <a:pt x="4314" y="114"/>
                  </a:lnTo>
                  <a:lnTo>
                    <a:pt x="4338" y="114"/>
                  </a:lnTo>
                  <a:lnTo>
                    <a:pt x="4356" y="108"/>
                  </a:lnTo>
                  <a:lnTo>
                    <a:pt x="4392" y="108"/>
                  </a:lnTo>
                  <a:lnTo>
                    <a:pt x="4398" y="102"/>
                  </a:lnTo>
                  <a:lnTo>
                    <a:pt x="4410" y="102"/>
                  </a:lnTo>
                  <a:lnTo>
                    <a:pt x="4416" y="96"/>
                  </a:lnTo>
                  <a:lnTo>
                    <a:pt x="4440" y="96"/>
                  </a:lnTo>
                  <a:lnTo>
                    <a:pt x="4458" y="90"/>
                  </a:lnTo>
                  <a:lnTo>
                    <a:pt x="4500" y="90"/>
                  </a:lnTo>
                  <a:lnTo>
                    <a:pt x="4518" y="96"/>
                  </a:lnTo>
                  <a:lnTo>
                    <a:pt x="4536" y="96"/>
                  </a:lnTo>
                  <a:lnTo>
                    <a:pt x="4548" y="102"/>
                  </a:lnTo>
                  <a:lnTo>
                    <a:pt x="4560" y="102"/>
                  </a:lnTo>
                  <a:lnTo>
                    <a:pt x="4494" y="102"/>
                  </a:lnTo>
                  <a:lnTo>
                    <a:pt x="4482" y="108"/>
                  </a:lnTo>
                  <a:lnTo>
                    <a:pt x="4458" y="108"/>
                  </a:lnTo>
                  <a:lnTo>
                    <a:pt x="4446" y="114"/>
                  </a:lnTo>
                  <a:lnTo>
                    <a:pt x="4434" y="114"/>
                  </a:lnTo>
                  <a:lnTo>
                    <a:pt x="4422" y="120"/>
                  </a:lnTo>
                  <a:lnTo>
                    <a:pt x="4410" y="120"/>
                  </a:lnTo>
                  <a:lnTo>
                    <a:pt x="4404" y="126"/>
                  </a:lnTo>
                  <a:lnTo>
                    <a:pt x="4398" y="126"/>
                  </a:lnTo>
                  <a:lnTo>
                    <a:pt x="4434" y="126"/>
                  </a:lnTo>
                  <a:lnTo>
                    <a:pt x="4452" y="132"/>
                  </a:lnTo>
                  <a:lnTo>
                    <a:pt x="4488" y="132"/>
                  </a:lnTo>
                  <a:lnTo>
                    <a:pt x="4500" y="126"/>
                  </a:lnTo>
                  <a:lnTo>
                    <a:pt x="4506" y="126"/>
                  </a:lnTo>
                  <a:lnTo>
                    <a:pt x="4512" y="120"/>
                  </a:lnTo>
                  <a:lnTo>
                    <a:pt x="4638" y="120"/>
                  </a:lnTo>
                  <a:lnTo>
                    <a:pt x="4656" y="114"/>
                  </a:lnTo>
                  <a:lnTo>
                    <a:pt x="4680" y="114"/>
                  </a:lnTo>
                  <a:lnTo>
                    <a:pt x="4698" y="108"/>
                  </a:lnTo>
                  <a:lnTo>
                    <a:pt x="4710" y="108"/>
                  </a:lnTo>
                  <a:lnTo>
                    <a:pt x="4722" y="96"/>
                  </a:lnTo>
                  <a:lnTo>
                    <a:pt x="4734" y="96"/>
                  </a:lnTo>
                  <a:lnTo>
                    <a:pt x="4752" y="90"/>
                  </a:lnTo>
                  <a:lnTo>
                    <a:pt x="4770" y="90"/>
                  </a:lnTo>
                  <a:lnTo>
                    <a:pt x="4782" y="84"/>
                  </a:lnTo>
                  <a:lnTo>
                    <a:pt x="4830" y="84"/>
                  </a:lnTo>
                  <a:lnTo>
                    <a:pt x="4746" y="114"/>
                  </a:lnTo>
                  <a:lnTo>
                    <a:pt x="4782" y="114"/>
                  </a:lnTo>
                  <a:lnTo>
                    <a:pt x="4734" y="126"/>
                  </a:lnTo>
                  <a:lnTo>
                    <a:pt x="4716" y="126"/>
                  </a:lnTo>
                  <a:lnTo>
                    <a:pt x="4674" y="132"/>
                  </a:lnTo>
                  <a:lnTo>
                    <a:pt x="4620" y="132"/>
                  </a:lnTo>
                  <a:lnTo>
                    <a:pt x="4566" y="138"/>
                  </a:lnTo>
                  <a:lnTo>
                    <a:pt x="4536" y="138"/>
                  </a:lnTo>
                  <a:lnTo>
                    <a:pt x="4524" y="150"/>
                  </a:lnTo>
                  <a:lnTo>
                    <a:pt x="4524" y="156"/>
                  </a:lnTo>
                  <a:lnTo>
                    <a:pt x="4602" y="174"/>
                  </a:lnTo>
                  <a:lnTo>
                    <a:pt x="4596" y="174"/>
                  </a:lnTo>
                  <a:lnTo>
                    <a:pt x="4590" y="180"/>
                  </a:lnTo>
                  <a:lnTo>
                    <a:pt x="4578" y="180"/>
                  </a:lnTo>
                  <a:lnTo>
                    <a:pt x="4566" y="186"/>
                  </a:lnTo>
                  <a:lnTo>
                    <a:pt x="4542" y="186"/>
                  </a:lnTo>
                  <a:lnTo>
                    <a:pt x="4518" y="174"/>
                  </a:lnTo>
                  <a:lnTo>
                    <a:pt x="4500" y="162"/>
                  </a:lnTo>
                  <a:lnTo>
                    <a:pt x="4476" y="150"/>
                  </a:lnTo>
                  <a:lnTo>
                    <a:pt x="4470" y="144"/>
                  </a:lnTo>
                  <a:lnTo>
                    <a:pt x="4356" y="144"/>
                  </a:lnTo>
                  <a:lnTo>
                    <a:pt x="4350" y="150"/>
                  </a:lnTo>
                  <a:lnTo>
                    <a:pt x="4344" y="162"/>
                  </a:lnTo>
                  <a:lnTo>
                    <a:pt x="4338" y="168"/>
                  </a:lnTo>
                  <a:lnTo>
                    <a:pt x="4368" y="186"/>
                  </a:lnTo>
                  <a:lnTo>
                    <a:pt x="4386" y="204"/>
                  </a:lnTo>
                  <a:lnTo>
                    <a:pt x="4410" y="216"/>
                  </a:lnTo>
                  <a:lnTo>
                    <a:pt x="4458" y="216"/>
                  </a:lnTo>
                  <a:lnTo>
                    <a:pt x="4476" y="210"/>
                  </a:lnTo>
                  <a:lnTo>
                    <a:pt x="4488" y="210"/>
                  </a:lnTo>
                  <a:lnTo>
                    <a:pt x="4476" y="216"/>
                  </a:lnTo>
                  <a:lnTo>
                    <a:pt x="4470" y="228"/>
                  </a:lnTo>
                  <a:lnTo>
                    <a:pt x="4398" y="228"/>
                  </a:lnTo>
                  <a:lnTo>
                    <a:pt x="4380" y="222"/>
                  </a:lnTo>
                  <a:lnTo>
                    <a:pt x="4350" y="222"/>
                  </a:lnTo>
                  <a:lnTo>
                    <a:pt x="4314" y="228"/>
                  </a:lnTo>
                  <a:lnTo>
                    <a:pt x="4272" y="234"/>
                  </a:lnTo>
                  <a:lnTo>
                    <a:pt x="4230" y="234"/>
                  </a:lnTo>
                  <a:lnTo>
                    <a:pt x="4218" y="240"/>
                  </a:lnTo>
                  <a:lnTo>
                    <a:pt x="4200" y="246"/>
                  </a:lnTo>
                  <a:lnTo>
                    <a:pt x="4188" y="258"/>
                  </a:lnTo>
                  <a:lnTo>
                    <a:pt x="4176" y="264"/>
                  </a:lnTo>
                  <a:lnTo>
                    <a:pt x="4170" y="270"/>
                  </a:lnTo>
                  <a:lnTo>
                    <a:pt x="4164" y="270"/>
                  </a:lnTo>
                  <a:lnTo>
                    <a:pt x="4236" y="258"/>
                  </a:lnTo>
                  <a:lnTo>
                    <a:pt x="4236" y="276"/>
                  </a:lnTo>
                  <a:lnTo>
                    <a:pt x="4296" y="258"/>
                  </a:lnTo>
                  <a:lnTo>
                    <a:pt x="4224" y="288"/>
                  </a:lnTo>
                  <a:lnTo>
                    <a:pt x="4230" y="288"/>
                  </a:lnTo>
                  <a:lnTo>
                    <a:pt x="4236" y="294"/>
                  </a:lnTo>
                  <a:lnTo>
                    <a:pt x="4248" y="300"/>
                  </a:lnTo>
                  <a:lnTo>
                    <a:pt x="4278" y="300"/>
                  </a:lnTo>
                  <a:lnTo>
                    <a:pt x="4314" y="288"/>
                  </a:lnTo>
                  <a:lnTo>
                    <a:pt x="4326" y="288"/>
                  </a:lnTo>
                  <a:lnTo>
                    <a:pt x="4344" y="282"/>
                  </a:lnTo>
                  <a:lnTo>
                    <a:pt x="4350" y="276"/>
                  </a:lnTo>
                  <a:lnTo>
                    <a:pt x="4356" y="276"/>
                  </a:lnTo>
                  <a:lnTo>
                    <a:pt x="4254" y="312"/>
                  </a:lnTo>
                  <a:lnTo>
                    <a:pt x="4188" y="312"/>
                  </a:lnTo>
                  <a:lnTo>
                    <a:pt x="4176" y="288"/>
                  </a:lnTo>
                  <a:lnTo>
                    <a:pt x="4164" y="288"/>
                  </a:lnTo>
                  <a:lnTo>
                    <a:pt x="4146" y="282"/>
                  </a:lnTo>
                  <a:lnTo>
                    <a:pt x="4110" y="282"/>
                  </a:lnTo>
                  <a:lnTo>
                    <a:pt x="4104" y="288"/>
                  </a:lnTo>
                  <a:lnTo>
                    <a:pt x="4104" y="300"/>
                  </a:lnTo>
                  <a:lnTo>
                    <a:pt x="4110" y="312"/>
                  </a:lnTo>
                  <a:lnTo>
                    <a:pt x="4110" y="318"/>
                  </a:lnTo>
                  <a:lnTo>
                    <a:pt x="4116" y="324"/>
                  </a:lnTo>
                  <a:lnTo>
                    <a:pt x="4092" y="324"/>
                  </a:lnTo>
                  <a:lnTo>
                    <a:pt x="4074" y="330"/>
                  </a:lnTo>
                  <a:lnTo>
                    <a:pt x="4032" y="330"/>
                  </a:lnTo>
                  <a:lnTo>
                    <a:pt x="4020" y="336"/>
                  </a:lnTo>
                  <a:lnTo>
                    <a:pt x="4002" y="342"/>
                  </a:lnTo>
                  <a:lnTo>
                    <a:pt x="3990" y="348"/>
                  </a:lnTo>
                  <a:lnTo>
                    <a:pt x="3972" y="354"/>
                  </a:lnTo>
                  <a:lnTo>
                    <a:pt x="3936" y="354"/>
                  </a:lnTo>
                  <a:lnTo>
                    <a:pt x="3924" y="360"/>
                  </a:lnTo>
                  <a:lnTo>
                    <a:pt x="3918" y="360"/>
                  </a:lnTo>
                  <a:lnTo>
                    <a:pt x="3924" y="360"/>
                  </a:lnTo>
                  <a:lnTo>
                    <a:pt x="3936" y="366"/>
                  </a:lnTo>
                  <a:lnTo>
                    <a:pt x="3978" y="366"/>
                  </a:lnTo>
                  <a:lnTo>
                    <a:pt x="3990" y="360"/>
                  </a:lnTo>
                  <a:lnTo>
                    <a:pt x="3996" y="354"/>
                  </a:lnTo>
                  <a:lnTo>
                    <a:pt x="3984" y="372"/>
                  </a:lnTo>
                  <a:lnTo>
                    <a:pt x="4020" y="366"/>
                  </a:lnTo>
                  <a:lnTo>
                    <a:pt x="4044" y="354"/>
                  </a:lnTo>
                  <a:lnTo>
                    <a:pt x="4044" y="372"/>
                  </a:lnTo>
                  <a:lnTo>
                    <a:pt x="4074" y="366"/>
                  </a:lnTo>
                  <a:lnTo>
                    <a:pt x="4098" y="366"/>
                  </a:lnTo>
                  <a:lnTo>
                    <a:pt x="4098" y="372"/>
                  </a:lnTo>
                  <a:lnTo>
                    <a:pt x="4104" y="378"/>
                  </a:lnTo>
                  <a:lnTo>
                    <a:pt x="4122" y="378"/>
                  </a:lnTo>
                  <a:lnTo>
                    <a:pt x="4146" y="366"/>
                  </a:lnTo>
                  <a:lnTo>
                    <a:pt x="4152" y="366"/>
                  </a:lnTo>
                  <a:lnTo>
                    <a:pt x="4164" y="360"/>
                  </a:lnTo>
                  <a:lnTo>
                    <a:pt x="4170" y="372"/>
                  </a:lnTo>
                  <a:lnTo>
                    <a:pt x="4200" y="354"/>
                  </a:lnTo>
                  <a:lnTo>
                    <a:pt x="4206" y="360"/>
                  </a:lnTo>
                  <a:lnTo>
                    <a:pt x="4212" y="372"/>
                  </a:lnTo>
                  <a:lnTo>
                    <a:pt x="4224" y="372"/>
                  </a:lnTo>
                  <a:lnTo>
                    <a:pt x="4236" y="366"/>
                  </a:lnTo>
                  <a:lnTo>
                    <a:pt x="4242" y="360"/>
                  </a:lnTo>
                  <a:lnTo>
                    <a:pt x="4248" y="360"/>
                  </a:lnTo>
                  <a:lnTo>
                    <a:pt x="4254" y="366"/>
                  </a:lnTo>
                  <a:lnTo>
                    <a:pt x="4266" y="372"/>
                  </a:lnTo>
                  <a:lnTo>
                    <a:pt x="4284" y="372"/>
                  </a:lnTo>
                  <a:lnTo>
                    <a:pt x="4290" y="366"/>
                  </a:lnTo>
                  <a:lnTo>
                    <a:pt x="4290" y="360"/>
                  </a:lnTo>
                  <a:lnTo>
                    <a:pt x="4284" y="354"/>
                  </a:lnTo>
                  <a:lnTo>
                    <a:pt x="4338" y="372"/>
                  </a:lnTo>
                  <a:lnTo>
                    <a:pt x="4344" y="378"/>
                  </a:lnTo>
                  <a:lnTo>
                    <a:pt x="4350" y="390"/>
                  </a:lnTo>
                  <a:lnTo>
                    <a:pt x="4374" y="390"/>
                  </a:lnTo>
                  <a:lnTo>
                    <a:pt x="4410" y="378"/>
                  </a:lnTo>
                  <a:lnTo>
                    <a:pt x="4440" y="372"/>
                  </a:lnTo>
                  <a:lnTo>
                    <a:pt x="4476" y="372"/>
                  </a:lnTo>
                  <a:lnTo>
                    <a:pt x="4494" y="366"/>
                  </a:lnTo>
                  <a:lnTo>
                    <a:pt x="4506" y="360"/>
                  </a:lnTo>
                  <a:lnTo>
                    <a:pt x="4524" y="342"/>
                  </a:lnTo>
                  <a:lnTo>
                    <a:pt x="4464" y="342"/>
                  </a:lnTo>
                  <a:lnTo>
                    <a:pt x="4470" y="336"/>
                  </a:lnTo>
                  <a:lnTo>
                    <a:pt x="4470" y="330"/>
                  </a:lnTo>
                  <a:lnTo>
                    <a:pt x="4416" y="330"/>
                  </a:lnTo>
                  <a:lnTo>
                    <a:pt x="4362" y="318"/>
                  </a:lnTo>
                  <a:lnTo>
                    <a:pt x="4380" y="300"/>
                  </a:lnTo>
                  <a:lnTo>
                    <a:pt x="4440" y="318"/>
                  </a:lnTo>
                  <a:lnTo>
                    <a:pt x="4452" y="318"/>
                  </a:lnTo>
                  <a:lnTo>
                    <a:pt x="4488" y="312"/>
                  </a:lnTo>
                  <a:lnTo>
                    <a:pt x="4566" y="312"/>
                  </a:lnTo>
                  <a:lnTo>
                    <a:pt x="4578" y="300"/>
                  </a:lnTo>
                  <a:lnTo>
                    <a:pt x="4578" y="288"/>
                  </a:lnTo>
                  <a:lnTo>
                    <a:pt x="4584" y="288"/>
                  </a:lnTo>
                  <a:lnTo>
                    <a:pt x="4590" y="282"/>
                  </a:lnTo>
                  <a:lnTo>
                    <a:pt x="4608" y="282"/>
                  </a:lnTo>
                  <a:lnTo>
                    <a:pt x="4626" y="276"/>
                  </a:lnTo>
                  <a:lnTo>
                    <a:pt x="4662" y="276"/>
                  </a:lnTo>
                  <a:lnTo>
                    <a:pt x="4680" y="270"/>
                  </a:lnTo>
                  <a:lnTo>
                    <a:pt x="4710" y="270"/>
                  </a:lnTo>
                  <a:lnTo>
                    <a:pt x="4722" y="264"/>
                  </a:lnTo>
                  <a:lnTo>
                    <a:pt x="4728" y="264"/>
                  </a:lnTo>
                  <a:lnTo>
                    <a:pt x="4704" y="246"/>
                  </a:lnTo>
                  <a:lnTo>
                    <a:pt x="4746" y="246"/>
                  </a:lnTo>
                  <a:lnTo>
                    <a:pt x="4770" y="240"/>
                  </a:lnTo>
                  <a:lnTo>
                    <a:pt x="4782" y="234"/>
                  </a:lnTo>
                  <a:lnTo>
                    <a:pt x="4776" y="228"/>
                  </a:lnTo>
                  <a:lnTo>
                    <a:pt x="4770" y="228"/>
                  </a:lnTo>
                  <a:lnTo>
                    <a:pt x="4758" y="222"/>
                  </a:lnTo>
                  <a:lnTo>
                    <a:pt x="4746" y="222"/>
                  </a:lnTo>
                  <a:lnTo>
                    <a:pt x="4734" y="216"/>
                  </a:lnTo>
                  <a:lnTo>
                    <a:pt x="4686" y="216"/>
                  </a:lnTo>
                  <a:lnTo>
                    <a:pt x="4674" y="210"/>
                  </a:lnTo>
                  <a:lnTo>
                    <a:pt x="4662" y="210"/>
                  </a:lnTo>
                  <a:lnTo>
                    <a:pt x="4662" y="204"/>
                  </a:lnTo>
                  <a:lnTo>
                    <a:pt x="4674" y="198"/>
                  </a:lnTo>
                  <a:lnTo>
                    <a:pt x="4686" y="198"/>
                  </a:lnTo>
                  <a:lnTo>
                    <a:pt x="4704" y="192"/>
                  </a:lnTo>
                  <a:lnTo>
                    <a:pt x="4716" y="186"/>
                  </a:lnTo>
                  <a:lnTo>
                    <a:pt x="4764" y="186"/>
                  </a:lnTo>
                  <a:lnTo>
                    <a:pt x="4782" y="192"/>
                  </a:lnTo>
                  <a:lnTo>
                    <a:pt x="4860" y="192"/>
                  </a:lnTo>
                  <a:lnTo>
                    <a:pt x="4878" y="186"/>
                  </a:lnTo>
                  <a:lnTo>
                    <a:pt x="4902" y="186"/>
                  </a:lnTo>
                  <a:lnTo>
                    <a:pt x="4896" y="180"/>
                  </a:lnTo>
                  <a:lnTo>
                    <a:pt x="4878" y="180"/>
                  </a:lnTo>
                  <a:lnTo>
                    <a:pt x="4866" y="174"/>
                  </a:lnTo>
                  <a:lnTo>
                    <a:pt x="4872" y="168"/>
                  </a:lnTo>
                  <a:lnTo>
                    <a:pt x="4902" y="162"/>
                  </a:lnTo>
                  <a:lnTo>
                    <a:pt x="4944" y="168"/>
                  </a:lnTo>
                  <a:lnTo>
                    <a:pt x="4974" y="174"/>
                  </a:lnTo>
                  <a:lnTo>
                    <a:pt x="4986" y="174"/>
                  </a:lnTo>
                  <a:lnTo>
                    <a:pt x="4992" y="168"/>
                  </a:lnTo>
                  <a:lnTo>
                    <a:pt x="4992" y="150"/>
                  </a:lnTo>
                  <a:lnTo>
                    <a:pt x="5070" y="156"/>
                  </a:lnTo>
                  <a:lnTo>
                    <a:pt x="5070" y="132"/>
                  </a:lnTo>
                  <a:lnTo>
                    <a:pt x="5082" y="132"/>
                  </a:lnTo>
                  <a:lnTo>
                    <a:pt x="5094" y="138"/>
                  </a:lnTo>
                  <a:lnTo>
                    <a:pt x="5112" y="138"/>
                  </a:lnTo>
                  <a:lnTo>
                    <a:pt x="5136" y="126"/>
                  </a:lnTo>
                  <a:lnTo>
                    <a:pt x="5148" y="126"/>
                  </a:lnTo>
                  <a:lnTo>
                    <a:pt x="5154" y="120"/>
                  </a:lnTo>
                  <a:lnTo>
                    <a:pt x="5172" y="120"/>
                  </a:lnTo>
                  <a:lnTo>
                    <a:pt x="5208" y="114"/>
                  </a:lnTo>
                  <a:lnTo>
                    <a:pt x="5256" y="102"/>
                  </a:lnTo>
                  <a:lnTo>
                    <a:pt x="5298" y="96"/>
                  </a:lnTo>
                  <a:lnTo>
                    <a:pt x="5322" y="90"/>
                  </a:lnTo>
                  <a:lnTo>
                    <a:pt x="5340" y="90"/>
                  </a:lnTo>
                  <a:lnTo>
                    <a:pt x="5346" y="84"/>
                  </a:lnTo>
                  <a:lnTo>
                    <a:pt x="5238" y="84"/>
                  </a:lnTo>
                  <a:lnTo>
                    <a:pt x="5214" y="96"/>
                  </a:lnTo>
                  <a:lnTo>
                    <a:pt x="5142" y="96"/>
                  </a:lnTo>
                  <a:lnTo>
                    <a:pt x="5226" y="90"/>
                  </a:lnTo>
                  <a:lnTo>
                    <a:pt x="5220" y="78"/>
                  </a:lnTo>
                  <a:lnTo>
                    <a:pt x="5268" y="84"/>
                  </a:lnTo>
                  <a:lnTo>
                    <a:pt x="5274" y="78"/>
                  </a:lnTo>
                  <a:lnTo>
                    <a:pt x="5286" y="72"/>
                  </a:lnTo>
                  <a:lnTo>
                    <a:pt x="5358" y="72"/>
                  </a:lnTo>
                  <a:lnTo>
                    <a:pt x="5406" y="66"/>
                  </a:lnTo>
                  <a:lnTo>
                    <a:pt x="5454" y="66"/>
                  </a:lnTo>
                  <a:lnTo>
                    <a:pt x="5484" y="60"/>
                  </a:lnTo>
                  <a:lnTo>
                    <a:pt x="5496" y="60"/>
                  </a:lnTo>
                  <a:lnTo>
                    <a:pt x="5514" y="54"/>
                  </a:lnTo>
                  <a:lnTo>
                    <a:pt x="5532" y="54"/>
                  </a:lnTo>
                  <a:lnTo>
                    <a:pt x="5550" y="48"/>
                  </a:lnTo>
                  <a:lnTo>
                    <a:pt x="5562" y="42"/>
                  </a:lnTo>
                  <a:lnTo>
                    <a:pt x="5574" y="42"/>
                  </a:lnTo>
                  <a:lnTo>
                    <a:pt x="5574" y="36"/>
                  </a:lnTo>
                  <a:close/>
                  <a:moveTo>
                    <a:pt x="4032" y="966"/>
                  </a:moveTo>
                  <a:lnTo>
                    <a:pt x="4086" y="966"/>
                  </a:lnTo>
                  <a:lnTo>
                    <a:pt x="4134" y="942"/>
                  </a:lnTo>
                  <a:lnTo>
                    <a:pt x="4140" y="930"/>
                  </a:lnTo>
                  <a:lnTo>
                    <a:pt x="4134" y="918"/>
                  </a:lnTo>
                  <a:lnTo>
                    <a:pt x="4134" y="912"/>
                  </a:lnTo>
                  <a:lnTo>
                    <a:pt x="4122" y="906"/>
                  </a:lnTo>
                  <a:lnTo>
                    <a:pt x="4074" y="906"/>
                  </a:lnTo>
                  <a:lnTo>
                    <a:pt x="4062" y="912"/>
                  </a:lnTo>
                  <a:lnTo>
                    <a:pt x="4050" y="912"/>
                  </a:lnTo>
                  <a:lnTo>
                    <a:pt x="4026" y="924"/>
                  </a:lnTo>
                  <a:lnTo>
                    <a:pt x="4014" y="936"/>
                  </a:lnTo>
                  <a:lnTo>
                    <a:pt x="4002" y="942"/>
                  </a:lnTo>
                  <a:lnTo>
                    <a:pt x="4002" y="954"/>
                  </a:lnTo>
                  <a:lnTo>
                    <a:pt x="4014" y="960"/>
                  </a:lnTo>
                  <a:lnTo>
                    <a:pt x="4032" y="966"/>
                  </a:lnTo>
                  <a:close/>
                  <a:moveTo>
                    <a:pt x="4014" y="840"/>
                  </a:moveTo>
                  <a:lnTo>
                    <a:pt x="4002" y="840"/>
                  </a:lnTo>
                  <a:lnTo>
                    <a:pt x="3990" y="846"/>
                  </a:lnTo>
                  <a:lnTo>
                    <a:pt x="3984" y="852"/>
                  </a:lnTo>
                  <a:lnTo>
                    <a:pt x="3972" y="852"/>
                  </a:lnTo>
                  <a:lnTo>
                    <a:pt x="3990" y="852"/>
                  </a:lnTo>
                  <a:lnTo>
                    <a:pt x="4008" y="846"/>
                  </a:lnTo>
                  <a:lnTo>
                    <a:pt x="4026" y="846"/>
                  </a:lnTo>
                  <a:lnTo>
                    <a:pt x="4044" y="840"/>
                  </a:lnTo>
                  <a:lnTo>
                    <a:pt x="4050" y="834"/>
                  </a:lnTo>
                  <a:lnTo>
                    <a:pt x="4056" y="834"/>
                  </a:lnTo>
                  <a:lnTo>
                    <a:pt x="4068" y="822"/>
                  </a:lnTo>
                  <a:lnTo>
                    <a:pt x="4050" y="822"/>
                  </a:lnTo>
                  <a:lnTo>
                    <a:pt x="4044" y="828"/>
                  </a:lnTo>
                  <a:lnTo>
                    <a:pt x="4032" y="828"/>
                  </a:lnTo>
                  <a:lnTo>
                    <a:pt x="4020" y="834"/>
                  </a:lnTo>
                  <a:lnTo>
                    <a:pt x="4014" y="840"/>
                  </a:lnTo>
                  <a:close/>
                  <a:moveTo>
                    <a:pt x="4122" y="822"/>
                  </a:moveTo>
                  <a:lnTo>
                    <a:pt x="4104" y="822"/>
                  </a:lnTo>
                  <a:lnTo>
                    <a:pt x="4098" y="828"/>
                  </a:lnTo>
                  <a:lnTo>
                    <a:pt x="4098" y="840"/>
                  </a:lnTo>
                  <a:lnTo>
                    <a:pt x="4104" y="846"/>
                  </a:lnTo>
                  <a:lnTo>
                    <a:pt x="4110" y="840"/>
                  </a:lnTo>
                  <a:lnTo>
                    <a:pt x="4116" y="840"/>
                  </a:lnTo>
                  <a:lnTo>
                    <a:pt x="4128" y="828"/>
                  </a:lnTo>
                  <a:lnTo>
                    <a:pt x="4122" y="822"/>
                  </a:lnTo>
                  <a:close/>
                  <a:moveTo>
                    <a:pt x="3528" y="1062"/>
                  </a:moveTo>
                  <a:lnTo>
                    <a:pt x="3522" y="1062"/>
                  </a:lnTo>
                  <a:lnTo>
                    <a:pt x="3504" y="1080"/>
                  </a:lnTo>
                  <a:lnTo>
                    <a:pt x="3504" y="1086"/>
                  </a:lnTo>
                  <a:lnTo>
                    <a:pt x="3510" y="1092"/>
                  </a:lnTo>
                  <a:lnTo>
                    <a:pt x="3528" y="1092"/>
                  </a:lnTo>
                  <a:lnTo>
                    <a:pt x="3534" y="1086"/>
                  </a:lnTo>
                  <a:lnTo>
                    <a:pt x="3540" y="1074"/>
                  </a:lnTo>
                  <a:lnTo>
                    <a:pt x="3540" y="1068"/>
                  </a:lnTo>
                  <a:lnTo>
                    <a:pt x="3534" y="1062"/>
                  </a:lnTo>
                  <a:lnTo>
                    <a:pt x="3528" y="1062"/>
                  </a:lnTo>
                  <a:close/>
                  <a:moveTo>
                    <a:pt x="3588" y="1062"/>
                  </a:moveTo>
                  <a:lnTo>
                    <a:pt x="3582" y="1062"/>
                  </a:lnTo>
                  <a:lnTo>
                    <a:pt x="3576" y="1068"/>
                  </a:lnTo>
                  <a:lnTo>
                    <a:pt x="3576" y="1080"/>
                  </a:lnTo>
                  <a:lnTo>
                    <a:pt x="3582" y="1086"/>
                  </a:lnTo>
                  <a:lnTo>
                    <a:pt x="3594" y="1086"/>
                  </a:lnTo>
                  <a:lnTo>
                    <a:pt x="3600" y="1080"/>
                  </a:lnTo>
                  <a:lnTo>
                    <a:pt x="3600" y="1068"/>
                  </a:lnTo>
                  <a:lnTo>
                    <a:pt x="3588" y="1062"/>
                  </a:lnTo>
                  <a:close/>
                  <a:moveTo>
                    <a:pt x="3756" y="1242"/>
                  </a:moveTo>
                  <a:lnTo>
                    <a:pt x="3744" y="1248"/>
                  </a:lnTo>
                  <a:lnTo>
                    <a:pt x="3744" y="1260"/>
                  </a:lnTo>
                  <a:lnTo>
                    <a:pt x="3750" y="1266"/>
                  </a:lnTo>
                  <a:lnTo>
                    <a:pt x="3762" y="1272"/>
                  </a:lnTo>
                  <a:lnTo>
                    <a:pt x="3768" y="1272"/>
                  </a:lnTo>
                  <a:lnTo>
                    <a:pt x="3786" y="1254"/>
                  </a:lnTo>
                  <a:lnTo>
                    <a:pt x="3786" y="1242"/>
                  </a:lnTo>
                  <a:lnTo>
                    <a:pt x="3780" y="1236"/>
                  </a:lnTo>
                  <a:lnTo>
                    <a:pt x="3768" y="1236"/>
                  </a:lnTo>
                  <a:lnTo>
                    <a:pt x="3756" y="1242"/>
                  </a:lnTo>
                  <a:close/>
                  <a:moveTo>
                    <a:pt x="3984" y="2532"/>
                  </a:moveTo>
                  <a:lnTo>
                    <a:pt x="3948" y="2520"/>
                  </a:lnTo>
                  <a:lnTo>
                    <a:pt x="3942" y="2514"/>
                  </a:lnTo>
                  <a:lnTo>
                    <a:pt x="3936" y="2514"/>
                  </a:lnTo>
                  <a:lnTo>
                    <a:pt x="3924" y="2526"/>
                  </a:lnTo>
                  <a:lnTo>
                    <a:pt x="3930" y="2532"/>
                  </a:lnTo>
                  <a:lnTo>
                    <a:pt x="3942" y="2538"/>
                  </a:lnTo>
                  <a:lnTo>
                    <a:pt x="3948" y="2544"/>
                  </a:lnTo>
                  <a:lnTo>
                    <a:pt x="3954" y="2544"/>
                  </a:lnTo>
                  <a:lnTo>
                    <a:pt x="3960" y="2550"/>
                  </a:lnTo>
                  <a:lnTo>
                    <a:pt x="3996" y="2550"/>
                  </a:lnTo>
                  <a:lnTo>
                    <a:pt x="4008" y="2556"/>
                  </a:lnTo>
                  <a:lnTo>
                    <a:pt x="4020" y="2556"/>
                  </a:lnTo>
                  <a:lnTo>
                    <a:pt x="4038" y="2538"/>
                  </a:lnTo>
                  <a:lnTo>
                    <a:pt x="4008" y="2538"/>
                  </a:lnTo>
                  <a:lnTo>
                    <a:pt x="3984" y="2532"/>
                  </a:lnTo>
                  <a:close/>
                  <a:moveTo>
                    <a:pt x="4098" y="2280"/>
                  </a:moveTo>
                  <a:lnTo>
                    <a:pt x="4092" y="2280"/>
                  </a:lnTo>
                  <a:lnTo>
                    <a:pt x="4086" y="2274"/>
                  </a:lnTo>
                  <a:lnTo>
                    <a:pt x="4050" y="2274"/>
                  </a:lnTo>
                  <a:lnTo>
                    <a:pt x="4032" y="2268"/>
                  </a:lnTo>
                  <a:lnTo>
                    <a:pt x="3996" y="2268"/>
                  </a:lnTo>
                  <a:lnTo>
                    <a:pt x="4002" y="2274"/>
                  </a:lnTo>
                  <a:lnTo>
                    <a:pt x="4008" y="2274"/>
                  </a:lnTo>
                  <a:lnTo>
                    <a:pt x="4014" y="2280"/>
                  </a:lnTo>
                  <a:lnTo>
                    <a:pt x="4026" y="2286"/>
                  </a:lnTo>
                  <a:lnTo>
                    <a:pt x="4032" y="2286"/>
                  </a:lnTo>
                  <a:lnTo>
                    <a:pt x="4032" y="2304"/>
                  </a:lnTo>
                  <a:lnTo>
                    <a:pt x="4044" y="2304"/>
                  </a:lnTo>
                  <a:lnTo>
                    <a:pt x="4080" y="2310"/>
                  </a:lnTo>
                  <a:lnTo>
                    <a:pt x="4128" y="2316"/>
                  </a:lnTo>
                  <a:lnTo>
                    <a:pt x="4164" y="2316"/>
                  </a:lnTo>
                  <a:lnTo>
                    <a:pt x="4170" y="2310"/>
                  </a:lnTo>
                  <a:lnTo>
                    <a:pt x="4170" y="2304"/>
                  </a:lnTo>
                  <a:lnTo>
                    <a:pt x="4164" y="2304"/>
                  </a:lnTo>
                  <a:lnTo>
                    <a:pt x="4152" y="2292"/>
                  </a:lnTo>
                  <a:lnTo>
                    <a:pt x="4128" y="2286"/>
                  </a:lnTo>
                  <a:lnTo>
                    <a:pt x="4098" y="2280"/>
                  </a:lnTo>
                  <a:close/>
                  <a:moveTo>
                    <a:pt x="4194" y="2550"/>
                  </a:moveTo>
                  <a:lnTo>
                    <a:pt x="4164" y="2550"/>
                  </a:lnTo>
                  <a:lnTo>
                    <a:pt x="4152" y="2556"/>
                  </a:lnTo>
                  <a:lnTo>
                    <a:pt x="4146" y="2562"/>
                  </a:lnTo>
                  <a:lnTo>
                    <a:pt x="4182" y="2526"/>
                  </a:lnTo>
                  <a:lnTo>
                    <a:pt x="4176" y="2520"/>
                  </a:lnTo>
                  <a:lnTo>
                    <a:pt x="4152" y="2520"/>
                  </a:lnTo>
                  <a:lnTo>
                    <a:pt x="4140" y="2526"/>
                  </a:lnTo>
                  <a:lnTo>
                    <a:pt x="4128" y="2538"/>
                  </a:lnTo>
                  <a:lnTo>
                    <a:pt x="4104" y="2574"/>
                  </a:lnTo>
                  <a:lnTo>
                    <a:pt x="4164" y="2568"/>
                  </a:lnTo>
                  <a:lnTo>
                    <a:pt x="4176" y="2568"/>
                  </a:lnTo>
                  <a:lnTo>
                    <a:pt x="4182" y="2562"/>
                  </a:lnTo>
                  <a:lnTo>
                    <a:pt x="4194" y="2562"/>
                  </a:lnTo>
                  <a:lnTo>
                    <a:pt x="4200" y="2556"/>
                  </a:lnTo>
                  <a:lnTo>
                    <a:pt x="4200" y="2550"/>
                  </a:lnTo>
                  <a:lnTo>
                    <a:pt x="4194" y="2550"/>
                  </a:lnTo>
                  <a:close/>
                  <a:moveTo>
                    <a:pt x="4590" y="1962"/>
                  </a:moveTo>
                  <a:lnTo>
                    <a:pt x="4578" y="1974"/>
                  </a:lnTo>
                  <a:lnTo>
                    <a:pt x="4578" y="1980"/>
                  </a:lnTo>
                  <a:lnTo>
                    <a:pt x="4572" y="1986"/>
                  </a:lnTo>
                  <a:lnTo>
                    <a:pt x="4566" y="1986"/>
                  </a:lnTo>
                  <a:lnTo>
                    <a:pt x="4554" y="1974"/>
                  </a:lnTo>
                  <a:lnTo>
                    <a:pt x="4554" y="1962"/>
                  </a:lnTo>
                  <a:lnTo>
                    <a:pt x="4566" y="1962"/>
                  </a:lnTo>
                  <a:lnTo>
                    <a:pt x="4572" y="1956"/>
                  </a:lnTo>
                  <a:lnTo>
                    <a:pt x="4566" y="1932"/>
                  </a:lnTo>
                  <a:lnTo>
                    <a:pt x="4536" y="1926"/>
                  </a:lnTo>
                  <a:lnTo>
                    <a:pt x="4530" y="1926"/>
                  </a:lnTo>
                  <a:lnTo>
                    <a:pt x="4524" y="1932"/>
                  </a:lnTo>
                  <a:lnTo>
                    <a:pt x="4512" y="1938"/>
                  </a:lnTo>
                  <a:lnTo>
                    <a:pt x="4494" y="1944"/>
                  </a:lnTo>
                  <a:lnTo>
                    <a:pt x="4470" y="1956"/>
                  </a:lnTo>
                  <a:lnTo>
                    <a:pt x="4464" y="1962"/>
                  </a:lnTo>
                  <a:lnTo>
                    <a:pt x="4458" y="1962"/>
                  </a:lnTo>
                  <a:lnTo>
                    <a:pt x="4446" y="1968"/>
                  </a:lnTo>
                  <a:lnTo>
                    <a:pt x="4434" y="1968"/>
                  </a:lnTo>
                  <a:lnTo>
                    <a:pt x="4416" y="1974"/>
                  </a:lnTo>
                  <a:lnTo>
                    <a:pt x="4404" y="1974"/>
                  </a:lnTo>
                  <a:lnTo>
                    <a:pt x="4374" y="1998"/>
                  </a:lnTo>
                  <a:lnTo>
                    <a:pt x="4386" y="1974"/>
                  </a:lnTo>
                  <a:lnTo>
                    <a:pt x="4362" y="1956"/>
                  </a:lnTo>
                  <a:lnTo>
                    <a:pt x="4398" y="1968"/>
                  </a:lnTo>
                  <a:lnTo>
                    <a:pt x="4410" y="1956"/>
                  </a:lnTo>
                  <a:lnTo>
                    <a:pt x="4440" y="1950"/>
                  </a:lnTo>
                  <a:lnTo>
                    <a:pt x="4440" y="1932"/>
                  </a:lnTo>
                  <a:lnTo>
                    <a:pt x="4494" y="1932"/>
                  </a:lnTo>
                  <a:lnTo>
                    <a:pt x="4518" y="1920"/>
                  </a:lnTo>
                  <a:lnTo>
                    <a:pt x="4524" y="1914"/>
                  </a:lnTo>
                  <a:lnTo>
                    <a:pt x="4536" y="1908"/>
                  </a:lnTo>
                  <a:lnTo>
                    <a:pt x="4608" y="1908"/>
                  </a:lnTo>
                  <a:lnTo>
                    <a:pt x="4602" y="1902"/>
                  </a:lnTo>
                  <a:lnTo>
                    <a:pt x="4596" y="1902"/>
                  </a:lnTo>
                  <a:lnTo>
                    <a:pt x="4584" y="1896"/>
                  </a:lnTo>
                  <a:lnTo>
                    <a:pt x="4578" y="1890"/>
                  </a:lnTo>
                  <a:lnTo>
                    <a:pt x="4578" y="1866"/>
                  </a:lnTo>
                  <a:lnTo>
                    <a:pt x="4572" y="1866"/>
                  </a:lnTo>
                  <a:lnTo>
                    <a:pt x="4566" y="1872"/>
                  </a:lnTo>
                  <a:lnTo>
                    <a:pt x="4542" y="1872"/>
                  </a:lnTo>
                  <a:lnTo>
                    <a:pt x="4530" y="1878"/>
                  </a:lnTo>
                  <a:lnTo>
                    <a:pt x="4518" y="1878"/>
                  </a:lnTo>
                  <a:lnTo>
                    <a:pt x="4518" y="1866"/>
                  </a:lnTo>
                  <a:lnTo>
                    <a:pt x="4512" y="1860"/>
                  </a:lnTo>
                  <a:lnTo>
                    <a:pt x="4452" y="1878"/>
                  </a:lnTo>
                  <a:lnTo>
                    <a:pt x="4458" y="1848"/>
                  </a:lnTo>
                  <a:lnTo>
                    <a:pt x="4410" y="1860"/>
                  </a:lnTo>
                  <a:lnTo>
                    <a:pt x="4416" y="1854"/>
                  </a:lnTo>
                  <a:lnTo>
                    <a:pt x="4422" y="1842"/>
                  </a:lnTo>
                  <a:lnTo>
                    <a:pt x="4440" y="1824"/>
                  </a:lnTo>
                  <a:lnTo>
                    <a:pt x="4446" y="1812"/>
                  </a:lnTo>
                  <a:lnTo>
                    <a:pt x="4446" y="1800"/>
                  </a:lnTo>
                  <a:lnTo>
                    <a:pt x="4434" y="1800"/>
                  </a:lnTo>
                  <a:lnTo>
                    <a:pt x="4422" y="1794"/>
                  </a:lnTo>
                  <a:lnTo>
                    <a:pt x="4398" y="1794"/>
                  </a:lnTo>
                  <a:lnTo>
                    <a:pt x="4404" y="1770"/>
                  </a:lnTo>
                  <a:lnTo>
                    <a:pt x="4368" y="1770"/>
                  </a:lnTo>
                  <a:lnTo>
                    <a:pt x="4380" y="1752"/>
                  </a:lnTo>
                  <a:lnTo>
                    <a:pt x="4356" y="1728"/>
                  </a:lnTo>
                  <a:lnTo>
                    <a:pt x="4368" y="1728"/>
                  </a:lnTo>
                  <a:lnTo>
                    <a:pt x="4380" y="1734"/>
                  </a:lnTo>
                  <a:lnTo>
                    <a:pt x="4404" y="1734"/>
                  </a:lnTo>
                  <a:lnTo>
                    <a:pt x="4410" y="1728"/>
                  </a:lnTo>
                  <a:lnTo>
                    <a:pt x="4422" y="1722"/>
                  </a:lnTo>
                  <a:lnTo>
                    <a:pt x="4434" y="1710"/>
                  </a:lnTo>
                  <a:lnTo>
                    <a:pt x="4440" y="1710"/>
                  </a:lnTo>
                  <a:lnTo>
                    <a:pt x="4398" y="1686"/>
                  </a:lnTo>
                  <a:lnTo>
                    <a:pt x="4446" y="1656"/>
                  </a:lnTo>
                  <a:lnTo>
                    <a:pt x="4398" y="1632"/>
                  </a:lnTo>
                  <a:lnTo>
                    <a:pt x="4350" y="1638"/>
                  </a:lnTo>
                  <a:lnTo>
                    <a:pt x="4404" y="1614"/>
                  </a:lnTo>
                  <a:lnTo>
                    <a:pt x="4368" y="1608"/>
                  </a:lnTo>
                  <a:lnTo>
                    <a:pt x="4410" y="1584"/>
                  </a:lnTo>
                  <a:lnTo>
                    <a:pt x="4404" y="1560"/>
                  </a:lnTo>
                  <a:lnTo>
                    <a:pt x="4374" y="1560"/>
                  </a:lnTo>
                  <a:lnTo>
                    <a:pt x="4380" y="1554"/>
                  </a:lnTo>
                  <a:lnTo>
                    <a:pt x="4392" y="1530"/>
                  </a:lnTo>
                  <a:lnTo>
                    <a:pt x="4374" y="1494"/>
                  </a:lnTo>
                  <a:lnTo>
                    <a:pt x="4362" y="1494"/>
                  </a:lnTo>
                  <a:lnTo>
                    <a:pt x="4374" y="1470"/>
                  </a:lnTo>
                  <a:lnTo>
                    <a:pt x="4362" y="1476"/>
                  </a:lnTo>
                  <a:lnTo>
                    <a:pt x="4356" y="1482"/>
                  </a:lnTo>
                  <a:lnTo>
                    <a:pt x="4344" y="1488"/>
                  </a:lnTo>
                  <a:lnTo>
                    <a:pt x="4332" y="1500"/>
                  </a:lnTo>
                  <a:lnTo>
                    <a:pt x="4332" y="1518"/>
                  </a:lnTo>
                  <a:lnTo>
                    <a:pt x="4302" y="1506"/>
                  </a:lnTo>
                  <a:lnTo>
                    <a:pt x="4308" y="1542"/>
                  </a:lnTo>
                  <a:lnTo>
                    <a:pt x="4284" y="1542"/>
                  </a:lnTo>
                  <a:lnTo>
                    <a:pt x="4272" y="1560"/>
                  </a:lnTo>
                  <a:lnTo>
                    <a:pt x="4278" y="1572"/>
                  </a:lnTo>
                  <a:lnTo>
                    <a:pt x="4254" y="1572"/>
                  </a:lnTo>
                  <a:lnTo>
                    <a:pt x="4230" y="1614"/>
                  </a:lnTo>
                  <a:lnTo>
                    <a:pt x="4218" y="1614"/>
                  </a:lnTo>
                  <a:lnTo>
                    <a:pt x="4236" y="1578"/>
                  </a:lnTo>
                  <a:lnTo>
                    <a:pt x="4224" y="1566"/>
                  </a:lnTo>
                  <a:lnTo>
                    <a:pt x="4212" y="1566"/>
                  </a:lnTo>
                  <a:lnTo>
                    <a:pt x="4194" y="1584"/>
                  </a:lnTo>
                  <a:lnTo>
                    <a:pt x="4182" y="1590"/>
                  </a:lnTo>
                  <a:lnTo>
                    <a:pt x="4176" y="1596"/>
                  </a:lnTo>
                  <a:lnTo>
                    <a:pt x="4164" y="1602"/>
                  </a:lnTo>
                  <a:lnTo>
                    <a:pt x="4158" y="1608"/>
                  </a:lnTo>
                  <a:lnTo>
                    <a:pt x="4146" y="1614"/>
                  </a:lnTo>
                  <a:lnTo>
                    <a:pt x="4140" y="1620"/>
                  </a:lnTo>
                  <a:lnTo>
                    <a:pt x="4116" y="1632"/>
                  </a:lnTo>
                  <a:lnTo>
                    <a:pt x="4110" y="1638"/>
                  </a:lnTo>
                  <a:lnTo>
                    <a:pt x="4116" y="1614"/>
                  </a:lnTo>
                  <a:lnTo>
                    <a:pt x="4116" y="1596"/>
                  </a:lnTo>
                  <a:lnTo>
                    <a:pt x="4080" y="1632"/>
                  </a:lnTo>
                  <a:lnTo>
                    <a:pt x="4014" y="1644"/>
                  </a:lnTo>
                  <a:lnTo>
                    <a:pt x="4074" y="1626"/>
                  </a:lnTo>
                  <a:lnTo>
                    <a:pt x="4080" y="1620"/>
                  </a:lnTo>
                  <a:lnTo>
                    <a:pt x="4092" y="1596"/>
                  </a:lnTo>
                  <a:lnTo>
                    <a:pt x="4098" y="1590"/>
                  </a:lnTo>
                  <a:lnTo>
                    <a:pt x="4098" y="1578"/>
                  </a:lnTo>
                  <a:lnTo>
                    <a:pt x="4092" y="1572"/>
                  </a:lnTo>
                  <a:lnTo>
                    <a:pt x="4050" y="1572"/>
                  </a:lnTo>
                  <a:lnTo>
                    <a:pt x="4038" y="1578"/>
                  </a:lnTo>
                  <a:lnTo>
                    <a:pt x="4032" y="1578"/>
                  </a:lnTo>
                  <a:lnTo>
                    <a:pt x="4020" y="1584"/>
                  </a:lnTo>
                  <a:lnTo>
                    <a:pt x="4002" y="1584"/>
                  </a:lnTo>
                  <a:lnTo>
                    <a:pt x="4002" y="1578"/>
                  </a:lnTo>
                  <a:lnTo>
                    <a:pt x="4008" y="1572"/>
                  </a:lnTo>
                  <a:lnTo>
                    <a:pt x="4020" y="1566"/>
                  </a:lnTo>
                  <a:lnTo>
                    <a:pt x="4026" y="1560"/>
                  </a:lnTo>
                  <a:lnTo>
                    <a:pt x="4032" y="1560"/>
                  </a:lnTo>
                  <a:lnTo>
                    <a:pt x="4032" y="1572"/>
                  </a:lnTo>
                  <a:lnTo>
                    <a:pt x="4050" y="1560"/>
                  </a:lnTo>
                  <a:lnTo>
                    <a:pt x="4044" y="1536"/>
                  </a:lnTo>
                  <a:lnTo>
                    <a:pt x="4050" y="1530"/>
                  </a:lnTo>
                  <a:lnTo>
                    <a:pt x="4062" y="1524"/>
                  </a:lnTo>
                  <a:lnTo>
                    <a:pt x="4074" y="1512"/>
                  </a:lnTo>
                  <a:lnTo>
                    <a:pt x="4074" y="1506"/>
                  </a:lnTo>
                  <a:lnTo>
                    <a:pt x="4068" y="1500"/>
                  </a:lnTo>
                  <a:lnTo>
                    <a:pt x="4056" y="1494"/>
                  </a:lnTo>
                  <a:lnTo>
                    <a:pt x="4044" y="1494"/>
                  </a:lnTo>
                  <a:lnTo>
                    <a:pt x="4032" y="1488"/>
                  </a:lnTo>
                  <a:lnTo>
                    <a:pt x="4014" y="1488"/>
                  </a:lnTo>
                  <a:lnTo>
                    <a:pt x="4044" y="1488"/>
                  </a:lnTo>
                  <a:lnTo>
                    <a:pt x="4056" y="1482"/>
                  </a:lnTo>
                  <a:lnTo>
                    <a:pt x="4074" y="1482"/>
                  </a:lnTo>
                  <a:lnTo>
                    <a:pt x="4086" y="1470"/>
                  </a:lnTo>
                  <a:lnTo>
                    <a:pt x="4098" y="1446"/>
                  </a:lnTo>
                  <a:lnTo>
                    <a:pt x="4104" y="1440"/>
                  </a:lnTo>
                  <a:lnTo>
                    <a:pt x="4110" y="1440"/>
                  </a:lnTo>
                  <a:lnTo>
                    <a:pt x="4122" y="1434"/>
                  </a:lnTo>
                  <a:lnTo>
                    <a:pt x="4128" y="1434"/>
                  </a:lnTo>
                  <a:lnTo>
                    <a:pt x="4134" y="1428"/>
                  </a:lnTo>
                  <a:lnTo>
                    <a:pt x="4122" y="1416"/>
                  </a:lnTo>
                  <a:lnTo>
                    <a:pt x="4110" y="1422"/>
                  </a:lnTo>
                  <a:lnTo>
                    <a:pt x="4098" y="1434"/>
                  </a:lnTo>
                  <a:lnTo>
                    <a:pt x="4092" y="1404"/>
                  </a:lnTo>
                  <a:lnTo>
                    <a:pt x="4068" y="1404"/>
                  </a:lnTo>
                  <a:lnTo>
                    <a:pt x="4050" y="1410"/>
                  </a:lnTo>
                  <a:lnTo>
                    <a:pt x="4026" y="1410"/>
                  </a:lnTo>
                  <a:lnTo>
                    <a:pt x="4020" y="1404"/>
                  </a:lnTo>
                  <a:lnTo>
                    <a:pt x="4020" y="1386"/>
                  </a:lnTo>
                  <a:lnTo>
                    <a:pt x="4038" y="1368"/>
                  </a:lnTo>
                  <a:lnTo>
                    <a:pt x="4032" y="1362"/>
                  </a:lnTo>
                  <a:lnTo>
                    <a:pt x="4014" y="1362"/>
                  </a:lnTo>
                  <a:lnTo>
                    <a:pt x="4008" y="1368"/>
                  </a:lnTo>
                  <a:lnTo>
                    <a:pt x="4020" y="1344"/>
                  </a:lnTo>
                  <a:lnTo>
                    <a:pt x="3984" y="1350"/>
                  </a:lnTo>
                  <a:lnTo>
                    <a:pt x="3984" y="1326"/>
                  </a:lnTo>
                  <a:lnTo>
                    <a:pt x="3978" y="1314"/>
                  </a:lnTo>
                  <a:lnTo>
                    <a:pt x="3972" y="1308"/>
                  </a:lnTo>
                  <a:lnTo>
                    <a:pt x="3948" y="1308"/>
                  </a:lnTo>
                  <a:lnTo>
                    <a:pt x="3930" y="1314"/>
                  </a:lnTo>
                  <a:lnTo>
                    <a:pt x="3906" y="1326"/>
                  </a:lnTo>
                  <a:lnTo>
                    <a:pt x="3900" y="1332"/>
                  </a:lnTo>
                  <a:lnTo>
                    <a:pt x="3894" y="1332"/>
                  </a:lnTo>
                  <a:lnTo>
                    <a:pt x="3888" y="1326"/>
                  </a:lnTo>
                  <a:lnTo>
                    <a:pt x="3876" y="1320"/>
                  </a:lnTo>
                  <a:lnTo>
                    <a:pt x="3864" y="1320"/>
                  </a:lnTo>
                  <a:lnTo>
                    <a:pt x="3852" y="1326"/>
                  </a:lnTo>
                  <a:lnTo>
                    <a:pt x="3846" y="1326"/>
                  </a:lnTo>
                  <a:lnTo>
                    <a:pt x="3834" y="1332"/>
                  </a:lnTo>
                  <a:lnTo>
                    <a:pt x="3822" y="1326"/>
                  </a:lnTo>
                  <a:lnTo>
                    <a:pt x="3762" y="1302"/>
                  </a:lnTo>
                  <a:lnTo>
                    <a:pt x="3738" y="1302"/>
                  </a:lnTo>
                  <a:lnTo>
                    <a:pt x="3714" y="1314"/>
                  </a:lnTo>
                  <a:lnTo>
                    <a:pt x="3708" y="1326"/>
                  </a:lnTo>
                  <a:lnTo>
                    <a:pt x="3702" y="1326"/>
                  </a:lnTo>
                  <a:lnTo>
                    <a:pt x="3684" y="1344"/>
                  </a:lnTo>
                  <a:lnTo>
                    <a:pt x="3684" y="1350"/>
                  </a:lnTo>
                  <a:lnTo>
                    <a:pt x="3696" y="1356"/>
                  </a:lnTo>
                  <a:lnTo>
                    <a:pt x="3702" y="1362"/>
                  </a:lnTo>
                  <a:lnTo>
                    <a:pt x="3708" y="1374"/>
                  </a:lnTo>
                  <a:lnTo>
                    <a:pt x="3708" y="1380"/>
                  </a:lnTo>
                  <a:lnTo>
                    <a:pt x="3702" y="1386"/>
                  </a:lnTo>
                  <a:lnTo>
                    <a:pt x="3690" y="1392"/>
                  </a:lnTo>
                  <a:lnTo>
                    <a:pt x="3672" y="1410"/>
                  </a:lnTo>
                  <a:lnTo>
                    <a:pt x="3660" y="1416"/>
                  </a:lnTo>
                  <a:lnTo>
                    <a:pt x="3636" y="1422"/>
                  </a:lnTo>
                  <a:lnTo>
                    <a:pt x="3660" y="1440"/>
                  </a:lnTo>
                  <a:lnTo>
                    <a:pt x="3654" y="1446"/>
                  </a:lnTo>
                  <a:lnTo>
                    <a:pt x="3642" y="1446"/>
                  </a:lnTo>
                  <a:lnTo>
                    <a:pt x="3636" y="1452"/>
                  </a:lnTo>
                  <a:lnTo>
                    <a:pt x="3636" y="1470"/>
                  </a:lnTo>
                  <a:lnTo>
                    <a:pt x="3642" y="1482"/>
                  </a:lnTo>
                  <a:lnTo>
                    <a:pt x="3642" y="1488"/>
                  </a:lnTo>
                  <a:lnTo>
                    <a:pt x="3636" y="1500"/>
                  </a:lnTo>
                  <a:lnTo>
                    <a:pt x="3624" y="1506"/>
                  </a:lnTo>
                  <a:lnTo>
                    <a:pt x="3618" y="1512"/>
                  </a:lnTo>
                  <a:lnTo>
                    <a:pt x="3606" y="1512"/>
                  </a:lnTo>
                  <a:lnTo>
                    <a:pt x="3582" y="1524"/>
                  </a:lnTo>
                  <a:lnTo>
                    <a:pt x="3576" y="1536"/>
                  </a:lnTo>
                  <a:lnTo>
                    <a:pt x="3576" y="1548"/>
                  </a:lnTo>
                  <a:lnTo>
                    <a:pt x="3570" y="1548"/>
                  </a:lnTo>
                  <a:lnTo>
                    <a:pt x="3564" y="1554"/>
                  </a:lnTo>
                  <a:lnTo>
                    <a:pt x="3552" y="1554"/>
                  </a:lnTo>
                  <a:lnTo>
                    <a:pt x="3540" y="1560"/>
                  </a:lnTo>
                  <a:lnTo>
                    <a:pt x="3534" y="1566"/>
                  </a:lnTo>
                  <a:lnTo>
                    <a:pt x="3522" y="1572"/>
                  </a:lnTo>
                  <a:lnTo>
                    <a:pt x="3504" y="1590"/>
                  </a:lnTo>
                  <a:lnTo>
                    <a:pt x="3510" y="1596"/>
                  </a:lnTo>
                  <a:lnTo>
                    <a:pt x="3522" y="1602"/>
                  </a:lnTo>
                  <a:lnTo>
                    <a:pt x="3534" y="1614"/>
                  </a:lnTo>
                  <a:lnTo>
                    <a:pt x="3552" y="1620"/>
                  </a:lnTo>
                  <a:lnTo>
                    <a:pt x="3558" y="1632"/>
                  </a:lnTo>
                  <a:lnTo>
                    <a:pt x="3564" y="1638"/>
                  </a:lnTo>
                  <a:lnTo>
                    <a:pt x="3564" y="1662"/>
                  </a:lnTo>
                  <a:lnTo>
                    <a:pt x="3558" y="1698"/>
                  </a:lnTo>
                  <a:lnTo>
                    <a:pt x="3540" y="1746"/>
                  </a:lnTo>
                  <a:lnTo>
                    <a:pt x="3510" y="1776"/>
                  </a:lnTo>
                  <a:lnTo>
                    <a:pt x="3468" y="1800"/>
                  </a:lnTo>
                  <a:lnTo>
                    <a:pt x="3426" y="1830"/>
                  </a:lnTo>
                  <a:lnTo>
                    <a:pt x="3390" y="1854"/>
                  </a:lnTo>
                  <a:lnTo>
                    <a:pt x="3366" y="1860"/>
                  </a:lnTo>
                  <a:lnTo>
                    <a:pt x="3336" y="1860"/>
                  </a:lnTo>
                  <a:lnTo>
                    <a:pt x="3300" y="1866"/>
                  </a:lnTo>
                  <a:lnTo>
                    <a:pt x="3276" y="1872"/>
                  </a:lnTo>
                  <a:lnTo>
                    <a:pt x="3258" y="1878"/>
                  </a:lnTo>
                  <a:lnTo>
                    <a:pt x="3258" y="1902"/>
                  </a:lnTo>
                  <a:lnTo>
                    <a:pt x="3264" y="1914"/>
                  </a:lnTo>
                  <a:lnTo>
                    <a:pt x="3264" y="1926"/>
                  </a:lnTo>
                  <a:lnTo>
                    <a:pt x="3270" y="1938"/>
                  </a:lnTo>
                  <a:lnTo>
                    <a:pt x="3270" y="1950"/>
                  </a:lnTo>
                  <a:lnTo>
                    <a:pt x="3252" y="1968"/>
                  </a:lnTo>
                  <a:lnTo>
                    <a:pt x="3234" y="2004"/>
                  </a:lnTo>
                  <a:lnTo>
                    <a:pt x="3234" y="2076"/>
                  </a:lnTo>
                  <a:lnTo>
                    <a:pt x="3210" y="2088"/>
                  </a:lnTo>
                  <a:lnTo>
                    <a:pt x="3204" y="2094"/>
                  </a:lnTo>
                  <a:lnTo>
                    <a:pt x="3180" y="2106"/>
                  </a:lnTo>
                  <a:lnTo>
                    <a:pt x="3180" y="2142"/>
                  </a:lnTo>
                  <a:lnTo>
                    <a:pt x="3156" y="2166"/>
                  </a:lnTo>
                  <a:lnTo>
                    <a:pt x="3156" y="2154"/>
                  </a:lnTo>
                  <a:lnTo>
                    <a:pt x="3162" y="2148"/>
                  </a:lnTo>
                  <a:lnTo>
                    <a:pt x="3162" y="2142"/>
                  </a:lnTo>
                  <a:lnTo>
                    <a:pt x="3156" y="2130"/>
                  </a:lnTo>
                  <a:lnTo>
                    <a:pt x="3138" y="2130"/>
                  </a:lnTo>
                  <a:lnTo>
                    <a:pt x="3126" y="2136"/>
                  </a:lnTo>
                  <a:lnTo>
                    <a:pt x="3108" y="2154"/>
                  </a:lnTo>
                  <a:lnTo>
                    <a:pt x="3108" y="2166"/>
                  </a:lnTo>
                  <a:lnTo>
                    <a:pt x="3114" y="2178"/>
                  </a:lnTo>
                  <a:lnTo>
                    <a:pt x="3114" y="2190"/>
                  </a:lnTo>
                  <a:lnTo>
                    <a:pt x="3108" y="2196"/>
                  </a:lnTo>
                  <a:lnTo>
                    <a:pt x="3108" y="2178"/>
                  </a:lnTo>
                  <a:lnTo>
                    <a:pt x="3102" y="2166"/>
                  </a:lnTo>
                  <a:lnTo>
                    <a:pt x="3090" y="2154"/>
                  </a:lnTo>
                  <a:lnTo>
                    <a:pt x="3078" y="2154"/>
                  </a:lnTo>
                  <a:lnTo>
                    <a:pt x="3066" y="2160"/>
                  </a:lnTo>
                  <a:lnTo>
                    <a:pt x="3042" y="2160"/>
                  </a:lnTo>
                  <a:lnTo>
                    <a:pt x="3036" y="2166"/>
                  </a:lnTo>
                  <a:lnTo>
                    <a:pt x="3030" y="2166"/>
                  </a:lnTo>
                  <a:lnTo>
                    <a:pt x="3042" y="2160"/>
                  </a:lnTo>
                  <a:lnTo>
                    <a:pt x="3060" y="2142"/>
                  </a:lnTo>
                  <a:lnTo>
                    <a:pt x="3072" y="2136"/>
                  </a:lnTo>
                  <a:lnTo>
                    <a:pt x="3078" y="2124"/>
                  </a:lnTo>
                  <a:lnTo>
                    <a:pt x="3078" y="2118"/>
                  </a:lnTo>
                  <a:lnTo>
                    <a:pt x="3072" y="2106"/>
                  </a:lnTo>
                  <a:lnTo>
                    <a:pt x="3060" y="2100"/>
                  </a:lnTo>
                  <a:lnTo>
                    <a:pt x="3048" y="2088"/>
                  </a:lnTo>
                  <a:lnTo>
                    <a:pt x="3030" y="2088"/>
                  </a:lnTo>
                  <a:lnTo>
                    <a:pt x="3024" y="2082"/>
                  </a:lnTo>
                  <a:lnTo>
                    <a:pt x="3018" y="2082"/>
                  </a:lnTo>
                  <a:lnTo>
                    <a:pt x="3024" y="2082"/>
                  </a:lnTo>
                  <a:lnTo>
                    <a:pt x="3042" y="2064"/>
                  </a:lnTo>
                  <a:lnTo>
                    <a:pt x="3042" y="2058"/>
                  </a:lnTo>
                  <a:lnTo>
                    <a:pt x="3030" y="2034"/>
                  </a:lnTo>
                  <a:lnTo>
                    <a:pt x="3030" y="2028"/>
                  </a:lnTo>
                  <a:lnTo>
                    <a:pt x="3024" y="2016"/>
                  </a:lnTo>
                  <a:lnTo>
                    <a:pt x="3060" y="1992"/>
                  </a:lnTo>
                  <a:lnTo>
                    <a:pt x="3060" y="1968"/>
                  </a:lnTo>
                  <a:lnTo>
                    <a:pt x="3084" y="1956"/>
                  </a:lnTo>
                  <a:lnTo>
                    <a:pt x="3084" y="1914"/>
                  </a:lnTo>
                  <a:lnTo>
                    <a:pt x="3090" y="1914"/>
                  </a:lnTo>
                  <a:lnTo>
                    <a:pt x="3102" y="1902"/>
                  </a:lnTo>
                  <a:lnTo>
                    <a:pt x="3114" y="1896"/>
                  </a:lnTo>
                  <a:lnTo>
                    <a:pt x="3132" y="1878"/>
                  </a:lnTo>
                  <a:lnTo>
                    <a:pt x="3126" y="1866"/>
                  </a:lnTo>
                  <a:lnTo>
                    <a:pt x="3120" y="1860"/>
                  </a:lnTo>
                  <a:lnTo>
                    <a:pt x="3084" y="1848"/>
                  </a:lnTo>
                  <a:lnTo>
                    <a:pt x="2976" y="1848"/>
                  </a:lnTo>
                  <a:lnTo>
                    <a:pt x="2940" y="1860"/>
                  </a:lnTo>
                  <a:lnTo>
                    <a:pt x="2946" y="1848"/>
                  </a:lnTo>
                  <a:lnTo>
                    <a:pt x="2952" y="1842"/>
                  </a:lnTo>
                  <a:lnTo>
                    <a:pt x="2952" y="1830"/>
                  </a:lnTo>
                  <a:lnTo>
                    <a:pt x="2958" y="1824"/>
                  </a:lnTo>
                  <a:lnTo>
                    <a:pt x="2952" y="1818"/>
                  </a:lnTo>
                  <a:lnTo>
                    <a:pt x="2940" y="1812"/>
                  </a:lnTo>
                  <a:lnTo>
                    <a:pt x="2928" y="1812"/>
                  </a:lnTo>
                  <a:lnTo>
                    <a:pt x="2892" y="1800"/>
                  </a:lnTo>
                  <a:lnTo>
                    <a:pt x="2874" y="1800"/>
                  </a:lnTo>
                  <a:lnTo>
                    <a:pt x="2868" y="1794"/>
                  </a:lnTo>
                  <a:lnTo>
                    <a:pt x="2862" y="1794"/>
                  </a:lnTo>
                  <a:lnTo>
                    <a:pt x="2862" y="1770"/>
                  </a:lnTo>
                  <a:lnTo>
                    <a:pt x="2856" y="1752"/>
                  </a:lnTo>
                  <a:lnTo>
                    <a:pt x="2844" y="1740"/>
                  </a:lnTo>
                  <a:lnTo>
                    <a:pt x="2790" y="1722"/>
                  </a:lnTo>
                  <a:lnTo>
                    <a:pt x="2778" y="1722"/>
                  </a:lnTo>
                  <a:lnTo>
                    <a:pt x="2778" y="1716"/>
                  </a:lnTo>
                  <a:lnTo>
                    <a:pt x="2766" y="1704"/>
                  </a:lnTo>
                  <a:lnTo>
                    <a:pt x="2754" y="1704"/>
                  </a:lnTo>
                  <a:lnTo>
                    <a:pt x="2736" y="1698"/>
                  </a:lnTo>
                  <a:lnTo>
                    <a:pt x="2694" y="1698"/>
                  </a:lnTo>
                  <a:lnTo>
                    <a:pt x="2646" y="1704"/>
                  </a:lnTo>
                  <a:lnTo>
                    <a:pt x="2610" y="1716"/>
                  </a:lnTo>
                  <a:lnTo>
                    <a:pt x="2592" y="1716"/>
                  </a:lnTo>
                  <a:lnTo>
                    <a:pt x="2598" y="1716"/>
                  </a:lnTo>
                  <a:lnTo>
                    <a:pt x="2604" y="1710"/>
                  </a:lnTo>
                  <a:lnTo>
                    <a:pt x="2616" y="1710"/>
                  </a:lnTo>
                  <a:lnTo>
                    <a:pt x="2628" y="1704"/>
                  </a:lnTo>
                  <a:lnTo>
                    <a:pt x="2634" y="1692"/>
                  </a:lnTo>
                  <a:lnTo>
                    <a:pt x="2640" y="1686"/>
                  </a:lnTo>
                  <a:lnTo>
                    <a:pt x="2646" y="1662"/>
                  </a:lnTo>
                  <a:lnTo>
                    <a:pt x="2658" y="1632"/>
                  </a:lnTo>
                  <a:lnTo>
                    <a:pt x="2664" y="1602"/>
                  </a:lnTo>
                  <a:lnTo>
                    <a:pt x="2670" y="1590"/>
                  </a:lnTo>
                  <a:lnTo>
                    <a:pt x="2658" y="1590"/>
                  </a:lnTo>
                  <a:lnTo>
                    <a:pt x="2646" y="1584"/>
                  </a:lnTo>
                  <a:lnTo>
                    <a:pt x="2616" y="1584"/>
                  </a:lnTo>
                  <a:lnTo>
                    <a:pt x="2610" y="1590"/>
                  </a:lnTo>
                  <a:lnTo>
                    <a:pt x="2598" y="1596"/>
                  </a:lnTo>
                  <a:lnTo>
                    <a:pt x="2592" y="1602"/>
                  </a:lnTo>
                  <a:lnTo>
                    <a:pt x="2580" y="1608"/>
                  </a:lnTo>
                  <a:lnTo>
                    <a:pt x="2598" y="1578"/>
                  </a:lnTo>
                  <a:lnTo>
                    <a:pt x="2592" y="1560"/>
                  </a:lnTo>
                  <a:lnTo>
                    <a:pt x="2610" y="1542"/>
                  </a:lnTo>
                  <a:lnTo>
                    <a:pt x="2616" y="1530"/>
                  </a:lnTo>
                  <a:lnTo>
                    <a:pt x="2640" y="1506"/>
                  </a:lnTo>
                  <a:lnTo>
                    <a:pt x="2646" y="1494"/>
                  </a:lnTo>
                  <a:lnTo>
                    <a:pt x="2664" y="1476"/>
                  </a:lnTo>
                  <a:lnTo>
                    <a:pt x="2694" y="1452"/>
                  </a:lnTo>
                  <a:lnTo>
                    <a:pt x="2730" y="1428"/>
                  </a:lnTo>
                  <a:lnTo>
                    <a:pt x="2754" y="1410"/>
                  </a:lnTo>
                  <a:lnTo>
                    <a:pt x="2766" y="1404"/>
                  </a:lnTo>
                  <a:lnTo>
                    <a:pt x="2760" y="1392"/>
                  </a:lnTo>
                  <a:lnTo>
                    <a:pt x="2826" y="1368"/>
                  </a:lnTo>
                  <a:lnTo>
                    <a:pt x="2826" y="1350"/>
                  </a:lnTo>
                  <a:lnTo>
                    <a:pt x="2868" y="1344"/>
                  </a:lnTo>
                  <a:lnTo>
                    <a:pt x="2868" y="1326"/>
                  </a:lnTo>
                  <a:lnTo>
                    <a:pt x="2898" y="1320"/>
                  </a:lnTo>
                  <a:lnTo>
                    <a:pt x="2952" y="1284"/>
                  </a:lnTo>
                  <a:lnTo>
                    <a:pt x="3006" y="1284"/>
                  </a:lnTo>
                  <a:lnTo>
                    <a:pt x="3042" y="1278"/>
                  </a:lnTo>
                  <a:lnTo>
                    <a:pt x="3060" y="1266"/>
                  </a:lnTo>
                  <a:lnTo>
                    <a:pt x="3060" y="1254"/>
                  </a:lnTo>
                  <a:lnTo>
                    <a:pt x="3030" y="1224"/>
                  </a:lnTo>
                  <a:lnTo>
                    <a:pt x="2970" y="1230"/>
                  </a:lnTo>
                  <a:lnTo>
                    <a:pt x="2982" y="1218"/>
                  </a:lnTo>
                  <a:lnTo>
                    <a:pt x="2928" y="1194"/>
                  </a:lnTo>
                  <a:lnTo>
                    <a:pt x="2952" y="1188"/>
                  </a:lnTo>
                  <a:lnTo>
                    <a:pt x="3036" y="1212"/>
                  </a:lnTo>
                  <a:lnTo>
                    <a:pt x="3054" y="1230"/>
                  </a:lnTo>
                  <a:lnTo>
                    <a:pt x="3066" y="1236"/>
                  </a:lnTo>
                  <a:lnTo>
                    <a:pt x="3096" y="1236"/>
                  </a:lnTo>
                  <a:lnTo>
                    <a:pt x="3108" y="1230"/>
                  </a:lnTo>
                  <a:lnTo>
                    <a:pt x="3114" y="1218"/>
                  </a:lnTo>
                  <a:lnTo>
                    <a:pt x="3126" y="1206"/>
                  </a:lnTo>
                  <a:lnTo>
                    <a:pt x="3132" y="1194"/>
                  </a:lnTo>
                  <a:lnTo>
                    <a:pt x="3144" y="1188"/>
                  </a:lnTo>
                  <a:lnTo>
                    <a:pt x="3150" y="1182"/>
                  </a:lnTo>
                  <a:lnTo>
                    <a:pt x="3156" y="1182"/>
                  </a:lnTo>
                  <a:lnTo>
                    <a:pt x="3180" y="1194"/>
                  </a:lnTo>
                  <a:lnTo>
                    <a:pt x="3198" y="1200"/>
                  </a:lnTo>
                  <a:lnTo>
                    <a:pt x="3210" y="1200"/>
                  </a:lnTo>
                  <a:lnTo>
                    <a:pt x="3246" y="1182"/>
                  </a:lnTo>
                  <a:lnTo>
                    <a:pt x="3282" y="1170"/>
                  </a:lnTo>
                  <a:lnTo>
                    <a:pt x="3318" y="1152"/>
                  </a:lnTo>
                  <a:lnTo>
                    <a:pt x="3336" y="1146"/>
                  </a:lnTo>
                  <a:lnTo>
                    <a:pt x="3360" y="1134"/>
                  </a:lnTo>
                  <a:lnTo>
                    <a:pt x="3372" y="1122"/>
                  </a:lnTo>
                  <a:lnTo>
                    <a:pt x="3366" y="1116"/>
                  </a:lnTo>
                  <a:lnTo>
                    <a:pt x="3342" y="1110"/>
                  </a:lnTo>
                  <a:lnTo>
                    <a:pt x="3264" y="1110"/>
                  </a:lnTo>
                  <a:lnTo>
                    <a:pt x="3258" y="1086"/>
                  </a:lnTo>
                  <a:lnTo>
                    <a:pt x="3174" y="1056"/>
                  </a:lnTo>
                  <a:lnTo>
                    <a:pt x="3186" y="1056"/>
                  </a:lnTo>
                  <a:lnTo>
                    <a:pt x="3216" y="1050"/>
                  </a:lnTo>
                  <a:lnTo>
                    <a:pt x="3252" y="1050"/>
                  </a:lnTo>
                  <a:lnTo>
                    <a:pt x="3282" y="1056"/>
                  </a:lnTo>
                  <a:lnTo>
                    <a:pt x="3294" y="1062"/>
                  </a:lnTo>
                  <a:lnTo>
                    <a:pt x="3306" y="1074"/>
                  </a:lnTo>
                  <a:lnTo>
                    <a:pt x="3324" y="1086"/>
                  </a:lnTo>
                  <a:lnTo>
                    <a:pt x="3336" y="1098"/>
                  </a:lnTo>
                  <a:lnTo>
                    <a:pt x="3348" y="1104"/>
                  </a:lnTo>
                  <a:lnTo>
                    <a:pt x="3372" y="1098"/>
                  </a:lnTo>
                  <a:lnTo>
                    <a:pt x="3408" y="1080"/>
                  </a:lnTo>
                  <a:lnTo>
                    <a:pt x="3444" y="1068"/>
                  </a:lnTo>
                  <a:lnTo>
                    <a:pt x="3474" y="1050"/>
                  </a:lnTo>
                  <a:lnTo>
                    <a:pt x="3486" y="1044"/>
                  </a:lnTo>
                  <a:lnTo>
                    <a:pt x="3462" y="1032"/>
                  </a:lnTo>
                  <a:lnTo>
                    <a:pt x="3468" y="1026"/>
                  </a:lnTo>
                  <a:lnTo>
                    <a:pt x="3492" y="1014"/>
                  </a:lnTo>
                  <a:lnTo>
                    <a:pt x="3522" y="1014"/>
                  </a:lnTo>
                  <a:lnTo>
                    <a:pt x="3528" y="1020"/>
                  </a:lnTo>
                  <a:lnTo>
                    <a:pt x="3534" y="1032"/>
                  </a:lnTo>
                  <a:lnTo>
                    <a:pt x="3540" y="1038"/>
                  </a:lnTo>
                  <a:lnTo>
                    <a:pt x="3570" y="1050"/>
                  </a:lnTo>
                  <a:lnTo>
                    <a:pt x="3576" y="1026"/>
                  </a:lnTo>
                  <a:lnTo>
                    <a:pt x="3594" y="1044"/>
                  </a:lnTo>
                  <a:lnTo>
                    <a:pt x="3600" y="1038"/>
                  </a:lnTo>
                  <a:lnTo>
                    <a:pt x="3600" y="1026"/>
                  </a:lnTo>
                  <a:lnTo>
                    <a:pt x="3594" y="1014"/>
                  </a:lnTo>
                  <a:lnTo>
                    <a:pt x="3582" y="1002"/>
                  </a:lnTo>
                  <a:lnTo>
                    <a:pt x="3564" y="990"/>
                  </a:lnTo>
                  <a:lnTo>
                    <a:pt x="3606" y="984"/>
                  </a:lnTo>
                  <a:lnTo>
                    <a:pt x="3606" y="990"/>
                  </a:lnTo>
                  <a:lnTo>
                    <a:pt x="3612" y="996"/>
                  </a:lnTo>
                  <a:lnTo>
                    <a:pt x="3612" y="1008"/>
                  </a:lnTo>
                  <a:lnTo>
                    <a:pt x="3624" y="1032"/>
                  </a:lnTo>
                  <a:lnTo>
                    <a:pt x="3630" y="1038"/>
                  </a:lnTo>
                  <a:lnTo>
                    <a:pt x="3636" y="1038"/>
                  </a:lnTo>
                  <a:lnTo>
                    <a:pt x="3654" y="1032"/>
                  </a:lnTo>
                  <a:lnTo>
                    <a:pt x="3690" y="1026"/>
                  </a:lnTo>
                  <a:lnTo>
                    <a:pt x="3732" y="1008"/>
                  </a:lnTo>
                  <a:lnTo>
                    <a:pt x="3768" y="990"/>
                  </a:lnTo>
                  <a:lnTo>
                    <a:pt x="3798" y="972"/>
                  </a:lnTo>
                  <a:lnTo>
                    <a:pt x="3798" y="960"/>
                  </a:lnTo>
                  <a:lnTo>
                    <a:pt x="3786" y="942"/>
                  </a:lnTo>
                  <a:lnTo>
                    <a:pt x="3780" y="930"/>
                  </a:lnTo>
                  <a:lnTo>
                    <a:pt x="3774" y="912"/>
                  </a:lnTo>
                  <a:lnTo>
                    <a:pt x="3774" y="900"/>
                  </a:lnTo>
                  <a:lnTo>
                    <a:pt x="3780" y="894"/>
                  </a:lnTo>
                  <a:lnTo>
                    <a:pt x="3792" y="894"/>
                  </a:lnTo>
                  <a:lnTo>
                    <a:pt x="3804" y="888"/>
                  </a:lnTo>
                  <a:lnTo>
                    <a:pt x="3822" y="888"/>
                  </a:lnTo>
                  <a:lnTo>
                    <a:pt x="3840" y="882"/>
                  </a:lnTo>
                  <a:lnTo>
                    <a:pt x="3858" y="882"/>
                  </a:lnTo>
                  <a:lnTo>
                    <a:pt x="3864" y="876"/>
                  </a:lnTo>
                  <a:lnTo>
                    <a:pt x="3870" y="876"/>
                  </a:lnTo>
                  <a:lnTo>
                    <a:pt x="3870" y="858"/>
                  </a:lnTo>
                  <a:lnTo>
                    <a:pt x="3864" y="846"/>
                  </a:lnTo>
                  <a:lnTo>
                    <a:pt x="3864" y="840"/>
                  </a:lnTo>
                  <a:lnTo>
                    <a:pt x="3858" y="828"/>
                  </a:lnTo>
                  <a:lnTo>
                    <a:pt x="3840" y="804"/>
                  </a:lnTo>
                  <a:lnTo>
                    <a:pt x="3822" y="798"/>
                  </a:lnTo>
                  <a:lnTo>
                    <a:pt x="3786" y="792"/>
                  </a:lnTo>
                  <a:lnTo>
                    <a:pt x="3744" y="792"/>
                  </a:lnTo>
                  <a:lnTo>
                    <a:pt x="3708" y="804"/>
                  </a:lnTo>
                  <a:lnTo>
                    <a:pt x="3690" y="822"/>
                  </a:lnTo>
                  <a:lnTo>
                    <a:pt x="3690" y="840"/>
                  </a:lnTo>
                  <a:lnTo>
                    <a:pt x="3696" y="840"/>
                  </a:lnTo>
                  <a:lnTo>
                    <a:pt x="3702" y="846"/>
                  </a:lnTo>
                  <a:lnTo>
                    <a:pt x="3666" y="870"/>
                  </a:lnTo>
                  <a:lnTo>
                    <a:pt x="3642" y="870"/>
                  </a:lnTo>
                  <a:lnTo>
                    <a:pt x="3576" y="918"/>
                  </a:lnTo>
                  <a:lnTo>
                    <a:pt x="3552" y="930"/>
                  </a:lnTo>
                  <a:lnTo>
                    <a:pt x="3546" y="936"/>
                  </a:lnTo>
                  <a:lnTo>
                    <a:pt x="3540" y="948"/>
                  </a:lnTo>
                  <a:lnTo>
                    <a:pt x="3522" y="966"/>
                  </a:lnTo>
                  <a:lnTo>
                    <a:pt x="3492" y="966"/>
                  </a:lnTo>
                  <a:lnTo>
                    <a:pt x="3456" y="984"/>
                  </a:lnTo>
                  <a:lnTo>
                    <a:pt x="3456" y="972"/>
                  </a:lnTo>
                  <a:lnTo>
                    <a:pt x="3450" y="954"/>
                  </a:lnTo>
                  <a:lnTo>
                    <a:pt x="3450" y="918"/>
                  </a:lnTo>
                  <a:lnTo>
                    <a:pt x="3456" y="912"/>
                  </a:lnTo>
                  <a:lnTo>
                    <a:pt x="3480" y="900"/>
                  </a:lnTo>
                  <a:lnTo>
                    <a:pt x="3498" y="900"/>
                  </a:lnTo>
                  <a:lnTo>
                    <a:pt x="3510" y="894"/>
                  </a:lnTo>
                  <a:lnTo>
                    <a:pt x="3516" y="882"/>
                  </a:lnTo>
                  <a:lnTo>
                    <a:pt x="3516" y="870"/>
                  </a:lnTo>
                  <a:lnTo>
                    <a:pt x="3510" y="852"/>
                  </a:lnTo>
                  <a:lnTo>
                    <a:pt x="3504" y="846"/>
                  </a:lnTo>
                  <a:lnTo>
                    <a:pt x="3498" y="834"/>
                  </a:lnTo>
                  <a:lnTo>
                    <a:pt x="3486" y="834"/>
                  </a:lnTo>
                  <a:lnTo>
                    <a:pt x="3450" y="852"/>
                  </a:lnTo>
                  <a:lnTo>
                    <a:pt x="3432" y="858"/>
                  </a:lnTo>
                  <a:lnTo>
                    <a:pt x="3420" y="864"/>
                  </a:lnTo>
                  <a:lnTo>
                    <a:pt x="3414" y="870"/>
                  </a:lnTo>
                  <a:lnTo>
                    <a:pt x="3408" y="870"/>
                  </a:lnTo>
                  <a:lnTo>
                    <a:pt x="3378" y="900"/>
                  </a:lnTo>
                  <a:lnTo>
                    <a:pt x="3372" y="888"/>
                  </a:lnTo>
                  <a:lnTo>
                    <a:pt x="3396" y="858"/>
                  </a:lnTo>
                  <a:lnTo>
                    <a:pt x="3396" y="840"/>
                  </a:lnTo>
                  <a:lnTo>
                    <a:pt x="3438" y="822"/>
                  </a:lnTo>
                  <a:lnTo>
                    <a:pt x="3402" y="816"/>
                  </a:lnTo>
                  <a:lnTo>
                    <a:pt x="3408" y="804"/>
                  </a:lnTo>
                  <a:lnTo>
                    <a:pt x="3360" y="816"/>
                  </a:lnTo>
                  <a:lnTo>
                    <a:pt x="3336" y="804"/>
                  </a:lnTo>
                  <a:lnTo>
                    <a:pt x="3378" y="792"/>
                  </a:lnTo>
                  <a:lnTo>
                    <a:pt x="3378" y="774"/>
                  </a:lnTo>
                  <a:lnTo>
                    <a:pt x="3390" y="774"/>
                  </a:lnTo>
                  <a:lnTo>
                    <a:pt x="3396" y="780"/>
                  </a:lnTo>
                  <a:lnTo>
                    <a:pt x="3420" y="780"/>
                  </a:lnTo>
                  <a:lnTo>
                    <a:pt x="3426" y="774"/>
                  </a:lnTo>
                  <a:lnTo>
                    <a:pt x="3426" y="762"/>
                  </a:lnTo>
                  <a:lnTo>
                    <a:pt x="3420" y="756"/>
                  </a:lnTo>
                  <a:lnTo>
                    <a:pt x="3408" y="756"/>
                  </a:lnTo>
                  <a:lnTo>
                    <a:pt x="3396" y="744"/>
                  </a:lnTo>
                  <a:lnTo>
                    <a:pt x="3396" y="738"/>
                  </a:lnTo>
                  <a:lnTo>
                    <a:pt x="3420" y="690"/>
                  </a:lnTo>
                  <a:lnTo>
                    <a:pt x="3426" y="684"/>
                  </a:lnTo>
                  <a:lnTo>
                    <a:pt x="3426" y="672"/>
                  </a:lnTo>
                  <a:lnTo>
                    <a:pt x="3420" y="666"/>
                  </a:lnTo>
                  <a:lnTo>
                    <a:pt x="3414" y="666"/>
                  </a:lnTo>
                  <a:lnTo>
                    <a:pt x="3372" y="648"/>
                  </a:lnTo>
                  <a:lnTo>
                    <a:pt x="3348" y="660"/>
                  </a:lnTo>
                  <a:lnTo>
                    <a:pt x="3336" y="660"/>
                  </a:lnTo>
                  <a:lnTo>
                    <a:pt x="3318" y="666"/>
                  </a:lnTo>
                  <a:lnTo>
                    <a:pt x="3312" y="666"/>
                  </a:lnTo>
                  <a:lnTo>
                    <a:pt x="3306" y="672"/>
                  </a:lnTo>
                  <a:lnTo>
                    <a:pt x="3306" y="690"/>
                  </a:lnTo>
                  <a:lnTo>
                    <a:pt x="3240" y="690"/>
                  </a:lnTo>
                  <a:lnTo>
                    <a:pt x="3228" y="696"/>
                  </a:lnTo>
                  <a:lnTo>
                    <a:pt x="3222" y="702"/>
                  </a:lnTo>
                  <a:lnTo>
                    <a:pt x="3210" y="708"/>
                  </a:lnTo>
                  <a:lnTo>
                    <a:pt x="3198" y="720"/>
                  </a:lnTo>
                  <a:lnTo>
                    <a:pt x="3204" y="726"/>
                  </a:lnTo>
                  <a:lnTo>
                    <a:pt x="3216" y="732"/>
                  </a:lnTo>
                  <a:lnTo>
                    <a:pt x="3228" y="732"/>
                  </a:lnTo>
                  <a:lnTo>
                    <a:pt x="3234" y="738"/>
                  </a:lnTo>
                  <a:lnTo>
                    <a:pt x="3228" y="738"/>
                  </a:lnTo>
                  <a:lnTo>
                    <a:pt x="3222" y="744"/>
                  </a:lnTo>
                  <a:lnTo>
                    <a:pt x="3204" y="744"/>
                  </a:lnTo>
                  <a:lnTo>
                    <a:pt x="3180" y="756"/>
                  </a:lnTo>
                  <a:lnTo>
                    <a:pt x="3168" y="768"/>
                  </a:lnTo>
                  <a:lnTo>
                    <a:pt x="3168" y="774"/>
                  </a:lnTo>
                  <a:lnTo>
                    <a:pt x="3174" y="786"/>
                  </a:lnTo>
                  <a:lnTo>
                    <a:pt x="3186" y="798"/>
                  </a:lnTo>
                  <a:lnTo>
                    <a:pt x="3198" y="804"/>
                  </a:lnTo>
                  <a:lnTo>
                    <a:pt x="3204" y="810"/>
                  </a:lnTo>
                  <a:lnTo>
                    <a:pt x="3210" y="810"/>
                  </a:lnTo>
                  <a:lnTo>
                    <a:pt x="3234" y="798"/>
                  </a:lnTo>
                  <a:lnTo>
                    <a:pt x="3234" y="822"/>
                  </a:lnTo>
                  <a:lnTo>
                    <a:pt x="3240" y="828"/>
                  </a:lnTo>
                  <a:lnTo>
                    <a:pt x="3246" y="828"/>
                  </a:lnTo>
                  <a:lnTo>
                    <a:pt x="3258" y="822"/>
                  </a:lnTo>
                  <a:lnTo>
                    <a:pt x="3282" y="822"/>
                  </a:lnTo>
                  <a:lnTo>
                    <a:pt x="3276" y="828"/>
                  </a:lnTo>
                  <a:lnTo>
                    <a:pt x="3252" y="840"/>
                  </a:lnTo>
                  <a:lnTo>
                    <a:pt x="3246" y="840"/>
                  </a:lnTo>
                  <a:lnTo>
                    <a:pt x="3228" y="828"/>
                  </a:lnTo>
                  <a:lnTo>
                    <a:pt x="3222" y="846"/>
                  </a:lnTo>
                  <a:lnTo>
                    <a:pt x="3204" y="846"/>
                  </a:lnTo>
                  <a:lnTo>
                    <a:pt x="3192" y="852"/>
                  </a:lnTo>
                  <a:lnTo>
                    <a:pt x="3186" y="852"/>
                  </a:lnTo>
                  <a:lnTo>
                    <a:pt x="3180" y="858"/>
                  </a:lnTo>
                  <a:lnTo>
                    <a:pt x="3204" y="858"/>
                  </a:lnTo>
                  <a:lnTo>
                    <a:pt x="3228" y="846"/>
                  </a:lnTo>
                  <a:lnTo>
                    <a:pt x="3240" y="846"/>
                  </a:lnTo>
                  <a:lnTo>
                    <a:pt x="3240" y="852"/>
                  </a:lnTo>
                  <a:lnTo>
                    <a:pt x="3228" y="870"/>
                  </a:lnTo>
                  <a:lnTo>
                    <a:pt x="3210" y="882"/>
                  </a:lnTo>
                  <a:lnTo>
                    <a:pt x="3198" y="888"/>
                  </a:lnTo>
                  <a:lnTo>
                    <a:pt x="3180" y="894"/>
                  </a:lnTo>
                  <a:lnTo>
                    <a:pt x="3168" y="900"/>
                  </a:lnTo>
                  <a:lnTo>
                    <a:pt x="3162" y="906"/>
                  </a:lnTo>
                  <a:lnTo>
                    <a:pt x="3138" y="918"/>
                  </a:lnTo>
                  <a:lnTo>
                    <a:pt x="3132" y="924"/>
                  </a:lnTo>
                  <a:lnTo>
                    <a:pt x="3120" y="918"/>
                  </a:lnTo>
                  <a:lnTo>
                    <a:pt x="3114" y="918"/>
                  </a:lnTo>
                  <a:lnTo>
                    <a:pt x="3102" y="912"/>
                  </a:lnTo>
                  <a:lnTo>
                    <a:pt x="3090" y="912"/>
                  </a:lnTo>
                  <a:lnTo>
                    <a:pt x="3072" y="930"/>
                  </a:lnTo>
                  <a:lnTo>
                    <a:pt x="3060" y="936"/>
                  </a:lnTo>
                  <a:lnTo>
                    <a:pt x="3054" y="948"/>
                  </a:lnTo>
                  <a:lnTo>
                    <a:pt x="3054" y="972"/>
                  </a:lnTo>
                  <a:lnTo>
                    <a:pt x="3048" y="978"/>
                  </a:lnTo>
                  <a:lnTo>
                    <a:pt x="3042" y="966"/>
                  </a:lnTo>
                  <a:lnTo>
                    <a:pt x="3030" y="966"/>
                  </a:lnTo>
                  <a:lnTo>
                    <a:pt x="3018" y="960"/>
                  </a:lnTo>
                  <a:lnTo>
                    <a:pt x="3012" y="960"/>
                  </a:lnTo>
                  <a:lnTo>
                    <a:pt x="3006" y="954"/>
                  </a:lnTo>
                  <a:lnTo>
                    <a:pt x="3030" y="930"/>
                  </a:lnTo>
                  <a:lnTo>
                    <a:pt x="3042" y="924"/>
                  </a:lnTo>
                  <a:lnTo>
                    <a:pt x="3060" y="906"/>
                  </a:lnTo>
                  <a:lnTo>
                    <a:pt x="3072" y="900"/>
                  </a:lnTo>
                  <a:lnTo>
                    <a:pt x="3036" y="900"/>
                  </a:lnTo>
                  <a:lnTo>
                    <a:pt x="3030" y="888"/>
                  </a:lnTo>
                  <a:lnTo>
                    <a:pt x="3018" y="882"/>
                  </a:lnTo>
                  <a:lnTo>
                    <a:pt x="2994" y="882"/>
                  </a:lnTo>
                  <a:lnTo>
                    <a:pt x="2988" y="888"/>
                  </a:lnTo>
                  <a:lnTo>
                    <a:pt x="2946" y="888"/>
                  </a:lnTo>
                  <a:lnTo>
                    <a:pt x="2946" y="894"/>
                  </a:lnTo>
                  <a:lnTo>
                    <a:pt x="2940" y="906"/>
                  </a:lnTo>
                  <a:lnTo>
                    <a:pt x="2940" y="918"/>
                  </a:lnTo>
                  <a:lnTo>
                    <a:pt x="2946" y="918"/>
                  </a:lnTo>
                  <a:lnTo>
                    <a:pt x="2952" y="924"/>
                  </a:lnTo>
                  <a:lnTo>
                    <a:pt x="2964" y="924"/>
                  </a:lnTo>
                  <a:lnTo>
                    <a:pt x="2976" y="936"/>
                  </a:lnTo>
                  <a:lnTo>
                    <a:pt x="2982" y="936"/>
                  </a:lnTo>
                  <a:lnTo>
                    <a:pt x="2976" y="942"/>
                  </a:lnTo>
                  <a:lnTo>
                    <a:pt x="2958" y="942"/>
                  </a:lnTo>
                  <a:lnTo>
                    <a:pt x="2952" y="936"/>
                  </a:lnTo>
                  <a:lnTo>
                    <a:pt x="2940" y="930"/>
                  </a:lnTo>
                  <a:lnTo>
                    <a:pt x="2934" y="924"/>
                  </a:lnTo>
                  <a:lnTo>
                    <a:pt x="2916" y="912"/>
                  </a:lnTo>
                  <a:lnTo>
                    <a:pt x="2910" y="942"/>
                  </a:lnTo>
                  <a:lnTo>
                    <a:pt x="2904" y="942"/>
                  </a:lnTo>
                  <a:lnTo>
                    <a:pt x="2898" y="948"/>
                  </a:lnTo>
                  <a:lnTo>
                    <a:pt x="2862" y="948"/>
                  </a:lnTo>
                  <a:lnTo>
                    <a:pt x="2844" y="942"/>
                  </a:lnTo>
                  <a:lnTo>
                    <a:pt x="2826" y="942"/>
                  </a:lnTo>
                  <a:lnTo>
                    <a:pt x="2808" y="936"/>
                  </a:lnTo>
                  <a:lnTo>
                    <a:pt x="2718" y="936"/>
                  </a:lnTo>
                  <a:lnTo>
                    <a:pt x="2706" y="930"/>
                  </a:lnTo>
                  <a:lnTo>
                    <a:pt x="2700" y="918"/>
                  </a:lnTo>
                  <a:lnTo>
                    <a:pt x="2688" y="912"/>
                  </a:lnTo>
                  <a:lnTo>
                    <a:pt x="2628" y="918"/>
                  </a:lnTo>
                  <a:lnTo>
                    <a:pt x="2622" y="912"/>
                  </a:lnTo>
                  <a:lnTo>
                    <a:pt x="2616" y="900"/>
                  </a:lnTo>
                  <a:lnTo>
                    <a:pt x="2604" y="894"/>
                  </a:lnTo>
                  <a:lnTo>
                    <a:pt x="2598" y="894"/>
                  </a:lnTo>
                  <a:lnTo>
                    <a:pt x="2586" y="888"/>
                  </a:lnTo>
                  <a:lnTo>
                    <a:pt x="2568" y="888"/>
                  </a:lnTo>
                  <a:lnTo>
                    <a:pt x="2556" y="894"/>
                  </a:lnTo>
                  <a:lnTo>
                    <a:pt x="2538" y="900"/>
                  </a:lnTo>
                  <a:lnTo>
                    <a:pt x="2532" y="906"/>
                  </a:lnTo>
                  <a:lnTo>
                    <a:pt x="2526" y="906"/>
                  </a:lnTo>
                  <a:lnTo>
                    <a:pt x="2526" y="912"/>
                  </a:lnTo>
                  <a:lnTo>
                    <a:pt x="2484" y="912"/>
                  </a:lnTo>
                  <a:lnTo>
                    <a:pt x="2472" y="906"/>
                  </a:lnTo>
                  <a:lnTo>
                    <a:pt x="2442" y="906"/>
                  </a:lnTo>
                  <a:lnTo>
                    <a:pt x="2430" y="918"/>
                  </a:lnTo>
                  <a:lnTo>
                    <a:pt x="2430" y="930"/>
                  </a:lnTo>
                  <a:lnTo>
                    <a:pt x="2418" y="954"/>
                  </a:lnTo>
                  <a:lnTo>
                    <a:pt x="2412" y="960"/>
                  </a:lnTo>
                  <a:lnTo>
                    <a:pt x="2412" y="966"/>
                  </a:lnTo>
                  <a:lnTo>
                    <a:pt x="2400" y="996"/>
                  </a:lnTo>
                  <a:lnTo>
                    <a:pt x="2364" y="996"/>
                  </a:lnTo>
                  <a:lnTo>
                    <a:pt x="2358" y="1026"/>
                  </a:lnTo>
                  <a:lnTo>
                    <a:pt x="2334" y="978"/>
                  </a:lnTo>
                  <a:lnTo>
                    <a:pt x="2340" y="978"/>
                  </a:lnTo>
                  <a:lnTo>
                    <a:pt x="2352" y="984"/>
                  </a:lnTo>
                  <a:lnTo>
                    <a:pt x="2376" y="984"/>
                  </a:lnTo>
                  <a:lnTo>
                    <a:pt x="2388" y="972"/>
                  </a:lnTo>
                  <a:lnTo>
                    <a:pt x="2358" y="942"/>
                  </a:lnTo>
                  <a:lnTo>
                    <a:pt x="2340" y="942"/>
                  </a:lnTo>
                  <a:lnTo>
                    <a:pt x="2328" y="936"/>
                  </a:lnTo>
                  <a:lnTo>
                    <a:pt x="2316" y="936"/>
                  </a:lnTo>
                  <a:lnTo>
                    <a:pt x="2322" y="918"/>
                  </a:lnTo>
                  <a:lnTo>
                    <a:pt x="2304" y="924"/>
                  </a:lnTo>
                  <a:lnTo>
                    <a:pt x="2262" y="930"/>
                  </a:lnTo>
                  <a:lnTo>
                    <a:pt x="2208" y="936"/>
                  </a:lnTo>
                  <a:lnTo>
                    <a:pt x="2160" y="942"/>
                  </a:lnTo>
                  <a:lnTo>
                    <a:pt x="2112" y="942"/>
                  </a:lnTo>
                  <a:lnTo>
                    <a:pt x="2064" y="936"/>
                  </a:lnTo>
                  <a:lnTo>
                    <a:pt x="2034" y="930"/>
                  </a:lnTo>
                  <a:lnTo>
                    <a:pt x="2028" y="924"/>
                  </a:lnTo>
                  <a:lnTo>
                    <a:pt x="2052" y="918"/>
                  </a:lnTo>
                  <a:lnTo>
                    <a:pt x="2082" y="918"/>
                  </a:lnTo>
                  <a:lnTo>
                    <a:pt x="2118" y="912"/>
                  </a:lnTo>
                  <a:lnTo>
                    <a:pt x="2142" y="900"/>
                  </a:lnTo>
                  <a:lnTo>
                    <a:pt x="2142" y="888"/>
                  </a:lnTo>
                  <a:lnTo>
                    <a:pt x="2112" y="864"/>
                  </a:lnTo>
                  <a:lnTo>
                    <a:pt x="2082" y="852"/>
                  </a:lnTo>
                  <a:lnTo>
                    <a:pt x="2004" y="852"/>
                  </a:lnTo>
                  <a:lnTo>
                    <a:pt x="1968" y="840"/>
                  </a:lnTo>
                  <a:lnTo>
                    <a:pt x="1944" y="834"/>
                  </a:lnTo>
                  <a:lnTo>
                    <a:pt x="1938" y="828"/>
                  </a:lnTo>
                  <a:lnTo>
                    <a:pt x="1908" y="828"/>
                  </a:lnTo>
                  <a:lnTo>
                    <a:pt x="1896" y="822"/>
                  </a:lnTo>
                  <a:lnTo>
                    <a:pt x="1866" y="804"/>
                  </a:lnTo>
                  <a:lnTo>
                    <a:pt x="1836" y="792"/>
                  </a:lnTo>
                  <a:lnTo>
                    <a:pt x="1812" y="786"/>
                  </a:lnTo>
                  <a:lnTo>
                    <a:pt x="1800" y="792"/>
                  </a:lnTo>
                  <a:lnTo>
                    <a:pt x="1782" y="798"/>
                  </a:lnTo>
                  <a:lnTo>
                    <a:pt x="1770" y="804"/>
                  </a:lnTo>
                  <a:lnTo>
                    <a:pt x="1758" y="816"/>
                  </a:lnTo>
                  <a:lnTo>
                    <a:pt x="1734" y="828"/>
                  </a:lnTo>
                  <a:lnTo>
                    <a:pt x="1680" y="828"/>
                  </a:lnTo>
                  <a:lnTo>
                    <a:pt x="1710" y="810"/>
                  </a:lnTo>
                  <a:lnTo>
                    <a:pt x="1710" y="798"/>
                  </a:lnTo>
                  <a:lnTo>
                    <a:pt x="1734" y="768"/>
                  </a:lnTo>
                  <a:lnTo>
                    <a:pt x="1728" y="768"/>
                  </a:lnTo>
                  <a:lnTo>
                    <a:pt x="1722" y="774"/>
                  </a:lnTo>
                  <a:lnTo>
                    <a:pt x="1674" y="798"/>
                  </a:lnTo>
                  <a:lnTo>
                    <a:pt x="1650" y="822"/>
                  </a:lnTo>
                  <a:lnTo>
                    <a:pt x="1638" y="828"/>
                  </a:lnTo>
                  <a:lnTo>
                    <a:pt x="1620" y="834"/>
                  </a:lnTo>
                  <a:lnTo>
                    <a:pt x="1608" y="828"/>
                  </a:lnTo>
                  <a:lnTo>
                    <a:pt x="1602" y="816"/>
                  </a:lnTo>
                  <a:lnTo>
                    <a:pt x="1602" y="798"/>
                  </a:lnTo>
                  <a:lnTo>
                    <a:pt x="1614" y="774"/>
                  </a:lnTo>
                  <a:lnTo>
                    <a:pt x="1614" y="762"/>
                  </a:lnTo>
                  <a:lnTo>
                    <a:pt x="1608" y="750"/>
                  </a:lnTo>
                  <a:lnTo>
                    <a:pt x="1596" y="744"/>
                  </a:lnTo>
                  <a:lnTo>
                    <a:pt x="1590" y="738"/>
                  </a:lnTo>
                  <a:lnTo>
                    <a:pt x="1578" y="738"/>
                  </a:lnTo>
                  <a:lnTo>
                    <a:pt x="1572" y="744"/>
                  </a:lnTo>
                  <a:lnTo>
                    <a:pt x="1572" y="750"/>
                  </a:lnTo>
                  <a:lnTo>
                    <a:pt x="1578" y="762"/>
                  </a:lnTo>
                  <a:lnTo>
                    <a:pt x="1584" y="768"/>
                  </a:lnTo>
                  <a:lnTo>
                    <a:pt x="1542" y="768"/>
                  </a:lnTo>
                  <a:lnTo>
                    <a:pt x="1530" y="774"/>
                  </a:lnTo>
                  <a:lnTo>
                    <a:pt x="1512" y="780"/>
                  </a:lnTo>
                  <a:lnTo>
                    <a:pt x="1494" y="798"/>
                  </a:lnTo>
                  <a:lnTo>
                    <a:pt x="1446" y="798"/>
                  </a:lnTo>
                  <a:lnTo>
                    <a:pt x="1428" y="804"/>
                  </a:lnTo>
                  <a:lnTo>
                    <a:pt x="1416" y="804"/>
                  </a:lnTo>
                  <a:lnTo>
                    <a:pt x="1398" y="810"/>
                  </a:lnTo>
                  <a:lnTo>
                    <a:pt x="1380" y="810"/>
                  </a:lnTo>
                  <a:lnTo>
                    <a:pt x="1374" y="816"/>
                  </a:lnTo>
                  <a:lnTo>
                    <a:pt x="1368" y="816"/>
                  </a:lnTo>
                  <a:lnTo>
                    <a:pt x="1356" y="822"/>
                  </a:lnTo>
                  <a:lnTo>
                    <a:pt x="1350" y="828"/>
                  </a:lnTo>
                  <a:lnTo>
                    <a:pt x="1338" y="834"/>
                  </a:lnTo>
                  <a:lnTo>
                    <a:pt x="1314" y="816"/>
                  </a:lnTo>
                  <a:lnTo>
                    <a:pt x="1302" y="822"/>
                  </a:lnTo>
                  <a:lnTo>
                    <a:pt x="1296" y="828"/>
                  </a:lnTo>
                  <a:lnTo>
                    <a:pt x="1272" y="840"/>
                  </a:lnTo>
                  <a:lnTo>
                    <a:pt x="1260" y="840"/>
                  </a:lnTo>
                  <a:lnTo>
                    <a:pt x="1254" y="846"/>
                  </a:lnTo>
                  <a:lnTo>
                    <a:pt x="1242" y="846"/>
                  </a:lnTo>
                  <a:lnTo>
                    <a:pt x="1230" y="852"/>
                  </a:lnTo>
                  <a:lnTo>
                    <a:pt x="1224" y="858"/>
                  </a:lnTo>
                  <a:lnTo>
                    <a:pt x="1212" y="864"/>
                  </a:lnTo>
                  <a:lnTo>
                    <a:pt x="1176" y="864"/>
                  </a:lnTo>
                  <a:lnTo>
                    <a:pt x="1188" y="858"/>
                  </a:lnTo>
                  <a:lnTo>
                    <a:pt x="1194" y="846"/>
                  </a:lnTo>
                  <a:lnTo>
                    <a:pt x="1212" y="840"/>
                  </a:lnTo>
                  <a:lnTo>
                    <a:pt x="1236" y="828"/>
                  </a:lnTo>
                  <a:lnTo>
                    <a:pt x="1254" y="828"/>
                  </a:lnTo>
                  <a:lnTo>
                    <a:pt x="1266" y="822"/>
                  </a:lnTo>
                  <a:lnTo>
                    <a:pt x="1284" y="816"/>
                  </a:lnTo>
                  <a:lnTo>
                    <a:pt x="1290" y="810"/>
                  </a:lnTo>
                  <a:lnTo>
                    <a:pt x="1362" y="810"/>
                  </a:lnTo>
                  <a:lnTo>
                    <a:pt x="1386" y="798"/>
                  </a:lnTo>
                  <a:lnTo>
                    <a:pt x="1422" y="792"/>
                  </a:lnTo>
                  <a:lnTo>
                    <a:pt x="1458" y="780"/>
                  </a:lnTo>
                  <a:lnTo>
                    <a:pt x="1470" y="780"/>
                  </a:lnTo>
                  <a:lnTo>
                    <a:pt x="1476" y="774"/>
                  </a:lnTo>
                  <a:lnTo>
                    <a:pt x="1482" y="774"/>
                  </a:lnTo>
                  <a:lnTo>
                    <a:pt x="1476" y="768"/>
                  </a:lnTo>
                  <a:lnTo>
                    <a:pt x="1410" y="768"/>
                  </a:lnTo>
                  <a:lnTo>
                    <a:pt x="1398" y="774"/>
                  </a:lnTo>
                  <a:lnTo>
                    <a:pt x="1392" y="774"/>
                  </a:lnTo>
                  <a:lnTo>
                    <a:pt x="1380" y="780"/>
                  </a:lnTo>
                  <a:lnTo>
                    <a:pt x="1374" y="786"/>
                  </a:lnTo>
                  <a:lnTo>
                    <a:pt x="1368" y="786"/>
                  </a:lnTo>
                  <a:lnTo>
                    <a:pt x="1362" y="792"/>
                  </a:lnTo>
                  <a:lnTo>
                    <a:pt x="1278" y="792"/>
                  </a:lnTo>
                  <a:lnTo>
                    <a:pt x="1254" y="804"/>
                  </a:lnTo>
                  <a:lnTo>
                    <a:pt x="1248" y="810"/>
                  </a:lnTo>
                  <a:lnTo>
                    <a:pt x="1236" y="816"/>
                  </a:lnTo>
                  <a:lnTo>
                    <a:pt x="1230" y="822"/>
                  </a:lnTo>
                  <a:lnTo>
                    <a:pt x="1212" y="822"/>
                  </a:lnTo>
                  <a:lnTo>
                    <a:pt x="1158" y="846"/>
                  </a:lnTo>
                  <a:lnTo>
                    <a:pt x="1140" y="846"/>
                  </a:lnTo>
                  <a:lnTo>
                    <a:pt x="1128" y="858"/>
                  </a:lnTo>
                  <a:lnTo>
                    <a:pt x="1122" y="870"/>
                  </a:lnTo>
                  <a:lnTo>
                    <a:pt x="1122" y="876"/>
                  </a:lnTo>
                  <a:lnTo>
                    <a:pt x="1116" y="876"/>
                  </a:lnTo>
                  <a:lnTo>
                    <a:pt x="1110" y="870"/>
                  </a:lnTo>
                  <a:lnTo>
                    <a:pt x="1110" y="846"/>
                  </a:lnTo>
                  <a:lnTo>
                    <a:pt x="1116" y="846"/>
                  </a:lnTo>
                  <a:lnTo>
                    <a:pt x="1152" y="834"/>
                  </a:lnTo>
                  <a:lnTo>
                    <a:pt x="1176" y="822"/>
                  </a:lnTo>
                  <a:lnTo>
                    <a:pt x="1194" y="816"/>
                  </a:lnTo>
                  <a:lnTo>
                    <a:pt x="1188" y="810"/>
                  </a:lnTo>
                  <a:lnTo>
                    <a:pt x="1176" y="810"/>
                  </a:lnTo>
                  <a:lnTo>
                    <a:pt x="1164" y="804"/>
                  </a:lnTo>
                  <a:lnTo>
                    <a:pt x="1140" y="804"/>
                  </a:lnTo>
                  <a:lnTo>
                    <a:pt x="1122" y="822"/>
                  </a:lnTo>
                  <a:lnTo>
                    <a:pt x="1110" y="828"/>
                  </a:lnTo>
                  <a:lnTo>
                    <a:pt x="1092" y="828"/>
                  </a:lnTo>
                  <a:lnTo>
                    <a:pt x="1080" y="834"/>
                  </a:lnTo>
                  <a:lnTo>
                    <a:pt x="1068" y="834"/>
                  </a:lnTo>
                  <a:lnTo>
                    <a:pt x="1068" y="840"/>
                  </a:lnTo>
                  <a:lnTo>
                    <a:pt x="1062" y="846"/>
                  </a:lnTo>
                  <a:lnTo>
                    <a:pt x="1062" y="876"/>
                  </a:lnTo>
                  <a:lnTo>
                    <a:pt x="1038" y="858"/>
                  </a:lnTo>
                  <a:lnTo>
                    <a:pt x="972" y="852"/>
                  </a:lnTo>
                  <a:lnTo>
                    <a:pt x="960" y="846"/>
                  </a:lnTo>
                  <a:lnTo>
                    <a:pt x="948" y="834"/>
                  </a:lnTo>
                  <a:lnTo>
                    <a:pt x="936" y="834"/>
                  </a:lnTo>
                  <a:lnTo>
                    <a:pt x="936" y="828"/>
                  </a:lnTo>
                  <a:lnTo>
                    <a:pt x="942" y="822"/>
                  </a:lnTo>
                  <a:lnTo>
                    <a:pt x="942" y="810"/>
                  </a:lnTo>
                  <a:lnTo>
                    <a:pt x="948" y="804"/>
                  </a:lnTo>
                  <a:lnTo>
                    <a:pt x="834" y="804"/>
                  </a:lnTo>
                  <a:lnTo>
                    <a:pt x="852" y="804"/>
                  </a:lnTo>
                  <a:lnTo>
                    <a:pt x="78" y="1440"/>
                  </a:lnTo>
                  <a:lnTo>
                    <a:pt x="72" y="1446"/>
                  </a:lnTo>
                  <a:lnTo>
                    <a:pt x="60" y="1452"/>
                  </a:lnTo>
                  <a:lnTo>
                    <a:pt x="54" y="1464"/>
                  </a:lnTo>
                  <a:lnTo>
                    <a:pt x="54" y="1476"/>
                  </a:lnTo>
                  <a:lnTo>
                    <a:pt x="108" y="1476"/>
                  </a:lnTo>
                  <a:lnTo>
                    <a:pt x="120" y="1464"/>
                  </a:lnTo>
                  <a:lnTo>
                    <a:pt x="156" y="1464"/>
                  </a:lnTo>
                  <a:lnTo>
                    <a:pt x="132" y="1488"/>
                  </a:lnTo>
                  <a:lnTo>
                    <a:pt x="132" y="1494"/>
                  </a:lnTo>
                  <a:lnTo>
                    <a:pt x="138" y="1506"/>
                  </a:lnTo>
                  <a:lnTo>
                    <a:pt x="138" y="1524"/>
                  </a:lnTo>
                  <a:lnTo>
                    <a:pt x="144" y="1530"/>
                  </a:lnTo>
                  <a:lnTo>
                    <a:pt x="156" y="1536"/>
                  </a:lnTo>
                  <a:lnTo>
                    <a:pt x="162" y="1542"/>
                  </a:lnTo>
                  <a:lnTo>
                    <a:pt x="144" y="1560"/>
                  </a:lnTo>
                  <a:lnTo>
                    <a:pt x="144" y="1572"/>
                  </a:lnTo>
                  <a:lnTo>
                    <a:pt x="150" y="1572"/>
                  </a:lnTo>
                  <a:lnTo>
                    <a:pt x="156" y="1566"/>
                  </a:lnTo>
                  <a:lnTo>
                    <a:pt x="168" y="1560"/>
                  </a:lnTo>
                  <a:lnTo>
                    <a:pt x="174" y="1554"/>
                  </a:lnTo>
                  <a:lnTo>
                    <a:pt x="180" y="1554"/>
                  </a:lnTo>
                  <a:lnTo>
                    <a:pt x="186" y="1548"/>
                  </a:lnTo>
                  <a:lnTo>
                    <a:pt x="198" y="1548"/>
                  </a:lnTo>
                  <a:lnTo>
                    <a:pt x="210" y="1542"/>
                  </a:lnTo>
                  <a:lnTo>
                    <a:pt x="222" y="1542"/>
                  </a:lnTo>
                  <a:lnTo>
                    <a:pt x="234" y="1536"/>
                  </a:lnTo>
                  <a:lnTo>
                    <a:pt x="240" y="1530"/>
                  </a:lnTo>
                  <a:lnTo>
                    <a:pt x="258" y="1530"/>
                  </a:lnTo>
                  <a:lnTo>
                    <a:pt x="258" y="1518"/>
                  </a:lnTo>
                  <a:lnTo>
                    <a:pt x="264" y="1518"/>
                  </a:lnTo>
                  <a:lnTo>
                    <a:pt x="270" y="1512"/>
                  </a:lnTo>
                  <a:lnTo>
                    <a:pt x="282" y="1512"/>
                  </a:lnTo>
                  <a:lnTo>
                    <a:pt x="300" y="1506"/>
                  </a:lnTo>
                  <a:lnTo>
                    <a:pt x="312" y="1506"/>
                  </a:lnTo>
                  <a:lnTo>
                    <a:pt x="330" y="1512"/>
                  </a:lnTo>
                  <a:lnTo>
                    <a:pt x="336" y="1518"/>
                  </a:lnTo>
                  <a:lnTo>
                    <a:pt x="330" y="1524"/>
                  </a:lnTo>
                  <a:lnTo>
                    <a:pt x="324" y="1524"/>
                  </a:lnTo>
                  <a:lnTo>
                    <a:pt x="318" y="1530"/>
                  </a:lnTo>
                  <a:lnTo>
                    <a:pt x="318" y="1560"/>
                  </a:lnTo>
                  <a:lnTo>
                    <a:pt x="306" y="1572"/>
                  </a:lnTo>
                  <a:lnTo>
                    <a:pt x="324" y="1590"/>
                  </a:lnTo>
                  <a:lnTo>
                    <a:pt x="330" y="1602"/>
                  </a:lnTo>
                  <a:lnTo>
                    <a:pt x="330" y="1620"/>
                  </a:lnTo>
                  <a:lnTo>
                    <a:pt x="312" y="1656"/>
                  </a:lnTo>
                  <a:lnTo>
                    <a:pt x="312" y="1698"/>
                  </a:lnTo>
                  <a:lnTo>
                    <a:pt x="306" y="1704"/>
                  </a:lnTo>
                  <a:lnTo>
                    <a:pt x="300" y="1716"/>
                  </a:lnTo>
                  <a:lnTo>
                    <a:pt x="300" y="1728"/>
                  </a:lnTo>
                  <a:lnTo>
                    <a:pt x="294" y="1740"/>
                  </a:lnTo>
                  <a:lnTo>
                    <a:pt x="294" y="1746"/>
                  </a:lnTo>
                  <a:lnTo>
                    <a:pt x="300" y="1752"/>
                  </a:lnTo>
                  <a:lnTo>
                    <a:pt x="312" y="1758"/>
                  </a:lnTo>
                  <a:lnTo>
                    <a:pt x="318" y="1764"/>
                  </a:lnTo>
                  <a:lnTo>
                    <a:pt x="324" y="1764"/>
                  </a:lnTo>
                  <a:lnTo>
                    <a:pt x="330" y="1770"/>
                  </a:lnTo>
                  <a:lnTo>
                    <a:pt x="330" y="1776"/>
                  </a:lnTo>
                  <a:lnTo>
                    <a:pt x="348" y="1776"/>
                  </a:lnTo>
                  <a:lnTo>
                    <a:pt x="354" y="1782"/>
                  </a:lnTo>
                  <a:lnTo>
                    <a:pt x="354" y="1794"/>
                  </a:lnTo>
                  <a:lnTo>
                    <a:pt x="342" y="1800"/>
                  </a:lnTo>
                  <a:lnTo>
                    <a:pt x="330" y="1812"/>
                  </a:lnTo>
                  <a:lnTo>
                    <a:pt x="318" y="1818"/>
                  </a:lnTo>
                  <a:lnTo>
                    <a:pt x="318" y="1830"/>
                  </a:lnTo>
                  <a:lnTo>
                    <a:pt x="312" y="1842"/>
                  </a:lnTo>
                  <a:lnTo>
                    <a:pt x="294" y="1860"/>
                  </a:lnTo>
                  <a:lnTo>
                    <a:pt x="282" y="1866"/>
                  </a:lnTo>
                  <a:lnTo>
                    <a:pt x="270" y="1878"/>
                  </a:lnTo>
                  <a:lnTo>
                    <a:pt x="252" y="1884"/>
                  </a:lnTo>
                  <a:lnTo>
                    <a:pt x="234" y="1896"/>
                  </a:lnTo>
                  <a:lnTo>
                    <a:pt x="228" y="1902"/>
                  </a:lnTo>
                  <a:lnTo>
                    <a:pt x="222" y="1914"/>
                  </a:lnTo>
                  <a:lnTo>
                    <a:pt x="222" y="1926"/>
                  </a:lnTo>
                  <a:lnTo>
                    <a:pt x="216" y="1932"/>
                  </a:lnTo>
                  <a:lnTo>
                    <a:pt x="216" y="1944"/>
                  </a:lnTo>
                  <a:lnTo>
                    <a:pt x="204" y="1956"/>
                  </a:lnTo>
                  <a:lnTo>
                    <a:pt x="210" y="1962"/>
                  </a:lnTo>
                  <a:lnTo>
                    <a:pt x="216" y="1962"/>
                  </a:lnTo>
                  <a:lnTo>
                    <a:pt x="216" y="1974"/>
                  </a:lnTo>
                  <a:lnTo>
                    <a:pt x="228" y="1986"/>
                  </a:lnTo>
                  <a:lnTo>
                    <a:pt x="240" y="1980"/>
                  </a:lnTo>
                  <a:lnTo>
                    <a:pt x="246" y="1968"/>
                  </a:lnTo>
                  <a:lnTo>
                    <a:pt x="258" y="1962"/>
                  </a:lnTo>
                  <a:lnTo>
                    <a:pt x="276" y="1956"/>
                  </a:lnTo>
                  <a:lnTo>
                    <a:pt x="294" y="1938"/>
                  </a:lnTo>
                  <a:lnTo>
                    <a:pt x="306" y="1938"/>
                  </a:lnTo>
                  <a:lnTo>
                    <a:pt x="306" y="1944"/>
                  </a:lnTo>
                  <a:lnTo>
                    <a:pt x="300" y="1950"/>
                  </a:lnTo>
                  <a:lnTo>
                    <a:pt x="288" y="1956"/>
                  </a:lnTo>
                  <a:lnTo>
                    <a:pt x="282" y="1956"/>
                  </a:lnTo>
                  <a:lnTo>
                    <a:pt x="276" y="1962"/>
                  </a:lnTo>
                  <a:lnTo>
                    <a:pt x="276" y="1974"/>
                  </a:lnTo>
                  <a:lnTo>
                    <a:pt x="282" y="1986"/>
                  </a:lnTo>
                  <a:lnTo>
                    <a:pt x="294" y="1998"/>
                  </a:lnTo>
                  <a:lnTo>
                    <a:pt x="252" y="1992"/>
                  </a:lnTo>
                  <a:lnTo>
                    <a:pt x="246" y="1998"/>
                  </a:lnTo>
                  <a:lnTo>
                    <a:pt x="240" y="2010"/>
                  </a:lnTo>
                  <a:lnTo>
                    <a:pt x="234" y="2016"/>
                  </a:lnTo>
                  <a:lnTo>
                    <a:pt x="228" y="2028"/>
                  </a:lnTo>
                  <a:lnTo>
                    <a:pt x="228" y="2034"/>
                  </a:lnTo>
                  <a:lnTo>
                    <a:pt x="234" y="2034"/>
                  </a:lnTo>
                  <a:lnTo>
                    <a:pt x="240" y="2040"/>
                  </a:lnTo>
                  <a:lnTo>
                    <a:pt x="252" y="2040"/>
                  </a:lnTo>
                  <a:lnTo>
                    <a:pt x="258" y="2046"/>
                  </a:lnTo>
                  <a:lnTo>
                    <a:pt x="252" y="2052"/>
                  </a:lnTo>
                  <a:lnTo>
                    <a:pt x="252" y="2058"/>
                  </a:lnTo>
                  <a:lnTo>
                    <a:pt x="246" y="2070"/>
                  </a:lnTo>
                  <a:lnTo>
                    <a:pt x="246" y="2076"/>
                  </a:lnTo>
                  <a:lnTo>
                    <a:pt x="252" y="2070"/>
                  </a:lnTo>
                  <a:lnTo>
                    <a:pt x="288" y="2052"/>
                  </a:lnTo>
                  <a:lnTo>
                    <a:pt x="306" y="2034"/>
                  </a:lnTo>
                  <a:lnTo>
                    <a:pt x="318" y="2028"/>
                  </a:lnTo>
                  <a:lnTo>
                    <a:pt x="318" y="2040"/>
                  </a:lnTo>
                  <a:lnTo>
                    <a:pt x="288" y="2058"/>
                  </a:lnTo>
                  <a:lnTo>
                    <a:pt x="312" y="2064"/>
                  </a:lnTo>
                  <a:lnTo>
                    <a:pt x="312" y="2076"/>
                  </a:lnTo>
                  <a:lnTo>
                    <a:pt x="294" y="2094"/>
                  </a:lnTo>
                  <a:lnTo>
                    <a:pt x="276" y="2076"/>
                  </a:lnTo>
                  <a:lnTo>
                    <a:pt x="270" y="2076"/>
                  </a:lnTo>
                  <a:lnTo>
                    <a:pt x="264" y="2082"/>
                  </a:lnTo>
                  <a:lnTo>
                    <a:pt x="240" y="2094"/>
                  </a:lnTo>
                  <a:lnTo>
                    <a:pt x="228" y="2094"/>
                  </a:lnTo>
                  <a:lnTo>
                    <a:pt x="216" y="2106"/>
                  </a:lnTo>
                  <a:lnTo>
                    <a:pt x="210" y="2118"/>
                  </a:lnTo>
                  <a:lnTo>
                    <a:pt x="204" y="2124"/>
                  </a:lnTo>
                  <a:lnTo>
                    <a:pt x="210" y="2118"/>
                  </a:lnTo>
                  <a:lnTo>
                    <a:pt x="222" y="2118"/>
                  </a:lnTo>
                  <a:lnTo>
                    <a:pt x="228" y="2112"/>
                  </a:lnTo>
                  <a:lnTo>
                    <a:pt x="276" y="2112"/>
                  </a:lnTo>
                  <a:lnTo>
                    <a:pt x="270" y="2112"/>
                  </a:lnTo>
                  <a:lnTo>
                    <a:pt x="264" y="2118"/>
                  </a:lnTo>
                  <a:lnTo>
                    <a:pt x="252" y="2118"/>
                  </a:lnTo>
                  <a:lnTo>
                    <a:pt x="240" y="2124"/>
                  </a:lnTo>
                  <a:lnTo>
                    <a:pt x="228" y="2124"/>
                  </a:lnTo>
                  <a:lnTo>
                    <a:pt x="216" y="2130"/>
                  </a:lnTo>
                  <a:lnTo>
                    <a:pt x="210" y="2130"/>
                  </a:lnTo>
                  <a:lnTo>
                    <a:pt x="210" y="2148"/>
                  </a:lnTo>
                  <a:lnTo>
                    <a:pt x="204" y="2148"/>
                  </a:lnTo>
                  <a:lnTo>
                    <a:pt x="198" y="2142"/>
                  </a:lnTo>
                  <a:lnTo>
                    <a:pt x="174" y="2142"/>
                  </a:lnTo>
                  <a:lnTo>
                    <a:pt x="174" y="2154"/>
                  </a:lnTo>
                  <a:lnTo>
                    <a:pt x="180" y="2166"/>
                  </a:lnTo>
                  <a:lnTo>
                    <a:pt x="192" y="2172"/>
                  </a:lnTo>
                  <a:lnTo>
                    <a:pt x="198" y="2178"/>
                  </a:lnTo>
                  <a:lnTo>
                    <a:pt x="246" y="2160"/>
                  </a:lnTo>
                  <a:lnTo>
                    <a:pt x="264" y="2184"/>
                  </a:lnTo>
                  <a:lnTo>
                    <a:pt x="300" y="2166"/>
                  </a:lnTo>
                  <a:lnTo>
                    <a:pt x="294" y="2172"/>
                  </a:lnTo>
                  <a:lnTo>
                    <a:pt x="288" y="2184"/>
                  </a:lnTo>
                  <a:lnTo>
                    <a:pt x="276" y="2190"/>
                  </a:lnTo>
                  <a:lnTo>
                    <a:pt x="270" y="2196"/>
                  </a:lnTo>
                  <a:lnTo>
                    <a:pt x="264" y="2208"/>
                  </a:lnTo>
                  <a:lnTo>
                    <a:pt x="264" y="2214"/>
                  </a:lnTo>
                  <a:lnTo>
                    <a:pt x="276" y="2214"/>
                  </a:lnTo>
                  <a:lnTo>
                    <a:pt x="282" y="2208"/>
                  </a:lnTo>
                  <a:lnTo>
                    <a:pt x="300" y="2202"/>
                  </a:lnTo>
                  <a:lnTo>
                    <a:pt x="318" y="2184"/>
                  </a:lnTo>
                  <a:lnTo>
                    <a:pt x="330" y="2178"/>
                  </a:lnTo>
                  <a:lnTo>
                    <a:pt x="306" y="2202"/>
                  </a:lnTo>
                  <a:lnTo>
                    <a:pt x="300" y="2214"/>
                  </a:lnTo>
                  <a:lnTo>
                    <a:pt x="294" y="2220"/>
                  </a:lnTo>
                  <a:lnTo>
                    <a:pt x="300" y="2220"/>
                  </a:lnTo>
                  <a:lnTo>
                    <a:pt x="312" y="2214"/>
                  </a:lnTo>
                  <a:lnTo>
                    <a:pt x="324" y="2214"/>
                  </a:lnTo>
                  <a:lnTo>
                    <a:pt x="318" y="2220"/>
                  </a:lnTo>
                  <a:lnTo>
                    <a:pt x="306" y="2226"/>
                  </a:lnTo>
                  <a:lnTo>
                    <a:pt x="300" y="2238"/>
                  </a:lnTo>
                  <a:lnTo>
                    <a:pt x="282" y="2256"/>
                  </a:lnTo>
                  <a:lnTo>
                    <a:pt x="288" y="2262"/>
                  </a:lnTo>
                  <a:lnTo>
                    <a:pt x="294" y="2262"/>
                  </a:lnTo>
                  <a:lnTo>
                    <a:pt x="342" y="2238"/>
                  </a:lnTo>
                  <a:lnTo>
                    <a:pt x="348" y="2232"/>
                  </a:lnTo>
                  <a:lnTo>
                    <a:pt x="324" y="2256"/>
                  </a:lnTo>
                  <a:lnTo>
                    <a:pt x="318" y="2268"/>
                  </a:lnTo>
                  <a:lnTo>
                    <a:pt x="318" y="2274"/>
                  </a:lnTo>
                  <a:lnTo>
                    <a:pt x="330" y="2280"/>
                  </a:lnTo>
                  <a:lnTo>
                    <a:pt x="342" y="2280"/>
                  </a:lnTo>
                  <a:lnTo>
                    <a:pt x="354" y="2292"/>
                  </a:lnTo>
                  <a:lnTo>
                    <a:pt x="354" y="2298"/>
                  </a:lnTo>
                  <a:lnTo>
                    <a:pt x="348" y="2304"/>
                  </a:lnTo>
                  <a:lnTo>
                    <a:pt x="348" y="2340"/>
                  </a:lnTo>
                  <a:lnTo>
                    <a:pt x="2058" y="2340"/>
                  </a:lnTo>
                  <a:lnTo>
                    <a:pt x="2064" y="2328"/>
                  </a:lnTo>
                  <a:lnTo>
                    <a:pt x="2064" y="2322"/>
                  </a:lnTo>
                  <a:lnTo>
                    <a:pt x="2070" y="2310"/>
                  </a:lnTo>
                  <a:lnTo>
                    <a:pt x="2076" y="2304"/>
                  </a:lnTo>
                  <a:lnTo>
                    <a:pt x="2088" y="2298"/>
                  </a:lnTo>
                  <a:lnTo>
                    <a:pt x="2100" y="2310"/>
                  </a:lnTo>
                  <a:lnTo>
                    <a:pt x="2088" y="2322"/>
                  </a:lnTo>
                  <a:lnTo>
                    <a:pt x="2082" y="2334"/>
                  </a:lnTo>
                  <a:lnTo>
                    <a:pt x="2082" y="2346"/>
                  </a:lnTo>
                  <a:lnTo>
                    <a:pt x="2094" y="2352"/>
                  </a:lnTo>
                  <a:lnTo>
                    <a:pt x="2112" y="2358"/>
                  </a:lnTo>
                  <a:lnTo>
                    <a:pt x="2124" y="2358"/>
                  </a:lnTo>
                  <a:lnTo>
                    <a:pt x="2142" y="2376"/>
                  </a:lnTo>
                  <a:lnTo>
                    <a:pt x="2154" y="2376"/>
                  </a:lnTo>
                  <a:lnTo>
                    <a:pt x="2154" y="2370"/>
                  </a:lnTo>
                  <a:lnTo>
                    <a:pt x="2166" y="2358"/>
                  </a:lnTo>
                  <a:lnTo>
                    <a:pt x="2178" y="2358"/>
                  </a:lnTo>
                  <a:lnTo>
                    <a:pt x="2190" y="2364"/>
                  </a:lnTo>
                  <a:lnTo>
                    <a:pt x="2202" y="2376"/>
                  </a:lnTo>
                  <a:lnTo>
                    <a:pt x="2202" y="2382"/>
                  </a:lnTo>
                  <a:lnTo>
                    <a:pt x="2208" y="2388"/>
                  </a:lnTo>
                  <a:lnTo>
                    <a:pt x="2238" y="2388"/>
                  </a:lnTo>
                  <a:lnTo>
                    <a:pt x="2256" y="2406"/>
                  </a:lnTo>
                  <a:lnTo>
                    <a:pt x="2268" y="2406"/>
                  </a:lnTo>
                  <a:lnTo>
                    <a:pt x="2280" y="2394"/>
                  </a:lnTo>
                  <a:lnTo>
                    <a:pt x="2292" y="2388"/>
                  </a:lnTo>
                  <a:lnTo>
                    <a:pt x="2298" y="2382"/>
                  </a:lnTo>
                  <a:lnTo>
                    <a:pt x="2298" y="2400"/>
                  </a:lnTo>
                  <a:lnTo>
                    <a:pt x="2346" y="2394"/>
                  </a:lnTo>
                  <a:lnTo>
                    <a:pt x="2346" y="2400"/>
                  </a:lnTo>
                  <a:lnTo>
                    <a:pt x="2352" y="2400"/>
                  </a:lnTo>
                  <a:lnTo>
                    <a:pt x="2364" y="2406"/>
                  </a:lnTo>
                  <a:lnTo>
                    <a:pt x="2382" y="2406"/>
                  </a:lnTo>
                  <a:lnTo>
                    <a:pt x="2394" y="2394"/>
                  </a:lnTo>
                  <a:lnTo>
                    <a:pt x="2406" y="2388"/>
                  </a:lnTo>
                  <a:lnTo>
                    <a:pt x="2412" y="2376"/>
                  </a:lnTo>
                  <a:lnTo>
                    <a:pt x="2412" y="2370"/>
                  </a:lnTo>
                  <a:lnTo>
                    <a:pt x="2430" y="2370"/>
                  </a:lnTo>
                  <a:lnTo>
                    <a:pt x="2436" y="2376"/>
                  </a:lnTo>
                  <a:lnTo>
                    <a:pt x="2442" y="2376"/>
                  </a:lnTo>
                  <a:lnTo>
                    <a:pt x="2454" y="2364"/>
                  </a:lnTo>
                  <a:lnTo>
                    <a:pt x="2460" y="2352"/>
                  </a:lnTo>
                  <a:lnTo>
                    <a:pt x="2466" y="2346"/>
                  </a:lnTo>
                  <a:lnTo>
                    <a:pt x="2472" y="2346"/>
                  </a:lnTo>
                  <a:lnTo>
                    <a:pt x="2472" y="2352"/>
                  </a:lnTo>
                  <a:lnTo>
                    <a:pt x="2478" y="2358"/>
                  </a:lnTo>
                  <a:lnTo>
                    <a:pt x="2502" y="2352"/>
                  </a:lnTo>
                  <a:lnTo>
                    <a:pt x="2496" y="2346"/>
                  </a:lnTo>
                  <a:lnTo>
                    <a:pt x="2496" y="2334"/>
                  </a:lnTo>
                  <a:lnTo>
                    <a:pt x="2502" y="2328"/>
                  </a:lnTo>
                  <a:lnTo>
                    <a:pt x="2514" y="2322"/>
                  </a:lnTo>
                  <a:lnTo>
                    <a:pt x="2532" y="2340"/>
                  </a:lnTo>
                  <a:lnTo>
                    <a:pt x="2556" y="2340"/>
                  </a:lnTo>
                  <a:lnTo>
                    <a:pt x="2562" y="2346"/>
                  </a:lnTo>
                  <a:lnTo>
                    <a:pt x="2580" y="2346"/>
                  </a:lnTo>
                  <a:lnTo>
                    <a:pt x="2604" y="2358"/>
                  </a:lnTo>
                  <a:lnTo>
                    <a:pt x="2604" y="2370"/>
                  </a:lnTo>
                  <a:lnTo>
                    <a:pt x="2598" y="2382"/>
                  </a:lnTo>
                  <a:lnTo>
                    <a:pt x="2598" y="2388"/>
                  </a:lnTo>
                  <a:lnTo>
                    <a:pt x="2592" y="2400"/>
                  </a:lnTo>
                  <a:lnTo>
                    <a:pt x="2604" y="2412"/>
                  </a:lnTo>
                  <a:lnTo>
                    <a:pt x="2592" y="2436"/>
                  </a:lnTo>
                  <a:lnTo>
                    <a:pt x="2598" y="2436"/>
                  </a:lnTo>
                  <a:lnTo>
                    <a:pt x="2604" y="2430"/>
                  </a:lnTo>
                  <a:lnTo>
                    <a:pt x="2616" y="2424"/>
                  </a:lnTo>
                  <a:lnTo>
                    <a:pt x="2634" y="2418"/>
                  </a:lnTo>
                  <a:lnTo>
                    <a:pt x="2646" y="2412"/>
                  </a:lnTo>
                  <a:lnTo>
                    <a:pt x="2670" y="2412"/>
                  </a:lnTo>
                  <a:lnTo>
                    <a:pt x="2670" y="2424"/>
                  </a:lnTo>
                  <a:lnTo>
                    <a:pt x="2658" y="2430"/>
                  </a:lnTo>
                  <a:lnTo>
                    <a:pt x="2652" y="2436"/>
                  </a:lnTo>
                  <a:lnTo>
                    <a:pt x="2646" y="2436"/>
                  </a:lnTo>
                  <a:lnTo>
                    <a:pt x="2640" y="2442"/>
                  </a:lnTo>
                  <a:lnTo>
                    <a:pt x="2646" y="2448"/>
                  </a:lnTo>
                  <a:lnTo>
                    <a:pt x="2652" y="2448"/>
                  </a:lnTo>
                  <a:lnTo>
                    <a:pt x="2664" y="2460"/>
                  </a:lnTo>
                  <a:lnTo>
                    <a:pt x="2640" y="2484"/>
                  </a:lnTo>
                  <a:lnTo>
                    <a:pt x="2640" y="2490"/>
                  </a:lnTo>
                  <a:lnTo>
                    <a:pt x="2652" y="2490"/>
                  </a:lnTo>
                  <a:lnTo>
                    <a:pt x="2652" y="2502"/>
                  </a:lnTo>
                  <a:lnTo>
                    <a:pt x="2640" y="2514"/>
                  </a:lnTo>
                  <a:lnTo>
                    <a:pt x="2640" y="2526"/>
                  </a:lnTo>
                  <a:lnTo>
                    <a:pt x="2658" y="2526"/>
                  </a:lnTo>
                  <a:lnTo>
                    <a:pt x="2652" y="2544"/>
                  </a:lnTo>
                  <a:lnTo>
                    <a:pt x="2658" y="2544"/>
                  </a:lnTo>
                  <a:lnTo>
                    <a:pt x="2670" y="2550"/>
                  </a:lnTo>
                  <a:lnTo>
                    <a:pt x="2754" y="2550"/>
                  </a:lnTo>
                  <a:lnTo>
                    <a:pt x="2766" y="2556"/>
                  </a:lnTo>
                  <a:lnTo>
                    <a:pt x="2784" y="2568"/>
                  </a:lnTo>
                  <a:lnTo>
                    <a:pt x="2838" y="2568"/>
                  </a:lnTo>
                  <a:lnTo>
                    <a:pt x="2850" y="2574"/>
                  </a:lnTo>
                  <a:lnTo>
                    <a:pt x="2856" y="2580"/>
                  </a:lnTo>
                  <a:lnTo>
                    <a:pt x="2856" y="2610"/>
                  </a:lnTo>
                  <a:lnTo>
                    <a:pt x="2874" y="2610"/>
                  </a:lnTo>
                  <a:lnTo>
                    <a:pt x="2874" y="2628"/>
                  </a:lnTo>
                  <a:lnTo>
                    <a:pt x="2862" y="2640"/>
                  </a:lnTo>
                  <a:lnTo>
                    <a:pt x="2862" y="2652"/>
                  </a:lnTo>
                  <a:lnTo>
                    <a:pt x="2874" y="2664"/>
                  </a:lnTo>
                  <a:lnTo>
                    <a:pt x="2880" y="2664"/>
                  </a:lnTo>
                  <a:lnTo>
                    <a:pt x="2856" y="2658"/>
                  </a:lnTo>
                  <a:lnTo>
                    <a:pt x="2856" y="2670"/>
                  </a:lnTo>
                  <a:lnTo>
                    <a:pt x="2850" y="2676"/>
                  </a:lnTo>
                  <a:lnTo>
                    <a:pt x="2844" y="2688"/>
                  </a:lnTo>
                  <a:lnTo>
                    <a:pt x="2838" y="2694"/>
                  </a:lnTo>
                  <a:lnTo>
                    <a:pt x="2832" y="2688"/>
                  </a:lnTo>
                  <a:lnTo>
                    <a:pt x="2820" y="2682"/>
                  </a:lnTo>
                  <a:lnTo>
                    <a:pt x="2802" y="2670"/>
                  </a:lnTo>
                  <a:lnTo>
                    <a:pt x="2790" y="2664"/>
                  </a:lnTo>
                  <a:lnTo>
                    <a:pt x="2784" y="2652"/>
                  </a:lnTo>
                  <a:lnTo>
                    <a:pt x="2784" y="2628"/>
                  </a:lnTo>
                  <a:lnTo>
                    <a:pt x="2766" y="2622"/>
                  </a:lnTo>
                  <a:lnTo>
                    <a:pt x="2772" y="2640"/>
                  </a:lnTo>
                  <a:lnTo>
                    <a:pt x="2772" y="2646"/>
                  </a:lnTo>
                  <a:lnTo>
                    <a:pt x="2778" y="2652"/>
                  </a:lnTo>
                  <a:lnTo>
                    <a:pt x="2778" y="2664"/>
                  </a:lnTo>
                  <a:lnTo>
                    <a:pt x="2772" y="2676"/>
                  </a:lnTo>
                  <a:lnTo>
                    <a:pt x="2760" y="2688"/>
                  </a:lnTo>
                  <a:lnTo>
                    <a:pt x="2754" y="2700"/>
                  </a:lnTo>
                  <a:lnTo>
                    <a:pt x="2736" y="2706"/>
                  </a:lnTo>
                  <a:lnTo>
                    <a:pt x="2718" y="2724"/>
                  </a:lnTo>
                  <a:lnTo>
                    <a:pt x="2712" y="2742"/>
                  </a:lnTo>
                  <a:lnTo>
                    <a:pt x="2700" y="2760"/>
                  </a:lnTo>
                  <a:lnTo>
                    <a:pt x="2694" y="2778"/>
                  </a:lnTo>
                  <a:lnTo>
                    <a:pt x="2688" y="2784"/>
                  </a:lnTo>
                  <a:lnTo>
                    <a:pt x="2664" y="2796"/>
                  </a:lnTo>
                  <a:lnTo>
                    <a:pt x="2652" y="2796"/>
                  </a:lnTo>
                  <a:lnTo>
                    <a:pt x="2646" y="2790"/>
                  </a:lnTo>
                  <a:lnTo>
                    <a:pt x="2640" y="2802"/>
                  </a:lnTo>
                  <a:lnTo>
                    <a:pt x="2634" y="2808"/>
                  </a:lnTo>
                  <a:lnTo>
                    <a:pt x="2634" y="2832"/>
                  </a:lnTo>
                  <a:lnTo>
                    <a:pt x="2628" y="2838"/>
                  </a:lnTo>
                  <a:lnTo>
                    <a:pt x="2622" y="2838"/>
                  </a:lnTo>
                  <a:lnTo>
                    <a:pt x="2586" y="2856"/>
                  </a:lnTo>
                  <a:lnTo>
                    <a:pt x="2562" y="2880"/>
                  </a:lnTo>
                  <a:lnTo>
                    <a:pt x="2562" y="2886"/>
                  </a:lnTo>
                  <a:lnTo>
                    <a:pt x="2568" y="2886"/>
                  </a:lnTo>
                  <a:lnTo>
                    <a:pt x="2580" y="2880"/>
                  </a:lnTo>
                  <a:lnTo>
                    <a:pt x="2592" y="2880"/>
                  </a:lnTo>
                  <a:lnTo>
                    <a:pt x="2598" y="2886"/>
                  </a:lnTo>
                  <a:lnTo>
                    <a:pt x="2610" y="2880"/>
                  </a:lnTo>
                  <a:lnTo>
                    <a:pt x="2616" y="2868"/>
                  </a:lnTo>
                  <a:lnTo>
                    <a:pt x="2628" y="2862"/>
                  </a:lnTo>
                  <a:lnTo>
                    <a:pt x="2658" y="2862"/>
                  </a:lnTo>
                  <a:lnTo>
                    <a:pt x="2658" y="2856"/>
                  </a:lnTo>
                  <a:lnTo>
                    <a:pt x="2664" y="2844"/>
                  </a:lnTo>
                  <a:lnTo>
                    <a:pt x="2676" y="2838"/>
                  </a:lnTo>
                  <a:lnTo>
                    <a:pt x="2682" y="2832"/>
                  </a:lnTo>
                  <a:lnTo>
                    <a:pt x="2754" y="2832"/>
                  </a:lnTo>
                  <a:lnTo>
                    <a:pt x="2766" y="2838"/>
                  </a:lnTo>
                  <a:lnTo>
                    <a:pt x="2790" y="2820"/>
                  </a:lnTo>
                  <a:lnTo>
                    <a:pt x="2856" y="2820"/>
                  </a:lnTo>
                  <a:lnTo>
                    <a:pt x="2862" y="2814"/>
                  </a:lnTo>
                  <a:lnTo>
                    <a:pt x="2862" y="2790"/>
                  </a:lnTo>
                  <a:lnTo>
                    <a:pt x="2844" y="2796"/>
                  </a:lnTo>
                  <a:lnTo>
                    <a:pt x="2832" y="2796"/>
                  </a:lnTo>
                  <a:lnTo>
                    <a:pt x="2826" y="2790"/>
                  </a:lnTo>
                  <a:lnTo>
                    <a:pt x="2826" y="2784"/>
                  </a:lnTo>
                  <a:lnTo>
                    <a:pt x="2832" y="2772"/>
                  </a:lnTo>
                  <a:lnTo>
                    <a:pt x="2850" y="2754"/>
                  </a:lnTo>
                  <a:lnTo>
                    <a:pt x="2868" y="2742"/>
                  </a:lnTo>
                  <a:lnTo>
                    <a:pt x="2880" y="2736"/>
                  </a:lnTo>
                  <a:lnTo>
                    <a:pt x="2910" y="2736"/>
                  </a:lnTo>
                  <a:lnTo>
                    <a:pt x="2928" y="2730"/>
                  </a:lnTo>
                  <a:lnTo>
                    <a:pt x="2952" y="2730"/>
                  </a:lnTo>
                  <a:lnTo>
                    <a:pt x="2964" y="2724"/>
                  </a:lnTo>
                  <a:lnTo>
                    <a:pt x="2970" y="2724"/>
                  </a:lnTo>
                  <a:lnTo>
                    <a:pt x="2976" y="2718"/>
                  </a:lnTo>
                  <a:lnTo>
                    <a:pt x="2982" y="2718"/>
                  </a:lnTo>
                  <a:lnTo>
                    <a:pt x="2994" y="2724"/>
                  </a:lnTo>
                  <a:lnTo>
                    <a:pt x="3000" y="2724"/>
                  </a:lnTo>
                  <a:lnTo>
                    <a:pt x="3012" y="2730"/>
                  </a:lnTo>
                  <a:lnTo>
                    <a:pt x="3018" y="2736"/>
                  </a:lnTo>
                  <a:lnTo>
                    <a:pt x="3024" y="2736"/>
                  </a:lnTo>
                  <a:lnTo>
                    <a:pt x="3030" y="2730"/>
                  </a:lnTo>
                  <a:lnTo>
                    <a:pt x="3030" y="2712"/>
                  </a:lnTo>
                  <a:lnTo>
                    <a:pt x="3036" y="2706"/>
                  </a:lnTo>
                  <a:lnTo>
                    <a:pt x="3048" y="2700"/>
                  </a:lnTo>
                  <a:lnTo>
                    <a:pt x="3060" y="2700"/>
                  </a:lnTo>
                  <a:lnTo>
                    <a:pt x="3066" y="2706"/>
                  </a:lnTo>
                  <a:lnTo>
                    <a:pt x="3072" y="2706"/>
                  </a:lnTo>
                  <a:lnTo>
                    <a:pt x="3072" y="2700"/>
                  </a:lnTo>
                  <a:lnTo>
                    <a:pt x="3102" y="2700"/>
                  </a:lnTo>
                  <a:lnTo>
                    <a:pt x="3114" y="2688"/>
                  </a:lnTo>
                  <a:lnTo>
                    <a:pt x="3126" y="2682"/>
                  </a:lnTo>
                  <a:lnTo>
                    <a:pt x="3150" y="2658"/>
                  </a:lnTo>
                  <a:lnTo>
                    <a:pt x="3162" y="2652"/>
                  </a:lnTo>
                  <a:lnTo>
                    <a:pt x="3174" y="2640"/>
                  </a:lnTo>
                  <a:lnTo>
                    <a:pt x="3408" y="2640"/>
                  </a:lnTo>
                  <a:lnTo>
                    <a:pt x="3408" y="2634"/>
                  </a:lnTo>
                  <a:lnTo>
                    <a:pt x="3420" y="2622"/>
                  </a:lnTo>
                  <a:lnTo>
                    <a:pt x="3438" y="2622"/>
                  </a:lnTo>
                  <a:lnTo>
                    <a:pt x="3450" y="2616"/>
                  </a:lnTo>
                  <a:lnTo>
                    <a:pt x="3456" y="2616"/>
                  </a:lnTo>
                  <a:lnTo>
                    <a:pt x="3456" y="2610"/>
                  </a:lnTo>
                  <a:lnTo>
                    <a:pt x="3468" y="2598"/>
                  </a:lnTo>
                  <a:lnTo>
                    <a:pt x="3480" y="2592"/>
                  </a:lnTo>
                  <a:lnTo>
                    <a:pt x="3486" y="2586"/>
                  </a:lnTo>
                  <a:lnTo>
                    <a:pt x="3498" y="2586"/>
                  </a:lnTo>
                  <a:lnTo>
                    <a:pt x="3504" y="2592"/>
                  </a:lnTo>
                  <a:lnTo>
                    <a:pt x="3510" y="2592"/>
                  </a:lnTo>
                  <a:lnTo>
                    <a:pt x="3510" y="2568"/>
                  </a:lnTo>
                  <a:lnTo>
                    <a:pt x="3516" y="2556"/>
                  </a:lnTo>
                  <a:lnTo>
                    <a:pt x="3528" y="2544"/>
                  </a:lnTo>
                  <a:lnTo>
                    <a:pt x="3534" y="2544"/>
                  </a:lnTo>
                  <a:lnTo>
                    <a:pt x="3546" y="2532"/>
                  </a:lnTo>
                  <a:lnTo>
                    <a:pt x="3546" y="2508"/>
                  </a:lnTo>
                  <a:lnTo>
                    <a:pt x="3588" y="2484"/>
                  </a:lnTo>
                  <a:lnTo>
                    <a:pt x="3594" y="2472"/>
                  </a:lnTo>
                  <a:lnTo>
                    <a:pt x="3618" y="2448"/>
                  </a:lnTo>
                  <a:lnTo>
                    <a:pt x="3630" y="2448"/>
                  </a:lnTo>
                  <a:lnTo>
                    <a:pt x="3636" y="2454"/>
                  </a:lnTo>
                  <a:lnTo>
                    <a:pt x="3636" y="2460"/>
                  </a:lnTo>
                  <a:lnTo>
                    <a:pt x="3642" y="2466"/>
                  </a:lnTo>
                  <a:lnTo>
                    <a:pt x="3654" y="2466"/>
                  </a:lnTo>
                  <a:lnTo>
                    <a:pt x="3666" y="2460"/>
                  </a:lnTo>
                  <a:lnTo>
                    <a:pt x="3702" y="2460"/>
                  </a:lnTo>
                  <a:lnTo>
                    <a:pt x="3708" y="2466"/>
                  </a:lnTo>
                  <a:lnTo>
                    <a:pt x="3708" y="2472"/>
                  </a:lnTo>
                  <a:lnTo>
                    <a:pt x="3702" y="2496"/>
                  </a:lnTo>
                  <a:lnTo>
                    <a:pt x="3690" y="2520"/>
                  </a:lnTo>
                  <a:lnTo>
                    <a:pt x="3678" y="2550"/>
                  </a:lnTo>
                  <a:lnTo>
                    <a:pt x="3666" y="2574"/>
                  </a:lnTo>
                  <a:lnTo>
                    <a:pt x="3666" y="2586"/>
                  </a:lnTo>
                  <a:lnTo>
                    <a:pt x="3672" y="2592"/>
                  </a:lnTo>
                  <a:lnTo>
                    <a:pt x="3678" y="2592"/>
                  </a:lnTo>
                  <a:lnTo>
                    <a:pt x="3684" y="2598"/>
                  </a:lnTo>
                  <a:lnTo>
                    <a:pt x="3672" y="2610"/>
                  </a:lnTo>
                  <a:lnTo>
                    <a:pt x="3666" y="2622"/>
                  </a:lnTo>
                  <a:lnTo>
                    <a:pt x="3666" y="2628"/>
                  </a:lnTo>
                  <a:lnTo>
                    <a:pt x="3690" y="2628"/>
                  </a:lnTo>
                  <a:lnTo>
                    <a:pt x="3690" y="2634"/>
                  </a:lnTo>
                  <a:lnTo>
                    <a:pt x="3696" y="2640"/>
                  </a:lnTo>
                  <a:lnTo>
                    <a:pt x="3714" y="2640"/>
                  </a:lnTo>
                  <a:lnTo>
                    <a:pt x="3750" y="2622"/>
                  </a:lnTo>
                  <a:lnTo>
                    <a:pt x="3768" y="2604"/>
                  </a:lnTo>
                  <a:lnTo>
                    <a:pt x="3780" y="2622"/>
                  </a:lnTo>
                  <a:lnTo>
                    <a:pt x="3786" y="2622"/>
                  </a:lnTo>
                  <a:lnTo>
                    <a:pt x="3792" y="2616"/>
                  </a:lnTo>
                  <a:lnTo>
                    <a:pt x="3816" y="2604"/>
                  </a:lnTo>
                  <a:lnTo>
                    <a:pt x="3828" y="2604"/>
                  </a:lnTo>
                  <a:lnTo>
                    <a:pt x="3840" y="2592"/>
                  </a:lnTo>
                  <a:lnTo>
                    <a:pt x="3852" y="2592"/>
                  </a:lnTo>
                  <a:lnTo>
                    <a:pt x="3864" y="2580"/>
                  </a:lnTo>
                  <a:lnTo>
                    <a:pt x="3870" y="2580"/>
                  </a:lnTo>
                  <a:lnTo>
                    <a:pt x="3888" y="2586"/>
                  </a:lnTo>
                  <a:lnTo>
                    <a:pt x="3846" y="2616"/>
                  </a:lnTo>
                  <a:lnTo>
                    <a:pt x="3936" y="2610"/>
                  </a:lnTo>
                  <a:lnTo>
                    <a:pt x="3918" y="2610"/>
                  </a:lnTo>
                  <a:lnTo>
                    <a:pt x="3906" y="2616"/>
                  </a:lnTo>
                  <a:lnTo>
                    <a:pt x="3894" y="2616"/>
                  </a:lnTo>
                  <a:lnTo>
                    <a:pt x="3888" y="2622"/>
                  </a:lnTo>
                  <a:lnTo>
                    <a:pt x="3888" y="2634"/>
                  </a:lnTo>
                  <a:lnTo>
                    <a:pt x="3882" y="2640"/>
                  </a:lnTo>
                  <a:lnTo>
                    <a:pt x="3876" y="2640"/>
                  </a:lnTo>
                  <a:lnTo>
                    <a:pt x="3870" y="2634"/>
                  </a:lnTo>
                  <a:lnTo>
                    <a:pt x="3864" y="2634"/>
                  </a:lnTo>
                  <a:lnTo>
                    <a:pt x="3852" y="2628"/>
                  </a:lnTo>
                  <a:lnTo>
                    <a:pt x="3846" y="2628"/>
                  </a:lnTo>
                  <a:lnTo>
                    <a:pt x="3828" y="2634"/>
                  </a:lnTo>
                  <a:lnTo>
                    <a:pt x="3738" y="2688"/>
                  </a:lnTo>
                  <a:lnTo>
                    <a:pt x="3726" y="2700"/>
                  </a:lnTo>
                  <a:lnTo>
                    <a:pt x="3720" y="2712"/>
                  </a:lnTo>
                  <a:lnTo>
                    <a:pt x="3720" y="2748"/>
                  </a:lnTo>
                  <a:lnTo>
                    <a:pt x="3726" y="2748"/>
                  </a:lnTo>
                  <a:lnTo>
                    <a:pt x="3732" y="2742"/>
                  </a:lnTo>
                  <a:lnTo>
                    <a:pt x="3738" y="2742"/>
                  </a:lnTo>
                  <a:lnTo>
                    <a:pt x="3738" y="2754"/>
                  </a:lnTo>
                  <a:lnTo>
                    <a:pt x="3744" y="2760"/>
                  </a:lnTo>
                  <a:lnTo>
                    <a:pt x="3756" y="2760"/>
                  </a:lnTo>
                  <a:lnTo>
                    <a:pt x="3762" y="2754"/>
                  </a:lnTo>
                  <a:lnTo>
                    <a:pt x="3768" y="2742"/>
                  </a:lnTo>
                  <a:lnTo>
                    <a:pt x="3774" y="2736"/>
                  </a:lnTo>
                  <a:lnTo>
                    <a:pt x="3786" y="2736"/>
                  </a:lnTo>
                  <a:lnTo>
                    <a:pt x="3804" y="2730"/>
                  </a:lnTo>
                  <a:lnTo>
                    <a:pt x="3816" y="2724"/>
                  </a:lnTo>
                  <a:lnTo>
                    <a:pt x="3834" y="2718"/>
                  </a:lnTo>
                  <a:lnTo>
                    <a:pt x="3846" y="2706"/>
                  </a:lnTo>
                  <a:lnTo>
                    <a:pt x="3852" y="2694"/>
                  </a:lnTo>
                  <a:lnTo>
                    <a:pt x="3870" y="2676"/>
                  </a:lnTo>
                  <a:lnTo>
                    <a:pt x="3876" y="2664"/>
                  </a:lnTo>
                  <a:lnTo>
                    <a:pt x="3876" y="2670"/>
                  </a:lnTo>
                  <a:lnTo>
                    <a:pt x="3882" y="2682"/>
                  </a:lnTo>
                  <a:lnTo>
                    <a:pt x="3888" y="2688"/>
                  </a:lnTo>
                  <a:lnTo>
                    <a:pt x="3894" y="2688"/>
                  </a:lnTo>
                  <a:lnTo>
                    <a:pt x="3930" y="2676"/>
                  </a:lnTo>
                  <a:lnTo>
                    <a:pt x="3954" y="2664"/>
                  </a:lnTo>
                  <a:lnTo>
                    <a:pt x="3972" y="2658"/>
                  </a:lnTo>
                  <a:lnTo>
                    <a:pt x="3984" y="2652"/>
                  </a:lnTo>
                  <a:lnTo>
                    <a:pt x="4008" y="2646"/>
                  </a:lnTo>
                  <a:lnTo>
                    <a:pt x="4068" y="2634"/>
                  </a:lnTo>
                  <a:lnTo>
                    <a:pt x="4080" y="2628"/>
                  </a:lnTo>
                  <a:lnTo>
                    <a:pt x="4068" y="2616"/>
                  </a:lnTo>
                  <a:lnTo>
                    <a:pt x="4074" y="2598"/>
                  </a:lnTo>
                  <a:lnTo>
                    <a:pt x="4038" y="2604"/>
                  </a:lnTo>
                  <a:lnTo>
                    <a:pt x="4038" y="2580"/>
                  </a:lnTo>
                  <a:lnTo>
                    <a:pt x="4026" y="2586"/>
                  </a:lnTo>
                  <a:lnTo>
                    <a:pt x="4020" y="2586"/>
                  </a:lnTo>
                  <a:lnTo>
                    <a:pt x="4008" y="2592"/>
                  </a:lnTo>
                  <a:lnTo>
                    <a:pt x="4002" y="2598"/>
                  </a:lnTo>
                  <a:lnTo>
                    <a:pt x="3990" y="2598"/>
                  </a:lnTo>
                  <a:lnTo>
                    <a:pt x="3990" y="2580"/>
                  </a:lnTo>
                  <a:lnTo>
                    <a:pt x="3930" y="2580"/>
                  </a:lnTo>
                  <a:lnTo>
                    <a:pt x="3924" y="2574"/>
                  </a:lnTo>
                  <a:lnTo>
                    <a:pt x="3924" y="2568"/>
                  </a:lnTo>
                  <a:lnTo>
                    <a:pt x="3918" y="2562"/>
                  </a:lnTo>
                  <a:lnTo>
                    <a:pt x="3918" y="2556"/>
                  </a:lnTo>
                  <a:lnTo>
                    <a:pt x="3930" y="2556"/>
                  </a:lnTo>
                  <a:lnTo>
                    <a:pt x="3918" y="2544"/>
                  </a:lnTo>
                  <a:lnTo>
                    <a:pt x="3888" y="2544"/>
                  </a:lnTo>
                  <a:lnTo>
                    <a:pt x="3882" y="2532"/>
                  </a:lnTo>
                  <a:lnTo>
                    <a:pt x="3882" y="2526"/>
                  </a:lnTo>
                  <a:lnTo>
                    <a:pt x="3876" y="2514"/>
                  </a:lnTo>
                  <a:lnTo>
                    <a:pt x="3876" y="2502"/>
                  </a:lnTo>
                  <a:lnTo>
                    <a:pt x="3894" y="2484"/>
                  </a:lnTo>
                  <a:lnTo>
                    <a:pt x="3870" y="2484"/>
                  </a:lnTo>
                  <a:lnTo>
                    <a:pt x="3876" y="2478"/>
                  </a:lnTo>
                  <a:lnTo>
                    <a:pt x="3888" y="2472"/>
                  </a:lnTo>
                  <a:lnTo>
                    <a:pt x="3894" y="2460"/>
                  </a:lnTo>
                  <a:lnTo>
                    <a:pt x="3906" y="2454"/>
                  </a:lnTo>
                  <a:lnTo>
                    <a:pt x="3918" y="2442"/>
                  </a:lnTo>
                  <a:lnTo>
                    <a:pt x="3924" y="2430"/>
                  </a:lnTo>
                  <a:lnTo>
                    <a:pt x="3936" y="2424"/>
                  </a:lnTo>
                  <a:lnTo>
                    <a:pt x="3942" y="2412"/>
                  </a:lnTo>
                  <a:lnTo>
                    <a:pt x="3948" y="2406"/>
                  </a:lnTo>
                  <a:lnTo>
                    <a:pt x="3936" y="2400"/>
                  </a:lnTo>
                  <a:lnTo>
                    <a:pt x="3912" y="2430"/>
                  </a:lnTo>
                  <a:lnTo>
                    <a:pt x="3894" y="2418"/>
                  </a:lnTo>
                  <a:lnTo>
                    <a:pt x="3864" y="2436"/>
                  </a:lnTo>
                  <a:lnTo>
                    <a:pt x="3858" y="2418"/>
                  </a:lnTo>
                  <a:lnTo>
                    <a:pt x="3828" y="2406"/>
                  </a:lnTo>
                  <a:lnTo>
                    <a:pt x="3810" y="2412"/>
                  </a:lnTo>
                  <a:lnTo>
                    <a:pt x="3864" y="2394"/>
                  </a:lnTo>
                  <a:lnTo>
                    <a:pt x="3870" y="2400"/>
                  </a:lnTo>
                  <a:lnTo>
                    <a:pt x="3882" y="2406"/>
                  </a:lnTo>
                  <a:lnTo>
                    <a:pt x="3900" y="2406"/>
                  </a:lnTo>
                  <a:lnTo>
                    <a:pt x="3918" y="2388"/>
                  </a:lnTo>
                  <a:lnTo>
                    <a:pt x="3930" y="2382"/>
                  </a:lnTo>
                  <a:lnTo>
                    <a:pt x="3936" y="2376"/>
                  </a:lnTo>
                  <a:lnTo>
                    <a:pt x="3978" y="2376"/>
                  </a:lnTo>
                  <a:lnTo>
                    <a:pt x="3978" y="2364"/>
                  </a:lnTo>
                  <a:lnTo>
                    <a:pt x="3972" y="2358"/>
                  </a:lnTo>
                  <a:lnTo>
                    <a:pt x="3966" y="2346"/>
                  </a:lnTo>
                  <a:lnTo>
                    <a:pt x="3990" y="2346"/>
                  </a:lnTo>
                  <a:lnTo>
                    <a:pt x="3978" y="2334"/>
                  </a:lnTo>
                  <a:lnTo>
                    <a:pt x="3972" y="2322"/>
                  </a:lnTo>
                  <a:lnTo>
                    <a:pt x="3960" y="2316"/>
                  </a:lnTo>
                  <a:lnTo>
                    <a:pt x="3942" y="2310"/>
                  </a:lnTo>
                  <a:lnTo>
                    <a:pt x="3918" y="2310"/>
                  </a:lnTo>
                  <a:lnTo>
                    <a:pt x="3852" y="2316"/>
                  </a:lnTo>
                  <a:lnTo>
                    <a:pt x="3792" y="2334"/>
                  </a:lnTo>
                  <a:lnTo>
                    <a:pt x="3744" y="2352"/>
                  </a:lnTo>
                  <a:lnTo>
                    <a:pt x="3684" y="2376"/>
                  </a:lnTo>
                  <a:lnTo>
                    <a:pt x="3660" y="2388"/>
                  </a:lnTo>
                  <a:lnTo>
                    <a:pt x="3642" y="2400"/>
                  </a:lnTo>
                  <a:lnTo>
                    <a:pt x="3624" y="2418"/>
                  </a:lnTo>
                  <a:lnTo>
                    <a:pt x="3606" y="2430"/>
                  </a:lnTo>
                  <a:lnTo>
                    <a:pt x="3594" y="2442"/>
                  </a:lnTo>
                  <a:lnTo>
                    <a:pt x="3576" y="2454"/>
                  </a:lnTo>
                  <a:lnTo>
                    <a:pt x="3564" y="2466"/>
                  </a:lnTo>
                  <a:lnTo>
                    <a:pt x="3528" y="2484"/>
                  </a:lnTo>
                  <a:lnTo>
                    <a:pt x="3516" y="2484"/>
                  </a:lnTo>
                  <a:lnTo>
                    <a:pt x="3498" y="2490"/>
                  </a:lnTo>
                  <a:lnTo>
                    <a:pt x="3486" y="2490"/>
                  </a:lnTo>
                  <a:lnTo>
                    <a:pt x="3492" y="2490"/>
                  </a:lnTo>
                  <a:lnTo>
                    <a:pt x="3498" y="2484"/>
                  </a:lnTo>
                  <a:lnTo>
                    <a:pt x="3510" y="2478"/>
                  </a:lnTo>
                  <a:lnTo>
                    <a:pt x="3522" y="2466"/>
                  </a:lnTo>
                  <a:lnTo>
                    <a:pt x="3540" y="2460"/>
                  </a:lnTo>
                  <a:lnTo>
                    <a:pt x="3552" y="2448"/>
                  </a:lnTo>
                  <a:lnTo>
                    <a:pt x="3576" y="2436"/>
                  </a:lnTo>
                  <a:lnTo>
                    <a:pt x="3600" y="2412"/>
                  </a:lnTo>
                  <a:lnTo>
                    <a:pt x="3606" y="2400"/>
                  </a:lnTo>
                  <a:lnTo>
                    <a:pt x="3582" y="2388"/>
                  </a:lnTo>
                  <a:lnTo>
                    <a:pt x="3588" y="2388"/>
                  </a:lnTo>
                  <a:lnTo>
                    <a:pt x="3594" y="2394"/>
                  </a:lnTo>
                  <a:lnTo>
                    <a:pt x="3624" y="2394"/>
                  </a:lnTo>
                  <a:lnTo>
                    <a:pt x="3642" y="2382"/>
                  </a:lnTo>
                  <a:lnTo>
                    <a:pt x="3702" y="2334"/>
                  </a:lnTo>
                  <a:lnTo>
                    <a:pt x="3750" y="2310"/>
                  </a:lnTo>
                  <a:lnTo>
                    <a:pt x="3768" y="2304"/>
                  </a:lnTo>
                  <a:lnTo>
                    <a:pt x="3804" y="2304"/>
                  </a:lnTo>
                  <a:lnTo>
                    <a:pt x="3852" y="2256"/>
                  </a:lnTo>
                  <a:lnTo>
                    <a:pt x="3870" y="2244"/>
                  </a:lnTo>
                  <a:lnTo>
                    <a:pt x="3888" y="2238"/>
                  </a:lnTo>
                  <a:lnTo>
                    <a:pt x="3936" y="2232"/>
                  </a:lnTo>
                  <a:lnTo>
                    <a:pt x="3990" y="2232"/>
                  </a:lnTo>
                  <a:lnTo>
                    <a:pt x="4044" y="2226"/>
                  </a:lnTo>
                  <a:lnTo>
                    <a:pt x="4074" y="2226"/>
                  </a:lnTo>
                  <a:lnTo>
                    <a:pt x="4104" y="2232"/>
                  </a:lnTo>
                  <a:lnTo>
                    <a:pt x="4176" y="2244"/>
                  </a:lnTo>
                  <a:lnTo>
                    <a:pt x="4200" y="2250"/>
                  </a:lnTo>
                  <a:lnTo>
                    <a:pt x="4212" y="2244"/>
                  </a:lnTo>
                  <a:lnTo>
                    <a:pt x="4248" y="2232"/>
                  </a:lnTo>
                  <a:lnTo>
                    <a:pt x="4260" y="2226"/>
                  </a:lnTo>
                  <a:lnTo>
                    <a:pt x="4278" y="2226"/>
                  </a:lnTo>
                  <a:lnTo>
                    <a:pt x="4296" y="2220"/>
                  </a:lnTo>
                  <a:lnTo>
                    <a:pt x="4320" y="2214"/>
                  </a:lnTo>
                  <a:lnTo>
                    <a:pt x="4338" y="2208"/>
                  </a:lnTo>
                  <a:lnTo>
                    <a:pt x="4374" y="2172"/>
                  </a:lnTo>
                  <a:lnTo>
                    <a:pt x="4392" y="2166"/>
                  </a:lnTo>
                  <a:lnTo>
                    <a:pt x="4404" y="2154"/>
                  </a:lnTo>
                  <a:lnTo>
                    <a:pt x="4410" y="2154"/>
                  </a:lnTo>
                  <a:lnTo>
                    <a:pt x="4422" y="2148"/>
                  </a:lnTo>
                  <a:lnTo>
                    <a:pt x="4452" y="2148"/>
                  </a:lnTo>
                  <a:lnTo>
                    <a:pt x="4458" y="2142"/>
                  </a:lnTo>
                  <a:lnTo>
                    <a:pt x="4470" y="2136"/>
                  </a:lnTo>
                  <a:lnTo>
                    <a:pt x="4476" y="2130"/>
                  </a:lnTo>
                  <a:lnTo>
                    <a:pt x="4494" y="2130"/>
                  </a:lnTo>
                  <a:lnTo>
                    <a:pt x="4500" y="2136"/>
                  </a:lnTo>
                  <a:lnTo>
                    <a:pt x="4518" y="2136"/>
                  </a:lnTo>
                  <a:lnTo>
                    <a:pt x="4530" y="2130"/>
                  </a:lnTo>
                  <a:lnTo>
                    <a:pt x="4536" y="2130"/>
                  </a:lnTo>
                  <a:lnTo>
                    <a:pt x="4542" y="2124"/>
                  </a:lnTo>
                  <a:lnTo>
                    <a:pt x="4596" y="2106"/>
                  </a:lnTo>
                  <a:lnTo>
                    <a:pt x="4620" y="2094"/>
                  </a:lnTo>
                  <a:lnTo>
                    <a:pt x="4620" y="2088"/>
                  </a:lnTo>
                  <a:lnTo>
                    <a:pt x="4614" y="2076"/>
                  </a:lnTo>
                  <a:lnTo>
                    <a:pt x="4602" y="2070"/>
                  </a:lnTo>
                  <a:lnTo>
                    <a:pt x="4584" y="2052"/>
                  </a:lnTo>
                  <a:lnTo>
                    <a:pt x="4578" y="2052"/>
                  </a:lnTo>
                  <a:lnTo>
                    <a:pt x="4602" y="2052"/>
                  </a:lnTo>
                  <a:lnTo>
                    <a:pt x="4614" y="2046"/>
                  </a:lnTo>
                  <a:lnTo>
                    <a:pt x="4614" y="2028"/>
                  </a:lnTo>
                  <a:lnTo>
                    <a:pt x="4608" y="2022"/>
                  </a:lnTo>
                  <a:lnTo>
                    <a:pt x="4608" y="2010"/>
                  </a:lnTo>
                  <a:lnTo>
                    <a:pt x="4632" y="2010"/>
                  </a:lnTo>
                  <a:lnTo>
                    <a:pt x="4644" y="1998"/>
                  </a:lnTo>
                  <a:lnTo>
                    <a:pt x="4644" y="1992"/>
                  </a:lnTo>
                  <a:lnTo>
                    <a:pt x="4632" y="1980"/>
                  </a:lnTo>
                  <a:lnTo>
                    <a:pt x="4626" y="1968"/>
                  </a:lnTo>
                  <a:lnTo>
                    <a:pt x="4608" y="1962"/>
                  </a:lnTo>
                  <a:lnTo>
                    <a:pt x="4602" y="1956"/>
                  </a:lnTo>
                  <a:lnTo>
                    <a:pt x="4590" y="1962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B4D2AC">
                    <a:lumMod val="50000"/>
                  </a:srgbClr>
                </a:solidFill>
              </a:endParaRPr>
            </a:p>
          </p:txBody>
        </p:sp>
        <p:sp>
          <p:nvSpPr>
            <p:cNvPr id="185" name="Belize" descr="© INSCALE GmbH, 05.05.2010&#10;http://www.presentationload.com/">
              <a:extLst>
                <a:ext uri="{FF2B5EF4-FFF2-40B4-BE49-F238E27FC236}">
                  <a16:creationId xmlns:a16="http://schemas.microsoft.com/office/drawing/2014/main" id="{C74B9B99-B645-47F2-94E5-176F92C10F06}"/>
                </a:ext>
              </a:extLst>
            </p:cNvPr>
            <p:cNvSpPr>
              <a:spLocks/>
            </p:cNvSpPr>
            <p:nvPr/>
          </p:nvSpPr>
          <p:spPr bwMode="gray">
            <a:xfrm>
              <a:off x="2768582" y="3851221"/>
              <a:ext cx="46054" cy="95246"/>
            </a:xfrm>
            <a:custGeom>
              <a:avLst/>
              <a:gdLst>
                <a:gd name="T0" fmla="*/ 2147483647 w 108"/>
                <a:gd name="T1" fmla="*/ 2147483647 h 210"/>
                <a:gd name="T2" fmla="*/ 2147483647 w 108"/>
                <a:gd name="T3" fmla="*/ 2147483647 h 210"/>
                <a:gd name="T4" fmla="*/ 2147483647 w 108"/>
                <a:gd name="T5" fmla="*/ 2147483647 h 210"/>
                <a:gd name="T6" fmla="*/ 2147483647 w 108"/>
                <a:gd name="T7" fmla="*/ 2147483647 h 210"/>
                <a:gd name="T8" fmla="*/ 2147483647 w 108"/>
                <a:gd name="T9" fmla="*/ 2147483647 h 210"/>
                <a:gd name="T10" fmla="*/ 2147483647 w 108"/>
                <a:gd name="T11" fmla="*/ 0 h 210"/>
                <a:gd name="T12" fmla="*/ 2147483647 w 108"/>
                <a:gd name="T13" fmla="*/ 2147483647 h 210"/>
                <a:gd name="T14" fmla="*/ 2147483647 w 108"/>
                <a:gd name="T15" fmla="*/ 2147483647 h 210"/>
                <a:gd name="T16" fmla="*/ 2147483647 w 108"/>
                <a:gd name="T17" fmla="*/ 2147483647 h 210"/>
                <a:gd name="T18" fmla="*/ 2147483647 w 108"/>
                <a:gd name="T19" fmla="*/ 2147483647 h 210"/>
                <a:gd name="T20" fmla="*/ 2147483647 w 108"/>
                <a:gd name="T21" fmla="*/ 2147483647 h 210"/>
                <a:gd name="T22" fmla="*/ 2147483647 w 108"/>
                <a:gd name="T23" fmla="*/ 2147483647 h 210"/>
                <a:gd name="T24" fmla="*/ 2147483647 w 108"/>
                <a:gd name="T25" fmla="*/ 2147483647 h 210"/>
                <a:gd name="T26" fmla="*/ 2147483647 w 108"/>
                <a:gd name="T27" fmla="*/ 2147483647 h 210"/>
                <a:gd name="T28" fmla="*/ 2147483647 w 108"/>
                <a:gd name="T29" fmla="*/ 2147483647 h 210"/>
                <a:gd name="T30" fmla="*/ 2147483647 w 108"/>
                <a:gd name="T31" fmla="*/ 2147483647 h 210"/>
                <a:gd name="T32" fmla="*/ 2147483647 w 108"/>
                <a:gd name="T33" fmla="*/ 2147483647 h 210"/>
                <a:gd name="T34" fmla="*/ 2147483647 w 108"/>
                <a:gd name="T35" fmla="*/ 2147483647 h 210"/>
                <a:gd name="T36" fmla="*/ 0 w 108"/>
                <a:gd name="T37" fmla="*/ 2147483647 h 210"/>
                <a:gd name="T38" fmla="*/ 2147483647 w 108"/>
                <a:gd name="T39" fmla="*/ 2147483647 h 210"/>
                <a:gd name="T40" fmla="*/ 2147483647 w 108"/>
                <a:gd name="T41" fmla="*/ 2147483647 h 210"/>
                <a:gd name="T42" fmla="*/ 2147483647 w 108"/>
                <a:gd name="T43" fmla="*/ 2147483647 h 210"/>
                <a:gd name="T44" fmla="*/ 2147483647 w 108"/>
                <a:gd name="T45" fmla="*/ 2147483647 h 210"/>
                <a:gd name="T46" fmla="*/ 2147483647 w 108"/>
                <a:gd name="T47" fmla="*/ 2147483647 h 210"/>
                <a:gd name="T48" fmla="*/ 2147483647 w 108"/>
                <a:gd name="T49" fmla="*/ 2147483647 h 210"/>
                <a:gd name="T50" fmla="*/ 2147483647 w 108"/>
                <a:gd name="T51" fmla="*/ 2147483647 h 210"/>
                <a:gd name="T52" fmla="*/ 2147483647 w 108"/>
                <a:gd name="T53" fmla="*/ 2147483647 h 210"/>
                <a:gd name="T54" fmla="*/ 2147483647 w 108"/>
                <a:gd name="T55" fmla="*/ 2147483647 h 210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108"/>
                <a:gd name="T85" fmla="*/ 0 h 210"/>
                <a:gd name="T86" fmla="*/ 108 w 108"/>
                <a:gd name="T87" fmla="*/ 210 h 210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108" h="210">
                  <a:moveTo>
                    <a:pt x="108" y="30"/>
                  </a:moveTo>
                  <a:lnTo>
                    <a:pt x="108" y="24"/>
                  </a:lnTo>
                  <a:lnTo>
                    <a:pt x="102" y="24"/>
                  </a:lnTo>
                  <a:lnTo>
                    <a:pt x="90" y="18"/>
                  </a:lnTo>
                  <a:lnTo>
                    <a:pt x="84" y="12"/>
                  </a:lnTo>
                  <a:lnTo>
                    <a:pt x="78" y="0"/>
                  </a:lnTo>
                  <a:lnTo>
                    <a:pt x="78" y="6"/>
                  </a:lnTo>
                  <a:lnTo>
                    <a:pt x="72" y="12"/>
                  </a:lnTo>
                  <a:lnTo>
                    <a:pt x="72" y="24"/>
                  </a:lnTo>
                  <a:lnTo>
                    <a:pt x="66" y="36"/>
                  </a:lnTo>
                  <a:lnTo>
                    <a:pt x="54" y="42"/>
                  </a:lnTo>
                  <a:lnTo>
                    <a:pt x="48" y="48"/>
                  </a:lnTo>
                  <a:lnTo>
                    <a:pt x="42" y="48"/>
                  </a:lnTo>
                  <a:lnTo>
                    <a:pt x="42" y="42"/>
                  </a:lnTo>
                  <a:lnTo>
                    <a:pt x="36" y="36"/>
                  </a:lnTo>
                  <a:lnTo>
                    <a:pt x="30" y="36"/>
                  </a:lnTo>
                  <a:lnTo>
                    <a:pt x="30" y="42"/>
                  </a:lnTo>
                  <a:lnTo>
                    <a:pt x="24" y="54"/>
                  </a:lnTo>
                  <a:lnTo>
                    <a:pt x="0" y="210"/>
                  </a:lnTo>
                  <a:lnTo>
                    <a:pt x="30" y="210"/>
                  </a:lnTo>
                  <a:lnTo>
                    <a:pt x="42" y="168"/>
                  </a:lnTo>
                  <a:lnTo>
                    <a:pt x="60" y="174"/>
                  </a:lnTo>
                  <a:lnTo>
                    <a:pt x="84" y="150"/>
                  </a:lnTo>
                  <a:lnTo>
                    <a:pt x="84" y="90"/>
                  </a:lnTo>
                  <a:lnTo>
                    <a:pt x="90" y="78"/>
                  </a:lnTo>
                  <a:lnTo>
                    <a:pt x="96" y="60"/>
                  </a:lnTo>
                  <a:lnTo>
                    <a:pt x="108" y="36"/>
                  </a:lnTo>
                  <a:lnTo>
                    <a:pt x="108" y="30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</p:grpSp>
      <p:sp>
        <p:nvSpPr>
          <p:cNvPr id="186" name="Germany" descr="© INSCALE GmbH, 05.05.2010&#10;http://www.presentationload.com/">
            <a:extLst>
              <a:ext uri="{FF2B5EF4-FFF2-40B4-BE49-F238E27FC236}">
                <a16:creationId xmlns:a16="http://schemas.microsoft.com/office/drawing/2014/main" id="{D7906300-0630-45ED-A680-08B8CEDBCF51}"/>
              </a:ext>
            </a:extLst>
          </p:cNvPr>
          <p:cNvSpPr>
            <a:spLocks/>
          </p:cNvSpPr>
          <p:nvPr userDrawn="1"/>
        </p:nvSpPr>
        <p:spPr bwMode="gray">
          <a:xfrm>
            <a:off x="5751513" y="2300288"/>
            <a:ext cx="250825" cy="263525"/>
          </a:xfrm>
          <a:custGeom>
            <a:avLst/>
            <a:gdLst>
              <a:gd name="T0" fmla="*/ 2147483647 w 564"/>
              <a:gd name="T1" fmla="*/ 2147483647 h 588"/>
              <a:gd name="T2" fmla="*/ 2147483647 w 564"/>
              <a:gd name="T3" fmla="*/ 2147483647 h 588"/>
              <a:gd name="T4" fmla="*/ 2147483647 w 564"/>
              <a:gd name="T5" fmla="*/ 2147483647 h 588"/>
              <a:gd name="T6" fmla="*/ 2147483647 w 564"/>
              <a:gd name="T7" fmla="*/ 2147483647 h 588"/>
              <a:gd name="T8" fmla="*/ 2147483647 w 564"/>
              <a:gd name="T9" fmla="*/ 2147483647 h 588"/>
              <a:gd name="T10" fmla="*/ 2147483647 w 564"/>
              <a:gd name="T11" fmla="*/ 2147483647 h 588"/>
              <a:gd name="T12" fmla="*/ 2147483647 w 564"/>
              <a:gd name="T13" fmla="*/ 2147483647 h 588"/>
              <a:gd name="T14" fmla="*/ 2147483647 w 564"/>
              <a:gd name="T15" fmla="*/ 2147483647 h 588"/>
              <a:gd name="T16" fmla="*/ 2147483647 w 564"/>
              <a:gd name="T17" fmla="*/ 2147483647 h 588"/>
              <a:gd name="T18" fmla="*/ 2147483647 w 564"/>
              <a:gd name="T19" fmla="*/ 2147483647 h 588"/>
              <a:gd name="T20" fmla="*/ 2147483647 w 564"/>
              <a:gd name="T21" fmla="*/ 2147483647 h 588"/>
              <a:gd name="T22" fmla="*/ 2147483647 w 564"/>
              <a:gd name="T23" fmla="*/ 2147483647 h 588"/>
              <a:gd name="T24" fmla="*/ 2147483647 w 564"/>
              <a:gd name="T25" fmla="*/ 2147483647 h 588"/>
              <a:gd name="T26" fmla="*/ 2147483647 w 564"/>
              <a:gd name="T27" fmla="*/ 2147483647 h 588"/>
              <a:gd name="T28" fmla="*/ 2147483647 w 564"/>
              <a:gd name="T29" fmla="*/ 2147483647 h 588"/>
              <a:gd name="T30" fmla="*/ 2147483647 w 564"/>
              <a:gd name="T31" fmla="*/ 2147483647 h 588"/>
              <a:gd name="T32" fmla="*/ 2147483647 w 564"/>
              <a:gd name="T33" fmla="*/ 2147483647 h 588"/>
              <a:gd name="T34" fmla="*/ 2147483647 w 564"/>
              <a:gd name="T35" fmla="*/ 2147483647 h 588"/>
              <a:gd name="T36" fmla="*/ 2147483647 w 564"/>
              <a:gd name="T37" fmla="*/ 2147483647 h 588"/>
              <a:gd name="T38" fmla="*/ 2147483647 w 564"/>
              <a:gd name="T39" fmla="*/ 2147483647 h 588"/>
              <a:gd name="T40" fmla="*/ 2147483647 w 564"/>
              <a:gd name="T41" fmla="*/ 2147483647 h 588"/>
              <a:gd name="T42" fmla="*/ 2147483647 w 564"/>
              <a:gd name="T43" fmla="*/ 2147483647 h 588"/>
              <a:gd name="T44" fmla="*/ 2147483647 w 564"/>
              <a:gd name="T45" fmla="*/ 2147483647 h 588"/>
              <a:gd name="T46" fmla="*/ 2147483647 w 564"/>
              <a:gd name="T47" fmla="*/ 2147483647 h 588"/>
              <a:gd name="T48" fmla="*/ 2147483647 w 564"/>
              <a:gd name="T49" fmla="*/ 2147483647 h 588"/>
              <a:gd name="T50" fmla="*/ 2147483647 w 564"/>
              <a:gd name="T51" fmla="*/ 2147483647 h 588"/>
              <a:gd name="T52" fmla="*/ 2147483647 w 564"/>
              <a:gd name="T53" fmla="*/ 2147483647 h 588"/>
              <a:gd name="T54" fmla="*/ 2147483647 w 564"/>
              <a:gd name="T55" fmla="*/ 2147483647 h 588"/>
              <a:gd name="T56" fmla="*/ 2147483647 w 564"/>
              <a:gd name="T57" fmla="*/ 2147483647 h 588"/>
              <a:gd name="T58" fmla="*/ 2147483647 w 564"/>
              <a:gd name="T59" fmla="*/ 2147483647 h 588"/>
              <a:gd name="T60" fmla="*/ 2147483647 w 564"/>
              <a:gd name="T61" fmla="*/ 2147483647 h 588"/>
              <a:gd name="T62" fmla="*/ 2147483647 w 564"/>
              <a:gd name="T63" fmla="*/ 2147483647 h 588"/>
              <a:gd name="T64" fmla="*/ 2147483647 w 564"/>
              <a:gd name="T65" fmla="*/ 2147483647 h 588"/>
              <a:gd name="T66" fmla="*/ 2147483647 w 564"/>
              <a:gd name="T67" fmla="*/ 2147483647 h 588"/>
              <a:gd name="T68" fmla="*/ 2147483647 w 564"/>
              <a:gd name="T69" fmla="*/ 2147483647 h 588"/>
              <a:gd name="T70" fmla="*/ 2147483647 w 564"/>
              <a:gd name="T71" fmla="*/ 2147483647 h 588"/>
              <a:gd name="T72" fmla="*/ 2147483647 w 564"/>
              <a:gd name="T73" fmla="*/ 2147483647 h 588"/>
              <a:gd name="T74" fmla="*/ 2147483647 w 564"/>
              <a:gd name="T75" fmla="*/ 2147483647 h 588"/>
              <a:gd name="T76" fmla="*/ 2147483647 w 564"/>
              <a:gd name="T77" fmla="*/ 2147483647 h 588"/>
              <a:gd name="T78" fmla="*/ 2147483647 w 564"/>
              <a:gd name="T79" fmla="*/ 2147483647 h 588"/>
              <a:gd name="T80" fmla="*/ 2147483647 w 564"/>
              <a:gd name="T81" fmla="*/ 2147483647 h 588"/>
              <a:gd name="T82" fmla="*/ 2147483647 w 564"/>
              <a:gd name="T83" fmla="*/ 0 h 588"/>
              <a:gd name="T84" fmla="*/ 2147483647 w 564"/>
              <a:gd name="T85" fmla="*/ 2147483647 h 588"/>
              <a:gd name="T86" fmla="*/ 2147483647 w 564"/>
              <a:gd name="T87" fmla="*/ 2147483647 h 588"/>
              <a:gd name="T88" fmla="*/ 2147483647 w 564"/>
              <a:gd name="T89" fmla="*/ 2147483647 h 588"/>
              <a:gd name="T90" fmla="*/ 2147483647 w 564"/>
              <a:gd name="T91" fmla="*/ 2147483647 h 588"/>
              <a:gd name="T92" fmla="*/ 2147483647 w 564"/>
              <a:gd name="T93" fmla="*/ 2147483647 h 588"/>
              <a:gd name="T94" fmla="*/ 2147483647 w 564"/>
              <a:gd name="T95" fmla="*/ 2147483647 h 588"/>
              <a:gd name="T96" fmla="*/ 2147483647 w 564"/>
              <a:gd name="T97" fmla="*/ 2147483647 h 588"/>
              <a:gd name="T98" fmla="*/ 2147483647 w 564"/>
              <a:gd name="T99" fmla="*/ 2147483647 h 588"/>
              <a:gd name="T100" fmla="*/ 2147483647 w 564"/>
              <a:gd name="T101" fmla="*/ 2147483647 h 588"/>
              <a:gd name="T102" fmla="*/ 2147483647 w 564"/>
              <a:gd name="T103" fmla="*/ 2147483647 h 588"/>
              <a:gd name="T104" fmla="*/ 0 w 564"/>
              <a:gd name="T105" fmla="*/ 2147483647 h 588"/>
              <a:gd name="T106" fmla="*/ 2147483647 w 564"/>
              <a:gd name="T107" fmla="*/ 2147483647 h 588"/>
              <a:gd name="T108" fmla="*/ 2147483647 w 564"/>
              <a:gd name="T109" fmla="*/ 2147483647 h 588"/>
              <a:gd name="T110" fmla="*/ 2147483647 w 564"/>
              <a:gd name="T111" fmla="*/ 2147483647 h 588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64"/>
              <a:gd name="T169" fmla="*/ 0 h 588"/>
              <a:gd name="T170" fmla="*/ 564 w 564"/>
              <a:gd name="T171" fmla="*/ 588 h 588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64" h="588">
                <a:moveTo>
                  <a:pt x="30" y="414"/>
                </a:moveTo>
                <a:lnTo>
                  <a:pt x="30" y="420"/>
                </a:lnTo>
                <a:lnTo>
                  <a:pt x="36" y="420"/>
                </a:lnTo>
                <a:lnTo>
                  <a:pt x="36" y="444"/>
                </a:lnTo>
                <a:lnTo>
                  <a:pt x="60" y="444"/>
                </a:lnTo>
                <a:lnTo>
                  <a:pt x="60" y="450"/>
                </a:lnTo>
                <a:lnTo>
                  <a:pt x="72" y="450"/>
                </a:lnTo>
                <a:lnTo>
                  <a:pt x="84" y="444"/>
                </a:lnTo>
                <a:lnTo>
                  <a:pt x="96" y="444"/>
                </a:lnTo>
                <a:lnTo>
                  <a:pt x="96" y="450"/>
                </a:lnTo>
                <a:lnTo>
                  <a:pt x="120" y="450"/>
                </a:lnTo>
                <a:lnTo>
                  <a:pt x="138" y="456"/>
                </a:lnTo>
                <a:lnTo>
                  <a:pt x="132" y="468"/>
                </a:lnTo>
                <a:lnTo>
                  <a:pt x="114" y="486"/>
                </a:lnTo>
                <a:lnTo>
                  <a:pt x="114" y="498"/>
                </a:lnTo>
                <a:lnTo>
                  <a:pt x="108" y="510"/>
                </a:lnTo>
                <a:lnTo>
                  <a:pt x="102" y="516"/>
                </a:lnTo>
                <a:lnTo>
                  <a:pt x="96" y="528"/>
                </a:lnTo>
                <a:lnTo>
                  <a:pt x="96" y="570"/>
                </a:lnTo>
                <a:lnTo>
                  <a:pt x="132" y="570"/>
                </a:lnTo>
                <a:lnTo>
                  <a:pt x="150" y="564"/>
                </a:lnTo>
                <a:lnTo>
                  <a:pt x="156" y="570"/>
                </a:lnTo>
                <a:lnTo>
                  <a:pt x="150" y="564"/>
                </a:lnTo>
                <a:lnTo>
                  <a:pt x="150" y="552"/>
                </a:lnTo>
                <a:lnTo>
                  <a:pt x="156" y="546"/>
                </a:lnTo>
                <a:lnTo>
                  <a:pt x="162" y="546"/>
                </a:lnTo>
                <a:lnTo>
                  <a:pt x="174" y="552"/>
                </a:lnTo>
                <a:lnTo>
                  <a:pt x="180" y="558"/>
                </a:lnTo>
                <a:lnTo>
                  <a:pt x="192" y="558"/>
                </a:lnTo>
                <a:lnTo>
                  <a:pt x="210" y="564"/>
                </a:lnTo>
                <a:lnTo>
                  <a:pt x="216" y="576"/>
                </a:lnTo>
                <a:lnTo>
                  <a:pt x="252" y="576"/>
                </a:lnTo>
                <a:lnTo>
                  <a:pt x="258" y="582"/>
                </a:lnTo>
                <a:lnTo>
                  <a:pt x="258" y="588"/>
                </a:lnTo>
                <a:lnTo>
                  <a:pt x="270" y="588"/>
                </a:lnTo>
                <a:lnTo>
                  <a:pt x="276" y="582"/>
                </a:lnTo>
                <a:lnTo>
                  <a:pt x="276" y="570"/>
                </a:lnTo>
                <a:lnTo>
                  <a:pt x="294" y="570"/>
                </a:lnTo>
                <a:lnTo>
                  <a:pt x="312" y="588"/>
                </a:lnTo>
                <a:lnTo>
                  <a:pt x="330" y="588"/>
                </a:lnTo>
                <a:lnTo>
                  <a:pt x="336" y="582"/>
                </a:lnTo>
                <a:lnTo>
                  <a:pt x="354" y="570"/>
                </a:lnTo>
                <a:lnTo>
                  <a:pt x="372" y="570"/>
                </a:lnTo>
                <a:lnTo>
                  <a:pt x="390" y="558"/>
                </a:lnTo>
                <a:lnTo>
                  <a:pt x="402" y="564"/>
                </a:lnTo>
                <a:lnTo>
                  <a:pt x="420" y="570"/>
                </a:lnTo>
                <a:lnTo>
                  <a:pt x="432" y="582"/>
                </a:lnTo>
                <a:lnTo>
                  <a:pt x="438" y="582"/>
                </a:lnTo>
                <a:lnTo>
                  <a:pt x="438" y="540"/>
                </a:lnTo>
                <a:lnTo>
                  <a:pt x="426" y="540"/>
                </a:lnTo>
                <a:lnTo>
                  <a:pt x="426" y="534"/>
                </a:lnTo>
                <a:lnTo>
                  <a:pt x="432" y="528"/>
                </a:lnTo>
                <a:lnTo>
                  <a:pt x="432" y="522"/>
                </a:lnTo>
                <a:lnTo>
                  <a:pt x="438" y="516"/>
                </a:lnTo>
                <a:lnTo>
                  <a:pt x="456" y="516"/>
                </a:lnTo>
                <a:lnTo>
                  <a:pt x="462" y="522"/>
                </a:lnTo>
                <a:lnTo>
                  <a:pt x="468" y="522"/>
                </a:lnTo>
                <a:lnTo>
                  <a:pt x="468" y="504"/>
                </a:lnTo>
                <a:lnTo>
                  <a:pt x="462" y="492"/>
                </a:lnTo>
                <a:lnTo>
                  <a:pt x="480" y="492"/>
                </a:lnTo>
                <a:lnTo>
                  <a:pt x="486" y="474"/>
                </a:lnTo>
                <a:lnTo>
                  <a:pt x="486" y="462"/>
                </a:lnTo>
                <a:lnTo>
                  <a:pt x="480" y="462"/>
                </a:lnTo>
                <a:lnTo>
                  <a:pt x="474" y="456"/>
                </a:lnTo>
                <a:lnTo>
                  <a:pt x="462" y="456"/>
                </a:lnTo>
                <a:lnTo>
                  <a:pt x="456" y="444"/>
                </a:lnTo>
                <a:lnTo>
                  <a:pt x="450" y="444"/>
                </a:lnTo>
                <a:lnTo>
                  <a:pt x="444" y="432"/>
                </a:lnTo>
                <a:lnTo>
                  <a:pt x="432" y="432"/>
                </a:lnTo>
                <a:lnTo>
                  <a:pt x="420" y="426"/>
                </a:lnTo>
                <a:lnTo>
                  <a:pt x="420" y="420"/>
                </a:lnTo>
                <a:lnTo>
                  <a:pt x="414" y="420"/>
                </a:lnTo>
                <a:lnTo>
                  <a:pt x="408" y="408"/>
                </a:lnTo>
                <a:lnTo>
                  <a:pt x="396" y="396"/>
                </a:lnTo>
                <a:lnTo>
                  <a:pt x="396" y="390"/>
                </a:lnTo>
                <a:lnTo>
                  <a:pt x="402" y="390"/>
                </a:lnTo>
                <a:lnTo>
                  <a:pt x="408" y="384"/>
                </a:lnTo>
                <a:lnTo>
                  <a:pt x="396" y="372"/>
                </a:lnTo>
                <a:lnTo>
                  <a:pt x="390" y="372"/>
                </a:lnTo>
                <a:lnTo>
                  <a:pt x="384" y="366"/>
                </a:lnTo>
                <a:lnTo>
                  <a:pt x="384" y="354"/>
                </a:lnTo>
                <a:lnTo>
                  <a:pt x="390" y="354"/>
                </a:lnTo>
                <a:lnTo>
                  <a:pt x="390" y="360"/>
                </a:lnTo>
                <a:lnTo>
                  <a:pt x="402" y="360"/>
                </a:lnTo>
                <a:lnTo>
                  <a:pt x="402" y="354"/>
                </a:lnTo>
                <a:lnTo>
                  <a:pt x="414" y="354"/>
                </a:lnTo>
                <a:lnTo>
                  <a:pt x="414" y="348"/>
                </a:lnTo>
                <a:lnTo>
                  <a:pt x="420" y="342"/>
                </a:lnTo>
                <a:lnTo>
                  <a:pt x="426" y="342"/>
                </a:lnTo>
                <a:lnTo>
                  <a:pt x="438" y="348"/>
                </a:lnTo>
                <a:lnTo>
                  <a:pt x="450" y="336"/>
                </a:lnTo>
                <a:lnTo>
                  <a:pt x="468" y="330"/>
                </a:lnTo>
                <a:lnTo>
                  <a:pt x="468" y="324"/>
                </a:lnTo>
                <a:lnTo>
                  <a:pt x="492" y="324"/>
                </a:lnTo>
                <a:lnTo>
                  <a:pt x="492" y="318"/>
                </a:lnTo>
                <a:lnTo>
                  <a:pt x="510" y="318"/>
                </a:lnTo>
                <a:lnTo>
                  <a:pt x="510" y="312"/>
                </a:lnTo>
                <a:lnTo>
                  <a:pt x="516" y="306"/>
                </a:lnTo>
                <a:lnTo>
                  <a:pt x="522" y="306"/>
                </a:lnTo>
                <a:lnTo>
                  <a:pt x="528" y="300"/>
                </a:lnTo>
                <a:lnTo>
                  <a:pt x="540" y="312"/>
                </a:lnTo>
                <a:lnTo>
                  <a:pt x="552" y="312"/>
                </a:lnTo>
                <a:lnTo>
                  <a:pt x="558" y="300"/>
                </a:lnTo>
                <a:lnTo>
                  <a:pt x="558" y="294"/>
                </a:lnTo>
                <a:lnTo>
                  <a:pt x="564" y="288"/>
                </a:lnTo>
                <a:lnTo>
                  <a:pt x="564" y="282"/>
                </a:lnTo>
                <a:lnTo>
                  <a:pt x="552" y="282"/>
                </a:lnTo>
                <a:lnTo>
                  <a:pt x="558" y="276"/>
                </a:lnTo>
                <a:lnTo>
                  <a:pt x="558" y="264"/>
                </a:lnTo>
                <a:lnTo>
                  <a:pt x="552" y="264"/>
                </a:lnTo>
                <a:lnTo>
                  <a:pt x="546" y="270"/>
                </a:lnTo>
                <a:lnTo>
                  <a:pt x="546" y="252"/>
                </a:lnTo>
                <a:lnTo>
                  <a:pt x="540" y="246"/>
                </a:lnTo>
                <a:lnTo>
                  <a:pt x="534" y="246"/>
                </a:lnTo>
                <a:lnTo>
                  <a:pt x="528" y="240"/>
                </a:lnTo>
                <a:lnTo>
                  <a:pt x="528" y="234"/>
                </a:lnTo>
                <a:lnTo>
                  <a:pt x="540" y="228"/>
                </a:lnTo>
                <a:lnTo>
                  <a:pt x="546" y="222"/>
                </a:lnTo>
                <a:lnTo>
                  <a:pt x="540" y="216"/>
                </a:lnTo>
                <a:lnTo>
                  <a:pt x="534" y="216"/>
                </a:lnTo>
                <a:lnTo>
                  <a:pt x="540" y="210"/>
                </a:lnTo>
                <a:lnTo>
                  <a:pt x="540" y="204"/>
                </a:lnTo>
                <a:lnTo>
                  <a:pt x="528" y="204"/>
                </a:lnTo>
                <a:lnTo>
                  <a:pt x="528" y="192"/>
                </a:lnTo>
                <a:lnTo>
                  <a:pt x="534" y="192"/>
                </a:lnTo>
                <a:lnTo>
                  <a:pt x="534" y="174"/>
                </a:lnTo>
                <a:lnTo>
                  <a:pt x="522" y="174"/>
                </a:lnTo>
                <a:lnTo>
                  <a:pt x="516" y="168"/>
                </a:lnTo>
                <a:lnTo>
                  <a:pt x="510" y="168"/>
                </a:lnTo>
                <a:lnTo>
                  <a:pt x="504" y="162"/>
                </a:lnTo>
                <a:lnTo>
                  <a:pt x="504" y="150"/>
                </a:lnTo>
                <a:lnTo>
                  <a:pt x="510" y="150"/>
                </a:lnTo>
                <a:lnTo>
                  <a:pt x="522" y="138"/>
                </a:lnTo>
                <a:lnTo>
                  <a:pt x="522" y="120"/>
                </a:lnTo>
                <a:lnTo>
                  <a:pt x="516" y="114"/>
                </a:lnTo>
                <a:lnTo>
                  <a:pt x="510" y="114"/>
                </a:lnTo>
                <a:lnTo>
                  <a:pt x="510" y="96"/>
                </a:lnTo>
                <a:lnTo>
                  <a:pt x="504" y="90"/>
                </a:lnTo>
                <a:lnTo>
                  <a:pt x="486" y="84"/>
                </a:lnTo>
                <a:lnTo>
                  <a:pt x="486" y="78"/>
                </a:lnTo>
                <a:lnTo>
                  <a:pt x="480" y="66"/>
                </a:lnTo>
                <a:lnTo>
                  <a:pt x="474" y="60"/>
                </a:lnTo>
                <a:lnTo>
                  <a:pt x="456" y="60"/>
                </a:lnTo>
                <a:lnTo>
                  <a:pt x="450" y="54"/>
                </a:lnTo>
                <a:lnTo>
                  <a:pt x="444" y="54"/>
                </a:lnTo>
                <a:lnTo>
                  <a:pt x="438" y="48"/>
                </a:lnTo>
                <a:lnTo>
                  <a:pt x="426" y="48"/>
                </a:lnTo>
                <a:lnTo>
                  <a:pt x="420" y="42"/>
                </a:lnTo>
                <a:lnTo>
                  <a:pt x="396" y="42"/>
                </a:lnTo>
                <a:lnTo>
                  <a:pt x="384" y="54"/>
                </a:lnTo>
                <a:lnTo>
                  <a:pt x="342" y="54"/>
                </a:lnTo>
                <a:lnTo>
                  <a:pt x="342" y="72"/>
                </a:lnTo>
                <a:lnTo>
                  <a:pt x="300" y="72"/>
                </a:lnTo>
                <a:lnTo>
                  <a:pt x="300" y="60"/>
                </a:lnTo>
                <a:lnTo>
                  <a:pt x="312" y="48"/>
                </a:lnTo>
                <a:lnTo>
                  <a:pt x="312" y="42"/>
                </a:lnTo>
                <a:lnTo>
                  <a:pt x="318" y="30"/>
                </a:lnTo>
                <a:lnTo>
                  <a:pt x="294" y="42"/>
                </a:lnTo>
                <a:lnTo>
                  <a:pt x="252" y="36"/>
                </a:lnTo>
                <a:lnTo>
                  <a:pt x="246" y="30"/>
                </a:lnTo>
                <a:lnTo>
                  <a:pt x="246" y="18"/>
                </a:lnTo>
                <a:lnTo>
                  <a:pt x="240" y="6"/>
                </a:lnTo>
                <a:lnTo>
                  <a:pt x="234" y="6"/>
                </a:lnTo>
                <a:lnTo>
                  <a:pt x="234" y="12"/>
                </a:lnTo>
                <a:lnTo>
                  <a:pt x="228" y="6"/>
                </a:lnTo>
                <a:lnTo>
                  <a:pt x="204" y="6"/>
                </a:lnTo>
                <a:lnTo>
                  <a:pt x="198" y="0"/>
                </a:lnTo>
                <a:lnTo>
                  <a:pt x="168" y="0"/>
                </a:lnTo>
                <a:lnTo>
                  <a:pt x="192" y="36"/>
                </a:lnTo>
                <a:lnTo>
                  <a:pt x="180" y="48"/>
                </a:lnTo>
                <a:lnTo>
                  <a:pt x="198" y="72"/>
                </a:lnTo>
                <a:lnTo>
                  <a:pt x="216" y="90"/>
                </a:lnTo>
                <a:lnTo>
                  <a:pt x="186" y="78"/>
                </a:lnTo>
                <a:lnTo>
                  <a:pt x="162" y="84"/>
                </a:lnTo>
                <a:lnTo>
                  <a:pt x="162" y="108"/>
                </a:lnTo>
                <a:lnTo>
                  <a:pt x="132" y="108"/>
                </a:lnTo>
                <a:lnTo>
                  <a:pt x="126" y="96"/>
                </a:lnTo>
                <a:lnTo>
                  <a:pt x="84" y="96"/>
                </a:lnTo>
                <a:lnTo>
                  <a:pt x="84" y="126"/>
                </a:lnTo>
                <a:lnTo>
                  <a:pt x="90" y="126"/>
                </a:lnTo>
                <a:lnTo>
                  <a:pt x="84" y="132"/>
                </a:lnTo>
                <a:lnTo>
                  <a:pt x="90" y="144"/>
                </a:lnTo>
                <a:lnTo>
                  <a:pt x="78" y="150"/>
                </a:lnTo>
                <a:lnTo>
                  <a:pt x="72" y="150"/>
                </a:lnTo>
                <a:lnTo>
                  <a:pt x="72" y="168"/>
                </a:lnTo>
                <a:lnTo>
                  <a:pt x="78" y="174"/>
                </a:lnTo>
                <a:lnTo>
                  <a:pt x="66" y="174"/>
                </a:lnTo>
                <a:lnTo>
                  <a:pt x="54" y="180"/>
                </a:lnTo>
                <a:lnTo>
                  <a:pt x="48" y="180"/>
                </a:lnTo>
                <a:lnTo>
                  <a:pt x="48" y="186"/>
                </a:lnTo>
                <a:lnTo>
                  <a:pt x="54" y="192"/>
                </a:lnTo>
                <a:lnTo>
                  <a:pt x="60" y="192"/>
                </a:lnTo>
                <a:lnTo>
                  <a:pt x="72" y="204"/>
                </a:lnTo>
                <a:lnTo>
                  <a:pt x="72" y="210"/>
                </a:lnTo>
                <a:lnTo>
                  <a:pt x="66" y="210"/>
                </a:lnTo>
                <a:lnTo>
                  <a:pt x="60" y="216"/>
                </a:lnTo>
                <a:lnTo>
                  <a:pt x="54" y="228"/>
                </a:lnTo>
                <a:lnTo>
                  <a:pt x="48" y="228"/>
                </a:lnTo>
                <a:lnTo>
                  <a:pt x="42" y="234"/>
                </a:lnTo>
                <a:lnTo>
                  <a:pt x="42" y="240"/>
                </a:lnTo>
                <a:lnTo>
                  <a:pt x="18" y="240"/>
                </a:lnTo>
                <a:lnTo>
                  <a:pt x="12" y="234"/>
                </a:lnTo>
                <a:lnTo>
                  <a:pt x="6" y="234"/>
                </a:lnTo>
                <a:lnTo>
                  <a:pt x="12" y="258"/>
                </a:lnTo>
                <a:lnTo>
                  <a:pt x="12" y="264"/>
                </a:lnTo>
                <a:lnTo>
                  <a:pt x="18" y="270"/>
                </a:lnTo>
                <a:lnTo>
                  <a:pt x="18" y="276"/>
                </a:lnTo>
                <a:lnTo>
                  <a:pt x="6" y="282"/>
                </a:lnTo>
                <a:lnTo>
                  <a:pt x="0" y="288"/>
                </a:lnTo>
                <a:lnTo>
                  <a:pt x="6" y="294"/>
                </a:lnTo>
                <a:lnTo>
                  <a:pt x="6" y="306"/>
                </a:lnTo>
                <a:lnTo>
                  <a:pt x="0" y="312"/>
                </a:lnTo>
                <a:lnTo>
                  <a:pt x="0" y="324"/>
                </a:lnTo>
                <a:lnTo>
                  <a:pt x="12" y="324"/>
                </a:lnTo>
                <a:lnTo>
                  <a:pt x="24" y="336"/>
                </a:lnTo>
                <a:lnTo>
                  <a:pt x="24" y="354"/>
                </a:lnTo>
                <a:lnTo>
                  <a:pt x="30" y="360"/>
                </a:lnTo>
                <a:lnTo>
                  <a:pt x="18" y="360"/>
                </a:lnTo>
                <a:lnTo>
                  <a:pt x="12" y="366"/>
                </a:lnTo>
                <a:lnTo>
                  <a:pt x="12" y="384"/>
                </a:lnTo>
                <a:lnTo>
                  <a:pt x="18" y="390"/>
                </a:lnTo>
                <a:lnTo>
                  <a:pt x="24" y="390"/>
                </a:lnTo>
                <a:lnTo>
                  <a:pt x="36" y="396"/>
                </a:lnTo>
                <a:lnTo>
                  <a:pt x="36" y="408"/>
                </a:lnTo>
                <a:lnTo>
                  <a:pt x="30" y="414"/>
                </a:lnTo>
                <a:close/>
              </a:path>
            </a:pathLst>
          </a:custGeom>
          <a:solidFill>
            <a:srgbClr val="007D40">
              <a:lumMod val="50000"/>
            </a:srgbClr>
          </a:solidFill>
          <a:ln w="12700">
            <a:solidFill>
              <a:srgbClr val="FFFFFF"/>
            </a:solidFill>
            <a:round/>
            <a:headEnd/>
            <a:tailEnd/>
          </a:ln>
        </p:spPr>
        <p:txBody>
          <a:bodyPr/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defTabSz="464587" fontAlgn="auto">
              <a:spcAft>
                <a:spcPts val="0"/>
              </a:spcAft>
              <a:defRPr/>
            </a:pPr>
            <a:endParaRPr lang="en-GB" sz="475" kern="0">
              <a:solidFill>
                <a:srgbClr val="555555"/>
              </a:solidFill>
              <a:cs typeface="Calibri" pitchFamily="34" charset="0"/>
            </a:endParaRPr>
          </a:p>
        </p:txBody>
      </p:sp>
      <p:sp>
        <p:nvSpPr>
          <p:cNvPr id="187" name="Link_North_america">
            <a:extLst>
              <a:ext uri="{FF2B5EF4-FFF2-40B4-BE49-F238E27FC236}">
                <a16:creationId xmlns:a16="http://schemas.microsoft.com/office/drawing/2014/main" id="{55884E1D-3EEF-427E-B936-C35384E83F2F}"/>
              </a:ext>
            </a:extLst>
          </p:cNvPr>
          <p:cNvSpPr/>
          <p:nvPr userDrawn="1"/>
        </p:nvSpPr>
        <p:spPr bwMode="gray">
          <a:xfrm>
            <a:off x="1157288" y="1358900"/>
            <a:ext cx="3411537" cy="2508250"/>
          </a:xfrm>
          <a:custGeom>
            <a:avLst/>
            <a:gdLst>
              <a:gd name="connsiteX0" fmla="*/ 0 w 2994835"/>
              <a:gd name="connsiteY0" fmla="*/ 0 h 2393176"/>
              <a:gd name="connsiteX1" fmla="*/ 2994835 w 2994835"/>
              <a:gd name="connsiteY1" fmla="*/ 0 h 2393176"/>
              <a:gd name="connsiteX2" fmla="*/ 2994835 w 2994835"/>
              <a:gd name="connsiteY2" fmla="*/ 2393176 h 2393176"/>
              <a:gd name="connsiteX3" fmla="*/ 0 w 2994835"/>
              <a:gd name="connsiteY3" fmla="*/ 2393176 h 2393176"/>
              <a:gd name="connsiteX4" fmla="*/ 0 w 2994835"/>
              <a:gd name="connsiteY4" fmla="*/ 0 h 2393176"/>
              <a:gd name="connsiteX0" fmla="*/ 0 w 2994835"/>
              <a:gd name="connsiteY0" fmla="*/ 0 h 2393176"/>
              <a:gd name="connsiteX1" fmla="*/ 2994835 w 2994835"/>
              <a:gd name="connsiteY1" fmla="*/ 0 h 2393176"/>
              <a:gd name="connsiteX2" fmla="*/ 2221973 w 2994835"/>
              <a:gd name="connsiteY2" fmla="*/ 1864800 h 2393176"/>
              <a:gd name="connsiteX3" fmla="*/ 2994835 w 2994835"/>
              <a:gd name="connsiteY3" fmla="*/ 2393176 h 2393176"/>
              <a:gd name="connsiteX4" fmla="*/ 0 w 2994835"/>
              <a:gd name="connsiteY4" fmla="*/ 2393176 h 2393176"/>
              <a:gd name="connsiteX5" fmla="*/ 0 w 2994835"/>
              <a:gd name="connsiteY5" fmla="*/ 0 h 2393176"/>
              <a:gd name="connsiteX0" fmla="*/ 0 w 3204636"/>
              <a:gd name="connsiteY0" fmla="*/ 0 h 2393176"/>
              <a:gd name="connsiteX1" fmla="*/ 2994835 w 3204636"/>
              <a:gd name="connsiteY1" fmla="*/ 0 h 2393176"/>
              <a:gd name="connsiteX2" fmla="*/ 2898248 w 3204636"/>
              <a:gd name="connsiteY2" fmla="*/ 1059938 h 2393176"/>
              <a:gd name="connsiteX3" fmla="*/ 2221973 w 3204636"/>
              <a:gd name="connsiteY3" fmla="*/ 1864800 h 2393176"/>
              <a:gd name="connsiteX4" fmla="*/ 2994835 w 3204636"/>
              <a:gd name="connsiteY4" fmla="*/ 2393176 h 2393176"/>
              <a:gd name="connsiteX5" fmla="*/ 0 w 3204636"/>
              <a:gd name="connsiteY5" fmla="*/ 2393176 h 2393176"/>
              <a:gd name="connsiteX6" fmla="*/ 0 w 3204636"/>
              <a:gd name="connsiteY6" fmla="*/ 0 h 2393176"/>
              <a:gd name="connsiteX0" fmla="*/ 0 w 3266412"/>
              <a:gd name="connsiteY0" fmla="*/ 90487 h 2483663"/>
              <a:gd name="connsiteX1" fmla="*/ 3075798 w 3266412"/>
              <a:gd name="connsiteY1" fmla="*/ 0 h 2483663"/>
              <a:gd name="connsiteX2" fmla="*/ 2898248 w 3266412"/>
              <a:gd name="connsiteY2" fmla="*/ 1150425 h 2483663"/>
              <a:gd name="connsiteX3" fmla="*/ 2221973 w 3266412"/>
              <a:gd name="connsiteY3" fmla="*/ 1955287 h 2483663"/>
              <a:gd name="connsiteX4" fmla="*/ 2994835 w 3266412"/>
              <a:gd name="connsiteY4" fmla="*/ 2483663 h 2483663"/>
              <a:gd name="connsiteX5" fmla="*/ 0 w 3266412"/>
              <a:gd name="connsiteY5" fmla="*/ 2483663 h 2483663"/>
              <a:gd name="connsiteX6" fmla="*/ 0 w 3266412"/>
              <a:gd name="connsiteY6" fmla="*/ 90487 h 2483663"/>
              <a:gd name="connsiteX0" fmla="*/ 38100 w 3266412"/>
              <a:gd name="connsiteY0" fmla="*/ 442912 h 2483663"/>
              <a:gd name="connsiteX1" fmla="*/ 3075798 w 3266412"/>
              <a:gd name="connsiteY1" fmla="*/ 0 h 2483663"/>
              <a:gd name="connsiteX2" fmla="*/ 2898248 w 3266412"/>
              <a:gd name="connsiteY2" fmla="*/ 1150425 h 2483663"/>
              <a:gd name="connsiteX3" fmla="*/ 2221973 w 3266412"/>
              <a:gd name="connsiteY3" fmla="*/ 1955287 h 2483663"/>
              <a:gd name="connsiteX4" fmla="*/ 2994835 w 3266412"/>
              <a:gd name="connsiteY4" fmla="*/ 2483663 h 2483663"/>
              <a:gd name="connsiteX5" fmla="*/ 0 w 3266412"/>
              <a:gd name="connsiteY5" fmla="*/ 2483663 h 2483663"/>
              <a:gd name="connsiteX6" fmla="*/ 38100 w 3266412"/>
              <a:gd name="connsiteY6" fmla="*/ 442912 h 2483663"/>
              <a:gd name="connsiteX0" fmla="*/ 183436 w 3411748"/>
              <a:gd name="connsiteY0" fmla="*/ 442912 h 2483663"/>
              <a:gd name="connsiteX1" fmla="*/ 3221134 w 3411748"/>
              <a:gd name="connsiteY1" fmla="*/ 0 h 2483663"/>
              <a:gd name="connsiteX2" fmla="*/ 3043584 w 3411748"/>
              <a:gd name="connsiteY2" fmla="*/ 1150425 h 2483663"/>
              <a:gd name="connsiteX3" fmla="*/ 2367309 w 3411748"/>
              <a:gd name="connsiteY3" fmla="*/ 1955287 h 2483663"/>
              <a:gd name="connsiteX4" fmla="*/ 3140171 w 3411748"/>
              <a:gd name="connsiteY4" fmla="*/ 2483663 h 2483663"/>
              <a:gd name="connsiteX5" fmla="*/ 145336 w 3411748"/>
              <a:gd name="connsiteY5" fmla="*/ 2483663 h 2483663"/>
              <a:gd name="connsiteX6" fmla="*/ 346 w 3411748"/>
              <a:gd name="connsiteY6" fmla="*/ 998026 h 2483663"/>
              <a:gd name="connsiteX7" fmla="*/ 183436 w 3411748"/>
              <a:gd name="connsiteY7" fmla="*/ 442912 h 2483663"/>
              <a:gd name="connsiteX0" fmla="*/ 183143 w 3411455"/>
              <a:gd name="connsiteY0" fmla="*/ 442912 h 2507476"/>
              <a:gd name="connsiteX1" fmla="*/ 3220841 w 3411455"/>
              <a:gd name="connsiteY1" fmla="*/ 0 h 2507476"/>
              <a:gd name="connsiteX2" fmla="*/ 3043291 w 3411455"/>
              <a:gd name="connsiteY2" fmla="*/ 1150425 h 2507476"/>
              <a:gd name="connsiteX3" fmla="*/ 2367016 w 3411455"/>
              <a:gd name="connsiteY3" fmla="*/ 1955287 h 2507476"/>
              <a:gd name="connsiteX4" fmla="*/ 3139878 w 3411455"/>
              <a:gd name="connsiteY4" fmla="*/ 2483663 h 2507476"/>
              <a:gd name="connsiteX5" fmla="*/ 1088018 w 3411455"/>
              <a:gd name="connsiteY5" fmla="*/ 2507476 h 2507476"/>
              <a:gd name="connsiteX6" fmla="*/ 53 w 3411455"/>
              <a:gd name="connsiteY6" fmla="*/ 998026 h 2507476"/>
              <a:gd name="connsiteX7" fmla="*/ 183143 w 3411455"/>
              <a:gd name="connsiteY7" fmla="*/ 442912 h 2507476"/>
              <a:gd name="connsiteX0" fmla="*/ 183161 w 3411473"/>
              <a:gd name="connsiteY0" fmla="*/ 442912 h 2507476"/>
              <a:gd name="connsiteX1" fmla="*/ 3220859 w 3411473"/>
              <a:gd name="connsiteY1" fmla="*/ 0 h 2507476"/>
              <a:gd name="connsiteX2" fmla="*/ 3043309 w 3411473"/>
              <a:gd name="connsiteY2" fmla="*/ 1150425 h 2507476"/>
              <a:gd name="connsiteX3" fmla="*/ 2367034 w 3411473"/>
              <a:gd name="connsiteY3" fmla="*/ 1955287 h 2507476"/>
              <a:gd name="connsiteX4" fmla="*/ 3139896 w 3411473"/>
              <a:gd name="connsiteY4" fmla="*/ 2483663 h 2507476"/>
              <a:gd name="connsiteX5" fmla="*/ 1088036 w 3411473"/>
              <a:gd name="connsiteY5" fmla="*/ 2507476 h 2507476"/>
              <a:gd name="connsiteX6" fmla="*/ 71 w 3411473"/>
              <a:gd name="connsiteY6" fmla="*/ 998026 h 2507476"/>
              <a:gd name="connsiteX7" fmla="*/ 183161 w 3411473"/>
              <a:gd name="connsiteY7" fmla="*/ 442912 h 2507476"/>
              <a:gd name="connsiteX0" fmla="*/ 183161 w 3411473"/>
              <a:gd name="connsiteY0" fmla="*/ 442912 h 2507476"/>
              <a:gd name="connsiteX1" fmla="*/ 3220859 w 3411473"/>
              <a:gd name="connsiteY1" fmla="*/ 0 h 2507476"/>
              <a:gd name="connsiteX2" fmla="*/ 3043309 w 3411473"/>
              <a:gd name="connsiteY2" fmla="*/ 1150425 h 2507476"/>
              <a:gd name="connsiteX3" fmla="*/ 2367034 w 3411473"/>
              <a:gd name="connsiteY3" fmla="*/ 1955287 h 2507476"/>
              <a:gd name="connsiteX4" fmla="*/ 2473146 w 3411473"/>
              <a:gd name="connsiteY4" fmla="*/ 2436038 h 2507476"/>
              <a:gd name="connsiteX5" fmla="*/ 1088036 w 3411473"/>
              <a:gd name="connsiteY5" fmla="*/ 2507476 h 2507476"/>
              <a:gd name="connsiteX6" fmla="*/ 71 w 3411473"/>
              <a:gd name="connsiteY6" fmla="*/ 998026 h 2507476"/>
              <a:gd name="connsiteX7" fmla="*/ 183161 w 3411473"/>
              <a:gd name="connsiteY7" fmla="*/ 442912 h 25074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411473" h="2507476">
                <a:moveTo>
                  <a:pt x="183161" y="442912"/>
                </a:moveTo>
                <a:lnTo>
                  <a:pt x="3220859" y="0"/>
                </a:lnTo>
                <a:cubicBezTo>
                  <a:pt x="3684850" y="104425"/>
                  <a:pt x="3172119" y="839625"/>
                  <a:pt x="3043309" y="1150425"/>
                </a:cubicBezTo>
                <a:cubicBezTo>
                  <a:pt x="2914499" y="1461225"/>
                  <a:pt x="2331886" y="1660849"/>
                  <a:pt x="2367034" y="1955287"/>
                </a:cubicBezTo>
                <a:lnTo>
                  <a:pt x="2473146" y="2436038"/>
                </a:lnTo>
                <a:lnTo>
                  <a:pt x="1088036" y="2507476"/>
                </a:lnTo>
                <a:cubicBezTo>
                  <a:pt x="796818" y="2285314"/>
                  <a:pt x="-8749" y="1353538"/>
                  <a:pt x="71" y="998026"/>
                </a:cubicBezTo>
                <a:lnTo>
                  <a:pt x="183161" y="442912"/>
                </a:lnTo>
                <a:close/>
              </a:path>
            </a:pathLst>
          </a:custGeom>
          <a:solidFill>
            <a:schemeClr val="accent1">
              <a:alpha val="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 eaLnBrk="1" fontAlgn="auto" hangingPunct="1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>
              <a:solidFill>
                <a:srgbClr val="FFFFFF"/>
              </a:solidFill>
            </a:endParaRPr>
          </a:p>
        </p:txBody>
      </p:sp>
      <p:sp>
        <p:nvSpPr>
          <p:cNvPr id="188" name="Link_South_America">
            <a:extLst>
              <a:ext uri="{FF2B5EF4-FFF2-40B4-BE49-F238E27FC236}">
                <a16:creationId xmlns:a16="http://schemas.microsoft.com/office/drawing/2014/main" id="{A8C59906-A11D-4593-BDC3-582ECAFEF078}"/>
              </a:ext>
            </a:extLst>
          </p:cNvPr>
          <p:cNvSpPr/>
          <p:nvPr userDrawn="1"/>
        </p:nvSpPr>
        <p:spPr bwMode="gray">
          <a:xfrm>
            <a:off x="2628900" y="3738563"/>
            <a:ext cx="1957388" cy="2592387"/>
          </a:xfrm>
          <a:custGeom>
            <a:avLst/>
            <a:gdLst>
              <a:gd name="connsiteX0" fmla="*/ 0 w 1819291"/>
              <a:gd name="connsiteY0" fmla="*/ 0 h 2562713"/>
              <a:gd name="connsiteX1" fmla="*/ 1819291 w 1819291"/>
              <a:gd name="connsiteY1" fmla="*/ 0 h 2562713"/>
              <a:gd name="connsiteX2" fmla="*/ 1819291 w 1819291"/>
              <a:gd name="connsiteY2" fmla="*/ 2562713 h 2562713"/>
              <a:gd name="connsiteX3" fmla="*/ 0 w 1819291"/>
              <a:gd name="connsiteY3" fmla="*/ 2562713 h 2562713"/>
              <a:gd name="connsiteX4" fmla="*/ 0 w 1819291"/>
              <a:gd name="connsiteY4" fmla="*/ 0 h 2562713"/>
              <a:gd name="connsiteX0" fmla="*/ 0 w 1819291"/>
              <a:gd name="connsiteY0" fmla="*/ 0 h 2562713"/>
              <a:gd name="connsiteX1" fmla="*/ 1819291 w 1819291"/>
              <a:gd name="connsiteY1" fmla="*/ 0 h 2562713"/>
              <a:gd name="connsiteX2" fmla="*/ 1819291 w 1819291"/>
              <a:gd name="connsiteY2" fmla="*/ 2562713 h 2562713"/>
              <a:gd name="connsiteX3" fmla="*/ 595313 w 1819291"/>
              <a:gd name="connsiteY3" fmla="*/ 2538900 h 2562713"/>
              <a:gd name="connsiteX4" fmla="*/ 0 w 1819291"/>
              <a:gd name="connsiteY4" fmla="*/ 0 h 2562713"/>
              <a:gd name="connsiteX0" fmla="*/ 0 w 1819291"/>
              <a:gd name="connsiteY0" fmla="*/ 0 h 2562713"/>
              <a:gd name="connsiteX1" fmla="*/ 1819291 w 1819291"/>
              <a:gd name="connsiteY1" fmla="*/ 0 h 2562713"/>
              <a:gd name="connsiteX2" fmla="*/ 1819291 w 1819291"/>
              <a:gd name="connsiteY2" fmla="*/ 2562713 h 2562713"/>
              <a:gd name="connsiteX3" fmla="*/ 595313 w 1819291"/>
              <a:gd name="connsiteY3" fmla="*/ 2538900 h 2562713"/>
              <a:gd name="connsiteX4" fmla="*/ 476757 w 1819291"/>
              <a:gd name="connsiteY4" fmla="*/ 1365326 h 2562713"/>
              <a:gd name="connsiteX5" fmla="*/ 0 w 1819291"/>
              <a:gd name="connsiteY5" fmla="*/ 0 h 2562713"/>
              <a:gd name="connsiteX0" fmla="*/ 0 w 1943116"/>
              <a:gd name="connsiteY0" fmla="*/ 114300 h 2562713"/>
              <a:gd name="connsiteX1" fmla="*/ 1943116 w 1943116"/>
              <a:gd name="connsiteY1" fmla="*/ 0 h 2562713"/>
              <a:gd name="connsiteX2" fmla="*/ 1943116 w 1943116"/>
              <a:gd name="connsiteY2" fmla="*/ 2562713 h 2562713"/>
              <a:gd name="connsiteX3" fmla="*/ 719138 w 1943116"/>
              <a:gd name="connsiteY3" fmla="*/ 2538900 h 2562713"/>
              <a:gd name="connsiteX4" fmla="*/ 600582 w 1943116"/>
              <a:gd name="connsiteY4" fmla="*/ 1365326 h 2562713"/>
              <a:gd name="connsiteX5" fmla="*/ 0 w 1943116"/>
              <a:gd name="connsiteY5" fmla="*/ 114300 h 2562713"/>
              <a:gd name="connsiteX0" fmla="*/ 0 w 1943116"/>
              <a:gd name="connsiteY0" fmla="*/ 168199 h 2616612"/>
              <a:gd name="connsiteX1" fmla="*/ 791082 w 1943116"/>
              <a:gd name="connsiteY1" fmla="*/ 0 h 2616612"/>
              <a:gd name="connsiteX2" fmla="*/ 1943116 w 1943116"/>
              <a:gd name="connsiteY2" fmla="*/ 53899 h 2616612"/>
              <a:gd name="connsiteX3" fmla="*/ 1943116 w 1943116"/>
              <a:gd name="connsiteY3" fmla="*/ 2616612 h 2616612"/>
              <a:gd name="connsiteX4" fmla="*/ 719138 w 1943116"/>
              <a:gd name="connsiteY4" fmla="*/ 2592799 h 2616612"/>
              <a:gd name="connsiteX5" fmla="*/ 600582 w 1943116"/>
              <a:gd name="connsiteY5" fmla="*/ 1419225 h 2616612"/>
              <a:gd name="connsiteX6" fmla="*/ 0 w 1943116"/>
              <a:gd name="connsiteY6" fmla="*/ 168199 h 2616612"/>
              <a:gd name="connsiteX0" fmla="*/ 0 w 1957403"/>
              <a:gd name="connsiteY0" fmla="*/ 168199 h 2616612"/>
              <a:gd name="connsiteX1" fmla="*/ 791082 w 1957403"/>
              <a:gd name="connsiteY1" fmla="*/ 0 h 2616612"/>
              <a:gd name="connsiteX2" fmla="*/ 1957403 w 1957403"/>
              <a:gd name="connsiteY2" fmla="*/ 472999 h 2616612"/>
              <a:gd name="connsiteX3" fmla="*/ 1943116 w 1957403"/>
              <a:gd name="connsiteY3" fmla="*/ 2616612 h 2616612"/>
              <a:gd name="connsiteX4" fmla="*/ 719138 w 1957403"/>
              <a:gd name="connsiteY4" fmla="*/ 2592799 h 2616612"/>
              <a:gd name="connsiteX5" fmla="*/ 600582 w 1957403"/>
              <a:gd name="connsiteY5" fmla="*/ 1419225 h 2616612"/>
              <a:gd name="connsiteX6" fmla="*/ 0 w 1957403"/>
              <a:gd name="connsiteY6" fmla="*/ 168199 h 2616612"/>
              <a:gd name="connsiteX0" fmla="*/ 0 w 1957403"/>
              <a:gd name="connsiteY0" fmla="*/ 168199 h 2592799"/>
              <a:gd name="connsiteX1" fmla="*/ 791082 w 1957403"/>
              <a:gd name="connsiteY1" fmla="*/ 0 h 2592799"/>
              <a:gd name="connsiteX2" fmla="*/ 1957403 w 1957403"/>
              <a:gd name="connsiteY2" fmla="*/ 472999 h 2592799"/>
              <a:gd name="connsiteX3" fmla="*/ 1628791 w 1957403"/>
              <a:gd name="connsiteY3" fmla="*/ 2559462 h 2592799"/>
              <a:gd name="connsiteX4" fmla="*/ 719138 w 1957403"/>
              <a:gd name="connsiteY4" fmla="*/ 2592799 h 2592799"/>
              <a:gd name="connsiteX5" fmla="*/ 600582 w 1957403"/>
              <a:gd name="connsiteY5" fmla="*/ 1419225 h 2592799"/>
              <a:gd name="connsiteX6" fmla="*/ 0 w 1957403"/>
              <a:gd name="connsiteY6" fmla="*/ 168199 h 259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957403" h="2592799">
                <a:moveTo>
                  <a:pt x="0" y="168199"/>
                </a:moveTo>
                <a:cubicBezTo>
                  <a:pt x="358944" y="145470"/>
                  <a:pt x="432138" y="22729"/>
                  <a:pt x="791082" y="0"/>
                </a:cubicBezTo>
                <a:lnTo>
                  <a:pt x="1957403" y="472999"/>
                </a:lnTo>
                <a:cubicBezTo>
                  <a:pt x="1952641" y="1187537"/>
                  <a:pt x="1633553" y="1844924"/>
                  <a:pt x="1628791" y="2559462"/>
                </a:cubicBezTo>
                <a:lnTo>
                  <a:pt x="719138" y="2592799"/>
                </a:lnTo>
                <a:cubicBezTo>
                  <a:pt x="627232" y="2217483"/>
                  <a:pt x="692488" y="1794541"/>
                  <a:pt x="600582" y="1419225"/>
                </a:cubicBezTo>
                <a:lnTo>
                  <a:pt x="0" y="168199"/>
                </a:lnTo>
                <a:close/>
              </a:path>
            </a:pathLst>
          </a:custGeom>
          <a:solidFill>
            <a:schemeClr val="accent1">
              <a:alpha val="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 eaLnBrk="1" fontAlgn="auto" hangingPunct="1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>
              <a:solidFill>
                <a:srgbClr val="FFFFFF"/>
              </a:solidFill>
            </a:endParaRPr>
          </a:p>
        </p:txBody>
      </p:sp>
      <p:sp>
        <p:nvSpPr>
          <p:cNvPr id="189" name="Link_South_Africa">
            <a:extLst>
              <a:ext uri="{FF2B5EF4-FFF2-40B4-BE49-F238E27FC236}">
                <a16:creationId xmlns:a16="http://schemas.microsoft.com/office/drawing/2014/main" id="{C8D7446B-5C3C-442C-97AC-422BC8CCCA8E}"/>
              </a:ext>
            </a:extLst>
          </p:cNvPr>
          <p:cNvSpPr/>
          <p:nvPr userDrawn="1"/>
        </p:nvSpPr>
        <p:spPr bwMode="gray">
          <a:xfrm>
            <a:off x="5838825" y="3424238"/>
            <a:ext cx="5110163" cy="2613025"/>
          </a:xfrm>
          <a:custGeom>
            <a:avLst/>
            <a:gdLst>
              <a:gd name="connsiteX0" fmla="*/ 0 w 5129707"/>
              <a:gd name="connsiteY0" fmla="*/ 0 h 2202265"/>
              <a:gd name="connsiteX1" fmla="*/ 5129707 w 5129707"/>
              <a:gd name="connsiteY1" fmla="*/ 0 h 2202265"/>
              <a:gd name="connsiteX2" fmla="*/ 5129707 w 5129707"/>
              <a:gd name="connsiteY2" fmla="*/ 2202265 h 2202265"/>
              <a:gd name="connsiteX3" fmla="*/ 0 w 5129707"/>
              <a:gd name="connsiteY3" fmla="*/ 2202265 h 2202265"/>
              <a:gd name="connsiteX4" fmla="*/ 0 w 5129707"/>
              <a:gd name="connsiteY4" fmla="*/ 0 h 2202265"/>
              <a:gd name="connsiteX0" fmla="*/ 52387 w 5129707"/>
              <a:gd name="connsiteY0" fmla="*/ 933450 h 2202265"/>
              <a:gd name="connsiteX1" fmla="*/ 5129707 w 5129707"/>
              <a:gd name="connsiteY1" fmla="*/ 0 h 2202265"/>
              <a:gd name="connsiteX2" fmla="*/ 5129707 w 5129707"/>
              <a:gd name="connsiteY2" fmla="*/ 2202265 h 2202265"/>
              <a:gd name="connsiteX3" fmla="*/ 0 w 5129707"/>
              <a:gd name="connsiteY3" fmla="*/ 2202265 h 2202265"/>
              <a:gd name="connsiteX4" fmla="*/ 52387 w 5129707"/>
              <a:gd name="connsiteY4" fmla="*/ 933450 h 2202265"/>
              <a:gd name="connsiteX0" fmla="*/ 52387 w 5129707"/>
              <a:gd name="connsiteY0" fmla="*/ 1277890 h 2546705"/>
              <a:gd name="connsiteX1" fmla="*/ 2977057 w 5129707"/>
              <a:gd name="connsiteY1" fmla="*/ 0 h 2546705"/>
              <a:gd name="connsiteX2" fmla="*/ 5129707 w 5129707"/>
              <a:gd name="connsiteY2" fmla="*/ 344440 h 2546705"/>
              <a:gd name="connsiteX3" fmla="*/ 5129707 w 5129707"/>
              <a:gd name="connsiteY3" fmla="*/ 2546705 h 2546705"/>
              <a:gd name="connsiteX4" fmla="*/ 0 w 5129707"/>
              <a:gd name="connsiteY4" fmla="*/ 2546705 h 2546705"/>
              <a:gd name="connsiteX5" fmla="*/ 52387 w 5129707"/>
              <a:gd name="connsiteY5" fmla="*/ 1277890 h 2546705"/>
              <a:gd name="connsiteX0" fmla="*/ 52387 w 5129707"/>
              <a:gd name="connsiteY0" fmla="*/ 1277890 h 2546705"/>
              <a:gd name="connsiteX1" fmla="*/ 2315070 w 5129707"/>
              <a:gd name="connsiteY1" fmla="*/ 1276350 h 2546705"/>
              <a:gd name="connsiteX2" fmla="*/ 2977057 w 5129707"/>
              <a:gd name="connsiteY2" fmla="*/ 0 h 2546705"/>
              <a:gd name="connsiteX3" fmla="*/ 5129707 w 5129707"/>
              <a:gd name="connsiteY3" fmla="*/ 344440 h 2546705"/>
              <a:gd name="connsiteX4" fmla="*/ 5129707 w 5129707"/>
              <a:gd name="connsiteY4" fmla="*/ 2546705 h 2546705"/>
              <a:gd name="connsiteX5" fmla="*/ 0 w 5129707"/>
              <a:gd name="connsiteY5" fmla="*/ 2546705 h 2546705"/>
              <a:gd name="connsiteX6" fmla="*/ 52387 w 5129707"/>
              <a:gd name="connsiteY6" fmla="*/ 1277890 h 2546705"/>
              <a:gd name="connsiteX0" fmla="*/ 0 w 5077320"/>
              <a:gd name="connsiteY0" fmla="*/ 1277890 h 2546705"/>
              <a:gd name="connsiteX1" fmla="*/ 2262683 w 5077320"/>
              <a:gd name="connsiteY1" fmla="*/ 1276350 h 2546705"/>
              <a:gd name="connsiteX2" fmla="*/ 2924670 w 5077320"/>
              <a:gd name="connsiteY2" fmla="*/ 0 h 2546705"/>
              <a:gd name="connsiteX3" fmla="*/ 5077320 w 5077320"/>
              <a:gd name="connsiteY3" fmla="*/ 344440 h 2546705"/>
              <a:gd name="connsiteX4" fmla="*/ 5077320 w 5077320"/>
              <a:gd name="connsiteY4" fmla="*/ 2546705 h 2546705"/>
              <a:gd name="connsiteX5" fmla="*/ 57150 w 5077320"/>
              <a:gd name="connsiteY5" fmla="*/ 2346680 h 2546705"/>
              <a:gd name="connsiteX6" fmla="*/ 0 w 5077320"/>
              <a:gd name="connsiteY6" fmla="*/ 1277890 h 2546705"/>
              <a:gd name="connsiteX0" fmla="*/ 0 w 5077320"/>
              <a:gd name="connsiteY0" fmla="*/ 1277890 h 2546705"/>
              <a:gd name="connsiteX1" fmla="*/ 2262683 w 5077320"/>
              <a:gd name="connsiteY1" fmla="*/ 1276350 h 2546705"/>
              <a:gd name="connsiteX2" fmla="*/ 2924670 w 5077320"/>
              <a:gd name="connsiteY2" fmla="*/ 0 h 2546705"/>
              <a:gd name="connsiteX3" fmla="*/ 5077320 w 5077320"/>
              <a:gd name="connsiteY3" fmla="*/ 344440 h 2546705"/>
              <a:gd name="connsiteX4" fmla="*/ 5077320 w 5077320"/>
              <a:gd name="connsiteY4" fmla="*/ 2546705 h 2546705"/>
              <a:gd name="connsiteX5" fmla="*/ 57150 w 5077320"/>
              <a:gd name="connsiteY5" fmla="*/ 2346680 h 2546705"/>
              <a:gd name="connsiteX6" fmla="*/ 0 w 5077320"/>
              <a:gd name="connsiteY6" fmla="*/ 1277890 h 2546705"/>
              <a:gd name="connsiteX0" fmla="*/ 0 w 5077320"/>
              <a:gd name="connsiteY0" fmla="*/ 1277890 h 2546705"/>
              <a:gd name="connsiteX1" fmla="*/ 2262683 w 5077320"/>
              <a:gd name="connsiteY1" fmla="*/ 1276350 h 2546705"/>
              <a:gd name="connsiteX2" fmla="*/ 2924670 w 5077320"/>
              <a:gd name="connsiteY2" fmla="*/ 0 h 2546705"/>
              <a:gd name="connsiteX3" fmla="*/ 5077320 w 5077320"/>
              <a:gd name="connsiteY3" fmla="*/ 344440 h 2546705"/>
              <a:gd name="connsiteX4" fmla="*/ 5077320 w 5077320"/>
              <a:gd name="connsiteY4" fmla="*/ 2546705 h 2546705"/>
              <a:gd name="connsiteX5" fmla="*/ 138113 w 5077320"/>
              <a:gd name="connsiteY5" fmla="*/ 2146655 h 2546705"/>
              <a:gd name="connsiteX6" fmla="*/ 0 w 5077320"/>
              <a:gd name="connsiteY6" fmla="*/ 1277890 h 2546705"/>
              <a:gd name="connsiteX0" fmla="*/ 0 w 5101133"/>
              <a:gd name="connsiteY0" fmla="*/ 1277890 h 2556230"/>
              <a:gd name="connsiteX1" fmla="*/ 2262683 w 5101133"/>
              <a:gd name="connsiteY1" fmla="*/ 1276350 h 2556230"/>
              <a:gd name="connsiteX2" fmla="*/ 2924670 w 5101133"/>
              <a:gd name="connsiteY2" fmla="*/ 0 h 2556230"/>
              <a:gd name="connsiteX3" fmla="*/ 5077320 w 5101133"/>
              <a:gd name="connsiteY3" fmla="*/ 344440 h 2556230"/>
              <a:gd name="connsiteX4" fmla="*/ 5101133 w 5101133"/>
              <a:gd name="connsiteY4" fmla="*/ 2556230 h 2556230"/>
              <a:gd name="connsiteX5" fmla="*/ 138113 w 5101133"/>
              <a:gd name="connsiteY5" fmla="*/ 2146655 h 2556230"/>
              <a:gd name="connsiteX6" fmla="*/ 0 w 5101133"/>
              <a:gd name="connsiteY6" fmla="*/ 1277890 h 2556230"/>
              <a:gd name="connsiteX0" fmla="*/ 0 w 5101133"/>
              <a:gd name="connsiteY0" fmla="*/ 1277890 h 2667542"/>
              <a:gd name="connsiteX1" fmla="*/ 2262683 w 5101133"/>
              <a:gd name="connsiteY1" fmla="*/ 1276350 h 2667542"/>
              <a:gd name="connsiteX2" fmla="*/ 2924670 w 5101133"/>
              <a:gd name="connsiteY2" fmla="*/ 0 h 2667542"/>
              <a:gd name="connsiteX3" fmla="*/ 5077320 w 5101133"/>
              <a:gd name="connsiteY3" fmla="*/ 344440 h 2667542"/>
              <a:gd name="connsiteX4" fmla="*/ 5101133 w 5101133"/>
              <a:gd name="connsiteY4" fmla="*/ 2556230 h 2667542"/>
              <a:gd name="connsiteX5" fmla="*/ 138113 w 5101133"/>
              <a:gd name="connsiteY5" fmla="*/ 2146655 h 2667542"/>
              <a:gd name="connsiteX6" fmla="*/ 0 w 5101133"/>
              <a:gd name="connsiteY6" fmla="*/ 1277890 h 2667542"/>
              <a:gd name="connsiteX0" fmla="*/ 0 w 5110658"/>
              <a:gd name="connsiteY0" fmla="*/ 1277890 h 2605626"/>
              <a:gd name="connsiteX1" fmla="*/ 2262683 w 5110658"/>
              <a:gd name="connsiteY1" fmla="*/ 1276350 h 2605626"/>
              <a:gd name="connsiteX2" fmla="*/ 2924670 w 5110658"/>
              <a:gd name="connsiteY2" fmla="*/ 0 h 2605626"/>
              <a:gd name="connsiteX3" fmla="*/ 5077320 w 5110658"/>
              <a:gd name="connsiteY3" fmla="*/ 344440 h 2605626"/>
              <a:gd name="connsiteX4" fmla="*/ 5110658 w 5110658"/>
              <a:gd name="connsiteY4" fmla="*/ 2484793 h 2605626"/>
              <a:gd name="connsiteX5" fmla="*/ 138113 w 5110658"/>
              <a:gd name="connsiteY5" fmla="*/ 2146655 h 2605626"/>
              <a:gd name="connsiteX6" fmla="*/ 0 w 5110658"/>
              <a:gd name="connsiteY6" fmla="*/ 1277890 h 2605626"/>
              <a:gd name="connsiteX0" fmla="*/ 0 w 5110658"/>
              <a:gd name="connsiteY0" fmla="*/ 1277890 h 2612831"/>
              <a:gd name="connsiteX1" fmla="*/ 2262683 w 5110658"/>
              <a:gd name="connsiteY1" fmla="*/ 1276350 h 2612831"/>
              <a:gd name="connsiteX2" fmla="*/ 2924670 w 5110658"/>
              <a:gd name="connsiteY2" fmla="*/ 0 h 2612831"/>
              <a:gd name="connsiteX3" fmla="*/ 5077320 w 5110658"/>
              <a:gd name="connsiteY3" fmla="*/ 344440 h 2612831"/>
              <a:gd name="connsiteX4" fmla="*/ 5110658 w 5110658"/>
              <a:gd name="connsiteY4" fmla="*/ 2484793 h 2612831"/>
              <a:gd name="connsiteX5" fmla="*/ 2734168 w 5110658"/>
              <a:gd name="connsiteY5" fmla="*/ 2276474 h 2612831"/>
              <a:gd name="connsiteX6" fmla="*/ 138113 w 5110658"/>
              <a:gd name="connsiteY6" fmla="*/ 2146655 h 2612831"/>
              <a:gd name="connsiteX7" fmla="*/ 0 w 5110658"/>
              <a:gd name="connsiteY7" fmla="*/ 1277890 h 2612831"/>
              <a:gd name="connsiteX0" fmla="*/ 0 w 5110658"/>
              <a:gd name="connsiteY0" fmla="*/ 1277890 h 2612831"/>
              <a:gd name="connsiteX1" fmla="*/ 2262683 w 5110658"/>
              <a:gd name="connsiteY1" fmla="*/ 1276350 h 2612831"/>
              <a:gd name="connsiteX2" fmla="*/ 2924670 w 5110658"/>
              <a:gd name="connsiteY2" fmla="*/ 0 h 2612831"/>
              <a:gd name="connsiteX3" fmla="*/ 5010645 w 5110658"/>
              <a:gd name="connsiteY3" fmla="*/ 1030240 h 2612831"/>
              <a:gd name="connsiteX4" fmla="*/ 5110658 w 5110658"/>
              <a:gd name="connsiteY4" fmla="*/ 2484793 h 2612831"/>
              <a:gd name="connsiteX5" fmla="*/ 2734168 w 5110658"/>
              <a:gd name="connsiteY5" fmla="*/ 2276474 h 2612831"/>
              <a:gd name="connsiteX6" fmla="*/ 138113 w 5110658"/>
              <a:gd name="connsiteY6" fmla="*/ 2146655 h 2612831"/>
              <a:gd name="connsiteX7" fmla="*/ 0 w 5110658"/>
              <a:gd name="connsiteY7" fmla="*/ 1277890 h 26128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110658" h="2612831">
                <a:moveTo>
                  <a:pt x="0" y="1277890"/>
                </a:moveTo>
                <a:cubicBezTo>
                  <a:pt x="285039" y="941545"/>
                  <a:pt x="1775238" y="1489332"/>
                  <a:pt x="2262683" y="1276350"/>
                </a:cubicBezTo>
                <a:cubicBezTo>
                  <a:pt x="2750128" y="1063368"/>
                  <a:pt x="2354758" y="30699"/>
                  <a:pt x="2924670" y="0"/>
                </a:cubicBezTo>
                <a:lnTo>
                  <a:pt x="5010645" y="1030240"/>
                </a:lnTo>
                <a:lnTo>
                  <a:pt x="5110658" y="2484793"/>
                </a:lnTo>
                <a:cubicBezTo>
                  <a:pt x="4732039" y="2846486"/>
                  <a:pt x="3562926" y="2332830"/>
                  <a:pt x="2734168" y="2276474"/>
                </a:cubicBezTo>
                <a:cubicBezTo>
                  <a:pt x="1905411" y="2220118"/>
                  <a:pt x="605714" y="2352773"/>
                  <a:pt x="138113" y="2146655"/>
                </a:cubicBezTo>
                <a:lnTo>
                  <a:pt x="0" y="1277890"/>
                </a:lnTo>
                <a:close/>
              </a:path>
            </a:pathLst>
          </a:custGeom>
          <a:solidFill>
            <a:schemeClr val="accent1">
              <a:alpha val="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 eaLnBrk="1" fontAlgn="auto" hangingPunct="1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>
              <a:solidFill>
                <a:srgbClr val="FFFFFF"/>
              </a:solidFill>
            </a:endParaRPr>
          </a:p>
        </p:txBody>
      </p:sp>
      <p:sp>
        <p:nvSpPr>
          <p:cNvPr id="190" name="Link_Asia">
            <a:extLst>
              <a:ext uri="{FF2B5EF4-FFF2-40B4-BE49-F238E27FC236}">
                <a16:creationId xmlns:a16="http://schemas.microsoft.com/office/drawing/2014/main" id="{2F6DCE3B-5FA9-4F2B-BEA9-B8B7E98A271F}"/>
              </a:ext>
            </a:extLst>
          </p:cNvPr>
          <p:cNvSpPr/>
          <p:nvPr userDrawn="1"/>
        </p:nvSpPr>
        <p:spPr bwMode="gray">
          <a:xfrm>
            <a:off x="7600950" y="2271713"/>
            <a:ext cx="2393950" cy="1871662"/>
          </a:xfrm>
          <a:custGeom>
            <a:avLst/>
            <a:gdLst>
              <a:gd name="connsiteX0" fmla="*/ 0 w 2299016"/>
              <a:gd name="connsiteY0" fmla="*/ 0 h 1532270"/>
              <a:gd name="connsiteX1" fmla="*/ 2299016 w 2299016"/>
              <a:gd name="connsiteY1" fmla="*/ 0 h 1532270"/>
              <a:gd name="connsiteX2" fmla="*/ 2299016 w 2299016"/>
              <a:gd name="connsiteY2" fmla="*/ 1532270 h 1532270"/>
              <a:gd name="connsiteX3" fmla="*/ 0 w 2299016"/>
              <a:gd name="connsiteY3" fmla="*/ 1532270 h 1532270"/>
              <a:gd name="connsiteX4" fmla="*/ 0 w 2299016"/>
              <a:gd name="connsiteY4" fmla="*/ 0 h 1532270"/>
              <a:gd name="connsiteX0" fmla="*/ 0 w 2299016"/>
              <a:gd name="connsiteY0" fmla="*/ 0 h 1843199"/>
              <a:gd name="connsiteX1" fmla="*/ 2299016 w 2299016"/>
              <a:gd name="connsiteY1" fmla="*/ 0 h 1843199"/>
              <a:gd name="connsiteX2" fmla="*/ 2299016 w 2299016"/>
              <a:gd name="connsiteY2" fmla="*/ 1532270 h 1843199"/>
              <a:gd name="connsiteX3" fmla="*/ 429259 w 2299016"/>
              <a:gd name="connsiteY3" fmla="*/ 1843196 h 1843199"/>
              <a:gd name="connsiteX4" fmla="*/ 0 w 2299016"/>
              <a:gd name="connsiteY4" fmla="*/ 1532270 h 1843199"/>
              <a:gd name="connsiteX5" fmla="*/ 0 w 2299016"/>
              <a:gd name="connsiteY5" fmla="*/ 0 h 1843199"/>
              <a:gd name="connsiteX0" fmla="*/ 14287 w 2313303"/>
              <a:gd name="connsiteY0" fmla="*/ 0 h 1843199"/>
              <a:gd name="connsiteX1" fmla="*/ 2313303 w 2313303"/>
              <a:gd name="connsiteY1" fmla="*/ 0 h 1843199"/>
              <a:gd name="connsiteX2" fmla="*/ 2313303 w 2313303"/>
              <a:gd name="connsiteY2" fmla="*/ 1532270 h 1843199"/>
              <a:gd name="connsiteX3" fmla="*/ 443546 w 2313303"/>
              <a:gd name="connsiteY3" fmla="*/ 1843196 h 1843199"/>
              <a:gd name="connsiteX4" fmla="*/ 0 w 2313303"/>
              <a:gd name="connsiteY4" fmla="*/ 1279858 h 1843199"/>
              <a:gd name="connsiteX5" fmla="*/ 14287 w 2313303"/>
              <a:gd name="connsiteY5" fmla="*/ 0 h 1843199"/>
              <a:gd name="connsiteX0" fmla="*/ 33337 w 2313303"/>
              <a:gd name="connsiteY0" fmla="*/ 161925 h 1843199"/>
              <a:gd name="connsiteX1" fmla="*/ 2313303 w 2313303"/>
              <a:gd name="connsiteY1" fmla="*/ 0 h 1843199"/>
              <a:gd name="connsiteX2" fmla="*/ 2313303 w 2313303"/>
              <a:gd name="connsiteY2" fmla="*/ 1532270 h 1843199"/>
              <a:gd name="connsiteX3" fmla="*/ 443546 w 2313303"/>
              <a:gd name="connsiteY3" fmla="*/ 1843196 h 1843199"/>
              <a:gd name="connsiteX4" fmla="*/ 0 w 2313303"/>
              <a:gd name="connsiteY4" fmla="*/ 1279858 h 1843199"/>
              <a:gd name="connsiteX5" fmla="*/ 33337 w 2313303"/>
              <a:gd name="connsiteY5" fmla="*/ 161925 h 1843199"/>
              <a:gd name="connsiteX0" fmla="*/ 33337 w 2313303"/>
              <a:gd name="connsiteY0" fmla="*/ 190391 h 1871665"/>
              <a:gd name="connsiteX1" fmla="*/ 1224597 w 2313303"/>
              <a:gd name="connsiteY1" fmla="*/ 0 h 1871665"/>
              <a:gd name="connsiteX2" fmla="*/ 2313303 w 2313303"/>
              <a:gd name="connsiteY2" fmla="*/ 28466 h 1871665"/>
              <a:gd name="connsiteX3" fmla="*/ 2313303 w 2313303"/>
              <a:gd name="connsiteY3" fmla="*/ 1560736 h 1871665"/>
              <a:gd name="connsiteX4" fmla="*/ 443546 w 2313303"/>
              <a:gd name="connsiteY4" fmla="*/ 1871662 h 1871665"/>
              <a:gd name="connsiteX5" fmla="*/ 0 w 2313303"/>
              <a:gd name="connsiteY5" fmla="*/ 1308324 h 1871665"/>
              <a:gd name="connsiteX6" fmla="*/ 33337 w 2313303"/>
              <a:gd name="connsiteY6" fmla="*/ 190391 h 1871665"/>
              <a:gd name="connsiteX0" fmla="*/ 33337 w 2313303"/>
              <a:gd name="connsiteY0" fmla="*/ 190391 h 1871665"/>
              <a:gd name="connsiteX1" fmla="*/ 1224597 w 2313303"/>
              <a:gd name="connsiteY1" fmla="*/ 0 h 1871665"/>
              <a:gd name="connsiteX2" fmla="*/ 2127565 w 2313303"/>
              <a:gd name="connsiteY2" fmla="*/ 128478 h 1871665"/>
              <a:gd name="connsiteX3" fmla="*/ 2313303 w 2313303"/>
              <a:gd name="connsiteY3" fmla="*/ 1560736 h 1871665"/>
              <a:gd name="connsiteX4" fmla="*/ 443546 w 2313303"/>
              <a:gd name="connsiteY4" fmla="*/ 1871662 h 1871665"/>
              <a:gd name="connsiteX5" fmla="*/ 0 w 2313303"/>
              <a:gd name="connsiteY5" fmla="*/ 1308324 h 1871665"/>
              <a:gd name="connsiteX6" fmla="*/ 33337 w 2313303"/>
              <a:gd name="connsiteY6" fmla="*/ 190391 h 1871665"/>
              <a:gd name="connsiteX0" fmla="*/ 33337 w 2394266"/>
              <a:gd name="connsiteY0" fmla="*/ 190391 h 1871663"/>
              <a:gd name="connsiteX1" fmla="*/ 1224597 w 2394266"/>
              <a:gd name="connsiteY1" fmla="*/ 0 h 1871663"/>
              <a:gd name="connsiteX2" fmla="*/ 2127565 w 2394266"/>
              <a:gd name="connsiteY2" fmla="*/ 128478 h 1871663"/>
              <a:gd name="connsiteX3" fmla="*/ 2394266 w 2394266"/>
              <a:gd name="connsiteY3" fmla="*/ 1108298 h 1871663"/>
              <a:gd name="connsiteX4" fmla="*/ 443546 w 2394266"/>
              <a:gd name="connsiteY4" fmla="*/ 1871662 h 1871663"/>
              <a:gd name="connsiteX5" fmla="*/ 0 w 2394266"/>
              <a:gd name="connsiteY5" fmla="*/ 1308324 h 1871663"/>
              <a:gd name="connsiteX6" fmla="*/ 33337 w 2394266"/>
              <a:gd name="connsiteY6" fmla="*/ 190391 h 1871663"/>
              <a:gd name="connsiteX0" fmla="*/ 33337 w 2394266"/>
              <a:gd name="connsiteY0" fmla="*/ 190391 h 1874113"/>
              <a:gd name="connsiteX1" fmla="*/ 1224597 w 2394266"/>
              <a:gd name="connsiteY1" fmla="*/ 0 h 1874113"/>
              <a:gd name="connsiteX2" fmla="*/ 2127565 w 2394266"/>
              <a:gd name="connsiteY2" fmla="*/ 128478 h 1874113"/>
              <a:gd name="connsiteX3" fmla="*/ 2394266 w 2394266"/>
              <a:gd name="connsiteY3" fmla="*/ 1108298 h 1874113"/>
              <a:gd name="connsiteX4" fmla="*/ 1381758 w 2394266"/>
              <a:gd name="connsiteY4" fmla="*/ 1666875 h 1874113"/>
              <a:gd name="connsiteX5" fmla="*/ 443546 w 2394266"/>
              <a:gd name="connsiteY5" fmla="*/ 1871662 h 1874113"/>
              <a:gd name="connsiteX6" fmla="*/ 0 w 2394266"/>
              <a:gd name="connsiteY6" fmla="*/ 1308324 h 1874113"/>
              <a:gd name="connsiteX7" fmla="*/ 33337 w 2394266"/>
              <a:gd name="connsiteY7" fmla="*/ 190391 h 1874113"/>
              <a:gd name="connsiteX0" fmla="*/ 33337 w 2394266"/>
              <a:gd name="connsiteY0" fmla="*/ 190391 h 1872034"/>
              <a:gd name="connsiteX1" fmla="*/ 1224597 w 2394266"/>
              <a:gd name="connsiteY1" fmla="*/ 0 h 1872034"/>
              <a:gd name="connsiteX2" fmla="*/ 2127565 w 2394266"/>
              <a:gd name="connsiteY2" fmla="*/ 128478 h 1872034"/>
              <a:gd name="connsiteX3" fmla="*/ 2394266 w 2394266"/>
              <a:gd name="connsiteY3" fmla="*/ 1108298 h 1872034"/>
              <a:gd name="connsiteX4" fmla="*/ 1138871 w 2394266"/>
              <a:gd name="connsiteY4" fmla="*/ 1028700 h 1872034"/>
              <a:gd name="connsiteX5" fmla="*/ 443546 w 2394266"/>
              <a:gd name="connsiteY5" fmla="*/ 1871662 h 1872034"/>
              <a:gd name="connsiteX6" fmla="*/ 0 w 2394266"/>
              <a:gd name="connsiteY6" fmla="*/ 1308324 h 1872034"/>
              <a:gd name="connsiteX7" fmla="*/ 33337 w 2394266"/>
              <a:gd name="connsiteY7" fmla="*/ 190391 h 1872034"/>
              <a:gd name="connsiteX0" fmla="*/ 33337 w 2394266"/>
              <a:gd name="connsiteY0" fmla="*/ 190391 h 1872155"/>
              <a:gd name="connsiteX1" fmla="*/ 1224597 w 2394266"/>
              <a:gd name="connsiteY1" fmla="*/ 0 h 1872155"/>
              <a:gd name="connsiteX2" fmla="*/ 2127565 w 2394266"/>
              <a:gd name="connsiteY2" fmla="*/ 128478 h 1872155"/>
              <a:gd name="connsiteX3" fmla="*/ 2394266 w 2394266"/>
              <a:gd name="connsiteY3" fmla="*/ 1108298 h 1872155"/>
              <a:gd name="connsiteX4" fmla="*/ 1117439 w 2394266"/>
              <a:gd name="connsiteY4" fmla="*/ 1212056 h 1872155"/>
              <a:gd name="connsiteX5" fmla="*/ 443546 w 2394266"/>
              <a:gd name="connsiteY5" fmla="*/ 1871662 h 1872155"/>
              <a:gd name="connsiteX6" fmla="*/ 0 w 2394266"/>
              <a:gd name="connsiteY6" fmla="*/ 1308324 h 1872155"/>
              <a:gd name="connsiteX7" fmla="*/ 33337 w 2394266"/>
              <a:gd name="connsiteY7" fmla="*/ 190391 h 1872155"/>
              <a:gd name="connsiteX0" fmla="*/ 33337 w 2394266"/>
              <a:gd name="connsiteY0" fmla="*/ 190391 h 1872155"/>
              <a:gd name="connsiteX1" fmla="*/ 1224597 w 2394266"/>
              <a:gd name="connsiteY1" fmla="*/ 0 h 1872155"/>
              <a:gd name="connsiteX2" fmla="*/ 2127565 w 2394266"/>
              <a:gd name="connsiteY2" fmla="*/ 128478 h 1872155"/>
              <a:gd name="connsiteX3" fmla="*/ 2394266 w 2394266"/>
              <a:gd name="connsiteY3" fmla="*/ 1108298 h 1872155"/>
              <a:gd name="connsiteX4" fmla="*/ 1117439 w 2394266"/>
              <a:gd name="connsiteY4" fmla="*/ 1212056 h 1872155"/>
              <a:gd name="connsiteX5" fmla="*/ 443546 w 2394266"/>
              <a:gd name="connsiteY5" fmla="*/ 1871662 h 1872155"/>
              <a:gd name="connsiteX6" fmla="*/ 0 w 2394266"/>
              <a:gd name="connsiteY6" fmla="*/ 1308324 h 1872155"/>
              <a:gd name="connsiteX7" fmla="*/ 33337 w 2394266"/>
              <a:gd name="connsiteY7" fmla="*/ 190391 h 18721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94266" h="1872155">
                <a:moveTo>
                  <a:pt x="33337" y="190391"/>
                </a:moveTo>
                <a:cubicBezTo>
                  <a:pt x="485986" y="158677"/>
                  <a:pt x="771948" y="31714"/>
                  <a:pt x="1224597" y="0"/>
                </a:cubicBezTo>
                <a:lnTo>
                  <a:pt x="2127565" y="128478"/>
                </a:lnTo>
                <a:lnTo>
                  <a:pt x="2394266" y="1108298"/>
                </a:lnTo>
                <a:cubicBezTo>
                  <a:pt x="2293777" y="1324216"/>
                  <a:pt x="1430653" y="1399154"/>
                  <a:pt x="1117439" y="1212056"/>
                </a:cubicBezTo>
                <a:cubicBezTo>
                  <a:pt x="792319" y="1339283"/>
                  <a:pt x="697651" y="1890939"/>
                  <a:pt x="443546" y="1871662"/>
                </a:cubicBezTo>
                <a:lnTo>
                  <a:pt x="0" y="1308324"/>
                </a:lnTo>
                <a:lnTo>
                  <a:pt x="33337" y="190391"/>
                </a:lnTo>
                <a:close/>
              </a:path>
            </a:pathLst>
          </a:custGeom>
          <a:solidFill>
            <a:schemeClr val="accent5">
              <a:alpha val="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 eaLnBrk="1" fontAlgn="auto" hangingPunct="1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>
              <a:solidFill>
                <a:srgbClr val="FFFFFF"/>
              </a:solidFill>
            </a:endParaRPr>
          </a:p>
        </p:txBody>
      </p:sp>
      <p:sp>
        <p:nvSpPr>
          <p:cNvPr id="191" name="Link_Central_East_Europe_Middle_East">
            <a:extLst>
              <a:ext uri="{FF2B5EF4-FFF2-40B4-BE49-F238E27FC236}">
                <a16:creationId xmlns:a16="http://schemas.microsoft.com/office/drawing/2014/main" id="{C82ED7C0-F921-4460-83EC-7B43576260F8}"/>
              </a:ext>
            </a:extLst>
          </p:cNvPr>
          <p:cNvSpPr/>
          <p:nvPr userDrawn="1"/>
        </p:nvSpPr>
        <p:spPr bwMode="gray">
          <a:xfrm>
            <a:off x="5776913" y="1568450"/>
            <a:ext cx="4418012" cy="2262188"/>
          </a:xfrm>
          <a:custGeom>
            <a:avLst/>
            <a:gdLst>
              <a:gd name="connsiteX0" fmla="*/ 2074862 w 4418272"/>
              <a:gd name="connsiteY0" fmla="*/ 0 h 2262525"/>
              <a:gd name="connsiteX1" fmla="*/ 4418272 w 4418272"/>
              <a:gd name="connsiteY1" fmla="*/ 76357 h 2262525"/>
              <a:gd name="connsiteX2" fmla="*/ 4418272 w 4418272"/>
              <a:gd name="connsiteY2" fmla="*/ 1308669 h 2262525"/>
              <a:gd name="connsiteX3" fmla="*/ 1572281 w 4418272"/>
              <a:gd name="connsiteY3" fmla="*/ 1308669 h 2262525"/>
              <a:gd name="connsiteX4" fmla="*/ 1814259 w 4418272"/>
              <a:gd name="connsiteY4" fmla="*/ 1946763 h 2262525"/>
              <a:gd name="connsiteX5" fmla="*/ 981601 w 4418272"/>
              <a:gd name="connsiteY5" fmla="*/ 2262525 h 2262525"/>
              <a:gd name="connsiteX6" fmla="*/ 635654 w 4418272"/>
              <a:gd name="connsiteY6" fmla="*/ 1350267 h 2262525"/>
              <a:gd name="connsiteX7" fmla="*/ 529339 w 4418272"/>
              <a:gd name="connsiteY7" fmla="*/ 1369708 h 2262525"/>
              <a:gd name="connsiteX8" fmla="*/ 148114 w 4418272"/>
              <a:gd name="connsiteY8" fmla="*/ 1369708 h 2262525"/>
              <a:gd name="connsiteX9" fmla="*/ 0 w 4418272"/>
              <a:gd name="connsiteY9" fmla="*/ 1019970 h 2262525"/>
              <a:gd name="connsiteX10" fmla="*/ 228599 w 4418272"/>
              <a:gd name="connsiteY10" fmla="*/ 977108 h 2262525"/>
              <a:gd name="connsiteX11" fmla="*/ 252889 w 4418272"/>
              <a:gd name="connsiteY11" fmla="*/ 723253 h 2262525"/>
              <a:gd name="connsiteX12" fmla="*/ 542873 w 4418272"/>
              <a:gd name="connsiteY12" fmla="*/ 733960 h 2262525"/>
              <a:gd name="connsiteX13" fmla="*/ 541241 w 4418272"/>
              <a:gd name="connsiteY13" fmla="*/ 707572 h 2262525"/>
              <a:gd name="connsiteX14" fmla="*/ 560387 w 4418272"/>
              <a:gd name="connsiteY14" fmla="*/ 527050 h 2262525"/>
              <a:gd name="connsiteX15" fmla="*/ 741772 w 4418272"/>
              <a:gd name="connsiteY15" fmla="*/ 149382 h 2262525"/>
              <a:gd name="connsiteX16" fmla="*/ 2074862 w 4418272"/>
              <a:gd name="connsiteY16" fmla="*/ 0 h 2262525"/>
              <a:gd name="connsiteX0" fmla="*/ 2074862 w 4418272"/>
              <a:gd name="connsiteY0" fmla="*/ 0 h 2262525"/>
              <a:gd name="connsiteX1" fmla="*/ 4418272 w 4418272"/>
              <a:gd name="connsiteY1" fmla="*/ 76357 h 2262525"/>
              <a:gd name="connsiteX2" fmla="*/ 4418272 w 4418272"/>
              <a:gd name="connsiteY2" fmla="*/ 1308669 h 2262525"/>
              <a:gd name="connsiteX3" fmla="*/ 2586037 w 4418272"/>
              <a:gd name="connsiteY3" fmla="*/ 936626 h 2262525"/>
              <a:gd name="connsiteX4" fmla="*/ 1572281 w 4418272"/>
              <a:gd name="connsiteY4" fmla="*/ 1308669 h 2262525"/>
              <a:gd name="connsiteX5" fmla="*/ 1814259 w 4418272"/>
              <a:gd name="connsiteY5" fmla="*/ 1946763 h 2262525"/>
              <a:gd name="connsiteX6" fmla="*/ 981601 w 4418272"/>
              <a:gd name="connsiteY6" fmla="*/ 2262525 h 2262525"/>
              <a:gd name="connsiteX7" fmla="*/ 635654 w 4418272"/>
              <a:gd name="connsiteY7" fmla="*/ 1350267 h 2262525"/>
              <a:gd name="connsiteX8" fmla="*/ 529339 w 4418272"/>
              <a:gd name="connsiteY8" fmla="*/ 1369708 h 2262525"/>
              <a:gd name="connsiteX9" fmla="*/ 148114 w 4418272"/>
              <a:gd name="connsiteY9" fmla="*/ 1369708 h 2262525"/>
              <a:gd name="connsiteX10" fmla="*/ 0 w 4418272"/>
              <a:gd name="connsiteY10" fmla="*/ 1019970 h 2262525"/>
              <a:gd name="connsiteX11" fmla="*/ 228599 w 4418272"/>
              <a:gd name="connsiteY11" fmla="*/ 977108 h 2262525"/>
              <a:gd name="connsiteX12" fmla="*/ 252889 w 4418272"/>
              <a:gd name="connsiteY12" fmla="*/ 723253 h 2262525"/>
              <a:gd name="connsiteX13" fmla="*/ 542873 w 4418272"/>
              <a:gd name="connsiteY13" fmla="*/ 733960 h 2262525"/>
              <a:gd name="connsiteX14" fmla="*/ 541241 w 4418272"/>
              <a:gd name="connsiteY14" fmla="*/ 707572 h 2262525"/>
              <a:gd name="connsiteX15" fmla="*/ 560387 w 4418272"/>
              <a:gd name="connsiteY15" fmla="*/ 527050 h 2262525"/>
              <a:gd name="connsiteX16" fmla="*/ 741772 w 4418272"/>
              <a:gd name="connsiteY16" fmla="*/ 149382 h 2262525"/>
              <a:gd name="connsiteX17" fmla="*/ 2074862 w 4418272"/>
              <a:gd name="connsiteY17" fmla="*/ 0 h 2262525"/>
              <a:gd name="connsiteX0" fmla="*/ 2074862 w 4418272"/>
              <a:gd name="connsiteY0" fmla="*/ 0 h 2262525"/>
              <a:gd name="connsiteX1" fmla="*/ 4418272 w 4418272"/>
              <a:gd name="connsiteY1" fmla="*/ 76357 h 2262525"/>
              <a:gd name="connsiteX2" fmla="*/ 4418272 w 4418272"/>
              <a:gd name="connsiteY2" fmla="*/ 1308669 h 2262525"/>
              <a:gd name="connsiteX3" fmla="*/ 2586037 w 4418272"/>
              <a:gd name="connsiteY3" fmla="*/ 936626 h 2262525"/>
              <a:gd name="connsiteX4" fmla="*/ 1615143 w 4418272"/>
              <a:gd name="connsiteY4" fmla="*/ 1070544 h 2262525"/>
              <a:gd name="connsiteX5" fmla="*/ 1814259 w 4418272"/>
              <a:gd name="connsiteY5" fmla="*/ 1946763 h 2262525"/>
              <a:gd name="connsiteX6" fmla="*/ 981601 w 4418272"/>
              <a:gd name="connsiteY6" fmla="*/ 2262525 h 2262525"/>
              <a:gd name="connsiteX7" fmla="*/ 635654 w 4418272"/>
              <a:gd name="connsiteY7" fmla="*/ 1350267 h 2262525"/>
              <a:gd name="connsiteX8" fmla="*/ 529339 w 4418272"/>
              <a:gd name="connsiteY8" fmla="*/ 1369708 h 2262525"/>
              <a:gd name="connsiteX9" fmla="*/ 148114 w 4418272"/>
              <a:gd name="connsiteY9" fmla="*/ 1369708 h 2262525"/>
              <a:gd name="connsiteX10" fmla="*/ 0 w 4418272"/>
              <a:gd name="connsiteY10" fmla="*/ 1019970 h 2262525"/>
              <a:gd name="connsiteX11" fmla="*/ 228599 w 4418272"/>
              <a:gd name="connsiteY11" fmla="*/ 977108 h 2262525"/>
              <a:gd name="connsiteX12" fmla="*/ 252889 w 4418272"/>
              <a:gd name="connsiteY12" fmla="*/ 723253 h 2262525"/>
              <a:gd name="connsiteX13" fmla="*/ 542873 w 4418272"/>
              <a:gd name="connsiteY13" fmla="*/ 733960 h 2262525"/>
              <a:gd name="connsiteX14" fmla="*/ 541241 w 4418272"/>
              <a:gd name="connsiteY14" fmla="*/ 707572 h 2262525"/>
              <a:gd name="connsiteX15" fmla="*/ 560387 w 4418272"/>
              <a:gd name="connsiteY15" fmla="*/ 527050 h 2262525"/>
              <a:gd name="connsiteX16" fmla="*/ 741772 w 4418272"/>
              <a:gd name="connsiteY16" fmla="*/ 149382 h 2262525"/>
              <a:gd name="connsiteX17" fmla="*/ 2074862 w 4418272"/>
              <a:gd name="connsiteY17" fmla="*/ 0 h 2262525"/>
              <a:gd name="connsiteX0" fmla="*/ 2074862 w 4418272"/>
              <a:gd name="connsiteY0" fmla="*/ 0 h 2262525"/>
              <a:gd name="connsiteX1" fmla="*/ 4418272 w 4418272"/>
              <a:gd name="connsiteY1" fmla="*/ 76357 h 2262525"/>
              <a:gd name="connsiteX2" fmla="*/ 4399222 w 4418272"/>
              <a:gd name="connsiteY2" fmla="*/ 961006 h 2262525"/>
              <a:gd name="connsiteX3" fmla="*/ 2586037 w 4418272"/>
              <a:gd name="connsiteY3" fmla="*/ 936626 h 2262525"/>
              <a:gd name="connsiteX4" fmla="*/ 1615143 w 4418272"/>
              <a:gd name="connsiteY4" fmla="*/ 1070544 h 2262525"/>
              <a:gd name="connsiteX5" fmla="*/ 1814259 w 4418272"/>
              <a:gd name="connsiteY5" fmla="*/ 1946763 h 2262525"/>
              <a:gd name="connsiteX6" fmla="*/ 981601 w 4418272"/>
              <a:gd name="connsiteY6" fmla="*/ 2262525 h 2262525"/>
              <a:gd name="connsiteX7" fmla="*/ 635654 w 4418272"/>
              <a:gd name="connsiteY7" fmla="*/ 1350267 h 2262525"/>
              <a:gd name="connsiteX8" fmla="*/ 529339 w 4418272"/>
              <a:gd name="connsiteY8" fmla="*/ 1369708 h 2262525"/>
              <a:gd name="connsiteX9" fmla="*/ 148114 w 4418272"/>
              <a:gd name="connsiteY9" fmla="*/ 1369708 h 2262525"/>
              <a:gd name="connsiteX10" fmla="*/ 0 w 4418272"/>
              <a:gd name="connsiteY10" fmla="*/ 1019970 h 2262525"/>
              <a:gd name="connsiteX11" fmla="*/ 228599 w 4418272"/>
              <a:gd name="connsiteY11" fmla="*/ 977108 h 2262525"/>
              <a:gd name="connsiteX12" fmla="*/ 252889 w 4418272"/>
              <a:gd name="connsiteY12" fmla="*/ 723253 h 2262525"/>
              <a:gd name="connsiteX13" fmla="*/ 542873 w 4418272"/>
              <a:gd name="connsiteY13" fmla="*/ 733960 h 2262525"/>
              <a:gd name="connsiteX14" fmla="*/ 541241 w 4418272"/>
              <a:gd name="connsiteY14" fmla="*/ 707572 h 2262525"/>
              <a:gd name="connsiteX15" fmla="*/ 560387 w 4418272"/>
              <a:gd name="connsiteY15" fmla="*/ 527050 h 2262525"/>
              <a:gd name="connsiteX16" fmla="*/ 741772 w 4418272"/>
              <a:gd name="connsiteY16" fmla="*/ 149382 h 2262525"/>
              <a:gd name="connsiteX17" fmla="*/ 2074862 w 4418272"/>
              <a:gd name="connsiteY17" fmla="*/ 0 h 2262525"/>
              <a:gd name="connsiteX0" fmla="*/ 2074862 w 4418272"/>
              <a:gd name="connsiteY0" fmla="*/ 0 h 2262525"/>
              <a:gd name="connsiteX1" fmla="*/ 4418272 w 4418272"/>
              <a:gd name="connsiteY1" fmla="*/ 76357 h 2262525"/>
              <a:gd name="connsiteX2" fmla="*/ 4413510 w 4418272"/>
              <a:gd name="connsiteY2" fmla="*/ 1575368 h 2262525"/>
              <a:gd name="connsiteX3" fmla="*/ 2586037 w 4418272"/>
              <a:gd name="connsiteY3" fmla="*/ 936626 h 2262525"/>
              <a:gd name="connsiteX4" fmla="*/ 1615143 w 4418272"/>
              <a:gd name="connsiteY4" fmla="*/ 1070544 h 2262525"/>
              <a:gd name="connsiteX5" fmla="*/ 1814259 w 4418272"/>
              <a:gd name="connsiteY5" fmla="*/ 1946763 h 2262525"/>
              <a:gd name="connsiteX6" fmla="*/ 981601 w 4418272"/>
              <a:gd name="connsiteY6" fmla="*/ 2262525 h 2262525"/>
              <a:gd name="connsiteX7" fmla="*/ 635654 w 4418272"/>
              <a:gd name="connsiteY7" fmla="*/ 1350267 h 2262525"/>
              <a:gd name="connsiteX8" fmla="*/ 529339 w 4418272"/>
              <a:gd name="connsiteY8" fmla="*/ 1369708 h 2262525"/>
              <a:gd name="connsiteX9" fmla="*/ 148114 w 4418272"/>
              <a:gd name="connsiteY9" fmla="*/ 1369708 h 2262525"/>
              <a:gd name="connsiteX10" fmla="*/ 0 w 4418272"/>
              <a:gd name="connsiteY10" fmla="*/ 1019970 h 2262525"/>
              <a:gd name="connsiteX11" fmla="*/ 228599 w 4418272"/>
              <a:gd name="connsiteY11" fmla="*/ 977108 h 2262525"/>
              <a:gd name="connsiteX12" fmla="*/ 252889 w 4418272"/>
              <a:gd name="connsiteY12" fmla="*/ 723253 h 2262525"/>
              <a:gd name="connsiteX13" fmla="*/ 542873 w 4418272"/>
              <a:gd name="connsiteY13" fmla="*/ 733960 h 2262525"/>
              <a:gd name="connsiteX14" fmla="*/ 541241 w 4418272"/>
              <a:gd name="connsiteY14" fmla="*/ 707572 h 2262525"/>
              <a:gd name="connsiteX15" fmla="*/ 560387 w 4418272"/>
              <a:gd name="connsiteY15" fmla="*/ 527050 h 2262525"/>
              <a:gd name="connsiteX16" fmla="*/ 741772 w 4418272"/>
              <a:gd name="connsiteY16" fmla="*/ 149382 h 2262525"/>
              <a:gd name="connsiteX17" fmla="*/ 2074862 w 4418272"/>
              <a:gd name="connsiteY17" fmla="*/ 0 h 2262525"/>
              <a:gd name="connsiteX0" fmla="*/ 2074862 w 4418272"/>
              <a:gd name="connsiteY0" fmla="*/ 0 h 2262525"/>
              <a:gd name="connsiteX1" fmla="*/ 4418272 w 4418272"/>
              <a:gd name="connsiteY1" fmla="*/ 76357 h 2262525"/>
              <a:gd name="connsiteX2" fmla="*/ 4413510 w 4418272"/>
              <a:gd name="connsiteY2" fmla="*/ 1575368 h 2262525"/>
              <a:gd name="connsiteX3" fmla="*/ 3609975 w 4418272"/>
              <a:gd name="connsiteY3" fmla="*/ 1598614 h 2262525"/>
              <a:gd name="connsiteX4" fmla="*/ 2586037 w 4418272"/>
              <a:gd name="connsiteY4" fmla="*/ 936626 h 2262525"/>
              <a:gd name="connsiteX5" fmla="*/ 1615143 w 4418272"/>
              <a:gd name="connsiteY5" fmla="*/ 1070544 h 2262525"/>
              <a:gd name="connsiteX6" fmla="*/ 1814259 w 4418272"/>
              <a:gd name="connsiteY6" fmla="*/ 1946763 h 2262525"/>
              <a:gd name="connsiteX7" fmla="*/ 981601 w 4418272"/>
              <a:gd name="connsiteY7" fmla="*/ 2262525 h 2262525"/>
              <a:gd name="connsiteX8" fmla="*/ 635654 w 4418272"/>
              <a:gd name="connsiteY8" fmla="*/ 1350267 h 2262525"/>
              <a:gd name="connsiteX9" fmla="*/ 529339 w 4418272"/>
              <a:gd name="connsiteY9" fmla="*/ 1369708 h 2262525"/>
              <a:gd name="connsiteX10" fmla="*/ 148114 w 4418272"/>
              <a:gd name="connsiteY10" fmla="*/ 1369708 h 2262525"/>
              <a:gd name="connsiteX11" fmla="*/ 0 w 4418272"/>
              <a:gd name="connsiteY11" fmla="*/ 1019970 h 2262525"/>
              <a:gd name="connsiteX12" fmla="*/ 228599 w 4418272"/>
              <a:gd name="connsiteY12" fmla="*/ 977108 h 2262525"/>
              <a:gd name="connsiteX13" fmla="*/ 252889 w 4418272"/>
              <a:gd name="connsiteY13" fmla="*/ 723253 h 2262525"/>
              <a:gd name="connsiteX14" fmla="*/ 542873 w 4418272"/>
              <a:gd name="connsiteY14" fmla="*/ 733960 h 2262525"/>
              <a:gd name="connsiteX15" fmla="*/ 541241 w 4418272"/>
              <a:gd name="connsiteY15" fmla="*/ 707572 h 2262525"/>
              <a:gd name="connsiteX16" fmla="*/ 560387 w 4418272"/>
              <a:gd name="connsiteY16" fmla="*/ 527050 h 2262525"/>
              <a:gd name="connsiteX17" fmla="*/ 741772 w 4418272"/>
              <a:gd name="connsiteY17" fmla="*/ 149382 h 2262525"/>
              <a:gd name="connsiteX18" fmla="*/ 2074862 w 4418272"/>
              <a:gd name="connsiteY18" fmla="*/ 0 h 2262525"/>
              <a:gd name="connsiteX0" fmla="*/ 2074862 w 4418272"/>
              <a:gd name="connsiteY0" fmla="*/ 0 h 2262525"/>
              <a:gd name="connsiteX1" fmla="*/ 4418272 w 4418272"/>
              <a:gd name="connsiteY1" fmla="*/ 76357 h 2262525"/>
              <a:gd name="connsiteX2" fmla="*/ 4413510 w 4418272"/>
              <a:gd name="connsiteY2" fmla="*/ 1575368 h 2262525"/>
              <a:gd name="connsiteX3" fmla="*/ 3609975 w 4418272"/>
              <a:gd name="connsiteY3" fmla="*/ 1598614 h 2262525"/>
              <a:gd name="connsiteX4" fmla="*/ 2676524 w 4418272"/>
              <a:gd name="connsiteY4" fmla="*/ 950913 h 2262525"/>
              <a:gd name="connsiteX5" fmla="*/ 1615143 w 4418272"/>
              <a:gd name="connsiteY5" fmla="*/ 1070544 h 2262525"/>
              <a:gd name="connsiteX6" fmla="*/ 1814259 w 4418272"/>
              <a:gd name="connsiteY6" fmla="*/ 1946763 h 2262525"/>
              <a:gd name="connsiteX7" fmla="*/ 981601 w 4418272"/>
              <a:gd name="connsiteY7" fmla="*/ 2262525 h 2262525"/>
              <a:gd name="connsiteX8" fmla="*/ 635654 w 4418272"/>
              <a:gd name="connsiteY8" fmla="*/ 1350267 h 2262525"/>
              <a:gd name="connsiteX9" fmla="*/ 529339 w 4418272"/>
              <a:gd name="connsiteY9" fmla="*/ 1369708 h 2262525"/>
              <a:gd name="connsiteX10" fmla="*/ 148114 w 4418272"/>
              <a:gd name="connsiteY10" fmla="*/ 1369708 h 2262525"/>
              <a:gd name="connsiteX11" fmla="*/ 0 w 4418272"/>
              <a:gd name="connsiteY11" fmla="*/ 1019970 h 2262525"/>
              <a:gd name="connsiteX12" fmla="*/ 228599 w 4418272"/>
              <a:gd name="connsiteY12" fmla="*/ 977108 h 2262525"/>
              <a:gd name="connsiteX13" fmla="*/ 252889 w 4418272"/>
              <a:gd name="connsiteY13" fmla="*/ 723253 h 2262525"/>
              <a:gd name="connsiteX14" fmla="*/ 542873 w 4418272"/>
              <a:gd name="connsiteY14" fmla="*/ 733960 h 2262525"/>
              <a:gd name="connsiteX15" fmla="*/ 541241 w 4418272"/>
              <a:gd name="connsiteY15" fmla="*/ 707572 h 2262525"/>
              <a:gd name="connsiteX16" fmla="*/ 560387 w 4418272"/>
              <a:gd name="connsiteY16" fmla="*/ 527050 h 2262525"/>
              <a:gd name="connsiteX17" fmla="*/ 741772 w 4418272"/>
              <a:gd name="connsiteY17" fmla="*/ 149382 h 2262525"/>
              <a:gd name="connsiteX18" fmla="*/ 2074862 w 4418272"/>
              <a:gd name="connsiteY18" fmla="*/ 0 h 2262525"/>
              <a:gd name="connsiteX0" fmla="*/ 2074862 w 4418272"/>
              <a:gd name="connsiteY0" fmla="*/ 0 h 2262525"/>
              <a:gd name="connsiteX1" fmla="*/ 4418272 w 4418272"/>
              <a:gd name="connsiteY1" fmla="*/ 76357 h 2262525"/>
              <a:gd name="connsiteX2" fmla="*/ 4413510 w 4418272"/>
              <a:gd name="connsiteY2" fmla="*/ 1575368 h 2262525"/>
              <a:gd name="connsiteX3" fmla="*/ 3609975 w 4418272"/>
              <a:gd name="connsiteY3" fmla="*/ 1598614 h 2262525"/>
              <a:gd name="connsiteX4" fmla="*/ 3371850 w 4418272"/>
              <a:gd name="connsiteY4" fmla="*/ 965201 h 2262525"/>
              <a:gd name="connsiteX5" fmla="*/ 2676524 w 4418272"/>
              <a:gd name="connsiteY5" fmla="*/ 950913 h 2262525"/>
              <a:gd name="connsiteX6" fmla="*/ 1615143 w 4418272"/>
              <a:gd name="connsiteY6" fmla="*/ 1070544 h 2262525"/>
              <a:gd name="connsiteX7" fmla="*/ 1814259 w 4418272"/>
              <a:gd name="connsiteY7" fmla="*/ 1946763 h 2262525"/>
              <a:gd name="connsiteX8" fmla="*/ 981601 w 4418272"/>
              <a:gd name="connsiteY8" fmla="*/ 2262525 h 2262525"/>
              <a:gd name="connsiteX9" fmla="*/ 635654 w 4418272"/>
              <a:gd name="connsiteY9" fmla="*/ 1350267 h 2262525"/>
              <a:gd name="connsiteX10" fmla="*/ 529339 w 4418272"/>
              <a:gd name="connsiteY10" fmla="*/ 1369708 h 2262525"/>
              <a:gd name="connsiteX11" fmla="*/ 148114 w 4418272"/>
              <a:gd name="connsiteY11" fmla="*/ 1369708 h 2262525"/>
              <a:gd name="connsiteX12" fmla="*/ 0 w 4418272"/>
              <a:gd name="connsiteY12" fmla="*/ 1019970 h 2262525"/>
              <a:gd name="connsiteX13" fmla="*/ 228599 w 4418272"/>
              <a:gd name="connsiteY13" fmla="*/ 977108 h 2262525"/>
              <a:gd name="connsiteX14" fmla="*/ 252889 w 4418272"/>
              <a:gd name="connsiteY14" fmla="*/ 723253 h 2262525"/>
              <a:gd name="connsiteX15" fmla="*/ 542873 w 4418272"/>
              <a:gd name="connsiteY15" fmla="*/ 733960 h 2262525"/>
              <a:gd name="connsiteX16" fmla="*/ 541241 w 4418272"/>
              <a:gd name="connsiteY16" fmla="*/ 707572 h 2262525"/>
              <a:gd name="connsiteX17" fmla="*/ 560387 w 4418272"/>
              <a:gd name="connsiteY17" fmla="*/ 527050 h 2262525"/>
              <a:gd name="connsiteX18" fmla="*/ 741772 w 4418272"/>
              <a:gd name="connsiteY18" fmla="*/ 149382 h 2262525"/>
              <a:gd name="connsiteX19" fmla="*/ 2074862 w 4418272"/>
              <a:gd name="connsiteY19" fmla="*/ 0 h 2262525"/>
              <a:gd name="connsiteX0" fmla="*/ 2074862 w 4418272"/>
              <a:gd name="connsiteY0" fmla="*/ 0 h 2262525"/>
              <a:gd name="connsiteX1" fmla="*/ 4418272 w 4418272"/>
              <a:gd name="connsiteY1" fmla="*/ 76357 h 2262525"/>
              <a:gd name="connsiteX2" fmla="*/ 4413510 w 4418272"/>
              <a:gd name="connsiteY2" fmla="*/ 1575368 h 2262525"/>
              <a:gd name="connsiteX3" fmla="*/ 3609975 w 4418272"/>
              <a:gd name="connsiteY3" fmla="*/ 1598614 h 2262525"/>
              <a:gd name="connsiteX4" fmla="*/ 3371850 w 4418272"/>
              <a:gd name="connsiteY4" fmla="*/ 965201 h 2262525"/>
              <a:gd name="connsiteX5" fmla="*/ 2538412 w 4418272"/>
              <a:gd name="connsiteY5" fmla="*/ 893763 h 2262525"/>
              <a:gd name="connsiteX6" fmla="*/ 1615143 w 4418272"/>
              <a:gd name="connsiteY6" fmla="*/ 1070544 h 2262525"/>
              <a:gd name="connsiteX7" fmla="*/ 1814259 w 4418272"/>
              <a:gd name="connsiteY7" fmla="*/ 1946763 h 2262525"/>
              <a:gd name="connsiteX8" fmla="*/ 981601 w 4418272"/>
              <a:gd name="connsiteY8" fmla="*/ 2262525 h 2262525"/>
              <a:gd name="connsiteX9" fmla="*/ 635654 w 4418272"/>
              <a:gd name="connsiteY9" fmla="*/ 1350267 h 2262525"/>
              <a:gd name="connsiteX10" fmla="*/ 529339 w 4418272"/>
              <a:gd name="connsiteY10" fmla="*/ 1369708 h 2262525"/>
              <a:gd name="connsiteX11" fmla="*/ 148114 w 4418272"/>
              <a:gd name="connsiteY11" fmla="*/ 1369708 h 2262525"/>
              <a:gd name="connsiteX12" fmla="*/ 0 w 4418272"/>
              <a:gd name="connsiteY12" fmla="*/ 1019970 h 2262525"/>
              <a:gd name="connsiteX13" fmla="*/ 228599 w 4418272"/>
              <a:gd name="connsiteY13" fmla="*/ 977108 h 2262525"/>
              <a:gd name="connsiteX14" fmla="*/ 252889 w 4418272"/>
              <a:gd name="connsiteY14" fmla="*/ 723253 h 2262525"/>
              <a:gd name="connsiteX15" fmla="*/ 542873 w 4418272"/>
              <a:gd name="connsiteY15" fmla="*/ 733960 h 2262525"/>
              <a:gd name="connsiteX16" fmla="*/ 541241 w 4418272"/>
              <a:gd name="connsiteY16" fmla="*/ 707572 h 2262525"/>
              <a:gd name="connsiteX17" fmla="*/ 560387 w 4418272"/>
              <a:gd name="connsiteY17" fmla="*/ 527050 h 2262525"/>
              <a:gd name="connsiteX18" fmla="*/ 741772 w 4418272"/>
              <a:gd name="connsiteY18" fmla="*/ 149382 h 2262525"/>
              <a:gd name="connsiteX19" fmla="*/ 2074862 w 4418272"/>
              <a:gd name="connsiteY19" fmla="*/ 0 h 22625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4418272" h="2262525">
                <a:moveTo>
                  <a:pt x="2074862" y="0"/>
                </a:moveTo>
                <a:lnTo>
                  <a:pt x="4418272" y="76357"/>
                </a:lnTo>
                <a:cubicBezTo>
                  <a:pt x="4416685" y="576027"/>
                  <a:pt x="4415097" y="1075698"/>
                  <a:pt x="4413510" y="1575368"/>
                </a:cubicBezTo>
                <a:cubicBezTo>
                  <a:pt x="4294669" y="1787009"/>
                  <a:pt x="3914554" y="1705071"/>
                  <a:pt x="3609975" y="1598614"/>
                </a:cubicBezTo>
                <a:cubicBezTo>
                  <a:pt x="3399059" y="1540576"/>
                  <a:pt x="3527425" y="1073151"/>
                  <a:pt x="3371850" y="965201"/>
                </a:cubicBezTo>
                <a:cubicBezTo>
                  <a:pt x="3216275" y="857251"/>
                  <a:pt x="2793890" y="919862"/>
                  <a:pt x="2538412" y="893763"/>
                </a:cubicBezTo>
                <a:lnTo>
                  <a:pt x="1615143" y="1070544"/>
                </a:lnTo>
                <a:lnTo>
                  <a:pt x="1814259" y="1946763"/>
                </a:lnTo>
                <a:lnTo>
                  <a:pt x="981601" y="2262525"/>
                </a:lnTo>
                <a:lnTo>
                  <a:pt x="635654" y="1350267"/>
                </a:lnTo>
                <a:lnTo>
                  <a:pt x="529339" y="1369708"/>
                </a:lnTo>
                <a:cubicBezTo>
                  <a:pt x="385000" y="1393521"/>
                  <a:pt x="249293" y="1405427"/>
                  <a:pt x="148114" y="1369708"/>
                </a:cubicBezTo>
                <a:cubicBezTo>
                  <a:pt x="147161" y="1257098"/>
                  <a:pt x="953" y="1132580"/>
                  <a:pt x="0" y="1019970"/>
                </a:cubicBezTo>
                <a:cubicBezTo>
                  <a:pt x="38100" y="977108"/>
                  <a:pt x="190499" y="1019970"/>
                  <a:pt x="228599" y="977108"/>
                </a:cubicBezTo>
                <a:lnTo>
                  <a:pt x="252889" y="723253"/>
                </a:lnTo>
                <a:lnTo>
                  <a:pt x="542873" y="733960"/>
                </a:lnTo>
                <a:lnTo>
                  <a:pt x="541241" y="707572"/>
                </a:lnTo>
                <a:cubicBezTo>
                  <a:pt x="540479" y="640784"/>
                  <a:pt x="545076" y="578956"/>
                  <a:pt x="560387" y="527050"/>
                </a:cubicBezTo>
                <a:lnTo>
                  <a:pt x="741772" y="149382"/>
                </a:lnTo>
                <a:cubicBezTo>
                  <a:pt x="1212594" y="140863"/>
                  <a:pt x="1604040" y="8519"/>
                  <a:pt x="2074862" y="0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  <a:alpha val="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 eaLnBrk="1" fontAlgn="auto" hangingPunct="1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>
              <a:solidFill>
                <a:srgbClr val="FFFFFF"/>
              </a:solidFill>
            </a:endParaRPr>
          </a:p>
        </p:txBody>
      </p:sp>
      <p:sp>
        <p:nvSpPr>
          <p:cNvPr id="192" name="Link_North_West_Europe">
            <a:extLst>
              <a:ext uri="{FF2B5EF4-FFF2-40B4-BE49-F238E27FC236}">
                <a16:creationId xmlns:a16="http://schemas.microsoft.com/office/drawing/2014/main" id="{7786B6C0-8616-4E0E-9527-1C326A32A533}"/>
              </a:ext>
            </a:extLst>
          </p:cNvPr>
          <p:cNvSpPr/>
          <p:nvPr userDrawn="1"/>
        </p:nvSpPr>
        <p:spPr bwMode="gray">
          <a:xfrm>
            <a:off x="4992688" y="1490663"/>
            <a:ext cx="1409700" cy="1055687"/>
          </a:xfrm>
          <a:custGeom>
            <a:avLst/>
            <a:gdLst>
              <a:gd name="connsiteX0" fmla="*/ 0 w 1165367"/>
              <a:gd name="connsiteY0" fmla="*/ 0 h 860155"/>
              <a:gd name="connsiteX1" fmla="*/ 1165367 w 1165367"/>
              <a:gd name="connsiteY1" fmla="*/ 0 h 860155"/>
              <a:gd name="connsiteX2" fmla="*/ 1165367 w 1165367"/>
              <a:gd name="connsiteY2" fmla="*/ 860155 h 860155"/>
              <a:gd name="connsiteX3" fmla="*/ 0 w 1165367"/>
              <a:gd name="connsiteY3" fmla="*/ 860155 h 860155"/>
              <a:gd name="connsiteX4" fmla="*/ 0 w 1165367"/>
              <a:gd name="connsiteY4" fmla="*/ 0 h 860155"/>
              <a:gd name="connsiteX0" fmla="*/ 0 w 1165367"/>
              <a:gd name="connsiteY0" fmla="*/ 0 h 1012555"/>
              <a:gd name="connsiteX1" fmla="*/ 1165367 w 1165367"/>
              <a:gd name="connsiteY1" fmla="*/ 0 h 1012555"/>
              <a:gd name="connsiteX2" fmla="*/ 1165367 w 1165367"/>
              <a:gd name="connsiteY2" fmla="*/ 860155 h 1012555"/>
              <a:gd name="connsiteX3" fmla="*/ 64294 w 1165367"/>
              <a:gd name="connsiteY3" fmla="*/ 1012555 h 1012555"/>
              <a:gd name="connsiteX4" fmla="*/ 0 w 1165367"/>
              <a:gd name="connsiteY4" fmla="*/ 0 h 1012555"/>
              <a:gd name="connsiteX0" fmla="*/ 0 w 1389204"/>
              <a:gd name="connsiteY0" fmla="*/ 376238 h 1012555"/>
              <a:gd name="connsiteX1" fmla="*/ 1389204 w 1389204"/>
              <a:gd name="connsiteY1" fmla="*/ 0 h 1012555"/>
              <a:gd name="connsiteX2" fmla="*/ 1389204 w 1389204"/>
              <a:gd name="connsiteY2" fmla="*/ 860155 h 1012555"/>
              <a:gd name="connsiteX3" fmla="*/ 288131 w 1389204"/>
              <a:gd name="connsiteY3" fmla="*/ 1012555 h 1012555"/>
              <a:gd name="connsiteX4" fmla="*/ 0 w 1389204"/>
              <a:gd name="connsiteY4" fmla="*/ 376238 h 1012555"/>
              <a:gd name="connsiteX0" fmla="*/ 0 w 1389204"/>
              <a:gd name="connsiteY0" fmla="*/ 376238 h 1012555"/>
              <a:gd name="connsiteX1" fmla="*/ 590938 w 1389204"/>
              <a:gd name="connsiteY1" fmla="*/ 268216 h 1012555"/>
              <a:gd name="connsiteX2" fmla="*/ 1389204 w 1389204"/>
              <a:gd name="connsiteY2" fmla="*/ 0 h 1012555"/>
              <a:gd name="connsiteX3" fmla="*/ 1389204 w 1389204"/>
              <a:gd name="connsiteY3" fmla="*/ 860155 h 1012555"/>
              <a:gd name="connsiteX4" fmla="*/ 288131 w 1389204"/>
              <a:gd name="connsiteY4" fmla="*/ 1012555 h 1012555"/>
              <a:gd name="connsiteX5" fmla="*/ 0 w 1389204"/>
              <a:gd name="connsiteY5" fmla="*/ 376238 h 1012555"/>
              <a:gd name="connsiteX0" fmla="*/ 0 w 1389204"/>
              <a:gd name="connsiteY0" fmla="*/ 403297 h 1039614"/>
              <a:gd name="connsiteX1" fmla="*/ 590938 w 1389204"/>
              <a:gd name="connsiteY1" fmla="*/ 295275 h 1039614"/>
              <a:gd name="connsiteX2" fmla="*/ 888595 w 1389204"/>
              <a:gd name="connsiteY2" fmla="*/ 0 h 1039614"/>
              <a:gd name="connsiteX3" fmla="*/ 1389204 w 1389204"/>
              <a:gd name="connsiteY3" fmla="*/ 27059 h 1039614"/>
              <a:gd name="connsiteX4" fmla="*/ 1389204 w 1389204"/>
              <a:gd name="connsiteY4" fmla="*/ 887214 h 1039614"/>
              <a:gd name="connsiteX5" fmla="*/ 288131 w 1389204"/>
              <a:gd name="connsiteY5" fmla="*/ 1039614 h 1039614"/>
              <a:gd name="connsiteX6" fmla="*/ 0 w 1389204"/>
              <a:gd name="connsiteY6" fmla="*/ 403297 h 1039614"/>
              <a:gd name="connsiteX0" fmla="*/ 0 w 1389204"/>
              <a:gd name="connsiteY0" fmla="*/ 403297 h 1039614"/>
              <a:gd name="connsiteX1" fmla="*/ 590938 w 1389204"/>
              <a:gd name="connsiteY1" fmla="*/ 295275 h 1039614"/>
              <a:gd name="connsiteX2" fmla="*/ 888595 w 1389204"/>
              <a:gd name="connsiteY2" fmla="*/ 0 h 1039614"/>
              <a:gd name="connsiteX3" fmla="*/ 1348723 w 1389204"/>
              <a:gd name="connsiteY3" fmla="*/ 10390 h 1039614"/>
              <a:gd name="connsiteX4" fmla="*/ 1389204 w 1389204"/>
              <a:gd name="connsiteY4" fmla="*/ 887214 h 1039614"/>
              <a:gd name="connsiteX5" fmla="*/ 288131 w 1389204"/>
              <a:gd name="connsiteY5" fmla="*/ 1039614 h 1039614"/>
              <a:gd name="connsiteX6" fmla="*/ 0 w 1389204"/>
              <a:gd name="connsiteY6" fmla="*/ 403297 h 1039614"/>
              <a:gd name="connsiteX0" fmla="*/ 0 w 1410088"/>
              <a:gd name="connsiteY0" fmla="*/ 403297 h 1039614"/>
              <a:gd name="connsiteX1" fmla="*/ 590938 w 1410088"/>
              <a:gd name="connsiteY1" fmla="*/ 295275 h 1039614"/>
              <a:gd name="connsiteX2" fmla="*/ 888595 w 1410088"/>
              <a:gd name="connsiteY2" fmla="*/ 0 h 1039614"/>
              <a:gd name="connsiteX3" fmla="*/ 1348723 w 1410088"/>
              <a:gd name="connsiteY3" fmla="*/ 10390 h 1039614"/>
              <a:gd name="connsiteX4" fmla="*/ 1410088 w 1410088"/>
              <a:gd name="connsiteY4" fmla="*/ 311943 h 1039614"/>
              <a:gd name="connsiteX5" fmla="*/ 1389204 w 1410088"/>
              <a:gd name="connsiteY5" fmla="*/ 887214 h 1039614"/>
              <a:gd name="connsiteX6" fmla="*/ 288131 w 1410088"/>
              <a:gd name="connsiteY6" fmla="*/ 1039614 h 1039614"/>
              <a:gd name="connsiteX7" fmla="*/ 0 w 1410088"/>
              <a:gd name="connsiteY7" fmla="*/ 403297 h 1039614"/>
              <a:gd name="connsiteX0" fmla="*/ 0 w 1410088"/>
              <a:gd name="connsiteY0" fmla="*/ 403297 h 1056283"/>
              <a:gd name="connsiteX1" fmla="*/ 590938 w 1410088"/>
              <a:gd name="connsiteY1" fmla="*/ 295275 h 1056283"/>
              <a:gd name="connsiteX2" fmla="*/ 888595 w 1410088"/>
              <a:gd name="connsiteY2" fmla="*/ 0 h 1056283"/>
              <a:gd name="connsiteX3" fmla="*/ 1348723 w 1410088"/>
              <a:gd name="connsiteY3" fmla="*/ 10390 h 1056283"/>
              <a:gd name="connsiteX4" fmla="*/ 1410088 w 1410088"/>
              <a:gd name="connsiteY4" fmla="*/ 311943 h 1056283"/>
              <a:gd name="connsiteX5" fmla="*/ 1389204 w 1410088"/>
              <a:gd name="connsiteY5" fmla="*/ 887214 h 1056283"/>
              <a:gd name="connsiteX6" fmla="*/ 309562 w 1410088"/>
              <a:gd name="connsiteY6" fmla="*/ 1056283 h 1056283"/>
              <a:gd name="connsiteX7" fmla="*/ 0 w 1410088"/>
              <a:gd name="connsiteY7" fmla="*/ 403297 h 1056283"/>
              <a:gd name="connsiteX0" fmla="*/ 0 w 1410088"/>
              <a:gd name="connsiteY0" fmla="*/ 403297 h 1056283"/>
              <a:gd name="connsiteX1" fmla="*/ 590938 w 1410088"/>
              <a:gd name="connsiteY1" fmla="*/ 295275 h 1056283"/>
              <a:gd name="connsiteX2" fmla="*/ 888595 w 1410088"/>
              <a:gd name="connsiteY2" fmla="*/ 0 h 1056283"/>
              <a:gd name="connsiteX3" fmla="*/ 1348723 w 1410088"/>
              <a:gd name="connsiteY3" fmla="*/ 10390 h 1056283"/>
              <a:gd name="connsiteX4" fmla="*/ 1410088 w 1410088"/>
              <a:gd name="connsiteY4" fmla="*/ 311943 h 1056283"/>
              <a:gd name="connsiteX5" fmla="*/ 1389204 w 1410088"/>
              <a:gd name="connsiteY5" fmla="*/ 887214 h 1056283"/>
              <a:gd name="connsiteX6" fmla="*/ 764770 w 1410088"/>
              <a:gd name="connsiteY6" fmla="*/ 1050131 h 1056283"/>
              <a:gd name="connsiteX7" fmla="*/ 309562 w 1410088"/>
              <a:gd name="connsiteY7" fmla="*/ 1056283 h 1056283"/>
              <a:gd name="connsiteX8" fmla="*/ 0 w 1410088"/>
              <a:gd name="connsiteY8" fmla="*/ 403297 h 1056283"/>
              <a:gd name="connsiteX0" fmla="*/ 0 w 1410088"/>
              <a:gd name="connsiteY0" fmla="*/ 403297 h 1056283"/>
              <a:gd name="connsiteX1" fmla="*/ 590938 w 1410088"/>
              <a:gd name="connsiteY1" fmla="*/ 295275 h 1056283"/>
              <a:gd name="connsiteX2" fmla="*/ 888595 w 1410088"/>
              <a:gd name="connsiteY2" fmla="*/ 0 h 1056283"/>
              <a:gd name="connsiteX3" fmla="*/ 1348723 w 1410088"/>
              <a:gd name="connsiteY3" fmla="*/ 10390 h 1056283"/>
              <a:gd name="connsiteX4" fmla="*/ 1410088 w 1410088"/>
              <a:gd name="connsiteY4" fmla="*/ 311943 h 1056283"/>
              <a:gd name="connsiteX5" fmla="*/ 1389204 w 1410088"/>
              <a:gd name="connsiteY5" fmla="*/ 887214 h 1056283"/>
              <a:gd name="connsiteX6" fmla="*/ 840970 w 1410088"/>
              <a:gd name="connsiteY6" fmla="*/ 828675 h 1056283"/>
              <a:gd name="connsiteX7" fmla="*/ 764770 w 1410088"/>
              <a:gd name="connsiteY7" fmla="*/ 1050131 h 1056283"/>
              <a:gd name="connsiteX8" fmla="*/ 309562 w 1410088"/>
              <a:gd name="connsiteY8" fmla="*/ 1056283 h 1056283"/>
              <a:gd name="connsiteX9" fmla="*/ 0 w 1410088"/>
              <a:gd name="connsiteY9" fmla="*/ 403297 h 1056283"/>
              <a:gd name="connsiteX0" fmla="*/ 0 w 1410088"/>
              <a:gd name="connsiteY0" fmla="*/ 403297 h 1056283"/>
              <a:gd name="connsiteX1" fmla="*/ 590938 w 1410088"/>
              <a:gd name="connsiteY1" fmla="*/ 295275 h 1056283"/>
              <a:gd name="connsiteX2" fmla="*/ 888595 w 1410088"/>
              <a:gd name="connsiteY2" fmla="*/ 0 h 1056283"/>
              <a:gd name="connsiteX3" fmla="*/ 1348723 w 1410088"/>
              <a:gd name="connsiteY3" fmla="*/ 10390 h 1056283"/>
              <a:gd name="connsiteX4" fmla="*/ 1410088 w 1410088"/>
              <a:gd name="connsiteY4" fmla="*/ 311943 h 1056283"/>
              <a:gd name="connsiteX5" fmla="*/ 1353485 w 1410088"/>
              <a:gd name="connsiteY5" fmla="*/ 811014 h 1056283"/>
              <a:gd name="connsiteX6" fmla="*/ 840970 w 1410088"/>
              <a:gd name="connsiteY6" fmla="*/ 828675 h 1056283"/>
              <a:gd name="connsiteX7" fmla="*/ 764770 w 1410088"/>
              <a:gd name="connsiteY7" fmla="*/ 1050131 h 1056283"/>
              <a:gd name="connsiteX8" fmla="*/ 309562 w 1410088"/>
              <a:gd name="connsiteY8" fmla="*/ 1056283 h 1056283"/>
              <a:gd name="connsiteX9" fmla="*/ 0 w 1410088"/>
              <a:gd name="connsiteY9" fmla="*/ 403297 h 1056283"/>
              <a:gd name="connsiteX0" fmla="*/ 0 w 1410088"/>
              <a:gd name="connsiteY0" fmla="*/ 403297 h 1056283"/>
              <a:gd name="connsiteX1" fmla="*/ 590938 w 1410088"/>
              <a:gd name="connsiteY1" fmla="*/ 295275 h 1056283"/>
              <a:gd name="connsiteX2" fmla="*/ 888595 w 1410088"/>
              <a:gd name="connsiteY2" fmla="*/ 0 h 1056283"/>
              <a:gd name="connsiteX3" fmla="*/ 1348723 w 1410088"/>
              <a:gd name="connsiteY3" fmla="*/ 10390 h 1056283"/>
              <a:gd name="connsiteX4" fmla="*/ 1410088 w 1410088"/>
              <a:gd name="connsiteY4" fmla="*/ 311943 h 1056283"/>
              <a:gd name="connsiteX5" fmla="*/ 1353485 w 1410088"/>
              <a:gd name="connsiteY5" fmla="*/ 789583 h 1056283"/>
              <a:gd name="connsiteX6" fmla="*/ 840970 w 1410088"/>
              <a:gd name="connsiteY6" fmla="*/ 828675 h 1056283"/>
              <a:gd name="connsiteX7" fmla="*/ 764770 w 1410088"/>
              <a:gd name="connsiteY7" fmla="*/ 1050131 h 1056283"/>
              <a:gd name="connsiteX8" fmla="*/ 309562 w 1410088"/>
              <a:gd name="connsiteY8" fmla="*/ 1056283 h 1056283"/>
              <a:gd name="connsiteX9" fmla="*/ 0 w 1410088"/>
              <a:gd name="connsiteY9" fmla="*/ 403297 h 1056283"/>
              <a:gd name="connsiteX0" fmla="*/ 0 w 1410088"/>
              <a:gd name="connsiteY0" fmla="*/ 403297 h 1056283"/>
              <a:gd name="connsiteX1" fmla="*/ 590938 w 1410088"/>
              <a:gd name="connsiteY1" fmla="*/ 295275 h 1056283"/>
              <a:gd name="connsiteX2" fmla="*/ 888595 w 1410088"/>
              <a:gd name="connsiteY2" fmla="*/ 0 h 1056283"/>
              <a:gd name="connsiteX3" fmla="*/ 1348723 w 1410088"/>
              <a:gd name="connsiteY3" fmla="*/ 10390 h 1056283"/>
              <a:gd name="connsiteX4" fmla="*/ 1410088 w 1410088"/>
              <a:gd name="connsiteY4" fmla="*/ 311943 h 1056283"/>
              <a:gd name="connsiteX5" fmla="*/ 1353485 w 1410088"/>
              <a:gd name="connsiteY5" fmla="*/ 789583 h 1056283"/>
              <a:gd name="connsiteX6" fmla="*/ 840970 w 1410088"/>
              <a:gd name="connsiteY6" fmla="*/ 828675 h 1056283"/>
              <a:gd name="connsiteX7" fmla="*/ 719527 w 1410088"/>
              <a:gd name="connsiteY7" fmla="*/ 1047749 h 1056283"/>
              <a:gd name="connsiteX8" fmla="*/ 309562 w 1410088"/>
              <a:gd name="connsiteY8" fmla="*/ 1056283 h 1056283"/>
              <a:gd name="connsiteX9" fmla="*/ 0 w 1410088"/>
              <a:gd name="connsiteY9" fmla="*/ 403297 h 10562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410088" h="1056283">
                <a:moveTo>
                  <a:pt x="0" y="403297"/>
                </a:moveTo>
                <a:cubicBezTo>
                  <a:pt x="211267" y="344271"/>
                  <a:pt x="379671" y="354301"/>
                  <a:pt x="590938" y="295275"/>
                </a:cubicBezTo>
                <a:cubicBezTo>
                  <a:pt x="729844" y="248444"/>
                  <a:pt x="749689" y="46831"/>
                  <a:pt x="888595" y="0"/>
                </a:cubicBezTo>
                <a:lnTo>
                  <a:pt x="1348723" y="10390"/>
                </a:lnTo>
                <a:cubicBezTo>
                  <a:pt x="1354891" y="149802"/>
                  <a:pt x="1403920" y="172531"/>
                  <a:pt x="1410088" y="311943"/>
                </a:cubicBezTo>
                <a:lnTo>
                  <a:pt x="1353485" y="789583"/>
                </a:lnTo>
                <a:cubicBezTo>
                  <a:pt x="1292763" y="900311"/>
                  <a:pt x="945042" y="801522"/>
                  <a:pt x="840970" y="828675"/>
                </a:cubicBezTo>
                <a:cubicBezTo>
                  <a:pt x="736898" y="855828"/>
                  <a:pt x="842226" y="1034421"/>
                  <a:pt x="719527" y="1047749"/>
                </a:cubicBezTo>
                <a:lnTo>
                  <a:pt x="309562" y="1056283"/>
                </a:lnTo>
                <a:lnTo>
                  <a:pt x="0" y="403297"/>
                </a:lnTo>
                <a:close/>
              </a:path>
            </a:pathLst>
          </a:custGeom>
          <a:solidFill>
            <a:schemeClr val="accent1">
              <a:alpha val="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 eaLnBrk="1" fontAlgn="auto" hangingPunct="1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>
              <a:solidFill>
                <a:srgbClr val="FFFFFF"/>
              </a:solidFill>
            </a:endParaRPr>
          </a:p>
        </p:txBody>
      </p:sp>
      <p:sp>
        <p:nvSpPr>
          <p:cNvPr id="193" name="Link_South_West_Europe">
            <a:extLst>
              <a:ext uri="{FF2B5EF4-FFF2-40B4-BE49-F238E27FC236}">
                <a16:creationId xmlns:a16="http://schemas.microsoft.com/office/drawing/2014/main" id="{2AB0D6A4-6221-4A32-92A7-CE04ED7B86ED}"/>
              </a:ext>
            </a:extLst>
          </p:cNvPr>
          <p:cNvSpPr/>
          <p:nvPr userDrawn="1"/>
        </p:nvSpPr>
        <p:spPr bwMode="gray">
          <a:xfrm>
            <a:off x="5113338" y="2428875"/>
            <a:ext cx="695325" cy="881063"/>
          </a:xfrm>
          <a:custGeom>
            <a:avLst/>
            <a:gdLst>
              <a:gd name="connsiteX0" fmla="*/ 0 w 676840"/>
              <a:gd name="connsiteY0" fmla="*/ 0 h 802968"/>
              <a:gd name="connsiteX1" fmla="*/ 676840 w 676840"/>
              <a:gd name="connsiteY1" fmla="*/ 0 h 802968"/>
              <a:gd name="connsiteX2" fmla="*/ 676840 w 676840"/>
              <a:gd name="connsiteY2" fmla="*/ 802968 h 802968"/>
              <a:gd name="connsiteX3" fmla="*/ 0 w 676840"/>
              <a:gd name="connsiteY3" fmla="*/ 802968 h 802968"/>
              <a:gd name="connsiteX4" fmla="*/ 0 w 676840"/>
              <a:gd name="connsiteY4" fmla="*/ 0 h 802968"/>
              <a:gd name="connsiteX0" fmla="*/ 0 w 676840"/>
              <a:gd name="connsiteY0" fmla="*/ 0 h 829162"/>
              <a:gd name="connsiteX1" fmla="*/ 676840 w 676840"/>
              <a:gd name="connsiteY1" fmla="*/ 0 h 829162"/>
              <a:gd name="connsiteX2" fmla="*/ 676840 w 676840"/>
              <a:gd name="connsiteY2" fmla="*/ 802968 h 829162"/>
              <a:gd name="connsiteX3" fmla="*/ 7143 w 676840"/>
              <a:gd name="connsiteY3" fmla="*/ 829162 h 829162"/>
              <a:gd name="connsiteX4" fmla="*/ 0 w 676840"/>
              <a:gd name="connsiteY4" fmla="*/ 0 h 829162"/>
              <a:gd name="connsiteX0" fmla="*/ 202407 w 669697"/>
              <a:gd name="connsiteY0" fmla="*/ 11906 h 829162"/>
              <a:gd name="connsiteX1" fmla="*/ 669697 w 669697"/>
              <a:gd name="connsiteY1" fmla="*/ 0 h 829162"/>
              <a:gd name="connsiteX2" fmla="*/ 669697 w 669697"/>
              <a:gd name="connsiteY2" fmla="*/ 802968 h 829162"/>
              <a:gd name="connsiteX3" fmla="*/ 0 w 669697"/>
              <a:gd name="connsiteY3" fmla="*/ 829162 h 829162"/>
              <a:gd name="connsiteX4" fmla="*/ 202407 w 669697"/>
              <a:gd name="connsiteY4" fmla="*/ 11906 h 829162"/>
              <a:gd name="connsiteX0" fmla="*/ 202407 w 669697"/>
              <a:gd name="connsiteY0" fmla="*/ 63182 h 880438"/>
              <a:gd name="connsiteX1" fmla="*/ 551131 w 669697"/>
              <a:gd name="connsiteY1" fmla="*/ 0 h 880438"/>
              <a:gd name="connsiteX2" fmla="*/ 669697 w 669697"/>
              <a:gd name="connsiteY2" fmla="*/ 51276 h 880438"/>
              <a:gd name="connsiteX3" fmla="*/ 669697 w 669697"/>
              <a:gd name="connsiteY3" fmla="*/ 854244 h 880438"/>
              <a:gd name="connsiteX4" fmla="*/ 0 w 669697"/>
              <a:gd name="connsiteY4" fmla="*/ 880438 h 880438"/>
              <a:gd name="connsiteX5" fmla="*/ 202407 w 669697"/>
              <a:gd name="connsiteY5" fmla="*/ 63182 h 880438"/>
              <a:gd name="connsiteX0" fmla="*/ 202407 w 694006"/>
              <a:gd name="connsiteY0" fmla="*/ 63182 h 880438"/>
              <a:gd name="connsiteX1" fmla="*/ 551131 w 694006"/>
              <a:gd name="connsiteY1" fmla="*/ 0 h 880438"/>
              <a:gd name="connsiteX2" fmla="*/ 669697 w 694006"/>
              <a:gd name="connsiteY2" fmla="*/ 51276 h 880438"/>
              <a:gd name="connsiteX3" fmla="*/ 694006 w 694006"/>
              <a:gd name="connsiteY3" fmla="*/ 378619 h 880438"/>
              <a:gd name="connsiteX4" fmla="*/ 669697 w 694006"/>
              <a:gd name="connsiteY4" fmla="*/ 854244 h 880438"/>
              <a:gd name="connsiteX5" fmla="*/ 0 w 694006"/>
              <a:gd name="connsiteY5" fmla="*/ 880438 h 880438"/>
              <a:gd name="connsiteX6" fmla="*/ 202407 w 694006"/>
              <a:gd name="connsiteY6" fmla="*/ 63182 h 880438"/>
              <a:gd name="connsiteX0" fmla="*/ 202407 w 694006"/>
              <a:gd name="connsiteY0" fmla="*/ 63182 h 880438"/>
              <a:gd name="connsiteX1" fmla="*/ 551131 w 694006"/>
              <a:gd name="connsiteY1" fmla="*/ 0 h 880438"/>
              <a:gd name="connsiteX2" fmla="*/ 669697 w 694006"/>
              <a:gd name="connsiteY2" fmla="*/ 51276 h 880438"/>
              <a:gd name="connsiteX3" fmla="*/ 694006 w 694006"/>
              <a:gd name="connsiteY3" fmla="*/ 378619 h 880438"/>
              <a:gd name="connsiteX4" fmla="*/ 372041 w 694006"/>
              <a:gd name="connsiteY4" fmla="*/ 839956 h 880438"/>
              <a:gd name="connsiteX5" fmla="*/ 0 w 694006"/>
              <a:gd name="connsiteY5" fmla="*/ 880438 h 880438"/>
              <a:gd name="connsiteX6" fmla="*/ 202407 w 694006"/>
              <a:gd name="connsiteY6" fmla="*/ 63182 h 8804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94006" h="880438">
                <a:moveTo>
                  <a:pt x="202407" y="63182"/>
                </a:moveTo>
                <a:cubicBezTo>
                  <a:pt x="309123" y="59584"/>
                  <a:pt x="444415" y="3598"/>
                  <a:pt x="551131" y="0"/>
                </a:cubicBezTo>
                <a:lnTo>
                  <a:pt x="669697" y="51276"/>
                </a:lnTo>
                <a:cubicBezTo>
                  <a:pt x="669862" y="156422"/>
                  <a:pt x="693841" y="273473"/>
                  <a:pt x="694006" y="378619"/>
                </a:cubicBezTo>
                <a:lnTo>
                  <a:pt x="372041" y="839956"/>
                </a:lnTo>
                <a:lnTo>
                  <a:pt x="0" y="880438"/>
                </a:lnTo>
                <a:lnTo>
                  <a:pt x="202407" y="63182"/>
                </a:lnTo>
                <a:close/>
              </a:path>
            </a:pathLst>
          </a:custGeom>
          <a:solidFill>
            <a:schemeClr val="accent1">
              <a:alpha val="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 eaLnBrk="1" fontAlgn="auto" hangingPunct="1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>
              <a:solidFill>
                <a:srgbClr val="FFFFFF"/>
              </a:solidFill>
            </a:endParaRPr>
          </a:p>
        </p:txBody>
      </p:sp>
      <p:sp>
        <p:nvSpPr>
          <p:cNvPr id="194" name="Link_Germany">
            <a:extLst>
              <a:ext uri="{FF2B5EF4-FFF2-40B4-BE49-F238E27FC236}">
                <a16:creationId xmlns:a16="http://schemas.microsoft.com/office/drawing/2014/main" id="{598A8C42-9992-459B-AC14-5043CB3C4635}"/>
              </a:ext>
            </a:extLst>
          </p:cNvPr>
          <p:cNvSpPr/>
          <p:nvPr userDrawn="1"/>
        </p:nvSpPr>
        <p:spPr bwMode="gray">
          <a:xfrm>
            <a:off x="5753100" y="2270125"/>
            <a:ext cx="284163" cy="311150"/>
          </a:xfrm>
          <a:custGeom>
            <a:avLst/>
            <a:gdLst>
              <a:gd name="connsiteX0" fmla="*/ 0 w 297888"/>
              <a:gd name="connsiteY0" fmla="*/ 0 h 352511"/>
              <a:gd name="connsiteX1" fmla="*/ 297888 w 297888"/>
              <a:gd name="connsiteY1" fmla="*/ 0 h 352511"/>
              <a:gd name="connsiteX2" fmla="*/ 297888 w 297888"/>
              <a:gd name="connsiteY2" fmla="*/ 352511 h 352511"/>
              <a:gd name="connsiteX3" fmla="*/ 0 w 297888"/>
              <a:gd name="connsiteY3" fmla="*/ 352511 h 352511"/>
              <a:gd name="connsiteX4" fmla="*/ 0 w 297888"/>
              <a:gd name="connsiteY4" fmla="*/ 0 h 352511"/>
              <a:gd name="connsiteX0" fmla="*/ 21432 w 297888"/>
              <a:gd name="connsiteY0" fmla="*/ 45243 h 352511"/>
              <a:gd name="connsiteX1" fmla="*/ 297888 w 297888"/>
              <a:gd name="connsiteY1" fmla="*/ 0 h 352511"/>
              <a:gd name="connsiteX2" fmla="*/ 297888 w 297888"/>
              <a:gd name="connsiteY2" fmla="*/ 352511 h 352511"/>
              <a:gd name="connsiteX3" fmla="*/ 0 w 297888"/>
              <a:gd name="connsiteY3" fmla="*/ 352511 h 352511"/>
              <a:gd name="connsiteX4" fmla="*/ 21432 w 297888"/>
              <a:gd name="connsiteY4" fmla="*/ 45243 h 352511"/>
              <a:gd name="connsiteX0" fmla="*/ 21432 w 297888"/>
              <a:gd name="connsiteY0" fmla="*/ 33337 h 340605"/>
              <a:gd name="connsiteX1" fmla="*/ 262170 w 297888"/>
              <a:gd name="connsiteY1" fmla="*/ 0 h 340605"/>
              <a:gd name="connsiteX2" fmla="*/ 297888 w 297888"/>
              <a:gd name="connsiteY2" fmla="*/ 340605 h 340605"/>
              <a:gd name="connsiteX3" fmla="*/ 0 w 297888"/>
              <a:gd name="connsiteY3" fmla="*/ 340605 h 340605"/>
              <a:gd name="connsiteX4" fmla="*/ 21432 w 297888"/>
              <a:gd name="connsiteY4" fmla="*/ 33337 h 340605"/>
              <a:gd name="connsiteX0" fmla="*/ 0 w 276456"/>
              <a:gd name="connsiteY0" fmla="*/ 33337 h 340605"/>
              <a:gd name="connsiteX1" fmla="*/ 240738 w 276456"/>
              <a:gd name="connsiteY1" fmla="*/ 0 h 340605"/>
              <a:gd name="connsiteX2" fmla="*/ 276456 w 276456"/>
              <a:gd name="connsiteY2" fmla="*/ 340605 h 340605"/>
              <a:gd name="connsiteX3" fmla="*/ 2380 w 276456"/>
              <a:gd name="connsiteY3" fmla="*/ 312030 h 340605"/>
              <a:gd name="connsiteX4" fmla="*/ 0 w 276456"/>
              <a:gd name="connsiteY4" fmla="*/ 33337 h 340605"/>
              <a:gd name="connsiteX0" fmla="*/ 0 w 278837"/>
              <a:gd name="connsiteY0" fmla="*/ 33337 h 312030"/>
              <a:gd name="connsiteX1" fmla="*/ 240738 w 278837"/>
              <a:gd name="connsiteY1" fmla="*/ 0 h 312030"/>
              <a:gd name="connsiteX2" fmla="*/ 278837 w 278837"/>
              <a:gd name="connsiteY2" fmla="*/ 309649 h 312030"/>
              <a:gd name="connsiteX3" fmla="*/ 2380 w 278837"/>
              <a:gd name="connsiteY3" fmla="*/ 312030 h 312030"/>
              <a:gd name="connsiteX4" fmla="*/ 0 w 278837"/>
              <a:gd name="connsiteY4" fmla="*/ 33337 h 312030"/>
              <a:gd name="connsiteX0" fmla="*/ 0 w 283010"/>
              <a:gd name="connsiteY0" fmla="*/ 33337 h 312030"/>
              <a:gd name="connsiteX1" fmla="*/ 240738 w 283010"/>
              <a:gd name="connsiteY1" fmla="*/ 0 h 312030"/>
              <a:gd name="connsiteX2" fmla="*/ 283010 w 283010"/>
              <a:gd name="connsiteY2" fmla="*/ 149781 h 312030"/>
              <a:gd name="connsiteX3" fmla="*/ 278837 w 283010"/>
              <a:gd name="connsiteY3" fmla="*/ 309649 h 312030"/>
              <a:gd name="connsiteX4" fmla="*/ 2380 w 283010"/>
              <a:gd name="connsiteY4" fmla="*/ 312030 h 312030"/>
              <a:gd name="connsiteX5" fmla="*/ 0 w 283010"/>
              <a:gd name="connsiteY5" fmla="*/ 33337 h 312030"/>
              <a:gd name="connsiteX0" fmla="*/ 0 w 283010"/>
              <a:gd name="connsiteY0" fmla="*/ 33337 h 312030"/>
              <a:gd name="connsiteX1" fmla="*/ 240738 w 283010"/>
              <a:gd name="connsiteY1" fmla="*/ 0 h 312030"/>
              <a:gd name="connsiteX2" fmla="*/ 283010 w 283010"/>
              <a:gd name="connsiteY2" fmla="*/ 149781 h 312030"/>
              <a:gd name="connsiteX3" fmla="*/ 245499 w 283010"/>
              <a:gd name="connsiteY3" fmla="*/ 307268 h 312030"/>
              <a:gd name="connsiteX4" fmla="*/ 2380 w 283010"/>
              <a:gd name="connsiteY4" fmla="*/ 312030 h 312030"/>
              <a:gd name="connsiteX5" fmla="*/ 0 w 283010"/>
              <a:gd name="connsiteY5" fmla="*/ 33337 h 3120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3010" h="312030">
                <a:moveTo>
                  <a:pt x="0" y="33337"/>
                </a:moveTo>
                <a:lnTo>
                  <a:pt x="240738" y="0"/>
                </a:lnTo>
                <a:cubicBezTo>
                  <a:pt x="246097" y="53102"/>
                  <a:pt x="277651" y="96679"/>
                  <a:pt x="283010" y="149781"/>
                </a:cubicBezTo>
                <a:lnTo>
                  <a:pt x="245499" y="307268"/>
                </a:lnTo>
                <a:lnTo>
                  <a:pt x="2380" y="312030"/>
                </a:lnTo>
                <a:cubicBezTo>
                  <a:pt x="1587" y="219132"/>
                  <a:pt x="793" y="126235"/>
                  <a:pt x="0" y="33337"/>
                </a:cubicBezTo>
                <a:close/>
              </a:path>
            </a:pathLst>
          </a:custGeom>
          <a:solidFill>
            <a:schemeClr val="accent1">
              <a:alpha val="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 eaLnBrk="1" fontAlgn="auto" hangingPunct="1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>
              <a:solidFill>
                <a:srgbClr val="FFFFFF"/>
              </a:solidFill>
            </a:endParaRPr>
          </a:p>
        </p:txBody>
      </p:sp>
      <p:pic>
        <p:nvPicPr>
          <p:cNvPr id="195" name="Grafik 196">
            <a:extLst>
              <a:ext uri="{FF2B5EF4-FFF2-40B4-BE49-F238E27FC236}">
                <a16:creationId xmlns:a16="http://schemas.microsoft.com/office/drawing/2014/main" id="{433433BB-B1DC-400B-99B4-428F967EE426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" name="Titel 4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endParaRPr lang="de-DE"/>
          </a:p>
        </p:txBody>
      </p:sp>
      <p:sp>
        <p:nvSpPr>
          <p:cNvPr id="196" name="Fußzeilenplatzhalter 1">
            <a:extLst>
              <a:ext uri="{FF2B5EF4-FFF2-40B4-BE49-F238E27FC236}">
                <a16:creationId xmlns:a16="http://schemas.microsoft.com/office/drawing/2014/main" id="{BF79E407-BBC2-48D0-90AD-70CFD65C36FF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55555"/>
                </a:solidFill>
                <a:latin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de-DE"/>
              <a:t>Footer</a:t>
            </a:r>
          </a:p>
        </p:txBody>
      </p:sp>
      <p:sp>
        <p:nvSpPr>
          <p:cNvPr id="197" name="Foliennummernplatzhalter 2">
            <a:extLst>
              <a:ext uri="{FF2B5EF4-FFF2-40B4-BE49-F238E27FC236}">
                <a16:creationId xmlns:a16="http://schemas.microsoft.com/office/drawing/2014/main" id="{465339BB-2BBD-41D5-BAEC-C466A228E02A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 eaLnBrk="0" hangingPunct="0">
              <a:defRPr>
                <a:solidFill>
                  <a:srgbClr val="555555"/>
                </a:solidFill>
              </a:defRPr>
            </a:lvl1pPr>
          </a:lstStyle>
          <a:p>
            <a:fld id="{960AA872-A398-4B45-8A55-D14753D429E2}" type="slidenum">
              <a:rPr lang="de-DE" altLang="fr-FR"/>
              <a:pPr/>
              <a:t>‹#›</a:t>
            </a:fld>
            <a:endParaRPr lang="de-DE" altLang="fr-FR"/>
          </a:p>
        </p:txBody>
      </p:sp>
    </p:spTree>
    <p:extLst>
      <p:ext uri="{BB962C8B-B14F-4D97-AF65-F5344CB8AC3E}">
        <p14:creationId xmlns:p14="http://schemas.microsoft.com/office/powerpoint/2010/main" val="2180244959"/>
      </p:ext>
    </p:extLst>
  </p:cSld>
  <p:clrMapOvr>
    <a:masterClrMapping/>
  </p:clrMapOvr>
  <p:transition spd="med">
    <p:fade/>
  </p:transition>
</p:sldLayout>
</file>

<file path=ppt/slideLayouts/slideLayout11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empty_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Grafik 4">
            <a:extLst>
              <a:ext uri="{FF2B5EF4-FFF2-40B4-BE49-F238E27FC236}">
                <a16:creationId xmlns:a16="http://schemas.microsoft.com/office/drawing/2014/main" id="{B9DB455F-A478-425D-8065-74CEF6A595BC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" name="Grafik 6">
            <a:extLst>
              <a:ext uri="{FF2B5EF4-FFF2-40B4-BE49-F238E27FC236}">
                <a16:creationId xmlns:a16="http://schemas.microsoft.com/office/drawing/2014/main" id="{9951F078-A12D-422E-A791-B77D87C69A0B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Fußzeilenplatzhalter 1">
            <a:extLst>
              <a:ext uri="{FF2B5EF4-FFF2-40B4-BE49-F238E27FC236}">
                <a16:creationId xmlns:a16="http://schemas.microsoft.com/office/drawing/2014/main" id="{B8FFD85B-6AEE-464E-B14F-F37DC4790C10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55555"/>
                </a:solidFill>
                <a:latin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de-DE"/>
              <a:t>Footer</a:t>
            </a:r>
          </a:p>
        </p:txBody>
      </p:sp>
      <p:sp>
        <p:nvSpPr>
          <p:cNvPr id="5" name="Foliennummernplatzhalter 2">
            <a:extLst>
              <a:ext uri="{FF2B5EF4-FFF2-40B4-BE49-F238E27FC236}">
                <a16:creationId xmlns:a16="http://schemas.microsoft.com/office/drawing/2014/main" id="{37630DC1-C70C-4249-B80B-93E554B33FB0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 eaLnBrk="0" hangingPunct="0">
              <a:defRPr>
                <a:solidFill>
                  <a:srgbClr val="555555"/>
                </a:solidFill>
              </a:defRPr>
            </a:lvl1pPr>
          </a:lstStyle>
          <a:p>
            <a:fld id="{2DA7D762-40DF-40F4-99E8-1F65EABFFFFD}" type="slidenum">
              <a:rPr lang="de-DE" altLang="fr-FR"/>
              <a:pPr/>
              <a:t>‹#›</a:t>
            </a:fld>
            <a:endParaRPr lang="de-DE" altLang="fr-FR"/>
          </a:p>
        </p:txBody>
      </p:sp>
    </p:spTree>
    <p:extLst>
      <p:ext uri="{BB962C8B-B14F-4D97-AF65-F5344CB8AC3E}">
        <p14:creationId xmlns:p14="http://schemas.microsoft.com/office/powerpoint/2010/main" val="1927941156"/>
      </p:ext>
    </p:extLst>
  </p:cSld>
  <p:clrMapOvr>
    <a:masterClrMapping/>
  </p:clrMapOvr>
  <p:transition spd="med">
    <p:fade/>
  </p:transition>
</p:sldLayout>
</file>

<file path=ppt/slideLayouts/slideLayout11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Object 4" hidden="1">
            <a:extLst>
              <a:ext uri="{FF2B5EF4-FFF2-40B4-BE49-F238E27FC236}">
                <a16:creationId xmlns:a16="http://schemas.microsoft.com/office/drawing/2014/main" id="{15B1DD2D-D405-4CDC-ABBD-158F61DC38EB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60" imgH="360" progId="">
                  <p:embed/>
                </p:oleObj>
              </mc:Choice>
              <mc:Fallback>
                <p:oleObj name="think-cell Slide" r:id="rId3" imgW="360" imgH="360" progId="">
                  <p:embed/>
                  <p:pic>
                    <p:nvPicPr>
                      <p:cNvPr id="4" name="Object 4" hidden="1">
                        <a:extLst>
                          <a:ext uri="{FF2B5EF4-FFF2-40B4-BE49-F238E27FC236}">
                            <a16:creationId xmlns:a16="http://schemas.microsoft.com/office/drawing/2014/main" id="{15B1DD2D-D405-4CDC-ABBD-158F61DC38EB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5" name="Grafik 5" descr="Ein Bild, das Natur, Wand, Frühling, Boden enthält.&#10;&#10;Automatisch generierte Beschreibung">
            <a:extLst>
              <a:ext uri="{FF2B5EF4-FFF2-40B4-BE49-F238E27FC236}">
                <a16:creationId xmlns:a16="http://schemas.microsoft.com/office/drawing/2014/main" id="{78E278FA-FF39-461E-AA7F-E6C06B8EDA1A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" name="Grafik 10">
            <a:extLst>
              <a:ext uri="{FF2B5EF4-FFF2-40B4-BE49-F238E27FC236}">
                <a16:creationId xmlns:a16="http://schemas.microsoft.com/office/drawing/2014/main" id="{35E4539E-D65B-460F-BA79-D2C1A762FAE2}"/>
              </a:ext>
            </a:extLst>
          </p:cNvPr>
          <p:cNvPicPr>
            <a:picLocks noChangeAspect="1"/>
          </p:cNvPicPr>
          <p:nvPr userDrawn="1"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" name="Rechteck 7">
            <a:extLst>
              <a:ext uri="{FF2B5EF4-FFF2-40B4-BE49-F238E27FC236}">
                <a16:creationId xmlns:a16="http://schemas.microsoft.com/office/drawing/2014/main" id="{77C08266-2B9F-4D6C-9F11-06B83F479087}"/>
              </a:ext>
            </a:extLst>
          </p:cNvPr>
          <p:cNvSpPr/>
          <p:nvPr userDrawn="1"/>
        </p:nvSpPr>
        <p:spPr bwMode="gray">
          <a:xfrm>
            <a:off x="0" y="0"/>
            <a:ext cx="12192000" cy="6858000"/>
          </a:xfrm>
          <a:prstGeom prst="rect">
            <a:avLst/>
          </a:prstGeom>
          <a:gradFill flip="none" rotWithShape="1">
            <a:gsLst>
              <a:gs pos="0">
                <a:schemeClr val="accent6">
                  <a:lumMod val="89000"/>
                  <a:alpha val="80000"/>
                </a:schemeClr>
              </a:gs>
              <a:gs pos="23000">
                <a:schemeClr val="accent6">
                  <a:lumMod val="89000"/>
                  <a:alpha val="60000"/>
                </a:schemeClr>
              </a:gs>
              <a:gs pos="69000">
                <a:schemeClr val="accent6">
                  <a:lumMod val="75000"/>
                  <a:alpha val="60000"/>
                </a:schemeClr>
              </a:gs>
              <a:gs pos="97000">
                <a:schemeClr val="accent6">
                  <a:lumMod val="70000"/>
                  <a:alpha val="2000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 eaLnBrk="1" fontAlgn="auto" hangingPunct="1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>
              <a:solidFill>
                <a:srgbClr val="FFFFFF"/>
              </a:solidFill>
            </a:endParaRPr>
          </a:p>
        </p:txBody>
      </p:sp>
      <p:pic>
        <p:nvPicPr>
          <p:cNvPr id="9" name="Grafik 9">
            <a:extLst>
              <a:ext uri="{FF2B5EF4-FFF2-40B4-BE49-F238E27FC236}">
                <a16:creationId xmlns:a16="http://schemas.microsoft.com/office/drawing/2014/main" id="{7A8D685C-250A-4600-B716-8EB56CA2B8D6}"/>
              </a:ext>
            </a:extLst>
          </p:cNvPr>
          <p:cNvPicPr>
            <a:picLocks noChangeAspect="1"/>
          </p:cNvPicPr>
          <p:nvPr userDrawn="1"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0" name="Grafik 4">
            <a:extLst>
              <a:ext uri="{FF2B5EF4-FFF2-40B4-BE49-F238E27FC236}">
                <a16:creationId xmlns:a16="http://schemas.microsoft.com/office/drawing/2014/main" id="{1B37BE31-0B76-427E-9A76-8ABDD9310A9C}"/>
              </a:ext>
            </a:extLst>
          </p:cNvPr>
          <p:cNvPicPr>
            <a:picLocks noChangeAspect="1"/>
          </p:cNvPicPr>
          <p:nvPr userDrawn="1"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4061" t="13489" r="13358" b="13091"/>
          <a:stretch>
            <a:fillRect/>
          </a:stretch>
        </p:blipFill>
        <p:spPr bwMode="auto">
          <a:xfrm>
            <a:off x="5494338" y="722313"/>
            <a:ext cx="6602412" cy="62372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Textplatzhalter 7"/>
          <p:cNvSpPr>
            <a:spLocks noGrp="1"/>
          </p:cNvSpPr>
          <p:nvPr>
            <p:ph type="body" sz="quarter" idx="12"/>
          </p:nvPr>
        </p:nvSpPr>
        <p:spPr>
          <a:xfrm>
            <a:off x="515938" y="3179828"/>
            <a:ext cx="4483100" cy="2362200"/>
          </a:xfrm>
          <a:prstGeom prst="rect">
            <a:avLst/>
          </a:prstGeom>
        </p:spPr>
        <p:txBody>
          <a:bodyPr/>
          <a:lstStyle>
            <a:lvl1pPr>
              <a:defRPr lang="de-DE" sz="6000" kern="1200" spc="220" dirty="0">
                <a:solidFill>
                  <a:schemeClr val="bg1"/>
                </a:solidFill>
                <a:latin typeface="Arial Narrow" panose="020B0606020202030204" pitchFamily="34" charset="0"/>
                <a:ea typeface="+mj-ea"/>
                <a:cs typeface="+mj-cs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12" name="Titel 1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 spc="200" baseline="0"/>
            </a:lvl1pPr>
          </a:lstStyle>
          <a:p>
            <a:endParaRPr lang="de-DE"/>
          </a:p>
        </p:txBody>
      </p:sp>
      <p:sp>
        <p:nvSpPr>
          <p:cNvPr id="11" name="Fußzeilenplatzhalter 2">
            <a:extLst>
              <a:ext uri="{FF2B5EF4-FFF2-40B4-BE49-F238E27FC236}">
                <a16:creationId xmlns:a16="http://schemas.microsoft.com/office/drawing/2014/main" id="{5F94AC5A-2494-4154-9E5F-9943896B085E}"/>
              </a:ext>
            </a:extLst>
          </p:cNvPr>
          <p:cNvSpPr>
            <a:spLocks noGrp="1"/>
          </p:cNvSpPr>
          <p:nvPr>
            <p:ph type="ftr" sz="quarter" idx="13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de-DE"/>
              <a:t>Service Division Vehicle Inspection 2020</a:t>
            </a:r>
          </a:p>
        </p:txBody>
      </p:sp>
      <p:sp>
        <p:nvSpPr>
          <p:cNvPr id="13" name="Foliennummernplatzhalter 3">
            <a:extLst>
              <a:ext uri="{FF2B5EF4-FFF2-40B4-BE49-F238E27FC236}">
                <a16:creationId xmlns:a16="http://schemas.microsoft.com/office/drawing/2014/main" id="{3D680DF9-0147-46FA-93E6-63F2C0A8DB6A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fld id="{0F08E8F9-6387-4041-85D4-AD26C48AEFFC}" type="slidenum">
              <a:rPr lang="de-DE" altLang="fr-FR"/>
              <a:pPr/>
              <a:t>‹#›</a:t>
            </a:fld>
            <a:endParaRPr lang="de-DE" altLang="fr-FR"/>
          </a:p>
        </p:txBody>
      </p:sp>
    </p:spTree>
    <p:extLst>
      <p:ext uri="{BB962C8B-B14F-4D97-AF65-F5344CB8AC3E}">
        <p14:creationId xmlns:p14="http://schemas.microsoft.com/office/powerpoint/2010/main" val="3610345964"/>
      </p:ext>
    </p:extLst>
  </p:cSld>
  <p:clrMapOvr>
    <a:masterClrMapping/>
  </p:clrMapOvr>
  <p:transition spd="med">
    <p:fade/>
  </p:transition>
</p:sldLayout>
</file>

<file path=ppt/slideLayouts/slideLayout11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alternative 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Object 9" hidden="1">
            <a:extLst>
              <a:ext uri="{FF2B5EF4-FFF2-40B4-BE49-F238E27FC236}">
                <a16:creationId xmlns:a16="http://schemas.microsoft.com/office/drawing/2014/main" id="{5C9DF16D-71AE-4819-B5C9-178209B6CF93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60" imgH="360" progId="">
                  <p:embed/>
                </p:oleObj>
              </mc:Choice>
              <mc:Fallback>
                <p:oleObj name="think-cell Slide" r:id="rId3" imgW="360" imgH="360" progId="">
                  <p:embed/>
                  <p:pic>
                    <p:nvPicPr>
                      <p:cNvPr id="5" name="Object 9" hidden="1">
                        <a:extLst>
                          <a:ext uri="{FF2B5EF4-FFF2-40B4-BE49-F238E27FC236}">
                            <a16:creationId xmlns:a16="http://schemas.microsoft.com/office/drawing/2014/main" id="{5C9DF16D-71AE-4819-B5C9-178209B6CF93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6" name="Grafik 5" descr="Ein Bild, das Natur, Wand, Frühling, Boden enthält.&#10;&#10;Automatisch generierte Beschreibung">
            <a:extLst>
              <a:ext uri="{FF2B5EF4-FFF2-40B4-BE49-F238E27FC236}">
                <a16:creationId xmlns:a16="http://schemas.microsoft.com/office/drawing/2014/main" id="{77D40D15-203E-4EBF-8068-AB817D01C16A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" name="Grafik 10">
            <a:extLst>
              <a:ext uri="{FF2B5EF4-FFF2-40B4-BE49-F238E27FC236}">
                <a16:creationId xmlns:a16="http://schemas.microsoft.com/office/drawing/2014/main" id="{C47B4559-A748-4B78-B03E-22908F560249}"/>
              </a:ext>
            </a:extLst>
          </p:cNvPr>
          <p:cNvPicPr>
            <a:picLocks noChangeAspect="1"/>
          </p:cNvPicPr>
          <p:nvPr userDrawn="1"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" name="Rechteck 7">
            <a:extLst>
              <a:ext uri="{FF2B5EF4-FFF2-40B4-BE49-F238E27FC236}">
                <a16:creationId xmlns:a16="http://schemas.microsoft.com/office/drawing/2014/main" id="{90D327B3-1DE7-4120-A7A0-55423DBD2AB1}"/>
              </a:ext>
            </a:extLst>
          </p:cNvPr>
          <p:cNvSpPr/>
          <p:nvPr userDrawn="1"/>
        </p:nvSpPr>
        <p:spPr bwMode="gray">
          <a:xfrm>
            <a:off x="0" y="0"/>
            <a:ext cx="12192000" cy="6858000"/>
          </a:xfrm>
          <a:prstGeom prst="rect">
            <a:avLst/>
          </a:prstGeom>
          <a:gradFill flip="none" rotWithShape="1">
            <a:gsLst>
              <a:gs pos="0">
                <a:schemeClr val="accent6">
                  <a:lumMod val="89000"/>
                  <a:alpha val="80000"/>
                </a:schemeClr>
              </a:gs>
              <a:gs pos="23000">
                <a:schemeClr val="accent6">
                  <a:lumMod val="89000"/>
                  <a:alpha val="60000"/>
                </a:schemeClr>
              </a:gs>
              <a:gs pos="69000">
                <a:schemeClr val="accent6">
                  <a:lumMod val="75000"/>
                  <a:alpha val="60000"/>
                </a:schemeClr>
              </a:gs>
              <a:gs pos="97000">
                <a:schemeClr val="accent6">
                  <a:lumMod val="70000"/>
                  <a:alpha val="2000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 eaLnBrk="1" fontAlgn="auto" hangingPunct="1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>
              <a:solidFill>
                <a:srgbClr val="FFFFFF"/>
              </a:solidFill>
            </a:endParaRPr>
          </a:p>
        </p:txBody>
      </p:sp>
      <p:pic>
        <p:nvPicPr>
          <p:cNvPr id="11" name="Grafik 9">
            <a:extLst>
              <a:ext uri="{FF2B5EF4-FFF2-40B4-BE49-F238E27FC236}">
                <a16:creationId xmlns:a16="http://schemas.microsoft.com/office/drawing/2014/main" id="{EF069557-7FD0-4B3D-88F5-95C2D31228DA}"/>
              </a:ext>
            </a:extLst>
          </p:cNvPr>
          <p:cNvPicPr>
            <a:picLocks noChangeAspect="1"/>
          </p:cNvPicPr>
          <p:nvPr userDrawn="1"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" name="Bildplatzhalter 5"/>
          <p:cNvSpPr>
            <a:spLocks noGrp="1"/>
          </p:cNvSpPr>
          <p:nvPr>
            <p:ph type="pic" sz="quarter" idx="13"/>
          </p:nvPr>
        </p:nvSpPr>
        <p:spPr>
          <a:xfrm>
            <a:off x="1" y="0"/>
            <a:ext cx="12191999" cy="6858000"/>
          </a:xfrm>
          <a:prstGeom prst="rect">
            <a:avLst/>
          </a:prstGeom>
        </p:spPr>
        <p:txBody>
          <a:bodyPr anchor="ctr"/>
          <a:lstStyle>
            <a:lvl1pPr algn="ctr">
              <a:defRPr>
                <a:solidFill>
                  <a:schemeClr val="tx1"/>
                </a:solidFill>
              </a:defRPr>
            </a:lvl1pPr>
          </a:lstStyle>
          <a:p>
            <a:pPr lvl="0"/>
            <a:endParaRPr lang="de-DE" noProof="0"/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2"/>
          </p:nvPr>
        </p:nvSpPr>
        <p:spPr>
          <a:xfrm>
            <a:off x="515939" y="3179828"/>
            <a:ext cx="4483100" cy="2362200"/>
          </a:xfrm>
          <a:prstGeom prst="rect">
            <a:avLst/>
          </a:prstGeom>
        </p:spPr>
        <p:txBody>
          <a:bodyPr/>
          <a:lstStyle>
            <a:lvl1pPr>
              <a:defRPr lang="de-DE" sz="6000" kern="1200" spc="220" dirty="0">
                <a:solidFill>
                  <a:schemeClr val="bg1"/>
                </a:solidFill>
                <a:latin typeface="Arial Narrow" panose="020B0606020202030204" pitchFamily="34" charset="0"/>
                <a:ea typeface="+mj-ea"/>
                <a:cs typeface="+mj-cs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12" name="Titel 11"/>
          <p:cNvSpPr>
            <a:spLocks noGrp="1"/>
          </p:cNvSpPr>
          <p:nvPr>
            <p:ph type="title"/>
          </p:nvPr>
        </p:nvSpPr>
        <p:spPr>
          <a:xfrm>
            <a:off x="515939" y="338669"/>
            <a:ext cx="7307262" cy="537633"/>
          </a:xfrm>
        </p:spPr>
        <p:txBody>
          <a:bodyPr/>
          <a:lstStyle>
            <a:lvl1pPr>
              <a:defRPr spc="200" baseline="0"/>
            </a:lvl1pPr>
          </a:lstStyle>
          <a:p>
            <a:endParaRPr lang="de-DE"/>
          </a:p>
        </p:txBody>
      </p:sp>
      <p:sp>
        <p:nvSpPr>
          <p:cNvPr id="13" name="Fußzeilenplatzhalter 2">
            <a:extLst>
              <a:ext uri="{FF2B5EF4-FFF2-40B4-BE49-F238E27FC236}">
                <a16:creationId xmlns:a16="http://schemas.microsoft.com/office/drawing/2014/main" id="{B12148DE-5759-4CE1-9E1E-21007C3422E5}"/>
              </a:ext>
            </a:extLst>
          </p:cNvPr>
          <p:cNvSpPr>
            <a:spLocks noGrp="1"/>
          </p:cNvSpPr>
          <p:nvPr>
            <p:ph type="ftr" sz="quarter" idx="14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de-DE"/>
              <a:t>Service Division Vehicle Inspection 2020</a:t>
            </a:r>
          </a:p>
        </p:txBody>
      </p:sp>
      <p:sp>
        <p:nvSpPr>
          <p:cNvPr id="14" name="Foliennummernplatzhalter 3">
            <a:extLst>
              <a:ext uri="{FF2B5EF4-FFF2-40B4-BE49-F238E27FC236}">
                <a16:creationId xmlns:a16="http://schemas.microsoft.com/office/drawing/2014/main" id="{F3981076-9B19-4043-A351-F281D503A71E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fld id="{A74A9DEF-409A-4CBA-A608-D362038ECFF1}" type="slidenum">
              <a:rPr lang="de-DE" altLang="fr-FR"/>
              <a:pPr/>
              <a:t>‹#›</a:t>
            </a:fld>
            <a:endParaRPr lang="de-DE" altLang="fr-FR"/>
          </a:p>
        </p:txBody>
      </p:sp>
    </p:spTree>
    <p:extLst>
      <p:ext uri="{BB962C8B-B14F-4D97-AF65-F5344CB8AC3E}">
        <p14:creationId xmlns:p14="http://schemas.microsoft.com/office/powerpoint/2010/main" val="195986233"/>
      </p:ext>
    </p:extLst>
  </p:cSld>
  <p:clrMapOvr>
    <a:masterClrMapping/>
  </p:clrMapOvr>
  <p:transition spd="med">
    <p:fade/>
  </p:transition>
</p:sldLayout>
</file>

<file path=ppt/slideLayouts/slideLayout11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Intermediat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Object 4" hidden="1">
            <a:extLst>
              <a:ext uri="{FF2B5EF4-FFF2-40B4-BE49-F238E27FC236}">
                <a16:creationId xmlns:a16="http://schemas.microsoft.com/office/drawing/2014/main" id="{214CA0B7-895E-4900-879D-D850378B37E9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60" imgH="360" progId="">
                  <p:embed/>
                </p:oleObj>
              </mc:Choice>
              <mc:Fallback>
                <p:oleObj name="think-cell Slide" r:id="rId3" imgW="360" imgH="360" progId="">
                  <p:embed/>
                  <p:pic>
                    <p:nvPicPr>
                      <p:cNvPr id="4" name="Object 4" hidden="1">
                        <a:extLst>
                          <a:ext uri="{FF2B5EF4-FFF2-40B4-BE49-F238E27FC236}">
                            <a16:creationId xmlns:a16="http://schemas.microsoft.com/office/drawing/2014/main" id="{214CA0B7-895E-4900-879D-D850378B37E9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5" name="Grafik 5" descr="Ein Bild, das Natur, Wand, Frühling, Boden enthält.&#10;&#10;Automatisch generierte Beschreibung">
            <a:extLst>
              <a:ext uri="{FF2B5EF4-FFF2-40B4-BE49-F238E27FC236}">
                <a16:creationId xmlns:a16="http://schemas.microsoft.com/office/drawing/2014/main" id="{693BD3BF-5B5C-4E82-8616-50A5983AB2CF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" name="Grafik 10">
            <a:extLst>
              <a:ext uri="{FF2B5EF4-FFF2-40B4-BE49-F238E27FC236}">
                <a16:creationId xmlns:a16="http://schemas.microsoft.com/office/drawing/2014/main" id="{364CFA00-478A-442B-A8C5-2FA3F830DA59}"/>
              </a:ext>
            </a:extLst>
          </p:cNvPr>
          <p:cNvPicPr>
            <a:picLocks noChangeAspect="1"/>
          </p:cNvPicPr>
          <p:nvPr userDrawn="1"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Rechteck 7">
            <a:extLst>
              <a:ext uri="{FF2B5EF4-FFF2-40B4-BE49-F238E27FC236}">
                <a16:creationId xmlns:a16="http://schemas.microsoft.com/office/drawing/2014/main" id="{4ADE4695-6148-4FB2-BBB5-896630C4DAFA}"/>
              </a:ext>
            </a:extLst>
          </p:cNvPr>
          <p:cNvSpPr/>
          <p:nvPr userDrawn="1"/>
        </p:nvSpPr>
        <p:spPr bwMode="gray">
          <a:xfrm>
            <a:off x="0" y="0"/>
            <a:ext cx="12192000" cy="6858000"/>
          </a:xfrm>
          <a:prstGeom prst="rect">
            <a:avLst/>
          </a:prstGeom>
          <a:gradFill flip="none" rotWithShape="1">
            <a:gsLst>
              <a:gs pos="0">
                <a:schemeClr val="accent6">
                  <a:lumMod val="89000"/>
                  <a:alpha val="80000"/>
                </a:schemeClr>
              </a:gs>
              <a:gs pos="23000">
                <a:schemeClr val="accent6">
                  <a:lumMod val="89000"/>
                  <a:alpha val="60000"/>
                </a:schemeClr>
              </a:gs>
              <a:gs pos="69000">
                <a:schemeClr val="accent6">
                  <a:lumMod val="75000"/>
                  <a:alpha val="60000"/>
                </a:schemeClr>
              </a:gs>
              <a:gs pos="97000">
                <a:schemeClr val="accent6">
                  <a:lumMod val="70000"/>
                  <a:alpha val="2000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 eaLnBrk="1" fontAlgn="auto" hangingPunct="1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>
              <a:solidFill>
                <a:srgbClr val="FFFFFF"/>
              </a:solidFill>
            </a:endParaRPr>
          </a:p>
        </p:txBody>
      </p:sp>
      <p:pic>
        <p:nvPicPr>
          <p:cNvPr id="9" name="Grafik 9">
            <a:extLst>
              <a:ext uri="{FF2B5EF4-FFF2-40B4-BE49-F238E27FC236}">
                <a16:creationId xmlns:a16="http://schemas.microsoft.com/office/drawing/2014/main" id="{99D2BC0D-9B9C-49B7-8E64-BC7C608BF529}"/>
              </a:ext>
            </a:extLst>
          </p:cNvPr>
          <p:cNvPicPr>
            <a:picLocks noChangeAspect="1"/>
          </p:cNvPicPr>
          <p:nvPr userDrawn="1"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" name="Rechteck 4">
            <a:extLst>
              <a:ext uri="{FF2B5EF4-FFF2-40B4-BE49-F238E27FC236}">
                <a16:creationId xmlns:a16="http://schemas.microsoft.com/office/drawing/2014/main" id="{A3BB1FF2-554D-49C9-ADCD-D1E6AF0EEF34}"/>
              </a:ext>
            </a:extLst>
          </p:cNvPr>
          <p:cNvSpPr/>
          <p:nvPr userDrawn="1"/>
        </p:nvSpPr>
        <p:spPr bwMode="gray">
          <a:xfrm>
            <a:off x="0" y="0"/>
            <a:ext cx="12192000" cy="224155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 eaLnBrk="1" fontAlgn="auto" hangingPunct="1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>
              <a:solidFill>
                <a:srgbClr val="FFFFFF"/>
              </a:solidFill>
            </a:endParaRPr>
          </a:p>
        </p:txBody>
      </p:sp>
      <p:pic>
        <p:nvPicPr>
          <p:cNvPr id="11" name="Grafik 8">
            <a:extLst>
              <a:ext uri="{FF2B5EF4-FFF2-40B4-BE49-F238E27FC236}">
                <a16:creationId xmlns:a16="http://schemas.microsoft.com/office/drawing/2014/main" id="{DF6759AA-5E43-4FC3-905E-EF2F1115359C}"/>
              </a:ext>
            </a:extLst>
          </p:cNvPr>
          <p:cNvPicPr>
            <a:picLocks noChangeAspect="1"/>
          </p:cNvPicPr>
          <p:nvPr userDrawn="1"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el 1"/>
          <p:cNvSpPr>
            <a:spLocks noGrp="1"/>
          </p:cNvSpPr>
          <p:nvPr>
            <p:ph type="title"/>
          </p:nvPr>
        </p:nvSpPr>
        <p:spPr>
          <a:xfrm>
            <a:off x="3395663" y="1782499"/>
            <a:ext cx="5446713" cy="537633"/>
          </a:xfrm>
        </p:spPr>
        <p:txBody>
          <a:bodyPr anchor="b"/>
          <a:lstStyle>
            <a:lvl1pPr>
              <a:defRPr sz="2800" b="1"/>
            </a:lvl1pPr>
          </a:lstStyle>
          <a:p>
            <a:r>
              <a:rPr lang="en-US"/>
              <a:t>Click to edit Master title style</a:t>
            </a:r>
            <a:endParaRPr lang="de-DE"/>
          </a:p>
        </p:txBody>
      </p:sp>
      <p:sp>
        <p:nvSpPr>
          <p:cNvPr id="7" name="Textplatzhalter 6"/>
          <p:cNvSpPr>
            <a:spLocks noGrp="1"/>
          </p:cNvSpPr>
          <p:nvPr>
            <p:ph type="body" sz="quarter" idx="12"/>
          </p:nvPr>
        </p:nvSpPr>
        <p:spPr>
          <a:xfrm>
            <a:off x="3395663" y="2540001"/>
            <a:ext cx="5446713" cy="2063750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12" name="Fußzeilenplatzhalter 2">
            <a:extLst>
              <a:ext uri="{FF2B5EF4-FFF2-40B4-BE49-F238E27FC236}">
                <a16:creationId xmlns:a16="http://schemas.microsoft.com/office/drawing/2014/main" id="{1DE02928-214A-47CA-A352-47B8D420C261}"/>
              </a:ext>
            </a:extLst>
          </p:cNvPr>
          <p:cNvSpPr>
            <a:spLocks noGrp="1"/>
          </p:cNvSpPr>
          <p:nvPr>
            <p:ph type="ftr" sz="quarter" idx="13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de-DE"/>
              <a:t>Service Division Vehicle Inspection 2020</a:t>
            </a:r>
          </a:p>
        </p:txBody>
      </p:sp>
      <p:sp>
        <p:nvSpPr>
          <p:cNvPr id="13" name="Foliennummernplatzhalter 3">
            <a:extLst>
              <a:ext uri="{FF2B5EF4-FFF2-40B4-BE49-F238E27FC236}">
                <a16:creationId xmlns:a16="http://schemas.microsoft.com/office/drawing/2014/main" id="{3D69B7D8-B034-4A87-B582-DBD7C4510700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fld id="{1DE86C37-DB28-4813-ABF9-C19B41E7766E}" type="slidenum">
              <a:rPr lang="de-DE" altLang="fr-FR"/>
              <a:pPr/>
              <a:t>‹#›</a:t>
            </a:fld>
            <a:endParaRPr lang="de-DE" altLang="fr-FR"/>
          </a:p>
        </p:txBody>
      </p:sp>
    </p:spTree>
    <p:extLst>
      <p:ext uri="{BB962C8B-B14F-4D97-AF65-F5344CB8AC3E}">
        <p14:creationId xmlns:p14="http://schemas.microsoft.com/office/powerpoint/2010/main" val="1038644985"/>
      </p:ext>
    </p:extLst>
  </p:cSld>
  <p:clrMapOvr>
    <a:masterClrMapping/>
  </p:clrMapOvr>
  <p:transition spd="med">
    <p:fade/>
  </p:transition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mage fullsize + Green textbox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Bildplatzhalter 3"/>
          <p:cNvSpPr>
            <a:spLocks noGrp="1"/>
          </p:cNvSpPr>
          <p:nvPr>
            <p:ph type="pic" sz="quarter" idx="11"/>
          </p:nvPr>
        </p:nvSpPr>
        <p:spPr bwMode="gray">
          <a:xfrm>
            <a:off x="4" y="0"/>
            <a:ext cx="12192000" cy="6858000"/>
          </a:xfrm>
          <a:solidFill>
            <a:schemeClr val="bg2">
              <a:lumMod val="20000"/>
              <a:lumOff val="80000"/>
            </a:schemeClr>
          </a:solidFill>
        </p:spPr>
        <p:txBody>
          <a:bodyPr tIns="684000" rtlCol="0" anchor="ctr">
            <a:noAutofit/>
          </a:bodyPr>
          <a:lstStyle>
            <a:lvl1pPr algn="ctr">
              <a:defRPr>
                <a:solidFill>
                  <a:schemeClr val="bg2"/>
                </a:solidFill>
              </a:defRPr>
            </a:lvl1pPr>
          </a:lstStyle>
          <a:p>
            <a:pPr lvl="0"/>
            <a:r>
              <a:rPr lang="fr-FR" noProof="0"/>
              <a:t>Cliquez sur l'icône pour ajouter une image</a:t>
            </a:r>
            <a:endParaRPr lang="en-US" noProof="0"/>
          </a:p>
        </p:txBody>
      </p:sp>
      <p:sp>
        <p:nvSpPr>
          <p:cNvPr id="5" name="Titel 4"/>
          <p:cNvSpPr>
            <a:spLocks noGrp="1"/>
          </p:cNvSpPr>
          <p:nvPr>
            <p:ph type="title"/>
          </p:nvPr>
        </p:nvSpPr>
        <p:spPr bwMode="gray">
          <a:xfrm>
            <a:off x="4" y="4040449"/>
            <a:ext cx="4078817" cy="960000"/>
          </a:xfrm>
          <a:solidFill>
            <a:schemeClr val="accent1">
              <a:alpha val="70000"/>
            </a:schemeClr>
          </a:solidFill>
        </p:spPr>
        <p:txBody>
          <a:bodyPr lIns="468000" rIns="216000" anchor="ctr"/>
          <a:lstStyle>
            <a:lvl1pPr>
              <a:defRPr sz="2667">
                <a:solidFill>
                  <a:schemeClr val="bg1"/>
                </a:solidFill>
              </a:defRPr>
            </a:lvl1pPr>
          </a:lstStyle>
          <a:p>
            <a:r>
              <a:rPr lang="fr-FR" noProof="0"/>
              <a:t>Modifiez le style du titre</a:t>
            </a:r>
            <a:endParaRPr lang="en-US" noProof="0"/>
          </a:p>
        </p:txBody>
      </p:sp>
    </p:spTree>
    <p:extLst>
      <p:ext uri="{BB962C8B-B14F-4D97-AF65-F5344CB8AC3E}">
        <p14:creationId xmlns:p14="http://schemas.microsoft.com/office/powerpoint/2010/main" val="1960749675"/>
      </p:ext>
    </p:extLst>
  </p:cSld>
  <p:clrMapOvr>
    <a:masterClrMapping/>
  </p:clrMapOvr>
  <p:transition spd="med">
    <p:fade/>
  </p:transition>
</p:sldLayout>
</file>

<file path=ppt/slideLayouts/slideLayout12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Intermediate Slide_imag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7" name="Object 4" hidden="1">
            <a:extLst>
              <a:ext uri="{FF2B5EF4-FFF2-40B4-BE49-F238E27FC236}">
                <a16:creationId xmlns:a16="http://schemas.microsoft.com/office/drawing/2014/main" id="{1303E4AC-609F-4863-94EC-1F6116C63C84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60" imgH="360" progId="">
                  <p:embed/>
                </p:oleObj>
              </mc:Choice>
              <mc:Fallback>
                <p:oleObj name="think-cell Slide" r:id="rId3" imgW="360" imgH="360" progId="">
                  <p:embed/>
                  <p:pic>
                    <p:nvPicPr>
                      <p:cNvPr id="17" name="Object 4" hidden="1">
                        <a:extLst>
                          <a:ext uri="{FF2B5EF4-FFF2-40B4-BE49-F238E27FC236}">
                            <a16:creationId xmlns:a16="http://schemas.microsoft.com/office/drawing/2014/main" id="{1303E4AC-609F-4863-94EC-1F6116C63C84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18" name="Grafik 5" descr="Ein Bild, das Natur, Wand, Frühling, Boden enthält.&#10;&#10;Automatisch generierte Beschreibung">
            <a:extLst>
              <a:ext uri="{FF2B5EF4-FFF2-40B4-BE49-F238E27FC236}">
                <a16:creationId xmlns:a16="http://schemas.microsoft.com/office/drawing/2014/main" id="{B23F66D5-E30B-4F55-AAA6-6C3FF6FAFE4B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9" name="Grafik 10">
            <a:extLst>
              <a:ext uri="{FF2B5EF4-FFF2-40B4-BE49-F238E27FC236}">
                <a16:creationId xmlns:a16="http://schemas.microsoft.com/office/drawing/2014/main" id="{B9FAB915-57F0-442C-B805-BF24BAE5C303}"/>
              </a:ext>
            </a:extLst>
          </p:cNvPr>
          <p:cNvPicPr>
            <a:picLocks noChangeAspect="1"/>
          </p:cNvPicPr>
          <p:nvPr userDrawn="1"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" name="Rechteck 7">
            <a:extLst>
              <a:ext uri="{FF2B5EF4-FFF2-40B4-BE49-F238E27FC236}">
                <a16:creationId xmlns:a16="http://schemas.microsoft.com/office/drawing/2014/main" id="{DA426D54-F7C9-48D6-929A-A9E623CCA4CB}"/>
              </a:ext>
            </a:extLst>
          </p:cNvPr>
          <p:cNvSpPr/>
          <p:nvPr userDrawn="1"/>
        </p:nvSpPr>
        <p:spPr bwMode="gray">
          <a:xfrm>
            <a:off x="0" y="0"/>
            <a:ext cx="12192000" cy="6858000"/>
          </a:xfrm>
          <a:prstGeom prst="rect">
            <a:avLst/>
          </a:prstGeom>
          <a:gradFill flip="none" rotWithShape="1">
            <a:gsLst>
              <a:gs pos="0">
                <a:schemeClr val="accent6">
                  <a:lumMod val="89000"/>
                  <a:alpha val="80000"/>
                </a:schemeClr>
              </a:gs>
              <a:gs pos="23000">
                <a:schemeClr val="accent6">
                  <a:lumMod val="89000"/>
                  <a:alpha val="60000"/>
                </a:schemeClr>
              </a:gs>
              <a:gs pos="69000">
                <a:schemeClr val="accent6">
                  <a:lumMod val="75000"/>
                  <a:alpha val="60000"/>
                </a:schemeClr>
              </a:gs>
              <a:gs pos="97000">
                <a:schemeClr val="accent6">
                  <a:lumMod val="70000"/>
                  <a:alpha val="2000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 eaLnBrk="1" fontAlgn="auto" hangingPunct="1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>
              <a:solidFill>
                <a:srgbClr val="FFFFFF"/>
              </a:solidFill>
            </a:endParaRPr>
          </a:p>
        </p:txBody>
      </p:sp>
      <p:pic>
        <p:nvPicPr>
          <p:cNvPr id="21" name="Grafik 9">
            <a:extLst>
              <a:ext uri="{FF2B5EF4-FFF2-40B4-BE49-F238E27FC236}">
                <a16:creationId xmlns:a16="http://schemas.microsoft.com/office/drawing/2014/main" id="{06562988-8F1C-4E50-A812-5D89860BFC01}"/>
              </a:ext>
            </a:extLst>
          </p:cNvPr>
          <p:cNvPicPr>
            <a:picLocks noChangeAspect="1"/>
          </p:cNvPicPr>
          <p:nvPr userDrawn="1"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2" name="Rechteck 4">
            <a:extLst>
              <a:ext uri="{FF2B5EF4-FFF2-40B4-BE49-F238E27FC236}">
                <a16:creationId xmlns:a16="http://schemas.microsoft.com/office/drawing/2014/main" id="{7CBBC555-7967-438A-8134-A0E24AB814B5}"/>
              </a:ext>
            </a:extLst>
          </p:cNvPr>
          <p:cNvSpPr/>
          <p:nvPr userDrawn="1"/>
        </p:nvSpPr>
        <p:spPr bwMode="gray">
          <a:xfrm>
            <a:off x="0" y="0"/>
            <a:ext cx="12192000" cy="224155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 eaLnBrk="1" fontAlgn="auto" hangingPunct="1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>
              <a:solidFill>
                <a:srgbClr val="FFFFFF"/>
              </a:solidFill>
            </a:endParaRPr>
          </a:p>
        </p:txBody>
      </p:sp>
      <p:pic>
        <p:nvPicPr>
          <p:cNvPr id="23" name="Grafik 16">
            <a:extLst>
              <a:ext uri="{FF2B5EF4-FFF2-40B4-BE49-F238E27FC236}">
                <a16:creationId xmlns:a16="http://schemas.microsoft.com/office/drawing/2014/main" id="{5BF2F4A6-3B3D-4304-B298-B0D84A10188E}"/>
              </a:ext>
            </a:extLst>
          </p:cNvPr>
          <p:cNvPicPr>
            <a:picLocks noChangeAspect="1"/>
          </p:cNvPicPr>
          <p:nvPr userDrawn="1"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el 1"/>
          <p:cNvSpPr>
            <a:spLocks noGrp="1"/>
          </p:cNvSpPr>
          <p:nvPr>
            <p:ph type="title"/>
          </p:nvPr>
        </p:nvSpPr>
        <p:spPr>
          <a:xfrm>
            <a:off x="3395663" y="1782499"/>
            <a:ext cx="5400675" cy="537633"/>
          </a:xfrm>
        </p:spPr>
        <p:txBody>
          <a:bodyPr anchor="b"/>
          <a:lstStyle>
            <a:lvl1pPr>
              <a:defRPr sz="2800" b="1"/>
            </a:lvl1pPr>
          </a:lstStyle>
          <a:p>
            <a:r>
              <a:rPr lang="en-US"/>
              <a:t>Click to edit Master title style</a:t>
            </a:r>
            <a:endParaRPr lang="de-DE"/>
          </a:p>
        </p:txBody>
      </p:sp>
      <p:sp>
        <p:nvSpPr>
          <p:cNvPr id="7" name="Textplatzhalter 6"/>
          <p:cNvSpPr>
            <a:spLocks noGrp="1"/>
          </p:cNvSpPr>
          <p:nvPr>
            <p:ph type="body" sz="quarter" idx="12"/>
          </p:nvPr>
        </p:nvSpPr>
        <p:spPr>
          <a:xfrm>
            <a:off x="3395663" y="2537620"/>
            <a:ext cx="5400675" cy="2063750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3"/>
          </p:nvPr>
        </p:nvSpPr>
        <p:spPr>
          <a:xfrm>
            <a:off x="231037" y="5030788"/>
            <a:ext cx="1389116" cy="1047750"/>
          </a:xfrm>
          <a:prstGeom prst="rect">
            <a:avLst/>
          </a:prstGeom>
          <a:effectLst>
            <a:outerShdw blurRad="101600" algn="ctr" rotWithShape="0">
              <a:prstClr val="black">
                <a:alpha val="25000"/>
              </a:prstClr>
            </a:outerShdw>
          </a:effectLst>
        </p:spPr>
        <p:txBody>
          <a:bodyPr/>
          <a:lstStyle>
            <a:lvl1pPr algn="ctr">
              <a:defRPr>
                <a:solidFill>
                  <a:schemeClr val="bg1">
                    <a:alpha val="0"/>
                  </a:schemeClr>
                </a:solidFill>
              </a:defRPr>
            </a:lvl1pPr>
          </a:lstStyle>
          <a:p>
            <a:pPr lvl="0"/>
            <a:endParaRPr lang="de-DE" noProof="0"/>
          </a:p>
        </p:txBody>
      </p:sp>
      <p:sp>
        <p:nvSpPr>
          <p:cNvPr id="10" name="Bildplatzhalter 8"/>
          <p:cNvSpPr>
            <a:spLocks noGrp="1"/>
          </p:cNvSpPr>
          <p:nvPr>
            <p:ph type="pic" sz="quarter" idx="14"/>
          </p:nvPr>
        </p:nvSpPr>
        <p:spPr>
          <a:xfrm>
            <a:off x="1708296" y="5030788"/>
            <a:ext cx="1389116" cy="1047750"/>
          </a:xfrm>
          <a:prstGeom prst="rect">
            <a:avLst/>
          </a:prstGeom>
          <a:effectLst>
            <a:outerShdw blurRad="101600" algn="ctr" rotWithShape="0">
              <a:prstClr val="black">
                <a:alpha val="25000"/>
              </a:prstClr>
            </a:outerShdw>
          </a:effectLst>
        </p:spPr>
        <p:txBody>
          <a:bodyPr/>
          <a:lstStyle>
            <a:lvl1pPr algn="ctr">
              <a:defRPr>
                <a:solidFill>
                  <a:schemeClr val="bg1">
                    <a:alpha val="0"/>
                  </a:schemeClr>
                </a:solidFill>
              </a:defRPr>
            </a:lvl1pPr>
          </a:lstStyle>
          <a:p>
            <a:pPr lvl="0"/>
            <a:endParaRPr lang="de-DE" noProof="0"/>
          </a:p>
        </p:txBody>
      </p:sp>
      <p:sp>
        <p:nvSpPr>
          <p:cNvPr id="11" name="Bildplatzhalter 8"/>
          <p:cNvSpPr>
            <a:spLocks noGrp="1"/>
          </p:cNvSpPr>
          <p:nvPr>
            <p:ph type="pic" sz="quarter" idx="15"/>
          </p:nvPr>
        </p:nvSpPr>
        <p:spPr>
          <a:xfrm>
            <a:off x="3185555" y="5030788"/>
            <a:ext cx="1389116" cy="1047750"/>
          </a:xfrm>
          <a:prstGeom prst="rect">
            <a:avLst/>
          </a:prstGeom>
          <a:effectLst>
            <a:outerShdw blurRad="101600" algn="ctr" rotWithShape="0">
              <a:prstClr val="black">
                <a:alpha val="25000"/>
              </a:prstClr>
            </a:outerShdw>
          </a:effectLst>
        </p:spPr>
        <p:txBody>
          <a:bodyPr/>
          <a:lstStyle>
            <a:lvl1pPr algn="ctr">
              <a:defRPr>
                <a:solidFill>
                  <a:schemeClr val="bg1">
                    <a:alpha val="0"/>
                  </a:schemeClr>
                </a:solidFill>
              </a:defRPr>
            </a:lvl1pPr>
          </a:lstStyle>
          <a:p>
            <a:pPr lvl="0"/>
            <a:endParaRPr lang="de-DE" noProof="0"/>
          </a:p>
        </p:txBody>
      </p:sp>
      <p:sp>
        <p:nvSpPr>
          <p:cNvPr id="12" name="Bildplatzhalter 8"/>
          <p:cNvSpPr>
            <a:spLocks noGrp="1"/>
          </p:cNvSpPr>
          <p:nvPr>
            <p:ph type="pic" sz="quarter" idx="16"/>
          </p:nvPr>
        </p:nvSpPr>
        <p:spPr>
          <a:xfrm>
            <a:off x="4662814" y="5030788"/>
            <a:ext cx="1389116" cy="1047750"/>
          </a:xfrm>
          <a:prstGeom prst="rect">
            <a:avLst/>
          </a:prstGeom>
          <a:effectLst>
            <a:outerShdw blurRad="101600" algn="ctr" rotWithShape="0">
              <a:prstClr val="black">
                <a:alpha val="25000"/>
              </a:prstClr>
            </a:outerShdw>
          </a:effectLst>
        </p:spPr>
        <p:txBody>
          <a:bodyPr/>
          <a:lstStyle>
            <a:lvl1pPr algn="ctr">
              <a:defRPr>
                <a:solidFill>
                  <a:schemeClr val="bg1">
                    <a:alpha val="0"/>
                  </a:schemeClr>
                </a:solidFill>
              </a:defRPr>
            </a:lvl1pPr>
          </a:lstStyle>
          <a:p>
            <a:pPr lvl="0"/>
            <a:endParaRPr lang="de-DE" noProof="0"/>
          </a:p>
        </p:txBody>
      </p:sp>
      <p:sp>
        <p:nvSpPr>
          <p:cNvPr id="13" name="Bildplatzhalter 8"/>
          <p:cNvSpPr>
            <a:spLocks noGrp="1"/>
          </p:cNvSpPr>
          <p:nvPr>
            <p:ph type="pic" sz="quarter" idx="17"/>
          </p:nvPr>
        </p:nvSpPr>
        <p:spPr>
          <a:xfrm>
            <a:off x="6140073" y="5030788"/>
            <a:ext cx="1389116" cy="1047750"/>
          </a:xfrm>
          <a:prstGeom prst="rect">
            <a:avLst/>
          </a:prstGeom>
          <a:effectLst>
            <a:outerShdw blurRad="101600" algn="ctr" rotWithShape="0">
              <a:prstClr val="black">
                <a:alpha val="25000"/>
              </a:prstClr>
            </a:outerShdw>
          </a:effectLst>
        </p:spPr>
        <p:txBody>
          <a:bodyPr/>
          <a:lstStyle>
            <a:lvl1pPr algn="ctr">
              <a:defRPr>
                <a:solidFill>
                  <a:schemeClr val="bg1">
                    <a:alpha val="0"/>
                  </a:schemeClr>
                </a:solidFill>
              </a:defRPr>
            </a:lvl1pPr>
          </a:lstStyle>
          <a:p>
            <a:pPr lvl="0"/>
            <a:endParaRPr lang="de-DE" noProof="0"/>
          </a:p>
        </p:txBody>
      </p:sp>
      <p:sp>
        <p:nvSpPr>
          <p:cNvPr id="14" name="Bildplatzhalter 8"/>
          <p:cNvSpPr>
            <a:spLocks noGrp="1"/>
          </p:cNvSpPr>
          <p:nvPr>
            <p:ph type="pic" sz="quarter" idx="18"/>
          </p:nvPr>
        </p:nvSpPr>
        <p:spPr>
          <a:xfrm>
            <a:off x="7617332" y="5030788"/>
            <a:ext cx="1389116" cy="1047750"/>
          </a:xfrm>
          <a:prstGeom prst="rect">
            <a:avLst/>
          </a:prstGeom>
          <a:effectLst>
            <a:outerShdw blurRad="101600" algn="ctr" rotWithShape="0">
              <a:prstClr val="black">
                <a:alpha val="25000"/>
              </a:prstClr>
            </a:outerShdw>
          </a:effectLst>
        </p:spPr>
        <p:txBody>
          <a:bodyPr/>
          <a:lstStyle>
            <a:lvl1pPr algn="ctr">
              <a:defRPr>
                <a:solidFill>
                  <a:schemeClr val="bg1">
                    <a:alpha val="0"/>
                  </a:schemeClr>
                </a:solidFill>
              </a:defRPr>
            </a:lvl1pPr>
          </a:lstStyle>
          <a:p>
            <a:pPr lvl="0"/>
            <a:endParaRPr lang="de-DE" noProof="0"/>
          </a:p>
        </p:txBody>
      </p:sp>
      <p:sp>
        <p:nvSpPr>
          <p:cNvPr id="15" name="Bildplatzhalter 8"/>
          <p:cNvSpPr>
            <a:spLocks noGrp="1"/>
          </p:cNvSpPr>
          <p:nvPr>
            <p:ph type="pic" sz="quarter" idx="19"/>
          </p:nvPr>
        </p:nvSpPr>
        <p:spPr>
          <a:xfrm>
            <a:off x="9094591" y="5030788"/>
            <a:ext cx="1389116" cy="1047750"/>
          </a:xfrm>
          <a:prstGeom prst="rect">
            <a:avLst/>
          </a:prstGeom>
          <a:effectLst>
            <a:outerShdw blurRad="101600" algn="ctr" rotWithShape="0">
              <a:prstClr val="black">
                <a:alpha val="25000"/>
              </a:prstClr>
            </a:outerShdw>
          </a:effectLst>
        </p:spPr>
        <p:txBody>
          <a:bodyPr/>
          <a:lstStyle>
            <a:lvl1pPr algn="ctr">
              <a:defRPr>
                <a:solidFill>
                  <a:schemeClr val="bg1">
                    <a:alpha val="0"/>
                  </a:schemeClr>
                </a:solidFill>
              </a:defRPr>
            </a:lvl1pPr>
          </a:lstStyle>
          <a:p>
            <a:pPr lvl="0"/>
            <a:endParaRPr lang="de-DE" noProof="0"/>
          </a:p>
        </p:txBody>
      </p:sp>
      <p:sp>
        <p:nvSpPr>
          <p:cNvPr id="16" name="Bildplatzhalter 8"/>
          <p:cNvSpPr>
            <a:spLocks noGrp="1"/>
          </p:cNvSpPr>
          <p:nvPr>
            <p:ph type="pic" sz="quarter" idx="20"/>
          </p:nvPr>
        </p:nvSpPr>
        <p:spPr>
          <a:xfrm>
            <a:off x="10571847" y="5030788"/>
            <a:ext cx="1389116" cy="1047750"/>
          </a:xfrm>
          <a:prstGeom prst="rect">
            <a:avLst/>
          </a:prstGeom>
          <a:effectLst>
            <a:outerShdw blurRad="101600" algn="ctr" rotWithShape="0">
              <a:prstClr val="black">
                <a:alpha val="25000"/>
              </a:prstClr>
            </a:outerShdw>
          </a:effectLst>
        </p:spPr>
        <p:txBody>
          <a:bodyPr/>
          <a:lstStyle>
            <a:lvl1pPr algn="ctr">
              <a:defRPr>
                <a:solidFill>
                  <a:schemeClr val="bg1">
                    <a:alpha val="0"/>
                  </a:schemeClr>
                </a:solidFill>
              </a:defRPr>
            </a:lvl1pPr>
          </a:lstStyle>
          <a:p>
            <a:pPr lvl="0"/>
            <a:endParaRPr lang="de-DE" noProof="0"/>
          </a:p>
        </p:txBody>
      </p:sp>
      <p:sp>
        <p:nvSpPr>
          <p:cNvPr id="24" name="Fußzeilenplatzhalter 2">
            <a:extLst>
              <a:ext uri="{FF2B5EF4-FFF2-40B4-BE49-F238E27FC236}">
                <a16:creationId xmlns:a16="http://schemas.microsoft.com/office/drawing/2014/main" id="{0AD4A778-7C63-4D06-B443-25DB9DEEA109}"/>
              </a:ext>
            </a:extLst>
          </p:cNvPr>
          <p:cNvSpPr>
            <a:spLocks noGrp="1"/>
          </p:cNvSpPr>
          <p:nvPr>
            <p:ph type="ftr" sz="quarter" idx="21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de-DE"/>
              <a:t>Service Division Vehicle Inspection 2020</a:t>
            </a:r>
          </a:p>
        </p:txBody>
      </p:sp>
      <p:sp>
        <p:nvSpPr>
          <p:cNvPr id="25" name="Foliennummernplatzhalter 3">
            <a:extLst>
              <a:ext uri="{FF2B5EF4-FFF2-40B4-BE49-F238E27FC236}">
                <a16:creationId xmlns:a16="http://schemas.microsoft.com/office/drawing/2014/main" id="{7EB3BA51-EEAD-4B8A-8E47-954AACC8186A}"/>
              </a:ext>
            </a:extLst>
          </p:cNvPr>
          <p:cNvSpPr>
            <a:spLocks noGrp="1"/>
          </p:cNvSpPr>
          <p:nvPr>
            <p:ph type="sldNum" sz="quarter" idx="22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fld id="{4E2432A8-C13B-4DB9-9D70-C8217023E190}" type="slidenum">
              <a:rPr lang="de-DE" altLang="fr-FR"/>
              <a:pPr/>
              <a:t>‹#›</a:t>
            </a:fld>
            <a:endParaRPr lang="de-DE" altLang="fr-FR"/>
          </a:p>
        </p:txBody>
      </p:sp>
    </p:spTree>
    <p:extLst>
      <p:ext uri="{BB962C8B-B14F-4D97-AF65-F5344CB8AC3E}">
        <p14:creationId xmlns:p14="http://schemas.microsoft.com/office/powerpoint/2010/main" val="2280537720"/>
      </p:ext>
    </p:extLst>
  </p:cSld>
  <p:clrMapOvr>
    <a:masterClrMapping/>
  </p:clrMapOvr>
  <p:transition spd="med">
    <p:fade/>
  </p:transition>
</p:sldLayout>
</file>

<file path=ppt/slideLayouts/slideLayout12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_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ct 4" hidden="1">
            <a:extLst>
              <a:ext uri="{FF2B5EF4-FFF2-40B4-BE49-F238E27FC236}">
                <a16:creationId xmlns:a16="http://schemas.microsoft.com/office/drawing/2014/main" id="{5F00ED3A-2E0B-48D6-8D36-36DBF626A897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60" imgH="360" progId="">
                  <p:embed/>
                </p:oleObj>
              </mc:Choice>
              <mc:Fallback>
                <p:oleObj name="think-cell Slide" r:id="rId3" imgW="360" imgH="360" progId="">
                  <p:embed/>
                  <p:pic>
                    <p:nvPicPr>
                      <p:cNvPr id="3" name="Object 4" hidden="1">
                        <a:extLst>
                          <a:ext uri="{FF2B5EF4-FFF2-40B4-BE49-F238E27FC236}">
                            <a16:creationId xmlns:a16="http://schemas.microsoft.com/office/drawing/2014/main" id="{5F00ED3A-2E0B-48D6-8D36-36DBF626A897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4" name="Grafik 5" descr="Ein Bild, das Natur, Wand, Frühling, Boden enthält.&#10;&#10;Automatisch generierte Beschreibung">
            <a:extLst>
              <a:ext uri="{FF2B5EF4-FFF2-40B4-BE49-F238E27FC236}">
                <a16:creationId xmlns:a16="http://schemas.microsoft.com/office/drawing/2014/main" id="{491B6346-E49E-4059-BF88-CADFB125B331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" name="Grafik 10">
            <a:extLst>
              <a:ext uri="{FF2B5EF4-FFF2-40B4-BE49-F238E27FC236}">
                <a16:creationId xmlns:a16="http://schemas.microsoft.com/office/drawing/2014/main" id="{8261B2E7-A1C1-42F9-9ACD-64D5C9736DE1}"/>
              </a:ext>
            </a:extLst>
          </p:cNvPr>
          <p:cNvPicPr>
            <a:picLocks noChangeAspect="1"/>
          </p:cNvPicPr>
          <p:nvPr userDrawn="1"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" name="Rechteck 7">
            <a:extLst>
              <a:ext uri="{FF2B5EF4-FFF2-40B4-BE49-F238E27FC236}">
                <a16:creationId xmlns:a16="http://schemas.microsoft.com/office/drawing/2014/main" id="{ED2F8689-D42D-4B8F-B3BB-A7183A4FC8DA}"/>
              </a:ext>
            </a:extLst>
          </p:cNvPr>
          <p:cNvSpPr/>
          <p:nvPr userDrawn="1"/>
        </p:nvSpPr>
        <p:spPr bwMode="gray">
          <a:xfrm>
            <a:off x="0" y="0"/>
            <a:ext cx="12192000" cy="6858000"/>
          </a:xfrm>
          <a:prstGeom prst="rect">
            <a:avLst/>
          </a:prstGeom>
          <a:gradFill flip="none" rotWithShape="1">
            <a:gsLst>
              <a:gs pos="0">
                <a:schemeClr val="accent6">
                  <a:lumMod val="89000"/>
                  <a:alpha val="80000"/>
                </a:schemeClr>
              </a:gs>
              <a:gs pos="23000">
                <a:schemeClr val="accent6">
                  <a:lumMod val="89000"/>
                  <a:alpha val="60000"/>
                </a:schemeClr>
              </a:gs>
              <a:gs pos="69000">
                <a:schemeClr val="accent6">
                  <a:lumMod val="75000"/>
                  <a:alpha val="60000"/>
                </a:schemeClr>
              </a:gs>
              <a:gs pos="97000">
                <a:schemeClr val="accent6">
                  <a:lumMod val="70000"/>
                  <a:alpha val="2000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 eaLnBrk="1" fontAlgn="auto" hangingPunct="1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>
              <a:solidFill>
                <a:srgbClr val="FFFFFF"/>
              </a:solidFill>
            </a:endParaRPr>
          </a:p>
        </p:txBody>
      </p:sp>
      <p:pic>
        <p:nvPicPr>
          <p:cNvPr id="8" name="Grafik 9">
            <a:extLst>
              <a:ext uri="{FF2B5EF4-FFF2-40B4-BE49-F238E27FC236}">
                <a16:creationId xmlns:a16="http://schemas.microsoft.com/office/drawing/2014/main" id="{8E563F87-82BF-4869-983F-A250772353CB}"/>
              </a:ext>
            </a:extLst>
          </p:cNvPr>
          <p:cNvPicPr>
            <a:picLocks noChangeAspect="1"/>
          </p:cNvPicPr>
          <p:nvPr userDrawn="1"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" name="Titel 4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endParaRPr lang="de-DE"/>
          </a:p>
        </p:txBody>
      </p:sp>
      <p:sp>
        <p:nvSpPr>
          <p:cNvPr id="9" name="Fußzeilenplatzhalter 1">
            <a:extLst>
              <a:ext uri="{FF2B5EF4-FFF2-40B4-BE49-F238E27FC236}">
                <a16:creationId xmlns:a16="http://schemas.microsoft.com/office/drawing/2014/main" id="{499589F4-EC2D-49AD-9906-A410288B4660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de-DE"/>
              <a:t>Service Division Vehicle Inspection 2020</a:t>
            </a:r>
          </a:p>
        </p:txBody>
      </p:sp>
      <p:sp>
        <p:nvSpPr>
          <p:cNvPr id="10" name="Foliennummernplatzhalter 2">
            <a:extLst>
              <a:ext uri="{FF2B5EF4-FFF2-40B4-BE49-F238E27FC236}">
                <a16:creationId xmlns:a16="http://schemas.microsoft.com/office/drawing/2014/main" id="{3574E18A-DB9A-43D0-87C1-B36583E3E0F3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fld id="{80A3ED15-35C7-4073-8A97-3D4881C9D1FF}" type="slidenum">
              <a:rPr lang="de-DE" altLang="fr-FR"/>
              <a:pPr/>
              <a:t>‹#›</a:t>
            </a:fld>
            <a:endParaRPr lang="de-DE" altLang="fr-FR"/>
          </a:p>
        </p:txBody>
      </p:sp>
    </p:spTree>
    <p:extLst>
      <p:ext uri="{BB962C8B-B14F-4D97-AF65-F5344CB8AC3E}">
        <p14:creationId xmlns:p14="http://schemas.microsoft.com/office/powerpoint/2010/main" val="3116617015"/>
      </p:ext>
    </p:extLst>
  </p:cSld>
  <p:clrMapOvr>
    <a:masterClrMapping/>
  </p:clrMapOvr>
  <p:transition spd="med">
    <p:fade/>
  </p:transition>
</p:sldLayout>
</file>

<file path=ppt/slideLayouts/slideLayout12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_and_Cop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Object 4" hidden="1">
            <a:extLst>
              <a:ext uri="{FF2B5EF4-FFF2-40B4-BE49-F238E27FC236}">
                <a16:creationId xmlns:a16="http://schemas.microsoft.com/office/drawing/2014/main" id="{0E8F43C4-AD4F-4244-8F77-09CAED30C74A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60" imgH="360" progId="">
                  <p:embed/>
                </p:oleObj>
              </mc:Choice>
              <mc:Fallback>
                <p:oleObj name="think-cell Slide" r:id="rId3" imgW="360" imgH="360" progId="">
                  <p:embed/>
                  <p:pic>
                    <p:nvPicPr>
                      <p:cNvPr id="4" name="Object 4" hidden="1">
                        <a:extLst>
                          <a:ext uri="{FF2B5EF4-FFF2-40B4-BE49-F238E27FC236}">
                            <a16:creationId xmlns:a16="http://schemas.microsoft.com/office/drawing/2014/main" id="{0E8F43C4-AD4F-4244-8F77-09CAED30C74A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7" name="Grafik 5" descr="Ein Bild, das Natur, Wand, Frühling, Boden enthält.&#10;&#10;Automatisch generierte Beschreibung">
            <a:extLst>
              <a:ext uri="{FF2B5EF4-FFF2-40B4-BE49-F238E27FC236}">
                <a16:creationId xmlns:a16="http://schemas.microsoft.com/office/drawing/2014/main" id="{4D9711C0-6360-4608-AF9B-41E049B34F6B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8" name="Grafik 10">
            <a:extLst>
              <a:ext uri="{FF2B5EF4-FFF2-40B4-BE49-F238E27FC236}">
                <a16:creationId xmlns:a16="http://schemas.microsoft.com/office/drawing/2014/main" id="{4BD35118-AEE1-47C3-910E-46B107FB9A86}"/>
              </a:ext>
            </a:extLst>
          </p:cNvPr>
          <p:cNvPicPr>
            <a:picLocks noChangeAspect="1"/>
          </p:cNvPicPr>
          <p:nvPr userDrawn="1"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" name="Rechteck 7">
            <a:extLst>
              <a:ext uri="{FF2B5EF4-FFF2-40B4-BE49-F238E27FC236}">
                <a16:creationId xmlns:a16="http://schemas.microsoft.com/office/drawing/2014/main" id="{952D0846-7F33-4063-A739-96F84E23E1AF}"/>
              </a:ext>
            </a:extLst>
          </p:cNvPr>
          <p:cNvSpPr/>
          <p:nvPr userDrawn="1"/>
        </p:nvSpPr>
        <p:spPr bwMode="gray">
          <a:xfrm>
            <a:off x="0" y="0"/>
            <a:ext cx="12192000" cy="6858000"/>
          </a:xfrm>
          <a:prstGeom prst="rect">
            <a:avLst/>
          </a:prstGeom>
          <a:gradFill flip="none" rotWithShape="1">
            <a:gsLst>
              <a:gs pos="0">
                <a:schemeClr val="accent6">
                  <a:lumMod val="89000"/>
                  <a:alpha val="80000"/>
                </a:schemeClr>
              </a:gs>
              <a:gs pos="23000">
                <a:schemeClr val="accent6">
                  <a:lumMod val="89000"/>
                  <a:alpha val="60000"/>
                </a:schemeClr>
              </a:gs>
              <a:gs pos="69000">
                <a:schemeClr val="accent6">
                  <a:lumMod val="75000"/>
                  <a:alpha val="60000"/>
                </a:schemeClr>
              </a:gs>
              <a:gs pos="97000">
                <a:schemeClr val="accent6">
                  <a:lumMod val="70000"/>
                  <a:alpha val="2000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 eaLnBrk="1" fontAlgn="auto" hangingPunct="1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>
              <a:solidFill>
                <a:srgbClr val="FFFFFF"/>
              </a:solidFill>
            </a:endParaRPr>
          </a:p>
        </p:txBody>
      </p:sp>
      <p:pic>
        <p:nvPicPr>
          <p:cNvPr id="10" name="Grafik 9">
            <a:extLst>
              <a:ext uri="{FF2B5EF4-FFF2-40B4-BE49-F238E27FC236}">
                <a16:creationId xmlns:a16="http://schemas.microsoft.com/office/drawing/2014/main" id="{29226928-6A99-482D-A958-76BC74DF9202}"/>
              </a:ext>
            </a:extLst>
          </p:cNvPr>
          <p:cNvPicPr>
            <a:picLocks noChangeAspect="1"/>
          </p:cNvPicPr>
          <p:nvPr userDrawn="1"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" name="Titel 4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endParaRPr lang="de-DE"/>
          </a:p>
        </p:txBody>
      </p:sp>
      <p:sp>
        <p:nvSpPr>
          <p:cNvPr id="6" name="Textplatzhalter 6"/>
          <p:cNvSpPr>
            <a:spLocks noGrp="1"/>
          </p:cNvSpPr>
          <p:nvPr>
            <p:ph type="body" sz="quarter" idx="12"/>
          </p:nvPr>
        </p:nvSpPr>
        <p:spPr>
          <a:xfrm>
            <a:off x="515938" y="1289050"/>
            <a:ext cx="5580062" cy="3327400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11" name="Fußzeilenplatzhalter 1">
            <a:extLst>
              <a:ext uri="{FF2B5EF4-FFF2-40B4-BE49-F238E27FC236}">
                <a16:creationId xmlns:a16="http://schemas.microsoft.com/office/drawing/2014/main" id="{6F7B531E-D0D0-4947-B974-B11F1AE9C839}"/>
              </a:ext>
            </a:extLst>
          </p:cNvPr>
          <p:cNvSpPr>
            <a:spLocks noGrp="1"/>
          </p:cNvSpPr>
          <p:nvPr>
            <p:ph type="ftr" sz="quarter" idx="13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de-DE"/>
              <a:t>Service Division Vehicle Inspection 2020</a:t>
            </a:r>
          </a:p>
        </p:txBody>
      </p:sp>
      <p:sp>
        <p:nvSpPr>
          <p:cNvPr id="12" name="Foliennummernplatzhalter 2">
            <a:extLst>
              <a:ext uri="{FF2B5EF4-FFF2-40B4-BE49-F238E27FC236}">
                <a16:creationId xmlns:a16="http://schemas.microsoft.com/office/drawing/2014/main" id="{47F1CBAD-94B3-4D84-B0A1-073542CB5D30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fld id="{459E28F7-22F1-49B7-82B8-F970AADC49FE}" type="slidenum">
              <a:rPr lang="de-DE" altLang="fr-FR"/>
              <a:pPr/>
              <a:t>‹#›</a:t>
            </a:fld>
            <a:endParaRPr lang="de-DE" altLang="fr-FR"/>
          </a:p>
        </p:txBody>
      </p:sp>
    </p:spTree>
    <p:extLst>
      <p:ext uri="{BB962C8B-B14F-4D97-AF65-F5344CB8AC3E}">
        <p14:creationId xmlns:p14="http://schemas.microsoft.com/office/powerpoint/2010/main" val="1129833606"/>
      </p:ext>
    </p:extLst>
  </p:cSld>
  <p:clrMapOvr>
    <a:masterClrMapping/>
  </p:clrMapOvr>
  <p:transition spd="med">
    <p:fade/>
  </p:transition>
</p:sldLayout>
</file>

<file path=ppt/slideLayouts/slideLayout12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_and_Copy_Ic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Object 4" hidden="1">
            <a:extLst>
              <a:ext uri="{FF2B5EF4-FFF2-40B4-BE49-F238E27FC236}">
                <a16:creationId xmlns:a16="http://schemas.microsoft.com/office/drawing/2014/main" id="{7FC445B1-35CD-42EC-9298-39737DF1A9A6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60" imgH="360" progId="">
                  <p:embed/>
                </p:oleObj>
              </mc:Choice>
              <mc:Fallback>
                <p:oleObj name="think-cell Slide" r:id="rId3" imgW="360" imgH="360" progId="">
                  <p:embed/>
                  <p:pic>
                    <p:nvPicPr>
                      <p:cNvPr id="8" name="Object 4" hidden="1">
                        <a:extLst>
                          <a:ext uri="{FF2B5EF4-FFF2-40B4-BE49-F238E27FC236}">
                            <a16:creationId xmlns:a16="http://schemas.microsoft.com/office/drawing/2014/main" id="{7FC445B1-35CD-42EC-9298-39737DF1A9A6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9" name="Grafik 5" descr="Ein Bild, das Natur, Wand, Frühling, Boden enthält.&#10;&#10;Automatisch generierte Beschreibung">
            <a:extLst>
              <a:ext uri="{FF2B5EF4-FFF2-40B4-BE49-F238E27FC236}">
                <a16:creationId xmlns:a16="http://schemas.microsoft.com/office/drawing/2014/main" id="{C8D18EDA-84F5-4248-9051-2F0D911234B9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0" name="Grafik 10">
            <a:extLst>
              <a:ext uri="{FF2B5EF4-FFF2-40B4-BE49-F238E27FC236}">
                <a16:creationId xmlns:a16="http://schemas.microsoft.com/office/drawing/2014/main" id="{CCA833AF-062F-4BC2-BD20-41048E02323B}"/>
              </a:ext>
            </a:extLst>
          </p:cNvPr>
          <p:cNvPicPr>
            <a:picLocks noChangeAspect="1"/>
          </p:cNvPicPr>
          <p:nvPr userDrawn="1"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" name="Rechteck 7">
            <a:extLst>
              <a:ext uri="{FF2B5EF4-FFF2-40B4-BE49-F238E27FC236}">
                <a16:creationId xmlns:a16="http://schemas.microsoft.com/office/drawing/2014/main" id="{29785A5E-73D4-492E-A919-B7B1A76ED216}"/>
              </a:ext>
            </a:extLst>
          </p:cNvPr>
          <p:cNvSpPr/>
          <p:nvPr userDrawn="1"/>
        </p:nvSpPr>
        <p:spPr bwMode="gray">
          <a:xfrm>
            <a:off x="0" y="0"/>
            <a:ext cx="12192000" cy="6858000"/>
          </a:xfrm>
          <a:prstGeom prst="rect">
            <a:avLst/>
          </a:prstGeom>
          <a:gradFill flip="none" rotWithShape="1">
            <a:gsLst>
              <a:gs pos="0">
                <a:schemeClr val="accent6">
                  <a:lumMod val="89000"/>
                  <a:alpha val="80000"/>
                </a:schemeClr>
              </a:gs>
              <a:gs pos="23000">
                <a:schemeClr val="accent6">
                  <a:lumMod val="89000"/>
                  <a:alpha val="60000"/>
                </a:schemeClr>
              </a:gs>
              <a:gs pos="69000">
                <a:schemeClr val="accent6">
                  <a:lumMod val="75000"/>
                  <a:alpha val="60000"/>
                </a:schemeClr>
              </a:gs>
              <a:gs pos="97000">
                <a:schemeClr val="accent6">
                  <a:lumMod val="70000"/>
                  <a:alpha val="2000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 eaLnBrk="1" fontAlgn="auto" hangingPunct="1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>
              <a:solidFill>
                <a:srgbClr val="FFFFFF"/>
              </a:solidFill>
            </a:endParaRPr>
          </a:p>
        </p:txBody>
      </p:sp>
      <p:pic>
        <p:nvPicPr>
          <p:cNvPr id="12" name="Grafik 9">
            <a:extLst>
              <a:ext uri="{FF2B5EF4-FFF2-40B4-BE49-F238E27FC236}">
                <a16:creationId xmlns:a16="http://schemas.microsoft.com/office/drawing/2014/main" id="{9267D1B6-02DD-4E95-A63E-764DABA85F64}"/>
              </a:ext>
            </a:extLst>
          </p:cNvPr>
          <p:cNvPicPr>
            <a:picLocks noChangeAspect="1"/>
          </p:cNvPicPr>
          <p:nvPr userDrawn="1"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" name="Titel 4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endParaRPr lang="de-DE"/>
          </a:p>
        </p:txBody>
      </p:sp>
      <p:sp>
        <p:nvSpPr>
          <p:cNvPr id="6" name="Textplatzhalter 6"/>
          <p:cNvSpPr>
            <a:spLocks noGrp="1"/>
          </p:cNvSpPr>
          <p:nvPr>
            <p:ph type="body" sz="quarter" idx="12"/>
          </p:nvPr>
        </p:nvSpPr>
        <p:spPr>
          <a:xfrm>
            <a:off x="1582738" y="1289050"/>
            <a:ext cx="5580062" cy="3327400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7" name="Bildplatzhalter 6"/>
          <p:cNvSpPr>
            <a:spLocks noGrp="1"/>
          </p:cNvSpPr>
          <p:nvPr>
            <p:ph type="pic" sz="quarter" idx="13"/>
          </p:nvPr>
        </p:nvSpPr>
        <p:spPr>
          <a:xfrm>
            <a:off x="515938" y="1289050"/>
            <a:ext cx="952500" cy="952500"/>
          </a:xfrm>
          <a:prstGeom prst="rect">
            <a:avLst/>
          </a:prstGeom>
        </p:spPr>
        <p:txBody>
          <a:bodyPr/>
          <a:lstStyle>
            <a:lvl1pPr algn="ctr">
              <a:defRPr>
                <a:solidFill>
                  <a:schemeClr val="bg1"/>
                </a:solidFill>
              </a:defRPr>
            </a:lvl1pPr>
          </a:lstStyle>
          <a:p>
            <a:pPr lvl="0"/>
            <a:endParaRPr lang="de-DE" noProof="0"/>
          </a:p>
        </p:txBody>
      </p:sp>
      <p:sp>
        <p:nvSpPr>
          <p:cNvPr id="13" name="Fußzeilenplatzhalter 1">
            <a:extLst>
              <a:ext uri="{FF2B5EF4-FFF2-40B4-BE49-F238E27FC236}">
                <a16:creationId xmlns:a16="http://schemas.microsoft.com/office/drawing/2014/main" id="{54410FAA-015C-4FFD-B72D-D7EF362F9FF5}"/>
              </a:ext>
            </a:extLst>
          </p:cNvPr>
          <p:cNvSpPr>
            <a:spLocks noGrp="1"/>
          </p:cNvSpPr>
          <p:nvPr>
            <p:ph type="ftr" sz="quarter" idx="14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de-DE"/>
              <a:t>Service Division Vehicle Inspection 2020</a:t>
            </a:r>
          </a:p>
        </p:txBody>
      </p:sp>
      <p:sp>
        <p:nvSpPr>
          <p:cNvPr id="14" name="Foliennummernplatzhalter 2">
            <a:extLst>
              <a:ext uri="{FF2B5EF4-FFF2-40B4-BE49-F238E27FC236}">
                <a16:creationId xmlns:a16="http://schemas.microsoft.com/office/drawing/2014/main" id="{4C3171A8-FE21-4530-AC99-2E40E0553EFD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fld id="{5B235EA3-BE8E-4AC2-B43C-0175ECAA58AF}" type="slidenum">
              <a:rPr lang="de-DE" altLang="fr-FR"/>
              <a:pPr/>
              <a:t>‹#›</a:t>
            </a:fld>
            <a:endParaRPr lang="de-DE" altLang="fr-FR"/>
          </a:p>
        </p:txBody>
      </p:sp>
    </p:spTree>
    <p:extLst>
      <p:ext uri="{BB962C8B-B14F-4D97-AF65-F5344CB8AC3E}">
        <p14:creationId xmlns:p14="http://schemas.microsoft.com/office/powerpoint/2010/main" val="2831579936"/>
      </p:ext>
    </p:extLst>
  </p:cSld>
  <p:clrMapOvr>
    <a:masterClrMapping/>
  </p:clrMapOvr>
  <p:transition spd="med">
    <p:fade/>
  </p:transition>
</p:sldLayout>
</file>

<file path=ppt/slideLayouts/slideLayout12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Imagelayout_4_ins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5" name="Object 4" hidden="1">
            <a:extLst>
              <a:ext uri="{FF2B5EF4-FFF2-40B4-BE49-F238E27FC236}">
                <a16:creationId xmlns:a16="http://schemas.microsoft.com/office/drawing/2014/main" id="{70BC84E2-4E0A-4408-8041-9D52A1DB6017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60" imgH="360" progId="">
                  <p:embed/>
                </p:oleObj>
              </mc:Choice>
              <mc:Fallback>
                <p:oleObj name="think-cell Slide" r:id="rId3" imgW="360" imgH="360" progId="">
                  <p:embed/>
                  <p:pic>
                    <p:nvPicPr>
                      <p:cNvPr id="15" name="Object 4" hidden="1">
                        <a:extLst>
                          <a:ext uri="{FF2B5EF4-FFF2-40B4-BE49-F238E27FC236}">
                            <a16:creationId xmlns:a16="http://schemas.microsoft.com/office/drawing/2014/main" id="{70BC84E2-4E0A-4408-8041-9D52A1DB6017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21" name="Grafik 5" descr="Ein Bild, das Natur, Wand, Frühling, Boden enthält.&#10;&#10;Automatisch generierte Beschreibung">
            <a:extLst>
              <a:ext uri="{FF2B5EF4-FFF2-40B4-BE49-F238E27FC236}">
                <a16:creationId xmlns:a16="http://schemas.microsoft.com/office/drawing/2014/main" id="{3221F27A-557C-41BE-9F7D-B110905A15C5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2" name="Grafik 10">
            <a:extLst>
              <a:ext uri="{FF2B5EF4-FFF2-40B4-BE49-F238E27FC236}">
                <a16:creationId xmlns:a16="http://schemas.microsoft.com/office/drawing/2014/main" id="{471DC0C2-BEC8-479C-959F-336CE0986582}"/>
              </a:ext>
            </a:extLst>
          </p:cNvPr>
          <p:cNvPicPr>
            <a:picLocks noChangeAspect="1"/>
          </p:cNvPicPr>
          <p:nvPr userDrawn="1"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3" name="Rechteck 7">
            <a:extLst>
              <a:ext uri="{FF2B5EF4-FFF2-40B4-BE49-F238E27FC236}">
                <a16:creationId xmlns:a16="http://schemas.microsoft.com/office/drawing/2014/main" id="{56CF8A3D-57FA-4AE5-BA30-B56A35632A07}"/>
              </a:ext>
            </a:extLst>
          </p:cNvPr>
          <p:cNvSpPr/>
          <p:nvPr userDrawn="1"/>
        </p:nvSpPr>
        <p:spPr bwMode="gray">
          <a:xfrm>
            <a:off x="0" y="0"/>
            <a:ext cx="12192000" cy="6858000"/>
          </a:xfrm>
          <a:prstGeom prst="rect">
            <a:avLst/>
          </a:prstGeom>
          <a:gradFill flip="none" rotWithShape="1">
            <a:gsLst>
              <a:gs pos="0">
                <a:schemeClr val="accent6">
                  <a:lumMod val="89000"/>
                  <a:alpha val="80000"/>
                </a:schemeClr>
              </a:gs>
              <a:gs pos="23000">
                <a:schemeClr val="accent6">
                  <a:lumMod val="89000"/>
                  <a:alpha val="60000"/>
                </a:schemeClr>
              </a:gs>
              <a:gs pos="69000">
                <a:schemeClr val="accent6">
                  <a:lumMod val="75000"/>
                  <a:alpha val="60000"/>
                </a:schemeClr>
              </a:gs>
              <a:gs pos="97000">
                <a:schemeClr val="accent6">
                  <a:lumMod val="70000"/>
                  <a:alpha val="2000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 eaLnBrk="1" fontAlgn="auto" hangingPunct="1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>
              <a:solidFill>
                <a:srgbClr val="FFFFFF"/>
              </a:solidFill>
            </a:endParaRPr>
          </a:p>
        </p:txBody>
      </p:sp>
      <p:pic>
        <p:nvPicPr>
          <p:cNvPr id="24" name="Grafik 9">
            <a:extLst>
              <a:ext uri="{FF2B5EF4-FFF2-40B4-BE49-F238E27FC236}">
                <a16:creationId xmlns:a16="http://schemas.microsoft.com/office/drawing/2014/main" id="{20614F28-7D65-411E-B399-3A5FD9BDDD63}"/>
              </a:ext>
            </a:extLst>
          </p:cNvPr>
          <p:cNvPicPr>
            <a:picLocks noChangeAspect="1"/>
          </p:cNvPicPr>
          <p:nvPr userDrawn="1"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25" name="Gerader Verbinder 6">
            <a:extLst>
              <a:ext uri="{FF2B5EF4-FFF2-40B4-BE49-F238E27FC236}">
                <a16:creationId xmlns:a16="http://schemas.microsoft.com/office/drawing/2014/main" id="{84A70355-6508-411A-B3AF-4487475930BD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603250" y="4203700"/>
            <a:ext cx="3282950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cxnSp>
        <p:nvCxnSpPr>
          <p:cNvPr id="26" name="Gerader Verbinder 7">
            <a:extLst>
              <a:ext uri="{FF2B5EF4-FFF2-40B4-BE49-F238E27FC236}">
                <a16:creationId xmlns:a16="http://schemas.microsoft.com/office/drawing/2014/main" id="{1CB82741-3136-446B-9FB7-B67A85D4DAEE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603250" y="5830888"/>
            <a:ext cx="3282950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cxnSp>
        <p:nvCxnSpPr>
          <p:cNvPr id="27" name="Gerader Verbinder 8">
            <a:extLst>
              <a:ext uri="{FF2B5EF4-FFF2-40B4-BE49-F238E27FC236}">
                <a16:creationId xmlns:a16="http://schemas.microsoft.com/office/drawing/2014/main" id="{B55638F7-36C6-4634-BD17-613B40583DDE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8320088" y="4203700"/>
            <a:ext cx="3281362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cxnSp>
        <p:nvCxnSpPr>
          <p:cNvPr id="28" name="Gerader Verbinder 9">
            <a:extLst>
              <a:ext uri="{FF2B5EF4-FFF2-40B4-BE49-F238E27FC236}">
                <a16:creationId xmlns:a16="http://schemas.microsoft.com/office/drawing/2014/main" id="{26608C26-1603-40A9-91C3-4E3ECC848B7A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8320088" y="5830888"/>
            <a:ext cx="3281362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sp>
        <p:nvSpPr>
          <p:cNvPr id="5" name="Titel 4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endParaRPr lang="de-DE"/>
          </a:p>
        </p:txBody>
      </p:sp>
      <p:sp>
        <p:nvSpPr>
          <p:cNvPr id="11" name="Textplatzhalter 10"/>
          <p:cNvSpPr>
            <a:spLocks noGrp="1"/>
          </p:cNvSpPr>
          <p:nvPr>
            <p:ph type="body" sz="quarter" idx="12"/>
          </p:nvPr>
        </p:nvSpPr>
        <p:spPr>
          <a:xfrm>
            <a:off x="515938" y="3041071"/>
            <a:ext cx="2960687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12" name="Textplatzhalter 10"/>
          <p:cNvSpPr>
            <a:spLocks noGrp="1"/>
          </p:cNvSpPr>
          <p:nvPr>
            <p:ph type="body" sz="quarter" idx="13"/>
          </p:nvPr>
        </p:nvSpPr>
        <p:spPr>
          <a:xfrm>
            <a:off x="515938" y="4672454"/>
            <a:ext cx="2960687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13" name="Textplatzhalter 10"/>
          <p:cNvSpPr>
            <a:spLocks noGrp="1"/>
          </p:cNvSpPr>
          <p:nvPr>
            <p:ph type="body" sz="quarter" idx="14"/>
          </p:nvPr>
        </p:nvSpPr>
        <p:spPr>
          <a:xfrm>
            <a:off x="8627548" y="3041071"/>
            <a:ext cx="2960687" cy="1159054"/>
          </a:xfrm>
          <a:prstGeom prst="rect">
            <a:avLst/>
          </a:prstGeom>
        </p:spPr>
        <p:txBody>
          <a:bodyPr anchor="b"/>
          <a:lstStyle>
            <a:lvl1pPr algn="r"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14" name="Textplatzhalter 10"/>
          <p:cNvSpPr>
            <a:spLocks noGrp="1"/>
          </p:cNvSpPr>
          <p:nvPr>
            <p:ph type="body" sz="quarter" idx="15"/>
          </p:nvPr>
        </p:nvSpPr>
        <p:spPr>
          <a:xfrm>
            <a:off x="8627548" y="4672454"/>
            <a:ext cx="2960687" cy="1159054"/>
          </a:xfrm>
          <a:prstGeom prst="rect">
            <a:avLst/>
          </a:prstGeom>
        </p:spPr>
        <p:txBody>
          <a:bodyPr anchor="b"/>
          <a:lstStyle>
            <a:lvl1pPr algn="r"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16" name="Bildplatzhalter 15"/>
          <p:cNvSpPr>
            <a:spLocks noGrp="1"/>
          </p:cNvSpPr>
          <p:nvPr>
            <p:ph type="pic" sz="quarter" idx="16"/>
          </p:nvPr>
        </p:nvSpPr>
        <p:spPr>
          <a:xfrm>
            <a:off x="3886200" y="3056945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endParaRPr lang="de-DE" noProof="0"/>
          </a:p>
        </p:txBody>
      </p:sp>
      <p:sp>
        <p:nvSpPr>
          <p:cNvPr id="17" name="Bildplatzhalter 15"/>
          <p:cNvSpPr>
            <a:spLocks noGrp="1"/>
          </p:cNvSpPr>
          <p:nvPr>
            <p:ph type="pic" sz="quarter" idx="17"/>
          </p:nvPr>
        </p:nvSpPr>
        <p:spPr>
          <a:xfrm>
            <a:off x="6196642" y="3056945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endParaRPr lang="de-DE" noProof="0"/>
          </a:p>
        </p:txBody>
      </p:sp>
      <p:sp>
        <p:nvSpPr>
          <p:cNvPr id="18" name="Bildplatzhalter 15"/>
          <p:cNvSpPr>
            <a:spLocks noGrp="1"/>
          </p:cNvSpPr>
          <p:nvPr>
            <p:ph type="pic" sz="quarter" idx="18"/>
          </p:nvPr>
        </p:nvSpPr>
        <p:spPr>
          <a:xfrm>
            <a:off x="3886200" y="4684630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endParaRPr lang="de-DE" noProof="0"/>
          </a:p>
        </p:txBody>
      </p:sp>
      <p:sp>
        <p:nvSpPr>
          <p:cNvPr id="19" name="Bildplatzhalter 15"/>
          <p:cNvSpPr>
            <a:spLocks noGrp="1"/>
          </p:cNvSpPr>
          <p:nvPr>
            <p:ph type="pic" sz="quarter" idx="19"/>
          </p:nvPr>
        </p:nvSpPr>
        <p:spPr>
          <a:xfrm>
            <a:off x="6196642" y="4684630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endParaRPr lang="de-DE" noProof="0"/>
          </a:p>
        </p:txBody>
      </p:sp>
      <p:sp>
        <p:nvSpPr>
          <p:cNvPr id="20" name="Textplatzhalter 6"/>
          <p:cNvSpPr>
            <a:spLocks noGrp="1"/>
          </p:cNvSpPr>
          <p:nvPr>
            <p:ph type="body" sz="quarter" idx="20"/>
          </p:nvPr>
        </p:nvSpPr>
        <p:spPr>
          <a:xfrm>
            <a:off x="515937" y="1289050"/>
            <a:ext cx="11072297" cy="1158873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29" name="Fußzeilenplatzhalter 1">
            <a:extLst>
              <a:ext uri="{FF2B5EF4-FFF2-40B4-BE49-F238E27FC236}">
                <a16:creationId xmlns:a16="http://schemas.microsoft.com/office/drawing/2014/main" id="{FDE6E8AF-7F2F-4DA3-B704-046481AD8476}"/>
              </a:ext>
            </a:extLst>
          </p:cNvPr>
          <p:cNvSpPr>
            <a:spLocks noGrp="1"/>
          </p:cNvSpPr>
          <p:nvPr>
            <p:ph type="ftr" sz="quarter" idx="21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FFFFFF"/>
                </a:solidFill>
                <a:latin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de-DE"/>
              <a:t>Service Division Vehicle Inspection 2020</a:t>
            </a:r>
          </a:p>
        </p:txBody>
      </p:sp>
      <p:sp>
        <p:nvSpPr>
          <p:cNvPr id="30" name="Foliennummernplatzhalter 2">
            <a:extLst>
              <a:ext uri="{FF2B5EF4-FFF2-40B4-BE49-F238E27FC236}">
                <a16:creationId xmlns:a16="http://schemas.microsoft.com/office/drawing/2014/main" id="{88EF9367-AD08-4601-9259-5D022FAFAB1B}"/>
              </a:ext>
            </a:extLst>
          </p:cNvPr>
          <p:cNvSpPr>
            <a:spLocks noGrp="1"/>
          </p:cNvSpPr>
          <p:nvPr>
            <p:ph type="sldNum" sz="quarter" idx="22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fld id="{0B98C3D8-32C3-4424-8BD0-6FD28B60828B}" type="slidenum">
              <a:rPr lang="de-DE" altLang="fr-FR"/>
              <a:pPr/>
              <a:t>‹#›</a:t>
            </a:fld>
            <a:endParaRPr lang="de-DE" altLang="fr-FR"/>
          </a:p>
        </p:txBody>
      </p:sp>
    </p:spTree>
    <p:extLst>
      <p:ext uri="{BB962C8B-B14F-4D97-AF65-F5344CB8AC3E}">
        <p14:creationId xmlns:p14="http://schemas.microsoft.com/office/powerpoint/2010/main" val="3461533474"/>
      </p:ext>
    </p:extLst>
  </p:cSld>
  <p:clrMapOvr>
    <a:masterClrMapping/>
  </p:clrMapOvr>
  <p:transition spd="med">
    <p:fade/>
  </p:transition>
</p:sldLayout>
</file>

<file path=ppt/slideLayouts/slideLayout12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Imagelayout_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2" name="Object 4" hidden="1">
            <a:extLst>
              <a:ext uri="{FF2B5EF4-FFF2-40B4-BE49-F238E27FC236}">
                <a16:creationId xmlns:a16="http://schemas.microsoft.com/office/drawing/2014/main" id="{C7FEB38D-F808-4C17-A80E-8D0D456FB618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60" imgH="360" progId="">
                  <p:embed/>
                </p:oleObj>
              </mc:Choice>
              <mc:Fallback>
                <p:oleObj name="think-cell Slide" r:id="rId3" imgW="360" imgH="360" progId="">
                  <p:embed/>
                  <p:pic>
                    <p:nvPicPr>
                      <p:cNvPr id="12" name="Object 4" hidden="1">
                        <a:extLst>
                          <a:ext uri="{FF2B5EF4-FFF2-40B4-BE49-F238E27FC236}">
                            <a16:creationId xmlns:a16="http://schemas.microsoft.com/office/drawing/2014/main" id="{C7FEB38D-F808-4C17-A80E-8D0D456FB618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13" name="Grafik 5" descr="Ein Bild, das Natur, Wand, Frühling, Boden enthält.&#10;&#10;Automatisch generierte Beschreibung">
            <a:extLst>
              <a:ext uri="{FF2B5EF4-FFF2-40B4-BE49-F238E27FC236}">
                <a16:creationId xmlns:a16="http://schemas.microsoft.com/office/drawing/2014/main" id="{1EF8B900-BAF0-4045-B595-86C5E84B9F31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4" name="Grafik 10">
            <a:extLst>
              <a:ext uri="{FF2B5EF4-FFF2-40B4-BE49-F238E27FC236}">
                <a16:creationId xmlns:a16="http://schemas.microsoft.com/office/drawing/2014/main" id="{E36171E5-2B7B-40DB-BB94-FE5B49AE118A}"/>
              </a:ext>
            </a:extLst>
          </p:cNvPr>
          <p:cNvPicPr>
            <a:picLocks noChangeAspect="1"/>
          </p:cNvPicPr>
          <p:nvPr userDrawn="1"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" name="Rechteck 7">
            <a:extLst>
              <a:ext uri="{FF2B5EF4-FFF2-40B4-BE49-F238E27FC236}">
                <a16:creationId xmlns:a16="http://schemas.microsoft.com/office/drawing/2014/main" id="{34AA1AE1-05C3-4F49-9788-DE1314FA41C2}"/>
              </a:ext>
            </a:extLst>
          </p:cNvPr>
          <p:cNvSpPr/>
          <p:nvPr userDrawn="1"/>
        </p:nvSpPr>
        <p:spPr bwMode="gray">
          <a:xfrm>
            <a:off x="0" y="0"/>
            <a:ext cx="12192000" cy="6858000"/>
          </a:xfrm>
          <a:prstGeom prst="rect">
            <a:avLst/>
          </a:prstGeom>
          <a:gradFill flip="none" rotWithShape="1">
            <a:gsLst>
              <a:gs pos="0">
                <a:schemeClr val="accent6">
                  <a:lumMod val="89000"/>
                  <a:alpha val="80000"/>
                </a:schemeClr>
              </a:gs>
              <a:gs pos="23000">
                <a:schemeClr val="accent6">
                  <a:lumMod val="89000"/>
                  <a:alpha val="60000"/>
                </a:schemeClr>
              </a:gs>
              <a:gs pos="69000">
                <a:schemeClr val="accent6">
                  <a:lumMod val="75000"/>
                  <a:alpha val="60000"/>
                </a:schemeClr>
              </a:gs>
              <a:gs pos="97000">
                <a:schemeClr val="accent6">
                  <a:lumMod val="70000"/>
                  <a:alpha val="2000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 eaLnBrk="1" fontAlgn="auto" hangingPunct="1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>
              <a:solidFill>
                <a:srgbClr val="FFFFFF"/>
              </a:solidFill>
            </a:endParaRPr>
          </a:p>
        </p:txBody>
      </p:sp>
      <p:pic>
        <p:nvPicPr>
          <p:cNvPr id="17" name="Grafik 9">
            <a:extLst>
              <a:ext uri="{FF2B5EF4-FFF2-40B4-BE49-F238E27FC236}">
                <a16:creationId xmlns:a16="http://schemas.microsoft.com/office/drawing/2014/main" id="{23DD5A79-4984-4CEB-8947-93AF2DC22308}"/>
              </a:ext>
            </a:extLst>
          </p:cNvPr>
          <p:cNvPicPr>
            <a:picLocks noChangeAspect="1"/>
          </p:cNvPicPr>
          <p:nvPr userDrawn="1"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18" name="Gerader Verbinder 6">
            <a:extLst>
              <a:ext uri="{FF2B5EF4-FFF2-40B4-BE49-F238E27FC236}">
                <a16:creationId xmlns:a16="http://schemas.microsoft.com/office/drawing/2014/main" id="{B1EA8768-9439-4A01-B578-D1EA009F0943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603250" y="4202113"/>
            <a:ext cx="2954338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cxnSp>
        <p:nvCxnSpPr>
          <p:cNvPr id="19" name="Gerader Verbinder 20">
            <a:extLst>
              <a:ext uri="{FF2B5EF4-FFF2-40B4-BE49-F238E27FC236}">
                <a16:creationId xmlns:a16="http://schemas.microsoft.com/office/drawing/2014/main" id="{B3596FE6-4C8F-4A06-82FD-7B1F130620BA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603250" y="5830888"/>
            <a:ext cx="2954338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cxnSp>
        <p:nvCxnSpPr>
          <p:cNvPr id="21" name="Gerader Verbinder 23">
            <a:extLst>
              <a:ext uri="{FF2B5EF4-FFF2-40B4-BE49-F238E27FC236}">
                <a16:creationId xmlns:a16="http://schemas.microsoft.com/office/drawing/2014/main" id="{87445851-2ABA-4889-8AB2-AED221384754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6556375" y="4202113"/>
            <a:ext cx="2952750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cxnSp>
        <p:nvCxnSpPr>
          <p:cNvPr id="24" name="Gerader Verbinder 26">
            <a:extLst>
              <a:ext uri="{FF2B5EF4-FFF2-40B4-BE49-F238E27FC236}">
                <a16:creationId xmlns:a16="http://schemas.microsoft.com/office/drawing/2014/main" id="{CF99A1CD-A190-40A4-95E7-D634C4035229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6556375" y="5830888"/>
            <a:ext cx="2952750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sp>
        <p:nvSpPr>
          <p:cNvPr id="5" name="Titel 4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endParaRPr lang="de-DE"/>
          </a:p>
        </p:txBody>
      </p:sp>
      <p:sp>
        <p:nvSpPr>
          <p:cNvPr id="11" name="Textplatzhalter 10"/>
          <p:cNvSpPr>
            <a:spLocks noGrp="1"/>
          </p:cNvSpPr>
          <p:nvPr>
            <p:ph type="body" sz="quarter" idx="12"/>
          </p:nvPr>
        </p:nvSpPr>
        <p:spPr>
          <a:xfrm>
            <a:off x="515939" y="3039972"/>
            <a:ext cx="2598198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16" name="Bildplatzhalter 15"/>
          <p:cNvSpPr>
            <a:spLocks noGrp="1"/>
          </p:cNvSpPr>
          <p:nvPr>
            <p:ph type="pic" sz="quarter" idx="16"/>
          </p:nvPr>
        </p:nvSpPr>
        <p:spPr>
          <a:xfrm>
            <a:off x="3527229" y="3055846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endParaRPr lang="de-DE" noProof="0"/>
          </a:p>
        </p:txBody>
      </p:sp>
      <p:sp>
        <p:nvSpPr>
          <p:cNvPr id="20" name="Textplatzhalter 6"/>
          <p:cNvSpPr>
            <a:spLocks noGrp="1"/>
          </p:cNvSpPr>
          <p:nvPr>
            <p:ph type="body" sz="quarter" idx="20"/>
          </p:nvPr>
        </p:nvSpPr>
        <p:spPr>
          <a:xfrm>
            <a:off x="515937" y="1289050"/>
            <a:ext cx="11072297" cy="1158873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22" name="Textplatzhalter 10"/>
          <p:cNvSpPr>
            <a:spLocks noGrp="1"/>
          </p:cNvSpPr>
          <p:nvPr>
            <p:ph type="body" sz="quarter" idx="21"/>
          </p:nvPr>
        </p:nvSpPr>
        <p:spPr>
          <a:xfrm>
            <a:off x="515939" y="4668748"/>
            <a:ext cx="2598198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23" name="Bildplatzhalter 15"/>
          <p:cNvSpPr>
            <a:spLocks noGrp="1"/>
          </p:cNvSpPr>
          <p:nvPr>
            <p:ph type="pic" sz="quarter" idx="22"/>
          </p:nvPr>
        </p:nvSpPr>
        <p:spPr>
          <a:xfrm>
            <a:off x="3527229" y="4684622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endParaRPr lang="de-DE" noProof="0"/>
          </a:p>
        </p:txBody>
      </p:sp>
      <p:sp>
        <p:nvSpPr>
          <p:cNvPr id="25" name="Textplatzhalter 10"/>
          <p:cNvSpPr>
            <a:spLocks noGrp="1"/>
          </p:cNvSpPr>
          <p:nvPr>
            <p:ph type="body" sz="quarter" idx="23"/>
          </p:nvPr>
        </p:nvSpPr>
        <p:spPr>
          <a:xfrm>
            <a:off x="6467786" y="3039972"/>
            <a:ext cx="2598198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26" name="Bildplatzhalter 15"/>
          <p:cNvSpPr>
            <a:spLocks noGrp="1"/>
          </p:cNvSpPr>
          <p:nvPr>
            <p:ph type="pic" sz="quarter" idx="24"/>
          </p:nvPr>
        </p:nvSpPr>
        <p:spPr>
          <a:xfrm>
            <a:off x="9479076" y="3055846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endParaRPr lang="de-DE" noProof="0"/>
          </a:p>
        </p:txBody>
      </p:sp>
      <p:sp>
        <p:nvSpPr>
          <p:cNvPr id="28" name="Textplatzhalter 10"/>
          <p:cNvSpPr>
            <a:spLocks noGrp="1"/>
          </p:cNvSpPr>
          <p:nvPr>
            <p:ph type="body" sz="quarter" idx="25"/>
          </p:nvPr>
        </p:nvSpPr>
        <p:spPr>
          <a:xfrm>
            <a:off x="6467786" y="4668748"/>
            <a:ext cx="2598198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29" name="Bildplatzhalter 15"/>
          <p:cNvSpPr>
            <a:spLocks noGrp="1"/>
          </p:cNvSpPr>
          <p:nvPr>
            <p:ph type="pic" sz="quarter" idx="26"/>
          </p:nvPr>
        </p:nvSpPr>
        <p:spPr>
          <a:xfrm>
            <a:off x="9479076" y="4684622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endParaRPr lang="de-DE" noProof="0"/>
          </a:p>
        </p:txBody>
      </p:sp>
      <p:sp>
        <p:nvSpPr>
          <p:cNvPr id="27" name="Fußzeilenplatzhalter 1">
            <a:extLst>
              <a:ext uri="{FF2B5EF4-FFF2-40B4-BE49-F238E27FC236}">
                <a16:creationId xmlns:a16="http://schemas.microsoft.com/office/drawing/2014/main" id="{17F8CABF-6FFF-4B62-B37C-DE08BE75E239}"/>
              </a:ext>
            </a:extLst>
          </p:cNvPr>
          <p:cNvSpPr>
            <a:spLocks noGrp="1"/>
          </p:cNvSpPr>
          <p:nvPr>
            <p:ph type="ftr" sz="quarter" idx="27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FFFFFF"/>
                </a:solidFill>
                <a:latin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de-DE"/>
              <a:t>Service Division Vehicle Inspection 2020</a:t>
            </a:r>
          </a:p>
        </p:txBody>
      </p:sp>
      <p:sp>
        <p:nvSpPr>
          <p:cNvPr id="30" name="Foliennummernplatzhalter 2">
            <a:extLst>
              <a:ext uri="{FF2B5EF4-FFF2-40B4-BE49-F238E27FC236}">
                <a16:creationId xmlns:a16="http://schemas.microsoft.com/office/drawing/2014/main" id="{7292D142-E463-44CA-A951-542C1E742CF7}"/>
              </a:ext>
            </a:extLst>
          </p:cNvPr>
          <p:cNvSpPr>
            <a:spLocks noGrp="1"/>
          </p:cNvSpPr>
          <p:nvPr>
            <p:ph type="sldNum" sz="quarter" idx="28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fld id="{CCFDAE99-AA96-4C9C-9D4A-C57B4900D628}" type="slidenum">
              <a:rPr lang="de-DE" altLang="fr-FR"/>
              <a:pPr/>
              <a:t>‹#›</a:t>
            </a:fld>
            <a:endParaRPr lang="de-DE" altLang="fr-FR"/>
          </a:p>
        </p:txBody>
      </p:sp>
    </p:spTree>
    <p:extLst>
      <p:ext uri="{BB962C8B-B14F-4D97-AF65-F5344CB8AC3E}">
        <p14:creationId xmlns:p14="http://schemas.microsoft.com/office/powerpoint/2010/main" val="2302511762"/>
      </p:ext>
    </p:extLst>
  </p:cSld>
  <p:clrMapOvr>
    <a:masterClrMapping/>
  </p:clrMapOvr>
  <p:transition spd="med">
    <p:fade/>
  </p:transition>
</p:sldLayout>
</file>

<file path=ppt/slideLayouts/slideLayout12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Imagelayout_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Object 4" hidden="1">
            <a:extLst>
              <a:ext uri="{FF2B5EF4-FFF2-40B4-BE49-F238E27FC236}">
                <a16:creationId xmlns:a16="http://schemas.microsoft.com/office/drawing/2014/main" id="{C6E62CAE-04CC-4B6F-8663-5C8DE0B0F308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60" imgH="360" progId="">
                  <p:embed/>
                </p:oleObj>
              </mc:Choice>
              <mc:Fallback>
                <p:oleObj name="think-cell Slide" r:id="rId3" imgW="360" imgH="360" progId="">
                  <p:embed/>
                  <p:pic>
                    <p:nvPicPr>
                      <p:cNvPr id="7" name="Object 4" hidden="1">
                        <a:extLst>
                          <a:ext uri="{FF2B5EF4-FFF2-40B4-BE49-F238E27FC236}">
                            <a16:creationId xmlns:a16="http://schemas.microsoft.com/office/drawing/2014/main" id="{C6E62CAE-04CC-4B6F-8663-5C8DE0B0F308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8" name="Grafik 5" descr="Ein Bild, das Natur, Wand, Frühling, Boden enthält.&#10;&#10;Automatisch generierte Beschreibung">
            <a:extLst>
              <a:ext uri="{FF2B5EF4-FFF2-40B4-BE49-F238E27FC236}">
                <a16:creationId xmlns:a16="http://schemas.microsoft.com/office/drawing/2014/main" id="{71188C76-9F00-4EDD-8AAC-2CEF269CB3B0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" name="Grafik 10">
            <a:extLst>
              <a:ext uri="{FF2B5EF4-FFF2-40B4-BE49-F238E27FC236}">
                <a16:creationId xmlns:a16="http://schemas.microsoft.com/office/drawing/2014/main" id="{0EFAD7D7-4920-4116-A9CD-AA9BCC19C193}"/>
              </a:ext>
            </a:extLst>
          </p:cNvPr>
          <p:cNvPicPr>
            <a:picLocks noChangeAspect="1"/>
          </p:cNvPicPr>
          <p:nvPr userDrawn="1"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" name="Rechteck 7">
            <a:extLst>
              <a:ext uri="{FF2B5EF4-FFF2-40B4-BE49-F238E27FC236}">
                <a16:creationId xmlns:a16="http://schemas.microsoft.com/office/drawing/2014/main" id="{BF02ADDB-CC38-44D3-A875-8ADB1AE95049}"/>
              </a:ext>
            </a:extLst>
          </p:cNvPr>
          <p:cNvSpPr/>
          <p:nvPr userDrawn="1"/>
        </p:nvSpPr>
        <p:spPr bwMode="gray">
          <a:xfrm>
            <a:off x="0" y="0"/>
            <a:ext cx="12192000" cy="6858000"/>
          </a:xfrm>
          <a:prstGeom prst="rect">
            <a:avLst/>
          </a:prstGeom>
          <a:gradFill flip="none" rotWithShape="1">
            <a:gsLst>
              <a:gs pos="0">
                <a:schemeClr val="accent6">
                  <a:lumMod val="89000"/>
                  <a:alpha val="80000"/>
                </a:schemeClr>
              </a:gs>
              <a:gs pos="23000">
                <a:schemeClr val="accent6">
                  <a:lumMod val="89000"/>
                  <a:alpha val="60000"/>
                </a:schemeClr>
              </a:gs>
              <a:gs pos="69000">
                <a:schemeClr val="accent6">
                  <a:lumMod val="75000"/>
                  <a:alpha val="60000"/>
                </a:schemeClr>
              </a:gs>
              <a:gs pos="97000">
                <a:schemeClr val="accent6">
                  <a:lumMod val="70000"/>
                  <a:alpha val="2000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 eaLnBrk="1" fontAlgn="auto" hangingPunct="1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>
              <a:solidFill>
                <a:srgbClr val="FFFFFF"/>
              </a:solidFill>
            </a:endParaRPr>
          </a:p>
        </p:txBody>
      </p:sp>
      <p:pic>
        <p:nvPicPr>
          <p:cNvPr id="12" name="Grafik 9">
            <a:extLst>
              <a:ext uri="{FF2B5EF4-FFF2-40B4-BE49-F238E27FC236}">
                <a16:creationId xmlns:a16="http://schemas.microsoft.com/office/drawing/2014/main" id="{32872ED3-840E-483E-BEE6-C85A888F2EA6}"/>
              </a:ext>
            </a:extLst>
          </p:cNvPr>
          <p:cNvPicPr>
            <a:picLocks noChangeAspect="1"/>
          </p:cNvPicPr>
          <p:nvPr userDrawn="1"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13" name="Gerader Verbinder 6">
            <a:extLst>
              <a:ext uri="{FF2B5EF4-FFF2-40B4-BE49-F238E27FC236}">
                <a16:creationId xmlns:a16="http://schemas.microsoft.com/office/drawing/2014/main" id="{C57EAF0F-6DD8-4F4A-944A-7C3229F0C7B0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603250" y="3355975"/>
            <a:ext cx="2954338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cxnSp>
        <p:nvCxnSpPr>
          <p:cNvPr id="14" name="Gerader Verbinder 20">
            <a:extLst>
              <a:ext uri="{FF2B5EF4-FFF2-40B4-BE49-F238E27FC236}">
                <a16:creationId xmlns:a16="http://schemas.microsoft.com/office/drawing/2014/main" id="{4868B1F2-6B94-4843-A212-E0CB7F09A54A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603250" y="5830888"/>
            <a:ext cx="2954338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sp>
        <p:nvSpPr>
          <p:cNvPr id="5" name="Titel 4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endParaRPr lang="de-DE"/>
          </a:p>
        </p:txBody>
      </p:sp>
      <p:sp>
        <p:nvSpPr>
          <p:cNvPr id="11" name="Textplatzhalter 10"/>
          <p:cNvSpPr>
            <a:spLocks noGrp="1"/>
          </p:cNvSpPr>
          <p:nvPr>
            <p:ph type="body" sz="quarter" idx="12"/>
          </p:nvPr>
        </p:nvSpPr>
        <p:spPr>
          <a:xfrm>
            <a:off x="515939" y="2193087"/>
            <a:ext cx="2598198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16" name="Bildplatzhalter 15"/>
          <p:cNvSpPr>
            <a:spLocks noGrp="1"/>
          </p:cNvSpPr>
          <p:nvPr>
            <p:ph type="pic" sz="quarter" idx="16"/>
          </p:nvPr>
        </p:nvSpPr>
        <p:spPr>
          <a:xfrm>
            <a:off x="3527228" y="1447691"/>
            <a:ext cx="5306221" cy="192014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endParaRPr lang="de-DE" noProof="0"/>
          </a:p>
        </p:txBody>
      </p:sp>
      <p:sp>
        <p:nvSpPr>
          <p:cNvPr id="22" name="Textplatzhalter 10"/>
          <p:cNvSpPr>
            <a:spLocks noGrp="1"/>
          </p:cNvSpPr>
          <p:nvPr>
            <p:ph type="body" sz="quarter" idx="21"/>
          </p:nvPr>
        </p:nvSpPr>
        <p:spPr>
          <a:xfrm>
            <a:off x="515939" y="4668748"/>
            <a:ext cx="2598198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23" name="Bildplatzhalter 15"/>
          <p:cNvSpPr>
            <a:spLocks noGrp="1"/>
          </p:cNvSpPr>
          <p:nvPr>
            <p:ph type="pic" sz="quarter" idx="22"/>
          </p:nvPr>
        </p:nvSpPr>
        <p:spPr>
          <a:xfrm>
            <a:off x="3527228" y="3923352"/>
            <a:ext cx="5306221" cy="192014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endParaRPr lang="de-DE" noProof="0"/>
          </a:p>
        </p:txBody>
      </p:sp>
      <p:sp>
        <p:nvSpPr>
          <p:cNvPr id="15" name="Fußzeilenplatzhalter 1">
            <a:extLst>
              <a:ext uri="{FF2B5EF4-FFF2-40B4-BE49-F238E27FC236}">
                <a16:creationId xmlns:a16="http://schemas.microsoft.com/office/drawing/2014/main" id="{63CE55AE-B6CD-473C-B21A-BD83BDEA1CB2}"/>
              </a:ext>
            </a:extLst>
          </p:cNvPr>
          <p:cNvSpPr>
            <a:spLocks noGrp="1"/>
          </p:cNvSpPr>
          <p:nvPr>
            <p:ph type="ftr" sz="quarter" idx="23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FFFFFF"/>
                </a:solidFill>
                <a:latin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de-DE"/>
              <a:t>Service Division Vehicle Inspection 2020</a:t>
            </a:r>
          </a:p>
        </p:txBody>
      </p:sp>
      <p:sp>
        <p:nvSpPr>
          <p:cNvPr id="17" name="Foliennummernplatzhalter 2">
            <a:extLst>
              <a:ext uri="{FF2B5EF4-FFF2-40B4-BE49-F238E27FC236}">
                <a16:creationId xmlns:a16="http://schemas.microsoft.com/office/drawing/2014/main" id="{25808036-5745-4469-8967-1463C71A9C6E}"/>
              </a:ext>
            </a:extLst>
          </p:cNvPr>
          <p:cNvSpPr>
            <a:spLocks noGrp="1"/>
          </p:cNvSpPr>
          <p:nvPr>
            <p:ph type="sldNum" sz="quarter" idx="24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fld id="{2931A114-470F-44C0-B8C3-FACC02B7FC50}" type="slidenum">
              <a:rPr lang="de-DE" altLang="fr-FR"/>
              <a:pPr/>
              <a:t>‹#›</a:t>
            </a:fld>
            <a:endParaRPr lang="de-DE" altLang="fr-FR"/>
          </a:p>
        </p:txBody>
      </p:sp>
    </p:spTree>
    <p:extLst>
      <p:ext uri="{BB962C8B-B14F-4D97-AF65-F5344CB8AC3E}">
        <p14:creationId xmlns:p14="http://schemas.microsoft.com/office/powerpoint/2010/main" val="3478784389"/>
      </p:ext>
    </p:extLst>
  </p:cSld>
  <p:clrMapOvr>
    <a:masterClrMapping/>
  </p:clrMapOvr>
  <p:transition spd="med">
    <p:fade/>
  </p:transition>
</p:sldLayout>
</file>

<file path=ppt/slideLayouts/slideLayout12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Imagelayout_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5" name="Object 4" hidden="1">
            <a:extLst>
              <a:ext uri="{FF2B5EF4-FFF2-40B4-BE49-F238E27FC236}">
                <a16:creationId xmlns:a16="http://schemas.microsoft.com/office/drawing/2014/main" id="{7A3CAF2F-C874-429E-86AA-D9B46BBF82CA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60" imgH="360" progId="">
                  <p:embed/>
                </p:oleObj>
              </mc:Choice>
              <mc:Fallback>
                <p:oleObj name="think-cell Slide" r:id="rId3" imgW="360" imgH="360" progId="">
                  <p:embed/>
                  <p:pic>
                    <p:nvPicPr>
                      <p:cNvPr id="15" name="Object 4" hidden="1">
                        <a:extLst>
                          <a:ext uri="{FF2B5EF4-FFF2-40B4-BE49-F238E27FC236}">
                            <a16:creationId xmlns:a16="http://schemas.microsoft.com/office/drawing/2014/main" id="{7A3CAF2F-C874-429E-86AA-D9B46BBF82CA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17" name="Grafik 5" descr="Ein Bild, das Natur, Wand, Frühling, Boden enthält.&#10;&#10;Automatisch generierte Beschreibung">
            <a:extLst>
              <a:ext uri="{FF2B5EF4-FFF2-40B4-BE49-F238E27FC236}">
                <a16:creationId xmlns:a16="http://schemas.microsoft.com/office/drawing/2014/main" id="{4341882D-D4DC-494E-AB6A-1ACF03FA3113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8" name="Grafik 10">
            <a:extLst>
              <a:ext uri="{FF2B5EF4-FFF2-40B4-BE49-F238E27FC236}">
                <a16:creationId xmlns:a16="http://schemas.microsoft.com/office/drawing/2014/main" id="{409E9F3C-3E92-4DCC-BAC4-065AA8042217}"/>
              </a:ext>
            </a:extLst>
          </p:cNvPr>
          <p:cNvPicPr>
            <a:picLocks noChangeAspect="1"/>
          </p:cNvPicPr>
          <p:nvPr userDrawn="1"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9" name="Rechteck 7">
            <a:extLst>
              <a:ext uri="{FF2B5EF4-FFF2-40B4-BE49-F238E27FC236}">
                <a16:creationId xmlns:a16="http://schemas.microsoft.com/office/drawing/2014/main" id="{D2345083-195E-4286-8C97-8BB5FA4D3A00}"/>
              </a:ext>
            </a:extLst>
          </p:cNvPr>
          <p:cNvSpPr/>
          <p:nvPr userDrawn="1"/>
        </p:nvSpPr>
        <p:spPr bwMode="gray">
          <a:xfrm>
            <a:off x="0" y="0"/>
            <a:ext cx="12192000" cy="6858000"/>
          </a:xfrm>
          <a:prstGeom prst="rect">
            <a:avLst/>
          </a:prstGeom>
          <a:gradFill flip="none" rotWithShape="1">
            <a:gsLst>
              <a:gs pos="0">
                <a:schemeClr val="accent6">
                  <a:lumMod val="89000"/>
                  <a:alpha val="80000"/>
                </a:schemeClr>
              </a:gs>
              <a:gs pos="23000">
                <a:schemeClr val="accent6">
                  <a:lumMod val="89000"/>
                  <a:alpha val="60000"/>
                </a:schemeClr>
              </a:gs>
              <a:gs pos="69000">
                <a:schemeClr val="accent6">
                  <a:lumMod val="75000"/>
                  <a:alpha val="60000"/>
                </a:schemeClr>
              </a:gs>
              <a:gs pos="97000">
                <a:schemeClr val="accent6">
                  <a:lumMod val="70000"/>
                  <a:alpha val="2000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 eaLnBrk="1" fontAlgn="auto" hangingPunct="1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>
              <a:solidFill>
                <a:srgbClr val="FFFFFF"/>
              </a:solidFill>
            </a:endParaRPr>
          </a:p>
        </p:txBody>
      </p:sp>
      <p:pic>
        <p:nvPicPr>
          <p:cNvPr id="20" name="Grafik 9">
            <a:extLst>
              <a:ext uri="{FF2B5EF4-FFF2-40B4-BE49-F238E27FC236}">
                <a16:creationId xmlns:a16="http://schemas.microsoft.com/office/drawing/2014/main" id="{61EF4B30-E964-4352-AB78-AB540A387C7C}"/>
              </a:ext>
            </a:extLst>
          </p:cNvPr>
          <p:cNvPicPr>
            <a:picLocks noChangeAspect="1"/>
          </p:cNvPicPr>
          <p:nvPr userDrawn="1"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21" name="Gerader Verbinder 6">
            <a:extLst>
              <a:ext uri="{FF2B5EF4-FFF2-40B4-BE49-F238E27FC236}">
                <a16:creationId xmlns:a16="http://schemas.microsoft.com/office/drawing/2014/main" id="{FBA485FF-44DE-4A1F-933F-9FDD8BEAC5B2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603250" y="3417888"/>
            <a:ext cx="2954338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cxnSp>
        <p:nvCxnSpPr>
          <p:cNvPr id="24" name="Gerader Verbinder 20">
            <a:extLst>
              <a:ext uri="{FF2B5EF4-FFF2-40B4-BE49-F238E27FC236}">
                <a16:creationId xmlns:a16="http://schemas.microsoft.com/office/drawing/2014/main" id="{746E58CB-A955-4C50-8EF8-81B3EFF48F13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603250" y="4786313"/>
            <a:ext cx="2954338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cxnSp>
        <p:nvCxnSpPr>
          <p:cNvPr id="25" name="Gerader Verbinder 18">
            <a:extLst>
              <a:ext uri="{FF2B5EF4-FFF2-40B4-BE49-F238E27FC236}">
                <a16:creationId xmlns:a16="http://schemas.microsoft.com/office/drawing/2014/main" id="{263F885F-17B6-44C9-A0EF-20D7A12B91E7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603250" y="6151563"/>
            <a:ext cx="2954338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cxnSp>
        <p:nvCxnSpPr>
          <p:cNvPr id="26" name="Gerader Verbinder 31">
            <a:extLst>
              <a:ext uri="{FF2B5EF4-FFF2-40B4-BE49-F238E27FC236}">
                <a16:creationId xmlns:a16="http://schemas.microsoft.com/office/drawing/2014/main" id="{FBA7BE06-2509-4EBF-91EE-9E2FC91E1F6F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6643688" y="3419475"/>
            <a:ext cx="2954337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cxnSp>
        <p:nvCxnSpPr>
          <p:cNvPr id="27" name="Gerader Verbinder 34">
            <a:extLst>
              <a:ext uri="{FF2B5EF4-FFF2-40B4-BE49-F238E27FC236}">
                <a16:creationId xmlns:a16="http://schemas.microsoft.com/office/drawing/2014/main" id="{96810C3E-7763-4389-98E1-F854BF9C038C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6643688" y="4789488"/>
            <a:ext cx="2954337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cxnSp>
        <p:nvCxnSpPr>
          <p:cNvPr id="28" name="Gerader Verbinder 37">
            <a:extLst>
              <a:ext uri="{FF2B5EF4-FFF2-40B4-BE49-F238E27FC236}">
                <a16:creationId xmlns:a16="http://schemas.microsoft.com/office/drawing/2014/main" id="{149B7B6E-B33F-4AA7-A84C-9B53E460F8E8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6643688" y="6154738"/>
            <a:ext cx="2954337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sp>
        <p:nvSpPr>
          <p:cNvPr id="5" name="Titel 4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endParaRPr lang="de-DE"/>
          </a:p>
        </p:txBody>
      </p:sp>
      <p:sp>
        <p:nvSpPr>
          <p:cNvPr id="11" name="Textplatzhalter 10"/>
          <p:cNvSpPr>
            <a:spLocks noGrp="1"/>
          </p:cNvSpPr>
          <p:nvPr>
            <p:ph type="body" sz="quarter" idx="12"/>
          </p:nvPr>
        </p:nvSpPr>
        <p:spPr>
          <a:xfrm>
            <a:off x="515939" y="2254251"/>
            <a:ext cx="2598198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16" name="Bildplatzhalter 15"/>
          <p:cNvSpPr>
            <a:spLocks noGrp="1"/>
          </p:cNvSpPr>
          <p:nvPr>
            <p:ph type="pic" sz="quarter" idx="16"/>
          </p:nvPr>
        </p:nvSpPr>
        <p:spPr>
          <a:xfrm>
            <a:off x="3527229" y="2270125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endParaRPr lang="de-DE" noProof="0"/>
          </a:p>
        </p:txBody>
      </p:sp>
      <p:sp>
        <p:nvSpPr>
          <p:cNvPr id="22" name="Textplatzhalter 10"/>
          <p:cNvSpPr>
            <a:spLocks noGrp="1"/>
          </p:cNvSpPr>
          <p:nvPr>
            <p:ph type="body" sz="quarter" idx="21"/>
          </p:nvPr>
        </p:nvSpPr>
        <p:spPr>
          <a:xfrm>
            <a:off x="515939" y="3623561"/>
            <a:ext cx="2598198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23" name="Bildplatzhalter 15"/>
          <p:cNvSpPr>
            <a:spLocks noGrp="1"/>
          </p:cNvSpPr>
          <p:nvPr>
            <p:ph type="pic" sz="quarter" idx="22"/>
          </p:nvPr>
        </p:nvSpPr>
        <p:spPr>
          <a:xfrm>
            <a:off x="3527229" y="3639435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endParaRPr lang="de-DE" noProof="0"/>
          </a:p>
        </p:txBody>
      </p:sp>
      <p:sp>
        <p:nvSpPr>
          <p:cNvPr id="30" name="Textplatzhalter 10"/>
          <p:cNvSpPr>
            <a:spLocks noGrp="1"/>
          </p:cNvSpPr>
          <p:nvPr>
            <p:ph type="body" sz="quarter" idx="23"/>
          </p:nvPr>
        </p:nvSpPr>
        <p:spPr>
          <a:xfrm>
            <a:off x="515939" y="4988992"/>
            <a:ext cx="2598198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31" name="Bildplatzhalter 15"/>
          <p:cNvSpPr>
            <a:spLocks noGrp="1"/>
          </p:cNvSpPr>
          <p:nvPr>
            <p:ph type="pic" sz="quarter" idx="24"/>
          </p:nvPr>
        </p:nvSpPr>
        <p:spPr>
          <a:xfrm>
            <a:off x="3527229" y="5004866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endParaRPr lang="de-DE" noProof="0"/>
          </a:p>
        </p:txBody>
      </p:sp>
      <p:sp>
        <p:nvSpPr>
          <p:cNvPr id="33" name="Textplatzhalter 10"/>
          <p:cNvSpPr>
            <a:spLocks noGrp="1"/>
          </p:cNvSpPr>
          <p:nvPr>
            <p:ph type="body" sz="quarter" idx="25"/>
          </p:nvPr>
        </p:nvSpPr>
        <p:spPr>
          <a:xfrm>
            <a:off x="6555615" y="2256543"/>
            <a:ext cx="2598198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34" name="Bildplatzhalter 15"/>
          <p:cNvSpPr>
            <a:spLocks noGrp="1"/>
          </p:cNvSpPr>
          <p:nvPr>
            <p:ph type="pic" sz="quarter" idx="26"/>
          </p:nvPr>
        </p:nvSpPr>
        <p:spPr>
          <a:xfrm>
            <a:off x="9566905" y="2272417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endParaRPr lang="de-DE" noProof="0"/>
          </a:p>
        </p:txBody>
      </p:sp>
      <p:sp>
        <p:nvSpPr>
          <p:cNvPr id="36" name="Textplatzhalter 10"/>
          <p:cNvSpPr>
            <a:spLocks noGrp="1"/>
          </p:cNvSpPr>
          <p:nvPr>
            <p:ph type="body" sz="quarter" idx="27"/>
          </p:nvPr>
        </p:nvSpPr>
        <p:spPr>
          <a:xfrm>
            <a:off x="6555615" y="3625853"/>
            <a:ext cx="2598198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37" name="Bildplatzhalter 15"/>
          <p:cNvSpPr>
            <a:spLocks noGrp="1"/>
          </p:cNvSpPr>
          <p:nvPr>
            <p:ph type="pic" sz="quarter" idx="28"/>
          </p:nvPr>
        </p:nvSpPr>
        <p:spPr>
          <a:xfrm>
            <a:off x="9566905" y="3641727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endParaRPr lang="de-DE" noProof="0"/>
          </a:p>
        </p:txBody>
      </p:sp>
      <p:sp>
        <p:nvSpPr>
          <p:cNvPr id="39" name="Textplatzhalter 10"/>
          <p:cNvSpPr>
            <a:spLocks noGrp="1"/>
          </p:cNvSpPr>
          <p:nvPr>
            <p:ph type="body" sz="quarter" idx="29"/>
          </p:nvPr>
        </p:nvSpPr>
        <p:spPr>
          <a:xfrm>
            <a:off x="6555615" y="4991284"/>
            <a:ext cx="2598198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40" name="Bildplatzhalter 15"/>
          <p:cNvSpPr>
            <a:spLocks noGrp="1"/>
          </p:cNvSpPr>
          <p:nvPr>
            <p:ph type="pic" sz="quarter" idx="30"/>
          </p:nvPr>
        </p:nvSpPr>
        <p:spPr>
          <a:xfrm>
            <a:off x="9566905" y="5007158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endParaRPr lang="de-DE" noProof="0"/>
          </a:p>
        </p:txBody>
      </p:sp>
      <p:sp>
        <p:nvSpPr>
          <p:cNvPr id="29" name="Fußzeilenplatzhalter 1">
            <a:extLst>
              <a:ext uri="{FF2B5EF4-FFF2-40B4-BE49-F238E27FC236}">
                <a16:creationId xmlns:a16="http://schemas.microsoft.com/office/drawing/2014/main" id="{1F13617A-8478-4773-8332-3ACF3DE89543}"/>
              </a:ext>
            </a:extLst>
          </p:cNvPr>
          <p:cNvSpPr>
            <a:spLocks noGrp="1"/>
          </p:cNvSpPr>
          <p:nvPr>
            <p:ph type="ftr" sz="quarter" idx="31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FFFFFF"/>
                </a:solidFill>
                <a:latin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de-DE"/>
              <a:t>Service Division Vehicle Inspection 2020</a:t>
            </a:r>
          </a:p>
        </p:txBody>
      </p:sp>
      <p:sp>
        <p:nvSpPr>
          <p:cNvPr id="32" name="Foliennummernplatzhalter 2">
            <a:extLst>
              <a:ext uri="{FF2B5EF4-FFF2-40B4-BE49-F238E27FC236}">
                <a16:creationId xmlns:a16="http://schemas.microsoft.com/office/drawing/2014/main" id="{F27ABD92-A8D7-4FE4-A9F3-B723BC2934A6}"/>
              </a:ext>
            </a:extLst>
          </p:cNvPr>
          <p:cNvSpPr>
            <a:spLocks noGrp="1"/>
          </p:cNvSpPr>
          <p:nvPr>
            <p:ph type="sldNum" sz="quarter" idx="32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fld id="{AA148780-EA99-4FF4-8413-9A390939D013}" type="slidenum">
              <a:rPr lang="de-DE" altLang="fr-FR"/>
              <a:pPr/>
              <a:t>‹#›</a:t>
            </a:fld>
            <a:endParaRPr lang="de-DE" altLang="fr-FR"/>
          </a:p>
        </p:txBody>
      </p:sp>
    </p:spTree>
    <p:extLst>
      <p:ext uri="{BB962C8B-B14F-4D97-AF65-F5344CB8AC3E}">
        <p14:creationId xmlns:p14="http://schemas.microsoft.com/office/powerpoint/2010/main" val="584742087"/>
      </p:ext>
    </p:extLst>
  </p:cSld>
  <p:clrMapOvr>
    <a:masterClrMapping/>
  </p:clrMapOvr>
  <p:transition spd="med">
    <p:fade/>
  </p:transition>
</p:sldLayout>
</file>

<file path=ppt/slideLayouts/slideLayout12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Roadma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ct 4" hidden="1">
            <a:extLst>
              <a:ext uri="{FF2B5EF4-FFF2-40B4-BE49-F238E27FC236}">
                <a16:creationId xmlns:a16="http://schemas.microsoft.com/office/drawing/2014/main" id="{44DC3F8D-338E-4707-AFC0-2EDBDF7AD489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60" imgH="360" progId="">
                  <p:embed/>
                </p:oleObj>
              </mc:Choice>
              <mc:Fallback>
                <p:oleObj name="think-cell Slide" r:id="rId3" imgW="360" imgH="360" progId="">
                  <p:embed/>
                  <p:pic>
                    <p:nvPicPr>
                      <p:cNvPr id="3" name="Object 4" hidden="1">
                        <a:extLst>
                          <a:ext uri="{FF2B5EF4-FFF2-40B4-BE49-F238E27FC236}">
                            <a16:creationId xmlns:a16="http://schemas.microsoft.com/office/drawing/2014/main" id="{44DC3F8D-338E-4707-AFC0-2EDBDF7AD489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4" name="Grafik 5" descr="Ein Bild, das Natur, Wand, Frühling, Boden enthält.&#10;&#10;Automatisch generierte Beschreibung">
            <a:extLst>
              <a:ext uri="{FF2B5EF4-FFF2-40B4-BE49-F238E27FC236}">
                <a16:creationId xmlns:a16="http://schemas.microsoft.com/office/drawing/2014/main" id="{AAF2316F-9F30-4988-AF83-4E0818A0273F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" name="Grafik 10">
            <a:extLst>
              <a:ext uri="{FF2B5EF4-FFF2-40B4-BE49-F238E27FC236}">
                <a16:creationId xmlns:a16="http://schemas.microsoft.com/office/drawing/2014/main" id="{1E01780E-481C-43CB-A627-7A78DF1AFF8E}"/>
              </a:ext>
            </a:extLst>
          </p:cNvPr>
          <p:cNvPicPr>
            <a:picLocks noChangeAspect="1"/>
          </p:cNvPicPr>
          <p:nvPr userDrawn="1"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" name="Rechteck 7">
            <a:extLst>
              <a:ext uri="{FF2B5EF4-FFF2-40B4-BE49-F238E27FC236}">
                <a16:creationId xmlns:a16="http://schemas.microsoft.com/office/drawing/2014/main" id="{E10AE95D-9E6E-4D8F-ADCB-5FEAD29D4915}"/>
              </a:ext>
            </a:extLst>
          </p:cNvPr>
          <p:cNvSpPr/>
          <p:nvPr userDrawn="1"/>
        </p:nvSpPr>
        <p:spPr bwMode="gray">
          <a:xfrm>
            <a:off x="0" y="0"/>
            <a:ext cx="12192000" cy="6858000"/>
          </a:xfrm>
          <a:prstGeom prst="rect">
            <a:avLst/>
          </a:prstGeom>
          <a:gradFill flip="none" rotWithShape="1">
            <a:gsLst>
              <a:gs pos="0">
                <a:schemeClr val="accent6">
                  <a:lumMod val="89000"/>
                  <a:alpha val="80000"/>
                </a:schemeClr>
              </a:gs>
              <a:gs pos="23000">
                <a:schemeClr val="accent6">
                  <a:lumMod val="89000"/>
                  <a:alpha val="60000"/>
                </a:schemeClr>
              </a:gs>
              <a:gs pos="69000">
                <a:schemeClr val="accent6">
                  <a:lumMod val="75000"/>
                  <a:alpha val="60000"/>
                </a:schemeClr>
              </a:gs>
              <a:gs pos="97000">
                <a:schemeClr val="accent6">
                  <a:lumMod val="70000"/>
                  <a:alpha val="2000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 eaLnBrk="1" fontAlgn="auto" hangingPunct="1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>
              <a:solidFill>
                <a:srgbClr val="FFFFFF"/>
              </a:solidFill>
            </a:endParaRPr>
          </a:p>
        </p:txBody>
      </p:sp>
      <p:pic>
        <p:nvPicPr>
          <p:cNvPr id="8" name="Grafik 9">
            <a:extLst>
              <a:ext uri="{FF2B5EF4-FFF2-40B4-BE49-F238E27FC236}">
                <a16:creationId xmlns:a16="http://schemas.microsoft.com/office/drawing/2014/main" id="{E22AF073-1551-47F9-ADDD-FC9116B375C3}"/>
              </a:ext>
            </a:extLst>
          </p:cNvPr>
          <p:cNvPicPr>
            <a:picLocks noChangeAspect="1"/>
          </p:cNvPicPr>
          <p:nvPr userDrawn="1"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" name="Grafik 8" descr="Ein Bild, das Szene enthält.&#10;&#10;Automatisch generierte Beschreibung">
            <a:extLst>
              <a:ext uri="{FF2B5EF4-FFF2-40B4-BE49-F238E27FC236}">
                <a16:creationId xmlns:a16="http://schemas.microsoft.com/office/drawing/2014/main" id="{F94AB4B6-5F66-4AE6-8822-B56AB77A7CC9}"/>
              </a:ext>
            </a:extLst>
          </p:cNvPr>
          <p:cNvPicPr>
            <a:picLocks noChangeAspect="1"/>
          </p:cNvPicPr>
          <p:nvPr userDrawn="1"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" name="Titel 4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endParaRPr lang="de-DE"/>
          </a:p>
        </p:txBody>
      </p:sp>
      <p:sp>
        <p:nvSpPr>
          <p:cNvPr id="10" name="Fußzeilenplatzhalter 1">
            <a:extLst>
              <a:ext uri="{FF2B5EF4-FFF2-40B4-BE49-F238E27FC236}">
                <a16:creationId xmlns:a16="http://schemas.microsoft.com/office/drawing/2014/main" id="{39F24B1C-5CAE-4D80-83C6-368E625C0C9E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de-DE"/>
              <a:t>Service Division Vehicle Inspection 2020</a:t>
            </a:r>
          </a:p>
        </p:txBody>
      </p:sp>
      <p:sp>
        <p:nvSpPr>
          <p:cNvPr id="11" name="Foliennummernplatzhalter 2">
            <a:extLst>
              <a:ext uri="{FF2B5EF4-FFF2-40B4-BE49-F238E27FC236}">
                <a16:creationId xmlns:a16="http://schemas.microsoft.com/office/drawing/2014/main" id="{0B0E2CB4-43BD-4859-9C0F-7DBF76819193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fld id="{68AA54BC-39BF-4C54-B265-B6C80CE4DF01}" type="slidenum">
              <a:rPr lang="de-DE" altLang="fr-FR"/>
              <a:pPr/>
              <a:t>‹#›</a:t>
            </a:fld>
            <a:endParaRPr lang="de-DE" altLang="fr-FR"/>
          </a:p>
        </p:txBody>
      </p:sp>
    </p:spTree>
    <p:extLst>
      <p:ext uri="{BB962C8B-B14F-4D97-AF65-F5344CB8AC3E}">
        <p14:creationId xmlns:p14="http://schemas.microsoft.com/office/powerpoint/2010/main" val="1681084122"/>
      </p:ext>
    </p:extLst>
  </p:cSld>
  <p:clrMapOvr>
    <a:masterClrMapping/>
  </p:clrMapOvr>
  <p:transition spd="med">
    <p:fade/>
  </p:transition>
</p:sldLayout>
</file>

<file path=ppt/slideLayouts/slideLayout12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ase_Ma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ct 4" hidden="1">
            <a:extLst>
              <a:ext uri="{FF2B5EF4-FFF2-40B4-BE49-F238E27FC236}">
                <a16:creationId xmlns:a16="http://schemas.microsoft.com/office/drawing/2014/main" id="{7A10FD9F-CBFA-4D4A-8320-1A15939A6DA8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60" imgH="360" progId="">
                  <p:embed/>
                </p:oleObj>
              </mc:Choice>
              <mc:Fallback>
                <p:oleObj name="think-cell Slide" r:id="rId3" imgW="360" imgH="360" progId="">
                  <p:embed/>
                  <p:pic>
                    <p:nvPicPr>
                      <p:cNvPr id="3" name="Object 4" hidden="1">
                        <a:extLst>
                          <a:ext uri="{FF2B5EF4-FFF2-40B4-BE49-F238E27FC236}">
                            <a16:creationId xmlns:a16="http://schemas.microsoft.com/office/drawing/2014/main" id="{7A10FD9F-CBFA-4D4A-8320-1A15939A6DA8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4" name="Grafik 5" descr="Ein Bild, das Natur, Wand, Frühling, Boden enthält.&#10;&#10;Automatisch generierte Beschreibung">
            <a:extLst>
              <a:ext uri="{FF2B5EF4-FFF2-40B4-BE49-F238E27FC236}">
                <a16:creationId xmlns:a16="http://schemas.microsoft.com/office/drawing/2014/main" id="{4F86096B-2480-47C0-BED1-D813D4C25B73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" name="Grafik 10">
            <a:extLst>
              <a:ext uri="{FF2B5EF4-FFF2-40B4-BE49-F238E27FC236}">
                <a16:creationId xmlns:a16="http://schemas.microsoft.com/office/drawing/2014/main" id="{6473DF3A-1760-4D4E-981A-69A3469F7C98}"/>
              </a:ext>
            </a:extLst>
          </p:cNvPr>
          <p:cNvPicPr>
            <a:picLocks noChangeAspect="1"/>
          </p:cNvPicPr>
          <p:nvPr userDrawn="1"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" name="Rechteck 7">
            <a:extLst>
              <a:ext uri="{FF2B5EF4-FFF2-40B4-BE49-F238E27FC236}">
                <a16:creationId xmlns:a16="http://schemas.microsoft.com/office/drawing/2014/main" id="{F6039B6C-B47E-4A59-B221-BA2C3209B5FC}"/>
              </a:ext>
            </a:extLst>
          </p:cNvPr>
          <p:cNvSpPr/>
          <p:nvPr userDrawn="1"/>
        </p:nvSpPr>
        <p:spPr bwMode="gray">
          <a:xfrm>
            <a:off x="0" y="0"/>
            <a:ext cx="12192000" cy="6858000"/>
          </a:xfrm>
          <a:prstGeom prst="rect">
            <a:avLst/>
          </a:prstGeom>
          <a:gradFill flip="none" rotWithShape="1">
            <a:gsLst>
              <a:gs pos="0">
                <a:schemeClr val="accent6">
                  <a:lumMod val="89000"/>
                  <a:alpha val="80000"/>
                </a:schemeClr>
              </a:gs>
              <a:gs pos="23000">
                <a:schemeClr val="accent6">
                  <a:lumMod val="89000"/>
                  <a:alpha val="60000"/>
                </a:schemeClr>
              </a:gs>
              <a:gs pos="69000">
                <a:schemeClr val="accent6">
                  <a:lumMod val="75000"/>
                  <a:alpha val="60000"/>
                </a:schemeClr>
              </a:gs>
              <a:gs pos="97000">
                <a:schemeClr val="accent6">
                  <a:lumMod val="70000"/>
                  <a:alpha val="2000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 eaLnBrk="1" fontAlgn="auto" hangingPunct="1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>
              <a:solidFill>
                <a:srgbClr val="FFFFFF"/>
              </a:solidFill>
            </a:endParaRPr>
          </a:p>
        </p:txBody>
      </p:sp>
      <p:pic>
        <p:nvPicPr>
          <p:cNvPr id="8" name="Grafik 9">
            <a:extLst>
              <a:ext uri="{FF2B5EF4-FFF2-40B4-BE49-F238E27FC236}">
                <a16:creationId xmlns:a16="http://schemas.microsoft.com/office/drawing/2014/main" id="{ECBE0ACC-490B-49A6-8930-92D00FC53A9C}"/>
              </a:ext>
            </a:extLst>
          </p:cNvPr>
          <p:cNvPicPr>
            <a:picLocks noChangeAspect="1"/>
          </p:cNvPicPr>
          <p:nvPr userDrawn="1"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9" name="Rest">
            <a:extLst>
              <a:ext uri="{FF2B5EF4-FFF2-40B4-BE49-F238E27FC236}">
                <a16:creationId xmlns:a16="http://schemas.microsoft.com/office/drawing/2014/main" id="{157291CC-7278-41A5-8C37-9B6C2FCC83CB}"/>
              </a:ext>
            </a:extLst>
          </p:cNvPr>
          <p:cNvGrpSpPr>
            <a:grpSpLocks/>
          </p:cNvGrpSpPr>
          <p:nvPr userDrawn="1"/>
        </p:nvGrpSpPr>
        <p:grpSpPr bwMode="auto">
          <a:xfrm>
            <a:off x="2932113" y="1449388"/>
            <a:ext cx="7524750" cy="3933825"/>
            <a:chOff x="2932179" y="1697550"/>
            <a:chExt cx="7525080" cy="3932531"/>
          </a:xfrm>
        </p:grpSpPr>
        <p:sp>
          <p:nvSpPr>
            <p:cNvPr id="10" name="Zimbabwe" descr="© INSCALE GmbH, 05.05.2010&#10;http://www.presentationload.com/">
              <a:extLst>
                <a:ext uri="{FF2B5EF4-FFF2-40B4-BE49-F238E27FC236}">
                  <a16:creationId xmlns:a16="http://schemas.microsoft.com/office/drawing/2014/main" id="{74CAAF6E-B348-43F1-9B78-16E3166395F5}"/>
                </a:ext>
              </a:extLst>
            </p:cNvPr>
            <p:cNvSpPr>
              <a:spLocks/>
            </p:cNvSpPr>
            <p:nvPr/>
          </p:nvSpPr>
          <p:spPr bwMode="gray">
            <a:xfrm>
              <a:off x="6337515" y="5085747"/>
              <a:ext cx="244486" cy="249156"/>
            </a:xfrm>
            <a:custGeom>
              <a:avLst/>
              <a:gdLst>
                <a:gd name="T0" fmla="*/ 2147483647 w 552"/>
                <a:gd name="T1" fmla="*/ 2147483647 h 552"/>
                <a:gd name="T2" fmla="*/ 2147483647 w 552"/>
                <a:gd name="T3" fmla="*/ 2147483647 h 552"/>
                <a:gd name="T4" fmla="*/ 2147483647 w 552"/>
                <a:gd name="T5" fmla="*/ 2147483647 h 552"/>
                <a:gd name="T6" fmla="*/ 2147483647 w 552"/>
                <a:gd name="T7" fmla="*/ 2147483647 h 552"/>
                <a:gd name="T8" fmla="*/ 2147483647 w 552"/>
                <a:gd name="T9" fmla="*/ 2147483647 h 552"/>
                <a:gd name="T10" fmla="*/ 2147483647 w 552"/>
                <a:gd name="T11" fmla="*/ 2147483647 h 552"/>
                <a:gd name="T12" fmla="*/ 2147483647 w 552"/>
                <a:gd name="T13" fmla="*/ 2147483647 h 552"/>
                <a:gd name="T14" fmla="*/ 2147483647 w 552"/>
                <a:gd name="T15" fmla="*/ 2147483647 h 552"/>
                <a:gd name="T16" fmla="*/ 2147483647 w 552"/>
                <a:gd name="T17" fmla="*/ 2147483647 h 552"/>
                <a:gd name="T18" fmla="*/ 2147483647 w 552"/>
                <a:gd name="T19" fmla="*/ 2147483647 h 552"/>
                <a:gd name="T20" fmla="*/ 2147483647 w 552"/>
                <a:gd name="T21" fmla="*/ 2147483647 h 552"/>
                <a:gd name="T22" fmla="*/ 2147483647 w 552"/>
                <a:gd name="T23" fmla="*/ 2147483647 h 552"/>
                <a:gd name="T24" fmla="*/ 2147483647 w 552"/>
                <a:gd name="T25" fmla="*/ 2147483647 h 552"/>
                <a:gd name="T26" fmla="*/ 2147483647 w 552"/>
                <a:gd name="T27" fmla="*/ 2147483647 h 552"/>
                <a:gd name="T28" fmla="*/ 2147483647 w 552"/>
                <a:gd name="T29" fmla="*/ 2147483647 h 552"/>
                <a:gd name="T30" fmla="*/ 2147483647 w 552"/>
                <a:gd name="T31" fmla="*/ 2147483647 h 552"/>
                <a:gd name="T32" fmla="*/ 2147483647 w 552"/>
                <a:gd name="T33" fmla="*/ 2147483647 h 552"/>
                <a:gd name="T34" fmla="*/ 2147483647 w 552"/>
                <a:gd name="T35" fmla="*/ 2147483647 h 552"/>
                <a:gd name="T36" fmla="*/ 2147483647 w 552"/>
                <a:gd name="T37" fmla="*/ 2147483647 h 552"/>
                <a:gd name="T38" fmla="*/ 2147483647 w 552"/>
                <a:gd name="T39" fmla="*/ 2147483647 h 552"/>
                <a:gd name="T40" fmla="*/ 2147483647 w 552"/>
                <a:gd name="T41" fmla="*/ 2147483647 h 552"/>
                <a:gd name="T42" fmla="*/ 2147483647 w 552"/>
                <a:gd name="T43" fmla="*/ 2147483647 h 552"/>
                <a:gd name="T44" fmla="*/ 2147483647 w 552"/>
                <a:gd name="T45" fmla="*/ 2147483647 h 552"/>
                <a:gd name="T46" fmla="*/ 2147483647 w 552"/>
                <a:gd name="T47" fmla="*/ 2147483647 h 552"/>
                <a:gd name="T48" fmla="*/ 2147483647 w 552"/>
                <a:gd name="T49" fmla="*/ 2147483647 h 552"/>
                <a:gd name="T50" fmla="*/ 2147483647 w 552"/>
                <a:gd name="T51" fmla="*/ 2147483647 h 552"/>
                <a:gd name="T52" fmla="*/ 2147483647 w 552"/>
                <a:gd name="T53" fmla="*/ 2147483647 h 552"/>
                <a:gd name="T54" fmla="*/ 2147483647 w 552"/>
                <a:gd name="T55" fmla="*/ 2147483647 h 552"/>
                <a:gd name="T56" fmla="*/ 2147483647 w 552"/>
                <a:gd name="T57" fmla="*/ 2147483647 h 552"/>
                <a:gd name="T58" fmla="*/ 2147483647 w 552"/>
                <a:gd name="T59" fmla="*/ 2147483647 h 552"/>
                <a:gd name="T60" fmla="*/ 2147483647 w 552"/>
                <a:gd name="T61" fmla="*/ 2147483647 h 552"/>
                <a:gd name="T62" fmla="*/ 2147483647 w 552"/>
                <a:gd name="T63" fmla="*/ 2147483647 h 552"/>
                <a:gd name="T64" fmla="*/ 2147483647 w 552"/>
                <a:gd name="T65" fmla="*/ 2147483647 h 552"/>
                <a:gd name="T66" fmla="*/ 2147483647 w 552"/>
                <a:gd name="T67" fmla="*/ 2147483647 h 552"/>
                <a:gd name="T68" fmla="*/ 2147483647 w 552"/>
                <a:gd name="T69" fmla="*/ 2147483647 h 552"/>
                <a:gd name="T70" fmla="*/ 2147483647 w 552"/>
                <a:gd name="T71" fmla="*/ 2147483647 h 552"/>
                <a:gd name="T72" fmla="*/ 2147483647 w 552"/>
                <a:gd name="T73" fmla="*/ 2147483647 h 552"/>
                <a:gd name="T74" fmla="*/ 2147483647 w 552"/>
                <a:gd name="T75" fmla="*/ 0 h 552"/>
                <a:gd name="T76" fmla="*/ 2147483647 w 552"/>
                <a:gd name="T77" fmla="*/ 2147483647 h 552"/>
                <a:gd name="T78" fmla="*/ 2147483647 w 552"/>
                <a:gd name="T79" fmla="*/ 2147483647 h 552"/>
                <a:gd name="T80" fmla="*/ 2147483647 w 552"/>
                <a:gd name="T81" fmla="*/ 2147483647 h 552"/>
                <a:gd name="T82" fmla="*/ 2147483647 w 552"/>
                <a:gd name="T83" fmla="*/ 2147483647 h 552"/>
                <a:gd name="T84" fmla="*/ 2147483647 w 552"/>
                <a:gd name="T85" fmla="*/ 2147483647 h 552"/>
                <a:gd name="T86" fmla="*/ 2147483647 w 552"/>
                <a:gd name="T87" fmla="*/ 2147483647 h 552"/>
                <a:gd name="T88" fmla="*/ 2147483647 w 552"/>
                <a:gd name="T89" fmla="*/ 2147483647 h 552"/>
                <a:gd name="T90" fmla="*/ 2147483647 w 552"/>
                <a:gd name="T91" fmla="*/ 2147483647 h 552"/>
                <a:gd name="T92" fmla="*/ 2147483647 w 552"/>
                <a:gd name="T93" fmla="*/ 2147483647 h 552"/>
                <a:gd name="T94" fmla="*/ 2147483647 w 552"/>
                <a:gd name="T95" fmla="*/ 2147483647 h 552"/>
                <a:gd name="T96" fmla="*/ 2147483647 w 552"/>
                <a:gd name="T97" fmla="*/ 2147483647 h 552"/>
                <a:gd name="T98" fmla="*/ 2147483647 w 552"/>
                <a:gd name="T99" fmla="*/ 2147483647 h 552"/>
                <a:gd name="T100" fmla="*/ 2147483647 w 552"/>
                <a:gd name="T101" fmla="*/ 2147483647 h 552"/>
                <a:gd name="T102" fmla="*/ 2147483647 w 552"/>
                <a:gd name="T103" fmla="*/ 2147483647 h 55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552"/>
                <a:gd name="T157" fmla="*/ 0 h 552"/>
                <a:gd name="T158" fmla="*/ 552 w 552"/>
                <a:gd name="T159" fmla="*/ 552 h 55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552" h="552">
                  <a:moveTo>
                    <a:pt x="18" y="204"/>
                  </a:moveTo>
                  <a:lnTo>
                    <a:pt x="18" y="234"/>
                  </a:lnTo>
                  <a:lnTo>
                    <a:pt x="30" y="234"/>
                  </a:lnTo>
                  <a:lnTo>
                    <a:pt x="36" y="240"/>
                  </a:lnTo>
                  <a:lnTo>
                    <a:pt x="48" y="264"/>
                  </a:lnTo>
                  <a:lnTo>
                    <a:pt x="54" y="270"/>
                  </a:lnTo>
                  <a:lnTo>
                    <a:pt x="54" y="294"/>
                  </a:lnTo>
                  <a:lnTo>
                    <a:pt x="72" y="330"/>
                  </a:lnTo>
                  <a:lnTo>
                    <a:pt x="84" y="336"/>
                  </a:lnTo>
                  <a:lnTo>
                    <a:pt x="102" y="354"/>
                  </a:lnTo>
                  <a:lnTo>
                    <a:pt x="132" y="354"/>
                  </a:lnTo>
                  <a:lnTo>
                    <a:pt x="138" y="360"/>
                  </a:lnTo>
                  <a:lnTo>
                    <a:pt x="138" y="390"/>
                  </a:lnTo>
                  <a:lnTo>
                    <a:pt x="168" y="390"/>
                  </a:lnTo>
                  <a:lnTo>
                    <a:pt x="174" y="414"/>
                  </a:lnTo>
                  <a:lnTo>
                    <a:pt x="168" y="420"/>
                  </a:lnTo>
                  <a:lnTo>
                    <a:pt x="168" y="450"/>
                  </a:lnTo>
                  <a:lnTo>
                    <a:pt x="186" y="450"/>
                  </a:lnTo>
                  <a:lnTo>
                    <a:pt x="186" y="480"/>
                  </a:lnTo>
                  <a:lnTo>
                    <a:pt x="198" y="480"/>
                  </a:lnTo>
                  <a:lnTo>
                    <a:pt x="216" y="486"/>
                  </a:lnTo>
                  <a:lnTo>
                    <a:pt x="228" y="486"/>
                  </a:lnTo>
                  <a:lnTo>
                    <a:pt x="246" y="492"/>
                  </a:lnTo>
                  <a:lnTo>
                    <a:pt x="264" y="510"/>
                  </a:lnTo>
                  <a:lnTo>
                    <a:pt x="270" y="522"/>
                  </a:lnTo>
                  <a:lnTo>
                    <a:pt x="270" y="528"/>
                  </a:lnTo>
                  <a:lnTo>
                    <a:pt x="252" y="528"/>
                  </a:lnTo>
                  <a:lnTo>
                    <a:pt x="312" y="528"/>
                  </a:lnTo>
                  <a:lnTo>
                    <a:pt x="324" y="534"/>
                  </a:lnTo>
                  <a:lnTo>
                    <a:pt x="330" y="534"/>
                  </a:lnTo>
                  <a:lnTo>
                    <a:pt x="342" y="540"/>
                  </a:lnTo>
                  <a:lnTo>
                    <a:pt x="402" y="540"/>
                  </a:lnTo>
                  <a:lnTo>
                    <a:pt x="420" y="552"/>
                  </a:lnTo>
                  <a:lnTo>
                    <a:pt x="486" y="468"/>
                  </a:lnTo>
                  <a:lnTo>
                    <a:pt x="504" y="462"/>
                  </a:lnTo>
                  <a:lnTo>
                    <a:pt x="492" y="444"/>
                  </a:lnTo>
                  <a:lnTo>
                    <a:pt x="504" y="432"/>
                  </a:lnTo>
                  <a:lnTo>
                    <a:pt x="504" y="402"/>
                  </a:lnTo>
                  <a:lnTo>
                    <a:pt x="516" y="396"/>
                  </a:lnTo>
                  <a:lnTo>
                    <a:pt x="528" y="384"/>
                  </a:lnTo>
                  <a:lnTo>
                    <a:pt x="528" y="372"/>
                  </a:lnTo>
                  <a:lnTo>
                    <a:pt x="540" y="360"/>
                  </a:lnTo>
                  <a:lnTo>
                    <a:pt x="546" y="348"/>
                  </a:lnTo>
                  <a:lnTo>
                    <a:pt x="546" y="342"/>
                  </a:lnTo>
                  <a:lnTo>
                    <a:pt x="522" y="318"/>
                  </a:lnTo>
                  <a:lnTo>
                    <a:pt x="522" y="306"/>
                  </a:lnTo>
                  <a:lnTo>
                    <a:pt x="540" y="288"/>
                  </a:lnTo>
                  <a:lnTo>
                    <a:pt x="522" y="264"/>
                  </a:lnTo>
                  <a:lnTo>
                    <a:pt x="540" y="252"/>
                  </a:lnTo>
                  <a:lnTo>
                    <a:pt x="540" y="240"/>
                  </a:lnTo>
                  <a:lnTo>
                    <a:pt x="546" y="240"/>
                  </a:lnTo>
                  <a:lnTo>
                    <a:pt x="546" y="234"/>
                  </a:lnTo>
                  <a:lnTo>
                    <a:pt x="552" y="228"/>
                  </a:lnTo>
                  <a:lnTo>
                    <a:pt x="552" y="216"/>
                  </a:lnTo>
                  <a:lnTo>
                    <a:pt x="540" y="192"/>
                  </a:lnTo>
                  <a:lnTo>
                    <a:pt x="540" y="180"/>
                  </a:lnTo>
                  <a:lnTo>
                    <a:pt x="546" y="174"/>
                  </a:lnTo>
                  <a:lnTo>
                    <a:pt x="546" y="168"/>
                  </a:lnTo>
                  <a:lnTo>
                    <a:pt x="552" y="162"/>
                  </a:lnTo>
                  <a:lnTo>
                    <a:pt x="540" y="150"/>
                  </a:lnTo>
                  <a:lnTo>
                    <a:pt x="552" y="138"/>
                  </a:lnTo>
                  <a:lnTo>
                    <a:pt x="540" y="120"/>
                  </a:lnTo>
                  <a:lnTo>
                    <a:pt x="546" y="114"/>
                  </a:lnTo>
                  <a:lnTo>
                    <a:pt x="552" y="102"/>
                  </a:lnTo>
                  <a:lnTo>
                    <a:pt x="552" y="96"/>
                  </a:lnTo>
                  <a:lnTo>
                    <a:pt x="540" y="84"/>
                  </a:lnTo>
                  <a:lnTo>
                    <a:pt x="528" y="84"/>
                  </a:lnTo>
                  <a:lnTo>
                    <a:pt x="510" y="66"/>
                  </a:lnTo>
                  <a:lnTo>
                    <a:pt x="498" y="66"/>
                  </a:lnTo>
                  <a:lnTo>
                    <a:pt x="486" y="72"/>
                  </a:lnTo>
                  <a:lnTo>
                    <a:pt x="480" y="72"/>
                  </a:lnTo>
                  <a:lnTo>
                    <a:pt x="462" y="48"/>
                  </a:lnTo>
                  <a:lnTo>
                    <a:pt x="444" y="48"/>
                  </a:lnTo>
                  <a:lnTo>
                    <a:pt x="432" y="30"/>
                  </a:lnTo>
                  <a:lnTo>
                    <a:pt x="372" y="30"/>
                  </a:lnTo>
                  <a:lnTo>
                    <a:pt x="366" y="0"/>
                  </a:lnTo>
                  <a:lnTo>
                    <a:pt x="330" y="0"/>
                  </a:lnTo>
                  <a:lnTo>
                    <a:pt x="294" y="12"/>
                  </a:lnTo>
                  <a:lnTo>
                    <a:pt x="282" y="24"/>
                  </a:lnTo>
                  <a:lnTo>
                    <a:pt x="258" y="36"/>
                  </a:lnTo>
                  <a:lnTo>
                    <a:pt x="258" y="72"/>
                  </a:lnTo>
                  <a:lnTo>
                    <a:pt x="252" y="78"/>
                  </a:lnTo>
                  <a:lnTo>
                    <a:pt x="240" y="78"/>
                  </a:lnTo>
                  <a:lnTo>
                    <a:pt x="228" y="84"/>
                  </a:lnTo>
                  <a:lnTo>
                    <a:pt x="210" y="90"/>
                  </a:lnTo>
                  <a:lnTo>
                    <a:pt x="198" y="96"/>
                  </a:lnTo>
                  <a:lnTo>
                    <a:pt x="192" y="102"/>
                  </a:lnTo>
                  <a:lnTo>
                    <a:pt x="180" y="126"/>
                  </a:lnTo>
                  <a:lnTo>
                    <a:pt x="174" y="132"/>
                  </a:lnTo>
                  <a:lnTo>
                    <a:pt x="174" y="138"/>
                  </a:lnTo>
                  <a:lnTo>
                    <a:pt x="168" y="144"/>
                  </a:lnTo>
                  <a:lnTo>
                    <a:pt x="162" y="156"/>
                  </a:lnTo>
                  <a:lnTo>
                    <a:pt x="132" y="186"/>
                  </a:lnTo>
                  <a:lnTo>
                    <a:pt x="108" y="198"/>
                  </a:lnTo>
                  <a:lnTo>
                    <a:pt x="90" y="198"/>
                  </a:lnTo>
                  <a:lnTo>
                    <a:pt x="90" y="192"/>
                  </a:lnTo>
                  <a:lnTo>
                    <a:pt x="78" y="180"/>
                  </a:lnTo>
                  <a:lnTo>
                    <a:pt x="66" y="180"/>
                  </a:lnTo>
                  <a:lnTo>
                    <a:pt x="66" y="192"/>
                  </a:lnTo>
                  <a:lnTo>
                    <a:pt x="54" y="192"/>
                  </a:lnTo>
                  <a:lnTo>
                    <a:pt x="42" y="180"/>
                  </a:lnTo>
                  <a:lnTo>
                    <a:pt x="42" y="174"/>
                  </a:lnTo>
                  <a:lnTo>
                    <a:pt x="0" y="174"/>
                  </a:lnTo>
                  <a:lnTo>
                    <a:pt x="6" y="192"/>
                  </a:lnTo>
                  <a:lnTo>
                    <a:pt x="18" y="204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1" name="Zambia" descr="© INSCALE GmbH, 05.05.2010&#10;http://www.presentationload.com/">
              <a:extLst>
                <a:ext uri="{FF2B5EF4-FFF2-40B4-BE49-F238E27FC236}">
                  <a16:creationId xmlns:a16="http://schemas.microsoft.com/office/drawing/2014/main" id="{D1D34F7C-6481-485C-A544-A0072CFD80AE}"/>
                </a:ext>
              </a:extLst>
            </p:cNvPr>
            <p:cNvSpPr>
              <a:spLocks/>
            </p:cNvSpPr>
            <p:nvPr/>
          </p:nvSpPr>
          <p:spPr bwMode="gray">
            <a:xfrm>
              <a:off x="6239086" y="4815961"/>
              <a:ext cx="369904" cy="358657"/>
            </a:xfrm>
            <a:custGeom>
              <a:avLst/>
              <a:gdLst>
                <a:gd name="T0" fmla="*/ 2147483647 w 834"/>
                <a:gd name="T1" fmla="*/ 2147483647 h 798"/>
                <a:gd name="T2" fmla="*/ 2147483647 w 834"/>
                <a:gd name="T3" fmla="*/ 2147483647 h 798"/>
                <a:gd name="T4" fmla="*/ 2147483647 w 834"/>
                <a:gd name="T5" fmla="*/ 2147483647 h 798"/>
                <a:gd name="T6" fmla="*/ 2147483647 w 834"/>
                <a:gd name="T7" fmla="*/ 2147483647 h 798"/>
                <a:gd name="T8" fmla="*/ 2147483647 w 834"/>
                <a:gd name="T9" fmla="*/ 2147483647 h 798"/>
                <a:gd name="T10" fmla="*/ 2147483647 w 834"/>
                <a:gd name="T11" fmla="*/ 2147483647 h 798"/>
                <a:gd name="T12" fmla="*/ 2147483647 w 834"/>
                <a:gd name="T13" fmla="*/ 2147483647 h 798"/>
                <a:gd name="T14" fmla="*/ 2147483647 w 834"/>
                <a:gd name="T15" fmla="*/ 2147483647 h 798"/>
                <a:gd name="T16" fmla="*/ 2147483647 w 834"/>
                <a:gd name="T17" fmla="*/ 2147483647 h 798"/>
                <a:gd name="T18" fmla="*/ 2147483647 w 834"/>
                <a:gd name="T19" fmla="*/ 2147483647 h 798"/>
                <a:gd name="T20" fmla="*/ 2147483647 w 834"/>
                <a:gd name="T21" fmla="*/ 2147483647 h 798"/>
                <a:gd name="T22" fmla="*/ 2147483647 w 834"/>
                <a:gd name="T23" fmla="*/ 2147483647 h 798"/>
                <a:gd name="T24" fmla="*/ 2147483647 w 834"/>
                <a:gd name="T25" fmla="*/ 2147483647 h 798"/>
                <a:gd name="T26" fmla="*/ 2147483647 w 834"/>
                <a:gd name="T27" fmla="*/ 2147483647 h 798"/>
                <a:gd name="T28" fmla="*/ 2147483647 w 834"/>
                <a:gd name="T29" fmla="*/ 2147483647 h 798"/>
                <a:gd name="T30" fmla="*/ 2147483647 w 834"/>
                <a:gd name="T31" fmla="*/ 2147483647 h 798"/>
                <a:gd name="T32" fmla="*/ 2147483647 w 834"/>
                <a:gd name="T33" fmla="*/ 2147483647 h 798"/>
                <a:gd name="T34" fmla="*/ 2147483647 w 834"/>
                <a:gd name="T35" fmla="*/ 2147483647 h 798"/>
                <a:gd name="T36" fmla="*/ 2147483647 w 834"/>
                <a:gd name="T37" fmla="*/ 2147483647 h 798"/>
                <a:gd name="T38" fmla="*/ 2147483647 w 834"/>
                <a:gd name="T39" fmla="*/ 2147483647 h 798"/>
                <a:gd name="T40" fmla="*/ 2147483647 w 834"/>
                <a:gd name="T41" fmla="*/ 2147483647 h 798"/>
                <a:gd name="T42" fmla="*/ 2147483647 w 834"/>
                <a:gd name="T43" fmla="*/ 2147483647 h 798"/>
                <a:gd name="T44" fmla="*/ 2147483647 w 834"/>
                <a:gd name="T45" fmla="*/ 2147483647 h 798"/>
                <a:gd name="T46" fmla="*/ 2147483647 w 834"/>
                <a:gd name="T47" fmla="*/ 2147483647 h 798"/>
                <a:gd name="T48" fmla="*/ 2147483647 w 834"/>
                <a:gd name="T49" fmla="*/ 2147483647 h 798"/>
                <a:gd name="T50" fmla="*/ 2147483647 w 834"/>
                <a:gd name="T51" fmla="*/ 2147483647 h 798"/>
                <a:gd name="T52" fmla="*/ 2147483647 w 834"/>
                <a:gd name="T53" fmla="*/ 2147483647 h 798"/>
                <a:gd name="T54" fmla="*/ 2147483647 w 834"/>
                <a:gd name="T55" fmla="*/ 2147483647 h 798"/>
                <a:gd name="T56" fmla="*/ 2147483647 w 834"/>
                <a:gd name="T57" fmla="*/ 2147483647 h 798"/>
                <a:gd name="T58" fmla="*/ 2147483647 w 834"/>
                <a:gd name="T59" fmla="*/ 2147483647 h 798"/>
                <a:gd name="T60" fmla="*/ 2147483647 w 834"/>
                <a:gd name="T61" fmla="*/ 2147483647 h 798"/>
                <a:gd name="T62" fmla="*/ 2147483647 w 834"/>
                <a:gd name="T63" fmla="*/ 2147483647 h 798"/>
                <a:gd name="T64" fmla="*/ 2147483647 w 834"/>
                <a:gd name="T65" fmla="*/ 2147483647 h 798"/>
                <a:gd name="T66" fmla="*/ 2147483647 w 834"/>
                <a:gd name="T67" fmla="*/ 2147483647 h 798"/>
                <a:gd name="T68" fmla="*/ 2147483647 w 834"/>
                <a:gd name="T69" fmla="*/ 2147483647 h 798"/>
                <a:gd name="T70" fmla="*/ 2147483647 w 834"/>
                <a:gd name="T71" fmla="*/ 2147483647 h 798"/>
                <a:gd name="T72" fmla="*/ 2147483647 w 834"/>
                <a:gd name="T73" fmla="*/ 2147483647 h 798"/>
                <a:gd name="T74" fmla="*/ 2147483647 w 834"/>
                <a:gd name="T75" fmla="*/ 2147483647 h 798"/>
                <a:gd name="T76" fmla="*/ 2147483647 w 834"/>
                <a:gd name="T77" fmla="*/ 2147483647 h 798"/>
                <a:gd name="T78" fmla="*/ 2147483647 w 834"/>
                <a:gd name="T79" fmla="*/ 2147483647 h 798"/>
                <a:gd name="T80" fmla="*/ 2147483647 w 834"/>
                <a:gd name="T81" fmla="*/ 2147483647 h 798"/>
                <a:gd name="T82" fmla="*/ 2147483647 w 834"/>
                <a:gd name="T83" fmla="*/ 2147483647 h 798"/>
                <a:gd name="T84" fmla="*/ 2147483647 w 834"/>
                <a:gd name="T85" fmla="*/ 2147483647 h 798"/>
                <a:gd name="T86" fmla="*/ 2147483647 w 834"/>
                <a:gd name="T87" fmla="*/ 2147483647 h 798"/>
                <a:gd name="T88" fmla="*/ 2147483647 w 834"/>
                <a:gd name="T89" fmla="*/ 2147483647 h 798"/>
                <a:gd name="T90" fmla="*/ 2147483647 w 834"/>
                <a:gd name="T91" fmla="*/ 2147483647 h 798"/>
                <a:gd name="T92" fmla="*/ 2147483647 w 834"/>
                <a:gd name="T93" fmla="*/ 2147483647 h 798"/>
                <a:gd name="T94" fmla="*/ 2147483647 w 834"/>
                <a:gd name="T95" fmla="*/ 2147483647 h 798"/>
                <a:gd name="T96" fmla="*/ 2147483647 w 834"/>
                <a:gd name="T97" fmla="*/ 2147483647 h 798"/>
                <a:gd name="T98" fmla="*/ 2147483647 w 834"/>
                <a:gd name="T99" fmla="*/ 2147483647 h 798"/>
                <a:gd name="T100" fmla="*/ 2147483647 w 834"/>
                <a:gd name="T101" fmla="*/ 2147483647 h 798"/>
                <a:gd name="T102" fmla="*/ 2147483647 w 834"/>
                <a:gd name="T103" fmla="*/ 2147483647 h 798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834"/>
                <a:gd name="T157" fmla="*/ 0 h 798"/>
                <a:gd name="T158" fmla="*/ 834 w 834"/>
                <a:gd name="T159" fmla="*/ 798 h 798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834" h="798">
                  <a:moveTo>
                    <a:pt x="822" y="186"/>
                  </a:moveTo>
                  <a:lnTo>
                    <a:pt x="822" y="162"/>
                  </a:lnTo>
                  <a:lnTo>
                    <a:pt x="816" y="168"/>
                  </a:lnTo>
                  <a:lnTo>
                    <a:pt x="810" y="168"/>
                  </a:lnTo>
                  <a:lnTo>
                    <a:pt x="810" y="126"/>
                  </a:lnTo>
                  <a:lnTo>
                    <a:pt x="798" y="114"/>
                  </a:lnTo>
                  <a:lnTo>
                    <a:pt x="786" y="114"/>
                  </a:lnTo>
                  <a:lnTo>
                    <a:pt x="786" y="102"/>
                  </a:lnTo>
                  <a:lnTo>
                    <a:pt x="768" y="90"/>
                  </a:lnTo>
                  <a:lnTo>
                    <a:pt x="750" y="90"/>
                  </a:lnTo>
                  <a:lnTo>
                    <a:pt x="750" y="72"/>
                  </a:lnTo>
                  <a:lnTo>
                    <a:pt x="738" y="78"/>
                  </a:lnTo>
                  <a:lnTo>
                    <a:pt x="726" y="78"/>
                  </a:lnTo>
                  <a:lnTo>
                    <a:pt x="708" y="60"/>
                  </a:lnTo>
                  <a:lnTo>
                    <a:pt x="690" y="60"/>
                  </a:lnTo>
                  <a:lnTo>
                    <a:pt x="684" y="54"/>
                  </a:lnTo>
                  <a:lnTo>
                    <a:pt x="684" y="36"/>
                  </a:lnTo>
                  <a:lnTo>
                    <a:pt x="672" y="42"/>
                  </a:lnTo>
                  <a:lnTo>
                    <a:pt x="654" y="42"/>
                  </a:lnTo>
                  <a:lnTo>
                    <a:pt x="648" y="54"/>
                  </a:lnTo>
                  <a:lnTo>
                    <a:pt x="642" y="60"/>
                  </a:lnTo>
                  <a:lnTo>
                    <a:pt x="636" y="60"/>
                  </a:lnTo>
                  <a:lnTo>
                    <a:pt x="624" y="48"/>
                  </a:lnTo>
                  <a:lnTo>
                    <a:pt x="624" y="36"/>
                  </a:lnTo>
                  <a:lnTo>
                    <a:pt x="618" y="30"/>
                  </a:lnTo>
                  <a:lnTo>
                    <a:pt x="606" y="30"/>
                  </a:lnTo>
                  <a:lnTo>
                    <a:pt x="600" y="24"/>
                  </a:lnTo>
                  <a:lnTo>
                    <a:pt x="594" y="24"/>
                  </a:lnTo>
                  <a:lnTo>
                    <a:pt x="594" y="6"/>
                  </a:lnTo>
                  <a:lnTo>
                    <a:pt x="600" y="0"/>
                  </a:lnTo>
                  <a:lnTo>
                    <a:pt x="576" y="12"/>
                  </a:lnTo>
                  <a:lnTo>
                    <a:pt x="558" y="12"/>
                  </a:lnTo>
                  <a:lnTo>
                    <a:pt x="546" y="18"/>
                  </a:lnTo>
                  <a:lnTo>
                    <a:pt x="528" y="18"/>
                  </a:lnTo>
                  <a:lnTo>
                    <a:pt x="510" y="24"/>
                  </a:lnTo>
                  <a:lnTo>
                    <a:pt x="498" y="24"/>
                  </a:lnTo>
                  <a:lnTo>
                    <a:pt x="498" y="54"/>
                  </a:lnTo>
                  <a:lnTo>
                    <a:pt x="480" y="72"/>
                  </a:lnTo>
                  <a:lnTo>
                    <a:pt x="468" y="78"/>
                  </a:lnTo>
                  <a:lnTo>
                    <a:pt x="462" y="84"/>
                  </a:lnTo>
                  <a:lnTo>
                    <a:pt x="456" y="84"/>
                  </a:lnTo>
                  <a:lnTo>
                    <a:pt x="468" y="96"/>
                  </a:lnTo>
                  <a:lnTo>
                    <a:pt x="468" y="102"/>
                  </a:lnTo>
                  <a:lnTo>
                    <a:pt x="474" y="108"/>
                  </a:lnTo>
                  <a:lnTo>
                    <a:pt x="474" y="114"/>
                  </a:lnTo>
                  <a:lnTo>
                    <a:pt x="480" y="120"/>
                  </a:lnTo>
                  <a:lnTo>
                    <a:pt x="480" y="144"/>
                  </a:lnTo>
                  <a:lnTo>
                    <a:pt x="486" y="162"/>
                  </a:lnTo>
                  <a:lnTo>
                    <a:pt x="486" y="216"/>
                  </a:lnTo>
                  <a:lnTo>
                    <a:pt x="474" y="228"/>
                  </a:lnTo>
                  <a:lnTo>
                    <a:pt x="468" y="240"/>
                  </a:lnTo>
                  <a:lnTo>
                    <a:pt x="462" y="258"/>
                  </a:lnTo>
                  <a:lnTo>
                    <a:pt x="456" y="270"/>
                  </a:lnTo>
                  <a:lnTo>
                    <a:pt x="456" y="294"/>
                  </a:lnTo>
                  <a:lnTo>
                    <a:pt x="468" y="306"/>
                  </a:lnTo>
                  <a:lnTo>
                    <a:pt x="474" y="306"/>
                  </a:lnTo>
                  <a:lnTo>
                    <a:pt x="474" y="312"/>
                  </a:lnTo>
                  <a:lnTo>
                    <a:pt x="480" y="312"/>
                  </a:lnTo>
                  <a:lnTo>
                    <a:pt x="510" y="342"/>
                  </a:lnTo>
                  <a:lnTo>
                    <a:pt x="522" y="348"/>
                  </a:lnTo>
                  <a:lnTo>
                    <a:pt x="528" y="348"/>
                  </a:lnTo>
                  <a:lnTo>
                    <a:pt x="534" y="342"/>
                  </a:lnTo>
                  <a:lnTo>
                    <a:pt x="534" y="324"/>
                  </a:lnTo>
                  <a:lnTo>
                    <a:pt x="558" y="324"/>
                  </a:lnTo>
                  <a:lnTo>
                    <a:pt x="558" y="372"/>
                  </a:lnTo>
                  <a:lnTo>
                    <a:pt x="552" y="408"/>
                  </a:lnTo>
                  <a:lnTo>
                    <a:pt x="546" y="426"/>
                  </a:lnTo>
                  <a:lnTo>
                    <a:pt x="540" y="426"/>
                  </a:lnTo>
                  <a:lnTo>
                    <a:pt x="540" y="420"/>
                  </a:lnTo>
                  <a:lnTo>
                    <a:pt x="534" y="408"/>
                  </a:lnTo>
                  <a:lnTo>
                    <a:pt x="516" y="420"/>
                  </a:lnTo>
                  <a:lnTo>
                    <a:pt x="498" y="420"/>
                  </a:lnTo>
                  <a:lnTo>
                    <a:pt x="498" y="408"/>
                  </a:lnTo>
                  <a:lnTo>
                    <a:pt x="492" y="396"/>
                  </a:lnTo>
                  <a:lnTo>
                    <a:pt x="492" y="384"/>
                  </a:lnTo>
                  <a:lnTo>
                    <a:pt x="480" y="372"/>
                  </a:lnTo>
                  <a:lnTo>
                    <a:pt x="468" y="372"/>
                  </a:lnTo>
                  <a:lnTo>
                    <a:pt x="462" y="360"/>
                  </a:lnTo>
                  <a:lnTo>
                    <a:pt x="462" y="354"/>
                  </a:lnTo>
                  <a:lnTo>
                    <a:pt x="456" y="342"/>
                  </a:lnTo>
                  <a:lnTo>
                    <a:pt x="450" y="336"/>
                  </a:lnTo>
                  <a:lnTo>
                    <a:pt x="444" y="336"/>
                  </a:lnTo>
                  <a:lnTo>
                    <a:pt x="438" y="342"/>
                  </a:lnTo>
                  <a:lnTo>
                    <a:pt x="426" y="342"/>
                  </a:lnTo>
                  <a:lnTo>
                    <a:pt x="426" y="330"/>
                  </a:lnTo>
                  <a:lnTo>
                    <a:pt x="420" y="324"/>
                  </a:lnTo>
                  <a:lnTo>
                    <a:pt x="390" y="324"/>
                  </a:lnTo>
                  <a:lnTo>
                    <a:pt x="390" y="312"/>
                  </a:lnTo>
                  <a:lnTo>
                    <a:pt x="396" y="312"/>
                  </a:lnTo>
                  <a:lnTo>
                    <a:pt x="396" y="300"/>
                  </a:lnTo>
                  <a:lnTo>
                    <a:pt x="384" y="300"/>
                  </a:lnTo>
                  <a:lnTo>
                    <a:pt x="378" y="294"/>
                  </a:lnTo>
                  <a:lnTo>
                    <a:pt x="378" y="282"/>
                  </a:lnTo>
                  <a:lnTo>
                    <a:pt x="366" y="270"/>
                  </a:lnTo>
                  <a:lnTo>
                    <a:pt x="360" y="270"/>
                  </a:lnTo>
                  <a:lnTo>
                    <a:pt x="354" y="276"/>
                  </a:lnTo>
                  <a:lnTo>
                    <a:pt x="354" y="294"/>
                  </a:lnTo>
                  <a:lnTo>
                    <a:pt x="348" y="300"/>
                  </a:lnTo>
                  <a:lnTo>
                    <a:pt x="348" y="306"/>
                  </a:lnTo>
                  <a:lnTo>
                    <a:pt x="330" y="306"/>
                  </a:lnTo>
                  <a:lnTo>
                    <a:pt x="300" y="300"/>
                  </a:lnTo>
                  <a:lnTo>
                    <a:pt x="264" y="294"/>
                  </a:lnTo>
                  <a:lnTo>
                    <a:pt x="246" y="282"/>
                  </a:lnTo>
                  <a:lnTo>
                    <a:pt x="240" y="276"/>
                  </a:lnTo>
                  <a:lnTo>
                    <a:pt x="234" y="264"/>
                  </a:lnTo>
                  <a:lnTo>
                    <a:pt x="234" y="246"/>
                  </a:lnTo>
                  <a:lnTo>
                    <a:pt x="192" y="252"/>
                  </a:lnTo>
                  <a:lnTo>
                    <a:pt x="198" y="258"/>
                  </a:lnTo>
                  <a:lnTo>
                    <a:pt x="198" y="264"/>
                  </a:lnTo>
                  <a:lnTo>
                    <a:pt x="180" y="264"/>
                  </a:lnTo>
                  <a:lnTo>
                    <a:pt x="174" y="258"/>
                  </a:lnTo>
                  <a:lnTo>
                    <a:pt x="174" y="228"/>
                  </a:lnTo>
                  <a:lnTo>
                    <a:pt x="156" y="228"/>
                  </a:lnTo>
                  <a:lnTo>
                    <a:pt x="150" y="216"/>
                  </a:lnTo>
                  <a:lnTo>
                    <a:pt x="144" y="234"/>
                  </a:lnTo>
                  <a:lnTo>
                    <a:pt x="144" y="240"/>
                  </a:lnTo>
                  <a:lnTo>
                    <a:pt x="156" y="252"/>
                  </a:lnTo>
                  <a:lnTo>
                    <a:pt x="156" y="270"/>
                  </a:lnTo>
                  <a:lnTo>
                    <a:pt x="150" y="276"/>
                  </a:lnTo>
                  <a:lnTo>
                    <a:pt x="144" y="276"/>
                  </a:lnTo>
                  <a:lnTo>
                    <a:pt x="144" y="330"/>
                  </a:lnTo>
                  <a:lnTo>
                    <a:pt x="156" y="342"/>
                  </a:lnTo>
                  <a:lnTo>
                    <a:pt x="138" y="348"/>
                  </a:lnTo>
                  <a:lnTo>
                    <a:pt x="138" y="354"/>
                  </a:lnTo>
                  <a:lnTo>
                    <a:pt x="144" y="360"/>
                  </a:lnTo>
                  <a:lnTo>
                    <a:pt x="144" y="384"/>
                  </a:lnTo>
                  <a:lnTo>
                    <a:pt x="132" y="396"/>
                  </a:lnTo>
                  <a:lnTo>
                    <a:pt x="126" y="396"/>
                  </a:lnTo>
                  <a:lnTo>
                    <a:pt x="0" y="390"/>
                  </a:lnTo>
                  <a:lnTo>
                    <a:pt x="0" y="642"/>
                  </a:lnTo>
                  <a:lnTo>
                    <a:pt x="6" y="654"/>
                  </a:lnTo>
                  <a:lnTo>
                    <a:pt x="6" y="672"/>
                  </a:lnTo>
                  <a:lnTo>
                    <a:pt x="96" y="762"/>
                  </a:lnTo>
                  <a:lnTo>
                    <a:pt x="114" y="768"/>
                  </a:lnTo>
                  <a:lnTo>
                    <a:pt x="138" y="756"/>
                  </a:lnTo>
                  <a:lnTo>
                    <a:pt x="144" y="756"/>
                  </a:lnTo>
                  <a:lnTo>
                    <a:pt x="150" y="750"/>
                  </a:lnTo>
                  <a:lnTo>
                    <a:pt x="168" y="750"/>
                  </a:lnTo>
                  <a:lnTo>
                    <a:pt x="174" y="756"/>
                  </a:lnTo>
                  <a:lnTo>
                    <a:pt x="174" y="762"/>
                  </a:lnTo>
                  <a:lnTo>
                    <a:pt x="204" y="756"/>
                  </a:lnTo>
                  <a:lnTo>
                    <a:pt x="222" y="774"/>
                  </a:lnTo>
                  <a:lnTo>
                    <a:pt x="264" y="774"/>
                  </a:lnTo>
                  <a:lnTo>
                    <a:pt x="264" y="780"/>
                  </a:lnTo>
                  <a:lnTo>
                    <a:pt x="276" y="792"/>
                  </a:lnTo>
                  <a:lnTo>
                    <a:pt x="288" y="792"/>
                  </a:lnTo>
                  <a:lnTo>
                    <a:pt x="288" y="780"/>
                  </a:lnTo>
                  <a:lnTo>
                    <a:pt x="300" y="780"/>
                  </a:lnTo>
                  <a:lnTo>
                    <a:pt x="312" y="792"/>
                  </a:lnTo>
                  <a:lnTo>
                    <a:pt x="312" y="798"/>
                  </a:lnTo>
                  <a:lnTo>
                    <a:pt x="330" y="798"/>
                  </a:lnTo>
                  <a:lnTo>
                    <a:pt x="354" y="786"/>
                  </a:lnTo>
                  <a:lnTo>
                    <a:pt x="384" y="756"/>
                  </a:lnTo>
                  <a:lnTo>
                    <a:pt x="390" y="744"/>
                  </a:lnTo>
                  <a:lnTo>
                    <a:pt x="396" y="738"/>
                  </a:lnTo>
                  <a:lnTo>
                    <a:pt x="396" y="732"/>
                  </a:lnTo>
                  <a:lnTo>
                    <a:pt x="402" y="726"/>
                  </a:lnTo>
                  <a:lnTo>
                    <a:pt x="414" y="702"/>
                  </a:lnTo>
                  <a:lnTo>
                    <a:pt x="420" y="696"/>
                  </a:lnTo>
                  <a:lnTo>
                    <a:pt x="432" y="690"/>
                  </a:lnTo>
                  <a:lnTo>
                    <a:pt x="450" y="684"/>
                  </a:lnTo>
                  <a:lnTo>
                    <a:pt x="462" y="678"/>
                  </a:lnTo>
                  <a:lnTo>
                    <a:pt x="474" y="678"/>
                  </a:lnTo>
                  <a:lnTo>
                    <a:pt x="480" y="672"/>
                  </a:lnTo>
                  <a:lnTo>
                    <a:pt x="480" y="636"/>
                  </a:lnTo>
                  <a:lnTo>
                    <a:pt x="504" y="624"/>
                  </a:lnTo>
                  <a:lnTo>
                    <a:pt x="516" y="612"/>
                  </a:lnTo>
                  <a:lnTo>
                    <a:pt x="552" y="600"/>
                  </a:lnTo>
                  <a:lnTo>
                    <a:pt x="588" y="600"/>
                  </a:lnTo>
                  <a:lnTo>
                    <a:pt x="588" y="576"/>
                  </a:lnTo>
                  <a:lnTo>
                    <a:pt x="570" y="558"/>
                  </a:lnTo>
                  <a:lnTo>
                    <a:pt x="582" y="546"/>
                  </a:lnTo>
                  <a:lnTo>
                    <a:pt x="612" y="546"/>
                  </a:lnTo>
                  <a:lnTo>
                    <a:pt x="630" y="528"/>
                  </a:lnTo>
                  <a:lnTo>
                    <a:pt x="642" y="528"/>
                  </a:lnTo>
                  <a:lnTo>
                    <a:pt x="654" y="522"/>
                  </a:lnTo>
                  <a:lnTo>
                    <a:pt x="672" y="522"/>
                  </a:lnTo>
                  <a:lnTo>
                    <a:pt x="690" y="516"/>
                  </a:lnTo>
                  <a:lnTo>
                    <a:pt x="702" y="510"/>
                  </a:lnTo>
                  <a:lnTo>
                    <a:pt x="708" y="510"/>
                  </a:lnTo>
                  <a:lnTo>
                    <a:pt x="732" y="498"/>
                  </a:lnTo>
                  <a:lnTo>
                    <a:pt x="750" y="486"/>
                  </a:lnTo>
                  <a:lnTo>
                    <a:pt x="762" y="480"/>
                  </a:lnTo>
                  <a:lnTo>
                    <a:pt x="780" y="474"/>
                  </a:lnTo>
                  <a:lnTo>
                    <a:pt x="786" y="468"/>
                  </a:lnTo>
                  <a:lnTo>
                    <a:pt x="792" y="468"/>
                  </a:lnTo>
                  <a:lnTo>
                    <a:pt x="780" y="462"/>
                  </a:lnTo>
                  <a:lnTo>
                    <a:pt x="768" y="450"/>
                  </a:lnTo>
                  <a:lnTo>
                    <a:pt x="756" y="444"/>
                  </a:lnTo>
                  <a:lnTo>
                    <a:pt x="756" y="438"/>
                  </a:lnTo>
                  <a:lnTo>
                    <a:pt x="762" y="432"/>
                  </a:lnTo>
                  <a:lnTo>
                    <a:pt x="768" y="420"/>
                  </a:lnTo>
                  <a:lnTo>
                    <a:pt x="774" y="414"/>
                  </a:lnTo>
                  <a:lnTo>
                    <a:pt x="780" y="402"/>
                  </a:lnTo>
                  <a:lnTo>
                    <a:pt x="774" y="366"/>
                  </a:lnTo>
                  <a:lnTo>
                    <a:pt x="780" y="366"/>
                  </a:lnTo>
                  <a:lnTo>
                    <a:pt x="786" y="360"/>
                  </a:lnTo>
                  <a:lnTo>
                    <a:pt x="798" y="354"/>
                  </a:lnTo>
                  <a:lnTo>
                    <a:pt x="816" y="336"/>
                  </a:lnTo>
                  <a:lnTo>
                    <a:pt x="816" y="330"/>
                  </a:lnTo>
                  <a:lnTo>
                    <a:pt x="804" y="330"/>
                  </a:lnTo>
                  <a:lnTo>
                    <a:pt x="804" y="258"/>
                  </a:lnTo>
                  <a:lnTo>
                    <a:pt x="810" y="240"/>
                  </a:lnTo>
                  <a:lnTo>
                    <a:pt x="798" y="234"/>
                  </a:lnTo>
                  <a:lnTo>
                    <a:pt x="798" y="216"/>
                  </a:lnTo>
                  <a:lnTo>
                    <a:pt x="804" y="216"/>
                  </a:lnTo>
                  <a:lnTo>
                    <a:pt x="810" y="210"/>
                  </a:lnTo>
                  <a:lnTo>
                    <a:pt x="834" y="198"/>
                  </a:lnTo>
                  <a:lnTo>
                    <a:pt x="834" y="186"/>
                  </a:lnTo>
                  <a:lnTo>
                    <a:pt x="822" y="186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2" name="Yemen" descr="© INSCALE GmbH, 05.05.2010&#10;http://www.presentationload.com/">
              <a:extLst>
                <a:ext uri="{FF2B5EF4-FFF2-40B4-BE49-F238E27FC236}">
                  <a16:creationId xmlns:a16="http://schemas.microsoft.com/office/drawing/2014/main" id="{F242254B-0794-4DA6-B179-B28490DBAF2A}"/>
                </a:ext>
              </a:extLst>
            </p:cNvPr>
            <p:cNvSpPr>
              <a:spLocks/>
            </p:cNvSpPr>
            <p:nvPr/>
          </p:nvSpPr>
          <p:spPr bwMode="gray">
            <a:xfrm>
              <a:off x="6880464" y="3832035"/>
              <a:ext cx="325452" cy="225351"/>
            </a:xfrm>
            <a:custGeom>
              <a:avLst/>
              <a:gdLst>
                <a:gd name="T0" fmla="*/ 2147483647 w 732"/>
                <a:gd name="T1" fmla="*/ 2147483647 h 498"/>
                <a:gd name="T2" fmla="*/ 2147483647 w 732"/>
                <a:gd name="T3" fmla="*/ 2147483647 h 498"/>
                <a:gd name="T4" fmla="*/ 2147483647 w 732"/>
                <a:gd name="T5" fmla="*/ 2147483647 h 498"/>
                <a:gd name="T6" fmla="*/ 2147483647 w 732"/>
                <a:gd name="T7" fmla="*/ 2147483647 h 498"/>
                <a:gd name="T8" fmla="*/ 2147483647 w 732"/>
                <a:gd name="T9" fmla="*/ 2147483647 h 498"/>
                <a:gd name="T10" fmla="*/ 2147483647 w 732"/>
                <a:gd name="T11" fmla="*/ 2147483647 h 498"/>
                <a:gd name="T12" fmla="*/ 2147483647 w 732"/>
                <a:gd name="T13" fmla="*/ 2147483647 h 498"/>
                <a:gd name="T14" fmla="*/ 2147483647 w 732"/>
                <a:gd name="T15" fmla="*/ 2147483647 h 498"/>
                <a:gd name="T16" fmla="*/ 2147483647 w 732"/>
                <a:gd name="T17" fmla="*/ 2147483647 h 498"/>
                <a:gd name="T18" fmla="*/ 2147483647 w 732"/>
                <a:gd name="T19" fmla="*/ 2147483647 h 498"/>
                <a:gd name="T20" fmla="*/ 2147483647 w 732"/>
                <a:gd name="T21" fmla="*/ 2147483647 h 498"/>
                <a:gd name="T22" fmla="*/ 2147483647 w 732"/>
                <a:gd name="T23" fmla="*/ 2147483647 h 498"/>
                <a:gd name="T24" fmla="*/ 2147483647 w 732"/>
                <a:gd name="T25" fmla="*/ 2147483647 h 498"/>
                <a:gd name="T26" fmla="*/ 2147483647 w 732"/>
                <a:gd name="T27" fmla="*/ 2147483647 h 498"/>
                <a:gd name="T28" fmla="*/ 2147483647 w 732"/>
                <a:gd name="T29" fmla="*/ 2147483647 h 498"/>
                <a:gd name="T30" fmla="*/ 0 w 732"/>
                <a:gd name="T31" fmla="*/ 2147483647 h 498"/>
                <a:gd name="T32" fmla="*/ 2147483647 w 732"/>
                <a:gd name="T33" fmla="*/ 2147483647 h 498"/>
                <a:gd name="T34" fmla="*/ 2147483647 w 732"/>
                <a:gd name="T35" fmla="*/ 2147483647 h 498"/>
                <a:gd name="T36" fmla="*/ 2147483647 w 732"/>
                <a:gd name="T37" fmla="*/ 2147483647 h 498"/>
                <a:gd name="T38" fmla="*/ 2147483647 w 732"/>
                <a:gd name="T39" fmla="*/ 2147483647 h 498"/>
                <a:gd name="T40" fmla="*/ 2147483647 w 732"/>
                <a:gd name="T41" fmla="*/ 2147483647 h 498"/>
                <a:gd name="T42" fmla="*/ 2147483647 w 732"/>
                <a:gd name="T43" fmla="*/ 2147483647 h 498"/>
                <a:gd name="T44" fmla="*/ 2147483647 w 732"/>
                <a:gd name="T45" fmla="*/ 2147483647 h 498"/>
                <a:gd name="T46" fmla="*/ 2147483647 w 732"/>
                <a:gd name="T47" fmla="*/ 2147483647 h 498"/>
                <a:gd name="T48" fmla="*/ 2147483647 w 732"/>
                <a:gd name="T49" fmla="*/ 2147483647 h 498"/>
                <a:gd name="T50" fmla="*/ 2147483647 w 732"/>
                <a:gd name="T51" fmla="*/ 2147483647 h 498"/>
                <a:gd name="T52" fmla="*/ 2147483647 w 732"/>
                <a:gd name="T53" fmla="*/ 2147483647 h 498"/>
                <a:gd name="T54" fmla="*/ 2147483647 w 732"/>
                <a:gd name="T55" fmla="*/ 2147483647 h 498"/>
                <a:gd name="T56" fmla="*/ 2147483647 w 732"/>
                <a:gd name="T57" fmla="*/ 2147483647 h 498"/>
                <a:gd name="T58" fmla="*/ 2147483647 w 732"/>
                <a:gd name="T59" fmla="*/ 2147483647 h 498"/>
                <a:gd name="T60" fmla="*/ 2147483647 w 732"/>
                <a:gd name="T61" fmla="*/ 2147483647 h 498"/>
                <a:gd name="T62" fmla="*/ 2147483647 w 732"/>
                <a:gd name="T63" fmla="*/ 2147483647 h 498"/>
                <a:gd name="T64" fmla="*/ 2147483647 w 732"/>
                <a:gd name="T65" fmla="*/ 2147483647 h 498"/>
                <a:gd name="T66" fmla="*/ 2147483647 w 732"/>
                <a:gd name="T67" fmla="*/ 2147483647 h 498"/>
                <a:gd name="T68" fmla="*/ 2147483647 w 732"/>
                <a:gd name="T69" fmla="*/ 2147483647 h 498"/>
                <a:gd name="T70" fmla="*/ 2147483647 w 732"/>
                <a:gd name="T71" fmla="*/ 2147483647 h 498"/>
                <a:gd name="T72" fmla="*/ 2147483647 w 732"/>
                <a:gd name="T73" fmla="*/ 2147483647 h 498"/>
                <a:gd name="T74" fmla="*/ 2147483647 w 732"/>
                <a:gd name="T75" fmla="*/ 2147483647 h 498"/>
                <a:gd name="T76" fmla="*/ 2147483647 w 732"/>
                <a:gd name="T77" fmla="*/ 0 h 498"/>
                <a:gd name="T78" fmla="*/ 2147483647 w 732"/>
                <a:gd name="T79" fmla="*/ 2147483647 h 498"/>
                <a:gd name="T80" fmla="*/ 2147483647 w 732"/>
                <a:gd name="T81" fmla="*/ 2147483647 h 498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732"/>
                <a:gd name="T124" fmla="*/ 0 h 498"/>
                <a:gd name="T125" fmla="*/ 732 w 732"/>
                <a:gd name="T126" fmla="*/ 498 h 498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732" h="498">
                  <a:moveTo>
                    <a:pt x="468" y="24"/>
                  </a:moveTo>
                  <a:lnTo>
                    <a:pt x="450" y="30"/>
                  </a:lnTo>
                  <a:lnTo>
                    <a:pt x="420" y="36"/>
                  </a:lnTo>
                  <a:lnTo>
                    <a:pt x="390" y="54"/>
                  </a:lnTo>
                  <a:lnTo>
                    <a:pt x="372" y="72"/>
                  </a:lnTo>
                  <a:lnTo>
                    <a:pt x="366" y="84"/>
                  </a:lnTo>
                  <a:lnTo>
                    <a:pt x="354" y="96"/>
                  </a:lnTo>
                  <a:lnTo>
                    <a:pt x="348" y="108"/>
                  </a:lnTo>
                  <a:lnTo>
                    <a:pt x="342" y="114"/>
                  </a:lnTo>
                  <a:lnTo>
                    <a:pt x="336" y="126"/>
                  </a:lnTo>
                  <a:lnTo>
                    <a:pt x="336" y="144"/>
                  </a:lnTo>
                  <a:lnTo>
                    <a:pt x="330" y="150"/>
                  </a:lnTo>
                  <a:lnTo>
                    <a:pt x="324" y="162"/>
                  </a:lnTo>
                  <a:lnTo>
                    <a:pt x="312" y="162"/>
                  </a:lnTo>
                  <a:lnTo>
                    <a:pt x="300" y="156"/>
                  </a:lnTo>
                  <a:lnTo>
                    <a:pt x="294" y="144"/>
                  </a:lnTo>
                  <a:lnTo>
                    <a:pt x="288" y="138"/>
                  </a:lnTo>
                  <a:lnTo>
                    <a:pt x="210" y="138"/>
                  </a:lnTo>
                  <a:lnTo>
                    <a:pt x="204" y="132"/>
                  </a:lnTo>
                  <a:lnTo>
                    <a:pt x="192" y="126"/>
                  </a:lnTo>
                  <a:lnTo>
                    <a:pt x="102" y="126"/>
                  </a:lnTo>
                  <a:lnTo>
                    <a:pt x="96" y="132"/>
                  </a:lnTo>
                  <a:lnTo>
                    <a:pt x="72" y="138"/>
                  </a:lnTo>
                  <a:lnTo>
                    <a:pt x="54" y="120"/>
                  </a:lnTo>
                  <a:lnTo>
                    <a:pt x="48" y="120"/>
                  </a:lnTo>
                  <a:lnTo>
                    <a:pt x="42" y="126"/>
                  </a:lnTo>
                  <a:lnTo>
                    <a:pt x="36" y="138"/>
                  </a:lnTo>
                  <a:lnTo>
                    <a:pt x="36" y="186"/>
                  </a:lnTo>
                  <a:lnTo>
                    <a:pt x="30" y="192"/>
                  </a:lnTo>
                  <a:lnTo>
                    <a:pt x="24" y="204"/>
                  </a:lnTo>
                  <a:lnTo>
                    <a:pt x="12" y="216"/>
                  </a:lnTo>
                  <a:lnTo>
                    <a:pt x="0" y="252"/>
                  </a:lnTo>
                  <a:lnTo>
                    <a:pt x="0" y="258"/>
                  </a:lnTo>
                  <a:lnTo>
                    <a:pt x="18" y="276"/>
                  </a:lnTo>
                  <a:lnTo>
                    <a:pt x="24" y="288"/>
                  </a:lnTo>
                  <a:lnTo>
                    <a:pt x="36" y="294"/>
                  </a:lnTo>
                  <a:lnTo>
                    <a:pt x="24" y="408"/>
                  </a:lnTo>
                  <a:lnTo>
                    <a:pt x="54" y="444"/>
                  </a:lnTo>
                  <a:lnTo>
                    <a:pt x="54" y="456"/>
                  </a:lnTo>
                  <a:lnTo>
                    <a:pt x="60" y="468"/>
                  </a:lnTo>
                  <a:lnTo>
                    <a:pt x="78" y="486"/>
                  </a:lnTo>
                  <a:lnTo>
                    <a:pt x="90" y="492"/>
                  </a:lnTo>
                  <a:lnTo>
                    <a:pt x="114" y="498"/>
                  </a:lnTo>
                  <a:lnTo>
                    <a:pt x="132" y="498"/>
                  </a:lnTo>
                  <a:lnTo>
                    <a:pt x="150" y="492"/>
                  </a:lnTo>
                  <a:lnTo>
                    <a:pt x="162" y="486"/>
                  </a:lnTo>
                  <a:lnTo>
                    <a:pt x="168" y="480"/>
                  </a:lnTo>
                  <a:lnTo>
                    <a:pt x="186" y="444"/>
                  </a:lnTo>
                  <a:lnTo>
                    <a:pt x="198" y="432"/>
                  </a:lnTo>
                  <a:lnTo>
                    <a:pt x="210" y="432"/>
                  </a:lnTo>
                  <a:lnTo>
                    <a:pt x="228" y="438"/>
                  </a:lnTo>
                  <a:lnTo>
                    <a:pt x="270" y="438"/>
                  </a:lnTo>
                  <a:lnTo>
                    <a:pt x="324" y="432"/>
                  </a:lnTo>
                  <a:lnTo>
                    <a:pt x="366" y="426"/>
                  </a:lnTo>
                  <a:lnTo>
                    <a:pt x="390" y="414"/>
                  </a:lnTo>
                  <a:lnTo>
                    <a:pt x="402" y="402"/>
                  </a:lnTo>
                  <a:lnTo>
                    <a:pt x="414" y="384"/>
                  </a:lnTo>
                  <a:lnTo>
                    <a:pt x="426" y="372"/>
                  </a:lnTo>
                  <a:lnTo>
                    <a:pt x="450" y="360"/>
                  </a:lnTo>
                  <a:lnTo>
                    <a:pt x="462" y="348"/>
                  </a:lnTo>
                  <a:lnTo>
                    <a:pt x="474" y="342"/>
                  </a:lnTo>
                  <a:lnTo>
                    <a:pt x="486" y="330"/>
                  </a:lnTo>
                  <a:lnTo>
                    <a:pt x="504" y="324"/>
                  </a:lnTo>
                  <a:lnTo>
                    <a:pt x="528" y="312"/>
                  </a:lnTo>
                  <a:lnTo>
                    <a:pt x="546" y="306"/>
                  </a:lnTo>
                  <a:lnTo>
                    <a:pt x="558" y="294"/>
                  </a:lnTo>
                  <a:lnTo>
                    <a:pt x="594" y="276"/>
                  </a:lnTo>
                  <a:lnTo>
                    <a:pt x="666" y="276"/>
                  </a:lnTo>
                  <a:lnTo>
                    <a:pt x="666" y="270"/>
                  </a:lnTo>
                  <a:lnTo>
                    <a:pt x="672" y="264"/>
                  </a:lnTo>
                  <a:lnTo>
                    <a:pt x="684" y="240"/>
                  </a:lnTo>
                  <a:lnTo>
                    <a:pt x="690" y="222"/>
                  </a:lnTo>
                  <a:lnTo>
                    <a:pt x="702" y="210"/>
                  </a:lnTo>
                  <a:lnTo>
                    <a:pt x="708" y="198"/>
                  </a:lnTo>
                  <a:lnTo>
                    <a:pt x="720" y="192"/>
                  </a:lnTo>
                  <a:lnTo>
                    <a:pt x="720" y="186"/>
                  </a:lnTo>
                  <a:lnTo>
                    <a:pt x="732" y="186"/>
                  </a:lnTo>
                  <a:lnTo>
                    <a:pt x="648" y="0"/>
                  </a:lnTo>
                  <a:lnTo>
                    <a:pt x="630" y="0"/>
                  </a:lnTo>
                  <a:lnTo>
                    <a:pt x="588" y="6"/>
                  </a:lnTo>
                  <a:lnTo>
                    <a:pt x="540" y="18"/>
                  </a:lnTo>
                  <a:lnTo>
                    <a:pt x="492" y="24"/>
                  </a:lnTo>
                  <a:lnTo>
                    <a:pt x="468" y="24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3" name="Uzbekistan" descr="© INSCALE GmbH, 05.05.2010&#10;http://www.presentationload.com/">
              <a:extLst>
                <a:ext uri="{FF2B5EF4-FFF2-40B4-BE49-F238E27FC236}">
                  <a16:creationId xmlns:a16="http://schemas.microsoft.com/office/drawing/2014/main" id="{A0B33A55-2516-4926-BE86-E29075698CF4}"/>
                </a:ext>
              </a:extLst>
            </p:cNvPr>
            <p:cNvSpPr>
              <a:spLocks/>
            </p:cNvSpPr>
            <p:nvPr/>
          </p:nvSpPr>
          <p:spPr bwMode="gray">
            <a:xfrm>
              <a:off x="7166227" y="2876674"/>
              <a:ext cx="523898" cy="299939"/>
            </a:xfrm>
            <a:custGeom>
              <a:avLst/>
              <a:gdLst>
                <a:gd name="T0" fmla="*/ 2147483647 w 1182"/>
                <a:gd name="T1" fmla="*/ 2147483647 h 666"/>
                <a:gd name="T2" fmla="*/ 2147483647 w 1182"/>
                <a:gd name="T3" fmla="*/ 2147483647 h 666"/>
                <a:gd name="T4" fmla="*/ 2147483647 w 1182"/>
                <a:gd name="T5" fmla="*/ 2147483647 h 666"/>
                <a:gd name="T6" fmla="*/ 2147483647 w 1182"/>
                <a:gd name="T7" fmla="*/ 2147483647 h 666"/>
                <a:gd name="T8" fmla="*/ 2147483647 w 1182"/>
                <a:gd name="T9" fmla="*/ 2147483647 h 666"/>
                <a:gd name="T10" fmla="*/ 2147483647 w 1182"/>
                <a:gd name="T11" fmla="*/ 2147483647 h 666"/>
                <a:gd name="T12" fmla="*/ 2147483647 w 1182"/>
                <a:gd name="T13" fmla="*/ 2147483647 h 666"/>
                <a:gd name="T14" fmla="*/ 2147483647 w 1182"/>
                <a:gd name="T15" fmla="*/ 2147483647 h 666"/>
                <a:gd name="T16" fmla="*/ 2147483647 w 1182"/>
                <a:gd name="T17" fmla="*/ 2147483647 h 666"/>
                <a:gd name="T18" fmla="*/ 2147483647 w 1182"/>
                <a:gd name="T19" fmla="*/ 2147483647 h 666"/>
                <a:gd name="T20" fmla="*/ 2147483647 w 1182"/>
                <a:gd name="T21" fmla="*/ 2147483647 h 666"/>
                <a:gd name="T22" fmla="*/ 2147483647 w 1182"/>
                <a:gd name="T23" fmla="*/ 2147483647 h 666"/>
                <a:gd name="T24" fmla="*/ 2147483647 w 1182"/>
                <a:gd name="T25" fmla="*/ 2147483647 h 666"/>
                <a:gd name="T26" fmla="*/ 2147483647 w 1182"/>
                <a:gd name="T27" fmla="*/ 2147483647 h 666"/>
                <a:gd name="T28" fmla="*/ 2147483647 w 1182"/>
                <a:gd name="T29" fmla="*/ 2147483647 h 666"/>
                <a:gd name="T30" fmla="*/ 2147483647 w 1182"/>
                <a:gd name="T31" fmla="*/ 2147483647 h 666"/>
                <a:gd name="T32" fmla="*/ 2147483647 w 1182"/>
                <a:gd name="T33" fmla="*/ 2147483647 h 666"/>
                <a:gd name="T34" fmla="*/ 2147483647 w 1182"/>
                <a:gd name="T35" fmla="*/ 2147483647 h 666"/>
                <a:gd name="T36" fmla="*/ 2147483647 w 1182"/>
                <a:gd name="T37" fmla="*/ 2147483647 h 666"/>
                <a:gd name="T38" fmla="*/ 2147483647 w 1182"/>
                <a:gd name="T39" fmla="*/ 2147483647 h 666"/>
                <a:gd name="T40" fmla="*/ 2147483647 w 1182"/>
                <a:gd name="T41" fmla="*/ 2147483647 h 666"/>
                <a:gd name="T42" fmla="*/ 2147483647 w 1182"/>
                <a:gd name="T43" fmla="*/ 2147483647 h 666"/>
                <a:gd name="T44" fmla="*/ 2147483647 w 1182"/>
                <a:gd name="T45" fmla="*/ 2147483647 h 666"/>
                <a:gd name="T46" fmla="*/ 2147483647 w 1182"/>
                <a:gd name="T47" fmla="*/ 2147483647 h 666"/>
                <a:gd name="T48" fmla="*/ 2147483647 w 1182"/>
                <a:gd name="T49" fmla="*/ 2147483647 h 666"/>
                <a:gd name="T50" fmla="*/ 2147483647 w 1182"/>
                <a:gd name="T51" fmla="*/ 2147483647 h 666"/>
                <a:gd name="T52" fmla="*/ 2147483647 w 1182"/>
                <a:gd name="T53" fmla="*/ 2147483647 h 666"/>
                <a:gd name="T54" fmla="*/ 2147483647 w 1182"/>
                <a:gd name="T55" fmla="*/ 2147483647 h 666"/>
                <a:gd name="T56" fmla="*/ 2147483647 w 1182"/>
                <a:gd name="T57" fmla="*/ 2147483647 h 666"/>
                <a:gd name="T58" fmla="*/ 2147483647 w 1182"/>
                <a:gd name="T59" fmla="*/ 2147483647 h 666"/>
                <a:gd name="T60" fmla="*/ 2147483647 w 1182"/>
                <a:gd name="T61" fmla="*/ 2147483647 h 666"/>
                <a:gd name="T62" fmla="*/ 2147483647 w 1182"/>
                <a:gd name="T63" fmla="*/ 2147483647 h 666"/>
                <a:gd name="T64" fmla="*/ 2147483647 w 1182"/>
                <a:gd name="T65" fmla="*/ 2147483647 h 666"/>
                <a:gd name="T66" fmla="*/ 2147483647 w 1182"/>
                <a:gd name="T67" fmla="*/ 2147483647 h 666"/>
                <a:gd name="T68" fmla="*/ 2147483647 w 1182"/>
                <a:gd name="T69" fmla="*/ 2147483647 h 666"/>
                <a:gd name="T70" fmla="*/ 2147483647 w 1182"/>
                <a:gd name="T71" fmla="*/ 2147483647 h 666"/>
                <a:gd name="T72" fmla="*/ 2147483647 w 1182"/>
                <a:gd name="T73" fmla="*/ 2147483647 h 666"/>
                <a:gd name="T74" fmla="*/ 2147483647 w 1182"/>
                <a:gd name="T75" fmla="*/ 2147483647 h 666"/>
                <a:gd name="T76" fmla="*/ 2147483647 w 1182"/>
                <a:gd name="T77" fmla="*/ 2147483647 h 666"/>
                <a:gd name="T78" fmla="*/ 2147483647 w 1182"/>
                <a:gd name="T79" fmla="*/ 2147483647 h 666"/>
                <a:gd name="T80" fmla="*/ 2147483647 w 1182"/>
                <a:gd name="T81" fmla="*/ 2147483647 h 666"/>
                <a:gd name="T82" fmla="*/ 2147483647 w 1182"/>
                <a:gd name="T83" fmla="*/ 2147483647 h 666"/>
                <a:gd name="T84" fmla="*/ 2147483647 w 1182"/>
                <a:gd name="T85" fmla="*/ 2147483647 h 666"/>
                <a:gd name="T86" fmla="*/ 2147483647 w 1182"/>
                <a:gd name="T87" fmla="*/ 2147483647 h 666"/>
                <a:gd name="T88" fmla="*/ 2147483647 w 1182"/>
                <a:gd name="T89" fmla="*/ 2147483647 h 666"/>
                <a:gd name="T90" fmla="*/ 2147483647 w 1182"/>
                <a:gd name="T91" fmla="*/ 2147483647 h 666"/>
                <a:gd name="T92" fmla="*/ 2147483647 w 1182"/>
                <a:gd name="T93" fmla="*/ 2147483647 h 666"/>
                <a:gd name="T94" fmla="*/ 2147483647 w 1182"/>
                <a:gd name="T95" fmla="*/ 2147483647 h 666"/>
                <a:gd name="T96" fmla="*/ 2147483647 w 1182"/>
                <a:gd name="T97" fmla="*/ 2147483647 h 666"/>
                <a:gd name="T98" fmla="*/ 2147483647 w 1182"/>
                <a:gd name="T99" fmla="*/ 2147483647 h 666"/>
                <a:gd name="T100" fmla="*/ 2147483647 w 1182"/>
                <a:gd name="T101" fmla="*/ 2147483647 h 666"/>
                <a:gd name="T102" fmla="*/ 2147483647 w 1182"/>
                <a:gd name="T103" fmla="*/ 2147483647 h 666"/>
                <a:gd name="T104" fmla="*/ 2147483647 w 1182"/>
                <a:gd name="T105" fmla="*/ 2147483647 h 666"/>
                <a:gd name="T106" fmla="*/ 2147483647 w 1182"/>
                <a:gd name="T107" fmla="*/ 2147483647 h 666"/>
                <a:gd name="T108" fmla="*/ 2147483647 w 1182"/>
                <a:gd name="T109" fmla="*/ 2147483647 h 666"/>
                <a:gd name="T110" fmla="*/ 2147483647 w 1182"/>
                <a:gd name="T111" fmla="*/ 2147483647 h 666"/>
                <a:gd name="T112" fmla="*/ 2147483647 w 1182"/>
                <a:gd name="T113" fmla="*/ 2147483647 h 666"/>
                <a:gd name="T114" fmla="*/ 2147483647 w 1182"/>
                <a:gd name="T115" fmla="*/ 2147483647 h 66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182"/>
                <a:gd name="T175" fmla="*/ 0 h 666"/>
                <a:gd name="T176" fmla="*/ 1182 w 1182"/>
                <a:gd name="T177" fmla="*/ 666 h 66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182" h="666">
                  <a:moveTo>
                    <a:pt x="1152" y="372"/>
                  </a:moveTo>
                  <a:lnTo>
                    <a:pt x="1146" y="360"/>
                  </a:lnTo>
                  <a:lnTo>
                    <a:pt x="1122" y="360"/>
                  </a:lnTo>
                  <a:lnTo>
                    <a:pt x="1116" y="342"/>
                  </a:lnTo>
                  <a:lnTo>
                    <a:pt x="1098" y="342"/>
                  </a:lnTo>
                  <a:lnTo>
                    <a:pt x="1080" y="318"/>
                  </a:lnTo>
                  <a:lnTo>
                    <a:pt x="1080" y="330"/>
                  </a:lnTo>
                  <a:lnTo>
                    <a:pt x="1068" y="330"/>
                  </a:lnTo>
                  <a:lnTo>
                    <a:pt x="1068" y="342"/>
                  </a:lnTo>
                  <a:lnTo>
                    <a:pt x="1032" y="342"/>
                  </a:lnTo>
                  <a:lnTo>
                    <a:pt x="1020" y="330"/>
                  </a:lnTo>
                  <a:lnTo>
                    <a:pt x="990" y="318"/>
                  </a:lnTo>
                  <a:lnTo>
                    <a:pt x="1038" y="270"/>
                  </a:lnTo>
                  <a:lnTo>
                    <a:pt x="1038" y="264"/>
                  </a:lnTo>
                  <a:lnTo>
                    <a:pt x="1032" y="264"/>
                  </a:lnTo>
                  <a:lnTo>
                    <a:pt x="1032" y="258"/>
                  </a:lnTo>
                  <a:lnTo>
                    <a:pt x="1002" y="276"/>
                  </a:lnTo>
                  <a:lnTo>
                    <a:pt x="978" y="276"/>
                  </a:lnTo>
                  <a:lnTo>
                    <a:pt x="966" y="300"/>
                  </a:lnTo>
                  <a:lnTo>
                    <a:pt x="960" y="300"/>
                  </a:lnTo>
                  <a:lnTo>
                    <a:pt x="954" y="306"/>
                  </a:lnTo>
                  <a:lnTo>
                    <a:pt x="942" y="306"/>
                  </a:lnTo>
                  <a:lnTo>
                    <a:pt x="930" y="312"/>
                  </a:lnTo>
                  <a:lnTo>
                    <a:pt x="918" y="324"/>
                  </a:lnTo>
                  <a:lnTo>
                    <a:pt x="918" y="342"/>
                  </a:lnTo>
                  <a:lnTo>
                    <a:pt x="912" y="342"/>
                  </a:lnTo>
                  <a:lnTo>
                    <a:pt x="906" y="348"/>
                  </a:lnTo>
                  <a:lnTo>
                    <a:pt x="894" y="354"/>
                  </a:lnTo>
                  <a:lnTo>
                    <a:pt x="882" y="366"/>
                  </a:lnTo>
                  <a:lnTo>
                    <a:pt x="882" y="378"/>
                  </a:lnTo>
                  <a:lnTo>
                    <a:pt x="888" y="384"/>
                  </a:lnTo>
                  <a:lnTo>
                    <a:pt x="888" y="396"/>
                  </a:lnTo>
                  <a:lnTo>
                    <a:pt x="882" y="390"/>
                  </a:lnTo>
                  <a:lnTo>
                    <a:pt x="870" y="390"/>
                  </a:lnTo>
                  <a:lnTo>
                    <a:pt x="858" y="384"/>
                  </a:lnTo>
                  <a:lnTo>
                    <a:pt x="852" y="384"/>
                  </a:lnTo>
                  <a:lnTo>
                    <a:pt x="852" y="372"/>
                  </a:lnTo>
                  <a:lnTo>
                    <a:pt x="858" y="366"/>
                  </a:lnTo>
                  <a:lnTo>
                    <a:pt x="858" y="348"/>
                  </a:lnTo>
                  <a:lnTo>
                    <a:pt x="840" y="342"/>
                  </a:lnTo>
                  <a:lnTo>
                    <a:pt x="762" y="342"/>
                  </a:lnTo>
                  <a:lnTo>
                    <a:pt x="732" y="282"/>
                  </a:lnTo>
                  <a:lnTo>
                    <a:pt x="726" y="276"/>
                  </a:lnTo>
                  <a:lnTo>
                    <a:pt x="714" y="276"/>
                  </a:lnTo>
                  <a:lnTo>
                    <a:pt x="708" y="282"/>
                  </a:lnTo>
                  <a:lnTo>
                    <a:pt x="702" y="282"/>
                  </a:lnTo>
                  <a:lnTo>
                    <a:pt x="696" y="276"/>
                  </a:lnTo>
                  <a:lnTo>
                    <a:pt x="696" y="234"/>
                  </a:lnTo>
                  <a:lnTo>
                    <a:pt x="690" y="216"/>
                  </a:lnTo>
                  <a:lnTo>
                    <a:pt x="690" y="204"/>
                  </a:lnTo>
                  <a:lnTo>
                    <a:pt x="660" y="204"/>
                  </a:lnTo>
                  <a:lnTo>
                    <a:pt x="654" y="192"/>
                  </a:lnTo>
                  <a:lnTo>
                    <a:pt x="642" y="186"/>
                  </a:lnTo>
                  <a:lnTo>
                    <a:pt x="636" y="168"/>
                  </a:lnTo>
                  <a:lnTo>
                    <a:pt x="618" y="150"/>
                  </a:lnTo>
                  <a:lnTo>
                    <a:pt x="612" y="138"/>
                  </a:lnTo>
                  <a:lnTo>
                    <a:pt x="600" y="138"/>
                  </a:lnTo>
                  <a:lnTo>
                    <a:pt x="576" y="150"/>
                  </a:lnTo>
                  <a:lnTo>
                    <a:pt x="570" y="156"/>
                  </a:lnTo>
                  <a:lnTo>
                    <a:pt x="552" y="156"/>
                  </a:lnTo>
                  <a:lnTo>
                    <a:pt x="534" y="150"/>
                  </a:lnTo>
                  <a:lnTo>
                    <a:pt x="474" y="150"/>
                  </a:lnTo>
                  <a:lnTo>
                    <a:pt x="456" y="156"/>
                  </a:lnTo>
                  <a:lnTo>
                    <a:pt x="420" y="156"/>
                  </a:lnTo>
                  <a:lnTo>
                    <a:pt x="414" y="162"/>
                  </a:lnTo>
                  <a:lnTo>
                    <a:pt x="408" y="162"/>
                  </a:lnTo>
                  <a:lnTo>
                    <a:pt x="330" y="90"/>
                  </a:lnTo>
                  <a:lnTo>
                    <a:pt x="264" y="54"/>
                  </a:lnTo>
                  <a:lnTo>
                    <a:pt x="270" y="66"/>
                  </a:lnTo>
                  <a:lnTo>
                    <a:pt x="270" y="90"/>
                  </a:lnTo>
                  <a:lnTo>
                    <a:pt x="264" y="102"/>
                  </a:lnTo>
                  <a:lnTo>
                    <a:pt x="258" y="108"/>
                  </a:lnTo>
                  <a:lnTo>
                    <a:pt x="240" y="108"/>
                  </a:lnTo>
                  <a:lnTo>
                    <a:pt x="228" y="102"/>
                  </a:lnTo>
                  <a:lnTo>
                    <a:pt x="222" y="96"/>
                  </a:lnTo>
                  <a:lnTo>
                    <a:pt x="222" y="78"/>
                  </a:lnTo>
                  <a:lnTo>
                    <a:pt x="210" y="54"/>
                  </a:lnTo>
                  <a:lnTo>
                    <a:pt x="216" y="36"/>
                  </a:lnTo>
                  <a:lnTo>
                    <a:pt x="162" y="12"/>
                  </a:lnTo>
                  <a:lnTo>
                    <a:pt x="156" y="30"/>
                  </a:lnTo>
                  <a:lnTo>
                    <a:pt x="168" y="36"/>
                  </a:lnTo>
                  <a:lnTo>
                    <a:pt x="174" y="48"/>
                  </a:lnTo>
                  <a:lnTo>
                    <a:pt x="174" y="72"/>
                  </a:lnTo>
                  <a:lnTo>
                    <a:pt x="168" y="78"/>
                  </a:lnTo>
                  <a:lnTo>
                    <a:pt x="156" y="84"/>
                  </a:lnTo>
                  <a:lnTo>
                    <a:pt x="150" y="84"/>
                  </a:lnTo>
                  <a:lnTo>
                    <a:pt x="144" y="78"/>
                  </a:lnTo>
                  <a:lnTo>
                    <a:pt x="144" y="60"/>
                  </a:lnTo>
                  <a:lnTo>
                    <a:pt x="132" y="48"/>
                  </a:lnTo>
                  <a:lnTo>
                    <a:pt x="132" y="42"/>
                  </a:lnTo>
                  <a:lnTo>
                    <a:pt x="144" y="30"/>
                  </a:lnTo>
                  <a:lnTo>
                    <a:pt x="150" y="6"/>
                  </a:lnTo>
                  <a:lnTo>
                    <a:pt x="144" y="0"/>
                  </a:lnTo>
                  <a:lnTo>
                    <a:pt x="0" y="42"/>
                  </a:lnTo>
                  <a:lnTo>
                    <a:pt x="48" y="324"/>
                  </a:lnTo>
                  <a:lnTo>
                    <a:pt x="60" y="324"/>
                  </a:lnTo>
                  <a:lnTo>
                    <a:pt x="72" y="336"/>
                  </a:lnTo>
                  <a:lnTo>
                    <a:pt x="138" y="336"/>
                  </a:lnTo>
                  <a:lnTo>
                    <a:pt x="132" y="324"/>
                  </a:lnTo>
                  <a:lnTo>
                    <a:pt x="120" y="318"/>
                  </a:lnTo>
                  <a:lnTo>
                    <a:pt x="114" y="300"/>
                  </a:lnTo>
                  <a:lnTo>
                    <a:pt x="114" y="288"/>
                  </a:lnTo>
                  <a:lnTo>
                    <a:pt x="132" y="270"/>
                  </a:lnTo>
                  <a:lnTo>
                    <a:pt x="144" y="264"/>
                  </a:lnTo>
                  <a:lnTo>
                    <a:pt x="156" y="264"/>
                  </a:lnTo>
                  <a:lnTo>
                    <a:pt x="162" y="258"/>
                  </a:lnTo>
                  <a:lnTo>
                    <a:pt x="168" y="258"/>
                  </a:lnTo>
                  <a:lnTo>
                    <a:pt x="168" y="246"/>
                  </a:lnTo>
                  <a:lnTo>
                    <a:pt x="174" y="240"/>
                  </a:lnTo>
                  <a:lnTo>
                    <a:pt x="180" y="240"/>
                  </a:lnTo>
                  <a:lnTo>
                    <a:pt x="186" y="246"/>
                  </a:lnTo>
                  <a:lnTo>
                    <a:pt x="198" y="246"/>
                  </a:lnTo>
                  <a:lnTo>
                    <a:pt x="204" y="252"/>
                  </a:lnTo>
                  <a:lnTo>
                    <a:pt x="174" y="222"/>
                  </a:lnTo>
                  <a:lnTo>
                    <a:pt x="204" y="228"/>
                  </a:lnTo>
                  <a:lnTo>
                    <a:pt x="210" y="216"/>
                  </a:lnTo>
                  <a:lnTo>
                    <a:pt x="228" y="240"/>
                  </a:lnTo>
                  <a:lnTo>
                    <a:pt x="252" y="240"/>
                  </a:lnTo>
                  <a:lnTo>
                    <a:pt x="252" y="252"/>
                  </a:lnTo>
                  <a:lnTo>
                    <a:pt x="264" y="258"/>
                  </a:lnTo>
                  <a:lnTo>
                    <a:pt x="300" y="258"/>
                  </a:lnTo>
                  <a:lnTo>
                    <a:pt x="306" y="264"/>
                  </a:lnTo>
                  <a:lnTo>
                    <a:pt x="312" y="276"/>
                  </a:lnTo>
                  <a:lnTo>
                    <a:pt x="312" y="288"/>
                  </a:lnTo>
                  <a:lnTo>
                    <a:pt x="324" y="294"/>
                  </a:lnTo>
                  <a:lnTo>
                    <a:pt x="312" y="306"/>
                  </a:lnTo>
                  <a:lnTo>
                    <a:pt x="312" y="318"/>
                  </a:lnTo>
                  <a:lnTo>
                    <a:pt x="330" y="336"/>
                  </a:lnTo>
                  <a:lnTo>
                    <a:pt x="360" y="336"/>
                  </a:lnTo>
                  <a:lnTo>
                    <a:pt x="414" y="342"/>
                  </a:lnTo>
                  <a:lnTo>
                    <a:pt x="414" y="336"/>
                  </a:lnTo>
                  <a:lnTo>
                    <a:pt x="450" y="354"/>
                  </a:lnTo>
                  <a:lnTo>
                    <a:pt x="468" y="384"/>
                  </a:lnTo>
                  <a:lnTo>
                    <a:pt x="486" y="402"/>
                  </a:lnTo>
                  <a:lnTo>
                    <a:pt x="486" y="408"/>
                  </a:lnTo>
                  <a:lnTo>
                    <a:pt x="492" y="414"/>
                  </a:lnTo>
                  <a:lnTo>
                    <a:pt x="510" y="450"/>
                  </a:lnTo>
                  <a:lnTo>
                    <a:pt x="522" y="462"/>
                  </a:lnTo>
                  <a:lnTo>
                    <a:pt x="534" y="468"/>
                  </a:lnTo>
                  <a:lnTo>
                    <a:pt x="552" y="468"/>
                  </a:lnTo>
                  <a:lnTo>
                    <a:pt x="564" y="474"/>
                  </a:lnTo>
                  <a:lnTo>
                    <a:pt x="570" y="474"/>
                  </a:lnTo>
                  <a:lnTo>
                    <a:pt x="582" y="486"/>
                  </a:lnTo>
                  <a:lnTo>
                    <a:pt x="588" y="498"/>
                  </a:lnTo>
                  <a:lnTo>
                    <a:pt x="594" y="504"/>
                  </a:lnTo>
                  <a:lnTo>
                    <a:pt x="624" y="522"/>
                  </a:lnTo>
                  <a:lnTo>
                    <a:pt x="648" y="522"/>
                  </a:lnTo>
                  <a:lnTo>
                    <a:pt x="666" y="534"/>
                  </a:lnTo>
                  <a:lnTo>
                    <a:pt x="690" y="546"/>
                  </a:lnTo>
                  <a:lnTo>
                    <a:pt x="696" y="552"/>
                  </a:lnTo>
                  <a:lnTo>
                    <a:pt x="708" y="558"/>
                  </a:lnTo>
                  <a:lnTo>
                    <a:pt x="720" y="570"/>
                  </a:lnTo>
                  <a:lnTo>
                    <a:pt x="732" y="570"/>
                  </a:lnTo>
                  <a:lnTo>
                    <a:pt x="744" y="582"/>
                  </a:lnTo>
                  <a:lnTo>
                    <a:pt x="750" y="582"/>
                  </a:lnTo>
                  <a:lnTo>
                    <a:pt x="774" y="576"/>
                  </a:lnTo>
                  <a:lnTo>
                    <a:pt x="822" y="606"/>
                  </a:lnTo>
                  <a:lnTo>
                    <a:pt x="816" y="612"/>
                  </a:lnTo>
                  <a:lnTo>
                    <a:pt x="816" y="630"/>
                  </a:lnTo>
                  <a:lnTo>
                    <a:pt x="828" y="642"/>
                  </a:lnTo>
                  <a:lnTo>
                    <a:pt x="828" y="654"/>
                  </a:lnTo>
                  <a:lnTo>
                    <a:pt x="840" y="654"/>
                  </a:lnTo>
                  <a:lnTo>
                    <a:pt x="852" y="642"/>
                  </a:lnTo>
                  <a:lnTo>
                    <a:pt x="870" y="666"/>
                  </a:lnTo>
                  <a:lnTo>
                    <a:pt x="882" y="660"/>
                  </a:lnTo>
                  <a:lnTo>
                    <a:pt x="894" y="660"/>
                  </a:lnTo>
                  <a:lnTo>
                    <a:pt x="900" y="666"/>
                  </a:lnTo>
                  <a:lnTo>
                    <a:pt x="906" y="666"/>
                  </a:lnTo>
                  <a:lnTo>
                    <a:pt x="900" y="666"/>
                  </a:lnTo>
                  <a:lnTo>
                    <a:pt x="900" y="642"/>
                  </a:lnTo>
                  <a:lnTo>
                    <a:pt x="906" y="636"/>
                  </a:lnTo>
                  <a:lnTo>
                    <a:pt x="912" y="624"/>
                  </a:lnTo>
                  <a:lnTo>
                    <a:pt x="924" y="618"/>
                  </a:lnTo>
                  <a:lnTo>
                    <a:pt x="930" y="606"/>
                  </a:lnTo>
                  <a:lnTo>
                    <a:pt x="930" y="588"/>
                  </a:lnTo>
                  <a:lnTo>
                    <a:pt x="918" y="576"/>
                  </a:lnTo>
                  <a:lnTo>
                    <a:pt x="906" y="570"/>
                  </a:lnTo>
                  <a:lnTo>
                    <a:pt x="900" y="564"/>
                  </a:lnTo>
                  <a:lnTo>
                    <a:pt x="900" y="546"/>
                  </a:lnTo>
                  <a:lnTo>
                    <a:pt x="906" y="540"/>
                  </a:lnTo>
                  <a:lnTo>
                    <a:pt x="906" y="534"/>
                  </a:lnTo>
                  <a:lnTo>
                    <a:pt x="894" y="522"/>
                  </a:lnTo>
                  <a:lnTo>
                    <a:pt x="882" y="522"/>
                  </a:lnTo>
                  <a:lnTo>
                    <a:pt x="876" y="516"/>
                  </a:lnTo>
                  <a:lnTo>
                    <a:pt x="870" y="516"/>
                  </a:lnTo>
                  <a:lnTo>
                    <a:pt x="858" y="504"/>
                  </a:lnTo>
                  <a:lnTo>
                    <a:pt x="840" y="504"/>
                  </a:lnTo>
                  <a:lnTo>
                    <a:pt x="840" y="486"/>
                  </a:lnTo>
                  <a:lnTo>
                    <a:pt x="846" y="480"/>
                  </a:lnTo>
                  <a:lnTo>
                    <a:pt x="894" y="480"/>
                  </a:lnTo>
                  <a:lnTo>
                    <a:pt x="918" y="468"/>
                  </a:lnTo>
                  <a:lnTo>
                    <a:pt x="918" y="456"/>
                  </a:lnTo>
                  <a:lnTo>
                    <a:pt x="912" y="456"/>
                  </a:lnTo>
                  <a:lnTo>
                    <a:pt x="930" y="444"/>
                  </a:lnTo>
                  <a:lnTo>
                    <a:pt x="906" y="420"/>
                  </a:lnTo>
                  <a:lnTo>
                    <a:pt x="948" y="420"/>
                  </a:lnTo>
                  <a:lnTo>
                    <a:pt x="948" y="414"/>
                  </a:lnTo>
                  <a:lnTo>
                    <a:pt x="936" y="402"/>
                  </a:lnTo>
                  <a:lnTo>
                    <a:pt x="936" y="390"/>
                  </a:lnTo>
                  <a:lnTo>
                    <a:pt x="942" y="384"/>
                  </a:lnTo>
                  <a:lnTo>
                    <a:pt x="942" y="372"/>
                  </a:lnTo>
                  <a:lnTo>
                    <a:pt x="954" y="372"/>
                  </a:lnTo>
                  <a:lnTo>
                    <a:pt x="972" y="390"/>
                  </a:lnTo>
                  <a:lnTo>
                    <a:pt x="978" y="390"/>
                  </a:lnTo>
                  <a:lnTo>
                    <a:pt x="984" y="378"/>
                  </a:lnTo>
                  <a:lnTo>
                    <a:pt x="996" y="372"/>
                  </a:lnTo>
                  <a:lnTo>
                    <a:pt x="1002" y="360"/>
                  </a:lnTo>
                  <a:lnTo>
                    <a:pt x="1020" y="360"/>
                  </a:lnTo>
                  <a:lnTo>
                    <a:pt x="1032" y="366"/>
                  </a:lnTo>
                  <a:lnTo>
                    <a:pt x="1038" y="372"/>
                  </a:lnTo>
                  <a:lnTo>
                    <a:pt x="1014" y="408"/>
                  </a:lnTo>
                  <a:lnTo>
                    <a:pt x="1026" y="408"/>
                  </a:lnTo>
                  <a:lnTo>
                    <a:pt x="1032" y="414"/>
                  </a:lnTo>
                  <a:lnTo>
                    <a:pt x="1044" y="414"/>
                  </a:lnTo>
                  <a:lnTo>
                    <a:pt x="1050" y="420"/>
                  </a:lnTo>
                  <a:lnTo>
                    <a:pt x="1056" y="420"/>
                  </a:lnTo>
                  <a:lnTo>
                    <a:pt x="1068" y="414"/>
                  </a:lnTo>
                  <a:lnTo>
                    <a:pt x="1086" y="414"/>
                  </a:lnTo>
                  <a:lnTo>
                    <a:pt x="1092" y="420"/>
                  </a:lnTo>
                  <a:lnTo>
                    <a:pt x="1098" y="420"/>
                  </a:lnTo>
                  <a:lnTo>
                    <a:pt x="1104" y="426"/>
                  </a:lnTo>
                  <a:lnTo>
                    <a:pt x="1110" y="426"/>
                  </a:lnTo>
                  <a:lnTo>
                    <a:pt x="1128" y="408"/>
                  </a:lnTo>
                  <a:lnTo>
                    <a:pt x="1146" y="402"/>
                  </a:lnTo>
                  <a:lnTo>
                    <a:pt x="1146" y="396"/>
                  </a:lnTo>
                  <a:lnTo>
                    <a:pt x="1158" y="396"/>
                  </a:lnTo>
                  <a:lnTo>
                    <a:pt x="1170" y="390"/>
                  </a:lnTo>
                  <a:lnTo>
                    <a:pt x="1182" y="378"/>
                  </a:lnTo>
                  <a:lnTo>
                    <a:pt x="1182" y="366"/>
                  </a:lnTo>
                  <a:lnTo>
                    <a:pt x="1170" y="366"/>
                  </a:lnTo>
                  <a:lnTo>
                    <a:pt x="1158" y="372"/>
                  </a:lnTo>
                  <a:lnTo>
                    <a:pt x="1152" y="37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4" name="Venezuela" descr="© INSCALE GmbH, 05.05.2010&#10;http://www.presentationload.com/">
              <a:extLst>
                <a:ext uri="{FF2B5EF4-FFF2-40B4-BE49-F238E27FC236}">
                  <a16:creationId xmlns:a16="http://schemas.microsoft.com/office/drawing/2014/main" id="{7B134222-AD46-46E0-A333-C86AA7F12083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3244930" y="4079603"/>
              <a:ext cx="422294" cy="418962"/>
            </a:xfrm>
            <a:custGeom>
              <a:avLst/>
              <a:gdLst>
                <a:gd name="T0" fmla="*/ 2147483647 w 954"/>
                <a:gd name="T1" fmla="*/ 2147483647 h 930"/>
                <a:gd name="T2" fmla="*/ 2147483647 w 954"/>
                <a:gd name="T3" fmla="*/ 2147483647 h 930"/>
                <a:gd name="T4" fmla="*/ 2147483647 w 954"/>
                <a:gd name="T5" fmla="*/ 2147483647 h 930"/>
                <a:gd name="T6" fmla="*/ 2147483647 w 954"/>
                <a:gd name="T7" fmla="*/ 2147483647 h 930"/>
                <a:gd name="T8" fmla="*/ 2147483647 w 954"/>
                <a:gd name="T9" fmla="*/ 2147483647 h 930"/>
                <a:gd name="T10" fmla="*/ 2147483647 w 954"/>
                <a:gd name="T11" fmla="*/ 2147483647 h 930"/>
                <a:gd name="T12" fmla="*/ 2147483647 w 954"/>
                <a:gd name="T13" fmla="*/ 2147483647 h 930"/>
                <a:gd name="T14" fmla="*/ 2147483647 w 954"/>
                <a:gd name="T15" fmla="*/ 2147483647 h 930"/>
                <a:gd name="T16" fmla="*/ 2147483647 w 954"/>
                <a:gd name="T17" fmla="*/ 2147483647 h 930"/>
                <a:gd name="T18" fmla="*/ 2147483647 w 954"/>
                <a:gd name="T19" fmla="*/ 2147483647 h 930"/>
                <a:gd name="T20" fmla="*/ 2147483647 w 954"/>
                <a:gd name="T21" fmla="*/ 2147483647 h 930"/>
                <a:gd name="T22" fmla="*/ 2147483647 w 954"/>
                <a:gd name="T23" fmla="*/ 2147483647 h 930"/>
                <a:gd name="T24" fmla="*/ 2147483647 w 954"/>
                <a:gd name="T25" fmla="*/ 2147483647 h 930"/>
                <a:gd name="T26" fmla="*/ 2147483647 w 954"/>
                <a:gd name="T27" fmla="*/ 2147483647 h 930"/>
                <a:gd name="T28" fmla="*/ 2147483647 w 954"/>
                <a:gd name="T29" fmla="*/ 2147483647 h 930"/>
                <a:gd name="T30" fmla="*/ 2147483647 w 954"/>
                <a:gd name="T31" fmla="*/ 2147483647 h 930"/>
                <a:gd name="T32" fmla="*/ 2147483647 w 954"/>
                <a:gd name="T33" fmla="*/ 2147483647 h 930"/>
                <a:gd name="T34" fmla="*/ 2147483647 w 954"/>
                <a:gd name="T35" fmla="*/ 2147483647 h 930"/>
                <a:gd name="T36" fmla="*/ 2147483647 w 954"/>
                <a:gd name="T37" fmla="*/ 2147483647 h 930"/>
                <a:gd name="T38" fmla="*/ 2147483647 w 954"/>
                <a:gd name="T39" fmla="*/ 2147483647 h 930"/>
                <a:gd name="T40" fmla="*/ 2147483647 w 954"/>
                <a:gd name="T41" fmla="*/ 2147483647 h 930"/>
                <a:gd name="T42" fmla="*/ 2147483647 w 954"/>
                <a:gd name="T43" fmla="*/ 2147483647 h 930"/>
                <a:gd name="T44" fmla="*/ 2147483647 w 954"/>
                <a:gd name="T45" fmla="*/ 2147483647 h 930"/>
                <a:gd name="T46" fmla="*/ 2147483647 w 954"/>
                <a:gd name="T47" fmla="*/ 2147483647 h 930"/>
                <a:gd name="T48" fmla="*/ 2147483647 w 954"/>
                <a:gd name="T49" fmla="*/ 2147483647 h 930"/>
                <a:gd name="T50" fmla="*/ 0 w 954"/>
                <a:gd name="T51" fmla="*/ 2147483647 h 930"/>
                <a:gd name="T52" fmla="*/ 2147483647 w 954"/>
                <a:gd name="T53" fmla="*/ 2147483647 h 930"/>
                <a:gd name="T54" fmla="*/ 2147483647 w 954"/>
                <a:gd name="T55" fmla="*/ 2147483647 h 930"/>
                <a:gd name="T56" fmla="*/ 2147483647 w 954"/>
                <a:gd name="T57" fmla="*/ 2147483647 h 930"/>
                <a:gd name="T58" fmla="*/ 2147483647 w 954"/>
                <a:gd name="T59" fmla="*/ 2147483647 h 930"/>
                <a:gd name="T60" fmla="*/ 2147483647 w 954"/>
                <a:gd name="T61" fmla="*/ 2147483647 h 930"/>
                <a:gd name="T62" fmla="*/ 2147483647 w 954"/>
                <a:gd name="T63" fmla="*/ 2147483647 h 930"/>
                <a:gd name="T64" fmla="*/ 2147483647 w 954"/>
                <a:gd name="T65" fmla="*/ 2147483647 h 930"/>
                <a:gd name="T66" fmla="*/ 2147483647 w 954"/>
                <a:gd name="T67" fmla="*/ 2147483647 h 930"/>
                <a:gd name="T68" fmla="*/ 2147483647 w 954"/>
                <a:gd name="T69" fmla="*/ 2147483647 h 930"/>
                <a:gd name="T70" fmla="*/ 2147483647 w 954"/>
                <a:gd name="T71" fmla="*/ 2147483647 h 930"/>
                <a:gd name="T72" fmla="*/ 2147483647 w 954"/>
                <a:gd name="T73" fmla="*/ 2147483647 h 930"/>
                <a:gd name="T74" fmla="*/ 2147483647 w 954"/>
                <a:gd name="T75" fmla="*/ 2147483647 h 930"/>
                <a:gd name="T76" fmla="*/ 2147483647 w 954"/>
                <a:gd name="T77" fmla="*/ 2147483647 h 930"/>
                <a:gd name="T78" fmla="*/ 2147483647 w 954"/>
                <a:gd name="T79" fmla="*/ 2147483647 h 930"/>
                <a:gd name="T80" fmla="*/ 2147483647 w 954"/>
                <a:gd name="T81" fmla="*/ 2147483647 h 930"/>
                <a:gd name="T82" fmla="*/ 2147483647 w 954"/>
                <a:gd name="T83" fmla="*/ 2147483647 h 930"/>
                <a:gd name="T84" fmla="*/ 2147483647 w 954"/>
                <a:gd name="T85" fmla="*/ 2147483647 h 930"/>
                <a:gd name="T86" fmla="*/ 2147483647 w 954"/>
                <a:gd name="T87" fmla="*/ 2147483647 h 930"/>
                <a:gd name="T88" fmla="*/ 2147483647 w 954"/>
                <a:gd name="T89" fmla="*/ 2147483647 h 930"/>
                <a:gd name="T90" fmla="*/ 2147483647 w 954"/>
                <a:gd name="T91" fmla="*/ 2147483647 h 930"/>
                <a:gd name="T92" fmla="*/ 2147483647 w 954"/>
                <a:gd name="T93" fmla="*/ 2147483647 h 930"/>
                <a:gd name="T94" fmla="*/ 2147483647 w 954"/>
                <a:gd name="T95" fmla="*/ 2147483647 h 930"/>
                <a:gd name="T96" fmla="*/ 2147483647 w 954"/>
                <a:gd name="T97" fmla="*/ 2147483647 h 930"/>
                <a:gd name="T98" fmla="*/ 2147483647 w 954"/>
                <a:gd name="T99" fmla="*/ 2147483647 h 930"/>
                <a:gd name="T100" fmla="*/ 2147483647 w 954"/>
                <a:gd name="T101" fmla="*/ 2147483647 h 930"/>
                <a:gd name="T102" fmla="*/ 2147483647 w 954"/>
                <a:gd name="T103" fmla="*/ 2147483647 h 930"/>
                <a:gd name="T104" fmla="*/ 2147483647 w 954"/>
                <a:gd name="T105" fmla="*/ 2147483647 h 930"/>
                <a:gd name="T106" fmla="*/ 2147483647 w 954"/>
                <a:gd name="T107" fmla="*/ 2147483647 h 930"/>
                <a:gd name="T108" fmla="*/ 2147483647 w 954"/>
                <a:gd name="T109" fmla="*/ 2147483647 h 930"/>
                <a:gd name="T110" fmla="*/ 2147483647 w 954"/>
                <a:gd name="T111" fmla="*/ 2147483647 h 930"/>
                <a:gd name="T112" fmla="*/ 2147483647 w 954"/>
                <a:gd name="T113" fmla="*/ 2147483647 h 930"/>
                <a:gd name="T114" fmla="*/ 2147483647 w 954"/>
                <a:gd name="T115" fmla="*/ 2147483647 h 930"/>
                <a:gd name="T116" fmla="*/ 2147483647 w 954"/>
                <a:gd name="T117" fmla="*/ 2147483647 h 930"/>
                <a:gd name="T118" fmla="*/ 2147483647 w 954"/>
                <a:gd name="T119" fmla="*/ 2147483647 h 930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954"/>
                <a:gd name="T181" fmla="*/ 0 h 930"/>
                <a:gd name="T182" fmla="*/ 954 w 954"/>
                <a:gd name="T183" fmla="*/ 930 h 930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954" h="930">
                  <a:moveTo>
                    <a:pt x="264" y="42"/>
                  </a:moveTo>
                  <a:lnTo>
                    <a:pt x="264" y="12"/>
                  </a:lnTo>
                  <a:lnTo>
                    <a:pt x="252" y="0"/>
                  </a:lnTo>
                  <a:lnTo>
                    <a:pt x="234" y="0"/>
                  </a:lnTo>
                  <a:lnTo>
                    <a:pt x="228" y="6"/>
                  </a:lnTo>
                  <a:lnTo>
                    <a:pt x="228" y="18"/>
                  </a:lnTo>
                  <a:lnTo>
                    <a:pt x="234" y="24"/>
                  </a:lnTo>
                  <a:lnTo>
                    <a:pt x="234" y="36"/>
                  </a:lnTo>
                  <a:lnTo>
                    <a:pt x="240" y="42"/>
                  </a:lnTo>
                  <a:lnTo>
                    <a:pt x="264" y="42"/>
                  </a:lnTo>
                  <a:close/>
                  <a:moveTo>
                    <a:pt x="936" y="276"/>
                  </a:moveTo>
                  <a:lnTo>
                    <a:pt x="930" y="276"/>
                  </a:lnTo>
                  <a:lnTo>
                    <a:pt x="924" y="282"/>
                  </a:lnTo>
                  <a:lnTo>
                    <a:pt x="912" y="288"/>
                  </a:lnTo>
                  <a:lnTo>
                    <a:pt x="906" y="294"/>
                  </a:lnTo>
                  <a:lnTo>
                    <a:pt x="900" y="288"/>
                  </a:lnTo>
                  <a:lnTo>
                    <a:pt x="888" y="288"/>
                  </a:lnTo>
                  <a:lnTo>
                    <a:pt x="882" y="282"/>
                  </a:lnTo>
                  <a:lnTo>
                    <a:pt x="876" y="282"/>
                  </a:lnTo>
                  <a:lnTo>
                    <a:pt x="852" y="306"/>
                  </a:lnTo>
                  <a:lnTo>
                    <a:pt x="822" y="282"/>
                  </a:lnTo>
                  <a:lnTo>
                    <a:pt x="846" y="282"/>
                  </a:lnTo>
                  <a:lnTo>
                    <a:pt x="858" y="276"/>
                  </a:lnTo>
                  <a:lnTo>
                    <a:pt x="864" y="276"/>
                  </a:lnTo>
                  <a:lnTo>
                    <a:pt x="870" y="264"/>
                  </a:lnTo>
                  <a:lnTo>
                    <a:pt x="870" y="246"/>
                  </a:lnTo>
                  <a:lnTo>
                    <a:pt x="882" y="234"/>
                  </a:lnTo>
                  <a:lnTo>
                    <a:pt x="888" y="222"/>
                  </a:lnTo>
                  <a:lnTo>
                    <a:pt x="876" y="210"/>
                  </a:lnTo>
                  <a:lnTo>
                    <a:pt x="846" y="210"/>
                  </a:lnTo>
                  <a:lnTo>
                    <a:pt x="846" y="204"/>
                  </a:lnTo>
                  <a:lnTo>
                    <a:pt x="840" y="198"/>
                  </a:lnTo>
                  <a:lnTo>
                    <a:pt x="840" y="192"/>
                  </a:lnTo>
                  <a:lnTo>
                    <a:pt x="834" y="186"/>
                  </a:lnTo>
                  <a:lnTo>
                    <a:pt x="828" y="186"/>
                  </a:lnTo>
                  <a:lnTo>
                    <a:pt x="822" y="192"/>
                  </a:lnTo>
                  <a:lnTo>
                    <a:pt x="822" y="210"/>
                  </a:lnTo>
                  <a:lnTo>
                    <a:pt x="816" y="198"/>
                  </a:lnTo>
                  <a:lnTo>
                    <a:pt x="816" y="180"/>
                  </a:lnTo>
                  <a:lnTo>
                    <a:pt x="792" y="180"/>
                  </a:lnTo>
                  <a:lnTo>
                    <a:pt x="786" y="210"/>
                  </a:lnTo>
                  <a:lnTo>
                    <a:pt x="780" y="204"/>
                  </a:lnTo>
                  <a:lnTo>
                    <a:pt x="774" y="192"/>
                  </a:lnTo>
                  <a:lnTo>
                    <a:pt x="774" y="186"/>
                  </a:lnTo>
                  <a:lnTo>
                    <a:pt x="768" y="180"/>
                  </a:lnTo>
                  <a:lnTo>
                    <a:pt x="768" y="156"/>
                  </a:lnTo>
                  <a:lnTo>
                    <a:pt x="738" y="168"/>
                  </a:lnTo>
                  <a:lnTo>
                    <a:pt x="744" y="162"/>
                  </a:lnTo>
                  <a:lnTo>
                    <a:pt x="756" y="156"/>
                  </a:lnTo>
                  <a:lnTo>
                    <a:pt x="762" y="156"/>
                  </a:lnTo>
                  <a:lnTo>
                    <a:pt x="762" y="144"/>
                  </a:lnTo>
                  <a:lnTo>
                    <a:pt x="750" y="138"/>
                  </a:lnTo>
                  <a:lnTo>
                    <a:pt x="744" y="138"/>
                  </a:lnTo>
                  <a:lnTo>
                    <a:pt x="744" y="132"/>
                  </a:lnTo>
                  <a:lnTo>
                    <a:pt x="750" y="132"/>
                  </a:lnTo>
                  <a:lnTo>
                    <a:pt x="762" y="126"/>
                  </a:lnTo>
                  <a:lnTo>
                    <a:pt x="774" y="126"/>
                  </a:lnTo>
                  <a:lnTo>
                    <a:pt x="792" y="120"/>
                  </a:lnTo>
                  <a:lnTo>
                    <a:pt x="804" y="120"/>
                  </a:lnTo>
                  <a:lnTo>
                    <a:pt x="810" y="114"/>
                  </a:lnTo>
                  <a:lnTo>
                    <a:pt x="726" y="114"/>
                  </a:lnTo>
                  <a:lnTo>
                    <a:pt x="690" y="120"/>
                  </a:lnTo>
                  <a:lnTo>
                    <a:pt x="678" y="120"/>
                  </a:lnTo>
                  <a:lnTo>
                    <a:pt x="690" y="132"/>
                  </a:lnTo>
                  <a:lnTo>
                    <a:pt x="678" y="132"/>
                  </a:lnTo>
                  <a:lnTo>
                    <a:pt x="666" y="138"/>
                  </a:lnTo>
                  <a:lnTo>
                    <a:pt x="654" y="138"/>
                  </a:lnTo>
                  <a:lnTo>
                    <a:pt x="642" y="144"/>
                  </a:lnTo>
                  <a:lnTo>
                    <a:pt x="636" y="144"/>
                  </a:lnTo>
                  <a:lnTo>
                    <a:pt x="624" y="150"/>
                  </a:lnTo>
                  <a:lnTo>
                    <a:pt x="606" y="168"/>
                  </a:lnTo>
                  <a:lnTo>
                    <a:pt x="594" y="174"/>
                  </a:lnTo>
                  <a:lnTo>
                    <a:pt x="576" y="174"/>
                  </a:lnTo>
                  <a:lnTo>
                    <a:pt x="564" y="162"/>
                  </a:lnTo>
                  <a:lnTo>
                    <a:pt x="546" y="156"/>
                  </a:lnTo>
                  <a:lnTo>
                    <a:pt x="534" y="144"/>
                  </a:lnTo>
                  <a:lnTo>
                    <a:pt x="522" y="138"/>
                  </a:lnTo>
                  <a:lnTo>
                    <a:pt x="510" y="126"/>
                  </a:lnTo>
                  <a:lnTo>
                    <a:pt x="492" y="126"/>
                  </a:lnTo>
                  <a:lnTo>
                    <a:pt x="450" y="132"/>
                  </a:lnTo>
                  <a:lnTo>
                    <a:pt x="372" y="132"/>
                  </a:lnTo>
                  <a:lnTo>
                    <a:pt x="360" y="120"/>
                  </a:lnTo>
                  <a:lnTo>
                    <a:pt x="354" y="108"/>
                  </a:lnTo>
                  <a:lnTo>
                    <a:pt x="354" y="84"/>
                  </a:lnTo>
                  <a:lnTo>
                    <a:pt x="348" y="72"/>
                  </a:lnTo>
                  <a:lnTo>
                    <a:pt x="336" y="60"/>
                  </a:lnTo>
                  <a:lnTo>
                    <a:pt x="324" y="54"/>
                  </a:lnTo>
                  <a:lnTo>
                    <a:pt x="276" y="54"/>
                  </a:lnTo>
                  <a:lnTo>
                    <a:pt x="240" y="60"/>
                  </a:lnTo>
                  <a:lnTo>
                    <a:pt x="222" y="72"/>
                  </a:lnTo>
                  <a:lnTo>
                    <a:pt x="210" y="78"/>
                  </a:lnTo>
                  <a:lnTo>
                    <a:pt x="204" y="78"/>
                  </a:lnTo>
                  <a:lnTo>
                    <a:pt x="180" y="90"/>
                  </a:lnTo>
                  <a:lnTo>
                    <a:pt x="162" y="96"/>
                  </a:lnTo>
                  <a:lnTo>
                    <a:pt x="144" y="108"/>
                  </a:lnTo>
                  <a:lnTo>
                    <a:pt x="138" y="120"/>
                  </a:lnTo>
                  <a:lnTo>
                    <a:pt x="138" y="144"/>
                  </a:lnTo>
                  <a:lnTo>
                    <a:pt x="150" y="168"/>
                  </a:lnTo>
                  <a:lnTo>
                    <a:pt x="156" y="186"/>
                  </a:lnTo>
                  <a:lnTo>
                    <a:pt x="162" y="198"/>
                  </a:lnTo>
                  <a:lnTo>
                    <a:pt x="156" y="210"/>
                  </a:lnTo>
                  <a:lnTo>
                    <a:pt x="150" y="228"/>
                  </a:lnTo>
                  <a:lnTo>
                    <a:pt x="138" y="234"/>
                  </a:lnTo>
                  <a:lnTo>
                    <a:pt x="132" y="246"/>
                  </a:lnTo>
                  <a:lnTo>
                    <a:pt x="126" y="252"/>
                  </a:lnTo>
                  <a:lnTo>
                    <a:pt x="120" y="252"/>
                  </a:lnTo>
                  <a:lnTo>
                    <a:pt x="126" y="222"/>
                  </a:lnTo>
                  <a:lnTo>
                    <a:pt x="114" y="222"/>
                  </a:lnTo>
                  <a:lnTo>
                    <a:pt x="108" y="216"/>
                  </a:lnTo>
                  <a:lnTo>
                    <a:pt x="96" y="210"/>
                  </a:lnTo>
                  <a:lnTo>
                    <a:pt x="90" y="204"/>
                  </a:lnTo>
                  <a:lnTo>
                    <a:pt x="84" y="192"/>
                  </a:lnTo>
                  <a:lnTo>
                    <a:pt x="96" y="168"/>
                  </a:lnTo>
                  <a:lnTo>
                    <a:pt x="108" y="156"/>
                  </a:lnTo>
                  <a:lnTo>
                    <a:pt x="120" y="132"/>
                  </a:lnTo>
                  <a:lnTo>
                    <a:pt x="120" y="78"/>
                  </a:lnTo>
                  <a:lnTo>
                    <a:pt x="114" y="66"/>
                  </a:lnTo>
                  <a:lnTo>
                    <a:pt x="114" y="54"/>
                  </a:lnTo>
                  <a:lnTo>
                    <a:pt x="108" y="48"/>
                  </a:lnTo>
                  <a:lnTo>
                    <a:pt x="108" y="54"/>
                  </a:lnTo>
                  <a:lnTo>
                    <a:pt x="102" y="66"/>
                  </a:lnTo>
                  <a:lnTo>
                    <a:pt x="90" y="78"/>
                  </a:lnTo>
                  <a:lnTo>
                    <a:pt x="72" y="84"/>
                  </a:lnTo>
                  <a:lnTo>
                    <a:pt x="48" y="108"/>
                  </a:lnTo>
                  <a:lnTo>
                    <a:pt x="36" y="144"/>
                  </a:lnTo>
                  <a:lnTo>
                    <a:pt x="36" y="162"/>
                  </a:lnTo>
                  <a:lnTo>
                    <a:pt x="30" y="168"/>
                  </a:lnTo>
                  <a:lnTo>
                    <a:pt x="30" y="192"/>
                  </a:lnTo>
                  <a:lnTo>
                    <a:pt x="6" y="216"/>
                  </a:lnTo>
                  <a:lnTo>
                    <a:pt x="0" y="228"/>
                  </a:lnTo>
                  <a:lnTo>
                    <a:pt x="0" y="240"/>
                  </a:lnTo>
                  <a:lnTo>
                    <a:pt x="6" y="246"/>
                  </a:lnTo>
                  <a:lnTo>
                    <a:pt x="6" y="240"/>
                  </a:lnTo>
                  <a:lnTo>
                    <a:pt x="18" y="228"/>
                  </a:lnTo>
                  <a:lnTo>
                    <a:pt x="24" y="228"/>
                  </a:lnTo>
                  <a:lnTo>
                    <a:pt x="36" y="240"/>
                  </a:lnTo>
                  <a:lnTo>
                    <a:pt x="42" y="252"/>
                  </a:lnTo>
                  <a:lnTo>
                    <a:pt x="42" y="288"/>
                  </a:lnTo>
                  <a:lnTo>
                    <a:pt x="48" y="294"/>
                  </a:lnTo>
                  <a:lnTo>
                    <a:pt x="60" y="300"/>
                  </a:lnTo>
                  <a:lnTo>
                    <a:pt x="66" y="306"/>
                  </a:lnTo>
                  <a:lnTo>
                    <a:pt x="66" y="318"/>
                  </a:lnTo>
                  <a:lnTo>
                    <a:pt x="54" y="342"/>
                  </a:lnTo>
                  <a:lnTo>
                    <a:pt x="54" y="384"/>
                  </a:lnTo>
                  <a:lnTo>
                    <a:pt x="66" y="384"/>
                  </a:lnTo>
                  <a:lnTo>
                    <a:pt x="66" y="396"/>
                  </a:lnTo>
                  <a:lnTo>
                    <a:pt x="72" y="408"/>
                  </a:lnTo>
                  <a:lnTo>
                    <a:pt x="78" y="414"/>
                  </a:lnTo>
                  <a:lnTo>
                    <a:pt x="102" y="414"/>
                  </a:lnTo>
                  <a:lnTo>
                    <a:pt x="108" y="408"/>
                  </a:lnTo>
                  <a:lnTo>
                    <a:pt x="120" y="408"/>
                  </a:lnTo>
                  <a:lnTo>
                    <a:pt x="132" y="414"/>
                  </a:lnTo>
                  <a:lnTo>
                    <a:pt x="138" y="414"/>
                  </a:lnTo>
                  <a:lnTo>
                    <a:pt x="150" y="420"/>
                  </a:lnTo>
                  <a:lnTo>
                    <a:pt x="162" y="420"/>
                  </a:lnTo>
                  <a:lnTo>
                    <a:pt x="168" y="414"/>
                  </a:lnTo>
                  <a:lnTo>
                    <a:pt x="168" y="408"/>
                  </a:lnTo>
                  <a:lnTo>
                    <a:pt x="180" y="408"/>
                  </a:lnTo>
                  <a:lnTo>
                    <a:pt x="186" y="414"/>
                  </a:lnTo>
                  <a:lnTo>
                    <a:pt x="198" y="420"/>
                  </a:lnTo>
                  <a:lnTo>
                    <a:pt x="222" y="420"/>
                  </a:lnTo>
                  <a:lnTo>
                    <a:pt x="222" y="426"/>
                  </a:lnTo>
                  <a:lnTo>
                    <a:pt x="228" y="432"/>
                  </a:lnTo>
                  <a:lnTo>
                    <a:pt x="234" y="444"/>
                  </a:lnTo>
                  <a:lnTo>
                    <a:pt x="240" y="462"/>
                  </a:lnTo>
                  <a:lnTo>
                    <a:pt x="264" y="486"/>
                  </a:lnTo>
                  <a:lnTo>
                    <a:pt x="288" y="486"/>
                  </a:lnTo>
                  <a:lnTo>
                    <a:pt x="288" y="480"/>
                  </a:lnTo>
                  <a:lnTo>
                    <a:pt x="306" y="480"/>
                  </a:lnTo>
                  <a:lnTo>
                    <a:pt x="312" y="486"/>
                  </a:lnTo>
                  <a:lnTo>
                    <a:pt x="336" y="486"/>
                  </a:lnTo>
                  <a:lnTo>
                    <a:pt x="342" y="480"/>
                  </a:lnTo>
                  <a:lnTo>
                    <a:pt x="366" y="486"/>
                  </a:lnTo>
                  <a:lnTo>
                    <a:pt x="372" y="480"/>
                  </a:lnTo>
                  <a:lnTo>
                    <a:pt x="384" y="474"/>
                  </a:lnTo>
                  <a:lnTo>
                    <a:pt x="402" y="474"/>
                  </a:lnTo>
                  <a:lnTo>
                    <a:pt x="408" y="480"/>
                  </a:lnTo>
                  <a:lnTo>
                    <a:pt x="408" y="492"/>
                  </a:lnTo>
                  <a:lnTo>
                    <a:pt x="390" y="510"/>
                  </a:lnTo>
                  <a:lnTo>
                    <a:pt x="390" y="534"/>
                  </a:lnTo>
                  <a:lnTo>
                    <a:pt x="384" y="540"/>
                  </a:lnTo>
                  <a:lnTo>
                    <a:pt x="378" y="540"/>
                  </a:lnTo>
                  <a:lnTo>
                    <a:pt x="366" y="552"/>
                  </a:lnTo>
                  <a:lnTo>
                    <a:pt x="366" y="576"/>
                  </a:lnTo>
                  <a:lnTo>
                    <a:pt x="372" y="588"/>
                  </a:lnTo>
                  <a:lnTo>
                    <a:pt x="372" y="618"/>
                  </a:lnTo>
                  <a:lnTo>
                    <a:pt x="366" y="630"/>
                  </a:lnTo>
                  <a:lnTo>
                    <a:pt x="366" y="642"/>
                  </a:lnTo>
                  <a:lnTo>
                    <a:pt x="372" y="648"/>
                  </a:lnTo>
                  <a:lnTo>
                    <a:pt x="384" y="648"/>
                  </a:lnTo>
                  <a:lnTo>
                    <a:pt x="384" y="672"/>
                  </a:lnTo>
                  <a:lnTo>
                    <a:pt x="390" y="684"/>
                  </a:lnTo>
                  <a:lnTo>
                    <a:pt x="402" y="690"/>
                  </a:lnTo>
                  <a:lnTo>
                    <a:pt x="408" y="702"/>
                  </a:lnTo>
                  <a:lnTo>
                    <a:pt x="408" y="708"/>
                  </a:lnTo>
                  <a:lnTo>
                    <a:pt x="402" y="720"/>
                  </a:lnTo>
                  <a:lnTo>
                    <a:pt x="372" y="750"/>
                  </a:lnTo>
                  <a:lnTo>
                    <a:pt x="366" y="750"/>
                  </a:lnTo>
                  <a:lnTo>
                    <a:pt x="390" y="762"/>
                  </a:lnTo>
                  <a:lnTo>
                    <a:pt x="402" y="774"/>
                  </a:lnTo>
                  <a:lnTo>
                    <a:pt x="414" y="774"/>
                  </a:lnTo>
                  <a:lnTo>
                    <a:pt x="414" y="798"/>
                  </a:lnTo>
                  <a:lnTo>
                    <a:pt x="420" y="804"/>
                  </a:lnTo>
                  <a:lnTo>
                    <a:pt x="420" y="822"/>
                  </a:lnTo>
                  <a:lnTo>
                    <a:pt x="426" y="828"/>
                  </a:lnTo>
                  <a:lnTo>
                    <a:pt x="426" y="846"/>
                  </a:lnTo>
                  <a:lnTo>
                    <a:pt x="432" y="858"/>
                  </a:lnTo>
                  <a:lnTo>
                    <a:pt x="432" y="876"/>
                  </a:lnTo>
                  <a:lnTo>
                    <a:pt x="444" y="888"/>
                  </a:lnTo>
                  <a:lnTo>
                    <a:pt x="450" y="900"/>
                  </a:lnTo>
                  <a:lnTo>
                    <a:pt x="450" y="906"/>
                  </a:lnTo>
                  <a:lnTo>
                    <a:pt x="462" y="918"/>
                  </a:lnTo>
                  <a:lnTo>
                    <a:pt x="468" y="918"/>
                  </a:lnTo>
                  <a:lnTo>
                    <a:pt x="480" y="924"/>
                  </a:lnTo>
                  <a:lnTo>
                    <a:pt x="486" y="924"/>
                  </a:lnTo>
                  <a:lnTo>
                    <a:pt x="498" y="918"/>
                  </a:lnTo>
                  <a:lnTo>
                    <a:pt x="504" y="912"/>
                  </a:lnTo>
                  <a:lnTo>
                    <a:pt x="516" y="906"/>
                  </a:lnTo>
                  <a:lnTo>
                    <a:pt x="522" y="900"/>
                  </a:lnTo>
                  <a:lnTo>
                    <a:pt x="528" y="906"/>
                  </a:lnTo>
                  <a:lnTo>
                    <a:pt x="528" y="930"/>
                  </a:lnTo>
                  <a:lnTo>
                    <a:pt x="534" y="930"/>
                  </a:lnTo>
                  <a:lnTo>
                    <a:pt x="546" y="918"/>
                  </a:lnTo>
                  <a:lnTo>
                    <a:pt x="558" y="894"/>
                  </a:lnTo>
                  <a:lnTo>
                    <a:pt x="570" y="882"/>
                  </a:lnTo>
                  <a:lnTo>
                    <a:pt x="588" y="882"/>
                  </a:lnTo>
                  <a:lnTo>
                    <a:pt x="594" y="876"/>
                  </a:lnTo>
                  <a:lnTo>
                    <a:pt x="630" y="858"/>
                  </a:lnTo>
                  <a:lnTo>
                    <a:pt x="636" y="846"/>
                  </a:lnTo>
                  <a:lnTo>
                    <a:pt x="636" y="816"/>
                  </a:lnTo>
                  <a:lnTo>
                    <a:pt x="678" y="816"/>
                  </a:lnTo>
                  <a:lnTo>
                    <a:pt x="684" y="810"/>
                  </a:lnTo>
                  <a:lnTo>
                    <a:pt x="690" y="798"/>
                  </a:lnTo>
                  <a:lnTo>
                    <a:pt x="690" y="792"/>
                  </a:lnTo>
                  <a:lnTo>
                    <a:pt x="684" y="786"/>
                  </a:lnTo>
                  <a:lnTo>
                    <a:pt x="636" y="780"/>
                  </a:lnTo>
                  <a:lnTo>
                    <a:pt x="636" y="750"/>
                  </a:lnTo>
                  <a:lnTo>
                    <a:pt x="630" y="738"/>
                  </a:lnTo>
                  <a:lnTo>
                    <a:pt x="618" y="726"/>
                  </a:lnTo>
                  <a:lnTo>
                    <a:pt x="624" y="720"/>
                  </a:lnTo>
                  <a:lnTo>
                    <a:pt x="624" y="690"/>
                  </a:lnTo>
                  <a:lnTo>
                    <a:pt x="618" y="684"/>
                  </a:lnTo>
                  <a:lnTo>
                    <a:pt x="606" y="678"/>
                  </a:lnTo>
                  <a:lnTo>
                    <a:pt x="588" y="660"/>
                  </a:lnTo>
                  <a:lnTo>
                    <a:pt x="588" y="630"/>
                  </a:lnTo>
                  <a:lnTo>
                    <a:pt x="594" y="636"/>
                  </a:lnTo>
                  <a:lnTo>
                    <a:pt x="594" y="642"/>
                  </a:lnTo>
                  <a:lnTo>
                    <a:pt x="636" y="642"/>
                  </a:lnTo>
                  <a:lnTo>
                    <a:pt x="642" y="648"/>
                  </a:lnTo>
                  <a:lnTo>
                    <a:pt x="642" y="666"/>
                  </a:lnTo>
                  <a:lnTo>
                    <a:pt x="654" y="666"/>
                  </a:lnTo>
                  <a:lnTo>
                    <a:pt x="666" y="660"/>
                  </a:lnTo>
                  <a:lnTo>
                    <a:pt x="678" y="666"/>
                  </a:lnTo>
                  <a:lnTo>
                    <a:pt x="684" y="660"/>
                  </a:lnTo>
                  <a:lnTo>
                    <a:pt x="696" y="660"/>
                  </a:lnTo>
                  <a:lnTo>
                    <a:pt x="702" y="666"/>
                  </a:lnTo>
                  <a:lnTo>
                    <a:pt x="708" y="678"/>
                  </a:lnTo>
                  <a:lnTo>
                    <a:pt x="720" y="690"/>
                  </a:lnTo>
                  <a:lnTo>
                    <a:pt x="732" y="696"/>
                  </a:lnTo>
                  <a:lnTo>
                    <a:pt x="738" y="690"/>
                  </a:lnTo>
                  <a:lnTo>
                    <a:pt x="738" y="672"/>
                  </a:lnTo>
                  <a:lnTo>
                    <a:pt x="744" y="660"/>
                  </a:lnTo>
                  <a:lnTo>
                    <a:pt x="744" y="648"/>
                  </a:lnTo>
                  <a:lnTo>
                    <a:pt x="750" y="642"/>
                  </a:lnTo>
                  <a:lnTo>
                    <a:pt x="768" y="642"/>
                  </a:lnTo>
                  <a:lnTo>
                    <a:pt x="774" y="648"/>
                  </a:lnTo>
                  <a:lnTo>
                    <a:pt x="792" y="648"/>
                  </a:lnTo>
                  <a:lnTo>
                    <a:pt x="804" y="642"/>
                  </a:lnTo>
                  <a:lnTo>
                    <a:pt x="828" y="618"/>
                  </a:lnTo>
                  <a:lnTo>
                    <a:pt x="840" y="612"/>
                  </a:lnTo>
                  <a:lnTo>
                    <a:pt x="864" y="612"/>
                  </a:lnTo>
                  <a:lnTo>
                    <a:pt x="864" y="600"/>
                  </a:lnTo>
                  <a:lnTo>
                    <a:pt x="876" y="600"/>
                  </a:lnTo>
                  <a:lnTo>
                    <a:pt x="882" y="594"/>
                  </a:lnTo>
                  <a:lnTo>
                    <a:pt x="882" y="558"/>
                  </a:lnTo>
                  <a:lnTo>
                    <a:pt x="846" y="522"/>
                  </a:lnTo>
                  <a:lnTo>
                    <a:pt x="840" y="510"/>
                  </a:lnTo>
                  <a:lnTo>
                    <a:pt x="834" y="504"/>
                  </a:lnTo>
                  <a:lnTo>
                    <a:pt x="834" y="492"/>
                  </a:lnTo>
                  <a:lnTo>
                    <a:pt x="846" y="486"/>
                  </a:lnTo>
                  <a:lnTo>
                    <a:pt x="852" y="486"/>
                  </a:lnTo>
                  <a:lnTo>
                    <a:pt x="864" y="480"/>
                  </a:lnTo>
                  <a:lnTo>
                    <a:pt x="864" y="462"/>
                  </a:lnTo>
                  <a:lnTo>
                    <a:pt x="846" y="444"/>
                  </a:lnTo>
                  <a:lnTo>
                    <a:pt x="846" y="438"/>
                  </a:lnTo>
                  <a:lnTo>
                    <a:pt x="876" y="438"/>
                  </a:lnTo>
                  <a:lnTo>
                    <a:pt x="888" y="432"/>
                  </a:lnTo>
                  <a:lnTo>
                    <a:pt x="900" y="432"/>
                  </a:lnTo>
                  <a:lnTo>
                    <a:pt x="912" y="426"/>
                  </a:lnTo>
                  <a:lnTo>
                    <a:pt x="918" y="420"/>
                  </a:lnTo>
                  <a:lnTo>
                    <a:pt x="918" y="402"/>
                  </a:lnTo>
                  <a:lnTo>
                    <a:pt x="894" y="402"/>
                  </a:lnTo>
                  <a:lnTo>
                    <a:pt x="894" y="360"/>
                  </a:lnTo>
                  <a:lnTo>
                    <a:pt x="906" y="348"/>
                  </a:lnTo>
                  <a:lnTo>
                    <a:pt x="918" y="348"/>
                  </a:lnTo>
                  <a:lnTo>
                    <a:pt x="924" y="342"/>
                  </a:lnTo>
                  <a:lnTo>
                    <a:pt x="930" y="342"/>
                  </a:lnTo>
                  <a:lnTo>
                    <a:pt x="936" y="336"/>
                  </a:lnTo>
                  <a:lnTo>
                    <a:pt x="954" y="300"/>
                  </a:lnTo>
                  <a:lnTo>
                    <a:pt x="948" y="294"/>
                  </a:lnTo>
                  <a:lnTo>
                    <a:pt x="942" y="282"/>
                  </a:lnTo>
                  <a:lnTo>
                    <a:pt x="936" y="276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lumMod val="50000"/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5" name="Uganda" descr="© INSCALE GmbH, 05.05.2010&#10;http://www.presentationload.com/">
              <a:extLst>
                <a:ext uri="{FF2B5EF4-FFF2-40B4-BE49-F238E27FC236}">
                  <a16:creationId xmlns:a16="http://schemas.microsoft.com/office/drawing/2014/main" id="{B2EB067F-75EC-4992-83E1-25DB4F63EF0C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6481985" y="4370021"/>
              <a:ext cx="173045" cy="207894"/>
            </a:xfrm>
            <a:custGeom>
              <a:avLst/>
              <a:gdLst>
                <a:gd name="T0" fmla="*/ 2147483647 w 390"/>
                <a:gd name="T1" fmla="*/ 2147483647 h 462"/>
                <a:gd name="T2" fmla="*/ 2147483647 w 390"/>
                <a:gd name="T3" fmla="*/ 2147483647 h 462"/>
                <a:gd name="T4" fmla="*/ 2147483647 w 390"/>
                <a:gd name="T5" fmla="*/ 2147483647 h 462"/>
                <a:gd name="T6" fmla="*/ 2147483647 w 390"/>
                <a:gd name="T7" fmla="*/ 2147483647 h 462"/>
                <a:gd name="T8" fmla="*/ 2147483647 w 390"/>
                <a:gd name="T9" fmla="*/ 2147483647 h 462"/>
                <a:gd name="T10" fmla="*/ 2147483647 w 390"/>
                <a:gd name="T11" fmla="*/ 2147483647 h 462"/>
                <a:gd name="T12" fmla="*/ 2147483647 w 390"/>
                <a:gd name="T13" fmla="*/ 2147483647 h 462"/>
                <a:gd name="T14" fmla="*/ 2147483647 w 390"/>
                <a:gd name="T15" fmla="*/ 2147483647 h 462"/>
                <a:gd name="T16" fmla="*/ 2147483647 w 390"/>
                <a:gd name="T17" fmla="*/ 2147483647 h 462"/>
                <a:gd name="T18" fmla="*/ 2147483647 w 390"/>
                <a:gd name="T19" fmla="*/ 2147483647 h 462"/>
                <a:gd name="T20" fmla="*/ 2147483647 w 390"/>
                <a:gd name="T21" fmla="*/ 2147483647 h 462"/>
                <a:gd name="T22" fmla="*/ 2147483647 w 390"/>
                <a:gd name="T23" fmla="*/ 2147483647 h 462"/>
                <a:gd name="T24" fmla="*/ 2147483647 w 390"/>
                <a:gd name="T25" fmla="*/ 0 h 462"/>
                <a:gd name="T26" fmla="*/ 2147483647 w 390"/>
                <a:gd name="T27" fmla="*/ 2147483647 h 462"/>
                <a:gd name="T28" fmla="*/ 2147483647 w 390"/>
                <a:gd name="T29" fmla="*/ 2147483647 h 462"/>
                <a:gd name="T30" fmla="*/ 2147483647 w 390"/>
                <a:gd name="T31" fmla="*/ 2147483647 h 462"/>
                <a:gd name="T32" fmla="*/ 2147483647 w 390"/>
                <a:gd name="T33" fmla="*/ 2147483647 h 462"/>
                <a:gd name="T34" fmla="*/ 2147483647 w 390"/>
                <a:gd name="T35" fmla="*/ 2147483647 h 462"/>
                <a:gd name="T36" fmla="*/ 2147483647 w 390"/>
                <a:gd name="T37" fmla="*/ 2147483647 h 462"/>
                <a:gd name="T38" fmla="*/ 2147483647 w 390"/>
                <a:gd name="T39" fmla="*/ 2147483647 h 462"/>
                <a:gd name="T40" fmla="*/ 2147483647 w 390"/>
                <a:gd name="T41" fmla="*/ 2147483647 h 462"/>
                <a:gd name="T42" fmla="*/ 2147483647 w 390"/>
                <a:gd name="T43" fmla="*/ 2147483647 h 462"/>
                <a:gd name="T44" fmla="*/ 2147483647 w 390"/>
                <a:gd name="T45" fmla="*/ 2147483647 h 462"/>
                <a:gd name="T46" fmla="*/ 2147483647 w 390"/>
                <a:gd name="T47" fmla="*/ 2147483647 h 462"/>
                <a:gd name="T48" fmla="*/ 2147483647 w 390"/>
                <a:gd name="T49" fmla="*/ 2147483647 h 462"/>
                <a:gd name="T50" fmla="*/ 2147483647 w 390"/>
                <a:gd name="T51" fmla="*/ 2147483647 h 462"/>
                <a:gd name="T52" fmla="*/ 2147483647 w 390"/>
                <a:gd name="T53" fmla="*/ 2147483647 h 462"/>
                <a:gd name="T54" fmla="*/ 2147483647 w 390"/>
                <a:gd name="T55" fmla="*/ 2147483647 h 462"/>
                <a:gd name="T56" fmla="*/ 2147483647 w 390"/>
                <a:gd name="T57" fmla="*/ 2147483647 h 462"/>
                <a:gd name="T58" fmla="*/ 2147483647 w 390"/>
                <a:gd name="T59" fmla="*/ 2147483647 h 462"/>
                <a:gd name="T60" fmla="*/ 2147483647 w 390"/>
                <a:gd name="T61" fmla="*/ 2147483647 h 462"/>
                <a:gd name="T62" fmla="*/ 2147483647 w 390"/>
                <a:gd name="T63" fmla="*/ 2147483647 h 462"/>
                <a:gd name="T64" fmla="*/ 2147483647 w 390"/>
                <a:gd name="T65" fmla="*/ 2147483647 h 462"/>
                <a:gd name="T66" fmla="*/ 2147483647 w 390"/>
                <a:gd name="T67" fmla="*/ 2147483647 h 462"/>
                <a:gd name="T68" fmla="*/ 2147483647 w 390"/>
                <a:gd name="T69" fmla="*/ 2147483647 h 462"/>
                <a:gd name="T70" fmla="*/ 2147483647 w 390"/>
                <a:gd name="T71" fmla="*/ 2147483647 h 462"/>
                <a:gd name="T72" fmla="*/ 2147483647 w 390"/>
                <a:gd name="T73" fmla="*/ 2147483647 h 462"/>
                <a:gd name="T74" fmla="*/ 2147483647 w 390"/>
                <a:gd name="T75" fmla="*/ 2147483647 h 462"/>
                <a:gd name="T76" fmla="*/ 2147483647 w 390"/>
                <a:gd name="T77" fmla="*/ 2147483647 h 462"/>
                <a:gd name="T78" fmla="*/ 2147483647 w 390"/>
                <a:gd name="T79" fmla="*/ 2147483647 h 462"/>
                <a:gd name="T80" fmla="*/ 2147483647 w 390"/>
                <a:gd name="T81" fmla="*/ 2147483647 h 462"/>
                <a:gd name="T82" fmla="*/ 2147483647 w 390"/>
                <a:gd name="T83" fmla="*/ 2147483647 h 462"/>
                <a:gd name="T84" fmla="*/ 2147483647 w 390"/>
                <a:gd name="T85" fmla="*/ 2147483647 h 462"/>
                <a:gd name="T86" fmla="*/ 2147483647 w 390"/>
                <a:gd name="T87" fmla="*/ 2147483647 h 462"/>
                <a:gd name="T88" fmla="*/ 2147483647 w 390"/>
                <a:gd name="T89" fmla="*/ 2147483647 h 462"/>
                <a:gd name="T90" fmla="*/ 2147483647 w 390"/>
                <a:gd name="T91" fmla="*/ 2147483647 h 462"/>
                <a:gd name="T92" fmla="*/ 2147483647 w 390"/>
                <a:gd name="T93" fmla="*/ 2147483647 h 462"/>
                <a:gd name="T94" fmla="*/ 2147483647 w 390"/>
                <a:gd name="T95" fmla="*/ 2147483647 h 462"/>
                <a:gd name="T96" fmla="*/ 2147483647 w 390"/>
                <a:gd name="T97" fmla="*/ 2147483647 h 462"/>
                <a:gd name="T98" fmla="*/ 2147483647 w 390"/>
                <a:gd name="T99" fmla="*/ 2147483647 h 462"/>
                <a:gd name="T100" fmla="*/ 2147483647 w 390"/>
                <a:gd name="T101" fmla="*/ 2147483647 h 462"/>
                <a:gd name="T102" fmla="*/ 2147483647 w 390"/>
                <a:gd name="T103" fmla="*/ 2147483647 h 462"/>
                <a:gd name="T104" fmla="*/ 2147483647 w 390"/>
                <a:gd name="T105" fmla="*/ 2147483647 h 462"/>
                <a:gd name="T106" fmla="*/ 2147483647 w 390"/>
                <a:gd name="T107" fmla="*/ 2147483647 h 462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390"/>
                <a:gd name="T163" fmla="*/ 0 h 462"/>
                <a:gd name="T164" fmla="*/ 390 w 390"/>
                <a:gd name="T165" fmla="*/ 462 h 462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390" h="462">
                  <a:moveTo>
                    <a:pt x="306" y="426"/>
                  </a:moveTo>
                  <a:lnTo>
                    <a:pt x="318" y="426"/>
                  </a:lnTo>
                  <a:lnTo>
                    <a:pt x="318" y="420"/>
                  </a:lnTo>
                  <a:lnTo>
                    <a:pt x="306" y="420"/>
                  </a:lnTo>
                  <a:lnTo>
                    <a:pt x="306" y="426"/>
                  </a:lnTo>
                  <a:close/>
                  <a:moveTo>
                    <a:pt x="390" y="192"/>
                  </a:moveTo>
                  <a:lnTo>
                    <a:pt x="384" y="180"/>
                  </a:lnTo>
                  <a:lnTo>
                    <a:pt x="378" y="174"/>
                  </a:lnTo>
                  <a:lnTo>
                    <a:pt x="366" y="150"/>
                  </a:lnTo>
                  <a:lnTo>
                    <a:pt x="366" y="144"/>
                  </a:lnTo>
                  <a:lnTo>
                    <a:pt x="372" y="138"/>
                  </a:lnTo>
                  <a:lnTo>
                    <a:pt x="378" y="138"/>
                  </a:lnTo>
                  <a:lnTo>
                    <a:pt x="384" y="132"/>
                  </a:lnTo>
                  <a:lnTo>
                    <a:pt x="348" y="90"/>
                  </a:lnTo>
                  <a:lnTo>
                    <a:pt x="354" y="84"/>
                  </a:lnTo>
                  <a:lnTo>
                    <a:pt x="336" y="66"/>
                  </a:lnTo>
                  <a:lnTo>
                    <a:pt x="336" y="60"/>
                  </a:lnTo>
                  <a:lnTo>
                    <a:pt x="342" y="54"/>
                  </a:lnTo>
                  <a:lnTo>
                    <a:pt x="342" y="42"/>
                  </a:lnTo>
                  <a:lnTo>
                    <a:pt x="336" y="42"/>
                  </a:lnTo>
                  <a:lnTo>
                    <a:pt x="336" y="48"/>
                  </a:lnTo>
                  <a:lnTo>
                    <a:pt x="330" y="42"/>
                  </a:lnTo>
                  <a:lnTo>
                    <a:pt x="324" y="42"/>
                  </a:lnTo>
                  <a:lnTo>
                    <a:pt x="324" y="18"/>
                  </a:lnTo>
                  <a:lnTo>
                    <a:pt x="318" y="6"/>
                  </a:lnTo>
                  <a:lnTo>
                    <a:pt x="312" y="0"/>
                  </a:lnTo>
                  <a:lnTo>
                    <a:pt x="300" y="0"/>
                  </a:lnTo>
                  <a:lnTo>
                    <a:pt x="300" y="6"/>
                  </a:lnTo>
                  <a:lnTo>
                    <a:pt x="294" y="12"/>
                  </a:lnTo>
                  <a:lnTo>
                    <a:pt x="294" y="18"/>
                  </a:lnTo>
                  <a:lnTo>
                    <a:pt x="276" y="36"/>
                  </a:lnTo>
                  <a:lnTo>
                    <a:pt x="252" y="36"/>
                  </a:lnTo>
                  <a:lnTo>
                    <a:pt x="246" y="30"/>
                  </a:lnTo>
                  <a:lnTo>
                    <a:pt x="246" y="24"/>
                  </a:lnTo>
                  <a:lnTo>
                    <a:pt x="234" y="24"/>
                  </a:lnTo>
                  <a:lnTo>
                    <a:pt x="222" y="36"/>
                  </a:lnTo>
                  <a:lnTo>
                    <a:pt x="198" y="36"/>
                  </a:lnTo>
                  <a:lnTo>
                    <a:pt x="180" y="60"/>
                  </a:lnTo>
                  <a:lnTo>
                    <a:pt x="156" y="30"/>
                  </a:lnTo>
                  <a:lnTo>
                    <a:pt x="150" y="30"/>
                  </a:lnTo>
                  <a:lnTo>
                    <a:pt x="144" y="36"/>
                  </a:lnTo>
                  <a:lnTo>
                    <a:pt x="144" y="42"/>
                  </a:lnTo>
                  <a:lnTo>
                    <a:pt x="132" y="42"/>
                  </a:lnTo>
                  <a:lnTo>
                    <a:pt x="120" y="36"/>
                  </a:lnTo>
                  <a:lnTo>
                    <a:pt x="114" y="30"/>
                  </a:lnTo>
                  <a:lnTo>
                    <a:pt x="102" y="30"/>
                  </a:lnTo>
                  <a:lnTo>
                    <a:pt x="84" y="48"/>
                  </a:lnTo>
                  <a:lnTo>
                    <a:pt x="90" y="72"/>
                  </a:lnTo>
                  <a:lnTo>
                    <a:pt x="72" y="90"/>
                  </a:lnTo>
                  <a:lnTo>
                    <a:pt x="84" y="96"/>
                  </a:lnTo>
                  <a:lnTo>
                    <a:pt x="90" y="102"/>
                  </a:lnTo>
                  <a:lnTo>
                    <a:pt x="90" y="108"/>
                  </a:lnTo>
                  <a:lnTo>
                    <a:pt x="84" y="114"/>
                  </a:lnTo>
                  <a:lnTo>
                    <a:pt x="78" y="126"/>
                  </a:lnTo>
                  <a:lnTo>
                    <a:pt x="78" y="138"/>
                  </a:lnTo>
                  <a:lnTo>
                    <a:pt x="84" y="144"/>
                  </a:lnTo>
                  <a:lnTo>
                    <a:pt x="96" y="144"/>
                  </a:lnTo>
                  <a:lnTo>
                    <a:pt x="108" y="150"/>
                  </a:lnTo>
                  <a:lnTo>
                    <a:pt x="114" y="156"/>
                  </a:lnTo>
                  <a:lnTo>
                    <a:pt x="114" y="168"/>
                  </a:lnTo>
                  <a:lnTo>
                    <a:pt x="108" y="180"/>
                  </a:lnTo>
                  <a:lnTo>
                    <a:pt x="96" y="192"/>
                  </a:lnTo>
                  <a:lnTo>
                    <a:pt x="84" y="216"/>
                  </a:lnTo>
                  <a:lnTo>
                    <a:pt x="72" y="222"/>
                  </a:lnTo>
                  <a:lnTo>
                    <a:pt x="66" y="234"/>
                  </a:lnTo>
                  <a:lnTo>
                    <a:pt x="42" y="246"/>
                  </a:lnTo>
                  <a:lnTo>
                    <a:pt x="42" y="258"/>
                  </a:lnTo>
                  <a:lnTo>
                    <a:pt x="24" y="270"/>
                  </a:lnTo>
                  <a:lnTo>
                    <a:pt x="6" y="342"/>
                  </a:lnTo>
                  <a:lnTo>
                    <a:pt x="6" y="372"/>
                  </a:lnTo>
                  <a:lnTo>
                    <a:pt x="0" y="450"/>
                  </a:lnTo>
                  <a:lnTo>
                    <a:pt x="12" y="450"/>
                  </a:lnTo>
                  <a:lnTo>
                    <a:pt x="24" y="462"/>
                  </a:lnTo>
                  <a:lnTo>
                    <a:pt x="30" y="462"/>
                  </a:lnTo>
                  <a:lnTo>
                    <a:pt x="42" y="438"/>
                  </a:lnTo>
                  <a:lnTo>
                    <a:pt x="48" y="432"/>
                  </a:lnTo>
                  <a:lnTo>
                    <a:pt x="48" y="426"/>
                  </a:lnTo>
                  <a:lnTo>
                    <a:pt x="72" y="420"/>
                  </a:lnTo>
                  <a:lnTo>
                    <a:pt x="162" y="426"/>
                  </a:lnTo>
                  <a:lnTo>
                    <a:pt x="162" y="414"/>
                  </a:lnTo>
                  <a:lnTo>
                    <a:pt x="156" y="408"/>
                  </a:lnTo>
                  <a:lnTo>
                    <a:pt x="150" y="396"/>
                  </a:lnTo>
                  <a:lnTo>
                    <a:pt x="162" y="372"/>
                  </a:lnTo>
                  <a:lnTo>
                    <a:pt x="168" y="366"/>
                  </a:lnTo>
                  <a:lnTo>
                    <a:pt x="168" y="342"/>
                  </a:lnTo>
                  <a:lnTo>
                    <a:pt x="174" y="336"/>
                  </a:lnTo>
                  <a:lnTo>
                    <a:pt x="186" y="330"/>
                  </a:lnTo>
                  <a:lnTo>
                    <a:pt x="204" y="324"/>
                  </a:lnTo>
                  <a:lnTo>
                    <a:pt x="240" y="324"/>
                  </a:lnTo>
                  <a:lnTo>
                    <a:pt x="252" y="312"/>
                  </a:lnTo>
                  <a:lnTo>
                    <a:pt x="258" y="300"/>
                  </a:lnTo>
                  <a:lnTo>
                    <a:pt x="264" y="300"/>
                  </a:lnTo>
                  <a:lnTo>
                    <a:pt x="264" y="306"/>
                  </a:lnTo>
                  <a:lnTo>
                    <a:pt x="270" y="312"/>
                  </a:lnTo>
                  <a:lnTo>
                    <a:pt x="270" y="330"/>
                  </a:lnTo>
                  <a:lnTo>
                    <a:pt x="276" y="324"/>
                  </a:lnTo>
                  <a:lnTo>
                    <a:pt x="312" y="324"/>
                  </a:lnTo>
                  <a:lnTo>
                    <a:pt x="312" y="330"/>
                  </a:lnTo>
                  <a:lnTo>
                    <a:pt x="312" y="318"/>
                  </a:lnTo>
                  <a:lnTo>
                    <a:pt x="318" y="306"/>
                  </a:lnTo>
                  <a:lnTo>
                    <a:pt x="324" y="300"/>
                  </a:lnTo>
                  <a:lnTo>
                    <a:pt x="330" y="282"/>
                  </a:lnTo>
                  <a:lnTo>
                    <a:pt x="348" y="270"/>
                  </a:lnTo>
                  <a:lnTo>
                    <a:pt x="348" y="246"/>
                  </a:lnTo>
                  <a:lnTo>
                    <a:pt x="354" y="240"/>
                  </a:lnTo>
                  <a:lnTo>
                    <a:pt x="372" y="240"/>
                  </a:lnTo>
                  <a:lnTo>
                    <a:pt x="378" y="216"/>
                  </a:lnTo>
                  <a:lnTo>
                    <a:pt x="390" y="204"/>
                  </a:lnTo>
                  <a:lnTo>
                    <a:pt x="390" y="19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6" name="Turkmenistan" descr="© INSCALE GmbH, 05.05.2010&#10;http://www.presentationload.com/">
              <a:extLst>
                <a:ext uri="{FF2B5EF4-FFF2-40B4-BE49-F238E27FC236}">
                  <a16:creationId xmlns:a16="http://schemas.microsoft.com/office/drawing/2014/main" id="{45F23874-FB80-4A60-AB8D-493DCEC2E78F}"/>
                </a:ext>
              </a:extLst>
            </p:cNvPr>
            <p:cNvSpPr>
              <a:spLocks/>
            </p:cNvSpPr>
            <p:nvPr/>
          </p:nvSpPr>
          <p:spPr bwMode="gray">
            <a:xfrm>
              <a:off x="7085261" y="2975067"/>
              <a:ext cx="447695" cy="271374"/>
            </a:xfrm>
            <a:custGeom>
              <a:avLst/>
              <a:gdLst>
                <a:gd name="T0" fmla="*/ 2147483647 w 1008"/>
                <a:gd name="T1" fmla="*/ 2147483647 h 606"/>
                <a:gd name="T2" fmla="*/ 2147483647 w 1008"/>
                <a:gd name="T3" fmla="*/ 2147483647 h 606"/>
                <a:gd name="T4" fmla="*/ 2147483647 w 1008"/>
                <a:gd name="T5" fmla="*/ 2147483647 h 606"/>
                <a:gd name="T6" fmla="*/ 2147483647 w 1008"/>
                <a:gd name="T7" fmla="*/ 2147483647 h 606"/>
                <a:gd name="T8" fmla="*/ 2147483647 w 1008"/>
                <a:gd name="T9" fmla="*/ 2147483647 h 606"/>
                <a:gd name="T10" fmla="*/ 2147483647 w 1008"/>
                <a:gd name="T11" fmla="*/ 2147483647 h 606"/>
                <a:gd name="T12" fmla="*/ 2147483647 w 1008"/>
                <a:gd name="T13" fmla="*/ 2147483647 h 606"/>
                <a:gd name="T14" fmla="*/ 2147483647 w 1008"/>
                <a:gd name="T15" fmla="*/ 2147483647 h 606"/>
                <a:gd name="T16" fmla="*/ 2147483647 w 1008"/>
                <a:gd name="T17" fmla="*/ 2147483647 h 606"/>
                <a:gd name="T18" fmla="*/ 2147483647 w 1008"/>
                <a:gd name="T19" fmla="*/ 2147483647 h 606"/>
                <a:gd name="T20" fmla="*/ 2147483647 w 1008"/>
                <a:gd name="T21" fmla="*/ 2147483647 h 606"/>
                <a:gd name="T22" fmla="*/ 2147483647 w 1008"/>
                <a:gd name="T23" fmla="*/ 2147483647 h 606"/>
                <a:gd name="T24" fmla="*/ 2147483647 w 1008"/>
                <a:gd name="T25" fmla="*/ 2147483647 h 606"/>
                <a:gd name="T26" fmla="*/ 2147483647 w 1008"/>
                <a:gd name="T27" fmla="*/ 2147483647 h 606"/>
                <a:gd name="T28" fmla="*/ 2147483647 w 1008"/>
                <a:gd name="T29" fmla="*/ 2147483647 h 606"/>
                <a:gd name="T30" fmla="*/ 2147483647 w 1008"/>
                <a:gd name="T31" fmla="*/ 2147483647 h 606"/>
                <a:gd name="T32" fmla="*/ 2147483647 w 1008"/>
                <a:gd name="T33" fmla="*/ 2147483647 h 606"/>
                <a:gd name="T34" fmla="*/ 2147483647 w 1008"/>
                <a:gd name="T35" fmla="*/ 2147483647 h 606"/>
                <a:gd name="T36" fmla="*/ 2147483647 w 1008"/>
                <a:gd name="T37" fmla="*/ 2147483647 h 606"/>
                <a:gd name="T38" fmla="*/ 2147483647 w 1008"/>
                <a:gd name="T39" fmla="*/ 2147483647 h 606"/>
                <a:gd name="T40" fmla="*/ 2147483647 w 1008"/>
                <a:gd name="T41" fmla="*/ 2147483647 h 606"/>
                <a:gd name="T42" fmla="*/ 2147483647 w 1008"/>
                <a:gd name="T43" fmla="*/ 2147483647 h 606"/>
                <a:gd name="T44" fmla="*/ 2147483647 w 1008"/>
                <a:gd name="T45" fmla="*/ 2147483647 h 606"/>
                <a:gd name="T46" fmla="*/ 2147483647 w 1008"/>
                <a:gd name="T47" fmla="*/ 2147483647 h 606"/>
                <a:gd name="T48" fmla="*/ 2147483647 w 1008"/>
                <a:gd name="T49" fmla="*/ 2147483647 h 606"/>
                <a:gd name="T50" fmla="*/ 2147483647 w 1008"/>
                <a:gd name="T51" fmla="*/ 2147483647 h 606"/>
                <a:gd name="T52" fmla="*/ 2147483647 w 1008"/>
                <a:gd name="T53" fmla="*/ 2147483647 h 606"/>
                <a:gd name="T54" fmla="*/ 2147483647 w 1008"/>
                <a:gd name="T55" fmla="*/ 2147483647 h 606"/>
                <a:gd name="T56" fmla="*/ 2147483647 w 1008"/>
                <a:gd name="T57" fmla="*/ 2147483647 h 606"/>
                <a:gd name="T58" fmla="*/ 2147483647 w 1008"/>
                <a:gd name="T59" fmla="*/ 2147483647 h 606"/>
                <a:gd name="T60" fmla="*/ 2147483647 w 1008"/>
                <a:gd name="T61" fmla="*/ 2147483647 h 606"/>
                <a:gd name="T62" fmla="*/ 2147483647 w 1008"/>
                <a:gd name="T63" fmla="*/ 2147483647 h 606"/>
                <a:gd name="T64" fmla="*/ 2147483647 w 1008"/>
                <a:gd name="T65" fmla="*/ 2147483647 h 606"/>
                <a:gd name="T66" fmla="*/ 2147483647 w 1008"/>
                <a:gd name="T67" fmla="*/ 2147483647 h 606"/>
                <a:gd name="T68" fmla="*/ 2147483647 w 1008"/>
                <a:gd name="T69" fmla="*/ 2147483647 h 606"/>
                <a:gd name="T70" fmla="*/ 2147483647 w 1008"/>
                <a:gd name="T71" fmla="*/ 2147483647 h 606"/>
                <a:gd name="T72" fmla="*/ 2147483647 w 1008"/>
                <a:gd name="T73" fmla="*/ 2147483647 h 606"/>
                <a:gd name="T74" fmla="*/ 2147483647 w 1008"/>
                <a:gd name="T75" fmla="*/ 2147483647 h 606"/>
                <a:gd name="T76" fmla="*/ 2147483647 w 1008"/>
                <a:gd name="T77" fmla="*/ 2147483647 h 606"/>
                <a:gd name="T78" fmla="*/ 2147483647 w 1008"/>
                <a:gd name="T79" fmla="*/ 2147483647 h 606"/>
                <a:gd name="T80" fmla="*/ 2147483647 w 1008"/>
                <a:gd name="T81" fmla="*/ 2147483647 h 606"/>
                <a:gd name="T82" fmla="*/ 2147483647 w 1008"/>
                <a:gd name="T83" fmla="*/ 2147483647 h 606"/>
                <a:gd name="T84" fmla="*/ 2147483647 w 1008"/>
                <a:gd name="T85" fmla="*/ 2147483647 h 606"/>
                <a:gd name="T86" fmla="*/ 2147483647 w 1008"/>
                <a:gd name="T87" fmla="*/ 2147483647 h 606"/>
                <a:gd name="T88" fmla="*/ 2147483647 w 1008"/>
                <a:gd name="T89" fmla="*/ 2147483647 h 606"/>
                <a:gd name="T90" fmla="*/ 2147483647 w 1008"/>
                <a:gd name="T91" fmla="*/ 2147483647 h 606"/>
                <a:gd name="T92" fmla="*/ 2147483647 w 1008"/>
                <a:gd name="T93" fmla="*/ 2147483647 h 606"/>
                <a:gd name="T94" fmla="*/ 2147483647 w 1008"/>
                <a:gd name="T95" fmla="*/ 2147483647 h 606"/>
                <a:gd name="T96" fmla="*/ 2147483647 w 1008"/>
                <a:gd name="T97" fmla="*/ 2147483647 h 606"/>
                <a:gd name="T98" fmla="*/ 2147483647 w 1008"/>
                <a:gd name="T99" fmla="*/ 2147483647 h 606"/>
                <a:gd name="T100" fmla="*/ 2147483647 w 1008"/>
                <a:gd name="T101" fmla="*/ 2147483647 h 606"/>
                <a:gd name="T102" fmla="*/ 2147483647 w 1008"/>
                <a:gd name="T103" fmla="*/ 2147483647 h 606"/>
                <a:gd name="T104" fmla="*/ 0 w 1008"/>
                <a:gd name="T105" fmla="*/ 2147483647 h 606"/>
                <a:gd name="T106" fmla="*/ 2147483647 w 1008"/>
                <a:gd name="T107" fmla="*/ 2147483647 h 606"/>
                <a:gd name="T108" fmla="*/ 2147483647 w 1008"/>
                <a:gd name="T109" fmla="*/ 2147483647 h 60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1008"/>
                <a:gd name="T166" fmla="*/ 0 h 606"/>
                <a:gd name="T167" fmla="*/ 1008 w 1008"/>
                <a:gd name="T168" fmla="*/ 606 h 60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1008" h="606">
                  <a:moveTo>
                    <a:pt x="48" y="150"/>
                  </a:moveTo>
                  <a:lnTo>
                    <a:pt x="48" y="156"/>
                  </a:lnTo>
                  <a:lnTo>
                    <a:pt x="42" y="162"/>
                  </a:lnTo>
                  <a:lnTo>
                    <a:pt x="36" y="174"/>
                  </a:lnTo>
                  <a:lnTo>
                    <a:pt x="36" y="186"/>
                  </a:lnTo>
                  <a:lnTo>
                    <a:pt x="42" y="198"/>
                  </a:lnTo>
                  <a:lnTo>
                    <a:pt x="48" y="204"/>
                  </a:lnTo>
                  <a:lnTo>
                    <a:pt x="54" y="216"/>
                  </a:lnTo>
                  <a:lnTo>
                    <a:pt x="60" y="222"/>
                  </a:lnTo>
                  <a:lnTo>
                    <a:pt x="60" y="228"/>
                  </a:lnTo>
                  <a:lnTo>
                    <a:pt x="90" y="222"/>
                  </a:lnTo>
                  <a:lnTo>
                    <a:pt x="90" y="246"/>
                  </a:lnTo>
                  <a:lnTo>
                    <a:pt x="114" y="258"/>
                  </a:lnTo>
                  <a:lnTo>
                    <a:pt x="90" y="258"/>
                  </a:lnTo>
                  <a:lnTo>
                    <a:pt x="78" y="264"/>
                  </a:lnTo>
                  <a:lnTo>
                    <a:pt x="72" y="264"/>
                  </a:lnTo>
                  <a:lnTo>
                    <a:pt x="72" y="270"/>
                  </a:lnTo>
                  <a:lnTo>
                    <a:pt x="78" y="276"/>
                  </a:lnTo>
                  <a:lnTo>
                    <a:pt x="90" y="276"/>
                  </a:lnTo>
                  <a:lnTo>
                    <a:pt x="96" y="282"/>
                  </a:lnTo>
                  <a:lnTo>
                    <a:pt x="114" y="282"/>
                  </a:lnTo>
                  <a:lnTo>
                    <a:pt x="120" y="288"/>
                  </a:lnTo>
                  <a:lnTo>
                    <a:pt x="126" y="300"/>
                  </a:lnTo>
                  <a:lnTo>
                    <a:pt x="132" y="306"/>
                  </a:lnTo>
                  <a:lnTo>
                    <a:pt x="138" y="354"/>
                  </a:lnTo>
                  <a:lnTo>
                    <a:pt x="150" y="360"/>
                  </a:lnTo>
                  <a:lnTo>
                    <a:pt x="150" y="372"/>
                  </a:lnTo>
                  <a:lnTo>
                    <a:pt x="144" y="378"/>
                  </a:lnTo>
                  <a:lnTo>
                    <a:pt x="144" y="402"/>
                  </a:lnTo>
                  <a:lnTo>
                    <a:pt x="150" y="414"/>
                  </a:lnTo>
                  <a:lnTo>
                    <a:pt x="150" y="426"/>
                  </a:lnTo>
                  <a:lnTo>
                    <a:pt x="156" y="432"/>
                  </a:lnTo>
                  <a:lnTo>
                    <a:pt x="156" y="438"/>
                  </a:lnTo>
                  <a:lnTo>
                    <a:pt x="186" y="438"/>
                  </a:lnTo>
                  <a:lnTo>
                    <a:pt x="198" y="426"/>
                  </a:lnTo>
                  <a:lnTo>
                    <a:pt x="210" y="420"/>
                  </a:lnTo>
                  <a:lnTo>
                    <a:pt x="210" y="408"/>
                  </a:lnTo>
                  <a:lnTo>
                    <a:pt x="216" y="402"/>
                  </a:lnTo>
                  <a:lnTo>
                    <a:pt x="228" y="396"/>
                  </a:lnTo>
                  <a:lnTo>
                    <a:pt x="246" y="378"/>
                  </a:lnTo>
                  <a:lnTo>
                    <a:pt x="258" y="372"/>
                  </a:lnTo>
                  <a:lnTo>
                    <a:pt x="294" y="372"/>
                  </a:lnTo>
                  <a:lnTo>
                    <a:pt x="306" y="378"/>
                  </a:lnTo>
                  <a:lnTo>
                    <a:pt x="312" y="372"/>
                  </a:lnTo>
                  <a:lnTo>
                    <a:pt x="312" y="366"/>
                  </a:lnTo>
                  <a:lnTo>
                    <a:pt x="372" y="366"/>
                  </a:lnTo>
                  <a:lnTo>
                    <a:pt x="384" y="378"/>
                  </a:lnTo>
                  <a:lnTo>
                    <a:pt x="384" y="390"/>
                  </a:lnTo>
                  <a:lnTo>
                    <a:pt x="414" y="390"/>
                  </a:lnTo>
                  <a:lnTo>
                    <a:pt x="420" y="396"/>
                  </a:lnTo>
                  <a:lnTo>
                    <a:pt x="432" y="402"/>
                  </a:lnTo>
                  <a:lnTo>
                    <a:pt x="438" y="408"/>
                  </a:lnTo>
                  <a:lnTo>
                    <a:pt x="450" y="414"/>
                  </a:lnTo>
                  <a:lnTo>
                    <a:pt x="450" y="408"/>
                  </a:lnTo>
                  <a:lnTo>
                    <a:pt x="468" y="408"/>
                  </a:lnTo>
                  <a:lnTo>
                    <a:pt x="480" y="414"/>
                  </a:lnTo>
                  <a:lnTo>
                    <a:pt x="498" y="414"/>
                  </a:lnTo>
                  <a:lnTo>
                    <a:pt x="510" y="420"/>
                  </a:lnTo>
                  <a:lnTo>
                    <a:pt x="516" y="420"/>
                  </a:lnTo>
                  <a:lnTo>
                    <a:pt x="522" y="426"/>
                  </a:lnTo>
                  <a:lnTo>
                    <a:pt x="522" y="432"/>
                  </a:lnTo>
                  <a:lnTo>
                    <a:pt x="528" y="444"/>
                  </a:lnTo>
                  <a:lnTo>
                    <a:pt x="534" y="450"/>
                  </a:lnTo>
                  <a:lnTo>
                    <a:pt x="540" y="450"/>
                  </a:lnTo>
                  <a:lnTo>
                    <a:pt x="546" y="456"/>
                  </a:lnTo>
                  <a:lnTo>
                    <a:pt x="558" y="456"/>
                  </a:lnTo>
                  <a:lnTo>
                    <a:pt x="570" y="468"/>
                  </a:lnTo>
                  <a:lnTo>
                    <a:pt x="582" y="474"/>
                  </a:lnTo>
                  <a:lnTo>
                    <a:pt x="588" y="486"/>
                  </a:lnTo>
                  <a:lnTo>
                    <a:pt x="594" y="492"/>
                  </a:lnTo>
                  <a:lnTo>
                    <a:pt x="660" y="486"/>
                  </a:lnTo>
                  <a:lnTo>
                    <a:pt x="660" y="522"/>
                  </a:lnTo>
                  <a:lnTo>
                    <a:pt x="672" y="522"/>
                  </a:lnTo>
                  <a:lnTo>
                    <a:pt x="666" y="546"/>
                  </a:lnTo>
                  <a:lnTo>
                    <a:pt x="678" y="576"/>
                  </a:lnTo>
                  <a:lnTo>
                    <a:pt x="684" y="582"/>
                  </a:lnTo>
                  <a:lnTo>
                    <a:pt x="696" y="582"/>
                  </a:lnTo>
                  <a:lnTo>
                    <a:pt x="702" y="588"/>
                  </a:lnTo>
                  <a:lnTo>
                    <a:pt x="714" y="588"/>
                  </a:lnTo>
                  <a:lnTo>
                    <a:pt x="720" y="582"/>
                  </a:lnTo>
                  <a:lnTo>
                    <a:pt x="726" y="582"/>
                  </a:lnTo>
                  <a:lnTo>
                    <a:pt x="750" y="606"/>
                  </a:lnTo>
                  <a:lnTo>
                    <a:pt x="774" y="606"/>
                  </a:lnTo>
                  <a:lnTo>
                    <a:pt x="786" y="600"/>
                  </a:lnTo>
                  <a:lnTo>
                    <a:pt x="792" y="594"/>
                  </a:lnTo>
                  <a:lnTo>
                    <a:pt x="804" y="570"/>
                  </a:lnTo>
                  <a:lnTo>
                    <a:pt x="804" y="558"/>
                  </a:lnTo>
                  <a:lnTo>
                    <a:pt x="816" y="558"/>
                  </a:lnTo>
                  <a:lnTo>
                    <a:pt x="852" y="540"/>
                  </a:lnTo>
                  <a:lnTo>
                    <a:pt x="858" y="528"/>
                  </a:lnTo>
                  <a:lnTo>
                    <a:pt x="870" y="522"/>
                  </a:lnTo>
                  <a:lnTo>
                    <a:pt x="882" y="522"/>
                  </a:lnTo>
                  <a:lnTo>
                    <a:pt x="882" y="462"/>
                  </a:lnTo>
                  <a:lnTo>
                    <a:pt x="888" y="450"/>
                  </a:lnTo>
                  <a:lnTo>
                    <a:pt x="900" y="444"/>
                  </a:lnTo>
                  <a:lnTo>
                    <a:pt x="936" y="444"/>
                  </a:lnTo>
                  <a:lnTo>
                    <a:pt x="936" y="420"/>
                  </a:lnTo>
                  <a:lnTo>
                    <a:pt x="948" y="420"/>
                  </a:lnTo>
                  <a:lnTo>
                    <a:pt x="960" y="426"/>
                  </a:lnTo>
                  <a:lnTo>
                    <a:pt x="966" y="432"/>
                  </a:lnTo>
                  <a:lnTo>
                    <a:pt x="978" y="438"/>
                  </a:lnTo>
                  <a:lnTo>
                    <a:pt x="1008" y="438"/>
                  </a:lnTo>
                  <a:lnTo>
                    <a:pt x="1008" y="426"/>
                  </a:lnTo>
                  <a:lnTo>
                    <a:pt x="996" y="414"/>
                  </a:lnTo>
                  <a:lnTo>
                    <a:pt x="996" y="396"/>
                  </a:lnTo>
                  <a:lnTo>
                    <a:pt x="1002" y="390"/>
                  </a:lnTo>
                  <a:lnTo>
                    <a:pt x="954" y="360"/>
                  </a:lnTo>
                  <a:lnTo>
                    <a:pt x="930" y="366"/>
                  </a:lnTo>
                  <a:lnTo>
                    <a:pt x="924" y="366"/>
                  </a:lnTo>
                  <a:lnTo>
                    <a:pt x="912" y="354"/>
                  </a:lnTo>
                  <a:lnTo>
                    <a:pt x="900" y="354"/>
                  </a:lnTo>
                  <a:lnTo>
                    <a:pt x="888" y="342"/>
                  </a:lnTo>
                  <a:lnTo>
                    <a:pt x="876" y="336"/>
                  </a:lnTo>
                  <a:lnTo>
                    <a:pt x="870" y="330"/>
                  </a:lnTo>
                  <a:lnTo>
                    <a:pt x="846" y="318"/>
                  </a:lnTo>
                  <a:lnTo>
                    <a:pt x="828" y="306"/>
                  </a:lnTo>
                  <a:lnTo>
                    <a:pt x="804" y="306"/>
                  </a:lnTo>
                  <a:lnTo>
                    <a:pt x="774" y="288"/>
                  </a:lnTo>
                  <a:lnTo>
                    <a:pt x="768" y="282"/>
                  </a:lnTo>
                  <a:lnTo>
                    <a:pt x="762" y="270"/>
                  </a:lnTo>
                  <a:lnTo>
                    <a:pt x="750" y="258"/>
                  </a:lnTo>
                  <a:lnTo>
                    <a:pt x="744" y="258"/>
                  </a:lnTo>
                  <a:lnTo>
                    <a:pt x="732" y="252"/>
                  </a:lnTo>
                  <a:lnTo>
                    <a:pt x="714" y="252"/>
                  </a:lnTo>
                  <a:lnTo>
                    <a:pt x="702" y="246"/>
                  </a:lnTo>
                  <a:lnTo>
                    <a:pt x="690" y="234"/>
                  </a:lnTo>
                  <a:lnTo>
                    <a:pt x="672" y="198"/>
                  </a:lnTo>
                  <a:lnTo>
                    <a:pt x="666" y="192"/>
                  </a:lnTo>
                  <a:lnTo>
                    <a:pt x="666" y="186"/>
                  </a:lnTo>
                  <a:lnTo>
                    <a:pt x="648" y="168"/>
                  </a:lnTo>
                  <a:lnTo>
                    <a:pt x="630" y="138"/>
                  </a:lnTo>
                  <a:lnTo>
                    <a:pt x="594" y="120"/>
                  </a:lnTo>
                  <a:lnTo>
                    <a:pt x="594" y="126"/>
                  </a:lnTo>
                  <a:lnTo>
                    <a:pt x="540" y="120"/>
                  </a:lnTo>
                  <a:lnTo>
                    <a:pt x="510" y="120"/>
                  </a:lnTo>
                  <a:lnTo>
                    <a:pt x="492" y="102"/>
                  </a:lnTo>
                  <a:lnTo>
                    <a:pt x="492" y="90"/>
                  </a:lnTo>
                  <a:lnTo>
                    <a:pt x="504" y="78"/>
                  </a:lnTo>
                  <a:lnTo>
                    <a:pt x="492" y="72"/>
                  </a:lnTo>
                  <a:lnTo>
                    <a:pt x="492" y="60"/>
                  </a:lnTo>
                  <a:lnTo>
                    <a:pt x="486" y="48"/>
                  </a:lnTo>
                  <a:lnTo>
                    <a:pt x="480" y="42"/>
                  </a:lnTo>
                  <a:lnTo>
                    <a:pt x="444" y="42"/>
                  </a:lnTo>
                  <a:lnTo>
                    <a:pt x="432" y="36"/>
                  </a:lnTo>
                  <a:lnTo>
                    <a:pt x="432" y="24"/>
                  </a:lnTo>
                  <a:lnTo>
                    <a:pt x="408" y="24"/>
                  </a:lnTo>
                  <a:lnTo>
                    <a:pt x="390" y="0"/>
                  </a:lnTo>
                  <a:lnTo>
                    <a:pt x="384" y="12"/>
                  </a:lnTo>
                  <a:lnTo>
                    <a:pt x="354" y="6"/>
                  </a:lnTo>
                  <a:lnTo>
                    <a:pt x="384" y="36"/>
                  </a:lnTo>
                  <a:lnTo>
                    <a:pt x="378" y="30"/>
                  </a:lnTo>
                  <a:lnTo>
                    <a:pt x="366" y="30"/>
                  </a:lnTo>
                  <a:lnTo>
                    <a:pt x="360" y="24"/>
                  </a:lnTo>
                  <a:lnTo>
                    <a:pt x="354" y="24"/>
                  </a:lnTo>
                  <a:lnTo>
                    <a:pt x="348" y="30"/>
                  </a:lnTo>
                  <a:lnTo>
                    <a:pt x="348" y="42"/>
                  </a:lnTo>
                  <a:lnTo>
                    <a:pt x="342" y="42"/>
                  </a:lnTo>
                  <a:lnTo>
                    <a:pt x="336" y="48"/>
                  </a:lnTo>
                  <a:lnTo>
                    <a:pt x="324" y="48"/>
                  </a:lnTo>
                  <a:lnTo>
                    <a:pt x="312" y="54"/>
                  </a:lnTo>
                  <a:lnTo>
                    <a:pt x="294" y="72"/>
                  </a:lnTo>
                  <a:lnTo>
                    <a:pt x="294" y="84"/>
                  </a:lnTo>
                  <a:lnTo>
                    <a:pt x="300" y="102"/>
                  </a:lnTo>
                  <a:lnTo>
                    <a:pt x="312" y="108"/>
                  </a:lnTo>
                  <a:lnTo>
                    <a:pt x="318" y="120"/>
                  </a:lnTo>
                  <a:lnTo>
                    <a:pt x="252" y="120"/>
                  </a:lnTo>
                  <a:lnTo>
                    <a:pt x="240" y="108"/>
                  </a:lnTo>
                  <a:lnTo>
                    <a:pt x="228" y="108"/>
                  </a:lnTo>
                  <a:lnTo>
                    <a:pt x="228" y="114"/>
                  </a:lnTo>
                  <a:lnTo>
                    <a:pt x="216" y="126"/>
                  </a:lnTo>
                  <a:lnTo>
                    <a:pt x="210" y="120"/>
                  </a:lnTo>
                  <a:lnTo>
                    <a:pt x="198" y="114"/>
                  </a:lnTo>
                  <a:lnTo>
                    <a:pt x="174" y="90"/>
                  </a:lnTo>
                  <a:lnTo>
                    <a:pt x="168" y="78"/>
                  </a:lnTo>
                  <a:lnTo>
                    <a:pt x="162" y="72"/>
                  </a:lnTo>
                  <a:lnTo>
                    <a:pt x="156" y="60"/>
                  </a:lnTo>
                  <a:lnTo>
                    <a:pt x="144" y="54"/>
                  </a:lnTo>
                  <a:lnTo>
                    <a:pt x="132" y="42"/>
                  </a:lnTo>
                  <a:lnTo>
                    <a:pt x="120" y="42"/>
                  </a:lnTo>
                  <a:lnTo>
                    <a:pt x="96" y="30"/>
                  </a:lnTo>
                  <a:lnTo>
                    <a:pt x="78" y="30"/>
                  </a:lnTo>
                  <a:lnTo>
                    <a:pt x="72" y="36"/>
                  </a:lnTo>
                  <a:lnTo>
                    <a:pt x="72" y="48"/>
                  </a:lnTo>
                  <a:lnTo>
                    <a:pt x="84" y="54"/>
                  </a:lnTo>
                  <a:lnTo>
                    <a:pt x="90" y="54"/>
                  </a:lnTo>
                  <a:lnTo>
                    <a:pt x="90" y="66"/>
                  </a:lnTo>
                  <a:lnTo>
                    <a:pt x="96" y="66"/>
                  </a:lnTo>
                  <a:lnTo>
                    <a:pt x="96" y="72"/>
                  </a:lnTo>
                  <a:lnTo>
                    <a:pt x="102" y="84"/>
                  </a:lnTo>
                  <a:lnTo>
                    <a:pt x="114" y="90"/>
                  </a:lnTo>
                  <a:lnTo>
                    <a:pt x="126" y="102"/>
                  </a:lnTo>
                  <a:lnTo>
                    <a:pt x="138" y="108"/>
                  </a:lnTo>
                  <a:lnTo>
                    <a:pt x="150" y="120"/>
                  </a:lnTo>
                  <a:lnTo>
                    <a:pt x="162" y="126"/>
                  </a:lnTo>
                  <a:lnTo>
                    <a:pt x="162" y="150"/>
                  </a:lnTo>
                  <a:lnTo>
                    <a:pt x="156" y="156"/>
                  </a:lnTo>
                  <a:lnTo>
                    <a:pt x="144" y="156"/>
                  </a:lnTo>
                  <a:lnTo>
                    <a:pt x="132" y="150"/>
                  </a:lnTo>
                  <a:lnTo>
                    <a:pt x="120" y="138"/>
                  </a:lnTo>
                  <a:lnTo>
                    <a:pt x="120" y="162"/>
                  </a:lnTo>
                  <a:lnTo>
                    <a:pt x="78" y="162"/>
                  </a:lnTo>
                  <a:lnTo>
                    <a:pt x="66" y="144"/>
                  </a:lnTo>
                  <a:lnTo>
                    <a:pt x="60" y="150"/>
                  </a:lnTo>
                  <a:lnTo>
                    <a:pt x="48" y="138"/>
                  </a:lnTo>
                  <a:lnTo>
                    <a:pt x="42" y="126"/>
                  </a:lnTo>
                  <a:lnTo>
                    <a:pt x="36" y="120"/>
                  </a:lnTo>
                  <a:lnTo>
                    <a:pt x="36" y="102"/>
                  </a:lnTo>
                  <a:lnTo>
                    <a:pt x="30" y="96"/>
                  </a:lnTo>
                  <a:lnTo>
                    <a:pt x="30" y="84"/>
                  </a:lnTo>
                  <a:lnTo>
                    <a:pt x="24" y="78"/>
                  </a:lnTo>
                  <a:lnTo>
                    <a:pt x="0" y="78"/>
                  </a:lnTo>
                  <a:lnTo>
                    <a:pt x="0" y="84"/>
                  </a:lnTo>
                  <a:lnTo>
                    <a:pt x="6" y="90"/>
                  </a:lnTo>
                  <a:lnTo>
                    <a:pt x="12" y="102"/>
                  </a:lnTo>
                  <a:lnTo>
                    <a:pt x="18" y="108"/>
                  </a:lnTo>
                  <a:lnTo>
                    <a:pt x="24" y="120"/>
                  </a:lnTo>
                  <a:lnTo>
                    <a:pt x="36" y="126"/>
                  </a:lnTo>
                  <a:lnTo>
                    <a:pt x="42" y="138"/>
                  </a:lnTo>
                  <a:lnTo>
                    <a:pt x="48" y="144"/>
                  </a:lnTo>
                  <a:lnTo>
                    <a:pt x="48" y="15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7" name="Tunisia" descr="© INSCALE GmbH, 05.05.2010&#10;http://www.presentationload.com/">
              <a:extLst>
                <a:ext uri="{FF2B5EF4-FFF2-40B4-BE49-F238E27FC236}">
                  <a16:creationId xmlns:a16="http://schemas.microsoft.com/office/drawing/2014/main" id="{1753B066-AAB1-4D15-8D2B-2FB91454B8ED}"/>
                </a:ext>
              </a:extLst>
            </p:cNvPr>
            <p:cNvSpPr>
              <a:spLocks/>
            </p:cNvSpPr>
            <p:nvPr/>
          </p:nvSpPr>
          <p:spPr bwMode="gray">
            <a:xfrm>
              <a:off x="5789804" y="3171852"/>
              <a:ext cx="120655" cy="253916"/>
            </a:xfrm>
            <a:custGeom>
              <a:avLst/>
              <a:gdLst>
                <a:gd name="T0" fmla="*/ 2147483647 w 276"/>
                <a:gd name="T1" fmla="*/ 2147483647 h 570"/>
                <a:gd name="T2" fmla="*/ 2147483647 w 276"/>
                <a:gd name="T3" fmla="*/ 2147483647 h 570"/>
                <a:gd name="T4" fmla="*/ 2147483647 w 276"/>
                <a:gd name="T5" fmla="*/ 2147483647 h 570"/>
                <a:gd name="T6" fmla="*/ 2147483647 w 276"/>
                <a:gd name="T7" fmla="*/ 2147483647 h 570"/>
                <a:gd name="T8" fmla="*/ 2147483647 w 276"/>
                <a:gd name="T9" fmla="*/ 2147483647 h 570"/>
                <a:gd name="T10" fmla="*/ 2147483647 w 276"/>
                <a:gd name="T11" fmla="*/ 2147483647 h 570"/>
                <a:gd name="T12" fmla="*/ 0 w 276"/>
                <a:gd name="T13" fmla="*/ 2147483647 h 570"/>
                <a:gd name="T14" fmla="*/ 2147483647 w 276"/>
                <a:gd name="T15" fmla="*/ 2147483647 h 570"/>
                <a:gd name="T16" fmla="*/ 2147483647 w 276"/>
                <a:gd name="T17" fmla="*/ 2147483647 h 570"/>
                <a:gd name="T18" fmla="*/ 2147483647 w 276"/>
                <a:gd name="T19" fmla="*/ 2147483647 h 570"/>
                <a:gd name="T20" fmla="*/ 2147483647 w 276"/>
                <a:gd name="T21" fmla="*/ 2147483647 h 570"/>
                <a:gd name="T22" fmla="*/ 2147483647 w 276"/>
                <a:gd name="T23" fmla="*/ 2147483647 h 570"/>
                <a:gd name="T24" fmla="*/ 2147483647 w 276"/>
                <a:gd name="T25" fmla="*/ 2147483647 h 570"/>
                <a:gd name="T26" fmla="*/ 2147483647 w 276"/>
                <a:gd name="T27" fmla="*/ 2147483647 h 570"/>
                <a:gd name="T28" fmla="*/ 2147483647 w 276"/>
                <a:gd name="T29" fmla="*/ 2147483647 h 570"/>
                <a:gd name="T30" fmla="*/ 2147483647 w 276"/>
                <a:gd name="T31" fmla="*/ 2147483647 h 570"/>
                <a:gd name="T32" fmla="*/ 2147483647 w 276"/>
                <a:gd name="T33" fmla="*/ 2147483647 h 570"/>
                <a:gd name="T34" fmla="*/ 2147483647 w 276"/>
                <a:gd name="T35" fmla="*/ 2147483647 h 570"/>
                <a:gd name="T36" fmla="*/ 2147483647 w 276"/>
                <a:gd name="T37" fmla="*/ 2147483647 h 570"/>
                <a:gd name="T38" fmla="*/ 2147483647 w 276"/>
                <a:gd name="T39" fmla="*/ 2147483647 h 570"/>
                <a:gd name="T40" fmla="*/ 2147483647 w 276"/>
                <a:gd name="T41" fmla="*/ 2147483647 h 570"/>
                <a:gd name="T42" fmla="*/ 2147483647 w 276"/>
                <a:gd name="T43" fmla="*/ 2147483647 h 570"/>
                <a:gd name="T44" fmla="*/ 2147483647 w 276"/>
                <a:gd name="T45" fmla="*/ 2147483647 h 570"/>
                <a:gd name="T46" fmla="*/ 2147483647 w 276"/>
                <a:gd name="T47" fmla="*/ 2147483647 h 570"/>
                <a:gd name="T48" fmla="*/ 2147483647 w 276"/>
                <a:gd name="T49" fmla="*/ 2147483647 h 570"/>
                <a:gd name="T50" fmla="*/ 2147483647 w 276"/>
                <a:gd name="T51" fmla="*/ 2147483647 h 570"/>
                <a:gd name="T52" fmla="*/ 2147483647 w 276"/>
                <a:gd name="T53" fmla="*/ 2147483647 h 570"/>
                <a:gd name="T54" fmla="*/ 2147483647 w 276"/>
                <a:gd name="T55" fmla="*/ 2147483647 h 570"/>
                <a:gd name="T56" fmla="*/ 2147483647 w 276"/>
                <a:gd name="T57" fmla="*/ 2147483647 h 570"/>
                <a:gd name="T58" fmla="*/ 2147483647 w 276"/>
                <a:gd name="T59" fmla="*/ 2147483647 h 570"/>
                <a:gd name="T60" fmla="*/ 2147483647 w 276"/>
                <a:gd name="T61" fmla="*/ 2147483647 h 570"/>
                <a:gd name="T62" fmla="*/ 2147483647 w 276"/>
                <a:gd name="T63" fmla="*/ 2147483647 h 570"/>
                <a:gd name="T64" fmla="*/ 2147483647 w 276"/>
                <a:gd name="T65" fmla="*/ 2147483647 h 570"/>
                <a:gd name="T66" fmla="*/ 2147483647 w 276"/>
                <a:gd name="T67" fmla="*/ 2147483647 h 570"/>
                <a:gd name="T68" fmla="*/ 2147483647 w 276"/>
                <a:gd name="T69" fmla="*/ 2147483647 h 570"/>
                <a:gd name="T70" fmla="*/ 2147483647 w 276"/>
                <a:gd name="T71" fmla="*/ 2147483647 h 570"/>
                <a:gd name="T72" fmla="*/ 2147483647 w 276"/>
                <a:gd name="T73" fmla="*/ 2147483647 h 570"/>
                <a:gd name="T74" fmla="*/ 2147483647 w 276"/>
                <a:gd name="T75" fmla="*/ 2147483647 h 570"/>
                <a:gd name="T76" fmla="*/ 2147483647 w 276"/>
                <a:gd name="T77" fmla="*/ 2147483647 h 570"/>
                <a:gd name="T78" fmla="*/ 2147483647 w 276"/>
                <a:gd name="T79" fmla="*/ 2147483647 h 570"/>
                <a:gd name="T80" fmla="*/ 2147483647 w 276"/>
                <a:gd name="T81" fmla="*/ 2147483647 h 570"/>
                <a:gd name="T82" fmla="*/ 2147483647 w 276"/>
                <a:gd name="T83" fmla="*/ 2147483647 h 570"/>
                <a:gd name="T84" fmla="*/ 2147483647 w 276"/>
                <a:gd name="T85" fmla="*/ 2147483647 h 570"/>
                <a:gd name="T86" fmla="*/ 2147483647 w 276"/>
                <a:gd name="T87" fmla="*/ 2147483647 h 570"/>
                <a:gd name="T88" fmla="*/ 2147483647 w 276"/>
                <a:gd name="T89" fmla="*/ 0 h 570"/>
                <a:gd name="T90" fmla="*/ 2147483647 w 276"/>
                <a:gd name="T91" fmla="*/ 2147483647 h 570"/>
                <a:gd name="T92" fmla="*/ 2147483647 w 276"/>
                <a:gd name="T93" fmla="*/ 2147483647 h 570"/>
                <a:gd name="T94" fmla="*/ 2147483647 w 276"/>
                <a:gd name="T95" fmla="*/ 2147483647 h 570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276"/>
                <a:gd name="T145" fmla="*/ 0 h 570"/>
                <a:gd name="T146" fmla="*/ 276 w 276"/>
                <a:gd name="T147" fmla="*/ 570 h 570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276" h="570">
                  <a:moveTo>
                    <a:pt x="42" y="60"/>
                  </a:moveTo>
                  <a:lnTo>
                    <a:pt x="60" y="66"/>
                  </a:lnTo>
                  <a:lnTo>
                    <a:pt x="60" y="78"/>
                  </a:lnTo>
                  <a:lnTo>
                    <a:pt x="54" y="90"/>
                  </a:lnTo>
                  <a:lnTo>
                    <a:pt x="54" y="126"/>
                  </a:lnTo>
                  <a:lnTo>
                    <a:pt x="60" y="138"/>
                  </a:lnTo>
                  <a:lnTo>
                    <a:pt x="60" y="180"/>
                  </a:lnTo>
                  <a:lnTo>
                    <a:pt x="54" y="192"/>
                  </a:lnTo>
                  <a:lnTo>
                    <a:pt x="54" y="204"/>
                  </a:lnTo>
                  <a:lnTo>
                    <a:pt x="48" y="210"/>
                  </a:lnTo>
                  <a:lnTo>
                    <a:pt x="48" y="216"/>
                  </a:lnTo>
                  <a:lnTo>
                    <a:pt x="24" y="234"/>
                  </a:lnTo>
                  <a:lnTo>
                    <a:pt x="0" y="258"/>
                  </a:lnTo>
                  <a:lnTo>
                    <a:pt x="0" y="300"/>
                  </a:lnTo>
                  <a:lnTo>
                    <a:pt x="12" y="300"/>
                  </a:lnTo>
                  <a:lnTo>
                    <a:pt x="12" y="330"/>
                  </a:lnTo>
                  <a:lnTo>
                    <a:pt x="24" y="330"/>
                  </a:lnTo>
                  <a:lnTo>
                    <a:pt x="42" y="336"/>
                  </a:lnTo>
                  <a:lnTo>
                    <a:pt x="54" y="348"/>
                  </a:lnTo>
                  <a:lnTo>
                    <a:pt x="54" y="390"/>
                  </a:lnTo>
                  <a:lnTo>
                    <a:pt x="60" y="390"/>
                  </a:lnTo>
                  <a:lnTo>
                    <a:pt x="66" y="396"/>
                  </a:lnTo>
                  <a:lnTo>
                    <a:pt x="90" y="408"/>
                  </a:lnTo>
                  <a:lnTo>
                    <a:pt x="96" y="420"/>
                  </a:lnTo>
                  <a:lnTo>
                    <a:pt x="102" y="426"/>
                  </a:lnTo>
                  <a:lnTo>
                    <a:pt x="108" y="450"/>
                  </a:lnTo>
                  <a:lnTo>
                    <a:pt x="114" y="492"/>
                  </a:lnTo>
                  <a:lnTo>
                    <a:pt x="126" y="540"/>
                  </a:lnTo>
                  <a:lnTo>
                    <a:pt x="138" y="570"/>
                  </a:lnTo>
                  <a:lnTo>
                    <a:pt x="144" y="564"/>
                  </a:lnTo>
                  <a:lnTo>
                    <a:pt x="156" y="564"/>
                  </a:lnTo>
                  <a:lnTo>
                    <a:pt x="186" y="534"/>
                  </a:lnTo>
                  <a:lnTo>
                    <a:pt x="186" y="510"/>
                  </a:lnTo>
                  <a:lnTo>
                    <a:pt x="174" y="486"/>
                  </a:lnTo>
                  <a:lnTo>
                    <a:pt x="174" y="468"/>
                  </a:lnTo>
                  <a:lnTo>
                    <a:pt x="192" y="450"/>
                  </a:lnTo>
                  <a:lnTo>
                    <a:pt x="198" y="450"/>
                  </a:lnTo>
                  <a:lnTo>
                    <a:pt x="204" y="438"/>
                  </a:lnTo>
                  <a:lnTo>
                    <a:pt x="210" y="432"/>
                  </a:lnTo>
                  <a:lnTo>
                    <a:pt x="216" y="420"/>
                  </a:lnTo>
                  <a:lnTo>
                    <a:pt x="222" y="414"/>
                  </a:lnTo>
                  <a:lnTo>
                    <a:pt x="234" y="408"/>
                  </a:lnTo>
                  <a:lnTo>
                    <a:pt x="246" y="408"/>
                  </a:lnTo>
                  <a:lnTo>
                    <a:pt x="270" y="396"/>
                  </a:lnTo>
                  <a:lnTo>
                    <a:pt x="276" y="390"/>
                  </a:lnTo>
                  <a:lnTo>
                    <a:pt x="276" y="384"/>
                  </a:lnTo>
                  <a:lnTo>
                    <a:pt x="264" y="372"/>
                  </a:lnTo>
                  <a:lnTo>
                    <a:pt x="258" y="372"/>
                  </a:lnTo>
                  <a:lnTo>
                    <a:pt x="264" y="330"/>
                  </a:lnTo>
                  <a:lnTo>
                    <a:pt x="252" y="330"/>
                  </a:lnTo>
                  <a:lnTo>
                    <a:pt x="240" y="300"/>
                  </a:lnTo>
                  <a:lnTo>
                    <a:pt x="228" y="294"/>
                  </a:lnTo>
                  <a:lnTo>
                    <a:pt x="222" y="306"/>
                  </a:lnTo>
                  <a:lnTo>
                    <a:pt x="216" y="294"/>
                  </a:lnTo>
                  <a:lnTo>
                    <a:pt x="198" y="294"/>
                  </a:lnTo>
                  <a:lnTo>
                    <a:pt x="186" y="288"/>
                  </a:lnTo>
                  <a:lnTo>
                    <a:pt x="180" y="282"/>
                  </a:lnTo>
                  <a:lnTo>
                    <a:pt x="168" y="276"/>
                  </a:lnTo>
                  <a:lnTo>
                    <a:pt x="168" y="246"/>
                  </a:lnTo>
                  <a:lnTo>
                    <a:pt x="174" y="240"/>
                  </a:lnTo>
                  <a:lnTo>
                    <a:pt x="180" y="240"/>
                  </a:lnTo>
                  <a:lnTo>
                    <a:pt x="234" y="186"/>
                  </a:lnTo>
                  <a:lnTo>
                    <a:pt x="240" y="174"/>
                  </a:lnTo>
                  <a:lnTo>
                    <a:pt x="240" y="156"/>
                  </a:lnTo>
                  <a:lnTo>
                    <a:pt x="234" y="144"/>
                  </a:lnTo>
                  <a:lnTo>
                    <a:pt x="216" y="126"/>
                  </a:lnTo>
                  <a:lnTo>
                    <a:pt x="204" y="120"/>
                  </a:lnTo>
                  <a:lnTo>
                    <a:pt x="198" y="120"/>
                  </a:lnTo>
                  <a:lnTo>
                    <a:pt x="198" y="102"/>
                  </a:lnTo>
                  <a:lnTo>
                    <a:pt x="204" y="90"/>
                  </a:lnTo>
                  <a:lnTo>
                    <a:pt x="204" y="78"/>
                  </a:lnTo>
                  <a:lnTo>
                    <a:pt x="210" y="72"/>
                  </a:lnTo>
                  <a:lnTo>
                    <a:pt x="222" y="66"/>
                  </a:lnTo>
                  <a:lnTo>
                    <a:pt x="228" y="60"/>
                  </a:lnTo>
                  <a:lnTo>
                    <a:pt x="234" y="48"/>
                  </a:lnTo>
                  <a:lnTo>
                    <a:pt x="234" y="36"/>
                  </a:lnTo>
                  <a:lnTo>
                    <a:pt x="240" y="30"/>
                  </a:lnTo>
                  <a:lnTo>
                    <a:pt x="240" y="18"/>
                  </a:lnTo>
                  <a:lnTo>
                    <a:pt x="228" y="18"/>
                  </a:lnTo>
                  <a:lnTo>
                    <a:pt x="222" y="30"/>
                  </a:lnTo>
                  <a:lnTo>
                    <a:pt x="210" y="36"/>
                  </a:lnTo>
                  <a:lnTo>
                    <a:pt x="204" y="48"/>
                  </a:lnTo>
                  <a:lnTo>
                    <a:pt x="192" y="60"/>
                  </a:lnTo>
                  <a:lnTo>
                    <a:pt x="186" y="60"/>
                  </a:lnTo>
                  <a:lnTo>
                    <a:pt x="174" y="54"/>
                  </a:lnTo>
                  <a:lnTo>
                    <a:pt x="162" y="42"/>
                  </a:lnTo>
                  <a:lnTo>
                    <a:pt x="174" y="30"/>
                  </a:lnTo>
                  <a:lnTo>
                    <a:pt x="174" y="24"/>
                  </a:lnTo>
                  <a:lnTo>
                    <a:pt x="180" y="12"/>
                  </a:lnTo>
                  <a:lnTo>
                    <a:pt x="168" y="0"/>
                  </a:lnTo>
                  <a:lnTo>
                    <a:pt x="138" y="0"/>
                  </a:lnTo>
                  <a:lnTo>
                    <a:pt x="126" y="6"/>
                  </a:lnTo>
                  <a:lnTo>
                    <a:pt x="108" y="12"/>
                  </a:lnTo>
                  <a:lnTo>
                    <a:pt x="96" y="18"/>
                  </a:lnTo>
                  <a:lnTo>
                    <a:pt x="84" y="30"/>
                  </a:lnTo>
                  <a:lnTo>
                    <a:pt x="84" y="42"/>
                  </a:lnTo>
                  <a:lnTo>
                    <a:pt x="42" y="6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8" name="Togo" descr="© INSCALE GmbH, 05.05.2010&#10;http://www.presentationload.com/">
              <a:extLst>
                <a:ext uri="{FF2B5EF4-FFF2-40B4-BE49-F238E27FC236}">
                  <a16:creationId xmlns:a16="http://schemas.microsoft.com/office/drawing/2014/main" id="{BAFB47C6-B649-4A92-9B9D-884C9787EF8D}"/>
                </a:ext>
              </a:extLst>
            </p:cNvPr>
            <p:cNvSpPr>
              <a:spLocks/>
            </p:cNvSpPr>
            <p:nvPr/>
          </p:nvSpPr>
          <p:spPr bwMode="gray">
            <a:xfrm>
              <a:off x="5543731" y="4120865"/>
              <a:ext cx="63503" cy="180915"/>
            </a:xfrm>
            <a:custGeom>
              <a:avLst/>
              <a:gdLst>
                <a:gd name="T0" fmla="*/ 2147483647 w 138"/>
                <a:gd name="T1" fmla="*/ 2147483647 h 402"/>
                <a:gd name="T2" fmla="*/ 2147483647 w 138"/>
                <a:gd name="T3" fmla="*/ 2147483647 h 402"/>
                <a:gd name="T4" fmla="*/ 2147483647 w 138"/>
                <a:gd name="T5" fmla="*/ 2147483647 h 402"/>
                <a:gd name="T6" fmla="*/ 2147483647 w 138"/>
                <a:gd name="T7" fmla="*/ 2147483647 h 402"/>
                <a:gd name="T8" fmla="*/ 2147483647 w 138"/>
                <a:gd name="T9" fmla="*/ 2147483647 h 402"/>
                <a:gd name="T10" fmla="*/ 2147483647 w 138"/>
                <a:gd name="T11" fmla="*/ 2147483647 h 402"/>
                <a:gd name="T12" fmla="*/ 2147483647 w 138"/>
                <a:gd name="T13" fmla="*/ 2147483647 h 402"/>
                <a:gd name="T14" fmla="*/ 2147483647 w 138"/>
                <a:gd name="T15" fmla="*/ 2147483647 h 402"/>
                <a:gd name="T16" fmla="*/ 2147483647 w 138"/>
                <a:gd name="T17" fmla="*/ 2147483647 h 402"/>
                <a:gd name="T18" fmla="*/ 2147483647 w 138"/>
                <a:gd name="T19" fmla="*/ 2147483647 h 402"/>
                <a:gd name="T20" fmla="*/ 2147483647 w 138"/>
                <a:gd name="T21" fmla="*/ 2147483647 h 402"/>
                <a:gd name="T22" fmla="*/ 2147483647 w 138"/>
                <a:gd name="T23" fmla="*/ 2147483647 h 402"/>
                <a:gd name="T24" fmla="*/ 2147483647 w 138"/>
                <a:gd name="T25" fmla="*/ 2147483647 h 402"/>
                <a:gd name="T26" fmla="*/ 2147483647 w 138"/>
                <a:gd name="T27" fmla="*/ 2147483647 h 402"/>
                <a:gd name="T28" fmla="*/ 2147483647 w 138"/>
                <a:gd name="T29" fmla="*/ 2147483647 h 402"/>
                <a:gd name="T30" fmla="*/ 2147483647 w 138"/>
                <a:gd name="T31" fmla="*/ 2147483647 h 402"/>
                <a:gd name="T32" fmla="*/ 2147483647 w 138"/>
                <a:gd name="T33" fmla="*/ 0 h 402"/>
                <a:gd name="T34" fmla="*/ 2147483647 w 138"/>
                <a:gd name="T35" fmla="*/ 0 h 402"/>
                <a:gd name="T36" fmla="*/ 2147483647 w 138"/>
                <a:gd name="T37" fmla="*/ 2147483647 h 402"/>
                <a:gd name="T38" fmla="*/ 0 w 138"/>
                <a:gd name="T39" fmla="*/ 2147483647 h 402"/>
                <a:gd name="T40" fmla="*/ 2147483647 w 138"/>
                <a:gd name="T41" fmla="*/ 2147483647 h 402"/>
                <a:gd name="T42" fmla="*/ 2147483647 w 138"/>
                <a:gd name="T43" fmla="*/ 2147483647 h 402"/>
                <a:gd name="T44" fmla="*/ 2147483647 w 138"/>
                <a:gd name="T45" fmla="*/ 2147483647 h 402"/>
                <a:gd name="T46" fmla="*/ 2147483647 w 138"/>
                <a:gd name="T47" fmla="*/ 2147483647 h 402"/>
                <a:gd name="T48" fmla="*/ 2147483647 w 138"/>
                <a:gd name="T49" fmla="*/ 2147483647 h 402"/>
                <a:gd name="T50" fmla="*/ 2147483647 w 138"/>
                <a:gd name="T51" fmla="*/ 2147483647 h 402"/>
                <a:gd name="T52" fmla="*/ 2147483647 w 138"/>
                <a:gd name="T53" fmla="*/ 2147483647 h 402"/>
                <a:gd name="T54" fmla="*/ 2147483647 w 138"/>
                <a:gd name="T55" fmla="*/ 2147483647 h 402"/>
                <a:gd name="T56" fmla="*/ 2147483647 w 138"/>
                <a:gd name="T57" fmla="*/ 2147483647 h 402"/>
                <a:gd name="T58" fmla="*/ 2147483647 w 138"/>
                <a:gd name="T59" fmla="*/ 2147483647 h 402"/>
                <a:gd name="T60" fmla="*/ 2147483647 w 138"/>
                <a:gd name="T61" fmla="*/ 2147483647 h 402"/>
                <a:gd name="T62" fmla="*/ 2147483647 w 138"/>
                <a:gd name="T63" fmla="*/ 2147483647 h 402"/>
                <a:gd name="T64" fmla="*/ 2147483647 w 138"/>
                <a:gd name="T65" fmla="*/ 2147483647 h 402"/>
                <a:gd name="T66" fmla="*/ 2147483647 w 138"/>
                <a:gd name="T67" fmla="*/ 2147483647 h 402"/>
                <a:gd name="T68" fmla="*/ 2147483647 w 138"/>
                <a:gd name="T69" fmla="*/ 2147483647 h 402"/>
                <a:gd name="T70" fmla="*/ 2147483647 w 138"/>
                <a:gd name="T71" fmla="*/ 2147483647 h 402"/>
                <a:gd name="T72" fmla="*/ 2147483647 w 138"/>
                <a:gd name="T73" fmla="*/ 2147483647 h 402"/>
                <a:gd name="T74" fmla="*/ 2147483647 w 138"/>
                <a:gd name="T75" fmla="*/ 2147483647 h 402"/>
                <a:gd name="T76" fmla="*/ 2147483647 w 138"/>
                <a:gd name="T77" fmla="*/ 2147483647 h 402"/>
                <a:gd name="T78" fmla="*/ 2147483647 w 138"/>
                <a:gd name="T79" fmla="*/ 2147483647 h 402"/>
                <a:gd name="T80" fmla="*/ 2147483647 w 138"/>
                <a:gd name="T81" fmla="*/ 2147483647 h 402"/>
                <a:gd name="T82" fmla="*/ 2147483647 w 138"/>
                <a:gd name="T83" fmla="*/ 2147483647 h 402"/>
                <a:gd name="T84" fmla="*/ 2147483647 w 138"/>
                <a:gd name="T85" fmla="*/ 2147483647 h 402"/>
                <a:gd name="T86" fmla="*/ 2147483647 w 138"/>
                <a:gd name="T87" fmla="*/ 2147483647 h 402"/>
                <a:gd name="T88" fmla="*/ 2147483647 w 138"/>
                <a:gd name="T89" fmla="*/ 2147483647 h 402"/>
                <a:gd name="T90" fmla="*/ 2147483647 w 138"/>
                <a:gd name="T91" fmla="*/ 2147483647 h 402"/>
                <a:gd name="T92" fmla="*/ 2147483647 w 138"/>
                <a:gd name="T93" fmla="*/ 2147483647 h 402"/>
                <a:gd name="T94" fmla="*/ 2147483647 w 138"/>
                <a:gd name="T95" fmla="*/ 2147483647 h 402"/>
                <a:gd name="T96" fmla="*/ 2147483647 w 138"/>
                <a:gd name="T97" fmla="*/ 2147483647 h 402"/>
                <a:gd name="T98" fmla="*/ 2147483647 w 138"/>
                <a:gd name="T99" fmla="*/ 2147483647 h 402"/>
                <a:gd name="T100" fmla="*/ 2147483647 w 138"/>
                <a:gd name="T101" fmla="*/ 2147483647 h 402"/>
                <a:gd name="T102" fmla="*/ 2147483647 w 138"/>
                <a:gd name="T103" fmla="*/ 2147483647 h 40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38"/>
                <a:gd name="T157" fmla="*/ 0 h 402"/>
                <a:gd name="T158" fmla="*/ 138 w 138"/>
                <a:gd name="T159" fmla="*/ 402 h 40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38" h="402">
                  <a:moveTo>
                    <a:pt x="126" y="354"/>
                  </a:moveTo>
                  <a:lnTo>
                    <a:pt x="120" y="288"/>
                  </a:lnTo>
                  <a:lnTo>
                    <a:pt x="132" y="282"/>
                  </a:lnTo>
                  <a:lnTo>
                    <a:pt x="120" y="270"/>
                  </a:lnTo>
                  <a:lnTo>
                    <a:pt x="120" y="210"/>
                  </a:lnTo>
                  <a:lnTo>
                    <a:pt x="132" y="198"/>
                  </a:lnTo>
                  <a:lnTo>
                    <a:pt x="126" y="186"/>
                  </a:lnTo>
                  <a:lnTo>
                    <a:pt x="126" y="156"/>
                  </a:lnTo>
                  <a:lnTo>
                    <a:pt x="120" y="144"/>
                  </a:lnTo>
                  <a:lnTo>
                    <a:pt x="108" y="132"/>
                  </a:lnTo>
                  <a:lnTo>
                    <a:pt x="108" y="90"/>
                  </a:lnTo>
                  <a:lnTo>
                    <a:pt x="78" y="60"/>
                  </a:lnTo>
                  <a:lnTo>
                    <a:pt x="66" y="54"/>
                  </a:lnTo>
                  <a:lnTo>
                    <a:pt x="66" y="24"/>
                  </a:lnTo>
                  <a:lnTo>
                    <a:pt x="72" y="6"/>
                  </a:lnTo>
                  <a:lnTo>
                    <a:pt x="54" y="6"/>
                  </a:lnTo>
                  <a:lnTo>
                    <a:pt x="30" y="0"/>
                  </a:lnTo>
                  <a:lnTo>
                    <a:pt x="12" y="0"/>
                  </a:lnTo>
                  <a:lnTo>
                    <a:pt x="12" y="18"/>
                  </a:lnTo>
                  <a:lnTo>
                    <a:pt x="0" y="30"/>
                  </a:lnTo>
                  <a:lnTo>
                    <a:pt x="36" y="54"/>
                  </a:lnTo>
                  <a:lnTo>
                    <a:pt x="24" y="132"/>
                  </a:lnTo>
                  <a:lnTo>
                    <a:pt x="36" y="120"/>
                  </a:lnTo>
                  <a:lnTo>
                    <a:pt x="42" y="120"/>
                  </a:lnTo>
                  <a:lnTo>
                    <a:pt x="48" y="126"/>
                  </a:lnTo>
                  <a:lnTo>
                    <a:pt x="48" y="150"/>
                  </a:lnTo>
                  <a:lnTo>
                    <a:pt x="42" y="162"/>
                  </a:lnTo>
                  <a:lnTo>
                    <a:pt x="54" y="174"/>
                  </a:lnTo>
                  <a:lnTo>
                    <a:pt x="54" y="180"/>
                  </a:lnTo>
                  <a:lnTo>
                    <a:pt x="48" y="180"/>
                  </a:lnTo>
                  <a:lnTo>
                    <a:pt x="36" y="192"/>
                  </a:lnTo>
                  <a:lnTo>
                    <a:pt x="42" y="198"/>
                  </a:lnTo>
                  <a:lnTo>
                    <a:pt x="54" y="204"/>
                  </a:lnTo>
                  <a:lnTo>
                    <a:pt x="60" y="210"/>
                  </a:lnTo>
                  <a:lnTo>
                    <a:pt x="60" y="222"/>
                  </a:lnTo>
                  <a:lnTo>
                    <a:pt x="54" y="228"/>
                  </a:lnTo>
                  <a:lnTo>
                    <a:pt x="54" y="270"/>
                  </a:lnTo>
                  <a:lnTo>
                    <a:pt x="48" y="276"/>
                  </a:lnTo>
                  <a:lnTo>
                    <a:pt x="48" y="294"/>
                  </a:lnTo>
                  <a:lnTo>
                    <a:pt x="54" y="294"/>
                  </a:lnTo>
                  <a:lnTo>
                    <a:pt x="60" y="300"/>
                  </a:lnTo>
                  <a:lnTo>
                    <a:pt x="60" y="312"/>
                  </a:lnTo>
                  <a:lnTo>
                    <a:pt x="54" y="324"/>
                  </a:lnTo>
                  <a:lnTo>
                    <a:pt x="54" y="336"/>
                  </a:lnTo>
                  <a:lnTo>
                    <a:pt x="66" y="378"/>
                  </a:lnTo>
                  <a:lnTo>
                    <a:pt x="96" y="402"/>
                  </a:lnTo>
                  <a:lnTo>
                    <a:pt x="108" y="396"/>
                  </a:lnTo>
                  <a:lnTo>
                    <a:pt x="120" y="384"/>
                  </a:lnTo>
                  <a:lnTo>
                    <a:pt x="138" y="384"/>
                  </a:lnTo>
                  <a:lnTo>
                    <a:pt x="138" y="372"/>
                  </a:lnTo>
                  <a:lnTo>
                    <a:pt x="126" y="360"/>
                  </a:lnTo>
                  <a:lnTo>
                    <a:pt x="126" y="354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9" name="Tanzania" descr="© INSCALE GmbH, 05.05.2010&#10;http://www.presentationload.com/">
              <a:extLst>
                <a:ext uri="{FF2B5EF4-FFF2-40B4-BE49-F238E27FC236}">
                  <a16:creationId xmlns:a16="http://schemas.microsoft.com/office/drawing/2014/main" id="{9F33EE01-6439-4D9C-9827-EF297F794137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6480397" y="4558870"/>
              <a:ext cx="341328" cy="388810"/>
            </a:xfrm>
            <a:custGeom>
              <a:avLst/>
              <a:gdLst>
                <a:gd name="T0" fmla="*/ 2147483647 w 768"/>
                <a:gd name="T1" fmla="*/ 2147483647 h 870"/>
                <a:gd name="T2" fmla="*/ 2147483647 w 768"/>
                <a:gd name="T3" fmla="*/ 2147483647 h 870"/>
                <a:gd name="T4" fmla="*/ 2147483647 w 768"/>
                <a:gd name="T5" fmla="*/ 2147483647 h 870"/>
                <a:gd name="T6" fmla="*/ 2147483647 w 768"/>
                <a:gd name="T7" fmla="*/ 2147483647 h 870"/>
                <a:gd name="T8" fmla="*/ 2147483647 w 768"/>
                <a:gd name="T9" fmla="*/ 2147483647 h 870"/>
                <a:gd name="T10" fmla="*/ 2147483647 w 768"/>
                <a:gd name="T11" fmla="*/ 2147483647 h 870"/>
                <a:gd name="T12" fmla="*/ 2147483647 w 768"/>
                <a:gd name="T13" fmla="*/ 2147483647 h 870"/>
                <a:gd name="T14" fmla="*/ 2147483647 w 768"/>
                <a:gd name="T15" fmla="*/ 2147483647 h 870"/>
                <a:gd name="T16" fmla="*/ 2147483647 w 768"/>
                <a:gd name="T17" fmla="*/ 2147483647 h 870"/>
                <a:gd name="T18" fmla="*/ 2147483647 w 768"/>
                <a:gd name="T19" fmla="*/ 2147483647 h 870"/>
                <a:gd name="T20" fmla="*/ 2147483647 w 768"/>
                <a:gd name="T21" fmla="*/ 2147483647 h 870"/>
                <a:gd name="T22" fmla="*/ 2147483647 w 768"/>
                <a:gd name="T23" fmla="*/ 2147483647 h 870"/>
                <a:gd name="T24" fmla="*/ 2147483647 w 768"/>
                <a:gd name="T25" fmla="*/ 2147483647 h 870"/>
                <a:gd name="T26" fmla="*/ 2147483647 w 768"/>
                <a:gd name="T27" fmla="*/ 2147483647 h 870"/>
                <a:gd name="T28" fmla="*/ 2147483647 w 768"/>
                <a:gd name="T29" fmla="*/ 2147483647 h 870"/>
                <a:gd name="T30" fmla="*/ 2147483647 w 768"/>
                <a:gd name="T31" fmla="*/ 2147483647 h 870"/>
                <a:gd name="T32" fmla="*/ 2147483647 w 768"/>
                <a:gd name="T33" fmla="*/ 2147483647 h 870"/>
                <a:gd name="T34" fmla="*/ 2147483647 w 768"/>
                <a:gd name="T35" fmla="*/ 2147483647 h 870"/>
                <a:gd name="T36" fmla="*/ 2147483647 w 768"/>
                <a:gd name="T37" fmla="*/ 2147483647 h 870"/>
                <a:gd name="T38" fmla="*/ 2147483647 w 768"/>
                <a:gd name="T39" fmla="*/ 2147483647 h 870"/>
                <a:gd name="T40" fmla="*/ 2147483647 w 768"/>
                <a:gd name="T41" fmla="*/ 2147483647 h 870"/>
                <a:gd name="T42" fmla="*/ 2147483647 w 768"/>
                <a:gd name="T43" fmla="*/ 2147483647 h 870"/>
                <a:gd name="T44" fmla="*/ 2147483647 w 768"/>
                <a:gd name="T45" fmla="*/ 2147483647 h 870"/>
                <a:gd name="T46" fmla="*/ 2147483647 w 768"/>
                <a:gd name="T47" fmla="*/ 2147483647 h 870"/>
                <a:gd name="T48" fmla="*/ 2147483647 w 768"/>
                <a:gd name="T49" fmla="*/ 2147483647 h 870"/>
                <a:gd name="T50" fmla="*/ 2147483647 w 768"/>
                <a:gd name="T51" fmla="*/ 2147483647 h 870"/>
                <a:gd name="T52" fmla="*/ 2147483647 w 768"/>
                <a:gd name="T53" fmla="*/ 2147483647 h 870"/>
                <a:gd name="T54" fmla="*/ 2147483647 w 768"/>
                <a:gd name="T55" fmla="*/ 2147483647 h 870"/>
                <a:gd name="T56" fmla="*/ 2147483647 w 768"/>
                <a:gd name="T57" fmla="*/ 2147483647 h 870"/>
                <a:gd name="T58" fmla="*/ 2147483647 w 768"/>
                <a:gd name="T59" fmla="*/ 2147483647 h 870"/>
                <a:gd name="T60" fmla="*/ 2147483647 w 768"/>
                <a:gd name="T61" fmla="*/ 2147483647 h 870"/>
                <a:gd name="T62" fmla="*/ 2147483647 w 768"/>
                <a:gd name="T63" fmla="*/ 2147483647 h 870"/>
                <a:gd name="T64" fmla="*/ 2147483647 w 768"/>
                <a:gd name="T65" fmla="*/ 2147483647 h 870"/>
                <a:gd name="T66" fmla="*/ 2147483647 w 768"/>
                <a:gd name="T67" fmla="*/ 2147483647 h 870"/>
                <a:gd name="T68" fmla="*/ 2147483647 w 768"/>
                <a:gd name="T69" fmla="*/ 2147483647 h 870"/>
                <a:gd name="T70" fmla="*/ 2147483647 w 768"/>
                <a:gd name="T71" fmla="*/ 2147483647 h 870"/>
                <a:gd name="T72" fmla="*/ 2147483647 w 768"/>
                <a:gd name="T73" fmla="*/ 2147483647 h 870"/>
                <a:gd name="T74" fmla="*/ 2147483647 w 768"/>
                <a:gd name="T75" fmla="*/ 2147483647 h 870"/>
                <a:gd name="T76" fmla="*/ 2147483647 w 768"/>
                <a:gd name="T77" fmla="*/ 2147483647 h 870"/>
                <a:gd name="T78" fmla="*/ 2147483647 w 768"/>
                <a:gd name="T79" fmla="*/ 2147483647 h 870"/>
                <a:gd name="T80" fmla="*/ 2147483647 w 768"/>
                <a:gd name="T81" fmla="*/ 2147483647 h 870"/>
                <a:gd name="T82" fmla="*/ 2147483647 w 768"/>
                <a:gd name="T83" fmla="*/ 2147483647 h 870"/>
                <a:gd name="T84" fmla="*/ 2147483647 w 768"/>
                <a:gd name="T85" fmla="*/ 2147483647 h 870"/>
                <a:gd name="T86" fmla="*/ 2147483647 w 768"/>
                <a:gd name="T87" fmla="*/ 2147483647 h 870"/>
                <a:gd name="T88" fmla="*/ 2147483647 w 768"/>
                <a:gd name="T89" fmla="*/ 2147483647 h 870"/>
                <a:gd name="T90" fmla="*/ 2147483647 w 768"/>
                <a:gd name="T91" fmla="*/ 2147483647 h 870"/>
                <a:gd name="T92" fmla="*/ 2147483647 w 768"/>
                <a:gd name="T93" fmla="*/ 2147483647 h 870"/>
                <a:gd name="T94" fmla="*/ 2147483647 w 768"/>
                <a:gd name="T95" fmla="*/ 2147483647 h 870"/>
                <a:gd name="T96" fmla="*/ 2147483647 w 768"/>
                <a:gd name="T97" fmla="*/ 2147483647 h 870"/>
                <a:gd name="T98" fmla="*/ 2147483647 w 768"/>
                <a:gd name="T99" fmla="*/ 2147483647 h 870"/>
                <a:gd name="T100" fmla="*/ 2147483647 w 768"/>
                <a:gd name="T101" fmla="*/ 2147483647 h 870"/>
                <a:gd name="T102" fmla="*/ 2147483647 w 768"/>
                <a:gd name="T103" fmla="*/ 2147483647 h 87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768"/>
                <a:gd name="T157" fmla="*/ 0 h 870"/>
                <a:gd name="T158" fmla="*/ 768 w 768"/>
                <a:gd name="T159" fmla="*/ 870 h 87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768" h="870">
                  <a:moveTo>
                    <a:pt x="762" y="744"/>
                  </a:moveTo>
                  <a:lnTo>
                    <a:pt x="750" y="744"/>
                  </a:lnTo>
                  <a:lnTo>
                    <a:pt x="744" y="738"/>
                  </a:lnTo>
                  <a:lnTo>
                    <a:pt x="732" y="732"/>
                  </a:lnTo>
                  <a:lnTo>
                    <a:pt x="720" y="720"/>
                  </a:lnTo>
                  <a:lnTo>
                    <a:pt x="720" y="708"/>
                  </a:lnTo>
                  <a:lnTo>
                    <a:pt x="714" y="690"/>
                  </a:lnTo>
                  <a:lnTo>
                    <a:pt x="714" y="654"/>
                  </a:lnTo>
                  <a:lnTo>
                    <a:pt x="690" y="612"/>
                  </a:lnTo>
                  <a:lnTo>
                    <a:pt x="702" y="564"/>
                  </a:lnTo>
                  <a:lnTo>
                    <a:pt x="684" y="540"/>
                  </a:lnTo>
                  <a:lnTo>
                    <a:pt x="690" y="528"/>
                  </a:lnTo>
                  <a:lnTo>
                    <a:pt x="696" y="522"/>
                  </a:lnTo>
                  <a:lnTo>
                    <a:pt x="708" y="498"/>
                  </a:lnTo>
                  <a:lnTo>
                    <a:pt x="708" y="480"/>
                  </a:lnTo>
                  <a:lnTo>
                    <a:pt x="702" y="474"/>
                  </a:lnTo>
                  <a:lnTo>
                    <a:pt x="690" y="468"/>
                  </a:lnTo>
                  <a:lnTo>
                    <a:pt x="672" y="456"/>
                  </a:lnTo>
                  <a:lnTo>
                    <a:pt x="660" y="450"/>
                  </a:lnTo>
                  <a:lnTo>
                    <a:pt x="654" y="438"/>
                  </a:lnTo>
                  <a:lnTo>
                    <a:pt x="654" y="426"/>
                  </a:lnTo>
                  <a:lnTo>
                    <a:pt x="660" y="414"/>
                  </a:lnTo>
                  <a:lnTo>
                    <a:pt x="666" y="396"/>
                  </a:lnTo>
                  <a:lnTo>
                    <a:pt x="666" y="384"/>
                  </a:lnTo>
                  <a:lnTo>
                    <a:pt x="672" y="366"/>
                  </a:lnTo>
                  <a:lnTo>
                    <a:pt x="678" y="354"/>
                  </a:lnTo>
                  <a:lnTo>
                    <a:pt x="678" y="330"/>
                  </a:lnTo>
                  <a:lnTo>
                    <a:pt x="684" y="318"/>
                  </a:lnTo>
                  <a:lnTo>
                    <a:pt x="684" y="300"/>
                  </a:lnTo>
                  <a:lnTo>
                    <a:pt x="570" y="192"/>
                  </a:lnTo>
                  <a:lnTo>
                    <a:pt x="576" y="186"/>
                  </a:lnTo>
                  <a:lnTo>
                    <a:pt x="582" y="186"/>
                  </a:lnTo>
                  <a:lnTo>
                    <a:pt x="588" y="180"/>
                  </a:lnTo>
                  <a:lnTo>
                    <a:pt x="588" y="174"/>
                  </a:lnTo>
                  <a:lnTo>
                    <a:pt x="576" y="162"/>
                  </a:lnTo>
                  <a:lnTo>
                    <a:pt x="324" y="6"/>
                  </a:lnTo>
                  <a:lnTo>
                    <a:pt x="312" y="6"/>
                  </a:lnTo>
                  <a:lnTo>
                    <a:pt x="312" y="18"/>
                  </a:lnTo>
                  <a:lnTo>
                    <a:pt x="318" y="24"/>
                  </a:lnTo>
                  <a:lnTo>
                    <a:pt x="318" y="36"/>
                  </a:lnTo>
                  <a:lnTo>
                    <a:pt x="294" y="48"/>
                  </a:lnTo>
                  <a:lnTo>
                    <a:pt x="276" y="66"/>
                  </a:lnTo>
                  <a:lnTo>
                    <a:pt x="264" y="84"/>
                  </a:lnTo>
                  <a:lnTo>
                    <a:pt x="264" y="90"/>
                  </a:lnTo>
                  <a:lnTo>
                    <a:pt x="270" y="96"/>
                  </a:lnTo>
                  <a:lnTo>
                    <a:pt x="294" y="96"/>
                  </a:lnTo>
                  <a:lnTo>
                    <a:pt x="306" y="90"/>
                  </a:lnTo>
                  <a:lnTo>
                    <a:pt x="312" y="90"/>
                  </a:lnTo>
                  <a:lnTo>
                    <a:pt x="306" y="96"/>
                  </a:lnTo>
                  <a:lnTo>
                    <a:pt x="294" y="102"/>
                  </a:lnTo>
                  <a:lnTo>
                    <a:pt x="276" y="120"/>
                  </a:lnTo>
                  <a:lnTo>
                    <a:pt x="270" y="120"/>
                  </a:lnTo>
                  <a:lnTo>
                    <a:pt x="264" y="114"/>
                  </a:lnTo>
                  <a:lnTo>
                    <a:pt x="252" y="108"/>
                  </a:lnTo>
                  <a:lnTo>
                    <a:pt x="246" y="108"/>
                  </a:lnTo>
                  <a:lnTo>
                    <a:pt x="234" y="120"/>
                  </a:lnTo>
                  <a:lnTo>
                    <a:pt x="234" y="138"/>
                  </a:lnTo>
                  <a:lnTo>
                    <a:pt x="246" y="150"/>
                  </a:lnTo>
                  <a:lnTo>
                    <a:pt x="216" y="150"/>
                  </a:lnTo>
                  <a:lnTo>
                    <a:pt x="216" y="138"/>
                  </a:lnTo>
                  <a:lnTo>
                    <a:pt x="222" y="132"/>
                  </a:lnTo>
                  <a:lnTo>
                    <a:pt x="222" y="126"/>
                  </a:lnTo>
                  <a:lnTo>
                    <a:pt x="228" y="114"/>
                  </a:lnTo>
                  <a:lnTo>
                    <a:pt x="210" y="120"/>
                  </a:lnTo>
                  <a:lnTo>
                    <a:pt x="192" y="102"/>
                  </a:lnTo>
                  <a:lnTo>
                    <a:pt x="186" y="102"/>
                  </a:lnTo>
                  <a:lnTo>
                    <a:pt x="174" y="114"/>
                  </a:lnTo>
                  <a:lnTo>
                    <a:pt x="174" y="132"/>
                  </a:lnTo>
                  <a:lnTo>
                    <a:pt x="168" y="138"/>
                  </a:lnTo>
                  <a:lnTo>
                    <a:pt x="162" y="138"/>
                  </a:lnTo>
                  <a:lnTo>
                    <a:pt x="156" y="132"/>
                  </a:lnTo>
                  <a:lnTo>
                    <a:pt x="156" y="48"/>
                  </a:lnTo>
                  <a:lnTo>
                    <a:pt x="162" y="36"/>
                  </a:lnTo>
                  <a:lnTo>
                    <a:pt x="162" y="24"/>
                  </a:lnTo>
                  <a:lnTo>
                    <a:pt x="168" y="12"/>
                  </a:lnTo>
                  <a:lnTo>
                    <a:pt x="168" y="6"/>
                  </a:lnTo>
                  <a:lnTo>
                    <a:pt x="78" y="0"/>
                  </a:lnTo>
                  <a:lnTo>
                    <a:pt x="72" y="24"/>
                  </a:lnTo>
                  <a:lnTo>
                    <a:pt x="78" y="30"/>
                  </a:lnTo>
                  <a:lnTo>
                    <a:pt x="84" y="42"/>
                  </a:lnTo>
                  <a:lnTo>
                    <a:pt x="90" y="48"/>
                  </a:lnTo>
                  <a:lnTo>
                    <a:pt x="90" y="66"/>
                  </a:lnTo>
                  <a:lnTo>
                    <a:pt x="96" y="72"/>
                  </a:lnTo>
                  <a:lnTo>
                    <a:pt x="96" y="96"/>
                  </a:lnTo>
                  <a:lnTo>
                    <a:pt x="78" y="114"/>
                  </a:lnTo>
                  <a:lnTo>
                    <a:pt x="66" y="114"/>
                  </a:lnTo>
                  <a:lnTo>
                    <a:pt x="66" y="126"/>
                  </a:lnTo>
                  <a:lnTo>
                    <a:pt x="60" y="138"/>
                  </a:lnTo>
                  <a:lnTo>
                    <a:pt x="60" y="156"/>
                  </a:lnTo>
                  <a:lnTo>
                    <a:pt x="66" y="156"/>
                  </a:lnTo>
                  <a:lnTo>
                    <a:pt x="72" y="162"/>
                  </a:lnTo>
                  <a:lnTo>
                    <a:pt x="90" y="162"/>
                  </a:lnTo>
                  <a:lnTo>
                    <a:pt x="90" y="180"/>
                  </a:lnTo>
                  <a:lnTo>
                    <a:pt x="78" y="186"/>
                  </a:lnTo>
                  <a:lnTo>
                    <a:pt x="84" y="198"/>
                  </a:lnTo>
                  <a:lnTo>
                    <a:pt x="72" y="198"/>
                  </a:lnTo>
                  <a:lnTo>
                    <a:pt x="54" y="216"/>
                  </a:lnTo>
                  <a:lnTo>
                    <a:pt x="48" y="228"/>
                  </a:lnTo>
                  <a:lnTo>
                    <a:pt x="48" y="246"/>
                  </a:lnTo>
                  <a:lnTo>
                    <a:pt x="42" y="258"/>
                  </a:lnTo>
                  <a:lnTo>
                    <a:pt x="30" y="270"/>
                  </a:lnTo>
                  <a:lnTo>
                    <a:pt x="6" y="282"/>
                  </a:lnTo>
                  <a:lnTo>
                    <a:pt x="0" y="294"/>
                  </a:lnTo>
                  <a:lnTo>
                    <a:pt x="6" y="306"/>
                  </a:lnTo>
                  <a:lnTo>
                    <a:pt x="18" y="318"/>
                  </a:lnTo>
                  <a:lnTo>
                    <a:pt x="18" y="330"/>
                  </a:lnTo>
                  <a:lnTo>
                    <a:pt x="12" y="342"/>
                  </a:lnTo>
                  <a:lnTo>
                    <a:pt x="12" y="348"/>
                  </a:lnTo>
                  <a:lnTo>
                    <a:pt x="18" y="354"/>
                  </a:lnTo>
                  <a:lnTo>
                    <a:pt x="18" y="366"/>
                  </a:lnTo>
                  <a:lnTo>
                    <a:pt x="24" y="378"/>
                  </a:lnTo>
                  <a:lnTo>
                    <a:pt x="24" y="396"/>
                  </a:lnTo>
                  <a:lnTo>
                    <a:pt x="18" y="402"/>
                  </a:lnTo>
                  <a:lnTo>
                    <a:pt x="18" y="432"/>
                  </a:lnTo>
                  <a:lnTo>
                    <a:pt x="30" y="444"/>
                  </a:lnTo>
                  <a:lnTo>
                    <a:pt x="36" y="444"/>
                  </a:lnTo>
                  <a:lnTo>
                    <a:pt x="48" y="450"/>
                  </a:lnTo>
                  <a:lnTo>
                    <a:pt x="72" y="474"/>
                  </a:lnTo>
                  <a:lnTo>
                    <a:pt x="78" y="486"/>
                  </a:lnTo>
                  <a:lnTo>
                    <a:pt x="78" y="546"/>
                  </a:lnTo>
                  <a:lnTo>
                    <a:pt x="84" y="558"/>
                  </a:lnTo>
                  <a:lnTo>
                    <a:pt x="114" y="594"/>
                  </a:lnTo>
                  <a:lnTo>
                    <a:pt x="114" y="600"/>
                  </a:lnTo>
                  <a:lnTo>
                    <a:pt x="108" y="612"/>
                  </a:lnTo>
                  <a:lnTo>
                    <a:pt x="108" y="618"/>
                  </a:lnTo>
                  <a:lnTo>
                    <a:pt x="126" y="618"/>
                  </a:lnTo>
                  <a:lnTo>
                    <a:pt x="138" y="612"/>
                  </a:lnTo>
                  <a:lnTo>
                    <a:pt x="138" y="630"/>
                  </a:lnTo>
                  <a:lnTo>
                    <a:pt x="144" y="636"/>
                  </a:lnTo>
                  <a:lnTo>
                    <a:pt x="162" y="636"/>
                  </a:lnTo>
                  <a:lnTo>
                    <a:pt x="180" y="654"/>
                  </a:lnTo>
                  <a:lnTo>
                    <a:pt x="192" y="654"/>
                  </a:lnTo>
                  <a:lnTo>
                    <a:pt x="204" y="648"/>
                  </a:lnTo>
                  <a:lnTo>
                    <a:pt x="204" y="666"/>
                  </a:lnTo>
                  <a:lnTo>
                    <a:pt x="222" y="666"/>
                  </a:lnTo>
                  <a:lnTo>
                    <a:pt x="240" y="678"/>
                  </a:lnTo>
                  <a:lnTo>
                    <a:pt x="264" y="678"/>
                  </a:lnTo>
                  <a:lnTo>
                    <a:pt x="270" y="696"/>
                  </a:lnTo>
                  <a:lnTo>
                    <a:pt x="300" y="696"/>
                  </a:lnTo>
                  <a:lnTo>
                    <a:pt x="300" y="690"/>
                  </a:lnTo>
                  <a:lnTo>
                    <a:pt x="312" y="678"/>
                  </a:lnTo>
                  <a:lnTo>
                    <a:pt x="318" y="684"/>
                  </a:lnTo>
                  <a:lnTo>
                    <a:pt x="330" y="690"/>
                  </a:lnTo>
                  <a:lnTo>
                    <a:pt x="336" y="702"/>
                  </a:lnTo>
                  <a:lnTo>
                    <a:pt x="348" y="714"/>
                  </a:lnTo>
                  <a:lnTo>
                    <a:pt x="348" y="774"/>
                  </a:lnTo>
                  <a:lnTo>
                    <a:pt x="354" y="774"/>
                  </a:lnTo>
                  <a:lnTo>
                    <a:pt x="360" y="780"/>
                  </a:lnTo>
                  <a:lnTo>
                    <a:pt x="360" y="792"/>
                  </a:lnTo>
                  <a:lnTo>
                    <a:pt x="354" y="798"/>
                  </a:lnTo>
                  <a:lnTo>
                    <a:pt x="354" y="804"/>
                  </a:lnTo>
                  <a:lnTo>
                    <a:pt x="348" y="810"/>
                  </a:lnTo>
                  <a:lnTo>
                    <a:pt x="348" y="816"/>
                  </a:lnTo>
                  <a:lnTo>
                    <a:pt x="366" y="834"/>
                  </a:lnTo>
                  <a:lnTo>
                    <a:pt x="378" y="840"/>
                  </a:lnTo>
                  <a:lnTo>
                    <a:pt x="372" y="858"/>
                  </a:lnTo>
                  <a:lnTo>
                    <a:pt x="408" y="858"/>
                  </a:lnTo>
                  <a:lnTo>
                    <a:pt x="414" y="852"/>
                  </a:lnTo>
                  <a:lnTo>
                    <a:pt x="420" y="852"/>
                  </a:lnTo>
                  <a:lnTo>
                    <a:pt x="432" y="840"/>
                  </a:lnTo>
                  <a:lnTo>
                    <a:pt x="444" y="840"/>
                  </a:lnTo>
                  <a:lnTo>
                    <a:pt x="456" y="846"/>
                  </a:lnTo>
                  <a:lnTo>
                    <a:pt x="462" y="858"/>
                  </a:lnTo>
                  <a:lnTo>
                    <a:pt x="474" y="864"/>
                  </a:lnTo>
                  <a:lnTo>
                    <a:pt x="480" y="870"/>
                  </a:lnTo>
                  <a:lnTo>
                    <a:pt x="492" y="870"/>
                  </a:lnTo>
                  <a:lnTo>
                    <a:pt x="510" y="852"/>
                  </a:lnTo>
                  <a:lnTo>
                    <a:pt x="516" y="852"/>
                  </a:lnTo>
                  <a:lnTo>
                    <a:pt x="522" y="858"/>
                  </a:lnTo>
                  <a:lnTo>
                    <a:pt x="534" y="864"/>
                  </a:lnTo>
                  <a:lnTo>
                    <a:pt x="552" y="864"/>
                  </a:lnTo>
                  <a:lnTo>
                    <a:pt x="564" y="852"/>
                  </a:lnTo>
                  <a:lnTo>
                    <a:pt x="576" y="846"/>
                  </a:lnTo>
                  <a:lnTo>
                    <a:pt x="582" y="834"/>
                  </a:lnTo>
                  <a:lnTo>
                    <a:pt x="588" y="828"/>
                  </a:lnTo>
                  <a:lnTo>
                    <a:pt x="612" y="828"/>
                  </a:lnTo>
                  <a:lnTo>
                    <a:pt x="618" y="834"/>
                  </a:lnTo>
                  <a:lnTo>
                    <a:pt x="618" y="840"/>
                  </a:lnTo>
                  <a:lnTo>
                    <a:pt x="630" y="840"/>
                  </a:lnTo>
                  <a:lnTo>
                    <a:pt x="642" y="834"/>
                  </a:lnTo>
                  <a:lnTo>
                    <a:pt x="654" y="822"/>
                  </a:lnTo>
                  <a:lnTo>
                    <a:pt x="660" y="822"/>
                  </a:lnTo>
                  <a:lnTo>
                    <a:pt x="690" y="816"/>
                  </a:lnTo>
                  <a:lnTo>
                    <a:pt x="768" y="762"/>
                  </a:lnTo>
                  <a:lnTo>
                    <a:pt x="762" y="744"/>
                  </a:lnTo>
                  <a:close/>
                  <a:moveTo>
                    <a:pt x="726" y="360"/>
                  </a:moveTo>
                  <a:lnTo>
                    <a:pt x="732" y="354"/>
                  </a:lnTo>
                  <a:lnTo>
                    <a:pt x="732" y="324"/>
                  </a:lnTo>
                  <a:lnTo>
                    <a:pt x="720" y="312"/>
                  </a:lnTo>
                  <a:lnTo>
                    <a:pt x="714" y="312"/>
                  </a:lnTo>
                  <a:lnTo>
                    <a:pt x="708" y="318"/>
                  </a:lnTo>
                  <a:lnTo>
                    <a:pt x="708" y="348"/>
                  </a:lnTo>
                  <a:lnTo>
                    <a:pt x="714" y="354"/>
                  </a:lnTo>
                  <a:lnTo>
                    <a:pt x="726" y="360"/>
                  </a:lnTo>
                  <a:close/>
                  <a:moveTo>
                    <a:pt x="678" y="420"/>
                  </a:moveTo>
                  <a:lnTo>
                    <a:pt x="690" y="426"/>
                  </a:lnTo>
                  <a:lnTo>
                    <a:pt x="696" y="438"/>
                  </a:lnTo>
                  <a:lnTo>
                    <a:pt x="708" y="444"/>
                  </a:lnTo>
                  <a:lnTo>
                    <a:pt x="720" y="444"/>
                  </a:lnTo>
                  <a:lnTo>
                    <a:pt x="726" y="438"/>
                  </a:lnTo>
                  <a:lnTo>
                    <a:pt x="720" y="432"/>
                  </a:lnTo>
                  <a:lnTo>
                    <a:pt x="720" y="426"/>
                  </a:lnTo>
                  <a:lnTo>
                    <a:pt x="708" y="414"/>
                  </a:lnTo>
                  <a:lnTo>
                    <a:pt x="708" y="390"/>
                  </a:lnTo>
                  <a:lnTo>
                    <a:pt x="702" y="378"/>
                  </a:lnTo>
                  <a:lnTo>
                    <a:pt x="684" y="378"/>
                  </a:lnTo>
                  <a:lnTo>
                    <a:pt x="678" y="384"/>
                  </a:lnTo>
                  <a:lnTo>
                    <a:pt x="678" y="42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20" name="Tajikistan" descr="© INSCALE GmbH, 05.05.2010&#10;http://www.presentationload.com/">
              <a:extLst>
                <a:ext uri="{FF2B5EF4-FFF2-40B4-BE49-F238E27FC236}">
                  <a16:creationId xmlns:a16="http://schemas.microsoft.com/office/drawing/2014/main" id="{2B3F7B78-E67B-4835-A727-1B7B1FD5BD8E}"/>
                </a:ext>
              </a:extLst>
            </p:cNvPr>
            <p:cNvSpPr>
              <a:spLocks/>
            </p:cNvSpPr>
            <p:nvPr/>
          </p:nvSpPr>
          <p:spPr bwMode="gray">
            <a:xfrm>
              <a:off x="7537718" y="3038546"/>
              <a:ext cx="244486" cy="157111"/>
            </a:xfrm>
            <a:custGeom>
              <a:avLst/>
              <a:gdLst>
                <a:gd name="T0" fmla="*/ 2147483647 w 552"/>
                <a:gd name="T1" fmla="*/ 2147483647 h 348"/>
                <a:gd name="T2" fmla="*/ 2147483647 w 552"/>
                <a:gd name="T3" fmla="*/ 2147483647 h 348"/>
                <a:gd name="T4" fmla="*/ 2147483647 w 552"/>
                <a:gd name="T5" fmla="*/ 2147483647 h 348"/>
                <a:gd name="T6" fmla="*/ 2147483647 w 552"/>
                <a:gd name="T7" fmla="*/ 2147483647 h 348"/>
                <a:gd name="T8" fmla="*/ 2147483647 w 552"/>
                <a:gd name="T9" fmla="*/ 2147483647 h 348"/>
                <a:gd name="T10" fmla="*/ 2147483647 w 552"/>
                <a:gd name="T11" fmla="*/ 2147483647 h 348"/>
                <a:gd name="T12" fmla="*/ 2147483647 w 552"/>
                <a:gd name="T13" fmla="*/ 2147483647 h 348"/>
                <a:gd name="T14" fmla="*/ 2147483647 w 552"/>
                <a:gd name="T15" fmla="*/ 2147483647 h 348"/>
                <a:gd name="T16" fmla="*/ 2147483647 w 552"/>
                <a:gd name="T17" fmla="*/ 2147483647 h 348"/>
                <a:gd name="T18" fmla="*/ 2147483647 w 552"/>
                <a:gd name="T19" fmla="*/ 2147483647 h 348"/>
                <a:gd name="T20" fmla="*/ 2147483647 w 552"/>
                <a:gd name="T21" fmla="*/ 2147483647 h 348"/>
                <a:gd name="T22" fmla="*/ 2147483647 w 552"/>
                <a:gd name="T23" fmla="*/ 2147483647 h 348"/>
                <a:gd name="T24" fmla="*/ 2147483647 w 552"/>
                <a:gd name="T25" fmla="*/ 2147483647 h 348"/>
                <a:gd name="T26" fmla="*/ 2147483647 w 552"/>
                <a:gd name="T27" fmla="*/ 2147483647 h 348"/>
                <a:gd name="T28" fmla="*/ 2147483647 w 552"/>
                <a:gd name="T29" fmla="*/ 2147483647 h 348"/>
                <a:gd name="T30" fmla="*/ 2147483647 w 552"/>
                <a:gd name="T31" fmla="*/ 2147483647 h 348"/>
                <a:gd name="T32" fmla="*/ 2147483647 w 552"/>
                <a:gd name="T33" fmla="*/ 2147483647 h 348"/>
                <a:gd name="T34" fmla="*/ 2147483647 w 552"/>
                <a:gd name="T35" fmla="*/ 2147483647 h 348"/>
                <a:gd name="T36" fmla="*/ 2147483647 w 552"/>
                <a:gd name="T37" fmla="*/ 2147483647 h 348"/>
                <a:gd name="T38" fmla="*/ 2147483647 w 552"/>
                <a:gd name="T39" fmla="*/ 0 h 348"/>
                <a:gd name="T40" fmla="*/ 2147483647 w 552"/>
                <a:gd name="T41" fmla="*/ 2147483647 h 348"/>
                <a:gd name="T42" fmla="*/ 2147483647 w 552"/>
                <a:gd name="T43" fmla="*/ 2147483647 h 348"/>
                <a:gd name="T44" fmla="*/ 2147483647 w 552"/>
                <a:gd name="T45" fmla="*/ 2147483647 h 348"/>
                <a:gd name="T46" fmla="*/ 2147483647 w 552"/>
                <a:gd name="T47" fmla="*/ 2147483647 h 348"/>
                <a:gd name="T48" fmla="*/ 2147483647 w 552"/>
                <a:gd name="T49" fmla="*/ 2147483647 h 348"/>
                <a:gd name="T50" fmla="*/ 2147483647 w 552"/>
                <a:gd name="T51" fmla="*/ 2147483647 h 348"/>
                <a:gd name="T52" fmla="*/ 2147483647 w 552"/>
                <a:gd name="T53" fmla="*/ 2147483647 h 348"/>
                <a:gd name="T54" fmla="*/ 2147483647 w 552"/>
                <a:gd name="T55" fmla="*/ 2147483647 h 348"/>
                <a:gd name="T56" fmla="*/ 2147483647 w 552"/>
                <a:gd name="T57" fmla="*/ 2147483647 h 348"/>
                <a:gd name="T58" fmla="*/ 2147483647 w 552"/>
                <a:gd name="T59" fmla="*/ 2147483647 h 348"/>
                <a:gd name="T60" fmla="*/ 2147483647 w 552"/>
                <a:gd name="T61" fmla="*/ 2147483647 h 348"/>
                <a:gd name="T62" fmla="*/ 2147483647 w 552"/>
                <a:gd name="T63" fmla="*/ 2147483647 h 348"/>
                <a:gd name="T64" fmla="*/ 2147483647 w 552"/>
                <a:gd name="T65" fmla="*/ 2147483647 h 348"/>
                <a:gd name="T66" fmla="*/ 2147483647 w 552"/>
                <a:gd name="T67" fmla="*/ 2147483647 h 348"/>
                <a:gd name="T68" fmla="*/ 2147483647 w 552"/>
                <a:gd name="T69" fmla="*/ 2147483647 h 348"/>
                <a:gd name="T70" fmla="*/ 2147483647 w 552"/>
                <a:gd name="T71" fmla="*/ 2147483647 h 348"/>
                <a:gd name="T72" fmla="*/ 2147483647 w 552"/>
                <a:gd name="T73" fmla="*/ 2147483647 h 348"/>
                <a:gd name="T74" fmla="*/ 2147483647 w 552"/>
                <a:gd name="T75" fmla="*/ 2147483647 h 348"/>
                <a:gd name="T76" fmla="*/ 2147483647 w 552"/>
                <a:gd name="T77" fmla="*/ 2147483647 h 348"/>
                <a:gd name="T78" fmla="*/ 2147483647 w 552"/>
                <a:gd name="T79" fmla="*/ 2147483647 h 348"/>
                <a:gd name="T80" fmla="*/ 2147483647 w 552"/>
                <a:gd name="T81" fmla="*/ 2147483647 h 348"/>
                <a:gd name="T82" fmla="*/ 2147483647 w 552"/>
                <a:gd name="T83" fmla="*/ 2147483647 h 348"/>
                <a:gd name="T84" fmla="*/ 2147483647 w 552"/>
                <a:gd name="T85" fmla="*/ 2147483647 h 348"/>
                <a:gd name="T86" fmla="*/ 2147483647 w 552"/>
                <a:gd name="T87" fmla="*/ 2147483647 h 348"/>
                <a:gd name="T88" fmla="*/ 2147483647 w 552"/>
                <a:gd name="T89" fmla="*/ 2147483647 h 348"/>
                <a:gd name="T90" fmla="*/ 2147483647 w 552"/>
                <a:gd name="T91" fmla="*/ 2147483647 h 348"/>
                <a:gd name="T92" fmla="*/ 2147483647 w 552"/>
                <a:gd name="T93" fmla="*/ 2147483647 h 348"/>
                <a:gd name="T94" fmla="*/ 2147483647 w 552"/>
                <a:gd name="T95" fmla="*/ 2147483647 h 348"/>
                <a:gd name="T96" fmla="*/ 2147483647 w 552"/>
                <a:gd name="T97" fmla="*/ 2147483647 h 348"/>
                <a:gd name="T98" fmla="*/ 2147483647 w 552"/>
                <a:gd name="T99" fmla="*/ 2147483647 h 34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552"/>
                <a:gd name="T151" fmla="*/ 0 h 348"/>
                <a:gd name="T152" fmla="*/ 552 w 552"/>
                <a:gd name="T153" fmla="*/ 348 h 34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552" h="348">
                  <a:moveTo>
                    <a:pt x="528" y="270"/>
                  </a:moveTo>
                  <a:lnTo>
                    <a:pt x="516" y="246"/>
                  </a:lnTo>
                  <a:lnTo>
                    <a:pt x="516" y="204"/>
                  </a:lnTo>
                  <a:lnTo>
                    <a:pt x="510" y="198"/>
                  </a:lnTo>
                  <a:lnTo>
                    <a:pt x="498" y="192"/>
                  </a:lnTo>
                  <a:lnTo>
                    <a:pt x="492" y="192"/>
                  </a:lnTo>
                  <a:lnTo>
                    <a:pt x="480" y="186"/>
                  </a:lnTo>
                  <a:lnTo>
                    <a:pt x="456" y="186"/>
                  </a:lnTo>
                  <a:lnTo>
                    <a:pt x="450" y="192"/>
                  </a:lnTo>
                  <a:lnTo>
                    <a:pt x="438" y="192"/>
                  </a:lnTo>
                  <a:lnTo>
                    <a:pt x="426" y="180"/>
                  </a:lnTo>
                  <a:lnTo>
                    <a:pt x="426" y="168"/>
                  </a:lnTo>
                  <a:lnTo>
                    <a:pt x="432" y="156"/>
                  </a:lnTo>
                  <a:lnTo>
                    <a:pt x="432" y="144"/>
                  </a:lnTo>
                  <a:lnTo>
                    <a:pt x="414" y="144"/>
                  </a:lnTo>
                  <a:lnTo>
                    <a:pt x="414" y="120"/>
                  </a:lnTo>
                  <a:lnTo>
                    <a:pt x="396" y="114"/>
                  </a:lnTo>
                  <a:lnTo>
                    <a:pt x="384" y="126"/>
                  </a:lnTo>
                  <a:lnTo>
                    <a:pt x="342" y="126"/>
                  </a:lnTo>
                  <a:lnTo>
                    <a:pt x="336" y="132"/>
                  </a:lnTo>
                  <a:lnTo>
                    <a:pt x="324" y="138"/>
                  </a:lnTo>
                  <a:lnTo>
                    <a:pt x="312" y="138"/>
                  </a:lnTo>
                  <a:lnTo>
                    <a:pt x="312" y="132"/>
                  </a:lnTo>
                  <a:lnTo>
                    <a:pt x="306" y="132"/>
                  </a:lnTo>
                  <a:lnTo>
                    <a:pt x="294" y="138"/>
                  </a:lnTo>
                  <a:lnTo>
                    <a:pt x="264" y="108"/>
                  </a:lnTo>
                  <a:lnTo>
                    <a:pt x="258" y="114"/>
                  </a:lnTo>
                  <a:lnTo>
                    <a:pt x="246" y="120"/>
                  </a:lnTo>
                  <a:lnTo>
                    <a:pt x="240" y="126"/>
                  </a:lnTo>
                  <a:lnTo>
                    <a:pt x="222" y="126"/>
                  </a:lnTo>
                  <a:lnTo>
                    <a:pt x="210" y="114"/>
                  </a:lnTo>
                  <a:lnTo>
                    <a:pt x="186" y="114"/>
                  </a:lnTo>
                  <a:lnTo>
                    <a:pt x="174" y="108"/>
                  </a:lnTo>
                  <a:lnTo>
                    <a:pt x="156" y="108"/>
                  </a:lnTo>
                  <a:lnTo>
                    <a:pt x="150" y="114"/>
                  </a:lnTo>
                  <a:lnTo>
                    <a:pt x="138" y="114"/>
                  </a:lnTo>
                  <a:lnTo>
                    <a:pt x="126" y="120"/>
                  </a:lnTo>
                  <a:lnTo>
                    <a:pt x="120" y="114"/>
                  </a:lnTo>
                  <a:lnTo>
                    <a:pt x="120" y="108"/>
                  </a:lnTo>
                  <a:lnTo>
                    <a:pt x="114" y="102"/>
                  </a:lnTo>
                  <a:lnTo>
                    <a:pt x="114" y="90"/>
                  </a:lnTo>
                  <a:lnTo>
                    <a:pt x="126" y="84"/>
                  </a:lnTo>
                  <a:lnTo>
                    <a:pt x="132" y="78"/>
                  </a:lnTo>
                  <a:lnTo>
                    <a:pt x="132" y="66"/>
                  </a:lnTo>
                  <a:lnTo>
                    <a:pt x="138" y="60"/>
                  </a:lnTo>
                  <a:lnTo>
                    <a:pt x="150" y="60"/>
                  </a:lnTo>
                  <a:lnTo>
                    <a:pt x="186" y="72"/>
                  </a:lnTo>
                  <a:lnTo>
                    <a:pt x="198" y="78"/>
                  </a:lnTo>
                  <a:lnTo>
                    <a:pt x="204" y="78"/>
                  </a:lnTo>
                  <a:lnTo>
                    <a:pt x="210" y="72"/>
                  </a:lnTo>
                  <a:lnTo>
                    <a:pt x="210" y="66"/>
                  </a:lnTo>
                  <a:lnTo>
                    <a:pt x="204" y="60"/>
                  </a:lnTo>
                  <a:lnTo>
                    <a:pt x="198" y="60"/>
                  </a:lnTo>
                  <a:lnTo>
                    <a:pt x="186" y="54"/>
                  </a:lnTo>
                  <a:lnTo>
                    <a:pt x="180" y="48"/>
                  </a:lnTo>
                  <a:lnTo>
                    <a:pt x="174" y="48"/>
                  </a:lnTo>
                  <a:lnTo>
                    <a:pt x="198" y="12"/>
                  </a:lnTo>
                  <a:lnTo>
                    <a:pt x="192" y="6"/>
                  </a:lnTo>
                  <a:lnTo>
                    <a:pt x="180" y="0"/>
                  </a:lnTo>
                  <a:lnTo>
                    <a:pt x="162" y="0"/>
                  </a:lnTo>
                  <a:lnTo>
                    <a:pt x="156" y="12"/>
                  </a:lnTo>
                  <a:lnTo>
                    <a:pt x="144" y="18"/>
                  </a:lnTo>
                  <a:lnTo>
                    <a:pt x="138" y="30"/>
                  </a:lnTo>
                  <a:lnTo>
                    <a:pt x="132" y="30"/>
                  </a:lnTo>
                  <a:lnTo>
                    <a:pt x="114" y="12"/>
                  </a:lnTo>
                  <a:lnTo>
                    <a:pt x="102" y="12"/>
                  </a:lnTo>
                  <a:lnTo>
                    <a:pt x="102" y="24"/>
                  </a:lnTo>
                  <a:lnTo>
                    <a:pt x="96" y="30"/>
                  </a:lnTo>
                  <a:lnTo>
                    <a:pt x="96" y="42"/>
                  </a:lnTo>
                  <a:lnTo>
                    <a:pt x="108" y="54"/>
                  </a:lnTo>
                  <a:lnTo>
                    <a:pt x="108" y="60"/>
                  </a:lnTo>
                  <a:lnTo>
                    <a:pt x="66" y="60"/>
                  </a:lnTo>
                  <a:lnTo>
                    <a:pt x="90" y="84"/>
                  </a:lnTo>
                  <a:lnTo>
                    <a:pt x="72" y="96"/>
                  </a:lnTo>
                  <a:lnTo>
                    <a:pt x="78" y="96"/>
                  </a:lnTo>
                  <a:lnTo>
                    <a:pt x="78" y="108"/>
                  </a:lnTo>
                  <a:lnTo>
                    <a:pt x="54" y="120"/>
                  </a:lnTo>
                  <a:lnTo>
                    <a:pt x="6" y="120"/>
                  </a:lnTo>
                  <a:lnTo>
                    <a:pt x="0" y="126"/>
                  </a:lnTo>
                  <a:lnTo>
                    <a:pt x="0" y="144"/>
                  </a:lnTo>
                  <a:lnTo>
                    <a:pt x="18" y="144"/>
                  </a:lnTo>
                  <a:lnTo>
                    <a:pt x="30" y="156"/>
                  </a:lnTo>
                  <a:lnTo>
                    <a:pt x="36" y="156"/>
                  </a:lnTo>
                  <a:lnTo>
                    <a:pt x="42" y="162"/>
                  </a:lnTo>
                  <a:lnTo>
                    <a:pt x="54" y="162"/>
                  </a:lnTo>
                  <a:lnTo>
                    <a:pt x="66" y="174"/>
                  </a:lnTo>
                  <a:lnTo>
                    <a:pt x="66" y="180"/>
                  </a:lnTo>
                  <a:lnTo>
                    <a:pt x="60" y="186"/>
                  </a:lnTo>
                  <a:lnTo>
                    <a:pt x="60" y="204"/>
                  </a:lnTo>
                  <a:lnTo>
                    <a:pt x="66" y="210"/>
                  </a:lnTo>
                  <a:lnTo>
                    <a:pt x="78" y="216"/>
                  </a:lnTo>
                  <a:lnTo>
                    <a:pt x="90" y="228"/>
                  </a:lnTo>
                  <a:lnTo>
                    <a:pt x="90" y="246"/>
                  </a:lnTo>
                  <a:lnTo>
                    <a:pt x="84" y="258"/>
                  </a:lnTo>
                  <a:lnTo>
                    <a:pt x="72" y="264"/>
                  </a:lnTo>
                  <a:lnTo>
                    <a:pt x="66" y="276"/>
                  </a:lnTo>
                  <a:lnTo>
                    <a:pt x="60" y="282"/>
                  </a:lnTo>
                  <a:lnTo>
                    <a:pt x="60" y="306"/>
                  </a:lnTo>
                  <a:lnTo>
                    <a:pt x="66" y="312"/>
                  </a:lnTo>
                  <a:lnTo>
                    <a:pt x="78" y="318"/>
                  </a:lnTo>
                  <a:lnTo>
                    <a:pt x="84" y="324"/>
                  </a:lnTo>
                  <a:lnTo>
                    <a:pt x="90" y="324"/>
                  </a:lnTo>
                  <a:lnTo>
                    <a:pt x="108" y="306"/>
                  </a:lnTo>
                  <a:lnTo>
                    <a:pt x="120" y="300"/>
                  </a:lnTo>
                  <a:lnTo>
                    <a:pt x="126" y="294"/>
                  </a:lnTo>
                  <a:lnTo>
                    <a:pt x="138" y="294"/>
                  </a:lnTo>
                  <a:lnTo>
                    <a:pt x="144" y="300"/>
                  </a:lnTo>
                  <a:lnTo>
                    <a:pt x="150" y="312"/>
                  </a:lnTo>
                  <a:lnTo>
                    <a:pt x="156" y="318"/>
                  </a:lnTo>
                  <a:lnTo>
                    <a:pt x="162" y="318"/>
                  </a:lnTo>
                  <a:lnTo>
                    <a:pt x="162" y="288"/>
                  </a:lnTo>
                  <a:lnTo>
                    <a:pt x="174" y="276"/>
                  </a:lnTo>
                  <a:lnTo>
                    <a:pt x="186" y="270"/>
                  </a:lnTo>
                  <a:lnTo>
                    <a:pt x="204" y="270"/>
                  </a:lnTo>
                  <a:lnTo>
                    <a:pt x="216" y="282"/>
                  </a:lnTo>
                  <a:lnTo>
                    <a:pt x="222" y="258"/>
                  </a:lnTo>
                  <a:lnTo>
                    <a:pt x="216" y="258"/>
                  </a:lnTo>
                  <a:lnTo>
                    <a:pt x="210" y="252"/>
                  </a:lnTo>
                  <a:lnTo>
                    <a:pt x="210" y="246"/>
                  </a:lnTo>
                  <a:lnTo>
                    <a:pt x="222" y="234"/>
                  </a:lnTo>
                  <a:lnTo>
                    <a:pt x="228" y="234"/>
                  </a:lnTo>
                  <a:lnTo>
                    <a:pt x="234" y="228"/>
                  </a:lnTo>
                  <a:lnTo>
                    <a:pt x="234" y="204"/>
                  </a:lnTo>
                  <a:lnTo>
                    <a:pt x="240" y="198"/>
                  </a:lnTo>
                  <a:lnTo>
                    <a:pt x="258" y="198"/>
                  </a:lnTo>
                  <a:lnTo>
                    <a:pt x="276" y="216"/>
                  </a:lnTo>
                  <a:lnTo>
                    <a:pt x="276" y="246"/>
                  </a:lnTo>
                  <a:lnTo>
                    <a:pt x="294" y="246"/>
                  </a:lnTo>
                  <a:lnTo>
                    <a:pt x="306" y="312"/>
                  </a:lnTo>
                  <a:lnTo>
                    <a:pt x="306" y="318"/>
                  </a:lnTo>
                  <a:lnTo>
                    <a:pt x="336" y="348"/>
                  </a:lnTo>
                  <a:lnTo>
                    <a:pt x="342" y="348"/>
                  </a:lnTo>
                  <a:lnTo>
                    <a:pt x="348" y="342"/>
                  </a:lnTo>
                  <a:lnTo>
                    <a:pt x="360" y="336"/>
                  </a:lnTo>
                  <a:lnTo>
                    <a:pt x="366" y="324"/>
                  </a:lnTo>
                  <a:lnTo>
                    <a:pt x="372" y="318"/>
                  </a:lnTo>
                  <a:lnTo>
                    <a:pt x="390" y="318"/>
                  </a:lnTo>
                  <a:lnTo>
                    <a:pt x="396" y="312"/>
                  </a:lnTo>
                  <a:lnTo>
                    <a:pt x="402" y="300"/>
                  </a:lnTo>
                  <a:lnTo>
                    <a:pt x="408" y="294"/>
                  </a:lnTo>
                  <a:lnTo>
                    <a:pt x="432" y="282"/>
                  </a:lnTo>
                  <a:lnTo>
                    <a:pt x="456" y="282"/>
                  </a:lnTo>
                  <a:lnTo>
                    <a:pt x="456" y="300"/>
                  </a:lnTo>
                  <a:lnTo>
                    <a:pt x="492" y="288"/>
                  </a:lnTo>
                  <a:lnTo>
                    <a:pt x="516" y="288"/>
                  </a:lnTo>
                  <a:lnTo>
                    <a:pt x="522" y="294"/>
                  </a:lnTo>
                  <a:lnTo>
                    <a:pt x="546" y="294"/>
                  </a:lnTo>
                  <a:lnTo>
                    <a:pt x="552" y="288"/>
                  </a:lnTo>
                  <a:lnTo>
                    <a:pt x="540" y="276"/>
                  </a:lnTo>
                  <a:lnTo>
                    <a:pt x="534" y="276"/>
                  </a:lnTo>
                  <a:lnTo>
                    <a:pt x="528" y="27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21" name="Syria" descr="© INSCALE GmbH, 05.05.2010&#10;http://www.presentationload.com/">
              <a:extLst>
                <a:ext uri="{FF2B5EF4-FFF2-40B4-BE49-F238E27FC236}">
                  <a16:creationId xmlns:a16="http://schemas.microsoft.com/office/drawing/2014/main" id="{99DF9721-A9BD-4C5C-B585-42BEE7357602}"/>
                </a:ext>
              </a:extLst>
            </p:cNvPr>
            <p:cNvSpPr>
              <a:spLocks/>
            </p:cNvSpPr>
            <p:nvPr/>
          </p:nvSpPr>
          <p:spPr bwMode="gray">
            <a:xfrm>
              <a:off x="6621691" y="3167091"/>
              <a:ext cx="200034" cy="187263"/>
            </a:xfrm>
            <a:custGeom>
              <a:avLst/>
              <a:gdLst>
                <a:gd name="T0" fmla="*/ 2147483647 w 450"/>
                <a:gd name="T1" fmla="*/ 2147483647 h 414"/>
                <a:gd name="T2" fmla="*/ 2147483647 w 450"/>
                <a:gd name="T3" fmla="*/ 2147483647 h 414"/>
                <a:gd name="T4" fmla="*/ 2147483647 w 450"/>
                <a:gd name="T5" fmla="*/ 2147483647 h 414"/>
                <a:gd name="T6" fmla="*/ 2147483647 w 450"/>
                <a:gd name="T7" fmla="*/ 0 h 414"/>
                <a:gd name="T8" fmla="*/ 2147483647 w 450"/>
                <a:gd name="T9" fmla="*/ 2147483647 h 414"/>
                <a:gd name="T10" fmla="*/ 2147483647 w 450"/>
                <a:gd name="T11" fmla="*/ 2147483647 h 414"/>
                <a:gd name="T12" fmla="*/ 2147483647 w 450"/>
                <a:gd name="T13" fmla="*/ 2147483647 h 414"/>
                <a:gd name="T14" fmla="*/ 2147483647 w 450"/>
                <a:gd name="T15" fmla="*/ 2147483647 h 414"/>
                <a:gd name="T16" fmla="*/ 2147483647 w 450"/>
                <a:gd name="T17" fmla="*/ 2147483647 h 414"/>
                <a:gd name="T18" fmla="*/ 2147483647 w 450"/>
                <a:gd name="T19" fmla="*/ 2147483647 h 414"/>
                <a:gd name="T20" fmla="*/ 2147483647 w 450"/>
                <a:gd name="T21" fmla="*/ 2147483647 h 414"/>
                <a:gd name="T22" fmla="*/ 2147483647 w 450"/>
                <a:gd name="T23" fmla="*/ 2147483647 h 414"/>
                <a:gd name="T24" fmla="*/ 2147483647 w 450"/>
                <a:gd name="T25" fmla="*/ 2147483647 h 414"/>
                <a:gd name="T26" fmla="*/ 2147483647 w 450"/>
                <a:gd name="T27" fmla="*/ 2147483647 h 414"/>
                <a:gd name="T28" fmla="*/ 2147483647 w 450"/>
                <a:gd name="T29" fmla="*/ 2147483647 h 414"/>
                <a:gd name="T30" fmla="*/ 2147483647 w 450"/>
                <a:gd name="T31" fmla="*/ 2147483647 h 414"/>
                <a:gd name="T32" fmla="*/ 2147483647 w 450"/>
                <a:gd name="T33" fmla="*/ 2147483647 h 414"/>
                <a:gd name="T34" fmla="*/ 2147483647 w 450"/>
                <a:gd name="T35" fmla="*/ 2147483647 h 414"/>
                <a:gd name="T36" fmla="*/ 2147483647 w 450"/>
                <a:gd name="T37" fmla="*/ 2147483647 h 414"/>
                <a:gd name="T38" fmla="*/ 2147483647 w 450"/>
                <a:gd name="T39" fmla="*/ 2147483647 h 414"/>
                <a:gd name="T40" fmla="*/ 2147483647 w 450"/>
                <a:gd name="T41" fmla="*/ 2147483647 h 414"/>
                <a:gd name="T42" fmla="*/ 2147483647 w 450"/>
                <a:gd name="T43" fmla="*/ 2147483647 h 414"/>
                <a:gd name="T44" fmla="*/ 2147483647 w 450"/>
                <a:gd name="T45" fmla="*/ 2147483647 h 414"/>
                <a:gd name="T46" fmla="*/ 2147483647 w 450"/>
                <a:gd name="T47" fmla="*/ 2147483647 h 414"/>
                <a:gd name="T48" fmla="*/ 2147483647 w 450"/>
                <a:gd name="T49" fmla="*/ 2147483647 h 414"/>
                <a:gd name="T50" fmla="*/ 2147483647 w 450"/>
                <a:gd name="T51" fmla="*/ 2147483647 h 414"/>
                <a:gd name="T52" fmla="*/ 2147483647 w 450"/>
                <a:gd name="T53" fmla="*/ 2147483647 h 414"/>
                <a:gd name="T54" fmla="*/ 2147483647 w 450"/>
                <a:gd name="T55" fmla="*/ 2147483647 h 414"/>
                <a:gd name="T56" fmla="*/ 2147483647 w 450"/>
                <a:gd name="T57" fmla="*/ 2147483647 h 414"/>
                <a:gd name="T58" fmla="*/ 2147483647 w 450"/>
                <a:gd name="T59" fmla="*/ 2147483647 h 414"/>
                <a:gd name="T60" fmla="*/ 2147483647 w 450"/>
                <a:gd name="T61" fmla="*/ 2147483647 h 414"/>
                <a:gd name="T62" fmla="*/ 2147483647 w 450"/>
                <a:gd name="T63" fmla="*/ 2147483647 h 414"/>
                <a:gd name="T64" fmla="*/ 2147483647 w 450"/>
                <a:gd name="T65" fmla="*/ 2147483647 h 414"/>
                <a:gd name="T66" fmla="*/ 2147483647 w 450"/>
                <a:gd name="T67" fmla="*/ 2147483647 h 414"/>
                <a:gd name="T68" fmla="*/ 2147483647 w 450"/>
                <a:gd name="T69" fmla="*/ 2147483647 h 414"/>
                <a:gd name="T70" fmla="*/ 2147483647 w 450"/>
                <a:gd name="T71" fmla="*/ 2147483647 h 414"/>
                <a:gd name="T72" fmla="*/ 2147483647 w 450"/>
                <a:gd name="T73" fmla="*/ 2147483647 h 414"/>
                <a:gd name="T74" fmla="*/ 2147483647 w 450"/>
                <a:gd name="T75" fmla="*/ 2147483647 h 414"/>
                <a:gd name="T76" fmla="*/ 2147483647 w 450"/>
                <a:gd name="T77" fmla="*/ 2147483647 h 414"/>
                <a:gd name="T78" fmla="*/ 2147483647 w 450"/>
                <a:gd name="T79" fmla="*/ 2147483647 h 414"/>
                <a:gd name="T80" fmla="*/ 2147483647 w 450"/>
                <a:gd name="T81" fmla="*/ 2147483647 h 414"/>
                <a:gd name="T82" fmla="*/ 2147483647 w 450"/>
                <a:gd name="T83" fmla="*/ 2147483647 h 414"/>
                <a:gd name="T84" fmla="*/ 2147483647 w 450"/>
                <a:gd name="T85" fmla="*/ 2147483647 h 414"/>
                <a:gd name="T86" fmla="*/ 2147483647 w 450"/>
                <a:gd name="T87" fmla="*/ 2147483647 h 414"/>
                <a:gd name="T88" fmla="*/ 2147483647 w 450"/>
                <a:gd name="T89" fmla="*/ 2147483647 h 414"/>
                <a:gd name="T90" fmla="*/ 2147483647 w 450"/>
                <a:gd name="T91" fmla="*/ 2147483647 h 414"/>
                <a:gd name="T92" fmla="*/ 2147483647 w 450"/>
                <a:gd name="T93" fmla="*/ 2147483647 h 414"/>
                <a:gd name="T94" fmla="*/ 2147483647 w 450"/>
                <a:gd name="T95" fmla="*/ 2147483647 h 414"/>
                <a:gd name="T96" fmla="*/ 2147483647 w 450"/>
                <a:gd name="T97" fmla="*/ 2147483647 h 414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450"/>
                <a:gd name="T148" fmla="*/ 0 h 414"/>
                <a:gd name="T149" fmla="*/ 450 w 450"/>
                <a:gd name="T150" fmla="*/ 414 h 414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450" h="414">
                  <a:moveTo>
                    <a:pt x="426" y="60"/>
                  </a:moveTo>
                  <a:lnTo>
                    <a:pt x="432" y="54"/>
                  </a:lnTo>
                  <a:lnTo>
                    <a:pt x="438" y="42"/>
                  </a:lnTo>
                  <a:lnTo>
                    <a:pt x="450" y="30"/>
                  </a:lnTo>
                  <a:lnTo>
                    <a:pt x="444" y="30"/>
                  </a:lnTo>
                  <a:lnTo>
                    <a:pt x="438" y="24"/>
                  </a:lnTo>
                  <a:lnTo>
                    <a:pt x="438" y="0"/>
                  </a:lnTo>
                  <a:lnTo>
                    <a:pt x="432" y="0"/>
                  </a:lnTo>
                  <a:lnTo>
                    <a:pt x="432" y="6"/>
                  </a:lnTo>
                  <a:lnTo>
                    <a:pt x="426" y="18"/>
                  </a:lnTo>
                  <a:lnTo>
                    <a:pt x="402" y="18"/>
                  </a:lnTo>
                  <a:lnTo>
                    <a:pt x="390" y="30"/>
                  </a:lnTo>
                  <a:lnTo>
                    <a:pt x="372" y="30"/>
                  </a:lnTo>
                  <a:lnTo>
                    <a:pt x="366" y="24"/>
                  </a:lnTo>
                  <a:lnTo>
                    <a:pt x="318" y="24"/>
                  </a:lnTo>
                  <a:lnTo>
                    <a:pt x="306" y="30"/>
                  </a:lnTo>
                  <a:lnTo>
                    <a:pt x="294" y="42"/>
                  </a:lnTo>
                  <a:lnTo>
                    <a:pt x="282" y="48"/>
                  </a:lnTo>
                  <a:lnTo>
                    <a:pt x="276" y="54"/>
                  </a:lnTo>
                  <a:lnTo>
                    <a:pt x="258" y="54"/>
                  </a:lnTo>
                  <a:lnTo>
                    <a:pt x="246" y="60"/>
                  </a:lnTo>
                  <a:lnTo>
                    <a:pt x="234" y="60"/>
                  </a:lnTo>
                  <a:lnTo>
                    <a:pt x="222" y="54"/>
                  </a:lnTo>
                  <a:lnTo>
                    <a:pt x="204" y="54"/>
                  </a:lnTo>
                  <a:lnTo>
                    <a:pt x="192" y="42"/>
                  </a:lnTo>
                  <a:lnTo>
                    <a:pt x="180" y="36"/>
                  </a:lnTo>
                  <a:lnTo>
                    <a:pt x="174" y="30"/>
                  </a:lnTo>
                  <a:lnTo>
                    <a:pt x="168" y="30"/>
                  </a:lnTo>
                  <a:lnTo>
                    <a:pt x="150" y="48"/>
                  </a:lnTo>
                  <a:lnTo>
                    <a:pt x="144" y="48"/>
                  </a:lnTo>
                  <a:lnTo>
                    <a:pt x="138" y="54"/>
                  </a:lnTo>
                  <a:lnTo>
                    <a:pt x="120" y="60"/>
                  </a:lnTo>
                  <a:lnTo>
                    <a:pt x="84" y="60"/>
                  </a:lnTo>
                  <a:lnTo>
                    <a:pt x="84" y="54"/>
                  </a:lnTo>
                  <a:lnTo>
                    <a:pt x="90" y="48"/>
                  </a:lnTo>
                  <a:lnTo>
                    <a:pt x="66" y="48"/>
                  </a:lnTo>
                  <a:lnTo>
                    <a:pt x="66" y="78"/>
                  </a:lnTo>
                  <a:lnTo>
                    <a:pt x="72" y="78"/>
                  </a:lnTo>
                  <a:lnTo>
                    <a:pt x="72" y="102"/>
                  </a:lnTo>
                  <a:lnTo>
                    <a:pt x="60" y="102"/>
                  </a:lnTo>
                  <a:lnTo>
                    <a:pt x="54" y="96"/>
                  </a:lnTo>
                  <a:lnTo>
                    <a:pt x="54" y="114"/>
                  </a:lnTo>
                  <a:lnTo>
                    <a:pt x="48" y="120"/>
                  </a:lnTo>
                  <a:lnTo>
                    <a:pt x="48" y="126"/>
                  </a:lnTo>
                  <a:lnTo>
                    <a:pt x="36" y="126"/>
                  </a:lnTo>
                  <a:lnTo>
                    <a:pt x="24" y="114"/>
                  </a:lnTo>
                  <a:lnTo>
                    <a:pt x="18" y="120"/>
                  </a:lnTo>
                  <a:lnTo>
                    <a:pt x="12" y="132"/>
                  </a:lnTo>
                  <a:lnTo>
                    <a:pt x="12" y="150"/>
                  </a:lnTo>
                  <a:lnTo>
                    <a:pt x="6" y="150"/>
                  </a:lnTo>
                  <a:lnTo>
                    <a:pt x="0" y="198"/>
                  </a:lnTo>
                  <a:lnTo>
                    <a:pt x="6" y="204"/>
                  </a:lnTo>
                  <a:lnTo>
                    <a:pt x="18" y="210"/>
                  </a:lnTo>
                  <a:lnTo>
                    <a:pt x="24" y="216"/>
                  </a:lnTo>
                  <a:lnTo>
                    <a:pt x="24" y="222"/>
                  </a:lnTo>
                  <a:lnTo>
                    <a:pt x="72" y="222"/>
                  </a:lnTo>
                  <a:lnTo>
                    <a:pt x="66" y="234"/>
                  </a:lnTo>
                  <a:lnTo>
                    <a:pt x="72" y="240"/>
                  </a:lnTo>
                  <a:lnTo>
                    <a:pt x="78" y="252"/>
                  </a:lnTo>
                  <a:lnTo>
                    <a:pt x="78" y="270"/>
                  </a:lnTo>
                  <a:lnTo>
                    <a:pt x="72" y="282"/>
                  </a:lnTo>
                  <a:lnTo>
                    <a:pt x="66" y="282"/>
                  </a:lnTo>
                  <a:lnTo>
                    <a:pt x="54" y="288"/>
                  </a:lnTo>
                  <a:lnTo>
                    <a:pt x="48" y="288"/>
                  </a:lnTo>
                  <a:lnTo>
                    <a:pt x="42" y="294"/>
                  </a:lnTo>
                  <a:lnTo>
                    <a:pt x="42" y="318"/>
                  </a:lnTo>
                  <a:lnTo>
                    <a:pt x="24" y="336"/>
                  </a:lnTo>
                  <a:lnTo>
                    <a:pt x="30" y="378"/>
                  </a:lnTo>
                  <a:lnTo>
                    <a:pt x="36" y="378"/>
                  </a:lnTo>
                  <a:lnTo>
                    <a:pt x="72" y="396"/>
                  </a:lnTo>
                  <a:lnTo>
                    <a:pt x="84" y="408"/>
                  </a:lnTo>
                  <a:lnTo>
                    <a:pt x="96" y="414"/>
                  </a:lnTo>
                  <a:lnTo>
                    <a:pt x="114" y="414"/>
                  </a:lnTo>
                  <a:lnTo>
                    <a:pt x="174" y="384"/>
                  </a:lnTo>
                  <a:lnTo>
                    <a:pt x="204" y="354"/>
                  </a:lnTo>
                  <a:lnTo>
                    <a:pt x="228" y="336"/>
                  </a:lnTo>
                  <a:lnTo>
                    <a:pt x="240" y="324"/>
                  </a:lnTo>
                  <a:lnTo>
                    <a:pt x="300" y="276"/>
                  </a:lnTo>
                  <a:lnTo>
                    <a:pt x="312" y="270"/>
                  </a:lnTo>
                  <a:lnTo>
                    <a:pt x="372" y="246"/>
                  </a:lnTo>
                  <a:lnTo>
                    <a:pt x="396" y="234"/>
                  </a:lnTo>
                  <a:lnTo>
                    <a:pt x="402" y="228"/>
                  </a:lnTo>
                  <a:lnTo>
                    <a:pt x="402" y="222"/>
                  </a:lnTo>
                  <a:lnTo>
                    <a:pt x="384" y="204"/>
                  </a:lnTo>
                  <a:lnTo>
                    <a:pt x="384" y="198"/>
                  </a:lnTo>
                  <a:lnTo>
                    <a:pt x="390" y="180"/>
                  </a:lnTo>
                  <a:lnTo>
                    <a:pt x="396" y="168"/>
                  </a:lnTo>
                  <a:lnTo>
                    <a:pt x="396" y="138"/>
                  </a:lnTo>
                  <a:lnTo>
                    <a:pt x="390" y="126"/>
                  </a:lnTo>
                  <a:lnTo>
                    <a:pt x="390" y="114"/>
                  </a:lnTo>
                  <a:lnTo>
                    <a:pt x="384" y="108"/>
                  </a:lnTo>
                  <a:lnTo>
                    <a:pt x="378" y="96"/>
                  </a:lnTo>
                  <a:lnTo>
                    <a:pt x="378" y="84"/>
                  </a:lnTo>
                  <a:lnTo>
                    <a:pt x="384" y="72"/>
                  </a:lnTo>
                  <a:lnTo>
                    <a:pt x="390" y="66"/>
                  </a:lnTo>
                  <a:lnTo>
                    <a:pt x="402" y="66"/>
                  </a:lnTo>
                  <a:lnTo>
                    <a:pt x="414" y="60"/>
                  </a:lnTo>
                  <a:lnTo>
                    <a:pt x="426" y="6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22" name="Swaziland" descr="© INSCALE GmbH, 05.05.2010&#10;http://www.presentationload.com/">
              <a:extLst>
                <a:ext uri="{FF2B5EF4-FFF2-40B4-BE49-F238E27FC236}">
                  <a16:creationId xmlns:a16="http://schemas.microsoft.com/office/drawing/2014/main" id="{7289C0A6-6D49-46F0-879F-C657AF5432F4}"/>
                </a:ext>
              </a:extLst>
            </p:cNvPr>
            <p:cNvSpPr>
              <a:spLocks/>
            </p:cNvSpPr>
            <p:nvPr/>
          </p:nvSpPr>
          <p:spPr bwMode="gray">
            <a:xfrm>
              <a:off x="6501036" y="5450752"/>
              <a:ext cx="46039" cy="60305"/>
            </a:xfrm>
            <a:custGeom>
              <a:avLst/>
              <a:gdLst>
                <a:gd name="T0" fmla="*/ 2147483647 w 102"/>
                <a:gd name="T1" fmla="*/ 2147483647 h 132"/>
                <a:gd name="T2" fmla="*/ 2147483647 w 102"/>
                <a:gd name="T3" fmla="*/ 2147483647 h 132"/>
                <a:gd name="T4" fmla="*/ 2147483647 w 102"/>
                <a:gd name="T5" fmla="*/ 2147483647 h 132"/>
                <a:gd name="T6" fmla="*/ 2147483647 w 102"/>
                <a:gd name="T7" fmla="*/ 2147483647 h 132"/>
                <a:gd name="T8" fmla="*/ 2147483647 w 102"/>
                <a:gd name="T9" fmla="*/ 2147483647 h 132"/>
                <a:gd name="T10" fmla="*/ 2147483647 w 102"/>
                <a:gd name="T11" fmla="*/ 0 h 132"/>
                <a:gd name="T12" fmla="*/ 2147483647 w 102"/>
                <a:gd name="T13" fmla="*/ 0 h 132"/>
                <a:gd name="T14" fmla="*/ 2147483647 w 102"/>
                <a:gd name="T15" fmla="*/ 2147483647 h 132"/>
                <a:gd name="T16" fmla="*/ 2147483647 w 102"/>
                <a:gd name="T17" fmla="*/ 2147483647 h 132"/>
                <a:gd name="T18" fmla="*/ 2147483647 w 102"/>
                <a:gd name="T19" fmla="*/ 2147483647 h 132"/>
                <a:gd name="T20" fmla="*/ 2147483647 w 102"/>
                <a:gd name="T21" fmla="*/ 2147483647 h 132"/>
                <a:gd name="T22" fmla="*/ 0 w 102"/>
                <a:gd name="T23" fmla="*/ 2147483647 h 132"/>
                <a:gd name="T24" fmla="*/ 0 w 102"/>
                <a:gd name="T25" fmla="*/ 2147483647 h 132"/>
                <a:gd name="T26" fmla="*/ 2147483647 w 102"/>
                <a:gd name="T27" fmla="*/ 2147483647 h 132"/>
                <a:gd name="T28" fmla="*/ 2147483647 w 102"/>
                <a:gd name="T29" fmla="*/ 2147483647 h 132"/>
                <a:gd name="T30" fmla="*/ 2147483647 w 102"/>
                <a:gd name="T31" fmla="*/ 2147483647 h 132"/>
                <a:gd name="T32" fmla="*/ 2147483647 w 102"/>
                <a:gd name="T33" fmla="*/ 2147483647 h 132"/>
                <a:gd name="T34" fmla="*/ 2147483647 w 102"/>
                <a:gd name="T35" fmla="*/ 2147483647 h 132"/>
                <a:gd name="T36" fmla="*/ 2147483647 w 102"/>
                <a:gd name="T37" fmla="*/ 2147483647 h 132"/>
                <a:gd name="T38" fmla="*/ 2147483647 w 102"/>
                <a:gd name="T39" fmla="*/ 2147483647 h 132"/>
                <a:gd name="T40" fmla="*/ 2147483647 w 102"/>
                <a:gd name="T41" fmla="*/ 2147483647 h 132"/>
                <a:gd name="T42" fmla="*/ 2147483647 w 102"/>
                <a:gd name="T43" fmla="*/ 2147483647 h 132"/>
                <a:gd name="T44" fmla="*/ 2147483647 w 102"/>
                <a:gd name="T45" fmla="*/ 2147483647 h 132"/>
                <a:gd name="T46" fmla="*/ 2147483647 w 102"/>
                <a:gd name="T47" fmla="*/ 2147483647 h 132"/>
                <a:gd name="T48" fmla="*/ 2147483647 w 102"/>
                <a:gd name="T49" fmla="*/ 2147483647 h 132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102"/>
                <a:gd name="T76" fmla="*/ 0 h 132"/>
                <a:gd name="T77" fmla="*/ 102 w 102"/>
                <a:gd name="T78" fmla="*/ 132 h 132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102" h="132">
                  <a:moveTo>
                    <a:pt x="84" y="54"/>
                  </a:moveTo>
                  <a:lnTo>
                    <a:pt x="84" y="30"/>
                  </a:lnTo>
                  <a:lnTo>
                    <a:pt x="90" y="18"/>
                  </a:lnTo>
                  <a:lnTo>
                    <a:pt x="66" y="18"/>
                  </a:lnTo>
                  <a:lnTo>
                    <a:pt x="54" y="6"/>
                  </a:lnTo>
                  <a:lnTo>
                    <a:pt x="42" y="0"/>
                  </a:lnTo>
                  <a:lnTo>
                    <a:pt x="36" y="0"/>
                  </a:lnTo>
                  <a:lnTo>
                    <a:pt x="24" y="12"/>
                  </a:lnTo>
                  <a:lnTo>
                    <a:pt x="18" y="24"/>
                  </a:lnTo>
                  <a:lnTo>
                    <a:pt x="18" y="36"/>
                  </a:lnTo>
                  <a:lnTo>
                    <a:pt x="6" y="48"/>
                  </a:lnTo>
                  <a:lnTo>
                    <a:pt x="0" y="60"/>
                  </a:lnTo>
                  <a:lnTo>
                    <a:pt x="0" y="84"/>
                  </a:lnTo>
                  <a:lnTo>
                    <a:pt x="12" y="108"/>
                  </a:lnTo>
                  <a:lnTo>
                    <a:pt x="24" y="114"/>
                  </a:lnTo>
                  <a:lnTo>
                    <a:pt x="36" y="126"/>
                  </a:lnTo>
                  <a:lnTo>
                    <a:pt x="54" y="126"/>
                  </a:lnTo>
                  <a:lnTo>
                    <a:pt x="66" y="132"/>
                  </a:lnTo>
                  <a:lnTo>
                    <a:pt x="78" y="132"/>
                  </a:lnTo>
                  <a:lnTo>
                    <a:pt x="90" y="90"/>
                  </a:lnTo>
                  <a:lnTo>
                    <a:pt x="96" y="90"/>
                  </a:lnTo>
                  <a:lnTo>
                    <a:pt x="102" y="84"/>
                  </a:lnTo>
                  <a:lnTo>
                    <a:pt x="96" y="60"/>
                  </a:lnTo>
                  <a:lnTo>
                    <a:pt x="90" y="60"/>
                  </a:lnTo>
                  <a:lnTo>
                    <a:pt x="84" y="54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23" name="Somalia" descr="© INSCALE GmbH, 05.05.2010&#10;http://www.presentationload.com/">
              <a:extLst>
                <a:ext uri="{FF2B5EF4-FFF2-40B4-BE49-F238E27FC236}">
                  <a16:creationId xmlns:a16="http://schemas.microsoft.com/office/drawing/2014/main" id="{364BC5F7-DEBE-4AEF-A744-0DB1F2B5A6E8}"/>
                </a:ext>
              </a:extLst>
            </p:cNvPr>
            <p:cNvSpPr>
              <a:spLocks/>
            </p:cNvSpPr>
            <p:nvPr/>
          </p:nvSpPr>
          <p:spPr bwMode="gray">
            <a:xfrm>
              <a:off x="6842362" y="4085951"/>
              <a:ext cx="315927" cy="496725"/>
            </a:xfrm>
            <a:custGeom>
              <a:avLst/>
              <a:gdLst>
                <a:gd name="T0" fmla="*/ 2147483647 w 714"/>
                <a:gd name="T1" fmla="*/ 2147483647 h 1104"/>
                <a:gd name="T2" fmla="*/ 2147483647 w 714"/>
                <a:gd name="T3" fmla="*/ 2147483647 h 1104"/>
                <a:gd name="T4" fmla="*/ 2147483647 w 714"/>
                <a:gd name="T5" fmla="*/ 2147483647 h 1104"/>
                <a:gd name="T6" fmla="*/ 2147483647 w 714"/>
                <a:gd name="T7" fmla="*/ 2147483647 h 1104"/>
                <a:gd name="T8" fmla="*/ 2147483647 w 714"/>
                <a:gd name="T9" fmla="*/ 2147483647 h 1104"/>
                <a:gd name="T10" fmla="*/ 2147483647 w 714"/>
                <a:gd name="T11" fmla="*/ 2147483647 h 1104"/>
                <a:gd name="T12" fmla="*/ 2147483647 w 714"/>
                <a:gd name="T13" fmla="*/ 2147483647 h 1104"/>
                <a:gd name="T14" fmla="*/ 2147483647 w 714"/>
                <a:gd name="T15" fmla="*/ 2147483647 h 1104"/>
                <a:gd name="T16" fmla="*/ 2147483647 w 714"/>
                <a:gd name="T17" fmla="*/ 2147483647 h 1104"/>
                <a:gd name="T18" fmla="*/ 2147483647 w 714"/>
                <a:gd name="T19" fmla="*/ 2147483647 h 1104"/>
                <a:gd name="T20" fmla="*/ 2147483647 w 714"/>
                <a:gd name="T21" fmla="*/ 2147483647 h 1104"/>
                <a:gd name="T22" fmla="*/ 2147483647 w 714"/>
                <a:gd name="T23" fmla="*/ 2147483647 h 1104"/>
                <a:gd name="T24" fmla="*/ 0 w 714"/>
                <a:gd name="T25" fmla="*/ 2147483647 h 1104"/>
                <a:gd name="T26" fmla="*/ 2147483647 w 714"/>
                <a:gd name="T27" fmla="*/ 2147483647 h 1104"/>
                <a:gd name="T28" fmla="*/ 2147483647 w 714"/>
                <a:gd name="T29" fmla="*/ 2147483647 h 1104"/>
                <a:gd name="T30" fmla="*/ 2147483647 w 714"/>
                <a:gd name="T31" fmla="*/ 2147483647 h 1104"/>
                <a:gd name="T32" fmla="*/ 2147483647 w 714"/>
                <a:gd name="T33" fmla="*/ 2147483647 h 1104"/>
                <a:gd name="T34" fmla="*/ 2147483647 w 714"/>
                <a:gd name="T35" fmla="*/ 2147483647 h 1104"/>
                <a:gd name="T36" fmla="*/ 2147483647 w 714"/>
                <a:gd name="T37" fmla="*/ 2147483647 h 1104"/>
                <a:gd name="T38" fmla="*/ 2147483647 w 714"/>
                <a:gd name="T39" fmla="*/ 2147483647 h 1104"/>
                <a:gd name="T40" fmla="*/ 2147483647 w 714"/>
                <a:gd name="T41" fmla="*/ 2147483647 h 1104"/>
                <a:gd name="T42" fmla="*/ 2147483647 w 714"/>
                <a:gd name="T43" fmla="*/ 2147483647 h 1104"/>
                <a:gd name="T44" fmla="*/ 2147483647 w 714"/>
                <a:gd name="T45" fmla="*/ 2147483647 h 1104"/>
                <a:gd name="T46" fmla="*/ 2147483647 w 714"/>
                <a:gd name="T47" fmla="*/ 2147483647 h 1104"/>
                <a:gd name="T48" fmla="*/ 2147483647 w 714"/>
                <a:gd name="T49" fmla="*/ 2147483647 h 1104"/>
                <a:gd name="T50" fmla="*/ 2147483647 w 714"/>
                <a:gd name="T51" fmla="*/ 2147483647 h 1104"/>
                <a:gd name="T52" fmla="*/ 2147483647 w 714"/>
                <a:gd name="T53" fmla="*/ 2147483647 h 1104"/>
                <a:gd name="T54" fmla="*/ 2147483647 w 714"/>
                <a:gd name="T55" fmla="*/ 2147483647 h 1104"/>
                <a:gd name="T56" fmla="*/ 2147483647 w 714"/>
                <a:gd name="T57" fmla="*/ 2147483647 h 1104"/>
                <a:gd name="T58" fmla="*/ 2147483647 w 714"/>
                <a:gd name="T59" fmla="*/ 2147483647 h 1104"/>
                <a:gd name="T60" fmla="*/ 2147483647 w 714"/>
                <a:gd name="T61" fmla="*/ 2147483647 h 1104"/>
                <a:gd name="T62" fmla="*/ 2147483647 w 714"/>
                <a:gd name="T63" fmla="*/ 2147483647 h 1104"/>
                <a:gd name="T64" fmla="*/ 2147483647 w 714"/>
                <a:gd name="T65" fmla="*/ 2147483647 h 1104"/>
                <a:gd name="T66" fmla="*/ 2147483647 w 714"/>
                <a:gd name="T67" fmla="*/ 2147483647 h 1104"/>
                <a:gd name="T68" fmla="*/ 2147483647 w 714"/>
                <a:gd name="T69" fmla="*/ 2147483647 h 1104"/>
                <a:gd name="T70" fmla="*/ 2147483647 w 714"/>
                <a:gd name="T71" fmla="*/ 2147483647 h 1104"/>
                <a:gd name="T72" fmla="*/ 2147483647 w 714"/>
                <a:gd name="T73" fmla="*/ 2147483647 h 1104"/>
                <a:gd name="T74" fmla="*/ 2147483647 w 714"/>
                <a:gd name="T75" fmla="*/ 2147483647 h 1104"/>
                <a:gd name="T76" fmla="*/ 2147483647 w 714"/>
                <a:gd name="T77" fmla="*/ 2147483647 h 1104"/>
                <a:gd name="T78" fmla="*/ 2147483647 w 714"/>
                <a:gd name="T79" fmla="*/ 2147483647 h 1104"/>
                <a:gd name="T80" fmla="*/ 2147483647 w 714"/>
                <a:gd name="T81" fmla="*/ 2147483647 h 1104"/>
                <a:gd name="T82" fmla="*/ 2147483647 w 714"/>
                <a:gd name="T83" fmla="*/ 2147483647 h 1104"/>
                <a:gd name="T84" fmla="*/ 2147483647 w 714"/>
                <a:gd name="T85" fmla="*/ 2147483647 h 1104"/>
                <a:gd name="T86" fmla="*/ 2147483647 w 714"/>
                <a:gd name="T87" fmla="*/ 2147483647 h 1104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714"/>
                <a:gd name="T133" fmla="*/ 0 h 1104"/>
                <a:gd name="T134" fmla="*/ 714 w 714"/>
                <a:gd name="T135" fmla="*/ 1104 h 1104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714" h="1104">
                  <a:moveTo>
                    <a:pt x="108" y="114"/>
                  </a:moveTo>
                  <a:lnTo>
                    <a:pt x="120" y="126"/>
                  </a:lnTo>
                  <a:lnTo>
                    <a:pt x="120" y="138"/>
                  </a:lnTo>
                  <a:lnTo>
                    <a:pt x="126" y="150"/>
                  </a:lnTo>
                  <a:lnTo>
                    <a:pt x="132" y="156"/>
                  </a:lnTo>
                  <a:lnTo>
                    <a:pt x="138" y="168"/>
                  </a:lnTo>
                  <a:lnTo>
                    <a:pt x="144" y="174"/>
                  </a:lnTo>
                  <a:lnTo>
                    <a:pt x="156" y="198"/>
                  </a:lnTo>
                  <a:lnTo>
                    <a:pt x="162" y="204"/>
                  </a:lnTo>
                  <a:lnTo>
                    <a:pt x="162" y="210"/>
                  </a:lnTo>
                  <a:lnTo>
                    <a:pt x="186" y="210"/>
                  </a:lnTo>
                  <a:lnTo>
                    <a:pt x="192" y="222"/>
                  </a:lnTo>
                  <a:lnTo>
                    <a:pt x="198" y="228"/>
                  </a:lnTo>
                  <a:lnTo>
                    <a:pt x="204" y="240"/>
                  </a:lnTo>
                  <a:lnTo>
                    <a:pt x="240" y="258"/>
                  </a:lnTo>
                  <a:lnTo>
                    <a:pt x="312" y="282"/>
                  </a:lnTo>
                  <a:lnTo>
                    <a:pt x="336" y="288"/>
                  </a:lnTo>
                  <a:lnTo>
                    <a:pt x="348" y="294"/>
                  </a:lnTo>
                  <a:lnTo>
                    <a:pt x="366" y="300"/>
                  </a:lnTo>
                  <a:lnTo>
                    <a:pt x="378" y="312"/>
                  </a:lnTo>
                  <a:lnTo>
                    <a:pt x="414" y="330"/>
                  </a:lnTo>
                  <a:lnTo>
                    <a:pt x="486" y="324"/>
                  </a:lnTo>
                  <a:lnTo>
                    <a:pt x="276" y="570"/>
                  </a:lnTo>
                  <a:lnTo>
                    <a:pt x="192" y="570"/>
                  </a:lnTo>
                  <a:lnTo>
                    <a:pt x="186" y="576"/>
                  </a:lnTo>
                  <a:lnTo>
                    <a:pt x="174" y="576"/>
                  </a:lnTo>
                  <a:lnTo>
                    <a:pt x="162" y="582"/>
                  </a:lnTo>
                  <a:lnTo>
                    <a:pt x="156" y="588"/>
                  </a:lnTo>
                  <a:lnTo>
                    <a:pt x="144" y="594"/>
                  </a:lnTo>
                  <a:lnTo>
                    <a:pt x="144" y="606"/>
                  </a:lnTo>
                  <a:lnTo>
                    <a:pt x="126" y="624"/>
                  </a:lnTo>
                  <a:lnTo>
                    <a:pt x="102" y="624"/>
                  </a:lnTo>
                  <a:lnTo>
                    <a:pt x="90" y="630"/>
                  </a:lnTo>
                  <a:lnTo>
                    <a:pt x="78" y="630"/>
                  </a:lnTo>
                  <a:lnTo>
                    <a:pt x="66" y="642"/>
                  </a:lnTo>
                  <a:lnTo>
                    <a:pt x="66" y="654"/>
                  </a:lnTo>
                  <a:lnTo>
                    <a:pt x="60" y="660"/>
                  </a:lnTo>
                  <a:lnTo>
                    <a:pt x="42" y="696"/>
                  </a:lnTo>
                  <a:lnTo>
                    <a:pt x="0" y="738"/>
                  </a:lnTo>
                  <a:lnTo>
                    <a:pt x="0" y="1038"/>
                  </a:lnTo>
                  <a:lnTo>
                    <a:pt x="42" y="1104"/>
                  </a:lnTo>
                  <a:lnTo>
                    <a:pt x="48" y="1086"/>
                  </a:lnTo>
                  <a:lnTo>
                    <a:pt x="84" y="1032"/>
                  </a:lnTo>
                  <a:lnTo>
                    <a:pt x="96" y="1008"/>
                  </a:lnTo>
                  <a:lnTo>
                    <a:pt x="114" y="996"/>
                  </a:lnTo>
                  <a:lnTo>
                    <a:pt x="144" y="966"/>
                  </a:lnTo>
                  <a:lnTo>
                    <a:pt x="150" y="954"/>
                  </a:lnTo>
                  <a:lnTo>
                    <a:pt x="162" y="936"/>
                  </a:lnTo>
                  <a:lnTo>
                    <a:pt x="192" y="906"/>
                  </a:lnTo>
                  <a:lnTo>
                    <a:pt x="216" y="876"/>
                  </a:lnTo>
                  <a:lnTo>
                    <a:pt x="246" y="846"/>
                  </a:lnTo>
                  <a:lnTo>
                    <a:pt x="264" y="840"/>
                  </a:lnTo>
                  <a:lnTo>
                    <a:pt x="276" y="828"/>
                  </a:lnTo>
                  <a:lnTo>
                    <a:pt x="294" y="816"/>
                  </a:lnTo>
                  <a:lnTo>
                    <a:pt x="318" y="804"/>
                  </a:lnTo>
                  <a:lnTo>
                    <a:pt x="336" y="786"/>
                  </a:lnTo>
                  <a:lnTo>
                    <a:pt x="372" y="756"/>
                  </a:lnTo>
                  <a:lnTo>
                    <a:pt x="420" y="708"/>
                  </a:lnTo>
                  <a:lnTo>
                    <a:pt x="438" y="684"/>
                  </a:lnTo>
                  <a:lnTo>
                    <a:pt x="462" y="654"/>
                  </a:lnTo>
                  <a:lnTo>
                    <a:pt x="492" y="618"/>
                  </a:lnTo>
                  <a:lnTo>
                    <a:pt x="516" y="570"/>
                  </a:lnTo>
                  <a:lnTo>
                    <a:pt x="528" y="540"/>
                  </a:lnTo>
                  <a:lnTo>
                    <a:pt x="546" y="516"/>
                  </a:lnTo>
                  <a:lnTo>
                    <a:pt x="558" y="498"/>
                  </a:lnTo>
                  <a:lnTo>
                    <a:pt x="564" y="492"/>
                  </a:lnTo>
                  <a:lnTo>
                    <a:pt x="570" y="480"/>
                  </a:lnTo>
                  <a:lnTo>
                    <a:pt x="576" y="474"/>
                  </a:lnTo>
                  <a:lnTo>
                    <a:pt x="576" y="450"/>
                  </a:lnTo>
                  <a:lnTo>
                    <a:pt x="582" y="432"/>
                  </a:lnTo>
                  <a:lnTo>
                    <a:pt x="588" y="420"/>
                  </a:lnTo>
                  <a:lnTo>
                    <a:pt x="588" y="402"/>
                  </a:lnTo>
                  <a:lnTo>
                    <a:pt x="594" y="390"/>
                  </a:lnTo>
                  <a:lnTo>
                    <a:pt x="606" y="378"/>
                  </a:lnTo>
                  <a:lnTo>
                    <a:pt x="612" y="366"/>
                  </a:lnTo>
                  <a:lnTo>
                    <a:pt x="624" y="354"/>
                  </a:lnTo>
                  <a:lnTo>
                    <a:pt x="624" y="324"/>
                  </a:lnTo>
                  <a:lnTo>
                    <a:pt x="636" y="318"/>
                  </a:lnTo>
                  <a:lnTo>
                    <a:pt x="642" y="306"/>
                  </a:lnTo>
                  <a:lnTo>
                    <a:pt x="660" y="252"/>
                  </a:lnTo>
                  <a:lnTo>
                    <a:pt x="672" y="252"/>
                  </a:lnTo>
                  <a:lnTo>
                    <a:pt x="672" y="246"/>
                  </a:lnTo>
                  <a:lnTo>
                    <a:pt x="684" y="234"/>
                  </a:lnTo>
                  <a:lnTo>
                    <a:pt x="684" y="138"/>
                  </a:lnTo>
                  <a:lnTo>
                    <a:pt x="708" y="126"/>
                  </a:lnTo>
                  <a:lnTo>
                    <a:pt x="702" y="54"/>
                  </a:lnTo>
                  <a:lnTo>
                    <a:pt x="708" y="42"/>
                  </a:lnTo>
                  <a:lnTo>
                    <a:pt x="708" y="36"/>
                  </a:lnTo>
                  <a:lnTo>
                    <a:pt x="714" y="24"/>
                  </a:lnTo>
                  <a:lnTo>
                    <a:pt x="714" y="12"/>
                  </a:lnTo>
                  <a:lnTo>
                    <a:pt x="690" y="0"/>
                  </a:lnTo>
                  <a:lnTo>
                    <a:pt x="672" y="0"/>
                  </a:lnTo>
                  <a:lnTo>
                    <a:pt x="666" y="12"/>
                  </a:lnTo>
                  <a:lnTo>
                    <a:pt x="654" y="18"/>
                  </a:lnTo>
                  <a:lnTo>
                    <a:pt x="648" y="30"/>
                  </a:lnTo>
                  <a:lnTo>
                    <a:pt x="624" y="42"/>
                  </a:lnTo>
                  <a:lnTo>
                    <a:pt x="612" y="42"/>
                  </a:lnTo>
                  <a:lnTo>
                    <a:pt x="594" y="48"/>
                  </a:lnTo>
                  <a:lnTo>
                    <a:pt x="582" y="54"/>
                  </a:lnTo>
                  <a:lnTo>
                    <a:pt x="564" y="54"/>
                  </a:lnTo>
                  <a:lnTo>
                    <a:pt x="546" y="48"/>
                  </a:lnTo>
                  <a:lnTo>
                    <a:pt x="534" y="42"/>
                  </a:lnTo>
                  <a:lnTo>
                    <a:pt x="516" y="48"/>
                  </a:lnTo>
                  <a:lnTo>
                    <a:pt x="510" y="54"/>
                  </a:lnTo>
                  <a:lnTo>
                    <a:pt x="498" y="60"/>
                  </a:lnTo>
                  <a:lnTo>
                    <a:pt x="492" y="72"/>
                  </a:lnTo>
                  <a:lnTo>
                    <a:pt x="486" y="78"/>
                  </a:lnTo>
                  <a:lnTo>
                    <a:pt x="474" y="78"/>
                  </a:lnTo>
                  <a:lnTo>
                    <a:pt x="462" y="72"/>
                  </a:lnTo>
                  <a:lnTo>
                    <a:pt x="456" y="60"/>
                  </a:lnTo>
                  <a:lnTo>
                    <a:pt x="444" y="60"/>
                  </a:lnTo>
                  <a:lnTo>
                    <a:pt x="438" y="66"/>
                  </a:lnTo>
                  <a:lnTo>
                    <a:pt x="426" y="72"/>
                  </a:lnTo>
                  <a:lnTo>
                    <a:pt x="396" y="102"/>
                  </a:lnTo>
                  <a:lnTo>
                    <a:pt x="384" y="108"/>
                  </a:lnTo>
                  <a:lnTo>
                    <a:pt x="372" y="108"/>
                  </a:lnTo>
                  <a:lnTo>
                    <a:pt x="360" y="102"/>
                  </a:lnTo>
                  <a:lnTo>
                    <a:pt x="354" y="96"/>
                  </a:lnTo>
                  <a:lnTo>
                    <a:pt x="342" y="90"/>
                  </a:lnTo>
                  <a:lnTo>
                    <a:pt x="330" y="90"/>
                  </a:lnTo>
                  <a:lnTo>
                    <a:pt x="306" y="102"/>
                  </a:lnTo>
                  <a:lnTo>
                    <a:pt x="294" y="114"/>
                  </a:lnTo>
                  <a:lnTo>
                    <a:pt x="270" y="126"/>
                  </a:lnTo>
                  <a:lnTo>
                    <a:pt x="210" y="126"/>
                  </a:lnTo>
                  <a:lnTo>
                    <a:pt x="192" y="108"/>
                  </a:lnTo>
                  <a:lnTo>
                    <a:pt x="186" y="96"/>
                  </a:lnTo>
                  <a:lnTo>
                    <a:pt x="174" y="90"/>
                  </a:lnTo>
                  <a:lnTo>
                    <a:pt x="168" y="78"/>
                  </a:lnTo>
                  <a:lnTo>
                    <a:pt x="168" y="66"/>
                  </a:lnTo>
                  <a:lnTo>
                    <a:pt x="156" y="54"/>
                  </a:lnTo>
                  <a:lnTo>
                    <a:pt x="150" y="54"/>
                  </a:lnTo>
                  <a:lnTo>
                    <a:pt x="126" y="78"/>
                  </a:lnTo>
                  <a:lnTo>
                    <a:pt x="108" y="114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24" name="Sierra Leone" descr="© INSCALE GmbH, 05.05.2010&#10;http://www.presentationload.com/">
              <a:extLst>
                <a:ext uri="{FF2B5EF4-FFF2-40B4-BE49-F238E27FC236}">
                  <a16:creationId xmlns:a16="http://schemas.microsoft.com/office/drawing/2014/main" id="{CF74230A-2836-462A-8629-DD4A74B332A4}"/>
                </a:ext>
              </a:extLst>
            </p:cNvPr>
            <p:cNvSpPr>
              <a:spLocks/>
            </p:cNvSpPr>
            <p:nvPr/>
          </p:nvSpPr>
          <p:spPr bwMode="gray">
            <a:xfrm>
              <a:off x="5134138" y="4155778"/>
              <a:ext cx="92079" cy="120610"/>
            </a:xfrm>
            <a:custGeom>
              <a:avLst/>
              <a:gdLst>
                <a:gd name="T0" fmla="*/ 2147483647 w 210"/>
                <a:gd name="T1" fmla="*/ 2147483647 h 270"/>
                <a:gd name="T2" fmla="*/ 2147483647 w 210"/>
                <a:gd name="T3" fmla="*/ 2147483647 h 270"/>
                <a:gd name="T4" fmla="*/ 2147483647 w 210"/>
                <a:gd name="T5" fmla="*/ 2147483647 h 270"/>
                <a:gd name="T6" fmla="*/ 2147483647 w 210"/>
                <a:gd name="T7" fmla="*/ 2147483647 h 270"/>
                <a:gd name="T8" fmla="*/ 2147483647 w 210"/>
                <a:gd name="T9" fmla="*/ 2147483647 h 270"/>
                <a:gd name="T10" fmla="*/ 2147483647 w 210"/>
                <a:gd name="T11" fmla="*/ 2147483647 h 270"/>
                <a:gd name="T12" fmla="*/ 2147483647 w 210"/>
                <a:gd name="T13" fmla="*/ 2147483647 h 270"/>
                <a:gd name="T14" fmla="*/ 2147483647 w 210"/>
                <a:gd name="T15" fmla="*/ 2147483647 h 270"/>
                <a:gd name="T16" fmla="*/ 2147483647 w 210"/>
                <a:gd name="T17" fmla="*/ 2147483647 h 270"/>
                <a:gd name="T18" fmla="*/ 2147483647 w 210"/>
                <a:gd name="T19" fmla="*/ 2147483647 h 270"/>
                <a:gd name="T20" fmla="*/ 2147483647 w 210"/>
                <a:gd name="T21" fmla="*/ 2147483647 h 270"/>
                <a:gd name="T22" fmla="*/ 2147483647 w 210"/>
                <a:gd name="T23" fmla="*/ 0 h 270"/>
                <a:gd name="T24" fmla="*/ 2147483647 w 210"/>
                <a:gd name="T25" fmla="*/ 0 h 270"/>
                <a:gd name="T26" fmla="*/ 2147483647 w 210"/>
                <a:gd name="T27" fmla="*/ 2147483647 h 270"/>
                <a:gd name="T28" fmla="*/ 2147483647 w 210"/>
                <a:gd name="T29" fmla="*/ 2147483647 h 270"/>
                <a:gd name="T30" fmla="*/ 2147483647 w 210"/>
                <a:gd name="T31" fmla="*/ 2147483647 h 270"/>
                <a:gd name="T32" fmla="*/ 2147483647 w 210"/>
                <a:gd name="T33" fmla="*/ 2147483647 h 270"/>
                <a:gd name="T34" fmla="*/ 2147483647 w 210"/>
                <a:gd name="T35" fmla="*/ 2147483647 h 270"/>
                <a:gd name="T36" fmla="*/ 2147483647 w 210"/>
                <a:gd name="T37" fmla="*/ 2147483647 h 270"/>
                <a:gd name="T38" fmla="*/ 2147483647 w 210"/>
                <a:gd name="T39" fmla="*/ 2147483647 h 270"/>
                <a:gd name="T40" fmla="*/ 2147483647 w 210"/>
                <a:gd name="T41" fmla="*/ 2147483647 h 270"/>
                <a:gd name="T42" fmla="*/ 2147483647 w 210"/>
                <a:gd name="T43" fmla="*/ 2147483647 h 270"/>
                <a:gd name="T44" fmla="*/ 0 w 210"/>
                <a:gd name="T45" fmla="*/ 2147483647 h 270"/>
                <a:gd name="T46" fmla="*/ 2147483647 w 210"/>
                <a:gd name="T47" fmla="*/ 2147483647 h 270"/>
                <a:gd name="T48" fmla="*/ 2147483647 w 210"/>
                <a:gd name="T49" fmla="*/ 2147483647 h 270"/>
                <a:gd name="T50" fmla="*/ 0 w 210"/>
                <a:gd name="T51" fmla="*/ 2147483647 h 270"/>
                <a:gd name="T52" fmla="*/ 0 w 210"/>
                <a:gd name="T53" fmla="*/ 2147483647 h 270"/>
                <a:gd name="T54" fmla="*/ 2147483647 w 210"/>
                <a:gd name="T55" fmla="*/ 2147483647 h 270"/>
                <a:gd name="T56" fmla="*/ 2147483647 w 210"/>
                <a:gd name="T57" fmla="*/ 2147483647 h 270"/>
                <a:gd name="T58" fmla="*/ 2147483647 w 210"/>
                <a:gd name="T59" fmla="*/ 2147483647 h 270"/>
                <a:gd name="T60" fmla="*/ 2147483647 w 210"/>
                <a:gd name="T61" fmla="*/ 2147483647 h 270"/>
                <a:gd name="T62" fmla="*/ 2147483647 w 210"/>
                <a:gd name="T63" fmla="*/ 2147483647 h 270"/>
                <a:gd name="T64" fmla="*/ 2147483647 w 210"/>
                <a:gd name="T65" fmla="*/ 2147483647 h 270"/>
                <a:gd name="T66" fmla="*/ 2147483647 w 210"/>
                <a:gd name="T67" fmla="*/ 2147483647 h 270"/>
                <a:gd name="T68" fmla="*/ 2147483647 w 210"/>
                <a:gd name="T69" fmla="*/ 2147483647 h 270"/>
                <a:gd name="T70" fmla="*/ 2147483647 w 210"/>
                <a:gd name="T71" fmla="*/ 2147483647 h 270"/>
                <a:gd name="T72" fmla="*/ 2147483647 w 210"/>
                <a:gd name="T73" fmla="*/ 2147483647 h 270"/>
                <a:gd name="T74" fmla="*/ 2147483647 w 210"/>
                <a:gd name="T75" fmla="*/ 2147483647 h 270"/>
                <a:gd name="T76" fmla="*/ 2147483647 w 210"/>
                <a:gd name="T77" fmla="*/ 2147483647 h 270"/>
                <a:gd name="T78" fmla="*/ 2147483647 w 210"/>
                <a:gd name="T79" fmla="*/ 2147483647 h 270"/>
                <a:gd name="T80" fmla="*/ 2147483647 w 210"/>
                <a:gd name="T81" fmla="*/ 2147483647 h 270"/>
                <a:gd name="T82" fmla="*/ 2147483647 w 210"/>
                <a:gd name="T83" fmla="*/ 2147483647 h 270"/>
                <a:gd name="T84" fmla="*/ 2147483647 w 210"/>
                <a:gd name="T85" fmla="*/ 2147483647 h 270"/>
                <a:gd name="T86" fmla="*/ 2147483647 w 210"/>
                <a:gd name="T87" fmla="*/ 2147483647 h 27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210"/>
                <a:gd name="T133" fmla="*/ 0 h 270"/>
                <a:gd name="T134" fmla="*/ 210 w 210"/>
                <a:gd name="T135" fmla="*/ 270 h 270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210" h="270">
                  <a:moveTo>
                    <a:pt x="186" y="180"/>
                  </a:moveTo>
                  <a:lnTo>
                    <a:pt x="186" y="162"/>
                  </a:lnTo>
                  <a:lnTo>
                    <a:pt x="210" y="156"/>
                  </a:lnTo>
                  <a:lnTo>
                    <a:pt x="204" y="132"/>
                  </a:lnTo>
                  <a:lnTo>
                    <a:pt x="174" y="144"/>
                  </a:lnTo>
                  <a:lnTo>
                    <a:pt x="180" y="126"/>
                  </a:lnTo>
                  <a:lnTo>
                    <a:pt x="186" y="120"/>
                  </a:lnTo>
                  <a:lnTo>
                    <a:pt x="192" y="108"/>
                  </a:lnTo>
                  <a:lnTo>
                    <a:pt x="192" y="90"/>
                  </a:lnTo>
                  <a:lnTo>
                    <a:pt x="180" y="78"/>
                  </a:lnTo>
                  <a:lnTo>
                    <a:pt x="180" y="60"/>
                  </a:lnTo>
                  <a:lnTo>
                    <a:pt x="138" y="0"/>
                  </a:lnTo>
                  <a:lnTo>
                    <a:pt x="102" y="0"/>
                  </a:lnTo>
                  <a:lnTo>
                    <a:pt x="96" y="18"/>
                  </a:lnTo>
                  <a:lnTo>
                    <a:pt x="60" y="18"/>
                  </a:lnTo>
                  <a:lnTo>
                    <a:pt x="60" y="24"/>
                  </a:lnTo>
                  <a:lnTo>
                    <a:pt x="54" y="30"/>
                  </a:lnTo>
                  <a:lnTo>
                    <a:pt x="48" y="42"/>
                  </a:lnTo>
                  <a:lnTo>
                    <a:pt x="36" y="54"/>
                  </a:lnTo>
                  <a:lnTo>
                    <a:pt x="30" y="66"/>
                  </a:lnTo>
                  <a:lnTo>
                    <a:pt x="18" y="72"/>
                  </a:lnTo>
                  <a:lnTo>
                    <a:pt x="12" y="78"/>
                  </a:lnTo>
                  <a:lnTo>
                    <a:pt x="0" y="84"/>
                  </a:lnTo>
                  <a:lnTo>
                    <a:pt x="12" y="96"/>
                  </a:lnTo>
                  <a:lnTo>
                    <a:pt x="6" y="102"/>
                  </a:lnTo>
                  <a:lnTo>
                    <a:pt x="0" y="114"/>
                  </a:lnTo>
                  <a:lnTo>
                    <a:pt x="0" y="132"/>
                  </a:lnTo>
                  <a:lnTo>
                    <a:pt x="6" y="138"/>
                  </a:lnTo>
                  <a:lnTo>
                    <a:pt x="18" y="144"/>
                  </a:lnTo>
                  <a:lnTo>
                    <a:pt x="24" y="150"/>
                  </a:lnTo>
                  <a:lnTo>
                    <a:pt x="18" y="180"/>
                  </a:lnTo>
                  <a:lnTo>
                    <a:pt x="42" y="198"/>
                  </a:lnTo>
                  <a:lnTo>
                    <a:pt x="42" y="204"/>
                  </a:lnTo>
                  <a:lnTo>
                    <a:pt x="48" y="210"/>
                  </a:lnTo>
                  <a:lnTo>
                    <a:pt x="54" y="222"/>
                  </a:lnTo>
                  <a:lnTo>
                    <a:pt x="78" y="234"/>
                  </a:lnTo>
                  <a:lnTo>
                    <a:pt x="96" y="234"/>
                  </a:lnTo>
                  <a:lnTo>
                    <a:pt x="126" y="270"/>
                  </a:lnTo>
                  <a:lnTo>
                    <a:pt x="126" y="234"/>
                  </a:lnTo>
                  <a:lnTo>
                    <a:pt x="144" y="216"/>
                  </a:lnTo>
                  <a:lnTo>
                    <a:pt x="156" y="210"/>
                  </a:lnTo>
                  <a:lnTo>
                    <a:pt x="168" y="198"/>
                  </a:lnTo>
                  <a:lnTo>
                    <a:pt x="180" y="192"/>
                  </a:lnTo>
                  <a:lnTo>
                    <a:pt x="186" y="18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25" name="Senegal" descr="© INSCALE GmbH, 05.05.2010&#10;http://www.presentationload.com/">
              <a:extLst>
                <a:ext uri="{FF2B5EF4-FFF2-40B4-BE49-F238E27FC236}">
                  <a16:creationId xmlns:a16="http://schemas.microsoft.com/office/drawing/2014/main" id="{3AA01B1E-D2D8-4E5E-845E-5CD467015E3E}"/>
                </a:ext>
              </a:extLst>
            </p:cNvPr>
            <p:cNvSpPr>
              <a:spLocks/>
            </p:cNvSpPr>
            <p:nvPr/>
          </p:nvSpPr>
          <p:spPr bwMode="gray">
            <a:xfrm>
              <a:off x="5005545" y="3911384"/>
              <a:ext cx="184158" cy="165046"/>
            </a:xfrm>
            <a:custGeom>
              <a:avLst/>
              <a:gdLst>
                <a:gd name="T0" fmla="*/ 2147483647 w 414"/>
                <a:gd name="T1" fmla="*/ 2147483647 h 366"/>
                <a:gd name="T2" fmla="*/ 2147483647 w 414"/>
                <a:gd name="T3" fmla="*/ 2147483647 h 366"/>
                <a:gd name="T4" fmla="*/ 2147483647 w 414"/>
                <a:gd name="T5" fmla="*/ 2147483647 h 366"/>
                <a:gd name="T6" fmla="*/ 2147483647 w 414"/>
                <a:gd name="T7" fmla="*/ 2147483647 h 366"/>
                <a:gd name="T8" fmla="*/ 2147483647 w 414"/>
                <a:gd name="T9" fmla="*/ 2147483647 h 366"/>
                <a:gd name="T10" fmla="*/ 2147483647 w 414"/>
                <a:gd name="T11" fmla="*/ 2147483647 h 366"/>
                <a:gd name="T12" fmla="*/ 2147483647 w 414"/>
                <a:gd name="T13" fmla="*/ 2147483647 h 366"/>
                <a:gd name="T14" fmla="*/ 2147483647 w 414"/>
                <a:gd name="T15" fmla="*/ 2147483647 h 366"/>
                <a:gd name="T16" fmla="*/ 2147483647 w 414"/>
                <a:gd name="T17" fmla="*/ 2147483647 h 366"/>
                <a:gd name="T18" fmla="*/ 2147483647 w 414"/>
                <a:gd name="T19" fmla="*/ 2147483647 h 366"/>
                <a:gd name="T20" fmla="*/ 2147483647 w 414"/>
                <a:gd name="T21" fmla="*/ 2147483647 h 366"/>
                <a:gd name="T22" fmla="*/ 2147483647 w 414"/>
                <a:gd name="T23" fmla="*/ 2147483647 h 366"/>
                <a:gd name="T24" fmla="*/ 2147483647 w 414"/>
                <a:gd name="T25" fmla="*/ 2147483647 h 366"/>
                <a:gd name="T26" fmla="*/ 2147483647 w 414"/>
                <a:gd name="T27" fmla="*/ 2147483647 h 366"/>
                <a:gd name="T28" fmla="*/ 2147483647 w 414"/>
                <a:gd name="T29" fmla="*/ 0 h 366"/>
                <a:gd name="T30" fmla="*/ 2147483647 w 414"/>
                <a:gd name="T31" fmla="*/ 2147483647 h 366"/>
                <a:gd name="T32" fmla="*/ 2147483647 w 414"/>
                <a:gd name="T33" fmla="*/ 2147483647 h 366"/>
                <a:gd name="T34" fmla="*/ 2147483647 w 414"/>
                <a:gd name="T35" fmla="*/ 2147483647 h 366"/>
                <a:gd name="T36" fmla="*/ 2147483647 w 414"/>
                <a:gd name="T37" fmla="*/ 2147483647 h 366"/>
                <a:gd name="T38" fmla="*/ 2147483647 w 414"/>
                <a:gd name="T39" fmla="*/ 2147483647 h 366"/>
                <a:gd name="T40" fmla="*/ 2147483647 w 414"/>
                <a:gd name="T41" fmla="*/ 2147483647 h 366"/>
                <a:gd name="T42" fmla="*/ 0 w 414"/>
                <a:gd name="T43" fmla="*/ 2147483647 h 366"/>
                <a:gd name="T44" fmla="*/ 2147483647 w 414"/>
                <a:gd name="T45" fmla="*/ 2147483647 h 366"/>
                <a:gd name="T46" fmla="*/ 2147483647 w 414"/>
                <a:gd name="T47" fmla="*/ 2147483647 h 366"/>
                <a:gd name="T48" fmla="*/ 2147483647 w 414"/>
                <a:gd name="T49" fmla="*/ 2147483647 h 366"/>
                <a:gd name="T50" fmla="*/ 2147483647 w 414"/>
                <a:gd name="T51" fmla="*/ 2147483647 h 366"/>
                <a:gd name="T52" fmla="*/ 2147483647 w 414"/>
                <a:gd name="T53" fmla="*/ 2147483647 h 366"/>
                <a:gd name="T54" fmla="*/ 2147483647 w 414"/>
                <a:gd name="T55" fmla="*/ 2147483647 h 366"/>
                <a:gd name="T56" fmla="*/ 2147483647 w 414"/>
                <a:gd name="T57" fmla="*/ 2147483647 h 366"/>
                <a:gd name="T58" fmla="*/ 2147483647 w 414"/>
                <a:gd name="T59" fmla="*/ 2147483647 h 366"/>
                <a:gd name="T60" fmla="*/ 2147483647 w 414"/>
                <a:gd name="T61" fmla="*/ 2147483647 h 366"/>
                <a:gd name="T62" fmla="*/ 2147483647 w 414"/>
                <a:gd name="T63" fmla="*/ 2147483647 h 366"/>
                <a:gd name="T64" fmla="*/ 2147483647 w 414"/>
                <a:gd name="T65" fmla="*/ 2147483647 h 366"/>
                <a:gd name="T66" fmla="*/ 2147483647 w 414"/>
                <a:gd name="T67" fmla="*/ 2147483647 h 366"/>
                <a:gd name="T68" fmla="*/ 2147483647 w 414"/>
                <a:gd name="T69" fmla="*/ 2147483647 h 366"/>
                <a:gd name="T70" fmla="*/ 2147483647 w 414"/>
                <a:gd name="T71" fmla="*/ 2147483647 h 366"/>
                <a:gd name="T72" fmla="*/ 2147483647 w 414"/>
                <a:gd name="T73" fmla="*/ 2147483647 h 366"/>
                <a:gd name="T74" fmla="*/ 2147483647 w 414"/>
                <a:gd name="T75" fmla="*/ 2147483647 h 366"/>
                <a:gd name="T76" fmla="*/ 2147483647 w 414"/>
                <a:gd name="T77" fmla="*/ 2147483647 h 366"/>
                <a:gd name="T78" fmla="*/ 2147483647 w 414"/>
                <a:gd name="T79" fmla="*/ 2147483647 h 366"/>
                <a:gd name="T80" fmla="*/ 2147483647 w 414"/>
                <a:gd name="T81" fmla="*/ 2147483647 h 366"/>
                <a:gd name="T82" fmla="*/ 2147483647 w 414"/>
                <a:gd name="T83" fmla="*/ 2147483647 h 366"/>
                <a:gd name="T84" fmla="*/ 2147483647 w 414"/>
                <a:gd name="T85" fmla="*/ 2147483647 h 366"/>
                <a:gd name="T86" fmla="*/ 2147483647 w 414"/>
                <a:gd name="T87" fmla="*/ 2147483647 h 366"/>
                <a:gd name="T88" fmla="*/ 2147483647 w 414"/>
                <a:gd name="T89" fmla="*/ 2147483647 h 366"/>
                <a:gd name="T90" fmla="*/ 2147483647 w 414"/>
                <a:gd name="T91" fmla="*/ 2147483647 h 366"/>
                <a:gd name="T92" fmla="*/ 2147483647 w 414"/>
                <a:gd name="T93" fmla="*/ 2147483647 h 366"/>
                <a:gd name="T94" fmla="*/ 2147483647 w 414"/>
                <a:gd name="T95" fmla="*/ 2147483647 h 366"/>
                <a:gd name="T96" fmla="*/ 2147483647 w 414"/>
                <a:gd name="T97" fmla="*/ 2147483647 h 366"/>
                <a:gd name="T98" fmla="*/ 2147483647 w 414"/>
                <a:gd name="T99" fmla="*/ 2147483647 h 366"/>
                <a:gd name="T100" fmla="*/ 2147483647 w 414"/>
                <a:gd name="T101" fmla="*/ 2147483647 h 366"/>
                <a:gd name="T102" fmla="*/ 2147483647 w 414"/>
                <a:gd name="T103" fmla="*/ 2147483647 h 366"/>
                <a:gd name="T104" fmla="*/ 2147483647 w 414"/>
                <a:gd name="T105" fmla="*/ 2147483647 h 36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414"/>
                <a:gd name="T160" fmla="*/ 0 h 366"/>
                <a:gd name="T161" fmla="*/ 414 w 414"/>
                <a:gd name="T162" fmla="*/ 366 h 36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414" h="366">
                  <a:moveTo>
                    <a:pt x="402" y="270"/>
                  </a:moveTo>
                  <a:lnTo>
                    <a:pt x="396" y="270"/>
                  </a:lnTo>
                  <a:lnTo>
                    <a:pt x="396" y="276"/>
                  </a:lnTo>
                  <a:lnTo>
                    <a:pt x="384" y="276"/>
                  </a:lnTo>
                  <a:lnTo>
                    <a:pt x="378" y="270"/>
                  </a:lnTo>
                  <a:lnTo>
                    <a:pt x="378" y="246"/>
                  </a:lnTo>
                  <a:lnTo>
                    <a:pt x="384" y="240"/>
                  </a:lnTo>
                  <a:lnTo>
                    <a:pt x="384" y="222"/>
                  </a:lnTo>
                  <a:lnTo>
                    <a:pt x="372" y="210"/>
                  </a:lnTo>
                  <a:lnTo>
                    <a:pt x="372" y="204"/>
                  </a:lnTo>
                  <a:lnTo>
                    <a:pt x="360" y="186"/>
                  </a:lnTo>
                  <a:lnTo>
                    <a:pt x="360" y="162"/>
                  </a:lnTo>
                  <a:lnTo>
                    <a:pt x="348" y="138"/>
                  </a:lnTo>
                  <a:lnTo>
                    <a:pt x="318" y="132"/>
                  </a:lnTo>
                  <a:lnTo>
                    <a:pt x="318" y="108"/>
                  </a:lnTo>
                  <a:lnTo>
                    <a:pt x="312" y="102"/>
                  </a:lnTo>
                  <a:lnTo>
                    <a:pt x="294" y="102"/>
                  </a:lnTo>
                  <a:lnTo>
                    <a:pt x="294" y="72"/>
                  </a:lnTo>
                  <a:lnTo>
                    <a:pt x="288" y="60"/>
                  </a:lnTo>
                  <a:lnTo>
                    <a:pt x="288" y="54"/>
                  </a:lnTo>
                  <a:lnTo>
                    <a:pt x="282" y="48"/>
                  </a:lnTo>
                  <a:lnTo>
                    <a:pt x="264" y="48"/>
                  </a:lnTo>
                  <a:lnTo>
                    <a:pt x="252" y="54"/>
                  </a:lnTo>
                  <a:lnTo>
                    <a:pt x="246" y="42"/>
                  </a:lnTo>
                  <a:lnTo>
                    <a:pt x="234" y="30"/>
                  </a:lnTo>
                  <a:lnTo>
                    <a:pt x="228" y="18"/>
                  </a:lnTo>
                  <a:lnTo>
                    <a:pt x="222" y="18"/>
                  </a:lnTo>
                  <a:lnTo>
                    <a:pt x="210" y="12"/>
                  </a:lnTo>
                  <a:lnTo>
                    <a:pt x="186" y="12"/>
                  </a:lnTo>
                  <a:lnTo>
                    <a:pt x="162" y="0"/>
                  </a:lnTo>
                  <a:lnTo>
                    <a:pt x="162" y="18"/>
                  </a:lnTo>
                  <a:lnTo>
                    <a:pt x="132" y="12"/>
                  </a:lnTo>
                  <a:lnTo>
                    <a:pt x="120" y="18"/>
                  </a:lnTo>
                  <a:lnTo>
                    <a:pt x="114" y="18"/>
                  </a:lnTo>
                  <a:lnTo>
                    <a:pt x="108" y="12"/>
                  </a:lnTo>
                  <a:lnTo>
                    <a:pt x="102" y="12"/>
                  </a:lnTo>
                  <a:lnTo>
                    <a:pt x="90" y="18"/>
                  </a:lnTo>
                  <a:lnTo>
                    <a:pt x="84" y="24"/>
                  </a:lnTo>
                  <a:lnTo>
                    <a:pt x="66" y="60"/>
                  </a:lnTo>
                  <a:lnTo>
                    <a:pt x="60" y="66"/>
                  </a:lnTo>
                  <a:lnTo>
                    <a:pt x="60" y="90"/>
                  </a:lnTo>
                  <a:lnTo>
                    <a:pt x="48" y="96"/>
                  </a:lnTo>
                  <a:lnTo>
                    <a:pt x="30" y="132"/>
                  </a:lnTo>
                  <a:lnTo>
                    <a:pt x="0" y="162"/>
                  </a:lnTo>
                  <a:lnTo>
                    <a:pt x="6" y="168"/>
                  </a:lnTo>
                  <a:lnTo>
                    <a:pt x="12" y="168"/>
                  </a:lnTo>
                  <a:lnTo>
                    <a:pt x="18" y="174"/>
                  </a:lnTo>
                  <a:lnTo>
                    <a:pt x="24" y="186"/>
                  </a:lnTo>
                  <a:lnTo>
                    <a:pt x="24" y="204"/>
                  </a:lnTo>
                  <a:lnTo>
                    <a:pt x="42" y="222"/>
                  </a:lnTo>
                  <a:lnTo>
                    <a:pt x="42" y="246"/>
                  </a:lnTo>
                  <a:lnTo>
                    <a:pt x="48" y="252"/>
                  </a:lnTo>
                  <a:lnTo>
                    <a:pt x="126" y="252"/>
                  </a:lnTo>
                  <a:lnTo>
                    <a:pt x="126" y="240"/>
                  </a:lnTo>
                  <a:lnTo>
                    <a:pt x="180" y="240"/>
                  </a:lnTo>
                  <a:lnTo>
                    <a:pt x="180" y="252"/>
                  </a:lnTo>
                  <a:lnTo>
                    <a:pt x="192" y="246"/>
                  </a:lnTo>
                  <a:lnTo>
                    <a:pt x="198" y="252"/>
                  </a:lnTo>
                  <a:lnTo>
                    <a:pt x="204" y="264"/>
                  </a:lnTo>
                  <a:lnTo>
                    <a:pt x="216" y="264"/>
                  </a:lnTo>
                  <a:lnTo>
                    <a:pt x="222" y="258"/>
                  </a:lnTo>
                  <a:lnTo>
                    <a:pt x="246" y="258"/>
                  </a:lnTo>
                  <a:lnTo>
                    <a:pt x="252" y="264"/>
                  </a:lnTo>
                  <a:lnTo>
                    <a:pt x="252" y="270"/>
                  </a:lnTo>
                  <a:lnTo>
                    <a:pt x="246" y="276"/>
                  </a:lnTo>
                  <a:lnTo>
                    <a:pt x="234" y="282"/>
                  </a:lnTo>
                  <a:lnTo>
                    <a:pt x="228" y="288"/>
                  </a:lnTo>
                  <a:lnTo>
                    <a:pt x="204" y="288"/>
                  </a:lnTo>
                  <a:lnTo>
                    <a:pt x="186" y="282"/>
                  </a:lnTo>
                  <a:lnTo>
                    <a:pt x="180" y="270"/>
                  </a:lnTo>
                  <a:lnTo>
                    <a:pt x="168" y="264"/>
                  </a:lnTo>
                  <a:lnTo>
                    <a:pt x="162" y="258"/>
                  </a:lnTo>
                  <a:lnTo>
                    <a:pt x="156" y="264"/>
                  </a:lnTo>
                  <a:lnTo>
                    <a:pt x="150" y="276"/>
                  </a:lnTo>
                  <a:lnTo>
                    <a:pt x="126" y="276"/>
                  </a:lnTo>
                  <a:lnTo>
                    <a:pt x="120" y="282"/>
                  </a:lnTo>
                  <a:lnTo>
                    <a:pt x="108" y="282"/>
                  </a:lnTo>
                  <a:lnTo>
                    <a:pt x="108" y="294"/>
                  </a:lnTo>
                  <a:lnTo>
                    <a:pt x="36" y="294"/>
                  </a:lnTo>
                  <a:lnTo>
                    <a:pt x="36" y="318"/>
                  </a:lnTo>
                  <a:lnTo>
                    <a:pt x="30" y="324"/>
                  </a:lnTo>
                  <a:lnTo>
                    <a:pt x="30" y="336"/>
                  </a:lnTo>
                  <a:lnTo>
                    <a:pt x="36" y="342"/>
                  </a:lnTo>
                  <a:lnTo>
                    <a:pt x="42" y="354"/>
                  </a:lnTo>
                  <a:lnTo>
                    <a:pt x="48" y="360"/>
                  </a:lnTo>
                  <a:lnTo>
                    <a:pt x="60" y="366"/>
                  </a:lnTo>
                  <a:lnTo>
                    <a:pt x="66" y="366"/>
                  </a:lnTo>
                  <a:lnTo>
                    <a:pt x="72" y="360"/>
                  </a:lnTo>
                  <a:lnTo>
                    <a:pt x="78" y="360"/>
                  </a:lnTo>
                  <a:lnTo>
                    <a:pt x="90" y="348"/>
                  </a:lnTo>
                  <a:lnTo>
                    <a:pt x="126" y="348"/>
                  </a:lnTo>
                  <a:lnTo>
                    <a:pt x="156" y="324"/>
                  </a:lnTo>
                  <a:lnTo>
                    <a:pt x="294" y="330"/>
                  </a:lnTo>
                  <a:lnTo>
                    <a:pt x="294" y="336"/>
                  </a:lnTo>
                  <a:lnTo>
                    <a:pt x="300" y="348"/>
                  </a:lnTo>
                  <a:lnTo>
                    <a:pt x="318" y="348"/>
                  </a:lnTo>
                  <a:lnTo>
                    <a:pt x="324" y="342"/>
                  </a:lnTo>
                  <a:lnTo>
                    <a:pt x="330" y="348"/>
                  </a:lnTo>
                  <a:lnTo>
                    <a:pt x="336" y="360"/>
                  </a:lnTo>
                  <a:lnTo>
                    <a:pt x="342" y="366"/>
                  </a:lnTo>
                  <a:lnTo>
                    <a:pt x="354" y="366"/>
                  </a:lnTo>
                  <a:lnTo>
                    <a:pt x="366" y="360"/>
                  </a:lnTo>
                  <a:lnTo>
                    <a:pt x="372" y="354"/>
                  </a:lnTo>
                  <a:lnTo>
                    <a:pt x="414" y="354"/>
                  </a:lnTo>
                  <a:lnTo>
                    <a:pt x="414" y="288"/>
                  </a:lnTo>
                  <a:lnTo>
                    <a:pt x="408" y="276"/>
                  </a:lnTo>
                  <a:lnTo>
                    <a:pt x="402" y="27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26" name="Rwanda" descr="© INSCALE GmbH, 05.05.2010&#10;http://www.presentationload.com/">
              <a:extLst>
                <a:ext uri="{FF2B5EF4-FFF2-40B4-BE49-F238E27FC236}">
                  <a16:creationId xmlns:a16="http://schemas.microsoft.com/office/drawing/2014/main" id="{3FB4E82E-C850-455C-9491-18FE7B1CE3BC}"/>
                </a:ext>
              </a:extLst>
            </p:cNvPr>
            <p:cNvSpPr>
              <a:spLocks/>
            </p:cNvSpPr>
            <p:nvPr/>
          </p:nvSpPr>
          <p:spPr bwMode="gray">
            <a:xfrm>
              <a:off x="6456584" y="4558870"/>
              <a:ext cx="66678" cy="65067"/>
            </a:xfrm>
            <a:custGeom>
              <a:avLst/>
              <a:gdLst>
                <a:gd name="T0" fmla="*/ 2147483647 w 150"/>
                <a:gd name="T1" fmla="*/ 2147483647 h 150"/>
                <a:gd name="T2" fmla="*/ 2147483647 w 150"/>
                <a:gd name="T3" fmla="*/ 2147483647 h 150"/>
                <a:gd name="T4" fmla="*/ 2147483647 w 150"/>
                <a:gd name="T5" fmla="*/ 2147483647 h 150"/>
                <a:gd name="T6" fmla="*/ 2147483647 w 150"/>
                <a:gd name="T7" fmla="*/ 2147483647 h 150"/>
                <a:gd name="T8" fmla="*/ 2147483647 w 150"/>
                <a:gd name="T9" fmla="*/ 2147483647 h 150"/>
                <a:gd name="T10" fmla="*/ 2147483647 w 150"/>
                <a:gd name="T11" fmla="*/ 2147483647 h 150"/>
                <a:gd name="T12" fmla="*/ 2147483647 w 150"/>
                <a:gd name="T13" fmla="*/ 2147483647 h 150"/>
                <a:gd name="T14" fmla="*/ 2147483647 w 150"/>
                <a:gd name="T15" fmla="*/ 2147483647 h 150"/>
                <a:gd name="T16" fmla="*/ 2147483647 w 150"/>
                <a:gd name="T17" fmla="*/ 2147483647 h 150"/>
                <a:gd name="T18" fmla="*/ 2147483647 w 150"/>
                <a:gd name="T19" fmla="*/ 2147483647 h 150"/>
                <a:gd name="T20" fmla="*/ 2147483647 w 150"/>
                <a:gd name="T21" fmla="*/ 2147483647 h 150"/>
                <a:gd name="T22" fmla="*/ 2147483647 w 150"/>
                <a:gd name="T23" fmla="*/ 2147483647 h 150"/>
                <a:gd name="T24" fmla="*/ 2147483647 w 150"/>
                <a:gd name="T25" fmla="*/ 2147483647 h 150"/>
                <a:gd name="T26" fmla="*/ 2147483647 w 150"/>
                <a:gd name="T27" fmla="*/ 0 h 150"/>
                <a:gd name="T28" fmla="*/ 2147483647 w 150"/>
                <a:gd name="T29" fmla="*/ 2147483647 h 150"/>
                <a:gd name="T30" fmla="*/ 2147483647 w 150"/>
                <a:gd name="T31" fmla="*/ 2147483647 h 150"/>
                <a:gd name="T32" fmla="*/ 2147483647 w 150"/>
                <a:gd name="T33" fmla="*/ 2147483647 h 150"/>
                <a:gd name="T34" fmla="*/ 2147483647 w 150"/>
                <a:gd name="T35" fmla="*/ 2147483647 h 150"/>
                <a:gd name="T36" fmla="*/ 2147483647 w 150"/>
                <a:gd name="T37" fmla="*/ 2147483647 h 150"/>
                <a:gd name="T38" fmla="*/ 2147483647 w 150"/>
                <a:gd name="T39" fmla="*/ 2147483647 h 150"/>
                <a:gd name="T40" fmla="*/ 2147483647 w 150"/>
                <a:gd name="T41" fmla="*/ 2147483647 h 150"/>
                <a:gd name="T42" fmla="*/ 2147483647 w 150"/>
                <a:gd name="T43" fmla="*/ 2147483647 h 150"/>
                <a:gd name="T44" fmla="*/ 2147483647 w 150"/>
                <a:gd name="T45" fmla="*/ 2147483647 h 150"/>
                <a:gd name="T46" fmla="*/ 2147483647 w 150"/>
                <a:gd name="T47" fmla="*/ 2147483647 h 150"/>
                <a:gd name="T48" fmla="*/ 2147483647 w 150"/>
                <a:gd name="T49" fmla="*/ 2147483647 h 150"/>
                <a:gd name="T50" fmla="*/ 2147483647 w 150"/>
                <a:gd name="T51" fmla="*/ 2147483647 h 150"/>
                <a:gd name="T52" fmla="*/ 2147483647 w 150"/>
                <a:gd name="T53" fmla="*/ 2147483647 h 150"/>
                <a:gd name="T54" fmla="*/ 2147483647 w 150"/>
                <a:gd name="T55" fmla="*/ 2147483647 h 150"/>
                <a:gd name="T56" fmla="*/ 2147483647 w 150"/>
                <a:gd name="T57" fmla="*/ 2147483647 h 150"/>
                <a:gd name="T58" fmla="*/ 2147483647 w 150"/>
                <a:gd name="T59" fmla="*/ 2147483647 h 150"/>
                <a:gd name="T60" fmla="*/ 0 w 150"/>
                <a:gd name="T61" fmla="*/ 2147483647 h 150"/>
                <a:gd name="T62" fmla="*/ 0 w 150"/>
                <a:gd name="T63" fmla="*/ 2147483647 h 150"/>
                <a:gd name="T64" fmla="*/ 2147483647 w 150"/>
                <a:gd name="T65" fmla="*/ 2147483647 h 150"/>
                <a:gd name="T66" fmla="*/ 2147483647 w 150"/>
                <a:gd name="T67" fmla="*/ 2147483647 h 150"/>
                <a:gd name="T68" fmla="*/ 2147483647 w 150"/>
                <a:gd name="T69" fmla="*/ 2147483647 h 150"/>
                <a:gd name="T70" fmla="*/ 2147483647 w 150"/>
                <a:gd name="T71" fmla="*/ 2147483647 h 150"/>
                <a:gd name="T72" fmla="*/ 2147483647 w 150"/>
                <a:gd name="T73" fmla="*/ 2147483647 h 150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50"/>
                <a:gd name="T112" fmla="*/ 0 h 150"/>
                <a:gd name="T113" fmla="*/ 150 w 150"/>
                <a:gd name="T114" fmla="*/ 150 h 150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50" h="150">
                  <a:moveTo>
                    <a:pt x="48" y="150"/>
                  </a:moveTo>
                  <a:lnTo>
                    <a:pt x="54" y="150"/>
                  </a:lnTo>
                  <a:lnTo>
                    <a:pt x="60" y="144"/>
                  </a:lnTo>
                  <a:lnTo>
                    <a:pt x="72" y="138"/>
                  </a:lnTo>
                  <a:lnTo>
                    <a:pt x="78" y="114"/>
                  </a:lnTo>
                  <a:lnTo>
                    <a:pt x="138" y="114"/>
                  </a:lnTo>
                  <a:lnTo>
                    <a:pt x="150" y="102"/>
                  </a:lnTo>
                  <a:lnTo>
                    <a:pt x="150" y="72"/>
                  </a:lnTo>
                  <a:lnTo>
                    <a:pt x="144" y="66"/>
                  </a:lnTo>
                  <a:lnTo>
                    <a:pt x="144" y="48"/>
                  </a:lnTo>
                  <a:lnTo>
                    <a:pt x="138" y="42"/>
                  </a:lnTo>
                  <a:lnTo>
                    <a:pt x="132" y="30"/>
                  </a:lnTo>
                  <a:lnTo>
                    <a:pt x="126" y="24"/>
                  </a:lnTo>
                  <a:lnTo>
                    <a:pt x="132" y="0"/>
                  </a:lnTo>
                  <a:lnTo>
                    <a:pt x="108" y="6"/>
                  </a:lnTo>
                  <a:lnTo>
                    <a:pt x="108" y="12"/>
                  </a:lnTo>
                  <a:lnTo>
                    <a:pt x="102" y="18"/>
                  </a:lnTo>
                  <a:lnTo>
                    <a:pt x="90" y="42"/>
                  </a:lnTo>
                  <a:lnTo>
                    <a:pt x="84" y="42"/>
                  </a:lnTo>
                  <a:lnTo>
                    <a:pt x="72" y="30"/>
                  </a:lnTo>
                  <a:lnTo>
                    <a:pt x="54" y="30"/>
                  </a:lnTo>
                  <a:lnTo>
                    <a:pt x="48" y="36"/>
                  </a:lnTo>
                  <a:lnTo>
                    <a:pt x="24" y="48"/>
                  </a:lnTo>
                  <a:lnTo>
                    <a:pt x="18" y="54"/>
                  </a:lnTo>
                  <a:lnTo>
                    <a:pt x="18" y="60"/>
                  </a:lnTo>
                  <a:lnTo>
                    <a:pt x="24" y="72"/>
                  </a:lnTo>
                  <a:lnTo>
                    <a:pt x="30" y="78"/>
                  </a:lnTo>
                  <a:lnTo>
                    <a:pt x="30" y="90"/>
                  </a:lnTo>
                  <a:lnTo>
                    <a:pt x="18" y="102"/>
                  </a:lnTo>
                  <a:lnTo>
                    <a:pt x="6" y="108"/>
                  </a:lnTo>
                  <a:lnTo>
                    <a:pt x="0" y="120"/>
                  </a:lnTo>
                  <a:lnTo>
                    <a:pt x="0" y="126"/>
                  </a:lnTo>
                  <a:lnTo>
                    <a:pt x="6" y="132"/>
                  </a:lnTo>
                  <a:lnTo>
                    <a:pt x="30" y="132"/>
                  </a:lnTo>
                  <a:lnTo>
                    <a:pt x="36" y="144"/>
                  </a:lnTo>
                  <a:lnTo>
                    <a:pt x="42" y="150"/>
                  </a:lnTo>
                  <a:lnTo>
                    <a:pt x="48" y="15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27" name="Paraguay" descr="© INSCALE GmbH, 05.05.2010&#10;http://www.presentationload.com/">
              <a:extLst>
                <a:ext uri="{FF2B5EF4-FFF2-40B4-BE49-F238E27FC236}">
                  <a16:creationId xmlns:a16="http://schemas.microsoft.com/office/drawing/2014/main" id="{42A1510A-F8CE-4D9B-94A4-85D7EF335608}"/>
                </a:ext>
              </a:extLst>
            </p:cNvPr>
            <p:cNvSpPr>
              <a:spLocks/>
            </p:cNvSpPr>
            <p:nvPr/>
          </p:nvSpPr>
          <p:spPr bwMode="gray">
            <a:xfrm>
              <a:off x="3622771" y="5217467"/>
              <a:ext cx="265125" cy="304700"/>
            </a:xfrm>
            <a:custGeom>
              <a:avLst/>
              <a:gdLst>
                <a:gd name="T0" fmla="*/ 2147483647 w 600"/>
                <a:gd name="T1" fmla="*/ 2147483647 h 678"/>
                <a:gd name="T2" fmla="*/ 2147483647 w 600"/>
                <a:gd name="T3" fmla="*/ 2147483647 h 678"/>
                <a:gd name="T4" fmla="*/ 2147483647 w 600"/>
                <a:gd name="T5" fmla="*/ 2147483647 h 678"/>
                <a:gd name="T6" fmla="*/ 2147483647 w 600"/>
                <a:gd name="T7" fmla="*/ 2147483647 h 678"/>
                <a:gd name="T8" fmla="*/ 2147483647 w 600"/>
                <a:gd name="T9" fmla="*/ 2147483647 h 678"/>
                <a:gd name="T10" fmla="*/ 2147483647 w 600"/>
                <a:gd name="T11" fmla="*/ 2147483647 h 678"/>
                <a:gd name="T12" fmla="*/ 2147483647 w 600"/>
                <a:gd name="T13" fmla="*/ 2147483647 h 678"/>
                <a:gd name="T14" fmla="*/ 2147483647 w 600"/>
                <a:gd name="T15" fmla="*/ 2147483647 h 678"/>
                <a:gd name="T16" fmla="*/ 2147483647 w 600"/>
                <a:gd name="T17" fmla="*/ 2147483647 h 678"/>
                <a:gd name="T18" fmla="*/ 2147483647 w 600"/>
                <a:gd name="T19" fmla="*/ 2147483647 h 678"/>
                <a:gd name="T20" fmla="*/ 2147483647 w 600"/>
                <a:gd name="T21" fmla="*/ 2147483647 h 678"/>
                <a:gd name="T22" fmla="*/ 2147483647 w 600"/>
                <a:gd name="T23" fmla="*/ 2147483647 h 678"/>
                <a:gd name="T24" fmla="*/ 2147483647 w 600"/>
                <a:gd name="T25" fmla="*/ 2147483647 h 678"/>
                <a:gd name="T26" fmla="*/ 2147483647 w 600"/>
                <a:gd name="T27" fmla="*/ 2147483647 h 678"/>
                <a:gd name="T28" fmla="*/ 2147483647 w 600"/>
                <a:gd name="T29" fmla="*/ 2147483647 h 678"/>
                <a:gd name="T30" fmla="*/ 2147483647 w 600"/>
                <a:gd name="T31" fmla="*/ 2147483647 h 678"/>
                <a:gd name="T32" fmla="*/ 2147483647 w 600"/>
                <a:gd name="T33" fmla="*/ 2147483647 h 678"/>
                <a:gd name="T34" fmla="*/ 2147483647 w 600"/>
                <a:gd name="T35" fmla="*/ 2147483647 h 678"/>
                <a:gd name="T36" fmla="*/ 2147483647 w 600"/>
                <a:gd name="T37" fmla="*/ 2147483647 h 678"/>
                <a:gd name="T38" fmla="*/ 2147483647 w 600"/>
                <a:gd name="T39" fmla="*/ 2147483647 h 678"/>
                <a:gd name="T40" fmla="*/ 2147483647 w 600"/>
                <a:gd name="T41" fmla="*/ 2147483647 h 678"/>
                <a:gd name="T42" fmla="*/ 2147483647 w 600"/>
                <a:gd name="T43" fmla="*/ 2147483647 h 678"/>
                <a:gd name="T44" fmla="*/ 2147483647 w 600"/>
                <a:gd name="T45" fmla="*/ 2147483647 h 678"/>
                <a:gd name="T46" fmla="*/ 2147483647 w 600"/>
                <a:gd name="T47" fmla="*/ 2147483647 h 678"/>
                <a:gd name="T48" fmla="*/ 2147483647 w 600"/>
                <a:gd name="T49" fmla="*/ 2147483647 h 678"/>
                <a:gd name="T50" fmla="*/ 2147483647 w 600"/>
                <a:gd name="T51" fmla="*/ 2147483647 h 678"/>
                <a:gd name="T52" fmla="*/ 2147483647 w 600"/>
                <a:gd name="T53" fmla="*/ 0 h 678"/>
                <a:gd name="T54" fmla="*/ 2147483647 w 600"/>
                <a:gd name="T55" fmla="*/ 2147483647 h 678"/>
                <a:gd name="T56" fmla="*/ 2147483647 w 600"/>
                <a:gd name="T57" fmla="*/ 2147483647 h 678"/>
                <a:gd name="T58" fmla="*/ 0 w 600"/>
                <a:gd name="T59" fmla="*/ 2147483647 h 678"/>
                <a:gd name="T60" fmla="*/ 2147483647 w 600"/>
                <a:gd name="T61" fmla="*/ 2147483647 h 678"/>
                <a:gd name="T62" fmla="*/ 2147483647 w 600"/>
                <a:gd name="T63" fmla="*/ 2147483647 h 678"/>
                <a:gd name="T64" fmla="*/ 2147483647 w 600"/>
                <a:gd name="T65" fmla="*/ 2147483647 h 678"/>
                <a:gd name="T66" fmla="*/ 2147483647 w 600"/>
                <a:gd name="T67" fmla="*/ 2147483647 h 678"/>
                <a:gd name="T68" fmla="*/ 2147483647 w 600"/>
                <a:gd name="T69" fmla="*/ 2147483647 h 678"/>
                <a:gd name="T70" fmla="*/ 2147483647 w 600"/>
                <a:gd name="T71" fmla="*/ 2147483647 h 678"/>
                <a:gd name="T72" fmla="*/ 2147483647 w 600"/>
                <a:gd name="T73" fmla="*/ 2147483647 h 678"/>
                <a:gd name="T74" fmla="*/ 2147483647 w 600"/>
                <a:gd name="T75" fmla="*/ 2147483647 h 678"/>
                <a:gd name="T76" fmla="*/ 2147483647 w 600"/>
                <a:gd name="T77" fmla="*/ 2147483647 h 678"/>
                <a:gd name="T78" fmla="*/ 2147483647 w 600"/>
                <a:gd name="T79" fmla="*/ 2147483647 h 678"/>
                <a:gd name="T80" fmla="*/ 2147483647 w 600"/>
                <a:gd name="T81" fmla="*/ 2147483647 h 678"/>
                <a:gd name="T82" fmla="*/ 2147483647 w 600"/>
                <a:gd name="T83" fmla="*/ 2147483647 h 678"/>
                <a:gd name="T84" fmla="*/ 2147483647 w 600"/>
                <a:gd name="T85" fmla="*/ 2147483647 h 678"/>
                <a:gd name="T86" fmla="*/ 2147483647 w 600"/>
                <a:gd name="T87" fmla="*/ 2147483647 h 678"/>
                <a:gd name="T88" fmla="*/ 2147483647 w 600"/>
                <a:gd name="T89" fmla="*/ 2147483647 h 678"/>
                <a:gd name="T90" fmla="*/ 2147483647 w 600"/>
                <a:gd name="T91" fmla="*/ 2147483647 h 678"/>
                <a:gd name="T92" fmla="*/ 2147483647 w 600"/>
                <a:gd name="T93" fmla="*/ 2147483647 h 678"/>
                <a:gd name="T94" fmla="*/ 2147483647 w 600"/>
                <a:gd name="T95" fmla="*/ 2147483647 h 678"/>
                <a:gd name="T96" fmla="*/ 2147483647 w 600"/>
                <a:gd name="T97" fmla="*/ 2147483647 h 678"/>
                <a:gd name="T98" fmla="*/ 2147483647 w 600"/>
                <a:gd name="T99" fmla="*/ 2147483647 h 678"/>
                <a:gd name="T100" fmla="*/ 2147483647 w 600"/>
                <a:gd name="T101" fmla="*/ 2147483647 h 678"/>
                <a:gd name="T102" fmla="*/ 2147483647 w 600"/>
                <a:gd name="T103" fmla="*/ 2147483647 h 678"/>
                <a:gd name="T104" fmla="*/ 2147483647 w 600"/>
                <a:gd name="T105" fmla="*/ 2147483647 h 678"/>
                <a:gd name="T106" fmla="*/ 2147483647 w 600"/>
                <a:gd name="T107" fmla="*/ 2147483647 h 678"/>
                <a:gd name="T108" fmla="*/ 2147483647 w 600"/>
                <a:gd name="T109" fmla="*/ 2147483647 h 678"/>
                <a:gd name="T110" fmla="*/ 2147483647 w 600"/>
                <a:gd name="T111" fmla="*/ 2147483647 h 678"/>
                <a:gd name="T112" fmla="*/ 2147483647 w 600"/>
                <a:gd name="T113" fmla="*/ 2147483647 h 678"/>
                <a:gd name="T114" fmla="*/ 2147483647 w 600"/>
                <a:gd name="T115" fmla="*/ 2147483647 h 678"/>
                <a:gd name="T116" fmla="*/ 2147483647 w 600"/>
                <a:gd name="T117" fmla="*/ 2147483647 h 678"/>
                <a:gd name="T118" fmla="*/ 2147483647 w 600"/>
                <a:gd name="T119" fmla="*/ 2147483647 h 678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600"/>
                <a:gd name="T181" fmla="*/ 0 h 678"/>
                <a:gd name="T182" fmla="*/ 600 w 600"/>
                <a:gd name="T183" fmla="*/ 678 h 678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600" h="678">
                  <a:moveTo>
                    <a:pt x="480" y="660"/>
                  </a:moveTo>
                  <a:lnTo>
                    <a:pt x="492" y="678"/>
                  </a:lnTo>
                  <a:lnTo>
                    <a:pt x="492" y="660"/>
                  </a:lnTo>
                  <a:lnTo>
                    <a:pt x="498" y="654"/>
                  </a:lnTo>
                  <a:lnTo>
                    <a:pt x="510" y="654"/>
                  </a:lnTo>
                  <a:lnTo>
                    <a:pt x="516" y="660"/>
                  </a:lnTo>
                  <a:lnTo>
                    <a:pt x="516" y="666"/>
                  </a:lnTo>
                  <a:lnTo>
                    <a:pt x="522" y="660"/>
                  </a:lnTo>
                  <a:lnTo>
                    <a:pt x="534" y="636"/>
                  </a:lnTo>
                  <a:lnTo>
                    <a:pt x="546" y="624"/>
                  </a:lnTo>
                  <a:lnTo>
                    <a:pt x="552" y="624"/>
                  </a:lnTo>
                  <a:lnTo>
                    <a:pt x="558" y="618"/>
                  </a:lnTo>
                  <a:lnTo>
                    <a:pt x="570" y="612"/>
                  </a:lnTo>
                  <a:lnTo>
                    <a:pt x="576" y="600"/>
                  </a:lnTo>
                  <a:lnTo>
                    <a:pt x="588" y="594"/>
                  </a:lnTo>
                  <a:lnTo>
                    <a:pt x="588" y="516"/>
                  </a:lnTo>
                  <a:lnTo>
                    <a:pt x="582" y="498"/>
                  </a:lnTo>
                  <a:lnTo>
                    <a:pt x="582" y="486"/>
                  </a:lnTo>
                  <a:lnTo>
                    <a:pt x="588" y="474"/>
                  </a:lnTo>
                  <a:lnTo>
                    <a:pt x="588" y="468"/>
                  </a:lnTo>
                  <a:lnTo>
                    <a:pt x="594" y="462"/>
                  </a:lnTo>
                  <a:lnTo>
                    <a:pt x="594" y="432"/>
                  </a:lnTo>
                  <a:lnTo>
                    <a:pt x="600" y="414"/>
                  </a:lnTo>
                  <a:lnTo>
                    <a:pt x="600" y="396"/>
                  </a:lnTo>
                  <a:lnTo>
                    <a:pt x="594" y="384"/>
                  </a:lnTo>
                  <a:lnTo>
                    <a:pt x="582" y="372"/>
                  </a:lnTo>
                  <a:lnTo>
                    <a:pt x="570" y="366"/>
                  </a:lnTo>
                  <a:lnTo>
                    <a:pt x="558" y="366"/>
                  </a:lnTo>
                  <a:lnTo>
                    <a:pt x="540" y="384"/>
                  </a:lnTo>
                  <a:lnTo>
                    <a:pt x="528" y="384"/>
                  </a:lnTo>
                  <a:lnTo>
                    <a:pt x="516" y="378"/>
                  </a:lnTo>
                  <a:lnTo>
                    <a:pt x="504" y="354"/>
                  </a:lnTo>
                  <a:lnTo>
                    <a:pt x="504" y="336"/>
                  </a:lnTo>
                  <a:lnTo>
                    <a:pt x="498" y="318"/>
                  </a:lnTo>
                  <a:lnTo>
                    <a:pt x="498" y="294"/>
                  </a:lnTo>
                  <a:lnTo>
                    <a:pt x="492" y="276"/>
                  </a:lnTo>
                  <a:lnTo>
                    <a:pt x="492" y="252"/>
                  </a:lnTo>
                  <a:lnTo>
                    <a:pt x="486" y="246"/>
                  </a:lnTo>
                  <a:lnTo>
                    <a:pt x="474" y="240"/>
                  </a:lnTo>
                  <a:lnTo>
                    <a:pt x="402" y="240"/>
                  </a:lnTo>
                  <a:lnTo>
                    <a:pt x="360" y="234"/>
                  </a:lnTo>
                  <a:lnTo>
                    <a:pt x="324" y="222"/>
                  </a:lnTo>
                  <a:lnTo>
                    <a:pt x="318" y="216"/>
                  </a:lnTo>
                  <a:lnTo>
                    <a:pt x="312" y="204"/>
                  </a:lnTo>
                  <a:lnTo>
                    <a:pt x="312" y="162"/>
                  </a:lnTo>
                  <a:lnTo>
                    <a:pt x="318" y="150"/>
                  </a:lnTo>
                  <a:lnTo>
                    <a:pt x="318" y="132"/>
                  </a:lnTo>
                  <a:lnTo>
                    <a:pt x="306" y="132"/>
                  </a:lnTo>
                  <a:lnTo>
                    <a:pt x="306" y="96"/>
                  </a:lnTo>
                  <a:lnTo>
                    <a:pt x="294" y="90"/>
                  </a:lnTo>
                  <a:lnTo>
                    <a:pt x="288" y="84"/>
                  </a:lnTo>
                  <a:lnTo>
                    <a:pt x="288" y="78"/>
                  </a:lnTo>
                  <a:lnTo>
                    <a:pt x="270" y="42"/>
                  </a:lnTo>
                  <a:lnTo>
                    <a:pt x="216" y="0"/>
                  </a:lnTo>
                  <a:lnTo>
                    <a:pt x="138" y="12"/>
                  </a:lnTo>
                  <a:lnTo>
                    <a:pt x="36" y="30"/>
                  </a:lnTo>
                  <a:lnTo>
                    <a:pt x="30" y="60"/>
                  </a:lnTo>
                  <a:lnTo>
                    <a:pt x="18" y="72"/>
                  </a:lnTo>
                  <a:lnTo>
                    <a:pt x="6" y="78"/>
                  </a:lnTo>
                  <a:lnTo>
                    <a:pt x="0" y="84"/>
                  </a:lnTo>
                  <a:lnTo>
                    <a:pt x="0" y="96"/>
                  </a:lnTo>
                  <a:lnTo>
                    <a:pt x="12" y="120"/>
                  </a:lnTo>
                  <a:lnTo>
                    <a:pt x="12" y="126"/>
                  </a:lnTo>
                  <a:lnTo>
                    <a:pt x="18" y="132"/>
                  </a:lnTo>
                  <a:lnTo>
                    <a:pt x="18" y="156"/>
                  </a:lnTo>
                  <a:lnTo>
                    <a:pt x="6" y="228"/>
                  </a:lnTo>
                  <a:lnTo>
                    <a:pt x="6" y="246"/>
                  </a:lnTo>
                  <a:lnTo>
                    <a:pt x="24" y="264"/>
                  </a:lnTo>
                  <a:lnTo>
                    <a:pt x="24" y="270"/>
                  </a:lnTo>
                  <a:lnTo>
                    <a:pt x="30" y="276"/>
                  </a:lnTo>
                  <a:lnTo>
                    <a:pt x="36" y="288"/>
                  </a:lnTo>
                  <a:lnTo>
                    <a:pt x="48" y="294"/>
                  </a:lnTo>
                  <a:lnTo>
                    <a:pt x="54" y="306"/>
                  </a:lnTo>
                  <a:lnTo>
                    <a:pt x="60" y="312"/>
                  </a:lnTo>
                  <a:lnTo>
                    <a:pt x="84" y="324"/>
                  </a:lnTo>
                  <a:lnTo>
                    <a:pt x="102" y="342"/>
                  </a:lnTo>
                  <a:lnTo>
                    <a:pt x="114" y="348"/>
                  </a:lnTo>
                  <a:lnTo>
                    <a:pt x="120" y="366"/>
                  </a:lnTo>
                  <a:lnTo>
                    <a:pt x="126" y="366"/>
                  </a:lnTo>
                  <a:lnTo>
                    <a:pt x="132" y="372"/>
                  </a:lnTo>
                  <a:lnTo>
                    <a:pt x="168" y="390"/>
                  </a:lnTo>
                  <a:lnTo>
                    <a:pt x="198" y="390"/>
                  </a:lnTo>
                  <a:lnTo>
                    <a:pt x="210" y="396"/>
                  </a:lnTo>
                  <a:lnTo>
                    <a:pt x="216" y="402"/>
                  </a:lnTo>
                  <a:lnTo>
                    <a:pt x="228" y="408"/>
                  </a:lnTo>
                  <a:lnTo>
                    <a:pt x="234" y="414"/>
                  </a:lnTo>
                  <a:lnTo>
                    <a:pt x="240" y="414"/>
                  </a:lnTo>
                  <a:lnTo>
                    <a:pt x="246" y="420"/>
                  </a:lnTo>
                  <a:lnTo>
                    <a:pt x="258" y="426"/>
                  </a:lnTo>
                  <a:lnTo>
                    <a:pt x="276" y="438"/>
                  </a:lnTo>
                  <a:lnTo>
                    <a:pt x="312" y="456"/>
                  </a:lnTo>
                  <a:lnTo>
                    <a:pt x="318" y="462"/>
                  </a:lnTo>
                  <a:lnTo>
                    <a:pt x="330" y="462"/>
                  </a:lnTo>
                  <a:lnTo>
                    <a:pt x="342" y="468"/>
                  </a:lnTo>
                  <a:lnTo>
                    <a:pt x="360" y="474"/>
                  </a:lnTo>
                  <a:lnTo>
                    <a:pt x="372" y="480"/>
                  </a:lnTo>
                  <a:lnTo>
                    <a:pt x="378" y="486"/>
                  </a:lnTo>
                  <a:lnTo>
                    <a:pt x="372" y="492"/>
                  </a:lnTo>
                  <a:lnTo>
                    <a:pt x="372" y="504"/>
                  </a:lnTo>
                  <a:lnTo>
                    <a:pt x="366" y="510"/>
                  </a:lnTo>
                  <a:lnTo>
                    <a:pt x="360" y="522"/>
                  </a:lnTo>
                  <a:lnTo>
                    <a:pt x="366" y="528"/>
                  </a:lnTo>
                  <a:lnTo>
                    <a:pt x="372" y="540"/>
                  </a:lnTo>
                  <a:lnTo>
                    <a:pt x="372" y="546"/>
                  </a:lnTo>
                  <a:lnTo>
                    <a:pt x="366" y="552"/>
                  </a:lnTo>
                  <a:lnTo>
                    <a:pt x="348" y="552"/>
                  </a:lnTo>
                  <a:lnTo>
                    <a:pt x="348" y="588"/>
                  </a:lnTo>
                  <a:lnTo>
                    <a:pt x="342" y="594"/>
                  </a:lnTo>
                  <a:lnTo>
                    <a:pt x="336" y="606"/>
                  </a:lnTo>
                  <a:lnTo>
                    <a:pt x="330" y="612"/>
                  </a:lnTo>
                  <a:lnTo>
                    <a:pt x="324" y="624"/>
                  </a:lnTo>
                  <a:lnTo>
                    <a:pt x="324" y="636"/>
                  </a:lnTo>
                  <a:lnTo>
                    <a:pt x="330" y="642"/>
                  </a:lnTo>
                  <a:lnTo>
                    <a:pt x="354" y="642"/>
                  </a:lnTo>
                  <a:lnTo>
                    <a:pt x="366" y="636"/>
                  </a:lnTo>
                  <a:lnTo>
                    <a:pt x="372" y="636"/>
                  </a:lnTo>
                  <a:lnTo>
                    <a:pt x="384" y="642"/>
                  </a:lnTo>
                  <a:lnTo>
                    <a:pt x="390" y="648"/>
                  </a:lnTo>
                  <a:lnTo>
                    <a:pt x="402" y="654"/>
                  </a:lnTo>
                  <a:lnTo>
                    <a:pt x="420" y="660"/>
                  </a:lnTo>
                  <a:lnTo>
                    <a:pt x="480" y="66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lumMod val="50000"/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28" name="Papua New Guinea" descr="© INSCALE GmbH, 05.05.2010&#10;http://www.presentationload.com/">
              <a:extLst>
                <a:ext uri="{FF2B5EF4-FFF2-40B4-BE49-F238E27FC236}">
                  <a16:creationId xmlns:a16="http://schemas.microsoft.com/office/drawing/2014/main" id="{2929EF64-6CB4-4527-A98E-77E5745C45E5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9974638" y="4589024"/>
              <a:ext cx="482621" cy="325330"/>
            </a:xfrm>
            <a:custGeom>
              <a:avLst/>
              <a:gdLst>
                <a:gd name="T0" fmla="*/ 2147483647 w 1086"/>
                <a:gd name="T1" fmla="*/ 2147483647 h 726"/>
                <a:gd name="T2" fmla="*/ 2147483647 w 1086"/>
                <a:gd name="T3" fmla="*/ 2147483647 h 726"/>
                <a:gd name="T4" fmla="*/ 2147483647 w 1086"/>
                <a:gd name="T5" fmla="*/ 2147483647 h 726"/>
                <a:gd name="T6" fmla="*/ 2147483647 w 1086"/>
                <a:gd name="T7" fmla="*/ 2147483647 h 726"/>
                <a:gd name="T8" fmla="*/ 2147483647 w 1086"/>
                <a:gd name="T9" fmla="*/ 2147483647 h 726"/>
                <a:gd name="T10" fmla="*/ 2147483647 w 1086"/>
                <a:gd name="T11" fmla="*/ 2147483647 h 726"/>
                <a:gd name="T12" fmla="*/ 2147483647 w 1086"/>
                <a:gd name="T13" fmla="*/ 2147483647 h 726"/>
                <a:gd name="T14" fmla="*/ 2147483647 w 1086"/>
                <a:gd name="T15" fmla="*/ 2147483647 h 726"/>
                <a:gd name="T16" fmla="*/ 2147483647 w 1086"/>
                <a:gd name="T17" fmla="*/ 2147483647 h 726"/>
                <a:gd name="T18" fmla="*/ 2147483647 w 1086"/>
                <a:gd name="T19" fmla="*/ 2147483647 h 726"/>
                <a:gd name="T20" fmla="*/ 2147483647 w 1086"/>
                <a:gd name="T21" fmla="*/ 2147483647 h 726"/>
                <a:gd name="T22" fmla="*/ 2147483647 w 1086"/>
                <a:gd name="T23" fmla="*/ 2147483647 h 726"/>
                <a:gd name="T24" fmla="*/ 2147483647 w 1086"/>
                <a:gd name="T25" fmla="*/ 2147483647 h 726"/>
                <a:gd name="T26" fmla="*/ 2147483647 w 1086"/>
                <a:gd name="T27" fmla="*/ 2147483647 h 726"/>
                <a:gd name="T28" fmla="*/ 2147483647 w 1086"/>
                <a:gd name="T29" fmla="*/ 2147483647 h 726"/>
                <a:gd name="T30" fmla="*/ 2147483647 w 1086"/>
                <a:gd name="T31" fmla="*/ 2147483647 h 726"/>
                <a:gd name="T32" fmla="*/ 2147483647 w 1086"/>
                <a:gd name="T33" fmla="*/ 2147483647 h 726"/>
                <a:gd name="T34" fmla="*/ 2147483647 w 1086"/>
                <a:gd name="T35" fmla="*/ 2147483647 h 726"/>
                <a:gd name="T36" fmla="*/ 2147483647 w 1086"/>
                <a:gd name="T37" fmla="*/ 2147483647 h 726"/>
                <a:gd name="T38" fmla="*/ 2147483647 w 1086"/>
                <a:gd name="T39" fmla="*/ 2147483647 h 726"/>
                <a:gd name="T40" fmla="*/ 2147483647 w 1086"/>
                <a:gd name="T41" fmla="*/ 2147483647 h 726"/>
                <a:gd name="T42" fmla="*/ 2147483647 w 1086"/>
                <a:gd name="T43" fmla="*/ 2147483647 h 726"/>
                <a:gd name="T44" fmla="*/ 2147483647 w 1086"/>
                <a:gd name="T45" fmla="*/ 2147483647 h 726"/>
                <a:gd name="T46" fmla="*/ 2147483647 w 1086"/>
                <a:gd name="T47" fmla="*/ 2147483647 h 726"/>
                <a:gd name="T48" fmla="*/ 2147483647 w 1086"/>
                <a:gd name="T49" fmla="*/ 2147483647 h 726"/>
                <a:gd name="T50" fmla="*/ 2147483647 w 1086"/>
                <a:gd name="T51" fmla="*/ 2147483647 h 726"/>
                <a:gd name="T52" fmla="*/ 2147483647 w 1086"/>
                <a:gd name="T53" fmla="*/ 2147483647 h 726"/>
                <a:gd name="T54" fmla="*/ 2147483647 w 1086"/>
                <a:gd name="T55" fmla="*/ 2147483647 h 726"/>
                <a:gd name="T56" fmla="*/ 2147483647 w 1086"/>
                <a:gd name="T57" fmla="*/ 2147483647 h 726"/>
                <a:gd name="T58" fmla="*/ 2147483647 w 1086"/>
                <a:gd name="T59" fmla="*/ 2147483647 h 726"/>
                <a:gd name="T60" fmla="*/ 2147483647 w 1086"/>
                <a:gd name="T61" fmla="*/ 2147483647 h 726"/>
                <a:gd name="T62" fmla="*/ 2147483647 w 1086"/>
                <a:gd name="T63" fmla="*/ 2147483647 h 726"/>
                <a:gd name="T64" fmla="*/ 2147483647 w 1086"/>
                <a:gd name="T65" fmla="*/ 2147483647 h 726"/>
                <a:gd name="T66" fmla="*/ 2147483647 w 1086"/>
                <a:gd name="T67" fmla="*/ 2147483647 h 726"/>
                <a:gd name="T68" fmla="*/ 2147483647 w 1086"/>
                <a:gd name="T69" fmla="*/ 2147483647 h 726"/>
                <a:gd name="T70" fmla="*/ 2147483647 w 1086"/>
                <a:gd name="T71" fmla="*/ 2147483647 h 726"/>
                <a:gd name="T72" fmla="*/ 2147483647 w 1086"/>
                <a:gd name="T73" fmla="*/ 2147483647 h 726"/>
                <a:gd name="T74" fmla="*/ 2147483647 w 1086"/>
                <a:gd name="T75" fmla="*/ 2147483647 h 726"/>
                <a:gd name="T76" fmla="*/ 2147483647 w 1086"/>
                <a:gd name="T77" fmla="*/ 2147483647 h 726"/>
                <a:gd name="T78" fmla="*/ 2147483647 w 1086"/>
                <a:gd name="T79" fmla="*/ 2147483647 h 726"/>
                <a:gd name="T80" fmla="*/ 2147483647 w 1086"/>
                <a:gd name="T81" fmla="*/ 2147483647 h 726"/>
                <a:gd name="T82" fmla="*/ 2147483647 w 1086"/>
                <a:gd name="T83" fmla="*/ 2147483647 h 726"/>
                <a:gd name="T84" fmla="*/ 2147483647 w 1086"/>
                <a:gd name="T85" fmla="*/ 2147483647 h 726"/>
                <a:gd name="T86" fmla="*/ 2147483647 w 1086"/>
                <a:gd name="T87" fmla="*/ 2147483647 h 726"/>
                <a:gd name="T88" fmla="*/ 2147483647 w 1086"/>
                <a:gd name="T89" fmla="*/ 2147483647 h 726"/>
                <a:gd name="T90" fmla="*/ 2147483647 w 1086"/>
                <a:gd name="T91" fmla="*/ 2147483647 h 726"/>
                <a:gd name="T92" fmla="*/ 2147483647 w 1086"/>
                <a:gd name="T93" fmla="*/ 2147483647 h 726"/>
                <a:gd name="T94" fmla="*/ 2147483647 w 1086"/>
                <a:gd name="T95" fmla="*/ 2147483647 h 726"/>
                <a:gd name="T96" fmla="*/ 2147483647 w 1086"/>
                <a:gd name="T97" fmla="*/ 2147483647 h 726"/>
                <a:gd name="T98" fmla="*/ 2147483647 w 1086"/>
                <a:gd name="T99" fmla="*/ 2147483647 h 726"/>
                <a:gd name="T100" fmla="*/ 2147483647 w 1086"/>
                <a:gd name="T101" fmla="*/ 2147483647 h 726"/>
                <a:gd name="T102" fmla="*/ 2147483647 w 1086"/>
                <a:gd name="T103" fmla="*/ 2147483647 h 726"/>
                <a:gd name="T104" fmla="*/ 2147483647 w 1086"/>
                <a:gd name="T105" fmla="*/ 2147483647 h 726"/>
                <a:gd name="T106" fmla="*/ 2147483647 w 1086"/>
                <a:gd name="T107" fmla="*/ 2147483647 h 726"/>
                <a:gd name="T108" fmla="*/ 2147483647 w 1086"/>
                <a:gd name="T109" fmla="*/ 2147483647 h 726"/>
                <a:gd name="T110" fmla="*/ 2147483647 w 1086"/>
                <a:gd name="T111" fmla="*/ 2147483647 h 726"/>
                <a:gd name="T112" fmla="*/ 2147483647 w 1086"/>
                <a:gd name="T113" fmla="*/ 2147483647 h 72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086"/>
                <a:gd name="T172" fmla="*/ 0 h 726"/>
                <a:gd name="T173" fmla="*/ 1086 w 1086"/>
                <a:gd name="T174" fmla="*/ 726 h 72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086" h="726">
                  <a:moveTo>
                    <a:pt x="486" y="0"/>
                  </a:moveTo>
                  <a:lnTo>
                    <a:pt x="462" y="0"/>
                  </a:lnTo>
                  <a:lnTo>
                    <a:pt x="450" y="6"/>
                  </a:lnTo>
                  <a:lnTo>
                    <a:pt x="444" y="12"/>
                  </a:lnTo>
                  <a:lnTo>
                    <a:pt x="432" y="18"/>
                  </a:lnTo>
                  <a:lnTo>
                    <a:pt x="462" y="36"/>
                  </a:lnTo>
                  <a:lnTo>
                    <a:pt x="474" y="36"/>
                  </a:lnTo>
                  <a:lnTo>
                    <a:pt x="486" y="30"/>
                  </a:lnTo>
                  <a:lnTo>
                    <a:pt x="498" y="18"/>
                  </a:lnTo>
                  <a:lnTo>
                    <a:pt x="492" y="6"/>
                  </a:lnTo>
                  <a:lnTo>
                    <a:pt x="486" y="0"/>
                  </a:lnTo>
                  <a:close/>
                  <a:moveTo>
                    <a:pt x="756" y="216"/>
                  </a:moveTo>
                  <a:lnTo>
                    <a:pt x="750" y="222"/>
                  </a:lnTo>
                  <a:lnTo>
                    <a:pt x="750" y="228"/>
                  </a:lnTo>
                  <a:lnTo>
                    <a:pt x="756" y="234"/>
                  </a:lnTo>
                  <a:lnTo>
                    <a:pt x="768" y="240"/>
                  </a:lnTo>
                  <a:lnTo>
                    <a:pt x="774" y="246"/>
                  </a:lnTo>
                  <a:lnTo>
                    <a:pt x="774" y="264"/>
                  </a:lnTo>
                  <a:lnTo>
                    <a:pt x="702" y="300"/>
                  </a:lnTo>
                  <a:lnTo>
                    <a:pt x="666" y="300"/>
                  </a:lnTo>
                  <a:lnTo>
                    <a:pt x="630" y="312"/>
                  </a:lnTo>
                  <a:lnTo>
                    <a:pt x="594" y="330"/>
                  </a:lnTo>
                  <a:lnTo>
                    <a:pt x="588" y="336"/>
                  </a:lnTo>
                  <a:lnTo>
                    <a:pt x="570" y="336"/>
                  </a:lnTo>
                  <a:lnTo>
                    <a:pt x="564" y="342"/>
                  </a:lnTo>
                  <a:lnTo>
                    <a:pt x="588" y="378"/>
                  </a:lnTo>
                  <a:lnTo>
                    <a:pt x="684" y="378"/>
                  </a:lnTo>
                  <a:lnTo>
                    <a:pt x="702" y="366"/>
                  </a:lnTo>
                  <a:lnTo>
                    <a:pt x="738" y="366"/>
                  </a:lnTo>
                  <a:lnTo>
                    <a:pt x="750" y="360"/>
                  </a:lnTo>
                  <a:lnTo>
                    <a:pt x="774" y="336"/>
                  </a:lnTo>
                  <a:lnTo>
                    <a:pt x="774" y="330"/>
                  </a:lnTo>
                  <a:lnTo>
                    <a:pt x="804" y="324"/>
                  </a:lnTo>
                  <a:lnTo>
                    <a:pt x="798" y="300"/>
                  </a:lnTo>
                  <a:lnTo>
                    <a:pt x="822" y="300"/>
                  </a:lnTo>
                  <a:lnTo>
                    <a:pt x="822" y="288"/>
                  </a:lnTo>
                  <a:lnTo>
                    <a:pt x="828" y="258"/>
                  </a:lnTo>
                  <a:lnTo>
                    <a:pt x="828" y="228"/>
                  </a:lnTo>
                  <a:lnTo>
                    <a:pt x="822" y="198"/>
                  </a:lnTo>
                  <a:lnTo>
                    <a:pt x="816" y="192"/>
                  </a:lnTo>
                  <a:lnTo>
                    <a:pt x="804" y="186"/>
                  </a:lnTo>
                  <a:lnTo>
                    <a:pt x="792" y="192"/>
                  </a:lnTo>
                  <a:lnTo>
                    <a:pt x="786" y="198"/>
                  </a:lnTo>
                  <a:lnTo>
                    <a:pt x="762" y="210"/>
                  </a:lnTo>
                  <a:lnTo>
                    <a:pt x="756" y="216"/>
                  </a:lnTo>
                  <a:close/>
                  <a:moveTo>
                    <a:pt x="834" y="132"/>
                  </a:moveTo>
                  <a:lnTo>
                    <a:pt x="822" y="132"/>
                  </a:lnTo>
                  <a:lnTo>
                    <a:pt x="816" y="120"/>
                  </a:lnTo>
                  <a:lnTo>
                    <a:pt x="804" y="108"/>
                  </a:lnTo>
                  <a:lnTo>
                    <a:pt x="792" y="102"/>
                  </a:lnTo>
                  <a:lnTo>
                    <a:pt x="786" y="90"/>
                  </a:lnTo>
                  <a:lnTo>
                    <a:pt x="774" y="78"/>
                  </a:lnTo>
                  <a:lnTo>
                    <a:pt x="768" y="78"/>
                  </a:lnTo>
                  <a:lnTo>
                    <a:pt x="762" y="72"/>
                  </a:lnTo>
                  <a:lnTo>
                    <a:pt x="756" y="72"/>
                  </a:lnTo>
                  <a:lnTo>
                    <a:pt x="732" y="36"/>
                  </a:lnTo>
                  <a:lnTo>
                    <a:pt x="720" y="84"/>
                  </a:lnTo>
                  <a:lnTo>
                    <a:pt x="762" y="96"/>
                  </a:lnTo>
                  <a:lnTo>
                    <a:pt x="816" y="150"/>
                  </a:lnTo>
                  <a:lnTo>
                    <a:pt x="828" y="150"/>
                  </a:lnTo>
                  <a:lnTo>
                    <a:pt x="834" y="156"/>
                  </a:lnTo>
                  <a:lnTo>
                    <a:pt x="846" y="162"/>
                  </a:lnTo>
                  <a:lnTo>
                    <a:pt x="852" y="174"/>
                  </a:lnTo>
                  <a:lnTo>
                    <a:pt x="852" y="180"/>
                  </a:lnTo>
                  <a:lnTo>
                    <a:pt x="858" y="192"/>
                  </a:lnTo>
                  <a:lnTo>
                    <a:pt x="852" y="204"/>
                  </a:lnTo>
                  <a:lnTo>
                    <a:pt x="852" y="240"/>
                  </a:lnTo>
                  <a:lnTo>
                    <a:pt x="858" y="252"/>
                  </a:lnTo>
                  <a:lnTo>
                    <a:pt x="864" y="258"/>
                  </a:lnTo>
                  <a:lnTo>
                    <a:pt x="882" y="258"/>
                  </a:lnTo>
                  <a:lnTo>
                    <a:pt x="894" y="246"/>
                  </a:lnTo>
                  <a:lnTo>
                    <a:pt x="900" y="234"/>
                  </a:lnTo>
                  <a:lnTo>
                    <a:pt x="900" y="222"/>
                  </a:lnTo>
                  <a:lnTo>
                    <a:pt x="888" y="186"/>
                  </a:lnTo>
                  <a:lnTo>
                    <a:pt x="876" y="174"/>
                  </a:lnTo>
                  <a:lnTo>
                    <a:pt x="864" y="156"/>
                  </a:lnTo>
                  <a:lnTo>
                    <a:pt x="852" y="150"/>
                  </a:lnTo>
                  <a:lnTo>
                    <a:pt x="846" y="138"/>
                  </a:lnTo>
                  <a:lnTo>
                    <a:pt x="834" y="132"/>
                  </a:lnTo>
                  <a:close/>
                  <a:moveTo>
                    <a:pt x="1086" y="360"/>
                  </a:moveTo>
                  <a:lnTo>
                    <a:pt x="1020" y="294"/>
                  </a:lnTo>
                  <a:lnTo>
                    <a:pt x="1020" y="288"/>
                  </a:lnTo>
                  <a:lnTo>
                    <a:pt x="1002" y="270"/>
                  </a:lnTo>
                  <a:lnTo>
                    <a:pt x="984" y="270"/>
                  </a:lnTo>
                  <a:lnTo>
                    <a:pt x="978" y="276"/>
                  </a:lnTo>
                  <a:lnTo>
                    <a:pt x="978" y="300"/>
                  </a:lnTo>
                  <a:lnTo>
                    <a:pt x="996" y="330"/>
                  </a:lnTo>
                  <a:lnTo>
                    <a:pt x="1020" y="378"/>
                  </a:lnTo>
                  <a:lnTo>
                    <a:pt x="1086" y="438"/>
                  </a:lnTo>
                  <a:lnTo>
                    <a:pt x="1086" y="360"/>
                  </a:lnTo>
                  <a:close/>
                  <a:moveTo>
                    <a:pt x="672" y="672"/>
                  </a:moveTo>
                  <a:lnTo>
                    <a:pt x="630" y="642"/>
                  </a:lnTo>
                  <a:lnTo>
                    <a:pt x="648" y="630"/>
                  </a:lnTo>
                  <a:lnTo>
                    <a:pt x="636" y="630"/>
                  </a:lnTo>
                  <a:lnTo>
                    <a:pt x="624" y="624"/>
                  </a:lnTo>
                  <a:lnTo>
                    <a:pt x="612" y="624"/>
                  </a:lnTo>
                  <a:lnTo>
                    <a:pt x="600" y="618"/>
                  </a:lnTo>
                  <a:lnTo>
                    <a:pt x="594" y="606"/>
                  </a:lnTo>
                  <a:lnTo>
                    <a:pt x="594" y="594"/>
                  </a:lnTo>
                  <a:lnTo>
                    <a:pt x="600" y="582"/>
                  </a:lnTo>
                  <a:lnTo>
                    <a:pt x="600" y="564"/>
                  </a:lnTo>
                  <a:lnTo>
                    <a:pt x="588" y="570"/>
                  </a:lnTo>
                  <a:lnTo>
                    <a:pt x="582" y="570"/>
                  </a:lnTo>
                  <a:lnTo>
                    <a:pt x="570" y="576"/>
                  </a:lnTo>
                  <a:lnTo>
                    <a:pt x="564" y="576"/>
                  </a:lnTo>
                  <a:lnTo>
                    <a:pt x="552" y="582"/>
                  </a:lnTo>
                  <a:lnTo>
                    <a:pt x="552" y="552"/>
                  </a:lnTo>
                  <a:lnTo>
                    <a:pt x="528" y="540"/>
                  </a:lnTo>
                  <a:lnTo>
                    <a:pt x="528" y="492"/>
                  </a:lnTo>
                  <a:lnTo>
                    <a:pt x="474" y="456"/>
                  </a:lnTo>
                  <a:lnTo>
                    <a:pt x="450" y="402"/>
                  </a:lnTo>
                  <a:lnTo>
                    <a:pt x="474" y="390"/>
                  </a:lnTo>
                  <a:lnTo>
                    <a:pt x="480" y="384"/>
                  </a:lnTo>
                  <a:lnTo>
                    <a:pt x="492" y="378"/>
                  </a:lnTo>
                  <a:lnTo>
                    <a:pt x="504" y="366"/>
                  </a:lnTo>
                  <a:lnTo>
                    <a:pt x="504" y="360"/>
                  </a:lnTo>
                  <a:lnTo>
                    <a:pt x="492" y="336"/>
                  </a:lnTo>
                  <a:lnTo>
                    <a:pt x="468" y="324"/>
                  </a:lnTo>
                  <a:lnTo>
                    <a:pt x="462" y="318"/>
                  </a:lnTo>
                  <a:lnTo>
                    <a:pt x="456" y="318"/>
                  </a:lnTo>
                  <a:lnTo>
                    <a:pt x="450" y="312"/>
                  </a:lnTo>
                  <a:lnTo>
                    <a:pt x="438" y="312"/>
                  </a:lnTo>
                  <a:lnTo>
                    <a:pt x="402" y="300"/>
                  </a:lnTo>
                  <a:lnTo>
                    <a:pt x="390" y="300"/>
                  </a:lnTo>
                  <a:lnTo>
                    <a:pt x="378" y="294"/>
                  </a:lnTo>
                  <a:lnTo>
                    <a:pt x="372" y="294"/>
                  </a:lnTo>
                  <a:lnTo>
                    <a:pt x="372" y="234"/>
                  </a:lnTo>
                  <a:lnTo>
                    <a:pt x="366" y="222"/>
                  </a:lnTo>
                  <a:lnTo>
                    <a:pt x="354" y="210"/>
                  </a:lnTo>
                  <a:lnTo>
                    <a:pt x="342" y="210"/>
                  </a:lnTo>
                  <a:lnTo>
                    <a:pt x="288" y="156"/>
                  </a:lnTo>
                  <a:lnTo>
                    <a:pt x="252" y="162"/>
                  </a:lnTo>
                  <a:lnTo>
                    <a:pt x="216" y="126"/>
                  </a:lnTo>
                  <a:lnTo>
                    <a:pt x="186" y="120"/>
                  </a:lnTo>
                  <a:lnTo>
                    <a:pt x="66" y="60"/>
                  </a:lnTo>
                  <a:lnTo>
                    <a:pt x="42" y="72"/>
                  </a:lnTo>
                  <a:lnTo>
                    <a:pt x="0" y="42"/>
                  </a:lnTo>
                  <a:lnTo>
                    <a:pt x="42" y="72"/>
                  </a:lnTo>
                  <a:lnTo>
                    <a:pt x="36" y="102"/>
                  </a:lnTo>
                  <a:lnTo>
                    <a:pt x="36" y="240"/>
                  </a:lnTo>
                  <a:lnTo>
                    <a:pt x="30" y="258"/>
                  </a:lnTo>
                  <a:lnTo>
                    <a:pt x="30" y="372"/>
                  </a:lnTo>
                  <a:lnTo>
                    <a:pt x="24" y="378"/>
                  </a:lnTo>
                  <a:lnTo>
                    <a:pt x="12" y="384"/>
                  </a:lnTo>
                  <a:lnTo>
                    <a:pt x="0" y="396"/>
                  </a:lnTo>
                  <a:lnTo>
                    <a:pt x="0" y="402"/>
                  </a:lnTo>
                  <a:lnTo>
                    <a:pt x="6" y="408"/>
                  </a:lnTo>
                  <a:lnTo>
                    <a:pt x="18" y="414"/>
                  </a:lnTo>
                  <a:lnTo>
                    <a:pt x="30" y="414"/>
                  </a:lnTo>
                  <a:lnTo>
                    <a:pt x="30" y="444"/>
                  </a:lnTo>
                  <a:lnTo>
                    <a:pt x="24" y="456"/>
                  </a:lnTo>
                  <a:lnTo>
                    <a:pt x="24" y="480"/>
                  </a:lnTo>
                  <a:lnTo>
                    <a:pt x="18" y="492"/>
                  </a:lnTo>
                  <a:lnTo>
                    <a:pt x="18" y="504"/>
                  </a:lnTo>
                  <a:lnTo>
                    <a:pt x="12" y="510"/>
                  </a:lnTo>
                  <a:lnTo>
                    <a:pt x="12" y="516"/>
                  </a:lnTo>
                  <a:lnTo>
                    <a:pt x="18" y="540"/>
                  </a:lnTo>
                  <a:lnTo>
                    <a:pt x="18" y="588"/>
                  </a:lnTo>
                  <a:lnTo>
                    <a:pt x="30" y="594"/>
                  </a:lnTo>
                  <a:lnTo>
                    <a:pt x="48" y="594"/>
                  </a:lnTo>
                  <a:lnTo>
                    <a:pt x="60" y="588"/>
                  </a:lnTo>
                  <a:lnTo>
                    <a:pt x="90" y="588"/>
                  </a:lnTo>
                  <a:lnTo>
                    <a:pt x="96" y="582"/>
                  </a:lnTo>
                  <a:lnTo>
                    <a:pt x="102" y="582"/>
                  </a:lnTo>
                  <a:lnTo>
                    <a:pt x="126" y="600"/>
                  </a:lnTo>
                  <a:lnTo>
                    <a:pt x="132" y="600"/>
                  </a:lnTo>
                  <a:lnTo>
                    <a:pt x="138" y="594"/>
                  </a:lnTo>
                  <a:lnTo>
                    <a:pt x="156" y="588"/>
                  </a:lnTo>
                  <a:lnTo>
                    <a:pt x="168" y="582"/>
                  </a:lnTo>
                  <a:lnTo>
                    <a:pt x="180" y="570"/>
                  </a:lnTo>
                  <a:lnTo>
                    <a:pt x="180" y="564"/>
                  </a:lnTo>
                  <a:lnTo>
                    <a:pt x="168" y="552"/>
                  </a:lnTo>
                  <a:lnTo>
                    <a:pt x="150" y="540"/>
                  </a:lnTo>
                  <a:lnTo>
                    <a:pt x="138" y="534"/>
                  </a:lnTo>
                  <a:lnTo>
                    <a:pt x="120" y="522"/>
                  </a:lnTo>
                  <a:lnTo>
                    <a:pt x="108" y="516"/>
                  </a:lnTo>
                  <a:lnTo>
                    <a:pt x="102" y="510"/>
                  </a:lnTo>
                  <a:lnTo>
                    <a:pt x="96" y="510"/>
                  </a:lnTo>
                  <a:lnTo>
                    <a:pt x="108" y="510"/>
                  </a:lnTo>
                  <a:lnTo>
                    <a:pt x="138" y="516"/>
                  </a:lnTo>
                  <a:lnTo>
                    <a:pt x="204" y="516"/>
                  </a:lnTo>
                  <a:lnTo>
                    <a:pt x="204" y="510"/>
                  </a:lnTo>
                  <a:lnTo>
                    <a:pt x="198" y="504"/>
                  </a:lnTo>
                  <a:lnTo>
                    <a:pt x="198" y="498"/>
                  </a:lnTo>
                  <a:lnTo>
                    <a:pt x="186" y="486"/>
                  </a:lnTo>
                  <a:lnTo>
                    <a:pt x="192" y="492"/>
                  </a:lnTo>
                  <a:lnTo>
                    <a:pt x="204" y="492"/>
                  </a:lnTo>
                  <a:lnTo>
                    <a:pt x="210" y="498"/>
                  </a:lnTo>
                  <a:lnTo>
                    <a:pt x="216" y="498"/>
                  </a:lnTo>
                  <a:lnTo>
                    <a:pt x="222" y="492"/>
                  </a:lnTo>
                  <a:lnTo>
                    <a:pt x="222" y="486"/>
                  </a:lnTo>
                  <a:lnTo>
                    <a:pt x="216" y="480"/>
                  </a:lnTo>
                  <a:lnTo>
                    <a:pt x="216" y="468"/>
                  </a:lnTo>
                  <a:lnTo>
                    <a:pt x="210" y="462"/>
                  </a:lnTo>
                  <a:lnTo>
                    <a:pt x="222" y="468"/>
                  </a:lnTo>
                  <a:lnTo>
                    <a:pt x="228" y="474"/>
                  </a:lnTo>
                  <a:lnTo>
                    <a:pt x="246" y="474"/>
                  </a:lnTo>
                  <a:lnTo>
                    <a:pt x="252" y="468"/>
                  </a:lnTo>
                  <a:lnTo>
                    <a:pt x="264" y="462"/>
                  </a:lnTo>
                  <a:lnTo>
                    <a:pt x="270" y="456"/>
                  </a:lnTo>
                  <a:lnTo>
                    <a:pt x="288" y="474"/>
                  </a:lnTo>
                  <a:lnTo>
                    <a:pt x="300" y="480"/>
                  </a:lnTo>
                  <a:lnTo>
                    <a:pt x="306" y="486"/>
                  </a:lnTo>
                  <a:lnTo>
                    <a:pt x="312" y="486"/>
                  </a:lnTo>
                  <a:lnTo>
                    <a:pt x="330" y="492"/>
                  </a:lnTo>
                  <a:lnTo>
                    <a:pt x="342" y="492"/>
                  </a:lnTo>
                  <a:lnTo>
                    <a:pt x="378" y="504"/>
                  </a:lnTo>
                  <a:lnTo>
                    <a:pt x="390" y="510"/>
                  </a:lnTo>
                  <a:lnTo>
                    <a:pt x="402" y="534"/>
                  </a:lnTo>
                  <a:lnTo>
                    <a:pt x="402" y="558"/>
                  </a:lnTo>
                  <a:lnTo>
                    <a:pt x="408" y="570"/>
                  </a:lnTo>
                  <a:lnTo>
                    <a:pt x="420" y="582"/>
                  </a:lnTo>
                  <a:lnTo>
                    <a:pt x="438" y="582"/>
                  </a:lnTo>
                  <a:lnTo>
                    <a:pt x="450" y="594"/>
                  </a:lnTo>
                  <a:lnTo>
                    <a:pt x="450" y="606"/>
                  </a:lnTo>
                  <a:lnTo>
                    <a:pt x="456" y="618"/>
                  </a:lnTo>
                  <a:lnTo>
                    <a:pt x="468" y="654"/>
                  </a:lnTo>
                  <a:lnTo>
                    <a:pt x="486" y="672"/>
                  </a:lnTo>
                  <a:lnTo>
                    <a:pt x="516" y="678"/>
                  </a:lnTo>
                  <a:lnTo>
                    <a:pt x="558" y="684"/>
                  </a:lnTo>
                  <a:lnTo>
                    <a:pt x="618" y="684"/>
                  </a:lnTo>
                  <a:lnTo>
                    <a:pt x="630" y="690"/>
                  </a:lnTo>
                  <a:lnTo>
                    <a:pt x="654" y="714"/>
                  </a:lnTo>
                  <a:lnTo>
                    <a:pt x="678" y="726"/>
                  </a:lnTo>
                  <a:lnTo>
                    <a:pt x="684" y="726"/>
                  </a:lnTo>
                  <a:lnTo>
                    <a:pt x="684" y="720"/>
                  </a:lnTo>
                  <a:lnTo>
                    <a:pt x="678" y="708"/>
                  </a:lnTo>
                  <a:lnTo>
                    <a:pt x="678" y="702"/>
                  </a:lnTo>
                  <a:lnTo>
                    <a:pt x="672" y="690"/>
                  </a:lnTo>
                  <a:lnTo>
                    <a:pt x="666" y="684"/>
                  </a:lnTo>
                  <a:lnTo>
                    <a:pt x="672" y="67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29" name="Pakistan" descr="© INSCALE GmbH, 05.05.2010&#10;http://www.presentationload.com/">
              <a:extLst>
                <a:ext uri="{FF2B5EF4-FFF2-40B4-BE49-F238E27FC236}">
                  <a16:creationId xmlns:a16="http://schemas.microsoft.com/office/drawing/2014/main" id="{0816DE28-C091-49C7-9580-E0CA57CA727C}"/>
                </a:ext>
              </a:extLst>
            </p:cNvPr>
            <p:cNvSpPr>
              <a:spLocks/>
            </p:cNvSpPr>
            <p:nvPr/>
          </p:nvSpPr>
          <p:spPr bwMode="gray">
            <a:xfrm>
              <a:off x="7409125" y="3181374"/>
              <a:ext cx="463570" cy="472919"/>
            </a:xfrm>
            <a:custGeom>
              <a:avLst/>
              <a:gdLst>
                <a:gd name="T0" fmla="*/ 2147483647 w 1050"/>
                <a:gd name="T1" fmla="*/ 2147483647 h 1056"/>
                <a:gd name="T2" fmla="*/ 2147483647 w 1050"/>
                <a:gd name="T3" fmla="*/ 2147483647 h 1056"/>
                <a:gd name="T4" fmla="*/ 2147483647 w 1050"/>
                <a:gd name="T5" fmla="*/ 2147483647 h 1056"/>
                <a:gd name="T6" fmla="*/ 2147483647 w 1050"/>
                <a:gd name="T7" fmla="*/ 2147483647 h 1056"/>
                <a:gd name="T8" fmla="*/ 2147483647 w 1050"/>
                <a:gd name="T9" fmla="*/ 2147483647 h 1056"/>
                <a:gd name="T10" fmla="*/ 2147483647 w 1050"/>
                <a:gd name="T11" fmla="*/ 2147483647 h 1056"/>
                <a:gd name="T12" fmla="*/ 2147483647 w 1050"/>
                <a:gd name="T13" fmla="*/ 2147483647 h 1056"/>
                <a:gd name="T14" fmla="*/ 2147483647 w 1050"/>
                <a:gd name="T15" fmla="*/ 2147483647 h 1056"/>
                <a:gd name="T16" fmla="*/ 2147483647 w 1050"/>
                <a:gd name="T17" fmla="*/ 2147483647 h 1056"/>
                <a:gd name="T18" fmla="*/ 2147483647 w 1050"/>
                <a:gd name="T19" fmla="*/ 2147483647 h 1056"/>
                <a:gd name="T20" fmla="*/ 2147483647 w 1050"/>
                <a:gd name="T21" fmla="*/ 2147483647 h 1056"/>
                <a:gd name="T22" fmla="*/ 2147483647 w 1050"/>
                <a:gd name="T23" fmla="*/ 2147483647 h 1056"/>
                <a:gd name="T24" fmla="*/ 2147483647 w 1050"/>
                <a:gd name="T25" fmla="*/ 2147483647 h 1056"/>
                <a:gd name="T26" fmla="*/ 2147483647 w 1050"/>
                <a:gd name="T27" fmla="*/ 2147483647 h 1056"/>
                <a:gd name="T28" fmla="*/ 2147483647 w 1050"/>
                <a:gd name="T29" fmla="*/ 2147483647 h 1056"/>
                <a:gd name="T30" fmla="*/ 2147483647 w 1050"/>
                <a:gd name="T31" fmla="*/ 2147483647 h 1056"/>
                <a:gd name="T32" fmla="*/ 2147483647 w 1050"/>
                <a:gd name="T33" fmla="*/ 2147483647 h 1056"/>
                <a:gd name="T34" fmla="*/ 2147483647 w 1050"/>
                <a:gd name="T35" fmla="*/ 2147483647 h 1056"/>
                <a:gd name="T36" fmla="*/ 2147483647 w 1050"/>
                <a:gd name="T37" fmla="*/ 2147483647 h 1056"/>
                <a:gd name="T38" fmla="*/ 2147483647 w 1050"/>
                <a:gd name="T39" fmla="*/ 2147483647 h 1056"/>
                <a:gd name="T40" fmla="*/ 2147483647 w 1050"/>
                <a:gd name="T41" fmla="*/ 2147483647 h 1056"/>
                <a:gd name="T42" fmla="*/ 2147483647 w 1050"/>
                <a:gd name="T43" fmla="*/ 2147483647 h 1056"/>
                <a:gd name="T44" fmla="*/ 0 w 1050"/>
                <a:gd name="T45" fmla="*/ 2147483647 h 1056"/>
                <a:gd name="T46" fmla="*/ 2147483647 w 1050"/>
                <a:gd name="T47" fmla="*/ 2147483647 h 1056"/>
                <a:gd name="T48" fmla="*/ 2147483647 w 1050"/>
                <a:gd name="T49" fmla="*/ 2147483647 h 1056"/>
                <a:gd name="T50" fmla="*/ 2147483647 w 1050"/>
                <a:gd name="T51" fmla="*/ 2147483647 h 1056"/>
                <a:gd name="T52" fmla="*/ 2147483647 w 1050"/>
                <a:gd name="T53" fmla="*/ 2147483647 h 1056"/>
                <a:gd name="T54" fmla="*/ 2147483647 w 1050"/>
                <a:gd name="T55" fmla="*/ 2147483647 h 1056"/>
                <a:gd name="T56" fmla="*/ 2147483647 w 1050"/>
                <a:gd name="T57" fmla="*/ 2147483647 h 1056"/>
                <a:gd name="T58" fmla="*/ 2147483647 w 1050"/>
                <a:gd name="T59" fmla="*/ 2147483647 h 1056"/>
                <a:gd name="T60" fmla="*/ 2147483647 w 1050"/>
                <a:gd name="T61" fmla="*/ 2147483647 h 1056"/>
                <a:gd name="T62" fmla="*/ 2147483647 w 1050"/>
                <a:gd name="T63" fmla="*/ 2147483647 h 1056"/>
                <a:gd name="T64" fmla="*/ 2147483647 w 1050"/>
                <a:gd name="T65" fmla="*/ 2147483647 h 1056"/>
                <a:gd name="T66" fmla="*/ 2147483647 w 1050"/>
                <a:gd name="T67" fmla="*/ 2147483647 h 1056"/>
                <a:gd name="T68" fmla="*/ 2147483647 w 1050"/>
                <a:gd name="T69" fmla="*/ 2147483647 h 1056"/>
                <a:gd name="T70" fmla="*/ 2147483647 w 1050"/>
                <a:gd name="T71" fmla="*/ 2147483647 h 1056"/>
                <a:gd name="T72" fmla="*/ 2147483647 w 1050"/>
                <a:gd name="T73" fmla="*/ 2147483647 h 1056"/>
                <a:gd name="T74" fmla="*/ 2147483647 w 1050"/>
                <a:gd name="T75" fmla="*/ 2147483647 h 1056"/>
                <a:gd name="T76" fmla="*/ 2147483647 w 1050"/>
                <a:gd name="T77" fmla="*/ 2147483647 h 1056"/>
                <a:gd name="T78" fmla="*/ 2147483647 w 1050"/>
                <a:gd name="T79" fmla="*/ 2147483647 h 1056"/>
                <a:gd name="T80" fmla="*/ 2147483647 w 1050"/>
                <a:gd name="T81" fmla="*/ 2147483647 h 1056"/>
                <a:gd name="T82" fmla="*/ 2147483647 w 1050"/>
                <a:gd name="T83" fmla="*/ 2147483647 h 1056"/>
                <a:gd name="T84" fmla="*/ 2147483647 w 1050"/>
                <a:gd name="T85" fmla="*/ 2147483647 h 1056"/>
                <a:gd name="T86" fmla="*/ 2147483647 w 1050"/>
                <a:gd name="T87" fmla="*/ 2147483647 h 1056"/>
                <a:gd name="T88" fmla="*/ 2147483647 w 1050"/>
                <a:gd name="T89" fmla="*/ 2147483647 h 1056"/>
                <a:gd name="T90" fmla="*/ 2147483647 w 1050"/>
                <a:gd name="T91" fmla="*/ 2147483647 h 1056"/>
                <a:gd name="T92" fmla="*/ 2147483647 w 1050"/>
                <a:gd name="T93" fmla="*/ 2147483647 h 1056"/>
                <a:gd name="T94" fmla="*/ 2147483647 w 1050"/>
                <a:gd name="T95" fmla="*/ 2147483647 h 1056"/>
                <a:gd name="T96" fmla="*/ 2147483647 w 1050"/>
                <a:gd name="T97" fmla="*/ 2147483647 h 1056"/>
                <a:gd name="T98" fmla="*/ 2147483647 w 1050"/>
                <a:gd name="T99" fmla="*/ 2147483647 h 1056"/>
                <a:gd name="T100" fmla="*/ 2147483647 w 1050"/>
                <a:gd name="T101" fmla="*/ 2147483647 h 1056"/>
                <a:gd name="T102" fmla="*/ 2147483647 w 1050"/>
                <a:gd name="T103" fmla="*/ 2147483647 h 1056"/>
                <a:gd name="T104" fmla="*/ 2147483647 w 1050"/>
                <a:gd name="T105" fmla="*/ 2147483647 h 1056"/>
                <a:gd name="T106" fmla="*/ 2147483647 w 1050"/>
                <a:gd name="T107" fmla="*/ 2147483647 h 1056"/>
                <a:gd name="T108" fmla="*/ 2147483647 w 1050"/>
                <a:gd name="T109" fmla="*/ 2147483647 h 1056"/>
                <a:gd name="T110" fmla="*/ 2147483647 w 1050"/>
                <a:gd name="T111" fmla="*/ 2147483647 h 1056"/>
                <a:gd name="T112" fmla="*/ 2147483647 w 1050"/>
                <a:gd name="T113" fmla="*/ 2147483647 h 1056"/>
                <a:gd name="T114" fmla="*/ 2147483647 w 1050"/>
                <a:gd name="T115" fmla="*/ 2147483647 h 1056"/>
                <a:gd name="T116" fmla="*/ 2147483647 w 1050"/>
                <a:gd name="T117" fmla="*/ 2147483647 h 1056"/>
                <a:gd name="T118" fmla="*/ 2147483647 w 1050"/>
                <a:gd name="T119" fmla="*/ 2147483647 h 1056"/>
                <a:gd name="T120" fmla="*/ 2147483647 w 1050"/>
                <a:gd name="T121" fmla="*/ 2147483647 h 1056"/>
                <a:gd name="T122" fmla="*/ 2147483647 w 1050"/>
                <a:gd name="T123" fmla="*/ 2147483647 h 105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050"/>
                <a:gd name="T187" fmla="*/ 0 h 1056"/>
                <a:gd name="T188" fmla="*/ 1050 w 1050"/>
                <a:gd name="T189" fmla="*/ 1056 h 105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050" h="1056">
                  <a:moveTo>
                    <a:pt x="1008" y="120"/>
                  </a:moveTo>
                  <a:lnTo>
                    <a:pt x="996" y="120"/>
                  </a:lnTo>
                  <a:lnTo>
                    <a:pt x="984" y="114"/>
                  </a:lnTo>
                  <a:lnTo>
                    <a:pt x="978" y="102"/>
                  </a:lnTo>
                  <a:lnTo>
                    <a:pt x="972" y="96"/>
                  </a:lnTo>
                  <a:lnTo>
                    <a:pt x="972" y="90"/>
                  </a:lnTo>
                  <a:lnTo>
                    <a:pt x="960" y="96"/>
                  </a:lnTo>
                  <a:lnTo>
                    <a:pt x="924" y="84"/>
                  </a:lnTo>
                  <a:lnTo>
                    <a:pt x="924" y="60"/>
                  </a:lnTo>
                  <a:lnTo>
                    <a:pt x="912" y="36"/>
                  </a:lnTo>
                  <a:lnTo>
                    <a:pt x="900" y="24"/>
                  </a:lnTo>
                  <a:lnTo>
                    <a:pt x="888" y="18"/>
                  </a:lnTo>
                  <a:lnTo>
                    <a:pt x="876" y="18"/>
                  </a:lnTo>
                  <a:lnTo>
                    <a:pt x="870" y="6"/>
                  </a:lnTo>
                  <a:lnTo>
                    <a:pt x="822" y="6"/>
                  </a:lnTo>
                  <a:lnTo>
                    <a:pt x="810" y="0"/>
                  </a:lnTo>
                  <a:lnTo>
                    <a:pt x="804" y="6"/>
                  </a:lnTo>
                  <a:lnTo>
                    <a:pt x="792" y="6"/>
                  </a:lnTo>
                  <a:lnTo>
                    <a:pt x="786" y="12"/>
                  </a:lnTo>
                  <a:lnTo>
                    <a:pt x="774" y="12"/>
                  </a:lnTo>
                  <a:lnTo>
                    <a:pt x="762" y="6"/>
                  </a:lnTo>
                  <a:lnTo>
                    <a:pt x="738" y="6"/>
                  </a:lnTo>
                  <a:lnTo>
                    <a:pt x="732" y="12"/>
                  </a:lnTo>
                  <a:lnTo>
                    <a:pt x="690" y="12"/>
                  </a:lnTo>
                  <a:lnTo>
                    <a:pt x="684" y="18"/>
                  </a:lnTo>
                  <a:lnTo>
                    <a:pt x="678" y="18"/>
                  </a:lnTo>
                  <a:lnTo>
                    <a:pt x="654" y="30"/>
                  </a:lnTo>
                  <a:lnTo>
                    <a:pt x="648" y="36"/>
                  </a:lnTo>
                  <a:lnTo>
                    <a:pt x="624" y="48"/>
                  </a:lnTo>
                  <a:lnTo>
                    <a:pt x="618" y="54"/>
                  </a:lnTo>
                  <a:lnTo>
                    <a:pt x="612" y="66"/>
                  </a:lnTo>
                  <a:lnTo>
                    <a:pt x="606" y="72"/>
                  </a:lnTo>
                  <a:lnTo>
                    <a:pt x="606" y="78"/>
                  </a:lnTo>
                  <a:lnTo>
                    <a:pt x="636" y="108"/>
                  </a:lnTo>
                  <a:lnTo>
                    <a:pt x="636" y="138"/>
                  </a:lnTo>
                  <a:lnTo>
                    <a:pt x="642" y="144"/>
                  </a:lnTo>
                  <a:lnTo>
                    <a:pt x="648" y="156"/>
                  </a:lnTo>
                  <a:lnTo>
                    <a:pt x="648" y="162"/>
                  </a:lnTo>
                  <a:lnTo>
                    <a:pt x="624" y="186"/>
                  </a:lnTo>
                  <a:lnTo>
                    <a:pt x="618" y="198"/>
                  </a:lnTo>
                  <a:lnTo>
                    <a:pt x="618" y="210"/>
                  </a:lnTo>
                  <a:lnTo>
                    <a:pt x="624" y="216"/>
                  </a:lnTo>
                  <a:lnTo>
                    <a:pt x="624" y="246"/>
                  </a:lnTo>
                  <a:lnTo>
                    <a:pt x="606" y="246"/>
                  </a:lnTo>
                  <a:lnTo>
                    <a:pt x="600" y="252"/>
                  </a:lnTo>
                  <a:lnTo>
                    <a:pt x="594" y="252"/>
                  </a:lnTo>
                  <a:lnTo>
                    <a:pt x="576" y="246"/>
                  </a:lnTo>
                  <a:lnTo>
                    <a:pt x="570" y="240"/>
                  </a:lnTo>
                  <a:lnTo>
                    <a:pt x="552" y="240"/>
                  </a:lnTo>
                  <a:lnTo>
                    <a:pt x="552" y="252"/>
                  </a:lnTo>
                  <a:lnTo>
                    <a:pt x="564" y="264"/>
                  </a:lnTo>
                  <a:lnTo>
                    <a:pt x="576" y="270"/>
                  </a:lnTo>
                  <a:lnTo>
                    <a:pt x="576" y="276"/>
                  </a:lnTo>
                  <a:lnTo>
                    <a:pt x="582" y="282"/>
                  </a:lnTo>
                  <a:lnTo>
                    <a:pt x="582" y="288"/>
                  </a:lnTo>
                  <a:lnTo>
                    <a:pt x="594" y="294"/>
                  </a:lnTo>
                  <a:lnTo>
                    <a:pt x="600" y="294"/>
                  </a:lnTo>
                  <a:lnTo>
                    <a:pt x="570" y="312"/>
                  </a:lnTo>
                  <a:lnTo>
                    <a:pt x="552" y="312"/>
                  </a:lnTo>
                  <a:lnTo>
                    <a:pt x="546" y="318"/>
                  </a:lnTo>
                  <a:lnTo>
                    <a:pt x="546" y="354"/>
                  </a:lnTo>
                  <a:lnTo>
                    <a:pt x="540" y="354"/>
                  </a:lnTo>
                  <a:lnTo>
                    <a:pt x="534" y="360"/>
                  </a:lnTo>
                  <a:lnTo>
                    <a:pt x="534" y="378"/>
                  </a:lnTo>
                  <a:lnTo>
                    <a:pt x="540" y="390"/>
                  </a:lnTo>
                  <a:lnTo>
                    <a:pt x="540" y="402"/>
                  </a:lnTo>
                  <a:lnTo>
                    <a:pt x="546" y="408"/>
                  </a:lnTo>
                  <a:lnTo>
                    <a:pt x="546" y="414"/>
                  </a:lnTo>
                  <a:lnTo>
                    <a:pt x="540" y="420"/>
                  </a:lnTo>
                  <a:lnTo>
                    <a:pt x="534" y="432"/>
                  </a:lnTo>
                  <a:lnTo>
                    <a:pt x="522" y="438"/>
                  </a:lnTo>
                  <a:lnTo>
                    <a:pt x="510" y="438"/>
                  </a:lnTo>
                  <a:lnTo>
                    <a:pt x="504" y="432"/>
                  </a:lnTo>
                  <a:lnTo>
                    <a:pt x="504" y="420"/>
                  </a:lnTo>
                  <a:lnTo>
                    <a:pt x="474" y="420"/>
                  </a:lnTo>
                  <a:lnTo>
                    <a:pt x="462" y="426"/>
                  </a:lnTo>
                  <a:lnTo>
                    <a:pt x="456" y="432"/>
                  </a:lnTo>
                  <a:lnTo>
                    <a:pt x="444" y="438"/>
                  </a:lnTo>
                  <a:lnTo>
                    <a:pt x="438" y="438"/>
                  </a:lnTo>
                  <a:lnTo>
                    <a:pt x="432" y="444"/>
                  </a:lnTo>
                  <a:lnTo>
                    <a:pt x="432" y="450"/>
                  </a:lnTo>
                  <a:lnTo>
                    <a:pt x="438" y="450"/>
                  </a:lnTo>
                  <a:lnTo>
                    <a:pt x="444" y="456"/>
                  </a:lnTo>
                  <a:lnTo>
                    <a:pt x="444" y="462"/>
                  </a:lnTo>
                  <a:lnTo>
                    <a:pt x="438" y="468"/>
                  </a:lnTo>
                  <a:lnTo>
                    <a:pt x="396" y="468"/>
                  </a:lnTo>
                  <a:lnTo>
                    <a:pt x="396" y="456"/>
                  </a:lnTo>
                  <a:lnTo>
                    <a:pt x="378" y="456"/>
                  </a:lnTo>
                  <a:lnTo>
                    <a:pt x="372" y="468"/>
                  </a:lnTo>
                  <a:lnTo>
                    <a:pt x="360" y="474"/>
                  </a:lnTo>
                  <a:lnTo>
                    <a:pt x="354" y="486"/>
                  </a:lnTo>
                  <a:lnTo>
                    <a:pt x="354" y="504"/>
                  </a:lnTo>
                  <a:lnTo>
                    <a:pt x="360" y="516"/>
                  </a:lnTo>
                  <a:lnTo>
                    <a:pt x="360" y="534"/>
                  </a:lnTo>
                  <a:lnTo>
                    <a:pt x="366" y="540"/>
                  </a:lnTo>
                  <a:lnTo>
                    <a:pt x="366" y="570"/>
                  </a:lnTo>
                  <a:lnTo>
                    <a:pt x="360" y="576"/>
                  </a:lnTo>
                  <a:lnTo>
                    <a:pt x="354" y="576"/>
                  </a:lnTo>
                  <a:lnTo>
                    <a:pt x="306" y="600"/>
                  </a:lnTo>
                  <a:lnTo>
                    <a:pt x="276" y="600"/>
                  </a:lnTo>
                  <a:lnTo>
                    <a:pt x="258" y="606"/>
                  </a:lnTo>
                  <a:lnTo>
                    <a:pt x="234" y="606"/>
                  </a:lnTo>
                  <a:lnTo>
                    <a:pt x="228" y="612"/>
                  </a:lnTo>
                  <a:lnTo>
                    <a:pt x="204" y="612"/>
                  </a:lnTo>
                  <a:lnTo>
                    <a:pt x="204" y="606"/>
                  </a:lnTo>
                  <a:lnTo>
                    <a:pt x="150" y="606"/>
                  </a:lnTo>
                  <a:lnTo>
                    <a:pt x="144" y="612"/>
                  </a:lnTo>
                  <a:lnTo>
                    <a:pt x="138" y="612"/>
                  </a:lnTo>
                  <a:lnTo>
                    <a:pt x="120" y="618"/>
                  </a:lnTo>
                  <a:lnTo>
                    <a:pt x="102" y="618"/>
                  </a:lnTo>
                  <a:lnTo>
                    <a:pt x="78" y="606"/>
                  </a:lnTo>
                  <a:lnTo>
                    <a:pt x="60" y="600"/>
                  </a:lnTo>
                  <a:lnTo>
                    <a:pt x="42" y="588"/>
                  </a:lnTo>
                  <a:lnTo>
                    <a:pt x="30" y="582"/>
                  </a:lnTo>
                  <a:lnTo>
                    <a:pt x="0" y="582"/>
                  </a:lnTo>
                  <a:lnTo>
                    <a:pt x="24" y="606"/>
                  </a:lnTo>
                  <a:lnTo>
                    <a:pt x="30" y="618"/>
                  </a:lnTo>
                  <a:lnTo>
                    <a:pt x="36" y="624"/>
                  </a:lnTo>
                  <a:lnTo>
                    <a:pt x="48" y="642"/>
                  </a:lnTo>
                  <a:lnTo>
                    <a:pt x="60" y="654"/>
                  </a:lnTo>
                  <a:lnTo>
                    <a:pt x="66" y="672"/>
                  </a:lnTo>
                  <a:lnTo>
                    <a:pt x="78" y="690"/>
                  </a:lnTo>
                  <a:lnTo>
                    <a:pt x="84" y="696"/>
                  </a:lnTo>
                  <a:lnTo>
                    <a:pt x="102" y="696"/>
                  </a:lnTo>
                  <a:lnTo>
                    <a:pt x="114" y="690"/>
                  </a:lnTo>
                  <a:lnTo>
                    <a:pt x="126" y="708"/>
                  </a:lnTo>
                  <a:lnTo>
                    <a:pt x="150" y="708"/>
                  </a:lnTo>
                  <a:lnTo>
                    <a:pt x="144" y="738"/>
                  </a:lnTo>
                  <a:lnTo>
                    <a:pt x="150" y="738"/>
                  </a:lnTo>
                  <a:lnTo>
                    <a:pt x="150" y="762"/>
                  </a:lnTo>
                  <a:lnTo>
                    <a:pt x="156" y="774"/>
                  </a:lnTo>
                  <a:lnTo>
                    <a:pt x="156" y="786"/>
                  </a:lnTo>
                  <a:lnTo>
                    <a:pt x="174" y="786"/>
                  </a:lnTo>
                  <a:lnTo>
                    <a:pt x="180" y="792"/>
                  </a:lnTo>
                  <a:lnTo>
                    <a:pt x="186" y="804"/>
                  </a:lnTo>
                  <a:lnTo>
                    <a:pt x="192" y="822"/>
                  </a:lnTo>
                  <a:lnTo>
                    <a:pt x="192" y="834"/>
                  </a:lnTo>
                  <a:lnTo>
                    <a:pt x="186" y="840"/>
                  </a:lnTo>
                  <a:lnTo>
                    <a:pt x="180" y="840"/>
                  </a:lnTo>
                  <a:lnTo>
                    <a:pt x="180" y="834"/>
                  </a:lnTo>
                  <a:lnTo>
                    <a:pt x="150" y="834"/>
                  </a:lnTo>
                  <a:lnTo>
                    <a:pt x="138" y="840"/>
                  </a:lnTo>
                  <a:lnTo>
                    <a:pt x="132" y="846"/>
                  </a:lnTo>
                  <a:lnTo>
                    <a:pt x="132" y="852"/>
                  </a:lnTo>
                  <a:lnTo>
                    <a:pt x="126" y="852"/>
                  </a:lnTo>
                  <a:lnTo>
                    <a:pt x="126" y="858"/>
                  </a:lnTo>
                  <a:lnTo>
                    <a:pt x="120" y="864"/>
                  </a:lnTo>
                  <a:lnTo>
                    <a:pt x="108" y="864"/>
                  </a:lnTo>
                  <a:lnTo>
                    <a:pt x="102" y="882"/>
                  </a:lnTo>
                  <a:lnTo>
                    <a:pt x="96" y="888"/>
                  </a:lnTo>
                  <a:lnTo>
                    <a:pt x="96" y="894"/>
                  </a:lnTo>
                  <a:lnTo>
                    <a:pt x="84" y="906"/>
                  </a:lnTo>
                  <a:lnTo>
                    <a:pt x="84" y="936"/>
                  </a:lnTo>
                  <a:lnTo>
                    <a:pt x="90" y="948"/>
                  </a:lnTo>
                  <a:lnTo>
                    <a:pt x="90" y="954"/>
                  </a:lnTo>
                  <a:lnTo>
                    <a:pt x="96" y="948"/>
                  </a:lnTo>
                  <a:lnTo>
                    <a:pt x="108" y="948"/>
                  </a:lnTo>
                  <a:lnTo>
                    <a:pt x="114" y="942"/>
                  </a:lnTo>
                  <a:lnTo>
                    <a:pt x="120" y="942"/>
                  </a:lnTo>
                  <a:lnTo>
                    <a:pt x="126" y="948"/>
                  </a:lnTo>
                  <a:lnTo>
                    <a:pt x="138" y="948"/>
                  </a:lnTo>
                  <a:lnTo>
                    <a:pt x="150" y="954"/>
                  </a:lnTo>
                  <a:lnTo>
                    <a:pt x="174" y="954"/>
                  </a:lnTo>
                  <a:lnTo>
                    <a:pt x="210" y="936"/>
                  </a:lnTo>
                  <a:lnTo>
                    <a:pt x="216" y="930"/>
                  </a:lnTo>
                  <a:lnTo>
                    <a:pt x="222" y="930"/>
                  </a:lnTo>
                  <a:lnTo>
                    <a:pt x="234" y="936"/>
                  </a:lnTo>
                  <a:lnTo>
                    <a:pt x="276" y="936"/>
                  </a:lnTo>
                  <a:lnTo>
                    <a:pt x="288" y="930"/>
                  </a:lnTo>
                  <a:lnTo>
                    <a:pt x="300" y="930"/>
                  </a:lnTo>
                  <a:lnTo>
                    <a:pt x="306" y="924"/>
                  </a:lnTo>
                  <a:lnTo>
                    <a:pt x="312" y="924"/>
                  </a:lnTo>
                  <a:lnTo>
                    <a:pt x="348" y="930"/>
                  </a:lnTo>
                  <a:lnTo>
                    <a:pt x="354" y="924"/>
                  </a:lnTo>
                  <a:lnTo>
                    <a:pt x="366" y="918"/>
                  </a:lnTo>
                  <a:lnTo>
                    <a:pt x="372" y="912"/>
                  </a:lnTo>
                  <a:lnTo>
                    <a:pt x="384" y="912"/>
                  </a:lnTo>
                  <a:lnTo>
                    <a:pt x="396" y="918"/>
                  </a:lnTo>
                  <a:lnTo>
                    <a:pt x="408" y="930"/>
                  </a:lnTo>
                  <a:lnTo>
                    <a:pt x="432" y="978"/>
                  </a:lnTo>
                  <a:lnTo>
                    <a:pt x="444" y="984"/>
                  </a:lnTo>
                  <a:lnTo>
                    <a:pt x="450" y="990"/>
                  </a:lnTo>
                  <a:lnTo>
                    <a:pt x="468" y="996"/>
                  </a:lnTo>
                  <a:lnTo>
                    <a:pt x="486" y="996"/>
                  </a:lnTo>
                  <a:lnTo>
                    <a:pt x="522" y="1008"/>
                  </a:lnTo>
                  <a:lnTo>
                    <a:pt x="540" y="1044"/>
                  </a:lnTo>
                  <a:lnTo>
                    <a:pt x="552" y="1056"/>
                  </a:lnTo>
                  <a:lnTo>
                    <a:pt x="570" y="1056"/>
                  </a:lnTo>
                  <a:lnTo>
                    <a:pt x="588" y="1050"/>
                  </a:lnTo>
                  <a:lnTo>
                    <a:pt x="582" y="1044"/>
                  </a:lnTo>
                  <a:lnTo>
                    <a:pt x="582" y="1032"/>
                  </a:lnTo>
                  <a:lnTo>
                    <a:pt x="594" y="1020"/>
                  </a:lnTo>
                  <a:lnTo>
                    <a:pt x="606" y="1020"/>
                  </a:lnTo>
                  <a:lnTo>
                    <a:pt x="618" y="1026"/>
                  </a:lnTo>
                  <a:lnTo>
                    <a:pt x="624" y="1032"/>
                  </a:lnTo>
                  <a:lnTo>
                    <a:pt x="648" y="1020"/>
                  </a:lnTo>
                  <a:lnTo>
                    <a:pt x="648" y="1026"/>
                  </a:lnTo>
                  <a:lnTo>
                    <a:pt x="654" y="1032"/>
                  </a:lnTo>
                  <a:lnTo>
                    <a:pt x="678" y="1032"/>
                  </a:lnTo>
                  <a:lnTo>
                    <a:pt x="690" y="1020"/>
                  </a:lnTo>
                  <a:lnTo>
                    <a:pt x="702" y="1014"/>
                  </a:lnTo>
                  <a:lnTo>
                    <a:pt x="708" y="1014"/>
                  </a:lnTo>
                  <a:lnTo>
                    <a:pt x="708" y="1026"/>
                  </a:lnTo>
                  <a:lnTo>
                    <a:pt x="714" y="1032"/>
                  </a:lnTo>
                  <a:lnTo>
                    <a:pt x="732" y="1032"/>
                  </a:lnTo>
                  <a:lnTo>
                    <a:pt x="738" y="1026"/>
                  </a:lnTo>
                  <a:lnTo>
                    <a:pt x="750" y="1020"/>
                  </a:lnTo>
                  <a:lnTo>
                    <a:pt x="750" y="996"/>
                  </a:lnTo>
                  <a:lnTo>
                    <a:pt x="744" y="990"/>
                  </a:lnTo>
                  <a:lnTo>
                    <a:pt x="738" y="978"/>
                  </a:lnTo>
                  <a:lnTo>
                    <a:pt x="714" y="936"/>
                  </a:lnTo>
                  <a:lnTo>
                    <a:pt x="714" y="912"/>
                  </a:lnTo>
                  <a:lnTo>
                    <a:pt x="690" y="912"/>
                  </a:lnTo>
                  <a:lnTo>
                    <a:pt x="678" y="900"/>
                  </a:lnTo>
                  <a:lnTo>
                    <a:pt x="672" y="888"/>
                  </a:lnTo>
                  <a:lnTo>
                    <a:pt x="666" y="882"/>
                  </a:lnTo>
                  <a:lnTo>
                    <a:pt x="672" y="852"/>
                  </a:lnTo>
                  <a:lnTo>
                    <a:pt x="672" y="834"/>
                  </a:lnTo>
                  <a:lnTo>
                    <a:pt x="642" y="840"/>
                  </a:lnTo>
                  <a:lnTo>
                    <a:pt x="636" y="840"/>
                  </a:lnTo>
                  <a:lnTo>
                    <a:pt x="624" y="834"/>
                  </a:lnTo>
                  <a:lnTo>
                    <a:pt x="618" y="828"/>
                  </a:lnTo>
                  <a:lnTo>
                    <a:pt x="618" y="804"/>
                  </a:lnTo>
                  <a:lnTo>
                    <a:pt x="624" y="792"/>
                  </a:lnTo>
                  <a:lnTo>
                    <a:pt x="636" y="780"/>
                  </a:lnTo>
                  <a:lnTo>
                    <a:pt x="642" y="768"/>
                  </a:lnTo>
                  <a:lnTo>
                    <a:pt x="648" y="762"/>
                  </a:lnTo>
                  <a:lnTo>
                    <a:pt x="654" y="750"/>
                  </a:lnTo>
                  <a:lnTo>
                    <a:pt x="654" y="744"/>
                  </a:lnTo>
                  <a:lnTo>
                    <a:pt x="666" y="732"/>
                  </a:lnTo>
                  <a:lnTo>
                    <a:pt x="678" y="726"/>
                  </a:lnTo>
                  <a:lnTo>
                    <a:pt x="684" y="726"/>
                  </a:lnTo>
                  <a:lnTo>
                    <a:pt x="690" y="732"/>
                  </a:lnTo>
                  <a:lnTo>
                    <a:pt x="690" y="744"/>
                  </a:lnTo>
                  <a:lnTo>
                    <a:pt x="696" y="750"/>
                  </a:lnTo>
                  <a:lnTo>
                    <a:pt x="702" y="750"/>
                  </a:lnTo>
                  <a:lnTo>
                    <a:pt x="726" y="738"/>
                  </a:lnTo>
                  <a:lnTo>
                    <a:pt x="732" y="732"/>
                  </a:lnTo>
                  <a:lnTo>
                    <a:pt x="738" y="738"/>
                  </a:lnTo>
                  <a:lnTo>
                    <a:pt x="756" y="738"/>
                  </a:lnTo>
                  <a:lnTo>
                    <a:pt x="762" y="732"/>
                  </a:lnTo>
                  <a:lnTo>
                    <a:pt x="768" y="720"/>
                  </a:lnTo>
                  <a:lnTo>
                    <a:pt x="774" y="714"/>
                  </a:lnTo>
                  <a:lnTo>
                    <a:pt x="774" y="708"/>
                  </a:lnTo>
                  <a:lnTo>
                    <a:pt x="792" y="696"/>
                  </a:lnTo>
                  <a:lnTo>
                    <a:pt x="792" y="678"/>
                  </a:lnTo>
                  <a:lnTo>
                    <a:pt x="798" y="672"/>
                  </a:lnTo>
                  <a:lnTo>
                    <a:pt x="798" y="666"/>
                  </a:lnTo>
                  <a:lnTo>
                    <a:pt x="804" y="660"/>
                  </a:lnTo>
                  <a:lnTo>
                    <a:pt x="828" y="648"/>
                  </a:lnTo>
                  <a:lnTo>
                    <a:pt x="840" y="636"/>
                  </a:lnTo>
                  <a:lnTo>
                    <a:pt x="846" y="618"/>
                  </a:lnTo>
                  <a:lnTo>
                    <a:pt x="846" y="606"/>
                  </a:lnTo>
                  <a:lnTo>
                    <a:pt x="852" y="588"/>
                  </a:lnTo>
                  <a:lnTo>
                    <a:pt x="852" y="576"/>
                  </a:lnTo>
                  <a:lnTo>
                    <a:pt x="858" y="570"/>
                  </a:lnTo>
                  <a:lnTo>
                    <a:pt x="870" y="564"/>
                  </a:lnTo>
                  <a:lnTo>
                    <a:pt x="876" y="558"/>
                  </a:lnTo>
                  <a:lnTo>
                    <a:pt x="888" y="558"/>
                  </a:lnTo>
                  <a:lnTo>
                    <a:pt x="870" y="534"/>
                  </a:lnTo>
                  <a:lnTo>
                    <a:pt x="894" y="498"/>
                  </a:lnTo>
                  <a:lnTo>
                    <a:pt x="924" y="480"/>
                  </a:lnTo>
                  <a:lnTo>
                    <a:pt x="924" y="474"/>
                  </a:lnTo>
                  <a:lnTo>
                    <a:pt x="912" y="462"/>
                  </a:lnTo>
                  <a:lnTo>
                    <a:pt x="906" y="450"/>
                  </a:lnTo>
                  <a:lnTo>
                    <a:pt x="906" y="414"/>
                  </a:lnTo>
                  <a:lnTo>
                    <a:pt x="912" y="408"/>
                  </a:lnTo>
                  <a:lnTo>
                    <a:pt x="924" y="408"/>
                  </a:lnTo>
                  <a:lnTo>
                    <a:pt x="948" y="396"/>
                  </a:lnTo>
                  <a:lnTo>
                    <a:pt x="954" y="390"/>
                  </a:lnTo>
                  <a:lnTo>
                    <a:pt x="954" y="384"/>
                  </a:lnTo>
                  <a:lnTo>
                    <a:pt x="948" y="378"/>
                  </a:lnTo>
                  <a:lnTo>
                    <a:pt x="936" y="372"/>
                  </a:lnTo>
                  <a:lnTo>
                    <a:pt x="900" y="372"/>
                  </a:lnTo>
                  <a:lnTo>
                    <a:pt x="894" y="336"/>
                  </a:lnTo>
                  <a:lnTo>
                    <a:pt x="876" y="336"/>
                  </a:lnTo>
                  <a:lnTo>
                    <a:pt x="864" y="318"/>
                  </a:lnTo>
                  <a:lnTo>
                    <a:pt x="846" y="318"/>
                  </a:lnTo>
                  <a:lnTo>
                    <a:pt x="846" y="306"/>
                  </a:lnTo>
                  <a:lnTo>
                    <a:pt x="852" y="294"/>
                  </a:lnTo>
                  <a:lnTo>
                    <a:pt x="852" y="288"/>
                  </a:lnTo>
                  <a:lnTo>
                    <a:pt x="846" y="288"/>
                  </a:lnTo>
                  <a:lnTo>
                    <a:pt x="834" y="276"/>
                  </a:lnTo>
                  <a:lnTo>
                    <a:pt x="834" y="270"/>
                  </a:lnTo>
                  <a:lnTo>
                    <a:pt x="840" y="264"/>
                  </a:lnTo>
                  <a:lnTo>
                    <a:pt x="846" y="252"/>
                  </a:lnTo>
                  <a:lnTo>
                    <a:pt x="852" y="246"/>
                  </a:lnTo>
                  <a:lnTo>
                    <a:pt x="822" y="240"/>
                  </a:lnTo>
                  <a:lnTo>
                    <a:pt x="828" y="228"/>
                  </a:lnTo>
                  <a:lnTo>
                    <a:pt x="804" y="210"/>
                  </a:lnTo>
                  <a:lnTo>
                    <a:pt x="804" y="204"/>
                  </a:lnTo>
                  <a:lnTo>
                    <a:pt x="810" y="192"/>
                  </a:lnTo>
                  <a:lnTo>
                    <a:pt x="834" y="180"/>
                  </a:lnTo>
                  <a:lnTo>
                    <a:pt x="876" y="180"/>
                  </a:lnTo>
                  <a:lnTo>
                    <a:pt x="894" y="186"/>
                  </a:lnTo>
                  <a:lnTo>
                    <a:pt x="912" y="186"/>
                  </a:lnTo>
                  <a:lnTo>
                    <a:pt x="918" y="192"/>
                  </a:lnTo>
                  <a:lnTo>
                    <a:pt x="918" y="204"/>
                  </a:lnTo>
                  <a:lnTo>
                    <a:pt x="930" y="204"/>
                  </a:lnTo>
                  <a:lnTo>
                    <a:pt x="942" y="198"/>
                  </a:lnTo>
                  <a:lnTo>
                    <a:pt x="948" y="192"/>
                  </a:lnTo>
                  <a:lnTo>
                    <a:pt x="960" y="186"/>
                  </a:lnTo>
                  <a:lnTo>
                    <a:pt x="966" y="180"/>
                  </a:lnTo>
                  <a:lnTo>
                    <a:pt x="972" y="186"/>
                  </a:lnTo>
                  <a:lnTo>
                    <a:pt x="978" y="180"/>
                  </a:lnTo>
                  <a:lnTo>
                    <a:pt x="1002" y="180"/>
                  </a:lnTo>
                  <a:lnTo>
                    <a:pt x="1002" y="162"/>
                  </a:lnTo>
                  <a:lnTo>
                    <a:pt x="1026" y="156"/>
                  </a:lnTo>
                  <a:lnTo>
                    <a:pt x="1050" y="120"/>
                  </a:lnTo>
                  <a:lnTo>
                    <a:pt x="1008" y="12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30" name="Nigeria" descr="© INSCALE GmbH, 05.05.2010&#10;http://www.presentationload.com/">
              <a:extLst>
                <a:ext uri="{FF2B5EF4-FFF2-40B4-BE49-F238E27FC236}">
                  <a16:creationId xmlns:a16="http://schemas.microsoft.com/office/drawing/2014/main" id="{4A7B69C6-D136-4963-934F-2B00A240B1E6}"/>
                </a:ext>
              </a:extLst>
            </p:cNvPr>
            <p:cNvSpPr>
              <a:spLocks/>
            </p:cNvSpPr>
            <p:nvPr/>
          </p:nvSpPr>
          <p:spPr bwMode="gray">
            <a:xfrm>
              <a:off x="5637398" y="4017712"/>
              <a:ext cx="369903" cy="347548"/>
            </a:xfrm>
            <a:custGeom>
              <a:avLst/>
              <a:gdLst>
                <a:gd name="T0" fmla="*/ 2147483647 w 840"/>
                <a:gd name="T1" fmla="*/ 2147483647 h 768"/>
                <a:gd name="T2" fmla="*/ 2147483647 w 840"/>
                <a:gd name="T3" fmla="*/ 2147483647 h 768"/>
                <a:gd name="T4" fmla="*/ 2147483647 w 840"/>
                <a:gd name="T5" fmla="*/ 2147483647 h 768"/>
                <a:gd name="T6" fmla="*/ 2147483647 w 840"/>
                <a:gd name="T7" fmla="*/ 2147483647 h 768"/>
                <a:gd name="T8" fmla="*/ 2147483647 w 840"/>
                <a:gd name="T9" fmla="*/ 2147483647 h 768"/>
                <a:gd name="T10" fmla="*/ 2147483647 w 840"/>
                <a:gd name="T11" fmla="*/ 2147483647 h 768"/>
                <a:gd name="T12" fmla="*/ 2147483647 w 840"/>
                <a:gd name="T13" fmla="*/ 2147483647 h 768"/>
                <a:gd name="T14" fmla="*/ 2147483647 w 840"/>
                <a:gd name="T15" fmla="*/ 2147483647 h 768"/>
                <a:gd name="T16" fmla="*/ 2147483647 w 840"/>
                <a:gd name="T17" fmla="*/ 2147483647 h 768"/>
                <a:gd name="T18" fmla="*/ 2147483647 w 840"/>
                <a:gd name="T19" fmla="*/ 2147483647 h 768"/>
                <a:gd name="T20" fmla="*/ 2147483647 w 840"/>
                <a:gd name="T21" fmla="*/ 2147483647 h 768"/>
                <a:gd name="T22" fmla="*/ 2147483647 w 840"/>
                <a:gd name="T23" fmla="*/ 2147483647 h 768"/>
                <a:gd name="T24" fmla="*/ 2147483647 w 840"/>
                <a:gd name="T25" fmla="*/ 2147483647 h 768"/>
                <a:gd name="T26" fmla="*/ 2147483647 w 840"/>
                <a:gd name="T27" fmla="*/ 2147483647 h 768"/>
                <a:gd name="T28" fmla="*/ 2147483647 w 840"/>
                <a:gd name="T29" fmla="*/ 2147483647 h 768"/>
                <a:gd name="T30" fmla="*/ 2147483647 w 840"/>
                <a:gd name="T31" fmla="*/ 2147483647 h 768"/>
                <a:gd name="T32" fmla="*/ 2147483647 w 840"/>
                <a:gd name="T33" fmla="*/ 2147483647 h 768"/>
                <a:gd name="T34" fmla="*/ 2147483647 w 840"/>
                <a:gd name="T35" fmla="*/ 2147483647 h 768"/>
                <a:gd name="T36" fmla="*/ 2147483647 w 840"/>
                <a:gd name="T37" fmla="*/ 2147483647 h 768"/>
                <a:gd name="T38" fmla="*/ 2147483647 w 840"/>
                <a:gd name="T39" fmla="*/ 2147483647 h 768"/>
                <a:gd name="T40" fmla="*/ 2147483647 w 840"/>
                <a:gd name="T41" fmla="*/ 2147483647 h 768"/>
                <a:gd name="T42" fmla="*/ 2147483647 w 840"/>
                <a:gd name="T43" fmla="*/ 2147483647 h 768"/>
                <a:gd name="T44" fmla="*/ 2147483647 w 840"/>
                <a:gd name="T45" fmla="*/ 2147483647 h 768"/>
                <a:gd name="T46" fmla="*/ 2147483647 w 840"/>
                <a:gd name="T47" fmla="*/ 2147483647 h 768"/>
                <a:gd name="T48" fmla="*/ 2147483647 w 840"/>
                <a:gd name="T49" fmla="*/ 2147483647 h 768"/>
                <a:gd name="T50" fmla="*/ 2147483647 w 840"/>
                <a:gd name="T51" fmla="*/ 2147483647 h 768"/>
                <a:gd name="T52" fmla="*/ 2147483647 w 840"/>
                <a:gd name="T53" fmla="*/ 2147483647 h 768"/>
                <a:gd name="T54" fmla="*/ 2147483647 w 840"/>
                <a:gd name="T55" fmla="*/ 2147483647 h 768"/>
                <a:gd name="T56" fmla="*/ 2147483647 w 840"/>
                <a:gd name="T57" fmla="*/ 2147483647 h 768"/>
                <a:gd name="T58" fmla="*/ 2147483647 w 840"/>
                <a:gd name="T59" fmla="*/ 2147483647 h 768"/>
                <a:gd name="T60" fmla="*/ 2147483647 w 840"/>
                <a:gd name="T61" fmla="*/ 2147483647 h 768"/>
                <a:gd name="T62" fmla="*/ 2147483647 w 840"/>
                <a:gd name="T63" fmla="*/ 2147483647 h 768"/>
                <a:gd name="T64" fmla="*/ 2147483647 w 840"/>
                <a:gd name="T65" fmla="*/ 2147483647 h 768"/>
                <a:gd name="T66" fmla="*/ 2147483647 w 840"/>
                <a:gd name="T67" fmla="*/ 2147483647 h 768"/>
                <a:gd name="T68" fmla="*/ 2147483647 w 840"/>
                <a:gd name="T69" fmla="*/ 2147483647 h 768"/>
                <a:gd name="T70" fmla="*/ 2147483647 w 840"/>
                <a:gd name="T71" fmla="*/ 2147483647 h 768"/>
                <a:gd name="T72" fmla="*/ 2147483647 w 840"/>
                <a:gd name="T73" fmla="*/ 2147483647 h 768"/>
                <a:gd name="T74" fmla="*/ 2147483647 w 840"/>
                <a:gd name="T75" fmla="*/ 2147483647 h 768"/>
                <a:gd name="T76" fmla="*/ 2147483647 w 840"/>
                <a:gd name="T77" fmla="*/ 2147483647 h 768"/>
                <a:gd name="T78" fmla="*/ 2147483647 w 840"/>
                <a:gd name="T79" fmla="*/ 2147483647 h 768"/>
                <a:gd name="T80" fmla="*/ 2147483647 w 840"/>
                <a:gd name="T81" fmla="*/ 2147483647 h 768"/>
                <a:gd name="T82" fmla="*/ 2147483647 w 840"/>
                <a:gd name="T83" fmla="*/ 2147483647 h 768"/>
                <a:gd name="T84" fmla="*/ 2147483647 w 840"/>
                <a:gd name="T85" fmla="*/ 2147483647 h 768"/>
                <a:gd name="T86" fmla="*/ 2147483647 w 840"/>
                <a:gd name="T87" fmla="*/ 2147483647 h 768"/>
                <a:gd name="T88" fmla="*/ 2147483647 w 840"/>
                <a:gd name="T89" fmla="*/ 2147483647 h 768"/>
                <a:gd name="T90" fmla="*/ 2147483647 w 840"/>
                <a:gd name="T91" fmla="*/ 2147483647 h 768"/>
                <a:gd name="T92" fmla="*/ 2147483647 w 840"/>
                <a:gd name="T93" fmla="*/ 2147483647 h 768"/>
                <a:gd name="T94" fmla="*/ 2147483647 w 840"/>
                <a:gd name="T95" fmla="*/ 2147483647 h 768"/>
                <a:gd name="T96" fmla="*/ 2147483647 w 840"/>
                <a:gd name="T97" fmla="*/ 2147483647 h 768"/>
                <a:gd name="T98" fmla="*/ 2147483647 w 840"/>
                <a:gd name="T99" fmla="*/ 2147483647 h 768"/>
                <a:gd name="T100" fmla="*/ 2147483647 w 840"/>
                <a:gd name="T101" fmla="*/ 2147483647 h 768"/>
                <a:gd name="T102" fmla="*/ 2147483647 w 840"/>
                <a:gd name="T103" fmla="*/ 2147483647 h 768"/>
                <a:gd name="T104" fmla="*/ 2147483647 w 840"/>
                <a:gd name="T105" fmla="*/ 2147483647 h 768"/>
                <a:gd name="T106" fmla="*/ 2147483647 w 840"/>
                <a:gd name="T107" fmla="*/ 2147483647 h 768"/>
                <a:gd name="T108" fmla="*/ 2147483647 w 840"/>
                <a:gd name="T109" fmla="*/ 2147483647 h 768"/>
                <a:gd name="T110" fmla="*/ 2147483647 w 840"/>
                <a:gd name="T111" fmla="*/ 2147483647 h 768"/>
                <a:gd name="T112" fmla="*/ 2147483647 w 840"/>
                <a:gd name="T113" fmla="*/ 2147483647 h 768"/>
                <a:gd name="T114" fmla="*/ 2147483647 w 840"/>
                <a:gd name="T115" fmla="*/ 2147483647 h 768"/>
                <a:gd name="T116" fmla="*/ 2147483647 w 840"/>
                <a:gd name="T117" fmla="*/ 2147483647 h 768"/>
                <a:gd name="T118" fmla="*/ 2147483647 w 840"/>
                <a:gd name="T119" fmla="*/ 2147483647 h 768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840"/>
                <a:gd name="T181" fmla="*/ 0 h 768"/>
                <a:gd name="T182" fmla="*/ 840 w 840"/>
                <a:gd name="T183" fmla="*/ 768 h 768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840" h="768">
                  <a:moveTo>
                    <a:pt x="420" y="738"/>
                  </a:moveTo>
                  <a:lnTo>
                    <a:pt x="420" y="732"/>
                  </a:lnTo>
                  <a:lnTo>
                    <a:pt x="426" y="726"/>
                  </a:lnTo>
                  <a:lnTo>
                    <a:pt x="426" y="714"/>
                  </a:lnTo>
                  <a:lnTo>
                    <a:pt x="432" y="702"/>
                  </a:lnTo>
                  <a:lnTo>
                    <a:pt x="432" y="648"/>
                  </a:lnTo>
                  <a:lnTo>
                    <a:pt x="498" y="594"/>
                  </a:lnTo>
                  <a:lnTo>
                    <a:pt x="498" y="588"/>
                  </a:lnTo>
                  <a:lnTo>
                    <a:pt x="504" y="582"/>
                  </a:lnTo>
                  <a:lnTo>
                    <a:pt x="516" y="558"/>
                  </a:lnTo>
                  <a:lnTo>
                    <a:pt x="522" y="552"/>
                  </a:lnTo>
                  <a:lnTo>
                    <a:pt x="528" y="552"/>
                  </a:lnTo>
                  <a:lnTo>
                    <a:pt x="534" y="558"/>
                  </a:lnTo>
                  <a:lnTo>
                    <a:pt x="546" y="564"/>
                  </a:lnTo>
                  <a:lnTo>
                    <a:pt x="552" y="564"/>
                  </a:lnTo>
                  <a:lnTo>
                    <a:pt x="558" y="558"/>
                  </a:lnTo>
                  <a:lnTo>
                    <a:pt x="558" y="546"/>
                  </a:lnTo>
                  <a:lnTo>
                    <a:pt x="552" y="540"/>
                  </a:lnTo>
                  <a:lnTo>
                    <a:pt x="564" y="540"/>
                  </a:lnTo>
                  <a:lnTo>
                    <a:pt x="570" y="552"/>
                  </a:lnTo>
                  <a:lnTo>
                    <a:pt x="582" y="564"/>
                  </a:lnTo>
                  <a:lnTo>
                    <a:pt x="588" y="576"/>
                  </a:lnTo>
                  <a:lnTo>
                    <a:pt x="588" y="582"/>
                  </a:lnTo>
                  <a:lnTo>
                    <a:pt x="594" y="594"/>
                  </a:lnTo>
                  <a:lnTo>
                    <a:pt x="600" y="600"/>
                  </a:lnTo>
                  <a:lnTo>
                    <a:pt x="606" y="600"/>
                  </a:lnTo>
                  <a:lnTo>
                    <a:pt x="624" y="582"/>
                  </a:lnTo>
                  <a:lnTo>
                    <a:pt x="624" y="570"/>
                  </a:lnTo>
                  <a:lnTo>
                    <a:pt x="630" y="558"/>
                  </a:lnTo>
                  <a:lnTo>
                    <a:pt x="642" y="552"/>
                  </a:lnTo>
                  <a:lnTo>
                    <a:pt x="648" y="546"/>
                  </a:lnTo>
                  <a:lnTo>
                    <a:pt x="648" y="516"/>
                  </a:lnTo>
                  <a:lnTo>
                    <a:pt x="672" y="486"/>
                  </a:lnTo>
                  <a:lnTo>
                    <a:pt x="684" y="438"/>
                  </a:lnTo>
                  <a:lnTo>
                    <a:pt x="696" y="432"/>
                  </a:lnTo>
                  <a:lnTo>
                    <a:pt x="702" y="426"/>
                  </a:lnTo>
                  <a:lnTo>
                    <a:pt x="714" y="420"/>
                  </a:lnTo>
                  <a:lnTo>
                    <a:pt x="720" y="414"/>
                  </a:lnTo>
                  <a:lnTo>
                    <a:pt x="720" y="402"/>
                  </a:lnTo>
                  <a:lnTo>
                    <a:pt x="726" y="384"/>
                  </a:lnTo>
                  <a:lnTo>
                    <a:pt x="726" y="354"/>
                  </a:lnTo>
                  <a:lnTo>
                    <a:pt x="744" y="354"/>
                  </a:lnTo>
                  <a:lnTo>
                    <a:pt x="750" y="348"/>
                  </a:lnTo>
                  <a:lnTo>
                    <a:pt x="756" y="330"/>
                  </a:lnTo>
                  <a:lnTo>
                    <a:pt x="756" y="300"/>
                  </a:lnTo>
                  <a:lnTo>
                    <a:pt x="762" y="294"/>
                  </a:lnTo>
                  <a:lnTo>
                    <a:pt x="768" y="264"/>
                  </a:lnTo>
                  <a:lnTo>
                    <a:pt x="774" y="252"/>
                  </a:lnTo>
                  <a:lnTo>
                    <a:pt x="786" y="240"/>
                  </a:lnTo>
                  <a:lnTo>
                    <a:pt x="786" y="234"/>
                  </a:lnTo>
                  <a:lnTo>
                    <a:pt x="792" y="228"/>
                  </a:lnTo>
                  <a:lnTo>
                    <a:pt x="792" y="222"/>
                  </a:lnTo>
                  <a:lnTo>
                    <a:pt x="798" y="216"/>
                  </a:lnTo>
                  <a:lnTo>
                    <a:pt x="798" y="210"/>
                  </a:lnTo>
                  <a:lnTo>
                    <a:pt x="810" y="210"/>
                  </a:lnTo>
                  <a:lnTo>
                    <a:pt x="822" y="204"/>
                  </a:lnTo>
                  <a:lnTo>
                    <a:pt x="840" y="186"/>
                  </a:lnTo>
                  <a:lnTo>
                    <a:pt x="840" y="174"/>
                  </a:lnTo>
                  <a:lnTo>
                    <a:pt x="834" y="168"/>
                  </a:lnTo>
                  <a:lnTo>
                    <a:pt x="834" y="162"/>
                  </a:lnTo>
                  <a:lnTo>
                    <a:pt x="840" y="156"/>
                  </a:lnTo>
                  <a:lnTo>
                    <a:pt x="840" y="126"/>
                  </a:lnTo>
                  <a:lnTo>
                    <a:pt x="810" y="126"/>
                  </a:lnTo>
                  <a:lnTo>
                    <a:pt x="810" y="120"/>
                  </a:lnTo>
                  <a:lnTo>
                    <a:pt x="804" y="108"/>
                  </a:lnTo>
                  <a:lnTo>
                    <a:pt x="804" y="60"/>
                  </a:lnTo>
                  <a:lnTo>
                    <a:pt x="774" y="12"/>
                  </a:lnTo>
                  <a:lnTo>
                    <a:pt x="756" y="12"/>
                  </a:lnTo>
                  <a:lnTo>
                    <a:pt x="750" y="18"/>
                  </a:lnTo>
                  <a:lnTo>
                    <a:pt x="750" y="24"/>
                  </a:lnTo>
                  <a:lnTo>
                    <a:pt x="744" y="30"/>
                  </a:lnTo>
                  <a:lnTo>
                    <a:pt x="744" y="36"/>
                  </a:lnTo>
                  <a:lnTo>
                    <a:pt x="720" y="36"/>
                  </a:lnTo>
                  <a:lnTo>
                    <a:pt x="714" y="42"/>
                  </a:lnTo>
                  <a:lnTo>
                    <a:pt x="702" y="48"/>
                  </a:lnTo>
                  <a:lnTo>
                    <a:pt x="696" y="54"/>
                  </a:lnTo>
                  <a:lnTo>
                    <a:pt x="684" y="60"/>
                  </a:lnTo>
                  <a:lnTo>
                    <a:pt x="654" y="60"/>
                  </a:lnTo>
                  <a:lnTo>
                    <a:pt x="648" y="54"/>
                  </a:lnTo>
                  <a:lnTo>
                    <a:pt x="636" y="48"/>
                  </a:lnTo>
                  <a:lnTo>
                    <a:pt x="600" y="36"/>
                  </a:lnTo>
                  <a:lnTo>
                    <a:pt x="546" y="36"/>
                  </a:lnTo>
                  <a:lnTo>
                    <a:pt x="528" y="42"/>
                  </a:lnTo>
                  <a:lnTo>
                    <a:pt x="516" y="54"/>
                  </a:lnTo>
                  <a:lnTo>
                    <a:pt x="504" y="60"/>
                  </a:lnTo>
                  <a:lnTo>
                    <a:pt x="492" y="84"/>
                  </a:lnTo>
                  <a:lnTo>
                    <a:pt x="486" y="90"/>
                  </a:lnTo>
                  <a:lnTo>
                    <a:pt x="480" y="90"/>
                  </a:lnTo>
                  <a:lnTo>
                    <a:pt x="468" y="84"/>
                  </a:lnTo>
                  <a:lnTo>
                    <a:pt x="438" y="84"/>
                  </a:lnTo>
                  <a:lnTo>
                    <a:pt x="414" y="72"/>
                  </a:lnTo>
                  <a:lnTo>
                    <a:pt x="402" y="60"/>
                  </a:lnTo>
                  <a:lnTo>
                    <a:pt x="390" y="54"/>
                  </a:lnTo>
                  <a:lnTo>
                    <a:pt x="384" y="48"/>
                  </a:lnTo>
                  <a:lnTo>
                    <a:pt x="372" y="42"/>
                  </a:lnTo>
                  <a:lnTo>
                    <a:pt x="360" y="42"/>
                  </a:lnTo>
                  <a:lnTo>
                    <a:pt x="336" y="54"/>
                  </a:lnTo>
                  <a:lnTo>
                    <a:pt x="324" y="66"/>
                  </a:lnTo>
                  <a:lnTo>
                    <a:pt x="312" y="72"/>
                  </a:lnTo>
                  <a:lnTo>
                    <a:pt x="306" y="72"/>
                  </a:lnTo>
                  <a:lnTo>
                    <a:pt x="294" y="66"/>
                  </a:lnTo>
                  <a:lnTo>
                    <a:pt x="288" y="60"/>
                  </a:lnTo>
                  <a:lnTo>
                    <a:pt x="288" y="54"/>
                  </a:lnTo>
                  <a:lnTo>
                    <a:pt x="282" y="48"/>
                  </a:lnTo>
                  <a:lnTo>
                    <a:pt x="282" y="42"/>
                  </a:lnTo>
                  <a:lnTo>
                    <a:pt x="258" y="18"/>
                  </a:lnTo>
                  <a:lnTo>
                    <a:pt x="222" y="18"/>
                  </a:lnTo>
                  <a:lnTo>
                    <a:pt x="222" y="12"/>
                  </a:lnTo>
                  <a:lnTo>
                    <a:pt x="210" y="0"/>
                  </a:lnTo>
                  <a:lnTo>
                    <a:pt x="198" y="0"/>
                  </a:lnTo>
                  <a:lnTo>
                    <a:pt x="186" y="6"/>
                  </a:lnTo>
                  <a:lnTo>
                    <a:pt x="180" y="6"/>
                  </a:lnTo>
                  <a:lnTo>
                    <a:pt x="180" y="12"/>
                  </a:lnTo>
                  <a:lnTo>
                    <a:pt x="126" y="12"/>
                  </a:lnTo>
                  <a:lnTo>
                    <a:pt x="102" y="36"/>
                  </a:lnTo>
                  <a:lnTo>
                    <a:pt x="102" y="60"/>
                  </a:lnTo>
                  <a:lnTo>
                    <a:pt x="96" y="78"/>
                  </a:lnTo>
                  <a:lnTo>
                    <a:pt x="90" y="90"/>
                  </a:lnTo>
                  <a:lnTo>
                    <a:pt x="84" y="96"/>
                  </a:lnTo>
                  <a:lnTo>
                    <a:pt x="78" y="108"/>
                  </a:lnTo>
                  <a:lnTo>
                    <a:pt x="72" y="114"/>
                  </a:lnTo>
                  <a:lnTo>
                    <a:pt x="66" y="114"/>
                  </a:lnTo>
                  <a:lnTo>
                    <a:pt x="66" y="168"/>
                  </a:lnTo>
                  <a:lnTo>
                    <a:pt x="60" y="180"/>
                  </a:lnTo>
                  <a:lnTo>
                    <a:pt x="60" y="186"/>
                  </a:lnTo>
                  <a:lnTo>
                    <a:pt x="54" y="192"/>
                  </a:lnTo>
                  <a:lnTo>
                    <a:pt x="66" y="216"/>
                  </a:lnTo>
                  <a:lnTo>
                    <a:pt x="72" y="222"/>
                  </a:lnTo>
                  <a:lnTo>
                    <a:pt x="78" y="234"/>
                  </a:lnTo>
                  <a:lnTo>
                    <a:pt x="78" y="246"/>
                  </a:lnTo>
                  <a:lnTo>
                    <a:pt x="84" y="252"/>
                  </a:lnTo>
                  <a:lnTo>
                    <a:pt x="84" y="264"/>
                  </a:lnTo>
                  <a:lnTo>
                    <a:pt x="78" y="270"/>
                  </a:lnTo>
                  <a:lnTo>
                    <a:pt x="72" y="270"/>
                  </a:lnTo>
                  <a:lnTo>
                    <a:pt x="60" y="276"/>
                  </a:lnTo>
                  <a:lnTo>
                    <a:pt x="60" y="318"/>
                  </a:lnTo>
                  <a:lnTo>
                    <a:pt x="48" y="324"/>
                  </a:lnTo>
                  <a:lnTo>
                    <a:pt x="42" y="336"/>
                  </a:lnTo>
                  <a:lnTo>
                    <a:pt x="36" y="342"/>
                  </a:lnTo>
                  <a:lnTo>
                    <a:pt x="36" y="372"/>
                  </a:lnTo>
                  <a:lnTo>
                    <a:pt x="24" y="396"/>
                  </a:lnTo>
                  <a:lnTo>
                    <a:pt x="6" y="396"/>
                  </a:lnTo>
                  <a:lnTo>
                    <a:pt x="0" y="426"/>
                  </a:lnTo>
                  <a:lnTo>
                    <a:pt x="6" y="462"/>
                  </a:lnTo>
                  <a:lnTo>
                    <a:pt x="0" y="492"/>
                  </a:lnTo>
                  <a:lnTo>
                    <a:pt x="0" y="606"/>
                  </a:lnTo>
                  <a:lnTo>
                    <a:pt x="6" y="612"/>
                  </a:lnTo>
                  <a:lnTo>
                    <a:pt x="30" y="612"/>
                  </a:lnTo>
                  <a:lnTo>
                    <a:pt x="54" y="600"/>
                  </a:lnTo>
                  <a:lnTo>
                    <a:pt x="60" y="594"/>
                  </a:lnTo>
                  <a:lnTo>
                    <a:pt x="66" y="600"/>
                  </a:lnTo>
                  <a:lnTo>
                    <a:pt x="108" y="600"/>
                  </a:lnTo>
                  <a:lnTo>
                    <a:pt x="126" y="606"/>
                  </a:lnTo>
                  <a:lnTo>
                    <a:pt x="138" y="618"/>
                  </a:lnTo>
                  <a:lnTo>
                    <a:pt x="150" y="636"/>
                  </a:lnTo>
                  <a:lnTo>
                    <a:pt x="156" y="648"/>
                  </a:lnTo>
                  <a:lnTo>
                    <a:pt x="168" y="660"/>
                  </a:lnTo>
                  <a:lnTo>
                    <a:pt x="186" y="660"/>
                  </a:lnTo>
                  <a:lnTo>
                    <a:pt x="180" y="666"/>
                  </a:lnTo>
                  <a:lnTo>
                    <a:pt x="180" y="678"/>
                  </a:lnTo>
                  <a:lnTo>
                    <a:pt x="174" y="684"/>
                  </a:lnTo>
                  <a:lnTo>
                    <a:pt x="186" y="684"/>
                  </a:lnTo>
                  <a:lnTo>
                    <a:pt x="198" y="678"/>
                  </a:lnTo>
                  <a:lnTo>
                    <a:pt x="198" y="684"/>
                  </a:lnTo>
                  <a:lnTo>
                    <a:pt x="192" y="690"/>
                  </a:lnTo>
                  <a:lnTo>
                    <a:pt x="186" y="702"/>
                  </a:lnTo>
                  <a:lnTo>
                    <a:pt x="186" y="714"/>
                  </a:lnTo>
                  <a:lnTo>
                    <a:pt x="204" y="750"/>
                  </a:lnTo>
                  <a:lnTo>
                    <a:pt x="216" y="762"/>
                  </a:lnTo>
                  <a:lnTo>
                    <a:pt x="234" y="768"/>
                  </a:lnTo>
                  <a:lnTo>
                    <a:pt x="270" y="768"/>
                  </a:lnTo>
                  <a:lnTo>
                    <a:pt x="276" y="762"/>
                  </a:lnTo>
                  <a:lnTo>
                    <a:pt x="282" y="762"/>
                  </a:lnTo>
                  <a:lnTo>
                    <a:pt x="288" y="738"/>
                  </a:lnTo>
                  <a:lnTo>
                    <a:pt x="312" y="750"/>
                  </a:lnTo>
                  <a:lnTo>
                    <a:pt x="336" y="744"/>
                  </a:lnTo>
                  <a:lnTo>
                    <a:pt x="354" y="756"/>
                  </a:lnTo>
                  <a:lnTo>
                    <a:pt x="396" y="756"/>
                  </a:lnTo>
                  <a:lnTo>
                    <a:pt x="396" y="732"/>
                  </a:lnTo>
                  <a:lnTo>
                    <a:pt x="420" y="732"/>
                  </a:lnTo>
                  <a:lnTo>
                    <a:pt x="420" y="73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31" name="Niger" descr="© INSCALE GmbH, 05.05.2010&#10;http://www.presentationload.com/">
              <a:extLst>
                <a:ext uri="{FF2B5EF4-FFF2-40B4-BE49-F238E27FC236}">
                  <a16:creationId xmlns:a16="http://schemas.microsoft.com/office/drawing/2014/main" id="{EAFB1EE6-CFE9-4479-83BD-91EF50295CD8}"/>
                </a:ext>
              </a:extLst>
            </p:cNvPr>
            <p:cNvSpPr>
              <a:spLocks/>
            </p:cNvSpPr>
            <p:nvPr/>
          </p:nvSpPr>
          <p:spPr bwMode="gray">
            <a:xfrm>
              <a:off x="5558019" y="3670163"/>
              <a:ext cx="490559" cy="423724"/>
            </a:xfrm>
            <a:custGeom>
              <a:avLst/>
              <a:gdLst>
                <a:gd name="T0" fmla="*/ 2147483647 w 1110"/>
                <a:gd name="T1" fmla="*/ 2147483647 h 942"/>
                <a:gd name="T2" fmla="*/ 2147483647 w 1110"/>
                <a:gd name="T3" fmla="*/ 2147483647 h 942"/>
                <a:gd name="T4" fmla="*/ 2147483647 w 1110"/>
                <a:gd name="T5" fmla="*/ 2147483647 h 942"/>
                <a:gd name="T6" fmla="*/ 2147483647 w 1110"/>
                <a:gd name="T7" fmla="*/ 2147483647 h 942"/>
                <a:gd name="T8" fmla="*/ 2147483647 w 1110"/>
                <a:gd name="T9" fmla="*/ 2147483647 h 942"/>
                <a:gd name="T10" fmla="*/ 2147483647 w 1110"/>
                <a:gd name="T11" fmla="*/ 2147483647 h 942"/>
                <a:gd name="T12" fmla="*/ 2147483647 w 1110"/>
                <a:gd name="T13" fmla="*/ 2147483647 h 942"/>
                <a:gd name="T14" fmla="*/ 2147483647 w 1110"/>
                <a:gd name="T15" fmla="*/ 2147483647 h 942"/>
                <a:gd name="T16" fmla="*/ 2147483647 w 1110"/>
                <a:gd name="T17" fmla="*/ 2147483647 h 942"/>
                <a:gd name="T18" fmla="*/ 2147483647 w 1110"/>
                <a:gd name="T19" fmla="*/ 2147483647 h 942"/>
                <a:gd name="T20" fmla="*/ 2147483647 w 1110"/>
                <a:gd name="T21" fmla="*/ 2147483647 h 942"/>
                <a:gd name="T22" fmla="*/ 2147483647 w 1110"/>
                <a:gd name="T23" fmla="*/ 2147483647 h 942"/>
                <a:gd name="T24" fmla="*/ 2147483647 w 1110"/>
                <a:gd name="T25" fmla="*/ 2147483647 h 942"/>
                <a:gd name="T26" fmla="*/ 2147483647 w 1110"/>
                <a:gd name="T27" fmla="*/ 2147483647 h 942"/>
                <a:gd name="T28" fmla="*/ 2147483647 w 1110"/>
                <a:gd name="T29" fmla="*/ 2147483647 h 942"/>
                <a:gd name="T30" fmla="*/ 2147483647 w 1110"/>
                <a:gd name="T31" fmla="*/ 2147483647 h 942"/>
                <a:gd name="T32" fmla="*/ 2147483647 w 1110"/>
                <a:gd name="T33" fmla="*/ 2147483647 h 942"/>
                <a:gd name="T34" fmla="*/ 2147483647 w 1110"/>
                <a:gd name="T35" fmla="*/ 2147483647 h 942"/>
                <a:gd name="T36" fmla="*/ 2147483647 w 1110"/>
                <a:gd name="T37" fmla="*/ 2147483647 h 942"/>
                <a:gd name="T38" fmla="*/ 2147483647 w 1110"/>
                <a:gd name="T39" fmla="*/ 2147483647 h 942"/>
                <a:gd name="T40" fmla="*/ 2147483647 w 1110"/>
                <a:gd name="T41" fmla="*/ 2147483647 h 942"/>
                <a:gd name="T42" fmla="*/ 2147483647 w 1110"/>
                <a:gd name="T43" fmla="*/ 2147483647 h 942"/>
                <a:gd name="T44" fmla="*/ 2147483647 w 1110"/>
                <a:gd name="T45" fmla="*/ 2147483647 h 942"/>
                <a:gd name="T46" fmla="*/ 2147483647 w 1110"/>
                <a:gd name="T47" fmla="*/ 2147483647 h 942"/>
                <a:gd name="T48" fmla="*/ 2147483647 w 1110"/>
                <a:gd name="T49" fmla="*/ 2147483647 h 942"/>
                <a:gd name="T50" fmla="*/ 2147483647 w 1110"/>
                <a:gd name="T51" fmla="*/ 2147483647 h 942"/>
                <a:gd name="T52" fmla="*/ 2147483647 w 1110"/>
                <a:gd name="T53" fmla="*/ 2147483647 h 942"/>
                <a:gd name="T54" fmla="*/ 2147483647 w 1110"/>
                <a:gd name="T55" fmla="*/ 2147483647 h 942"/>
                <a:gd name="T56" fmla="*/ 2147483647 w 1110"/>
                <a:gd name="T57" fmla="*/ 2147483647 h 942"/>
                <a:gd name="T58" fmla="*/ 2147483647 w 1110"/>
                <a:gd name="T59" fmla="*/ 2147483647 h 942"/>
                <a:gd name="T60" fmla="*/ 2147483647 w 1110"/>
                <a:gd name="T61" fmla="*/ 2147483647 h 942"/>
                <a:gd name="T62" fmla="*/ 2147483647 w 1110"/>
                <a:gd name="T63" fmla="*/ 2147483647 h 942"/>
                <a:gd name="T64" fmla="*/ 2147483647 w 1110"/>
                <a:gd name="T65" fmla="*/ 2147483647 h 942"/>
                <a:gd name="T66" fmla="*/ 2147483647 w 1110"/>
                <a:gd name="T67" fmla="*/ 2147483647 h 942"/>
                <a:gd name="T68" fmla="*/ 2147483647 w 1110"/>
                <a:gd name="T69" fmla="*/ 2147483647 h 942"/>
                <a:gd name="T70" fmla="*/ 2147483647 w 1110"/>
                <a:gd name="T71" fmla="*/ 2147483647 h 942"/>
                <a:gd name="T72" fmla="*/ 2147483647 w 1110"/>
                <a:gd name="T73" fmla="*/ 2147483647 h 942"/>
                <a:gd name="T74" fmla="*/ 2147483647 w 1110"/>
                <a:gd name="T75" fmla="*/ 2147483647 h 942"/>
                <a:gd name="T76" fmla="*/ 2147483647 w 1110"/>
                <a:gd name="T77" fmla="*/ 2147483647 h 942"/>
                <a:gd name="T78" fmla="*/ 2147483647 w 1110"/>
                <a:gd name="T79" fmla="*/ 2147483647 h 942"/>
                <a:gd name="T80" fmla="*/ 2147483647 w 1110"/>
                <a:gd name="T81" fmla="*/ 2147483647 h 942"/>
                <a:gd name="T82" fmla="*/ 2147483647 w 1110"/>
                <a:gd name="T83" fmla="*/ 2147483647 h 942"/>
                <a:gd name="T84" fmla="*/ 2147483647 w 1110"/>
                <a:gd name="T85" fmla="*/ 2147483647 h 942"/>
                <a:gd name="T86" fmla="*/ 2147483647 w 1110"/>
                <a:gd name="T87" fmla="*/ 2147483647 h 942"/>
                <a:gd name="T88" fmla="*/ 2147483647 w 1110"/>
                <a:gd name="T89" fmla="*/ 2147483647 h 942"/>
                <a:gd name="T90" fmla="*/ 2147483647 w 1110"/>
                <a:gd name="T91" fmla="*/ 2147483647 h 942"/>
                <a:gd name="T92" fmla="*/ 2147483647 w 1110"/>
                <a:gd name="T93" fmla="*/ 2147483647 h 942"/>
                <a:gd name="T94" fmla="*/ 2147483647 w 1110"/>
                <a:gd name="T95" fmla="*/ 2147483647 h 942"/>
                <a:gd name="T96" fmla="*/ 2147483647 w 1110"/>
                <a:gd name="T97" fmla="*/ 2147483647 h 942"/>
                <a:gd name="T98" fmla="*/ 0 w 1110"/>
                <a:gd name="T99" fmla="*/ 2147483647 h 942"/>
                <a:gd name="T100" fmla="*/ 2147483647 w 1110"/>
                <a:gd name="T101" fmla="*/ 2147483647 h 942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1110"/>
                <a:gd name="T154" fmla="*/ 0 h 942"/>
                <a:gd name="T155" fmla="*/ 1110 w 1110"/>
                <a:gd name="T156" fmla="*/ 942 h 942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1110" h="942">
                  <a:moveTo>
                    <a:pt x="54" y="792"/>
                  </a:moveTo>
                  <a:lnTo>
                    <a:pt x="54" y="810"/>
                  </a:lnTo>
                  <a:lnTo>
                    <a:pt x="66" y="810"/>
                  </a:lnTo>
                  <a:lnTo>
                    <a:pt x="48" y="828"/>
                  </a:lnTo>
                  <a:lnTo>
                    <a:pt x="48" y="834"/>
                  </a:lnTo>
                  <a:lnTo>
                    <a:pt x="72" y="858"/>
                  </a:lnTo>
                  <a:lnTo>
                    <a:pt x="84" y="864"/>
                  </a:lnTo>
                  <a:lnTo>
                    <a:pt x="90" y="876"/>
                  </a:lnTo>
                  <a:lnTo>
                    <a:pt x="108" y="876"/>
                  </a:lnTo>
                  <a:lnTo>
                    <a:pt x="120" y="864"/>
                  </a:lnTo>
                  <a:lnTo>
                    <a:pt x="132" y="864"/>
                  </a:lnTo>
                  <a:lnTo>
                    <a:pt x="144" y="876"/>
                  </a:lnTo>
                  <a:lnTo>
                    <a:pt x="150" y="888"/>
                  </a:lnTo>
                  <a:lnTo>
                    <a:pt x="126" y="894"/>
                  </a:lnTo>
                  <a:lnTo>
                    <a:pt x="150" y="930"/>
                  </a:lnTo>
                  <a:lnTo>
                    <a:pt x="150" y="906"/>
                  </a:lnTo>
                  <a:lnTo>
                    <a:pt x="180" y="894"/>
                  </a:lnTo>
                  <a:lnTo>
                    <a:pt x="192" y="906"/>
                  </a:lnTo>
                  <a:lnTo>
                    <a:pt x="198" y="918"/>
                  </a:lnTo>
                  <a:lnTo>
                    <a:pt x="204" y="924"/>
                  </a:lnTo>
                  <a:lnTo>
                    <a:pt x="210" y="924"/>
                  </a:lnTo>
                  <a:lnTo>
                    <a:pt x="216" y="930"/>
                  </a:lnTo>
                  <a:lnTo>
                    <a:pt x="222" y="930"/>
                  </a:lnTo>
                  <a:lnTo>
                    <a:pt x="234" y="936"/>
                  </a:lnTo>
                  <a:lnTo>
                    <a:pt x="240" y="942"/>
                  </a:lnTo>
                  <a:lnTo>
                    <a:pt x="240" y="888"/>
                  </a:lnTo>
                  <a:lnTo>
                    <a:pt x="246" y="888"/>
                  </a:lnTo>
                  <a:lnTo>
                    <a:pt x="252" y="882"/>
                  </a:lnTo>
                  <a:lnTo>
                    <a:pt x="258" y="870"/>
                  </a:lnTo>
                  <a:lnTo>
                    <a:pt x="264" y="864"/>
                  </a:lnTo>
                  <a:lnTo>
                    <a:pt x="270" y="852"/>
                  </a:lnTo>
                  <a:lnTo>
                    <a:pt x="276" y="834"/>
                  </a:lnTo>
                  <a:lnTo>
                    <a:pt x="276" y="810"/>
                  </a:lnTo>
                  <a:lnTo>
                    <a:pt x="300" y="786"/>
                  </a:lnTo>
                  <a:lnTo>
                    <a:pt x="354" y="786"/>
                  </a:lnTo>
                  <a:lnTo>
                    <a:pt x="354" y="780"/>
                  </a:lnTo>
                  <a:lnTo>
                    <a:pt x="360" y="780"/>
                  </a:lnTo>
                  <a:lnTo>
                    <a:pt x="372" y="774"/>
                  </a:lnTo>
                  <a:lnTo>
                    <a:pt x="384" y="774"/>
                  </a:lnTo>
                  <a:lnTo>
                    <a:pt x="396" y="786"/>
                  </a:lnTo>
                  <a:lnTo>
                    <a:pt x="396" y="792"/>
                  </a:lnTo>
                  <a:lnTo>
                    <a:pt x="432" y="792"/>
                  </a:lnTo>
                  <a:lnTo>
                    <a:pt x="456" y="816"/>
                  </a:lnTo>
                  <a:lnTo>
                    <a:pt x="456" y="822"/>
                  </a:lnTo>
                  <a:lnTo>
                    <a:pt x="462" y="828"/>
                  </a:lnTo>
                  <a:lnTo>
                    <a:pt x="462" y="834"/>
                  </a:lnTo>
                  <a:lnTo>
                    <a:pt x="468" y="840"/>
                  </a:lnTo>
                  <a:lnTo>
                    <a:pt x="480" y="846"/>
                  </a:lnTo>
                  <a:lnTo>
                    <a:pt x="486" y="846"/>
                  </a:lnTo>
                  <a:lnTo>
                    <a:pt x="498" y="840"/>
                  </a:lnTo>
                  <a:lnTo>
                    <a:pt x="510" y="828"/>
                  </a:lnTo>
                  <a:lnTo>
                    <a:pt x="534" y="816"/>
                  </a:lnTo>
                  <a:lnTo>
                    <a:pt x="546" y="816"/>
                  </a:lnTo>
                  <a:lnTo>
                    <a:pt x="558" y="822"/>
                  </a:lnTo>
                  <a:lnTo>
                    <a:pt x="564" y="828"/>
                  </a:lnTo>
                  <a:lnTo>
                    <a:pt x="576" y="834"/>
                  </a:lnTo>
                  <a:lnTo>
                    <a:pt x="588" y="846"/>
                  </a:lnTo>
                  <a:lnTo>
                    <a:pt x="612" y="858"/>
                  </a:lnTo>
                  <a:lnTo>
                    <a:pt x="642" y="858"/>
                  </a:lnTo>
                  <a:lnTo>
                    <a:pt x="654" y="864"/>
                  </a:lnTo>
                  <a:lnTo>
                    <a:pt x="660" y="864"/>
                  </a:lnTo>
                  <a:lnTo>
                    <a:pt x="666" y="858"/>
                  </a:lnTo>
                  <a:lnTo>
                    <a:pt x="678" y="834"/>
                  </a:lnTo>
                  <a:lnTo>
                    <a:pt x="690" y="828"/>
                  </a:lnTo>
                  <a:lnTo>
                    <a:pt x="702" y="816"/>
                  </a:lnTo>
                  <a:lnTo>
                    <a:pt x="720" y="810"/>
                  </a:lnTo>
                  <a:lnTo>
                    <a:pt x="774" y="810"/>
                  </a:lnTo>
                  <a:lnTo>
                    <a:pt x="810" y="822"/>
                  </a:lnTo>
                  <a:lnTo>
                    <a:pt x="822" y="828"/>
                  </a:lnTo>
                  <a:lnTo>
                    <a:pt x="828" y="834"/>
                  </a:lnTo>
                  <a:lnTo>
                    <a:pt x="858" y="834"/>
                  </a:lnTo>
                  <a:lnTo>
                    <a:pt x="870" y="828"/>
                  </a:lnTo>
                  <a:lnTo>
                    <a:pt x="876" y="822"/>
                  </a:lnTo>
                  <a:lnTo>
                    <a:pt x="888" y="816"/>
                  </a:lnTo>
                  <a:lnTo>
                    <a:pt x="894" y="810"/>
                  </a:lnTo>
                  <a:lnTo>
                    <a:pt x="918" y="810"/>
                  </a:lnTo>
                  <a:lnTo>
                    <a:pt x="918" y="804"/>
                  </a:lnTo>
                  <a:lnTo>
                    <a:pt x="924" y="798"/>
                  </a:lnTo>
                  <a:lnTo>
                    <a:pt x="924" y="792"/>
                  </a:lnTo>
                  <a:lnTo>
                    <a:pt x="930" y="786"/>
                  </a:lnTo>
                  <a:lnTo>
                    <a:pt x="936" y="786"/>
                  </a:lnTo>
                  <a:lnTo>
                    <a:pt x="930" y="726"/>
                  </a:lnTo>
                  <a:lnTo>
                    <a:pt x="948" y="720"/>
                  </a:lnTo>
                  <a:lnTo>
                    <a:pt x="948" y="714"/>
                  </a:lnTo>
                  <a:lnTo>
                    <a:pt x="954" y="708"/>
                  </a:lnTo>
                  <a:lnTo>
                    <a:pt x="954" y="696"/>
                  </a:lnTo>
                  <a:lnTo>
                    <a:pt x="960" y="678"/>
                  </a:lnTo>
                  <a:lnTo>
                    <a:pt x="966" y="666"/>
                  </a:lnTo>
                  <a:lnTo>
                    <a:pt x="978" y="648"/>
                  </a:lnTo>
                  <a:lnTo>
                    <a:pt x="984" y="636"/>
                  </a:lnTo>
                  <a:lnTo>
                    <a:pt x="1002" y="618"/>
                  </a:lnTo>
                  <a:lnTo>
                    <a:pt x="1026" y="588"/>
                  </a:lnTo>
                  <a:lnTo>
                    <a:pt x="1050" y="564"/>
                  </a:lnTo>
                  <a:lnTo>
                    <a:pt x="1068" y="540"/>
                  </a:lnTo>
                  <a:lnTo>
                    <a:pt x="1074" y="534"/>
                  </a:lnTo>
                  <a:lnTo>
                    <a:pt x="1092" y="288"/>
                  </a:lnTo>
                  <a:lnTo>
                    <a:pt x="1110" y="252"/>
                  </a:lnTo>
                  <a:lnTo>
                    <a:pt x="1080" y="216"/>
                  </a:lnTo>
                  <a:lnTo>
                    <a:pt x="1074" y="192"/>
                  </a:lnTo>
                  <a:lnTo>
                    <a:pt x="1044" y="156"/>
                  </a:lnTo>
                  <a:lnTo>
                    <a:pt x="1056" y="108"/>
                  </a:lnTo>
                  <a:lnTo>
                    <a:pt x="1038" y="42"/>
                  </a:lnTo>
                  <a:lnTo>
                    <a:pt x="1020" y="48"/>
                  </a:lnTo>
                  <a:lnTo>
                    <a:pt x="1002" y="60"/>
                  </a:lnTo>
                  <a:lnTo>
                    <a:pt x="990" y="66"/>
                  </a:lnTo>
                  <a:lnTo>
                    <a:pt x="984" y="66"/>
                  </a:lnTo>
                  <a:lnTo>
                    <a:pt x="978" y="60"/>
                  </a:lnTo>
                  <a:lnTo>
                    <a:pt x="966" y="54"/>
                  </a:lnTo>
                  <a:lnTo>
                    <a:pt x="960" y="42"/>
                  </a:lnTo>
                  <a:lnTo>
                    <a:pt x="954" y="36"/>
                  </a:lnTo>
                  <a:lnTo>
                    <a:pt x="942" y="30"/>
                  </a:lnTo>
                  <a:lnTo>
                    <a:pt x="936" y="24"/>
                  </a:lnTo>
                  <a:lnTo>
                    <a:pt x="930" y="24"/>
                  </a:lnTo>
                  <a:lnTo>
                    <a:pt x="918" y="18"/>
                  </a:lnTo>
                  <a:lnTo>
                    <a:pt x="900" y="12"/>
                  </a:lnTo>
                  <a:lnTo>
                    <a:pt x="888" y="12"/>
                  </a:lnTo>
                  <a:lnTo>
                    <a:pt x="876" y="6"/>
                  </a:lnTo>
                  <a:lnTo>
                    <a:pt x="864" y="6"/>
                  </a:lnTo>
                  <a:lnTo>
                    <a:pt x="828" y="0"/>
                  </a:lnTo>
                  <a:lnTo>
                    <a:pt x="816" y="6"/>
                  </a:lnTo>
                  <a:lnTo>
                    <a:pt x="786" y="30"/>
                  </a:lnTo>
                  <a:lnTo>
                    <a:pt x="738" y="66"/>
                  </a:lnTo>
                  <a:lnTo>
                    <a:pt x="684" y="102"/>
                  </a:lnTo>
                  <a:lnTo>
                    <a:pt x="624" y="144"/>
                  </a:lnTo>
                  <a:lnTo>
                    <a:pt x="576" y="180"/>
                  </a:lnTo>
                  <a:lnTo>
                    <a:pt x="534" y="210"/>
                  </a:lnTo>
                  <a:lnTo>
                    <a:pt x="510" y="222"/>
                  </a:lnTo>
                  <a:lnTo>
                    <a:pt x="480" y="246"/>
                  </a:lnTo>
                  <a:lnTo>
                    <a:pt x="450" y="282"/>
                  </a:lnTo>
                  <a:lnTo>
                    <a:pt x="414" y="312"/>
                  </a:lnTo>
                  <a:lnTo>
                    <a:pt x="390" y="330"/>
                  </a:lnTo>
                  <a:lnTo>
                    <a:pt x="366" y="336"/>
                  </a:lnTo>
                  <a:lnTo>
                    <a:pt x="324" y="342"/>
                  </a:lnTo>
                  <a:lnTo>
                    <a:pt x="282" y="354"/>
                  </a:lnTo>
                  <a:lnTo>
                    <a:pt x="282" y="558"/>
                  </a:lnTo>
                  <a:lnTo>
                    <a:pt x="264" y="582"/>
                  </a:lnTo>
                  <a:lnTo>
                    <a:pt x="264" y="594"/>
                  </a:lnTo>
                  <a:lnTo>
                    <a:pt x="258" y="606"/>
                  </a:lnTo>
                  <a:lnTo>
                    <a:pt x="258" y="624"/>
                  </a:lnTo>
                  <a:lnTo>
                    <a:pt x="252" y="636"/>
                  </a:lnTo>
                  <a:lnTo>
                    <a:pt x="240" y="642"/>
                  </a:lnTo>
                  <a:lnTo>
                    <a:pt x="222" y="648"/>
                  </a:lnTo>
                  <a:lnTo>
                    <a:pt x="198" y="648"/>
                  </a:lnTo>
                  <a:lnTo>
                    <a:pt x="186" y="654"/>
                  </a:lnTo>
                  <a:lnTo>
                    <a:pt x="138" y="648"/>
                  </a:lnTo>
                  <a:lnTo>
                    <a:pt x="138" y="666"/>
                  </a:lnTo>
                  <a:lnTo>
                    <a:pt x="72" y="660"/>
                  </a:lnTo>
                  <a:lnTo>
                    <a:pt x="48" y="678"/>
                  </a:lnTo>
                  <a:lnTo>
                    <a:pt x="0" y="690"/>
                  </a:lnTo>
                  <a:lnTo>
                    <a:pt x="0" y="726"/>
                  </a:lnTo>
                  <a:lnTo>
                    <a:pt x="6" y="738"/>
                  </a:lnTo>
                  <a:lnTo>
                    <a:pt x="6" y="762"/>
                  </a:lnTo>
                  <a:lnTo>
                    <a:pt x="18" y="786"/>
                  </a:lnTo>
                  <a:lnTo>
                    <a:pt x="30" y="792"/>
                  </a:lnTo>
                  <a:lnTo>
                    <a:pt x="54" y="79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32" name="Nepal" descr="© INSCALE GmbH, 05.05.2010&#10;http://www.presentationload.com/">
              <a:extLst>
                <a:ext uri="{FF2B5EF4-FFF2-40B4-BE49-F238E27FC236}">
                  <a16:creationId xmlns:a16="http://schemas.microsoft.com/office/drawing/2014/main" id="{46D8734F-81D8-4FF7-9AED-25F893DCB2BB}"/>
                </a:ext>
              </a:extLst>
            </p:cNvPr>
            <p:cNvSpPr>
              <a:spLocks/>
            </p:cNvSpPr>
            <p:nvPr/>
          </p:nvSpPr>
          <p:spPr bwMode="gray">
            <a:xfrm>
              <a:off x="7993351" y="3417834"/>
              <a:ext cx="260361" cy="149176"/>
            </a:xfrm>
            <a:custGeom>
              <a:avLst/>
              <a:gdLst>
                <a:gd name="T0" fmla="*/ 2147483647 w 588"/>
                <a:gd name="T1" fmla="*/ 2147483647 h 330"/>
                <a:gd name="T2" fmla="*/ 2147483647 w 588"/>
                <a:gd name="T3" fmla="*/ 2147483647 h 330"/>
                <a:gd name="T4" fmla="*/ 2147483647 w 588"/>
                <a:gd name="T5" fmla="*/ 2147483647 h 330"/>
                <a:gd name="T6" fmla="*/ 2147483647 w 588"/>
                <a:gd name="T7" fmla="*/ 2147483647 h 330"/>
                <a:gd name="T8" fmla="*/ 2147483647 w 588"/>
                <a:gd name="T9" fmla="*/ 2147483647 h 330"/>
                <a:gd name="T10" fmla="*/ 2147483647 w 588"/>
                <a:gd name="T11" fmla="*/ 2147483647 h 330"/>
                <a:gd name="T12" fmla="*/ 2147483647 w 588"/>
                <a:gd name="T13" fmla="*/ 2147483647 h 330"/>
                <a:gd name="T14" fmla="*/ 2147483647 w 588"/>
                <a:gd name="T15" fmla="*/ 2147483647 h 330"/>
                <a:gd name="T16" fmla="*/ 2147483647 w 588"/>
                <a:gd name="T17" fmla="*/ 2147483647 h 330"/>
                <a:gd name="T18" fmla="*/ 2147483647 w 588"/>
                <a:gd name="T19" fmla="*/ 2147483647 h 330"/>
                <a:gd name="T20" fmla="*/ 2147483647 w 588"/>
                <a:gd name="T21" fmla="*/ 2147483647 h 330"/>
                <a:gd name="T22" fmla="*/ 2147483647 w 588"/>
                <a:gd name="T23" fmla="*/ 2147483647 h 330"/>
                <a:gd name="T24" fmla="*/ 2147483647 w 588"/>
                <a:gd name="T25" fmla="*/ 2147483647 h 330"/>
                <a:gd name="T26" fmla="*/ 2147483647 w 588"/>
                <a:gd name="T27" fmla="*/ 2147483647 h 330"/>
                <a:gd name="T28" fmla="*/ 2147483647 w 588"/>
                <a:gd name="T29" fmla="*/ 2147483647 h 330"/>
                <a:gd name="T30" fmla="*/ 2147483647 w 588"/>
                <a:gd name="T31" fmla="*/ 2147483647 h 330"/>
                <a:gd name="T32" fmla="*/ 2147483647 w 588"/>
                <a:gd name="T33" fmla="*/ 2147483647 h 330"/>
                <a:gd name="T34" fmla="*/ 2147483647 w 588"/>
                <a:gd name="T35" fmla="*/ 2147483647 h 330"/>
                <a:gd name="T36" fmla="*/ 2147483647 w 588"/>
                <a:gd name="T37" fmla="*/ 2147483647 h 330"/>
                <a:gd name="T38" fmla="*/ 2147483647 w 588"/>
                <a:gd name="T39" fmla="*/ 2147483647 h 330"/>
                <a:gd name="T40" fmla="*/ 2147483647 w 588"/>
                <a:gd name="T41" fmla="*/ 2147483647 h 330"/>
                <a:gd name="T42" fmla="*/ 2147483647 w 588"/>
                <a:gd name="T43" fmla="*/ 2147483647 h 330"/>
                <a:gd name="T44" fmla="*/ 2147483647 w 588"/>
                <a:gd name="T45" fmla="*/ 2147483647 h 330"/>
                <a:gd name="T46" fmla="*/ 2147483647 w 588"/>
                <a:gd name="T47" fmla="*/ 2147483647 h 330"/>
                <a:gd name="T48" fmla="*/ 2147483647 w 588"/>
                <a:gd name="T49" fmla="*/ 2147483647 h 330"/>
                <a:gd name="T50" fmla="*/ 2147483647 w 588"/>
                <a:gd name="T51" fmla="*/ 2147483647 h 330"/>
                <a:gd name="T52" fmla="*/ 2147483647 w 588"/>
                <a:gd name="T53" fmla="*/ 2147483647 h 330"/>
                <a:gd name="T54" fmla="*/ 2147483647 w 588"/>
                <a:gd name="T55" fmla="*/ 2147483647 h 330"/>
                <a:gd name="T56" fmla="*/ 2147483647 w 588"/>
                <a:gd name="T57" fmla="*/ 2147483647 h 330"/>
                <a:gd name="T58" fmla="*/ 2147483647 w 588"/>
                <a:gd name="T59" fmla="*/ 2147483647 h 330"/>
                <a:gd name="T60" fmla="*/ 2147483647 w 588"/>
                <a:gd name="T61" fmla="*/ 2147483647 h 330"/>
                <a:gd name="T62" fmla="*/ 2147483647 w 588"/>
                <a:gd name="T63" fmla="*/ 2147483647 h 330"/>
                <a:gd name="T64" fmla="*/ 2147483647 w 588"/>
                <a:gd name="T65" fmla="*/ 2147483647 h 330"/>
                <a:gd name="T66" fmla="*/ 2147483647 w 588"/>
                <a:gd name="T67" fmla="*/ 2147483647 h 330"/>
                <a:gd name="T68" fmla="*/ 2147483647 w 588"/>
                <a:gd name="T69" fmla="*/ 2147483647 h 330"/>
                <a:gd name="T70" fmla="*/ 2147483647 w 588"/>
                <a:gd name="T71" fmla="*/ 0 h 330"/>
                <a:gd name="T72" fmla="*/ 2147483647 w 588"/>
                <a:gd name="T73" fmla="*/ 2147483647 h 330"/>
                <a:gd name="T74" fmla="*/ 2147483647 w 588"/>
                <a:gd name="T75" fmla="*/ 2147483647 h 330"/>
                <a:gd name="T76" fmla="*/ 2147483647 w 588"/>
                <a:gd name="T77" fmla="*/ 2147483647 h 330"/>
                <a:gd name="T78" fmla="*/ 2147483647 w 588"/>
                <a:gd name="T79" fmla="*/ 2147483647 h 330"/>
                <a:gd name="T80" fmla="*/ 2147483647 w 588"/>
                <a:gd name="T81" fmla="*/ 2147483647 h 330"/>
                <a:gd name="T82" fmla="*/ 2147483647 w 588"/>
                <a:gd name="T83" fmla="*/ 2147483647 h 330"/>
                <a:gd name="T84" fmla="*/ 0 w 588"/>
                <a:gd name="T85" fmla="*/ 2147483647 h 330"/>
                <a:gd name="T86" fmla="*/ 2147483647 w 588"/>
                <a:gd name="T87" fmla="*/ 2147483647 h 330"/>
                <a:gd name="T88" fmla="*/ 2147483647 w 588"/>
                <a:gd name="T89" fmla="*/ 2147483647 h 330"/>
                <a:gd name="T90" fmla="*/ 2147483647 w 588"/>
                <a:gd name="T91" fmla="*/ 2147483647 h 330"/>
                <a:gd name="T92" fmla="*/ 2147483647 w 588"/>
                <a:gd name="T93" fmla="*/ 2147483647 h 330"/>
                <a:gd name="T94" fmla="*/ 2147483647 w 588"/>
                <a:gd name="T95" fmla="*/ 2147483647 h 330"/>
                <a:gd name="T96" fmla="*/ 2147483647 w 588"/>
                <a:gd name="T97" fmla="*/ 2147483647 h 330"/>
                <a:gd name="T98" fmla="*/ 2147483647 w 588"/>
                <a:gd name="T99" fmla="*/ 2147483647 h 330"/>
                <a:gd name="T100" fmla="*/ 2147483647 w 588"/>
                <a:gd name="T101" fmla="*/ 2147483647 h 330"/>
                <a:gd name="T102" fmla="*/ 2147483647 w 588"/>
                <a:gd name="T103" fmla="*/ 2147483647 h 330"/>
                <a:gd name="T104" fmla="*/ 2147483647 w 588"/>
                <a:gd name="T105" fmla="*/ 2147483647 h 330"/>
                <a:gd name="T106" fmla="*/ 2147483647 w 588"/>
                <a:gd name="T107" fmla="*/ 2147483647 h 330"/>
                <a:gd name="T108" fmla="*/ 2147483647 w 588"/>
                <a:gd name="T109" fmla="*/ 2147483647 h 330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588"/>
                <a:gd name="T166" fmla="*/ 0 h 330"/>
                <a:gd name="T167" fmla="*/ 588 w 588"/>
                <a:gd name="T168" fmla="*/ 330 h 330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588" h="330">
                  <a:moveTo>
                    <a:pt x="294" y="234"/>
                  </a:moveTo>
                  <a:lnTo>
                    <a:pt x="306" y="246"/>
                  </a:lnTo>
                  <a:lnTo>
                    <a:pt x="306" y="252"/>
                  </a:lnTo>
                  <a:lnTo>
                    <a:pt x="330" y="252"/>
                  </a:lnTo>
                  <a:lnTo>
                    <a:pt x="384" y="306"/>
                  </a:lnTo>
                  <a:lnTo>
                    <a:pt x="402" y="294"/>
                  </a:lnTo>
                  <a:lnTo>
                    <a:pt x="432" y="312"/>
                  </a:lnTo>
                  <a:lnTo>
                    <a:pt x="438" y="306"/>
                  </a:lnTo>
                  <a:lnTo>
                    <a:pt x="456" y="306"/>
                  </a:lnTo>
                  <a:lnTo>
                    <a:pt x="474" y="312"/>
                  </a:lnTo>
                  <a:lnTo>
                    <a:pt x="486" y="318"/>
                  </a:lnTo>
                  <a:lnTo>
                    <a:pt x="492" y="330"/>
                  </a:lnTo>
                  <a:lnTo>
                    <a:pt x="498" y="318"/>
                  </a:lnTo>
                  <a:lnTo>
                    <a:pt x="510" y="312"/>
                  </a:lnTo>
                  <a:lnTo>
                    <a:pt x="516" y="312"/>
                  </a:lnTo>
                  <a:lnTo>
                    <a:pt x="522" y="318"/>
                  </a:lnTo>
                  <a:lnTo>
                    <a:pt x="522" y="330"/>
                  </a:lnTo>
                  <a:lnTo>
                    <a:pt x="588" y="330"/>
                  </a:lnTo>
                  <a:lnTo>
                    <a:pt x="588" y="294"/>
                  </a:lnTo>
                  <a:lnTo>
                    <a:pt x="576" y="270"/>
                  </a:lnTo>
                  <a:lnTo>
                    <a:pt x="576" y="222"/>
                  </a:lnTo>
                  <a:lnTo>
                    <a:pt x="564" y="204"/>
                  </a:lnTo>
                  <a:lnTo>
                    <a:pt x="540" y="216"/>
                  </a:lnTo>
                  <a:lnTo>
                    <a:pt x="522" y="216"/>
                  </a:lnTo>
                  <a:lnTo>
                    <a:pt x="498" y="204"/>
                  </a:lnTo>
                  <a:lnTo>
                    <a:pt x="480" y="198"/>
                  </a:lnTo>
                  <a:lnTo>
                    <a:pt x="474" y="192"/>
                  </a:lnTo>
                  <a:lnTo>
                    <a:pt x="462" y="186"/>
                  </a:lnTo>
                  <a:lnTo>
                    <a:pt x="462" y="192"/>
                  </a:lnTo>
                  <a:lnTo>
                    <a:pt x="456" y="198"/>
                  </a:lnTo>
                  <a:lnTo>
                    <a:pt x="438" y="198"/>
                  </a:lnTo>
                  <a:lnTo>
                    <a:pt x="432" y="192"/>
                  </a:lnTo>
                  <a:lnTo>
                    <a:pt x="432" y="180"/>
                  </a:lnTo>
                  <a:lnTo>
                    <a:pt x="432" y="186"/>
                  </a:lnTo>
                  <a:lnTo>
                    <a:pt x="420" y="198"/>
                  </a:lnTo>
                  <a:lnTo>
                    <a:pt x="408" y="198"/>
                  </a:lnTo>
                  <a:lnTo>
                    <a:pt x="402" y="192"/>
                  </a:lnTo>
                  <a:lnTo>
                    <a:pt x="402" y="174"/>
                  </a:lnTo>
                  <a:lnTo>
                    <a:pt x="396" y="174"/>
                  </a:lnTo>
                  <a:lnTo>
                    <a:pt x="390" y="180"/>
                  </a:lnTo>
                  <a:lnTo>
                    <a:pt x="378" y="180"/>
                  </a:lnTo>
                  <a:lnTo>
                    <a:pt x="360" y="174"/>
                  </a:lnTo>
                  <a:lnTo>
                    <a:pt x="354" y="168"/>
                  </a:lnTo>
                  <a:lnTo>
                    <a:pt x="348" y="168"/>
                  </a:lnTo>
                  <a:lnTo>
                    <a:pt x="348" y="162"/>
                  </a:lnTo>
                  <a:lnTo>
                    <a:pt x="354" y="156"/>
                  </a:lnTo>
                  <a:lnTo>
                    <a:pt x="354" y="150"/>
                  </a:lnTo>
                  <a:lnTo>
                    <a:pt x="348" y="144"/>
                  </a:lnTo>
                  <a:lnTo>
                    <a:pt x="342" y="144"/>
                  </a:lnTo>
                  <a:lnTo>
                    <a:pt x="330" y="150"/>
                  </a:lnTo>
                  <a:lnTo>
                    <a:pt x="324" y="156"/>
                  </a:lnTo>
                  <a:lnTo>
                    <a:pt x="312" y="150"/>
                  </a:lnTo>
                  <a:lnTo>
                    <a:pt x="282" y="120"/>
                  </a:lnTo>
                  <a:lnTo>
                    <a:pt x="282" y="102"/>
                  </a:lnTo>
                  <a:lnTo>
                    <a:pt x="276" y="90"/>
                  </a:lnTo>
                  <a:lnTo>
                    <a:pt x="270" y="84"/>
                  </a:lnTo>
                  <a:lnTo>
                    <a:pt x="258" y="84"/>
                  </a:lnTo>
                  <a:lnTo>
                    <a:pt x="252" y="96"/>
                  </a:lnTo>
                  <a:lnTo>
                    <a:pt x="246" y="102"/>
                  </a:lnTo>
                  <a:lnTo>
                    <a:pt x="246" y="108"/>
                  </a:lnTo>
                  <a:lnTo>
                    <a:pt x="234" y="108"/>
                  </a:lnTo>
                  <a:lnTo>
                    <a:pt x="234" y="96"/>
                  </a:lnTo>
                  <a:lnTo>
                    <a:pt x="228" y="90"/>
                  </a:lnTo>
                  <a:lnTo>
                    <a:pt x="222" y="78"/>
                  </a:lnTo>
                  <a:lnTo>
                    <a:pt x="216" y="72"/>
                  </a:lnTo>
                  <a:lnTo>
                    <a:pt x="210" y="60"/>
                  </a:lnTo>
                  <a:lnTo>
                    <a:pt x="168" y="54"/>
                  </a:lnTo>
                  <a:lnTo>
                    <a:pt x="150" y="36"/>
                  </a:lnTo>
                  <a:lnTo>
                    <a:pt x="138" y="30"/>
                  </a:lnTo>
                  <a:lnTo>
                    <a:pt x="132" y="18"/>
                  </a:lnTo>
                  <a:lnTo>
                    <a:pt x="120" y="6"/>
                  </a:lnTo>
                  <a:lnTo>
                    <a:pt x="108" y="0"/>
                  </a:lnTo>
                  <a:lnTo>
                    <a:pt x="96" y="0"/>
                  </a:lnTo>
                  <a:lnTo>
                    <a:pt x="84" y="6"/>
                  </a:lnTo>
                  <a:lnTo>
                    <a:pt x="78" y="12"/>
                  </a:lnTo>
                  <a:lnTo>
                    <a:pt x="54" y="30"/>
                  </a:lnTo>
                  <a:lnTo>
                    <a:pt x="36" y="12"/>
                  </a:lnTo>
                  <a:lnTo>
                    <a:pt x="30" y="36"/>
                  </a:lnTo>
                  <a:lnTo>
                    <a:pt x="6" y="60"/>
                  </a:lnTo>
                  <a:lnTo>
                    <a:pt x="12" y="72"/>
                  </a:lnTo>
                  <a:lnTo>
                    <a:pt x="6" y="78"/>
                  </a:lnTo>
                  <a:lnTo>
                    <a:pt x="6" y="84"/>
                  </a:lnTo>
                  <a:lnTo>
                    <a:pt x="18" y="96"/>
                  </a:lnTo>
                  <a:lnTo>
                    <a:pt x="12" y="96"/>
                  </a:lnTo>
                  <a:lnTo>
                    <a:pt x="0" y="108"/>
                  </a:lnTo>
                  <a:lnTo>
                    <a:pt x="0" y="120"/>
                  </a:lnTo>
                  <a:lnTo>
                    <a:pt x="30" y="150"/>
                  </a:lnTo>
                  <a:lnTo>
                    <a:pt x="42" y="144"/>
                  </a:lnTo>
                  <a:lnTo>
                    <a:pt x="60" y="168"/>
                  </a:lnTo>
                  <a:lnTo>
                    <a:pt x="84" y="168"/>
                  </a:lnTo>
                  <a:lnTo>
                    <a:pt x="96" y="186"/>
                  </a:lnTo>
                  <a:lnTo>
                    <a:pt x="138" y="204"/>
                  </a:lnTo>
                  <a:lnTo>
                    <a:pt x="150" y="204"/>
                  </a:lnTo>
                  <a:lnTo>
                    <a:pt x="156" y="210"/>
                  </a:lnTo>
                  <a:lnTo>
                    <a:pt x="162" y="222"/>
                  </a:lnTo>
                  <a:lnTo>
                    <a:pt x="168" y="228"/>
                  </a:lnTo>
                  <a:lnTo>
                    <a:pt x="186" y="228"/>
                  </a:lnTo>
                  <a:lnTo>
                    <a:pt x="192" y="222"/>
                  </a:lnTo>
                  <a:lnTo>
                    <a:pt x="204" y="222"/>
                  </a:lnTo>
                  <a:lnTo>
                    <a:pt x="204" y="234"/>
                  </a:lnTo>
                  <a:lnTo>
                    <a:pt x="210" y="240"/>
                  </a:lnTo>
                  <a:lnTo>
                    <a:pt x="234" y="240"/>
                  </a:lnTo>
                  <a:lnTo>
                    <a:pt x="240" y="246"/>
                  </a:lnTo>
                  <a:lnTo>
                    <a:pt x="246" y="258"/>
                  </a:lnTo>
                  <a:lnTo>
                    <a:pt x="258" y="246"/>
                  </a:lnTo>
                  <a:lnTo>
                    <a:pt x="276" y="246"/>
                  </a:lnTo>
                  <a:lnTo>
                    <a:pt x="282" y="252"/>
                  </a:lnTo>
                  <a:lnTo>
                    <a:pt x="282" y="258"/>
                  </a:lnTo>
                  <a:lnTo>
                    <a:pt x="282" y="240"/>
                  </a:lnTo>
                  <a:lnTo>
                    <a:pt x="288" y="234"/>
                  </a:lnTo>
                  <a:lnTo>
                    <a:pt x="294" y="234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33" name="Mozambique" descr="© INSCALE GmbH, 05.05.2010&#10;http://www.presentationload.com/">
              <a:extLst>
                <a:ext uri="{FF2B5EF4-FFF2-40B4-BE49-F238E27FC236}">
                  <a16:creationId xmlns:a16="http://schemas.microsoft.com/office/drawing/2014/main" id="{A3739F00-58FF-4065-950F-F354B4B52FDC}"/>
                </a:ext>
              </a:extLst>
            </p:cNvPr>
            <p:cNvSpPr>
              <a:spLocks/>
            </p:cNvSpPr>
            <p:nvPr/>
          </p:nvSpPr>
          <p:spPr bwMode="gray">
            <a:xfrm>
              <a:off x="6491510" y="4900071"/>
              <a:ext cx="338152" cy="601464"/>
            </a:xfrm>
            <a:custGeom>
              <a:avLst/>
              <a:gdLst>
                <a:gd name="T0" fmla="*/ 2147483647 w 762"/>
                <a:gd name="T1" fmla="*/ 2147483647 h 1338"/>
                <a:gd name="T2" fmla="*/ 2147483647 w 762"/>
                <a:gd name="T3" fmla="*/ 2147483647 h 1338"/>
                <a:gd name="T4" fmla="*/ 2147483647 w 762"/>
                <a:gd name="T5" fmla="*/ 2147483647 h 1338"/>
                <a:gd name="T6" fmla="*/ 2147483647 w 762"/>
                <a:gd name="T7" fmla="*/ 2147483647 h 1338"/>
                <a:gd name="T8" fmla="*/ 2147483647 w 762"/>
                <a:gd name="T9" fmla="*/ 2147483647 h 1338"/>
                <a:gd name="T10" fmla="*/ 2147483647 w 762"/>
                <a:gd name="T11" fmla="*/ 2147483647 h 1338"/>
                <a:gd name="T12" fmla="*/ 2147483647 w 762"/>
                <a:gd name="T13" fmla="*/ 2147483647 h 1338"/>
                <a:gd name="T14" fmla="*/ 2147483647 w 762"/>
                <a:gd name="T15" fmla="*/ 2147483647 h 1338"/>
                <a:gd name="T16" fmla="*/ 2147483647 w 762"/>
                <a:gd name="T17" fmla="*/ 2147483647 h 1338"/>
                <a:gd name="T18" fmla="*/ 2147483647 w 762"/>
                <a:gd name="T19" fmla="*/ 2147483647 h 1338"/>
                <a:gd name="T20" fmla="*/ 2147483647 w 762"/>
                <a:gd name="T21" fmla="*/ 2147483647 h 1338"/>
                <a:gd name="T22" fmla="*/ 2147483647 w 762"/>
                <a:gd name="T23" fmla="*/ 2147483647 h 1338"/>
                <a:gd name="T24" fmla="*/ 2147483647 w 762"/>
                <a:gd name="T25" fmla="*/ 2147483647 h 1338"/>
                <a:gd name="T26" fmla="*/ 2147483647 w 762"/>
                <a:gd name="T27" fmla="*/ 2147483647 h 1338"/>
                <a:gd name="T28" fmla="*/ 2147483647 w 762"/>
                <a:gd name="T29" fmla="*/ 2147483647 h 1338"/>
                <a:gd name="T30" fmla="*/ 2147483647 w 762"/>
                <a:gd name="T31" fmla="*/ 2147483647 h 1338"/>
                <a:gd name="T32" fmla="*/ 2147483647 w 762"/>
                <a:gd name="T33" fmla="*/ 2147483647 h 1338"/>
                <a:gd name="T34" fmla="*/ 2147483647 w 762"/>
                <a:gd name="T35" fmla="*/ 2147483647 h 1338"/>
                <a:gd name="T36" fmla="*/ 2147483647 w 762"/>
                <a:gd name="T37" fmla="*/ 2147483647 h 1338"/>
                <a:gd name="T38" fmla="*/ 2147483647 w 762"/>
                <a:gd name="T39" fmla="*/ 2147483647 h 1338"/>
                <a:gd name="T40" fmla="*/ 2147483647 w 762"/>
                <a:gd name="T41" fmla="*/ 2147483647 h 1338"/>
                <a:gd name="T42" fmla="*/ 2147483647 w 762"/>
                <a:gd name="T43" fmla="*/ 2147483647 h 1338"/>
                <a:gd name="T44" fmla="*/ 2147483647 w 762"/>
                <a:gd name="T45" fmla="*/ 2147483647 h 1338"/>
                <a:gd name="T46" fmla="*/ 2147483647 w 762"/>
                <a:gd name="T47" fmla="*/ 2147483647 h 1338"/>
                <a:gd name="T48" fmla="*/ 2147483647 w 762"/>
                <a:gd name="T49" fmla="*/ 2147483647 h 1338"/>
                <a:gd name="T50" fmla="*/ 2147483647 w 762"/>
                <a:gd name="T51" fmla="*/ 2147483647 h 1338"/>
                <a:gd name="T52" fmla="*/ 2147483647 w 762"/>
                <a:gd name="T53" fmla="*/ 2147483647 h 1338"/>
                <a:gd name="T54" fmla="*/ 2147483647 w 762"/>
                <a:gd name="T55" fmla="*/ 2147483647 h 1338"/>
                <a:gd name="T56" fmla="*/ 0 w 762"/>
                <a:gd name="T57" fmla="*/ 2147483647 h 1338"/>
                <a:gd name="T58" fmla="*/ 2147483647 w 762"/>
                <a:gd name="T59" fmla="*/ 2147483647 h 1338"/>
                <a:gd name="T60" fmla="*/ 2147483647 w 762"/>
                <a:gd name="T61" fmla="*/ 2147483647 h 1338"/>
                <a:gd name="T62" fmla="*/ 2147483647 w 762"/>
                <a:gd name="T63" fmla="*/ 2147483647 h 1338"/>
                <a:gd name="T64" fmla="*/ 2147483647 w 762"/>
                <a:gd name="T65" fmla="*/ 2147483647 h 1338"/>
                <a:gd name="T66" fmla="*/ 2147483647 w 762"/>
                <a:gd name="T67" fmla="*/ 2147483647 h 1338"/>
                <a:gd name="T68" fmla="*/ 2147483647 w 762"/>
                <a:gd name="T69" fmla="*/ 2147483647 h 1338"/>
                <a:gd name="T70" fmla="*/ 2147483647 w 762"/>
                <a:gd name="T71" fmla="*/ 2147483647 h 1338"/>
                <a:gd name="T72" fmla="*/ 2147483647 w 762"/>
                <a:gd name="T73" fmla="*/ 2147483647 h 1338"/>
                <a:gd name="T74" fmla="*/ 2147483647 w 762"/>
                <a:gd name="T75" fmla="*/ 2147483647 h 1338"/>
                <a:gd name="T76" fmla="*/ 2147483647 w 762"/>
                <a:gd name="T77" fmla="*/ 2147483647 h 1338"/>
                <a:gd name="T78" fmla="*/ 2147483647 w 762"/>
                <a:gd name="T79" fmla="*/ 2147483647 h 1338"/>
                <a:gd name="T80" fmla="*/ 2147483647 w 762"/>
                <a:gd name="T81" fmla="*/ 2147483647 h 1338"/>
                <a:gd name="T82" fmla="*/ 2147483647 w 762"/>
                <a:gd name="T83" fmla="*/ 2147483647 h 1338"/>
                <a:gd name="T84" fmla="*/ 2147483647 w 762"/>
                <a:gd name="T85" fmla="*/ 2147483647 h 1338"/>
                <a:gd name="T86" fmla="*/ 2147483647 w 762"/>
                <a:gd name="T87" fmla="*/ 2147483647 h 1338"/>
                <a:gd name="T88" fmla="*/ 2147483647 w 762"/>
                <a:gd name="T89" fmla="*/ 2147483647 h 1338"/>
                <a:gd name="T90" fmla="*/ 2147483647 w 762"/>
                <a:gd name="T91" fmla="*/ 2147483647 h 1338"/>
                <a:gd name="T92" fmla="*/ 2147483647 w 762"/>
                <a:gd name="T93" fmla="*/ 2147483647 h 1338"/>
                <a:gd name="T94" fmla="*/ 2147483647 w 762"/>
                <a:gd name="T95" fmla="*/ 2147483647 h 1338"/>
                <a:gd name="T96" fmla="*/ 2147483647 w 762"/>
                <a:gd name="T97" fmla="*/ 2147483647 h 1338"/>
                <a:gd name="T98" fmla="*/ 2147483647 w 762"/>
                <a:gd name="T99" fmla="*/ 2147483647 h 1338"/>
                <a:gd name="T100" fmla="*/ 2147483647 w 762"/>
                <a:gd name="T101" fmla="*/ 2147483647 h 1338"/>
                <a:gd name="T102" fmla="*/ 2147483647 w 762"/>
                <a:gd name="T103" fmla="*/ 2147483647 h 1338"/>
                <a:gd name="T104" fmla="*/ 2147483647 w 762"/>
                <a:gd name="T105" fmla="*/ 2147483647 h 1338"/>
                <a:gd name="T106" fmla="*/ 2147483647 w 762"/>
                <a:gd name="T107" fmla="*/ 2147483647 h 1338"/>
                <a:gd name="T108" fmla="*/ 2147483647 w 762"/>
                <a:gd name="T109" fmla="*/ 2147483647 h 1338"/>
                <a:gd name="T110" fmla="*/ 2147483647 w 762"/>
                <a:gd name="T111" fmla="*/ 2147483647 h 1338"/>
                <a:gd name="T112" fmla="*/ 2147483647 w 762"/>
                <a:gd name="T113" fmla="*/ 2147483647 h 1338"/>
                <a:gd name="T114" fmla="*/ 2147483647 w 762"/>
                <a:gd name="T115" fmla="*/ 2147483647 h 1338"/>
                <a:gd name="T116" fmla="*/ 2147483647 w 762"/>
                <a:gd name="T117" fmla="*/ 2147483647 h 1338"/>
                <a:gd name="T118" fmla="*/ 2147483647 w 762"/>
                <a:gd name="T119" fmla="*/ 2147483647 h 1338"/>
                <a:gd name="T120" fmla="*/ 2147483647 w 762"/>
                <a:gd name="T121" fmla="*/ 2147483647 h 1338"/>
                <a:gd name="T122" fmla="*/ 2147483647 w 762"/>
                <a:gd name="T123" fmla="*/ 2147483647 h 133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762"/>
                <a:gd name="T187" fmla="*/ 0 h 1338"/>
                <a:gd name="T188" fmla="*/ 762 w 762"/>
                <a:gd name="T189" fmla="*/ 1338 h 1338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762" h="1338">
                  <a:moveTo>
                    <a:pt x="762" y="342"/>
                  </a:moveTo>
                  <a:lnTo>
                    <a:pt x="762" y="324"/>
                  </a:lnTo>
                  <a:lnTo>
                    <a:pt x="756" y="318"/>
                  </a:lnTo>
                  <a:lnTo>
                    <a:pt x="744" y="318"/>
                  </a:lnTo>
                  <a:lnTo>
                    <a:pt x="744" y="258"/>
                  </a:lnTo>
                  <a:lnTo>
                    <a:pt x="732" y="246"/>
                  </a:lnTo>
                  <a:lnTo>
                    <a:pt x="750" y="234"/>
                  </a:lnTo>
                  <a:lnTo>
                    <a:pt x="738" y="186"/>
                  </a:lnTo>
                  <a:lnTo>
                    <a:pt x="750" y="156"/>
                  </a:lnTo>
                  <a:lnTo>
                    <a:pt x="738" y="120"/>
                  </a:lnTo>
                  <a:lnTo>
                    <a:pt x="738" y="108"/>
                  </a:lnTo>
                  <a:lnTo>
                    <a:pt x="750" y="72"/>
                  </a:lnTo>
                  <a:lnTo>
                    <a:pt x="756" y="42"/>
                  </a:lnTo>
                  <a:lnTo>
                    <a:pt x="756" y="12"/>
                  </a:lnTo>
                  <a:lnTo>
                    <a:pt x="744" y="0"/>
                  </a:lnTo>
                  <a:lnTo>
                    <a:pt x="666" y="54"/>
                  </a:lnTo>
                  <a:lnTo>
                    <a:pt x="636" y="60"/>
                  </a:lnTo>
                  <a:lnTo>
                    <a:pt x="630" y="60"/>
                  </a:lnTo>
                  <a:lnTo>
                    <a:pt x="618" y="72"/>
                  </a:lnTo>
                  <a:lnTo>
                    <a:pt x="606" y="78"/>
                  </a:lnTo>
                  <a:lnTo>
                    <a:pt x="594" y="78"/>
                  </a:lnTo>
                  <a:lnTo>
                    <a:pt x="594" y="72"/>
                  </a:lnTo>
                  <a:lnTo>
                    <a:pt x="588" y="66"/>
                  </a:lnTo>
                  <a:lnTo>
                    <a:pt x="564" y="66"/>
                  </a:lnTo>
                  <a:lnTo>
                    <a:pt x="558" y="72"/>
                  </a:lnTo>
                  <a:lnTo>
                    <a:pt x="552" y="84"/>
                  </a:lnTo>
                  <a:lnTo>
                    <a:pt x="540" y="90"/>
                  </a:lnTo>
                  <a:lnTo>
                    <a:pt x="528" y="102"/>
                  </a:lnTo>
                  <a:lnTo>
                    <a:pt x="510" y="102"/>
                  </a:lnTo>
                  <a:lnTo>
                    <a:pt x="498" y="96"/>
                  </a:lnTo>
                  <a:lnTo>
                    <a:pt x="492" y="90"/>
                  </a:lnTo>
                  <a:lnTo>
                    <a:pt x="486" y="90"/>
                  </a:lnTo>
                  <a:lnTo>
                    <a:pt x="468" y="108"/>
                  </a:lnTo>
                  <a:lnTo>
                    <a:pt x="456" y="108"/>
                  </a:lnTo>
                  <a:lnTo>
                    <a:pt x="450" y="102"/>
                  </a:lnTo>
                  <a:lnTo>
                    <a:pt x="438" y="96"/>
                  </a:lnTo>
                  <a:lnTo>
                    <a:pt x="432" y="84"/>
                  </a:lnTo>
                  <a:lnTo>
                    <a:pt x="420" y="78"/>
                  </a:lnTo>
                  <a:lnTo>
                    <a:pt x="408" y="78"/>
                  </a:lnTo>
                  <a:lnTo>
                    <a:pt x="396" y="90"/>
                  </a:lnTo>
                  <a:lnTo>
                    <a:pt x="390" y="90"/>
                  </a:lnTo>
                  <a:lnTo>
                    <a:pt x="384" y="96"/>
                  </a:lnTo>
                  <a:lnTo>
                    <a:pt x="354" y="96"/>
                  </a:lnTo>
                  <a:lnTo>
                    <a:pt x="354" y="114"/>
                  </a:lnTo>
                  <a:lnTo>
                    <a:pt x="330" y="138"/>
                  </a:lnTo>
                  <a:lnTo>
                    <a:pt x="330" y="150"/>
                  </a:lnTo>
                  <a:lnTo>
                    <a:pt x="342" y="162"/>
                  </a:lnTo>
                  <a:lnTo>
                    <a:pt x="348" y="174"/>
                  </a:lnTo>
                  <a:lnTo>
                    <a:pt x="348" y="204"/>
                  </a:lnTo>
                  <a:lnTo>
                    <a:pt x="342" y="216"/>
                  </a:lnTo>
                  <a:lnTo>
                    <a:pt x="336" y="234"/>
                  </a:lnTo>
                  <a:lnTo>
                    <a:pt x="336" y="246"/>
                  </a:lnTo>
                  <a:lnTo>
                    <a:pt x="342" y="246"/>
                  </a:lnTo>
                  <a:lnTo>
                    <a:pt x="342" y="252"/>
                  </a:lnTo>
                  <a:lnTo>
                    <a:pt x="348" y="252"/>
                  </a:lnTo>
                  <a:lnTo>
                    <a:pt x="372" y="276"/>
                  </a:lnTo>
                  <a:lnTo>
                    <a:pt x="384" y="300"/>
                  </a:lnTo>
                  <a:lnTo>
                    <a:pt x="390" y="306"/>
                  </a:lnTo>
                  <a:lnTo>
                    <a:pt x="396" y="318"/>
                  </a:lnTo>
                  <a:lnTo>
                    <a:pt x="408" y="336"/>
                  </a:lnTo>
                  <a:lnTo>
                    <a:pt x="420" y="348"/>
                  </a:lnTo>
                  <a:lnTo>
                    <a:pt x="420" y="366"/>
                  </a:lnTo>
                  <a:lnTo>
                    <a:pt x="414" y="372"/>
                  </a:lnTo>
                  <a:lnTo>
                    <a:pt x="408" y="384"/>
                  </a:lnTo>
                  <a:lnTo>
                    <a:pt x="402" y="390"/>
                  </a:lnTo>
                  <a:lnTo>
                    <a:pt x="402" y="450"/>
                  </a:lnTo>
                  <a:lnTo>
                    <a:pt x="396" y="456"/>
                  </a:lnTo>
                  <a:lnTo>
                    <a:pt x="372" y="456"/>
                  </a:lnTo>
                  <a:lnTo>
                    <a:pt x="360" y="462"/>
                  </a:lnTo>
                  <a:lnTo>
                    <a:pt x="354" y="474"/>
                  </a:lnTo>
                  <a:lnTo>
                    <a:pt x="354" y="492"/>
                  </a:lnTo>
                  <a:lnTo>
                    <a:pt x="360" y="492"/>
                  </a:lnTo>
                  <a:lnTo>
                    <a:pt x="366" y="498"/>
                  </a:lnTo>
                  <a:lnTo>
                    <a:pt x="366" y="528"/>
                  </a:lnTo>
                  <a:lnTo>
                    <a:pt x="354" y="534"/>
                  </a:lnTo>
                  <a:lnTo>
                    <a:pt x="348" y="540"/>
                  </a:lnTo>
                  <a:lnTo>
                    <a:pt x="342" y="534"/>
                  </a:lnTo>
                  <a:lnTo>
                    <a:pt x="342" y="522"/>
                  </a:lnTo>
                  <a:lnTo>
                    <a:pt x="348" y="516"/>
                  </a:lnTo>
                  <a:lnTo>
                    <a:pt x="348" y="504"/>
                  </a:lnTo>
                  <a:lnTo>
                    <a:pt x="336" y="498"/>
                  </a:lnTo>
                  <a:lnTo>
                    <a:pt x="330" y="492"/>
                  </a:lnTo>
                  <a:lnTo>
                    <a:pt x="318" y="486"/>
                  </a:lnTo>
                  <a:lnTo>
                    <a:pt x="312" y="480"/>
                  </a:lnTo>
                  <a:lnTo>
                    <a:pt x="300" y="474"/>
                  </a:lnTo>
                  <a:lnTo>
                    <a:pt x="300" y="444"/>
                  </a:lnTo>
                  <a:lnTo>
                    <a:pt x="288" y="444"/>
                  </a:lnTo>
                  <a:lnTo>
                    <a:pt x="288" y="438"/>
                  </a:lnTo>
                  <a:lnTo>
                    <a:pt x="294" y="432"/>
                  </a:lnTo>
                  <a:lnTo>
                    <a:pt x="306" y="426"/>
                  </a:lnTo>
                  <a:lnTo>
                    <a:pt x="312" y="420"/>
                  </a:lnTo>
                  <a:lnTo>
                    <a:pt x="300" y="402"/>
                  </a:lnTo>
                  <a:lnTo>
                    <a:pt x="312" y="396"/>
                  </a:lnTo>
                  <a:lnTo>
                    <a:pt x="318" y="366"/>
                  </a:lnTo>
                  <a:lnTo>
                    <a:pt x="312" y="366"/>
                  </a:lnTo>
                  <a:lnTo>
                    <a:pt x="312" y="330"/>
                  </a:lnTo>
                  <a:lnTo>
                    <a:pt x="306" y="324"/>
                  </a:lnTo>
                  <a:lnTo>
                    <a:pt x="288" y="324"/>
                  </a:lnTo>
                  <a:lnTo>
                    <a:pt x="282" y="330"/>
                  </a:lnTo>
                  <a:lnTo>
                    <a:pt x="252" y="330"/>
                  </a:lnTo>
                  <a:lnTo>
                    <a:pt x="222" y="282"/>
                  </a:lnTo>
                  <a:lnTo>
                    <a:pt x="216" y="282"/>
                  </a:lnTo>
                  <a:lnTo>
                    <a:pt x="210" y="288"/>
                  </a:lnTo>
                  <a:lnTo>
                    <a:pt x="192" y="294"/>
                  </a:lnTo>
                  <a:lnTo>
                    <a:pt x="180" y="300"/>
                  </a:lnTo>
                  <a:lnTo>
                    <a:pt x="162" y="312"/>
                  </a:lnTo>
                  <a:lnTo>
                    <a:pt x="138" y="324"/>
                  </a:lnTo>
                  <a:lnTo>
                    <a:pt x="132" y="324"/>
                  </a:lnTo>
                  <a:lnTo>
                    <a:pt x="120" y="330"/>
                  </a:lnTo>
                  <a:lnTo>
                    <a:pt x="102" y="336"/>
                  </a:lnTo>
                  <a:lnTo>
                    <a:pt x="84" y="336"/>
                  </a:lnTo>
                  <a:lnTo>
                    <a:pt x="72" y="342"/>
                  </a:lnTo>
                  <a:lnTo>
                    <a:pt x="60" y="342"/>
                  </a:lnTo>
                  <a:lnTo>
                    <a:pt x="42" y="360"/>
                  </a:lnTo>
                  <a:lnTo>
                    <a:pt x="12" y="360"/>
                  </a:lnTo>
                  <a:lnTo>
                    <a:pt x="0" y="372"/>
                  </a:lnTo>
                  <a:lnTo>
                    <a:pt x="18" y="390"/>
                  </a:lnTo>
                  <a:lnTo>
                    <a:pt x="24" y="444"/>
                  </a:lnTo>
                  <a:lnTo>
                    <a:pt x="84" y="444"/>
                  </a:lnTo>
                  <a:lnTo>
                    <a:pt x="96" y="462"/>
                  </a:lnTo>
                  <a:lnTo>
                    <a:pt x="114" y="462"/>
                  </a:lnTo>
                  <a:lnTo>
                    <a:pt x="132" y="486"/>
                  </a:lnTo>
                  <a:lnTo>
                    <a:pt x="138" y="486"/>
                  </a:lnTo>
                  <a:lnTo>
                    <a:pt x="150" y="480"/>
                  </a:lnTo>
                  <a:lnTo>
                    <a:pt x="162" y="480"/>
                  </a:lnTo>
                  <a:lnTo>
                    <a:pt x="180" y="498"/>
                  </a:lnTo>
                  <a:lnTo>
                    <a:pt x="192" y="498"/>
                  </a:lnTo>
                  <a:lnTo>
                    <a:pt x="204" y="510"/>
                  </a:lnTo>
                  <a:lnTo>
                    <a:pt x="204" y="516"/>
                  </a:lnTo>
                  <a:lnTo>
                    <a:pt x="198" y="528"/>
                  </a:lnTo>
                  <a:lnTo>
                    <a:pt x="192" y="534"/>
                  </a:lnTo>
                  <a:lnTo>
                    <a:pt x="204" y="552"/>
                  </a:lnTo>
                  <a:lnTo>
                    <a:pt x="192" y="564"/>
                  </a:lnTo>
                  <a:lnTo>
                    <a:pt x="204" y="576"/>
                  </a:lnTo>
                  <a:lnTo>
                    <a:pt x="198" y="582"/>
                  </a:lnTo>
                  <a:lnTo>
                    <a:pt x="198" y="588"/>
                  </a:lnTo>
                  <a:lnTo>
                    <a:pt x="192" y="594"/>
                  </a:lnTo>
                  <a:lnTo>
                    <a:pt x="192" y="606"/>
                  </a:lnTo>
                  <a:lnTo>
                    <a:pt x="204" y="630"/>
                  </a:lnTo>
                  <a:lnTo>
                    <a:pt x="204" y="642"/>
                  </a:lnTo>
                  <a:lnTo>
                    <a:pt x="198" y="648"/>
                  </a:lnTo>
                  <a:lnTo>
                    <a:pt x="198" y="654"/>
                  </a:lnTo>
                  <a:lnTo>
                    <a:pt x="192" y="654"/>
                  </a:lnTo>
                  <a:lnTo>
                    <a:pt x="192" y="666"/>
                  </a:lnTo>
                  <a:lnTo>
                    <a:pt x="174" y="678"/>
                  </a:lnTo>
                  <a:lnTo>
                    <a:pt x="192" y="702"/>
                  </a:lnTo>
                  <a:lnTo>
                    <a:pt x="174" y="720"/>
                  </a:lnTo>
                  <a:lnTo>
                    <a:pt x="174" y="732"/>
                  </a:lnTo>
                  <a:lnTo>
                    <a:pt x="198" y="756"/>
                  </a:lnTo>
                  <a:lnTo>
                    <a:pt x="198" y="762"/>
                  </a:lnTo>
                  <a:lnTo>
                    <a:pt x="192" y="774"/>
                  </a:lnTo>
                  <a:lnTo>
                    <a:pt x="180" y="786"/>
                  </a:lnTo>
                  <a:lnTo>
                    <a:pt x="180" y="798"/>
                  </a:lnTo>
                  <a:lnTo>
                    <a:pt x="168" y="810"/>
                  </a:lnTo>
                  <a:lnTo>
                    <a:pt x="156" y="816"/>
                  </a:lnTo>
                  <a:lnTo>
                    <a:pt x="156" y="846"/>
                  </a:lnTo>
                  <a:lnTo>
                    <a:pt x="144" y="858"/>
                  </a:lnTo>
                  <a:lnTo>
                    <a:pt x="156" y="876"/>
                  </a:lnTo>
                  <a:lnTo>
                    <a:pt x="138" y="882"/>
                  </a:lnTo>
                  <a:lnTo>
                    <a:pt x="72" y="966"/>
                  </a:lnTo>
                  <a:lnTo>
                    <a:pt x="72" y="996"/>
                  </a:lnTo>
                  <a:lnTo>
                    <a:pt x="78" y="1014"/>
                  </a:lnTo>
                  <a:lnTo>
                    <a:pt x="78" y="1032"/>
                  </a:lnTo>
                  <a:lnTo>
                    <a:pt x="84" y="1044"/>
                  </a:lnTo>
                  <a:lnTo>
                    <a:pt x="84" y="1062"/>
                  </a:lnTo>
                  <a:lnTo>
                    <a:pt x="114" y="1122"/>
                  </a:lnTo>
                  <a:lnTo>
                    <a:pt x="114" y="1212"/>
                  </a:lnTo>
                  <a:lnTo>
                    <a:pt x="90" y="1248"/>
                  </a:lnTo>
                  <a:lnTo>
                    <a:pt x="114" y="1248"/>
                  </a:lnTo>
                  <a:lnTo>
                    <a:pt x="108" y="1260"/>
                  </a:lnTo>
                  <a:lnTo>
                    <a:pt x="108" y="1284"/>
                  </a:lnTo>
                  <a:lnTo>
                    <a:pt x="114" y="1290"/>
                  </a:lnTo>
                  <a:lnTo>
                    <a:pt x="120" y="1290"/>
                  </a:lnTo>
                  <a:lnTo>
                    <a:pt x="126" y="1314"/>
                  </a:lnTo>
                  <a:lnTo>
                    <a:pt x="144" y="1314"/>
                  </a:lnTo>
                  <a:lnTo>
                    <a:pt x="156" y="1326"/>
                  </a:lnTo>
                  <a:lnTo>
                    <a:pt x="162" y="1338"/>
                  </a:lnTo>
                  <a:lnTo>
                    <a:pt x="168" y="1320"/>
                  </a:lnTo>
                  <a:lnTo>
                    <a:pt x="168" y="1284"/>
                  </a:lnTo>
                  <a:lnTo>
                    <a:pt x="162" y="1272"/>
                  </a:lnTo>
                  <a:lnTo>
                    <a:pt x="156" y="1266"/>
                  </a:lnTo>
                  <a:lnTo>
                    <a:pt x="150" y="1266"/>
                  </a:lnTo>
                  <a:lnTo>
                    <a:pt x="150" y="1242"/>
                  </a:lnTo>
                  <a:lnTo>
                    <a:pt x="162" y="1230"/>
                  </a:lnTo>
                  <a:lnTo>
                    <a:pt x="222" y="1188"/>
                  </a:lnTo>
                  <a:lnTo>
                    <a:pt x="276" y="1158"/>
                  </a:lnTo>
                  <a:lnTo>
                    <a:pt x="294" y="1146"/>
                  </a:lnTo>
                  <a:lnTo>
                    <a:pt x="312" y="1140"/>
                  </a:lnTo>
                  <a:lnTo>
                    <a:pt x="330" y="1128"/>
                  </a:lnTo>
                  <a:lnTo>
                    <a:pt x="342" y="1122"/>
                  </a:lnTo>
                  <a:lnTo>
                    <a:pt x="360" y="1104"/>
                  </a:lnTo>
                  <a:lnTo>
                    <a:pt x="360" y="1080"/>
                  </a:lnTo>
                  <a:lnTo>
                    <a:pt x="354" y="1080"/>
                  </a:lnTo>
                  <a:lnTo>
                    <a:pt x="354" y="1086"/>
                  </a:lnTo>
                  <a:lnTo>
                    <a:pt x="348" y="1080"/>
                  </a:lnTo>
                  <a:lnTo>
                    <a:pt x="342" y="1080"/>
                  </a:lnTo>
                  <a:lnTo>
                    <a:pt x="342" y="1068"/>
                  </a:lnTo>
                  <a:lnTo>
                    <a:pt x="366" y="1020"/>
                  </a:lnTo>
                  <a:lnTo>
                    <a:pt x="366" y="990"/>
                  </a:lnTo>
                  <a:lnTo>
                    <a:pt x="360" y="984"/>
                  </a:lnTo>
                  <a:lnTo>
                    <a:pt x="360" y="978"/>
                  </a:lnTo>
                  <a:lnTo>
                    <a:pt x="372" y="948"/>
                  </a:lnTo>
                  <a:lnTo>
                    <a:pt x="366" y="942"/>
                  </a:lnTo>
                  <a:lnTo>
                    <a:pt x="348" y="960"/>
                  </a:lnTo>
                  <a:lnTo>
                    <a:pt x="354" y="918"/>
                  </a:lnTo>
                  <a:lnTo>
                    <a:pt x="348" y="906"/>
                  </a:lnTo>
                  <a:lnTo>
                    <a:pt x="336" y="900"/>
                  </a:lnTo>
                  <a:lnTo>
                    <a:pt x="330" y="888"/>
                  </a:lnTo>
                  <a:lnTo>
                    <a:pt x="330" y="870"/>
                  </a:lnTo>
                  <a:lnTo>
                    <a:pt x="336" y="858"/>
                  </a:lnTo>
                  <a:lnTo>
                    <a:pt x="336" y="834"/>
                  </a:lnTo>
                  <a:lnTo>
                    <a:pt x="324" y="822"/>
                  </a:lnTo>
                  <a:lnTo>
                    <a:pt x="318" y="822"/>
                  </a:lnTo>
                  <a:lnTo>
                    <a:pt x="312" y="816"/>
                  </a:lnTo>
                  <a:lnTo>
                    <a:pt x="312" y="792"/>
                  </a:lnTo>
                  <a:lnTo>
                    <a:pt x="318" y="780"/>
                  </a:lnTo>
                  <a:lnTo>
                    <a:pt x="324" y="762"/>
                  </a:lnTo>
                  <a:lnTo>
                    <a:pt x="336" y="750"/>
                  </a:lnTo>
                  <a:lnTo>
                    <a:pt x="372" y="732"/>
                  </a:lnTo>
                  <a:lnTo>
                    <a:pt x="378" y="726"/>
                  </a:lnTo>
                  <a:lnTo>
                    <a:pt x="378" y="714"/>
                  </a:lnTo>
                  <a:lnTo>
                    <a:pt x="390" y="690"/>
                  </a:lnTo>
                  <a:lnTo>
                    <a:pt x="396" y="684"/>
                  </a:lnTo>
                  <a:lnTo>
                    <a:pt x="402" y="684"/>
                  </a:lnTo>
                  <a:lnTo>
                    <a:pt x="414" y="678"/>
                  </a:lnTo>
                  <a:lnTo>
                    <a:pt x="420" y="678"/>
                  </a:lnTo>
                  <a:lnTo>
                    <a:pt x="426" y="672"/>
                  </a:lnTo>
                  <a:lnTo>
                    <a:pt x="450" y="660"/>
                  </a:lnTo>
                  <a:lnTo>
                    <a:pt x="462" y="648"/>
                  </a:lnTo>
                  <a:lnTo>
                    <a:pt x="474" y="612"/>
                  </a:lnTo>
                  <a:lnTo>
                    <a:pt x="498" y="576"/>
                  </a:lnTo>
                  <a:lnTo>
                    <a:pt x="522" y="564"/>
                  </a:lnTo>
                  <a:lnTo>
                    <a:pt x="558" y="552"/>
                  </a:lnTo>
                  <a:lnTo>
                    <a:pt x="600" y="534"/>
                  </a:lnTo>
                  <a:lnTo>
                    <a:pt x="624" y="522"/>
                  </a:lnTo>
                  <a:lnTo>
                    <a:pt x="630" y="516"/>
                  </a:lnTo>
                  <a:lnTo>
                    <a:pt x="666" y="498"/>
                  </a:lnTo>
                  <a:lnTo>
                    <a:pt x="672" y="492"/>
                  </a:lnTo>
                  <a:lnTo>
                    <a:pt x="684" y="486"/>
                  </a:lnTo>
                  <a:lnTo>
                    <a:pt x="684" y="474"/>
                  </a:lnTo>
                  <a:lnTo>
                    <a:pt x="714" y="444"/>
                  </a:lnTo>
                  <a:lnTo>
                    <a:pt x="714" y="432"/>
                  </a:lnTo>
                  <a:lnTo>
                    <a:pt x="720" y="420"/>
                  </a:lnTo>
                  <a:lnTo>
                    <a:pt x="732" y="414"/>
                  </a:lnTo>
                  <a:lnTo>
                    <a:pt x="738" y="402"/>
                  </a:lnTo>
                  <a:lnTo>
                    <a:pt x="744" y="396"/>
                  </a:lnTo>
                  <a:lnTo>
                    <a:pt x="744" y="378"/>
                  </a:lnTo>
                  <a:lnTo>
                    <a:pt x="750" y="372"/>
                  </a:lnTo>
                  <a:lnTo>
                    <a:pt x="762" y="348"/>
                  </a:lnTo>
                  <a:lnTo>
                    <a:pt x="762" y="34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34" name="Mongolia" descr="© INSCALE GmbH, 05.05.2010&#10;http://www.presentationload.com/">
              <a:extLst>
                <a:ext uri="{FF2B5EF4-FFF2-40B4-BE49-F238E27FC236}">
                  <a16:creationId xmlns:a16="http://schemas.microsoft.com/office/drawing/2014/main" id="{7B87B48A-89ED-4DCE-A138-121DC3F54BB9}"/>
                </a:ext>
              </a:extLst>
            </p:cNvPr>
            <p:cNvSpPr>
              <a:spLocks/>
            </p:cNvSpPr>
            <p:nvPr/>
          </p:nvSpPr>
          <p:spPr bwMode="gray">
            <a:xfrm>
              <a:off x="8009227" y="2641801"/>
              <a:ext cx="930316" cy="372940"/>
            </a:xfrm>
            <a:custGeom>
              <a:avLst/>
              <a:gdLst>
                <a:gd name="T0" fmla="*/ 2147483647 w 2100"/>
                <a:gd name="T1" fmla="*/ 2147483647 h 834"/>
                <a:gd name="T2" fmla="*/ 2147483647 w 2100"/>
                <a:gd name="T3" fmla="*/ 2147483647 h 834"/>
                <a:gd name="T4" fmla="*/ 2147483647 w 2100"/>
                <a:gd name="T5" fmla="*/ 2147483647 h 834"/>
                <a:gd name="T6" fmla="*/ 2147483647 w 2100"/>
                <a:gd name="T7" fmla="*/ 2147483647 h 834"/>
                <a:gd name="T8" fmla="*/ 2147483647 w 2100"/>
                <a:gd name="T9" fmla="*/ 2147483647 h 834"/>
                <a:gd name="T10" fmla="*/ 2147483647 w 2100"/>
                <a:gd name="T11" fmla="*/ 2147483647 h 834"/>
                <a:gd name="T12" fmla="*/ 2147483647 w 2100"/>
                <a:gd name="T13" fmla="*/ 2147483647 h 834"/>
                <a:gd name="T14" fmla="*/ 2147483647 w 2100"/>
                <a:gd name="T15" fmla="*/ 2147483647 h 834"/>
                <a:gd name="T16" fmla="*/ 2147483647 w 2100"/>
                <a:gd name="T17" fmla="*/ 2147483647 h 834"/>
                <a:gd name="T18" fmla="*/ 2147483647 w 2100"/>
                <a:gd name="T19" fmla="*/ 2147483647 h 834"/>
                <a:gd name="T20" fmla="*/ 2147483647 w 2100"/>
                <a:gd name="T21" fmla="*/ 2147483647 h 834"/>
                <a:gd name="T22" fmla="*/ 2147483647 w 2100"/>
                <a:gd name="T23" fmla="*/ 2147483647 h 834"/>
                <a:gd name="T24" fmla="*/ 2147483647 w 2100"/>
                <a:gd name="T25" fmla="*/ 2147483647 h 834"/>
                <a:gd name="T26" fmla="*/ 2147483647 w 2100"/>
                <a:gd name="T27" fmla="*/ 2147483647 h 834"/>
                <a:gd name="T28" fmla="*/ 2147483647 w 2100"/>
                <a:gd name="T29" fmla="*/ 2147483647 h 834"/>
                <a:gd name="T30" fmla="*/ 2147483647 w 2100"/>
                <a:gd name="T31" fmla="*/ 2147483647 h 834"/>
                <a:gd name="T32" fmla="*/ 2147483647 w 2100"/>
                <a:gd name="T33" fmla="*/ 2147483647 h 834"/>
                <a:gd name="T34" fmla="*/ 2147483647 w 2100"/>
                <a:gd name="T35" fmla="*/ 2147483647 h 834"/>
                <a:gd name="T36" fmla="*/ 2147483647 w 2100"/>
                <a:gd name="T37" fmla="*/ 2147483647 h 834"/>
                <a:gd name="T38" fmla="*/ 2147483647 w 2100"/>
                <a:gd name="T39" fmla="*/ 2147483647 h 834"/>
                <a:gd name="T40" fmla="*/ 2147483647 w 2100"/>
                <a:gd name="T41" fmla="*/ 2147483647 h 834"/>
                <a:gd name="T42" fmla="*/ 2147483647 w 2100"/>
                <a:gd name="T43" fmla="*/ 2147483647 h 834"/>
                <a:gd name="T44" fmla="*/ 2147483647 w 2100"/>
                <a:gd name="T45" fmla="*/ 2147483647 h 834"/>
                <a:gd name="T46" fmla="*/ 2147483647 w 2100"/>
                <a:gd name="T47" fmla="*/ 2147483647 h 834"/>
                <a:gd name="T48" fmla="*/ 2147483647 w 2100"/>
                <a:gd name="T49" fmla="*/ 2147483647 h 834"/>
                <a:gd name="T50" fmla="*/ 2147483647 w 2100"/>
                <a:gd name="T51" fmla="*/ 2147483647 h 834"/>
                <a:gd name="T52" fmla="*/ 2147483647 w 2100"/>
                <a:gd name="T53" fmla="*/ 2147483647 h 834"/>
                <a:gd name="T54" fmla="*/ 2147483647 w 2100"/>
                <a:gd name="T55" fmla="*/ 2147483647 h 834"/>
                <a:gd name="T56" fmla="*/ 2147483647 w 2100"/>
                <a:gd name="T57" fmla="*/ 2147483647 h 834"/>
                <a:gd name="T58" fmla="*/ 2147483647 w 2100"/>
                <a:gd name="T59" fmla="*/ 2147483647 h 834"/>
                <a:gd name="T60" fmla="*/ 2147483647 w 2100"/>
                <a:gd name="T61" fmla="*/ 2147483647 h 834"/>
                <a:gd name="T62" fmla="*/ 0 w 2100"/>
                <a:gd name="T63" fmla="*/ 2147483647 h 834"/>
                <a:gd name="T64" fmla="*/ 2147483647 w 2100"/>
                <a:gd name="T65" fmla="*/ 2147483647 h 834"/>
                <a:gd name="T66" fmla="*/ 2147483647 w 2100"/>
                <a:gd name="T67" fmla="*/ 2147483647 h 834"/>
                <a:gd name="T68" fmla="*/ 2147483647 w 2100"/>
                <a:gd name="T69" fmla="*/ 2147483647 h 834"/>
                <a:gd name="T70" fmla="*/ 2147483647 w 2100"/>
                <a:gd name="T71" fmla="*/ 2147483647 h 834"/>
                <a:gd name="T72" fmla="*/ 2147483647 w 2100"/>
                <a:gd name="T73" fmla="*/ 2147483647 h 834"/>
                <a:gd name="T74" fmla="*/ 2147483647 w 2100"/>
                <a:gd name="T75" fmla="*/ 2147483647 h 834"/>
                <a:gd name="T76" fmla="*/ 2147483647 w 2100"/>
                <a:gd name="T77" fmla="*/ 2147483647 h 834"/>
                <a:gd name="T78" fmla="*/ 2147483647 w 2100"/>
                <a:gd name="T79" fmla="*/ 2147483647 h 834"/>
                <a:gd name="T80" fmla="*/ 2147483647 w 2100"/>
                <a:gd name="T81" fmla="*/ 2147483647 h 834"/>
                <a:gd name="T82" fmla="*/ 2147483647 w 2100"/>
                <a:gd name="T83" fmla="*/ 2147483647 h 834"/>
                <a:gd name="T84" fmla="*/ 2147483647 w 2100"/>
                <a:gd name="T85" fmla="*/ 2147483647 h 834"/>
                <a:gd name="T86" fmla="*/ 2147483647 w 2100"/>
                <a:gd name="T87" fmla="*/ 2147483647 h 834"/>
                <a:gd name="T88" fmla="*/ 2147483647 w 2100"/>
                <a:gd name="T89" fmla="*/ 2147483647 h 834"/>
                <a:gd name="T90" fmla="*/ 2147483647 w 2100"/>
                <a:gd name="T91" fmla="*/ 2147483647 h 834"/>
                <a:gd name="T92" fmla="*/ 2147483647 w 2100"/>
                <a:gd name="T93" fmla="*/ 2147483647 h 834"/>
                <a:gd name="T94" fmla="*/ 2147483647 w 2100"/>
                <a:gd name="T95" fmla="*/ 2147483647 h 834"/>
                <a:gd name="T96" fmla="*/ 2147483647 w 2100"/>
                <a:gd name="T97" fmla="*/ 2147483647 h 834"/>
                <a:gd name="T98" fmla="*/ 2147483647 w 2100"/>
                <a:gd name="T99" fmla="*/ 2147483647 h 834"/>
                <a:gd name="T100" fmla="*/ 2147483647 w 2100"/>
                <a:gd name="T101" fmla="*/ 2147483647 h 834"/>
                <a:gd name="T102" fmla="*/ 2147483647 w 2100"/>
                <a:gd name="T103" fmla="*/ 2147483647 h 834"/>
                <a:gd name="T104" fmla="*/ 2147483647 w 2100"/>
                <a:gd name="T105" fmla="*/ 2147483647 h 834"/>
                <a:gd name="T106" fmla="*/ 2147483647 w 2100"/>
                <a:gd name="T107" fmla="*/ 2147483647 h 834"/>
                <a:gd name="T108" fmla="*/ 2147483647 w 2100"/>
                <a:gd name="T109" fmla="*/ 2147483647 h 834"/>
                <a:gd name="T110" fmla="*/ 2147483647 w 2100"/>
                <a:gd name="T111" fmla="*/ 2147483647 h 834"/>
                <a:gd name="T112" fmla="*/ 2147483647 w 2100"/>
                <a:gd name="T113" fmla="*/ 2147483647 h 834"/>
                <a:gd name="T114" fmla="*/ 2147483647 w 2100"/>
                <a:gd name="T115" fmla="*/ 2147483647 h 834"/>
                <a:gd name="T116" fmla="*/ 2147483647 w 2100"/>
                <a:gd name="T117" fmla="*/ 2147483647 h 834"/>
                <a:gd name="T118" fmla="*/ 2147483647 w 2100"/>
                <a:gd name="T119" fmla="*/ 2147483647 h 834"/>
                <a:gd name="T120" fmla="*/ 2147483647 w 2100"/>
                <a:gd name="T121" fmla="*/ 2147483647 h 834"/>
                <a:gd name="T122" fmla="*/ 2147483647 w 2100"/>
                <a:gd name="T123" fmla="*/ 2147483647 h 834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100"/>
                <a:gd name="T187" fmla="*/ 0 h 834"/>
                <a:gd name="T188" fmla="*/ 2100 w 2100"/>
                <a:gd name="T189" fmla="*/ 834 h 834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100" h="834">
                  <a:moveTo>
                    <a:pt x="2088" y="408"/>
                  </a:moveTo>
                  <a:lnTo>
                    <a:pt x="2076" y="396"/>
                  </a:lnTo>
                  <a:lnTo>
                    <a:pt x="2070" y="384"/>
                  </a:lnTo>
                  <a:lnTo>
                    <a:pt x="2058" y="384"/>
                  </a:lnTo>
                  <a:lnTo>
                    <a:pt x="2034" y="372"/>
                  </a:lnTo>
                  <a:lnTo>
                    <a:pt x="2022" y="360"/>
                  </a:lnTo>
                  <a:lnTo>
                    <a:pt x="2010" y="354"/>
                  </a:lnTo>
                  <a:lnTo>
                    <a:pt x="2004" y="348"/>
                  </a:lnTo>
                  <a:lnTo>
                    <a:pt x="1986" y="348"/>
                  </a:lnTo>
                  <a:lnTo>
                    <a:pt x="1974" y="342"/>
                  </a:lnTo>
                  <a:lnTo>
                    <a:pt x="1968" y="336"/>
                  </a:lnTo>
                  <a:lnTo>
                    <a:pt x="1968" y="324"/>
                  </a:lnTo>
                  <a:lnTo>
                    <a:pt x="1902" y="324"/>
                  </a:lnTo>
                  <a:lnTo>
                    <a:pt x="1902" y="348"/>
                  </a:lnTo>
                  <a:lnTo>
                    <a:pt x="1896" y="354"/>
                  </a:lnTo>
                  <a:lnTo>
                    <a:pt x="1890" y="354"/>
                  </a:lnTo>
                  <a:lnTo>
                    <a:pt x="1878" y="348"/>
                  </a:lnTo>
                  <a:lnTo>
                    <a:pt x="1866" y="336"/>
                  </a:lnTo>
                  <a:lnTo>
                    <a:pt x="1812" y="336"/>
                  </a:lnTo>
                  <a:lnTo>
                    <a:pt x="1806" y="342"/>
                  </a:lnTo>
                  <a:lnTo>
                    <a:pt x="1812" y="342"/>
                  </a:lnTo>
                  <a:lnTo>
                    <a:pt x="1812" y="348"/>
                  </a:lnTo>
                  <a:lnTo>
                    <a:pt x="1794" y="348"/>
                  </a:lnTo>
                  <a:lnTo>
                    <a:pt x="1788" y="342"/>
                  </a:lnTo>
                  <a:lnTo>
                    <a:pt x="1776" y="336"/>
                  </a:lnTo>
                  <a:lnTo>
                    <a:pt x="1770" y="324"/>
                  </a:lnTo>
                  <a:lnTo>
                    <a:pt x="1770" y="306"/>
                  </a:lnTo>
                  <a:lnTo>
                    <a:pt x="1776" y="306"/>
                  </a:lnTo>
                  <a:lnTo>
                    <a:pt x="1770" y="294"/>
                  </a:lnTo>
                  <a:lnTo>
                    <a:pt x="1764" y="270"/>
                  </a:lnTo>
                  <a:lnTo>
                    <a:pt x="1758" y="258"/>
                  </a:lnTo>
                  <a:lnTo>
                    <a:pt x="1758" y="174"/>
                  </a:lnTo>
                  <a:lnTo>
                    <a:pt x="1740" y="174"/>
                  </a:lnTo>
                  <a:lnTo>
                    <a:pt x="1716" y="168"/>
                  </a:lnTo>
                  <a:lnTo>
                    <a:pt x="1710" y="174"/>
                  </a:lnTo>
                  <a:lnTo>
                    <a:pt x="1698" y="180"/>
                  </a:lnTo>
                  <a:lnTo>
                    <a:pt x="1674" y="180"/>
                  </a:lnTo>
                  <a:lnTo>
                    <a:pt x="1662" y="174"/>
                  </a:lnTo>
                  <a:lnTo>
                    <a:pt x="1644" y="156"/>
                  </a:lnTo>
                  <a:lnTo>
                    <a:pt x="1608" y="156"/>
                  </a:lnTo>
                  <a:lnTo>
                    <a:pt x="1596" y="150"/>
                  </a:lnTo>
                  <a:lnTo>
                    <a:pt x="1578" y="150"/>
                  </a:lnTo>
                  <a:lnTo>
                    <a:pt x="1548" y="180"/>
                  </a:lnTo>
                  <a:lnTo>
                    <a:pt x="1548" y="192"/>
                  </a:lnTo>
                  <a:lnTo>
                    <a:pt x="1536" y="204"/>
                  </a:lnTo>
                  <a:lnTo>
                    <a:pt x="1500" y="204"/>
                  </a:lnTo>
                  <a:lnTo>
                    <a:pt x="1488" y="216"/>
                  </a:lnTo>
                  <a:lnTo>
                    <a:pt x="1440" y="216"/>
                  </a:lnTo>
                  <a:lnTo>
                    <a:pt x="1440" y="222"/>
                  </a:lnTo>
                  <a:lnTo>
                    <a:pt x="1422" y="240"/>
                  </a:lnTo>
                  <a:lnTo>
                    <a:pt x="1416" y="240"/>
                  </a:lnTo>
                  <a:lnTo>
                    <a:pt x="1416" y="234"/>
                  </a:lnTo>
                  <a:lnTo>
                    <a:pt x="1410" y="228"/>
                  </a:lnTo>
                  <a:lnTo>
                    <a:pt x="1392" y="228"/>
                  </a:lnTo>
                  <a:lnTo>
                    <a:pt x="1380" y="234"/>
                  </a:lnTo>
                  <a:lnTo>
                    <a:pt x="1356" y="234"/>
                  </a:lnTo>
                  <a:lnTo>
                    <a:pt x="1344" y="228"/>
                  </a:lnTo>
                  <a:lnTo>
                    <a:pt x="1338" y="228"/>
                  </a:lnTo>
                  <a:lnTo>
                    <a:pt x="1332" y="222"/>
                  </a:lnTo>
                  <a:lnTo>
                    <a:pt x="1266" y="222"/>
                  </a:lnTo>
                  <a:lnTo>
                    <a:pt x="1260" y="216"/>
                  </a:lnTo>
                  <a:lnTo>
                    <a:pt x="1260" y="204"/>
                  </a:lnTo>
                  <a:lnTo>
                    <a:pt x="1248" y="198"/>
                  </a:lnTo>
                  <a:lnTo>
                    <a:pt x="1230" y="198"/>
                  </a:lnTo>
                  <a:lnTo>
                    <a:pt x="1230" y="192"/>
                  </a:lnTo>
                  <a:lnTo>
                    <a:pt x="1218" y="180"/>
                  </a:lnTo>
                  <a:lnTo>
                    <a:pt x="1218" y="174"/>
                  </a:lnTo>
                  <a:lnTo>
                    <a:pt x="1212" y="168"/>
                  </a:lnTo>
                  <a:lnTo>
                    <a:pt x="1152" y="168"/>
                  </a:lnTo>
                  <a:lnTo>
                    <a:pt x="1128" y="144"/>
                  </a:lnTo>
                  <a:lnTo>
                    <a:pt x="1092" y="144"/>
                  </a:lnTo>
                  <a:lnTo>
                    <a:pt x="1086" y="138"/>
                  </a:lnTo>
                  <a:lnTo>
                    <a:pt x="1080" y="138"/>
                  </a:lnTo>
                  <a:lnTo>
                    <a:pt x="1068" y="132"/>
                  </a:lnTo>
                  <a:lnTo>
                    <a:pt x="1020" y="132"/>
                  </a:lnTo>
                  <a:lnTo>
                    <a:pt x="966" y="150"/>
                  </a:lnTo>
                  <a:lnTo>
                    <a:pt x="954" y="156"/>
                  </a:lnTo>
                  <a:lnTo>
                    <a:pt x="942" y="156"/>
                  </a:lnTo>
                  <a:lnTo>
                    <a:pt x="930" y="150"/>
                  </a:lnTo>
                  <a:lnTo>
                    <a:pt x="918" y="150"/>
                  </a:lnTo>
                  <a:lnTo>
                    <a:pt x="912" y="144"/>
                  </a:lnTo>
                  <a:lnTo>
                    <a:pt x="882" y="144"/>
                  </a:lnTo>
                  <a:lnTo>
                    <a:pt x="864" y="126"/>
                  </a:lnTo>
                  <a:lnTo>
                    <a:pt x="864" y="120"/>
                  </a:lnTo>
                  <a:lnTo>
                    <a:pt x="840" y="126"/>
                  </a:lnTo>
                  <a:lnTo>
                    <a:pt x="840" y="120"/>
                  </a:lnTo>
                  <a:lnTo>
                    <a:pt x="834" y="114"/>
                  </a:lnTo>
                  <a:lnTo>
                    <a:pt x="822" y="90"/>
                  </a:lnTo>
                  <a:lnTo>
                    <a:pt x="810" y="78"/>
                  </a:lnTo>
                  <a:lnTo>
                    <a:pt x="804" y="66"/>
                  </a:lnTo>
                  <a:lnTo>
                    <a:pt x="798" y="60"/>
                  </a:lnTo>
                  <a:lnTo>
                    <a:pt x="786" y="54"/>
                  </a:lnTo>
                  <a:lnTo>
                    <a:pt x="768" y="54"/>
                  </a:lnTo>
                  <a:lnTo>
                    <a:pt x="756" y="60"/>
                  </a:lnTo>
                  <a:lnTo>
                    <a:pt x="750" y="60"/>
                  </a:lnTo>
                  <a:lnTo>
                    <a:pt x="726" y="48"/>
                  </a:lnTo>
                  <a:lnTo>
                    <a:pt x="720" y="42"/>
                  </a:lnTo>
                  <a:lnTo>
                    <a:pt x="708" y="36"/>
                  </a:lnTo>
                  <a:lnTo>
                    <a:pt x="672" y="36"/>
                  </a:lnTo>
                  <a:lnTo>
                    <a:pt x="648" y="30"/>
                  </a:lnTo>
                  <a:lnTo>
                    <a:pt x="636" y="30"/>
                  </a:lnTo>
                  <a:lnTo>
                    <a:pt x="576" y="0"/>
                  </a:lnTo>
                  <a:lnTo>
                    <a:pt x="576" y="18"/>
                  </a:lnTo>
                  <a:lnTo>
                    <a:pt x="570" y="30"/>
                  </a:lnTo>
                  <a:lnTo>
                    <a:pt x="558" y="36"/>
                  </a:lnTo>
                  <a:lnTo>
                    <a:pt x="552" y="36"/>
                  </a:lnTo>
                  <a:lnTo>
                    <a:pt x="558" y="48"/>
                  </a:lnTo>
                  <a:lnTo>
                    <a:pt x="540" y="48"/>
                  </a:lnTo>
                  <a:lnTo>
                    <a:pt x="540" y="60"/>
                  </a:lnTo>
                  <a:lnTo>
                    <a:pt x="552" y="72"/>
                  </a:lnTo>
                  <a:lnTo>
                    <a:pt x="558" y="90"/>
                  </a:lnTo>
                  <a:lnTo>
                    <a:pt x="582" y="126"/>
                  </a:lnTo>
                  <a:lnTo>
                    <a:pt x="588" y="126"/>
                  </a:lnTo>
                  <a:lnTo>
                    <a:pt x="594" y="132"/>
                  </a:lnTo>
                  <a:lnTo>
                    <a:pt x="600" y="144"/>
                  </a:lnTo>
                  <a:lnTo>
                    <a:pt x="600" y="168"/>
                  </a:lnTo>
                  <a:lnTo>
                    <a:pt x="582" y="168"/>
                  </a:lnTo>
                  <a:lnTo>
                    <a:pt x="582" y="174"/>
                  </a:lnTo>
                  <a:lnTo>
                    <a:pt x="576" y="180"/>
                  </a:lnTo>
                  <a:lnTo>
                    <a:pt x="552" y="192"/>
                  </a:lnTo>
                  <a:lnTo>
                    <a:pt x="546" y="186"/>
                  </a:lnTo>
                  <a:lnTo>
                    <a:pt x="546" y="174"/>
                  </a:lnTo>
                  <a:lnTo>
                    <a:pt x="498" y="180"/>
                  </a:lnTo>
                  <a:lnTo>
                    <a:pt x="498" y="168"/>
                  </a:lnTo>
                  <a:lnTo>
                    <a:pt x="456" y="168"/>
                  </a:lnTo>
                  <a:lnTo>
                    <a:pt x="450" y="174"/>
                  </a:lnTo>
                  <a:lnTo>
                    <a:pt x="450" y="180"/>
                  </a:lnTo>
                  <a:lnTo>
                    <a:pt x="444" y="168"/>
                  </a:lnTo>
                  <a:lnTo>
                    <a:pt x="420" y="174"/>
                  </a:lnTo>
                  <a:lnTo>
                    <a:pt x="414" y="162"/>
                  </a:lnTo>
                  <a:lnTo>
                    <a:pt x="384" y="162"/>
                  </a:lnTo>
                  <a:lnTo>
                    <a:pt x="366" y="156"/>
                  </a:lnTo>
                  <a:lnTo>
                    <a:pt x="360" y="150"/>
                  </a:lnTo>
                  <a:lnTo>
                    <a:pt x="360" y="138"/>
                  </a:lnTo>
                  <a:lnTo>
                    <a:pt x="354" y="132"/>
                  </a:lnTo>
                  <a:lnTo>
                    <a:pt x="354" y="126"/>
                  </a:lnTo>
                  <a:lnTo>
                    <a:pt x="312" y="126"/>
                  </a:lnTo>
                  <a:lnTo>
                    <a:pt x="294" y="132"/>
                  </a:lnTo>
                  <a:lnTo>
                    <a:pt x="270" y="132"/>
                  </a:lnTo>
                  <a:lnTo>
                    <a:pt x="264" y="114"/>
                  </a:lnTo>
                  <a:lnTo>
                    <a:pt x="228" y="114"/>
                  </a:lnTo>
                  <a:lnTo>
                    <a:pt x="228" y="108"/>
                  </a:lnTo>
                  <a:lnTo>
                    <a:pt x="210" y="114"/>
                  </a:lnTo>
                  <a:lnTo>
                    <a:pt x="204" y="108"/>
                  </a:lnTo>
                  <a:lnTo>
                    <a:pt x="186" y="108"/>
                  </a:lnTo>
                  <a:lnTo>
                    <a:pt x="180" y="114"/>
                  </a:lnTo>
                  <a:lnTo>
                    <a:pt x="180" y="120"/>
                  </a:lnTo>
                  <a:lnTo>
                    <a:pt x="174" y="126"/>
                  </a:lnTo>
                  <a:lnTo>
                    <a:pt x="174" y="132"/>
                  </a:lnTo>
                  <a:lnTo>
                    <a:pt x="150" y="132"/>
                  </a:lnTo>
                  <a:lnTo>
                    <a:pt x="138" y="150"/>
                  </a:lnTo>
                  <a:lnTo>
                    <a:pt x="120" y="150"/>
                  </a:lnTo>
                  <a:lnTo>
                    <a:pt x="84" y="186"/>
                  </a:lnTo>
                  <a:lnTo>
                    <a:pt x="84" y="192"/>
                  </a:lnTo>
                  <a:lnTo>
                    <a:pt x="90" y="198"/>
                  </a:lnTo>
                  <a:lnTo>
                    <a:pt x="66" y="198"/>
                  </a:lnTo>
                  <a:lnTo>
                    <a:pt x="72" y="210"/>
                  </a:lnTo>
                  <a:lnTo>
                    <a:pt x="12" y="210"/>
                  </a:lnTo>
                  <a:lnTo>
                    <a:pt x="12" y="228"/>
                  </a:lnTo>
                  <a:lnTo>
                    <a:pt x="0" y="240"/>
                  </a:lnTo>
                  <a:lnTo>
                    <a:pt x="6" y="246"/>
                  </a:lnTo>
                  <a:lnTo>
                    <a:pt x="6" y="258"/>
                  </a:lnTo>
                  <a:lnTo>
                    <a:pt x="0" y="264"/>
                  </a:lnTo>
                  <a:lnTo>
                    <a:pt x="24" y="264"/>
                  </a:lnTo>
                  <a:lnTo>
                    <a:pt x="24" y="282"/>
                  </a:lnTo>
                  <a:lnTo>
                    <a:pt x="36" y="288"/>
                  </a:lnTo>
                  <a:lnTo>
                    <a:pt x="48" y="288"/>
                  </a:lnTo>
                  <a:lnTo>
                    <a:pt x="60" y="294"/>
                  </a:lnTo>
                  <a:lnTo>
                    <a:pt x="72" y="294"/>
                  </a:lnTo>
                  <a:lnTo>
                    <a:pt x="78" y="306"/>
                  </a:lnTo>
                  <a:lnTo>
                    <a:pt x="102" y="330"/>
                  </a:lnTo>
                  <a:lnTo>
                    <a:pt x="138" y="318"/>
                  </a:lnTo>
                  <a:lnTo>
                    <a:pt x="156" y="330"/>
                  </a:lnTo>
                  <a:lnTo>
                    <a:pt x="162" y="336"/>
                  </a:lnTo>
                  <a:lnTo>
                    <a:pt x="174" y="336"/>
                  </a:lnTo>
                  <a:lnTo>
                    <a:pt x="186" y="342"/>
                  </a:lnTo>
                  <a:lnTo>
                    <a:pt x="204" y="348"/>
                  </a:lnTo>
                  <a:lnTo>
                    <a:pt x="222" y="366"/>
                  </a:lnTo>
                  <a:lnTo>
                    <a:pt x="228" y="378"/>
                  </a:lnTo>
                  <a:lnTo>
                    <a:pt x="240" y="396"/>
                  </a:lnTo>
                  <a:lnTo>
                    <a:pt x="264" y="414"/>
                  </a:lnTo>
                  <a:lnTo>
                    <a:pt x="276" y="426"/>
                  </a:lnTo>
                  <a:lnTo>
                    <a:pt x="282" y="438"/>
                  </a:lnTo>
                  <a:lnTo>
                    <a:pt x="282" y="450"/>
                  </a:lnTo>
                  <a:lnTo>
                    <a:pt x="288" y="456"/>
                  </a:lnTo>
                  <a:lnTo>
                    <a:pt x="294" y="468"/>
                  </a:lnTo>
                  <a:lnTo>
                    <a:pt x="300" y="474"/>
                  </a:lnTo>
                  <a:lnTo>
                    <a:pt x="300" y="480"/>
                  </a:lnTo>
                  <a:lnTo>
                    <a:pt x="288" y="492"/>
                  </a:lnTo>
                  <a:lnTo>
                    <a:pt x="288" y="504"/>
                  </a:lnTo>
                  <a:lnTo>
                    <a:pt x="294" y="522"/>
                  </a:lnTo>
                  <a:lnTo>
                    <a:pt x="300" y="534"/>
                  </a:lnTo>
                  <a:lnTo>
                    <a:pt x="306" y="540"/>
                  </a:lnTo>
                  <a:lnTo>
                    <a:pt x="318" y="546"/>
                  </a:lnTo>
                  <a:lnTo>
                    <a:pt x="330" y="546"/>
                  </a:lnTo>
                  <a:lnTo>
                    <a:pt x="342" y="552"/>
                  </a:lnTo>
                  <a:lnTo>
                    <a:pt x="348" y="552"/>
                  </a:lnTo>
                  <a:lnTo>
                    <a:pt x="366" y="558"/>
                  </a:lnTo>
                  <a:lnTo>
                    <a:pt x="390" y="564"/>
                  </a:lnTo>
                  <a:lnTo>
                    <a:pt x="486" y="564"/>
                  </a:lnTo>
                  <a:lnTo>
                    <a:pt x="492" y="570"/>
                  </a:lnTo>
                  <a:lnTo>
                    <a:pt x="498" y="570"/>
                  </a:lnTo>
                  <a:lnTo>
                    <a:pt x="510" y="576"/>
                  </a:lnTo>
                  <a:lnTo>
                    <a:pt x="516" y="576"/>
                  </a:lnTo>
                  <a:lnTo>
                    <a:pt x="528" y="582"/>
                  </a:lnTo>
                  <a:lnTo>
                    <a:pt x="534" y="594"/>
                  </a:lnTo>
                  <a:lnTo>
                    <a:pt x="540" y="594"/>
                  </a:lnTo>
                  <a:lnTo>
                    <a:pt x="546" y="600"/>
                  </a:lnTo>
                  <a:lnTo>
                    <a:pt x="552" y="600"/>
                  </a:lnTo>
                  <a:lnTo>
                    <a:pt x="576" y="612"/>
                  </a:lnTo>
                  <a:lnTo>
                    <a:pt x="588" y="612"/>
                  </a:lnTo>
                  <a:lnTo>
                    <a:pt x="594" y="618"/>
                  </a:lnTo>
                  <a:lnTo>
                    <a:pt x="630" y="618"/>
                  </a:lnTo>
                  <a:lnTo>
                    <a:pt x="642" y="642"/>
                  </a:lnTo>
                  <a:lnTo>
                    <a:pt x="684" y="684"/>
                  </a:lnTo>
                  <a:lnTo>
                    <a:pt x="690" y="696"/>
                  </a:lnTo>
                  <a:lnTo>
                    <a:pt x="720" y="726"/>
                  </a:lnTo>
                  <a:lnTo>
                    <a:pt x="732" y="732"/>
                  </a:lnTo>
                  <a:lnTo>
                    <a:pt x="738" y="744"/>
                  </a:lnTo>
                  <a:lnTo>
                    <a:pt x="750" y="750"/>
                  </a:lnTo>
                  <a:lnTo>
                    <a:pt x="810" y="744"/>
                  </a:lnTo>
                  <a:lnTo>
                    <a:pt x="864" y="750"/>
                  </a:lnTo>
                  <a:lnTo>
                    <a:pt x="912" y="750"/>
                  </a:lnTo>
                  <a:lnTo>
                    <a:pt x="948" y="756"/>
                  </a:lnTo>
                  <a:lnTo>
                    <a:pt x="954" y="750"/>
                  </a:lnTo>
                  <a:lnTo>
                    <a:pt x="966" y="744"/>
                  </a:lnTo>
                  <a:lnTo>
                    <a:pt x="972" y="738"/>
                  </a:lnTo>
                  <a:lnTo>
                    <a:pt x="984" y="738"/>
                  </a:lnTo>
                  <a:lnTo>
                    <a:pt x="996" y="744"/>
                  </a:lnTo>
                  <a:lnTo>
                    <a:pt x="1002" y="744"/>
                  </a:lnTo>
                  <a:lnTo>
                    <a:pt x="1008" y="750"/>
                  </a:lnTo>
                  <a:lnTo>
                    <a:pt x="1062" y="750"/>
                  </a:lnTo>
                  <a:lnTo>
                    <a:pt x="1080" y="756"/>
                  </a:lnTo>
                  <a:lnTo>
                    <a:pt x="1092" y="756"/>
                  </a:lnTo>
                  <a:lnTo>
                    <a:pt x="1110" y="774"/>
                  </a:lnTo>
                  <a:lnTo>
                    <a:pt x="1116" y="786"/>
                  </a:lnTo>
                  <a:lnTo>
                    <a:pt x="1128" y="792"/>
                  </a:lnTo>
                  <a:lnTo>
                    <a:pt x="1152" y="798"/>
                  </a:lnTo>
                  <a:lnTo>
                    <a:pt x="1200" y="798"/>
                  </a:lnTo>
                  <a:lnTo>
                    <a:pt x="1218" y="804"/>
                  </a:lnTo>
                  <a:lnTo>
                    <a:pt x="1242" y="816"/>
                  </a:lnTo>
                  <a:lnTo>
                    <a:pt x="1248" y="822"/>
                  </a:lnTo>
                  <a:lnTo>
                    <a:pt x="1260" y="822"/>
                  </a:lnTo>
                  <a:lnTo>
                    <a:pt x="1266" y="816"/>
                  </a:lnTo>
                  <a:lnTo>
                    <a:pt x="1278" y="816"/>
                  </a:lnTo>
                  <a:lnTo>
                    <a:pt x="1290" y="810"/>
                  </a:lnTo>
                  <a:lnTo>
                    <a:pt x="1302" y="810"/>
                  </a:lnTo>
                  <a:lnTo>
                    <a:pt x="1302" y="816"/>
                  </a:lnTo>
                  <a:lnTo>
                    <a:pt x="1308" y="828"/>
                  </a:lnTo>
                  <a:lnTo>
                    <a:pt x="1314" y="828"/>
                  </a:lnTo>
                  <a:lnTo>
                    <a:pt x="1320" y="834"/>
                  </a:lnTo>
                  <a:lnTo>
                    <a:pt x="1338" y="834"/>
                  </a:lnTo>
                  <a:lnTo>
                    <a:pt x="1344" y="828"/>
                  </a:lnTo>
                  <a:lnTo>
                    <a:pt x="1362" y="816"/>
                  </a:lnTo>
                  <a:lnTo>
                    <a:pt x="1422" y="780"/>
                  </a:lnTo>
                  <a:lnTo>
                    <a:pt x="1440" y="768"/>
                  </a:lnTo>
                  <a:lnTo>
                    <a:pt x="1596" y="768"/>
                  </a:lnTo>
                  <a:lnTo>
                    <a:pt x="1614" y="744"/>
                  </a:lnTo>
                  <a:lnTo>
                    <a:pt x="1638" y="744"/>
                  </a:lnTo>
                  <a:lnTo>
                    <a:pt x="1650" y="738"/>
                  </a:lnTo>
                  <a:lnTo>
                    <a:pt x="1662" y="714"/>
                  </a:lnTo>
                  <a:lnTo>
                    <a:pt x="1662" y="708"/>
                  </a:lnTo>
                  <a:lnTo>
                    <a:pt x="1668" y="696"/>
                  </a:lnTo>
                  <a:lnTo>
                    <a:pt x="1668" y="690"/>
                  </a:lnTo>
                  <a:lnTo>
                    <a:pt x="1692" y="690"/>
                  </a:lnTo>
                  <a:lnTo>
                    <a:pt x="1704" y="678"/>
                  </a:lnTo>
                  <a:lnTo>
                    <a:pt x="1710" y="666"/>
                  </a:lnTo>
                  <a:lnTo>
                    <a:pt x="1716" y="660"/>
                  </a:lnTo>
                  <a:lnTo>
                    <a:pt x="1716" y="654"/>
                  </a:lnTo>
                  <a:lnTo>
                    <a:pt x="1704" y="648"/>
                  </a:lnTo>
                  <a:lnTo>
                    <a:pt x="1686" y="630"/>
                  </a:lnTo>
                  <a:lnTo>
                    <a:pt x="1674" y="624"/>
                  </a:lnTo>
                  <a:lnTo>
                    <a:pt x="1656" y="606"/>
                  </a:lnTo>
                  <a:lnTo>
                    <a:pt x="1650" y="594"/>
                  </a:lnTo>
                  <a:lnTo>
                    <a:pt x="1650" y="582"/>
                  </a:lnTo>
                  <a:lnTo>
                    <a:pt x="1656" y="570"/>
                  </a:lnTo>
                  <a:lnTo>
                    <a:pt x="1656" y="558"/>
                  </a:lnTo>
                  <a:lnTo>
                    <a:pt x="1668" y="552"/>
                  </a:lnTo>
                  <a:lnTo>
                    <a:pt x="1692" y="552"/>
                  </a:lnTo>
                  <a:lnTo>
                    <a:pt x="1698" y="558"/>
                  </a:lnTo>
                  <a:lnTo>
                    <a:pt x="1704" y="558"/>
                  </a:lnTo>
                  <a:lnTo>
                    <a:pt x="1710" y="564"/>
                  </a:lnTo>
                  <a:lnTo>
                    <a:pt x="1722" y="570"/>
                  </a:lnTo>
                  <a:lnTo>
                    <a:pt x="1728" y="576"/>
                  </a:lnTo>
                  <a:lnTo>
                    <a:pt x="1740" y="582"/>
                  </a:lnTo>
                  <a:lnTo>
                    <a:pt x="1764" y="582"/>
                  </a:lnTo>
                  <a:lnTo>
                    <a:pt x="1776" y="576"/>
                  </a:lnTo>
                  <a:lnTo>
                    <a:pt x="1794" y="576"/>
                  </a:lnTo>
                  <a:lnTo>
                    <a:pt x="1806" y="570"/>
                  </a:lnTo>
                  <a:lnTo>
                    <a:pt x="1812" y="558"/>
                  </a:lnTo>
                  <a:lnTo>
                    <a:pt x="1818" y="552"/>
                  </a:lnTo>
                  <a:lnTo>
                    <a:pt x="1818" y="528"/>
                  </a:lnTo>
                  <a:lnTo>
                    <a:pt x="1890" y="528"/>
                  </a:lnTo>
                  <a:lnTo>
                    <a:pt x="1914" y="504"/>
                  </a:lnTo>
                  <a:lnTo>
                    <a:pt x="1902" y="492"/>
                  </a:lnTo>
                  <a:lnTo>
                    <a:pt x="1896" y="480"/>
                  </a:lnTo>
                  <a:lnTo>
                    <a:pt x="1902" y="474"/>
                  </a:lnTo>
                  <a:lnTo>
                    <a:pt x="1938" y="456"/>
                  </a:lnTo>
                  <a:lnTo>
                    <a:pt x="1950" y="456"/>
                  </a:lnTo>
                  <a:lnTo>
                    <a:pt x="1950" y="438"/>
                  </a:lnTo>
                  <a:lnTo>
                    <a:pt x="1980" y="444"/>
                  </a:lnTo>
                  <a:lnTo>
                    <a:pt x="1998" y="426"/>
                  </a:lnTo>
                  <a:lnTo>
                    <a:pt x="2004" y="426"/>
                  </a:lnTo>
                  <a:lnTo>
                    <a:pt x="2010" y="420"/>
                  </a:lnTo>
                  <a:lnTo>
                    <a:pt x="2040" y="420"/>
                  </a:lnTo>
                  <a:lnTo>
                    <a:pt x="2052" y="426"/>
                  </a:lnTo>
                  <a:lnTo>
                    <a:pt x="2058" y="432"/>
                  </a:lnTo>
                  <a:lnTo>
                    <a:pt x="2094" y="432"/>
                  </a:lnTo>
                  <a:lnTo>
                    <a:pt x="2100" y="426"/>
                  </a:lnTo>
                  <a:lnTo>
                    <a:pt x="2100" y="420"/>
                  </a:lnTo>
                  <a:lnTo>
                    <a:pt x="2088" y="40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35" name="Mauritania" descr="© INSCALE GmbH, 05.05.2010&#10;http://www.presentationload.com/">
              <a:extLst>
                <a:ext uri="{FF2B5EF4-FFF2-40B4-BE49-F238E27FC236}">
                  <a16:creationId xmlns:a16="http://schemas.microsoft.com/office/drawing/2014/main" id="{F8973A34-7689-4CF3-8DED-964549EE8670}"/>
                </a:ext>
              </a:extLst>
            </p:cNvPr>
            <p:cNvSpPr>
              <a:spLocks/>
            </p:cNvSpPr>
            <p:nvPr/>
          </p:nvSpPr>
          <p:spPr bwMode="gray">
            <a:xfrm>
              <a:off x="5029358" y="3536857"/>
              <a:ext cx="381017" cy="450702"/>
            </a:xfrm>
            <a:custGeom>
              <a:avLst/>
              <a:gdLst>
                <a:gd name="T0" fmla="*/ 2147483647 w 858"/>
                <a:gd name="T1" fmla="*/ 2147483647 h 1002"/>
                <a:gd name="T2" fmla="*/ 2147483647 w 858"/>
                <a:gd name="T3" fmla="*/ 2147483647 h 1002"/>
                <a:gd name="T4" fmla="*/ 2147483647 w 858"/>
                <a:gd name="T5" fmla="*/ 2147483647 h 1002"/>
                <a:gd name="T6" fmla="*/ 2147483647 w 858"/>
                <a:gd name="T7" fmla="*/ 2147483647 h 1002"/>
                <a:gd name="T8" fmla="*/ 2147483647 w 858"/>
                <a:gd name="T9" fmla="*/ 2147483647 h 1002"/>
                <a:gd name="T10" fmla="*/ 2147483647 w 858"/>
                <a:gd name="T11" fmla="*/ 2147483647 h 1002"/>
                <a:gd name="T12" fmla="*/ 2147483647 w 858"/>
                <a:gd name="T13" fmla="*/ 2147483647 h 1002"/>
                <a:gd name="T14" fmla="*/ 2147483647 w 858"/>
                <a:gd name="T15" fmla="*/ 2147483647 h 1002"/>
                <a:gd name="T16" fmla="*/ 2147483647 w 858"/>
                <a:gd name="T17" fmla="*/ 2147483647 h 1002"/>
                <a:gd name="T18" fmla="*/ 2147483647 w 858"/>
                <a:gd name="T19" fmla="*/ 2147483647 h 1002"/>
                <a:gd name="T20" fmla="*/ 2147483647 w 858"/>
                <a:gd name="T21" fmla="*/ 2147483647 h 1002"/>
                <a:gd name="T22" fmla="*/ 2147483647 w 858"/>
                <a:gd name="T23" fmla="*/ 2147483647 h 1002"/>
                <a:gd name="T24" fmla="*/ 2147483647 w 858"/>
                <a:gd name="T25" fmla="*/ 2147483647 h 1002"/>
                <a:gd name="T26" fmla="*/ 2147483647 w 858"/>
                <a:gd name="T27" fmla="*/ 2147483647 h 1002"/>
                <a:gd name="T28" fmla="*/ 2147483647 w 858"/>
                <a:gd name="T29" fmla="*/ 2147483647 h 1002"/>
                <a:gd name="T30" fmla="*/ 2147483647 w 858"/>
                <a:gd name="T31" fmla="*/ 2147483647 h 1002"/>
                <a:gd name="T32" fmla="*/ 2147483647 w 858"/>
                <a:gd name="T33" fmla="*/ 2147483647 h 1002"/>
                <a:gd name="T34" fmla="*/ 2147483647 w 858"/>
                <a:gd name="T35" fmla="*/ 2147483647 h 1002"/>
                <a:gd name="T36" fmla="*/ 2147483647 w 858"/>
                <a:gd name="T37" fmla="*/ 2147483647 h 1002"/>
                <a:gd name="T38" fmla="*/ 2147483647 w 858"/>
                <a:gd name="T39" fmla="*/ 2147483647 h 1002"/>
                <a:gd name="T40" fmla="*/ 2147483647 w 858"/>
                <a:gd name="T41" fmla="*/ 2147483647 h 1002"/>
                <a:gd name="T42" fmla="*/ 2147483647 w 858"/>
                <a:gd name="T43" fmla="*/ 2147483647 h 1002"/>
                <a:gd name="T44" fmla="*/ 2147483647 w 858"/>
                <a:gd name="T45" fmla="*/ 2147483647 h 1002"/>
                <a:gd name="T46" fmla="*/ 2147483647 w 858"/>
                <a:gd name="T47" fmla="*/ 2147483647 h 1002"/>
                <a:gd name="T48" fmla="*/ 2147483647 w 858"/>
                <a:gd name="T49" fmla="*/ 2147483647 h 1002"/>
                <a:gd name="T50" fmla="*/ 2147483647 w 858"/>
                <a:gd name="T51" fmla="*/ 2147483647 h 1002"/>
                <a:gd name="T52" fmla="*/ 2147483647 w 858"/>
                <a:gd name="T53" fmla="*/ 2147483647 h 1002"/>
                <a:gd name="T54" fmla="*/ 2147483647 w 858"/>
                <a:gd name="T55" fmla="*/ 2147483647 h 1002"/>
                <a:gd name="T56" fmla="*/ 2147483647 w 858"/>
                <a:gd name="T57" fmla="*/ 2147483647 h 1002"/>
                <a:gd name="T58" fmla="*/ 2147483647 w 858"/>
                <a:gd name="T59" fmla="*/ 2147483647 h 1002"/>
                <a:gd name="T60" fmla="*/ 2147483647 w 858"/>
                <a:gd name="T61" fmla="*/ 2147483647 h 1002"/>
                <a:gd name="T62" fmla="*/ 2147483647 w 858"/>
                <a:gd name="T63" fmla="*/ 2147483647 h 1002"/>
                <a:gd name="T64" fmla="*/ 2147483647 w 858"/>
                <a:gd name="T65" fmla="*/ 2147483647 h 1002"/>
                <a:gd name="T66" fmla="*/ 2147483647 w 858"/>
                <a:gd name="T67" fmla="*/ 2147483647 h 1002"/>
                <a:gd name="T68" fmla="*/ 2147483647 w 858"/>
                <a:gd name="T69" fmla="*/ 2147483647 h 1002"/>
                <a:gd name="T70" fmla="*/ 2147483647 w 858"/>
                <a:gd name="T71" fmla="*/ 2147483647 h 1002"/>
                <a:gd name="T72" fmla="*/ 2147483647 w 858"/>
                <a:gd name="T73" fmla="*/ 2147483647 h 1002"/>
                <a:gd name="T74" fmla="*/ 2147483647 w 858"/>
                <a:gd name="T75" fmla="*/ 2147483647 h 1002"/>
                <a:gd name="T76" fmla="*/ 2147483647 w 858"/>
                <a:gd name="T77" fmla="*/ 2147483647 h 1002"/>
                <a:gd name="T78" fmla="*/ 2147483647 w 858"/>
                <a:gd name="T79" fmla="*/ 2147483647 h 1002"/>
                <a:gd name="T80" fmla="*/ 2147483647 w 858"/>
                <a:gd name="T81" fmla="*/ 2147483647 h 1002"/>
                <a:gd name="T82" fmla="*/ 2147483647 w 858"/>
                <a:gd name="T83" fmla="*/ 2147483647 h 1002"/>
                <a:gd name="T84" fmla="*/ 2147483647 w 858"/>
                <a:gd name="T85" fmla="*/ 2147483647 h 1002"/>
                <a:gd name="T86" fmla="*/ 2147483647 w 858"/>
                <a:gd name="T87" fmla="*/ 2147483647 h 1002"/>
                <a:gd name="T88" fmla="*/ 2147483647 w 858"/>
                <a:gd name="T89" fmla="*/ 2147483647 h 1002"/>
                <a:gd name="T90" fmla="*/ 2147483647 w 858"/>
                <a:gd name="T91" fmla="*/ 2147483647 h 1002"/>
                <a:gd name="T92" fmla="*/ 2147483647 w 858"/>
                <a:gd name="T93" fmla="*/ 2147483647 h 1002"/>
                <a:gd name="T94" fmla="*/ 2147483647 w 858"/>
                <a:gd name="T95" fmla="*/ 2147483647 h 1002"/>
                <a:gd name="T96" fmla="*/ 2147483647 w 858"/>
                <a:gd name="T97" fmla="*/ 2147483647 h 1002"/>
                <a:gd name="T98" fmla="*/ 0 w 858"/>
                <a:gd name="T99" fmla="*/ 2147483647 h 1002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858"/>
                <a:gd name="T151" fmla="*/ 0 h 1002"/>
                <a:gd name="T152" fmla="*/ 858 w 858"/>
                <a:gd name="T153" fmla="*/ 1002 h 1002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858" h="1002">
                  <a:moveTo>
                    <a:pt x="0" y="498"/>
                  </a:moveTo>
                  <a:lnTo>
                    <a:pt x="18" y="498"/>
                  </a:lnTo>
                  <a:lnTo>
                    <a:pt x="18" y="528"/>
                  </a:lnTo>
                  <a:lnTo>
                    <a:pt x="24" y="534"/>
                  </a:lnTo>
                  <a:lnTo>
                    <a:pt x="30" y="534"/>
                  </a:lnTo>
                  <a:lnTo>
                    <a:pt x="30" y="528"/>
                  </a:lnTo>
                  <a:lnTo>
                    <a:pt x="36" y="522"/>
                  </a:lnTo>
                  <a:lnTo>
                    <a:pt x="48" y="558"/>
                  </a:lnTo>
                  <a:lnTo>
                    <a:pt x="42" y="600"/>
                  </a:lnTo>
                  <a:lnTo>
                    <a:pt x="30" y="600"/>
                  </a:lnTo>
                  <a:lnTo>
                    <a:pt x="36" y="624"/>
                  </a:lnTo>
                  <a:lnTo>
                    <a:pt x="24" y="630"/>
                  </a:lnTo>
                  <a:lnTo>
                    <a:pt x="30" y="642"/>
                  </a:lnTo>
                  <a:lnTo>
                    <a:pt x="36" y="648"/>
                  </a:lnTo>
                  <a:lnTo>
                    <a:pt x="48" y="666"/>
                  </a:lnTo>
                  <a:lnTo>
                    <a:pt x="60" y="690"/>
                  </a:lnTo>
                  <a:lnTo>
                    <a:pt x="60" y="720"/>
                  </a:lnTo>
                  <a:lnTo>
                    <a:pt x="54" y="738"/>
                  </a:lnTo>
                  <a:lnTo>
                    <a:pt x="54" y="750"/>
                  </a:lnTo>
                  <a:lnTo>
                    <a:pt x="48" y="756"/>
                  </a:lnTo>
                  <a:lnTo>
                    <a:pt x="48" y="804"/>
                  </a:lnTo>
                  <a:lnTo>
                    <a:pt x="42" y="816"/>
                  </a:lnTo>
                  <a:lnTo>
                    <a:pt x="30" y="822"/>
                  </a:lnTo>
                  <a:lnTo>
                    <a:pt x="24" y="840"/>
                  </a:lnTo>
                  <a:lnTo>
                    <a:pt x="18" y="852"/>
                  </a:lnTo>
                  <a:lnTo>
                    <a:pt x="18" y="864"/>
                  </a:lnTo>
                  <a:lnTo>
                    <a:pt x="12" y="876"/>
                  </a:lnTo>
                  <a:lnTo>
                    <a:pt x="12" y="906"/>
                  </a:lnTo>
                  <a:lnTo>
                    <a:pt x="18" y="900"/>
                  </a:lnTo>
                  <a:lnTo>
                    <a:pt x="36" y="864"/>
                  </a:lnTo>
                  <a:lnTo>
                    <a:pt x="42" y="858"/>
                  </a:lnTo>
                  <a:lnTo>
                    <a:pt x="54" y="852"/>
                  </a:lnTo>
                  <a:lnTo>
                    <a:pt x="60" y="852"/>
                  </a:lnTo>
                  <a:lnTo>
                    <a:pt x="66" y="858"/>
                  </a:lnTo>
                  <a:lnTo>
                    <a:pt x="72" y="858"/>
                  </a:lnTo>
                  <a:lnTo>
                    <a:pt x="84" y="852"/>
                  </a:lnTo>
                  <a:lnTo>
                    <a:pt x="114" y="858"/>
                  </a:lnTo>
                  <a:lnTo>
                    <a:pt x="114" y="840"/>
                  </a:lnTo>
                  <a:lnTo>
                    <a:pt x="138" y="852"/>
                  </a:lnTo>
                  <a:lnTo>
                    <a:pt x="162" y="852"/>
                  </a:lnTo>
                  <a:lnTo>
                    <a:pt x="174" y="858"/>
                  </a:lnTo>
                  <a:lnTo>
                    <a:pt x="180" y="858"/>
                  </a:lnTo>
                  <a:lnTo>
                    <a:pt x="186" y="870"/>
                  </a:lnTo>
                  <a:lnTo>
                    <a:pt x="198" y="882"/>
                  </a:lnTo>
                  <a:lnTo>
                    <a:pt x="204" y="894"/>
                  </a:lnTo>
                  <a:lnTo>
                    <a:pt x="216" y="888"/>
                  </a:lnTo>
                  <a:lnTo>
                    <a:pt x="234" y="888"/>
                  </a:lnTo>
                  <a:lnTo>
                    <a:pt x="240" y="894"/>
                  </a:lnTo>
                  <a:lnTo>
                    <a:pt x="240" y="900"/>
                  </a:lnTo>
                  <a:lnTo>
                    <a:pt x="246" y="912"/>
                  </a:lnTo>
                  <a:lnTo>
                    <a:pt x="246" y="942"/>
                  </a:lnTo>
                  <a:lnTo>
                    <a:pt x="264" y="942"/>
                  </a:lnTo>
                  <a:lnTo>
                    <a:pt x="270" y="948"/>
                  </a:lnTo>
                  <a:lnTo>
                    <a:pt x="270" y="972"/>
                  </a:lnTo>
                  <a:lnTo>
                    <a:pt x="300" y="978"/>
                  </a:lnTo>
                  <a:lnTo>
                    <a:pt x="312" y="1002"/>
                  </a:lnTo>
                  <a:lnTo>
                    <a:pt x="330" y="1002"/>
                  </a:lnTo>
                  <a:lnTo>
                    <a:pt x="342" y="996"/>
                  </a:lnTo>
                  <a:lnTo>
                    <a:pt x="348" y="996"/>
                  </a:lnTo>
                  <a:lnTo>
                    <a:pt x="348" y="948"/>
                  </a:lnTo>
                  <a:lnTo>
                    <a:pt x="360" y="936"/>
                  </a:lnTo>
                  <a:lnTo>
                    <a:pt x="378" y="936"/>
                  </a:lnTo>
                  <a:lnTo>
                    <a:pt x="402" y="960"/>
                  </a:lnTo>
                  <a:lnTo>
                    <a:pt x="408" y="972"/>
                  </a:lnTo>
                  <a:lnTo>
                    <a:pt x="420" y="948"/>
                  </a:lnTo>
                  <a:lnTo>
                    <a:pt x="456" y="948"/>
                  </a:lnTo>
                  <a:lnTo>
                    <a:pt x="462" y="954"/>
                  </a:lnTo>
                  <a:lnTo>
                    <a:pt x="492" y="954"/>
                  </a:lnTo>
                  <a:lnTo>
                    <a:pt x="504" y="948"/>
                  </a:lnTo>
                  <a:lnTo>
                    <a:pt x="510" y="948"/>
                  </a:lnTo>
                  <a:lnTo>
                    <a:pt x="510" y="936"/>
                  </a:lnTo>
                  <a:lnTo>
                    <a:pt x="516" y="930"/>
                  </a:lnTo>
                  <a:lnTo>
                    <a:pt x="522" y="930"/>
                  </a:lnTo>
                  <a:lnTo>
                    <a:pt x="522" y="942"/>
                  </a:lnTo>
                  <a:lnTo>
                    <a:pt x="786" y="942"/>
                  </a:lnTo>
                  <a:lnTo>
                    <a:pt x="798" y="900"/>
                  </a:lnTo>
                  <a:lnTo>
                    <a:pt x="804" y="894"/>
                  </a:lnTo>
                  <a:lnTo>
                    <a:pt x="804" y="882"/>
                  </a:lnTo>
                  <a:lnTo>
                    <a:pt x="786" y="864"/>
                  </a:lnTo>
                  <a:lnTo>
                    <a:pt x="780" y="864"/>
                  </a:lnTo>
                  <a:lnTo>
                    <a:pt x="738" y="174"/>
                  </a:lnTo>
                  <a:lnTo>
                    <a:pt x="858" y="180"/>
                  </a:lnTo>
                  <a:lnTo>
                    <a:pt x="600" y="0"/>
                  </a:lnTo>
                  <a:lnTo>
                    <a:pt x="594" y="48"/>
                  </a:lnTo>
                  <a:lnTo>
                    <a:pt x="588" y="54"/>
                  </a:lnTo>
                  <a:lnTo>
                    <a:pt x="588" y="90"/>
                  </a:lnTo>
                  <a:lnTo>
                    <a:pt x="366" y="96"/>
                  </a:lnTo>
                  <a:lnTo>
                    <a:pt x="366" y="108"/>
                  </a:lnTo>
                  <a:lnTo>
                    <a:pt x="354" y="114"/>
                  </a:lnTo>
                  <a:lnTo>
                    <a:pt x="354" y="306"/>
                  </a:lnTo>
                  <a:lnTo>
                    <a:pt x="348" y="312"/>
                  </a:lnTo>
                  <a:lnTo>
                    <a:pt x="336" y="318"/>
                  </a:lnTo>
                  <a:lnTo>
                    <a:pt x="306" y="318"/>
                  </a:lnTo>
                  <a:lnTo>
                    <a:pt x="282" y="330"/>
                  </a:lnTo>
                  <a:lnTo>
                    <a:pt x="276" y="342"/>
                  </a:lnTo>
                  <a:lnTo>
                    <a:pt x="276" y="360"/>
                  </a:lnTo>
                  <a:lnTo>
                    <a:pt x="282" y="372"/>
                  </a:lnTo>
                  <a:lnTo>
                    <a:pt x="276" y="474"/>
                  </a:lnTo>
                  <a:lnTo>
                    <a:pt x="0" y="474"/>
                  </a:lnTo>
                  <a:lnTo>
                    <a:pt x="0" y="49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36" name="Mali" descr="© INSCALE GmbH, 05.05.2010&#10;http://www.presentationload.com/">
              <a:extLst>
                <a:ext uri="{FF2B5EF4-FFF2-40B4-BE49-F238E27FC236}">
                  <a16:creationId xmlns:a16="http://schemas.microsoft.com/office/drawing/2014/main" id="{E430D039-4C90-4225-BED0-1ED11C406A49}"/>
                </a:ext>
              </a:extLst>
            </p:cNvPr>
            <p:cNvSpPr>
              <a:spLocks/>
            </p:cNvSpPr>
            <p:nvPr/>
          </p:nvSpPr>
          <p:spPr bwMode="gray">
            <a:xfrm>
              <a:off x="5169064" y="3614619"/>
              <a:ext cx="512785" cy="539572"/>
            </a:xfrm>
            <a:custGeom>
              <a:avLst/>
              <a:gdLst>
                <a:gd name="T0" fmla="*/ 2147483647 w 1164"/>
                <a:gd name="T1" fmla="*/ 2147483647 h 1200"/>
                <a:gd name="T2" fmla="*/ 2147483647 w 1164"/>
                <a:gd name="T3" fmla="*/ 2147483647 h 1200"/>
                <a:gd name="T4" fmla="*/ 2147483647 w 1164"/>
                <a:gd name="T5" fmla="*/ 2147483647 h 1200"/>
                <a:gd name="T6" fmla="*/ 2147483647 w 1164"/>
                <a:gd name="T7" fmla="*/ 2147483647 h 1200"/>
                <a:gd name="T8" fmla="*/ 2147483647 w 1164"/>
                <a:gd name="T9" fmla="*/ 2147483647 h 1200"/>
                <a:gd name="T10" fmla="*/ 2147483647 w 1164"/>
                <a:gd name="T11" fmla="*/ 2147483647 h 1200"/>
                <a:gd name="T12" fmla="*/ 2147483647 w 1164"/>
                <a:gd name="T13" fmla="*/ 2147483647 h 1200"/>
                <a:gd name="T14" fmla="*/ 2147483647 w 1164"/>
                <a:gd name="T15" fmla="*/ 2147483647 h 1200"/>
                <a:gd name="T16" fmla="*/ 2147483647 w 1164"/>
                <a:gd name="T17" fmla="*/ 2147483647 h 1200"/>
                <a:gd name="T18" fmla="*/ 2147483647 w 1164"/>
                <a:gd name="T19" fmla="*/ 2147483647 h 1200"/>
                <a:gd name="T20" fmla="*/ 2147483647 w 1164"/>
                <a:gd name="T21" fmla="*/ 2147483647 h 1200"/>
                <a:gd name="T22" fmla="*/ 2147483647 w 1164"/>
                <a:gd name="T23" fmla="*/ 2147483647 h 1200"/>
                <a:gd name="T24" fmla="*/ 2147483647 w 1164"/>
                <a:gd name="T25" fmla="*/ 2147483647 h 1200"/>
                <a:gd name="T26" fmla="*/ 2147483647 w 1164"/>
                <a:gd name="T27" fmla="*/ 2147483647 h 1200"/>
                <a:gd name="T28" fmla="*/ 2147483647 w 1164"/>
                <a:gd name="T29" fmla="*/ 2147483647 h 1200"/>
                <a:gd name="T30" fmla="*/ 2147483647 w 1164"/>
                <a:gd name="T31" fmla="*/ 2147483647 h 1200"/>
                <a:gd name="T32" fmla="*/ 2147483647 w 1164"/>
                <a:gd name="T33" fmla="*/ 2147483647 h 1200"/>
                <a:gd name="T34" fmla="*/ 2147483647 w 1164"/>
                <a:gd name="T35" fmla="*/ 2147483647 h 1200"/>
                <a:gd name="T36" fmla="*/ 2147483647 w 1164"/>
                <a:gd name="T37" fmla="*/ 2147483647 h 1200"/>
                <a:gd name="T38" fmla="*/ 2147483647 w 1164"/>
                <a:gd name="T39" fmla="*/ 2147483647 h 1200"/>
                <a:gd name="T40" fmla="*/ 2147483647 w 1164"/>
                <a:gd name="T41" fmla="*/ 2147483647 h 1200"/>
                <a:gd name="T42" fmla="*/ 2147483647 w 1164"/>
                <a:gd name="T43" fmla="*/ 2147483647 h 1200"/>
                <a:gd name="T44" fmla="*/ 2147483647 w 1164"/>
                <a:gd name="T45" fmla="*/ 2147483647 h 1200"/>
                <a:gd name="T46" fmla="*/ 2147483647 w 1164"/>
                <a:gd name="T47" fmla="*/ 2147483647 h 1200"/>
                <a:gd name="T48" fmla="*/ 2147483647 w 1164"/>
                <a:gd name="T49" fmla="*/ 2147483647 h 1200"/>
                <a:gd name="T50" fmla="*/ 2147483647 w 1164"/>
                <a:gd name="T51" fmla="*/ 2147483647 h 1200"/>
                <a:gd name="T52" fmla="*/ 2147483647 w 1164"/>
                <a:gd name="T53" fmla="*/ 2147483647 h 1200"/>
                <a:gd name="T54" fmla="*/ 0 w 1164"/>
                <a:gd name="T55" fmla="*/ 2147483647 h 1200"/>
                <a:gd name="T56" fmla="*/ 2147483647 w 1164"/>
                <a:gd name="T57" fmla="*/ 2147483647 h 1200"/>
                <a:gd name="T58" fmla="*/ 2147483647 w 1164"/>
                <a:gd name="T59" fmla="*/ 2147483647 h 1200"/>
                <a:gd name="T60" fmla="*/ 2147483647 w 1164"/>
                <a:gd name="T61" fmla="*/ 2147483647 h 1200"/>
                <a:gd name="T62" fmla="*/ 2147483647 w 1164"/>
                <a:gd name="T63" fmla="*/ 2147483647 h 1200"/>
                <a:gd name="T64" fmla="*/ 2147483647 w 1164"/>
                <a:gd name="T65" fmla="*/ 2147483647 h 1200"/>
                <a:gd name="T66" fmla="*/ 2147483647 w 1164"/>
                <a:gd name="T67" fmla="*/ 2147483647 h 1200"/>
                <a:gd name="T68" fmla="*/ 2147483647 w 1164"/>
                <a:gd name="T69" fmla="*/ 2147483647 h 1200"/>
                <a:gd name="T70" fmla="*/ 2147483647 w 1164"/>
                <a:gd name="T71" fmla="*/ 2147483647 h 1200"/>
                <a:gd name="T72" fmla="*/ 2147483647 w 1164"/>
                <a:gd name="T73" fmla="*/ 2147483647 h 1200"/>
                <a:gd name="T74" fmla="*/ 2147483647 w 1164"/>
                <a:gd name="T75" fmla="*/ 2147483647 h 1200"/>
                <a:gd name="T76" fmla="*/ 2147483647 w 1164"/>
                <a:gd name="T77" fmla="*/ 2147483647 h 1200"/>
                <a:gd name="T78" fmla="*/ 2147483647 w 1164"/>
                <a:gd name="T79" fmla="*/ 2147483647 h 1200"/>
                <a:gd name="T80" fmla="*/ 2147483647 w 1164"/>
                <a:gd name="T81" fmla="*/ 2147483647 h 1200"/>
                <a:gd name="T82" fmla="*/ 2147483647 w 1164"/>
                <a:gd name="T83" fmla="*/ 2147483647 h 1200"/>
                <a:gd name="T84" fmla="*/ 2147483647 w 1164"/>
                <a:gd name="T85" fmla="*/ 2147483647 h 1200"/>
                <a:gd name="T86" fmla="*/ 2147483647 w 1164"/>
                <a:gd name="T87" fmla="*/ 2147483647 h 1200"/>
                <a:gd name="T88" fmla="*/ 2147483647 w 1164"/>
                <a:gd name="T89" fmla="*/ 2147483647 h 1200"/>
                <a:gd name="T90" fmla="*/ 2147483647 w 1164"/>
                <a:gd name="T91" fmla="*/ 2147483647 h 1200"/>
                <a:gd name="T92" fmla="*/ 2147483647 w 1164"/>
                <a:gd name="T93" fmla="*/ 2147483647 h 1200"/>
                <a:gd name="T94" fmla="*/ 2147483647 w 1164"/>
                <a:gd name="T95" fmla="*/ 2147483647 h 1200"/>
                <a:gd name="T96" fmla="*/ 2147483647 w 1164"/>
                <a:gd name="T97" fmla="*/ 2147483647 h 1200"/>
                <a:gd name="T98" fmla="*/ 2147483647 w 1164"/>
                <a:gd name="T99" fmla="*/ 2147483647 h 1200"/>
                <a:gd name="T100" fmla="*/ 2147483647 w 1164"/>
                <a:gd name="T101" fmla="*/ 2147483647 h 1200"/>
                <a:gd name="T102" fmla="*/ 2147483647 w 1164"/>
                <a:gd name="T103" fmla="*/ 2147483647 h 1200"/>
                <a:gd name="T104" fmla="*/ 2147483647 w 1164"/>
                <a:gd name="T105" fmla="*/ 2147483647 h 1200"/>
                <a:gd name="T106" fmla="*/ 2147483647 w 1164"/>
                <a:gd name="T107" fmla="*/ 2147483647 h 1200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1164"/>
                <a:gd name="T163" fmla="*/ 0 h 1200"/>
                <a:gd name="T164" fmla="*/ 1164 w 1164"/>
                <a:gd name="T165" fmla="*/ 1200 h 1200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1164" h="1200">
                  <a:moveTo>
                    <a:pt x="612" y="954"/>
                  </a:moveTo>
                  <a:lnTo>
                    <a:pt x="636" y="948"/>
                  </a:lnTo>
                  <a:lnTo>
                    <a:pt x="636" y="912"/>
                  </a:lnTo>
                  <a:lnTo>
                    <a:pt x="654" y="912"/>
                  </a:lnTo>
                  <a:lnTo>
                    <a:pt x="654" y="906"/>
                  </a:lnTo>
                  <a:lnTo>
                    <a:pt x="660" y="900"/>
                  </a:lnTo>
                  <a:lnTo>
                    <a:pt x="666" y="888"/>
                  </a:lnTo>
                  <a:lnTo>
                    <a:pt x="678" y="882"/>
                  </a:lnTo>
                  <a:lnTo>
                    <a:pt x="684" y="870"/>
                  </a:lnTo>
                  <a:lnTo>
                    <a:pt x="690" y="864"/>
                  </a:lnTo>
                  <a:lnTo>
                    <a:pt x="696" y="864"/>
                  </a:lnTo>
                  <a:lnTo>
                    <a:pt x="708" y="876"/>
                  </a:lnTo>
                  <a:lnTo>
                    <a:pt x="720" y="876"/>
                  </a:lnTo>
                  <a:lnTo>
                    <a:pt x="720" y="870"/>
                  </a:lnTo>
                  <a:lnTo>
                    <a:pt x="726" y="864"/>
                  </a:lnTo>
                  <a:lnTo>
                    <a:pt x="726" y="846"/>
                  </a:lnTo>
                  <a:lnTo>
                    <a:pt x="750" y="846"/>
                  </a:lnTo>
                  <a:lnTo>
                    <a:pt x="768" y="822"/>
                  </a:lnTo>
                  <a:lnTo>
                    <a:pt x="792" y="822"/>
                  </a:lnTo>
                  <a:lnTo>
                    <a:pt x="810" y="804"/>
                  </a:lnTo>
                  <a:lnTo>
                    <a:pt x="858" y="804"/>
                  </a:lnTo>
                  <a:lnTo>
                    <a:pt x="882" y="816"/>
                  </a:lnTo>
                  <a:lnTo>
                    <a:pt x="930" y="804"/>
                  </a:lnTo>
                  <a:lnTo>
                    <a:pt x="954" y="786"/>
                  </a:lnTo>
                  <a:lnTo>
                    <a:pt x="1020" y="792"/>
                  </a:lnTo>
                  <a:lnTo>
                    <a:pt x="1020" y="774"/>
                  </a:lnTo>
                  <a:lnTo>
                    <a:pt x="1068" y="780"/>
                  </a:lnTo>
                  <a:lnTo>
                    <a:pt x="1080" y="774"/>
                  </a:lnTo>
                  <a:lnTo>
                    <a:pt x="1104" y="774"/>
                  </a:lnTo>
                  <a:lnTo>
                    <a:pt x="1122" y="768"/>
                  </a:lnTo>
                  <a:lnTo>
                    <a:pt x="1134" y="762"/>
                  </a:lnTo>
                  <a:lnTo>
                    <a:pt x="1140" y="750"/>
                  </a:lnTo>
                  <a:lnTo>
                    <a:pt x="1140" y="732"/>
                  </a:lnTo>
                  <a:lnTo>
                    <a:pt x="1146" y="720"/>
                  </a:lnTo>
                  <a:lnTo>
                    <a:pt x="1146" y="708"/>
                  </a:lnTo>
                  <a:lnTo>
                    <a:pt x="1164" y="684"/>
                  </a:lnTo>
                  <a:lnTo>
                    <a:pt x="1164" y="480"/>
                  </a:lnTo>
                  <a:lnTo>
                    <a:pt x="1140" y="480"/>
                  </a:lnTo>
                  <a:lnTo>
                    <a:pt x="1134" y="486"/>
                  </a:lnTo>
                  <a:lnTo>
                    <a:pt x="1104" y="486"/>
                  </a:lnTo>
                  <a:lnTo>
                    <a:pt x="1092" y="480"/>
                  </a:lnTo>
                  <a:lnTo>
                    <a:pt x="1086" y="474"/>
                  </a:lnTo>
                  <a:lnTo>
                    <a:pt x="1086" y="468"/>
                  </a:lnTo>
                  <a:lnTo>
                    <a:pt x="1104" y="450"/>
                  </a:lnTo>
                  <a:lnTo>
                    <a:pt x="1104" y="432"/>
                  </a:lnTo>
                  <a:lnTo>
                    <a:pt x="1092" y="408"/>
                  </a:lnTo>
                  <a:lnTo>
                    <a:pt x="1080" y="402"/>
                  </a:lnTo>
                  <a:lnTo>
                    <a:pt x="1050" y="402"/>
                  </a:lnTo>
                  <a:lnTo>
                    <a:pt x="1044" y="408"/>
                  </a:lnTo>
                  <a:lnTo>
                    <a:pt x="1038" y="408"/>
                  </a:lnTo>
                  <a:lnTo>
                    <a:pt x="1032" y="378"/>
                  </a:lnTo>
                  <a:lnTo>
                    <a:pt x="996" y="378"/>
                  </a:lnTo>
                  <a:lnTo>
                    <a:pt x="984" y="366"/>
                  </a:lnTo>
                  <a:lnTo>
                    <a:pt x="984" y="348"/>
                  </a:lnTo>
                  <a:lnTo>
                    <a:pt x="978" y="342"/>
                  </a:lnTo>
                  <a:lnTo>
                    <a:pt x="954" y="342"/>
                  </a:lnTo>
                  <a:lnTo>
                    <a:pt x="954" y="318"/>
                  </a:lnTo>
                  <a:lnTo>
                    <a:pt x="546" y="6"/>
                  </a:lnTo>
                  <a:lnTo>
                    <a:pt x="426" y="0"/>
                  </a:lnTo>
                  <a:lnTo>
                    <a:pt x="468" y="690"/>
                  </a:lnTo>
                  <a:lnTo>
                    <a:pt x="474" y="690"/>
                  </a:lnTo>
                  <a:lnTo>
                    <a:pt x="492" y="708"/>
                  </a:lnTo>
                  <a:lnTo>
                    <a:pt x="492" y="720"/>
                  </a:lnTo>
                  <a:lnTo>
                    <a:pt x="486" y="726"/>
                  </a:lnTo>
                  <a:lnTo>
                    <a:pt x="474" y="768"/>
                  </a:lnTo>
                  <a:lnTo>
                    <a:pt x="210" y="768"/>
                  </a:lnTo>
                  <a:lnTo>
                    <a:pt x="210" y="756"/>
                  </a:lnTo>
                  <a:lnTo>
                    <a:pt x="204" y="756"/>
                  </a:lnTo>
                  <a:lnTo>
                    <a:pt x="198" y="762"/>
                  </a:lnTo>
                  <a:lnTo>
                    <a:pt x="198" y="774"/>
                  </a:lnTo>
                  <a:lnTo>
                    <a:pt x="192" y="774"/>
                  </a:lnTo>
                  <a:lnTo>
                    <a:pt x="180" y="780"/>
                  </a:lnTo>
                  <a:lnTo>
                    <a:pt x="150" y="780"/>
                  </a:lnTo>
                  <a:lnTo>
                    <a:pt x="144" y="774"/>
                  </a:lnTo>
                  <a:lnTo>
                    <a:pt x="108" y="774"/>
                  </a:lnTo>
                  <a:lnTo>
                    <a:pt x="96" y="798"/>
                  </a:lnTo>
                  <a:lnTo>
                    <a:pt x="90" y="786"/>
                  </a:lnTo>
                  <a:lnTo>
                    <a:pt x="66" y="762"/>
                  </a:lnTo>
                  <a:lnTo>
                    <a:pt x="48" y="762"/>
                  </a:lnTo>
                  <a:lnTo>
                    <a:pt x="36" y="774"/>
                  </a:lnTo>
                  <a:lnTo>
                    <a:pt x="36" y="822"/>
                  </a:lnTo>
                  <a:lnTo>
                    <a:pt x="30" y="822"/>
                  </a:lnTo>
                  <a:lnTo>
                    <a:pt x="18" y="828"/>
                  </a:lnTo>
                  <a:lnTo>
                    <a:pt x="0" y="828"/>
                  </a:lnTo>
                  <a:lnTo>
                    <a:pt x="0" y="852"/>
                  </a:lnTo>
                  <a:lnTo>
                    <a:pt x="12" y="870"/>
                  </a:lnTo>
                  <a:lnTo>
                    <a:pt x="12" y="876"/>
                  </a:lnTo>
                  <a:lnTo>
                    <a:pt x="24" y="888"/>
                  </a:lnTo>
                  <a:lnTo>
                    <a:pt x="24" y="906"/>
                  </a:lnTo>
                  <a:lnTo>
                    <a:pt x="18" y="912"/>
                  </a:lnTo>
                  <a:lnTo>
                    <a:pt x="18" y="936"/>
                  </a:lnTo>
                  <a:lnTo>
                    <a:pt x="24" y="942"/>
                  </a:lnTo>
                  <a:lnTo>
                    <a:pt x="36" y="942"/>
                  </a:lnTo>
                  <a:lnTo>
                    <a:pt x="36" y="936"/>
                  </a:lnTo>
                  <a:lnTo>
                    <a:pt x="42" y="936"/>
                  </a:lnTo>
                  <a:lnTo>
                    <a:pt x="48" y="942"/>
                  </a:lnTo>
                  <a:lnTo>
                    <a:pt x="54" y="954"/>
                  </a:lnTo>
                  <a:lnTo>
                    <a:pt x="54" y="1032"/>
                  </a:lnTo>
                  <a:lnTo>
                    <a:pt x="60" y="1044"/>
                  </a:lnTo>
                  <a:lnTo>
                    <a:pt x="60" y="1050"/>
                  </a:lnTo>
                  <a:lnTo>
                    <a:pt x="66" y="1056"/>
                  </a:lnTo>
                  <a:lnTo>
                    <a:pt x="72" y="1050"/>
                  </a:lnTo>
                  <a:lnTo>
                    <a:pt x="78" y="1038"/>
                  </a:lnTo>
                  <a:lnTo>
                    <a:pt x="90" y="1026"/>
                  </a:lnTo>
                  <a:lnTo>
                    <a:pt x="102" y="1038"/>
                  </a:lnTo>
                  <a:lnTo>
                    <a:pt x="108" y="1050"/>
                  </a:lnTo>
                  <a:lnTo>
                    <a:pt x="108" y="1062"/>
                  </a:lnTo>
                  <a:lnTo>
                    <a:pt x="114" y="1050"/>
                  </a:lnTo>
                  <a:lnTo>
                    <a:pt x="126" y="1038"/>
                  </a:lnTo>
                  <a:lnTo>
                    <a:pt x="132" y="1026"/>
                  </a:lnTo>
                  <a:lnTo>
                    <a:pt x="138" y="1026"/>
                  </a:lnTo>
                  <a:lnTo>
                    <a:pt x="144" y="1032"/>
                  </a:lnTo>
                  <a:lnTo>
                    <a:pt x="150" y="1032"/>
                  </a:lnTo>
                  <a:lnTo>
                    <a:pt x="162" y="1038"/>
                  </a:lnTo>
                  <a:lnTo>
                    <a:pt x="168" y="1044"/>
                  </a:lnTo>
                  <a:lnTo>
                    <a:pt x="180" y="1050"/>
                  </a:lnTo>
                  <a:lnTo>
                    <a:pt x="198" y="1032"/>
                  </a:lnTo>
                  <a:lnTo>
                    <a:pt x="198" y="1014"/>
                  </a:lnTo>
                  <a:lnTo>
                    <a:pt x="204" y="1008"/>
                  </a:lnTo>
                  <a:lnTo>
                    <a:pt x="216" y="1008"/>
                  </a:lnTo>
                  <a:lnTo>
                    <a:pt x="228" y="1014"/>
                  </a:lnTo>
                  <a:lnTo>
                    <a:pt x="228" y="1032"/>
                  </a:lnTo>
                  <a:lnTo>
                    <a:pt x="246" y="1044"/>
                  </a:lnTo>
                  <a:lnTo>
                    <a:pt x="234" y="1074"/>
                  </a:lnTo>
                  <a:lnTo>
                    <a:pt x="270" y="1092"/>
                  </a:lnTo>
                  <a:lnTo>
                    <a:pt x="246" y="1128"/>
                  </a:lnTo>
                  <a:lnTo>
                    <a:pt x="270" y="1128"/>
                  </a:lnTo>
                  <a:lnTo>
                    <a:pt x="270" y="1164"/>
                  </a:lnTo>
                  <a:lnTo>
                    <a:pt x="300" y="1194"/>
                  </a:lnTo>
                  <a:lnTo>
                    <a:pt x="312" y="1200"/>
                  </a:lnTo>
                  <a:lnTo>
                    <a:pt x="312" y="1182"/>
                  </a:lnTo>
                  <a:lnTo>
                    <a:pt x="318" y="1176"/>
                  </a:lnTo>
                  <a:lnTo>
                    <a:pt x="330" y="1176"/>
                  </a:lnTo>
                  <a:lnTo>
                    <a:pt x="348" y="1182"/>
                  </a:lnTo>
                  <a:lnTo>
                    <a:pt x="366" y="1200"/>
                  </a:lnTo>
                  <a:lnTo>
                    <a:pt x="372" y="1182"/>
                  </a:lnTo>
                  <a:lnTo>
                    <a:pt x="390" y="1182"/>
                  </a:lnTo>
                  <a:lnTo>
                    <a:pt x="396" y="1158"/>
                  </a:lnTo>
                  <a:lnTo>
                    <a:pt x="408" y="1176"/>
                  </a:lnTo>
                  <a:lnTo>
                    <a:pt x="420" y="1152"/>
                  </a:lnTo>
                  <a:lnTo>
                    <a:pt x="420" y="1188"/>
                  </a:lnTo>
                  <a:lnTo>
                    <a:pt x="444" y="1194"/>
                  </a:lnTo>
                  <a:lnTo>
                    <a:pt x="450" y="1188"/>
                  </a:lnTo>
                  <a:lnTo>
                    <a:pt x="456" y="1176"/>
                  </a:lnTo>
                  <a:lnTo>
                    <a:pt x="462" y="1170"/>
                  </a:lnTo>
                  <a:lnTo>
                    <a:pt x="474" y="1170"/>
                  </a:lnTo>
                  <a:lnTo>
                    <a:pt x="468" y="1116"/>
                  </a:lnTo>
                  <a:lnTo>
                    <a:pt x="492" y="1116"/>
                  </a:lnTo>
                  <a:lnTo>
                    <a:pt x="504" y="1092"/>
                  </a:lnTo>
                  <a:lnTo>
                    <a:pt x="480" y="1062"/>
                  </a:lnTo>
                  <a:lnTo>
                    <a:pt x="498" y="1050"/>
                  </a:lnTo>
                  <a:lnTo>
                    <a:pt x="504" y="1050"/>
                  </a:lnTo>
                  <a:lnTo>
                    <a:pt x="510" y="1044"/>
                  </a:lnTo>
                  <a:lnTo>
                    <a:pt x="546" y="1044"/>
                  </a:lnTo>
                  <a:lnTo>
                    <a:pt x="546" y="1032"/>
                  </a:lnTo>
                  <a:lnTo>
                    <a:pt x="540" y="1026"/>
                  </a:lnTo>
                  <a:lnTo>
                    <a:pt x="546" y="1026"/>
                  </a:lnTo>
                  <a:lnTo>
                    <a:pt x="552" y="1020"/>
                  </a:lnTo>
                  <a:lnTo>
                    <a:pt x="552" y="990"/>
                  </a:lnTo>
                  <a:lnTo>
                    <a:pt x="570" y="990"/>
                  </a:lnTo>
                  <a:lnTo>
                    <a:pt x="570" y="960"/>
                  </a:lnTo>
                  <a:lnTo>
                    <a:pt x="564" y="954"/>
                  </a:lnTo>
                  <a:lnTo>
                    <a:pt x="582" y="924"/>
                  </a:lnTo>
                  <a:lnTo>
                    <a:pt x="612" y="954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37" name="Malawi" descr="© INSCALE GmbH, 05.05.2010&#10;http://www.presentationload.com/">
              <a:extLst>
                <a:ext uri="{FF2B5EF4-FFF2-40B4-BE49-F238E27FC236}">
                  <a16:creationId xmlns:a16="http://schemas.microsoft.com/office/drawing/2014/main" id="{304D7A2F-51D2-482A-BADE-3999FDBD77D5}"/>
                </a:ext>
              </a:extLst>
            </p:cNvPr>
            <p:cNvSpPr>
              <a:spLocks/>
            </p:cNvSpPr>
            <p:nvPr/>
          </p:nvSpPr>
          <p:spPr bwMode="gray">
            <a:xfrm>
              <a:off x="6574064" y="4861984"/>
              <a:ext cx="101604" cy="280895"/>
            </a:xfrm>
            <a:custGeom>
              <a:avLst/>
              <a:gdLst>
                <a:gd name="T0" fmla="*/ 2147483647 w 234"/>
                <a:gd name="T1" fmla="*/ 2147483647 h 624"/>
                <a:gd name="T2" fmla="*/ 2147483647 w 234"/>
                <a:gd name="T3" fmla="*/ 2147483647 h 624"/>
                <a:gd name="T4" fmla="*/ 2147483647 w 234"/>
                <a:gd name="T5" fmla="*/ 2147483647 h 624"/>
                <a:gd name="T6" fmla="*/ 2147483647 w 234"/>
                <a:gd name="T7" fmla="*/ 2147483647 h 624"/>
                <a:gd name="T8" fmla="*/ 2147483647 w 234"/>
                <a:gd name="T9" fmla="*/ 2147483647 h 624"/>
                <a:gd name="T10" fmla="*/ 2147483647 w 234"/>
                <a:gd name="T11" fmla="*/ 2147483647 h 624"/>
                <a:gd name="T12" fmla="*/ 2147483647 w 234"/>
                <a:gd name="T13" fmla="*/ 2147483647 h 624"/>
                <a:gd name="T14" fmla="*/ 2147483647 w 234"/>
                <a:gd name="T15" fmla="*/ 2147483647 h 624"/>
                <a:gd name="T16" fmla="*/ 2147483647 w 234"/>
                <a:gd name="T17" fmla="*/ 2147483647 h 624"/>
                <a:gd name="T18" fmla="*/ 2147483647 w 234"/>
                <a:gd name="T19" fmla="*/ 2147483647 h 624"/>
                <a:gd name="T20" fmla="*/ 2147483647 w 234"/>
                <a:gd name="T21" fmla="*/ 2147483647 h 624"/>
                <a:gd name="T22" fmla="*/ 2147483647 w 234"/>
                <a:gd name="T23" fmla="*/ 2147483647 h 624"/>
                <a:gd name="T24" fmla="*/ 2147483647 w 234"/>
                <a:gd name="T25" fmla="*/ 2147483647 h 624"/>
                <a:gd name="T26" fmla="*/ 2147483647 w 234"/>
                <a:gd name="T27" fmla="*/ 2147483647 h 624"/>
                <a:gd name="T28" fmla="*/ 2147483647 w 234"/>
                <a:gd name="T29" fmla="*/ 2147483647 h 624"/>
                <a:gd name="T30" fmla="*/ 2147483647 w 234"/>
                <a:gd name="T31" fmla="*/ 2147483647 h 624"/>
                <a:gd name="T32" fmla="*/ 2147483647 w 234"/>
                <a:gd name="T33" fmla="*/ 2147483647 h 624"/>
                <a:gd name="T34" fmla="*/ 2147483647 w 234"/>
                <a:gd name="T35" fmla="*/ 2147483647 h 624"/>
                <a:gd name="T36" fmla="*/ 2147483647 w 234"/>
                <a:gd name="T37" fmla="*/ 2147483647 h 624"/>
                <a:gd name="T38" fmla="*/ 2147483647 w 234"/>
                <a:gd name="T39" fmla="*/ 2147483647 h 624"/>
                <a:gd name="T40" fmla="*/ 2147483647 w 234"/>
                <a:gd name="T41" fmla="*/ 2147483647 h 624"/>
                <a:gd name="T42" fmla="*/ 2147483647 w 234"/>
                <a:gd name="T43" fmla="*/ 2147483647 h 624"/>
                <a:gd name="T44" fmla="*/ 2147483647 w 234"/>
                <a:gd name="T45" fmla="*/ 2147483647 h 624"/>
                <a:gd name="T46" fmla="*/ 2147483647 w 234"/>
                <a:gd name="T47" fmla="*/ 0 h 624"/>
                <a:gd name="T48" fmla="*/ 2147483647 w 234"/>
                <a:gd name="T49" fmla="*/ 2147483647 h 624"/>
                <a:gd name="T50" fmla="*/ 2147483647 w 234"/>
                <a:gd name="T51" fmla="*/ 2147483647 h 624"/>
                <a:gd name="T52" fmla="*/ 2147483647 w 234"/>
                <a:gd name="T53" fmla="*/ 2147483647 h 624"/>
                <a:gd name="T54" fmla="*/ 2147483647 w 234"/>
                <a:gd name="T55" fmla="*/ 2147483647 h 624"/>
                <a:gd name="T56" fmla="*/ 2147483647 w 234"/>
                <a:gd name="T57" fmla="*/ 2147483647 h 624"/>
                <a:gd name="T58" fmla="*/ 2147483647 w 234"/>
                <a:gd name="T59" fmla="*/ 2147483647 h 624"/>
                <a:gd name="T60" fmla="*/ 2147483647 w 234"/>
                <a:gd name="T61" fmla="*/ 2147483647 h 624"/>
                <a:gd name="T62" fmla="*/ 2147483647 w 234"/>
                <a:gd name="T63" fmla="*/ 2147483647 h 624"/>
                <a:gd name="T64" fmla="*/ 2147483647 w 234"/>
                <a:gd name="T65" fmla="*/ 2147483647 h 624"/>
                <a:gd name="T66" fmla="*/ 2147483647 w 234"/>
                <a:gd name="T67" fmla="*/ 2147483647 h 624"/>
                <a:gd name="T68" fmla="*/ 2147483647 w 234"/>
                <a:gd name="T69" fmla="*/ 2147483647 h 624"/>
                <a:gd name="T70" fmla="*/ 2147483647 w 234"/>
                <a:gd name="T71" fmla="*/ 2147483647 h 624"/>
                <a:gd name="T72" fmla="*/ 2147483647 w 234"/>
                <a:gd name="T73" fmla="*/ 2147483647 h 624"/>
                <a:gd name="T74" fmla="*/ 0 w 234"/>
                <a:gd name="T75" fmla="*/ 2147483647 h 624"/>
                <a:gd name="T76" fmla="*/ 2147483647 w 234"/>
                <a:gd name="T77" fmla="*/ 2147483647 h 624"/>
                <a:gd name="T78" fmla="*/ 2147483647 w 234"/>
                <a:gd name="T79" fmla="*/ 2147483647 h 624"/>
                <a:gd name="T80" fmla="*/ 2147483647 w 234"/>
                <a:gd name="T81" fmla="*/ 2147483647 h 624"/>
                <a:gd name="T82" fmla="*/ 2147483647 w 234"/>
                <a:gd name="T83" fmla="*/ 2147483647 h 624"/>
                <a:gd name="T84" fmla="*/ 2147483647 w 234"/>
                <a:gd name="T85" fmla="*/ 2147483647 h 624"/>
                <a:gd name="T86" fmla="*/ 2147483647 w 234"/>
                <a:gd name="T87" fmla="*/ 2147483647 h 624"/>
                <a:gd name="T88" fmla="*/ 2147483647 w 234"/>
                <a:gd name="T89" fmla="*/ 2147483647 h 624"/>
                <a:gd name="T90" fmla="*/ 2147483647 w 234"/>
                <a:gd name="T91" fmla="*/ 2147483647 h 624"/>
                <a:gd name="T92" fmla="*/ 2147483647 w 234"/>
                <a:gd name="T93" fmla="*/ 2147483647 h 624"/>
                <a:gd name="T94" fmla="*/ 2147483647 w 234"/>
                <a:gd name="T95" fmla="*/ 2147483647 h 624"/>
                <a:gd name="T96" fmla="*/ 2147483647 w 234"/>
                <a:gd name="T97" fmla="*/ 2147483647 h 624"/>
                <a:gd name="T98" fmla="*/ 2147483647 w 234"/>
                <a:gd name="T99" fmla="*/ 2147483647 h 624"/>
                <a:gd name="T100" fmla="*/ 2147483647 w 234"/>
                <a:gd name="T101" fmla="*/ 2147483647 h 624"/>
                <a:gd name="T102" fmla="*/ 2147483647 w 234"/>
                <a:gd name="T103" fmla="*/ 2147483647 h 624"/>
                <a:gd name="T104" fmla="*/ 2147483647 w 234"/>
                <a:gd name="T105" fmla="*/ 2147483647 h 624"/>
                <a:gd name="T106" fmla="*/ 2147483647 w 234"/>
                <a:gd name="T107" fmla="*/ 2147483647 h 624"/>
                <a:gd name="T108" fmla="*/ 2147483647 w 234"/>
                <a:gd name="T109" fmla="*/ 2147483647 h 624"/>
                <a:gd name="T110" fmla="*/ 2147483647 w 234"/>
                <a:gd name="T111" fmla="*/ 2147483647 h 624"/>
                <a:gd name="T112" fmla="*/ 2147483647 w 234"/>
                <a:gd name="T113" fmla="*/ 2147483647 h 624"/>
                <a:gd name="T114" fmla="*/ 2147483647 w 234"/>
                <a:gd name="T115" fmla="*/ 2147483647 h 624"/>
                <a:gd name="T116" fmla="*/ 2147483647 w 234"/>
                <a:gd name="T117" fmla="*/ 2147483647 h 62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234"/>
                <a:gd name="T178" fmla="*/ 0 h 624"/>
                <a:gd name="T179" fmla="*/ 234 w 234"/>
                <a:gd name="T180" fmla="*/ 624 h 62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234" h="624">
                  <a:moveTo>
                    <a:pt x="234" y="432"/>
                  </a:moveTo>
                  <a:lnTo>
                    <a:pt x="222" y="420"/>
                  </a:lnTo>
                  <a:lnTo>
                    <a:pt x="210" y="402"/>
                  </a:lnTo>
                  <a:lnTo>
                    <a:pt x="204" y="390"/>
                  </a:lnTo>
                  <a:lnTo>
                    <a:pt x="198" y="384"/>
                  </a:lnTo>
                  <a:lnTo>
                    <a:pt x="186" y="360"/>
                  </a:lnTo>
                  <a:lnTo>
                    <a:pt x="162" y="336"/>
                  </a:lnTo>
                  <a:lnTo>
                    <a:pt x="156" y="336"/>
                  </a:lnTo>
                  <a:lnTo>
                    <a:pt x="156" y="330"/>
                  </a:lnTo>
                  <a:lnTo>
                    <a:pt x="150" y="330"/>
                  </a:lnTo>
                  <a:lnTo>
                    <a:pt x="150" y="342"/>
                  </a:lnTo>
                  <a:lnTo>
                    <a:pt x="156" y="342"/>
                  </a:lnTo>
                  <a:lnTo>
                    <a:pt x="168" y="354"/>
                  </a:lnTo>
                  <a:lnTo>
                    <a:pt x="168" y="366"/>
                  </a:lnTo>
                  <a:lnTo>
                    <a:pt x="174" y="378"/>
                  </a:lnTo>
                  <a:lnTo>
                    <a:pt x="174" y="390"/>
                  </a:lnTo>
                  <a:lnTo>
                    <a:pt x="168" y="396"/>
                  </a:lnTo>
                  <a:lnTo>
                    <a:pt x="162" y="396"/>
                  </a:lnTo>
                  <a:lnTo>
                    <a:pt x="162" y="390"/>
                  </a:lnTo>
                  <a:lnTo>
                    <a:pt x="156" y="384"/>
                  </a:lnTo>
                  <a:lnTo>
                    <a:pt x="156" y="378"/>
                  </a:lnTo>
                  <a:lnTo>
                    <a:pt x="144" y="384"/>
                  </a:lnTo>
                  <a:lnTo>
                    <a:pt x="132" y="384"/>
                  </a:lnTo>
                  <a:lnTo>
                    <a:pt x="132" y="360"/>
                  </a:lnTo>
                  <a:lnTo>
                    <a:pt x="126" y="354"/>
                  </a:lnTo>
                  <a:lnTo>
                    <a:pt x="126" y="342"/>
                  </a:lnTo>
                  <a:lnTo>
                    <a:pt x="120" y="330"/>
                  </a:lnTo>
                  <a:lnTo>
                    <a:pt x="120" y="282"/>
                  </a:lnTo>
                  <a:lnTo>
                    <a:pt x="84" y="246"/>
                  </a:lnTo>
                  <a:lnTo>
                    <a:pt x="90" y="240"/>
                  </a:lnTo>
                  <a:lnTo>
                    <a:pt x="90" y="222"/>
                  </a:lnTo>
                  <a:lnTo>
                    <a:pt x="96" y="210"/>
                  </a:lnTo>
                  <a:lnTo>
                    <a:pt x="114" y="192"/>
                  </a:lnTo>
                  <a:lnTo>
                    <a:pt x="120" y="180"/>
                  </a:lnTo>
                  <a:lnTo>
                    <a:pt x="126" y="174"/>
                  </a:lnTo>
                  <a:lnTo>
                    <a:pt x="126" y="156"/>
                  </a:lnTo>
                  <a:lnTo>
                    <a:pt x="120" y="150"/>
                  </a:lnTo>
                  <a:lnTo>
                    <a:pt x="120" y="102"/>
                  </a:lnTo>
                  <a:lnTo>
                    <a:pt x="114" y="78"/>
                  </a:lnTo>
                  <a:lnTo>
                    <a:pt x="114" y="60"/>
                  </a:lnTo>
                  <a:lnTo>
                    <a:pt x="102" y="60"/>
                  </a:lnTo>
                  <a:lnTo>
                    <a:pt x="84" y="42"/>
                  </a:lnTo>
                  <a:lnTo>
                    <a:pt x="84" y="36"/>
                  </a:lnTo>
                  <a:lnTo>
                    <a:pt x="90" y="24"/>
                  </a:lnTo>
                  <a:lnTo>
                    <a:pt x="90" y="18"/>
                  </a:lnTo>
                  <a:lnTo>
                    <a:pt x="60" y="18"/>
                  </a:lnTo>
                  <a:lnTo>
                    <a:pt x="54" y="0"/>
                  </a:lnTo>
                  <a:lnTo>
                    <a:pt x="30" y="0"/>
                  </a:lnTo>
                  <a:lnTo>
                    <a:pt x="30" y="12"/>
                  </a:lnTo>
                  <a:lnTo>
                    <a:pt x="42" y="12"/>
                  </a:lnTo>
                  <a:lnTo>
                    <a:pt x="54" y="24"/>
                  </a:lnTo>
                  <a:lnTo>
                    <a:pt x="54" y="66"/>
                  </a:lnTo>
                  <a:lnTo>
                    <a:pt x="60" y="66"/>
                  </a:lnTo>
                  <a:lnTo>
                    <a:pt x="66" y="60"/>
                  </a:lnTo>
                  <a:lnTo>
                    <a:pt x="66" y="84"/>
                  </a:lnTo>
                  <a:lnTo>
                    <a:pt x="78" y="84"/>
                  </a:lnTo>
                  <a:lnTo>
                    <a:pt x="78" y="96"/>
                  </a:lnTo>
                  <a:lnTo>
                    <a:pt x="54" y="108"/>
                  </a:lnTo>
                  <a:lnTo>
                    <a:pt x="48" y="114"/>
                  </a:lnTo>
                  <a:lnTo>
                    <a:pt x="42" y="114"/>
                  </a:lnTo>
                  <a:lnTo>
                    <a:pt x="42" y="132"/>
                  </a:lnTo>
                  <a:lnTo>
                    <a:pt x="54" y="138"/>
                  </a:lnTo>
                  <a:lnTo>
                    <a:pt x="48" y="156"/>
                  </a:lnTo>
                  <a:lnTo>
                    <a:pt x="48" y="228"/>
                  </a:lnTo>
                  <a:lnTo>
                    <a:pt x="60" y="228"/>
                  </a:lnTo>
                  <a:lnTo>
                    <a:pt x="60" y="234"/>
                  </a:lnTo>
                  <a:lnTo>
                    <a:pt x="42" y="252"/>
                  </a:lnTo>
                  <a:lnTo>
                    <a:pt x="30" y="258"/>
                  </a:lnTo>
                  <a:lnTo>
                    <a:pt x="24" y="264"/>
                  </a:lnTo>
                  <a:lnTo>
                    <a:pt x="18" y="264"/>
                  </a:lnTo>
                  <a:lnTo>
                    <a:pt x="24" y="300"/>
                  </a:lnTo>
                  <a:lnTo>
                    <a:pt x="18" y="312"/>
                  </a:lnTo>
                  <a:lnTo>
                    <a:pt x="12" y="318"/>
                  </a:lnTo>
                  <a:lnTo>
                    <a:pt x="6" y="330"/>
                  </a:lnTo>
                  <a:lnTo>
                    <a:pt x="0" y="336"/>
                  </a:lnTo>
                  <a:lnTo>
                    <a:pt x="0" y="342"/>
                  </a:lnTo>
                  <a:lnTo>
                    <a:pt x="12" y="348"/>
                  </a:lnTo>
                  <a:lnTo>
                    <a:pt x="24" y="360"/>
                  </a:lnTo>
                  <a:lnTo>
                    <a:pt x="36" y="366"/>
                  </a:lnTo>
                  <a:lnTo>
                    <a:pt x="66" y="414"/>
                  </a:lnTo>
                  <a:lnTo>
                    <a:pt x="96" y="414"/>
                  </a:lnTo>
                  <a:lnTo>
                    <a:pt x="102" y="408"/>
                  </a:lnTo>
                  <a:lnTo>
                    <a:pt x="120" y="408"/>
                  </a:lnTo>
                  <a:lnTo>
                    <a:pt x="126" y="414"/>
                  </a:lnTo>
                  <a:lnTo>
                    <a:pt x="126" y="450"/>
                  </a:lnTo>
                  <a:lnTo>
                    <a:pt x="132" y="450"/>
                  </a:lnTo>
                  <a:lnTo>
                    <a:pt x="126" y="480"/>
                  </a:lnTo>
                  <a:lnTo>
                    <a:pt x="114" y="486"/>
                  </a:lnTo>
                  <a:lnTo>
                    <a:pt x="126" y="504"/>
                  </a:lnTo>
                  <a:lnTo>
                    <a:pt x="120" y="510"/>
                  </a:lnTo>
                  <a:lnTo>
                    <a:pt x="108" y="516"/>
                  </a:lnTo>
                  <a:lnTo>
                    <a:pt x="102" y="522"/>
                  </a:lnTo>
                  <a:lnTo>
                    <a:pt x="102" y="528"/>
                  </a:lnTo>
                  <a:lnTo>
                    <a:pt x="114" y="528"/>
                  </a:lnTo>
                  <a:lnTo>
                    <a:pt x="114" y="558"/>
                  </a:lnTo>
                  <a:lnTo>
                    <a:pt x="126" y="564"/>
                  </a:lnTo>
                  <a:lnTo>
                    <a:pt x="132" y="570"/>
                  </a:lnTo>
                  <a:lnTo>
                    <a:pt x="144" y="576"/>
                  </a:lnTo>
                  <a:lnTo>
                    <a:pt x="150" y="582"/>
                  </a:lnTo>
                  <a:lnTo>
                    <a:pt x="162" y="588"/>
                  </a:lnTo>
                  <a:lnTo>
                    <a:pt x="162" y="600"/>
                  </a:lnTo>
                  <a:lnTo>
                    <a:pt x="156" y="606"/>
                  </a:lnTo>
                  <a:lnTo>
                    <a:pt x="156" y="618"/>
                  </a:lnTo>
                  <a:lnTo>
                    <a:pt x="162" y="624"/>
                  </a:lnTo>
                  <a:lnTo>
                    <a:pt x="168" y="618"/>
                  </a:lnTo>
                  <a:lnTo>
                    <a:pt x="180" y="612"/>
                  </a:lnTo>
                  <a:lnTo>
                    <a:pt x="180" y="582"/>
                  </a:lnTo>
                  <a:lnTo>
                    <a:pt x="174" y="576"/>
                  </a:lnTo>
                  <a:lnTo>
                    <a:pt x="168" y="576"/>
                  </a:lnTo>
                  <a:lnTo>
                    <a:pt x="168" y="558"/>
                  </a:lnTo>
                  <a:lnTo>
                    <a:pt x="174" y="546"/>
                  </a:lnTo>
                  <a:lnTo>
                    <a:pt x="186" y="540"/>
                  </a:lnTo>
                  <a:lnTo>
                    <a:pt x="210" y="540"/>
                  </a:lnTo>
                  <a:lnTo>
                    <a:pt x="216" y="534"/>
                  </a:lnTo>
                  <a:lnTo>
                    <a:pt x="216" y="474"/>
                  </a:lnTo>
                  <a:lnTo>
                    <a:pt x="222" y="468"/>
                  </a:lnTo>
                  <a:lnTo>
                    <a:pt x="228" y="456"/>
                  </a:lnTo>
                  <a:lnTo>
                    <a:pt x="234" y="450"/>
                  </a:lnTo>
                  <a:lnTo>
                    <a:pt x="234" y="43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38" name="Madagascar" descr="© INSCALE GmbH, 05.05.2010&#10;http://www.presentationload.com/">
              <a:extLst>
                <a:ext uri="{FF2B5EF4-FFF2-40B4-BE49-F238E27FC236}">
                  <a16:creationId xmlns:a16="http://schemas.microsoft.com/office/drawing/2014/main" id="{F5CD92BC-8506-45F4-9D05-CDFBECE1F085}"/>
                </a:ext>
              </a:extLst>
            </p:cNvPr>
            <p:cNvSpPr>
              <a:spLocks/>
            </p:cNvSpPr>
            <p:nvPr/>
          </p:nvSpPr>
          <p:spPr bwMode="gray">
            <a:xfrm>
              <a:off x="6875702" y="4965137"/>
              <a:ext cx="263537" cy="488789"/>
            </a:xfrm>
            <a:custGeom>
              <a:avLst/>
              <a:gdLst>
                <a:gd name="T0" fmla="*/ 2147483647 w 594"/>
                <a:gd name="T1" fmla="*/ 2147483647 h 1092"/>
                <a:gd name="T2" fmla="*/ 2147483647 w 594"/>
                <a:gd name="T3" fmla="*/ 2147483647 h 1092"/>
                <a:gd name="T4" fmla="*/ 2147483647 w 594"/>
                <a:gd name="T5" fmla="*/ 2147483647 h 1092"/>
                <a:gd name="T6" fmla="*/ 2147483647 w 594"/>
                <a:gd name="T7" fmla="*/ 2147483647 h 1092"/>
                <a:gd name="T8" fmla="*/ 2147483647 w 594"/>
                <a:gd name="T9" fmla="*/ 2147483647 h 1092"/>
                <a:gd name="T10" fmla="*/ 2147483647 w 594"/>
                <a:gd name="T11" fmla="*/ 2147483647 h 1092"/>
                <a:gd name="T12" fmla="*/ 2147483647 w 594"/>
                <a:gd name="T13" fmla="*/ 2147483647 h 1092"/>
                <a:gd name="T14" fmla="*/ 2147483647 w 594"/>
                <a:gd name="T15" fmla="*/ 2147483647 h 1092"/>
                <a:gd name="T16" fmla="*/ 2147483647 w 594"/>
                <a:gd name="T17" fmla="*/ 2147483647 h 1092"/>
                <a:gd name="T18" fmla="*/ 2147483647 w 594"/>
                <a:gd name="T19" fmla="*/ 2147483647 h 1092"/>
                <a:gd name="T20" fmla="*/ 2147483647 w 594"/>
                <a:gd name="T21" fmla="*/ 2147483647 h 1092"/>
                <a:gd name="T22" fmla="*/ 2147483647 w 594"/>
                <a:gd name="T23" fmla="*/ 2147483647 h 1092"/>
                <a:gd name="T24" fmla="*/ 2147483647 w 594"/>
                <a:gd name="T25" fmla="*/ 2147483647 h 1092"/>
                <a:gd name="T26" fmla="*/ 2147483647 w 594"/>
                <a:gd name="T27" fmla="*/ 2147483647 h 1092"/>
                <a:gd name="T28" fmla="*/ 2147483647 w 594"/>
                <a:gd name="T29" fmla="*/ 2147483647 h 1092"/>
                <a:gd name="T30" fmla="*/ 2147483647 w 594"/>
                <a:gd name="T31" fmla="*/ 2147483647 h 1092"/>
                <a:gd name="T32" fmla="*/ 2147483647 w 594"/>
                <a:gd name="T33" fmla="*/ 0 h 1092"/>
                <a:gd name="T34" fmla="*/ 2147483647 w 594"/>
                <a:gd name="T35" fmla="*/ 2147483647 h 1092"/>
                <a:gd name="T36" fmla="*/ 2147483647 w 594"/>
                <a:gd name="T37" fmla="*/ 2147483647 h 1092"/>
                <a:gd name="T38" fmla="*/ 2147483647 w 594"/>
                <a:gd name="T39" fmla="*/ 2147483647 h 1092"/>
                <a:gd name="T40" fmla="*/ 2147483647 w 594"/>
                <a:gd name="T41" fmla="*/ 2147483647 h 1092"/>
                <a:gd name="T42" fmla="*/ 2147483647 w 594"/>
                <a:gd name="T43" fmla="*/ 2147483647 h 1092"/>
                <a:gd name="T44" fmla="*/ 2147483647 w 594"/>
                <a:gd name="T45" fmla="*/ 2147483647 h 1092"/>
                <a:gd name="T46" fmla="*/ 2147483647 w 594"/>
                <a:gd name="T47" fmla="*/ 2147483647 h 1092"/>
                <a:gd name="T48" fmla="*/ 2147483647 w 594"/>
                <a:gd name="T49" fmla="*/ 2147483647 h 1092"/>
                <a:gd name="T50" fmla="*/ 2147483647 w 594"/>
                <a:gd name="T51" fmla="*/ 2147483647 h 1092"/>
                <a:gd name="T52" fmla="*/ 2147483647 w 594"/>
                <a:gd name="T53" fmla="*/ 2147483647 h 1092"/>
                <a:gd name="T54" fmla="*/ 2147483647 w 594"/>
                <a:gd name="T55" fmla="*/ 2147483647 h 1092"/>
                <a:gd name="T56" fmla="*/ 2147483647 w 594"/>
                <a:gd name="T57" fmla="*/ 2147483647 h 1092"/>
                <a:gd name="T58" fmla="*/ 2147483647 w 594"/>
                <a:gd name="T59" fmla="*/ 2147483647 h 1092"/>
                <a:gd name="T60" fmla="*/ 2147483647 w 594"/>
                <a:gd name="T61" fmla="*/ 2147483647 h 1092"/>
                <a:gd name="T62" fmla="*/ 2147483647 w 594"/>
                <a:gd name="T63" fmla="*/ 2147483647 h 1092"/>
                <a:gd name="T64" fmla="*/ 2147483647 w 594"/>
                <a:gd name="T65" fmla="*/ 2147483647 h 1092"/>
                <a:gd name="T66" fmla="*/ 2147483647 w 594"/>
                <a:gd name="T67" fmla="*/ 2147483647 h 1092"/>
                <a:gd name="T68" fmla="*/ 2147483647 w 594"/>
                <a:gd name="T69" fmla="*/ 2147483647 h 1092"/>
                <a:gd name="T70" fmla="*/ 2147483647 w 594"/>
                <a:gd name="T71" fmla="*/ 2147483647 h 1092"/>
                <a:gd name="T72" fmla="*/ 2147483647 w 594"/>
                <a:gd name="T73" fmla="*/ 2147483647 h 1092"/>
                <a:gd name="T74" fmla="*/ 2147483647 w 594"/>
                <a:gd name="T75" fmla="*/ 2147483647 h 1092"/>
                <a:gd name="T76" fmla="*/ 2147483647 w 594"/>
                <a:gd name="T77" fmla="*/ 2147483647 h 1092"/>
                <a:gd name="T78" fmla="*/ 2147483647 w 594"/>
                <a:gd name="T79" fmla="*/ 2147483647 h 1092"/>
                <a:gd name="T80" fmla="*/ 2147483647 w 594"/>
                <a:gd name="T81" fmla="*/ 2147483647 h 1092"/>
                <a:gd name="T82" fmla="*/ 2147483647 w 594"/>
                <a:gd name="T83" fmla="*/ 2147483647 h 1092"/>
                <a:gd name="T84" fmla="*/ 2147483647 w 594"/>
                <a:gd name="T85" fmla="*/ 2147483647 h 1092"/>
                <a:gd name="T86" fmla="*/ 0 w 594"/>
                <a:gd name="T87" fmla="*/ 2147483647 h 1092"/>
                <a:gd name="T88" fmla="*/ 2147483647 w 594"/>
                <a:gd name="T89" fmla="*/ 2147483647 h 1092"/>
                <a:gd name="T90" fmla="*/ 2147483647 w 594"/>
                <a:gd name="T91" fmla="*/ 2147483647 h 1092"/>
                <a:gd name="T92" fmla="*/ 2147483647 w 594"/>
                <a:gd name="T93" fmla="*/ 2147483647 h 1092"/>
                <a:gd name="T94" fmla="*/ 2147483647 w 594"/>
                <a:gd name="T95" fmla="*/ 2147483647 h 1092"/>
                <a:gd name="T96" fmla="*/ 2147483647 w 594"/>
                <a:gd name="T97" fmla="*/ 2147483647 h 1092"/>
                <a:gd name="T98" fmla="*/ 2147483647 w 594"/>
                <a:gd name="T99" fmla="*/ 2147483647 h 1092"/>
                <a:gd name="T100" fmla="*/ 2147483647 w 594"/>
                <a:gd name="T101" fmla="*/ 2147483647 h 1092"/>
                <a:gd name="T102" fmla="*/ 2147483647 w 594"/>
                <a:gd name="T103" fmla="*/ 2147483647 h 109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594"/>
                <a:gd name="T157" fmla="*/ 0 h 1092"/>
                <a:gd name="T158" fmla="*/ 594 w 594"/>
                <a:gd name="T159" fmla="*/ 1092 h 109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594" h="1092">
                  <a:moveTo>
                    <a:pt x="120" y="330"/>
                  </a:moveTo>
                  <a:lnTo>
                    <a:pt x="144" y="324"/>
                  </a:lnTo>
                  <a:lnTo>
                    <a:pt x="192" y="324"/>
                  </a:lnTo>
                  <a:lnTo>
                    <a:pt x="192" y="300"/>
                  </a:lnTo>
                  <a:lnTo>
                    <a:pt x="252" y="312"/>
                  </a:lnTo>
                  <a:lnTo>
                    <a:pt x="270" y="282"/>
                  </a:lnTo>
                  <a:lnTo>
                    <a:pt x="312" y="288"/>
                  </a:lnTo>
                  <a:lnTo>
                    <a:pt x="312" y="258"/>
                  </a:lnTo>
                  <a:lnTo>
                    <a:pt x="324" y="228"/>
                  </a:lnTo>
                  <a:lnTo>
                    <a:pt x="324" y="258"/>
                  </a:lnTo>
                  <a:lnTo>
                    <a:pt x="336" y="276"/>
                  </a:lnTo>
                  <a:lnTo>
                    <a:pt x="348" y="240"/>
                  </a:lnTo>
                  <a:lnTo>
                    <a:pt x="348" y="210"/>
                  </a:lnTo>
                  <a:lnTo>
                    <a:pt x="354" y="192"/>
                  </a:lnTo>
                  <a:lnTo>
                    <a:pt x="354" y="186"/>
                  </a:lnTo>
                  <a:lnTo>
                    <a:pt x="360" y="186"/>
                  </a:lnTo>
                  <a:lnTo>
                    <a:pt x="372" y="198"/>
                  </a:lnTo>
                  <a:lnTo>
                    <a:pt x="372" y="204"/>
                  </a:lnTo>
                  <a:lnTo>
                    <a:pt x="378" y="204"/>
                  </a:lnTo>
                  <a:lnTo>
                    <a:pt x="402" y="180"/>
                  </a:lnTo>
                  <a:lnTo>
                    <a:pt x="396" y="168"/>
                  </a:lnTo>
                  <a:lnTo>
                    <a:pt x="396" y="150"/>
                  </a:lnTo>
                  <a:lnTo>
                    <a:pt x="390" y="138"/>
                  </a:lnTo>
                  <a:lnTo>
                    <a:pt x="402" y="126"/>
                  </a:lnTo>
                  <a:lnTo>
                    <a:pt x="414" y="126"/>
                  </a:lnTo>
                  <a:lnTo>
                    <a:pt x="420" y="132"/>
                  </a:lnTo>
                  <a:lnTo>
                    <a:pt x="426" y="132"/>
                  </a:lnTo>
                  <a:lnTo>
                    <a:pt x="432" y="126"/>
                  </a:lnTo>
                  <a:lnTo>
                    <a:pt x="438" y="114"/>
                  </a:lnTo>
                  <a:lnTo>
                    <a:pt x="450" y="102"/>
                  </a:lnTo>
                  <a:lnTo>
                    <a:pt x="456" y="90"/>
                  </a:lnTo>
                  <a:lnTo>
                    <a:pt x="462" y="72"/>
                  </a:lnTo>
                  <a:lnTo>
                    <a:pt x="462" y="42"/>
                  </a:lnTo>
                  <a:lnTo>
                    <a:pt x="492" y="0"/>
                  </a:lnTo>
                  <a:lnTo>
                    <a:pt x="546" y="60"/>
                  </a:lnTo>
                  <a:lnTo>
                    <a:pt x="546" y="90"/>
                  </a:lnTo>
                  <a:lnTo>
                    <a:pt x="552" y="96"/>
                  </a:lnTo>
                  <a:lnTo>
                    <a:pt x="558" y="114"/>
                  </a:lnTo>
                  <a:lnTo>
                    <a:pt x="576" y="150"/>
                  </a:lnTo>
                  <a:lnTo>
                    <a:pt x="582" y="156"/>
                  </a:lnTo>
                  <a:lnTo>
                    <a:pt x="582" y="162"/>
                  </a:lnTo>
                  <a:lnTo>
                    <a:pt x="564" y="216"/>
                  </a:lnTo>
                  <a:lnTo>
                    <a:pt x="594" y="276"/>
                  </a:lnTo>
                  <a:lnTo>
                    <a:pt x="594" y="288"/>
                  </a:lnTo>
                  <a:lnTo>
                    <a:pt x="588" y="294"/>
                  </a:lnTo>
                  <a:lnTo>
                    <a:pt x="576" y="294"/>
                  </a:lnTo>
                  <a:lnTo>
                    <a:pt x="564" y="288"/>
                  </a:lnTo>
                  <a:lnTo>
                    <a:pt x="558" y="282"/>
                  </a:lnTo>
                  <a:lnTo>
                    <a:pt x="552" y="282"/>
                  </a:lnTo>
                  <a:lnTo>
                    <a:pt x="522" y="288"/>
                  </a:lnTo>
                  <a:lnTo>
                    <a:pt x="528" y="330"/>
                  </a:lnTo>
                  <a:lnTo>
                    <a:pt x="522" y="336"/>
                  </a:lnTo>
                  <a:lnTo>
                    <a:pt x="516" y="348"/>
                  </a:lnTo>
                  <a:lnTo>
                    <a:pt x="504" y="354"/>
                  </a:lnTo>
                  <a:lnTo>
                    <a:pt x="486" y="390"/>
                  </a:lnTo>
                  <a:lnTo>
                    <a:pt x="486" y="402"/>
                  </a:lnTo>
                  <a:lnTo>
                    <a:pt x="492" y="414"/>
                  </a:lnTo>
                  <a:lnTo>
                    <a:pt x="504" y="450"/>
                  </a:lnTo>
                  <a:lnTo>
                    <a:pt x="498" y="468"/>
                  </a:lnTo>
                  <a:lnTo>
                    <a:pt x="486" y="510"/>
                  </a:lnTo>
                  <a:lnTo>
                    <a:pt x="462" y="570"/>
                  </a:lnTo>
                  <a:lnTo>
                    <a:pt x="432" y="642"/>
                  </a:lnTo>
                  <a:lnTo>
                    <a:pt x="390" y="720"/>
                  </a:lnTo>
                  <a:lnTo>
                    <a:pt x="324" y="852"/>
                  </a:lnTo>
                  <a:lnTo>
                    <a:pt x="312" y="894"/>
                  </a:lnTo>
                  <a:lnTo>
                    <a:pt x="306" y="912"/>
                  </a:lnTo>
                  <a:lnTo>
                    <a:pt x="306" y="948"/>
                  </a:lnTo>
                  <a:lnTo>
                    <a:pt x="294" y="984"/>
                  </a:lnTo>
                  <a:lnTo>
                    <a:pt x="276" y="1014"/>
                  </a:lnTo>
                  <a:lnTo>
                    <a:pt x="258" y="1032"/>
                  </a:lnTo>
                  <a:lnTo>
                    <a:pt x="240" y="1044"/>
                  </a:lnTo>
                  <a:lnTo>
                    <a:pt x="222" y="1062"/>
                  </a:lnTo>
                  <a:lnTo>
                    <a:pt x="216" y="1062"/>
                  </a:lnTo>
                  <a:lnTo>
                    <a:pt x="210" y="1068"/>
                  </a:lnTo>
                  <a:lnTo>
                    <a:pt x="186" y="1068"/>
                  </a:lnTo>
                  <a:lnTo>
                    <a:pt x="150" y="1086"/>
                  </a:lnTo>
                  <a:lnTo>
                    <a:pt x="114" y="1092"/>
                  </a:lnTo>
                  <a:lnTo>
                    <a:pt x="78" y="1074"/>
                  </a:lnTo>
                  <a:lnTo>
                    <a:pt x="60" y="1056"/>
                  </a:lnTo>
                  <a:lnTo>
                    <a:pt x="48" y="1038"/>
                  </a:lnTo>
                  <a:lnTo>
                    <a:pt x="36" y="1026"/>
                  </a:lnTo>
                  <a:lnTo>
                    <a:pt x="36" y="1020"/>
                  </a:lnTo>
                  <a:lnTo>
                    <a:pt x="30" y="1014"/>
                  </a:lnTo>
                  <a:lnTo>
                    <a:pt x="48" y="990"/>
                  </a:lnTo>
                  <a:lnTo>
                    <a:pt x="42" y="978"/>
                  </a:lnTo>
                  <a:lnTo>
                    <a:pt x="24" y="948"/>
                  </a:lnTo>
                  <a:lnTo>
                    <a:pt x="12" y="900"/>
                  </a:lnTo>
                  <a:lnTo>
                    <a:pt x="0" y="834"/>
                  </a:lnTo>
                  <a:lnTo>
                    <a:pt x="0" y="786"/>
                  </a:lnTo>
                  <a:lnTo>
                    <a:pt x="6" y="756"/>
                  </a:lnTo>
                  <a:lnTo>
                    <a:pt x="18" y="738"/>
                  </a:lnTo>
                  <a:lnTo>
                    <a:pt x="60" y="696"/>
                  </a:lnTo>
                  <a:lnTo>
                    <a:pt x="72" y="678"/>
                  </a:lnTo>
                  <a:lnTo>
                    <a:pt x="90" y="672"/>
                  </a:lnTo>
                  <a:lnTo>
                    <a:pt x="96" y="660"/>
                  </a:lnTo>
                  <a:lnTo>
                    <a:pt x="108" y="654"/>
                  </a:lnTo>
                  <a:lnTo>
                    <a:pt x="108" y="636"/>
                  </a:lnTo>
                  <a:lnTo>
                    <a:pt x="102" y="600"/>
                  </a:lnTo>
                  <a:lnTo>
                    <a:pt x="96" y="558"/>
                  </a:lnTo>
                  <a:lnTo>
                    <a:pt x="96" y="522"/>
                  </a:lnTo>
                  <a:lnTo>
                    <a:pt x="78" y="432"/>
                  </a:lnTo>
                  <a:lnTo>
                    <a:pt x="90" y="408"/>
                  </a:lnTo>
                  <a:lnTo>
                    <a:pt x="132" y="366"/>
                  </a:lnTo>
                  <a:lnTo>
                    <a:pt x="132" y="360"/>
                  </a:lnTo>
                  <a:lnTo>
                    <a:pt x="120" y="33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39" name="Libya" descr="© INSCALE GmbH, 05.05.2010&#10;http://www.presentationload.com/">
              <a:extLst>
                <a:ext uri="{FF2B5EF4-FFF2-40B4-BE49-F238E27FC236}">
                  <a16:creationId xmlns:a16="http://schemas.microsoft.com/office/drawing/2014/main" id="{2787D7F9-B6D9-428A-AA7D-38211377879F}"/>
                </a:ext>
              </a:extLst>
            </p:cNvPr>
            <p:cNvSpPr>
              <a:spLocks/>
            </p:cNvSpPr>
            <p:nvPr/>
          </p:nvSpPr>
          <p:spPr bwMode="gray">
            <a:xfrm>
              <a:off x="5840607" y="3317854"/>
              <a:ext cx="487383" cy="498311"/>
            </a:xfrm>
            <a:custGeom>
              <a:avLst/>
              <a:gdLst>
                <a:gd name="T0" fmla="*/ 2147483647 w 1098"/>
                <a:gd name="T1" fmla="*/ 2147483647 h 1110"/>
                <a:gd name="T2" fmla="*/ 2147483647 w 1098"/>
                <a:gd name="T3" fmla="*/ 2147483647 h 1110"/>
                <a:gd name="T4" fmla="*/ 2147483647 w 1098"/>
                <a:gd name="T5" fmla="*/ 2147483647 h 1110"/>
                <a:gd name="T6" fmla="*/ 2147483647 w 1098"/>
                <a:gd name="T7" fmla="*/ 2147483647 h 1110"/>
                <a:gd name="T8" fmla="*/ 2147483647 w 1098"/>
                <a:gd name="T9" fmla="*/ 2147483647 h 1110"/>
                <a:gd name="T10" fmla="*/ 2147483647 w 1098"/>
                <a:gd name="T11" fmla="*/ 2147483647 h 1110"/>
                <a:gd name="T12" fmla="*/ 2147483647 w 1098"/>
                <a:gd name="T13" fmla="*/ 2147483647 h 1110"/>
                <a:gd name="T14" fmla="*/ 2147483647 w 1098"/>
                <a:gd name="T15" fmla="*/ 2147483647 h 1110"/>
                <a:gd name="T16" fmla="*/ 2147483647 w 1098"/>
                <a:gd name="T17" fmla="*/ 2147483647 h 1110"/>
                <a:gd name="T18" fmla="*/ 2147483647 w 1098"/>
                <a:gd name="T19" fmla="*/ 2147483647 h 1110"/>
                <a:gd name="T20" fmla="*/ 2147483647 w 1098"/>
                <a:gd name="T21" fmla="*/ 2147483647 h 1110"/>
                <a:gd name="T22" fmla="*/ 2147483647 w 1098"/>
                <a:gd name="T23" fmla="*/ 2147483647 h 1110"/>
                <a:gd name="T24" fmla="*/ 0 w 1098"/>
                <a:gd name="T25" fmla="*/ 2147483647 h 1110"/>
                <a:gd name="T26" fmla="*/ 2147483647 w 1098"/>
                <a:gd name="T27" fmla="*/ 2147483647 h 1110"/>
                <a:gd name="T28" fmla="*/ 2147483647 w 1098"/>
                <a:gd name="T29" fmla="*/ 2147483647 h 1110"/>
                <a:gd name="T30" fmla="*/ 2147483647 w 1098"/>
                <a:gd name="T31" fmla="*/ 2147483647 h 1110"/>
                <a:gd name="T32" fmla="*/ 2147483647 w 1098"/>
                <a:gd name="T33" fmla="*/ 2147483647 h 1110"/>
                <a:gd name="T34" fmla="*/ 2147483647 w 1098"/>
                <a:gd name="T35" fmla="*/ 2147483647 h 1110"/>
                <a:gd name="T36" fmla="*/ 2147483647 w 1098"/>
                <a:gd name="T37" fmla="*/ 2147483647 h 1110"/>
                <a:gd name="T38" fmla="*/ 2147483647 w 1098"/>
                <a:gd name="T39" fmla="*/ 2147483647 h 1110"/>
                <a:gd name="T40" fmla="*/ 2147483647 w 1098"/>
                <a:gd name="T41" fmla="*/ 2147483647 h 1110"/>
                <a:gd name="T42" fmla="*/ 2147483647 w 1098"/>
                <a:gd name="T43" fmla="*/ 2147483647 h 1110"/>
                <a:gd name="T44" fmla="*/ 2147483647 w 1098"/>
                <a:gd name="T45" fmla="*/ 2147483647 h 1110"/>
                <a:gd name="T46" fmla="*/ 2147483647 w 1098"/>
                <a:gd name="T47" fmla="*/ 2147483647 h 1110"/>
                <a:gd name="T48" fmla="*/ 2147483647 w 1098"/>
                <a:gd name="T49" fmla="*/ 2147483647 h 1110"/>
                <a:gd name="T50" fmla="*/ 2147483647 w 1098"/>
                <a:gd name="T51" fmla="*/ 2147483647 h 1110"/>
                <a:gd name="T52" fmla="*/ 2147483647 w 1098"/>
                <a:gd name="T53" fmla="*/ 2147483647 h 1110"/>
                <a:gd name="T54" fmla="*/ 2147483647 w 1098"/>
                <a:gd name="T55" fmla="*/ 2147483647 h 1110"/>
                <a:gd name="T56" fmla="*/ 2147483647 w 1098"/>
                <a:gd name="T57" fmla="*/ 2147483647 h 1110"/>
                <a:gd name="T58" fmla="*/ 2147483647 w 1098"/>
                <a:gd name="T59" fmla="*/ 2147483647 h 1110"/>
                <a:gd name="T60" fmla="*/ 2147483647 w 1098"/>
                <a:gd name="T61" fmla="*/ 2147483647 h 1110"/>
                <a:gd name="T62" fmla="*/ 2147483647 w 1098"/>
                <a:gd name="T63" fmla="*/ 2147483647 h 1110"/>
                <a:gd name="T64" fmla="*/ 2147483647 w 1098"/>
                <a:gd name="T65" fmla="*/ 2147483647 h 1110"/>
                <a:gd name="T66" fmla="*/ 2147483647 w 1098"/>
                <a:gd name="T67" fmla="*/ 2147483647 h 1110"/>
                <a:gd name="T68" fmla="*/ 2147483647 w 1098"/>
                <a:gd name="T69" fmla="*/ 2147483647 h 1110"/>
                <a:gd name="T70" fmla="*/ 2147483647 w 1098"/>
                <a:gd name="T71" fmla="*/ 2147483647 h 1110"/>
                <a:gd name="T72" fmla="*/ 2147483647 w 1098"/>
                <a:gd name="T73" fmla="*/ 2147483647 h 1110"/>
                <a:gd name="T74" fmla="*/ 2147483647 w 1098"/>
                <a:gd name="T75" fmla="*/ 2147483647 h 1110"/>
                <a:gd name="T76" fmla="*/ 2147483647 w 1098"/>
                <a:gd name="T77" fmla="*/ 2147483647 h 1110"/>
                <a:gd name="T78" fmla="*/ 2147483647 w 1098"/>
                <a:gd name="T79" fmla="*/ 2147483647 h 1110"/>
                <a:gd name="T80" fmla="*/ 2147483647 w 1098"/>
                <a:gd name="T81" fmla="*/ 2147483647 h 1110"/>
                <a:gd name="T82" fmla="*/ 2147483647 w 1098"/>
                <a:gd name="T83" fmla="*/ 2147483647 h 1110"/>
                <a:gd name="T84" fmla="*/ 2147483647 w 1098"/>
                <a:gd name="T85" fmla="*/ 2147483647 h 1110"/>
                <a:gd name="T86" fmla="*/ 2147483647 w 1098"/>
                <a:gd name="T87" fmla="*/ 2147483647 h 1110"/>
                <a:gd name="T88" fmla="*/ 2147483647 w 1098"/>
                <a:gd name="T89" fmla="*/ 2147483647 h 1110"/>
                <a:gd name="T90" fmla="*/ 2147483647 w 1098"/>
                <a:gd name="T91" fmla="*/ 2147483647 h 1110"/>
                <a:gd name="T92" fmla="*/ 2147483647 w 1098"/>
                <a:gd name="T93" fmla="*/ 2147483647 h 1110"/>
                <a:gd name="T94" fmla="*/ 2147483647 w 1098"/>
                <a:gd name="T95" fmla="*/ 2147483647 h 1110"/>
                <a:gd name="T96" fmla="*/ 2147483647 w 1098"/>
                <a:gd name="T97" fmla="*/ 2147483647 h 1110"/>
                <a:gd name="T98" fmla="*/ 2147483647 w 1098"/>
                <a:gd name="T99" fmla="*/ 2147483647 h 1110"/>
                <a:gd name="T100" fmla="*/ 2147483647 w 1098"/>
                <a:gd name="T101" fmla="*/ 2147483647 h 1110"/>
                <a:gd name="T102" fmla="*/ 2147483647 w 1098"/>
                <a:gd name="T103" fmla="*/ 2147483647 h 1110"/>
                <a:gd name="T104" fmla="*/ 2147483647 w 1098"/>
                <a:gd name="T105" fmla="*/ 2147483647 h 1110"/>
                <a:gd name="T106" fmla="*/ 2147483647 w 1098"/>
                <a:gd name="T107" fmla="*/ 2147483647 h 1110"/>
                <a:gd name="T108" fmla="*/ 2147483647 w 1098"/>
                <a:gd name="T109" fmla="*/ 2147483647 h 1110"/>
                <a:gd name="T110" fmla="*/ 2147483647 w 1098"/>
                <a:gd name="T111" fmla="*/ 2147483647 h 1110"/>
                <a:gd name="T112" fmla="*/ 2147483647 w 1098"/>
                <a:gd name="T113" fmla="*/ 2147483647 h 1110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098"/>
                <a:gd name="T172" fmla="*/ 0 h 1110"/>
                <a:gd name="T173" fmla="*/ 1098 w 1098"/>
                <a:gd name="T174" fmla="*/ 1110 h 1110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098" h="1110">
                  <a:moveTo>
                    <a:pt x="156" y="60"/>
                  </a:moveTo>
                  <a:lnTo>
                    <a:pt x="150" y="66"/>
                  </a:lnTo>
                  <a:lnTo>
                    <a:pt x="126" y="78"/>
                  </a:lnTo>
                  <a:lnTo>
                    <a:pt x="114" y="78"/>
                  </a:lnTo>
                  <a:lnTo>
                    <a:pt x="102" y="84"/>
                  </a:lnTo>
                  <a:lnTo>
                    <a:pt x="96" y="90"/>
                  </a:lnTo>
                  <a:lnTo>
                    <a:pt x="90" y="102"/>
                  </a:lnTo>
                  <a:lnTo>
                    <a:pt x="84" y="108"/>
                  </a:lnTo>
                  <a:lnTo>
                    <a:pt x="78" y="120"/>
                  </a:lnTo>
                  <a:lnTo>
                    <a:pt x="72" y="120"/>
                  </a:lnTo>
                  <a:lnTo>
                    <a:pt x="54" y="138"/>
                  </a:lnTo>
                  <a:lnTo>
                    <a:pt x="54" y="156"/>
                  </a:lnTo>
                  <a:lnTo>
                    <a:pt x="66" y="180"/>
                  </a:lnTo>
                  <a:lnTo>
                    <a:pt x="66" y="204"/>
                  </a:lnTo>
                  <a:lnTo>
                    <a:pt x="36" y="234"/>
                  </a:lnTo>
                  <a:lnTo>
                    <a:pt x="30" y="234"/>
                  </a:lnTo>
                  <a:lnTo>
                    <a:pt x="24" y="240"/>
                  </a:lnTo>
                  <a:lnTo>
                    <a:pt x="12" y="246"/>
                  </a:lnTo>
                  <a:lnTo>
                    <a:pt x="6" y="246"/>
                  </a:lnTo>
                  <a:lnTo>
                    <a:pt x="0" y="252"/>
                  </a:lnTo>
                  <a:lnTo>
                    <a:pt x="12" y="270"/>
                  </a:lnTo>
                  <a:lnTo>
                    <a:pt x="36" y="330"/>
                  </a:lnTo>
                  <a:lnTo>
                    <a:pt x="48" y="354"/>
                  </a:lnTo>
                  <a:lnTo>
                    <a:pt x="48" y="360"/>
                  </a:lnTo>
                  <a:lnTo>
                    <a:pt x="42" y="372"/>
                  </a:lnTo>
                  <a:lnTo>
                    <a:pt x="42" y="402"/>
                  </a:lnTo>
                  <a:lnTo>
                    <a:pt x="36" y="408"/>
                  </a:lnTo>
                  <a:lnTo>
                    <a:pt x="36" y="414"/>
                  </a:lnTo>
                  <a:lnTo>
                    <a:pt x="42" y="432"/>
                  </a:lnTo>
                  <a:lnTo>
                    <a:pt x="30" y="456"/>
                  </a:lnTo>
                  <a:lnTo>
                    <a:pt x="36" y="510"/>
                  </a:lnTo>
                  <a:lnTo>
                    <a:pt x="36" y="516"/>
                  </a:lnTo>
                  <a:lnTo>
                    <a:pt x="42" y="522"/>
                  </a:lnTo>
                  <a:lnTo>
                    <a:pt x="42" y="534"/>
                  </a:lnTo>
                  <a:lnTo>
                    <a:pt x="36" y="546"/>
                  </a:lnTo>
                  <a:lnTo>
                    <a:pt x="30" y="552"/>
                  </a:lnTo>
                  <a:lnTo>
                    <a:pt x="18" y="558"/>
                  </a:lnTo>
                  <a:lnTo>
                    <a:pt x="6" y="558"/>
                  </a:lnTo>
                  <a:lnTo>
                    <a:pt x="0" y="564"/>
                  </a:lnTo>
                  <a:lnTo>
                    <a:pt x="0" y="570"/>
                  </a:lnTo>
                  <a:lnTo>
                    <a:pt x="6" y="582"/>
                  </a:lnTo>
                  <a:lnTo>
                    <a:pt x="18" y="594"/>
                  </a:lnTo>
                  <a:lnTo>
                    <a:pt x="24" y="612"/>
                  </a:lnTo>
                  <a:lnTo>
                    <a:pt x="36" y="624"/>
                  </a:lnTo>
                  <a:lnTo>
                    <a:pt x="42" y="636"/>
                  </a:lnTo>
                  <a:lnTo>
                    <a:pt x="48" y="642"/>
                  </a:lnTo>
                  <a:lnTo>
                    <a:pt x="48" y="684"/>
                  </a:lnTo>
                  <a:lnTo>
                    <a:pt x="72" y="708"/>
                  </a:lnTo>
                  <a:lnTo>
                    <a:pt x="96" y="696"/>
                  </a:lnTo>
                  <a:lnTo>
                    <a:pt x="102" y="696"/>
                  </a:lnTo>
                  <a:lnTo>
                    <a:pt x="138" y="714"/>
                  </a:lnTo>
                  <a:lnTo>
                    <a:pt x="150" y="714"/>
                  </a:lnTo>
                  <a:lnTo>
                    <a:pt x="162" y="726"/>
                  </a:lnTo>
                  <a:lnTo>
                    <a:pt x="162" y="732"/>
                  </a:lnTo>
                  <a:lnTo>
                    <a:pt x="168" y="744"/>
                  </a:lnTo>
                  <a:lnTo>
                    <a:pt x="174" y="762"/>
                  </a:lnTo>
                  <a:lnTo>
                    <a:pt x="180" y="774"/>
                  </a:lnTo>
                  <a:lnTo>
                    <a:pt x="186" y="780"/>
                  </a:lnTo>
                  <a:lnTo>
                    <a:pt x="186" y="786"/>
                  </a:lnTo>
                  <a:lnTo>
                    <a:pt x="222" y="792"/>
                  </a:lnTo>
                  <a:lnTo>
                    <a:pt x="234" y="792"/>
                  </a:lnTo>
                  <a:lnTo>
                    <a:pt x="246" y="798"/>
                  </a:lnTo>
                  <a:lnTo>
                    <a:pt x="258" y="798"/>
                  </a:lnTo>
                  <a:lnTo>
                    <a:pt x="276" y="804"/>
                  </a:lnTo>
                  <a:lnTo>
                    <a:pt x="288" y="810"/>
                  </a:lnTo>
                  <a:lnTo>
                    <a:pt x="294" y="810"/>
                  </a:lnTo>
                  <a:lnTo>
                    <a:pt x="300" y="816"/>
                  </a:lnTo>
                  <a:lnTo>
                    <a:pt x="312" y="822"/>
                  </a:lnTo>
                  <a:lnTo>
                    <a:pt x="318" y="828"/>
                  </a:lnTo>
                  <a:lnTo>
                    <a:pt x="324" y="840"/>
                  </a:lnTo>
                  <a:lnTo>
                    <a:pt x="336" y="846"/>
                  </a:lnTo>
                  <a:lnTo>
                    <a:pt x="342" y="852"/>
                  </a:lnTo>
                  <a:lnTo>
                    <a:pt x="360" y="846"/>
                  </a:lnTo>
                  <a:lnTo>
                    <a:pt x="396" y="828"/>
                  </a:lnTo>
                  <a:lnTo>
                    <a:pt x="456" y="792"/>
                  </a:lnTo>
                  <a:lnTo>
                    <a:pt x="468" y="786"/>
                  </a:lnTo>
                  <a:lnTo>
                    <a:pt x="1026" y="1110"/>
                  </a:lnTo>
                  <a:lnTo>
                    <a:pt x="1026" y="1062"/>
                  </a:lnTo>
                  <a:lnTo>
                    <a:pt x="1098" y="1062"/>
                  </a:lnTo>
                  <a:lnTo>
                    <a:pt x="1098" y="828"/>
                  </a:lnTo>
                  <a:lnTo>
                    <a:pt x="1092" y="750"/>
                  </a:lnTo>
                  <a:lnTo>
                    <a:pt x="1092" y="660"/>
                  </a:lnTo>
                  <a:lnTo>
                    <a:pt x="1086" y="564"/>
                  </a:lnTo>
                  <a:lnTo>
                    <a:pt x="1086" y="468"/>
                  </a:lnTo>
                  <a:lnTo>
                    <a:pt x="1080" y="390"/>
                  </a:lnTo>
                  <a:lnTo>
                    <a:pt x="1080" y="306"/>
                  </a:lnTo>
                  <a:lnTo>
                    <a:pt x="1068" y="270"/>
                  </a:lnTo>
                  <a:lnTo>
                    <a:pt x="1056" y="258"/>
                  </a:lnTo>
                  <a:lnTo>
                    <a:pt x="1050" y="246"/>
                  </a:lnTo>
                  <a:lnTo>
                    <a:pt x="1050" y="240"/>
                  </a:lnTo>
                  <a:lnTo>
                    <a:pt x="1056" y="228"/>
                  </a:lnTo>
                  <a:lnTo>
                    <a:pt x="1062" y="222"/>
                  </a:lnTo>
                  <a:lnTo>
                    <a:pt x="1068" y="210"/>
                  </a:lnTo>
                  <a:lnTo>
                    <a:pt x="1074" y="204"/>
                  </a:lnTo>
                  <a:lnTo>
                    <a:pt x="1074" y="198"/>
                  </a:lnTo>
                  <a:lnTo>
                    <a:pt x="1068" y="186"/>
                  </a:lnTo>
                  <a:lnTo>
                    <a:pt x="1056" y="180"/>
                  </a:lnTo>
                  <a:lnTo>
                    <a:pt x="1056" y="150"/>
                  </a:lnTo>
                  <a:lnTo>
                    <a:pt x="1080" y="126"/>
                  </a:lnTo>
                  <a:lnTo>
                    <a:pt x="1074" y="114"/>
                  </a:lnTo>
                  <a:lnTo>
                    <a:pt x="1074" y="96"/>
                  </a:lnTo>
                  <a:lnTo>
                    <a:pt x="1056" y="102"/>
                  </a:lnTo>
                  <a:lnTo>
                    <a:pt x="1044" y="90"/>
                  </a:lnTo>
                  <a:lnTo>
                    <a:pt x="1032" y="102"/>
                  </a:lnTo>
                  <a:lnTo>
                    <a:pt x="1026" y="102"/>
                  </a:lnTo>
                  <a:lnTo>
                    <a:pt x="1020" y="96"/>
                  </a:lnTo>
                  <a:lnTo>
                    <a:pt x="1008" y="90"/>
                  </a:lnTo>
                  <a:lnTo>
                    <a:pt x="1002" y="84"/>
                  </a:lnTo>
                  <a:lnTo>
                    <a:pt x="990" y="78"/>
                  </a:lnTo>
                  <a:lnTo>
                    <a:pt x="978" y="78"/>
                  </a:lnTo>
                  <a:lnTo>
                    <a:pt x="966" y="84"/>
                  </a:lnTo>
                  <a:lnTo>
                    <a:pt x="954" y="84"/>
                  </a:lnTo>
                  <a:lnTo>
                    <a:pt x="942" y="78"/>
                  </a:lnTo>
                  <a:lnTo>
                    <a:pt x="936" y="72"/>
                  </a:lnTo>
                  <a:lnTo>
                    <a:pt x="936" y="48"/>
                  </a:lnTo>
                  <a:lnTo>
                    <a:pt x="930" y="42"/>
                  </a:lnTo>
                  <a:lnTo>
                    <a:pt x="918" y="36"/>
                  </a:lnTo>
                  <a:lnTo>
                    <a:pt x="882" y="36"/>
                  </a:lnTo>
                  <a:lnTo>
                    <a:pt x="876" y="30"/>
                  </a:lnTo>
                  <a:lnTo>
                    <a:pt x="864" y="30"/>
                  </a:lnTo>
                  <a:lnTo>
                    <a:pt x="852" y="24"/>
                  </a:lnTo>
                  <a:lnTo>
                    <a:pt x="840" y="24"/>
                  </a:lnTo>
                  <a:lnTo>
                    <a:pt x="834" y="30"/>
                  </a:lnTo>
                  <a:lnTo>
                    <a:pt x="834" y="36"/>
                  </a:lnTo>
                  <a:lnTo>
                    <a:pt x="798" y="36"/>
                  </a:lnTo>
                  <a:lnTo>
                    <a:pt x="780" y="42"/>
                  </a:lnTo>
                  <a:lnTo>
                    <a:pt x="768" y="48"/>
                  </a:lnTo>
                  <a:lnTo>
                    <a:pt x="732" y="84"/>
                  </a:lnTo>
                  <a:lnTo>
                    <a:pt x="720" y="108"/>
                  </a:lnTo>
                  <a:lnTo>
                    <a:pt x="720" y="120"/>
                  </a:lnTo>
                  <a:lnTo>
                    <a:pt x="726" y="138"/>
                  </a:lnTo>
                  <a:lnTo>
                    <a:pt x="738" y="150"/>
                  </a:lnTo>
                  <a:lnTo>
                    <a:pt x="744" y="162"/>
                  </a:lnTo>
                  <a:lnTo>
                    <a:pt x="744" y="180"/>
                  </a:lnTo>
                  <a:lnTo>
                    <a:pt x="738" y="192"/>
                  </a:lnTo>
                  <a:lnTo>
                    <a:pt x="714" y="216"/>
                  </a:lnTo>
                  <a:lnTo>
                    <a:pt x="708" y="228"/>
                  </a:lnTo>
                  <a:lnTo>
                    <a:pt x="696" y="234"/>
                  </a:lnTo>
                  <a:lnTo>
                    <a:pt x="666" y="234"/>
                  </a:lnTo>
                  <a:lnTo>
                    <a:pt x="648" y="228"/>
                  </a:lnTo>
                  <a:lnTo>
                    <a:pt x="630" y="216"/>
                  </a:lnTo>
                  <a:lnTo>
                    <a:pt x="612" y="198"/>
                  </a:lnTo>
                  <a:lnTo>
                    <a:pt x="582" y="180"/>
                  </a:lnTo>
                  <a:lnTo>
                    <a:pt x="552" y="168"/>
                  </a:lnTo>
                  <a:lnTo>
                    <a:pt x="528" y="162"/>
                  </a:lnTo>
                  <a:lnTo>
                    <a:pt x="462" y="162"/>
                  </a:lnTo>
                  <a:lnTo>
                    <a:pt x="438" y="150"/>
                  </a:lnTo>
                  <a:lnTo>
                    <a:pt x="426" y="138"/>
                  </a:lnTo>
                  <a:lnTo>
                    <a:pt x="420" y="126"/>
                  </a:lnTo>
                  <a:lnTo>
                    <a:pt x="414" y="108"/>
                  </a:lnTo>
                  <a:lnTo>
                    <a:pt x="414" y="96"/>
                  </a:lnTo>
                  <a:lnTo>
                    <a:pt x="402" y="72"/>
                  </a:lnTo>
                  <a:lnTo>
                    <a:pt x="378" y="60"/>
                  </a:lnTo>
                  <a:lnTo>
                    <a:pt x="366" y="60"/>
                  </a:lnTo>
                  <a:lnTo>
                    <a:pt x="354" y="54"/>
                  </a:lnTo>
                  <a:lnTo>
                    <a:pt x="348" y="48"/>
                  </a:lnTo>
                  <a:lnTo>
                    <a:pt x="324" y="36"/>
                  </a:lnTo>
                  <a:lnTo>
                    <a:pt x="318" y="36"/>
                  </a:lnTo>
                  <a:lnTo>
                    <a:pt x="306" y="30"/>
                  </a:lnTo>
                  <a:lnTo>
                    <a:pt x="264" y="30"/>
                  </a:lnTo>
                  <a:lnTo>
                    <a:pt x="252" y="36"/>
                  </a:lnTo>
                  <a:lnTo>
                    <a:pt x="216" y="36"/>
                  </a:lnTo>
                  <a:lnTo>
                    <a:pt x="192" y="24"/>
                  </a:lnTo>
                  <a:lnTo>
                    <a:pt x="180" y="12"/>
                  </a:lnTo>
                  <a:lnTo>
                    <a:pt x="168" y="6"/>
                  </a:lnTo>
                  <a:lnTo>
                    <a:pt x="150" y="6"/>
                  </a:lnTo>
                  <a:lnTo>
                    <a:pt x="144" y="0"/>
                  </a:lnTo>
                  <a:lnTo>
                    <a:pt x="138" y="42"/>
                  </a:lnTo>
                  <a:lnTo>
                    <a:pt x="144" y="42"/>
                  </a:lnTo>
                  <a:lnTo>
                    <a:pt x="156" y="54"/>
                  </a:lnTo>
                  <a:lnTo>
                    <a:pt x="156" y="6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40" name="Liberia" descr="© INSCALE GmbH, 05.05.2010&#10;http://www.presentationload.com/">
              <a:extLst>
                <a:ext uri="{FF2B5EF4-FFF2-40B4-BE49-F238E27FC236}">
                  <a16:creationId xmlns:a16="http://schemas.microsoft.com/office/drawing/2014/main" id="{B6D0BE92-08C8-4268-B8E6-6AA2B8B0EF0D}"/>
                </a:ext>
              </a:extLst>
            </p:cNvPr>
            <p:cNvSpPr>
              <a:spLocks/>
            </p:cNvSpPr>
            <p:nvPr/>
          </p:nvSpPr>
          <p:spPr bwMode="gray">
            <a:xfrm>
              <a:off x="5178590" y="4209735"/>
              <a:ext cx="136531" cy="155524"/>
            </a:xfrm>
            <a:custGeom>
              <a:avLst/>
              <a:gdLst>
                <a:gd name="T0" fmla="*/ 2147483647 w 312"/>
                <a:gd name="T1" fmla="*/ 2147483647 h 342"/>
                <a:gd name="T2" fmla="*/ 2147483647 w 312"/>
                <a:gd name="T3" fmla="*/ 2147483647 h 342"/>
                <a:gd name="T4" fmla="*/ 2147483647 w 312"/>
                <a:gd name="T5" fmla="*/ 2147483647 h 342"/>
                <a:gd name="T6" fmla="*/ 2147483647 w 312"/>
                <a:gd name="T7" fmla="*/ 2147483647 h 342"/>
                <a:gd name="T8" fmla="*/ 2147483647 w 312"/>
                <a:gd name="T9" fmla="*/ 2147483647 h 342"/>
                <a:gd name="T10" fmla="*/ 2147483647 w 312"/>
                <a:gd name="T11" fmla="*/ 2147483647 h 342"/>
                <a:gd name="T12" fmla="*/ 2147483647 w 312"/>
                <a:gd name="T13" fmla="*/ 2147483647 h 342"/>
                <a:gd name="T14" fmla="*/ 2147483647 w 312"/>
                <a:gd name="T15" fmla="*/ 2147483647 h 342"/>
                <a:gd name="T16" fmla="*/ 2147483647 w 312"/>
                <a:gd name="T17" fmla="*/ 2147483647 h 342"/>
                <a:gd name="T18" fmla="*/ 2147483647 w 312"/>
                <a:gd name="T19" fmla="*/ 2147483647 h 342"/>
                <a:gd name="T20" fmla="*/ 2147483647 w 312"/>
                <a:gd name="T21" fmla="*/ 2147483647 h 342"/>
                <a:gd name="T22" fmla="*/ 2147483647 w 312"/>
                <a:gd name="T23" fmla="*/ 2147483647 h 342"/>
                <a:gd name="T24" fmla="*/ 2147483647 w 312"/>
                <a:gd name="T25" fmla="*/ 2147483647 h 342"/>
                <a:gd name="T26" fmla="*/ 2147483647 w 312"/>
                <a:gd name="T27" fmla="*/ 2147483647 h 342"/>
                <a:gd name="T28" fmla="*/ 2147483647 w 312"/>
                <a:gd name="T29" fmla="*/ 2147483647 h 342"/>
                <a:gd name="T30" fmla="*/ 2147483647 w 312"/>
                <a:gd name="T31" fmla="*/ 2147483647 h 342"/>
                <a:gd name="T32" fmla="*/ 2147483647 w 312"/>
                <a:gd name="T33" fmla="*/ 2147483647 h 342"/>
                <a:gd name="T34" fmla="*/ 2147483647 w 312"/>
                <a:gd name="T35" fmla="*/ 2147483647 h 342"/>
                <a:gd name="T36" fmla="*/ 2147483647 w 312"/>
                <a:gd name="T37" fmla="*/ 2147483647 h 342"/>
                <a:gd name="T38" fmla="*/ 2147483647 w 312"/>
                <a:gd name="T39" fmla="*/ 2147483647 h 342"/>
                <a:gd name="T40" fmla="*/ 2147483647 w 312"/>
                <a:gd name="T41" fmla="*/ 2147483647 h 342"/>
                <a:gd name="T42" fmla="*/ 2147483647 w 312"/>
                <a:gd name="T43" fmla="*/ 2147483647 h 342"/>
                <a:gd name="T44" fmla="*/ 2147483647 w 312"/>
                <a:gd name="T45" fmla="*/ 2147483647 h 342"/>
                <a:gd name="T46" fmla="*/ 2147483647 w 312"/>
                <a:gd name="T47" fmla="*/ 2147483647 h 342"/>
                <a:gd name="T48" fmla="*/ 2147483647 w 312"/>
                <a:gd name="T49" fmla="*/ 2147483647 h 342"/>
                <a:gd name="T50" fmla="*/ 2147483647 w 312"/>
                <a:gd name="T51" fmla="*/ 0 h 342"/>
                <a:gd name="T52" fmla="*/ 2147483647 w 312"/>
                <a:gd name="T53" fmla="*/ 0 h 342"/>
                <a:gd name="T54" fmla="*/ 2147483647 w 312"/>
                <a:gd name="T55" fmla="*/ 2147483647 h 342"/>
                <a:gd name="T56" fmla="*/ 2147483647 w 312"/>
                <a:gd name="T57" fmla="*/ 2147483647 h 342"/>
                <a:gd name="T58" fmla="*/ 2147483647 w 312"/>
                <a:gd name="T59" fmla="*/ 2147483647 h 342"/>
                <a:gd name="T60" fmla="*/ 2147483647 w 312"/>
                <a:gd name="T61" fmla="*/ 2147483647 h 342"/>
                <a:gd name="T62" fmla="*/ 2147483647 w 312"/>
                <a:gd name="T63" fmla="*/ 2147483647 h 342"/>
                <a:gd name="T64" fmla="*/ 2147483647 w 312"/>
                <a:gd name="T65" fmla="*/ 2147483647 h 342"/>
                <a:gd name="T66" fmla="*/ 2147483647 w 312"/>
                <a:gd name="T67" fmla="*/ 2147483647 h 342"/>
                <a:gd name="T68" fmla="*/ 2147483647 w 312"/>
                <a:gd name="T69" fmla="*/ 2147483647 h 342"/>
                <a:gd name="T70" fmla="*/ 2147483647 w 312"/>
                <a:gd name="T71" fmla="*/ 2147483647 h 342"/>
                <a:gd name="T72" fmla="*/ 2147483647 w 312"/>
                <a:gd name="T73" fmla="*/ 2147483647 h 342"/>
                <a:gd name="T74" fmla="*/ 2147483647 w 312"/>
                <a:gd name="T75" fmla="*/ 2147483647 h 342"/>
                <a:gd name="T76" fmla="*/ 2147483647 w 312"/>
                <a:gd name="T77" fmla="*/ 2147483647 h 342"/>
                <a:gd name="T78" fmla="*/ 0 w 312"/>
                <a:gd name="T79" fmla="*/ 2147483647 h 342"/>
                <a:gd name="T80" fmla="*/ 2147483647 w 312"/>
                <a:gd name="T81" fmla="*/ 2147483647 h 342"/>
                <a:gd name="T82" fmla="*/ 2147483647 w 312"/>
                <a:gd name="T83" fmla="*/ 2147483647 h 342"/>
                <a:gd name="T84" fmla="*/ 2147483647 w 312"/>
                <a:gd name="T85" fmla="*/ 2147483647 h 342"/>
                <a:gd name="T86" fmla="*/ 2147483647 w 312"/>
                <a:gd name="T87" fmla="*/ 2147483647 h 342"/>
                <a:gd name="T88" fmla="*/ 2147483647 w 312"/>
                <a:gd name="T89" fmla="*/ 2147483647 h 342"/>
                <a:gd name="T90" fmla="*/ 2147483647 w 312"/>
                <a:gd name="T91" fmla="*/ 2147483647 h 342"/>
                <a:gd name="T92" fmla="*/ 2147483647 w 312"/>
                <a:gd name="T93" fmla="*/ 2147483647 h 342"/>
                <a:gd name="T94" fmla="*/ 2147483647 w 312"/>
                <a:gd name="T95" fmla="*/ 2147483647 h 342"/>
                <a:gd name="T96" fmla="*/ 2147483647 w 312"/>
                <a:gd name="T97" fmla="*/ 2147483647 h 342"/>
                <a:gd name="T98" fmla="*/ 2147483647 w 312"/>
                <a:gd name="T99" fmla="*/ 2147483647 h 342"/>
                <a:gd name="T100" fmla="*/ 2147483647 w 312"/>
                <a:gd name="T101" fmla="*/ 2147483647 h 342"/>
                <a:gd name="T102" fmla="*/ 2147483647 w 312"/>
                <a:gd name="T103" fmla="*/ 2147483647 h 342"/>
                <a:gd name="T104" fmla="*/ 2147483647 w 312"/>
                <a:gd name="T105" fmla="*/ 2147483647 h 342"/>
                <a:gd name="T106" fmla="*/ 2147483647 w 312"/>
                <a:gd name="T107" fmla="*/ 2147483647 h 342"/>
                <a:gd name="T108" fmla="*/ 2147483647 w 312"/>
                <a:gd name="T109" fmla="*/ 2147483647 h 342"/>
                <a:gd name="T110" fmla="*/ 2147483647 w 312"/>
                <a:gd name="T111" fmla="*/ 2147483647 h 342"/>
                <a:gd name="T112" fmla="*/ 2147483647 w 312"/>
                <a:gd name="T113" fmla="*/ 2147483647 h 342"/>
                <a:gd name="T114" fmla="*/ 2147483647 w 312"/>
                <a:gd name="T115" fmla="*/ 2147483647 h 342"/>
                <a:gd name="T116" fmla="*/ 2147483647 w 312"/>
                <a:gd name="T117" fmla="*/ 2147483647 h 342"/>
                <a:gd name="T118" fmla="*/ 2147483647 w 312"/>
                <a:gd name="T119" fmla="*/ 2147483647 h 342"/>
                <a:gd name="T120" fmla="*/ 2147483647 w 312"/>
                <a:gd name="T121" fmla="*/ 2147483647 h 34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312"/>
                <a:gd name="T184" fmla="*/ 0 h 342"/>
                <a:gd name="T185" fmla="*/ 312 w 312"/>
                <a:gd name="T186" fmla="*/ 342 h 34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312" h="342">
                  <a:moveTo>
                    <a:pt x="312" y="252"/>
                  </a:moveTo>
                  <a:lnTo>
                    <a:pt x="312" y="240"/>
                  </a:lnTo>
                  <a:lnTo>
                    <a:pt x="282" y="210"/>
                  </a:lnTo>
                  <a:lnTo>
                    <a:pt x="282" y="180"/>
                  </a:lnTo>
                  <a:lnTo>
                    <a:pt x="246" y="186"/>
                  </a:lnTo>
                  <a:lnTo>
                    <a:pt x="246" y="174"/>
                  </a:lnTo>
                  <a:lnTo>
                    <a:pt x="228" y="174"/>
                  </a:lnTo>
                  <a:lnTo>
                    <a:pt x="222" y="168"/>
                  </a:lnTo>
                  <a:lnTo>
                    <a:pt x="228" y="156"/>
                  </a:lnTo>
                  <a:lnTo>
                    <a:pt x="240" y="150"/>
                  </a:lnTo>
                  <a:lnTo>
                    <a:pt x="246" y="132"/>
                  </a:lnTo>
                  <a:lnTo>
                    <a:pt x="246" y="108"/>
                  </a:lnTo>
                  <a:lnTo>
                    <a:pt x="228" y="72"/>
                  </a:lnTo>
                  <a:lnTo>
                    <a:pt x="222" y="72"/>
                  </a:lnTo>
                  <a:lnTo>
                    <a:pt x="216" y="78"/>
                  </a:lnTo>
                  <a:lnTo>
                    <a:pt x="210" y="90"/>
                  </a:lnTo>
                  <a:lnTo>
                    <a:pt x="210" y="102"/>
                  </a:lnTo>
                  <a:lnTo>
                    <a:pt x="198" y="114"/>
                  </a:lnTo>
                  <a:lnTo>
                    <a:pt x="192" y="114"/>
                  </a:lnTo>
                  <a:lnTo>
                    <a:pt x="180" y="102"/>
                  </a:lnTo>
                  <a:lnTo>
                    <a:pt x="180" y="96"/>
                  </a:lnTo>
                  <a:lnTo>
                    <a:pt x="168" y="96"/>
                  </a:lnTo>
                  <a:lnTo>
                    <a:pt x="168" y="36"/>
                  </a:lnTo>
                  <a:lnTo>
                    <a:pt x="162" y="18"/>
                  </a:lnTo>
                  <a:lnTo>
                    <a:pt x="150" y="6"/>
                  </a:lnTo>
                  <a:lnTo>
                    <a:pt x="138" y="0"/>
                  </a:lnTo>
                  <a:lnTo>
                    <a:pt x="132" y="0"/>
                  </a:lnTo>
                  <a:lnTo>
                    <a:pt x="126" y="6"/>
                  </a:lnTo>
                  <a:lnTo>
                    <a:pt x="126" y="18"/>
                  </a:lnTo>
                  <a:lnTo>
                    <a:pt x="102" y="12"/>
                  </a:lnTo>
                  <a:lnTo>
                    <a:pt x="108" y="36"/>
                  </a:lnTo>
                  <a:lnTo>
                    <a:pt x="84" y="42"/>
                  </a:lnTo>
                  <a:lnTo>
                    <a:pt x="84" y="60"/>
                  </a:lnTo>
                  <a:lnTo>
                    <a:pt x="78" y="72"/>
                  </a:lnTo>
                  <a:lnTo>
                    <a:pt x="66" y="78"/>
                  </a:lnTo>
                  <a:lnTo>
                    <a:pt x="54" y="90"/>
                  </a:lnTo>
                  <a:lnTo>
                    <a:pt x="42" y="96"/>
                  </a:lnTo>
                  <a:lnTo>
                    <a:pt x="24" y="114"/>
                  </a:lnTo>
                  <a:lnTo>
                    <a:pt x="24" y="150"/>
                  </a:lnTo>
                  <a:lnTo>
                    <a:pt x="0" y="126"/>
                  </a:lnTo>
                  <a:lnTo>
                    <a:pt x="36" y="162"/>
                  </a:lnTo>
                  <a:lnTo>
                    <a:pt x="60" y="162"/>
                  </a:lnTo>
                  <a:lnTo>
                    <a:pt x="72" y="192"/>
                  </a:lnTo>
                  <a:lnTo>
                    <a:pt x="102" y="192"/>
                  </a:lnTo>
                  <a:lnTo>
                    <a:pt x="108" y="198"/>
                  </a:lnTo>
                  <a:lnTo>
                    <a:pt x="120" y="222"/>
                  </a:lnTo>
                  <a:lnTo>
                    <a:pt x="132" y="240"/>
                  </a:lnTo>
                  <a:lnTo>
                    <a:pt x="150" y="252"/>
                  </a:lnTo>
                  <a:lnTo>
                    <a:pt x="162" y="270"/>
                  </a:lnTo>
                  <a:lnTo>
                    <a:pt x="180" y="282"/>
                  </a:lnTo>
                  <a:lnTo>
                    <a:pt x="198" y="288"/>
                  </a:lnTo>
                  <a:lnTo>
                    <a:pt x="210" y="294"/>
                  </a:lnTo>
                  <a:lnTo>
                    <a:pt x="228" y="300"/>
                  </a:lnTo>
                  <a:lnTo>
                    <a:pt x="258" y="330"/>
                  </a:lnTo>
                  <a:lnTo>
                    <a:pt x="294" y="342"/>
                  </a:lnTo>
                  <a:lnTo>
                    <a:pt x="300" y="342"/>
                  </a:lnTo>
                  <a:lnTo>
                    <a:pt x="300" y="294"/>
                  </a:lnTo>
                  <a:lnTo>
                    <a:pt x="306" y="288"/>
                  </a:lnTo>
                  <a:lnTo>
                    <a:pt x="306" y="276"/>
                  </a:lnTo>
                  <a:lnTo>
                    <a:pt x="312" y="264"/>
                  </a:lnTo>
                  <a:lnTo>
                    <a:pt x="312" y="25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41" name="Lesotho" descr="© INSCALE GmbH, 05.05.2010&#10;http://www.presentationload.com/">
              <a:extLst>
                <a:ext uri="{FF2B5EF4-FFF2-40B4-BE49-F238E27FC236}">
                  <a16:creationId xmlns:a16="http://schemas.microsoft.com/office/drawing/2014/main" id="{68CD1385-58E9-4C4D-9560-4EE37B19EB13}"/>
                </a:ext>
              </a:extLst>
            </p:cNvPr>
            <p:cNvSpPr>
              <a:spLocks/>
            </p:cNvSpPr>
            <p:nvPr/>
          </p:nvSpPr>
          <p:spPr bwMode="gray">
            <a:xfrm>
              <a:off x="6378792" y="5557080"/>
              <a:ext cx="74616" cy="73001"/>
            </a:xfrm>
            <a:custGeom>
              <a:avLst/>
              <a:gdLst>
                <a:gd name="T0" fmla="*/ 0 w 168"/>
                <a:gd name="T1" fmla="*/ 2147483647 h 162"/>
                <a:gd name="T2" fmla="*/ 2147483647 w 168"/>
                <a:gd name="T3" fmla="*/ 2147483647 h 162"/>
                <a:gd name="T4" fmla="*/ 2147483647 w 168"/>
                <a:gd name="T5" fmla="*/ 2147483647 h 162"/>
                <a:gd name="T6" fmla="*/ 2147483647 w 168"/>
                <a:gd name="T7" fmla="*/ 2147483647 h 162"/>
                <a:gd name="T8" fmla="*/ 2147483647 w 168"/>
                <a:gd name="T9" fmla="*/ 2147483647 h 162"/>
                <a:gd name="T10" fmla="*/ 2147483647 w 168"/>
                <a:gd name="T11" fmla="*/ 2147483647 h 162"/>
                <a:gd name="T12" fmla="*/ 2147483647 w 168"/>
                <a:gd name="T13" fmla="*/ 2147483647 h 162"/>
                <a:gd name="T14" fmla="*/ 2147483647 w 168"/>
                <a:gd name="T15" fmla="*/ 2147483647 h 162"/>
                <a:gd name="T16" fmla="*/ 2147483647 w 168"/>
                <a:gd name="T17" fmla="*/ 2147483647 h 162"/>
                <a:gd name="T18" fmla="*/ 2147483647 w 168"/>
                <a:gd name="T19" fmla="*/ 2147483647 h 162"/>
                <a:gd name="T20" fmla="*/ 2147483647 w 168"/>
                <a:gd name="T21" fmla="*/ 2147483647 h 162"/>
                <a:gd name="T22" fmla="*/ 2147483647 w 168"/>
                <a:gd name="T23" fmla="*/ 2147483647 h 162"/>
                <a:gd name="T24" fmla="*/ 2147483647 w 168"/>
                <a:gd name="T25" fmla="*/ 2147483647 h 162"/>
                <a:gd name="T26" fmla="*/ 2147483647 w 168"/>
                <a:gd name="T27" fmla="*/ 2147483647 h 162"/>
                <a:gd name="T28" fmla="*/ 2147483647 w 168"/>
                <a:gd name="T29" fmla="*/ 2147483647 h 162"/>
                <a:gd name="T30" fmla="*/ 2147483647 w 168"/>
                <a:gd name="T31" fmla="*/ 2147483647 h 162"/>
                <a:gd name="T32" fmla="*/ 2147483647 w 168"/>
                <a:gd name="T33" fmla="*/ 2147483647 h 162"/>
                <a:gd name="T34" fmla="*/ 2147483647 w 168"/>
                <a:gd name="T35" fmla="*/ 2147483647 h 162"/>
                <a:gd name="T36" fmla="*/ 2147483647 w 168"/>
                <a:gd name="T37" fmla="*/ 2147483647 h 162"/>
                <a:gd name="T38" fmla="*/ 2147483647 w 168"/>
                <a:gd name="T39" fmla="*/ 2147483647 h 162"/>
                <a:gd name="T40" fmla="*/ 2147483647 w 168"/>
                <a:gd name="T41" fmla="*/ 2147483647 h 162"/>
                <a:gd name="T42" fmla="*/ 2147483647 w 168"/>
                <a:gd name="T43" fmla="*/ 0 h 162"/>
                <a:gd name="T44" fmla="*/ 2147483647 w 168"/>
                <a:gd name="T45" fmla="*/ 0 h 162"/>
                <a:gd name="T46" fmla="*/ 2147483647 w 168"/>
                <a:gd name="T47" fmla="*/ 2147483647 h 162"/>
                <a:gd name="T48" fmla="*/ 2147483647 w 168"/>
                <a:gd name="T49" fmla="*/ 2147483647 h 162"/>
                <a:gd name="T50" fmla="*/ 2147483647 w 168"/>
                <a:gd name="T51" fmla="*/ 2147483647 h 162"/>
                <a:gd name="T52" fmla="*/ 2147483647 w 168"/>
                <a:gd name="T53" fmla="*/ 2147483647 h 162"/>
                <a:gd name="T54" fmla="*/ 2147483647 w 168"/>
                <a:gd name="T55" fmla="*/ 2147483647 h 162"/>
                <a:gd name="T56" fmla="*/ 2147483647 w 168"/>
                <a:gd name="T57" fmla="*/ 2147483647 h 162"/>
                <a:gd name="T58" fmla="*/ 2147483647 w 168"/>
                <a:gd name="T59" fmla="*/ 2147483647 h 162"/>
                <a:gd name="T60" fmla="*/ 0 w 168"/>
                <a:gd name="T61" fmla="*/ 2147483647 h 162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68"/>
                <a:gd name="T94" fmla="*/ 0 h 162"/>
                <a:gd name="T95" fmla="*/ 168 w 168"/>
                <a:gd name="T96" fmla="*/ 162 h 162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68" h="162">
                  <a:moveTo>
                    <a:pt x="0" y="78"/>
                  </a:moveTo>
                  <a:lnTo>
                    <a:pt x="24" y="114"/>
                  </a:lnTo>
                  <a:lnTo>
                    <a:pt x="24" y="132"/>
                  </a:lnTo>
                  <a:lnTo>
                    <a:pt x="54" y="162"/>
                  </a:lnTo>
                  <a:lnTo>
                    <a:pt x="72" y="162"/>
                  </a:lnTo>
                  <a:lnTo>
                    <a:pt x="72" y="150"/>
                  </a:lnTo>
                  <a:lnTo>
                    <a:pt x="78" y="144"/>
                  </a:lnTo>
                  <a:lnTo>
                    <a:pt x="84" y="132"/>
                  </a:lnTo>
                  <a:lnTo>
                    <a:pt x="90" y="126"/>
                  </a:lnTo>
                  <a:lnTo>
                    <a:pt x="102" y="120"/>
                  </a:lnTo>
                  <a:lnTo>
                    <a:pt x="120" y="120"/>
                  </a:lnTo>
                  <a:lnTo>
                    <a:pt x="132" y="114"/>
                  </a:lnTo>
                  <a:lnTo>
                    <a:pt x="138" y="108"/>
                  </a:lnTo>
                  <a:lnTo>
                    <a:pt x="150" y="102"/>
                  </a:lnTo>
                  <a:lnTo>
                    <a:pt x="144" y="84"/>
                  </a:lnTo>
                  <a:lnTo>
                    <a:pt x="168" y="66"/>
                  </a:lnTo>
                  <a:lnTo>
                    <a:pt x="162" y="42"/>
                  </a:lnTo>
                  <a:lnTo>
                    <a:pt x="150" y="36"/>
                  </a:lnTo>
                  <a:lnTo>
                    <a:pt x="144" y="24"/>
                  </a:lnTo>
                  <a:lnTo>
                    <a:pt x="138" y="18"/>
                  </a:lnTo>
                  <a:lnTo>
                    <a:pt x="132" y="6"/>
                  </a:lnTo>
                  <a:lnTo>
                    <a:pt x="126" y="0"/>
                  </a:lnTo>
                  <a:lnTo>
                    <a:pt x="90" y="0"/>
                  </a:lnTo>
                  <a:lnTo>
                    <a:pt x="78" y="6"/>
                  </a:lnTo>
                  <a:lnTo>
                    <a:pt x="78" y="18"/>
                  </a:lnTo>
                  <a:lnTo>
                    <a:pt x="54" y="18"/>
                  </a:lnTo>
                  <a:lnTo>
                    <a:pt x="48" y="24"/>
                  </a:lnTo>
                  <a:lnTo>
                    <a:pt x="48" y="42"/>
                  </a:lnTo>
                  <a:lnTo>
                    <a:pt x="30" y="60"/>
                  </a:lnTo>
                  <a:lnTo>
                    <a:pt x="24" y="78"/>
                  </a:lnTo>
                  <a:lnTo>
                    <a:pt x="0" y="78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42" name="Kyrgyzstan" descr="© INSCALE GmbH, 05.05.2010&#10;http://www.presentationload.com/">
              <a:extLst>
                <a:ext uri="{FF2B5EF4-FFF2-40B4-BE49-F238E27FC236}">
                  <a16:creationId xmlns:a16="http://schemas.microsoft.com/office/drawing/2014/main" id="{89F1162F-DB58-4D4B-B66C-DBA5424BA43C}"/>
                </a:ext>
              </a:extLst>
            </p:cNvPr>
            <p:cNvSpPr>
              <a:spLocks/>
            </p:cNvSpPr>
            <p:nvPr/>
          </p:nvSpPr>
          <p:spPr bwMode="gray">
            <a:xfrm>
              <a:off x="7588520" y="2960784"/>
              <a:ext cx="296876" cy="139654"/>
            </a:xfrm>
            <a:custGeom>
              <a:avLst/>
              <a:gdLst>
                <a:gd name="T0" fmla="*/ 2147483647 w 672"/>
                <a:gd name="T1" fmla="*/ 2147483647 h 312"/>
                <a:gd name="T2" fmla="*/ 2147483647 w 672"/>
                <a:gd name="T3" fmla="*/ 2147483647 h 312"/>
                <a:gd name="T4" fmla="*/ 2147483647 w 672"/>
                <a:gd name="T5" fmla="*/ 2147483647 h 312"/>
                <a:gd name="T6" fmla="*/ 2147483647 w 672"/>
                <a:gd name="T7" fmla="*/ 2147483647 h 312"/>
                <a:gd name="T8" fmla="*/ 2147483647 w 672"/>
                <a:gd name="T9" fmla="*/ 2147483647 h 312"/>
                <a:gd name="T10" fmla="*/ 2147483647 w 672"/>
                <a:gd name="T11" fmla="*/ 2147483647 h 312"/>
                <a:gd name="T12" fmla="*/ 2147483647 w 672"/>
                <a:gd name="T13" fmla="*/ 2147483647 h 312"/>
                <a:gd name="T14" fmla="*/ 2147483647 w 672"/>
                <a:gd name="T15" fmla="*/ 2147483647 h 312"/>
                <a:gd name="T16" fmla="*/ 2147483647 w 672"/>
                <a:gd name="T17" fmla="*/ 2147483647 h 312"/>
                <a:gd name="T18" fmla="*/ 2147483647 w 672"/>
                <a:gd name="T19" fmla="*/ 2147483647 h 312"/>
                <a:gd name="T20" fmla="*/ 2147483647 w 672"/>
                <a:gd name="T21" fmla="*/ 2147483647 h 312"/>
                <a:gd name="T22" fmla="*/ 2147483647 w 672"/>
                <a:gd name="T23" fmla="*/ 2147483647 h 312"/>
                <a:gd name="T24" fmla="*/ 0 w 672"/>
                <a:gd name="T25" fmla="*/ 2147483647 h 312"/>
                <a:gd name="T26" fmla="*/ 2147483647 w 672"/>
                <a:gd name="T27" fmla="*/ 2147483647 h 312"/>
                <a:gd name="T28" fmla="*/ 2147483647 w 672"/>
                <a:gd name="T29" fmla="*/ 2147483647 h 312"/>
                <a:gd name="T30" fmla="*/ 2147483647 w 672"/>
                <a:gd name="T31" fmla="*/ 2147483647 h 312"/>
                <a:gd name="T32" fmla="*/ 2147483647 w 672"/>
                <a:gd name="T33" fmla="*/ 2147483647 h 312"/>
                <a:gd name="T34" fmla="*/ 2147483647 w 672"/>
                <a:gd name="T35" fmla="*/ 2147483647 h 312"/>
                <a:gd name="T36" fmla="*/ 2147483647 w 672"/>
                <a:gd name="T37" fmla="*/ 2147483647 h 312"/>
                <a:gd name="T38" fmla="*/ 2147483647 w 672"/>
                <a:gd name="T39" fmla="*/ 2147483647 h 312"/>
                <a:gd name="T40" fmla="*/ 2147483647 w 672"/>
                <a:gd name="T41" fmla="*/ 2147483647 h 312"/>
                <a:gd name="T42" fmla="*/ 2147483647 w 672"/>
                <a:gd name="T43" fmla="*/ 2147483647 h 312"/>
                <a:gd name="T44" fmla="*/ 2147483647 w 672"/>
                <a:gd name="T45" fmla="*/ 2147483647 h 312"/>
                <a:gd name="T46" fmla="*/ 2147483647 w 672"/>
                <a:gd name="T47" fmla="*/ 2147483647 h 312"/>
                <a:gd name="T48" fmla="*/ 2147483647 w 672"/>
                <a:gd name="T49" fmla="*/ 2147483647 h 312"/>
                <a:gd name="T50" fmla="*/ 2147483647 w 672"/>
                <a:gd name="T51" fmla="*/ 2147483647 h 312"/>
                <a:gd name="T52" fmla="*/ 2147483647 w 672"/>
                <a:gd name="T53" fmla="*/ 2147483647 h 312"/>
                <a:gd name="T54" fmla="*/ 2147483647 w 672"/>
                <a:gd name="T55" fmla="*/ 2147483647 h 312"/>
                <a:gd name="T56" fmla="*/ 2147483647 w 672"/>
                <a:gd name="T57" fmla="*/ 2147483647 h 312"/>
                <a:gd name="T58" fmla="*/ 2147483647 w 672"/>
                <a:gd name="T59" fmla="*/ 2147483647 h 312"/>
                <a:gd name="T60" fmla="*/ 2147483647 w 672"/>
                <a:gd name="T61" fmla="*/ 2147483647 h 312"/>
                <a:gd name="T62" fmla="*/ 2147483647 w 672"/>
                <a:gd name="T63" fmla="*/ 2147483647 h 312"/>
                <a:gd name="T64" fmla="*/ 2147483647 w 672"/>
                <a:gd name="T65" fmla="*/ 2147483647 h 312"/>
                <a:gd name="T66" fmla="*/ 2147483647 w 672"/>
                <a:gd name="T67" fmla="*/ 2147483647 h 312"/>
                <a:gd name="T68" fmla="*/ 2147483647 w 672"/>
                <a:gd name="T69" fmla="*/ 2147483647 h 312"/>
                <a:gd name="T70" fmla="*/ 2147483647 w 672"/>
                <a:gd name="T71" fmla="*/ 2147483647 h 312"/>
                <a:gd name="T72" fmla="*/ 2147483647 w 672"/>
                <a:gd name="T73" fmla="*/ 2147483647 h 312"/>
                <a:gd name="T74" fmla="*/ 2147483647 w 672"/>
                <a:gd name="T75" fmla="*/ 2147483647 h 312"/>
                <a:gd name="T76" fmla="*/ 2147483647 w 672"/>
                <a:gd name="T77" fmla="*/ 0 h 312"/>
                <a:gd name="T78" fmla="*/ 2147483647 w 672"/>
                <a:gd name="T79" fmla="*/ 2147483647 h 312"/>
                <a:gd name="T80" fmla="*/ 2147483647 w 672"/>
                <a:gd name="T81" fmla="*/ 2147483647 h 312"/>
                <a:gd name="T82" fmla="*/ 2147483647 w 672"/>
                <a:gd name="T83" fmla="*/ 2147483647 h 312"/>
                <a:gd name="T84" fmla="*/ 2147483647 w 672"/>
                <a:gd name="T85" fmla="*/ 2147483647 h 312"/>
                <a:gd name="T86" fmla="*/ 2147483647 w 672"/>
                <a:gd name="T87" fmla="*/ 2147483647 h 312"/>
                <a:gd name="T88" fmla="*/ 2147483647 w 672"/>
                <a:gd name="T89" fmla="*/ 2147483647 h 312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672"/>
                <a:gd name="T136" fmla="*/ 0 h 312"/>
                <a:gd name="T137" fmla="*/ 672 w 672"/>
                <a:gd name="T138" fmla="*/ 312 h 312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672" h="312">
                  <a:moveTo>
                    <a:pt x="36" y="132"/>
                  </a:moveTo>
                  <a:lnTo>
                    <a:pt x="66" y="144"/>
                  </a:lnTo>
                  <a:lnTo>
                    <a:pt x="78" y="156"/>
                  </a:lnTo>
                  <a:lnTo>
                    <a:pt x="114" y="156"/>
                  </a:lnTo>
                  <a:lnTo>
                    <a:pt x="114" y="144"/>
                  </a:lnTo>
                  <a:lnTo>
                    <a:pt x="126" y="144"/>
                  </a:lnTo>
                  <a:lnTo>
                    <a:pt x="126" y="132"/>
                  </a:lnTo>
                  <a:lnTo>
                    <a:pt x="144" y="156"/>
                  </a:lnTo>
                  <a:lnTo>
                    <a:pt x="162" y="156"/>
                  </a:lnTo>
                  <a:lnTo>
                    <a:pt x="168" y="174"/>
                  </a:lnTo>
                  <a:lnTo>
                    <a:pt x="192" y="174"/>
                  </a:lnTo>
                  <a:lnTo>
                    <a:pt x="198" y="186"/>
                  </a:lnTo>
                  <a:lnTo>
                    <a:pt x="204" y="186"/>
                  </a:lnTo>
                  <a:lnTo>
                    <a:pt x="216" y="180"/>
                  </a:lnTo>
                  <a:lnTo>
                    <a:pt x="228" y="180"/>
                  </a:lnTo>
                  <a:lnTo>
                    <a:pt x="228" y="192"/>
                  </a:lnTo>
                  <a:lnTo>
                    <a:pt x="216" y="204"/>
                  </a:lnTo>
                  <a:lnTo>
                    <a:pt x="204" y="210"/>
                  </a:lnTo>
                  <a:lnTo>
                    <a:pt x="192" y="210"/>
                  </a:lnTo>
                  <a:lnTo>
                    <a:pt x="192" y="216"/>
                  </a:lnTo>
                  <a:lnTo>
                    <a:pt x="174" y="222"/>
                  </a:lnTo>
                  <a:lnTo>
                    <a:pt x="156" y="240"/>
                  </a:lnTo>
                  <a:lnTo>
                    <a:pt x="150" y="240"/>
                  </a:lnTo>
                  <a:lnTo>
                    <a:pt x="144" y="234"/>
                  </a:lnTo>
                  <a:lnTo>
                    <a:pt x="138" y="234"/>
                  </a:lnTo>
                  <a:lnTo>
                    <a:pt x="132" y="228"/>
                  </a:lnTo>
                  <a:lnTo>
                    <a:pt x="114" y="228"/>
                  </a:lnTo>
                  <a:lnTo>
                    <a:pt x="102" y="234"/>
                  </a:lnTo>
                  <a:lnTo>
                    <a:pt x="96" y="234"/>
                  </a:lnTo>
                  <a:lnTo>
                    <a:pt x="96" y="246"/>
                  </a:lnTo>
                  <a:lnTo>
                    <a:pt x="90" y="252"/>
                  </a:lnTo>
                  <a:lnTo>
                    <a:pt x="84" y="252"/>
                  </a:lnTo>
                  <a:lnTo>
                    <a:pt x="72" y="246"/>
                  </a:lnTo>
                  <a:lnTo>
                    <a:pt x="36" y="234"/>
                  </a:lnTo>
                  <a:lnTo>
                    <a:pt x="24" y="234"/>
                  </a:lnTo>
                  <a:lnTo>
                    <a:pt x="18" y="240"/>
                  </a:lnTo>
                  <a:lnTo>
                    <a:pt x="18" y="252"/>
                  </a:lnTo>
                  <a:lnTo>
                    <a:pt x="12" y="258"/>
                  </a:lnTo>
                  <a:lnTo>
                    <a:pt x="0" y="264"/>
                  </a:lnTo>
                  <a:lnTo>
                    <a:pt x="0" y="276"/>
                  </a:lnTo>
                  <a:lnTo>
                    <a:pt x="6" y="282"/>
                  </a:lnTo>
                  <a:lnTo>
                    <a:pt x="6" y="288"/>
                  </a:lnTo>
                  <a:lnTo>
                    <a:pt x="12" y="294"/>
                  </a:lnTo>
                  <a:lnTo>
                    <a:pt x="24" y="288"/>
                  </a:lnTo>
                  <a:lnTo>
                    <a:pt x="36" y="288"/>
                  </a:lnTo>
                  <a:lnTo>
                    <a:pt x="42" y="282"/>
                  </a:lnTo>
                  <a:lnTo>
                    <a:pt x="60" y="282"/>
                  </a:lnTo>
                  <a:lnTo>
                    <a:pt x="72" y="288"/>
                  </a:lnTo>
                  <a:lnTo>
                    <a:pt x="96" y="288"/>
                  </a:lnTo>
                  <a:lnTo>
                    <a:pt x="108" y="300"/>
                  </a:lnTo>
                  <a:lnTo>
                    <a:pt x="126" y="300"/>
                  </a:lnTo>
                  <a:lnTo>
                    <a:pt x="132" y="294"/>
                  </a:lnTo>
                  <a:lnTo>
                    <a:pt x="144" y="288"/>
                  </a:lnTo>
                  <a:lnTo>
                    <a:pt x="150" y="282"/>
                  </a:lnTo>
                  <a:lnTo>
                    <a:pt x="180" y="312"/>
                  </a:lnTo>
                  <a:lnTo>
                    <a:pt x="192" y="306"/>
                  </a:lnTo>
                  <a:lnTo>
                    <a:pt x="198" y="306"/>
                  </a:lnTo>
                  <a:lnTo>
                    <a:pt x="198" y="312"/>
                  </a:lnTo>
                  <a:lnTo>
                    <a:pt x="210" y="312"/>
                  </a:lnTo>
                  <a:lnTo>
                    <a:pt x="222" y="306"/>
                  </a:lnTo>
                  <a:lnTo>
                    <a:pt x="228" y="300"/>
                  </a:lnTo>
                  <a:lnTo>
                    <a:pt x="270" y="300"/>
                  </a:lnTo>
                  <a:lnTo>
                    <a:pt x="282" y="288"/>
                  </a:lnTo>
                  <a:lnTo>
                    <a:pt x="300" y="294"/>
                  </a:lnTo>
                  <a:lnTo>
                    <a:pt x="318" y="294"/>
                  </a:lnTo>
                  <a:lnTo>
                    <a:pt x="318" y="282"/>
                  </a:lnTo>
                  <a:lnTo>
                    <a:pt x="312" y="270"/>
                  </a:lnTo>
                  <a:lnTo>
                    <a:pt x="300" y="264"/>
                  </a:lnTo>
                  <a:lnTo>
                    <a:pt x="300" y="258"/>
                  </a:lnTo>
                  <a:lnTo>
                    <a:pt x="306" y="252"/>
                  </a:lnTo>
                  <a:lnTo>
                    <a:pt x="318" y="246"/>
                  </a:lnTo>
                  <a:lnTo>
                    <a:pt x="330" y="246"/>
                  </a:lnTo>
                  <a:lnTo>
                    <a:pt x="336" y="240"/>
                  </a:lnTo>
                  <a:lnTo>
                    <a:pt x="348" y="234"/>
                  </a:lnTo>
                  <a:lnTo>
                    <a:pt x="348" y="216"/>
                  </a:lnTo>
                  <a:lnTo>
                    <a:pt x="372" y="216"/>
                  </a:lnTo>
                  <a:lnTo>
                    <a:pt x="384" y="204"/>
                  </a:lnTo>
                  <a:lnTo>
                    <a:pt x="396" y="204"/>
                  </a:lnTo>
                  <a:lnTo>
                    <a:pt x="402" y="210"/>
                  </a:lnTo>
                  <a:lnTo>
                    <a:pt x="408" y="222"/>
                  </a:lnTo>
                  <a:lnTo>
                    <a:pt x="414" y="228"/>
                  </a:lnTo>
                  <a:lnTo>
                    <a:pt x="426" y="222"/>
                  </a:lnTo>
                  <a:lnTo>
                    <a:pt x="456" y="228"/>
                  </a:lnTo>
                  <a:lnTo>
                    <a:pt x="462" y="222"/>
                  </a:lnTo>
                  <a:lnTo>
                    <a:pt x="462" y="198"/>
                  </a:lnTo>
                  <a:lnTo>
                    <a:pt x="468" y="186"/>
                  </a:lnTo>
                  <a:lnTo>
                    <a:pt x="486" y="168"/>
                  </a:lnTo>
                  <a:lnTo>
                    <a:pt x="516" y="168"/>
                  </a:lnTo>
                  <a:lnTo>
                    <a:pt x="534" y="174"/>
                  </a:lnTo>
                  <a:lnTo>
                    <a:pt x="552" y="174"/>
                  </a:lnTo>
                  <a:lnTo>
                    <a:pt x="558" y="168"/>
                  </a:lnTo>
                  <a:lnTo>
                    <a:pt x="564" y="156"/>
                  </a:lnTo>
                  <a:lnTo>
                    <a:pt x="564" y="138"/>
                  </a:lnTo>
                  <a:lnTo>
                    <a:pt x="570" y="132"/>
                  </a:lnTo>
                  <a:lnTo>
                    <a:pt x="582" y="126"/>
                  </a:lnTo>
                  <a:lnTo>
                    <a:pt x="594" y="114"/>
                  </a:lnTo>
                  <a:lnTo>
                    <a:pt x="642" y="96"/>
                  </a:lnTo>
                  <a:lnTo>
                    <a:pt x="666" y="96"/>
                  </a:lnTo>
                  <a:lnTo>
                    <a:pt x="672" y="90"/>
                  </a:lnTo>
                  <a:lnTo>
                    <a:pt x="672" y="78"/>
                  </a:lnTo>
                  <a:lnTo>
                    <a:pt x="660" y="66"/>
                  </a:lnTo>
                  <a:lnTo>
                    <a:pt x="642" y="60"/>
                  </a:lnTo>
                  <a:lnTo>
                    <a:pt x="600" y="60"/>
                  </a:lnTo>
                  <a:lnTo>
                    <a:pt x="576" y="30"/>
                  </a:lnTo>
                  <a:lnTo>
                    <a:pt x="558" y="30"/>
                  </a:lnTo>
                  <a:lnTo>
                    <a:pt x="546" y="18"/>
                  </a:lnTo>
                  <a:lnTo>
                    <a:pt x="498" y="24"/>
                  </a:lnTo>
                  <a:lnTo>
                    <a:pt x="486" y="24"/>
                  </a:lnTo>
                  <a:lnTo>
                    <a:pt x="474" y="18"/>
                  </a:lnTo>
                  <a:lnTo>
                    <a:pt x="354" y="18"/>
                  </a:lnTo>
                  <a:lnTo>
                    <a:pt x="336" y="24"/>
                  </a:lnTo>
                  <a:lnTo>
                    <a:pt x="318" y="24"/>
                  </a:lnTo>
                  <a:lnTo>
                    <a:pt x="306" y="18"/>
                  </a:lnTo>
                  <a:lnTo>
                    <a:pt x="282" y="18"/>
                  </a:lnTo>
                  <a:lnTo>
                    <a:pt x="276" y="6"/>
                  </a:lnTo>
                  <a:lnTo>
                    <a:pt x="264" y="0"/>
                  </a:lnTo>
                  <a:lnTo>
                    <a:pt x="222" y="0"/>
                  </a:lnTo>
                  <a:lnTo>
                    <a:pt x="216" y="6"/>
                  </a:lnTo>
                  <a:lnTo>
                    <a:pt x="216" y="36"/>
                  </a:lnTo>
                  <a:lnTo>
                    <a:pt x="222" y="48"/>
                  </a:lnTo>
                  <a:lnTo>
                    <a:pt x="222" y="60"/>
                  </a:lnTo>
                  <a:lnTo>
                    <a:pt x="204" y="54"/>
                  </a:lnTo>
                  <a:lnTo>
                    <a:pt x="174" y="54"/>
                  </a:lnTo>
                  <a:lnTo>
                    <a:pt x="138" y="36"/>
                  </a:lnTo>
                  <a:lnTo>
                    <a:pt x="120" y="30"/>
                  </a:lnTo>
                  <a:lnTo>
                    <a:pt x="108" y="24"/>
                  </a:lnTo>
                  <a:lnTo>
                    <a:pt x="78" y="24"/>
                  </a:lnTo>
                  <a:lnTo>
                    <a:pt x="60" y="42"/>
                  </a:lnTo>
                  <a:lnTo>
                    <a:pt x="54" y="54"/>
                  </a:lnTo>
                  <a:lnTo>
                    <a:pt x="54" y="72"/>
                  </a:lnTo>
                  <a:lnTo>
                    <a:pt x="72" y="72"/>
                  </a:lnTo>
                  <a:lnTo>
                    <a:pt x="78" y="78"/>
                  </a:lnTo>
                  <a:lnTo>
                    <a:pt x="84" y="78"/>
                  </a:lnTo>
                  <a:lnTo>
                    <a:pt x="84" y="84"/>
                  </a:lnTo>
                  <a:lnTo>
                    <a:pt x="36" y="13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43" name="Korea, North" descr="© INSCALE GmbH, 05.05.2010&#10;http://www.presentationload.com/">
              <a:extLst>
                <a:ext uri="{FF2B5EF4-FFF2-40B4-BE49-F238E27FC236}">
                  <a16:creationId xmlns:a16="http://schemas.microsoft.com/office/drawing/2014/main" id="{51705B22-69CE-4A30-9AE9-AFA894A78541}"/>
                </a:ext>
              </a:extLst>
            </p:cNvPr>
            <p:cNvSpPr>
              <a:spLocks/>
            </p:cNvSpPr>
            <p:nvPr/>
          </p:nvSpPr>
          <p:spPr bwMode="gray">
            <a:xfrm>
              <a:off x="9187203" y="2968719"/>
              <a:ext cx="144468" cy="188851"/>
            </a:xfrm>
            <a:custGeom>
              <a:avLst/>
              <a:gdLst>
                <a:gd name="T0" fmla="*/ 2147483647 w 330"/>
                <a:gd name="T1" fmla="*/ 0 h 420"/>
                <a:gd name="T2" fmla="*/ 2147483647 w 330"/>
                <a:gd name="T3" fmla="*/ 2147483647 h 420"/>
                <a:gd name="T4" fmla="*/ 2147483647 w 330"/>
                <a:gd name="T5" fmla="*/ 2147483647 h 420"/>
                <a:gd name="T6" fmla="*/ 2147483647 w 330"/>
                <a:gd name="T7" fmla="*/ 2147483647 h 420"/>
                <a:gd name="T8" fmla="*/ 2147483647 w 330"/>
                <a:gd name="T9" fmla="*/ 2147483647 h 420"/>
                <a:gd name="T10" fmla="*/ 2147483647 w 330"/>
                <a:gd name="T11" fmla="*/ 2147483647 h 420"/>
                <a:gd name="T12" fmla="*/ 2147483647 w 330"/>
                <a:gd name="T13" fmla="*/ 2147483647 h 420"/>
                <a:gd name="T14" fmla="*/ 2147483647 w 330"/>
                <a:gd name="T15" fmla="*/ 2147483647 h 420"/>
                <a:gd name="T16" fmla="*/ 2147483647 w 330"/>
                <a:gd name="T17" fmla="*/ 2147483647 h 420"/>
                <a:gd name="T18" fmla="*/ 2147483647 w 330"/>
                <a:gd name="T19" fmla="*/ 2147483647 h 420"/>
                <a:gd name="T20" fmla="*/ 2147483647 w 330"/>
                <a:gd name="T21" fmla="*/ 2147483647 h 420"/>
                <a:gd name="T22" fmla="*/ 2147483647 w 330"/>
                <a:gd name="T23" fmla="*/ 2147483647 h 420"/>
                <a:gd name="T24" fmla="*/ 2147483647 w 330"/>
                <a:gd name="T25" fmla="*/ 2147483647 h 420"/>
                <a:gd name="T26" fmla="*/ 2147483647 w 330"/>
                <a:gd name="T27" fmla="*/ 2147483647 h 420"/>
                <a:gd name="T28" fmla="*/ 2147483647 w 330"/>
                <a:gd name="T29" fmla="*/ 2147483647 h 420"/>
                <a:gd name="T30" fmla="*/ 2147483647 w 330"/>
                <a:gd name="T31" fmla="*/ 2147483647 h 420"/>
                <a:gd name="T32" fmla="*/ 2147483647 w 330"/>
                <a:gd name="T33" fmla="*/ 2147483647 h 420"/>
                <a:gd name="T34" fmla="*/ 2147483647 w 330"/>
                <a:gd name="T35" fmla="*/ 2147483647 h 420"/>
                <a:gd name="T36" fmla="*/ 2147483647 w 330"/>
                <a:gd name="T37" fmla="*/ 2147483647 h 420"/>
                <a:gd name="T38" fmla="*/ 2147483647 w 330"/>
                <a:gd name="T39" fmla="*/ 2147483647 h 420"/>
                <a:gd name="T40" fmla="*/ 2147483647 w 330"/>
                <a:gd name="T41" fmla="*/ 2147483647 h 420"/>
                <a:gd name="T42" fmla="*/ 2147483647 w 330"/>
                <a:gd name="T43" fmla="*/ 2147483647 h 420"/>
                <a:gd name="T44" fmla="*/ 2147483647 w 330"/>
                <a:gd name="T45" fmla="*/ 2147483647 h 420"/>
                <a:gd name="T46" fmla="*/ 2147483647 w 330"/>
                <a:gd name="T47" fmla="*/ 2147483647 h 420"/>
                <a:gd name="T48" fmla="*/ 2147483647 w 330"/>
                <a:gd name="T49" fmla="*/ 2147483647 h 420"/>
                <a:gd name="T50" fmla="*/ 2147483647 w 330"/>
                <a:gd name="T51" fmla="*/ 2147483647 h 420"/>
                <a:gd name="T52" fmla="*/ 2147483647 w 330"/>
                <a:gd name="T53" fmla="*/ 2147483647 h 420"/>
                <a:gd name="T54" fmla="*/ 2147483647 w 330"/>
                <a:gd name="T55" fmla="*/ 2147483647 h 420"/>
                <a:gd name="T56" fmla="*/ 2147483647 w 330"/>
                <a:gd name="T57" fmla="*/ 2147483647 h 420"/>
                <a:gd name="T58" fmla="*/ 2147483647 w 330"/>
                <a:gd name="T59" fmla="*/ 2147483647 h 420"/>
                <a:gd name="T60" fmla="*/ 2147483647 w 330"/>
                <a:gd name="T61" fmla="*/ 2147483647 h 420"/>
                <a:gd name="T62" fmla="*/ 2147483647 w 330"/>
                <a:gd name="T63" fmla="*/ 2147483647 h 420"/>
                <a:gd name="T64" fmla="*/ 2147483647 w 330"/>
                <a:gd name="T65" fmla="*/ 2147483647 h 420"/>
                <a:gd name="T66" fmla="*/ 2147483647 w 330"/>
                <a:gd name="T67" fmla="*/ 2147483647 h 420"/>
                <a:gd name="T68" fmla="*/ 2147483647 w 330"/>
                <a:gd name="T69" fmla="*/ 2147483647 h 420"/>
                <a:gd name="T70" fmla="*/ 2147483647 w 330"/>
                <a:gd name="T71" fmla="*/ 2147483647 h 420"/>
                <a:gd name="T72" fmla="*/ 2147483647 w 330"/>
                <a:gd name="T73" fmla="*/ 2147483647 h 420"/>
                <a:gd name="T74" fmla="*/ 2147483647 w 330"/>
                <a:gd name="T75" fmla="*/ 2147483647 h 420"/>
                <a:gd name="T76" fmla="*/ 2147483647 w 330"/>
                <a:gd name="T77" fmla="*/ 2147483647 h 420"/>
                <a:gd name="T78" fmla="*/ 2147483647 w 330"/>
                <a:gd name="T79" fmla="*/ 2147483647 h 420"/>
                <a:gd name="T80" fmla="*/ 2147483647 w 330"/>
                <a:gd name="T81" fmla="*/ 2147483647 h 420"/>
                <a:gd name="T82" fmla="*/ 2147483647 w 330"/>
                <a:gd name="T83" fmla="*/ 2147483647 h 420"/>
                <a:gd name="T84" fmla="*/ 2147483647 w 330"/>
                <a:gd name="T85" fmla="*/ 2147483647 h 420"/>
                <a:gd name="T86" fmla="*/ 2147483647 w 330"/>
                <a:gd name="T87" fmla="*/ 2147483647 h 420"/>
                <a:gd name="T88" fmla="*/ 2147483647 w 330"/>
                <a:gd name="T89" fmla="*/ 2147483647 h 420"/>
                <a:gd name="T90" fmla="*/ 2147483647 w 330"/>
                <a:gd name="T91" fmla="*/ 2147483647 h 420"/>
                <a:gd name="T92" fmla="*/ 2147483647 w 330"/>
                <a:gd name="T93" fmla="*/ 2147483647 h 420"/>
                <a:gd name="T94" fmla="*/ 2147483647 w 330"/>
                <a:gd name="T95" fmla="*/ 2147483647 h 420"/>
                <a:gd name="T96" fmla="*/ 2147483647 w 330"/>
                <a:gd name="T97" fmla="*/ 2147483647 h 420"/>
                <a:gd name="T98" fmla="*/ 2147483647 w 330"/>
                <a:gd name="T99" fmla="*/ 2147483647 h 420"/>
                <a:gd name="T100" fmla="*/ 2147483647 w 330"/>
                <a:gd name="T101" fmla="*/ 2147483647 h 420"/>
                <a:gd name="T102" fmla="*/ 2147483647 w 330"/>
                <a:gd name="T103" fmla="*/ 0 h 42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330"/>
                <a:gd name="T157" fmla="*/ 0 h 420"/>
                <a:gd name="T158" fmla="*/ 330 w 330"/>
                <a:gd name="T159" fmla="*/ 420 h 42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330" h="420">
                  <a:moveTo>
                    <a:pt x="270" y="0"/>
                  </a:moveTo>
                  <a:lnTo>
                    <a:pt x="240" y="0"/>
                  </a:lnTo>
                  <a:lnTo>
                    <a:pt x="240" y="6"/>
                  </a:lnTo>
                  <a:lnTo>
                    <a:pt x="246" y="12"/>
                  </a:lnTo>
                  <a:lnTo>
                    <a:pt x="252" y="24"/>
                  </a:lnTo>
                  <a:lnTo>
                    <a:pt x="252" y="42"/>
                  </a:lnTo>
                  <a:lnTo>
                    <a:pt x="228" y="42"/>
                  </a:lnTo>
                  <a:lnTo>
                    <a:pt x="234" y="54"/>
                  </a:lnTo>
                  <a:lnTo>
                    <a:pt x="234" y="60"/>
                  </a:lnTo>
                  <a:lnTo>
                    <a:pt x="228" y="72"/>
                  </a:lnTo>
                  <a:lnTo>
                    <a:pt x="216" y="78"/>
                  </a:lnTo>
                  <a:lnTo>
                    <a:pt x="204" y="72"/>
                  </a:lnTo>
                  <a:lnTo>
                    <a:pt x="180" y="72"/>
                  </a:lnTo>
                  <a:lnTo>
                    <a:pt x="174" y="66"/>
                  </a:lnTo>
                  <a:lnTo>
                    <a:pt x="168" y="72"/>
                  </a:lnTo>
                  <a:lnTo>
                    <a:pt x="168" y="84"/>
                  </a:lnTo>
                  <a:lnTo>
                    <a:pt x="192" y="108"/>
                  </a:lnTo>
                  <a:lnTo>
                    <a:pt x="198" y="108"/>
                  </a:lnTo>
                  <a:lnTo>
                    <a:pt x="198" y="120"/>
                  </a:lnTo>
                  <a:lnTo>
                    <a:pt x="150" y="120"/>
                  </a:lnTo>
                  <a:lnTo>
                    <a:pt x="138" y="114"/>
                  </a:lnTo>
                  <a:lnTo>
                    <a:pt x="126" y="114"/>
                  </a:lnTo>
                  <a:lnTo>
                    <a:pt x="114" y="102"/>
                  </a:lnTo>
                  <a:lnTo>
                    <a:pt x="102" y="96"/>
                  </a:lnTo>
                  <a:lnTo>
                    <a:pt x="90" y="96"/>
                  </a:lnTo>
                  <a:lnTo>
                    <a:pt x="90" y="102"/>
                  </a:lnTo>
                  <a:lnTo>
                    <a:pt x="84" y="108"/>
                  </a:lnTo>
                  <a:lnTo>
                    <a:pt x="84" y="138"/>
                  </a:lnTo>
                  <a:lnTo>
                    <a:pt x="66" y="174"/>
                  </a:lnTo>
                  <a:lnTo>
                    <a:pt x="54" y="186"/>
                  </a:lnTo>
                  <a:lnTo>
                    <a:pt x="18" y="204"/>
                  </a:lnTo>
                  <a:lnTo>
                    <a:pt x="12" y="216"/>
                  </a:lnTo>
                  <a:lnTo>
                    <a:pt x="6" y="222"/>
                  </a:lnTo>
                  <a:lnTo>
                    <a:pt x="6" y="234"/>
                  </a:lnTo>
                  <a:lnTo>
                    <a:pt x="0" y="246"/>
                  </a:lnTo>
                  <a:lnTo>
                    <a:pt x="12" y="228"/>
                  </a:lnTo>
                  <a:lnTo>
                    <a:pt x="18" y="246"/>
                  </a:lnTo>
                  <a:lnTo>
                    <a:pt x="36" y="270"/>
                  </a:lnTo>
                  <a:lnTo>
                    <a:pt x="48" y="252"/>
                  </a:lnTo>
                  <a:lnTo>
                    <a:pt x="54" y="258"/>
                  </a:lnTo>
                  <a:lnTo>
                    <a:pt x="60" y="270"/>
                  </a:lnTo>
                  <a:lnTo>
                    <a:pt x="96" y="270"/>
                  </a:lnTo>
                  <a:lnTo>
                    <a:pt x="96" y="282"/>
                  </a:lnTo>
                  <a:lnTo>
                    <a:pt x="102" y="294"/>
                  </a:lnTo>
                  <a:lnTo>
                    <a:pt x="102" y="336"/>
                  </a:lnTo>
                  <a:lnTo>
                    <a:pt x="138" y="336"/>
                  </a:lnTo>
                  <a:lnTo>
                    <a:pt x="144" y="348"/>
                  </a:lnTo>
                  <a:lnTo>
                    <a:pt x="132" y="342"/>
                  </a:lnTo>
                  <a:lnTo>
                    <a:pt x="108" y="342"/>
                  </a:lnTo>
                  <a:lnTo>
                    <a:pt x="102" y="348"/>
                  </a:lnTo>
                  <a:lnTo>
                    <a:pt x="102" y="360"/>
                  </a:lnTo>
                  <a:lnTo>
                    <a:pt x="108" y="378"/>
                  </a:lnTo>
                  <a:lnTo>
                    <a:pt x="114" y="384"/>
                  </a:lnTo>
                  <a:lnTo>
                    <a:pt x="126" y="408"/>
                  </a:lnTo>
                  <a:lnTo>
                    <a:pt x="156" y="396"/>
                  </a:lnTo>
                  <a:lnTo>
                    <a:pt x="162" y="402"/>
                  </a:lnTo>
                  <a:lnTo>
                    <a:pt x="174" y="408"/>
                  </a:lnTo>
                  <a:lnTo>
                    <a:pt x="180" y="414"/>
                  </a:lnTo>
                  <a:lnTo>
                    <a:pt x="192" y="420"/>
                  </a:lnTo>
                  <a:lnTo>
                    <a:pt x="198" y="420"/>
                  </a:lnTo>
                  <a:lnTo>
                    <a:pt x="216" y="414"/>
                  </a:lnTo>
                  <a:lnTo>
                    <a:pt x="228" y="414"/>
                  </a:lnTo>
                  <a:lnTo>
                    <a:pt x="240" y="408"/>
                  </a:lnTo>
                  <a:lnTo>
                    <a:pt x="246" y="402"/>
                  </a:lnTo>
                  <a:lnTo>
                    <a:pt x="246" y="396"/>
                  </a:lnTo>
                  <a:lnTo>
                    <a:pt x="240" y="390"/>
                  </a:lnTo>
                  <a:lnTo>
                    <a:pt x="240" y="384"/>
                  </a:lnTo>
                  <a:lnTo>
                    <a:pt x="246" y="384"/>
                  </a:lnTo>
                  <a:lnTo>
                    <a:pt x="252" y="378"/>
                  </a:lnTo>
                  <a:lnTo>
                    <a:pt x="276" y="366"/>
                  </a:lnTo>
                  <a:lnTo>
                    <a:pt x="306" y="366"/>
                  </a:lnTo>
                  <a:lnTo>
                    <a:pt x="324" y="354"/>
                  </a:lnTo>
                  <a:lnTo>
                    <a:pt x="312" y="342"/>
                  </a:lnTo>
                  <a:lnTo>
                    <a:pt x="312" y="336"/>
                  </a:lnTo>
                  <a:lnTo>
                    <a:pt x="264" y="312"/>
                  </a:lnTo>
                  <a:lnTo>
                    <a:pt x="240" y="312"/>
                  </a:lnTo>
                  <a:lnTo>
                    <a:pt x="240" y="300"/>
                  </a:lnTo>
                  <a:lnTo>
                    <a:pt x="246" y="288"/>
                  </a:lnTo>
                  <a:lnTo>
                    <a:pt x="252" y="282"/>
                  </a:lnTo>
                  <a:lnTo>
                    <a:pt x="246" y="276"/>
                  </a:lnTo>
                  <a:lnTo>
                    <a:pt x="234" y="270"/>
                  </a:lnTo>
                  <a:lnTo>
                    <a:pt x="228" y="264"/>
                  </a:lnTo>
                  <a:lnTo>
                    <a:pt x="228" y="252"/>
                  </a:lnTo>
                  <a:lnTo>
                    <a:pt x="240" y="246"/>
                  </a:lnTo>
                  <a:lnTo>
                    <a:pt x="246" y="240"/>
                  </a:lnTo>
                  <a:lnTo>
                    <a:pt x="258" y="234"/>
                  </a:lnTo>
                  <a:lnTo>
                    <a:pt x="270" y="234"/>
                  </a:lnTo>
                  <a:lnTo>
                    <a:pt x="276" y="228"/>
                  </a:lnTo>
                  <a:lnTo>
                    <a:pt x="288" y="204"/>
                  </a:lnTo>
                  <a:lnTo>
                    <a:pt x="288" y="192"/>
                  </a:lnTo>
                  <a:lnTo>
                    <a:pt x="294" y="186"/>
                  </a:lnTo>
                  <a:lnTo>
                    <a:pt x="300" y="174"/>
                  </a:lnTo>
                  <a:lnTo>
                    <a:pt x="324" y="162"/>
                  </a:lnTo>
                  <a:lnTo>
                    <a:pt x="312" y="132"/>
                  </a:lnTo>
                  <a:lnTo>
                    <a:pt x="306" y="126"/>
                  </a:lnTo>
                  <a:lnTo>
                    <a:pt x="294" y="102"/>
                  </a:lnTo>
                  <a:lnTo>
                    <a:pt x="294" y="90"/>
                  </a:lnTo>
                  <a:lnTo>
                    <a:pt x="306" y="66"/>
                  </a:lnTo>
                  <a:lnTo>
                    <a:pt x="318" y="60"/>
                  </a:lnTo>
                  <a:lnTo>
                    <a:pt x="324" y="54"/>
                  </a:lnTo>
                  <a:lnTo>
                    <a:pt x="330" y="54"/>
                  </a:lnTo>
                  <a:lnTo>
                    <a:pt x="312" y="36"/>
                  </a:lnTo>
                  <a:lnTo>
                    <a:pt x="288" y="24"/>
                  </a:lnTo>
                  <a:lnTo>
                    <a:pt x="270" y="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44" name="Kenya" descr="© INSCALE GmbH, 05.05.2010&#10;http://www.presentationload.com/">
              <a:extLst>
                <a:ext uri="{FF2B5EF4-FFF2-40B4-BE49-F238E27FC236}">
                  <a16:creationId xmlns:a16="http://schemas.microsoft.com/office/drawing/2014/main" id="{AA05B2D2-25C3-4BD8-87ED-4433A39BF4CC}"/>
                </a:ext>
              </a:extLst>
            </p:cNvPr>
            <p:cNvSpPr>
              <a:spLocks/>
            </p:cNvSpPr>
            <p:nvPr/>
          </p:nvSpPr>
          <p:spPr bwMode="gray">
            <a:xfrm>
              <a:off x="6621691" y="4350977"/>
              <a:ext cx="249248" cy="342787"/>
            </a:xfrm>
            <a:custGeom>
              <a:avLst/>
              <a:gdLst>
                <a:gd name="T0" fmla="*/ 2147483647 w 564"/>
                <a:gd name="T1" fmla="*/ 2147483647 h 762"/>
                <a:gd name="T2" fmla="*/ 2147483647 w 564"/>
                <a:gd name="T3" fmla="*/ 2147483647 h 762"/>
                <a:gd name="T4" fmla="*/ 2147483647 w 564"/>
                <a:gd name="T5" fmla="*/ 2147483647 h 762"/>
                <a:gd name="T6" fmla="*/ 2147483647 w 564"/>
                <a:gd name="T7" fmla="*/ 2147483647 h 762"/>
                <a:gd name="T8" fmla="*/ 2147483647 w 564"/>
                <a:gd name="T9" fmla="*/ 2147483647 h 762"/>
                <a:gd name="T10" fmla="*/ 2147483647 w 564"/>
                <a:gd name="T11" fmla="*/ 2147483647 h 762"/>
                <a:gd name="T12" fmla="*/ 2147483647 w 564"/>
                <a:gd name="T13" fmla="*/ 2147483647 h 762"/>
                <a:gd name="T14" fmla="*/ 2147483647 w 564"/>
                <a:gd name="T15" fmla="*/ 2147483647 h 762"/>
                <a:gd name="T16" fmla="*/ 2147483647 w 564"/>
                <a:gd name="T17" fmla="*/ 2147483647 h 762"/>
                <a:gd name="T18" fmla="*/ 2147483647 w 564"/>
                <a:gd name="T19" fmla="*/ 2147483647 h 762"/>
                <a:gd name="T20" fmla="*/ 2147483647 w 564"/>
                <a:gd name="T21" fmla="*/ 2147483647 h 762"/>
                <a:gd name="T22" fmla="*/ 2147483647 w 564"/>
                <a:gd name="T23" fmla="*/ 2147483647 h 762"/>
                <a:gd name="T24" fmla="*/ 2147483647 w 564"/>
                <a:gd name="T25" fmla="*/ 0 h 762"/>
                <a:gd name="T26" fmla="*/ 2147483647 w 564"/>
                <a:gd name="T27" fmla="*/ 2147483647 h 762"/>
                <a:gd name="T28" fmla="*/ 2147483647 w 564"/>
                <a:gd name="T29" fmla="*/ 2147483647 h 762"/>
                <a:gd name="T30" fmla="*/ 2147483647 w 564"/>
                <a:gd name="T31" fmla="*/ 2147483647 h 762"/>
                <a:gd name="T32" fmla="*/ 2147483647 w 564"/>
                <a:gd name="T33" fmla="*/ 2147483647 h 762"/>
                <a:gd name="T34" fmla="*/ 2147483647 w 564"/>
                <a:gd name="T35" fmla="*/ 2147483647 h 762"/>
                <a:gd name="T36" fmla="*/ 2147483647 w 564"/>
                <a:gd name="T37" fmla="*/ 2147483647 h 762"/>
                <a:gd name="T38" fmla="*/ 2147483647 w 564"/>
                <a:gd name="T39" fmla="*/ 2147483647 h 762"/>
                <a:gd name="T40" fmla="*/ 2147483647 w 564"/>
                <a:gd name="T41" fmla="*/ 2147483647 h 762"/>
                <a:gd name="T42" fmla="*/ 2147483647 w 564"/>
                <a:gd name="T43" fmla="*/ 2147483647 h 762"/>
                <a:gd name="T44" fmla="*/ 2147483647 w 564"/>
                <a:gd name="T45" fmla="*/ 2147483647 h 762"/>
                <a:gd name="T46" fmla="*/ 2147483647 w 564"/>
                <a:gd name="T47" fmla="*/ 2147483647 h 762"/>
                <a:gd name="T48" fmla="*/ 2147483647 w 564"/>
                <a:gd name="T49" fmla="*/ 2147483647 h 762"/>
                <a:gd name="T50" fmla="*/ 2147483647 w 564"/>
                <a:gd name="T51" fmla="*/ 2147483647 h 762"/>
                <a:gd name="T52" fmla="*/ 2147483647 w 564"/>
                <a:gd name="T53" fmla="*/ 2147483647 h 762"/>
                <a:gd name="T54" fmla="*/ 2147483647 w 564"/>
                <a:gd name="T55" fmla="*/ 2147483647 h 762"/>
                <a:gd name="T56" fmla="*/ 2147483647 w 564"/>
                <a:gd name="T57" fmla="*/ 2147483647 h 762"/>
                <a:gd name="T58" fmla="*/ 0 w 564"/>
                <a:gd name="T59" fmla="*/ 2147483647 h 762"/>
                <a:gd name="T60" fmla="*/ 2147483647 w 564"/>
                <a:gd name="T61" fmla="*/ 2147483647 h 762"/>
                <a:gd name="T62" fmla="*/ 2147483647 w 564"/>
                <a:gd name="T63" fmla="*/ 2147483647 h 762"/>
                <a:gd name="T64" fmla="*/ 2147483647 w 564"/>
                <a:gd name="T65" fmla="*/ 2147483647 h 762"/>
                <a:gd name="T66" fmla="*/ 2147483647 w 564"/>
                <a:gd name="T67" fmla="*/ 2147483647 h 762"/>
                <a:gd name="T68" fmla="*/ 2147483647 w 564"/>
                <a:gd name="T69" fmla="*/ 2147483647 h 762"/>
                <a:gd name="T70" fmla="*/ 0 w 564"/>
                <a:gd name="T71" fmla="*/ 2147483647 h 762"/>
                <a:gd name="T72" fmla="*/ 2147483647 w 564"/>
                <a:gd name="T73" fmla="*/ 2147483647 h 762"/>
                <a:gd name="T74" fmla="*/ 2147483647 w 564"/>
                <a:gd name="T75" fmla="*/ 2147483647 h 762"/>
                <a:gd name="T76" fmla="*/ 2147483647 w 564"/>
                <a:gd name="T77" fmla="*/ 2147483647 h 762"/>
                <a:gd name="T78" fmla="*/ 2147483647 w 564"/>
                <a:gd name="T79" fmla="*/ 2147483647 h 762"/>
                <a:gd name="T80" fmla="*/ 2147483647 w 564"/>
                <a:gd name="T81" fmla="*/ 2147483647 h 762"/>
                <a:gd name="T82" fmla="*/ 2147483647 w 564"/>
                <a:gd name="T83" fmla="*/ 2147483647 h 762"/>
                <a:gd name="T84" fmla="*/ 2147483647 w 564"/>
                <a:gd name="T85" fmla="*/ 2147483647 h 762"/>
                <a:gd name="T86" fmla="*/ 2147483647 w 564"/>
                <a:gd name="T87" fmla="*/ 2147483647 h 762"/>
                <a:gd name="T88" fmla="*/ 2147483647 w 564"/>
                <a:gd name="T89" fmla="*/ 2147483647 h 762"/>
                <a:gd name="T90" fmla="*/ 2147483647 w 564"/>
                <a:gd name="T91" fmla="*/ 2147483647 h 762"/>
                <a:gd name="T92" fmla="*/ 2147483647 w 564"/>
                <a:gd name="T93" fmla="*/ 2147483647 h 762"/>
                <a:gd name="T94" fmla="*/ 2147483647 w 564"/>
                <a:gd name="T95" fmla="*/ 2147483647 h 762"/>
                <a:gd name="T96" fmla="*/ 2147483647 w 564"/>
                <a:gd name="T97" fmla="*/ 2147483647 h 762"/>
                <a:gd name="T98" fmla="*/ 2147483647 w 564"/>
                <a:gd name="T99" fmla="*/ 2147483647 h 762"/>
                <a:gd name="T100" fmla="*/ 2147483647 w 564"/>
                <a:gd name="T101" fmla="*/ 2147483647 h 762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564"/>
                <a:gd name="T154" fmla="*/ 0 h 762"/>
                <a:gd name="T155" fmla="*/ 564 w 564"/>
                <a:gd name="T156" fmla="*/ 762 h 762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564" h="762">
                  <a:moveTo>
                    <a:pt x="498" y="150"/>
                  </a:moveTo>
                  <a:lnTo>
                    <a:pt x="540" y="108"/>
                  </a:lnTo>
                  <a:lnTo>
                    <a:pt x="558" y="72"/>
                  </a:lnTo>
                  <a:lnTo>
                    <a:pt x="564" y="66"/>
                  </a:lnTo>
                  <a:lnTo>
                    <a:pt x="564" y="60"/>
                  </a:lnTo>
                  <a:lnTo>
                    <a:pt x="540" y="54"/>
                  </a:lnTo>
                  <a:lnTo>
                    <a:pt x="534" y="60"/>
                  </a:lnTo>
                  <a:lnTo>
                    <a:pt x="504" y="60"/>
                  </a:lnTo>
                  <a:lnTo>
                    <a:pt x="480" y="30"/>
                  </a:lnTo>
                  <a:lnTo>
                    <a:pt x="462" y="48"/>
                  </a:lnTo>
                  <a:lnTo>
                    <a:pt x="456" y="48"/>
                  </a:lnTo>
                  <a:lnTo>
                    <a:pt x="450" y="54"/>
                  </a:lnTo>
                  <a:lnTo>
                    <a:pt x="438" y="60"/>
                  </a:lnTo>
                  <a:lnTo>
                    <a:pt x="426" y="60"/>
                  </a:lnTo>
                  <a:lnTo>
                    <a:pt x="414" y="72"/>
                  </a:lnTo>
                  <a:lnTo>
                    <a:pt x="414" y="84"/>
                  </a:lnTo>
                  <a:lnTo>
                    <a:pt x="390" y="102"/>
                  </a:lnTo>
                  <a:lnTo>
                    <a:pt x="378" y="96"/>
                  </a:lnTo>
                  <a:lnTo>
                    <a:pt x="372" y="96"/>
                  </a:lnTo>
                  <a:lnTo>
                    <a:pt x="360" y="90"/>
                  </a:lnTo>
                  <a:lnTo>
                    <a:pt x="330" y="90"/>
                  </a:lnTo>
                  <a:lnTo>
                    <a:pt x="318" y="84"/>
                  </a:lnTo>
                  <a:lnTo>
                    <a:pt x="288" y="84"/>
                  </a:lnTo>
                  <a:lnTo>
                    <a:pt x="210" y="24"/>
                  </a:lnTo>
                  <a:lnTo>
                    <a:pt x="138" y="18"/>
                  </a:lnTo>
                  <a:lnTo>
                    <a:pt x="132" y="0"/>
                  </a:lnTo>
                  <a:lnTo>
                    <a:pt x="108" y="12"/>
                  </a:lnTo>
                  <a:lnTo>
                    <a:pt x="18" y="12"/>
                  </a:lnTo>
                  <a:lnTo>
                    <a:pt x="0" y="42"/>
                  </a:lnTo>
                  <a:lnTo>
                    <a:pt x="6" y="48"/>
                  </a:lnTo>
                  <a:lnTo>
                    <a:pt x="12" y="60"/>
                  </a:lnTo>
                  <a:lnTo>
                    <a:pt x="12" y="84"/>
                  </a:lnTo>
                  <a:lnTo>
                    <a:pt x="18" y="84"/>
                  </a:lnTo>
                  <a:lnTo>
                    <a:pt x="24" y="90"/>
                  </a:lnTo>
                  <a:lnTo>
                    <a:pt x="24" y="84"/>
                  </a:lnTo>
                  <a:lnTo>
                    <a:pt x="30" y="84"/>
                  </a:lnTo>
                  <a:lnTo>
                    <a:pt x="30" y="96"/>
                  </a:lnTo>
                  <a:lnTo>
                    <a:pt x="24" y="102"/>
                  </a:lnTo>
                  <a:lnTo>
                    <a:pt x="24" y="108"/>
                  </a:lnTo>
                  <a:lnTo>
                    <a:pt x="42" y="126"/>
                  </a:lnTo>
                  <a:lnTo>
                    <a:pt x="36" y="132"/>
                  </a:lnTo>
                  <a:lnTo>
                    <a:pt x="72" y="174"/>
                  </a:lnTo>
                  <a:lnTo>
                    <a:pt x="66" y="180"/>
                  </a:lnTo>
                  <a:lnTo>
                    <a:pt x="60" y="180"/>
                  </a:lnTo>
                  <a:lnTo>
                    <a:pt x="54" y="186"/>
                  </a:lnTo>
                  <a:lnTo>
                    <a:pt x="54" y="192"/>
                  </a:lnTo>
                  <a:lnTo>
                    <a:pt x="66" y="216"/>
                  </a:lnTo>
                  <a:lnTo>
                    <a:pt x="72" y="222"/>
                  </a:lnTo>
                  <a:lnTo>
                    <a:pt x="78" y="234"/>
                  </a:lnTo>
                  <a:lnTo>
                    <a:pt x="78" y="246"/>
                  </a:lnTo>
                  <a:lnTo>
                    <a:pt x="66" y="258"/>
                  </a:lnTo>
                  <a:lnTo>
                    <a:pt x="60" y="282"/>
                  </a:lnTo>
                  <a:lnTo>
                    <a:pt x="42" y="282"/>
                  </a:lnTo>
                  <a:lnTo>
                    <a:pt x="36" y="288"/>
                  </a:lnTo>
                  <a:lnTo>
                    <a:pt x="36" y="312"/>
                  </a:lnTo>
                  <a:lnTo>
                    <a:pt x="18" y="324"/>
                  </a:lnTo>
                  <a:lnTo>
                    <a:pt x="12" y="342"/>
                  </a:lnTo>
                  <a:lnTo>
                    <a:pt x="6" y="348"/>
                  </a:lnTo>
                  <a:lnTo>
                    <a:pt x="0" y="360"/>
                  </a:lnTo>
                  <a:lnTo>
                    <a:pt x="0" y="384"/>
                  </a:lnTo>
                  <a:lnTo>
                    <a:pt x="18" y="402"/>
                  </a:lnTo>
                  <a:lnTo>
                    <a:pt x="30" y="402"/>
                  </a:lnTo>
                  <a:lnTo>
                    <a:pt x="30" y="390"/>
                  </a:lnTo>
                  <a:lnTo>
                    <a:pt x="54" y="390"/>
                  </a:lnTo>
                  <a:lnTo>
                    <a:pt x="60" y="408"/>
                  </a:lnTo>
                  <a:lnTo>
                    <a:pt x="42" y="408"/>
                  </a:lnTo>
                  <a:lnTo>
                    <a:pt x="30" y="420"/>
                  </a:lnTo>
                  <a:lnTo>
                    <a:pt x="24" y="414"/>
                  </a:lnTo>
                  <a:lnTo>
                    <a:pt x="18" y="414"/>
                  </a:lnTo>
                  <a:lnTo>
                    <a:pt x="6" y="420"/>
                  </a:lnTo>
                  <a:lnTo>
                    <a:pt x="0" y="432"/>
                  </a:lnTo>
                  <a:lnTo>
                    <a:pt x="0" y="438"/>
                  </a:lnTo>
                  <a:lnTo>
                    <a:pt x="12" y="450"/>
                  </a:lnTo>
                  <a:lnTo>
                    <a:pt x="6" y="468"/>
                  </a:lnTo>
                  <a:lnTo>
                    <a:pt x="258" y="624"/>
                  </a:lnTo>
                  <a:lnTo>
                    <a:pt x="270" y="636"/>
                  </a:lnTo>
                  <a:lnTo>
                    <a:pt x="270" y="642"/>
                  </a:lnTo>
                  <a:lnTo>
                    <a:pt x="264" y="648"/>
                  </a:lnTo>
                  <a:lnTo>
                    <a:pt x="258" y="648"/>
                  </a:lnTo>
                  <a:lnTo>
                    <a:pt x="252" y="654"/>
                  </a:lnTo>
                  <a:lnTo>
                    <a:pt x="366" y="762"/>
                  </a:lnTo>
                  <a:lnTo>
                    <a:pt x="384" y="756"/>
                  </a:lnTo>
                  <a:lnTo>
                    <a:pt x="414" y="690"/>
                  </a:lnTo>
                  <a:lnTo>
                    <a:pt x="414" y="660"/>
                  </a:lnTo>
                  <a:lnTo>
                    <a:pt x="426" y="648"/>
                  </a:lnTo>
                  <a:lnTo>
                    <a:pt x="432" y="648"/>
                  </a:lnTo>
                  <a:lnTo>
                    <a:pt x="444" y="636"/>
                  </a:lnTo>
                  <a:lnTo>
                    <a:pt x="444" y="624"/>
                  </a:lnTo>
                  <a:lnTo>
                    <a:pt x="438" y="618"/>
                  </a:lnTo>
                  <a:lnTo>
                    <a:pt x="438" y="600"/>
                  </a:lnTo>
                  <a:lnTo>
                    <a:pt x="444" y="594"/>
                  </a:lnTo>
                  <a:lnTo>
                    <a:pt x="456" y="588"/>
                  </a:lnTo>
                  <a:lnTo>
                    <a:pt x="468" y="588"/>
                  </a:lnTo>
                  <a:lnTo>
                    <a:pt x="474" y="582"/>
                  </a:lnTo>
                  <a:lnTo>
                    <a:pt x="480" y="582"/>
                  </a:lnTo>
                  <a:lnTo>
                    <a:pt x="486" y="540"/>
                  </a:lnTo>
                  <a:lnTo>
                    <a:pt x="516" y="540"/>
                  </a:lnTo>
                  <a:lnTo>
                    <a:pt x="528" y="534"/>
                  </a:lnTo>
                  <a:lnTo>
                    <a:pt x="534" y="522"/>
                  </a:lnTo>
                  <a:lnTo>
                    <a:pt x="540" y="516"/>
                  </a:lnTo>
                  <a:lnTo>
                    <a:pt x="498" y="450"/>
                  </a:lnTo>
                  <a:lnTo>
                    <a:pt x="498" y="15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45" name="Kazakhstan" descr="© INSCALE GmbH, 05.05.2010&#10;http://www.presentationload.com/">
              <a:extLst>
                <a:ext uri="{FF2B5EF4-FFF2-40B4-BE49-F238E27FC236}">
                  <a16:creationId xmlns:a16="http://schemas.microsoft.com/office/drawing/2014/main" id="{982ECB82-8C22-46EA-98D4-6D2FF513F5F8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6875702" y="2532300"/>
              <a:ext cx="1114474" cy="522115"/>
            </a:xfrm>
            <a:custGeom>
              <a:avLst/>
              <a:gdLst>
                <a:gd name="T0" fmla="*/ 2147483647 w 2514"/>
                <a:gd name="T1" fmla="*/ 2147483647 h 1164"/>
                <a:gd name="T2" fmla="*/ 2147483647 w 2514"/>
                <a:gd name="T3" fmla="*/ 2147483647 h 1164"/>
                <a:gd name="T4" fmla="*/ 2147483647 w 2514"/>
                <a:gd name="T5" fmla="*/ 2147483647 h 1164"/>
                <a:gd name="T6" fmla="*/ 2147483647 w 2514"/>
                <a:gd name="T7" fmla="*/ 2147483647 h 1164"/>
                <a:gd name="T8" fmla="*/ 2147483647 w 2514"/>
                <a:gd name="T9" fmla="*/ 2147483647 h 1164"/>
                <a:gd name="T10" fmla="*/ 2147483647 w 2514"/>
                <a:gd name="T11" fmla="*/ 2147483647 h 1164"/>
                <a:gd name="T12" fmla="*/ 2147483647 w 2514"/>
                <a:gd name="T13" fmla="*/ 2147483647 h 1164"/>
                <a:gd name="T14" fmla="*/ 2147483647 w 2514"/>
                <a:gd name="T15" fmla="*/ 2147483647 h 1164"/>
                <a:gd name="T16" fmla="*/ 2147483647 w 2514"/>
                <a:gd name="T17" fmla="*/ 2147483647 h 1164"/>
                <a:gd name="T18" fmla="*/ 2147483647 w 2514"/>
                <a:gd name="T19" fmla="*/ 2147483647 h 1164"/>
                <a:gd name="T20" fmla="*/ 2147483647 w 2514"/>
                <a:gd name="T21" fmla="*/ 2147483647 h 1164"/>
                <a:gd name="T22" fmla="*/ 2147483647 w 2514"/>
                <a:gd name="T23" fmla="*/ 2147483647 h 1164"/>
                <a:gd name="T24" fmla="*/ 2147483647 w 2514"/>
                <a:gd name="T25" fmla="*/ 2147483647 h 1164"/>
                <a:gd name="T26" fmla="*/ 2147483647 w 2514"/>
                <a:gd name="T27" fmla="*/ 2147483647 h 1164"/>
                <a:gd name="T28" fmla="*/ 2147483647 w 2514"/>
                <a:gd name="T29" fmla="*/ 2147483647 h 1164"/>
                <a:gd name="T30" fmla="*/ 2147483647 w 2514"/>
                <a:gd name="T31" fmla="*/ 2147483647 h 1164"/>
                <a:gd name="T32" fmla="*/ 2147483647 w 2514"/>
                <a:gd name="T33" fmla="*/ 2147483647 h 1164"/>
                <a:gd name="T34" fmla="*/ 2147483647 w 2514"/>
                <a:gd name="T35" fmla="*/ 2147483647 h 1164"/>
                <a:gd name="T36" fmla="*/ 2147483647 w 2514"/>
                <a:gd name="T37" fmla="*/ 2147483647 h 1164"/>
                <a:gd name="T38" fmla="*/ 2147483647 w 2514"/>
                <a:gd name="T39" fmla="*/ 2147483647 h 1164"/>
                <a:gd name="T40" fmla="*/ 2147483647 w 2514"/>
                <a:gd name="T41" fmla="*/ 2147483647 h 1164"/>
                <a:gd name="T42" fmla="*/ 2147483647 w 2514"/>
                <a:gd name="T43" fmla="*/ 2147483647 h 1164"/>
                <a:gd name="T44" fmla="*/ 2147483647 w 2514"/>
                <a:gd name="T45" fmla="*/ 2147483647 h 1164"/>
                <a:gd name="T46" fmla="*/ 2147483647 w 2514"/>
                <a:gd name="T47" fmla="*/ 2147483647 h 1164"/>
                <a:gd name="T48" fmla="*/ 2147483647 w 2514"/>
                <a:gd name="T49" fmla="*/ 2147483647 h 1164"/>
                <a:gd name="T50" fmla="*/ 2147483647 w 2514"/>
                <a:gd name="T51" fmla="*/ 2147483647 h 1164"/>
                <a:gd name="T52" fmla="*/ 2147483647 w 2514"/>
                <a:gd name="T53" fmla="*/ 2147483647 h 1164"/>
                <a:gd name="T54" fmla="*/ 2147483647 w 2514"/>
                <a:gd name="T55" fmla="*/ 2147483647 h 1164"/>
                <a:gd name="T56" fmla="*/ 2147483647 w 2514"/>
                <a:gd name="T57" fmla="*/ 2147483647 h 1164"/>
                <a:gd name="T58" fmla="*/ 2147483647 w 2514"/>
                <a:gd name="T59" fmla="*/ 2147483647 h 1164"/>
                <a:gd name="T60" fmla="*/ 2147483647 w 2514"/>
                <a:gd name="T61" fmla="*/ 2147483647 h 1164"/>
                <a:gd name="T62" fmla="*/ 2147483647 w 2514"/>
                <a:gd name="T63" fmla="*/ 2147483647 h 1164"/>
                <a:gd name="T64" fmla="*/ 2147483647 w 2514"/>
                <a:gd name="T65" fmla="*/ 2147483647 h 1164"/>
                <a:gd name="T66" fmla="*/ 2147483647 w 2514"/>
                <a:gd name="T67" fmla="*/ 2147483647 h 1164"/>
                <a:gd name="T68" fmla="*/ 2147483647 w 2514"/>
                <a:gd name="T69" fmla="*/ 2147483647 h 1164"/>
                <a:gd name="T70" fmla="*/ 2147483647 w 2514"/>
                <a:gd name="T71" fmla="*/ 2147483647 h 1164"/>
                <a:gd name="T72" fmla="*/ 2147483647 w 2514"/>
                <a:gd name="T73" fmla="*/ 2147483647 h 1164"/>
                <a:gd name="T74" fmla="*/ 2147483647 w 2514"/>
                <a:gd name="T75" fmla="*/ 2147483647 h 1164"/>
                <a:gd name="T76" fmla="*/ 2147483647 w 2514"/>
                <a:gd name="T77" fmla="*/ 2147483647 h 1164"/>
                <a:gd name="T78" fmla="*/ 2147483647 w 2514"/>
                <a:gd name="T79" fmla="*/ 2147483647 h 1164"/>
                <a:gd name="T80" fmla="*/ 2147483647 w 2514"/>
                <a:gd name="T81" fmla="*/ 2147483647 h 1164"/>
                <a:gd name="T82" fmla="*/ 2147483647 w 2514"/>
                <a:gd name="T83" fmla="*/ 2147483647 h 1164"/>
                <a:gd name="T84" fmla="*/ 2147483647 w 2514"/>
                <a:gd name="T85" fmla="*/ 2147483647 h 1164"/>
                <a:gd name="T86" fmla="*/ 2147483647 w 2514"/>
                <a:gd name="T87" fmla="*/ 2147483647 h 1164"/>
                <a:gd name="T88" fmla="*/ 2147483647 w 2514"/>
                <a:gd name="T89" fmla="*/ 2147483647 h 1164"/>
                <a:gd name="T90" fmla="*/ 2147483647 w 2514"/>
                <a:gd name="T91" fmla="*/ 2147483647 h 1164"/>
                <a:gd name="T92" fmla="*/ 2147483647 w 2514"/>
                <a:gd name="T93" fmla="*/ 2147483647 h 1164"/>
                <a:gd name="T94" fmla="*/ 2147483647 w 2514"/>
                <a:gd name="T95" fmla="*/ 2147483647 h 1164"/>
                <a:gd name="T96" fmla="*/ 2147483647 w 2514"/>
                <a:gd name="T97" fmla="*/ 2147483647 h 1164"/>
                <a:gd name="T98" fmla="*/ 2147483647 w 2514"/>
                <a:gd name="T99" fmla="*/ 2147483647 h 1164"/>
                <a:gd name="T100" fmla="*/ 2147483647 w 2514"/>
                <a:gd name="T101" fmla="*/ 2147483647 h 1164"/>
                <a:gd name="T102" fmla="*/ 2147483647 w 2514"/>
                <a:gd name="T103" fmla="*/ 2147483647 h 1164"/>
                <a:gd name="T104" fmla="*/ 2147483647 w 2514"/>
                <a:gd name="T105" fmla="*/ 2147483647 h 1164"/>
                <a:gd name="T106" fmla="*/ 2147483647 w 2514"/>
                <a:gd name="T107" fmla="*/ 2147483647 h 1164"/>
                <a:gd name="T108" fmla="*/ 2147483647 w 2514"/>
                <a:gd name="T109" fmla="*/ 2147483647 h 1164"/>
                <a:gd name="T110" fmla="*/ 2147483647 w 2514"/>
                <a:gd name="T111" fmla="*/ 2147483647 h 1164"/>
                <a:gd name="T112" fmla="*/ 2147483647 w 2514"/>
                <a:gd name="T113" fmla="*/ 2147483647 h 1164"/>
                <a:gd name="T114" fmla="*/ 2147483647 w 2514"/>
                <a:gd name="T115" fmla="*/ 2147483647 h 1164"/>
                <a:gd name="T116" fmla="*/ 2147483647 w 2514"/>
                <a:gd name="T117" fmla="*/ 2147483647 h 1164"/>
                <a:gd name="T118" fmla="*/ 2147483647 w 2514"/>
                <a:gd name="T119" fmla="*/ 2147483647 h 1164"/>
                <a:gd name="T120" fmla="*/ 2147483647 w 2514"/>
                <a:gd name="T121" fmla="*/ 2147483647 h 1164"/>
                <a:gd name="T122" fmla="*/ 2147483647 w 2514"/>
                <a:gd name="T123" fmla="*/ 2147483647 h 1164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514"/>
                <a:gd name="T187" fmla="*/ 0 h 1164"/>
                <a:gd name="T188" fmla="*/ 2514 w 2514"/>
                <a:gd name="T189" fmla="*/ 1164 h 1164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514" h="1164">
                  <a:moveTo>
                    <a:pt x="852" y="756"/>
                  </a:moveTo>
                  <a:lnTo>
                    <a:pt x="840" y="744"/>
                  </a:lnTo>
                  <a:lnTo>
                    <a:pt x="822" y="768"/>
                  </a:lnTo>
                  <a:lnTo>
                    <a:pt x="816" y="780"/>
                  </a:lnTo>
                  <a:lnTo>
                    <a:pt x="870" y="804"/>
                  </a:lnTo>
                  <a:lnTo>
                    <a:pt x="870" y="786"/>
                  </a:lnTo>
                  <a:lnTo>
                    <a:pt x="864" y="780"/>
                  </a:lnTo>
                  <a:lnTo>
                    <a:pt x="858" y="768"/>
                  </a:lnTo>
                  <a:lnTo>
                    <a:pt x="858" y="762"/>
                  </a:lnTo>
                  <a:lnTo>
                    <a:pt x="852" y="756"/>
                  </a:lnTo>
                  <a:close/>
                  <a:moveTo>
                    <a:pt x="2484" y="492"/>
                  </a:moveTo>
                  <a:lnTo>
                    <a:pt x="2484" y="486"/>
                  </a:lnTo>
                  <a:lnTo>
                    <a:pt x="2514" y="486"/>
                  </a:lnTo>
                  <a:lnTo>
                    <a:pt x="2478" y="444"/>
                  </a:lnTo>
                  <a:lnTo>
                    <a:pt x="2454" y="420"/>
                  </a:lnTo>
                  <a:lnTo>
                    <a:pt x="2442" y="456"/>
                  </a:lnTo>
                  <a:lnTo>
                    <a:pt x="2370" y="450"/>
                  </a:lnTo>
                  <a:lnTo>
                    <a:pt x="2370" y="444"/>
                  </a:lnTo>
                  <a:lnTo>
                    <a:pt x="2364" y="438"/>
                  </a:lnTo>
                  <a:lnTo>
                    <a:pt x="2358" y="426"/>
                  </a:lnTo>
                  <a:lnTo>
                    <a:pt x="2352" y="420"/>
                  </a:lnTo>
                  <a:lnTo>
                    <a:pt x="2346" y="408"/>
                  </a:lnTo>
                  <a:lnTo>
                    <a:pt x="2346" y="402"/>
                  </a:lnTo>
                  <a:lnTo>
                    <a:pt x="2340" y="402"/>
                  </a:lnTo>
                  <a:lnTo>
                    <a:pt x="2328" y="396"/>
                  </a:lnTo>
                  <a:lnTo>
                    <a:pt x="2316" y="396"/>
                  </a:lnTo>
                  <a:lnTo>
                    <a:pt x="2304" y="390"/>
                  </a:lnTo>
                  <a:lnTo>
                    <a:pt x="2292" y="390"/>
                  </a:lnTo>
                  <a:lnTo>
                    <a:pt x="2286" y="378"/>
                  </a:lnTo>
                  <a:lnTo>
                    <a:pt x="2274" y="372"/>
                  </a:lnTo>
                  <a:lnTo>
                    <a:pt x="2250" y="348"/>
                  </a:lnTo>
                  <a:lnTo>
                    <a:pt x="2226" y="336"/>
                  </a:lnTo>
                  <a:lnTo>
                    <a:pt x="2208" y="336"/>
                  </a:lnTo>
                  <a:lnTo>
                    <a:pt x="2196" y="342"/>
                  </a:lnTo>
                  <a:lnTo>
                    <a:pt x="2178" y="348"/>
                  </a:lnTo>
                  <a:lnTo>
                    <a:pt x="2166" y="354"/>
                  </a:lnTo>
                  <a:lnTo>
                    <a:pt x="2160" y="366"/>
                  </a:lnTo>
                  <a:lnTo>
                    <a:pt x="2136" y="366"/>
                  </a:lnTo>
                  <a:lnTo>
                    <a:pt x="2124" y="360"/>
                  </a:lnTo>
                  <a:lnTo>
                    <a:pt x="2118" y="348"/>
                  </a:lnTo>
                  <a:lnTo>
                    <a:pt x="2106" y="342"/>
                  </a:lnTo>
                  <a:lnTo>
                    <a:pt x="2076" y="342"/>
                  </a:lnTo>
                  <a:lnTo>
                    <a:pt x="2076" y="336"/>
                  </a:lnTo>
                  <a:lnTo>
                    <a:pt x="2070" y="330"/>
                  </a:lnTo>
                  <a:lnTo>
                    <a:pt x="2070" y="318"/>
                  </a:lnTo>
                  <a:lnTo>
                    <a:pt x="2064" y="312"/>
                  </a:lnTo>
                  <a:lnTo>
                    <a:pt x="2052" y="312"/>
                  </a:lnTo>
                  <a:lnTo>
                    <a:pt x="2052" y="318"/>
                  </a:lnTo>
                  <a:lnTo>
                    <a:pt x="2046" y="324"/>
                  </a:lnTo>
                  <a:lnTo>
                    <a:pt x="2046" y="336"/>
                  </a:lnTo>
                  <a:lnTo>
                    <a:pt x="2034" y="348"/>
                  </a:lnTo>
                  <a:lnTo>
                    <a:pt x="2022" y="354"/>
                  </a:lnTo>
                  <a:lnTo>
                    <a:pt x="2010" y="354"/>
                  </a:lnTo>
                  <a:lnTo>
                    <a:pt x="1998" y="348"/>
                  </a:lnTo>
                  <a:lnTo>
                    <a:pt x="1986" y="336"/>
                  </a:lnTo>
                  <a:lnTo>
                    <a:pt x="1974" y="318"/>
                  </a:lnTo>
                  <a:lnTo>
                    <a:pt x="1938" y="282"/>
                  </a:lnTo>
                  <a:lnTo>
                    <a:pt x="1920" y="258"/>
                  </a:lnTo>
                  <a:lnTo>
                    <a:pt x="1848" y="198"/>
                  </a:lnTo>
                  <a:lnTo>
                    <a:pt x="1818" y="168"/>
                  </a:lnTo>
                  <a:lnTo>
                    <a:pt x="1800" y="156"/>
                  </a:lnTo>
                  <a:lnTo>
                    <a:pt x="1788" y="150"/>
                  </a:lnTo>
                  <a:lnTo>
                    <a:pt x="1758" y="132"/>
                  </a:lnTo>
                  <a:lnTo>
                    <a:pt x="1728" y="120"/>
                  </a:lnTo>
                  <a:lnTo>
                    <a:pt x="1692" y="102"/>
                  </a:lnTo>
                  <a:lnTo>
                    <a:pt x="1698" y="102"/>
                  </a:lnTo>
                  <a:lnTo>
                    <a:pt x="1710" y="90"/>
                  </a:lnTo>
                  <a:lnTo>
                    <a:pt x="1710" y="72"/>
                  </a:lnTo>
                  <a:lnTo>
                    <a:pt x="1704" y="66"/>
                  </a:lnTo>
                  <a:lnTo>
                    <a:pt x="1698" y="66"/>
                  </a:lnTo>
                  <a:lnTo>
                    <a:pt x="1680" y="84"/>
                  </a:lnTo>
                  <a:lnTo>
                    <a:pt x="1644" y="96"/>
                  </a:lnTo>
                  <a:lnTo>
                    <a:pt x="1632" y="114"/>
                  </a:lnTo>
                  <a:lnTo>
                    <a:pt x="1620" y="114"/>
                  </a:lnTo>
                  <a:lnTo>
                    <a:pt x="1608" y="120"/>
                  </a:lnTo>
                  <a:lnTo>
                    <a:pt x="1602" y="126"/>
                  </a:lnTo>
                  <a:lnTo>
                    <a:pt x="1602" y="144"/>
                  </a:lnTo>
                  <a:lnTo>
                    <a:pt x="1590" y="156"/>
                  </a:lnTo>
                  <a:lnTo>
                    <a:pt x="1578" y="150"/>
                  </a:lnTo>
                  <a:lnTo>
                    <a:pt x="1572" y="144"/>
                  </a:lnTo>
                  <a:lnTo>
                    <a:pt x="1560" y="138"/>
                  </a:lnTo>
                  <a:lnTo>
                    <a:pt x="1554" y="132"/>
                  </a:lnTo>
                  <a:lnTo>
                    <a:pt x="1548" y="132"/>
                  </a:lnTo>
                  <a:lnTo>
                    <a:pt x="1542" y="138"/>
                  </a:lnTo>
                  <a:lnTo>
                    <a:pt x="1536" y="138"/>
                  </a:lnTo>
                  <a:lnTo>
                    <a:pt x="1530" y="144"/>
                  </a:lnTo>
                  <a:lnTo>
                    <a:pt x="1524" y="144"/>
                  </a:lnTo>
                  <a:lnTo>
                    <a:pt x="1524" y="138"/>
                  </a:lnTo>
                  <a:lnTo>
                    <a:pt x="1530" y="132"/>
                  </a:lnTo>
                  <a:lnTo>
                    <a:pt x="1530" y="108"/>
                  </a:lnTo>
                  <a:lnTo>
                    <a:pt x="1518" y="102"/>
                  </a:lnTo>
                  <a:lnTo>
                    <a:pt x="1512" y="102"/>
                  </a:lnTo>
                  <a:lnTo>
                    <a:pt x="1506" y="108"/>
                  </a:lnTo>
                  <a:lnTo>
                    <a:pt x="1482" y="96"/>
                  </a:lnTo>
                  <a:lnTo>
                    <a:pt x="1458" y="108"/>
                  </a:lnTo>
                  <a:lnTo>
                    <a:pt x="1434" y="72"/>
                  </a:lnTo>
                  <a:lnTo>
                    <a:pt x="1422" y="90"/>
                  </a:lnTo>
                  <a:lnTo>
                    <a:pt x="1404" y="90"/>
                  </a:lnTo>
                  <a:lnTo>
                    <a:pt x="1392" y="96"/>
                  </a:lnTo>
                  <a:lnTo>
                    <a:pt x="1374" y="96"/>
                  </a:lnTo>
                  <a:lnTo>
                    <a:pt x="1368" y="90"/>
                  </a:lnTo>
                  <a:lnTo>
                    <a:pt x="1368" y="48"/>
                  </a:lnTo>
                  <a:lnTo>
                    <a:pt x="1362" y="42"/>
                  </a:lnTo>
                  <a:lnTo>
                    <a:pt x="1350" y="42"/>
                  </a:lnTo>
                  <a:lnTo>
                    <a:pt x="1344" y="36"/>
                  </a:lnTo>
                  <a:lnTo>
                    <a:pt x="1338" y="24"/>
                  </a:lnTo>
                  <a:lnTo>
                    <a:pt x="1320" y="6"/>
                  </a:lnTo>
                  <a:lnTo>
                    <a:pt x="1314" y="6"/>
                  </a:lnTo>
                  <a:lnTo>
                    <a:pt x="1302" y="18"/>
                  </a:lnTo>
                  <a:lnTo>
                    <a:pt x="1290" y="18"/>
                  </a:lnTo>
                  <a:lnTo>
                    <a:pt x="1278" y="6"/>
                  </a:lnTo>
                  <a:lnTo>
                    <a:pt x="1260" y="6"/>
                  </a:lnTo>
                  <a:lnTo>
                    <a:pt x="1242" y="0"/>
                  </a:lnTo>
                  <a:lnTo>
                    <a:pt x="1218" y="0"/>
                  </a:lnTo>
                  <a:lnTo>
                    <a:pt x="1200" y="6"/>
                  </a:lnTo>
                  <a:lnTo>
                    <a:pt x="1188" y="12"/>
                  </a:lnTo>
                  <a:lnTo>
                    <a:pt x="1176" y="24"/>
                  </a:lnTo>
                  <a:lnTo>
                    <a:pt x="1176" y="36"/>
                  </a:lnTo>
                  <a:lnTo>
                    <a:pt x="1164" y="36"/>
                  </a:lnTo>
                  <a:lnTo>
                    <a:pt x="1110" y="54"/>
                  </a:lnTo>
                  <a:lnTo>
                    <a:pt x="1020" y="54"/>
                  </a:lnTo>
                  <a:lnTo>
                    <a:pt x="1014" y="60"/>
                  </a:lnTo>
                  <a:lnTo>
                    <a:pt x="1014" y="78"/>
                  </a:lnTo>
                  <a:lnTo>
                    <a:pt x="948" y="78"/>
                  </a:lnTo>
                  <a:lnTo>
                    <a:pt x="942" y="96"/>
                  </a:lnTo>
                  <a:lnTo>
                    <a:pt x="888" y="96"/>
                  </a:lnTo>
                  <a:lnTo>
                    <a:pt x="828" y="102"/>
                  </a:lnTo>
                  <a:lnTo>
                    <a:pt x="792" y="114"/>
                  </a:lnTo>
                  <a:lnTo>
                    <a:pt x="780" y="126"/>
                  </a:lnTo>
                  <a:lnTo>
                    <a:pt x="780" y="132"/>
                  </a:lnTo>
                  <a:lnTo>
                    <a:pt x="786" y="138"/>
                  </a:lnTo>
                  <a:lnTo>
                    <a:pt x="786" y="144"/>
                  </a:lnTo>
                  <a:lnTo>
                    <a:pt x="810" y="144"/>
                  </a:lnTo>
                  <a:lnTo>
                    <a:pt x="798" y="162"/>
                  </a:lnTo>
                  <a:lnTo>
                    <a:pt x="810" y="162"/>
                  </a:lnTo>
                  <a:lnTo>
                    <a:pt x="834" y="174"/>
                  </a:lnTo>
                  <a:lnTo>
                    <a:pt x="846" y="174"/>
                  </a:lnTo>
                  <a:lnTo>
                    <a:pt x="858" y="186"/>
                  </a:lnTo>
                  <a:lnTo>
                    <a:pt x="804" y="186"/>
                  </a:lnTo>
                  <a:lnTo>
                    <a:pt x="792" y="198"/>
                  </a:lnTo>
                  <a:lnTo>
                    <a:pt x="798" y="204"/>
                  </a:lnTo>
                  <a:lnTo>
                    <a:pt x="804" y="216"/>
                  </a:lnTo>
                  <a:lnTo>
                    <a:pt x="810" y="222"/>
                  </a:lnTo>
                  <a:lnTo>
                    <a:pt x="810" y="234"/>
                  </a:lnTo>
                  <a:lnTo>
                    <a:pt x="798" y="246"/>
                  </a:lnTo>
                  <a:lnTo>
                    <a:pt x="786" y="246"/>
                  </a:lnTo>
                  <a:lnTo>
                    <a:pt x="774" y="252"/>
                  </a:lnTo>
                  <a:lnTo>
                    <a:pt x="762" y="252"/>
                  </a:lnTo>
                  <a:lnTo>
                    <a:pt x="792" y="282"/>
                  </a:lnTo>
                  <a:lnTo>
                    <a:pt x="816" y="282"/>
                  </a:lnTo>
                  <a:lnTo>
                    <a:pt x="834" y="288"/>
                  </a:lnTo>
                  <a:lnTo>
                    <a:pt x="846" y="294"/>
                  </a:lnTo>
                  <a:lnTo>
                    <a:pt x="870" y="318"/>
                  </a:lnTo>
                  <a:lnTo>
                    <a:pt x="876" y="336"/>
                  </a:lnTo>
                  <a:lnTo>
                    <a:pt x="876" y="348"/>
                  </a:lnTo>
                  <a:lnTo>
                    <a:pt x="870" y="360"/>
                  </a:lnTo>
                  <a:lnTo>
                    <a:pt x="864" y="366"/>
                  </a:lnTo>
                  <a:lnTo>
                    <a:pt x="828" y="366"/>
                  </a:lnTo>
                  <a:lnTo>
                    <a:pt x="816" y="360"/>
                  </a:lnTo>
                  <a:lnTo>
                    <a:pt x="810" y="354"/>
                  </a:lnTo>
                  <a:lnTo>
                    <a:pt x="798" y="354"/>
                  </a:lnTo>
                  <a:lnTo>
                    <a:pt x="792" y="348"/>
                  </a:lnTo>
                  <a:lnTo>
                    <a:pt x="780" y="372"/>
                  </a:lnTo>
                  <a:lnTo>
                    <a:pt x="768" y="372"/>
                  </a:lnTo>
                  <a:lnTo>
                    <a:pt x="756" y="366"/>
                  </a:lnTo>
                  <a:lnTo>
                    <a:pt x="732" y="366"/>
                  </a:lnTo>
                  <a:lnTo>
                    <a:pt x="708" y="354"/>
                  </a:lnTo>
                  <a:lnTo>
                    <a:pt x="702" y="342"/>
                  </a:lnTo>
                  <a:lnTo>
                    <a:pt x="690" y="336"/>
                  </a:lnTo>
                  <a:lnTo>
                    <a:pt x="684" y="330"/>
                  </a:lnTo>
                  <a:lnTo>
                    <a:pt x="672" y="330"/>
                  </a:lnTo>
                  <a:lnTo>
                    <a:pt x="666" y="336"/>
                  </a:lnTo>
                  <a:lnTo>
                    <a:pt x="654" y="342"/>
                  </a:lnTo>
                  <a:lnTo>
                    <a:pt x="636" y="348"/>
                  </a:lnTo>
                  <a:lnTo>
                    <a:pt x="624" y="348"/>
                  </a:lnTo>
                  <a:lnTo>
                    <a:pt x="588" y="330"/>
                  </a:lnTo>
                  <a:lnTo>
                    <a:pt x="582" y="330"/>
                  </a:lnTo>
                  <a:lnTo>
                    <a:pt x="570" y="336"/>
                  </a:lnTo>
                  <a:lnTo>
                    <a:pt x="558" y="348"/>
                  </a:lnTo>
                  <a:lnTo>
                    <a:pt x="546" y="354"/>
                  </a:lnTo>
                  <a:lnTo>
                    <a:pt x="540" y="366"/>
                  </a:lnTo>
                  <a:lnTo>
                    <a:pt x="534" y="372"/>
                  </a:lnTo>
                  <a:lnTo>
                    <a:pt x="462" y="336"/>
                  </a:lnTo>
                  <a:lnTo>
                    <a:pt x="450" y="336"/>
                  </a:lnTo>
                  <a:lnTo>
                    <a:pt x="450" y="342"/>
                  </a:lnTo>
                  <a:lnTo>
                    <a:pt x="462" y="354"/>
                  </a:lnTo>
                  <a:lnTo>
                    <a:pt x="462" y="372"/>
                  </a:lnTo>
                  <a:lnTo>
                    <a:pt x="450" y="372"/>
                  </a:lnTo>
                  <a:lnTo>
                    <a:pt x="438" y="360"/>
                  </a:lnTo>
                  <a:lnTo>
                    <a:pt x="438" y="354"/>
                  </a:lnTo>
                  <a:lnTo>
                    <a:pt x="426" y="324"/>
                  </a:lnTo>
                  <a:lnTo>
                    <a:pt x="390" y="324"/>
                  </a:lnTo>
                  <a:lnTo>
                    <a:pt x="384" y="312"/>
                  </a:lnTo>
                  <a:lnTo>
                    <a:pt x="384" y="306"/>
                  </a:lnTo>
                  <a:lnTo>
                    <a:pt x="378" y="300"/>
                  </a:lnTo>
                  <a:lnTo>
                    <a:pt x="318" y="300"/>
                  </a:lnTo>
                  <a:lnTo>
                    <a:pt x="312" y="288"/>
                  </a:lnTo>
                  <a:lnTo>
                    <a:pt x="306" y="282"/>
                  </a:lnTo>
                  <a:lnTo>
                    <a:pt x="288" y="282"/>
                  </a:lnTo>
                  <a:lnTo>
                    <a:pt x="276" y="288"/>
                  </a:lnTo>
                  <a:lnTo>
                    <a:pt x="264" y="300"/>
                  </a:lnTo>
                  <a:lnTo>
                    <a:pt x="234" y="300"/>
                  </a:lnTo>
                  <a:lnTo>
                    <a:pt x="228" y="294"/>
                  </a:lnTo>
                  <a:lnTo>
                    <a:pt x="228" y="288"/>
                  </a:lnTo>
                  <a:lnTo>
                    <a:pt x="222" y="288"/>
                  </a:lnTo>
                  <a:lnTo>
                    <a:pt x="210" y="282"/>
                  </a:lnTo>
                  <a:lnTo>
                    <a:pt x="180" y="282"/>
                  </a:lnTo>
                  <a:lnTo>
                    <a:pt x="180" y="288"/>
                  </a:lnTo>
                  <a:lnTo>
                    <a:pt x="186" y="294"/>
                  </a:lnTo>
                  <a:lnTo>
                    <a:pt x="186" y="312"/>
                  </a:lnTo>
                  <a:lnTo>
                    <a:pt x="174" y="324"/>
                  </a:lnTo>
                  <a:lnTo>
                    <a:pt x="162" y="330"/>
                  </a:lnTo>
                  <a:lnTo>
                    <a:pt x="150" y="330"/>
                  </a:lnTo>
                  <a:lnTo>
                    <a:pt x="138" y="336"/>
                  </a:lnTo>
                  <a:lnTo>
                    <a:pt x="132" y="336"/>
                  </a:lnTo>
                  <a:lnTo>
                    <a:pt x="132" y="360"/>
                  </a:lnTo>
                  <a:lnTo>
                    <a:pt x="102" y="372"/>
                  </a:lnTo>
                  <a:lnTo>
                    <a:pt x="114" y="384"/>
                  </a:lnTo>
                  <a:lnTo>
                    <a:pt x="120" y="396"/>
                  </a:lnTo>
                  <a:lnTo>
                    <a:pt x="114" y="402"/>
                  </a:lnTo>
                  <a:lnTo>
                    <a:pt x="108" y="414"/>
                  </a:lnTo>
                  <a:lnTo>
                    <a:pt x="102" y="420"/>
                  </a:lnTo>
                  <a:lnTo>
                    <a:pt x="90" y="420"/>
                  </a:lnTo>
                  <a:lnTo>
                    <a:pt x="78" y="414"/>
                  </a:lnTo>
                  <a:lnTo>
                    <a:pt x="72" y="402"/>
                  </a:lnTo>
                  <a:lnTo>
                    <a:pt x="60" y="396"/>
                  </a:lnTo>
                  <a:lnTo>
                    <a:pt x="48" y="384"/>
                  </a:lnTo>
                  <a:lnTo>
                    <a:pt x="36" y="378"/>
                  </a:lnTo>
                  <a:lnTo>
                    <a:pt x="24" y="378"/>
                  </a:lnTo>
                  <a:lnTo>
                    <a:pt x="18" y="384"/>
                  </a:lnTo>
                  <a:lnTo>
                    <a:pt x="18" y="396"/>
                  </a:lnTo>
                  <a:lnTo>
                    <a:pt x="24" y="402"/>
                  </a:lnTo>
                  <a:lnTo>
                    <a:pt x="24" y="426"/>
                  </a:lnTo>
                  <a:lnTo>
                    <a:pt x="0" y="426"/>
                  </a:lnTo>
                  <a:lnTo>
                    <a:pt x="6" y="462"/>
                  </a:lnTo>
                  <a:lnTo>
                    <a:pt x="12" y="468"/>
                  </a:lnTo>
                  <a:lnTo>
                    <a:pt x="12" y="492"/>
                  </a:lnTo>
                  <a:lnTo>
                    <a:pt x="0" y="516"/>
                  </a:lnTo>
                  <a:lnTo>
                    <a:pt x="0" y="546"/>
                  </a:lnTo>
                  <a:lnTo>
                    <a:pt x="6" y="546"/>
                  </a:lnTo>
                  <a:lnTo>
                    <a:pt x="12" y="552"/>
                  </a:lnTo>
                  <a:lnTo>
                    <a:pt x="36" y="552"/>
                  </a:lnTo>
                  <a:lnTo>
                    <a:pt x="42" y="558"/>
                  </a:lnTo>
                  <a:lnTo>
                    <a:pt x="42" y="588"/>
                  </a:lnTo>
                  <a:lnTo>
                    <a:pt x="48" y="594"/>
                  </a:lnTo>
                  <a:lnTo>
                    <a:pt x="90" y="594"/>
                  </a:lnTo>
                  <a:lnTo>
                    <a:pt x="102" y="588"/>
                  </a:lnTo>
                  <a:lnTo>
                    <a:pt x="114" y="588"/>
                  </a:lnTo>
                  <a:lnTo>
                    <a:pt x="162" y="636"/>
                  </a:lnTo>
                  <a:lnTo>
                    <a:pt x="168" y="648"/>
                  </a:lnTo>
                  <a:lnTo>
                    <a:pt x="180" y="660"/>
                  </a:lnTo>
                  <a:lnTo>
                    <a:pt x="180" y="672"/>
                  </a:lnTo>
                  <a:lnTo>
                    <a:pt x="144" y="672"/>
                  </a:lnTo>
                  <a:lnTo>
                    <a:pt x="144" y="678"/>
                  </a:lnTo>
                  <a:lnTo>
                    <a:pt x="156" y="690"/>
                  </a:lnTo>
                  <a:lnTo>
                    <a:pt x="174" y="696"/>
                  </a:lnTo>
                  <a:lnTo>
                    <a:pt x="186" y="696"/>
                  </a:lnTo>
                  <a:lnTo>
                    <a:pt x="192" y="702"/>
                  </a:lnTo>
                  <a:lnTo>
                    <a:pt x="198" y="702"/>
                  </a:lnTo>
                  <a:lnTo>
                    <a:pt x="204" y="690"/>
                  </a:lnTo>
                  <a:lnTo>
                    <a:pt x="222" y="690"/>
                  </a:lnTo>
                  <a:lnTo>
                    <a:pt x="228" y="684"/>
                  </a:lnTo>
                  <a:lnTo>
                    <a:pt x="246" y="672"/>
                  </a:lnTo>
                  <a:lnTo>
                    <a:pt x="306" y="648"/>
                  </a:lnTo>
                  <a:lnTo>
                    <a:pt x="324" y="642"/>
                  </a:lnTo>
                  <a:lnTo>
                    <a:pt x="336" y="648"/>
                  </a:lnTo>
                  <a:lnTo>
                    <a:pt x="342" y="654"/>
                  </a:lnTo>
                  <a:lnTo>
                    <a:pt x="360" y="666"/>
                  </a:lnTo>
                  <a:lnTo>
                    <a:pt x="366" y="672"/>
                  </a:lnTo>
                  <a:lnTo>
                    <a:pt x="384" y="672"/>
                  </a:lnTo>
                  <a:lnTo>
                    <a:pt x="390" y="666"/>
                  </a:lnTo>
                  <a:lnTo>
                    <a:pt x="402" y="666"/>
                  </a:lnTo>
                  <a:lnTo>
                    <a:pt x="408" y="660"/>
                  </a:lnTo>
                  <a:lnTo>
                    <a:pt x="414" y="666"/>
                  </a:lnTo>
                  <a:lnTo>
                    <a:pt x="426" y="672"/>
                  </a:lnTo>
                  <a:lnTo>
                    <a:pt x="450" y="696"/>
                  </a:lnTo>
                  <a:lnTo>
                    <a:pt x="450" y="726"/>
                  </a:lnTo>
                  <a:lnTo>
                    <a:pt x="444" y="732"/>
                  </a:lnTo>
                  <a:lnTo>
                    <a:pt x="444" y="738"/>
                  </a:lnTo>
                  <a:lnTo>
                    <a:pt x="438" y="744"/>
                  </a:lnTo>
                  <a:lnTo>
                    <a:pt x="438" y="750"/>
                  </a:lnTo>
                  <a:lnTo>
                    <a:pt x="444" y="756"/>
                  </a:lnTo>
                  <a:lnTo>
                    <a:pt x="450" y="768"/>
                  </a:lnTo>
                  <a:lnTo>
                    <a:pt x="462" y="774"/>
                  </a:lnTo>
                  <a:lnTo>
                    <a:pt x="474" y="786"/>
                  </a:lnTo>
                  <a:lnTo>
                    <a:pt x="486" y="786"/>
                  </a:lnTo>
                  <a:lnTo>
                    <a:pt x="504" y="768"/>
                  </a:lnTo>
                  <a:lnTo>
                    <a:pt x="516" y="762"/>
                  </a:lnTo>
                  <a:lnTo>
                    <a:pt x="528" y="762"/>
                  </a:lnTo>
                  <a:lnTo>
                    <a:pt x="528" y="792"/>
                  </a:lnTo>
                  <a:lnTo>
                    <a:pt x="546" y="810"/>
                  </a:lnTo>
                  <a:lnTo>
                    <a:pt x="510" y="816"/>
                  </a:lnTo>
                  <a:lnTo>
                    <a:pt x="510" y="828"/>
                  </a:lnTo>
                  <a:lnTo>
                    <a:pt x="504" y="834"/>
                  </a:lnTo>
                  <a:lnTo>
                    <a:pt x="498" y="834"/>
                  </a:lnTo>
                  <a:lnTo>
                    <a:pt x="486" y="822"/>
                  </a:lnTo>
                  <a:lnTo>
                    <a:pt x="486" y="816"/>
                  </a:lnTo>
                  <a:lnTo>
                    <a:pt x="498" y="804"/>
                  </a:lnTo>
                  <a:lnTo>
                    <a:pt x="504" y="804"/>
                  </a:lnTo>
                  <a:lnTo>
                    <a:pt x="510" y="798"/>
                  </a:lnTo>
                  <a:lnTo>
                    <a:pt x="480" y="798"/>
                  </a:lnTo>
                  <a:lnTo>
                    <a:pt x="462" y="792"/>
                  </a:lnTo>
                  <a:lnTo>
                    <a:pt x="450" y="792"/>
                  </a:lnTo>
                  <a:lnTo>
                    <a:pt x="432" y="786"/>
                  </a:lnTo>
                  <a:lnTo>
                    <a:pt x="408" y="786"/>
                  </a:lnTo>
                  <a:lnTo>
                    <a:pt x="390" y="780"/>
                  </a:lnTo>
                  <a:lnTo>
                    <a:pt x="372" y="780"/>
                  </a:lnTo>
                  <a:lnTo>
                    <a:pt x="360" y="774"/>
                  </a:lnTo>
                  <a:lnTo>
                    <a:pt x="348" y="774"/>
                  </a:lnTo>
                  <a:lnTo>
                    <a:pt x="360" y="804"/>
                  </a:lnTo>
                  <a:lnTo>
                    <a:pt x="342" y="804"/>
                  </a:lnTo>
                  <a:lnTo>
                    <a:pt x="330" y="816"/>
                  </a:lnTo>
                  <a:lnTo>
                    <a:pt x="330" y="822"/>
                  </a:lnTo>
                  <a:lnTo>
                    <a:pt x="336" y="828"/>
                  </a:lnTo>
                  <a:lnTo>
                    <a:pt x="348" y="834"/>
                  </a:lnTo>
                  <a:lnTo>
                    <a:pt x="354" y="840"/>
                  </a:lnTo>
                  <a:lnTo>
                    <a:pt x="366" y="840"/>
                  </a:lnTo>
                  <a:lnTo>
                    <a:pt x="372" y="846"/>
                  </a:lnTo>
                  <a:lnTo>
                    <a:pt x="372" y="852"/>
                  </a:lnTo>
                  <a:lnTo>
                    <a:pt x="360" y="852"/>
                  </a:lnTo>
                  <a:lnTo>
                    <a:pt x="348" y="846"/>
                  </a:lnTo>
                  <a:lnTo>
                    <a:pt x="336" y="846"/>
                  </a:lnTo>
                  <a:lnTo>
                    <a:pt x="324" y="840"/>
                  </a:lnTo>
                  <a:lnTo>
                    <a:pt x="306" y="834"/>
                  </a:lnTo>
                  <a:lnTo>
                    <a:pt x="300" y="834"/>
                  </a:lnTo>
                  <a:lnTo>
                    <a:pt x="294" y="840"/>
                  </a:lnTo>
                  <a:lnTo>
                    <a:pt x="294" y="846"/>
                  </a:lnTo>
                  <a:lnTo>
                    <a:pt x="306" y="858"/>
                  </a:lnTo>
                  <a:lnTo>
                    <a:pt x="318" y="864"/>
                  </a:lnTo>
                  <a:lnTo>
                    <a:pt x="324" y="870"/>
                  </a:lnTo>
                  <a:lnTo>
                    <a:pt x="336" y="870"/>
                  </a:lnTo>
                  <a:lnTo>
                    <a:pt x="336" y="882"/>
                  </a:lnTo>
                  <a:lnTo>
                    <a:pt x="342" y="894"/>
                  </a:lnTo>
                  <a:lnTo>
                    <a:pt x="366" y="918"/>
                  </a:lnTo>
                  <a:lnTo>
                    <a:pt x="372" y="930"/>
                  </a:lnTo>
                  <a:lnTo>
                    <a:pt x="372" y="954"/>
                  </a:lnTo>
                  <a:lnTo>
                    <a:pt x="408" y="960"/>
                  </a:lnTo>
                  <a:lnTo>
                    <a:pt x="414" y="978"/>
                  </a:lnTo>
                  <a:lnTo>
                    <a:pt x="444" y="978"/>
                  </a:lnTo>
                  <a:lnTo>
                    <a:pt x="480" y="996"/>
                  </a:lnTo>
                  <a:lnTo>
                    <a:pt x="486" y="1002"/>
                  </a:lnTo>
                  <a:lnTo>
                    <a:pt x="486" y="1014"/>
                  </a:lnTo>
                  <a:lnTo>
                    <a:pt x="480" y="1020"/>
                  </a:lnTo>
                  <a:lnTo>
                    <a:pt x="468" y="1026"/>
                  </a:lnTo>
                  <a:lnTo>
                    <a:pt x="462" y="1038"/>
                  </a:lnTo>
                  <a:lnTo>
                    <a:pt x="462" y="1056"/>
                  </a:lnTo>
                  <a:lnTo>
                    <a:pt x="468" y="1062"/>
                  </a:lnTo>
                  <a:lnTo>
                    <a:pt x="492" y="1062"/>
                  </a:lnTo>
                  <a:lnTo>
                    <a:pt x="498" y="1056"/>
                  </a:lnTo>
                  <a:lnTo>
                    <a:pt x="504" y="1038"/>
                  </a:lnTo>
                  <a:lnTo>
                    <a:pt x="510" y="1026"/>
                  </a:lnTo>
                  <a:lnTo>
                    <a:pt x="516" y="1020"/>
                  </a:lnTo>
                  <a:lnTo>
                    <a:pt x="528" y="1020"/>
                  </a:lnTo>
                  <a:lnTo>
                    <a:pt x="546" y="1026"/>
                  </a:lnTo>
                  <a:lnTo>
                    <a:pt x="546" y="1020"/>
                  </a:lnTo>
                  <a:lnTo>
                    <a:pt x="552" y="1014"/>
                  </a:lnTo>
                  <a:lnTo>
                    <a:pt x="570" y="1014"/>
                  </a:lnTo>
                  <a:lnTo>
                    <a:pt x="594" y="1026"/>
                  </a:lnTo>
                  <a:lnTo>
                    <a:pt x="606" y="1026"/>
                  </a:lnTo>
                  <a:lnTo>
                    <a:pt x="618" y="1038"/>
                  </a:lnTo>
                  <a:lnTo>
                    <a:pt x="630" y="1044"/>
                  </a:lnTo>
                  <a:lnTo>
                    <a:pt x="636" y="1056"/>
                  </a:lnTo>
                  <a:lnTo>
                    <a:pt x="642" y="1062"/>
                  </a:lnTo>
                  <a:lnTo>
                    <a:pt x="648" y="1074"/>
                  </a:lnTo>
                  <a:lnTo>
                    <a:pt x="672" y="1098"/>
                  </a:lnTo>
                  <a:lnTo>
                    <a:pt x="684" y="1104"/>
                  </a:lnTo>
                  <a:lnTo>
                    <a:pt x="690" y="1110"/>
                  </a:lnTo>
                  <a:lnTo>
                    <a:pt x="696" y="1104"/>
                  </a:lnTo>
                  <a:lnTo>
                    <a:pt x="696" y="1098"/>
                  </a:lnTo>
                  <a:lnTo>
                    <a:pt x="702" y="1092"/>
                  </a:lnTo>
                  <a:lnTo>
                    <a:pt x="654" y="810"/>
                  </a:lnTo>
                  <a:lnTo>
                    <a:pt x="798" y="768"/>
                  </a:lnTo>
                  <a:lnTo>
                    <a:pt x="804" y="774"/>
                  </a:lnTo>
                  <a:lnTo>
                    <a:pt x="804" y="762"/>
                  </a:lnTo>
                  <a:lnTo>
                    <a:pt x="810" y="756"/>
                  </a:lnTo>
                  <a:lnTo>
                    <a:pt x="810" y="750"/>
                  </a:lnTo>
                  <a:lnTo>
                    <a:pt x="816" y="738"/>
                  </a:lnTo>
                  <a:lnTo>
                    <a:pt x="816" y="732"/>
                  </a:lnTo>
                  <a:lnTo>
                    <a:pt x="822" y="726"/>
                  </a:lnTo>
                  <a:lnTo>
                    <a:pt x="846" y="726"/>
                  </a:lnTo>
                  <a:lnTo>
                    <a:pt x="852" y="750"/>
                  </a:lnTo>
                  <a:lnTo>
                    <a:pt x="864" y="744"/>
                  </a:lnTo>
                  <a:lnTo>
                    <a:pt x="870" y="744"/>
                  </a:lnTo>
                  <a:lnTo>
                    <a:pt x="876" y="738"/>
                  </a:lnTo>
                  <a:lnTo>
                    <a:pt x="876" y="732"/>
                  </a:lnTo>
                  <a:lnTo>
                    <a:pt x="852" y="708"/>
                  </a:lnTo>
                  <a:lnTo>
                    <a:pt x="870" y="708"/>
                  </a:lnTo>
                  <a:lnTo>
                    <a:pt x="882" y="720"/>
                  </a:lnTo>
                  <a:lnTo>
                    <a:pt x="936" y="720"/>
                  </a:lnTo>
                  <a:lnTo>
                    <a:pt x="924" y="708"/>
                  </a:lnTo>
                  <a:lnTo>
                    <a:pt x="918" y="708"/>
                  </a:lnTo>
                  <a:lnTo>
                    <a:pt x="906" y="696"/>
                  </a:lnTo>
                  <a:lnTo>
                    <a:pt x="882" y="696"/>
                  </a:lnTo>
                  <a:lnTo>
                    <a:pt x="876" y="690"/>
                  </a:lnTo>
                  <a:lnTo>
                    <a:pt x="876" y="684"/>
                  </a:lnTo>
                  <a:lnTo>
                    <a:pt x="882" y="678"/>
                  </a:lnTo>
                  <a:lnTo>
                    <a:pt x="906" y="678"/>
                  </a:lnTo>
                  <a:lnTo>
                    <a:pt x="924" y="666"/>
                  </a:lnTo>
                  <a:lnTo>
                    <a:pt x="930" y="672"/>
                  </a:lnTo>
                  <a:lnTo>
                    <a:pt x="936" y="684"/>
                  </a:lnTo>
                  <a:lnTo>
                    <a:pt x="942" y="690"/>
                  </a:lnTo>
                  <a:lnTo>
                    <a:pt x="948" y="690"/>
                  </a:lnTo>
                  <a:lnTo>
                    <a:pt x="954" y="684"/>
                  </a:lnTo>
                  <a:lnTo>
                    <a:pt x="960" y="690"/>
                  </a:lnTo>
                  <a:lnTo>
                    <a:pt x="966" y="702"/>
                  </a:lnTo>
                  <a:lnTo>
                    <a:pt x="966" y="708"/>
                  </a:lnTo>
                  <a:lnTo>
                    <a:pt x="960" y="714"/>
                  </a:lnTo>
                  <a:lnTo>
                    <a:pt x="954" y="714"/>
                  </a:lnTo>
                  <a:lnTo>
                    <a:pt x="942" y="720"/>
                  </a:lnTo>
                  <a:lnTo>
                    <a:pt x="924" y="738"/>
                  </a:lnTo>
                  <a:lnTo>
                    <a:pt x="888" y="738"/>
                  </a:lnTo>
                  <a:lnTo>
                    <a:pt x="882" y="744"/>
                  </a:lnTo>
                  <a:lnTo>
                    <a:pt x="882" y="756"/>
                  </a:lnTo>
                  <a:lnTo>
                    <a:pt x="888" y="762"/>
                  </a:lnTo>
                  <a:lnTo>
                    <a:pt x="900" y="762"/>
                  </a:lnTo>
                  <a:lnTo>
                    <a:pt x="906" y="768"/>
                  </a:lnTo>
                  <a:lnTo>
                    <a:pt x="918" y="768"/>
                  </a:lnTo>
                  <a:lnTo>
                    <a:pt x="918" y="786"/>
                  </a:lnTo>
                  <a:lnTo>
                    <a:pt x="912" y="798"/>
                  </a:lnTo>
                  <a:lnTo>
                    <a:pt x="912" y="816"/>
                  </a:lnTo>
                  <a:lnTo>
                    <a:pt x="918" y="822"/>
                  </a:lnTo>
                  <a:lnTo>
                    <a:pt x="984" y="858"/>
                  </a:lnTo>
                  <a:lnTo>
                    <a:pt x="1062" y="930"/>
                  </a:lnTo>
                  <a:lnTo>
                    <a:pt x="1068" y="930"/>
                  </a:lnTo>
                  <a:lnTo>
                    <a:pt x="1074" y="924"/>
                  </a:lnTo>
                  <a:lnTo>
                    <a:pt x="1110" y="924"/>
                  </a:lnTo>
                  <a:lnTo>
                    <a:pt x="1128" y="918"/>
                  </a:lnTo>
                  <a:lnTo>
                    <a:pt x="1188" y="918"/>
                  </a:lnTo>
                  <a:lnTo>
                    <a:pt x="1206" y="924"/>
                  </a:lnTo>
                  <a:lnTo>
                    <a:pt x="1224" y="924"/>
                  </a:lnTo>
                  <a:lnTo>
                    <a:pt x="1230" y="918"/>
                  </a:lnTo>
                  <a:lnTo>
                    <a:pt x="1254" y="906"/>
                  </a:lnTo>
                  <a:lnTo>
                    <a:pt x="1266" y="906"/>
                  </a:lnTo>
                  <a:lnTo>
                    <a:pt x="1272" y="918"/>
                  </a:lnTo>
                  <a:lnTo>
                    <a:pt x="1290" y="936"/>
                  </a:lnTo>
                  <a:lnTo>
                    <a:pt x="1296" y="954"/>
                  </a:lnTo>
                  <a:lnTo>
                    <a:pt x="1308" y="960"/>
                  </a:lnTo>
                  <a:lnTo>
                    <a:pt x="1314" y="972"/>
                  </a:lnTo>
                  <a:lnTo>
                    <a:pt x="1344" y="972"/>
                  </a:lnTo>
                  <a:lnTo>
                    <a:pt x="1344" y="984"/>
                  </a:lnTo>
                  <a:lnTo>
                    <a:pt x="1350" y="1002"/>
                  </a:lnTo>
                  <a:lnTo>
                    <a:pt x="1350" y="1044"/>
                  </a:lnTo>
                  <a:lnTo>
                    <a:pt x="1356" y="1050"/>
                  </a:lnTo>
                  <a:lnTo>
                    <a:pt x="1362" y="1050"/>
                  </a:lnTo>
                  <a:lnTo>
                    <a:pt x="1368" y="1044"/>
                  </a:lnTo>
                  <a:lnTo>
                    <a:pt x="1380" y="1044"/>
                  </a:lnTo>
                  <a:lnTo>
                    <a:pt x="1386" y="1050"/>
                  </a:lnTo>
                  <a:lnTo>
                    <a:pt x="1416" y="1110"/>
                  </a:lnTo>
                  <a:lnTo>
                    <a:pt x="1494" y="1110"/>
                  </a:lnTo>
                  <a:lnTo>
                    <a:pt x="1512" y="1116"/>
                  </a:lnTo>
                  <a:lnTo>
                    <a:pt x="1512" y="1134"/>
                  </a:lnTo>
                  <a:lnTo>
                    <a:pt x="1506" y="1140"/>
                  </a:lnTo>
                  <a:lnTo>
                    <a:pt x="1506" y="1152"/>
                  </a:lnTo>
                  <a:lnTo>
                    <a:pt x="1512" y="1152"/>
                  </a:lnTo>
                  <a:lnTo>
                    <a:pt x="1524" y="1158"/>
                  </a:lnTo>
                  <a:lnTo>
                    <a:pt x="1536" y="1158"/>
                  </a:lnTo>
                  <a:lnTo>
                    <a:pt x="1542" y="1164"/>
                  </a:lnTo>
                  <a:lnTo>
                    <a:pt x="1542" y="1152"/>
                  </a:lnTo>
                  <a:lnTo>
                    <a:pt x="1536" y="1146"/>
                  </a:lnTo>
                  <a:lnTo>
                    <a:pt x="1536" y="1134"/>
                  </a:lnTo>
                  <a:lnTo>
                    <a:pt x="1548" y="1122"/>
                  </a:lnTo>
                  <a:lnTo>
                    <a:pt x="1560" y="1116"/>
                  </a:lnTo>
                  <a:lnTo>
                    <a:pt x="1566" y="1110"/>
                  </a:lnTo>
                  <a:lnTo>
                    <a:pt x="1572" y="1110"/>
                  </a:lnTo>
                  <a:lnTo>
                    <a:pt x="1572" y="1092"/>
                  </a:lnTo>
                  <a:lnTo>
                    <a:pt x="1584" y="1080"/>
                  </a:lnTo>
                  <a:lnTo>
                    <a:pt x="1596" y="1074"/>
                  </a:lnTo>
                  <a:lnTo>
                    <a:pt x="1608" y="1074"/>
                  </a:lnTo>
                  <a:lnTo>
                    <a:pt x="1614" y="1068"/>
                  </a:lnTo>
                  <a:lnTo>
                    <a:pt x="1620" y="1068"/>
                  </a:lnTo>
                  <a:lnTo>
                    <a:pt x="1632" y="1044"/>
                  </a:lnTo>
                  <a:lnTo>
                    <a:pt x="1656" y="1044"/>
                  </a:lnTo>
                  <a:lnTo>
                    <a:pt x="1686" y="1026"/>
                  </a:lnTo>
                  <a:lnTo>
                    <a:pt x="1662" y="1026"/>
                  </a:lnTo>
                  <a:lnTo>
                    <a:pt x="1662" y="1008"/>
                  </a:lnTo>
                  <a:lnTo>
                    <a:pt x="1668" y="996"/>
                  </a:lnTo>
                  <a:lnTo>
                    <a:pt x="1686" y="978"/>
                  </a:lnTo>
                  <a:lnTo>
                    <a:pt x="1716" y="978"/>
                  </a:lnTo>
                  <a:lnTo>
                    <a:pt x="1728" y="984"/>
                  </a:lnTo>
                  <a:lnTo>
                    <a:pt x="1746" y="990"/>
                  </a:lnTo>
                  <a:lnTo>
                    <a:pt x="1782" y="1008"/>
                  </a:lnTo>
                  <a:lnTo>
                    <a:pt x="1812" y="1008"/>
                  </a:lnTo>
                  <a:lnTo>
                    <a:pt x="1830" y="1014"/>
                  </a:lnTo>
                  <a:lnTo>
                    <a:pt x="1830" y="1002"/>
                  </a:lnTo>
                  <a:lnTo>
                    <a:pt x="1824" y="990"/>
                  </a:lnTo>
                  <a:lnTo>
                    <a:pt x="1824" y="960"/>
                  </a:lnTo>
                  <a:lnTo>
                    <a:pt x="1830" y="954"/>
                  </a:lnTo>
                  <a:lnTo>
                    <a:pt x="1872" y="954"/>
                  </a:lnTo>
                  <a:lnTo>
                    <a:pt x="1884" y="960"/>
                  </a:lnTo>
                  <a:lnTo>
                    <a:pt x="1890" y="972"/>
                  </a:lnTo>
                  <a:lnTo>
                    <a:pt x="1914" y="972"/>
                  </a:lnTo>
                  <a:lnTo>
                    <a:pt x="1926" y="978"/>
                  </a:lnTo>
                  <a:lnTo>
                    <a:pt x="1944" y="978"/>
                  </a:lnTo>
                  <a:lnTo>
                    <a:pt x="1962" y="972"/>
                  </a:lnTo>
                  <a:lnTo>
                    <a:pt x="2082" y="972"/>
                  </a:lnTo>
                  <a:lnTo>
                    <a:pt x="2094" y="978"/>
                  </a:lnTo>
                  <a:lnTo>
                    <a:pt x="2106" y="978"/>
                  </a:lnTo>
                  <a:lnTo>
                    <a:pt x="2154" y="972"/>
                  </a:lnTo>
                  <a:lnTo>
                    <a:pt x="2166" y="984"/>
                  </a:lnTo>
                  <a:lnTo>
                    <a:pt x="2184" y="984"/>
                  </a:lnTo>
                  <a:lnTo>
                    <a:pt x="2208" y="1014"/>
                  </a:lnTo>
                  <a:lnTo>
                    <a:pt x="2250" y="1014"/>
                  </a:lnTo>
                  <a:lnTo>
                    <a:pt x="2268" y="1020"/>
                  </a:lnTo>
                  <a:lnTo>
                    <a:pt x="2262" y="1014"/>
                  </a:lnTo>
                  <a:lnTo>
                    <a:pt x="2262" y="1002"/>
                  </a:lnTo>
                  <a:lnTo>
                    <a:pt x="2256" y="996"/>
                  </a:lnTo>
                  <a:lnTo>
                    <a:pt x="2256" y="984"/>
                  </a:lnTo>
                  <a:lnTo>
                    <a:pt x="2280" y="984"/>
                  </a:lnTo>
                  <a:lnTo>
                    <a:pt x="2262" y="966"/>
                  </a:lnTo>
                  <a:lnTo>
                    <a:pt x="2262" y="960"/>
                  </a:lnTo>
                  <a:lnTo>
                    <a:pt x="2268" y="954"/>
                  </a:lnTo>
                  <a:lnTo>
                    <a:pt x="2286" y="954"/>
                  </a:lnTo>
                  <a:lnTo>
                    <a:pt x="2286" y="942"/>
                  </a:lnTo>
                  <a:lnTo>
                    <a:pt x="2274" y="936"/>
                  </a:lnTo>
                  <a:lnTo>
                    <a:pt x="2268" y="924"/>
                  </a:lnTo>
                  <a:lnTo>
                    <a:pt x="2226" y="882"/>
                  </a:lnTo>
                  <a:lnTo>
                    <a:pt x="2214" y="858"/>
                  </a:lnTo>
                  <a:lnTo>
                    <a:pt x="2214" y="828"/>
                  </a:lnTo>
                  <a:lnTo>
                    <a:pt x="2196" y="828"/>
                  </a:lnTo>
                  <a:lnTo>
                    <a:pt x="2184" y="822"/>
                  </a:lnTo>
                  <a:lnTo>
                    <a:pt x="2178" y="816"/>
                  </a:lnTo>
                  <a:lnTo>
                    <a:pt x="2178" y="810"/>
                  </a:lnTo>
                  <a:lnTo>
                    <a:pt x="2184" y="804"/>
                  </a:lnTo>
                  <a:lnTo>
                    <a:pt x="2196" y="798"/>
                  </a:lnTo>
                  <a:lnTo>
                    <a:pt x="2208" y="798"/>
                  </a:lnTo>
                  <a:lnTo>
                    <a:pt x="2220" y="792"/>
                  </a:lnTo>
                  <a:lnTo>
                    <a:pt x="2232" y="792"/>
                  </a:lnTo>
                  <a:lnTo>
                    <a:pt x="2268" y="774"/>
                  </a:lnTo>
                  <a:lnTo>
                    <a:pt x="2280" y="774"/>
                  </a:lnTo>
                  <a:lnTo>
                    <a:pt x="2286" y="780"/>
                  </a:lnTo>
                  <a:lnTo>
                    <a:pt x="2292" y="792"/>
                  </a:lnTo>
                  <a:lnTo>
                    <a:pt x="2298" y="798"/>
                  </a:lnTo>
                  <a:lnTo>
                    <a:pt x="2316" y="786"/>
                  </a:lnTo>
                  <a:lnTo>
                    <a:pt x="2328" y="798"/>
                  </a:lnTo>
                  <a:lnTo>
                    <a:pt x="2334" y="798"/>
                  </a:lnTo>
                  <a:lnTo>
                    <a:pt x="2340" y="792"/>
                  </a:lnTo>
                  <a:lnTo>
                    <a:pt x="2340" y="780"/>
                  </a:lnTo>
                  <a:lnTo>
                    <a:pt x="2334" y="774"/>
                  </a:lnTo>
                  <a:lnTo>
                    <a:pt x="2328" y="774"/>
                  </a:lnTo>
                  <a:lnTo>
                    <a:pt x="2322" y="768"/>
                  </a:lnTo>
                  <a:lnTo>
                    <a:pt x="2316" y="768"/>
                  </a:lnTo>
                  <a:lnTo>
                    <a:pt x="2316" y="630"/>
                  </a:lnTo>
                  <a:lnTo>
                    <a:pt x="2328" y="630"/>
                  </a:lnTo>
                  <a:lnTo>
                    <a:pt x="2340" y="636"/>
                  </a:lnTo>
                  <a:lnTo>
                    <a:pt x="2352" y="636"/>
                  </a:lnTo>
                  <a:lnTo>
                    <a:pt x="2376" y="648"/>
                  </a:lnTo>
                  <a:lnTo>
                    <a:pt x="2424" y="648"/>
                  </a:lnTo>
                  <a:lnTo>
                    <a:pt x="2436" y="660"/>
                  </a:lnTo>
                  <a:lnTo>
                    <a:pt x="2454" y="642"/>
                  </a:lnTo>
                  <a:lnTo>
                    <a:pt x="2472" y="642"/>
                  </a:lnTo>
                  <a:lnTo>
                    <a:pt x="2478" y="636"/>
                  </a:lnTo>
                  <a:lnTo>
                    <a:pt x="2478" y="618"/>
                  </a:lnTo>
                  <a:lnTo>
                    <a:pt x="2466" y="594"/>
                  </a:lnTo>
                  <a:lnTo>
                    <a:pt x="2454" y="582"/>
                  </a:lnTo>
                  <a:lnTo>
                    <a:pt x="2442" y="558"/>
                  </a:lnTo>
                  <a:lnTo>
                    <a:pt x="2442" y="540"/>
                  </a:lnTo>
                  <a:lnTo>
                    <a:pt x="2454" y="528"/>
                  </a:lnTo>
                  <a:lnTo>
                    <a:pt x="2496" y="528"/>
                  </a:lnTo>
                  <a:lnTo>
                    <a:pt x="2502" y="522"/>
                  </a:lnTo>
                  <a:lnTo>
                    <a:pt x="2502" y="510"/>
                  </a:lnTo>
                  <a:lnTo>
                    <a:pt x="2484" y="492"/>
                  </a:lnTo>
                  <a:close/>
                  <a:moveTo>
                    <a:pt x="2082" y="696"/>
                  </a:moveTo>
                  <a:lnTo>
                    <a:pt x="2046" y="696"/>
                  </a:lnTo>
                  <a:lnTo>
                    <a:pt x="2046" y="702"/>
                  </a:lnTo>
                  <a:lnTo>
                    <a:pt x="2040" y="708"/>
                  </a:lnTo>
                  <a:lnTo>
                    <a:pt x="2028" y="708"/>
                  </a:lnTo>
                  <a:lnTo>
                    <a:pt x="2022" y="702"/>
                  </a:lnTo>
                  <a:lnTo>
                    <a:pt x="2010" y="696"/>
                  </a:lnTo>
                  <a:lnTo>
                    <a:pt x="1980" y="702"/>
                  </a:lnTo>
                  <a:lnTo>
                    <a:pt x="1950" y="696"/>
                  </a:lnTo>
                  <a:lnTo>
                    <a:pt x="1932" y="696"/>
                  </a:lnTo>
                  <a:lnTo>
                    <a:pt x="1908" y="690"/>
                  </a:lnTo>
                  <a:lnTo>
                    <a:pt x="1860" y="690"/>
                  </a:lnTo>
                  <a:lnTo>
                    <a:pt x="1854" y="684"/>
                  </a:lnTo>
                  <a:lnTo>
                    <a:pt x="1854" y="678"/>
                  </a:lnTo>
                  <a:lnTo>
                    <a:pt x="1836" y="696"/>
                  </a:lnTo>
                  <a:lnTo>
                    <a:pt x="1830" y="696"/>
                  </a:lnTo>
                  <a:lnTo>
                    <a:pt x="1824" y="708"/>
                  </a:lnTo>
                  <a:lnTo>
                    <a:pt x="1824" y="714"/>
                  </a:lnTo>
                  <a:lnTo>
                    <a:pt x="1818" y="726"/>
                  </a:lnTo>
                  <a:lnTo>
                    <a:pt x="1812" y="732"/>
                  </a:lnTo>
                  <a:lnTo>
                    <a:pt x="1794" y="732"/>
                  </a:lnTo>
                  <a:lnTo>
                    <a:pt x="1800" y="762"/>
                  </a:lnTo>
                  <a:lnTo>
                    <a:pt x="1788" y="768"/>
                  </a:lnTo>
                  <a:lnTo>
                    <a:pt x="1806" y="786"/>
                  </a:lnTo>
                  <a:lnTo>
                    <a:pt x="1800" y="810"/>
                  </a:lnTo>
                  <a:lnTo>
                    <a:pt x="1794" y="810"/>
                  </a:lnTo>
                  <a:lnTo>
                    <a:pt x="1788" y="798"/>
                  </a:lnTo>
                  <a:lnTo>
                    <a:pt x="1776" y="792"/>
                  </a:lnTo>
                  <a:lnTo>
                    <a:pt x="1770" y="780"/>
                  </a:lnTo>
                  <a:lnTo>
                    <a:pt x="1758" y="774"/>
                  </a:lnTo>
                  <a:lnTo>
                    <a:pt x="1752" y="762"/>
                  </a:lnTo>
                  <a:lnTo>
                    <a:pt x="1752" y="750"/>
                  </a:lnTo>
                  <a:lnTo>
                    <a:pt x="1746" y="732"/>
                  </a:lnTo>
                  <a:lnTo>
                    <a:pt x="1746" y="720"/>
                  </a:lnTo>
                  <a:lnTo>
                    <a:pt x="1764" y="702"/>
                  </a:lnTo>
                  <a:lnTo>
                    <a:pt x="1776" y="702"/>
                  </a:lnTo>
                  <a:lnTo>
                    <a:pt x="1782" y="696"/>
                  </a:lnTo>
                  <a:lnTo>
                    <a:pt x="1788" y="684"/>
                  </a:lnTo>
                  <a:lnTo>
                    <a:pt x="1788" y="678"/>
                  </a:lnTo>
                  <a:lnTo>
                    <a:pt x="1800" y="666"/>
                  </a:lnTo>
                  <a:lnTo>
                    <a:pt x="1818" y="666"/>
                  </a:lnTo>
                  <a:lnTo>
                    <a:pt x="1830" y="672"/>
                  </a:lnTo>
                  <a:lnTo>
                    <a:pt x="1848" y="672"/>
                  </a:lnTo>
                  <a:lnTo>
                    <a:pt x="1854" y="666"/>
                  </a:lnTo>
                  <a:lnTo>
                    <a:pt x="1896" y="666"/>
                  </a:lnTo>
                  <a:lnTo>
                    <a:pt x="1908" y="672"/>
                  </a:lnTo>
                  <a:lnTo>
                    <a:pt x="1914" y="678"/>
                  </a:lnTo>
                  <a:lnTo>
                    <a:pt x="1932" y="678"/>
                  </a:lnTo>
                  <a:lnTo>
                    <a:pt x="1944" y="684"/>
                  </a:lnTo>
                  <a:lnTo>
                    <a:pt x="1974" y="684"/>
                  </a:lnTo>
                  <a:lnTo>
                    <a:pt x="1986" y="672"/>
                  </a:lnTo>
                  <a:lnTo>
                    <a:pt x="2028" y="672"/>
                  </a:lnTo>
                  <a:lnTo>
                    <a:pt x="2034" y="678"/>
                  </a:lnTo>
                  <a:lnTo>
                    <a:pt x="2046" y="678"/>
                  </a:lnTo>
                  <a:lnTo>
                    <a:pt x="2052" y="672"/>
                  </a:lnTo>
                  <a:lnTo>
                    <a:pt x="2064" y="666"/>
                  </a:lnTo>
                  <a:lnTo>
                    <a:pt x="2088" y="666"/>
                  </a:lnTo>
                  <a:lnTo>
                    <a:pt x="2088" y="684"/>
                  </a:lnTo>
                  <a:lnTo>
                    <a:pt x="2082" y="690"/>
                  </a:lnTo>
                  <a:lnTo>
                    <a:pt x="2082" y="696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46" name="Jordan" descr="© INSCALE GmbH, 05.05.2010&#10;http://www.presentationload.com/">
              <a:extLst>
                <a:ext uri="{FF2B5EF4-FFF2-40B4-BE49-F238E27FC236}">
                  <a16:creationId xmlns:a16="http://schemas.microsoft.com/office/drawing/2014/main" id="{E4C98274-5829-4C06-8FB8-07149BB82439}"/>
                </a:ext>
              </a:extLst>
            </p:cNvPr>
            <p:cNvSpPr>
              <a:spLocks/>
            </p:cNvSpPr>
            <p:nvPr/>
          </p:nvSpPr>
          <p:spPr bwMode="gray">
            <a:xfrm>
              <a:off x="6621691" y="3316267"/>
              <a:ext cx="123830" cy="150762"/>
            </a:xfrm>
            <a:custGeom>
              <a:avLst/>
              <a:gdLst>
                <a:gd name="T0" fmla="*/ 2147483647 w 282"/>
                <a:gd name="T1" fmla="*/ 2147483647 h 336"/>
                <a:gd name="T2" fmla="*/ 2147483647 w 282"/>
                <a:gd name="T3" fmla="*/ 2147483647 h 336"/>
                <a:gd name="T4" fmla="*/ 2147483647 w 282"/>
                <a:gd name="T5" fmla="*/ 0 h 336"/>
                <a:gd name="T6" fmla="*/ 2147483647 w 282"/>
                <a:gd name="T7" fmla="*/ 2147483647 h 336"/>
                <a:gd name="T8" fmla="*/ 2147483647 w 282"/>
                <a:gd name="T9" fmla="*/ 2147483647 h 336"/>
                <a:gd name="T10" fmla="*/ 2147483647 w 282"/>
                <a:gd name="T11" fmla="*/ 2147483647 h 336"/>
                <a:gd name="T12" fmla="*/ 2147483647 w 282"/>
                <a:gd name="T13" fmla="*/ 2147483647 h 336"/>
                <a:gd name="T14" fmla="*/ 2147483647 w 282"/>
                <a:gd name="T15" fmla="*/ 2147483647 h 336"/>
                <a:gd name="T16" fmla="*/ 2147483647 w 282"/>
                <a:gd name="T17" fmla="*/ 2147483647 h 336"/>
                <a:gd name="T18" fmla="*/ 2147483647 w 282"/>
                <a:gd name="T19" fmla="*/ 2147483647 h 336"/>
                <a:gd name="T20" fmla="*/ 2147483647 w 282"/>
                <a:gd name="T21" fmla="*/ 2147483647 h 336"/>
                <a:gd name="T22" fmla="*/ 2147483647 w 282"/>
                <a:gd name="T23" fmla="*/ 2147483647 h 336"/>
                <a:gd name="T24" fmla="*/ 2147483647 w 282"/>
                <a:gd name="T25" fmla="*/ 2147483647 h 336"/>
                <a:gd name="T26" fmla="*/ 2147483647 w 282"/>
                <a:gd name="T27" fmla="*/ 2147483647 h 336"/>
                <a:gd name="T28" fmla="*/ 2147483647 w 282"/>
                <a:gd name="T29" fmla="*/ 2147483647 h 336"/>
                <a:gd name="T30" fmla="*/ 2147483647 w 282"/>
                <a:gd name="T31" fmla="*/ 2147483647 h 336"/>
                <a:gd name="T32" fmla="*/ 2147483647 w 282"/>
                <a:gd name="T33" fmla="*/ 2147483647 h 336"/>
                <a:gd name="T34" fmla="*/ 2147483647 w 282"/>
                <a:gd name="T35" fmla="*/ 2147483647 h 336"/>
                <a:gd name="T36" fmla="*/ 2147483647 w 282"/>
                <a:gd name="T37" fmla="*/ 2147483647 h 336"/>
                <a:gd name="T38" fmla="*/ 2147483647 w 282"/>
                <a:gd name="T39" fmla="*/ 2147483647 h 336"/>
                <a:gd name="T40" fmla="*/ 2147483647 w 282"/>
                <a:gd name="T41" fmla="*/ 2147483647 h 336"/>
                <a:gd name="T42" fmla="*/ 2147483647 w 282"/>
                <a:gd name="T43" fmla="*/ 2147483647 h 336"/>
                <a:gd name="T44" fmla="*/ 2147483647 w 282"/>
                <a:gd name="T45" fmla="*/ 2147483647 h 336"/>
                <a:gd name="T46" fmla="*/ 0 w 282"/>
                <a:gd name="T47" fmla="*/ 2147483647 h 336"/>
                <a:gd name="T48" fmla="*/ 0 w 282"/>
                <a:gd name="T49" fmla="*/ 2147483647 h 336"/>
                <a:gd name="T50" fmla="*/ 2147483647 w 282"/>
                <a:gd name="T51" fmla="*/ 2147483647 h 336"/>
                <a:gd name="T52" fmla="*/ 2147483647 w 282"/>
                <a:gd name="T53" fmla="*/ 2147483647 h 336"/>
                <a:gd name="T54" fmla="*/ 2147483647 w 282"/>
                <a:gd name="T55" fmla="*/ 2147483647 h 336"/>
                <a:gd name="T56" fmla="*/ 2147483647 w 282"/>
                <a:gd name="T57" fmla="*/ 2147483647 h 336"/>
                <a:gd name="T58" fmla="*/ 2147483647 w 282"/>
                <a:gd name="T59" fmla="*/ 2147483647 h 336"/>
                <a:gd name="T60" fmla="*/ 2147483647 w 282"/>
                <a:gd name="T61" fmla="*/ 2147483647 h 336"/>
                <a:gd name="T62" fmla="*/ 2147483647 w 282"/>
                <a:gd name="T63" fmla="*/ 2147483647 h 336"/>
                <a:gd name="T64" fmla="*/ 2147483647 w 282"/>
                <a:gd name="T65" fmla="*/ 2147483647 h 336"/>
                <a:gd name="T66" fmla="*/ 2147483647 w 282"/>
                <a:gd name="T67" fmla="*/ 2147483647 h 336"/>
                <a:gd name="T68" fmla="*/ 2147483647 w 282"/>
                <a:gd name="T69" fmla="*/ 2147483647 h 336"/>
                <a:gd name="T70" fmla="*/ 2147483647 w 282"/>
                <a:gd name="T71" fmla="*/ 2147483647 h 336"/>
                <a:gd name="T72" fmla="*/ 2147483647 w 282"/>
                <a:gd name="T73" fmla="*/ 2147483647 h 336"/>
                <a:gd name="T74" fmla="*/ 2147483647 w 282"/>
                <a:gd name="T75" fmla="*/ 2147483647 h 336"/>
                <a:gd name="T76" fmla="*/ 2147483647 w 282"/>
                <a:gd name="T77" fmla="*/ 2147483647 h 336"/>
                <a:gd name="T78" fmla="*/ 2147483647 w 282"/>
                <a:gd name="T79" fmla="*/ 2147483647 h 336"/>
                <a:gd name="T80" fmla="*/ 2147483647 w 282"/>
                <a:gd name="T81" fmla="*/ 2147483647 h 336"/>
                <a:gd name="T82" fmla="*/ 2147483647 w 282"/>
                <a:gd name="T83" fmla="*/ 2147483647 h 336"/>
                <a:gd name="T84" fmla="*/ 2147483647 w 282"/>
                <a:gd name="T85" fmla="*/ 2147483647 h 336"/>
                <a:gd name="T86" fmla="*/ 2147483647 w 282"/>
                <a:gd name="T87" fmla="*/ 2147483647 h 336"/>
                <a:gd name="T88" fmla="*/ 2147483647 w 282"/>
                <a:gd name="T89" fmla="*/ 2147483647 h 336"/>
                <a:gd name="T90" fmla="*/ 2147483647 w 282"/>
                <a:gd name="T91" fmla="*/ 2147483647 h 336"/>
                <a:gd name="T92" fmla="*/ 2147483647 w 282"/>
                <a:gd name="T93" fmla="*/ 2147483647 h 336"/>
                <a:gd name="T94" fmla="*/ 2147483647 w 282"/>
                <a:gd name="T95" fmla="*/ 2147483647 h 336"/>
                <a:gd name="T96" fmla="*/ 2147483647 w 282"/>
                <a:gd name="T97" fmla="*/ 2147483647 h 336"/>
                <a:gd name="T98" fmla="*/ 2147483647 w 282"/>
                <a:gd name="T99" fmla="*/ 2147483647 h 336"/>
                <a:gd name="T100" fmla="*/ 2147483647 w 282"/>
                <a:gd name="T101" fmla="*/ 2147483647 h 336"/>
                <a:gd name="T102" fmla="*/ 2147483647 w 282"/>
                <a:gd name="T103" fmla="*/ 2147483647 h 336"/>
                <a:gd name="T104" fmla="*/ 2147483647 w 282"/>
                <a:gd name="T105" fmla="*/ 2147483647 h 336"/>
                <a:gd name="T106" fmla="*/ 2147483647 w 282"/>
                <a:gd name="T107" fmla="*/ 2147483647 h 336"/>
                <a:gd name="T108" fmla="*/ 2147483647 w 282"/>
                <a:gd name="T109" fmla="*/ 2147483647 h 336"/>
                <a:gd name="T110" fmla="*/ 2147483647 w 282"/>
                <a:gd name="T111" fmla="*/ 2147483647 h 336"/>
                <a:gd name="T112" fmla="*/ 2147483647 w 282"/>
                <a:gd name="T113" fmla="*/ 2147483647 h 336"/>
                <a:gd name="T114" fmla="*/ 2147483647 w 282"/>
                <a:gd name="T115" fmla="*/ 2147483647 h 336"/>
                <a:gd name="T116" fmla="*/ 2147483647 w 282"/>
                <a:gd name="T117" fmla="*/ 2147483647 h 336"/>
                <a:gd name="T118" fmla="*/ 2147483647 w 282"/>
                <a:gd name="T119" fmla="*/ 2147483647 h 336"/>
                <a:gd name="T120" fmla="*/ 2147483647 w 282"/>
                <a:gd name="T121" fmla="*/ 2147483647 h 336"/>
                <a:gd name="T122" fmla="*/ 2147483647 w 282"/>
                <a:gd name="T123" fmla="*/ 2147483647 h 3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82"/>
                <a:gd name="T187" fmla="*/ 0 h 336"/>
                <a:gd name="T188" fmla="*/ 282 w 282"/>
                <a:gd name="T189" fmla="*/ 336 h 3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82" h="336">
                  <a:moveTo>
                    <a:pt x="258" y="60"/>
                  </a:moveTo>
                  <a:lnTo>
                    <a:pt x="258" y="42"/>
                  </a:lnTo>
                  <a:lnTo>
                    <a:pt x="234" y="0"/>
                  </a:lnTo>
                  <a:lnTo>
                    <a:pt x="222" y="6"/>
                  </a:lnTo>
                  <a:lnTo>
                    <a:pt x="198" y="30"/>
                  </a:lnTo>
                  <a:lnTo>
                    <a:pt x="138" y="78"/>
                  </a:lnTo>
                  <a:lnTo>
                    <a:pt x="114" y="84"/>
                  </a:lnTo>
                  <a:lnTo>
                    <a:pt x="96" y="84"/>
                  </a:lnTo>
                  <a:lnTo>
                    <a:pt x="84" y="78"/>
                  </a:lnTo>
                  <a:lnTo>
                    <a:pt x="72" y="66"/>
                  </a:lnTo>
                  <a:lnTo>
                    <a:pt x="36" y="48"/>
                  </a:lnTo>
                  <a:lnTo>
                    <a:pt x="30" y="48"/>
                  </a:lnTo>
                  <a:lnTo>
                    <a:pt x="24" y="66"/>
                  </a:lnTo>
                  <a:lnTo>
                    <a:pt x="30" y="138"/>
                  </a:lnTo>
                  <a:lnTo>
                    <a:pt x="18" y="150"/>
                  </a:lnTo>
                  <a:lnTo>
                    <a:pt x="18" y="162"/>
                  </a:lnTo>
                  <a:lnTo>
                    <a:pt x="30" y="174"/>
                  </a:lnTo>
                  <a:lnTo>
                    <a:pt x="30" y="186"/>
                  </a:lnTo>
                  <a:lnTo>
                    <a:pt x="24" y="198"/>
                  </a:lnTo>
                  <a:lnTo>
                    <a:pt x="18" y="204"/>
                  </a:lnTo>
                  <a:lnTo>
                    <a:pt x="12" y="216"/>
                  </a:lnTo>
                  <a:lnTo>
                    <a:pt x="6" y="222"/>
                  </a:lnTo>
                  <a:lnTo>
                    <a:pt x="6" y="282"/>
                  </a:lnTo>
                  <a:lnTo>
                    <a:pt x="0" y="294"/>
                  </a:lnTo>
                  <a:lnTo>
                    <a:pt x="0" y="312"/>
                  </a:lnTo>
                  <a:lnTo>
                    <a:pt x="6" y="324"/>
                  </a:lnTo>
                  <a:lnTo>
                    <a:pt x="24" y="324"/>
                  </a:lnTo>
                  <a:lnTo>
                    <a:pt x="48" y="336"/>
                  </a:lnTo>
                  <a:lnTo>
                    <a:pt x="84" y="336"/>
                  </a:lnTo>
                  <a:lnTo>
                    <a:pt x="96" y="324"/>
                  </a:lnTo>
                  <a:lnTo>
                    <a:pt x="108" y="300"/>
                  </a:lnTo>
                  <a:lnTo>
                    <a:pt x="108" y="288"/>
                  </a:lnTo>
                  <a:lnTo>
                    <a:pt x="120" y="276"/>
                  </a:lnTo>
                  <a:lnTo>
                    <a:pt x="126" y="276"/>
                  </a:lnTo>
                  <a:lnTo>
                    <a:pt x="138" y="270"/>
                  </a:lnTo>
                  <a:lnTo>
                    <a:pt x="150" y="270"/>
                  </a:lnTo>
                  <a:lnTo>
                    <a:pt x="162" y="264"/>
                  </a:lnTo>
                  <a:lnTo>
                    <a:pt x="168" y="258"/>
                  </a:lnTo>
                  <a:lnTo>
                    <a:pt x="174" y="246"/>
                  </a:lnTo>
                  <a:lnTo>
                    <a:pt x="180" y="240"/>
                  </a:lnTo>
                  <a:lnTo>
                    <a:pt x="180" y="228"/>
                  </a:lnTo>
                  <a:lnTo>
                    <a:pt x="186" y="222"/>
                  </a:lnTo>
                  <a:lnTo>
                    <a:pt x="186" y="210"/>
                  </a:lnTo>
                  <a:lnTo>
                    <a:pt x="180" y="204"/>
                  </a:lnTo>
                  <a:lnTo>
                    <a:pt x="168" y="180"/>
                  </a:lnTo>
                  <a:lnTo>
                    <a:pt x="144" y="156"/>
                  </a:lnTo>
                  <a:lnTo>
                    <a:pt x="132" y="156"/>
                  </a:lnTo>
                  <a:lnTo>
                    <a:pt x="120" y="150"/>
                  </a:lnTo>
                  <a:lnTo>
                    <a:pt x="96" y="150"/>
                  </a:lnTo>
                  <a:lnTo>
                    <a:pt x="96" y="144"/>
                  </a:lnTo>
                  <a:lnTo>
                    <a:pt x="108" y="144"/>
                  </a:lnTo>
                  <a:lnTo>
                    <a:pt x="120" y="138"/>
                  </a:lnTo>
                  <a:lnTo>
                    <a:pt x="186" y="138"/>
                  </a:lnTo>
                  <a:lnTo>
                    <a:pt x="198" y="114"/>
                  </a:lnTo>
                  <a:lnTo>
                    <a:pt x="240" y="114"/>
                  </a:lnTo>
                  <a:lnTo>
                    <a:pt x="252" y="108"/>
                  </a:lnTo>
                  <a:lnTo>
                    <a:pt x="258" y="102"/>
                  </a:lnTo>
                  <a:lnTo>
                    <a:pt x="264" y="102"/>
                  </a:lnTo>
                  <a:lnTo>
                    <a:pt x="276" y="96"/>
                  </a:lnTo>
                  <a:lnTo>
                    <a:pt x="282" y="90"/>
                  </a:lnTo>
                  <a:lnTo>
                    <a:pt x="282" y="78"/>
                  </a:lnTo>
                  <a:lnTo>
                    <a:pt x="258" y="60"/>
                  </a:lnTo>
                  <a:close/>
                </a:path>
              </a:pathLst>
            </a:custGeom>
            <a:noFill/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47" name="Iraq" descr="© INSCALE GmbH, 05.05.2010&#10;http://www.presentationload.com/">
              <a:extLst>
                <a:ext uri="{FF2B5EF4-FFF2-40B4-BE49-F238E27FC236}">
                  <a16:creationId xmlns:a16="http://schemas.microsoft.com/office/drawing/2014/main" id="{5106757B-9ED0-4DDB-BFF4-7953A1D551F1}"/>
                </a:ext>
              </a:extLst>
            </p:cNvPr>
            <p:cNvSpPr>
              <a:spLocks/>
            </p:cNvSpPr>
            <p:nvPr/>
          </p:nvSpPr>
          <p:spPr bwMode="gray">
            <a:xfrm>
              <a:off x="6724882" y="3171852"/>
              <a:ext cx="304813" cy="295178"/>
            </a:xfrm>
            <a:custGeom>
              <a:avLst/>
              <a:gdLst>
                <a:gd name="T0" fmla="*/ 2147483647 w 684"/>
                <a:gd name="T1" fmla="*/ 2147483647 h 660"/>
                <a:gd name="T2" fmla="*/ 2147483647 w 684"/>
                <a:gd name="T3" fmla="*/ 2147483647 h 660"/>
                <a:gd name="T4" fmla="*/ 2147483647 w 684"/>
                <a:gd name="T5" fmla="*/ 2147483647 h 660"/>
                <a:gd name="T6" fmla="*/ 2147483647 w 684"/>
                <a:gd name="T7" fmla="*/ 2147483647 h 660"/>
                <a:gd name="T8" fmla="*/ 2147483647 w 684"/>
                <a:gd name="T9" fmla="*/ 2147483647 h 660"/>
                <a:gd name="T10" fmla="*/ 2147483647 w 684"/>
                <a:gd name="T11" fmla="*/ 2147483647 h 660"/>
                <a:gd name="T12" fmla="*/ 2147483647 w 684"/>
                <a:gd name="T13" fmla="*/ 2147483647 h 660"/>
                <a:gd name="T14" fmla="*/ 2147483647 w 684"/>
                <a:gd name="T15" fmla="*/ 2147483647 h 660"/>
                <a:gd name="T16" fmla="*/ 2147483647 w 684"/>
                <a:gd name="T17" fmla="*/ 2147483647 h 660"/>
                <a:gd name="T18" fmla="*/ 2147483647 w 684"/>
                <a:gd name="T19" fmla="*/ 2147483647 h 660"/>
                <a:gd name="T20" fmla="*/ 2147483647 w 684"/>
                <a:gd name="T21" fmla="*/ 2147483647 h 660"/>
                <a:gd name="T22" fmla="*/ 2147483647 w 684"/>
                <a:gd name="T23" fmla="*/ 2147483647 h 660"/>
                <a:gd name="T24" fmla="*/ 2147483647 w 684"/>
                <a:gd name="T25" fmla="*/ 2147483647 h 660"/>
                <a:gd name="T26" fmla="*/ 2147483647 w 684"/>
                <a:gd name="T27" fmla="*/ 2147483647 h 660"/>
                <a:gd name="T28" fmla="*/ 2147483647 w 684"/>
                <a:gd name="T29" fmla="*/ 2147483647 h 660"/>
                <a:gd name="T30" fmla="*/ 2147483647 w 684"/>
                <a:gd name="T31" fmla="*/ 2147483647 h 660"/>
                <a:gd name="T32" fmla="*/ 2147483647 w 684"/>
                <a:gd name="T33" fmla="*/ 2147483647 h 660"/>
                <a:gd name="T34" fmla="*/ 2147483647 w 684"/>
                <a:gd name="T35" fmla="*/ 2147483647 h 660"/>
                <a:gd name="T36" fmla="*/ 2147483647 w 684"/>
                <a:gd name="T37" fmla="*/ 2147483647 h 660"/>
                <a:gd name="T38" fmla="*/ 2147483647 w 684"/>
                <a:gd name="T39" fmla="*/ 2147483647 h 660"/>
                <a:gd name="T40" fmla="*/ 2147483647 w 684"/>
                <a:gd name="T41" fmla="*/ 2147483647 h 660"/>
                <a:gd name="T42" fmla="*/ 2147483647 w 684"/>
                <a:gd name="T43" fmla="*/ 2147483647 h 660"/>
                <a:gd name="T44" fmla="*/ 2147483647 w 684"/>
                <a:gd name="T45" fmla="*/ 2147483647 h 660"/>
                <a:gd name="T46" fmla="*/ 2147483647 w 684"/>
                <a:gd name="T47" fmla="*/ 2147483647 h 660"/>
                <a:gd name="T48" fmla="*/ 2147483647 w 684"/>
                <a:gd name="T49" fmla="*/ 2147483647 h 660"/>
                <a:gd name="T50" fmla="*/ 2147483647 w 684"/>
                <a:gd name="T51" fmla="*/ 2147483647 h 660"/>
                <a:gd name="T52" fmla="*/ 2147483647 w 684"/>
                <a:gd name="T53" fmla="*/ 0 h 660"/>
                <a:gd name="T54" fmla="*/ 2147483647 w 684"/>
                <a:gd name="T55" fmla="*/ 2147483647 h 660"/>
                <a:gd name="T56" fmla="*/ 2147483647 w 684"/>
                <a:gd name="T57" fmla="*/ 2147483647 h 660"/>
                <a:gd name="T58" fmla="*/ 2147483647 w 684"/>
                <a:gd name="T59" fmla="*/ 0 h 660"/>
                <a:gd name="T60" fmla="*/ 2147483647 w 684"/>
                <a:gd name="T61" fmla="*/ 2147483647 h 660"/>
                <a:gd name="T62" fmla="*/ 2147483647 w 684"/>
                <a:gd name="T63" fmla="*/ 2147483647 h 660"/>
                <a:gd name="T64" fmla="*/ 2147483647 w 684"/>
                <a:gd name="T65" fmla="*/ 2147483647 h 660"/>
                <a:gd name="T66" fmla="*/ 2147483647 w 684"/>
                <a:gd name="T67" fmla="*/ 2147483647 h 660"/>
                <a:gd name="T68" fmla="*/ 2147483647 w 684"/>
                <a:gd name="T69" fmla="*/ 2147483647 h 660"/>
                <a:gd name="T70" fmla="*/ 2147483647 w 684"/>
                <a:gd name="T71" fmla="*/ 2147483647 h 660"/>
                <a:gd name="T72" fmla="*/ 2147483647 w 684"/>
                <a:gd name="T73" fmla="*/ 2147483647 h 660"/>
                <a:gd name="T74" fmla="*/ 2147483647 w 684"/>
                <a:gd name="T75" fmla="*/ 2147483647 h 660"/>
                <a:gd name="T76" fmla="*/ 2147483647 w 684"/>
                <a:gd name="T77" fmla="*/ 2147483647 h 660"/>
                <a:gd name="T78" fmla="*/ 2147483647 w 684"/>
                <a:gd name="T79" fmla="*/ 2147483647 h 660"/>
                <a:gd name="T80" fmla="*/ 2147483647 w 684"/>
                <a:gd name="T81" fmla="*/ 2147483647 h 660"/>
                <a:gd name="T82" fmla="*/ 2147483647 w 684"/>
                <a:gd name="T83" fmla="*/ 2147483647 h 660"/>
                <a:gd name="T84" fmla="*/ 2147483647 w 684"/>
                <a:gd name="T85" fmla="*/ 2147483647 h 660"/>
                <a:gd name="T86" fmla="*/ 0 w 684"/>
                <a:gd name="T87" fmla="*/ 2147483647 h 660"/>
                <a:gd name="T88" fmla="*/ 2147483647 w 684"/>
                <a:gd name="T89" fmla="*/ 2147483647 h 660"/>
                <a:gd name="T90" fmla="*/ 2147483647 w 684"/>
                <a:gd name="T91" fmla="*/ 2147483647 h 660"/>
                <a:gd name="T92" fmla="*/ 2147483647 w 684"/>
                <a:gd name="T93" fmla="*/ 2147483647 h 660"/>
                <a:gd name="T94" fmla="*/ 2147483647 w 684"/>
                <a:gd name="T95" fmla="*/ 2147483647 h 660"/>
                <a:gd name="T96" fmla="*/ 2147483647 w 684"/>
                <a:gd name="T97" fmla="*/ 2147483647 h 660"/>
                <a:gd name="T98" fmla="*/ 2147483647 w 684"/>
                <a:gd name="T99" fmla="*/ 2147483647 h 660"/>
                <a:gd name="T100" fmla="*/ 2147483647 w 684"/>
                <a:gd name="T101" fmla="*/ 2147483647 h 660"/>
                <a:gd name="T102" fmla="*/ 2147483647 w 684"/>
                <a:gd name="T103" fmla="*/ 2147483647 h 660"/>
                <a:gd name="T104" fmla="*/ 2147483647 w 684"/>
                <a:gd name="T105" fmla="*/ 2147483647 h 660"/>
                <a:gd name="T106" fmla="*/ 2147483647 w 684"/>
                <a:gd name="T107" fmla="*/ 2147483647 h 660"/>
                <a:gd name="T108" fmla="*/ 2147483647 w 684"/>
                <a:gd name="T109" fmla="*/ 2147483647 h 660"/>
                <a:gd name="T110" fmla="*/ 2147483647 w 684"/>
                <a:gd name="T111" fmla="*/ 2147483647 h 660"/>
                <a:gd name="T112" fmla="*/ 2147483647 w 684"/>
                <a:gd name="T113" fmla="*/ 2147483647 h 660"/>
                <a:gd name="T114" fmla="*/ 2147483647 w 684"/>
                <a:gd name="T115" fmla="*/ 2147483647 h 66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684"/>
                <a:gd name="T175" fmla="*/ 0 h 660"/>
                <a:gd name="T176" fmla="*/ 684 w 684"/>
                <a:gd name="T177" fmla="*/ 660 h 66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684" h="660">
                  <a:moveTo>
                    <a:pt x="678" y="564"/>
                  </a:moveTo>
                  <a:lnTo>
                    <a:pt x="666" y="552"/>
                  </a:lnTo>
                  <a:lnTo>
                    <a:pt x="654" y="546"/>
                  </a:lnTo>
                  <a:lnTo>
                    <a:pt x="648" y="516"/>
                  </a:lnTo>
                  <a:lnTo>
                    <a:pt x="642" y="516"/>
                  </a:lnTo>
                  <a:lnTo>
                    <a:pt x="636" y="510"/>
                  </a:lnTo>
                  <a:lnTo>
                    <a:pt x="624" y="504"/>
                  </a:lnTo>
                  <a:lnTo>
                    <a:pt x="618" y="498"/>
                  </a:lnTo>
                  <a:lnTo>
                    <a:pt x="618" y="462"/>
                  </a:lnTo>
                  <a:lnTo>
                    <a:pt x="624" y="450"/>
                  </a:lnTo>
                  <a:lnTo>
                    <a:pt x="624" y="438"/>
                  </a:lnTo>
                  <a:lnTo>
                    <a:pt x="594" y="402"/>
                  </a:lnTo>
                  <a:lnTo>
                    <a:pt x="588" y="390"/>
                  </a:lnTo>
                  <a:lnTo>
                    <a:pt x="582" y="384"/>
                  </a:lnTo>
                  <a:lnTo>
                    <a:pt x="564" y="384"/>
                  </a:lnTo>
                  <a:lnTo>
                    <a:pt x="546" y="366"/>
                  </a:lnTo>
                  <a:lnTo>
                    <a:pt x="534" y="360"/>
                  </a:lnTo>
                  <a:lnTo>
                    <a:pt x="528" y="354"/>
                  </a:lnTo>
                  <a:lnTo>
                    <a:pt x="504" y="354"/>
                  </a:lnTo>
                  <a:lnTo>
                    <a:pt x="504" y="312"/>
                  </a:lnTo>
                  <a:lnTo>
                    <a:pt x="498" y="312"/>
                  </a:lnTo>
                  <a:lnTo>
                    <a:pt x="492" y="306"/>
                  </a:lnTo>
                  <a:lnTo>
                    <a:pt x="468" y="294"/>
                  </a:lnTo>
                  <a:lnTo>
                    <a:pt x="456" y="282"/>
                  </a:lnTo>
                  <a:lnTo>
                    <a:pt x="444" y="276"/>
                  </a:lnTo>
                  <a:lnTo>
                    <a:pt x="438" y="270"/>
                  </a:lnTo>
                  <a:lnTo>
                    <a:pt x="438" y="264"/>
                  </a:lnTo>
                  <a:lnTo>
                    <a:pt x="444" y="252"/>
                  </a:lnTo>
                  <a:lnTo>
                    <a:pt x="450" y="246"/>
                  </a:lnTo>
                  <a:lnTo>
                    <a:pt x="438" y="234"/>
                  </a:lnTo>
                  <a:lnTo>
                    <a:pt x="438" y="228"/>
                  </a:lnTo>
                  <a:lnTo>
                    <a:pt x="450" y="216"/>
                  </a:lnTo>
                  <a:lnTo>
                    <a:pt x="462" y="216"/>
                  </a:lnTo>
                  <a:lnTo>
                    <a:pt x="462" y="186"/>
                  </a:lnTo>
                  <a:lnTo>
                    <a:pt x="468" y="186"/>
                  </a:lnTo>
                  <a:lnTo>
                    <a:pt x="480" y="174"/>
                  </a:lnTo>
                  <a:lnTo>
                    <a:pt x="480" y="168"/>
                  </a:lnTo>
                  <a:lnTo>
                    <a:pt x="474" y="156"/>
                  </a:lnTo>
                  <a:lnTo>
                    <a:pt x="462" y="144"/>
                  </a:lnTo>
                  <a:lnTo>
                    <a:pt x="462" y="138"/>
                  </a:lnTo>
                  <a:lnTo>
                    <a:pt x="480" y="120"/>
                  </a:lnTo>
                  <a:lnTo>
                    <a:pt x="480" y="114"/>
                  </a:lnTo>
                  <a:lnTo>
                    <a:pt x="468" y="114"/>
                  </a:lnTo>
                  <a:lnTo>
                    <a:pt x="456" y="120"/>
                  </a:lnTo>
                  <a:lnTo>
                    <a:pt x="450" y="126"/>
                  </a:lnTo>
                  <a:lnTo>
                    <a:pt x="438" y="108"/>
                  </a:lnTo>
                  <a:lnTo>
                    <a:pt x="414" y="102"/>
                  </a:lnTo>
                  <a:lnTo>
                    <a:pt x="414" y="84"/>
                  </a:lnTo>
                  <a:lnTo>
                    <a:pt x="402" y="72"/>
                  </a:lnTo>
                  <a:lnTo>
                    <a:pt x="378" y="24"/>
                  </a:lnTo>
                  <a:lnTo>
                    <a:pt x="378" y="12"/>
                  </a:lnTo>
                  <a:lnTo>
                    <a:pt x="336" y="24"/>
                  </a:lnTo>
                  <a:lnTo>
                    <a:pt x="336" y="6"/>
                  </a:lnTo>
                  <a:lnTo>
                    <a:pt x="330" y="0"/>
                  </a:lnTo>
                  <a:lnTo>
                    <a:pt x="306" y="0"/>
                  </a:lnTo>
                  <a:lnTo>
                    <a:pt x="306" y="6"/>
                  </a:lnTo>
                  <a:lnTo>
                    <a:pt x="300" y="12"/>
                  </a:lnTo>
                  <a:lnTo>
                    <a:pt x="288" y="12"/>
                  </a:lnTo>
                  <a:lnTo>
                    <a:pt x="276" y="0"/>
                  </a:lnTo>
                  <a:lnTo>
                    <a:pt x="234" y="0"/>
                  </a:lnTo>
                  <a:lnTo>
                    <a:pt x="234" y="12"/>
                  </a:lnTo>
                  <a:lnTo>
                    <a:pt x="228" y="18"/>
                  </a:lnTo>
                  <a:lnTo>
                    <a:pt x="216" y="24"/>
                  </a:lnTo>
                  <a:lnTo>
                    <a:pt x="204" y="36"/>
                  </a:lnTo>
                  <a:lnTo>
                    <a:pt x="198" y="48"/>
                  </a:lnTo>
                  <a:lnTo>
                    <a:pt x="192" y="54"/>
                  </a:lnTo>
                  <a:lnTo>
                    <a:pt x="180" y="54"/>
                  </a:lnTo>
                  <a:lnTo>
                    <a:pt x="168" y="60"/>
                  </a:lnTo>
                  <a:lnTo>
                    <a:pt x="156" y="60"/>
                  </a:lnTo>
                  <a:lnTo>
                    <a:pt x="150" y="66"/>
                  </a:lnTo>
                  <a:lnTo>
                    <a:pt x="144" y="78"/>
                  </a:lnTo>
                  <a:lnTo>
                    <a:pt x="144" y="90"/>
                  </a:lnTo>
                  <a:lnTo>
                    <a:pt x="150" y="102"/>
                  </a:lnTo>
                  <a:lnTo>
                    <a:pt x="156" y="108"/>
                  </a:lnTo>
                  <a:lnTo>
                    <a:pt x="156" y="120"/>
                  </a:lnTo>
                  <a:lnTo>
                    <a:pt x="162" y="132"/>
                  </a:lnTo>
                  <a:lnTo>
                    <a:pt x="162" y="162"/>
                  </a:lnTo>
                  <a:lnTo>
                    <a:pt x="156" y="174"/>
                  </a:lnTo>
                  <a:lnTo>
                    <a:pt x="150" y="192"/>
                  </a:lnTo>
                  <a:lnTo>
                    <a:pt x="150" y="198"/>
                  </a:lnTo>
                  <a:lnTo>
                    <a:pt x="168" y="216"/>
                  </a:lnTo>
                  <a:lnTo>
                    <a:pt x="168" y="222"/>
                  </a:lnTo>
                  <a:lnTo>
                    <a:pt x="162" y="228"/>
                  </a:lnTo>
                  <a:lnTo>
                    <a:pt x="138" y="240"/>
                  </a:lnTo>
                  <a:lnTo>
                    <a:pt x="78" y="264"/>
                  </a:lnTo>
                  <a:lnTo>
                    <a:pt x="66" y="270"/>
                  </a:lnTo>
                  <a:lnTo>
                    <a:pt x="6" y="318"/>
                  </a:lnTo>
                  <a:lnTo>
                    <a:pt x="0" y="318"/>
                  </a:lnTo>
                  <a:lnTo>
                    <a:pt x="0" y="324"/>
                  </a:lnTo>
                  <a:lnTo>
                    <a:pt x="24" y="366"/>
                  </a:lnTo>
                  <a:lnTo>
                    <a:pt x="24" y="384"/>
                  </a:lnTo>
                  <a:lnTo>
                    <a:pt x="48" y="402"/>
                  </a:lnTo>
                  <a:lnTo>
                    <a:pt x="48" y="414"/>
                  </a:lnTo>
                  <a:lnTo>
                    <a:pt x="60" y="426"/>
                  </a:lnTo>
                  <a:lnTo>
                    <a:pt x="126" y="426"/>
                  </a:lnTo>
                  <a:lnTo>
                    <a:pt x="156" y="456"/>
                  </a:lnTo>
                  <a:lnTo>
                    <a:pt x="168" y="462"/>
                  </a:lnTo>
                  <a:lnTo>
                    <a:pt x="180" y="474"/>
                  </a:lnTo>
                  <a:lnTo>
                    <a:pt x="228" y="498"/>
                  </a:lnTo>
                  <a:lnTo>
                    <a:pt x="234" y="504"/>
                  </a:lnTo>
                  <a:lnTo>
                    <a:pt x="246" y="510"/>
                  </a:lnTo>
                  <a:lnTo>
                    <a:pt x="438" y="654"/>
                  </a:lnTo>
                  <a:lnTo>
                    <a:pt x="522" y="654"/>
                  </a:lnTo>
                  <a:lnTo>
                    <a:pt x="570" y="660"/>
                  </a:lnTo>
                  <a:lnTo>
                    <a:pt x="564" y="660"/>
                  </a:lnTo>
                  <a:lnTo>
                    <a:pt x="570" y="654"/>
                  </a:lnTo>
                  <a:lnTo>
                    <a:pt x="588" y="618"/>
                  </a:lnTo>
                  <a:lnTo>
                    <a:pt x="588" y="606"/>
                  </a:lnTo>
                  <a:lnTo>
                    <a:pt x="594" y="600"/>
                  </a:lnTo>
                  <a:lnTo>
                    <a:pt x="600" y="588"/>
                  </a:lnTo>
                  <a:lnTo>
                    <a:pt x="648" y="588"/>
                  </a:lnTo>
                  <a:lnTo>
                    <a:pt x="654" y="594"/>
                  </a:lnTo>
                  <a:lnTo>
                    <a:pt x="678" y="582"/>
                  </a:lnTo>
                  <a:lnTo>
                    <a:pt x="684" y="576"/>
                  </a:lnTo>
                  <a:lnTo>
                    <a:pt x="678" y="570"/>
                  </a:lnTo>
                  <a:lnTo>
                    <a:pt x="678" y="564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48" name="Guinea-Bissau" descr="© INSCALE GmbH, 05.05.2010&#10;http://www.presentationload.com/">
              <a:extLst>
                <a:ext uri="{FF2B5EF4-FFF2-40B4-BE49-F238E27FC236}">
                  <a16:creationId xmlns:a16="http://schemas.microsoft.com/office/drawing/2014/main" id="{5DEAA2CF-7D40-4807-B1D4-68570159379E}"/>
                </a:ext>
              </a:extLst>
            </p:cNvPr>
            <p:cNvSpPr>
              <a:spLocks/>
            </p:cNvSpPr>
            <p:nvPr/>
          </p:nvSpPr>
          <p:spPr bwMode="gray">
            <a:xfrm>
              <a:off x="5038883" y="4058973"/>
              <a:ext cx="82554" cy="71414"/>
            </a:xfrm>
            <a:custGeom>
              <a:avLst/>
              <a:gdLst>
                <a:gd name="T0" fmla="*/ 2147483647 w 186"/>
                <a:gd name="T1" fmla="*/ 2147483647 h 156"/>
                <a:gd name="T2" fmla="*/ 2147483647 w 186"/>
                <a:gd name="T3" fmla="*/ 2147483647 h 156"/>
                <a:gd name="T4" fmla="*/ 2147483647 w 186"/>
                <a:gd name="T5" fmla="*/ 2147483647 h 156"/>
                <a:gd name="T6" fmla="*/ 2147483647 w 186"/>
                <a:gd name="T7" fmla="*/ 2147483647 h 156"/>
                <a:gd name="T8" fmla="*/ 2147483647 w 186"/>
                <a:gd name="T9" fmla="*/ 2147483647 h 156"/>
                <a:gd name="T10" fmla="*/ 2147483647 w 186"/>
                <a:gd name="T11" fmla="*/ 2147483647 h 156"/>
                <a:gd name="T12" fmla="*/ 2147483647 w 186"/>
                <a:gd name="T13" fmla="*/ 2147483647 h 156"/>
                <a:gd name="T14" fmla="*/ 2147483647 w 186"/>
                <a:gd name="T15" fmla="*/ 2147483647 h 156"/>
                <a:gd name="T16" fmla="*/ 2147483647 w 186"/>
                <a:gd name="T17" fmla="*/ 2147483647 h 156"/>
                <a:gd name="T18" fmla="*/ 2147483647 w 186"/>
                <a:gd name="T19" fmla="*/ 2147483647 h 156"/>
                <a:gd name="T20" fmla="*/ 2147483647 w 186"/>
                <a:gd name="T21" fmla="*/ 2147483647 h 156"/>
                <a:gd name="T22" fmla="*/ 2147483647 w 186"/>
                <a:gd name="T23" fmla="*/ 2147483647 h 156"/>
                <a:gd name="T24" fmla="*/ 2147483647 w 186"/>
                <a:gd name="T25" fmla="*/ 2147483647 h 156"/>
                <a:gd name="T26" fmla="*/ 2147483647 w 186"/>
                <a:gd name="T27" fmla="*/ 2147483647 h 156"/>
                <a:gd name="T28" fmla="*/ 2147483647 w 186"/>
                <a:gd name="T29" fmla="*/ 0 h 156"/>
                <a:gd name="T30" fmla="*/ 2147483647 w 186"/>
                <a:gd name="T31" fmla="*/ 2147483647 h 156"/>
                <a:gd name="T32" fmla="*/ 2147483647 w 186"/>
                <a:gd name="T33" fmla="*/ 2147483647 h 156"/>
                <a:gd name="T34" fmla="*/ 2147483647 w 186"/>
                <a:gd name="T35" fmla="*/ 2147483647 h 156"/>
                <a:gd name="T36" fmla="*/ 0 w 186"/>
                <a:gd name="T37" fmla="*/ 2147483647 h 156"/>
                <a:gd name="T38" fmla="*/ 2147483647 w 186"/>
                <a:gd name="T39" fmla="*/ 2147483647 h 156"/>
                <a:gd name="T40" fmla="*/ 2147483647 w 186"/>
                <a:gd name="T41" fmla="*/ 2147483647 h 156"/>
                <a:gd name="T42" fmla="*/ 2147483647 w 186"/>
                <a:gd name="T43" fmla="*/ 2147483647 h 156"/>
                <a:gd name="T44" fmla="*/ 2147483647 w 186"/>
                <a:gd name="T45" fmla="*/ 2147483647 h 156"/>
                <a:gd name="T46" fmla="*/ 2147483647 w 186"/>
                <a:gd name="T47" fmla="*/ 2147483647 h 156"/>
                <a:gd name="T48" fmla="*/ 2147483647 w 186"/>
                <a:gd name="T49" fmla="*/ 2147483647 h 156"/>
                <a:gd name="T50" fmla="*/ 2147483647 w 186"/>
                <a:gd name="T51" fmla="*/ 2147483647 h 156"/>
                <a:gd name="T52" fmla="*/ 2147483647 w 186"/>
                <a:gd name="T53" fmla="*/ 2147483647 h 156"/>
                <a:gd name="T54" fmla="*/ 2147483647 w 186"/>
                <a:gd name="T55" fmla="*/ 2147483647 h 156"/>
                <a:gd name="T56" fmla="*/ 2147483647 w 186"/>
                <a:gd name="T57" fmla="*/ 2147483647 h 156"/>
                <a:gd name="T58" fmla="*/ 2147483647 w 186"/>
                <a:gd name="T59" fmla="*/ 2147483647 h 156"/>
                <a:gd name="T60" fmla="*/ 2147483647 w 186"/>
                <a:gd name="T61" fmla="*/ 2147483647 h 156"/>
                <a:gd name="T62" fmla="*/ 2147483647 w 186"/>
                <a:gd name="T63" fmla="*/ 2147483647 h 156"/>
                <a:gd name="T64" fmla="*/ 2147483647 w 186"/>
                <a:gd name="T65" fmla="*/ 2147483647 h 156"/>
                <a:gd name="T66" fmla="*/ 2147483647 w 186"/>
                <a:gd name="T67" fmla="*/ 2147483647 h 156"/>
                <a:gd name="T68" fmla="*/ 2147483647 w 186"/>
                <a:gd name="T69" fmla="*/ 2147483647 h 156"/>
                <a:gd name="T70" fmla="*/ 2147483647 w 186"/>
                <a:gd name="T71" fmla="*/ 2147483647 h 156"/>
                <a:gd name="T72" fmla="*/ 2147483647 w 186"/>
                <a:gd name="T73" fmla="*/ 2147483647 h 15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86"/>
                <a:gd name="T112" fmla="*/ 0 h 156"/>
                <a:gd name="T113" fmla="*/ 186 w 186"/>
                <a:gd name="T114" fmla="*/ 156 h 15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86" h="156">
                  <a:moveTo>
                    <a:pt x="126" y="102"/>
                  </a:moveTo>
                  <a:lnTo>
                    <a:pt x="132" y="96"/>
                  </a:lnTo>
                  <a:lnTo>
                    <a:pt x="144" y="90"/>
                  </a:lnTo>
                  <a:lnTo>
                    <a:pt x="174" y="90"/>
                  </a:lnTo>
                  <a:lnTo>
                    <a:pt x="180" y="84"/>
                  </a:lnTo>
                  <a:lnTo>
                    <a:pt x="186" y="72"/>
                  </a:lnTo>
                  <a:lnTo>
                    <a:pt x="186" y="66"/>
                  </a:lnTo>
                  <a:lnTo>
                    <a:pt x="180" y="60"/>
                  </a:lnTo>
                  <a:lnTo>
                    <a:pt x="168" y="54"/>
                  </a:lnTo>
                  <a:lnTo>
                    <a:pt x="162" y="48"/>
                  </a:lnTo>
                  <a:lnTo>
                    <a:pt x="162" y="36"/>
                  </a:lnTo>
                  <a:lnTo>
                    <a:pt x="168" y="30"/>
                  </a:lnTo>
                  <a:lnTo>
                    <a:pt x="186" y="30"/>
                  </a:lnTo>
                  <a:lnTo>
                    <a:pt x="186" y="6"/>
                  </a:lnTo>
                  <a:lnTo>
                    <a:pt x="84" y="0"/>
                  </a:lnTo>
                  <a:lnTo>
                    <a:pt x="54" y="24"/>
                  </a:lnTo>
                  <a:lnTo>
                    <a:pt x="18" y="24"/>
                  </a:lnTo>
                  <a:lnTo>
                    <a:pt x="6" y="36"/>
                  </a:lnTo>
                  <a:lnTo>
                    <a:pt x="0" y="72"/>
                  </a:lnTo>
                  <a:lnTo>
                    <a:pt x="6" y="78"/>
                  </a:lnTo>
                  <a:lnTo>
                    <a:pt x="18" y="78"/>
                  </a:lnTo>
                  <a:lnTo>
                    <a:pt x="42" y="66"/>
                  </a:lnTo>
                  <a:lnTo>
                    <a:pt x="66" y="66"/>
                  </a:lnTo>
                  <a:lnTo>
                    <a:pt x="90" y="60"/>
                  </a:lnTo>
                  <a:lnTo>
                    <a:pt x="90" y="84"/>
                  </a:lnTo>
                  <a:lnTo>
                    <a:pt x="78" y="78"/>
                  </a:lnTo>
                  <a:lnTo>
                    <a:pt x="72" y="78"/>
                  </a:lnTo>
                  <a:lnTo>
                    <a:pt x="66" y="72"/>
                  </a:lnTo>
                  <a:lnTo>
                    <a:pt x="54" y="72"/>
                  </a:lnTo>
                  <a:lnTo>
                    <a:pt x="54" y="96"/>
                  </a:lnTo>
                  <a:lnTo>
                    <a:pt x="60" y="102"/>
                  </a:lnTo>
                  <a:lnTo>
                    <a:pt x="90" y="96"/>
                  </a:lnTo>
                  <a:lnTo>
                    <a:pt x="54" y="114"/>
                  </a:lnTo>
                  <a:lnTo>
                    <a:pt x="84" y="156"/>
                  </a:lnTo>
                  <a:lnTo>
                    <a:pt x="90" y="132"/>
                  </a:lnTo>
                  <a:lnTo>
                    <a:pt x="108" y="102"/>
                  </a:lnTo>
                  <a:lnTo>
                    <a:pt x="126" y="10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49" name="Guinea" descr="© INSCALE GmbH, 05.05.2010&#10;http://www.presentationload.com/">
              <a:extLst>
                <a:ext uri="{FF2B5EF4-FFF2-40B4-BE49-F238E27FC236}">
                  <a16:creationId xmlns:a16="http://schemas.microsoft.com/office/drawing/2014/main" id="{29DF8F54-CAB7-4E7B-A5C3-F8FA5E148220}"/>
                </a:ext>
              </a:extLst>
            </p:cNvPr>
            <p:cNvSpPr>
              <a:spLocks/>
            </p:cNvSpPr>
            <p:nvPr/>
          </p:nvSpPr>
          <p:spPr bwMode="gray">
            <a:xfrm>
              <a:off x="5080160" y="4062147"/>
              <a:ext cx="230198" cy="198372"/>
            </a:xfrm>
            <a:custGeom>
              <a:avLst/>
              <a:gdLst>
                <a:gd name="T0" fmla="*/ 2147483647 w 522"/>
                <a:gd name="T1" fmla="*/ 2147483647 h 444"/>
                <a:gd name="T2" fmla="*/ 2147483647 w 522"/>
                <a:gd name="T3" fmla="*/ 2147483647 h 444"/>
                <a:gd name="T4" fmla="*/ 2147483647 w 522"/>
                <a:gd name="T5" fmla="*/ 2147483647 h 444"/>
                <a:gd name="T6" fmla="*/ 2147483647 w 522"/>
                <a:gd name="T7" fmla="*/ 2147483647 h 444"/>
                <a:gd name="T8" fmla="*/ 2147483647 w 522"/>
                <a:gd name="T9" fmla="*/ 2147483647 h 444"/>
                <a:gd name="T10" fmla="*/ 2147483647 w 522"/>
                <a:gd name="T11" fmla="*/ 2147483647 h 444"/>
                <a:gd name="T12" fmla="*/ 2147483647 w 522"/>
                <a:gd name="T13" fmla="*/ 2147483647 h 444"/>
                <a:gd name="T14" fmla="*/ 2147483647 w 522"/>
                <a:gd name="T15" fmla="*/ 2147483647 h 444"/>
                <a:gd name="T16" fmla="*/ 2147483647 w 522"/>
                <a:gd name="T17" fmla="*/ 2147483647 h 444"/>
                <a:gd name="T18" fmla="*/ 2147483647 w 522"/>
                <a:gd name="T19" fmla="*/ 2147483647 h 444"/>
                <a:gd name="T20" fmla="*/ 2147483647 w 522"/>
                <a:gd name="T21" fmla="*/ 2147483647 h 444"/>
                <a:gd name="T22" fmla="*/ 2147483647 w 522"/>
                <a:gd name="T23" fmla="*/ 2147483647 h 444"/>
                <a:gd name="T24" fmla="*/ 2147483647 w 522"/>
                <a:gd name="T25" fmla="*/ 2147483647 h 444"/>
                <a:gd name="T26" fmla="*/ 2147483647 w 522"/>
                <a:gd name="T27" fmla="*/ 2147483647 h 444"/>
                <a:gd name="T28" fmla="*/ 2147483647 w 522"/>
                <a:gd name="T29" fmla="*/ 2147483647 h 444"/>
                <a:gd name="T30" fmla="*/ 2147483647 w 522"/>
                <a:gd name="T31" fmla="*/ 2147483647 h 444"/>
                <a:gd name="T32" fmla="*/ 2147483647 w 522"/>
                <a:gd name="T33" fmla="*/ 2147483647 h 444"/>
                <a:gd name="T34" fmla="*/ 2147483647 w 522"/>
                <a:gd name="T35" fmla="*/ 2147483647 h 444"/>
                <a:gd name="T36" fmla="*/ 2147483647 w 522"/>
                <a:gd name="T37" fmla="*/ 2147483647 h 444"/>
                <a:gd name="T38" fmla="*/ 2147483647 w 522"/>
                <a:gd name="T39" fmla="*/ 2147483647 h 444"/>
                <a:gd name="T40" fmla="*/ 2147483647 w 522"/>
                <a:gd name="T41" fmla="*/ 2147483647 h 444"/>
                <a:gd name="T42" fmla="*/ 2147483647 w 522"/>
                <a:gd name="T43" fmla="*/ 2147483647 h 444"/>
                <a:gd name="T44" fmla="*/ 2147483647 w 522"/>
                <a:gd name="T45" fmla="*/ 2147483647 h 444"/>
                <a:gd name="T46" fmla="*/ 2147483647 w 522"/>
                <a:gd name="T47" fmla="*/ 2147483647 h 444"/>
                <a:gd name="T48" fmla="*/ 2147483647 w 522"/>
                <a:gd name="T49" fmla="*/ 2147483647 h 444"/>
                <a:gd name="T50" fmla="*/ 2147483647 w 522"/>
                <a:gd name="T51" fmla="*/ 2147483647 h 444"/>
                <a:gd name="T52" fmla="*/ 2147483647 w 522"/>
                <a:gd name="T53" fmla="*/ 2147483647 h 444"/>
                <a:gd name="T54" fmla="*/ 2147483647 w 522"/>
                <a:gd name="T55" fmla="*/ 2147483647 h 444"/>
                <a:gd name="T56" fmla="*/ 2147483647 w 522"/>
                <a:gd name="T57" fmla="*/ 2147483647 h 444"/>
                <a:gd name="T58" fmla="*/ 2147483647 w 522"/>
                <a:gd name="T59" fmla="*/ 2147483647 h 444"/>
                <a:gd name="T60" fmla="*/ 2147483647 w 522"/>
                <a:gd name="T61" fmla="*/ 2147483647 h 444"/>
                <a:gd name="T62" fmla="*/ 2147483647 w 522"/>
                <a:gd name="T63" fmla="*/ 2147483647 h 444"/>
                <a:gd name="T64" fmla="*/ 2147483647 w 522"/>
                <a:gd name="T65" fmla="*/ 2147483647 h 444"/>
                <a:gd name="T66" fmla="*/ 2147483647 w 522"/>
                <a:gd name="T67" fmla="*/ 2147483647 h 444"/>
                <a:gd name="T68" fmla="*/ 2147483647 w 522"/>
                <a:gd name="T69" fmla="*/ 2147483647 h 444"/>
                <a:gd name="T70" fmla="*/ 2147483647 w 522"/>
                <a:gd name="T71" fmla="*/ 2147483647 h 444"/>
                <a:gd name="T72" fmla="*/ 2147483647 w 522"/>
                <a:gd name="T73" fmla="*/ 2147483647 h 444"/>
                <a:gd name="T74" fmla="*/ 2147483647 w 522"/>
                <a:gd name="T75" fmla="*/ 2147483647 h 444"/>
                <a:gd name="T76" fmla="*/ 2147483647 w 522"/>
                <a:gd name="T77" fmla="*/ 2147483647 h 444"/>
                <a:gd name="T78" fmla="*/ 2147483647 w 522"/>
                <a:gd name="T79" fmla="*/ 2147483647 h 444"/>
                <a:gd name="T80" fmla="*/ 2147483647 w 522"/>
                <a:gd name="T81" fmla="*/ 2147483647 h 444"/>
                <a:gd name="T82" fmla="*/ 2147483647 w 522"/>
                <a:gd name="T83" fmla="*/ 2147483647 h 444"/>
                <a:gd name="T84" fmla="*/ 2147483647 w 522"/>
                <a:gd name="T85" fmla="*/ 2147483647 h 444"/>
                <a:gd name="T86" fmla="*/ 2147483647 w 522"/>
                <a:gd name="T87" fmla="*/ 2147483647 h 444"/>
                <a:gd name="T88" fmla="*/ 2147483647 w 522"/>
                <a:gd name="T89" fmla="*/ 2147483647 h 444"/>
                <a:gd name="T90" fmla="*/ 2147483647 w 522"/>
                <a:gd name="T91" fmla="*/ 2147483647 h 444"/>
                <a:gd name="T92" fmla="*/ 2147483647 w 522"/>
                <a:gd name="T93" fmla="*/ 2147483647 h 444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522"/>
                <a:gd name="T142" fmla="*/ 0 h 444"/>
                <a:gd name="T143" fmla="*/ 522 w 522"/>
                <a:gd name="T144" fmla="*/ 444 h 444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522" h="444">
                  <a:moveTo>
                    <a:pt x="96" y="0"/>
                  </a:moveTo>
                  <a:lnTo>
                    <a:pt x="96" y="24"/>
                  </a:lnTo>
                  <a:lnTo>
                    <a:pt x="78" y="24"/>
                  </a:lnTo>
                  <a:lnTo>
                    <a:pt x="72" y="30"/>
                  </a:lnTo>
                  <a:lnTo>
                    <a:pt x="72" y="42"/>
                  </a:lnTo>
                  <a:lnTo>
                    <a:pt x="78" y="48"/>
                  </a:lnTo>
                  <a:lnTo>
                    <a:pt x="90" y="54"/>
                  </a:lnTo>
                  <a:lnTo>
                    <a:pt x="96" y="60"/>
                  </a:lnTo>
                  <a:lnTo>
                    <a:pt x="96" y="66"/>
                  </a:lnTo>
                  <a:lnTo>
                    <a:pt x="90" y="78"/>
                  </a:lnTo>
                  <a:lnTo>
                    <a:pt x="84" y="84"/>
                  </a:lnTo>
                  <a:lnTo>
                    <a:pt x="54" y="84"/>
                  </a:lnTo>
                  <a:lnTo>
                    <a:pt x="42" y="90"/>
                  </a:lnTo>
                  <a:lnTo>
                    <a:pt x="36" y="96"/>
                  </a:lnTo>
                  <a:lnTo>
                    <a:pt x="18" y="96"/>
                  </a:lnTo>
                  <a:lnTo>
                    <a:pt x="0" y="126"/>
                  </a:lnTo>
                  <a:lnTo>
                    <a:pt x="0" y="132"/>
                  </a:lnTo>
                  <a:lnTo>
                    <a:pt x="18" y="150"/>
                  </a:lnTo>
                  <a:lnTo>
                    <a:pt x="30" y="150"/>
                  </a:lnTo>
                  <a:lnTo>
                    <a:pt x="30" y="162"/>
                  </a:lnTo>
                  <a:lnTo>
                    <a:pt x="24" y="168"/>
                  </a:lnTo>
                  <a:lnTo>
                    <a:pt x="30" y="180"/>
                  </a:lnTo>
                  <a:lnTo>
                    <a:pt x="30" y="192"/>
                  </a:lnTo>
                  <a:lnTo>
                    <a:pt x="54" y="204"/>
                  </a:lnTo>
                  <a:lnTo>
                    <a:pt x="72" y="204"/>
                  </a:lnTo>
                  <a:lnTo>
                    <a:pt x="72" y="228"/>
                  </a:lnTo>
                  <a:lnTo>
                    <a:pt x="84" y="228"/>
                  </a:lnTo>
                  <a:lnTo>
                    <a:pt x="90" y="222"/>
                  </a:lnTo>
                  <a:lnTo>
                    <a:pt x="90" y="234"/>
                  </a:lnTo>
                  <a:lnTo>
                    <a:pt x="96" y="246"/>
                  </a:lnTo>
                  <a:lnTo>
                    <a:pt x="96" y="258"/>
                  </a:lnTo>
                  <a:lnTo>
                    <a:pt x="114" y="276"/>
                  </a:lnTo>
                  <a:lnTo>
                    <a:pt x="126" y="282"/>
                  </a:lnTo>
                  <a:lnTo>
                    <a:pt x="132" y="288"/>
                  </a:lnTo>
                  <a:lnTo>
                    <a:pt x="138" y="282"/>
                  </a:lnTo>
                  <a:lnTo>
                    <a:pt x="150" y="276"/>
                  </a:lnTo>
                  <a:lnTo>
                    <a:pt x="156" y="264"/>
                  </a:lnTo>
                  <a:lnTo>
                    <a:pt x="168" y="252"/>
                  </a:lnTo>
                  <a:lnTo>
                    <a:pt x="174" y="240"/>
                  </a:lnTo>
                  <a:lnTo>
                    <a:pt x="180" y="234"/>
                  </a:lnTo>
                  <a:lnTo>
                    <a:pt x="180" y="228"/>
                  </a:lnTo>
                  <a:lnTo>
                    <a:pt x="216" y="228"/>
                  </a:lnTo>
                  <a:lnTo>
                    <a:pt x="222" y="210"/>
                  </a:lnTo>
                  <a:lnTo>
                    <a:pt x="258" y="210"/>
                  </a:lnTo>
                  <a:lnTo>
                    <a:pt x="300" y="270"/>
                  </a:lnTo>
                  <a:lnTo>
                    <a:pt x="300" y="288"/>
                  </a:lnTo>
                  <a:lnTo>
                    <a:pt x="312" y="300"/>
                  </a:lnTo>
                  <a:lnTo>
                    <a:pt x="312" y="318"/>
                  </a:lnTo>
                  <a:lnTo>
                    <a:pt x="306" y="330"/>
                  </a:lnTo>
                  <a:lnTo>
                    <a:pt x="300" y="336"/>
                  </a:lnTo>
                  <a:lnTo>
                    <a:pt x="294" y="354"/>
                  </a:lnTo>
                  <a:lnTo>
                    <a:pt x="324" y="342"/>
                  </a:lnTo>
                  <a:lnTo>
                    <a:pt x="348" y="348"/>
                  </a:lnTo>
                  <a:lnTo>
                    <a:pt x="348" y="336"/>
                  </a:lnTo>
                  <a:lnTo>
                    <a:pt x="354" y="330"/>
                  </a:lnTo>
                  <a:lnTo>
                    <a:pt x="360" y="330"/>
                  </a:lnTo>
                  <a:lnTo>
                    <a:pt x="372" y="336"/>
                  </a:lnTo>
                  <a:lnTo>
                    <a:pt x="384" y="348"/>
                  </a:lnTo>
                  <a:lnTo>
                    <a:pt x="390" y="366"/>
                  </a:lnTo>
                  <a:lnTo>
                    <a:pt x="390" y="426"/>
                  </a:lnTo>
                  <a:lnTo>
                    <a:pt x="402" y="426"/>
                  </a:lnTo>
                  <a:lnTo>
                    <a:pt x="402" y="432"/>
                  </a:lnTo>
                  <a:lnTo>
                    <a:pt x="414" y="444"/>
                  </a:lnTo>
                  <a:lnTo>
                    <a:pt x="420" y="444"/>
                  </a:lnTo>
                  <a:lnTo>
                    <a:pt x="432" y="432"/>
                  </a:lnTo>
                  <a:lnTo>
                    <a:pt x="432" y="420"/>
                  </a:lnTo>
                  <a:lnTo>
                    <a:pt x="438" y="408"/>
                  </a:lnTo>
                  <a:lnTo>
                    <a:pt x="444" y="402"/>
                  </a:lnTo>
                  <a:lnTo>
                    <a:pt x="456" y="402"/>
                  </a:lnTo>
                  <a:lnTo>
                    <a:pt x="468" y="408"/>
                  </a:lnTo>
                  <a:lnTo>
                    <a:pt x="474" y="414"/>
                  </a:lnTo>
                  <a:lnTo>
                    <a:pt x="480" y="414"/>
                  </a:lnTo>
                  <a:lnTo>
                    <a:pt x="486" y="408"/>
                  </a:lnTo>
                  <a:lnTo>
                    <a:pt x="486" y="390"/>
                  </a:lnTo>
                  <a:lnTo>
                    <a:pt x="480" y="384"/>
                  </a:lnTo>
                  <a:lnTo>
                    <a:pt x="480" y="378"/>
                  </a:lnTo>
                  <a:lnTo>
                    <a:pt x="498" y="378"/>
                  </a:lnTo>
                  <a:lnTo>
                    <a:pt x="492" y="366"/>
                  </a:lnTo>
                  <a:lnTo>
                    <a:pt x="480" y="360"/>
                  </a:lnTo>
                  <a:lnTo>
                    <a:pt x="474" y="348"/>
                  </a:lnTo>
                  <a:lnTo>
                    <a:pt x="474" y="336"/>
                  </a:lnTo>
                  <a:lnTo>
                    <a:pt x="492" y="336"/>
                  </a:lnTo>
                  <a:lnTo>
                    <a:pt x="498" y="342"/>
                  </a:lnTo>
                  <a:lnTo>
                    <a:pt x="510" y="342"/>
                  </a:lnTo>
                  <a:lnTo>
                    <a:pt x="516" y="348"/>
                  </a:lnTo>
                  <a:lnTo>
                    <a:pt x="516" y="342"/>
                  </a:lnTo>
                  <a:lnTo>
                    <a:pt x="522" y="336"/>
                  </a:lnTo>
                  <a:lnTo>
                    <a:pt x="522" y="324"/>
                  </a:lnTo>
                  <a:lnTo>
                    <a:pt x="516" y="324"/>
                  </a:lnTo>
                  <a:lnTo>
                    <a:pt x="504" y="318"/>
                  </a:lnTo>
                  <a:lnTo>
                    <a:pt x="498" y="318"/>
                  </a:lnTo>
                  <a:lnTo>
                    <a:pt x="498" y="306"/>
                  </a:lnTo>
                  <a:lnTo>
                    <a:pt x="504" y="294"/>
                  </a:lnTo>
                  <a:lnTo>
                    <a:pt x="510" y="288"/>
                  </a:lnTo>
                  <a:lnTo>
                    <a:pt x="492" y="282"/>
                  </a:lnTo>
                  <a:lnTo>
                    <a:pt x="504" y="264"/>
                  </a:lnTo>
                  <a:lnTo>
                    <a:pt x="486" y="258"/>
                  </a:lnTo>
                  <a:lnTo>
                    <a:pt x="480" y="222"/>
                  </a:lnTo>
                  <a:lnTo>
                    <a:pt x="498" y="198"/>
                  </a:lnTo>
                  <a:lnTo>
                    <a:pt x="468" y="168"/>
                  </a:lnTo>
                  <a:lnTo>
                    <a:pt x="468" y="132"/>
                  </a:lnTo>
                  <a:lnTo>
                    <a:pt x="444" y="132"/>
                  </a:lnTo>
                  <a:lnTo>
                    <a:pt x="468" y="96"/>
                  </a:lnTo>
                  <a:lnTo>
                    <a:pt x="432" y="78"/>
                  </a:lnTo>
                  <a:lnTo>
                    <a:pt x="444" y="48"/>
                  </a:lnTo>
                  <a:lnTo>
                    <a:pt x="426" y="36"/>
                  </a:lnTo>
                  <a:lnTo>
                    <a:pt x="426" y="18"/>
                  </a:lnTo>
                  <a:lnTo>
                    <a:pt x="414" y="12"/>
                  </a:lnTo>
                  <a:lnTo>
                    <a:pt x="402" y="12"/>
                  </a:lnTo>
                  <a:lnTo>
                    <a:pt x="396" y="18"/>
                  </a:lnTo>
                  <a:lnTo>
                    <a:pt x="396" y="36"/>
                  </a:lnTo>
                  <a:lnTo>
                    <a:pt x="378" y="54"/>
                  </a:lnTo>
                  <a:lnTo>
                    <a:pt x="366" y="48"/>
                  </a:lnTo>
                  <a:lnTo>
                    <a:pt x="360" y="42"/>
                  </a:lnTo>
                  <a:lnTo>
                    <a:pt x="348" y="36"/>
                  </a:lnTo>
                  <a:lnTo>
                    <a:pt x="342" y="36"/>
                  </a:lnTo>
                  <a:lnTo>
                    <a:pt x="336" y="30"/>
                  </a:lnTo>
                  <a:lnTo>
                    <a:pt x="330" y="30"/>
                  </a:lnTo>
                  <a:lnTo>
                    <a:pt x="324" y="42"/>
                  </a:lnTo>
                  <a:lnTo>
                    <a:pt x="312" y="54"/>
                  </a:lnTo>
                  <a:lnTo>
                    <a:pt x="306" y="66"/>
                  </a:lnTo>
                  <a:lnTo>
                    <a:pt x="306" y="54"/>
                  </a:lnTo>
                  <a:lnTo>
                    <a:pt x="300" y="42"/>
                  </a:lnTo>
                  <a:lnTo>
                    <a:pt x="288" y="30"/>
                  </a:lnTo>
                  <a:lnTo>
                    <a:pt x="276" y="42"/>
                  </a:lnTo>
                  <a:lnTo>
                    <a:pt x="270" y="54"/>
                  </a:lnTo>
                  <a:lnTo>
                    <a:pt x="264" y="60"/>
                  </a:lnTo>
                  <a:lnTo>
                    <a:pt x="258" y="54"/>
                  </a:lnTo>
                  <a:lnTo>
                    <a:pt x="258" y="48"/>
                  </a:lnTo>
                  <a:lnTo>
                    <a:pt x="252" y="36"/>
                  </a:lnTo>
                  <a:lnTo>
                    <a:pt x="252" y="24"/>
                  </a:lnTo>
                  <a:lnTo>
                    <a:pt x="210" y="24"/>
                  </a:lnTo>
                  <a:lnTo>
                    <a:pt x="204" y="30"/>
                  </a:lnTo>
                  <a:lnTo>
                    <a:pt x="192" y="36"/>
                  </a:lnTo>
                  <a:lnTo>
                    <a:pt x="180" y="36"/>
                  </a:lnTo>
                  <a:lnTo>
                    <a:pt x="174" y="30"/>
                  </a:lnTo>
                  <a:lnTo>
                    <a:pt x="168" y="18"/>
                  </a:lnTo>
                  <a:lnTo>
                    <a:pt x="162" y="12"/>
                  </a:lnTo>
                  <a:lnTo>
                    <a:pt x="156" y="18"/>
                  </a:lnTo>
                  <a:lnTo>
                    <a:pt x="138" y="18"/>
                  </a:lnTo>
                  <a:lnTo>
                    <a:pt x="132" y="6"/>
                  </a:lnTo>
                  <a:lnTo>
                    <a:pt x="132" y="0"/>
                  </a:lnTo>
                  <a:lnTo>
                    <a:pt x="96" y="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50" name="Greenland" descr="© INSCALE GmbH, 05.05.2010&#10;http://www.presentationload.com/">
              <a:extLst>
                <a:ext uri="{FF2B5EF4-FFF2-40B4-BE49-F238E27FC236}">
                  <a16:creationId xmlns:a16="http://schemas.microsoft.com/office/drawing/2014/main" id="{02E80B93-B78C-44D0-9957-0E3A4E911140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4195884" y="1697550"/>
              <a:ext cx="1239891" cy="685574"/>
            </a:xfrm>
            <a:custGeom>
              <a:avLst/>
              <a:gdLst>
                <a:gd name="T0" fmla="*/ 2147483647 w 732"/>
                <a:gd name="T1" fmla="*/ 2147483647 h 398"/>
                <a:gd name="T2" fmla="*/ 2147483647 w 732"/>
                <a:gd name="T3" fmla="*/ 2147483647 h 398"/>
                <a:gd name="T4" fmla="*/ 2147483647 w 732"/>
                <a:gd name="T5" fmla="*/ 2147483647 h 398"/>
                <a:gd name="T6" fmla="*/ 2147483647 w 732"/>
                <a:gd name="T7" fmla="*/ 2147483647 h 398"/>
                <a:gd name="T8" fmla="*/ 2147483647 w 732"/>
                <a:gd name="T9" fmla="*/ 2147483647 h 398"/>
                <a:gd name="T10" fmla="*/ 2147483647 w 732"/>
                <a:gd name="T11" fmla="*/ 2147483647 h 398"/>
                <a:gd name="T12" fmla="*/ 2147483647 w 732"/>
                <a:gd name="T13" fmla="*/ 2147483647 h 398"/>
                <a:gd name="T14" fmla="*/ 2147483647 w 732"/>
                <a:gd name="T15" fmla="*/ 2147483647 h 398"/>
                <a:gd name="T16" fmla="*/ 2147483647 w 732"/>
                <a:gd name="T17" fmla="*/ 2147483647 h 398"/>
                <a:gd name="T18" fmla="*/ 2147483647 w 732"/>
                <a:gd name="T19" fmla="*/ 2147483647 h 398"/>
                <a:gd name="T20" fmla="*/ 2147483647 w 732"/>
                <a:gd name="T21" fmla="*/ 2147483647 h 398"/>
                <a:gd name="T22" fmla="*/ 2147483647 w 732"/>
                <a:gd name="T23" fmla="*/ 2147483647 h 398"/>
                <a:gd name="T24" fmla="*/ 2147483647 w 732"/>
                <a:gd name="T25" fmla="*/ 2147483647 h 398"/>
                <a:gd name="T26" fmla="*/ 2147483647 w 732"/>
                <a:gd name="T27" fmla="*/ 2147483647 h 398"/>
                <a:gd name="T28" fmla="*/ 2147483647 w 732"/>
                <a:gd name="T29" fmla="*/ 2147483647 h 398"/>
                <a:gd name="T30" fmla="*/ 2147483647 w 732"/>
                <a:gd name="T31" fmla="*/ 2147483647 h 398"/>
                <a:gd name="T32" fmla="*/ 2147483647 w 732"/>
                <a:gd name="T33" fmla="*/ 2147483647 h 398"/>
                <a:gd name="T34" fmla="*/ 2147483647 w 732"/>
                <a:gd name="T35" fmla="*/ 2147483647 h 398"/>
                <a:gd name="T36" fmla="*/ 2147483647 w 732"/>
                <a:gd name="T37" fmla="*/ 2147483647 h 398"/>
                <a:gd name="T38" fmla="*/ 2147483647 w 732"/>
                <a:gd name="T39" fmla="*/ 2147483647 h 398"/>
                <a:gd name="T40" fmla="*/ 2147483647 w 732"/>
                <a:gd name="T41" fmla="*/ 2147483647 h 398"/>
                <a:gd name="T42" fmla="*/ 2147483647 w 732"/>
                <a:gd name="T43" fmla="*/ 2147483647 h 398"/>
                <a:gd name="T44" fmla="*/ 2147483647 w 732"/>
                <a:gd name="T45" fmla="*/ 2147483647 h 398"/>
                <a:gd name="T46" fmla="*/ 2147483647 w 732"/>
                <a:gd name="T47" fmla="*/ 2147483647 h 398"/>
                <a:gd name="T48" fmla="*/ 2147483647 w 732"/>
                <a:gd name="T49" fmla="*/ 2147483647 h 398"/>
                <a:gd name="T50" fmla="*/ 2147483647 w 732"/>
                <a:gd name="T51" fmla="*/ 2147483647 h 398"/>
                <a:gd name="T52" fmla="*/ 2147483647 w 732"/>
                <a:gd name="T53" fmla="*/ 2147483647 h 398"/>
                <a:gd name="T54" fmla="*/ 2147483647 w 732"/>
                <a:gd name="T55" fmla="*/ 2147483647 h 398"/>
                <a:gd name="T56" fmla="*/ 2147483647 w 732"/>
                <a:gd name="T57" fmla="*/ 2147483647 h 398"/>
                <a:gd name="T58" fmla="*/ 2147483647 w 732"/>
                <a:gd name="T59" fmla="*/ 2147483647 h 398"/>
                <a:gd name="T60" fmla="*/ 2147483647 w 732"/>
                <a:gd name="T61" fmla="*/ 2147483647 h 398"/>
                <a:gd name="T62" fmla="*/ 2147483647 w 732"/>
                <a:gd name="T63" fmla="*/ 2147483647 h 398"/>
                <a:gd name="T64" fmla="*/ 2147483647 w 732"/>
                <a:gd name="T65" fmla="*/ 2147483647 h 398"/>
                <a:gd name="T66" fmla="*/ 2147483647 w 732"/>
                <a:gd name="T67" fmla="*/ 2147483647 h 398"/>
                <a:gd name="T68" fmla="*/ 2147483647 w 732"/>
                <a:gd name="T69" fmla="*/ 2147483647 h 398"/>
                <a:gd name="T70" fmla="*/ 2147483647 w 732"/>
                <a:gd name="T71" fmla="*/ 2147483647 h 398"/>
                <a:gd name="T72" fmla="*/ 2147483647 w 732"/>
                <a:gd name="T73" fmla="*/ 2147483647 h 398"/>
                <a:gd name="T74" fmla="*/ 2147483647 w 732"/>
                <a:gd name="T75" fmla="*/ 2147483647 h 398"/>
                <a:gd name="T76" fmla="*/ 2147483647 w 732"/>
                <a:gd name="T77" fmla="*/ 2147483647 h 398"/>
                <a:gd name="T78" fmla="*/ 2147483647 w 732"/>
                <a:gd name="T79" fmla="*/ 2147483647 h 398"/>
                <a:gd name="T80" fmla="*/ 2147483647 w 732"/>
                <a:gd name="T81" fmla="*/ 2147483647 h 398"/>
                <a:gd name="T82" fmla="*/ 2147483647 w 732"/>
                <a:gd name="T83" fmla="*/ 2147483647 h 398"/>
                <a:gd name="T84" fmla="*/ 2147483647 w 732"/>
                <a:gd name="T85" fmla="*/ 2147483647 h 398"/>
                <a:gd name="T86" fmla="*/ 2147483647 w 732"/>
                <a:gd name="T87" fmla="*/ 2147483647 h 398"/>
                <a:gd name="T88" fmla="*/ 2147483647 w 732"/>
                <a:gd name="T89" fmla="*/ 2147483647 h 398"/>
                <a:gd name="T90" fmla="*/ 2147483647 w 732"/>
                <a:gd name="T91" fmla="*/ 2147483647 h 398"/>
                <a:gd name="T92" fmla="*/ 2147483647 w 732"/>
                <a:gd name="T93" fmla="*/ 2147483647 h 398"/>
                <a:gd name="T94" fmla="*/ 2147483647 w 732"/>
                <a:gd name="T95" fmla="*/ 2147483647 h 398"/>
                <a:gd name="T96" fmla="*/ 2147483647 w 732"/>
                <a:gd name="T97" fmla="*/ 2147483647 h 398"/>
                <a:gd name="T98" fmla="*/ 2147483647 w 732"/>
                <a:gd name="T99" fmla="*/ 2147483647 h 398"/>
                <a:gd name="T100" fmla="*/ 2147483647 w 732"/>
                <a:gd name="T101" fmla="*/ 2147483647 h 398"/>
                <a:gd name="T102" fmla="*/ 2147483647 w 732"/>
                <a:gd name="T103" fmla="*/ 2147483647 h 398"/>
                <a:gd name="T104" fmla="*/ 2147483647 w 732"/>
                <a:gd name="T105" fmla="*/ 2147483647 h 398"/>
                <a:gd name="T106" fmla="*/ 2147483647 w 732"/>
                <a:gd name="T107" fmla="*/ 2147483647 h 398"/>
                <a:gd name="T108" fmla="*/ 2147483647 w 732"/>
                <a:gd name="T109" fmla="*/ 2147483647 h 398"/>
                <a:gd name="T110" fmla="*/ 2147483647 w 732"/>
                <a:gd name="T111" fmla="*/ 2147483647 h 398"/>
                <a:gd name="T112" fmla="*/ 2147483647 w 732"/>
                <a:gd name="T113" fmla="*/ 2147483647 h 398"/>
                <a:gd name="T114" fmla="*/ 2147483647 w 732"/>
                <a:gd name="T115" fmla="*/ 2147483647 h 398"/>
                <a:gd name="T116" fmla="*/ 2147483647 w 732"/>
                <a:gd name="T117" fmla="*/ 2147483647 h 398"/>
                <a:gd name="T118" fmla="*/ 2147483647 w 732"/>
                <a:gd name="T119" fmla="*/ 2147483647 h 398"/>
                <a:gd name="T120" fmla="*/ 2147483647 w 732"/>
                <a:gd name="T121" fmla="*/ 2147483647 h 398"/>
                <a:gd name="T122" fmla="*/ 2147483647 w 732"/>
                <a:gd name="T123" fmla="*/ 2147483647 h 39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732"/>
                <a:gd name="T187" fmla="*/ 0 h 398"/>
                <a:gd name="T188" fmla="*/ 732 w 732"/>
                <a:gd name="T189" fmla="*/ 398 h 398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732" h="398">
                  <a:moveTo>
                    <a:pt x="730" y="24"/>
                  </a:moveTo>
                  <a:lnTo>
                    <a:pt x="728" y="24"/>
                  </a:lnTo>
                  <a:lnTo>
                    <a:pt x="723" y="24"/>
                  </a:lnTo>
                  <a:lnTo>
                    <a:pt x="718" y="22"/>
                  </a:lnTo>
                  <a:lnTo>
                    <a:pt x="678" y="22"/>
                  </a:lnTo>
                  <a:lnTo>
                    <a:pt x="678" y="24"/>
                  </a:lnTo>
                  <a:lnTo>
                    <a:pt x="670" y="26"/>
                  </a:lnTo>
                  <a:lnTo>
                    <a:pt x="659" y="26"/>
                  </a:lnTo>
                  <a:lnTo>
                    <a:pt x="651" y="24"/>
                  </a:lnTo>
                  <a:lnTo>
                    <a:pt x="637" y="24"/>
                  </a:lnTo>
                  <a:lnTo>
                    <a:pt x="623" y="29"/>
                  </a:lnTo>
                  <a:lnTo>
                    <a:pt x="616" y="34"/>
                  </a:lnTo>
                  <a:lnTo>
                    <a:pt x="611" y="34"/>
                  </a:lnTo>
                  <a:lnTo>
                    <a:pt x="606" y="34"/>
                  </a:lnTo>
                  <a:lnTo>
                    <a:pt x="604" y="36"/>
                  </a:lnTo>
                  <a:lnTo>
                    <a:pt x="602" y="36"/>
                  </a:lnTo>
                  <a:lnTo>
                    <a:pt x="597" y="38"/>
                  </a:lnTo>
                  <a:lnTo>
                    <a:pt x="592" y="38"/>
                  </a:lnTo>
                  <a:lnTo>
                    <a:pt x="599" y="34"/>
                  </a:lnTo>
                  <a:lnTo>
                    <a:pt x="609" y="31"/>
                  </a:lnTo>
                  <a:lnTo>
                    <a:pt x="621" y="26"/>
                  </a:lnTo>
                  <a:lnTo>
                    <a:pt x="623" y="24"/>
                  </a:lnTo>
                  <a:lnTo>
                    <a:pt x="618" y="19"/>
                  </a:lnTo>
                  <a:lnTo>
                    <a:pt x="606" y="19"/>
                  </a:lnTo>
                  <a:lnTo>
                    <a:pt x="604" y="22"/>
                  </a:lnTo>
                  <a:lnTo>
                    <a:pt x="602" y="22"/>
                  </a:lnTo>
                  <a:lnTo>
                    <a:pt x="597" y="24"/>
                  </a:lnTo>
                  <a:lnTo>
                    <a:pt x="594" y="24"/>
                  </a:lnTo>
                  <a:lnTo>
                    <a:pt x="566" y="26"/>
                  </a:lnTo>
                  <a:lnTo>
                    <a:pt x="566" y="29"/>
                  </a:lnTo>
                  <a:lnTo>
                    <a:pt x="563" y="29"/>
                  </a:lnTo>
                  <a:lnTo>
                    <a:pt x="566" y="26"/>
                  </a:lnTo>
                  <a:lnTo>
                    <a:pt x="568" y="26"/>
                  </a:lnTo>
                  <a:lnTo>
                    <a:pt x="573" y="26"/>
                  </a:lnTo>
                  <a:lnTo>
                    <a:pt x="578" y="24"/>
                  </a:lnTo>
                  <a:lnTo>
                    <a:pt x="580" y="24"/>
                  </a:lnTo>
                  <a:lnTo>
                    <a:pt x="582" y="24"/>
                  </a:lnTo>
                  <a:lnTo>
                    <a:pt x="585" y="22"/>
                  </a:lnTo>
                  <a:lnTo>
                    <a:pt x="578" y="19"/>
                  </a:lnTo>
                  <a:lnTo>
                    <a:pt x="552" y="19"/>
                  </a:lnTo>
                  <a:lnTo>
                    <a:pt x="542" y="22"/>
                  </a:lnTo>
                  <a:lnTo>
                    <a:pt x="525" y="19"/>
                  </a:lnTo>
                  <a:lnTo>
                    <a:pt x="523" y="19"/>
                  </a:lnTo>
                  <a:lnTo>
                    <a:pt x="523" y="22"/>
                  </a:lnTo>
                  <a:lnTo>
                    <a:pt x="518" y="22"/>
                  </a:lnTo>
                  <a:lnTo>
                    <a:pt x="514" y="24"/>
                  </a:lnTo>
                  <a:lnTo>
                    <a:pt x="511" y="24"/>
                  </a:lnTo>
                  <a:lnTo>
                    <a:pt x="509" y="24"/>
                  </a:lnTo>
                  <a:lnTo>
                    <a:pt x="506" y="24"/>
                  </a:lnTo>
                  <a:lnTo>
                    <a:pt x="509" y="22"/>
                  </a:lnTo>
                  <a:lnTo>
                    <a:pt x="518" y="19"/>
                  </a:lnTo>
                  <a:lnTo>
                    <a:pt x="530" y="19"/>
                  </a:lnTo>
                  <a:lnTo>
                    <a:pt x="563" y="19"/>
                  </a:lnTo>
                  <a:lnTo>
                    <a:pt x="580" y="17"/>
                  </a:lnTo>
                  <a:lnTo>
                    <a:pt x="625" y="17"/>
                  </a:lnTo>
                  <a:lnTo>
                    <a:pt x="632" y="14"/>
                  </a:lnTo>
                  <a:lnTo>
                    <a:pt x="628" y="12"/>
                  </a:lnTo>
                  <a:lnTo>
                    <a:pt x="618" y="10"/>
                  </a:lnTo>
                  <a:lnTo>
                    <a:pt x="592" y="10"/>
                  </a:lnTo>
                  <a:lnTo>
                    <a:pt x="594" y="10"/>
                  </a:lnTo>
                  <a:lnTo>
                    <a:pt x="597" y="7"/>
                  </a:lnTo>
                  <a:lnTo>
                    <a:pt x="594" y="5"/>
                  </a:lnTo>
                  <a:lnTo>
                    <a:pt x="585" y="5"/>
                  </a:lnTo>
                  <a:lnTo>
                    <a:pt x="582" y="7"/>
                  </a:lnTo>
                  <a:lnTo>
                    <a:pt x="568" y="7"/>
                  </a:lnTo>
                  <a:lnTo>
                    <a:pt x="566" y="5"/>
                  </a:lnTo>
                  <a:lnTo>
                    <a:pt x="571" y="5"/>
                  </a:lnTo>
                  <a:lnTo>
                    <a:pt x="573" y="5"/>
                  </a:lnTo>
                  <a:lnTo>
                    <a:pt x="578" y="5"/>
                  </a:lnTo>
                  <a:lnTo>
                    <a:pt x="578" y="2"/>
                  </a:lnTo>
                  <a:lnTo>
                    <a:pt x="575" y="2"/>
                  </a:lnTo>
                  <a:lnTo>
                    <a:pt x="571" y="0"/>
                  </a:lnTo>
                  <a:lnTo>
                    <a:pt x="537" y="0"/>
                  </a:lnTo>
                  <a:lnTo>
                    <a:pt x="528" y="2"/>
                  </a:lnTo>
                  <a:lnTo>
                    <a:pt x="518" y="2"/>
                  </a:lnTo>
                  <a:lnTo>
                    <a:pt x="509" y="0"/>
                  </a:lnTo>
                  <a:lnTo>
                    <a:pt x="483" y="0"/>
                  </a:lnTo>
                  <a:lnTo>
                    <a:pt x="478" y="2"/>
                  </a:lnTo>
                  <a:lnTo>
                    <a:pt x="454" y="2"/>
                  </a:lnTo>
                  <a:lnTo>
                    <a:pt x="452" y="0"/>
                  </a:lnTo>
                  <a:lnTo>
                    <a:pt x="447" y="0"/>
                  </a:lnTo>
                  <a:lnTo>
                    <a:pt x="445" y="2"/>
                  </a:lnTo>
                  <a:lnTo>
                    <a:pt x="442" y="2"/>
                  </a:lnTo>
                  <a:lnTo>
                    <a:pt x="442" y="5"/>
                  </a:lnTo>
                  <a:lnTo>
                    <a:pt x="445" y="5"/>
                  </a:lnTo>
                  <a:lnTo>
                    <a:pt x="447" y="5"/>
                  </a:lnTo>
                  <a:lnTo>
                    <a:pt x="442" y="7"/>
                  </a:lnTo>
                  <a:lnTo>
                    <a:pt x="428" y="7"/>
                  </a:lnTo>
                  <a:lnTo>
                    <a:pt x="409" y="5"/>
                  </a:lnTo>
                  <a:lnTo>
                    <a:pt x="378" y="5"/>
                  </a:lnTo>
                  <a:lnTo>
                    <a:pt x="373" y="5"/>
                  </a:lnTo>
                  <a:lnTo>
                    <a:pt x="371" y="5"/>
                  </a:lnTo>
                  <a:lnTo>
                    <a:pt x="368" y="7"/>
                  </a:lnTo>
                  <a:lnTo>
                    <a:pt x="366" y="7"/>
                  </a:lnTo>
                  <a:lnTo>
                    <a:pt x="366" y="10"/>
                  </a:lnTo>
                  <a:lnTo>
                    <a:pt x="368" y="10"/>
                  </a:lnTo>
                  <a:lnTo>
                    <a:pt x="378" y="10"/>
                  </a:lnTo>
                  <a:lnTo>
                    <a:pt x="387" y="10"/>
                  </a:lnTo>
                  <a:lnTo>
                    <a:pt x="399" y="12"/>
                  </a:lnTo>
                  <a:lnTo>
                    <a:pt x="404" y="12"/>
                  </a:lnTo>
                  <a:lnTo>
                    <a:pt x="426" y="14"/>
                  </a:lnTo>
                  <a:lnTo>
                    <a:pt x="399" y="14"/>
                  </a:lnTo>
                  <a:lnTo>
                    <a:pt x="395" y="14"/>
                  </a:lnTo>
                  <a:lnTo>
                    <a:pt x="392" y="14"/>
                  </a:lnTo>
                  <a:lnTo>
                    <a:pt x="387" y="12"/>
                  </a:lnTo>
                  <a:lnTo>
                    <a:pt x="378" y="12"/>
                  </a:lnTo>
                  <a:lnTo>
                    <a:pt x="380" y="14"/>
                  </a:lnTo>
                  <a:lnTo>
                    <a:pt x="383" y="14"/>
                  </a:lnTo>
                  <a:lnTo>
                    <a:pt x="385" y="14"/>
                  </a:lnTo>
                  <a:lnTo>
                    <a:pt x="376" y="14"/>
                  </a:lnTo>
                  <a:lnTo>
                    <a:pt x="373" y="17"/>
                  </a:lnTo>
                  <a:lnTo>
                    <a:pt x="373" y="19"/>
                  </a:lnTo>
                  <a:lnTo>
                    <a:pt x="371" y="22"/>
                  </a:lnTo>
                  <a:lnTo>
                    <a:pt x="371" y="24"/>
                  </a:lnTo>
                  <a:lnTo>
                    <a:pt x="368" y="24"/>
                  </a:lnTo>
                  <a:lnTo>
                    <a:pt x="366" y="24"/>
                  </a:lnTo>
                  <a:lnTo>
                    <a:pt x="364" y="24"/>
                  </a:lnTo>
                  <a:lnTo>
                    <a:pt x="359" y="24"/>
                  </a:lnTo>
                  <a:lnTo>
                    <a:pt x="357" y="22"/>
                  </a:lnTo>
                  <a:lnTo>
                    <a:pt x="345" y="19"/>
                  </a:lnTo>
                  <a:lnTo>
                    <a:pt x="330" y="14"/>
                  </a:lnTo>
                  <a:lnTo>
                    <a:pt x="309" y="14"/>
                  </a:lnTo>
                  <a:lnTo>
                    <a:pt x="309" y="24"/>
                  </a:lnTo>
                  <a:lnTo>
                    <a:pt x="297" y="24"/>
                  </a:lnTo>
                  <a:lnTo>
                    <a:pt x="292" y="22"/>
                  </a:lnTo>
                  <a:lnTo>
                    <a:pt x="288" y="22"/>
                  </a:lnTo>
                  <a:lnTo>
                    <a:pt x="285" y="19"/>
                  </a:lnTo>
                  <a:lnTo>
                    <a:pt x="278" y="19"/>
                  </a:lnTo>
                  <a:lnTo>
                    <a:pt x="273" y="22"/>
                  </a:lnTo>
                  <a:lnTo>
                    <a:pt x="273" y="24"/>
                  </a:lnTo>
                  <a:lnTo>
                    <a:pt x="269" y="24"/>
                  </a:lnTo>
                  <a:lnTo>
                    <a:pt x="271" y="19"/>
                  </a:lnTo>
                  <a:lnTo>
                    <a:pt x="269" y="17"/>
                  </a:lnTo>
                  <a:lnTo>
                    <a:pt x="238" y="17"/>
                  </a:lnTo>
                  <a:lnTo>
                    <a:pt x="228" y="19"/>
                  </a:lnTo>
                  <a:lnTo>
                    <a:pt x="209" y="19"/>
                  </a:lnTo>
                  <a:lnTo>
                    <a:pt x="214" y="22"/>
                  </a:lnTo>
                  <a:lnTo>
                    <a:pt x="223" y="26"/>
                  </a:lnTo>
                  <a:lnTo>
                    <a:pt x="226" y="29"/>
                  </a:lnTo>
                  <a:lnTo>
                    <a:pt x="223" y="29"/>
                  </a:lnTo>
                  <a:lnTo>
                    <a:pt x="223" y="26"/>
                  </a:lnTo>
                  <a:lnTo>
                    <a:pt x="214" y="24"/>
                  </a:lnTo>
                  <a:lnTo>
                    <a:pt x="207" y="24"/>
                  </a:lnTo>
                  <a:lnTo>
                    <a:pt x="202" y="22"/>
                  </a:lnTo>
                  <a:lnTo>
                    <a:pt x="197" y="22"/>
                  </a:lnTo>
                  <a:lnTo>
                    <a:pt x="192" y="19"/>
                  </a:lnTo>
                  <a:lnTo>
                    <a:pt x="190" y="19"/>
                  </a:lnTo>
                  <a:lnTo>
                    <a:pt x="188" y="22"/>
                  </a:lnTo>
                  <a:lnTo>
                    <a:pt x="185" y="24"/>
                  </a:lnTo>
                  <a:lnTo>
                    <a:pt x="183" y="26"/>
                  </a:lnTo>
                  <a:lnTo>
                    <a:pt x="178" y="29"/>
                  </a:lnTo>
                  <a:lnTo>
                    <a:pt x="176" y="29"/>
                  </a:lnTo>
                  <a:lnTo>
                    <a:pt x="171" y="31"/>
                  </a:lnTo>
                  <a:lnTo>
                    <a:pt x="150" y="31"/>
                  </a:lnTo>
                  <a:lnTo>
                    <a:pt x="143" y="34"/>
                  </a:lnTo>
                  <a:lnTo>
                    <a:pt x="133" y="36"/>
                  </a:lnTo>
                  <a:lnTo>
                    <a:pt x="124" y="38"/>
                  </a:lnTo>
                  <a:lnTo>
                    <a:pt x="119" y="38"/>
                  </a:lnTo>
                  <a:lnTo>
                    <a:pt x="102" y="41"/>
                  </a:lnTo>
                  <a:lnTo>
                    <a:pt x="97" y="43"/>
                  </a:lnTo>
                  <a:lnTo>
                    <a:pt x="100" y="46"/>
                  </a:lnTo>
                  <a:lnTo>
                    <a:pt x="105" y="48"/>
                  </a:lnTo>
                  <a:lnTo>
                    <a:pt x="126" y="48"/>
                  </a:lnTo>
                  <a:lnTo>
                    <a:pt x="116" y="50"/>
                  </a:lnTo>
                  <a:lnTo>
                    <a:pt x="112" y="55"/>
                  </a:lnTo>
                  <a:lnTo>
                    <a:pt x="109" y="55"/>
                  </a:lnTo>
                  <a:lnTo>
                    <a:pt x="93" y="60"/>
                  </a:lnTo>
                  <a:lnTo>
                    <a:pt x="88" y="60"/>
                  </a:lnTo>
                  <a:lnTo>
                    <a:pt x="66" y="60"/>
                  </a:lnTo>
                  <a:lnTo>
                    <a:pt x="57" y="62"/>
                  </a:lnTo>
                  <a:lnTo>
                    <a:pt x="47" y="65"/>
                  </a:lnTo>
                  <a:lnTo>
                    <a:pt x="45" y="67"/>
                  </a:lnTo>
                  <a:lnTo>
                    <a:pt x="40" y="67"/>
                  </a:lnTo>
                  <a:lnTo>
                    <a:pt x="38" y="65"/>
                  </a:lnTo>
                  <a:lnTo>
                    <a:pt x="31" y="70"/>
                  </a:lnTo>
                  <a:lnTo>
                    <a:pt x="9" y="70"/>
                  </a:lnTo>
                  <a:lnTo>
                    <a:pt x="7" y="70"/>
                  </a:lnTo>
                  <a:lnTo>
                    <a:pt x="2" y="70"/>
                  </a:lnTo>
                  <a:lnTo>
                    <a:pt x="0" y="74"/>
                  </a:lnTo>
                  <a:lnTo>
                    <a:pt x="2" y="74"/>
                  </a:lnTo>
                  <a:lnTo>
                    <a:pt x="9" y="79"/>
                  </a:lnTo>
                  <a:lnTo>
                    <a:pt x="12" y="82"/>
                  </a:lnTo>
                  <a:lnTo>
                    <a:pt x="14" y="84"/>
                  </a:lnTo>
                  <a:lnTo>
                    <a:pt x="24" y="79"/>
                  </a:lnTo>
                  <a:lnTo>
                    <a:pt x="24" y="84"/>
                  </a:lnTo>
                  <a:lnTo>
                    <a:pt x="28" y="86"/>
                  </a:lnTo>
                  <a:lnTo>
                    <a:pt x="33" y="86"/>
                  </a:lnTo>
                  <a:lnTo>
                    <a:pt x="36" y="84"/>
                  </a:lnTo>
                  <a:lnTo>
                    <a:pt x="38" y="84"/>
                  </a:lnTo>
                  <a:lnTo>
                    <a:pt x="40" y="82"/>
                  </a:lnTo>
                  <a:lnTo>
                    <a:pt x="40" y="84"/>
                  </a:lnTo>
                  <a:lnTo>
                    <a:pt x="43" y="86"/>
                  </a:lnTo>
                  <a:lnTo>
                    <a:pt x="45" y="86"/>
                  </a:lnTo>
                  <a:lnTo>
                    <a:pt x="47" y="84"/>
                  </a:lnTo>
                  <a:lnTo>
                    <a:pt x="52" y="84"/>
                  </a:lnTo>
                  <a:lnTo>
                    <a:pt x="57" y="84"/>
                  </a:lnTo>
                  <a:lnTo>
                    <a:pt x="59" y="82"/>
                  </a:lnTo>
                  <a:lnTo>
                    <a:pt x="64" y="82"/>
                  </a:lnTo>
                  <a:lnTo>
                    <a:pt x="64" y="84"/>
                  </a:lnTo>
                  <a:lnTo>
                    <a:pt x="64" y="86"/>
                  </a:lnTo>
                  <a:lnTo>
                    <a:pt x="62" y="86"/>
                  </a:lnTo>
                  <a:lnTo>
                    <a:pt x="57" y="91"/>
                  </a:lnTo>
                  <a:lnTo>
                    <a:pt x="55" y="91"/>
                  </a:lnTo>
                  <a:lnTo>
                    <a:pt x="52" y="89"/>
                  </a:lnTo>
                  <a:lnTo>
                    <a:pt x="40" y="89"/>
                  </a:lnTo>
                  <a:lnTo>
                    <a:pt x="36" y="91"/>
                  </a:lnTo>
                  <a:lnTo>
                    <a:pt x="33" y="91"/>
                  </a:lnTo>
                  <a:lnTo>
                    <a:pt x="21" y="89"/>
                  </a:lnTo>
                  <a:lnTo>
                    <a:pt x="19" y="89"/>
                  </a:lnTo>
                  <a:lnTo>
                    <a:pt x="14" y="86"/>
                  </a:lnTo>
                  <a:lnTo>
                    <a:pt x="7" y="86"/>
                  </a:lnTo>
                  <a:lnTo>
                    <a:pt x="2" y="89"/>
                  </a:lnTo>
                  <a:lnTo>
                    <a:pt x="2" y="93"/>
                  </a:lnTo>
                  <a:lnTo>
                    <a:pt x="2" y="96"/>
                  </a:lnTo>
                  <a:lnTo>
                    <a:pt x="7" y="98"/>
                  </a:lnTo>
                  <a:lnTo>
                    <a:pt x="19" y="98"/>
                  </a:lnTo>
                  <a:lnTo>
                    <a:pt x="17" y="101"/>
                  </a:lnTo>
                  <a:lnTo>
                    <a:pt x="14" y="101"/>
                  </a:lnTo>
                  <a:lnTo>
                    <a:pt x="9" y="101"/>
                  </a:lnTo>
                  <a:lnTo>
                    <a:pt x="12" y="103"/>
                  </a:lnTo>
                  <a:lnTo>
                    <a:pt x="19" y="105"/>
                  </a:lnTo>
                  <a:lnTo>
                    <a:pt x="21" y="105"/>
                  </a:lnTo>
                  <a:lnTo>
                    <a:pt x="24" y="108"/>
                  </a:lnTo>
                  <a:lnTo>
                    <a:pt x="33" y="108"/>
                  </a:lnTo>
                  <a:lnTo>
                    <a:pt x="33" y="105"/>
                  </a:lnTo>
                  <a:lnTo>
                    <a:pt x="36" y="105"/>
                  </a:lnTo>
                  <a:lnTo>
                    <a:pt x="38" y="105"/>
                  </a:lnTo>
                  <a:lnTo>
                    <a:pt x="43" y="108"/>
                  </a:lnTo>
                  <a:lnTo>
                    <a:pt x="52" y="105"/>
                  </a:lnTo>
                  <a:lnTo>
                    <a:pt x="52" y="108"/>
                  </a:lnTo>
                  <a:lnTo>
                    <a:pt x="57" y="108"/>
                  </a:lnTo>
                  <a:lnTo>
                    <a:pt x="62" y="105"/>
                  </a:lnTo>
                  <a:lnTo>
                    <a:pt x="64" y="105"/>
                  </a:lnTo>
                  <a:lnTo>
                    <a:pt x="69" y="103"/>
                  </a:lnTo>
                  <a:lnTo>
                    <a:pt x="76" y="105"/>
                  </a:lnTo>
                  <a:lnTo>
                    <a:pt x="81" y="105"/>
                  </a:lnTo>
                  <a:lnTo>
                    <a:pt x="83" y="105"/>
                  </a:lnTo>
                  <a:lnTo>
                    <a:pt x="85" y="103"/>
                  </a:lnTo>
                  <a:lnTo>
                    <a:pt x="88" y="103"/>
                  </a:lnTo>
                  <a:lnTo>
                    <a:pt x="93" y="105"/>
                  </a:lnTo>
                  <a:lnTo>
                    <a:pt x="97" y="105"/>
                  </a:lnTo>
                  <a:lnTo>
                    <a:pt x="112" y="105"/>
                  </a:lnTo>
                  <a:lnTo>
                    <a:pt x="121" y="110"/>
                  </a:lnTo>
                  <a:lnTo>
                    <a:pt x="124" y="110"/>
                  </a:lnTo>
                  <a:lnTo>
                    <a:pt x="128" y="115"/>
                  </a:lnTo>
                  <a:lnTo>
                    <a:pt x="135" y="115"/>
                  </a:lnTo>
                  <a:lnTo>
                    <a:pt x="133" y="117"/>
                  </a:lnTo>
                  <a:lnTo>
                    <a:pt x="133" y="120"/>
                  </a:lnTo>
                  <a:lnTo>
                    <a:pt x="133" y="125"/>
                  </a:lnTo>
                  <a:lnTo>
                    <a:pt x="138" y="125"/>
                  </a:lnTo>
                  <a:lnTo>
                    <a:pt x="140" y="125"/>
                  </a:lnTo>
                  <a:lnTo>
                    <a:pt x="145" y="127"/>
                  </a:lnTo>
                  <a:lnTo>
                    <a:pt x="147" y="129"/>
                  </a:lnTo>
                  <a:lnTo>
                    <a:pt x="143" y="134"/>
                  </a:lnTo>
                  <a:lnTo>
                    <a:pt x="145" y="141"/>
                  </a:lnTo>
                  <a:lnTo>
                    <a:pt x="152" y="144"/>
                  </a:lnTo>
                  <a:lnTo>
                    <a:pt x="145" y="149"/>
                  </a:lnTo>
                  <a:lnTo>
                    <a:pt x="150" y="151"/>
                  </a:lnTo>
                  <a:lnTo>
                    <a:pt x="147" y="151"/>
                  </a:lnTo>
                  <a:lnTo>
                    <a:pt x="145" y="153"/>
                  </a:lnTo>
                  <a:lnTo>
                    <a:pt x="145" y="156"/>
                  </a:lnTo>
                  <a:lnTo>
                    <a:pt x="150" y="161"/>
                  </a:lnTo>
                  <a:lnTo>
                    <a:pt x="152" y="161"/>
                  </a:lnTo>
                  <a:lnTo>
                    <a:pt x="152" y="163"/>
                  </a:lnTo>
                  <a:lnTo>
                    <a:pt x="147" y="165"/>
                  </a:lnTo>
                  <a:lnTo>
                    <a:pt x="145" y="168"/>
                  </a:lnTo>
                  <a:lnTo>
                    <a:pt x="143" y="168"/>
                  </a:lnTo>
                  <a:lnTo>
                    <a:pt x="147" y="170"/>
                  </a:lnTo>
                  <a:lnTo>
                    <a:pt x="143" y="170"/>
                  </a:lnTo>
                  <a:lnTo>
                    <a:pt x="140" y="170"/>
                  </a:lnTo>
                  <a:lnTo>
                    <a:pt x="138" y="170"/>
                  </a:lnTo>
                  <a:lnTo>
                    <a:pt x="133" y="173"/>
                  </a:lnTo>
                  <a:lnTo>
                    <a:pt x="131" y="173"/>
                  </a:lnTo>
                  <a:lnTo>
                    <a:pt x="131" y="175"/>
                  </a:lnTo>
                  <a:lnTo>
                    <a:pt x="143" y="175"/>
                  </a:lnTo>
                  <a:lnTo>
                    <a:pt x="138" y="180"/>
                  </a:lnTo>
                  <a:lnTo>
                    <a:pt x="126" y="180"/>
                  </a:lnTo>
                  <a:lnTo>
                    <a:pt x="124" y="180"/>
                  </a:lnTo>
                  <a:lnTo>
                    <a:pt x="124" y="182"/>
                  </a:lnTo>
                  <a:lnTo>
                    <a:pt x="133" y="189"/>
                  </a:lnTo>
                  <a:lnTo>
                    <a:pt x="138" y="189"/>
                  </a:lnTo>
                  <a:lnTo>
                    <a:pt x="145" y="184"/>
                  </a:lnTo>
                  <a:lnTo>
                    <a:pt x="147" y="184"/>
                  </a:lnTo>
                  <a:lnTo>
                    <a:pt x="152" y="184"/>
                  </a:lnTo>
                  <a:lnTo>
                    <a:pt x="154" y="182"/>
                  </a:lnTo>
                  <a:lnTo>
                    <a:pt x="157" y="182"/>
                  </a:lnTo>
                  <a:lnTo>
                    <a:pt x="157" y="180"/>
                  </a:lnTo>
                  <a:lnTo>
                    <a:pt x="157" y="175"/>
                  </a:lnTo>
                  <a:lnTo>
                    <a:pt x="159" y="173"/>
                  </a:lnTo>
                  <a:lnTo>
                    <a:pt x="159" y="180"/>
                  </a:lnTo>
                  <a:lnTo>
                    <a:pt x="166" y="175"/>
                  </a:lnTo>
                  <a:lnTo>
                    <a:pt x="164" y="177"/>
                  </a:lnTo>
                  <a:lnTo>
                    <a:pt x="164" y="180"/>
                  </a:lnTo>
                  <a:lnTo>
                    <a:pt x="166" y="180"/>
                  </a:lnTo>
                  <a:lnTo>
                    <a:pt x="169" y="182"/>
                  </a:lnTo>
                  <a:lnTo>
                    <a:pt x="176" y="182"/>
                  </a:lnTo>
                  <a:lnTo>
                    <a:pt x="171" y="187"/>
                  </a:lnTo>
                  <a:lnTo>
                    <a:pt x="171" y="189"/>
                  </a:lnTo>
                  <a:lnTo>
                    <a:pt x="173" y="192"/>
                  </a:lnTo>
                  <a:lnTo>
                    <a:pt x="176" y="194"/>
                  </a:lnTo>
                  <a:lnTo>
                    <a:pt x="178" y="196"/>
                  </a:lnTo>
                  <a:lnTo>
                    <a:pt x="181" y="199"/>
                  </a:lnTo>
                  <a:lnTo>
                    <a:pt x="178" y="201"/>
                  </a:lnTo>
                  <a:lnTo>
                    <a:pt x="173" y="201"/>
                  </a:lnTo>
                  <a:lnTo>
                    <a:pt x="173" y="204"/>
                  </a:lnTo>
                  <a:lnTo>
                    <a:pt x="166" y="204"/>
                  </a:lnTo>
                  <a:lnTo>
                    <a:pt x="164" y="201"/>
                  </a:lnTo>
                  <a:lnTo>
                    <a:pt x="162" y="201"/>
                  </a:lnTo>
                  <a:lnTo>
                    <a:pt x="159" y="201"/>
                  </a:lnTo>
                  <a:lnTo>
                    <a:pt x="157" y="199"/>
                  </a:lnTo>
                  <a:lnTo>
                    <a:pt x="143" y="199"/>
                  </a:lnTo>
                  <a:lnTo>
                    <a:pt x="140" y="196"/>
                  </a:lnTo>
                  <a:lnTo>
                    <a:pt x="138" y="194"/>
                  </a:lnTo>
                  <a:lnTo>
                    <a:pt x="131" y="194"/>
                  </a:lnTo>
                  <a:lnTo>
                    <a:pt x="128" y="199"/>
                  </a:lnTo>
                  <a:lnTo>
                    <a:pt x="128" y="201"/>
                  </a:lnTo>
                  <a:lnTo>
                    <a:pt x="133" y="201"/>
                  </a:lnTo>
                  <a:lnTo>
                    <a:pt x="133" y="204"/>
                  </a:lnTo>
                  <a:lnTo>
                    <a:pt x="140" y="204"/>
                  </a:lnTo>
                  <a:lnTo>
                    <a:pt x="143" y="206"/>
                  </a:lnTo>
                  <a:lnTo>
                    <a:pt x="145" y="206"/>
                  </a:lnTo>
                  <a:lnTo>
                    <a:pt x="147" y="206"/>
                  </a:lnTo>
                  <a:lnTo>
                    <a:pt x="152" y="211"/>
                  </a:lnTo>
                  <a:lnTo>
                    <a:pt x="162" y="211"/>
                  </a:lnTo>
                  <a:lnTo>
                    <a:pt x="164" y="211"/>
                  </a:lnTo>
                  <a:lnTo>
                    <a:pt x="166" y="211"/>
                  </a:lnTo>
                  <a:lnTo>
                    <a:pt x="173" y="213"/>
                  </a:lnTo>
                  <a:lnTo>
                    <a:pt x="178" y="208"/>
                  </a:lnTo>
                  <a:lnTo>
                    <a:pt x="178" y="216"/>
                  </a:lnTo>
                  <a:lnTo>
                    <a:pt x="176" y="213"/>
                  </a:lnTo>
                  <a:lnTo>
                    <a:pt x="173" y="213"/>
                  </a:lnTo>
                  <a:lnTo>
                    <a:pt x="171" y="213"/>
                  </a:lnTo>
                  <a:lnTo>
                    <a:pt x="171" y="216"/>
                  </a:lnTo>
                  <a:lnTo>
                    <a:pt x="173" y="220"/>
                  </a:lnTo>
                  <a:lnTo>
                    <a:pt x="169" y="220"/>
                  </a:lnTo>
                  <a:lnTo>
                    <a:pt x="166" y="220"/>
                  </a:lnTo>
                  <a:lnTo>
                    <a:pt x="164" y="220"/>
                  </a:lnTo>
                  <a:lnTo>
                    <a:pt x="164" y="223"/>
                  </a:lnTo>
                  <a:lnTo>
                    <a:pt x="164" y="225"/>
                  </a:lnTo>
                  <a:lnTo>
                    <a:pt x="173" y="225"/>
                  </a:lnTo>
                  <a:lnTo>
                    <a:pt x="171" y="225"/>
                  </a:lnTo>
                  <a:lnTo>
                    <a:pt x="171" y="228"/>
                  </a:lnTo>
                  <a:lnTo>
                    <a:pt x="169" y="230"/>
                  </a:lnTo>
                  <a:lnTo>
                    <a:pt x="162" y="225"/>
                  </a:lnTo>
                  <a:lnTo>
                    <a:pt x="159" y="225"/>
                  </a:lnTo>
                  <a:lnTo>
                    <a:pt x="159" y="228"/>
                  </a:lnTo>
                  <a:lnTo>
                    <a:pt x="159" y="230"/>
                  </a:lnTo>
                  <a:lnTo>
                    <a:pt x="162" y="232"/>
                  </a:lnTo>
                  <a:lnTo>
                    <a:pt x="157" y="232"/>
                  </a:lnTo>
                  <a:lnTo>
                    <a:pt x="157" y="237"/>
                  </a:lnTo>
                  <a:lnTo>
                    <a:pt x="154" y="237"/>
                  </a:lnTo>
                  <a:lnTo>
                    <a:pt x="152" y="240"/>
                  </a:lnTo>
                  <a:lnTo>
                    <a:pt x="152" y="242"/>
                  </a:lnTo>
                  <a:lnTo>
                    <a:pt x="157" y="247"/>
                  </a:lnTo>
                  <a:lnTo>
                    <a:pt x="159" y="247"/>
                  </a:lnTo>
                  <a:lnTo>
                    <a:pt x="159" y="252"/>
                  </a:lnTo>
                  <a:lnTo>
                    <a:pt x="157" y="252"/>
                  </a:lnTo>
                  <a:lnTo>
                    <a:pt x="154" y="252"/>
                  </a:lnTo>
                  <a:lnTo>
                    <a:pt x="152" y="249"/>
                  </a:lnTo>
                  <a:lnTo>
                    <a:pt x="150" y="244"/>
                  </a:lnTo>
                  <a:lnTo>
                    <a:pt x="147" y="242"/>
                  </a:lnTo>
                  <a:lnTo>
                    <a:pt x="147" y="240"/>
                  </a:lnTo>
                  <a:lnTo>
                    <a:pt x="145" y="237"/>
                  </a:lnTo>
                  <a:lnTo>
                    <a:pt x="143" y="235"/>
                  </a:lnTo>
                  <a:lnTo>
                    <a:pt x="140" y="235"/>
                  </a:lnTo>
                  <a:lnTo>
                    <a:pt x="135" y="235"/>
                  </a:lnTo>
                  <a:lnTo>
                    <a:pt x="133" y="235"/>
                  </a:lnTo>
                  <a:lnTo>
                    <a:pt x="128" y="240"/>
                  </a:lnTo>
                  <a:lnTo>
                    <a:pt x="128" y="242"/>
                  </a:lnTo>
                  <a:lnTo>
                    <a:pt x="133" y="244"/>
                  </a:lnTo>
                  <a:lnTo>
                    <a:pt x="138" y="244"/>
                  </a:lnTo>
                  <a:lnTo>
                    <a:pt x="140" y="247"/>
                  </a:lnTo>
                  <a:lnTo>
                    <a:pt x="135" y="249"/>
                  </a:lnTo>
                  <a:lnTo>
                    <a:pt x="131" y="249"/>
                  </a:lnTo>
                  <a:lnTo>
                    <a:pt x="128" y="247"/>
                  </a:lnTo>
                  <a:lnTo>
                    <a:pt x="121" y="247"/>
                  </a:lnTo>
                  <a:lnTo>
                    <a:pt x="119" y="249"/>
                  </a:lnTo>
                  <a:lnTo>
                    <a:pt x="116" y="249"/>
                  </a:lnTo>
                  <a:lnTo>
                    <a:pt x="114" y="249"/>
                  </a:lnTo>
                  <a:lnTo>
                    <a:pt x="112" y="252"/>
                  </a:lnTo>
                  <a:lnTo>
                    <a:pt x="109" y="252"/>
                  </a:lnTo>
                  <a:lnTo>
                    <a:pt x="121" y="252"/>
                  </a:lnTo>
                  <a:lnTo>
                    <a:pt x="126" y="252"/>
                  </a:lnTo>
                  <a:lnTo>
                    <a:pt x="140" y="252"/>
                  </a:lnTo>
                  <a:lnTo>
                    <a:pt x="143" y="252"/>
                  </a:lnTo>
                  <a:lnTo>
                    <a:pt x="131" y="252"/>
                  </a:lnTo>
                  <a:lnTo>
                    <a:pt x="112" y="256"/>
                  </a:lnTo>
                  <a:lnTo>
                    <a:pt x="107" y="256"/>
                  </a:lnTo>
                  <a:lnTo>
                    <a:pt x="105" y="259"/>
                  </a:lnTo>
                  <a:lnTo>
                    <a:pt x="107" y="259"/>
                  </a:lnTo>
                  <a:lnTo>
                    <a:pt x="107" y="261"/>
                  </a:lnTo>
                  <a:lnTo>
                    <a:pt x="114" y="261"/>
                  </a:lnTo>
                  <a:lnTo>
                    <a:pt x="119" y="259"/>
                  </a:lnTo>
                  <a:lnTo>
                    <a:pt x="124" y="259"/>
                  </a:lnTo>
                  <a:lnTo>
                    <a:pt x="128" y="256"/>
                  </a:lnTo>
                  <a:lnTo>
                    <a:pt x="138" y="256"/>
                  </a:lnTo>
                  <a:lnTo>
                    <a:pt x="140" y="259"/>
                  </a:lnTo>
                  <a:lnTo>
                    <a:pt x="138" y="261"/>
                  </a:lnTo>
                  <a:lnTo>
                    <a:pt x="114" y="261"/>
                  </a:lnTo>
                  <a:lnTo>
                    <a:pt x="112" y="261"/>
                  </a:lnTo>
                  <a:lnTo>
                    <a:pt x="102" y="261"/>
                  </a:lnTo>
                  <a:lnTo>
                    <a:pt x="102" y="264"/>
                  </a:lnTo>
                  <a:lnTo>
                    <a:pt x="107" y="264"/>
                  </a:lnTo>
                  <a:lnTo>
                    <a:pt x="107" y="266"/>
                  </a:lnTo>
                  <a:lnTo>
                    <a:pt x="112" y="266"/>
                  </a:lnTo>
                  <a:lnTo>
                    <a:pt x="114" y="266"/>
                  </a:lnTo>
                  <a:lnTo>
                    <a:pt x="109" y="266"/>
                  </a:lnTo>
                  <a:lnTo>
                    <a:pt x="107" y="268"/>
                  </a:lnTo>
                  <a:lnTo>
                    <a:pt x="107" y="271"/>
                  </a:lnTo>
                  <a:lnTo>
                    <a:pt x="105" y="273"/>
                  </a:lnTo>
                  <a:lnTo>
                    <a:pt x="102" y="273"/>
                  </a:lnTo>
                  <a:lnTo>
                    <a:pt x="100" y="275"/>
                  </a:lnTo>
                  <a:lnTo>
                    <a:pt x="97" y="275"/>
                  </a:lnTo>
                  <a:lnTo>
                    <a:pt x="107" y="278"/>
                  </a:lnTo>
                  <a:lnTo>
                    <a:pt x="97" y="280"/>
                  </a:lnTo>
                  <a:lnTo>
                    <a:pt x="97" y="283"/>
                  </a:lnTo>
                  <a:lnTo>
                    <a:pt x="100" y="285"/>
                  </a:lnTo>
                  <a:lnTo>
                    <a:pt x="105" y="285"/>
                  </a:lnTo>
                  <a:lnTo>
                    <a:pt x="107" y="285"/>
                  </a:lnTo>
                  <a:lnTo>
                    <a:pt x="114" y="285"/>
                  </a:lnTo>
                  <a:lnTo>
                    <a:pt x="112" y="285"/>
                  </a:lnTo>
                  <a:lnTo>
                    <a:pt x="109" y="285"/>
                  </a:lnTo>
                  <a:lnTo>
                    <a:pt x="107" y="287"/>
                  </a:lnTo>
                  <a:lnTo>
                    <a:pt x="102" y="290"/>
                  </a:lnTo>
                  <a:lnTo>
                    <a:pt x="102" y="292"/>
                  </a:lnTo>
                  <a:lnTo>
                    <a:pt x="105" y="295"/>
                  </a:lnTo>
                  <a:lnTo>
                    <a:pt x="107" y="295"/>
                  </a:lnTo>
                  <a:lnTo>
                    <a:pt x="109" y="292"/>
                  </a:lnTo>
                  <a:lnTo>
                    <a:pt x="114" y="290"/>
                  </a:lnTo>
                  <a:lnTo>
                    <a:pt x="112" y="295"/>
                  </a:lnTo>
                  <a:lnTo>
                    <a:pt x="109" y="295"/>
                  </a:lnTo>
                  <a:lnTo>
                    <a:pt x="107" y="299"/>
                  </a:lnTo>
                  <a:lnTo>
                    <a:pt x="107" y="304"/>
                  </a:lnTo>
                  <a:lnTo>
                    <a:pt x="109" y="304"/>
                  </a:lnTo>
                  <a:lnTo>
                    <a:pt x="109" y="302"/>
                  </a:lnTo>
                  <a:lnTo>
                    <a:pt x="114" y="302"/>
                  </a:lnTo>
                  <a:lnTo>
                    <a:pt x="109" y="307"/>
                  </a:lnTo>
                  <a:lnTo>
                    <a:pt x="107" y="307"/>
                  </a:lnTo>
                  <a:lnTo>
                    <a:pt x="105" y="309"/>
                  </a:lnTo>
                  <a:lnTo>
                    <a:pt x="102" y="311"/>
                  </a:lnTo>
                  <a:lnTo>
                    <a:pt x="102" y="316"/>
                  </a:lnTo>
                  <a:lnTo>
                    <a:pt x="105" y="316"/>
                  </a:lnTo>
                  <a:lnTo>
                    <a:pt x="107" y="314"/>
                  </a:lnTo>
                  <a:lnTo>
                    <a:pt x="114" y="307"/>
                  </a:lnTo>
                  <a:lnTo>
                    <a:pt x="124" y="307"/>
                  </a:lnTo>
                  <a:lnTo>
                    <a:pt x="126" y="304"/>
                  </a:lnTo>
                  <a:lnTo>
                    <a:pt x="128" y="304"/>
                  </a:lnTo>
                  <a:lnTo>
                    <a:pt x="128" y="307"/>
                  </a:lnTo>
                  <a:lnTo>
                    <a:pt x="133" y="304"/>
                  </a:lnTo>
                  <a:lnTo>
                    <a:pt x="128" y="311"/>
                  </a:lnTo>
                  <a:lnTo>
                    <a:pt x="135" y="311"/>
                  </a:lnTo>
                  <a:lnTo>
                    <a:pt x="128" y="311"/>
                  </a:lnTo>
                  <a:lnTo>
                    <a:pt x="124" y="314"/>
                  </a:lnTo>
                  <a:lnTo>
                    <a:pt x="124" y="316"/>
                  </a:lnTo>
                  <a:lnTo>
                    <a:pt x="119" y="316"/>
                  </a:lnTo>
                  <a:lnTo>
                    <a:pt x="116" y="316"/>
                  </a:lnTo>
                  <a:lnTo>
                    <a:pt x="114" y="319"/>
                  </a:lnTo>
                  <a:lnTo>
                    <a:pt x="114" y="321"/>
                  </a:lnTo>
                  <a:lnTo>
                    <a:pt x="112" y="321"/>
                  </a:lnTo>
                  <a:lnTo>
                    <a:pt x="107" y="323"/>
                  </a:lnTo>
                  <a:lnTo>
                    <a:pt x="105" y="326"/>
                  </a:lnTo>
                  <a:lnTo>
                    <a:pt x="109" y="326"/>
                  </a:lnTo>
                  <a:lnTo>
                    <a:pt x="107" y="326"/>
                  </a:lnTo>
                  <a:lnTo>
                    <a:pt x="107" y="328"/>
                  </a:lnTo>
                  <a:lnTo>
                    <a:pt x="107" y="331"/>
                  </a:lnTo>
                  <a:lnTo>
                    <a:pt x="109" y="331"/>
                  </a:lnTo>
                  <a:lnTo>
                    <a:pt x="107" y="333"/>
                  </a:lnTo>
                  <a:lnTo>
                    <a:pt x="107" y="335"/>
                  </a:lnTo>
                  <a:lnTo>
                    <a:pt x="116" y="335"/>
                  </a:lnTo>
                  <a:lnTo>
                    <a:pt x="112" y="343"/>
                  </a:lnTo>
                  <a:lnTo>
                    <a:pt x="116" y="340"/>
                  </a:lnTo>
                  <a:lnTo>
                    <a:pt x="119" y="340"/>
                  </a:lnTo>
                  <a:lnTo>
                    <a:pt x="116" y="340"/>
                  </a:lnTo>
                  <a:lnTo>
                    <a:pt x="114" y="343"/>
                  </a:lnTo>
                  <a:lnTo>
                    <a:pt x="114" y="345"/>
                  </a:lnTo>
                  <a:lnTo>
                    <a:pt x="112" y="347"/>
                  </a:lnTo>
                  <a:lnTo>
                    <a:pt x="112" y="352"/>
                  </a:lnTo>
                  <a:lnTo>
                    <a:pt x="114" y="352"/>
                  </a:lnTo>
                  <a:lnTo>
                    <a:pt x="121" y="352"/>
                  </a:lnTo>
                  <a:lnTo>
                    <a:pt x="116" y="359"/>
                  </a:lnTo>
                  <a:lnTo>
                    <a:pt x="126" y="357"/>
                  </a:lnTo>
                  <a:lnTo>
                    <a:pt x="121" y="362"/>
                  </a:lnTo>
                  <a:lnTo>
                    <a:pt x="124" y="366"/>
                  </a:lnTo>
                  <a:lnTo>
                    <a:pt x="128" y="366"/>
                  </a:lnTo>
                  <a:lnTo>
                    <a:pt x="126" y="366"/>
                  </a:lnTo>
                  <a:lnTo>
                    <a:pt x="126" y="369"/>
                  </a:lnTo>
                  <a:lnTo>
                    <a:pt x="128" y="371"/>
                  </a:lnTo>
                  <a:lnTo>
                    <a:pt x="133" y="371"/>
                  </a:lnTo>
                  <a:lnTo>
                    <a:pt x="128" y="376"/>
                  </a:lnTo>
                  <a:lnTo>
                    <a:pt x="135" y="376"/>
                  </a:lnTo>
                  <a:lnTo>
                    <a:pt x="133" y="381"/>
                  </a:lnTo>
                  <a:lnTo>
                    <a:pt x="145" y="378"/>
                  </a:lnTo>
                  <a:lnTo>
                    <a:pt x="147" y="381"/>
                  </a:lnTo>
                  <a:lnTo>
                    <a:pt x="150" y="381"/>
                  </a:lnTo>
                  <a:lnTo>
                    <a:pt x="152" y="378"/>
                  </a:lnTo>
                  <a:lnTo>
                    <a:pt x="162" y="374"/>
                  </a:lnTo>
                  <a:lnTo>
                    <a:pt x="164" y="371"/>
                  </a:lnTo>
                  <a:lnTo>
                    <a:pt x="164" y="374"/>
                  </a:lnTo>
                  <a:lnTo>
                    <a:pt x="162" y="376"/>
                  </a:lnTo>
                  <a:lnTo>
                    <a:pt x="169" y="378"/>
                  </a:lnTo>
                  <a:lnTo>
                    <a:pt x="171" y="376"/>
                  </a:lnTo>
                  <a:lnTo>
                    <a:pt x="173" y="376"/>
                  </a:lnTo>
                  <a:lnTo>
                    <a:pt x="169" y="378"/>
                  </a:lnTo>
                  <a:lnTo>
                    <a:pt x="164" y="381"/>
                  </a:lnTo>
                  <a:lnTo>
                    <a:pt x="162" y="383"/>
                  </a:lnTo>
                  <a:lnTo>
                    <a:pt x="162" y="386"/>
                  </a:lnTo>
                  <a:lnTo>
                    <a:pt x="169" y="386"/>
                  </a:lnTo>
                  <a:lnTo>
                    <a:pt x="173" y="386"/>
                  </a:lnTo>
                  <a:lnTo>
                    <a:pt x="176" y="386"/>
                  </a:lnTo>
                  <a:lnTo>
                    <a:pt x="173" y="386"/>
                  </a:lnTo>
                  <a:lnTo>
                    <a:pt x="171" y="388"/>
                  </a:lnTo>
                  <a:lnTo>
                    <a:pt x="169" y="390"/>
                  </a:lnTo>
                  <a:lnTo>
                    <a:pt x="169" y="393"/>
                  </a:lnTo>
                  <a:lnTo>
                    <a:pt x="169" y="395"/>
                  </a:lnTo>
                  <a:lnTo>
                    <a:pt x="176" y="395"/>
                  </a:lnTo>
                  <a:lnTo>
                    <a:pt x="178" y="393"/>
                  </a:lnTo>
                  <a:lnTo>
                    <a:pt x="178" y="395"/>
                  </a:lnTo>
                  <a:lnTo>
                    <a:pt x="183" y="398"/>
                  </a:lnTo>
                  <a:lnTo>
                    <a:pt x="188" y="398"/>
                  </a:lnTo>
                  <a:lnTo>
                    <a:pt x="192" y="395"/>
                  </a:lnTo>
                  <a:lnTo>
                    <a:pt x="195" y="393"/>
                  </a:lnTo>
                  <a:lnTo>
                    <a:pt x="192" y="390"/>
                  </a:lnTo>
                  <a:lnTo>
                    <a:pt x="192" y="388"/>
                  </a:lnTo>
                  <a:lnTo>
                    <a:pt x="197" y="388"/>
                  </a:lnTo>
                  <a:lnTo>
                    <a:pt x="200" y="386"/>
                  </a:lnTo>
                  <a:lnTo>
                    <a:pt x="200" y="378"/>
                  </a:lnTo>
                  <a:lnTo>
                    <a:pt x="202" y="381"/>
                  </a:lnTo>
                  <a:lnTo>
                    <a:pt x="207" y="381"/>
                  </a:lnTo>
                  <a:lnTo>
                    <a:pt x="207" y="376"/>
                  </a:lnTo>
                  <a:lnTo>
                    <a:pt x="207" y="374"/>
                  </a:lnTo>
                  <a:lnTo>
                    <a:pt x="207" y="371"/>
                  </a:lnTo>
                  <a:lnTo>
                    <a:pt x="207" y="374"/>
                  </a:lnTo>
                  <a:lnTo>
                    <a:pt x="209" y="376"/>
                  </a:lnTo>
                  <a:lnTo>
                    <a:pt x="212" y="376"/>
                  </a:lnTo>
                  <a:lnTo>
                    <a:pt x="214" y="374"/>
                  </a:lnTo>
                  <a:lnTo>
                    <a:pt x="214" y="371"/>
                  </a:lnTo>
                  <a:lnTo>
                    <a:pt x="209" y="366"/>
                  </a:lnTo>
                  <a:lnTo>
                    <a:pt x="216" y="366"/>
                  </a:lnTo>
                  <a:lnTo>
                    <a:pt x="216" y="364"/>
                  </a:lnTo>
                  <a:lnTo>
                    <a:pt x="214" y="362"/>
                  </a:lnTo>
                  <a:lnTo>
                    <a:pt x="223" y="362"/>
                  </a:lnTo>
                  <a:lnTo>
                    <a:pt x="219" y="357"/>
                  </a:lnTo>
                  <a:lnTo>
                    <a:pt x="223" y="355"/>
                  </a:lnTo>
                  <a:lnTo>
                    <a:pt x="219" y="352"/>
                  </a:lnTo>
                  <a:lnTo>
                    <a:pt x="216" y="350"/>
                  </a:lnTo>
                  <a:lnTo>
                    <a:pt x="219" y="350"/>
                  </a:lnTo>
                  <a:lnTo>
                    <a:pt x="221" y="350"/>
                  </a:lnTo>
                  <a:lnTo>
                    <a:pt x="216" y="343"/>
                  </a:lnTo>
                  <a:lnTo>
                    <a:pt x="221" y="347"/>
                  </a:lnTo>
                  <a:lnTo>
                    <a:pt x="223" y="347"/>
                  </a:lnTo>
                  <a:lnTo>
                    <a:pt x="228" y="343"/>
                  </a:lnTo>
                  <a:lnTo>
                    <a:pt x="235" y="343"/>
                  </a:lnTo>
                  <a:lnTo>
                    <a:pt x="235" y="340"/>
                  </a:lnTo>
                  <a:lnTo>
                    <a:pt x="233" y="338"/>
                  </a:lnTo>
                  <a:lnTo>
                    <a:pt x="238" y="338"/>
                  </a:lnTo>
                  <a:lnTo>
                    <a:pt x="242" y="331"/>
                  </a:lnTo>
                  <a:lnTo>
                    <a:pt x="245" y="331"/>
                  </a:lnTo>
                  <a:lnTo>
                    <a:pt x="252" y="331"/>
                  </a:lnTo>
                  <a:lnTo>
                    <a:pt x="252" y="326"/>
                  </a:lnTo>
                  <a:lnTo>
                    <a:pt x="257" y="331"/>
                  </a:lnTo>
                  <a:lnTo>
                    <a:pt x="259" y="326"/>
                  </a:lnTo>
                  <a:lnTo>
                    <a:pt x="259" y="319"/>
                  </a:lnTo>
                  <a:lnTo>
                    <a:pt x="252" y="316"/>
                  </a:lnTo>
                  <a:lnTo>
                    <a:pt x="257" y="316"/>
                  </a:lnTo>
                  <a:lnTo>
                    <a:pt x="264" y="311"/>
                  </a:lnTo>
                  <a:lnTo>
                    <a:pt x="266" y="307"/>
                  </a:lnTo>
                  <a:lnTo>
                    <a:pt x="259" y="304"/>
                  </a:lnTo>
                  <a:lnTo>
                    <a:pt x="264" y="299"/>
                  </a:lnTo>
                  <a:lnTo>
                    <a:pt x="278" y="299"/>
                  </a:lnTo>
                  <a:lnTo>
                    <a:pt x="280" y="297"/>
                  </a:lnTo>
                  <a:lnTo>
                    <a:pt x="280" y="292"/>
                  </a:lnTo>
                  <a:lnTo>
                    <a:pt x="288" y="290"/>
                  </a:lnTo>
                  <a:lnTo>
                    <a:pt x="292" y="290"/>
                  </a:lnTo>
                  <a:lnTo>
                    <a:pt x="295" y="292"/>
                  </a:lnTo>
                  <a:lnTo>
                    <a:pt x="302" y="292"/>
                  </a:lnTo>
                  <a:lnTo>
                    <a:pt x="311" y="283"/>
                  </a:lnTo>
                  <a:lnTo>
                    <a:pt x="311" y="280"/>
                  </a:lnTo>
                  <a:lnTo>
                    <a:pt x="314" y="280"/>
                  </a:lnTo>
                  <a:lnTo>
                    <a:pt x="316" y="278"/>
                  </a:lnTo>
                  <a:lnTo>
                    <a:pt x="319" y="278"/>
                  </a:lnTo>
                  <a:lnTo>
                    <a:pt x="319" y="280"/>
                  </a:lnTo>
                  <a:lnTo>
                    <a:pt x="316" y="283"/>
                  </a:lnTo>
                  <a:lnTo>
                    <a:pt x="314" y="285"/>
                  </a:lnTo>
                  <a:lnTo>
                    <a:pt x="311" y="290"/>
                  </a:lnTo>
                  <a:lnTo>
                    <a:pt x="319" y="290"/>
                  </a:lnTo>
                  <a:lnTo>
                    <a:pt x="319" y="285"/>
                  </a:lnTo>
                  <a:lnTo>
                    <a:pt x="323" y="285"/>
                  </a:lnTo>
                  <a:lnTo>
                    <a:pt x="326" y="283"/>
                  </a:lnTo>
                  <a:lnTo>
                    <a:pt x="328" y="283"/>
                  </a:lnTo>
                  <a:lnTo>
                    <a:pt x="328" y="285"/>
                  </a:lnTo>
                  <a:lnTo>
                    <a:pt x="333" y="285"/>
                  </a:lnTo>
                  <a:lnTo>
                    <a:pt x="335" y="285"/>
                  </a:lnTo>
                  <a:lnTo>
                    <a:pt x="342" y="283"/>
                  </a:lnTo>
                  <a:lnTo>
                    <a:pt x="347" y="278"/>
                  </a:lnTo>
                  <a:lnTo>
                    <a:pt x="349" y="275"/>
                  </a:lnTo>
                  <a:lnTo>
                    <a:pt x="359" y="275"/>
                  </a:lnTo>
                  <a:lnTo>
                    <a:pt x="366" y="275"/>
                  </a:lnTo>
                  <a:lnTo>
                    <a:pt x="371" y="271"/>
                  </a:lnTo>
                  <a:lnTo>
                    <a:pt x="373" y="268"/>
                  </a:lnTo>
                  <a:lnTo>
                    <a:pt x="376" y="266"/>
                  </a:lnTo>
                  <a:lnTo>
                    <a:pt x="383" y="259"/>
                  </a:lnTo>
                  <a:lnTo>
                    <a:pt x="385" y="256"/>
                  </a:lnTo>
                  <a:lnTo>
                    <a:pt x="390" y="254"/>
                  </a:lnTo>
                  <a:lnTo>
                    <a:pt x="399" y="252"/>
                  </a:lnTo>
                  <a:lnTo>
                    <a:pt x="402" y="252"/>
                  </a:lnTo>
                  <a:lnTo>
                    <a:pt x="404" y="249"/>
                  </a:lnTo>
                  <a:lnTo>
                    <a:pt x="407" y="249"/>
                  </a:lnTo>
                  <a:lnTo>
                    <a:pt x="407" y="247"/>
                  </a:lnTo>
                  <a:lnTo>
                    <a:pt x="407" y="244"/>
                  </a:lnTo>
                  <a:lnTo>
                    <a:pt x="407" y="240"/>
                  </a:lnTo>
                  <a:lnTo>
                    <a:pt x="407" y="235"/>
                  </a:lnTo>
                  <a:lnTo>
                    <a:pt x="414" y="242"/>
                  </a:lnTo>
                  <a:lnTo>
                    <a:pt x="416" y="244"/>
                  </a:lnTo>
                  <a:lnTo>
                    <a:pt x="418" y="244"/>
                  </a:lnTo>
                  <a:lnTo>
                    <a:pt x="437" y="244"/>
                  </a:lnTo>
                  <a:lnTo>
                    <a:pt x="447" y="242"/>
                  </a:lnTo>
                  <a:lnTo>
                    <a:pt x="454" y="240"/>
                  </a:lnTo>
                  <a:lnTo>
                    <a:pt x="459" y="240"/>
                  </a:lnTo>
                  <a:lnTo>
                    <a:pt x="468" y="237"/>
                  </a:lnTo>
                  <a:lnTo>
                    <a:pt x="480" y="235"/>
                  </a:lnTo>
                  <a:lnTo>
                    <a:pt x="487" y="235"/>
                  </a:lnTo>
                  <a:lnTo>
                    <a:pt x="492" y="230"/>
                  </a:lnTo>
                  <a:lnTo>
                    <a:pt x="499" y="230"/>
                  </a:lnTo>
                  <a:lnTo>
                    <a:pt x="502" y="228"/>
                  </a:lnTo>
                  <a:lnTo>
                    <a:pt x="509" y="228"/>
                  </a:lnTo>
                  <a:lnTo>
                    <a:pt x="516" y="220"/>
                  </a:lnTo>
                  <a:lnTo>
                    <a:pt x="518" y="220"/>
                  </a:lnTo>
                  <a:lnTo>
                    <a:pt x="518" y="218"/>
                  </a:lnTo>
                  <a:lnTo>
                    <a:pt x="523" y="218"/>
                  </a:lnTo>
                  <a:lnTo>
                    <a:pt x="525" y="216"/>
                  </a:lnTo>
                  <a:lnTo>
                    <a:pt x="528" y="216"/>
                  </a:lnTo>
                  <a:lnTo>
                    <a:pt x="542" y="213"/>
                  </a:lnTo>
                  <a:lnTo>
                    <a:pt x="552" y="211"/>
                  </a:lnTo>
                  <a:lnTo>
                    <a:pt x="552" y="206"/>
                  </a:lnTo>
                  <a:lnTo>
                    <a:pt x="549" y="206"/>
                  </a:lnTo>
                  <a:lnTo>
                    <a:pt x="547" y="208"/>
                  </a:lnTo>
                  <a:lnTo>
                    <a:pt x="537" y="208"/>
                  </a:lnTo>
                  <a:lnTo>
                    <a:pt x="530" y="206"/>
                  </a:lnTo>
                  <a:lnTo>
                    <a:pt x="525" y="206"/>
                  </a:lnTo>
                  <a:lnTo>
                    <a:pt x="521" y="204"/>
                  </a:lnTo>
                  <a:lnTo>
                    <a:pt x="509" y="204"/>
                  </a:lnTo>
                  <a:lnTo>
                    <a:pt x="499" y="206"/>
                  </a:lnTo>
                  <a:lnTo>
                    <a:pt x="490" y="206"/>
                  </a:lnTo>
                  <a:lnTo>
                    <a:pt x="487" y="211"/>
                  </a:lnTo>
                  <a:lnTo>
                    <a:pt x="471" y="211"/>
                  </a:lnTo>
                  <a:lnTo>
                    <a:pt x="485" y="206"/>
                  </a:lnTo>
                  <a:lnTo>
                    <a:pt x="494" y="204"/>
                  </a:lnTo>
                  <a:lnTo>
                    <a:pt x="499" y="204"/>
                  </a:lnTo>
                  <a:lnTo>
                    <a:pt x="502" y="201"/>
                  </a:lnTo>
                  <a:lnTo>
                    <a:pt x="506" y="201"/>
                  </a:lnTo>
                  <a:lnTo>
                    <a:pt x="511" y="199"/>
                  </a:lnTo>
                  <a:lnTo>
                    <a:pt x="514" y="199"/>
                  </a:lnTo>
                  <a:lnTo>
                    <a:pt x="516" y="199"/>
                  </a:lnTo>
                  <a:lnTo>
                    <a:pt x="514" y="196"/>
                  </a:lnTo>
                  <a:lnTo>
                    <a:pt x="509" y="194"/>
                  </a:lnTo>
                  <a:lnTo>
                    <a:pt x="506" y="194"/>
                  </a:lnTo>
                  <a:lnTo>
                    <a:pt x="504" y="194"/>
                  </a:lnTo>
                  <a:lnTo>
                    <a:pt x="497" y="196"/>
                  </a:lnTo>
                  <a:lnTo>
                    <a:pt x="483" y="201"/>
                  </a:lnTo>
                  <a:lnTo>
                    <a:pt x="468" y="201"/>
                  </a:lnTo>
                  <a:lnTo>
                    <a:pt x="478" y="196"/>
                  </a:lnTo>
                  <a:lnTo>
                    <a:pt x="485" y="192"/>
                  </a:lnTo>
                  <a:lnTo>
                    <a:pt x="487" y="192"/>
                  </a:lnTo>
                  <a:lnTo>
                    <a:pt x="492" y="194"/>
                  </a:lnTo>
                  <a:lnTo>
                    <a:pt x="497" y="194"/>
                  </a:lnTo>
                  <a:lnTo>
                    <a:pt x="499" y="192"/>
                  </a:lnTo>
                  <a:lnTo>
                    <a:pt x="504" y="192"/>
                  </a:lnTo>
                  <a:lnTo>
                    <a:pt x="506" y="189"/>
                  </a:lnTo>
                  <a:lnTo>
                    <a:pt x="516" y="189"/>
                  </a:lnTo>
                  <a:lnTo>
                    <a:pt x="518" y="189"/>
                  </a:lnTo>
                  <a:lnTo>
                    <a:pt x="516" y="187"/>
                  </a:lnTo>
                  <a:lnTo>
                    <a:pt x="514" y="187"/>
                  </a:lnTo>
                  <a:lnTo>
                    <a:pt x="509" y="184"/>
                  </a:lnTo>
                  <a:lnTo>
                    <a:pt x="485" y="184"/>
                  </a:lnTo>
                  <a:lnTo>
                    <a:pt x="492" y="182"/>
                  </a:lnTo>
                  <a:lnTo>
                    <a:pt x="485" y="180"/>
                  </a:lnTo>
                  <a:lnTo>
                    <a:pt x="485" y="175"/>
                  </a:lnTo>
                  <a:lnTo>
                    <a:pt x="487" y="175"/>
                  </a:lnTo>
                  <a:lnTo>
                    <a:pt x="490" y="177"/>
                  </a:lnTo>
                  <a:lnTo>
                    <a:pt x="492" y="180"/>
                  </a:lnTo>
                  <a:lnTo>
                    <a:pt x="497" y="182"/>
                  </a:lnTo>
                  <a:lnTo>
                    <a:pt x="504" y="182"/>
                  </a:lnTo>
                  <a:lnTo>
                    <a:pt x="506" y="184"/>
                  </a:lnTo>
                  <a:lnTo>
                    <a:pt x="509" y="184"/>
                  </a:lnTo>
                  <a:lnTo>
                    <a:pt x="514" y="184"/>
                  </a:lnTo>
                  <a:lnTo>
                    <a:pt x="518" y="184"/>
                  </a:lnTo>
                  <a:lnTo>
                    <a:pt x="518" y="187"/>
                  </a:lnTo>
                  <a:lnTo>
                    <a:pt x="523" y="187"/>
                  </a:lnTo>
                  <a:lnTo>
                    <a:pt x="523" y="184"/>
                  </a:lnTo>
                  <a:lnTo>
                    <a:pt x="528" y="184"/>
                  </a:lnTo>
                  <a:lnTo>
                    <a:pt x="528" y="187"/>
                  </a:lnTo>
                  <a:lnTo>
                    <a:pt x="528" y="189"/>
                  </a:lnTo>
                  <a:lnTo>
                    <a:pt x="528" y="192"/>
                  </a:lnTo>
                  <a:lnTo>
                    <a:pt x="528" y="196"/>
                  </a:lnTo>
                  <a:lnTo>
                    <a:pt x="528" y="199"/>
                  </a:lnTo>
                  <a:lnTo>
                    <a:pt x="533" y="199"/>
                  </a:lnTo>
                  <a:lnTo>
                    <a:pt x="537" y="201"/>
                  </a:lnTo>
                  <a:lnTo>
                    <a:pt x="542" y="201"/>
                  </a:lnTo>
                  <a:lnTo>
                    <a:pt x="547" y="201"/>
                  </a:lnTo>
                  <a:lnTo>
                    <a:pt x="549" y="201"/>
                  </a:lnTo>
                  <a:lnTo>
                    <a:pt x="552" y="199"/>
                  </a:lnTo>
                  <a:lnTo>
                    <a:pt x="554" y="199"/>
                  </a:lnTo>
                  <a:lnTo>
                    <a:pt x="554" y="204"/>
                  </a:lnTo>
                  <a:lnTo>
                    <a:pt x="559" y="204"/>
                  </a:lnTo>
                  <a:lnTo>
                    <a:pt x="561" y="201"/>
                  </a:lnTo>
                  <a:lnTo>
                    <a:pt x="563" y="201"/>
                  </a:lnTo>
                  <a:lnTo>
                    <a:pt x="563" y="194"/>
                  </a:lnTo>
                  <a:lnTo>
                    <a:pt x="561" y="194"/>
                  </a:lnTo>
                  <a:lnTo>
                    <a:pt x="563" y="189"/>
                  </a:lnTo>
                  <a:lnTo>
                    <a:pt x="563" y="187"/>
                  </a:lnTo>
                  <a:lnTo>
                    <a:pt x="559" y="187"/>
                  </a:lnTo>
                  <a:lnTo>
                    <a:pt x="556" y="182"/>
                  </a:lnTo>
                  <a:lnTo>
                    <a:pt x="552" y="180"/>
                  </a:lnTo>
                  <a:lnTo>
                    <a:pt x="552" y="175"/>
                  </a:lnTo>
                  <a:lnTo>
                    <a:pt x="533" y="170"/>
                  </a:lnTo>
                  <a:lnTo>
                    <a:pt x="523" y="170"/>
                  </a:lnTo>
                  <a:lnTo>
                    <a:pt x="521" y="170"/>
                  </a:lnTo>
                  <a:lnTo>
                    <a:pt x="528" y="168"/>
                  </a:lnTo>
                  <a:lnTo>
                    <a:pt x="530" y="165"/>
                  </a:lnTo>
                  <a:lnTo>
                    <a:pt x="528" y="165"/>
                  </a:lnTo>
                  <a:lnTo>
                    <a:pt x="525" y="163"/>
                  </a:lnTo>
                  <a:lnTo>
                    <a:pt x="514" y="163"/>
                  </a:lnTo>
                  <a:lnTo>
                    <a:pt x="509" y="161"/>
                  </a:lnTo>
                  <a:lnTo>
                    <a:pt x="504" y="161"/>
                  </a:lnTo>
                  <a:lnTo>
                    <a:pt x="509" y="156"/>
                  </a:lnTo>
                  <a:lnTo>
                    <a:pt x="523" y="156"/>
                  </a:lnTo>
                  <a:lnTo>
                    <a:pt x="528" y="153"/>
                  </a:lnTo>
                  <a:lnTo>
                    <a:pt x="533" y="153"/>
                  </a:lnTo>
                  <a:lnTo>
                    <a:pt x="547" y="156"/>
                  </a:lnTo>
                  <a:lnTo>
                    <a:pt x="552" y="156"/>
                  </a:lnTo>
                  <a:lnTo>
                    <a:pt x="554" y="156"/>
                  </a:lnTo>
                  <a:lnTo>
                    <a:pt x="556" y="158"/>
                  </a:lnTo>
                  <a:lnTo>
                    <a:pt x="559" y="161"/>
                  </a:lnTo>
                  <a:lnTo>
                    <a:pt x="563" y="165"/>
                  </a:lnTo>
                  <a:lnTo>
                    <a:pt x="568" y="165"/>
                  </a:lnTo>
                  <a:lnTo>
                    <a:pt x="568" y="163"/>
                  </a:lnTo>
                  <a:lnTo>
                    <a:pt x="568" y="158"/>
                  </a:lnTo>
                  <a:lnTo>
                    <a:pt x="559" y="156"/>
                  </a:lnTo>
                  <a:lnTo>
                    <a:pt x="552" y="153"/>
                  </a:lnTo>
                  <a:lnTo>
                    <a:pt x="540" y="151"/>
                  </a:lnTo>
                  <a:lnTo>
                    <a:pt x="544" y="149"/>
                  </a:lnTo>
                  <a:lnTo>
                    <a:pt x="547" y="149"/>
                  </a:lnTo>
                  <a:lnTo>
                    <a:pt x="552" y="151"/>
                  </a:lnTo>
                  <a:lnTo>
                    <a:pt x="556" y="151"/>
                  </a:lnTo>
                  <a:lnTo>
                    <a:pt x="559" y="153"/>
                  </a:lnTo>
                  <a:lnTo>
                    <a:pt x="578" y="153"/>
                  </a:lnTo>
                  <a:lnTo>
                    <a:pt x="594" y="151"/>
                  </a:lnTo>
                  <a:lnTo>
                    <a:pt x="594" y="144"/>
                  </a:lnTo>
                  <a:lnTo>
                    <a:pt x="582" y="141"/>
                  </a:lnTo>
                  <a:lnTo>
                    <a:pt x="578" y="146"/>
                  </a:lnTo>
                  <a:lnTo>
                    <a:pt x="573" y="141"/>
                  </a:lnTo>
                  <a:lnTo>
                    <a:pt x="573" y="139"/>
                  </a:lnTo>
                  <a:lnTo>
                    <a:pt x="587" y="139"/>
                  </a:lnTo>
                  <a:lnTo>
                    <a:pt x="599" y="137"/>
                  </a:lnTo>
                  <a:lnTo>
                    <a:pt x="602" y="139"/>
                  </a:lnTo>
                  <a:lnTo>
                    <a:pt x="609" y="139"/>
                  </a:lnTo>
                  <a:lnTo>
                    <a:pt x="616" y="134"/>
                  </a:lnTo>
                  <a:lnTo>
                    <a:pt x="618" y="134"/>
                  </a:lnTo>
                  <a:lnTo>
                    <a:pt x="618" y="132"/>
                  </a:lnTo>
                  <a:lnTo>
                    <a:pt x="599" y="132"/>
                  </a:lnTo>
                  <a:lnTo>
                    <a:pt x="599" y="129"/>
                  </a:lnTo>
                  <a:lnTo>
                    <a:pt x="597" y="129"/>
                  </a:lnTo>
                  <a:lnTo>
                    <a:pt x="597" y="127"/>
                  </a:lnTo>
                  <a:lnTo>
                    <a:pt x="592" y="127"/>
                  </a:lnTo>
                  <a:lnTo>
                    <a:pt x="587" y="125"/>
                  </a:lnTo>
                  <a:lnTo>
                    <a:pt x="592" y="125"/>
                  </a:lnTo>
                  <a:lnTo>
                    <a:pt x="594" y="125"/>
                  </a:lnTo>
                  <a:lnTo>
                    <a:pt x="594" y="122"/>
                  </a:lnTo>
                  <a:lnTo>
                    <a:pt x="592" y="120"/>
                  </a:lnTo>
                  <a:lnTo>
                    <a:pt x="590" y="120"/>
                  </a:lnTo>
                  <a:lnTo>
                    <a:pt x="582" y="117"/>
                  </a:lnTo>
                  <a:lnTo>
                    <a:pt x="592" y="117"/>
                  </a:lnTo>
                  <a:lnTo>
                    <a:pt x="594" y="120"/>
                  </a:lnTo>
                  <a:lnTo>
                    <a:pt x="597" y="120"/>
                  </a:lnTo>
                  <a:lnTo>
                    <a:pt x="602" y="120"/>
                  </a:lnTo>
                  <a:lnTo>
                    <a:pt x="606" y="120"/>
                  </a:lnTo>
                  <a:lnTo>
                    <a:pt x="609" y="125"/>
                  </a:lnTo>
                  <a:lnTo>
                    <a:pt x="613" y="125"/>
                  </a:lnTo>
                  <a:lnTo>
                    <a:pt x="618" y="120"/>
                  </a:lnTo>
                  <a:lnTo>
                    <a:pt x="618" y="113"/>
                  </a:lnTo>
                  <a:lnTo>
                    <a:pt x="616" y="110"/>
                  </a:lnTo>
                  <a:lnTo>
                    <a:pt x="613" y="110"/>
                  </a:lnTo>
                  <a:lnTo>
                    <a:pt x="611" y="108"/>
                  </a:lnTo>
                  <a:lnTo>
                    <a:pt x="609" y="105"/>
                  </a:lnTo>
                  <a:lnTo>
                    <a:pt x="592" y="103"/>
                  </a:lnTo>
                  <a:lnTo>
                    <a:pt x="587" y="101"/>
                  </a:lnTo>
                  <a:lnTo>
                    <a:pt x="587" y="98"/>
                  </a:lnTo>
                  <a:lnTo>
                    <a:pt x="590" y="98"/>
                  </a:lnTo>
                  <a:lnTo>
                    <a:pt x="599" y="98"/>
                  </a:lnTo>
                  <a:lnTo>
                    <a:pt x="611" y="96"/>
                  </a:lnTo>
                  <a:lnTo>
                    <a:pt x="618" y="96"/>
                  </a:lnTo>
                  <a:lnTo>
                    <a:pt x="623" y="98"/>
                  </a:lnTo>
                  <a:lnTo>
                    <a:pt x="632" y="98"/>
                  </a:lnTo>
                  <a:lnTo>
                    <a:pt x="637" y="96"/>
                  </a:lnTo>
                  <a:lnTo>
                    <a:pt x="642" y="93"/>
                  </a:lnTo>
                  <a:lnTo>
                    <a:pt x="642" y="91"/>
                  </a:lnTo>
                  <a:lnTo>
                    <a:pt x="642" y="89"/>
                  </a:lnTo>
                  <a:lnTo>
                    <a:pt x="632" y="89"/>
                  </a:lnTo>
                  <a:lnTo>
                    <a:pt x="625" y="86"/>
                  </a:lnTo>
                  <a:lnTo>
                    <a:pt x="616" y="86"/>
                  </a:lnTo>
                  <a:lnTo>
                    <a:pt x="613" y="84"/>
                  </a:lnTo>
                  <a:lnTo>
                    <a:pt x="623" y="84"/>
                  </a:lnTo>
                  <a:lnTo>
                    <a:pt x="621" y="82"/>
                  </a:lnTo>
                  <a:lnTo>
                    <a:pt x="618" y="79"/>
                  </a:lnTo>
                  <a:lnTo>
                    <a:pt x="618" y="77"/>
                  </a:lnTo>
                  <a:lnTo>
                    <a:pt x="613" y="77"/>
                  </a:lnTo>
                  <a:lnTo>
                    <a:pt x="611" y="79"/>
                  </a:lnTo>
                  <a:lnTo>
                    <a:pt x="611" y="84"/>
                  </a:lnTo>
                  <a:lnTo>
                    <a:pt x="606" y="84"/>
                  </a:lnTo>
                  <a:lnTo>
                    <a:pt x="604" y="84"/>
                  </a:lnTo>
                  <a:lnTo>
                    <a:pt x="602" y="82"/>
                  </a:lnTo>
                  <a:lnTo>
                    <a:pt x="599" y="79"/>
                  </a:lnTo>
                  <a:lnTo>
                    <a:pt x="602" y="79"/>
                  </a:lnTo>
                  <a:lnTo>
                    <a:pt x="606" y="77"/>
                  </a:lnTo>
                  <a:lnTo>
                    <a:pt x="609" y="74"/>
                  </a:lnTo>
                  <a:lnTo>
                    <a:pt x="613" y="70"/>
                  </a:lnTo>
                  <a:lnTo>
                    <a:pt x="616" y="67"/>
                  </a:lnTo>
                  <a:lnTo>
                    <a:pt x="618" y="65"/>
                  </a:lnTo>
                  <a:lnTo>
                    <a:pt x="621" y="65"/>
                  </a:lnTo>
                  <a:lnTo>
                    <a:pt x="623" y="65"/>
                  </a:lnTo>
                  <a:lnTo>
                    <a:pt x="628" y="65"/>
                  </a:lnTo>
                  <a:lnTo>
                    <a:pt x="630" y="65"/>
                  </a:lnTo>
                  <a:lnTo>
                    <a:pt x="632" y="62"/>
                  </a:lnTo>
                  <a:lnTo>
                    <a:pt x="637" y="60"/>
                  </a:lnTo>
                  <a:lnTo>
                    <a:pt x="635" y="55"/>
                  </a:lnTo>
                  <a:lnTo>
                    <a:pt x="637" y="53"/>
                  </a:lnTo>
                  <a:lnTo>
                    <a:pt x="640" y="50"/>
                  </a:lnTo>
                  <a:lnTo>
                    <a:pt x="642" y="50"/>
                  </a:lnTo>
                  <a:lnTo>
                    <a:pt x="647" y="50"/>
                  </a:lnTo>
                  <a:lnTo>
                    <a:pt x="649" y="50"/>
                  </a:lnTo>
                  <a:lnTo>
                    <a:pt x="651" y="53"/>
                  </a:lnTo>
                  <a:lnTo>
                    <a:pt x="656" y="53"/>
                  </a:lnTo>
                  <a:lnTo>
                    <a:pt x="659" y="50"/>
                  </a:lnTo>
                  <a:lnTo>
                    <a:pt x="661" y="50"/>
                  </a:lnTo>
                  <a:lnTo>
                    <a:pt x="663" y="48"/>
                  </a:lnTo>
                  <a:lnTo>
                    <a:pt x="644" y="48"/>
                  </a:lnTo>
                  <a:lnTo>
                    <a:pt x="642" y="48"/>
                  </a:lnTo>
                  <a:lnTo>
                    <a:pt x="637" y="48"/>
                  </a:lnTo>
                  <a:lnTo>
                    <a:pt x="635" y="50"/>
                  </a:lnTo>
                  <a:lnTo>
                    <a:pt x="630" y="50"/>
                  </a:lnTo>
                  <a:lnTo>
                    <a:pt x="630" y="48"/>
                  </a:lnTo>
                  <a:lnTo>
                    <a:pt x="640" y="43"/>
                  </a:lnTo>
                  <a:lnTo>
                    <a:pt x="670" y="43"/>
                  </a:lnTo>
                  <a:lnTo>
                    <a:pt x="675" y="43"/>
                  </a:lnTo>
                  <a:lnTo>
                    <a:pt x="678" y="43"/>
                  </a:lnTo>
                  <a:lnTo>
                    <a:pt x="682" y="41"/>
                  </a:lnTo>
                  <a:lnTo>
                    <a:pt x="678" y="41"/>
                  </a:lnTo>
                  <a:lnTo>
                    <a:pt x="673" y="38"/>
                  </a:lnTo>
                  <a:lnTo>
                    <a:pt x="656" y="38"/>
                  </a:lnTo>
                  <a:lnTo>
                    <a:pt x="651" y="41"/>
                  </a:lnTo>
                  <a:lnTo>
                    <a:pt x="635" y="41"/>
                  </a:lnTo>
                  <a:lnTo>
                    <a:pt x="635" y="38"/>
                  </a:lnTo>
                  <a:lnTo>
                    <a:pt x="637" y="38"/>
                  </a:lnTo>
                  <a:lnTo>
                    <a:pt x="642" y="38"/>
                  </a:lnTo>
                  <a:lnTo>
                    <a:pt x="687" y="38"/>
                  </a:lnTo>
                  <a:lnTo>
                    <a:pt x="692" y="36"/>
                  </a:lnTo>
                  <a:lnTo>
                    <a:pt x="699" y="34"/>
                  </a:lnTo>
                  <a:lnTo>
                    <a:pt x="701" y="31"/>
                  </a:lnTo>
                  <a:lnTo>
                    <a:pt x="718" y="31"/>
                  </a:lnTo>
                  <a:lnTo>
                    <a:pt x="723" y="29"/>
                  </a:lnTo>
                  <a:lnTo>
                    <a:pt x="725" y="29"/>
                  </a:lnTo>
                  <a:lnTo>
                    <a:pt x="730" y="29"/>
                  </a:lnTo>
                  <a:lnTo>
                    <a:pt x="732" y="26"/>
                  </a:lnTo>
                  <a:lnTo>
                    <a:pt x="730" y="24"/>
                  </a:lnTo>
                  <a:close/>
                  <a:moveTo>
                    <a:pt x="119" y="268"/>
                  </a:moveTo>
                  <a:lnTo>
                    <a:pt x="116" y="266"/>
                  </a:lnTo>
                  <a:lnTo>
                    <a:pt x="119" y="268"/>
                  </a:lnTo>
                  <a:close/>
                  <a:moveTo>
                    <a:pt x="128" y="223"/>
                  </a:moveTo>
                  <a:lnTo>
                    <a:pt x="135" y="223"/>
                  </a:lnTo>
                  <a:lnTo>
                    <a:pt x="138" y="220"/>
                  </a:lnTo>
                  <a:lnTo>
                    <a:pt x="145" y="220"/>
                  </a:lnTo>
                  <a:lnTo>
                    <a:pt x="147" y="220"/>
                  </a:lnTo>
                  <a:lnTo>
                    <a:pt x="147" y="216"/>
                  </a:lnTo>
                  <a:lnTo>
                    <a:pt x="150" y="216"/>
                  </a:lnTo>
                  <a:lnTo>
                    <a:pt x="147" y="213"/>
                  </a:lnTo>
                  <a:lnTo>
                    <a:pt x="145" y="211"/>
                  </a:lnTo>
                  <a:lnTo>
                    <a:pt x="143" y="211"/>
                  </a:lnTo>
                  <a:lnTo>
                    <a:pt x="138" y="211"/>
                  </a:lnTo>
                  <a:lnTo>
                    <a:pt x="135" y="206"/>
                  </a:lnTo>
                  <a:lnTo>
                    <a:pt x="119" y="206"/>
                  </a:lnTo>
                  <a:lnTo>
                    <a:pt x="119" y="213"/>
                  </a:lnTo>
                  <a:lnTo>
                    <a:pt x="116" y="216"/>
                  </a:lnTo>
                  <a:lnTo>
                    <a:pt x="114" y="216"/>
                  </a:lnTo>
                  <a:lnTo>
                    <a:pt x="114" y="218"/>
                  </a:lnTo>
                  <a:lnTo>
                    <a:pt x="116" y="220"/>
                  </a:lnTo>
                  <a:lnTo>
                    <a:pt x="119" y="220"/>
                  </a:lnTo>
                  <a:lnTo>
                    <a:pt x="119" y="225"/>
                  </a:lnTo>
                  <a:lnTo>
                    <a:pt x="128" y="223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51" name="Ghana" descr="© INSCALE GmbH, 05.05.2010&#10;http://www.presentationload.com/">
              <a:extLst>
                <a:ext uri="{FF2B5EF4-FFF2-40B4-BE49-F238E27FC236}">
                  <a16:creationId xmlns:a16="http://schemas.microsoft.com/office/drawing/2014/main" id="{E604D0ED-78F7-4DC4-B246-4C379D0BC227}"/>
                </a:ext>
              </a:extLst>
            </p:cNvPr>
            <p:cNvSpPr>
              <a:spLocks/>
            </p:cNvSpPr>
            <p:nvPr/>
          </p:nvSpPr>
          <p:spPr bwMode="gray">
            <a:xfrm>
              <a:off x="5442126" y="4119278"/>
              <a:ext cx="146056" cy="231699"/>
            </a:xfrm>
            <a:custGeom>
              <a:avLst/>
              <a:gdLst>
                <a:gd name="T0" fmla="*/ 2147483647 w 324"/>
                <a:gd name="T1" fmla="*/ 2147483647 h 516"/>
                <a:gd name="T2" fmla="*/ 2147483647 w 324"/>
                <a:gd name="T3" fmla="*/ 2147483647 h 516"/>
                <a:gd name="T4" fmla="*/ 2147483647 w 324"/>
                <a:gd name="T5" fmla="*/ 2147483647 h 516"/>
                <a:gd name="T6" fmla="*/ 2147483647 w 324"/>
                <a:gd name="T7" fmla="*/ 2147483647 h 516"/>
                <a:gd name="T8" fmla="*/ 2147483647 w 324"/>
                <a:gd name="T9" fmla="*/ 2147483647 h 516"/>
                <a:gd name="T10" fmla="*/ 2147483647 w 324"/>
                <a:gd name="T11" fmla="*/ 2147483647 h 516"/>
                <a:gd name="T12" fmla="*/ 2147483647 w 324"/>
                <a:gd name="T13" fmla="*/ 2147483647 h 516"/>
                <a:gd name="T14" fmla="*/ 2147483647 w 324"/>
                <a:gd name="T15" fmla="*/ 2147483647 h 516"/>
                <a:gd name="T16" fmla="*/ 2147483647 w 324"/>
                <a:gd name="T17" fmla="*/ 2147483647 h 516"/>
                <a:gd name="T18" fmla="*/ 2147483647 w 324"/>
                <a:gd name="T19" fmla="*/ 2147483647 h 516"/>
                <a:gd name="T20" fmla="*/ 2147483647 w 324"/>
                <a:gd name="T21" fmla="*/ 2147483647 h 516"/>
                <a:gd name="T22" fmla="*/ 2147483647 w 324"/>
                <a:gd name="T23" fmla="*/ 2147483647 h 516"/>
                <a:gd name="T24" fmla="*/ 2147483647 w 324"/>
                <a:gd name="T25" fmla="*/ 2147483647 h 516"/>
                <a:gd name="T26" fmla="*/ 2147483647 w 324"/>
                <a:gd name="T27" fmla="*/ 0 h 516"/>
                <a:gd name="T28" fmla="*/ 2147483647 w 324"/>
                <a:gd name="T29" fmla="*/ 2147483647 h 516"/>
                <a:gd name="T30" fmla="*/ 2147483647 w 324"/>
                <a:gd name="T31" fmla="*/ 2147483647 h 516"/>
                <a:gd name="T32" fmla="*/ 2147483647 w 324"/>
                <a:gd name="T33" fmla="*/ 2147483647 h 516"/>
                <a:gd name="T34" fmla="*/ 2147483647 w 324"/>
                <a:gd name="T35" fmla="*/ 2147483647 h 516"/>
                <a:gd name="T36" fmla="*/ 2147483647 w 324"/>
                <a:gd name="T37" fmla="*/ 2147483647 h 516"/>
                <a:gd name="T38" fmla="*/ 2147483647 w 324"/>
                <a:gd name="T39" fmla="*/ 2147483647 h 516"/>
                <a:gd name="T40" fmla="*/ 2147483647 w 324"/>
                <a:gd name="T41" fmla="*/ 2147483647 h 516"/>
                <a:gd name="T42" fmla="*/ 2147483647 w 324"/>
                <a:gd name="T43" fmla="*/ 2147483647 h 516"/>
                <a:gd name="T44" fmla="*/ 2147483647 w 324"/>
                <a:gd name="T45" fmla="*/ 2147483647 h 516"/>
                <a:gd name="T46" fmla="*/ 2147483647 w 324"/>
                <a:gd name="T47" fmla="*/ 2147483647 h 516"/>
                <a:gd name="T48" fmla="*/ 2147483647 w 324"/>
                <a:gd name="T49" fmla="*/ 2147483647 h 516"/>
                <a:gd name="T50" fmla="*/ 2147483647 w 324"/>
                <a:gd name="T51" fmla="*/ 2147483647 h 516"/>
                <a:gd name="T52" fmla="*/ 2147483647 w 324"/>
                <a:gd name="T53" fmla="*/ 2147483647 h 516"/>
                <a:gd name="T54" fmla="*/ 0 w 324"/>
                <a:gd name="T55" fmla="*/ 2147483647 h 516"/>
                <a:gd name="T56" fmla="*/ 2147483647 w 324"/>
                <a:gd name="T57" fmla="*/ 2147483647 h 516"/>
                <a:gd name="T58" fmla="*/ 2147483647 w 324"/>
                <a:gd name="T59" fmla="*/ 2147483647 h 516"/>
                <a:gd name="T60" fmla="*/ 2147483647 w 324"/>
                <a:gd name="T61" fmla="*/ 2147483647 h 516"/>
                <a:gd name="T62" fmla="*/ 2147483647 w 324"/>
                <a:gd name="T63" fmla="*/ 2147483647 h 516"/>
                <a:gd name="T64" fmla="*/ 2147483647 w 324"/>
                <a:gd name="T65" fmla="*/ 2147483647 h 516"/>
                <a:gd name="T66" fmla="*/ 2147483647 w 324"/>
                <a:gd name="T67" fmla="*/ 2147483647 h 516"/>
                <a:gd name="T68" fmla="*/ 2147483647 w 324"/>
                <a:gd name="T69" fmla="*/ 2147483647 h 516"/>
                <a:gd name="T70" fmla="*/ 2147483647 w 324"/>
                <a:gd name="T71" fmla="*/ 2147483647 h 516"/>
                <a:gd name="T72" fmla="*/ 2147483647 w 324"/>
                <a:gd name="T73" fmla="*/ 2147483647 h 516"/>
                <a:gd name="T74" fmla="*/ 2147483647 w 324"/>
                <a:gd name="T75" fmla="*/ 2147483647 h 516"/>
                <a:gd name="T76" fmla="*/ 2147483647 w 324"/>
                <a:gd name="T77" fmla="*/ 2147483647 h 516"/>
                <a:gd name="T78" fmla="*/ 2147483647 w 324"/>
                <a:gd name="T79" fmla="*/ 2147483647 h 516"/>
                <a:gd name="T80" fmla="*/ 2147483647 w 324"/>
                <a:gd name="T81" fmla="*/ 2147483647 h 516"/>
                <a:gd name="T82" fmla="*/ 2147483647 w 324"/>
                <a:gd name="T83" fmla="*/ 2147483647 h 516"/>
                <a:gd name="T84" fmla="*/ 2147483647 w 324"/>
                <a:gd name="T85" fmla="*/ 2147483647 h 516"/>
                <a:gd name="T86" fmla="*/ 2147483647 w 324"/>
                <a:gd name="T87" fmla="*/ 2147483647 h 51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324"/>
                <a:gd name="T133" fmla="*/ 0 h 516"/>
                <a:gd name="T134" fmla="*/ 324 w 324"/>
                <a:gd name="T135" fmla="*/ 516 h 51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324" h="516">
                  <a:moveTo>
                    <a:pt x="282" y="342"/>
                  </a:moveTo>
                  <a:lnTo>
                    <a:pt x="282" y="330"/>
                  </a:lnTo>
                  <a:lnTo>
                    <a:pt x="288" y="318"/>
                  </a:lnTo>
                  <a:lnTo>
                    <a:pt x="288" y="306"/>
                  </a:lnTo>
                  <a:lnTo>
                    <a:pt x="282" y="300"/>
                  </a:lnTo>
                  <a:lnTo>
                    <a:pt x="276" y="300"/>
                  </a:lnTo>
                  <a:lnTo>
                    <a:pt x="276" y="282"/>
                  </a:lnTo>
                  <a:lnTo>
                    <a:pt x="282" y="276"/>
                  </a:lnTo>
                  <a:lnTo>
                    <a:pt x="282" y="234"/>
                  </a:lnTo>
                  <a:lnTo>
                    <a:pt x="288" y="228"/>
                  </a:lnTo>
                  <a:lnTo>
                    <a:pt x="288" y="216"/>
                  </a:lnTo>
                  <a:lnTo>
                    <a:pt x="282" y="210"/>
                  </a:lnTo>
                  <a:lnTo>
                    <a:pt x="270" y="204"/>
                  </a:lnTo>
                  <a:lnTo>
                    <a:pt x="264" y="198"/>
                  </a:lnTo>
                  <a:lnTo>
                    <a:pt x="276" y="186"/>
                  </a:lnTo>
                  <a:lnTo>
                    <a:pt x="282" y="186"/>
                  </a:lnTo>
                  <a:lnTo>
                    <a:pt x="282" y="180"/>
                  </a:lnTo>
                  <a:lnTo>
                    <a:pt x="270" y="168"/>
                  </a:lnTo>
                  <a:lnTo>
                    <a:pt x="276" y="156"/>
                  </a:lnTo>
                  <a:lnTo>
                    <a:pt x="276" y="132"/>
                  </a:lnTo>
                  <a:lnTo>
                    <a:pt x="270" y="126"/>
                  </a:lnTo>
                  <a:lnTo>
                    <a:pt x="264" y="126"/>
                  </a:lnTo>
                  <a:lnTo>
                    <a:pt x="252" y="138"/>
                  </a:lnTo>
                  <a:lnTo>
                    <a:pt x="264" y="60"/>
                  </a:lnTo>
                  <a:lnTo>
                    <a:pt x="228" y="36"/>
                  </a:lnTo>
                  <a:lnTo>
                    <a:pt x="240" y="24"/>
                  </a:lnTo>
                  <a:lnTo>
                    <a:pt x="240" y="6"/>
                  </a:lnTo>
                  <a:lnTo>
                    <a:pt x="222" y="0"/>
                  </a:lnTo>
                  <a:lnTo>
                    <a:pt x="198" y="12"/>
                  </a:lnTo>
                  <a:lnTo>
                    <a:pt x="42" y="12"/>
                  </a:lnTo>
                  <a:lnTo>
                    <a:pt x="36" y="18"/>
                  </a:lnTo>
                  <a:lnTo>
                    <a:pt x="30" y="30"/>
                  </a:lnTo>
                  <a:lnTo>
                    <a:pt x="30" y="48"/>
                  </a:lnTo>
                  <a:lnTo>
                    <a:pt x="36" y="48"/>
                  </a:lnTo>
                  <a:lnTo>
                    <a:pt x="42" y="78"/>
                  </a:lnTo>
                  <a:lnTo>
                    <a:pt x="42" y="132"/>
                  </a:lnTo>
                  <a:lnTo>
                    <a:pt x="48" y="126"/>
                  </a:lnTo>
                  <a:lnTo>
                    <a:pt x="54" y="156"/>
                  </a:lnTo>
                  <a:lnTo>
                    <a:pt x="42" y="156"/>
                  </a:lnTo>
                  <a:lnTo>
                    <a:pt x="42" y="162"/>
                  </a:lnTo>
                  <a:lnTo>
                    <a:pt x="48" y="168"/>
                  </a:lnTo>
                  <a:lnTo>
                    <a:pt x="48" y="180"/>
                  </a:lnTo>
                  <a:lnTo>
                    <a:pt x="54" y="192"/>
                  </a:lnTo>
                  <a:lnTo>
                    <a:pt x="54" y="204"/>
                  </a:lnTo>
                  <a:lnTo>
                    <a:pt x="60" y="216"/>
                  </a:lnTo>
                  <a:lnTo>
                    <a:pt x="60" y="228"/>
                  </a:lnTo>
                  <a:lnTo>
                    <a:pt x="48" y="252"/>
                  </a:lnTo>
                  <a:lnTo>
                    <a:pt x="42" y="258"/>
                  </a:lnTo>
                  <a:lnTo>
                    <a:pt x="36" y="270"/>
                  </a:lnTo>
                  <a:lnTo>
                    <a:pt x="36" y="288"/>
                  </a:lnTo>
                  <a:lnTo>
                    <a:pt x="30" y="300"/>
                  </a:lnTo>
                  <a:lnTo>
                    <a:pt x="30" y="312"/>
                  </a:lnTo>
                  <a:lnTo>
                    <a:pt x="12" y="330"/>
                  </a:lnTo>
                  <a:lnTo>
                    <a:pt x="6" y="342"/>
                  </a:lnTo>
                  <a:lnTo>
                    <a:pt x="0" y="348"/>
                  </a:lnTo>
                  <a:lnTo>
                    <a:pt x="0" y="372"/>
                  </a:lnTo>
                  <a:lnTo>
                    <a:pt x="6" y="384"/>
                  </a:lnTo>
                  <a:lnTo>
                    <a:pt x="12" y="402"/>
                  </a:lnTo>
                  <a:lnTo>
                    <a:pt x="12" y="414"/>
                  </a:lnTo>
                  <a:lnTo>
                    <a:pt x="18" y="426"/>
                  </a:lnTo>
                  <a:lnTo>
                    <a:pt x="24" y="432"/>
                  </a:lnTo>
                  <a:lnTo>
                    <a:pt x="24" y="438"/>
                  </a:lnTo>
                  <a:lnTo>
                    <a:pt x="48" y="444"/>
                  </a:lnTo>
                  <a:lnTo>
                    <a:pt x="48" y="498"/>
                  </a:lnTo>
                  <a:lnTo>
                    <a:pt x="72" y="498"/>
                  </a:lnTo>
                  <a:lnTo>
                    <a:pt x="78" y="504"/>
                  </a:lnTo>
                  <a:lnTo>
                    <a:pt x="78" y="510"/>
                  </a:lnTo>
                  <a:lnTo>
                    <a:pt x="84" y="516"/>
                  </a:lnTo>
                  <a:lnTo>
                    <a:pt x="96" y="516"/>
                  </a:lnTo>
                  <a:lnTo>
                    <a:pt x="108" y="510"/>
                  </a:lnTo>
                  <a:lnTo>
                    <a:pt x="114" y="504"/>
                  </a:lnTo>
                  <a:lnTo>
                    <a:pt x="132" y="492"/>
                  </a:lnTo>
                  <a:lnTo>
                    <a:pt x="138" y="486"/>
                  </a:lnTo>
                  <a:lnTo>
                    <a:pt x="150" y="480"/>
                  </a:lnTo>
                  <a:lnTo>
                    <a:pt x="180" y="480"/>
                  </a:lnTo>
                  <a:lnTo>
                    <a:pt x="186" y="474"/>
                  </a:lnTo>
                  <a:lnTo>
                    <a:pt x="198" y="468"/>
                  </a:lnTo>
                  <a:lnTo>
                    <a:pt x="216" y="450"/>
                  </a:lnTo>
                  <a:lnTo>
                    <a:pt x="228" y="450"/>
                  </a:lnTo>
                  <a:lnTo>
                    <a:pt x="234" y="444"/>
                  </a:lnTo>
                  <a:lnTo>
                    <a:pt x="240" y="444"/>
                  </a:lnTo>
                  <a:lnTo>
                    <a:pt x="258" y="426"/>
                  </a:lnTo>
                  <a:lnTo>
                    <a:pt x="270" y="426"/>
                  </a:lnTo>
                  <a:lnTo>
                    <a:pt x="276" y="432"/>
                  </a:lnTo>
                  <a:lnTo>
                    <a:pt x="294" y="432"/>
                  </a:lnTo>
                  <a:lnTo>
                    <a:pt x="306" y="426"/>
                  </a:lnTo>
                  <a:lnTo>
                    <a:pt x="324" y="408"/>
                  </a:lnTo>
                  <a:lnTo>
                    <a:pt x="294" y="384"/>
                  </a:lnTo>
                  <a:lnTo>
                    <a:pt x="282" y="34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52" name="Georgia" descr="© INSCALE GmbH, 05.05.2010&#10;http://www.presentationload.com/">
              <a:extLst>
                <a:ext uri="{FF2B5EF4-FFF2-40B4-BE49-F238E27FC236}">
                  <a16:creationId xmlns:a16="http://schemas.microsoft.com/office/drawing/2014/main" id="{18D9AA78-CDDD-43CA-8F45-471DA9F86007}"/>
                </a:ext>
              </a:extLst>
            </p:cNvPr>
            <p:cNvSpPr>
              <a:spLocks/>
            </p:cNvSpPr>
            <p:nvPr/>
          </p:nvSpPr>
          <p:spPr bwMode="gray">
            <a:xfrm>
              <a:off x="6720120" y="2944915"/>
              <a:ext cx="204796" cy="93631"/>
            </a:xfrm>
            <a:custGeom>
              <a:avLst/>
              <a:gdLst>
                <a:gd name="T0" fmla="*/ 2147483647 w 462"/>
                <a:gd name="T1" fmla="*/ 2147483647 h 210"/>
                <a:gd name="T2" fmla="*/ 2147483647 w 462"/>
                <a:gd name="T3" fmla="*/ 2147483647 h 210"/>
                <a:gd name="T4" fmla="*/ 2147483647 w 462"/>
                <a:gd name="T5" fmla="*/ 2147483647 h 210"/>
                <a:gd name="T6" fmla="*/ 2147483647 w 462"/>
                <a:gd name="T7" fmla="*/ 2147483647 h 210"/>
                <a:gd name="T8" fmla="*/ 2147483647 w 462"/>
                <a:gd name="T9" fmla="*/ 2147483647 h 210"/>
                <a:gd name="T10" fmla="*/ 2147483647 w 462"/>
                <a:gd name="T11" fmla="*/ 2147483647 h 210"/>
                <a:gd name="T12" fmla="*/ 2147483647 w 462"/>
                <a:gd name="T13" fmla="*/ 2147483647 h 210"/>
                <a:gd name="T14" fmla="*/ 2147483647 w 462"/>
                <a:gd name="T15" fmla="*/ 2147483647 h 210"/>
                <a:gd name="T16" fmla="*/ 2147483647 w 462"/>
                <a:gd name="T17" fmla="*/ 2147483647 h 210"/>
                <a:gd name="T18" fmla="*/ 2147483647 w 462"/>
                <a:gd name="T19" fmla="*/ 2147483647 h 210"/>
                <a:gd name="T20" fmla="*/ 2147483647 w 462"/>
                <a:gd name="T21" fmla="*/ 2147483647 h 210"/>
                <a:gd name="T22" fmla="*/ 2147483647 w 462"/>
                <a:gd name="T23" fmla="*/ 2147483647 h 210"/>
                <a:gd name="T24" fmla="*/ 2147483647 w 462"/>
                <a:gd name="T25" fmla="*/ 2147483647 h 210"/>
                <a:gd name="T26" fmla="*/ 2147483647 w 462"/>
                <a:gd name="T27" fmla="*/ 2147483647 h 210"/>
                <a:gd name="T28" fmla="*/ 2147483647 w 462"/>
                <a:gd name="T29" fmla="*/ 2147483647 h 210"/>
                <a:gd name="T30" fmla="*/ 2147483647 w 462"/>
                <a:gd name="T31" fmla="*/ 2147483647 h 210"/>
                <a:gd name="T32" fmla="*/ 2147483647 w 462"/>
                <a:gd name="T33" fmla="*/ 2147483647 h 210"/>
                <a:gd name="T34" fmla="*/ 2147483647 w 462"/>
                <a:gd name="T35" fmla="*/ 2147483647 h 210"/>
                <a:gd name="T36" fmla="*/ 2147483647 w 462"/>
                <a:gd name="T37" fmla="*/ 2147483647 h 210"/>
                <a:gd name="T38" fmla="*/ 2147483647 w 462"/>
                <a:gd name="T39" fmla="*/ 2147483647 h 210"/>
                <a:gd name="T40" fmla="*/ 2147483647 w 462"/>
                <a:gd name="T41" fmla="*/ 2147483647 h 210"/>
                <a:gd name="T42" fmla="*/ 2147483647 w 462"/>
                <a:gd name="T43" fmla="*/ 2147483647 h 210"/>
                <a:gd name="T44" fmla="*/ 2147483647 w 462"/>
                <a:gd name="T45" fmla="*/ 2147483647 h 210"/>
                <a:gd name="T46" fmla="*/ 2147483647 w 462"/>
                <a:gd name="T47" fmla="*/ 2147483647 h 210"/>
                <a:gd name="T48" fmla="*/ 2147483647 w 462"/>
                <a:gd name="T49" fmla="*/ 2147483647 h 210"/>
                <a:gd name="T50" fmla="*/ 2147483647 w 462"/>
                <a:gd name="T51" fmla="*/ 2147483647 h 210"/>
                <a:gd name="T52" fmla="*/ 2147483647 w 462"/>
                <a:gd name="T53" fmla="*/ 2147483647 h 210"/>
                <a:gd name="T54" fmla="*/ 2147483647 w 462"/>
                <a:gd name="T55" fmla="*/ 2147483647 h 210"/>
                <a:gd name="T56" fmla="*/ 2147483647 w 462"/>
                <a:gd name="T57" fmla="*/ 2147483647 h 210"/>
                <a:gd name="T58" fmla="*/ 2147483647 w 462"/>
                <a:gd name="T59" fmla="*/ 2147483647 h 210"/>
                <a:gd name="T60" fmla="*/ 2147483647 w 462"/>
                <a:gd name="T61" fmla="*/ 2147483647 h 210"/>
                <a:gd name="T62" fmla="*/ 2147483647 w 462"/>
                <a:gd name="T63" fmla="*/ 2147483647 h 210"/>
                <a:gd name="T64" fmla="*/ 2147483647 w 462"/>
                <a:gd name="T65" fmla="*/ 2147483647 h 210"/>
                <a:gd name="T66" fmla="*/ 2147483647 w 462"/>
                <a:gd name="T67" fmla="*/ 2147483647 h 210"/>
                <a:gd name="T68" fmla="*/ 2147483647 w 462"/>
                <a:gd name="T69" fmla="*/ 2147483647 h 210"/>
                <a:gd name="T70" fmla="*/ 2147483647 w 462"/>
                <a:gd name="T71" fmla="*/ 2147483647 h 210"/>
                <a:gd name="T72" fmla="*/ 2147483647 w 462"/>
                <a:gd name="T73" fmla="*/ 2147483647 h 210"/>
                <a:gd name="T74" fmla="*/ 2147483647 w 462"/>
                <a:gd name="T75" fmla="*/ 2147483647 h 210"/>
                <a:gd name="T76" fmla="*/ 2147483647 w 462"/>
                <a:gd name="T77" fmla="*/ 2147483647 h 210"/>
                <a:gd name="T78" fmla="*/ 2147483647 w 462"/>
                <a:gd name="T79" fmla="*/ 2147483647 h 210"/>
                <a:gd name="T80" fmla="*/ 2147483647 w 462"/>
                <a:gd name="T81" fmla="*/ 0 h 210"/>
                <a:gd name="T82" fmla="*/ 0 w 462"/>
                <a:gd name="T83" fmla="*/ 2147483647 h 210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462"/>
                <a:gd name="T127" fmla="*/ 0 h 210"/>
                <a:gd name="T128" fmla="*/ 462 w 462"/>
                <a:gd name="T129" fmla="*/ 210 h 210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462" h="210">
                  <a:moveTo>
                    <a:pt x="6" y="18"/>
                  </a:moveTo>
                  <a:lnTo>
                    <a:pt x="12" y="18"/>
                  </a:lnTo>
                  <a:lnTo>
                    <a:pt x="18" y="24"/>
                  </a:lnTo>
                  <a:lnTo>
                    <a:pt x="30" y="30"/>
                  </a:lnTo>
                  <a:lnTo>
                    <a:pt x="42" y="42"/>
                  </a:lnTo>
                  <a:lnTo>
                    <a:pt x="60" y="48"/>
                  </a:lnTo>
                  <a:lnTo>
                    <a:pt x="72" y="54"/>
                  </a:lnTo>
                  <a:lnTo>
                    <a:pt x="78" y="54"/>
                  </a:lnTo>
                  <a:lnTo>
                    <a:pt x="84" y="60"/>
                  </a:lnTo>
                  <a:lnTo>
                    <a:pt x="96" y="66"/>
                  </a:lnTo>
                  <a:lnTo>
                    <a:pt x="102" y="78"/>
                  </a:lnTo>
                  <a:lnTo>
                    <a:pt x="114" y="84"/>
                  </a:lnTo>
                  <a:lnTo>
                    <a:pt x="114" y="96"/>
                  </a:lnTo>
                  <a:lnTo>
                    <a:pt x="120" y="114"/>
                  </a:lnTo>
                  <a:lnTo>
                    <a:pt x="120" y="132"/>
                  </a:lnTo>
                  <a:lnTo>
                    <a:pt x="126" y="138"/>
                  </a:lnTo>
                  <a:lnTo>
                    <a:pt x="132" y="150"/>
                  </a:lnTo>
                  <a:lnTo>
                    <a:pt x="138" y="156"/>
                  </a:lnTo>
                  <a:lnTo>
                    <a:pt x="138" y="162"/>
                  </a:lnTo>
                  <a:lnTo>
                    <a:pt x="132" y="168"/>
                  </a:lnTo>
                  <a:lnTo>
                    <a:pt x="168" y="174"/>
                  </a:lnTo>
                  <a:lnTo>
                    <a:pt x="174" y="168"/>
                  </a:lnTo>
                  <a:lnTo>
                    <a:pt x="186" y="162"/>
                  </a:lnTo>
                  <a:lnTo>
                    <a:pt x="198" y="162"/>
                  </a:lnTo>
                  <a:lnTo>
                    <a:pt x="210" y="168"/>
                  </a:lnTo>
                  <a:lnTo>
                    <a:pt x="216" y="174"/>
                  </a:lnTo>
                  <a:lnTo>
                    <a:pt x="222" y="186"/>
                  </a:lnTo>
                  <a:lnTo>
                    <a:pt x="222" y="192"/>
                  </a:lnTo>
                  <a:lnTo>
                    <a:pt x="246" y="192"/>
                  </a:lnTo>
                  <a:lnTo>
                    <a:pt x="246" y="198"/>
                  </a:lnTo>
                  <a:lnTo>
                    <a:pt x="252" y="204"/>
                  </a:lnTo>
                  <a:lnTo>
                    <a:pt x="276" y="198"/>
                  </a:lnTo>
                  <a:lnTo>
                    <a:pt x="282" y="192"/>
                  </a:lnTo>
                  <a:lnTo>
                    <a:pt x="336" y="198"/>
                  </a:lnTo>
                  <a:lnTo>
                    <a:pt x="336" y="180"/>
                  </a:lnTo>
                  <a:lnTo>
                    <a:pt x="342" y="180"/>
                  </a:lnTo>
                  <a:lnTo>
                    <a:pt x="348" y="186"/>
                  </a:lnTo>
                  <a:lnTo>
                    <a:pt x="354" y="186"/>
                  </a:lnTo>
                  <a:lnTo>
                    <a:pt x="354" y="180"/>
                  </a:lnTo>
                  <a:lnTo>
                    <a:pt x="366" y="168"/>
                  </a:lnTo>
                  <a:lnTo>
                    <a:pt x="390" y="168"/>
                  </a:lnTo>
                  <a:lnTo>
                    <a:pt x="396" y="174"/>
                  </a:lnTo>
                  <a:lnTo>
                    <a:pt x="396" y="180"/>
                  </a:lnTo>
                  <a:lnTo>
                    <a:pt x="414" y="198"/>
                  </a:lnTo>
                  <a:lnTo>
                    <a:pt x="426" y="192"/>
                  </a:lnTo>
                  <a:lnTo>
                    <a:pt x="438" y="192"/>
                  </a:lnTo>
                  <a:lnTo>
                    <a:pt x="456" y="210"/>
                  </a:lnTo>
                  <a:lnTo>
                    <a:pt x="462" y="204"/>
                  </a:lnTo>
                  <a:lnTo>
                    <a:pt x="456" y="192"/>
                  </a:lnTo>
                  <a:lnTo>
                    <a:pt x="450" y="186"/>
                  </a:lnTo>
                  <a:lnTo>
                    <a:pt x="444" y="174"/>
                  </a:lnTo>
                  <a:lnTo>
                    <a:pt x="438" y="168"/>
                  </a:lnTo>
                  <a:lnTo>
                    <a:pt x="432" y="168"/>
                  </a:lnTo>
                  <a:lnTo>
                    <a:pt x="414" y="150"/>
                  </a:lnTo>
                  <a:lnTo>
                    <a:pt x="420" y="144"/>
                  </a:lnTo>
                  <a:lnTo>
                    <a:pt x="432" y="144"/>
                  </a:lnTo>
                  <a:lnTo>
                    <a:pt x="420" y="132"/>
                  </a:lnTo>
                  <a:lnTo>
                    <a:pt x="408" y="126"/>
                  </a:lnTo>
                  <a:lnTo>
                    <a:pt x="396" y="114"/>
                  </a:lnTo>
                  <a:lnTo>
                    <a:pt x="378" y="114"/>
                  </a:lnTo>
                  <a:lnTo>
                    <a:pt x="378" y="108"/>
                  </a:lnTo>
                  <a:lnTo>
                    <a:pt x="384" y="102"/>
                  </a:lnTo>
                  <a:lnTo>
                    <a:pt x="384" y="90"/>
                  </a:lnTo>
                  <a:lnTo>
                    <a:pt x="354" y="84"/>
                  </a:lnTo>
                  <a:lnTo>
                    <a:pt x="342" y="72"/>
                  </a:lnTo>
                  <a:lnTo>
                    <a:pt x="330" y="66"/>
                  </a:lnTo>
                  <a:lnTo>
                    <a:pt x="300" y="66"/>
                  </a:lnTo>
                  <a:lnTo>
                    <a:pt x="300" y="72"/>
                  </a:lnTo>
                  <a:lnTo>
                    <a:pt x="288" y="72"/>
                  </a:lnTo>
                  <a:lnTo>
                    <a:pt x="282" y="78"/>
                  </a:lnTo>
                  <a:lnTo>
                    <a:pt x="258" y="78"/>
                  </a:lnTo>
                  <a:lnTo>
                    <a:pt x="246" y="72"/>
                  </a:lnTo>
                  <a:lnTo>
                    <a:pt x="240" y="72"/>
                  </a:lnTo>
                  <a:lnTo>
                    <a:pt x="240" y="66"/>
                  </a:lnTo>
                  <a:lnTo>
                    <a:pt x="192" y="36"/>
                  </a:lnTo>
                  <a:lnTo>
                    <a:pt x="186" y="36"/>
                  </a:lnTo>
                  <a:lnTo>
                    <a:pt x="180" y="30"/>
                  </a:lnTo>
                  <a:lnTo>
                    <a:pt x="144" y="30"/>
                  </a:lnTo>
                  <a:lnTo>
                    <a:pt x="84" y="18"/>
                  </a:lnTo>
                  <a:lnTo>
                    <a:pt x="66" y="12"/>
                  </a:lnTo>
                  <a:lnTo>
                    <a:pt x="54" y="6"/>
                  </a:lnTo>
                  <a:lnTo>
                    <a:pt x="36" y="0"/>
                  </a:lnTo>
                  <a:lnTo>
                    <a:pt x="24" y="0"/>
                  </a:lnTo>
                  <a:lnTo>
                    <a:pt x="0" y="18"/>
                  </a:lnTo>
                  <a:lnTo>
                    <a:pt x="6" y="1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53" name="The Gambia" descr="© INSCALE GmbH, 05.05.2010&#10;http://www.presentationload.com/">
              <a:extLst>
                <a:ext uri="{FF2B5EF4-FFF2-40B4-BE49-F238E27FC236}">
                  <a16:creationId xmlns:a16="http://schemas.microsoft.com/office/drawing/2014/main" id="{9A6135A0-9A50-413B-94AF-A5A927BBB0B9}"/>
                </a:ext>
              </a:extLst>
            </p:cNvPr>
            <p:cNvSpPr>
              <a:spLocks/>
            </p:cNvSpPr>
            <p:nvPr/>
          </p:nvSpPr>
          <p:spPr bwMode="gray">
            <a:xfrm>
              <a:off x="5027771" y="4020886"/>
              <a:ext cx="93666" cy="23804"/>
            </a:xfrm>
            <a:custGeom>
              <a:avLst/>
              <a:gdLst>
                <a:gd name="T0" fmla="*/ 2147483647 w 216"/>
                <a:gd name="T1" fmla="*/ 2147483647 h 54"/>
                <a:gd name="T2" fmla="*/ 2147483647 w 216"/>
                <a:gd name="T3" fmla="*/ 2147483647 h 54"/>
                <a:gd name="T4" fmla="*/ 2147483647 w 216"/>
                <a:gd name="T5" fmla="*/ 2147483647 h 54"/>
                <a:gd name="T6" fmla="*/ 2147483647 w 216"/>
                <a:gd name="T7" fmla="*/ 2147483647 h 54"/>
                <a:gd name="T8" fmla="*/ 0 w 216"/>
                <a:gd name="T9" fmla="*/ 2147483647 h 54"/>
                <a:gd name="T10" fmla="*/ 0 w 216"/>
                <a:gd name="T11" fmla="*/ 2147483647 h 54"/>
                <a:gd name="T12" fmla="*/ 2147483647 w 216"/>
                <a:gd name="T13" fmla="*/ 2147483647 h 54"/>
                <a:gd name="T14" fmla="*/ 2147483647 w 216"/>
                <a:gd name="T15" fmla="*/ 2147483647 h 54"/>
                <a:gd name="T16" fmla="*/ 2147483647 w 216"/>
                <a:gd name="T17" fmla="*/ 2147483647 h 54"/>
                <a:gd name="T18" fmla="*/ 2147483647 w 216"/>
                <a:gd name="T19" fmla="*/ 2147483647 h 54"/>
                <a:gd name="T20" fmla="*/ 2147483647 w 216"/>
                <a:gd name="T21" fmla="*/ 2147483647 h 54"/>
                <a:gd name="T22" fmla="*/ 2147483647 w 216"/>
                <a:gd name="T23" fmla="*/ 2147483647 h 54"/>
                <a:gd name="T24" fmla="*/ 2147483647 w 216"/>
                <a:gd name="T25" fmla="*/ 2147483647 h 54"/>
                <a:gd name="T26" fmla="*/ 2147483647 w 216"/>
                <a:gd name="T27" fmla="*/ 2147483647 h 54"/>
                <a:gd name="T28" fmla="*/ 2147483647 w 216"/>
                <a:gd name="T29" fmla="*/ 2147483647 h 54"/>
                <a:gd name="T30" fmla="*/ 2147483647 w 216"/>
                <a:gd name="T31" fmla="*/ 2147483647 h 54"/>
                <a:gd name="T32" fmla="*/ 2147483647 w 216"/>
                <a:gd name="T33" fmla="*/ 2147483647 h 54"/>
                <a:gd name="T34" fmla="*/ 2147483647 w 216"/>
                <a:gd name="T35" fmla="*/ 2147483647 h 54"/>
                <a:gd name="T36" fmla="*/ 2147483647 w 216"/>
                <a:gd name="T37" fmla="*/ 2147483647 h 54"/>
                <a:gd name="T38" fmla="*/ 2147483647 w 216"/>
                <a:gd name="T39" fmla="*/ 2147483647 h 54"/>
                <a:gd name="T40" fmla="*/ 2147483647 w 216"/>
                <a:gd name="T41" fmla="*/ 2147483647 h 54"/>
                <a:gd name="T42" fmla="*/ 2147483647 w 216"/>
                <a:gd name="T43" fmla="*/ 2147483647 h 54"/>
                <a:gd name="T44" fmla="*/ 2147483647 w 216"/>
                <a:gd name="T45" fmla="*/ 2147483647 h 54"/>
                <a:gd name="T46" fmla="*/ 2147483647 w 216"/>
                <a:gd name="T47" fmla="*/ 2147483647 h 54"/>
                <a:gd name="T48" fmla="*/ 2147483647 w 216"/>
                <a:gd name="T49" fmla="*/ 2147483647 h 54"/>
                <a:gd name="T50" fmla="*/ 2147483647 w 216"/>
                <a:gd name="T51" fmla="*/ 2147483647 h 54"/>
                <a:gd name="T52" fmla="*/ 2147483647 w 216"/>
                <a:gd name="T53" fmla="*/ 2147483647 h 54"/>
                <a:gd name="T54" fmla="*/ 2147483647 w 216"/>
                <a:gd name="T55" fmla="*/ 2147483647 h 54"/>
                <a:gd name="T56" fmla="*/ 2147483647 w 216"/>
                <a:gd name="T57" fmla="*/ 2147483647 h 54"/>
                <a:gd name="T58" fmla="*/ 2147483647 w 216"/>
                <a:gd name="T59" fmla="*/ 0 h 54"/>
                <a:gd name="T60" fmla="*/ 2147483647 w 216"/>
                <a:gd name="T61" fmla="*/ 0 h 54"/>
                <a:gd name="T62" fmla="*/ 2147483647 w 216"/>
                <a:gd name="T63" fmla="*/ 2147483647 h 54"/>
                <a:gd name="T64" fmla="*/ 2147483647 w 216"/>
                <a:gd name="T65" fmla="*/ 2147483647 h 54"/>
                <a:gd name="T66" fmla="*/ 2147483647 w 216"/>
                <a:gd name="T67" fmla="*/ 2147483647 h 54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16"/>
                <a:gd name="T103" fmla="*/ 0 h 54"/>
                <a:gd name="T104" fmla="*/ 216 w 216"/>
                <a:gd name="T105" fmla="*/ 54 h 54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16" h="54">
                  <a:moveTo>
                    <a:pt x="18" y="18"/>
                  </a:moveTo>
                  <a:lnTo>
                    <a:pt x="12" y="24"/>
                  </a:lnTo>
                  <a:lnTo>
                    <a:pt x="6" y="36"/>
                  </a:lnTo>
                  <a:lnTo>
                    <a:pt x="6" y="42"/>
                  </a:lnTo>
                  <a:lnTo>
                    <a:pt x="0" y="48"/>
                  </a:lnTo>
                  <a:lnTo>
                    <a:pt x="0" y="54"/>
                  </a:lnTo>
                  <a:lnTo>
                    <a:pt x="72" y="54"/>
                  </a:lnTo>
                  <a:lnTo>
                    <a:pt x="72" y="42"/>
                  </a:lnTo>
                  <a:lnTo>
                    <a:pt x="84" y="42"/>
                  </a:lnTo>
                  <a:lnTo>
                    <a:pt x="90" y="36"/>
                  </a:lnTo>
                  <a:lnTo>
                    <a:pt x="114" y="36"/>
                  </a:lnTo>
                  <a:lnTo>
                    <a:pt x="120" y="24"/>
                  </a:lnTo>
                  <a:lnTo>
                    <a:pt x="126" y="18"/>
                  </a:lnTo>
                  <a:lnTo>
                    <a:pt x="132" y="24"/>
                  </a:lnTo>
                  <a:lnTo>
                    <a:pt x="144" y="30"/>
                  </a:lnTo>
                  <a:lnTo>
                    <a:pt x="150" y="42"/>
                  </a:lnTo>
                  <a:lnTo>
                    <a:pt x="168" y="48"/>
                  </a:lnTo>
                  <a:lnTo>
                    <a:pt x="192" y="48"/>
                  </a:lnTo>
                  <a:lnTo>
                    <a:pt x="198" y="42"/>
                  </a:lnTo>
                  <a:lnTo>
                    <a:pt x="210" y="36"/>
                  </a:lnTo>
                  <a:lnTo>
                    <a:pt x="216" y="30"/>
                  </a:lnTo>
                  <a:lnTo>
                    <a:pt x="216" y="24"/>
                  </a:lnTo>
                  <a:lnTo>
                    <a:pt x="210" y="18"/>
                  </a:lnTo>
                  <a:lnTo>
                    <a:pt x="186" y="18"/>
                  </a:lnTo>
                  <a:lnTo>
                    <a:pt x="180" y="24"/>
                  </a:lnTo>
                  <a:lnTo>
                    <a:pt x="168" y="24"/>
                  </a:lnTo>
                  <a:lnTo>
                    <a:pt x="162" y="12"/>
                  </a:lnTo>
                  <a:lnTo>
                    <a:pt x="156" y="6"/>
                  </a:lnTo>
                  <a:lnTo>
                    <a:pt x="144" y="12"/>
                  </a:lnTo>
                  <a:lnTo>
                    <a:pt x="144" y="0"/>
                  </a:lnTo>
                  <a:lnTo>
                    <a:pt x="90" y="0"/>
                  </a:lnTo>
                  <a:lnTo>
                    <a:pt x="90" y="12"/>
                  </a:lnTo>
                  <a:lnTo>
                    <a:pt x="18" y="12"/>
                  </a:lnTo>
                  <a:lnTo>
                    <a:pt x="18" y="1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54" name="Gabon" descr="© INSCALE GmbH, 05.05.2010&#10;http://www.presentationload.com/">
              <a:extLst>
                <a:ext uri="{FF2B5EF4-FFF2-40B4-BE49-F238E27FC236}">
                  <a16:creationId xmlns:a16="http://schemas.microsoft.com/office/drawing/2014/main" id="{9ACFF793-1438-4387-80D0-F82A031CBC8E}"/>
                </a:ext>
              </a:extLst>
            </p:cNvPr>
            <p:cNvSpPr>
              <a:spLocks/>
            </p:cNvSpPr>
            <p:nvPr/>
          </p:nvSpPr>
          <p:spPr bwMode="gray">
            <a:xfrm>
              <a:off x="5821556" y="4431912"/>
              <a:ext cx="185745" cy="231699"/>
            </a:xfrm>
            <a:custGeom>
              <a:avLst/>
              <a:gdLst>
                <a:gd name="T0" fmla="*/ 2147483647 w 420"/>
                <a:gd name="T1" fmla="*/ 2147483647 h 510"/>
                <a:gd name="T2" fmla="*/ 2147483647 w 420"/>
                <a:gd name="T3" fmla="*/ 2147483647 h 510"/>
                <a:gd name="T4" fmla="*/ 2147483647 w 420"/>
                <a:gd name="T5" fmla="*/ 2147483647 h 510"/>
                <a:gd name="T6" fmla="*/ 2147483647 w 420"/>
                <a:gd name="T7" fmla="*/ 2147483647 h 510"/>
                <a:gd name="T8" fmla="*/ 2147483647 w 420"/>
                <a:gd name="T9" fmla="*/ 2147483647 h 510"/>
                <a:gd name="T10" fmla="*/ 2147483647 w 420"/>
                <a:gd name="T11" fmla="*/ 2147483647 h 510"/>
                <a:gd name="T12" fmla="*/ 2147483647 w 420"/>
                <a:gd name="T13" fmla="*/ 2147483647 h 510"/>
                <a:gd name="T14" fmla="*/ 2147483647 w 420"/>
                <a:gd name="T15" fmla="*/ 2147483647 h 510"/>
                <a:gd name="T16" fmla="*/ 2147483647 w 420"/>
                <a:gd name="T17" fmla="*/ 2147483647 h 510"/>
                <a:gd name="T18" fmla="*/ 2147483647 w 420"/>
                <a:gd name="T19" fmla="*/ 2147483647 h 510"/>
                <a:gd name="T20" fmla="*/ 2147483647 w 420"/>
                <a:gd name="T21" fmla="*/ 2147483647 h 510"/>
                <a:gd name="T22" fmla="*/ 2147483647 w 420"/>
                <a:gd name="T23" fmla="*/ 2147483647 h 510"/>
                <a:gd name="T24" fmla="*/ 2147483647 w 420"/>
                <a:gd name="T25" fmla="*/ 2147483647 h 510"/>
                <a:gd name="T26" fmla="*/ 2147483647 w 420"/>
                <a:gd name="T27" fmla="*/ 2147483647 h 510"/>
                <a:gd name="T28" fmla="*/ 2147483647 w 420"/>
                <a:gd name="T29" fmla="*/ 2147483647 h 510"/>
                <a:gd name="T30" fmla="*/ 2147483647 w 420"/>
                <a:gd name="T31" fmla="*/ 2147483647 h 510"/>
                <a:gd name="T32" fmla="*/ 2147483647 w 420"/>
                <a:gd name="T33" fmla="*/ 2147483647 h 510"/>
                <a:gd name="T34" fmla="*/ 2147483647 w 420"/>
                <a:gd name="T35" fmla="*/ 2147483647 h 510"/>
                <a:gd name="T36" fmla="*/ 2147483647 w 420"/>
                <a:gd name="T37" fmla="*/ 2147483647 h 510"/>
                <a:gd name="T38" fmla="*/ 2147483647 w 420"/>
                <a:gd name="T39" fmla="*/ 2147483647 h 510"/>
                <a:gd name="T40" fmla="*/ 2147483647 w 420"/>
                <a:gd name="T41" fmla="*/ 2147483647 h 510"/>
                <a:gd name="T42" fmla="*/ 2147483647 w 420"/>
                <a:gd name="T43" fmla="*/ 2147483647 h 510"/>
                <a:gd name="T44" fmla="*/ 2147483647 w 420"/>
                <a:gd name="T45" fmla="*/ 2147483647 h 510"/>
                <a:gd name="T46" fmla="*/ 2147483647 w 420"/>
                <a:gd name="T47" fmla="*/ 2147483647 h 510"/>
                <a:gd name="T48" fmla="*/ 2147483647 w 420"/>
                <a:gd name="T49" fmla="*/ 2147483647 h 510"/>
                <a:gd name="T50" fmla="*/ 2147483647 w 420"/>
                <a:gd name="T51" fmla="*/ 2147483647 h 510"/>
                <a:gd name="T52" fmla="*/ 2147483647 w 420"/>
                <a:gd name="T53" fmla="*/ 2147483647 h 510"/>
                <a:gd name="T54" fmla="*/ 2147483647 w 420"/>
                <a:gd name="T55" fmla="*/ 2147483647 h 510"/>
                <a:gd name="T56" fmla="*/ 2147483647 w 420"/>
                <a:gd name="T57" fmla="*/ 2147483647 h 510"/>
                <a:gd name="T58" fmla="*/ 2147483647 w 420"/>
                <a:gd name="T59" fmla="*/ 2147483647 h 510"/>
                <a:gd name="T60" fmla="*/ 2147483647 w 420"/>
                <a:gd name="T61" fmla="*/ 2147483647 h 510"/>
                <a:gd name="T62" fmla="*/ 2147483647 w 420"/>
                <a:gd name="T63" fmla="*/ 2147483647 h 510"/>
                <a:gd name="T64" fmla="*/ 2147483647 w 420"/>
                <a:gd name="T65" fmla="*/ 2147483647 h 510"/>
                <a:gd name="T66" fmla="*/ 2147483647 w 420"/>
                <a:gd name="T67" fmla="*/ 2147483647 h 510"/>
                <a:gd name="T68" fmla="*/ 2147483647 w 420"/>
                <a:gd name="T69" fmla="*/ 2147483647 h 510"/>
                <a:gd name="T70" fmla="*/ 2147483647 w 420"/>
                <a:gd name="T71" fmla="*/ 2147483647 h 510"/>
                <a:gd name="T72" fmla="*/ 2147483647 w 420"/>
                <a:gd name="T73" fmla="*/ 2147483647 h 510"/>
                <a:gd name="T74" fmla="*/ 2147483647 w 420"/>
                <a:gd name="T75" fmla="*/ 2147483647 h 510"/>
                <a:gd name="T76" fmla="*/ 2147483647 w 420"/>
                <a:gd name="T77" fmla="*/ 2147483647 h 510"/>
                <a:gd name="T78" fmla="*/ 2147483647 w 420"/>
                <a:gd name="T79" fmla="*/ 2147483647 h 510"/>
                <a:gd name="T80" fmla="*/ 2147483647 w 420"/>
                <a:gd name="T81" fmla="*/ 2147483647 h 510"/>
                <a:gd name="T82" fmla="*/ 2147483647 w 420"/>
                <a:gd name="T83" fmla="*/ 2147483647 h 510"/>
                <a:gd name="T84" fmla="*/ 2147483647 w 420"/>
                <a:gd name="T85" fmla="*/ 2147483647 h 510"/>
                <a:gd name="T86" fmla="*/ 2147483647 w 420"/>
                <a:gd name="T87" fmla="*/ 2147483647 h 510"/>
                <a:gd name="T88" fmla="*/ 2147483647 w 420"/>
                <a:gd name="T89" fmla="*/ 2147483647 h 510"/>
                <a:gd name="T90" fmla="*/ 2147483647 w 420"/>
                <a:gd name="T91" fmla="*/ 2147483647 h 510"/>
                <a:gd name="T92" fmla="*/ 2147483647 w 420"/>
                <a:gd name="T93" fmla="*/ 2147483647 h 510"/>
                <a:gd name="T94" fmla="*/ 2147483647 w 420"/>
                <a:gd name="T95" fmla="*/ 2147483647 h 510"/>
                <a:gd name="T96" fmla="*/ 2147483647 w 420"/>
                <a:gd name="T97" fmla="*/ 2147483647 h 510"/>
                <a:gd name="T98" fmla="*/ 2147483647 w 420"/>
                <a:gd name="T99" fmla="*/ 2147483647 h 510"/>
                <a:gd name="T100" fmla="*/ 2147483647 w 420"/>
                <a:gd name="T101" fmla="*/ 2147483647 h 510"/>
                <a:gd name="T102" fmla="*/ 2147483647 w 420"/>
                <a:gd name="T103" fmla="*/ 2147483647 h 510"/>
                <a:gd name="T104" fmla="*/ 2147483647 w 420"/>
                <a:gd name="T105" fmla="*/ 2147483647 h 510"/>
                <a:gd name="T106" fmla="*/ 2147483647 w 420"/>
                <a:gd name="T107" fmla="*/ 2147483647 h 510"/>
                <a:gd name="T108" fmla="*/ 2147483647 w 420"/>
                <a:gd name="T109" fmla="*/ 2147483647 h 510"/>
                <a:gd name="T110" fmla="*/ 2147483647 w 420"/>
                <a:gd name="T111" fmla="*/ 2147483647 h 510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20"/>
                <a:gd name="T169" fmla="*/ 0 h 510"/>
                <a:gd name="T170" fmla="*/ 420 w 420"/>
                <a:gd name="T171" fmla="*/ 510 h 510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20" h="510">
                  <a:moveTo>
                    <a:pt x="420" y="240"/>
                  </a:moveTo>
                  <a:lnTo>
                    <a:pt x="414" y="234"/>
                  </a:lnTo>
                  <a:lnTo>
                    <a:pt x="396" y="234"/>
                  </a:lnTo>
                  <a:lnTo>
                    <a:pt x="390" y="216"/>
                  </a:lnTo>
                  <a:lnTo>
                    <a:pt x="372" y="210"/>
                  </a:lnTo>
                  <a:lnTo>
                    <a:pt x="372" y="174"/>
                  </a:lnTo>
                  <a:lnTo>
                    <a:pt x="384" y="150"/>
                  </a:lnTo>
                  <a:lnTo>
                    <a:pt x="396" y="150"/>
                  </a:lnTo>
                  <a:lnTo>
                    <a:pt x="402" y="144"/>
                  </a:lnTo>
                  <a:lnTo>
                    <a:pt x="408" y="132"/>
                  </a:lnTo>
                  <a:lnTo>
                    <a:pt x="414" y="126"/>
                  </a:lnTo>
                  <a:lnTo>
                    <a:pt x="414" y="114"/>
                  </a:lnTo>
                  <a:lnTo>
                    <a:pt x="402" y="108"/>
                  </a:lnTo>
                  <a:lnTo>
                    <a:pt x="402" y="90"/>
                  </a:lnTo>
                  <a:lnTo>
                    <a:pt x="396" y="84"/>
                  </a:lnTo>
                  <a:lnTo>
                    <a:pt x="396" y="78"/>
                  </a:lnTo>
                  <a:lnTo>
                    <a:pt x="384" y="78"/>
                  </a:lnTo>
                  <a:lnTo>
                    <a:pt x="378" y="72"/>
                  </a:lnTo>
                  <a:lnTo>
                    <a:pt x="360" y="72"/>
                  </a:lnTo>
                  <a:lnTo>
                    <a:pt x="360" y="90"/>
                  </a:lnTo>
                  <a:lnTo>
                    <a:pt x="354" y="96"/>
                  </a:lnTo>
                  <a:lnTo>
                    <a:pt x="330" y="96"/>
                  </a:lnTo>
                  <a:lnTo>
                    <a:pt x="324" y="90"/>
                  </a:lnTo>
                  <a:lnTo>
                    <a:pt x="318" y="54"/>
                  </a:lnTo>
                  <a:lnTo>
                    <a:pt x="336" y="24"/>
                  </a:lnTo>
                  <a:lnTo>
                    <a:pt x="336" y="6"/>
                  </a:lnTo>
                  <a:lnTo>
                    <a:pt x="288" y="12"/>
                  </a:lnTo>
                  <a:lnTo>
                    <a:pt x="282" y="12"/>
                  </a:lnTo>
                  <a:lnTo>
                    <a:pt x="270" y="6"/>
                  </a:lnTo>
                  <a:lnTo>
                    <a:pt x="264" y="6"/>
                  </a:lnTo>
                  <a:lnTo>
                    <a:pt x="252" y="18"/>
                  </a:lnTo>
                  <a:lnTo>
                    <a:pt x="222" y="18"/>
                  </a:lnTo>
                  <a:lnTo>
                    <a:pt x="210" y="0"/>
                  </a:lnTo>
                  <a:lnTo>
                    <a:pt x="192" y="18"/>
                  </a:lnTo>
                  <a:lnTo>
                    <a:pt x="186" y="54"/>
                  </a:lnTo>
                  <a:lnTo>
                    <a:pt x="192" y="60"/>
                  </a:lnTo>
                  <a:lnTo>
                    <a:pt x="192" y="90"/>
                  </a:lnTo>
                  <a:lnTo>
                    <a:pt x="186" y="108"/>
                  </a:lnTo>
                  <a:lnTo>
                    <a:pt x="186" y="114"/>
                  </a:lnTo>
                  <a:lnTo>
                    <a:pt x="84" y="114"/>
                  </a:lnTo>
                  <a:lnTo>
                    <a:pt x="84" y="108"/>
                  </a:lnTo>
                  <a:lnTo>
                    <a:pt x="72" y="108"/>
                  </a:lnTo>
                  <a:lnTo>
                    <a:pt x="60" y="120"/>
                  </a:lnTo>
                  <a:lnTo>
                    <a:pt x="60" y="126"/>
                  </a:lnTo>
                  <a:lnTo>
                    <a:pt x="66" y="132"/>
                  </a:lnTo>
                  <a:lnTo>
                    <a:pt x="66" y="144"/>
                  </a:lnTo>
                  <a:lnTo>
                    <a:pt x="72" y="150"/>
                  </a:lnTo>
                  <a:lnTo>
                    <a:pt x="72" y="162"/>
                  </a:lnTo>
                  <a:lnTo>
                    <a:pt x="48" y="162"/>
                  </a:lnTo>
                  <a:lnTo>
                    <a:pt x="48" y="210"/>
                  </a:lnTo>
                  <a:lnTo>
                    <a:pt x="42" y="228"/>
                  </a:lnTo>
                  <a:lnTo>
                    <a:pt x="36" y="240"/>
                  </a:lnTo>
                  <a:lnTo>
                    <a:pt x="30" y="246"/>
                  </a:lnTo>
                  <a:lnTo>
                    <a:pt x="18" y="252"/>
                  </a:lnTo>
                  <a:lnTo>
                    <a:pt x="0" y="252"/>
                  </a:lnTo>
                  <a:lnTo>
                    <a:pt x="30" y="306"/>
                  </a:lnTo>
                  <a:lnTo>
                    <a:pt x="42" y="294"/>
                  </a:lnTo>
                  <a:lnTo>
                    <a:pt x="54" y="312"/>
                  </a:lnTo>
                  <a:lnTo>
                    <a:pt x="48" y="318"/>
                  </a:lnTo>
                  <a:lnTo>
                    <a:pt x="48" y="330"/>
                  </a:lnTo>
                  <a:lnTo>
                    <a:pt x="42" y="336"/>
                  </a:lnTo>
                  <a:lnTo>
                    <a:pt x="42" y="342"/>
                  </a:lnTo>
                  <a:lnTo>
                    <a:pt x="48" y="348"/>
                  </a:lnTo>
                  <a:lnTo>
                    <a:pt x="66" y="348"/>
                  </a:lnTo>
                  <a:lnTo>
                    <a:pt x="72" y="390"/>
                  </a:lnTo>
                  <a:lnTo>
                    <a:pt x="102" y="396"/>
                  </a:lnTo>
                  <a:lnTo>
                    <a:pt x="96" y="408"/>
                  </a:lnTo>
                  <a:lnTo>
                    <a:pt x="144" y="462"/>
                  </a:lnTo>
                  <a:lnTo>
                    <a:pt x="138" y="468"/>
                  </a:lnTo>
                  <a:lnTo>
                    <a:pt x="174" y="510"/>
                  </a:lnTo>
                  <a:lnTo>
                    <a:pt x="180" y="492"/>
                  </a:lnTo>
                  <a:lnTo>
                    <a:pt x="204" y="480"/>
                  </a:lnTo>
                  <a:lnTo>
                    <a:pt x="222" y="498"/>
                  </a:lnTo>
                  <a:lnTo>
                    <a:pt x="228" y="492"/>
                  </a:lnTo>
                  <a:lnTo>
                    <a:pt x="228" y="456"/>
                  </a:lnTo>
                  <a:lnTo>
                    <a:pt x="210" y="444"/>
                  </a:lnTo>
                  <a:lnTo>
                    <a:pt x="228" y="432"/>
                  </a:lnTo>
                  <a:lnTo>
                    <a:pt x="198" y="414"/>
                  </a:lnTo>
                  <a:lnTo>
                    <a:pt x="210" y="414"/>
                  </a:lnTo>
                  <a:lnTo>
                    <a:pt x="210" y="402"/>
                  </a:lnTo>
                  <a:lnTo>
                    <a:pt x="204" y="396"/>
                  </a:lnTo>
                  <a:lnTo>
                    <a:pt x="204" y="378"/>
                  </a:lnTo>
                  <a:lnTo>
                    <a:pt x="210" y="378"/>
                  </a:lnTo>
                  <a:lnTo>
                    <a:pt x="216" y="384"/>
                  </a:lnTo>
                  <a:lnTo>
                    <a:pt x="228" y="384"/>
                  </a:lnTo>
                  <a:lnTo>
                    <a:pt x="240" y="390"/>
                  </a:lnTo>
                  <a:lnTo>
                    <a:pt x="258" y="390"/>
                  </a:lnTo>
                  <a:lnTo>
                    <a:pt x="264" y="384"/>
                  </a:lnTo>
                  <a:lnTo>
                    <a:pt x="270" y="372"/>
                  </a:lnTo>
                  <a:lnTo>
                    <a:pt x="282" y="366"/>
                  </a:lnTo>
                  <a:lnTo>
                    <a:pt x="264" y="348"/>
                  </a:lnTo>
                  <a:lnTo>
                    <a:pt x="264" y="342"/>
                  </a:lnTo>
                  <a:lnTo>
                    <a:pt x="294" y="342"/>
                  </a:lnTo>
                  <a:lnTo>
                    <a:pt x="312" y="384"/>
                  </a:lnTo>
                  <a:lnTo>
                    <a:pt x="342" y="384"/>
                  </a:lnTo>
                  <a:lnTo>
                    <a:pt x="348" y="378"/>
                  </a:lnTo>
                  <a:lnTo>
                    <a:pt x="354" y="366"/>
                  </a:lnTo>
                  <a:lnTo>
                    <a:pt x="360" y="360"/>
                  </a:lnTo>
                  <a:lnTo>
                    <a:pt x="366" y="360"/>
                  </a:lnTo>
                  <a:lnTo>
                    <a:pt x="366" y="390"/>
                  </a:lnTo>
                  <a:lnTo>
                    <a:pt x="372" y="396"/>
                  </a:lnTo>
                  <a:lnTo>
                    <a:pt x="384" y="396"/>
                  </a:lnTo>
                  <a:lnTo>
                    <a:pt x="390" y="390"/>
                  </a:lnTo>
                  <a:lnTo>
                    <a:pt x="396" y="378"/>
                  </a:lnTo>
                  <a:lnTo>
                    <a:pt x="396" y="354"/>
                  </a:lnTo>
                  <a:lnTo>
                    <a:pt x="408" y="348"/>
                  </a:lnTo>
                  <a:lnTo>
                    <a:pt x="414" y="342"/>
                  </a:lnTo>
                  <a:lnTo>
                    <a:pt x="408" y="318"/>
                  </a:lnTo>
                  <a:lnTo>
                    <a:pt x="414" y="306"/>
                  </a:lnTo>
                  <a:lnTo>
                    <a:pt x="414" y="258"/>
                  </a:lnTo>
                  <a:lnTo>
                    <a:pt x="420" y="252"/>
                  </a:lnTo>
                  <a:lnTo>
                    <a:pt x="420" y="24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55" name="Ethiopia" descr="© INSCALE GmbH, 05.05.2010&#10;http://www.presentationload.com/">
              <a:extLst>
                <a:ext uri="{FF2B5EF4-FFF2-40B4-BE49-F238E27FC236}">
                  <a16:creationId xmlns:a16="http://schemas.microsoft.com/office/drawing/2014/main" id="{5AE3F9EF-4B5F-49AE-9921-BB827600E343}"/>
                </a:ext>
              </a:extLst>
            </p:cNvPr>
            <p:cNvSpPr>
              <a:spLocks/>
            </p:cNvSpPr>
            <p:nvPr/>
          </p:nvSpPr>
          <p:spPr bwMode="gray">
            <a:xfrm>
              <a:off x="6588351" y="3982798"/>
              <a:ext cx="468334" cy="414201"/>
            </a:xfrm>
            <a:custGeom>
              <a:avLst/>
              <a:gdLst>
                <a:gd name="T0" fmla="*/ 2147483647 w 1056"/>
                <a:gd name="T1" fmla="*/ 2147483647 h 924"/>
                <a:gd name="T2" fmla="*/ 2147483647 w 1056"/>
                <a:gd name="T3" fmla="*/ 2147483647 h 924"/>
                <a:gd name="T4" fmla="*/ 2147483647 w 1056"/>
                <a:gd name="T5" fmla="*/ 2147483647 h 924"/>
                <a:gd name="T6" fmla="*/ 2147483647 w 1056"/>
                <a:gd name="T7" fmla="*/ 2147483647 h 924"/>
                <a:gd name="T8" fmla="*/ 2147483647 w 1056"/>
                <a:gd name="T9" fmla="*/ 2147483647 h 924"/>
                <a:gd name="T10" fmla="*/ 2147483647 w 1056"/>
                <a:gd name="T11" fmla="*/ 2147483647 h 924"/>
                <a:gd name="T12" fmla="*/ 2147483647 w 1056"/>
                <a:gd name="T13" fmla="*/ 2147483647 h 924"/>
                <a:gd name="T14" fmla="*/ 2147483647 w 1056"/>
                <a:gd name="T15" fmla="*/ 2147483647 h 924"/>
                <a:gd name="T16" fmla="*/ 2147483647 w 1056"/>
                <a:gd name="T17" fmla="*/ 2147483647 h 924"/>
                <a:gd name="T18" fmla="*/ 2147483647 w 1056"/>
                <a:gd name="T19" fmla="*/ 2147483647 h 924"/>
                <a:gd name="T20" fmla="*/ 2147483647 w 1056"/>
                <a:gd name="T21" fmla="*/ 2147483647 h 924"/>
                <a:gd name="T22" fmla="*/ 2147483647 w 1056"/>
                <a:gd name="T23" fmla="*/ 2147483647 h 924"/>
                <a:gd name="T24" fmla="*/ 2147483647 w 1056"/>
                <a:gd name="T25" fmla="*/ 2147483647 h 924"/>
                <a:gd name="T26" fmla="*/ 2147483647 w 1056"/>
                <a:gd name="T27" fmla="*/ 2147483647 h 924"/>
                <a:gd name="T28" fmla="*/ 2147483647 w 1056"/>
                <a:gd name="T29" fmla="*/ 2147483647 h 924"/>
                <a:gd name="T30" fmla="*/ 2147483647 w 1056"/>
                <a:gd name="T31" fmla="*/ 2147483647 h 924"/>
                <a:gd name="T32" fmla="*/ 2147483647 w 1056"/>
                <a:gd name="T33" fmla="*/ 2147483647 h 924"/>
                <a:gd name="T34" fmla="*/ 2147483647 w 1056"/>
                <a:gd name="T35" fmla="*/ 2147483647 h 924"/>
                <a:gd name="T36" fmla="*/ 2147483647 w 1056"/>
                <a:gd name="T37" fmla="*/ 2147483647 h 924"/>
                <a:gd name="T38" fmla="*/ 2147483647 w 1056"/>
                <a:gd name="T39" fmla="*/ 2147483647 h 924"/>
                <a:gd name="T40" fmla="*/ 2147483647 w 1056"/>
                <a:gd name="T41" fmla="*/ 2147483647 h 924"/>
                <a:gd name="T42" fmla="*/ 2147483647 w 1056"/>
                <a:gd name="T43" fmla="*/ 2147483647 h 924"/>
                <a:gd name="T44" fmla="*/ 2147483647 w 1056"/>
                <a:gd name="T45" fmla="*/ 2147483647 h 924"/>
                <a:gd name="T46" fmla="*/ 2147483647 w 1056"/>
                <a:gd name="T47" fmla="*/ 2147483647 h 924"/>
                <a:gd name="T48" fmla="*/ 2147483647 w 1056"/>
                <a:gd name="T49" fmla="*/ 2147483647 h 924"/>
                <a:gd name="T50" fmla="*/ 2147483647 w 1056"/>
                <a:gd name="T51" fmla="*/ 2147483647 h 924"/>
                <a:gd name="T52" fmla="*/ 2147483647 w 1056"/>
                <a:gd name="T53" fmla="*/ 2147483647 h 924"/>
                <a:gd name="T54" fmla="*/ 2147483647 w 1056"/>
                <a:gd name="T55" fmla="*/ 2147483647 h 924"/>
                <a:gd name="T56" fmla="*/ 2147483647 w 1056"/>
                <a:gd name="T57" fmla="*/ 2147483647 h 924"/>
                <a:gd name="T58" fmla="*/ 2147483647 w 1056"/>
                <a:gd name="T59" fmla="*/ 2147483647 h 924"/>
                <a:gd name="T60" fmla="*/ 2147483647 w 1056"/>
                <a:gd name="T61" fmla="*/ 2147483647 h 924"/>
                <a:gd name="T62" fmla="*/ 2147483647 w 1056"/>
                <a:gd name="T63" fmla="*/ 2147483647 h 924"/>
                <a:gd name="T64" fmla="*/ 2147483647 w 1056"/>
                <a:gd name="T65" fmla="*/ 2147483647 h 924"/>
                <a:gd name="T66" fmla="*/ 2147483647 w 1056"/>
                <a:gd name="T67" fmla="*/ 2147483647 h 924"/>
                <a:gd name="T68" fmla="*/ 2147483647 w 1056"/>
                <a:gd name="T69" fmla="*/ 2147483647 h 924"/>
                <a:gd name="T70" fmla="*/ 2147483647 w 1056"/>
                <a:gd name="T71" fmla="*/ 2147483647 h 924"/>
                <a:gd name="T72" fmla="*/ 2147483647 w 1056"/>
                <a:gd name="T73" fmla="*/ 0 h 924"/>
                <a:gd name="T74" fmla="*/ 2147483647 w 1056"/>
                <a:gd name="T75" fmla="*/ 2147483647 h 924"/>
                <a:gd name="T76" fmla="*/ 2147483647 w 1056"/>
                <a:gd name="T77" fmla="*/ 2147483647 h 924"/>
                <a:gd name="T78" fmla="*/ 2147483647 w 1056"/>
                <a:gd name="T79" fmla="*/ 2147483647 h 924"/>
                <a:gd name="T80" fmla="*/ 2147483647 w 1056"/>
                <a:gd name="T81" fmla="*/ 2147483647 h 924"/>
                <a:gd name="T82" fmla="*/ 2147483647 w 1056"/>
                <a:gd name="T83" fmla="*/ 2147483647 h 924"/>
                <a:gd name="T84" fmla="*/ 2147483647 w 1056"/>
                <a:gd name="T85" fmla="*/ 2147483647 h 924"/>
                <a:gd name="T86" fmla="*/ 2147483647 w 1056"/>
                <a:gd name="T87" fmla="*/ 2147483647 h 924"/>
                <a:gd name="T88" fmla="*/ 2147483647 w 1056"/>
                <a:gd name="T89" fmla="*/ 2147483647 h 924"/>
                <a:gd name="T90" fmla="*/ 2147483647 w 1056"/>
                <a:gd name="T91" fmla="*/ 2147483647 h 924"/>
                <a:gd name="T92" fmla="*/ 2147483647 w 1056"/>
                <a:gd name="T93" fmla="*/ 2147483647 h 924"/>
                <a:gd name="T94" fmla="*/ 2147483647 w 1056"/>
                <a:gd name="T95" fmla="*/ 2147483647 h 924"/>
                <a:gd name="T96" fmla="*/ 2147483647 w 1056"/>
                <a:gd name="T97" fmla="*/ 2147483647 h 924"/>
                <a:gd name="T98" fmla="*/ 2147483647 w 1056"/>
                <a:gd name="T99" fmla="*/ 2147483647 h 924"/>
                <a:gd name="T100" fmla="*/ 2147483647 w 1056"/>
                <a:gd name="T101" fmla="*/ 2147483647 h 924"/>
                <a:gd name="T102" fmla="*/ 2147483647 w 1056"/>
                <a:gd name="T103" fmla="*/ 2147483647 h 924"/>
                <a:gd name="T104" fmla="*/ 2147483647 w 1056"/>
                <a:gd name="T105" fmla="*/ 2147483647 h 924"/>
                <a:gd name="T106" fmla="*/ 2147483647 w 1056"/>
                <a:gd name="T107" fmla="*/ 2147483647 h 924"/>
                <a:gd name="T108" fmla="*/ 2147483647 w 1056"/>
                <a:gd name="T109" fmla="*/ 2147483647 h 924"/>
                <a:gd name="T110" fmla="*/ 2147483647 w 1056"/>
                <a:gd name="T111" fmla="*/ 2147483647 h 924"/>
                <a:gd name="T112" fmla="*/ 2147483647 w 1056"/>
                <a:gd name="T113" fmla="*/ 2147483647 h 924"/>
                <a:gd name="T114" fmla="*/ 2147483647 w 1056"/>
                <a:gd name="T115" fmla="*/ 2147483647 h 924"/>
                <a:gd name="T116" fmla="*/ 2147483647 w 1056"/>
                <a:gd name="T117" fmla="*/ 2147483647 h 92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056"/>
                <a:gd name="T178" fmla="*/ 0 h 924"/>
                <a:gd name="T179" fmla="*/ 1056 w 1056"/>
                <a:gd name="T180" fmla="*/ 924 h 92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056" h="924">
                  <a:moveTo>
                    <a:pt x="84" y="642"/>
                  </a:moveTo>
                  <a:lnTo>
                    <a:pt x="108" y="642"/>
                  </a:lnTo>
                  <a:lnTo>
                    <a:pt x="114" y="666"/>
                  </a:lnTo>
                  <a:lnTo>
                    <a:pt x="126" y="666"/>
                  </a:lnTo>
                  <a:lnTo>
                    <a:pt x="126" y="702"/>
                  </a:lnTo>
                  <a:lnTo>
                    <a:pt x="138" y="708"/>
                  </a:lnTo>
                  <a:lnTo>
                    <a:pt x="138" y="726"/>
                  </a:lnTo>
                  <a:lnTo>
                    <a:pt x="156" y="762"/>
                  </a:lnTo>
                  <a:lnTo>
                    <a:pt x="168" y="768"/>
                  </a:lnTo>
                  <a:lnTo>
                    <a:pt x="186" y="768"/>
                  </a:lnTo>
                  <a:lnTo>
                    <a:pt x="192" y="774"/>
                  </a:lnTo>
                  <a:lnTo>
                    <a:pt x="198" y="786"/>
                  </a:lnTo>
                  <a:lnTo>
                    <a:pt x="198" y="804"/>
                  </a:lnTo>
                  <a:lnTo>
                    <a:pt x="210" y="840"/>
                  </a:lnTo>
                  <a:lnTo>
                    <a:pt x="282" y="846"/>
                  </a:lnTo>
                  <a:lnTo>
                    <a:pt x="360" y="906"/>
                  </a:lnTo>
                  <a:lnTo>
                    <a:pt x="390" y="906"/>
                  </a:lnTo>
                  <a:lnTo>
                    <a:pt x="402" y="912"/>
                  </a:lnTo>
                  <a:lnTo>
                    <a:pt x="432" y="912"/>
                  </a:lnTo>
                  <a:lnTo>
                    <a:pt x="444" y="918"/>
                  </a:lnTo>
                  <a:lnTo>
                    <a:pt x="450" y="918"/>
                  </a:lnTo>
                  <a:lnTo>
                    <a:pt x="462" y="924"/>
                  </a:lnTo>
                  <a:lnTo>
                    <a:pt x="486" y="906"/>
                  </a:lnTo>
                  <a:lnTo>
                    <a:pt x="486" y="894"/>
                  </a:lnTo>
                  <a:lnTo>
                    <a:pt x="498" y="882"/>
                  </a:lnTo>
                  <a:lnTo>
                    <a:pt x="510" y="882"/>
                  </a:lnTo>
                  <a:lnTo>
                    <a:pt x="522" y="876"/>
                  </a:lnTo>
                  <a:lnTo>
                    <a:pt x="528" y="870"/>
                  </a:lnTo>
                  <a:lnTo>
                    <a:pt x="534" y="870"/>
                  </a:lnTo>
                  <a:lnTo>
                    <a:pt x="552" y="852"/>
                  </a:lnTo>
                  <a:lnTo>
                    <a:pt x="576" y="882"/>
                  </a:lnTo>
                  <a:lnTo>
                    <a:pt x="606" y="882"/>
                  </a:lnTo>
                  <a:lnTo>
                    <a:pt x="612" y="876"/>
                  </a:lnTo>
                  <a:lnTo>
                    <a:pt x="636" y="882"/>
                  </a:lnTo>
                  <a:lnTo>
                    <a:pt x="636" y="876"/>
                  </a:lnTo>
                  <a:lnTo>
                    <a:pt x="648" y="864"/>
                  </a:lnTo>
                  <a:lnTo>
                    <a:pt x="660" y="864"/>
                  </a:lnTo>
                  <a:lnTo>
                    <a:pt x="672" y="858"/>
                  </a:lnTo>
                  <a:lnTo>
                    <a:pt x="696" y="858"/>
                  </a:lnTo>
                  <a:lnTo>
                    <a:pt x="714" y="840"/>
                  </a:lnTo>
                  <a:lnTo>
                    <a:pt x="714" y="828"/>
                  </a:lnTo>
                  <a:lnTo>
                    <a:pt x="726" y="822"/>
                  </a:lnTo>
                  <a:lnTo>
                    <a:pt x="732" y="816"/>
                  </a:lnTo>
                  <a:lnTo>
                    <a:pt x="744" y="810"/>
                  </a:lnTo>
                  <a:lnTo>
                    <a:pt x="756" y="810"/>
                  </a:lnTo>
                  <a:lnTo>
                    <a:pt x="762" y="804"/>
                  </a:lnTo>
                  <a:lnTo>
                    <a:pt x="846" y="804"/>
                  </a:lnTo>
                  <a:lnTo>
                    <a:pt x="1056" y="558"/>
                  </a:lnTo>
                  <a:lnTo>
                    <a:pt x="984" y="564"/>
                  </a:lnTo>
                  <a:lnTo>
                    <a:pt x="948" y="546"/>
                  </a:lnTo>
                  <a:lnTo>
                    <a:pt x="936" y="534"/>
                  </a:lnTo>
                  <a:lnTo>
                    <a:pt x="918" y="528"/>
                  </a:lnTo>
                  <a:lnTo>
                    <a:pt x="906" y="522"/>
                  </a:lnTo>
                  <a:lnTo>
                    <a:pt x="882" y="516"/>
                  </a:lnTo>
                  <a:lnTo>
                    <a:pt x="810" y="492"/>
                  </a:lnTo>
                  <a:lnTo>
                    <a:pt x="774" y="474"/>
                  </a:lnTo>
                  <a:lnTo>
                    <a:pt x="768" y="462"/>
                  </a:lnTo>
                  <a:lnTo>
                    <a:pt x="762" y="456"/>
                  </a:lnTo>
                  <a:lnTo>
                    <a:pt x="756" y="444"/>
                  </a:lnTo>
                  <a:lnTo>
                    <a:pt x="732" y="444"/>
                  </a:lnTo>
                  <a:lnTo>
                    <a:pt x="732" y="438"/>
                  </a:lnTo>
                  <a:lnTo>
                    <a:pt x="726" y="432"/>
                  </a:lnTo>
                  <a:lnTo>
                    <a:pt x="714" y="408"/>
                  </a:lnTo>
                  <a:lnTo>
                    <a:pt x="708" y="402"/>
                  </a:lnTo>
                  <a:lnTo>
                    <a:pt x="702" y="390"/>
                  </a:lnTo>
                  <a:lnTo>
                    <a:pt x="696" y="384"/>
                  </a:lnTo>
                  <a:lnTo>
                    <a:pt x="690" y="372"/>
                  </a:lnTo>
                  <a:lnTo>
                    <a:pt x="690" y="360"/>
                  </a:lnTo>
                  <a:lnTo>
                    <a:pt x="678" y="348"/>
                  </a:lnTo>
                  <a:lnTo>
                    <a:pt x="696" y="318"/>
                  </a:lnTo>
                  <a:lnTo>
                    <a:pt x="690" y="312"/>
                  </a:lnTo>
                  <a:lnTo>
                    <a:pt x="678" y="306"/>
                  </a:lnTo>
                  <a:lnTo>
                    <a:pt x="666" y="306"/>
                  </a:lnTo>
                  <a:lnTo>
                    <a:pt x="660" y="312"/>
                  </a:lnTo>
                  <a:lnTo>
                    <a:pt x="654" y="312"/>
                  </a:lnTo>
                  <a:lnTo>
                    <a:pt x="648" y="318"/>
                  </a:lnTo>
                  <a:lnTo>
                    <a:pt x="624" y="318"/>
                  </a:lnTo>
                  <a:lnTo>
                    <a:pt x="612" y="306"/>
                  </a:lnTo>
                  <a:lnTo>
                    <a:pt x="612" y="294"/>
                  </a:lnTo>
                  <a:lnTo>
                    <a:pt x="606" y="276"/>
                  </a:lnTo>
                  <a:lnTo>
                    <a:pt x="606" y="264"/>
                  </a:lnTo>
                  <a:lnTo>
                    <a:pt x="624" y="246"/>
                  </a:lnTo>
                  <a:lnTo>
                    <a:pt x="654" y="192"/>
                  </a:lnTo>
                  <a:lnTo>
                    <a:pt x="642" y="174"/>
                  </a:lnTo>
                  <a:lnTo>
                    <a:pt x="630" y="174"/>
                  </a:lnTo>
                  <a:lnTo>
                    <a:pt x="618" y="168"/>
                  </a:lnTo>
                  <a:lnTo>
                    <a:pt x="612" y="162"/>
                  </a:lnTo>
                  <a:lnTo>
                    <a:pt x="612" y="138"/>
                  </a:lnTo>
                  <a:lnTo>
                    <a:pt x="600" y="126"/>
                  </a:lnTo>
                  <a:lnTo>
                    <a:pt x="576" y="114"/>
                  </a:lnTo>
                  <a:lnTo>
                    <a:pt x="570" y="108"/>
                  </a:lnTo>
                  <a:lnTo>
                    <a:pt x="546" y="72"/>
                  </a:lnTo>
                  <a:lnTo>
                    <a:pt x="534" y="66"/>
                  </a:lnTo>
                  <a:lnTo>
                    <a:pt x="528" y="60"/>
                  </a:lnTo>
                  <a:lnTo>
                    <a:pt x="516" y="60"/>
                  </a:lnTo>
                  <a:lnTo>
                    <a:pt x="498" y="36"/>
                  </a:lnTo>
                  <a:lnTo>
                    <a:pt x="468" y="36"/>
                  </a:lnTo>
                  <a:lnTo>
                    <a:pt x="462" y="30"/>
                  </a:lnTo>
                  <a:lnTo>
                    <a:pt x="444" y="30"/>
                  </a:lnTo>
                  <a:lnTo>
                    <a:pt x="432" y="36"/>
                  </a:lnTo>
                  <a:lnTo>
                    <a:pt x="420" y="36"/>
                  </a:lnTo>
                  <a:lnTo>
                    <a:pt x="420" y="24"/>
                  </a:lnTo>
                  <a:lnTo>
                    <a:pt x="414" y="18"/>
                  </a:lnTo>
                  <a:lnTo>
                    <a:pt x="408" y="24"/>
                  </a:lnTo>
                  <a:lnTo>
                    <a:pt x="402" y="36"/>
                  </a:lnTo>
                  <a:lnTo>
                    <a:pt x="372" y="36"/>
                  </a:lnTo>
                  <a:lnTo>
                    <a:pt x="366" y="24"/>
                  </a:lnTo>
                  <a:lnTo>
                    <a:pt x="360" y="18"/>
                  </a:lnTo>
                  <a:lnTo>
                    <a:pt x="354" y="18"/>
                  </a:lnTo>
                  <a:lnTo>
                    <a:pt x="342" y="6"/>
                  </a:lnTo>
                  <a:lnTo>
                    <a:pt x="330" y="0"/>
                  </a:lnTo>
                  <a:lnTo>
                    <a:pt x="330" y="12"/>
                  </a:lnTo>
                  <a:lnTo>
                    <a:pt x="324" y="24"/>
                  </a:lnTo>
                  <a:lnTo>
                    <a:pt x="318" y="42"/>
                  </a:lnTo>
                  <a:lnTo>
                    <a:pt x="318" y="54"/>
                  </a:lnTo>
                  <a:lnTo>
                    <a:pt x="306" y="66"/>
                  </a:lnTo>
                  <a:lnTo>
                    <a:pt x="288" y="48"/>
                  </a:lnTo>
                  <a:lnTo>
                    <a:pt x="288" y="42"/>
                  </a:lnTo>
                  <a:lnTo>
                    <a:pt x="282" y="36"/>
                  </a:lnTo>
                  <a:lnTo>
                    <a:pt x="276" y="36"/>
                  </a:lnTo>
                  <a:lnTo>
                    <a:pt x="276" y="42"/>
                  </a:lnTo>
                  <a:lnTo>
                    <a:pt x="270" y="48"/>
                  </a:lnTo>
                  <a:lnTo>
                    <a:pt x="234" y="48"/>
                  </a:lnTo>
                  <a:lnTo>
                    <a:pt x="234" y="90"/>
                  </a:lnTo>
                  <a:lnTo>
                    <a:pt x="228" y="96"/>
                  </a:lnTo>
                  <a:lnTo>
                    <a:pt x="222" y="108"/>
                  </a:lnTo>
                  <a:lnTo>
                    <a:pt x="216" y="114"/>
                  </a:lnTo>
                  <a:lnTo>
                    <a:pt x="210" y="126"/>
                  </a:lnTo>
                  <a:lnTo>
                    <a:pt x="210" y="174"/>
                  </a:lnTo>
                  <a:lnTo>
                    <a:pt x="180" y="174"/>
                  </a:lnTo>
                  <a:lnTo>
                    <a:pt x="174" y="180"/>
                  </a:lnTo>
                  <a:lnTo>
                    <a:pt x="168" y="192"/>
                  </a:lnTo>
                  <a:lnTo>
                    <a:pt x="162" y="198"/>
                  </a:lnTo>
                  <a:lnTo>
                    <a:pt x="162" y="234"/>
                  </a:lnTo>
                  <a:lnTo>
                    <a:pt x="156" y="240"/>
                  </a:lnTo>
                  <a:lnTo>
                    <a:pt x="144" y="240"/>
                  </a:lnTo>
                  <a:lnTo>
                    <a:pt x="138" y="246"/>
                  </a:lnTo>
                  <a:lnTo>
                    <a:pt x="138" y="270"/>
                  </a:lnTo>
                  <a:lnTo>
                    <a:pt x="126" y="288"/>
                  </a:lnTo>
                  <a:lnTo>
                    <a:pt x="126" y="294"/>
                  </a:lnTo>
                  <a:lnTo>
                    <a:pt x="132" y="300"/>
                  </a:lnTo>
                  <a:lnTo>
                    <a:pt x="132" y="336"/>
                  </a:lnTo>
                  <a:lnTo>
                    <a:pt x="126" y="342"/>
                  </a:lnTo>
                  <a:lnTo>
                    <a:pt x="114" y="342"/>
                  </a:lnTo>
                  <a:lnTo>
                    <a:pt x="108" y="336"/>
                  </a:lnTo>
                  <a:lnTo>
                    <a:pt x="108" y="324"/>
                  </a:lnTo>
                  <a:lnTo>
                    <a:pt x="102" y="324"/>
                  </a:lnTo>
                  <a:lnTo>
                    <a:pt x="84" y="342"/>
                  </a:lnTo>
                  <a:lnTo>
                    <a:pt x="84" y="360"/>
                  </a:lnTo>
                  <a:lnTo>
                    <a:pt x="90" y="372"/>
                  </a:lnTo>
                  <a:lnTo>
                    <a:pt x="90" y="390"/>
                  </a:lnTo>
                  <a:lnTo>
                    <a:pt x="84" y="396"/>
                  </a:lnTo>
                  <a:lnTo>
                    <a:pt x="72" y="402"/>
                  </a:lnTo>
                  <a:lnTo>
                    <a:pt x="66" y="414"/>
                  </a:lnTo>
                  <a:lnTo>
                    <a:pt x="66" y="426"/>
                  </a:lnTo>
                  <a:lnTo>
                    <a:pt x="72" y="438"/>
                  </a:lnTo>
                  <a:lnTo>
                    <a:pt x="72" y="450"/>
                  </a:lnTo>
                  <a:lnTo>
                    <a:pt x="78" y="456"/>
                  </a:lnTo>
                  <a:lnTo>
                    <a:pt x="78" y="492"/>
                  </a:lnTo>
                  <a:lnTo>
                    <a:pt x="72" y="504"/>
                  </a:lnTo>
                  <a:lnTo>
                    <a:pt x="72" y="516"/>
                  </a:lnTo>
                  <a:lnTo>
                    <a:pt x="66" y="522"/>
                  </a:lnTo>
                  <a:lnTo>
                    <a:pt x="54" y="522"/>
                  </a:lnTo>
                  <a:lnTo>
                    <a:pt x="48" y="528"/>
                  </a:lnTo>
                  <a:lnTo>
                    <a:pt x="42" y="522"/>
                  </a:lnTo>
                  <a:lnTo>
                    <a:pt x="6" y="522"/>
                  </a:lnTo>
                  <a:lnTo>
                    <a:pt x="12" y="546"/>
                  </a:lnTo>
                  <a:lnTo>
                    <a:pt x="6" y="552"/>
                  </a:lnTo>
                  <a:lnTo>
                    <a:pt x="0" y="564"/>
                  </a:lnTo>
                  <a:lnTo>
                    <a:pt x="0" y="576"/>
                  </a:lnTo>
                  <a:lnTo>
                    <a:pt x="6" y="576"/>
                  </a:lnTo>
                  <a:lnTo>
                    <a:pt x="18" y="582"/>
                  </a:lnTo>
                  <a:lnTo>
                    <a:pt x="42" y="582"/>
                  </a:lnTo>
                  <a:lnTo>
                    <a:pt x="48" y="588"/>
                  </a:lnTo>
                  <a:lnTo>
                    <a:pt x="60" y="594"/>
                  </a:lnTo>
                  <a:lnTo>
                    <a:pt x="66" y="606"/>
                  </a:lnTo>
                  <a:lnTo>
                    <a:pt x="78" y="612"/>
                  </a:lnTo>
                  <a:lnTo>
                    <a:pt x="78" y="630"/>
                  </a:lnTo>
                  <a:lnTo>
                    <a:pt x="84" y="64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56" name="Eritrea" descr="© INSCALE GmbH, 05.05.2010&#10;http://www.presentationload.com/">
              <a:extLst>
                <a:ext uri="{FF2B5EF4-FFF2-40B4-BE49-F238E27FC236}">
                  <a16:creationId xmlns:a16="http://schemas.microsoft.com/office/drawing/2014/main" id="{2857FD35-62FE-44CA-802E-3957D6779187}"/>
                </a:ext>
              </a:extLst>
            </p:cNvPr>
            <p:cNvSpPr>
              <a:spLocks/>
            </p:cNvSpPr>
            <p:nvPr/>
          </p:nvSpPr>
          <p:spPr bwMode="gray">
            <a:xfrm>
              <a:off x="6686781" y="3866948"/>
              <a:ext cx="212734" cy="206307"/>
            </a:xfrm>
            <a:custGeom>
              <a:avLst/>
              <a:gdLst>
                <a:gd name="T0" fmla="*/ 2147483647 w 480"/>
                <a:gd name="T1" fmla="*/ 2147483647 h 456"/>
                <a:gd name="T2" fmla="*/ 2147483647 w 480"/>
                <a:gd name="T3" fmla="*/ 2147483647 h 456"/>
                <a:gd name="T4" fmla="*/ 2147483647 w 480"/>
                <a:gd name="T5" fmla="*/ 2147483647 h 456"/>
                <a:gd name="T6" fmla="*/ 2147483647 w 480"/>
                <a:gd name="T7" fmla="*/ 2147483647 h 456"/>
                <a:gd name="T8" fmla="*/ 2147483647 w 480"/>
                <a:gd name="T9" fmla="*/ 2147483647 h 456"/>
                <a:gd name="T10" fmla="*/ 2147483647 w 480"/>
                <a:gd name="T11" fmla="*/ 2147483647 h 456"/>
                <a:gd name="T12" fmla="*/ 2147483647 w 480"/>
                <a:gd name="T13" fmla="*/ 2147483647 h 456"/>
                <a:gd name="T14" fmla="*/ 2147483647 w 480"/>
                <a:gd name="T15" fmla="*/ 2147483647 h 456"/>
                <a:gd name="T16" fmla="*/ 0 w 480"/>
                <a:gd name="T17" fmla="*/ 2147483647 h 456"/>
                <a:gd name="T18" fmla="*/ 2147483647 w 480"/>
                <a:gd name="T19" fmla="*/ 2147483647 h 456"/>
                <a:gd name="T20" fmla="*/ 2147483647 w 480"/>
                <a:gd name="T21" fmla="*/ 2147483647 h 456"/>
                <a:gd name="T22" fmla="*/ 2147483647 w 480"/>
                <a:gd name="T23" fmla="*/ 2147483647 h 456"/>
                <a:gd name="T24" fmla="*/ 2147483647 w 480"/>
                <a:gd name="T25" fmla="*/ 2147483647 h 456"/>
                <a:gd name="T26" fmla="*/ 2147483647 w 480"/>
                <a:gd name="T27" fmla="*/ 2147483647 h 456"/>
                <a:gd name="T28" fmla="*/ 2147483647 w 480"/>
                <a:gd name="T29" fmla="*/ 2147483647 h 456"/>
                <a:gd name="T30" fmla="*/ 2147483647 w 480"/>
                <a:gd name="T31" fmla="*/ 2147483647 h 456"/>
                <a:gd name="T32" fmla="*/ 2147483647 w 480"/>
                <a:gd name="T33" fmla="*/ 2147483647 h 456"/>
                <a:gd name="T34" fmla="*/ 2147483647 w 480"/>
                <a:gd name="T35" fmla="*/ 2147483647 h 456"/>
                <a:gd name="T36" fmla="*/ 2147483647 w 480"/>
                <a:gd name="T37" fmla="*/ 2147483647 h 456"/>
                <a:gd name="T38" fmla="*/ 2147483647 w 480"/>
                <a:gd name="T39" fmla="*/ 2147483647 h 456"/>
                <a:gd name="T40" fmla="*/ 2147483647 w 480"/>
                <a:gd name="T41" fmla="*/ 2147483647 h 456"/>
                <a:gd name="T42" fmla="*/ 2147483647 w 480"/>
                <a:gd name="T43" fmla="*/ 2147483647 h 456"/>
                <a:gd name="T44" fmla="*/ 2147483647 w 480"/>
                <a:gd name="T45" fmla="*/ 2147483647 h 456"/>
                <a:gd name="T46" fmla="*/ 2147483647 w 480"/>
                <a:gd name="T47" fmla="*/ 2147483647 h 456"/>
                <a:gd name="T48" fmla="*/ 2147483647 w 480"/>
                <a:gd name="T49" fmla="*/ 2147483647 h 456"/>
                <a:gd name="T50" fmla="*/ 2147483647 w 480"/>
                <a:gd name="T51" fmla="*/ 2147483647 h 456"/>
                <a:gd name="T52" fmla="*/ 2147483647 w 480"/>
                <a:gd name="T53" fmla="*/ 2147483647 h 456"/>
                <a:gd name="T54" fmla="*/ 2147483647 w 480"/>
                <a:gd name="T55" fmla="*/ 2147483647 h 456"/>
                <a:gd name="T56" fmla="*/ 2147483647 w 480"/>
                <a:gd name="T57" fmla="*/ 2147483647 h 456"/>
                <a:gd name="T58" fmla="*/ 2147483647 w 480"/>
                <a:gd name="T59" fmla="*/ 2147483647 h 456"/>
                <a:gd name="T60" fmla="*/ 2147483647 w 480"/>
                <a:gd name="T61" fmla="*/ 2147483647 h 456"/>
                <a:gd name="T62" fmla="*/ 2147483647 w 480"/>
                <a:gd name="T63" fmla="*/ 2147483647 h 456"/>
                <a:gd name="T64" fmla="*/ 2147483647 w 480"/>
                <a:gd name="T65" fmla="*/ 2147483647 h 456"/>
                <a:gd name="T66" fmla="*/ 2147483647 w 480"/>
                <a:gd name="T67" fmla="*/ 2147483647 h 456"/>
                <a:gd name="T68" fmla="*/ 2147483647 w 480"/>
                <a:gd name="T69" fmla="*/ 2147483647 h 456"/>
                <a:gd name="T70" fmla="*/ 2147483647 w 480"/>
                <a:gd name="T71" fmla="*/ 2147483647 h 456"/>
                <a:gd name="T72" fmla="*/ 2147483647 w 480"/>
                <a:gd name="T73" fmla="*/ 2147483647 h 456"/>
                <a:gd name="T74" fmla="*/ 2147483647 w 480"/>
                <a:gd name="T75" fmla="*/ 2147483647 h 456"/>
                <a:gd name="T76" fmla="*/ 2147483647 w 480"/>
                <a:gd name="T77" fmla="*/ 2147483647 h 456"/>
                <a:gd name="T78" fmla="*/ 2147483647 w 480"/>
                <a:gd name="T79" fmla="*/ 2147483647 h 456"/>
                <a:gd name="T80" fmla="*/ 2147483647 w 480"/>
                <a:gd name="T81" fmla="*/ 2147483647 h 456"/>
                <a:gd name="T82" fmla="*/ 2147483647 w 480"/>
                <a:gd name="T83" fmla="*/ 2147483647 h 456"/>
                <a:gd name="T84" fmla="*/ 2147483647 w 480"/>
                <a:gd name="T85" fmla="*/ 2147483647 h 456"/>
                <a:gd name="T86" fmla="*/ 2147483647 w 480"/>
                <a:gd name="T87" fmla="*/ 2147483647 h 456"/>
                <a:gd name="T88" fmla="*/ 2147483647 w 480"/>
                <a:gd name="T89" fmla="*/ 2147483647 h 456"/>
                <a:gd name="T90" fmla="*/ 2147483647 w 480"/>
                <a:gd name="T91" fmla="*/ 2147483647 h 456"/>
                <a:gd name="T92" fmla="*/ 2147483647 w 480"/>
                <a:gd name="T93" fmla="*/ 2147483647 h 456"/>
                <a:gd name="T94" fmla="*/ 2147483647 w 480"/>
                <a:gd name="T95" fmla="*/ 2147483647 h 456"/>
                <a:gd name="T96" fmla="*/ 2147483647 w 480"/>
                <a:gd name="T97" fmla="*/ 0 h 456"/>
                <a:gd name="T98" fmla="*/ 2147483647 w 480"/>
                <a:gd name="T99" fmla="*/ 2147483647 h 456"/>
                <a:gd name="T100" fmla="*/ 2147483647 w 480"/>
                <a:gd name="T101" fmla="*/ 2147483647 h 456"/>
                <a:gd name="T102" fmla="*/ 2147483647 w 480"/>
                <a:gd name="T103" fmla="*/ 2147483647 h 45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480"/>
                <a:gd name="T157" fmla="*/ 0 h 456"/>
                <a:gd name="T158" fmla="*/ 480 w 480"/>
                <a:gd name="T159" fmla="*/ 456 h 45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480" h="456">
                  <a:moveTo>
                    <a:pt x="78" y="54"/>
                  </a:moveTo>
                  <a:lnTo>
                    <a:pt x="78" y="66"/>
                  </a:lnTo>
                  <a:lnTo>
                    <a:pt x="72" y="72"/>
                  </a:lnTo>
                  <a:lnTo>
                    <a:pt x="72" y="78"/>
                  </a:lnTo>
                  <a:lnTo>
                    <a:pt x="66" y="84"/>
                  </a:lnTo>
                  <a:lnTo>
                    <a:pt x="48" y="84"/>
                  </a:lnTo>
                  <a:lnTo>
                    <a:pt x="48" y="102"/>
                  </a:lnTo>
                  <a:lnTo>
                    <a:pt x="42" y="108"/>
                  </a:lnTo>
                  <a:lnTo>
                    <a:pt x="30" y="108"/>
                  </a:lnTo>
                  <a:lnTo>
                    <a:pt x="30" y="120"/>
                  </a:lnTo>
                  <a:lnTo>
                    <a:pt x="36" y="126"/>
                  </a:lnTo>
                  <a:lnTo>
                    <a:pt x="36" y="168"/>
                  </a:lnTo>
                  <a:lnTo>
                    <a:pt x="30" y="180"/>
                  </a:lnTo>
                  <a:lnTo>
                    <a:pt x="24" y="186"/>
                  </a:lnTo>
                  <a:lnTo>
                    <a:pt x="18" y="186"/>
                  </a:lnTo>
                  <a:lnTo>
                    <a:pt x="18" y="222"/>
                  </a:lnTo>
                  <a:lnTo>
                    <a:pt x="12" y="222"/>
                  </a:lnTo>
                  <a:lnTo>
                    <a:pt x="0" y="228"/>
                  </a:lnTo>
                  <a:lnTo>
                    <a:pt x="0" y="246"/>
                  </a:lnTo>
                  <a:lnTo>
                    <a:pt x="6" y="252"/>
                  </a:lnTo>
                  <a:lnTo>
                    <a:pt x="12" y="300"/>
                  </a:lnTo>
                  <a:lnTo>
                    <a:pt x="48" y="300"/>
                  </a:lnTo>
                  <a:lnTo>
                    <a:pt x="54" y="294"/>
                  </a:lnTo>
                  <a:lnTo>
                    <a:pt x="54" y="288"/>
                  </a:lnTo>
                  <a:lnTo>
                    <a:pt x="60" y="288"/>
                  </a:lnTo>
                  <a:lnTo>
                    <a:pt x="66" y="294"/>
                  </a:lnTo>
                  <a:lnTo>
                    <a:pt x="66" y="300"/>
                  </a:lnTo>
                  <a:lnTo>
                    <a:pt x="84" y="318"/>
                  </a:lnTo>
                  <a:lnTo>
                    <a:pt x="96" y="306"/>
                  </a:lnTo>
                  <a:lnTo>
                    <a:pt x="96" y="294"/>
                  </a:lnTo>
                  <a:lnTo>
                    <a:pt x="102" y="276"/>
                  </a:lnTo>
                  <a:lnTo>
                    <a:pt x="108" y="264"/>
                  </a:lnTo>
                  <a:lnTo>
                    <a:pt x="108" y="252"/>
                  </a:lnTo>
                  <a:lnTo>
                    <a:pt x="120" y="258"/>
                  </a:lnTo>
                  <a:lnTo>
                    <a:pt x="132" y="270"/>
                  </a:lnTo>
                  <a:lnTo>
                    <a:pt x="138" y="270"/>
                  </a:lnTo>
                  <a:lnTo>
                    <a:pt x="144" y="276"/>
                  </a:lnTo>
                  <a:lnTo>
                    <a:pt x="150" y="288"/>
                  </a:lnTo>
                  <a:lnTo>
                    <a:pt x="180" y="288"/>
                  </a:lnTo>
                  <a:lnTo>
                    <a:pt x="186" y="276"/>
                  </a:lnTo>
                  <a:lnTo>
                    <a:pt x="192" y="270"/>
                  </a:lnTo>
                  <a:lnTo>
                    <a:pt x="198" y="276"/>
                  </a:lnTo>
                  <a:lnTo>
                    <a:pt x="198" y="288"/>
                  </a:lnTo>
                  <a:lnTo>
                    <a:pt x="210" y="288"/>
                  </a:lnTo>
                  <a:lnTo>
                    <a:pt x="222" y="282"/>
                  </a:lnTo>
                  <a:lnTo>
                    <a:pt x="240" y="282"/>
                  </a:lnTo>
                  <a:lnTo>
                    <a:pt x="246" y="288"/>
                  </a:lnTo>
                  <a:lnTo>
                    <a:pt x="276" y="288"/>
                  </a:lnTo>
                  <a:lnTo>
                    <a:pt x="294" y="312"/>
                  </a:lnTo>
                  <a:lnTo>
                    <a:pt x="306" y="312"/>
                  </a:lnTo>
                  <a:lnTo>
                    <a:pt x="312" y="318"/>
                  </a:lnTo>
                  <a:lnTo>
                    <a:pt x="324" y="324"/>
                  </a:lnTo>
                  <a:lnTo>
                    <a:pt x="348" y="360"/>
                  </a:lnTo>
                  <a:lnTo>
                    <a:pt x="354" y="366"/>
                  </a:lnTo>
                  <a:lnTo>
                    <a:pt x="378" y="378"/>
                  </a:lnTo>
                  <a:lnTo>
                    <a:pt x="390" y="390"/>
                  </a:lnTo>
                  <a:lnTo>
                    <a:pt x="390" y="414"/>
                  </a:lnTo>
                  <a:lnTo>
                    <a:pt x="396" y="420"/>
                  </a:lnTo>
                  <a:lnTo>
                    <a:pt x="408" y="426"/>
                  </a:lnTo>
                  <a:lnTo>
                    <a:pt x="420" y="426"/>
                  </a:lnTo>
                  <a:lnTo>
                    <a:pt x="432" y="444"/>
                  </a:lnTo>
                  <a:lnTo>
                    <a:pt x="456" y="456"/>
                  </a:lnTo>
                  <a:lnTo>
                    <a:pt x="468" y="438"/>
                  </a:lnTo>
                  <a:lnTo>
                    <a:pt x="480" y="432"/>
                  </a:lnTo>
                  <a:lnTo>
                    <a:pt x="474" y="420"/>
                  </a:lnTo>
                  <a:lnTo>
                    <a:pt x="456" y="402"/>
                  </a:lnTo>
                  <a:lnTo>
                    <a:pt x="432" y="402"/>
                  </a:lnTo>
                  <a:lnTo>
                    <a:pt x="426" y="396"/>
                  </a:lnTo>
                  <a:lnTo>
                    <a:pt x="426" y="360"/>
                  </a:lnTo>
                  <a:lnTo>
                    <a:pt x="420" y="360"/>
                  </a:lnTo>
                  <a:lnTo>
                    <a:pt x="414" y="354"/>
                  </a:lnTo>
                  <a:lnTo>
                    <a:pt x="366" y="330"/>
                  </a:lnTo>
                  <a:lnTo>
                    <a:pt x="360" y="324"/>
                  </a:lnTo>
                  <a:lnTo>
                    <a:pt x="360" y="312"/>
                  </a:lnTo>
                  <a:lnTo>
                    <a:pt x="354" y="300"/>
                  </a:lnTo>
                  <a:lnTo>
                    <a:pt x="354" y="288"/>
                  </a:lnTo>
                  <a:lnTo>
                    <a:pt x="348" y="276"/>
                  </a:lnTo>
                  <a:lnTo>
                    <a:pt x="348" y="270"/>
                  </a:lnTo>
                  <a:lnTo>
                    <a:pt x="336" y="270"/>
                  </a:lnTo>
                  <a:lnTo>
                    <a:pt x="324" y="264"/>
                  </a:lnTo>
                  <a:lnTo>
                    <a:pt x="306" y="264"/>
                  </a:lnTo>
                  <a:lnTo>
                    <a:pt x="282" y="240"/>
                  </a:lnTo>
                  <a:lnTo>
                    <a:pt x="264" y="246"/>
                  </a:lnTo>
                  <a:lnTo>
                    <a:pt x="252" y="228"/>
                  </a:lnTo>
                  <a:lnTo>
                    <a:pt x="234" y="222"/>
                  </a:lnTo>
                  <a:lnTo>
                    <a:pt x="216" y="204"/>
                  </a:lnTo>
                  <a:lnTo>
                    <a:pt x="210" y="192"/>
                  </a:lnTo>
                  <a:lnTo>
                    <a:pt x="204" y="186"/>
                  </a:lnTo>
                  <a:lnTo>
                    <a:pt x="198" y="174"/>
                  </a:lnTo>
                  <a:lnTo>
                    <a:pt x="198" y="114"/>
                  </a:lnTo>
                  <a:lnTo>
                    <a:pt x="192" y="90"/>
                  </a:lnTo>
                  <a:lnTo>
                    <a:pt x="186" y="78"/>
                  </a:lnTo>
                  <a:lnTo>
                    <a:pt x="180" y="60"/>
                  </a:lnTo>
                  <a:lnTo>
                    <a:pt x="168" y="42"/>
                  </a:lnTo>
                  <a:lnTo>
                    <a:pt x="162" y="24"/>
                  </a:lnTo>
                  <a:lnTo>
                    <a:pt x="156" y="12"/>
                  </a:lnTo>
                  <a:lnTo>
                    <a:pt x="150" y="6"/>
                  </a:lnTo>
                  <a:lnTo>
                    <a:pt x="150" y="0"/>
                  </a:lnTo>
                  <a:lnTo>
                    <a:pt x="144" y="0"/>
                  </a:lnTo>
                  <a:lnTo>
                    <a:pt x="144" y="12"/>
                  </a:lnTo>
                  <a:lnTo>
                    <a:pt x="132" y="36"/>
                  </a:lnTo>
                  <a:lnTo>
                    <a:pt x="108" y="48"/>
                  </a:lnTo>
                  <a:lnTo>
                    <a:pt x="90" y="54"/>
                  </a:lnTo>
                  <a:lnTo>
                    <a:pt x="78" y="54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57" name="Equatorial Guinea" descr="© INSCALE GmbH, 05.05.2010&#10;http://www.presentationload.com/">
              <a:extLst>
                <a:ext uri="{FF2B5EF4-FFF2-40B4-BE49-F238E27FC236}">
                  <a16:creationId xmlns:a16="http://schemas.microsoft.com/office/drawing/2014/main" id="{A8C2124C-7840-4883-AE59-CB19A7A364EB}"/>
                </a:ext>
              </a:extLst>
            </p:cNvPr>
            <p:cNvSpPr>
              <a:spLocks/>
            </p:cNvSpPr>
            <p:nvPr/>
          </p:nvSpPr>
          <p:spPr bwMode="gray">
            <a:xfrm>
              <a:off x="5840607" y="4436674"/>
              <a:ext cx="65090" cy="49196"/>
            </a:xfrm>
            <a:custGeom>
              <a:avLst/>
              <a:gdLst>
                <a:gd name="T0" fmla="*/ 2147483647 w 144"/>
                <a:gd name="T1" fmla="*/ 2147483647 h 108"/>
                <a:gd name="T2" fmla="*/ 2147483647 w 144"/>
                <a:gd name="T3" fmla="*/ 2147483647 h 108"/>
                <a:gd name="T4" fmla="*/ 2147483647 w 144"/>
                <a:gd name="T5" fmla="*/ 2147483647 h 108"/>
                <a:gd name="T6" fmla="*/ 2147483647 w 144"/>
                <a:gd name="T7" fmla="*/ 0 h 108"/>
                <a:gd name="T8" fmla="*/ 2147483647 w 144"/>
                <a:gd name="T9" fmla="*/ 2147483647 h 108"/>
                <a:gd name="T10" fmla="*/ 2147483647 w 144"/>
                <a:gd name="T11" fmla="*/ 2147483647 h 108"/>
                <a:gd name="T12" fmla="*/ 2147483647 w 144"/>
                <a:gd name="T13" fmla="*/ 2147483647 h 108"/>
                <a:gd name="T14" fmla="*/ 2147483647 w 144"/>
                <a:gd name="T15" fmla="*/ 2147483647 h 108"/>
                <a:gd name="T16" fmla="*/ 2147483647 w 144"/>
                <a:gd name="T17" fmla="*/ 2147483647 h 108"/>
                <a:gd name="T18" fmla="*/ 0 w 144"/>
                <a:gd name="T19" fmla="*/ 2147483647 h 108"/>
                <a:gd name="T20" fmla="*/ 0 w 144"/>
                <a:gd name="T21" fmla="*/ 2147483647 h 108"/>
                <a:gd name="T22" fmla="*/ 2147483647 w 144"/>
                <a:gd name="T23" fmla="*/ 2147483647 h 108"/>
                <a:gd name="T24" fmla="*/ 2147483647 w 144"/>
                <a:gd name="T25" fmla="*/ 2147483647 h 108"/>
                <a:gd name="T26" fmla="*/ 2147483647 w 144"/>
                <a:gd name="T27" fmla="*/ 2147483647 h 108"/>
                <a:gd name="T28" fmla="*/ 2147483647 w 144"/>
                <a:gd name="T29" fmla="*/ 2147483647 h 108"/>
                <a:gd name="T30" fmla="*/ 2147483647 w 144"/>
                <a:gd name="T31" fmla="*/ 2147483647 h 108"/>
                <a:gd name="T32" fmla="*/ 2147483647 w 144"/>
                <a:gd name="T33" fmla="*/ 2147483647 h 108"/>
                <a:gd name="T34" fmla="*/ 2147483647 w 144"/>
                <a:gd name="T35" fmla="*/ 2147483647 h 108"/>
                <a:gd name="T36" fmla="*/ 2147483647 w 144"/>
                <a:gd name="T37" fmla="*/ 2147483647 h 108"/>
                <a:gd name="T38" fmla="*/ 2147483647 w 144"/>
                <a:gd name="T39" fmla="*/ 2147483647 h 10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144"/>
                <a:gd name="T61" fmla="*/ 0 h 108"/>
                <a:gd name="T62" fmla="*/ 144 w 144"/>
                <a:gd name="T63" fmla="*/ 108 h 108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144" h="108">
                  <a:moveTo>
                    <a:pt x="138" y="48"/>
                  </a:moveTo>
                  <a:lnTo>
                    <a:pt x="144" y="12"/>
                  </a:lnTo>
                  <a:lnTo>
                    <a:pt x="48" y="12"/>
                  </a:lnTo>
                  <a:lnTo>
                    <a:pt x="36" y="0"/>
                  </a:lnTo>
                  <a:lnTo>
                    <a:pt x="30" y="6"/>
                  </a:lnTo>
                  <a:lnTo>
                    <a:pt x="30" y="42"/>
                  </a:lnTo>
                  <a:lnTo>
                    <a:pt x="18" y="54"/>
                  </a:lnTo>
                  <a:lnTo>
                    <a:pt x="12" y="66"/>
                  </a:lnTo>
                  <a:lnTo>
                    <a:pt x="6" y="72"/>
                  </a:lnTo>
                  <a:lnTo>
                    <a:pt x="0" y="84"/>
                  </a:lnTo>
                  <a:lnTo>
                    <a:pt x="0" y="90"/>
                  </a:lnTo>
                  <a:lnTo>
                    <a:pt x="6" y="96"/>
                  </a:lnTo>
                  <a:lnTo>
                    <a:pt x="18" y="102"/>
                  </a:lnTo>
                  <a:lnTo>
                    <a:pt x="36" y="102"/>
                  </a:lnTo>
                  <a:lnTo>
                    <a:pt x="36" y="108"/>
                  </a:lnTo>
                  <a:lnTo>
                    <a:pt x="138" y="108"/>
                  </a:lnTo>
                  <a:lnTo>
                    <a:pt x="138" y="102"/>
                  </a:lnTo>
                  <a:lnTo>
                    <a:pt x="144" y="84"/>
                  </a:lnTo>
                  <a:lnTo>
                    <a:pt x="144" y="54"/>
                  </a:lnTo>
                  <a:lnTo>
                    <a:pt x="138" y="48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58" name="Egypt" descr="© INSCALE GmbH, 05.05.2010&#10;http://www.presentationload.com/">
              <a:extLst>
                <a:ext uri="{FF2B5EF4-FFF2-40B4-BE49-F238E27FC236}">
                  <a16:creationId xmlns:a16="http://schemas.microsoft.com/office/drawing/2014/main" id="{493ECF4C-56AD-4AA5-9C4C-36204FC8C282}"/>
                </a:ext>
              </a:extLst>
            </p:cNvPr>
            <p:cNvSpPr>
              <a:spLocks/>
            </p:cNvSpPr>
            <p:nvPr/>
          </p:nvSpPr>
          <p:spPr bwMode="gray">
            <a:xfrm>
              <a:off x="6307352" y="3374985"/>
              <a:ext cx="349265" cy="361831"/>
            </a:xfrm>
            <a:custGeom>
              <a:avLst/>
              <a:gdLst>
                <a:gd name="T0" fmla="*/ 2147483647 w 792"/>
                <a:gd name="T1" fmla="*/ 2147483647 h 804"/>
                <a:gd name="T2" fmla="*/ 2147483647 w 792"/>
                <a:gd name="T3" fmla="*/ 2147483647 h 804"/>
                <a:gd name="T4" fmla="*/ 2147483647 w 792"/>
                <a:gd name="T5" fmla="*/ 2147483647 h 804"/>
                <a:gd name="T6" fmla="*/ 2147483647 w 792"/>
                <a:gd name="T7" fmla="*/ 2147483647 h 804"/>
                <a:gd name="T8" fmla="*/ 2147483647 w 792"/>
                <a:gd name="T9" fmla="*/ 2147483647 h 804"/>
                <a:gd name="T10" fmla="*/ 2147483647 w 792"/>
                <a:gd name="T11" fmla="*/ 2147483647 h 804"/>
                <a:gd name="T12" fmla="*/ 2147483647 w 792"/>
                <a:gd name="T13" fmla="*/ 2147483647 h 804"/>
                <a:gd name="T14" fmla="*/ 2147483647 w 792"/>
                <a:gd name="T15" fmla="*/ 2147483647 h 804"/>
                <a:gd name="T16" fmla="*/ 2147483647 w 792"/>
                <a:gd name="T17" fmla="*/ 2147483647 h 804"/>
                <a:gd name="T18" fmla="*/ 2147483647 w 792"/>
                <a:gd name="T19" fmla="*/ 2147483647 h 804"/>
                <a:gd name="T20" fmla="*/ 2147483647 w 792"/>
                <a:gd name="T21" fmla="*/ 2147483647 h 804"/>
                <a:gd name="T22" fmla="*/ 2147483647 w 792"/>
                <a:gd name="T23" fmla="*/ 2147483647 h 804"/>
                <a:gd name="T24" fmla="*/ 2147483647 w 792"/>
                <a:gd name="T25" fmla="*/ 2147483647 h 804"/>
                <a:gd name="T26" fmla="*/ 2147483647 w 792"/>
                <a:gd name="T27" fmla="*/ 2147483647 h 804"/>
                <a:gd name="T28" fmla="*/ 2147483647 w 792"/>
                <a:gd name="T29" fmla="*/ 2147483647 h 804"/>
                <a:gd name="T30" fmla="*/ 2147483647 w 792"/>
                <a:gd name="T31" fmla="*/ 2147483647 h 804"/>
                <a:gd name="T32" fmla="*/ 2147483647 w 792"/>
                <a:gd name="T33" fmla="*/ 2147483647 h 804"/>
                <a:gd name="T34" fmla="*/ 2147483647 w 792"/>
                <a:gd name="T35" fmla="*/ 2147483647 h 804"/>
                <a:gd name="T36" fmla="*/ 2147483647 w 792"/>
                <a:gd name="T37" fmla="*/ 2147483647 h 804"/>
                <a:gd name="T38" fmla="*/ 2147483647 w 792"/>
                <a:gd name="T39" fmla="*/ 2147483647 h 804"/>
                <a:gd name="T40" fmla="*/ 2147483647 w 792"/>
                <a:gd name="T41" fmla="*/ 2147483647 h 804"/>
                <a:gd name="T42" fmla="*/ 2147483647 w 792"/>
                <a:gd name="T43" fmla="*/ 2147483647 h 804"/>
                <a:gd name="T44" fmla="*/ 2147483647 w 792"/>
                <a:gd name="T45" fmla="*/ 2147483647 h 804"/>
                <a:gd name="T46" fmla="*/ 2147483647 w 792"/>
                <a:gd name="T47" fmla="*/ 2147483647 h 804"/>
                <a:gd name="T48" fmla="*/ 2147483647 w 792"/>
                <a:gd name="T49" fmla="*/ 2147483647 h 804"/>
                <a:gd name="T50" fmla="*/ 2147483647 w 792"/>
                <a:gd name="T51" fmla="*/ 2147483647 h 804"/>
                <a:gd name="T52" fmla="*/ 2147483647 w 792"/>
                <a:gd name="T53" fmla="*/ 2147483647 h 804"/>
                <a:gd name="T54" fmla="*/ 2147483647 w 792"/>
                <a:gd name="T55" fmla="*/ 2147483647 h 804"/>
                <a:gd name="T56" fmla="*/ 2147483647 w 792"/>
                <a:gd name="T57" fmla="*/ 2147483647 h 804"/>
                <a:gd name="T58" fmla="*/ 2147483647 w 792"/>
                <a:gd name="T59" fmla="*/ 2147483647 h 804"/>
                <a:gd name="T60" fmla="*/ 2147483647 w 792"/>
                <a:gd name="T61" fmla="*/ 2147483647 h 804"/>
                <a:gd name="T62" fmla="*/ 2147483647 w 792"/>
                <a:gd name="T63" fmla="*/ 2147483647 h 804"/>
                <a:gd name="T64" fmla="*/ 2147483647 w 792"/>
                <a:gd name="T65" fmla="*/ 2147483647 h 804"/>
                <a:gd name="T66" fmla="*/ 2147483647 w 792"/>
                <a:gd name="T67" fmla="*/ 2147483647 h 804"/>
                <a:gd name="T68" fmla="*/ 2147483647 w 792"/>
                <a:gd name="T69" fmla="*/ 2147483647 h 804"/>
                <a:gd name="T70" fmla="*/ 2147483647 w 792"/>
                <a:gd name="T71" fmla="*/ 2147483647 h 804"/>
                <a:gd name="T72" fmla="*/ 2147483647 w 792"/>
                <a:gd name="T73" fmla="*/ 2147483647 h 804"/>
                <a:gd name="T74" fmla="*/ 2147483647 w 792"/>
                <a:gd name="T75" fmla="*/ 2147483647 h 804"/>
                <a:gd name="T76" fmla="*/ 2147483647 w 792"/>
                <a:gd name="T77" fmla="*/ 2147483647 h 804"/>
                <a:gd name="T78" fmla="*/ 2147483647 w 792"/>
                <a:gd name="T79" fmla="*/ 2147483647 h 804"/>
                <a:gd name="T80" fmla="*/ 2147483647 w 792"/>
                <a:gd name="T81" fmla="*/ 2147483647 h 804"/>
                <a:gd name="T82" fmla="*/ 2147483647 w 792"/>
                <a:gd name="T83" fmla="*/ 2147483647 h 804"/>
                <a:gd name="T84" fmla="*/ 2147483647 w 792"/>
                <a:gd name="T85" fmla="*/ 2147483647 h 804"/>
                <a:gd name="T86" fmla="*/ 2147483647 w 792"/>
                <a:gd name="T87" fmla="*/ 2147483647 h 804"/>
                <a:gd name="T88" fmla="*/ 2147483647 w 792"/>
                <a:gd name="T89" fmla="*/ 2147483647 h 804"/>
                <a:gd name="T90" fmla="*/ 2147483647 w 792"/>
                <a:gd name="T91" fmla="*/ 0 h 804"/>
                <a:gd name="T92" fmla="*/ 2147483647 w 792"/>
                <a:gd name="T93" fmla="*/ 2147483647 h 804"/>
                <a:gd name="T94" fmla="*/ 2147483647 w 792"/>
                <a:gd name="T95" fmla="*/ 0 h 804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792"/>
                <a:gd name="T145" fmla="*/ 0 h 804"/>
                <a:gd name="T146" fmla="*/ 792 w 792"/>
                <a:gd name="T147" fmla="*/ 804 h 804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792" h="804">
                  <a:moveTo>
                    <a:pt x="12" y="18"/>
                  </a:moveTo>
                  <a:lnTo>
                    <a:pt x="6" y="24"/>
                  </a:lnTo>
                  <a:lnTo>
                    <a:pt x="6" y="54"/>
                  </a:lnTo>
                  <a:lnTo>
                    <a:pt x="18" y="60"/>
                  </a:lnTo>
                  <a:lnTo>
                    <a:pt x="24" y="72"/>
                  </a:lnTo>
                  <a:lnTo>
                    <a:pt x="24" y="78"/>
                  </a:lnTo>
                  <a:lnTo>
                    <a:pt x="18" y="84"/>
                  </a:lnTo>
                  <a:lnTo>
                    <a:pt x="12" y="96"/>
                  </a:lnTo>
                  <a:lnTo>
                    <a:pt x="6" y="102"/>
                  </a:lnTo>
                  <a:lnTo>
                    <a:pt x="0" y="114"/>
                  </a:lnTo>
                  <a:lnTo>
                    <a:pt x="0" y="120"/>
                  </a:lnTo>
                  <a:lnTo>
                    <a:pt x="6" y="132"/>
                  </a:lnTo>
                  <a:lnTo>
                    <a:pt x="18" y="144"/>
                  </a:lnTo>
                  <a:lnTo>
                    <a:pt x="30" y="180"/>
                  </a:lnTo>
                  <a:lnTo>
                    <a:pt x="30" y="264"/>
                  </a:lnTo>
                  <a:lnTo>
                    <a:pt x="36" y="342"/>
                  </a:lnTo>
                  <a:lnTo>
                    <a:pt x="36" y="438"/>
                  </a:lnTo>
                  <a:lnTo>
                    <a:pt x="42" y="534"/>
                  </a:lnTo>
                  <a:lnTo>
                    <a:pt x="42" y="624"/>
                  </a:lnTo>
                  <a:lnTo>
                    <a:pt x="48" y="702"/>
                  </a:lnTo>
                  <a:lnTo>
                    <a:pt x="48" y="774"/>
                  </a:lnTo>
                  <a:lnTo>
                    <a:pt x="474" y="780"/>
                  </a:lnTo>
                  <a:lnTo>
                    <a:pt x="492" y="762"/>
                  </a:lnTo>
                  <a:lnTo>
                    <a:pt x="498" y="762"/>
                  </a:lnTo>
                  <a:lnTo>
                    <a:pt x="498" y="774"/>
                  </a:lnTo>
                  <a:lnTo>
                    <a:pt x="618" y="780"/>
                  </a:lnTo>
                  <a:lnTo>
                    <a:pt x="624" y="786"/>
                  </a:lnTo>
                  <a:lnTo>
                    <a:pt x="630" y="798"/>
                  </a:lnTo>
                  <a:lnTo>
                    <a:pt x="636" y="804"/>
                  </a:lnTo>
                  <a:lnTo>
                    <a:pt x="654" y="804"/>
                  </a:lnTo>
                  <a:lnTo>
                    <a:pt x="660" y="798"/>
                  </a:lnTo>
                  <a:lnTo>
                    <a:pt x="672" y="774"/>
                  </a:lnTo>
                  <a:lnTo>
                    <a:pt x="684" y="762"/>
                  </a:lnTo>
                  <a:lnTo>
                    <a:pt x="696" y="762"/>
                  </a:lnTo>
                  <a:lnTo>
                    <a:pt x="702" y="756"/>
                  </a:lnTo>
                  <a:lnTo>
                    <a:pt x="720" y="756"/>
                  </a:lnTo>
                  <a:lnTo>
                    <a:pt x="726" y="750"/>
                  </a:lnTo>
                  <a:lnTo>
                    <a:pt x="732" y="738"/>
                  </a:lnTo>
                  <a:lnTo>
                    <a:pt x="732" y="714"/>
                  </a:lnTo>
                  <a:lnTo>
                    <a:pt x="762" y="714"/>
                  </a:lnTo>
                  <a:lnTo>
                    <a:pt x="786" y="690"/>
                  </a:lnTo>
                  <a:lnTo>
                    <a:pt x="780" y="684"/>
                  </a:lnTo>
                  <a:lnTo>
                    <a:pt x="774" y="672"/>
                  </a:lnTo>
                  <a:lnTo>
                    <a:pt x="774" y="624"/>
                  </a:lnTo>
                  <a:lnTo>
                    <a:pt x="792" y="618"/>
                  </a:lnTo>
                  <a:lnTo>
                    <a:pt x="786" y="618"/>
                  </a:lnTo>
                  <a:lnTo>
                    <a:pt x="756" y="588"/>
                  </a:lnTo>
                  <a:lnTo>
                    <a:pt x="732" y="552"/>
                  </a:lnTo>
                  <a:lnTo>
                    <a:pt x="726" y="528"/>
                  </a:lnTo>
                  <a:lnTo>
                    <a:pt x="714" y="492"/>
                  </a:lnTo>
                  <a:lnTo>
                    <a:pt x="702" y="468"/>
                  </a:lnTo>
                  <a:lnTo>
                    <a:pt x="690" y="462"/>
                  </a:lnTo>
                  <a:lnTo>
                    <a:pt x="684" y="450"/>
                  </a:lnTo>
                  <a:lnTo>
                    <a:pt x="672" y="444"/>
                  </a:lnTo>
                  <a:lnTo>
                    <a:pt x="666" y="432"/>
                  </a:lnTo>
                  <a:lnTo>
                    <a:pt x="654" y="396"/>
                  </a:lnTo>
                  <a:lnTo>
                    <a:pt x="654" y="378"/>
                  </a:lnTo>
                  <a:lnTo>
                    <a:pt x="618" y="336"/>
                  </a:lnTo>
                  <a:lnTo>
                    <a:pt x="618" y="318"/>
                  </a:lnTo>
                  <a:lnTo>
                    <a:pt x="606" y="294"/>
                  </a:lnTo>
                  <a:lnTo>
                    <a:pt x="594" y="282"/>
                  </a:lnTo>
                  <a:lnTo>
                    <a:pt x="588" y="270"/>
                  </a:lnTo>
                  <a:lnTo>
                    <a:pt x="576" y="258"/>
                  </a:lnTo>
                  <a:lnTo>
                    <a:pt x="570" y="246"/>
                  </a:lnTo>
                  <a:lnTo>
                    <a:pt x="558" y="234"/>
                  </a:lnTo>
                  <a:lnTo>
                    <a:pt x="552" y="222"/>
                  </a:lnTo>
                  <a:lnTo>
                    <a:pt x="546" y="216"/>
                  </a:lnTo>
                  <a:lnTo>
                    <a:pt x="552" y="210"/>
                  </a:lnTo>
                  <a:lnTo>
                    <a:pt x="552" y="198"/>
                  </a:lnTo>
                  <a:lnTo>
                    <a:pt x="540" y="174"/>
                  </a:lnTo>
                  <a:lnTo>
                    <a:pt x="528" y="168"/>
                  </a:lnTo>
                  <a:lnTo>
                    <a:pt x="522" y="168"/>
                  </a:lnTo>
                  <a:lnTo>
                    <a:pt x="540" y="144"/>
                  </a:lnTo>
                  <a:lnTo>
                    <a:pt x="558" y="156"/>
                  </a:lnTo>
                  <a:lnTo>
                    <a:pt x="558" y="174"/>
                  </a:lnTo>
                  <a:lnTo>
                    <a:pt x="564" y="186"/>
                  </a:lnTo>
                  <a:lnTo>
                    <a:pt x="576" y="198"/>
                  </a:lnTo>
                  <a:lnTo>
                    <a:pt x="582" y="210"/>
                  </a:lnTo>
                  <a:lnTo>
                    <a:pt x="588" y="216"/>
                  </a:lnTo>
                  <a:lnTo>
                    <a:pt x="588" y="246"/>
                  </a:lnTo>
                  <a:lnTo>
                    <a:pt x="606" y="264"/>
                  </a:lnTo>
                  <a:lnTo>
                    <a:pt x="612" y="276"/>
                  </a:lnTo>
                  <a:lnTo>
                    <a:pt x="636" y="300"/>
                  </a:lnTo>
                  <a:lnTo>
                    <a:pt x="648" y="306"/>
                  </a:lnTo>
                  <a:lnTo>
                    <a:pt x="654" y="306"/>
                  </a:lnTo>
                  <a:lnTo>
                    <a:pt x="666" y="300"/>
                  </a:lnTo>
                  <a:lnTo>
                    <a:pt x="678" y="288"/>
                  </a:lnTo>
                  <a:lnTo>
                    <a:pt x="672" y="270"/>
                  </a:lnTo>
                  <a:lnTo>
                    <a:pt x="684" y="246"/>
                  </a:lnTo>
                  <a:lnTo>
                    <a:pt x="684" y="234"/>
                  </a:lnTo>
                  <a:lnTo>
                    <a:pt x="690" y="222"/>
                  </a:lnTo>
                  <a:lnTo>
                    <a:pt x="690" y="198"/>
                  </a:lnTo>
                  <a:lnTo>
                    <a:pt x="696" y="186"/>
                  </a:lnTo>
                  <a:lnTo>
                    <a:pt x="696" y="180"/>
                  </a:lnTo>
                  <a:lnTo>
                    <a:pt x="702" y="168"/>
                  </a:lnTo>
                  <a:lnTo>
                    <a:pt x="648" y="24"/>
                  </a:lnTo>
                  <a:lnTo>
                    <a:pt x="642" y="24"/>
                  </a:lnTo>
                  <a:lnTo>
                    <a:pt x="636" y="30"/>
                  </a:lnTo>
                  <a:lnTo>
                    <a:pt x="624" y="30"/>
                  </a:lnTo>
                  <a:lnTo>
                    <a:pt x="600" y="42"/>
                  </a:lnTo>
                  <a:lnTo>
                    <a:pt x="576" y="42"/>
                  </a:lnTo>
                  <a:lnTo>
                    <a:pt x="564" y="36"/>
                  </a:lnTo>
                  <a:lnTo>
                    <a:pt x="558" y="30"/>
                  </a:lnTo>
                  <a:lnTo>
                    <a:pt x="552" y="36"/>
                  </a:lnTo>
                  <a:lnTo>
                    <a:pt x="540" y="42"/>
                  </a:lnTo>
                  <a:lnTo>
                    <a:pt x="534" y="42"/>
                  </a:lnTo>
                  <a:lnTo>
                    <a:pt x="510" y="30"/>
                  </a:lnTo>
                  <a:lnTo>
                    <a:pt x="504" y="24"/>
                  </a:lnTo>
                  <a:lnTo>
                    <a:pt x="504" y="18"/>
                  </a:lnTo>
                  <a:lnTo>
                    <a:pt x="498" y="12"/>
                  </a:lnTo>
                  <a:lnTo>
                    <a:pt x="486" y="6"/>
                  </a:lnTo>
                  <a:lnTo>
                    <a:pt x="468" y="6"/>
                  </a:lnTo>
                  <a:lnTo>
                    <a:pt x="456" y="12"/>
                  </a:lnTo>
                  <a:lnTo>
                    <a:pt x="438" y="12"/>
                  </a:lnTo>
                  <a:lnTo>
                    <a:pt x="432" y="18"/>
                  </a:lnTo>
                  <a:lnTo>
                    <a:pt x="420" y="18"/>
                  </a:lnTo>
                  <a:lnTo>
                    <a:pt x="414" y="12"/>
                  </a:lnTo>
                  <a:lnTo>
                    <a:pt x="390" y="12"/>
                  </a:lnTo>
                  <a:lnTo>
                    <a:pt x="378" y="18"/>
                  </a:lnTo>
                  <a:lnTo>
                    <a:pt x="372" y="24"/>
                  </a:lnTo>
                  <a:lnTo>
                    <a:pt x="366" y="36"/>
                  </a:lnTo>
                  <a:lnTo>
                    <a:pt x="360" y="42"/>
                  </a:lnTo>
                  <a:lnTo>
                    <a:pt x="336" y="42"/>
                  </a:lnTo>
                  <a:lnTo>
                    <a:pt x="324" y="54"/>
                  </a:lnTo>
                  <a:lnTo>
                    <a:pt x="312" y="60"/>
                  </a:lnTo>
                  <a:lnTo>
                    <a:pt x="306" y="60"/>
                  </a:lnTo>
                  <a:lnTo>
                    <a:pt x="300" y="54"/>
                  </a:lnTo>
                  <a:lnTo>
                    <a:pt x="288" y="54"/>
                  </a:lnTo>
                  <a:lnTo>
                    <a:pt x="276" y="48"/>
                  </a:lnTo>
                  <a:lnTo>
                    <a:pt x="264" y="48"/>
                  </a:lnTo>
                  <a:lnTo>
                    <a:pt x="258" y="42"/>
                  </a:lnTo>
                  <a:lnTo>
                    <a:pt x="204" y="42"/>
                  </a:lnTo>
                  <a:lnTo>
                    <a:pt x="198" y="36"/>
                  </a:lnTo>
                  <a:lnTo>
                    <a:pt x="186" y="30"/>
                  </a:lnTo>
                  <a:lnTo>
                    <a:pt x="174" y="18"/>
                  </a:lnTo>
                  <a:lnTo>
                    <a:pt x="126" y="18"/>
                  </a:lnTo>
                  <a:lnTo>
                    <a:pt x="120" y="12"/>
                  </a:lnTo>
                  <a:lnTo>
                    <a:pt x="96" y="0"/>
                  </a:lnTo>
                  <a:lnTo>
                    <a:pt x="78" y="0"/>
                  </a:lnTo>
                  <a:lnTo>
                    <a:pt x="66" y="12"/>
                  </a:lnTo>
                  <a:lnTo>
                    <a:pt x="54" y="12"/>
                  </a:lnTo>
                  <a:lnTo>
                    <a:pt x="42" y="6"/>
                  </a:lnTo>
                  <a:lnTo>
                    <a:pt x="36" y="6"/>
                  </a:lnTo>
                  <a:lnTo>
                    <a:pt x="36" y="0"/>
                  </a:lnTo>
                  <a:lnTo>
                    <a:pt x="30" y="0"/>
                  </a:lnTo>
                  <a:lnTo>
                    <a:pt x="12" y="1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59" name="East Timor" descr="© INSCALE GmbH, 05.05.2010&#10;http://www.presentationload.com/">
              <a:extLst>
                <a:ext uri="{FF2B5EF4-FFF2-40B4-BE49-F238E27FC236}">
                  <a16:creationId xmlns:a16="http://schemas.microsoft.com/office/drawing/2014/main" id="{9AEC17D9-511D-47BC-856D-24CF7679F326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9447565" y="4819135"/>
              <a:ext cx="109542" cy="52371"/>
            </a:xfrm>
            <a:custGeom>
              <a:avLst/>
              <a:gdLst>
                <a:gd name="T0" fmla="*/ 2147483647 w 252"/>
                <a:gd name="T1" fmla="*/ 0 h 120"/>
                <a:gd name="T2" fmla="*/ 2147483647 w 252"/>
                <a:gd name="T3" fmla="*/ 2147483647 h 120"/>
                <a:gd name="T4" fmla="*/ 2147483647 w 252"/>
                <a:gd name="T5" fmla="*/ 2147483647 h 120"/>
                <a:gd name="T6" fmla="*/ 2147483647 w 252"/>
                <a:gd name="T7" fmla="*/ 2147483647 h 120"/>
                <a:gd name="T8" fmla="*/ 2147483647 w 252"/>
                <a:gd name="T9" fmla="*/ 2147483647 h 120"/>
                <a:gd name="T10" fmla="*/ 2147483647 w 252"/>
                <a:gd name="T11" fmla="*/ 2147483647 h 120"/>
                <a:gd name="T12" fmla="*/ 2147483647 w 252"/>
                <a:gd name="T13" fmla="*/ 2147483647 h 120"/>
                <a:gd name="T14" fmla="*/ 2147483647 w 252"/>
                <a:gd name="T15" fmla="*/ 2147483647 h 120"/>
                <a:gd name="T16" fmla="*/ 2147483647 w 252"/>
                <a:gd name="T17" fmla="*/ 2147483647 h 120"/>
                <a:gd name="T18" fmla="*/ 2147483647 w 252"/>
                <a:gd name="T19" fmla="*/ 2147483647 h 120"/>
                <a:gd name="T20" fmla="*/ 2147483647 w 252"/>
                <a:gd name="T21" fmla="*/ 2147483647 h 120"/>
                <a:gd name="T22" fmla="*/ 2147483647 w 252"/>
                <a:gd name="T23" fmla="*/ 2147483647 h 120"/>
                <a:gd name="T24" fmla="*/ 2147483647 w 252"/>
                <a:gd name="T25" fmla="*/ 2147483647 h 120"/>
                <a:gd name="T26" fmla="*/ 2147483647 w 252"/>
                <a:gd name="T27" fmla="*/ 2147483647 h 120"/>
                <a:gd name="T28" fmla="*/ 2147483647 w 252"/>
                <a:gd name="T29" fmla="*/ 2147483647 h 120"/>
                <a:gd name="T30" fmla="*/ 2147483647 w 252"/>
                <a:gd name="T31" fmla="*/ 2147483647 h 120"/>
                <a:gd name="T32" fmla="*/ 2147483647 w 252"/>
                <a:gd name="T33" fmla="*/ 2147483647 h 120"/>
                <a:gd name="T34" fmla="*/ 2147483647 w 252"/>
                <a:gd name="T35" fmla="*/ 2147483647 h 120"/>
                <a:gd name="T36" fmla="*/ 2147483647 w 252"/>
                <a:gd name="T37" fmla="*/ 2147483647 h 120"/>
                <a:gd name="T38" fmla="*/ 2147483647 w 252"/>
                <a:gd name="T39" fmla="*/ 2147483647 h 120"/>
                <a:gd name="T40" fmla="*/ 2147483647 w 252"/>
                <a:gd name="T41" fmla="*/ 2147483647 h 120"/>
                <a:gd name="T42" fmla="*/ 2147483647 w 252"/>
                <a:gd name="T43" fmla="*/ 2147483647 h 120"/>
                <a:gd name="T44" fmla="*/ 2147483647 w 252"/>
                <a:gd name="T45" fmla="*/ 2147483647 h 120"/>
                <a:gd name="T46" fmla="*/ 2147483647 w 252"/>
                <a:gd name="T47" fmla="*/ 0 h 120"/>
                <a:gd name="T48" fmla="*/ 0 w 252"/>
                <a:gd name="T49" fmla="*/ 2147483647 h 120"/>
                <a:gd name="T50" fmla="*/ 2147483647 w 252"/>
                <a:gd name="T51" fmla="*/ 2147483647 h 120"/>
                <a:gd name="T52" fmla="*/ 2147483647 w 252"/>
                <a:gd name="T53" fmla="*/ 2147483647 h 120"/>
                <a:gd name="T54" fmla="*/ 2147483647 w 252"/>
                <a:gd name="T55" fmla="*/ 2147483647 h 120"/>
                <a:gd name="T56" fmla="*/ 2147483647 w 252"/>
                <a:gd name="T57" fmla="*/ 2147483647 h 120"/>
                <a:gd name="T58" fmla="*/ 2147483647 w 252"/>
                <a:gd name="T59" fmla="*/ 2147483647 h 120"/>
                <a:gd name="T60" fmla="*/ 2147483647 w 252"/>
                <a:gd name="T61" fmla="*/ 2147483647 h 120"/>
                <a:gd name="T62" fmla="*/ 2147483647 w 252"/>
                <a:gd name="T63" fmla="*/ 2147483647 h 120"/>
                <a:gd name="T64" fmla="*/ 0 w 252"/>
                <a:gd name="T65" fmla="*/ 2147483647 h 12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252"/>
                <a:gd name="T100" fmla="*/ 0 h 120"/>
                <a:gd name="T101" fmla="*/ 252 w 252"/>
                <a:gd name="T102" fmla="*/ 120 h 120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252" h="120">
                  <a:moveTo>
                    <a:pt x="228" y="0"/>
                  </a:moveTo>
                  <a:lnTo>
                    <a:pt x="204" y="24"/>
                  </a:lnTo>
                  <a:lnTo>
                    <a:pt x="114" y="24"/>
                  </a:lnTo>
                  <a:lnTo>
                    <a:pt x="108" y="30"/>
                  </a:lnTo>
                  <a:lnTo>
                    <a:pt x="102" y="42"/>
                  </a:lnTo>
                  <a:lnTo>
                    <a:pt x="96" y="48"/>
                  </a:lnTo>
                  <a:lnTo>
                    <a:pt x="90" y="48"/>
                  </a:lnTo>
                  <a:lnTo>
                    <a:pt x="78" y="54"/>
                  </a:lnTo>
                  <a:lnTo>
                    <a:pt x="90" y="72"/>
                  </a:lnTo>
                  <a:lnTo>
                    <a:pt x="84" y="78"/>
                  </a:lnTo>
                  <a:lnTo>
                    <a:pt x="72" y="102"/>
                  </a:lnTo>
                  <a:lnTo>
                    <a:pt x="72" y="114"/>
                  </a:lnTo>
                  <a:lnTo>
                    <a:pt x="78" y="120"/>
                  </a:lnTo>
                  <a:lnTo>
                    <a:pt x="78" y="114"/>
                  </a:lnTo>
                  <a:lnTo>
                    <a:pt x="84" y="108"/>
                  </a:lnTo>
                  <a:lnTo>
                    <a:pt x="96" y="108"/>
                  </a:lnTo>
                  <a:lnTo>
                    <a:pt x="132" y="84"/>
                  </a:lnTo>
                  <a:lnTo>
                    <a:pt x="138" y="90"/>
                  </a:lnTo>
                  <a:lnTo>
                    <a:pt x="162" y="90"/>
                  </a:lnTo>
                  <a:lnTo>
                    <a:pt x="186" y="78"/>
                  </a:lnTo>
                  <a:lnTo>
                    <a:pt x="198" y="66"/>
                  </a:lnTo>
                  <a:lnTo>
                    <a:pt x="210" y="60"/>
                  </a:lnTo>
                  <a:lnTo>
                    <a:pt x="252" y="18"/>
                  </a:lnTo>
                  <a:lnTo>
                    <a:pt x="228" y="0"/>
                  </a:lnTo>
                  <a:close/>
                  <a:moveTo>
                    <a:pt x="0" y="90"/>
                  </a:moveTo>
                  <a:lnTo>
                    <a:pt x="6" y="102"/>
                  </a:lnTo>
                  <a:lnTo>
                    <a:pt x="18" y="96"/>
                  </a:lnTo>
                  <a:lnTo>
                    <a:pt x="24" y="90"/>
                  </a:lnTo>
                  <a:lnTo>
                    <a:pt x="36" y="90"/>
                  </a:lnTo>
                  <a:lnTo>
                    <a:pt x="36" y="84"/>
                  </a:lnTo>
                  <a:lnTo>
                    <a:pt x="42" y="72"/>
                  </a:lnTo>
                  <a:lnTo>
                    <a:pt x="18" y="72"/>
                  </a:lnTo>
                  <a:lnTo>
                    <a:pt x="0" y="90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60" name="Djibouti" descr="© INSCALE GmbH, 05.05.2010&#10;http://www.presentationload.com/">
              <a:extLst>
                <a:ext uri="{FF2B5EF4-FFF2-40B4-BE49-F238E27FC236}">
                  <a16:creationId xmlns:a16="http://schemas.microsoft.com/office/drawing/2014/main" id="{42011AB8-05EF-4EFB-8F09-FDE2D76809C4}"/>
                </a:ext>
              </a:extLst>
            </p:cNvPr>
            <p:cNvSpPr>
              <a:spLocks/>
            </p:cNvSpPr>
            <p:nvPr/>
          </p:nvSpPr>
          <p:spPr bwMode="gray">
            <a:xfrm>
              <a:off x="6856651" y="4062147"/>
              <a:ext cx="52389" cy="61892"/>
            </a:xfrm>
            <a:custGeom>
              <a:avLst/>
              <a:gdLst>
                <a:gd name="T0" fmla="*/ 2147483647 w 114"/>
                <a:gd name="T1" fmla="*/ 2147483647 h 138"/>
                <a:gd name="T2" fmla="*/ 2147483647 w 114"/>
                <a:gd name="T3" fmla="*/ 2147483647 h 138"/>
                <a:gd name="T4" fmla="*/ 2147483647 w 114"/>
                <a:gd name="T5" fmla="*/ 2147483647 h 138"/>
                <a:gd name="T6" fmla="*/ 0 w 114"/>
                <a:gd name="T7" fmla="*/ 2147483647 h 138"/>
                <a:gd name="T8" fmla="*/ 0 w 114"/>
                <a:gd name="T9" fmla="*/ 2147483647 h 138"/>
                <a:gd name="T10" fmla="*/ 2147483647 w 114"/>
                <a:gd name="T11" fmla="*/ 2147483647 h 138"/>
                <a:gd name="T12" fmla="*/ 2147483647 w 114"/>
                <a:gd name="T13" fmla="*/ 2147483647 h 138"/>
                <a:gd name="T14" fmla="*/ 2147483647 w 114"/>
                <a:gd name="T15" fmla="*/ 2147483647 h 138"/>
                <a:gd name="T16" fmla="*/ 2147483647 w 114"/>
                <a:gd name="T17" fmla="*/ 2147483647 h 138"/>
                <a:gd name="T18" fmla="*/ 2147483647 w 114"/>
                <a:gd name="T19" fmla="*/ 2147483647 h 138"/>
                <a:gd name="T20" fmla="*/ 2147483647 w 114"/>
                <a:gd name="T21" fmla="*/ 2147483647 h 138"/>
                <a:gd name="T22" fmla="*/ 2147483647 w 114"/>
                <a:gd name="T23" fmla="*/ 2147483647 h 138"/>
                <a:gd name="T24" fmla="*/ 2147483647 w 114"/>
                <a:gd name="T25" fmla="*/ 2147483647 h 138"/>
                <a:gd name="T26" fmla="*/ 2147483647 w 114"/>
                <a:gd name="T27" fmla="*/ 2147483647 h 138"/>
                <a:gd name="T28" fmla="*/ 2147483647 w 114"/>
                <a:gd name="T29" fmla="*/ 2147483647 h 138"/>
                <a:gd name="T30" fmla="*/ 2147483647 w 114"/>
                <a:gd name="T31" fmla="*/ 2147483647 h 138"/>
                <a:gd name="T32" fmla="*/ 2147483647 w 114"/>
                <a:gd name="T33" fmla="*/ 2147483647 h 138"/>
                <a:gd name="T34" fmla="*/ 2147483647 w 114"/>
                <a:gd name="T35" fmla="*/ 2147483647 h 138"/>
                <a:gd name="T36" fmla="*/ 2147483647 w 114"/>
                <a:gd name="T37" fmla="*/ 2147483647 h 138"/>
                <a:gd name="T38" fmla="*/ 2147483647 w 114"/>
                <a:gd name="T39" fmla="*/ 2147483647 h 138"/>
                <a:gd name="T40" fmla="*/ 2147483647 w 114"/>
                <a:gd name="T41" fmla="*/ 2147483647 h 138"/>
                <a:gd name="T42" fmla="*/ 2147483647 w 114"/>
                <a:gd name="T43" fmla="*/ 2147483647 h 138"/>
                <a:gd name="T44" fmla="*/ 2147483647 w 114"/>
                <a:gd name="T45" fmla="*/ 2147483647 h 138"/>
                <a:gd name="T46" fmla="*/ 2147483647 w 114"/>
                <a:gd name="T47" fmla="*/ 2147483647 h 138"/>
                <a:gd name="T48" fmla="*/ 2147483647 w 114"/>
                <a:gd name="T49" fmla="*/ 2147483647 h 138"/>
                <a:gd name="T50" fmla="*/ 2147483647 w 114"/>
                <a:gd name="T51" fmla="*/ 2147483647 h 138"/>
                <a:gd name="T52" fmla="*/ 2147483647 w 114"/>
                <a:gd name="T53" fmla="*/ 2147483647 h 138"/>
                <a:gd name="T54" fmla="*/ 2147483647 w 114"/>
                <a:gd name="T55" fmla="*/ 0 h 138"/>
                <a:gd name="T56" fmla="*/ 2147483647 w 114"/>
                <a:gd name="T57" fmla="*/ 2147483647 h 138"/>
                <a:gd name="T58" fmla="*/ 2147483647 w 114"/>
                <a:gd name="T59" fmla="*/ 2147483647 h 138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114"/>
                <a:gd name="T91" fmla="*/ 0 h 138"/>
                <a:gd name="T92" fmla="*/ 114 w 114"/>
                <a:gd name="T93" fmla="*/ 138 h 138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114" h="138">
                  <a:moveTo>
                    <a:pt x="72" y="24"/>
                  </a:moveTo>
                  <a:lnTo>
                    <a:pt x="48" y="12"/>
                  </a:lnTo>
                  <a:lnTo>
                    <a:pt x="18" y="66"/>
                  </a:lnTo>
                  <a:lnTo>
                    <a:pt x="0" y="84"/>
                  </a:lnTo>
                  <a:lnTo>
                    <a:pt x="0" y="96"/>
                  </a:lnTo>
                  <a:lnTo>
                    <a:pt x="6" y="114"/>
                  </a:lnTo>
                  <a:lnTo>
                    <a:pt x="6" y="126"/>
                  </a:lnTo>
                  <a:lnTo>
                    <a:pt x="18" y="138"/>
                  </a:lnTo>
                  <a:lnTo>
                    <a:pt x="42" y="138"/>
                  </a:lnTo>
                  <a:lnTo>
                    <a:pt x="48" y="132"/>
                  </a:lnTo>
                  <a:lnTo>
                    <a:pt x="54" y="132"/>
                  </a:lnTo>
                  <a:lnTo>
                    <a:pt x="60" y="126"/>
                  </a:lnTo>
                  <a:lnTo>
                    <a:pt x="72" y="126"/>
                  </a:lnTo>
                  <a:lnTo>
                    <a:pt x="84" y="132"/>
                  </a:lnTo>
                  <a:lnTo>
                    <a:pt x="90" y="138"/>
                  </a:lnTo>
                  <a:lnTo>
                    <a:pt x="90" y="132"/>
                  </a:lnTo>
                  <a:lnTo>
                    <a:pt x="114" y="108"/>
                  </a:lnTo>
                  <a:lnTo>
                    <a:pt x="114" y="102"/>
                  </a:lnTo>
                  <a:lnTo>
                    <a:pt x="102" y="90"/>
                  </a:lnTo>
                  <a:lnTo>
                    <a:pt x="66" y="90"/>
                  </a:lnTo>
                  <a:lnTo>
                    <a:pt x="78" y="84"/>
                  </a:lnTo>
                  <a:lnTo>
                    <a:pt x="84" y="72"/>
                  </a:lnTo>
                  <a:lnTo>
                    <a:pt x="96" y="66"/>
                  </a:lnTo>
                  <a:lnTo>
                    <a:pt x="102" y="54"/>
                  </a:lnTo>
                  <a:lnTo>
                    <a:pt x="114" y="42"/>
                  </a:lnTo>
                  <a:lnTo>
                    <a:pt x="114" y="24"/>
                  </a:lnTo>
                  <a:lnTo>
                    <a:pt x="108" y="12"/>
                  </a:lnTo>
                  <a:lnTo>
                    <a:pt x="96" y="0"/>
                  </a:lnTo>
                  <a:lnTo>
                    <a:pt x="84" y="6"/>
                  </a:lnTo>
                  <a:lnTo>
                    <a:pt x="72" y="24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61" name="Cuba" descr="© INSCALE GmbH, 05.05.2010&#10;http://www.presentationload.com/">
              <a:extLst>
                <a:ext uri="{FF2B5EF4-FFF2-40B4-BE49-F238E27FC236}">
                  <a16:creationId xmlns:a16="http://schemas.microsoft.com/office/drawing/2014/main" id="{5A1E6F15-4F91-4C31-B30C-658C1B2755DA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932179" y="3679685"/>
              <a:ext cx="327039" cy="122198"/>
            </a:xfrm>
            <a:custGeom>
              <a:avLst/>
              <a:gdLst>
                <a:gd name="T0" fmla="*/ 2147483647 w 738"/>
                <a:gd name="T1" fmla="*/ 2147483647 h 270"/>
                <a:gd name="T2" fmla="*/ 2147483647 w 738"/>
                <a:gd name="T3" fmla="*/ 2147483647 h 270"/>
                <a:gd name="T4" fmla="*/ 2147483647 w 738"/>
                <a:gd name="T5" fmla="*/ 2147483647 h 270"/>
                <a:gd name="T6" fmla="*/ 2147483647 w 738"/>
                <a:gd name="T7" fmla="*/ 2147483647 h 270"/>
                <a:gd name="T8" fmla="*/ 2147483647 w 738"/>
                <a:gd name="T9" fmla="*/ 2147483647 h 270"/>
                <a:gd name="T10" fmla="*/ 2147483647 w 738"/>
                <a:gd name="T11" fmla="*/ 2147483647 h 270"/>
                <a:gd name="T12" fmla="*/ 2147483647 w 738"/>
                <a:gd name="T13" fmla="*/ 2147483647 h 270"/>
                <a:gd name="T14" fmla="*/ 2147483647 w 738"/>
                <a:gd name="T15" fmla="*/ 2147483647 h 270"/>
                <a:gd name="T16" fmla="*/ 2147483647 w 738"/>
                <a:gd name="T17" fmla="*/ 2147483647 h 270"/>
                <a:gd name="T18" fmla="*/ 2147483647 w 738"/>
                <a:gd name="T19" fmla="*/ 2147483647 h 270"/>
                <a:gd name="T20" fmla="*/ 2147483647 w 738"/>
                <a:gd name="T21" fmla="*/ 2147483647 h 270"/>
                <a:gd name="T22" fmla="*/ 2147483647 w 738"/>
                <a:gd name="T23" fmla="*/ 2147483647 h 270"/>
                <a:gd name="T24" fmla="*/ 2147483647 w 738"/>
                <a:gd name="T25" fmla="*/ 2147483647 h 270"/>
                <a:gd name="T26" fmla="*/ 2147483647 w 738"/>
                <a:gd name="T27" fmla="*/ 2147483647 h 270"/>
                <a:gd name="T28" fmla="*/ 2147483647 w 738"/>
                <a:gd name="T29" fmla="*/ 2147483647 h 270"/>
                <a:gd name="T30" fmla="*/ 2147483647 w 738"/>
                <a:gd name="T31" fmla="*/ 2147483647 h 270"/>
                <a:gd name="T32" fmla="*/ 2147483647 w 738"/>
                <a:gd name="T33" fmla="*/ 2147483647 h 270"/>
                <a:gd name="T34" fmla="*/ 2147483647 w 738"/>
                <a:gd name="T35" fmla="*/ 2147483647 h 270"/>
                <a:gd name="T36" fmla="*/ 2147483647 w 738"/>
                <a:gd name="T37" fmla="*/ 0 h 270"/>
                <a:gd name="T38" fmla="*/ 2147483647 w 738"/>
                <a:gd name="T39" fmla="*/ 2147483647 h 270"/>
                <a:gd name="T40" fmla="*/ 2147483647 w 738"/>
                <a:gd name="T41" fmla="*/ 2147483647 h 270"/>
                <a:gd name="T42" fmla="*/ 2147483647 w 738"/>
                <a:gd name="T43" fmla="*/ 2147483647 h 270"/>
                <a:gd name="T44" fmla="*/ 2147483647 w 738"/>
                <a:gd name="T45" fmla="*/ 2147483647 h 270"/>
                <a:gd name="T46" fmla="*/ 2147483647 w 738"/>
                <a:gd name="T47" fmla="*/ 2147483647 h 270"/>
                <a:gd name="T48" fmla="*/ 2147483647 w 738"/>
                <a:gd name="T49" fmla="*/ 2147483647 h 270"/>
                <a:gd name="T50" fmla="*/ 2147483647 w 738"/>
                <a:gd name="T51" fmla="*/ 2147483647 h 270"/>
                <a:gd name="T52" fmla="*/ 2147483647 w 738"/>
                <a:gd name="T53" fmla="*/ 2147483647 h 270"/>
                <a:gd name="T54" fmla="*/ 2147483647 w 738"/>
                <a:gd name="T55" fmla="*/ 2147483647 h 270"/>
                <a:gd name="T56" fmla="*/ 2147483647 w 738"/>
                <a:gd name="T57" fmla="*/ 2147483647 h 270"/>
                <a:gd name="T58" fmla="*/ 2147483647 w 738"/>
                <a:gd name="T59" fmla="*/ 2147483647 h 270"/>
                <a:gd name="T60" fmla="*/ 2147483647 w 738"/>
                <a:gd name="T61" fmla="*/ 2147483647 h 270"/>
                <a:gd name="T62" fmla="*/ 2147483647 w 738"/>
                <a:gd name="T63" fmla="*/ 2147483647 h 270"/>
                <a:gd name="T64" fmla="*/ 2147483647 w 738"/>
                <a:gd name="T65" fmla="*/ 2147483647 h 270"/>
                <a:gd name="T66" fmla="*/ 2147483647 w 738"/>
                <a:gd name="T67" fmla="*/ 2147483647 h 270"/>
                <a:gd name="T68" fmla="*/ 2147483647 w 738"/>
                <a:gd name="T69" fmla="*/ 2147483647 h 270"/>
                <a:gd name="T70" fmla="*/ 2147483647 w 738"/>
                <a:gd name="T71" fmla="*/ 2147483647 h 270"/>
                <a:gd name="T72" fmla="*/ 2147483647 w 738"/>
                <a:gd name="T73" fmla="*/ 2147483647 h 270"/>
                <a:gd name="T74" fmla="*/ 2147483647 w 738"/>
                <a:gd name="T75" fmla="*/ 2147483647 h 270"/>
                <a:gd name="T76" fmla="*/ 2147483647 w 738"/>
                <a:gd name="T77" fmla="*/ 2147483647 h 270"/>
                <a:gd name="T78" fmla="*/ 2147483647 w 738"/>
                <a:gd name="T79" fmla="*/ 2147483647 h 270"/>
                <a:gd name="T80" fmla="*/ 2147483647 w 738"/>
                <a:gd name="T81" fmla="*/ 2147483647 h 270"/>
                <a:gd name="T82" fmla="*/ 2147483647 w 738"/>
                <a:gd name="T83" fmla="*/ 2147483647 h 270"/>
                <a:gd name="T84" fmla="*/ 2147483647 w 738"/>
                <a:gd name="T85" fmla="*/ 2147483647 h 270"/>
                <a:gd name="T86" fmla="*/ 2147483647 w 738"/>
                <a:gd name="T87" fmla="*/ 2147483647 h 270"/>
                <a:gd name="T88" fmla="*/ 2147483647 w 738"/>
                <a:gd name="T89" fmla="*/ 2147483647 h 270"/>
                <a:gd name="T90" fmla="*/ 2147483647 w 738"/>
                <a:gd name="T91" fmla="*/ 2147483647 h 270"/>
                <a:gd name="T92" fmla="*/ 2147483647 w 738"/>
                <a:gd name="T93" fmla="*/ 2147483647 h 270"/>
                <a:gd name="T94" fmla="*/ 2147483647 w 738"/>
                <a:gd name="T95" fmla="*/ 2147483647 h 270"/>
                <a:gd name="T96" fmla="*/ 2147483647 w 738"/>
                <a:gd name="T97" fmla="*/ 2147483647 h 270"/>
                <a:gd name="T98" fmla="*/ 2147483647 w 738"/>
                <a:gd name="T99" fmla="*/ 2147483647 h 270"/>
                <a:gd name="T100" fmla="*/ 2147483647 w 738"/>
                <a:gd name="T101" fmla="*/ 2147483647 h 270"/>
                <a:gd name="T102" fmla="*/ 2147483647 w 738"/>
                <a:gd name="T103" fmla="*/ 2147483647 h 270"/>
                <a:gd name="T104" fmla="*/ 2147483647 w 738"/>
                <a:gd name="T105" fmla="*/ 2147483647 h 270"/>
                <a:gd name="T106" fmla="*/ 2147483647 w 738"/>
                <a:gd name="T107" fmla="*/ 2147483647 h 270"/>
                <a:gd name="T108" fmla="*/ 2147483647 w 738"/>
                <a:gd name="T109" fmla="*/ 2147483647 h 270"/>
                <a:gd name="T110" fmla="*/ 2147483647 w 738"/>
                <a:gd name="T111" fmla="*/ 2147483647 h 270"/>
                <a:gd name="T112" fmla="*/ 2147483647 w 738"/>
                <a:gd name="T113" fmla="*/ 2147483647 h 270"/>
                <a:gd name="T114" fmla="*/ 2147483647 w 738"/>
                <a:gd name="T115" fmla="*/ 2147483647 h 27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738"/>
                <a:gd name="T175" fmla="*/ 0 h 270"/>
                <a:gd name="T176" fmla="*/ 738 w 738"/>
                <a:gd name="T177" fmla="*/ 270 h 27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738" h="270">
                  <a:moveTo>
                    <a:pt x="708" y="228"/>
                  </a:moveTo>
                  <a:lnTo>
                    <a:pt x="690" y="222"/>
                  </a:lnTo>
                  <a:lnTo>
                    <a:pt x="666" y="222"/>
                  </a:lnTo>
                  <a:lnTo>
                    <a:pt x="666" y="204"/>
                  </a:lnTo>
                  <a:lnTo>
                    <a:pt x="660" y="198"/>
                  </a:lnTo>
                  <a:lnTo>
                    <a:pt x="648" y="192"/>
                  </a:lnTo>
                  <a:lnTo>
                    <a:pt x="600" y="192"/>
                  </a:lnTo>
                  <a:lnTo>
                    <a:pt x="624" y="168"/>
                  </a:lnTo>
                  <a:lnTo>
                    <a:pt x="612" y="168"/>
                  </a:lnTo>
                  <a:lnTo>
                    <a:pt x="600" y="162"/>
                  </a:lnTo>
                  <a:lnTo>
                    <a:pt x="558" y="162"/>
                  </a:lnTo>
                  <a:lnTo>
                    <a:pt x="534" y="150"/>
                  </a:lnTo>
                  <a:lnTo>
                    <a:pt x="528" y="144"/>
                  </a:lnTo>
                  <a:lnTo>
                    <a:pt x="522" y="144"/>
                  </a:lnTo>
                  <a:lnTo>
                    <a:pt x="528" y="138"/>
                  </a:lnTo>
                  <a:lnTo>
                    <a:pt x="528" y="132"/>
                  </a:lnTo>
                  <a:lnTo>
                    <a:pt x="534" y="126"/>
                  </a:lnTo>
                  <a:lnTo>
                    <a:pt x="534" y="120"/>
                  </a:lnTo>
                  <a:lnTo>
                    <a:pt x="522" y="120"/>
                  </a:lnTo>
                  <a:lnTo>
                    <a:pt x="510" y="114"/>
                  </a:lnTo>
                  <a:lnTo>
                    <a:pt x="504" y="114"/>
                  </a:lnTo>
                  <a:lnTo>
                    <a:pt x="474" y="84"/>
                  </a:lnTo>
                  <a:lnTo>
                    <a:pt x="462" y="78"/>
                  </a:lnTo>
                  <a:lnTo>
                    <a:pt x="450" y="66"/>
                  </a:lnTo>
                  <a:lnTo>
                    <a:pt x="432" y="66"/>
                  </a:lnTo>
                  <a:lnTo>
                    <a:pt x="432" y="84"/>
                  </a:lnTo>
                  <a:lnTo>
                    <a:pt x="444" y="96"/>
                  </a:lnTo>
                  <a:lnTo>
                    <a:pt x="450" y="96"/>
                  </a:lnTo>
                  <a:lnTo>
                    <a:pt x="378" y="60"/>
                  </a:lnTo>
                  <a:lnTo>
                    <a:pt x="372" y="54"/>
                  </a:lnTo>
                  <a:lnTo>
                    <a:pt x="360" y="48"/>
                  </a:lnTo>
                  <a:lnTo>
                    <a:pt x="354" y="36"/>
                  </a:lnTo>
                  <a:lnTo>
                    <a:pt x="342" y="30"/>
                  </a:lnTo>
                  <a:lnTo>
                    <a:pt x="330" y="18"/>
                  </a:lnTo>
                  <a:lnTo>
                    <a:pt x="270" y="18"/>
                  </a:lnTo>
                  <a:lnTo>
                    <a:pt x="258" y="12"/>
                  </a:lnTo>
                  <a:lnTo>
                    <a:pt x="228" y="6"/>
                  </a:lnTo>
                  <a:lnTo>
                    <a:pt x="174" y="0"/>
                  </a:lnTo>
                  <a:lnTo>
                    <a:pt x="126" y="6"/>
                  </a:lnTo>
                  <a:lnTo>
                    <a:pt x="96" y="18"/>
                  </a:lnTo>
                  <a:lnTo>
                    <a:pt x="72" y="42"/>
                  </a:lnTo>
                  <a:lnTo>
                    <a:pt x="60" y="48"/>
                  </a:lnTo>
                  <a:lnTo>
                    <a:pt x="42" y="60"/>
                  </a:lnTo>
                  <a:lnTo>
                    <a:pt x="24" y="66"/>
                  </a:lnTo>
                  <a:lnTo>
                    <a:pt x="12" y="72"/>
                  </a:lnTo>
                  <a:lnTo>
                    <a:pt x="6" y="78"/>
                  </a:lnTo>
                  <a:lnTo>
                    <a:pt x="0" y="78"/>
                  </a:lnTo>
                  <a:lnTo>
                    <a:pt x="72" y="72"/>
                  </a:lnTo>
                  <a:lnTo>
                    <a:pt x="72" y="60"/>
                  </a:lnTo>
                  <a:lnTo>
                    <a:pt x="150" y="54"/>
                  </a:lnTo>
                  <a:lnTo>
                    <a:pt x="174" y="42"/>
                  </a:lnTo>
                  <a:lnTo>
                    <a:pt x="198" y="42"/>
                  </a:lnTo>
                  <a:lnTo>
                    <a:pt x="222" y="54"/>
                  </a:lnTo>
                  <a:lnTo>
                    <a:pt x="222" y="60"/>
                  </a:lnTo>
                  <a:lnTo>
                    <a:pt x="216" y="60"/>
                  </a:lnTo>
                  <a:lnTo>
                    <a:pt x="210" y="66"/>
                  </a:lnTo>
                  <a:lnTo>
                    <a:pt x="198" y="66"/>
                  </a:lnTo>
                  <a:lnTo>
                    <a:pt x="192" y="72"/>
                  </a:lnTo>
                  <a:lnTo>
                    <a:pt x="186" y="72"/>
                  </a:lnTo>
                  <a:lnTo>
                    <a:pt x="204" y="78"/>
                  </a:lnTo>
                  <a:lnTo>
                    <a:pt x="210" y="78"/>
                  </a:lnTo>
                  <a:lnTo>
                    <a:pt x="216" y="84"/>
                  </a:lnTo>
                  <a:lnTo>
                    <a:pt x="228" y="90"/>
                  </a:lnTo>
                  <a:lnTo>
                    <a:pt x="246" y="96"/>
                  </a:lnTo>
                  <a:lnTo>
                    <a:pt x="258" y="102"/>
                  </a:lnTo>
                  <a:lnTo>
                    <a:pt x="276" y="102"/>
                  </a:lnTo>
                  <a:lnTo>
                    <a:pt x="282" y="96"/>
                  </a:lnTo>
                  <a:lnTo>
                    <a:pt x="282" y="90"/>
                  </a:lnTo>
                  <a:lnTo>
                    <a:pt x="294" y="96"/>
                  </a:lnTo>
                  <a:lnTo>
                    <a:pt x="300" y="102"/>
                  </a:lnTo>
                  <a:lnTo>
                    <a:pt x="318" y="114"/>
                  </a:lnTo>
                  <a:lnTo>
                    <a:pt x="342" y="126"/>
                  </a:lnTo>
                  <a:lnTo>
                    <a:pt x="372" y="126"/>
                  </a:lnTo>
                  <a:lnTo>
                    <a:pt x="390" y="120"/>
                  </a:lnTo>
                  <a:lnTo>
                    <a:pt x="402" y="120"/>
                  </a:lnTo>
                  <a:lnTo>
                    <a:pt x="390" y="144"/>
                  </a:lnTo>
                  <a:lnTo>
                    <a:pt x="450" y="168"/>
                  </a:lnTo>
                  <a:lnTo>
                    <a:pt x="474" y="204"/>
                  </a:lnTo>
                  <a:lnTo>
                    <a:pt x="480" y="210"/>
                  </a:lnTo>
                  <a:lnTo>
                    <a:pt x="492" y="216"/>
                  </a:lnTo>
                  <a:lnTo>
                    <a:pt x="498" y="222"/>
                  </a:lnTo>
                  <a:lnTo>
                    <a:pt x="498" y="228"/>
                  </a:lnTo>
                  <a:lnTo>
                    <a:pt x="474" y="252"/>
                  </a:lnTo>
                  <a:lnTo>
                    <a:pt x="474" y="258"/>
                  </a:lnTo>
                  <a:lnTo>
                    <a:pt x="480" y="264"/>
                  </a:lnTo>
                  <a:lnTo>
                    <a:pt x="492" y="258"/>
                  </a:lnTo>
                  <a:lnTo>
                    <a:pt x="504" y="258"/>
                  </a:lnTo>
                  <a:lnTo>
                    <a:pt x="528" y="246"/>
                  </a:lnTo>
                  <a:lnTo>
                    <a:pt x="558" y="246"/>
                  </a:lnTo>
                  <a:lnTo>
                    <a:pt x="558" y="252"/>
                  </a:lnTo>
                  <a:lnTo>
                    <a:pt x="552" y="252"/>
                  </a:lnTo>
                  <a:lnTo>
                    <a:pt x="546" y="258"/>
                  </a:lnTo>
                  <a:lnTo>
                    <a:pt x="546" y="264"/>
                  </a:lnTo>
                  <a:lnTo>
                    <a:pt x="558" y="264"/>
                  </a:lnTo>
                  <a:lnTo>
                    <a:pt x="564" y="270"/>
                  </a:lnTo>
                  <a:lnTo>
                    <a:pt x="612" y="270"/>
                  </a:lnTo>
                  <a:lnTo>
                    <a:pt x="636" y="264"/>
                  </a:lnTo>
                  <a:lnTo>
                    <a:pt x="684" y="258"/>
                  </a:lnTo>
                  <a:lnTo>
                    <a:pt x="720" y="252"/>
                  </a:lnTo>
                  <a:lnTo>
                    <a:pt x="738" y="246"/>
                  </a:lnTo>
                  <a:lnTo>
                    <a:pt x="738" y="240"/>
                  </a:lnTo>
                  <a:lnTo>
                    <a:pt x="732" y="234"/>
                  </a:lnTo>
                  <a:lnTo>
                    <a:pt x="720" y="228"/>
                  </a:lnTo>
                  <a:lnTo>
                    <a:pt x="708" y="228"/>
                  </a:lnTo>
                  <a:close/>
                  <a:moveTo>
                    <a:pt x="114" y="126"/>
                  </a:moveTo>
                  <a:lnTo>
                    <a:pt x="114" y="132"/>
                  </a:lnTo>
                  <a:lnTo>
                    <a:pt x="120" y="138"/>
                  </a:lnTo>
                  <a:lnTo>
                    <a:pt x="132" y="144"/>
                  </a:lnTo>
                  <a:lnTo>
                    <a:pt x="144" y="138"/>
                  </a:lnTo>
                  <a:lnTo>
                    <a:pt x="150" y="138"/>
                  </a:lnTo>
                  <a:lnTo>
                    <a:pt x="156" y="126"/>
                  </a:lnTo>
                  <a:lnTo>
                    <a:pt x="156" y="120"/>
                  </a:lnTo>
                  <a:lnTo>
                    <a:pt x="150" y="114"/>
                  </a:lnTo>
                  <a:lnTo>
                    <a:pt x="138" y="114"/>
                  </a:lnTo>
                  <a:lnTo>
                    <a:pt x="126" y="120"/>
                  </a:lnTo>
                  <a:lnTo>
                    <a:pt x="120" y="120"/>
                  </a:lnTo>
                  <a:lnTo>
                    <a:pt x="114" y="126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lumMod val="50000"/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62" name="Côte d'Ivoire" descr="© INSCALE GmbH, 05.05.2010&#10;http://www.presentationload.com/">
              <a:extLst>
                <a:ext uri="{FF2B5EF4-FFF2-40B4-BE49-F238E27FC236}">
                  <a16:creationId xmlns:a16="http://schemas.microsoft.com/office/drawing/2014/main" id="{B322C470-7853-42A6-B6F8-C6E30C5242A0}"/>
                </a:ext>
              </a:extLst>
            </p:cNvPr>
            <p:cNvSpPr>
              <a:spLocks/>
            </p:cNvSpPr>
            <p:nvPr/>
          </p:nvSpPr>
          <p:spPr bwMode="gray">
            <a:xfrm>
              <a:off x="5275432" y="4133560"/>
              <a:ext cx="193683" cy="231699"/>
            </a:xfrm>
            <a:custGeom>
              <a:avLst/>
              <a:gdLst>
                <a:gd name="T0" fmla="*/ 2147483647 w 438"/>
                <a:gd name="T1" fmla="*/ 2147483647 h 516"/>
                <a:gd name="T2" fmla="*/ 2147483647 w 438"/>
                <a:gd name="T3" fmla="*/ 2147483647 h 516"/>
                <a:gd name="T4" fmla="*/ 2147483647 w 438"/>
                <a:gd name="T5" fmla="*/ 2147483647 h 516"/>
                <a:gd name="T6" fmla="*/ 2147483647 w 438"/>
                <a:gd name="T7" fmla="*/ 2147483647 h 516"/>
                <a:gd name="T8" fmla="*/ 2147483647 w 438"/>
                <a:gd name="T9" fmla="*/ 2147483647 h 516"/>
                <a:gd name="T10" fmla="*/ 2147483647 w 438"/>
                <a:gd name="T11" fmla="*/ 2147483647 h 516"/>
                <a:gd name="T12" fmla="*/ 2147483647 w 438"/>
                <a:gd name="T13" fmla="*/ 2147483647 h 516"/>
                <a:gd name="T14" fmla="*/ 2147483647 w 438"/>
                <a:gd name="T15" fmla="*/ 2147483647 h 516"/>
                <a:gd name="T16" fmla="*/ 2147483647 w 438"/>
                <a:gd name="T17" fmla="*/ 2147483647 h 516"/>
                <a:gd name="T18" fmla="*/ 2147483647 w 438"/>
                <a:gd name="T19" fmla="*/ 2147483647 h 516"/>
                <a:gd name="T20" fmla="*/ 2147483647 w 438"/>
                <a:gd name="T21" fmla="*/ 2147483647 h 516"/>
                <a:gd name="T22" fmla="*/ 2147483647 w 438"/>
                <a:gd name="T23" fmla="*/ 2147483647 h 516"/>
                <a:gd name="T24" fmla="*/ 2147483647 w 438"/>
                <a:gd name="T25" fmla="*/ 2147483647 h 516"/>
                <a:gd name="T26" fmla="*/ 2147483647 w 438"/>
                <a:gd name="T27" fmla="*/ 2147483647 h 516"/>
                <a:gd name="T28" fmla="*/ 2147483647 w 438"/>
                <a:gd name="T29" fmla="*/ 2147483647 h 516"/>
                <a:gd name="T30" fmla="*/ 2147483647 w 438"/>
                <a:gd name="T31" fmla="*/ 2147483647 h 516"/>
                <a:gd name="T32" fmla="*/ 2147483647 w 438"/>
                <a:gd name="T33" fmla="*/ 0 h 516"/>
                <a:gd name="T34" fmla="*/ 2147483647 w 438"/>
                <a:gd name="T35" fmla="*/ 2147483647 h 516"/>
                <a:gd name="T36" fmla="*/ 2147483647 w 438"/>
                <a:gd name="T37" fmla="*/ 2147483647 h 516"/>
                <a:gd name="T38" fmla="*/ 2147483647 w 438"/>
                <a:gd name="T39" fmla="*/ 2147483647 h 516"/>
                <a:gd name="T40" fmla="*/ 2147483647 w 438"/>
                <a:gd name="T41" fmla="*/ 2147483647 h 516"/>
                <a:gd name="T42" fmla="*/ 2147483647 w 438"/>
                <a:gd name="T43" fmla="*/ 2147483647 h 516"/>
                <a:gd name="T44" fmla="*/ 2147483647 w 438"/>
                <a:gd name="T45" fmla="*/ 2147483647 h 516"/>
                <a:gd name="T46" fmla="*/ 2147483647 w 438"/>
                <a:gd name="T47" fmla="*/ 2147483647 h 516"/>
                <a:gd name="T48" fmla="*/ 2147483647 w 438"/>
                <a:gd name="T49" fmla="*/ 2147483647 h 516"/>
                <a:gd name="T50" fmla="*/ 2147483647 w 438"/>
                <a:gd name="T51" fmla="*/ 2147483647 h 516"/>
                <a:gd name="T52" fmla="*/ 2147483647 w 438"/>
                <a:gd name="T53" fmla="*/ 2147483647 h 516"/>
                <a:gd name="T54" fmla="*/ 2147483647 w 438"/>
                <a:gd name="T55" fmla="*/ 2147483647 h 516"/>
                <a:gd name="T56" fmla="*/ 2147483647 w 438"/>
                <a:gd name="T57" fmla="*/ 2147483647 h 516"/>
                <a:gd name="T58" fmla="*/ 2147483647 w 438"/>
                <a:gd name="T59" fmla="*/ 2147483647 h 516"/>
                <a:gd name="T60" fmla="*/ 2147483647 w 438"/>
                <a:gd name="T61" fmla="*/ 2147483647 h 516"/>
                <a:gd name="T62" fmla="*/ 2147483647 w 438"/>
                <a:gd name="T63" fmla="*/ 2147483647 h 516"/>
                <a:gd name="T64" fmla="*/ 2147483647 w 438"/>
                <a:gd name="T65" fmla="*/ 2147483647 h 516"/>
                <a:gd name="T66" fmla="*/ 2147483647 w 438"/>
                <a:gd name="T67" fmla="*/ 2147483647 h 516"/>
                <a:gd name="T68" fmla="*/ 2147483647 w 438"/>
                <a:gd name="T69" fmla="*/ 2147483647 h 516"/>
                <a:gd name="T70" fmla="*/ 2147483647 w 438"/>
                <a:gd name="T71" fmla="*/ 2147483647 h 516"/>
                <a:gd name="T72" fmla="*/ 2147483647 w 438"/>
                <a:gd name="T73" fmla="*/ 2147483647 h 516"/>
                <a:gd name="T74" fmla="*/ 2147483647 w 438"/>
                <a:gd name="T75" fmla="*/ 2147483647 h 516"/>
                <a:gd name="T76" fmla="*/ 2147483647 w 438"/>
                <a:gd name="T77" fmla="*/ 2147483647 h 516"/>
                <a:gd name="T78" fmla="*/ 2147483647 w 438"/>
                <a:gd name="T79" fmla="*/ 2147483647 h 516"/>
                <a:gd name="T80" fmla="*/ 2147483647 w 438"/>
                <a:gd name="T81" fmla="*/ 2147483647 h 516"/>
                <a:gd name="T82" fmla="*/ 2147483647 w 438"/>
                <a:gd name="T83" fmla="*/ 2147483647 h 516"/>
                <a:gd name="T84" fmla="*/ 2147483647 w 438"/>
                <a:gd name="T85" fmla="*/ 2147483647 h 516"/>
                <a:gd name="T86" fmla="*/ 2147483647 w 438"/>
                <a:gd name="T87" fmla="*/ 2147483647 h 516"/>
                <a:gd name="T88" fmla="*/ 2147483647 w 438"/>
                <a:gd name="T89" fmla="*/ 2147483647 h 51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438"/>
                <a:gd name="T136" fmla="*/ 0 h 516"/>
                <a:gd name="T137" fmla="*/ 438 w 438"/>
                <a:gd name="T138" fmla="*/ 516 h 51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438" h="516">
                  <a:moveTo>
                    <a:pt x="402" y="408"/>
                  </a:moveTo>
                  <a:lnTo>
                    <a:pt x="402" y="402"/>
                  </a:lnTo>
                  <a:lnTo>
                    <a:pt x="396" y="396"/>
                  </a:lnTo>
                  <a:lnTo>
                    <a:pt x="390" y="384"/>
                  </a:lnTo>
                  <a:lnTo>
                    <a:pt x="390" y="372"/>
                  </a:lnTo>
                  <a:lnTo>
                    <a:pt x="384" y="354"/>
                  </a:lnTo>
                  <a:lnTo>
                    <a:pt x="378" y="342"/>
                  </a:lnTo>
                  <a:lnTo>
                    <a:pt x="378" y="318"/>
                  </a:lnTo>
                  <a:lnTo>
                    <a:pt x="384" y="312"/>
                  </a:lnTo>
                  <a:lnTo>
                    <a:pt x="390" y="300"/>
                  </a:lnTo>
                  <a:lnTo>
                    <a:pt x="408" y="282"/>
                  </a:lnTo>
                  <a:lnTo>
                    <a:pt x="408" y="270"/>
                  </a:lnTo>
                  <a:lnTo>
                    <a:pt x="414" y="258"/>
                  </a:lnTo>
                  <a:lnTo>
                    <a:pt x="414" y="240"/>
                  </a:lnTo>
                  <a:lnTo>
                    <a:pt x="420" y="228"/>
                  </a:lnTo>
                  <a:lnTo>
                    <a:pt x="426" y="222"/>
                  </a:lnTo>
                  <a:lnTo>
                    <a:pt x="438" y="198"/>
                  </a:lnTo>
                  <a:lnTo>
                    <a:pt x="438" y="186"/>
                  </a:lnTo>
                  <a:lnTo>
                    <a:pt x="432" y="174"/>
                  </a:lnTo>
                  <a:lnTo>
                    <a:pt x="432" y="162"/>
                  </a:lnTo>
                  <a:lnTo>
                    <a:pt x="426" y="150"/>
                  </a:lnTo>
                  <a:lnTo>
                    <a:pt x="426" y="138"/>
                  </a:lnTo>
                  <a:lnTo>
                    <a:pt x="420" y="132"/>
                  </a:lnTo>
                  <a:lnTo>
                    <a:pt x="420" y="126"/>
                  </a:lnTo>
                  <a:lnTo>
                    <a:pt x="432" y="126"/>
                  </a:lnTo>
                  <a:lnTo>
                    <a:pt x="426" y="96"/>
                  </a:lnTo>
                  <a:lnTo>
                    <a:pt x="408" y="102"/>
                  </a:lnTo>
                  <a:lnTo>
                    <a:pt x="408" y="90"/>
                  </a:lnTo>
                  <a:lnTo>
                    <a:pt x="390" y="72"/>
                  </a:lnTo>
                  <a:lnTo>
                    <a:pt x="372" y="66"/>
                  </a:lnTo>
                  <a:lnTo>
                    <a:pt x="342" y="66"/>
                  </a:lnTo>
                  <a:lnTo>
                    <a:pt x="318" y="78"/>
                  </a:lnTo>
                  <a:lnTo>
                    <a:pt x="318" y="84"/>
                  </a:lnTo>
                  <a:lnTo>
                    <a:pt x="312" y="90"/>
                  </a:lnTo>
                  <a:lnTo>
                    <a:pt x="300" y="90"/>
                  </a:lnTo>
                  <a:lnTo>
                    <a:pt x="294" y="84"/>
                  </a:lnTo>
                  <a:lnTo>
                    <a:pt x="282" y="84"/>
                  </a:lnTo>
                  <a:lnTo>
                    <a:pt x="276" y="78"/>
                  </a:lnTo>
                  <a:lnTo>
                    <a:pt x="264" y="72"/>
                  </a:lnTo>
                  <a:lnTo>
                    <a:pt x="258" y="60"/>
                  </a:lnTo>
                  <a:lnTo>
                    <a:pt x="258" y="48"/>
                  </a:lnTo>
                  <a:lnTo>
                    <a:pt x="252" y="42"/>
                  </a:lnTo>
                  <a:lnTo>
                    <a:pt x="252" y="36"/>
                  </a:lnTo>
                  <a:lnTo>
                    <a:pt x="228" y="42"/>
                  </a:lnTo>
                  <a:lnTo>
                    <a:pt x="228" y="18"/>
                  </a:lnTo>
                  <a:lnTo>
                    <a:pt x="216" y="18"/>
                  </a:lnTo>
                  <a:lnTo>
                    <a:pt x="210" y="24"/>
                  </a:lnTo>
                  <a:lnTo>
                    <a:pt x="204" y="36"/>
                  </a:lnTo>
                  <a:lnTo>
                    <a:pt x="198" y="42"/>
                  </a:lnTo>
                  <a:lnTo>
                    <a:pt x="174" y="36"/>
                  </a:lnTo>
                  <a:lnTo>
                    <a:pt x="174" y="0"/>
                  </a:lnTo>
                  <a:lnTo>
                    <a:pt x="162" y="24"/>
                  </a:lnTo>
                  <a:lnTo>
                    <a:pt x="150" y="6"/>
                  </a:lnTo>
                  <a:lnTo>
                    <a:pt x="144" y="30"/>
                  </a:lnTo>
                  <a:lnTo>
                    <a:pt x="126" y="30"/>
                  </a:lnTo>
                  <a:lnTo>
                    <a:pt x="120" y="48"/>
                  </a:lnTo>
                  <a:lnTo>
                    <a:pt x="102" y="30"/>
                  </a:lnTo>
                  <a:lnTo>
                    <a:pt x="84" y="24"/>
                  </a:lnTo>
                  <a:lnTo>
                    <a:pt x="72" y="24"/>
                  </a:lnTo>
                  <a:lnTo>
                    <a:pt x="66" y="30"/>
                  </a:lnTo>
                  <a:lnTo>
                    <a:pt x="66" y="48"/>
                  </a:lnTo>
                  <a:lnTo>
                    <a:pt x="54" y="42"/>
                  </a:lnTo>
                  <a:lnTo>
                    <a:pt x="36" y="66"/>
                  </a:lnTo>
                  <a:lnTo>
                    <a:pt x="42" y="102"/>
                  </a:lnTo>
                  <a:lnTo>
                    <a:pt x="60" y="108"/>
                  </a:lnTo>
                  <a:lnTo>
                    <a:pt x="48" y="126"/>
                  </a:lnTo>
                  <a:lnTo>
                    <a:pt x="66" y="132"/>
                  </a:lnTo>
                  <a:lnTo>
                    <a:pt x="60" y="138"/>
                  </a:lnTo>
                  <a:lnTo>
                    <a:pt x="54" y="150"/>
                  </a:lnTo>
                  <a:lnTo>
                    <a:pt x="54" y="162"/>
                  </a:lnTo>
                  <a:lnTo>
                    <a:pt x="60" y="162"/>
                  </a:lnTo>
                  <a:lnTo>
                    <a:pt x="72" y="168"/>
                  </a:lnTo>
                  <a:lnTo>
                    <a:pt x="78" y="168"/>
                  </a:lnTo>
                  <a:lnTo>
                    <a:pt x="78" y="180"/>
                  </a:lnTo>
                  <a:lnTo>
                    <a:pt x="72" y="186"/>
                  </a:lnTo>
                  <a:lnTo>
                    <a:pt x="72" y="192"/>
                  </a:lnTo>
                  <a:lnTo>
                    <a:pt x="66" y="186"/>
                  </a:lnTo>
                  <a:lnTo>
                    <a:pt x="54" y="186"/>
                  </a:lnTo>
                  <a:lnTo>
                    <a:pt x="48" y="180"/>
                  </a:lnTo>
                  <a:lnTo>
                    <a:pt x="30" y="180"/>
                  </a:lnTo>
                  <a:lnTo>
                    <a:pt x="30" y="192"/>
                  </a:lnTo>
                  <a:lnTo>
                    <a:pt x="36" y="204"/>
                  </a:lnTo>
                  <a:lnTo>
                    <a:pt x="48" y="210"/>
                  </a:lnTo>
                  <a:lnTo>
                    <a:pt x="54" y="222"/>
                  </a:lnTo>
                  <a:lnTo>
                    <a:pt x="36" y="222"/>
                  </a:lnTo>
                  <a:lnTo>
                    <a:pt x="36" y="228"/>
                  </a:lnTo>
                  <a:lnTo>
                    <a:pt x="42" y="234"/>
                  </a:lnTo>
                  <a:lnTo>
                    <a:pt x="42" y="252"/>
                  </a:lnTo>
                  <a:lnTo>
                    <a:pt x="36" y="258"/>
                  </a:lnTo>
                  <a:lnTo>
                    <a:pt x="30" y="258"/>
                  </a:lnTo>
                  <a:lnTo>
                    <a:pt x="18" y="252"/>
                  </a:lnTo>
                  <a:lnTo>
                    <a:pt x="12" y="246"/>
                  </a:lnTo>
                  <a:lnTo>
                    <a:pt x="6" y="246"/>
                  </a:lnTo>
                  <a:lnTo>
                    <a:pt x="24" y="282"/>
                  </a:lnTo>
                  <a:lnTo>
                    <a:pt x="24" y="306"/>
                  </a:lnTo>
                  <a:lnTo>
                    <a:pt x="18" y="324"/>
                  </a:lnTo>
                  <a:lnTo>
                    <a:pt x="6" y="330"/>
                  </a:lnTo>
                  <a:lnTo>
                    <a:pt x="0" y="342"/>
                  </a:lnTo>
                  <a:lnTo>
                    <a:pt x="6" y="348"/>
                  </a:lnTo>
                  <a:lnTo>
                    <a:pt x="24" y="348"/>
                  </a:lnTo>
                  <a:lnTo>
                    <a:pt x="24" y="360"/>
                  </a:lnTo>
                  <a:lnTo>
                    <a:pt x="60" y="354"/>
                  </a:lnTo>
                  <a:lnTo>
                    <a:pt x="60" y="384"/>
                  </a:lnTo>
                  <a:lnTo>
                    <a:pt x="90" y="414"/>
                  </a:lnTo>
                  <a:lnTo>
                    <a:pt x="90" y="438"/>
                  </a:lnTo>
                  <a:lnTo>
                    <a:pt x="84" y="450"/>
                  </a:lnTo>
                  <a:lnTo>
                    <a:pt x="84" y="462"/>
                  </a:lnTo>
                  <a:lnTo>
                    <a:pt x="78" y="468"/>
                  </a:lnTo>
                  <a:lnTo>
                    <a:pt x="78" y="516"/>
                  </a:lnTo>
                  <a:lnTo>
                    <a:pt x="90" y="516"/>
                  </a:lnTo>
                  <a:lnTo>
                    <a:pt x="96" y="510"/>
                  </a:lnTo>
                  <a:lnTo>
                    <a:pt x="102" y="498"/>
                  </a:lnTo>
                  <a:lnTo>
                    <a:pt x="114" y="498"/>
                  </a:lnTo>
                  <a:lnTo>
                    <a:pt x="126" y="486"/>
                  </a:lnTo>
                  <a:lnTo>
                    <a:pt x="138" y="480"/>
                  </a:lnTo>
                  <a:lnTo>
                    <a:pt x="198" y="456"/>
                  </a:lnTo>
                  <a:lnTo>
                    <a:pt x="228" y="450"/>
                  </a:lnTo>
                  <a:lnTo>
                    <a:pt x="264" y="450"/>
                  </a:lnTo>
                  <a:lnTo>
                    <a:pt x="270" y="444"/>
                  </a:lnTo>
                  <a:lnTo>
                    <a:pt x="282" y="444"/>
                  </a:lnTo>
                  <a:lnTo>
                    <a:pt x="294" y="438"/>
                  </a:lnTo>
                  <a:lnTo>
                    <a:pt x="330" y="438"/>
                  </a:lnTo>
                  <a:lnTo>
                    <a:pt x="336" y="444"/>
                  </a:lnTo>
                  <a:lnTo>
                    <a:pt x="342" y="444"/>
                  </a:lnTo>
                  <a:lnTo>
                    <a:pt x="348" y="450"/>
                  </a:lnTo>
                  <a:lnTo>
                    <a:pt x="366" y="450"/>
                  </a:lnTo>
                  <a:lnTo>
                    <a:pt x="378" y="438"/>
                  </a:lnTo>
                  <a:lnTo>
                    <a:pt x="384" y="438"/>
                  </a:lnTo>
                  <a:lnTo>
                    <a:pt x="384" y="444"/>
                  </a:lnTo>
                  <a:lnTo>
                    <a:pt x="396" y="456"/>
                  </a:lnTo>
                  <a:lnTo>
                    <a:pt x="408" y="462"/>
                  </a:lnTo>
                  <a:lnTo>
                    <a:pt x="420" y="462"/>
                  </a:lnTo>
                  <a:lnTo>
                    <a:pt x="426" y="468"/>
                  </a:lnTo>
                  <a:lnTo>
                    <a:pt x="426" y="414"/>
                  </a:lnTo>
                  <a:lnTo>
                    <a:pt x="402" y="40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63" name="Congo" descr="© INSCALE GmbH, 05.05.2010&#10;http://www.presentationload.com/">
              <a:extLst>
                <a:ext uri="{FF2B5EF4-FFF2-40B4-BE49-F238E27FC236}">
                  <a16:creationId xmlns:a16="http://schemas.microsoft.com/office/drawing/2014/main" id="{3CC3818F-7AB5-4299-B1C9-4071E5D23A60}"/>
                </a:ext>
              </a:extLst>
            </p:cNvPr>
            <p:cNvSpPr>
              <a:spLocks/>
            </p:cNvSpPr>
            <p:nvPr/>
          </p:nvSpPr>
          <p:spPr bwMode="gray">
            <a:xfrm>
              <a:off x="5935861" y="4325585"/>
              <a:ext cx="596926" cy="682400"/>
            </a:xfrm>
            <a:custGeom>
              <a:avLst/>
              <a:gdLst>
                <a:gd name="T0" fmla="*/ 2147483647 w 1350"/>
                <a:gd name="T1" fmla="*/ 2147483647 h 1518"/>
                <a:gd name="T2" fmla="*/ 2147483647 w 1350"/>
                <a:gd name="T3" fmla="*/ 2147483647 h 1518"/>
                <a:gd name="T4" fmla="*/ 2147483647 w 1350"/>
                <a:gd name="T5" fmla="*/ 2147483647 h 1518"/>
                <a:gd name="T6" fmla="*/ 2147483647 w 1350"/>
                <a:gd name="T7" fmla="*/ 2147483647 h 1518"/>
                <a:gd name="T8" fmla="*/ 2147483647 w 1350"/>
                <a:gd name="T9" fmla="*/ 2147483647 h 1518"/>
                <a:gd name="T10" fmla="*/ 2147483647 w 1350"/>
                <a:gd name="T11" fmla="*/ 2147483647 h 1518"/>
                <a:gd name="T12" fmla="*/ 2147483647 w 1350"/>
                <a:gd name="T13" fmla="*/ 2147483647 h 1518"/>
                <a:gd name="T14" fmla="*/ 2147483647 w 1350"/>
                <a:gd name="T15" fmla="*/ 2147483647 h 1518"/>
                <a:gd name="T16" fmla="*/ 2147483647 w 1350"/>
                <a:gd name="T17" fmla="*/ 2147483647 h 1518"/>
                <a:gd name="T18" fmla="*/ 2147483647 w 1350"/>
                <a:gd name="T19" fmla="*/ 2147483647 h 1518"/>
                <a:gd name="T20" fmla="*/ 2147483647 w 1350"/>
                <a:gd name="T21" fmla="*/ 2147483647 h 1518"/>
                <a:gd name="T22" fmla="*/ 2147483647 w 1350"/>
                <a:gd name="T23" fmla="*/ 2147483647 h 1518"/>
                <a:gd name="T24" fmla="*/ 2147483647 w 1350"/>
                <a:gd name="T25" fmla="*/ 2147483647 h 1518"/>
                <a:gd name="T26" fmla="*/ 2147483647 w 1350"/>
                <a:gd name="T27" fmla="*/ 2147483647 h 1518"/>
                <a:gd name="T28" fmla="*/ 2147483647 w 1350"/>
                <a:gd name="T29" fmla="*/ 2147483647 h 1518"/>
                <a:gd name="T30" fmla="*/ 2147483647 w 1350"/>
                <a:gd name="T31" fmla="*/ 2147483647 h 1518"/>
                <a:gd name="T32" fmla="*/ 2147483647 w 1350"/>
                <a:gd name="T33" fmla="*/ 2147483647 h 1518"/>
                <a:gd name="T34" fmla="*/ 2147483647 w 1350"/>
                <a:gd name="T35" fmla="*/ 2147483647 h 1518"/>
                <a:gd name="T36" fmla="*/ 2147483647 w 1350"/>
                <a:gd name="T37" fmla="*/ 2147483647 h 1518"/>
                <a:gd name="T38" fmla="*/ 2147483647 w 1350"/>
                <a:gd name="T39" fmla="*/ 2147483647 h 1518"/>
                <a:gd name="T40" fmla="*/ 2147483647 w 1350"/>
                <a:gd name="T41" fmla="*/ 2147483647 h 1518"/>
                <a:gd name="T42" fmla="*/ 2147483647 w 1350"/>
                <a:gd name="T43" fmla="*/ 2147483647 h 1518"/>
                <a:gd name="T44" fmla="*/ 2147483647 w 1350"/>
                <a:gd name="T45" fmla="*/ 2147483647 h 1518"/>
                <a:gd name="T46" fmla="*/ 2147483647 w 1350"/>
                <a:gd name="T47" fmla="*/ 2147483647 h 1518"/>
                <a:gd name="T48" fmla="*/ 2147483647 w 1350"/>
                <a:gd name="T49" fmla="*/ 2147483647 h 1518"/>
                <a:gd name="T50" fmla="*/ 2147483647 w 1350"/>
                <a:gd name="T51" fmla="*/ 2147483647 h 1518"/>
                <a:gd name="T52" fmla="*/ 2147483647 w 1350"/>
                <a:gd name="T53" fmla="*/ 2147483647 h 1518"/>
                <a:gd name="T54" fmla="*/ 2147483647 w 1350"/>
                <a:gd name="T55" fmla="*/ 2147483647 h 1518"/>
                <a:gd name="T56" fmla="*/ 2147483647 w 1350"/>
                <a:gd name="T57" fmla="*/ 2147483647 h 1518"/>
                <a:gd name="T58" fmla="*/ 2147483647 w 1350"/>
                <a:gd name="T59" fmla="*/ 2147483647 h 1518"/>
                <a:gd name="T60" fmla="*/ 2147483647 w 1350"/>
                <a:gd name="T61" fmla="*/ 2147483647 h 1518"/>
                <a:gd name="T62" fmla="*/ 2147483647 w 1350"/>
                <a:gd name="T63" fmla="*/ 2147483647 h 1518"/>
                <a:gd name="T64" fmla="*/ 2147483647 w 1350"/>
                <a:gd name="T65" fmla="*/ 2147483647 h 1518"/>
                <a:gd name="T66" fmla="*/ 2147483647 w 1350"/>
                <a:gd name="T67" fmla="*/ 2147483647 h 1518"/>
                <a:gd name="T68" fmla="*/ 2147483647 w 1350"/>
                <a:gd name="T69" fmla="*/ 2147483647 h 1518"/>
                <a:gd name="T70" fmla="*/ 2147483647 w 1350"/>
                <a:gd name="T71" fmla="*/ 2147483647 h 1518"/>
                <a:gd name="T72" fmla="*/ 2147483647 w 1350"/>
                <a:gd name="T73" fmla="*/ 2147483647 h 1518"/>
                <a:gd name="T74" fmla="*/ 2147483647 w 1350"/>
                <a:gd name="T75" fmla="*/ 2147483647 h 1518"/>
                <a:gd name="T76" fmla="*/ 2147483647 w 1350"/>
                <a:gd name="T77" fmla="*/ 2147483647 h 1518"/>
                <a:gd name="T78" fmla="*/ 2147483647 w 1350"/>
                <a:gd name="T79" fmla="*/ 2147483647 h 1518"/>
                <a:gd name="T80" fmla="*/ 2147483647 w 1350"/>
                <a:gd name="T81" fmla="*/ 2147483647 h 1518"/>
                <a:gd name="T82" fmla="*/ 2147483647 w 1350"/>
                <a:gd name="T83" fmla="*/ 2147483647 h 1518"/>
                <a:gd name="T84" fmla="*/ 2147483647 w 1350"/>
                <a:gd name="T85" fmla="*/ 2147483647 h 1518"/>
                <a:gd name="T86" fmla="*/ 2147483647 w 1350"/>
                <a:gd name="T87" fmla="*/ 2147483647 h 1518"/>
                <a:gd name="T88" fmla="*/ 2147483647 w 1350"/>
                <a:gd name="T89" fmla="*/ 2147483647 h 1518"/>
                <a:gd name="T90" fmla="*/ 2147483647 w 1350"/>
                <a:gd name="T91" fmla="*/ 2147483647 h 1518"/>
                <a:gd name="T92" fmla="*/ 2147483647 w 1350"/>
                <a:gd name="T93" fmla="*/ 2147483647 h 1518"/>
                <a:gd name="T94" fmla="*/ 2147483647 w 1350"/>
                <a:gd name="T95" fmla="*/ 2147483647 h 1518"/>
                <a:gd name="T96" fmla="*/ 2147483647 w 1350"/>
                <a:gd name="T97" fmla="*/ 2147483647 h 1518"/>
                <a:gd name="T98" fmla="*/ 2147483647 w 1350"/>
                <a:gd name="T99" fmla="*/ 2147483647 h 1518"/>
                <a:gd name="T100" fmla="*/ 2147483647 w 1350"/>
                <a:gd name="T101" fmla="*/ 2147483647 h 1518"/>
                <a:gd name="T102" fmla="*/ 2147483647 w 1350"/>
                <a:gd name="T103" fmla="*/ 2147483647 h 1518"/>
                <a:gd name="T104" fmla="*/ 2147483647 w 1350"/>
                <a:gd name="T105" fmla="*/ 2147483647 h 1518"/>
                <a:gd name="T106" fmla="*/ 2147483647 w 1350"/>
                <a:gd name="T107" fmla="*/ 2147483647 h 1518"/>
                <a:gd name="T108" fmla="*/ 2147483647 w 1350"/>
                <a:gd name="T109" fmla="*/ 2147483647 h 1518"/>
                <a:gd name="T110" fmla="*/ 2147483647 w 1350"/>
                <a:gd name="T111" fmla="*/ 2147483647 h 1518"/>
                <a:gd name="T112" fmla="*/ 2147483647 w 1350"/>
                <a:gd name="T113" fmla="*/ 2147483647 h 1518"/>
                <a:gd name="T114" fmla="*/ 2147483647 w 1350"/>
                <a:gd name="T115" fmla="*/ 2147483647 h 1518"/>
                <a:gd name="T116" fmla="*/ 2147483647 w 1350"/>
                <a:gd name="T117" fmla="*/ 2147483647 h 1518"/>
                <a:gd name="T118" fmla="*/ 2147483647 w 1350"/>
                <a:gd name="T119" fmla="*/ 2147483647 h 1518"/>
                <a:gd name="T120" fmla="*/ 2147483647 w 1350"/>
                <a:gd name="T121" fmla="*/ 2147483647 h 1518"/>
                <a:gd name="T122" fmla="*/ 2147483647 w 1350"/>
                <a:gd name="T123" fmla="*/ 2147483647 h 1518"/>
                <a:gd name="T124" fmla="*/ 2147483647 w 1350"/>
                <a:gd name="T125" fmla="*/ 2147483647 h 1518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350"/>
                <a:gd name="T190" fmla="*/ 0 h 1518"/>
                <a:gd name="T191" fmla="*/ 1350 w 1350"/>
                <a:gd name="T192" fmla="*/ 1518 h 1518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350" h="1518">
                  <a:moveTo>
                    <a:pt x="1242" y="468"/>
                  </a:moveTo>
                  <a:lnTo>
                    <a:pt x="1242" y="438"/>
                  </a:lnTo>
                  <a:lnTo>
                    <a:pt x="1260" y="366"/>
                  </a:lnTo>
                  <a:lnTo>
                    <a:pt x="1278" y="354"/>
                  </a:lnTo>
                  <a:lnTo>
                    <a:pt x="1278" y="342"/>
                  </a:lnTo>
                  <a:lnTo>
                    <a:pt x="1302" y="330"/>
                  </a:lnTo>
                  <a:lnTo>
                    <a:pt x="1308" y="318"/>
                  </a:lnTo>
                  <a:lnTo>
                    <a:pt x="1320" y="312"/>
                  </a:lnTo>
                  <a:lnTo>
                    <a:pt x="1332" y="288"/>
                  </a:lnTo>
                  <a:lnTo>
                    <a:pt x="1344" y="276"/>
                  </a:lnTo>
                  <a:lnTo>
                    <a:pt x="1350" y="264"/>
                  </a:lnTo>
                  <a:lnTo>
                    <a:pt x="1350" y="252"/>
                  </a:lnTo>
                  <a:lnTo>
                    <a:pt x="1344" y="246"/>
                  </a:lnTo>
                  <a:lnTo>
                    <a:pt x="1332" y="240"/>
                  </a:lnTo>
                  <a:lnTo>
                    <a:pt x="1320" y="240"/>
                  </a:lnTo>
                  <a:lnTo>
                    <a:pt x="1314" y="234"/>
                  </a:lnTo>
                  <a:lnTo>
                    <a:pt x="1314" y="222"/>
                  </a:lnTo>
                  <a:lnTo>
                    <a:pt x="1320" y="210"/>
                  </a:lnTo>
                  <a:lnTo>
                    <a:pt x="1326" y="204"/>
                  </a:lnTo>
                  <a:lnTo>
                    <a:pt x="1326" y="198"/>
                  </a:lnTo>
                  <a:lnTo>
                    <a:pt x="1320" y="192"/>
                  </a:lnTo>
                  <a:lnTo>
                    <a:pt x="1308" y="186"/>
                  </a:lnTo>
                  <a:lnTo>
                    <a:pt x="1326" y="168"/>
                  </a:lnTo>
                  <a:lnTo>
                    <a:pt x="1320" y="144"/>
                  </a:lnTo>
                  <a:lnTo>
                    <a:pt x="1302" y="144"/>
                  </a:lnTo>
                  <a:lnTo>
                    <a:pt x="1296" y="120"/>
                  </a:lnTo>
                  <a:lnTo>
                    <a:pt x="1290" y="120"/>
                  </a:lnTo>
                  <a:lnTo>
                    <a:pt x="1284" y="114"/>
                  </a:lnTo>
                  <a:lnTo>
                    <a:pt x="1272" y="108"/>
                  </a:lnTo>
                  <a:lnTo>
                    <a:pt x="1260" y="96"/>
                  </a:lnTo>
                  <a:lnTo>
                    <a:pt x="1254" y="84"/>
                  </a:lnTo>
                  <a:lnTo>
                    <a:pt x="1248" y="66"/>
                  </a:lnTo>
                  <a:lnTo>
                    <a:pt x="1236" y="60"/>
                  </a:lnTo>
                  <a:lnTo>
                    <a:pt x="1230" y="54"/>
                  </a:lnTo>
                  <a:lnTo>
                    <a:pt x="1218" y="66"/>
                  </a:lnTo>
                  <a:lnTo>
                    <a:pt x="1218" y="72"/>
                  </a:lnTo>
                  <a:lnTo>
                    <a:pt x="1206" y="84"/>
                  </a:lnTo>
                  <a:lnTo>
                    <a:pt x="1200" y="84"/>
                  </a:lnTo>
                  <a:lnTo>
                    <a:pt x="1188" y="78"/>
                  </a:lnTo>
                  <a:lnTo>
                    <a:pt x="1188" y="72"/>
                  </a:lnTo>
                  <a:lnTo>
                    <a:pt x="1176" y="66"/>
                  </a:lnTo>
                  <a:lnTo>
                    <a:pt x="1164" y="66"/>
                  </a:lnTo>
                  <a:lnTo>
                    <a:pt x="1158" y="72"/>
                  </a:lnTo>
                  <a:lnTo>
                    <a:pt x="1152" y="84"/>
                  </a:lnTo>
                  <a:lnTo>
                    <a:pt x="1146" y="90"/>
                  </a:lnTo>
                  <a:lnTo>
                    <a:pt x="1098" y="66"/>
                  </a:lnTo>
                  <a:lnTo>
                    <a:pt x="1098" y="42"/>
                  </a:lnTo>
                  <a:lnTo>
                    <a:pt x="1068" y="18"/>
                  </a:lnTo>
                  <a:lnTo>
                    <a:pt x="1062" y="6"/>
                  </a:lnTo>
                  <a:lnTo>
                    <a:pt x="1044" y="24"/>
                  </a:lnTo>
                  <a:lnTo>
                    <a:pt x="1026" y="30"/>
                  </a:lnTo>
                  <a:lnTo>
                    <a:pt x="1002" y="30"/>
                  </a:lnTo>
                  <a:lnTo>
                    <a:pt x="990" y="18"/>
                  </a:lnTo>
                  <a:lnTo>
                    <a:pt x="990" y="12"/>
                  </a:lnTo>
                  <a:lnTo>
                    <a:pt x="954" y="18"/>
                  </a:lnTo>
                  <a:lnTo>
                    <a:pt x="942" y="6"/>
                  </a:lnTo>
                  <a:lnTo>
                    <a:pt x="942" y="0"/>
                  </a:lnTo>
                  <a:lnTo>
                    <a:pt x="936" y="0"/>
                  </a:lnTo>
                  <a:lnTo>
                    <a:pt x="918" y="18"/>
                  </a:lnTo>
                  <a:lnTo>
                    <a:pt x="918" y="30"/>
                  </a:lnTo>
                  <a:lnTo>
                    <a:pt x="906" y="30"/>
                  </a:lnTo>
                  <a:lnTo>
                    <a:pt x="900" y="36"/>
                  </a:lnTo>
                  <a:lnTo>
                    <a:pt x="876" y="36"/>
                  </a:lnTo>
                  <a:lnTo>
                    <a:pt x="864" y="24"/>
                  </a:lnTo>
                  <a:lnTo>
                    <a:pt x="840" y="42"/>
                  </a:lnTo>
                  <a:lnTo>
                    <a:pt x="822" y="42"/>
                  </a:lnTo>
                  <a:lnTo>
                    <a:pt x="810" y="54"/>
                  </a:lnTo>
                  <a:lnTo>
                    <a:pt x="798" y="60"/>
                  </a:lnTo>
                  <a:lnTo>
                    <a:pt x="792" y="66"/>
                  </a:lnTo>
                  <a:lnTo>
                    <a:pt x="786" y="66"/>
                  </a:lnTo>
                  <a:lnTo>
                    <a:pt x="762" y="42"/>
                  </a:lnTo>
                  <a:lnTo>
                    <a:pt x="756" y="54"/>
                  </a:lnTo>
                  <a:lnTo>
                    <a:pt x="738" y="72"/>
                  </a:lnTo>
                  <a:lnTo>
                    <a:pt x="738" y="84"/>
                  </a:lnTo>
                  <a:lnTo>
                    <a:pt x="732" y="90"/>
                  </a:lnTo>
                  <a:lnTo>
                    <a:pt x="726" y="102"/>
                  </a:lnTo>
                  <a:lnTo>
                    <a:pt x="720" y="108"/>
                  </a:lnTo>
                  <a:lnTo>
                    <a:pt x="708" y="102"/>
                  </a:lnTo>
                  <a:lnTo>
                    <a:pt x="702" y="96"/>
                  </a:lnTo>
                  <a:lnTo>
                    <a:pt x="690" y="90"/>
                  </a:lnTo>
                  <a:lnTo>
                    <a:pt x="642" y="90"/>
                  </a:lnTo>
                  <a:lnTo>
                    <a:pt x="630" y="84"/>
                  </a:lnTo>
                  <a:lnTo>
                    <a:pt x="624" y="78"/>
                  </a:lnTo>
                  <a:lnTo>
                    <a:pt x="582" y="78"/>
                  </a:lnTo>
                  <a:lnTo>
                    <a:pt x="582" y="48"/>
                  </a:lnTo>
                  <a:lnTo>
                    <a:pt x="576" y="42"/>
                  </a:lnTo>
                  <a:lnTo>
                    <a:pt x="558" y="42"/>
                  </a:lnTo>
                  <a:lnTo>
                    <a:pt x="558" y="30"/>
                  </a:lnTo>
                  <a:lnTo>
                    <a:pt x="546" y="24"/>
                  </a:lnTo>
                  <a:lnTo>
                    <a:pt x="534" y="24"/>
                  </a:lnTo>
                  <a:lnTo>
                    <a:pt x="516" y="18"/>
                  </a:lnTo>
                  <a:lnTo>
                    <a:pt x="504" y="18"/>
                  </a:lnTo>
                  <a:lnTo>
                    <a:pt x="492" y="24"/>
                  </a:lnTo>
                  <a:lnTo>
                    <a:pt x="486" y="30"/>
                  </a:lnTo>
                  <a:lnTo>
                    <a:pt x="486" y="36"/>
                  </a:lnTo>
                  <a:lnTo>
                    <a:pt x="480" y="48"/>
                  </a:lnTo>
                  <a:lnTo>
                    <a:pt x="480" y="54"/>
                  </a:lnTo>
                  <a:lnTo>
                    <a:pt x="474" y="66"/>
                  </a:lnTo>
                  <a:lnTo>
                    <a:pt x="462" y="78"/>
                  </a:lnTo>
                  <a:lnTo>
                    <a:pt x="456" y="78"/>
                  </a:lnTo>
                  <a:lnTo>
                    <a:pt x="444" y="90"/>
                  </a:lnTo>
                  <a:lnTo>
                    <a:pt x="444" y="102"/>
                  </a:lnTo>
                  <a:lnTo>
                    <a:pt x="450" y="102"/>
                  </a:lnTo>
                  <a:lnTo>
                    <a:pt x="450" y="120"/>
                  </a:lnTo>
                  <a:lnTo>
                    <a:pt x="438" y="138"/>
                  </a:lnTo>
                  <a:lnTo>
                    <a:pt x="450" y="150"/>
                  </a:lnTo>
                  <a:lnTo>
                    <a:pt x="450" y="186"/>
                  </a:lnTo>
                  <a:lnTo>
                    <a:pt x="444" y="198"/>
                  </a:lnTo>
                  <a:lnTo>
                    <a:pt x="438" y="216"/>
                  </a:lnTo>
                  <a:lnTo>
                    <a:pt x="426" y="228"/>
                  </a:lnTo>
                  <a:lnTo>
                    <a:pt x="414" y="252"/>
                  </a:lnTo>
                  <a:lnTo>
                    <a:pt x="408" y="258"/>
                  </a:lnTo>
                  <a:lnTo>
                    <a:pt x="408" y="288"/>
                  </a:lnTo>
                  <a:lnTo>
                    <a:pt x="414" y="300"/>
                  </a:lnTo>
                  <a:lnTo>
                    <a:pt x="414" y="324"/>
                  </a:lnTo>
                  <a:lnTo>
                    <a:pt x="396" y="360"/>
                  </a:lnTo>
                  <a:lnTo>
                    <a:pt x="396" y="372"/>
                  </a:lnTo>
                  <a:lnTo>
                    <a:pt x="402" y="378"/>
                  </a:lnTo>
                  <a:lnTo>
                    <a:pt x="408" y="390"/>
                  </a:lnTo>
                  <a:lnTo>
                    <a:pt x="408" y="414"/>
                  </a:lnTo>
                  <a:lnTo>
                    <a:pt x="402" y="426"/>
                  </a:lnTo>
                  <a:lnTo>
                    <a:pt x="390" y="432"/>
                  </a:lnTo>
                  <a:lnTo>
                    <a:pt x="390" y="486"/>
                  </a:lnTo>
                  <a:lnTo>
                    <a:pt x="384" y="492"/>
                  </a:lnTo>
                  <a:lnTo>
                    <a:pt x="372" y="498"/>
                  </a:lnTo>
                  <a:lnTo>
                    <a:pt x="366" y="510"/>
                  </a:lnTo>
                  <a:lnTo>
                    <a:pt x="318" y="534"/>
                  </a:lnTo>
                  <a:lnTo>
                    <a:pt x="312" y="540"/>
                  </a:lnTo>
                  <a:lnTo>
                    <a:pt x="306" y="552"/>
                  </a:lnTo>
                  <a:lnTo>
                    <a:pt x="306" y="588"/>
                  </a:lnTo>
                  <a:lnTo>
                    <a:pt x="282" y="612"/>
                  </a:lnTo>
                  <a:lnTo>
                    <a:pt x="276" y="612"/>
                  </a:lnTo>
                  <a:lnTo>
                    <a:pt x="282" y="714"/>
                  </a:lnTo>
                  <a:lnTo>
                    <a:pt x="252" y="756"/>
                  </a:lnTo>
                  <a:lnTo>
                    <a:pt x="246" y="762"/>
                  </a:lnTo>
                  <a:lnTo>
                    <a:pt x="228" y="762"/>
                  </a:lnTo>
                  <a:lnTo>
                    <a:pt x="216" y="774"/>
                  </a:lnTo>
                  <a:lnTo>
                    <a:pt x="210" y="786"/>
                  </a:lnTo>
                  <a:lnTo>
                    <a:pt x="192" y="804"/>
                  </a:lnTo>
                  <a:lnTo>
                    <a:pt x="186" y="816"/>
                  </a:lnTo>
                  <a:lnTo>
                    <a:pt x="180" y="822"/>
                  </a:lnTo>
                  <a:lnTo>
                    <a:pt x="168" y="828"/>
                  </a:lnTo>
                  <a:lnTo>
                    <a:pt x="150" y="828"/>
                  </a:lnTo>
                  <a:lnTo>
                    <a:pt x="144" y="822"/>
                  </a:lnTo>
                  <a:lnTo>
                    <a:pt x="150" y="810"/>
                  </a:lnTo>
                  <a:lnTo>
                    <a:pt x="150" y="780"/>
                  </a:lnTo>
                  <a:lnTo>
                    <a:pt x="144" y="780"/>
                  </a:lnTo>
                  <a:lnTo>
                    <a:pt x="126" y="798"/>
                  </a:lnTo>
                  <a:lnTo>
                    <a:pt x="102" y="792"/>
                  </a:lnTo>
                  <a:lnTo>
                    <a:pt x="102" y="810"/>
                  </a:lnTo>
                  <a:lnTo>
                    <a:pt x="96" y="822"/>
                  </a:lnTo>
                  <a:lnTo>
                    <a:pt x="90" y="828"/>
                  </a:lnTo>
                  <a:lnTo>
                    <a:pt x="78" y="828"/>
                  </a:lnTo>
                  <a:lnTo>
                    <a:pt x="72" y="822"/>
                  </a:lnTo>
                  <a:lnTo>
                    <a:pt x="72" y="816"/>
                  </a:lnTo>
                  <a:lnTo>
                    <a:pt x="66" y="810"/>
                  </a:lnTo>
                  <a:lnTo>
                    <a:pt x="66" y="804"/>
                  </a:lnTo>
                  <a:lnTo>
                    <a:pt x="54" y="804"/>
                  </a:lnTo>
                  <a:lnTo>
                    <a:pt x="48" y="816"/>
                  </a:lnTo>
                  <a:lnTo>
                    <a:pt x="12" y="846"/>
                  </a:lnTo>
                  <a:lnTo>
                    <a:pt x="18" y="858"/>
                  </a:lnTo>
                  <a:lnTo>
                    <a:pt x="18" y="864"/>
                  </a:lnTo>
                  <a:lnTo>
                    <a:pt x="24" y="876"/>
                  </a:lnTo>
                  <a:lnTo>
                    <a:pt x="24" y="882"/>
                  </a:lnTo>
                  <a:lnTo>
                    <a:pt x="18" y="888"/>
                  </a:lnTo>
                  <a:lnTo>
                    <a:pt x="6" y="894"/>
                  </a:lnTo>
                  <a:lnTo>
                    <a:pt x="0" y="900"/>
                  </a:lnTo>
                  <a:lnTo>
                    <a:pt x="6" y="906"/>
                  </a:lnTo>
                  <a:lnTo>
                    <a:pt x="6" y="912"/>
                  </a:lnTo>
                  <a:lnTo>
                    <a:pt x="18" y="918"/>
                  </a:lnTo>
                  <a:lnTo>
                    <a:pt x="18" y="924"/>
                  </a:lnTo>
                  <a:lnTo>
                    <a:pt x="54" y="906"/>
                  </a:lnTo>
                  <a:lnTo>
                    <a:pt x="78" y="912"/>
                  </a:lnTo>
                  <a:lnTo>
                    <a:pt x="84" y="906"/>
                  </a:lnTo>
                  <a:lnTo>
                    <a:pt x="96" y="912"/>
                  </a:lnTo>
                  <a:lnTo>
                    <a:pt x="120" y="906"/>
                  </a:lnTo>
                  <a:lnTo>
                    <a:pt x="132" y="912"/>
                  </a:lnTo>
                  <a:lnTo>
                    <a:pt x="162" y="912"/>
                  </a:lnTo>
                  <a:lnTo>
                    <a:pt x="174" y="906"/>
                  </a:lnTo>
                  <a:lnTo>
                    <a:pt x="186" y="906"/>
                  </a:lnTo>
                  <a:lnTo>
                    <a:pt x="198" y="912"/>
                  </a:lnTo>
                  <a:lnTo>
                    <a:pt x="228" y="912"/>
                  </a:lnTo>
                  <a:lnTo>
                    <a:pt x="246" y="906"/>
                  </a:lnTo>
                  <a:lnTo>
                    <a:pt x="270" y="906"/>
                  </a:lnTo>
                  <a:lnTo>
                    <a:pt x="276" y="900"/>
                  </a:lnTo>
                  <a:lnTo>
                    <a:pt x="294" y="900"/>
                  </a:lnTo>
                  <a:lnTo>
                    <a:pt x="300" y="906"/>
                  </a:lnTo>
                  <a:lnTo>
                    <a:pt x="306" y="918"/>
                  </a:lnTo>
                  <a:lnTo>
                    <a:pt x="318" y="930"/>
                  </a:lnTo>
                  <a:lnTo>
                    <a:pt x="318" y="972"/>
                  </a:lnTo>
                  <a:lnTo>
                    <a:pt x="336" y="990"/>
                  </a:lnTo>
                  <a:lnTo>
                    <a:pt x="336" y="1014"/>
                  </a:lnTo>
                  <a:lnTo>
                    <a:pt x="330" y="1020"/>
                  </a:lnTo>
                  <a:lnTo>
                    <a:pt x="330" y="1026"/>
                  </a:lnTo>
                  <a:lnTo>
                    <a:pt x="336" y="1032"/>
                  </a:lnTo>
                  <a:lnTo>
                    <a:pt x="342" y="1032"/>
                  </a:lnTo>
                  <a:lnTo>
                    <a:pt x="354" y="1044"/>
                  </a:lnTo>
                  <a:lnTo>
                    <a:pt x="354" y="1056"/>
                  </a:lnTo>
                  <a:lnTo>
                    <a:pt x="360" y="1062"/>
                  </a:lnTo>
                  <a:lnTo>
                    <a:pt x="372" y="1086"/>
                  </a:lnTo>
                  <a:lnTo>
                    <a:pt x="402" y="1086"/>
                  </a:lnTo>
                  <a:lnTo>
                    <a:pt x="414" y="1092"/>
                  </a:lnTo>
                  <a:lnTo>
                    <a:pt x="420" y="1080"/>
                  </a:lnTo>
                  <a:lnTo>
                    <a:pt x="444" y="1080"/>
                  </a:lnTo>
                  <a:lnTo>
                    <a:pt x="456" y="1074"/>
                  </a:lnTo>
                  <a:lnTo>
                    <a:pt x="462" y="1080"/>
                  </a:lnTo>
                  <a:lnTo>
                    <a:pt x="504" y="1074"/>
                  </a:lnTo>
                  <a:lnTo>
                    <a:pt x="504" y="1056"/>
                  </a:lnTo>
                  <a:lnTo>
                    <a:pt x="510" y="1050"/>
                  </a:lnTo>
                  <a:lnTo>
                    <a:pt x="510" y="1044"/>
                  </a:lnTo>
                  <a:lnTo>
                    <a:pt x="522" y="1044"/>
                  </a:lnTo>
                  <a:lnTo>
                    <a:pt x="522" y="1032"/>
                  </a:lnTo>
                  <a:lnTo>
                    <a:pt x="516" y="1020"/>
                  </a:lnTo>
                  <a:lnTo>
                    <a:pt x="510" y="1014"/>
                  </a:lnTo>
                  <a:lnTo>
                    <a:pt x="510" y="1008"/>
                  </a:lnTo>
                  <a:lnTo>
                    <a:pt x="516" y="1002"/>
                  </a:lnTo>
                  <a:lnTo>
                    <a:pt x="564" y="1002"/>
                  </a:lnTo>
                  <a:lnTo>
                    <a:pt x="564" y="996"/>
                  </a:lnTo>
                  <a:lnTo>
                    <a:pt x="576" y="996"/>
                  </a:lnTo>
                  <a:lnTo>
                    <a:pt x="588" y="1002"/>
                  </a:lnTo>
                  <a:lnTo>
                    <a:pt x="588" y="1026"/>
                  </a:lnTo>
                  <a:lnTo>
                    <a:pt x="678" y="1026"/>
                  </a:lnTo>
                  <a:lnTo>
                    <a:pt x="678" y="1050"/>
                  </a:lnTo>
                  <a:lnTo>
                    <a:pt x="666" y="1068"/>
                  </a:lnTo>
                  <a:lnTo>
                    <a:pt x="672" y="1086"/>
                  </a:lnTo>
                  <a:lnTo>
                    <a:pt x="684" y="1098"/>
                  </a:lnTo>
                  <a:lnTo>
                    <a:pt x="690" y="1110"/>
                  </a:lnTo>
                  <a:lnTo>
                    <a:pt x="690" y="1122"/>
                  </a:lnTo>
                  <a:lnTo>
                    <a:pt x="684" y="1134"/>
                  </a:lnTo>
                  <a:lnTo>
                    <a:pt x="678" y="1140"/>
                  </a:lnTo>
                  <a:lnTo>
                    <a:pt x="684" y="1164"/>
                  </a:lnTo>
                  <a:lnTo>
                    <a:pt x="684" y="1176"/>
                  </a:lnTo>
                  <a:lnTo>
                    <a:pt x="678" y="1182"/>
                  </a:lnTo>
                  <a:lnTo>
                    <a:pt x="678" y="1194"/>
                  </a:lnTo>
                  <a:lnTo>
                    <a:pt x="684" y="1212"/>
                  </a:lnTo>
                  <a:lnTo>
                    <a:pt x="696" y="1230"/>
                  </a:lnTo>
                  <a:lnTo>
                    <a:pt x="708" y="1254"/>
                  </a:lnTo>
                  <a:lnTo>
                    <a:pt x="714" y="1260"/>
                  </a:lnTo>
                  <a:lnTo>
                    <a:pt x="714" y="1278"/>
                  </a:lnTo>
                  <a:lnTo>
                    <a:pt x="708" y="1290"/>
                  </a:lnTo>
                  <a:lnTo>
                    <a:pt x="708" y="1302"/>
                  </a:lnTo>
                  <a:lnTo>
                    <a:pt x="702" y="1308"/>
                  </a:lnTo>
                  <a:lnTo>
                    <a:pt x="702" y="1332"/>
                  </a:lnTo>
                  <a:lnTo>
                    <a:pt x="708" y="1338"/>
                  </a:lnTo>
                  <a:lnTo>
                    <a:pt x="714" y="1338"/>
                  </a:lnTo>
                  <a:lnTo>
                    <a:pt x="720" y="1344"/>
                  </a:lnTo>
                  <a:lnTo>
                    <a:pt x="726" y="1326"/>
                  </a:lnTo>
                  <a:lnTo>
                    <a:pt x="756" y="1332"/>
                  </a:lnTo>
                  <a:lnTo>
                    <a:pt x="780" y="1326"/>
                  </a:lnTo>
                  <a:lnTo>
                    <a:pt x="780" y="1314"/>
                  </a:lnTo>
                  <a:lnTo>
                    <a:pt x="792" y="1314"/>
                  </a:lnTo>
                  <a:lnTo>
                    <a:pt x="804" y="1326"/>
                  </a:lnTo>
                  <a:lnTo>
                    <a:pt x="828" y="1326"/>
                  </a:lnTo>
                  <a:lnTo>
                    <a:pt x="834" y="1308"/>
                  </a:lnTo>
                  <a:lnTo>
                    <a:pt x="840" y="1320"/>
                  </a:lnTo>
                  <a:lnTo>
                    <a:pt x="858" y="1320"/>
                  </a:lnTo>
                  <a:lnTo>
                    <a:pt x="858" y="1350"/>
                  </a:lnTo>
                  <a:lnTo>
                    <a:pt x="864" y="1356"/>
                  </a:lnTo>
                  <a:lnTo>
                    <a:pt x="882" y="1356"/>
                  </a:lnTo>
                  <a:lnTo>
                    <a:pt x="882" y="1350"/>
                  </a:lnTo>
                  <a:lnTo>
                    <a:pt x="876" y="1344"/>
                  </a:lnTo>
                  <a:lnTo>
                    <a:pt x="918" y="1338"/>
                  </a:lnTo>
                  <a:lnTo>
                    <a:pt x="918" y="1356"/>
                  </a:lnTo>
                  <a:lnTo>
                    <a:pt x="924" y="1368"/>
                  </a:lnTo>
                  <a:lnTo>
                    <a:pt x="930" y="1374"/>
                  </a:lnTo>
                  <a:lnTo>
                    <a:pt x="948" y="1386"/>
                  </a:lnTo>
                  <a:lnTo>
                    <a:pt x="984" y="1392"/>
                  </a:lnTo>
                  <a:lnTo>
                    <a:pt x="1014" y="1398"/>
                  </a:lnTo>
                  <a:lnTo>
                    <a:pt x="1032" y="1398"/>
                  </a:lnTo>
                  <a:lnTo>
                    <a:pt x="1032" y="1392"/>
                  </a:lnTo>
                  <a:lnTo>
                    <a:pt x="1038" y="1386"/>
                  </a:lnTo>
                  <a:lnTo>
                    <a:pt x="1038" y="1368"/>
                  </a:lnTo>
                  <a:lnTo>
                    <a:pt x="1044" y="1362"/>
                  </a:lnTo>
                  <a:lnTo>
                    <a:pt x="1050" y="1362"/>
                  </a:lnTo>
                  <a:lnTo>
                    <a:pt x="1062" y="1374"/>
                  </a:lnTo>
                  <a:lnTo>
                    <a:pt x="1062" y="1386"/>
                  </a:lnTo>
                  <a:lnTo>
                    <a:pt x="1068" y="1392"/>
                  </a:lnTo>
                  <a:lnTo>
                    <a:pt x="1080" y="1392"/>
                  </a:lnTo>
                  <a:lnTo>
                    <a:pt x="1080" y="1404"/>
                  </a:lnTo>
                  <a:lnTo>
                    <a:pt x="1074" y="1404"/>
                  </a:lnTo>
                  <a:lnTo>
                    <a:pt x="1074" y="1416"/>
                  </a:lnTo>
                  <a:lnTo>
                    <a:pt x="1104" y="1416"/>
                  </a:lnTo>
                  <a:lnTo>
                    <a:pt x="1110" y="1422"/>
                  </a:lnTo>
                  <a:lnTo>
                    <a:pt x="1110" y="1434"/>
                  </a:lnTo>
                  <a:lnTo>
                    <a:pt x="1122" y="1434"/>
                  </a:lnTo>
                  <a:lnTo>
                    <a:pt x="1128" y="1428"/>
                  </a:lnTo>
                  <a:lnTo>
                    <a:pt x="1134" y="1428"/>
                  </a:lnTo>
                  <a:lnTo>
                    <a:pt x="1140" y="1434"/>
                  </a:lnTo>
                  <a:lnTo>
                    <a:pt x="1146" y="1446"/>
                  </a:lnTo>
                  <a:lnTo>
                    <a:pt x="1146" y="1452"/>
                  </a:lnTo>
                  <a:lnTo>
                    <a:pt x="1152" y="1464"/>
                  </a:lnTo>
                  <a:lnTo>
                    <a:pt x="1164" y="1464"/>
                  </a:lnTo>
                  <a:lnTo>
                    <a:pt x="1176" y="1476"/>
                  </a:lnTo>
                  <a:lnTo>
                    <a:pt x="1176" y="1488"/>
                  </a:lnTo>
                  <a:lnTo>
                    <a:pt x="1182" y="1500"/>
                  </a:lnTo>
                  <a:lnTo>
                    <a:pt x="1182" y="1512"/>
                  </a:lnTo>
                  <a:lnTo>
                    <a:pt x="1200" y="1512"/>
                  </a:lnTo>
                  <a:lnTo>
                    <a:pt x="1218" y="1500"/>
                  </a:lnTo>
                  <a:lnTo>
                    <a:pt x="1224" y="1512"/>
                  </a:lnTo>
                  <a:lnTo>
                    <a:pt x="1224" y="1518"/>
                  </a:lnTo>
                  <a:lnTo>
                    <a:pt x="1230" y="1518"/>
                  </a:lnTo>
                  <a:lnTo>
                    <a:pt x="1236" y="1500"/>
                  </a:lnTo>
                  <a:lnTo>
                    <a:pt x="1242" y="1464"/>
                  </a:lnTo>
                  <a:lnTo>
                    <a:pt x="1242" y="1416"/>
                  </a:lnTo>
                  <a:lnTo>
                    <a:pt x="1218" y="1416"/>
                  </a:lnTo>
                  <a:lnTo>
                    <a:pt x="1218" y="1434"/>
                  </a:lnTo>
                  <a:lnTo>
                    <a:pt x="1212" y="1440"/>
                  </a:lnTo>
                  <a:lnTo>
                    <a:pt x="1206" y="1440"/>
                  </a:lnTo>
                  <a:lnTo>
                    <a:pt x="1194" y="1434"/>
                  </a:lnTo>
                  <a:lnTo>
                    <a:pt x="1164" y="1404"/>
                  </a:lnTo>
                  <a:lnTo>
                    <a:pt x="1158" y="1404"/>
                  </a:lnTo>
                  <a:lnTo>
                    <a:pt x="1158" y="1398"/>
                  </a:lnTo>
                  <a:lnTo>
                    <a:pt x="1152" y="1398"/>
                  </a:lnTo>
                  <a:lnTo>
                    <a:pt x="1140" y="1386"/>
                  </a:lnTo>
                  <a:lnTo>
                    <a:pt x="1140" y="1362"/>
                  </a:lnTo>
                  <a:lnTo>
                    <a:pt x="1146" y="1350"/>
                  </a:lnTo>
                  <a:lnTo>
                    <a:pt x="1152" y="1332"/>
                  </a:lnTo>
                  <a:lnTo>
                    <a:pt x="1158" y="1320"/>
                  </a:lnTo>
                  <a:lnTo>
                    <a:pt x="1170" y="1308"/>
                  </a:lnTo>
                  <a:lnTo>
                    <a:pt x="1170" y="1254"/>
                  </a:lnTo>
                  <a:lnTo>
                    <a:pt x="1164" y="1236"/>
                  </a:lnTo>
                  <a:lnTo>
                    <a:pt x="1164" y="1212"/>
                  </a:lnTo>
                  <a:lnTo>
                    <a:pt x="1158" y="1206"/>
                  </a:lnTo>
                  <a:lnTo>
                    <a:pt x="1158" y="1200"/>
                  </a:lnTo>
                  <a:lnTo>
                    <a:pt x="1152" y="1194"/>
                  </a:lnTo>
                  <a:lnTo>
                    <a:pt x="1152" y="1188"/>
                  </a:lnTo>
                  <a:lnTo>
                    <a:pt x="1140" y="1176"/>
                  </a:lnTo>
                  <a:lnTo>
                    <a:pt x="1146" y="1176"/>
                  </a:lnTo>
                  <a:lnTo>
                    <a:pt x="1152" y="1170"/>
                  </a:lnTo>
                  <a:lnTo>
                    <a:pt x="1164" y="1164"/>
                  </a:lnTo>
                  <a:lnTo>
                    <a:pt x="1182" y="1146"/>
                  </a:lnTo>
                  <a:lnTo>
                    <a:pt x="1182" y="1116"/>
                  </a:lnTo>
                  <a:lnTo>
                    <a:pt x="1194" y="1116"/>
                  </a:lnTo>
                  <a:lnTo>
                    <a:pt x="1212" y="1110"/>
                  </a:lnTo>
                  <a:lnTo>
                    <a:pt x="1230" y="1110"/>
                  </a:lnTo>
                  <a:lnTo>
                    <a:pt x="1242" y="1104"/>
                  </a:lnTo>
                  <a:lnTo>
                    <a:pt x="1260" y="1104"/>
                  </a:lnTo>
                  <a:lnTo>
                    <a:pt x="1284" y="1092"/>
                  </a:lnTo>
                  <a:lnTo>
                    <a:pt x="1290" y="1092"/>
                  </a:lnTo>
                  <a:lnTo>
                    <a:pt x="1290" y="1086"/>
                  </a:lnTo>
                  <a:lnTo>
                    <a:pt x="1284" y="1074"/>
                  </a:lnTo>
                  <a:lnTo>
                    <a:pt x="1272" y="1062"/>
                  </a:lnTo>
                  <a:lnTo>
                    <a:pt x="1272" y="1014"/>
                  </a:lnTo>
                  <a:lnTo>
                    <a:pt x="1248" y="1014"/>
                  </a:lnTo>
                  <a:lnTo>
                    <a:pt x="1248" y="1008"/>
                  </a:lnTo>
                  <a:lnTo>
                    <a:pt x="1242" y="996"/>
                  </a:lnTo>
                  <a:lnTo>
                    <a:pt x="1242" y="978"/>
                  </a:lnTo>
                  <a:lnTo>
                    <a:pt x="1236" y="972"/>
                  </a:lnTo>
                  <a:lnTo>
                    <a:pt x="1224" y="966"/>
                  </a:lnTo>
                  <a:lnTo>
                    <a:pt x="1218" y="960"/>
                  </a:lnTo>
                  <a:lnTo>
                    <a:pt x="1206" y="936"/>
                  </a:lnTo>
                  <a:lnTo>
                    <a:pt x="1206" y="906"/>
                  </a:lnTo>
                  <a:lnTo>
                    <a:pt x="1212" y="900"/>
                  </a:lnTo>
                  <a:lnTo>
                    <a:pt x="1212" y="876"/>
                  </a:lnTo>
                  <a:lnTo>
                    <a:pt x="1200" y="864"/>
                  </a:lnTo>
                  <a:lnTo>
                    <a:pt x="1194" y="852"/>
                  </a:lnTo>
                  <a:lnTo>
                    <a:pt x="1194" y="804"/>
                  </a:lnTo>
                  <a:lnTo>
                    <a:pt x="1200" y="780"/>
                  </a:lnTo>
                  <a:lnTo>
                    <a:pt x="1200" y="750"/>
                  </a:lnTo>
                  <a:lnTo>
                    <a:pt x="1212" y="738"/>
                  </a:lnTo>
                  <a:lnTo>
                    <a:pt x="1218" y="744"/>
                  </a:lnTo>
                  <a:lnTo>
                    <a:pt x="1218" y="732"/>
                  </a:lnTo>
                  <a:lnTo>
                    <a:pt x="1224" y="726"/>
                  </a:lnTo>
                  <a:lnTo>
                    <a:pt x="1224" y="696"/>
                  </a:lnTo>
                  <a:lnTo>
                    <a:pt x="1218" y="690"/>
                  </a:lnTo>
                  <a:lnTo>
                    <a:pt x="1206" y="684"/>
                  </a:lnTo>
                  <a:lnTo>
                    <a:pt x="1200" y="678"/>
                  </a:lnTo>
                  <a:lnTo>
                    <a:pt x="1188" y="648"/>
                  </a:lnTo>
                  <a:lnTo>
                    <a:pt x="1182" y="642"/>
                  </a:lnTo>
                  <a:lnTo>
                    <a:pt x="1176" y="642"/>
                  </a:lnTo>
                  <a:lnTo>
                    <a:pt x="1176" y="636"/>
                  </a:lnTo>
                  <a:lnTo>
                    <a:pt x="1182" y="624"/>
                  </a:lnTo>
                  <a:lnTo>
                    <a:pt x="1194" y="618"/>
                  </a:lnTo>
                  <a:lnTo>
                    <a:pt x="1206" y="606"/>
                  </a:lnTo>
                  <a:lnTo>
                    <a:pt x="1206" y="594"/>
                  </a:lnTo>
                  <a:lnTo>
                    <a:pt x="1200" y="588"/>
                  </a:lnTo>
                  <a:lnTo>
                    <a:pt x="1194" y="576"/>
                  </a:lnTo>
                  <a:lnTo>
                    <a:pt x="1194" y="570"/>
                  </a:lnTo>
                  <a:lnTo>
                    <a:pt x="1200" y="564"/>
                  </a:lnTo>
                  <a:lnTo>
                    <a:pt x="1224" y="552"/>
                  </a:lnTo>
                  <a:lnTo>
                    <a:pt x="1230" y="546"/>
                  </a:lnTo>
                  <a:lnTo>
                    <a:pt x="1236" y="546"/>
                  </a:lnTo>
                  <a:lnTo>
                    <a:pt x="1242" y="46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64" name="Congo (Brazzaville)" descr="© INSCALE GmbH, 05.05.2010&#10;http://www.presentationload.com/">
              <a:extLst>
                <a:ext uri="{FF2B5EF4-FFF2-40B4-BE49-F238E27FC236}">
                  <a16:creationId xmlns:a16="http://schemas.microsoft.com/office/drawing/2014/main" id="{5BAB53C2-3B06-4161-8DD1-E6B4B0E3007F}"/>
                </a:ext>
              </a:extLst>
            </p:cNvPr>
            <p:cNvSpPr>
              <a:spLocks/>
            </p:cNvSpPr>
            <p:nvPr/>
          </p:nvSpPr>
          <p:spPr bwMode="gray">
            <a:xfrm>
              <a:off x="5897759" y="4385890"/>
              <a:ext cx="236547" cy="314222"/>
            </a:xfrm>
            <a:custGeom>
              <a:avLst/>
              <a:gdLst>
                <a:gd name="T0" fmla="*/ 2147483647 w 534"/>
                <a:gd name="T1" fmla="*/ 2147483647 h 702"/>
                <a:gd name="T2" fmla="*/ 2147483647 w 534"/>
                <a:gd name="T3" fmla="*/ 2147483647 h 702"/>
                <a:gd name="T4" fmla="*/ 2147483647 w 534"/>
                <a:gd name="T5" fmla="*/ 2147483647 h 702"/>
                <a:gd name="T6" fmla="*/ 2147483647 w 534"/>
                <a:gd name="T7" fmla="*/ 2147483647 h 702"/>
                <a:gd name="T8" fmla="*/ 2147483647 w 534"/>
                <a:gd name="T9" fmla="*/ 2147483647 h 702"/>
                <a:gd name="T10" fmla="*/ 2147483647 w 534"/>
                <a:gd name="T11" fmla="*/ 2147483647 h 702"/>
                <a:gd name="T12" fmla="*/ 2147483647 w 534"/>
                <a:gd name="T13" fmla="*/ 2147483647 h 702"/>
                <a:gd name="T14" fmla="*/ 2147483647 w 534"/>
                <a:gd name="T15" fmla="*/ 2147483647 h 702"/>
                <a:gd name="T16" fmla="*/ 2147483647 w 534"/>
                <a:gd name="T17" fmla="*/ 2147483647 h 702"/>
                <a:gd name="T18" fmla="*/ 2147483647 w 534"/>
                <a:gd name="T19" fmla="*/ 2147483647 h 702"/>
                <a:gd name="T20" fmla="*/ 2147483647 w 534"/>
                <a:gd name="T21" fmla="*/ 2147483647 h 702"/>
                <a:gd name="T22" fmla="*/ 2147483647 w 534"/>
                <a:gd name="T23" fmla="*/ 2147483647 h 702"/>
                <a:gd name="T24" fmla="*/ 2147483647 w 534"/>
                <a:gd name="T25" fmla="*/ 2147483647 h 702"/>
                <a:gd name="T26" fmla="*/ 2147483647 w 534"/>
                <a:gd name="T27" fmla="*/ 2147483647 h 702"/>
                <a:gd name="T28" fmla="*/ 2147483647 w 534"/>
                <a:gd name="T29" fmla="*/ 2147483647 h 702"/>
                <a:gd name="T30" fmla="*/ 2147483647 w 534"/>
                <a:gd name="T31" fmla="*/ 2147483647 h 702"/>
                <a:gd name="T32" fmla="*/ 2147483647 w 534"/>
                <a:gd name="T33" fmla="*/ 2147483647 h 702"/>
                <a:gd name="T34" fmla="*/ 2147483647 w 534"/>
                <a:gd name="T35" fmla="*/ 2147483647 h 702"/>
                <a:gd name="T36" fmla="*/ 2147483647 w 534"/>
                <a:gd name="T37" fmla="*/ 2147483647 h 702"/>
                <a:gd name="T38" fmla="*/ 2147483647 w 534"/>
                <a:gd name="T39" fmla="*/ 2147483647 h 702"/>
                <a:gd name="T40" fmla="*/ 2147483647 w 534"/>
                <a:gd name="T41" fmla="*/ 2147483647 h 702"/>
                <a:gd name="T42" fmla="*/ 2147483647 w 534"/>
                <a:gd name="T43" fmla="*/ 2147483647 h 702"/>
                <a:gd name="T44" fmla="*/ 2147483647 w 534"/>
                <a:gd name="T45" fmla="*/ 2147483647 h 702"/>
                <a:gd name="T46" fmla="*/ 2147483647 w 534"/>
                <a:gd name="T47" fmla="*/ 2147483647 h 702"/>
                <a:gd name="T48" fmla="*/ 2147483647 w 534"/>
                <a:gd name="T49" fmla="*/ 2147483647 h 702"/>
                <a:gd name="T50" fmla="*/ 0 w 534"/>
                <a:gd name="T51" fmla="*/ 2147483647 h 702"/>
                <a:gd name="T52" fmla="*/ 2147483647 w 534"/>
                <a:gd name="T53" fmla="*/ 2147483647 h 702"/>
                <a:gd name="T54" fmla="*/ 2147483647 w 534"/>
                <a:gd name="T55" fmla="*/ 2147483647 h 702"/>
                <a:gd name="T56" fmla="*/ 2147483647 w 534"/>
                <a:gd name="T57" fmla="*/ 2147483647 h 702"/>
                <a:gd name="T58" fmla="*/ 2147483647 w 534"/>
                <a:gd name="T59" fmla="*/ 2147483647 h 702"/>
                <a:gd name="T60" fmla="*/ 2147483647 w 534"/>
                <a:gd name="T61" fmla="*/ 2147483647 h 702"/>
                <a:gd name="T62" fmla="*/ 2147483647 w 534"/>
                <a:gd name="T63" fmla="*/ 2147483647 h 702"/>
                <a:gd name="T64" fmla="*/ 2147483647 w 534"/>
                <a:gd name="T65" fmla="*/ 2147483647 h 702"/>
                <a:gd name="T66" fmla="*/ 2147483647 w 534"/>
                <a:gd name="T67" fmla="*/ 2147483647 h 702"/>
                <a:gd name="T68" fmla="*/ 2147483647 w 534"/>
                <a:gd name="T69" fmla="*/ 2147483647 h 702"/>
                <a:gd name="T70" fmla="*/ 2147483647 w 534"/>
                <a:gd name="T71" fmla="*/ 2147483647 h 702"/>
                <a:gd name="T72" fmla="*/ 2147483647 w 534"/>
                <a:gd name="T73" fmla="*/ 2147483647 h 702"/>
                <a:gd name="T74" fmla="*/ 2147483647 w 534"/>
                <a:gd name="T75" fmla="*/ 2147483647 h 702"/>
                <a:gd name="T76" fmla="*/ 2147483647 w 534"/>
                <a:gd name="T77" fmla="*/ 2147483647 h 702"/>
                <a:gd name="T78" fmla="*/ 2147483647 w 534"/>
                <a:gd name="T79" fmla="*/ 2147483647 h 702"/>
                <a:gd name="T80" fmla="*/ 2147483647 w 534"/>
                <a:gd name="T81" fmla="*/ 2147483647 h 702"/>
                <a:gd name="T82" fmla="*/ 2147483647 w 534"/>
                <a:gd name="T83" fmla="*/ 2147483647 h 702"/>
                <a:gd name="T84" fmla="*/ 2147483647 w 534"/>
                <a:gd name="T85" fmla="*/ 2147483647 h 702"/>
                <a:gd name="T86" fmla="*/ 2147483647 w 534"/>
                <a:gd name="T87" fmla="*/ 2147483647 h 702"/>
                <a:gd name="T88" fmla="*/ 2147483647 w 534"/>
                <a:gd name="T89" fmla="*/ 2147483647 h 702"/>
                <a:gd name="T90" fmla="*/ 2147483647 w 534"/>
                <a:gd name="T91" fmla="*/ 2147483647 h 702"/>
                <a:gd name="T92" fmla="*/ 2147483647 w 534"/>
                <a:gd name="T93" fmla="*/ 2147483647 h 702"/>
                <a:gd name="T94" fmla="*/ 2147483647 w 534"/>
                <a:gd name="T95" fmla="*/ 2147483647 h 702"/>
                <a:gd name="T96" fmla="*/ 2147483647 w 534"/>
                <a:gd name="T97" fmla="*/ 2147483647 h 702"/>
                <a:gd name="T98" fmla="*/ 2147483647 w 534"/>
                <a:gd name="T99" fmla="*/ 2147483647 h 702"/>
                <a:gd name="T100" fmla="*/ 2147483647 w 534"/>
                <a:gd name="T101" fmla="*/ 2147483647 h 702"/>
                <a:gd name="T102" fmla="*/ 2147483647 w 534"/>
                <a:gd name="T103" fmla="*/ 2147483647 h 70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534"/>
                <a:gd name="T157" fmla="*/ 0 h 702"/>
                <a:gd name="T158" fmla="*/ 534 w 534"/>
                <a:gd name="T159" fmla="*/ 702 h 70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534" h="702">
                  <a:moveTo>
                    <a:pt x="366" y="120"/>
                  </a:moveTo>
                  <a:lnTo>
                    <a:pt x="360" y="126"/>
                  </a:lnTo>
                  <a:lnTo>
                    <a:pt x="354" y="168"/>
                  </a:lnTo>
                  <a:lnTo>
                    <a:pt x="330" y="144"/>
                  </a:lnTo>
                  <a:lnTo>
                    <a:pt x="294" y="144"/>
                  </a:lnTo>
                  <a:lnTo>
                    <a:pt x="288" y="138"/>
                  </a:lnTo>
                  <a:lnTo>
                    <a:pt x="276" y="138"/>
                  </a:lnTo>
                  <a:lnTo>
                    <a:pt x="270" y="132"/>
                  </a:lnTo>
                  <a:lnTo>
                    <a:pt x="258" y="126"/>
                  </a:lnTo>
                  <a:lnTo>
                    <a:pt x="210" y="126"/>
                  </a:lnTo>
                  <a:lnTo>
                    <a:pt x="192" y="132"/>
                  </a:lnTo>
                  <a:lnTo>
                    <a:pt x="162" y="132"/>
                  </a:lnTo>
                  <a:lnTo>
                    <a:pt x="144" y="162"/>
                  </a:lnTo>
                  <a:lnTo>
                    <a:pt x="150" y="198"/>
                  </a:lnTo>
                  <a:lnTo>
                    <a:pt x="156" y="204"/>
                  </a:lnTo>
                  <a:lnTo>
                    <a:pt x="180" y="204"/>
                  </a:lnTo>
                  <a:lnTo>
                    <a:pt x="186" y="198"/>
                  </a:lnTo>
                  <a:lnTo>
                    <a:pt x="186" y="180"/>
                  </a:lnTo>
                  <a:lnTo>
                    <a:pt x="204" y="180"/>
                  </a:lnTo>
                  <a:lnTo>
                    <a:pt x="210" y="186"/>
                  </a:lnTo>
                  <a:lnTo>
                    <a:pt x="222" y="186"/>
                  </a:lnTo>
                  <a:lnTo>
                    <a:pt x="222" y="192"/>
                  </a:lnTo>
                  <a:lnTo>
                    <a:pt x="228" y="198"/>
                  </a:lnTo>
                  <a:lnTo>
                    <a:pt x="228" y="216"/>
                  </a:lnTo>
                  <a:lnTo>
                    <a:pt x="240" y="222"/>
                  </a:lnTo>
                  <a:lnTo>
                    <a:pt x="240" y="234"/>
                  </a:lnTo>
                  <a:lnTo>
                    <a:pt x="234" y="240"/>
                  </a:lnTo>
                  <a:lnTo>
                    <a:pt x="228" y="252"/>
                  </a:lnTo>
                  <a:lnTo>
                    <a:pt x="222" y="258"/>
                  </a:lnTo>
                  <a:lnTo>
                    <a:pt x="210" y="258"/>
                  </a:lnTo>
                  <a:lnTo>
                    <a:pt x="198" y="282"/>
                  </a:lnTo>
                  <a:lnTo>
                    <a:pt x="198" y="318"/>
                  </a:lnTo>
                  <a:lnTo>
                    <a:pt x="216" y="324"/>
                  </a:lnTo>
                  <a:lnTo>
                    <a:pt x="222" y="342"/>
                  </a:lnTo>
                  <a:lnTo>
                    <a:pt x="240" y="342"/>
                  </a:lnTo>
                  <a:lnTo>
                    <a:pt x="246" y="348"/>
                  </a:lnTo>
                  <a:lnTo>
                    <a:pt x="246" y="360"/>
                  </a:lnTo>
                  <a:lnTo>
                    <a:pt x="240" y="366"/>
                  </a:lnTo>
                  <a:lnTo>
                    <a:pt x="240" y="414"/>
                  </a:lnTo>
                  <a:lnTo>
                    <a:pt x="234" y="426"/>
                  </a:lnTo>
                  <a:lnTo>
                    <a:pt x="240" y="450"/>
                  </a:lnTo>
                  <a:lnTo>
                    <a:pt x="234" y="456"/>
                  </a:lnTo>
                  <a:lnTo>
                    <a:pt x="222" y="462"/>
                  </a:lnTo>
                  <a:lnTo>
                    <a:pt x="222" y="486"/>
                  </a:lnTo>
                  <a:lnTo>
                    <a:pt x="216" y="498"/>
                  </a:lnTo>
                  <a:lnTo>
                    <a:pt x="210" y="504"/>
                  </a:lnTo>
                  <a:lnTo>
                    <a:pt x="198" y="504"/>
                  </a:lnTo>
                  <a:lnTo>
                    <a:pt x="192" y="498"/>
                  </a:lnTo>
                  <a:lnTo>
                    <a:pt x="192" y="468"/>
                  </a:lnTo>
                  <a:lnTo>
                    <a:pt x="186" y="468"/>
                  </a:lnTo>
                  <a:lnTo>
                    <a:pt x="180" y="474"/>
                  </a:lnTo>
                  <a:lnTo>
                    <a:pt x="174" y="486"/>
                  </a:lnTo>
                  <a:lnTo>
                    <a:pt x="168" y="492"/>
                  </a:lnTo>
                  <a:lnTo>
                    <a:pt x="138" y="492"/>
                  </a:lnTo>
                  <a:lnTo>
                    <a:pt x="120" y="450"/>
                  </a:lnTo>
                  <a:lnTo>
                    <a:pt x="90" y="450"/>
                  </a:lnTo>
                  <a:lnTo>
                    <a:pt x="90" y="456"/>
                  </a:lnTo>
                  <a:lnTo>
                    <a:pt x="108" y="474"/>
                  </a:lnTo>
                  <a:lnTo>
                    <a:pt x="96" y="480"/>
                  </a:lnTo>
                  <a:lnTo>
                    <a:pt x="90" y="492"/>
                  </a:lnTo>
                  <a:lnTo>
                    <a:pt x="84" y="498"/>
                  </a:lnTo>
                  <a:lnTo>
                    <a:pt x="66" y="498"/>
                  </a:lnTo>
                  <a:lnTo>
                    <a:pt x="54" y="492"/>
                  </a:lnTo>
                  <a:lnTo>
                    <a:pt x="42" y="492"/>
                  </a:lnTo>
                  <a:lnTo>
                    <a:pt x="36" y="486"/>
                  </a:lnTo>
                  <a:lnTo>
                    <a:pt x="30" y="486"/>
                  </a:lnTo>
                  <a:lnTo>
                    <a:pt x="30" y="504"/>
                  </a:lnTo>
                  <a:lnTo>
                    <a:pt x="36" y="510"/>
                  </a:lnTo>
                  <a:lnTo>
                    <a:pt x="36" y="522"/>
                  </a:lnTo>
                  <a:lnTo>
                    <a:pt x="24" y="522"/>
                  </a:lnTo>
                  <a:lnTo>
                    <a:pt x="54" y="540"/>
                  </a:lnTo>
                  <a:lnTo>
                    <a:pt x="36" y="552"/>
                  </a:lnTo>
                  <a:lnTo>
                    <a:pt x="54" y="564"/>
                  </a:lnTo>
                  <a:lnTo>
                    <a:pt x="54" y="600"/>
                  </a:lnTo>
                  <a:lnTo>
                    <a:pt x="48" y="606"/>
                  </a:lnTo>
                  <a:lnTo>
                    <a:pt x="30" y="588"/>
                  </a:lnTo>
                  <a:lnTo>
                    <a:pt x="6" y="600"/>
                  </a:lnTo>
                  <a:lnTo>
                    <a:pt x="0" y="618"/>
                  </a:lnTo>
                  <a:lnTo>
                    <a:pt x="54" y="666"/>
                  </a:lnTo>
                  <a:lnTo>
                    <a:pt x="54" y="684"/>
                  </a:lnTo>
                  <a:lnTo>
                    <a:pt x="72" y="702"/>
                  </a:lnTo>
                  <a:lnTo>
                    <a:pt x="72" y="690"/>
                  </a:lnTo>
                  <a:lnTo>
                    <a:pt x="90" y="690"/>
                  </a:lnTo>
                  <a:lnTo>
                    <a:pt x="90" y="672"/>
                  </a:lnTo>
                  <a:lnTo>
                    <a:pt x="102" y="666"/>
                  </a:lnTo>
                  <a:lnTo>
                    <a:pt x="108" y="660"/>
                  </a:lnTo>
                  <a:lnTo>
                    <a:pt x="120" y="654"/>
                  </a:lnTo>
                  <a:lnTo>
                    <a:pt x="126" y="648"/>
                  </a:lnTo>
                  <a:lnTo>
                    <a:pt x="132" y="654"/>
                  </a:lnTo>
                  <a:lnTo>
                    <a:pt x="132" y="660"/>
                  </a:lnTo>
                  <a:lnTo>
                    <a:pt x="138" y="666"/>
                  </a:lnTo>
                  <a:lnTo>
                    <a:pt x="138" y="672"/>
                  </a:lnTo>
                  <a:lnTo>
                    <a:pt x="150" y="672"/>
                  </a:lnTo>
                  <a:lnTo>
                    <a:pt x="150" y="678"/>
                  </a:lnTo>
                  <a:lnTo>
                    <a:pt x="156" y="684"/>
                  </a:lnTo>
                  <a:lnTo>
                    <a:pt x="156" y="690"/>
                  </a:lnTo>
                  <a:lnTo>
                    <a:pt x="162" y="696"/>
                  </a:lnTo>
                  <a:lnTo>
                    <a:pt x="174" y="696"/>
                  </a:lnTo>
                  <a:lnTo>
                    <a:pt x="180" y="690"/>
                  </a:lnTo>
                  <a:lnTo>
                    <a:pt x="186" y="678"/>
                  </a:lnTo>
                  <a:lnTo>
                    <a:pt x="186" y="660"/>
                  </a:lnTo>
                  <a:lnTo>
                    <a:pt x="210" y="666"/>
                  </a:lnTo>
                  <a:lnTo>
                    <a:pt x="228" y="648"/>
                  </a:lnTo>
                  <a:lnTo>
                    <a:pt x="234" y="648"/>
                  </a:lnTo>
                  <a:lnTo>
                    <a:pt x="234" y="678"/>
                  </a:lnTo>
                  <a:lnTo>
                    <a:pt x="228" y="690"/>
                  </a:lnTo>
                  <a:lnTo>
                    <a:pt x="234" y="696"/>
                  </a:lnTo>
                  <a:lnTo>
                    <a:pt x="252" y="696"/>
                  </a:lnTo>
                  <a:lnTo>
                    <a:pt x="264" y="690"/>
                  </a:lnTo>
                  <a:lnTo>
                    <a:pt x="270" y="684"/>
                  </a:lnTo>
                  <a:lnTo>
                    <a:pt x="276" y="672"/>
                  </a:lnTo>
                  <a:lnTo>
                    <a:pt x="294" y="654"/>
                  </a:lnTo>
                  <a:lnTo>
                    <a:pt x="300" y="642"/>
                  </a:lnTo>
                  <a:lnTo>
                    <a:pt x="312" y="630"/>
                  </a:lnTo>
                  <a:lnTo>
                    <a:pt x="330" y="630"/>
                  </a:lnTo>
                  <a:lnTo>
                    <a:pt x="336" y="624"/>
                  </a:lnTo>
                  <a:lnTo>
                    <a:pt x="366" y="582"/>
                  </a:lnTo>
                  <a:lnTo>
                    <a:pt x="360" y="480"/>
                  </a:lnTo>
                  <a:lnTo>
                    <a:pt x="366" y="480"/>
                  </a:lnTo>
                  <a:lnTo>
                    <a:pt x="390" y="456"/>
                  </a:lnTo>
                  <a:lnTo>
                    <a:pt x="390" y="420"/>
                  </a:lnTo>
                  <a:lnTo>
                    <a:pt x="396" y="408"/>
                  </a:lnTo>
                  <a:lnTo>
                    <a:pt x="402" y="402"/>
                  </a:lnTo>
                  <a:lnTo>
                    <a:pt x="450" y="378"/>
                  </a:lnTo>
                  <a:lnTo>
                    <a:pt x="456" y="366"/>
                  </a:lnTo>
                  <a:lnTo>
                    <a:pt x="468" y="360"/>
                  </a:lnTo>
                  <a:lnTo>
                    <a:pt x="474" y="354"/>
                  </a:lnTo>
                  <a:lnTo>
                    <a:pt x="474" y="300"/>
                  </a:lnTo>
                  <a:lnTo>
                    <a:pt x="486" y="294"/>
                  </a:lnTo>
                  <a:lnTo>
                    <a:pt x="492" y="282"/>
                  </a:lnTo>
                  <a:lnTo>
                    <a:pt x="492" y="258"/>
                  </a:lnTo>
                  <a:lnTo>
                    <a:pt x="486" y="246"/>
                  </a:lnTo>
                  <a:lnTo>
                    <a:pt x="480" y="240"/>
                  </a:lnTo>
                  <a:lnTo>
                    <a:pt x="480" y="228"/>
                  </a:lnTo>
                  <a:lnTo>
                    <a:pt x="498" y="192"/>
                  </a:lnTo>
                  <a:lnTo>
                    <a:pt x="498" y="168"/>
                  </a:lnTo>
                  <a:lnTo>
                    <a:pt x="492" y="156"/>
                  </a:lnTo>
                  <a:lnTo>
                    <a:pt x="492" y="126"/>
                  </a:lnTo>
                  <a:lnTo>
                    <a:pt x="498" y="120"/>
                  </a:lnTo>
                  <a:lnTo>
                    <a:pt x="510" y="96"/>
                  </a:lnTo>
                  <a:lnTo>
                    <a:pt x="522" y="84"/>
                  </a:lnTo>
                  <a:lnTo>
                    <a:pt x="528" y="66"/>
                  </a:lnTo>
                  <a:lnTo>
                    <a:pt x="534" y="54"/>
                  </a:lnTo>
                  <a:lnTo>
                    <a:pt x="534" y="18"/>
                  </a:lnTo>
                  <a:lnTo>
                    <a:pt x="522" y="6"/>
                  </a:lnTo>
                  <a:lnTo>
                    <a:pt x="510" y="18"/>
                  </a:lnTo>
                  <a:lnTo>
                    <a:pt x="498" y="18"/>
                  </a:lnTo>
                  <a:lnTo>
                    <a:pt x="462" y="0"/>
                  </a:lnTo>
                  <a:lnTo>
                    <a:pt x="444" y="0"/>
                  </a:lnTo>
                  <a:lnTo>
                    <a:pt x="426" y="18"/>
                  </a:lnTo>
                  <a:lnTo>
                    <a:pt x="396" y="18"/>
                  </a:lnTo>
                  <a:lnTo>
                    <a:pt x="378" y="48"/>
                  </a:lnTo>
                  <a:lnTo>
                    <a:pt x="390" y="60"/>
                  </a:lnTo>
                  <a:lnTo>
                    <a:pt x="390" y="84"/>
                  </a:lnTo>
                  <a:lnTo>
                    <a:pt x="384" y="96"/>
                  </a:lnTo>
                  <a:lnTo>
                    <a:pt x="378" y="102"/>
                  </a:lnTo>
                  <a:lnTo>
                    <a:pt x="372" y="114"/>
                  </a:lnTo>
                  <a:lnTo>
                    <a:pt x="366" y="12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65" name="Chad" descr="© INSCALE GmbH, 05.05.2010&#10;http://www.presentationload.com/">
              <a:extLst>
                <a:ext uri="{FF2B5EF4-FFF2-40B4-BE49-F238E27FC236}">
                  <a16:creationId xmlns:a16="http://schemas.microsoft.com/office/drawing/2014/main" id="{D1071DA1-4708-490A-A94C-83FB7FFC5A2B}"/>
                </a:ext>
              </a:extLst>
            </p:cNvPr>
            <p:cNvSpPr>
              <a:spLocks/>
            </p:cNvSpPr>
            <p:nvPr/>
          </p:nvSpPr>
          <p:spPr bwMode="gray">
            <a:xfrm>
              <a:off x="5970787" y="3670163"/>
              <a:ext cx="328626" cy="579247"/>
            </a:xfrm>
            <a:custGeom>
              <a:avLst/>
              <a:gdLst>
                <a:gd name="T0" fmla="*/ 2147483647 w 744"/>
                <a:gd name="T1" fmla="*/ 2147483647 h 1290"/>
                <a:gd name="T2" fmla="*/ 2147483647 w 744"/>
                <a:gd name="T3" fmla="*/ 0 h 1290"/>
                <a:gd name="T4" fmla="*/ 2147483647 w 744"/>
                <a:gd name="T5" fmla="*/ 2147483647 h 1290"/>
                <a:gd name="T6" fmla="*/ 2147483647 w 744"/>
                <a:gd name="T7" fmla="*/ 2147483647 h 1290"/>
                <a:gd name="T8" fmla="*/ 2147483647 w 744"/>
                <a:gd name="T9" fmla="*/ 2147483647 h 1290"/>
                <a:gd name="T10" fmla="*/ 2147483647 w 744"/>
                <a:gd name="T11" fmla="*/ 2147483647 h 1290"/>
                <a:gd name="T12" fmla="*/ 2147483647 w 744"/>
                <a:gd name="T13" fmla="*/ 2147483647 h 1290"/>
                <a:gd name="T14" fmla="*/ 2147483647 w 744"/>
                <a:gd name="T15" fmla="*/ 2147483647 h 1290"/>
                <a:gd name="T16" fmla="*/ 2147483647 w 744"/>
                <a:gd name="T17" fmla="*/ 2147483647 h 1290"/>
                <a:gd name="T18" fmla="*/ 0 w 744"/>
                <a:gd name="T19" fmla="*/ 2147483647 h 1290"/>
                <a:gd name="T20" fmla="*/ 2147483647 w 744"/>
                <a:gd name="T21" fmla="*/ 2147483647 h 1290"/>
                <a:gd name="T22" fmla="*/ 2147483647 w 744"/>
                <a:gd name="T23" fmla="*/ 2147483647 h 1290"/>
                <a:gd name="T24" fmla="*/ 2147483647 w 744"/>
                <a:gd name="T25" fmla="*/ 2147483647 h 1290"/>
                <a:gd name="T26" fmla="*/ 2147483647 w 744"/>
                <a:gd name="T27" fmla="*/ 2147483647 h 1290"/>
                <a:gd name="T28" fmla="*/ 2147483647 w 744"/>
                <a:gd name="T29" fmla="*/ 2147483647 h 1290"/>
                <a:gd name="T30" fmla="*/ 2147483647 w 744"/>
                <a:gd name="T31" fmla="*/ 2147483647 h 1290"/>
                <a:gd name="T32" fmla="*/ 2147483647 w 744"/>
                <a:gd name="T33" fmla="*/ 2147483647 h 1290"/>
                <a:gd name="T34" fmla="*/ 2147483647 w 744"/>
                <a:gd name="T35" fmla="*/ 2147483647 h 1290"/>
                <a:gd name="T36" fmla="*/ 2147483647 w 744"/>
                <a:gd name="T37" fmla="*/ 2147483647 h 1290"/>
                <a:gd name="T38" fmla="*/ 2147483647 w 744"/>
                <a:gd name="T39" fmla="*/ 2147483647 h 1290"/>
                <a:gd name="T40" fmla="*/ 2147483647 w 744"/>
                <a:gd name="T41" fmla="*/ 2147483647 h 1290"/>
                <a:gd name="T42" fmla="*/ 2147483647 w 744"/>
                <a:gd name="T43" fmla="*/ 2147483647 h 1290"/>
                <a:gd name="T44" fmla="*/ 2147483647 w 744"/>
                <a:gd name="T45" fmla="*/ 2147483647 h 1290"/>
                <a:gd name="T46" fmla="*/ 2147483647 w 744"/>
                <a:gd name="T47" fmla="*/ 2147483647 h 1290"/>
                <a:gd name="T48" fmla="*/ 2147483647 w 744"/>
                <a:gd name="T49" fmla="*/ 2147483647 h 1290"/>
                <a:gd name="T50" fmla="*/ 2147483647 w 744"/>
                <a:gd name="T51" fmla="*/ 2147483647 h 1290"/>
                <a:gd name="T52" fmla="*/ 2147483647 w 744"/>
                <a:gd name="T53" fmla="*/ 2147483647 h 1290"/>
                <a:gd name="T54" fmla="*/ 2147483647 w 744"/>
                <a:gd name="T55" fmla="*/ 2147483647 h 1290"/>
                <a:gd name="T56" fmla="*/ 2147483647 w 744"/>
                <a:gd name="T57" fmla="*/ 2147483647 h 1290"/>
                <a:gd name="T58" fmla="*/ 2147483647 w 744"/>
                <a:gd name="T59" fmla="*/ 2147483647 h 1290"/>
                <a:gd name="T60" fmla="*/ 2147483647 w 744"/>
                <a:gd name="T61" fmla="*/ 2147483647 h 1290"/>
                <a:gd name="T62" fmla="*/ 2147483647 w 744"/>
                <a:gd name="T63" fmla="*/ 2147483647 h 1290"/>
                <a:gd name="T64" fmla="*/ 2147483647 w 744"/>
                <a:gd name="T65" fmla="*/ 2147483647 h 1290"/>
                <a:gd name="T66" fmla="*/ 2147483647 w 744"/>
                <a:gd name="T67" fmla="*/ 2147483647 h 1290"/>
                <a:gd name="T68" fmla="*/ 2147483647 w 744"/>
                <a:gd name="T69" fmla="*/ 2147483647 h 1290"/>
                <a:gd name="T70" fmla="*/ 2147483647 w 744"/>
                <a:gd name="T71" fmla="*/ 2147483647 h 1290"/>
                <a:gd name="T72" fmla="*/ 2147483647 w 744"/>
                <a:gd name="T73" fmla="*/ 2147483647 h 1290"/>
                <a:gd name="T74" fmla="*/ 2147483647 w 744"/>
                <a:gd name="T75" fmla="*/ 2147483647 h 1290"/>
                <a:gd name="T76" fmla="*/ 2147483647 w 744"/>
                <a:gd name="T77" fmla="*/ 2147483647 h 1290"/>
                <a:gd name="T78" fmla="*/ 2147483647 w 744"/>
                <a:gd name="T79" fmla="*/ 2147483647 h 1290"/>
                <a:gd name="T80" fmla="*/ 2147483647 w 744"/>
                <a:gd name="T81" fmla="*/ 2147483647 h 1290"/>
                <a:gd name="T82" fmla="*/ 2147483647 w 744"/>
                <a:gd name="T83" fmla="*/ 2147483647 h 1290"/>
                <a:gd name="T84" fmla="*/ 2147483647 w 744"/>
                <a:gd name="T85" fmla="*/ 2147483647 h 1290"/>
                <a:gd name="T86" fmla="*/ 2147483647 w 744"/>
                <a:gd name="T87" fmla="*/ 2147483647 h 1290"/>
                <a:gd name="T88" fmla="*/ 2147483647 w 744"/>
                <a:gd name="T89" fmla="*/ 2147483647 h 1290"/>
                <a:gd name="T90" fmla="*/ 2147483647 w 744"/>
                <a:gd name="T91" fmla="*/ 2147483647 h 1290"/>
                <a:gd name="T92" fmla="*/ 2147483647 w 744"/>
                <a:gd name="T93" fmla="*/ 2147483647 h 1290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744"/>
                <a:gd name="T142" fmla="*/ 0 h 1290"/>
                <a:gd name="T143" fmla="*/ 744 w 744"/>
                <a:gd name="T144" fmla="*/ 1290 h 1290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744" h="1290">
                  <a:moveTo>
                    <a:pt x="678" y="624"/>
                  </a:moveTo>
                  <a:lnTo>
                    <a:pt x="720" y="624"/>
                  </a:lnTo>
                  <a:lnTo>
                    <a:pt x="732" y="630"/>
                  </a:lnTo>
                  <a:lnTo>
                    <a:pt x="744" y="630"/>
                  </a:lnTo>
                  <a:lnTo>
                    <a:pt x="738" y="324"/>
                  </a:lnTo>
                  <a:lnTo>
                    <a:pt x="180" y="0"/>
                  </a:lnTo>
                  <a:lnTo>
                    <a:pt x="156" y="12"/>
                  </a:lnTo>
                  <a:lnTo>
                    <a:pt x="144" y="24"/>
                  </a:lnTo>
                  <a:lnTo>
                    <a:pt x="126" y="30"/>
                  </a:lnTo>
                  <a:lnTo>
                    <a:pt x="108" y="42"/>
                  </a:lnTo>
                  <a:lnTo>
                    <a:pt x="126" y="108"/>
                  </a:lnTo>
                  <a:lnTo>
                    <a:pt x="114" y="156"/>
                  </a:lnTo>
                  <a:lnTo>
                    <a:pt x="144" y="192"/>
                  </a:lnTo>
                  <a:lnTo>
                    <a:pt x="150" y="216"/>
                  </a:lnTo>
                  <a:lnTo>
                    <a:pt x="180" y="252"/>
                  </a:lnTo>
                  <a:lnTo>
                    <a:pt x="162" y="288"/>
                  </a:lnTo>
                  <a:lnTo>
                    <a:pt x="144" y="534"/>
                  </a:lnTo>
                  <a:lnTo>
                    <a:pt x="138" y="540"/>
                  </a:lnTo>
                  <a:lnTo>
                    <a:pt x="120" y="564"/>
                  </a:lnTo>
                  <a:lnTo>
                    <a:pt x="96" y="588"/>
                  </a:lnTo>
                  <a:lnTo>
                    <a:pt x="72" y="618"/>
                  </a:lnTo>
                  <a:lnTo>
                    <a:pt x="54" y="636"/>
                  </a:lnTo>
                  <a:lnTo>
                    <a:pt x="48" y="648"/>
                  </a:lnTo>
                  <a:lnTo>
                    <a:pt x="36" y="666"/>
                  </a:lnTo>
                  <a:lnTo>
                    <a:pt x="30" y="678"/>
                  </a:lnTo>
                  <a:lnTo>
                    <a:pt x="24" y="696"/>
                  </a:lnTo>
                  <a:lnTo>
                    <a:pt x="24" y="708"/>
                  </a:lnTo>
                  <a:lnTo>
                    <a:pt x="18" y="714"/>
                  </a:lnTo>
                  <a:lnTo>
                    <a:pt x="18" y="720"/>
                  </a:lnTo>
                  <a:lnTo>
                    <a:pt x="0" y="726"/>
                  </a:lnTo>
                  <a:lnTo>
                    <a:pt x="6" y="786"/>
                  </a:lnTo>
                  <a:lnTo>
                    <a:pt x="18" y="786"/>
                  </a:lnTo>
                  <a:lnTo>
                    <a:pt x="48" y="834"/>
                  </a:lnTo>
                  <a:lnTo>
                    <a:pt x="48" y="846"/>
                  </a:lnTo>
                  <a:lnTo>
                    <a:pt x="48" y="840"/>
                  </a:lnTo>
                  <a:lnTo>
                    <a:pt x="72" y="834"/>
                  </a:lnTo>
                  <a:lnTo>
                    <a:pt x="72" y="852"/>
                  </a:lnTo>
                  <a:lnTo>
                    <a:pt x="78" y="864"/>
                  </a:lnTo>
                  <a:lnTo>
                    <a:pt x="84" y="870"/>
                  </a:lnTo>
                  <a:lnTo>
                    <a:pt x="96" y="870"/>
                  </a:lnTo>
                  <a:lnTo>
                    <a:pt x="102" y="876"/>
                  </a:lnTo>
                  <a:lnTo>
                    <a:pt x="108" y="876"/>
                  </a:lnTo>
                  <a:lnTo>
                    <a:pt x="102" y="912"/>
                  </a:lnTo>
                  <a:lnTo>
                    <a:pt x="114" y="918"/>
                  </a:lnTo>
                  <a:lnTo>
                    <a:pt x="120" y="930"/>
                  </a:lnTo>
                  <a:lnTo>
                    <a:pt x="120" y="966"/>
                  </a:lnTo>
                  <a:lnTo>
                    <a:pt x="114" y="966"/>
                  </a:lnTo>
                  <a:lnTo>
                    <a:pt x="114" y="1002"/>
                  </a:lnTo>
                  <a:lnTo>
                    <a:pt x="120" y="1020"/>
                  </a:lnTo>
                  <a:lnTo>
                    <a:pt x="120" y="1038"/>
                  </a:lnTo>
                  <a:lnTo>
                    <a:pt x="126" y="1050"/>
                  </a:lnTo>
                  <a:lnTo>
                    <a:pt x="138" y="1056"/>
                  </a:lnTo>
                  <a:lnTo>
                    <a:pt x="144" y="1068"/>
                  </a:lnTo>
                  <a:lnTo>
                    <a:pt x="162" y="1086"/>
                  </a:lnTo>
                  <a:lnTo>
                    <a:pt x="66" y="1086"/>
                  </a:lnTo>
                  <a:lnTo>
                    <a:pt x="54" y="1092"/>
                  </a:lnTo>
                  <a:lnTo>
                    <a:pt x="48" y="1098"/>
                  </a:lnTo>
                  <a:lnTo>
                    <a:pt x="48" y="1110"/>
                  </a:lnTo>
                  <a:lnTo>
                    <a:pt x="60" y="1134"/>
                  </a:lnTo>
                  <a:lnTo>
                    <a:pt x="72" y="1146"/>
                  </a:lnTo>
                  <a:lnTo>
                    <a:pt x="78" y="1158"/>
                  </a:lnTo>
                  <a:lnTo>
                    <a:pt x="90" y="1170"/>
                  </a:lnTo>
                  <a:lnTo>
                    <a:pt x="108" y="1182"/>
                  </a:lnTo>
                  <a:lnTo>
                    <a:pt x="120" y="1188"/>
                  </a:lnTo>
                  <a:lnTo>
                    <a:pt x="132" y="1200"/>
                  </a:lnTo>
                  <a:lnTo>
                    <a:pt x="144" y="1224"/>
                  </a:lnTo>
                  <a:lnTo>
                    <a:pt x="144" y="1242"/>
                  </a:lnTo>
                  <a:lnTo>
                    <a:pt x="150" y="1254"/>
                  </a:lnTo>
                  <a:lnTo>
                    <a:pt x="156" y="1272"/>
                  </a:lnTo>
                  <a:lnTo>
                    <a:pt x="156" y="1284"/>
                  </a:lnTo>
                  <a:lnTo>
                    <a:pt x="162" y="1284"/>
                  </a:lnTo>
                  <a:lnTo>
                    <a:pt x="168" y="1290"/>
                  </a:lnTo>
                  <a:lnTo>
                    <a:pt x="186" y="1290"/>
                  </a:lnTo>
                  <a:lnTo>
                    <a:pt x="198" y="1284"/>
                  </a:lnTo>
                  <a:lnTo>
                    <a:pt x="216" y="1266"/>
                  </a:lnTo>
                  <a:lnTo>
                    <a:pt x="228" y="1260"/>
                  </a:lnTo>
                  <a:lnTo>
                    <a:pt x="234" y="1254"/>
                  </a:lnTo>
                  <a:lnTo>
                    <a:pt x="234" y="1278"/>
                  </a:lnTo>
                  <a:lnTo>
                    <a:pt x="240" y="1284"/>
                  </a:lnTo>
                  <a:lnTo>
                    <a:pt x="246" y="1284"/>
                  </a:lnTo>
                  <a:lnTo>
                    <a:pt x="258" y="1278"/>
                  </a:lnTo>
                  <a:lnTo>
                    <a:pt x="270" y="1266"/>
                  </a:lnTo>
                  <a:lnTo>
                    <a:pt x="276" y="1254"/>
                  </a:lnTo>
                  <a:lnTo>
                    <a:pt x="282" y="1248"/>
                  </a:lnTo>
                  <a:lnTo>
                    <a:pt x="372" y="1248"/>
                  </a:lnTo>
                  <a:lnTo>
                    <a:pt x="378" y="1242"/>
                  </a:lnTo>
                  <a:lnTo>
                    <a:pt x="384" y="1230"/>
                  </a:lnTo>
                  <a:lnTo>
                    <a:pt x="390" y="1224"/>
                  </a:lnTo>
                  <a:lnTo>
                    <a:pt x="396" y="1212"/>
                  </a:lnTo>
                  <a:lnTo>
                    <a:pt x="402" y="1206"/>
                  </a:lnTo>
                  <a:lnTo>
                    <a:pt x="402" y="1194"/>
                  </a:lnTo>
                  <a:lnTo>
                    <a:pt x="390" y="1182"/>
                  </a:lnTo>
                  <a:lnTo>
                    <a:pt x="384" y="1182"/>
                  </a:lnTo>
                  <a:lnTo>
                    <a:pt x="402" y="1170"/>
                  </a:lnTo>
                  <a:lnTo>
                    <a:pt x="420" y="1170"/>
                  </a:lnTo>
                  <a:lnTo>
                    <a:pt x="462" y="1164"/>
                  </a:lnTo>
                  <a:lnTo>
                    <a:pt x="510" y="1146"/>
                  </a:lnTo>
                  <a:lnTo>
                    <a:pt x="528" y="1134"/>
                  </a:lnTo>
                  <a:lnTo>
                    <a:pt x="552" y="1110"/>
                  </a:lnTo>
                  <a:lnTo>
                    <a:pt x="552" y="1092"/>
                  </a:lnTo>
                  <a:lnTo>
                    <a:pt x="588" y="1068"/>
                  </a:lnTo>
                  <a:lnTo>
                    <a:pt x="594" y="1038"/>
                  </a:lnTo>
                  <a:lnTo>
                    <a:pt x="648" y="1008"/>
                  </a:lnTo>
                  <a:lnTo>
                    <a:pt x="672" y="1008"/>
                  </a:lnTo>
                  <a:lnTo>
                    <a:pt x="672" y="996"/>
                  </a:lnTo>
                  <a:lnTo>
                    <a:pt x="684" y="996"/>
                  </a:lnTo>
                  <a:lnTo>
                    <a:pt x="684" y="990"/>
                  </a:lnTo>
                  <a:lnTo>
                    <a:pt x="678" y="984"/>
                  </a:lnTo>
                  <a:lnTo>
                    <a:pt x="666" y="966"/>
                  </a:lnTo>
                  <a:lnTo>
                    <a:pt x="654" y="960"/>
                  </a:lnTo>
                  <a:lnTo>
                    <a:pt x="648" y="960"/>
                  </a:lnTo>
                  <a:lnTo>
                    <a:pt x="642" y="936"/>
                  </a:lnTo>
                  <a:lnTo>
                    <a:pt x="660" y="930"/>
                  </a:lnTo>
                  <a:lnTo>
                    <a:pt x="642" y="918"/>
                  </a:lnTo>
                  <a:lnTo>
                    <a:pt x="642" y="876"/>
                  </a:lnTo>
                  <a:lnTo>
                    <a:pt x="636" y="870"/>
                  </a:lnTo>
                  <a:lnTo>
                    <a:pt x="624" y="870"/>
                  </a:lnTo>
                  <a:lnTo>
                    <a:pt x="618" y="876"/>
                  </a:lnTo>
                  <a:lnTo>
                    <a:pt x="606" y="876"/>
                  </a:lnTo>
                  <a:lnTo>
                    <a:pt x="600" y="870"/>
                  </a:lnTo>
                  <a:lnTo>
                    <a:pt x="600" y="852"/>
                  </a:lnTo>
                  <a:lnTo>
                    <a:pt x="606" y="840"/>
                  </a:lnTo>
                  <a:lnTo>
                    <a:pt x="618" y="834"/>
                  </a:lnTo>
                  <a:lnTo>
                    <a:pt x="630" y="822"/>
                  </a:lnTo>
                  <a:lnTo>
                    <a:pt x="630" y="810"/>
                  </a:lnTo>
                  <a:lnTo>
                    <a:pt x="618" y="786"/>
                  </a:lnTo>
                  <a:lnTo>
                    <a:pt x="612" y="780"/>
                  </a:lnTo>
                  <a:lnTo>
                    <a:pt x="630" y="762"/>
                  </a:lnTo>
                  <a:lnTo>
                    <a:pt x="648" y="750"/>
                  </a:lnTo>
                  <a:lnTo>
                    <a:pt x="642" y="732"/>
                  </a:lnTo>
                  <a:lnTo>
                    <a:pt x="636" y="708"/>
                  </a:lnTo>
                  <a:lnTo>
                    <a:pt x="648" y="708"/>
                  </a:lnTo>
                  <a:lnTo>
                    <a:pt x="648" y="690"/>
                  </a:lnTo>
                  <a:lnTo>
                    <a:pt x="660" y="678"/>
                  </a:lnTo>
                  <a:lnTo>
                    <a:pt x="672" y="672"/>
                  </a:lnTo>
                  <a:lnTo>
                    <a:pt x="678" y="666"/>
                  </a:lnTo>
                  <a:lnTo>
                    <a:pt x="678" y="660"/>
                  </a:lnTo>
                  <a:lnTo>
                    <a:pt x="672" y="654"/>
                  </a:lnTo>
                  <a:lnTo>
                    <a:pt x="672" y="642"/>
                  </a:lnTo>
                  <a:lnTo>
                    <a:pt x="666" y="636"/>
                  </a:lnTo>
                  <a:lnTo>
                    <a:pt x="678" y="624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66" name="Central African Republic" descr="© INSCALE GmbH, 05.05.2010&#10;http://www.presentationload.com/">
              <a:extLst>
                <a:ext uri="{FF2B5EF4-FFF2-40B4-BE49-F238E27FC236}">
                  <a16:creationId xmlns:a16="http://schemas.microsoft.com/office/drawing/2014/main" id="{45234992-F5F4-4900-812E-B822DA2EED9D}"/>
                </a:ext>
              </a:extLst>
            </p:cNvPr>
            <p:cNvSpPr>
              <a:spLocks/>
            </p:cNvSpPr>
            <p:nvPr/>
          </p:nvSpPr>
          <p:spPr bwMode="gray">
            <a:xfrm>
              <a:off x="6002539" y="4124039"/>
              <a:ext cx="404830" cy="314222"/>
            </a:xfrm>
            <a:custGeom>
              <a:avLst/>
              <a:gdLst>
                <a:gd name="T0" fmla="*/ 2147483647 w 912"/>
                <a:gd name="T1" fmla="*/ 2147483647 h 702"/>
                <a:gd name="T2" fmla="*/ 2147483647 w 912"/>
                <a:gd name="T3" fmla="*/ 2147483647 h 702"/>
                <a:gd name="T4" fmla="*/ 2147483647 w 912"/>
                <a:gd name="T5" fmla="*/ 2147483647 h 702"/>
                <a:gd name="T6" fmla="*/ 2147483647 w 912"/>
                <a:gd name="T7" fmla="*/ 2147483647 h 702"/>
                <a:gd name="T8" fmla="*/ 2147483647 w 912"/>
                <a:gd name="T9" fmla="*/ 2147483647 h 702"/>
                <a:gd name="T10" fmla="*/ 2147483647 w 912"/>
                <a:gd name="T11" fmla="*/ 2147483647 h 702"/>
                <a:gd name="T12" fmla="*/ 2147483647 w 912"/>
                <a:gd name="T13" fmla="*/ 2147483647 h 702"/>
                <a:gd name="T14" fmla="*/ 2147483647 w 912"/>
                <a:gd name="T15" fmla="*/ 2147483647 h 702"/>
                <a:gd name="T16" fmla="*/ 2147483647 w 912"/>
                <a:gd name="T17" fmla="*/ 2147483647 h 702"/>
                <a:gd name="T18" fmla="*/ 2147483647 w 912"/>
                <a:gd name="T19" fmla="*/ 2147483647 h 702"/>
                <a:gd name="T20" fmla="*/ 2147483647 w 912"/>
                <a:gd name="T21" fmla="*/ 2147483647 h 702"/>
                <a:gd name="T22" fmla="*/ 2147483647 w 912"/>
                <a:gd name="T23" fmla="*/ 2147483647 h 702"/>
                <a:gd name="T24" fmla="*/ 2147483647 w 912"/>
                <a:gd name="T25" fmla="*/ 2147483647 h 702"/>
                <a:gd name="T26" fmla="*/ 2147483647 w 912"/>
                <a:gd name="T27" fmla="*/ 2147483647 h 702"/>
                <a:gd name="T28" fmla="*/ 2147483647 w 912"/>
                <a:gd name="T29" fmla="*/ 2147483647 h 702"/>
                <a:gd name="T30" fmla="*/ 2147483647 w 912"/>
                <a:gd name="T31" fmla="*/ 0 h 702"/>
                <a:gd name="T32" fmla="*/ 2147483647 w 912"/>
                <a:gd name="T33" fmla="*/ 2147483647 h 702"/>
                <a:gd name="T34" fmla="*/ 2147483647 w 912"/>
                <a:gd name="T35" fmla="*/ 2147483647 h 702"/>
                <a:gd name="T36" fmla="*/ 2147483647 w 912"/>
                <a:gd name="T37" fmla="*/ 2147483647 h 702"/>
                <a:gd name="T38" fmla="*/ 2147483647 w 912"/>
                <a:gd name="T39" fmla="*/ 2147483647 h 702"/>
                <a:gd name="T40" fmla="*/ 2147483647 w 912"/>
                <a:gd name="T41" fmla="*/ 2147483647 h 702"/>
                <a:gd name="T42" fmla="*/ 2147483647 w 912"/>
                <a:gd name="T43" fmla="*/ 2147483647 h 702"/>
                <a:gd name="T44" fmla="*/ 2147483647 w 912"/>
                <a:gd name="T45" fmla="*/ 2147483647 h 702"/>
                <a:gd name="T46" fmla="*/ 2147483647 w 912"/>
                <a:gd name="T47" fmla="*/ 2147483647 h 702"/>
                <a:gd name="T48" fmla="*/ 2147483647 w 912"/>
                <a:gd name="T49" fmla="*/ 2147483647 h 702"/>
                <a:gd name="T50" fmla="*/ 2147483647 w 912"/>
                <a:gd name="T51" fmla="*/ 2147483647 h 702"/>
                <a:gd name="T52" fmla="*/ 2147483647 w 912"/>
                <a:gd name="T53" fmla="*/ 2147483647 h 702"/>
                <a:gd name="T54" fmla="*/ 2147483647 w 912"/>
                <a:gd name="T55" fmla="*/ 2147483647 h 702"/>
                <a:gd name="T56" fmla="*/ 2147483647 w 912"/>
                <a:gd name="T57" fmla="*/ 2147483647 h 702"/>
                <a:gd name="T58" fmla="*/ 2147483647 w 912"/>
                <a:gd name="T59" fmla="*/ 2147483647 h 702"/>
                <a:gd name="T60" fmla="*/ 0 w 912"/>
                <a:gd name="T61" fmla="*/ 2147483647 h 702"/>
                <a:gd name="T62" fmla="*/ 2147483647 w 912"/>
                <a:gd name="T63" fmla="*/ 2147483647 h 702"/>
                <a:gd name="T64" fmla="*/ 2147483647 w 912"/>
                <a:gd name="T65" fmla="*/ 2147483647 h 702"/>
                <a:gd name="T66" fmla="*/ 2147483647 w 912"/>
                <a:gd name="T67" fmla="*/ 2147483647 h 702"/>
                <a:gd name="T68" fmla="*/ 2147483647 w 912"/>
                <a:gd name="T69" fmla="*/ 2147483647 h 702"/>
                <a:gd name="T70" fmla="*/ 2147483647 w 912"/>
                <a:gd name="T71" fmla="*/ 2147483647 h 702"/>
                <a:gd name="T72" fmla="*/ 2147483647 w 912"/>
                <a:gd name="T73" fmla="*/ 2147483647 h 702"/>
                <a:gd name="T74" fmla="*/ 2147483647 w 912"/>
                <a:gd name="T75" fmla="*/ 2147483647 h 702"/>
                <a:gd name="T76" fmla="*/ 2147483647 w 912"/>
                <a:gd name="T77" fmla="*/ 2147483647 h 702"/>
                <a:gd name="T78" fmla="*/ 2147483647 w 912"/>
                <a:gd name="T79" fmla="*/ 2147483647 h 702"/>
                <a:gd name="T80" fmla="*/ 2147483647 w 912"/>
                <a:gd name="T81" fmla="*/ 2147483647 h 702"/>
                <a:gd name="T82" fmla="*/ 2147483647 w 912"/>
                <a:gd name="T83" fmla="*/ 2147483647 h 702"/>
                <a:gd name="T84" fmla="*/ 2147483647 w 912"/>
                <a:gd name="T85" fmla="*/ 2147483647 h 702"/>
                <a:gd name="T86" fmla="*/ 2147483647 w 912"/>
                <a:gd name="T87" fmla="*/ 2147483647 h 702"/>
                <a:gd name="T88" fmla="*/ 2147483647 w 912"/>
                <a:gd name="T89" fmla="*/ 2147483647 h 702"/>
                <a:gd name="T90" fmla="*/ 2147483647 w 912"/>
                <a:gd name="T91" fmla="*/ 2147483647 h 702"/>
                <a:gd name="T92" fmla="*/ 2147483647 w 912"/>
                <a:gd name="T93" fmla="*/ 2147483647 h 702"/>
                <a:gd name="T94" fmla="*/ 2147483647 w 912"/>
                <a:gd name="T95" fmla="*/ 2147483647 h 702"/>
                <a:gd name="T96" fmla="*/ 2147483647 w 912"/>
                <a:gd name="T97" fmla="*/ 2147483647 h 702"/>
                <a:gd name="T98" fmla="*/ 2147483647 w 912"/>
                <a:gd name="T99" fmla="*/ 2147483647 h 702"/>
                <a:gd name="T100" fmla="*/ 2147483647 w 912"/>
                <a:gd name="T101" fmla="*/ 2147483647 h 702"/>
                <a:gd name="T102" fmla="*/ 2147483647 w 912"/>
                <a:gd name="T103" fmla="*/ 2147483647 h 702"/>
                <a:gd name="T104" fmla="*/ 2147483647 w 912"/>
                <a:gd name="T105" fmla="*/ 2147483647 h 702"/>
                <a:gd name="T106" fmla="*/ 2147483647 w 912"/>
                <a:gd name="T107" fmla="*/ 2147483647 h 702"/>
                <a:gd name="T108" fmla="*/ 2147483647 w 912"/>
                <a:gd name="T109" fmla="*/ 2147483647 h 702"/>
                <a:gd name="T110" fmla="*/ 2147483647 w 912"/>
                <a:gd name="T111" fmla="*/ 2147483647 h 702"/>
                <a:gd name="T112" fmla="*/ 2147483647 w 912"/>
                <a:gd name="T113" fmla="*/ 2147483647 h 702"/>
                <a:gd name="T114" fmla="*/ 2147483647 w 912"/>
                <a:gd name="T115" fmla="*/ 2147483647 h 702"/>
                <a:gd name="T116" fmla="*/ 2147483647 w 912"/>
                <a:gd name="T117" fmla="*/ 2147483647 h 702"/>
                <a:gd name="T118" fmla="*/ 2147483647 w 912"/>
                <a:gd name="T119" fmla="*/ 2147483647 h 702"/>
                <a:gd name="T120" fmla="*/ 2147483647 w 912"/>
                <a:gd name="T121" fmla="*/ 2147483647 h 70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912"/>
                <a:gd name="T184" fmla="*/ 0 h 702"/>
                <a:gd name="T185" fmla="*/ 912 w 912"/>
                <a:gd name="T186" fmla="*/ 702 h 70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912" h="702">
                  <a:moveTo>
                    <a:pt x="906" y="420"/>
                  </a:moveTo>
                  <a:lnTo>
                    <a:pt x="900" y="414"/>
                  </a:lnTo>
                  <a:lnTo>
                    <a:pt x="888" y="408"/>
                  </a:lnTo>
                  <a:lnTo>
                    <a:pt x="882" y="402"/>
                  </a:lnTo>
                  <a:lnTo>
                    <a:pt x="858" y="396"/>
                  </a:lnTo>
                  <a:lnTo>
                    <a:pt x="858" y="378"/>
                  </a:lnTo>
                  <a:lnTo>
                    <a:pt x="846" y="366"/>
                  </a:lnTo>
                  <a:lnTo>
                    <a:pt x="846" y="360"/>
                  </a:lnTo>
                  <a:lnTo>
                    <a:pt x="858" y="360"/>
                  </a:lnTo>
                  <a:lnTo>
                    <a:pt x="858" y="348"/>
                  </a:lnTo>
                  <a:lnTo>
                    <a:pt x="852" y="342"/>
                  </a:lnTo>
                  <a:lnTo>
                    <a:pt x="834" y="342"/>
                  </a:lnTo>
                  <a:lnTo>
                    <a:pt x="834" y="336"/>
                  </a:lnTo>
                  <a:lnTo>
                    <a:pt x="828" y="330"/>
                  </a:lnTo>
                  <a:lnTo>
                    <a:pt x="822" y="318"/>
                  </a:lnTo>
                  <a:lnTo>
                    <a:pt x="810" y="306"/>
                  </a:lnTo>
                  <a:lnTo>
                    <a:pt x="798" y="300"/>
                  </a:lnTo>
                  <a:lnTo>
                    <a:pt x="792" y="300"/>
                  </a:lnTo>
                  <a:lnTo>
                    <a:pt x="780" y="294"/>
                  </a:lnTo>
                  <a:lnTo>
                    <a:pt x="768" y="282"/>
                  </a:lnTo>
                  <a:lnTo>
                    <a:pt x="768" y="276"/>
                  </a:lnTo>
                  <a:lnTo>
                    <a:pt x="774" y="276"/>
                  </a:lnTo>
                  <a:lnTo>
                    <a:pt x="774" y="270"/>
                  </a:lnTo>
                  <a:lnTo>
                    <a:pt x="780" y="270"/>
                  </a:lnTo>
                  <a:lnTo>
                    <a:pt x="780" y="264"/>
                  </a:lnTo>
                  <a:lnTo>
                    <a:pt x="768" y="252"/>
                  </a:lnTo>
                  <a:lnTo>
                    <a:pt x="756" y="246"/>
                  </a:lnTo>
                  <a:lnTo>
                    <a:pt x="750" y="246"/>
                  </a:lnTo>
                  <a:lnTo>
                    <a:pt x="750" y="228"/>
                  </a:lnTo>
                  <a:lnTo>
                    <a:pt x="720" y="228"/>
                  </a:lnTo>
                  <a:lnTo>
                    <a:pt x="696" y="216"/>
                  </a:lnTo>
                  <a:lnTo>
                    <a:pt x="696" y="186"/>
                  </a:lnTo>
                  <a:lnTo>
                    <a:pt x="648" y="180"/>
                  </a:lnTo>
                  <a:lnTo>
                    <a:pt x="654" y="162"/>
                  </a:lnTo>
                  <a:lnTo>
                    <a:pt x="648" y="162"/>
                  </a:lnTo>
                  <a:lnTo>
                    <a:pt x="642" y="156"/>
                  </a:lnTo>
                  <a:lnTo>
                    <a:pt x="642" y="150"/>
                  </a:lnTo>
                  <a:lnTo>
                    <a:pt x="648" y="144"/>
                  </a:lnTo>
                  <a:lnTo>
                    <a:pt x="654" y="132"/>
                  </a:lnTo>
                  <a:lnTo>
                    <a:pt x="660" y="126"/>
                  </a:lnTo>
                  <a:lnTo>
                    <a:pt x="660" y="96"/>
                  </a:lnTo>
                  <a:lnTo>
                    <a:pt x="654" y="84"/>
                  </a:lnTo>
                  <a:lnTo>
                    <a:pt x="648" y="66"/>
                  </a:lnTo>
                  <a:lnTo>
                    <a:pt x="636" y="54"/>
                  </a:lnTo>
                  <a:lnTo>
                    <a:pt x="630" y="42"/>
                  </a:lnTo>
                  <a:lnTo>
                    <a:pt x="600" y="12"/>
                  </a:lnTo>
                  <a:lnTo>
                    <a:pt x="600" y="0"/>
                  </a:lnTo>
                  <a:lnTo>
                    <a:pt x="576" y="0"/>
                  </a:lnTo>
                  <a:lnTo>
                    <a:pt x="522" y="30"/>
                  </a:lnTo>
                  <a:lnTo>
                    <a:pt x="516" y="60"/>
                  </a:lnTo>
                  <a:lnTo>
                    <a:pt x="480" y="84"/>
                  </a:lnTo>
                  <a:lnTo>
                    <a:pt x="480" y="102"/>
                  </a:lnTo>
                  <a:lnTo>
                    <a:pt x="456" y="126"/>
                  </a:lnTo>
                  <a:lnTo>
                    <a:pt x="438" y="138"/>
                  </a:lnTo>
                  <a:lnTo>
                    <a:pt x="390" y="156"/>
                  </a:lnTo>
                  <a:lnTo>
                    <a:pt x="348" y="162"/>
                  </a:lnTo>
                  <a:lnTo>
                    <a:pt x="330" y="162"/>
                  </a:lnTo>
                  <a:lnTo>
                    <a:pt x="312" y="174"/>
                  </a:lnTo>
                  <a:lnTo>
                    <a:pt x="318" y="174"/>
                  </a:lnTo>
                  <a:lnTo>
                    <a:pt x="330" y="186"/>
                  </a:lnTo>
                  <a:lnTo>
                    <a:pt x="330" y="198"/>
                  </a:lnTo>
                  <a:lnTo>
                    <a:pt x="324" y="204"/>
                  </a:lnTo>
                  <a:lnTo>
                    <a:pt x="318" y="216"/>
                  </a:lnTo>
                  <a:lnTo>
                    <a:pt x="312" y="222"/>
                  </a:lnTo>
                  <a:lnTo>
                    <a:pt x="306" y="234"/>
                  </a:lnTo>
                  <a:lnTo>
                    <a:pt x="300" y="240"/>
                  </a:lnTo>
                  <a:lnTo>
                    <a:pt x="210" y="240"/>
                  </a:lnTo>
                  <a:lnTo>
                    <a:pt x="204" y="246"/>
                  </a:lnTo>
                  <a:lnTo>
                    <a:pt x="198" y="258"/>
                  </a:lnTo>
                  <a:lnTo>
                    <a:pt x="186" y="270"/>
                  </a:lnTo>
                  <a:lnTo>
                    <a:pt x="174" y="276"/>
                  </a:lnTo>
                  <a:lnTo>
                    <a:pt x="168" y="276"/>
                  </a:lnTo>
                  <a:lnTo>
                    <a:pt x="162" y="270"/>
                  </a:lnTo>
                  <a:lnTo>
                    <a:pt x="162" y="246"/>
                  </a:lnTo>
                  <a:lnTo>
                    <a:pt x="156" y="252"/>
                  </a:lnTo>
                  <a:lnTo>
                    <a:pt x="144" y="258"/>
                  </a:lnTo>
                  <a:lnTo>
                    <a:pt x="126" y="276"/>
                  </a:lnTo>
                  <a:lnTo>
                    <a:pt x="114" y="282"/>
                  </a:lnTo>
                  <a:lnTo>
                    <a:pt x="96" y="282"/>
                  </a:lnTo>
                  <a:lnTo>
                    <a:pt x="90" y="276"/>
                  </a:lnTo>
                  <a:lnTo>
                    <a:pt x="78" y="276"/>
                  </a:lnTo>
                  <a:lnTo>
                    <a:pt x="66" y="288"/>
                  </a:lnTo>
                  <a:lnTo>
                    <a:pt x="60" y="300"/>
                  </a:lnTo>
                  <a:lnTo>
                    <a:pt x="54" y="306"/>
                  </a:lnTo>
                  <a:lnTo>
                    <a:pt x="54" y="324"/>
                  </a:lnTo>
                  <a:lnTo>
                    <a:pt x="48" y="336"/>
                  </a:lnTo>
                  <a:lnTo>
                    <a:pt x="42" y="336"/>
                  </a:lnTo>
                  <a:lnTo>
                    <a:pt x="36" y="372"/>
                  </a:lnTo>
                  <a:lnTo>
                    <a:pt x="30" y="372"/>
                  </a:lnTo>
                  <a:lnTo>
                    <a:pt x="24" y="378"/>
                  </a:lnTo>
                  <a:lnTo>
                    <a:pt x="12" y="384"/>
                  </a:lnTo>
                  <a:lnTo>
                    <a:pt x="0" y="396"/>
                  </a:lnTo>
                  <a:lnTo>
                    <a:pt x="0" y="402"/>
                  </a:lnTo>
                  <a:lnTo>
                    <a:pt x="12" y="408"/>
                  </a:lnTo>
                  <a:lnTo>
                    <a:pt x="18" y="408"/>
                  </a:lnTo>
                  <a:lnTo>
                    <a:pt x="18" y="444"/>
                  </a:lnTo>
                  <a:lnTo>
                    <a:pt x="6" y="456"/>
                  </a:lnTo>
                  <a:lnTo>
                    <a:pt x="24" y="468"/>
                  </a:lnTo>
                  <a:lnTo>
                    <a:pt x="24" y="516"/>
                  </a:lnTo>
                  <a:lnTo>
                    <a:pt x="30" y="516"/>
                  </a:lnTo>
                  <a:lnTo>
                    <a:pt x="48" y="534"/>
                  </a:lnTo>
                  <a:lnTo>
                    <a:pt x="54" y="534"/>
                  </a:lnTo>
                  <a:lnTo>
                    <a:pt x="54" y="576"/>
                  </a:lnTo>
                  <a:lnTo>
                    <a:pt x="60" y="582"/>
                  </a:lnTo>
                  <a:lnTo>
                    <a:pt x="72" y="606"/>
                  </a:lnTo>
                  <a:lnTo>
                    <a:pt x="84" y="618"/>
                  </a:lnTo>
                  <a:lnTo>
                    <a:pt x="96" y="624"/>
                  </a:lnTo>
                  <a:lnTo>
                    <a:pt x="102" y="636"/>
                  </a:lnTo>
                  <a:lnTo>
                    <a:pt x="114" y="642"/>
                  </a:lnTo>
                  <a:lnTo>
                    <a:pt x="120" y="660"/>
                  </a:lnTo>
                  <a:lnTo>
                    <a:pt x="120" y="690"/>
                  </a:lnTo>
                  <a:lnTo>
                    <a:pt x="132" y="702"/>
                  </a:lnTo>
                  <a:lnTo>
                    <a:pt x="138" y="696"/>
                  </a:lnTo>
                  <a:lnTo>
                    <a:pt x="144" y="684"/>
                  </a:lnTo>
                  <a:lnTo>
                    <a:pt x="150" y="678"/>
                  </a:lnTo>
                  <a:lnTo>
                    <a:pt x="156" y="666"/>
                  </a:lnTo>
                  <a:lnTo>
                    <a:pt x="156" y="642"/>
                  </a:lnTo>
                  <a:lnTo>
                    <a:pt x="144" y="630"/>
                  </a:lnTo>
                  <a:lnTo>
                    <a:pt x="162" y="600"/>
                  </a:lnTo>
                  <a:lnTo>
                    <a:pt x="192" y="600"/>
                  </a:lnTo>
                  <a:lnTo>
                    <a:pt x="210" y="582"/>
                  </a:lnTo>
                  <a:lnTo>
                    <a:pt x="228" y="582"/>
                  </a:lnTo>
                  <a:lnTo>
                    <a:pt x="264" y="600"/>
                  </a:lnTo>
                  <a:lnTo>
                    <a:pt x="276" y="600"/>
                  </a:lnTo>
                  <a:lnTo>
                    <a:pt x="288" y="588"/>
                  </a:lnTo>
                  <a:lnTo>
                    <a:pt x="300" y="570"/>
                  </a:lnTo>
                  <a:lnTo>
                    <a:pt x="300" y="552"/>
                  </a:lnTo>
                  <a:lnTo>
                    <a:pt x="294" y="552"/>
                  </a:lnTo>
                  <a:lnTo>
                    <a:pt x="294" y="540"/>
                  </a:lnTo>
                  <a:lnTo>
                    <a:pt x="306" y="528"/>
                  </a:lnTo>
                  <a:lnTo>
                    <a:pt x="312" y="528"/>
                  </a:lnTo>
                  <a:lnTo>
                    <a:pt x="324" y="516"/>
                  </a:lnTo>
                  <a:lnTo>
                    <a:pt x="330" y="504"/>
                  </a:lnTo>
                  <a:lnTo>
                    <a:pt x="330" y="498"/>
                  </a:lnTo>
                  <a:lnTo>
                    <a:pt x="336" y="486"/>
                  </a:lnTo>
                  <a:lnTo>
                    <a:pt x="336" y="480"/>
                  </a:lnTo>
                  <a:lnTo>
                    <a:pt x="342" y="474"/>
                  </a:lnTo>
                  <a:lnTo>
                    <a:pt x="354" y="468"/>
                  </a:lnTo>
                  <a:lnTo>
                    <a:pt x="366" y="468"/>
                  </a:lnTo>
                  <a:lnTo>
                    <a:pt x="384" y="474"/>
                  </a:lnTo>
                  <a:lnTo>
                    <a:pt x="396" y="474"/>
                  </a:lnTo>
                  <a:lnTo>
                    <a:pt x="408" y="480"/>
                  </a:lnTo>
                  <a:lnTo>
                    <a:pt x="408" y="492"/>
                  </a:lnTo>
                  <a:lnTo>
                    <a:pt x="426" y="492"/>
                  </a:lnTo>
                  <a:lnTo>
                    <a:pt x="432" y="498"/>
                  </a:lnTo>
                  <a:lnTo>
                    <a:pt x="432" y="528"/>
                  </a:lnTo>
                  <a:lnTo>
                    <a:pt x="474" y="528"/>
                  </a:lnTo>
                  <a:lnTo>
                    <a:pt x="480" y="534"/>
                  </a:lnTo>
                  <a:lnTo>
                    <a:pt x="492" y="540"/>
                  </a:lnTo>
                  <a:lnTo>
                    <a:pt x="540" y="540"/>
                  </a:lnTo>
                  <a:lnTo>
                    <a:pt x="552" y="546"/>
                  </a:lnTo>
                  <a:lnTo>
                    <a:pt x="558" y="552"/>
                  </a:lnTo>
                  <a:lnTo>
                    <a:pt x="570" y="558"/>
                  </a:lnTo>
                  <a:lnTo>
                    <a:pt x="576" y="552"/>
                  </a:lnTo>
                  <a:lnTo>
                    <a:pt x="582" y="540"/>
                  </a:lnTo>
                  <a:lnTo>
                    <a:pt x="588" y="534"/>
                  </a:lnTo>
                  <a:lnTo>
                    <a:pt x="588" y="522"/>
                  </a:lnTo>
                  <a:lnTo>
                    <a:pt x="606" y="504"/>
                  </a:lnTo>
                  <a:lnTo>
                    <a:pt x="612" y="492"/>
                  </a:lnTo>
                  <a:lnTo>
                    <a:pt x="636" y="516"/>
                  </a:lnTo>
                  <a:lnTo>
                    <a:pt x="642" y="516"/>
                  </a:lnTo>
                  <a:lnTo>
                    <a:pt x="648" y="510"/>
                  </a:lnTo>
                  <a:lnTo>
                    <a:pt x="660" y="504"/>
                  </a:lnTo>
                  <a:lnTo>
                    <a:pt x="672" y="492"/>
                  </a:lnTo>
                  <a:lnTo>
                    <a:pt x="690" y="492"/>
                  </a:lnTo>
                  <a:lnTo>
                    <a:pt x="714" y="474"/>
                  </a:lnTo>
                  <a:lnTo>
                    <a:pt x="726" y="486"/>
                  </a:lnTo>
                  <a:lnTo>
                    <a:pt x="750" y="486"/>
                  </a:lnTo>
                  <a:lnTo>
                    <a:pt x="756" y="480"/>
                  </a:lnTo>
                  <a:lnTo>
                    <a:pt x="768" y="480"/>
                  </a:lnTo>
                  <a:lnTo>
                    <a:pt x="768" y="468"/>
                  </a:lnTo>
                  <a:lnTo>
                    <a:pt x="786" y="450"/>
                  </a:lnTo>
                  <a:lnTo>
                    <a:pt x="792" y="450"/>
                  </a:lnTo>
                  <a:lnTo>
                    <a:pt x="792" y="456"/>
                  </a:lnTo>
                  <a:lnTo>
                    <a:pt x="804" y="468"/>
                  </a:lnTo>
                  <a:lnTo>
                    <a:pt x="840" y="462"/>
                  </a:lnTo>
                  <a:lnTo>
                    <a:pt x="840" y="468"/>
                  </a:lnTo>
                  <a:lnTo>
                    <a:pt x="852" y="480"/>
                  </a:lnTo>
                  <a:lnTo>
                    <a:pt x="876" y="480"/>
                  </a:lnTo>
                  <a:lnTo>
                    <a:pt x="894" y="474"/>
                  </a:lnTo>
                  <a:lnTo>
                    <a:pt x="912" y="456"/>
                  </a:lnTo>
                  <a:lnTo>
                    <a:pt x="912" y="432"/>
                  </a:lnTo>
                  <a:lnTo>
                    <a:pt x="906" y="42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67" name="Cameroon" descr="© INSCALE GmbH, 05.05.2010&#10;http://www.presentationload.com/">
              <a:extLst>
                <a:ext uri="{FF2B5EF4-FFF2-40B4-BE49-F238E27FC236}">
                  <a16:creationId xmlns:a16="http://schemas.microsoft.com/office/drawing/2014/main" id="{3AA73591-D0D2-4905-95BB-7E0B71E54AE4}"/>
                </a:ext>
              </a:extLst>
            </p:cNvPr>
            <p:cNvSpPr>
              <a:spLocks/>
            </p:cNvSpPr>
            <p:nvPr/>
          </p:nvSpPr>
          <p:spPr bwMode="gray">
            <a:xfrm>
              <a:off x="5818381" y="4044690"/>
              <a:ext cx="241311" cy="415788"/>
            </a:xfrm>
            <a:custGeom>
              <a:avLst/>
              <a:gdLst>
                <a:gd name="T0" fmla="*/ 2147483647 w 546"/>
                <a:gd name="T1" fmla="*/ 0 h 924"/>
                <a:gd name="T2" fmla="*/ 2147483647 w 546"/>
                <a:gd name="T3" fmla="*/ 2147483647 h 924"/>
                <a:gd name="T4" fmla="*/ 2147483647 w 546"/>
                <a:gd name="T5" fmla="*/ 2147483647 h 924"/>
                <a:gd name="T6" fmla="*/ 2147483647 w 546"/>
                <a:gd name="T7" fmla="*/ 2147483647 h 924"/>
                <a:gd name="T8" fmla="*/ 2147483647 w 546"/>
                <a:gd name="T9" fmla="*/ 2147483647 h 924"/>
                <a:gd name="T10" fmla="*/ 2147483647 w 546"/>
                <a:gd name="T11" fmla="*/ 2147483647 h 924"/>
                <a:gd name="T12" fmla="*/ 2147483647 w 546"/>
                <a:gd name="T13" fmla="*/ 2147483647 h 924"/>
                <a:gd name="T14" fmla="*/ 2147483647 w 546"/>
                <a:gd name="T15" fmla="*/ 2147483647 h 924"/>
                <a:gd name="T16" fmla="*/ 2147483647 w 546"/>
                <a:gd name="T17" fmla="*/ 2147483647 h 924"/>
                <a:gd name="T18" fmla="*/ 2147483647 w 546"/>
                <a:gd name="T19" fmla="*/ 2147483647 h 924"/>
                <a:gd name="T20" fmla="*/ 2147483647 w 546"/>
                <a:gd name="T21" fmla="*/ 2147483647 h 924"/>
                <a:gd name="T22" fmla="*/ 2147483647 w 546"/>
                <a:gd name="T23" fmla="*/ 2147483647 h 924"/>
                <a:gd name="T24" fmla="*/ 2147483647 w 546"/>
                <a:gd name="T25" fmla="*/ 2147483647 h 924"/>
                <a:gd name="T26" fmla="*/ 2147483647 w 546"/>
                <a:gd name="T27" fmla="*/ 2147483647 h 924"/>
                <a:gd name="T28" fmla="*/ 2147483647 w 546"/>
                <a:gd name="T29" fmla="*/ 2147483647 h 924"/>
                <a:gd name="T30" fmla="*/ 2147483647 w 546"/>
                <a:gd name="T31" fmla="*/ 2147483647 h 924"/>
                <a:gd name="T32" fmla="*/ 2147483647 w 546"/>
                <a:gd name="T33" fmla="*/ 2147483647 h 924"/>
                <a:gd name="T34" fmla="*/ 2147483647 w 546"/>
                <a:gd name="T35" fmla="*/ 2147483647 h 924"/>
                <a:gd name="T36" fmla="*/ 2147483647 w 546"/>
                <a:gd name="T37" fmla="*/ 2147483647 h 924"/>
                <a:gd name="T38" fmla="*/ 2147483647 w 546"/>
                <a:gd name="T39" fmla="*/ 2147483647 h 924"/>
                <a:gd name="T40" fmla="*/ 2147483647 w 546"/>
                <a:gd name="T41" fmla="*/ 2147483647 h 924"/>
                <a:gd name="T42" fmla="*/ 2147483647 w 546"/>
                <a:gd name="T43" fmla="*/ 2147483647 h 924"/>
                <a:gd name="T44" fmla="*/ 2147483647 w 546"/>
                <a:gd name="T45" fmla="*/ 2147483647 h 924"/>
                <a:gd name="T46" fmla="*/ 2147483647 w 546"/>
                <a:gd name="T47" fmla="*/ 2147483647 h 924"/>
                <a:gd name="T48" fmla="*/ 2147483647 w 546"/>
                <a:gd name="T49" fmla="*/ 2147483647 h 924"/>
                <a:gd name="T50" fmla="*/ 2147483647 w 546"/>
                <a:gd name="T51" fmla="*/ 2147483647 h 924"/>
                <a:gd name="T52" fmla="*/ 2147483647 w 546"/>
                <a:gd name="T53" fmla="*/ 2147483647 h 924"/>
                <a:gd name="T54" fmla="*/ 2147483647 w 546"/>
                <a:gd name="T55" fmla="*/ 2147483647 h 924"/>
                <a:gd name="T56" fmla="*/ 2147483647 w 546"/>
                <a:gd name="T57" fmla="*/ 2147483647 h 924"/>
                <a:gd name="T58" fmla="*/ 2147483647 w 546"/>
                <a:gd name="T59" fmla="*/ 2147483647 h 924"/>
                <a:gd name="T60" fmla="*/ 2147483647 w 546"/>
                <a:gd name="T61" fmla="*/ 2147483647 h 924"/>
                <a:gd name="T62" fmla="*/ 2147483647 w 546"/>
                <a:gd name="T63" fmla="*/ 2147483647 h 924"/>
                <a:gd name="T64" fmla="*/ 2147483647 w 546"/>
                <a:gd name="T65" fmla="*/ 2147483647 h 924"/>
                <a:gd name="T66" fmla="*/ 2147483647 w 546"/>
                <a:gd name="T67" fmla="*/ 2147483647 h 924"/>
                <a:gd name="T68" fmla="*/ 2147483647 w 546"/>
                <a:gd name="T69" fmla="*/ 2147483647 h 924"/>
                <a:gd name="T70" fmla="*/ 2147483647 w 546"/>
                <a:gd name="T71" fmla="*/ 2147483647 h 924"/>
                <a:gd name="T72" fmla="*/ 2147483647 w 546"/>
                <a:gd name="T73" fmla="*/ 2147483647 h 924"/>
                <a:gd name="T74" fmla="*/ 2147483647 w 546"/>
                <a:gd name="T75" fmla="*/ 2147483647 h 924"/>
                <a:gd name="T76" fmla="*/ 2147483647 w 546"/>
                <a:gd name="T77" fmla="*/ 2147483647 h 924"/>
                <a:gd name="T78" fmla="*/ 2147483647 w 546"/>
                <a:gd name="T79" fmla="*/ 2147483647 h 924"/>
                <a:gd name="T80" fmla="*/ 2147483647 w 546"/>
                <a:gd name="T81" fmla="*/ 2147483647 h 924"/>
                <a:gd name="T82" fmla="*/ 2147483647 w 546"/>
                <a:gd name="T83" fmla="*/ 2147483647 h 924"/>
                <a:gd name="T84" fmla="*/ 2147483647 w 546"/>
                <a:gd name="T85" fmla="*/ 2147483647 h 924"/>
                <a:gd name="T86" fmla="*/ 2147483647 w 546"/>
                <a:gd name="T87" fmla="*/ 2147483647 h 924"/>
                <a:gd name="T88" fmla="*/ 2147483647 w 546"/>
                <a:gd name="T89" fmla="*/ 2147483647 h 924"/>
                <a:gd name="T90" fmla="*/ 2147483647 w 546"/>
                <a:gd name="T91" fmla="*/ 2147483647 h 924"/>
                <a:gd name="T92" fmla="*/ 2147483647 w 546"/>
                <a:gd name="T93" fmla="*/ 2147483647 h 924"/>
                <a:gd name="T94" fmla="*/ 2147483647 w 546"/>
                <a:gd name="T95" fmla="*/ 2147483647 h 924"/>
                <a:gd name="T96" fmla="*/ 2147483647 w 546"/>
                <a:gd name="T97" fmla="*/ 2147483647 h 924"/>
                <a:gd name="T98" fmla="*/ 2147483647 w 546"/>
                <a:gd name="T99" fmla="*/ 2147483647 h 924"/>
                <a:gd name="T100" fmla="*/ 2147483647 w 546"/>
                <a:gd name="T101" fmla="*/ 2147483647 h 924"/>
                <a:gd name="T102" fmla="*/ 2147483647 w 546"/>
                <a:gd name="T103" fmla="*/ 2147483647 h 924"/>
                <a:gd name="T104" fmla="*/ 2147483647 w 546"/>
                <a:gd name="T105" fmla="*/ 2147483647 h 924"/>
                <a:gd name="T106" fmla="*/ 2147483647 w 546"/>
                <a:gd name="T107" fmla="*/ 2147483647 h 924"/>
                <a:gd name="T108" fmla="*/ 2147483647 w 546"/>
                <a:gd name="T109" fmla="*/ 2147483647 h 924"/>
                <a:gd name="T110" fmla="*/ 2147483647 w 546"/>
                <a:gd name="T111" fmla="*/ 2147483647 h 92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6"/>
                <a:gd name="T169" fmla="*/ 0 h 924"/>
                <a:gd name="T170" fmla="*/ 546 w 546"/>
                <a:gd name="T171" fmla="*/ 924 h 92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6" h="924">
                  <a:moveTo>
                    <a:pt x="420" y="30"/>
                  </a:moveTo>
                  <a:lnTo>
                    <a:pt x="414" y="18"/>
                  </a:lnTo>
                  <a:lnTo>
                    <a:pt x="414" y="0"/>
                  </a:lnTo>
                  <a:lnTo>
                    <a:pt x="390" y="6"/>
                  </a:lnTo>
                  <a:lnTo>
                    <a:pt x="390" y="54"/>
                  </a:lnTo>
                  <a:lnTo>
                    <a:pt x="396" y="60"/>
                  </a:lnTo>
                  <a:lnTo>
                    <a:pt x="396" y="66"/>
                  </a:lnTo>
                  <a:lnTo>
                    <a:pt x="426" y="66"/>
                  </a:lnTo>
                  <a:lnTo>
                    <a:pt x="426" y="96"/>
                  </a:lnTo>
                  <a:lnTo>
                    <a:pt x="420" y="102"/>
                  </a:lnTo>
                  <a:lnTo>
                    <a:pt x="420" y="108"/>
                  </a:lnTo>
                  <a:lnTo>
                    <a:pt x="426" y="114"/>
                  </a:lnTo>
                  <a:lnTo>
                    <a:pt x="426" y="126"/>
                  </a:lnTo>
                  <a:lnTo>
                    <a:pt x="408" y="144"/>
                  </a:lnTo>
                  <a:lnTo>
                    <a:pt x="396" y="150"/>
                  </a:lnTo>
                  <a:lnTo>
                    <a:pt x="384" y="150"/>
                  </a:lnTo>
                  <a:lnTo>
                    <a:pt x="384" y="156"/>
                  </a:lnTo>
                  <a:lnTo>
                    <a:pt x="378" y="162"/>
                  </a:lnTo>
                  <a:lnTo>
                    <a:pt x="378" y="168"/>
                  </a:lnTo>
                  <a:lnTo>
                    <a:pt x="372" y="174"/>
                  </a:lnTo>
                  <a:lnTo>
                    <a:pt x="372" y="180"/>
                  </a:lnTo>
                  <a:lnTo>
                    <a:pt x="360" y="192"/>
                  </a:lnTo>
                  <a:lnTo>
                    <a:pt x="354" y="204"/>
                  </a:lnTo>
                  <a:lnTo>
                    <a:pt x="348" y="234"/>
                  </a:lnTo>
                  <a:lnTo>
                    <a:pt x="342" y="240"/>
                  </a:lnTo>
                  <a:lnTo>
                    <a:pt x="342" y="270"/>
                  </a:lnTo>
                  <a:lnTo>
                    <a:pt x="336" y="288"/>
                  </a:lnTo>
                  <a:lnTo>
                    <a:pt x="330" y="294"/>
                  </a:lnTo>
                  <a:lnTo>
                    <a:pt x="312" y="294"/>
                  </a:lnTo>
                  <a:lnTo>
                    <a:pt x="312" y="324"/>
                  </a:lnTo>
                  <a:lnTo>
                    <a:pt x="306" y="342"/>
                  </a:lnTo>
                  <a:lnTo>
                    <a:pt x="306" y="354"/>
                  </a:lnTo>
                  <a:lnTo>
                    <a:pt x="300" y="360"/>
                  </a:lnTo>
                  <a:lnTo>
                    <a:pt x="288" y="366"/>
                  </a:lnTo>
                  <a:lnTo>
                    <a:pt x="282" y="372"/>
                  </a:lnTo>
                  <a:lnTo>
                    <a:pt x="270" y="378"/>
                  </a:lnTo>
                  <a:lnTo>
                    <a:pt x="258" y="426"/>
                  </a:lnTo>
                  <a:lnTo>
                    <a:pt x="234" y="456"/>
                  </a:lnTo>
                  <a:lnTo>
                    <a:pt x="234" y="486"/>
                  </a:lnTo>
                  <a:lnTo>
                    <a:pt x="228" y="492"/>
                  </a:lnTo>
                  <a:lnTo>
                    <a:pt x="216" y="498"/>
                  </a:lnTo>
                  <a:lnTo>
                    <a:pt x="210" y="510"/>
                  </a:lnTo>
                  <a:lnTo>
                    <a:pt x="210" y="522"/>
                  </a:lnTo>
                  <a:lnTo>
                    <a:pt x="192" y="540"/>
                  </a:lnTo>
                  <a:lnTo>
                    <a:pt x="186" y="540"/>
                  </a:lnTo>
                  <a:lnTo>
                    <a:pt x="180" y="534"/>
                  </a:lnTo>
                  <a:lnTo>
                    <a:pt x="174" y="522"/>
                  </a:lnTo>
                  <a:lnTo>
                    <a:pt x="174" y="516"/>
                  </a:lnTo>
                  <a:lnTo>
                    <a:pt x="168" y="504"/>
                  </a:lnTo>
                  <a:lnTo>
                    <a:pt x="156" y="492"/>
                  </a:lnTo>
                  <a:lnTo>
                    <a:pt x="150" y="480"/>
                  </a:lnTo>
                  <a:lnTo>
                    <a:pt x="138" y="480"/>
                  </a:lnTo>
                  <a:lnTo>
                    <a:pt x="144" y="486"/>
                  </a:lnTo>
                  <a:lnTo>
                    <a:pt x="144" y="498"/>
                  </a:lnTo>
                  <a:lnTo>
                    <a:pt x="138" y="504"/>
                  </a:lnTo>
                  <a:lnTo>
                    <a:pt x="132" y="504"/>
                  </a:lnTo>
                  <a:lnTo>
                    <a:pt x="120" y="498"/>
                  </a:lnTo>
                  <a:lnTo>
                    <a:pt x="114" y="492"/>
                  </a:lnTo>
                  <a:lnTo>
                    <a:pt x="108" y="492"/>
                  </a:lnTo>
                  <a:lnTo>
                    <a:pt x="102" y="498"/>
                  </a:lnTo>
                  <a:lnTo>
                    <a:pt x="90" y="522"/>
                  </a:lnTo>
                  <a:lnTo>
                    <a:pt x="84" y="528"/>
                  </a:lnTo>
                  <a:lnTo>
                    <a:pt x="84" y="534"/>
                  </a:lnTo>
                  <a:lnTo>
                    <a:pt x="18" y="588"/>
                  </a:lnTo>
                  <a:lnTo>
                    <a:pt x="18" y="642"/>
                  </a:lnTo>
                  <a:lnTo>
                    <a:pt x="12" y="654"/>
                  </a:lnTo>
                  <a:lnTo>
                    <a:pt x="12" y="666"/>
                  </a:lnTo>
                  <a:lnTo>
                    <a:pt x="6" y="672"/>
                  </a:lnTo>
                  <a:lnTo>
                    <a:pt x="6" y="678"/>
                  </a:lnTo>
                  <a:lnTo>
                    <a:pt x="0" y="690"/>
                  </a:lnTo>
                  <a:lnTo>
                    <a:pt x="24" y="684"/>
                  </a:lnTo>
                  <a:lnTo>
                    <a:pt x="24" y="708"/>
                  </a:lnTo>
                  <a:lnTo>
                    <a:pt x="36" y="732"/>
                  </a:lnTo>
                  <a:lnTo>
                    <a:pt x="60" y="744"/>
                  </a:lnTo>
                  <a:lnTo>
                    <a:pt x="66" y="750"/>
                  </a:lnTo>
                  <a:lnTo>
                    <a:pt x="84" y="726"/>
                  </a:lnTo>
                  <a:lnTo>
                    <a:pt x="66" y="756"/>
                  </a:lnTo>
                  <a:lnTo>
                    <a:pt x="84" y="786"/>
                  </a:lnTo>
                  <a:lnTo>
                    <a:pt x="102" y="792"/>
                  </a:lnTo>
                  <a:lnTo>
                    <a:pt x="102" y="840"/>
                  </a:lnTo>
                  <a:lnTo>
                    <a:pt x="90" y="840"/>
                  </a:lnTo>
                  <a:lnTo>
                    <a:pt x="90" y="870"/>
                  </a:lnTo>
                  <a:lnTo>
                    <a:pt x="102" y="882"/>
                  </a:lnTo>
                  <a:lnTo>
                    <a:pt x="198" y="882"/>
                  </a:lnTo>
                  <a:lnTo>
                    <a:pt x="216" y="864"/>
                  </a:lnTo>
                  <a:lnTo>
                    <a:pt x="228" y="882"/>
                  </a:lnTo>
                  <a:lnTo>
                    <a:pt x="258" y="882"/>
                  </a:lnTo>
                  <a:lnTo>
                    <a:pt x="270" y="870"/>
                  </a:lnTo>
                  <a:lnTo>
                    <a:pt x="276" y="870"/>
                  </a:lnTo>
                  <a:lnTo>
                    <a:pt x="288" y="876"/>
                  </a:lnTo>
                  <a:lnTo>
                    <a:pt x="294" y="876"/>
                  </a:lnTo>
                  <a:lnTo>
                    <a:pt x="342" y="870"/>
                  </a:lnTo>
                  <a:lnTo>
                    <a:pt x="342" y="888"/>
                  </a:lnTo>
                  <a:lnTo>
                    <a:pt x="372" y="888"/>
                  </a:lnTo>
                  <a:lnTo>
                    <a:pt x="390" y="882"/>
                  </a:lnTo>
                  <a:lnTo>
                    <a:pt x="438" y="882"/>
                  </a:lnTo>
                  <a:lnTo>
                    <a:pt x="450" y="888"/>
                  </a:lnTo>
                  <a:lnTo>
                    <a:pt x="456" y="894"/>
                  </a:lnTo>
                  <a:lnTo>
                    <a:pt x="468" y="894"/>
                  </a:lnTo>
                  <a:lnTo>
                    <a:pt x="474" y="900"/>
                  </a:lnTo>
                  <a:lnTo>
                    <a:pt x="510" y="900"/>
                  </a:lnTo>
                  <a:lnTo>
                    <a:pt x="534" y="924"/>
                  </a:lnTo>
                  <a:lnTo>
                    <a:pt x="540" y="882"/>
                  </a:lnTo>
                  <a:lnTo>
                    <a:pt x="546" y="876"/>
                  </a:lnTo>
                  <a:lnTo>
                    <a:pt x="534" y="864"/>
                  </a:lnTo>
                  <a:lnTo>
                    <a:pt x="534" y="834"/>
                  </a:lnTo>
                  <a:lnTo>
                    <a:pt x="528" y="816"/>
                  </a:lnTo>
                  <a:lnTo>
                    <a:pt x="516" y="810"/>
                  </a:lnTo>
                  <a:lnTo>
                    <a:pt x="510" y="798"/>
                  </a:lnTo>
                  <a:lnTo>
                    <a:pt x="498" y="792"/>
                  </a:lnTo>
                  <a:lnTo>
                    <a:pt x="486" y="780"/>
                  </a:lnTo>
                  <a:lnTo>
                    <a:pt x="474" y="756"/>
                  </a:lnTo>
                  <a:lnTo>
                    <a:pt x="468" y="750"/>
                  </a:lnTo>
                  <a:lnTo>
                    <a:pt x="468" y="708"/>
                  </a:lnTo>
                  <a:lnTo>
                    <a:pt x="462" y="708"/>
                  </a:lnTo>
                  <a:lnTo>
                    <a:pt x="444" y="690"/>
                  </a:lnTo>
                  <a:lnTo>
                    <a:pt x="438" y="690"/>
                  </a:lnTo>
                  <a:lnTo>
                    <a:pt x="438" y="642"/>
                  </a:lnTo>
                  <a:lnTo>
                    <a:pt x="420" y="630"/>
                  </a:lnTo>
                  <a:lnTo>
                    <a:pt x="432" y="618"/>
                  </a:lnTo>
                  <a:lnTo>
                    <a:pt x="432" y="582"/>
                  </a:lnTo>
                  <a:lnTo>
                    <a:pt x="426" y="582"/>
                  </a:lnTo>
                  <a:lnTo>
                    <a:pt x="414" y="576"/>
                  </a:lnTo>
                  <a:lnTo>
                    <a:pt x="414" y="570"/>
                  </a:lnTo>
                  <a:lnTo>
                    <a:pt x="426" y="558"/>
                  </a:lnTo>
                  <a:lnTo>
                    <a:pt x="438" y="552"/>
                  </a:lnTo>
                  <a:lnTo>
                    <a:pt x="444" y="546"/>
                  </a:lnTo>
                  <a:lnTo>
                    <a:pt x="450" y="546"/>
                  </a:lnTo>
                  <a:lnTo>
                    <a:pt x="456" y="510"/>
                  </a:lnTo>
                  <a:lnTo>
                    <a:pt x="462" y="510"/>
                  </a:lnTo>
                  <a:lnTo>
                    <a:pt x="468" y="498"/>
                  </a:lnTo>
                  <a:lnTo>
                    <a:pt x="468" y="480"/>
                  </a:lnTo>
                  <a:lnTo>
                    <a:pt x="474" y="474"/>
                  </a:lnTo>
                  <a:lnTo>
                    <a:pt x="480" y="462"/>
                  </a:lnTo>
                  <a:lnTo>
                    <a:pt x="492" y="450"/>
                  </a:lnTo>
                  <a:lnTo>
                    <a:pt x="498" y="450"/>
                  </a:lnTo>
                  <a:lnTo>
                    <a:pt x="498" y="438"/>
                  </a:lnTo>
                  <a:lnTo>
                    <a:pt x="492" y="420"/>
                  </a:lnTo>
                  <a:lnTo>
                    <a:pt x="486" y="408"/>
                  </a:lnTo>
                  <a:lnTo>
                    <a:pt x="486" y="390"/>
                  </a:lnTo>
                  <a:lnTo>
                    <a:pt x="474" y="366"/>
                  </a:lnTo>
                  <a:lnTo>
                    <a:pt x="462" y="354"/>
                  </a:lnTo>
                  <a:lnTo>
                    <a:pt x="450" y="348"/>
                  </a:lnTo>
                  <a:lnTo>
                    <a:pt x="432" y="336"/>
                  </a:lnTo>
                  <a:lnTo>
                    <a:pt x="420" y="324"/>
                  </a:lnTo>
                  <a:lnTo>
                    <a:pt x="414" y="312"/>
                  </a:lnTo>
                  <a:lnTo>
                    <a:pt x="402" y="300"/>
                  </a:lnTo>
                  <a:lnTo>
                    <a:pt x="390" y="276"/>
                  </a:lnTo>
                  <a:lnTo>
                    <a:pt x="390" y="264"/>
                  </a:lnTo>
                  <a:lnTo>
                    <a:pt x="396" y="258"/>
                  </a:lnTo>
                  <a:lnTo>
                    <a:pt x="408" y="252"/>
                  </a:lnTo>
                  <a:lnTo>
                    <a:pt x="504" y="252"/>
                  </a:lnTo>
                  <a:lnTo>
                    <a:pt x="486" y="234"/>
                  </a:lnTo>
                  <a:lnTo>
                    <a:pt x="480" y="222"/>
                  </a:lnTo>
                  <a:lnTo>
                    <a:pt x="468" y="216"/>
                  </a:lnTo>
                  <a:lnTo>
                    <a:pt x="462" y="204"/>
                  </a:lnTo>
                  <a:lnTo>
                    <a:pt x="462" y="186"/>
                  </a:lnTo>
                  <a:lnTo>
                    <a:pt x="456" y="168"/>
                  </a:lnTo>
                  <a:lnTo>
                    <a:pt x="456" y="132"/>
                  </a:lnTo>
                  <a:lnTo>
                    <a:pt x="462" y="132"/>
                  </a:lnTo>
                  <a:lnTo>
                    <a:pt x="462" y="96"/>
                  </a:lnTo>
                  <a:lnTo>
                    <a:pt x="456" y="84"/>
                  </a:lnTo>
                  <a:lnTo>
                    <a:pt x="444" y="78"/>
                  </a:lnTo>
                  <a:lnTo>
                    <a:pt x="450" y="42"/>
                  </a:lnTo>
                  <a:lnTo>
                    <a:pt x="444" y="42"/>
                  </a:lnTo>
                  <a:lnTo>
                    <a:pt x="438" y="36"/>
                  </a:lnTo>
                  <a:lnTo>
                    <a:pt x="426" y="36"/>
                  </a:lnTo>
                  <a:lnTo>
                    <a:pt x="420" y="3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68" name="Burundi" descr="© INSCALE GmbH, 05.05.2010&#10;http://www.presentationload.com/">
              <a:extLst>
                <a:ext uri="{FF2B5EF4-FFF2-40B4-BE49-F238E27FC236}">
                  <a16:creationId xmlns:a16="http://schemas.microsoft.com/office/drawing/2014/main" id="{30E84068-46DA-4C72-BC8B-30ED54D0EB26}"/>
                </a:ext>
              </a:extLst>
            </p:cNvPr>
            <p:cNvSpPr>
              <a:spLocks/>
            </p:cNvSpPr>
            <p:nvPr/>
          </p:nvSpPr>
          <p:spPr bwMode="gray">
            <a:xfrm>
              <a:off x="6461346" y="4609654"/>
              <a:ext cx="58741" cy="74588"/>
            </a:xfrm>
            <a:custGeom>
              <a:avLst/>
              <a:gdLst>
                <a:gd name="T0" fmla="*/ 2147483647 w 132"/>
                <a:gd name="T1" fmla="*/ 2147483647 h 168"/>
                <a:gd name="T2" fmla="*/ 2147483647 w 132"/>
                <a:gd name="T3" fmla="*/ 2147483647 h 168"/>
                <a:gd name="T4" fmla="*/ 2147483647 w 132"/>
                <a:gd name="T5" fmla="*/ 2147483647 h 168"/>
                <a:gd name="T6" fmla="*/ 2147483647 w 132"/>
                <a:gd name="T7" fmla="*/ 2147483647 h 168"/>
                <a:gd name="T8" fmla="*/ 2147483647 w 132"/>
                <a:gd name="T9" fmla="*/ 2147483647 h 168"/>
                <a:gd name="T10" fmla="*/ 2147483647 w 132"/>
                <a:gd name="T11" fmla="*/ 2147483647 h 168"/>
                <a:gd name="T12" fmla="*/ 2147483647 w 132"/>
                <a:gd name="T13" fmla="*/ 2147483647 h 168"/>
                <a:gd name="T14" fmla="*/ 2147483647 w 132"/>
                <a:gd name="T15" fmla="*/ 2147483647 h 168"/>
                <a:gd name="T16" fmla="*/ 2147483647 w 132"/>
                <a:gd name="T17" fmla="*/ 2147483647 h 168"/>
                <a:gd name="T18" fmla="*/ 2147483647 w 132"/>
                <a:gd name="T19" fmla="*/ 2147483647 h 168"/>
                <a:gd name="T20" fmla="*/ 2147483647 w 132"/>
                <a:gd name="T21" fmla="*/ 2147483647 h 168"/>
                <a:gd name="T22" fmla="*/ 2147483647 w 132"/>
                <a:gd name="T23" fmla="*/ 2147483647 h 168"/>
                <a:gd name="T24" fmla="*/ 2147483647 w 132"/>
                <a:gd name="T25" fmla="*/ 2147483647 h 168"/>
                <a:gd name="T26" fmla="*/ 2147483647 w 132"/>
                <a:gd name="T27" fmla="*/ 2147483647 h 168"/>
                <a:gd name="T28" fmla="*/ 2147483647 w 132"/>
                <a:gd name="T29" fmla="*/ 2147483647 h 168"/>
                <a:gd name="T30" fmla="*/ 2147483647 w 132"/>
                <a:gd name="T31" fmla="*/ 2147483647 h 168"/>
                <a:gd name="T32" fmla="*/ 2147483647 w 132"/>
                <a:gd name="T33" fmla="*/ 2147483647 h 168"/>
                <a:gd name="T34" fmla="*/ 2147483647 w 132"/>
                <a:gd name="T35" fmla="*/ 2147483647 h 168"/>
                <a:gd name="T36" fmla="*/ 2147483647 w 132"/>
                <a:gd name="T37" fmla="*/ 2147483647 h 168"/>
                <a:gd name="T38" fmla="*/ 2147483647 w 132"/>
                <a:gd name="T39" fmla="*/ 2147483647 h 168"/>
                <a:gd name="T40" fmla="*/ 2147483647 w 132"/>
                <a:gd name="T41" fmla="*/ 2147483647 h 168"/>
                <a:gd name="T42" fmla="*/ 2147483647 w 132"/>
                <a:gd name="T43" fmla="*/ 2147483647 h 168"/>
                <a:gd name="T44" fmla="*/ 2147483647 w 132"/>
                <a:gd name="T45" fmla="*/ 2147483647 h 168"/>
                <a:gd name="T46" fmla="*/ 2147483647 w 132"/>
                <a:gd name="T47" fmla="*/ 0 h 168"/>
                <a:gd name="T48" fmla="*/ 2147483647 w 132"/>
                <a:gd name="T49" fmla="*/ 0 h 168"/>
                <a:gd name="T50" fmla="*/ 2147483647 w 132"/>
                <a:gd name="T51" fmla="*/ 0 h 168"/>
                <a:gd name="T52" fmla="*/ 2147483647 w 132"/>
                <a:gd name="T53" fmla="*/ 2147483647 h 168"/>
                <a:gd name="T54" fmla="*/ 2147483647 w 132"/>
                <a:gd name="T55" fmla="*/ 2147483647 h 168"/>
                <a:gd name="T56" fmla="*/ 2147483647 w 132"/>
                <a:gd name="T57" fmla="*/ 2147483647 h 168"/>
                <a:gd name="T58" fmla="*/ 2147483647 w 132"/>
                <a:gd name="T59" fmla="*/ 2147483647 h 168"/>
                <a:gd name="T60" fmla="*/ 2147483647 w 132"/>
                <a:gd name="T61" fmla="*/ 2147483647 h 168"/>
                <a:gd name="T62" fmla="*/ 2147483647 w 132"/>
                <a:gd name="T63" fmla="*/ 2147483647 h 168"/>
                <a:gd name="T64" fmla="*/ 0 w 132"/>
                <a:gd name="T65" fmla="*/ 2147483647 h 168"/>
                <a:gd name="T66" fmla="*/ 2147483647 w 132"/>
                <a:gd name="T67" fmla="*/ 2147483647 h 168"/>
                <a:gd name="T68" fmla="*/ 2147483647 w 132"/>
                <a:gd name="T69" fmla="*/ 2147483647 h 168"/>
                <a:gd name="T70" fmla="*/ 2147483647 w 132"/>
                <a:gd name="T71" fmla="*/ 2147483647 h 168"/>
                <a:gd name="T72" fmla="*/ 2147483647 w 132"/>
                <a:gd name="T73" fmla="*/ 2147483647 h 168"/>
                <a:gd name="T74" fmla="*/ 2147483647 w 132"/>
                <a:gd name="T75" fmla="*/ 2147483647 h 16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32"/>
                <a:gd name="T115" fmla="*/ 0 h 168"/>
                <a:gd name="T116" fmla="*/ 132 w 132"/>
                <a:gd name="T117" fmla="*/ 168 h 16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32" h="168">
                  <a:moveTo>
                    <a:pt x="36" y="72"/>
                  </a:moveTo>
                  <a:lnTo>
                    <a:pt x="36" y="96"/>
                  </a:lnTo>
                  <a:lnTo>
                    <a:pt x="30" y="102"/>
                  </a:lnTo>
                  <a:lnTo>
                    <a:pt x="30" y="138"/>
                  </a:lnTo>
                  <a:lnTo>
                    <a:pt x="36" y="156"/>
                  </a:lnTo>
                  <a:lnTo>
                    <a:pt x="42" y="168"/>
                  </a:lnTo>
                  <a:lnTo>
                    <a:pt x="54" y="168"/>
                  </a:lnTo>
                  <a:lnTo>
                    <a:pt x="60" y="162"/>
                  </a:lnTo>
                  <a:lnTo>
                    <a:pt x="72" y="156"/>
                  </a:lnTo>
                  <a:lnTo>
                    <a:pt x="84" y="144"/>
                  </a:lnTo>
                  <a:lnTo>
                    <a:pt x="90" y="132"/>
                  </a:lnTo>
                  <a:lnTo>
                    <a:pt x="90" y="114"/>
                  </a:lnTo>
                  <a:lnTo>
                    <a:pt x="96" y="102"/>
                  </a:lnTo>
                  <a:lnTo>
                    <a:pt x="114" y="84"/>
                  </a:lnTo>
                  <a:lnTo>
                    <a:pt x="126" y="84"/>
                  </a:lnTo>
                  <a:lnTo>
                    <a:pt x="120" y="72"/>
                  </a:lnTo>
                  <a:lnTo>
                    <a:pt x="132" y="66"/>
                  </a:lnTo>
                  <a:lnTo>
                    <a:pt x="132" y="48"/>
                  </a:lnTo>
                  <a:lnTo>
                    <a:pt x="114" y="48"/>
                  </a:lnTo>
                  <a:lnTo>
                    <a:pt x="108" y="42"/>
                  </a:lnTo>
                  <a:lnTo>
                    <a:pt x="102" y="42"/>
                  </a:lnTo>
                  <a:lnTo>
                    <a:pt x="102" y="24"/>
                  </a:lnTo>
                  <a:lnTo>
                    <a:pt x="108" y="12"/>
                  </a:lnTo>
                  <a:lnTo>
                    <a:pt x="108" y="0"/>
                  </a:lnTo>
                  <a:lnTo>
                    <a:pt x="120" y="0"/>
                  </a:lnTo>
                  <a:lnTo>
                    <a:pt x="66" y="0"/>
                  </a:lnTo>
                  <a:lnTo>
                    <a:pt x="60" y="24"/>
                  </a:lnTo>
                  <a:lnTo>
                    <a:pt x="48" y="30"/>
                  </a:lnTo>
                  <a:lnTo>
                    <a:pt x="42" y="36"/>
                  </a:lnTo>
                  <a:lnTo>
                    <a:pt x="30" y="36"/>
                  </a:lnTo>
                  <a:lnTo>
                    <a:pt x="24" y="30"/>
                  </a:lnTo>
                  <a:lnTo>
                    <a:pt x="18" y="18"/>
                  </a:lnTo>
                  <a:lnTo>
                    <a:pt x="0" y="18"/>
                  </a:lnTo>
                  <a:lnTo>
                    <a:pt x="12" y="48"/>
                  </a:lnTo>
                  <a:lnTo>
                    <a:pt x="18" y="54"/>
                  </a:lnTo>
                  <a:lnTo>
                    <a:pt x="30" y="60"/>
                  </a:lnTo>
                  <a:lnTo>
                    <a:pt x="36" y="66"/>
                  </a:lnTo>
                  <a:lnTo>
                    <a:pt x="36" y="7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69" name="Burkina Faso" descr="© INSCALE GmbH, 05.05.2010&#10;http://www.presentationload.com/">
              <a:extLst>
                <a:ext uri="{FF2B5EF4-FFF2-40B4-BE49-F238E27FC236}">
                  <a16:creationId xmlns:a16="http://schemas.microsoft.com/office/drawing/2014/main" id="{90F91004-7B16-428D-AA0C-ED0C31A83F13}"/>
                </a:ext>
              </a:extLst>
            </p:cNvPr>
            <p:cNvSpPr>
              <a:spLocks/>
            </p:cNvSpPr>
            <p:nvPr/>
          </p:nvSpPr>
          <p:spPr bwMode="gray">
            <a:xfrm>
              <a:off x="5375448" y="3978037"/>
              <a:ext cx="252424" cy="201547"/>
            </a:xfrm>
            <a:custGeom>
              <a:avLst/>
              <a:gdLst>
                <a:gd name="T0" fmla="*/ 2147483647 w 570"/>
                <a:gd name="T1" fmla="*/ 2147483647 h 450"/>
                <a:gd name="T2" fmla="*/ 2147483647 w 570"/>
                <a:gd name="T3" fmla="*/ 2147483647 h 450"/>
                <a:gd name="T4" fmla="*/ 2147483647 w 570"/>
                <a:gd name="T5" fmla="*/ 2147483647 h 450"/>
                <a:gd name="T6" fmla="*/ 2147483647 w 570"/>
                <a:gd name="T7" fmla="*/ 2147483647 h 450"/>
                <a:gd name="T8" fmla="*/ 2147483647 w 570"/>
                <a:gd name="T9" fmla="*/ 2147483647 h 450"/>
                <a:gd name="T10" fmla="*/ 2147483647 w 570"/>
                <a:gd name="T11" fmla="*/ 2147483647 h 450"/>
                <a:gd name="T12" fmla="*/ 2147483647 w 570"/>
                <a:gd name="T13" fmla="*/ 2147483647 h 450"/>
                <a:gd name="T14" fmla="*/ 2147483647 w 570"/>
                <a:gd name="T15" fmla="*/ 2147483647 h 450"/>
                <a:gd name="T16" fmla="*/ 2147483647 w 570"/>
                <a:gd name="T17" fmla="*/ 2147483647 h 450"/>
                <a:gd name="T18" fmla="*/ 2147483647 w 570"/>
                <a:gd name="T19" fmla="*/ 2147483647 h 450"/>
                <a:gd name="T20" fmla="*/ 2147483647 w 570"/>
                <a:gd name="T21" fmla="*/ 2147483647 h 450"/>
                <a:gd name="T22" fmla="*/ 2147483647 w 570"/>
                <a:gd name="T23" fmla="*/ 2147483647 h 450"/>
                <a:gd name="T24" fmla="*/ 2147483647 w 570"/>
                <a:gd name="T25" fmla="*/ 2147483647 h 450"/>
                <a:gd name="T26" fmla="*/ 2147483647 w 570"/>
                <a:gd name="T27" fmla="*/ 2147483647 h 450"/>
                <a:gd name="T28" fmla="*/ 2147483647 w 570"/>
                <a:gd name="T29" fmla="*/ 2147483647 h 450"/>
                <a:gd name="T30" fmla="*/ 2147483647 w 570"/>
                <a:gd name="T31" fmla="*/ 2147483647 h 450"/>
                <a:gd name="T32" fmla="*/ 2147483647 w 570"/>
                <a:gd name="T33" fmla="*/ 2147483647 h 450"/>
                <a:gd name="T34" fmla="*/ 2147483647 w 570"/>
                <a:gd name="T35" fmla="*/ 2147483647 h 450"/>
                <a:gd name="T36" fmla="*/ 2147483647 w 570"/>
                <a:gd name="T37" fmla="*/ 2147483647 h 450"/>
                <a:gd name="T38" fmla="*/ 2147483647 w 570"/>
                <a:gd name="T39" fmla="*/ 2147483647 h 450"/>
                <a:gd name="T40" fmla="*/ 2147483647 w 570"/>
                <a:gd name="T41" fmla="*/ 2147483647 h 450"/>
                <a:gd name="T42" fmla="*/ 2147483647 w 570"/>
                <a:gd name="T43" fmla="*/ 2147483647 h 450"/>
                <a:gd name="T44" fmla="*/ 2147483647 w 570"/>
                <a:gd name="T45" fmla="*/ 2147483647 h 450"/>
                <a:gd name="T46" fmla="*/ 2147483647 w 570"/>
                <a:gd name="T47" fmla="*/ 2147483647 h 450"/>
                <a:gd name="T48" fmla="*/ 2147483647 w 570"/>
                <a:gd name="T49" fmla="*/ 2147483647 h 450"/>
                <a:gd name="T50" fmla="*/ 2147483647 w 570"/>
                <a:gd name="T51" fmla="*/ 2147483647 h 450"/>
                <a:gd name="T52" fmla="*/ 2147483647 w 570"/>
                <a:gd name="T53" fmla="*/ 2147483647 h 450"/>
                <a:gd name="T54" fmla="*/ 2147483647 w 570"/>
                <a:gd name="T55" fmla="*/ 2147483647 h 450"/>
                <a:gd name="T56" fmla="*/ 2147483647 w 570"/>
                <a:gd name="T57" fmla="*/ 2147483647 h 450"/>
                <a:gd name="T58" fmla="*/ 2147483647 w 570"/>
                <a:gd name="T59" fmla="*/ 2147483647 h 450"/>
                <a:gd name="T60" fmla="*/ 2147483647 w 570"/>
                <a:gd name="T61" fmla="*/ 2147483647 h 450"/>
                <a:gd name="T62" fmla="*/ 2147483647 w 570"/>
                <a:gd name="T63" fmla="*/ 2147483647 h 450"/>
                <a:gd name="T64" fmla="*/ 2147483647 w 570"/>
                <a:gd name="T65" fmla="*/ 2147483647 h 450"/>
                <a:gd name="T66" fmla="*/ 2147483647 w 570"/>
                <a:gd name="T67" fmla="*/ 0 h 450"/>
                <a:gd name="T68" fmla="*/ 2147483647 w 570"/>
                <a:gd name="T69" fmla="*/ 2147483647 h 450"/>
                <a:gd name="T70" fmla="*/ 2147483647 w 570"/>
                <a:gd name="T71" fmla="*/ 2147483647 h 450"/>
                <a:gd name="T72" fmla="*/ 2147483647 w 570"/>
                <a:gd name="T73" fmla="*/ 2147483647 h 450"/>
                <a:gd name="T74" fmla="*/ 2147483647 w 570"/>
                <a:gd name="T75" fmla="*/ 2147483647 h 450"/>
                <a:gd name="T76" fmla="*/ 2147483647 w 570"/>
                <a:gd name="T77" fmla="*/ 2147483647 h 450"/>
                <a:gd name="T78" fmla="*/ 2147483647 w 570"/>
                <a:gd name="T79" fmla="*/ 2147483647 h 450"/>
                <a:gd name="T80" fmla="*/ 2147483647 w 570"/>
                <a:gd name="T81" fmla="*/ 2147483647 h 450"/>
                <a:gd name="T82" fmla="*/ 2147483647 w 570"/>
                <a:gd name="T83" fmla="*/ 2147483647 h 450"/>
                <a:gd name="T84" fmla="*/ 2147483647 w 570"/>
                <a:gd name="T85" fmla="*/ 2147483647 h 450"/>
                <a:gd name="T86" fmla="*/ 2147483647 w 570"/>
                <a:gd name="T87" fmla="*/ 2147483647 h 450"/>
                <a:gd name="T88" fmla="*/ 2147483647 w 570"/>
                <a:gd name="T89" fmla="*/ 2147483647 h 450"/>
                <a:gd name="T90" fmla="*/ 2147483647 w 570"/>
                <a:gd name="T91" fmla="*/ 2147483647 h 450"/>
                <a:gd name="T92" fmla="*/ 2147483647 w 570"/>
                <a:gd name="T93" fmla="*/ 2147483647 h 450"/>
                <a:gd name="T94" fmla="*/ 2147483647 w 570"/>
                <a:gd name="T95" fmla="*/ 2147483647 h 450"/>
                <a:gd name="T96" fmla="*/ 2147483647 w 570"/>
                <a:gd name="T97" fmla="*/ 2147483647 h 450"/>
                <a:gd name="T98" fmla="*/ 2147483647 w 570"/>
                <a:gd name="T99" fmla="*/ 2147483647 h 450"/>
                <a:gd name="T100" fmla="*/ 2147483647 w 570"/>
                <a:gd name="T101" fmla="*/ 2147483647 h 450"/>
                <a:gd name="T102" fmla="*/ 2147483647 w 570"/>
                <a:gd name="T103" fmla="*/ 2147483647 h 45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570"/>
                <a:gd name="T157" fmla="*/ 0 h 450"/>
                <a:gd name="T158" fmla="*/ 570 w 570"/>
                <a:gd name="T159" fmla="*/ 450 h 45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570" h="450">
                  <a:moveTo>
                    <a:pt x="0" y="312"/>
                  </a:moveTo>
                  <a:lnTo>
                    <a:pt x="6" y="366"/>
                  </a:lnTo>
                  <a:lnTo>
                    <a:pt x="6" y="390"/>
                  </a:lnTo>
                  <a:lnTo>
                    <a:pt x="30" y="384"/>
                  </a:lnTo>
                  <a:lnTo>
                    <a:pt x="30" y="390"/>
                  </a:lnTo>
                  <a:lnTo>
                    <a:pt x="36" y="396"/>
                  </a:lnTo>
                  <a:lnTo>
                    <a:pt x="36" y="408"/>
                  </a:lnTo>
                  <a:lnTo>
                    <a:pt x="42" y="420"/>
                  </a:lnTo>
                  <a:lnTo>
                    <a:pt x="54" y="426"/>
                  </a:lnTo>
                  <a:lnTo>
                    <a:pt x="60" y="432"/>
                  </a:lnTo>
                  <a:lnTo>
                    <a:pt x="72" y="432"/>
                  </a:lnTo>
                  <a:lnTo>
                    <a:pt x="78" y="438"/>
                  </a:lnTo>
                  <a:lnTo>
                    <a:pt x="90" y="438"/>
                  </a:lnTo>
                  <a:lnTo>
                    <a:pt x="96" y="432"/>
                  </a:lnTo>
                  <a:lnTo>
                    <a:pt x="96" y="426"/>
                  </a:lnTo>
                  <a:lnTo>
                    <a:pt x="120" y="414"/>
                  </a:lnTo>
                  <a:lnTo>
                    <a:pt x="150" y="414"/>
                  </a:lnTo>
                  <a:lnTo>
                    <a:pt x="168" y="420"/>
                  </a:lnTo>
                  <a:lnTo>
                    <a:pt x="186" y="438"/>
                  </a:lnTo>
                  <a:lnTo>
                    <a:pt x="186" y="450"/>
                  </a:lnTo>
                  <a:lnTo>
                    <a:pt x="204" y="444"/>
                  </a:lnTo>
                  <a:lnTo>
                    <a:pt x="198" y="450"/>
                  </a:lnTo>
                  <a:lnTo>
                    <a:pt x="198" y="396"/>
                  </a:lnTo>
                  <a:lnTo>
                    <a:pt x="192" y="366"/>
                  </a:lnTo>
                  <a:lnTo>
                    <a:pt x="186" y="366"/>
                  </a:lnTo>
                  <a:lnTo>
                    <a:pt x="186" y="348"/>
                  </a:lnTo>
                  <a:lnTo>
                    <a:pt x="192" y="336"/>
                  </a:lnTo>
                  <a:lnTo>
                    <a:pt x="198" y="330"/>
                  </a:lnTo>
                  <a:lnTo>
                    <a:pt x="354" y="330"/>
                  </a:lnTo>
                  <a:lnTo>
                    <a:pt x="378" y="318"/>
                  </a:lnTo>
                  <a:lnTo>
                    <a:pt x="396" y="324"/>
                  </a:lnTo>
                  <a:lnTo>
                    <a:pt x="414" y="324"/>
                  </a:lnTo>
                  <a:lnTo>
                    <a:pt x="438" y="330"/>
                  </a:lnTo>
                  <a:lnTo>
                    <a:pt x="456" y="330"/>
                  </a:lnTo>
                  <a:lnTo>
                    <a:pt x="462" y="318"/>
                  </a:lnTo>
                  <a:lnTo>
                    <a:pt x="474" y="318"/>
                  </a:lnTo>
                  <a:lnTo>
                    <a:pt x="480" y="306"/>
                  </a:lnTo>
                  <a:lnTo>
                    <a:pt x="498" y="288"/>
                  </a:lnTo>
                  <a:lnTo>
                    <a:pt x="528" y="288"/>
                  </a:lnTo>
                  <a:lnTo>
                    <a:pt x="534" y="294"/>
                  </a:lnTo>
                  <a:lnTo>
                    <a:pt x="534" y="282"/>
                  </a:lnTo>
                  <a:lnTo>
                    <a:pt x="540" y="282"/>
                  </a:lnTo>
                  <a:lnTo>
                    <a:pt x="546" y="276"/>
                  </a:lnTo>
                  <a:lnTo>
                    <a:pt x="558" y="276"/>
                  </a:lnTo>
                  <a:lnTo>
                    <a:pt x="564" y="258"/>
                  </a:lnTo>
                  <a:lnTo>
                    <a:pt x="570" y="252"/>
                  </a:lnTo>
                  <a:lnTo>
                    <a:pt x="564" y="252"/>
                  </a:lnTo>
                  <a:lnTo>
                    <a:pt x="540" y="216"/>
                  </a:lnTo>
                  <a:lnTo>
                    <a:pt x="564" y="210"/>
                  </a:lnTo>
                  <a:lnTo>
                    <a:pt x="558" y="198"/>
                  </a:lnTo>
                  <a:lnTo>
                    <a:pt x="546" y="186"/>
                  </a:lnTo>
                  <a:lnTo>
                    <a:pt x="534" y="186"/>
                  </a:lnTo>
                  <a:lnTo>
                    <a:pt x="522" y="198"/>
                  </a:lnTo>
                  <a:lnTo>
                    <a:pt x="504" y="198"/>
                  </a:lnTo>
                  <a:lnTo>
                    <a:pt x="498" y="186"/>
                  </a:lnTo>
                  <a:lnTo>
                    <a:pt x="486" y="180"/>
                  </a:lnTo>
                  <a:lnTo>
                    <a:pt x="462" y="156"/>
                  </a:lnTo>
                  <a:lnTo>
                    <a:pt x="462" y="150"/>
                  </a:lnTo>
                  <a:lnTo>
                    <a:pt x="480" y="132"/>
                  </a:lnTo>
                  <a:lnTo>
                    <a:pt x="468" y="132"/>
                  </a:lnTo>
                  <a:lnTo>
                    <a:pt x="468" y="114"/>
                  </a:lnTo>
                  <a:lnTo>
                    <a:pt x="444" y="114"/>
                  </a:lnTo>
                  <a:lnTo>
                    <a:pt x="432" y="108"/>
                  </a:lnTo>
                  <a:lnTo>
                    <a:pt x="420" y="84"/>
                  </a:lnTo>
                  <a:lnTo>
                    <a:pt x="420" y="60"/>
                  </a:lnTo>
                  <a:lnTo>
                    <a:pt x="414" y="48"/>
                  </a:lnTo>
                  <a:lnTo>
                    <a:pt x="414" y="12"/>
                  </a:lnTo>
                  <a:lnTo>
                    <a:pt x="390" y="0"/>
                  </a:lnTo>
                  <a:lnTo>
                    <a:pt x="342" y="0"/>
                  </a:lnTo>
                  <a:lnTo>
                    <a:pt x="324" y="18"/>
                  </a:lnTo>
                  <a:lnTo>
                    <a:pt x="300" y="18"/>
                  </a:lnTo>
                  <a:lnTo>
                    <a:pt x="282" y="42"/>
                  </a:lnTo>
                  <a:lnTo>
                    <a:pt x="258" y="42"/>
                  </a:lnTo>
                  <a:lnTo>
                    <a:pt x="258" y="60"/>
                  </a:lnTo>
                  <a:lnTo>
                    <a:pt x="252" y="66"/>
                  </a:lnTo>
                  <a:lnTo>
                    <a:pt x="252" y="72"/>
                  </a:lnTo>
                  <a:lnTo>
                    <a:pt x="240" y="72"/>
                  </a:lnTo>
                  <a:lnTo>
                    <a:pt x="228" y="60"/>
                  </a:lnTo>
                  <a:lnTo>
                    <a:pt x="222" y="60"/>
                  </a:lnTo>
                  <a:lnTo>
                    <a:pt x="216" y="66"/>
                  </a:lnTo>
                  <a:lnTo>
                    <a:pt x="210" y="78"/>
                  </a:lnTo>
                  <a:lnTo>
                    <a:pt x="198" y="84"/>
                  </a:lnTo>
                  <a:lnTo>
                    <a:pt x="192" y="96"/>
                  </a:lnTo>
                  <a:lnTo>
                    <a:pt x="186" y="102"/>
                  </a:lnTo>
                  <a:lnTo>
                    <a:pt x="186" y="108"/>
                  </a:lnTo>
                  <a:lnTo>
                    <a:pt x="168" y="108"/>
                  </a:lnTo>
                  <a:lnTo>
                    <a:pt x="168" y="144"/>
                  </a:lnTo>
                  <a:lnTo>
                    <a:pt x="144" y="150"/>
                  </a:lnTo>
                  <a:lnTo>
                    <a:pt x="114" y="120"/>
                  </a:lnTo>
                  <a:lnTo>
                    <a:pt x="96" y="150"/>
                  </a:lnTo>
                  <a:lnTo>
                    <a:pt x="102" y="156"/>
                  </a:lnTo>
                  <a:lnTo>
                    <a:pt x="102" y="186"/>
                  </a:lnTo>
                  <a:lnTo>
                    <a:pt x="84" y="186"/>
                  </a:lnTo>
                  <a:lnTo>
                    <a:pt x="84" y="216"/>
                  </a:lnTo>
                  <a:lnTo>
                    <a:pt x="78" y="222"/>
                  </a:lnTo>
                  <a:lnTo>
                    <a:pt x="72" y="222"/>
                  </a:lnTo>
                  <a:lnTo>
                    <a:pt x="78" y="228"/>
                  </a:lnTo>
                  <a:lnTo>
                    <a:pt x="78" y="240"/>
                  </a:lnTo>
                  <a:lnTo>
                    <a:pt x="42" y="240"/>
                  </a:lnTo>
                  <a:lnTo>
                    <a:pt x="36" y="246"/>
                  </a:lnTo>
                  <a:lnTo>
                    <a:pt x="30" y="246"/>
                  </a:lnTo>
                  <a:lnTo>
                    <a:pt x="12" y="258"/>
                  </a:lnTo>
                  <a:lnTo>
                    <a:pt x="36" y="288"/>
                  </a:lnTo>
                  <a:lnTo>
                    <a:pt x="24" y="312"/>
                  </a:lnTo>
                  <a:lnTo>
                    <a:pt x="0" y="31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70" name="Bolivia" descr="© INSCALE GmbH, 05.05.2010&#10;http://www.presentationload.com/">
              <a:extLst>
                <a:ext uri="{FF2B5EF4-FFF2-40B4-BE49-F238E27FC236}">
                  <a16:creationId xmlns:a16="http://schemas.microsoft.com/office/drawing/2014/main" id="{8A0DAABF-1ED0-4204-BF3F-778FF8CEDB97}"/>
                </a:ext>
              </a:extLst>
            </p:cNvPr>
            <p:cNvSpPr>
              <a:spLocks/>
            </p:cNvSpPr>
            <p:nvPr/>
          </p:nvSpPr>
          <p:spPr bwMode="gray">
            <a:xfrm>
              <a:off x="3368760" y="4871506"/>
              <a:ext cx="395305" cy="477680"/>
            </a:xfrm>
            <a:custGeom>
              <a:avLst/>
              <a:gdLst>
                <a:gd name="T0" fmla="*/ 2147483647 w 894"/>
                <a:gd name="T1" fmla="*/ 2147483647 h 1056"/>
                <a:gd name="T2" fmla="*/ 2147483647 w 894"/>
                <a:gd name="T3" fmla="*/ 2147483647 h 1056"/>
                <a:gd name="T4" fmla="*/ 2147483647 w 894"/>
                <a:gd name="T5" fmla="*/ 2147483647 h 1056"/>
                <a:gd name="T6" fmla="*/ 2147483647 w 894"/>
                <a:gd name="T7" fmla="*/ 2147483647 h 1056"/>
                <a:gd name="T8" fmla="*/ 2147483647 w 894"/>
                <a:gd name="T9" fmla="*/ 2147483647 h 1056"/>
                <a:gd name="T10" fmla="*/ 2147483647 w 894"/>
                <a:gd name="T11" fmla="*/ 2147483647 h 1056"/>
                <a:gd name="T12" fmla="*/ 2147483647 w 894"/>
                <a:gd name="T13" fmla="*/ 2147483647 h 1056"/>
                <a:gd name="T14" fmla="*/ 2147483647 w 894"/>
                <a:gd name="T15" fmla="*/ 2147483647 h 1056"/>
                <a:gd name="T16" fmla="*/ 2147483647 w 894"/>
                <a:gd name="T17" fmla="*/ 2147483647 h 1056"/>
                <a:gd name="T18" fmla="*/ 2147483647 w 894"/>
                <a:gd name="T19" fmla="*/ 2147483647 h 1056"/>
                <a:gd name="T20" fmla="*/ 2147483647 w 894"/>
                <a:gd name="T21" fmla="*/ 2147483647 h 1056"/>
                <a:gd name="T22" fmla="*/ 2147483647 w 894"/>
                <a:gd name="T23" fmla="*/ 2147483647 h 1056"/>
                <a:gd name="T24" fmla="*/ 2147483647 w 894"/>
                <a:gd name="T25" fmla="*/ 2147483647 h 1056"/>
                <a:gd name="T26" fmla="*/ 2147483647 w 894"/>
                <a:gd name="T27" fmla="*/ 2147483647 h 1056"/>
                <a:gd name="T28" fmla="*/ 2147483647 w 894"/>
                <a:gd name="T29" fmla="*/ 2147483647 h 1056"/>
                <a:gd name="T30" fmla="*/ 2147483647 w 894"/>
                <a:gd name="T31" fmla="*/ 2147483647 h 1056"/>
                <a:gd name="T32" fmla="*/ 2147483647 w 894"/>
                <a:gd name="T33" fmla="*/ 2147483647 h 1056"/>
                <a:gd name="T34" fmla="*/ 2147483647 w 894"/>
                <a:gd name="T35" fmla="*/ 2147483647 h 1056"/>
                <a:gd name="T36" fmla="*/ 2147483647 w 894"/>
                <a:gd name="T37" fmla="*/ 2147483647 h 1056"/>
                <a:gd name="T38" fmla="*/ 2147483647 w 894"/>
                <a:gd name="T39" fmla="*/ 2147483647 h 1056"/>
                <a:gd name="T40" fmla="*/ 2147483647 w 894"/>
                <a:gd name="T41" fmla="*/ 2147483647 h 1056"/>
                <a:gd name="T42" fmla="*/ 2147483647 w 894"/>
                <a:gd name="T43" fmla="*/ 2147483647 h 1056"/>
                <a:gd name="T44" fmla="*/ 2147483647 w 894"/>
                <a:gd name="T45" fmla="*/ 2147483647 h 1056"/>
                <a:gd name="T46" fmla="*/ 2147483647 w 894"/>
                <a:gd name="T47" fmla="*/ 2147483647 h 1056"/>
                <a:gd name="T48" fmla="*/ 0 w 894"/>
                <a:gd name="T49" fmla="*/ 2147483647 h 1056"/>
                <a:gd name="T50" fmla="*/ 2147483647 w 894"/>
                <a:gd name="T51" fmla="*/ 2147483647 h 1056"/>
                <a:gd name="T52" fmla="*/ 2147483647 w 894"/>
                <a:gd name="T53" fmla="*/ 2147483647 h 1056"/>
                <a:gd name="T54" fmla="*/ 2147483647 w 894"/>
                <a:gd name="T55" fmla="*/ 2147483647 h 1056"/>
                <a:gd name="T56" fmla="*/ 2147483647 w 894"/>
                <a:gd name="T57" fmla="*/ 2147483647 h 1056"/>
                <a:gd name="T58" fmla="*/ 2147483647 w 894"/>
                <a:gd name="T59" fmla="*/ 2147483647 h 1056"/>
                <a:gd name="T60" fmla="*/ 2147483647 w 894"/>
                <a:gd name="T61" fmla="*/ 2147483647 h 1056"/>
                <a:gd name="T62" fmla="*/ 2147483647 w 894"/>
                <a:gd name="T63" fmla="*/ 2147483647 h 1056"/>
                <a:gd name="T64" fmla="*/ 2147483647 w 894"/>
                <a:gd name="T65" fmla="*/ 2147483647 h 1056"/>
                <a:gd name="T66" fmla="*/ 2147483647 w 894"/>
                <a:gd name="T67" fmla="*/ 2147483647 h 1056"/>
                <a:gd name="T68" fmla="*/ 2147483647 w 894"/>
                <a:gd name="T69" fmla="*/ 2147483647 h 1056"/>
                <a:gd name="T70" fmla="*/ 2147483647 w 894"/>
                <a:gd name="T71" fmla="*/ 2147483647 h 1056"/>
                <a:gd name="T72" fmla="*/ 2147483647 w 894"/>
                <a:gd name="T73" fmla="*/ 2147483647 h 1056"/>
                <a:gd name="T74" fmla="*/ 2147483647 w 894"/>
                <a:gd name="T75" fmla="*/ 2147483647 h 1056"/>
                <a:gd name="T76" fmla="*/ 2147483647 w 894"/>
                <a:gd name="T77" fmla="*/ 2147483647 h 1056"/>
                <a:gd name="T78" fmla="*/ 2147483647 w 894"/>
                <a:gd name="T79" fmla="*/ 2147483647 h 1056"/>
                <a:gd name="T80" fmla="*/ 2147483647 w 894"/>
                <a:gd name="T81" fmla="*/ 2147483647 h 1056"/>
                <a:gd name="T82" fmla="*/ 2147483647 w 894"/>
                <a:gd name="T83" fmla="*/ 2147483647 h 1056"/>
                <a:gd name="T84" fmla="*/ 2147483647 w 894"/>
                <a:gd name="T85" fmla="*/ 2147483647 h 1056"/>
                <a:gd name="T86" fmla="*/ 2147483647 w 894"/>
                <a:gd name="T87" fmla="*/ 2147483647 h 1056"/>
                <a:gd name="T88" fmla="*/ 2147483647 w 894"/>
                <a:gd name="T89" fmla="*/ 2147483647 h 1056"/>
                <a:gd name="T90" fmla="*/ 2147483647 w 894"/>
                <a:gd name="T91" fmla="*/ 2147483647 h 1056"/>
                <a:gd name="T92" fmla="*/ 2147483647 w 894"/>
                <a:gd name="T93" fmla="*/ 2147483647 h 1056"/>
                <a:gd name="T94" fmla="*/ 2147483647 w 894"/>
                <a:gd name="T95" fmla="*/ 2147483647 h 1056"/>
                <a:gd name="T96" fmla="*/ 2147483647 w 894"/>
                <a:gd name="T97" fmla="*/ 2147483647 h 1056"/>
                <a:gd name="T98" fmla="*/ 2147483647 w 894"/>
                <a:gd name="T99" fmla="*/ 2147483647 h 1056"/>
                <a:gd name="T100" fmla="*/ 2147483647 w 894"/>
                <a:gd name="T101" fmla="*/ 2147483647 h 105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94"/>
                <a:gd name="T154" fmla="*/ 0 h 1056"/>
                <a:gd name="T155" fmla="*/ 894 w 894"/>
                <a:gd name="T156" fmla="*/ 1056 h 105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94" h="1056">
                  <a:moveTo>
                    <a:pt x="882" y="744"/>
                  </a:moveTo>
                  <a:lnTo>
                    <a:pt x="882" y="738"/>
                  </a:lnTo>
                  <a:lnTo>
                    <a:pt x="888" y="732"/>
                  </a:lnTo>
                  <a:lnTo>
                    <a:pt x="888" y="708"/>
                  </a:lnTo>
                  <a:lnTo>
                    <a:pt x="894" y="696"/>
                  </a:lnTo>
                  <a:lnTo>
                    <a:pt x="894" y="684"/>
                  </a:lnTo>
                  <a:lnTo>
                    <a:pt x="882" y="648"/>
                  </a:lnTo>
                  <a:lnTo>
                    <a:pt x="876" y="636"/>
                  </a:lnTo>
                  <a:lnTo>
                    <a:pt x="864" y="624"/>
                  </a:lnTo>
                  <a:lnTo>
                    <a:pt x="840" y="612"/>
                  </a:lnTo>
                  <a:lnTo>
                    <a:pt x="834" y="606"/>
                  </a:lnTo>
                  <a:lnTo>
                    <a:pt x="822" y="600"/>
                  </a:lnTo>
                  <a:lnTo>
                    <a:pt x="816" y="588"/>
                  </a:lnTo>
                  <a:lnTo>
                    <a:pt x="816" y="576"/>
                  </a:lnTo>
                  <a:lnTo>
                    <a:pt x="822" y="558"/>
                  </a:lnTo>
                  <a:lnTo>
                    <a:pt x="822" y="546"/>
                  </a:lnTo>
                  <a:lnTo>
                    <a:pt x="828" y="540"/>
                  </a:lnTo>
                  <a:lnTo>
                    <a:pt x="828" y="534"/>
                  </a:lnTo>
                  <a:lnTo>
                    <a:pt x="768" y="534"/>
                  </a:lnTo>
                  <a:lnTo>
                    <a:pt x="720" y="528"/>
                  </a:lnTo>
                  <a:lnTo>
                    <a:pt x="690" y="522"/>
                  </a:lnTo>
                  <a:lnTo>
                    <a:pt x="684" y="516"/>
                  </a:lnTo>
                  <a:lnTo>
                    <a:pt x="684" y="474"/>
                  </a:lnTo>
                  <a:lnTo>
                    <a:pt x="690" y="462"/>
                  </a:lnTo>
                  <a:lnTo>
                    <a:pt x="684" y="456"/>
                  </a:lnTo>
                  <a:lnTo>
                    <a:pt x="672" y="450"/>
                  </a:lnTo>
                  <a:lnTo>
                    <a:pt x="666" y="438"/>
                  </a:lnTo>
                  <a:lnTo>
                    <a:pt x="660" y="432"/>
                  </a:lnTo>
                  <a:lnTo>
                    <a:pt x="660" y="426"/>
                  </a:lnTo>
                  <a:lnTo>
                    <a:pt x="678" y="426"/>
                  </a:lnTo>
                  <a:lnTo>
                    <a:pt x="678" y="396"/>
                  </a:lnTo>
                  <a:lnTo>
                    <a:pt x="672" y="384"/>
                  </a:lnTo>
                  <a:lnTo>
                    <a:pt x="666" y="378"/>
                  </a:lnTo>
                  <a:lnTo>
                    <a:pt x="660" y="366"/>
                  </a:lnTo>
                  <a:lnTo>
                    <a:pt x="660" y="336"/>
                  </a:lnTo>
                  <a:lnTo>
                    <a:pt x="654" y="330"/>
                  </a:lnTo>
                  <a:lnTo>
                    <a:pt x="648" y="318"/>
                  </a:lnTo>
                  <a:lnTo>
                    <a:pt x="624" y="306"/>
                  </a:lnTo>
                  <a:lnTo>
                    <a:pt x="564" y="306"/>
                  </a:lnTo>
                  <a:lnTo>
                    <a:pt x="558" y="300"/>
                  </a:lnTo>
                  <a:lnTo>
                    <a:pt x="546" y="294"/>
                  </a:lnTo>
                  <a:lnTo>
                    <a:pt x="534" y="282"/>
                  </a:lnTo>
                  <a:lnTo>
                    <a:pt x="534" y="276"/>
                  </a:lnTo>
                  <a:lnTo>
                    <a:pt x="510" y="276"/>
                  </a:lnTo>
                  <a:lnTo>
                    <a:pt x="498" y="270"/>
                  </a:lnTo>
                  <a:lnTo>
                    <a:pt x="486" y="258"/>
                  </a:lnTo>
                  <a:lnTo>
                    <a:pt x="474" y="252"/>
                  </a:lnTo>
                  <a:lnTo>
                    <a:pt x="468" y="240"/>
                  </a:lnTo>
                  <a:lnTo>
                    <a:pt x="468" y="234"/>
                  </a:lnTo>
                  <a:lnTo>
                    <a:pt x="456" y="234"/>
                  </a:lnTo>
                  <a:lnTo>
                    <a:pt x="450" y="240"/>
                  </a:lnTo>
                  <a:lnTo>
                    <a:pt x="438" y="240"/>
                  </a:lnTo>
                  <a:lnTo>
                    <a:pt x="426" y="234"/>
                  </a:lnTo>
                  <a:lnTo>
                    <a:pt x="420" y="222"/>
                  </a:lnTo>
                  <a:lnTo>
                    <a:pt x="414" y="228"/>
                  </a:lnTo>
                  <a:lnTo>
                    <a:pt x="384" y="228"/>
                  </a:lnTo>
                  <a:lnTo>
                    <a:pt x="372" y="222"/>
                  </a:lnTo>
                  <a:lnTo>
                    <a:pt x="366" y="216"/>
                  </a:lnTo>
                  <a:lnTo>
                    <a:pt x="366" y="210"/>
                  </a:lnTo>
                  <a:lnTo>
                    <a:pt x="360" y="198"/>
                  </a:lnTo>
                  <a:lnTo>
                    <a:pt x="360" y="192"/>
                  </a:lnTo>
                  <a:lnTo>
                    <a:pt x="354" y="186"/>
                  </a:lnTo>
                  <a:lnTo>
                    <a:pt x="330" y="186"/>
                  </a:lnTo>
                  <a:lnTo>
                    <a:pt x="324" y="156"/>
                  </a:lnTo>
                  <a:lnTo>
                    <a:pt x="318" y="150"/>
                  </a:lnTo>
                  <a:lnTo>
                    <a:pt x="306" y="144"/>
                  </a:lnTo>
                  <a:lnTo>
                    <a:pt x="294" y="132"/>
                  </a:lnTo>
                  <a:lnTo>
                    <a:pt x="294" y="120"/>
                  </a:lnTo>
                  <a:lnTo>
                    <a:pt x="300" y="114"/>
                  </a:lnTo>
                  <a:lnTo>
                    <a:pt x="300" y="96"/>
                  </a:lnTo>
                  <a:lnTo>
                    <a:pt x="294" y="84"/>
                  </a:lnTo>
                  <a:lnTo>
                    <a:pt x="288" y="78"/>
                  </a:lnTo>
                  <a:lnTo>
                    <a:pt x="288" y="48"/>
                  </a:lnTo>
                  <a:lnTo>
                    <a:pt x="294" y="42"/>
                  </a:lnTo>
                  <a:lnTo>
                    <a:pt x="294" y="36"/>
                  </a:lnTo>
                  <a:lnTo>
                    <a:pt x="300" y="30"/>
                  </a:lnTo>
                  <a:lnTo>
                    <a:pt x="300" y="0"/>
                  </a:lnTo>
                  <a:lnTo>
                    <a:pt x="288" y="0"/>
                  </a:lnTo>
                  <a:lnTo>
                    <a:pt x="276" y="6"/>
                  </a:lnTo>
                  <a:lnTo>
                    <a:pt x="276" y="12"/>
                  </a:lnTo>
                  <a:lnTo>
                    <a:pt x="270" y="12"/>
                  </a:lnTo>
                  <a:lnTo>
                    <a:pt x="258" y="0"/>
                  </a:lnTo>
                  <a:lnTo>
                    <a:pt x="246" y="12"/>
                  </a:lnTo>
                  <a:lnTo>
                    <a:pt x="210" y="12"/>
                  </a:lnTo>
                  <a:lnTo>
                    <a:pt x="198" y="18"/>
                  </a:lnTo>
                  <a:lnTo>
                    <a:pt x="192" y="24"/>
                  </a:lnTo>
                  <a:lnTo>
                    <a:pt x="186" y="36"/>
                  </a:lnTo>
                  <a:lnTo>
                    <a:pt x="180" y="42"/>
                  </a:lnTo>
                  <a:lnTo>
                    <a:pt x="180" y="48"/>
                  </a:lnTo>
                  <a:lnTo>
                    <a:pt x="144" y="48"/>
                  </a:lnTo>
                  <a:lnTo>
                    <a:pt x="138" y="78"/>
                  </a:lnTo>
                  <a:lnTo>
                    <a:pt x="102" y="78"/>
                  </a:lnTo>
                  <a:lnTo>
                    <a:pt x="90" y="96"/>
                  </a:lnTo>
                  <a:lnTo>
                    <a:pt x="84" y="102"/>
                  </a:lnTo>
                  <a:lnTo>
                    <a:pt x="60" y="114"/>
                  </a:lnTo>
                  <a:lnTo>
                    <a:pt x="42" y="114"/>
                  </a:lnTo>
                  <a:lnTo>
                    <a:pt x="42" y="108"/>
                  </a:lnTo>
                  <a:lnTo>
                    <a:pt x="36" y="102"/>
                  </a:lnTo>
                  <a:lnTo>
                    <a:pt x="12" y="102"/>
                  </a:lnTo>
                  <a:lnTo>
                    <a:pt x="0" y="96"/>
                  </a:lnTo>
                  <a:lnTo>
                    <a:pt x="0" y="114"/>
                  </a:lnTo>
                  <a:lnTo>
                    <a:pt x="6" y="132"/>
                  </a:lnTo>
                  <a:lnTo>
                    <a:pt x="18" y="144"/>
                  </a:lnTo>
                  <a:lnTo>
                    <a:pt x="30" y="162"/>
                  </a:lnTo>
                  <a:lnTo>
                    <a:pt x="42" y="174"/>
                  </a:lnTo>
                  <a:lnTo>
                    <a:pt x="54" y="192"/>
                  </a:lnTo>
                  <a:lnTo>
                    <a:pt x="66" y="216"/>
                  </a:lnTo>
                  <a:lnTo>
                    <a:pt x="66" y="228"/>
                  </a:lnTo>
                  <a:lnTo>
                    <a:pt x="60" y="234"/>
                  </a:lnTo>
                  <a:lnTo>
                    <a:pt x="54" y="246"/>
                  </a:lnTo>
                  <a:lnTo>
                    <a:pt x="48" y="252"/>
                  </a:lnTo>
                  <a:lnTo>
                    <a:pt x="60" y="300"/>
                  </a:lnTo>
                  <a:lnTo>
                    <a:pt x="42" y="330"/>
                  </a:lnTo>
                  <a:lnTo>
                    <a:pt x="48" y="330"/>
                  </a:lnTo>
                  <a:lnTo>
                    <a:pt x="60" y="342"/>
                  </a:lnTo>
                  <a:lnTo>
                    <a:pt x="66" y="354"/>
                  </a:lnTo>
                  <a:lnTo>
                    <a:pt x="66" y="360"/>
                  </a:lnTo>
                  <a:lnTo>
                    <a:pt x="60" y="372"/>
                  </a:lnTo>
                  <a:lnTo>
                    <a:pt x="48" y="384"/>
                  </a:lnTo>
                  <a:lnTo>
                    <a:pt x="36" y="408"/>
                  </a:lnTo>
                  <a:lnTo>
                    <a:pt x="42" y="426"/>
                  </a:lnTo>
                  <a:lnTo>
                    <a:pt x="48" y="438"/>
                  </a:lnTo>
                  <a:lnTo>
                    <a:pt x="54" y="444"/>
                  </a:lnTo>
                  <a:lnTo>
                    <a:pt x="54" y="450"/>
                  </a:lnTo>
                  <a:lnTo>
                    <a:pt x="42" y="468"/>
                  </a:lnTo>
                  <a:lnTo>
                    <a:pt x="54" y="480"/>
                  </a:lnTo>
                  <a:lnTo>
                    <a:pt x="78" y="498"/>
                  </a:lnTo>
                  <a:lnTo>
                    <a:pt x="78" y="516"/>
                  </a:lnTo>
                  <a:lnTo>
                    <a:pt x="102" y="528"/>
                  </a:lnTo>
                  <a:lnTo>
                    <a:pt x="90" y="558"/>
                  </a:lnTo>
                  <a:lnTo>
                    <a:pt x="78" y="546"/>
                  </a:lnTo>
                  <a:lnTo>
                    <a:pt x="78" y="558"/>
                  </a:lnTo>
                  <a:lnTo>
                    <a:pt x="66" y="582"/>
                  </a:lnTo>
                  <a:lnTo>
                    <a:pt x="54" y="588"/>
                  </a:lnTo>
                  <a:lnTo>
                    <a:pt x="36" y="606"/>
                  </a:lnTo>
                  <a:lnTo>
                    <a:pt x="48" y="630"/>
                  </a:lnTo>
                  <a:lnTo>
                    <a:pt x="42" y="636"/>
                  </a:lnTo>
                  <a:lnTo>
                    <a:pt x="60" y="666"/>
                  </a:lnTo>
                  <a:lnTo>
                    <a:pt x="84" y="666"/>
                  </a:lnTo>
                  <a:lnTo>
                    <a:pt x="96" y="744"/>
                  </a:lnTo>
                  <a:lnTo>
                    <a:pt x="108" y="750"/>
                  </a:lnTo>
                  <a:lnTo>
                    <a:pt x="114" y="750"/>
                  </a:lnTo>
                  <a:lnTo>
                    <a:pt x="138" y="762"/>
                  </a:lnTo>
                  <a:lnTo>
                    <a:pt x="144" y="774"/>
                  </a:lnTo>
                  <a:lnTo>
                    <a:pt x="144" y="780"/>
                  </a:lnTo>
                  <a:lnTo>
                    <a:pt x="138" y="792"/>
                  </a:lnTo>
                  <a:lnTo>
                    <a:pt x="126" y="804"/>
                  </a:lnTo>
                  <a:lnTo>
                    <a:pt x="144" y="822"/>
                  </a:lnTo>
                  <a:lnTo>
                    <a:pt x="138" y="828"/>
                  </a:lnTo>
                  <a:lnTo>
                    <a:pt x="132" y="840"/>
                  </a:lnTo>
                  <a:lnTo>
                    <a:pt x="126" y="846"/>
                  </a:lnTo>
                  <a:lnTo>
                    <a:pt x="126" y="858"/>
                  </a:lnTo>
                  <a:lnTo>
                    <a:pt x="132" y="870"/>
                  </a:lnTo>
                  <a:lnTo>
                    <a:pt x="138" y="876"/>
                  </a:lnTo>
                  <a:lnTo>
                    <a:pt x="138" y="900"/>
                  </a:lnTo>
                  <a:lnTo>
                    <a:pt x="144" y="900"/>
                  </a:lnTo>
                  <a:lnTo>
                    <a:pt x="150" y="906"/>
                  </a:lnTo>
                  <a:lnTo>
                    <a:pt x="162" y="912"/>
                  </a:lnTo>
                  <a:lnTo>
                    <a:pt x="168" y="918"/>
                  </a:lnTo>
                  <a:lnTo>
                    <a:pt x="180" y="924"/>
                  </a:lnTo>
                  <a:lnTo>
                    <a:pt x="186" y="930"/>
                  </a:lnTo>
                  <a:lnTo>
                    <a:pt x="186" y="996"/>
                  </a:lnTo>
                  <a:lnTo>
                    <a:pt x="210" y="1020"/>
                  </a:lnTo>
                  <a:lnTo>
                    <a:pt x="210" y="1044"/>
                  </a:lnTo>
                  <a:lnTo>
                    <a:pt x="216" y="1056"/>
                  </a:lnTo>
                  <a:lnTo>
                    <a:pt x="270" y="1056"/>
                  </a:lnTo>
                  <a:lnTo>
                    <a:pt x="270" y="1026"/>
                  </a:lnTo>
                  <a:lnTo>
                    <a:pt x="282" y="1026"/>
                  </a:lnTo>
                  <a:lnTo>
                    <a:pt x="282" y="1008"/>
                  </a:lnTo>
                  <a:lnTo>
                    <a:pt x="306" y="1002"/>
                  </a:lnTo>
                  <a:lnTo>
                    <a:pt x="318" y="978"/>
                  </a:lnTo>
                  <a:lnTo>
                    <a:pt x="324" y="984"/>
                  </a:lnTo>
                  <a:lnTo>
                    <a:pt x="348" y="996"/>
                  </a:lnTo>
                  <a:lnTo>
                    <a:pt x="360" y="996"/>
                  </a:lnTo>
                  <a:lnTo>
                    <a:pt x="378" y="1002"/>
                  </a:lnTo>
                  <a:lnTo>
                    <a:pt x="432" y="1002"/>
                  </a:lnTo>
                  <a:lnTo>
                    <a:pt x="462" y="1050"/>
                  </a:lnTo>
                  <a:lnTo>
                    <a:pt x="474" y="996"/>
                  </a:lnTo>
                  <a:lnTo>
                    <a:pt x="546" y="990"/>
                  </a:lnTo>
                  <a:lnTo>
                    <a:pt x="582" y="1014"/>
                  </a:lnTo>
                  <a:lnTo>
                    <a:pt x="582" y="996"/>
                  </a:lnTo>
                  <a:lnTo>
                    <a:pt x="594" y="924"/>
                  </a:lnTo>
                  <a:lnTo>
                    <a:pt x="594" y="900"/>
                  </a:lnTo>
                  <a:lnTo>
                    <a:pt x="588" y="894"/>
                  </a:lnTo>
                  <a:lnTo>
                    <a:pt x="588" y="888"/>
                  </a:lnTo>
                  <a:lnTo>
                    <a:pt x="576" y="864"/>
                  </a:lnTo>
                  <a:lnTo>
                    <a:pt x="576" y="852"/>
                  </a:lnTo>
                  <a:lnTo>
                    <a:pt x="582" y="846"/>
                  </a:lnTo>
                  <a:lnTo>
                    <a:pt x="594" y="840"/>
                  </a:lnTo>
                  <a:lnTo>
                    <a:pt x="606" y="828"/>
                  </a:lnTo>
                  <a:lnTo>
                    <a:pt x="612" y="798"/>
                  </a:lnTo>
                  <a:lnTo>
                    <a:pt x="714" y="780"/>
                  </a:lnTo>
                  <a:lnTo>
                    <a:pt x="792" y="768"/>
                  </a:lnTo>
                  <a:lnTo>
                    <a:pt x="846" y="810"/>
                  </a:lnTo>
                  <a:lnTo>
                    <a:pt x="864" y="846"/>
                  </a:lnTo>
                  <a:lnTo>
                    <a:pt x="864" y="840"/>
                  </a:lnTo>
                  <a:lnTo>
                    <a:pt x="870" y="834"/>
                  </a:lnTo>
                  <a:lnTo>
                    <a:pt x="882" y="828"/>
                  </a:lnTo>
                  <a:lnTo>
                    <a:pt x="888" y="822"/>
                  </a:lnTo>
                  <a:lnTo>
                    <a:pt x="876" y="816"/>
                  </a:lnTo>
                  <a:lnTo>
                    <a:pt x="870" y="810"/>
                  </a:lnTo>
                  <a:lnTo>
                    <a:pt x="870" y="786"/>
                  </a:lnTo>
                  <a:lnTo>
                    <a:pt x="876" y="774"/>
                  </a:lnTo>
                  <a:lnTo>
                    <a:pt x="882" y="768"/>
                  </a:lnTo>
                  <a:lnTo>
                    <a:pt x="888" y="756"/>
                  </a:lnTo>
                  <a:lnTo>
                    <a:pt x="882" y="744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lumMod val="50000"/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71" name="Bhutan" descr="© INSCALE GmbH, 05.05.2010&#10;http://www.presentationload.com/">
              <a:extLst>
                <a:ext uri="{FF2B5EF4-FFF2-40B4-BE49-F238E27FC236}">
                  <a16:creationId xmlns:a16="http://schemas.microsoft.com/office/drawing/2014/main" id="{F14E43AD-F1EC-49B0-AF43-25772E44715B}"/>
                </a:ext>
              </a:extLst>
            </p:cNvPr>
            <p:cNvSpPr>
              <a:spLocks/>
            </p:cNvSpPr>
            <p:nvPr/>
          </p:nvSpPr>
          <p:spPr bwMode="gray">
            <a:xfrm>
              <a:off x="8269588" y="3495595"/>
              <a:ext cx="103192" cy="60305"/>
            </a:xfrm>
            <a:custGeom>
              <a:avLst/>
              <a:gdLst>
                <a:gd name="T0" fmla="*/ 2147483647 w 234"/>
                <a:gd name="T1" fmla="*/ 2147483647 h 132"/>
                <a:gd name="T2" fmla="*/ 2147483647 w 234"/>
                <a:gd name="T3" fmla="*/ 2147483647 h 132"/>
                <a:gd name="T4" fmla="*/ 2147483647 w 234"/>
                <a:gd name="T5" fmla="*/ 2147483647 h 132"/>
                <a:gd name="T6" fmla="*/ 2147483647 w 234"/>
                <a:gd name="T7" fmla="*/ 2147483647 h 132"/>
                <a:gd name="T8" fmla="*/ 2147483647 w 234"/>
                <a:gd name="T9" fmla="*/ 2147483647 h 132"/>
                <a:gd name="T10" fmla="*/ 2147483647 w 234"/>
                <a:gd name="T11" fmla="*/ 2147483647 h 132"/>
                <a:gd name="T12" fmla="*/ 2147483647 w 234"/>
                <a:gd name="T13" fmla="*/ 2147483647 h 132"/>
                <a:gd name="T14" fmla="*/ 2147483647 w 234"/>
                <a:gd name="T15" fmla="*/ 2147483647 h 132"/>
                <a:gd name="T16" fmla="*/ 2147483647 w 234"/>
                <a:gd name="T17" fmla="*/ 2147483647 h 132"/>
                <a:gd name="T18" fmla="*/ 2147483647 w 234"/>
                <a:gd name="T19" fmla="*/ 2147483647 h 132"/>
                <a:gd name="T20" fmla="*/ 2147483647 w 234"/>
                <a:gd name="T21" fmla="*/ 2147483647 h 132"/>
                <a:gd name="T22" fmla="*/ 2147483647 w 234"/>
                <a:gd name="T23" fmla="*/ 2147483647 h 132"/>
                <a:gd name="T24" fmla="*/ 2147483647 w 234"/>
                <a:gd name="T25" fmla="*/ 2147483647 h 132"/>
                <a:gd name="T26" fmla="*/ 2147483647 w 234"/>
                <a:gd name="T27" fmla="*/ 2147483647 h 132"/>
                <a:gd name="T28" fmla="*/ 2147483647 w 234"/>
                <a:gd name="T29" fmla="*/ 2147483647 h 132"/>
                <a:gd name="T30" fmla="*/ 2147483647 w 234"/>
                <a:gd name="T31" fmla="*/ 2147483647 h 132"/>
                <a:gd name="T32" fmla="*/ 2147483647 w 234"/>
                <a:gd name="T33" fmla="*/ 2147483647 h 132"/>
                <a:gd name="T34" fmla="*/ 2147483647 w 234"/>
                <a:gd name="T35" fmla="*/ 2147483647 h 132"/>
                <a:gd name="T36" fmla="*/ 2147483647 w 234"/>
                <a:gd name="T37" fmla="*/ 2147483647 h 132"/>
                <a:gd name="T38" fmla="*/ 2147483647 w 234"/>
                <a:gd name="T39" fmla="*/ 2147483647 h 132"/>
                <a:gd name="T40" fmla="*/ 2147483647 w 234"/>
                <a:gd name="T41" fmla="*/ 2147483647 h 132"/>
                <a:gd name="T42" fmla="*/ 2147483647 w 234"/>
                <a:gd name="T43" fmla="*/ 2147483647 h 132"/>
                <a:gd name="T44" fmla="*/ 2147483647 w 234"/>
                <a:gd name="T45" fmla="*/ 2147483647 h 132"/>
                <a:gd name="T46" fmla="*/ 2147483647 w 234"/>
                <a:gd name="T47" fmla="*/ 2147483647 h 132"/>
                <a:gd name="T48" fmla="*/ 2147483647 w 234"/>
                <a:gd name="T49" fmla="*/ 2147483647 h 132"/>
                <a:gd name="T50" fmla="*/ 2147483647 w 234"/>
                <a:gd name="T51" fmla="*/ 2147483647 h 132"/>
                <a:gd name="T52" fmla="*/ 2147483647 w 234"/>
                <a:gd name="T53" fmla="*/ 2147483647 h 132"/>
                <a:gd name="T54" fmla="*/ 2147483647 w 234"/>
                <a:gd name="T55" fmla="*/ 2147483647 h 132"/>
                <a:gd name="T56" fmla="*/ 2147483647 w 234"/>
                <a:gd name="T57" fmla="*/ 2147483647 h 132"/>
                <a:gd name="T58" fmla="*/ 2147483647 w 234"/>
                <a:gd name="T59" fmla="*/ 0 h 132"/>
                <a:gd name="T60" fmla="*/ 2147483647 w 234"/>
                <a:gd name="T61" fmla="*/ 0 h 132"/>
                <a:gd name="T62" fmla="*/ 2147483647 w 234"/>
                <a:gd name="T63" fmla="*/ 2147483647 h 132"/>
                <a:gd name="T64" fmla="*/ 2147483647 w 234"/>
                <a:gd name="T65" fmla="*/ 2147483647 h 132"/>
                <a:gd name="T66" fmla="*/ 2147483647 w 234"/>
                <a:gd name="T67" fmla="*/ 2147483647 h 132"/>
                <a:gd name="T68" fmla="*/ 2147483647 w 234"/>
                <a:gd name="T69" fmla="*/ 2147483647 h 132"/>
                <a:gd name="T70" fmla="*/ 2147483647 w 234"/>
                <a:gd name="T71" fmla="*/ 2147483647 h 132"/>
                <a:gd name="T72" fmla="*/ 2147483647 w 234"/>
                <a:gd name="T73" fmla="*/ 2147483647 h 132"/>
                <a:gd name="T74" fmla="*/ 2147483647 w 234"/>
                <a:gd name="T75" fmla="*/ 2147483647 h 132"/>
                <a:gd name="T76" fmla="*/ 0 w 234"/>
                <a:gd name="T77" fmla="*/ 2147483647 h 132"/>
                <a:gd name="T78" fmla="*/ 0 w 234"/>
                <a:gd name="T79" fmla="*/ 2147483647 h 132"/>
                <a:gd name="T80" fmla="*/ 2147483647 w 234"/>
                <a:gd name="T81" fmla="*/ 2147483647 h 132"/>
                <a:gd name="T82" fmla="*/ 2147483647 w 234"/>
                <a:gd name="T83" fmla="*/ 2147483647 h 132"/>
                <a:gd name="T84" fmla="*/ 2147483647 w 234"/>
                <a:gd name="T85" fmla="*/ 2147483647 h 132"/>
                <a:gd name="T86" fmla="*/ 2147483647 w 234"/>
                <a:gd name="T87" fmla="*/ 2147483647 h 132"/>
                <a:gd name="T88" fmla="*/ 2147483647 w 234"/>
                <a:gd name="T89" fmla="*/ 2147483647 h 132"/>
                <a:gd name="T90" fmla="*/ 2147483647 w 234"/>
                <a:gd name="T91" fmla="*/ 2147483647 h 132"/>
                <a:gd name="T92" fmla="*/ 2147483647 w 234"/>
                <a:gd name="T93" fmla="*/ 2147483647 h 132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234"/>
                <a:gd name="T142" fmla="*/ 0 h 132"/>
                <a:gd name="T143" fmla="*/ 234 w 234"/>
                <a:gd name="T144" fmla="*/ 132 h 132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234" h="132">
                  <a:moveTo>
                    <a:pt x="78" y="132"/>
                  </a:moveTo>
                  <a:lnTo>
                    <a:pt x="90" y="132"/>
                  </a:lnTo>
                  <a:lnTo>
                    <a:pt x="102" y="126"/>
                  </a:lnTo>
                  <a:lnTo>
                    <a:pt x="108" y="120"/>
                  </a:lnTo>
                  <a:lnTo>
                    <a:pt x="126" y="120"/>
                  </a:lnTo>
                  <a:lnTo>
                    <a:pt x="138" y="126"/>
                  </a:lnTo>
                  <a:lnTo>
                    <a:pt x="168" y="126"/>
                  </a:lnTo>
                  <a:lnTo>
                    <a:pt x="180" y="120"/>
                  </a:lnTo>
                  <a:lnTo>
                    <a:pt x="192" y="120"/>
                  </a:lnTo>
                  <a:lnTo>
                    <a:pt x="198" y="126"/>
                  </a:lnTo>
                  <a:lnTo>
                    <a:pt x="210" y="126"/>
                  </a:lnTo>
                  <a:lnTo>
                    <a:pt x="234" y="114"/>
                  </a:lnTo>
                  <a:lnTo>
                    <a:pt x="234" y="108"/>
                  </a:lnTo>
                  <a:lnTo>
                    <a:pt x="222" y="96"/>
                  </a:lnTo>
                  <a:lnTo>
                    <a:pt x="222" y="72"/>
                  </a:lnTo>
                  <a:lnTo>
                    <a:pt x="198" y="72"/>
                  </a:lnTo>
                  <a:lnTo>
                    <a:pt x="192" y="66"/>
                  </a:lnTo>
                  <a:lnTo>
                    <a:pt x="192" y="42"/>
                  </a:lnTo>
                  <a:lnTo>
                    <a:pt x="186" y="30"/>
                  </a:lnTo>
                  <a:lnTo>
                    <a:pt x="174" y="18"/>
                  </a:lnTo>
                  <a:lnTo>
                    <a:pt x="162" y="12"/>
                  </a:lnTo>
                  <a:lnTo>
                    <a:pt x="150" y="12"/>
                  </a:lnTo>
                  <a:lnTo>
                    <a:pt x="138" y="18"/>
                  </a:lnTo>
                  <a:lnTo>
                    <a:pt x="126" y="18"/>
                  </a:lnTo>
                  <a:lnTo>
                    <a:pt x="114" y="24"/>
                  </a:lnTo>
                  <a:lnTo>
                    <a:pt x="108" y="30"/>
                  </a:lnTo>
                  <a:lnTo>
                    <a:pt x="102" y="30"/>
                  </a:lnTo>
                  <a:lnTo>
                    <a:pt x="102" y="6"/>
                  </a:lnTo>
                  <a:lnTo>
                    <a:pt x="78" y="6"/>
                  </a:lnTo>
                  <a:lnTo>
                    <a:pt x="66" y="0"/>
                  </a:lnTo>
                  <a:lnTo>
                    <a:pt x="54" y="0"/>
                  </a:lnTo>
                  <a:lnTo>
                    <a:pt x="48" y="12"/>
                  </a:lnTo>
                  <a:lnTo>
                    <a:pt x="36" y="24"/>
                  </a:lnTo>
                  <a:lnTo>
                    <a:pt x="30" y="36"/>
                  </a:lnTo>
                  <a:lnTo>
                    <a:pt x="18" y="54"/>
                  </a:lnTo>
                  <a:lnTo>
                    <a:pt x="12" y="66"/>
                  </a:lnTo>
                  <a:lnTo>
                    <a:pt x="6" y="72"/>
                  </a:lnTo>
                  <a:lnTo>
                    <a:pt x="6" y="78"/>
                  </a:lnTo>
                  <a:lnTo>
                    <a:pt x="0" y="78"/>
                  </a:lnTo>
                  <a:lnTo>
                    <a:pt x="0" y="90"/>
                  </a:lnTo>
                  <a:lnTo>
                    <a:pt x="18" y="108"/>
                  </a:lnTo>
                  <a:lnTo>
                    <a:pt x="42" y="120"/>
                  </a:lnTo>
                  <a:lnTo>
                    <a:pt x="54" y="120"/>
                  </a:lnTo>
                  <a:lnTo>
                    <a:pt x="54" y="114"/>
                  </a:lnTo>
                  <a:lnTo>
                    <a:pt x="54" y="120"/>
                  </a:lnTo>
                  <a:lnTo>
                    <a:pt x="66" y="132"/>
                  </a:lnTo>
                  <a:lnTo>
                    <a:pt x="78" y="13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72" name="Benin" descr="© INSCALE GmbH, 05.05.2010&#10;http://www.presentationload.com/">
              <a:extLst>
                <a:ext uri="{FF2B5EF4-FFF2-40B4-BE49-F238E27FC236}">
                  <a16:creationId xmlns:a16="http://schemas.microsoft.com/office/drawing/2014/main" id="{33D03F49-2C77-4495-AC9B-D8C2E374AB7A}"/>
                </a:ext>
              </a:extLst>
            </p:cNvPr>
            <p:cNvSpPr>
              <a:spLocks/>
            </p:cNvSpPr>
            <p:nvPr/>
          </p:nvSpPr>
          <p:spPr bwMode="gray">
            <a:xfrm>
              <a:off x="5573895" y="4073255"/>
              <a:ext cx="98429" cy="222177"/>
            </a:xfrm>
            <a:custGeom>
              <a:avLst/>
              <a:gdLst>
                <a:gd name="T0" fmla="*/ 2147483647 w 222"/>
                <a:gd name="T1" fmla="*/ 2147483647 h 498"/>
                <a:gd name="T2" fmla="*/ 2147483647 w 222"/>
                <a:gd name="T3" fmla="*/ 2147483647 h 498"/>
                <a:gd name="T4" fmla="*/ 2147483647 w 222"/>
                <a:gd name="T5" fmla="*/ 2147483647 h 498"/>
                <a:gd name="T6" fmla="*/ 2147483647 w 222"/>
                <a:gd name="T7" fmla="*/ 2147483647 h 498"/>
                <a:gd name="T8" fmla="*/ 2147483647 w 222"/>
                <a:gd name="T9" fmla="*/ 2147483647 h 498"/>
                <a:gd name="T10" fmla="*/ 2147483647 w 222"/>
                <a:gd name="T11" fmla="*/ 2147483647 h 498"/>
                <a:gd name="T12" fmla="*/ 2147483647 w 222"/>
                <a:gd name="T13" fmla="*/ 2147483647 h 498"/>
                <a:gd name="T14" fmla="*/ 2147483647 w 222"/>
                <a:gd name="T15" fmla="*/ 2147483647 h 498"/>
                <a:gd name="T16" fmla="*/ 2147483647 w 222"/>
                <a:gd name="T17" fmla="*/ 2147483647 h 498"/>
                <a:gd name="T18" fmla="*/ 2147483647 w 222"/>
                <a:gd name="T19" fmla="*/ 2147483647 h 498"/>
                <a:gd name="T20" fmla="*/ 2147483647 w 222"/>
                <a:gd name="T21" fmla="*/ 2147483647 h 498"/>
                <a:gd name="T22" fmla="*/ 2147483647 w 222"/>
                <a:gd name="T23" fmla="*/ 2147483647 h 498"/>
                <a:gd name="T24" fmla="*/ 2147483647 w 222"/>
                <a:gd name="T25" fmla="*/ 2147483647 h 498"/>
                <a:gd name="T26" fmla="*/ 2147483647 w 222"/>
                <a:gd name="T27" fmla="*/ 2147483647 h 498"/>
                <a:gd name="T28" fmla="*/ 2147483647 w 222"/>
                <a:gd name="T29" fmla="*/ 2147483647 h 498"/>
                <a:gd name="T30" fmla="*/ 2147483647 w 222"/>
                <a:gd name="T31" fmla="*/ 2147483647 h 498"/>
                <a:gd name="T32" fmla="*/ 2147483647 w 222"/>
                <a:gd name="T33" fmla="*/ 2147483647 h 498"/>
                <a:gd name="T34" fmla="*/ 2147483647 w 222"/>
                <a:gd name="T35" fmla="*/ 2147483647 h 498"/>
                <a:gd name="T36" fmla="*/ 2147483647 w 222"/>
                <a:gd name="T37" fmla="*/ 2147483647 h 498"/>
                <a:gd name="T38" fmla="*/ 2147483647 w 222"/>
                <a:gd name="T39" fmla="*/ 2147483647 h 498"/>
                <a:gd name="T40" fmla="*/ 2147483647 w 222"/>
                <a:gd name="T41" fmla="*/ 2147483647 h 498"/>
                <a:gd name="T42" fmla="*/ 2147483647 w 222"/>
                <a:gd name="T43" fmla="*/ 2147483647 h 498"/>
                <a:gd name="T44" fmla="*/ 2147483647 w 222"/>
                <a:gd name="T45" fmla="*/ 2147483647 h 498"/>
                <a:gd name="T46" fmla="*/ 0 w 222"/>
                <a:gd name="T47" fmla="*/ 2147483647 h 498"/>
                <a:gd name="T48" fmla="*/ 2147483647 w 222"/>
                <a:gd name="T49" fmla="*/ 2147483647 h 498"/>
                <a:gd name="T50" fmla="*/ 2147483647 w 222"/>
                <a:gd name="T51" fmla="*/ 2147483647 h 498"/>
                <a:gd name="T52" fmla="*/ 2147483647 w 222"/>
                <a:gd name="T53" fmla="*/ 2147483647 h 498"/>
                <a:gd name="T54" fmla="*/ 2147483647 w 222"/>
                <a:gd name="T55" fmla="*/ 2147483647 h 498"/>
                <a:gd name="T56" fmla="*/ 2147483647 w 222"/>
                <a:gd name="T57" fmla="*/ 2147483647 h 498"/>
                <a:gd name="T58" fmla="*/ 2147483647 w 222"/>
                <a:gd name="T59" fmla="*/ 2147483647 h 498"/>
                <a:gd name="T60" fmla="*/ 2147483647 w 222"/>
                <a:gd name="T61" fmla="*/ 2147483647 h 498"/>
                <a:gd name="T62" fmla="*/ 2147483647 w 222"/>
                <a:gd name="T63" fmla="*/ 2147483647 h 498"/>
                <a:gd name="T64" fmla="*/ 2147483647 w 222"/>
                <a:gd name="T65" fmla="*/ 2147483647 h 498"/>
                <a:gd name="T66" fmla="*/ 2147483647 w 222"/>
                <a:gd name="T67" fmla="*/ 2147483647 h 498"/>
                <a:gd name="T68" fmla="*/ 2147483647 w 222"/>
                <a:gd name="T69" fmla="*/ 2147483647 h 49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222"/>
                <a:gd name="T106" fmla="*/ 0 h 498"/>
                <a:gd name="T107" fmla="*/ 222 w 222"/>
                <a:gd name="T108" fmla="*/ 498 h 498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222" h="498">
                  <a:moveTo>
                    <a:pt x="138" y="372"/>
                  </a:moveTo>
                  <a:lnTo>
                    <a:pt x="144" y="342"/>
                  </a:lnTo>
                  <a:lnTo>
                    <a:pt x="138" y="306"/>
                  </a:lnTo>
                  <a:lnTo>
                    <a:pt x="144" y="276"/>
                  </a:lnTo>
                  <a:lnTo>
                    <a:pt x="162" y="276"/>
                  </a:lnTo>
                  <a:lnTo>
                    <a:pt x="174" y="252"/>
                  </a:lnTo>
                  <a:lnTo>
                    <a:pt x="174" y="222"/>
                  </a:lnTo>
                  <a:lnTo>
                    <a:pt x="180" y="216"/>
                  </a:lnTo>
                  <a:lnTo>
                    <a:pt x="186" y="204"/>
                  </a:lnTo>
                  <a:lnTo>
                    <a:pt x="198" y="198"/>
                  </a:lnTo>
                  <a:lnTo>
                    <a:pt x="198" y="156"/>
                  </a:lnTo>
                  <a:lnTo>
                    <a:pt x="210" y="150"/>
                  </a:lnTo>
                  <a:lnTo>
                    <a:pt x="216" y="150"/>
                  </a:lnTo>
                  <a:lnTo>
                    <a:pt x="222" y="144"/>
                  </a:lnTo>
                  <a:lnTo>
                    <a:pt x="222" y="132"/>
                  </a:lnTo>
                  <a:lnTo>
                    <a:pt x="216" y="126"/>
                  </a:lnTo>
                  <a:lnTo>
                    <a:pt x="216" y="114"/>
                  </a:lnTo>
                  <a:lnTo>
                    <a:pt x="210" y="102"/>
                  </a:lnTo>
                  <a:lnTo>
                    <a:pt x="204" y="96"/>
                  </a:lnTo>
                  <a:lnTo>
                    <a:pt x="192" y="72"/>
                  </a:lnTo>
                  <a:lnTo>
                    <a:pt x="198" y="66"/>
                  </a:lnTo>
                  <a:lnTo>
                    <a:pt x="198" y="60"/>
                  </a:lnTo>
                  <a:lnTo>
                    <a:pt x="204" y="48"/>
                  </a:lnTo>
                  <a:lnTo>
                    <a:pt x="198" y="42"/>
                  </a:lnTo>
                  <a:lnTo>
                    <a:pt x="186" y="36"/>
                  </a:lnTo>
                  <a:lnTo>
                    <a:pt x="180" y="36"/>
                  </a:lnTo>
                  <a:lnTo>
                    <a:pt x="174" y="30"/>
                  </a:lnTo>
                  <a:lnTo>
                    <a:pt x="168" y="30"/>
                  </a:lnTo>
                  <a:lnTo>
                    <a:pt x="162" y="24"/>
                  </a:lnTo>
                  <a:lnTo>
                    <a:pt x="156" y="12"/>
                  </a:lnTo>
                  <a:lnTo>
                    <a:pt x="144" y="0"/>
                  </a:lnTo>
                  <a:lnTo>
                    <a:pt x="114" y="12"/>
                  </a:lnTo>
                  <a:lnTo>
                    <a:pt x="114" y="36"/>
                  </a:lnTo>
                  <a:lnTo>
                    <a:pt x="120" y="36"/>
                  </a:lnTo>
                  <a:lnTo>
                    <a:pt x="114" y="42"/>
                  </a:lnTo>
                  <a:lnTo>
                    <a:pt x="108" y="60"/>
                  </a:lnTo>
                  <a:lnTo>
                    <a:pt x="96" y="60"/>
                  </a:lnTo>
                  <a:lnTo>
                    <a:pt x="90" y="66"/>
                  </a:lnTo>
                  <a:lnTo>
                    <a:pt x="84" y="66"/>
                  </a:lnTo>
                  <a:lnTo>
                    <a:pt x="84" y="78"/>
                  </a:lnTo>
                  <a:lnTo>
                    <a:pt x="78" y="72"/>
                  </a:lnTo>
                  <a:lnTo>
                    <a:pt x="48" y="72"/>
                  </a:lnTo>
                  <a:lnTo>
                    <a:pt x="30" y="90"/>
                  </a:lnTo>
                  <a:lnTo>
                    <a:pt x="24" y="102"/>
                  </a:lnTo>
                  <a:lnTo>
                    <a:pt x="12" y="102"/>
                  </a:lnTo>
                  <a:lnTo>
                    <a:pt x="6" y="114"/>
                  </a:lnTo>
                  <a:lnTo>
                    <a:pt x="0" y="132"/>
                  </a:lnTo>
                  <a:lnTo>
                    <a:pt x="0" y="162"/>
                  </a:lnTo>
                  <a:lnTo>
                    <a:pt x="12" y="168"/>
                  </a:lnTo>
                  <a:lnTo>
                    <a:pt x="42" y="198"/>
                  </a:lnTo>
                  <a:lnTo>
                    <a:pt x="42" y="240"/>
                  </a:lnTo>
                  <a:lnTo>
                    <a:pt x="54" y="252"/>
                  </a:lnTo>
                  <a:lnTo>
                    <a:pt x="60" y="264"/>
                  </a:lnTo>
                  <a:lnTo>
                    <a:pt x="60" y="294"/>
                  </a:lnTo>
                  <a:lnTo>
                    <a:pt x="66" y="306"/>
                  </a:lnTo>
                  <a:lnTo>
                    <a:pt x="54" y="318"/>
                  </a:lnTo>
                  <a:lnTo>
                    <a:pt x="54" y="378"/>
                  </a:lnTo>
                  <a:lnTo>
                    <a:pt x="66" y="390"/>
                  </a:lnTo>
                  <a:lnTo>
                    <a:pt x="54" y="396"/>
                  </a:lnTo>
                  <a:lnTo>
                    <a:pt x="60" y="462"/>
                  </a:lnTo>
                  <a:lnTo>
                    <a:pt x="60" y="468"/>
                  </a:lnTo>
                  <a:lnTo>
                    <a:pt x="72" y="480"/>
                  </a:lnTo>
                  <a:lnTo>
                    <a:pt x="72" y="492"/>
                  </a:lnTo>
                  <a:lnTo>
                    <a:pt x="84" y="492"/>
                  </a:lnTo>
                  <a:lnTo>
                    <a:pt x="96" y="498"/>
                  </a:lnTo>
                  <a:lnTo>
                    <a:pt x="108" y="498"/>
                  </a:lnTo>
                  <a:lnTo>
                    <a:pt x="120" y="474"/>
                  </a:lnTo>
                  <a:lnTo>
                    <a:pt x="126" y="480"/>
                  </a:lnTo>
                  <a:lnTo>
                    <a:pt x="138" y="486"/>
                  </a:lnTo>
                  <a:lnTo>
                    <a:pt x="138" y="37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73" name="Bangladesh" descr="© INSCALE GmbH, 05.05.2010&#10;http://www.presentationload.com/">
              <a:extLst>
                <a:ext uri="{FF2B5EF4-FFF2-40B4-BE49-F238E27FC236}">
                  <a16:creationId xmlns:a16="http://schemas.microsoft.com/office/drawing/2014/main" id="{DCDCEA34-02E9-4A8C-93DE-3FC3A34DE5AB}"/>
                </a:ext>
              </a:extLst>
            </p:cNvPr>
            <p:cNvSpPr>
              <a:spLocks/>
            </p:cNvSpPr>
            <p:nvPr/>
          </p:nvSpPr>
          <p:spPr bwMode="gray">
            <a:xfrm>
              <a:off x="8255299" y="3560662"/>
              <a:ext cx="166695" cy="192024"/>
            </a:xfrm>
            <a:custGeom>
              <a:avLst/>
              <a:gdLst>
                <a:gd name="T0" fmla="*/ 2147483647 w 372"/>
                <a:gd name="T1" fmla="*/ 2147483647 h 426"/>
                <a:gd name="T2" fmla="*/ 2147483647 w 372"/>
                <a:gd name="T3" fmla="*/ 2147483647 h 426"/>
                <a:gd name="T4" fmla="*/ 2147483647 w 372"/>
                <a:gd name="T5" fmla="*/ 2147483647 h 426"/>
                <a:gd name="T6" fmla="*/ 2147483647 w 372"/>
                <a:gd name="T7" fmla="*/ 2147483647 h 426"/>
                <a:gd name="T8" fmla="*/ 2147483647 w 372"/>
                <a:gd name="T9" fmla="*/ 2147483647 h 426"/>
                <a:gd name="T10" fmla="*/ 2147483647 w 372"/>
                <a:gd name="T11" fmla="*/ 2147483647 h 426"/>
                <a:gd name="T12" fmla="*/ 2147483647 w 372"/>
                <a:gd name="T13" fmla="*/ 2147483647 h 426"/>
                <a:gd name="T14" fmla="*/ 2147483647 w 372"/>
                <a:gd name="T15" fmla="*/ 2147483647 h 426"/>
                <a:gd name="T16" fmla="*/ 2147483647 w 372"/>
                <a:gd name="T17" fmla="*/ 2147483647 h 426"/>
                <a:gd name="T18" fmla="*/ 2147483647 w 372"/>
                <a:gd name="T19" fmla="*/ 2147483647 h 426"/>
                <a:gd name="T20" fmla="*/ 2147483647 w 372"/>
                <a:gd name="T21" fmla="*/ 2147483647 h 426"/>
                <a:gd name="T22" fmla="*/ 2147483647 w 372"/>
                <a:gd name="T23" fmla="*/ 2147483647 h 426"/>
                <a:gd name="T24" fmla="*/ 2147483647 w 372"/>
                <a:gd name="T25" fmla="*/ 2147483647 h 426"/>
                <a:gd name="T26" fmla="*/ 2147483647 w 372"/>
                <a:gd name="T27" fmla="*/ 2147483647 h 426"/>
                <a:gd name="T28" fmla="*/ 2147483647 w 372"/>
                <a:gd name="T29" fmla="*/ 2147483647 h 426"/>
                <a:gd name="T30" fmla="*/ 2147483647 w 372"/>
                <a:gd name="T31" fmla="*/ 2147483647 h 426"/>
                <a:gd name="T32" fmla="*/ 2147483647 w 372"/>
                <a:gd name="T33" fmla="*/ 2147483647 h 426"/>
                <a:gd name="T34" fmla="*/ 2147483647 w 372"/>
                <a:gd name="T35" fmla="*/ 2147483647 h 426"/>
                <a:gd name="T36" fmla="*/ 2147483647 w 372"/>
                <a:gd name="T37" fmla="*/ 2147483647 h 426"/>
                <a:gd name="T38" fmla="*/ 2147483647 w 372"/>
                <a:gd name="T39" fmla="*/ 2147483647 h 426"/>
                <a:gd name="T40" fmla="*/ 2147483647 w 372"/>
                <a:gd name="T41" fmla="*/ 2147483647 h 426"/>
                <a:gd name="T42" fmla="*/ 2147483647 w 372"/>
                <a:gd name="T43" fmla="*/ 2147483647 h 426"/>
                <a:gd name="T44" fmla="*/ 2147483647 w 372"/>
                <a:gd name="T45" fmla="*/ 2147483647 h 426"/>
                <a:gd name="T46" fmla="*/ 2147483647 w 372"/>
                <a:gd name="T47" fmla="*/ 2147483647 h 426"/>
                <a:gd name="T48" fmla="*/ 2147483647 w 372"/>
                <a:gd name="T49" fmla="*/ 2147483647 h 426"/>
                <a:gd name="T50" fmla="*/ 2147483647 w 372"/>
                <a:gd name="T51" fmla="*/ 2147483647 h 426"/>
                <a:gd name="T52" fmla="*/ 2147483647 w 372"/>
                <a:gd name="T53" fmla="*/ 2147483647 h 426"/>
                <a:gd name="T54" fmla="*/ 2147483647 w 372"/>
                <a:gd name="T55" fmla="*/ 2147483647 h 426"/>
                <a:gd name="T56" fmla="*/ 2147483647 w 372"/>
                <a:gd name="T57" fmla="*/ 2147483647 h 426"/>
                <a:gd name="T58" fmla="*/ 2147483647 w 372"/>
                <a:gd name="T59" fmla="*/ 2147483647 h 426"/>
                <a:gd name="T60" fmla="*/ 2147483647 w 372"/>
                <a:gd name="T61" fmla="*/ 2147483647 h 426"/>
                <a:gd name="T62" fmla="*/ 2147483647 w 372"/>
                <a:gd name="T63" fmla="*/ 2147483647 h 426"/>
                <a:gd name="T64" fmla="*/ 2147483647 w 372"/>
                <a:gd name="T65" fmla="*/ 2147483647 h 426"/>
                <a:gd name="T66" fmla="*/ 2147483647 w 372"/>
                <a:gd name="T67" fmla="*/ 2147483647 h 426"/>
                <a:gd name="T68" fmla="*/ 2147483647 w 372"/>
                <a:gd name="T69" fmla="*/ 2147483647 h 426"/>
                <a:gd name="T70" fmla="*/ 2147483647 w 372"/>
                <a:gd name="T71" fmla="*/ 2147483647 h 426"/>
                <a:gd name="T72" fmla="*/ 2147483647 w 372"/>
                <a:gd name="T73" fmla="*/ 2147483647 h 426"/>
                <a:gd name="T74" fmla="*/ 2147483647 w 372"/>
                <a:gd name="T75" fmla="*/ 2147483647 h 426"/>
                <a:gd name="T76" fmla="*/ 2147483647 w 372"/>
                <a:gd name="T77" fmla="*/ 2147483647 h 426"/>
                <a:gd name="T78" fmla="*/ 2147483647 w 372"/>
                <a:gd name="T79" fmla="*/ 2147483647 h 426"/>
                <a:gd name="T80" fmla="*/ 2147483647 w 372"/>
                <a:gd name="T81" fmla="*/ 2147483647 h 426"/>
                <a:gd name="T82" fmla="*/ 2147483647 w 372"/>
                <a:gd name="T83" fmla="*/ 2147483647 h 426"/>
                <a:gd name="T84" fmla="*/ 2147483647 w 372"/>
                <a:gd name="T85" fmla="*/ 0 h 426"/>
                <a:gd name="T86" fmla="*/ 2147483647 w 372"/>
                <a:gd name="T87" fmla="*/ 2147483647 h 426"/>
                <a:gd name="T88" fmla="*/ 0 w 372"/>
                <a:gd name="T89" fmla="*/ 2147483647 h 426"/>
                <a:gd name="T90" fmla="*/ 2147483647 w 372"/>
                <a:gd name="T91" fmla="*/ 2147483647 h 426"/>
                <a:gd name="T92" fmla="*/ 2147483647 w 372"/>
                <a:gd name="T93" fmla="*/ 2147483647 h 426"/>
                <a:gd name="T94" fmla="*/ 2147483647 w 372"/>
                <a:gd name="T95" fmla="*/ 2147483647 h 426"/>
                <a:gd name="T96" fmla="*/ 2147483647 w 372"/>
                <a:gd name="T97" fmla="*/ 2147483647 h 426"/>
                <a:gd name="T98" fmla="*/ 2147483647 w 372"/>
                <a:gd name="T99" fmla="*/ 2147483647 h 426"/>
                <a:gd name="T100" fmla="*/ 2147483647 w 372"/>
                <a:gd name="T101" fmla="*/ 2147483647 h 426"/>
                <a:gd name="T102" fmla="*/ 2147483647 w 372"/>
                <a:gd name="T103" fmla="*/ 2147483647 h 426"/>
                <a:gd name="T104" fmla="*/ 2147483647 w 372"/>
                <a:gd name="T105" fmla="*/ 2147483647 h 426"/>
                <a:gd name="T106" fmla="*/ 2147483647 w 372"/>
                <a:gd name="T107" fmla="*/ 2147483647 h 426"/>
                <a:gd name="T108" fmla="*/ 2147483647 w 372"/>
                <a:gd name="T109" fmla="*/ 2147483647 h 426"/>
                <a:gd name="T110" fmla="*/ 2147483647 w 372"/>
                <a:gd name="T111" fmla="*/ 2147483647 h 426"/>
                <a:gd name="T112" fmla="*/ 2147483647 w 372"/>
                <a:gd name="T113" fmla="*/ 2147483647 h 426"/>
                <a:gd name="T114" fmla="*/ 2147483647 w 372"/>
                <a:gd name="T115" fmla="*/ 2147483647 h 42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372"/>
                <a:gd name="T175" fmla="*/ 0 h 426"/>
                <a:gd name="T176" fmla="*/ 372 w 372"/>
                <a:gd name="T177" fmla="*/ 426 h 42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372" h="426">
                  <a:moveTo>
                    <a:pt x="132" y="414"/>
                  </a:moveTo>
                  <a:lnTo>
                    <a:pt x="138" y="354"/>
                  </a:lnTo>
                  <a:lnTo>
                    <a:pt x="144" y="354"/>
                  </a:lnTo>
                  <a:lnTo>
                    <a:pt x="150" y="360"/>
                  </a:lnTo>
                  <a:lnTo>
                    <a:pt x="162" y="360"/>
                  </a:lnTo>
                  <a:lnTo>
                    <a:pt x="174" y="366"/>
                  </a:lnTo>
                  <a:lnTo>
                    <a:pt x="192" y="372"/>
                  </a:lnTo>
                  <a:lnTo>
                    <a:pt x="216" y="372"/>
                  </a:lnTo>
                  <a:lnTo>
                    <a:pt x="210" y="366"/>
                  </a:lnTo>
                  <a:lnTo>
                    <a:pt x="210" y="348"/>
                  </a:lnTo>
                  <a:lnTo>
                    <a:pt x="204" y="342"/>
                  </a:lnTo>
                  <a:lnTo>
                    <a:pt x="222" y="342"/>
                  </a:lnTo>
                  <a:lnTo>
                    <a:pt x="258" y="360"/>
                  </a:lnTo>
                  <a:lnTo>
                    <a:pt x="270" y="360"/>
                  </a:lnTo>
                  <a:lnTo>
                    <a:pt x="282" y="348"/>
                  </a:lnTo>
                  <a:lnTo>
                    <a:pt x="282" y="336"/>
                  </a:lnTo>
                  <a:lnTo>
                    <a:pt x="270" y="300"/>
                  </a:lnTo>
                  <a:lnTo>
                    <a:pt x="318" y="354"/>
                  </a:lnTo>
                  <a:lnTo>
                    <a:pt x="318" y="360"/>
                  </a:lnTo>
                  <a:lnTo>
                    <a:pt x="312" y="366"/>
                  </a:lnTo>
                  <a:lnTo>
                    <a:pt x="312" y="390"/>
                  </a:lnTo>
                  <a:lnTo>
                    <a:pt x="306" y="402"/>
                  </a:lnTo>
                  <a:lnTo>
                    <a:pt x="306" y="414"/>
                  </a:lnTo>
                  <a:lnTo>
                    <a:pt x="312" y="420"/>
                  </a:lnTo>
                  <a:lnTo>
                    <a:pt x="324" y="420"/>
                  </a:lnTo>
                  <a:lnTo>
                    <a:pt x="330" y="426"/>
                  </a:lnTo>
                  <a:lnTo>
                    <a:pt x="336" y="414"/>
                  </a:lnTo>
                  <a:lnTo>
                    <a:pt x="336" y="408"/>
                  </a:lnTo>
                  <a:lnTo>
                    <a:pt x="372" y="414"/>
                  </a:lnTo>
                  <a:lnTo>
                    <a:pt x="360" y="354"/>
                  </a:lnTo>
                  <a:lnTo>
                    <a:pt x="360" y="348"/>
                  </a:lnTo>
                  <a:lnTo>
                    <a:pt x="354" y="342"/>
                  </a:lnTo>
                  <a:lnTo>
                    <a:pt x="348" y="330"/>
                  </a:lnTo>
                  <a:lnTo>
                    <a:pt x="342" y="312"/>
                  </a:lnTo>
                  <a:lnTo>
                    <a:pt x="336" y="300"/>
                  </a:lnTo>
                  <a:lnTo>
                    <a:pt x="336" y="288"/>
                  </a:lnTo>
                  <a:lnTo>
                    <a:pt x="330" y="276"/>
                  </a:lnTo>
                  <a:lnTo>
                    <a:pt x="330" y="270"/>
                  </a:lnTo>
                  <a:lnTo>
                    <a:pt x="324" y="258"/>
                  </a:lnTo>
                  <a:lnTo>
                    <a:pt x="324" y="240"/>
                  </a:lnTo>
                  <a:lnTo>
                    <a:pt x="318" y="234"/>
                  </a:lnTo>
                  <a:lnTo>
                    <a:pt x="306" y="228"/>
                  </a:lnTo>
                  <a:lnTo>
                    <a:pt x="288" y="228"/>
                  </a:lnTo>
                  <a:lnTo>
                    <a:pt x="288" y="252"/>
                  </a:lnTo>
                  <a:lnTo>
                    <a:pt x="282" y="288"/>
                  </a:lnTo>
                  <a:lnTo>
                    <a:pt x="264" y="264"/>
                  </a:lnTo>
                  <a:lnTo>
                    <a:pt x="258" y="264"/>
                  </a:lnTo>
                  <a:lnTo>
                    <a:pt x="240" y="246"/>
                  </a:lnTo>
                  <a:lnTo>
                    <a:pt x="234" y="234"/>
                  </a:lnTo>
                  <a:lnTo>
                    <a:pt x="234" y="216"/>
                  </a:lnTo>
                  <a:lnTo>
                    <a:pt x="240" y="204"/>
                  </a:lnTo>
                  <a:lnTo>
                    <a:pt x="252" y="192"/>
                  </a:lnTo>
                  <a:lnTo>
                    <a:pt x="258" y="192"/>
                  </a:lnTo>
                  <a:lnTo>
                    <a:pt x="270" y="186"/>
                  </a:lnTo>
                  <a:lnTo>
                    <a:pt x="276" y="186"/>
                  </a:lnTo>
                  <a:lnTo>
                    <a:pt x="282" y="180"/>
                  </a:lnTo>
                  <a:lnTo>
                    <a:pt x="288" y="168"/>
                  </a:lnTo>
                  <a:lnTo>
                    <a:pt x="294" y="150"/>
                  </a:lnTo>
                  <a:lnTo>
                    <a:pt x="294" y="138"/>
                  </a:lnTo>
                  <a:lnTo>
                    <a:pt x="300" y="138"/>
                  </a:lnTo>
                  <a:lnTo>
                    <a:pt x="306" y="132"/>
                  </a:lnTo>
                  <a:lnTo>
                    <a:pt x="306" y="126"/>
                  </a:lnTo>
                  <a:lnTo>
                    <a:pt x="282" y="102"/>
                  </a:lnTo>
                  <a:lnTo>
                    <a:pt x="276" y="102"/>
                  </a:lnTo>
                  <a:lnTo>
                    <a:pt x="228" y="114"/>
                  </a:lnTo>
                  <a:lnTo>
                    <a:pt x="210" y="114"/>
                  </a:lnTo>
                  <a:lnTo>
                    <a:pt x="198" y="108"/>
                  </a:lnTo>
                  <a:lnTo>
                    <a:pt x="138" y="108"/>
                  </a:lnTo>
                  <a:lnTo>
                    <a:pt x="132" y="102"/>
                  </a:lnTo>
                  <a:lnTo>
                    <a:pt x="126" y="102"/>
                  </a:lnTo>
                  <a:lnTo>
                    <a:pt x="126" y="66"/>
                  </a:lnTo>
                  <a:lnTo>
                    <a:pt x="120" y="66"/>
                  </a:lnTo>
                  <a:lnTo>
                    <a:pt x="120" y="36"/>
                  </a:lnTo>
                  <a:lnTo>
                    <a:pt x="114" y="30"/>
                  </a:lnTo>
                  <a:lnTo>
                    <a:pt x="108" y="30"/>
                  </a:lnTo>
                  <a:lnTo>
                    <a:pt x="102" y="24"/>
                  </a:lnTo>
                  <a:lnTo>
                    <a:pt x="96" y="42"/>
                  </a:lnTo>
                  <a:lnTo>
                    <a:pt x="90" y="36"/>
                  </a:lnTo>
                  <a:lnTo>
                    <a:pt x="78" y="36"/>
                  </a:lnTo>
                  <a:lnTo>
                    <a:pt x="72" y="30"/>
                  </a:lnTo>
                  <a:lnTo>
                    <a:pt x="66" y="18"/>
                  </a:lnTo>
                  <a:lnTo>
                    <a:pt x="66" y="12"/>
                  </a:lnTo>
                  <a:lnTo>
                    <a:pt x="60" y="0"/>
                  </a:lnTo>
                  <a:lnTo>
                    <a:pt x="42" y="6"/>
                  </a:lnTo>
                  <a:lnTo>
                    <a:pt x="48" y="12"/>
                  </a:lnTo>
                  <a:lnTo>
                    <a:pt x="24" y="0"/>
                  </a:lnTo>
                  <a:lnTo>
                    <a:pt x="6" y="0"/>
                  </a:lnTo>
                  <a:lnTo>
                    <a:pt x="18" y="18"/>
                  </a:lnTo>
                  <a:lnTo>
                    <a:pt x="6" y="30"/>
                  </a:lnTo>
                  <a:lnTo>
                    <a:pt x="0" y="42"/>
                  </a:lnTo>
                  <a:lnTo>
                    <a:pt x="0" y="48"/>
                  </a:lnTo>
                  <a:lnTo>
                    <a:pt x="6" y="60"/>
                  </a:lnTo>
                  <a:lnTo>
                    <a:pt x="18" y="66"/>
                  </a:lnTo>
                  <a:lnTo>
                    <a:pt x="30" y="78"/>
                  </a:lnTo>
                  <a:lnTo>
                    <a:pt x="36" y="78"/>
                  </a:lnTo>
                  <a:lnTo>
                    <a:pt x="66" y="96"/>
                  </a:lnTo>
                  <a:lnTo>
                    <a:pt x="66" y="108"/>
                  </a:lnTo>
                  <a:lnTo>
                    <a:pt x="30" y="108"/>
                  </a:lnTo>
                  <a:lnTo>
                    <a:pt x="30" y="138"/>
                  </a:lnTo>
                  <a:lnTo>
                    <a:pt x="24" y="138"/>
                  </a:lnTo>
                  <a:lnTo>
                    <a:pt x="12" y="150"/>
                  </a:lnTo>
                  <a:lnTo>
                    <a:pt x="24" y="162"/>
                  </a:lnTo>
                  <a:lnTo>
                    <a:pt x="36" y="168"/>
                  </a:lnTo>
                  <a:lnTo>
                    <a:pt x="54" y="168"/>
                  </a:lnTo>
                  <a:lnTo>
                    <a:pt x="66" y="174"/>
                  </a:lnTo>
                  <a:lnTo>
                    <a:pt x="72" y="180"/>
                  </a:lnTo>
                  <a:lnTo>
                    <a:pt x="72" y="186"/>
                  </a:lnTo>
                  <a:lnTo>
                    <a:pt x="66" y="204"/>
                  </a:lnTo>
                  <a:lnTo>
                    <a:pt x="60" y="210"/>
                  </a:lnTo>
                  <a:lnTo>
                    <a:pt x="54" y="222"/>
                  </a:lnTo>
                  <a:lnTo>
                    <a:pt x="66" y="252"/>
                  </a:lnTo>
                  <a:lnTo>
                    <a:pt x="96" y="276"/>
                  </a:lnTo>
                  <a:lnTo>
                    <a:pt x="96" y="306"/>
                  </a:lnTo>
                  <a:lnTo>
                    <a:pt x="114" y="348"/>
                  </a:lnTo>
                  <a:lnTo>
                    <a:pt x="108" y="378"/>
                  </a:lnTo>
                  <a:lnTo>
                    <a:pt x="132" y="414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74" name="Belarus" descr="© INSCALE GmbH, 05.05.2010&#10;http://www.presentationload.com/">
              <a:extLst>
                <a:ext uri="{FF2B5EF4-FFF2-40B4-BE49-F238E27FC236}">
                  <a16:creationId xmlns:a16="http://schemas.microsoft.com/office/drawing/2014/main" id="{124A276B-473C-4A33-8B50-83911104C707}"/>
                </a:ext>
              </a:extLst>
            </p:cNvPr>
            <p:cNvSpPr>
              <a:spLocks/>
            </p:cNvSpPr>
            <p:nvPr/>
          </p:nvSpPr>
          <p:spPr bwMode="gray">
            <a:xfrm>
              <a:off x="6220035" y="2505321"/>
              <a:ext cx="252424" cy="166633"/>
            </a:xfrm>
            <a:custGeom>
              <a:avLst/>
              <a:gdLst>
                <a:gd name="T0" fmla="*/ 2147483647 w 570"/>
                <a:gd name="T1" fmla="*/ 2147483647 h 372"/>
                <a:gd name="T2" fmla="*/ 2147483647 w 570"/>
                <a:gd name="T3" fmla="*/ 2147483647 h 372"/>
                <a:gd name="T4" fmla="*/ 2147483647 w 570"/>
                <a:gd name="T5" fmla="*/ 2147483647 h 372"/>
                <a:gd name="T6" fmla="*/ 2147483647 w 570"/>
                <a:gd name="T7" fmla="*/ 2147483647 h 372"/>
                <a:gd name="T8" fmla="*/ 2147483647 w 570"/>
                <a:gd name="T9" fmla="*/ 2147483647 h 372"/>
                <a:gd name="T10" fmla="*/ 2147483647 w 570"/>
                <a:gd name="T11" fmla="*/ 2147483647 h 372"/>
                <a:gd name="T12" fmla="*/ 2147483647 w 570"/>
                <a:gd name="T13" fmla="*/ 2147483647 h 372"/>
                <a:gd name="T14" fmla="*/ 2147483647 w 570"/>
                <a:gd name="T15" fmla="*/ 2147483647 h 372"/>
                <a:gd name="T16" fmla="*/ 2147483647 w 570"/>
                <a:gd name="T17" fmla="*/ 2147483647 h 372"/>
                <a:gd name="T18" fmla="*/ 2147483647 w 570"/>
                <a:gd name="T19" fmla="*/ 2147483647 h 372"/>
                <a:gd name="T20" fmla="*/ 2147483647 w 570"/>
                <a:gd name="T21" fmla="*/ 2147483647 h 372"/>
                <a:gd name="T22" fmla="*/ 2147483647 w 570"/>
                <a:gd name="T23" fmla="*/ 2147483647 h 372"/>
                <a:gd name="T24" fmla="*/ 2147483647 w 570"/>
                <a:gd name="T25" fmla="*/ 2147483647 h 372"/>
                <a:gd name="T26" fmla="*/ 2147483647 w 570"/>
                <a:gd name="T27" fmla="*/ 2147483647 h 372"/>
                <a:gd name="T28" fmla="*/ 2147483647 w 570"/>
                <a:gd name="T29" fmla="*/ 2147483647 h 372"/>
                <a:gd name="T30" fmla="*/ 2147483647 w 570"/>
                <a:gd name="T31" fmla="*/ 2147483647 h 372"/>
                <a:gd name="T32" fmla="*/ 2147483647 w 570"/>
                <a:gd name="T33" fmla="*/ 2147483647 h 372"/>
                <a:gd name="T34" fmla="*/ 2147483647 w 570"/>
                <a:gd name="T35" fmla="*/ 2147483647 h 372"/>
                <a:gd name="T36" fmla="*/ 2147483647 w 570"/>
                <a:gd name="T37" fmla="*/ 2147483647 h 372"/>
                <a:gd name="T38" fmla="*/ 2147483647 w 570"/>
                <a:gd name="T39" fmla="*/ 2147483647 h 372"/>
                <a:gd name="T40" fmla="*/ 2147483647 w 570"/>
                <a:gd name="T41" fmla="*/ 2147483647 h 372"/>
                <a:gd name="T42" fmla="*/ 2147483647 w 570"/>
                <a:gd name="T43" fmla="*/ 2147483647 h 372"/>
                <a:gd name="T44" fmla="*/ 2147483647 w 570"/>
                <a:gd name="T45" fmla="*/ 2147483647 h 372"/>
                <a:gd name="T46" fmla="*/ 2147483647 w 570"/>
                <a:gd name="T47" fmla="*/ 2147483647 h 372"/>
                <a:gd name="T48" fmla="*/ 2147483647 w 570"/>
                <a:gd name="T49" fmla="*/ 2147483647 h 372"/>
                <a:gd name="T50" fmla="*/ 2147483647 w 570"/>
                <a:gd name="T51" fmla="*/ 2147483647 h 372"/>
                <a:gd name="T52" fmla="*/ 2147483647 w 570"/>
                <a:gd name="T53" fmla="*/ 2147483647 h 372"/>
                <a:gd name="T54" fmla="*/ 2147483647 w 570"/>
                <a:gd name="T55" fmla="*/ 2147483647 h 372"/>
                <a:gd name="T56" fmla="*/ 2147483647 w 570"/>
                <a:gd name="T57" fmla="*/ 0 h 372"/>
                <a:gd name="T58" fmla="*/ 2147483647 w 570"/>
                <a:gd name="T59" fmla="*/ 2147483647 h 372"/>
                <a:gd name="T60" fmla="*/ 2147483647 w 570"/>
                <a:gd name="T61" fmla="*/ 2147483647 h 372"/>
                <a:gd name="T62" fmla="*/ 2147483647 w 570"/>
                <a:gd name="T63" fmla="*/ 2147483647 h 372"/>
                <a:gd name="T64" fmla="*/ 2147483647 w 570"/>
                <a:gd name="T65" fmla="*/ 2147483647 h 372"/>
                <a:gd name="T66" fmla="*/ 2147483647 w 570"/>
                <a:gd name="T67" fmla="*/ 2147483647 h 372"/>
                <a:gd name="T68" fmla="*/ 2147483647 w 570"/>
                <a:gd name="T69" fmla="*/ 2147483647 h 372"/>
                <a:gd name="T70" fmla="*/ 2147483647 w 570"/>
                <a:gd name="T71" fmla="*/ 2147483647 h 372"/>
                <a:gd name="T72" fmla="*/ 2147483647 w 570"/>
                <a:gd name="T73" fmla="*/ 2147483647 h 372"/>
                <a:gd name="T74" fmla="*/ 2147483647 w 570"/>
                <a:gd name="T75" fmla="*/ 2147483647 h 372"/>
                <a:gd name="T76" fmla="*/ 2147483647 w 570"/>
                <a:gd name="T77" fmla="*/ 2147483647 h 372"/>
                <a:gd name="T78" fmla="*/ 2147483647 w 570"/>
                <a:gd name="T79" fmla="*/ 2147483647 h 372"/>
                <a:gd name="T80" fmla="*/ 2147483647 w 570"/>
                <a:gd name="T81" fmla="*/ 2147483647 h 372"/>
                <a:gd name="T82" fmla="*/ 2147483647 w 570"/>
                <a:gd name="T83" fmla="*/ 2147483647 h 372"/>
                <a:gd name="T84" fmla="*/ 2147483647 w 570"/>
                <a:gd name="T85" fmla="*/ 2147483647 h 372"/>
                <a:gd name="T86" fmla="*/ 2147483647 w 570"/>
                <a:gd name="T87" fmla="*/ 2147483647 h 372"/>
                <a:gd name="T88" fmla="*/ 2147483647 w 570"/>
                <a:gd name="T89" fmla="*/ 2147483647 h 372"/>
                <a:gd name="T90" fmla="*/ 2147483647 w 570"/>
                <a:gd name="T91" fmla="*/ 2147483647 h 372"/>
                <a:gd name="T92" fmla="*/ 2147483647 w 570"/>
                <a:gd name="T93" fmla="*/ 2147483647 h 372"/>
                <a:gd name="T94" fmla="*/ 2147483647 w 570"/>
                <a:gd name="T95" fmla="*/ 2147483647 h 372"/>
                <a:gd name="T96" fmla="*/ 2147483647 w 570"/>
                <a:gd name="T97" fmla="*/ 2147483647 h 372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570"/>
                <a:gd name="T148" fmla="*/ 0 h 372"/>
                <a:gd name="T149" fmla="*/ 570 w 570"/>
                <a:gd name="T150" fmla="*/ 372 h 372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570" h="372">
                  <a:moveTo>
                    <a:pt x="24" y="312"/>
                  </a:moveTo>
                  <a:lnTo>
                    <a:pt x="24" y="342"/>
                  </a:lnTo>
                  <a:lnTo>
                    <a:pt x="30" y="354"/>
                  </a:lnTo>
                  <a:lnTo>
                    <a:pt x="36" y="360"/>
                  </a:lnTo>
                  <a:lnTo>
                    <a:pt x="48" y="360"/>
                  </a:lnTo>
                  <a:lnTo>
                    <a:pt x="60" y="354"/>
                  </a:lnTo>
                  <a:lnTo>
                    <a:pt x="72" y="342"/>
                  </a:lnTo>
                  <a:lnTo>
                    <a:pt x="72" y="336"/>
                  </a:lnTo>
                  <a:lnTo>
                    <a:pt x="108" y="336"/>
                  </a:lnTo>
                  <a:lnTo>
                    <a:pt x="120" y="330"/>
                  </a:lnTo>
                  <a:lnTo>
                    <a:pt x="126" y="324"/>
                  </a:lnTo>
                  <a:lnTo>
                    <a:pt x="174" y="324"/>
                  </a:lnTo>
                  <a:lnTo>
                    <a:pt x="174" y="330"/>
                  </a:lnTo>
                  <a:lnTo>
                    <a:pt x="180" y="336"/>
                  </a:lnTo>
                  <a:lnTo>
                    <a:pt x="216" y="336"/>
                  </a:lnTo>
                  <a:lnTo>
                    <a:pt x="240" y="342"/>
                  </a:lnTo>
                  <a:lnTo>
                    <a:pt x="258" y="354"/>
                  </a:lnTo>
                  <a:lnTo>
                    <a:pt x="264" y="348"/>
                  </a:lnTo>
                  <a:lnTo>
                    <a:pt x="282" y="360"/>
                  </a:lnTo>
                  <a:lnTo>
                    <a:pt x="294" y="348"/>
                  </a:lnTo>
                  <a:lnTo>
                    <a:pt x="300" y="360"/>
                  </a:lnTo>
                  <a:lnTo>
                    <a:pt x="318" y="354"/>
                  </a:lnTo>
                  <a:lnTo>
                    <a:pt x="324" y="360"/>
                  </a:lnTo>
                  <a:lnTo>
                    <a:pt x="336" y="354"/>
                  </a:lnTo>
                  <a:lnTo>
                    <a:pt x="348" y="366"/>
                  </a:lnTo>
                  <a:lnTo>
                    <a:pt x="348" y="360"/>
                  </a:lnTo>
                  <a:lnTo>
                    <a:pt x="354" y="354"/>
                  </a:lnTo>
                  <a:lnTo>
                    <a:pt x="372" y="354"/>
                  </a:lnTo>
                  <a:lnTo>
                    <a:pt x="378" y="360"/>
                  </a:lnTo>
                  <a:lnTo>
                    <a:pt x="378" y="372"/>
                  </a:lnTo>
                  <a:lnTo>
                    <a:pt x="384" y="372"/>
                  </a:lnTo>
                  <a:lnTo>
                    <a:pt x="396" y="366"/>
                  </a:lnTo>
                  <a:lnTo>
                    <a:pt x="420" y="366"/>
                  </a:lnTo>
                  <a:lnTo>
                    <a:pt x="426" y="372"/>
                  </a:lnTo>
                  <a:lnTo>
                    <a:pt x="444" y="372"/>
                  </a:lnTo>
                  <a:lnTo>
                    <a:pt x="450" y="366"/>
                  </a:lnTo>
                  <a:lnTo>
                    <a:pt x="450" y="354"/>
                  </a:lnTo>
                  <a:lnTo>
                    <a:pt x="444" y="348"/>
                  </a:lnTo>
                  <a:lnTo>
                    <a:pt x="450" y="336"/>
                  </a:lnTo>
                  <a:lnTo>
                    <a:pt x="456" y="330"/>
                  </a:lnTo>
                  <a:lnTo>
                    <a:pt x="468" y="324"/>
                  </a:lnTo>
                  <a:lnTo>
                    <a:pt x="474" y="312"/>
                  </a:lnTo>
                  <a:lnTo>
                    <a:pt x="498" y="312"/>
                  </a:lnTo>
                  <a:lnTo>
                    <a:pt x="516" y="318"/>
                  </a:lnTo>
                  <a:lnTo>
                    <a:pt x="516" y="300"/>
                  </a:lnTo>
                  <a:lnTo>
                    <a:pt x="510" y="288"/>
                  </a:lnTo>
                  <a:lnTo>
                    <a:pt x="504" y="282"/>
                  </a:lnTo>
                  <a:lnTo>
                    <a:pt x="504" y="264"/>
                  </a:lnTo>
                  <a:lnTo>
                    <a:pt x="480" y="240"/>
                  </a:lnTo>
                  <a:lnTo>
                    <a:pt x="480" y="234"/>
                  </a:lnTo>
                  <a:lnTo>
                    <a:pt x="486" y="228"/>
                  </a:lnTo>
                  <a:lnTo>
                    <a:pt x="510" y="228"/>
                  </a:lnTo>
                  <a:lnTo>
                    <a:pt x="510" y="234"/>
                  </a:lnTo>
                  <a:lnTo>
                    <a:pt x="516" y="234"/>
                  </a:lnTo>
                  <a:lnTo>
                    <a:pt x="522" y="240"/>
                  </a:lnTo>
                  <a:lnTo>
                    <a:pt x="528" y="240"/>
                  </a:lnTo>
                  <a:lnTo>
                    <a:pt x="552" y="228"/>
                  </a:lnTo>
                  <a:lnTo>
                    <a:pt x="558" y="216"/>
                  </a:lnTo>
                  <a:lnTo>
                    <a:pt x="570" y="210"/>
                  </a:lnTo>
                  <a:lnTo>
                    <a:pt x="546" y="198"/>
                  </a:lnTo>
                  <a:lnTo>
                    <a:pt x="552" y="192"/>
                  </a:lnTo>
                  <a:lnTo>
                    <a:pt x="552" y="186"/>
                  </a:lnTo>
                  <a:lnTo>
                    <a:pt x="546" y="186"/>
                  </a:lnTo>
                  <a:lnTo>
                    <a:pt x="540" y="180"/>
                  </a:lnTo>
                  <a:lnTo>
                    <a:pt x="504" y="180"/>
                  </a:lnTo>
                  <a:lnTo>
                    <a:pt x="504" y="156"/>
                  </a:lnTo>
                  <a:lnTo>
                    <a:pt x="474" y="144"/>
                  </a:lnTo>
                  <a:lnTo>
                    <a:pt x="474" y="132"/>
                  </a:lnTo>
                  <a:lnTo>
                    <a:pt x="456" y="114"/>
                  </a:lnTo>
                  <a:lnTo>
                    <a:pt x="444" y="108"/>
                  </a:lnTo>
                  <a:lnTo>
                    <a:pt x="438" y="102"/>
                  </a:lnTo>
                  <a:lnTo>
                    <a:pt x="444" y="84"/>
                  </a:lnTo>
                  <a:lnTo>
                    <a:pt x="432" y="66"/>
                  </a:lnTo>
                  <a:lnTo>
                    <a:pt x="438" y="60"/>
                  </a:lnTo>
                  <a:lnTo>
                    <a:pt x="438" y="48"/>
                  </a:lnTo>
                  <a:lnTo>
                    <a:pt x="432" y="42"/>
                  </a:lnTo>
                  <a:lnTo>
                    <a:pt x="396" y="24"/>
                  </a:lnTo>
                  <a:lnTo>
                    <a:pt x="390" y="18"/>
                  </a:lnTo>
                  <a:lnTo>
                    <a:pt x="384" y="18"/>
                  </a:lnTo>
                  <a:lnTo>
                    <a:pt x="354" y="36"/>
                  </a:lnTo>
                  <a:lnTo>
                    <a:pt x="348" y="18"/>
                  </a:lnTo>
                  <a:lnTo>
                    <a:pt x="312" y="12"/>
                  </a:lnTo>
                  <a:lnTo>
                    <a:pt x="300" y="18"/>
                  </a:lnTo>
                  <a:lnTo>
                    <a:pt x="300" y="12"/>
                  </a:lnTo>
                  <a:lnTo>
                    <a:pt x="294" y="6"/>
                  </a:lnTo>
                  <a:lnTo>
                    <a:pt x="276" y="6"/>
                  </a:lnTo>
                  <a:lnTo>
                    <a:pt x="270" y="0"/>
                  </a:lnTo>
                  <a:lnTo>
                    <a:pt x="258" y="0"/>
                  </a:lnTo>
                  <a:lnTo>
                    <a:pt x="252" y="6"/>
                  </a:lnTo>
                  <a:lnTo>
                    <a:pt x="246" y="18"/>
                  </a:lnTo>
                  <a:lnTo>
                    <a:pt x="240" y="24"/>
                  </a:lnTo>
                  <a:lnTo>
                    <a:pt x="234" y="24"/>
                  </a:lnTo>
                  <a:lnTo>
                    <a:pt x="228" y="30"/>
                  </a:lnTo>
                  <a:lnTo>
                    <a:pt x="222" y="24"/>
                  </a:lnTo>
                  <a:lnTo>
                    <a:pt x="198" y="24"/>
                  </a:lnTo>
                  <a:lnTo>
                    <a:pt x="192" y="30"/>
                  </a:lnTo>
                  <a:lnTo>
                    <a:pt x="180" y="36"/>
                  </a:lnTo>
                  <a:lnTo>
                    <a:pt x="174" y="42"/>
                  </a:lnTo>
                  <a:lnTo>
                    <a:pt x="174" y="54"/>
                  </a:lnTo>
                  <a:lnTo>
                    <a:pt x="192" y="72"/>
                  </a:lnTo>
                  <a:lnTo>
                    <a:pt x="186" y="78"/>
                  </a:lnTo>
                  <a:lnTo>
                    <a:pt x="168" y="78"/>
                  </a:lnTo>
                  <a:lnTo>
                    <a:pt x="162" y="72"/>
                  </a:lnTo>
                  <a:lnTo>
                    <a:pt x="156" y="72"/>
                  </a:lnTo>
                  <a:lnTo>
                    <a:pt x="162" y="90"/>
                  </a:lnTo>
                  <a:lnTo>
                    <a:pt x="144" y="90"/>
                  </a:lnTo>
                  <a:lnTo>
                    <a:pt x="138" y="96"/>
                  </a:lnTo>
                  <a:lnTo>
                    <a:pt x="138" y="102"/>
                  </a:lnTo>
                  <a:lnTo>
                    <a:pt x="144" y="114"/>
                  </a:lnTo>
                  <a:lnTo>
                    <a:pt x="144" y="120"/>
                  </a:lnTo>
                  <a:lnTo>
                    <a:pt x="132" y="120"/>
                  </a:lnTo>
                  <a:lnTo>
                    <a:pt x="132" y="126"/>
                  </a:lnTo>
                  <a:lnTo>
                    <a:pt x="138" y="132"/>
                  </a:lnTo>
                  <a:lnTo>
                    <a:pt x="138" y="144"/>
                  </a:lnTo>
                  <a:lnTo>
                    <a:pt x="144" y="150"/>
                  </a:lnTo>
                  <a:lnTo>
                    <a:pt x="144" y="156"/>
                  </a:lnTo>
                  <a:lnTo>
                    <a:pt x="132" y="156"/>
                  </a:lnTo>
                  <a:lnTo>
                    <a:pt x="138" y="150"/>
                  </a:lnTo>
                  <a:lnTo>
                    <a:pt x="138" y="144"/>
                  </a:lnTo>
                  <a:lnTo>
                    <a:pt x="120" y="144"/>
                  </a:lnTo>
                  <a:lnTo>
                    <a:pt x="108" y="150"/>
                  </a:lnTo>
                  <a:lnTo>
                    <a:pt x="102" y="156"/>
                  </a:lnTo>
                  <a:lnTo>
                    <a:pt x="96" y="168"/>
                  </a:lnTo>
                  <a:lnTo>
                    <a:pt x="84" y="156"/>
                  </a:lnTo>
                  <a:lnTo>
                    <a:pt x="84" y="174"/>
                  </a:lnTo>
                  <a:lnTo>
                    <a:pt x="54" y="174"/>
                  </a:lnTo>
                  <a:lnTo>
                    <a:pt x="54" y="168"/>
                  </a:lnTo>
                  <a:lnTo>
                    <a:pt x="48" y="162"/>
                  </a:lnTo>
                  <a:lnTo>
                    <a:pt x="42" y="162"/>
                  </a:lnTo>
                  <a:lnTo>
                    <a:pt x="30" y="168"/>
                  </a:lnTo>
                  <a:lnTo>
                    <a:pt x="18" y="168"/>
                  </a:lnTo>
                  <a:lnTo>
                    <a:pt x="12" y="174"/>
                  </a:lnTo>
                  <a:lnTo>
                    <a:pt x="6" y="174"/>
                  </a:lnTo>
                  <a:lnTo>
                    <a:pt x="12" y="186"/>
                  </a:lnTo>
                  <a:lnTo>
                    <a:pt x="18" y="192"/>
                  </a:lnTo>
                  <a:lnTo>
                    <a:pt x="18" y="204"/>
                  </a:lnTo>
                  <a:lnTo>
                    <a:pt x="24" y="210"/>
                  </a:lnTo>
                  <a:lnTo>
                    <a:pt x="36" y="234"/>
                  </a:lnTo>
                  <a:lnTo>
                    <a:pt x="42" y="240"/>
                  </a:lnTo>
                  <a:lnTo>
                    <a:pt x="42" y="246"/>
                  </a:lnTo>
                  <a:lnTo>
                    <a:pt x="36" y="252"/>
                  </a:lnTo>
                  <a:lnTo>
                    <a:pt x="36" y="264"/>
                  </a:lnTo>
                  <a:lnTo>
                    <a:pt x="12" y="270"/>
                  </a:lnTo>
                  <a:lnTo>
                    <a:pt x="12" y="288"/>
                  </a:lnTo>
                  <a:lnTo>
                    <a:pt x="0" y="288"/>
                  </a:lnTo>
                  <a:lnTo>
                    <a:pt x="0" y="294"/>
                  </a:lnTo>
                  <a:lnTo>
                    <a:pt x="6" y="300"/>
                  </a:lnTo>
                  <a:lnTo>
                    <a:pt x="12" y="300"/>
                  </a:lnTo>
                  <a:lnTo>
                    <a:pt x="24" y="31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FFFFFF">
                  <a:lumMod val="75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75" name="Azerbaijan" descr="© INSCALE GmbH, 05.05.2010&#10;http://www.presentationload.com/">
              <a:extLst>
                <a:ext uri="{FF2B5EF4-FFF2-40B4-BE49-F238E27FC236}">
                  <a16:creationId xmlns:a16="http://schemas.microsoft.com/office/drawing/2014/main" id="{2868DBBD-0D8A-4428-BCE1-5A5BDD83B85D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6875702" y="3005220"/>
              <a:ext cx="160344" cy="130132"/>
            </a:xfrm>
            <a:custGeom>
              <a:avLst/>
              <a:gdLst>
                <a:gd name="T0" fmla="*/ 2147483647 w 360"/>
                <a:gd name="T1" fmla="*/ 2147483647 h 288"/>
                <a:gd name="T2" fmla="*/ 2147483647 w 360"/>
                <a:gd name="T3" fmla="*/ 2147483647 h 288"/>
                <a:gd name="T4" fmla="*/ 2147483647 w 360"/>
                <a:gd name="T5" fmla="*/ 2147483647 h 288"/>
                <a:gd name="T6" fmla="*/ 2147483647 w 360"/>
                <a:gd name="T7" fmla="*/ 2147483647 h 288"/>
                <a:gd name="T8" fmla="*/ 2147483647 w 360"/>
                <a:gd name="T9" fmla="*/ 2147483647 h 288"/>
                <a:gd name="T10" fmla="*/ 2147483647 w 360"/>
                <a:gd name="T11" fmla="*/ 2147483647 h 288"/>
                <a:gd name="T12" fmla="*/ 2147483647 w 360"/>
                <a:gd name="T13" fmla="*/ 2147483647 h 288"/>
                <a:gd name="T14" fmla="*/ 2147483647 w 360"/>
                <a:gd name="T15" fmla="*/ 2147483647 h 288"/>
                <a:gd name="T16" fmla="*/ 2147483647 w 360"/>
                <a:gd name="T17" fmla="*/ 2147483647 h 288"/>
                <a:gd name="T18" fmla="*/ 2147483647 w 360"/>
                <a:gd name="T19" fmla="*/ 2147483647 h 288"/>
                <a:gd name="T20" fmla="*/ 2147483647 w 360"/>
                <a:gd name="T21" fmla="*/ 2147483647 h 288"/>
                <a:gd name="T22" fmla="*/ 2147483647 w 360"/>
                <a:gd name="T23" fmla="*/ 2147483647 h 288"/>
                <a:gd name="T24" fmla="*/ 2147483647 w 360"/>
                <a:gd name="T25" fmla="*/ 2147483647 h 288"/>
                <a:gd name="T26" fmla="*/ 2147483647 w 360"/>
                <a:gd name="T27" fmla="*/ 0 h 288"/>
                <a:gd name="T28" fmla="*/ 2147483647 w 360"/>
                <a:gd name="T29" fmla="*/ 2147483647 h 288"/>
                <a:gd name="T30" fmla="*/ 2147483647 w 360"/>
                <a:gd name="T31" fmla="*/ 2147483647 h 288"/>
                <a:gd name="T32" fmla="*/ 2147483647 w 360"/>
                <a:gd name="T33" fmla="*/ 2147483647 h 288"/>
                <a:gd name="T34" fmla="*/ 2147483647 w 360"/>
                <a:gd name="T35" fmla="*/ 2147483647 h 288"/>
                <a:gd name="T36" fmla="*/ 2147483647 w 360"/>
                <a:gd name="T37" fmla="*/ 2147483647 h 288"/>
                <a:gd name="T38" fmla="*/ 2147483647 w 360"/>
                <a:gd name="T39" fmla="*/ 0 h 288"/>
                <a:gd name="T40" fmla="*/ 2147483647 w 360"/>
                <a:gd name="T41" fmla="*/ 2147483647 h 288"/>
                <a:gd name="T42" fmla="*/ 2147483647 w 360"/>
                <a:gd name="T43" fmla="*/ 2147483647 h 288"/>
                <a:gd name="T44" fmla="*/ 2147483647 w 360"/>
                <a:gd name="T45" fmla="*/ 2147483647 h 288"/>
                <a:gd name="T46" fmla="*/ 2147483647 w 360"/>
                <a:gd name="T47" fmla="*/ 2147483647 h 288"/>
                <a:gd name="T48" fmla="*/ 2147483647 w 360"/>
                <a:gd name="T49" fmla="*/ 2147483647 h 288"/>
                <a:gd name="T50" fmla="*/ 2147483647 w 360"/>
                <a:gd name="T51" fmla="*/ 2147483647 h 288"/>
                <a:gd name="T52" fmla="*/ 2147483647 w 360"/>
                <a:gd name="T53" fmla="*/ 2147483647 h 288"/>
                <a:gd name="T54" fmla="*/ 0 w 360"/>
                <a:gd name="T55" fmla="*/ 2147483647 h 288"/>
                <a:gd name="T56" fmla="*/ 2147483647 w 360"/>
                <a:gd name="T57" fmla="*/ 2147483647 h 288"/>
                <a:gd name="T58" fmla="*/ 2147483647 w 360"/>
                <a:gd name="T59" fmla="*/ 2147483647 h 288"/>
                <a:gd name="T60" fmla="*/ 2147483647 w 360"/>
                <a:gd name="T61" fmla="*/ 2147483647 h 288"/>
                <a:gd name="T62" fmla="*/ 2147483647 w 360"/>
                <a:gd name="T63" fmla="*/ 2147483647 h 288"/>
                <a:gd name="T64" fmla="*/ 2147483647 w 360"/>
                <a:gd name="T65" fmla="*/ 2147483647 h 288"/>
                <a:gd name="T66" fmla="*/ 2147483647 w 360"/>
                <a:gd name="T67" fmla="*/ 2147483647 h 288"/>
                <a:gd name="T68" fmla="*/ 2147483647 w 360"/>
                <a:gd name="T69" fmla="*/ 2147483647 h 288"/>
                <a:gd name="T70" fmla="*/ 2147483647 w 360"/>
                <a:gd name="T71" fmla="*/ 2147483647 h 288"/>
                <a:gd name="T72" fmla="*/ 2147483647 w 360"/>
                <a:gd name="T73" fmla="*/ 2147483647 h 288"/>
                <a:gd name="T74" fmla="*/ 2147483647 w 360"/>
                <a:gd name="T75" fmla="*/ 2147483647 h 288"/>
                <a:gd name="T76" fmla="*/ 2147483647 w 360"/>
                <a:gd name="T77" fmla="*/ 2147483647 h 288"/>
                <a:gd name="T78" fmla="*/ 2147483647 w 360"/>
                <a:gd name="T79" fmla="*/ 2147483647 h 288"/>
                <a:gd name="T80" fmla="*/ 2147483647 w 360"/>
                <a:gd name="T81" fmla="*/ 2147483647 h 288"/>
                <a:gd name="T82" fmla="*/ 2147483647 w 360"/>
                <a:gd name="T83" fmla="*/ 2147483647 h 288"/>
                <a:gd name="T84" fmla="*/ 2147483647 w 360"/>
                <a:gd name="T85" fmla="*/ 2147483647 h 288"/>
                <a:gd name="T86" fmla="*/ 2147483647 w 360"/>
                <a:gd name="T87" fmla="*/ 2147483647 h 288"/>
                <a:gd name="T88" fmla="*/ 2147483647 w 360"/>
                <a:gd name="T89" fmla="*/ 2147483647 h 288"/>
                <a:gd name="T90" fmla="*/ 2147483647 w 360"/>
                <a:gd name="T91" fmla="*/ 2147483647 h 288"/>
                <a:gd name="T92" fmla="*/ 2147483647 w 360"/>
                <a:gd name="T93" fmla="*/ 2147483647 h 288"/>
                <a:gd name="T94" fmla="*/ 2147483647 w 360"/>
                <a:gd name="T95" fmla="*/ 2147483647 h 288"/>
                <a:gd name="T96" fmla="*/ 2147483647 w 360"/>
                <a:gd name="T97" fmla="*/ 2147483647 h 288"/>
                <a:gd name="T98" fmla="*/ 2147483647 w 360"/>
                <a:gd name="T99" fmla="*/ 2147483647 h 288"/>
                <a:gd name="T100" fmla="*/ 2147483647 w 360"/>
                <a:gd name="T101" fmla="*/ 2147483647 h 288"/>
                <a:gd name="T102" fmla="*/ 2147483647 w 360"/>
                <a:gd name="T103" fmla="*/ 2147483647 h 288"/>
                <a:gd name="T104" fmla="*/ 2147483647 w 360"/>
                <a:gd name="T105" fmla="*/ 2147483647 h 288"/>
                <a:gd name="T106" fmla="*/ 2147483647 w 360"/>
                <a:gd name="T107" fmla="*/ 2147483647 h 288"/>
                <a:gd name="T108" fmla="*/ 2147483647 w 360"/>
                <a:gd name="T109" fmla="*/ 2147483647 h 288"/>
                <a:gd name="T110" fmla="*/ 2147483647 w 360"/>
                <a:gd name="T111" fmla="*/ 2147483647 h 288"/>
                <a:gd name="T112" fmla="*/ 2147483647 w 360"/>
                <a:gd name="T113" fmla="*/ 2147483647 h 288"/>
                <a:gd name="T114" fmla="*/ 2147483647 w 360"/>
                <a:gd name="T115" fmla="*/ 2147483647 h 288"/>
                <a:gd name="T116" fmla="*/ 2147483647 w 360"/>
                <a:gd name="T117" fmla="*/ 2147483647 h 288"/>
                <a:gd name="T118" fmla="*/ 2147483647 w 360"/>
                <a:gd name="T119" fmla="*/ 2147483647 h 288"/>
                <a:gd name="T120" fmla="*/ 2147483647 w 360"/>
                <a:gd name="T121" fmla="*/ 2147483647 h 28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360"/>
                <a:gd name="T184" fmla="*/ 0 h 288"/>
                <a:gd name="T185" fmla="*/ 360 w 360"/>
                <a:gd name="T186" fmla="*/ 288 h 28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360" h="288">
                  <a:moveTo>
                    <a:pt x="66" y="186"/>
                  </a:moveTo>
                  <a:lnTo>
                    <a:pt x="36" y="186"/>
                  </a:lnTo>
                  <a:lnTo>
                    <a:pt x="24" y="174"/>
                  </a:lnTo>
                  <a:lnTo>
                    <a:pt x="6" y="174"/>
                  </a:lnTo>
                  <a:lnTo>
                    <a:pt x="12" y="186"/>
                  </a:lnTo>
                  <a:lnTo>
                    <a:pt x="12" y="192"/>
                  </a:lnTo>
                  <a:lnTo>
                    <a:pt x="18" y="204"/>
                  </a:lnTo>
                  <a:lnTo>
                    <a:pt x="36" y="222"/>
                  </a:lnTo>
                  <a:lnTo>
                    <a:pt x="48" y="228"/>
                  </a:lnTo>
                  <a:lnTo>
                    <a:pt x="84" y="240"/>
                  </a:lnTo>
                  <a:lnTo>
                    <a:pt x="90" y="240"/>
                  </a:lnTo>
                  <a:lnTo>
                    <a:pt x="84" y="234"/>
                  </a:lnTo>
                  <a:lnTo>
                    <a:pt x="84" y="222"/>
                  </a:lnTo>
                  <a:lnTo>
                    <a:pt x="78" y="216"/>
                  </a:lnTo>
                  <a:lnTo>
                    <a:pt x="78" y="204"/>
                  </a:lnTo>
                  <a:lnTo>
                    <a:pt x="72" y="198"/>
                  </a:lnTo>
                  <a:lnTo>
                    <a:pt x="72" y="186"/>
                  </a:lnTo>
                  <a:lnTo>
                    <a:pt x="66" y="186"/>
                  </a:lnTo>
                  <a:close/>
                  <a:moveTo>
                    <a:pt x="354" y="108"/>
                  </a:moveTo>
                  <a:lnTo>
                    <a:pt x="348" y="102"/>
                  </a:lnTo>
                  <a:lnTo>
                    <a:pt x="330" y="102"/>
                  </a:lnTo>
                  <a:lnTo>
                    <a:pt x="318" y="108"/>
                  </a:lnTo>
                  <a:lnTo>
                    <a:pt x="306" y="108"/>
                  </a:lnTo>
                  <a:lnTo>
                    <a:pt x="288" y="90"/>
                  </a:lnTo>
                  <a:lnTo>
                    <a:pt x="288" y="84"/>
                  </a:lnTo>
                  <a:lnTo>
                    <a:pt x="264" y="54"/>
                  </a:lnTo>
                  <a:lnTo>
                    <a:pt x="264" y="42"/>
                  </a:lnTo>
                  <a:lnTo>
                    <a:pt x="216" y="0"/>
                  </a:lnTo>
                  <a:lnTo>
                    <a:pt x="216" y="30"/>
                  </a:lnTo>
                  <a:lnTo>
                    <a:pt x="210" y="36"/>
                  </a:lnTo>
                  <a:lnTo>
                    <a:pt x="192" y="36"/>
                  </a:lnTo>
                  <a:lnTo>
                    <a:pt x="192" y="48"/>
                  </a:lnTo>
                  <a:lnTo>
                    <a:pt x="186" y="54"/>
                  </a:lnTo>
                  <a:lnTo>
                    <a:pt x="162" y="54"/>
                  </a:lnTo>
                  <a:lnTo>
                    <a:pt x="156" y="48"/>
                  </a:lnTo>
                  <a:lnTo>
                    <a:pt x="144" y="42"/>
                  </a:lnTo>
                  <a:lnTo>
                    <a:pt x="138" y="30"/>
                  </a:lnTo>
                  <a:lnTo>
                    <a:pt x="120" y="12"/>
                  </a:lnTo>
                  <a:lnTo>
                    <a:pt x="84" y="0"/>
                  </a:lnTo>
                  <a:lnTo>
                    <a:pt x="72" y="0"/>
                  </a:lnTo>
                  <a:lnTo>
                    <a:pt x="60" y="12"/>
                  </a:lnTo>
                  <a:lnTo>
                    <a:pt x="78" y="30"/>
                  </a:lnTo>
                  <a:lnTo>
                    <a:pt x="84" y="30"/>
                  </a:lnTo>
                  <a:lnTo>
                    <a:pt x="90" y="36"/>
                  </a:lnTo>
                  <a:lnTo>
                    <a:pt x="96" y="48"/>
                  </a:lnTo>
                  <a:lnTo>
                    <a:pt x="102" y="54"/>
                  </a:lnTo>
                  <a:lnTo>
                    <a:pt x="108" y="66"/>
                  </a:lnTo>
                  <a:lnTo>
                    <a:pt x="102" y="72"/>
                  </a:lnTo>
                  <a:lnTo>
                    <a:pt x="84" y="54"/>
                  </a:lnTo>
                  <a:lnTo>
                    <a:pt x="72" y="54"/>
                  </a:lnTo>
                  <a:lnTo>
                    <a:pt x="60" y="60"/>
                  </a:lnTo>
                  <a:lnTo>
                    <a:pt x="42" y="42"/>
                  </a:lnTo>
                  <a:lnTo>
                    <a:pt x="42" y="36"/>
                  </a:lnTo>
                  <a:lnTo>
                    <a:pt x="36" y="30"/>
                  </a:lnTo>
                  <a:lnTo>
                    <a:pt x="12" y="30"/>
                  </a:lnTo>
                  <a:lnTo>
                    <a:pt x="0" y="42"/>
                  </a:lnTo>
                  <a:lnTo>
                    <a:pt x="0" y="48"/>
                  </a:lnTo>
                  <a:lnTo>
                    <a:pt x="6" y="48"/>
                  </a:lnTo>
                  <a:lnTo>
                    <a:pt x="12" y="54"/>
                  </a:lnTo>
                  <a:lnTo>
                    <a:pt x="12" y="66"/>
                  </a:lnTo>
                  <a:lnTo>
                    <a:pt x="30" y="66"/>
                  </a:lnTo>
                  <a:lnTo>
                    <a:pt x="36" y="72"/>
                  </a:lnTo>
                  <a:lnTo>
                    <a:pt x="36" y="96"/>
                  </a:lnTo>
                  <a:lnTo>
                    <a:pt x="30" y="102"/>
                  </a:lnTo>
                  <a:lnTo>
                    <a:pt x="36" y="102"/>
                  </a:lnTo>
                  <a:lnTo>
                    <a:pt x="42" y="108"/>
                  </a:lnTo>
                  <a:lnTo>
                    <a:pt x="66" y="120"/>
                  </a:lnTo>
                  <a:lnTo>
                    <a:pt x="72" y="126"/>
                  </a:lnTo>
                  <a:lnTo>
                    <a:pt x="72" y="132"/>
                  </a:lnTo>
                  <a:lnTo>
                    <a:pt x="54" y="150"/>
                  </a:lnTo>
                  <a:lnTo>
                    <a:pt x="42" y="150"/>
                  </a:lnTo>
                  <a:lnTo>
                    <a:pt x="72" y="162"/>
                  </a:lnTo>
                  <a:lnTo>
                    <a:pt x="84" y="180"/>
                  </a:lnTo>
                  <a:lnTo>
                    <a:pt x="114" y="186"/>
                  </a:lnTo>
                  <a:lnTo>
                    <a:pt x="114" y="198"/>
                  </a:lnTo>
                  <a:lnTo>
                    <a:pt x="120" y="210"/>
                  </a:lnTo>
                  <a:lnTo>
                    <a:pt x="120" y="240"/>
                  </a:lnTo>
                  <a:lnTo>
                    <a:pt x="132" y="240"/>
                  </a:lnTo>
                  <a:lnTo>
                    <a:pt x="138" y="228"/>
                  </a:lnTo>
                  <a:lnTo>
                    <a:pt x="144" y="222"/>
                  </a:lnTo>
                  <a:lnTo>
                    <a:pt x="144" y="216"/>
                  </a:lnTo>
                  <a:lnTo>
                    <a:pt x="156" y="204"/>
                  </a:lnTo>
                  <a:lnTo>
                    <a:pt x="174" y="192"/>
                  </a:lnTo>
                  <a:lnTo>
                    <a:pt x="186" y="186"/>
                  </a:lnTo>
                  <a:lnTo>
                    <a:pt x="198" y="174"/>
                  </a:lnTo>
                  <a:lnTo>
                    <a:pt x="210" y="168"/>
                  </a:lnTo>
                  <a:lnTo>
                    <a:pt x="222" y="168"/>
                  </a:lnTo>
                  <a:lnTo>
                    <a:pt x="228" y="180"/>
                  </a:lnTo>
                  <a:lnTo>
                    <a:pt x="234" y="186"/>
                  </a:lnTo>
                  <a:lnTo>
                    <a:pt x="234" y="204"/>
                  </a:lnTo>
                  <a:lnTo>
                    <a:pt x="228" y="210"/>
                  </a:lnTo>
                  <a:lnTo>
                    <a:pt x="228" y="222"/>
                  </a:lnTo>
                  <a:lnTo>
                    <a:pt x="234" y="222"/>
                  </a:lnTo>
                  <a:lnTo>
                    <a:pt x="240" y="228"/>
                  </a:lnTo>
                  <a:lnTo>
                    <a:pt x="240" y="234"/>
                  </a:lnTo>
                  <a:lnTo>
                    <a:pt x="234" y="240"/>
                  </a:lnTo>
                  <a:lnTo>
                    <a:pt x="222" y="240"/>
                  </a:lnTo>
                  <a:lnTo>
                    <a:pt x="222" y="246"/>
                  </a:lnTo>
                  <a:lnTo>
                    <a:pt x="234" y="258"/>
                  </a:lnTo>
                  <a:lnTo>
                    <a:pt x="246" y="264"/>
                  </a:lnTo>
                  <a:lnTo>
                    <a:pt x="252" y="270"/>
                  </a:lnTo>
                  <a:lnTo>
                    <a:pt x="258" y="270"/>
                  </a:lnTo>
                  <a:lnTo>
                    <a:pt x="264" y="276"/>
                  </a:lnTo>
                  <a:lnTo>
                    <a:pt x="264" y="282"/>
                  </a:lnTo>
                  <a:lnTo>
                    <a:pt x="282" y="282"/>
                  </a:lnTo>
                  <a:lnTo>
                    <a:pt x="282" y="288"/>
                  </a:lnTo>
                  <a:lnTo>
                    <a:pt x="288" y="282"/>
                  </a:lnTo>
                  <a:lnTo>
                    <a:pt x="288" y="258"/>
                  </a:lnTo>
                  <a:lnTo>
                    <a:pt x="282" y="252"/>
                  </a:lnTo>
                  <a:lnTo>
                    <a:pt x="276" y="252"/>
                  </a:lnTo>
                  <a:lnTo>
                    <a:pt x="270" y="246"/>
                  </a:lnTo>
                  <a:lnTo>
                    <a:pt x="288" y="240"/>
                  </a:lnTo>
                  <a:lnTo>
                    <a:pt x="288" y="210"/>
                  </a:lnTo>
                  <a:lnTo>
                    <a:pt x="300" y="222"/>
                  </a:lnTo>
                  <a:lnTo>
                    <a:pt x="306" y="222"/>
                  </a:lnTo>
                  <a:lnTo>
                    <a:pt x="318" y="210"/>
                  </a:lnTo>
                  <a:lnTo>
                    <a:pt x="300" y="192"/>
                  </a:lnTo>
                  <a:lnTo>
                    <a:pt x="300" y="138"/>
                  </a:lnTo>
                  <a:lnTo>
                    <a:pt x="318" y="138"/>
                  </a:lnTo>
                  <a:lnTo>
                    <a:pt x="330" y="126"/>
                  </a:lnTo>
                  <a:lnTo>
                    <a:pt x="360" y="132"/>
                  </a:lnTo>
                  <a:lnTo>
                    <a:pt x="360" y="120"/>
                  </a:lnTo>
                  <a:lnTo>
                    <a:pt x="354" y="10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76" name="Armenia" descr="© INSCALE GmbH, 05.05.2010&#10;http://www.presentationload.com/">
              <a:extLst>
                <a:ext uri="{FF2B5EF4-FFF2-40B4-BE49-F238E27FC236}">
                  <a16:creationId xmlns:a16="http://schemas.microsoft.com/office/drawing/2014/main" id="{6119F7FC-567C-4098-A1DA-AC51A6FE0DDF}"/>
                </a:ext>
              </a:extLst>
            </p:cNvPr>
            <p:cNvSpPr>
              <a:spLocks/>
            </p:cNvSpPr>
            <p:nvPr/>
          </p:nvSpPr>
          <p:spPr bwMode="gray">
            <a:xfrm>
              <a:off x="6831250" y="3024263"/>
              <a:ext cx="98429" cy="95219"/>
            </a:xfrm>
            <a:custGeom>
              <a:avLst/>
              <a:gdLst>
                <a:gd name="T0" fmla="*/ 2147483647 w 222"/>
                <a:gd name="T1" fmla="*/ 2147483647 h 210"/>
                <a:gd name="T2" fmla="*/ 2147483647 w 222"/>
                <a:gd name="T3" fmla="*/ 2147483647 h 210"/>
                <a:gd name="T4" fmla="*/ 2147483647 w 222"/>
                <a:gd name="T5" fmla="*/ 2147483647 h 210"/>
                <a:gd name="T6" fmla="*/ 2147483647 w 222"/>
                <a:gd name="T7" fmla="*/ 2147483647 h 210"/>
                <a:gd name="T8" fmla="*/ 2147483647 w 222"/>
                <a:gd name="T9" fmla="*/ 2147483647 h 210"/>
                <a:gd name="T10" fmla="*/ 2147483647 w 222"/>
                <a:gd name="T11" fmla="*/ 2147483647 h 210"/>
                <a:gd name="T12" fmla="*/ 2147483647 w 222"/>
                <a:gd name="T13" fmla="*/ 2147483647 h 210"/>
                <a:gd name="T14" fmla="*/ 2147483647 w 222"/>
                <a:gd name="T15" fmla="*/ 2147483647 h 210"/>
                <a:gd name="T16" fmla="*/ 2147483647 w 222"/>
                <a:gd name="T17" fmla="*/ 2147483647 h 210"/>
                <a:gd name="T18" fmla="*/ 2147483647 w 222"/>
                <a:gd name="T19" fmla="*/ 2147483647 h 210"/>
                <a:gd name="T20" fmla="*/ 2147483647 w 222"/>
                <a:gd name="T21" fmla="*/ 2147483647 h 210"/>
                <a:gd name="T22" fmla="*/ 2147483647 w 222"/>
                <a:gd name="T23" fmla="*/ 2147483647 h 210"/>
                <a:gd name="T24" fmla="*/ 2147483647 w 222"/>
                <a:gd name="T25" fmla="*/ 2147483647 h 210"/>
                <a:gd name="T26" fmla="*/ 2147483647 w 222"/>
                <a:gd name="T27" fmla="*/ 2147483647 h 210"/>
                <a:gd name="T28" fmla="*/ 2147483647 w 222"/>
                <a:gd name="T29" fmla="*/ 2147483647 h 210"/>
                <a:gd name="T30" fmla="*/ 2147483647 w 222"/>
                <a:gd name="T31" fmla="*/ 2147483647 h 210"/>
                <a:gd name="T32" fmla="*/ 2147483647 w 222"/>
                <a:gd name="T33" fmla="*/ 2147483647 h 210"/>
                <a:gd name="T34" fmla="*/ 2147483647 w 222"/>
                <a:gd name="T35" fmla="*/ 2147483647 h 210"/>
                <a:gd name="T36" fmla="*/ 2147483647 w 222"/>
                <a:gd name="T37" fmla="*/ 2147483647 h 210"/>
                <a:gd name="T38" fmla="*/ 2147483647 w 222"/>
                <a:gd name="T39" fmla="*/ 0 h 210"/>
                <a:gd name="T40" fmla="*/ 2147483647 w 222"/>
                <a:gd name="T41" fmla="*/ 0 h 210"/>
                <a:gd name="T42" fmla="*/ 2147483647 w 222"/>
                <a:gd name="T43" fmla="*/ 2147483647 h 210"/>
                <a:gd name="T44" fmla="*/ 2147483647 w 222"/>
                <a:gd name="T45" fmla="*/ 2147483647 h 210"/>
                <a:gd name="T46" fmla="*/ 2147483647 w 222"/>
                <a:gd name="T47" fmla="*/ 2147483647 h 210"/>
                <a:gd name="T48" fmla="*/ 0 w 222"/>
                <a:gd name="T49" fmla="*/ 2147483647 h 210"/>
                <a:gd name="T50" fmla="*/ 2147483647 w 222"/>
                <a:gd name="T51" fmla="*/ 2147483647 h 210"/>
                <a:gd name="T52" fmla="*/ 2147483647 w 222"/>
                <a:gd name="T53" fmla="*/ 2147483647 h 210"/>
                <a:gd name="T54" fmla="*/ 2147483647 w 222"/>
                <a:gd name="T55" fmla="*/ 2147483647 h 210"/>
                <a:gd name="T56" fmla="*/ 2147483647 w 222"/>
                <a:gd name="T57" fmla="*/ 2147483647 h 210"/>
                <a:gd name="T58" fmla="*/ 2147483647 w 222"/>
                <a:gd name="T59" fmla="*/ 2147483647 h 210"/>
                <a:gd name="T60" fmla="*/ 2147483647 w 222"/>
                <a:gd name="T61" fmla="*/ 2147483647 h 210"/>
                <a:gd name="T62" fmla="*/ 2147483647 w 222"/>
                <a:gd name="T63" fmla="*/ 2147483647 h 210"/>
                <a:gd name="T64" fmla="*/ 2147483647 w 222"/>
                <a:gd name="T65" fmla="*/ 2147483647 h 210"/>
                <a:gd name="T66" fmla="*/ 2147483647 w 222"/>
                <a:gd name="T67" fmla="*/ 2147483647 h 210"/>
                <a:gd name="T68" fmla="*/ 2147483647 w 222"/>
                <a:gd name="T69" fmla="*/ 2147483647 h 210"/>
                <a:gd name="T70" fmla="*/ 2147483647 w 222"/>
                <a:gd name="T71" fmla="*/ 2147483647 h 210"/>
                <a:gd name="T72" fmla="*/ 2147483647 w 222"/>
                <a:gd name="T73" fmla="*/ 2147483647 h 210"/>
                <a:gd name="T74" fmla="*/ 2147483647 w 222"/>
                <a:gd name="T75" fmla="*/ 2147483647 h 210"/>
                <a:gd name="T76" fmla="*/ 2147483647 w 222"/>
                <a:gd name="T77" fmla="*/ 2147483647 h 210"/>
                <a:gd name="T78" fmla="*/ 2147483647 w 222"/>
                <a:gd name="T79" fmla="*/ 2147483647 h 210"/>
                <a:gd name="T80" fmla="*/ 2147483647 w 222"/>
                <a:gd name="T81" fmla="*/ 2147483647 h 210"/>
                <a:gd name="T82" fmla="*/ 2147483647 w 222"/>
                <a:gd name="T83" fmla="*/ 2147483647 h 210"/>
                <a:gd name="T84" fmla="*/ 2147483647 w 222"/>
                <a:gd name="T85" fmla="*/ 2147483647 h 210"/>
                <a:gd name="T86" fmla="*/ 2147483647 w 222"/>
                <a:gd name="T87" fmla="*/ 2147483647 h 210"/>
                <a:gd name="T88" fmla="*/ 2147483647 w 222"/>
                <a:gd name="T89" fmla="*/ 2147483647 h 210"/>
                <a:gd name="T90" fmla="*/ 2147483647 w 222"/>
                <a:gd name="T91" fmla="*/ 2147483647 h 210"/>
                <a:gd name="T92" fmla="*/ 2147483647 w 222"/>
                <a:gd name="T93" fmla="*/ 2147483647 h 210"/>
                <a:gd name="T94" fmla="*/ 2147483647 w 222"/>
                <a:gd name="T95" fmla="*/ 2147483647 h 210"/>
                <a:gd name="T96" fmla="*/ 2147483647 w 222"/>
                <a:gd name="T97" fmla="*/ 2147483647 h 210"/>
                <a:gd name="T98" fmla="*/ 2147483647 w 222"/>
                <a:gd name="T99" fmla="*/ 2147483647 h 210"/>
                <a:gd name="T100" fmla="*/ 2147483647 w 222"/>
                <a:gd name="T101" fmla="*/ 2147483647 h 210"/>
                <a:gd name="T102" fmla="*/ 2147483647 w 222"/>
                <a:gd name="T103" fmla="*/ 2147483647 h 210"/>
                <a:gd name="T104" fmla="*/ 2147483647 w 222"/>
                <a:gd name="T105" fmla="*/ 2147483647 h 210"/>
                <a:gd name="T106" fmla="*/ 2147483647 w 222"/>
                <a:gd name="T107" fmla="*/ 2147483647 h 210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222"/>
                <a:gd name="T163" fmla="*/ 0 h 210"/>
                <a:gd name="T164" fmla="*/ 222 w 222"/>
                <a:gd name="T165" fmla="*/ 210 h 210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222" h="210">
                  <a:moveTo>
                    <a:pt x="222" y="168"/>
                  </a:moveTo>
                  <a:lnTo>
                    <a:pt x="216" y="156"/>
                  </a:lnTo>
                  <a:lnTo>
                    <a:pt x="216" y="144"/>
                  </a:lnTo>
                  <a:lnTo>
                    <a:pt x="186" y="138"/>
                  </a:lnTo>
                  <a:lnTo>
                    <a:pt x="174" y="120"/>
                  </a:lnTo>
                  <a:lnTo>
                    <a:pt x="144" y="108"/>
                  </a:lnTo>
                  <a:lnTo>
                    <a:pt x="156" y="108"/>
                  </a:lnTo>
                  <a:lnTo>
                    <a:pt x="174" y="90"/>
                  </a:lnTo>
                  <a:lnTo>
                    <a:pt x="174" y="84"/>
                  </a:lnTo>
                  <a:lnTo>
                    <a:pt x="168" y="78"/>
                  </a:lnTo>
                  <a:lnTo>
                    <a:pt x="144" y="66"/>
                  </a:lnTo>
                  <a:lnTo>
                    <a:pt x="138" y="60"/>
                  </a:lnTo>
                  <a:lnTo>
                    <a:pt x="132" y="60"/>
                  </a:lnTo>
                  <a:lnTo>
                    <a:pt x="138" y="54"/>
                  </a:lnTo>
                  <a:lnTo>
                    <a:pt x="138" y="30"/>
                  </a:lnTo>
                  <a:lnTo>
                    <a:pt x="132" y="24"/>
                  </a:lnTo>
                  <a:lnTo>
                    <a:pt x="114" y="24"/>
                  </a:lnTo>
                  <a:lnTo>
                    <a:pt x="114" y="12"/>
                  </a:lnTo>
                  <a:lnTo>
                    <a:pt x="102" y="6"/>
                  </a:lnTo>
                  <a:lnTo>
                    <a:pt x="96" y="0"/>
                  </a:lnTo>
                  <a:lnTo>
                    <a:pt x="84" y="0"/>
                  </a:lnTo>
                  <a:lnTo>
                    <a:pt x="84" y="18"/>
                  </a:lnTo>
                  <a:lnTo>
                    <a:pt x="30" y="12"/>
                  </a:lnTo>
                  <a:lnTo>
                    <a:pt x="24" y="18"/>
                  </a:lnTo>
                  <a:lnTo>
                    <a:pt x="0" y="24"/>
                  </a:lnTo>
                  <a:lnTo>
                    <a:pt x="6" y="30"/>
                  </a:lnTo>
                  <a:lnTo>
                    <a:pt x="6" y="42"/>
                  </a:lnTo>
                  <a:lnTo>
                    <a:pt x="18" y="78"/>
                  </a:lnTo>
                  <a:lnTo>
                    <a:pt x="18" y="90"/>
                  </a:lnTo>
                  <a:lnTo>
                    <a:pt x="24" y="102"/>
                  </a:lnTo>
                  <a:lnTo>
                    <a:pt x="30" y="108"/>
                  </a:lnTo>
                  <a:lnTo>
                    <a:pt x="42" y="114"/>
                  </a:lnTo>
                  <a:lnTo>
                    <a:pt x="54" y="114"/>
                  </a:lnTo>
                  <a:lnTo>
                    <a:pt x="66" y="108"/>
                  </a:lnTo>
                  <a:lnTo>
                    <a:pt x="72" y="108"/>
                  </a:lnTo>
                  <a:lnTo>
                    <a:pt x="72" y="114"/>
                  </a:lnTo>
                  <a:lnTo>
                    <a:pt x="78" y="120"/>
                  </a:lnTo>
                  <a:lnTo>
                    <a:pt x="78" y="132"/>
                  </a:lnTo>
                  <a:lnTo>
                    <a:pt x="84" y="144"/>
                  </a:lnTo>
                  <a:lnTo>
                    <a:pt x="84" y="150"/>
                  </a:lnTo>
                  <a:lnTo>
                    <a:pt x="90" y="156"/>
                  </a:lnTo>
                  <a:lnTo>
                    <a:pt x="108" y="132"/>
                  </a:lnTo>
                  <a:lnTo>
                    <a:pt x="126" y="132"/>
                  </a:lnTo>
                  <a:lnTo>
                    <a:pt x="138" y="144"/>
                  </a:lnTo>
                  <a:lnTo>
                    <a:pt x="174" y="144"/>
                  </a:lnTo>
                  <a:lnTo>
                    <a:pt x="174" y="156"/>
                  </a:lnTo>
                  <a:lnTo>
                    <a:pt x="180" y="162"/>
                  </a:lnTo>
                  <a:lnTo>
                    <a:pt x="180" y="174"/>
                  </a:lnTo>
                  <a:lnTo>
                    <a:pt x="186" y="186"/>
                  </a:lnTo>
                  <a:lnTo>
                    <a:pt x="186" y="198"/>
                  </a:lnTo>
                  <a:lnTo>
                    <a:pt x="192" y="204"/>
                  </a:lnTo>
                  <a:lnTo>
                    <a:pt x="192" y="210"/>
                  </a:lnTo>
                  <a:lnTo>
                    <a:pt x="222" y="210"/>
                  </a:lnTo>
                  <a:lnTo>
                    <a:pt x="222" y="16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77" name="Angola" descr="© INSCALE GmbH, 05.05.2010&#10;http://www.presentationload.com/">
              <a:extLst>
                <a:ext uri="{FF2B5EF4-FFF2-40B4-BE49-F238E27FC236}">
                  <a16:creationId xmlns:a16="http://schemas.microsoft.com/office/drawing/2014/main" id="{3F5E2C6F-2CD6-4F92-B182-89B8E06DFEE6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5915222" y="4674720"/>
              <a:ext cx="392130" cy="498311"/>
            </a:xfrm>
            <a:custGeom>
              <a:avLst/>
              <a:gdLst>
                <a:gd name="T0" fmla="*/ 2147483647 w 888"/>
                <a:gd name="T1" fmla="*/ 2147483647 h 1104"/>
                <a:gd name="T2" fmla="*/ 2147483647 w 888"/>
                <a:gd name="T3" fmla="*/ 2147483647 h 1104"/>
                <a:gd name="T4" fmla="*/ 2147483647 w 888"/>
                <a:gd name="T5" fmla="*/ 2147483647 h 1104"/>
                <a:gd name="T6" fmla="*/ 2147483647 w 888"/>
                <a:gd name="T7" fmla="*/ 0 h 1104"/>
                <a:gd name="T8" fmla="*/ 2147483647 w 888"/>
                <a:gd name="T9" fmla="*/ 2147483647 h 1104"/>
                <a:gd name="T10" fmla="*/ 2147483647 w 888"/>
                <a:gd name="T11" fmla="*/ 2147483647 h 1104"/>
                <a:gd name="T12" fmla="*/ 2147483647 w 888"/>
                <a:gd name="T13" fmla="*/ 2147483647 h 1104"/>
                <a:gd name="T14" fmla="*/ 2147483647 w 888"/>
                <a:gd name="T15" fmla="*/ 2147483647 h 1104"/>
                <a:gd name="T16" fmla="*/ 2147483647 w 888"/>
                <a:gd name="T17" fmla="*/ 2147483647 h 1104"/>
                <a:gd name="T18" fmla="*/ 2147483647 w 888"/>
                <a:gd name="T19" fmla="*/ 2147483647 h 1104"/>
                <a:gd name="T20" fmla="*/ 2147483647 w 888"/>
                <a:gd name="T21" fmla="*/ 2147483647 h 1104"/>
                <a:gd name="T22" fmla="*/ 2147483647 w 888"/>
                <a:gd name="T23" fmla="*/ 2147483647 h 1104"/>
                <a:gd name="T24" fmla="*/ 2147483647 w 888"/>
                <a:gd name="T25" fmla="*/ 2147483647 h 1104"/>
                <a:gd name="T26" fmla="*/ 2147483647 w 888"/>
                <a:gd name="T27" fmla="*/ 2147483647 h 1104"/>
                <a:gd name="T28" fmla="*/ 2147483647 w 888"/>
                <a:gd name="T29" fmla="*/ 2147483647 h 1104"/>
                <a:gd name="T30" fmla="*/ 2147483647 w 888"/>
                <a:gd name="T31" fmla="*/ 2147483647 h 1104"/>
                <a:gd name="T32" fmla="*/ 2147483647 w 888"/>
                <a:gd name="T33" fmla="*/ 2147483647 h 1104"/>
                <a:gd name="T34" fmla="*/ 2147483647 w 888"/>
                <a:gd name="T35" fmla="*/ 2147483647 h 1104"/>
                <a:gd name="T36" fmla="*/ 2147483647 w 888"/>
                <a:gd name="T37" fmla="*/ 2147483647 h 1104"/>
                <a:gd name="T38" fmla="*/ 2147483647 w 888"/>
                <a:gd name="T39" fmla="*/ 2147483647 h 1104"/>
                <a:gd name="T40" fmla="*/ 2147483647 w 888"/>
                <a:gd name="T41" fmla="*/ 2147483647 h 1104"/>
                <a:gd name="T42" fmla="*/ 2147483647 w 888"/>
                <a:gd name="T43" fmla="*/ 2147483647 h 1104"/>
                <a:gd name="T44" fmla="*/ 2147483647 w 888"/>
                <a:gd name="T45" fmla="*/ 2147483647 h 1104"/>
                <a:gd name="T46" fmla="*/ 2147483647 w 888"/>
                <a:gd name="T47" fmla="*/ 2147483647 h 1104"/>
                <a:gd name="T48" fmla="*/ 2147483647 w 888"/>
                <a:gd name="T49" fmla="*/ 2147483647 h 1104"/>
                <a:gd name="T50" fmla="*/ 2147483647 w 888"/>
                <a:gd name="T51" fmla="*/ 2147483647 h 1104"/>
                <a:gd name="T52" fmla="*/ 2147483647 w 888"/>
                <a:gd name="T53" fmla="*/ 2147483647 h 1104"/>
                <a:gd name="T54" fmla="*/ 2147483647 w 888"/>
                <a:gd name="T55" fmla="*/ 2147483647 h 1104"/>
                <a:gd name="T56" fmla="*/ 2147483647 w 888"/>
                <a:gd name="T57" fmla="*/ 2147483647 h 1104"/>
                <a:gd name="T58" fmla="*/ 2147483647 w 888"/>
                <a:gd name="T59" fmla="*/ 2147483647 h 1104"/>
                <a:gd name="T60" fmla="*/ 2147483647 w 888"/>
                <a:gd name="T61" fmla="*/ 2147483647 h 1104"/>
                <a:gd name="T62" fmla="*/ 2147483647 w 888"/>
                <a:gd name="T63" fmla="*/ 2147483647 h 1104"/>
                <a:gd name="T64" fmla="*/ 2147483647 w 888"/>
                <a:gd name="T65" fmla="*/ 2147483647 h 1104"/>
                <a:gd name="T66" fmla="*/ 2147483647 w 888"/>
                <a:gd name="T67" fmla="*/ 2147483647 h 1104"/>
                <a:gd name="T68" fmla="*/ 2147483647 w 888"/>
                <a:gd name="T69" fmla="*/ 2147483647 h 1104"/>
                <a:gd name="T70" fmla="*/ 2147483647 w 888"/>
                <a:gd name="T71" fmla="*/ 2147483647 h 1104"/>
                <a:gd name="T72" fmla="*/ 2147483647 w 888"/>
                <a:gd name="T73" fmla="*/ 2147483647 h 1104"/>
                <a:gd name="T74" fmla="*/ 0 w 888"/>
                <a:gd name="T75" fmla="*/ 2147483647 h 1104"/>
                <a:gd name="T76" fmla="*/ 2147483647 w 888"/>
                <a:gd name="T77" fmla="*/ 2147483647 h 1104"/>
                <a:gd name="T78" fmla="*/ 2147483647 w 888"/>
                <a:gd name="T79" fmla="*/ 2147483647 h 1104"/>
                <a:gd name="T80" fmla="*/ 2147483647 w 888"/>
                <a:gd name="T81" fmla="*/ 2147483647 h 1104"/>
                <a:gd name="T82" fmla="*/ 2147483647 w 888"/>
                <a:gd name="T83" fmla="*/ 2147483647 h 1104"/>
                <a:gd name="T84" fmla="*/ 2147483647 w 888"/>
                <a:gd name="T85" fmla="*/ 2147483647 h 1104"/>
                <a:gd name="T86" fmla="*/ 2147483647 w 888"/>
                <a:gd name="T87" fmla="*/ 2147483647 h 1104"/>
                <a:gd name="T88" fmla="*/ 2147483647 w 888"/>
                <a:gd name="T89" fmla="*/ 2147483647 h 1104"/>
                <a:gd name="T90" fmla="*/ 2147483647 w 888"/>
                <a:gd name="T91" fmla="*/ 2147483647 h 1104"/>
                <a:gd name="T92" fmla="*/ 2147483647 w 888"/>
                <a:gd name="T93" fmla="*/ 2147483647 h 1104"/>
                <a:gd name="T94" fmla="*/ 2147483647 w 888"/>
                <a:gd name="T95" fmla="*/ 2147483647 h 1104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888"/>
                <a:gd name="T145" fmla="*/ 0 h 1104"/>
                <a:gd name="T146" fmla="*/ 888 w 888"/>
                <a:gd name="T147" fmla="*/ 1104 h 1104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888" h="1104">
                  <a:moveTo>
                    <a:pt x="42" y="114"/>
                  </a:moveTo>
                  <a:lnTo>
                    <a:pt x="42" y="120"/>
                  </a:lnTo>
                  <a:lnTo>
                    <a:pt x="48" y="120"/>
                  </a:lnTo>
                  <a:lnTo>
                    <a:pt x="54" y="114"/>
                  </a:lnTo>
                  <a:lnTo>
                    <a:pt x="66" y="108"/>
                  </a:lnTo>
                  <a:lnTo>
                    <a:pt x="72" y="102"/>
                  </a:lnTo>
                  <a:lnTo>
                    <a:pt x="72" y="96"/>
                  </a:lnTo>
                  <a:lnTo>
                    <a:pt x="66" y="84"/>
                  </a:lnTo>
                  <a:lnTo>
                    <a:pt x="66" y="78"/>
                  </a:lnTo>
                  <a:lnTo>
                    <a:pt x="60" y="66"/>
                  </a:lnTo>
                  <a:lnTo>
                    <a:pt x="96" y="36"/>
                  </a:lnTo>
                  <a:lnTo>
                    <a:pt x="102" y="24"/>
                  </a:lnTo>
                  <a:lnTo>
                    <a:pt x="102" y="18"/>
                  </a:lnTo>
                  <a:lnTo>
                    <a:pt x="96" y="12"/>
                  </a:lnTo>
                  <a:lnTo>
                    <a:pt x="96" y="6"/>
                  </a:lnTo>
                  <a:lnTo>
                    <a:pt x="90" y="0"/>
                  </a:lnTo>
                  <a:lnTo>
                    <a:pt x="84" y="6"/>
                  </a:lnTo>
                  <a:lnTo>
                    <a:pt x="72" y="12"/>
                  </a:lnTo>
                  <a:lnTo>
                    <a:pt x="66" y="18"/>
                  </a:lnTo>
                  <a:lnTo>
                    <a:pt x="54" y="24"/>
                  </a:lnTo>
                  <a:lnTo>
                    <a:pt x="54" y="42"/>
                  </a:lnTo>
                  <a:lnTo>
                    <a:pt x="36" y="42"/>
                  </a:lnTo>
                  <a:lnTo>
                    <a:pt x="36" y="60"/>
                  </a:lnTo>
                  <a:lnTo>
                    <a:pt x="42" y="114"/>
                  </a:lnTo>
                  <a:close/>
                  <a:moveTo>
                    <a:pt x="876" y="546"/>
                  </a:moveTo>
                  <a:lnTo>
                    <a:pt x="852" y="546"/>
                  </a:lnTo>
                  <a:lnTo>
                    <a:pt x="840" y="534"/>
                  </a:lnTo>
                  <a:lnTo>
                    <a:pt x="828" y="534"/>
                  </a:lnTo>
                  <a:lnTo>
                    <a:pt x="828" y="546"/>
                  </a:lnTo>
                  <a:lnTo>
                    <a:pt x="804" y="552"/>
                  </a:lnTo>
                  <a:lnTo>
                    <a:pt x="774" y="546"/>
                  </a:lnTo>
                  <a:lnTo>
                    <a:pt x="768" y="564"/>
                  </a:lnTo>
                  <a:lnTo>
                    <a:pt x="762" y="558"/>
                  </a:lnTo>
                  <a:lnTo>
                    <a:pt x="756" y="558"/>
                  </a:lnTo>
                  <a:lnTo>
                    <a:pt x="750" y="552"/>
                  </a:lnTo>
                  <a:lnTo>
                    <a:pt x="750" y="528"/>
                  </a:lnTo>
                  <a:lnTo>
                    <a:pt x="756" y="522"/>
                  </a:lnTo>
                  <a:lnTo>
                    <a:pt x="756" y="510"/>
                  </a:lnTo>
                  <a:lnTo>
                    <a:pt x="762" y="498"/>
                  </a:lnTo>
                  <a:lnTo>
                    <a:pt x="762" y="480"/>
                  </a:lnTo>
                  <a:lnTo>
                    <a:pt x="756" y="474"/>
                  </a:lnTo>
                  <a:lnTo>
                    <a:pt x="744" y="450"/>
                  </a:lnTo>
                  <a:lnTo>
                    <a:pt x="732" y="432"/>
                  </a:lnTo>
                  <a:lnTo>
                    <a:pt x="726" y="414"/>
                  </a:lnTo>
                  <a:lnTo>
                    <a:pt x="726" y="402"/>
                  </a:lnTo>
                  <a:lnTo>
                    <a:pt x="732" y="396"/>
                  </a:lnTo>
                  <a:lnTo>
                    <a:pt x="732" y="384"/>
                  </a:lnTo>
                  <a:lnTo>
                    <a:pt x="726" y="360"/>
                  </a:lnTo>
                  <a:lnTo>
                    <a:pt x="732" y="354"/>
                  </a:lnTo>
                  <a:lnTo>
                    <a:pt x="738" y="342"/>
                  </a:lnTo>
                  <a:lnTo>
                    <a:pt x="738" y="330"/>
                  </a:lnTo>
                  <a:lnTo>
                    <a:pt x="732" y="318"/>
                  </a:lnTo>
                  <a:lnTo>
                    <a:pt x="720" y="306"/>
                  </a:lnTo>
                  <a:lnTo>
                    <a:pt x="714" y="288"/>
                  </a:lnTo>
                  <a:lnTo>
                    <a:pt x="726" y="270"/>
                  </a:lnTo>
                  <a:lnTo>
                    <a:pt x="726" y="246"/>
                  </a:lnTo>
                  <a:lnTo>
                    <a:pt x="636" y="246"/>
                  </a:lnTo>
                  <a:lnTo>
                    <a:pt x="636" y="222"/>
                  </a:lnTo>
                  <a:lnTo>
                    <a:pt x="624" y="216"/>
                  </a:lnTo>
                  <a:lnTo>
                    <a:pt x="612" y="216"/>
                  </a:lnTo>
                  <a:lnTo>
                    <a:pt x="612" y="222"/>
                  </a:lnTo>
                  <a:lnTo>
                    <a:pt x="564" y="222"/>
                  </a:lnTo>
                  <a:lnTo>
                    <a:pt x="558" y="228"/>
                  </a:lnTo>
                  <a:lnTo>
                    <a:pt x="558" y="234"/>
                  </a:lnTo>
                  <a:lnTo>
                    <a:pt x="564" y="240"/>
                  </a:lnTo>
                  <a:lnTo>
                    <a:pt x="570" y="252"/>
                  </a:lnTo>
                  <a:lnTo>
                    <a:pt x="570" y="264"/>
                  </a:lnTo>
                  <a:lnTo>
                    <a:pt x="558" y="264"/>
                  </a:lnTo>
                  <a:lnTo>
                    <a:pt x="558" y="270"/>
                  </a:lnTo>
                  <a:lnTo>
                    <a:pt x="552" y="276"/>
                  </a:lnTo>
                  <a:lnTo>
                    <a:pt x="552" y="294"/>
                  </a:lnTo>
                  <a:lnTo>
                    <a:pt x="510" y="300"/>
                  </a:lnTo>
                  <a:lnTo>
                    <a:pt x="504" y="294"/>
                  </a:lnTo>
                  <a:lnTo>
                    <a:pt x="492" y="300"/>
                  </a:lnTo>
                  <a:lnTo>
                    <a:pt x="468" y="300"/>
                  </a:lnTo>
                  <a:lnTo>
                    <a:pt x="462" y="312"/>
                  </a:lnTo>
                  <a:lnTo>
                    <a:pt x="450" y="306"/>
                  </a:lnTo>
                  <a:lnTo>
                    <a:pt x="420" y="306"/>
                  </a:lnTo>
                  <a:lnTo>
                    <a:pt x="408" y="282"/>
                  </a:lnTo>
                  <a:lnTo>
                    <a:pt x="402" y="276"/>
                  </a:lnTo>
                  <a:lnTo>
                    <a:pt x="402" y="264"/>
                  </a:lnTo>
                  <a:lnTo>
                    <a:pt x="390" y="252"/>
                  </a:lnTo>
                  <a:lnTo>
                    <a:pt x="384" y="252"/>
                  </a:lnTo>
                  <a:lnTo>
                    <a:pt x="378" y="246"/>
                  </a:lnTo>
                  <a:lnTo>
                    <a:pt x="378" y="240"/>
                  </a:lnTo>
                  <a:lnTo>
                    <a:pt x="384" y="234"/>
                  </a:lnTo>
                  <a:lnTo>
                    <a:pt x="384" y="210"/>
                  </a:lnTo>
                  <a:lnTo>
                    <a:pt x="366" y="192"/>
                  </a:lnTo>
                  <a:lnTo>
                    <a:pt x="366" y="150"/>
                  </a:lnTo>
                  <a:lnTo>
                    <a:pt x="354" y="138"/>
                  </a:lnTo>
                  <a:lnTo>
                    <a:pt x="348" y="126"/>
                  </a:lnTo>
                  <a:lnTo>
                    <a:pt x="342" y="120"/>
                  </a:lnTo>
                  <a:lnTo>
                    <a:pt x="324" y="120"/>
                  </a:lnTo>
                  <a:lnTo>
                    <a:pt x="318" y="126"/>
                  </a:lnTo>
                  <a:lnTo>
                    <a:pt x="294" y="126"/>
                  </a:lnTo>
                  <a:lnTo>
                    <a:pt x="276" y="132"/>
                  </a:lnTo>
                  <a:lnTo>
                    <a:pt x="246" y="132"/>
                  </a:lnTo>
                  <a:lnTo>
                    <a:pt x="234" y="126"/>
                  </a:lnTo>
                  <a:lnTo>
                    <a:pt x="222" y="126"/>
                  </a:lnTo>
                  <a:lnTo>
                    <a:pt x="210" y="132"/>
                  </a:lnTo>
                  <a:lnTo>
                    <a:pt x="180" y="132"/>
                  </a:lnTo>
                  <a:lnTo>
                    <a:pt x="168" y="126"/>
                  </a:lnTo>
                  <a:lnTo>
                    <a:pt x="144" y="132"/>
                  </a:lnTo>
                  <a:lnTo>
                    <a:pt x="132" y="126"/>
                  </a:lnTo>
                  <a:lnTo>
                    <a:pt x="126" y="132"/>
                  </a:lnTo>
                  <a:lnTo>
                    <a:pt x="102" y="126"/>
                  </a:lnTo>
                  <a:lnTo>
                    <a:pt x="54" y="150"/>
                  </a:lnTo>
                  <a:lnTo>
                    <a:pt x="48" y="156"/>
                  </a:lnTo>
                  <a:lnTo>
                    <a:pt x="54" y="168"/>
                  </a:lnTo>
                  <a:lnTo>
                    <a:pt x="60" y="174"/>
                  </a:lnTo>
                  <a:lnTo>
                    <a:pt x="66" y="186"/>
                  </a:lnTo>
                  <a:lnTo>
                    <a:pt x="90" y="210"/>
                  </a:lnTo>
                  <a:lnTo>
                    <a:pt x="84" y="234"/>
                  </a:lnTo>
                  <a:lnTo>
                    <a:pt x="90" y="246"/>
                  </a:lnTo>
                  <a:lnTo>
                    <a:pt x="108" y="270"/>
                  </a:lnTo>
                  <a:lnTo>
                    <a:pt x="120" y="300"/>
                  </a:lnTo>
                  <a:lnTo>
                    <a:pt x="126" y="330"/>
                  </a:lnTo>
                  <a:lnTo>
                    <a:pt x="120" y="354"/>
                  </a:lnTo>
                  <a:lnTo>
                    <a:pt x="108" y="378"/>
                  </a:lnTo>
                  <a:lnTo>
                    <a:pt x="102" y="384"/>
                  </a:lnTo>
                  <a:lnTo>
                    <a:pt x="102" y="408"/>
                  </a:lnTo>
                  <a:lnTo>
                    <a:pt x="114" y="408"/>
                  </a:lnTo>
                  <a:lnTo>
                    <a:pt x="114" y="438"/>
                  </a:lnTo>
                  <a:lnTo>
                    <a:pt x="126" y="474"/>
                  </a:lnTo>
                  <a:lnTo>
                    <a:pt x="150" y="510"/>
                  </a:lnTo>
                  <a:lnTo>
                    <a:pt x="162" y="552"/>
                  </a:lnTo>
                  <a:lnTo>
                    <a:pt x="162" y="582"/>
                  </a:lnTo>
                  <a:lnTo>
                    <a:pt x="156" y="594"/>
                  </a:lnTo>
                  <a:lnTo>
                    <a:pt x="150" y="612"/>
                  </a:lnTo>
                  <a:lnTo>
                    <a:pt x="144" y="618"/>
                  </a:lnTo>
                  <a:lnTo>
                    <a:pt x="138" y="630"/>
                  </a:lnTo>
                  <a:lnTo>
                    <a:pt x="144" y="642"/>
                  </a:lnTo>
                  <a:lnTo>
                    <a:pt x="144" y="660"/>
                  </a:lnTo>
                  <a:lnTo>
                    <a:pt x="138" y="666"/>
                  </a:lnTo>
                  <a:lnTo>
                    <a:pt x="126" y="672"/>
                  </a:lnTo>
                  <a:lnTo>
                    <a:pt x="108" y="672"/>
                  </a:lnTo>
                  <a:lnTo>
                    <a:pt x="96" y="690"/>
                  </a:lnTo>
                  <a:lnTo>
                    <a:pt x="102" y="714"/>
                  </a:lnTo>
                  <a:lnTo>
                    <a:pt x="78" y="714"/>
                  </a:lnTo>
                  <a:lnTo>
                    <a:pt x="66" y="720"/>
                  </a:lnTo>
                  <a:lnTo>
                    <a:pt x="66" y="750"/>
                  </a:lnTo>
                  <a:lnTo>
                    <a:pt x="60" y="762"/>
                  </a:lnTo>
                  <a:lnTo>
                    <a:pt x="60" y="774"/>
                  </a:lnTo>
                  <a:lnTo>
                    <a:pt x="48" y="786"/>
                  </a:lnTo>
                  <a:lnTo>
                    <a:pt x="48" y="858"/>
                  </a:lnTo>
                  <a:lnTo>
                    <a:pt x="36" y="864"/>
                  </a:lnTo>
                  <a:lnTo>
                    <a:pt x="30" y="870"/>
                  </a:lnTo>
                  <a:lnTo>
                    <a:pt x="30" y="912"/>
                  </a:lnTo>
                  <a:lnTo>
                    <a:pt x="6" y="930"/>
                  </a:lnTo>
                  <a:lnTo>
                    <a:pt x="6" y="966"/>
                  </a:lnTo>
                  <a:lnTo>
                    <a:pt x="18" y="984"/>
                  </a:lnTo>
                  <a:lnTo>
                    <a:pt x="0" y="1002"/>
                  </a:lnTo>
                  <a:lnTo>
                    <a:pt x="0" y="1044"/>
                  </a:lnTo>
                  <a:lnTo>
                    <a:pt x="18" y="1044"/>
                  </a:lnTo>
                  <a:lnTo>
                    <a:pt x="36" y="1038"/>
                  </a:lnTo>
                  <a:lnTo>
                    <a:pt x="42" y="1044"/>
                  </a:lnTo>
                  <a:lnTo>
                    <a:pt x="72" y="1044"/>
                  </a:lnTo>
                  <a:lnTo>
                    <a:pt x="90" y="1026"/>
                  </a:lnTo>
                  <a:lnTo>
                    <a:pt x="90" y="1020"/>
                  </a:lnTo>
                  <a:lnTo>
                    <a:pt x="120" y="1020"/>
                  </a:lnTo>
                  <a:lnTo>
                    <a:pt x="126" y="1026"/>
                  </a:lnTo>
                  <a:lnTo>
                    <a:pt x="132" y="1038"/>
                  </a:lnTo>
                  <a:lnTo>
                    <a:pt x="156" y="1050"/>
                  </a:lnTo>
                  <a:lnTo>
                    <a:pt x="168" y="1050"/>
                  </a:lnTo>
                  <a:lnTo>
                    <a:pt x="174" y="1056"/>
                  </a:lnTo>
                  <a:lnTo>
                    <a:pt x="480" y="1056"/>
                  </a:lnTo>
                  <a:lnTo>
                    <a:pt x="480" y="1062"/>
                  </a:lnTo>
                  <a:lnTo>
                    <a:pt x="504" y="1086"/>
                  </a:lnTo>
                  <a:lnTo>
                    <a:pt x="540" y="1086"/>
                  </a:lnTo>
                  <a:lnTo>
                    <a:pt x="546" y="1098"/>
                  </a:lnTo>
                  <a:lnTo>
                    <a:pt x="618" y="1092"/>
                  </a:lnTo>
                  <a:lnTo>
                    <a:pt x="624" y="1104"/>
                  </a:lnTo>
                  <a:lnTo>
                    <a:pt x="696" y="1104"/>
                  </a:lnTo>
                  <a:lnTo>
                    <a:pt x="732" y="1098"/>
                  </a:lnTo>
                  <a:lnTo>
                    <a:pt x="780" y="1092"/>
                  </a:lnTo>
                  <a:lnTo>
                    <a:pt x="816" y="1080"/>
                  </a:lnTo>
                  <a:lnTo>
                    <a:pt x="828" y="1074"/>
                  </a:lnTo>
                  <a:lnTo>
                    <a:pt x="738" y="984"/>
                  </a:lnTo>
                  <a:lnTo>
                    <a:pt x="738" y="966"/>
                  </a:lnTo>
                  <a:lnTo>
                    <a:pt x="732" y="954"/>
                  </a:lnTo>
                  <a:lnTo>
                    <a:pt x="732" y="702"/>
                  </a:lnTo>
                  <a:lnTo>
                    <a:pt x="858" y="708"/>
                  </a:lnTo>
                  <a:lnTo>
                    <a:pt x="864" y="708"/>
                  </a:lnTo>
                  <a:lnTo>
                    <a:pt x="876" y="696"/>
                  </a:lnTo>
                  <a:lnTo>
                    <a:pt x="876" y="672"/>
                  </a:lnTo>
                  <a:lnTo>
                    <a:pt x="870" y="666"/>
                  </a:lnTo>
                  <a:lnTo>
                    <a:pt x="870" y="660"/>
                  </a:lnTo>
                  <a:lnTo>
                    <a:pt x="888" y="654"/>
                  </a:lnTo>
                  <a:lnTo>
                    <a:pt x="876" y="642"/>
                  </a:lnTo>
                  <a:lnTo>
                    <a:pt x="876" y="588"/>
                  </a:lnTo>
                  <a:lnTo>
                    <a:pt x="882" y="588"/>
                  </a:lnTo>
                  <a:lnTo>
                    <a:pt x="888" y="582"/>
                  </a:lnTo>
                  <a:lnTo>
                    <a:pt x="888" y="564"/>
                  </a:lnTo>
                  <a:lnTo>
                    <a:pt x="876" y="552"/>
                  </a:lnTo>
                  <a:lnTo>
                    <a:pt x="876" y="546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78" name="Andorra" descr="© INSCALE GmbH, 05.05.2010&#10;http://www.presentationload.com/">
              <a:extLst>
                <a:ext uri="{FF2B5EF4-FFF2-40B4-BE49-F238E27FC236}">
                  <a16:creationId xmlns:a16="http://schemas.microsoft.com/office/drawing/2014/main" id="{5A530707-23E0-4F12-9A38-660FF4BDE1F6}"/>
                </a:ext>
              </a:extLst>
            </p:cNvPr>
            <p:cNvSpPr>
              <a:spLocks/>
            </p:cNvSpPr>
            <p:nvPr/>
          </p:nvSpPr>
          <p:spPr bwMode="gray">
            <a:xfrm>
              <a:off x="5618347" y="2979828"/>
              <a:ext cx="12701" cy="7934"/>
            </a:xfrm>
            <a:custGeom>
              <a:avLst/>
              <a:gdLst>
                <a:gd name="T0" fmla="*/ 2147483647 w 30"/>
                <a:gd name="T1" fmla="*/ 2147483647 h 18"/>
                <a:gd name="T2" fmla="*/ 2147483647 w 30"/>
                <a:gd name="T3" fmla="*/ 2147483647 h 18"/>
                <a:gd name="T4" fmla="*/ 2147483647 w 30"/>
                <a:gd name="T5" fmla="*/ 2147483647 h 18"/>
                <a:gd name="T6" fmla="*/ 2147483647 w 30"/>
                <a:gd name="T7" fmla="*/ 0 h 18"/>
                <a:gd name="T8" fmla="*/ 0 w 30"/>
                <a:gd name="T9" fmla="*/ 0 h 18"/>
                <a:gd name="T10" fmla="*/ 2147483647 w 30"/>
                <a:gd name="T11" fmla="*/ 2147483647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0"/>
                <a:gd name="T19" fmla="*/ 0 h 18"/>
                <a:gd name="T20" fmla="*/ 30 w 30"/>
                <a:gd name="T21" fmla="*/ 18 h 1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0" h="18">
                  <a:moveTo>
                    <a:pt x="6" y="18"/>
                  </a:moveTo>
                  <a:lnTo>
                    <a:pt x="18" y="12"/>
                  </a:lnTo>
                  <a:lnTo>
                    <a:pt x="30" y="12"/>
                  </a:lnTo>
                  <a:lnTo>
                    <a:pt x="30" y="0"/>
                  </a:lnTo>
                  <a:lnTo>
                    <a:pt x="0" y="0"/>
                  </a:lnTo>
                  <a:lnTo>
                    <a:pt x="6" y="18"/>
                  </a:lnTo>
                  <a:close/>
                </a:path>
              </a:pathLst>
            </a:custGeom>
            <a:solidFill>
              <a:srgbClr val="007D40">
                <a:lumMod val="75000"/>
              </a:srgbClr>
            </a:solidFill>
            <a:ln w="952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79" name="Afghanistan" descr="© INSCALE GmbH, 05.05.2010&#10;http://www.presentationload.com/">
              <a:extLst>
                <a:ext uri="{FF2B5EF4-FFF2-40B4-BE49-F238E27FC236}">
                  <a16:creationId xmlns:a16="http://schemas.microsoft.com/office/drawing/2014/main" id="{A7BFB02A-3E45-4CB8-9063-1FD9D001A6DE}"/>
                </a:ext>
              </a:extLst>
            </p:cNvPr>
            <p:cNvSpPr>
              <a:spLocks/>
            </p:cNvSpPr>
            <p:nvPr/>
          </p:nvSpPr>
          <p:spPr bwMode="gray">
            <a:xfrm>
              <a:off x="7367849" y="3127417"/>
              <a:ext cx="401655" cy="331679"/>
            </a:xfrm>
            <a:custGeom>
              <a:avLst/>
              <a:gdLst>
                <a:gd name="T0" fmla="*/ 2147483647 w 906"/>
                <a:gd name="T1" fmla="*/ 2147483647 h 738"/>
                <a:gd name="T2" fmla="*/ 2147483647 w 906"/>
                <a:gd name="T3" fmla="*/ 2147483647 h 738"/>
                <a:gd name="T4" fmla="*/ 2147483647 w 906"/>
                <a:gd name="T5" fmla="*/ 2147483647 h 738"/>
                <a:gd name="T6" fmla="*/ 2147483647 w 906"/>
                <a:gd name="T7" fmla="*/ 2147483647 h 738"/>
                <a:gd name="T8" fmla="*/ 2147483647 w 906"/>
                <a:gd name="T9" fmla="*/ 2147483647 h 738"/>
                <a:gd name="T10" fmla="*/ 2147483647 w 906"/>
                <a:gd name="T11" fmla="*/ 0 h 738"/>
                <a:gd name="T12" fmla="*/ 2147483647 w 906"/>
                <a:gd name="T13" fmla="*/ 2147483647 h 738"/>
                <a:gd name="T14" fmla="*/ 2147483647 w 906"/>
                <a:gd name="T15" fmla="*/ 2147483647 h 738"/>
                <a:gd name="T16" fmla="*/ 2147483647 w 906"/>
                <a:gd name="T17" fmla="*/ 2147483647 h 738"/>
                <a:gd name="T18" fmla="*/ 2147483647 w 906"/>
                <a:gd name="T19" fmla="*/ 2147483647 h 738"/>
                <a:gd name="T20" fmla="*/ 2147483647 w 906"/>
                <a:gd name="T21" fmla="*/ 2147483647 h 738"/>
                <a:gd name="T22" fmla="*/ 2147483647 w 906"/>
                <a:gd name="T23" fmla="*/ 2147483647 h 738"/>
                <a:gd name="T24" fmla="*/ 2147483647 w 906"/>
                <a:gd name="T25" fmla="*/ 2147483647 h 738"/>
                <a:gd name="T26" fmla="*/ 2147483647 w 906"/>
                <a:gd name="T27" fmla="*/ 2147483647 h 738"/>
                <a:gd name="T28" fmla="*/ 2147483647 w 906"/>
                <a:gd name="T29" fmla="*/ 2147483647 h 738"/>
                <a:gd name="T30" fmla="*/ 2147483647 w 906"/>
                <a:gd name="T31" fmla="*/ 2147483647 h 738"/>
                <a:gd name="T32" fmla="*/ 2147483647 w 906"/>
                <a:gd name="T33" fmla="*/ 2147483647 h 738"/>
                <a:gd name="T34" fmla="*/ 2147483647 w 906"/>
                <a:gd name="T35" fmla="*/ 2147483647 h 738"/>
                <a:gd name="T36" fmla="*/ 2147483647 w 906"/>
                <a:gd name="T37" fmla="*/ 2147483647 h 738"/>
                <a:gd name="T38" fmla="*/ 2147483647 w 906"/>
                <a:gd name="T39" fmla="*/ 2147483647 h 738"/>
                <a:gd name="T40" fmla="*/ 2147483647 w 906"/>
                <a:gd name="T41" fmla="*/ 2147483647 h 738"/>
                <a:gd name="T42" fmla="*/ 2147483647 w 906"/>
                <a:gd name="T43" fmla="*/ 2147483647 h 738"/>
                <a:gd name="T44" fmla="*/ 2147483647 w 906"/>
                <a:gd name="T45" fmla="*/ 2147483647 h 738"/>
                <a:gd name="T46" fmla="*/ 0 w 906"/>
                <a:gd name="T47" fmla="*/ 2147483647 h 738"/>
                <a:gd name="T48" fmla="*/ 2147483647 w 906"/>
                <a:gd name="T49" fmla="*/ 2147483647 h 738"/>
                <a:gd name="T50" fmla="*/ 2147483647 w 906"/>
                <a:gd name="T51" fmla="*/ 2147483647 h 738"/>
                <a:gd name="T52" fmla="*/ 2147483647 w 906"/>
                <a:gd name="T53" fmla="*/ 2147483647 h 738"/>
                <a:gd name="T54" fmla="*/ 2147483647 w 906"/>
                <a:gd name="T55" fmla="*/ 2147483647 h 738"/>
                <a:gd name="T56" fmla="*/ 2147483647 w 906"/>
                <a:gd name="T57" fmla="*/ 2147483647 h 738"/>
                <a:gd name="T58" fmla="*/ 2147483647 w 906"/>
                <a:gd name="T59" fmla="*/ 2147483647 h 738"/>
                <a:gd name="T60" fmla="*/ 2147483647 w 906"/>
                <a:gd name="T61" fmla="*/ 2147483647 h 738"/>
                <a:gd name="T62" fmla="*/ 2147483647 w 906"/>
                <a:gd name="T63" fmla="*/ 2147483647 h 738"/>
                <a:gd name="T64" fmla="*/ 2147483647 w 906"/>
                <a:gd name="T65" fmla="*/ 2147483647 h 738"/>
                <a:gd name="T66" fmla="*/ 2147483647 w 906"/>
                <a:gd name="T67" fmla="*/ 2147483647 h 738"/>
                <a:gd name="T68" fmla="*/ 2147483647 w 906"/>
                <a:gd name="T69" fmla="*/ 2147483647 h 738"/>
                <a:gd name="T70" fmla="*/ 2147483647 w 906"/>
                <a:gd name="T71" fmla="*/ 2147483647 h 738"/>
                <a:gd name="T72" fmla="*/ 2147483647 w 906"/>
                <a:gd name="T73" fmla="*/ 2147483647 h 738"/>
                <a:gd name="T74" fmla="*/ 2147483647 w 906"/>
                <a:gd name="T75" fmla="*/ 2147483647 h 738"/>
                <a:gd name="T76" fmla="*/ 2147483647 w 906"/>
                <a:gd name="T77" fmla="*/ 2147483647 h 738"/>
                <a:gd name="T78" fmla="*/ 2147483647 w 906"/>
                <a:gd name="T79" fmla="*/ 2147483647 h 738"/>
                <a:gd name="T80" fmla="*/ 2147483647 w 906"/>
                <a:gd name="T81" fmla="*/ 2147483647 h 738"/>
                <a:gd name="T82" fmla="*/ 2147483647 w 906"/>
                <a:gd name="T83" fmla="*/ 2147483647 h 738"/>
                <a:gd name="T84" fmla="*/ 2147483647 w 906"/>
                <a:gd name="T85" fmla="*/ 2147483647 h 738"/>
                <a:gd name="T86" fmla="*/ 2147483647 w 906"/>
                <a:gd name="T87" fmla="*/ 2147483647 h 738"/>
                <a:gd name="T88" fmla="*/ 2147483647 w 906"/>
                <a:gd name="T89" fmla="*/ 2147483647 h 738"/>
                <a:gd name="T90" fmla="*/ 2147483647 w 906"/>
                <a:gd name="T91" fmla="*/ 2147483647 h 738"/>
                <a:gd name="T92" fmla="*/ 2147483647 w 906"/>
                <a:gd name="T93" fmla="*/ 2147483647 h 738"/>
                <a:gd name="T94" fmla="*/ 2147483647 w 906"/>
                <a:gd name="T95" fmla="*/ 2147483647 h 738"/>
                <a:gd name="T96" fmla="*/ 2147483647 w 906"/>
                <a:gd name="T97" fmla="*/ 2147483647 h 738"/>
                <a:gd name="T98" fmla="*/ 2147483647 w 906"/>
                <a:gd name="T99" fmla="*/ 2147483647 h 738"/>
                <a:gd name="T100" fmla="*/ 2147483647 w 906"/>
                <a:gd name="T101" fmla="*/ 2147483647 h 738"/>
                <a:gd name="T102" fmla="*/ 2147483647 w 906"/>
                <a:gd name="T103" fmla="*/ 2147483647 h 738"/>
                <a:gd name="T104" fmla="*/ 2147483647 w 906"/>
                <a:gd name="T105" fmla="*/ 2147483647 h 738"/>
                <a:gd name="T106" fmla="*/ 2147483647 w 906"/>
                <a:gd name="T107" fmla="*/ 2147483647 h 738"/>
                <a:gd name="T108" fmla="*/ 2147483647 w 906"/>
                <a:gd name="T109" fmla="*/ 2147483647 h 738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906"/>
                <a:gd name="T166" fmla="*/ 0 h 738"/>
                <a:gd name="T167" fmla="*/ 906 w 906"/>
                <a:gd name="T168" fmla="*/ 738 h 738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906" h="738">
                  <a:moveTo>
                    <a:pt x="894" y="108"/>
                  </a:moveTo>
                  <a:lnTo>
                    <a:pt x="894" y="96"/>
                  </a:lnTo>
                  <a:lnTo>
                    <a:pt x="906" y="96"/>
                  </a:lnTo>
                  <a:lnTo>
                    <a:pt x="900" y="90"/>
                  </a:lnTo>
                  <a:lnTo>
                    <a:pt x="876" y="90"/>
                  </a:lnTo>
                  <a:lnTo>
                    <a:pt x="840" y="102"/>
                  </a:lnTo>
                  <a:lnTo>
                    <a:pt x="840" y="84"/>
                  </a:lnTo>
                  <a:lnTo>
                    <a:pt x="816" y="84"/>
                  </a:lnTo>
                  <a:lnTo>
                    <a:pt x="792" y="96"/>
                  </a:lnTo>
                  <a:lnTo>
                    <a:pt x="786" y="102"/>
                  </a:lnTo>
                  <a:lnTo>
                    <a:pt x="780" y="114"/>
                  </a:lnTo>
                  <a:lnTo>
                    <a:pt x="774" y="120"/>
                  </a:lnTo>
                  <a:lnTo>
                    <a:pt x="756" y="120"/>
                  </a:lnTo>
                  <a:lnTo>
                    <a:pt x="750" y="126"/>
                  </a:lnTo>
                  <a:lnTo>
                    <a:pt x="744" y="138"/>
                  </a:lnTo>
                  <a:lnTo>
                    <a:pt x="732" y="144"/>
                  </a:lnTo>
                  <a:lnTo>
                    <a:pt x="726" y="150"/>
                  </a:lnTo>
                  <a:lnTo>
                    <a:pt x="720" y="150"/>
                  </a:lnTo>
                  <a:lnTo>
                    <a:pt x="690" y="120"/>
                  </a:lnTo>
                  <a:lnTo>
                    <a:pt x="690" y="114"/>
                  </a:lnTo>
                  <a:lnTo>
                    <a:pt x="678" y="48"/>
                  </a:lnTo>
                  <a:lnTo>
                    <a:pt x="660" y="48"/>
                  </a:lnTo>
                  <a:lnTo>
                    <a:pt x="660" y="18"/>
                  </a:lnTo>
                  <a:lnTo>
                    <a:pt x="642" y="0"/>
                  </a:lnTo>
                  <a:lnTo>
                    <a:pt x="624" y="0"/>
                  </a:lnTo>
                  <a:lnTo>
                    <a:pt x="618" y="6"/>
                  </a:lnTo>
                  <a:lnTo>
                    <a:pt x="618" y="30"/>
                  </a:lnTo>
                  <a:lnTo>
                    <a:pt x="612" y="36"/>
                  </a:lnTo>
                  <a:lnTo>
                    <a:pt x="606" y="36"/>
                  </a:lnTo>
                  <a:lnTo>
                    <a:pt x="594" y="48"/>
                  </a:lnTo>
                  <a:lnTo>
                    <a:pt x="594" y="54"/>
                  </a:lnTo>
                  <a:lnTo>
                    <a:pt x="600" y="60"/>
                  </a:lnTo>
                  <a:lnTo>
                    <a:pt x="606" y="60"/>
                  </a:lnTo>
                  <a:lnTo>
                    <a:pt x="600" y="84"/>
                  </a:lnTo>
                  <a:lnTo>
                    <a:pt x="588" y="72"/>
                  </a:lnTo>
                  <a:lnTo>
                    <a:pt x="570" y="72"/>
                  </a:lnTo>
                  <a:lnTo>
                    <a:pt x="558" y="78"/>
                  </a:lnTo>
                  <a:lnTo>
                    <a:pt x="546" y="90"/>
                  </a:lnTo>
                  <a:lnTo>
                    <a:pt x="546" y="120"/>
                  </a:lnTo>
                  <a:lnTo>
                    <a:pt x="540" y="120"/>
                  </a:lnTo>
                  <a:lnTo>
                    <a:pt x="534" y="114"/>
                  </a:lnTo>
                  <a:lnTo>
                    <a:pt x="528" y="102"/>
                  </a:lnTo>
                  <a:lnTo>
                    <a:pt x="522" y="96"/>
                  </a:lnTo>
                  <a:lnTo>
                    <a:pt x="510" y="96"/>
                  </a:lnTo>
                  <a:lnTo>
                    <a:pt x="504" y="102"/>
                  </a:lnTo>
                  <a:lnTo>
                    <a:pt x="492" y="108"/>
                  </a:lnTo>
                  <a:lnTo>
                    <a:pt x="474" y="126"/>
                  </a:lnTo>
                  <a:lnTo>
                    <a:pt x="468" y="126"/>
                  </a:lnTo>
                  <a:lnTo>
                    <a:pt x="456" y="114"/>
                  </a:lnTo>
                  <a:lnTo>
                    <a:pt x="444" y="108"/>
                  </a:lnTo>
                  <a:lnTo>
                    <a:pt x="438" y="102"/>
                  </a:lnTo>
                  <a:lnTo>
                    <a:pt x="426" y="102"/>
                  </a:lnTo>
                  <a:lnTo>
                    <a:pt x="414" y="108"/>
                  </a:lnTo>
                  <a:lnTo>
                    <a:pt x="396" y="84"/>
                  </a:lnTo>
                  <a:lnTo>
                    <a:pt x="384" y="96"/>
                  </a:lnTo>
                  <a:lnTo>
                    <a:pt x="342" y="96"/>
                  </a:lnTo>
                  <a:lnTo>
                    <a:pt x="330" y="90"/>
                  </a:lnTo>
                  <a:lnTo>
                    <a:pt x="324" y="84"/>
                  </a:lnTo>
                  <a:lnTo>
                    <a:pt x="312" y="78"/>
                  </a:lnTo>
                  <a:lnTo>
                    <a:pt x="300" y="78"/>
                  </a:lnTo>
                  <a:lnTo>
                    <a:pt x="300" y="102"/>
                  </a:lnTo>
                  <a:lnTo>
                    <a:pt x="264" y="102"/>
                  </a:lnTo>
                  <a:lnTo>
                    <a:pt x="252" y="108"/>
                  </a:lnTo>
                  <a:lnTo>
                    <a:pt x="246" y="120"/>
                  </a:lnTo>
                  <a:lnTo>
                    <a:pt x="246" y="180"/>
                  </a:lnTo>
                  <a:lnTo>
                    <a:pt x="234" y="180"/>
                  </a:lnTo>
                  <a:lnTo>
                    <a:pt x="222" y="186"/>
                  </a:lnTo>
                  <a:lnTo>
                    <a:pt x="216" y="198"/>
                  </a:lnTo>
                  <a:lnTo>
                    <a:pt x="180" y="216"/>
                  </a:lnTo>
                  <a:lnTo>
                    <a:pt x="168" y="216"/>
                  </a:lnTo>
                  <a:lnTo>
                    <a:pt x="168" y="228"/>
                  </a:lnTo>
                  <a:lnTo>
                    <a:pt x="156" y="252"/>
                  </a:lnTo>
                  <a:lnTo>
                    <a:pt x="150" y="258"/>
                  </a:lnTo>
                  <a:lnTo>
                    <a:pt x="138" y="264"/>
                  </a:lnTo>
                  <a:lnTo>
                    <a:pt x="114" y="264"/>
                  </a:lnTo>
                  <a:lnTo>
                    <a:pt x="90" y="240"/>
                  </a:lnTo>
                  <a:lnTo>
                    <a:pt x="84" y="240"/>
                  </a:lnTo>
                  <a:lnTo>
                    <a:pt x="78" y="246"/>
                  </a:lnTo>
                  <a:lnTo>
                    <a:pt x="66" y="246"/>
                  </a:lnTo>
                  <a:lnTo>
                    <a:pt x="60" y="240"/>
                  </a:lnTo>
                  <a:lnTo>
                    <a:pt x="48" y="240"/>
                  </a:lnTo>
                  <a:lnTo>
                    <a:pt x="42" y="234"/>
                  </a:lnTo>
                  <a:lnTo>
                    <a:pt x="36" y="240"/>
                  </a:lnTo>
                  <a:lnTo>
                    <a:pt x="30" y="252"/>
                  </a:lnTo>
                  <a:lnTo>
                    <a:pt x="30" y="258"/>
                  </a:lnTo>
                  <a:lnTo>
                    <a:pt x="36" y="270"/>
                  </a:lnTo>
                  <a:lnTo>
                    <a:pt x="36" y="294"/>
                  </a:lnTo>
                  <a:lnTo>
                    <a:pt x="42" y="300"/>
                  </a:lnTo>
                  <a:lnTo>
                    <a:pt x="42" y="306"/>
                  </a:lnTo>
                  <a:lnTo>
                    <a:pt x="18" y="312"/>
                  </a:lnTo>
                  <a:lnTo>
                    <a:pt x="30" y="330"/>
                  </a:lnTo>
                  <a:lnTo>
                    <a:pt x="24" y="330"/>
                  </a:lnTo>
                  <a:lnTo>
                    <a:pt x="18" y="336"/>
                  </a:lnTo>
                  <a:lnTo>
                    <a:pt x="6" y="342"/>
                  </a:lnTo>
                  <a:lnTo>
                    <a:pt x="0" y="348"/>
                  </a:lnTo>
                  <a:lnTo>
                    <a:pt x="0" y="354"/>
                  </a:lnTo>
                  <a:lnTo>
                    <a:pt x="12" y="366"/>
                  </a:lnTo>
                  <a:lnTo>
                    <a:pt x="12" y="396"/>
                  </a:lnTo>
                  <a:lnTo>
                    <a:pt x="36" y="396"/>
                  </a:lnTo>
                  <a:lnTo>
                    <a:pt x="42" y="402"/>
                  </a:lnTo>
                  <a:lnTo>
                    <a:pt x="42" y="408"/>
                  </a:lnTo>
                  <a:lnTo>
                    <a:pt x="24" y="426"/>
                  </a:lnTo>
                  <a:lnTo>
                    <a:pt x="18" y="438"/>
                  </a:lnTo>
                  <a:lnTo>
                    <a:pt x="30" y="462"/>
                  </a:lnTo>
                  <a:lnTo>
                    <a:pt x="42" y="480"/>
                  </a:lnTo>
                  <a:lnTo>
                    <a:pt x="54" y="504"/>
                  </a:lnTo>
                  <a:lnTo>
                    <a:pt x="60" y="510"/>
                  </a:lnTo>
                  <a:lnTo>
                    <a:pt x="60" y="564"/>
                  </a:lnTo>
                  <a:lnTo>
                    <a:pt x="66" y="570"/>
                  </a:lnTo>
                  <a:lnTo>
                    <a:pt x="72" y="570"/>
                  </a:lnTo>
                  <a:lnTo>
                    <a:pt x="84" y="576"/>
                  </a:lnTo>
                  <a:lnTo>
                    <a:pt x="120" y="576"/>
                  </a:lnTo>
                  <a:lnTo>
                    <a:pt x="126" y="582"/>
                  </a:lnTo>
                  <a:lnTo>
                    <a:pt x="138" y="606"/>
                  </a:lnTo>
                  <a:lnTo>
                    <a:pt x="114" y="654"/>
                  </a:lnTo>
                  <a:lnTo>
                    <a:pt x="108" y="660"/>
                  </a:lnTo>
                  <a:lnTo>
                    <a:pt x="102" y="672"/>
                  </a:lnTo>
                  <a:lnTo>
                    <a:pt x="84" y="690"/>
                  </a:lnTo>
                  <a:lnTo>
                    <a:pt x="84" y="702"/>
                  </a:lnTo>
                  <a:lnTo>
                    <a:pt x="120" y="702"/>
                  </a:lnTo>
                  <a:lnTo>
                    <a:pt x="132" y="708"/>
                  </a:lnTo>
                  <a:lnTo>
                    <a:pt x="150" y="720"/>
                  </a:lnTo>
                  <a:lnTo>
                    <a:pt x="168" y="726"/>
                  </a:lnTo>
                  <a:lnTo>
                    <a:pt x="192" y="738"/>
                  </a:lnTo>
                  <a:lnTo>
                    <a:pt x="210" y="738"/>
                  </a:lnTo>
                  <a:lnTo>
                    <a:pt x="228" y="732"/>
                  </a:lnTo>
                  <a:lnTo>
                    <a:pt x="234" y="732"/>
                  </a:lnTo>
                  <a:lnTo>
                    <a:pt x="240" y="726"/>
                  </a:lnTo>
                  <a:lnTo>
                    <a:pt x="294" y="726"/>
                  </a:lnTo>
                  <a:lnTo>
                    <a:pt x="294" y="732"/>
                  </a:lnTo>
                  <a:lnTo>
                    <a:pt x="318" y="732"/>
                  </a:lnTo>
                  <a:lnTo>
                    <a:pt x="324" y="726"/>
                  </a:lnTo>
                  <a:lnTo>
                    <a:pt x="348" y="726"/>
                  </a:lnTo>
                  <a:lnTo>
                    <a:pt x="366" y="720"/>
                  </a:lnTo>
                  <a:lnTo>
                    <a:pt x="396" y="720"/>
                  </a:lnTo>
                  <a:lnTo>
                    <a:pt x="444" y="696"/>
                  </a:lnTo>
                  <a:lnTo>
                    <a:pt x="450" y="696"/>
                  </a:lnTo>
                  <a:lnTo>
                    <a:pt x="456" y="690"/>
                  </a:lnTo>
                  <a:lnTo>
                    <a:pt x="456" y="660"/>
                  </a:lnTo>
                  <a:lnTo>
                    <a:pt x="450" y="654"/>
                  </a:lnTo>
                  <a:lnTo>
                    <a:pt x="450" y="636"/>
                  </a:lnTo>
                  <a:lnTo>
                    <a:pt x="444" y="624"/>
                  </a:lnTo>
                  <a:lnTo>
                    <a:pt x="444" y="606"/>
                  </a:lnTo>
                  <a:lnTo>
                    <a:pt x="450" y="594"/>
                  </a:lnTo>
                  <a:lnTo>
                    <a:pt x="462" y="588"/>
                  </a:lnTo>
                  <a:lnTo>
                    <a:pt x="468" y="576"/>
                  </a:lnTo>
                  <a:lnTo>
                    <a:pt x="486" y="576"/>
                  </a:lnTo>
                  <a:lnTo>
                    <a:pt x="486" y="588"/>
                  </a:lnTo>
                  <a:lnTo>
                    <a:pt x="528" y="588"/>
                  </a:lnTo>
                  <a:lnTo>
                    <a:pt x="534" y="582"/>
                  </a:lnTo>
                  <a:lnTo>
                    <a:pt x="534" y="576"/>
                  </a:lnTo>
                  <a:lnTo>
                    <a:pt x="528" y="570"/>
                  </a:lnTo>
                  <a:lnTo>
                    <a:pt x="522" y="570"/>
                  </a:lnTo>
                  <a:lnTo>
                    <a:pt x="522" y="564"/>
                  </a:lnTo>
                  <a:lnTo>
                    <a:pt x="528" y="558"/>
                  </a:lnTo>
                  <a:lnTo>
                    <a:pt x="534" y="558"/>
                  </a:lnTo>
                  <a:lnTo>
                    <a:pt x="546" y="552"/>
                  </a:lnTo>
                  <a:lnTo>
                    <a:pt x="552" y="546"/>
                  </a:lnTo>
                  <a:lnTo>
                    <a:pt x="564" y="540"/>
                  </a:lnTo>
                  <a:lnTo>
                    <a:pt x="594" y="540"/>
                  </a:lnTo>
                  <a:lnTo>
                    <a:pt x="594" y="552"/>
                  </a:lnTo>
                  <a:lnTo>
                    <a:pt x="600" y="558"/>
                  </a:lnTo>
                  <a:lnTo>
                    <a:pt x="612" y="558"/>
                  </a:lnTo>
                  <a:lnTo>
                    <a:pt x="624" y="552"/>
                  </a:lnTo>
                  <a:lnTo>
                    <a:pt x="630" y="540"/>
                  </a:lnTo>
                  <a:lnTo>
                    <a:pt x="636" y="534"/>
                  </a:lnTo>
                  <a:lnTo>
                    <a:pt x="636" y="528"/>
                  </a:lnTo>
                  <a:lnTo>
                    <a:pt x="630" y="522"/>
                  </a:lnTo>
                  <a:lnTo>
                    <a:pt x="630" y="510"/>
                  </a:lnTo>
                  <a:lnTo>
                    <a:pt x="624" y="498"/>
                  </a:lnTo>
                  <a:lnTo>
                    <a:pt x="624" y="480"/>
                  </a:lnTo>
                  <a:lnTo>
                    <a:pt x="630" y="474"/>
                  </a:lnTo>
                  <a:lnTo>
                    <a:pt x="636" y="474"/>
                  </a:lnTo>
                  <a:lnTo>
                    <a:pt x="636" y="438"/>
                  </a:lnTo>
                  <a:lnTo>
                    <a:pt x="642" y="432"/>
                  </a:lnTo>
                  <a:lnTo>
                    <a:pt x="660" y="432"/>
                  </a:lnTo>
                  <a:lnTo>
                    <a:pt x="690" y="414"/>
                  </a:lnTo>
                  <a:lnTo>
                    <a:pt x="684" y="414"/>
                  </a:lnTo>
                  <a:lnTo>
                    <a:pt x="672" y="408"/>
                  </a:lnTo>
                  <a:lnTo>
                    <a:pt x="672" y="402"/>
                  </a:lnTo>
                  <a:lnTo>
                    <a:pt x="666" y="396"/>
                  </a:lnTo>
                  <a:lnTo>
                    <a:pt x="666" y="390"/>
                  </a:lnTo>
                  <a:lnTo>
                    <a:pt x="654" y="384"/>
                  </a:lnTo>
                  <a:lnTo>
                    <a:pt x="642" y="372"/>
                  </a:lnTo>
                  <a:lnTo>
                    <a:pt x="642" y="360"/>
                  </a:lnTo>
                  <a:lnTo>
                    <a:pt x="660" y="360"/>
                  </a:lnTo>
                  <a:lnTo>
                    <a:pt x="666" y="366"/>
                  </a:lnTo>
                  <a:lnTo>
                    <a:pt x="684" y="372"/>
                  </a:lnTo>
                  <a:lnTo>
                    <a:pt x="690" y="372"/>
                  </a:lnTo>
                  <a:lnTo>
                    <a:pt x="696" y="366"/>
                  </a:lnTo>
                  <a:lnTo>
                    <a:pt x="714" y="366"/>
                  </a:lnTo>
                  <a:lnTo>
                    <a:pt x="714" y="336"/>
                  </a:lnTo>
                  <a:lnTo>
                    <a:pt x="708" y="330"/>
                  </a:lnTo>
                  <a:lnTo>
                    <a:pt x="708" y="318"/>
                  </a:lnTo>
                  <a:lnTo>
                    <a:pt x="714" y="306"/>
                  </a:lnTo>
                  <a:lnTo>
                    <a:pt x="738" y="282"/>
                  </a:lnTo>
                  <a:lnTo>
                    <a:pt x="738" y="276"/>
                  </a:lnTo>
                  <a:lnTo>
                    <a:pt x="732" y="264"/>
                  </a:lnTo>
                  <a:lnTo>
                    <a:pt x="726" y="258"/>
                  </a:lnTo>
                  <a:lnTo>
                    <a:pt x="726" y="228"/>
                  </a:lnTo>
                  <a:lnTo>
                    <a:pt x="696" y="198"/>
                  </a:lnTo>
                  <a:lnTo>
                    <a:pt x="696" y="192"/>
                  </a:lnTo>
                  <a:lnTo>
                    <a:pt x="702" y="186"/>
                  </a:lnTo>
                  <a:lnTo>
                    <a:pt x="708" y="174"/>
                  </a:lnTo>
                  <a:lnTo>
                    <a:pt x="714" y="168"/>
                  </a:lnTo>
                  <a:lnTo>
                    <a:pt x="738" y="156"/>
                  </a:lnTo>
                  <a:lnTo>
                    <a:pt x="744" y="150"/>
                  </a:lnTo>
                  <a:lnTo>
                    <a:pt x="768" y="138"/>
                  </a:lnTo>
                  <a:lnTo>
                    <a:pt x="774" y="138"/>
                  </a:lnTo>
                  <a:lnTo>
                    <a:pt x="780" y="132"/>
                  </a:lnTo>
                  <a:lnTo>
                    <a:pt x="822" y="132"/>
                  </a:lnTo>
                  <a:lnTo>
                    <a:pt x="828" y="126"/>
                  </a:lnTo>
                  <a:lnTo>
                    <a:pt x="852" y="126"/>
                  </a:lnTo>
                  <a:lnTo>
                    <a:pt x="864" y="132"/>
                  </a:lnTo>
                  <a:lnTo>
                    <a:pt x="876" y="132"/>
                  </a:lnTo>
                  <a:lnTo>
                    <a:pt x="882" y="126"/>
                  </a:lnTo>
                  <a:lnTo>
                    <a:pt x="894" y="126"/>
                  </a:lnTo>
                  <a:lnTo>
                    <a:pt x="900" y="120"/>
                  </a:lnTo>
                  <a:lnTo>
                    <a:pt x="894" y="114"/>
                  </a:lnTo>
                  <a:lnTo>
                    <a:pt x="894" y="10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80" name="Freeform 8">
              <a:extLst>
                <a:ext uri="{FF2B5EF4-FFF2-40B4-BE49-F238E27FC236}">
                  <a16:creationId xmlns:a16="http://schemas.microsoft.com/office/drawing/2014/main" id="{4BFDE033-3E9A-4E69-835E-95A1059F15D3}"/>
                </a:ext>
              </a:extLst>
            </p:cNvPr>
            <p:cNvSpPr>
              <a:spLocks/>
            </p:cNvSpPr>
            <p:nvPr/>
          </p:nvSpPr>
          <p:spPr bwMode="auto">
            <a:xfrm>
              <a:off x="6229561" y="3678098"/>
              <a:ext cx="533423" cy="531637"/>
            </a:xfrm>
            <a:custGeom>
              <a:avLst/>
              <a:gdLst/>
              <a:ahLst/>
              <a:cxnLst>
                <a:cxn ang="0">
                  <a:pos x="442" y="199"/>
                </a:cxn>
                <a:cxn ang="0">
                  <a:pos x="446" y="187"/>
                </a:cxn>
                <a:cxn ang="0">
                  <a:pos x="475" y="170"/>
                </a:cxn>
                <a:cxn ang="0">
                  <a:pos x="458" y="149"/>
                </a:cxn>
                <a:cxn ang="0">
                  <a:pos x="439" y="137"/>
                </a:cxn>
                <a:cxn ang="0">
                  <a:pos x="434" y="114"/>
                </a:cxn>
                <a:cxn ang="0">
                  <a:pos x="430" y="90"/>
                </a:cxn>
                <a:cxn ang="0">
                  <a:pos x="423" y="55"/>
                </a:cxn>
                <a:cxn ang="0">
                  <a:pos x="413" y="29"/>
                </a:cxn>
                <a:cxn ang="0">
                  <a:pos x="387" y="0"/>
                </a:cxn>
                <a:cxn ang="0">
                  <a:pos x="361" y="26"/>
                </a:cxn>
                <a:cxn ang="0">
                  <a:pos x="345" y="31"/>
                </a:cxn>
                <a:cxn ang="0">
                  <a:pos x="326" y="47"/>
                </a:cxn>
                <a:cxn ang="0">
                  <a:pos x="269" y="36"/>
                </a:cxn>
                <a:cxn ang="0">
                  <a:pos x="87" y="36"/>
                </a:cxn>
                <a:cxn ang="0">
                  <a:pos x="54" y="241"/>
                </a:cxn>
                <a:cxn ang="0">
                  <a:pos x="30" y="246"/>
                </a:cxn>
                <a:cxn ang="0">
                  <a:pos x="30" y="258"/>
                </a:cxn>
                <a:cxn ang="0">
                  <a:pos x="16" y="272"/>
                </a:cxn>
                <a:cxn ang="0">
                  <a:pos x="7" y="300"/>
                </a:cxn>
                <a:cxn ang="0">
                  <a:pos x="9" y="322"/>
                </a:cxn>
                <a:cxn ang="0">
                  <a:pos x="4" y="338"/>
                </a:cxn>
                <a:cxn ang="0">
                  <a:pos x="19" y="338"/>
                </a:cxn>
                <a:cxn ang="0">
                  <a:pos x="21" y="373"/>
                </a:cxn>
                <a:cxn ang="0">
                  <a:pos x="35" y="385"/>
                </a:cxn>
                <a:cxn ang="0">
                  <a:pos x="42" y="409"/>
                </a:cxn>
                <a:cxn ang="0">
                  <a:pos x="54" y="430"/>
                </a:cxn>
                <a:cxn ang="0">
                  <a:pos x="47" y="451"/>
                </a:cxn>
                <a:cxn ang="0">
                  <a:pos x="49" y="463"/>
                </a:cxn>
                <a:cxn ang="0">
                  <a:pos x="73" y="456"/>
                </a:cxn>
                <a:cxn ang="0">
                  <a:pos x="78" y="447"/>
                </a:cxn>
                <a:cxn ang="0">
                  <a:pos x="89" y="418"/>
                </a:cxn>
                <a:cxn ang="0">
                  <a:pos x="115" y="416"/>
                </a:cxn>
                <a:cxn ang="0">
                  <a:pos x="125" y="430"/>
                </a:cxn>
                <a:cxn ang="0">
                  <a:pos x="170" y="433"/>
                </a:cxn>
                <a:cxn ang="0">
                  <a:pos x="196" y="442"/>
                </a:cxn>
                <a:cxn ang="0">
                  <a:pos x="234" y="411"/>
                </a:cxn>
                <a:cxn ang="0">
                  <a:pos x="290" y="409"/>
                </a:cxn>
                <a:cxn ang="0">
                  <a:pos x="307" y="364"/>
                </a:cxn>
                <a:cxn ang="0">
                  <a:pos x="331" y="347"/>
                </a:cxn>
                <a:cxn ang="0">
                  <a:pos x="328" y="378"/>
                </a:cxn>
                <a:cxn ang="0">
                  <a:pos x="335" y="399"/>
                </a:cxn>
                <a:cxn ang="0">
                  <a:pos x="357" y="423"/>
                </a:cxn>
                <a:cxn ang="0">
                  <a:pos x="359" y="409"/>
                </a:cxn>
                <a:cxn ang="0">
                  <a:pos x="368" y="399"/>
                </a:cxn>
                <a:cxn ang="0">
                  <a:pos x="380" y="385"/>
                </a:cxn>
                <a:cxn ang="0">
                  <a:pos x="382" y="364"/>
                </a:cxn>
                <a:cxn ang="0">
                  <a:pos x="392" y="343"/>
                </a:cxn>
                <a:cxn ang="0">
                  <a:pos x="411" y="333"/>
                </a:cxn>
                <a:cxn ang="0">
                  <a:pos x="418" y="303"/>
                </a:cxn>
                <a:cxn ang="0">
                  <a:pos x="416" y="262"/>
                </a:cxn>
                <a:cxn ang="0">
                  <a:pos x="423" y="239"/>
                </a:cxn>
                <a:cxn ang="0">
                  <a:pos x="430" y="215"/>
                </a:cxn>
              </a:cxnLst>
              <a:rect l="0" t="0" r="r" b="b"/>
              <a:pathLst>
                <a:path w="475" h="466">
                  <a:moveTo>
                    <a:pt x="432" y="208"/>
                  </a:moveTo>
                  <a:lnTo>
                    <a:pt x="434" y="206"/>
                  </a:lnTo>
                  <a:lnTo>
                    <a:pt x="434" y="199"/>
                  </a:lnTo>
                  <a:lnTo>
                    <a:pt x="442" y="199"/>
                  </a:lnTo>
                  <a:lnTo>
                    <a:pt x="444" y="196"/>
                  </a:lnTo>
                  <a:lnTo>
                    <a:pt x="444" y="194"/>
                  </a:lnTo>
                  <a:lnTo>
                    <a:pt x="446" y="192"/>
                  </a:lnTo>
                  <a:lnTo>
                    <a:pt x="446" y="187"/>
                  </a:lnTo>
                  <a:lnTo>
                    <a:pt x="451" y="187"/>
                  </a:lnTo>
                  <a:lnTo>
                    <a:pt x="460" y="184"/>
                  </a:lnTo>
                  <a:lnTo>
                    <a:pt x="470" y="180"/>
                  </a:lnTo>
                  <a:lnTo>
                    <a:pt x="475" y="170"/>
                  </a:lnTo>
                  <a:lnTo>
                    <a:pt x="475" y="166"/>
                  </a:lnTo>
                  <a:lnTo>
                    <a:pt x="460" y="154"/>
                  </a:lnTo>
                  <a:lnTo>
                    <a:pt x="460" y="151"/>
                  </a:lnTo>
                  <a:lnTo>
                    <a:pt x="458" y="149"/>
                  </a:lnTo>
                  <a:lnTo>
                    <a:pt x="458" y="144"/>
                  </a:lnTo>
                  <a:lnTo>
                    <a:pt x="453" y="142"/>
                  </a:lnTo>
                  <a:lnTo>
                    <a:pt x="444" y="142"/>
                  </a:lnTo>
                  <a:lnTo>
                    <a:pt x="439" y="137"/>
                  </a:lnTo>
                  <a:lnTo>
                    <a:pt x="439" y="132"/>
                  </a:lnTo>
                  <a:lnTo>
                    <a:pt x="437" y="125"/>
                  </a:lnTo>
                  <a:lnTo>
                    <a:pt x="437" y="118"/>
                  </a:lnTo>
                  <a:lnTo>
                    <a:pt x="434" y="114"/>
                  </a:lnTo>
                  <a:lnTo>
                    <a:pt x="434" y="107"/>
                  </a:lnTo>
                  <a:lnTo>
                    <a:pt x="432" y="107"/>
                  </a:lnTo>
                  <a:lnTo>
                    <a:pt x="432" y="97"/>
                  </a:lnTo>
                  <a:lnTo>
                    <a:pt x="430" y="90"/>
                  </a:lnTo>
                  <a:lnTo>
                    <a:pt x="430" y="73"/>
                  </a:lnTo>
                  <a:lnTo>
                    <a:pt x="427" y="69"/>
                  </a:lnTo>
                  <a:lnTo>
                    <a:pt x="434" y="66"/>
                  </a:lnTo>
                  <a:lnTo>
                    <a:pt x="423" y="55"/>
                  </a:lnTo>
                  <a:lnTo>
                    <a:pt x="423" y="38"/>
                  </a:lnTo>
                  <a:lnTo>
                    <a:pt x="420" y="33"/>
                  </a:lnTo>
                  <a:lnTo>
                    <a:pt x="418" y="31"/>
                  </a:lnTo>
                  <a:lnTo>
                    <a:pt x="413" y="29"/>
                  </a:lnTo>
                  <a:lnTo>
                    <a:pt x="401" y="17"/>
                  </a:lnTo>
                  <a:lnTo>
                    <a:pt x="397" y="17"/>
                  </a:lnTo>
                  <a:lnTo>
                    <a:pt x="390" y="10"/>
                  </a:lnTo>
                  <a:lnTo>
                    <a:pt x="387" y="0"/>
                  </a:lnTo>
                  <a:lnTo>
                    <a:pt x="378" y="12"/>
                  </a:lnTo>
                  <a:lnTo>
                    <a:pt x="364" y="12"/>
                  </a:lnTo>
                  <a:lnTo>
                    <a:pt x="364" y="21"/>
                  </a:lnTo>
                  <a:lnTo>
                    <a:pt x="361" y="26"/>
                  </a:lnTo>
                  <a:lnTo>
                    <a:pt x="359" y="29"/>
                  </a:lnTo>
                  <a:lnTo>
                    <a:pt x="352" y="29"/>
                  </a:lnTo>
                  <a:lnTo>
                    <a:pt x="349" y="31"/>
                  </a:lnTo>
                  <a:lnTo>
                    <a:pt x="345" y="31"/>
                  </a:lnTo>
                  <a:lnTo>
                    <a:pt x="340" y="36"/>
                  </a:lnTo>
                  <a:lnTo>
                    <a:pt x="335" y="45"/>
                  </a:lnTo>
                  <a:lnTo>
                    <a:pt x="333" y="47"/>
                  </a:lnTo>
                  <a:lnTo>
                    <a:pt x="326" y="47"/>
                  </a:lnTo>
                  <a:lnTo>
                    <a:pt x="323" y="45"/>
                  </a:lnTo>
                  <a:lnTo>
                    <a:pt x="321" y="40"/>
                  </a:lnTo>
                  <a:lnTo>
                    <a:pt x="319" y="38"/>
                  </a:lnTo>
                  <a:lnTo>
                    <a:pt x="269" y="36"/>
                  </a:lnTo>
                  <a:lnTo>
                    <a:pt x="269" y="31"/>
                  </a:lnTo>
                  <a:lnTo>
                    <a:pt x="267" y="31"/>
                  </a:lnTo>
                  <a:lnTo>
                    <a:pt x="260" y="38"/>
                  </a:lnTo>
                  <a:lnTo>
                    <a:pt x="87" y="36"/>
                  </a:lnTo>
                  <a:lnTo>
                    <a:pt x="87" y="99"/>
                  </a:lnTo>
                  <a:lnTo>
                    <a:pt x="56" y="99"/>
                  </a:lnTo>
                  <a:lnTo>
                    <a:pt x="59" y="241"/>
                  </a:lnTo>
                  <a:lnTo>
                    <a:pt x="54" y="241"/>
                  </a:lnTo>
                  <a:lnTo>
                    <a:pt x="49" y="239"/>
                  </a:lnTo>
                  <a:lnTo>
                    <a:pt x="33" y="239"/>
                  </a:lnTo>
                  <a:lnTo>
                    <a:pt x="28" y="244"/>
                  </a:lnTo>
                  <a:lnTo>
                    <a:pt x="30" y="246"/>
                  </a:lnTo>
                  <a:lnTo>
                    <a:pt x="30" y="251"/>
                  </a:lnTo>
                  <a:lnTo>
                    <a:pt x="33" y="253"/>
                  </a:lnTo>
                  <a:lnTo>
                    <a:pt x="33" y="255"/>
                  </a:lnTo>
                  <a:lnTo>
                    <a:pt x="30" y="258"/>
                  </a:lnTo>
                  <a:lnTo>
                    <a:pt x="26" y="260"/>
                  </a:lnTo>
                  <a:lnTo>
                    <a:pt x="21" y="265"/>
                  </a:lnTo>
                  <a:lnTo>
                    <a:pt x="21" y="272"/>
                  </a:lnTo>
                  <a:lnTo>
                    <a:pt x="16" y="272"/>
                  </a:lnTo>
                  <a:lnTo>
                    <a:pt x="19" y="281"/>
                  </a:lnTo>
                  <a:lnTo>
                    <a:pt x="21" y="288"/>
                  </a:lnTo>
                  <a:lnTo>
                    <a:pt x="14" y="293"/>
                  </a:lnTo>
                  <a:lnTo>
                    <a:pt x="7" y="300"/>
                  </a:lnTo>
                  <a:lnTo>
                    <a:pt x="9" y="303"/>
                  </a:lnTo>
                  <a:lnTo>
                    <a:pt x="14" y="312"/>
                  </a:lnTo>
                  <a:lnTo>
                    <a:pt x="14" y="317"/>
                  </a:lnTo>
                  <a:lnTo>
                    <a:pt x="9" y="322"/>
                  </a:lnTo>
                  <a:lnTo>
                    <a:pt x="4" y="324"/>
                  </a:lnTo>
                  <a:lnTo>
                    <a:pt x="0" y="329"/>
                  </a:lnTo>
                  <a:lnTo>
                    <a:pt x="0" y="336"/>
                  </a:lnTo>
                  <a:lnTo>
                    <a:pt x="4" y="338"/>
                  </a:lnTo>
                  <a:lnTo>
                    <a:pt x="9" y="338"/>
                  </a:lnTo>
                  <a:lnTo>
                    <a:pt x="12" y="336"/>
                  </a:lnTo>
                  <a:lnTo>
                    <a:pt x="16" y="336"/>
                  </a:lnTo>
                  <a:lnTo>
                    <a:pt x="19" y="338"/>
                  </a:lnTo>
                  <a:lnTo>
                    <a:pt x="19" y="355"/>
                  </a:lnTo>
                  <a:lnTo>
                    <a:pt x="26" y="362"/>
                  </a:lnTo>
                  <a:lnTo>
                    <a:pt x="19" y="364"/>
                  </a:lnTo>
                  <a:lnTo>
                    <a:pt x="21" y="373"/>
                  </a:lnTo>
                  <a:lnTo>
                    <a:pt x="23" y="373"/>
                  </a:lnTo>
                  <a:lnTo>
                    <a:pt x="28" y="376"/>
                  </a:lnTo>
                  <a:lnTo>
                    <a:pt x="33" y="383"/>
                  </a:lnTo>
                  <a:lnTo>
                    <a:pt x="35" y="385"/>
                  </a:lnTo>
                  <a:lnTo>
                    <a:pt x="35" y="388"/>
                  </a:lnTo>
                  <a:lnTo>
                    <a:pt x="30" y="388"/>
                  </a:lnTo>
                  <a:lnTo>
                    <a:pt x="30" y="397"/>
                  </a:lnTo>
                  <a:lnTo>
                    <a:pt x="42" y="409"/>
                  </a:lnTo>
                  <a:lnTo>
                    <a:pt x="45" y="414"/>
                  </a:lnTo>
                  <a:lnTo>
                    <a:pt x="49" y="418"/>
                  </a:lnTo>
                  <a:lnTo>
                    <a:pt x="52" y="425"/>
                  </a:lnTo>
                  <a:lnTo>
                    <a:pt x="54" y="430"/>
                  </a:lnTo>
                  <a:lnTo>
                    <a:pt x="54" y="442"/>
                  </a:lnTo>
                  <a:lnTo>
                    <a:pt x="52" y="444"/>
                  </a:lnTo>
                  <a:lnTo>
                    <a:pt x="49" y="449"/>
                  </a:lnTo>
                  <a:lnTo>
                    <a:pt x="47" y="451"/>
                  </a:lnTo>
                  <a:lnTo>
                    <a:pt x="47" y="454"/>
                  </a:lnTo>
                  <a:lnTo>
                    <a:pt x="49" y="456"/>
                  </a:lnTo>
                  <a:lnTo>
                    <a:pt x="52" y="456"/>
                  </a:lnTo>
                  <a:lnTo>
                    <a:pt x="49" y="463"/>
                  </a:lnTo>
                  <a:lnTo>
                    <a:pt x="66" y="466"/>
                  </a:lnTo>
                  <a:lnTo>
                    <a:pt x="66" y="461"/>
                  </a:lnTo>
                  <a:lnTo>
                    <a:pt x="68" y="459"/>
                  </a:lnTo>
                  <a:lnTo>
                    <a:pt x="73" y="456"/>
                  </a:lnTo>
                  <a:lnTo>
                    <a:pt x="73" y="456"/>
                  </a:lnTo>
                  <a:lnTo>
                    <a:pt x="73" y="454"/>
                  </a:lnTo>
                  <a:lnTo>
                    <a:pt x="73" y="451"/>
                  </a:lnTo>
                  <a:lnTo>
                    <a:pt x="78" y="447"/>
                  </a:lnTo>
                  <a:lnTo>
                    <a:pt x="78" y="437"/>
                  </a:lnTo>
                  <a:lnTo>
                    <a:pt x="82" y="437"/>
                  </a:lnTo>
                  <a:lnTo>
                    <a:pt x="82" y="428"/>
                  </a:lnTo>
                  <a:lnTo>
                    <a:pt x="89" y="418"/>
                  </a:lnTo>
                  <a:lnTo>
                    <a:pt x="92" y="411"/>
                  </a:lnTo>
                  <a:lnTo>
                    <a:pt x="101" y="409"/>
                  </a:lnTo>
                  <a:lnTo>
                    <a:pt x="113" y="407"/>
                  </a:lnTo>
                  <a:lnTo>
                    <a:pt x="115" y="416"/>
                  </a:lnTo>
                  <a:lnTo>
                    <a:pt x="118" y="418"/>
                  </a:lnTo>
                  <a:lnTo>
                    <a:pt x="123" y="421"/>
                  </a:lnTo>
                  <a:lnTo>
                    <a:pt x="123" y="423"/>
                  </a:lnTo>
                  <a:lnTo>
                    <a:pt x="125" y="430"/>
                  </a:lnTo>
                  <a:lnTo>
                    <a:pt x="127" y="433"/>
                  </a:lnTo>
                  <a:lnTo>
                    <a:pt x="137" y="440"/>
                  </a:lnTo>
                  <a:lnTo>
                    <a:pt x="146" y="435"/>
                  </a:lnTo>
                  <a:lnTo>
                    <a:pt x="170" y="433"/>
                  </a:lnTo>
                  <a:lnTo>
                    <a:pt x="175" y="435"/>
                  </a:lnTo>
                  <a:lnTo>
                    <a:pt x="177" y="442"/>
                  </a:lnTo>
                  <a:lnTo>
                    <a:pt x="177" y="442"/>
                  </a:lnTo>
                  <a:lnTo>
                    <a:pt x="196" y="442"/>
                  </a:lnTo>
                  <a:lnTo>
                    <a:pt x="205" y="430"/>
                  </a:lnTo>
                  <a:lnTo>
                    <a:pt x="219" y="430"/>
                  </a:lnTo>
                  <a:lnTo>
                    <a:pt x="222" y="418"/>
                  </a:lnTo>
                  <a:lnTo>
                    <a:pt x="234" y="411"/>
                  </a:lnTo>
                  <a:lnTo>
                    <a:pt x="250" y="421"/>
                  </a:lnTo>
                  <a:lnTo>
                    <a:pt x="260" y="430"/>
                  </a:lnTo>
                  <a:lnTo>
                    <a:pt x="274" y="430"/>
                  </a:lnTo>
                  <a:lnTo>
                    <a:pt x="290" y="409"/>
                  </a:lnTo>
                  <a:lnTo>
                    <a:pt x="295" y="397"/>
                  </a:lnTo>
                  <a:lnTo>
                    <a:pt x="309" y="388"/>
                  </a:lnTo>
                  <a:lnTo>
                    <a:pt x="307" y="381"/>
                  </a:lnTo>
                  <a:lnTo>
                    <a:pt x="307" y="364"/>
                  </a:lnTo>
                  <a:lnTo>
                    <a:pt x="300" y="357"/>
                  </a:lnTo>
                  <a:lnTo>
                    <a:pt x="319" y="357"/>
                  </a:lnTo>
                  <a:lnTo>
                    <a:pt x="319" y="350"/>
                  </a:lnTo>
                  <a:lnTo>
                    <a:pt x="331" y="347"/>
                  </a:lnTo>
                  <a:lnTo>
                    <a:pt x="328" y="357"/>
                  </a:lnTo>
                  <a:lnTo>
                    <a:pt x="328" y="366"/>
                  </a:lnTo>
                  <a:lnTo>
                    <a:pt x="326" y="369"/>
                  </a:lnTo>
                  <a:lnTo>
                    <a:pt x="328" y="378"/>
                  </a:lnTo>
                  <a:lnTo>
                    <a:pt x="331" y="385"/>
                  </a:lnTo>
                  <a:lnTo>
                    <a:pt x="331" y="390"/>
                  </a:lnTo>
                  <a:lnTo>
                    <a:pt x="328" y="395"/>
                  </a:lnTo>
                  <a:lnTo>
                    <a:pt x="335" y="399"/>
                  </a:lnTo>
                  <a:lnTo>
                    <a:pt x="345" y="407"/>
                  </a:lnTo>
                  <a:lnTo>
                    <a:pt x="352" y="414"/>
                  </a:lnTo>
                  <a:lnTo>
                    <a:pt x="354" y="418"/>
                  </a:lnTo>
                  <a:lnTo>
                    <a:pt x="357" y="423"/>
                  </a:lnTo>
                  <a:lnTo>
                    <a:pt x="359" y="423"/>
                  </a:lnTo>
                  <a:lnTo>
                    <a:pt x="361" y="421"/>
                  </a:lnTo>
                  <a:lnTo>
                    <a:pt x="361" y="414"/>
                  </a:lnTo>
                  <a:lnTo>
                    <a:pt x="359" y="409"/>
                  </a:lnTo>
                  <a:lnTo>
                    <a:pt x="359" y="402"/>
                  </a:lnTo>
                  <a:lnTo>
                    <a:pt x="366" y="395"/>
                  </a:lnTo>
                  <a:lnTo>
                    <a:pt x="368" y="395"/>
                  </a:lnTo>
                  <a:lnTo>
                    <a:pt x="368" y="399"/>
                  </a:lnTo>
                  <a:lnTo>
                    <a:pt x="371" y="402"/>
                  </a:lnTo>
                  <a:lnTo>
                    <a:pt x="378" y="402"/>
                  </a:lnTo>
                  <a:lnTo>
                    <a:pt x="380" y="399"/>
                  </a:lnTo>
                  <a:lnTo>
                    <a:pt x="380" y="385"/>
                  </a:lnTo>
                  <a:lnTo>
                    <a:pt x="378" y="383"/>
                  </a:lnTo>
                  <a:lnTo>
                    <a:pt x="378" y="381"/>
                  </a:lnTo>
                  <a:lnTo>
                    <a:pt x="382" y="373"/>
                  </a:lnTo>
                  <a:lnTo>
                    <a:pt x="382" y="364"/>
                  </a:lnTo>
                  <a:lnTo>
                    <a:pt x="385" y="362"/>
                  </a:lnTo>
                  <a:lnTo>
                    <a:pt x="390" y="362"/>
                  </a:lnTo>
                  <a:lnTo>
                    <a:pt x="392" y="357"/>
                  </a:lnTo>
                  <a:lnTo>
                    <a:pt x="392" y="343"/>
                  </a:lnTo>
                  <a:lnTo>
                    <a:pt x="394" y="340"/>
                  </a:lnTo>
                  <a:lnTo>
                    <a:pt x="397" y="336"/>
                  </a:lnTo>
                  <a:lnTo>
                    <a:pt x="399" y="333"/>
                  </a:lnTo>
                  <a:lnTo>
                    <a:pt x="411" y="333"/>
                  </a:lnTo>
                  <a:lnTo>
                    <a:pt x="411" y="314"/>
                  </a:lnTo>
                  <a:lnTo>
                    <a:pt x="413" y="310"/>
                  </a:lnTo>
                  <a:lnTo>
                    <a:pt x="416" y="307"/>
                  </a:lnTo>
                  <a:lnTo>
                    <a:pt x="418" y="303"/>
                  </a:lnTo>
                  <a:lnTo>
                    <a:pt x="420" y="300"/>
                  </a:lnTo>
                  <a:lnTo>
                    <a:pt x="420" y="284"/>
                  </a:lnTo>
                  <a:lnTo>
                    <a:pt x="418" y="265"/>
                  </a:lnTo>
                  <a:lnTo>
                    <a:pt x="416" y="262"/>
                  </a:lnTo>
                  <a:lnTo>
                    <a:pt x="416" y="255"/>
                  </a:lnTo>
                  <a:lnTo>
                    <a:pt x="420" y="253"/>
                  </a:lnTo>
                  <a:lnTo>
                    <a:pt x="423" y="253"/>
                  </a:lnTo>
                  <a:lnTo>
                    <a:pt x="423" y="239"/>
                  </a:lnTo>
                  <a:lnTo>
                    <a:pt x="425" y="239"/>
                  </a:lnTo>
                  <a:lnTo>
                    <a:pt x="427" y="236"/>
                  </a:lnTo>
                  <a:lnTo>
                    <a:pt x="430" y="232"/>
                  </a:lnTo>
                  <a:lnTo>
                    <a:pt x="430" y="215"/>
                  </a:lnTo>
                  <a:lnTo>
                    <a:pt x="427" y="213"/>
                  </a:lnTo>
                  <a:lnTo>
                    <a:pt x="427" y="208"/>
                  </a:lnTo>
                  <a:lnTo>
                    <a:pt x="432" y="20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81" name="Freeform 9">
              <a:extLst>
                <a:ext uri="{FF2B5EF4-FFF2-40B4-BE49-F238E27FC236}">
                  <a16:creationId xmlns:a16="http://schemas.microsoft.com/office/drawing/2014/main" id="{F0810D1A-7AAF-4107-8160-2780F9233F59}"/>
                </a:ext>
              </a:extLst>
            </p:cNvPr>
            <p:cNvSpPr>
              <a:spLocks/>
            </p:cNvSpPr>
            <p:nvPr/>
          </p:nvSpPr>
          <p:spPr bwMode="auto">
            <a:xfrm>
              <a:off x="6302589" y="4073255"/>
              <a:ext cx="384192" cy="326917"/>
            </a:xfrm>
            <a:custGeom>
              <a:avLst/>
              <a:gdLst/>
              <a:ahLst/>
              <a:cxnLst>
                <a:cxn ang="0">
                  <a:pos x="269" y="52"/>
                </a:cxn>
                <a:cxn ang="0">
                  <a:pos x="265" y="38"/>
                </a:cxn>
                <a:cxn ang="0">
                  <a:pos x="262" y="19"/>
                </a:cxn>
                <a:cxn ang="0">
                  <a:pos x="253" y="3"/>
                </a:cxn>
                <a:cxn ang="0">
                  <a:pos x="241" y="17"/>
                </a:cxn>
                <a:cxn ang="0">
                  <a:pos x="229" y="50"/>
                </a:cxn>
                <a:cxn ang="0">
                  <a:pos x="194" y="83"/>
                </a:cxn>
                <a:cxn ang="0">
                  <a:pos x="156" y="71"/>
                </a:cxn>
                <a:cxn ang="0">
                  <a:pos x="130" y="95"/>
                </a:cxn>
                <a:cxn ang="0">
                  <a:pos x="109" y="88"/>
                </a:cxn>
                <a:cxn ang="0">
                  <a:pos x="71" y="93"/>
                </a:cxn>
                <a:cxn ang="0">
                  <a:pos x="57" y="76"/>
                </a:cxn>
                <a:cxn ang="0">
                  <a:pos x="49" y="69"/>
                </a:cxn>
                <a:cxn ang="0">
                  <a:pos x="26" y="64"/>
                </a:cxn>
                <a:cxn ang="0">
                  <a:pos x="16" y="90"/>
                </a:cxn>
                <a:cxn ang="0">
                  <a:pos x="7" y="104"/>
                </a:cxn>
                <a:cxn ang="0">
                  <a:pos x="7" y="109"/>
                </a:cxn>
                <a:cxn ang="0">
                  <a:pos x="0" y="119"/>
                </a:cxn>
                <a:cxn ang="0">
                  <a:pos x="12" y="135"/>
                </a:cxn>
                <a:cxn ang="0">
                  <a:pos x="28" y="142"/>
                </a:cxn>
                <a:cxn ang="0">
                  <a:pos x="38" y="152"/>
                </a:cxn>
                <a:cxn ang="0">
                  <a:pos x="33" y="154"/>
                </a:cxn>
                <a:cxn ang="0">
                  <a:pos x="42" y="164"/>
                </a:cxn>
                <a:cxn ang="0">
                  <a:pos x="54" y="173"/>
                </a:cxn>
                <a:cxn ang="0">
                  <a:pos x="59" y="182"/>
                </a:cxn>
                <a:cxn ang="0">
                  <a:pos x="68" y="190"/>
                </a:cxn>
                <a:cxn ang="0">
                  <a:pos x="68" y="197"/>
                </a:cxn>
                <a:cxn ang="0">
                  <a:pos x="83" y="208"/>
                </a:cxn>
                <a:cxn ang="0">
                  <a:pos x="92" y="218"/>
                </a:cxn>
                <a:cxn ang="0">
                  <a:pos x="106" y="241"/>
                </a:cxn>
                <a:cxn ang="0">
                  <a:pos x="127" y="258"/>
                </a:cxn>
                <a:cxn ang="0">
                  <a:pos x="137" y="251"/>
                </a:cxn>
                <a:cxn ang="0">
                  <a:pos x="146" y="258"/>
                </a:cxn>
                <a:cxn ang="0">
                  <a:pos x="156" y="251"/>
                </a:cxn>
                <a:cxn ang="0">
                  <a:pos x="168" y="251"/>
                </a:cxn>
                <a:cxn ang="0">
                  <a:pos x="177" y="267"/>
                </a:cxn>
                <a:cxn ang="0">
                  <a:pos x="187" y="272"/>
                </a:cxn>
                <a:cxn ang="0">
                  <a:pos x="203" y="275"/>
                </a:cxn>
                <a:cxn ang="0">
                  <a:pos x="215" y="279"/>
                </a:cxn>
                <a:cxn ang="0">
                  <a:pos x="222" y="275"/>
                </a:cxn>
                <a:cxn ang="0">
                  <a:pos x="243" y="277"/>
                </a:cxn>
                <a:cxn ang="0">
                  <a:pos x="262" y="272"/>
                </a:cxn>
                <a:cxn ang="0">
                  <a:pos x="274" y="277"/>
                </a:cxn>
                <a:cxn ang="0">
                  <a:pos x="283" y="265"/>
                </a:cxn>
                <a:cxn ang="0">
                  <a:pos x="295" y="251"/>
                </a:cxn>
                <a:cxn ang="0">
                  <a:pos x="340" y="239"/>
                </a:cxn>
                <a:cxn ang="0">
                  <a:pos x="335" y="225"/>
                </a:cxn>
                <a:cxn ang="0">
                  <a:pos x="316" y="208"/>
                </a:cxn>
                <a:cxn ang="0">
                  <a:pos x="312" y="185"/>
                </a:cxn>
                <a:cxn ang="0">
                  <a:pos x="293" y="175"/>
                </a:cxn>
                <a:cxn ang="0">
                  <a:pos x="286" y="159"/>
                </a:cxn>
                <a:cxn ang="0">
                  <a:pos x="276" y="149"/>
                </a:cxn>
                <a:cxn ang="0">
                  <a:pos x="260" y="147"/>
                </a:cxn>
                <a:cxn ang="0">
                  <a:pos x="265" y="135"/>
                </a:cxn>
                <a:cxn ang="0">
                  <a:pos x="279" y="128"/>
                </a:cxn>
                <a:cxn ang="0">
                  <a:pos x="288" y="123"/>
                </a:cxn>
                <a:cxn ang="0">
                  <a:pos x="291" y="100"/>
                </a:cxn>
                <a:cxn ang="0">
                  <a:pos x="286" y="88"/>
                </a:cxn>
                <a:cxn ang="0">
                  <a:pos x="291" y="76"/>
                </a:cxn>
              </a:cxnLst>
              <a:rect l="0" t="0" r="r" b="b"/>
              <a:pathLst>
                <a:path w="342" h="286">
                  <a:moveTo>
                    <a:pt x="286" y="67"/>
                  </a:moveTo>
                  <a:lnTo>
                    <a:pt x="279" y="60"/>
                  </a:lnTo>
                  <a:lnTo>
                    <a:pt x="269" y="52"/>
                  </a:lnTo>
                  <a:lnTo>
                    <a:pt x="262" y="48"/>
                  </a:lnTo>
                  <a:lnTo>
                    <a:pt x="265" y="43"/>
                  </a:lnTo>
                  <a:lnTo>
                    <a:pt x="265" y="38"/>
                  </a:lnTo>
                  <a:lnTo>
                    <a:pt x="262" y="31"/>
                  </a:lnTo>
                  <a:lnTo>
                    <a:pt x="260" y="22"/>
                  </a:lnTo>
                  <a:lnTo>
                    <a:pt x="262" y="19"/>
                  </a:lnTo>
                  <a:lnTo>
                    <a:pt x="262" y="10"/>
                  </a:lnTo>
                  <a:lnTo>
                    <a:pt x="265" y="0"/>
                  </a:lnTo>
                  <a:lnTo>
                    <a:pt x="253" y="3"/>
                  </a:lnTo>
                  <a:lnTo>
                    <a:pt x="253" y="10"/>
                  </a:lnTo>
                  <a:lnTo>
                    <a:pt x="234" y="10"/>
                  </a:lnTo>
                  <a:lnTo>
                    <a:pt x="241" y="17"/>
                  </a:lnTo>
                  <a:lnTo>
                    <a:pt x="241" y="34"/>
                  </a:lnTo>
                  <a:lnTo>
                    <a:pt x="243" y="41"/>
                  </a:lnTo>
                  <a:lnTo>
                    <a:pt x="229" y="50"/>
                  </a:lnTo>
                  <a:lnTo>
                    <a:pt x="224" y="62"/>
                  </a:lnTo>
                  <a:lnTo>
                    <a:pt x="208" y="83"/>
                  </a:lnTo>
                  <a:lnTo>
                    <a:pt x="194" y="83"/>
                  </a:lnTo>
                  <a:lnTo>
                    <a:pt x="184" y="74"/>
                  </a:lnTo>
                  <a:lnTo>
                    <a:pt x="168" y="64"/>
                  </a:lnTo>
                  <a:lnTo>
                    <a:pt x="156" y="71"/>
                  </a:lnTo>
                  <a:lnTo>
                    <a:pt x="153" y="83"/>
                  </a:lnTo>
                  <a:lnTo>
                    <a:pt x="139" y="83"/>
                  </a:lnTo>
                  <a:lnTo>
                    <a:pt x="130" y="95"/>
                  </a:lnTo>
                  <a:lnTo>
                    <a:pt x="111" y="95"/>
                  </a:lnTo>
                  <a:lnTo>
                    <a:pt x="111" y="95"/>
                  </a:lnTo>
                  <a:lnTo>
                    <a:pt x="109" y="88"/>
                  </a:lnTo>
                  <a:lnTo>
                    <a:pt x="104" y="86"/>
                  </a:lnTo>
                  <a:lnTo>
                    <a:pt x="80" y="88"/>
                  </a:lnTo>
                  <a:lnTo>
                    <a:pt x="71" y="93"/>
                  </a:lnTo>
                  <a:lnTo>
                    <a:pt x="61" y="86"/>
                  </a:lnTo>
                  <a:lnTo>
                    <a:pt x="59" y="83"/>
                  </a:lnTo>
                  <a:lnTo>
                    <a:pt x="57" y="76"/>
                  </a:lnTo>
                  <a:lnTo>
                    <a:pt x="57" y="74"/>
                  </a:lnTo>
                  <a:lnTo>
                    <a:pt x="52" y="71"/>
                  </a:lnTo>
                  <a:lnTo>
                    <a:pt x="49" y="69"/>
                  </a:lnTo>
                  <a:lnTo>
                    <a:pt x="47" y="60"/>
                  </a:lnTo>
                  <a:lnTo>
                    <a:pt x="35" y="62"/>
                  </a:lnTo>
                  <a:lnTo>
                    <a:pt x="26" y="64"/>
                  </a:lnTo>
                  <a:lnTo>
                    <a:pt x="23" y="71"/>
                  </a:lnTo>
                  <a:lnTo>
                    <a:pt x="16" y="81"/>
                  </a:lnTo>
                  <a:lnTo>
                    <a:pt x="16" y="90"/>
                  </a:lnTo>
                  <a:lnTo>
                    <a:pt x="12" y="90"/>
                  </a:lnTo>
                  <a:lnTo>
                    <a:pt x="12" y="100"/>
                  </a:lnTo>
                  <a:lnTo>
                    <a:pt x="7" y="104"/>
                  </a:lnTo>
                  <a:lnTo>
                    <a:pt x="7" y="107"/>
                  </a:lnTo>
                  <a:lnTo>
                    <a:pt x="7" y="109"/>
                  </a:lnTo>
                  <a:lnTo>
                    <a:pt x="7" y="109"/>
                  </a:lnTo>
                  <a:lnTo>
                    <a:pt x="2" y="112"/>
                  </a:lnTo>
                  <a:lnTo>
                    <a:pt x="0" y="114"/>
                  </a:lnTo>
                  <a:lnTo>
                    <a:pt x="0" y="119"/>
                  </a:lnTo>
                  <a:lnTo>
                    <a:pt x="2" y="119"/>
                  </a:lnTo>
                  <a:lnTo>
                    <a:pt x="2" y="130"/>
                  </a:lnTo>
                  <a:lnTo>
                    <a:pt x="12" y="135"/>
                  </a:lnTo>
                  <a:lnTo>
                    <a:pt x="26" y="135"/>
                  </a:lnTo>
                  <a:lnTo>
                    <a:pt x="26" y="142"/>
                  </a:lnTo>
                  <a:lnTo>
                    <a:pt x="28" y="142"/>
                  </a:lnTo>
                  <a:lnTo>
                    <a:pt x="33" y="145"/>
                  </a:lnTo>
                  <a:lnTo>
                    <a:pt x="38" y="149"/>
                  </a:lnTo>
                  <a:lnTo>
                    <a:pt x="38" y="152"/>
                  </a:lnTo>
                  <a:lnTo>
                    <a:pt x="35" y="152"/>
                  </a:lnTo>
                  <a:lnTo>
                    <a:pt x="35" y="154"/>
                  </a:lnTo>
                  <a:lnTo>
                    <a:pt x="33" y="154"/>
                  </a:lnTo>
                  <a:lnTo>
                    <a:pt x="33" y="156"/>
                  </a:lnTo>
                  <a:lnTo>
                    <a:pt x="38" y="161"/>
                  </a:lnTo>
                  <a:lnTo>
                    <a:pt x="42" y="164"/>
                  </a:lnTo>
                  <a:lnTo>
                    <a:pt x="45" y="164"/>
                  </a:lnTo>
                  <a:lnTo>
                    <a:pt x="49" y="166"/>
                  </a:lnTo>
                  <a:lnTo>
                    <a:pt x="54" y="173"/>
                  </a:lnTo>
                  <a:lnTo>
                    <a:pt x="57" y="178"/>
                  </a:lnTo>
                  <a:lnTo>
                    <a:pt x="59" y="180"/>
                  </a:lnTo>
                  <a:lnTo>
                    <a:pt x="59" y="182"/>
                  </a:lnTo>
                  <a:lnTo>
                    <a:pt x="66" y="182"/>
                  </a:lnTo>
                  <a:lnTo>
                    <a:pt x="68" y="185"/>
                  </a:lnTo>
                  <a:lnTo>
                    <a:pt x="68" y="190"/>
                  </a:lnTo>
                  <a:lnTo>
                    <a:pt x="64" y="190"/>
                  </a:lnTo>
                  <a:lnTo>
                    <a:pt x="64" y="192"/>
                  </a:lnTo>
                  <a:lnTo>
                    <a:pt x="68" y="197"/>
                  </a:lnTo>
                  <a:lnTo>
                    <a:pt x="68" y="204"/>
                  </a:lnTo>
                  <a:lnTo>
                    <a:pt x="80" y="206"/>
                  </a:lnTo>
                  <a:lnTo>
                    <a:pt x="83" y="208"/>
                  </a:lnTo>
                  <a:lnTo>
                    <a:pt x="87" y="211"/>
                  </a:lnTo>
                  <a:lnTo>
                    <a:pt x="90" y="213"/>
                  </a:lnTo>
                  <a:lnTo>
                    <a:pt x="92" y="218"/>
                  </a:lnTo>
                  <a:lnTo>
                    <a:pt x="92" y="227"/>
                  </a:lnTo>
                  <a:lnTo>
                    <a:pt x="94" y="232"/>
                  </a:lnTo>
                  <a:lnTo>
                    <a:pt x="106" y="241"/>
                  </a:lnTo>
                  <a:lnTo>
                    <a:pt x="106" y="251"/>
                  </a:lnTo>
                  <a:lnTo>
                    <a:pt x="125" y="260"/>
                  </a:lnTo>
                  <a:lnTo>
                    <a:pt x="127" y="258"/>
                  </a:lnTo>
                  <a:lnTo>
                    <a:pt x="130" y="253"/>
                  </a:lnTo>
                  <a:lnTo>
                    <a:pt x="132" y="251"/>
                  </a:lnTo>
                  <a:lnTo>
                    <a:pt x="137" y="251"/>
                  </a:lnTo>
                  <a:lnTo>
                    <a:pt x="142" y="253"/>
                  </a:lnTo>
                  <a:lnTo>
                    <a:pt x="142" y="256"/>
                  </a:lnTo>
                  <a:lnTo>
                    <a:pt x="146" y="258"/>
                  </a:lnTo>
                  <a:lnTo>
                    <a:pt x="149" y="258"/>
                  </a:lnTo>
                  <a:lnTo>
                    <a:pt x="156" y="253"/>
                  </a:lnTo>
                  <a:lnTo>
                    <a:pt x="156" y="251"/>
                  </a:lnTo>
                  <a:lnTo>
                    <a:pt x="161" y="246"/>
                  </a:lnTo>
                  <a:lnTo>
                    <a:pt x="163" y="249"/>
                  </a:lnTo>
                  <a:lnTo>
                    <a:pt x="168" y="251"/>
                  </a:lnTo>
                  <a:lnTo>
                    <a:pt x="170" y="258"/>
                  </a:lnTo>
                  <a:lnTo>
                    <a:pt x="172" y="263"/>
                  </a:lnTo>
                  <a:lnTo>
                    <a:pt x="177" y="267"/>
                  </a:lnTo>
                  <a:lnTo>
                    <a:pt x="182" y="270"/>
                  </a:lnTo>
                  <a:lnTo>
                    <a:pt x="184" y="272"/>
                  </a:lnTo>
                  <a:lnTo>
                    <a:pt x="187" y="272"/>
                  </a:lnTo>
                  <a:lnTo>
                    <a:pt x="189" y="282"/>
                  </a:lnTo>
                  <a:lnTo>
                    <a:pt x="196" y="282"/>
                  </a:lnTo>
                  <a:lnTo>
                    <a:pt x="203" y="275"/>
                  </a:lnTo>
                  <a:lnTo>
                    <a:pt x="208" y="275"/>
                  </a:lnTo>
                  <a:lnTo>
                    <a:pt x="210" y="277"/>
                  </a:lnTo>
                  <a:lnTo>
                    <a:pt x="215" y="279"/>
                  </a:lnTo>
                  <a:lnTo>
                    <a:pt x="220" y="279"/>
                  </a:lnTo>
                  <a:lnTo>
                    <a:pt x="220" y="277"/>
                  </a:lnTo>
                  <a:lnTo>
                    <a:pt x="222" y="275"/>
                  </a:lnTo>
                  <a:lnTo>
                    <a:pt x="224" y="275"/>
                  </a:lnTo>
                  <a:lnTo>
                    <a:pt x="236" y="286"/>
                  </a:lnTo>
                  <a:lnTo>
                    <a:pt x="243" y="277"/>
                  </a:lnTo>
                  <a:lnTo>
                    <a:pt x="253" y="277"/>
                  </a:lnTo>
                  <a:lnTo>
                    <a:pt x="257" y="272"/>
                  </a:lnTo>
                  <a:lnTo>
                    <a:pt x="262" y="272"/>
                  </a:lnTo>
                  <a:lnTo>
                    <a:pt x="262" y="275"/>
                  </a:lnTo>
                  <a:lnTo>
                    <a:pt x="265" y="277"/>
                  </a:lnTo>
                  <a:lnTo>
                    <a:pt x="274" y="277"/>
                  </a:lnTo>
                  <a:lnTo>
                    <a:pt x="281" y="270"/>
                  </a:lnTo>
                  <a:lnTo>
                    <a:pt x="281" y="267"/>
                  </a:lnTo>
                  <a:lnTo>
                    <a:pt x="283" y="265"/>
                  </a:lnTo>
                  <a:lnTo>
                    <a:pt x="283" y="263"/>
                  </a:lnTo>
                  <a:lnTo>
                    <a:pt x="288" y="263"/>
                  </a:lnTo>
                  <a:lnTo>
                    <a:pt x="295" y="251"/>
                  </a:lnTo>
                  <a:lnTo>
                    <a:pt x="333" y="251"/>
                  </a:lnTo>
                  <a:lnTo>
                    <a:pt x="342" y="246"/>
                  </a:lnTo>
                  <a:lnTo>
                    <a:pt x="340" y="239"/>
                  </a:lnTo>
                  <a:lnTo>
                    <a:pt x="340" y="232"/>
                  </a:lnTo>
                  <a:lnTo>
                    <a:pt x="338" y="227"/>
                  </a:lnTo>
                  <a:lnTo>
                    <a:pt x="335" y="225"/>
                  </a:lnTo>
                  <a:lnTo>
                    <a:pt x="328" y="225"/>
                  </a:lnTo>
                  <a:lnTo>
                    <a:pt x="324" y="223"/>
                  </a:lnTo>
                  <a:lnTo>
                    <a:pt x="316" y="208"/>
                  </a:lnTo>
                  <a:lnTo>
                    <a:pt x="316" y="201"/>
                  </a:lnTo>
                  <a:lnTo>
                    <a:pt x="312" y="199"/>
                  </a:lnTo>
                  <a:lnTo>
                    <a:pt x="312" y="185"/>
                  </a:lnTo>
                  <a:lnTo>
                    <a:pt x="305" y="185"/>
                  </a:lnTo>
                  <a:lnTo>
                    <a:pt x="302" y="175"/>
                  </a:lnTo>
                  <a:lnTo>
                    <a:pt x="293" y="175"/>
                  </a:lnTo>
                  <a:lnTo>
                    <a:pt x="291" y="168"/>
                  </a:lnTo>
                  <a:lnTo>
                    <a:pt x="291" y="161"/>
                  </a:lnTo>
                  <a:lnTo>
                    <a:pt x="286" y="159"/>
                  </a:lnTo>
                  <a:lnTo>
                    <a:pt x="283" y="154"/>
                  </a:lnTo>
                  <a:lnTo>
                    <a:pt x="279" y="152"/>
                  </a:lnTo>
                  <a:lnTo>
                    <a:pt x="276" y="149"/>
                  </a:lnTo>
                  <a:lnTo>
                    <a:pt x="267" y="149"/>
                  </a:lnTo>
                  <a:lnTo>
                    <a:pt x="262" y="147"/>
                  </a:lnTo>
                  <a:lnTo>
                    <a:pt x="260" y="147"/>
                  </a:lnTo>
                  <a:lnTo>
                    <a:pt x="260" y="142"/>
                  </a:lnTo>
                  <a:lnTo>
                    <a:pt x="262" y="138"/>
                  </a:lnTo>
                  <a:lnTo>
                    <a:pt x="265" y="135"/>
                  </a:lnTo>
                  <a:lnTo>
                    <a:pt x="262" y="126"/>
                  </a:lnTo>
                  <a:lnTo>
                    <a:pt x="276" y="126"/>
                  </a:lnTo>
                  <a:lnTo>
                    <a:pt x="279" y="128"/>
                  </a:lnTo>
                  <a:lnTo>
                    <a:pt x="281" y="126"/>
                  </a:lnTo>
                  <a:lnTo>
                    <a:pt x="286" y="126"/>
                  </a:lnTo>
                  <a:lnTo>
                    <a:pt x="288" y="123"/>
                  </a:lnTo>
                  <a:lnTo>
                    <a:pt x="288" y="119"/>
                  </a:lnTo>
                  <a:lnTo>
                    <a:pt x="291" y="114"/>
                  </a:lnTo>
                  <a:lnTo>
                    <a:pt x="291" y="100"/>
                  </a:lnTo>
                  <a:lnTo>
                    <a:pt x="288" y="97"/>
                  </a:lnTo>
                  <a:lnTo>
                    <a:pt x="288" y="93"/>
                  </a:lnTo>
                  <a:lnTo>
                    <a:pt x="286" y="88"/>
                  </a:lnTo>
                  <a:lnTo>
                    <a:pt x="286" y="83"/>
                  </a:lnTo>
                  <a:lnTo>
                    <a:pt x="288" y="78"/>
                  </a:lnTo>
                  <a:lnTo>
                    <a:pt x="291" y="76"/>
                  </a:lnTo>
                  <a:lnTo>
                    <a:pt x="288" y="71"/>
                  </a:lnTo>
                  <a:lnTo>
                    <a:pt x="286" y="67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82" name="Myanmar" descr="© INSCALE GmbH, 05.05.2010&#10;http://www.presentationload.com/">
              <a:extLst>
                <a:ext uri="{FF2B5EF4-FFF2-40B4-BE49-F238E27FC236}">
                  <a16:creationId xmlns:a16="http://schemas.microsoft.com/office/drawing/2014/main" id="{5B00AB62-8B96-44EE-9081-904ABA8669D1}"/>
                </a:ext>
              </a:extLst>
            </p:cNvPr>
            <p:cNvSpPr>
              <a:spLocks/>
            </p:cNvSpPr>
            <p:nvPr/>
          </p:nvSpPr>
          <p:spPr bwMode="gray">
            <a:xfrm>
              <a:off x="8402944" y="3487661"/>
              <a:ext cx="280999" cy="674465"/>
            </a:xfrm>
            <a:custGeom>
              <a:avLst/>
              <a:gdLst>
                <a:gd name="T0" fmla="*/ 2147483647 w 636"/>
                <a:gd name="T1" fmla="*/ 2147483647 h 1500"/>
                <a:gd name="T2" fmla="*/ 2147483647 w 636"/>
                <a:gd name="T3" fmla="*/ 2147483647 h 1500"/>
                <a:gd name="T4" fmla="*/ 2147483647 w 636"/>
                <a:gd name="T5" fmla="*/ 2147483647 h 1500"/>
                <a:gd name="T6" fmla="*/ 2147483647 w 636"/>
                <a:gd name="T7" fmla="*/ 2147483647 h 1500"/>
                <a:gd name="T8" fmla="*/ 2147483647 w 636"/>
                <a:gd name="T9" fmla="*/ 2147483647 h 1500"/>
                <a:gd name="T10" fmla="*/ 2147483647 w 636"/>
                <a:gd name="T11" fmla="*/ 2147483647 h 1500"/>
                <a:gd name="T12" fmla="*/ 2147483647 w 636"/>
                <a:gd name="T13" fmla="*/ 2147483647 h 1500"/>
                <a:gd name="T14" fmla="*/ 2147483647 w 636"/>
                <a:gd name="T15" fmla="*/ 2147483647 h 1500"/>
                <a:gd name="T16" fmla="*/ 2147483647 w 636"/>
                <a:gd name="T17" fmla="*/ 2147483647 h 1500"/>
                <a:gd name="T18" fmla="*/ 2147483647 w 636"/>
                <a:gd name="T19" fmla="*/ 2147483647 h 1500"/>
                <a:gd name="T20" fmla="*/ 2147483647 w 636"/>
                <a:gd name="T21" fmla="*/ 2147483647 h 1500"/>
                <a:gd name="T22" fmla="*/ 2147483647 w 636"/>
                <a:gd name="T23" fmla="*/ 2147483647 h 1500"/>
                <a:gd name="T24" fmla="*/ 2147483647 w 636"/>
                <a:gd name="T25" fmla="*/ 2147483647 h 1500"/>
                <a:gd name="T26" fmla="*/ 2147483647 w 636"/>
                <a:gd name="T27" fmla="*/ 2147483647 h 1500"/>
                <a:gd name="T28" fmla="*/ 2147483647 w 636"/>
                <a:gd name="T29" fmla="*/ 2147483647 h 1500"/>
                <a:gd name="T30" fmla="*/ 2147483647 w 636"/>
                <a:gd name="T31" fmla="*/ 2147483647 h 1500"/>
                <a:gd name="T32" fmla="*/ 2147483647 w 636"/>
                <a:gd name="T33" fmla="*/ 2147483647 h 1500"/>
                <a:gd name="T34" fmla="*/ 2147483647 w 636"/>
                <a:gd name="T35" fmla="*/ 2147483647 h 1500"/>
                <a:gd name="T36" fmla="*/ 2147483647 w 636"/>
                <a:gd name="T37" fmla="*/ 2147483647 h 1500"/>
                <a:gd name="T38" fmla="*/ 2147483647 w 636"/>
                <a:gd name="T39" fmla="*/ 2147483647 h 1500"/>
                <a:gd name="T40" fmla="*/ 2147483647 w 636"/>
                <a:gd name="T41" fmla="*/ 2147483647 h 1500"/>
                <a:gd name="T42" fmla="*/ 2147483647 w 636"/>
                <a:gd name="T43" fmla="*/ 2147483647 h 1500"/>
                <a:gd name="T44" fmla="*/ 2147483647 w 636"/>
                <a:gd name="T45" fmla="*/ 2147483647 h 1500"/>
                <a:gd name="T46" fmla="*/ 2147483647 w 636"/>
                <a:gd name="T47" fmla="*/ 2147483647 h 1500"/>
                <a:gd name="T48" fmla="*/ 2147483647 w 636"/>
                <a:gd name="T49" fmla="*/ 2147483647 h 1500"/>
                <a:gd name="T50" fmla="*/ 2147483647 w 636"/>
                <a:gd name="T51" fmla="*/ 2147483647 h 1500"/>
                <a:gd name="T52" fmla="*/ 2147483647 w 636"/>
                <a:gd name="T53" fmla="*/ 2147483647 h 1500"/>
                <a:gd name="T54" fmla="*/ 2147483647 w 636"/>
                <a:gd name="T55" fmla="*/ 2147483647 h 1500"/>
                <a:gd name="T56" fmla="*/ 2147483647 w 636"/>
                <a:gd name="T57" fmla="*/ 2147483647 h 1500"/>
                <a:gd name="T58" fmla="*/ 2147483647 w 636"/>
                <a:gd name="T59" fmla="*/ 2147483647 h 1500"/>
                <a:gd name="T60" fmla="*/ 2147483647 w 636"/>
                <a:gd name="T61" fmla="*/ 2147483647 h 1500"/>
                <a:gd name="T62" fmla="*/ 2147483647 w 636"/>
                <a:gd name="T63" fmla="*/ 2147483647 h 1500"/>
                <a:gd name="T64" fmla="*/ 2147483647 w 636"/>
                <a:gd name="T65" fmla="*/ 2147483647 h 1500"/>
                <a:gd name="T66" fmla="*/ 2147483647 w 636"/>
                <a:gd name="T67" fmla="*/ 2147483647 h 1500"/>
                <a:gd name="T68" fmla="*/ 2147483647 w 636"/>
                <a:gd name="T69" fmla="*/ 2147483647 h 1500"/>
                <a:gd name="T70" fmla="*/ 2147483647 w 636"/>
                <a:gd name="T71" fmla="*/ 2147483647 h 1500"/>
                <a:gd name="T72" fmla="*/ 2147483647 w 636"/>
                <a:gd name="T73" fmla="*/ 2147483647 h 1500"/>
                <a:gd name="T74" fmla="*/ 2147483647 w 636"/>
                <a:gd name="T75" fmla="*/ 2147483647 h 1500"/>
                <a:gd name="T76" fmla="*/ 2147483647 w 636"/>
                <a:gd name="T77" fmla="*/ 2147483647 h 1500"/>
                <a:gd name="T78" fmla="*/ 2147483647 w 636"/>
                <a:gd name="T79" fmla="*/ 2147483647 h 1500"/>
                <a:gd name="T80" fmla="*/ 2147483647 w 636"/>
                <a:gd name="T81" fmla="*/ 2147483647 h 1500"/>
                <a:gd name="T82" fmla="*/ 2147483647 w 636"/>
                <a:gd name="T83" fmla="*/ 2147483647 h 1500"/>
                <a:gd name="T84" fmla="*/ 2147483647 w 636"/>
                <a:gd name="T85" fmla="*/ 2147483647 h 1500"/>
                <a:gd name="T86" fmla="*/ 2147483647 w 636"/>
                <a:gd name="T87" fmla="*/ 0 h 1500"/>
                <a:gd name="T88" fmla="*/ 2147483647 w 636"/>
                <a:gd name="T89" fmla="*/ 2147483647 h 1500"/>
                <a:gd name="T90" fmla="*/ 2147483647 w 636"/>
                <a:gd name="T91" fmla="*/ 2147483647 h 1500"/>
                <a:gd name="T92" fmla="*/ 2147483647 w 636"/>
                <a:gd name="T93" fmla="*/ 2147483647 h 1500"/>
                <a:gd name="T94" fmla="*/ 2147483647 w 636"/>
                <a:gd name="T95" fmla="*/ 2147483647 h 1500"/>
                <a:gd name="T96" fmla="*/ 2147483647 w 636"/>
                <a:gd name="T97" fmla="*/ 2147483647 h 1500"/>
                <a:gd name="T98" fmla="*/ 2147483647 w 636"/>
                <a:gd name="T99" fmla="*/ 2147483647 h 1500"/>
                <a:gd name="T100" fmla="*/ 2147483647 w 636"/>
                <a:gd name="T101" fmla="*/ 2147483647 h 1500"/>
                <a:gd name="T102" fmla="*/ 2147483647 w 636"/>
                <a:gd name="T103" fmla="*/ 2147483647 h 1500"/>
                <a:gd name="T104" fmla="*/ 2147483647 w 636"/>
                <a:gd name="T105" fmla="*/ 2147483647 h 1500"/>
                <a:gd name="T106" fmla="*/ 2147483647 w 636"/>
                <a:gd name="T107" fmla="*/ 2147483647 h 1500"/>
                <a:gd name="T108" fmla="*/ 2147483647 w 636"/>
                <a:gd name="T109" fmla="*/ 2147483647 h 1500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636"/>
                <a:gd name="T166" fmla="*/ 0 h 1500"/>
                <a:gd name="T167" fmla="*/ 636 w 636"/>
                <a:gd name="T168" fmla="*/ 1500 h 1500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636" h="1500">
                  <a:moveTo>
                    <a:pt x="0" y="588"/>
                  </a:moveTo>
                  <a:lnTo>
                    <a:pt x="18" y="588"/>
                  </a:lnTo>
                  <a:lnTo>
                    <a:pt x="12" y="630"/>
                  </a:lnTo>
                  <a:lnTo>
                    <a:pt x="18" y="630"/>
                  </a:lnTo>
                  <a:lnTo>
                    <a:pt x="24" y="636"/>
                  </a:lnTo>
                  <a:lnTo>
                    <a:pt x="42" y="642"/>
                  </a:lnTo>
                  <a:lnTo>
                    <a:pt x="54" y="648"/>
                  </a:lnTo>
                  <a:lnTo>
                    <a:pt x="72" y="666"/>
                  </a:lnTo>
                  <a:lnTo>
                    <a:pt x="84" y="690"/>
                  </a:lnTo>
                  <a:lnTo>
                    <a:pt x="90" y="696"/>
                  </a:lnTo>
                  <a:lnTo>
                    <a:pt x="90" y="702"/>
                  </a:lnTo>
                  <a:lnTo>
                    <a:pt x="126" y="696"/>
                  </a:lnTo>
                  <a:lnTo>
                    <a:pt x="102" y="738"/>
                  </a:lnTo>
                  <a:lnTo>
                    <a:pt x="108" y="738"/>
                  </a:lnTo>
                  <a:lnTo>
                    <a:pt x="114" y="744"/>
                  </a:lnTo>
                  <a:lnTo>
                    <a:pt x="126" y="744"/>
                  </a:lnTo>
                  <a:lnTo>
                    <a:pt x="144" y="750"/>
                  </a:lnTo>
                  <a:lnTo>
                    <a:pt x="156" y="762"/>
                  </a:lnTo>
                  <a:lnTo>
                    <a:pt x="168" y="768"/>
                  </a:lnTo>
                  <a:lnTo>
                    <a:pt x="174" y="780"/>
                  </a:lnTo>
                  <a:lnTo>
                    <a:pt x="186" y="792"/>
                  </a:lnTo>
                  <a:lnTo>
                    <a:pt x="192" y="804"/>
                  </a:lnTo>
                  <a:lnTo>
                    <a:pt x="192" y="822"/>
                  </a:lnTo>
                  <a:lnTo>
                    <a:pt x="198" y="834"/>
                  </a:lnTo>
                  <a:lnTo>
                    <a:pt x="198" y="840"/>
                  </a:lnTo>
                  <a:lnTo>
                    <a:pt x="204" y="846"/>
                  </a:lnTo>
                  <a:lnTo>
                    <a:pt x="210" y="858"/>
                  </a:lnTo>
                  <a:lnTo>
                    <a:pt x="222" y="870"/>
                  </a:lnTo>
                  <a:lnTo>
                    <a:pt x="210" y="888"/>
                  </a:lnTo>
                  <a:lnTo>
                    <a:pt x="216" y="978"/>
                  </a:lnTo>
                  <a:lnTo>
                    <a:pt x="204" y="990"/>
                  </a:lnTo>
                  <a:lnTo>
                    <a:pt x="204" y="1002"/>
                  </a:lnTo>
                  <a:lnTo>
                    <a:pt x="222" y="1020"/>
                  </a:lnTo>
                  <a:lnTo>
                    <a:pt x="234" y="1020"/>
                  </a:lnTo>
                  <a:lnTo>
                    <a:pt x="246" y="1014"/>
                  </a:lnTo>
                  <a:lnTo>
                    <a:pt x="252" y="1008"/>
                  </a:lnTo>
                  <a:lnTo>
                    <a:pt x="258" y="1014"/>
                  </a:lnTo>
                  <a:lnTo>
                    <a:pt x="258" y="1020"/>
                  </a:lnTo>
                  <a:lnTo>
                    <a:pt x="276" y="1020"/>
                  </a:lnTo>
                  <a:lnTo>
                    <a:pt x="282" y="1014"/>
                  </a:lnTo>
                  <a:lnTo>
                    <a:pt x="294" y="1008"/>
                  </a:lnTo>
                  <a:lnTo>
                    <a:pt x="300" y="996"/>
                  </a:lnTo>
                  <a:lnTo>
                    <a:pt x="306" y="990"/>
                  </a:lnTo>
                  <a:lnTo>
                    <a:pt x="312" y="978"/>
                  </a:lnTo>
                  <a:lnTo>
                    <a:pt x="324" y="978"/>
                  </a:lnTo>
                  <a:lnTo>
                    <a:pt x="360" y="960"/>
                  </a:lnTo>
                  <a:lnTo>
                    <a:pt x="366" y="954"/>
                  </a:lnTo>
                  <a:lnTo>
                    <a:pt x="366" y="900"/>
                  </a:lnTo>
                  <a:lnTo>
                    <a:pt x="372" y="894"/>
                  </a:lnTo>
                  <a:lnTo>
                    <a:pt x="378" y="894"/>
                  </a:lnTo>
                  <a:lnTo>
                    <a:pt x="396" y="912"/>
                  </a:lnTo>
                  <a:lnTo>
                    <a:pt x="402" y="924"/>
                  </a:lnTo>
                  <a:lnTo>
                    <a:pt x="402" y="954"/>
                  </a:lnTo>
                  <a:lnTo>
                    <a:pt x="408" y="954"/>
                  </a:lnTo>
                  <a:lnTo>
                    <a:pt x="426" y="972"/>
                  </a:lnTo>
                  <a:lnTo>
                    <a:pt x="432" y="984"/>
                  </a:lnTo>
                  <a:lnTo>
                    <a:pt x="444" y="1014"/>
                  </a:lnTo>
                  <a:lnTo>
                    <a:pt x="450" y="1050"/>
                  </a:lnTo>
                  <a:lnTo>
                    <a:pt x="450" y="1074"/>
                  </a:lnTo>
                  <a:lnTo>
                    <a:pt x="456" y="1092"/>
                  </a:lnTo>
                  <a:lnTo>
                    <a:pt x="456" y="1128"/>
                  </a:lnTo>
                  <a:lnTo>
                    <a:pt x="462" y="1134"/>
                  </a:lnTo>
                  <a:lnTo>
                    <a:pt x="480" y="1170"/>
                  </a:lnTo>
                  <a:lnTo>
                    <a:pt x="486" y="1176"/>
                  </a:lnTo>
                  <a:lnTo>
                    <a:pt x="486" y="1182"/>
                  </a:lnTo>
                  <a:lnTo>
                    <a:pt x="528" y="1272"/>
                  </a:lnTo>
                  <a:lnTo>
                    <a:pt x="540" y="1320"/>
                  </a:lnTo>
                  <a:lnTo>
                    <a:pt x="522" y="1320"/>
                  </a:lnTo>
                  <a:lnTo>
                    <a:pt x="516" y="1326"/>
                  </a:lnTo>
                  <a:lnTo>
                    <a:pt x="516" y="1350"/>
                  </a:lnTo>
                  <a:lnTo>
                    <a:pt x="510" y="1362"/>
                  </a:lnTo>
                  <a:lnTo>
                    <a:pt x="510" y="1374"/>
                  </a:lnTo>
                  <a:lnTo>
                    <a:pt x="552" y="1362"/>
                  </a:lnTo>
                  <a:lnTo>
                    <a:pt x="540" y="1416"/>
                  </a:lnTo>
                  <a:lnTo>
                    <a:pt x="540" y="1428"/>
                  </a:lnTo>
                  <a:lnTo>
                    <a:pt x="534" y="1440"/>
                  </a:lnTo>
                  <a:lnTo>
                    <a:pt x="534" y="1464"/>
                  </a:lnTo>
                  <a:lnTo>
                    <a:pt x="540" y="1482"/>
                  </a:lnTo>
                  <a:lnTo>
                    <a:pt x="540" y="1488"/>
                  </a:lnTo>
                  <a:lnTo>
                    <a:pt x="546" y="1500"/>
                  </a:lnTo>
                  <a:lnTo>
                    <a:pt x="552" y="1488"/>
                  </a:lnTo>
                  <a:lnTo>
                    <a:pt x="558" y="1482"/>
                  </a:lnTo>
                  <a:lnTo>
                    <a:pt x="564" y="1470"/>
                  </a:lnTo>
                  <a:lnTo>
                    <a:pt x="564" y="1458"/>
                  </a:lnTo>
                  <a:lnTo>
                    <a:pt x="558" y="1452"/>
                  </a:lnTo>
                  <a:lnTo>
                    <a:pt x="558" y="1440"/>
                  </a:lnTo>
                  <a:lnTo>
                    <a:pt x="576" y="1422"/>
                  </a:lnTo>
                  <a:lnTo>
                    <a:pt x="594" y="1386"/>
                  </a:lnTo>
                  <a:lnTo>
                    <a:pt x="594" y="1368"/>
                  </a:lnTo>
                  <a:lnTo>
                    <a:pt x="600" y="1356"/>
                  </a:lnTo>
                  <a:lnTo>
                    <a:pt x="600" y="1326"/>
                  </a:lnTo>
                  <a:lnTo>
                    <a:pt x="594" y="1314"/>
                  </a:lnTo>
                  <a:lnTo>
                    <a:pt x="594" y="1290"/>
                  </a:lnTo>
                  <a:lnTo>
                    <a:pt x="570" y="1266"/>
                  </a:lnTo>
                  <a:lnTo>
                    <a:pt x="570" y="1242"/>
                  </a:lnTo>
                  <a:lnTo>
                    <a:pt x="564" y="1224"/>
                  </a:lnTo>
                  <a:lnTo>
                    <a:pt x="564" y="1194"/>
                  </a:lnTo>
                  <a:lnTo>
                    <a:pt x="558" y="1182"/>
                  </a:lnTo>
                  <a:lnTo>
                    <a:pt x="516" y="1140"/>
                  </a:lnTo>
                  <a:lnTo>
                    <a:pt x="510" y="1128"/>
                  </a:lnTo>
                  <a:lnTo>
                    <a:pt x="504" y="1122"/>
                  </a:lnTo>
                  <a:lnTo>
                    <a:pt x="498" y="1110"/>
                  </a:lnTo>
                  <a:lnTo>
                    <a:pt x="492" y="1104"/>
                  </a:lnTo>
                  <a:lnTo>
                    <a:pt x="492" y="1098"/>
                  </a:lnTo>
                  <a:lnTo>
                    <a:pt x="486" y="1092"/>
                  </a:lnTo>
                  <a:lnTo>
                    <a:pt x="504" y="1056"/>
                  </a:lnTo>
                  <a:lnTo>
                    <a:pt x="510" y="1050"/>
                  </a:lnTo>
                  <a:lnTo>
                    <a:pt x="516" y="1038"/>
                  </a:lnTo>
                  <a:lnTo>
                    <a:pt x="516" y="1014"/>
                  </a:lnTo>
                  <a:lnTo>
                    <a:pt x="510" y="1002"/>
                  </a:lnTo>
                  <a:lnTo>
                    <a:pt x="522" y="1002"/>
                  </a:lnTo>
                  <a:lnTo>
                    <a:pt x="528" y="996"/>
                  </a:lnTo>
                  <a:lnTo>
                    <a:pt x="528" y="978"/>
                  </a:lnTo>
                  <a:lnTo>
                    <a:pt x="522" y="972"/>
                  </a:lnTo>
                  <a:lnTo>
                    <a:pt x="516" y="978"/>
                  </a:lnTo>
                  <a:lnTo>
                    <a:pt x="510" y="978"/>
                  </a:lnTo>
                  <a:lnTo>
                    <a:pt x="504" y="972"/>
                  </a:lnTo>
                  <a:lnTo>
                    <a:pt x="498" y="960"/>
                  </a:lnTo>
                  <a:lnTo>
                    <a:pt x="498" y="942"/>
                  </a:lnTo>
                  <a:lnTo>
                    <a:pt x="504" y="942"/>
                  </a:lnTo>
                  <a:lnTo>
                    <a:pt x="504" y="936"/>
                  </a:lnTo>
                  <a:lnTo>
                    <a:pt x="498" y="930"/>
                  </a:lnTo>
                  <a:lnTo>
                    <a:pt x="486" y="924"/>
                  </a:lnTo>
                  <a:lnTo>
                    <a:pt x="474" y="912"/>
                  </a:lnTo>
                  <a:lnTo>
                    <a:pt x="462" y="906"/>
                  </a:lnTo>
                  <a:lnTo>
                    <a:pt x="444" y="888"/>
                  </a:lnTo>
                  <a:lnTo>
                    <a:pt x="438" y="876"/>
                  </a:lnTo>
                  <a:lnTo>
                    <a:pt x="438" y="870"/>
                  </a:lnTo>
                  <a:lnTo>
                    <a:pt x="432" y="870"/>
                  </a:lnTo>
                  <a:lnTo>
                    <a:pt x="438" y="846"/>
                  </a:lnTo>
                  <a:lnTo>
                    <a:pt x="426" y="840"/>
                  </a:lnTo>
                  <a:lnTo>
                    <a:pt x="402" y="816"/>
                  </a:lnTo>
                  <a:lnTo>
                    <a:pt x="402" y="810"/>
                  </a:lnTo>
                  <a:lnTo>
                    <a:pt x="426" y="810"/>
                  </a:lnTo>
                  <a:lnTo>
                    <a:pt x="426" y="792"/>
                  </a:lnTo>
                  <a:lnTo>
                    <a:pt x="408" y="774"/>
                  </a:lnTo>
                  <a:lnTo>
                    <a:pt x="408" y="768"/>
                  </a:lnTo>
                  <a:lnTo>
                    <a:pt x="414" y="762"/>
                  </a:lnTo>
                  <a:lnTo>
                    <a:pt x="420" y="762"/>
                  </a:lnTo>
                  <a:lnTo>
                    <a:pt x="426" y="756"/>
                  </a:lnTo>
                  <a:lnTo>
                    <a:pt x="426" y="708"/>
                  </a:lnTo>
                  <a:lnTo>
                    <a:pt x="456" y="708"/>
                  </a:lnTo>
                  <a:lnTo>
                    <a:pt x="468" y="714"/>
                  </a:lnTo>
                  <a:lnTo>
                    <a:pt x="480" y="714"/>
                  </a:lnTo>
                  <a:lnTo>
                    <a:pt x="486" y="708"/>
                  </a:lnTo>
                  <a:lnTo>
                    <a:pt x="492" y="696"/>
                  </a:lnTo>
                  <a:lnTo>
                    <a:pt x="498" y="690"/>
                  </a:lnTo>
                  <a:lnTo>
                    <a:pt x="498" y="684"/>
                  </a:lnTo>
                  <a:lnTo>
                    <a:pt x="522" y="684"/>
                  </a:lnTo>
                  <a:lnTo>
                    <a:pt x="528" y="660"/>
                  </a:lnTo>
                  <a:lnTo>
                    <a:pt x="534" y="660"/>
                  </a:lnTo>
                  <a:lnTo>
                    <a:pt x="540" y="654"/>
                  </a:lnTo>
                  <a:lnTo>
                    <a:pt x="564" y="654"/>
                  </a:lnTo>
                  <a:lnTo>
                    <a:pt x="564" y="642"/>
                  </a:lnTo>
                  <a:lnTo>
                    <a:pt x="582" y="624"/>
                  </a:lnTo>
                  <a:lnTo>
                    <a:pt x="594" y="624"/>
                  </a:lnTo>
                  <a:lnTo>
                    <a:pt x="600" y="618"/>
                  </a:lnTo>
                  <a:lnTo>
                    <a:pt x="594" y="612"/>
                  </a:lnTo>
                  <a:lnTo>
                    <a:pt x="600" y="600"/>
                  </a:lnTo>
                  <a:lnTo>
                    <a:pt x="600" y="588"/>
                  </a:lnTo>
                  <a:lnTo>
                    <a:pt x="636" y="570"/>
                  </a:lnTo>
                  <a:lnTo>
                    <a:pt x="636" y="552"/>
                  </a:lnTo>
                  <a:lnTo>
                    <a:pt x="630" y="546"/>
                  </a:lnTo>
                  <a:lnTo>
                    <a:pt x="618" y="546"/>
                  </a:lnTo>
                  <a:lnTo>
                    <a:pt x="600" y="564"/>
                  </a:lnTo>
                  <a:lnTo>
                    <a:pt x="600" y="570"/>
                  </a:lnTo>
                  <a:lnTo>
                    <a:pt x="558" y="570"/>
                  </a:lnTo>
                  <a:lnTo>
                    <a:pt x="558" y="552"/>
                  </a:lnTo>
                  <a:lnTo>
                    <a:pt x="546" y="552"/>
                  </a:lnTo>
                  <a:lnTo>
                    <a:pt x="534" y="522"/>
                  </a:lnTo>
                  <a:lnTo>
                    <a:pt x="480" y="516"/>
                  </a:lnTo>
                  <a:lnTo>
                    <a:pt x="486" y="504"/>
                  </a:lnTo>
                  <a:lnTo>
                    <a:pt x="486" y="498"/>
                  </a:lnTo>
                  <a:lnTo>
                    <a:pt x="492" y="492"/>
                  </a:lnTo>
                  <a:lnTo>
                    <a:pt x="492" y="480"/>
                  </a:lnTo>
                  <a:lnTo>
                    <a:pt x="480" y="468"/>
                  </a:lnTo>
                  <a:lnTo>
                    <a:pt x="486" y="462"/>
                  </a:lnTo>
                  <a:lnTo>
                    <a:pt x="498" y="462"/>
                  </a:lnTo>
                  <a:lnTo>
                    <a:pt x="504" y="456"/>
                  </a:lnTo>
                  <a:lnTo>
                    <a:pt x="504" y="450"/>
                  </a:lnTo>
                  <a:lnTo>
                    <a:pt x="498" y="444"/>
                  </a:lnTo>
                  <a:lnTo>
                    <a:pt x="486" y="438"/>
                  </a:lnTo>
                  <a:lnTo>
                    <a:pt x="456" y="438"/>
                  </a:lnTo>
                  <a:lnTo>
                    <a:pt x="444" y="396"/>
                  </a:lnTo>
                  <a:lnTo>
                    <a:pt x="420" y="378"/>
                  </a:lnTo>
                  <a:lnTo>
                    <a:pt x="450" y="354"/>
                  </a:lnTo>
                  <a:lnTo>
                    <a:pt x="390" y="354"/>
                  </a:lnTo>
                  <a:lnTo>
                    <a:pt x="384" y="360"/>
                  </a:lnTo>
                  <a:lnTo>
                    <a:pt x="372" y="360"/>
                  </a:lnTo>
                  <a:lnTo>
                    <a:pt x="366" y="366"/>
                  </a:lnTo>
                  <a:lnTo>
                    <a:pt x="354" y="372"/>
                  </a:lnTo>
                  <a:lnTo>
                    <a:pt x="366" y="354"/>
                  </a:lnTo>
                  <a:lnTo>
                    <a:pt x="360" y="342"/>
                  </a:lnTo>
                  <a:lnTo>
                    <a:pt x="342" y="324"/>
                  </a:lnTo>
                  <a:lnTo>
                    <a:pt x="342" y="306"/>
                  </a:lnTo>
                  <a:lnTo>
                    <a:pt x="354" y="306"/>
                  </a:lnTo>
                  <a:lnTo>
                    <a:pt x="348" y="276"/>
                  </a:lnTo>
                  <a:lnTo>
                    <a:pt x="360" y="276"/>
                  </a:lnTo>
                  <a:lnTo>
                    <a:pt x="366" y="270"/>
                  </a:lnTo>
                  <a:lnTo>
                    <a:pt x="366" y="234"/>
                  </a:lnTo>
                  <a:lnTo>
                    <a:pt x="372" y="240"/>
                  </a:lnTo>
                  <a:lnTo>
                    <a:pt x="384" y="240"/>
                  </a:lnTo>
                  <a:lnTo>
                    <a:pt x="390" y="234"/>
                  </a:lnTo>
                  <a:lnTo>
                    <a:pt x="396" y="222"/>
                  </a:lnTo>
                  <a:lnTo>
                    <a:pt x="396" y="216"/>
                  </a:lnTo>
                  <a:lnTo>
                    <a:pt x="378" y="198"/>
                  </a:lnTo>
                  <a:lnTo>
                    <a:pt x="390" y="198"/>
                  </a:lnTo>
                  <a:lnTo>
                    <a:pt x="396" y="192"/>
                  </a:lnTo>
                  <a:lnTo>
                    <a:pt x="408" y="192"/>
                  </a:lnTo>
                  <a:lnTo>
                    <a:pt x="396" y="132"/>
                  </a:lnTo>
                  <a:lnTo>
                    <a:pt x="384" y="108"/>
                  </a:lnTo>
                  <a:lnTo>
                    <a:pt x="384" y="78"/>
                  </a:lnTo>
                  <a:lnTo>
                    <a:pt x="378" y="72"/>
                  </a:lnTo>
                  <a:lnTo>
                    <a:pt x="342" y="72"/>
                  </a:lnTo>
                  <a:lnTo>
                    <a:pt x="342" y="66"/>
                  </a:lnTo>
                  <a:lnTo>
                    <a:pt x="336" y="60"/>
                  </a:lnTo>
                  <a:lnTo>
                    <a:pt x="318" y="24"/>
                  </a:lnTo>
                  <a:lnTo>
                    <a:pt x="306" y="18"/>
                  </a:lnTo>
                  <a:lnTo>
                    <a:pt x="300" y="6"/>
                  </a:lnTo>
                  <a:lnTo>
                    <a:pt x="294" y="0"/>
                  </a:lnTo>
                  <a:lnTo>
                    <a:pt x="288" y="0"/>
                  </a:lnTo>
                  <a:lnTo>
                    <a:pt x="282" y="18"/>
                  </a:lnTo>
                  <a:lnTo>
                    <a:pt x="282" y="48"/>
                  </a:lnTo>
                  <a:lnTo>
                    <a:pt x="276" y="48"/>
                  </a:lnTo>
                  <a:lnTo>
                    <a:pt x="270" y="54"/>
                  </a:lnTo>
                  <a:lnTo>
                    <a:pt x="258" y="60"/>
                  </a:lnTo>
                  <a:lnTo>
                    <a:pt x="246" y="72"/>
                  </a:lnTo>
                  <a:lnTo>
                    <a:pt x="252" y="84"/>
                  </a:lnTo>
                  <a:lnTo>
                    <a:pt x="258" y="90"/>
                  </a:lnTo>
                  <a:lnTo>
                    <a:pt x="270" y="96"/>
                  </a:lnTo>
                  <a:lnTo>
                    <a:pt x="276" y="102"/>
                  </a:lnTo>
                  <a:lnTo>
                    <a:pt x="276" y="108"/>
                  </a:lnTo>
                  <a:lnTo>
                    <a:pt x="258" y="108"/>
                  </a:lnTo>
                  <a:lnTo>
                    <a:pt x="252" y="102"/>
                  </a:lnTo>
                  <a:lnTo>
                    <a:pt x="216" y="102"/>
                  </a:lnTo>
                  <a:lnTo>
                    <a:pt x="204" y="108"/>
                  </a:lnTo>
                  <a:lnTo>
                    <a:pt x="198" y="108"/>
                  </a:lnTo>
                  <a:lnTo>
                    <a:pt x="198" y="126"/>
                  </a:lnTo>
                  <a:lnTo>
                    <a:pt x="186" y="138"/>
                  </a:lnTo>
                  <a:lnTo>
                    <a:pt x="174" y="144"/>
                  </a:lnTo>
                  <a:lnTo>
                    <a:pt x="162" y="144"/>
                  </a:lnTo>
                  <a:lnTo>
                    <a:pt x="156" y="150"/>
                  </a:lnTo>
                  <a:lnTo>
                    <a:pt x="150" y="150"/>
                  </a:lnTo>
                  <a:lnTo>
                    <a:pt x="150" y="174"/>
                  </a:lnTo>
                  <a:lnTo>
                    <a:pt x="156" y="180"/>
                  </a:lnTo>
                  <a:lnTo>
                    <a:pt x="156" y="186"/>
                  </a:lnTo>
                  <a:lnTo>
                    <a:pt x="162" y="192"/>
                  </a:lnTo>
                  <a:lnTo>
                    <a:pt x="162" y="204"/>
                  </a:lnTo>
                  <a:lnTo>
                    <a:pt x="144" y="234"/>
                  </a:lnTo>
                  <a:lnTo>
                    <a:pt x="138" y="240"/>
                  </a:lnTo>
                  <a:lnTo>
                    <a:pt x="126" y="246"/>
                  </a:lnTo>
                  <a:lnTo>
                    <a:pt x="126" y="264"/>
                  </a:lnTo>
                  <a:lnTo>
                    <a:pt x="132" y="276"/>
                  </a:lnTo>
                  <a:lnTo>
                    <a:pt x="138" y="282"/>
                  </a:lnTo>
                  <a:lnTo>
                    <a:pt x="120" y="336"/>
                  </a:lnTo>
                  <a:lnTo>
                    <a:pt x="120" y="372"/>
                  </a:lnTo>
                  <a:lnTo>
                    <a:pt x="108" y="372"/>
                  </a:lnTo>
                  <a:lnTo>
                    <a:pt x="96" y="366"/>
                  </a:lnTo>
                  <a:lnTo>
                    <a:pt x="42" y="366"/>
                  </a:lnTo>
                  <a:lnTo>
                    <a:pt x="48" y="366"/>
                  </a:lnTo>
                  <a:lnTo>
                    <a:pt x="66" y="384"/>
                  </a:lnTo>
                  <a:lnTo>
                    <a:pt x="72" y="432"/>
                  </a:lnTo>
                  <a:lnTo>
                    <a:pt x="66" y="432"/>
                  </a:lnTo>
                  <a:lnTo>
                    <a:pt x="48" y="450"/>
                  </a:lnTo>
                  <a:lnTo>
                    <a:pt x="54" y="462"/>
                  </a:lnTo>
                  <a:lnTo>
                    <a:pt x="54" y="486"/>
                  </a:lnTo>
                  <a:lnTo>
                    <a:pt x="72" y="504"/>
                  </a:lnTo>
                  <a:lnTo>
                    <a:pt x="72" y="516"/>
                  </a:lnTo>
                  <a:lnTo>
                    <a:pt x="60" y="516"/>
                  </a:lnTo>
                  <a:lnTo>
                    <a:pt x="54" y="510"/>
                  </a:lnTo>
                  <a:lnTo>
                    <a:pt x="48" y="510"/>
                  </a:lnTo>
                  <a:lnTo>
                    <a:pt x="48" y="534"/>
                  </a:lnTo>
                  <a:lnTo>
                    <a:pt x="30" y="516"/>
                  </a:lnTo>
                  <a:lnTo>
                    <a:pt x="42" y="576"/>
                  </a:lnTo>
                  <a:lnTo>
                    <a:pt x="6" y="570"/>
                  </a:lnTo>
                  <a:lnTo>
                    <a:pt x="6" y="576"/>
                  </a:lnTo>
                  <a:lnTo>
                    <a:pt x="0" y="58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83" name="Western Sahara" descr="© INSCALE GmbH, 05.05.2010&#10;http://www.presentationload.com/">
              <a:extLst>
                <a:ext uri="{FF2B5EF4-FFF2-40B4-BE49-F238E27FC236}">
                  <a16:creationId xmlns:a16="http://schemas.microsoft.com/office/drawing/2014/main" id="{62EA969C-1047-4CEF-9CD7-079AE46134DC}"/>
                </a:ext>
              </a:extLst>
            </p:cNvPr>
            <p:cNvSpPr>
              <a:spLocks/>
            </p:cNvSpPr>
            <p:nvPr/>
          </p:nvSpPr>
          <p:spPr bwMode="gray">
            <a:xfrm>
              <a:off x="5029358" y="3520987"/>
              <a:ext cx="265125" cy="230112"/>
            </a:xfrm>
            <a:custGeom>
              <a:avLst/>
              <a:gdLst>
                <a:gd name="T0" fmla="*/ 2147483647 w 600"/>
                <a:gd name="T1" fmla="*/ 0 h 510"/>
                <a:gd name="T2" fmla="*/ 2147483647 w 600"/>
                <a:gd name="T3" fmla="*/ 0 h 510"/>
                <a:gd name="T4" fmla="*/ 2147483647 w 600"/>
                <a:gd name="T5" fmla="*/ 2147483647 h 510"/>
                <a:gd name="T6" fmla="*/ 2147483647 w 600"/>
                <a:gd name="T7" fmla="*/ 2147483647 h 510"/>
                <a:gd name="T8" fmla="*/ 2147483647 w 600"/>
                <a:gd name="T9" fmla="*/ 2147483647 h 510"/>
                <a:gd name="T10" fmla="*/ 2147483647 w 600"/>
                <a:gd name="T11" fmla="*/ 2147483647 h 510"/>
                <a:gd name="T12" fmla="*/ 2147483647 w 600"/>
                <a:gd name="T13" fmla="*/ 2147483647 h 510"/>
                <a:gd name="T14" fmla="*/ 2147483647 w 600"/>
                <a:gd name="T15" fmla="*/ 2147483647 h 510"/>
                <a:gd name="T16" fmla="*/ 2147483647 w 600"/>
                <a:gd name="T17" fmla="*/ 2147483647 h 510"/>
                <a:gd name="T18" fmla="*/ 2147483647 w 600"/>
                <a:gd name="T19" fmla="*/ 2147483647 h 510"/>
                <a:gd name="T20" fmla="*/ 2147483647 w 600"/>
                <a:gd name="T21" fmla="*/ 2147483647 h 510"/>
                <a:gd name="T22" fmla="*/ 2147483647 w 600"/>
                <a:gd name="T23" fmla="*/ 2147483647 h 510"/>
                <a:gd name="T24" fmla="*/ 2147483647 w 600"/>
                <a:gd name="T25" fmla="*/ 2147483647 h 510"/>
                <a:gd name="T26" fmla="*/ 2147483647 w 600"/>
                <a:gd name="T27" fmla="*/ 2147483647 h 510"/>
                <a:gd name="T28" fmla="*/ 2147483647 w 600"/>
                <a:gd name="T29" fmla="*/ 2147483647 h 510"/>
                <a:gd name="T30" fmla="*/ 2147483647 w 600"/>
                <a:gd name="T31" fmla="*/ 2147483647 h 510"/>
                <a:gd name="T32" fmla="*/ 2147483647 w 600"/>
                <a:gd name="T33" fmla="*/ 2147483647 h 510"/>
                <a:gd name="T34" fmla="*/ 2147483647 w 600"/>
                <a:gd name="T35" fmla="*/ 2147483647 h 510"/>
                <a:gd name="T36" fmla="*/ 2147483647 w 600"/>
                <a:gd name="T37" fmla="*/ 2147483647 h 510"/>
                <a:gd name="T38" fmla="*/ 2147483647 w 600"/>
                <a:gd name="T39" fmla="*/ 2147483647 h 510"/>
                <a:gd name="T40" fmla="*/ 2147483647 w 600"/>
                <a:gd name="T41" fmla="*/ 2147483647 h 510"/>
                <a:gd name="T42" fmla="*/ 2147483647 w 600"/>
                <a:gd name="T43" fmla="*/ 2147483647 h 510"/>
                <a:gd name="T44" fmla="*/ 2147483647 w 600"/>
                <a:gd name="T45" fmla="*/ 2147483647 h 510"/>
                <a:gd name="T46" fmla="*/ 2147483647 w 600"/>
                <a:gd name="T47" fmla="*/ 2147483647 h 510"/>
                <a:gd name="T48" fmla="*/ 2147483647 w 600"/>
                <a:gd name="T49" fmla="*/ 2147483647 h 510"/>
                <a:gd name="T50" fmla="*/ 2147483647 w 600"/>
                <a:gd name="T51" fmla="*/ 2147483647 h 510"/>
                <a:gd name="T52" fmla="*/ 2147483647 w 600"/>
                <a:gd name="T53" fmla="*/ 2147483647 h 510"/>
                <a:gd name="T54" fmla="*/ 2147483647 w 600"/>
                <a:gd name="T55" fmla="*/ 2147483647 h 510"/>
                <a:gd name="T56" fmla="*/ 2147483647 w 600"/>
                <a:gd name="T57" fmla="*/ 2147483647 h 510"/>
                <a:gd name="T58" fmla="*/ 2147483647 w 600"/>
                <a:gd name="T59" fmla="*/ 2147483647 h 510"/>
                <a:gd name="T60" fmla="*/ 2147483647 w 600"/>
                <a:gd name="T61" fmla="*/ 2147483647 h 510"/>
                <a:gd name="T62" fmla="*/ 2147483647 w 600"/>
                <a:gd name="T63" fmla="*/ 2147483647 h 510"/>
                <a:gd name="T64" fmla="*/ 2147483647 w 600"/>
                <a:gd name="T65" fmla="*/ 2147483647 h 510"/>
                <a:gd name="T66" fmla="*/ 2147483647 w 600"/>
                <a:gd name="T67" fmla="*/ 2147483647 h 510"/>
                <a:gd name="T68" fmla="*/ 2147483647 w 600"/>
                <a:gd name="T69" fmla="*/ 2147483647 h 510"/>
                <a:gd name="T70" fmla="*/ 2147483647 w 600"/>
                <a:gd name="T71" fmla="*/ 2147483647 h 510"/>
                <a:gd name="T72" fmla="*/ 2147483647 w 600"/>
                <a:gd name="T73" fmla="*/ 2147483647 h 510"/>
                <a:gd name="T74" fmla="*/ 2147483647 w 600"/>
                <a:gd name="T75" fmla="*/ 2147483647 h 510"/>
                <a:gd name="T76" fmla="*/ 2147483647 w 600"/>
                <a:gd name="T77" fmla="*/ 2147483647 h 510"/>
                <a:gd name="T78" fmla="*/ 0 w 600"/>
                <a:gd name="T79" fmla="*/ 2147483647 h 510"/>
                <a:gd name="T80" fmla="*/ 0 w 600"/>
                <a:gd name="T81" fmla="*/ 2147483647 h 510"/>
                <a:gd name="T82" fmla="*/ 2147483647 w 600"/>
                <a:gd name="T83" fmla="*/ 2147483647 h 510"/>
                <a:gd name="T84" fmla="*/ 2147483647 w 600"/>
                <a:gd name="T85" fmla="*/ 2147483647 h 510"/>
                <a:gd name="T86" fmla="*/ 2147483647 w 600"/>
                <a:gd name="T87" fmla="*/ 2147483647 h 510"/>
                <a:gd name="T88" fmla="*/ 2147483647 w 600"/>
                <a:gd name="T89" fmla="*/ 2147483647 h 510"/>
                <a:gd name="T90" fmla="*/ 2147483647 w 600"/>
                <a:gd name="T91" fmla="*/ 2147483647 h 510"/>
                <a:gd name="T92" fmla="*/ 2147483647 w 600"/>
                <a:gd name="T93" fmla="*/ 2147483647 h 510"/>
                <a:gd name="T94" fmla="*/ 2147483647 w 600"/>
                <a:gd name="T95" fmla="*/ 2147483647 h 510"/>
                <a:gd name="T96" fmla="*/ 2147483647 w 600"/>
                <a:gd name="T97" fmla="*/ 2147483647 h 510"/>
                <a:gd name="T98" fmla="*/ 2147483647 w 600"/>
                <a:gd name="T99" fmla="*/ 2147483647 h 510"/>
                <a:gd name="T100" fmla="*/ 2147483647 w 600"/>
                <a:gd name="T101" fmla="*/ 2147483647 h 510"/>
                <a:gd name="T102" fmla="*/ 2147483647 w 600"/>
                <a:gd name="T103" fmla="*/ 2147483647 h 510"/>
                <a:gd name="T104" fmla="*/ 2147483647 w 600"/>
                <a:gd name="T105" fmla="*/ 2147483647 h 510"/>
                <a:gd name="T106" fmla="*/ 2147483647 w 600"/>
                <a:gd name="T107" fmla="*/ 2147483647 h 510"/>
                <a:gd name="T108" fmla="*/ 2147483647 w 600"/>
                <a:gd name="T109" fmla="*/ 2147483647 h 510"/>
                <a:gd name="T110" fmla="*/ 2147483647 w 600"/>
                <a:gd name="T111" fmla="*/ 2147483647 h 510"/>
                <a:gd name="T112" fmla="*/ 2147483647 w 600"/>
                <a:gd name="T113" fmla="*/ 0 h 510"/>
                <a:gd name="T114" fmla="*/ 2147483647 w 600"/>
                <a:gd name="T115" fmla="*/ 0 h 51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600"/>
                <a:gd name="T175" fmla="*/ 0 h 510"/>
                <a:gd name="T176" fmla="*/ 600 w 600"/>
                <a:gd name="T177" fmla="*/ 510 h 51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600" h="510">
                  <a:moveTo>
                    <a:pt x="546" y="0"/>
                  </a:moveTo>
                  <a:lnTo>
                    <a:pt x="288" y="0"/>
                  </a:lnTo>
                  <a:lnTo>
                    <a:pt x="282" y="6"/>
                  </a:lnTo>
                  <a:lnTo>
                    <a:pt x="270" y="30"/>
                  </a:lnTo>
                  <a:lnTo>
                    <a:pt x="270" y="42"/>
                  </a:lnTo>
                  <a:lnTo>
                    <a:pt x="264" y="54"/>
                  </a:lnTo>
                  <a:lnTo>
                    <a:pt x="264" y="66"/>
                  </a:lnTo>
                  <a:lnTo>
                    <a:pt x="234" y="96"/>
                  </a:lnTo>
                  <a:lnTo>
                    <a:pt x="198" y="96"/>
                  </a:lnTo>
                  <a:lnTo>
                    <a:pt x="186" y="108"/>
                  </a:lnTo>
                  <a:lnTo>
                    <a:pt x="186" y="144"/>
                  </a:lnTo>
                  <a:lnTo>
                    <a:pt x="156" y="174"/>
                  </a:lnTo>
                  <a:lnTo>
                    <a:pt x="156" y="186"/>
                  </a:lnTo>
                  <a:lnTo>
                    <a:pt x="168" y="210"/>
                  </a:lnTo>
                  <a:lnTo>
                    <a:pt x="168" y="222"/>
                  </a:lnTo>
                  <a:lnTo>
                    <a:pt x="156" y="246"/>
                  </a:lnTo>
                  <a:lnTo>
                    <a:pt x="144" y="252"/>
                  </a:lnTo>
                  <a:lnTo>
                    <a:pt x="138" y="252"/>
                  </a:lnTo>
                  <a:lnTo>
                    <a:pt x="132" y="258"/>
                  </a:lnTo>
                  <a:lnTo>
                    <a:pt x="126" y="270"/>
                  </a:lnTo>
                  <a:lnTo>
                    <a:pt x="114" y="282"/>
                  </a:lnTo>
                  <a:lnTo>
                    <a:pt x="102" y="288"/>
                  </a:lnTo>
                  <a:lnTo>
                    <a:pt x="96" y="294"/>
                  </a:lnTo>
                  <a:lnTo>
                    <a:pt x="84" y="300"/>
                  </a:lnTo>
                  <a:lnTo>
                    <a:pt x="78" y="306"/>
                  </a:lnTo>
                  <a:lnTo>
                    <a:pt x="78" y="318"/>
                  </a:lnTo>
                  <a:lnTo>
                    <a:pt x="90" y="324"/>
                  </a:lnTo>
                  <a:lnTo>
                    <a:pt x="78" y="330"/>
                  </a:lnTo>
                  <a:lnTo>
                    <a:pt x="60" y="366"/>
                  </a:lnTo>
                  <a:lnTo>
                    <a:pt x="60" y="384"/>
                  </a:lnTo>
                  <a:lnTo>
                    <a:pt x="48" y="384"/>
                  </a:lnTo>
                  <a:lnTo>
                    <a:pt x="48" y="390"/>
                  </a:lnTo>
                  <a:lnTo>
                    <a:pt x="54" y="396"/>
                  </a:lnTo>
                  <a:lnTo>
                    <a:pt x="54" y="408"/>
                  </a:lnTo>
                  <a:lnTo>
                    <a:pt x="48" y="420"/>
                  </a:lnTo>
                  <a:lnTo>
                    <a:pt x="36" y="426"/>
                  </a:lnTo>
                  <a:lnTo>
                    <a:pt x="24" y="426"/>
                  </a:lnTo>
                  <a:lnTo>
                    <a:pt x="18" y="432"/>
                  </a:lnTo>
                  <a:lnTo>
                    <a:pt x="6" y="456"/>
                  </a:lnTo>
                  <a:lnTo>
                    <a:pt x="0" y="462"/>
                  </a:lnTo>
                  <a:lnTo>
                    <a:pt x="0" y="510"/>
                  </a:lnTo>
                  <a:lnTo>
                    <a:pt x="276" y="510"/>
                  </a:lnTo>
                  <a:lnTo>
                    <a:pt x="282" y="408"/>
                  </a:lnTo>
                  <a:lnTo>
                    <a:pt x="276" y="396"/>
                  </a:lnTo>
                  <a:lnTo>
                    <a:pt x="276" y="378"/>
                  </a:lnTo>
                  <a:lnTo>
                    <a:pt x="282" y="366"/>
                  </a:lnTo>
                  <a:lnTo>
                    <a:pt x="306" y="354"/>
                  </a:lnTo>
                  <a:lnTo>
                    <a:pt x="336" y="354"/>
                  </a:lnTo>
                  <a:lnTo>
                    <a:pt x="348" y="348"/>
                  </a:lnTo>
                  <a:lnTo>
                    <a:pt x="354" y="342"/>
                  </a:lnTo>
                  <a:lnTo>
                    <a:pt x="354" y="150"/>
                  </a:lnTo>
                  <a:lnTo>
                    <a:pt x="366" y="144"/>
                  </a:lnTo>
                  <a:lnTo>
                    <a:pt x="366" y="132"/>
                  </a:lnTo>
                  <a:lnTo>
                    <a:pt x="588" y="126"/>
                  </a:lnTo>
                  <a:lnTo>
                    <a:pt x="588" y="90"/>
                  </a:lnTo>
                  <a:lnTo>
                    <a:pt x="594" y="84"/>
                  </a:lnTo>
                  <a:lnTo>
                    <a:pt x="600" y="0"/>
                  </a:lnTo>
                  <a:lnTo>
                    <a:pt x="546" y="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84" name="Algeria" descr="© INSCALE GmbH, 05.05.2010&#10;http://www.presentationload.com/">
              <a:extLst>
                <a:ext uri="{FF2B5EF4-FFF2-40B4-BE49-F238E27FC236}">
                  <a16:creationId xmlns:a16="http://schemas.microsoft.com/office/drawing/2014/main" id="{298D80C2-0F56-40E0-9A16-E79AACC52950}"/>
                </a:ext>
              </a:extLst>
            </p:cNvPr>
            <p:cNvSpPr>
              <a:spLocks/>
            </p:cNvSpPr>
            <p:nvPr/>
          </p:nvSpPr>
          <p:spPr bwMode="gray">
            <a:xfrm>
              <a:off x="5270669" y="3176613"/>
              <a:ext cx="654079" cy="655421"/>
            </a:xfrm>
            <a:custGeom>
              <a:avLst/>
              <a:gdLst>
                <a:gd name="T0" fmla="*/ 2147483647 w 1476"/>
                <a:gd name="T1" fmla="*/ 2147483647 h 1464"/>
                <a:gd name="T2" fmla="*/ 2147483647 w 1476"/>
                <a:gd name="T3" fmla="*/ 2147483647 h 1464"/>
                <a:gd name="T4" fmla="*/ 2147483647 w 1476"/>
                <a:gd name="T5" fmla="*/ 2147483647 h 1464"/>
                <a:gd name="T6" fmla="*/ 2147483647 w 1476"/>
                <a:gd name="T7" fmla="*/ 2147483647 h 1464"/>
                <a:gd name="T8" fmla="*/ 2147483647 w 1476"/>
                <a:gd name="T9" fmla="*/ 2147483647 h 1464"/>
                <a:gd name="T10" fmla="*/ 2147483647 w 1476"/>
                <a:gd name="T11" fmla="*/ 2147483647 h 1464"/>
                <a:gd name="T12" fmla="*/ 2147483647 w 1476"/>
                <a:gd name="T13" fmla="*/ 2147483647 h 1464"/>
                <a:gd name="T14" fmla="*/ 2147483647 w 1476"/>
                <a:gd name="T15" fmla="*/ 2147483647 h 1464"/>
                <a:gd name="T16" fmla="*/ 2147483647 w 1476"/>
                <a:gd name="T17" fmla="*/ 2147483647 h 1464"/>
                <a:gd name="T18" fmla="*/ 2147483647 w 1476"/>
                <a:gd name="T19" fmla="*/ 2147483647 h 1464"/>
                <a:gd name="T20" fmla="*/ 2147483647 w 1476"/>
                <a:gd name="T21" fmla="*/ 2147483647 h 1464"/>
                <a:gd name="T22" fmla="*/ 2147483647 w 1476"/>
                <a:gd name="T23" fmla="*/ 2147483647 h 1464"/>
                <a:gd name="T24" fmla="*/ 2147483647 w 1476"/>
                <a:gd name="T25" fmla="*/ 2147483647 h 1464"/>
                <a:gd name="T26" fmla="*/ 2147483647 w 1476"/>
                <a:gd name="T27" fmla="*/ 2147483647 h 1464"/>
                <a:gd name="T28" fmla="*/ 2147483647 w 1476"/>
                <a:gd name="T29" fmla="*/ 2147483647 h 1464"/>
                <a:gd name="T30" fmla="*/ 2147483647 w 1476"/>
                <a:gd name="T31" fmla="*/ 2147483647 h 1464"/>
                <a:gd name="T32" fmla="*/ 2147483647 w 1476"/>
                <a:gd name="T33" fmla="*/ 2147483647 h 1464"/>
                <a:gd name="T34" fmla="*/ 2147483647 w 1476"/>
                <a:gd name="T35" fmla="*/ 2147483647 h 1464"/>
                <a:gd name="T36" fmla="*/ 2147483647 w 1476"/>
                <a:gd name="T37" fmla="*/ 2147483647 h 1464"/>
                <a:gd name="T38" fmla="*/ 2147483647 w 1476"/>
                <a:gd name="T39" fmla="*/ 2147483647 h 1464"/>
                <a:gd name="T40" fmla="*/ 2147483647 w 1476"/>
                <a:gd name="T41" fmla="*/ 2147483647 h 1464"/>
                <a:gd name="T42" fmla="*/ 2147483647 w 1476"/>
                <a:gd name="T43" fmla="*/ 2147483647 h 1464"/>
                <a:gd name="T44" fmla="*/ 2147483647 w 1476"/>
                <a:gd name="T45" fmla="*/ 2147483647 h 1464"/>
                <a:gd name="T46" fmla="*/ 2147483647 w 1476"/>
                <a:gd name="T47" fmla="*/ 2147483647 h 1464"/>
                <a:gd name="T48" fmla="*/ 2147483647 w 1476"/>
                <a:gd name="T49" fmla="*/ 2147483647 h 1464"/>
                <a:gd name="T50" fmla="*/ 2147483647 w 1476"/>
                <a:gd name="T51" fmla="*/ 2147483647 h 1464"/>
                <a:gd name="T52" fmla="*/ 2147483647 w 1476"/>
                <a:gd name="T53" fmla="*/ 2147483647 h 1464"/>
                <a:gd name="T54" fmla="*/ 2147483647 w 1476"/>
                <a:gd name="T55" fmla="*/ 2147483647 h 1464"/>
                <a:gd name="T56" fmla="*/ 2147483647 w 1476"/>
                <a:gd name="T57" fmla="*/ 2147483647 h 1464"/>
                <a:gd name="T58" fmla="*/ 2147483647 w 1476"/>
                <a:gd name="T59" fmla="*/ 2147483647 h 1464"/>
                <a:gd name="T60" fmla="*/ 2147483647 w 1476"/>
                <a:gd name="T61" fmla="*/ 2147483647 h 1464"/>
                <a:gd name="T62" fmla="*/ 2147483647 w 1476"/>
                <a:gd name="T63" fmla="*/ 2147483647 h 1464"/>
                <a:gd name="T64" fmla="*/ 2147483647 w 1476"/>
                <a:gd name="T65" fmla="*/ 2147483647 h 1464"/>
                <a:gd name="T66" fmla="*/ 2147483647 w 1476"/>
                <a:gd name="T67" fmla="*/ 2147483647 h 1464"/>
                <a:gd name="T68" fmla="*/ 2147483647 w 1476"/>
                <a:gd name="T69" fmla="*/ 2147483647 h 1464"/>
                <a:gd name="T70" fmla="*/ 2147483647 w 1476"/>
                <a:gd name="T71" fmla="*/ 2147483647 h 1464"/>
                <a:gd name="T72" fmla="*/ 2147483647 w 1476"/>
                <a:gd name="T73" fmla="*/ 2147483647 h 1464"/>
                <a:gd name="T74" fmla="*/ 2147483647 w 1476"/>
                <a:gd name="T75" fmla="*/ 2147483647 h 1464"/>
                <a:gd name="T76" fmla="*/ 2147483647 w 1476"/>
                <a:gd name="T77" fmla="*/ 2147483647 h 1464"/>
                <a:gd name="T78" fmla="*/ 2147483647 w 1476"/>
                <a:gd name="T79" fmla="*/ 2147483647 h 1464"/>
                <a:gd name="T80" fmla="*/ 2147483647 w 1476"/>
                <a:gd name="T81" fmla="*/ 2147483647 h 1464"/>
                <a:gd name="T82" fmla="*/ 2147483647 w 1476"/>
                <a:gd name="T83" fmla="*/ 2147483647 h 1464"/>
                <a:gd name="T84" fmla="*/ 2147483647 w 1476"/>
                <a:gd name="T85" fmla="*/ 2147483647 h 1464"/>
                <a:gd name="T86" fmla="*/ 2147483647 w 1476"/>
                <a:gd name="T87" fmla="*/ 2147483647 h 1464"/>
                <a:gd name="T88" fmla="*/ 2147483647 w 1476"/>
                <a:gd name="T89" fmla="*/ 2147483647 h 1464"/>
                <a:gd name="T90" fmla="*/ 2147483647 w 1476"/>
                <a:gd name="T91" fmla="*/ 2147483647 h 1464"/>
                <a:gd name="T92" fmla="*/ 2147483647 w 1476"/>
                <a:gd name="T93" fmla="*/ 2147483647 h 1464"/>
                <a:gd name="T94" fmla="*/ 2147483647 w 1476"/>
                <a:gd name="T95" fmla="*/ 2147483647 h 1464"/>
                <a:gd name="T96" fmla="*/ 2147483647 w 1476"/>
                <a:gd name="T97" fmla="*/ 2147483647 h 1464"/>
                <a:gd name="T98" fmla="*/ 2147483647 w 1476"/>
                <a:gd name="T99" fmla="*/ 2147483647 h 1464"/>
                <a:gd name="T100" fmla="*/ 2147483647 w 1476"/>
                <a:gd name="T101" fmla="*/ 2147483647 h 1464"/>
                <a:gd name="T102" fmla="*/ 2147483647 w 1476"/>
                <a:gd name="T103" fmla="*/ 2147483647 h 1464"/>
                <a:gd name="T104" fmla="*/ 2147483647 w 1476"/>
                <a:gd name="T105" fmla="*/ 2147483647 h 1464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476"/>
                <a:gd name="T160" fmla="*/ 0 h 1464"/>
                <a:gd name="T161" fmla="*/ 1476 w 1476"/>
                <a:gd name="T162" fmla="*/ 1464 h 1464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476" h="1464">
                  <a:moveTo>
                    <a:pt x="360" y="534"/>
                  </a:moveTo>
                  <a:lnTo>
                    <a:pt x="318" y="534"/>
                  </a:lnTo>
                  <a:lnTo>
                    <a:pt x="312" y="546"/>
                  </a:lnTo>
                  <a:lnTo>
                    <a:pt x="306" y="552"/>
                  </a:lnTo>
                  <a:lnTo>
                    <a:pt x="294" y="576"/>
                  </a:lnTo>
                  <a:lnTo>
                    <a:pt x="282" y="588"/>
                  </a:lnTo>
                  <a:lnTo>
                    <a:pt x="258" y="588"/>
                  </a:lnTo>
                  <a:lnTo>
                    <a:pt x="246" y="582"/>
                  </a:lnTo>
                  <a:lnTo>
                    <a:pt x="234" y="582"/>
                  </a:lnTo>
                  <a:lnTo>
                    <a:pt x="228" y="594"/>
                  </a:lnTo>
                  <a:lnTo>
                    <a:pt x="204" y="600"/>
                  </a:lnTo>
                  <a:lnTo>
                    <a:pt x="204" y="606"/>
                  </a:lnTo>
                  <a:lnTo>
                    <a:pt x="198" y="618"/>
                  </a:lnTo>
                  <a:lnTo>
                    <a:pt x="186" y="618"/>
                  </a:lnTo>
                  <a:lnTo>
                    <a:pt x="180" y="612"/>
                  </a:lnTo>
                  <a:lnTo>
                    <a:pt x="168" y="606"/>
                  </a:lnTo>
                  <a:lnTo>
                    <a:pt x="138" y="624"/>
                  </a:lnTo>
                  <a:lnTo>
                    <a:pt x="120" y="624"/>
                  </a:lnTo>
                  <a:lnTo>
                    <a:pt x="120" y="630"/>
                  </a:lnTo>
                  <a:lnTo>
                    <a:pt x="90" y="660"/>
                  </a:lnTo>
                  <a:lnTo>
                    <a:pt x="78" y="666"/>
                  </a:lnTo>
                  <a:lnTo>
                    <a:pt x="72" y="672"/>
                  </a:lnTo>
                  <a:lnTo>
                    <a:pt x="60" y="678"/>
                  </a:lnTo>
                  <a:lnTo>
                    <a:pt x="54" y="708"/>
                  </a:lnTo>
                  <a:lnTo>
                    <a:pt x="54" y="768"/>
                  </a:lnTo>
                  <a:lnTo>
                    <a:pt x="0" y="768"/>
                  </a:lnTo>
                  <a:lnTo>
                    <a:pt x="54" y="768"/>
                  </a:lnTo>
                  <a:lnTo>
                    <a:pt x="54" y="804"/>
                  </a:lnTo>
                  <a:lnTo>
                    <a:pt x="312" y="984"/>
                  </a:lnTo>
                  <a:lnTo>
                    <a:pt x="720" y="1296"/>
                  </a:lnTo>
                  <a:lnTo>
                    <a:pt x="720" y="1320"/>
                  </a:lnTo>
                  <a:lnTo>
                    <a:pt x="744" y="1320"/>
                  </a:lnTo>
                  <a:lnTo>
                    <a:pt x="750" y="1326"/>
                  </a:lnTo>
                  <a:lnTo>
                    <a:pt x="750" y="1344"/>
                  </a:lnTo>
                  <a:lnTo>
                    <a:pt x="762" y="1356"/>
                  </a:lnTo>
                  <a:lnTo>
                    <a:pt x="798" y="1356"/>
                  </a:lnTo>
                  <a:lnTo>
                    <a:pt x="804" y="1386"/>
                  </a:lnTo>
                  <a:lnTo>
                    <a:pt x="810" y="1386"/>
                  </a:lnTo>
                  <a:lnTo>
                    <a:pt x="816" y="1380"/>
                  </a:lnTo>
                  <a:lnTo>
                    <a:pt x="846" y="1380"/>
                  </a:lnTo>
                  <a:lnTo>
                    <a:pt x="858" y="1386"/>
                  </a:lnTo>
                  <a:lnTo>
                    <a:pt x="870" y="1410"/>
                  </a:lnTo>
                  <a:lnTo>
                    <a:pt x="870" y="1428"/>
                  </a:lnTo>
                  <a:lnTo>
                    <a:pt x="852" y="1446"/>
                  </a:lnTo>
                  <a:lnTo>
                    <a:pt x="852" y="1452"/>
                  </a:lnTo>
                  <a:lnTo>
                    <a:pt x="858" y="1458"/>
                  </a:lnTo>
                  <a:lnTo>
                    <a:pt x="870" y="1464"/>
                  </a:lnTo>
                  <a:lnTo>
                    <a:pt x="900" y="1464"/>
                  </a:lnTo>
                  <a:lnTo>
                    <a:pt x="906" y="1458"/>
                  </a:lnTo>
                  <a:lnTo>
                    <a:pt x="924" y="1458"/>
                  </a:lnTo>
                  <a:lnTo>
                    <a:pt x="954" y="1452"/>
                  </a:lnTo>
                  <a:lnTo>
                    <a:pt x="984" y="1440"/>
                  </a:lnTo>
                  <a:lnTo>
                    <a:pt x="1020" y="1434"/>
                  </a:lnTo>
                  <a:lnTo>
                    <a:pt x="1038" y="1434"/>
                  </a:lnTo>
                  <a:lnTo>
                    <a:pt x="1062" y="1416"/>
                  </a:lnTo>
                  <a:lnTo>
                    <a:pt x="1098" y="1386"/>
                  </a:lnTo>
                  <a:lnTo>
                    <a:pt x="1128" y="1350"/>
                  </a:lnTo>
                  <a:lnTo>
                    <a:pt x="1158" y="1326"/>
                  </a:lnTo>
                  <a:lnTo>
                    <a:pt x="1182" y="1314"/>
                  </a:lnTo>
                  <a:lnTo>
                    <a:pt x="1224" y="1284"/>
                  </a:lnTo>
                  <a:lnTo>
                    <a:pt x="1272" y="1248"/>
                  </a:lnTo>
                  <a:lnTo>
                    <a:pt x="1332" y="1206"/>
                  </a:lnTo>
                  <a:lnTo>
                    <a:pt x="1386" y="1170"/>
                  </a:lnTo>
                  <a:lnTo>
                    <a:pt x="1434" y="1134"/>
                  </a:lnTo>
                  <a:lnTo>
                    <a:pt x="1464" y="1110"/>
                  </a:lnTo>
                  <a:lnTo>
                    <a:pt x="1476" y="1104"/>
                  </a:lnTo>
                  <a:lnTo>
                    <a:pt x="1476" y="1098"/>
                  </a:lnTo>
                  <a:lnTo>
                    <a:pt x="1470" y="1092"/>
                  </a:lnTo>
                  <a:lnTo>
                    <a:pt x="1464" y="1080"/>
                  </a:lnTo>
                  <a:lnTo>
                    <a:pt x="1458" y="1062"/>
                  </a:lnTo>
                  <a:lnTo>
                    <a:pt x="1452" y="1050"/>
                  </a:lnTo>
                  <a:lnTo>
                    <a:pt x="1452" y="1044"/>
                  </a:lnTo>
                  <a:lnTo>
                    <a:pt x="1440" y="1032"/>
                  </a:lnTo>
                  <a:lnTo>
                    <a:pt x="1428" y="1032"/>
                  </a:lnTo>
                  <a:lnTo>
                    <a:pt x="1392" y="1014"/>
                  </a:lnTo>
                  <a:lnTo>
                    <a:pt x="1386" y="1014"/>
                  </a:lnTo>
                  <a:lnTo>
                    <a:pt x="1362" y="1026"/>
                  </a:lnTo>
                  <a:lnTo>
                    <a:pt x="1338" y="1002"/>
                  </a:lnTo>
                  <a:lnTo>
                    <a:pt x="1338" y="960"/>
                  </a:lnTo>
                  <a:lnTo>
                    <a:pt x="1332" y="954"/>
                  </a:lnTo>
                  <a:lnTo>
                    <a:pt x="1326" y="942"/>
                  </a:lnTo>
                  <a:lnTo>
                    <a:pt x="1314" y="930"/>
                  </a:lnTo>
                  <a:lnTo>
                    <a:pt x="1308" y="912"/>
                  </a:lnTo>
                  <a:lnTo>
                    <a:pt x="1296" y="900"/>
                  </a:lnTo>
                  <a:lnTo>
                    <a:pt x="1290" y="888"/>
                  </a:lnTo>
                  <a:lnTo>
                    <a:pt x="1290" y="882"/>
                  </a:lnTo>
                  <a:lnTo>
                    <a:pt x="1296" y="876"/>
                  </a:lnTo>
                  <a:lnTo>
                    <a:pt x="1308" y="876"/>
                  </a:lnTo>
                  <a:lnTo>
                    <a:pt x="1320" y="870"/>
                  </a:lnTo>
                  <a:lnTo>
                    <a:pt x="1326" y="864"/>
                  </a:lnTo>
                  <a:lnTo>
                    <a:pt x="1332" y="852"/>
                  </a:lnTo>
                  <a:lnTo>
                    <a:pt x="1332" y="840"/>
                  </a:lnTo>
                  <a:lnTo>
                    <a:pt x="1326" y="834"/>
                  </a:lnTo>
                  <a:lnTo>
                    <a:pt x="1326" y="828"/>
                  </a:lnTo>
                  <a:lnTo>
                    <a:pt x="1320" y="774"/>
                  </a:lnTo>
                  <a:lnTo>
                    <a:pt x="1332" y="750"/>
                  </a:lnTo>
                  <a:lnTo>
                    <a:pt x="1326" y="732"/>
                  </a:lnTo>
                  <a:lnTo>
                    <a:pt x="1326" y="726"/>
                  </a:lnTo>
                  <a:lnTo>
                    <a:pt x="1332" y="720"/>
                  </a:lnTo>
                  <a:lnTo>
                    <a:pt x="1332" y="690"/>
                  </a:lnTo>
                  <a:lnTo>
                    <a:pt x="1338" y="678"/>
                  </a:lnTo>
                  <a:lnTo>
                    <a:pt x="1338" y="672"/>
                  </a:lnTo>
                  <a:lnTo>
                    <a:pt x="1326" y="648"/>
                  </a:lnTo>
                  <a:lnTo>
                    <a:pt x="1302" y="588"/>
                  </a:lnTo>
                  <a:lnTo>
                    <a:pt x="1290" y="570"/>
                  </a:lnTo>
                  <a:lnTo>
                    <a:pt x="1296" y="564"/>
                  </a:lnTo>
                  <a:lnTo>
                    <a:pt x="1308" y="558"/>
                  </a:lnTo>
                  <a:lnTo>
                    <a:pt x="1296" y="528"/>
                  </a:lnTo>
                  <a:lnTo>
                    <a:pt x="1284" y="480"/>
                  </a:lnTo>
                  <a:lnTo>
                    <a:pt x="1278" y="438"/>
                  </a:lnTo>
                  <a:lnTo>
                    <a:pt x="1272" y="414"/>
                  </a:lnTo>
                  <a:lnTo>
                    <a:pt x="1266" y="408"/>
                  </a:lnTo>
                  <a:lnTo>
                    <a:pt x="1260" y="396"/>
                  </a:lnTo>
                  <a:lnTo>
                    <a:pt x="1236" y="384"/>
                  </a:lnTo>
                  <a:lnTo>
                    <a:pt x="1230" y="378"/>
                  </a:lnTo>
                  <a:lnTo>
                    <a:pt x="1224" y="378"/>
                  </a:lnTo>
                  <a:lnTo>
                    <a:pt x="1224" y="336"/>
                  </a:lnTo>
                  <a:lnTo>
                    <a:pt x="1212" y="324"/>
                  </a:lnTo>
                  <a:lnTo>
                    <a:pt x="1194" y="318"/>
                  </a:lnTo>
                  <a:lnTo>
                    <a:pt x="1182" y="318"/>
                  </a:lnTo>
                  <a:lnTo>
                    <a:pt x="1182" y="288"/>
                  </a:lnTo>
                  <a:lnTo>
                    <a:pt x="1170" y="288"/>
                  </a:lnTo>
                  <a:lnTo>
                    <a:pt x="1170" y="246"/>
                  </a:lnTo>
                  <a:lnTo>
                    <a:pt x="1194" y="222"/>
                  </a:lnTo>
                  <a:lnTo>
                    <a:pt x="1218" y="204"/>
                  </a:lnTo>
                  <a:lnTo>
                    <a:pt x="1218" y="198"/>
                  </a:lnTo>
                  <a:lnTo>
                    <a:pt x="1224" y="192"/>
                  </a:lnTo>
                  <a:lnTo>
                    <a:pt x="1224" y="180"/>
                  </a:lnTo>
                  <a:lnTo>
                    <a:pt x="1230" y="168"/>
                  </a:lnTo>
                  <a:lnTo>
                    <a:pt x="1230" y="126"/>
                  </a:lnTo>
                  <a:lnTo>
                    <a:pt x="1224" y="114"/>
                  </a:lnTo>
                  <a:lnTo>
                    <a:pt x="1224" y="78"/>
                  </a:lnTo>
                  <a:lnTo>
                    <a:pt x="1230" y="66"/>
                  </a:lnTo>
                  <a:lnTo>
                    <a:pt x="1230" y="54"/>
                  </a:lnTo>
                  <a:lnTo>
                    <a:pt x="1212" y="48"/>
                  </a:lnTo>
                  <a:lnTo>
                    <a:pt x="1254" y="30"/>
                  </a:lnTo>
                  <a:lnTo>
                    <a:pt x="1254" y="18"/>
                  </a:lnTo>
                  <a:lnTo>
                    <a:pt x="1242" y="18"/>
                  </a:lnTo>
                  <a:lnTo>
                    <a:pt x="1236" y="12"/>
                  </a:lnTo>
                  <a:lnTo>
                    <a:pt x="1224" y="12"/>
                  </a:lnTo>
                  <a:lnTo>
                    <a:pt x="1206" y="24"/>
                  </a:lnTo>
                  <a:lnTo>
                    <a:pt x="1170" y="6"/>
                  </a:lnTo>
                  <a:lnTo>
                    <a:pt x="1152" y="6"/>
                  </a:lnTo>
                  <a:lnTo>
                    <a:pt x="1152" y="18"/>
                  </a:lnTo>
                  <a:lnTo>
                    <a:pt x="1116" y="18"/>
                  </a:lnTo>
                  <a:lnTo>
                    <a:pt x="1092" y="0"/>
                  </a:lnTo>
                  <a:lnTo>
                    <a:pt x="1086" y="30"/>
                  </a:lnTo>
                  <a:lnTo>
                    <a:pt x="1056" y="18"/>
                  </a:lnTo>
                  <a:lnTo>
                    <a:pt x="1026" y="42"/>
                  </a:lnTo>
                  <a:lnTo>
                    <a:pt x="1002" y="30"/>
                  </a:lnTo>
                  <a:lnTo>
                    <a:pt x="984" y="30"/>
                  </a:lnTo>
                  <a:lnTo>
                    <a:pt x="966" y="24"/>
                  </a:lnTo>
                  <a:lnTo>
                    <a:pt x="948" y="24"/>
                  </a:lnTo>
                  <a:lnTo>
                    <a:pt x="924" y="30"/>
                  </a:lnTo>
                  <a:lnTo>
                    <a:pt x="906" y="30"/>
                  </a:lnTo>
                  <a:lnTo>
                    <a:pt x="900" y="36"/>
                  </a:lnTo>
                  <a:lnTo>
                    <a:pt x="888" y="36"/>
                  </a:lnTo>
                  <a:lnTo>
                    <a:pt x="876" y="42"/>
                  </a:lnTo>
                  <a:lnTo>
                    <a:pt x="816" y="42"/>
                  </a:lnTo>
                  <a:lnTo>
                    <a:pt x="810" y="48"/>
                  </a:lnTo>
                  <a:lnTo>
                    <a:pt x="750" y="48"/>
                  </a:lnTo>
                  <a:lnTo>
                    <a:pt x="744" y="54"/>
                  </a:lnTo>
                  <a:lnTo>
                    <a:pt x="726" y="54"/>
                  </a:lnTo>
                  <a:lnTo>
                    <a:pt x="714" y="60"/>
                  </a:lnTo>
                  <a:lnTo>
                    <a:pt x="696" y="66"/>
                  </a:lnTo>
                  <a:lnTo>
                    <a:pt x="684" y="78"/>
                  </a:lnTo>
                  <a:lnTo>
                    <a:pt x="678" y="90"/>
                  </a:lnTo>
                  <a:lnTo>
                    <a:pt x="666" y="102"/>
                  </a:lnTo>
                  <a:lnTo>
                    <a:pt x="666" y="108"/>
                  </a:lnTo>
                  <a:lnTo>
                    <a:pt x="636" y="108"/>
                  </a:lnTo>
                  <a:lnTo>
                    <a:pt x="624" y="114"/>
                  </a:lnTo>
                  <a:lnTo>
                    <a:pt x="606" y="114"/>
                  </a:lnTo>
                  <a:lnTo>
                    <a:pt x="594" y="120"/>
                  </a:lnTo>
                  <a:lnTo>
                    <a:pt x="588" y="126"/>
                  </a:lnTo>
                  <a:lnTo>
                    <a:pt x="588" y="132"/>
                  </a:lnTo>
                  <a:lnTo>
                    <a:pt x="558" y="162"/>
                  </a:lnTo>
                  <a:lnTo>
                    <a:pt x="546" y="168"/>
                  </a:lnTo>
                  <a:lnTo>
                    <a:pt x="522" y="168"/>
                  </a:lnTo>
                  <a:lnTo>
                    <a:pt x="528" y="174"/>
                  </a:lnTo>
                  <a:lnTo>
                    <a:pt x="534" y="186"/>
                  </a:lnTo>
                  <a:lnTo>
                    <a:pt x="546" y="192"/>
                  </a:lnTo>
                  <a:lnTo>
                    <a:pt x="540" y="198"/>
                  </a:lnTo>
                  <a:lnTo>
                    <a:pt x="540" y="210"/>
                  </a:lnTo>
                  <a:lnTo>
                    <a:pt x="552" y="210"/>
                  </a:lnTo>
                  <a:lnTo>
                    <a:pt x="546" y="276"/>
                  </a:lnTo>
                  <a:lnTo>
                    <a:pt x="558" y="294"/>
                  </a:lnTo>
                  <a:lnTo>
                    <a:pt x="546" y="324"/>
                  </a:lnTo>
                  <a:lnTo>
                    <a:pt x="564" y="324"/>
                  </a:lnTo>
                  <a:lnTo>
                    <a:pt x="564" y="354"/>
                  </a:lnTo>
                  <a:lnTo>
                    <a:pt x="588" y="372"/>
                  </a:lnTo>
                  <a:lnTo>
                    <a:pt x="570" y="390"/>
                  </a:lnTo>
                  <a:lnTo>
                    <a:pt x="570" y="402"/>
                  </a:lnTo>
                  <a:lnTo>
                    <a:pt x="516" y="408"/>
                  </a:lnTo>
                  <a:lnTo>
                    <a:pt x="504" y="402"/>
                  </a:lnTo>
                  <a:lnTo>
                    <a:pt x="486" y="402"/>
                  </a:lnTo>
                  <a:lnTo>
                    <a:pt x="486" y="408"/>
                  </a:lnTo>
                  <a:lnTo>
                    <a:pt x="480" y="414"/>
                  </a:lnTo>
                  <a:lnTo>
                    <a:pt x="474" y="408"/>
                  </a:lnTo>
                  <a:lnTo>
                    <a:pt x="462" y="408"/>
                  </a:lnTo>
                  <a:lnTo>
                    <a:pt x="462" y="414"/>
                  </a:lnTo>
                  <a:lnTo>
                    <a:pt x="456" y="420"/>
                  </a:lnTo>
                  <a:lnTo>
                    <a:pt x="456" y="432"/>
                  </a:lnTo>
                  <a:lnTo>
                    <a:pt x="432" y="432"/>
                  </a:lnTo>
                  <a:lnTo>
                    <a:pt x="420" y="438"/>
                  </a:lnTo>
                  <a:lnTo>
                    <a:pt x="396" y="438"/>
                  </a:lnTo>
                  <a:lnTo>
                    <a:pt x="390" y="444"/>
                  </a:lnTo>
                  <a:lnTo>
                    <a:pt x="390" y="456"/>
                  </a:lnTo>
                  <a:lnTo>
                    <a:pt x="396" y="462"/>
                  </a:lnTo>
                  <a:lnTo>
                    <a:pt x="402" y="474"/>
                  </a:lnTo>
                  <a:lnTo>
                    <a:pt x="414" y="492"/>
                  </a:lnTo>
                  <a:lnTo>
                    <a:pt x="390" y="504"/>
                  </a:lnTo>
                  <a:lnTo>
                    <a:pt x="390" y="510"/>
                  </a:lnTo>
                  <a:lnTo>
                    <a:pt x="378" y="522"/>
                  </a:lnTo>
                  <a:lnTo>
                    <a:pt x="366" y="528"/>
                  </a:lnTo>
                  <a:lnTo>
                    <a:pt x="360" y="534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</p:grpSp>
      <p:grpSp>
        <p:nvGrpSpPr>
          <p:cNvPr id="85" name="Central_East_Europe_Middle_East">
            <a:extLst>
              <a:ext uri="{FF2B5EF4-FFF2-40B4-BE49-F238E27FC236}">
                <a16:creationId xmlns:a16="http://schemas.microsoft.com/office/drawing/2014/main" id="{4C3B7D16-A1C1-4AEF-A272-68E1A6896DE5}"/>
              </a:ext>
            </a:extLst>
          </p:cNvPr>
          <p:cNvGrpSpPr>
            <a:grpSpLocks/>
          </p:cNvGrpSpPr>
          <p:nvPr userDrawn="1"/>
        </p:nvGrpSpPr>
        <p:grpSpPr bwMode="auto">
          <a:xfrm>
            <a:off x="5765800" y="1489075"/>
            <a:ext cx="4367213" cy="2192338"/>
            <a:chOff x="5766095" y="1736525"/>
            <a:chExt cx="4366190" cy="2193004"/>
          </a:xfrm>
        </p:grpSpPr>
        <p:sp>
          <p:nvSpPr>
            <p:cNvPr id="86" name="United Arab Emirates" descr="© INSCALE GmbH, 05.05.2010&#10;http://www.presentationload.com/">
              <a:extLst>
                <a:ext uri="{FF2B5EF4-FFF2-40B4-BE49-F238E27FC236}">
                  <a16:creationId xmlns:a16="http://schemas.microsoft.com/office/drawing/2014/main" id="{2508EBEC-FE18-4DBF-94E1-2542CBB3D443}"/>
                </a:ext>
              </a:extLst>
            </p:cNvPr>
            <p:cNvSpPr>
              <a:spLocks/>
            </p:cNvSpPr>
            <p:nvPr/>
          </p:nvSpPr>
          <p:spPr bwMode="gray">
            <a:xfrm>
              <a:off x="7142136" y="3561117"/>
              <a:ext cx="149190" cy="142918"/>
            </a:xfrm>
            <a:custGeom>
              <a:avLst/>
              <a:gdLst>
                <a:gd name="T0" fmla="*/ 2147483647 w 336"/>
                <a:gd name="T1" fmla="*/ 2147483647 h 318"/>
                <a:gd name="T2" fmla="*/ 2147483647 w 336"/>
                <a:gd name="T3" fmla="*/ 2147483647 h 318"/>
                <a:gd name="T4" fmla="*/ 2147483647 w 336"/>
                <a:gd name="T5" fmla="*/ 2147483647 h 318"/>
                <a:gd name="T6" fmla="*/ 2147483647 w 336"/>
                <a:gd name="T7" fmla="*/ 2147483647 h 318"/>
                <a:gd name="T8" fmla="*/ 2147483647 w 336"/>
                <a:gd name="T9" fmla="*/ 2147483647 h 318"/>
                <a:gd name="T10" fmla="*/ 2147483647 w 336"/>
                <a:gd name="T11" fmla="*/ 0 h 318"/>
                <a:gd name="T12" fmla="*/ 2147483647 w 336"/>
                <a:gd name="T13" fmla="*/ 2147483647 h 318"/>
                <a:gd name="T14" fmla="*/ 2147483647 w 336"/>
                <a:gd name="T15" fmla="*/ 2147483647 h 318"/>
                <a:gd name="T16" fmla="*/ 2147483647 w 336"/>
                <a:gd name="T17" fmla="*/ 2147483647 h 318"/>
                <a:gd name="T18" fmla="*/ 2147483647 w 336"/>
                <a:gd name="T19" fmla="*/ 2147483647 h 318"/>
                <a:gd name="T20" fmla="*/ 2147483647 w 336"/>
                <a:gd name="T21" fmla="*/ 2147483647 h 318"/>
                <a:gd name="T22" fmla="*/ 2147483647 w 336"/>
                <a:gd name="T23" fmla="*/ 2147483647 h 318"/>
                <a:gd name="T24" fmla="*/ 2147483647 w 336"/>
                <a:gd name="T25" fmla="*/ 2147483647 h 318"/>
                <a:gd name="T26" fmla="*/ 2147483647 w 336"/>
                <a:gd name="T27" fmla="*/ 2147483647 h 318"/>
                <a:gd name="T28" fmla="*/ 2147483647 w 336"/>
                <a:gd name="T29" fmla="*/ 2147483647 h 318"/>
                <a:gd name="T30" fmla="*/ 2147483647 w 336"/>
                <a:gd name="T31" fmla="*/ 2147483647 h 318"/>
                <a:gd name="T32" fmla="*/ 2147483647 w 336"/>
                <a:gd name="T33" fmla="*/ 2147483647 h 318"/>
                <a:gd name="T34" fmla="*/ 2147483647 w 336"/>
                <a:gd name="T35" fmla="*/ 2147483647 h 318"/>
                <a:gd name="T36" fmla="*/ 0 w 336"/>
                <a:gd name="T37" fmla="*/ 2147483647 h 318"/>
                <a:gd name="T38" fmla="*/ 2147483647 w 336"/>
                <a:gd name="T39" fmla="*/ 2147483647 h 318"/>
                <a:gd name="T40" fmla="*/ 2147483647 w 336"/>
                <a:gd name="T41" fmla="*/ 2147483647 h 318"/>
                <a:gd name="T42" fmla="*/ 2147483647 w 336"/>
                <a:gd name="T43" fmla="*/ 2147483647 h 318"/>
                <a:gd name="T44" fmla="*/ 2147483647 w 336"/>
                <a:gd name="T45" fmla="*/ 2147483647 h 318"/>
                <a:gd name="T46" fmla="*/ 2147483647 w 336"/>
                <a:gd name="T47" fmla="*/ 2147483647 h 318"/>
                <a:gd name="T48" fmla="*/ 2147483647 w 336"/>
                <a:gd name="T49" fmla="*/ 2147483647 h 318"/>
                <a:gd name="T50" fmla="*/ 2147483647 w 336"/>
                <a:gd name="T51" fmla="*/ 2147483647 h 318"/>
                <a:gd name="T52" fmla="*/ 2147483647 w 336"/>
                <a:gd name="T53" fmla="*/ 2147483647 h 318"/>
                <a:gd name="T54" fmla="*/ 2147483647 w 336"/>
                <a:gd name="T55" fmla="*/ 2147483647 h 318"/>
                <a:gd name="T56" fmla="*/ 2147483647 w 336"/>
                <a:gd name="T57" fmla="*/ 2147483647 h 318"/>
                <a:gd name="T58" fmla="*/ 2147483647 w 336"/>
                <a:gd name="T59" fmla="*/ 2147483647 h 318"/>
                <a:gd name="T60" fmla="*/ 2147483647 w 336"/>
                <a:gd name="T61" fmla="*/ 2147483647 h 318"/>
                <a:gd name="T62" fmla="*/ 2147483647 w 336"/>
                <a:gd name="T63" fmla="*/ 2147483647 h 318"/>
                <a:gd name="T64" fmla="*/ 2147483647 w 336"/>
                <a:gd name="T65" fmla="*/ 2147483647 h 318"/>
                <a:gd name="T66" fmla="*/ 2147483647 w 336"/>
                <a:gd name="T67" fmla="*/ 2147483647 h 318"/>
                <a:gd name="T68" fmla="*/ 2147483647 w 336"/>
                <a:gd name="T69" fmla="*/ 2147483647 h 31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336"/>
                <a:gd name="T106" fmla="*/ 0 h 318"/>
                <a:gd name="T107" fmla="*/ 336 w 336"/>
                <a:gd name="T108" fmla="*/ 318 h 318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336" h="318">
                  <a:moveTo>
                    <a:pt x="300" y="120"/>
                  </a:moveTo>
                  <a:lnTo>
                    <a:pt x="306" y="120"/>
                  </a:lnTo>
                  <a:lnTo>
                    <a:pt x="306" y="126"/>
                  </a:lnTo>
                  <a:lnTo>
                    <a:pt x="312" y="138"/>
                  </a:lnTo>
                  <a:lnTo>
                    <a:pt x="336" y="132"/>
                  </a:lnTo>
                  <a:lnTo>
                    <a:pt x="330" y="120"/>
                  </a:lnTo>
                  <a:lnTo>
                    <a:pt x="324" y="102"/>
                  </a:lnTo>
                  <a:lnTo>
                    <a:pt x="324" y="60"/>
                  </a:lnTo>
                  <a:lnTo>
                    <a:pt x="330" y="42"/>
                  </a:lnTo>
                  <a:lnTo>
                    <a:pt x="330" y="6"/>
                  </a:lnTo>
                  <a:lnTo>
                    <a:pt x="324" y="0"/>
                  </a:lnTo>
                  <a:lnTo>
                    <a:pt x="318" y="0"/>
                  </a:lnTo>
                  <a:lnTo>
                    <a:pt x="312" y="6"/>
                  </a:lnTo>
                  <a:lnTo>
                    <a:pt x="306" y="18"/>
                  </a:lnTo>
                  <a:lnTo>
                    <a:pt x="300" y="36"/>
                  </a:lnTo>
                  <a:lnTo>
                    <a:pt x="288" y="60"/>
                  </a:lnTo>
                  <a:lnTo>
                    <a:pt x="282" y="66"/>
                  </a:lnTo>
                  <a:lnTo>
                    <a:pt x="282" y="72"/>
                  </a:lnTo>
                  <a:lnTo>
                    <a:pt x="276" y="72"/>
                  </a:lnTo>
                  <a:lnTo>
                    <a:pt x="264" y="78"/>
                  </a:lnTo>
                  <a:lnTo>
                    <a:pt x="234" y="108"/>
                  </a:lnTo>
                  <a:lnTo>
                    <a:pt x="228" y="120"/>
                  </a:lnTo>
                  <a:lnTo>
                    <a:pt x="216" y="132"/>
                  </a:lnTo>
                  <a:lnTo>
                    <a:pt x="204" y="138"/>
                  </a:lnTo>
                  <a:lnTo>
                    <a:pt x="198" y="150"/>
                  </a:lnTo>
                  <a:lnTo>
                    <a:pt x="198" y="168"/>
                  </a:lnTo>
                  <a:lnTo>
                    <a:pt x="192" y="180"/>
                  </a:lnTo>
                  <a:lnTo>
                    <a:pt x="192" y="186"/>
                  </a:lnTo>
                  <a:lnTo>
                    <a:pt x="186" y="192"/>
                  </a:lnTo>
                  <a:lnTo>
                    <a:pt x="150" y="192"/>
                  </a:lnTo>
                  <a:lnTo>
                    <a:pt x="132" y="186"/>
                  </a:lnTo>
                  <a:lnTo>
                    <a:pt x="90" y="186"/>
                  </a:lnTo>
                  <a:lnTo>
                    <a:pt x="72" y="192"/>
                  </a:lnTo>
                  <a:lnTo>
                    <a:pt x="48" y="204"/>
                  </a:lnTo>
                  <a:lnTo>
                    <a:pt x="24" y="204"/>
                  </a:lnTo>
                  <a:lnTo>
                    <a:pt x="12" y="192"/>
                  </a:lnTo>
                  <a:lnTo>
                    <a:pt x="0" y="186"/>
                  </a:lnTo>
                  <a:lnTo>
                    <a:pt x="0" y="198"/>
                  </a:lnTo>
                  <a:lnTo>
                    <a:pt x="18" y="216"/>
                  </a:lnTo>
                  <a:lnTo>
                    <a:pt x="30" y="240"/>
                  </a:lnTo>
                  <a:lnTo>
                    <a:pt x="54" y="264"/>
                  </a:lnTo>
                  <a:lnTo>
                    <a:pt x="60" y="276"/>
                  </a:lnTo>
                  <a:lnTo>
                    <a:pt x="72" y="282"/>
                  </a:lnTo>
                  <a:lnTo>
                    <a:pt x="78" y="294"/>
                  </a:lnTo>
                  <a:lnTo>
                    <a:pt x="96" y="294"/>
                  </a:lnTo>
                  <a:lnTo>
                    <a:pt x="132" y="300"/>
                  </a:lnTo>
                  <a:lnTo>
                    <a:pt x="228" y="312"/>
                  </a:lnTo>
                  <a:lnTo>
                    <a:pt x="270" y="318"/>
                  </a:lnTo>
                  <a:lnTo>
                    <a:pt x="264" y="306"/>
                  </a:lnTo>
                  <a:lnTo>
                    <a:pt x="258" y="300"/>
                  </a:lnTo>
                  <a:lnTo>
                    <a:pt x="252" y="288"/>
                  </a:lnTo>
                  <a:lnTo>
                    <a:pt x="252" y="276"/>
                  </a:lnTo>
                  <a:lnTo>
                    <a:pt x="258" y="270"/>
                  </a:lnTo>
                  <a:lnTo>
                    <a:pt x="264" y="258"/>
                  </a:lnTo>
                  <a:lnTo>
                    <a:pt x="270" y="252"/>
                  </a:lnTo>
                  <a:lnTo>
                    <a:pt x="276" y="240"/>
                  </a:lnTo>
                  <a:lnTo>
                    <a:pt x="276" y="228"/>
                  </a:lnTo>
                  <a:lnTo>
                    <a:pt x="282" y="216"/>
                  </a:lnTo>
                  <a:lnTo>
                    <a:pt x="282" y="204"/>
                  </a:lnTo>
                  <a:lnTo>
                    <a:pt x="288" y="198"/>
                  </a:lnTo>
                  <a:lnTo>
                    <a:pt x="288" y="192"/>
                  </a:lnTo>
                  <a:lnTo>
                    <a:pt x="300" y="192"/>
                  </a:lnTo>
                  <a:lnTo>
                    <a:pt x="300" y="198"/>
                  </a:lnTo>
                  <a:lnTo>
                    <a:pt x="306" y="198"/>
                  </a:lnTo>
                  <a:lnTo>
                    <a:pt x="306" y="192"/>
                  </a:lnTo>
                  <a:lnTo>
                    <a:pt x="288" y="174"/>
                  </a:lnTo>
                  <a:lnTo>
                    <a:pt x="288" y="144"/>
                  </a:lnTo>
                  <a:lnTo>
                    <a:pt x="294" y="132"/>
                  </a:lnTo>
                  <a:lnTo>
                    <a:pt x="294" y="126"/>
                  </a:lnTo>
                  <a:lnTo>
                    <a:pt x="300" y="120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87" name="Ukraine" descr="© INSCALE GmbH, 05.05.2010&#10;http://www.presentationload.com/">
              <a:extLst>
                <a:ext uri="{FF2B5EF4-FFF2-40B4-BE49-F238E27FC236}">
                  <a16:creationId xmlns:a16="http://schemas.microsoft.com/office/drawing/2014/main" id="{437D0C4E-A3DF-4A0F-A908-CAA6C86634CB}"/>
                </a:ext>
              </a:extLst>
            </p:cNvPr>
            <p:cNvSpPr>
              <a:spLocks/>
            </p:cNvSpPr>
            <p:nvPr/>
          </p:nvSpPr>
          <p:spPr bwMode="gray">
            <a:xfrm>
              <a:off x="6200968" y="2636911"/>
              <a:ext cx="495184" cy="281072"/>
            </a:xfrm>
            <a:custGeom>
              <a:avLst/>
              <a:gdLst>
                <a:gd name="T0" fmla="*/ 2147483647 w 1116"/>
                <a:gd name="T1" fmla="*/ 2147483647 h 624"/>
                <a:gd name="T2" fmla="*/ 2147483647 w 1116"/>
                <a:gd name="T3" fmla="*/ 2147483647 h 624"/>
                <a:gd name="T4" fmla="*/ 2147483647 w 1116"/>
                <a:gd name="T5" fmla="*/ 2147483647 h 624"/>
                <a:gd name="T6" fmla="*/ 2147483647 w 1116"/>
                <a:gd name="T7" fmla="*/ 2147483647 h 624"/>
                <a:gd name="T8" fmla="*/ 2147483647 w 1116"/>
                <a:gd name="T9" fmla="*/ 2147483647 h 624"/>
                <a:gd name="T10" fmla="*/ 2147483647 w 1116"/>
                <a:gd name="T11" fmla="*/ 2147483647 h 624"/>
                <a:gd name="T12" fmla="*/ 2147483647 w 1116"/>
                <a:gd name="T13" fmla="*/ 2147483647 h 624"/>
                <a:gd name="T14" fmla="*/ 2147483647 w 1116"/>
                <a:gd name="T15" fmla="*/ 2147483647 h 624"/>
                <a:gd name="T16" fmla="*/ 2147483647 w 1116"/>
                <a:gd name="T17" fmla="*/ 2147483647 h 624"/>
                <a:gd name="T18" fmla="*/ 2147483647 w 1116"/>
                <a:gd name="T19" fmla="*/ 2147483647 h 624"/>
                <a:gd name="T20" fmla="*/ 2147483647 w 1116"/>
                <a:gd name="T21" fmla="*/ 2147483647 h 624"/>
                <a:gd name="T22" fmla="*/ 2147483647 w 1116"/>
                <a:gd name="T23" fmla="*/ 2147483647 h 624"/>
                <a:gd name="T24" fmla="*/ 2147483647 w 1116"/>
                <a:gd name="T25" fmla="*/ 2147483647 h 624"/>
                <a:gd name="T26" fmla="*/ 2147483647 w 1116"/>
                <a:gd name="T27" fmla="*/ 2147483647 h 624"/>
                <a:gd name="T28" fmla="*/ 2147483647 w 1116"/>
                <a:gd name="T29" fmla="*/ 2147483647 h 624"/>
                <a:gd name="T30" fmla="*/ 2147483647 w 1116"/>
                <a:gd name="T31" fmla="*/ 2147483647 h 624"/>
                <a:gd name="T32" fmla="*/ 2147483647 w 1116"/>
                <a:gd name="T33" fmla="*/ 2147483647 h 624"/>
                <a:gd name="T34" fmla="*/ 2147483647 w 1116"/>
                <a:gd name="T35" fmla="*/ 2147483647 h 624"/>
                <a:gd name="T36" fmla="*/ 2147483647 w 1116"/>
                <a:gd name="T37" fmla="*/ 2147483647 h 624"/>
                <a:gd name="T38" fmla="*/ 2147483647 w 1116"/>
                <a:gd name="T39" fmla="*/ 2147483647 h 624"/>
                <a:gd name="T40" fmla="*/ 2147483647 w 1116"/>
                <a:gd name="T41" fmla="*/ 2147483647 h 624"/>
                <a:gd name="T42" fmla="*/ 2147483647 w 1116"/>
                <a:gd name="T43" fmla="*/ 2147483647 h 624"/>
                <a:gd name="T44" fmla="*/ 2147483647 w 1116"/>
                <a:gd name="T45" fmla="*/ 2147483647 h 624"/>
                <a:gd name="T46" fmla="*/ 2147483647 w 1116"/>
                <a:gd name="T47" fmla="*/ 2147483647 h 624"/>
                <a:gd name="T48" fmla="*/ 2147483647 w 1116"/>
                <a:gd name="T49" fmla="*/ 2147483647 h 624"/>
                <a:gd name="T50" fmla="*/ 2147483647 w 1116"/>
                <a:gd name="T51" fmla="*/ 2147483647 h 624"/>
                <a:gd name="T52" fmla="*/ 2147483647 w 1116"/>
                <a:gd name="T53" fmla="*/ 2147483647 h 624"/>
                <a:gd name="T54" fmla="*/ 2147483647 w 1116"/>
                <a:gd name="T55" fmla="*/ 2147483647 h 624"/>
                <a:gd name="T56" fmla="*/ 2147483647 w 1116"/>
                <a:gd name="T57" fmla="*/ 2147483647 h 624"/>
                <a:gd name="T58" fmla="*/ 2147483647 w 1116"/>
                <a:gd name="T59" fmla="*/ 2147483647 h 624"/>
                <a:gd name="T60" fmla="*/ 2147483647 w 1116"/>
                <a:gd name="T61" fmla="*/ 2147483647 h 624"/>
                <a:gd name="T62" fmla="*/ 2147483647 w 1116"/>
                <a:gd name="T63" fmla="*/ 2147483647 h 624"/>
                <a:gd name="T64" fmla="*/ 2147483647 w 1116"/>
                <a:gd name="T65" fmla="*/ 2147483647 h 624"/>
                <a:gd name="T66" fmla="*/ 2147483647 w 1116"/>
                <a:gd name="T67" fmla="*/ 2147483647 h 624"/>
                <a:gd name="T68" fmla="*/ 2147483647 w 1116"/>
                <a:gd name="T69" fmla="*/ 2147483647 h 624"/>
                <a:gd name="T70" fmla="*/ 2147483647 w 1116"/>
                <a:gd name="T71" fmla="*/ 2147483647 h 624"/>
                <a:gd name="T72" fmla="*/ 2147483647 w 1116"/>
                <a:gd name="T73" fmla="*/ 2147483647 h 624"/>
                <a:gd name="T74" fmla="*/ 2147483647 w 1116"/>
                <a:gd name="T75" fmla="*/ 2147483647 h 624"/>
                <a:gd name="T76" fmla="*/ 2147483647 w 1116"/>
                <a:gd name="T77" fmla="*/ 2147483647 h 624"/>
                <a:gd name="T78" fmla="*/ 2147483647 w 1116"/>
                <a:gd name="T79" fmla="*/ 2147483647 h 624"/>
                <a:gd name="T80" fmla="*/ 2147483647 w 1116"/>
                <a:gd name="T81" fmla="*/ 2147483647 h 624"/>
                <a:gd name="T82" fmla="*/ 2147483647 w 1116"/>
                <a:gd name="T83" fmla="*/ 2147483647 h 624"/>
                <a:gd name="T84" fmla="*/ 2147483647 w 1116"/>
                <a:gd name="T85" fmla="*/ 2147483647 h 624"/>
                <a:gd name="T86" fmla="*/ 2147483647 w 1116"/>
                <a:gd name="T87" fmla="*/ 2147483647 h 624"/>
                <a:gd name="T88" fmla="*/ 2147483647 w 1116"/>
                <a:gd name="T89" fmla="*/ 0 h 624"/>
                <a:gd name="T90" fmla="*/ 2147483647 w 1116"/>
                <a:gd name="T91" fmla="*/ 2147483647 h 624"/>
                <a:gd name="T92" fmla="*/ 2147483647 w 1116"/>
                <a:gd name="T93" fmla="*/ 2147483647 h 624"/>
                <a:gd name="T94" fmla="*/ 2147483647 w 1116"/>
                <a:gd name="T95" fmla="*/ 2147483647 h 624"/>
                <a:gd name="T96" fmla="*/ 2147483647 w 1116"/>
                <a:gd name="T97" fmla="*/ 2147483647 h 624"/>
                <a:gd name="T98" fmla="*/ 2147483647 w 1116"/>
                <a:gd name="T99" fmla="*/ 2147483647 h 624"/>
                <a:gd name="T100" fmla="*/ 2147483647 w 1116"/>
                <a:gd name="T101" fmla="*/ 2147483647 h 624"/>
                <a:gd name="T102" fmla="*/ 2147483647 w 1116"/>
                <a:gd name="T103" fmla="*/ 2147483647 h 624"/>
                <a:gd name="T104" fmla="*/ 2147483647 w 1116"/>
                <a:gd name="T105" fmla="*/ 2147483647 h 624"/>
                <a:gd name="T106" fmla="*/ 2147483647 w 1116"/>
                <a:gd name="T107" fmla="*/ 2147483647 h 624"/>
                <a:gd name="T108" fmla="*/ 2147483647 w 1116"/>
                <a:gd name="T109" fmla="*/ 2147483647 h 624"/>
                <a:gd name="T110" fmla="*/ 2147483647 w 1116"/>
                <a:gd name="T111" fmla="*/ 2147483647 h 624"/>
                <a:gd name="T112" fmla="*/ 2147483647 w 1116"/>
                <a:gd name="T113" fmla="*/ 2147483647 h 624"/>
                <a:gd name="T114" fmla="*/ 2147483647 w 1116"/>
                <a:gd name="T115" fmla="*/ 2147483647 h 624"/>
                <a:gd name="T116" fmla="*/ 2147483647 w 1116"/>
                <a:gd name="T117" fmla="*/ 2147483647 h 62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116"/>
                <a:gd name="T178" fmla="*/ 0 h 624"/>
                <a:gd name="T179" fmla="*/ 1116 w 1116"/>
                <a:gd name="T180" fmla="*/ 624 h 62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116" h="624">
                  <a:moveTo>
                    <a:pt x="24" y="324"/>
                  </a:moveTo>
                  <a:lnTo>
                    <a:pt x="30" y="324"/>
                  </a:lnTo>
                  <a:lnTo>
                    <a:pt x="36" y="330"/>
                  </a:lnTo>
                  <a:lnTo>
                    <a:pt x="48" y="330"/>
                  </a:lnTo>
                  <a:lnTo>
                    <a:pt x="54" y="336"/>
                  </a:lnTo>
                  <a:lnTo>
                    <a:pt x="78" y="336"/>
                  </a:lnTo>
                  <a:lnTo>
                    <a:pt x="84" y="342"/>
                  </a:lnTo>
                  <a:lnTo>
                    <a:pt x="108" y="342"/>
                  </a:lnTo>
                  <a:lnTo>
                    <a:pt x="114" y="348"/>
                  </a:lnTo>
                  <a:lnTo>
                    <a:pt x="126" y="342"/>
                  </a:lnTo>
                  <a:lnTo>
                    <a:pt x="132" y="342"/>
                  </a:lnTo>
                  <a:lnTo>
                    <a:pt x="144" y="336"/>
                  </a:lnTo>
                  <a:lnTo>
                    <a:pt x="150" y="336"/>
                  </a:lnTo>
                  <a:lnTo>
                    <a:pt x="174" y="360"/>
                  </a:lnTo>
                  <a:lnTo>
                    <a:pt x="186" y="360"/>
                  </a:lnTo>
                  <a:lnTo>
                    <a:pt x="198" y="348"/>
                  </a:lnTo>
                  <a:lnTo>
                    <a:pt x="198" y="342"/>
                  </a:lnTo>
                  <a:lnTo>
                    <a:pt x="222" y="348"/>
                  </a:lnTo>
                  <a:lnTo>
                    <a:pt x="228" y="336"/>
                  </a:lnTo>
                  <a:lnTo>
                    <a:pt x="234" y="342"/>
                  </a:lnTo>
                  <a:lnTo>
                    <a:pt x="252" y="342"/>
                  </a:lnTo>
                  <a:lnTo>
                    <a:pt x="258" y="336"/>
                  </a:lnTo>
                  <a:lnTo>
                    <a:pt x="258" y="330"/>
                  </a:lnTo>
                  <a:lnTo>
                    <a:pt x="270" y="318"/>
                  </a:lnTo>
                  <a:lnTo>
                    <a:pt x="282" y="318"/>
                  </a:lnTo>
                  <a:lnTo>
                    <a:pt x="288" y="306"/>
                  </a:lnTo>
                  <a:lnTo>
                    <a:pt x="294" y="306"/>
                  </a:lnTo>
                  <a:lnTo>
                    <a:pt x="306" y="312"/>
                  </a:lnTo>
                  <a:lnTo>
                    <a:pt x="318" y="312"/>
                  </a:lnTo>
                  <a:lnTo>
                    <a:pt x="318" y="306"/>
                  </a:lnTo>
                  <a:lnTo>
                    <a:pt x="324" y="306"/>
                  </a:lnTo>
                  <a:lnTo>
                    <a:pt x="336" y="300"/>
                  </a:lnTo>
                  <a:lnTo>
                    <a:pt x="342" y="300"/>
                  </a:lnTo>
                  <a:lnTo>
                    <a:pt x="354" y="312"/>
                  </a:lnTo>
                  <a:lnTo>
                    <a:pt x="360" y="312"/>
                  </a:lnTo>
                  <a:lnTo>
                    <a:pt x="360" y="318"/>
                  </a:lnTo>
                  <a:lnTo>
                    <a:pt x="402" y="318"/>
                  </a:lnTo>
                  <a:lnTo>
                    <a:pt x="408" y="324"/>
                  </a:lnTo>
                  <a:lnTo>
                    <a:pt x="408" y="336"/>
                  </a:lnTo>
                  <a:lnTo>
                    <a:pt x="426" y="336"/>
                  </a:lnTo>
                  <a:lnTo>
                    <a:pt x="438" y="342"/>
                  </a:lnTo>
                  <a:lnTo>
                    <a:pt x="444" y="348"/>
                  </a:lnTo>
                  <a:lnTo>
                    <a:pt x="450" y="360"/>
                  </a:lnTo>
                  <a:lnTo>
                    <a:pt x="444" y="366"/>
                  </a:lnTo>
                  <a:lnTo>
                    <a:pt x="444" y="390"/>
                  </a:lnTo>
                  <a:lnTo>
                    <a:pt x="456" y="384"/>
                  </a:lnTo>
                  <a:lnTo>
                    <a:pt x="462" y="384"/>
                  </a:lnTo>
                  <a:lnTo>
                    <a:pt x="468" y="390"/>
                  </a:lnTo>
                  <a:lnTo>
                    <a:pt x="462" y="396"/>
                  </a:lnTo>
                  <a:lnTo>
                    <a:pt x="462" y="414"/>
                  </a:lnTo>
                  <a:lnTo>
                    <a:pt x="474" y="414"/>
                  </a:lnTo>
                  <a:lnTo>
                    <a:pt x="480" y="420"/>
                  </a:lnTo>
                  <a:lnTo>
                    <a:pt x="492" y="420"/>
                  </a:lnTo>
                  <a:lnTo>
                    <a:pt x="498" y="426"/>
                  </a:lnTo>
                  <a:lnTo>
                    <a:pt x="498" y="456"/>
                  </a:lnTo>
                  <a:lnTo>
                    <a:pt x="492" y="456"/>
                  </a:lnTo>
                  <a:lnTo>
                    <a:pt x="480" y="462"/>
                  </a:lnTo>
                  <a:lnTo>
                    <a:pt x="462" y="462"/>
                  </a:lnTo>
                  <a:lnTo>
                    <a:pt x="456" y="456"/>
                  </a:lnTo>
                  <a:lnTo>
                    <a:pt x="438" y="456"/>
                  </a:lnTo>
                  <a:lnTo>
                    <a:pt x="432" y="462"/>
                  </a:lnTo>
                  <a:lnTo>
                    <a:pt x="432" y="468"/>
                  </a:lnTo>
                  <a:lnTo>
                    <a:pt x="438" y="468"/>
                  </a:lnTo>
                  <a:lnTo>
                    <a:pt x="450" y="474"/>
                  </a:lnTo>
                  <a:lnTo>
                    <a:pt x="456" y="480"/>
                  </a:lnTo>
                  <a:lnTo>
                    <a:pt x="438" y="492"/>
                  </a:lnTo>
                  <a:lnTo>
                    <a:pt x="432" y="498"/>
                  </a:lnTo>
                  <a:lnTo>
                    <a:pt x="420" y="504"/>
                  </a:lnTo>
                  <a:lnTo>
                    <a:pt x="414" y="504"/>
                  </a:lnTo>
                  <a:lnTo>
                    <a:pt x="414" y="516"/>
                  </a:lnTo>
                  <a:lnTo>
                    <a:pt x="420" y="522"/>
                  </a:lnTo>
                  <a:lnTo>
                    <a:pt x="420" y="534"/>
                  </a:lnTo>
                  <a:lnTo>
                    <a:pt x="396" y="540"/>
                  </a:lnTo>
                  <a:lnTo>
                    <a:pt x="390" y="528"/>
                  </a:lnTo>
                  <a:lnTo>
                    <a:pt x="390" y="516"/>
                  </a:lnTo>
                  <a:lnTo>
                    <a:pt x="390" y="528"/>
                  </a:lnTo>
                  <a:lnTo>
                    <a:pt x="396" y="540"/>
                  </a:lnTo>
                  <a:lnTo>
                    <a:pt x="396" y="546"/>
                  </a:lnTo>
                  <a:lnTo>
                    <a:pt x="408" y="552"/>
                  </a:lnTo>
                  <a:lnTo>
                    <a:pt x="438" y="552"/>
                  </a:lnTo>
                  <a:lnTo>
                    <a:pt x="444" y="546"/>
                  </a:lnTo>
                  <a:lnTo>
                    <a:pt x="450" y="546"/>
                  </a:lnTo>
                  <a:lnTo>
                    <a:pt x="456" y="540"/>
                  </a:lnTo>
                  <a:lnTo>
                    <a:pt x="474" y="540"/>
                  </a:lnTo>
                  <a:lnTo>
                    <a:pt x="480" y="534"/>
                  </a:lnTo>
                  <a:lnTo>
                    <a:pt x="486" y="534"/>
                  </a:lnTo>
                  <a:lnTo>
                    <a:pt x="480" y="528"/>
                  </a:lnTo>
                  <a:lnTo>
                    <a:pt x="486" y="528"/>
                  </a:lnTo>
                  <a:lnTo>
                    <a:pt x="492" y="522"/>
                  </a:lnTo>
                  <a:lnTo>
                    <a:pt x="510" y="516"/>
                  </a:lnTo>
                  <a:lnTo>
                    <a:pt x="522" y="510"/>
                  </a:lnTo>
                  <a:lnTo>
                    <a:pt x="528" y="504"/>
                  </a:lnTo>
                  <a:lnTo>
                    <a:pt x="534" y="492"/>
                  </a:lnTo>
                  <a:lnTo>
                    <a:pt x="540" y="486"/>
                  </a:lnTo>
                  <a:lnTo>
                    <a:pt x="546" y="474"/>
                  </a:lnTo>
                  <a:lnTo>
                    <a:pt x="552" y="468"/>
                  </a:lnTo>
                  <a:lnTo>
                    <a:pt x="552" y="462"/>
                  </a:lnTo>
                  <a:lnTo>
                    <a:pt x="582" y="450"/>
                  </a:lnTo>
                  <a:lnTo>
                    <a:pt x="600" y="438"/>
                  </a:lnTo>
                  <a:lnTo>
                    <a:pt x="612" y="444"/>
                  </a:lnTo>
                  <a:lnTo>
                    <a:pt x="624" y="444"/>
                  </a:lnTo>
                  <a:lnTo>
                    <a:pt x="636" y="450"/>
                  </a:lnTo>
                  <a:lnTo>
                    <a:pt x="654" y="450"/>
                  </a:lnTo>
                  <a:lnTo>
                    <a:pt x="666" y="438"/>
                  </a:lnTo>
                  <a:lnTo>
                    <a:pt x="648" y="462"/>
                  </a:lnTo>
                  <a:lnTo>
                    <a:pt x="624" y="462"/>
                  </a:lnTo>
                  <a:lnTo>
                    <a:pt x="630" y="468"/>
                  </a:lnTo>
                  <a:lnTo>
                    <a:pt x="642" y="474"/>
                  </a:lnTo>
                  <a:lnTo>
                    <a:pt x="654" y="486"/>
                  </a:lnTo>
                  <a:lnTo>
                    <a:pt x="726" y="486"/>
                  </a:lnTo>
                  <a:lnTo>
                    <a:pt x="738" y="504"/>
                  </a:lnTo>
                  <a:lnTo>
                    <a:pt x="726" y="510"/>
                  </a:lnTo>
                  <a:lnTo>
                    <a:pt x="720" y="516"/>
                  </a:lnTo>
                  <a:lnTo>
                    <a:pt x="684" y="534"/>
                  </a:lnTo>
                  <a:lnTo>
                    <a:pt x="678" y="540"/>
                  </a:lnTo>
                  <a:lnTo>
                    <a:pt x="678" y="546"/>
                  </a:lnTo>
                  <a:lnTo>
                    <a:pt x="684" y="546"/>
                  </a:lnTo>
                  <a:lnTo>
                    <a:pt x="690" y="552"/>
                  </a:lnTo>
                  <a:lnTo>
                    <a:pt x="720" y="552"/>
                  </a:lnTo>
                  <a:lnTo>
                    <a:pt x="732" y="558"/>
                  </a:lnTo>
                  <a:lnTo>
                    <a:pt x="744" y="570"/>
                  </a:lnTo>
                  <a:lnTo>
                    <a:pt x="744" y="594"/>
                  </a:lnTo>
                  <a:lnTo>
                    <a:pt x="738" y="606"/>
                  </a:lnTo>
                  <a:lnTo>
                    <a:pt x="738" y="618"/>
                  </a:lnTo>
                  <a:lnTo>
                    <a:pt x="756" y="618"/>
                  </a:lnTo>
                  <a:lnTo>
                    <a:pt x="768" y="624"/>
                  </a:lnTo>
                  <a:lnTo>
                    <a:pt x="780" y="624"/>
                  </a:lnTo>
                  <a:lnTo>
                    <a:pt x="780" y="618"/>
                  </a:lnTo>
                  <a:lnTo>
                    <a:pt x="792" y="606"/>
                  </a:lnTo>
                  <a:lnTo>
                    <a:pt x="804" y="600"/>
                  </a:lnTo>
                  <a:lnTo>
                    <a:pt x="810" y="594"/>
                  </a:lnTo>
                  <a:lnTo>
                    <a:pt x="840" y="594"/>
                  </a:lnTo>
                  <a:lnTo>
                    <a:pt x="858" y="576"/>
                  </a:lnTo>
                  <a:lnTo>
                    <a:pt x="858" y="570"/>
                  </a:lnTo>
                  <a:lnTo>
                    <a:pt x="864" y="564"/>
                  </a:lnTo>
                  <a:lnTo>
                    <a:pt x="870" y="564"/>
                  </a:lnTo>
                  <a:lnTo>
                    <a:pt x="882" y="576"/>
                  </a:lnTo>
                  <a:lnTo>
                    <a:pt x="918" y="570"/>
                  </a:lnTo>
                  <a:lnTo>
                    <a:pt x="918" y="552"/>
                  </a:lnTo>
                  <a:lnTo>
                    <a:pt x="930" y="540"/>
                  </a:lnTo>
                  <a:lnTo>
                    <a:pt x="900" y="540"/>
                  </a:lnTo>
                  <a:lnTo>
                    <a:pt x="894" y="546"/>
                  </a:lnTo>
                  <a:lnTo>
                    <a:pt x="882" y="552"/>
                  </a:lnTo>
                  <a:lnTo>
                    <a:pt x="852" y="552"/>
                  </a:lnTo>
                  <a:lnTo>
                    <a:pt x="846" y="546"/>
                  </a:lnTo>
                  <a:lnTo>
                    <a:pt x="834" y="540"/>
                  </a:lnTo>
                  <a:lnTo>
                    <a:pt x="828" y="534"/>
                  </a:lnTo>
                  <a:lnTo>
                    <a:pt x="828" y="522"/>
                  </a:lnTo>
                  <a:lnTo>
                    <a:pt x="822" y="516"/>
                  </a:lnTo>
                  <a:lnTo>
                    <a:pt x="810" y="516"/>
                  </a:lnTo>
                  <a:lnTo>
                    <a:pt x="786" y="498"/>
                  </a:lnTo>
                  <a:lnTo>
                    <a:pt x="750" y="492"/>
                  </a:lnTo>
                  <a:lnTo>
                    <a:pt x="744" y="480"/>
                  </a:lnTo>
                  <a:lnTo>
                    <a:pt x="810" y="480"/>
                  </a:lnTo>
                  <a:lnTo>
                    <a:pt x="822" y="474"/>
                  </a:lnTo>
                  <a:lnTo>
                    <a:pt x="834" y="462"/>
                  </a:lnTo>
                  <a:lnTo>
                    <a:pt x="846" y="468"/>
                  </a:lnTo>
                  <a:lnTo>
                    <a:pt x="852" y="462"/>
                  </a:lnTo>
                  <a:lnTo>
                    <a:pt x="864" y="456"/>
                  </a:lnTo>
                  <a:lnTo>
                    <a:pt x="870" y="450"/>
                  </a:lnTo>
                  <a:lnTo>
                    <a:pt x="882" y="444"/>
                  </a:lnTo>
                  <a:lnTo>
                    <a:pt x="906" y="444"/>
                  </a:lnTo>
                  <a:lnTo>
                    <a:pt x="918" y="438"/>
                  </a:lnTo>
                  <a:lnTo>
                    <a:pt x="930" y="438"/>
                  </a:lnTo>
                  <a:lnTo>
                    <a:pt x="978" y="408"/>
                  </a:lnTo>
                  <a:lnTo>
                    <a:pt x="1014" y="408"/>
                  </a:lnTo>
                  <a:lnTo>
                    <a:pt x="1014" y="372"/>
                  </a:lnTo>
                  <a:lnTo>
                    <a:pt x="1032" y="372"/>
                  </a:lnTo>
                  <a:lnTo>
                    <a:pt x="1038" y="366"/>
                  </a:lnTo>
                  <a:lnTo>
                    <a:pt x="1038" y="360"/>
                  </a:lnTo>
                  <a:lnTo>
                    <a:pt x="1050" y="348"/>
                  </a:lnTo>
                  <a:lnTo>
                    <a:pt x="1080" y="348"/>
                  </a:lnTo>
                  <a:lnTo>
                    <a:pt x="1092" y="342"/>
                  </a:lnTo>
                  <a:lnTo>
                    <a:pt x="1104" y="342"/>
                  </a:lnTo>
                  <a:lnTo>
                    <a:pt x="1116" y="330"/>
                  </a:lnTo>
                  <a:lnTo>
                    <a:pt x="1116" y="324"/>
                  </a:lnTo>
                  <a:lnTo>
                    <a:pt x="1110" y="312"/>
                  </a:lnTo>
                  <a:lnTo>
                    <a:pt x="1110" y="300"/>
                  </a:lnTo>
                  <a:lnTo>
                    <a:pt x="1098" y="294"/>
                  </a:lnTo>
                  <a:lnTo>
                    <a:pt x="1086" y="282"/>
                  </a:lnTo>
                  <a:lnTo>
                    <a:pt x="1092" y="276"/>
                  </a:lnTo>
                  <a:lnTo>
                    <a:pt x="1110" y="276"/>
                  </a:lnTo>
                  <a:lnTo>
                    <a:pt x="1116" y="270"/>
                  </a:lnTo>
                  <a:lnTo>
                    <a:pt x="1110" y="264"/>
                  </a:lnTo>
                  <a:lnTo>
                    <a:pt x="1104" y="264"/>
                  </a:lnTo>
                  <a:lnTo>
                    <a:pt x="1098" y="258"/>
                  </a:lnTo>
                  <a:lnTo>
                    <a:pt x="1092" y="258"/>
                  </a:lnTo>
                  <a:lnTo>
                    <a:pt x="1110" y="246"/>
                  </a:lnTo>
                  <a:lnTo>
                    <a:pt x="1110" y="222"/>
                  </a:lnTo>
                  <a:lnTo>
                    <a:pt x="1104" y="216"/>
                  </a:lnTo>
                  <a:lnTo>
                    <a:pt x="1080" y="216"/>
                  </a:lnTo>
                  <a:lnTo>
                    <a:pt x="1062" y="204"/>
                  </a:lnTo>
                  <a:lnTo>
                    <a:pt x="1056" y="198"/>
                  </a:lnTo>
                  <a:lnTo>
                    <a:pt x="1056" y="192"/>
                  </a:lnTo>
                  <a:lnTo>
                    <a:pt x="1014" y="192"/>
                  </a:lnTo>
                  <a:lnTo>
                    <a:pt x="1002" y="186"/>
                  </a:lnTo>
                  <a:lnTo>
                    <a:pt x="996" y="180"/>
                  </a:lnTo>
                  <a:lnTo>
                    <a:pt x="978" y="180"/>
                  </a:lnTo>
                  <a:lnTo>
                    <a:pt x="966" y="186"/>
                  </a:lnTo>
                  <a:lnTo>
                    <a:pt x="942" y="162"/>
                  </a:lnTo>
                  <a:lnTo>
                    <a:pt x="936" y="150"/>
                  </a:lnTo>
                  <a:lnTo>
                    <a:pt x="924" y="150"/>
                  </a:lnTo>
                  <a:lnTo>
                    <a:pt x="918" y="156"/>
                  </a:lnTo>
                  <a:lnTo>
                    <a:pt x="918" y="162"/>
                  </a:lnTo>
                  <a:lnTo>
                    <a:pt x="912" y="156"/>
                  </a:lnTo>
                  <a:lnTo>
                    <a:pt x="864" y="156"/>
                  </a:lnTo>
                  <a:lnTo>
                    <a:pt x="858" y="150"/>
                  </a:lnTo>
                  <a:lnTo>
                    <a:pt x="846" y="150"/>
                  </a:lnTo>
                  <a:lnTo>
                    <a:pt x="840" y="144"/>
                  </a:lnTo>
                  <a:lnTo>
                    <a:pt x="816" y="150"/>
                  </a:lnTo>
                  <a:lnTo>
                    <a:pt x="810" y="150"/>
                  </a:lnTo>
                  <a:lnTo>
                    <a:pt x="798" y="102"/>
                  </a:lnTo>
                  <a:lnTo>
                    <a:pt x="756" y="84"/>
                  </a:lnTo>
                  <a:lnTo>
                    <a:pt x="720" y="84"/>
                  </a:lnTo>
                  <a:lnTo>
                    <a:pt x="720" y="66"/>
                  </a:lnTo>
                  <a:lnTo>
                    <a:pt x="714" y="48"/>
                  </a:lnTo>
                  <a:lnTo>
                    <a:pt x="720" y="48"/>
                  </a:lnTo>
                  <a:lnTo>
                    <a:pt x="726" y="42"/>
                  </a:lnTo>
                  <a:lnTo>
                    <a:pt x="726" y="30"/>
                  </a:lnTo>
                  <a:lnTo>
                    <a:pt x="720" y="30"/>
                  </a:lnTo>
                  <a:lnTo>
                    <a:pt x="708" y="24"/>
                  </a:lnTo>
                  <a:lnTo>
                    <a:pt x="702" y="18"/>
                  </a:lnTo>
                  <a:lnTo>
                    <a:pt x="696" y="18"/>
                  </a:lnTo>
                  <a:lnTo>
                    <a:pt x="690" y="0"/>
                  </a:lnTo>
                  <a:lnTo>
                    <a:pt x="642" y="0"/>
                  </a:lnTo>
                  <a:lnTo>
                    <a:pt x="630" y="6"/>
                  </a:lnTo>
                  <a:lnTo>
                    <a:pt x="600" y="6"/>
                  </a:lnTo>
                  <a:lnTo>
                    <a:pt x="600" y="18"/>
                  </a:lnTo>
                  <a:lnTo>
                    <a:pt x="594" y="24"/>
                  </a:lnTo>
                  <a:lnTo>
                    <a:pt x="558" y="24"/>
                  </a:lnTo>
                  <a:lnTo>
                    <a:pt x="546" y="18"/>
                  </a:lnTo>
                  <a:lnTo>
                    <a:pt x="516" y="18"/>
                  </a:lnTo>
                  <a:lnTo>
                    <a:pt x="510" y="30"/>
                  </a:lnTo>
                  <a:lnTo>
                    <a:pt x="498" y="36"/>
                  </a:lnTo>
                  <a:lnTo>
                    <a:pt x="492" y="42"/>
                  </a:lnTo>
                  <a:lnTo>
                    <a:pt x="486" y="54"/>
                  </a:lnTo>
                  <a:lnTo>
                    <a:pt x="492" y="60"/>
                  </a:lnTo>
                  <a:lnTo>
                    <a:pt x="492" y="72"/>
                  </a:lnTo>
                  <a:lnTo>
                    <a:pt x="486" y="78"/>
                  </a:lnTo>
                  <a:lnTo>
                    <a:pt x="468" y="78"/>
                  </a:lnTo>
                  <a:lnTo>
                    <a:pt x="462" y="72"/>
                  </a:lnTo>
                  <a:lnTo>
                    <a:pt x="438" y="72"/>
                  </a:lnTo>
                  <a:lnTo>
                    <a:pt x="426" y="78"/>
                  </a:lnTo>
                  <a:lnTo>
                    <a:pt x="420" y="78"/>
                  </a:lnTo>
                  <a:lnTo>
                    <a:pt x="420" y="66"/>
                  </a:lnTo>
                  <a:lnTo>
                    <a:pt x="414" y="60"/>
                  </a:lnTo>
                  <a:lnTo>
                    <a:pt x="396" y="60"/>
                  </a:lnTo>
                  <a:lnTo>
                    <a:pt x="390" y="66"/>
                  </a:lnTo>
                  <a:lnTo>
                    <a:pt x="390" y="72"/>
                  </a:lnTo>
                  <a:lnTo>
                    <a:pt x="378" y="60"/>
                  </a:lnTo>
                  <a:lnTo>
                    <a:pt x="366" y="66"/>
                  </a:lnTo>
                  <a:lnTo>
                    <a:pt x="360" y="60"/>
                  </a:lnTo>
                  <a:lnTo>
                    <a:pt x="342" y="66"/>
                  </a:lnTo>
                  <a:lnTo>
                    <a:pt x="336" y="54"/>
                  </a:lnTo>
                  <a:lnTo>
                    <a:pt x="324" y="66"/>
                  </a:lnTo>
                  <a:lnTo>
                    <a:pt x="306" y="54"/>
                  </a:lnTo>
                  <a:lnTo>
                    <a:pt x="300" y="60"/>
                  </a:lnTo>
                  <a:lnTo>
                    <a:pt x="282" y="48"/>
                  </a:lnTo>
                  <a:lnTo>
                    <a:pt x="258" y="42"/>
                  </a:lnTo>
                  <a:lnTo>
                    <a:pt x="222" y="42"/>
                  </a:lnTo>
                  <a:lnTo>
                    <a:pt x="216" y="36"/>
                  </a:lnTo>
                  <a:lnTo>
                    <a:pt x="216" y="30"/>
                  </a:lnTo>
                  <a:lnTo>
                    <a:pt x="168" y="30"/>
                  </a:lnTo>
                  <a:lnTo>
                    <a:pt x="162" y="36"/>
                  </a:lnTo>
                  <a:lnTo>
                    <a:pt x="150" y="42"/>
                  </a:lnTo>
                  <a:lnTo>
                    <a:pt x="114" y="42"/>
                  </a:lnTo>
                  <a:lnTo>
                    <a:pt x="114" y="48"/>
                  </a:lnTo>
                  <a:lnTo>
                    <a:pt x="96" y="66"/>
                  </a:lnTo>
                  <a:lnTo>
                    <a:pt x="78" y="66"/>
                  </a:lnTo>
                  <a:lnTo>
                    <a:pt x="66" y="60"/>
                  </a:lnTo>
                  <a:lnTo>
                    <a:pt x="72" y="78"/>
                  </a:lnTo>
                  <a:lnTo>
                    <a:pt x="90" y="96"/>
                  </a:lnTo>
                  <a:lnTo>
                    <a:pt x="90" y="102"/>
                  </a:lnTo>
                  <a:lnTo>
                    <a:pt x="102" y="108"/>
                  </a:lnTo>
                  <a:lnTo>
                    <a:pt x="108" y="114"/>
                  </a:lnTo>
                  <a:lnTo>
                    <a:pt x="102" y="126"/>
                  </a:lnTo>
                  <a:lnTo>
                    <a:pt x="108" y="132"/>
                  </a:lnTo>
                  <a:lnTo>
                    <a:pt x="108" y="138"/>
                  </a:lnTo>
                  <a:lnTo>
                    <a:pt x="114" y="144"/>
                  </a:lnTo>
                  <a:lnTo>
                    <a:pt x="108" y="150"/>
                  </a:lnTo>
                  <a:lnTo>
                    <a:pt x="102" y="150"/>
                  </a:lnTo>
                  <a:lnTo>
                    <a:pt x="96" y="156"/>
                  </a:lnTo>
                  <a:lnTo>
                    <a:pt x="84" y="156"/>
                  </a:lnTo>
                  <a:lnTo>
                    <a:pt x="30" y="204"/>
                  </a:lnTo>
                  <a:lnTo>
                    <a:pt x="30" y="246"/>
                  </a:lnTo>
                  <a:lnTo>
                    <a:pt x="42" y="258"/>
                  </a:lnTo>
                  <a:lnTo>
                    <a:pt x="18" y="258"/>
                  </a:lnTo>
                  <a:lnTo>
                    <a:pt x="18" y="270"/>
                  </a:lnTo>
                  <a:lnTo>
                    <a:pt x="12" y="276"/>
                  </a:lnTo>
                  <a:lnTo>
                    <a:pt x="12" y="282"/>
                  </a:lnTo>
                  <a:lnTo>
                    <a:pt x="6" y="288"/>
                  </a:lnTo>
                  <a:lnTo>
                    <a:pt x="0" y="288"/>
                  </a:lnTo>
                  <a:lnTo>
                    <a:pt x="0" y="306"/>
                  </a:lnTo>
                  <a:lnTo>
                    <a:pt x="6" y="306"/>
                  </a:lnTo>
                  <a:lnTo>
                    <a:pt x="24" y="324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88" name="Turkey" descr="© INSCALE GmbH, 05.05.2010&#10;http://www.presentationload.com/">
              <a:extLst>
                <a:ext uri="{FF2B5EF4-FFF2-40B4-BE49-F238E27FC236}">
                  <a16:creationId xmlns:a16="http://schemas.microsoft.com/office/drawing/2014/main" id="{156BD0E1-EC3E-4870-9CB6-F592D8A1E290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6302544" y="2995795"/>
              <a:ext cx="588825" cy="227081"/>
            </a:xfrm>
            <a:custGeom>
              <a:avLst/>
              <a:gdLst>
                <a:gd name="T0" fmla="*/ 2147483647 w 1332"/>
                <a:gd name="T1" fmla="*/ 2147483647 h 510"/>
                <a:gd name="T2" fmla="*/ 2147483647 w 1332"/>
                <a:gd name="T3" fmla="*/ 2147483647 h 510"/>
                <a:gd name="T4" fmla="*/ 2147483647 w 1332"/>
                <a:gd name="T5" fmla="*/ 2147483647 h 510"/>
                <a:gd name="T6" fmla="*/ 2147483647 w 1332"/>
                <a:gd name="T7" fmla="*/ 2147483647 h 510"/>
                <a:gd name="T8" fmla="*/ 2147483647 w 1332"/>
                <a:gd name="T9" fmla="*/ 2147483647 h 510"/>
                <a:gd name="T10" fmla="*/ 2147483647 w 1332"/>
                <a:gd name="T11" fmla="*/ 2147483647 h 510"/>
                <a:gd name="T12" fmla="*/ 2147483647 w 1332"/>
                <a:gd name="T13" fmla="*/ 2147483647 h 510"/>
                <a:gd name="T14" fmla="*/ 2147483647 w 1332"/>
                <a:gd name="T15" fmla="*/ 2147483647 h 510"/>
                <a:gd name="T16" fmla="*/ 2147483647 w 1332"/>
                <a:gd name="T17" fmla="*/ 2147483647 h 510"/>
                <a:gd name="T18" fmla="*/ 2147483647 w 1332"/>
                <a:gd name="T19" fmla="*/ 2147483647 h 510"/>
                <a:gd name="T20" fmla="*/ 2147483647 w 1332"/>
                <a:gd name="T21" fmla="*/ 2147483647 h 510"/>
                <a:gd name="T22" fmla="*/ 2147483647 w 1332"/>
                <a:gd name="T23" fmla="*/ 2147483647 h 510"/>
                <a:gd name="T24" fmla="*/ 2147483647 w 1332"/>
                <a:gd name="T25" fmla="*/ 2147483647 h 510"/>
                <a:gd name="T26" fmla="*/ 2147483647 w 1332"/>
                <a:gd name="T27" fmla="*/ 2147483647 h 510"/>
                <a:gd name="T28" fmla="*/ 2147483647 w 1332"/>
                <a:gd name="T29" fmla="*/ 2147483647 h 510"/>
                <a:gd name="T30" fmla="*/ 2147483647 w 1332"/>
                <a:gd name="T31" fmla="*/ 2147483647 h 510"/>
                <a:gd name="T32" fmla="*/ 2147483647 w 1332"/>
                <a:gd name="T33" fmla="*/ 2147483647 h 510"/>
                <a:gd name="T34" fmla="*/ 2147483647 w 1332"/>
                <a:gd name="T35" fmla="*/ 2147483647 h 510"/>
                <a:gd name="T36" fmla="*/ 2147483647 w 1332"/>
                <a:gd name="T37" fmla="*/ 2147483647 h 510"/>
                <a:gd name="T38" fmla="*/ 2147483647 w 1332"/>
                <a:gd name="T39" fmla="*/ 2147483647 h 510"/>
                <a:gd name="T40" fmla="*/ 2147483647 w 1332"/>
                <a:gd name="T41" fmla="*/ 2147483647 h 510"/>
                <a:gd name="T42" fmla="*/ 2147483647 w 1332"/>
                <a:gd name="T43" fmla="*/ 2147483647 h 510"/>
                <a:gd name="T44" fmla="*/ 2147483647 w 1332"/>
                <a:gd name="T45" fmla="*/ 2147483647 h 510"/>
                <a:gd name="T46" fmla="*/ 2147483647 w 1332"/>
                <a:gd name="T47" fmla="*/ 2147483647 h 510"/>
                <a:gd name="T48" fmla="*/ 2147483647 w 1332"/>
                <a:gd name="T49" fmla="*/ 2147483647 h 510"/>
                <a:gd name="T50" fmla="*/ 2147483647 w 1332"/>
                <a:gd name="T51" fmla="*/ 2147483647 h 510"/>
                <a:gd name="T52" fmla="*/ 2147483647 w 1332"/>
                <a:gd name="T53" fmla="*/ 2147483647 h 510"/>
                <a:gd name="T54" fmla="*/ 2147483647 w 1332"/>
                <a:gd name="T55" fmla="*/ 2147483647 h 510"/>
                <a:gd name="T56" fmla="*/ 2147483647 w 1332"/>
                <a:gd name="T57" fmla="*/ 2147483647 h 510"/>
                <a:gd name="T58" fmla="*/ 2147483647 w 1332"/>
                <a:gd name="T59" fmla="*/ 2147483647 h 510"/>
                <a:gd name="T60" fmla="*/ 2147483647 w 1332"/>
                <a:gd name="T61" fmla="*/ 2147483647 h 510"/>
                <a:gd name="T62" fmla="*/ 2147483647 w 1332"/>
                <a:gd name="T63" fmla="*/ 2147483647 h 510"/>
                <a:gd name="T64" fmla="*/ 2147483647 w 1332"/>
                <a:gd name="T65" fmla="*/ 2147483647 h 510"/>
                <a:gd name="T66" fmla="*/ 2147483647 w 1332"/>
                <a:gd name="T67" fmla="*/ 2147483647 h 510"/>
                <a:gd name="T68" fmla="*/ 2147483647 w 1332"/>
                <a:gd name="T69" fmla="*/ 2147483647 h 510"/>
                <a:gd name="T70" fmla="*/ 2147483647 w 1332"/>
                <a:gd name="T71" fmla="*/ 2147483647 h 510"/>
                <a:gd name="T72" fmla="*/ 2147483647 w 1332"/>
                <a:gd name="T73" fmla="*/ 2147483647 h 510"/>
                <a:gd name="T74" fmla="*/ 2147483647 w 1332"/>
                <a:gd name="T75" fmla="*/ 2147483647 h 510"/>
                <a:gd name="T76" fmla="*/ 2147483647 w 1332"/>
                <a:gd name="T77" fmla="*/ 2147483647 h 510"/>
                <a:gd name="T78" fmla="*/ 2147483647 w 1332"/>
                <a:gd name="T79" fmla="*/ 2147483647 h 510"/>
                <a:gd name="T80" fmla="*/ 2147483647 w 1332"/>
                <a:gd name="T81" fmla="*/ 2147483647 h 510"/>
                <a:gd name="T82" fmla="*/ 2147483647 w 1332"/>
                <a:gd name="T83" fmla="*/ 2147483647 h 510"/>
                <a:gd name="T84" fmla="*/ 2147483647 w 1332"/>
                <a:gd name="T85" fmla="*/ 2147483647 h 510"/>
                <a:gd name="T86" fmla="*/ 2147483647 w 1332"/>
                <a:gd name="T87" fmla="*/ 2147483647 h 510"/>
                <a:gd name="T88" fmla="*/ 2147483647 w 1332"/>
                <a:gd name="T89" fmla="*/ 2147483647 h 510"/>
                <a:gd name="T90" fmla="*/ 2147483647 w 1332"/>
                <a:gd name="T91" fmla="*/ 2147483647 h 510"/>
                <a:gd name="T92" fmla="*/ 2147483647 w 1332"/>
                <a:gd name="T93" fmla="*/ 2147483647 h 510"/>
                <a:gd name="T94" fmla="*/ 2147483647 w 1332"/>
                <a:gd name="T95" fmla="*/ 2147483647 h 510"/>
                <a:gd name="T96" fmla="*/ 2147483647 w 1332"/>
                <a:gd name="T97" fmla="*/ 2147483647 h 510"/>
                <a:gd name="T98" fmla="*/ 2147483647 w 1332"/>
                <a:gd name="T99" fmla="*/ 2147483647 h 510"/>
                <a:gd name="T100" fmla="*/ 2147483647 w 1332"/>
                <a:gd name="T101" fmla="*/ 2147483647 h 510"/>
                <a:gd name="T102" fmla="*/ 2147483647 w 1332"/>
                <a:gd name="T103" fmla="*/ 2147483647 h 510"/>
                <a:gd name="T104" fmla="*/ 2147483647 w 1332"/>
                <a:gd name="T105" fmla="*/ 2147483647 h 510"/>
                <a:gd name="T106" fmla="*/ 2147483647 w 1332"/>
                <a:gd name="T107" fmla="*/ 2147483647 h 510"/>
                <a:gd name="T108" fmla="*/ 2147483647 w 1332"/>
                <a:gd name="T109" fmla="*/ 2147483647 h 510"/>
                <a:gd name="T110" fmla="*/ 2147483647 w 1332"/>
                <a:gd name="T111" fmla="*/ 2147483647 h 510"/>
                <a:gd name="T112" fmla="*/ 2147483647 w 1332"/>
                <a:gd name="T113" fmla="*/ 2147483647 h 510"/>
                <a:gd name="T114" fmla="*/ 2147483647 w 1332"/>
                <a:gd name="T115" fmla="*/ 2147483647 h 51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332"/>
                <a:gd name="T175" fmla="*/ 0 h 510"/>
                <a:gd name="T176" fmla="*/ 1332 w 1332"/>
                <a:gd name="T177" fmla="*/ 510 h 51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332" h="510">
                  <a:moveTo>
                    <a:pt x="6" y="192"/>
                  </a:moveTo>
                  <a:lnTo>
                    <a:pt x="24" y="186"/>
                  </a:lnTo>
                  <a:lnTo>
                    <a:pt x="30" y="174"/>
                  </a:lnTo>
                  <a:lnTo>
                    <a:pt x="0" y="174"/>
                  </a:lnTo>
                  <a:lnTo>
                    <a:pt x="6" y="192"/>
                  </a:lnTo>
                  <a:close/>
                  <a:moveTo>
                    <a:pt x="42" y="162"/>
                  </a:moveTo>
                  <a:lnTo>
                    <a:pt x="42" y="168"/>
                  </a:lnTo>
                  <a:lnTo>
                    <a:pt x="48" y="174"/>
                  </a:lnTo>
                  <a:lnTo>
                    <a:pt x="60" y="174"/>
                  </a:lnTo>
                  <a:lnTo>
                    <a:pt x="60" y="162"/>
                  </a:lnTo>
                  <a:lnTo>
                    <a:pt x="54" y="156"/>
                  </a:lnTo>
                  <a:lnTo>
                    <a:pt x="54" y="150"/>
                  </a:lnTo>
                  <a:lnTo>
                    <a:pt x="48" y="150"/>
                  </a:lnTo>
                  <a:lnTo>
                    <a:pt x="48" y="156"/>
                  </a:lnTo>
                  <a:lnTo>
                    <a:pt x="42" y="162"/>
                  </a:lnTo>
                  <a:close/>
                  <a:moveTo>
                    <a:pt x="96" y="138"/>
                  </a:moveTo>
                  <a:lnTo>
                    <a:pt x="66" y="138"/>
                  </a:lnTo>
                  <a:lnTo>
                    <a:pt x="66" y="174"/>
                  </a:lnTo>
                  <a:lnTo>
                    <a:pt x="78" y="150"/>
                  </a:lnTo>
                  <a:lnTo>
                    <a:pt x="96" y="138"/>
                  </a:lnTo>
                  <a:close/>
                  <a:moveTo>
                    <a:pt x="1332" y="402"/>
                  </a:moveTo>
                  <a:lnTo>
                    <a:pt x="1332" y="390"/>
                  </a:lnTo>
                  <a:lnTo>
                    <a:pt x="1308" y="384"/>
                  </a:lnTo>
                  <a:lnTo>
                    <a:pt x="1308" y="354"/>
                  </a:lnTo>
                  <a:lnTo>
                    <a:pt x="1272" y="336"/>
                  </a:lnTo>
                  <a:lnTo>
                    <a:pt x="1278" y="330"/>
                  </a:lnTo>
                  <a:lnTo>
                    <a:pt x="1284" y="318"/>
                  </a:lnTo>
                  <a:lnTo>
                    <a:pt x="1284" y="312"/>
                  </a:lnTo>
                  <a:lnTo>
                    <a:pt x="1290" y="306"/>
                  </a:lnTo>
                  <a:lnTo>
                    <a:pt x="1284" y="306"/>
                  </a:lnTo>
                  <a:lnTo>
                    <a:pt x="1278" y="300"/>
                  </a:lnTo>
                  <a:lnTo>
                    <a:pt x="1278" y="288"/>
                  </a:lnTo>
                  <a:lnTo>
                    <a:pt x="1266" y="276"/>
                  </a:lnTo>
                  <a:lnTo>
                    <a:pt x="1266" y="246"/>
                  </a:lnTo>
                  <a:lnTo>
                    <a:pt x="1248" y="222"/>
                  </a:lnTo>
                  <a:lnTo>
                    <a:pt x="1272" y="222"/>
                  </a:lnTo>
                  <a:lnTo>
                    <a:pt x="1272" y="216"/>
                  </a:lnTo>
                  <a:lnTo>
                    <a:pt x="1278" y="210"/>
                  </a:lnTo>
                  <a:lnTo>
                    <a:pt x="1272" y="198"/>
                  </a:lnTo>
                  <a:lnTo>
                    <a:pt x="1272" y="186"/>
                  </a:lnTo>
                  <a:lnTo>
                    <a:pt x="1266" y="180"/>
                  </a:lnTo>
                  <a:lnTo>
                    <a:pt x="1266" y="174"/>
                  </a:lnTo>
                  <a:lnTo>
                    <a:pt x="1260" y="174"/>
                  </a:lnTo>
                  <a:lnTo>
                    <a:pt x="1248" y="180"/>
                  </a:lnTo>
                  <a:lnTo>
                    <a:pt x="1236" y="180"/>
                  </a:lnTo>
                  <a:lnTo>
                    <a:pt x="1224" y="174"/>
                  </a:lnTo>
                  <a:lnTo>
                    <a:pt x="1218" y="168"/>
                  </a:lnTo>
                  <a:lnTo>
                    <a:pt x="1212" y="156"/>
                  </a:lnTo>
                  <a:lnTo>
                    <a:pt x="1212" y="144"/>
                  </a:lnTo>
                  <a:lnTo>
                    <a:pt x="1200" y="108"/>
                  </a:lnTo>
                  <a:lnTo>
                    <a:pt x="1194" y="96"/>
                  </a:lnTo>
                  <a:lnTo>
                    <a:pt x="1194" y="84"/>
                  </a:lnTo>
                  <a:lnTo>
                    <a:pt x="1188" y="78"/>
                  </a:lnTo>
                  <a:lnTo>
                    <a:pt x="1164" y="78"/>
                  </a:lnTo>
                  <a:lnTo>
                    <a:pt x="1164" y="72"/>
                  </a:lnTo>
                  <a:lnTo>
                    <a:pt x="1158" y="60"/>
                  </a:lnTo>
                  <a:lnTo>
                    <a:pt x="1152" y="54"/>
                  </a:lnTo>
                  <a:lnTo>
                    <a:pt x="1140" y="48"/>
                  </a:lnTo>
                  <a:lnTo>
                    <a:pt x="1128" y="48"/>
                  </a:lnTo>
                  <a:lnTo>
                    <a:pt x="1116" y="54"/>
                  </a:lnTo>
                  <a:lnTo>
                    <a:pt x="1110" y="60"/>
                  </a:lnTo>
                  <a:lnTo>
                    <a:pt x="1074" y="54"/>
                  </a:lnTo>
                  <a:lnTo>
                    <a:pt x="1062" y="66"/>
                  </a:lnTo>
                  <a:lnTo>
                    <a:pt x="1026" y="90"/>
                  </a:lnTo>
                  <a:lnTo>
                    <a:pt x="1014" y="96"/>
                  </a:lnTo>
                  <a:lnTo>
                    <a:pt x="930" y="96"/>
                  </a:lnTo>
                  <a:lnTo>
                    <a:pt x="876" y="108"/>
                  </a:lnTo>
                  <a:lnTo>
                    <a:pt x="810" y="84"/>
                  </a:lnTo>
                  <a:lnTo>
                    <a:pt x="786" y="96"/>
                  </a:lnTo>
                  <a:lnTo>
                    <a:pt x="786" y="90"/>
                  </a:lnTo>
                  <a:lnTo>
                    <a:pt x="780" y="84"/>
                  </a:lnTo>
                  <a:lnTo>
                    <a:pt x="774" y="72"/>
                  </a:lnTo>
                  <a:lnTo>
                    <a:pt x="768" y="66"/>
                  </a:lnTo>
                  <a:lnTo>
                    <a:pt x="756" y="66"/>
                  </a:lnTo>
                  <a:lnTo>
                    <a:pt x="744" y="72"/>
                  </a:lnTo>
                  <a:lnTo>
                    <a:pt x="738" y="78"/>
                  </a:lnTo>
                  <a:lnTo>
                    <a:pt x="708" y="60"/>
                  </a:lnTo>
                  <a:lnTo>
                    <a:pt x="708" y="36"/>
                  </a:lnTo>
                  <a:lnTo>
                    <a:pt x="660" y="48"/>
                  </a:lnTo>
                  <a:lnTo>
                    <a:pt x="636" y="30"/>
                  </a:lnTo>
                  <a:lnTo>
                    <a:pt x="630" y="12"/>
                  </a:lnTo>
                  <a:lnTo>
                    <a:pt x="624" y="12"/>
                  </a:lnTo>
                  <a:lnTo>
                    <a:pt x="618" y="18"/>
                  </a:lnTo>
                  <a:lnTo>
                    <a:pt x="600" y="18"/>
                  </a:lnTo>
                  <a:lnTo>
                    <a:pt x="588" y="24"/>
                  </a:lnTo>
                  <a:lnTo>
                    <a:pt x="558" y="24"/>
                  </a:lnTo>
                  <a:lnTo>
                    <a:pt x="534" y="18"/>
                  </a:lnTo>
                  <a:lnTo>
                    <a:pt x="504" y="18"/>
                  </a:lnTo>
                  <a:lnTo>
                    <a:pt x="492" y="24"/>
                  </a:lnTo>
                  <a:lnTo>
                    <a:pt x="456" y="36"/>
                  </a:lnTo>
                  <a:lnTo>
                    <a:pt x="444" y="42"/>
                  </a:lnTo>
                  <a:lnTo>
                    <a:pt x="438" y="48"/>
                  </a:lnTo>
                  <a:lnTo>
                    <a:pt x="426" y="54"/>
                  </a:lnTo>
                  <a:lnTo>
                    <a:pt x="414" y="66"/>
                  </a:lnTo>
                  <a:lnTo>
                    <a:pt x="408" y="66"/>
                  </a:lnTo>
                  <a:lnTo>
                    <a:pt x="396" y="90"/>
                  </a:lnTo>
                  <a:lnTo>
                    <a:pt x="378" y="90"/>
                  </a:lnTo>
                  <a:lnTo>
                    <a:pt x="354" y="84"/>
                  </a:lnTo>
                  <a:lnTo>
                    <a:pt x="294" y="84"/>
                  </a:lnTo>
                  <a:lnTo>
                    <a:pt x="282" y="78"/>
                  </a:lnTo>
                  <a:lnTo>
                    <a:pt x="264" y="78"/>
                  </a:lnTo>
                  <a:lnTo>
                    <a:pt x="252" y="72"/>
                  </a:lnTo>
                  <a:lnTo>
                    <a:pt x="240" y="72"/>
                  </a:lnTo>
                  <a:lnTo>
                    <a:pt x="234" y="66"/>
                  </a:lnTo>
                  <a:lnTo>
                    <a:pt x="198" y="66"/>
                  </a:lnTo>
                  <a:lnTo>
                    <a:pt x="186" y="54"/>
                  </a:lnTo>
                  <a:lnTo>
                    <a:pt x="180" y="36"/>
                  </a:lnTo>
                  <a:lnTo>
                    <a:pt x="180" y="24"/>
                  </a:lnTo>
                  <a:lnTo>
                    <a:pt x="168" y="24"/>
                  </a:lnTo>
                  <a:lnTo>
                    <a:pt x="156" y="18"/>
                  </a:lnTo>
                  <a:lnTo>
                    <a:pt x="144" y="18"/>
                  </a:lnTo>
                  <a:lnTo>
                    <a:pt x="132" y="0"/>
                  </a:lnTo>
                  <a:lnTo>
                    <a:pt x="120" y="18"/>
                  </a:lnTo>
                  <a:lnTo>
                    <a:pt x="90" y="12"/>
                  </a:lnTo>
                  <a:lnTo>
                    <a:pt x="72" y="36"/>
                  </a:lnTo>
                  <a:lnTo>
                    <a:pt x="78" y="42"/>
                  </a:lnTo>
                  <a:lnTo>
                    <a:pt x="90" y="42"/>
                  </a:lnTo>
                  <a:lnTo>
                    <a:pt x="90" y="48"/>
                  </a:lnTo>
                  <a:lnTo>
                    <a:pt x="96" y="54"/>
                  </a:lnTo>
                  <a:lnTo>
                    <a:pt x="96" y="66"/>
                  </a:lnTo>
                  <a:lnTo>
                    <a:pt x="78" y="66"/>
                  </a:lnTo>
                  <a:lnTo>
                    <a:pt x="72" y="72"/>
                  </a:lnTo>
                  <a:lnTo>
                    <a:pt x="72" y="78"/>
                  </a:lnTo>
                  <a:lnTo>
                    <a:pt x="78" y="84"/>
                  </a:lnTo>
                  <a:lnTo>
                    <a:pt x="78" y="96"/>
                  </a:lnTo>
                  <a:lnTo>
                    <a:pt x="72" y="108"/>
                  </a:lnTo>
                  <a:lnTo>
                    <a:pt x="72" y="114"/>
                  </a:lnTo>
                  <a:lnTo>
                    <a:pt x="66" y="120"/>
                  </a:lnTo>
                  <a:lnTo>
                    <a:pt x="66" y="132"/>
                  </a:lnTo>
                  <a:lnTo>
                    <a:pt x="72" y="132"/>
                  </a:lnTo>
                  <a:lnTo>
                    <a:pt x="90" y="126"/>
                  </a:lnTo>
                  <a:lnTo>
                    <a:pt x="102" y="126"/>
                  </a:lnTo>
                  <a:lnTo>
                    <a:pt x="108" y="120"/>
                  </a:lnTo>
                  <a:lnTo>
                    <a:pt x="114" y="120"/>
                  </a:lnTo>
                  <a:lnTo>
                    <a:pt x="114" y="132"/>
                  </a:lnTo>
                  <a:lnTo>
                    <a:pt x="120" y="132"/>
                  </a:lnTo>
                  <a:lnTo>
                    <a:pt x="126" y="126"/>
                  </a:lnTo>
                  <a:lnTo>
                    <a:pt x="138" y="120"/>
                  </a:lnTo>
                  <a:lnTo>
                    <a:pt x="162" y="96"/>
                  </a:lnTo>
                  <a:lnTo>
                    <a:pt x="168" y="96"/>
                  </a:lnTo>
                  <a:lnTo>
                    <a:pt x="174" y="90"/>
                  </a:lnTo>
                  <a:lnTo>
                    <a:pt x="186" y="90"/>
                  </a:lnTo>
                  <a:lnTo>
                    <a:pt x="204" y="84"/>
                  </a:lnTo>
                  <a:lnTo>
                    <a:pt x="216" y="84"/>
                  </a:lnTo>
                  <a:lnTo>
                    <a:pt x="252" y="102"/>
                  </a:lnTo>
                  <a:lnTo>
                    <a:pt x="270" y="108"/>
                  </a:lnTo>
                  <a:lnTo>
                    <a:pt x="282" y="108"/>
                  </a:lnTo>
                  <a:lnTo>
                    <a:pt x="288" y="114"/>
                  </a:lnTo>
                  <a:lnTo>
                    <a:pt x="294" y="114"/>
                  </a:lnTo>
                  <a:lnTo>
                    <a:pt x="270" y="114"/>
                  </a:lnTo>
                  <a:lnTo>
                    <a:pt x="258" y="120"/>
                  </a:lnTo>
                  <a:lnTo>
                    <a:pt x="246" y="120"/>
                  </a:lnTo>
                  <a:lnTo>
                    <a:pt x="246" y="132"/>
                  </a:lnTo>
                  <a:lnTo>
                    <a:pt x="240" y="138"/>
                  </a:lnTo>
                  <a:lnTo>
                    <a:pt x="186" y="144"/>
                  </a:lnTo>
                  <a:lnTo>
                    <a:pt x="138" y="138"/>
                  </a:lnTo>
                  <a:lnTo>
                    <a:pt x="120" y="138"/>
                  </a:lnTo>
                  <a:lnTo>
                    <a:pt x="96" y="150"/>
                  </a:lnTo>
                  <a:lnTo>
                    <a:pt x="84" y="162"/>
                  </a:lnTo>
                  <a:lnTo>
                    <a:pt x="84" y="174"/>
                  </a:lnTo>
                  <a:lnTo>
                    <a:pt x="78" y="192"/>
                  </a:lnTo>
                  <a:lnTo>
                    <a:pt x="78" y="204"/>
                  </a:lnTo>
                  <a:lnTo>
                    <a:pt x="72" y="210"/>
                  </a:lnTo>
                  <a:lnTo>
                    <a:pt x="72" y="216"/>
                  </a:lnTo>
                  <a:lnTo>
                    <a:pt x="114" y="216"/>
                  </a:lnTo>
                  <a:lnTo>
                    <a:pt x="114" y="240"/>
                  </a:lnTo>
                  <a:lnTo>
                    <a:pt x="120" y="246"/>
                  </a:lnTo>
                  <a:lnTo>
                    <a:pt x="126" y="258"/>
                  </a:lnTo>
                  <a:lnTo>
                    <a:pt x="132" y="264"/>
                  </a:lnTo>
                  <a:lnTo>
                    <a:pt x="126" y="282"/>
                  </a:lnTo>
                  <a:lnTo>
                    <a:pt x="138" y="300"/>
                  </a:lnTo>
                  <a:lnTo>
                    <a:pt x="126" y="318"/>
                  </a:lnTo>
                  <a:lnTo>
                    <a:pt x="162" y="354"/>
                  </a:lnTo>
                  <a:lnTo>
                    <a:pt x="156" y="390"/>
                  </a:lnTo>
                  <a:lnTo>
                    <a:pt x="210" y="414"/>
                  </a:lnTo>
                  <a:lnTo>
                    <a:pt x="216" y="444"/>
                  </a:lnTo>
                  <a:lnTo>
                    <a:pt x="216" y="438"/>
                  </a:lnTo>
                  <a:lnTo>
                    <a:pt x="222" y="438"/>
                  </a:lnTo>
                  <a:lnTo>
                    <a:pt x="222" y="432"/>
                  </a:lnTo>
                  <a:lnTo>
                    <a:pt x="228" y="432"/>
                  </a:lnTo>
                  <a:lnTo>
                    <a:pt x="252" y="444"/>
                  </a:lnTo>
                  <a:lnTo>
                    <a:pt x="258" y="444"/>
                  </a:lnTo>
                  <a:lnTo>
                    <a:pt x="264" y="450"/>
                  </a:lnTo>
                  <a:lnTo>
                    <a:pt x="270" y="462"/>
                  </a:lnTo>
                  <a:lnTo>
                    <a:pt x="282" y="468"/>
                  </a:lnTo>
                  <a:lnTo>
                    <a:pt x="294" y="468"/>
                  </a:lnTo>
                  <a:lnTo>
                    <a:pt x="312" y="474"/>
                  </a:lnTo>
                  <a:lnTo>
                    <a:pt x="372" y="474"/>
                  </a:lnTo>
                  <a:lnTo>
                    <a:pt x="372" y="450"/>
                  </a:lnTo>
                  <a:lnTo>
                    <a:pt x="378" y="438"/>
                  </a:lnTo>
                  <a:lnTo>
                    <a:pt x="390" y="426"/>
                  </a:lnTo>
                  <a:lnTo>
                    <a:pt x="408" y="426"/>
                  </a:lnTo>
                  <a:lnTo>
                    <a:pt x="432" y="432"/>
                  </a:lnTo>
                  <a:lnTo>
                    <a:pt x="468" y="444"/>
                  </a:lnTo>
                  <a:lnTo>
                    <a:pt x="474" y="450"/>
                  </a:lnTo>
                  <a:lnTo>
                    <a:pt x="480" y="450"/>
                  </a:lnTo>
                  <a:lnTo>
                    <a:pt x="480" y="456"/>
                  </a:lnTo>
                  <a:lnTo>
                    <a:pt x="486" y="468"/>
                  </a:lnTo>
                  <a:lnTo>
                    <a:pt x="486" y="474"/>
                  </a:lnTo>
                  <a:lnTo>
                    <a:pt x="492" y="480"/>
                  </a:lnTo>
                  <a:lnTo>
                    <a:pt x="504" y="486"/>
                  </a:lnTo>
                  <a:lnTo>
                    <a:pt x="564" y="486"/>
                  </a:lnTo>
                  <a:lnTo>
                    <a:pt x="576" y="480"/>
                  </a:lnTo>
                  <a:lnTo>
                    <a:pt x="594" y="474"/>
                  </a:lnTo>
                  <a:lnTo>
                    <a:pt x="606" y="462"/>
                  </a:lnTo>
                  <a:lnTo>
                    <a:pt x="618" y="456"/>
                  </a:lnTo>
                  <a:lnTo>
                    <a:pt x="630" y="444"/>
                  </a:lnTo>
                  <a:lnTo>
                    <a:pt x="648" y="438"/>
                  </a:lnTo>
                  <a:lnTo>
                    <a:pt x="660" y="432"/>
                  </a:lnTo>
                  <a:lnTo>
                    <a:pt x="672" y="432"/>
                  </a:lnTo>
                  <a:lnTo>
                    <a:pt x="684" y="438"/>
                  </a:lnTo>
                  <a:lnTo>
                    <a:pt x="690" y="444"/>
                  </a:lnTo>
                  <a:lnTo>
                    <a:pt x="696" y="444"/>
                  </a:lnTo>
                  <a:lnTo>
                    <a:pt x="702" y="450"/>
                  </a:lnTo>
                  <a:lnTo>
                    <a:pt x="714" y="450"/>
                  </a:lnTo>
                  <a:lnTo>
                    <a:pt x="726" y="444"/>
                  </a:lnTo>
                  <a:lnTo>
                    <a:pt x="732" y="432"/>
                  </a:lnTo>
                  <a:lnTo>
                    <a:pt x="744" y="420"/>
                  </a:lnTo>
                  <a:lnTo>
                    <a:pt x="756" y="432"/>
                  </a:lnTo>
                  <a:lnTo>
                    <a:pt x="756" y="444"/>
                  </a:lnTo>
                  <a:lnTo>
                    <a:pt x="750" y="450"/>
                  </a:lnTo>
                  <a:lnTo>
                    <a:pt x="744" y="462"/>
                  </a:lnTo>
                  <a:lnTo>
                    <a:pt x="744" y="468"/>
                  </a:lnTo>
                  <a:lnTo>
                    <a:pt x="738" y="474"/>
                  </a:lnTo>
                  <a:lnTo>
                    <a:pt x="738" y="486"/>
                  </a:lnTo>
                  <a:lnTo>
                    <a:pt x="744" y="492"/>
                  </a:lnTo>
                  <a:lnTo>
                    <a:pt x="744" y="498"/>
                  </a:lnTo>
                  <a:lnTo>
                    <a:pt x="756" y="510"/>
                  </a:lnTo>
                  <a:lnTo>
                    <a:pt x="768" y="510"/>
                  </a:lnTo>
                  <a:lnTo>
                    <a:pt x="768" y="504"/>
                  </a:lnTo>
                  <a:lnTo>
                    <a:pt x="774" y="498"/>
                  </a:lnTo>
                  <a:lnTo>
                    <a:pt x="774" y="480"/>
                  </a:lnTo>
                  <a:lnTo>
                    <a:pt x="780" y="486"/>
                  </a:lnTo>
                  <a:lnTo>
                    <a:pt x="792" y="486"/>
                  </a:lnTo>
                  <a:lnTo>
                    <a:pt x="792" y="462"/>
                  </a:lnTo>
                  <a:lnTo>
                    <a:pt x="786" y="462"/>
                  </a:lnTo>
                  <a:lnTo>
                    <a:pt x="786" y="432"/>
                  </a:lnTo>
                  <a:lnTo>
                    <a:pt x="810" y="432"/>
                  </a:lnTo>
                  <a:lnTo>
                    <a:pt x="804" y="438"/>
                  </a:lnTo>
                  <a:lnTo>
                    <a:pt x="804" y="444"/>
                  </a:lnTo>
                  <a:lnTo>
                    <a:pt x="840" y="444"/>
                  </a:lnTo>
                  <a:lnTo>
                    <a:pt x="858" y="438"/>
                  </a:lnTo>
                  <a:lnTo>
                    <a:pt x="864" y="432"/>
                  </a:lnTo>
                  <a:lnTo>
                    <a:pt x="870" y="432"/>
                  </a:lnTo>
                  <a:lnTo>
                    <a:pt x="888" y="414"/>
                  </a:lnTo>
                  <a:lnTo>
                    <a:pt x="894" y="414"/>
                  </a:lnTo>
                  <a:lnTo>
                    <a:pt x="900" y="420"/>
                  </a:lnTo>
                  <a:lnTo>
                    <a:pt x="912" y="426"/>
                  </a:lnTo>
                  <a:lnTo>
                    <a:pt x="924" y="438"/>
                  </a:lnTo>
                  <a:lnTo>
                    <a:pt x="942" y="438"/>
                  </a:lnTo>
                  <a:lnTo>
                    <a:pt x="954" y="444"/>
                  </a:lnTo>
                  <a:lnTo>
                    <a:pt x="966" y="444"/>
                  </a:lnTo>
                  <a:lnTo>
                    <a:pt x="978" y="438"/>
                  </a:lnTo>
                  <a:lnTo>
                    <a:pt x="996" y="438"/>
                  </a:lnTo>
                  <a:lnTo>
                    <a:pt x="1002" y="432"/>
                  </a:lnTo>
                  <a:lnTo>
                    <a:pt x="1014" y="426"/>
                  </a:lnTo>
                  <a:lnTo>
                    <a:pt x="1026" y="414"/>
                  </a:lnTo>
                  <a:lnTo>
                    <a:pt x="1038" y="408"/>
                  </a:lnTo>
                  <a:lnTo>
                    <a:pt x="1086" y="408"/>
                  </a:lnTo>
                  <a:lnTo>
                    <a:pt x="1092" y="414"/>
                  </a:lnTo>
                  <a:lnTo>
                    <a:pt x="1110" y="414"/>
                  </a:lnTo>
                  <a:lnTo>
                    <a:pt x="1122" y="402"/>
                  </a:lnTo>
                  <a:lnTo>
                    <a:pt x="1146" y="402"/>
                  </a:lnTo>
                  <a:lnTo>
                    <a:pt x="1152" y="390"/>
                  </a:lnTo>
                  <a:lnTo>
                    <a:pt x="1152" y="384"/>
                  </a:lnTo>
                  <a:lnTo>
                    <a:pt x="1158" y="384"/>
                  </a:lnTo>
                  <a:lnTo>
                    <a:pt x="1158" y="408"/>
                  </a:lnTo>
                  <a:lnTo>
                    <a:pt x="1164" y="414"/>
                  </a:lnTo>
                  <a:lnTo>
                    <a:pt x="1170" y="414"/>
                  </a:lnTo>
                  <a:lnTo>
                    <a:pt x="1182" y="408"/>
                  </a:lnTo>
                  <a:lnTo>
                    <a:pt x="1188" y="402"/>
                  </a:lnTo>
                  <a:lnTo>
                    <a:pt x="1188" y="390"/>
                  </a:lnTo>
                  <a:lnTo>
                    <a:pt x="1230" y="390"/>
                  </a:lnTo>
                  <a:lnTo>
                    <a:pt x="1242" y="402"/>
                  </a:lnTo>
                  <a:lnTo>
                    <a:pt x="1254" y="402"/>
                  </a:lnTo>
                  <a:lnTo>
                    <a:pt x="1260" y="396"/>
                  </a:lnTo>
                  <a:lnTo>
                    <a:pt x="1260" y="390"/>
                  </a:lnTo>
                  <a:lnTo>
                    <a:pt x="1284" y="390"/>
                  </a:lnTo>
                  <a:lnTo>
                    <a:pt x="1290" y="396"/>
                  </a:lnTo>
                  <a:lnTo>
                    <a:pt x="1290" y="414"/>
                  </a:lnTo>
                  <a:lnTo>
                    <a:pt x="1332" y="402"/>
                  </a:lnTo>
                  <a:close/>
                  <a:moveTo>
                    <a:pt x="102" y="282"/>
                  </a:moveTo>
                  <a:lnTo>
                    <a:pt x="96" y="282"/>
                  </a:lnTo>
                  <a:lnTo>
                    <a:pt x="96" y="312"/>
                  </a:lnTo>
                  <a:lnTo>
                    <a:pt x="102" y="324"/>
                  </a:lnTo>
                  <a:lnTo>
                    <a:pt x="108" y="330"/>
                  </a:lnTo>
                  <a:lnTo>
                    <a:pt x="114" y="324"/>
                  </a:lnTo>
                  <a:lnTo>
                    <a:pt x="114" y="318"/>
                  </a:lnTo>
                  <a:lnTo>
                    <a:pt x="120" y="312"/>
                  </a:lnTo>
                  <a:lnTo>
                    <a:pt x="120" y="300"/>
                  </a:lnTo>
                  <a:lnTo>
                    <a:pt x="102" y="282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89" name="Slovenia" descr="© INSCALE GmbH, 05.05.2010&#10;http://www.presentationload.com/">
              <a:extLst>
                <a:ext uri="{FF2B5EF4-FFF2-40B4-BE49-F238E27FC236}">
                  <a16:creationId xmlns:a16="http://schemas.microsoft.com/office/drawing/2014/main" id="{21C1CF52-1BD8-45A5-BEC0-CF30DA7B4F16}"/>
                </a:ext>
              </a:extLst>
            </p:cNvPr>
            <p:cNvSpPr>
              <a:spLocks/>
            </p:cNvSpPr>
            <p:nvPr/>
          </p:nvSpPr>
          <p:spPr bwMode="gray">
            <a:xfrm>
              <a:off x="5956550" y="2824293"/>
              <a:ext cx="92053" cy="55579"/>
            </a:xfrm>
            <a:custGeom>
              <a:avLst/>
              <a:gdLst>
                <a:gd name="T0" fmla="*/ 2147483647 w 210"/>
                <a:gd name="T1" fmla="*/ 2147483647 h 120"/>
                <a:gd name="T2" fmla="*/ 2147483647 w 210"/>
                <a:gd name="T3" fmla="*/ 2147483647 h 120"/>
                <a:gd name="T4" fmla="*/ 2147483647 w 210"/>
                <a:gd name="T5" fmla="*/ 2147483647 h 120"/>
                <a:gd name="T6" fmla="*/ 2147483647 w 210"/>
                <a:gd name="T7" fmla="*/ 2147483647 h 120"/>
                <a:gd name="T8" fmla="*/ 2147483647 w 210"/>
                <a:gd name="T9" fmla="*/ 2147483647 h 120"/>
                <a:gd name="T10" fmla="*/ 2147483647 w 210"/>
                <a:gd name="T11" fmla="*/ 2147483647 h 120"/>
                <a:gd name="T12" fmla="*/ 2147483647 w 210"/>
                <a:gd name="T13" fmla="*/ 2147483647 h 120"/>
                <a:gd name="T14" fmla="*/ 2147483647 w 210"/>
                <a:gd name="T15" fmla="*/ 2147483647 h 120"/>
                <a:gd name="T16" fmla="*/ 2147483647 w 210"/>
                <a:gd name="T17" fmla="*/ 2147483647 h 120"/>
                <a:gd name="T18" fmla="*/ 2147483647 w 210"/>
                <a:gd name="T19" fmla="*/ 2147483647 h 120"/>
                <a:gd name="T20" fmla="*/ 2147483647 w 210"/>
                <a:gd name="T21" fmla="*/ 2147483647 h 120"/>
                <a:gd name="T22" fmla="*/ 2147483647 w 210"/>
                <a:gd name="T23" fmla="*/ 2147483647 h 120"/>
                <a:gd name="T24" fmla="*/ 2147483647 w 210"/>
                <a:gd name="T25" fmla="*/ 2147483647 h 120"/>
                <a:gd name="T26" fmla="*/ 2147483647 w 210"/>
                <a:gd name="T27" fmla="*/ 2147483647 h 120"/>
                <a:gd name="T28" fmla="*/ 2147483647 w 210"/>
                <a:gd name="T29" fmla="*/ 2147483647 h 120"/>
                <a:gd name="T30" fmla="*/ 2147483647 w 210"/>
                <a:gd name="T31" fmla="*/ 2147483647 h 120"/>
                <a:gd name="T32" fmla="*/ 2147483647 w 210"/>
                <a:gd name="T33" fmla="*/ 2147483647 h 120"/>
                <a:gd name="T34" fmla="*/ 2147483647 w 210"/>
                <a:gd name="T35" fmla="*/ 2147483647 h 120"/>
                <a:gd name="T36" fmla="*/ 2147483647 w 210"/>
                <a:gd name="T37" fmla="*/ 2147483647 h 120"/>
                <a:gd name="T38" fmla="*/ 2147483647 w 210"/>
                <a:gd name="T39" fmla="*/ 2147483647 h 120"/>
                <a:gd name="T40" fmla="*/ 2147483647 w 210"/>
                <a:gd name="T41" fmla="*/ 2147483647 h 120"/>
                <a:gd name="T42" fmla="*/ 2147483647 w 210"/>
                <a:gd name="T43" fmla="*/ 0 h 120"/>
                <a:gd name="T44" fmla="*/ 2147483647 w 210"/>
                <a:gd name="T45" fmla="*/ 2147483647 h 120"/>
                <a:gd name="T46" fmla="*/ 2147483647 w 210"/>
                <a:gd name="T47" fmla="*/ 2147483647 h 120"/>
                <a:gd name="T48" fmla="*/ 2147483647 w 210"/>
                <a:gd name="T49" fmla="*/ 2147483647 h 120"/>
                <a:gd name="T50" fmla="*/ 2147483647 w 210"/>
                <a:gd name="T51" fmla="*/ 2147483647 h 120"/>
                <a:gd name="T52" fmla="*/ 2147483647 w 210"/>
                <a:gd name="T53" fmla="*/ 2147483647 h 120"/>
                <a:gd name="T54" fmla="*/ 2147483647 w 210"/>
                <a:gd name="T55" fmla="*/ 2147483647 h 120"/>
                <a:gd name="T56" fmla="*/ 2147483647 w 210"/>
                <a:gd name="T57" fmla="*/ 2147483647 h 120"/>
                <a:gd name="T58" fmla="*/ 2147483647 w 210"/>
                <a:gd name="T59" fmla="*/ 2147483647 h 120"/>
                <a:gd name="T60" fmla="*/ 2147483647 w 210"/>
                <a:gd name="T61" fmla="*/ 2147483647 h 120"/>
                <a:gd name="T62" fmla="*/ 2147483647 w 210"/>
                <a:gd name="T63" fmla="*/ 2147483647 h 120"/>
                <a:gd name="T64" fmla="*/ 2147483647 w 210"/>
                <a:gd name="T65" fmla="*/ 2147483647 h 120"/>
                <a:gd name="T66" fmla="*/ 2147483647 w 210"/>
                <a:gd name="T67" fmla="*/ 2147483647 h 120"/>
                <a:gd name="T68" fmla="*/ 0 w 210"/>
                <a:gd name="T69" fmla="*/ 2147483647 h 120"/>
                <a:gd name="T70" fmla="*/ 2147483647 w 210"/>
                <a:gd name="T71" fmla="*/ 2147483647 h 120"/>
                <a:gd name="T72" fmla="*/ 2147483647 w 210"/>
                <a:gd name="T73" fmla="*/ 2147483647 h 120"/>
                <a:gd name="T74" fmla="*/ 2147483647 w 210"/>
                <a:gd name="T75" fmla="*/ 2147483647 h 120"/>
                <a:gd name="T76" fmla="*/ 2147483647 w 210"/>
                <a:gd name="T77" fmla="*/ 2147483647 h 120"/>
                <a:gd name="T78" fmla="*/ 2147483647 w 210"/>
                <a:gd name="T79" fmla="*/ 2147483647 h 120"/>
                <a:gd name="T80" fmla="*/ 2147483647 w 210"/>
                <a:gd name="T81" fmla="*/ 2147483647 h 120"/>
                <a:gd name="T82" fmla="*/ 2147483647 w 210"/>
                <a:gd name="T83" fmla="*/ 2147483647 h 120"/>
                <a:gd name="T84" fmla="*/ 2147483647 w 210"/>
                <a:gd name="T85" fmla="*/ 2147483647 h 120"/>
                <a:gd name="T86" fmla="*/ 2147483647 w 210"/>
                <a:gd name="T87" fmla="*/ 2147483647 h 12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210"/>
                <a:gd name="T133" fmla="*/ 0 h 120"/>
                <a:gd name="T134" fmla="*/ 210 w 210"/>
                <a:gd name="T135" fmla="*/ 120 h 120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210" h="120">
                  <a:moveTo>
                    <a:pt x="24" y="120"/>
                  </a:moveTo>
                  <a:lnTo>
                    <a:pt x="42" y="120"/>
                  </a:lnTo>
                  <a:lnTo>
                    <a:pt x="42" y="108"/>
                  </a:lnTo>
                  <a:lnTo>
                    <a:pt x="54" y="114"/>
                  </a:lnTo>
                  <a:lnTo>
                    <a:pt x="72" y="114"/>
                  </a:lnTo>
                  <a:lnTo>
                    <a:pt x="78" y="102"/>
                  </a:lnTo>
                  <a:lnTo>
                    <a:pt x="78" y="108"/>
                  </a:lnTo>
                  <a:lnTo>
                    <a:pt x="84" y="114"/>
                  </a:lnTo>
                  <a:lnTo>
                    <a:pt x="126" y="114"/>
                  </a:lnTo>
                  <a:lnTo>
                    <a:pt x="126" y="96"/>
                  </a:lnTo>
                  <a:lnTo>
                    <a:pt x="138" y="90"/>
                  </a:lnTo>
                  <a:lnTo>
                    <a:pt x="150" y="78"/>
                  </a:lnTo>
                  <a:lnTo>
                    <a:pt x="150" y="72"/>
                  </a:lnTo>
                  <a:lnTo>
                    <a:pt x="144" y="66"/>
                  </a:lnTo>
                  <a:lnTo>
                    <a:pt x="144" y="54"/>
                  </a:lnTo>
                  <a:lnTo>
                    <a:pt x="174" y="54"/>
                  </a:lnTo>
                  <a:lnTo>
                    <a:pt x="186" y="48"/>
                  </a:lnTo>
                  <a:lnTo>
                    <a:pt x="186" y="36"/>
                  </a:lnTo>
                  <a:lnTo>
                    <a:pt x="210" y="36"/>
                  </a:lnTo>
                  <a:lnTo>
                    <a:pt x="192" y="24"/>
                  </a:lnTo>
                  <a:lnTo>
                    <a:pt x="186" y="6"/>
                  </a:lnTo>
                  <a:lnTo>
                    <a:pt x="180" y="0"/>
                  </a:lnTo>
                  <a:lnTo>
                    <a:pt x="174" y="12"/>
                  </a:lnTo>
                  <a:lnTo>
                    <a:pt x="168" y="30"/>
                  </a:lnTo>
                  <a:lnTo>
                    <a:pt x="144" y="24"/>
                  </a:lnTo>
                  <a:lnTo>
                    <a:pt x="132" y="30"/>
                  </a:lnTo>
                  <a:lnTo>
                    <a:pt x="84" y="30"/>
                  </a:lnTo>
                  <a:lnTo>
                    <a:pt x="84" y="42"/>
                  </a:lnTo>
                  <a:lnTo>
                    <a:pt x="54" y="42"/>
                  </a:lnTo>
                  <a:lnTo>
                    <a:pt x="48" y="36"/>
                  </a:lnTo>
                  <a:lnTo>
                    <a:pt x="30" y="36"/>
                  </a:lnTo>
                  <a:lnTo>
                    <a:pt x="24" y="42"/>
                  </a:lnTo>
                  <a:lnTo>
                    <a:pt x="6" y="42"/>
                  </a:lnTo>
                  <a:lnTo>
                    <a:pt x="6" y="48"/>
                  </a:lnTo>
                  <a:lnTo>
                    <a:pt x="0" y="54"/>
                  </a:lnTo>
                  <a:lnTo>
                    <a:pt x="12" y="60"/>
                  </a:lnTo>
                  <a:lnTo>
                    <a:pt x="6" y="96"/>
                  </a:lnTo>
                  <a:lnTo>
                    <a:pt x="18" y="96"/>
                  </a:lnTo>
                  <a:lnTo>
                    <a:pt x="30" y="102"/>
                  </a:lnTo>
                  <a:lnTo>
                    <a:pt x="36" y="102"/>
                  </a:lnTo>
                  <a:lnTo>
                    <a:pt x="36" y="108"/>
                  </a:lnTo>
                  <a:lnTo>
                    <a:pt x="30" y="108"/>
                  </a:lnTo>
                  <a:lnTo>
                    <a:pt x="30" y="114"/>
                  </a:lnTo>
                  <a:lnTo>
                    <a:pt x="24" y="120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90" name="Slovakia" descr="© INSCALE GmbH, 05.05.2010&#10;http://www.presentationload.com/">
              <a:extLst>
                <a:ext uri="{FF2B5EF4-FFF2-40B4-BE49-F238E27FC236}">
                  <a16:creationId xmlns:a16="http://schemas.microsoft.com/office/drawing/2014/main" id="{C780AB5E-42DD-4897-A87E-530434DD6563}"/>
                </a:ext>
              </a:extLst>
            </p:cNvPr>
            <p:cNvSpPr>
              <a:spLocks/>
            </p:cNvSpPr>
            <p:nvPr/>
          </p:nvSpPr>
          <p:spPr bwMode="gray">
            <a:xfrm>
              <a:off x="6050191" y="2733778"/>
              <a:ext cx="160299" cy="65108"/>
            </a:xfrm>
            <a:custGeom>
              <a:avLst/>
              <a:gdLst>
                <a:gd name="T0" fmla="*/ 2147483647 w 354"/>
                <a:gd name="T1" fmla="*/ 2147483647 h 144"/>
                <a:gd name="T2" fmla="*/ 2147483647 w 354"/>
                <a:gd name="T3" fmla="*/ 2147483647 h 144"/>
                <a:gd name="T4" fmla="*/ 2147483647 w 354"/>
                <a:gd name="T5" fmla="*/ 2147483647 h 144"/>
                <a:gd name="T6" fmla="*/ 2147483647 w 354"/>
                <a:gd name="T7" fmla="*/ 2147483647 h 144"/>
                <a:gd name="T8" fmla="*/ 2147483647 w 354"/>
                <a:gd name="T9" fmla="*/ 2147483647 h 144"/>
                <a:gd name="T10" fmla="*/ 2147483647 w 354"/>
                <a:gd name="T11" fmla="*/ 2147483647 h 144"/>
                <a:gd name="T12" fmla="*/ 2147483647 w 354"/>
                <a:gd name="T13" fmla="*/ 2147483647 h 144"/>
                <a:gd name="T14" fmla="*/ 2147483647 w 354"/>
                <a:gd name="T15" fmla="*/ 0 h 144"/>
                <a:gd name="T16" fmla="*/ 2147483647 w 354"/>
                <a:gd name="T17" fmla="*/ 2147483647 h 144"/>
                <a:gd name="T18" fmla="*/ 2147483647 w 354"/>
                <a:gd name="T19" fmla="*/ 0 h 144"/>
                <a:gd name="T20" fmla="*/ 2147483647 w 354"/>
                <a:gd name="T21" fmla="*/ 2147483647 h 144"/>
                <a:gd name="T22" fmla="*/ 2147483647 w 354"/>
                <a:gd name="T23" fmla="*/ 2147483647 h 144"/>
                <a:gd name="T24" fmla="*/ 2147483647 w 354"/>
                <a:gd name="T25" fmla="*/ 2147483647 h 144"/>
                <a:gd name="T26" fmla="*/ 2147483647 w 354"/>
                <a:gd name="T27" fmla="*/ 2147483647 h 144"/>
                <a:gd name="T28" fmla="*/ 2147483647 w 354"/>
                <a:gd name="T29" fmla="*/ 2147483647 h 144"/>
                <a:gd name="T30" fmla="*/ 0 w 354"/>
                <a:gd name="T31" fmla="*/ 2147483647 h 144"/>
                <a:gd name="T32" fmla="*/ 2147483647 w 354"/>
                <a:gd name="T33" fmla="*/ 2147483647 h 144"/>
                <a:gd name="T34" fmla="*/ 2147483647 w 354"/>
                <a:gd name="T35" fmla="*/ 2147483647 h 144"/>
                <a:gd name="T36" fmla="*/ 2147483647 w 354"/>
                <a:gd name="T37" fmla="*/ 2147483647 h 144"/>
                <a:gd name="T38" fmla="*/ 2147483647 w 354"/>
                <a:gd name="T39" fmla="*/ 2147483647 h 144"/>
                <a:gd name="T40" fmla="*/ 2147483647 w 354"/>
                <a:gd name="T41" fmla="*/ 2147483647 h 144"/>
                <a:gd name="T42" fmla="*/ 2147483647 w 354"/>
                <a:gd name="T43" fmla="*/ 2147483647 h 144"/>
                <a:gd name="T44" fmla="*/ 2147483647 w 354"/>
                <a:gd name="T45" fmla="*/ 2147483647 h 144"/>
                <a:gd name="T46" fmla="*/ 2147483647 w 354"/>
                <a:gd name="T47" fmla="*/ 2147483647 h 144"/>
                <a:gd name="T48" fmla="*/ 2147483647 w 354"/>
                <a:gd name="T49" fmla="*/ 2147483647 h 144"/>
                <a:gd name="T50" fmla="*/ 2147483647 w 354"/>
                <a:gd name="T51" fmla="*/ 2147483647 h 144"/>
                <a:gd name="T52" fmla="*/ 2147483647 w 354"/>
                <a:gd name="T53" fmla="*/ 2147483647 h 144"/>
                <a:gd name="T54" fmla="*/ 2147483647 w 354"/>
                <a:gd name="T55" fmla="*/ 2147483647 h 144"/>
                <a:gd name="T56" fmla="*/ 2147483647 w 354"/>
                <a:gd name="T57" fmla="*/ 2147483647 h 144"/>
                <a:gd name="T58" fmla="*/ 2147483647 w 354"/>
                <a:gd name="T59" fmla="*/ 2147483647 h 144"/>
                <a:gd name="T60" fmla="*/ 2147483647 w 354"/>
                <a:gd name="T61" fmla="*/ 2147483647 h 144"/>
                <a:gd name="T62" fmla="*/ 2147483647 w 354"/>
                <a:gd name="T63" fmla="*/ 2147483647 h 144"/>
                <a:gd name="T64" fmla="*/ 2147483647 w 354"/>
                <a:gd name="T65" fmla="*/ 2147483647 h 144"/>
                <a:gd name="T66" fmla="*/ 2147483647 w 354"/>
                <a:gd name="T67" fmla="*/ 2147483647 h 144"/>
                <a:gd name="T68" fmla="*/ 2147483647 w 354"/>
                <a:gd name="T69" fmla="*/ 2147483647 h 144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354"/>
                <a:gd name="T106" fmla="*/ 0 h 144"/>
                <a:gd name="T107" fmla="*/ 354 w 354"/>
                <a:gd name="T108" fmla="*/ 144 h 144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354" h="144">
                  <a:moveTo>
                    <a:pt x="348" y="30"/>
                  </a:moveTo>
                  <a:lnTo>
                    <a:pt x="324" y="30"/>
                  </a:lnTo>
                  <a:lnTo>
                    <a:pt x="300" y="6"/>
                  </a:lnTo>
                  <a:lnTo>
                    <a:pt x="276" y="6"/>
                  </a:lnTo>
                  <a:lnTo>
                    <a:pt x="270" y="12"/>
                  </a:lnTo>
                  <a:lnTo>
                    <a:pt x="258" y="18"/>
                  </a:lnTo>
                  <a:lnTo>
                    <a:pt x="246" y="18"/>
                  </a:lnTo>
                  <a:lnTo>
                    <a:pt x="240" y="12"/>
                  </a:lnTo>
                  <a:lnTo>
                    <a:pt x="210" y="12"/>
                  </a:lnTo>
                  <a:lnTo>
                    <a:pt x="210" y="18"/>
                  </a:lnTo>
                  <a:lnTo>
                    <a:pt x="204" y="24"/>
                  </a:lnTo>
                  <a:lnTo>
                    <a:pt x="192" y="24"/>
                  </a:lnTo>
                  <a:lnTo>
                    <a:pt x="186" y="18"/>
                  </a:lnTo>
                  <a:lnTo>
                    <a:pt x="186" y="12"/>
                  </a:lnTo>
                  <a:lnTo>
                    <a:pt x="180" y="12"/>
                  </a:lnTo>
                  <a:lnTo>
                    <a:pt x="168" y="0"/>
                  </a:lnTo>
                  <a:lnTo>
                    <a:pt x="156" y="0"/>
                  </a:lnTo>
                  <a:lnTo>
                    <a:pt x="144" y="12"/>
                  </a:lnTo>
                  <a:lnTo>
                    <a:pt x="138" y="12"/>
                  </a:lnTo>
                  <a:lnTo>
                    <a:pt x="126" y="0"/>
                  </a:lnTo>
                  <a:lnTo>
                    <a:pt x="108" y="12"/>
                  </a:lnTo>
                  <a:lnTo>
                    <a:pt x="84" y="18"/>
                  </a:lnTo>
                  <a:lnTo>
                    <a:pt x="84" y="42"/>
                  </a:lnTo>
                  <a:lnTo>
                    <a:pt x="72" y="48"/>
                  </a:lnTo>
                  <a:lnTo>
                    <a:pt x="66" y="54"/>
                  </a:lnTo>
                  <a:lnTo>
                    <a:pt x="54" y="60"/>
                  </a:lnTo>
                  <a:lnTo>
                    <a:pt x="36" y="60"/>
                  </a:lnTo>
                  <a:lnTo>
                    <a:pt x="36" y="54"/>
                  </a:lnTo>
                  <a:lnTo>
                    <a:pt x="30" y="60"/>
                  </a:lnTo>
                  <a:lnTo>
                    <a:pt x="12" y="60"/>
                  </a:lnTo>
                  <a:lnTo>
                    <a:pt x="6" y="66"/>
                  </a:lnTo>
                  <a:lnTo>
                    <a:pt x="0" y="90"/>
                  </a:lnTo>
                  <a:lnTo>
                    <a:pt x="0" y="102"/>
                  </a:lnTo>
                  <a:lnTo>
                    <a:pt x="6" y="102"/>
                  </a:lnTo>
                  <a:lnTo>
                    <a:pt x="6" y="114"/>
                  </a:lnTo>
                  <a:lnTo>
                    <a:pt x="12" y="114"/>
                  </a:lnTo>
                  <a:lnTo>
                    <a:pt x="12" y="126"/>
                  </a:lnTo>
                  <a:lnTo>
                    <a:pt x="6" y="132"/>
                  </a:lnTo>
                  <a:lnTo>
                    <a:pt x="18" y="138"/>
                  </a:lnTo>
                  <a:lnTo>
                    <a:pt x="30" y="120"/>
                  </a:lnTo>
                  <a:lnTo>
                    <a:pt x="36" y="126"/>
                  </a:lnTo>
                  <a:lnTo>
                    <a:pt x="42" y="138"/>
                  </a:lnTo>
                  <a:lnTo>
                    <a:pt x="48" y="144"/>
                  </a:lnTo>
                  <a:lnTo>
                    <a:pt x="90" y="144"/>
                  </a:lnTo>
                  <a:lnTo>
                    <a:pt x="108" y="138"/>
                  </a:lnTo>
                  <a:lnTo>
                    <a:pt x="120" y="138"/>
                  </a:lnTo>
                  <a:lnTo>
                    <a:pt x="132" y="114"/>
                  </a:lnTo>
                  <a:lnTo>
                    <a:pt x="168" y="120"/>
                  </a:lnTo>
                  <a:lnTo>
                    <a:pt x="174" y="108"/>
                  </a:lnTo>
                  <a:lnTo>
                    <a:pt x="198" y="108"/>
                  </a:lnTo>
                  <a:lnTo>
                    <a:pt x="210" y="102"/>
                  </a:lnTo>
                  <a:lnTo>
                    <a:pt x="216" y="102"/>
                  </a:lnTo>
                  <a:lnTo>
                    <a:pt x="228" y="90"/>
                  </a:lnTo>
                  <a:lnTo>
                    <a:pt x="234" y="78"/>
                  </a:lnTo>
                  <a:lnTo>
                    <a:pt x="258" y="78"/>
                  </a:lnTo>
                  <a:lnTo>
                    <a:pt x="258" y="90"/>
                  </a:lnTo>
                  <a:lnTo>
                    <a:pt x="276" y="96"/>
                  </a:lnTo>
                  <a:lnTo>
                    <a:pt x="276" y="78"/>
                  </a:lnTo>
                  <a:lnTo>
                    <a:pt x="288" y="78"/>
                  </a:lnTo>
                  <a:lnTo>
                    <a:pt x="288" y="90"/>
                  </a:lnTo>
                  <a:lnTo>
                    <a:pt x="300" y="90"/>
                  </a:lnTo>
                  <a:lnTo>
                    <a:pt x="312" y="84"/>
                  </a:lnTo>
                  <a:lnTo>
                    <a:pt x="336" y="84"/>
                  </a:lnTo>
                  <a:lnTo>
                    <a:pt x="336" y="90"/>
                  </a:lnTo>
                  <a:lnTo>
                    <a:pt x="336" y="72"/>
                  </a:lnTo>
                  <a:lnTo>
                    <a:pt x="342" y="72"/>
                  </a:lnTo>
                  <a:lnTo>
                    <a:pt x="348" y="66"/>
                  </a:lnTo>
                  <a:lnTo>
                    <a:pt x="348" y="60"/>
                  </a:lnTo>
                  <a:lnTo>
                    <a:pt x="354" y="54"/>
                  </a:lnTo>
                  <a:lnTo>
                    <a:pt x="354" y="30"/>
                  </a:lnTo>
                  <a:lnTo>
                    <a:pt x="348" y="30"/>
                  </a:lnTo>
                  <a:close/>
                </a:path>
              </a:pathLst>
            </a:custGeom>
            <a:solidFill>
              <a:srgbClr val="24771B"/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91" name="Saudi Arabia" descr="© INSCALE GmbH, 05.05.2010&#10;http://www.presentationload.com/">
              <a:extLst>
                <a:ext uri="{FF2B5EF4-FFF2-40B4-BE49-F238E27FC236}">
                  <a16:creationId xmlns:a16="http://schemas.microsoft.com/office/drawing/2014/main" id="{2D13F802-0B15-4817-AEC5-C4927BFE5B54}"/>
                </a:ext>
              </a:extLst>
            </p:cNvPr>
            <p:cNvSpPr>
              <a:spLocks/>
            </p:cNvSpPr>
            <p:nvPr/>
          </p:nvSpPr>
          <p:spPr bwMode="gray">
            <a:xfrm>
              <a:off x="6616796" y="3357855"/>
              <a:ext cx="657071" cy="571674"/>
            </a:xfrm>
            <a:custGeom>
              <a:avLst/>
              <a:gdLst>
                <a:gd name="T0" fmla="*/ 2147483647 w 1488"/>
                <a:gd name="T1" fmla="*/ 2147483647 h 1278"/>
                <a:gd name="T2" fmla="*/ 2147483647 w 1488"/>
                <a:gd name="T3" fmla="*/ 2147483647 h 1278"/>
                <a:gd name="T4" fmla="*/ 2147483647 w 1488"/>
                <a:gd name="T5" fmla="*/ 2147483647 h 1278"/>
                <a:gd name="T6" fmla="*/ 2147483647 w 1488"/>
                <a:gd name="T7" fmla="*/ 2147483647 h 1278"/>
                <a:gd name="T8" fmla="*/ 2147483647 w 1488"/>
                <a:gd name="T9" fmla="*/ 2147483647 h 1278"/>
                <a:gd name="T10" fmla="*/ 2147483647 w 1488"/>
                <a:gd name="T11" fmla="*/ 2147483647 h 1278"/>
                <a:gd name="T12" fmla="*/ 2147483647 w 1488"/>
                <a:gd name="T13" fmla="*/ 2147483647 h 1278"/>
                <a:gd name="T14" fmla="*/ 2147483647 w 1488"/>
                <a:gd name="T15" fmla="*/ 2147483647 h 1278"/>
                <a:gd name="T16" fmla="*/ 2147483647 w 1488"/>
                <a:gd name="T17" fmla="*/ 2147483647 h 1278"/>
                <a:gd name="T18" fmla="*/ 2147483647 w 1488"/>
                <a:gd name="T19" fmla="*/ 2147483647 h 1278"/>
                <a:gd name="T20" fmla="*/ 2147483647 w 1488"/>
                <a:gd name="T21" fmla="*/ 2147483647 h 1278"/>
                <a:gd name="T22" fmla="*/ 2147483647 w 1488"/>
                <a:gd name="T23" fmla="*/ 2147483647 h 1278"/>
                <a:gd name="T24" fmla="*/ 2147483647 w 1488"/>
                <a:gd name="T25" fmla="*/ 2147483647 h 1278"/>
                <a:gd name="T26" fmla="*/ 2147483647 w 1488"/>
                <a:gd name="T27" fmla="*/ 2147483647 h 1278"/>
                <a:gd name="T28" fmla="*/ 2147483647 w 1488"/>
                <a:gd name="T29" fmla="*/ 2147483647 h 1278"/>
                <a:gd name="T30" fmla="*/ 2147483647 w 1488"/>
                <a:gd name="T31" fmla="*/ 2147483647 h 1278"/>
                <a:gd name="T32" fmla="*/ 2147483647 w 1488"/>
                <a:gd name="T33" fmla="*/ 2147483647 h 1278"/>
                <a:gd name="T34" fmla="*/ 2147483647 w 1488"/>
                <a:gd name="T35" fmla="*/ 2147483647 h 1278"/>
                <a:gd name="T36" fmla="*/ 2147483647 w 1488"/>
                <a:gd name="T37" fmla="*/ 2147483647 h 1278"/>
                <a:gd name="T38" fmla="*/ 2147483647 w 1488"/>
                <a:gd name="T39" fmla="*/ 0 h 1278"/>
                <a:gd name="T40" fmla="*/ 2147483647 w 1488"/>
                <a:gd name="T41" fmla="*/ 2147483647 h 1278"/>
                <a:gd name="T42" fmla="*/ 2147483647 w 1488"/>
                <a:gd name="T43" fmla="*/ 2147483647 h 1278"/>
                <a:gd name="T44" fmla="*/ 2147483647 w 1488"/>
                <a:gd name="T45" fmla="*/ 2147483647 h 1278"/>
                <a:gd name="T46" fmla="*/ 2147483647 w 1488"/>
                <a:gd name="T47" fmla="*/ 2147483647 h 1278"/>
                <a:gd name="T48" fmla="*/ 2147483647 w 1488"/>
                <a:gd name="T49" fmla="*/ 2147483647 h 1278"/>
                <a:gd name="T50" fmla="*/ 2147483647 w 1488"/>
                <a:gd name="T51" fmla="*/ 2147483647 h 1278"/>
                <a:gd name="T52" fmla="*/ 2147483647 w 1488"/>
                <a:gd name="T53" fmla="*/ 2147483647 h 1278"/>
                <a:gd name="T54" fmla="*/ 2147483647 w 1488"/>
                <a:gd name="T55" fmla="*/ 2147483647 h 1278"/>
                <a:gd name="T56" fmla="*/ 2147483647 w 1488"/>
                <a:gd name="T57" fmla="*/ 2147483647 h 1278"/>
                <a:gd name="T58" fmla="*/ 2147483647 w 1488"/>
                <a:gd name="T59" fmla="*/ 2147483647 h 1278"/>
                <a:gd name="T60" fmla="*/ 2147483647 w 1488"/>
                <a:gd name="T61" fmla="*/ 2147483647 h 1278"/>
                <a:gd name="T62" fmla="*/ 0 w 1488"/>
                <a:gd name="T63" fmla="*/ 2147483647 h 1278"/>
                <a:gd name="T64" fmla="*/ 2147483647 w 1488"/>
                <a:gd name="T65" fmla="*/ 2147483647 h 1278"/>
                <a:gd name="T66" fmla="*/ 2147483647 w 1488"/>
                <a:gd name="T67" fmla="*/ 2147483647 h 1278"/>
                <a:gd name="T68" fmla="*/ 2147483647 w 1488"/>
                <a:gd name="T69" fmla="*/ 2147483647 h 1278"/>
                <a:gd name="T70" fmla="*/ 2147483647 w 1488"/>
                <a:gd name="T71" fmla="*/ 2147483647 h 1278"/>
                <a:gd name="T72" fmla="*/ 2147483647 w 1488"/>
                <a:gd name="T73" fmla="*/ 2147483647 h 1278"/>
                <a:gd name="T74" fmla="*/ 2147483647 w 1488"/>
                <a:gd name="T75" fmla="*/ 2147483647 h 1278"/>
                <a:gd name="T76" fmla="*/ 2147483647 w 1488"/>
                <a:gd name="T77" fmla="*/ 2147483647 h 1278"/>
                <a:gd name="T78" fmla="*/ 2147483647 w 1488"/>
                <a:gd name="T79" fmla="*/ 2147483647 h 1278"/>
                <a:gd name="T80" fmla="*/ 2147483647 w 1488"/>
                <a:gd name="T81" fmla="*/ 2147483647 h 1278"/>
                <a:gd name="T82" fmla="*/ 2147483647 w 1488"/>
                <a:gd name="T83" fmla="*/ 2147483647 h 1278"/>
                <a:gd name="T84" fmla="*/ 2147483647 w 1488"/>
                <a:gd name="T85" fmla="*/ 2147483647 h 1278"/>
                <a:gd name="T86" fmla="*/ 2147483647 w 1488"/>
                <a:gd name="T87" fmla="*/ 2147483647 h 1278"/>
                <a:gd name="T88" fmla="*/ 2147483647 w 1488"/>
                <a:gd name="T89" fmla="*/ 2147483647 h 1278"/>
                <a:gd name="T90" fmla="*/ 2147483647 w 1488"/>
                <a:gd name="T91" fmla="*/ 2147483647 h 1278"/>
                <a:gd name="T92" fmla="*/ 2147483647 w 1488"/>
                <a:gd name="T93" fmla="*/ 2147483647 h 1278"/>
                <a:gd name="T94" fmla="*/ 2147483647 w 1488"/>
                <a:gd name="T95" fmla="*/ 2147483647 h 1278"/>
                <a:gd name="T96" fmla="*/ 2147483647 w 1488"/>
                <a:gd name="T97" fmla="*/ 2147483647 h 1278"/>
                <a:gd name="T98" fmla="*/ 2147483647 w 1488"/>
                <a:gd name="T99" fmla="*/ 2147483647 h 1278"/>
                <a:gd name="T100" fmla="*/ 2147483647 w 1488"/>
                <a:gd name="T101" fmla="*/ 2147483647 h 1278"/>
                <a:gd name="T102" fmla="*/ 2147483647 w 1488"/>
                <a:gd name="T103" fmla="*/ 2147483647 h 1278"/>
                <a:gd name="T104" fmla="*/ 2147483647 w 1488"/>
                <a:gd name="T105" fmla="*/ 2147483647 h 1278"/>
                <a:gd name="T106" fmla="*/ 2147483647 w 1488"/>
                <a:gd name="T107" fmla="*/ 2147483647 h 1278"/>
                <a:gd name="T108" fmla="*/ 2147483647 w 1488"/>
                <a:gd name="T109" fmla="*/ 2147483647 h 1278"/>
                <a:gd name="T110" fmla="*/ 2147483647 w 1488"/>
                <a:gd name="T111" fmla="*/ 2147483647 h 1278"/>
                <a:gd name="T112" fmla="*/ 2147483647 w 1488"/>
                <a:gd name="T113" fmla="*/ 2147483647 h 1278"/>
                <a:gd name="T114" fmla="*/ 2147483647 w 1488"/>
                <a:gd name="T115" fmla="*/ 2147483647 h 1278"/>
                <a:gd name="T116" fmla="*/ 2147483647 w 1488"/>
                <a:gd name="T117" fmla="*/ 2147483647 h 1278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488"/>
                <a:gd name="T178" fmla="*/ 0 h 1278"/>
                <a:gd name="T179" fmla="*/ 1488 w 1488"/>
                <a:gd name="T180" fmla="*/ 1278 h 1278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488" h="1278">
                  <a:moveTo>
                    <a:pt x="1464" y="792"/>
                  </a:moveTo>
                  <a:lnTo>
                    <a:pt x="1464" y="780"/>
                  </a:lnTo>
                  <a:lnTo>
                    <a:pt x="1458" y="774"/>
                  </a:lnTo>
                  <a:lnTo>
                    <a:pt x="1416" y="768"/>
                  </a:lnTo>
                  <a:lnTo>
                    <a:pt x="1320" y="756"/>
                  </a:lnTo>
                  <a:lnTo>
                    <a:pt x="1284" y="750"/>
                  </a:lnTo>
                  <a:lnTo>
                    <a:pt x="1266" y="750"/>
                  </a:lnTo>
                  <a:lnTo>
                    <a:pt x="1260" y="738"/>
                  </a:lnTo>
                  <a:lnTo>
                    <a:pt x="1248" y="732"/>
                  </a:lnTo>
                  <a:lnTo>
                    <a:pt x="1242" y="720"/>
                  </a:lnTo>
                  <a:lnTo>
                    <a:pt x="1218" y="696"/>
                  </a:lnTo>
                  <a:lnTo>
                    <a:pt x="1206" y="672"/>
                  </a:lnTo>
                  <a:lnTo>
                    <a:pt x="1188" y="654"/>
                  </a:lnTo>
                  <a:lnTo>
                    <a:pt x="1188" y="642"/>
                  </a:lnTo>
                  <a:lnTo>
                    <a:pt x="1182" y="636"/>
                  </a:lnTo>
                  <a:lnTo>
                    <a:pt x="1182" y="618"/>
                  </a:lnTo>
                  <a:lnTo>
                    <a:pt x="1176" y="624"/>
                  </a:lnTo>
                  <a:lnTo>
                    <a:pt x="1164" y="612"/>
                  </a:lnTo>
                  <a:lnTo>
                    <a:pt x="1146" y="612"/>
                  </a:lnTo>
                  <a:lnTo>
                    <a:pt x="1140" y="600"/>
                  </a:lnTo>
                  <a:lnTo>
                    <a:pt x="1134" y="594"/>
                  </a:lnTo>
                  <a:lnTo>
                    <a:pt x="1128" y="582"/>
                  </a:lnTo>
                  <a:lnTo>
                    <a:pt x="1122" y="564"/>
                  </a:lnTo>
                  <a:lnTo>
                    <a:pt x="1116" y="552"/>
                  </a:lnTo>
                  <a:lnTo>
                    <a:pt x="1116" y="540"/>
                  </a:lnTo>
                  <a:lnTo>
                    <a:pt x="1110" y="534"/>
                  </a:lnTo>
                  <a:lnTo>
                    <a:pt x="1098" y="528"/>
                  </a:lnTo>
                  <a:lnTo>
                    <a:pt x="1086" y="516"/>
                  </a:lnTo>
                  <a:lnTo>
                    <a:pt x="1074" y="510"/>
                  </a:lnTo>
                  <a:lnTo>
                    <a:pt x="1068" y="498"/>
                  </a:lnTo>
                  <a:lnTo>
                    <a:pt x="1068" y="462"/>
                  </a:lnTo>
                  <a:lnTo>
                    <a:pt x="1062" y="450"/>
                  </a:lnTo>
                  <a:lnTo>
                    <a:pt x="1062" y="438"/>
                  </a:lnTo>
                  <a:lnTo>
                    <a:pt x="1050" y="426"/>
                  </a:lnTo>
                  <a:lnTo>
                    <a:pt x="1002" y="402"/>
                  </a:lnTo>
                  <a:lnTo>
                    <a:pt x="996" y="396"/>
                  </a:lnTo>
                  <a:lnTo>
                    <a:pt x="990" y="384"/>
                  </a:lnTo>
                  <a:lnTo>
                    <a:pt x="990" y="360"/>
                  </a:lnTo>
                  <a:lnTo>
                    <a:pt x="972" y="342"/>
                  </a:lnTo>
                  <a:lnTo>
                    <a:pt x="966" y="330"/>
                  </a:lnTo>
                  <a:lnTo>
                    <a:pt x="960" y="324"/>
                  </a:lnTo>
                  <a:lnTo>
                    <a:pt x="960" y="300"/>
                  </a:lnTo>
                  <a:lnTo>
                    <a:pt x="954" y="300"/>
                  </a:lnTo>
                  <a:lnTo>
                    <a:pt x="948" y="294"/>
                  </a:lnTo>
                  <a:lnTo>
                    <a:pt x="882" y="294"/>
                  </a:lnTo>
                  <a:lnTo>
                    <a:pt x="876" y="288"/>
                  </a:lnTo>
                  <a:lnTo>
                    <a:pt x="876" y="252"/>
                  </a:lnTo>
                  <a:lnTo>
                    <a:pt x="852" y="246"/>
                  </a:lnTo>
                  <a:lnTo>
                    <a:pt x="804" y="246"/>
                  </a:lnTo>
                  <a:lnTo>
                    <a:pt x="750" y="240"/>
                  </a:lnTo>
                  <a:lnTo>
                    <a:pt x="684" y="240"/>
                  </a:lnTo>
                  <a:lnTo>
                    <a:pt x="492" y="96"/>
                  </a:lnTo>
                  <a:lnTo>
                    <a:pt x="480" y="90"/>
                  </a:lnTo>
                  <a:lnTo>
                    <a:pt x="474" y="84"/>
                  </a:lnTo>
                  <a:lnTo>
                    <a:pt x="426" y="60"/>
                  </a:lnTo>
                  <a:lnTo>
                    <a:pt x="414" y="48"/>
                  </a:lnTo>
                  <a:lnTo>
                    <a:pt x="402" y="42"/>
                  </a:lnTo>
                  <a:lnTo>
                    <a:pt x="372" y="12"/>
                  </a:lnTo>
                  <a:lnTo>
                    <a:pt x="306" y="12"/>
                  </a:lnTo>
                  <a:lnTo>
                    <a:pt x="294" y="0"/>
                  </a:lnTo>
                  <a:lnTo>
                    <a:pt x="288" y="6"/>
                  </a:lnTo>
                  <a:lnTo>
                    <a:pt x="276" y="12"/>
                  </a:lnTo>
                  <a:lnTo>
                    <a:pt x="270" y="12"/>
                  </a:lnTo>
                  <a:lnTo>
                    <a:pt x="264" y="18"/>
                  </a:lnTo>
                  <a:lnTo>
                    <a:pt x="252" y="24"/>
                  </a:lnTo>
                  <a:lnTo>
                    <a:pt x="210" y="24"/>
                  </a:lnTo>
                  <a:lnTo>
                    <a:pt x="198" y="48"/>
                  </a:lnTo>
                  <a:lnTo>
                    <a:pt x="132" y="48"/>
                  </a:lnTo>
                  <a:lnTo>
                    <a:pt x="120" y="54"/>
                  </a:lnTo>
                  <a:lnTo>
                    <a:pt x="108" y="54"/>
                  </a:lnTo>
                  <a:lnTo>
                    <a:pt x="108" y="60"/>
                  </a:lnTo>
                  <a:lnTo>
                    <a:pt x="132" y="60"/>
                  </a:lnTo>
                  <a:lnTo>
                    <a:pt x="144" y="66"/>
                  </a:lnTo>
                  <a:lnTo>
                    <a:pt x="156" y="66"/>
                  </a:lnTo>
                  <a:lnTo>
                    <a:pt x="180" y="90"/>
                  </a:lnTo>
                  <a:lnTo>
                    <a:pt x="192" y="114"/>
                  </a:lnTo>
                  <a:lnTo>
                    <a:pt x="198" y="120"/>
                  </a:lnTo>
                  <a:lnTo>
                    <a:pt x="198" y="132"/>
                  </a:lnTo>
                  <a:lnTo>
                    <a:pt x="192" y="138"/>
                  </a:lnTo>
                  <a:lnTo>
                    <a:pt x="192" y="150"/>
                  </a:lnTo>
                  <a:lnTo>
                    <a:pt x="186" y="156"/>
                  </a:lnTo>
                  <a:lnTo>
                    <a:pt x="180" y="168"/>
                  </a:lnTo>
                  <a:lnTo>
                    <a:pt x="174" y="174"/>
                  </a:lnTo>
                  <a:lnTo>
                    <a:pt x="162" y="180"/>
                  </a:lnTo>
                  <a:lnTo>
                    <a:pt x="150" y="180"/>
                  </a:lnTo>
                  <a:lnTo>
                    <a:pt x="138" y="186"/>
                  </a:lnTo>
                  <a:lnTo>
                    <a:pt x="132" y="186"/>
                  </a:lnTo>
                  <a:lnTo>
                    <a:pt x="120" y="198"/>
                  </a:lnTo>
                  <a:lnTo>
                    <a:pt x="120" y="210"/>
                  </a:lnTo>
                  <a:lnTo>
                    <a:pt x="108" y="234"/>
                  </a:lnTo>
                  <a:lnTo>
                    <a:pt x="96" y="246"/>
                  </a:lnTo>
                  <a:lnTo>
                    <a:pt x="60" y="246"/>
                  </a:lnTo>
                  <a:lnTo>
                    <a:pt x="36" y="234"/>
                  </a:lnTo>
                  <a:lnTo>
                    <a:pt x="6" y="234"/>
                  </a:lnTo>
                  <a:lnTo>
                    <a:pt x="6" y="264"/>
                  </a:lnTo>
                  <a:lnTo>
                    <a:pt x="0" y="306"/>
                  </a:lnTo>
                  <a:lnTo>
                    <a:pt x="0" y="348"/>
                  </a:lnTo>
                  <a:lnTo>
                    <a:pt x="6" y="372"/>
                  </a:lnTo>
                  <a:lnTo>
                    <a:pt x="24" y="378"/>
                  </a:lnTo>
                  <a:lnTo>
                    <a:pt x="36" y="390"/>
                  </a:lnTo>
                  <a:lnTo>
                    <a:pt x="54" y="390"/>
                  </a:lnTo>
                  <a:lnTo>
                    <a:pt x="72" y="408"/>
                  </a:lnTo>
                  <a:lnTo>
                    <a:pt x="90" y="438"/>
                  </a:lnTo>
                  <a:lnTo>
                    <a:pt x="102" y="474"/>
                  </a:lnTo>
                  <a:lnTo>
                    <a:pt x="120" y="504"/>
                  </a:lnTo>
                  <a:lnTo>
                    <a:pt x="132" y="516"/>
                  </a:lnTo>
                  <a:lnTo>
                    <a:pt x="150" y="528"/>
                  </a:lnTo>
                  <a:lnTo>
                    <a:pt x="162" y="540"/>
                  </a:lnTo>
                  <a:lnTo>
                    <a:pt x="174" y="558"/>
                  </a:lnTo>
                  <a:lnTo>
                    <a:pt x="180" y="570"/>
                  </a:lnTo>
                  <a:lnTo>
                    <a:pt x="186" y="594"/>
                  </a:lnTo>
                  <a:lnTo>
                    <a:pt x="192" y="612"/>
                  </a:lnTo>
                  <a:lnTo>
                    <a:pt x="198" y="636"/>
                  </a:lnTo>
                  <a:lnTo>
                    <a:pt x="210" y="648"/>
                  </a:lnTo>
                  <a:lnTo>
                    <a:pt x="234" y="660"/>
                  </a:lnTo>
                  <a:lnTo>
                    <a:pt x="264" y="660"/>
                  </a:lnTo>
                  <a:lnTo>
                    <a:pt x="282" y="666"/>
                  </a:lnTo>
                  <a:lnTo>
                    <a:pt x="294" y="678"/>
                  </a:lnTo>
                  <a:lnTo>
                    <a:pt x="312" y="708"/>
                  </a:lnTo>
                  <a:lnTo>
                    <a:pt x="330" y="756"/>
                  </a:lnTo>
                  <a:lnTo>
                    <a:pt x="336" y="804"/>
                  </a:lnTo>
                  <a:lnTo>
                    <a:pt x="342" y="840"/>
                  </a:lnTo>
                  <a:lnTo>
                    <a:pt x="348" y="870"/>
                  </a:lnTo>
                  <a:lnTo>
                    <a:pt x="366" y="906"/>
                  </a:lnTo>
                  <a:lnTo>
                    <a:pt x="384" y="924"/>
                  </a:lnTo>
                  <a:lnTo>
                    <a:pt x="390" y="936"/>
                  </a:lnTo>
                  <a:lnTo>
                    <a:pt x="414" y="936"/>
                  </a:lnTo>
                  <a:lnTo>
                    <a:pt x="438" y="948"/>
                  </a:lnTo>
                  <a:lnTo>
                    <a:pt x="456" y="972"/>
                  </a:lnTo>
                  <a:lnTo>
                    <a:pt x="480" y="1008"/>
                  </a:lnTo>
                  <a:lnTo>
                    <a:pt x="504" y="1056"/>
                  </a:lnTo>
                  <a:lnTo>
                    <a:pt x="552" y="1128"/>
                  </a:lnTo>
                  <a:lnTo>
                    <a:pt x="582" y="1170"/>
                  </a:lnTo>
                  <a:lnTo>
                    <a:pt x="606" y="1206"/>
                  </a:lnTo>
                  <a:lnTo>
                    <a:pt x="618" y="1236"/>
                  </a:lnTo>
                  <a:lnTo>
                    <a:pt x="618" y="1266"/>
                  </a:lnTo>
                  <a:lnTo>
                    <a:pt x="612" y="1278"/>
                  </a:lnTo>
                  <a:lnTo>
                    <a:pt x="624" y="1266"/>
                  </a:lnTo>
                  <a:lnTo>
                    <a:pt x="630" y="1254"/>
                  </a:lnTo>
                  <a:lnTo>
                    <a:pt x="636" y="1248"/>
                  </a:lnTo>
                  <a:lnTo>
                    <a:pt x="636" y="1200"/>
                  </a:lnTo>
                  <a:lnTo>
                    <a:pt x="642" y="1188"/>
                  </a:lnTo>
                  <a:lnTo>
                    <a:pt x="648" y="1182"/>
                  </a:lnTo>
                  <a:lnTo>
                    <a:pt x="654" y="1182"/>
                  </a:lnTo>
                  <a:lnTo>
                    <a:pt x="672" y="1200"/>
                  </a:lnTo>
                  <a:lnTo>
                    <a:pt x="696" y="1194"/>
                  </a:lnTo>
                  <a:lnTo>
                    <a:pt x="702" y="1188"/>
                  </a:lnTo>
                  <a:lnTo>
                    <a:pt x="792" y="1188"/>
                  </a:lnTo>
                  <a:lnTo>
                    <a:pt x="804" y="1194"/>
                  </a:lnTo>
                  <a:lnTo>
                    <a:pt x="810" y="1200"/>
                  </a:lnTo>
                  <a:lnTo>
                    <a:pt x="888" y="1200"/>
                  </a:lnTo>
                  <a:lnTo>
                    <a:pt x="894" y="1206"/>
                  </a:lnTo>
                  <a:lnTo>
                    <a:pt x="900" y="1218"/>
                  </a:lnTo>
                  <a:lnTo>
                    <a:pt x="912" y="1224"/>
                  </a:lnTo>
                  <a:lnTo>
                    <a:pt x="924" y="1224"/>
                  </a:lnTo>
                  <a:lnTo>
                    <a:pt x="930" y="1212"/>
                  </a:lnTo>
                  <a:lnTo>
                    <a:pt x="936" y="1206"/>
                  </a:lnTo>
                  <a:lnTo>
                    <a:pt x="936" y="1188"/>
                  </a:lnTo>
                  <a:lnTo>
                    <a:pt x="942" y="1176"/>
                  </a:lnTo>
                  <a:lnTo>
                    <a:pt x="948" y="1170"/>
                  </a:lnTo>
                  <a:lnTo>
                    <a:pt x="954" y="1158"/>
                  </a:lnTo>
                  <a:lnTo>
                    <a:pt x="966" y="1146"/>
                  </a:lnTo>
                  <a:lnTo>
                    <a:pt x="972" y="1134"/>
                  </a:lnTo>
                  <a:lnTo>
                    <a:pt x="990" y="1116"/>
                  </a:lnTo>
                  <a:lnTo>
                    <a:pt x="1020" y="1098"/>
                  </a:lnTo>
                  <a:lnTo>
                    <a:pt x="1050" y="1092"/>
                  </a:lnTo>
                  <a:lnTo>
                    <a:pt x="1068" y="1086"/>
                  </a:lnTo>
                  <a:lnTo>
                    <a:pt x="1092" y="1086"/>
                  </a:lnTo>
                  <a:lnTo>
                    <a:pt x="1140" y="1080"/>
                  </a:lnTo>
                  <a:lnTo>
                    <a:pt x="1188" y="1068"/>
                  </a:lnTo>
                  <a:lnTo>
                    <a:pt x="1230" y="1062"/>
                  </a:lnTo>
                  <a:lnTo>
                    <a:pt x="1248" y="1062"/>
                  </a:lnTo>
                  <a:lnTo>
                    <a:pt x="1452" y="990"/>
                  </a:lnTo>
                  <a:lnTo>
                    <a:pt x="1488" y="816"/>
                  </a:lnTo>
                  <a:lnTo>
                    <a:pt x="1482" y="810"/>
                  </a:lnTo>
                  <a:lnTo>
                    <a:pt x="1470" y="804"/>
                  </a:lnTo>
                  <a:lnTo>
                    <a:pt x="1464" y="798"/>
                  </a:lnTo>
                  <a:lnTo>
                    <a:pt x="1464" y="792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92" name="Russia" descr="© INSCALE GmbH, 05.05.2010&#10;http://www.presentationload.com/">
              <a:extLst>
                <a:ext uri="{FF2B5EF4-FFF2-40B4-BE49-F238E27FC236}">
                  <a16:creationId xmlns:a16="http://schemas.microsoft.com/office/drawing/2014/main" id="{75CC931B-7E29-4090-92CE-E0557AFE5A80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6124786" y="1736525"/>
              <a:ext cx="4007499" cy="1292618"/>
            </a:xfrm>
            <a:custGeom>
              <a:avLst/>
              <a:gdLst>
                <a:gd name="T0" fmla="*/ 2147483647 w 9048"/>
                <a:gd name="T1" fmla="*/ 2147483647 h 2880"/>
                <a:gd name="T2" fmla="*/ 2147483647 w 9048"/>
                <a:gd name="T3" fmla="*/ 2147483647 h 2880"/>
                <a:gd name="T4" fmla="*/ 2147483647 w 9048"/>
                <a:gd name="T5" fmla="*/ 2147483647 h 2880"/>
                <a:gd name="T6" fmla="*/ 2147483647 w 9048"/>
                <a:gd name="T7" fmla="*/ 2147483647 h 2880"/>
                <a:gd name="T8" fmla="*/ 2147483647 w 9048"/>
                <a:gd name="T9" fmla="*/ 2147483647 h 2880"/>
                <a:gd name="T10" fmla="*/ 2147483647 w 9048"/>
                <a:gd name="T11" fmla="*/ 2147483647 h 2880"/>
                <a:gd name="T12" fmla="*/ 2147483647 w 9048"/>
                <a:gd name="T13" fmla="*/ 2147483647 h 2880"/>
                <a:gd name="T14" fmla="*/ 2147483647 w 9048"/>
                <a:gd name="T15" fmla="*/ 2147483647 h 2880"/>
                <a:gd name="T16" fmla="*/ 2147483647 w 9048"/>
                <a:gd name="T17" fmla="*/ 2147483647 h 2880"/>
                <a:gd name="T18" fmla="*/ 2147483647 w 9048"/>
                <a:gd name="T19" fmla="*/ 2147483647 h 2880"/>
                <a:gd name="T20" fmla="*/ 2147483647 w 9048"/>
                <a:gd name="T21" fmla="*/ 2147483647 h 2880"/>
                <a:gd name="T22" fmla="*/ 2147483647 w 9048"/>
                <a:gd name="T23" fmla="*/ 2147483647 h 2880"/>
                <a:gd name="T24" fmla="*/ 2147483647 w 9048"/>
                <a:gd name="T25" fmla="*/ 2147483647 h 2880"/>
                <a:gd name="T26" fmla="*/ 2147483647 w 9048"/>
                <a:gd name="T27" fmla="*/ 2147483647 h 2880"/>
                <a:gd name="T28" fmla="*/ 2147483647 w 9048"/>
                <a:gd name="T29" fmla="*/ 2147483647 h 2880"/>
                <a:gd name="T30" fmla="*/ 2147483647 w 9048"/>
                <a:gd name="T31" fmla="*/ 2147483647 h 2880"/>
                <a:gd name="T32" fmla="*/ 2147483647 w 9048"/>
                <a:gd name="T33" fmla="*/ 2147483647 h 2880"/>
                <a:gd name="T34" fmla="*/ 2147483647 w 9048"/>
                <a:gd name="T35" fmla="*/ 2147483647 h 2880"/>
                <a:gd name="T36" fmla="*/ 2147483647 w 9048"/>
                <a:gd name="T37" fmla="*/ 2147483647 h 2880"/>
                <a:gd name="T38" fmla="*/ 2147483647 w 9048"/>
                <a:gd name="T39" fmla="*/ 2147483647 h 2880"/>
                <a:gd name="T40" fmla="*/ 2147483647 w 9048"/>
                <a:gd name="T41" fmla="*/ 2147483647 h 2880"/>
                <a:gd name="T42" fmla="*/ 2147483647 w 9048"/>
                <a:gd name="T43" fmla="*/ 2147483647 h 2880"/>
                <a:gd name="T44" fmla="*/ 2147483647 w 9048"/>
                <a:gd name="T45" fmla="*/ 2147483647 h 2880"/>
                <a:gd name="T46" fmla="*/ 2147483647 w 9048"/>
                <a:gd name="T47" fmla="*/ 2147483647 h 2880"/>
                <a:gd name="T48" fmla="*/ 2147483647 w 9048"/>
                <a:gd name="T49" fmla="*/ 2147483647 h 2880"/>
                <a:gd name="T50" fmla="*/ 2147483647 w 9048"/>
                <a:gd name="T51" fmla="*/ 2147483647 h 2880"/>
                <a:gd name="T52" fmla="*/ 2147483647 w 9048"/>
                <a:gd name="T53" fmla="*/ 2147483647 h 2880"/>
                <a:gd name="T54" fmla="*/ 2147483647 w 9048"/>
                <a:gd name="T55" fmla="*/ 2147483647 h 2880"/>
                <a:gd name="T56" fmla="*/ 2147483647 w 9048"/>
                <a:gd name="T57" fmla="*/ 2147483647 h 2880"/>
                <a:gd name="T58" fmla="*/ 2147483647 w 9048"/>
                <a:gd name="T59" fmla="*/ 2147483647 h 2880"/>
                <a:gd name="T60" fmla="*/ 2147483647 w 9048"/>
                <a:gd name="T61" fmla="*/ 2147483647 h 2880"/>
                <a:gd name="T62" fmla="*/ 2147483647 w 9048"/>
                <a:gd name="T63" fmla="*/ 2147483647 h 2880"/>
                <a:gd name="T64" fmla="*/ 2147483647 w 9048"/>
                <a:gd name="T65" fmla="*/ 2147483647 h 2880"/>
                <a:gd name="T66" fmla="*/ 2147483647 w 9048"/>
                <a:gd name="T67" fmla="*/ 2147483647 h 2880"/>
                <a:gd name="T68" fmla="*/ 2147483647 w 9048"/>
                <a:gd name="T69" fmla="*/ 2147483647 h 2880"/>
                <a:gd name="T70" fmla="*/ 2147483647 w 9048"/>
                <a:gd name="T71" fmla="*/ 2147483647 h 2880"/>
                <a:gd name="T72" fmla="*/ 2147483647 w 9048"/>
                <a:gd name="T73" fmla="*/ 2147483647 h 2880"/>
                <a:gd name="T74" fmla="*/ 2147483647 w 9048"/>
                <a:gd name="T75" fmla="*/ 2147483647 h 2880"/>
                <a:gd name="T76" fmla="*/ 2147483647 w 9048"/>
                <a:gd name="T77" fmla="*/ 2147483647 h 2880"/>
                <a:gd name="T78" fmla="*/ 2147483647 w 9048"/>
                <a:gd name="T79" fmla="*/ 2147483647 h 2880"/>
                <a:gd name="T80" fmla="*/ 2147483647 w 9048"/>
                <a:gd name="T81" fmla="*/ 2147483647 h 2880"/>
                <a:gd name="T82" fmla="*/ 2147483647 w 9048"/>
                <a:gd name="T83" fmla="*/ 2147483647 h 2880"/>
                <a:gd name="T84" fmla="*/ 2147483647 w 9048"/>
                <a:gd name="T85" fmla="*/ 2147483647 h 2880"/>
                <a:gd name="T86" fmla="*/ 2147483647 w 9048"/>
                <a:gd name="T87" fmla="*/ 2147483647 h 2880"/>
                <a:gd name="T88" fmla="*/ 2147483647 w 9048"/>
                <a:gd name="T89" fmla="*/ 2147483647 h 2880"/>
                <a:gd name="T90" fmla="*/ 2147483647 w 9048"/>
                <a:gd name="T91" fmla="*/ 2147483647 h 2880"/>
                <a:gd name="T92" fmla="*/ 2147483647 w 9048"/>
                <a:gd name="T93" fmla="*/ 2147483647 h 2880"/>
                <a:gd name="T94" fmla="*/ 2147483647 w 9048"/>
                <a:gd name="T95" fmla="*/ 2147483647 h 2880"/>
                <a:gd name="T96" fmla="*/ 2147483647 w 9048"/>
                <a:gd name="T97" fmla="*/ 2147483647 h 2880"/>
                <a:gd name="T98" fmla="*/ 2147483647 w 9048"/>
                <a:gd name="T99" fmla="*/ 2147483647 h 2880"/>
                <a:gd name="T100" fmla="*/ 2147483647 w 9048"/>
                <a:gd name="T101" fmla="*/ 2147483647 h 2880"/>
                <a:gd name="T102" fmla="*/ 2147483647 w 9048"/>
                <a:gd name="T103" fmla="*/ 2147483647 h 2880"/>
                <a:gd name="T104" fmla="*/ 2147483647 w 9048"/>
                <a:gd name="T105" fmla="*/ 2147483647 h 2880"/>
                <a:gd name="T106" fmla="*/ 2147483647 w 9048"/>
                <a:gd name="T107" fmla="*/ 2147483647 h 2880"/>
                <a:gd name="T108" fmla="*/ 2147483647 w 9048"/>
                <a:gd name="T109" fmla="*/ 2147483647 h 2880"/>
                <a:gd name="T110" fmla="*/ 2147483647 w 9048"/>
                <a:gd name="T111" fmla="*/ 2147483647 h 2880"/>
                <a:gd name="T112" fmla="*/ 2147483647 w 9048"/>
                <a:gd name="T113" fmla="*/ 2147483647 h 2880"/>
                <a:gd name="T114" fmla="*/ 2147483647 w 9048"/>
                <a:gd name="T115" fmla="*/ 2147483647 h 2880"/>
                <a:gd name="T116" fmla="*/ 2147483647 w 9048"/>
                <a:gd name="T117" fmla="*/ 2147483647 h 2880"/>
                <a:gd name="T118" fmla="*/ 2147483647 w 9048"/>
                <a:gd name="T119" fmla="*/ 2147483647 h 2880"/>
                <a:gd name="T120" fmla="*/ 2147483647 w 9048"/>
                <a:gd name="T121" fmla="*/ 2147483647 h 2880"/>
                <a:gd name="T122" fmla="*/ 2147483647 w 9048"/>
                <a:gd name="T123" fmla="*/ 2147483647 h 2880"/>
                <a:gd name="T124" fmla="*/ 2147483647 w 9048"/>
                <a:gd name="T125" fmla="*/ 2147483647 h 288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9048"/>
                <a:gd name="T190" fmla="*/ 0 h 2880"/>
                <a:gd name="T191" fmla="*/ 9048 w 9048"/>
                <a:gd name="T192" fmla="*/ 2880 h 2880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9048" h="2880">
                  <a:moveTo>
                    <a:pt x="2790" y="546"/>
                  </a:moveTo>
                  <a:lnTo>
                    <a:pt x="2760" y="540"/>
                  </a:lnTo>
                  <a:lnTo>
                    <a:pt x="2736" y="558"/>
                  </a:lnTo>
                  <a:lnTo>
                    <a:pt x="2778" y="570"/>
                  </a:lnTo>
                  <a:lnTo>
                    <a:pt x="2790" y="546"/>
                  </a:lnTo>
                  <a:close/>
                  <a:moveTo>
                    <a:pt x="2832" y="522"/>
                  </a:moveTo>
                  <a:lnTo>
                    <a:pt x="2820" y="516"/>
                  </a:lnTo>
                  <a:lnTo>
                    <a:pt x="2814" y="510"/>
                  </a:lnTo>
                  <a:lnTo>
                    <a:pt x="2808" y="510"/>
                  </a:lnTo>
                  <a:lnTo>
                    <a:pt x="2808" y="528"/>
                  </a:lnTo>
                  <a:lnTo>
                    <a:pt x="2820" y="534"/>
                  </a:lnTo>
                  <a:lnTo>
                    <a:pt x="2832" y="534"/>
                  </a:lnTo>
                  <a:lnTo>
                    <a:pt x="2844" y="540"/>
                  </a:lnTo>
                  <a:lnTo>
                    <a:pt x="2850" y="540"/>
                  </a:lnTo>
                  <a:lnTo>
                    <a:pt x="2850" y="534"/>
                  </a:lnTo>
                  <a:lnTo>
                    <a:pt x="2844" y="528"/>
                  </a:lnTo>
                  <a:lnTo>
                    <a:pt x="2832" y="522"/>
                  </a:lnTo>
                  <a:close/>
                  <a:moveTo>
                    <a:pt x="1704" y="18"/>
                  </a:moveTo>
                  <a:lnTo>
                    <a:pt x="1710" y="18"/>
                  </a:lnTo>
                  <a:lnTo>
                    <a:pt x="1716" y="12"/>
                  </a:lnTo>
                  <a:lnTo>
                    <a:pt x="1728" y="6"/>
                  </a:lnTo>
                  <a:lnTo>
                    <a:pt x="1734" y="0"/>
                  </a:lnTo>
                  <a:lnTo>
                    <a:pt x="1644" y="0"/>
                  </a:lnTo>
                  <a:lnTo>
                    <a:pt x="1638" y="12"/>
                  </a:lnTo>
                  <a:lnTo>
                    <a:pt x="1680" y="12"/>
                  </a:lnTo>
                  <a:lnTo>
                    <a:pt x="1686" y="18"/>
                  </a:lnTo>
                  <a:lnTo>
                    <a:pt x="1704" y="18"/>
                  </a:lnTo>
                  <a:close/>
                  <a:moveTo>
                    <a:pt x="1740" y="60"/>
                  </a:moveTo>
                  <a:lnTo>
                    <a:pt x="1746" y="60"/>
                  </a:lnTo>
                  <a:lnTo>
                    <a:pt x="1758" y="48"/>
                  </a:lnTo>
                  <a:lnTo>
                    <a:pt x="1764" y="48"/>
                  </a:lnTo>
                  <a:lnTo>
                    <a:pt x="1770" y="54"/>
                  </a:lnTo>
                  <a:lnTo>
                    <a:pt x="1782" y="54"/>
                  </a:lnTo>
                  <a:lnTo>
                    <a:pt x="1788" y="60"/>
                  </a:lnTo>
                  <a:lnTo>
                    <a:pt x="1800" y="60"/>
                  </a:lnTo>
                  <a:lnTo>
                    <a:pt x="1812" y="48"/>
                  </a:lnTo>
                  <a:lnTo>
                    <a:pt x="1812" y="36"/>
                  </a:lnTo>
                  <a:lnTo>
                    <a:pt x="1806" y="30"/>
                  </a:lnTo>
                  <a:lnTo>
                    <a:pt x="1794" y="24"/>
                  </a:lnTo>
                  <a:lnTo>
                    <a:pt x="1758" y="24"/>
                  </a:lnTo>
                  <a:lnTo>
                    <a:pt x="1710" y="48"/>
                  </a:lnTo>
                  <a:lnTo>
                    <a:pt x="1716" y="54"/>
                  </a:lnTo>
                  <a:lnTo>
                    <a:pt x="1728" y="60"/>
                  </a:lnTo>
                  <a:lnTo>
                    <a:pt x="1740" y="60"/>
                  </a:lnTo>
                  <a:close/>
                  <a:moveTo>
                    <a:pt x="2382" y="510"/>
                  </a:moveTo>
                  <a:lnTo>
                    <a:pt x="2400" y="504"/>
                  </a:lnTo>
                  <a:lnTo>
                    <a:pt x="2412" y="498"/>
                  </a:lnTo>
                  <a:lnTo>
                    <a:pt x="2412" y="486"/>
                  </a:lnTo>
                  <a:lnTo>
                    <a:pt x="2406" y="486"/>
                  </a:lnTo>
                  <a:lnTo>
                    <a:pt x="2400" y="480"/>
                  </a:lnTo>
                  <a:lnTo>
                    <a:pt x="2346" y="480"/>
                  </a:lnTo>
                  <a:lnTo>
                    <a:pt x="2346" y="492"/>
                  </a:lnTo>
                  <a:lnTo>
                    <a:pt x="2358" y="504"/>
                  </a:lnTo>
                  <a:lnTo>
                    <a:pt x="2370" y="510"/>
                  </a:lnTo>
                  <a:lnTo>
                    <a:pt x="2382" y="510"/>
                  </a:lnTo>
                  <a:close/>
                  <a:moveTo>
                    <a:pt x="1590" y="30"/>
                  </a:moveTo>
                  <a:lnTo>
                    <a:pt x="1548" y="24"/>
                  </a:lnTo>
                  <a:lnTo>
                    <a:pt x="1554" y="36"/>
                  </a:lnTo>
                  <a:lnTo>
                    <a:pt x="1590" y="30"/>
                  </a:lnTo>
                  <a:close/>
                  <a:moveTo>
                    <a:pt x="1890" y="696"/>
                  </a:moveTo>
                  <a:lnTo>
                    <a:pt x="1896" y="708"/>
                  </a:lnTo>
                  <a:lnTo>
                    <a:pt x="1920" y="720"/>
                  </a:lnTo>
                  <a:lnTo>
                    <a:pt x="1950" y="738"/>
                  </a:lnTo>
                  <a:lnTo>
                    <a:pt x="1974" y="744"/>
                  </a:lnTo>
                  <a:lnTo>
                    <a:pt x="1992" y="738"/>
                  </a:lnTo>
                  <a:lnTo>
                    <a:pt x="1980" y="720"/>
                  </a:lnTo>
                  <a:lnTo>
                    <a:pt x="1950" y="702"/>
                  </a:lnTo>
                  <a:lnTo>
                    <a:pt x="1914" y="696"/>
                  </a:lnTo>
                  <a:lnTo>
                    <a:pt x="1890" y="696"/>
                  </a:lnTo>
                  <a:close/>
                  <a:moveTo>
                    <a:pt x="3108" y="126"/>
                  </a:moveTo>
                  <a:lnTo>
                    <a:pt x="3120" y="108"/>
                  </a:lnTo>
                  <a:lnTo>
                    <a:pt x="3030" y="108"/>
                  </a:lnTo>
                  <a:lnTo>
                    <a:pt x="3108" y="126"/>
                  </a:lnTo>
                  <a:close/>
                  <a:moveTo>
                    <a:pt x="1560" y="102"/>
                  </a:moveTo>
                  <a:lnTo>
                    <a:pt x="1632" y="102"/>
                  </a:lnTo>
                  <a:lnTo>
                    <a:pt x="1608" y="84"/>
                  </a:lnTo>
                  <a:lnTo>
                    <a:pt x="1560" y="102"/>
                  </a:lnTo>
                  <a:close/>
                  <a:moveTo>
                    <a:pt x="1572" y="60"/>
                  </a:moveTo>
                  <a:lnTo>
                    <a:pt x="1584" y="66"/>
                  </a:lnTo>
                  <a:lnTo>
                    <a:pt x="1596" y="78"/>
                  </a:lnTo>
                  <a:lnTo>
                    <a:pt x="1620" y="66"/>
                  </a:lnTo>
                  <a:lnTo>
                    <a:pt x="1620" y="72"/>
                  </a:lnTo>
                  <a:lnTo>
                    <a:pt x="1644" y="72"/>
                  </a:lnTo>
                  <a:lnTo>
                    <a:pt x="1668" y="60"/>
                  </a:lnTo>
                  <a:lnTo>
                    <a:pt x="1674" y="54"/>
                  </a:lnTo>
                  <a:lnTo>
                    <a:pt x="1680" y="54"/>
                  </a:lnTo>
                  <a:lnTo>
                    <a:pt x="1626" y="48"/>
                  </a:lnTo>
                  <a:lnTo>
                    <a:pt x="1614" y="54"/>
                  </a:lnTo>
                  <a:lnTo>
                    <a:pt x="1608" y="54"/>
                  </a:lnTo>
                  <a:lnTo>
                    <a:pt x="1602" y="48"/>
                  </a:lnTo>
                  <a:lnTo>
                    <a:pt x="1584" y="48"/>
                  </a:lnTo>
                  <a:lnTo>
                    <a:pt x="1572" y="60"/>
                  </a:lnTo>
                  <a:close/>
                  <a:moveTo>
                    <a:pt x="1662" y="36"/>
                  </a:moveTo>
                  <a:lnTo>
                    <a:pt x="1602" y="36"/>
                  </a:lnTo>
                  <a:lnTo>
                    <a:pt x="1650" y="48"/>
                  </a:lnTo>
                  <a:lnTo>
                    <a:pt x="1662" y="36"/>
                  </a:lnTo>
                  <a:close/>
                  <a:moveTo>
                    <a:pt x="1542" y="522"/>
                  </a:moveTo>
                  <a:lnTo>
                    <a:pt x="1500" y="528"/>
                  </a:lnTo>
                  <a:lnTo>
                    <a:pt x="1512" y="552"/>
                  </a:lnTo>
                  <a:lnTo>
                    <a:pt x="1542" y="534"/>
                  </a:lnTo>
                  <a:lnTo>
                    <a:pt x="1524" y="558"/>
                  </a:lnTo>
                  <a:lnTo>
                    <a:pt x="1518" y="558"/>
                  </a:lnTo>
                  <a:lnTo>
                    <a:pt x="1512" y="564"/>
                  </a:lnTo>
                  <a:lnTo>
                    <a:pt x="1506" y="564"/>
                  </a:lnTo>
                  <a:lnTo>
                    <a:pt x="1494" y="570"/>
                  </a:lnTo>
                  <a:lnTo>
                    <a:pt x="1488" y="576"/>
                  </a:lnTo>
                  <a:lnTo>
                    <a:pt x="1488" y="582"/>
                  </a:lnTo>
                  <a:lnTo>
                    <a:pt x="1500" y="594"/>
                  </a:lnTo>
                  <a:lnTo>
                    <a:pt x="1524" y="606"/>
                  </a:lnTo>
                  <a:lnTo>
                    <a:pt x="1566" y="606"/>
                  </a:lnTo>
                  <a:lnTo>
                    <a:pt x="1590" y="612"/>
                  </a:lnTo>
                  <a:lnTo>
                    <a:pt x="1608" y="618"/>
                  </a:lnTo>
                  <a:lnTo>
                    <a:pt x="1614" y="624"/>
                  </a:lnTo>
                  <a:lnTo>
                    <a:pt x="1620" y="636"/>
                  </a:lnTo>
                  <a:lnTo>
                    <a:pt x="1620" y="648"/>
                  </a:lnTo>
                  <a:lnTo>
                    <a:pt x="1626" y="654"/>
                  </a:lnTo>
                  <a:lnTo>
                    <a:pt x="1626" y="660"/>
                  </a:lnTo>
                  <a:lnTo>
                    <a:pt x="1644" y="660"/>
                  </a:lnTo>
                  <a:lnTo>
                    <a:pt x="1662" y="666"/>
                  </a:lnTo>
                  <a:lnTo>
                    <a:pt x="1674" y="666"/>
                  </a:lnTo>
                  <a:lnTo>
                    <a:pt x="1692" y="672"/>
                  </a:lnTo>
                  <a:lnTo>
                    <a:pt x="1704" y="672"/>
                  </a:lnTo>
                  <a:lnTo>
                    <a:pt x="1818" y="666"/>
                  </a:lnTo>
                  <a:lnTo>
                    <a:pt x="1806" y="666"/>
                  </a:lnTo>
                  <a:lnTo>
                    <a:pt x="1734" y="642"/>
                  </a:lnTo>
                  <a:lnTo>
                    <a:pt x="1704" y="618"/>
                  </a:lnTo>
                  <a:lnTo>
                    <a:pt x="1692" y="600"/>
                  </a:lnTo>
                  <a:lnTo>
                    <a:pt x="1686" y="588"/>
                  </a:lnTo>
                  <a:lnTo>
                    <a:pt x="1674" y="582"/>
                  </a:lnTo>
                  <a:lnTo>
                    <a:pt x="1674" y="570"/>
                  </a:lnTo>
                  <a:lnTo>
                    <a:pt x="1668" y="564"/>
                  </a:lnTo>
                  <a:lnTo>
                    <a:pt x="1692" y="516"/>
                  </a:lnTo>
                  <a:lnTo>
                    <a:pt x="1686" y="510"/>
                  </a:lnTo>
                  <a:lnTo>
                    <a:pt x="1686" y="504"/>
                  </a:lnTo>
                  <a:lnTo>
                    <a:pt x="1674" y="504"/>
                  </a:lnTo>
                  <a:lnTo>
                    <a:pt x="1710" y="498"/>
                  </a:lnTo>
                  <a:lnTo>
                    <a:pt x="1698" y="480"/>
                  </a:lnTo>
                  <a:lnTo>
                    <a:pt x="1734" y="480"/>
                  </a:lnTo>
                  <a:lnTo>
                    <a:pt x="1710" y="468"/>
                  </a:lnTo>
                  <a:lnTo>
                    <a:pt x="1734" y="474"/>
                  </a:lnTo>
                  <a:lnTo>
                    <a:pt x="1740" y="462"/>
                  </a:lnTo>
                  <a:lnTo>
                    <a:pt x="1722" y="450"/>
                  </a:lnTo>
                  <a:lnTo>
                    <a:pt x="1764" y="450"/>
                  </a:lnTo>
                  <a:lnTo>
                    <a:pt x="1770" y="444"/>
                  </a:lnTo>
                  <a:lnTo>
                    <a:pt x="1752" y="426"/>
                  </a:lnTo>
                  <a:lnTo>
                    <a:pt x="1782" y="432"/>
                  </a:lnTo>
                  <a:lnTo>
                    <a:pt x="1782" y="402"/>
                  </a:lnTo>
                  <a:lnTo>
                    <a:pt x="1788" y="408"/>
                  </a:lnTo>
                  <a:lnTo>
                    <a:pt x="1800" y="414"/>
                  </a:lnTo>
                  <a:lnTo>
                    <a:pt x="1812" y="414"/>
                  </a:lnTo>
                  <a:lnTo>
                    <a:pt x="1830" y="408"/>
                  </a:lnTo>
                  <a:lnTo>
                    <a:pt x="1842" y="402"/>
                  </a:lnTo>
                  <a:lnTo>
                    <a:pt x="1860" y="390"/>
                  </a:lnTo>
                  <a:lnTo>
                    <a:pt x="1878" y="372"/>
                  </a:lnTo>
                  <a:lnTo>
                    <a:pt x="1896" y="372"/>
                  </a:lnTo>
                  <a:lnTo>
                    <a:pt x="1938" y="366"/>
                  </a:lnTo>
                  <a:lnTo>
                    <a:pt x="1992" y="354"/>
                  </a:lnTo>
                  <a:lnTo>
                    <a:pt x="2046" y="348"/>
                  </a:lnTo>
                  <a:lnTo>
                    <a:pt x="2094" y="336"/>
                  </a:lnTo>
                  <a:lnTo>
                    <a:pt x="2124" y="330"/>
                  </a:lnTo>
                  <a:lnTo>
                    <a:pt x="2136" y="324"/>
                  </a:lnTo>
                  <a:lnTo>
                    <a:pt x="2154" y="318"/>
                  </a:lnTo>
                  <a:lnTo>
                    <a:pt x="2160" y="312"/>
                  </a:lnTo>
                  <a:lnTo>
                    <a:pt x="2166" y="300"/>
                  </a:lnTo>
                  <a:lnTo>
                    <a:pt x="2166" y="294"/>
                  </a:lnTo>
                  <a:lnTo>
                    <a:pt x="2154" y="282"/>
                  </a:lnTo>
                  <a:lnTo>
                    <a:pt x="2136" y="276"/>
                  </a:lnTo>
                  <a:lnTo>
                    <a:pt x="2088" y="270"/>
                  </a:lnTo>
                  <a:lnTo>
                    <a:pt x="2046" y="276"/>
                  </a:lnTo>
                  <a:lnTo>
                    <a:pt x="2016" y="288"/>
                  </a:lnTo>
                  <a:lnTo>
                    <a:pt x="1980" y="300"/>
                  </a:lnTo>
                  <a:lnTo>
                    <a:pt x="1938" y="318"/>
                  </a:lnTo>
                  <a:lnTo>
                    <a:pt x="1860" y="318"/>
                  </a:lnTo>
                  <a:lnTo>
                    <a:pt x="1842" y="312"/>
                  </a:lnTo>
                  <a:lnTo>
                    <a:pt x="1824" y="312"/>
                  </a:lnTo>
                  <a:lnTo>
                    <a:pt x="1806" y="336"/>
                  </a:lnTo>
                  <a:lnTo>
                    <a:pt x="1782" y="318"/>
                  </a:lnTo>
                  <a:lnTo>
                    <a:pt x="1728" y="342"/>
                  </a:lnTo>
                  <a:lnTo>
                    <a:pt x="1698" y="342"/>
                  </a:lnTo>
                  <a:lnTo>
                    <a:pt x="1668" y="366"/>
                  </a:lnTo>
                  <a:lnTo>
                    <a:pt x="1692" y="372"/>
                  </a:lnTo>
                  <a:lnTo>
                    <a:pt x="1644" y="372"/>
                  </a:lnTo>
                  <a:lnTo>
                    <a:pt x="1614" y="378"/>
                  </a:lnTo>
                  <a:lnTo>
                    <a:pt x="1614" y="396"/>
                  </a:lnTo>
                  <a:lnTo>
                    <a:pt x="1638" y="378"/>
                  </a:lnTo>
                  <a:lnTo>
                    <a:pt x="1644" y="396"/>
                  </a:lnTo>
                  <a:lnTo>
                    <a:pt x="1668" y="396"/>
                  </a:lnTo>
                  <a:lnTo>
                    <a:pt x="1662" y="408"/>
                  </a:lnTo>
                  <a:lnTo>
                    <a:pt x="1620" y="408"/>
                  </a:lnTo>
                  <a:lnTo>
                    <a:pt x="1614" y="420"/>
                  </a:lnTo>
                  <a:lnTo>
                    <a:pt x="1644" y="426"/>
                  </a:lnTo>
                  <a:lnTo>
                    <a:pt x="1596" y="432"/>
                  </a:lnTo>
                  <a:lnTo>
                    <a:pt x="1632" y="438"/>
                  </a:lnTo>
                  <a:lnTo>
                    <a:pt x="1584" y="444"/>
                  </a:lnTo>
                  <a:lnTo>
                    <a:pt x="1584" y="462"/>
                  </a:lnTo>
                  <a:lnTo>
                    <a:pt x="1554" y="474"/>
                  </a:lnTo>
                  <a:lnTo>
                    <a:pt x="1560" y="486"/>
                  </a:lnTo>
                  <a:lnTo>
                    <a:pt x="1602" y="468"/>
                  </a:lnTo>
                  <a:lnTo>
                    <a:pt x="1590" y="498"/>
                  </a:lnTo>
                  <a:lnTo>
                    <a:pt x="1554" y="498"/>
                  </a:lnTo>
                  <a:lnTo>
                    <a:pt x="1542" y="504"/>
                  </a:lnTo>
                  <a:lnTo>
                    <a:pt x="1542" y="522"/>
                  </a:lnTo>
                  <a:close/>
                  <a:moveTo>
                    <a:pt x="5778" y="498"/>
                  </a:moveTo>
                  <a:lnTo>
                    <a:pt x="5850" y="486"/>
                  </a:lnTo>
                  <a:lnTo>
                    <a:pt x="5958" y="504"/>
                  </a:lnTo>
                  <a:lnTo>
                    <a:pt x="5952" y="492"/>
                  </a:lnTo>
                  <a:lnTo>
                    <a:pt x="5940" y="486"/>
                  </a:lnTo>
                  <a:lnTo>
                    <a:pt x="5928" y="474"/>
                  </a:lnTo>
                  <a:lnTo>
                    <a:pt x="5904" y="462"/>
                  </a:lnTo>
                  <a:lnTo>
                    <a:pt x="5844" y="462"/>
                  </a:lnTo>
                  <a:lnTo>
                    <a:pt x="5808" y="468"/>
                  </a:lnTo>
                  <a:lnTo>
                    <a:pt x="5796" y="468"/>
                  </a:lnTo>
                  <a:lnTo>
                    <a:pt x="5778" y="498"/>
                  </a:lnTo>
                  <a:close/>
                  <a:moveTo>
                    <a:pt x="5784" y="378"/>
                  </a:moveTo>
                  <a:lnTo>
                    <a:pt x="5838" y="384"/>
                  </a:lnTo>
                  <a:lnTo>
                    <a:pt x="5844" y="378"/>
                  </a:lnTo>
                  <a:lnTo>
                    <a:pt x="5850" y="366"/>
                  </a:lnTo>
                  <a:lnTo>
                    <a:pt x="5838" y="354"/>
                  </a:lnTo>
                  <a:lnTo>
                    <a:pt x="5802" y="354"/>
                  </a:lnTo>
                  <a:lnTo>
                    <a:pt x="5742" y="342"/>
                  </a:lnTo>
                  <a:lnTo>
                    <a:pt x="5724" y="342"/>
                  </a:lnTo>
                  <a:lnTo>
                    <a:pt x="5718" y="348"/>
                  </a:lnTo>
                  <a:lnTo>
                    <a:pt x="5730" y="354"/>
                  </a:lnTo>
                  <a:lnTo>
                    <a:pt x="5742" y="366"/>
                  </a:lnTo>
                  <a:lnTo>
                    <a:pt x="5754" y="372"/>
                  </a:lnTo>
                  <a:lnTo>
                    <a:pt x="5772" y="372"/>
                  </a:lnTo>
                  <a:lnTo>
                    <a:pt x="5778" y="378"/>
                  </a:lnTo>
                  <a:lnTo>
                    <a:pt x="5784" y="378"/>
                  </a:lnTo>
                  <a:close/>
                  <a:moveTo>
                    <a:pt x="5724" y="432"/>
                  </a:moveTo>
                  <a:lnTo>
                    <a:pt x="5712" y="444"/>
                  </a:lnTo>
                  <a:lnTo>
                    <a:pt x="5712" y="456"/>
                  </a:lnTo>
                  <a:lnTo>
                    <a:pt x="5724" y="462"/>
                  </a:lnTo>
                  <a:lnTo>
                    <a:pt x="5772" y="462"/>
                  </a:lnTo>
                  <a:lnTo>
                    <a:pt x="5778" y="456"/>
                  </a:lnTo>
                  <a:lnTo>
                    <a:pt x="5778" y="450"/>
                  </a:lnTo>
                  <a:lnTo>
                    <a:pt x="5766" y="438"/>
                  </a:lnTo>
                  <a:lnTo>
                    <a:pt x="5742" y="426"/>
                  </a:lnTo>
                  <a:lnTo>
                    <a:pt x="5730" y="426"/>
                  </a:lnTo>
                  <a:lnTo>
                    <a:pt x="5724" y="432"/>
                  </a:lnTo>
                  <a:close/>
                  <a:moveTo>
                    <a:pt x="3072" y="96"/>
                  </a:moveTo>
                  <a:lnTo>
                    <a:pt x="3192" y="96"/>
                  </a:lnTo>
                  <a:lnTo>
                    <a:pt x="3204" y="90"/>
                  </a:lnTo>
                  <a:lnTo>
                    <a:pt x="3228" y="90"/>
                  </a:lnTo>
                  <a:lnTo>
                    <a:pt x="3240" y="84"/>
                  </a:lnTo>
                  <a:lnTo>
                    <a:pt x="3240" y="72"/>
                  </a:lnTo>
                  <a:lnTo>
                    <a:pt x="3222" y="60"/>
                  </a:lnTo>
                  <a:lnTo>
                    <a:pt x="3192" y="42"/>
                  </a:lnTo>
                  <a:lnTo>
                    <a:pt x="3156" y="30"/>
                  </a:lnTo>
                  <a:lnTo>
                    <a:pt x="3132" y="24"/>
                  </a:lnTo>
                  <a:lnTo>
                    <a:pt x="3120" y="18"/>
                  </a:lnTo>
                  <a:lnTo>
                    <a:pt x="3108" y="18"/>
                  </a:lnTo>
                  <a:lnTo>
                    <a:pt x="3096" y="12"/>
                  </a:lnTo>
                  <a:lnTo>
                    <a:pt x="3060" y="12"/>
                  </a:lnTo>
                  <a:lnTo>
                    <a:pt x="3048" y="18"/>
                  </a:lnTo>
                  <a:lnTo>
                    <a:pt x="3036" y="18"/>
                  </a:lnTo>
                  <a:lnTo>
                    <a:pt x="3030" y="30"/>
                  </a:lnTo>
                  <a:lnTo>
                    <a:pt x="3030" y="42"/>
                  </a:lnTo>
                  <a:lnTo>
                    <a:pt x="3036" y="54"/>
                  </a:lnTo>
                  <a:lnTo>
                    <a:pt x="3048" y="66"/>
                  </a:lnTo>
                  <a:lnTo>
                    <a:pt x="3054" y="78"/>
                  </a:lnTo>
                  <a:lnTo>
                    <a:pt x="3072" y="96"/>
                  </a:lnTo>
                  <a:close/>
                  <a:moveTo>
                    <a:pt x="6138" y="408"/>
                  </a:moveTo>
                  <a:lnTo>
                    <a:pt x="6144" y="402"/>
                  </a:lnTo>
                  <a:lnTo>
                    <a:pt x="6132" y="396"/>
                  </a:lnTo>
                  <a:lnTo>
                    <a:pt x="6102" y="390"/>
                  </a:lnTo>
                  <a:lnTo>
                    <a:pt x="6036" y="390"/>
                  </a:lnTo>
                  <a:lnTo>
                    <a:pt x="6012" y="366"/>
                  </a:lnTo>
                  <a:lnTo>
                    <a:pt x="6000" y="360"/>
                  </a:lnTo>
                  <a:lnTo>
                    <a:pt x="5970" y="360"/>
                  </a:lnTo>
                  <a:lnTo>
                    <a:pt x="5958" y="366"/>
                  </a:lnTo>
                  <a:lnTo>
                    <a:pt x="5910" y="366"/>
                  </a:lnTo>
                  <a:lnTo>
                    <a:pt x="5946" y="390"/>
                  </a:lnTo>
                  <a:lnTo>
                    <a:pt x="5964" y="396"/>
                  </a:lnTo>
                  <a:lnTo>
                    <a:pt x="6000" y="402"/>
                  </a:lnTo>
                  <a:lnTo>
                    <a:pt x="6054" y="414"/>
                  </a:lnTo>
                  <a:lnTo>
                    <a:pt x="6102" y="414"/>
                  </a:lnTo>
                  <a:lnTo>
                    <a:pt x="6138" y="408"/>
                  </a:lnTo>
                  <a:close/>
                  <a:moveTo>
                    <a:pt x="7602" y="744"/>
                  </a:moveTo>
                  <a:lnTo>
                    <a:pt x="7596" y="732"/>
                  </a:lnTo>
                  <a:lnTo>
                    <a:pt x="7572" y="726"/>
                  </a:lnTo>
                  <a:lnTo>
                    <a:pt x="7512" y="714"/>
                  </a:lnTo>
                  <a:lnTo>
                    <a:pt x="7500" y="714"/>
                  </a:lnTo>
                  <a:lnTo>
                    <a:pt x="7512" y="726"/>
                  </a:lnTo>
                  <a:lnTo>
                    <a:pt x="7548" y="738"/>
                  </a:lnTo>
                  <a:lnTo>
                    <a:pt x="7584" y="744"/>
                  </a:lnTo>
                  <a:lnTo>
                    <a:pt x="7602" y="744"/>
                  </a:lnTo>
                  <a:close/>
                  <a:moveTo>
                    <a:pt x="3162" y="120"/>
                  </a:moveTo>
                  <a:lnTo>
                    <a:pt x="3216" y="138"/>
                  </a:lnTo>
                  <a:lnTo>
                    <a:pt x="3246" y="144"/>
                  </a:lnTo>
                  <a:lnTo>
                    <a:pt x="3264" y="144"/>
                  </a:lnTo>
                  <a:lnTo>
                    <a:pt x="3312" y="138"/>
                  </a:lnTo>
                  <a:lnTo>
                    <a:pt x="3372" y="156"/>
                  </a:lnTo>
                  <a:lnTo>
                    <a:pt x="3432" y="156"/>
                  </a:lnTo>
                  <a:lnTo>
                    <a:pt x="3426" y="138"/>
                  </a:lnTo>
                  <a:lnTo>
                    <a:pt x="3402" y="102"/>
                  </a:lnTo>
                  <a:lnTo>
                    <a:pt x="3384" y="96"/>
                  </a:lnTo>
                  <a:lnTo>
                    <a:pt x="3372" y="90"/>
                  </a:lnTo>
                  <a:lnTo>
                    <a:pt x="3354" y="96"/>
                  </a:lnTo>
                  <a:lnTo>
                    <a:pt x="3318" y="114"/>
                  </a:lnTo>
                  <a:lnTo>
                    <a:pt x="3294" y="90"/>
                  </a:lnTo>
                  <a:lnTo>
                    <a:pt x="3282" y="90"/>
                  </a:lnTo>
                  <a:lnTo>
                    <a:pt x="3210" y="102"/>
                  </a:lnTo>
                  <a:lnTo>
                    <a:pt x="3174" y="114"/>
                  </a:lnTo>
                  <a:lnTo>
                    <a:pt x="3162" y="120"/>
                  </a:lnTo>
                  <a:close/>
                  <a:moveTo>
                    <a:pt x="3582" y="198"/>
                  </a:moveTo>
                  <a:lnTo>
                    <a:pt x="3744" y="192"/>
                  </a:lnTo>
                  <a:lnTo>
                    <a:pt x="3702" y="168"/>
                  </a:lnTo>
                  <a:lnTo>
                    <a:pt x="3696" y="168"/>
                  </a:lnTo>
                  <a:lnTo>
                    <a:pt x="3690" y="162"/>
                  </a:lnTo>
                  <a:lnTo>
                    <a:pt x="3666" y="150"/>
                  </a:lnTo>
                  <a:lnTo>
                    <a:pt x="3648" y="144"/>
                  </a:lnTo>
                  <a:lnTo>
                    <a:pt x="3636" y="138"/>
                  </a:lnTo>
                  <a:lnTo>
                    <a:pt x="3618" y="138"/>
                  </a:lnTo>
                  <a:lnTo>
                    <a:pt x="3606" y="144"/>
                  </a:lnTo>
                  <a:lnTo>
                    <a:pt x="3600" y="150"/>
                  </a:lnTo>
                  <a:lnTo>
                    <a:pt x="3588" y="156"/>
                  </a:lnTo>
                  <a:lnTo>
                    <a:pt x="3588" y="150"/>
                  </a:lnTo>
                  <a:lnTo>
                    <a:pt x="3582" y="144"/>
                  </a:lnTo>
                  <a:lnTo>
                    <a:pt x="3576" y="132"/>
                  </a:lnTo>
                  <a:lnTo>
                    <a:pt x="3570" y="126"/>
                  </a:lnTo>
                  <a:lnTo>
                    <a:pt x="3546" y="114"/>
                  </a:lnTo>
                  <a:lnTo>
                    <a:pt x="3522" y="126"/>
                  </a:lnTo>
                  <a:lnTo>
                    <a:pt x="3504" y="162"/>
                  </a:lnTo>
                  <a:lnTo>
                    <a:pt x="3498" y="192"/>
                  </a:lnTo>
                  <a:lnTo>
                    <a:pt x="3492" y="210"/>
                  </a:lnTo>
                  <a:lnTo>
                    <a:pt x="3516" y="222"/>
                  </a:lnTo>
                  <a:lnTo>
                    <a:pt x="3534" y="216"/>
                  </a:lnTo>
                  <a:lnTo>
                    <a:pt x="3546" y="216"/>
                  </a:lnTo>
                  <a:lnTo>
                    <a:pt x="3582" y="198"/>
                  </a:lnTo>
                  <a:close/>
                  <a:moveTo>
                    <a:pt x="5622" y="420"/>
                  </a:moveTo>
                  <a:lnTo>
                    <a:pt x="5640" y="390"/>
                  </a:lnTo>
                  <a:lnTo>
                    <a:pt x="5754" y="390"/>
                  </a:lnTo>
                  <a:lnTo>
                    <a:pt x="5688" y="360"/>
                  </a:lnTo>
                  <a:lnTo>
                    <a:pt x="5700" y="336"/>
                  </a:lnTo>
                  <a:lnTo>
                    <a:pt x="5610" y="318"/>
                  </a:lnTo>
                  <a:lnTo>
                    <a:pt x="5628" y="348"/>
                  </a:lnTo>
                  <a:lnTo>
                    <a:pt x="5616" y="342"/>
                  </a:lnTo>
                  <a:lnTo>
                    <a:pt x="5592" y="336"/>
                  </a:lnTo>
                  <a:lnTo>
                    <a:pt x="5556" y="330"/>
                  </a:lnTo>
                  <a:lnTo>
                    <a:pt x="5514" y="318"/>
                  </a:lnTo>
                  <a:lnTo>
                    <a:pt x="5454" y="318"/>
                  </a:lnTo>
                  <a:lnTo>
                    <a:pt x="5448" y="330"/>
                  </a:lnTo>
                  <a:lnTo>
                    <a:pt x="5460" y="354"/>
                  </a:lnTo>
                  <a:lnTo>
                    <a:pt x="5496" y="372"/>
                  </a:lnTo>
                  <a:lnTo>
                    <a:pt x="5538" y="390"/>
                  </a:lnTo>
                  <a:lnTo>
                    <a:pt x="5574" y="408"/>
                  </a:lnTo>
                  <a:lnTo>
                    <a:pt x="5610" y="414"/>
                  </a:lnTo>
                  <a:lnTo>
                    <a:pt x="5622" y="420"/>
                  </a:lnTo>
                  <a:close/>
                  <a:moveTo>
                    <a:pt x="4320" y="432"/>
                  </a:moveTo>
                  <a:lnTo>
                    <a:pt x="4368" y="444"/>
                  </a:lnTo>
                  <a:lnTo>
                    <a:pt x="4380" y="444"/>
                  </a:lnTo>
                  <a:lnTo>
                    <a:pt x="4392" y="438"/>
                  </a:lnTo>
                  <a:lnTo>
                    <a:pt x="4398" y="438"/>
                  </a:lnTo>
                  <a:lnTo>
                    <a:pt x="4404" y="432"/>
                  </a:lnTo>
                  <a:lnTo>
                    <a:pt x="4404" y="426"/>
                  </a:lnTo>
                  <a:lnTo>
                    <a:pt x="4398" y="426"/>
                  </a:lnTo>
                  <a:lnTo>
                    <a:pt x="4362" y="414"/>
                  </a:lnTo>
                  <a:lnTo>
                    <a:pt x="4344" y="420"/>
                  </a:lnTo>
                  <a:lnTo>
                    <a:pt x="4332" y="420"/>
                  </a:lnTo>
                  <a:lnTo>
                    <a:pt x="4320" y="432"/>
                  </a:lnTo>
                  <a:close/>
                  <a:moveTo>
                    <a:pt x="5424" y="354"/>
                  </a:moveTo>
                  <a:lnTo>
                    <a:pt x="5370" y="336"/>
                  </a:lnTo>
                  <a:lnTo>
                    <a:pt x="5394" y="366"/>
                  </a:lnTo>
                  <a:lnTo>
                    <a:pt x="5424" y="354"/>
                  </a:lnTo>
                  <a:close/>
                  <a:moveTo>
                    <a:pt x="7986" y="666"/>
                  </a:moveTo>
                  <a:lnTo>
                    <a:pt x="8034" y="654"/>
                  </a:lnTo>
                  <a:lnTo>
                    <a:pt x="8088" y="654"/>
                  </a:lnTo>
                  <a:lnTo>
                    <a:pt x="8100" y="648"/>
                  </a:lnTo>
                  <a:lnTo>
                    <a:pt x="8106" y="642"/>
                  </a:lnTo>
                  <a:lnTo>
                    <a:pt x="8106" y="636"/>
                  </a:lnTo>
                  <a:lnTo>
                    <a:pt x="8100" y="630"/>
                  </a:lnTo>
                  <a:lnTo>
                    <a:pt x="8088" y="630"/>
                  </a:lnTo>
                  <a:lnTo>
                    <a:pt x="8052" y="618"/>
                  </a:lnTo>
                  <a:lnTo>
                    <a:pt x="8028" y="612"/>
                  </a:lnTo>
                  <a:lnTo>
                    <a:pt x="8010" y="606"/>
                  </a:lnTo>
                  <a:lnTo>
                    <a:pt x="7968" y="606"/>
                  </a:lnTo>
                  <a:lnTo>
                    <a:pt x="7944" y="618"/>
                  </a:lnTo>
                  <a:lnTo>
                    <a:pt x="7938" y="630"/>
                  </a:lnTo>
                  <a:lnTo>
                    <a:pt x="7938" y="654"/>
                  </a:lnTo>
                  <a:lnTo>
                    <a:pt x="7944" y="666"/>
                  </a:lnTo>
                  <a:lnTo>
                    <a:pt x="7950" y="666"/>
                  </a:lnTo>
                  <a:lnTo>
                    <a:pt x="7962" y="672"/>
                  </a:lnTo>
                  <a:lnTo>
                    <a:pt x="7968" y="672"/>
                  </a:lnTo>
                  <a:lnTo>
                    <a:pt x="7980" y="666"/>
                  </a:lnTo>
                  <a:lnTo>
                    <a:pt x="7986" y="666"/>
                  </a:lnTo>
                  <a:close/>
                  <a:moveTo>
                    <a:pt x="162" y="1788"/>
                  </a:moveTo>
                  <a:lnTo>
                    <a:pt x="150" y="1788"/>
                  </a:lnTo>
                  <a:lnTo>
                    <a:pt x="138" y="1794"/>
                  </a:lnTo>
                  <a:lnTo>
                    <a:pt x="114" y="1794"/>
                  </a:lnTo>
                  <a:lnTo>
                    <a:pt x="108" y="1788"/>
                  </a:lnTo>
                  <a:lnTo>
                    <a:pt x="96" y="1788"/>
                  </a:lnTo>
                  <a:lnTo>
                    <a:pt x="96" y="1782"/>
                  </a:lnTo>
                  <a:lnTo>
                    <a:pt x="84" y="1782"/>
                  </a:lnTo>
                  <a:lnTo>
                    <a:pt x="84" y="1788"/>
                  </a:lnTo>
                  <a:lnTo>
                    <a:pt x="72" y="1800"/>
                  </a:lnTo>
                  <a:lnTo>
                    <a:pt x="12" y="1800"/>
                  </a:lnTo>
                  <a:lnTo>
                    <a:pt x="0" y="1812"/>
                  </a:lnTo>
                  <a:lnTo>
                    <a:pt x="0" y="1818"/>
                  </a:lnTo>
                  <a:lnTo>
                    <a:pt x="12" y="1830"/>
                  </a:lnTo>
                  <a:lnTo>
                    <a:pt x="6" y="1842"/>
                  </a:lnTo>
                  <a:lnTo>
                    <a:pt x="12" y="1848"/>
                  </a:lnTo>
                  <a:lnTo>
                    <a:pt x="18" y="1848"/>
                  </a:lnTo>
                  <a:lnTo>
                    <a:pt x="24" y="1842"/>
                  </a:lnTo>
                  <a:lnTo>
                    <a:pt x="48" y="1842"/>
                  </a:lnTo>
                  <a:lnTo>
                    <a:pt x="54" y="1848"/>
                  </a:lnTo>
                  <a:lnTo>
                    <a:pt x="66" y="1848"/>
                  </a:lnTo>
                  <a:lnTo>
                    <a:pt x="72" y="1854"/>
                  </a:lnTo>
                  <a:lnTo>
                    <a:pt x="162" y="1854"/>
                  </a:lnTo>
                  <a:lnTo>
                    <a:pt x="162" y="1848"/>
                  </a:lnTo>
                  <a:lnTo>
                    <a:pt x="168" y="1848"/>
                  </a:lnTo>
                  <a:lnTo>
                    <a:pt x="162" y="1830"/>
                  </a:lnTo>
                  <a:lnTo>
                    <a:pt x="174" y="1818"/>
                  </a:lnTo>
                  <a:lnTo>
                    <a:pt x="174" y="1800"/>
                  </a:lnTo>
                  <a:lnTo>
                    <a:pt x="168" y="1788"/>
                  </a:lnTo>
                  <a:lnTo>
                    <a:pt x="162" y="1788"/>
                  </a:lnTo>
                  <a:close/>
                  <a:moveTo>
                    <a:pt x="1038" y="90"/>
                  </a:moveTo>
                  <a:lnTo>
                    <a:pt x="1062" y="72"/>
                  </a:lnTo>
                  <a:lnTo>
                    <a:pt x="1032" y="72"/>
                  </a:lnTo>
                  <a:lnTo>
                    <a:pt x="1032" y="84"/>
                  </a:lnTo>
                  <a:lnTo>
                    <a:pt x="1038" y="90"/>
                  </a:lnTo>
                  <a:close/>
                  <a:moveTo>
                    <a:pt x="990" y="72"/>
                  </a:moveTo>
                  <a:lnTo>
                    <a:pt x="1074" y="54"/>
                  </a:lnTo>
                  <a:lnTo>
                    <a:pt x="1044" y="42"/>
                  </a:lnTo>
                  <a:lnTo>
                    <a:pt x="996" y="54"/>
                  </a:lnTo>
                  <a:lnTo>
                    <a:pt x="948" y="54"/>
                  </a:lnTo>
                  <a:lnTo>
                    <a:pt x="966" y="66"/>
                  </a:lnTo>
                  <a:lnTo>
                    <a:pt x="990" y="72"/>
                  </a:lnTo>
                  <a:close/>
                  <a:moveTo>
                    <a:pt x="1122" y="90"/>
                  </a:moveTo>
                  <a:lnTo>
                    <a:pt x="1128" y="78"/>
                  </a:lnTo>
                  <a:lnTo>
                    <a:pt x="1152" y="78"/>
                  </a:lnTo>
                  <a:lnTo>
                    <a:pt x="1164" y="66"/>
                  </a:lnTo>
                  <a:lnTo>
                    <a:pt x="1218" y="66"/>
                  </a:lnTo>
                  <a:lnTo>
                    <a:pt x="1218" y="60"/>
                  </a:lnTo>
                  <a:lnTo>
                    <a:pt x="1206" y="54"/>
                  </a:lnTo>
                  <a:lnTo>
                    <a:pt x="1182" y="54"/>
                  </a:lnTo>
                  <a:lnTo>
                    <a:pt x="1182" y="48"/>
                  </a:lnTo>
                  <a:lnTo>
                    <a:pt x="1176" y="48"/>
                  </a:lnTo>
                  <a:lnTo>
                    <a:pt x="1164" y="42"/>
                  </a:lnTo>
                  <a:lnTo>
                    <a:pt x="1140" y="42"/>
                  </a:lnTo>
                  <a:lnTo>
                    <a:pt x="1134" y="48"/>
                  </a:lnTo>
                  <a:lnTo>
                    <a:pt x="1128" y="60"/>
                  </a:lnTo>
                  <a:lnTo>
                    <a:pt x="1128" y="66"/>
                  </a:lnTo>
                  <a:lnTo>
                    <a:pt x="1122" y="66"/>
                  </a:lnTo>
                  <a:lnTo>
                    <a:pt x="1116" y="72"/>
                  </a:lnTo>
                  <a:lnTo>
                    <a:pt x="1104" y="72"/>
                  </a:lnTo>
                  <a:lnTo>
                    <a:pt x="1086" y="78"/>
                  </a:lnTo>
                  <a:lnTo>
                    <a:pt x="1080" y="78"/>
                  </a:lnTo>
                  <a:lnTo>
                    <a:pt x="1074" y="84"/>
                  </a:lnTo>
                  <a:lnTo>
                    <a:pt x="1080" y="84"/>
                  </a:lnTo>
                  <a:lnTo>
                    <a:pt x="1092" y="90"/>
                  </a:lnTo>
                  <a:lnTo>
                    <a:pt x="1122" y="90"/>
                  </a:lnTo>
                  <a:close/>
                  <a:moveTo>
                    <a:pt x="1176" y="78"/>
                  </a:moveTo>
                  <a:lnTo>
                    <a:pt x="1158" y="90"/>
                  </a:lnTo>
                  <a:lnTo>
                    <a:pt x="1176" y="102"/>
                  </a:lnTo>
                  <a:lnTo>
                    <a:pt x="1194" y="108"/>
                  </a:lnTo>
                  <a:lnTo>
                    <a:pt x="1248" y="102"/>
                  </a:lnTo>
                  <a:lnTo>
                    <a:pt x="1242" y="90"/>
                  </a:lnTo>
                  <a:lnTo>
                    <a:pt x="1212" y="90"/>
                  </a:lnTo>
                  <a:lnTo>
                    <a:pt x="1176" y="78"/>
                  </a:lnTo>
                  <a:close/>
                  <a:moveTo>
                    <a:pt x="7812" y="2436"/>
                  </a:moveTo>
                  <a:lnTo>
                    <a:pt x="7782" y="2400"/>
                  </a:lnTo>
                  <a:lnTo>
                    <a:pt x="7776" y="2400"/>
                  </a:lnTo>
                  <a:lnTo>
                    <a:pt x="7770" y="2394"/>
                  </a:lnTo>
                  <a:lnTo>
                    <a:pt x="7752" y="2388"/>
                  </a:lnTo>
                  <a:lnTo>
                    <a:pt x="7728" y="2364"/>
                  </a:lnTo>
                  <a:lnTo>
                    <a:pt x="7722" y="2352"/>
                  </a:lnTo>
                  <a:lnTo>
                    <a:pt x="7704" y="2298"/>
                  </a:lnTo>
                  <a:lnTo>
                    <a:pt x="7698" y="2286"/>
                  </a:lnTo>
                  <a:lnTo>
                    <a:pt x="7698" y="2274"/>
                  </a:lnTo>
                  <a:lnTo>
                    <a:pt x="7674" y="2250"/>
                  </a:lnTo>
                  <a:lnTo>
                    <a:pt x="7680" y="2244"/>
                  </a:lnTo>
                  <a:lnTo>
                    <a:pt x="7698" y="2244"/>
                  </a:lnTo>
                  <a:lnTo>
                    <a:pt x="7770" y="2268"/>
                  </a:lnTo>
                  <a:lnTo>
                    <a:pt x="7800" y="2280"/>
                  </a:lnTo>
                  <a:lnTo>
                    <a:pt x="7812" y="2286"/>
                  </a:lnTo>
                  <a:lnTo>
                    <a:pt x="7740" y="2232"/>
                  </a:lnTo>
                  <a:lnTo>
                    <a:pt x="7734" y="2226"/>
                  </a:lnTo>
                  <a:lnTo>
                    <a:pt x="7722" y="2202"/>
                  </a:lnTo>
                  <a:lnTo>
                    <a:pt x="7710" y="2196"/>
                  </a:lnTo>
                  <a:lnTo>
                    <a:pt x="7704" y="2184"/>
                  </a:lnTo>
                  <a:lnTo>
                    <a:pt x="7698" y="2178"/>
                  </a:lnTo>
                  <a:lnTo>
                    <a:pt x="7674" y="2166"/>
                  </a:lnTo>
                  <a:lnTo>
                    <a:pt x="7668" y="2160"/>
                  </a:lnTo>
                  <a:lnTo>
                    <a:pt x="7656" y="2154"/>
                  </a:lnTo>
                  <a:lnTo>
                    <a:pt x="7578" y="2070"/>
                  </a:lnTo>
                  <a:lnTo>
                    <a:pt x="7554" y="2070"/>
                  </a:lnTo>
                  <a:lnTo>
                    <a:pt x="7542" y="2040"/>
                  </a:lnTo>
                  <a:lnTo>
                    <a:pt x="7524" y="2040"/>
                  </a:lnTo>
                  <a:lnTo>
                    <a:pt x="7512" y="2028"/>
                  </a:lnTo>
                  <a:lnTo>
                    <a:pt x="7500" y="2004"/>
                  </a:lnTo>
                  <a:lnTo>
                    <a:pt x="7500" y="1980"/>
                  </a:lnTo>
                  <a:lnTo>
                    <a:pt x="7470" y="1944"/>
                  </a:lnTo>
                  <a:lnTo>
                    <a:pt x="7446" y="1950"/>
                  </a:lnTo>
                  <a:lnTo>
                    <a:pt x="7434" y="1920"/>
                  </a:lnTo>
                  <a:lnTo>
                    <a:pt x="7392" y="1890"/>
                  </a:lnTo>
                  <a:lnTo>
                    <a:pt x="7380" y="1866"/>
                  </a:lnTo>
                  <a:lnTo>
                    <a:pt x="7368" y="1860"/>
                  </a:lnTo>
                  <a:lnTo>
                    <a:pt x="7362" y="1854"/>
                  </a:lnTo>
                  <a:lnTo>
                    <a:pt x="7344" y="1854"/>
                  </a:lnTo>
                  <a:lnTo>
                    <a:pt x="7344" y="1860"/>
                  </a:lnTo>
                  <a:lnTo>
                    <a:pt x="7392" y="1908"/>
                  </a:lnTo>
                  <a:lnTo>
                    <a:pt x="7392" y="1914"/>
                  </a:lnTo>
                  <a:lnTo>
                    <a:pt x="7386" y="1914"/>
                  </a:lnTo>
                  <a:lnTo>
                    <a:pt x="7380" y="1908"/>
                  </a:lnTo>
                  <a:lnTo>
                    <a:pt x="7368" y="1908"/>
                  </a:lnTo>
                  <a:lnTo>
                    <a:pt x="7362" y="1914"/>
                  </a:lnTo>
                  <a:lnTo>
                    <a:pt x="7362" y="1926"/>
                  </a:lnTo>
                  <a:lnTo>
                    <a:pt x="7374" y="1950"/>
                  </a:lnTo>
                  <a:lnTo>
                    <a:pt x="7386" y="1962"/>
                  </a:lnTo>
                  <a:lnTo>
                    <a:pt x="7392" y="1974"/>
                  </a:lnTo>
                  <a:lnTo>
                    <a:pt x="7404" y="1980"/>
                  </a:lnTo>
                  <a:lnTo>
                    <a:pt x="7404" y="1992"/>
                  </a:lnTo>
                  <a:lnTo>
                    <a:pt x="7416" y="2016"/>
                  </a:lnTo>
                  <a:lnTo>
                    <a:pt x="7422" y="2022"/>
                  </a:lnTo>
                  <a:lnTo>
                    <a:pt x="7440" y="2034"/>
                  </a:lnTo>
                  <a:lnTo>
                    <a:pt x="7470" y="2052"/>
                  </a:lnTo>
                  <a:lnTo>
                    <a:pt x="7500" y="2076"/>
                  </a:lnTo>
                  <a:lnTo>
                    <a:pt x="7518" y="2100"/>
                  </a:lnTo>
                  <a:lnTo>
                    <a:pt x="7524" y="2112"/>
                  </a:lnTo>
                  <a:lnTo>
                    <a:pt x="7536" y="2130"/>
                  </a:lnTo>
                  <a:lnTo>
                    <a:pt x="7536" y="2142"/>
                  </a:lnTo>
                  <a:lnTo>
                    <a:pt x="7548" y="2154"/>
                  </a:lnTo>
                  <a:lnTo>
                    <a:pt x="7554" y="2166"/>
                  </a:lnTo>
                  <a:lnTo>
                    <a:pt x="7572" y="2184"/>
                  </a:lnTo>
                  <a:lnTo>
                    <a:pt x="7590" y="2208"/>
                  </a:lnTo>
                  <a:lnTo>
                    <a:pt x="7608" y="2238"/>
                  </a:lnTo>
                  <a:lnTo>
                    <a:pt x="7620" y="2262"/>
                  </a:lnTo>
                  <a:lnTo>
                    <a:pt x="7626" y="2268"/>
                  </a:lnTo>
                  <a:lnTo>
                    <a:pt x="7626" y="2280"/>
                  </a:lnTo>
                  <a:lnTo>
                    <a:pt x="7632" y="2292"/>
                  </a:lnTo>
                  <a:lnTo>
                    <a:pt x="7644" y="2304"/>
                  </a:lnTo>
                  <a:lnTo>
                    <a:pt x="7656" y="2304"/>
                  </a:lnTo>
                  <a:lnTo>
                    <a:pt x="7668" y="2310"/>
                  </a:lnTo>
                  <a:lnTo>
                    <a:pt x="7674" y="2322"/>
                  </a:lnTo>
                  <a:lnTo>
                    <a:pt x="7686" y="2334"/>
                  </a:lnTo>
                  <a:lnTo>
                    <a:pt x="7698" y="2358"/>
                  </a:lnTo>
                  <a:lnTo>
                    <a:pt x="7698" y="2376"/>
                  </a:lnTo>
                  <a:lnTo>
                    <a:pt x="7740" y="2412"/>
                  </a:lnTo>
                  <a:lnTo>
                    <a:pt x="7752" y="2466"/>
                  </a:lnTo>
                  <a:lnTo>
                    <a:pt x="7794" y="2508"/>
                  </a:lnTo>
                  <a:lnTo>
                    <a:pt x="7794" y="2502"/>
                  </a:lnTo>
                  <a:lnTo>
                    <a:pt x="7788" y="2496"/>
                  </a:lnTo>
                  <a:lnTo>
                    <a:pt x="7788" y="2484"/>
                  </a:lnTo>
                  <a:lnTo>
                    <a:pt x="7782" y="2472"/>
                  </a:lnTo>
                  <a:lnTo>
                    <a:pt x="7782" y="2460"/>
                  </a:lnTo>
                  <a:lnTo>
                    <a:pt x="7776" y="2448"/>
                  </a:lnTo>
                  <a:lnTo>
                    <a:pt x="7782" y="2442"/>
                  </a:lnTo>
                  <a:lnTo>
                    <a:pt x="7788" y="2442"/>
                  </a:lnTo>
                  <a:lnTo>
                    <a:pt x="7800" y="2454"/>
                  </a:lnTo>
                  <a:lnTo>
                    <a:pt x="7830" y="2454"/>
                  </a:lnTo>
                  <a:lnTo>
                    <a:pt x="7866" y="2496"/>
                  </a:lnTo>
                  <a:lnTo>
                    <a:pt x="7866" y="2472"/>
                  </a:lnTo>
                  <a:lnTo>
                    <a:pt x="7836" y="2430"/>
                  </a:lnTo>
                  <a:lnTo>
                    <a:pt x="7812" y="2436"/>
                  </a:lnTo>
                  <a:close/>
                  <a:moveTo>
                    <a:pt x="1344" y="84"/>
                  </a:moveTo>
                  <a:lnTo>
                    <a:pt x="1350" y="72"/>
                  </a:lnTo>
                  <a:lnTo>
                    <a:pt x="1308" y="66"/>
                  </a:lnTo>
                  <a:lnTo>
                    <a:pt x="1284" y="78"/>
                  </a:lnTo>
                  <a:lnTo>
                    <a:pt x="1290" y="90"/>
                  </a:lnTo>
                  <a:lnTo>
                    <a:pt x="1344" y="84"/>
                  </a:lnTo>
                  <a:close/>
                  <a:moveTo>
                    <a:pt x="9048" y="996"/>
                  </a:moveTo>
                  <a:lnTo>
                    <a:pt x="9036" y="984"/>
                  </a:lnTo>
                  <a:lnTo>
                    <a:pt x="9024" y="978"/>
                  </a:lnTo>
                  <a:lnTo>
                    <a:pt x="9006" y="972"/>
                  </a:lnTo>
                  <a:lnTo>
                    <a:pt x="8994" y="966"/>
                  </a:lnTo>
                  <a:lnTo>
                    <a:pt x="8982" y="966"/>
                  </a:lnTo>
                  <a:lnTo>
                    <a:pt x="8940" y="948"/>
                  </a:lnTo>
                  <a:lnTo>
                    <a:pt x="8898" y="948"/>
                  </a:lnTo>
                  <a:lnTo>
                    <a:pt x="8868" y="930"/>
                  </a:lnTo>
                  <a:lnTo>
                    <a:pt x="8778" y="924"/>
                  </a:lnTo>
                  <a:lnTo>
                    <a:pt x="8736" y="906"/>
                  </a:lnTo>
                  <a:lnTo>
                    <a:pt x="8700" y="906"/>
                  </a:lnTo>
                  <a:lnTo>
                    <a:pt x="8754" y="942"/>
                  </a:lnTo>
                  <a:lnTo>
                    <a:pt x="8808" y="966"/>
                  </a:lnTo>
                  <a:lnTo>
                    <a:pt x="8796" y="966"/>
                  </a:lnTo>
                  <a:lnTo>
                    <a:pt x="8784" y="972"/>
                  </a:lnTo>
                  <a:lnTo>
                    <a:pt x="8754" y="972"/>
                  </a:lnTo>
                  <a:lnTo>
                    <a:pt x="8730" y="960"/>
                  </a:lnTo>
                  <a:lnTo>
                    <a:pt x="8676" y="906"/>
                  </a:lnTo>
                  <a:lnTo>
                    <a:pt x="8580" y="870"/>
                  </a:lnTo>
                  <a:lnTo>
                    <a:pt x="8496" y="846"/>
                  </a:lnTo>
                  <a:lnTo>
                    <a:pt x="8442" y="834"/>
                  </a:lnTo>
                  <a:lnTo>
                    <a:pt x="8370" y="822"/>
                  </a:lnTo>
                  <a:lnTo>
                    <a:pt x="8280" y="804"/>
                  </a:lnTo>
                  <a:lnTo>
                    <a:pt x="8190" y="780"/>
                  </a:lnTo>
                  <a:lnTo>
                    <a:pt x="8112" y="762"/>
                  </a:lnTo>
                  <a:lnTo>
                    <a:pt x="8052" y="750"/>
                  </a:lnTo>
                  <a:lnTo>
                    <a:pt x="7998" y="738"/>
                  </a:lnTo>
                  <a:lnTo>
                    <a:pt x="7956" y="732"/>
                  </a:lnTo>
                  <a:lnTo>
                    <a:pt x="7758" y="732"/>
                  </a:lnTo>
                  <a:lnTo>
                    <a:pt x="7746" y="714"/>
                  </a:lnTo>
                  <a:lnTo>
                    <a:pt x="7698" y="720"/>
                  </a:lnTo>
                  <a:lnTo>
                    <a:pt x="7680" y="708"/>
                  </a:lnTo>
                  <a:lnTo>
                    <a:pt x="7626" y="708"/>
                  </a:lnTo>
                  <a:lnTo>
                    <a:pt x="7650" y="726"/>
                  </a:lnTo>
                  <a:lnTo>
                    <a:pt x="7644" y="744"/>
                  </a:lnTo>
                  <a:lnTo>
                    <a:pt x="7656" y="744"/>
                  </a:lnTo>
                  <a:lnTo>
                    <a:pt x="7680" y="756"/>
                  </a:lnTo>
                  <a:lnTo>
                    <a:pt x="7716" y="762"/>
                  </a:lnTo>
                  <a:lnTo>
                    <a:pt x="7740" y="774"/>
                  </a:lnTo>
                  <a:lnTo>
                    <a:pt x="7758" y="786"/>
                  </a:lnTo>
                  <a:lnTo>
                    <a:pt x="7752" y="798"/>
                  </a:lnTo>
                  <a:lnTo>
                    <a:pt x="7728" y="804"/>
                  </a:lnTo>
                  <a:lnTo>
                    <a:pt x="7698" y="804"/>
                  </a:lnTo>
                  <a:lnTo>
                    <a:pt x="7686" y="798"/>
                  </a:lnTo>
                  <a:lnTo>
                    <a:pt x="7680" y="792"/>
                  </a:lnTo>
                  <a:lnTo>
                    <a:pt x="7656" y="774"/>
                  </a:lnTo>
                  <a:lnTo>
                    <a:pt x="7584" y="774"/>
                  </a:lnTo>
                  <a:lnTo>
                    <a:pt x="7530" y="738"/>
                  </a:lnTo>
                  <a:lnTo>
                    <a:pt x="7524" y="738"/>
                  </a:lnTo>
                  <a:lnTo>
                    <a:pt x="7518" y="744"/>
                  </a:lnTo>
                  <a:lnTo>
                    <a:pt x="7506" y="744"/>
                  </a:lnTo>
                  <a:lnTo>
                    <a:pt x="7500" y="750"/>
                  </a:lnTo>
                  <a:lnTo>
                    <a:pt x="7446" y="750"/>
                  </a:lnTo>
                  <a:lnTo>
                    <a:pt x="7440" y="738"/>
                  </a:lnTo>
                  <a:lnTo>
                    <a:pt x="7344" y="744"/>
                  </a:lnTo>
                  <a:lnTo>
                    <a:pt x="7320" y="726"/>
                  </a:lnTo>
                  <a:lnTo>
                    <a:pt x="7314" y="732"/>
                  </a:lnTo>
                  <a:lnTo>
                    <a:pt x="7212" y="732"/>
                  </a:lnTo>
                  <a:lnTo>
                    <a:pt x="7206" y="738"/>
                  </a:lnTo>
                  <a:lnTo>
                    <a:pt x="7212" y="744"/>
                  </a:lnTo>
                  <a:lnTo>
                    <a:pt x="7218" y="756"/>
                  </a:lnTo>
                  <a:lnTo>
                    <a:pt x="7254" y="792"/>
                  </a:lnTo>
                  <a:lnTo>
                    <a:pt x="7248" y="792"/>
                  </a:lnTo>
                  <a:lnTo>
                    <a:pt x="7242" y="786"/>
                  </a:lnTo>
                  <a:lnTo>
                    <a:pt x="7230" y="780"/>
                  </a:lnTo>
                  <a:lnTo>
                    <a:pt x="7218" y="768"/>
                  </a:lnTo>
                  <a:lnTo>
                    <a:pt x="7206" y="762"/>
                  </a:lnTo>
                  <a:lnTo>
                    <a:pt x="7194" y="750"/>
                  </a:lnTo>
                  <a:lnTo>
                    <a:pt x="7176" y="744"/>
                  </a:lnTo>
                  <a:lnTo>
                    <a:pt x="7104" y="732"/>
                  </a:lnTo>
                  <a:lnTo>
                    <a:pt x="7086" y="732"/>
                  </a:lnTo>
                  <a:lnTo>
                    <a:pt x="7086" y="726"/>
                  </a:lnTo>
                  <a:lnTo>
                    <a:pt x="7056" y="696"/>
                  </a:lnTo>
                  <a:lnTo>
                    <a:pt x="7032" y="684"/>
                  </a:lnTo>
                  <a:lnTo>
                    <a:pt x="6990" y="666"/>
                  </a:lnTo>
                  <a:lnTo>
                    <a:pt x="6948" y="660"/>
                  </a:lnTo>
                  <a:lnTo>
                    <a:pt x="6912" y="654"/>
                  </a:lnTo>
                  <a:lnTo>
                    <a:pt x="6882" y="654"/>
                  </a:lnTo>
                  <a:lnTo>
                    <a:pt x="6864" y="648"/>
                  </a:lnTo>
                  <a:lnTo>
                    <a:pt x="6834" y="648"/>
                  </a:lnTo>
                  <a:lnTo>
                    <a:pt x="6786" y="636"/>
                  </a:lnTo>
                  <a:lnTo>
                    <a:pt x="6774" y="642"/>
                  </a:lnTo>
                  <a:lnTo>
                    <a:pt x="6714" y="642"/>
                  </a:lnTo>
                  <a:lnTo>
                    <a:pt x="6696" y="660"/>
                  </a:lnTo>
                  <a:lnTo>
                    <a:pt x="6684" y="666"/>
                  </a:lnTo>
                  <a:lnTo>
                    <a:pt x="6648" y="666"/>
                  </a:lnTo>
                  <a:lnTo>
                    <a:pt x="6630" y="660"/>
                  </a:lnTo>
                  <a:lnTo>
                    <a:pt x="6594" y="660"/>
                  </a:lnTo>
                  <a:lnTo>
                    <a:pt x="6582" y="654"/>
                  </a:lnTo>
                  <a:lnTo>
                    <a:pt x="6576" y="648"/>
                  </a:lnTo>
                  <a:lnTo>
                    <a:pt x="6552" y="636"/>
                  </a:lnTo>
                  <a:lnTo>
                    <a:pt x="6534" y="630"/>
                  </a:lnTo>
                  <a:lnTo>
                    <a:pt x="6522" y="624"/>
                  </a:lnTo>
                  <a:lnTo>
                    <a:pt x="6498" y="624"/>
                  </a:lnTo>
                  <a:lnTo>
                    <a:pt x="6486" y="630"/>
                  </a:lnTo>
                  <a:lnTo>
                    <a:pt x="6474" y="612"/>
                  </a:lnTo>
                  <a:lnTo>
                    <a:pt x="6438" y="612"/>
                  </a:lnTo>
                  <a:lnTo>
                    <a:pt x="6372" y="606"/>
                  </a:lnTo>
                  <a:lnTo>
                    <a:pt x="6408" y="594"/>
                  </a:lnTo>
                  <a:lnTo>
                    <a:pt x="6372" y="570"/>
                  </a:lnTo>
                  <a:lnTo>
                    <a:pt x="6360" y="570"/>
                  </a:lnTo>
                  <a:lnTo>
                    <a:pt x="6324" y="564"/>
                  </a:lnTo>
                  <a:lnTo>
                    <a:pt x="6282" y="558"/>
                  </a:lnTo>
                  <a:lnTo>
                    <a:pt x="6246" y="558"/>
                  </a:lnTo>
                  <a:lnTo>
                    <a:pt x="6228" y="564"/>
                  </a:lnTo>
                  <a:lnTo>
                    <a:pt x="6228" y="594"/>
                  </a:lnTo>
                  <a:lnTo>
                    <a:pt x="6222" y="600"/>
                  </a:lnTo>
                  <a:lnTo>
                    <a:pt x="6192" y="600"/>
                  </a:lnTo>
                  <a:lnTo>
                    <a:pt x="6180" y="594"/>
                  </a:lnTo>
                  <a:lnTo>
                    <a:pt x="6168" y="594"/>
                  </a:lnTo>
                  <a:lnTo>
                    <a:pt x="6186" y="582"/>
                  </a:lnTo>
                  <a:lnTo>
                    <a:pt x="6168" y="570"/>
                  </a:lnTo>
                  <a:lnTo>
                    <a:pt x="6096" y="570"/>
                  </a:lnTo>
                  <a:lnTo>
                    <a:pt x="6114" y="558"/>
                  </a:lnTo>
                  <a:lnTo>
                    <a:pt x="6156" y="558"/>
                  </a:lnTo>
                  <a:lnTo>
                    <a:pt x="6216" y="588"/>
                  </a:lnTo>
                  <a:lnTo>
                    <a:pt x="6216" y="564"/>
                  </a:lnTo>
                  <a:lnTo>
                    <a:pt x="6162" y="540"/>
                  </a:lnTo>
                  <a:lnTo>
                    <a:pt x="6048" y="546"/>
                  </a:lnTo>
                  <a:lnTo>
                    <a:pt x="6048" y="534"/>
                  </a:lnTo>
                  <a:lnTo>
                    <a:pt x="5928" y="540"/>
                  </a:lnTo>
                  <a:lnTo>
                    <a:pt x="5880" y="522"/>
                  </a:lnTo>
                  <a:lnTo>
                    <a:pt x="5862" y="522"/>
                  </a:lnTo>
                  <a:lnTo>
                    <a:pt x="5898" y="546"/>
                  </a:lnTo>
                  <a:lnTo>
                    <a:pt x="5850" y="546"/>
                  </a:lnTo>
                  <a:lnTo>
                    <a:pt x="5838" y="552"/>
                  </a:lnTo>
                  <a:lnTo>
                    <a:pt x="5832" y="552"/>
                  </a:lnTo>
                  <a:lnTo>
                    <a:pt x="5832" y="558"/>
                  </a:lnTo>
                  <a:lnTo>
                    <a:pt x="5844" y="564"/>
                  </a:lnTo>
                  <a:lnTo>
                    <a:pt x="5850" y="570"/>
                  </a:lnTo>
                  <a:lnTo>
                    <a:pt x="5862" y="576"/>
                  </a:lnTo>
                  <a:lnTo>
                    <a:pt x="5892" y="576"/>
                  </a:lnTo>
                  <a:lnTo>
                    <a:pt x="5892" y="582"/>
                  </a:lnTo>
                  <a:lnTo>
                    <a:pt x="5952" y="618"/>
                  </a:lnTo>
                  <a:lnTo>
                    <a:pt x="5904" y="618"/>
                  </a:lnTo>
                  <a:lnTo>
                    <a:pt x="5898" y="612"/>
                  </a:lnTo>
                  <a:lnTo>
                    <a:pt x="5886" y="606"/>
                  </a:lnTo>
                  <a:lnTo>
                    <a:pt x="5874" y="606"/>
                  </a:lnTo>
                  <a:lnTo>
                    <a:pt x="5862" y="600"/>
                  </a:lnTo>
                  <a:lnTo>
                    <a:pt x="5844" y="618"/>
                  </a:lnTo>
                  <a:lnTo>
                    <a:pt x="5868" y="636"/>
                  </a:lnTo>
                  <a:lnTo>
                    <a:pt x="5814" y="630"/>
                  </a:lnTo>
                  <a:lnTo>
                    <a:pt x="5808" y="630"/>
                  </a:lnTo>
                  <a:lnTo>
                    <a:pt x="5802" y="624"/>
                  </a:lnTo>
                  <a:lnTo>
                    <a:pt x="5784" y="618"/>
                  </a:lnTo>
                  <a:lnTo>
                    <a:pt x="5766" y="618"/>
                  </a:lnTo>
                  <a:lnTo>
                    <a:pt x="5754" y="612"/>
                  </a:lnTo>
                  <a:lnTo>
                    <a:pt x="5736" y="606"/>
                  </a:lnTo>
                  <a:lnTo>
                    <a:pt x="5724" y="606"/>
                  </a:lnTo>
                  <a:lnTo>
                    <a:pt x="5712" y="612"/>
                  </a:lnTo>
                  <a:lnTo>
                    <a:pt x="5700" y="612"/>
                  </a:lnTo>
                  <a:lnTo>
                    <a:pt x="5688" y="618"/>
                  </a:lnTo>
                  <a:lnTo>
                    <a:pt x="5682" y="624"/>
                  </a:lnTo>
                  <a:lnTo>
                    <a:pt x="5676" y="624"/>
                  </a:lnTo>
                  <a:lnTo>
                    <a:pt x="5610" y="618"/>
                  </a:lnTo>
                  <a:lnTo>
                    <a:pt x="5604" y="618"/>
                  </a:lnTo>
                  <a:lnTo>
                    <a:pt x="5598" y="612"/>
                  </a:lnTo>
                  <a:lnTo>
                    <a:pt x="5562" y="594"/>
                  </a:lnTo>
                  <a:lnTo>
                    <a:pt x="5556" y="594"/>
                  </a:lnTo>
                  <a:lnTo>
                    <a:pt x="5550" y="588"/>
                  </a:lnTo>
                  <a:lnTo>
                    <a:pt x="5538" y="588"/>
                  </a:lnTo>
                  <a:lnTo>
                    <a:pt x="5538" y="606"/>
                  </a:lnTo>
                  <a:lnTo>
                    <a:pt x="5544" y="612"/>
                  </a:lnTo>
                  <a:lnTo>
                    <a:pt x="5550" y="624"/>
                  </a:lnTo>
                  <a:lnTo>
                    <a:pt x="5556" y="630"/>
                  </a:lnTo>
                  <a:lnTo>
                    <a:pt x="5562" y="642"/>
                  </a:lnTo>
                  <a:lnTo>
                    <a:pt x="5562" y="660"/>
                  </a:lnTo>
                  <a:lnTo>
                    <a:pt x="5556" y="666"/>
                  </a:lnTo>
                  <a:lnTo>
                    <a:pt x="5532" y="660"/>
                  </a:lnTo>
                  <a:lnTo>
                    <a:pt x="5424" y="624"/>
                  </a:lnTo>
                  <a:lnTo>
                    <a:pt x="5412" y="618"/>
                  </a:lnTo>
                  <a:lnTo>
                    <a:pt x="5406" y="618"/>
                  </a:lnTo>
                  <a:lnTo>
                    <a:pt x="5400" y="612"/>
                  </a:lnTo>
                  <a:lnTo>
                    <a:pt x="5394" y="600"/>
                  </a:lnTo>
                  <a:lnTo>
                    <a:pt x="5382" y="594"/>
                  </a:lnTo>
                  <a:lnTo>
                    <a:pt x="5376" y="588"/>
                  </a:lnTo>
                  <a:lnTo>
                    <a:pt x="5376" y="606"/>
                  </a:lnTo>
                  <a:lnTo>
                    <a:pt x="5322" y="588"/>
                  </a:lnTo>
                  <a:lnTo>
                    <a:pt x="5292" y="570"/>
                  </a:lnTo>
                  <a:lnTo>
                    <a:pt x="5298" y="570"/>
                  </a:lnTo>
                  <a:lnTo>
                    <a:pt x="5304" y="576"/>
                  </a:lnTo>
                  <a:lnTo>
                    <a:pt x="5328" y="576"/>
                  </a:lnTo>
                  <a:lnTo>
                    <a:pt x="5340" y="582"/>
                  </a:lnTo>
                  <a:lnTo>
                    <a:pt x="5352" y="582"/>
                  </a:lnTo>
                  <a:lnTo>
                    <a:pt x="5358" y="576"/>
                  </a:lnTo>
                  <a:lnTo>
                    <a:pt x="5358" y="570"/>
                  </a:lnTo>
                  <a:lnTo>
                    <a:pt x="5346" y="564"/>
                  </a:lnTo>
                  <a:lnTo>
                    <a:pt x="5334" y="552"/>
                  </a:lnTo>
                  <a:lnTo>
                    <a:pt x="5292" y="552"/>
                  </a:lnTo>
                  <a:lnTo>
                    <a:pt x="5304" y="540"/>
                  </a:lnTo>
                  <a:lnTo>
                    <a:pt x="5298" y="534"/>
                  </a:lnTo>
                  <a:lnTo>
                    <a:pt x="5286" y="528"/>
                  </a:lnTo>
                  <a:lnTo>
                    <a:pt x="5256" y="528"/>
                  </a:lnTo>
                  <a:lnTo>
                    <a:pt x="5268" y="510"/>
                  </a:lnTo>
                  <a:lnTo>
                    <a:pt x="5262" y="510"/>
                  </a:lnTo>
                  <a:lnTo>
                    <a:pt x="5256" y="504"/>
                  </a:lnTo>
                  <a:lnTo>
                    <a:pt x="5232" y="504"/>
                  </a:lnTo>
                  <a:lnTo>
                    <a:pt x="5220" y="498"/>
                  </a:lnTo>
                  <a:lnTo>
                    <a:pt x="5208" y="498"/>
                  </a:lnTo>
                  <a:lnTo>
                    <a:pt x="5202" y="492"/>
                  </a:lnTo>
                  <a:lnTo>
                    <a:pt x="5190" y="492"/>
                  </a:lnTo>
                  <a:lnTo>
                    <a:pt x="5184" y="486"/>
                  </a:lnTo>
                  <a:lnTo>
                    <a:pt x="5142" y="486"/>
                  </a:lnTo>
                  <a:lnTo>
                    <a:pt x="5130" y="492"/>
                  </a:lnTo>
                  <a:lnTo>
                    <a:pt x="5094" y="492"/>
                  </a:lnTo>
                  <a:lnTo>
                    <a:pt x="5076" y="486"/>
                  </a:lnTo>
                  <a:lnTo>
                    <a:pt x="5070" y="480"/>
                  </a:lnTo>
                  <a:lnTo>
                    <a:pt x="5064" y="480"/>
                  </a:lnTo>
                  <a:lnTo>
                    <a:pt x="5040" y="486"/>
                  </a:lnTo>
                  <a:lnTo>
                    <a:pt x="5040" y="474"/>
                  </a:lnTo>
                  <a:lnTo>
                    <a:pt x="4992" y="468"/>
                  </a:lnTo>
                  <a:lnTo>
                    <a:pt x="4980" y="456"/>
                  </a:lnTo>
                  <a:lnTo>
                    <a:pt x="4974" y="474"/>
                  </a:lnTo>
                  <a:lnTo>
                    <a:pt x="4956" y="480"/>
                  </a:lnTo>
                  <a:lnTo>
                    <a:pt x="4986" y="498"/>
                  </a:lnTo>
                  <a:lnTo>
                    <a:pt x="5010" y="528"/>
                  </a:lnTo>
                  <a:lnTo>
                    <a:pt x="4962" y="522"/>
                  </a:lnTo>
                  <a:lnTo>
                    <a:pt x="4956" y="516"/>
                  </a:lnTo>
                  <a:lnTo>
                    <a:pt x="4890" y="522"/>
                  </a:lnTo>
                  <a:lnTo>
                    <a:pt x="4872" y="528"/>
                  </a:lnTo>
                  <a:lnTo>
                    <a:pt x="4872" y="516"/>
                  </a:lnTo>
                  <a:lnTo>
                    <a:pt x="4824" y="522"/>
                  </a:lnTo>
                  <a:lnTo>
                    <a:pt x="4818" y="510"/>
                  </a:lnTo>
                  <a:lnTo>
                    <a:pt x="4764" y="510"/>
                  </a:lnTo>
                  <a:lnTo>
                    <a:pt x="4728" y="504"/>
                  </a:lnTo>
                  <a:lnTo>
                    <a:pt x="4746" y="480"/>
                  </a:lnTo>
                  <a:lnTo>
                    <a:pt x="4620" y="480"/>
                  </a:lnTo>
                  <a:lnTo>
                    <a:pt x="4608" y="468"/>
                  </a:lnTo>
                  <a:lnTo>
                    <a:pt x="4602" y="474"/>
                  </a:lnTo>
                  <a:lnTo>
                    <a:pt x="4590" y="468"/>
                  </a:lnTo>
                  <a:lnTo>
                    <a:pt x="4542" y="474"/>
                  </a:lnTo>
                  <a:lnTo>
                    <a:pt x="4548" y="486"/>
                  </a:lnTo>
                  <a:lnTo>
                    <a:pt x="4488" y="480"/>
                  </a:lnTo>
                  <a:lnTo>
                    <a:pt x="4476" y="486"/>
                  </a:lnTo>
                  <a:lnTo>
                    <a:pt x="4506" y="498"/>
                  </a:lnTo>
                  <a:lnTo>
                    <a:pt x="4464" y="492"/>
                  </a:lnTo>
                  <a:lnTo>
                    <a:pt x="4464" y="474"/>
                  </a:lnTo>
                  <a:lnTo>
                    <a:pt x="4434" y="456"/>
                  </a:lnTo>
                  <a:lnTo>
                    <a:pt x="4416" y="456"/>
                  </a:lnTo>
                  <a:lnTo>
                    <a:pt x="4428" y="474"/>
                  </a:lnTo>
                  <a:lnTo>
                    <a:pt x="4374" y="474"/>
                  </a:lnTo>
                  <a:lnTo>
                    <a:pt x="4368" y="468"/>
                  </a:lnTo>
                  <a:lnTo>
                    <a:pt x="4356" y="468"/>
                  </a:lnTo>
                  <a:lnTo>
                    <a:pt x="4350" y="456"/>
                  </a:lnTo>
                  <a:lnTo>
                    <a:pt x="4320" y="456"/>
                  </a:lnTo>
                  <a:lnTo>
                    <a:pt x="4296" y="444"/>
                  </a:lnTo>
                  <a:lnTo>
                    <a:pt x="4266" y="468"/>
                  </a:lnTo>
                  <a:lnTo>
                    <a:pt x="4320" y="474"/>
                  </a:lnTo>
                  <a:lnTo>
                    <a:pt x="4332" y="474"/>
                  </a:lnTo>
                  <a:lnTo>
                    <a:pt x="4326" y="480"/>
                  </a:lnTo>
                  <a:lnTo>
                    <a:pt x="4314" y="486"/>
                  </a:lnTo>
                  <a:lnTo>
                    <a:pt x="4308" y="492"/>
                  </a:lnTo>
                  <a:lnTo>
                    <a:pt x="4272" y="492"/>
                  </a:lnTo>
                  <a:lnTo>
                    <a:pt x="4266" y="498"/>
                  </a:lnTo>
                  <a:lnTo>
                    <a:pt x="4254" y="504"/>
                  </a:lnTo>
                  <a:lnTo>
                    <a:pt x="4182" y="504"/>
                  </a:lnTo>
                  <a:lnTo>
                    <a:pt x="4146" y="510"/>
                  </a:lnTo>
                  <a:lnTo>
                    <a:pt x="4134" y="534"/>
                  </a:lnTo>
                  <a:lnTo>
                    <a:pt x="4110" y="528"/>
                  </a:lnTo>
                  <a:lnTo>
                    <a:pt x="4110" y="516"/>
                  </a:lnTo>
                  <a:lnTo>
                    <a:pt x="4116" y="504"/>
                  </a:lnTo>
                  <a:lnTo>
                    <a:pt x="4122" y="498"/>
                  </a:lnTo>
                  <a:lnTo>
                    <a:pt x="4134" y="492"/>
                  </a:lnTo>
                  <a:lnTo>
                    <a:pt x="4152" y="492"/>
                  </a:lnTo>
                  <a:lnTo>
                    <a:pt x="4164" y="480"/>
                  </a:lnTo>
                  <a:lnTo>
                    <a:pt x="4206" y="474"/>
                  </a:lnTo>
                  <a:lnTo>
                    <a:pt x="4248" y="438"/>
                  </a:lnTo>
                  <a:lnTo>
                    <a:pt x="4248" y="426"/>
                  </a:lnTo>
                  <a:lnTo>
                    <a:pt x="4254" y="420"/>
                  </a:lnTo>
                  <a:lnTo>
                    <a:pt x="4266" y="414"/>
                  </a:lnTo>
                  <a:lnTo>
                    <a:pt x="4278" y="414"/>
                  </a:lnTo>
                  <a:lnTo>
                    <a:pt x="4290" y="408"/>
                  </a:lnTo>
                  <a:lnTo>
                    <a:pt x="4302" y="408"/>
                  </a:lnTo>
                  <a:lnTo>
                    <a:pt x="4320" y="402"/>
                  </a:lnTo>
                  <a:lnTo>
                    <a:pt x="4332" y="402"/>
                  </a:lnTo>
                  <a:lnTo>
                    <a:pt x="4344" y="396"/>
                  </a:lnTo>
                  <a:lnTo>
                    <a:pt x="4350" y="390"/>
                  </a:lnTo>
                  <a:lnTo>
                    <a:pt x="4356" y="378"/>
                  </a:lnTo>
                  <a:lnTo>
                    <a:pt x="4350" y="366"/>
                  </a:lnTo>
                  <a:lnTo>
                    <a:pt x="4344" y="360"/>
                  </a:lnTo>
                  <a:lnTo>
                    <a:pt x="4332" y="354"/>
                  </a:lnTo>
                  <a:lnTo>
                    <a:pt x="4326" y="348"/>
                  </a:lnTo>
                  <a:lnTo>
                    <a:pt x="4290" y="348"/>
                  </a:lnTo>
                  <a:lnTo>
                    <a:pt x="4320" y="336"/>
                  </a:lnTo>
                  <a:lnTo>
                    <a:pt x="4314" y="330"/>
                  </a:lnTo>
                  <a:lnTo>
                    <a:pt x="4302" y="324"/>
                  </a:lnTo>
                  <a:lnTo>
                    <a:pt x="4290" y="312"/>
                  </a:lnTo>
                  <a:lnTo>
                    <a:pt x="4284" y="312"/>
                  </a:lnTo>
                  <a:lnTo>
                    <a:pt x="4278" y="318"/>
                  </a:lnTo>
                  <a:lnTo>
                    <a:pt x="4254" y="318"/>
                  </a:lnTo>
                  <a:lnTo>
                    <a:pt x="4248" y="312"/>
                  </a:lnTo>
                  <a:lnTo>
                    <a:pt x="4242" y="300"/>
                  </a:lnTo>
                  <a:lnTo>
                    <a:pt x="4236" y="294"/>
                  </a:lnTo>
                  <a:lnTo>
                    <a:pt x="4194" y="294"/>
                  </a:lnTo>
                  <a:lnTo>
                    <a:pt x="4188" y="300"/>
                  </a:lnTo>
                  <a:lnTo>
                    <a:pt x="4182" y="300"/>
                  </a:lnTo>
                  <a:lnTo>
                    <a:pt x="4128" y="288"/>
                  </a:lnTo>
                  <a:lnTo>
                    <a:pt x="3990" y="282"/>
                  </a:lnTo>
                  <a:lnTo>
                    <a:pt x="3990" y="300"/>
                  </a:lnTo>
                  <a:lnTo>
                    <a:pt x="3924" y="300"/>
                  </a:lnTo>
                  <a:lnTo>
                    <a:pt x="3942" y="282"/>
                  </a:lnTo>
                  <a:lnTo>
                    <a:pt x="3942" y="276"/>
                  </a:lnTo>
                  <a:lnTo>
                    <a:pt x="3936" y="270"/>
                  </a:lnTo>
                  <a:lnTo>
                    <a:pt x="3912" y="264"/>
                  </a:lnTo>
                  <a:lnTo>
                    <a:pt x="3882" y="264"/>
                  </a:lnTo>
                  <a:lnTo>
                    <a:pt x="3852" y="270"/>
                  </a:lnTo>
                  <a:lnTo>
                    <a:pt x="3840" y="270"/>
                  </a:lnTo>
                  <a:lnTo>
                    <a:pt x="3780" y="264"/>
                  </a:lnTo>
                  <a:lnTo>
                    <a:pt x="3792" y="264"/>
                  </a:lnTo>
                  <a:lnTo>
                    <a:pt x="3810" y="258"/>
                  </a:lnTo>
                  <a:lnTo>
                    <a:pt x="3822" y="258"/>
                  </a:lnTo>
                  <a:lnTo>
                    <a:pt x="3834" y="252"/>
                  </a:lnTo>
                  <a:lnTo>
                    <a:pt x="3840" y="252"/>
                  </a:lnTo>
                  <a:lnTo>
                    <a:pt x="3840" y="246"/>
                  </a:lnTo>
                  <a:lnTo>
                    <a:pt x="3834" y="240"/>
                  </a:lnTo>
                  <a:lnTo>
                    <a:pt x="3822" y="240"/>
                  </a:lnTo>
                  <a:lnTo>
                    <a:pt x="3804" y="234"/>
                  </a:lnTo>
                  <a:lnTo>
                    <a:pt x="3762" y="234"/>
                  </a:lnTo>
                  <a:lnTo>
                    <a:pt x="3720" y="228"/>
                  </a:lnTo>
                  <a:lnTo>
                    <a:pt x="3714" y="240"/>
                  </a:lnTo>
                  <a:lnTo>
                    <a:pt x="3684" y="240"/>
                  </a:lnTo>
                  <a:lnTo>
                    <a:pt x="3672" y="246"/>
                  </a:lnTo>
                  <a:lnTo>
                    <a:pt x="3660" y="246"/>
                  </a:lnTo>
                  <a:lnTo>
                    <a:pt x="3648" y="252"/>
                  </a:lnTo>
                  <a:lnTo>
                    <a:pt x="3648" y="258"/>
                  </a:lnTo>
                  <a:lnTo>
                    <a:pt x="3654" y="270"/>
                  </a:lnTo>
                  <a:lnTo>
                    <a:pt x="3678" y="282"/>
                  </a:lnTo>
                  <a:lnTo>
                    <a:pt x="3696" y="294"/>
                  </a:lnTo>
                  <a:lnTo>
                    <a:pt x="3708" y="294"/>
                  </a:lnTo>
                  <a:lnTo>
                    <a:pt x="3714" y="300"/>
                  </a:lnTo>
                  <a:lnTo>
                    <a:pt x="3720" y="300"/>
                  </a:lnTo>
                  <a:lnTo>
                    <a:pt x="3576" y="294"/>
                  </a:lnTo>
                  <a:lnTo>
                    <a:pt x="3630" y="312"/>
                  </a:lnTo>
                  <a:lnTo>
                    <a:pt x="3576" y="324"/>
                  </a:lnTo>
                  <a:lnTo>
                    <a:pt x="3564" y="330"/>
                  </a:lnTo>
                  <a:lnTo>
                    <a:pt x="3534" y="336"/>
                  </a:lnTo>
                  <a:lnTo>
                    <a:pt x="3498" y="342"/>
                  </a:lnTo>
                  <a:lnTo>
                    <a:pt x="3474" y="342"/>
                  </a:lnTo>
                  <a:lnTo>
                    <a:pt x="3468" y="336"/>
                  </a:lnTo>
                  <a:lnTo>
                    <a:pt x="3474" y="324"/>
                  </a:lnTo>
                  <a:lnTo>
                    <a:pt x="3486" y="312"/>
                  </a:lnTo>
                  <a:lnTo>
                    <a:pt x="3420" y="312"/>
                  </a:lnTo>
                  <a:lnTo>
                    <a:pt x="3408" y="318"/>
                  </a:lnTo>
                  <a:lnTo>
                    <a:pt x="3390" y="318"/>
                  </a:lnTo>
                  <a:lnTo>
                    <a:pt x="3378" y="324"/>
                  </a:lnTo>
                  <a:lnTo>
                    <a:pt x="3366" y="336"/>
                  </a:lnTo>
                  <a:lnTo>
                    <a:pt x="3348" y="336"/>
                  </a:lnTo>
                  <a:lnTo>
                    <a:pt x="3318" y="342"/>
                  </a:lnTo>
                  <a:lnTo>
                    <a:pt x="3276" y="342"/>
                  </a:lnTo>
                  <a:lnTo>
                    <a:pt x="3246" y="348"/>
                  </a:lnTo>
                  <a:lnTo>
                    <a:pt x="3234" y="354"/>
                  </a:lnTo>
                  <a:lnTo>
                    <a:pt x="3216" y="354"/>
                  </a:lnTo>
                  <a:lnTo>
                    <a:pt x="3204" y="360"/>
                  </a:lnTo>
                  <a:lnTo>
                    <a:pt x="3186" y="360"/>
                  </a:lnTo>
                  <a:lnTo>
                    <a:pt x="3180" y="366"/>
                  </a:lnTo>
                  <a:lnTo>
                    <a:pt x="3174" y="366"/>
                  </a:lnTo>
                  <a:lnTo>
                    <a:pt x="3132" y="396"/>
                  </a:lnTo>
                  <a:lnTo>
                    <a:pt x="3114" y="396"/>
                  </a:lnTo>
                  <a:lnTo>
                    <a:pt x="3108" y="402"/>
                  </a:lnTo>
                  <a:lnTo>
                    <a:pt x="3102" y="402"/>
                  </a:lnTo>
                  <a:lnTo>
                    <a:pt x="3096" y="408"/>
                  </a:lnTo>
                  <a:lnTo>
                    <a:pt x="3102" y="414"/>
                  </a:lnTo>
                  <a:lnTo>
                    <a:pt x="3120" y="426"/>
                  </a:lnTo>
                  <a:lnTo>
                    <a:pt x="3132" y="438"/>
                  </a:lnTo>
                  <a:lnTo>
                    <a:pt x="3150" y="444"/>
                  </a:lnTo>
                  <a:lnTo>
                    <a:pt x="3156" y="450"/>
                  </a:lnTo>
                  <a:lnTo>
                    <a:pt x="3162" y="450"/>
                  </a:lnTo>
                  <a:lnTo>
                    <a:pt x="3120" y="462"/>
                  </a:lnTo>
                  <a:lnTo>
                    <a:pt x="3096" y="474"/>
                  </a:lnTo>
                  <a:lnTo>
                    <a:pt x="2994" y="474"/>
                  </a:lnTo>
                  <a:lnTo>
                    <a:pt x="2988" y="480"/>
                  </a:lnTo>
                  <a:lnTo>
                    <a:pt x="2952" y="468"/>
                  </a:lnTo>
                  <a:lnTo>
                    <a:pt x="2934" y="474"/>
                  </a:lnTo>
                  <a:lnTo>
                    <a:pt x="2880" y="474"/>
                  </a:lnTo>
                  <a:lnTo>
                    <a:pt x="2874" y="480"/>
                  </a:lnTo>
                  <a:lnTo>
                    <a:pt x="2874" y="498"/>
                  </a:lnTo>
                  <a:lnTo>
                    <a:pt x="2880" y="510"/>
                  </a:lnTo>
                  <a:lnTo>
                    <a:pt x="2892" y="522"/>
                  </a:lnTo>
                  <a:lnTo>
                    <a:pt x="2898" y="522"/>
                  </a:lnTo>
                  <a:lnTo>
                    <a:pt x="2904" y="528"/>
                  </a:lnTo>
                  <a:lnTo>
                    <a:pt x="2910" y="540"/>
                  </a:lnTo>
                  <a:lnTo>
                    <a:pt x="2916" y="546"/>
                  </a:lnTo>
                  <a:lnTo>
                    <a:pt x="2922" y="546"/>
                  </a:lnTo>
                  <a:lnTo>
                    <a:pt x="2928" y="552"/>
                  </a:lnTo>
                  <a:lnTo>
                    <a:pt x="2940" y="552"/>
                  </a:lnTo>
                  <a:lnTo>
                    <a:pt x="2952" y="558"/>
                  </a:lnTo>
                  <a:lnTo>
                    <a:pt x="2964" y="558"/>
                  </a:lnTo>
                  <a:lnTo>
                    <a:pt x="2976" y="564"/>
                  </a:lnTo>
                  <a:lnTo>
                    <a:pt x="2994" y="564"/>
                  </a:lnTo>
                  <a:lnTo>
                    <a:pt x="3012" y="570"/>
                  </a:lnTo>
                  <a:lnTo>
                    <a:pt x="3024" y="570"/>
                  </a:lnTo>
                  <a:lnTo>
                    <a:pt x="3036" y="576"/>
                  </a:lnTo>
                  <a:lnTo>
                    <a:pt x="3042" y="576"/>
                  </a:lnTo>
                  <a:lnTo>
                    <a:pt x="3054" y="588"/>
                  </a:lnTo>
                  <a:lnTo>
                    <a:pt x="3054" y="594"/>
                  </a:lnTo>
                  <a:lnTo>
                    <a:pt x="3060" y="600"/>
                  </a:lnTo>
                  <a:lnTo>
                    <a:pt x="3030" y="600"/>
                  </a:lnTo>
                  <a:lnTo>
                    <a:pt x="3012" y="606"/>
                  </a:lnTo>
                  <a:lnTo>
                    <a:pt x="3000" y="606"/>
                  </a:lnTo>
                  <a:lnTo>
                    <a:pt x="2964" y="588"/>
                  </a:lnTo>
                  <a:lnTo>
                    <a:pt x="2928" y="576"/>
                  </a:lnTo>
                  <a:lnTo>
                    <a:pt x="2904" y="570"/>
                  </a:lnTo>
                  <a:lnTo>
                    <a:pt x="2886" y="564"/>
                  </a:lnTo>
                  <a:lnTo>
                    <a:pt x="2862" y="564"/>
                  </a:lnTo>
                  <a:lnTo>
                    <a:pt x="2844" y="558"/>
                  </a:lnTo>
                  <a:lnTo>
                    <a:pt x="2802" y="558"/>
                  </a:lnTo>
                  <a:lnTo>
                    <a:pt x="2796" y="564"/>
                  </a:lnTo>
                  <a:lnTo>
                    <a:pt x="2796" y="576"/>
                  </a:lnTo>
                  <a:lnTo>
                    <a:pt x="2802" y="582"/>
                  </a:lnTo>
                  <a:lnTo>
                    <a:pt x="2808" y="582"/>
                  </a:lnTo>
                  <a:lnTo>
                    <a:pt x="2820" y="594"/>
                  </a:lnTo>
                  <a:lnTo>
                    <a:pt x="2784" y="594"/>
                  </a:lnTo>
                  <a:lnTo>
                    <a:pt x="2772" y="582"/>
                  </a:lnTo>
                  <a:lnTo>
                    <a:pt x="2754" y="582"/>
                  </a:lnTo>
                  <a:lnTo>
                    <a:pt x="2748" y="576"/>
                  </a:lnTo>
                  <a:lnTo>
                    <a:pt x="2724" y="576"/>
                  </a:lnTo>
                  <a:lnTo>
                    <a:pt x="2724" y="582"/>
                  </a:lnTo>
                  <a:lnTo>
                    <a:pt x="2730" y="600"/>
                  </a:lnTo>
                  <a:lnTo>
                    <a:pt x="2736" y="612"/>
                  </a:lnTo>
                  <a:lnTo>
                    <a:pt x="2748" y="618"/>
                  </a:lnTo>
                  <a:lnTo>
                    <a:pt x="2766" y="624"/>
                  </a:lnTo>
                  <a:lnTo>
                    <a:pt x="2802" y="624"/>
                  </a:lnTo>
                  <a:lnTo>
                    <a:pt x="2820" y="630"/>
                  </a:lnTo>
                  <a:lnTo>
                    <a:pt x="2844" y="630"/>
                  </a:lnTo>
                  <a:lnTo>
                    <a:pt x="2856" y="636"/>
                  </a:lnTo>
                  <a:lnTo>
                    <a:pt x="2862" y="648"/>
                  </a:lnTo>
                  <a:lnTo>
                    <a:pt x="2874" y="654"/>
                  </a:lnTo>
                  <a:lnTo>
                    <a:pt x="2844" y="654"/>
                  </a:lnTo>
                  <a:lnTo>
                    <a:pt x="2838" y="648"/>
                  </a:lnTo>
                  <a:lnTo>
                    <a:pt x="2826" y="642"/>
                  </a:lnTo>
                  <a:lnTo>
                    <a:pt x="2772" y="642"/>
                  </a:lnTo>
                  <a:lnTo>
                    <a:pt x="2760" y="636"/>
                  </a:lnTo>
                  <a:lnTo>
                    <a:pt x="2730" y="636"/>
                  </a:lnTo>
                  <a:lnTo>
                    <a:pt x="2724" y="624"/>
                  </a:lnTo>
                  <a:lnTo>
                    <a:pt x="2700" y="624"/>
                  </a:lnTo>
                  <a:lnTo>
                    <a:pt x="2694" y="606"/>
                  </a:lnTo>
                  <a:lnTo>
                    <a:pt x="2664" y="594"/>
                  </a:lnTo>
                  <a:lnTo>
                    <a:pt x="2670" y="588"/>
                  </a:lnTo>
                  <a:lnTo>
                    <a:pt x="2682" y="582"/>
                  </a:lnTo>
                  <a:lnTo>
                    <a:pt x="2688" y="576"/>
                  </a:lnTo>
                  <a:lnTo>
                    <a:pt x="2688" y="564"/>
                  </a:lnTo>
                  <a:lnTo>
                    <a:pt x="2658" y="534"/>
                  </a:lnTo>
                  <a:lnTo>
                    <a:pt x="2646" y="528"/>
                  </a:lnTo>
                  <a:lnTo>
                    <a:pt x="2616" y="528"/>
                  </a:lnTo>
                  <a:lnTo>
                    <a:pt x="2628" y="534"/>
                  </a:lnTo>
                  <a:lnTo>
                    <a:pt x="2652" y="558"/>
                  </a:lnTo>
                  <a:lnTo>
                    <a:pt x="2640" y="570"/>
                  </a:lnTo>
                  <a:lnTo>
                    <a:pt x="2616" y="582"/>
                  </a:lnTo>
                  <a:lnTo>
                    <a:pt x="2604" y="582"/>
                  </a:lnTo>
                  <a:lnTo>
                    <a:pt x="2586" y="624"/>
                  </a:lnTo>
                  <a:lnTo>
                    <a:pt x="2658" y="660"/>
                  </a:lnTo>
                  <a:lnTo>
                    <a:pt x="2676" y="660"/>
                  </a:lnTo>
                  <a:lnTo>
                    <a:pt x="2676" y="696"/>
                  </a:lnTo>
                  <a:lnTo>
                    <a:pt x="2670" y="708"/>
                  </a:lnTo>
                  <a:lnTo>
                    <a:pt x="2670" y="720"/>
                  </a:lnTo>
                  <a:lnTo>
                    <a:pt x="2676" y="738"/>
                  </a:lnTo>
                  <a:lnTo>
                    <a:pt x="2712" y="744"/>
                  </a:lnTo>
                  <a:lnTo>
                    <a:pt x="2712" y="768"/>
                  </a:lnTo>
                  <a:lnTo>
                    <a:pt x="2772" y="780"/>
                  </a:lnTo>
                  <a:lnTo>
                    <a:pt x="2778" y="780"/>
                  </a:lnTo>
                  <a:lnTo>
                    <a:pt x="2784" y="774"/>
                  </a:lnTo>
                  <a:lnTo>
                    <a:pt x="2796" y="774"/>
                  </a:lnTo>
                  <a:lnTo>
                    <a:pt x="2814" y="768"/>
                  </a:lnTo>
                  <a:lnTo>
                    <a:pt x="2850" y="768"/>
                  </a:lnTo>
                  <a:lnTo>
                    <a:pt x="2868" y="774"/>
                  </a:lnTo>
                  <a:lnTo>
                    <a:pt x="2874" y="780"/>
                  </a:lnTo>
                  <a:lnTo>
                    <a:pt x="2886" y="786"/>
                  </a:lnTo>
                  <a:lnTo>
                    <a:pt x="2904" y="786"/>
                  </a:lnTo>
                  <a:lnTo>
                    <a:pt x="2916" y="792"/>
                  </a:lnTo>
                  <a:lnTo>
                    <a:pt x="2952" y="804"/>
                  </a:lnTo>
                  <a:lnTo>
                    <a:pt x="2976" y="828"/>
                  </a:lnTo>
                  <a:lnTo>
                    <a:pt x="2976" y="834"/>
                  </a:lnTo>
                  <a:lnTo>
                    <a:pt x="2964" y="834"/>
                  </a:lnTo>
                  <a:lnTo>
                    <a:pt x="2958" y="840"/>
                  </a:lnTo>
                  <a:lnTo>
                    <a:pt x="2946" y="840"/>
                  </a:lnTo>
                  <a:lnTo>
                    <a:pt x="2940" y="846"/>
                  </a:lnTo>
                  <a:lnTo>
                    <a:pt x="2946" y="852"/>
                  </a:lnTo>
                  <a:lnTo>
                    <a:pt x="2958" y="858"/>
                  </a:lnTo>
                  <a:lnTo>
                    <a:pt x="2976" y="876"/>
                  </a:lnTo>
                  <a:lnTo>
                    <a:pt x="3024" y="876"/>
                  </a:lnTo>
                  <a:lnTo>
                    <a:pt x="3012" y="882"/>
                  </a:lnTo>
                  <a:lnTo>
                    <a:pt x="3006" y="882"/>
                  </a:lnTo>
                  <a:lnTo>
                    <a:pt x="2994" y="888"/>
                  </a:lnTo>
                  <a:lnTo>
                    <a:pt x="2970" y="888"/>
                  </a:lnTo>
                  <a:lnTo>
                    <a:pt x="2958" y="882"/>
                  </a:lnTo>
                  <a:lnTo>
                    <a:pt x="2952" y="876"/>
                  </a:lnTo>
                  <a:lnTo>
                    <a:pt x="2940" y="870"/>
                  </a:lnTo>
                  <a:lnTo>
                    <a:pt x="2940" y="858"/>
                  </a:lnTo>
                  <a:lnTo>
                    <a:pt x="2928" y="834"/>
                  </a:lnTo>
                  <a:lnTo>
                    <a:pt x="2916" y="822"/>
                  </a:lnTo>
                  <a:lnTo>
                    <a:pt x="2892" y="810"/>
                  </a:lnTo>
                  <a:lnTo>
                    <a:pt x="2886" y="804"/>
                  </a:lnTo>
                  <a:lnTo>
                    <a:pt x="2880" y="804"/>
                  </a:lnTo>
                  <a:lnTo>
                    <a:pt x="2874" y="798"/>
                  </a:lnTo>
                  <a:lnTo>
                    <a:pt x="2874" y="786"/>
                  </a:lnTo>
                  <a:lnTo>
                    <a:pt x="2868" y="780"/>
                  </a:lnTo>
                  <a:lnTo>
                    <a:pt x="2844" y="780"/>
                  </a:lnTo>
                  <a:lnTo>
                    <a:pt x="2832" y="786"/>
                  </a:lnTo>
                  <a:lnTo>
                    <a:pt x="2814" y="786"/>
                  </a:lnTo>
                  <a:lnTo>
                    <a:pt x="2802" y="792"/>
                  </a:lnTo>
                  <a:lnTo>
                    <a:pt x="2778" y="792"/>
                  </a:lnTo>
                  <a:lnTo>
                    <a:pt x="2760" y="810"/>
                  </a:lnTo>
                  <a:lnTo>
                    <a:pt x="2766" y="816"/>
                  </a:lnTo>
                  <a:lnTo>
                    <a:pt x="2772" y="828"/>
                  </a:lnTo>
                  <a:lnTo>
                    <a:pt x="2784" y="834"/>
                  </a:lnTo>
                  <a:lnTo>
                    <a:pt x="2802" y="852"/>
                  </a:lnTo>
                  <a:lnTo>
                    <a:pt x="2814" y="858"/>
                  </a:lnTo>
                  <a:lnTo>
                    <a:pt x="2814" y="864"/>
                  </a:lnTo>
                  <a:lnTo>
                    <a:pt x="2790" y="888"/>
                  </a:lnTo>
                  <a:lnTo>
                    <a:pt x="2784" y="888"/>
                  </a:lnTo>
                  <a:lnTo>
                    <a:pt x="2778" y="930"/>
                  </a:lnTo>
                  <a:lnTo>
                    <a:pt x="2736" y="948"/>
                  </a:lnTo>
                  <a:lnTo>
                    <a:pt x="2736" y="954"/>
                  </a:lnTo>
                  <a:lnTo>
                    <a:pt x="2730" y="966"/>
                  </a:lnTo>
                  <a:lnTo>
                    <a:pt x="2724" y="972"/>
                  </a:lnTo>
                  <a:lnTo>
                    <a:pt x="2694" y="972"/>
                  </a:lnTo>
                  <a:lnTo>
                    <a:pt x="2682" y="966"/>
                  </a:lnTo>
                  <a:lnTo>
                    <a:pt x="2652" y="966"/>
                  </a:lnTo>
                  <a:lnTo>
                    <a:pt x="2592" y="960"/>
                  </a:lnTo>
                  <a:lnTo>
                    <a:pt x="2586" y="960"/>
                  </a:lnTo>
                  <a:lnTo>
                    <a:pt x="2580" y="954"/>
                  </a:lnTo>
                  <a:lnTo>
                    <a:pt x="2568" y="948"/>
                  </a:lnTo>
                  <a:lnTo>
                    <a:pt x="2556" y="948"/>
                  </a:lnTo>
                  <a:lnTo>
                    <a:pt x="2544" y="936"/>
                  </a:lnTo>
                  <a:lnTo>
                    <a:pt x="2598" y="936"/>
                  </a:lnTo>
                  <a:lnTo>
                    <a:pt x="2616" y="942"/>
                  </a:lnTo>
                  <a:lnTo>
                    <a:pt x="2640" y="924"/>
                  </a:lnTo>
                  <a:lnTo>
                    <a:pt x="2652" y="924"/>
                  </a:lnTo>
                  <a:lnTo>
                    <a:pt x="2664" y="930"/>
                  </a:lnTo>
                  <a:lnTo>
                    <a:pt x="2682" y="930"/>
                  </a:lnTo>
                  <a:lnTo>
                    <a:pt x="2694" y="924"/>
                  </a:lnTo>
                  <a:lnTo>
                    <a:pt x="2694" y="906"/>
                  </a:lnTo>
                  <a:lnTo>
                    <a:pt x="2700" y="894"/>
                  </a:lnTo>
                  <a:lnTo>
                    <a:pt x="2700" y="882"/>
                  </a:lnTo>
                  <a:lnTo>
                    <a:pt x="2724" y="876"/>
                  </a:lnTo>
                  <a:lnTo>
                    <a:pt x="2724" y="852"/>
                  </a:lnTo>
                  <a:lnTo>
                    <a:pt x="2712" y="852"/>
                  </a:lnTo>
                  <a:lnTo>
                    <a:pt x="2718" y="846"/>
                  </a:lnTo>
                  <a:lnTo>
                    <a:pt x="2724" y="834"/>
                  </a:lnTo>
                  <a:lnTo>
                    <a:pt x="2724" y="822"/>
                  </a:lnTo>
                  <a:lnTo>
                    <a:pt x="2718" y="816"/>
                  </a:lnTo>
                  <a:lnTo>
                    <a:pt x="2712" y="816"/>
                  </a:lnTo>
                  <a:lnTo>
                    <a:pt x="2700" y="810"/>
                  </a:lnTo>
                  <a:lnTo>
                    <a:pt x="2682" y="810"/>
                  </a:lnTo>
                  <a:lnTo>
                    <a:pt x="2664" y="804"/>
                  </a:lnTo>
                  <a:lnTo>
                    <a:pt x="2652" y="804"/>
                  </a:lnTo>
                  <a:lnTo>
                    <a:pt x="2634" y="786"/>
                  </a:lnTo>
                  <a:lnTo>
                    <a:pt x="2634" y="744"/>
                  </a:lnTo>
                  <a:lnTo>
                    <a:pt x="2628" y="732"/>
                  </a:lnTo>
                  <a:lnTo>
                    <a:pt x="2616" y="720"/>
                  </a:lnTo>
                  <a:lnTo>
                    <a:pt x="2604" y="714"/>
                  </a:lnTo>
                  <a:lnTo>
                    <a:pt x="2598" y="702"/>
                  </a:lnTo>
                  <a:lnTo>
                    <a:pt x="2592" y="696"/>
                  </a:lnTo>
                  <a:lnTo>
                    <a:pt x="2586" y="660"/>
                  </a:lnTo>
                  <a:lnTo>
                    <a:pt x="2520" y="624"/>
                  </a:lnTo>
                  <a:lnTo>
                    <a:pt x="2532" y="612"/>
                  </a:lnTo>
                  <a:lnTo>
                    <a:pt x="2544" y="588"/>
                  </a:lnTo>
                  <a:lnTo>
                    <a:pt x="2544" y="576"/>
                  </a:lnTo>
                  <a:lnTo>
                    <a:pt x="2538" y="564"/>
                  </a:lnTo>
                  <a:lnTo>
                    <a:pt x="2514" y="540"/>
                  </a:lnTo>
                  <a:lnTo>
                    <a:pt x="2496" y="540"/>
                  </a:lnTo>
                  <a:lnTo>
                    <a:pt x="2484" y="534"/>
                  </a:lnTo>
                  <a:lnTo>
                    <a:pt x="2472" y="534"/>
                  </a:lnTo>
                  <a:lnTo>
                    <a:pt x="2340" y="522"/>
                  </a:lnTo>
                  <a:lnTo>
                    <a:pt x="2328" y="552"/>
                  </a:lnTo>
                  <a:lnTo>
                    <a:pt x="2346" y="570"/>
                  </a:lnTo>
                  <a:lnTo>
                    <a:pt x="2334" y="600"/>
                  </a:lnTo>
                  <a:lnTo>
                    <a:pt x="2280" y="624"/>
                  </a:lnTo>
                  <a:lnTo>
                    <a:pt x="2268" y="654"/>
                  </a:lnTo>
                  <a:lnTo>
                    <a:pt x="2304" y="660"/>
                  </a:lnTo>
                  <a:lnTo>
                    <a:pt x="2334" y="708"/>
                  </a:lnTo>
                  <a:lnTo>
                    <a:pt x="2322" y="726"/>
                  </a:lnTo>
                  <a:lnTo>
                    <a:pt x="2352" y="750"/>
                  </a:lnTo>
                  <a:lnTo>
                    <a:pt x="2388" y="744"/>
                  </a:lnTo>
                  <a:lnTo>
                    <a:pt x="2394" y="750"/>
                  </a:lnTo>
                  <a:lnTo>
                    <a:pt x="2400" y="762"/>
                  </a:lnTo>
                  <a:lnTo>
                    <a:pt x="2412" y="768"/>
                  </a:lnTo>
                  <a:lnTo>
                    <a:pt x="2418" y="774"/>
                  </a:lnTo>
                  <a:lnTo>
                    <a:pt x="2430" y="780"/>
                  </a:lnTo>
                  <a:lnTo>
                    <a:pt x="2472" y="780"/>
                  </a:lnTo>
                  <a:lnTo>
                    <a:pt x="2466" y="840"/>
                  </a:lnTo>
                  <a:lnTo>
                    <a:pt x="2448" y="816"/>
                  </a:lnTo>
                  <a:lnTo>
                    <a:pt x="2430" y="828"/>
                  </a:lnTo>
                  <a:lnTo>
                    <a:pt x="2418" y="822"/>
                  </a:lnTo>
                  <a:lnTo>
                    <a:pt x="2388" y="804"/>
                  </a:lnTo>
                  <a:lnTo>
                    <a:pt x="2352" y="792"/>
                  </a:lnTo>
                  <a:lnTo>
                    <a:pt x="2328" y="780"/>
                  </a:lnTo>
                  <a:lnTo>
                    <a:pt x="2268" y="780"/>
                  </a:lnTo>
                  <a:lnTo>
                    <a:pt x="2250" y="762"/>
                  </a:lnTo>
                  <a:lnTo>
                    <a:pt x="2244" y="780"/>
                  </a:lnTo>
                  <a:lnTo>
                    <a:pt x="2220" y="756"/>
                  </a:lnTo>
                  <a:lnTo>
                    <a:pt x="2214" y="756"/>
                  </a:lnTo>
                  <a:lnTo>
                    <a:pt x="2208" y="750"/>
                  </a:lnTo>
                  <a:lnTo>
                    <a:pt x="2196" y="744"/>
                  </a:lnTo>
                  <a:lnTo>
                    <a:pt x="2178" y="744"/>
                  </a:lnTo>
                  <a:lnTo>
                    <a:pt x="2154" y="732"/>
                  </a:lnTo>
                  <a:lnTo>
                    <a:pt x="2130" y="732"/>
                  </a:lnTo>
                  <a:lnTo>
                    <a:pt x="2118" y="738"/>
                  </a:lnTo>
                  <a:lnTo>
                    <a:pt x="2088" y="738"/>
                  </a:lnTo>
                  <a:lnTo>
                    <a:pt x="2076" y="732"/>
                  </a:lnTo>
                  <a:lnTo>
                    <a:pt x="2022" y="732"/>
                  </a:lnTo>
                  <a:lnTo>
                    <a:pt x="2016" y="738"/>
                  </a:lnTo>
                  <a:lnTo>
                    <a:pt x="2010" y="738"/>
                  </a:lnTo>
                  <a:lnTo>
                    <a:pt x="2004" y="744"/>
                  </a:lnTo>
                  <a:lnTo>
                    <a:pt x="2004" y="750"/>
                  </a:lnTo>
                  <a:lnTo>
                    <a:pt x="2016" y="762"/>
                  </a:lnTo>
                  <a:lnTo>
                    <a:pt x="2028" y="768"/>
                  </a:lnTo>
                  <a:lnTo>
                    <a:pt x="2040" y="780"/>
                  </a:lnTo>
                  <a:lnTo>
                    <a:pt x="2046" y="780"/>
                  </a:lnTo>
                  <a:lnTo>
                    <a:pt x="2022" y="810"/>
                  </a:lnTo>
                  <a:lnTo>
                    <a:pt x="2010" y="798"/>
                  </a:lnTo>
                  <a:lnTo>
                    <a:pt x="2010" y="828"/>
                  </a:lnTo>
                  <a:lnTo>
                    <a:pt x="1998" y="828"/>
                  </a:lnTo>
                  <a:lnTo>
                    <a:pt x="1986" y="822"/>
                  </a:lnTo>
                  <a:lnTo>
                    <a:pt x="1980" y="822"/>
                  </a:lnTo>
                  <a:lnTo>
                    <a:pt x="1974" y="816"/>
                  </a:lnTo>
                  <a:lnTo>
                    <a:pt x="1974" y="786"/>
                  </a:lnTo>
                  <a:lnTo>
                    <a:pt x="1968" y="780"/>
                  </a:lnTo>
                  <a:lnTo>
                    <a:pt x="1950" y="780"/>
                  </a:lnTo>
                  <a:lnTo>
                    <a:pt x="1938" y="786"/>
                  </a:lnTo>
                  <a:lnTo>
                    <a:pt x="1920" y="792"/>
                  </a:lnTo>
                  <a:lnTo>
                    <a:pt x="1908" y="804"/>
                  </a:lnTo>
                  <a:lnTo>
                    <a:pt x="1884" y="816"/>
                  </a:lnTo>
                  <a:lnTo>
                    <a:pt x="1866" y="816"/>
                  </a:lnTo>
                  <a:lnTo>
                    <a:pt x="1842" y="804"/>
                  </a:lnTo>
                  <a:lnTo>
                    <a:pt x="1824" y="804"/>
                  </a:lnTo>
                  <a:lnTo>
                    <a:pt x="1800" y="810"/>
                  </a:lnTo>
                  <a:lnTo>
                    <a:pt x="1782" y="816"/>
                  </a:lnTo>
                  <a:lnTo>
                    <a:pt x="1764" y="828"/>
                  </a:lnTo>
                  <a:lnTo>
                    <a:pt x="1752" y="834"/>
                  </a:lnTo>
                  <a:lnTo>
                    <a:pt x="1746" y="840"/>
                  </a:lnTo>
                  <a:lnTo>
                    <a:pt x="1680" y="840"/>
                  </a:lnTo>
                  <a:lnTo>
                    <a:pt x="1692" y="816"/>
                  </a:lnTo>
                  <a:lnTo>
                    <a:pt x="1692" y="780"/>
                  </a:lnTo>
                  <a:lnTo>
                    <a:pt x="1680" y="780"/>
                  </a:lnTo>
                  <a:lnTo>
                    <a:pt x="1668" y="786"/>
                  </a:lnTo>
                  <a:lnTo>
                    <a:pt x="1650" y="792"/>
                  </a:lnTo>
                  <a:lnTo>
                    <a:pt x="1638" y="792"/>
                  </a:lnTo>
                  <a:lnTo>
                    <a:pt x="1626" y="804"/>
                  </a:lnTo>
                  <a:lnTo>
                    <a:pt x="1626" y="816"/>
                  </a:lnTo>
                  <a:lnTo>
                    <a:pt x="1632" y="822"/>
                  </a:lnTo>
                  <a:lnTo>
                    <a:pt x="1632" y="828"/>
                  </a:lnTo>
                  <a:lnTo>
                    <a:pt x="1608" y="834"/>
                  </a:lnTo>
                  <a:lnTo>
                    <a:pt x="1608" y="810"/>
                  </a:lnTo>
                  <a:lnTo>
                    <a:pt x="1584" y="816"/>
                  </a:lnTo>
                  <a:lnTo>
                    <a:pt x="1530" y="822"/>
                  </a:lnTo>
                  <a:lnTo>
                    <a:pt x="1488" y="852"/>
                  </a:lnTo>
                  <a:lnTo>
                    <a:pt x="1440" y="858"/>
                  </a:lnTo>
                  <a:lnTo>
                    <a:pt x="1452" y="876"/>
                  </a:lnTo>
                  <a:lnTo>
                    <a:pt x="1440" y="876"/>
                  </a:lnTo>
                  <a:lnTo>
                    <a:pt x="1428" y="870"/>
                  </a:lnTo>
                  <a:lnTo>
                    <a:pt x="1422" y="870"/>
                  </a:lnTo>
                  <a:lnTo>
                    <a:pt x="1410" y="876"/>
                  </a:lnTo>
                  <a:lnTo>
                    <a:pt x="1404" y="882"/>
                  </a:lnTo>
                  <a:lnTo>
                    <a:pt x="1404" y="924"/>
                  </a:lnTo>
                  <a:lnTo>
                    <a:pt x="1332" y="930"/>
                  </a:lnTo>
                  <a:lnTo>
                    <a:pt x="1326" y="924"/>
                  </a:lnTo>
                  <a:lnTo>
                    <a:pt x="1314" y="918"/>
                  </a:lnTo>
                  <a:lnTo>
                    <a:pt x="1308" y="912"/>
                  </a:lnTo>
                  <a:lnTo>
                    <a:pt x="1266" y="912"/>
                  </a:lnTo>
                  <a:lnTo>
                    <a:pt x="1260" y="906"/>
                  </a:lnTo>
                  <a:lnTo>
                    <a:pt x="1260" y="876"/>
                  </a:lnTo>
                  <a:lnTo>
                    <a:pt x="1266" y="870"/>
                  </a:lnTo>
                  <a:lnTo>
                    <a:pt x="1266" y="864"/>
                  </a:lnTo>
                  <a:lnTo>
                    <a:pt x="1272" y="858"/>
                  </a:lnTo>
                  <a:lnTo>
                    <a:pt x="1284" y="864"/>
                  </a:lnTo>
                  <a:lnTo>
                    <a:pt x="1344" y="864"/>
                  </a:lnTo>
                  <a:lnTo>
                    <a:pt x="1332" y="858"/>
                  </a:lnTo>
                  <a:lnTo>
                    <a:pt x="1326" y="846"/>
                  </a:lnTo>
                  <a:lnTo>
                    <a:pt x="1314" y="840"/>
                  </a:lnTo>
                  <a:lnTo>
                    <a:pt x="1302" y="828"/>
                  </a:lnTo>
                  <a:lnTo>
                    <a:pt x="1290" y="822"/>
                  </a:lnTo>
                  <a:lnTo>
                    <a:pt x="1278" y="810"/>
                  </a:lnTo>
                  <a:lnTo>
                    <a:pt x="1152" y="810"/>
                  </a:lnTo>
                  <a:lnTo>
                    <a:pt x="1164" y="822"/>
                  </a:lnTo>
                  <a:lnTo>
                    <a:pt x="1188" y="822"/>
                  </a:lnTo>
                  <a:lnTo>
                    <a:pt x="1200" y="828"/>
                  </a:lnTo>
                  <a:lnTo>
                    <a:pt x="1200" y="846"/>
                  </a:lnTo>
                  <a:lnTo>
                    <a:pt x="1194" y="864"/>
                  </a:lnTo>
                  <a:lnTo>
                    <a:pt x="1194" y="876"/>
                  </a:lnTo>
                  <a:lnTo>
                    <a:pt x="1188" y="894"/>
                  </a:lnTo>
                  <a:lnTo>
                    <a:pt x="1188" y="918"/>
                  </a:lnTo>
                  <a:lnTo>
                    <a:pt x="1194" y="918"/>
                  </a:lnTo>
                  <a:lnTo>
                    <a:pt x="1206" y="924"/>
                  </a:lnTo>
                  <a:lnTo>
                    <a:pt x="1230" y="924"/>
                  </a:lnTo>
                  <a:lnTo>
                    <a:pt x="1236" y="930"/>
                  </a:lnTo>
                  <a:lnTo>
                    <a:pt x="1242" y="930"/>
                  </a:lnTo>
                  <a:lnTo>
                    <a:pt x="1236" y="966"/>
                  </a:lnTo>
                  <a:lnTo>
                    <a:pt x="1248" y="996"/>
                  </a:lnTo>
                  <a:lnTo>
                    <a:pt x="1212" y="972"/>
                  </a:lnTo>
                  <a:lnTo>
                    <a:pt x="1194" y="996"/>
                  </a:lnTo>
                  <a:lnTo>
                    <a:pt x="1188" y="966"/>
                  </a:lnTo>
                  <a:lnTo>
                    <a:pt x="1116" y="948"/>
                  </a:lnTo>
                  <a:lnTo>
                    <a:pt x="1086" y="984"/>
                  </a:lnTo>
                  <a:lnTo>
                    <a:pt x="1062" y="984"/>
                  </a:lnTo>
                  <a:lnTo>
                    <a:pt x="1056" y="996"/>
                  </a:lnTo>
                  <a:lnTo>
                    <a:pt x="1044" y="1002"/>
                  </a:lnTo>
                  <a:lnTo>
                    <a:pt x="1038" y="1008"/>
                  </a:lnTo>
                  <a:lnTo>
                    <a:pt x="1026" y="1014"/>
                  </a:lnTo>
                  <a:lnTo>
                    <a:pt x="1014" y="1014"/>
                  </a:lnTo>
                  <a:lnTo>
                    <a:pt x="1002" y="1020"/>
                  </a:lnTo>
                  <a:lnTo>
                    <a:pt x="1002" y="1032"/>
                  </a:lnTo>
                  <a:lnTo>
                    <a:pt x="1008" y="1038"/>
                  </a:lnTo>
                  <a:lnTo>
                    <a:pt x="1020" y="1044"/>
                  </a:lnTo>
                  <a:lnTo>
                    <a:pt x="1032" y="1056"/>
                  </a:lnTo>
                  <a:lnTo>
                    <a:pt x="1044" y="1062"/>
                  </a:lnTo>
                  <a:lnTo>
                    <a:pt x="1050" y="1068"/>
                  </a:lnTo>
                  <a:lnTo>
                    <a:pt x="1062" y="1074"/>
                  </a:lnTo>
                  <a:lnTo>
                    <a:pt x="1080" y="1104"/>
                  </a:lnTo>
                  <a:lnTo>
                    <a:pt x="1050" y="1086"/>
                  </a:lnTo>
                  <a:lnTo>
                    <a:pt x="1038" y="1092"/>
                  </a:lnTo>
                  <a:lnTo>
                    <a:pt x="1032" y="1098"/>
                  </a:lnTo>
                  <a:lnTo>
                    <a:pt x="1020" y="1098"/>
                  </a:lnTo>
                  <a:lnTo>
                    <a:pt x="1008" y="1092"/>
                  </a:lnTo>
                  <a:lnTo>
                    <a:pt x="996" y="1092"/>
                  </a:lnTo>
                  <a:lnTo>
                    <a:pt x="978" y="1086"/>
                  </a:lnTo>
                  <a:lnTo>
                    <a:pt x="966" y="1080"/>
                  </a:lnTo>
                  <a:lnTo>
                    <a:pt x="948" y="1080"/>
                  </a:lnTo>
                  <a:lnTo>
                    <a:pt x="936" y="1074"/>
                  </a:lnTo>
                  <a:lnTo>
                    <a:pt x="924" y="1074"/>
                  </a:lnTo>
                  <a:lnTo>
                    <a:pt x="918" y="1068"/>
                  </a:lnTo>
                  <a:lnTo>
                    <a:pt x="918" y="1056"/>
                  </a:lnTo>
                  <a:lnTo>
                    <a:pt x="906" y="1050"/>
                  </a:lnTo>
                  <a:lnTo>
                    <a:pt x="888" y="1050"/>
                  </a:lnTo>
                  <a:lnTo>
                    <a:pt x="864" y="1062"/>
                  </a:lnTo>
                  <a:lnTo>
                    <a:pt x="858" y="1068"/>
                  </a:lnTo>
                  <a:lnTo>
                    <a:pt x="840" y="1068"/>
                  </a:lnTo>
                  <a:lnTo>
                    <a:pt x="882" y="1104"/>
                  </a:lnTo>
                  <a:lnTo>
                    <a:pt x="900" y="1104"/>
                  </a:lnTo>
                  <a:lnTo>
                    <a:pt x="912" y="1110"/>
                  </a:lnTo>
                  <a:lnTo>
                    <a:pt x="924" y="1110"/>
                  </a:lnTo>
                  <a:lnTo>
                    <a:pt x="936" y="1116"/>
                  </a:lnTo>
                  <a:lnTo>
                    <a:pt x="942" y="1116"/>
                  </a:lnTo>
                  <a:lnTo>
                    <a:pt x="942" y="1122"/>
                  </a:lnTo>
                  <a:lnTo>
                    <a:pt x="936" y="1134"/>
                  </a:lnTo>
                  <a:lnTo>
                    <a:pt x="924" y="1140"/>
                  </a:lnTo>
                  <a:lnTo>
                    <a:pt x="918" y="1146"/>
                  </a:lnTo>
                  <a:lnTo>
                    <a:pt x="852" y="1128"/>
                  </a:lnTo>
                  <a:lnTo>
                    <a:pt x="840" y="1122"/>
                  </a:lnTo>
                  <a:lnTo>
                    <a:pt x="834" y="1116"/>
                  </a:lnTo>
                  <a:lnTo>
                    <a:pt x="822" y="1110"/>
                  </a:lnTo>
                  <a:lnTo>
                    <a:pt x="762" y="1110"/>
                  </a:lnTo>
                  <a:lnTo>
                    <a:pt x="756" y="1104"/>
                  </a:lnTo>
                  <a:lnTo>
                    <a:pt x="756" y="1056"/>
                  </a:lnTo>
                  <a:lnTo>
                    <a:pt x="738" y="1044"/>
                  </a:lnTo>
                  <a:lnTo>
                    <a:pt x="750" y="1032"/>
                  </a:lnTo>
                  <a:lnTo>
                    <a:pt x="756" y="1020"/>
                  </a:lnTo>
                  <a:lnTo>
                    <a:pt x="756" y="1002"/>
                  </a:lnTo>
                  <a:lnTo>
                    <a:pt x="738" y="990"/>
                  </a:lnTo>
                  <a:lnTo>
                    <a:pt x="702" y="978"/>
                  </a:lnTo>
                  <a:lnTo>
                    <a:pt x="672" y="972"/>
                  </a:lnTo>
                  <a:lnTo>
                    <a:pt x="660" y="966"/>
                  </a:lnTo>
                  <a:lnTo>
                    <a:pt x="630" y="948"/>
                  </a:lnTo>
                  <a:lnTo>
                    <a:pt x="606" y="930"/>
                  </a:lnTo>
                  <a:lnTo>
                    <a:pt x="594" y="912"/>
                  </a:lnTo>
                  <a:lnTo>
                    <a:pt x="630" y="912"/>
                  </a:lnTo>
                  <a:lnTo>
                    <a:pt x="630" y="924"/>
                  </a:lnTo>
                  <a:lnTo>
                    <a:pt x="642" y="924"/>
                  </a:lnTo>
                  <a:lnTo>
                    <a:pt x="654" y="930"/>
                  </a:lnTo>
                  <a:lnTo>
                    <a:pt x="672" y="930"/>
                  </a:lnTo>
                  <a:lnTo>
                    <a:pt x="690" y="936"/>
                  </a:lnTo>
                  <a:lnTo>
                    <a:pt x="720" y="936"/>
                  </a:lnTo>
                  <a:lnTo>
                    <a:pt x="732" y="942"/>
                  </a:lnTo>
                  <a:lnTo>
                    <a:pt x="738" y="954"/>
                  </a:lnTo>
                  <a:lnTo>
                    <a:pt x="762" y="966"/>
                  </a:lnTo>
                  <a:lnTo>
                    <a:pt x="816" y="966"/>
                  </a:lnTo>
                  <a:lnTo>
                    <a:pt x="846" y="972"/>
                  </a:lnTo>
                  <a:lnTo>
                    <a:pt x="858" y="972"/>
                  </a:lnTo>
                  <a:lnTo>
                    <a:pt x="870" y="978"/>
                  </a:lnTo>
                  <a:lnTo>
                    <a:pt x="894" y="984"/>
                  </a:lnTo>
                  <a:lnTo>
                    <a:pt x="930" y="990"/>
                  </a:lnTo>
                  <a:lnTo>
                    <a:pt x="978" y="984"/>
                  </a:lnTo>
                  <a:lnTo>
                    <a:pt x="1026" y="972"/>
                  </a:lnTo>
                  <a:lnTo>
                    <a:pt x="1062" y="954"/>
                  </a:lnTo>
                  <a:lnTo>
                    <a:pt x="1080" y="936"/>
                  </a:lnTo>
                  <a:lnTo>
                    <a:pt x="1074" y="912"/>
                  </a:lnTo>
                  <a:lnTo>
                    <a:pt x="1032" y="870"/>
                  </a:lnTo>
                  <a:lnTo>
                    <a:pt x="1014" y="858"/>
                  </a:lnTo>
                  <a:lnTo>
                    <a:pt x="996" y="852"/>
                  </a:lnTo>
                  <a:lnTo>
                    <a:pt x="948" y="840"/>
                  </a:lnTo>
                  <a:lnTo>
                    <a:pt x="900" y="822"/>
                  </a:lnTo>
                  <a:lnTo>
                    <a:pt x="828" y="798"/>
                  </a:lnTo>
                  <a:lnTo>
                    <a:pt x="792" y="780"/>
                  </a:lnTo>
                  <a:lnTo>
                    <a:pt x="756" y="774"/>
                  </a:lnTo>
                  <a:lnTo>
                    <a:pt x="624" y="774"/>
                  </a:lnTo>
                  <a:lnTo>
                    <a:pt x="612" y="756"/>
                  </a:lnTo>
                  <a:lnTo>
                    <a:pt x="588" y="762"/>
                  </a:lnTo>
                  <a:lnTo>
                    <a:pt x="552" y="744"/>
                  </a:lnTo>
                  <a:lnTo>
                    <a:pt x="588" y="738"/>
                  </a:lnTo>
                  <a:lnTo>
                    <a:pt x="606" y="726"/>
                  </a:lnTo>
                  <a:lnTo>
                    <a:pt x="600" y="726"/>
                  </a:lnTo>
                  <a:lnTo>
                    <a:pt x="594" y="720"/>
                  </a:lnTo>
                  <a:lnTo>
                    <a:pt x="582" y="720"/>
                  </a:lnTo>
                  <a:lnTo>
                    <a:pt x="564" y="714"/>
                  </a:lnTo>
                  <a:lnTo>
                    <a:pt x="546" y="714"/>
                  </a:lnTo>
                  <a:lnTo>
                    <a:pt x="534" y="708"/>
                  </a:lnTo>
                  <a:lnTo>
                    <a:pt x="522" y="720"/>
                  </a:lnTo>
                  <a:lnTo>
                    <a:pt x="522" y="726"/>
                  </a:lnTo>
                  <a:lnTo>
                    <a:pt x="516" y="732"/>
                  </a:lnTo>
                  <a:lnTo>
                    <a:pt x="498" y="732"/>
                  </a:lnTo>
                  <a:lnTo>
                    <a:pt x="486" y="744"/>
                  </a:lnTo>
                  <a:lnTo>
                    <a:pt x="450" y="744"/>
                  </a:lnTo>
                  <a:lnTo>
                    <a:pt x="444" y="756"/>
                  </a:lnTo>
                  <a:lnTo>
                    <a:pt x="420" y="762"/>
                  </a:lnTo>
                  <a:lnTo>
                    <a:pt x="420" y="768"/>
                  </a:lnTo>
                  <a:lnTo>
                    <a:pt x="414" y="780"/>
                  </a:lnTo>
                  <a:lnTo>
                    <a:pt x="390" y="780"/>
                  </a:lnTo>
                  <a:lnTo>
                    <a:pt x="384" y="792"/>
                  </a:lnTo>
                  <a:lnTo>
                    <a:pt x="396" y="804"/>
                  </a:lnTo>
                  <a:lnTo>
                    <a:pt x="396" y="810"/>
                  </a:lnTo>
                  <a:lnTo>
                    <a:pt x="378" y="810"/>
                  </a:lnTo>
                  <a:lnTo>
                    <a:pt x="378" y="822"/>
                  </a:lnTo>
                  <a:lnTo>
                    <a:pt x="384" y="834"/>
                  </a:lnTo>
                  <a:lnTo>
                    <a:pt x="384" y="840"/>
                  </a:lnTo>
                  <a:lnTo>
                    <a:pt x="390" y="846"/>
                  </a:lnTo>
                  <a:lnTo>
                    <a:pt x="396" y="846"/>
                  </a:lnTo>
                  <a:lnTo>
                    <a:pt x="402" y="840"/>
                  </a:lnTo>
                  <a:lnTo>
                    <a:pt x="420" y="840"/>
                  </a:lnTo>
                  <a:lnTo>
                    <a:pt x="468" y="888"/>
                  </a:lnTo>
                  <a:lnTo>
                    <a:pt x="468" y="900"/>
                  </a:lnTo>
                  <a:lnTo>
                    <a:pt x="462" y="900"/>
                  </a:lnTo>
                  <a:lnTo>
                    <a:pt x="450" y="906"/>
                  </a:lnTo>
                  <a:lnTo>
                    <a:pt x="444" y="906"/>
                  </a:lnTo>
                  <a:lnTo>
                    <a:pt x="444" y="918"/>
                  </a:lnTo>
                  <a:lnTo>
                    <a:pt x="438" y="918"/>
                  </a:lnTo>
                  <a:lnTo>
                    <a:pt x="426" y="924"/>
                  </a:lnTo>
                  <a:lnTo>
                    <a:pt x="420" y="930"/>
                  </a:lnTo>
                  <a:lnTo>
                    <a:pt x="438" y="948"/>
                  </a:lnTo>
                  <a:lnTo>
                    <a:pt x="450" y="954"/>
                  </a:lnTo>
                  <a:lnTo>
                    <a:pt x="456" y="966"/>
                  </a:lnTo>
                  <a:lnTo>
                    <a:pt x="468" y="972"/>
                  </a:lnTo>
                  <a:lnTo>
                    <a:pt x="492" y="996"/>
                  </a:lnTo>
                  <a:lnTo>
                    <a:pt x="504" y="1002"/>
                  </a:lnTo>
                  <a:lnTo>
                    <a:pt x="510" y="1008"/>
                  </a:lnTo>
                  <a:lnTo>
                    <a:pt x="510" y="1014"/>
                  </a:lnTo>
                  <a:lnTo>
                    <a:pt x="504" y="1020"/>
                  </a:lnTo>
                  <a:lnTo>
                    <a:pt x="492" y="1020"/>
                  </a:lnTo>
                  <a:lnTo>
                    <a:pt x="480" y="1014"/>
                  </a:lnTo>
                  <a:lnTo>
                    <a:pt x="474" y="1014"/>
                  </a:lnTo>
                  <a:lnTo>
                    <a:pt x="468" y="1044"/>
                  </a:lnTo>
                  <a:lnTo>
                    <a:pt x="480" y="1056"/>
                  </a:lnTo>
                  <a:lnTo>
                    <a:pt x="480" y="1068"/>
                  </a:lnTo>
                  <a:lnTo>
                    <a:pt x="492" y="1068"/>
                  </a:lnTo>
                  <a:lnTo>
                    <a:pt x="498" y="1074"/>
                  </a:lnTo>
                  <a:lnTo>
                    <a:pt x="504" y="1074"/>
                  </a:lnTo>
                  <a:lnTo>
                    <a:pt x="510" y="1080"/>
                  </a:lnTo>
                  <a:lnTo>
                    <a:pt x="510" y="1086"/>
                  </a:lnTo>
                  <a:lnTo>
                    <a:pt x="504" y="1092"/>
                  </a:lnTo>
                  <a:lnTo>
                    <a:pt x="498" y="1104"/>
                  </a:lnTo>
                  <a:lnTo>
                    <a:pt x="522" y="1110"/>
                  </a:lnTo>
                  <a:lnTo>
                    <a:pt x="534" y="1116"/>
                  </a:lnTo>
                  <a:lnTo>
                    <a:pt x="540" y="1122"/>
                  </a:lnTo>
                  <a:lnTo>
                    <a:pt x="540" y="1128"/>
                  </a:lnTo>
                  <a:lnTo>
                    <a:pt x="516" y="1152"/>
                  </a:lnTo>
                  <a:lnTo>
                    <a:pt x="510" y="1152"/>
                  </a:lnTo>
                  <a:lnTo>
                    <a:pt x="582" y="1188"/>
                  </a:lnTo>
                  <a:lnTo>
                    <a:pt x="588" y="1200"/>
                  </a:lnTo>
                  <a:lnTo>
                    <a:pt x="594" y="1206"/>
                  </a:lnTo>
                  <a:lnTo>
                    <a:pt x="600" y="1218"/>
                  </a:lnTo>
                  <a:lnTo>
                    <a:pt x="600" y="1230"/>
                  </a:lnTo>
                  <a:lnTo>
                    <a:pt x="594" y="1236"/>
                  </a:lnTo>
                  <a:lnTo>
                    <a:pt x="588" y="1248"/>
                  </a:lnTo>
                  <a:lnTo>
                    <a:pt x="552" y="1284"/>
                  </a:lnTo>
                  <a:lnTo>
                    <a:pt x="546" y="1284"/>
                  </a:lnTo>
                  <a:lnTo>
                    <a:pt x="486" y="1344"/>
                  </a:lnTo>
                  <a:lnTo>
                    <a:pt x="426" y="1374"/>
                  </a:lnTo>
                  <a:lnTo>
                    <a:pt x="432" y="1386"/>
                  </a:lnTo>
                  <a:lnTo>
                    <a:pt x="462" y="1368"/>
                  </a:lnTo>
                  <a:lnTo>
                    <a:pt x="468" y="1386"/>
                  </a:lnTo>
                  <a:lnTo>
                    <a:pt x="480" y="1398"/>
                  </a:lnTo>
                  <a:lnTo>
                    <a:pt x="492" y="1404"/>
                  </a:lnTo>
                  <a:lnTo>
                    <a:pt x="498" y="1410"/>
                  </a:lnTo>
                  <a:lnTo>
                    <a:pt x="546" y="1410"/>
                  </a:lnTo>
                  <a:lnTo>
                    <a:pt x="558" y="1428"/>
                  </a:lnTo>
                  <a:lnTo>
                    <a:pt x="546" y="1428"/>
                  </a:lnTo>
                  <a:lnTo>
                    <a:pt x="534" y="1422"/>
                  </a:lnTo>
                  <a:lnTo>
                    <a:pt x="504" y="1422"/>
                  </a:lnTo>
                  <a:lnTo>
                    <a:pt x="492" y="1434"/>
                  </a:lnTo>
                  <a:lnTo>
                    <a:pt x="492" y="1440"/>
                  </a:lnTo>
                  <a:lnTo>
                    <a:pt x="456" y="1440"/>
                  </a:lnTo>
                  <a:lnTo>
                    <a:pt x="450" y="1470"/>
                  </a:lnTo>
                  <a:lnTo>
                    <a:pt x="438" y="1470"/>
                  </a:lnTo>
                  <a:lnTo>
                    <a:pt x="432" y="1482"/>
                  </a:lnTo>
                  <a:lnTo>
                    <a:pt x="438" y="1494"/>
                  </a:lnTo>
                  <a:lnTo>
                    <a:pt x="432" y="1500"/>
                  </a:lnTo>
                  <a:lnTo>
                    <a:pt x="426" y="1500"/>
                  </a:lnTo>
                  <a:lnTo>
                    <a:pt x="414" y="1512"/>
                  </a:lnTo>
                  <a:lnTo>
                    <a:pt x="414" y="1530"/>
                  </a:lnTo>
                  <a:lnTo>
                    <a:pt x="432" y="1536"/>
                  </a:lnTo>
                  <a:lnTo>
                    <a:pt x="420" y="1560"/>
                  </a:lnTo>
                  <a:lnTo>
                    <a:pt x="432" y="1566"/>
                  </a:lnTo>
                  <a:lnTo>
                    <a:pt x="444" y="1584"/>
                  </a:lnTo>
                  <a:lnTo>
                    <a:pt x="426" y="1596"/>
                  </a:lnTo>
                  <a:lnTo>
                    <a:pt x="426" y="1608"/>
                  </a:lnTo>
                  <a:lnTo>
                    <a:pt x="432" y="1608"/>
                  </a:lnTo>
                  <a:lnTo>
                    <a:pt x="444" y="1620"/>
                  </a:lnTo>
                  <a:lnTo>
                    <a:pt x="456" y="1626"/>
                  </a:lnTo>
                  <a:lnTo>
                    <a:pt x="462" y="1632"/>
                  </a:lnTo>
                  <a:lnTo>
                    <a:pt x="462" y="1638"/>
                  </a:lnTo>
                  <a:lnTo>
                    <a:pt x="444" y="1638"/>
                  </a:lnTo>
                  <a:lnTo>
                    <a:pt x="438" y="1656"/>
                  </a:lnTo>
                  <a:lnTo>
                    <a:pt x="462" y="1662"/>
                  </a:lnTo>
                  <a:lnTo>
                    <a:pt x="468" y="1668"/>
                  </a:lnTo>
                  <a:lnTo>
                    <a:pt x="474" y="1680"/>
                  </a:lnTo>
                  <a:lnTo>
                    <a:pt x="486" y="1692"/>
                  </a:lnTo>
                  <a:lnTo>
                    <a:pt x="486" y="1716"/>
                  </a:lnTo>
                  <a:lnTo>
                    <a:pt x="510" y="1716"/>
                  </a:lnTo>
                  <a:lnTo>
                    <a:pt x="516" y="1722"/>
                  </a:lnTo>
                  <a:lnTo>
                    <a:pt x="516" y="1728"/>
                  </a:lnTo>
                  <a:lnTo>
                    <a:pt x="528" y="1722"/>
                  </a:lnTo>
                  <a:lnTo>
                    <a:pt x="564" y="1728"/>
                  </a:lnTo>
                  <a:lnTo>
                    <a:pt x="570" y="1746"/>
                  </a:lnTo>
                  <a:lnTo>
                    <a:pt x="600" y="1728"/>
                  </a:lnTo>
                  <a:lnTo>
                    <a:pt x="606" y="1728"/>
                  </a:lnTo>
                  <a:lnTo>
                    <a:pt x="612" y="1734"/>
                  </a:lnTo>
                  <a:lnTo>
                    <a:pt x="648" y="1752"/>
                  </a:lnTo>
                  <a:lnTo>
                    <a:pt x="654" y="1758"/>
                  </a:lnTo>
                  <a:lnTo>
                    <a:pt x="654" y="1770"/>
                  </a:lnTo>
                  <a:lnTo>
                    <a:pt x="648" y="1776"/>
                  </a:lnTo>
                  <a:lnTo>
                    <a:pt x="660" y="1794"/>
                  </a:lnTo>
                  <a:lnTo>
                    <a:pt x="654" y="1812"/>
                  </a:lnTo>
                  <a:lnTo>
                    <a:pt x="660" y="1818"/>
                  </a:lnTo>
                  <a:lnTo>
                    <a:pt x="672" y="1824"/>
                  </a:lnTo>
                  <a:lnTo>
                    <a:pt x="690" y="1842"/>
                  </a:lnTo>
                  <a:lnTo>
                    <a:pt x="690" y="1854"/>
                  </a:lnTo>
                  <a:lnTo>
                    <a:pt x="720" y="1866"/>
                  </a:lnTo>
                  <a:lnTo>
                    <a:pt x="720" y="1890"/>
                  </a:lnTo>
                  <a:lnTo>
                    <a:pt x="756" y="1890"/>
                  </a:lnTo>
                  <a:lnTo>
                    <a:pt x="762" y="1896"/>
                  </a:lnTo>
                  <a:lnTo>
                    <a:pt x="768" y="1896"/>
                  </a:lnTo>
                  <a:lnTo>
                    <a:pt x="768" y="1902"/>
                  </a:lnTo>
                  <a:lnTo>
                    <a:pt x="762" y="1908"/>
                  </a:lnTo>
                  <a:lnTo>
                    <a:pt x="786" y="1920"/>
                  </a:lnTo>
                  <a:lnTo>
                    <a:pt x="774" y="1926"/>
                  </a:lnTo>
                  <a:lnTo>
                    <a:pt x="768" y="1938"/>
                  </a:lnTo>
                  <a:lnTo>
                    <a:pt x="744" y="1950"/>
                  </a:lnTo>
                  <a:lnTo>
                    <a:pt x="738" y="1950"/>
                  </a:lnTo>
                  <a:lnTo>
                    <a:pt x="732" y="1944"/>
                  </a:lnTo>
                  <a:lnTo>
                    <a:pt x="726" y="1944"/>
                  </a:lnTo>
                  <a:lnTo>
                    <a:pt x="726" y="1938"/>
                  </a:lnTo>
                  <a:lnTo>
                    <a:pt x="702" y="1938"/>
                  </a:lnTo>
                  <a:lnTo>
                    <a:pt x="696" y="1944"/>
                  </a:lnTo>
                  <a:lnTo>
                    <a:pt x="696" y="1950"/>
                  </a:lnTo>
                  <a:lnTo>
                    <a:pt x="720" y="1974"/>
                  </a:lnTo>
                  <a:lnTo>
                    <a:pt x="720" y="1992"/>
                  </a:lnTo>
                  <a:lnTo>
                    <a:pt x="726" y="1998"/>
                  </a:lnTo>
                  <a:lnTo>
                    <a:pt x="732" y="2010"/>
                  </a:lnTo>
                  <a:lnTo>
                    <a:pt x="732" y="2028"/>
                  </a:lnTo>
                  <a:lnTo>
                    <a:pt x="720" y="2028"/>
                  </a:lnTo>
                  <a:lnTo>
                    <a:pt x="714" y="2022"/>
                  </a:lnTo>
                  <a:lnTo>
                    <a:pt x="708" y="2022"/>
                  </a:lnTo>
                  <a:lnTo>
                    <a:pt x="720" y="2028"/>
                  </a:lnTo>
                  <a:lnTo>
                    <a:pt x="768" y="2028"/>
                  </a:lnTo>
                  <a:lnTo>
                    <a:pt x="774" y="2022"/>
                  </a:lnTo>
                  <a:lnTo>
                    <a:pt x="774" y="2010"/>
                  </a:lnTo>
                  <a:lnTo>
                    <a:pt x="804" y="2010"/>
                  </a:lnTo>
                  <a:lnTo>
                    <a:pt x="816" y="2004"/>
                  </a:lnTo>
                  <a:lnTo>
                    <a:pt x="864" y="2004"/>
                  </a:lnTo>
                  <a:lnTo>
                    <a:pt x="870" y="2022"/>
                  </a:lnTo>
                  <a:lnTo>
                    <a:pt x="876" y="2022"/>
                  </a:lnTo>
                  <a:lnTo>
                    <a:pt x="882" y="2028"/>
                  </a:lnTo>
                  <a:lnTo>
                    <a:pt x="894" y="2034"/>
                  </a:lnTo>
                  <a:lnTo>
                    <a:pt x="900" y="2034"/>
                  </a:lnTo>
                  <a:lnTo>
                    <a:pt x="900" y="2046"/>
                  </a:lnTo>
                  <a:lnTo>
                    <a:pt x="894" y="2052"/>
                  </a:lnTo>
                  <a:lnTo>
                    <a:pt x="888" y="2052"/>
                  </a:lnTo>
                  <a:lnTo>
                    <a:pt x="894" y="2070"/>
                  </a:lnTo>
                  <a:lnTo>
                    <a:pt x="894" y="2088"/>
                  </a:lnTo>
                  <a:lnTo>
                    <a:pt x="930" y="2088"/>
                  </a:lnTo>
                  <a:lnTo>
                    <a:pt x="972" y="2106"/>
                  </a:lnTo>
                  <a:lnTo>
                    <a:pt x="984" y="2154"/>
                  </a:lnTo>
                  <a:lnTo>
                    <a:pt x="990" y="2154"/>
                  </a:lnTo>
                  <a:lnTo>
                    <a:pt x="1014" y="2148"/>
                  </a:lnTo>
                  <a:lnTo>
                    <a:pt x="1020" y="2154"/>
                  </a:lnTo>
                  <a:lnTo>
                    <a:pt x="1032" y="2154"/>
                  </a:lnTo>
                  <a:lnTo>
                    <a:pt x="1038" y="2160"/>
                  </a:lnTo>
                  <a:lnTo>
                    <a:pt x="1086" y="2160"/>
                  </a:lnTo>
                  <a:lnTo>
                    <a:pt x="1092" y="2166"/>
                  </a:lnTo>
                  <a:lnTo>
                    <a:pt x="1092" y="2160"/>
                  </a:lnTo>
                  <a:lnTo>
                    <a:pt x="1098" y="2154"/>
                  </a:lnTo>
                  <a:lnTo>
                    <a:pt x="1110" y="2154"/>
                  </a:lnTo>
                  <a:lnTo>
                    <a:pt x="1116" y="2166"/>
                  </a:lnTo>
                  <a:lnTo>
                    <a:pt x="1140" y="2190"/>
                  </a:lnTo>
                  <a:lnTo>
                    <a:pt x="1152" y="2184"/>
                  </a:lnTo>
                  <a:lnTo>
                    <a:pt x="1170" y="2184"/>
                  </a:lnTo>
                  <a:lnTo>
                    <a:pt x="1176" y="2190"/>
                  </a:lnTo>
                  <a:lnTo>
                    <a:pt x="1188" y="2196"/>
                  </a:lnTo>
                  <a:lnTo>
                    <a:pt x="1230" y="2196"/>
                  </a:lnTo>
                  <a:lnTo>
                    <a:pt x="1230" y="2202"/>
                  </a:lnTo>
                  <a:lnTo>
                    <a:pt x="1236" y="2208"/>
                  </a:lnTo>
                  <a:lnTo>
                    <a:pt x="1254" y="2220"/>
                  </a:lnTo>
                  <a:lnTo>
                    <a:pt x="1278" y="2220"/>
                  </a:lnTo>
                  <a:lnTo>
                    <a:pt x="1284" y="2226"/>
                  </a:lnTo>
                  <a:lnTo>
                    <a:pt x="1284" y="2250"/>
                  </a:lnTo>
                  <a:lnTo>
                    <a:pt x="1266" y="2262"/>
                  </a:lnTo>
                  <a:lnTo>
                    <a:pt x="1272" y="2262"/>
                  </a:lnTo>
                  <a:lnTo>
                    <a:pt x="1278" y="2268"/>
                  </a:lnTo>
                  <a:lnTo>
                    <a:pt x="1284" y="2268"/>
                  </a:lnTo>
                  <a:lnTo>
                    <a:pt x="1290" y="2274"/>
                  </a:lnTo>
                  <a:lnTo>
                    <a:pt x="1284" y="2280"/>
                  </a:lnTo>
                  <a:lnTo>
                    <a:pt x="1266" y="2280"/>
                  </a:lnTo>
                  <a:lnTo>
                    <a:pt x="1260" y="2286"/>
                  </a:lnTo>
                  <a:lnTo>
                    <a:pt x="1272" y="2298"/>
                  </a:lnTo>
                  <a:lnTo>
                    <a:pt x="1284" y="2304"/>
                  </a:lnTo>
                  <a:lnTo>
                    <a:pt x="1284" y="2316"/>
                  </a:lnTo>
                  <a:lnTo>
                    <a:pt x="1290" y="2328"/>
                  </a:lnTo>
                  <a:lnTo>
                    <a:pt x="1290" y="2334"/>
                  </a:lnTo>
                  <a:lnTo>
                    <a:pt x="1278" y="2346"/>
                  </a:lnTo>
                  <a:lnTo>
                    <a:pt x="1266" y="2346"/>
                  </a:lnTo>
                  <a:lnTo>
                    <a:pt x="1254" y="2352"/>
                  </a:lnTo>
                  <a:lnTo>
                    <a:pt x="1224" y="2352"/>
                  </a:lnTo>
                  <a:lnTo>
                    <a:pt x="1212" y="2364"/>
                  </a:lnTo>
                  <a:lnTo>
                    <a:pt x="1212" y="2370"/>
                  </a:lnTo>
                  <a:lnTo>
                    <a:pt x="1206" y="2376"/>
                  </a:lnTo>
                  <a:lnTo>
                    <a:pt x="1188" y="2376"/>
                  </a:lnTo>
                  <a:lnTo>
                    <a:pt x="1188" y="2412"/>
                  </a:lnTo>
                  <a:lnTo>
                    <a:pt x="1194" y="2412"/>
                  </a:lnTo>
                  <a:lnTo>
                    <a:pt x="1200" y="2406"/>
                  </a:lnTo>
                  <a:lnTo>
                    <a:pt x="1212" y="2406"/>
                  </a:lnTo>
                  <a:lnTo>
                    <a:pt x="1224" y="2400"/>
                  </a:lnTo>
                  <a:lnTo>
                    <a:pt x="1254" y="2400"/>
                  </a:lnTo>
                  <a:lnTo>
                    <a:pt x="1254" y="2412"/>
                  </a:lnTo>
                  <a:lnTo>
                    <a:pt x="1248" y="2418"/>
                  </a:lnTo>
                  <a:lnTo>
                    <a:pt x="1242" y="2430"/>
                  </a:lnTo>
                  <a:lnTo>
                    <a:pt x="1230" y="2436"/>
                  </a:lnTo>
                  <a:lnTo>
                    <a:pt x="1224" y="2442"/>
                  </a:lnTo>
                  <a:lnTo>
                    <a:pt x="1170" y="2454"/>
                  </a:lnTo>
                  <a:lnTo>
                    <a:pt x="1218" y="2490"/>
                  </a:lnTo>
                  <a:lnTo>
                    <a:pt x="1212" y="2490"/>
                  </a:lnTo>
                  <a:lnTo>
                    <a:pt x="1206" y="2496"/>
                  </a:lnTo>
                  <a:lnTo>
                    <a:pt x="1194" y="2496"/>
                  </a:lnTo>
                  <a:lnTo>
                    <a:pt x="1188" y="2502"/>
                  </a:lnTo>
                  <a:lnTo>
                    <a:pt x="1176" y="2526"/>
                  </a:lnTo>
                  <a:lnTo>
                    <a:pt x="1176" y="2544"/>
                  </a:lnTo>
                  <a:lnTo>
                    <a:pt x="1164" y="2550"/>
                  </a:lnTo>
                  <a:lnTo>
                    <a:pt x="1158" y="2556"/>
                  </a:lnTo>
                  <a:lnTo>
                    <a:pt x="1146" y="2556"/>
                  </a:lnTo>
                  <a:lnTo>
                    <a:pt x="1140" y="2550"/>
                  </a:lnTo>
                  <a:lnTo>
                    <a:pt x="1128" y="2544"/>
                  </a:lnTo>
                  <a:lnTo>
                    <a:pt x="1122" y="2538"/>
                  </a:lnTo>
                  <a:lnTo>
                    <a:pt x="1116" y="2556"/>
                  </a:lnTo>
                  <a:lnTo>
                    <a:pt x="1122" y="2562"/>
                  </a:lnTo>
                  <a:lnTo>
                    <a:pt x="1128" y="2574"/>
                  </a:lnTo>
                  <a:lnTo>
                    <a:pt x="1134" y="2580"/>
                  </a:lnTo>
                  <a:lnTo>
                    <a:pt x="1146" y="2580"/>
                  </a:lnTo>
                  <a:lnTo>
                    <a:pt x="1146" y="2586"/>
                  </a:lnTo>
                  <a:lnTo>
                    <a:pt x="1152" y="2598"/>
                  </a:lnTo>
                  <a:lnTo>
                    <a:pt x="1158" y="2604"/>
                  </a:lnTo>
                  <a:lnTo>
                    <a:pt x="1194" y="2604"/>
                  </a:lnTo>
                  <a:lnTo>
                    <a:pt x="1200" y="2610"/>
                  </a:lnTo>
                  <a:lnTo>
                    <a:pt x="1212" y="2616"/>
                  </a:lnTo>
                  <a:lnTo>
                    <a:pt x="1218" y="2628"/>
                  </a:lnTo>
                  <a:lnTo>
                    <a:pt x="1224" y="2634"/>
                  </a:lnTo>
                  <a:lnTo>
                    <a:pt x="1254" y="2634"/>
                  </a:lnTo>
                  <a:lnTo>
                    <a:pt x="1272" y="2652"/>
                  </a:lnTo>
                  <a:lnTo>
                    <a:pt x="1278" y="2664"/>
                  </a:lnTo>
                  <a:lnTo>
                    <a:pt x="1290" y="2670"/>
                  </a:lnTo>
                  <a:lnTo>
                    <a:pt x="1314" y="2694"/>
                  </a:lnTo>
                  <a:lnTo>
                    <a:pt x="1320" y="2694"/>
                  </a:lnTo>
                  <a:lnTo>
                    <a:pt x="1332" y="2700"/>
                  </a:lnTo>
                  <a:lnTo>
                    <a:pt x="1338" y="2700"/>
                  </a:lnTo>
                  <a:lnTo>
                    <a:pt x="1350" y="2706"/>
                  </a:lnTo>
                  <a:lnTo>
                    <a:pt x="1344" y="2706"/>
                  </a:lnTo>
                  <a:lnTo>
                    <a:pt x="1368" y="2688"/>
                  </a:lnTo>
                  <a:lnTo>
                    <a:pt x="1380" y="2688"/>
                  </a:lnTo>
                  <a:lnTo>
                    <a:pt x="1398" y="2694"/>
                  </a:lnTo>
                  <a:lnTo>
                    <a:pt x="1410" y="2700"/>
                  </a:lnTo>
                  <a:lnTo>
                    <a:pt x="1428" y="2706"/>
                  </a:lnTo>
                  <a:lnTo>
                    <a:pt x="1488" y="2718"/>
                  </a:lnTo>
                  <a:lnTo>
                    <a:pt x="1524" y="2718"/>
                  </a:lnTo>
                  <a:lnTo>
                    <a:pt x="1530" y="2724"/>
                  </a:lnTo>
                  <a:lnTo>
                    <a:pt x="1536" y="2724"/>
                  </a:lnTo>
                  <a:lnTo>
                    <a:pt x="1584" y="2754"/>
                  </a:lnTo>
                  <a:lnTo>
                    <a:pt x="1584" y="2760"/>
                  </a:lnTo>
                  <a:lnTo>
                    <a:pt x="1590" y="2760"/>
                  </a:lnTo>
                  <a:lnTo>
                    <a:pt x="1602" y="2766"/>
                  </a:lnTo>
                  <a:lnTo>
                    <a:pt x="1626" y="2766"/>
                  </a:lnTo>
                  <a:lnTo>
                    <a:pt x="1632" y="2760"/>
                  </a:lnTo>
                  <a:lnTo>
                    <a:pt x="1644" y="2760"/>
                  </a:lnTo>
                  <a:lnTo>
                    <a:pt x="1644" y="2754"/>
                  </a:lnTo>
                  <a:lnTo>
                    <a:pt x="1674" y="2754"/>
                  </a:lnTo>
                  <a:lnTo>
                    <a:pt x="1686" y="2760"/>
                  </a:lnTo>
                  <a:lnTo>
                    <a:pt x="1698" y="2772"/>
                  </a:lnTo>
                  <a:lnTo>
                    <a:pt x="1728" y="2778"/>
                  </a:lnTo>
                  <a:lnTo>
                    <a:pt x="1728" y="2790"/>
                  </a:lnTo>
                  <a:lnTo>
                    <a:pt x="1722" y="2796"/>
                  </a:lnTo>
                  <a:lnTo>
                    <a:pt x="1722" y="2802"/>
                  </a:lnTo>
                  <a:lnTo>
                    <a:pt x="1740" y="2802"/>
                  </a:lnTo>
                  <a:lnTo>
                    <a:pt x="1752" y="2814"/>
                  </a:lnTo>
                  <a:lnTo>
                    <a:pt x="1764" y="2820"/>
                  </a:lnTo>
                  <a:lnTo>
                    <a:pt x="1776" y="2832"/>
                  </a:lnTo>
                  <a:lnTo>
                    <a:pt x="1788" y="2826"/>
                  </a:lnTo>
                  <a:lnTo>
                    <a:pt x="1794" y="2826"/>
                  </a:lnTo>
                  <a:lnTo>
                    <a:pt x="1818" y="2838"/>
                  </a:lnTo>
                  <a:lnTo>
                    <a:pt x="1836" y="2856"/>
                  </a:lnTo>
                  <a:lnTo>
                    <a:pt x="1842" y="2868"/>
                  </a:lnTo>
                  <a:lnTo>
                    <a:pt x="1854" y="2874"/>
                  </a:lnTo>
                  <a:lnTo>
                    <a:pt x="1860" y="2880"/>
                  </a:lnTo>
                  <a:lnTo>
                    <a:pt x="1884" y="2880"/>
                  </a:lnTo>
                  <a:lnTo>
                    <a:pt x="1890" y="2874"/>
                  </a:lnTo>
                  <a:lnTo>
                    <a:pt x="1890" y="2862"/>
                  </a:lnTo>
                  <a:lnTo>
                    <a:pt x="1908" y="2862"/>
                  </a:lnTo>
                  <a:lnTo>
                    <a:pt x="1914" y="2856"/>
                  </a:lnTo>
                  <a:lnTo>
                    <a:pt x="1914" y="2826"/>
                  </a:lnTo>
                  <a:lnTo>
                    <a:pt x="1908" y="2820"/>
                  </a:lnTo>
                  <a:lnTo>
                    <a:pt x="1908" y="2814"/>
                  </a:lnTo>
                  <a:lnTo>
                    <a:pt x="1896" y="2802"/>
                  </a:lnTo>
                  <a:lnTo>
                    <a:pt x="1890" y="2790"/>
                  </a:lnTo>
                  <a:lnTo>
                    <a:pt x="1884" y="2784"/>
                  </a:lnTo>
                  <a:lnTo>
                    <a:pt x="1872" y="2778"/>
                  </a:lnTo>
                  <a:lnTo>
                    <a:pt x="1866" y="2772"/>
                  </a:lnTo>
                  <a:lnTo>
                    <a:pt x="1854" y="2772"/>
                  </a:lnTo>
                  <a:lnTo>
                    <a:pt x="1854" y="2748"/>
                  </a:lnTo>
                  <a:lnTo>
                    <a:pt x="1848" y="2742"/>
                  </a:lnTo>
                  <a:lnTo>
                    <a:pt x="1836" y="2736"/>
                  </a:lnTo>
                  <a:lnTo>
                    <a:pt x="1830" y="2724"/>
                  </a:lnTo>
                  <a:lnTo>
                    <a:pt x="1824" y="2718"/>
                  </a:lnTo>
                  <a:lnTo>
                    <a:pt x="1824" y="2706"/>
                  </a:lnTo>
                  <a:lnTo>
                    <a:pt x="1830" y="2694"/>
                  </a:lnTo>
                  <a:lnTo>
                    <a:pt x="1830" y="2682"/>
                  </a:lnTo>
                  <a:lnTo>
                    <a:pt x="1818" y="2658"/>
                  </a:lnTo>
                  <a:lnTo>
                    <a:pt x="1812" y="2652"/>
                  </a:lnTo>
                  <a:lnTo>
                    <a:pt x="1806" y="2640"/>
                  </a:lnTo>
                  <a:lnTo>
                    <a:pt x="1794" y="2634"/>
                  </a:lnTo>
                  <a:lnTo>
                    <a:pt x="1788" y="2628"/>
                  </a:lnTo>
                  <a:lnTo>
                    <a:pt x="1776" y="2628"/>
                  </a:lnTo>
                  <a:lnTo>
                    <a:pt x="1758" y="2622"/>
                  </a:lnTo>
                  <a:lnTo>
                    <a:pt x="1758" y="2604"/>
                  </a:lnTo>
                  <a:lnTo>
                    <a:pt x="1794" y="2568"/>
                  </a:lnTo>
                  <a:lnTo>
                    <a:pt x="1800" y="2556"/>
                  </a:lnTo>
                  <a:lnTo>
                    <a:pt x="1806" y="2550"/>
                  </a:lnTo>
                  <a:lnTo>
                    <a:pt x="1806" y="2544"/>
                  </a:lnTo>
                  <a:lnTo>
                    <a:pt x="1800" y="2532"/>
                  </a:lnTo>
                  <a:lnTo>
                    <a:pt x="1788" y="2520"/>
                  </a:lnTo>
                  <a:lnTo>
                    <a:pt x="1800" y="2520"/>
                  </a:lnTo>
                  <a:lnTo>
                    <a:pt x="1812" y="2526"/>
                  </a:lnTo>
                  <a:lnTo>
                    <a:pt x="1830" y="2526"/>
                  </a:lnTo>
                  <a:lnTo>
                    <a:pt x="1842" y="2514"/>
                  </a:lnTo>
                  <a:lnTo>
                    <a:pt x="1872" y="2514"/>
                  </a:lnTo>
                  <a:lnTo>
                    <a:pt x="1878" y="2508"/>
                  </a:lnTo>
                  <a:lnTo>
                    <a:pt x="1860" y="2490"/>
                  </a:lnTo>
                  <a:lnTo>
                    <a:pt x="1890" y="2490"/>
                  </a:lnTo>
                  <a:lnTo>
                    <a:pt x="1890" y="2472"/>
                  </a:lnTo>
                  <a:lnTo>
                    <a:pt x="1878" y="2472"/>
                  </a:lnTo>
                  <a:lnTo>
                    <a:pt x="1854" y="2460"/>
                  </a:lnTo>
                  <a:lnTo>
                    <a:pt x="1842" y="2448"/>
                  </a:lnTo>
                  <a:lnTo>
                    <a:pt x="1842" y="2442"/>
                  </a:lnTo>
                  <a:lnTo>
                    <a:pt x="1878" y="2442"/>
                  </a:lnTo>
                  <a:lnTo>
                    <a:pt x="1878" y="2430"/>
                  </a:lnTo>
                  <a:lnTo>
                    <a:pt x="1866" y="2418"/>
                  </a:lnTo>
                  <a:lnTo>
                    <a:pt x="1860" y="2406"/>
                  </a:lnTo>
                  <a:lnTo>
                    <a:pt x="1812" y="2358"/>
                  </a:lnTo>
                  <a:lnTo>
                    <a:pt x="1800" y="2358"/>
                  </a:lnTo>
                  <a:lnTo>
                    <a:pt x="1788" y="2364"/>
                  </a:lnTo>
                  <a:lnTo>
                    <a:pt x="1746" y="2364"/>
                  </a:lnTo>
                  <a:lnTo>
                    <a:pt x="1740" y="2358"/>
                  </a:lnTo>
                  <a:lnTo>
                    <a:pt x="1740" y="2328"/>
                  </a:lnTo>
                  <a:lnTo>
                    <a:pt x="1734" y="2322"/>
                  </a:lnTo>
                  <a:lnTo>
                    <a:pt x="1710" y="2322"/>
                  </a:lnTo>
                  <a:lnTo>
                    <a:pt x="1704" y="2316"/>
                  </a:lnTo>
                  <a:lnTo>
                    <a:pt x="1698" y="2316"/>
                  </a:lnTo>
                  <a:lnTo>
                    <a:pt x="1698" y="2286"/>
                  </a:lnTo>
                  <a:lnTo>
                    <a:pt x="1710" y="2262"/>
                  </a:lnTo>
                  <a:lnTo>
                    <a:pt x="1710" y="2238"/>
                  </a:lnTo>
                  <a:lnTo>
                    <a:pt x="1704" y="2232"/>
                  </a:lnTo>
                  <a:lnTo>
                    <a:pt x="1698" y="2196"/>
                  </a:lnTo>
                  <a:lnTo>
                    <a:pt x="1722" y="2196"/>
                  </a:lnTo>
                  <a:lnTo>
                    <a:pt x="1722" y="2172"/>
                  </a:lnTo>
                  <a:lnTo>
                    <a:pt x="1716" y="2166"/>
                  </a:lnTo>
                  <a:lnTo>
                    <a:pt x="1716" y="2154"/>
                  </a:lnTo>
                  <a:lnTo>
                    <a:pt x="1722" y="2148"/>
                  </a:lnTo>
                  <a:lnTo>
                    <a:pt x="1734" y="2148"/>
                  </a:lnTo>
                  <a:lnTo>
                    <a:pt x="1746" y="2154"/>
                  </a:lnTo>
                  <a:lnTo>
                    <a:pt x="1758" y="2166"/>
                  </a:lnTo>
                  <a:lnTo>
                    <a:pt x="1770" y="2172"/>
                  </a:lnTo>
                  <a:lnTo>
                    <a:pt x="1776" y="2184"/>
                  </a:lnTo>
                  <a:lnTo>
                    <a:pt x="1788" y="2190"/>
                  </a:lnTo>
                  <a:lnTo>
                    <a:pt x="1800" y="2190"/>
                  </a:lnTo>
                  <a:lnTo>
                    <a:pt x="1806" y="2184"/>
                  </a:lnTo>
                  <a:lnTo>
                    <a:pt x="1812" y="2172"/>
                  </a:lnTo>
                  <a:lnTo>
                    <a:pt x="1818" y="2166"/>
                  </a:lnTo>
                  <a:lnTo>
                    <a:pt x="1812" y="2154"/>
                  </a:lnTo>
                  <a:lnTo>
                    <a:pt x="1800" y="2142"/>
                  </a:lnTo>
                  <a:lnTo>
                    <a:pt x="1830" y="2130"/>
                  </a:lnTo>
                  <a:lnTo>
                    <a:pt x="1830" y="2106"/>
                  </a:lnTo>
                  <a:lnTo>
                    <a:pt x="1836" y="2106"/>
                  </a:lnTo>
                  <a:lnTo>
                    <a:pt x="1848" y="2100"/>
                  </a:lnTo>
                  <a:lnTo>
                    <a:pt x="1860" y="2100"/>
                  </a:lnTo>
                  <a:lnTo>
                    <a:pt x="1872" y="2094"/>
                  </a:lnTo>
                  <a:lnTo>
                    <a:pt x="1884" y="2082"/>
                  </a:lnTo>
                  <a:lnTo>
                    <a:pt x="1884" y="2064"/>
                  </a:lnTo>
                  <a:lnTo>
                    <a:pt x="1878" y="2058"/>
                  </a:lnTo>
                  <a:lnTo>
                    <a:pt x="1878" y="2052"/>
                  </a:lnTo>
                  <a:lnTo>
                    <a:pt x="1908" y="2052"/>
                  </a:lnTo>
                  <a:lnTo>
                    <a:pt x="1920" y="2058"/>
                  </a:lnTo>
                  <a:lnTo>
                    <a:pt x="1926" y="2058"/>
                  </a:lnTo>
                  <a:lnTo>
                    <a:pt x="1926" y="2064"/>
                  </a:lnTo>
                  <a:lnTo>
                    <a:pt x="1932" y="2070"/>
                  </a:lnTo>
                  <a:lnTo>
                    <a:pt x="1962" y="2070"/>
                  </a:lnTo>
                  <a:lnTo>
                    <a:pt x="1974" y="2058"/>
                  </a:lnTo>
                  <a:lnTo>
                    <a:pt x="1986" y="2052"/>
                  </a:lnTo>
                  <a:lnTo>
                    <a:pt x="2004" y="2052"/>
                  </a:lnTo>
                  <a:lnTo>
                    <a:pt x="2010" y="2058"/>
                  </a:lnTo>
                  <a:lnTo>
                    <a:pt x="2016" y="2070"/>
                  </a:lnTo>
                  <a:lnTo>
                    <a:pt x="2076" y="2070"/>
                  </a:lnTo>
                  <a:lnTo>
                    <a:pt x="2082" y="2076"/>
                  </a:lnTo>
                  <a:lnTo>
                    <a:pt x="2082" y="2082"/>
                  </a:lnTo>
                  <a:lnTo>
                    <a:pt x="2088" y="2094"/>
                  </a:lnTo>
                  <a:lnTo>
                    <a:pt x="2124" y="2094"/>
                  </a:lnTo>
                  <a:lnTo>
                    <a:pt x="2136" y="2124"/>
                  </a:lnTo>
                  <a:lnTo>
                    <a:pt x="2136" y="2130"/>
                  </a:lnTo>
                  <a:lnTo>
                    <a:pt x="2148" y="2142"/>
                  </a:lnTo>
                  <a:lnTo>
                    <a:pt x="2160" y="2142"/>
                  </a:lnTo>
                  <a:lnTo>
                    <a:pt x="2160" y="2124"/>
                  </a:lnTo>
                  <a:lnTo>
                    <a:pt x="2148" y="2112"/>
                  </a:lnTo>
                  <a:lnTo>
                    <a:pt x="2148" y="2106"/>
                  </a:lnTo>
                  <a:lnTo>
                    <a:pt x="2160" y="2106"/>
                  </a:lnTo>
                  <a:lnTo>
                    <a:pt x="2232" y="2142"/>
                  </a:lnTo>
                  <a:lnTo>
                    <a:pt x="2238" y="2136"/>
                  </a:lnTo>
                  <a:lnTo>
                    <a:pt x="2244" y="2124"/>
                  </a:lnTo>
                  <a:lnTo>
                    <a:pt x="2256" y="2118"/>
                  </a:lnTo>
                  <a:lnTo>
                    <a:pt x="2268" y="2106"/>
                  </a:lnTo>
                  <a:lnTo>
                    <a:pt x="2280" y="2100"/>
                  </a:lnTo>
                  <a:lnTo>
                    <a:pt x="2286" y="2100"/>
                  </a:lnTo>
                  <a:lnTo>
                    <a:pt x="2322" y="2118"/>
                  </a:lnTo>
                  <a:lnTo>
                    <a:pt x="2334" y="2118"/>
                  </a:lnTo>
                  <a:lnTo>
                    <a:pt x="2352" y="2112"/>
                  </a:lnTo>
                  <a:lnTo>
                    <a:pt x="2364" y="2106"/>
                  </a:lnTo>
                  <a:lnTo>
                    <a:pt x="2370" y="2100"/>
                  </a:lnTo>
                  <a:lnTo>
                    <a:pt x="2382" y="2100"/>
                  </a:lnTo>
                  <a:lnTo>
                    <a:pt x="2388" y="2106"/>
                  </a:lnTo>
                  <a:lnTo>
                    <a:pt x="2400" y="2112"/>
                  </a:lnTo>
                  <a:lnTo>
                    <a:pt x="2406" y="2124"/>
                  </a:lnTo>
                  <a:lnTo>
                    <a:pt x="2430" y="2136"/>
                  </a:lnTo>
                  <a:lnTo>
                    <a:pt x="2454" y="2136"/>
                  </a:lnTo>
                  <a:lnTo>
                    <a:pt x="2466" y="2142"/>
                  </a:lnTo>
                  <a:lnTo>
                    <a:pt x="2478" y="2142"/>
                  </a:lnTo>
                  <a:lnTo>
                    <a:pt x="2490" y="2118"/>
                  </a:lnTo>
                  <a:lnTo>
                    <a:pt x="2496" y="2124"/>
                  </a:lnTo>
                  <a:lnTo>
                    <a:pt x="2508" y="2124"/>
                  </a:lnTo>
                  <a:lnTo>
                    <a:pt x="2514" y="2130"/>
                  </a:lnTo>
                  <a:lnTo>
                    <a:pt x="2526" y="2136"/>
                  </a:lnTo>
                  <a:lnTo>
                    <a:pt x="2562" y="2136"/>
                  </a:lnTo>
                  <a:lnTo>
                    <a:pt x="2568" y="2130"/>
                  </a:lnTo>
                  <a:lnTo>
                    <a:pt x="2574" y="2118"/>
                  </a:lnTo>
                  <a:lnTo>
                    <a:pt x="2574" y="2106"/>
                  </a:lnTo>
                  <a:lnTo>
                    <a:pt x="2568" y="2088"/>
                  </a:lnTo>
                  <a:lnTo>
                    <a:pt x="2544" y="2064"/>
                  </a:lnTo>
                  <a:lnTo>
                    <a:pt x="2532" y="2058"/>
                  </a:lnTo>
                  <a:lnTo>
                    <a:pt x="2514" y="2052"/>
                  </a:lnTo>
                  <a:lnTo>
                    <a:pt x="2490" y="2052"/>
                  </a:lnTo>
                  <a:lnTo>
                    <a:pt x="2460" y="2022"/>
                  </a:lnTo>
                  <a:lnTo>
                    <a:pt x="2472" y="2022"/>
                  </a:lnTo>
                  <a:lnTo>
                    <a:pt x="2484" y="2016"/>
                  </a:lnTo>
                  <a:lnTo>
                    <a:pt x="2496" y="2016"/>
                  </a:lnTo>
                  <a:lnTo>
                    <a:pt x="2508" y="2004"/>
                  </a:lnTo>
                  <a:lnTo>
                    <a:pt x="2508" y="1992"/>
                  </a:lnTo>
                  <a:lnTo>
                    <a:pt x="2502" y="1986"/>
                  </a:lnTo>
                  <a:lnTo>
                    <a:pt x="2496" y="1974"/>
                  </a:lnTo>
                  <a:lnTo>
                    <a:pt x="2490" y="1968"/>
                  </a:lnTo>
                  <a:lnTo>
                    <a:pt x="2502" y="1956"/>
                  </a:lnTo>
                  <a:lnTo>
                    <a:pt x="2556" y="1956"/>
                  </a:lnTo>
                  <a:lnTo>
                    <a:pt x="2544" y="1944"/>
                  </a:lnTo>
                  <a:lnTo>
                    <a:pt x="2532" y="1944"/>
                  </a:lnTo>
                  <a:lnTo>
                    <a:pt x="2508" y="1932"/>
                  </a:lnTo>
                  <a:lnTo>
                    <a:pt x="2496" y="1932"/>
                  </a:lnTo>
                  <a:lnTo>
                    <a:pt x="2508" y="1914"/>
                  </a:lnTo>
                  <a:lnTo>
                    <a:pt x="2484" y="1914"/>
                  </a:lnTo>
                  <a:lnTo>
                    <a:pt x="2484" y="1908"/>
                  </a:lnTo>
                  <a:lnTo>
                    <a:pt x="2478" y="1902"/>
                  </a:lnTo>
                  <a:lnTo>
                    <a:pt x="2478" y="1896"/>
                  </a:lnTo>
                  <a:lnTo>
                    <a:pt x="2490" y="1884"/>
                  </a:lnTo>
                  <a:lnTo>
                    <a:pt x="2526" y="1872"/>
                  </a:lnTo>
                  <a:lnTo>
                    <a:pt x="2586" y="1866"/>
                  </a:lnTo>
                  <a:lnTo>
                    <a:pt x="2640" y="1866"/>
                  </a:lnTo>
                  <a:lnTo>
                    <a:pt x="2646" y="1848"/>
                  </a:lnTo>
                  <a:lnTo>
                    <a:pt x="2712" y="1848"/>
                  </a:lnTo>
                  <a:lnTo>
                    <a:pt x="2712" y="1830"/>
                  </a:lnTo>
                  <a:lnTo>
                    <a:pt x="2718" y="1824"/>
                  </a:lnTo>
                  <a:lnTo>
                    <a:pt x="2808" y="1824"/>
                  </a:lnTo>
                  <a:lnTo>
                    <a:pt x="2862" y="1806"/>
                  </a:lnTo>
                  <a:lnTo>
                    <a:pt x="2874" y="1806"/>
                  </a:lnTo>
                  <a:lnTo>
                    <a:pt x="2874" y="1794"/>
                  </a:lnTo>
                  <a:lnTo>
                    <a:pt x="2886" y="1782"/>
                  </a:lnTo>
                  <a:lnTo>
                    <a:pt x="2898" y="1776"/>
                  </a:lnTo>
                  <a:lnTo>
                    <a:pt x="2916" y="1770"/>
                  </a:lnTo>
                  <a:lnTo>
                    <a:pt x="2940" y="1770"/>
                  </a:lnTo>
                  <a:lnTo>
                    <a:pt x="2958" y="1776"/>
                  </a:lnTo>
                  <a:lnTo>
                    <a:pt x="2976" y="1776"/>
                  </a:lnTo>
                  <a:lnTo>
                    <a:pt x="2988" y="1788"/>
                  </a:lnTo>
                  <a:lnTo>
                    <a:pt x="3000" y="1788"/>
                  </a:lnTo>
                  <a:lnTo>
                    <a:pt x="3012" y="1776"/>
                  </a:lnTo>
                  <a:lnTo>
                    <a:pt x="3018" y="1776"/>
                  </a:lnTo>
                  <a:lnTo>
                    <a:pt x="3036" y="1794"/>
                  </a:lnTo>
                  <a:lnTo>
                    <a:pt x="3042" y="1806"/>
                  </a:lnTo>
                  <a:lnTo>
                    <a:pt x="3048" y="1812"/>
                  </a:lnTo>
                  <a:lnTo>
                    <a:pt x="3060" y="1812"/>
                  </a:lnTo>
                  <a:lnTo>
                    <a:pt x="3066" y="1818"/>
                  </a:lnTo>
                  <a:lnTo>
                    <a:pt x="3066" y="1860"/>
                  </a:lnTo>
                  <a:lnTo>
                    <a:pt x="3072" y="1866"/>
                  </a:lnTo>
                  <a:lnTo>
                    <a:pt x="3090" y="1866"/>
                  </a:lnTo>
                  <a:lnTo>
                    <a:pt x="3102" y="1860"/>
                  </a:lnTo>
                  <a:lnTo>
                    <a:pt x="3120" y="1860"/>
                  </a:lnTo>
                  <a:lnTo>
                    <a:pt x="3132" y="1842"/>
                  </a:lnTo>
                  <a:lnTo>
                    <a:pt x="3156" y="1878"/>
                  </a:lnTo>
                  <a:lnTo>
                    <a:pt x="3180" y="1866"/>
                  </a:lnTo>
                  <a:lnTo>
                    <a:pt x="3204" y="1878"/>
                  </a:lnTo>
                  <a:lnTo>
                    <a:pt x="3210" y="1872"/>
                  </a:lnTo>
                  <a:lnTo>
                    <a:pt x="3216" y="1872"/>
                  </a:lnTo>
                  <a:lnTo>
                    <a:pt x="3228" y="1878"/>
                  </a:lnTo>
                  <a:lnTo>
                    <a:pt x="3228" y="1902"/>
                  </a:lnTo>
                  <a:lnTo>
                    <a:pt x="3222" y="1908"/>
                  </a:lnTo>
                  <a:lnTo>
                    <a:pt x="3222" y="1914"/>
                  </a:lnTo>
                  <a:lnTo>
                    <a:pt x="3228" y="1914"/>
                  </a:lnTo>
                  <a:lnTo>
                    <a:pt x="3234" y="1908"/>
                  </a:lnTo>
                  <a:lnTo>
                    <a:pt x="3240" y="1908"/>
                  </a:lnTo>
                  <a:lnTo>
                    <a:pt x="3246" y="1902"/>
                  </a:lnTo>
                  <a:lnTo>
                    <a:pt x="3252" y="1902"/>
                  </a:lnTo>
                  <a:lnTo>
                    <a:pt x="3258" y="1908"/>
                  </a:lnTo>
                  <a:lnTo>
                    <a:pt x="3270" y="1914"/>
                  </a:lnTo>
                  <a:lnTo>
                    <a:pt x="3276" y="1920"/>
                  </a:lnTo>
                  <a:lnTo>
                    <a:pt x="3288" y="1926"/>
                  </a:lnTo>
                  <a:lnTo>
                    <a:pt x="3300" y="1914"/>
                  </a:lnTo>
                  <a:lnTo>
                    <a:pt x="3300" y="1896"/>
                  </a:lnTo>
                  <a:lnTo>
                    <a:pt x="3306" y="1890"/>
                  </a:lnTo>
                  <a:lnTo>
                    <a:pt x="3318" y="1884"/>
                  </a:lnTo>
                  <a:lnTo>
                    <a:pt x="3330" y="1884"/>
                  </a:lnTo>
                  <a:lnTo>
                    <a:pt x="3342" y="1866"/>
                  </a:lnTo>
                  <a:lnTo>
                    <a:pt x="3378" y="1854"/>
                  </a:lnTo>
                  <a:lnTo>
                    <a:pt x="3396" y="1836"/>
                  </a:lnTo>
                  <a:lnTo>
                    <a:pt x="3402" y="1836"/>
                  </a:lnTo>
                  <a:lnTo>
                    <a:pt x="3408" y="1842"/>
                  </a:lnTo>
                  <a:lnTo>
                    <a:pt x="3408" y="1860"/>
                  </a:lnTo>
                  <a:lnTo>
                    <a:pt x="3396" y="1872"/>
                  </a:lnTo>
                  <a:lnTo>
                    <a:pt x="3390" y="1872"/>
                  </a:lnTo>
                  <a:lnTo>
                    <a:pt x="3426" y="1890"/>
                  </a:lnTo>
                  <a:lnTo>
                    <a:pt x="3456" y="1902"/>
                  </a:lnTo>
                  <a:lnTo>
                    <a:pt x="3486" y="1920"/>
                  </a:lnTo>
                  <a:lnTo>
                    <a:pt x="3498" y="1926"/>
                  </a:lnTo>
                  <a:lnTo>
                    <a:pt x="3516" y="1938"/>
                  </a:lnTo>
                  <a:lnTo>
                    <a:pt x="3546" y="1968"/>
                  </a:lnTo>
                  <a:lnTo>
                    <a:pt x="3618" y="2028"/>
                  </a:lnTo>
                  <a:lnTo>
                    <a:pt x="3636" y="2052"/>
                  </a:lnTo>
                  <a:lnTo>
                    <a:pt x="3672" y="2088"/>
                  </a:lnTo>
                  <a:lnTo>
                    <a:pt x="3684" y="2106"/>
                  </a:lnTo>
                  <a:lnTo>
                    <a:pt x="3696" y="2118"/>
                  </a:lnTo>
                  <a:lnTo>
                    <a:pt x="3708" y="2124"/>
                  </a:lnTo>
                  <a:lnTo>
                    <a:pt x="3720" y="2124"/>
                  </a:lnTo>
                  <a:lnTo>
                    <a:pt x="3732" y="2118"/>
                  </a:lnTo>
                  <a:lnTo>
                    <a:pt x="3744" y="2106"/>
                  </a:lnTo>
                  <a:lnTo>
                    <a:pt x="3744" y="2094"/>
                  </a:lnTo>
                  <a:lnTo>
                    <a:pt x="3750" y="2088"/>
                  </a:lnTo>
                  <a:lnTo>
                    <a:pt x="3750" y="2082"/>
                  </a:lnTo>
                  <a:lnTo>
                    <a:pt x="3762" y="2082"/>
                  </a:lnTo>
                  <a:lnTo>
                    <a:pt x="3768" y="2088"/>
                  </a:lnTo>
                  <a:lnTo>
                    <a:pt x="3768" y="2100"/>
                  </a:lnTo>
                  <a:lnTo>
                    <a:pt x="3774" y="2106"/>
                  </a:lnTo>
                  <a:lnTo>
                    <a:pt x="3774" y="2112"/>
                  </a:lnTo>
                  <a:lnTo>
                    <a:pt x="3804" y="2112"/>
                  </a:lnTo>
                  <a:lnTo>
                    <a:pt x="3816" y="2118"/>
                  </a:lnTo>
                  <a:lnTo>
                    <a:pt x="3822" y="2130"/>
                  </a:lnTo>
                  <a:lnTo>
                    <a:pt x="3834" y="2136"/>
                  </a:lnTo>
                  <a:lnTo>
                    <a:pt x="3858" y="2136"/>
                  </a:lnTo>
                  <a:lnTo>
                    <a:pt x="3864" y="2124"/>
                  </a:lnTo>
                  <a:lnTo>
                    <a:pt x="3876" y="2118"/>
                  </a:lnTo>
                  <a:lnTo>
                    <a:pt x="3894" y="2112"/>
                  </a:lnTo>
                  <a:lnTo>
                    <a:pt x="3906" y="2106"/>
                  </a:lnTo>
                  <a:lnTo>
                    <a:pt x="3924" y="2106"/>
                  </a:lnTo>
                  <a:lnTo>
                    <a:pt x="3948" y="2118"/>
                  </a:lnTo>
                  <a:lnTo>
                    <a:pt x="3972" y="2142"/>
                  </a:lnTo>
                  <a:lnTo>
                    <a:pt x="3984" y="2148"/>
                  </a:lnTo>
                  <a:lnTo>
                    <a:pt x="3990" y="2160"/>
                  </a:lnTo>
                  <a:lnTo>
                    <a:pt x="4002" y="2160"/>
                  </a:lnTo>
                  <a:lnTo>
                    <a:pt x="4014" y="2166"/>
                  </a:lnTo>
                  <a:lnTo>
                    <a:pt x="4026" y="2166"/>
                  </a:lnTo>
                  <a:lnTo>
                    <a:pt x="4038" y="2172"/>
                  </a:lnTo>
                  <a:lnTo>
                    <a:pt x="4044" y="2172"/>
                  </a:lnTo>
                  <a:lnTo>
                    <a:pt x="4044" y="2178"/>
                  </a:lnTo>
                  <a:lnTo>
                    <a:pt x="4050" y="2190"/>
                  </a:lnTo>
                  <a:lnTo>
                    <a:pt x="4056" y="2196"/>
                  </a:lnTo>
                  <a:lnTo>
                    <a:pt x="4062" y="2208"/>
                  </a:lnTo>
                  <a:lnTo>
                    <a:pt x="4068" y="2214"/>
                  </a:lnTo>
                  <a:lnTo>
                    <a:pt x="4068" y="2220"/>
                  </a:lnTo>
                  <a:lnTo>
                    <a:pt x="4140" y="2226"/>
                  </a:lnTo>
                  <a:lnTo>
                    <a:pt x="4152" y="2190"/>
                  </a:lnTo>
                  <a:lnTo>
                    <a:pt x="4176" y="2214"/>
                  </a:lnTo>
                  <a:lnTo>
                    <a:pt x="4212" y="2256"/>
                  </a:lnTo>
                  <a:lnTo>
                    <a:pt x="4254" y="2256"/>
                  </a:lnTo>
                  <a:lnTo>
                    <a:pt x="4266" y="2244"/>
                  </a:lnTo>
                  <a:lnTo>
                    <a:pt x="4266" y="2226"/>
                  </a:lnTo>
                  <a:lnTo>
                    <a:pt x="4326" y="2226"/>
                  </a:lnTo>
                  <a:lnTo>
                    <a:pt x="4320" y="2214"/>
                  </a:lnTo>
                  <a:lnTo>
                    <a:pt x="4344" y="2214"/>
                  </a:lnTo>
                  <a:lnTo>
                    <a:pt x="4338" y="2208"/>
                  </a:lnTo>
                  <a:lnTo>
                    <a:pt x="4338" y="2202"/>
                  </a:lnTo>
                  <a:lnTo>
                    <a:pt x="4374" y="2166"/>
                  </a:lnTo>
                  <a:lnTo>
                    <a:pt x="4392" y="2166"/>
                  </a:lnTo>
                  <a:lnTo>
                    <a:pt x="4404" y="2148"/>
                  </a:lnTo>
                  <a:lnTo>
                    <a:pt x="4428" y="2148"/>
                  </a:lnTo>
                  <a:lnTo>
                    <a:pt x="4428" y="2142"/>
                  </a:lnTo>
                  <a:lnTo>
                    <a:pt x="4434" y="2136"/>
                  </a:lnTo>
                  <a:lnTo>
                    <a:pt x="4434" y="2130"/>
                  </a:lnTo>
                  <a:lnTo>
                    <a:pt x="4440" y="2124"/>
                  </a:lnTo>
                  <a:lnTo>
                    <a:pt x="4458" y="2124"/>
                  </a:lnTo>
                  <a:lnTo>
                    <a:pt x="4464" y="2130"/>
                  </a:lnTo>
                  <a:lnTo>
                    <a:pt x="4482" y="2124"/>
                  </a:lnTo>
                  <a:lnTo>
                    <a:pt x="4482" y="2130"/>
                  </a:lnTo>
                  <a:lnTo>
                    <a:pt x="4518" y="2130"/>
                  </a:lnTo>
                  <a:lnTo>
                    <a:pt x="4524" y="2148"/>
                  </a:lnTo>
                  <a:lnTo>
                    <a:pt x="4548" y="2148"/>
                  </a:lnTo>
                  <a:lnTo>
                    <a:pt x="4566" y="2142"/>
                  </a:lnTo>
                  <a:lnTo>
                    <a:pt x="4608" y="2142"/>
                  </a:lnTo>
                  <a:lnTo>
                    <a:pt x="4608" y="2148"/>
                  </a:lnTo>
                  <a:lnTo>
                    <a:pt x="4614" y="2154"/>
                  </a:lnTo>
                  <a:lnTo>
                    <a:pt x="4614" y="2166"/>
                  </a:lnTo>
                  <a:lnTo>
                    <a:pt x="4620" y="2172"/>
                  </a:lnTo>
                  <a:lnTo>
                    <a:pt x="4638" y="2178"/>
                  </a:lnTo>
                  <a:lnTo>
                    <a:pt x="4668" y="2178"/>
                  </a:lnTo>
                  <a:lnTo>
                    <a:pt x="4674" y="2190"/>
                  </a:lnTo>
                  <a:lnTo>
                    <a:pt x="4698" y="2184"/>
                  </a:lnTo>
                  <a:lnTo>
                    <a:pt x="4704" y="2196"/>
                  </a:lnTo>
                  <a:lnTo>
                    <a:pt x="4704" y="2190"/>
                  </a:lnTo>
                  <a:lnTo>
                    <a:pt x="4710" y="2184"/>
                  </a:lnTo>
                  <a:lnTo>
                    <a:pt x="4752" y="2184"/>
                  </a:lnTo>
                  <a:lnTo>
                    <a:pt x="4752" y="2196"/>
                  </a:lnTo>
                  <a:lnTo>
                    <a:pt x="4800" y="2190"/>
                  </a:lnTo>
                  <a:lnTo>
                    <a:pt x="4800" y="2202"/>
                  </a:lnTo>
                  <a:lnTo>
                    <a:pt x="4806" y="2208"/>
                  </a:lnTo>
                  <a:lnTo>
                    <a:pt x="4830" y="2196"/>
                  </a:lnTo>
                  <a:lnTo>
                    <a:pt x="4836" y="2190"/>
                  </a:lnTo>
                  <a:lnTo>
                    <a:pt x="4836" y="2184"/>
                  </a:lnTo>
                  <a:lnTo>
                    <a:pt x="4854" y="2184"/>
                  </a:lnTo>
                  <a:lnTo>
                    <a:pt x="4854" y="2160"/>
                  </a:lnTo>
                  <a:lnTo>
                    <a:pt x="4848" y="2148"/>
                  </a:lnTo>
                  <a:lnTo>
                    <a:pt x="4842" y="2142"/>
                  </a:lnTo>
                  <a:lnTo>
                    <a:pt x="4836" y="2142"/>
                  </a:lnTo>
                  <a:lnTo>
                    <a:pt x="4812" y="2106"/>
                  </a:lnTo>
                  <a:lnTo>
                    <a:pt x="4806" y="2088"/>
                  </a:lnTo>
                  <a:lnTo>
                    <a:pt x="4794" y="2076"/>
                  </a:lnTo>
                  <a:lnTo>
                    <a:pt x="4794" y="2064"/>
                  </a:lnTo>
                  <a:lnTo>
                    <a:pt x="4812" y="2064"/>
                  </a:lnTo>
                  <a:lnTo>
                    <a:pt x="4806" y="2052"/>
                  </a:lnTo>
                  <a:lnTo>
                    <a:pt x="4812" y="2052"/>
                  </a:lnTo>
                  <a:lnTo>
                    <a:pt x="4824" y="2046"/>
                  </a:lnTo>
                  <a:lnTo>
                    <a:pt x="4830" y="2034"/>
                  </a:lnTo>
                  <a:lnTo>
                    <a:pt x="4830" y="2016"/>
                  </a:lnTo>
                  <a:lnTo>
                    <a:pt x="4890" y="2046"/>
                  </a:lnTo>
                  <a:lnTo>
                    <a:pt x="4902" y="2046"/>
                  </a:lnTo>
                  <a:lnTo>
                    <a:pt x="4926" y="2052"/>
                  </a:lnTo>
                  <a:lnTo>
                    <a:pt x="4962" y="2052"/>
                  </a:lnTo>
                  <a:lnTo>
                    <a:pt x="4974" y="2058"/>
                  </a:lnTo>
                  <a:lnTo>
                    <a:pt x="4980" y="2064"/>
                  </a:lnTo>
                  <a:lnTo>
                    <a:pt x="5004" y="2076"/>
                  </a:lnTo>
                  <a:lnTo>
                    <a:pt x="5010" y="2076"/>
                  </a:lnTo>
                  <a:lnTo>
                    <a:pt x="5022" y="2070"/>
                  </a:lnTo>
                  <a:lnTo>
                    <a:pt x="5040" y="2070"/>
                  </a:lnTo>
                  <a:lnTo>
                    <a:pt x="5052" y="2076"/>
                  </a:lnTo>
                  <a:lnTo>
                    <a:pt x="5058" y="2082"/>
                  </a:lnTo>
                  <a:lnTo>
                    <a:pt x="5064" y="2094"/>
                  </a:lnTo>
                  <a:lnTo>
                    <a:pt x="5076" y="2106"/>
                  </a:lnTo>
                  <a:lnTo>
                    <a:pt x="5088" y="2130"/>
                  </a:lnTo>
                  <a:lnTo>
                    <a:pt x="5094" y="2136"/>
                  </a:lnTo>
                  <a:lnTo>
                    <a:pt x="5094" y="2142"/>
                  </a:lnTo>
                  <a:lnTo>
                    <a:pt x="5118" y="2136"/>
                  </a:lnTo>
                  <a:lnTo>
                    <a:pt x="5118" y="2142"/>
                  </a:lnTo>
                  <a:lnTo>
                    <a:pt x="5136" y="2160"/>
                  </a:lnTo>
                  <a:lnTo>
                    <a:pt x="5166" y="2160"/>
                  </a:lnTo>
                  <a:lnTo>
                    <a:pt x="5172" y="2166"/>
                  </a:lnTo>
                  <a:lnTo>
                    <a:pt x="5184" y="2166"/>
                  </a:lnTo>
                  <a:lnTo>
                    <a:pt x="5196" y="2172"/>
                  </a:lnTo>
                  <a:lnTo>
                    <a:pt x="5208" y="2172"/>
                  </a:lnTo>
                  <a:lnTo>
                    <a:pt x="5220" y="2166"/>
                  </a:lnTo>
                  <a:lnTo>
                    <a:pt x="5274" y="2148"/>
                  </a:lnTo>
                  <a:lnTo>
                    <a:pt x="5322" y="2148"/>
                  </a:lnTo>
                  <a:lnTo>
                    <a:pt x="5334" y="2154"/>
                  </a:lnTo>
                  <a:lnTo>
                    <a:pt x="5340" y="2154"/>
                  </a:lnTo>
                  <a:lnTo>
                    <a:pt x="5346" y="2160"/>
                  </a:lnTo>
                  <a:lnTo>
                    <a:pt x="5382" y="2160"/>
                  </a:lnTo>
                  <a:lnTo>
                    <a:pt x="5406" y="2184"/>
                  </a:lnTo>
                  <a:lnTo>
                    <a:pt x="5466" y="2184"/>
                  </a:lnTo>
                  <a:lnTo>
                    <a:pt x="5472" y="2190"/>
                  </a:lnTo>
                  <a:lnTo>
                    <a:pt x="5472" y="2196"/>
                  </a:lnTo>
                  <a:lnTo>
                    <a:pt x="5484" y="2208"/>
                  </a:lnTo>
                  <a:lnTo>
                    <a:pt x="5484" y="2214"/>
                  </a:lnTo>
                  <a:lnTo>
                    <a:pt x="5502" y="2214"/>
                  </a:lnTo>
                  <a:lnTo>
                    <a:pt x="5514" y="2220"/>
                  </a:lnTo>
                  <a:lnTo>
                    <a:pt x="5514" y="2232"/>
                  </a:lnTo>
                  <a:lnTo>
                    <a:pt x="5520" y="2238"/>
                  </a:lnTo>
                  <a:lnTo>
                    <a:pt x="5586" y="2238"/>
                  </a:lnTo>
                  <a:lnTo>
                    <a:pt x="5592" y="2244"/>
                  </a:lnTo>
                  <a:lnTo>
                    <a:pt x="5598" y="2244"/>
                  </a:lnTo>
                  <a:lnTo>
                    <a:pt x="5610" y="2250"/>
                  </a:lnTo>
                  <a:lnTo>
                    <a:pt x="5634" y="2250"/>
                  </a:lnTo>
                  <a:lnTo>
                    <a:pt x="5646" y="2244"/>
                  </a:lnTo>
                  <a:lnTo>
                    <a:pt x="5664" y="2244"/>
                  </a:lnTo>
                  <a:lnTo>
                    <a:pt x="5670" y="2250"/>
                  </a:lnTo>
                  <a:lnTo>
                    <a:pt x="5670" y="2256"/>
                  </a:lnTo>
                  <a:lnTo>
                    <a:pt x="5676" y="2256"/>
                  </a:lnTo>
                  <a:lnTo>
                    <a:pt x="5694" y="2238"/>
                  </a:lnTo>
                  <a:lnTo>
                    <a:pt x="5694" y="2232"/>
                  </a:lnTo>
                  <a:lnTo>
                    <a:pt x="5742" y="2232"/>
                  </a:lnTo>
                  <a:lnTo>
                    <a:pt x="5754" y="2220"/>
                  </a:lnTo>
                  <a:lnTo>
                    <a:pt x="5790" y="2220"/>
                  </a:lnTo>
                  <a:lnTo>
                    <a:pt x="5802" y="2208"/>
                  </a:lnTo>
                  <a:lnTo>
                    <a:pt x="5802" y="2196"/>
                  </a:lnTo>
                  <a:lnTo>
                    <a:pt x="5832" y="2166"/>
                  </a:lnTo>
                  <a:lnTo>
                    <a:pt x="5850" y="2166"/>
                  </a:lnTo>
                  <a:lnTo>
                    <a:pt x="5862" y="2172"/>
                  </a:lnTo>
                  <a:lnTo>
                    <a:pt x="5898" y="2172"/>
                  </a:lnTo>
                  <a:lnTo>
                    <a:pt x="5916" y="2190"/>
                  </a:lnTo>
                  <a:lnTo>
                    <a:pt x="5928" y="2196"/>
                  </a:lnTo>
                  <a:lnTo>
                    <a:pt x="5952" y="2196"/>
                  </a:lnTo>
                  <a:lnTo>
                    <a:pt x="5964" y="2190"/>
                  </a:lnTo>
                  <a:lnTo>
                    <a:pt x="5970" y="2184"/>
                  </a:lnTo>
                  <a:lnTo>
                    <a:pt x="5994" y="2190"/>
                  </a:lnTo>
                  <a:lnTo>
                    <a:pt x="6012" y="2190"/>
                  </a:lnTo>
                  <a:lnTo>
                    <a:pt x="6048" y="2214"/>
                  </a:lnTo>
                  <a:lnTo>
                    <a:pt x="6084" y="2214"/>
                  </a:lnTo>
                  <a:lnTo>
                    <a:pt x="6090" y="2220"/>
                  </a:lnTo>
                  <a:lnTo>
                    <a:pt x="6102" y="2220"/>
                  </a:lnTo>
                  <a:lnTo>
                    <a:pt x="6120" y="2202"/>
                  </a:lnTo>
                  <a:lnTo>
                    <a:pt x="6120" y="2190"/>
                  </a:lnTo>
                  <a:lnTo>
                    <a:pt x="6144" y="2190"/>
                  </a:lnTo>
                  <a:lnTo>
                    <a:pt x="6156" y="2184"/>
                  </a:lnTo>
                  <a:lnTo>
                    <a:pt x="6162" y="2178"/>
                  </a:lnTo>
                  <a:lnTo>
                    <a:pt x="6162" y="2166"/>
                  </a:lnTo>
                  <a:lnTo>
                    <a:pt x="6150" y="2166"/>
                  </a:lnTo>
                  <a:lnTo>
                    <a:pt x="6144" y="2160"/>
                  </a:lnTo>
                  <a:lnTo>
                    <a:pt x="6138" y="2118"/>
                  </a:lnTo>
                  <a:lnTo>
                    <a:pt x="6138" y="2046"/>
                  </a:lnTo>
                  <a:lnTo>
                    <a:pt x="6156" y="2028"/>
                  </a:lnTo>
                  <a:lnTo>
                    <a:pt x="6156" y="2016"/>
                  </a:lnTo>
                  <a:lnTo>
                    <a:pt x="6150" y="2010"/>
                  </a:lnTo>
                  <a:lnTo>
                    <a:pt x="6138" y="2004"/>
                  </a:lnTo>
                  <a:lnTo>
                    <a:pt x="6126" y="1992"/>
                  </a:lnTo>
                  <a:lnTo>
                    <a:pt x="6114" y="1992"/>
                  </a:lnTo>
                  <a:lnTo>
                    <a:pt x="6108" y="1986"/>
                  </a:lnTo>
                  <a:lnTo>
                    <a:pt x="6096" y="1986"/>
                  </a:lnTo>
                  <a:lnTo>
                    <a:pt x="6078" y="1980"/>
                  </a:lnTo>
                  <a:lnTo>
                    <a:pt x="6072" y="1980"/>
                  </a:lnTo>
                  <a:lnTo>
                    <a:pt x="6072" y="1968"/>
                  </a:lnTo>
                  <a:lnTo>
                    <a:pt x="6078" y="1968"/>
                  </a:lnTo>
                  <a:lnTo>
                    <a:pt x="6120" y="1926"/>
                  </a:lnTo>
                  <a:lnTo>
                    <a:pt x="6156" y="1920"/>
                  </a:lnTo>
                  <a:lnTo>
                    <a:pt x="6162" y="1908"/>
                  </a:lnTo>
                  <a:lnTo>
                    <a:pt x="6204" y="1914"/>
                  </a:lnTo>
                  <a:lnTo>
                    <a:pt x="6258" y="1902"/>
                  </a:lnTo>
                  <a:lnTo>
                    <a:pt x="6294" y="1920"/>
                  </a:lnTo>
                  <a:lnTo>
                    <a:pt x="6330" y="1944"/>
                  </a:lnTo>
                  <a:lnTo>
                    <a:pt x="6402" y="1944"/>
                  </a:lnTo>
                  <a:lnTo>
                    <a:pt x="6408" y="1950"/>
                  </a:lnTo>
                  <a:lnTo>
                    <a:pt x="6420" y="1956"/>
                  </a:lnTo>
                  <a:lnTo>
                    <a:pt x="6426" y="1962"/>
                  </a:lnTo>
                  <a:lnTo>
                    <a:pt x="6438" y="1968"/>
                  </a:lnTo>
                  <a:lnTo>
                    <a:pt x="6438" y="1980"/>
                  </a:lnTo>
                  <a:lnTo>
                    <a:pt x="6444" y="1980"/>
                  </a:lnTo>
                  <a:lnTo>
                    <a:pt x="6456" y="1992"/>
                  </a:lnTo>
                  <a:lnTo>
                    <a:pt x="6468" y="1998"/>
                  </a:lnTo>
                  <a:lnTo>
                    <a:pt x="6480" y="2010"/>
                  </a:lnTo>
                  <a:lnTo>
                    <a:pt x="6492" y="2010"/>
                  </a:lnTo>
                  <a:lnTo>
                    <a:pt x="6498" y="2016"/>
                  </a:lnTo>
                  <a:lnTo>
                    <a:pt x="6504" y="2016"/>
                  </a:lnTo>
                  <a:lnTo>
                    <a:pt x="6510" y="2046"/>
                  </a:lnTo>
                  <a:lnTo>
                    <a:pt x="6558" y="2070"/>
                  </a:lnTo>
                  <a:lnTo>
                    <a:pt x="6570" y="2100"/>
                  </a:lnTo>
                  <a:lnTo>
                    <a:pt x="6582" y="2100"/>
                  </a:lnTo>
                  <a:lnTo>
                    <a:pt x="6630" y="2124"/>
                  </a:lnTo>
                  <a:lnTo>
                    <a:pt x="6636" y="2136"/>
                  </a:lnTo>
                  <a:lnTo>
                    <a:pt x="6654" y="2154"/>
                  </a:lnTo>
                  <a:lnTo>
                    <a:pt x="6660" y="2166"/>
                  </a:lnTo>
                  <a:lnTo>
                    <a:pt x="6672" y="2166"/>
                  </a:lnTo>
                  <a:lnTo>
                    <a:pt x="6678" y="2190"/>
                  </a:lnTo>
                  <a:lnTo>
                    <a:pt x="6684" y="2190"/>
                  </a:lnTo>
                  <a:lnTo>
                    <a:pt x="6690" y="2196"/>
                  </a:lnTo>
                  <a:lnTo>
                    <a:pt x="6714" y="2208"/>
                  </a:lnTo>
                  <a:lnTo>
                    <a:pt x="6720" y="2214"/>
                  </a:lnTo>
                  <a:lnTo>
                    <a:pt x="6732" y="2220"/>
                  </a:lnTo>
                  <a:lnTo>
                    <a:pt x="6780" y="2220"/>
                  </a:lnTo>
                  <a:lnTo>
                    <a:pt x="6792" y="2226"/>
                  </a:lnTo>
                  <a:lnTo>
                    <a:pt x="6798" y="2232"/>
                  </a:lnTo>
                  <a:lnTo>
                    <a:pt x="6810" y="2238"/>
                  </a:lnTo>
                  <a:lnTo>
                    <a:pt x="6822" y="2226"/>
                  </a:lnTo>
                  <a:lnTo>
                    <a:pt x="6834" y="2226"/>
                  </a:lnTo>
                  <a:lnTo>
                    <a:pt x="6852" y="2244"/>
                  </a:lnTo>
                  <a:lnTo>
                    <a:pt x="6864" y="2250"/>
                  </a:lnTo>
                  <a:lnTo>
                    <a:pt x="6882" y="2268"/>
                  </a:lnTo>
                  <a:lnTo>
                    <a:pt x="6924" y="2268"/>
                  </a:lnTo>
                  <a:lnTo>
                    <a:pt x="6942" y="2298"/>
                  </a:lnTo>
                  <a:lnTo>
                    <a:pt x="6960" y="2298"/>
                  </a:lnTo>
                  <a:lnTo>
                    <a:pt x="6966" y="2304"/>
                  </a:lnTo>
                  <a:lnTo>
                    <a:pt x="6966" y="2310"/>
                  </a:lnTo>
                  <a:lnTo>
                    <a:pt x="6972" y="2322"/>
                  </a:lnTo>
                  <a:lnTo>
                    <a:pt x="6972" y="2334"/>
                  </a:lnTo>
                  <a:lnTo>
                    <a:pt x="7014" y="2364"/>
                  </a:lnTo>
                  <a:lnTo>
                    <a:pt x="7038" y="2358"/>
                  </a:lnTo>
                  <a:lnTo>
                    <a:pt x="7050" y="2370"/>
                  </a:lnTo>
                  <a:lnTo>
                    <a:pt x="7068" y="2370"/>
                  </a:lnTo>
                  <a:lnTo>
                    <a:pt x="7068" y="2358"/>
                  </a:lnTo>
                  <a:lnTo>
                    <a:pt x="7098" y="2364"/>
                  </a:lnTo>
                  <a:lnTo>
                    <a:pt x="7098" y="2346"/>
                  </a:lnTo>
                  <a:lnTo>
                    <a:pt x="7104" y="2340"/>
                  </a:lnTo>
                  <a:lnTo>
                    <a:pt x="7110" y="2340"/>
                  </a:lnTo>
                  <a:lnTo>
                    <a:pt x="7122" y="2334"/>
                  </a:lnTo>
                  <a:lnTo>
                    <a:pt x="7152" y="2334"/>
                  </a:lnTo>
                  <a:lnTo>
                    <a:pt x="7158" y="2310"/>
                  </a:lnTo>
                  <a:lnTo>
                    <a:pt x="7200" y="2310"/>
                  </a:lnTo>
                  <a:lnTo>
                    <a:pt x="7212" y="2316"/>
                  </a:lnTo>
                  <a:lnTo>
                    <a:pt x="7218" y="2328"/>
                  </a:lnTo>
                  <a:lnTo>
                    <a:pt x="7218" y="2346"/>
                  </a:lnTo>
                  <a:lnTo>
                    <a:pt x="7242" y="2358"/>
                  </a:lnTo>
                  <a:lnTo>
                    <a:pt x="7242" y="2388"/>
                  </a:lnTo>
                  <a:lnTo>
                    <a:pt x="7224" y="2394"/>
                  </a:lnTo>
                  <a:lnTo>
                    <a:pt x="7236" y="2412"/>
                  </a:lnTo>
                  <a:lnTo>
                    <a:pt x="7236" y="2430"/>
                  </a:lnTo>
                  <a:lnTo>
                    <a:pt x="7248" y="2442"/>
                  </a:lnTo>
                  <a:lnTo>
                    <a:pt x="7248" y="2466"/>
                  </a:lnTo>
                  <a:lnTo>
                    <a:pt x="7266" y="2472"/>
                  </a:lnTo>
                  <a:lnTo>
                    <a:pt x="7260" y="2502"/>
                  </a:lnTo>
                  <a:lnTo>
                    <a:pt x="7266" y="2526"/>
                  </a:lnTo>
                  <a:lnTo>
                    <a:pt x="7260" y="2532"/>
                  </a:lnTo>
                  <a:lnTo>
                    <a:pt x="7254" y="2532"/>
                  </a:lnTo>
                  <a:lnTo>
                    <a:pt x="7254" y="2550"/>
                  </a:lnTo>
                  <a:lnTo>
                    <a:pt x="7260" y="2562"/>
                  </a:lnTo>
                  <a:lnTo>
                    <a:pt x="7260" y="2574"/>
                  </a:lnTo>
                  <a:lnTo>
                    <a:pt x="7254" y="2580"/>
                  </a:lnTo>
                  <a:lnTo>
                    <a:pt x="7248" y="2580"/>
                  </a:lnTo>
                  <a:lnTo>
                    <a:pt x="7236" y="2574"/>
                  </a:lnTo>
                  <a:lnTo>
                    <a:pt x="7224" y="2574"/>
                  </a:lnTo>
                  <a:lnTo>
                    <a:pt x="7206" y="2568"/>
                  </a:lnTo>
                  <a:lnTo>
                    <a:pt x="7194" y="2562"/>
                  </a:lnTo>
                  <a:lnTo>
                    <a:pt x="7170" y="2562"/>
                  </a:lnTo>
                  <a:lnTo>
                    <a:pt x="7164" y="2568"/>
                  </a:lnTo>
                  <a:lnTo>
                    <a:pt x="7170" y="2574"/>
                  </a:lnTo>
                  <a:lnTo>
                    <a:pt x="7170" y="2586"/>
                  </a:lnTo>
                  <a:lnTo>
                    <a:pt x="7146" y="2586"/>
                  </a:lnTo>
                  <a:lnTo>
                    <a:pt x="7146" y="2598"/>
                  </a:lnTo>
                  <a:lnTo>
                    <a:pt x="7152" y="2610"/>
                  </a:lnTo>
                  <a:lnTo>
                    <a:pt x="7158" y="2610"/>
                  </a:lnTo>
                  <a:lnTo>
                    <a:pt x="7170" y="2622"/>
                  </a:lnTo>
                  <a:lnTo>
                    <a:pt x="7182" y="2628"/>
                  </a:lnTo>
                  <a:lnTo>
                    <a:pt x="7194" y="2646"/>
                  </a:lnTo>
                  <a:lnTo>
                    <a:pt x="7206" y="2658"/>
                  </a:lnTo>
                  <a:lnTo>
                    <a:pt x="7212" y="2676"/>
                  </a:lnTo>
                  <a:lnTo>
                    <a:pt x="7212" y="2688"/>
                  </a:lnTo>
                  <a:lnTo>
                    <a:pt x="7224" y="2700"/>
                  </a:lnTo>
                  <a:lnTo>
                    <a:pt x="7230" y="2712"/>
                  </a:lnTo>
                  <a:lnTo>
                    <a:pt x="7236" y="2748"/>
                  </a:lnTo>
                  <a:lnTo>
                    <a:pt x="7206" y="2742"/>
                  </a:lnTo>
                  <a:lnTo>
                    <a:pt x="7200" y="2766"/>
                  </a:lnTo>
                  <a:lnTo>
                    <a:pt x="7224" y="2778"/>
                  </a:lnTo>
                  <a:lnTo>
                    <a:pt x="7260" y="2778"/>
                  </a:lnTo>
                  <a:lnTo>
                    <a:pt x="7260" y="2718"/>
                  </a:lnTo>
                  <a:lnTo>
                    <a:pt x="7266" y="2712"/>
                  </a:lnTo>
                  <a:lnTo>
                    <a:pt x="7272" y="2712"/>
                  </a:lnTo>
                  <a:lnTo>
                    <a:pt x="7284" y="2718"/>
                  </a:lnTo>
                  <a:lnTo>
                    <a:pt x="7290" y="2724"/>
                  </a:lnTo>
                  <a:lnTo>
                    <a:pt x="7302" y="2712"/>
                  </a:lnTo>
                  <a:lnTo>
                    <a:pt x="7308" y="2724"/>
                  </a:lnTo>
                  <a:lnTo>
                    <a:pt x="7314" y="2730"/>
                  </a:lnTo>
                  <a:lnTo>
                    <a:pt x="7320" y="2742"/>
                  </a:lnTo>
                  <a:lnTo>
                    <a:pt x="7332" y="2754"/>
                  </a:lnTo>
                  <a:lnTo>
                    <a:pt x="7344" y="2754"/>
                  </a:lnTo>
                  <a:lnTo>
                    <a:pt x="7356" y="2748"/>
                  </a:lnTo>
                  <a:lnTo>
                    <a:pt x="7368" y="2748"/>
                  </a:lnTo>
                  <a:lnTo>
                    <a:pt x="7374" y="2742"/>
                  </a:lnTo>
                  <a:lnTo>
                    <a:pt x="7380" y="2742"/>
                  </a:lnTo>
                  <a:lnTo>
                    <a:pt x="7380" y="2760"/>
                  </a:lnTo>
                  <a:lnTo>
                    <a:pt x="7386" y="2760"/>
                  </a:lnTo>
                  <a:lnTo>
                    <a:pt x="7392" y="2754"/>
                  </a:lnTo>
                  <a:lnTo>
                    <a:pt x="7404" y="2748"/>
                  </a:lnTo>
                  <a:lnTo>
                    <a:pt x="7422" y="2742"/>
                  </a:lnTo>
                  <a:lnTo>
                    <a:pt x="7440" y="2730"/>
                  </a:lnTo>
                  <a:lnTo>
                    <a:pt x="7452" y="2724"/>
                  </a:lnTo>
                  <a:lnTo>
                    <a:pt x="7464" y="2700"/>
                  </a:lnTo>
                  <a:lnTo>
                    <a:pt x="7464" y="2682"/>
                  </a:lnTo>
                  <a:lnTo>
                    <a:pt x="7470" y="2664"/>
                  </a:lnTo>
                  <a:lnTo>
                    <a:pt x="7470" y="2628"/>
                  </a:lnTo>
                  <a:lnTo>
                    <a:pt x="7494" y="2622"/>
                  </a:lnTo>
                  <a:lnTo>
                    <a:pt x="7494" y="2562"/>
                  </a:lnTo>
                  <a:lnTo>
                    <a:pt x="7500" y="2550"/>
                  </a:lnTo>
                  <a:lnTo>
                    <a:pt x="7506" y="2544"/>
                  </a:lnTo>
                  <a:lnTo>
                    <a:pt x="7518" y="2520"/>
                  </a:lnTo>
                  <a:lnTo>
                    <a:pt x="7518" y="2490"/>
                  </a:lnTo>
                  <a:lnTo>
                    <a:pt x="7524" y="2472"/>
                  </a:lnTo>
                  <a:lnTo>
                    <a:pt x="7524" y="2454"/>
                  </a:lnTo>
                  <a:lnTo>
                    <a:pt x="7518" y="2442"/>
                  </a:lnTo>
                  <a:lnTo>
                    <a:pt x="7518" y="2424"/>
                  </a:lnTo>
                  <a:lnTo>
                    <a:pt x="7512" y="2418"/>
                  </a:lnTo>
                  <a:lnTo>
                    <a:pt x="7512" y="2412"/>
                  </a:lnTo>
                  <a:lnTo>
                    <a:pt x="7518" y="2400"/>
                  </a:lnTo>
                  <a:lnTo>
                    <a:pt x="7524" y="2394"/>
                  </a:lnTo>
                  <a:lnTo>
                    <a:pt x="7524" y="2382"/>
                  </a:lnTo>
                  <a:lnTo>
                    <a:pt x="7530" y="2376"/>
                  </a:lnTo>
                  <a:lnTo>
                    <a:pt x="7530" y="2364"/>
                  </a:lnTo>
                  <a:lnTo>
                    <a:pt x="7524" y="2358"/>
                  </a:lnTo>
                  <a:lnTo>
                    <a:pt x="7518" y="2346"/>
                  </a:lnTo>
                  <a:lnTo>
                    <a:pt x="7524" y="2334"/>
                  </a:lnTo>
                  <a:lnTo>
                    <a:pt x="7530" y="2328"/>
                  </a:lnTo>
                  <a:lnTo>
                    <a:pt x="7536" y="2316"/>
                  </a:lnTo>
                  <a:lnTo>
                    <a:pt x="7536" y="2298"/>
                  </a:lnTo>
                  <a:lnTo>
                    <a:pt x="7530" y="2292"/>
                  </a:lnTo>
                  <a:lnTo>
                    <a:pt x="7530" y="2280"/>
                  </a:lnTo>
                  <a:lnTo>
                    <a:pt x="7518" y="2256"/>
                  </a:lnTo>
                  <a:lnTo>
                    <a:pt x="7512" y="2250"/>
                  </a:lnTo>
                  <a:lnTo>
                    <a:pt x="7512" y="2238"/>
                  </a:lnTo>
                  <a:lnTo>
                    <a:pt x="7506" y="2232"/>
                  </a:lnTo>
                  <a:lnTo>
                    <a:pt x="7506" y="2220"/>
                  </a:lnTo>
                  <a:lnTo>
                    <a:pt x="7500" y="2214"/>
                  </a:lnTo>
                  <a:lnTo>
                    <a:pt x="7500" y="2202"/>
                  </a:lnTo>
                  <a:lnTo>
                    <a:pt x="7494" y="2196"/>
                  </a:lnTo>
                  <a:lnTo>
                    <a:pt x="7482" y="2190"/>
                  </a:lnTo>
                  <a:lnTo>
                    <a:pt x="7476" y="2184"/>
                  </a:lnTo>
                  <a:lnTo>
                    <a:pt x="7482" y="2178"/>
                  </a:lnTo>
                  <a:lnTo>
                    <a:pt x="7476" y="2178"/>
                  </a:lnTo>
                  <a:lnTo>
                    <a:pt x="7470" y="2172"/>
                  </a:lnTo>
                  <a:lnTo>
                    <a:pt x="7458" y="2166"/>
                  </a:lnTo>
                  <a:lnTo>
                    <a:pt x="7446" y="2154"/>
                  </a:lnTo>
                  <a:lnTo>
                    <a:pt x="7440" y="2142"/>
                  </a:lnTo>
                  <a:lnTo>
                    <a:pt x="7434" y="2124"/>
                  </a:lnTo>
                  <a:lnTo>
                    <a:pt x="7434" y="2112"/>
                  </a:lnTo>
                  <a:lnTo>
                    <a:pt x="7428" y="2106"/>
                  </a:lnTo>
                  <a:lnTo>
                    <a:pt x="7428" y="2100"/>
                  </a:lnTo>
                  <a:lnTo>
                    <a:pt x="7416" y="2094"/>
                  </a:lnTo>
                  <a:lnTo>
                    <a:pt x="7416" y="2082"/>
                  </a:lnTo>
                  <a:lnTo>
                    <a:pt x="7422" y="2070"/>
                  </a:lnTo>
                  <a:lnTo>
                    <a:pt x="7422" y="2040"/>
                  </a:lnTo>
                  <a:lnTo>
                    <a:pt x="7410" y="2028"/>
                  </a:lnTo>
                  <a:lnTo>
                    <a:pt x="7404" y="2016"/>
                  </a:lnTo>
                  <a:lnTo>
                    <a:pt x="7398" y="2010"/>
                  </a:lnTo>
                  <a:lnTo>
                    <a:pt x="7380" y="2004"/>
                  </a:lnTo>
                  <a:lnTo>
                    <a:pt x="7380" y="1998"/>
                  </a:lnTo>
                  <a:lnTo>
                    <a:pt x="7374" y="1992"/>
                  </a:lnTo>
                  <a:lnTo>
                    <a:pt x="7368" y="1980"/>
                  </a:lnTo>
                  <a:lnTo>
                    <a:pt x="7356" y="1968"/>
                  </a:lnTo>
                  <a:lnTo>
                    <a:pt x="7344" y="1968"/>
                  </a:lnTo>
                  <a:lnTo>
                    <a:pt x="7332" y="1956"/>
                  </a:lnTo>
                  <a:lnTo>
                    <a:pt x="7326" y="1956"/>
                  </a:lnTo>
                  <a:lnTo>
                    <a:pt x="7308" y="1950"/>
                  </a:lnTo>
                  <a:lnTo>
                    <a:pt x="7302" y="1938"/>
                  </a:lnTo>
                  <a:lnTo>
                    <a:pt x="7308" y="1938"/>
                  </a:lnTo>
                  <a:lnTo>
                    <a:pt x="7314" y="1944"/>
                  </a:lnTo>
                  <a:lnTo>
                    <a:pt x="7326" y="1944"/>
                  </a:lnTo>
                  <a:lnTo>
                    <a:pt x="7332" y="1950"/>
                  </a:lnTo>
                  <a:lnTo>
                    <a:pt x="7344" y="1950"/>
                  </a:lnTo>
                  <a:lnTo>
                    <a:pt x="7350" y="1944"/>
                  </a:lnTo>
                  <a:lnTo>
                    <a:pt x="7350" y="1938"/>
                  </a:lnTo>
                  <a:lnTo>
                    <a:pt x="7344" y="1938"/>
                  </a:lnTo>
                  <a:lnTo>
                    <a:pt x="7332" y="1932"/>
                  </a:lnTo>
                  <a:lnTo>
                    <a:pt x="7326" y="1926"/>
                  </a:lnTo>
                  <a:lnTo>
                    <a:pt x="7320" y="1926"/>
                  </a:lnTo>
                  <a:lnTo>
                    <a:pt x="7242" y="1890"/>
                  </a:lnTo>
                  <a:lnTo>
                    <a:pt x="7236" y="1890"/>
                  </a:lnTo>
                  <a:lnTo>
                    <a:pt x="7230" y="1884"/>
                  </a:lnTo>
                  <a:lnTo>
                    <a:pt x="7218" y="1878"/>
                  </a:lnTo>
                  <a:lnTo>
                    <a:pt x="7206" y="1866"/>
                  </a:lnTo>
                  <a:lnTo>
                    <a:pt x="7194" y="1860"/>
                  </a:lnTo>
                  <a:lnTo>
                    <a:pt x="7188" y="1854"/>
                  </a:lnTo>
                  <a:lnTo>
                    <a:pt x="7170" y="1854"/>
                  </a:lnTo>
                  <a:lnTo>
                    <a:pt x="7164" y="1860"/>
                  </a:lnTo>
                  <a:lnTo>
                    <a:pt x="7152" y="1866"/>
                  </a:lnTo>
                  <a:lnTo>
                    <a:pt x="7116" y="1854"/>
                  </a:lnTo>
                  <a:lnTo>
                    <a:pt x="7152" y="1896"/>
                  </a:lnTo>
                  <a:lnTo>
                    <a:pt x="7146" y="1920"/>
                  </a:lnTo>
                  <a:lnTo>
                    <a:pt x="7134" y="1920"/>
                  </a:lnTo>
                  <a:lnTo>
                    <a:pt x="7134" y="1890"/>
                  </a:lnTo>
                  <a:lnTo>
                    <a:pt x="7116" y="1878"/>
                  </a:lnTo>
                  <a:lnTo>
                    <a:pt x="7116" y="1908"/>
                  </a:lnTo>
                  <a:lnTo>
                    <a:pt x="7068" y="1908"/>
                  </a:lnTo>
                  <a:lnTo>
                    <a:pt x="7074" y="1902"/>
                  </a:lnTo>
                  <a:lnTo>
                    <a:pt x="7074" y="1884"/>
                  </a:lnTo>
                  <a:lnTo>
                    <a:pt x="7068" y="1878"/>
                  </a:lnTo>
                  <a:lnTo>
                    <a:pt x="7044" y="1878"/>
                  </a:lnTo>
                  <a:lnTo>
                    <a:pt x="7038" y="1890"/>
                  </a:lnTo>
                  <a:lnTo>
                    <a:pt x="7014" y="1890"/>
                  </a:lnTo>
                  <a:lnTo>
                    <a:pt x="7002" y="1854"/>
                  </a:lnTo>
                  <a:lnTo>
                    <a:pt x="6996" y="1854"/>
                  </a:lnTo>
                  <a:lnTo>
                    <a:pt x="6984" y="1830"/>
                  </a:lnTo>
                  <a:lnTo>
                    <a:pt x="6912" y="1836"/>
                  </a:lnTo>
                  <a:lnTo>
                    <a:pt x="6906" y="1824"/>
                  </a:lnTo>
                  <a:lnTo>
                    <a:pt x="6882" y="1824"/>
                  </a:lnTo>
                  <a:lnTo>
                    <a:pt x="6870" y="1818"/>
                  </a:lnTo>
                  <a:lnTo>
                    <a:pt x="6864" y="1812"/>
                  </a:lnTo>
                  <a:lnTo>
                    <a:pt x="6864" y="1794"/>
                  </a:lnTo>
                  <a:lnTo>
                    <a:pt x="6876" y="1788"/>
                  </a:lnTo>
                  <a:lnTo>
                    <a:pt x="6888" y="1776"/>
                  </a:lnTo>
                  <a:lnTo>
                    <a:pt x="6900" y="1776"/>
                  </a:lnTo>
                  <a:lnTo>
                    <a:pt x="6900" y="1752"/>
                  </a:lnTo>
                  <a:lnTo>
                    <a:pt x="6906" y="1752"/>
                  </a:lnTo>
                  <a:lnTo>
                    <a:pt x="6918" y="1746"/>
                  </a:lnTo>
                  <a:lnTo>
                    <a:pt x="6930" y="1734"/>
                  </a:lnTo>
                  <a:lnTo>
                    <a:pt x="6930" y="1728"/>
                  </a:lnTo>
                  <a:lnTo>
                    <a:pt x="6936" y="1716"/>
                  </a:lnTo>
                  <a:lnTo>
                    <a:pt x="6936" y="1710"/>
                  </a:lnTo>
                  <a:lnTo>
                    <a:pt x="6942" y="1698"/>
                  </a:lnTo>
                  <a:lnTo>
                    <a:pt x="6930" y="1686"/>
                  </a:lnTo>
                  <a:lnTo>
                    <a:pt x="6942" y="1662"/>
                  </a:lnTo>
                  <a:lnTo>
                    <a:pt x="6930" y="1650"/>
                  </a:lnTo>
                  <a:lnTo>
                    <a:pt x="6948" y="1632"/>
                  </a:lnTo>
                  <a:lnTo>
                    <a:pt x="6972" y="1626"/>
                  </a:lnTo>
                  <a:lnTo>
                    <a:pt x="6960" y="1596"/>
                  </a:lnTo>
                  <a:lnTo>
                    <a:pt x="6984" y="1590"/>
                  </a:lnTo>
                  <a:lnTo>
                    <a:pt x="6960" y="1554"/>
                  </a:lnTo>
                  <a:lnTo>
                    <a:pt x="6990" y="1542"/>
                  </a:lnTo>
                  <a:lnTo>
                    <a:pt x="6990" y="1500"/>
                  </a:lnTo>
                  <a:lnTo>
                    <a:pt x="6996" y="1488"/>
                  </a:lnTo>
                  <a:lnTo>
                    <a:pt x="7002" y="1482"/>
                  </a:lnTo>
                  <a:lnTo>
                    <a:pt x="7020" y="1470"/>
                  </a:lnTo>
                  <a:lnTo>
                    <a:pt x="7032" y="1464"/>
                  </a:lnTo>
                  <a:lnTo>
                    <a:pt x="7050" y="1464"/>
                  </a:lnTo>
                  <a:lnTo>
                    <a:pt x="7068" y="1470"/>
                  </a:lnTo>
                  <a:lnTo>
                    <a:pt x="7188" y="1470"/>
                  </a:lnTo>
                  <a:lnTo>
                    <a:pt x="7206" y="1488"/>
                  </a:lnTo>
                  <a:lnTo>
                    <a:pt x="7224" y="1482"/>
                  </a:lnTo>
                  <a:lnTo>
                    <a:pt x="7218" y="1464"/>
                  </a:lnTo>
                  <a:lnTo>
                    <a:pt x="7290" y="1482"/>
                  </a:lnTo>
                  <a:lnTo>
                    <a:pt x="7320" y="1464"/>
                  </a:lnTo>
                  <a:lnTo>
                    <a:pt x="7350" y="1488"/>
                  </a:lnTo>
                  <a:lnTo>
                    <a:pt x="7356" y="1452"/>
                  </a:lnTo>
                  <a:lnTo>
                    <a:pt x="7434" y="1452"/>
                  </a:lnTo>
                  <a:lnTo>
                    <a:pt x="7446" y="1458"/>
                  </a:lnTo>
                  <a:lnTo>
                    <a:pt x="7452" y="1470"/>
                  </a:lnTo>
                  <a:lnTo>
                    <a:pt x="7458" y="1470"/>
                  </a:lnTo>
                  <a:lnTo>
                    <a:pt x="7464" y="1464"/>
                  </a:lnTo>
                  <a:lnTo>
                    <a:pt x="7476" y="1464"/>
                  </a:lnTo>
                  <a:lnTo>
                    <a:pt x="7482" y="1458"/>
                  </a:lnTo>
                  <a:lnTo>
                    <a:pt x="7494" y="1452"/>
                  </a:lnTo>
                  <a:lnTo>
                    <a:pt x="7518" y="1470"/>
                  </a:lnTo>
                  <a:lnTo>
                    <a:pt x="7560" y="1476"/>
                  </a:lnTo>
                  <a:lnTo>
                    <a:pt x="7506" y="1488"/>
                  </a:lnTo>
                  <a:lnTo>
                    <a:pt x="7506" y="1494"/>
                  </a:lnTo>
                  <a:lnTo>
                    <a:pt x="7512" y="1500"/>
                  </a:lnTo>
                  <a:lnTo>
                    <a:pt x="7524" y="1506"/>
                  </a:lnTo>
                  <a:lnTo>
                    <a:pt x="7530" y="1512"/>
                  </a:lnTo>
                  <a:lnTo>
                    <a:pt x="7542" y="1512"/>
                  </a:lnTo>
                  <a:lnTo>
                    <a:pt x="7548" y="1506"/>
                  </a:lnTo>
                  <a:lnTo>
                    <a:pt x="7560" y="1506"/>
                  </a:lnTo>
                  <a:lnTo>
                    <a:pt x="7572" y="1500"/>
                  </a:lnTo>
                  <a:lnTo>
                    <a:pt x="7578" y="1494"/>
                  </a:lnTo>
                  <a:lnTo>
                    <a:pt x="7584" y="1494"/>
                  </a:lnTo>
                  <a:lnTo>
                    <a:pt x="7614" y="1506"/>
                  </a:lnTo>
                  <a:lnTo>
                    <a:pt x="7638" y="1488"/>
                  </a:lnTo>
                  <a:lnTo>
                    <a:pt x="7644" y="1488"/>
                  </a:lnTo>
                  <a:lnTo>
                    <a:pt x="7650" y="1494"/>
                  </a:lnTo>
                  <a:lnTo>
                    <a:pt x="7686" y="1494"/>
                  </a:lnTo>
                  <a:lnTo>
                    <a:pt x="7692" y="1488"/>
                  </a:lnTo>
                  <a:lnTo>
                    <a:pt x="7692" y="1476"/>
                  </a:lnTo>
                  <a:lnTo>
                    <a:pt x="7728" y="1482"/>
                  </a:lnTo>
                  <a:lnTo>
                    <a:pt x="7680" y="1452"/>
                  </a:lnTo>
                  <a:lnTo>
                    <a:pt x="7650" y="1464"/>
                  </a:lnTo>
                  <a:lnTo>
                    <a:pt x="7644" y="1446"/>
                  </a:lnTo>
                  <a:lnTo>
                    <a:pt x="7638" y="1434"/>
                  </a:lnTo>
                  <a:lnTo>
                    <a:pt x="7632" y="1428"/>
                  </a:lnTo>
                  <a:lnTo>
                    <a:pt x="7626" y="1416"/>
                  </a:lnTo>
                  <a:lnTo>
                    <a:pt x="7626" y="1398"/>
                  </a:lnTo>
                  <a:lnTo>
                    <a:pt x="7650" y="1374"/>
                  </a:lnTo>
                  <a:lnTo>
                    <a:pt x="7644" y="1344"/>
                  </a:lnTo>
                  <a:lnTo>
                    <a:pt x="7662" y="1332"/>
                  </a:lnTo>
                  <a:lnTo>
                    <a:pt x="7650" y="1326"/>
                  </a:lnTo>
                  <a:lnTo>
                    <a:pt x="7638" y="1314"/>
                  </a:lnTo>
                  <a:lnTo>
                    <a:pt x="7638" y="1302"/>
                  </a:lnTo>
                  <a:lnTo>
                    <a:pt x="7644" y="1296"/>
                  </a:lnTo>
                  <a:lnTo>
                    <a:pt x="7662" y="1290"/>
                  </a:lnTo>
                  <a:lnTo>
                    <a:pt x="7698" y="1290"/>
                  </a:lnTo>
                  <a:lnTo>
                    <a:pt x="7710" y="1296"/>
                  </a:lnTo>
                  <a:lnTo>
                    <a:pt x="7728" y="1296"/>
                  </a:lnTo>
                  <a:lnTo>
                    <a:pt x="7746" y="1278"/>
                  </a:lnTo>
                  <a:lnTo>
                    <a:pt x="7782" y="1308"/>
                  </a:lnTo>
                  <a:lnTo>
                    <a:pt x="7806" y="1290"/>
                  </a:lnTo>
                  <a:lnTo>
                    <a:pt x="7812" y="1302"/>
                  </a:lnTo>
                  <a:lnTo>
                    <a:pt x="7818" y="1308"/>
                  </a:lnTo>
                  <a:lnTo>
                    <a:pt x="7830" y="1332"/>
                  </a:lnTo>
                  <a:lnTo>
                    <a:pt x="7830" y="1338"/>
                  </a:lnTo>
                  <a:lnTo>
                    <a:pt x="7836" y="1344"/>
                  </a:lnTo>
                  <a:lnTo>
                    <a:pt x="7878" y="1344"/>
                  </a:lnTo>
                  <a:lnTo>
                    <a:pt x="7878" y="1362"/>
                  </a:lnTo>
                  <a:lnTo>
                    <a:pt x="7884" y="1374"/>
                  </a:lnTo>
                  <a:lnTo>
                    <a:pt x="7890" y="1380"/>
                  </a:lnTo>
                  <a:lnTo>
                    <a:pt x="7896" y="1380"/>
                  </a:lnTo>
                  <a:lnTo>
                    <a:pt x="7914" y="1362"/>
                  </a:lnTo>
                  <a:lnTo>
                    <a:pt x="7932" y="1326"/>
                  </a:lnTo>
                  <a:lnTo>
                    <a:pt x="7938" y="1320"/>
                  </a:lnTo>
                  <a:lnTo>
                    <a:pt x="7938" y="1314"/>
                  </a:lnTo>
                  <a:lnTo>
                    <a:pt x="7962" y="1302"/>
                  </a:lnTo>
                  <a:lnTo>
                    <a:pt x="7992" y="1314"/>
                  </a:lnTo>
                  <a:lnTo>
                    <a:pt x="7986" y="1302"/>
                  </a:lnTo>
                  <a:lnTo>
                    <a:pt x="7962" y="1284"/>
                  </a:lnTo>
                  <a:lnTo>
                    <a:pt x="7956" y="1278"/>
                  </a:lnTo>
                  <a:lnTo>
                    <a:pt x="7932" y="1266"/>
                  </a:lnTo>
                  <a:lnTo>
                    <a:pt x="7926" y="1254"/>
                  </a:lnTo>
                  <a:lnTo>
                    <a:pt x="7914" y="1248"/>
                  </a:lnTo>
                  <a:lnTo>
                    <a:pt x="7908" y="1242"/>
                  </a:lnTo>
                  <a:lnTo>
                    <a:pt x="7908" y="1230"/>
                  </a:lnTo>
                  <a:lnTo>
                    <a:pt x="7962" y="1230"/>
                  </a:lnTo>
                  <a:lnTo>
                    <a:pt x="7992" y="1236"/>
                  </a:lnTo>
                  <a:lnTo>
                    <a:pt x="8052" y="1236"/>
                  </a:lnTo>
                  <a:lnTo>
                    <a:pt x="8052" y="1254"/>
                  </a:lnTo>
                  <a:lnTo>
                    <a:pt x="8040" y="1254"/>
                  </a:lnTo>
                  <a:lnTo>
                    <a:pt x="8028" y="1248"/>
                  </a:lnTo>
                  <a:lnTo>
                    <a:pt x="7992" y="1248"/>
                  </a:lnTo>
                  <a:lnTo>
                    <a:pt x="7992" y="1266"/>
                  </a:lnTo>
                  <a:lnTo>
                    <a:pt x="8016" y="1290"/>
                  </a:lnTo>
                  <a:lnTo>
                    <a:pt x="8028" y="1296"/>
                  </a:lnTo>
                  <a:lnTo>
                    <a:pt x="8034" y="1320"/>
                  </a:lnTo>
                  <a:lnTo>
                    <a:pt x="8064" y="1326"/>
                  </a:lnTo>
                  <a:lnTo>
                    <a:pt x="8058" y="1344"/>
                  </a:lnTo>
                  <a:lnTo>
                    <a:pt x="8076" y="1362"/>
                  </a:lnTo>
                  <a:lnTo>
                    <a:pt x="8046" y="1368"/>
                  </a:lnTo>
                  <a:lnTo>
                    <a:pt x="8040" y="1380"/>
                  </a:lnTo>
                  <a:lnTo>
                    <a:pt x="8022" y="1386"/>
                  </a:lnTo>
                  <a:lnTo>
                    <a:pt x="8028" y="1398"/>
                  </a:lnTo>
                  <a:lnTo>
                    <a:pt x="8028" y="1404"/>
                  </a:lnTo>
                  <a:lnTo>
                    <a:pt x="8034" y="1416"/>
                  </a:lnTo>
                  <a:lnTo>
                    <a:pt x="8034" y="1440"/>
                  </a:lnTo>
                  <a:lnTo>
                    <a:pt x="8028" y="1452"/>
                  </a:lnTo>
                  <a:lnTo>
                    <a:pt x="8016" y="1464"/>
                  </a:lnTo>
                  <a:lnTo>
                    <a:pt x="8004" y="1488"/>
                  </a:lnTo>
                  <a:lnTo>
                    <a:pt x="8004" y="1506"/>
                  </a:lnTo>
                  <a:lnTo>
                    <a:pt x="8010" y="1506"/>
                  </a:lnTo>
                  <a:lnTo>
                    <a:pt x="8016" y="1512"/>
                  </a:lnTo>
                  <a:lnTo>
                    <a:pt x="8022" y="1524"/>
                  </a:lnTo>
                  <a:lnTo>
                    <a:pt x="8016" y="1530"/>
                  </a:lnTo>
                  <a:lnTo>
                    <a:pt x="8010" y="1542"/>
                  </a:lnTo>
                  <a:lnTo>
                    <a:pt x="7986" y="1566"/>
                  </a:lnTo>
                  <a:lnTo>
                    <a:pt x="7974" y="1572"/>
                  </a:lnTo>
                  <a:lnTo>
                    <a:pt x="7968" y="1578"/>
                  </a:lnTo>
                  <a:lnTo>
                    <a:pt x="7962" y="1578"/>
                  </a:lnTo>
                  <a:lnTo>
                    <a:pt x="7962" y="1596"/>
                  </a:lnTo>
                  <a:lnTo>
                    <a:pt x="7944" y="1596"/>
                  </a:lnTo>
                  <a:lnTo>
                    <a:pt x="7950" y="1596"/>
                  </a:lnTo>
                  <a:lnTo>
                    <a:pt x="7956" y="1602"/>
                  </a:lnTo>
                  <a:lnTo>
                    <a:pt x="7968" y="1608"/>
                  </a:lnTo>
                  <a:lnTo>
                    <a:pt x="7980" y="1632"/>
                  </a:lnTo>
                  <a:lnTo>
                    <a:pt x="7974" y="1650"/>
                  </a:lnTo>
                  <a:lnTo>
                    <a:pt x="7974" y="1662"/>
                  </a:lnTo>
                  <a:lnTo>
                    <a:pt x="7968" y="1674"/>
                  </a:lnTo>
                  <a:lnTo>
                    <a:pt x="7968" y="1686"/>
                  </a:lnTo>
                  <a:lnTo>
                    <a:pt x="7974" y="1704"/>
                  </a:lnTo>
                  <a:lnTo>
                    <a:pt x="7992" y="1722"/>
                  </a:lnTo>
                  <a:lnTo>
                    <a:pt x="8016" y="1752"/>
                  </a:lnTo>
                  <a:lnTo>
                    <a:pt x="8046" y="1776"/>
                  </a:lnTo>
                  <a:lnTo>
                    <a:pt x="8070" y="1800"/>
                  </a:lnTo>
                  <a:lnTo>
                    <a:pt x="8082" y="1806"/>
                  </a:lnTo>
                  <a:lnTo>
                    <a:pt x="8142" y="1872"/>
                  </a:lnTo>
                  <a:lnTo>
                    <a:pt x="8154" y="1866"/>
                  </a:lnTo>
                  <a:lnTo>
                    <a:pt x="8238" y="1962"/>
                  </a:lnTo>
                  <a:lnTo>
                    <a:pt x="8286" y="1980"/>
                  </a:lnTo>
                  <a:lnTo>
                    <a:pt x="8310" y="2004"/>
                  </a:lnTo>
                  <a:lnTo>
                    <a:pt x="8316" y="2016"/>
                  </a:lnTo>
                  <a:lnTo>
                    <a:pt x="8328" y="2022"/>
                  </a:lnTo>
                  <a:lnTo>
                    <a:pt x="8334" y="2034"/>
                  </a:lnTo>
                  <a:lnTo>
                    <a:pt x="8388" y="2088"/>
                  </a:lnTo>
                  <a:lnTo>
                    <a:pt x="8406" y="2088"/>
                  </a:lnTo>
                  <a:lnTo>
                    <a:pt x="8406" y="2106"/>
                  </a:lnTo>
                  <a:lnTo>
                    <a:pt x="8418" y="2106"/>
                  </a:lnTo>
                  <a:lnTo>
                    <a:pt x="8430" y="2100"/>
                  </a:lnTo>
                  <a:lnTo>
                    <a:pt x="8436" y="2094"/>
                  </a:lnTo>
                  <a:lnTo>
                    <a:pt x="8442" y="2082"/>
                  </a:lnTo>
                  <a:lnTo>
                    <a:pt x="8442" y="2076"/>
                  </a:lnTo>
                  <a:lnTo>
                    <a:pt x="8430" y="2064"/>
                  </a:lnTo>
                  <a:lnTo>
                    <a:pt x="8436" y="2058"/>
                  </a:lnTo>
                  <a:lnTo>
                    <a:pt x="8442" y="2046"/>
                  </a:lnTo>
                  <a:lnTo>
                    <a:pt x="8448" y="2040"/>
                  </a:lnTo>
                  <a:lnTo>
                    <a:pt x="8448" y="2022"/>
                  </a:lnTo>
                  <a:lnTo>
                    <a:pt x="8430" y="2004"/>
                  </a:lnTo>
                  <a:lnTo>
                    <a:pt x="8418" y="1998"/>
                  </a:lnTo>
                  <a:lnTo>
                    <a:pt x="8406" y="1974"/>
                  </a:lnTo>
                  <a:lnTo>
                    <a:pt x="8406" y="1962"/>
                  </a:lnTo>
                  <a:lnTo>
                    <a:pt x="8412" y="1950"/>
                  </a:lnTo>
                  <a:lnTo>
                    <a:pt x="8430" y="1932"/>
                  </a:lnTo>
                  <a:lnTo>
                    <a:pt x="8442" y="1932"/>
                  </a:lnTo>
                  <a:lnTo>
                    <a:pt x="8454" y="1938"/>
                  </a:lnTo>
                  <a:lnTo>
                    <a:pt x="8460" y="1938"/>
                  </a:lnTo>
                  <a:lnTo>
                    <a:pt x="8466" y="1944"/>
                  </a:lnTo>
                  <a:lnTo>
                    <a:pt x="8472" y="1944"/>
                  </a:lnTo>
                  <a:lnTo>
                    <a:pt x="8466" y="1938"/>
                  </a:lnTo>
                  <a:lnTo>
                    <a:pt x="8460" y="1926"/>
                  </a:lnTo>
                  <a:lnTo>
                    <a:pt x="8448" y="1920"/>
                  </a:lnTo>
                  <a:lnTo>
                    <a:pt x="8442" y="1908"/>
                  </a:lnTo>
                  <a:lnTo>
                    <a:pt x="8424" y="1890"/>
                  </a:lnTo>
                  <a:lnTo>
                    <a:pt x="8412" y="1890"/>
                  </a:lnTo>
                  <a:lnTo>
                    <a:pt x="8406" y="1884"/>
                  </a:lnTo>
                  <a:lnTo>
                    <a:pt x="8400" y="1872"/>
                  </a:lnTo>
                  <a:lnTo>
                    <a:pt x="8400" y="1860"/>
                  </a:lnTo>
                  <a:lnTo>
                    <a:pt x="8406" y="1848"/>
                  </a:lnTo>
                  <a:lnTo>
                    <a:pt x="8412" y="1842"/>
                  </a:lnTo>
                  <a:lnTo>
                    <a:pt x="8424" y="1836"/>
                  </a:lnTo>
                  <a:lnTo>
                    <a:pt x="8430" y="1830"/>
                  </a:lnTo>
                  <a:lnTo>
                    <a:pt x="8442" y="1836"/>
                  </a:lnTo>
                  <a:lnTo>
                    <a:pt x="8466" y="1836"/>
                  </a:lnTo>
                  <a:lnTo>
                    <a:pt x="8472" y="1830"/>
                  </a:lnTo>
                  <a:lnTo>
                    <a:pt x="8472" y="1812"/>
                  </a:lnTo>
                  <a:lnTo>
                    <a:pt x="8454" y="1794"/>
                  </a:lnTo>
                  <a:lnTo>
                    <a:pt x="8436" y="1788"/>
                  </a:lnTo>
                  <a:lnTo>
                    <a:pt x="8424" y="1782"/>
                  </a:lnTo>
                  <a:lnTo>
                    <a:pt x="8406" y="1770"/>
                  </a:lnTo>
                  <a:lnTo>
                    <a:pt x="8394" y="1758"/>
                  </a:lnTo>
                  <a:lnTo>
                    <a:pt x="8388" y="1740"/>
                  </a:lnTo>
                  <a:lnTo>
                    <a:pt x="8376" y="1716"/>
                  </a:lnTo>
                  <a:lnTo>
                    <a:pt x="8376" y="1704"/>
                  </a:lnTo>
                  <a:lnTo>
                    <a:pt x="8370" y="1698"/>
                  </a:lnTo>
                  <a:lnTo>
                    <a:pt x="8370" y="1692"/>
                  </a:lnTo>
                  <a:lnTo>
                    <a:pt x="8382" y="1686"/>
                  </a:lnTo>
                  <a:lnTo>
                    <a:pt x="8406" y="1710"/>
                  </a:lnTo>
                  <a:lnTo>
                    <a:pt x="8418" y="1716"/>
                  </a:lnTo>
                  <a:lnTo>
                    <a:pt x="8430" y="1716"/>
                  </a:lnTo>
                  <a:lnTo>
                    <a:pt x="8430" y="1710"/>
                  </a:lnTo>
                  <a:lnTo>
                    <a:pt x="8424" y="1704"/>
                  </a:lnTo>
                  <a:lnTo>
                    <a:pt x="8418" y="1692"/>
                  </a:lnTo>
                  <a:lnTo>
                    <a:pt x="8412" y="1686"/>
                  </a:lnTo>
                  <a:lnTo>
                    <a:pt x="8406" y="1674"/>
                  </a:lnTo>
                  <a:lnTo>
                    <a:pt x="8400" y="1668"/>
                  </a:lnTo>
                  <a:lnTo>
                    <a:pt x="8364" y="1668"/>
                  </a:lnTo>
                  <a:lnTo>
                    <a:pt x="8316" y="1626"/>
                  </a:lnTo>
                  <a:lnTo>
                    <a:pt x="8316" y="1596"/>
                  </a:lnTo>
                  <a:lnTo>
                    <a:pt x="8310" y="1590"/>
                  </a:lnTo>
                  <a:lnTo>
                    <a:pt x="8298" y="1584"/>
                  </a:lnTo>
                  <a:lnTo>
                    <a:pt x="8280" y="1578"/>
                  </a:lnTo>
                  <a:lnTo>
                    <a:pt x="8268" y="1572"/>
                  </a:lnTo>
                  <a:lnTo>
                    <a:pt x="8256" y="1572"/>
                  </a:lnTo>
                  <a:lnTo>
                    <a:pt x="8256" y="1590"/>
                  </a:lnTo>
                  <a:lnTo>
                    <a:pt x="8250" y="1590"/>
                  </a:lnTo>
                  <a:lnTo>
                    <a:pt x="8244" y="1584"/>
                  </a:lnTo>
                  <a:lnTo>
                    <a:pt x="8232" y="1584"/>
                  </a:lnTo>
                  <a:lnTo>
                    <a:pt x="8214" y="1572"/>
                  </a:lnTo>
                  <a:lnTo>
                    <a:pt x="8202" y="1566"/>
                  </a:lnTo>
                  <a:lnTo>
                    <a:pt x="8196" y="1560"/>
                  </a:lnTo>
                  <a:lnTo>
                    <a:pt x="8190" y="1548"/>
                  </a:lnTo>
                  <a:lnTo>
                    <a:pt x="8190" y="1536"/>
                  </a:lnTo>
                  <a:lnTo>
                    <a:pt x="8196" y="1524"/>
                  </a:lnTo>
                  <a:lnTo>
                    <a:pt x="8196" y="1500"/>
                  </a:lnTo>
                  <a:lnTo>
                    <a:pt x="8184" y="1476"/>
                  </a:lnTo>
                  <a:lnTo>
                    <a:pt x="8166" y="1458"/>
                  </a:lnTo>
                  <a:lnTo>
                    <a:pt x="8154" y="1452"/>
                  </a:lnTo>
                  <a:lnTo>
                    <a:pt x="8154" y="1434"/>
                  </a:lnTo>
                  <a:lnTo>
                    <a:pt x="8160" y="1428"/>
                  </a:lnTo>
                  <a:lnTo>
                    <a:pt x="8172" y="1428"/>
                  </a:lnTo>
                  <a:lnTo>
                    <a:pt x="8184" y="1434"/>
                  </a:lnTo>
                  <a:lnTo>
                    <a:pt x="8196" y="1416"/>
                  </a:lnTo>
                  <a:lnTo>
                    <a:pt x="8232" y="1446"/>
                  </a:lnTo>
                  <a:lnTo>
                    <a:pt x="8238" y="1440"/>
                  </a:lnTo>
                  <a:lnTo>
                    <a:pt x="8226" y="1428"/>
                  </a:lnTo>
                  <a:lnTo>
                    <a:pt x="8226" y="1422"/>
                  </a:lnTo>
                  <a:lnTo>
                    <a:pt x="8232" y="1416"/>
                  </a:lnTo>
                  <a:lnTo>
                    <a:pt x="8232" y="1404"/>
                  </a:lnTo>
                  <a:lnTo>
                    <a:pt x="8238" y="1392"/>
                  </a:lnTo>
                  <a:lnTo>
                    <a:pt x="8250" y="1386"/>
                  </a:lnTo>
                  <a:lnTo>
                    <a:pt x="8256" y="1386"/>
                  </a:lnTo>
                  <a:lnTo>
                    <a:pt x="8274" y="1404"/>
                  </a:lnTo>
                  <a:lnTo>
                    <a:pt x="8280" y="1416"/>
                  </a:lnTo>
                  <a:lnTo>
                    <a:pt x="8292" y="1428"/>
                  </a:lnTo>
                  <a:lnTo>
                    <a:pt x="8304" y="1434"/>
                  </a:lnTo>
                  <a:lnTo>
                    <a:pt x="8310" y="1446"/>
                  </a:lnTo>
                  <a:lnTo>
                    <a:pt x="8322" y="1398"/>
                  </a:lnTo>
                  <a:lnTo>
                    <a:pt x="8334" y="1398"/>
                  </a:lnTo>
                  <a:lnTo>
                    <a:pt x="8364" y="1392"/>
                  </a:lnTo>
                  <a:lnTo>
                    <a:pt x="8400" y="1386"/>
                  </a:lnTo>
                  <a:lnTo>
                    <a:pt x="8430" y="1386"/>
                  </a:lnTo>
                  <a:lnTo>
                    <a:pt x="8478" y="1410"/>
                  </a:lnTo>
                  <a:lnTo>
                    <a:pt x="8484" y="1416"/>
                  </a:lnTo>
                  <a:lnTo>
                    <a:pt x="8490" y="1416"/>
                  </a:lnTo>
                  <a:lnTo>
                    <a:pt x="8532" y="1434"/>
                  </a:lnTo>
                  <a:lnTo>
                    <a:pt x="8502" y="1374"/>
                  </a:lnTo>
                  <a:lnTo>
                    <a:pt x="8526" y="1374"/>
                  </a:lnTo>
                  <a:lnTo>
                    <a:pt x="8538" y="1368"/>
                  </a:lnTo>
                  <a:lnTo>
                    <a:pt x="8550" y="1356"/>
                  </a:lnTo>
                  <a:lnTo>
                    <a:pt x="8550" y="1332"/>
                  </a:lnTo>
                  <a:lnTo>
                    <a:pt x="8544" y="1326"/>
                  </a:lnTo>
                  <a:lnTo>
                    <a:pt x="8538" y="1314"/>
                  </a:lnTo>
                  <a:lnTo>
                    <a:pt x="8562" y="1314"/>
                  </a:lnTo>
                  <a:lnTo>
                    <a:pt x="8562" y="1290"/>
                  </a:lnTo>
                  <a:lnTo>
                    <a:pt x="8574" y="1290"/>
                  </a:lnTo>
                  <a:lnTo>
                    <a:pt x="8586" y="1296"/>
                  </a:lnTo>
                  <a:lnTo>
                    <a:pt x="8616" y="1296"/>
                  </a:lnTo>
                  <a:lnTo>
                    <a:pt x="8628" y="1290"/>
                  </a:lnTo>
                  <a:lnTo>
                    <a:pt x="8634" y="1284"/>
                  </a:lnTo>
                  <a:lnTo>
                    <a:pt x="8640" y="1272"/>
                  </a:lnTo>
                  <a:lnTo>
                    <a:pt x="8652" y="1260"/>
                  </a:lnTo>
                  <a:lnTo>
                    <a:pt x="8658" y="1248"/>
                  </a:lnTo>
                  <a:lnTo>
                    <a:pt x="8664" y="1242"/>
                  </a:lnTo>
                  <a:lnTo>
                    <a:pt x="8670" y="1242"/>
                  </a:lnTo>
                  <a:lnTo>
                    <a:pt x="8652" y="1218"/>
                  </a:lnTo>
                  <a:lnTo>
                    <a:pt x="8682" y="1218"/>
                  </a:lnTo>
                  <a:lnTo>
                    <a:pt x="8688" y="1236"/>
                  </a:lnTo>
                  <a:lnTo>
                    <a:pt x="8748" y="1242"/>
                  </a:lnTo>
                  <a:lnTo>
                    <a:pt x="8760" y="1242"/>
                  </a:lnTo>
                  <a:lnTo>
                    <a:pt x="8772" y="1248"/>
                  </a:lnTo>
                  <a:lnTo>
                    <a:pt x="8808" y="1248"/>
                  </a:lnTo>
                  <a:lnTo>
                    <a:pt x="8808" y="1230"/>
                  </a:lnTo>
                  <a:lnTo>
                    <a:pt x="8802" y="1218"/>
                  </a:lnTo>
                  <a:lnTo>
                    <a:pt x="8766" y="1218"/>
                  </a:lnTo>
                  <a:lnTo>
                    <a:pt x="8760" y="1194"/>
                  </a:lnTo>
                  <a:lnTo>
                    <a:pt x="8754" y="1194"/>
                  </a:lnTo>
                  <a:lnTo>
                    <a:pt x="8748" y="1188"/>
                  </a:lnTo>
                  <a:lnTo>
                    <a:pt x="8736" y="1188"/>
                  </a:lnTo>
                  <a:lnTo>
                    <a:pt x="8712" y="1176"/>
                  </a:lnTo>
                  <a:lnTo>
                    <a:pt x="8700" y="1176"/>
                  </a:lnTo>
                  <a:lnTo>
                    <a:pt x="8688" y="1170"/>
                  </a:lnTo>
                  <a:lnTo>
                    <a:pt x="8658" y="1170"/>
                  </a:lnTo>
                  <a:lnTo>
                    <a:pt x="8664" y="1152"/>
                  </a:lnTo>
                  <a:lnTo>
                    <a:pt x="8592" y="1104"/>
                  </a:lnTo>
                  <a:lnTo>
                    <a:pt x="8574" y="1122"/>
                  </a:lnTo>
                  <a:lnTo>
                    <a:pt x="8568" y="1122"/>
                  </a:lnTo>
                  <a:lnTo>
                    <a:pt x="8562" y="1116"/>
                  </a:lnTo>
                  <a:lnTo>
                    <a:pt x="8550" y="1116"/>
                  </a:lnTo>
                  <a:lnTo>
                    <a:pt x="8538" y="1110"/>
                  </a:lnTo>
                  <a:lnTo>
                    <a:pt x="8532" y="1110"/>
                  </a:lnTo>
                  <a:lnTo>
                    <a:pt x="8520" y="1104"/>
                  </a:lnTo>
                  <a:lnTo>
                    <a:pt x="8508" y="1092"/>
                  </a:lnTo>
                  <a:lnTo>
                    <a:pt x="8502" y="1092"/>
                  </a:lnTo>
                  <a:lnTo>
                    <a:pt x="8466" y="1098"/>
                  </a:lnTo>
                  <a:lnTo>
                    <a:pt x="8442" y="1092"/>
                  </a:lnTo>
                  <a:lnTo>
                    <a:pt x="8430" y="1086"/>
                  </a:lnTo>
                  <a:lnTo>
                    <a:pt x="8412" y="1068"/>
                  </a:lnTo>
                  <a:lnTo>
                    <a:pt x="8406" y="1068"/>
                  </a:lnTo>
                  <a:lnTo>
                    <a:pt x="8412" y="1062"/>
                  </a:lnTo>
                  <a:lnTo>
                    <a:pt x="8436" y="1062"/>
                  </a:lnTo>
                  <a:lnTo>
                    <a:pt x="8460" y="1074"/>
                  </a:lnTo>
                  <a:lnTo>
                    <a:pt x="8478" y="1074"/>
                  </a:lnTo>
                  <a:lnTo>
                    <a:pt x="8496" y="1080"/>
                  </a:lnTo>
                  <a:lnTo>
                    <a:pt x="8514" y="1080"/>
                  </a:lnTo>
                  <a:lnTo>
                    <a:pt x="8526" y="1086"/>
                  </a:lnTo>
                  <a:lnTo>
                    <a:pt x="8544" y="1086"/>
                  </a:lnTo>
                  <a:lnTo>
                    <a:pt x="8550" y="1080"/>
                  </a:lnTo>
                  <a:lnTo>
                    <a:pt x="8562" y="1080"/>
                  </a:lnTo>
                  <a:lnTo>
                    <a:pt x="8580" y="1074"/>
                  </a:lnTo>
                  <a:lnTo>
                    <a:pt x="8604" y="1062"/>
                  </a:lnTo>
                  <a:lnTo>
                    <a:pt x="8616" y="1050"/>
                  </a:lnTo>
                  <a:lnTo>
                    <a:pt x="8604" y="1038"/>
                  </a:lnTo>
                  <a:lnTo>
                    <a:pt x="8592" y="1032"/>
                  </a:lnTo>
                  <a:lnTo>
                    <a:pt x="8586" y="1026"/>
                  </a:lnTo>
                  <a:lnTo>
                    <a:pt x="8574" y="1020"/>
                  </a:lnTo>
                  <a:lnTo>
                    <a:pt x="8568" y="1014"/>
                  </a:lnTo>
                  <a:lnTo>
                    <a:pt x="8562" y="1014"/>
                  </a:lnTo>
                  <a:lnTo>
                    <a:pt x="8556" y="1008"/>
                  </a:lnTo>
                  <a:lnTo>
                    <a:pt x="8520" y="990"/>
                  </a:lnTo>
                  <a:lnTo>
                    <a:pt x="8508" y="978"/>
                  </a:lnTo>
                  <a:lnTo>
                    <a:pt x="8514" y="972"/>
                  </a:lnTo>
                  <a:lnTo>
                    <a:pt x="8538" y="972"/>
                  </a:lnTo>
                  <a:lnTo>
                    <a:pt x="8556" y="978"/>
                  </a:lnTo>
                  <a:lnTo>
                    <a:pt x="8562" y="984"/>
                  </a:lnTo>
                  <a:lnTo>
                    <a:pt x="8574" y="990"/>
                  </a:lnTo>
                  <a:lnTo>
                    <a:pt x="8580" y="990"/>
                  </a:lnTo>
                  <a:lnTo>
                    <a:pt x="8586" y="996"/>
                  </a:lnTo>
                  <a:lnTo>
                    <a:pt x="8610" y="1008"/>
                  </a:lnTo>
                  <a:lnTo>
                    <a:pt x="8628" y="1020"/>
                  </a:lnTo>
                  <a:lnTo>
                    <a:pt x="8652" y="1032"/>
                  </a:lnTo>
                  <a:lnTo>
                    <a:pt x="8664" y="1032"/>
                  </a:lnTo>
                  <a:lnTo>
                    <a:pt x="8676" y="1026"/>
                  </a:lnTo>
                  <a:lnTo>
                    <a:pt x="8682" y="1026"/>
                  </a:lnTo>
                  <a:lnTo>
                    <a:pt x="8688" y="1020"/>
                  </a:lnTo>
                  <a:lnTo>
                    <a:pt x="8730" y="1020"/>
                  </a:lnTo>
                  <a:lnTo>
                    <a:pt x="8754" y="1026"/>
                  </a:lnTo>
                  <a:lnTo>
                    <a:pt x="8808" y="1044"/>
                  </a:lnTo>
                  <a:lnTo>
                    <a:pt x="8850" y="1062"/>
                  </a:lnTo>
                  <a:lnTo>
                    <a:pt x="8880" y="1068"/>
                  </a:lnTo>
                  <a:lnTo>
                    <a:pt x="8886" y="1074"/>
                  </a:lnTo>
                  <a:lnTo>
                    <a:pt x="8898" y="1074"/>
                  </a:lnTo>
                  <a:lnTo>
                    <a:pt x="8934" y="1086"/>
                  </a:lnTo>
                  <a:lnTo>
                    <a:pt x="8946" y="1086"/>
                  </a:lnTo>
                  <a:lnTo>
                    <a:pt x="8952" y="1092"/>
                  </a:lnTo>
                  <a:lnTo>
                    <a:pt x="8958" y="1092"/>
                  </a:lnTo>
                  <a:lnTo>
                    <a:pt x="8970" y="1098"/>
                  </a:lnTo>
                  <a:lnTo>
                    <a:pt x="8976" y="1104"/>
                  </a:lnTo>
                  <a:lnTo>
                    <a:pt x="8988" y="1110"/>
                  </a:lnTo>
                  <a:lnTo>
                    <a:pt x="9000" y="1110"/>
                  </a:lnTo>
                  <a:lnTo>
                    <a:pt x="9018" y="1116"/>
                  </a:lnTo>
                  <a:lnTo>
                    <a:pt x="9024" y="1122"/>
                  </a:lnTo>
                  <a:lnTo>
                    <a:pt x="9042" y="1122"/>
                  </a:lnTo>
                  <a:lnTo>
                    <a:pt x="9042" y="1116"/>
                  </a:lnTo>
                  <a:lnTo>
                    <a:pt x="9036" y="1098"/>
                  </a:lnTo>
                  <a:lnTo>
                    <a:pt x="9012" y="1074"/>
                  </a:lnTo>
                  <a:lnTo>
                    <a:pt x="9006" y="1074"/>
                  </a:lnTo>
                  <a:lnTo>
                    <a:pt x="9024" y="1056"/>
                  </a:lnTo>
                  <a:lnTo>
                    <a:pt x="8976" y="1038"/>
                  </a:lnTo>
                  <a:lnTo>
                    <a:pt x="8988" y="1032"/>
                  </a:lnTo>
                  <a:lnTo>
                    <a:pt x="8940" y="1008"/>
                  </a:lnTo>
                  <a:lnTo>
                    <a:pt x="8994" y="1020"/>
                  </a:lnTo>
                  <a:lnTo>
                    <a:pt x="8988" y="996"/>
                  </a:lnTo>
                  <a:lnTo>
                    <a:pt x="9000" y="996"/>
                  </a:lnTo>
                  <a:lnTo>
                    <a:pt x="9012" y="1002"/>
                  </a:lnTo>
                  <a:lnTo>
                    <a:pt x="9048" y="1002"/>
                  </a:lnTo>
                  <a:lnTo>
                    <a:pt x="9048" y="996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93" name="Romania" descr="© INSCALE GmbH, 05.05.2010&#10;http://www.presentationload.com/">
              <a:extLst>
                <a:ext uri="{FF2B5EF4-FFF2-40B4-BE49-F238E27FC236}">
                  <a16:creationId xmlns:a16="http://schemas.microsoft.com/office/drawing/2014/main" id="{BF711EFF-ECF3-4874-AAFE-27DA1886A058}"/>
                </a:ext>
              </a:extLst>
            </p:cNvPr>
            <p:cNvSpPr>
              <a:spLocks/>
            </p:cNvSpPr>
            <p:nvPr/>
          </p:nvSpPr>
          <p:spPr bwMode="gray">
            <a:xfrm>
              <a:off x="6150180" y="2779830"/>
              <a:ext cx="272986" cy="165150"/>
            </a:xfrm>
            <a:custGeom>
              <a:avLst/>
              <a:gdLst>
                <a:gd name="T0" fmla="*/ 2147483647 w 612"/>
                <a:gd name="T1" fmla="*/ 2147483647 h 366"/>
                <a:gd name="T2" fmla="*/ 2147483647 w 612"/>
                <a:gd name="T3" fmla="*/ 2147483647 h 366"/>
                <a:gd name="T4" fmla="*/ 2147483647 w 612"/>
                <a:gd name="T5" fmla="*/ 2147483647 h 366"/>
                <a:gd name="T6" fmla="*/ 2147483647 w 612"/>
                <a:gd name="T7" fmla="*/ 2147483647 h 366"/>
                <a:gd name="T8" fmla="*/ 2147483647 w 612"/>
                <a:gd name="T9" fmla="*/ 2147483647 h 366"/>
                <a:gd name="T10" fmla="*/ 2147483647 w 612"/>
                <a:gd name="T11" fmla="*/ 2147483647 h 366"/>
                <a:gd name="T12" fmla="*/ 2147483647 w 612"/>
                <a:gd name="T13" fmla="*/ 2147483647 h 366"/>
                <a:gd name="T14" fmla="*/ 2147483647 w 612"/>
                <a:gd name="T15" fmla="*/ 2147483647 h 366"/>
                <a:gd name="T16" fmla="*/ 2147483647 w 612"/>
                <a:gd name="T17" fmla="*/ 2147483647 h 366"/>
                <a:gd name="T18" fmla="*/ 2147483647 w 612"/>
                <a:gd name="T19" fmla="*/ 2147483647 h 366"/>
                <a:gd name="T20" fmla="*/ 2147483647 w 612"/>
                <a:gd name="T21" fmla="*/ 2147483647 h 366"/>
                <a:gd name="T22" fmla="*/ 2147483647 w 612"/>
                <a:gd name="T23" fmla="*/ 2147483647 h 366"/>
                <a:gd name="T24" fmla="*/ 2147483647 w 612"/>
                <a:gd name="T25" fmla="*/ 2147483647 h 366"/>
                <a:gd name="T26" fmla="*/ 2147483647 w 612"/>
                <a:gd name="T27" fmla="*/ 0 h 366"/>
                <a:gd name="T28" fmla="*/ 2147483647 w 612"/>
                <a:gd name="T29" fmla="*/ 2147483647 h 366"/>
                <a:gd name="T30" fmla="*/ 2147483647 w 612"/>
                <a:gd name="T31" fmla="*/ 2147483647 h 366"/>
                <a:gd name="T32" fmla="*/ 2147483647 w 612"/>
                <a:gd name="T33" fmla="*/ 2147483647 h 366"/>
                <a:gd name="T34" fmla="*/ 2147483647 w 612"/>
                <a:gd name="T35" fmla="*/ 2147483647 h 366"/>
                <a:gd name="T36" fmla="*/ 2147483647 w 612"/>
                <a:gd name="T37" fmla="*/ 2147483647 h 366"/>
                <a:gd name="T38" fmla="*/ 2147483647 w 612"/>
                <a:gd name="T39" fmla="*/ 2147483647 h 366"/>
                <a:gd name="T40" fmla="*/ 2147483647 w 612"/>
                <a:gd name="T41" fmla="*/ 2147483647 h 366"/>
                <a:gd name="T42" fmla="*/ 2147483647 w 612"/>
                <a:gd name="T43" fmla="*/ 2147483647 h 366"/>
                <a:gd name="T44" fmla="*/ 2147483647 w 612"/>
                <a:gd name="T45" fmla="*/ 2147483647 h 366"/>
                <a:gd name="T46" fmla="*/ 2147483647 w 612"/>
                <a:gd name="T47" fmla="*/ 2147483647 h 366"/>
                <a:gd name="T48" fmla="*/ 0 w 612"/>
                <a:gd name="T49" fmla="*/ 2147483647 h 366"/>
                <a:gd name="T50" fmla="*/ 2147483647 w 612"/>
                <a:gd name="T51" fmla="*/ 2147483647 h 366"/>
                <a:gd name="T52" fmla="*/ 2147483647 w 612"/>
                <a:gd name="T53" fmla="*/ 2147483647 h 366"/>
                <a:gd name="T54" fmla="*/ 2147483647 w 612"/>
                <a:gd name="T55" fmla="*/ 2147483647 h 366"/>
                <a:gd name="T56" fmla="*/ 2147483647 w 612"/>
                <a:gd name="T57" fmla="*/ 2147483647 h 366"/>
                <a:gd name="T58" fmla="*/ 2147483647 w 612"/>
                <a:gd name="T59" fmla="*/ 2147483647 h 366"/>
                <a:gd name="T60" fmla="*/ 2147483647 w 612"/>
                <a:gd name="T61" fmla="*/ 2147483647 h 366"/>
                <a:gd name="T62" fmla="*/ 2147483647 w 612"/>
                <a:gd name="T63" fmla="*/ 2147483647 h 366"/>
                <a:gd name="T64" fmla="*/ 2147483647 w 612"/>
                <a:gd name="T65" fmla="*/ 2147483647 h 366"/>
                <a:gd name="T66" fmla="*/ 2147483647 w 612"/>
                <a:gd name="T67" fmla="*/ 2147483647 h 366"/>
                <a:gd name="T68" fmla="*/ 2147483647 w 612"/>
                <a:gd name="T69" fmla="*/ 2147483647 h 366"/>
                <a:gd name="T70" fmla="*/ 2147483647 w 612"/>
                <a:gd name="T71" fmla="*/ 2147483647 h 366"/>
                <a:gd name="T72" fmla="*/ 2147483647 w 612"/>
                <a:gd name="T73" fmla="*/ 2147483647 h 366"/>
                <a:gd name="T74" fmla="*/ 2147483647 w 612"/>
                <a:gd name="T75" fmla="*/ 2147483647 h 366"/>
                <a:gd name="T76" fmla="*/ 2147483647 w 612"/>
                <a:gd name="T77" fmla="*/ 2147483647 h 366"/>
                <a:gd name="T78" fmla="*/ 2147483647 w 612"/>
                <a:gd name="T79" fmla="*/ 2147483647 h 366"/>
                <a:gd name="T80" fmla="*/ 2147483647 w 612"/>
                <a:gd name="T81" fmla="*/ 2147483647 h 366"/>
                <a:gd name="T82" fmla="*/ 2147483647 w 612"/>
                <a:gd name="T83" fmla="*/ 2147483647 h 366"/>
                <a:gd name="T84" fmla="*/ 2147483647 w 612"/>
                <a:gd name="T85" fmla="*/ 2147483647 h 36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612"/>
                <a:gd name="T130" fmla="*/ 0 h 366"/>
                <a:gd name="T131" fmla="*/ 612 w 612"/>
                <a:gd name="T132" fmla="*/ 366 h 36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612" h="366">
                  <a:moveTo>
                    <a:pt x="516" y="354"/>
                  </a:moveTo>
                  <a:lnTo>
                    <a:pt x="522" y="360"/>
                  </a:lnTo>
                  <a:lnTo>
                    <a:pt x="540" y="360"/>
                  </a:lnTo>
                  <a:lnTo>
                    <a:pt x="540" y="318"/>
                  </a:lnTo>
                  <a:lnTo>
                    <a:pt x="546" y="312"/>
                  </a:lnTo>
                  <a:lnTo>
                    <a:pt x="558" y="294"/>
                  </a:lnTo>
                  <a:lnTo>
                    <a:pt x="564" y="282"/>
                  </a:lnTo>
                  <a:lnTo>
                    <a:pt x="570" y="276"/>
                  </a:lnTo>
                  <a:lnTo>
                    <a:pt x="606" y="276"/>
                  </a:lnTo>
                  <a:lnTo>
                    <a:pt x="612" y="270"/>
                  </a:lnTo>
                  <a:lnTo>
                    <a:pt x="612" y="258"/>
                  </a:lnTo>
                  <a:lnTo>
                    <a:pt x="600" y="222"/>
                  </a:lnTo>
                  <a:lnTo>
                    <a:pt x="600" y="216"/>
                  </a:lnTo>
                  <a:lnTo>
                    <a:pt x="594" y="216"/>
                  </a:lnTo>
                  <a:lnTo>
                    <a:pt x="588" y="222"/>
                  </a:lnTo>
                  <a:lnTo>
                    <a:pt x="570" y="222"/>
                  </a:lnTo>
                  <a:lnTo>
                    <a:pt x="564" y="228"/>
                  </a:lnTo>
                  <a:lnTo>
                    <a:pt x="558" y="228"/>
                  </a:lnTo>
                  <a:lnTo>
                    <a:pt x="552" y="234"/>
                  </a:lnTo>
                  <a:lnTo>
                    <a:pt x="522" y="234"/>
                  </a:lnTo>
                  <a:lnTo>
                    <a:pt x="510" y="222"/>
                  </a:lnTo>
                  <a:lnTo>
                    <a:pt x="510" y="198"/>
                  </a:lnTo>
                  <a:lnTo>
                    <a:pt x="504" y="192"/>
                  </a:lnTo>
                  <a:lnTo>
                    <a:pt x="498" y="180"/>
                  </a:lnTo>
                  <a:lnTo>
                    <a:pt x="498" y="168"/>
                  </a:lnTo>
                  <a:lnTo>
                    <a:pt x="504" y="162"/>
                  </a:lnTo>
                  <a:lnTo>
                    <a:pt x="504" y="150"/>
                  </a:lnTo>
                  <a:lnTo>
                    <a:pt x="510" y="144"/>
                  </a:lnTo>
                  <a:lnTo>
                    <a:pt x="504" y="144"/>
                  </a:lnTo>
                  <a:lnTo>
                    <a:pt x="504" y="102"/>
                  </a:lnTo>
                  <a:lnTo>
                    <a:pt x="498" y="96"/>
                  </a:lnTo>
                  <a:lnTo>
                    <a:pt x="480" y="96"/>
                  </a:lnTo>
                  <a:lnTo>
                    <a:pt x="474" y="78"/>
                  </a:lnTo>
                  <a:lnTo>
                    <a:pt x="462" y="78"/>
                  </a:lnTo>
                  <a:lnTo>
                    <a:pt x="456" y="54"/>
                  </a:lnTo>
                  <a:lnTo>
                    <a:pt x="432" y="42"/>
                  </a:lnTo>
                  <a:lnTo>
                    <a:pt x="432" y="30"/>
                  </a:lnTo>
                  <a:lnTo>
                    <a:pt x="426" y="24"/>
                  </a:lnTo>
                  <a:lnTo>
                    <a:pt x="420" y="12"/>
                  </a:lnTo>
                  <a:lnTo>
                    <a:pt x="414" y="6"/>
                  </a:lnTo>
                  <a:lnTo>
                    <a:pt x="396" y="0"/>
                  </a:lnTo>
                  <a:lnTo>
                    <a:pt x="384" y="0"/>
                  </a:lnTo>
                  <a:lnTo>
                    <a:pt x="378" y="6"/>
                  </a:lnTo>
                  <a:lnTo>
                    <a:pt x="378" y="12"/>
                  </a:lnTo>
                  <a:lnTo>
                    <a:pt x="366" y="24"/>
                  </a:lnTo>
                  <a:lnTo>
                    <a:pt x="348" y="24"/>
                  </a:lnTo>
                  <a:lnTo>
                    <a:pt x="342" y="18"/>
                  </a:lnTo>
                  <a:lnTo>
                    <a:pt x="336" y="30"/>
                  </a:lnTo>
                  <a:lnTo>
                    <a:pt x="312" y="24"/>
                  </a:lnTo>
                  <a:lnTo>
                    <a:pt x="312" y="30"/>
                  </a:lnTo>
                  <a:lnTo>
                    <a:pt x="300" y="42"/>
                  </a:lnTo>
                  <a:lnTo>
                    <a:pt x="288" y="42"/>
                  </a:lnTo>
                  <a:lnTo>
                    <a:pt x="264" y="18"/>
                  </a:lnTo>
                  <a:lnTo>
                    <a:pt x="258" y="18"/>
                  </a:lnTo>
                  <a:lnTo>
                    <a:pt x="246" y="24"/>
                  </a:lnTo>
                  <a:lnTo>
                    <a:pt x="240" y="24"/>
                  </a:lnTo>
                  <a:lnTo>
                    <a:pt x="228" y="30"/>
                  </a:lnTo>
                  <a:lnTo>
                    <a:pt x="222" y="24"/>
                  </a:lnTo>
                  <a:lnTo>
                    <a:pt x="198" y="24"/>
                  </a:lnTo>
                  <a:lnTo>
                    <a:pt x="192" y="18"/>
                  </a:lnTo>
                  <a:lnTo>
                    <a:pt x="168" y="18"/>
                  </a:lnTo>
                  <a:lnTo>
                    <a:pt x="150" y="36"/>
                  </a:lnTo>
                  <a:lnTo>
                    <a:pt x="120" y="36"/>
                  </a:lnTo>
                  <a:lnTo>
                    <a:pt x="108" y="48"/>
                  </a:lnTo>
                  <a:lnTo>
                    <a:pt x="108" y="90"/>
                  </a:lnTo>
                  <a:lnTo>
                    <a:pt x="90" y="108"/>
                  </a:lnTo>
                  <a:lnTo>
                    <a:pt x="78" y="114"/>
                  </a:lnTo>
                  <a:lnTo>
                    <a:pt x="72" y="120"/>
                  </a:lnTo>
                  <a:lnTo>
                    <a:pt x="72" y="138"/>
                  </a:lnTo>
                  <a:lnTo>
                    <a:pt x="66" y="144"/>
                  </a:lnTo>
                  <a:lnTo>
                    <a:pt x="54" y="150"/>
                  </a:lnTo>
                  <a:lnTo>
                    <a:pt x="48" y="156"/>
                  </a:lnTo>
                  <a:lnTo>
                    <a:pt x="30" y="150"/>
                  </a:lnTo>
                  <a:lnTo>
                    <a:pt x="30" y="168"/>
                  </a:lnTo>
                  <a:lnTo>
                    <a:pt x="0" y="174"/>
                  </a:lnTo>
                  <a:lnTo>
                    <a:pt x="6" y="174"/>
                  </a:lnTo>
                  <a:lnTo>
                    <a:pt x="30" y="192"/>
                  </a:lnTo>
                  <a:lnTo>
                    <a:pt x="36" y="192"/>
                  </a:lnTo>
                  <a:lnTo>
                    <a:pt x="48" y="228"/>
                  </a:lnTo>
                  <a:lnTo>
                    <a:pt x="54" y="234"/>
                  </a:lnTo>
                  <a:lnTo>
                    <a:pt x="60" y="234"/>
                  </a:lnTo>
                  <a:lnTo>
                    <a:pt x="66" y="228"/>
                  </a:lnTo>
                  <a:lnTo>
                    <a:pt x="72" y="228"/>
                  </a:lnTo>
                  <a:lnTo>
                    <a:pt x="84" y="234"/>
                  </a:lnTo>
                  <a:lnTo>
                    <a:pt x="84" y="252"/>
                  </a:lnTo>
                  <a:lnTo>
                    <a:pt x="78" y="258"/>
                  </a:lnTo>
                  <a:lnTo>
                    <a:pt x="90" y="276"/>
                  </a:lnTo>
                  <a:lnTo>
                    <a:pt x="114" y="282"/>
                  </a:lnTo>
                  <a:lnTo>
                    <a:pt x="120" y="288"/>
                  </a:lnTo>
                  <a:lnTo>
                    <a:pt x="144" y="282"/>
                  </a:lnTo>
                  <a:lnTo>
                    <a:pt x="168" y="288"/>
                  </a:lnTo>
                  <a:lnTo>
                    <a:pt x="162" y="294"/>
                  </a:lnTo>
                  <a:lnTo>
                    <a:pt x="156" y="306"/>
                  </a:lnTo>
                  <a:lnTo>
                    <a:pt x="162" y="312"/>
                  </a:lnTo>
                  <a:lnTo>
                    <a:pt x="162" y="324"/>
                  </a:lnTo>
                  <a:lnTo>
                    <a:pt x="186" y="324"/>
                  </a:lnTo>
                  <a:lnTo>
                    <a:pt x="192" y="330"/>
                  </a:lnTo>
                  <a:lnTo>
                    <a:pt x="186" y="336"/>
                  </a:lnTo>
                  <a:lnTo>
                    <a:pt x="186" y="342"/>
                  </a:lnTo>
                  <a:lnTo>
                    <a:pt x="180" y="348"/>
                  </a:lnTo>
                  <a:lnTo>
                    <a:pt x="186" y="354"/>
                  </a:lnTo>
                  <a:lnTo>
                    <a:pt x="204" y="354"/>
                  </a:lnTo>
                  <a:lnTo>
                    <a:pt x="216" y="342"/>
                  </a:lnTo>
                  <a:lnTo>
                    <a:pt x="240" y="354"/>
                  </a:lnTo>
                  <a:lnTo>
                    <a:pt x="252" y="354"/>
                  </a:lnTo>
                  <a:lnTo>
                    <a:pt x="258" y="360"/>
                  </a:lnTo>
                  <a:lnTo>
                    <a:pt x="282" y="360"/>
                  </a:lnTo>
                  <a:lnTo>
                    <a:pt x="288" y="354"/>
                  </a:lnTo>
                  <a:lnTo>
                    <a:pt x="288" y="348"/>
                  </a:lnTo>
                  <a:lnTo>
                    <a:pt x="306" y="354"/>
                  </a:lnTo>
                  <a:lnTo>
                    <a:pt x="330" y="354"/>
                  </a:lnTo>
                  <a:lnTo>
                    <a:pt x="336" y="360"/>
                  </a:lnTo>
                  <a:lnTo>
                    <a:pt x="348" y="366"/>
                  </a:lnTo>
                  <a:lnTo>
                    <a:pt x="366" y="366"/>
                  </a:lnTo>
                  <a:lnTo>
                    <a:pt x="372" y="360"/>
                  </a:lnTo>
                  <a:lnTo>
                    <a:pt x="372" y="348"/>
                  </a:lnTo>
                  <a:lnTo>
                    <a:pt x="378" y="342"/>
                  </a:lnTo>
                  <a:lnTo>
                    <a:pt x="384" y="342"/>
                  </a:lnTo>
                  <a:lnTo>
                    <a:pt x="396" y="336"/>
                  </a:lnTo>
                  <a:lnTo>
                    <a:pt x="402" y="336"/>
                  </a:lnTo>
                  <a:lnTo>
                    <a:pt x="402" y="330"/>
                  </a:lnTo>
                  <a:lnTo>
                    <a:pt x="432" y="336"/>
                  </a:lnTo>
                  <a:lnTo>
                    <a:pt x="432" y="324"/>
                  </a:lnTo>
                  <a:lnTo>
                    <a:pt x="438" y="324"/>
                  </a:lnTo>
                  <a:lnTo>
                    <a:pt x="450" y="330"/>
                  </a:lnTo>
                  <a:lnTo>
                    <a:pt x="462" y="330"/>
                  </a:lnTo>
                  <a:lnTo>
                    <a:pt x="474" y="336"/>
                  </a:lnTo>
                  <a:lnTo>
                    <a:pt x="498" y="336"/>
                  </a:lnTo>
                  <a:lnTo>
                    <a:pt x="516" y="354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94" name="Qatar" descr="© INSCALE GmbH, 05.05.2010&#10;http://www.presentationload.com/">
              <a:extLst>
                <a:ext uri="{FF2B5EF4-FFF2-40B4-BE49-F238E27FC236}">
                  <a16:creationId xmlns:a16="http://schemas.microsoft.com/office/drawing/2014/main" id="{CD0C67A5-36EE-4F0A-850D-5E5EFA104D5A}"/>
                </a:ext>
              </a:extLst>
            </p:cNvPr>
            <p:cNvSpPr>
              <a:spLocks/>
            </p:cNvSpPr>
            <p:nvPr/>
          </p:nvSpPr>
          <p:spPr bwMode="gray">
            <a:xfrm>
              <a:off x="7119916" y="3572232"/>
              <a:ext cx="30155" cy="63519"/>
            </a:xfrm>
            <a:custGeom>
              <a:avLst/>
              <a:gdLst>
                <a:gd name="T0" fmla="*/ 2147483647 w 66"/>
                <a:gd name="T1" fmla="*/ 2147483647 h 144"/>
                <a:gd name="T2" fmla="*/ 2147483647 w 66"/>
                <a:gd name="T3" fmla="*/ 2147483647 h 144"/>
                <a:gd name="T4" fmla="*/ 2147483647 w 66"/>
                <a:gd name="T5" fmla="*/ 2147483647 h 144"/>
                <a:gd name="T6" fmla="*/ 2147483647 w 66"/>
                <a:gd name="T7" fmla="*/ 2147483647 h 144"/>
                <a:gd name="T8" fmla="*/ 2147483647 w 66"/>
                <a:gd name="T9" fmla="*/ 2147483647 h 144"/>
                <a:gd name="T10" fmla="*/ 2147483647 w 66"/>
                <a:gd name="T11" fmla="*/ 2147483647 h 144"/>
                <a:gd name="T12" fmla="*/ 2147483647 w 66"/>
                <a:gd name="T13" fmla="*/ 2147483647 h 144"/>
                <a:gd name="T14" fmla="*/ 2147483647 w 66"/>
                <a:gd name="T15" fmla="*/ 2147483647 h 144"/>
                <a:gd name="T16" fmla="*/ 2147483647 w 66"/>
                <a:gd name="T17" fmla="*/ 2147483647 h 144"/>
                <a:gd name="T18" fmla="*/ 2147483647 w 66"/>
                <a:gd name="T19" fmla="*/ 0 h 144"/>
                <a:gd name="T20" fmla="*/ 2147483647 w 66"/>
                <a:gd name="T21" fmla="*/ 0 h 144"/>
                <a:gd name="T22" fmla="*/ 2147483647 w 66"/>
                <a:gd name="T23" fmla="*/ 2147483647 h 144"/>
                <a:gd name="T24" fmla="*/ 2147483647 w 66"/>
                <a:gd name="T25" fmla="*/ 2147483647 h 144"/>
                <a:gd name="T26" fmla="*/ 2147483647 w 66"/>
                <a:gd name="T27" fmla="*/ 2147483647 h 144"/>
                <a:gd name="T28" fmla="*/ 2147483647 w 66"/>
                <a:gd name="T29" fmla="*/ 2147483647 h 144"/>
                <a:gd name="T30" fmla="*/ 0 w 66"/>
                <a:gd name="T31" fmla="*/ 2147483647 h 144"/>
                <a:gd name="T32" fmla="*/ 2147483647 w 66"/>
                <a:gd name="T33" fmla="*/ 2147483647 h 144"/>
                <a:gd name="T34" fmla="*/ 2147483647 w 66"/>
                <a:gd name="T35" fmla="*/ 2147483647 h 14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66"/>
                <a:gd name="T55" fmla="*/ 0 h 144"/>
                <a:gd name="T56" fmla="*/ 66 w 66"/>
                <a:gd name="T57" fmla="*/ 144 h 144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66" h="144">
                  <a:moveTo>
                    <a:pt x="24" y="132"/>
                  </a:moveTo>
                  <a:lnTo>
                    <a:pt x="36" y="144"/>
                  </a:lnTo>
                  <a:lnTo>
                    <a:pt x="48" y="132"/>
                  </a:lnTo>
                  <a:lnTo>
                    <a:pt x="54" y="114"/>
                  </a:lnTo>
                  <a:lnTo>
                    <a:pt x="60" y="102"/>
                  </a:lnTo>
                  <a:lnTo>
                    <a:pt x="66" y="84"/>
                  </a:lnTo>
                  <a:lnTo>
                    <a:pt x="66" y="30"/>
                  </a:lnTo>
                  <a:lnTo>
                    <a:pt x="54" y="18"/>
                  </a:lnTo>
                  <a:lnTo>
                    <a:pt x="48" y="6"/>
                  </a:lnTo>
                  <a:lnTo>
                    <a:pt x="36" y="0"/>
                  </a:lnTo>
                  <a:lnTo>
                    <a:pt x="30" y="0"/>
                  </a:lnTo>
                  <a:lnTo>
                    <a:pt x="24" y="6"/>
                  </a:lnTo>
                  <a:lnTo>
                    <a:pt x="18" y="18"/>
                  </a:lnTo>
                  <a:lnTo>
                    <a:pt x="12" y="36"/>
                  </a:lnTo>
                  <a:lnTo>
                    <a:pt x="12" y="108"/>
                  </a:lnTo>
                  <a:lnTo>
                    <a:pt x="0" y="120"/>
                  </a:lnTo>
                  <a:lnTo>
                    <a:pt x="6" y="132"/>
                  </a:lnTo>
                  <a:lnTo>
                    <a:pt x="24" y="132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95" name="Poland" descr="© INSCALE GmbH, 05.05.2010&#10;http://www.presentationload.com/">
              <a:extLst>
                <a:ext uri="{FF2B5EF4-FFF2-40B4-BE49-F238E27FC236}">
                  <a16:creationId xmlns:a16="http://schemas.microsoft.com/office/drawing/2014/main" id="{7BB0FB2A-F526-4AF6-8A13-088C3FBA02C4}"/>
                </a:ext>
              </a:extLst>
            </p:cNvPr>
            <p:cNvSpPr>
              <a:spLocks/>
            </p:cNvSpPr>
            <p:nvPr/>
          </p:nvSpPr>
          <p:spPr bwMode="gray">
            <a:xfrm>
              <a:off x="5975596" y="2551160"/>
              <a:ext cx="276160" cy="201673"/>
            </a:xfrm>
            <a:custGeom>
              <a:avLst/>
              <a:gdLst>
                <a:gd name="T0" fmla="*/ 2147483647 w 624"/>
                <a:gd name="T1" fmla="*/ 2147483647 h 450"/>
                <a:gd name="T2" fmla="*/ 2147483647 w 624"/>
                <a:gd name="T3" fmla="*/ 2147483647 h 450"/>
                <a:gd name="T4" fmla="*/ 2147483647 w 624"/>
                <a:gd name="T5" fmla="*/ 2147483647 h 450"/>
                <a:gd name="T6" fmla="*/ 2147483647 w 624"/>
                <a:gd name="T7" fmla="*/ 2147483647 h 450"/>
                <a:gd name="T8" fmla="*/ 2147483647 w 624"/>
                <a:gd name="T9" fmla="*/ 2147483647 h 450"/>
                <a:gd name="T10" fmla="*/ 2147483647 w 624"/>
                <a:gd name="T11" fmla="*/ 2147483647 h 450"/>
                <a:gd name="T12" fmla="*/ 2147483647 w 624"/>
                <a:gd name="T13" fmla="*/ 2147483647 h 450"/>
                <a:gd name="T14" fmla="*/ 2147483647 w 624"/>
                <a:gd name="T15" fmla="*/ 2147483647 h 450"/>
                <a:gd name="T16" fmla="*/ 2147483647 w 624"/>
                <a:gd name="T17" fmla="*/ 2147483647 h 450"/>
                <a:gd name="T18" fmla="*/ 2147483647 w 624"/>
                <a:gd name="T19" fmla="*/ 2147483647 h 450"/>
                <a:gd name="T20" fmla="*/ 2147483647 w 624"/>
                <a:gd name="T21" fmla="*/ 2147483647 h 450"/>
                <a:gd name="T22" fmla="*/ 2147483647 w 624"/>
                <a:gd name="T23" fmla="*/ 2147483647 h 450"/>
                <a:gd name="T24" fmla="*/ 2147483647 w 624"/>
                <a:gd name="T25" fmla="*/ 2147483647 h 450"/>
                <a:gd name="T26" fmla="*/ 2147483647 w 624"/>
                <a:gd name="T27" fmla="*/ 2147483647 h 450"/>
                <a:gd name="T28" fmla="*/ 2147483647 w 624"/>
                <a:gd name="T29" fmla="*/ 2147483647 h 450"/>
                <a:gd name="T30" fmla="*/ 2147483647 w 624"/>
                <a:gd name="T31" fmla="*/ 2147483647 h 450"/>
                <a:gd name="T32" fmla="*/ 2147483647 w 624"/>
                <a:gd name="T33" fmla="*/ 2147483647 h 450"/>
                <a:gd name="T34" fmla="*/ 2147483647 w 624"/>
                <a:gd name="T35" fmla="*/ 2147483647 h 450"/>
                <a:gd name="T36" fmla="*/ 2147483647 w 624"/>
                <a:gd name="T37" fmla="*/ 2147483647 h 450"/>
                <a:gd name="T38" fmla="*/ 2147483647 w 624"/>
                <a:gd name="T39" fmla="*/ 2147483647 h 450"/>
                <a:gd name="T40" fmla="*/ 2147483647 w 624"/>
                <a:gd name="T41" fmla="*/ 2147483647 h 450"/>
                <a:gd name="T42" fmla="*/ 2147483647 w 624"/>
                <a:gd name="T43" fmla="*/ 2147483647 h 450"/>
                <a:gd name="T44" fmla="*/ 2147483647 w 624"/>
                <a:gd name="T45" fmla="*/ 2147483647 h 450"/>
                <a:gd name="T46" fmla="*/ 2147483647 w 624"/>
                <a:gd name="T47" fmla="*/ 2147483647 h 450"/>
                <a:gd name="T48" fmla="*/ 2147483647 w 624"/>
                <a:gd name="T49" fmla="*/ 2147483647 h 450"/>
                <a:gd name="T50" fmla="*/ 2147483647 w 624"/>
                <a:gd name="T51" fmla="*/ 2147483647 h 450"/>
                <a:gd name="T52" fmla="*/ 2147483647 w 624"/>
                <a:gd name="T53" fmla="*/ 2147483647 h 450"/>
                <a:gd name="T54" fmla="*/ 2147483647 w 624"/>
                <a:gd name="T55" fmla="*/ 2147483647 h 450"/>
                <a:gd name="T56" fmla="*/ 2147483647 w 624"/>
                <a:gd name="T57" fmla="*/ 2147483647 h 450"/>
                <a:gd name="T58" fmla="*/ 0 w 624"/>
                <a:gd name="T59" fmla="*/ 2147483647 h 450"/>
                <a:gd name="T60" fmla="*/ 2147483647 w 624"/>
                <a:gd name="T61" fmla="*/ 2147483647 h 450"/>
                <a:gd name="T62" fmla="*/ 2147483647 w 624"/>
                <a:gd name="T63" fmla="*/ 2147483647 h 450"/>
                <a:gd name="T64" fmla="*/ 2147483647 w 624"/>
                <a:gd name="T65" fmla="*/ 2147483647 h 450"/>
                <a:gd name="T66" fmla="*/ 2147483647 w 624"/>
                <a:gd name="T67" fmla="*/ 2147483647 h 450"/>
                <a:gd name="T68" fmla="*/ 2147483647 w 624"/>
                <a:gd name="T69" fmla="*/ 2147483647 h 450"/>
                <a:gd name="T70" fmla="*/ 2147483647 w 624"/>
                <a:gd name="T71" fmla="*/ 2147483647 h 450"/>
                <a:gd name="T72" fmla="*/ 2147483647 w 624"/>
                <a:gd name="T73" fmla="*/ 2147483647 h 450"/>
                <a:gd name="T74" fmla="*/ 2147483647 w 624"/>
                <a:gd name="T75" fmla="*/ 2147483647 h 450"/>
                <a:gd name="T76" fmla="*/ 2147483647 w 624"/>
                <a:gd name="T77" fmla="*/ 2147483647 h 450"/>
                <a:gd name="T78" fmla="*/ 2147483647 w 624"/>
                <a:gd name="T79" fmla="*/ 2147483647 h 450"/>
                <a:gd name="T80" fmla="*/ 2147483647 w 624"/>
                <a:gd name="T81" fmla="*/ 2147483647 h 450"/>
                <a:gd name="T82" fmla="*/ 2147483647 w 624"/>
                <a:gd name="T83" fmla="*/ 2147483647 h 450"/>
                <a:gd name="T84" fmla="*/ 2147483647 w 624"/>
                <a:gd name="T85" fmla="*/ 2147483647 h 450"/>
                <a:gd name="T86" fmla="*/ 2147483647 w 624"/>
                <a:gd name="T87" fmla="*/ 2147483647 h 450"/>
                <a:gd name="T88" fmla="*/ 2147483647 w 624"/>
                <a:gd name="T89" fmla="*/ 2147483647 h 450"/>
                <a:gd name="T90" fmla="*/ 2147483647 w 624"/>
                <a:gd name="T91" fmla="*/ 2147483647 h 450"/>
                <a:gd name="T92" fmla="*/ 2147483647 w 624"/>
                <a:gd name="T93" fmla="*/ 2147483647 h 450"/>
                <a:gd name="T94" fmla="*/ 2147483647 w 624"/>
                <a:gd name="T95" fmla="*/ 2147483647 h 450"/>
                <a:gd name="T96" fmla="*/ 2147483647 w 624"/>
                <a:gd name="T97" fmla="*/ 2147483647 h 450"/>
                <a:gd name="T98" fmla="*/ 2147483647 w 624"/>
                <a:gd name="T99" fmla="*/ 2147483647 h 450"/>
                <a:gd name="T100" fmla="*/ 2147483647 w 624"/>
                <a:gd name="T101" fmla="*/ 2147483647 h 450"/>
                <a:gd name="T102" fmla="*/ 2147483647 w 624"/>
                <a:gd name="T103" fmla="*/ 2147483647 h 450"/>
                <a:gd name="T104" fmla="*/ 2147483647 w 624"/>
                <a:gd name="T105" fmla="*/ 2147483647 h 450"/>
                <a:gd name="T106" fmla="*/ 2147483647 w 624"/>
                <a:gd name="T107" fmla="*/ 2147483647 h 450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624"/>
                <a:gd name="T163" fmla="*/ 0 h 450"/>
                <a:gd name="T164" fmla="*/ 624 w 624"/>
                <a:gd name="T165" fmla="*/ 450 h 450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624" h="450">
                  <a:moveTo>
                    <a:pt x="426" y="426"/>
                  </a:moveTo>
                  <a:lnTo>
                    <a:pt x="432" y="426"/>
                  </a:lnTo>
                  <a:lnTo>
                    <a:pt x="444" y="420"/>
                  </a:lnTo>
                  <a:lnTo>
                    <a:pt x="450" y="414"/>
                  </a:lnTo>
                  <a:lnTo>
                    <a:pt x="474" y="414"/>
                  </a:lnTo>
                  <a:lnTo>
                    <a:pt x="498" y="438"/>
                  </a:lnTo>
                  <a:lnTo>
                    <a:pt x="528" y="438"/>
                  </a:lnTo>
                  <a:lnTo>
                    <a:pt x="528" y="450"/>
                  </a:lnTo>
                  <a:lnTo>
                    <a:pt x="552" y="450"/>
                  </a:lnTo>
                  <a:lnTo>
                    <a:pt x="540" y="438"/>
                  </a:lnTo>
                  <a:lnTo>
                    <a:pt x="540" y="396"/>
                  </a:lnTo>
                  <a:lnTo>
                    <a:pt x="594" y="348"/>
                  </a:lnTo>
                  <a:lnTo>
                    <a:pt x="606" y="348"/>
                  </a:lnTo>
                  <a:lnTo>
                    <a:pt x="612" y="342"/>
                  </a:lnTo>
                  <a:lnTo>
                    <a:pt x="618" y="342"/>
                  </a:lnTo>
                  <a:lnTo>
                    <a:pt x="624" y="336"/>
                  </a:lnTo>
                  <a:lnTo>
                    <a:pt x="618" y="330"/>
                  </a:lnTo>
                  <a:lnTo>
                    <a:pt x="618" y="324"/>
                  </a:lnTo>
                  <a:lnTo>
                    <a:pt x="612" y="318"/>
                  </a:lnTo>
                  <a:lnTo>
                    <a:pt x="618" y="306"/>
                  </a:lnTo>
                  <a:lnTo>
                    <a:pt x="612" y="300"/>
                  </a:lnTo>
                  <a:lnTo>
                    <a:pt x="600" y="294"/>
                  </a:lnTo>
                  <a:lnTo>
                    <a:pt x="600" y="288"/>
                  </a:lnTo>
                  <a:lnTo>
                    <a:pt x="582" y="270"/>
                  </a:lnTo>
                  <a:lnTo>
                    <a:pt x="576" y="252"/>
                  </a:lnTo>
                  <a:lnTo>
                    <a:pt x="582" y="252"/>
                  </a:lnTo>
                  <a:lnTo>
                    <a:pt x="576" y="240"/>
                  </a:lnTo>
                  <a:lnTo>
                    <a:pt x="576" y="210"/>
                  </a:lnTo>
                  <a:lnTo>
                    <a:pt x="564" y="198"/>
                  </a:lnTo>
                  <a:lnTo>
                    <a:pt x="558" y="198"/>
                  </a:lnTo>
                  <a:lnTo>
                    <a:pt x="552" y="192"/>
                  </a:lnTo>
                  <a:lnTo>
                    <a:pt x="552" y="186"/>
                  </a:lnTo>
                  <a:lnTo>
                    <a:pt x="564" y="186"/>
                  </a:lnTo>
                  <a:lnTo>
                    <a:pt x="564" y="168"/>
                  </a:lnTo>
                  <a:lnTo>
                    <a:pt x="588" y="162"/>
                  </a:lnTo>
                  <a:lnTo>
                    <a:pt x="588" y="150"/>
                  </a:lnTo>
                  <a:lnTo>
                    <a:pt x="594" y="144"/>
                  </a:lnTo>
                  <a:lnTo>
                    <a:pt x="594" y="138"/>
                  </a:lnTo>
                  <a:lnTo>
                    <a:pt x="588" y="132"/>
                  </a:lnTo>
                  <a:lnTo>
                    <a:pt x="576" y="108"/>
                  </a:lnTo>
                  <a:lnTo>
                    <a:pt x="570" y="102"/>
                  </a:lnTo>
                  <a:lnTo>
                    <a:pt x="570" y="90"/>
                  </a:lnTo>
                  <a:lnTo>
                    <a:pt x="564" y="84"/>
                  </a:lnTo>
                  <a:lnTo>
                    <a:pt x="558" y="72"/>
                  </a:lnTo>
                  <a:lnTo>
                    <a:pt x="558" y="48"/>
                  </a:lnTo>
                  <a:lnTo>
                    <a:pt x="546" y="42"/>
                  </a:lnTo>
                  <a:lnTo>
                    <a:pt x="540" y="42"/>
                  </a:lnTo>
                  <a:lnTo>
                    <a:pt x="522" y="36"/>
                  </a:lnTo>
                  <a:lnTo>
                    <a:pt x="498" y="36"/>
                  </a:lnTo>
                  <a:lnTo>
                    <a:pt x="498" y="42"/>
                  </a:lnTo>
                  <a:lnTo>
                    <a:pt x="408" y="42"/>
                  </a:lnTo>
                  <a:lnTo>
                    <a:pt x="402" y="36"/>
                  </a:lnTo>
                  <a:lnTo>
                    <a:pt x="390" y="36"/>
                  </a:lnTo>
                  <a:lnTo>
                    <a:pt x="384" y="30"/>
                  </a:lnTo>
                  <a:lnTo>
                    <a:pt x="360" y="30"/>
                  </a:lnTo>
                  <a:lnTo>
                    <a:pt x="354" y="36"/>
                  </a:lnTo>
                  <a:lnTo>
                    <a:pt x="348" y="36"/>
                  </a:lnTo>
                  <a:lnTo>
                    <a:pt x="342" y="30"/>
                  </a:lnTo>
                  <a:lnTo>
                    <a:pt x="312" y="30"/>
                  </a:lnTo>
                  <a:lnTo>
                    <a:pt x="300" y="36"/>
                  </a:lnTo>
                  <a:lnTo>
                    <a:pt x="282" y="36"/>
                  </a:lnTo>
                  <a:lnTo>
                    <a:pt x="276" y="30"/>
                  </a:lnTo>
                  <a:lnTo>
                    <a:pt x="270" y="18"/>
                  </a:lnTo>
                  <a:lnTo>
                    <a:pt x="264" y="12"/>
                  </a:lnTo>
                  <a:lnTo>
                    <a:pt x="264" y="6"/>
                  </a:lnTo>
                  <a:lnTo>
                    <a:pt x="258" y="6"/>
                  </a:lnTo>
                  <a:lnTo>
                    <a:pt x="252" y="0"/>
                  </a:lnTo>
                  <a:lnTo>
                    <a:pt x="210" y="0"/>
                  </a:lnTo>
                  <a:lnTo>
                    <a:pt x="192" y="6"/>
                  </a:lnTo>
                  <a:lnTo>
                    <a:pt x="180" y="12"/>
                  </a:lnTo>
                  <a:lnTo>
                    <a:pt x="162" y="12"/>
                  </a:lnTo>
                  <a:lnTo>
                    <a:pt x="150" y="18"/>
                  </a:lnTo>
                  <a:lnTo>
                    <a:pt x="144" y="24"/>
                  </a:lnTo>
                  <a:lnTo>
                    <a:pt x="138" y="24"/>
                  </a:lnTo>
                  <a:lnTo>
                    <a:pt x="120" y="42"/>
                  </a:lnTo>
                  <a:lnTo>
                    <a:pt x="60" y="48"/>
                  </a:lnTo>
                  <a:lnTo>
                    <a:pt x="54" y="48"/>
                  </a:lnTo>
                  <a:lnTo>
                    <a:pt x="48" y="54"/>
                  </a:lnTo>
                  <a:lnTo>
                    <a:pt x="24" y="66"/>
                  </a:lnTo>
                  <a:lnTo>
                    <a:pt x="18" y="66"/>
                  </a:lnTo>
                  <a:lnTo>
                    <a:pt x="12" y="72"/>
                  </a:lnTo>
                  <a:lnTo>
                    <a:pt x="18" y="78"/>
                  </a:lnTo>
                  <a:lnTo>
                    <a:pt x="18" y="96"/>
                  </a:lnTo>
                  <a:lnTo>
                    <a:pt x="6" y="90"/>
                  </a:lnTo>
                  <a:lnTo>
                    <a:pt x="6" y="108"/>
                  </a:lnTo>
                  <a:lnTo>
                    <a:pt x="12" y="108"/>
                  </a:lnTo>
                  <a:lnTo>
                    <a:pt x="18" y="114"/>
                  </a:lnTo>
                  <a:lnTo>
                    <a:pt x="18" y="132"/>
                  </a:lnTo>
                  <a:lnTo>
                    <a:pt x="6" y="144"/>
                  </a:lnTo>
                  <a:lnTo>
                    <a:pt x="0" y="144"/>
                  </a:lnTo>
                  <a:lnTo>
                    <a:pt x="0" y="156"/>
                  </a:lnTo>
                  <a:lnTo>
                    <a:pt x="6" y="162"/>
                  </a:lnTo>
                  <a:lnTo>
                    <a:pt x="12" y="162"/>
                  </a:lnTo>
                  <a:lnTo>
                    <a:pt x="18" y="168"/>
                  </a:lnTo>
                  <a:lnTo>
                    <a:pt x="30" y="168"/>
                  </a:lnTo>
                  <a:lnTo>
                    <a:pt x="30" y="186"/>
                  </a:lnTo>
                  <a:lnTo>
                    <a:pt x="24" y="186"/>
                  </a:lnTo>
                  <a:lnTo>
                    <a:pt x="24" y="198"/>
                  </a:lnTo>
                  <a:lnTo>
                    <a:pt x="36" y="198"/>
                  </a:lnTo>
                  <a:lnTo>
                    <a:pt x="36" y="204"/>
                  </a:lnTo>
                  <a:lnTo>
                    <a:pt x="30" y="210"/>
                  </a:lnTo>
                  <a:lnTo>
                    <a:pt x="36" y="210"/>
                  </a:lnTo>
                  <a:lnTo>
                    <a:pt x="42" y="216"/>
                  </a:lnTo>
                  <a:lnTo>
                    <a:pt x="36" y="222"/>
                  </a:lnTo>
                  <a:lnTo>
                    <a:pt x="24" y="228"/>
                  </a:lnTo>
                  <a:lnTo>
                    <a:pt x="24" y="234"/>
                  </a:lnTo>
                  <a:lnTo>
                    <a:pt x="30" y="240"/>
                  </a:lnTo>
                  <a:lnTo>
                    <a:pt x="36" y="240"/>
                  </a:lnTo>
                  <a:lnTo>
                    <a:pt x="42" y="246"/>
                  </a:lnTo>
                  <a:lnTo>
                    <a:pt x="42" y="264"/>
                  </a:lnTo>
                  <a:lnTo>
                    <a:pt x="48" y="258"/>
                  </a:lnTo>
                  <a:lnTo>
                    <a:pt x="54" y="258"/>
                  </a:lnTo>
                  <a:lnTo>
                    <a:pt x="54" y="270"/>
                  </a:lnTo>
                  <a:lnTo>
                    <a:pt x="48" y="276"/>
                  </a:lnTo>
                  <a:lnTo>
                    <a:pt x="60" y="276"/>
                  </a:lnTo>
                  <a:lnTo>
                    <a:pt x="60" y="282"/>
                  </a:lnTo>
                  <a:lnTo>
                    <a:pt x="54" y="282"/>
                  </a:lnTo>
                  <a:lnTo>
                    <a:pt x="54" y="294"/>
                  </a:lnTo>
                  <a:lnTo>
                    <a:pt x="72" y="294"/>
                  </a:lnTo>
                  <a:lnTo>
                    <a:pt x="78" y="312"/>
                  </a:lnTo>
                  <a:lnTo>
                    <a:pt x="96" y="312"/>
                  </a:lnTo>
                  <a:lnTo>
                    <a:pt x="108" y="318"/>
                  </a:lnTo>
                  <a:lnTo>
                    <a:pt x="114" y="318"/>
                  </a:lnTo>
                  <a:lnTo>
                    <a:pt x="114" y="324"/>
                  </a:lnTo>
                  <a:lnTo>
                    <a:pt x="138" y="324"/>
                  </a:lnTo>
                  <a:lnTo>
                    <a:pt x="144" y="330"/>
                  </a:lnTo>
                  <a:lnTo>
                    <a:pt x="132" y="336"/>
                  </a:lnTo>
                  <a:lnTo>
                    <a:pt x="144" y="342"/>
                  </a:lnTo>
                  <a:lnTo>
                    <a:pt x="144" y="354"/>
                  </a:lnTo>
                  <a:lnTo>
                    <a:pt x="150" y="354"/>
                  </a:lnTo>
                  <a:lnTo>
                    <a:pt x="156" y="360"/>
                  </a:lnTo>
                  <a:lnTo>
                    <a:pt x="174" y="360"/>
                  </a:lnTo>
                  <a:lnTo>
                    <a:pt x="174" y="354"/>
                  </a:lnTo>
                  <a:lnTo>
                    <a:pt x="180" y="354"/>
                  </a:lnTo>
                  <a:lnTo>
                    <a:pt x="192" y="348"/>
                  </a:lnTo>
                  <a:lnTo>
                    <a:pt x="210" y="348"/>
                  </a:lnTo>
                  <a:lnTo>
                    <a:pt x="204" y="354"/>
                  </a:lnTo>
                  <a:lnTo>
                    <a:pt x="222" y="354"/>
                  </a:lnTo>
                  <a:lnTo>
                    <a:pt x="228" y="360"/>
                  </a:lnTo>
                  <a:lnTo>
                    <a:pt x="234" y="372"/>
                  </a:lnTo>
                  <a:lnTo>
                    <a:pt x="240" y="378"/>
                  </a:lnTo>
                  <a:lnTo>
                    <a:pt x="246" y="366"/>
                  </a:lnTo>
                  <a:lnTo>
                    <a:pt x="252" y="372"/>
                  </a:lnTo>
                  <a:lnTo>
                    <a:pt x="252" y="378"/>
                  </a:lnTo>
                  <a:lnTo>
                    <a:pt x="270" y="378"/>
                  </a:lnTo>
                  <a:lnTo>
                    <a:pt x="282" y="384"/>
                  </a:lnTo>
                  <a:lnTo>
                    <a:pt x="282" y="390"/>
                  </a:lnTo>
                  <a:lnTo>
                    <a:pt x="288" y="402"/>
                  </a:lnTo>
                  <a:lnTo>
                    <a:pt x="306" y="420"/>
                  </a:lnTo>
                  <a:lnTo>
                    <a:pt x="318" y="420"/>
                  </a:lnTo>
                  <a:lnTo>
                    <a:pt x="330" y="408"/>
                  </a:lnTo>
                  <a:lnTo>
                    <a:pt x="342" y="408"/>
                  </a:lnTo>
                  <a:lnTo>
                    <a:pt x="354" y="420"/>
                  </a:lnTo>
                  <a:lnTo>
                    <a:pt x="360" y="420"/>
                  </a:lnTo>
                  <a:lnTo>
                    <a:pt x="360" y="426"/>
                  </a:lnTo>
                  <a:lnTo>
                    <a:pt x="366" y="432"/>
                  </a:lnTo>
                  <a:lnTo>
                    <a:pt x="378" y="432"/>
                  </a:lnTo>
                  <a:lnTo>
                    <a:pt x="384" y="426"/>
                  </a:lnTo>
                  <a:lnTo>
                    <a:pt x="384" y="420"/>
                  </a:lnTo>
                  <a:lnTo>
                    <a:pt x="414" y="420"/>
                  </a:lnTo>
                  <a:lnTo>
                    <a:pt x="420" y="426"/>
                  </a:lnTo>
                  <a:lnTo>
                    <a:pt x="426" y="426"/>
                  </a:lnTo>
                  <a:close/>
                </a:path>
              </a:pathLst>
            </a:custGeom>
            <a:solidFill>
              <a:srgbClr val="24771B"/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96" name="Oman" descr="© INSCALE GmbH, 05.05.2010&#10;http://www.presentationload.com/">
              <a:extLst>
                <a:ext uri="{FF2B5EF4-FFF2-40B4-BE49-F238E27FC236}">
                  <a16:creationId xmlns:a16="http://schemas.microsoft.com/office/drawing/2014/main" id="{5F727020-BFEF-4DD2-960C-55A11AE9D2D3}"/>
                </a:ext>
              </a:extLst>
            </p:cNvPr>
            <p:cNvSpPr>
              <a:spLocks/>
            </p:cNvSpPr>
            <p:nvPr/>
          </p:nvSpPr>
          <p:spPr bwMode="gray">
            <a:xfrm>
              <a:off x="7169116" y="3613520"/>
              <a:ext cx="239657" cy="303305"/>
            </a:xfrm>
            <a:custGeom>
              <a:avLst/>
              <a:gdLst>
                <a:gd name="T0" fmla="*/ 2147483647 w 540"/>
                <a:gd name="T1" fmla="*/ 2147483647 h 672"/>
                <a:gd name="T2" fmla="*/ 2147483647 w 540"/>
                <a:gd name="T3" fmla="*/ 2147483647 h 672"/>
                <a:gd name="T4" fmla="*/ 2147483647 w 540"/>
                <a:gd name="T5" fmla="*/ 2147483647 h 672"/>
                <a:gd name="T6" fmla="*/ 2147483647 w 540"/>
                <a:gd name="T7" fmla="*/ 2147483647 h 672"/>
                <a:gd name="T8" fmla="*/ 2147483647 w 540"/>
                <a:gd name="T9" fmla="*/ 2147483647 h 672"/>
                <a:gd name="T10" fmla="*/ 2147483647 w 540"/>
                <a:gd name="T11" fmla="*/ 2147483647 h 672"/>
                <a:gd name="T12" fmla="*/ 2147483647 w 540"/>
                <a:gd name="T13" fmla="*/ 2147483647 h 672"/>
                <a:gd name="T14" fmla="*/ 2147483647 w 540"/>
                <a:gd name="T15" fmla="*/ 2147483647 h 672"/>
                <a:gd name="T16" fmla="*/ 2147483647 w 540"/>
                <a:gd name="T17" fmla="*/ 2147483647 h 672"/>
                <a:gd name="T18" fmla="*/ 2147483647 w 540"/>
                <a:gd name="T19" fmla="*/ 2147483647 h 672"/>
                <a:gd name="T20" fmla="*/ 2147483647 w 540"/>
                <a:gd name="T21" fmla="*/ 2147483647 h 672"/>
                <a:gd name="T22" fmla="*/ 2147483647 w 540"/>
                <a:gd name="T23" fmla="*/ 2147483647 h 672"/>
                <a:gd name="T24" fmla="*/ 2147483647 w 540"/>
                <a:gd name="T25" fmla="*/ 2147483647 h 672"/>
                <a:gd name="T26" fmla="*/ 2147483647 w 540"/>
                <a:gd name="T27" fmla="*/ 2147483647 h 672"/>
                <a:gd name="T28" fmla="*/ 2147483647 w 540"/>
                <a:gd name="T29" fmla="*/ 2147483647 h 672"/>
                <a:gd name="T30" fmla="*/ 2147483647 w 540"/>
                <a:gd name="T31" fmla="*/ 2147483647 h 672"/>
                <a:gd name="T32" fmla="*/ 2147483647 w 540"/>
                <a:gd name="T33" fmla="*/ 2147483647 h 672"/>
                <a:gd name="T34" fmla="*/ 2147483647 w 540"/>
                <a:gd name="T35" fmla="*/ 2147483647 h 672"/>
                <a:gd name="T36" fmla="*/ 2147483647 w 540"/>
                <a:gd name="T37" fmla="*/ 2147483647 h 672"/>
                <a:gd name="T38" fmla="*/ 2147483647 w 540"/>
                <a:gd name="T39" fmla="*/ 2147483647 h 672"/>
                <a:gd name="T40" fmla="*/ 2147483647 w 540"/>
                <a:gd name="T41" fmla="*/ 2147483647 h 672"/>
                <a:gd name="T42" fmla="*/ 2147483647 w 540"/>
                <a:gd name="T43" fmla="*/ 2147483647 h 672"/>
                <a:gd name="T44" fmla="*/ 2147483647 w 540"/>
                <a:gd name="T45" fmla="*/ 2147483647 h 672"/>
                <a:gd name="T46" fmla="*/ 2147483647 w 540"/>
                <a:gd name="T47" fmla="*/ 2147483647 h 672"/>
                <a:gd name="T48" fmla="*/ 2147483647 w 540"/>
                <a:gd name="T49" fmla="*/ 2147483647 h 672"/>
                <a:gd name="T50" fmla="*/ 2147483647 w 540"/>
                <a:gd name="T51" fmla="*/ 0 h 672"/>
                <a:gd name="T52" fmla="*/ 2147483647 w 540"/>
                <a:gd name="T53" fmla="*/ 2147483647 h 672"/>
                <a:gd name="T54" fmla="*/ 2147483647 w 540"/>
                <a:gd name="T55" fmla="*/ 2147483647 h 672"/>
                <a:gd name="T56" fmla="*/ 2147483647 w 540"/>
                <a:gd name="T57" fmla="*/ 2147483647 h 672"/>
                <a:gd name="T58" fmla="*/ 2147483647 w 540"/>
                <a:gd name="T59" fmla="*/ 2147483647 h 672"/>
                <a:gd name="T60" fmla="*/ 2147483647 w 540"/>
                <a:gd name="T61" fmla="*/ 2147483647 h 672"/>
                <a:gd name="T62" fmla="*/ 2147483647 w 540"/>
                <a:gd name="T63" fmla="*/ 2147483647 h 672"/>
                <a:gd name="T64" fmla="*/ 2147483647 w 540"/>
                <a:gd name="T65" fmla="*/ 2147483647 h 672"/>
                <a:gd name="T66" fmla="*/ 2147483647 w 540"/>
                <a:gd name="T67" fmla="*/ 2147483647 h 672"/>
                <a:gd name="T68" fmla="*/ 2147483647 w 540"/>
                <a:gd name="T69" fmla="*/ 2147483647 h 672"/>
                <a:gd name="T70" fmla="*/ 2147483647 w 540"/>
                <a:gd name="T71" fmla="*/ 2147483647 h 672"/>
                <a:gd name="T72" fmla="*/ 2147483647 w 540"/>
                <a:gd name="T73" fmla="*/ 2147483647 h 672"/>
                <a:gd name="T74" fmla="*/ 2147483647 w 540"/>
                <a:gd name="T75" fmla="*/ 2147483647 h 672"/>
                <a:gd name="T76" fmla="*/ 2147483647 w 540"/>
                <a:gd name="T77" fmla="*/ 2147483647 h 672"/>
                <a:gd name="T78" fmla="*/ 2147483647 w 540"/>
                <a:gd name="T79" fmla="*/ 2147483647 h 672"/>
                <a:gd name="T80" fmla="*/ 2147483647 w 540"/>
                <a:gd name="T81" fmla="*/ 2147483647 h 672"/>
                <a:gd name="T82" fmla="*/ 2147483647 w 540"/>
                <a:gd name="T83" fmla="*/ 2147483647 h 672"/>
                <a:gd name="T84" fmla="*/ 2147483647 w 540"/>
                <a:gd name="T85" fmla="*/ 2147483647 h 672"/>
                <a:gd name="T86" fmla="*/ 2147483647 w 540"/>
                <a:gd name="T87" fmla="*/ 2147483647 h 672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540"/>
                <a:gd name="T133" fmla="*/ 0 h 672"/>
                <a:gd name="T134" fmla="*/ 540 w 540"/>
                <a:gd name="T135" fmla="*/ 672 h 672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540" h="672">
                  <a:moveTo>
                    <a:pt x="258" y="564"/>
                  </a:moveTo>
                  <a:lnTo>
                    <a:pt x="276" y="564"/>
                  </a:lnTo>
                  <a:lnTo>
                    <a:pt x="288" y="558"/>
                  </a:lnTo>
                  <a:lnTo>
                    <a:pt x="306" y="552"/>
                  </a:lnTo>
                  <a:lnTo>
                    <a:pt x="330" y="540"/>
                  </a:lnTo>
                  <a:lnTo>
                    <a:pt x="336" y="528"/>
                  </a:lnTo>
                  <a:lnTo>
                    <a:pt x="342" y="510"/>
                  </a:lnTo>
                  <a:lnTo>
                    <a:pt x="342" y="498"/>
                  </a:lnTo>
                  <a:lnTo>
                    <a:pt x="348" y="498"/>
                  </a:lnTo>
                  <a:lnTo>
                    <a:pt x="354" y="492"/>
                  </a:lnTo>
                  <a:lnTo>
                    <a:pt x="366" y="486"/>
                  </a:lnTo>
                  <a:lnTo>
                    <a:pt x="384" y="480"/>
                  </a:lnTo>
                  <a:lnTo>
                    <a:pt x="408" y="456"/>
                  </a:lnTo>
                  <a:lnTo>
                    <a:pt x="414" y="444"/>
                  </a:lnTo>
                  <a:lnTo>
                    <a:pt x="414" y="426"/>
                  </a:lnTo>
                  <a:lnTo>
                    <a:pt x="420" y="408"/>
                  </a:lnTo>
                  <a:lnTo>
                    <a:pt x="420" y="378"/>
                  </a:lnTo>
                  <a:lnTo>
                    <a:pt x="426" y="372"/>
                  </a:lnTo>
                  <a:lnTo>
                    <a:pt x="432" y="372"/>
                  </a:lnTo>
                  <a:lnTo>
                    <a:pt x="444" y="378"/>
                  </a:lnTo>
                  <a:lnTo>
                    <a:pt x="450" y="384"/>
                  </a:lnTo>
                  <a:lnTo>
                    <a:pt x="462" y="384"/>
                  </a:lnTo>
                  <a:lnTo>
                    <a:pt x="468" y="378"/>
                  </a:lnTo>
                  <a:lnTo>
                    <a:pt x="480" y="354"/>
                  </a:lnTo>
                  <a:lnTo>
                    <a:pt x="480" y="330"/>
                  </a:lnTo>
                  <a:lnTo>
                    <a:pt x="534" y="276"/>
                  </a:lnTo>
                  <a:lnTo>
                    <a:pt x="534" y="264"/>
                  </a:lnTo>
                  <a:lnTo>
                    <a:pt x="540" y="252"/>
                  </a:lnTo>
                  <a:lnTo>
                    <a:pt x="540" y="204"/>
                  </a:lnTo>
                  <a:lnTo>
                    <a:pt x="528" y="192"/>
                  </a:lnTo>
                  <a:lnTo>
                    <a:pt x="510" y="192"/>
                  </a:lnTo>
                  <a:lnTo>
                    <a:pt x="510" y="186"/>
                  </a:lnTo>
                  <a:lnTo>
                    <a:pt x="492" y="168"/>
                  </a:lnTo>
                  <a:lnTo>
                    <a:pt x="486" y="150"/>
                  </a:lnTo>
                  <a:lnTo>
                    <a:pt x="462" y="126"/>
                  </a:lnTo>
                  <a:lnTo>
                    <a:pt x="456" y="114"/>
                  </a:lnTo>
                  <a:lnTo>
                    <a:pt x="432" y="96"/>
                  </a:lnTo>
                  <a:lnTo>
                    <a:pt x="396" y="84"/>
                  </a:lnTo>
                  <a:lnTo>
                    <a:pt x="366" y="78"/>
                  </a:lnTo>
                  <a:lnTo>
                    <a:pt x="348" y="78"/>
                  </a:lnTo>
                  <a:lnTo>
                    <a:pt x="342" y="72"/>
                  </a:lnTo>
                  <a:lnTo>
                    <a:pt x="330" y="72"/>
                  </a:lnTo>
                  <a:lnTo>
                    <a:pt x="318" y="60"/>
                  </a:lnTo>
                  <a:lnTo>
                    <a:pt x="294" y="48"/>
                  </a:lnTo>
                  <a:lnTo>
                    <a:pt x="288" y="36"/>
                  </a:lnTo>
                  <a:lnTo>
                    <a:pt x="288" y="30"/>
                  </a:lnTo>
                  <a:lnTo>
                    <a:pt x="282" y="18"/>
                  </a:lnTo>
                  <a:lnTo>
                    <a:pt x="276" y="12"/>
                  </a:lnTo>
                  <a:lnTo>
                    <a:pt x="252" y="18"/>
                  </a:lnTo>
                  <a:lnTo>
                    <a:pt x="246" y="6"/>
                  </a:lnTo>
                  <a:lnTo>
                    <a:pt x="246" y="0"/>
                  </a:lnTo>
                  <a:lnTo>
                    <a:pt x="240" y="0"/>
                  </a:lnTo>
                  <a:lnTo>
                    <a:pt x="234" y="6"/>
                  </a:lnTo>
                  <a:lnTo>
                    <a:pt x="234" y="12"/>
                  </a:lnTo>
                  <a:lnTo>
                    <a:pt x="228" y="24"/>
                  </a:lnTo>
                  <a:lnTo>
                    <a:pt x="228" y="54"/>
                  </a:lnTo>
                  <a:lnTo>
                    <a:pt x="246" y="72"/>
                  </a:lnTo>
                  <a:lnTo>
                    <a:pt x="246" y="78"/>
                  </a:lnTo>
                  <a:lnTo>
                    <a:pt x="240" y="78"/>
                  </a:lnTo>
                  <a:lnTo>
                    <a:pt x="240" y="72"/>
                  </a:lnTo>
                  <a:lnTo>
                    <a:pt x="228" y="72"/>
                  </a:lnTo>
                  <a:lnTo>
                    <a:pt x="228" y="78"/>
                  </a:lnTo>
                  <a:lnTo>
                    <a:pt x="222" y="84"/>
                  </a:lnTo>
                  <a:lnTo>
                    <a:pt x="222" y="96"/>
                  </a:lnTo>
                  <a:lnTo>
                    <a:pt x="216" y="108"/>
                  </a:lnTo>
                  <a:lnTo>
                    <a:pt x="216" y="120"/>
                  </a:lnTo>
                  <a:lnTo>
                    <a:pt x="210" y="132"/>
                  </a:lnTo>
                  <a:lnTo>
                    <a:pt x="204" y="138"/>
                  </a:lnTo>
                  <a:lnTo>
                    <a:pt x="198" y="150"/>
                  </a:lnTo>
                  <a:lnTo>
                    <a:pt x="192" y="156"/>
                  </a:lnTo>
                  <a:lnTo>
                    <a:pt x="192" y="168"/>
                  </a:lnTo>
                  <a:lnTo>
                    <a:pt x="210" y="204"/>
                  </a:lnTo>
                  <a:lnTo>
                    <a:pt x="216" y="210"/>
                  </a:lnTo>
                  <a:lnTo>
                    <a:pt x="216" y="222"/>
                  </a:lnTo>
                  <a:lnTo>
                    <a:pt x="222" y="228"/>
                  </a:lnTo>
                  <a:lnTo>
                    <a:pt x="234" y="234"/>
                  </a:lnTo>
                  <a:lnTo>
                    <a:pt x="240" y="240"/>
                  </a:lnTo>
                  <a:lnTo>
                    <a:pt x="204" y="414"/>
                  </a:lnTo>
                  <a:lnTo>
                    <a:pt x="0" y="486"/>
                  </a:lnTo>
                  <a:lnTo>
                    <a:pt x="84" y="672"/>
                  </a:lnTo>
                  <a:lnTo>
                    <a:pt x="114" y="660"/>
                  </a:lnTo>
                  <a:lnTo>
                    <a:pt x="198" y="636"/>
                  </a:lnTo>
                  <a:lnTo>
                    <a:pt x="228" y="624"/>
                  </a:lnTo>
                  <a:lnTo>
                    <a:pt x="246" y="618"/>
                  </a:lnTo>
                  <a:lnTo>
                    <a:pt x="252" y="606"/>
                  </a:lnTo>
                  <a:lnTo>
                    <a:pt x="252" y="594"/>
                  </a:lnTo>
                  <a:lnTo>
                    <a:pt x="258" y="582"/>
                  </a:lnTo>
                  <a:lnTo>
                    <a:pt x="258" y="564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97" name="Montenegro" descr="© INSCALE GmbH, 05.05.2010&#10;http://www.presentationload.com/">
              <a:extLst>
                <a:ext uri="{FF2B5EF4-FFF2-40B4-BE49-F238E27FC236}">
                  <a16:creationId xmlns:a16="http://schemas.microsoft.com/office/drawing/2014/main" id="{E0EDB7BD-5A87-4341-A68E-D99B6BA900C7}"/>
                </a:ext>
              </a:extLst>
            </p:cNvPr>
            <p:cNvSpPr>
              <a:spLocks/>
            </p:cNvSpPr>
            <p:nvPr/>
          </p:nvSpPr>
          <p:spPr bwMode="gray">
            <a:xfrm>
              <a:off x="6102566" y="2944980"/>
              <a:ext cx="50788" cy="60343"/>
            </a:xfrm>
            <a:custGeom>
              <a:avLst/>
              <a:gdLst>
                <a:gd name="T0" fmla="*/ 2147483647 w 114"/>
                <a:gd name="T1" fmla="*/ 2147483647 h 138"/>
                <a:gd name="T2" fmla="*/ 2147483647 w 114"/>
                <a:gd name="T3" fmla="*/ 2147483647 h 138"/>
                <a:gd name="T4" fmla="*/ 2147483647 w 114"/>
                <a:gd name="T5" fmla="*/ 2147483647 h 138"/>
                <a:gd name="T6" fmla="*/ 2147483647 w 114"/>
                <a:gd name="T7" fmla="*/ 2147483647 h 138"/>
                <a:gd name="T8" fmla="*/ 2147483647 w 114"/>
                <a:gd name="T9" fmla="*/ 2147483647 h 138"/>
                <a:gd name="T10" fmla="*/ 2147483647 w 114"/>
                <a:gd name="T11" fmla="*/ 2147483647 h 138"/>
                <a:gd name="T12" fmla="*/ 2147483647 w 114"/>
                <a:gd name="T13" fmla="*/ 0 h 138"/>
                <a:gd name="T14" fmla="*/ 2147483647 w 114"/>
                <a:gd name="T15" fmla="*/ 0 h 138"/>
                <a:gd name="T16" fmla="*/ 2147483647 w 114"/>
                <a:gd name="T17" fmla="*/ 2147483647 h 138"/>
                <a:gd name="T18" fmla="*/ 2147483647 w 114"/>
                <a:gd name="T19" fmla="*/ 2147483647 h 138"/>
                <a:gd name="T20" fmla="*/ 2147483647 w 114"/>
                <a:gd name="T21" fmla="*/ 2147483647 h 138"/>
                <a:gd name="T22" fmla="*/ 2147483647 w 114"/>
                <a:gd name="T23" fmla="*/ 2147483647 h 138"/>
                <a:gd name="T24" fmla="*/ 2147483647 w 114"/>
                <a:gd name="T25" fmla="*/ 2147483647 h 138"/>
                <a:gd name="T26" fmla="*/ 2147483647 w 114"/>
                <a:gd name="T27" fmla="*/ 2147483647 h 138"/>
                <a:gd name="T28" fmla="*/ 0 w 114"/>
                <a:gd name="T29" fmla="*/ 2147483647 h 138"/>
                <a:gd name="T30" fmla="*/ 0 w 114"/>
                <a:gd name="T31" fmla="*/ 2147483647 h 138"/>
                <a:gd name="T32" fmla="*/ 2147483647 w 114"/>
                <a:gd name="T33" fmla="*/ 2147483647 h 138"/>
                <a:gd name="T34" fmla="*/ 2147483647 w 114"/>
                <a:gd name="T35" fmla="*/ 2147483647 h 138"/>
                <a:gd name="T36" fmla="*/ 2147483647 w 114"/>
                <a:gd name="T37" fmla="*/ 2147483647 h 138"/>
                <a:gd name="T38" fmla="*/ 2147483647 w 114"/>
                <a:gd name="T39" fmla="*/ 2147483647 h 138"/>
                <a:gd name="T40" fmla="*/ 2147483647 w 114"/>
                <a:gd name="T41" fmla="*/ 2147483647 h 138"/>
                <a:gd name="T42" fmla="*/ 2147483647 w 114"/>
                <a:gd name="T43" fmla="*/ 2147483647 h 138"/>
                <a:gd name="T44" fmla="*/ 2147483647 w 114"/>
                <a:gd name="T45" fmla="*/ 2147483647 h 138"/>
                <a:gd name="T46" fmla="*/ 2147483647 w 114"/>
                <a:gd name="T47" fmla="*/ 2147483647 h 138"/>
                <a:gd name="T48" fmla="*/ 2147483647 w 114"/>
                <a:gd name="T49" fmla="*/ 2147483647 h 138"/>
                <a:gd name="T50" fmla="*/ 2147483647 w 114"/>
                <a:gd name="T51" fmla="*/ 2147483647 h 138"/>
                <a:gd name="T52" fmla="*/ 2147483647 w 114"/>
                <a:gd name="T53" fmla="*/ 2147483647 h 138"/>
                <a:gd name="T54" fmla="*/ 2147483647 w 114"/>
                <a:gd name="T55" fmla="*/ 2147483647 h 138"/>
                <a:gd name="T56" fmla="*/ 2147483647 w 114"/>
                <a:gd name="T57" fmla="*/ 2147483647 h 138"/>
                <a:gd name="T58" fmla="*/ 2147483647 w 114"/>
                <a:gd name="T59" fmla="*/ 2147483647 h 138"/>
                <a:gd name="T60" fmla="*/ 2147483647 w 114"/>
                <a:gd name="T61" fmla="*/ 2147483647 h 138"/>
                <a:gd name="T62" fmla="*/ 2147483647 w 114"/>
                <a:gd name="T63" fmla="*/ 2147483647 h 138"/>
                <a:gd name="T64" fmla="*/ 2147483647 w 114"/>
                <a:gd name="T65" fmla="*/ 2147483647 h 138"/>
                <a:gd name="T66" fmla="*/ 2147483647 w 114"/>
                <a:gd name="T67" fmla="*/ 2147483647 h 138"/>
                <a:gd name="T68" fmla="*/ 2147483647 w 114"/>
                <a:gd name="T69" fmla="*/ 2147483647 h 138"/>
                <a:gd name="T70" fmla="*/ 2147483647 w 114"/>
                <a:gd name="T71" fmla="*/ 2147483647 h 138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114"/>
                <a:gd name="T109" fmla="*/ 0 h 138"/>
                <a:gd name="T110" fmla="*/ 114 w 114"/>
                <a:gd name="T111" fmla="*/ 138 h 138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114" h="138">
                  <a:moveTo>
                    <a:pt x="114" y="42"/>
                  </a:moveTo>
                  <a:lnTo>
                    <a:pt x="108" y="48"/>
                  </a:lnTo>
                  <a:lnTo>
                    <a:pt x="96" y="30"/>
                  </a:lnTo>
                  <a:lnTo>
                    <a:pt x="84" y="18"/>
                  </a:lnTo>
                  <a:lnTo>
                    <a:pt x="66" y="6"/>
                  </a:lnTo>
                  <a:lnTo>
                    <a:pt x="60" y="6"/>
                  </a:lnTo>
                  <a:lnTo>
                    <a:pt x="48" y="0"/>
                  </a:lnTo>
                  <a:lnTo>
                    <a:pt x="42" y="0"/>
                  </a:lnTo>
                  <a:lnTo>
                    <a:pt x="42" y="24"/>
                  </a:lnTo>
                  <a:lnTo>
                    <a:pt x="24" y="24"/>
                  </a:lnTo>
                  <a:lnTo>
                    <a:pt x="18" y="30"/>
                  </a:lnTo>
                  <a:lnTo>
                    <a:pt x="18" y="36"/>
                  </a:lnTo>
                  <a:lnTo>
                    <a:pt x="12" y="48"/>
                  </a:lnTo>
                  <a:lnTo>
                    <a:pt x="6" y="48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6" y="66"/>
                  </a:lnTo>
                  <a:lnTo>
                    <a:pt x="12" y="66"/>
                  </a:lnTo>
                  <a:lnTo>
                    <a:pt x="24" y="72"/>
                  </a:lnTo>
                  <a:lnTo>
                    <a:pt x="6" y="102"/>
                  </a:lnTo>
                  <a:lnTo>
                    <a:pt x="18" y="102"/>
                  </a:lnTo>
                  <a:lnTo>
                    <a:pt x="24" y="96"/>
                  </a:lnTo>
                  <a:lnTo>
                    <a:pt x="36" y="96"/>
                  </a:lnTo>
                  <a:lnTo>
                    <a:pt x="36" y="114"/>
                  </a:lnTo>
                  <a:lnTo>
                    <a:pt x="60" y="138"/>
                  </a:lnTo>
                  <a:lnTo>
                    <a:pt x="72" y="126"/>
                  </a:lnTo>
                  <a:lnTo>
                    <a:pt x="66" y="108"/>
                  </a:lnTo>
                  <a:lnTo>
                    <a:pt x="60" y="114"/>
                  </a:lnTo>
                  <a:lnTo>
                    <a:pt x="42" y="102"/>
                  </a:lnTo>
                  <a:lnTo>
                    <a:pt x="66" y="102"/>
                  </a:lnTo>
                  <a:lnTo>
                    <a:pt x="78" y="96"/>
                  </a:lnTo>
                  <a:lnTo>
                    <a:pt x="78" y="78"/>
                  </a:lnTo>
                  <a:lnTo>
                    <a:pt x="108" y="90"/>
                  </a:lnTo>
                  <a:lnTo>
                    <a:pt x="114" y="84"/>
                  </a:lnTo>
                  <a:lnTo>
                    <a:pt x="114" y="90"/>
                  </a:lnTo>
                  <a:lnTo>
                    <a:pt x="114" y="42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98" name="Moldova" descr="© INSCALE GmbH, 05.05.2010&#10;http://www.presentationload.com/">
              <a:extLst>
                <a:ext uri="{FF2B5EF4-FFF2-40B4-BE49-F238E27FC236}">
                  <a16:creationId xmlns:a16="http://schemas.microsoft.com/office/drawing/2014/main" id="{C2D1998C-5F67-4D8E-9289-70C1AC5FDB0C}"/>
                </a:ext>
              </a:extLst>
            </p:cNvPr>
            <p:cNvSpPr>
              <a:spLocks/>
            </p:cNvSpPr>
            <p:nvPr/>
          </p:nvSpPr>
          <p:spPr bwMode="gray">
            <a:xfrm>
              <a:off x="6326352" y="2773478"/>
              <a:ext cx="96814" cy="106394"/>
            </a:xfrm>
            <a:custGeom>
              <a:avLst/>
              <a:gdLst>
                <a:gd name="T0" fmla="*/ 2147483647 w 216"/>
                <a:gd name="T1" fmla="*/ 2147483647 h 240"/>
                <a:gd name="T2" fmla="*/ 2147483647 w 216"/>
                <a:gd name="T3" fmla="*/ 2147483647 h 240"/>
                <a:gd name="T4" fmla="*/ 2147483647 w 216"/>
                <a:gd name="T5" fmla="*/ 2147483647 h 240"/>
                <a:gd name="T6" fmla="*/ 2147483647 w 216"/>
                <a:gd name="T7" fmla="*/ 2147483647 h 240"/>
                <a:gd name="T8" fmla="*/ 2147483647 w 216"/>
                <a:gd name="T9" fmla="*/ 2147483647 h 240"/>
                <a:gd name="T10" fmla="*/ 2147483647 w 216"/>
                <a:gd name="T11" fmla="*/ 2147483647 h 240"/>
                <a:gd name="T12" fmla="*/ 2147483647 w 216"/>
                <a:gd name="T13" fmla="*/ 2147483647 h 240"/>
                <a:gd name="T14" fmla="*/ 2147483647 w 216"/>
                <a:gd name="T15" fmla="*/ 2147483647 h 240"/>
                <a:gd name="T16" fmla="*/ 2147483647 w 216"/>
                <a:gd name="T17" fmla="*/ 2147483647 h 240"/>
                <a:gd name="T18" fmla="*/ 2147483647 w 216"/>
                <a:gd name="T19" fmla="*/ 2147483647 h 240"/>
                <a:gd name="T20" fmla="*/ 2147483647 w 216"/>
                <a:gd name="T21" fmla="*/ 2147483647 h 240"/>
                <a:gd name="T22" fmla="*/ 2147483647 w 216"/>
                <a:gd name="T23" fmla="*/ 2147483647 h 240"/>
                <a:gd name="T24" fmla="*/ 2147483647 w 216"/>
                <a:gd name="T25" fmla="*/ 2147483647 h 240"/>
                <a:gd name="T26" fmla="*/ 2147483647 w 216"/>
                <a:gd name="T27" fmla="*/ 2147483647 h 240"/>
                <a:gd name="T28" fmla="*/ 2147483647 w 216"/>
                <a:gd name="T29" fmla="*/ 2147483647 h 240"/>
                <a:gd name="T30" fmla="*/ 2147483647 w 216"/>
                <a:gd name="T31" fmla="*/ 2147483647 h 240"/>
                <a:gd name="T32" fmla="*/ 2147483647 w 216"/>
                <a:gd name="T33" fmla="*/ 2147483647 h 240"/>
                <a:gd name="T34" fmla="*/ 2147483647 w 216"/>
                <a:gd name="T35" fmla="*/ 2147483647 h 240"/>
                <a:gd name="T36" fmla="*/ 2147483647 w 216"/>
                <a:gd name="T37" fmla="*/ 2147483647 h 240"/>
                <a:gd name="T38" fmla="*/ 2147483647 w 216"/>
                <a:gd name="T39" fmla="*/ 2147483647 h 240"/>
                <a:gd name="T40" fmla="*/ 2147483647 w 216"/>
                <a:gd name="T41" fmla="*/ 2147483647 h 240"/>
                <a:gd name="T42" fmla="*/ 2147483647 w 216"/>
                <a:gd name="T43" fmla="*/ 2147483647 h 240"/>
                <a:gd name="T44" fmla="*/ 2147483647 w 216"/>
                <a:gd name="T45" fmla="*/ 2147483647 h 240"/>
                <a:gd name="T46" fmla="*/ 2147483647 w 216"/>
                <a:gd name="T47" fmla="*/ 2147483647 h 240"/>
                <a:gd name="T48" fmla="*/ 2147483647 w 216"/>
                <a:gd name="T49" fmla="*/ 2147483647 h 240"/>
                <a:gd name="T50" fmla="*/ 2147483647 w 216"/>
                <a:gd name="T51" fmla="*/ 2147483647 h 240"/>
                <a:gd name="T52" fmla="*/ 2147483647 w 216"/>
                <a:gd name="T53" fmla="*/ 2147483647 h 240"/>
                <a:gd name="T54" fmla="*/ 2147483647 w 216"/>
                <a:gd name="T55" fmla="*/ 2147483647 h 240"/>
                <a:gd name="T56" fmla="*/ 2147483647 w 216"/>
                <a:gd name="T57" fmla="*/ 2147483647 h 240"/>
                <a:gd name="T58" fmla="*/ 2147483647 w 216"/>
                <a:gd name="T59" fmla="*/ 2147483647 h 240"/>
                <a:gd name="T60" fmla="*/ 2147483647 w 216"/>
                <a:gd name="T61" fmla="*/ 0 h 240"/>
                <a:gd name="T62" fmla="*/ 2147483647 w 216"/>
                <a:gd name="T63" fmla="*/ 2147483647 h 240"/>
                <a:gd name="T64" fmla="*/ 2147483647 w 216"/>
                <a:gd name="T65" fmla="*/ 2147483647 h 240"/>
                <a:gd name="T66" fmla="*/ 2147483647 w 216"/>
                <a:gd name="T67" fmla="*/ 2147483647 h 240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16"/>
                <a:gd name="T103" fmla="*/ 0 h 240"/>
                <a:gd name="T104" fmla="*/ 216 w 216"/>
                <a:gd name="T105" fmla="*/ 240 h 240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16" h="240">
                  <a:moveTo>
                    <a:pt x="0" y="18"/>
                  </a:moveTo>
                  <a:lnTo>
                    <a:pt x="18" y="24"/>
                  </a:lnTo>
                  <a:lnTo>
                    <a:pt x="24" y="30"/>
                  </a:lnTo>
                  <a:lnTo>
                    <a:pt x="30" y="42"/>
                  </a:lnTo>
                  <a:lnTo>
                    <a:pt x="36" y="48"/>
                  </a:lnTo>
                  <a:lnTo>
                    <a:pt x="36" y="60"/>
                  </a:lnTo>
                  <a:lnTo>
                    <a:pt x="60" y="72"/>
                  </a:lnTo>
                  <a:lnTo>
                    <a:pt x="66" y="96"/>
                  </a:lnTo>
                  <a:lnTo>
                    <a:pt x="78" y="96"/>
                  </a:lnTo>
                  <a:lnTo>
                    <a:pt x="84" y="114"/>
                  </a:lnTo>
                  <a:lnTo>
                    <a:pt x="102" y="114"/>
                  </a:lnTo>
                  <a:lnTo>
                    <a:pt x="108" y="120"/>
                  </a:lnTo>
                  <a:lnTo>
                    <a:pt x="108" y="162"/>
                  </a:lnTo>
                  <a:lnTo>
                    <a:pt x="114" y="162"/>
                  </a:lnTo>
                  <a:lnTo>
                    <a:pt x="108" y="168"/>
                  </a:lnTo>
                  <a:lnTo>
                    <a:pt x="108" y="180"/>
                  </a:lnTo>
                  <a:lnTo>
                    <a:pt x="102" y="186"/>
                  </a:lnTo>
                  <a:lnTo>
                    <a:pt x="102" y="198"/>
                  </a:lnTo>
                  <a:lnTo>
                    <a:pt x="108" y="210"/>
                  </a:lnTo>
                  <a:lnTo>
                    <a:pt x="114" y="216"/>
                  </a:lnTo>
                  <a:lnTo>
                    <a:pt x="114" y="240"/>
                  </a:lnTo>
                  <a:lnTo>
                    <a:pt x="138" y="234"/>
                  </a:lnTo>
                  <a:lnTo>
                    <a:pt x="138" y="222"/>
                  </a:lnTo>
                  <a:lnTo>
                    <a:pt x="132" y="216"/>
                  </a:lnTo>
                  <a:lnTo>
                    <a:pt x="132" y="204"/>
                  </a:lnTo>
                  <a:lnTo>
                    <a:pt x="138" y="204"/>
                  </a:lnTo>
                  <a:lnTo>
                    <a:pt x="150" y="198"/>
                  </a:lnTo>
                  <a:lnTo>
                    <a:pt x="156" y="192"/>
                  </a:lnTo>
                  <a:lnTo>
                    <a:pt x="174" y="180"/>
                  </a:lnTo>
                  <a:lnTo>
                    <a:pt x="168" y="174"/>
                  </a:lnTo>
                  <a:lnTo>
                    <a:pt x="156" y="168"/>
                  </a:lnTo>
                  <a:lnTo>
                    <a:pt x="150" y="168"/>
                  </a:lnTo>
                  <a:lnTo>
                    <a:pt x="150" y="162"/>
                  </a:lnTo>
                  <a:lnTo>
                    <a:pt x="156" y="156"/>
                  </a:lnTo>
                  <a:lnTo>
                    <a:pt x="174" y="156"/>
                  </a:lnTo>
                  <a:lnTo>
                    <a:pt x="180" y="162"/>
                  </a:lnTo>
                  <a:lnTo>
                    <a:pt x="198" y="162"/>
                  </a:lnTo>
                  <a:lnTo>
                    <a:pt x="210" y="156"/>
                  </a:lnTo>
                  <a:lnTo>
                    <a:pt x="216" y="156"/>
                  </a:lnTo>
                  <a:lnTo>
                    <a:pt x="216" y="126"/>
                  </a:lnTo>
                  <a:lnTo>
                    <a:pt x="210" y="120"/>
                  </a:lnTo>
                  <a:lnTo>
                    <a:pt x="198" y="120"/>
                  </a:lnTo>
                  <a:lnTo>
                    <a:pt x="192" y="114"/>
                  </a:lnTo>
                  <a:lnTo>
                    <a:pt x="180" y="114"/>
                  </a:lnTo>
                  <a:lnTo>
                    <a:pt x="180" y="96"/>
                  </a:lnTo>
                  <a:lnTo>
                    <a:pt x="186" y="90"/>
                  </a:lnTo>
                  <a:lnTo>
                    <a:pt x="180" y="84"/>
                  </a:lnTo>
                  <a:lnTo>
                    <a:pt x="174" y="84"/>
                  </a:lnTo>
                  <a:lnTo>
                    <a:pt x="162" y="90"/>
                  </a:lnTo>
                  <a:lnTo>
                    <a:pt x="162" y="66"/>
                  </a:lnTo>
                  <a:lnTo>
                    <a:pt x="168" y="60"/>
                  </a:lnTo>
                  <a:lnTo>
                    <a:pt x="162" y="48"/>
                  </a:lnTo>
                  <a:lnTo>
                    <a:pt x="156" y="42"/>
                  </a:lnTo>
                  <a:lnTo>
                    <a:pt x="144" y="36"/>
                  </a:lnTo>
                  <a:lnTo>
                    <a:pt x="126" y="36"/>
                  </a:lnTo>
                  <a:lnTo>
                    <a:pt x="126" y="24"/>
                  </a:lnTo>
                  <a:lnTo>
                    <a:pt x="120" y="18"/>
                  </a:lnTo>
                  <a:lnTo>
                    <a:pt x="78" y="18"/>
                  </a:lnTo>
                  <a:lnTo>
                    <a:pt x="78" y="12"/>
                  </a:lnTo>
                  <a:lnTo>
                    <a:pt x="72" y="12"/>
                  </a:lnTo>
                  <a:lnTo>
                    <a:pt x="60" y="0"/>
                  </a:lnTo>
                  <a:lnTo>
                    <a:pt x="54" y="0"/>
                  </a:lnTo>
                  <a:lnTo>
                    <a:pt x="42" y="6"/>
                  </a:lnTo>
                  <a:lnTo>
                    <a:pt x="36" y="6"/>
                  </a:lnTo>
                  <a:lnTo>
                    <a:pt x="36" y="12"/>
                  </a:lnTo>
                  <a:lnTo>
                    <a:pt x="24" y="12"/>
                  </a:lnTo>
                  <a:lnTo>
                    <a:pt x="12" y="6"/>
                  </a:lnTo>
                  <a:lnTo>
                    <a:pt x="6" y="6"/>
                  </a:lnTo>
                  <a:lnTo>
                    <a:pt x="0" y="18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99" name="Malta" descr="© INSCALE GmbH, 05.05.2010&#10;http://www.presentationload.com/">
              <a:extLst>
                <a:ext uri="{FF2B5EF4-FFF2-40B4-BE49-F238E27FC236}">
                  <a16:creationId xmlns:a16="http://schemas.microsoft.com/office/drawing/2014/main" id="{8814BE30-BD62-4253-8187-DA79E4903310}"/>
                </a:ext>
              </a:extLst>
            </p:cNvPr>
            <p:cNvSpPr>
              <a:spLocks/>
            </p:cNvSpPr>
            <p:nvPr/>
          </p:nvSpPr>
          <p:spPr bwMode="gray">
            <a:xfrm>
              <a:off x="5986706" y="3210173"/>
              <a:ext cx="14284" cy="12704"/>
            </a:xfrm>
            <a:custGeom>
              <a:avLst/>
              <a:gdLst>
                <a:gd name="T0" fmla="*/ 2147483647 w 30"/>
                <a:gd name="T1" fmla="*/ 2147483647 h 30"/>
                <a:gd name="T2" fmla="*/ 2147483647 w 30"/>
                <a:gd name="T3" fmla="*/ 2147483647 h 30"/>
                <a:gd name="T4" fmla="*/ 2147483647 w 30"/>
                <a:gd name="T5" fmla="*/ 2147483647 h 30"/>
                <a:gd name="T6" fmla="*/ 2147483647 w 30"/>
                <a:gd name="T7" fmla="*/ 0 h 30"/>
                <a:gd name="T8" fmla="*/ 2147483647 w 30"/>
                <a:gd name="T9" fmla="*/ 0 h 30"/>
                <a:gd name="T10" fmla="*/ 0 w 30"/>
                <a:gd name="T11" fmla="*/ 2147483647 h 30"/>
                <a:gd name="T12" fmla="*/ 0 w 30"/>
                <a:gd name="T13" fmla="*/ 2147483647 h 30"/>
                <a:gd name="T14" fmla="*/ 2147483647 w 30"/>
                <a:gd name="T15" fmla="*/ 2147483647 h 30"/>
                <a:gd name="T16" fmla="*/ 2147483647 w 30"/>
                <a:gd name="T17" fmla="*/ 2147483647 h 30"/>
                <a:gd name="T18" fmla="*/ 2147483647 w 30"/>
                <a:gd name="T19" fmla="*/ 2147483647 h 3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30"/>
                <a:gd name="T31" fmla="*/ 0 h 30"/>
                <a:gd name="T32" fmla="*/ 30 w 30"/>
                <a:gd name="T33" fmla="*/ 30 h 3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30" h="30">
                  <a:moveTo>
                    <a:pt x="24" y="30"/>
                  </a:moveTo>
                  <a:lnTo>
                    <a:pt x="30" y="24"/>
                  </a:lnTo>
                  <a:lnTo>
                    <a:pt x="30" y="12"/>
                  </a:lnTo>
                  <a:lnTo>
                    <a:pt x="18" y="0"/>
                  </a:lnTo>
                  <a:lnTo>
                    <a:pt x="6" y="0"/>
                  </a:lnTo>
                  <a:lnTo>
                    <a:pt x="0" y="6"/>
                  </a:lnTo>
                  <a:lnTo>
                    <a:pt x="0" y="18"/>
                  </a:lnTo>
                  <a:lnTo>
                    <a:pt x="6" y="24"/>
                  </a:lnTo>
                  <a:lnTo>
                    <a:pt x="18" y="30"/>
                  </a:lnTo>
                  <a:lnTo>
                    <a:pt x="24" y="30"/>
                  </a:lnTo>
                  <a:close/>
                </a:path>
              </a:pathLst>
            </a:custGeom>
            <a:solidFill>
              <a:srgbClr val="00359E"/>
            </a:solidFill>
            <a:ln w="9525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00" name="Macedonia" descr="© INSCALE GmbH, 05.05.2010&#10;http://www.presentationload.com/">
              <a:extLst>
                <a:ext uri="{FF2B5EF4-FFF2-40B4-BE49-F238E27FC236}">
                  <a16:creationId xmlns:a16="http://schemas.microsoft.com/office/drawing/2014/main" id="{056B6478-DD8F-4ABB-8E6E-E005C5031250}"/>
                </a:ext>
              </a:extLst>
            </p:cNvPr>
            <p:cNvSpPr>
              <a:spLocks/>
            </p:cNvSpPr>
            <p:nvPr/>
          </p:nvSpPr>
          <p:spPr bwMode="gray">
            <a:xfrm>
              <a:off x="6166051" y="2987855"/>
              <a:ext cx="73008" cy="55580"/>
            </a:xfrm>
            <a:custGeom>
              <a:avLst/>
              <a:gdLst>
                <a:gd name="T0" fmla="*/ 2147483647 w 162"/>
                <a:gd name="T1" fmla="*/ 2147483647 h 126"/>
                <a:gd name="T2" fmla="*/ 2147483647 w 162"/>
                <a:gd name="T3" fmla="*/ 2147483647 h 126"/>
                <a:gd name="T4" fmla="*/ 2147483647 w 162"/>
                <a:gd name="T5" fmla="*/ 2147483647 h 126"/>
                <a:gd name="T6" fmla="*/ 2147483647 w 162"/>
                <a:gd name="T7" fmla="*/ 2147483647 h 126"/>
                <a:gd name="T8" fmla="*/ 2147483647 w 162"/>
                <a:gd name="T9" fmla="*/ 0 h 126"/>
                <a:gd name="T10" fmla="*/ 2147483647 w 162"/>
                <a:gd name="T11" fmla="*/ 2147483647 h 126"/>
                <a:gd name="T12" fmla="*/ 2147483647 w 162"/>
                <a:gd name="T13" fmla="*/ 2147483647 h 126"/>
                <a:gd name="T14" fmla="*/ 2147483647 w 162"/>
                <a:gd name="T15" fmla="*/ 2147483647 h 126"/>
                <a:gd name="T16" fmla="*/ 2147483647 w 162"/>
                <a:gd name="T17" fmla="*/ 2147483647 h 126"/>
                <a:gd name="T18" fmla="*/ 2147483647 w 162"/>
                <a:gd name="T19" fmla="*/ 2147483647 h 126"/>
                <a:gd name="T20" fmla="*/ 2147483647 w 162"/>
                <a:gd name="T21" fmla="*/ 2147483647 h 126"/>
                <a:gd name="T22" fmla="*/ 0 w 162"/>
                <a:gd name="T23" fmla="*/ 2147483647 h 126"/>
                <a:gd name="T24" fmla="*/ 0 w 162"/>
                <a:gd name="T25" fmla="*/ 2147483647 h 126"/>
                <a:gd name="T26" fmla="*/ 2147483647 w 162"/>
                <a:gd name="T27" fmla="*/ 2147483647 h 126"/>
                <a:gd name="T28" fmla="*/ 2147483647 w 162"/>
                <a:gd name="T29" fmla="*/ 2147483647 h 126"/>
                <a:gd name="T30" fmla="*/ 2147483647 w 162"/>
                <a:gd name="T31" fmla="*/ 2147483647 h 126"/>
                <a:gd name="T32" fmla="*/ 2147483647 w 162"/>
                <a:gd name="T33" fmla="*/ 2147483647 h 126"/>
                <a:gd name="T34" fmla="*/ 2147483647 w 162"/>
                <a:gd name="T35" fmla="*/ 2147483647 h 126"/>
                <a:gd name="T36" fmla="*/ 2147483647 w 162"/>
                <a:gd name="T37" fmla="*/ 2147483647 h 126"/>
                <a:gd name="T38" fmla="*/ 2147483647 w 162"/>
                <a:gd name="T39" fmla="*/ 2147483647 h 126"/>
                <a:gd name="T40" fmla="*/ 2147483647 w 162"/>
                <a:gd name="T41" fmla="*/ 2147483647 h 126"/>
                <a:gd name="T42" fmla="*/ 2147483647 w 162"/>
                <a:gd name="T43" fmla="*/ 2147483647 h 126"/>
                <a:gd name="T44" fmla="*/ 2147483647 w 162"/>
                <a:gd name="T45" fmla="*/ 2147483647 h 126"/>
                <a:gd name="T46" fmla="*/ 2147483647 w 162"/>
                <a:gd name="T47" fmla="*/ 2147483647 h 126"/>
                <a:gd name="T48" fmla="*/ 2147483647 w 162"/>
                <a:gd name="T49" fmla="*/ 2147483647 h 126"/>
                <a:gd name="T50" fmla="*/ 2147483647 w 162"/>
                <a:gd name="T51" fmla="*/ 2147483647 h 126"/>
                <a:gd name="T52" fmla="*/ 2147483647 w 162"/>
                <a:gd name="T53" fmla="*/ 2147483647 h 126"/>
                <a:gd name="T54" fmla="*/ 2147483647 w 162"/>
                <a:gd name="T55" fmla="*/ 2147483647 h 126"/>
                <a:gd name="T56" fmla="*/ 2147483647 w 162"/>
                <a:gd name="T57" fmla="*/ 2147483647 h 126"/>
                <a:gd name="T58" fmla="*/ 2147483647 w 162"/>
                <a:gd name="T59" fmla="*/ 2147483647 h 126"/>
                <a:gd name="T60" fmla="*/ 2147483647 w 162"/>
                <a:gd name="T61" fmla="*/ 2147483647 h 126"/>
                <a:gd name="T62" fmla="*/ 2147483647 w 162"/>
                <a:gd name="T63" fmla="*/ 2147483647 h 126"/>
                <a:gd name="T64" fmla="*/ 2147483647 w 162"/>
                <a:gd name="T65" fmla="*/ 2147483647 h 12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62"/>
                <a:gd name="T100" fmla="*/ 0 h 126"/>
                <a:gd name="T101" fmla="*/ 162 w 162"/>
                <a:gd name="T102" fmla="*/ 126 h 12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62" h="126">
                  <a:moveTo>
                    <a:pt x="150" y="42"/>
                  </a:moveTo>
                  <a:lnTo>
                    <a:pt x="132" y="30"/>
                  </a:lnTo>
                  <a:lnTo>
                    <a:pt x="132" y="18"/>
                  </a:lnTo>
                  <a:lnTo>
                    <a:pt x="126" y="18"/>
                  </a:lnTo>
                  <a:lnTo>
                    <a:pt x="114" y="0"/>
                  </a:lnTo>
                  <a:lnTo>
                    <a:pt x="72" y="6"/>
                  </a:lnTo>
                  <a:lnTo>
                    <a:pt x="66" y="12"/>
                  </a:lnTo>
                  <a:lnTo>
                    <a:pt x="48" y="12"/>
                  </a:lnTo>
                  <a:lnTo>
                    <a:pt x="48" y="24"/>
                  </a:lnTo>
                  <a:lnTo>
                    <a:pt x="24" y="24"/>
                  </a:lnTo>
                  <a:lnTo>
                    <a:pt x="18" y="36"/>
                  </a:lnTo>
                  <a:lnTo>
                    <a:pt x="0" y="42"/>
                  </a:lnTo>
                  <a:lnTo>
                    <a:pt x="0" y="66"/>
                  </a:lnTo>
                  <a:lnTo>
                    <a:pt x="6" y="78"/>
                  </a:lnTo>
                  <a:lnTo>
                    <a:pt x="6" y="102"/>
                  </a:lnTo>
                  <a:lnTo>
                    <a:pt x="12" y="108"/>
                  </a:lnTo>
                  <a:lnTo>
                    <a:pt x="18" y="108"/>
                  </a:lnTo>
                  <a:lnTo>
                    <a:pt x="18" y="126"/>
                  </a:lnTo>
                  <a:lnTo>
                    <a:pt x="42" y="120"/>
                  </a:lnTo>
                  <a:lnTo>
                    <a:pt x="42" y="126"/>
                  </a:lnTo>
                  <a:lnTo>
                    <a:pt x="54" y="120"/>
                  </a:lnTo>
                  <a:lnTo>
                    <a:pt x="60" y="120"/>
                  </a:lnTo>
                  <a:lnTo>
                    <a:pt x="66" y="126"/>
                  </a:lnTo>
                  <a:lnTo>
                    <a:pt x="90" y="126"/>
                  </a:lnTo>
                  <a:lnTo>
                    <a:pt x="96" y="114"/>
                  </a:lnTo>
                  <a:lnTo>
                    <a:pt x="96" y="108"/>
                  </a:lnTo>
                  <a:lnTo>
                    <a:pt x="120" y="108"/>
                  </a:lnTo>
                  <a:lnTo>
                    <a:pt x="132" y="102"/>
                  </a:lnTo>
                  <a:lnTo>
                    <a:pt x="156" y="78"/>
                  </a:lnTo>
                  <a:lnTo>
                    <a:pt x="162" y="66"/>
                  </a:lnTo>
                  <a:lnTo>
                    <a:pt x="162" y="60"/>
                  </a:lnTo>
                  <a:lnTo>
                    <a:pt x="156" y="48"/>
                  </a:lnTo>
                  <a:lnTo>
                    <a:pt x="150" y="42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01" name="Liechtenstein" descr="© INSCALE GmbH, 05.05.2010&#10;http://www.presentationload.com/">
              <a:extLst>
                <a:ext uri="{FF2B5EF4-FFF2-40B4-BE49-F238E27FC236}">
                  <a16:creationId xmlns:a16="http://schemas.microsoft.com/office/drawing/2014/main" id="{0B4156DD-3BF4-4B45-A7B8-E629A66A8993}"/>
                </a:ext>
              </a:extLst>
            </p:cNvPr>
            <p:cNvSpPr>
              <a:spLocks/>
            </p:cNvSpPr>
            <p:nvPr/>
          </p:nvSpPr>
          <p:spPr bwMode="gray">
            <a:xfrm>
              <a:off x="5845451" y="2811589"/>
              <a:ext cx="6349" cy="11115"/>
            </a:xfrm>
            <a:custGeom>
              <a:avLst/>
              <a:gdLst>
                <a:gd name="T0" fmla="*/ 2147483647 w 18"/>
                <a:gd name="T1" fmla="*/ 0 h 24"/>
                <a:gd name="T2" fmla="*/ 2147483647 w 18"/>
                <a:gd name="T3" fmla="*/ 2147483647 h 24"/>
                <a:gd name="T4" fmla="*/ 0 w 18"/>
                <a:gd name="T5" fmla="*/ 2147483647 h 24"/>
                <a:gd name="T6" fmla="*/ 0 w 18"/>
                <a:gd name="T7" fmla="*/ 2147483647 h 24"/>
                <a:gd name="T8" fmla="*/ 2147483647 w 18"/>
                <a:gd name="T9" fmla="*/ 2147483647 h 24"/>
                <a:gd name="T10" fmla="*/ 2147483647 w 18"/>
                <a:gd name="T11" fmla="*/ 0 h 24"/>
                <a:gd name="T12" fmla="*/ 2147483647 w 18"/>
                <a:gd name="T13" fmla="*/ 0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8"/>
                <a:gd name="T22" fmla="*/ 0 h 24"/>
                <a:gd name="T23" fmla="*/ 18 w 18"/>
                <a:gd name="T24" fmla="*/ 24 h 2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8" h="24">
                  <a:moveTo>
                    <a:pt x="12" y="0"/>
                  </a:moveTo>
                  <a:lnTo>
                    <a:pt x="6" y="6"/>
                  </a:lnTo>
                  <a:lnTo>
                    <a:pt x="0" y="18"/>
                  </a:lnTo>
                  <a:lnTo>
                    <a:pt x="0" y="24"/>
                  </a:lnTo>
                  <a:lnTo>
                    <a:pt x="18" y="24"/>
                  </a:lnTo>
                  <a:lnTo>
                    <a:pt x="18" y="0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7D40">
                <a:lumMod val="75000"/>
              </a:srgbClr>
            </a:solidFill>
            <a:ln w="952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02" name="Lebanon" descr="© INSCALE GmbH, 05.05.2010&#10;http://www.presentationload.com/">
              <a:extLst>
                <a:ext uri="{FF2B5EF4-FFF2-40B4-BE49-F238E27FC236}">
                  <a16:creationId xmlns:a16="http://schemas.microsoft.com/office/drawing/2014/main" id="{C322E115-763F-4D5D-8CE0-4A2A2525B653}"/>
                </a:ext>
              </a:extLst>
            </p:cNvPr>
            <p:cNvSpPr>
              <a:spLocks/>
            </p:cNvSpPr>
            <p:nvPr/>
          </p:nvSpPr>
          <p:spPr bwMode="gray">
            <a:xfrm>
              <a:off x="6608861" y="3267340"/>
              <a:ext cx="46026" cy="69871"/>
            </a:xfrm>
            <a:custGeom>
              <a:avLst/>
              <a:gdLst>
                <a:gd name="T0" fmla="*/ 2147483647 w 108"/>
                <a:gd name="T1" fmla="*/ 2147483647 h 156"/>
                <a:gd name="T2" fmla="*/ 2147483647 w 108"/>
                <a:gd name="T3" fmla="*/ 2147483647 h 156"/>
                <a:gd name="T4" fmla="*/ 2147483647 w 108"/>
                <a:gd name="T5" fmla="*/ 2147483647 h 156"/>
                <a:gd name="T6" fmla="*/ 2147483647 w 108"/>
                <a:gd name="T7" fmla="*/ 2147483647 h 156"/>
                <a:gd name="T8" fmla="*/ 2147483647 w 108"/>
                <a:gd name="T9" fmla="*/ 2147483647 h 156"/>
                <a:gd name="T10" fmla="*/ 2147483647 w 108"/>
                <a:gd name="T11" fmla="*/ 2147483647 h 156"/>
                <a:gd name="T12" fmla="*/ 2147483647 w 108"/>
                <a:gd name="T13" fmla="*/ 2147483647 h 156"/>
                <a:gd name="T14" fmla="*/ 2147483647 w 108"/>
                <a:gd name="T15" fmla="*/ 2147483647 h 156"/>
                <a:gd name="T16" fmla="*/ 2147483647 w 108"/>
                <a:gd name="T17" fmla="*/ 2147483647 h 156"/>
                <a:gd name="T18" fmla="*/ 2147483647 w 108"/>
                <a:gd name="T19" fmla="*/ 2147483647 h 156"/>
                <a:gd name="T20" fmla="*/ 2147483647 w 108"/>
                <a:gd name="T21" fmla="*/ 0 h 156"/>
                <a:gd name="T22" fmla="*/ 2147483647 w 108"/>
                <a:gd name="T23" fmla="*/ 0 h 156"/>
                <a:gd name="T24" fmla="*/ 2147483647 w 108"/>
                <a:gd name="T25" fmla="*/ 0 h 156"/>
                <a:gd name="T26" fmla="*/ 2147483647 w 108"/>
                <a:gd name="T27" fmla="*/ 2147483647 h 156"/>
                <a:gd name="T28" fmla="*/ 2147483647 w 108"/>
                <a:gd name="T29" fmla="*/ 2147483647 h 156"/>
                <a:gd name="T30" fmla="*/ 2147483647 w 108"/>
                <a:gd name="T31" fmla="*/ 2147483647 h 156"/>
                <a:gd name="T32" fmla="*/ 2147483647 w 108"/>
                <a:gd name="T33" fmla="*/ 2147483647 h 156"/>
                <a:gd name="T34" fmla="*/ 2147483647 w 108"/>
                <a:gd name="T35" fmla="*/ 2147483647 h 156"/>
                <a:gd name="T36" fmla="*/ 2147483647 w 108"/>
                <a:gd name="T37" fmla="*/ 2147483647 h 156"/>
                <a:gd name="T38" fmla="*/ 2147483647 w 108"/>
                <a:gd name="T39" fmla="*/ 2147483647 h 156"/>
                <a:gd name="T40" fmla="*/ 2147483647 w 108"/>
                <a:gd name="T41" fmla="*/ 2147483647 h 156"/>
                <a:gd name="T42" fmla="*/ 0 w 108"/>
                <a:gd name="T43" fmla="*/ 2147483647 h 156"/>
                <a:gd name="T44" fmla="*/ 0 w 108"/>
                <a:gd name="T45" fmla="*/ 2147483647 h 156"/>
                <a:gd name="T46" fmla="*/ 2147483647 w 108"/>
                <a:gd name="T47" fmla="*/ 2147483647 h 156"/>
                <a:gd name="T48" fmla="*/ 2147483647 w 108"/>
                <a:gd name="T49" fmla="*/ 2147483647 h 156"/>
                <a:gd name="T50" fmla="*/ 2147483647 w 108"/>
                <a:gd name="T51" fmla="*/ 2147483647 h 156"/>
                <a:gd name="T52" fmla="*/ 2147483647 w 108"/>
                <a:gd name="T53" fmla="*/ 2147483647 h 156"/>
                <a:gd name="T54" fmla="*/ 2147483647 w 108"/>
                <a:gd name="T55" fmla="*/ 2147483647 h 156"/>
                <a:gd name="T56" fmla="*/ 2147483647 w 108"/>
                <a:gd name="T57" fmla="*/ 2147483647 h 156"/>
                <a:gd name="T58" fmla="*/ 2147483647 w 108"/>
                <a:gd name="T59" fmla="*/ 2147483647 h 156"/>
                <a:gd name="T60" fmla="*/ 2147483647 w 108"/>
                <a:gd name="T61" fmla="*/ 2147483647 h 15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08"/>
                <a:gd name="T94" fmla="*/ 0 h 156"/>
                <a:gd name="T95" fmla="*/ 108 w 108"/>
                <a:gd name="T96" fmla="*/ 156 h 15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08" h="156">
                  <a:moveTo>
                    <a:pt x="72" y="96"/>
                  </a:moveTo>
                  <a:lnTo>
                    <a:pt x="72" y="72"/>
                  </a:lnTo>
                  <a:lnTo>
                    <a:pt x="78" y="66"/>
                  </a:lnTo>
                  <a:lnTo>
                    <a:pt x="84" y="66"/>
                  </a:lnTo>
                  <a:lnTo>
                    <a:pt x="96" y="60"/>
                  </a:lnTo>
                  <a:lnTo>
                    <a:pt x="102" y="60"/>
                  </a:lnTo>
                  <a:lnTo>
                    <a:pt x="108" y="48"/>
                  </a:lnTo>
                  <a:lnTo>
                    <a:pt x="108" y="30"/>
                  </a:lnTo>
                  <a:lnTo>
                    <a:pt x="102" y="18"/>
                  </a:lnTo>
                  <a:lnTo>
                    <a:pt x="96" y="12"/>
                  </a:lnTo>
                  <a:lnTo>
                    <a:pt x="102" y="0"/>
                  </a:lnTo>
                  <a:lnTo>
                    <a:pt x="54" y="0"/>
                  </a:lnTo>
                  <a:lnTo>
                    <a:pt x="60" y="0"/>
                  </a:lnTo>
                  <a:lnTo>
                    <a:pt x="60" y="6"/>
                  </a:lnTo>
                  <a:lnTo>
                    <a:pt x="54" y="6"/>
                  </a:lnTo>
                  <a:lnTo>
                    <a:pt x="48" y="18"/>
                  </a:lnTo>
                  <a:lnTo>
                    <a:pt x="36" y="24"/>
                  </a:lnTo>
                  <a:lnTo>
                    <a:pt x="30" y="30"/>
                  </a:lnTo>
                  <a:lnTo>
                    <a:pt x="18" y="66"/>
                  </a:lnTo>
                  <a:lnTo>
                    <a:pt x="12" y="78"/>
                  </a:lnTo>
                  <a:lnTo>
                    <a:pt x="12" y="90"/>
                  </a:lnTo>
                  <a:lnTo>
                    <a:pt x="0" y="114"/>
                  </a:lnTo>
                  <a:lnTo>
                    <a:pt x="0" y="156"/>
                  </a:lnTo>
                  <a:lnTo>
                    <a:pt x="12" y="150"/>
                  </a:lnTo>
                  <a:lnTo>
                    <a:pt x="24" y="126"/>
                  </a:lnTo>
                  <a:lnTo>
                    <a:pt x="30" y="132"/>
                  </a:lnTo>
                  <a:lnTo>
                    <a:pt x="36" y="132"/>
                  </a:lnTo>
                  <a:lnTo>
                    <a:pt x="42" y="126"/>
                  </a:lnTo>
                  <a:lnTo>
                    <a:pt x="48" y="114"/>
                  </a:lnTo>
                  <a:lnTo>
                    <a:pt x="48" y="102"/>
                  </a:lnTo>
                  <a:lnTo>
                    <a:pt x="72" y="96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03" name="Kuwait" descr="© INSCALE GmbH, 05.05.2010&#10;http://www.presentationload.com/">
              <a:extLst>
                <a:ext uri="{FF2B5EF4-FFF2-40B4-BE49-F238E27FC236}">
                  <a16:creationId xmlns:a16="http://schemas.microsoft.com/office/drawing/2014/main" id="{77DD8511-64BA-4F54-BC23-03FB601DF963}"/>
                </a:ext>
              </a:extLst>
            </p:cNvPr>
            <p:cNvSpPr>
              <a:spLocks/>
            </p:cNvSpPr>
            <p:nvPr/>
          </p:nvSpPr>
          <p:spPr bwMode="gray">
            <a:xfrm>
              <a:off x="6975487" y="3434079"/>
              <a:ext cx="60311" cy="53991"/>
            </a:xfrm>
            <a:custGeom>
              <a:avLst/>
              <a:gdLst>
                <a:gd name="T0" fmla="*/ 2147483647 w 138"/>
                <a:gd name="T1" fmla="*/ 0 h 120"/>
                <a:gd name="T2" fmla="*/ 2147483647 w 138"/>
                <a:gd name="T3" fmla="*/ 0 h 120"/>
                <a:gd name="T4" fmla="*/ 2147483647 w 138"/>
                <a:gd name="T5" fmla="*/ 2147483647 h 120"/>
                <a:gd name="T6" fmla="*/ 2147483647 w 138"/>
                <a:gd name="T7" fmla="*/ 2147483647 h 120"/>
                <a:gd name="T8" fmla="*/ 2147483647 w 138"/>
                <a:gd name="T9" fmla="*/ 2147483647 h 120"/>
                <a:gd name="T10" fmla="*/ 2147483647 w 138"/>
                <a:gd name="T11" fmla="*/ 2147483647 h 120"/>
                <a:gd name="T12" fmla="*/ 0 w 138"/>
                <a:gd name="T13" fmla="*/ 2147483647 h 120"/>
                <a:gd name="T14" fmla="*/ 2147483647 w 138"/>
                <a:gd name="T15" fmla="*/ 2147483647 h 120"/>
                <a:gd name="T16" fmla="*/ 2147483647 w 138"/>
                <a:gd name="T17" fmla="*/ 2147483647 h 120"/>
                <a:gd name="T18" fmla="*/ 2147483647 w 138"/>
                <a:gd name="T19" fmla="*/ 2147483647 h 120"/>
                <a:gd name="T20" fmla="*/ 2147483647 w 138"/>
                <a:gd name="T21" fmla="*/ 2147483647 h 120"/>
                <a:gd name="T22" fmla="*/ 2147483647 w 138"/>
                <a:gd name="T23" fmla="*/ 2147483647 h 120"/>
                <a:gd name="T24" fmla="*/ 2147483647 w 138"/>
                <a:gd name="T25" fmla="*/ 2147483647 h 120"/>
                <a:gd name="T26" fmla="*/ 2147483647 w 138"/>
                <a:gd name="T27" fmla="*/ 2147483647 h 120"/>
                <a:gd name="T28" fmla="*/ 2147483647 w 138"/>
                <a:gd name="T29" fmla="*/ 2147483647 h 120"/>
                <a:gd name="T30" fmla="*/ 2147483647 w 138"/>
                <a:gd name="T31" fmla="*/ 2147483647 h 120"/>
                <a:gd name="T32" fmla="*/ 2147483647 w 138"/>
                <a:gd name="T33" fmla="*/ 2147483647 h 120"/>
                <a:gd name="T34" fmla="*/ 2147483647 w 138"/>
                <a:gd name="T35" fmla="*/ 2147483647 h 120"/>
                <a:gd name="T36" fmla="*/ 2147483647 w 138"/>
                <a:gd name="T37" fmla="*/ 2147483647 h 120"/>
                <a:gd name="T38" fmla="*/ 2147483647 w 138"/>
                <a:gd name="T39" fmla="*/ 2147483647 h 120"/>
                <a:gd name="T40" fmla="*/ 2147483647 w 138"/>
                <a:gd name="T41" fmla="*/ 2147483647 h 120"/>
                <a:gd name="T42" fmla="*/ 2147483647 w 138"/>
                <a:gd name="T43" fmla="*/ 2147483647 h 120"/>
                <a:gd name="T44" fmla="*/ 2147483647 w 138"/>
                <a:gd name="T45" fmla="*/ 2147483647 h 120"/>
                <a:gd name="T46" fmla="*/ 2147483647 w 138"/>
                <a:gd name="T47" fmla="*/ 2147483647 h 120"/>
                <a:gd name="T48" fmla="*/ 2147483647 w 138"/>
                <a:gd name="T49" fmla="*/ 0 h 120"/>
                <a:gd name="T50" fmla="*/ 2147483647 w 138"/>
                <a:gd name="T51" fmla="*/ 0 h 12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138"/>
                <a:gd name="T79" fmla="*/ 0 h 120"/>
                <a:gd name="T80" fmla="*/ 138 w 138"/>
                <a:gd name="T81" fmla="*/ 120 h 120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138" h="120">
                  <a:moveTo>
                    <a:pt x="54" y="0"/>
                  </a:moveTo>
                  <a:lnTo>
                    <a:pt x="36" y="0"/>
                  </a:lnTo>
                  <a:lnTo>
                    <a:pt x="30" y="12"/>
                  </a:lnTo>
                  <a:lnTo>
                    <a:pt x="24" y="18"/>
                  </a:lnTo>
                  <a:lnTo>
                    <a:pt x="24" y="30"/>
                  </a:lnTo>
                  <a:lnTo>
                    <a:pt x="6" y="66"/>
                  </a:lnTo>
                  <a:lnTo>
                    <a:pt x="0" y="72"/>
                  </a:lnTo>
                  <a:lnTo>
                    <a:pt x="42" y="72"/>
                  </a:lnTo>
                  <a:lnTo>
                    <a:pt x="60" y="78"/>
                  </a:lnTo>
                  <a:lnTo>
                    <a:pt x="66" y="78"/>
                  </a:lnTo>
                  <a:lnTo>
                    <a:pt x="66" y="114"/>
                  </a:lnTo>
                  <a:lnTo>
                    <a:pt x="72" y="120"/>
                  </a:lnTo>
                  <a:lnTo>
                    <a:pt x="138" y="120"/>
                  </a:lnTo>
                  <a:lnTo>
                    <a:pt x="126" y="114"/>
                  </a:lnTo>
                  <a:lnTo>
                    <a:pt x="114" y="102"/>
                  </a:lnTo>
                  <a:lnTo>
                    <a:pt x="102" y="78"/>
                  </a:lnTo>
                  <a:lnTo>
                    <a:pt x="102" y="66"/>
                  </a:lnTo>
                  <a:lnTo>
                    <a:pt x="90" y="60"/>
                  </a:lnTo>
                  <a:lnTo>
                    <a:pt x="84" y="36"/>
                  </a:lnTo>
                  <a:lnTo>
                    <a:pt x="120" y="36"/>
                  </a:lnTo>
                  <a:lnTo>
                    <a:pt x="120" y="18"/>
                  </a:lnTo>
                  <a:lnTo>
                    <a:pt x="114" y="12"/>
                  </a:lnTo>
                  <a:lnTo>
                    <a:pt x="90" y="12"/>
                  </a:lnTo>
                  <a:lnTo>
                    <a:pt x="90" y="18"/>
                  </a:lnTo>
                  <a:lnTo>
                    <a:pt x="84" y="0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04" name="Italy" descr="© INSCALE GmbH, 05.05.2010&#10;http://www.presentationload.com/">
              <a:extLst>
                <a:ext uri="{FF2B5EF4-FFF2-40B4-BE49-F238E27FC236}">
                  <a16:creationId xmlns:a16="http://schemas.microsoft.com/office/drawing/2014/main" id="{0164ADC8-8501-42E4-BCB0-28C8D8E663BB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5766095" y="2819529"/>
              <a:ext cx="344407" cy="373176"/>
            </a:xfrm>
            <a:custGeom>
              <a:avLst/>
              <a:gdLst>
                <a:gd name="T0" fmla="*/ 2147483647 w 780"/>
                <a:gd name="T1" fmla="*/ 2147483647 h 828"/>
                <a:gd name="T2" fmla="*/ 2147483647 w 780"/>
                <a:gd name="T3" fmla="*/ 2147483647 h 828"/>
                <a:gd name="T4" fmla="*/ 2147483647 w 780"/>
                <a:gd name="T5" fmla="*/ 2147483647 h 828"/>
                <a:gd name="T6" fmla="*/ 2147483647 w 780"/>
                <a:gd name="T7" fmla="*/ 2147483647 h 828"/>
                <a:gd name="T8" fmla="*/ 2147483647 w 780"/>
                <a:gd name="T9" fmla="*/ 2147483647 h 828"/>
                <a:gd name="T10" fmla="*/ 2147483647 w 780"/>
                <a:gd name="T11" fmla="*/ 2147483647 h 828"/>
                <a:gd name="T12" fmla="*/ 2147483647 w 780"/>
                <a:gd name="T13" fmla="*/ 2147483647 h 828"/>
                <a:gd name="T14" fmla="*/ 2147483647 w 780"/>
                <a:gd name="T15" fmla="*/ 2147483647 h 828"/>
                <a:gd name="T16" fmla="*/ 2147483647 w 780"/>
                <a:gd name="T17" fmla="*/ 2147483647 h 828"/>
                <a:gd name="T18" fmla="*/ 2147483647 w 780"/>
                <a:gd name="T19" fmla="*/ 2147483647 h 828"/>
                <a:gd name="T20" fmla="*/ 2147483647 w 780"/>
                <a:gd name="T21" fmla="*/ 2147483647 h 828"/>
                <a:gd name="T22" fmla="*/ 2147483647 w 780"/>
                <a:gd name="T23" fmla="*/ 2147483647 h 828"/>
                <a:gd name="T24" fmla="*/ 2147483647 w 780"/>
                <a:gd name="T25" fmla="*/ 2147483647 h 828"/>
                <a:gd name="T26" fmla="*/ 2147483647 w 780"/>
                <a:gd name="T27" fmla="*/ 2147483647 h 828"/>
                <a:gd name="T28" fmla="*/ 2147483647 w 780"/>
                <a:gd name="T29" fmla="*/ 2147483647 h 828"/>
                <a:gd name="T30" fmla="*/ 2147483647 w 780"/>
                <a:gd name="T31" fmla="*/ 2147483647 h 828"/>
                <a:gd name="T32" fmla="*/ 2147483647 w 780"/>
                <a:gd name="T33" fmla="*/ 2147483647 h 828"/>
                <a:gd name="T34" fmla="*/ 2147483647 w 780"/>
                <a:gd name="T35" fmla="*/ 2147483647 h 828"/>
                <a:gd name="T36" fmla="*/ 2147483647 w 780"/>
                <a:gd name="T37" fmla="*/ 2147483647 h 828"/>
                <a:gd name="T38" fmla="*/ 2147483647 w 780"/>
                <a:gd name="T39" fmla="*/ 2147483647 h 828"/>
                <a:gd name="T40" fmla="*/ 2147483647 w 780"/>
                <a:gd name="T41" fmla="*/ 2147483647 h 828"/>
                <a:gd name="T42" fmla="*/ 2147483647 w 780"/>
                <a:gd name="T43" fmla="*/ 2147483647 h 828"/>
                <a:gd name="T44" fmla="*/ 2147483647 w 780"/>
                <a:gd name="T45" fmla="*/ 2147483647 h 828"/>
                <a:gd name="T46" fmla="*/ 2147483647 w 780"/>
                <a:gd name="T47" fmla="*/ 2147483647 h 828"/>
                <a:gd name="T48" fmla="*/ 2147483647 w 780"/>
                <a:gd name="T49" fmla="*/ 2147483647 h 828"/>
                <a:gd name="T50" fmla="*/ 2147483647 w 780"/>
                <a:gd name="T51" fmla="*/ 2147483647 h 828"/>
                <a:gd name="T52" fmla="*/ 2147483647 w 780"/>
                <a:gd name="T53" fmla="*/ 2147483647 h 828"/>
                <a:gd name="T54" fmla="*/ 2147483647 w 780"/>
                <a:gd name="T55" fmla="*/ 2147483647 h 828"/>
                <a:gd name="T56" fmla="*/ 2147483647 w 780"/>
                <a:gd name="T57" fmla="*/ 2147483647 h 828"/>
                <a:gd name="T58" fmla="*/ 2147483647 w 780"/>
                <a:gd name="T59" fmla="*/ 2147483647 h 828"/>
                <a:gd name="T60" fmla="*/ 2147483647 w 780"/>
                <a:gd name="T61" fmla="*/ 2147483647 h 828"/>
                <a:gd name="T62" fmla="*/ 2147483647 w 780"/>
                <a:gd name="T63" fmla="*/ 2147483647 h 828"/>
                <a:gd name="T64" fmla="*/ 2147483647 w 780"/>
                <a:gd name="T65" fmla="*/ 2147483647 h 828"/>
                <a:gd name="T66" fmla="*/ 2147483647 w 780"/>
                <a:gd name="T67" fmla="*/ 2147483647 h 828"/>
                <a:gd name="T68" fmla="*/ 2147483647 w 780"/>
                <a:gd name="T69" fmla="*/ 2147483647 h 828"/>
                <a:gd name="T70" fmla="*/ 2147483647 w 780"/>
                <a:gd name="T71" fmla="*/ 2147483647 h 828"/>
                <a:gd name="T72" fmla="*/ 2147483647 w 780"/>
                <a:gd name="T73" fmla="*/ 2147483647 h 828"/>
                <a:gd name="T74" fmla="*/ 2147483647 w 780"/>
                <a:gd name="T75" fmla="*/ 2147483647 h 828"/>
                <a:gd name="T76" fmla="*/ 2147483647 w 780"/>
                <a:gd name="T77" fmla="*/ 2147483647 h 828"/>
                <a:gd name="T78" fmla="*/ 2147483647 w 780"/>
                <a:gd name="T79" fmla="*/ 2147483647 h 828"/>
                <a:gd name="T80" fmla="*/ 2147483647 w 780"/>
                <a:gd name="T81" fmla="*/ 2147483647 h 828"/>
                <a:gd name="T82" fmla="*/ 2147483647 w 780"/>
                <a:gd name="T83" fmla="*/ 2147483647 h 828"/>
                <a:gd name="T84" fmla="*/ 2147483647 w 780"/>
                <a:gd name="T85" fmla="*/ 2147483647 h 828"/>
                <a:gd name="T86" fmla="*/ 2147483647 w 780"/>
                <a:gd name="T87" fmla="*/ 2147483647 h 828"/>
                <a:gd name="T88" fmla="*/ 2147483647 w 780"/>
                <a:gd name="T89" fmla="*/ 2147483647 h 828"/>
                <a:gd name="T90" fmla="*/ 2147483647 w 780"/>
                <a:gd name="T91" fmla="*/ 2147483647 h 828"/>
                <a:gd name="T92" fmla="*/ 2147483647 w 780"/>
                <a:gd name="T93" fmla="*/ 2147483647 h 828"/>
                <a:gd name="T94" fmla="*/ 2147483647 w 780"/>
                <a:gd name="T95" fmla="*/ 2147483647 h 828"/>
                <a:gd name="T96" fmla="*/ 2147483647 w 780"/>
                <a:gd name="T97" fmla="*/ 2147483647 h 828"/>
                <a:gd name="T98" fmla="*/ 2147483647 w 780"/>
                <a:gd name="T99" fmla="*/ 2147483647 h 828"/>
                <a:gd name="T100" fmla="*/ 2147483647 w 780"/>
                <a:gd name="T101" fmla="*/ 2147483647 h 828"/>
                <a:gd name="T102" fmla="*/ 2147483647 w 780"/>
                <a:gd name="T103" fmla="*/ 2147483647 h 828"/>
                <a:gd name="T104" fmla="*/ 2147483647 w 780"/>
                <a:gd name="T105" fmla="*/ 2147483647 h 828"/>
                <a:gd name="T106" fmla="*/ 2147483647 w 780"/>
                <a:gd name="T107" fmla="*/ 2147483647 h 828"/>
                <a:gd name="T108" fmla="*/ 2147483647 w 780"/>
                <a:gd name="T109" fmla="*/ 2147483647 h 828"/>
                <a:gd name="T110" fmla="*/ 2147483647 w 780"/>
                <a:gd name="T111" fmla="*/ 2147483647 h 828"/>
                <a:gd name="T112" fmla="*/ 2147483647 w 780"/>
                <a:gd name="T113" fmla="*/ 2147483647 h 82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780"/>
                <a:gd name="T172" fmla="*/ 0 h 828"/>
                <a:gd name="T173" fmla="*/ 780 w 780"/>
                <a:gd name="T174" fmla="*/ 828 h 828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780" h="828">
                  <a:moveTo>
                    <a:pt x="570" y="720"/>
                  </a:moveTo>
                  <a:lnTo>
                    <a:pt x="558" y="714"/>
                  </a:lnTo>
                  <a:lnTo>
                    <a:pt x="552" y="708"/>
                  </a:lnTo>
                  <a:lnTo>
                    <a:pt x="540" y="708"/>
                  </a:lnTo>
                  <a:lnTo>
                    <a:pt x="534" y="714"/>
                  </a:lnTo>
                  <a:lnTo>
                    <a:pt x="522" y="720"/>
                  </a:lnTo>
                  <a:lnTo>
                    <a:pt x="516" y="726"/>
                  </a:lnTo>
                  <a:lnTo>
                    <a:pt x="468" y="726"/>
                  </a:lnTo>
                  <a:lnTo>
                    <a:pt x="456" y="720"/>
                  </a:lnTo>
                  <a:lnTo>
                    <a:pt x="444" y="708"/>
                  </a:lnTo>
                  <a:lnTo>
                    <a:pt x="438" y="708"/>
                  </a:lnTo>
                  <a:lnTo>
                    <a:pt x="420" y="726"/>
                  </a:lnTo>
                  <a:lnTo>
                    <a:pt x="402" y="714"/>
                  </a:lnTo>
                  <a:lnTo>
                    <a:pt x="396" y="714"/>
                  </a:lnTo>
                  <a:lnTo>
                    <a:pt x="384" y="726"/>
                  </a:lnTo>
                  <a:lnTo>
                    <a:pt x="384" y="738"/>
                  </a:lnTo>
                  <a:lnTo>
                    <a:pt x="396" y="750"/>
                  </a:lnTo>
                  <a:lnTo>
                    <a:pt x="420" y="762"/>
                  </a:lnTo>
                  <a:lnTo>
                    <a:pt x="426" y="762"/>
                  </a:lnTo>
                  <a:lnTo>
                    <a:pt x="444" y="780"/>
                  </a:lnTo>
                  <a:lnTo>
                    <a:pt x="444" y="786"/>
                  </a:lnTo>
                  <a:lnTo>
                    <a:pt x="456" y="786"/>
                  </a:lnTo>
                  <a:lnTo>
                    <a:pt x="468" y="798"/>
                  </a:lnTo>
                  <a:lnTo>
                    <a:pt x="480" y="804"/>
                  </a:lnTo>
                  <a:lnTo>
                    <a:pt x="498" y="798"/>
                  </a:lnTo>
                  <a:lnTo>
                    <a:pt x="504" y="804"/>
                  </a:lnTo>
                  <a:lnTo>
                    <a:pt x="516" y="810"/>
                  </a:lnTo>
                  <a:lnTo>
                    <a:pt x="522" y="822"/>
                  </a:lnTo>
                  <a:lnTo>
                    <a:pt x="534" y="828"/>
                  </a:lnTo>
                  <a:lnTo>
                    <a:pt x="558" y="828"/>
                  </a:lnTo>
                  <a:lnTo>
                    <a:pt x="570" y="816"/>
                  </a:lnTo>
                  <a:lnTo>
                    <a:pt x="570" y="792"/>
                  </a:lnTo>
                  <a:lnTo>
                    <a:pt x="564" y="780"/>
                  </a:lnTo>
                  <a:lnTo>
                    <a:pt x="564" y="768"/>
                  </a:lnTo>
                  <a:lnTo>
                    <a:pt x="570" y="750"/>
                  </a:lnTo>
                  <a:lnTo>
                    <a:pt x="576" y="738"/>
                  </a:lnTo>
                  <a:lnTo>
                    <a:pt x="582" y="732"/>
                  </a:lnTo>
                  <a:lnTo>
                    <a:pt x="582" y="714"/>
                  </a:lnTo>
                  <a:lnTo>
                    <a:pt x="576" y="702"/>
                  </a:lnTo>
                  <a:lnTo>
                    <a:pt x="570" y="720"/>
                  </a:lnTo>
                  <a:close/>
                  <a:moveTo>
                    <a:pt x="180" y="468"/>
                  </a:moveTo>
                  <a:lnTo>
                    <a:pt x="156" y="480"/>
                  </a:lnTo>
                  <a:lnTo>
                    <a:pt x="150" y="486"/>
                  </a:lnTo>
                  <a:lnTo>
                    <a:pt x="138" y="492"/>
                  </a:lnTo>
                  <a:lnTo>
                    <a:pt x="132" y="498"/>
                  </a:lnTo>
                  <a:lnTo>
                    <a:pt x="126" y="498"/>
                  </a:lnTo>
                  <a:lnTo>
                    <a:pt x="114" y="492"/>
                  </a:lnTo>
                  <a:lnTo>
                    <a:pt x="102" y="480"/>
                  </a:lnTo>
                  <a:lnTo>
                    <a:pt x="96" y="498"/>
                  </a:lnTo>
                  <a:lnTo>
                    <a:pt x="102" y="504"/>
                  </a:lnTo>
                  <a:lnTo>
                    <a:pt x="114" y="510"/>
                  </a:lnTo>
                  <a:lnTo>
                    <a:pt x="120" y="522"/>
                  </a:lnTo>
                  <a:lnTo>
                    <a:pt x="120" y="540"/>
                  </a:lnTo>
                  <a:lnTo>
                    <a:pt x="114" y="558"/>
                  </a:lnTo>
                  <a:lnTo>
                    <a:pt x="114" y="570"/>
                  </a:lnTo>
                  <a:lnTo>
                    <a:pt x="126" y="582"/>
                  </a:lnTo>
                  <a:lnTo>
                    <a:pt x="114" y="588"/>
                  </a:lnTo>
                  <a:lnTo>
                    <a:pt x="120" y="636"/>
                  </a:lnTo>
                  <a:lnTo>
                    <a:pt x="108" y="636"/>
                  </a:lnTo>
                  <a:lnTo>
                    <a:pt x="126" y="654"/>
                  </a:lnTo>
                  <a:lnTo>
                    <a:pt x="138" y="654"/>
                  </a:lnTo>
                  <a:lnTo>
                    <a:pt x="144" y="642"/>
                  </a:lnTo>
                  <a:lnTo>
                    <a:pt x="156" y="630"/>
                  </a:lnTo>
                  <a:lnTo>
                    <a:pt x="156" y="618"/>
                  </a:lnTo>
                  <a:lnTo>
                    <a:pt x="168" y="630"/>
                  </a:lnTo>
                  <a:lnTo>
                    <a:pt x="180" y="636"/>
                  </a:lnTo>
                  <a:lnTo>
                    <a:pt x="186" y="636"/>
                  </a:lnTo>
                  <a:lnTo>
                    <a:pt x="192" y="630"/>
                  </a:lnTo>
                  <a:lnTo>
                    <a:pt x="198" y="618"/>
                  </a:lnTo>
                  <a:lnTo>
                    <a:pt x="198" y="594"/>
                  </a:lnTo>
                  <a:lnTo>
                    <a:pt x="204" y="582"/>
                  </a:lnTo>
                  <a:lnTo>
                    <a:pt x="204" y="558"/>
                  </a:lnTo>
                  <a:lnTo>
                    <a:pt x="198" y="552"/>
                  </a:lnTo>
                  <a:lnTo>
                    <a:pt x="192" y="552"/>
                  </a:lnTo>
                  <a:lnTo>
                    <a:pt x="192" y="546"/>
                  </a:lnTo>
                  <a:lnTo>
                    <a:pt x="198" y="540"/>
                  </a:lnTo>
                  <a:lnTo>
                    <a:pt x="204" y="540"/>
                  </a:lnTo>
                  <a:lnTo>
                    <a:pt x="210" y="534"/>
                  </a:lnTo>
                  <a:lnTo>
                    <a:pt x="210" y="522"/>
                  </a:lnTo>
                  <a:lnTo>
                    <a:pt x="204" y="510"/>
                  </a:lnTo>
                  <a:lnTo>
                    <a:pt x="204" y="492"/>
                  </a:lnTo>
                  <a:lnTo>
                    <a:pt x="198" y="480"/>
                  </a:lnTo>
                  <a:lnTo>
                    <a:pt x="186" y="474"/>
                  </a:lnTo>
                  <a:lnTo>
                    <a:pt x="180" y="468"/>
                  </a:lnTo>
                  <a:close/>
                  <a:moveTo>
                    <a:pt x="774" y="546"/>
                  </a:moveTo>
                  <a:lnTo>
                    <a:pt x="768" y="534"/>
                  </a:lnTo>
                  <a:lnTo>
                    <a:pt x="756" y="528"/>
                  </a:lnTo>
                  <a:lnTo>
                    <a:pt x="738" y="510"/>
                  </a:lnTo>
                  <a:lnTo>
                    <a:pt x="678" y="480"/>
                  </a:lnTo>
                  <a:lnTo>
                    <a:pt x="672" y="480"/>
                  </a:lnTo>
                  <a:lnTo>
                    <a:pt x="660" y="474"/>
                  </a:lnTo>
                  <a:lnTo>
                    <a:pt x="648" y="474"/>
                  </a:lnTo>
                  <a:lnTo>
                    <a:pt x="630" y="468"/>
                  </a:lnTo>
                  <a:lnTo>
                    <a:pt x="606" y="456"/>
                  </a:lnTo>
                  <a:lnTo>
                    <a:pt x="606" y="450"/>
                  </a:lnTo>
                  <a:lnTo>
                    <a:pt x="612" y="438"/>
                  </a:lnTo>
                  <a:lnTo>
                    <a:pt x="624" y="426"/>
                  </a:lnTo>
                  <a:lnTo>
                    <a:pt x="624" y="420"/>
                  </a:lnTo>
                  <a:lnTo>
                    <a:pt x="618" y="414"/>
                  </a:lnTo>
                  <a:lnTo>
                    <a:pt x="612" y="414"/>
                  </a:lnTo>
                  <a:lnTo>
                    <a:pt x="594" y="408"/>
                  </a:lnTo>
                  <a:lnTo>
                    <a:pt x="552" y="408"/>
                  </a:lnTo>
                  <a:lnTo>
                    <a:pt x="540" y="402"/>
                  </a:lnTo>
                  <a:lnTo>
                    <a:pt x="534" y="396"/>
                  </a:lnTo>
                  <a:lnTo>
                    <a:pt x="516" y="384"/>
                  </a:lnTo>
                  <a:lnTo>
                    <a:pt x="492" y="360"/>
                  </a:lnTo>
                  <a:lnTo>
                    <a:pt x="480" y="342"/>
                  </a:lnTo>
                  <a:lnTo>
                    <a:pt x="474" y="336"/>
                  </a:lnTo>
                  <a:lnTo>
                    <a:pt x="468" y="324"/>
                  </a:lnTo>
                  <a:lnTo>
                    <a:pt x="468" y="312"/>
                  </a:lnTo>
                  <a:lnTo>
                    <a:pt x="450" y="276"/>
                  </a:lnTo>
                  <a:lnTo>
                    <a:pt x="438" y="270"/>
                  </a:lnTo>
                  <a:lnTo>
                    <a:pt x="432" y="264"/>
                  </a:lnTo>
                  <a:lnTo>
                    <a:pt x="420" y="258"/>
                  </a:lnTo>
                  <a:lnTo>
                    <a:pt x="414" y="252"/>
                  </a:lnTo>
                  <a:lnTo>
                    <a:pt x="378" y="222"/>
                  </a:lnTo>
                  <a:lnTo>
                    <a:pt x="372" y="210"/>
                  </a:lnTo>
                  <a:lnTo>
                    <a:pt x="360" y="198"/>
                  </a:lnTo>
                  <a:lnTo>
                    <a:pt x="360" y="186"/>
                  </a:lnTo>
                  <a:lnTo>
                    <a:pt x="366" y="180"/>
                  </a:lnTo>
                  <a:lnTo>
                    <a:pt x="384" y="180"/>
                  </a:lnTo>
                  <a:lnTo>
                    <a:pt x="384" y="174"/>
                  </a:lnTo>
                  <a:lnTo>
                    <a:pt x="372" y="162"/>
                  </a:lnTo>
                  <a:lnTo>
                    <a:pt x="366" y="150"/>
                  </a:lnTo>
                  <a:lnTo>
                    <a:pt x="366" y="138"/>
                  </a:lnTo>
                  <a:lnTo>
                    <a:pt x="402" y="120"/>
                  </a:lnTo>
                  <a:lnTo>
                    <a:pt x="408" y="114"/>
                  </a:lnTo>
                  <a:lnTo>
                    <a:pt x="414" y="114"/>
                  </a:lnTo>
                  <a:lnTo>
                    <a:pt x="438" y="108"/>
                  </a:lnTo>
                  <a:lnTo>
                    <a:pt x="444" y="72"/>
                  </a:lnTo>
                  <a:lnTo>
                    <a:pt x="432" y="66"/>
                  </a:lnTo>
                  <a:lnTo>
                    <a:pt x="438" y="60"/>
                  </a:lnTo>
                  <a:lnTo>
                    <a:pt x="438" y="42"/>
                  </a:lnTo>
                  <a:lnTo>
                    <a:pt x="384" y="42"/>
                  </a:lnTo>
                  <a:lnTo>
                    <a:pt x="378" y="24"/>
                  </a:lnTo>
                  <a:lnTo>
                    <a:pt x="366" y="24"/>
                  </a:lnTo>
                  <a:lnTo>
                    <a:pt x="366" y="6"/>
                  </a:lnTo>
                  <a:lnTo>
                    <a:pt x="360" y="0"/>
                  </a:lnTo>
                  <a:lnTo>
                    <a:pt x="342" y="0"/>
                  </a:lnTo>
                  <a:lnTo>
                    <a:pt x="336" y="6"/>
                  </a:lnTo>
                  <a:lnTo>
                    <a:pt x="336" y="12"/>
                  </a:lnTo>
                  <a:lnTo>
                    <a:pt x="294" y="12"/>
                  </a:lnTo>
                  <a:lnTo>
                    <a:pt x="282" y="30"/>
                  </a:lnTo>
                  <a:lnTo>
                    <a:pt x="270" y="24"/>
                  </a:lnTo>
                  <a:lnTo>
                    <a:pt x="252" y="24"/>
                  </a:lnTo>
                  <a:lnTo>
                    <a:pt x="246" y="42"/>
                  </a:lnTo>
                  <a:lnTo>
                    <a:pt x="222" y="42"/>
                  </a:lnTo>
                  <a:lnTo>
                    <a:pt x="222" y="48"/>
                  </a:lnTo>
                  <a:lnTo>
                    <a:pt x="234" y="60"/>
                  </a:lnTo>
                  <a:lnTo>
                    <a:pt x="228" y="72"/>
                  </a:lnTo>
                  <a:lnTo>
                    <a:pt x="210" y="60"/>
                  </a:lnTo>
                  <a:lnTo>
                    <a:pt x="192" y="66"/>
                  </a:lnTo>
                  <a:lnTo>
                    <a:pt x="180" y="48"/>
                  </a:lnTo>
                  <a:lnTo>
                    <a:pt x="174" y="72"/>
                  </a:lnTo>
                  <a:lnTo>
                    <a:pt x="162" y="84"/>
                  </a:lnTo>
                  <a:lnTo>
                    <a:pt x="162" y="102"/>
                  </a:lnTo>
                  <a:lnTo>
                    <a:pt x="138" y="78"/>
                  </a:lnTo>
                  <a:lnTo>
                    <a:pt x="132" y="78"/>
                  </a:lnTo>
                  <a:lnTo>
                    <a:pt x="132" y="72"/>
                  </a:lnTo>
                  <a:lnTo>
                    <a:pt x="126" y="66"/>
                  </a:lnTo>
                  <a:lnTo>
                    <a:pt x="126" y="60"/>
                  </a:lnTo>
                  <a:lnTo>
                    <a:pt x="120" y="54"/>
                  </a:lnTo>
                  <a:lnTo>
                    <a:pt x="108" y="54"/>
                  </a:lnTo>
                  <a:lnTo>
                    <a:pt x="102" y="60"/>
                  </a:lnTo>
                  <a:lnTo>
                    <a:pt x="102" y="78"/>
                  </a:lnTo>
                  <a:lnTo>
                    <a:pt x="84" y="96"/>
                  </a:lnTo>
                  <a:lnTo>
                    <a:pt x="78" y="96"/>
                  </a:lnTo>
                  <a:lnTo>
                    <a:pt x="66" y="84"/>
                  </a:lnTo>
                  <a:lnTo>
                    <a:pt x="54" y="84"/>
                  </a:lnTo>
                  <a:lnTo>
                    <a:pt x="42" y="96"/>
                  </a:lnTo>
                  <a:lnTo>
                    <a:pt x="30" y="96"/>
                  </a:lnTo>
                  <a:lnTo>
                    <a:pt x="30" y="102"/>
                  </a:lnTo>
                  <a:lnTo>
                    <a:pt x="24" y="102"/>
                  </a:lnTo>
                  <a:lnTo>
                    <a:pt x="18" y="108"/>
                  </a:lnTo>
                  <a:lnTo>
                    <a:pt x="42" y="132"/>
                  </a:lnTo>
                  <a:lnTo>
                    <a:pt x="42" y="138"/>
                  </a:lnTo>
                  <a:lnTo>
                    <a:pt x="24" y="156"/>
                  </a:lnTo>
                  <a:lnTo>
                    <a:pt x="0" y="156"/>
                  </a:lnTo>
                  <a:lnTo>
                    <a:pt x="12" y="174"/>
                  </a:lnTo>
                  <a:lnTo>
                    <a:pt x="24" y="174"/>
                  </a:lnTo>
                  <a:lnTo>
                    <a:pt x="30" y="180"/>
                  </a:lnTo>
                  <a:lnTo>
                    <a:pt x="30" y="192"/>
                  </a:lnTo>
                  <a:lnTo>
                    <a:pt x="24" y="198"/>
                  </a:lnTo>
                  <a:lnTo>
                    <a:pt x="24" y="204"/>
                  </a:lnTo>
                  <a:lnTo>
                    <a:pt x="18" y="210"/>
                  </a:lnTo>
                  <a:lnTo>
                    <a:pt x="18" y="216"/>
                  </a:lnTo>
                  <a:lnTo>
                    <a:pt x="24" y="222"/>
                  </a:lnTo>
                  <a:lnTo>
                    <a:pt x="36" y="228"/>
                  </a:lnTo>
                  <a:lnTo>
                    <a:pt x="42" y="228"/>
                  </a:lnTo>
                  <a:lnTo>
                    <a:pt x="42" y="234"/>
                  </a:lnTo>
                  <a:lnTo>
                    <a:pt x="66" y="234"/>
                  </a:lnTo>
                  <a:lnTo>
                    <a:pt x="72" y="240"/>
                  </a:lnTo>
                  <a:lnTo>
                    <a:pt x="72" y="246"/>
                  </a:lnTo>
                  <a:lnTo>
                    <a:pt x="54" y="264"/>
                  </a:lnTo>
                  <a:lnTo>
                    <a:pt x="54" y="270"/>
                  </a:lnTo>
                  <a:lnTo>
                    <a:pt x="66" y="270"/>
                  </a:lnTo>
                  <a:lnTo>
                    <a:pt x="90" y="258"/>
                  </a:lnTo>
                  <a:lnTo>
                    <a:pt x="120" y="228"/>
                  </a:lnTo>
                  <a:lnTo>
                    <a:pt x="144" y="216"/>
                  </a:lnTo>
                  <a:lnTo>
                    <a:pt x="156" y="216"/>
                  </a:lnTo>
                  <a:lnTo>
                    <a:pt x="168" y="222"/>
                  </a:lnTo>
                  <a:lnTo>
                    <a:pt x="204" y="234"/>
                  </a:lnTo>
                  <a:lnTo>
                    <a:pt x="216" y="240"/>
                  </a:lnTo>
                  <a:lnTo>
                    <a:pt x="228" y="252"/>
                  </a:lnTo>
                  <a:lnTo>
                    <a:pt x="234" y="264"/>
                  </a:lnTo>
                  <a:lnTo>
                    <a:pt x="234" y="276"/>
                  </a:lnTo>
                  <a:lnTo>
                    <a:pt x="240" y="282"/>
                  </a:lnTo>
                  <a:lnTo>
                    <a:pt x="240" y="288"/>
                  </a:lnTo>
                  <a:lnTo>
                    <a:pt x="252" y="300"/>
                  </a:lnTo>
                  <a:lnTo>
                    <a:pt x="252" y="306"/>
                  </a:lnTo>
                  <a:lnTo>
                    <a:pt x="246" y="318"/>
                  </a:lnTo>
                  <a:lnTo>
                    <a:pt x="246" y="324"/>
                  </a:lnTo>
                  <a:lnTo>
                    <a:pt x="258" y="336"/>
                  </a:lnTo>
                  <a:lnTo>
                    <a:pt x="282" y="348"/>
                  </a:lnTo>
                  <a:lnTo>
                    <a:pt x="288" y="354"/>
                  </a:lnTo>
                  <a:lnTo>
                    <a:pt x="294" y="354"/>
                  </a:lnTo>
                  <a:lnTo>
                    <a:pt x="300" y="372"/>
                  </a:lnTo>
                  <a:lnTo>
                    <a:pt x="330" y="372"/>
                  </a:lnTo>
                  <a:lnTo>
                    <a:pt x="348" y="390"/>
                  </a:lnTo>
                  <a:lnTo>
                    <a:pt x="354" y="402"/>
                  </a:lnTo>
                  <a:lnTo>
                    <a:pt x="366" y="414"/>
                  </a:lnTo>
                  <a:lnTo>
                    <a:pt x="378" y="420"/>
                  </a:lnTo>
                  <a:lnTo>
                    <a:pt x="384" y="432"/>
                  </a:lnTo>
                  <a:lnTo>
                    <a:pt x="420" y="468"/>
                  </a:lnTo>
                  <a:lnTo>
                    <a:pt x="456" y="468"/>
                  </a:lnTo>
                  <a:lnTo>
                    <a:pt x="462" y="474"/>
                  </a:lnTo>
                  <a:lnTo>
                    <a:pt x="468" y="486"/>
                  </a:lnTo>
                  <a:lnTo>
                    <a:pt x="492" y="498"/>
                  </a:lnTo>
                  <a:lnTo>
                    <a:pt x="510" y="504"/>
                  </a:lnTo>
                  <a:lnTo>
                    <a:pt x="528" y="504"/>
                  </a:lnTo>
                  <a:lnTo>
                    <a:pt x="540" y="510"/>
                  </a:lnTo>
                  <a:lnTo>
                    <a:pt x="546" y="510"/>
                  </a:lnTo>
                  <a:lnTo>
                    <a:pt x="552" y="522"/>
                  </a:lnTo>
                  <a:lnTo>
                    <a:pt x="552" y="534"/>
                  </a:lnTo>
                  <a:lnTo>
                    <a:pt x="564" y="558"/>
                  </a:lnTo>
                  <a:lnTo>
                    <a:pt x="570" y="564"/>
                  </a:lnTo>
                  <a:lnTo>
                    <a:pt x="582" y="564"/>
                  </a:lnTo>
                  <a:lnTo>
                    <a:pt x="594" y="558"/>
                  </a:lnTo>
                  <a:lnTo>
                    <a:pt x="600" y="558"/>
                  </a:lnTo>
                  <a:lnTo>
                    <a:pt x="600" y="570"/>
                  </a:lnTo>
                  <a:lnTo>
                    <a:pt x="606" y="582"/>
                  </a:lnTo>
                  <a:lnTo>
                    <a:pt x="606" y="606"/>
                  </a:lnTo>
                  <a:lnTo>
                    <a:pt x="612" y="618"/>
                  </a:lnTo>
                  <a:lnTo>
                    <a:pt x="630" y="636"/>
                  </a:lnTo>
                  <a:lnTo>
                    <a:pt x="630" y="666"/>
                  </a:lnTo>
                  <a:lnTo>
                    <a:pt x="612" y="666"/>
                  </a:lnTo>
                  <a:lnTo>
                    <a:pt x="612" y="690"/>
                  </a:lnTo>
                  <a:lnTo>
                    <a:pt x="606" y="696"/>
                  </a:lnTo>
                  <a:lnTo>
                    <a:pt x="600" y="708"/>
                  </a:lnTo>
                  <a:lnTo>
                    <a:pt x="594" y="714"/>
                  </a:lnTo>
                  <a:lnTo>
                    <a:pt x="594" y="732"/>
                  </a:lnTo>
                  <a:lnTo>
                    <a:pt x="606" y="732"/>
                  </a:lnTo>
                  <a:lnTo>
                    <a:pt x="618" y="726"/>
                  </a:lnTo>
                  <a:lnTo>
                    <a:pt x="624" y="726"/>
                  </a:lnTo>
                  <a:lnTo>
                    <a:pt x="636" y="702"/>
                  </a:lnTo>
                  <a:lnTo>
                    <a:pt x="654" y="696"/>
                  </a:lnTo>
                  <a:lnTo>
                    <a:pt x="654" y="666"/>
                  </a:lnTo>
                  <a:lnTo>
                    <a:pt x="666" y="654"/>
                  </a:lnTo>
                  <a:lnTo>
                    <a:pt x="678" y="654"/>
                  </a:lnTo>
                  <a:lnTo>
                    <a:pt x="684" y="648"/>
                  </a:lnTo>
                  <a:lnTo>
                    <a:pt x="696" y="648"/>
                  </a:lnTo>
                  <a:lnTo>
                    <a:pt x="696" y="636"/>
                  </a:lnTo>
                  <a:lnTo>
                    <a:pt x="690" y="630"/>
                  </a:lnTo>
                  <a:lnTo>
                    <a:pt x="690" y="618"/>
                  </a:lnTo>
                  <a:lnTo>
                    <a:pt x="678" y="606"/>
                  </a:lnTo>
                  <a:lnTo>
                    <a:pt x="666" y="606"/>
                  </a:lnTo>
                  <a:lnTo>
                    <a:pt x="648" y="588"/>
                  </a:lnTo>
                  <a:lnTo>
                    <a:pt x="654" y="582"/>
                  </a:lnTo>
                  <a:lnTo>
                    <a:pt x="660" y="570"/>
                  </a:lnTo>
                  <a:lnTo>
                    <a:pt x="666" y="552"/>
                  </a:lnTo>
                  <a:lnTo>
                    <a:pt x="672" y="540"/>
                  </a:lnTo>
                  <a:lnTo>
                    <a:pt x="684" y="528"/>
                  </a:lnTo>
                  <a:lnTo>
                    <a:pt x="690" y="534"/>
                  </a:lnTo>
                  <a:lnTo>
                    <a:pt x="702" y="534"/>
                  </a:lnTo>
                  <a:lnTo>
                    <a:pt x="708" y="540"/>
                  </a:lnTo>
                  <a:lnTo>
                    <a:pt x="738" y="540"/>
                  </a:lnTo>
                  <a:lnTo>
                    <a:pt x="738" y="552"/>
                  </a:lnTo>
                  <a:lnTo>
                    <a:pt x="744" y="558"/>
                  </a:lnTo>
                  <a:lnTo>
                    <a:pt x="744" y="564"/>
                  </a:lnTo>
                  <a:lnTo>
                    <a:pt x="750" y="576"/>
                  </a:lnTo>
                  <a:lnTo>
                    <a:pt x="762" y="576"/>
                  </a:lnTo>
                  <a:lnTo>
                    <a:pt x="774" y="570"/>
                  </a:lnTo>
                  <a:lnTo>
                    <a:pt x="780" y="564"/>
                  </a:lnTo>
                  <a:lnTo>
                    <a:pt x="780" y="558"/>
                  </a:lnTo>
                  <a:lnTo>
                    <a:pt x="774" y="546"/>
                  </a:lnTo>
                  <a:close/>
                </a:path>
              </a:pathLst>
            </a:custGeom>
            <a:solidFill>
              <a:srgbClr val="24771B"/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05" name="Israel" descr="© INSCALE GmbH, 05.05.2010&#10;http://www.presentationload.com/">
              <a:extLst>
                <a:ext uri="{FF2B5EF4-FFF2-40B4-BE49-F238E27FC236}">
                  <a16:creationId xmlns:a16="http://schemas.microsoft.com/office/drawing/2014/main" id="{FD658029-28A8-4B24-A5FB-E059678ED85D}"/>
                </a:ext>
              </a:extLst>
            </p:cNvPr>
            <p:cNvSpPr>
              <a:spLocks/>
            </p:cNvSpPr>
            <p:nvPr/>
          </p:nvSpPr>
          <p:spPr bwMode="gray">
            <a:xfrm>
              <a:off x="6596164" y="3311803"/>
              <a:ext cx="46026" cy="142918"/>
            </a:xfrm>
            <a:custGeom>
              <a:avLst/>
              <a:gdLst>
                <a:gd name="T0" fmla="*/ 0 w 102"/>
                <a:gd name="T1" fmla="*/ 2147483647 h 324"/>
                <a:gd name="T2" fmla="*/ 2147483647 w 102"/>
                <a:gd name="T3" fmla="*/ 2147483647 h 324"/>
                <a:gd name="T4" fmla="*/ 2147483647 w 102"/>
                <a:gd name="T5" fmla="*/ 2147483647 h 324"/>
                <a:gd name="T6" fmla="*/ 2147483647 w 102"/>
                <a:gd name="T7" fmla="*/ 2147483647 h 324"/>
                <a:gd name="T8" fmla="*/ 2147483647 w 102"/>
                <a:gd name="T9" fmla="*/ 2147483647 h 324"/>
                <a:gd name="T10" fmla="*/ 2147483647 w 102"/>
                <a:gd name="T11" fmla="*/ 2147483647 h 324"/>
                <a:gd name="T12" fmla="*/ 2147483647 w 102"/>
                <a:gd name="T13" fmla="*/ 2147483647 h 324"/>
                <a:gd name="T14" fmla="*/ 2147483647 w 102"/>
                <a:gd name="T15" fmla="*/ 2147483647 h 324"/>
                <a:gd name="T16" fmla="*/ 2147483647 w 102"/>
                <a:gd name="T17" fmla="*/ 2147483647 h 324"/>
                <a:gd name="T18" fmla="*/ 2147483647 w 102"/>
                <a:gd name="T19" fmla="*/ 2147483647 h 324"/>
                <a:gd name="T20" fmla="*/ 2147483647 w 102"/>
                <a:gd name="T21" fmla="*/ 2147483647 h 324"/>
                <a:gd name="T22" fmla="*/ 2147483647 w 102"/>
                <a:gd name="T23" fmla="*/ 2147483647 h 324"/>
                <a:gd name="T24" fmla="*/ 2147483647 w 102"/>
                <a:gd name="T25" fmla="*/ 2147483647 h 324"/>
                <a:gd name="T26" fmla="*/ 2147483647 w 102"/>
                <a:gd name="T27" fmla="*/ 2147483647 h 324"/>
                <a:gd name="T28" fmla="*/ 2147483647 w 102"/>
                <a:gd name="T29" fmla="*/ 2147483647 h 324"/>
                <a:gd name="T30" fmla="*/ 2147483647 w 102"/>
                <a:gd name="T31" fmla="*/ 2147483647 h 324"/>
                <a:gd name="T32" fmla="*/ 2147483647 w 102"/>
                <a:gd name="T33" fmla="*/ 2147483647 h 324"/>
                <a:gd name="T34" fmla="*/ 2147483647 w 102"/>
                <a:gd name="T35" fmla="*/ 2147483647 h 324"/>
                <a:gd name="T36" fmla="*/ 2147483647 w 102"/>
                <a:gd name="T37" fmla="*/ 2147483647 h 324"/>
                <a:gd name="T38" fmla="*/ 2147483647 w 102"/>
                <a:gd name="T39" fmla="*/ 2147483647 h 324"/>
                <a:gd name="T40" fmla="*/ 2147483647 w 102"/>
                <a:gd name="T41" fmla="*/ 2147483647 h 324"/>
                <a:gd name="T42" fmla="*/ 2147483647 w 102"/>
                <a:gd name="T43" fmla="*/ 2147483647 h 324"/>
                <a:gd name="T44" fmla="*/ 2147483647 w 102"/>
                <a:gd name="T45" fmla="*/ 2147483647 h 324"/>
                <a:gd name="T46" fmla="*/ 2147483647 w 102"/>
                <a:gd name="T47" fmla="*/ 2147483647 h 324"/>
                <a:gd name="T48" fmla="*/ 2147483647 w 102"/>
                <a:gd name="T49" fmla="*/ 0 h 324"/>
                <a:gd name="T50" fmla="*/ 2147483647 w 102"/>
                <a:gd name="T51" fmla="*/ 2147483647 h 324"/>
                <a:gd name="T52" fmla="*/ 2147483647 w 102"/>
                <a:gd name="T53" fmla="*/ 2147483647 h 324"/>
                <a:gd name="T54" fmla="*/ 2147483647 w 102"/>
                <a:gd name="T55" fmla="*/ 2147483647 h 324"/>
                <a:gd name="T56" fmla="*/ 2147483647 w 102"/>
                <a:gd name="T57" fmla="*/ 2147483647 h 324"/>
                <a:gd name="T58" fmla="*/ 2147483647 w 102"/>
                <a:gd name="T59" fmla="*/ 2147483647 h 324"/>
                <a:gd name="T60" fmla="*/ 2147483647 w 102"/>
                <a:gd name="T61" fmla="*/ 2147483647 h 324"/>
                <a:gd name="T62" fmla="*/ 2147483647 w 102"/>
                <a:gd name="T63" fmla="*/ 2147483647 h 324"/>
                <a:gd name="T64" fmla="*/ 2147483647 w 102"/>
                <a:gd name="T65" fmla="*/ 2147483647 h 324"/>
                <a:gd name="T66" fmla="*/ 2147483647 w 102"/>
                <a:gd name="T67" fmla="*/ 2147483647 h 324"/>
                <a:gd name="T68" fmla="*/ 2147483647 w 102"/>
                <a:gd name="T69" fmla="*/ 2147483647 h 324"/>
                <a:gd name="T70" fmla="*/ 2147483647 w 102"/>
                <a:gd name="T71" fmla="*/ 2147483647 h 324"/>
                <a:gd name="T72" fmla="*/ 2147483647 w 102"/>
                <a:gd name="T73" fmla="*/ 2147483647 h 324"/>
                <a:gd name="T74" fmla="*/ 2147483647 w 102"/>
                <a:gd name="T75" fmla="*/ 2147483647 h 324"/>
                <a:gd name="T76" fmla="*/ 2147483647 w 102"/>
                <a:gd name="T77" fmla="*/ 2147483647 h 324"/>
                <a:gd name="T78" fmla="*/ 0 w 102"/>
                <a:gd name="T79" fmla="*/ 2147483647 h 324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102"/>
                <a:gd name="T121" fmla="*/ 0 h 324"/>
                <a:gd name="T122" fmla="*/ 102 w 102"/>
                <a:gd name="T123" fmla="*/ 324 h 324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102" h="324">
                  <a:moveTo>
                    <a:pt x="0" y="168"/>
                  </a:moveTo>
                  <a:lnTo>
                    <a:pt x="54" y="312"/>
                  </a:lnTo>
                  <a:lnTo>
                    <a:pt x="60" y="324"/>
                  </a:lnTo>
                  <a:lnTo>
                    <a:pt x="60" y="306"/>
                  </a:lnTo>
                  <a:lnTo>
                    <a:pt x="66" y="294"/>
                  </a:lnTo>
                  <a:lnTo>
                    <a:pt x="66" y="234"/>
                  </a:lnTo>
                  <a:lnTo>
                    <a:pt x="72" y="228"/>
                  </a:lnTo>
                  <a:lnTo>
                    <a:pt x="78" y="216"/>
                  </a:lnTo>
                  <a:lnTo>
                    <a:pt x="84" y="210"/>
                  </a:lnTo>
                  <a:lnTo>
                    <a:pt x="90" y="198"/>
                  </a:lnTo>
                  <a:lnTo>
                    <a:pt x="90" y="186"/>
                  </a:lnTo>
                  <a:lnTo>
                    <a:pt x="78" y="174"/>
                  </a:lnTo>
                  <a:lnTo>
                    <a:pt x="78" y="162"/>
                  </a:lnTo>
                  <a:lnTo>
                    <a:pt x="72" y="156"/>
                  </a:lnTo>
                  <a:lnTo>
                    <a:pt x="66" y="162"/>
                  </a:lnTo>
                  <a:lnTo>
                    <a:pt x="66" y="168"/>
                  </a:lnTo>
                  <a:lnTo>
                    <a:pt x="60" y="168"/>
                  </a:lnTo>
                  <a:lnTo>
                    <a:pt x="54" y="174"/>
                  </a:lnTo>
                  <a:lnTo>
                    <a:pt x="48" y="168"/>
                  </a:lnTo>
                  <a:lnTo>
                    <a:pt x="48" y="96"/>
                  </a:lnTo>
                  <a:lnTo>
                    <a:pt x="66" y="78"/>
                  </a:lnTo>
                  <a:lnTo>
                    <a:pt x="84" y="78"/>
                  </a:lnTo>
                  <a:lnTo>
                    <a:pt x="90" y="60"/>
                  </a:lnTo>
                  <a:lnTo>
                    <a:pt x="84" y="18"/>
                  </a:lnTo>
                  <a:lnTo>
                    <a:pt x="102" y="0"/>
                  </a:lnTo>
                  <a:lnTo>
                    <a:pt x="78" y="6"/>
                  </a:lnTo>
                  <a:lnTo>
                    <a:pt x="78" y="18"/>
                  </a:lnTo>
                  <a:lnTo>
                    <a:pt x="72" y="30"/>
                  </a:lnTo>
                  <a:lnTo>
                    <a:pt x="66" y="36"/>
                  </a:lnTo>
                  <a:lnTo>
                    <a:pt x="60" y="36"/>
                  </a:lnTo>
                  <a:lnTo>
                    <a:pt x="54" y="30"/>
                  </a:lnTo>
                  <a:lnTo>
                    <a:pt x="42" y="54"/>
                  </a:lnTo>
                  <a:lnTo>
                    <a:pt x="30" y="60"/>
                  </a:lnTo>
                  <a:lnTo>
                    <a:pt x="36" y="72"/>
                  </a:lnTo>
                  <a:lnTo>
                    <a:pt x="36" y="84"/>
                  </a:lnTo>
                  <a:lnTo>
                    <a:pt x="42" y="90"/>
                  </a:lnTo>
                  <a:lnTo>
                    <a:pt x="42" y="96"/>
                  </a:lnTo>
                  <a:lnTo>
                    <a:pt x="18" y="138"/>
                  </a:lnTo>
                  <a:lnTo>
                    <a:pt x="18" y="156"/>
                  </a:lnTo>
                  <a:lnTo>
                    <a:pt x="0" y="168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06" name="Iran" descr="© INSCALE GmbH, 05.05.2010&#10;http://www.presentationload.com/">
              <a:extLst>
                <a:ext uri="{FF2B5EF4-FFF2-40B4-BE49-F238E27FC236}">
                  <a16:creationId xmlns:a16="http://schemas.microsoft.com/office/drawing/2014/main" id="{11983B10-B600-4E21-920E-D485805E2BD3}"/>
                </a:ext>
              </a:extLst>
            </p:cNvPr>
            <p:cNvSpPr>
              <a:spLocks/>
            </p:cNvSpPr>
            <p:nvPr/>
          </p:nvSpPr>
          <p:spPr bwMode="gray">
            <a:xfrm>
              <a:off x="6854865" y="3081546"/>
              <a:ext cx="638026" cy="528798"/>
            </a:xfrm>
            <a:custGeom>
              <a:avLst/>
              <a:gdLst>
                <a:gd name="T0" fmla="*/ 2147483647 w 1440"/>
                <a:gd name="T1" fmla="*/ 2147483647 h 1182"/>
                <a:gd name="T2" fmla="*/ 2147483647 w 1440"/>
                <a:gd name="T3" fmla="*/ 2147483647 h 1182"/>
                <a:gd name="T4" fmla="*/ 2147483647 w 1440"/>
                <a:gd name="T5" fmla="*/ 2147483647 h 1182"/>
                <a:gd name="T6" fmla="*/ 2147483647 w 1440"/>
                <a:gd name="T7" fmla="*/ 2147483647 h 1182"/>
                <a:gd name="T8" fmla="*/ 2147483647 w 1440"/>
                <a:gd name="T9" fmla="*/ 2147483647 h 1182"/>
                <a:gd name="T10" fmla="*/ 2147483647 w 1440"/>
                <a:gd name="T11" fmla="*/ 2147483647 h 1182"/>
                <a:gd name="T12" fmla="*/ 2147483647 w 1440"/>
                <a:gd name="T13" fmla="*/ 2147483647 h 1182"/>
                <a:gd name="T14" fmla="*/ 2147483647 w 1440"/>
                <a:gd name="T15" fmla="*/ 2147483647 h 1182"/>
                <a:gd name="T16" fmla="*/ 2147483647 w 1440"/>
                <a:gd name="T17" fmla="*/ 2147483647 h 1182"/>
                <a:gd name="T18" fmla="*/ 2147483647 w 1440"/>
                <a:gd name="T19" fmla="*/ 2147483647 h 1182"/>
                <a:gd name="T20" fmla="*/ 2147483647 w 1440"/>
                <a:gd name="T21" fmla="*/ 2147483647 h 1182"/>
                <a:gd name="T22" fmla="*/ 2147483647 w 1440"/>
                <a:gd name="T23" fmla="*/ 2147483647 h 1182"/>
                <a:gd name="T24" fmla="*/ 2147483647 w 1440"/>
                <a:gd name="T25" fmla="*/ 2147483647 h 1182"/>
                <a:gd name="T26" fmla="*/ 2147483647 w 1440"/>
                <a:gd name="T27" fmla="*/ 2147483647 h 1182"/>
                <a:gd name="T28" fmla="*/ 2147483647 w 1440"/>
                <a:gd name="T29" fmla="*/ 2147483647 h 1182"/>
                <a:gd name="T30" fmla="*/ 2147483647 w 1440"/>
                <a:gd name="T31" fmla="*/ 2147483647 h 1182"/>
                <a:gd name="T32" fmla="*/ 2147483647 w 1440"/>
                <a:gd name="T33" fmla="*/ 2147483647 h 1182"/>
                <a:gd name="T34" fmla="*/ 2147483647 w 1440"/>
                <a:gd name="T35" fmla="*/ 2147483647 h 1182"/>
                <a:gd name="T36" fmla="*/ 2147483647 w 1440"/>
                <a:gd name="T37" fmla="*/ 2147483647 h 1182"/>
                <a:gd name="T38" fmla="*/ 2147483647 w 1440"/>
                <a:gd name="T39" fmla="*/ 2147483647 h 1182"/>
                <a:gd name="T40" fmla="*/ 2147483647 w 1440"/>
                <a:gd name="T41" fmla="*/ 2147483647 h 1182"/>
                <a:gd name="T42" fmla="*/ 2147483647 w 1440"/>
                <a:gd name="T43" fmla="*/ 2147483647 h 1182"/>
                <a:gd name="T44" fmla="*/ 2147483647 w 1440"/>
                <a:gd name="T45" fmla="*/ 2147483647 h 1182"/>
                <a:gd name="T46" fmla="*/ 2147483647 w 1440"/>
                <a:gd name="T47" fmla="*/ 2147483647 h 1182"/>
                <a:gd name="T48" fmla="*/ 2147483647 w 1440"/>
                <a:gd name="T49" fmla="*/ 2147483647 h 1182"/>
                <a:gd name="T50" fmla="*/ 2147483647 w 1440"/>
                <a:gd name="T51" fmla="*/ 2147483647 h 1182"/>
                <a:gd name="T52" fmla="*/ 2147483647 w 1440"/>
                <a:gd name="T53" fmla="*/ 2147483647 h 1182"/>
                <a:gd name="T54" fmla="*/ 2147483647 w 1440"/>
                <a:gd name="T55" fmla="*/ 2147483647 h 1182"/>
                <a:gd name="T56" fmla="*/ 2147483647 w 1440"/>
                <a:gd name="T57" fmla="*/ 2147483647 h 1182"/>
                <a:gd name="T58" fmla="*/ 2147483647 w 1440"/>
                <a:gd name="T59" fmla="*/ 2147483647 h 1182"/>
                <a:gd name="T60" fmla="*/ 2147483647 w 1440"/>
                <a:gd name="T61" fmla="*/ 0 h 1182"/>
                <a:gd name="T62" fmla="*/ 2147483647 w 1440"/>
                <a:gd name="T63" fmla="*/ 2147483647 h 1182"/>
                <a:gd name="T64" fmla="*/ 2147483647 w 1440"/>
                <a:gd name="T65" fmla="*/ 2147483647 h 1182"/>
                <a:gd name="T66" fmla="*/ 2147483647 w 1440"/>
                <a:gd name="T67" fmla="*/ 2147483647 h 1182"/>
                <a:gd name="T68" fmla="*/ 2147483647 w 1440"/>
                <a:gd name="T69" fmla="*/ 2147483647 h 1182"/>
                <a:gd name="T70" fmla="*/ 2147483647 w 1440"/>
                <a:gd name="T71" fmla="*/ 2147483647 h 1182"/>
                <a:gd name="T72" fmla="*/ 2147483647 w 1440"/>
                <a:gd name="T73" fmla="*/ 2147483647 h 1182"/>
                <a:gd name="T74" fmla="*/ 2147483647 w 1440"/>
                <a:gd name="T75" fmla="*/ 2147483647 h 1182"/>
                <a:gd name="T76" fmla="*/ 2147483647 w 1440"/>
                <a:gd name="T77" fmla="*/ 2147483647 h 1182"/>
                <a:gd name="T78" fmla="*/ 2147483647 w 1440"/>
                <a:gd name="T79" fmla="*/ 2147483647 h 1182"/>
                <a:gd name="T80" fmla="*/ 2147483647 w 1440"/>
                <a:gd name="T81" fmla="*/ 2147483647 h 1182"/>
                <a:gd name="T82" fmla="*/ 2147483647 w 1440"/>
                <a:gd name="T83" fmla="*/ 2147483647 h 1182"/>
                <a:gd name="T84" fmla="*/ 2147483647 w 1440"/>
                <a:gd name="T85" fmla="*/ 2147483647 h 1182"/>
                <a:gd name="T86" fmla="*/ 2147483647 w 1440"/>
                <a:gd name="T87" fmla="*/ 2147483647 h 1182"/>
                <a:gd name="T88" fmla="*/ 2147483647 w 1440"/>
                <a:gd name="T89" fmla="*/ 2147483647 h 1182"/>
                <a:gd name="T90" fmla="*/ 2147483647 w 1440"/>
                <a:gd name="T91" fmla="*/ 2147483647 h 1182"/>
                <a:gd name="T92" fmla="*/ 2147483647 w 1440"/>
                <a:gd name="T93" fmla="*/ 2147483647 h 1182"/>
                <a:gd name="T94" fmla="*/ 2147483647 w 1440"/>
                <a:gd name="T95" fmla="*/ 2147483647 h 1182"/>
                <a:gd name="T96" fmla="*/ 2147483647 w 1440"/>
                <a:gd name="T97" fmla="*/ 2147483647 h 1182"/>
                <a:gd name="T98" fmla="*/ 2147483647 w 1440"/>
                <a:gd name="T99" fmla="*/ 2147483647 h 1182"/>
                <a:gd name="T100" fmla="*/ 2147483647 w 1440"/>
                <a:gd name="T101" fmla="*/ 2147483647 h 1182"/>
                <a:gd name="T102" fmla="*/ 2147483647 w 1440"/>
                <a:gd name="T103" fmla="*/ 2147483647 h 1182"/>
                <a:gd name="T104" fmla="*/ 2147483647 w 1440"/>
                <a:gd name="T105" fmla="*/ 2147483647 h 1182"/>
                <a:gd name="T106" fmla="*/ 2147483647 w 1440"/>
                <a:gd name="T107" fmla="*/ 2147483647 h 1182"/>
                <a:gd name="T108" fmla="*/ 2147483647 w 1440"/>
                <a:gd name="T109" fmla="*/ 2147483647 h 1182"/>
                <a:gd name="T110" fmla="*/ 2147483647 w 1440"/>
                <a:gd name="T111" fmla="*/ 2147483647 h 118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440"/>
                <a:gd name="T169" fmla="*/ 0 h 1182"/>
                <a:gd name="T170" fmla="*/ 1440 w 1440"/>
                <a:gd name="T171" fmla="*/ 1182 h 118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440" h="1182">
                  <a:moveTo>
                    <a:pt x="1338" y="1176"/>
                  </a:moveTo>
                  <a:lnTo>
                    <a:pt x="1338" y="1170"/>
                  </a:lnTo>
                  <a:lnTo>
                    <a:pt x="1332" y="1158"/>
                  </a:lnTo>
                  <a:lnTo>
                    <a:pt x="1332" y="1128"/>
                  </a:lnTo>
                  <a:lnTo>
                    <a:pt x="1344" y="1116"/>
                  </a:lnTo>
                  <a:lnTo>
                    <a:pt x="1344" y="1110"/>
                  </a:lnTo>
                  <a:lnTo>
                    <a:pt x="1350" y="1104"/>
                  </a:lnTo>
                  <a:lnTo>
                    <a:pt x="1356" y="1086"/>
                  </a:lnTo>
                  <a:lnTo>
                    <a:pt x="1368" y="1086"/>
                  </a:lnTo>
                  <a:lnTo>
                    <a:pt x="1374" y="1080"/>
                  </a:lnTo>
                  <a:lnTo>
                    <a:pt x="1374" y="1074"/>
                  </a:lnTo>
                  <a:lnTo>
                    <a:pt x="1380" y="1074"/>
                  </a:lnTo>
                  <a:lnTo>
                    <a:pt x="1380" y="1068"/>
                  </a:lnTo>
                  <a:lnTo>
                    <a:pt x="1386" y="1062"/>
                  </a:lnTo>
                  <a:lnTo>
                    <a:pt x="1398" y="1056"/>
                  </a:lnTo>
                  <a:lnTo>
                    <a:pt x="1428" y="1056"/>
                  </a:lnTo>
                  <a:lnTo>
                    <a:pt x="1428" y="1062"/>
                  </a:lnTo>
                  <a:lnTo>
                    <a:pt x="1434" y="1062"/>
                  </a:lnTo>
                  <a:lnTo>
                    <a:pt x="1440" y="1056"/>
                  </a:lnTo>
                  <a:lnTo>
                    <a:pt x="1440" y="1044"/>
                  </a:lnTo>
                  <a:lnTo>
                    <a:pt x="1434" y="1026"/>
                  </a:lnTo>
                  <a:lnTo>
                    <a:pt x="1428" y="1014"/>
                  </a:lnTo>
                  <a:lnTo>
                    <a:pt x="1422" y="1008"/>
                  </a:lnTo>
                  <a:lnTo>
                    <a:pt x="1404" y="1008"/>
                  </a:lnTo>
                  <a:lnTo>
                    <a:pt x="1404" y="996"/>
                  </a:lnTo>
                  <a:lnTo>
                    <a:pt x="1398" y="984"/>
                  </a:lnTo>
                  <a:lnTo>
                    <a:pt x="1398" y="960"/>
                  </a:lnTo>
                  <a:lnTo>
                    <a:pt x="1392" y="960"/>
                  </a:lnTo>
                  <a:lnTo>
                    <a:pt x="1398" y="930"/>
                  </a:lnTo>
                  <a:lnTo>
                    <a:pt x="1374" y="930"/>
                  </a:lnTo>
                  <a:lnTo>
                    <a:pt x="1362" y="912"/>
                  </a:lnTo>
                  <a:lnTo>
                    <a:pt x="1350" y="918"/>
                  </a:lnTo>
                  <a:lnTo>
                    <a:pt x="1332" y="918"/>
                  </a:lnTo>
                  <a:lnTo>
                    <a:pt x="1326" y="912"/>
                  </a:lnTo>
                  <a:lnTo>
                    <a:pt x="1314" y="894"/>
                  </a:lnTo>
                  <a:lnTo>
                    <a:pt x="1308" y="876"/>
                  </a:lnTo>
                  <a:lnTo>
                    <a:pt x="1296" y="864"/>
                  </a:lnTo>
                  <a:lnTo>
                    <a:pt x="1284" y="846"/>
                  </a:lnTo>
                  <a:lnTo>
                    <a:pt x="1278" y="840"/>
                  </a:lnTo>
                  <a:lnTo>
                    <a:pt x="1272" y="828"/>
                  </a:lnTo>
                  <a:lnTo>
                    <a:pt x="1248" y="804"/>
                  </a:lnTo>
                  <a:lnTo>
                    <a:pt x="1242" y="804"/>
                  </a:lnTo>
                  <a:lnTo>
                    <a:pt x="1242" y="792"/>
                  </a:lnTo>
                  <a:lnTo>
                    <a:pt x="1260" y="774"/>
                  </a:lnTo>
                  <a:lnTo>
                    <a:pt x="1266" y="762"/>
                  </a:lnTo>
                  <a:lnTo>
                    <a:pt x="1272" y="756"/>
                  </a:lnTo>
                  <a:lnTo>
                    <a:pt x="1296" y="708"/>
                  </a:lnTo>
                  <a:lnTo>
                    <a:pt x="1284" y="684"/>
                  </a:lnTo>
                  <a:lnTo>
                    <a:pt x="1278" y="678"/>
                  </a:lnTo>
                  <a:lnTo>
                    <a:pt x="1242" y="678"/>
                  </a:lnTo>
                  <a:lnTo>
                    <a:pt x="1230" y="672"/>
                  </a:lnTo>
                  <a:lnTo>
                    <a:pt x="1224" y="672"/>
                  </a:lnTo>
                  <a:lnTo>
                    <a:pt x="1218" y="666"/>
                  </a:lnTo>
                  <a:lnTo>
                    <a:pt x="1218" y="612"/>
                  </a:lnTo>
                  <a:lnTo>
                    <a:pt x="1212" y="606"/>
                  </a:lnTo>
                  <a:lnTo>
                    <a:pt x="1200" y="582"/>
                  </a:lnTo>
                  <a:lnTo>
                    <a:pt x="1188" y="564"/>
                  </a:lnTo>
                  <a:lnTo>
                    <a:pt x="1176" y="540"/>
                  </a:lnTo>
                  <a:lnTo>
                    <a:pt x="1182" y="528"/>
                  </a:lnTo>
                  <a:lnTo>
                    <a:pt x="1200" y="510"/>
                  </a:lnTo>
                  <a:lnTo>
                    <a:pt x="1200" y="504"/>
                  </a:lnTo>
                  <a:lnTo>
                    <a:pt x="1194" y="498"/>
                  </a:lnTo>
                  <a:lnTo>
                    <a:pt x="1170" y="498"/>
                  </a:lnTo>
                  <a:lnTo>
                    <a:pt x="1170" y="468"/>
                  </a:lnTo>
                  <a:lnTo>
                    <a:pt x="1158" y="456"/>
                  </a:lnTo>
                  <a:lnTo>
                    <a:pt x="1158" y="450"/>
                  </a:lnTo>
                  <a:lnTo>
                    <a:pt x="1164" y="444"/>
                  </a:lnTo>
                  <a:lnTo>
                    <a:pt x="1176" y="438"/>
                  </a:lnTo>
                  <a:lnTo>
                    <a:pt x="1182" y="432"/>
                  </a:lnTo>
                  <a:lnTo>
                    <a:pt x="1188" y="432"/>
                  </a:lnTo>
                  <a:lnTo>
                    <a:pt x="1176" y="414"/>
                  </a:lnTo>
                  <a:lnTo>
                    <a:pt x="1200" y="408"/>
                  </a:lnTo>
                  <a:lnTo>
                    <a:pt x="1200" y="402"/>
                  </a:lnTo>
                  <a:lnTo>
                    <a:pt x="1194" y="396"/>
                  </a:lnTo>
                  <a:lnTo>
                    <a:pt x="1194" y="372"/>
                  </a:lnTo>
                  <a:lnTo>
                    <a:pt x="1188" y="360"/>
                  </a:lnTo>
                  <a:lnTo>
                    <a:pt x="1188" y="354"/>
                  </a:lnTo>
                  <a:lnTo>
                    <a:pt x="1194" y="342"/>
                  </a:lnTo>
                  <a:lnTo>
                    <a:pt x="1200" y="336"/>
                  </a:lnTo>
                  <a:lnTo>
                    <a:pt x="1188" y="306"/>
                  </a:lnTo>
                  <a:lnTo>
                    <a:pt x="1194" y="282"/>
                  </a:lnTo>
                  <a:lnTo>
                    <a:pt x="1182" y="282"/>
                  </a:lnTo>
                  <a:lnTo>
                    <a:pt x="1182" y="246"/>
                  </a:lnTo>
                  <a:lnTo>
                    <a:pt x="1116" y="252"/>
                  </a:lnTo>
                  <a:lnTo>
                    <a:pt x="1110" y="246"/>
                  </a:lnTo>
                  <a:lnTo>
                    <a:pt x="1104" y="234"/>
                  </a:lnTo>
                  <a:lnTo>
                    <a:pt x="1092" y="228"/>
                  </a:lnTo>
                  <a:lnTo>
                    <a:pt x="1080" y="216"/>
                  </a:lnTo>
                  <a:lnTo>
                    <a:pt x="1068" y="216"/>
                  </a:lnTo>
                  <a:lnTo>
                    <a:pt x="1062" y="210"/>
                  </a:lnTo>
                  <a:lnTo>
                    <a:pt x="1056" y="210"/>
                  </a:lnTo>
                  <a:lnTo>
                    <a:pt x="1050" y="204"/>
                  </a:lnTo>
                  <a:lnTo>
                    <a:pt x="1044" y="192"/>
                  </a:lnTo>
                  <a:lnTo>
                    <a:pt x="1044" y="186"/>
                  </a:lnTo>
                  <a:lnTo>
                    <a:pt x="1038" y="180"/>
                  </a:lnTo>
                  <a:lnTo>
                    <a:pt x="1032" y="180"/>
                  </a:lnTo>
                  <a:lnTo>
                    <a:pt x="1020" y="174"/>
                  </a:lnTo>
                  <a:lnTo>
                    <a:pt x="1002" y="174"/>
                  </a:lnTo>
                  <a:lnTo>
                    <a:pt x="990" y="168"/>
                  </a:lnTo>
                  <a:lnTo>
                    <a:pt x="972" y="168"/>
                  </a:lnTo>
                  <a:lnTo>
                    <a:pt x="972" y="174"/>
                  </a:lnTo>
                  <a:lnTo>
                    <a:pt x="960" y="168"/>
                  </a:lnTo>
                  <a:lnTo>
                    <a:pt x="954" y="162"/>
                  </a:lnTo>
                  <a:lnTo>
                    <a:pt x="942" y="156"/>
                  </a:lnTo>
                  <a:lnTo>
                    <a:pt x="936" y="150"/>
                  </a:lnTo>
                  <a:lnTo>
                    <a:pt x="906" y="150"/>
                  </a:lnTo>
                  <a:lnTo>
                    <a:pt x="906" y="138"/>
                  </a:lnTo>
                  <a:lnTo>
                    <a:pt x="894" y="126"/>
                  </a:lnTo>
                  <a:lnTo>
                    <a:pt x="834" y="126"/>
                  </a:lnTo>
                  <a:lnTo>
                    <a:pt x="834" y="132"/>
                  </a:lnTo>
                  <a:lnTo>
                    <a:pt x="828" y="138"/>
                  </a:lnTo>
                  <a:lnTo>
                    <a:pt x="816" y="132"/>
                  </a:lnTo>
                  <a:lnTo>
                    <a:pt x="780" y="132"/>
                  </a:lnTo>
                  <a:lnTo>
                    <a:pt x="768" y="138"/>
                  </a:lnTo>
                  <a:lnTo>
                    <a:pt x="750" y="156"/>
                  </a:lnTo>
                  <a:lnTo>
                    <a:pt x="738" y="162"/>
                  </a:lnTo>
                  <a:lnTo>
                    <a:pt x="732" y="168"/>
                  </a:lnTo>
                  <a:lnTo>
                    <a:pt x="732" y="180"/>
                  </a:lnTo>
                  <a:lnTo>
                    <a:pt x="720" y="186"/>
                  </a:lnTo>
                  <a:lnTo>
                    <a:pt x="708" y="198"/>
                  </a:lnTo>
                  <a:lnTo>
                    <a:pt x="678" y="198"/>
                  </a:lnTo>
                  <a:lnTo>
                    <a:pt x="690" y="210"/>
                  </a:lnTo>
                  <a:lnTo>
                    <a:pt x="690" y="222"/>
                  </a:lnTo>
                  <a:lnTo>
                    <a:pt x="696" y="228"/>
                  </a:lnTo>
                  <a:lnTo>
                    <a:pt x="696" y="234"/>
                  </a:lnTo>
                  <a:lnTo>
                    <a:pt x="690" y="240"/>
                  </a:lnTo>
                  <a:lnTo>
                    <a:pt x="678" y="240"/>
                  </a:lnTo>
                  <a:lnTo>
                    <a:pt x="666" y="234"/>
                  </a:lnTo>
                  <a:lnTo>
                    <a:pt x="660" y="228"/>
                  </a:lnTo>
                  <a:lnTo>
                    <a:pt x="654" y="228"/>
                  </a:lnTo>
                  <a:lnTo>
                    <a:pt x="648" y="234"/>
                  </a:lnTo>
                  <a:lnTo>
                    <a:pt x="624" y="234"/>
                  </a:lnTo>
                  <a:lnTo>
                    <a:pt x="612" y="240"/>
                  </a:lnTo>
                  <a:lnTo>
                    <a:pt x="600" y="240"/>
                  </a:lnTo>
                  <a:lnTo>
                    <a:pt x="582" y="246"/>
                  </a:lnTo>
                  <a:lnTo>
                    <a:pt x="558" y="258"/>
                  </a:lnTo>
                  <a:lnTo>
                    <a:pt x="546" y="252"/>
                  </a:lnTo>
                  <a:lnTo>
                    <a:pt x="534" y="252"/>
                  </a:lnTo>
                  <a:lnTo>
                    <a:pt x="522" y="246"/>
                  </a:lnTo>
                  <a:lnTo>
                    <a:pt x="498" y="246"/>
                  </a:lnTo>
                  <a:lnTo>
                    <a:pt x="480" y="240"/>
                  </a:lnTo>
                  <a:lnTo>
                    <a:pt x="468" y="228"/>
                  </a:lnTo>
                  <a:lnTo>
                    <a:pt x="456" y="222"/>
                  </a:lnTo>
                  <a:lnTo>
                    <a:pt x="444" y="210"/>
                  </a:lnTo>
                  <a:lnTo>
                    <a:pt x="438" y="198"/>
                  </a:lnTo>
                  <a:lnTo>
                    <a:pt x="432" y="192"/>
                  </a:lnTo>
                  <a:lnTo>
                    <a:pt x="432" y="186"/>
                  </a:lnTo>
                  <a:lnTo>
                    <a:pt x="378" y="186"/>
                  </a:lnTo>
                  <a:lnTo>
                    <a:pt x="354" y="162"/>
                  </a:lnTo>
                  <a:lnTo>
                    <a:pt x="336" y="126"/>
                  </a:lnTo>
                  <a:lnTo>
                    <a:pt x="330" y="120"/>
                  </a:lnTo>
                  <a:lnTo>
                    <a:pt x="330" y="114"/>
                  </a:lnTo>
                  <a:lnTo>
                    <a:pt x="312" y="114"/>
                  </a:lnTo>
                  <a:lnTo>
                    <a:pt x="312" y="108"/>
                  </a:lnTo>
                  <a:lnTo>
                    <a:pt x="306" y="102"/>
                  </a:lnTo>
                  <a:lnTo>
                    <a:pt x="300" y="102"/>
                  </a:lnTo>
                  <a:lnTo>
                    <a:pt x="294" y="96"/>
                  </a:lnTo>
                  <a:lnTo>
                    <a:pt x="282" y="90"/>
                  </a:lnTo>
                  <a:lnTo>
                    <a:pt x="270" y="78"/>
                  </a:lnTo>
                  <a:lnTo>
                    <a:pt x="270" y="72"/>
                  </a:lnTo>
                  <a:lnTo>
                    <a:pt x="282" y="72"/>
                  </a:lnTo>
                  <a:lnTo>
                    <a:pt x="288" y="66"/>
                  </a:lnTo>
                  <a:lnTo>
                    <a:pt x="288" y="60"/>
                  </a:lnTo>
                  <a:lnTo>
                    <a:pt x="282" y="54"/>
                  </a:lnTo>
                  <a:lnTo>
                    <a:pt x="276" y="54"/>
                  </a:lnTo>
                  <a:lnTo>
                    <a:pt x="276" y="42"/>
                  </a:lnTo>
                  <a:lnTo>
                    <a:pt x="282" y="36"/>
                  </a:lnTo>
                  <a:lnTo>
                    <a:pt x="282" y="18"/>
                  </a:lnTo>
                  <a:lnTo>
                    <a:pt x="276" y="12"/>
                  </a:lnTo>
                  <a:lnTo>
                    <a:pt x="270" y="0"/>
                  </a:lnTo>
                  <a:lnTo>
                    <a:pt x="258" y="0"/>
                  </a:lnTo>
                  <a:lnTo>
                    <a:pt x="246" y="6"/>
                  </a:lnTo>
                  <a:lnTo>
                    <a:pt x="234" y="18"/>
                  </a:lnTo>
                  <a:lnTo>
                    <a:pt x="222" y="24"/>
                  </a:lnTo>
                  <a:lnTo>
                    <a:pt x="204" y="36"/>
                  </a:lnTo>
                  <a:lnTo>
                    <a:pt x="192" y="48"/>
                  </a:lnTo>
                  <a:lnTo>
                    <a:pt x="192" y="54"/>
                  </a:lnTo>
                  <a:lnTo>
                    <a:pt x="186" y="60"/>
                  </a:lnTo>
                  <a:lnTo>
                    <a:pt x="180" y="72"/>
                  </a:lnTo>
                  <a:lnTo>
                    <a:pt x="132" y="72"/>
                  </a:lnTo>
                  <a:lnTo>
                    <a:pt x="96" y="60"/>
                  </a:lnTo>
                  <a:lnTo>
                    <a:pt x="84" y="54"/>
                  </a:lnTo>
                  <a:lnTo>
                    <a:pt x="66" y="36"/>
                  </a:lnTo>
                  <a:lnTo>
                    <a:pt x="54" y="12"/>
                  </a:lnTo>
                  <a:lnTo>
                    <a:pt x="54" y="6"/>
                  </a:lnTo>
                  <a:lnTo>
                    <a:pt x="48" y="0"/>
                  </a:lnTo>
                  <a:lnTo>
                    <a:pt x="42" y="0"/>
                  </a:lnTo>
                  <a:lnTo>
                    <a:pt x="24" y="18"/>
                  </a:lnTo>
                  <a:lnTo>
                    <a:pt x="24" y="30"/>
                  </a:lnTo>
                  <a:lnTo>
                    <a:pt x="0" y="30"/>
                  </a:lnTo>
                  <a:lnTo>
                    <a:pt x="18" y="54"/>
                  </a:lnTo>
                  <a:lnTo>
                    <a:pt x="18" y="84"/>
                  </a:lnTo>
                  <a:lnTo>
                    <a:pt x="30" y="96"/>
                  </a:lnTo>
                  <a:lnTo>
                    <a:pt x="30" y="108"/>
                  </a:lnTo>
                  <a:lnTo>
                    <a:pt x="36" y="114"/>
                  </a:lnTo>
                  <a:lnTo>
                    <a:pt x="42" y="114"/>
                  </a:lnTo>
                  <a:lnTo>
                    <a:pt x="36" y="120"/>
                  </a:lnTo>
                  <a:lnTo>
                    <a:pt x="36" y="126"/>
                  </a:lnTo>
                  <a:lnTo>
                    <a:pt x="30" y="138"/>
                  </a:lnTo>
                  <a:lnTo>
                    <a:pt x="24" y="144"/>
                  </a:lnTo>
                  <a:lnTo>
                    <a:pt x="60" y="162"/>
                  </a:lnTo>
                  <a:lnTo>
                    <a:pt x="60" y="192"/>
                  </a:lnTo>
                  <a:lnTo>
                    <a:pt x="84" y="198"/>
                  </a:lnTo>
                  <a:lnTo>
                    <a:pt x="84" y="210"/>
                  </a:lnTo>
                  <a:lnTo>
                    <a:pt x="96" y="246"/>
                  </a:lnTo>
                  <a:lnTo>
                    <a:pt x="108" y="270"/>
                  </a:lnTo>
                  <a:lnTo>
                    <a:pt x="120" y="282"/>
                  </a:lnTo>
                  <a:lnTo>
                    <a:pt x="120" y="300"/>
                  </a:lnTo>
                  <a:lnTo>
                    <a:pt x="144" y="306"/>
                  </a:lnTo>
                  <a:lnTo>
                    <a:pt x="156" y="324"/>
                  </a:lnTo>
                  <a:lnTo>
                    <a:pt x="162" y="318"/>
                  </a:lnTo>
                  <a:lnTo>
                    <a:pt x="174" y="312"/>
                  </a:lnTo>
                  <a:lnTo>
                    <a:pt x="186" y="312"/>
                  </a:lnTo>
                  <a:lnTo>
                    <a:pt x="186" y="318"/>
                  </a:lnTo>
                  <a:lnTo>
                    <a:pt x="168" y="336"/>
                  </a:lnTo>
                  <a:lnTo>
                    <a:pt x="168" y="342"/>
                  </a:lnTo>
                  <a:lnTo>
                    <a:pt x="180" y="354"/>
                  </a:lnTo>
                  <a:lnTo>
                    <a:pt x="186" y="366"/>
                  </a:lnTo>
                  <a:lnTo>
                    <a:pt x="186" y="372"/>
                  </a:lnTo>
                  <a:lnTo>
                    <a:pt x="174" y="384"/>
                  </a:lnTo>
                  <a:lnTo>
                    <a:pt x="168" y="384"/>
                  </a:lnTo>
                  <a:lnTo>
                    <a:pt x="168" y="414"/>
                  </a:lnTo>
                  <a:lnTo>
                    <a:pt x="156" y="414"/>
                  </a:lnTo>
                  <a:lnTo>
                    <a:pt x="144" y="426"/>
                  </a:lnTo>
                  <a:lnTo>
                    <a:pt x="144" y="432"/>
                  </a:lnTo>
                  <a:lnTo>
                    <a:pt x="156" y="444"/>
                  </a:lnTo>
                  <a:lnTo>
                    <a:pt x="150" y="450"/>
                  </a:lnTo>
                  <a:lnTo>
                    <a:pt x="144" y="462"/>
                  </a:lnTo>
                  <a:lnTo>
                    <a:pt x="144" y="468"/>
                  </a:lnTo>
                  <a:lnTo>
                    <a:pt x="150" y="474"/>
                  </a:lnTo>
                  <a:lnTo>
                    <a:pt x="162" y="480"/>
                  </a:lnTo>
                  <a:lnTo>
                    <a:pt x="174" y="492"/>
                  </a:lnTo>
                  <a:lnTo>
                    <a:pt x="198" y="504"/>
                  </a:lnTo>
                  <a:lnTo>
                    <a:pt x="204" y="510"/>
                  </a:lnTo>
                  <a:lnTo>
                    <a:pt x="210" y="510"/>
                  </a:lnTo>
                  <a:lnTo>
                    <a:pt x="210" y="552"/>
                  </a:lnTo>
                  <a:lnTo>
                    <a:pt x="234" y="552"/>
                  </a:lnTo>
                  <a:lnTo>
                    <a:pt x="240" y="558"/>
                  </a:lnTo>
                  <a:lnTo>
                    <a:pt x="252" y="564"/>
                  </a:lnTo>
                  <a:lnTo>
                    <a:pt x="270" y="582"/>
                  </a:lnTo>
                  <a:lnTo>
                    <a:pt x="288" y="582"/>
                  </a:lnTo>
                  <a:lnTo>
                    <a:pt x="294" y="588"/>
                  </a:lnTo>
                  <a:lnTo>
                    <a:pt x="300" y="600"/>
                  </a:lnTo>
                  <a:lnTo>
                    <a:pt x="330" y="636"/>
                  </a:lnTo>
                  <a:lnTo>
                    <a:pt x="330" y="648"/>
                  </a:lnTo>
                  <a:lnTo>
                    <a:pt x="324" y="660"/>
                  </a:lnTo>
                  <a:lnTo>
                    <a:pt x="324" y="696"/>
                  </a:lnTo>
                  <a:lnTo>
                    <a:pt x="330" y="702"/>
                  </a:lnTo>
                  <a:lnTo>
                    <a:pt x="342" y="708"/>
                  </a:lnTo>
                  <a:lnTo>
                    <a:pt x="348" y="714"/>
                  </a:lnTo>
                  <a:lnTo>
                    <a:pt x="354" y="714"/>
                  </a:lnTo>
                  <a:lnTo>
                    <a:pt x="360" y="744"/>
                  </a:lnTo>
                  <a:lnTo>
                    <a:pt x="372" y="750"/>
                  </a:lnTo>
                  <a:lnTo>
                    <a:pt x="384" y="762"/>
                  </a:lnTo>
                  <a:lnTo>
                    <a:pt x="384" y="768"/>
                  </a:lnTo>
                  <a:lnTo>
                    <a:pt x="390" y="774"/>
                  </a:lnTo>
                  <a:lnTo>
                    <a:pt x="402" y="780"/>
                  </a:lnTo>
                  <a:lnTo>
                    <a:pt x="408" y="786"/>
                  </a:lnTo>
                  <a:lnTo>
                    <a:pt x="420" y="792"/>
                  </a:lnTo>
                  <a:lnTo>
                    <a:pt x="426" y="786"/>
                  </a:lnTo>
                  <a:lnTo>
                    <a:pt x="426" y="774"/>
                  </a:lnTo>
                  <a:lnTo>
                    <a:pt x="420" y="768"/>
                  </a:lnTo>
                  <a:lnTo>
                    <a:pt x="420" y="762"/>
                  </a:lnTo>
                  <a:lnTo>
                    <a:pt x="426" y="756"/>
                  </a:lnTo>
                  <a:lnTo>
                    <a:pt x="438" y="750"/>
                  </a:lnTo>
                  <a:lnTo>
                    <a:pt x="444" y="756"/>
                  </a:lnTo>
                  <a:lnTo>
                    <a:pt x="450" y="756"/>
                  </a:lnTo>
                  <a:lnTo>
                    <a:pt x="450" y="768"/>
                  </a:lnTo>
                  <a:lnTo>
                    <a:pt x="456" y="780"/>
                  </a:lnTo>
                  <a:lnTo>
                    <a:pt x="474" y="780"/>
                  </a:lnTo>
                  <a:lnTo>
                    <a:pt x="474" y="786"/>
                  </a:lnTo>
                  <a:lnTo>
                    <a:pt x="474" y="780"/>
                  </a:lnTo>
                  <a:lnTo>
                    <a:pt x="480" y="780"/>
                  </a:lnTo>
                  <a:lnTo>
                    <a:pt x="480" y="768"/>
                  </a:lnTo>
                  <a:lnTo>
                    <a:pt x="504" y="768"/>
                  </a:lnTo>
                  <a:lnTo>
                    <a:pt x="504" y="804"/>
                  </a:lnTo>
                  <a:lnTo>
                    <a:pt x="510" y="810"/>
                  </a:lnTo>
                  <a:lnTo>
                    <a:pt x="516" y="810"/>
                  </a:lnTo>
                  <a:lnTo>
                    <a:pt x="528" y="816"/>
                  </a:lnTo>
                  <a:lnTo>
                    <a:pt x="540" y="828"/>
                  </a:lnTo>
                  <a:lnTo>
                    <a:pt x="540" y="846"/>
                  </a:lnTo>
                  <a:lnTo>
                    <a:pt x="552" y="858"/>
                  </a:lnTo>
                  <a:lnTo>
                    <a:pt x="558" y="870"/>
                  </a:lnTo>
                  <a:lnTo>
                    <a:pt x="564" y="876"/>
                  </a:lnTo>
                  <a:lnTo>
                    <a:pt x="570" y="876"/>
                  </a:lnTo>
                  <a:lnTo>
                    <a:pt x="582" y="894"/>
                  </a:lnTo>
                  <a:lnTo>
                    <a:pt x="582" y="906"/>
                  </a:lnTo>
                  <a:lnTo>
                    <a:pt x="594" y="930"/>
                  </a:lnTo>
                  <a:lnTo>
                    <a:pt x="600" y="936"/>
                  </a:lnTo>
                  <a:lnTo>
                    <a:pt x="606" y="936"/>
                  </a:lnTo>
                  <a:lnTo>
                    <a:pt x="612" y="942"/>
                  </a:lnTo>
                  <a:lnTo>
                    <a:pt x="618" y="954"/>
                  </a:lnTo>
                  <a:lnTo>
                    <a:pt x="618" y="960"/>
                  </a:lnTo>
                  <a:lnTo>
                    <a:pt x="648" y="960"/>
                  </a:lnTo>
                  <a:lnTo>
                    <a:pt x="666" y="984"/>
                  </a:lnTo>
                  <a:lnTo>
                    <a:pt x="684" y="978"/>
                  </a:lnTo>
                  <a:lnTo>
                    <a:pt x="702" y="978"/>
                  </a:lnTo>
                  <a:lnTo>
                    <a:pt x="720" y="996"/>
                  </a:lnTo>
                  <a:lnTo>
                    <a:pt x="738" y="1008"/>
                  </a:lnTo>
                  <a:lnTo>
                    <a:pt x="756" y="1026"/>
                  </a:lnTo>
                  <a:lnTo>
                    <a:pt x="792" y="1050"/>
                  </a:lnTo>
                  <a:lnTo>
                    <a:pt x="810" y="1050"/>
                  </a:lnTo>
                  <a:lnTo>
                    <a:pt x="822" y="1056"/>
                  </a:lnTo>
                  <a:lnTo>
                    <a:pt x="834" y="1068"/>
                  </a:lnTo>
                  <a:lnTo>
                    <a:pt x="852" y="1068"/>
                  </a:lnTo>
                  <a:lnTo>
                    <a:pt x="876" y="1056"/>
                  </a:lnTo>
                  <a:lnTo>
                    <a:pt x="876" y="1050"/>
                  </a:lnTo>
                  <a:lnTo>
                    <a:pt x="900" y="1056"/>
                  </a:lnTo>
                  <a:lnTo>
                    <a:pt x="912" y="1032"/>
                  </a:lnTo>
                  <a:lnTo>
                    <a:pt x="930" y="1032"/>
                  </a:lnTo>
                  <a:lnTo>
                    <a:pt x="954" y="1008"/>
                  </a:lnTo>
                  <a:lnTo>
                    <a:pt x="966" y="1020"/>
                  </a:lnTo>
                  <a:lnTo>
                    <a:pt x="972" y="1014"/>
                  </a:lnTo>
                  <a:lnTo>
                    <a:pt x="984" y="1014"/>
                  </a:lnTo>
                  <a:lnTo>
                    <a:pt x="1002" y="1032"/>
                  </a:lnTo>
                  <a:lnTo>
                    <a:pt x="1014" y="1050"/>
                  </a:lnTo>
                  <a:lnTo>
                    <a:pt x="1020" y="1068"/>
                  </a:lnTo>
                  <a:lnTo>
                    <a:pt x="1032" y="1080"/>
                  </a:lnTo>
                  <a:lnTo>
                    <a:pt x="1032" y="1098"/>
                  </a:lnTo>
                  <a:lnTo>
                    <a:pt x="1038" y="1110"/>
                  </a:lnTo>
                  <a:lnTo>
                    <a:pt x="1044" y="1116"/>
                  </a:lnTo>
                  <a:lnTo>
                    <a:pt x="1056" y="1122"/>
                  </a:lnTo>
                  <a:lnTo>
                    <a:pt x="1080" y="1122"/>
                  </a:lnTo>
                  <a:lnTo>
                    <a:pt x="1080" y="1128"/>
                  </a:lnTo>
                  <a:lnTo>
                    <a:pt x="1086" y="1134"/>
                  </a:lnTo>
                  <a:lnTo>
                    <a:pt x="1098" y="1140"/>
                  </a:lnTo>
                  <a:lnTo>
                    <a:pt x="1164" y="1140"/>
                  </a:lnTo>
                  <a:lnTo>
                    <a:pt x="1176" y="1146"/>
                  </a:lnTo>
                  <a:lnTo>
                    <a:pt x="1200" y="1170"/>
                  </a:lnTo>
                  <a:lnTo>
                    <a:pt x="1212" y="1170"/>
                  </a:lnTo>
                  <a:lnTo>
                    <a:pt x="1224" y="1164"/>
                  </a:lnTo>
                  <a:lnTo>
                    <a:pt x="1230" y="1164"/>
                  </a:lnTo>
                  <a:lnTo>
                    <a:pt x="1242" y="1158"/>
                  </a:lnTo>
                  <a:lnTo>
                    <a:pt x="1248" y="1158"/>
                  </a:lnTo>
                  <a:lnTo>
                    <a:pt x="1254" y="1164"/>
                  </a:lnTo>
                  <a:lnTo>
                    <a:pt x="1278" y="1176"/>
                  </a:lnTo>
                  <a:lnTo>
                    <a:pt x="1296" y="1182"/>
                  </a:lnTo>
                  <a:lnTo>
                    <a:pt x="1326" y="1182"/>
                  </a:lnTo>
                  <a:lnTo>
                    <a:pt x="1338" y="1176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07" name="Hungary" descr="© INSCALE GmbH, 05.05.2010&#10;http://www.presentationload.com/">
              <a:extLst>
                <a:ext uri="{FF2B5EF4-FFF2-40B4-BE49-F238E27FC236}">
                  <a16:creationId xmlns:a16="http://schemas.microsoft.com/office/drawing/2014/main" id="{40F0009E-EC3A-4D44-9E67-17ED00C6E572}"/>
                </a:ext>
              </a:extLst>
            </p:cNvPr>
            <p:cNvSpPr>
              <a:spLocks/>
            </p:cNvSpPr>
            <p:nvPr/>
          </p:nvSpPr>
          <p:spPr bwMode="gray">
            <a:xfrm>
              <a:off x="6037494" y="2768713"/>
              <a:ext cx="188868" cy="100043"/>
            </a:xfrm>
            <a:custGeom>
              <a:avLst/>
              <a:gdLst>
                <a:gd name="T0" fmla="*/ 2147483647 w 426"/>
                <a:gd name="T1" fmla="*/ 2147483647 h 222"/>
                <a:gd name="T2" fmla="*/ 2147483647 w 426"/>
                <a:gd name="T3" fmla="*/ 2147483647 h 222"/>
                <a:gd name="T4" fmla="*/ 2147483647 w 426"/>
                <a:gd name="T5" fmla="*/ 2147483647 h 222"/>
                <a:gd name="T6" fmla="*/ 0 w 426"/>
                <a:gd name="T7" fmla="*/ 2147483647 h 222"/>
                <a:gd name="T8" fmla="*/ 2147483647 w 426"/>
                <a:gd name="T9" fmla="*/ 2147483647 h 222"/>
                <a:gd name="T10" fmla="*/ 2147483647 w 426"/>
                <a:gd name="T11" fmla="*/ 2147483647 h 222"/>
                <a:gd name="T12" fmla="*/ 2147483647 w 426"/>
                <a:gd name="T13" fmla="*/ 2147483647 h 222"/>
                <a:gd name="T14" fmla="*/ 2147483647 w 426"/>
                <a:gd name="T15" fmla="*/ 2147483647 h 222"/>
                <a:gd name="T16" fmla="*/ 2147483647 w 426"/>
                <a:gd name="T17" fmla="*/ 2147483647 h 222"/>
                <a:gd name="T18" fmla="*/ 2147483647 w 426"/>
                <a:gd name="T19" fmla="*/ 2147483647 h 222"/>
                <a:gd name="T20" fmla="*/ 2147483647 w 426"/>
                <a:gd name="T21" fmla="*/ 2147483647 h 222"/>
                <a:gd name="T22" fmla="*/ 2147483647 w 426"/>
                <a:gd name="T23" fmla="*/ 2147483647 h 222"/>
                <a:gd name="T24" fmla="*/ 2147483647 w 426"/>
                <a:gd name="T25" fmla="*/ 2147483647 h 222"/>
                <a:gd name="T26" fmla="*/ 2147483647 w 426"/>
                <a:gd name="T27" fmla="*/ 2147483647 h 222"/>
                <a:gd name="T28" fmla="*/ 2147483647 w 426"/>
                <a:gd name="T29" fmla="*/ 2147483647 h 222"/>
                <a:gd name="T30" fmla="*/ 2147483647 w 426"/>
                <a:gd name="T31" fmla="*/ 2147483647 h 222"/>
                <a:gd name="T32" fmla="*/ 2147483647 w 426"/>
                <a:gd name="T33" fmla="*/ 2147483647 h 222"/>
                <a:gd name="T34" fmla="*/ 2147483647 w 426"/>
                <a:gd name="T35" fmla="*/ 2147483647 h 222"/>
                <a:gd name="T36" fmla="*/ 2147483647 w 426"/>
                <a:gd name="T37" fmla="*/ 2147483647 h 222"/>
                <a:gd name="T38" fmla="*/ 2147483647 w 426"/>
                <a:gd name="T39" fmla="*/ 2147483647 h 222"/>
                <a:gd name="T40" fmla="*/ 2147483647 w 426"/>
                <a:gd name="T41" fmla="*/ 2147483647 h 222"/>
                <a:gd name="T42" fmla="*/ 2147483647 w 426"/>
                <a:gd name="T43" fmla="*/ 2147483647 h 222"/>
                <a:gd name="T44" fmla="*/ 2147483647 w 426"/>
                <a:gd name="T45" fmla="*/ 2147483647 h 222"/>
                <a:gd name="T46" fmla="*/ 2147483647 w 426"/>
                <a:gd name="T47" fmla="*/ 2147483647 h 222"/>
                <a:gd name="T48" fmla="*/ 2147483647 w 426"/>
                <a:gd name="T49" fmla="*/ 0 h 222"/>
                <a:gd name="T50" fmla="*/ 2147483647 w 426"/>
                <a:gd name="T51" fmla="*/ 2147483647 h 222"/>
                <a:gd name="T52" fmla="*/ 2147483647 w 426"/>
                <a:gd name="T53" fmla="*/ 0 h 222"/>
                <a:gd name="T54" fmla="*/ 2147483647 w 426"/>
                <a:gd name="T55" fmla="*/ 2147483647 h 222"/>
                <a:gd name="T56" fmla="*/ 2147483647 w 426"/>
                <a:gd name="T57" fmla="*/ 2147483647 h 222"/>
                <a:gd name="T58" fmla="*/ 2147483647 w 426"/>
                <a:gd name="T59" fmla="*/ 2147483647 h 222"/>
                <a:gd name="T60" fmla="*/ 2147483647 w 426"/>
                <a:gd name="T61" fmla="*/ 2147483647 h 222"/>
                <a:gd name="T62" fmla="*/ 2147483647 w 426"/>
                <a:gd name="T63" fmla="*/ 2147483647 h 222"/>
                <a:gd name="T64" fmla="*/ 2147483647 w 426"/>
                <a:gd name="T65" fmla="*/ 2147483647 h 222"/>
                <a:gd name="T66" fmla="*/ 2147483647 w 426"/>
                <a:gd name="T67" fmla="*/ 2147483647 h 222"/>
                <a:gd name="T68" fmla="*/ 2147483647 w 426"/>
                <a:gd name="T69" fmla="*/ 2147483647 h 222"/>
                <a:gd name="T70" fmla="*/ 2147483647 w 426"/>
                <a:gd name="T71" fmla="*/ 2147483647 h 22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426"/>
                <a:gd name="T109" fmla="*/ 0 h 222"/>
                <a:gd name="T110" fmla="*/ 426 w 426"/>
                <a:gd name="T111" fmla="*/ 222 h 222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426" h="222">
                  <a:moveTo>
                    <a:pt x="42" y="66"/>
                  </a:moveTo>
                  <a:lnTo>
                    <a:pt x="24" y="66"/>
                  </a:lnTo>
                  <a:lnTo>
                    <a:pt x="18" y="78"/>
                  </a:lnTo>
                  <a:lnTo>
                    <a:pt x="30" y="78"/>
                  </a:lnTo>
                  <a:lnTo>
                    <a:pt x="18" y="96"/>
                  </a:lnTo>
                  <a:lnTo>
                    <a:pt x="18" y="120"/>
                  </a:lnTo>
                  <a:lnTo>
                    <a:pt x="0" y="120"/>
                  </a:lnTo>
                  <a:lnTo>
                    <a:pt x="0" y="126"/>
                  </a:lnTo>
                  <a:lnTo>
                    <a:pt x="6" y="132"/>
                  </a:lnTo>
                  <a:lnTo>
                    <a:pt x="12" y="150"/>
                  </a:lnTo>
                  <a:lnTo>
                    <a:pt x="30" y="162"/>
                  </a:lnTo>
                  <a:lnTo>
                    <a:pt x="42" y="168"/>
                  </a:lnTo>
                  <a:lnTo>
                    <a:pt x="48" y="174"/>
                  </a:lnTo>
                  <a:lnTo>
                    <a:pt x="48" y="180"/>
                  </a:lnTo>
                  <a:lnTo>
                    <a:pt x="60" y="192"/>
                  </a:lnTo>
                  <a:lnTo>
                    <a:pt x="72" y="198"/>
                  </a:lnTo>
                  <a:lnTo>
                    <a:pt x="78" y="204"/>
                  </a:lnTo>
                  <a:lnTo>
                    <a:pt x="90" y="210"/>
                  </a:lnTo>
                  <a:lnTo>
                    <a:pt x="108" y="210"/>
                  </a:lnTo>
                  <a:lnTo>
                    <a:pt x="114" y="222"/>
                  </a:lnTo>
                  <a:lnTo>
                    <a:pt x="156" y="216"/>
                  </a:lnTo>
                  <a:lnTo>
                    <a:pt x="168" y="210"/>
                  </a:lnTo>
                  <a:lnTo>
                    <a:pt x="174" y="204"/>
                  </a:lnTo>
                  <a:lnTo>
                    <a:pt x="198" y="204"/>
                  </a:lnTo>
                  <a:lnTo>
                    <a:pt x="216" y="186"/>
                  </a:lnTo>
                  <a:lnTo>
                    <a:pt x="240" y="186"/>
                  </a:lnTo>
                  <a:lnTo>
                    <a:pt x="258" y="198"/>
                  </a:lnTo>
                  <a:lnTo>
                    <a:pt x="288" y="192"/>
                  </a:lnTo>
                  <a:lnTo>
                    <a:pt x="288" y="174"/>
                  </a:lnTo>
                  <a:lnTo>
                    <a:pt x="306" y="180"/>
                  </a:lnTo>
                  <a:lnTo>
                    <a:pt x="312" y="174"/>
                  </a:lnTo>
                  <a:lnTo>
                    <a:pt x="324" y="168"/>
                  </a:lnTo>
                  <a:lnTo>
                    <a:pt x="330" y="162"/>
                  </a:lnTo>
                  <a:lnTo>
                    <a:pt x="330" y="144"/>
                  </a:lnTo>
                  <a:lnTo>
                    <a:pt x="336" y="138"/>
                  </a:lnTo>
                  <a:lnTo>
                    <a:pt x="348" y="132"/>
                  </a:lnTo>
                  <a:lnTo>
                    <a:pt x="366" y="114"/>
                  </a:lnTo>
                  <a:lnTo>
                    <a:pt x="366" y="72"/>
                  </a:lnTo>
                  <a:lnTo>
                    <a:pt x="378" y="60"/>
                  </a:lnTo>
                  <a:lnTo>
                    <a:pt x="408" y="60"/>
                  </a:lnTo>
                  <a:lnTo>
                    <a:pt x="426" y="42"/>
                  </a:lnTo>
                  <a:lnTo>
                    <a:pt x="420" y="36"/>
                  </a:lnTo>
                  <a:lnTo>
                    <a:pt x="408" y="36"/>
                  </a:lnTo>
                  <a:lnTo>
                    <a:pt x="402" y="30"/>
                  </a:lnTo>
                  <a:lnTo>
                    <a:pt x="396" y="30"/>
                  </a:lnTo>
                  <a:lnTo>
                    <a:pt x="372" y="6"/>
                  </a:lnTo>
                  <a:lnTo>
                    <a:pt x="348" y="6"/>
                  </a:lnTo>
                  <a:lnTo>
                    <a:pt x="336" y="12"/>
                  </a:lnTo>
                  <a:lnTo>
                    <a:pt x="324" y="12"/>
                  </a:lnTo>
                  <a:lnTo>
                    <a:pt x="324" y="0"/>
                  </a:lnTo>
                  <a:lnTo>
                    <a:pt x="312" y="0"/>
                  </a:lnTo>
                  <a:lnTo>
                    <a:pt x="312" y="18"/>
                  </a:lnTo>
                  <a:lnTo>
                    <a:pt x="294" y="12"/>
                  </a:lnTo>
                  <a:lnTo>
                    <a:pt x="294" y="0"/>
                  </a:lnTo>
                  <a:lnTo>
                    <a:pt x="270" y="0"/>
                  </a:lnTo>
                  <a:lnTo>
                    <a:pt x="264" y="12"/>
                  </a:lnTo>
                  <a:lnTo>
                    <a:pt x="252" y="24"/>
                  </a:lnTo>
                  <a:lnTo>
                    <a:pt x="246" y="24"/>
                  </a:lnTo>
                  <a:lnTo>
                    <a:pt x="234" y="30"/>
                  </a:lnTo>
                  <a:lnTo>
                    <a:pt x="210" y="30"/>
                  </a:lnTo>
                  <a:lnTo>
                    <a:pt x="204" y="42"/>
                  </a:lnTo>
                  <a:lnTo>
                    <a:pt x="168" y="36"/>
                  </a:lnTo>
                  <a:lnTo>
                    <a:pt x="156" y="60"/>
                  </a:lnTo>
                  <a:lnTo>
                    <a:pt x="144" y="60"/>
                  </a:lnTo>
                  <a:lnTo>
                    <a:pt x="126" y="66"/>
                  </a:lnTo>
                  <a:lnTo>
                    <a:pt x="84" y="66"/>
                  </a:lnTo>
                  <a:lnTo>
                    <a:pt x="78" y="60"/>
                  </a:lnTo>
                  <a:lnTo>
                    <a:pt x="72" y="48"/>
                  </a:lnTo>
                  <a:lnTo>
                    <a:pt x="66" y="42"/>
                  </a:lnTo>
                  <a:lnTo>
                    <a:pt x="54" y="60"/>
                  </a:lnTo>
                  <a:lnTo>
                    <a:pt x="42" y="54"/>
                  </a:lnTo>
                  <a:lnTo>
                    <a:pt x="42" y="66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08" name="Greece" descr="© INSCALE GmbH, 05.05.2010&#10;http://www.presentationload.com/">
              <a:extLst>
                <a:ext uri="{FF2B5EF4-FFF2-40B4-BE49-F238E27FC236}">
                  <a16:creationId xmlns:a16="http://schemas.microsoft.com/office/drawing/2014/main" id="{360BA23B-8B8E-4D1A-BE98-164B26A4D415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6164465" y="3010087"/>
              <a:ext cx="236482" cy="247725"/>
            </a:xfrm>
            <a:custGeom>
              <a:avLst/>
              <a:gdLst>
                <a:gd name="T0" fmla="*/ 0 w 534"/>
                <a:gd name="T1" fmla="*/ 2147483647 h 552"/>
                <a:gd name="T2" fmla="*/ 2147483647 w 534"/>
                <a:gd name="T3" fmla="*/ 2147483647 h 552"/>
                <a:gd name="T4" fmla="*/ 2147483647 w 534"/>
                <a:gd name="T5" fmla="*/ 2147483647 h 552"/>
                <a:gd name="T6" fmla="*/ 2147483647 w 534"/>
                <a:gd name="T7" fmla="*/ 2147483647 h 552"/>
                <a:gd name="T8" fmla="*/ 2147483647 w 534"/>
                <a:gd name="T9" fmla="*/ 2147483647 h 552"/>
                <a:gd name="T10" fmla="*/ 2147483647 w 534"/>
                <a:gd name="T11" fmla="*/ 2147483647 h 552"/>
                <a:gd name="T12" fmla="*/ 2147483647 w 534"/>
                <a:gd name="T13" fmla="*/ 2147483647 h 552"/>
                <a:gd name="T14" fmla="*/ 2147483647 w 534"/>
                <a:gd name="T15" fmla="*/ 2147483647 h 552"/>
                <a:gd name="T16" fmla="*/ 2147483647 w 534"/>
                <a:gd name="T17" fmla="*/ 2147483647 h 552"/>
                <a:gd name="T18" fmla="*/ 2147483647 w 534"/>
                <a:gd name="T19" fmla="*/ 2147483647 h 552"/>
                <a:gd name="T20" fmla="*/ 2147483647 w 534"/>
                <a:gd name="T21" fmla="*/ 2147483647 h 552"/>
                <a:gd name="T22" fmla="*/ 2147483647 w 534"/>
                <a:gd name="T23" fmla="*/ 2147483647 h 552"/>
                <a:gd name="T24" fmla="*/ 2147483647 w 534"/>
                <a:gd name="T25" fmla="*/ 2147483647 h 552"/>
                <a:gd name="T26" fmla="*/ 2147483647 w 534"/>
                <a:gd name="T27" fmla="*/ 2147483647 h 552"/>
                <a:gd name="T28" fmla="*/ 2147483647 w 534"/>
                <a:gd name="T29" fmla="*/ 2147483647 h 552"/>
                <a:gd name="T30" fmla="*/ 2147483647 w 534"/>
                <a:gd name="T31" fmla="*/ 2147483647 h 552"/>
                <a:gd name="T32" fmla="*/ 2147483647 w 534"/>
                <a:gd name="T33" fmla="*/ 2147483647 h 552"/>
                <a:gd name="T34" fmla="*/ 2147483647 w 534"/>
                <a:gd name="T35" fmla="*/ 2147483647 h 552"/>
                <a:gd name="T36" fmla="*/ 2147483647 w 534"/>
                <a:gd name="T37" fmla="*/ 2147483647 h 552"/>
                <a:gd name="T38" fmla="*/ 2147483647 w 534"/>
                <a:gd name="T39" fmla="*/ 2147483647 h 552"/>
                <a:gd name="T40" fmla="*/ 2147483647 w 534"/>
                <a:gd name="T41" fmla="*/ 2147483647 h 552"/>
                <a:gd name="T42" fmla="*/ 2147483647 w 534"/>
                <a:gd name="T43" fmla="*/ 2147483647 h 552"/>
                <a:gd name="T44" fmla="*/ 2147483647 w 534"/>
                <a:gd name="T45" fmla="*/ 2147483647 h 552"/>
                <a:gd name="T46" fmla="*/ 2147483647 w 534"/>
                <a:gd name="T47" fmla="*/ 2147483647 h 552"/>
                <a:gd name="T48" fmla="*/ 2147483647 w 534"/>
                <a:gd name="T49" fmla="*/ 2147483647 h 552"/>
                <a:gd name="T50" fmla="*/ 2147483647 w 534"/>
                <a:gd name="T51" fmla="*/ 2147483647 h 552"/>
                <a:gd name="T52" fmla="*/ 2147483647 w 534"/>
                <a:gd name="T53" fmla="*/ 2147483647 h 552"/>
                <a:gd name="T54" fmla="*/ 2147483647 w 534"/>
                <a:gd name="T55" fmla="*/ 2147483647 h 552"/>
                <a:gd name="T56" fmla="*/ 2147483647 w 534"/>
                <a:gd name="T57" fmla="*/ 2147483647 h 552"/>
                <a:gd name="T58" fmla="*/ 2147483647 w 534"/>
                <a:gd name="T59" fmla="*/ 2147483647 h 552"/>
                <a:gd name="T60" fmla="*/ 2147483647 w 534"/>
                <a:gd name="T61" fmla="*/ 2147483647 h 552"/>
                <a:gd name="T62" fmla="*/ 2147483647 w 534"/>
                <a:gd name="T63" fmla="*/ 2147483647 h 552"/>
                <a:gd name="T64" fmla="*/ 2147483647 w 534"/>
                <a:gd name="T65" fmla="*/ 2147483647 h 552"/>
                <a:gd name="T66" fmla="*/ 2147483647 w 534"/>
                <a:gd name="T67" fmla="*/ 2147483647 h 552"/>
                <a:gd name="T68" fmla="*/ 2147483647 w 534"/>
                <a:gd name="T69" fmla="*/ 2147483647 h 552"/>
                <a:gd name="T70" fmla="*/ 2147483647 w 534"/>
                <a:gd name="T71" fmla="*/ 2147483647 h 552"/>
                <a:gd name="T72" fmla="*/ 2147483647 w 534"/>
                <a:gd name="T73" fmla="*/ 2147483647 h 552"/>
                <a:gd name="T74" fmla="*/ 2147483647 w 534"/>
                <a:gd name="T75" fmla="*/ 2147483647 h 552"/>
                <a:gd name="T76" fmla="*/ 2147483647 w 534"/>
                <a:gd name="T77" fmla="*/ 2147483647 h 552"/>
                <a:gd name="T78" fmla="*/ 2147483647 w 534"/>
                <a:gd name="T79" fmla="*/ 2147483647 h 552"/>
                <a:gd name="T80" fmla="*/ 2147483647 w 534"/>
                <a:gd name="T81" fmla="*/ 2147483647 h 552"/>
                <a:gd name="T82" fmla="*/ 2147483647 w 534"/>
                <a:gd name="T83" fmla="*/ 2147483647 h 552"/>
                <a:gd name="T84" fmla="*/ 2147483647 w 534"/>
                <a:gd name="T85" fmla="*/ 2147483647 h 552"/>
                <a:gd name="T86" fmla="*/ 2147483647 w 534"/>
                <a:gd name="T87" fmla="*/ 2147483647 h 552"/>
                <a:gd name="T88" fmla="*/ 2147483647 w 534"/>
                <a:gd name="T89" fmla="*/ 2147483647 h 552"/>
                <a:gd name="T90" fmla="*/ 2147483647 w 534"/>
                <a:gd name="T91" fmla="*/ 2147483647 h 552"/>
                <a:gd name="T92" fmla="*/ 2147483647 w 534"/>
                <a:gd name="T93" fmla="*/ 2147483647 h 552"/>
                <a:gd name="T94" fmla="*/ 2147483647 w 534"/>
                <a:gd name="T95" fmla="*/ 2147483647 h 552"/>
                <a:gd name="T96" fmla="*/ 2147483647 w 534"/>
                <a:gd name="T97" fmla="*/ 2147483647 h 552"/>
                <a:gd name="T98" fmla="*/ 2147483647 w 534"/>
                <a:gd name="T99" fmla="*/ 2147483647 h 552"/>
                <a:gd name="T100" fmla="*/ 2147483647 w 534"/>
                <a:gd name="T101" fmla="*/ 2147483647 h 552"/>
                <a:gd name="T102" fmla="*/ 2147483647 w 534"/>
                <a:gd name="T103" fmla="*/ 2147483647 h 552"/>
                <a:gd name="T104" fmla="*/ 2147483647 w 534"/>
                <a:gd name="T105" fmla="*/ 2147483647 h 552"/>
                <a:gd name="T106" fmla="*/ 2147483647 w 534"/>
                <a:gd name="T107" fmla="*/ 2147483647 h 552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534"/>
                <a:gd name="T163" fmla="*/ 0 h 552"/>
                <a:gd name="T164" fmla="*/ 534 w 534"/>
                <a:gd name="T165" fmla="*/ 552 h 552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534" h="552">
                  <a:moveTo>
                    <a:pt x="240" y="108"/>
                  </a:moveTo>
                  <a:lnTo>
                    <a:pt x="270" y="126"/>
                  </a:lnTo>
                  <a:lnTo>
                    <a:pt x="282" y="120"/>
                  </a:lnTo>
                  <a:lnTo>
                    <a:pt x="240" y="108"/>
                  </a:lnTo>
                  <a:close/>
                  <a:moveTo>
                    <a:pt x="24" y="258"/>
                  </a:moveTo>
                  <a:lnTo>
                    <a:pt x="0" y="282"/>
                  </a:lnTo>
                  <a:lnTo>
                    <a:pt x="42" y="294"/>
                  </a:lnTo>
                  <a:lnTo>
                    <a:pt x="24" y="258"/>
                  </a:lnTo>
                  <a:close/>
                  <a:moveTo>
                    <a:pt x="312" y="414"/>
                  </a:moveTo>
                  <a:lnTo>
                    <a:pt x="312" y="420"/>
                  </a:lnTo>
                  <a:lnTo>
                    <a:pt x="324" y="420"/>
                  </a:lnTo>
                  <a:lnTo>
                    <a:pt x="324" y="414"/>
                  </a:lnTo>
                  <a:lnTo>
                    <a:pt x="318" y="408"/>
                  </a:lnTo>
                  <a:lnTo>
                    <a:pt x="312" y="408"/>
                  </a:lnTo>
                  <a:lnTo>
                    <a:pt x="312" y="414"/>
                  </a:lnTo>
                  <a:close/>
                  <a:moveTo>
                    <a:pt x="306" y="390"/>
                  </a:moveTo>
                  <a:lnTo>
                    <a:pt x="300" y="378"/>
                  </a:lnTo>
                  <a:lnTo>
                    <a:pt x="294" y="390"/>
                  </a:lnTo>
                  <a:lnTo>
                    <a:pt x="306" y="390"/>
                  </a:lnTo>
                  <a:close/>
                  <a:moveTo>
                    <a:pt x="294" y="294"/>
                  </a:moveTo>
                  <a:lnTo>
                    <a:pt x="318" y="336"/>
                  </a:lnTo>
                  <a:lnTo>
                    <a:pt x="330" y="318"/>
                  </a:lnTo>
                  <a:lnTo>
                    <a:pt x="294" y="294"/>
                  </a:lnTo>
                  <a:close/>
                  <a:moveTo>
                    <a:pt x="108" y="264"/>
                  </a:moveTo>
                  <a:lnTo>
                    <a:pt x="138" y="264"/>
                  </a:lnTo>
                  <a:lnTo>
                    <a:pt x="144" y="270"/>
                  </a:lnTo>
                  <a:lnTo>
                    <a:pt x="156" y="270"/>
                  </a:lnTo>
                  <a:lnTo>
                    <a:pt x="180" y="282"/>
                  </a:lnTo>
                  <a:lnTo>
                    <a:pt x="192" y="282"/>
                  </a:lnTo>
                  <a:lnTo>
                    <a:pt x="198" y="288"/>
                  </a:lnTo>
                  <a:lnTo>
                    <a:pt x="204" y="288"/>
                  </a:lnTo>
                  <a:lnTo>
                    <a:pt x="216" y="300"/>
                  </a:lnTo>
                  <a:lnTo>
                    <a:pt x="228" y="306"/>
                  </a:lnTo>
                  <a:lnTo>
                    <a:pt x="234" y="312"/>
                  </a:lnTo>
                  <a:lnTo>
                    <a:pt x="246" y="312"/>
                  </a:lnTo>
                  <a:lnTo>
                    <a:pt x="252" y="306"/>
                  </a:lnTo>
                  <a:lnTo>
                    <a:pt x="252" y="288"/>
                  </a:lnTo>
                  <a:lnTo>
                    <a:pt x="228" y="264"/>
                  </a:lnTo>
                  <a:lnTo>
                    <a:pt x="216" y="258"/>
                  </a:lnTo>
                  <a:lnTo>
                    <a:pt x="210" y="252"/>
                  </a:lnTo>
                  <a:lnTo>
                    <a:pt x="204" y="252"/>
                  </a:lnTo>
                  <a:lnTo>
                    <a:pt x="198" y="246"/>
                  </a:lnTo>
                  <a:lnTo>
                    <a:pt x="186" y="246"/>
                  </a:lnTo>
                  <a:lnTo>
                    <a:pt x="174" y="234"/>
                  </a:lnTo>
                  <a:lnTo>
                    <a:pt x="168" y="234"/>
                  </a:lnTo>
                  <a:lnTo>
                    <a:pt x="174" y="228"/>
                  </a:lnTo>
                  <a:lnTo>
                    <a:pt x="192" y="228"/>
                  </a:lnTo>
                  <a:lnTo>
                    <a:pt x="198" y="240"/>
                  </a:lnTo>
                  <a:lnTo>
                    <a:pt x="222" y="252"/>
                  </a:lnTo>
                  <a:lnTo>
                    <a:pt x="234" y="264"/>
                  </a:lnTo>
                  <a:lnTo>
                    <a:pt x="258" y="264"/>
                  </a:lnTo>
                  <a:lnTo>
                    <a:pt x="270" y="252"/>
                  </a:lnTo>
                  <a:lnTo>
                    <a:pt x="258" y="240"/>
                  </a:lnTo>
                  <a:lnTo>
                    <a:pt x="246" y="240"/>
                  </a:lnTo>
                  <a:lnTo>
                    <a:pt x="234" y="234"/>
                  </a:lnTo>
                  <a:lnTo>
                    <a:pt x="222" y="234"/>
                  </a:lnTo>
                  <a:lnTo>
                    <a:pt x="210" y="228"/>
                  </a:lnTo>
                  <a:lnTo>
                    <a:pt x="204" y="216"/>
                  </a:lnTo>
                  <a:lnTo>
                    <a:pt x="198" y="210"/>
                  </a:lnTo>
                  <a:lnTo>
                    <a:pt x="198" y="204"/>
                  </a:lnTo>
                  <a:lnTo>
                    <a:pt x="192" y="192"/>
                  </a:lnTo>
                  <a:lnTo>
                    <a:pt x="186" y="186"/>
                  </a:lnTo>
                  <a:lnTo>
                    <a:pt x="174" y="162"/>
                  </a:lnTo>
                  <a:lnTo>
                    <a:pt x="168" y="156"/>
                  </a:lnTo>
                  <a:lnTo>
                    <a:pt x="162" y="144"/>
                  </a:lnTo>
                  <a:lnTo>
                    <a:pt x="150" y="132"/>
                  </a:lnTo>
                  <a:lnTo>
                    <a:pt x="150" y="120"/>
                  </a:lnTo>
                  <a:lnTo>
                    <a:pt x="144" y="114"/>
                  </a:lnTo>
                  <a:lnTo>
                    <a:pt x="144" y="102"/>
                  </a:lnTo>
                  <a:lnTo>
                    <a:pt x="150" y="96"/>
                  </a:lnTo>
                  <a:lnTo>
                    <a:pt x="156" y="96"/>
                  </a:lnTo>
                  <a:lnTo>
                    <a:pt x="162" y="102"/>
                  </a:lnTo>
                  <a:lnTo>
                    <a:pt x="162" y="108"/>
                  </a:lnTo>
                  <a:lnTo>
                    <a:pt x="168" y="114"/>
                  </a:lnTo>
                  <a:lnTo>
                    <a:pt x="180" y="114"/>
                  </a:lnTo>
                  <a:lnTo>
                    <a:pt x="180" y="120"/>
                  </a:lnTo>
                  <a:lnTo>
                    <a:pt x="186" y="120"/>
                  </a:lnTo>
                  <a:lnTo>
                    <a:pt x="198" y="132"/>
                  </a:lnTo>
                  <a:lnTo>
                    <a:pt x="198" y="144"/>
                  </a:lnTo>
                  <a:lnTo>
                    <a:pt x="204" y="144"/>
                  </a:lnTo>
                  <a:lnTo>
                    <a:pt x="210" y="138"/>
                  </a:lnTo>
                  <a:lnTo>
                    <a:pt x="216" y="138"/>
                  </a:lnTo>
                  <a:lnTo>
                    <a:pt x="204" y="120"/>
                  </a:lnTo>
                  <a:lnTo>
                    <a:pt x="210" y="120"/>
                  </a:lnTo>
                  <a:lnTo>
                    <a:pt x="234" y="132"/>
                  </a:lnTo>
                  <a:lnTo>
                    <a:pt x="222" y="114"/>
                  </a:lnTo>
                  <a:lnTo>
                    <a:pt x="228" y="108"/>
                  </a:lnTo>
                  <a:lnTo>
                    <a:pt x="228" y="84"/>
                  </a:lnTo>
                  <a:lnTo>
                    <a:pt x="240" y="72"/>
                  </a:lnTo>
                  <a:lnTo>
                    <a:pt x="270" y="72"/>
                  </a:lnTo>
                  <a:lnTo>
                    <a:pt x="276" y="78"/>
                  </a:lnTo>
                  <a:lnTo>
                    <a:pt x="276" y="90"/>
                  </a:lnTo>
                  <a:lnTo>
                    <a:pt x="288" y="90"/>
                  </a:lnTo>
                  <a:lnTo>
                    <a:pt x="294" y="84"/>
                  </a:lnTo>
                  <a:lnTo>
                    <a:pt x="300" y="72"/>
                  </a:lnTo>
                  <a:lnTo>
                    <a:pt x="306" y="66"/>
                  </a:lnTo>
                  <a:lnTo>
                    <a:pt x="342" y="66"/>
                  </a:lnTo>
                  <a:lnTo>
                    <a:pt x="360" y="72"/>
                  </a:lnTo>
                  <a:lnTo>
                    <a:pt x="372" y="72"/>
                  </a:lnTo>
                  <a:lnTo>
                    <a:pt x="378" y="78"/>
                  </a:lnTo>
                  <a:lnTo>
                    <a:pt x="384" y="78"/>
                  </a:lnTo>
                  <a:lnTo>
                    <a:pt x="384" y="72"/>
                  </a:lnTo>
                  <a:lnTo>
                    <a:pt x="390" y="60"/>
                  </a:lnTo>
                  <a:lnTo>
                    <a:pt x="390" y="48"/>
                  </a:lnTo>
                  <a:lnTo>
                    <a:pt x="384" y="42"/>
                  </a:lnTo>
                  <a:lnTo>
                    <a:pt x="384" y="36"/>
                  </a:lnTo>
                  <a:lnTo>
                    <a:pt x="390" y="30"/>
                  </a:lnTo>
                  <a:lnTo>
                    <a:pt x="408" y="30"/>
                  </a:lnTo>
                  <a:lnTo>
                    <a:pt x="408" y="18"/>
                  </a:lnTo>
                  <a:lnTo>
                    <a:pt x="402" y="12"/>
                  </a:lnTo>
                  <a:lnTo>
                    <a:pt x="402" y="6"/>
                  </a:lnTo>
                  <a:lnTo>
                    <a:pt x="390" y="6"/>
                  </a:lnTo>
                  <a:lnTo>
                    <a:pt x="384" y="0"/>
                  </a:lnTo>
                  <a:lnTo>
                    <a:pt x="366" y="6"/>
                  </a:lnTo>
                  <a:lnTo>
                    <a:pt x="372" y="12"/>
                  </a:lnTo>
                  <a:lnTo>
                    <a:pt x="372" y="30"/>
                  </a:lnTo>
                  <a:lnTo>
                    <a:pt x="366" y="36"/>
                  </a:lnTo>
                  <a:lnTo>
                    <a:pt x="348" y="36"/>
                  </a:lnTo>
                  <a:lnTo>
                    <a:pt x="336" y="24"/>
                  </a:lnTo>
                  <a:lnTo>
                    <a:pt x="324" y="36"/>
                  </a:lnTo>
                  <a:lnTo>
                    <a:pt x="312" y="36"/>
                  </a:lnTo>
                  <a:lnTo>
                    <a:pt x="300" y="24"/>
                  </a:lnTo>
                  <a:lnTo>
                    <a:pt x="294" y="30"/>
                  </a:lnTo>
                  <a:lnTo>
                    <a:pt x="282" y="30"/>
                  </a:lnTo>
                  <a:lnTo>
                    <a:pt x="264" y="12"/>
                  </a:lnTo>
                  <a:lnTo>
                    <a:pt x="264" y="6"/>
                  </a:lnTo>
                  <a:lnTo>
                    <a:pt x="234" y="12"/>
                  </a:lnTo>
                  <a:lnTo>
                    <a:pt x="228" y="30"/>
                  </a:lnTo>
                  <a:lnTo>
                    <a:pt x="204" y="24"/>
                  </a:lnTo>
                  <a:lnTo>
                    <a:pt x="198" y="30"/>
                  </a:lnTo>
                  <a:lnTo>
                    <a:pt x="186" y="36"/>
                  </a:lnTo>
                  <a:lnTo>
                    <a:pt x="174" y="36"/>
                  </a:lnTo>
                  <a:lnTo>
                    <a:pt x="168" y="30"/>
                  </a:lnTo>
                  <a:lnTo>
                    <a:pt x="162" y="30"/>
                  </a:lnTo>
                  <a:lnTo>
                    <a:pt x="150" y="36"/>
                  </a:lnTo>
                  <a:lnTo>
                    <a:pt x="138" y="48"/>
                  </a:lnTo>
                  <a:lnTo>
                    <a:pt x="126" y="54"/>
                  </a:lnTo>
                  <a:lnTo>
                    <a:pt x="102" y="54"/>
                  </a:lnTo>
                  <a:lnTo>
                    <a:pt x="102" y="60"/>
                  </a:lnTo>
                  <a:lnTo>
                    <a:pt x="96" y="72"/>
                  </a:lnTo>
                  <a:lnTo>
                    <a:pt x="72" y="72"/>
                  </a:lnTo>
                  <a:lnTo>
                    <a:pt x="66" y="66"/>
                  </a:lnTo>
                  <a:lnTo>
                    <a:pt x="60" y="66"/>
                  </a:lnTo>
                  <a:lnTo>
                    <a:pt x="48" y="72"/>
                  </a:lnTo>
                  <a:lnTo>
                    <a:pt x="54" y="84"/>
                  </a:lnTo>
                  <a:lnTo>
                    <a:pt x="54" y="90"/>
                  </a:lnTo>
                  <a:lnTo>
                    <a:pt x="42" y="102"/>
                  </a:lnTo>
                  <a:lnTo>
                    <a:pt x="24" y="102"/>
                  </a:lnTo>
                  <a:lnTo>
                    <a:pt x="24" y="126"/>
                  </a:lnTo>
                  <a:lnTo>
                    <a:pt x="12" y="132"/>
                  </a:lnTo>
                  <a:lnTo>
                    <a:pt x="0" y="132"/>
                  </a:lnTo>
                  <a:lnTo>
                    <a:pt x="0" y="198"/>
                  </a:lnTo>
                  <a:lnTo>
                    <a:pt x="6" y="204"/>
                  </a:lnTo>
                  <a:lnTo>
                    <a:pt x="18" y="210"/>
                  </a:lnTo>
                  <a:lnTo>
                    <a:pt x="24" y="216"/>
                  </a:lnTo>
                  <a:lnTo>
                    <a:pt x="30" y="228"/>
                  </a:lnTo>
                  <a:lnTo>
                    <a:pt x="36" y="234"/>
                  </a:lnTo>
                  <a:lnTo>
                    <a:pt x="42" y="246"/>
                  </a:lnTo>
                  <a:lnTo>
                    <a:pt x="54" y="258"/>
                  </a:lnTo>
                  <a:lnTo>
                    <a:pt x="60" y="270"/>
                  </a:lnTo>
                  <a:lnTo>
                    <a:pt x="84" y="270"/>
                  </a:lnTo>
                  <a:lnTo>
                    <a:pt x="96" y="264"/>
                  </a:lnTo>
                  <a:lnTo>
                    <a:pt x="108" y="264"/>
                  </a:lnTo>
                  <a:close/>
                  <a:moveTo>
                    <a:pt x="396" y="252"/>
                  </a:moveTo>
                  <a:lnTo>
                    <a:pt x="372" y="252"/>
                  </a:lnTo>
                  <a:lnTo>
                    <a:pt x="372" y="270"/>
                  </a:lnTo>
                  <a:lnTo>
                    <a:pt x="384" y="294"/>
                  </a:lnTo>
                  <a:lnTo>
                    <a:pt x="396" y="252"/>
                  </a:lnTo>
                  <a:close/>
                  <a:moveTo>
                    <a:pt x="24" y="312"/>
                  </a:moveTo>
                  <a:lnTo>
                    <a:pt x="18" y="318"/>
                  </a:lnTo>
                  <a:lnTo>
                    <a:pt x="24" y="324"/>
                  </a:lnTo>
                  <a:lnTo>
                    <a:pt x="30" y="324"/>
                  </a:lnTo>
                  <a:lnTo>
                    <a:pt x="36" y="330"/>
                  </a:lnTo>
                  <a:lnTo>
                    <a:pt x="42" y="324"/>
                  </a:lnTo>
                  <a:lnTo>
                    <a:pt x="42" y="318"/>
                  </a:lnTo>
                  <a:lnTo>
                    <a:pt x="30" y="306"/>
                  </a:lnTo>
                  <a:lnTo>
                    <a:pt x="24" y="312"/>
                  </a:lnTo>
                  <a:close/>
                  <a:moveTo>
                    <a:pt x="378" y="390"/>
                  </a:moveTo>
                  <a:lnTo>
                    <a:pt x="378" y="408"/>
                  </a:lnTo>
                  <a:lnTo>
                    <a:pt x="390" y="390"/>
                  </a:lnTo>
                  <a:lnTo>
                    <a:pt x="378" y="390"/>
                  </a:lnTo>
                  <a:close/>
                  <a:moveTo>
                    <a:pt x="408" y="330"/>
                  </a:moveTo>
                  <a:lnTo>
                    <a:pt x="396" y="330"/>
                  </a:lnTo>
                  <a:lnTo>
                    <a:pt x="384" y="336"/>
                  </a:lnTo>
                  <a:lnTo>
                    <a:pt x="384" y="342"/>
                  </a:lnTo>
                  <a:lnTo>
                    <a:pt x="396" y="342"/>
                  </a:lnTo>
                  <a:lnTo>
                    <a:pt x="402" y="336"/>
                  </a:lnTo>
                  <a:lnTo>
                    <a:pt x="408" y="336"/>
                  </a:lnTo>
                  <a:lnTo>
                    <a:pt x="408" y="330"/>
                  </a:lnTo>
                  <a:close/>
                  <a:moveTo>
                    <a:pt x="396" y="192"/>
                  </a:moveTo>
                  <a:lnTo>
                    <a:pt x="372" y="198"/>
                  </a:lnTo>
                  <a:lnTo>
                    <a:pt x="372" y="210"/>
                  </a:lnTo>
                  <a:lnTo>
                    <a:pt x="390" y="210"/>
                  </a:lnTo>
                  <a:lnTo>
                    <a:pt x="396" y="216"/>
                  </a:lnTo>
                  <a:lnTo>
                    <a:pt x="396" y="222"/>
                  </a:lnTo>
                  <a:lnTo>
                    <a:pt x="414" y="222"/>
                  </a:lnTo>
                  <a:lnTo>
                    <a:pt x="414" y="210"/>
                  </a:lnTo>
                  <a:lnTo>
                    <a:pt x="396" y="192"/>
                  </a:lnTo>
                  <a:close/>
                  <a:moveTo>
                    <a:pt x="342" y="372"/>
                  </a:moveTo>
                  <a:lnTo>
                    <a:pt x="342" y="378"/>
                  </a:lnTo>
                  <a:lnTo>
                    <a:pt x="348" y="384"/>
                  </a:lnTo>
                  <a:lnTo>
                    <a:pt x="360" y="384"/>
                  </a:lnTo>
                  <a:lnTo>
                    <a:pt x="366" y="378"/>
                  </a:lnTo>
                  <a:lnTo>
                    <a:pt x="366" y="372"/>
                  </a:lnTo>
                  <a:lnTo>
                    <a:pt x="360" y="366"/>
                  </a:lnTo>
                  <a:lnTo>
                    <a:pt x="342" y="366"/>
                  </a:lnTo>
                  <a:lnTo>
                    <a:pt x="342" y="372"/>
                  </a:lnTo>
                  <a:close/>
                  <a:moveTo>
                    <a:pt x="444" y="312"/>
                  </a:moveTo>
                  <a:lnTo>
                    <a:pt x="432" y="312"/>
                  </a:lnTo>
                  <a:lnTo>
                    <a:pt x="432" y="330"/>
                  </a:lnTo>
                  <a:lnTo>
                    <a:pt x="444" y="336"/>
                  </a:lnTo>
                  <a:lnTo>
                    <a:pt x="450" y="330"/>
                  </a:lnTo>
                  <a:lnTo>
                    <a:pt x="450" y="318"/>
                  </a:lnTo>
                  <a:lnTo>
                    <a:pt x="444" y="312"/>
                  </a:lnTo>
                  <a:close/>
                  <a:moveTo>
                    <a:pt x="444" y="372"/>
                  </a:moveTo>
                  <a:lnTo>
                    <a:pt x="456" y="354"/>
                  </a:lnTo>
                  <a:lnTo>
                    <a:pt x="438" y="354"/>
                  </a:lnTo>
                  <a:lnTo>
                    <a:pt x="444" y="372"/>
                  </a:lnTo>
                  <a:close/>
                  <a:moveTo>
                    <a:pt x="276" y="222"/>
                  </a:moveTo>
                  <a:lnTo>
                    <a:pt x="276" y="240"/>
                  </a:lnTo>
                  <a:lnTo>
                    <a:pt x="288" y="240"/>
                  </a:lnTo>
                  <a:lnTo>
                    <a:pt x="276" y="222"/>
                  </a:lnTo>
                  <a:close/>
                  <a:moveTo>
                    <a:pt x="534" y="420"/>
                  </a:moveTo>
                  <a:lnTo>
                    <a:pt x="522" y="420"/>
                  </a:lnTo>
                  <a:lnTo>
                    <a:pt x="516" y="426"/>
                  </a:lnTo>
                  <a:lnTo>
                    <a:pt x="510" y="438"/>
                  </a:lnTo>
                  <a:lnTo>
                    <a:pt x="510" y="468"/>
                  </a:lnTo>
                  <a:lnTo>
                    <a:pt x="516" y="468"/>
                  </a:lnTo>
                  <a:lnTo>
                    <a:pt x="522" y="456"/>
                  </a:lnTo>
                  <a:lnTo>
                    <a:pt x="528" y="450"/>
                  </a:lnTo>
                  <a:lnTo>
                    <a:pt x="534" y="438"/>
                  </a:lnTo>
                  <a:lnTo>
                    <a:pt x="534" y="420"/>
                  </a:lnTo>
                  <a:close/>
                  <a:moveTo>
                    <a:pt x="462" y="384"/>
                  </a:moveTo>
                  <a:lnTo>
                    <a:pt x="456" y="408"/>
                  </a:lnTo>
                  <a:lnTo>
                    <a:pt x="498" y="378"/>
                  </a:lnTo>
                  <a:lnTo>
                    <a:pt x="486" y="372"/>
                  </a:lnTo>
                  <a:lnTo>
                    <a:pt x="462" y="384"/>
                  </a:lnTo>
                  <a:close/>
                  <a:moveTo>
                    <a:pt x="462" y="510"/>
                  </a:moveTo>
                  <a:lnTo>
                    <a:pt x="480" y="510"/>
                  </a:lnTo>
                  <a:lnTo>
                    <a:pt x="468" y="468"/>
                  </a:lnTo>
                  <a:lnTo>
                    <a:pt x="462" y="510"/>
                  </a:lnTo>
                  <a:close/>
                  <a:moveTo>
                    <a:pt x="276" y="330"/>
                  </a:moveTo>
                  <a:lnTo>
                    <a:pt x="270" y="336"/>
                  </a:lnTo>
                  <a:lnTo>
                    <a:pt x="270" y="348"/>
                  </a:lnTo>
                  <a:lnTo>
                    <a:pt x="276" y="348"/>
                  </a:lnTo>
                  <a:lnTo>
                    <a:pt x="288" y="336"/>
                  </a:lnTo>
                  <a:lnTo>
                    <a:pt x="282" y="330"/>
                  </a:lnTo>
                  <a:lnTo>
                    <a:pt x="276" y="330"/>
                  </a:lnTo>
                  <a:close/>
                  <a:moveTo>
                    <a:pt x="186" y="432"/>
                  </a:moveTo>
                  <a:lnTo>
                    <a:pt x="180" y="438"/>
                  </a:lnTo>
                  <a:lnTo>
                    <a:pt x="180" y="450"/>
                  </a:lnTo>
                  <a:lnTo>
                    <a:pt x="186" y="456"/>
                  </a:lnTo>
                  <a:lnTo>
                    <a:pt x="198" y="444"/>
                  </a:lnTo>
                  <a:lnTo>
                    <a:pt x="198" y="438"/>
                  </a:lnTo>
                  <a:lnTo>
                    <a:pt x="192" y="432"/>
                  </a:lnTo>
                  <a:lnTo>
                    <a:pt x="186" y="432"/>
                  </a:lnTo>
                  <a:close/>
                  <a:moveTo>
                    <a:pt x="384" y="528"/>
                  </a:moveTo>
                  <a:lnTo>
                    <a:pt x="378" y="528"/>
                  </a:lnTo>
                  <a:lnTo>
                    <a:pt x="378" y="516"/>
                  </a:lnTo>
                  <a:lnTo>
                    <a:pt x="372" y="510"/>
                  </a:lnTo>
                  <a:lnTo>
                    <a:pt x="342" y="510"/>
                  </a:lnTo>
                  <a:lnTo>
                    <a:pt x="306" y="504"/>
                  </a:lnTo>
                  <a:lnTo>
                    <a:pt x="276" y="504"/>
                  </a:lnTo>
                  <a:lnTo>
                    <a:pt x="246" y="486"/>
                  </a:lnTo>
                  <a:lnTo>
                    <a:pt x="228" y="504"/>
                  </a:lnTo>
                  <a:lnTo>
                    <a:pt x="234" y="510"/>
                  </a:lnTo>
                  <a:lnTo>
                    <a:pt x="246" y="516"/>
                  </a:lnTo>
                  <a:lnTo>
                    <a:pt x="252" y="522"/>
                  </a:lnTo>
                  <a:lnTo>
                    <a:pt x="258" y="516"/>
                  </a:lnTo>
                  <a:lnTo>
                    <a:pt x="264" y="528"/>
                  </a:lnTo>
                  <a:lnTo>
                    <a:pt x="300" y="528"/>
                  </a:lnTo>
                  <a:lnTo>
                    <a:pt x="312" y="552"/>
                  </a:lnTo>
                  <a:lnTo>
                    <a:pt x="354" y="546"/>
                  </a:lnTo>
                  <a:lnTo>
                    <a:pt x="354" y="540"/>
                  </a:lnTo>
                  <a:lnTo>
                    <a:pt x="402" y="540"/>
                  </a:lnTo>
                  <a:lnTo>
                    <a:pt x="414" y="528"/>
                  </a:lnTo>
                  <a:lnTo>
                    <a:pt x="414" y="522"/>
                  </a:lnTo>
                  <a:lnTo>
                    <a:pt x="408" y="516"/>
                  </a:lnTo>
                  <a:lnTo>
                    <a:pt x="402" y="516"/>
                  </a:lnTo>
                  <a:lnTo>
                    <a:pt x="396" y="522"/>
                  </a:lnTo>
                  <a:lnTo>
                    <a:pt x="390" y="522"/>
                  </a:lnTo>
                  <a:lnTo>
                    <a:pt x="384" y="528"/>
                  </a:lnTo>
                  <a:close/>
                  <a:moveTo>
                    <a:pt x="420" y="408"/>
                  </a:moveTo>
                  <a:lnTo>
                    <a:pt x="408" y="408"/>
                  </a:lnTo>
                  <a:lnTo>
                    <a:pt x="408" y="420"/>
                  </a:lnTo>
                  <a:lnTo>
                    <a:pt x="420" y="420"/>
                  </a:lnTo>
                  <a:lnTo>
                    <a:pt x="426" y="414"/>
                  </a:lnTo>
                  <a:lnTo>
                    <a:pt x="420" y="408"/>
                  </a:lnTo>
                  <a:close/>
                  <a:moveTo>
                    <a:pt x="114" y="276"/>
                  </a:moveTo>
                  <a:lnTo>
                    <a:pt x="90" y="288"/>
                  </a:lnTo>
                  <a:lnTo>
                    <a:pt x="84" y="288"/>
                  </a:lnTo>
                  <a:lnTo>
                    <a:pt x="66" y="312"/>
                  </a:lnTo>
                  <a:lnTo>
                    <a:pt x="96" y="336"/>
                  </a:lnTo>
                  <a:lnTo>
                    <a:pt x="96" y="348"/>
                  </a:lnTo>
                  <a:lnTo>
                    <a:pt x="90" y="366"/>
                  </a:lnTo>
                  <a:lnTo>
                    <a:pt x="90" y="384"/>
                  </a:lnTo>
                  <a:lnTo>
                    <a:pt x="96" y="390"/>
                  </a:lnTo>
                  <a:lnTo>
                    <a:pt x="108" y="396"/>
                  </a:lnTo>
                  <a:lnTo>
                    <a:pt x="114" y="396"/>
                  </a:lnTo>
                  <a:lnTo>
                    <a:pt x="114" y="390"/>
                  </a:lnTo>
                  <a:lnTo>
                    <a:pt x="126" y="378"/>
                  </a:lnTo>
                  <a:lnTo>
                    <a:pt x="132" y="378"/>
                  </a:lnTo>
                  <a:lnTo>
                    <a:pt x="156" y="420"/>
                  </a:lnTo>
                  <a:lnTo>
                    <a:pt x="162" y="390"/>
                  </a:lnTo>
                  <a:lnTo>
                    <a:pt x="180" y="414"/>
                  </a:lnTo>
                  <a:lnTo>
                    <a:pt x="204" y="420"/>
                  </a:lnTo>
                  <a:lnTo>
                    <a:pt x="186" y="402"/>
                  </a:lnTo>
                  <a:lnTo>
                    <a:pt x="192" y="396"/>
                  </a:lnTo>
                  <a:lnTo>
                    <a:pt x="192" y="372"/>
                  </a:lnTo>
                  <a:lnTo>
                    <a:pt x="186" y="366"/>
                  </a:lnTo>
                  <a:lnTo>
                    <a:pt x="180" y="354"/>
                  </a:lnTo>
                  <a:lnTo>
                    <a:pt x="174" y="348"/>
                  </a:lnTo>
                  <a:lnTo>
                    <a:pt x="168" y="336"/>
                  </a:lnTo>
                  <a:lnTo>
                    <a:pt x="168" y="330"/>
                  </a:lnTo>
                  <a:lnTo>
                    <a:pt x="186" y="330"/>
                  </a:lnTo>
                  <a:lnTo>
                    <a:pt x="198" y="336"/>
                  </a:lnTo>
                  <a:lnTo>
                    <a:pt x="210" y="348"/>
                  </a:lnTo>
                  <a:lnTo>
                    <a:pt x="222" y="342"/>
                  </a:lnTo>
                  <a:lnTo>
                    <a:pt x="210" y="336"/>
                  </a:lnTo>
                  <a:lnTo>
                    <a:pt x="204" y="324"/>
                  </a:lnTo>
                  <a:lnTo>
                    <a:pt x="192" y="318"/>
                  </a:lnTo>
                  <a:lnTo>
                    <a:pt x="186" y="312"/>
                  </a:lnTo>
                  <a:lnTo>
                    <a:pt x="174" y="306"/>
                  </a:lnTo>
                  <a:lnTo>
                    <a:pt x="156" y="294"/>
                  </a:lnTo>
                  <a:lnTo>
                    <a:pt x="138" y="288"/>
                  </a:lnTo>
                  <a:lnTo>
                    <a:pt x="126" y="282"/>
                  </a:lnTo>
                  <a:lnTo>
                    <a:pt x="120" y="276"/>
                  </a:lnTo>
                  <a:lnTo>
                    <a:pt x="114" y="276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09" name="Czech Republic" descr="© INSCALE GmbH, 05.05.2010&#10;http://www.presentationload.com/">
              <a:extLst>
                <a:ext uri="{FF2B5EF4-FFF2-40B4-BE49-F238E27FC236}">
                  <a16:creationId xmlns:a16="http://schemas.microsoft.com/office/drawing/2014/main" id="{DB165C5B-42B0-4E48-801F-66E4E8F9F9CA}"/>
                </a:ext>
              </a:extLst>
            </p:cNvPr>
            <p:cNvSpPr>
              <a:spLocks/>
            </p:cNvSpPr>
            <p:nvPr/>
          </p:nvSpPr>
          <p:spPr bwMode="gray">
            <a:xfrm>
              <a:off x="5921634" y="2682962"/>
              <a:ext cx="187281" cy="85751"/>
            </a:xfrm>
            <a:custGeom>
              <a:avLst/>
              <a:gdLst>
                <a:gd name="T0" fmla="*/ 2147483647 w 420"/>
                <a:gd name="T1" fmla="*/ 2147483647 h 192"/>
                <a:gd name="T2" fmla="*/ 2147483647 w 420"/>
                <a:gd name="T3" fmla="*/ 2147483647 h 192"/>
                <a:gd name="T4" fmla="*/ 2147483647 w 420"/>
                <a:gd name="T5" fmla="*/ 2147483647 h 192"/>
                <a:gd name="T6" fmla="*/ 2147483647 w 420"/>
                <a:gd name="T7" fmla="*/ 2147483647 h 192"/>
                <a:gd name="T8" fmla="*/ 2147483647 w 420"/>
                <a:gd name="T9" fmla="*/ 2147483647 h 192"/>
                <a:gd name="T10" fmla="*/ 2147483647 w 420"/>
                <a:gd name="T11" fmla="*/ 2147483647 h 192"/>
                <a:gd name="T12" fmla="*/ 2147483647 w 420"/>
                <a:gd name="T13" fmla="*/ 2147483647 h 192"/>
                <a:gd name="T14" fmla="*/ 2147483647 w 420"/>
                <a:gd name="T15" fmla="*/ 2147483647 h 192"/>
                <a:gd name="T16" fmla="*/ 2147483647 w 420"/>
                <a:gd name="T17" fmla="*/ 2147483647 h 192"/>
                <a:gd name="T18" fmla="*/ 2147483647 w 420"/>
                <a:gd name="T19" fmla="*/ 2147483647 h 192"/>
                <a:gd name="T20" fmla="*/ 2147483647 w 420"/>
                <a:gd name="T21" fmla="*/ 2147483647 h 192"/>
                <a:gd name="T22" fmla="*/ 2147483647 w 420"/>
                <a:gd name="T23" fmla="*/ 2147483647 h 192"/>
                <a:gd name="T24" fmla="*/ 2147483647 w 420"/>
                <a:gd name="T25" fmla="*/ 2147483647 h 192"/>
                <a:gd name="T26" fmla="*/ 2147483647 w 420"/>
                <a:gd name="T27" fmla="*/ 2147483647 h 192"/>
                <a:gd name="T28" fmla="*/ 2147483647 w 420"/>
                <a:gd name="T29" fmla="*/ 0 h 192"/>
                <a:gd name="T30" fmla="*/ 2147483647 w 420"/>
                <a:gd name="T31" fmla="*/ 2147483647 h 192"/>
                <a:gd name="T32" fmla="*/ 2147483647 w 420"/>
                <a:gd name="T33" fmla="*/ 0 h 192"/>
                <a:gd name="T34" fmla="*/ 2147483647 w 420"/>
                <a:gd name="T35" fmla="*/ 2147483647 h 192"/>
                <a:gd name="T36" fmla="*/ 2147483647 w 420"/>
                <a:gd name="T37" fmla="*/ 2147483647 h 192"/>
                <a:gd name="T38" fmla="*/ 2147483647 w 420"/>
                <a:gd name="T39" fmla="*/ 2147483647 h 192"/>
                <a:gd name="T40" fmla="*/ 2147483647 w 420"/>
                <a:gd name="T41" fmla="*/ 2147483647 h 192"/>
                <a:gd name="T42" fmla="*/ 2147483647 w 420"/>
                <a:gd name="T43" fmla="*/ 2147483647 h 192"/>
                <a:gd name="T44" fmla="*/ 2147483647 w 420"/>
                <a:gd name="T45" fmla="*/ 2147483647 h 192"/>
                <a:gd name="T46" fmla="*/ 2147483647 w 420"/>
                <a:gd name="T47" fmla="*/ 2147483647 h 192"/>
                <a:gd name="T48" fmla="*/ 2147483647 w 420"/>
                <a:gd name="T49" fmla="*/ 2147483647 h 192"/>
                <a:gd name="T50" fmla="*/ 2147483647 w 420"/>
                <a:gd name="T51" fmla="*/ 2147483647 h 192"/>
                <a:gd name="T52" fmla="*/ 0 w 420"/>
                <a:gd name="T53" fmla="*/ 2147483647 h 192"/>
                <a:gd name="T54" fmla="*/ 2147483647 w 420"/>
                <a:gd name="T55" fmla="*/ 2147483647 h 192"/>
                <a:gd name="T56" fmla="*/ 2147483647 w 420"/>
                <a:gd name="T57" fmla="*/ 2147483647 h 192"/>
                <a:gd name="T58" fmla="*/ 2147483647 w 420"/>
                <a:gd name="T59" fmla="*/ 2147483647 h 192"/>
                <a:gd name="T60" fmla="*/ 2147483647 w 420"/>
                <a:gd name="T61" fmla="*/ 2147483647 h 192"/>
                <a:gd name="T62" fmla="*/ 2147483647 w 420"/>
                <a:gd name="T63" fmla="*/ 2147483647 h 192"/>
                <a:gd name="T64" fmla="*/ 2147483647 w 420"/>
                <a:gd name="T65" fmla="*/ 2147483647 h 192"/>
                <a:gd name="T66" fmla="*/ 2147483647 w 420"/>
                <a:gd name="T67" fmla="*/ 2147483647 h 192"/>
                <a:gd name="T68" fmla="*/ 2147483647 w 420"/>
                <a:gd name="T69" fmla="*/ 2147483647 h 192"/>
                <a:gd name="T70" fmla="*/ 2147483647 w 420"/>
                <a:gd name="T71" fmla="*/ 2147483647 h 192"/>
                <a:gd name="T72" fmla="*/ 2147483647 w 420"/>
                <a:gd name="T73" fmla="*/ 2147483647 h 192"/>
                <a:gd name="T74" fmla="*/ 2147483647 w 420"/>
                <a:gd name="T75" fmla="*/ 2147483647 h 192"/>
                <a:gd name="T76" fmla="*/ 2147483647 w 420"/>
                <a:gd name="T77" fmla="*/ 2147483647 h 192"/>
                <a:gd name="T78" fmla="*/ 2147483647 w 420"/>
                <a:gd name="T79" fmla="*/ 2147483647 h 192"/>
                <a:gd name="T80" fmla="*/ 2147483647 w 420"/>
                <a:gd name="T81" fmla="*/ 2147483647 h 192"/>
                <a:gd name="T82" fmla="*/ 2147483647 w 420"/>
                <a:gd name="T83" fmla="*/ 2147483647 h 192"/>
                <a:gd name="T84" fmla="*/ 2147483647 w 420"/>
                <a:gd name="T85" fmla="*/ 2147483647 h 192"/>
                <a:gd name="T86" fmla="*/ 2147483647 w 420"/>
                <a:gd name="T87" fmla="*/ 2147483647 h 192"/>
                <a:gd name="T88" fmla="*/ 2147483647 w 420"/>
                <a:gd name="T89" fmla="*/ 2147483647 h 192"/>
                <a:gd name="T90" fmla="*/ 2147483647 w 420"/>
                <a:gd name="T91" fmla="*/ 2147483647 h 192"/>
                <a:gd name="T92" fmla="*/ 2147483647 w 420"/>
                <a:gd name="T93" fmla="*/ 2147483647 h 192"/>
                <a:gd name="T94" fmla="*/ 2147483647 w 420"/>
                <a:gd name="T95" fmla="*/ 2147483647 h 192"/>
                <a:gd name="T96" fmla="*/ 2147483647 w 420"/>
                <a:gd name="T97" fmla="*/ 2147483647 h 192"/>
                <a:gd name="T98" fmla="*/ 2147483647 w 420"/>
                <a:gd name="T99" fmla="*/ 2147483647 h 192"/>
                <a:gd name="T100" fmla="*/ 2147483647 w 420"/>
                <a:gd name="T101" fmla="*/ 2147483647 h 192"/>
                <a:gd name="T102" fmla="*/ 2147483647 w 420"/>
                <a:gd name="T103" fmla="*/ 2147483647 h 192"/>
                <a:gd name="T104" fmla="*/ 2147483647 w 420"/>
                <a:gd name="T105" fmla="*/ 2147483647 h 19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420"/>
                <a:gd name="T160" fmla="*/ 0 h 192"/>
                <a:gd name="T161" fmla="*/ 420 w 420"/>
                <a:gd name="T162" fmla="*/ 192 h 19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420" h="192">
                  <a:moveTo>
                    <a:pt x="408" y="108"/>
                  </a:moveTo>
                  <a:lnTo>
                    <a:pt x="402" y="96"/>
                  </a:lnTo>
                  <a:lnTo>
                    <a:pt x="402" y="90"/>
                  </a:lnTo>
                  <a:lnTo>
                    <a:pt x="390" y="84"/>
                  </a:lnTo>
                  <a:lnTo>
                    <a:pt x="372" y="84"/>
                  </a:lnTo>
                  <a:lnTo>
                    <a:pt x="372" y="78"/>
                  </a:lnTo>
                  <a:lnTo>
                    <a:pt x="366" y="72"/>
                  </a:lnTo>
                  <a:lnTo>
                    <a:pt x="360" y="84"/>
                  </a:lnTo>
                  <a:lnTo>
                    <a:pt x="354" y="78"/>
                  </a:lnTo>
                  <a:lnTo>
                    <a:pt x="348" y="66"/>
                  </a:lnTo>
                  <a:lnTo>
                    <a:pt x="342" y="60"/>
                  </a:lnTo>
                  <a:lnTo>
                    <a:pt x="324" y="60"/>
                  </a:lnTo>
                  <a:lnTo>
                    <a:pt x="330" y="54"/>
                  </a:lnTo>
                  <a:lnTo>
                    <a:pt x="312" y="54"/>
                  </a:lnTo>
                  <a:lnTo>
                    <a:pt x="300" y="60"/>
                  </a:lnTo>
                  <a:lnTo>
                    <a:pt x="294" y="60"/>
                  </a:lnTo>
                  <a:lnTo>
                    <a:pt x="294" y="66"/>
                  </a:lnTo>
                  <a:lnTo>
                    <a:pt x="276" y="66"/>
                  </a:lnTo>
                  <a:lnTo>
                    <a:pt x="270" y="60"/>
                  </a:lnTo>
                  <a:lnTo>
                    <a:pt x="264" y="60"/>
                  </a:lnTo>
                  <a:lnTo>
                    <a:pt x="264" y="48"/>
                  </a:lnTo>
                  <a:lnTo>
                    <a:pt x="252" y="42"/>
                  </a:lnTo>
                  <a:lnTo>
                    <a:pt x="264" y="36"/>
                  </a:lnTo>
                  <a:lnTo>
                    <a:pt x="258" y="30"/>
                  </a:lnTo>
                  <a:lnTo>
                    <a:pt x="234" y="30"/>
                  </a:lnTo>
                  <a:lnTo>
                    <a:pt x="234" y="24"/>
                  </a:lnTo>
                  <a:lnTo>
                    <a:pt x="228" y="24"/>
                  </a:lnTo>
                  <a:lnTo>
                    <a:pt x="216" y="18"/>
                  </a:lnTo>
                  <a:lnTo>
                    <a:pt x="198" y="18"/>
                  </a:lnTo>
                  <a:lnTo>
                    <a:pt x="192" y="0"/>
                  </a:lnTo>
                  <a:lnTo>
                    <a:pt x="174" y="0"/>
                  </a:lnTo>
                  <a:lnTo>
                    <a:pt x="162" y="12"/>
                  </a:lnTo>
                  <a:lnTo>
                    <a:pt x="156" y="12"/>
                  </a:lnTo>
                  <a:lnTo>
                    <a:pt x="144" y="0"/>
                  </a:lnTo>
                  <a:lnTo>
                    <a:pt x="138" y="6"/>
                  </a:lnTo>
                  <a:lnTo>
                    <a:pt x="132" y="6"/>
                  </a:lnTo>
                  <a:lnTo>
                    <a:pt x="126" y="12"/>
                  </a:lnTo>
                  <a:lnTo>
                    <a:pt x="126" y="18"/>
                  </a:lnTo>
                  <a:lnTo>
                    <a:pt x="108" y="18"/>
                  </a:lnTo>
                  <a:lnTo>
                    <a:pt x="108" y="24"/>
                  </a:lnTo>
                  <a:lnTo>
                    <a:pt x="84" y="24"/>
                  </a:lnTo>
                  <a:lnTo>
                    <a:pt x="84" y="30"/>
                  </a:lnTo>
                  <a:lnTo>
                    <a:pt x="66" y="36"/>
                  </a:lnTo>
                  <a:lnTo>
                    <a:pt x="54" y="48"/>
                  </a:lnTo>
                  <a:lnTo>
                    <a:pt x="42" y="42"/>
                  </a:lnTo>
                  <a:lnTo>
                    <a:pt x="36" y="42"/>
                  </a:lnTo>
                  <a:lnTo>
                    <a:pt x="30" y="48"/>
                  </a:lnTo>
                  <a:lnTo>
                    <a:pt x="30" y="54"/>
                  </a:lnTo>
                  <a:lnTo>
                    <a:pt x="18" y="54"/>
                  </a:lnTo>
                  <a:lnTo>
                    <a:pt x="18" y="60"/>
                  </a:lnTo>
                  <a:lnTo>
                    <a:pt x="6" y="60"/>
                  </a:lnTo>
                  <a:lnTo>
                    <a:pt x="6" y="54"/>
                  </a:lnTo>
                  <a:lnTo>
                    <a:pt x="0" y="54"/>
                  </a:lnTo>
                  <a:lnTo>
                    <a:pt x="0" y="66"/>
                  </a:lnTo>
                  <a:lnTo>
                    <a:pt x="6" y="72"/>
                  </a:lnTo>
                  <a:lnTo>
                    <a:pt x="12" y="72"/>
                  </a:lnTo>
                  <a:lnTo>
                    <a:pt x="24" y="84"/>
                  </a:lnTo>
                  <a:lnTo>
                    <a:pt x="18" y="90"/>
                  </a:lnTo>
                  <a:lnTo>
                    <a:pt x="12" y="90"/>
                  </a:lnTo>
                  <a:lnTo>
                    <a:pt x="12" y="96"/>
                  </a:lnTo>
                  <a:lnTo>
                    <a:pt x="24" y="108"/>
                  </a:lnTo>
                  <a:lnTo>
                    <a:pt x="30" y="120"/>
                  </a:lnTo>
                  <a:lnTo>
                    <a:pt x="36" y="120"/>
                  </a:lnTo>
                  <a:lnTo>
                    <a:pt x="36" y="126"/>
                  </a:lnTo>
                  <a:lnTo>
                    <a:pt x="48" y="132"/>
                  </a:lnTo>
                  <a:lnTo>
                    <a:pt x="60" y="132"/>
                  </a:lnTo>
                  <a:lnTo>
                    <a:pt x="66" y="144"/>
                  </a:lnTo>
                  <a:lnTo>
                    <a:pt x="72" y="144"/>
                  </a:lnTo>
                  <a:lnTo>
                    <a:pt x="78" y="156"/>
                  </a:lnTo>
                  <a:lnTo>
                    <a:pt x="90" y="156"/>
                  </a:lnTo>
                  <a:lnTo>
                    <a:pt x="96" y="162"/>
                  </a:lnTo>
                  <a:lnTo>
                    <a:pt x="102" y="162"/>
                  </a:lnTo>
                  <a:lnTo>
                    <a:pt x="102" y="174"/>
                  </a:lnTo>
                  <a:lnTo>
                    <a:pt x="120" y="192"/>
                  </a:lnTo>
                  <a:lnTo>
                    <a:pt x="132" y="192"/>
                  </a:lnTo>
                  <a:lnTo>
                    <a:pt x="144" y="186"/>
                  </a:lnTo>
                  <a:lnTo>
                    <a:pt x="150" y="186"/>
                  </a:lnTo>
                  <a:lnTo>
                    <a:pt x="162" y="192"/>
                  </a:lnTo>
                  <a:lnTo>
                    <a:pt x="162" y="174"/>
                  </a:lnTo>
                  <a:lnTo>
                    <a:pt x="168" y="174"/>
                  </a:lnTo>
                  <a:lnTo>
                    <a:pt x="174" y="162"/>
                  </a:lnTo>
                  <a:lnTo>
                    <a:pt x="180" y="156"/>
                  </a:lnTo>
                  <a:lnTo>
                    <a:pt x="198" y="156"/>
                  </a:lnTo>
                  <a:lnTo>
                    <a:pt x="210" y="162"/>
                  </a:lnTo>
                  <a:lnTo>
                    <a:pt x="222" y="174"/>
                  </a:lnTo>
                  <a:lnTo>
                    <a:pt x="234" y="168"/>
                  </a:lnTo>
                  <a:lnTo>
                    <a:pt x="246" y="180"/>
                  </a:lnTo>
                  <a:lnTo>
                    <a:pt x="258" y="174"/>
                  </a:lnTo>
                  <a:lnTo>
                    <a:pt x="264" y="168"/>
                  </a:lnTo>
                  <a:lnTo>
                    <a:pt x="276" y="168"/>
                  </a:lnTo>
                  <a:lnTo>
                    <a:pt x="282" y="174"/>
                  </a:lnTo>
                  <a:lnTo>
                    <a:pt x="288" y="174"/>
                  </a:lnTo>
                  <a:lnTo>
                    <a:pt x="300" y="180"/>
                  </a:lnTo>
                  <a:lnTo>
                    <a:pt x="306" y="174"/>
                  </a:lnTo>
                  <a:lnTo>
                    <a:pt x="324" y="174"/>
                  </a:lnTo>
                  <a:lnTo>
                    <a:pt x="330" y="168"/>
                  </a:lnTo>
                  <a:lnTo>
                    <a:pt x="330" y="174"/>
                  </a:lnTo>
                  <a:lnTo>
                    <a:pt x="348" y="174"/>
                  </a:lnTo>
                  <a:lnTo>
                    <a:pt x="360" y="168"/>
                  </a:lnTo>
                  <a:lnTo>
                    <a:pt x="366" y="162"/>
                  </a:lnTo>
                  <a:lnTo>
                    <a:pt x="378" y="156"/>
                  </a:lnTo>
                  <a:lnTo>
                    <a:pt x="378" y="132"/>
                  </a:lnTo>
                  <a:lnTo>
                    <a:pt x="402" y="126"/>
                  </a:lnTo>
                  <a:lnTo>
                    <a:pt x="420" y="114"/>
                  </a:lnTo>
                  <a:lnTo>
                    <a:pt x="414" y="108"/>
                  </a:lnTo>
                  <a:lnTo>
                    <a:pt x="408" y="108"/>
                  </a:lnTo>
                  <a:close/>
                </a:path>
              </a:pathLst>
            </a:custGeom>
            <a:solidFill>
              <a:srgbClr val="24771B"/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10" name="Cyprus" descr="© INSCALE GmbH, 05.05.2010&#10;http://www.presentationload.com/">
              <a:extLst>
                <a:ext uri="{FF2B5EF4-FFF2-40B4-BE49-F238E27FC236}">
                  <a16:creationId xmlns:a16="http://schemas.microsoft.com/office/drawing/2014/main" id="{3B4ACB15-C30C-4CCF-B410-D926781D001A}"/>
                </a:ext>
              </a:extLst>
            </p:cNvPr>
            <p:cNvSpPr>
              <a:spLocks/>
            </p:cNvSpPr>
            <p:nvPr/>
          </p:nvSpPr>
          <p:spPr bwMode="gray">
            <a:xfrm>
              <a:off x="6523156" y="3230817"/>
              <a:ext cx="65072" cy="39699"/>
            </a:xfrm>
            <a:custGeom>
              <a:avLst/>
              <a:gdLst>
                <a:gd name="T0" fmla="*/ 0 w 150"/>
                <a:gd name="T1" fmla="*/ 2147483647 h 84"/>
                <a:gd name="T2" fmla="*/ 2147483647 w 150"/>
                <a:gd name="T3" fmla="*/ 2147483647 h 84"/>
                <a:gd name="T4" fmla="*/ 2147483647 w 150"/>
                <a:gd name="T5" fmla="*/ 2147483647 h 84"/>
                <a:gd name="T6" fmla="*/ 2147483647 w 150"/>
                <a:gd name="T7" fmla="*/ 2147483647 h 84"/>
                <a:gd name="T8" fmla="*/ 2147483647 w 150"/>
                <a:gd name="T9" fmla="*/ 2147483647 h 84"/>
                <a:gd name="T10" fmla="*/ 2147483647 w 150"/>
                <a:gd name="T11" fmla="*/ 2147483647 h 84"/>
                <a:gd name="T12" fmla="*/ 2147483647 w 150"/>
                <a:gd name="T13" fmla="*/ 2147483647 h 84"/>
                <a:gd name="T14" fmla="*/ 2147483647 w 150"/>
                <a:gd name="T15" fmla="*/ 2147483647 h 84"/>
                <a:gd name="T16" fmla="*/ 2147483647 w 150"/>
                <a:gd name="T17" fmla="*/ 2147483647 h 84"/>
                <a:gd name="T18" fmla="*/ 2147483647 w 150"/>
                <a:gd name="T19" fmla="*/ 2147483647 h 84"/>
                <a:gd name="T20" fmla="*/ 2147483647 w 150"/>
                <a:gd name="T21" fmla="*/ 2147483647 h 84"/>
                <a:gd name="T22" fmla="*/ 2147483647 w 150"/>
                <a:gd name="T23" fmla="*/ 2147483647 h 84"/>
                <a:gd name="T24" fmla="*/ 2147483647 w 150"/>
                <a:gd name="T25" fmla="*/ 2147483647 h 84"/>
                <a:gd name="T26" fmla="*/ 2147483647 w 150"/>
                <a:gd name="T27" fmla="*/ 0 h 84"/>
                <a:gd name="T28" fmla="*/ 2147483647 w 150"/>
                <a:gd name="T29" fmla="*/ 2147483647 h 84"/>
                <a:gd name="T30" fmla="*/ 2147483647 w 150"/>
                <a:gd name="T31" fmla="*/ 2147483647 h 84"/>
                <a:gd name="T32" fmla="*/ 2147483647 w 150"/>
                <a:gd name="T33" fmla="*/ 2147483647 h 84"/>
                <a:gd name="T34" fmla="*/ 2147483647 w 150"/>
                <a:gd name="T35" fmla="*/ 2147483647 h 84"/>
                <a:gd name="T36" fmla="*/ 2147483647 w 150"/>
                <a:gd name="T37" fmla="*/ 2147483647 h 84"/>
                <a:gd name="T38" fmla="*/ 0 w 150"/>
                <a:gd name="T39" fmla="*/ 2147483647 h 84"/>
                <a:gd name="T40" fmla="*/ 0 w 150"/>
                <a:gd name="T41" fmla="*/ 2147483647 h 8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150"/>
                <a:gd name="T64" fmla="*/ 0 h 84"/>
                <a:gd name="T65" fmla="*/ 150 w 150"/>
                <a:gd name="T66" fmla="*/ 84 h 84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150" h="84">
                  <a:moveTo>
                    <a:pt x="0" y="48"/>
                  </a:moveTo>
                  <a:lnTo>
                    <a:pt x="6" y="60"/>
                  </a:lnTo>
                  <a:lnTo>
                    <a:pt x="30" y="72"/>
                  </a:lnTo>
                  <a:lnTo>
                    <a:pt x="36" y="84"/>
                  </a:lnTo>
                  <a:lnTo>
                    <a:pt x="54" y="84"/>
                  </a:lnTo>
                  <a:lnTo>
                    <a:pt x="60" y="78"/>
                  </a:lnTo>
                  <a:lnTo>
                    <a:pt x="72" y="72"/>
                  </a:lnTo>
                  <a:lnTo>
                    <a:pt x="78" y="66"/>
                  </a:lnTo>
                  <a:lnTo>
                    <a:pt x="90" y="60"/>
                  </a:lnTo>
                  <a:lnTo>
                    <a:pt x="96" y="54"/>
                  </a:lnTo>
                  <a:lnTo>
                    <a:pt x="102" y="60"/>
                  </a:lnTo>
                  <a:lnTo>
                    <a:pt x="120" y="60"/>
                  </a:lnTo>
                  <a:lnTo>
                    <a:pt x="120" y="36"/>
                  </a:lnTo>
                  <a:lnTo>
                    <a:pt x="150" y="0"/>
                  </a:lnTo>
                  <a:lnTo>
                    <a:pt x="108" y="24"/>
                  </a:lnTo>
                  <a:lnTo>
                    <a:pt x="54" y="24"/>
                  </a:lnTo>
                  <a:lnTo>
                    <a:pt x="48" y="30"/>
                  </a:lnTo>
                  <a:lnTo>
                    <a:pt x="48" y="36"/>
                  </a:lnTo>
                  <a:lnTo>
                    <a:pt x="12" y="36"/>
                  </a:lnTo>
                  <a:lnTo>
                    <a:pt x="0" y="42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rgbClr val="24771B"/>
            </a:solidFill>
            <a:ln w="9525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11" name="Croatia" descr="© INSCALE GmbH, 05.05.2010&#10;http://www.presentationload.com/">
              <a:extLst>
                <a:ext uri="{FF2B5EF4-FFF2-40B4-BE49-F238E27FC236}">
                  <a16:creationId xmlns:a16="http://schemas.microsoft.com/office/drawing/2014/main" id="{E6D44D1C-6DF1-4B88-BFA5-BF7A0733A563}"/>
                </a:ext>
              </a:extLst>
            </p:cNvPr>
            <p:cNvSpPr>
              <a:spLocks/>
            </p:cNvSpPr>
            <p:nvPr/>
          </p:nvSpPr>
          <p:spPr bwMode="gray">
            <a:xfrm>
              <a:off x="5967661" y="2841761"/>
              <a:ext cx="161887" cy="123863"/>
            </a:xfrm>
            <a:custGeom>
              <a:avLst/>
              <a:gdLst>
                <a:gd name="T0" fmla="*/ 2147483647 w 366"/>
                <a:gd name="T1" fmla="*/ 2147483647 h 276"/>
                <a:gd name="T2" fmla="*/ 2147483647 w 366"/>
                <a:gd name="T3" fmla="*/ 2147483647 h 276"/>
                <a:gd name="T4" fmla="*/ 2147483647 w 366"/>
                <a:gd name="T5" fmla="*/ 2147483647 h 276"/>
                <a:gd name="T6" fmla="*/ 2147483647 w 366"/>
                <a:gd name="T7" fmla="*/ 2147483647 h 276"/>
                <a:gd name="T8" fmla="*/ 2147483647 w 366"/>
                <a:gd name="T9" fmla="*/ 2147483647 h 276"/>
                <a:gd name="T10" fmla="*/ 2147483647 w 366"/>
                <a:gd name="T11" fmla="*/ 2147483647 h 276"/>
                <a:gd name="T12" fmla="*/ 2147483647 w 366"/>
                <a:gd name="T13" fmla="*/ 2147483647 h 276"/>
                <a:gd name="T14" fmla="*/ 2147483647 w 366"/>
                <a:gd name="T15" fmla="*/ 2147483647 h 276"/>
                <a:gd name="T16" fmla="*/ 2147483647 w 366"/>
                <a:gd name="T17" fmla="*/ 2147483647 h 276"/>
                <a:gd name="T18" fmla="*/ 2147483647 w 366"/>
                <a:gd name="T19" fmla="*/ 2147483647 h 276"/>
                <a:gd name="T20" fmla="*/ 2147483647 w 366"/>
                <a:gd name="T21" fmla="*/ 2147483647 h 276"/>
                <a:gd name="T22" fmla="*/ 2147483647 w 366"/>
                <a:gd name="T23" fmla="*/ 0 h 276"/>
                <a:gd name="T24" fmla="*/ 2147483647 w 366"/>
                <a:gd name="T25" fmla="*/ 2147483647 h 276"/>
                <a:gd name="T26" fmla="*/ 2147483647 w 366"/>
                <a:gd name="T27" fmla="*/ 2147483647 h 276"/>
                <a:gd name="T28" fmla="*/ 2147483647 w 366"/>
                <a:gd name="T29" fmla="*/ 2147483647 h 276"/>
                <a:gd name="T30" fmla="*/ 2147483647 w 366"/>
                <a:gd name="T31" fmla="*/ 2147483647 h 276"/>
                <a:gd name="T32" fmla="*/ 2147483647 w 366"/>
                <a:gd name="T33" fmla="*/ 2147483647 h 276"/>
                <a:gd name="T34" fmla="*/ 2147483647 w 366"/>
                <a:gd name="T35" fmla="*/ 2147483647 h 276"/>
                <a:gd name="T36" fmla="*/ 2147483647 w 366"/>
                <a:gd name="T37" fmla="*/ 2147483647 h 276"/>
                <a:gd name="T38" fmla="*/ 2147483647 w 366"/>
                <a:gd name="T39" fmla="*/ 2147483647 h 276"/>
                <a:gd name="T40" fmla="*/ 0 w 366"/>
                <a:gd name="T41" fmla="*/ 2147483647 h 276"/>
                <a:gd name="T42" fmla="*/ 2147483647 w 366"/>
                <a:gd name="T43" fmla="*/ 2147483647 h 276"/>
                <a:gd name="T44" fmla="*/ 2147483647 w 366"/>
                <a:gd name="T45" fmla="*/ 2147483647 h 276"/>
                <a:gd name="T46" fmla="*/ 2147483647 w 366"/>
                <a:gd name="T47" fmla="*/ 2147483647 h 276"/>
                <a:gd name="T48" fmla="*/ 2147483647 w 366"/>
                <a:gd name="T49" fmla="*/ 2147483647 h 276"/>
                <a:gd name="T50" fmla="*/ 2147483647 w 366"/>
                <a:gd name="T51" fmla="*/ 2147483647 h 276"/>
                <a:gd name="T52" fmla="*/ 2147483647 w 366"/>
                <a:gd name="T53" fmla="*/ 2147483647 h 276"/>
                <a:gd name="T54" fmla="*/ 2147483647 w 366"/>
                <a:gd name="T55" fmla="*/ 2147483647 h 276"/>
                <a:gd name="T56" fmla="*/ 2147483647 w 366"/>
                <a:gd name="T57" fmla="*/ 2147483647 h 276"/>
                <a:gd name="T58" fmla="*/ 2147483647 w 366"/>
                <a:gd name="T59" fmla="*/ 2147483647 h 276"/>
                <a:gd name="T60" fmla="*/ 2147483647 w 366"/>
                <a:gd name="T61" fmla="*/ 2147483647 h 276"/>
                <a:gd name="T62" fmla="*/ 2147483647 w 366"/>
                <a:gd name="T63" fmla="*/ 2147483647 h 276"/>
                <a:gd name="T64" fmla="*/ 2147483647 w 366"/>
                <a:gd name="T65" fmla="*/ 2147483647 h 276"/>
                <a:gd name="T66" fmla="*/ 2147483647 w 366"/>
                <a:gd name="T67" fmla="*/ 2147483647 h 276"/>
                <a:gd name="T68" fmla="*/ 2147483647 w 366"/>
                <a:gd name="T69" fmla="*/ 2147483647 h 276"/>
                <a:gd name="T70" fmla="*/ 2147483647 w 366"/>
                <a:gd name="T71" fmla="*/ 2147483647 h 276"/>
                <a:gd name="T72" fmla="*/ 2147483647 w 366"/>
                <a:gd name="T73" fmla="*/ 2147483647 h 276"/>
                <a:gd name="T74" fmla="*/ 2147483647 w 366"/>
                <a:gd name="T75" fmla="*/ 2147483647 h 276"/>
                <a:gd name="T76" fmla="*/ 2147483647 w 366"/>
                <a:gd name="T77" fmla="*/ 2147483647 h 276"/>
                <a:gd name="T78" fmla="*/ 2147483647 w 366"/>
                <a:gd name="T79" fmla="*/ 2147483647 h 276"/>
                <a:gd name="T80" fmla="*/ 2147483647 w 366"/>
                <a:gd name="T81" fmla="*/ 2147483647 h 276"/>
                <a:gd name="T82" fmla="*/ 2147483647 w 366"/>
                <a:gd name="T83" fmla="*/ 2147483647 h 276"/>
                <a:gd name="T84" fmla="*/ 2147483647 w 366"/>
                <a:gd name="T85" fmla="*/ 2147483647 h 276"/>
                <a:gd name="T86" fmla="*/ 2147483647 w 366"/>
                <a:gd name="T87" fmla="*/ 2147483647 h 276"/>
                <a:gd name="T88" fmla="*/ 2147483647 w 366"/>
                <a:gd name="T89" fmla="*/ 2147483647 h 276"/>
                <a:gd name="T90" fmla="*/ 2147483647 w 366"/>
                <a:gd name="T91" fmla="*/ 2147483647 h 27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366"/>
                <a:gd name="T139" fmla="*/ 0 h 276"/>
                <a:gd name="T140" fmla="*/ 366 w 366"/>
                <a:gd name="T141" fmla="*/ 276 h 27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366" h="276">
                  <a:moveTo>
                    <a:pt x="342" y="126"/>
                  </a:moveTo>
                  <a:lnTo>
                    <a:pt x="342" y="114"/>
                  </a:lnTo>
                  <a:lnTo>
                    <a:pt x="348" y="114"/>
                  </a:lnTo>
                  <a:lnTo>
                    <a:pt x="354" y="108"/>
                  </a:lnTo>
                  <a:lnTo>
                    <a:pt x="360" y="108"/>
                  </a:lnTo>
                  <a:lnTo>
                    <a:pt x="366" y="102"/>
                  </a:lnTo>
                  <a:lnTo>
                    <a:pt x="360" y="102"/>
                  </a:lnTo>
                  <a:lnTo>
                    <a:pt x="348" y="96"/>
                  </a:lnTo>
                  <a:lnTo>
                    <a:pt x="336" y="96"/>
                  </a:lnTo>
                  <a:lnTo>
                    <a:pt x="342" y="78"/>
                  </a:lnTo>
                  <a:lnTo>
                    <a:pt x="336" y="78"/>
                  </a:lnTo>
                  <a:lnTo>
                    <a:pt x="330" y="48"/>
                  </a:lnTo>
                  <a:lnTo>
                    <a:pt x="324" y="48"/>
                  </a:lnTo>
                  <a:lnTo>
                    <a:pt x="312" y="54"/>
                  </a:lnTo>
                  <a:lnTo>
                    <a:pt x="270" y="60"/>
                  </a:lnTo>
                  <a:lnTo>
                    <a:pt x="264" y="48"/>
                  </a:lnTo>
                  <a:lnTo>
                    <a:pt x="246" y="48"/>
                  </a:lnTo>
                  <a:lnTo>
                    <a:pt x="234" y="42"/>
                  </a:lnTo>
                  <a:lnTo>
                    <a:pt x="228" y="36"/>
                  </a:lnTo>
                  <a:lnTo>
                    <a:pt x="216" y="30"/>
                  </a:lnTo>
                  <a:lnTo>
                    <a:pt x="204" y="18"/>
                  </a:lnTo>
                  <a:lnTo>
                    <a:pt x="204" y="12"/>
                  </a:lnTo>
                  <a:lnTo>
                    <a:pt x="198" y="6"/>
                  </a:lnTo>
                  <a:lnTo>
                    <a:pt x="186" y="0"/>
                  </a:lnTo>
                  <a:lnTo>
                    <a:pt x="162" y="0"/>
                  </a:lnTo>
                  <a:lnTo>
                    <a:pt x="162" y="12"/>
                  </a:lnTo>
                  <a:lnTo>
                    <a:pt x="150" y="18"/>
                  </a:lnTo>
                  <a:lnTo>
                    <a:pt x="120" y="18"/>
                  </a:lnTo>
                  <a:lnTo>
                    <a:pt x="120" y="30"/>
                  </a:lnTo>
                  <a:lnTo>
                    <a:pt x="126" y="36"/>
                  </a:lnTo>
                  <a:lnTo>
                    <a:pt x="126" y="42"/>
                  </a:lnTo>
                  <a:lnTo>
                    <a:pt x="114" y="54"/>
                  </a:lnTo>
                  <a:lnTo>
                    <a:pt x="102" y="60"/>
                  </a:lnTo>
                  <a:lnTo>
                    <a:pt x="102" y="78"/>
                  </a:lnTo>
                  <a:lnTo>
                    <a:pt x="60" y="78"/>
                  </a:lnTo>
                  <a:lnTo>
                    <a:pt x="54" y="72"/>
                  </a:lnTo>
                  <a:lnTo>
                    <a:pt x="54" y="66"/>
                  </a:lnTo>
                  <a:lnTo>
                    <a:pt x="48" y="78"/>
                  </a:lnTo>
                  <a:lnTo>
                    <a:pt x="30" y="78"/>
                  </a:lnTo>
                  <a:lnTo>
                    <a:pt x="18" y="72"/>
                  </a:lnTo>
                  <a:lnTo>
                    <a:pt x="18" y="84"/>
                  </a:lnTo>
                  <a:lnTo>
                    <a:pt x="0" y="84"/>
                  </a:lnTo>
                  <a:lnTo>
                    <a:pt x="0" y="132"/>
                  </a:lnTo>
                  <a:lnTo>
                    <a:pt x="6" y="132"/>
                  </a:lnTo>
                  <a:lnTo>
                    <a:pt x="12" y="120"/>
                  </a:lnTo>
                  <a:lnTo>
                    <a:pt x="24" y="114"/>
                  </a:lnTo>
                  <a:lnTo>
                    <a:pt x="30" y="102"/>
                  </a:lnTo>
                  <a:lnTo>
                    <a:pt x="42" y="102"/>
                  </a:lnTo>
                  <a:lnTo>
                    <a:pt x="48" y="114"/>
                  </a:lnTo>
                  <a:lnTo>
                    <a:pt x="48" y="132"/>
                  </a:lnTo>
                  <a:lnTo>
                    <a:pt x="78" y="126"/>
                  </a:lnTo>
                  <a:lnTo>
                    <a:pt x="78" y="132"/>
                  </a:lnTo>
                  <a:lnTo>
                    <a:pt x="72" y="144"/>
                  </a:lnTo>
                  <a:lnTo>
                    <a:pt x="72" y="150"/>
                  </a:lnTo>
                  <a:lnTo>
                    <a:pt x="84" y="162"/>
                  </a:lnTo>
                  <a:lnTo>
                    <a:pt x="96" y="168"/>
                  </a:lnTo>
                  <a:lnTo>
                    <a:pt x="96" y="180"/>
                  </a:lnTo>
                  <a:lnTo>
                    <a:pt x="144" y="216"/>
                  </a:lnTo>
                  <a:lnTo>
                    <a:pt x="144" y="240"/>
                  </a:lnTo>
                  <a:lnTo>
                    <a:pt x="198" y="240"/>
                  </a:lnTo>
                  <a:lnTo>
                    <a:pt x="210" y="246"/>
                  </a:lnTo>
                  <a:lnTo>
                    <a:pt x="216" y="252"/>
                  </a:lnTo>
                  <a:lnTo>
                    <a:pt x="216" y="276"/>
                  </a:lnTo>
                  <a:lnTo>
                    <a:pt x="246" y="276"/>
                  </a:lnTo>
                  <a:lnTo>
                    <a:pt x="252" y="270"/>
                  </a:lnTo>
                  <a:lnTo>
                    <a:pt x="252" y="264"/>
                  </a:lnTo>
                  <a:lnTo>
                    <a:pt x="246" y="252"/>
                  </a:lnTo>
                  <a:lnTo>
                    <a:pt x="234" y="246"/>
                  </a:lnTo>
                  <a:lnTo>
                    <a:pt x="216" y="234"/>
                  </a:lnTo>
                  <a:lnTo>
                    <a:pt x="204" y="228"/>
                  </a:lnTo>
                  <a:lnTo>
                    <a:pt x="192" y="216"/>
                  </a:lnTo>
                  <a:lnTo>
                    <a:pt x="180" y="186"/>
                  </a:lnTo>
                  <a:lnTo>
                    <a:pt x="162" y="180"/>
                  </a:lnTo>
                  <a:lnTo>
                    <a:pt x="162" y="162"/>
                  </a:lnTo>
                  <a:lnTo>
                    <a:pt x="156" y="156"/>
                  </a:lnTo>
                  <a:lnTo>
                    <a:pt x="150" y="156"/>
                  </a:lnTo>
                  <a:lnTo>
                    <a:pt x="150" y="144"/>
                  </a:lnTo>
                  <a:lnTo>
                    <a:pt x="132" y="138"/>
                  </a:lnTo>
                  <a:lnTo>
                    <a:pt x="120" y="126"/>
                  </a:lnTo>
                  <a:lnTo>
                    <a:pt x="138" y="120"/>
                  </a:lnTo>
                  <a:lnTo>
                    <a:pt x="138" y="96"/>
                  </a:lnTo>
                  <a:lnTo>
                    <a:pt x="144" y="96"/>
                  </a:lnTo>
                  <a:lnTo>
                    <a:pt x="150" y="102"/>
                  </a:lnTo>
                  <a:lnTo>
                    <a:pt x="162" y="108"/>
                  </a:lnTo>
                  <a:lnTo>
                    <a:pt x="186" y="102"/>
                  </a:lnTo>
                  <a:lnTo>
                    <a:pt x="210" y="102"/>
                  </a:lnTo>
                  <a:lnTo>
                    <a:pt x="228" y="108"/>
                  </a:lnTo>
                  <a:lnTo>
                    <a:pt x="240" y="102"/>
                  </a:lnTo>
                  <a:lnTo>
                    <a:pt x="252" y="102"/>
                  </a:lnTo>
                  <a:lnTo>
                    <a:pt x="258" y="108"/>
                  </a:lnTo>
                  <a:lnTo>
                    <a:pt x="312" y="108"/>
                  </a:lnTo>
                  <a:lnTo>
                    <a:pt x="324" y="126"/>
                  </a:lnTo>
                  <a:lnTo>
                    <a:pt x="342" y="126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12" name="Bulgaria" descr="© INSCALE GmbH, 05.05.2010&#10;http://www.presentationload.com/">
              <a:extLst>
                <a:ext uri="{FF2B5EF4-FFF2-40B4-BE49-F238E27FC236}">
                  <a16:creationId xmlns:a16="http://schemas.microsoft.com/office/drawing/2014/main" id="{A103075A-9200-470D-ACDF-10BE5CE66C46}"/>
                </a:ext>
              </a:extLst>
            </p:cNvPr>
            <p:cNvSpPr>
              <a:spLocks/>
            </p:cNvSpPr>
            <p:nvPr/>
          </p:nvSpPr>
          <p:spPr bwMode="gray">
            <a:xfrm>
              <a:off x="6218427" y="2925924"/>
              <a:ext cx="174584" cy="100042"/>
            </a:xfrm>
            <a:custGeom>
              <a:avLst/>
              <a:gdLst>
                <a:gd name="T0" fmla="*/ 2147483647 w 396"/>
                <a:gd name="T1" fmla="*/ 2147483647 h 228"/>
                <a:gd name="T2" fmla="*/ 2147483647 w 396"/>
                <a:gd name="T3" fmla="*/ 2147483647 h 228"/>
                <a:gd name="T4" fmla="*/ 2147483647 w 396"/>
                <a:gd name="T5" fmla="*/ 2147483647 h 228"/>
                <a:gd name="T6" fmla="*/ 2147483647 w 396"/>
                <a:gd name="T7" fmla="*/ 2147483647 h 228"/>
                <a:gd name="T8" fmla="*/ 2147483647 w 396"/>
                <a:gd name="T9" fmla="*/ 2147483647 h 228"/>
                <a:gd name="T10" fmla="*/ 2147483647 w 396"/>
                <a:gd name="T11" fmla="*/ 2147483647 h 228"/>
                <a:gd name="T12" fmla="*/ 2147483647 w 396"/>
                <a:gd name="T13" fmla="*/ 2147483647 h 228"/>
                <a:gd name="T14" fmla="*/ 2147483647 w 396"/>
                <a:gd name="T15" fmla="*/ 0 h 228"/>
                <a:gd name="T16" fmla="*/ 2147483647 w 396"/>
                <a:gd name="T17" fmla="*/ 2147483647 h 228"/>
                <a:gd name="T18" fmla="*/ 2147483647 w 396"/>
                <a:gd name="T19" fmla="*/ 2147483647 h 228"/>
                <a:gd name="T20" fmla="*/ 2147483647 w 396"/>
                <a:gd name="T21" fmla="*/ 2147483647 h 228"/>
                <a:gd name="T22" fmla="*/ 2147483647 w 396"/>
                <a:gd name="T23" fmla="*/ 2147483647 h 228"/>
                <a:gd name="T24" fmla="*/ 2147483647 w 396"/>
                <a:gd name="T25" fmla="*/ 2147483647 h 228"/>
                <a:gd name="T26" fmla="*/ 2147483647 w 396"/>
                <a:gd name="T27" fmla="*/ 2147483647 h 228"/>
                <a:gd name="T28" fmla="*/ 2147483647 w 396"/>
                <a:gd name="T29" fmla="*/ 2147483647 h 228"/>
                <a:gd name="T30" fmla="*/ 2147483647 w 396"/>
                <a:gd name="T31" fmla="*/ 2147483647 h 228"/>
                <a:gd name="T32" fmla="*/ 2147483647 w 396"/>
                <a:gd name="T33" fmla="*/ 2147483647 h 228"/>
                <a:gd name="T34" fmla="*/ 2147483647 w 396"/>
                <a:gd name="T35" fmla="*/ 2147483647 h 228"/>
                <a:gd name="T36" fmla="*/ 2147483647 w 396"/>
                <a:gd name="T37" fmla="*/ 2147483647 h 228"/>
                <a:gd name="T38" fmla="*/ 2147483647 w 396"/>
                <a:gd name="T39" fmla="*/ 2147483647 h 228"/>
                <a:gd name="T40" fmla="*/ 2147483647 w 396"/>
                <a:gd name="T41" fmla="*/ 2147483647 h 228"/>
                <a:gd name="T42" fmla="*/ 2147483647 w 396"/>
                <a:gd name="T43" fmla="*/ 0 h 228"/>
                <a:gd name="T44" fmla="*/ 0 w 396"/>
                <a:gd name="T45" fmla="*/ 2147483647 h 228"/>
                <a:gd name="T46" fmla="*/ 2147483647 w 396"/>
                <a:gd name="T47" fmla="*/ 2147483647 h 228"/>
                <a:gd name="T48" fmla="*/ 2147483647 w 396"/>
                <a:gd name="T49" fmla="*/ 2147483647 h 228"/>
                <a:gd name="T50" fmla="*/ 2147483647 w 396"/>
                <a:gd name="T51" fmla="*/ 2147483647 h 228"/>
                <a:gd name="T52" fmla="*/ 2147483647 w 396"/>
                <a:gd name="T53" fmla="*/ 2147483647 h 228"/>
                <a:gd name="T54" fmla="*/ 2147483647 w 396"/>
                <a:gd name="T55" fmla="*/ 2147483647 h 228"/>
                <a:gd name="T56" fmla="*/ 0 w 396"/>
                <a:gd name="T57" fmla="*/ 2147483647 h 228"/>
                <a:gd name="T58" fmla="*/ 2147483647 w 396"/>
                <a:gd name="T59" fmla="*/ 2147483647 h 228"/>
                <a:gd name="T60" fmla="*/ 2147483647 w 396"/>
                <a:gd name="T61" fmla="*/ 2147483647 h 228"/>
                <a:gd name="T62" fmla="*/ 2147483647 w 396"/>
                <a:gd name="T63" fmla="*/ 2147483647 h 228"/>
                <a:gd name="T64" fmla="*/ 2147483647 w 396"/>
                <a:gd name="T65" fmla="*/ 2147483647 h 228"/>
                <a:gd name="T66" fmla="*/ 2147483647 w 396"/>
                <a:gd name="T67" fmla="*/ 2147483647 h 228"/>
                <a:gd name="T68" fmla="*/ 2147483647 w 396"/>
                <a:gd name="T69" fmla="*/ 2147483647 h 228"/>
                <a:gd name="T70" fmla="*/ 2147483647 w 396"/>
                <a:gd name="T71" fmla="*/ 2147483647 h 228"/>
                <a:gd name="T72" fmla="*/ 2147483647 w 396"/>
                <a:gd name="T73" fmla="*/ 2147483647 h 228"/>
                <a:gd name="T74" fmla="*/ 2147483647 w 396"/>
                <a:gd name="T75" fmla="*/ 2147483647 h 228"/>
                <a:gd name="T76" fmla="*/ 2147483647 w 396"/>
                <a:gd name="T77" fmla="*/ 2147483647 h 228"/>
                <a:gd name="T78" fmla="*/ 2147483647 w 396"/>
                <a:gd name="T79" fmla="*/ 2147483647 h 228"/>
                <a:gd name="T80" fmla="*/ 2147483647 w 396"/>
                <a:gd name="T81" fmla="*/ 2147483647 h 228"/>
                <a:gd name="T82" fmla="*/ 2147483647 w 396"/>
                <a:gd name="T83" fmla="*/ 2147483647 h 228"/>
                <a:gd name="T84" fmla="*/ 2147483647 w 396"/>
                <a:gd name="T85" fmla="*/ 2147483647 h 228"/>
                <a:gd name="T86" fmla="*/ 2147483647 w 396"/>
                <a:gd name="T87" fmla="*/ 2147483647 h 228"/>
                <a:gd name="T88" fmla="*/ 2147483647 w 396"/>
                <a:gd name="T89" fmla="*/ 2147483647 h 228"/>
                <a:gd name="T90" fmla="*/ 2147483647 w 396"/>
                <a:gd name="T91" fmla="*/ 2147483647 h 228"/>
                <a:gd name="T92" fmla="*/ 2147483647 w 396"/>
                <a:gd name="T93" fmla="*/ 2147483647 h 228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396"/>
                <a:gd name="T142" fmla="*/ 0 h 228"/>
                <a:gd name="T143" fmla="*/ 396 w 396"/>
                <a:gd name="T144" fmla="*/ 228 h 228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396" h="228">
                  <a:moveTo>
                    <a:pt x="372" y="168"/>
                  </a:moveTo>
                  <a:lnTo>
                    <a:pt x="336" y="126"/>
                  </a:lnTo>
                  <a:lnTo>
                    <a:pt x="354" y="108"/>
                  </a:lnTo>
                  <a:lnTo>
                    <a:pt x="354" y="78"/>
                  </a:lnTo>
                  <a:lnTo>
                    <a:pt x="360" y="72"/>
                  </a:lnTo>
                  <a:lnTo>
                    <a:pt x="372" y="66"/>
                  </a:lnTo>
                  <a:lnTo>
                    <a:pt x="396" y="66"/>
                  </a:lnTo>
                  <a:lnTo>
                    <a:pt x="396" y="48"/>
                  </a:lnTo>
                  <a:lnTo>
                    <a:pt x="390" y="36"/>
                  </a:lnTo>
                  <a:lnTo>
                    <a:pt x="372" y="36"/>
                  </a:lnTo>
                  <a:lnTo>
                    <a:pt x="348" y="12"/>
                  </a:lnTo>
                  <a:lnTo>
                    <a:pt x="324" y="12"/>
                  </a:lnTo>
                  <a:lnTo>
                    <a:pt x="312" y="6"/>
                  </a:lnTo>
                  <a:lnTo>
                    <a:pt x="300" y="6"/>
                  </a:lnTo>
                  <a:lnTo>
                    <a:pt x="288" y="0"/>
                  </a:lnTo>
                  <a:lnTo>
                    <a:pt x="282" y="0"/>
                  </a:lnTo>
                  <a:lnTo>
                    <a:pt x="282" y="12"/>
                  </a:lnTo>
                  <a:lnTo>
                    <a:pt x="252" y="6"/>
                  </a:lnTo>
                  <a:lnTo>
                    <a:pt x="252" y="12"/>
                  </a:lnTo>
                  <a:lnTo>
                    <a:pt x="246" y="12"/>
                  </a:lnTo>
                  <a:lnTo>
                    <a:pt x="234" y="18"/>
                  </a:lnTo>
                  <a:lnTo>
                    <a:pt x="228" y="18"/>
                  </a:lnTo>
                  <a:lnTo>
                    <a:pt x="222" y="24"/>
                  </a:lnTo>
                  <a:lnTo>
                    <a:pt x="222" y="36"/>
                  </a:lnTo>
                  <a:lnTo>
                    <a:pt x="216" y="42"/>
                  </a:lnTo>
                  <a:lnTo>
                    <a:pt x="198" y="42"/>
                  </a:lnTo>
                  <a:lnTo>
                    <a:pt x="186" y="36"/>
                  </a:lnTo>
                  <a:lnTo>
                    <a:pt x="180" y="30"/>
                  </a:lnTo>
                  <a:lnTo>
                    <a:pt x="156" y="30"/>
                  </a:lnTo>
                  <a:lnTo>
                    <a:pt x="138" y="24"/>
                  </a:lnTo>
                  <a:lnTo>
                    <a:pt x="138" y="30"/>
                  </a:lnTo>
                  <a:lnTo>
                    <a:pt x="132" y="36"/>
                  </a:lnTo>
                  <a:lnTo>
                    <a:pt x="108" y="36"/>
                  </a:lnTo>
                  <a:lnTo>
                    <a:pt x="102" y="30"/>
                  </a:lnTo>
                  <a:lnTo>
                    <a:pt x="90" y="30"/>
                  </a:lnTo>
                  <a:lnTo>
                    <a:pt x="66" y="18"/>
                  </a:lnTo>
                  <a:lnTo>
                    <a:pt x="54" y="30"/>
                  </a:lnTo>
                  <a:lnTo>
                    <a:pt x="36" y="30"/>
                  </a:lnTo>
                  <a:lnTo>
                    <a:pt x="30" y="24"/>
                  </a:lnTo>
                  <a:lnTo>
                    <a:pt x="36" y="18"/>
                  </a:lnTo>
                  <a:lnTo>
                    <a:pt x="36" y="12"/>
                  </a:lnTo>
                  <a:lnTo>
                    <a:pt x="42" y="6"/>
                  </a:lnTo>
                  <a:lnTo>
                    <a:pt x="36" y="0"/>
                  </a:lnTo>
                  <a:lnTo>
                    <a:pt x="12" y="0"/>
                  </a:lnTo>
                  <a:lnTo>
                    <a:pt x="12" y="12"/>
                  </a:lnTo>
                  <a:lnTo>
                    <a:pt x="0" y="24"/>
                  </a:lnTo>
                  <a:lnTo>
                    <a:pt x="0" y="42"/>
                  </a:lnTo>
                  <a:lnTo>
                    <a:pt x="18" y="48"/>
                  </a:lnTo>
                  <a:lnTo>
                    <a:pt x="12" y="60"/>
                  </a:lnTo>
                  <a:lnTo>
                    <a:pt x="30" y="66"/>
                  </a:lnTo>
                  <a:lnTo>
                    <a:pt x="36" y="72"/>
                  </a:lnTo>
                  <a:lnTo>
                    <a:pt x="36" y="96"/>
                  </a:lnTo>
                  <a:lnTo>
                    <a:pt x="30" y="102"/>
                  </a:lnTo>
                  <a:lnTo>
                    <a:pt x="6" y="102"/>
                  </a:lnTo>
                  <a:lnTo>
                    <a:pt x="6" y="108"/>
                  </a:lnTo>
                  <a:lnTo>
                    <a:pt x="12" y="114"/>
                  </a:lnTo>
                  <a:lnTo>
                    <a:pt x="12" y="138"/>
                  </a:lnTo>
                  <a:lnTo>
                    <a:pt x="0" y="138"/>
                  </a:lnTo>
                  <a:lnTo>
                    <a:pt x="12" y="156"/>
                  </a:lnTo>
                  <a:lnTo>
                    <a:pt x="18" y="156"/>
                  </a:lnTo>
                  <a:lnTo>
                    <a:pt x="18" y="168"/>
                  </a:lnTo>
                  <a:lnTo>
                    <a:pt x="36" y="180"/>
                  </a:lnTo>
                  <a:lnTo>
                    <a:pt x="42" y="186"/>
                  </a:lnTo>
                  <a:lnTo>
                    <a:pt x="48" y="198"/>
                  </a:lnTo>
                  <a:lnTo>
                    <a:pt x="48" y="210"/>
                  </a:lnTo>
                  <a:lnTo>
                    <a:pt x="42" y="222"/>
                  </a:lnTo>
                  <a:lnTo>
                    <a:pt x="48" y="222"/>
                  </a:lnTo>
                  <a:lnTo>
                    <a:pt x="54" y="228"/>
                  </a:lnTo>
                  <a:lnTo>
                    <a:pt x="66" y="228"/>
                  </a:lnTo>
                  <a:lnTo>
                    <a:pt x="78" y="222"/>
                  </a:lnTo>
                  <a:lnTo>
                    <a:pt x="84" y="216"/>
                  </a:lnTo>
                  <a:lnTo>
                    <a:pt x="108" y="222"/>
                  </a:lnTo>
                  <a:lnTo>
                    <a:pt x="114" y="204"/>
                  </a:lnTo>
                  <a:lnTo>
                    <a:pt x="144" y="198"/>
                  </a:lnTo>
                  <a:lnTo>
                    <a:pt x="144" y="204"/>
                  </a:lnTo>
                  <a:lnTo>
                    <a:pt x="162" y="222"/>
                  </a:lnTo>
                  <a:lnTo>
                    <a:pt x="174" y="222"/>
                  </a:lnTo>
                  <a:lnTo>
                    <a:pt x="180" y="216"/>
                  </a:lnTo>
                  <a:lnTo>
                    <a:pt x="192" y="228"/>
                  </a:lnTo>
                  <a:lnTo>
                    <a:pt x="204" y="228"/>
                  </a:lnTo>
                  <a:lnTo>
                    <a:pt x="216" y="216"/>
                  </a:lnTo>
                  <a:lnTo>
                    <a:pt x="228" y="228"/>
                  </a:lnTo>
                  <a:lnTo>
                    <a:pt x="246" y="228"/>
                  </a:lnTo>
                  <a:lnTo>
                    <a:pt x="252" y="222"/>
                  </a:lnTo>
                  <a:lnTo>
                    <a:pt x="252" y="204"/>
                  </a:lnTo>
                  <a:lnTo>
                    <a:pt x="246" y="198"/>
                  </a:lnTo>
                  <a:lnTo>
                    <a:pt x="264" y="192"/>
                  </a:lnTo>
                  <a:lnTo>
                    <a:pt x="282" y="168"/>
                  </a:lnTo>
                  <a:lnTo>
                    <a:pt x="312" y="174"/>
                  </a:lnTo>
                  <a:lnTo>
                    <a:pt x="324" y="156"/>
                  </a:lnTo>
                  <a:lnTo>
                    <a:pt x="336" y="174"/>
                  </a:lnTo>
                  <a:lnTo>
                    <a:pt x="348" y="174"/>
                  </a:lnTo>
                  <a:lnTo>
                    <a:pt x="360" y="180"/>
                  </a:lnTo>
                  <a:lnTo>
                    <a:pt x="372" y="180"/>
                  </a:lnTo>
                  <a:lnTo>
                    <a:pt x="372" y="168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13" name="Bosnia and Herzegovina" descr="© INSCALE GmbH, 05.05.2010&#10;http://www.presentationload.com/">
              <a:extLst>
                <a:ext uri="{FF2B5EF4-FFF2-40B4-BE49-F238E27FC236}">
                  <a16:creationId xmlns:a16="http://schemas.microsoft.com/office/drawing/2014/main" id="{32F0632E-F57D-429B-A2A7-9497697DF95D}"/>
                </a:ext>
              </a:extLst>
            </p:cNvPr>
            <p:cNvSpPr>
              <a:spLocks/>
            </p:cNvSpPr>
            <p:nvPr/>
          </p:nvSpPr>
          <p:spPr bwMode="gray">
            <a:xfrm>
              <a:off x="6021623" y="2884637"/>
              <a:ext cx="115860" cy="106394"/>
            </a:xfrm>
            <a:custGeom>
              <a:avLst/>
              <a:gdLst>
                <a:gd name="T0" fmla="*/ 2147483647 w 264"/>
                <a:gd name="T1" fmla="*/ 2147483647 h 234"/>
                <a:gd name="T2" fmla="*/ 2147483647 w 264"/>
                <a:gd name="T3" fmla="*/ 2147483647 h 234"/>
                <a:gd name="T4" fmla="*/ 2147483647 w 264"/>
                <a:gd name="T5" fmla="*/ 2147483647 h 234"/>
                <a:gd name="T6" fmla="*/ 2147483647 w 264"/>
                <a:gd name="T7" fmla="*/ 2147483647 h 234"/>
                <a:gd name="T8" fmla="*/ 2147483647 w 264"/>
                <a:gd name="T9" fmla="*/ 2147483647 h 234"/>
                <a:gd name="T10" fmla="*/ 2147483647 w 264"/>
                <a:gd name="T11" fmla="*/ 2147483647 h 234"/>
                <a:gd name="T12" fmla="*/ 2147483647 w 264"/>
                <a:gd name="T13" fmla="*/ 2147483647 h 234"/>
                <a:gd name="T14" fmla="*/ 2147483647 w 264"/>
                <a:gd name="T15" fmla="*/ 2147483647 h 234"/>
                <a:gd name="T16" fmla="*/ 2147483647 w 264"/>
                <a:gd name="T17" fmla="*/ 2147483647 h 234"/>
                <a:gd name="T18" fmla="*/ 2147483647 w 264"/>
                <a:gd name="T19" fmla="*/ 2147483647 h 234"/>
                <a:gd name="T20" fmla="*/ 2147483647 w 264"/>
                <a:gd name="T21" fmla="*/ 2147483647 h 234"/>
                <a:gd name="T22" fmla="*/ 2147483647 w 264"/>
                <a:gd name="T23" fmla="*/ 2147483647 h 234"/>
                <a:gd name="T24" fmla="*/ 2147483647 w 264"/>
                <a:gd name="T25" fmla="*/ 2147483647 h 234"/>
                <a:gd name="T26" fmla="*/ 2147483647 w 264"/>
                <a:gd name="T27" fmla="*/ 2147483647 h 234"/>
                <a:gd name="T28" fmla="*/ 2147483647 w 264"/>
                <a:gd name="T29" fmla="*/ 2147483647 h 234"/>
                <a:gd name="T30" fmla="*/ 2147483647 w 264"/>
                <a:gd name="T31" fmla="*/ 2147483647 h 234"/>
                <a:gd name="T32" fmla="*/ 2147483647 w 264"/>
                <a:gd name="T33" fmla="*/ 2147483647 h 234"/>
                <a:gd name="T34" fmla="*/ 2147483647 w 264"/>
                <a:gd name="T35" fmla="*/ 2147483647 h 234"/>
                <a:gd name="T36" fmla="*/ 2147483647 w 264"/>
                <a:gd name="T37" fmla="*/ 2147483647 h 234"/>
                <a:gd name="T38" fmla="*/ 2147483647 w 264"/>
                <a:gd name="T39" fmla="*/ 0 h 234"/>
                <a:gd name="T40" fmla="*/ 2147483647 w 264"/>
                <a:gd name="T41" fmla="*/ 0 h 234"/>
                <a:gd name="T42" fmla="*/ 2147483647 w 264"/>
                <a:gd name="T43" fmla="*/ 2147483647 h 234"/>
                <a:gd name="T44" fmla="*/ 0 w 264"/>
                <a:gd name="T45" fmla="*/ 2147483647 h 234"/>
                <a:gd name="T46" fmla="*/ 2147483647 w 264"/>
                <a:gd name="T47" fmla="*/ 2147483647 h 234"/>
                <a:gd name="T48" fmla="*/ 2147483647 w 264"/>
                <a:gd name="T49" fmla="*/ 2147483647 h 234"/>
                <a:gd name="T50" fmla="*/ 2147483647 w 264"/>
                <a:gd name="T51" fmla="*/ 2147483647 h 234"/>
                <a:gd name="T52" fmla="*/ 2147483647 w 264"/>
                <a:gd name="T53" fmla="*/ 2147483647 h 234"/>
                <a:gd name="T54" fmla="*/ 2147483647 w 264"/>
                <a:gd name="T55" fmla="*/ 2147483647 h 234"/>
                <a:gd name="T56" fmla="*/ 2147483647 w 264"/>
                <a:gd name="T57" fmla="*/ 2147483647 h 234"/>
                <a:gd name="T58" fmla="*/ 2147483647 w 264"/>
                <a:gd name="T59" fmla="*/ 2147483647 h 234"/>
                <a:gd name="T60" fmla="*/ 2147483647 w 264"/>
                <a:gd name="T61" fmla="*/ 2147483647 h 234"/>
                <a:gd name="T62" fmla="*/ 2147483647 w 264"/>
                <a:gd name="T63" fmla="*/ 2147483647 h 234"/>
                <a:gd name="T64" fmla="*/ 2147483647 w 264"/>
                <a:gd name="T65" fmla="*/ 2147483647 h 234"/>
                <a:gd name="T66" fmla="*/ 2147483647 w 264"/>
                <a:gd name="T67" fmla="*/ 2147483647 h 234"/>
                <a:gd name="T68" fmla="*/ 2147483647 w 264"/>
                <a:gd name="T69" fmla="*/ 2147483647 h 234"/>
                <a:gd name="T70" fmla="*/ 2147483647 w 264"/>
                <a:gd name="T71" fmla="*/ 2147483647 h 234"/>
                <a:gd name="T72" fmla="*/ 2147483647 w 264"/>
                <a:gd name="T73" fmla="*/ 2147483647 h 234"/>
                <a:gd name="T74" fmla="*/ 2147483647 w 264"/>
                <a:gd name="T75" fmla="*/ 2147483647 h 234"/>
                <a:gd name="T76" fmla="*/ 2147483647 w 264"/>
                <a:gd name="T77" fmla="*/ 2147483647 h 234"/>
                <a:gd name="T78" fmla="*/ 2147483647 w 264"/>
                <a:gd name="T79" fmla="*/ 2147483647 h 234"/>
                <a:gd name="T80" fmla="*/ 2147483647 w 264"/>
                <a:gd name="T81" fmla="*/ 2147483647 h 234"/>
                <a:gd name="T82" fmla="*/ 2147483647 w 264"/>
                <a:gd name="T83" fmla="*/ 2147483647 h 234"/>
                <a:gd name="T84" fmla="*/ 2147483647 w 264"/>
                <a:gd name="T85" fmla="*/ 2147483647 h 234"/>
                <a:gd name="T86" fmla="*/ 2147483647 w 264"/>
                <a:gd name="T87" fmla="*/ 2147483647 h 234"/>
                <a:gd name="T88" fmla="*/ 2147483647 w 264"/>
                <a:gd name="T89" fmla="*/ 2147483647 h 234"/>
                <a:gd name="T90" fmla="*/ 2147483647 w 264"/>
                <a:gd name="T91" fmla="*/ 2147483647 h 234"/>
                <a:gd name="T92" fmla="*/ 2147483647 w 264"/>
                <a:gd name="T93" fmla="*/ 2147483647 h 234"/>
                <a:gd name="T94" fmla="*/ 2147483647 w 264"/>
                <a:gd name="T95" fmla="*/ 2147483647 h 234"/>
                <a:gd name="T96" fmla="*/ 2147483647 w 264"/>
                <a:gd name="T97" fmla="*/ 2147483647 h 234"/>
                <a:gd name="T98" fmla="*/ 2147483647 w 264"/>
                <a:gd name="T99" fmla="*/ 2147483647 h 234"/>
                <a:gd name="T100" fmla="*/ 2147483647 w 264"/>
                <a:gd name="T101" fmla="*/ 2147483647 h 234"/>
                <a:gd name="T102" fmla="*/ 2147483647 w 264"/>
                <a:gd name="T103" fmla="*/ 2147483647 h 234"/>
                <a:gd name="T104" fmla="*/ 2147483647 w 264"/>
                <a:gd name="T105" fmla="*/ 2147483647 h 234"/>
                <a:gd name="T106" fmla="*/ 2147483647 w 264"/>
                <a:gd name="T107" fmla="*/ 2147483647 h 234"/>
                <a:gd name="T108" fmla="*/ 2147483647 w 264"/>
                <a:gd name="T109" fmla="*/ 2147483647 h 234"/>
                <a:gd name="T110" fmla="*/ 2147483647 w 264"/>
                <a:gd name="T111" fmla="*/ 2147483647 h 234"/>
                <a:gd name="T112" fmla="*/ 2147483647 w 264"/>
                <a:gd name="T113" fmla="*/ 2147483647 h 234"/>
                <a:gd name="T114" fmla="*/ 2147483647 w 264"/>
                <a:gd name="T115" fmla="*/ 2147483647 h 234"/>
                <a:gd name="T116" fmla="*/ 2147483647 w 264"/>
                <a:gd name="T117" fmla="*/ 2147483647 h 234"/>
                <a:gd name="T118" fmla="*/ 2147483647 w 264"/>
                <a:gd name="T119" fmla="*/ 2147483647 h 234"/>
                <a:gd name="T120" fmla="*/ 2147483647 w 264"/>
                <a:gd name="T121" fmla="*/ 2147483647 h 234"/>
                <a:gd name="T122" fmla="*/ 2147483647 w 264"/>
                <a:gd name="T123" fmla="*/ 2147483647 h 234"/>
                <a:gd name="T124" fmla="*/ 2147483647 w 264"/>
                <a:gd name="T125" fmla="*/ 2147483647 h 234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64"/>
                <a:gd name="T190" fmla="*/ 0 h 234"/>
                <a:gd name="T191" fmla="*/ 264 w 264"/>
                <a:gd name="T192" fmla="*/ 234 h 234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64" h="234">
                  <a:moveTo>
                    <a:pt x="246" y="78"/>
                  </a:moveTo>
                  <a:lnTo>
                    <a:pt x="228" y="78"/>
                  </a:lnTo>
                  <a:lnTo>
                    <a:pt x="228" y="60"/>
                  </a:lnTo>
                  <a:lnTo>
                    <a:pt x="246" y="42"/>
                  </a:lnTo>
                  <a:lnTo>
                    <a:pt x="246" y="30"/>
                  </a:lnTo>
                  <a:lnTo>
                    <a:pt x="234" y="30"/>
                  </a:lnTo>
                  <a:lnTo>
                    <a:pt x="222" y="36"/>
                  </a:lnTo>
                  <a:lnTo>
                    <a:pt x="216" y="36"/>
                  </a:lnTo>
                  <a:lnTo>
                    <a:pt x="216" y="30"/>
                  </a:lnTo>
                  <a:lnTo>
                    <a:pt x="204" y="30"/>
                  </a:lnTo>
                  <a:lnTo>
                    <a:pt x="192" y="12"/>
                  </a:lnTo>
                  <a:lnTo>
                    <a:pt x="138" y="12"/>
                  </a:lnTo>
                  <a:lnTo>
                    <a:pt x="132" y="6"/>
                  </a:lnTo>
                  <a:lnTo>
                    <a:pt x="120" y="6"/>
                  </a:lnTo>
                  <a:lnTo>
                    <a:pt x="108" y="12"/>
                  </a:lnTo>
                  <a:lnTo>
                    <a:pt x="90" y="6"/>
                  </a:lnTo>
                  <a:lnTo>
                    <a:pt x="66" y="6"/>
                  </a:lnTo>
                  <a:lnTo>
                    <a:pt x="42" y="12"/>
                  </a:lnTo>
                  <a:lnTo>
                    <a:pt x="30" y="6"/>
                  </a:lnTo>
                  <a:lnTo>
                    <a:pt x="24" y="0"/>
                  </a:lnTo>
                  <a:lnTo>
                    <a:pt x="18" y="0"/>
                  </a:lnTo>
                  <a:lnTo>
                    <a:pt x="18" y="24"/>
                  </a:lnTo>
                  <a:lnTo>
                    <a:pt x="0" y="30"/>
                  </a:lnTo>
                  <a:lnTo>
                    <a:pt x="12" y="42"/>
                  </a:lnTo>
                  <a:lnTo>
                    <a:pt x="30" y="48"/>
                  </a:lnTo>
                  <a:lnTo>
                    <a:pt x="30" y="60"/>
                  </a:lnTo>
                  <a:lnTo>
                    <a:pt x="36" y="60"/>
                  </a:lnTo>
                  <a:lnTo>
                    <a:pt x="42" y="66"/>
                  </a:lnTo>
                  <a:lnTo>
                    <a:pt x="42" y="84"/>
                  </a:lnTo>
                  <a:lnTo>
                    <a:pt x="60" y="90"/>
                  </a:lnTo>
                  <a:lnTo>
                    <a:pt x="72" y="120"/>
                  </a:lnTo>
                  <a:lnTo>
                    <a:pt x="84" y="132"/>
                  </a:lnTo>
                  <a:lnTo>
                    <a:pt x="96" y="138"/>
                  </a:lnTo>
                  <a:lnTo>
                    <a:pt x="114" y="150"/>
                  </a:lnTo>
                  <a:lnTo>
                    <a:pt x="126" y="156"/>
                  </a:lnTo>
                  <a:lnTo>
                    <a:pt x="132" y="168"/>
                  </a:lnTo>
                  <a:lnTo>
                    <a:pt x="132" y="174"/>
                  </a:lnTo>
                  <a:lnTo>
                    <a:pt x="126" y="180"/>
                  </a:lnTo>
                  <a:lnTo>
                    <a:pt x="138" y="180"/>
                  </a:lnTo>
                  <a:lnTo>
                    <a:pt x="156" y="198"/>
                  </a:lnTo>
                  <a:lnTo>
                    <a:pt x="162" y="210"/>
                  </a:lnTo>
                  <a:lnTo>
                    <a:pt x="174" y="216"/>
                  </a:lnTo>
                  <a:lnTo>
                    <a:pt x="192" y="234"/>
                  </a:lnTo>
                  <a:lnTo>
                    <a:pt x="210" y="204"/>
                  </a:lnTo>
                  <a:lnTo>
                    <a:pt x="198" y="198"/>
                  </a:lnTo>
                  <a:lnTo>
                    <a:pt x="192" y="198"/>
                  </a:lnTo>
                  <a:lnTo>
                    <a:pt x="186" y="192"/>
                  </a:lnTo>
                  <a:lnTo>
                    <a:pt x="186" y="186"/>
                  </a:lnTo>
                  <a:lnTo>
                    <a:pt x="192" y="180"/>
                  </a:lnTo>
                  <a:lnTo>
                    <a:pt x="198" y="180"/>
                  </a:lnTo>
                  <a:lnTo>
                    <a:pt x="204" y="168"/>
                  </a:lnTo>
                  <a:lnTo>
                    <a:pt x="204" y="162"/>
                  </a:lnTo>
                  <a:lnTo>
                    <a:pt x="210" y="156"/>
                  </a:lnTo>
                  <a:lnTo>
                    <a:pt x="228" y="156"/>
                  </a:lnTo>
                  <a:lnTo>
                    <a:pt x="228" y="132"/>
                  </a:lnTo>
                  <a:lnTo>
                    <a:pt x="258" y="132"/>
                  </a:lnTo>
                  <a:lnTo>
                    <a:pt x="258" y="126"/>
                  </a:lnTo>
                  <a:lnTo>
                    <a:pt x="252" y="114"/>
                  </a:lnTo>
                  <a:lnTo>
                    <a:pt x="240" y="102"/>
                  </a:lnTo>
                  <a:lnTo>
                    <a:pt x="264" y="96"/>
                  </a:lnTo>
                  <a:lnTo>
                    <a:pt x="258" y="84"/>
                  </a:lnTo>
                  <a:lnTo>
                    <a:pt x="252" y="78"/>
                  </a:lnTo>
                  <a:lnTo>
                    <a:pt x="246" y="78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14" name="Bahrain" descr="© INSCALE GmbH, 05.05.2010&#10;http://www.presentationload.com/">
              <a:extLst>
                <a:ext uri="{FF2B5EF4-FFF2-40B4-BE49-F238E27FC236}">
                  <a16:creationId xmlns:a16="http://schemas.microsoft.com/office/drawing/2014/main" id="{C43F8F5A-82F7-4A96-BECE-49B2CE3F2C60}"/>
                </a:ext>
              </a:extLst>
            </p:cNvPr>
            <p:cNvSpPr>
              <a:spLocks/>
            </p:cNvSpPr>
            <p:nvPr/>
          </p:nvSpPr>
          <p:spPr bwMode="gray">
            <a:xfrm>
              <a:off x="7105631" y="3562705"/>
              <a:ext cx="12697" cy="25408"/>
            </a:xfrm>
            <a:custGeom>
              <a:avLst/>
              <a:gdLst>
                <a:gd name="T0" fmla="*/ 2147483647 w 15"/>
                <a:gd name="T1" fmla="*/ 0 h 28"/>
                <a:gd name="T2" fmla="*/ 2147483647 w 15"/>
                <a:gd name="T3" fmla="*/ 2147483647 h 28"/>
                <a:gd name="T4" fmla="*/ 2147483647 w 15"/>
                <a:gd name="T5" fmla="*/ 2147483647 h 28"/>
                <a:gd name="T6" fmla="*/ 2033064304 w 15"/>
                <a:gd name="T7" fmla="*/ 2147483647 h 28"/>
                <a:gd name="T8" fmla="*/ 813445092 w 15"/>
                <a:gd name="T9" fmla="*/ 2147483647 h 28"/>
                <a:gd name="T10" fmla="*/ 2147483647 w 15"/>
                <a:gd name="T11" fmla="*/ 0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5"/>
                <a:gd name="T19" fmla="*/ 0 h 28"/>
                <a:gd name="T20" fmla="*/ 15 w 15"/>
                <a:gd name="T21" fmla="*/ 28 h 2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5" h="28">
                  <a:moveTo>
                    <a:pt x="9" y="0"/>
                  </a:moveTo>
                  <a:cubicBezTo>
                    <a:pt x="14" y="0"/>
                    <a:pt x="15" y="10"/>
                    <a:pt x="14" y="14"/>
                  </a:cubicBezTo>
                  <a:cubicBezTo>
                    <a:pt x="13" y="18"/>
                    <a:pt x="15" y="28"/>
                    <a:pt x="9" y="28"/>
                  </a:cubicBezTo>
                  <a:cubicBezTo>
                    <a:pt x="4" y="27"/>
                    <a:pt x="5" y="21"/>
                    <a:pt x="5" y="18"/>
                  </a:cubicBezTo>
                  <a:cubicBezTo>
                    <a:pt x="5" y="14"/>
                    <a:pt x="0" y="14"/>
                    <a:pt x="2" y="8"/>
                  </a:cubicBezTo>
                  <a:close/>
                </a:path>
              </a:pathLst>
            </a:custGeom>
            <a:solidFill>
              <a:srgbClr val="24771B"/>
            </a:solidFill>
            <a:ln w="9525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15" name="Austria" descr="© INSCALE GmbH, 05.05.2010&#10;http://www.presentationload.com/">
              <a:extLst>
                <a:ext uri="{FF2B5EF4-FFF2-40B4-BE49-F238E27FC236}">
                  <a16:creationId xmlns:a16="http://schemas.microsoft.com/office/drawing/2014/main" id="{BE6EB436-CD4A-40A5-BBC0-643BD3EEAA92}"/>
                </a:ext>
              </a:extLst>
            </p:cNvPr>
            <p:cNvSpPr>
              <a:spLocks/>
            </p:cNvSpPr>
            <p:nvPr/>
          </p:nvSpPr>
          <p:spPr bwMode="gray">
            <a:xfrm>
              <a:off x="5851800" y="2752834"/>
              <a:ext cx="203152" cy="90515"/>
            </a:xfrm>
            <a:custGeom>
              <a:avLst/>
              <a:gdLst>
                <a:gd name="T0" fmla="*/ 2147483647 w 456"/>
                <a:gd name="T1" fmla="*/ 2147483647 h 204"/>
                <a:gd name="T2" fmla="*/ 2147483647 w 456"/>
                <a:gd name="T3" fmla="*/ 2147483647 h 204"/>
                <a:gd name="T4" fmla="*/ 2147483647 w 456"/>
                <a:gd name="T5" fmla="*/ 2147483647 h 204"/>
                <a:gd name="T6" fmla="*/ 2147483647 w 456"/>
                <a:gd name="T7" fmla="*/ 2147483647 h 204"/>
                <a:gd name="T8" fmla="*/ 2147483647 w 456"/>
                <a:gd name="T9" fmla="*/ 2147483647 h 204"/>
                <a:gd name="T10" fmla="*/ 2147483647 w 456"/>
                <a:gd name="T11" fmla="*/ 2147483647 h 204"/>
                <a:gd name="T12" fmla="*/ 2147483647 w 456"/>
                <a:gd name="T13" fmla="*/ 2147483647 h 204"/>
                <a:gd name="T14" fmla="*/ 2147483647 w 456"/>
                <a:gd name="T15" fmla="*/ 0 h 204"/>
                <a:gd name="T16" fmla="*/ 2147483647 w 456"/>
                <a:gd name="T17" fmla="*/ 2147483647 h 204"/>
                <a:gd name="T18" fmla="*/ 2147483647 w 456"/>
                <a:gd name="T19" fmla="*/ 2147483647 h 204"/>
                <a:gd name="T20" fmla="*/ 2147483647 w 456"/>
                <a:gd name="T21" fmla="*/ 2147483647 h 204"/>
                <a:gd name="T22" fmla="*/ 2147483647 w 456"/>
                <a:gd name="T23" fmla="*/ 2147483647 h 204"/>
                <a:gd name="T24" fmla="*/ 2147483647 w 456"/>
                <a:gd name="T25" fmla="*/ 2147483647 h 204"/>
                <a:gd name="T26" fmla="*/ 2147483647 w 456"/>
                <a:gd name="T27" fmla="*/ 2147483647 h 204"/>
                <a:gd name="T28" fmla="*/ 2147483647 w 456"/>
                <a:gd name="T29" fmla="*/ 2147483647 h 204"/>
                <a:gd name="T30" fmla="*/ 2147483647 w 456"/>
                <a:gd name="T31" fmla="*/ 2147483647 h 204"/>
                <a:gd name="T32" fmla="*/ 2147483647 w 456"/>
                <a:gd name="T33" fmla="*/ 2147483647 h 204"/>
                <a:gd name="T34" fmla="*/ 2147483647 w 456"/>
                <a:gd name="T35" fmla="*/ 2147483647 h 204"/>
                <a:gd name="T36" fmla="*/ 2147483647 w 456"/>
                <a:gd name="T37" fmla="*/ 2147483647 h 204"/>
                <a:gd name="T38" fmla="*/ 2147483647 w 456"/>
                <a:gd name="T39" fmla="*/ 2147483647 h 204"/>
                <a:gd name="T40" fmla="*/ 2147483647 w 456"/>
                <a:gd name="T41" fmla="*/ 2147483647 h 204"/>
                <a:gd name="T42" fmla="*/ 2147483647 w 456"/>
                <a:gd name="T43" fmla="*/ 2147483647 h 204"/>
                <a:gd name="T44" fmla="*/ 2147483647 w 456"/>
                <a:gd name="T45" fmla="*/ 2147483647 h 204"/>
                <a:gd name="T46" fmla="*/ 2147483647 w 456"/>
                <a:gd name="T47" fmla="*/ 2147483647 h 204"/>
                <a:gd name="T48" fmla="*/ 2147483647 w 456"/>
                <a:gd name="T49" fmla="*/ 2147483647 h 204"/>
                <a:gd name="T50" fmla="*/ 2147483647 w 456"/>
                <a:gd name="T51" fmla="*/ 2147483647 h 204"/>
                <a:gd name="T52" fmla="*/ 2147483647 w 456"/>
                <a:gd name="T53" fmla="*/ 2147483647 h 204"/>
                <a:gd name="T54" fmla="*/ 0 w 456"/>
                <a:gd name="T55" fmla="*/ 2147483647 h 204"/>
                <a:gd name="T56" fmla="*/ 2147483647 w 456"/>
                <a:gd name="T57" fmla="*/ 2147483647 h 204"/>
                <a:gd name="T58" fmla="*/ 2147483647 w 456"/>
                <a:gd name="T59" fmla="*/ 2147483647 h 204"/>
                <a:gd name="T60" fmla="*/ 2147483647 w 456"/>
                <a:gd name="T61" fmla="*/ 2147483647 h 204"/>
                <a:gd name="T62" fmla="*/ 2147483647 w 456"/>
                <a:gd name="T63" fmla="*/ 2147483647 h 204"/>
                <a:gd name="T64" fmla="*/ 2147483647 w 456"/>
                <a:gd name="T65" fmla="*/ 2147483647 h 204"/>
                <a:gd name="T66" fmla="*/ 2147483647 w 456"/>
                <a:gd name="T67" fmla="*/ 2147483647 h 204"/>
                <a:gd name="T68" fmla="*/ 2147483647 w 456"/>
                <a:gd name="T69" fmla="*/ 2147483647 h 204"/>
                <a:gd name="T70" fmla="*/ 2147483647 w 456"/>
                <a:gd name="T71" fmla="*/ 2147483647 h 204"/>
                <a:gd name="T72" fmla="*/ 2147483647 w 456"/>
                <a:gd name="T73" fmla="*/ 2147483647 h 204"/>
                <a:gd name="T74" fmla="*/ 2147483647 w 456"/>
                <a:gd name="T75" fmla="*/ 2147483647 h 204"/>
                <a:gd name="T76" fmla="*/ 2147483647 w 456"/>
                <a:gd name="T77" fmla="*/ 2147483647 h 204"/>
                <a:gd name="T78" fmla="*/ 2147483647 w 456"/>
                <a:gd name="T79" fmla="*/ 2147483647 h 204"/>
                <a:gd name="T80" fmla="*/ 2147483647 w 456"/>
                <a:gd name="T81" fmla="*/ 2147483647 h 204"/>
                <a:gd name="T82" fmla="*/ 2147483647 w 456"/>
                <a:gd name="T83" fmla="*/ 2147483647 h 204"/>
                <a:gd name="T84" fmla="*/ 2147483647 w 456"/>
                <a:gd name="T85" fmla="*/ 2147483647 h 204"/>
                <a:gd name="T86" fmla="*/ 2147483647 w 456"/>
                <a:gd name="T87" fmla="*/ 2147483647 h 204"/>
                <a:gd name="T88" fmla="*/ 2147483647 w 456"/>
                <a:gd name="T89" fmla="*/ 2147483647 h 204"/>
                <a:gd name="T90" fmla="*/ 2147483647 w 456"/>
                <a:gd name="T91" fmla="*/ 2147483647 h 204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56"/>
                <a:gd name="T139" fmla="*/ 0 h 204"/>
                <a:gd name="T140" fmla="*/ 456 w 456"/>
                <a:gd name="T141" fmla="*/ 204 h 204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56" h="204">
                  <a:moveTo>
                    <a:pt x="456" y="102"/>
                  </a:moveTo>
                  <a:lnTo>
                    <a:pt x="456" y="60"/>
                  </a:lnTo>
                  <a:lnTo>
                    <a:pt x="450" y="60"/>
                  </a:lnTo>
                  <a:lnTo>
                    <a:pt x="450" y="48"/>
                  </a:lnTo>
                  <a:lnTo>
                    <a:pt x="456" y="24"/>
                  </a:lnTo>
                  <a:lnTo>
                    <a:pt x="444" y="18"/>
                  </a:lnTo>
                  <a:lnTo>
                    <a:pt x="438" y="18"/>
                  </a:lnTo>
                  <a:lnTo>
                    <a:pt x="432" y="12"/>
                  </a:lnTo>
                  <a:lnTo>
                    <a:pt x="420" y="12"/>
                  </a:lnTo>
                  <a:lnTo>
                    <a:pt x="414" y="18"/>
                  </a:lnTo>
                  <a:lnTo>
                    <a:pt x="402" y="24"/>
                  </a:lnTo>
                  <a:lnTo>
                    <a:pt x="390" y="12"/>
                  </a:lnTo>
                  <a:lnTo>
                    <a:pt x="378" y="18"/>
                  </a:lnTo>
                  <a:lnTo>
                    <a:pt x="366" y="6"/>
                  </a:lnTo>
                  <a:lnTo>
                    <a:pt x="354" y="0"/>
                  </a:lnTo>
                  <a:lnTo>
                    <a:pt x="336" y="0"/>
                  </a:lnTo>
                  <a:lnTo>
                    <a:pt x="330" y="6"/>
                  </a:lnTo>
                  <a:lnTo>
                    <a:pt x="324" y="18"/>
                  </a:lnTo>
                  <a:lnTo>
                    <a:pt x="318" y="18"/>
                  </a:lnTo>
                  <a:lnTo>
                    <a:pt x="318" y="36"/>
                  </a:lnTo>
                  <a:lnTo>
                    <a:pt x="306" y="30"/>
                  </a:lnTo>
                  <a:lnTo>
                    <a:pt x="300" y="30"/>
                  </a:lnTo>
                  <a:lnTo>
                    <a:pt x="288" y="36"/>
                  </a:lnTo>
                  <a:lnTo>
                    <a:pt x="276" y="36"/>
                  </a:lnTo>
                  <a:lnTo>
                    <a:pt x="258" y="18"/>
                  </a:lnTo>
                  <a:lnTo>
                    <a:pt x="252" y="36"/>
                  </a:lnTo>
                  <a:lnTo>
                    <a:pt x="234" y="36"/>
                  </a:lnTo>
                  <a:lnTo>
                    <a:pt x="240" y="48"/>
                  </a:lnTo>
                  <a:lnTo>
                    <a:pt x="240" y="66"/>
                  </a:lnTo>
                  <a:lnTo>
                    <a:pt x="234" y="66"/>
                  </a:lnTo>
                  <a:lnTo>
                    <a:pt x="228" y="60"/>
                  </a:lnTo>
                  <a:lnTo>
                    <a:pt x="210" y="60"/>
                  </a:lnTo>
                  <a:lnTo>
                    <a:pt x="204" y="66"/>
                  </a:lnTo>
                  <a:lnTo>
                    <a:pt x="204" y="72"/>
                  </a:lnTo>
                  <a:lnTo>
                    <a:pt x="198" y="78"/>
                  </a:lnTo>
                  <a:lnTo>
                    <a:pt x="198" y="84"/>
                  </a:lnTo>
                  <a:lnTo>
                    <a:pt x="210" y="84"/>
                  </a:lnTo>
                  <a:lnTo>
                    <a:pt x="210" y="126"/>
                  </a:lnTo>
                  <a:lnTo>
                    <a:pt x="204" y="126"/>
                  </a:lnTo>
                  <a:lnTo>
                    <a:pt x="192" y="114"/>
                  </a:lnTo>
                  <a:lnTo>
                    <a:pt x="174" y="108"/>
                  </a:lnTo>
                  <a:lnTo>
                    <a:pt x="162" y="102"/>
                  </a:lnTo>
                  <a:lnTo>
                    <a:pt x="144" y="114"/>
                  </a:lnTo>
                  <a:lnTo>
                    <a:pt x="126" y="114"/>
                  </a:lnTo>
                  <a:lnTo>
                    <a:pt x="108" y="126"/>
                  </a:lnTo>
                  <a:lnTo>
                    <a:pt x="102" y="132"/>
                  </a:lnTo>
                  <a:lnTo>
                    <a:pt x="84" y="132"/>
                  </a:lnTo>
                  <a:lnTo>
                    <a:pt x="66" y="114"/>
                  </a:lnTo>
                  <a:lnTo>
                    <a:pt x="48" y="114"/>
                  </a:lnTo>
                  <a:lnTo>
                    <a:pt x="48" y="126"/>
                  </a:lnTo>
                  <a:lnTo>
                    <a:pt x="42" y="132"/>
                  </a:lnTo>
                  <a:lnTo>
                    <a:pt x="30" y="132"/>
                  </a:lnTo>
                  <a:lnTo>
                    <a:pt x="30" y="126"/>
                  </a:lnTo>
                  <a:lnTo>
                    <a:pt x="24" y="120"/>
                  </a:lnTo>
                  <a:lnTo>
                    <a:pt x="0" y="120"/>
                  </a:lnTo>
                  <a:lnTo>
                    <a:pt x="0" y="156"/>
                  </a:lnTo>
                  <a:lnTo>
                    <a:pt x="18" y="156"/>
                  </a:lnTo>
                  <a:lnTo>
                    <a:pt x="18" y="174"/>
                  </a:lnTo>
                  <a:lnTo>
                    <a:pt x="24" y="174"/>
                  </a:lnTo>
                  <a:lnTo>
                    <a:pt x="42" y="156"/>
                  </a:lnTo>
                  <a:lnTo>
                    <a:pt x="48" y="156"/>
                  </a:lnTo>
                  <a:lnTo>
                    <a:pt x="60" y="168"/>
                  </a:lnTo>
                  <a:lnTo>
                    <a:pt x="60" y="174"/>
                  </a:lnTo>
                  <a:lnTo>
                    <a:pt x="72" y="174"/>
                  </a:lnTo>
                  <a:lnTo>
                    <a:pt x="84" y="180"/>
                  </a:lnTo>
                  <a:lnTo>
                    <a:pt x="96" y="162"/>
                  </a:lnTo>
                  <a:lnTo>
                    <a:pt x="138" y="162"/>
                  </a:lnTo>
                  <a:lnTo>
                    <a:pt x="138" y="156"/>
                  </a:lnTo>
                  <a:lnTo>
                    <a:pt x="144" y="150"/>
                  </a:lnTo>
                  <a:lnTo>
                    <a:pt x="162" y="150"/>
                  </a:lnTo>
                  <a:lnTo>
                    <a:pt x="168" y="156"/>
                  </a:lnTo>
                  <a:lnTo>
                    <a:pt x="168" y="174"/>
                  </a:lnTo>
                  <a:lnTo>
                    <a:pt x="180" y="174"/>
                  </a:lnTo>
                  <a:lnTo>
                    <a:pt x="186" y="192"/>
                  </a:lnTo>
                  <a:lnTo>
                    <a:pt x="240" y="192"/>
                  </a:lnTo>
                  <a:lnTo>
                    <a:pt x="240" y="204"/>
                  </a:lnTo>
                  <a:lnTo>
                    <a:pt x="258" y="204"/>
                  </a:lnTo>
                  <a:lnTo>
                    <a:pt x="264" y="198"/>
                  </a:lnTo>
                  <a:lnTo>
                    <a:pt x="282" y="198"/>
                  </a:lnTo>
                  <a:lnTo>
                    <a:pt x="288" y="204"/>
                  </a:lnTo>
                  <a:lnTo>
                    <a:pt x="318" y="204"/>
                  </a:lnTo>
                  <a:lnTo>
                    <a:pt x="318" y="192"/>
                  </a:lnTo>
                  <a:lnTo>
                    <a:pt x="366" y="192"/>
                  </a:lnTo>
                  <a:lnTo>
                    <a:pt x="378" y="186"/>
                  </a:lnTo>
                  <a:lnTo>
                    <a:pt x="402" y="192"/>
                  </a:lnTo>
                  <a:lnTo>
                    <a:pt x="414" y="156"/>
                  </a:lnTo>
                  <a:lnTo>
                    <a:pt x="432" y="156"/>
                  </a:lnTo>
                  <a:lnTo>
                    <a:pt x="432" y="132"/>
                  </a:lnTo>
                  <a:lnTo>
                    <a:pt x="444" y="114"/>
                  </a:lnTo>
                  <a:lnTo>
                    <a:pt x="432" y="114"/>
                  </a:lnTo>
                  <a:lnTo>
                    <a:pt x="438" y="102"/>
                  </a:lnTo>
                  <a:lnTo>
                    <a:pt x="456" y="102"/>
                  </a:lnTo>
                  <a:close/>
                </a:path>
              </a:pathLst>
            </a:custGeom>
            <a:solidFill>
              <a:srgbClr val="24771B"/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16" name="Albania" descr="© INSCALE GmbH, 05.05.2010&#10;http://www.presentationload.com/">
              <a:extLst>
                <a:ext uri="{FF2B5EF4-FFF2-40B4-BE49-F238E27FC236}">
                  <a16:creationId xmlns:a16="http://schemas.microsoft.com/office/drawing/2014/main" id="{B482C4C4-502E-44D4-897C-CBFA9DAC13AA}"/>
                </a:ext>
              </a:extLst>
            </p:cNvPr>
            <p:cNvSpPr>
              <a:spLocks/>
            </p:cNvSpPr>
            <p:nvPr/>
          </p:nvSpPr>
          <p:spPr bwMode="gray">
            <a:xfrm>
              <a:off x="6120025" y="2979916"/>
              <a:ext cx="65072" cy="109570"/>
            </a:xfrm>
            <a:custGeom>
              <a:avLst/>
              <a:gdLst>
                <a:gd name="T0" fmla="*/ 2147483647 w 144"/>
                <a:gd name="T1" fmla="*/ 2147483647 h 246"/>
                <a:gd name="T2" fmla="*/ 2147483647 w 144"/>
                <a:gd name="T3" fmla="*/ 2147483647 h 246"/>
                <a:gd name="T4" fmla="*/ 2147483647 w 144"/>
                <a:gd name="T5" fmla="*/ 2147483647 h 246"/>
                <a:gd name="T6" fmla="*/ 2147483647 w 144"/>
                <a:gd name="T7" fmla="*/ 2147483647 h 246"/>
                <a:gd name="T8" fmla="*/ 2147483647 w 144"/>
                <a:gd name="T9" fmla="*/ 2147483647 h 246"/>
                <a:gd name="T10" fmla="*/ 2147483647 w 144"/>
                <a:gd name="T11" fmla="*/ 2147483647 h 246"/>
                <a:gd name="T12" fmla="*/ 2147483647 w 144"/>
                <a:gd name="T13" fmla="*/ 2147483647 h 246"/>
                <a:gd name="T14" fmla="*/ 2147483647 w 144"/>
                <a:gd name="T15" fmla="*/ 2147483647 h 246"/>
                <a:gd name="T16" fmla="*/ 2147483647 w 144"/>
                <a:gd name="T17" fmla="*/ 2147483647 h 246"/>
                <a:gd name="T18" fmla="*/ 2147483647 w 144"/>
                <a:gd name="T19" fmla="*/ 2147483647 h 246"/>
                <a:gd name="T20" fmla="*/ 2147483647 w 144"/>
                <a:gd name="T21" fmla="*/ 2147483647 h 246"/>
                <a:gd name="T22" fmla="*/ 2147483647 w 144"/>
                <a:gd name="T23" fmla="*/ 2147483647 h 246"/>
                <a:gd name="T24" fmla="*/ 2147483647 w 144"/>
                <a:gd name="T25" fmla="*/ 2147483647 h 246"/>
                <a:gd name="T26" fmla="*/ 2147483647 w 144"/>
                <a:gd name="T27" fmla="*/ 2147483647 h 246"/>
                <a:gd name="T28" fmla="*/ 2147483647 w 144"/>
                <a:gd name="T29" fmla="*/ 2147483647 h 246"/>
                <a:gd name="T30" fmla="*/ 2147483647 w 144"/>
                <a:gd name="T31" fmla="*/ 2147483647 h 246"/>
                <a:gd name="T32" fmla="*/ 2147483647 w 144"/>
                <a:gd name="T33" fmla="*/ 2147483647 h 246"/>
                <a:gd name="T34" fmla="*/ 2147483647 w 144"/>
                <a:gd name="T35" fmla="*/ 2147483647 h 246"/>
                <a:gd name="T36" fmla="*/ 2147483647 w 144"/>
                <a:gd name="T37" fmla="*/ 2147483647 h 246"/>
                <a:gd name="T38" fmla="*/ 2147483647 w 144"/>
                <a:gd name="T39" fmla="*/ 0 h 246"/>
                <a:gd name="T40" fmla="*/ 2147483647 w 144"/>
                <a:gd name="T41" fmla="*/ 2147483647 h 246"/>
                <a:gd name="T42" fmla="*/ 2147483647 w 144"/>
                <a:gd name="T43" fmla="*/ 2147483647 h 246"/>
                <a:gd name="T44" fmla="*/ 0 w 144"/>
                <a:gd name="T45" fmla="*/ 2147483647 h 246"/>
                <a:gd name="T46" fmla="*/ 2147483647 w 144"/>
                <a:gd name="T47" fmla="*/ 2147483647 h 246"/>
                <a:gd name="T48" fmla="*/ 2147483647 w 144"/>
                <a:gd name="T49" fmla="*/ 2147483647 h 246"/>
                <a:gd name="T50" fmla="*/ 2147483647 w 144"/>
                <a:gd name="T51" fmla="*/ 2147483647 h 246"/>
                <a:gd name="T52" fmla="*/ 2147483647 w 144"/>
                <a:gd name="T53" fmla="*/ 2147483647 h 246"/>
                <a:gd name="T54" fmla="*/ 2147483647 w 144"/>
                <a:gd name="T55" fmla="*/ 2147483647 h 246"/>
                <a:gd name="T56" fmla="*/ 2147483647 w 144"/>
                <a:gd name="T57" fmla="*/ 2147483647 h 246"/>
                <a:gd name="T58" fmla="*/ 2147483647 w 144"/>
                <a:gd name="T59" fmla="*/ 2147483647 h 246"/>
                <a:gd name="T60" fmla="*/ 2147483647 w 144"/>
                <a:gd name="T61" fmla="*/ 2147483647 h 246"/>
                <a:gd name="T62" fmla="*/ 2147483647 w 144"/>
                <a:gd name="T63" fmla="*/ 2147483647 h 246"/>
                <a:gd name="T64" fmla="*/ 2147483647 w 144"/>
                <a:gd name="T65" fmla="*/ 2147483647 h 246"/>
                <a:gd name="T66" fmla="*/ 2147483647 w 144"/>
                <a:gd name="T67" fmla="*/ 2147483647 h 246"/>
                <a:gd name="T68" fmla="*/ 2147483647 w 144"/>
                <a:gd name="T69" fmla="*/ 2147483647 h 246"/>
                <a:gd name="T70" fmla="*/ 2147483647 w 144"/>
                <a:gd name="T71" fmla="*/ 2147483647 h 246"/>
                <a:gd name="T72" fmla="*/ 2147483647 w 144"/>
                <a:gd name="T73" fmla="*/ 2147483647 h 246"/>
                <a:gd name="T74" fmla="*/ 2147483647 w 144"/>
                <a:gd name="T75" fmla="*/ 2147483647 h 246"/>
                <a:gd name="T76" fmla="*/ 2147483647 w 144"/>
                <a:gd name="T77" fmla="*/ 2147483647 h 246"/>
                <a:gd name="T78" fmla="*/ 2147483647 w 144"/>
                <a:gd name="T79" fmla="*/ 2147483647 h 246"/>
                <a:gd name="T80" fmla="*/ 2147483647 w 144"/>
                <a:gd name="T81" fmla="*/ 2147483647 h 246"/>
                <a:gd name="T82" fmla="*/ 2147483647 w 144"/>
                <a:gd name="T83" fmla="*/ 2147483647 h 246"/>
                <a:gd name="T84" fmla="*/ 2147483647 w 144"/>
                <a:gd name="T85" fmla="*/ 2147483647 h 246"/>
                <a:gd name="T86" fmla="*/ 2147483647 w 144"/>
                <a:gd name="T87" fmla="*/ 2147483647 h 246"/>
                <a:gd name="T88" fmla="*/ 2147483647 w 144"/>
                <a:gd name="T89" fmla="*/ 2147483647 h 24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144"/>
                <a:gd name="T136" fmla="*/ 0 h 246"/>
                <a:gd name="T137" fmla="*/ 144 w 144"/>
                <a:gd name="T138" fmla="*/ 246 h 24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144" h="246">
                  <a:moveTo>
                    <a:pt x="96" y="210"/>
                  </a:moveTo>
                  <a:lnTo>
                    <a:pt x="96" y="204"/>
                  </a:lnTo>
                  <a:lnTo>
                    <a:pt x="108" y="204"/>
                  </a:lnTo>
                  <a:lnTo>
                    <a:pt x="120" y="198"/>
                  </a:lnTo>
                  <a:lnTo>
                    <a:pt x="120" y="174"/>
                  </a:lnTo>
                  <a:lnTo>
                    <a:pt x="138" y="174"/>
                  </a:lnTo>
                  <a:lnTo>
                    <a:pt x="144" y="168"/>
                  </a:lnTo>
                  <a:lnTo>
                    <a:pt x="144" y="138"/>
                  </a:lnTo>
                  <a:lnTo>
                    <a:pt x="120" y="144"/>
                  </a:lnTo>
                  <a:lnTo>
                    <a:pt x="120" y="126"/>
                  </a:lnTo>
                  <a:lnTo>
                    <a:pt x="114" y="126"/>
                  </a:lnTo>
                  <a:lnTo>
                    <a:pt x="108" y="120"/>
                  </a:lnTo>
                  <a:lnTo>
                    <a:pt x="108" y="96"/>
                  </a:lnTo>
                  <a:lnTo>
                    <a:pt x="102" y="84"/>
                  </a:lnTo>
                  <a:lnTo>
                    <a:pt x="102" y="42"/>
                  </a:lnTo>
                  <a:lnTo>
                    <a:pt x="96" y="24"/>
                  </a:lnTo>
                  <a:lnTo>
                    <a:pt x="84" y="24"/>
                  </a:lnTo>
                  <a:lnTo>
                    <a:pt x="72" y="6"/>
                  </a:lnTo>
                  <a:lnTo>
                    <a:pt x="66" y="12"/>
                  </a:lnTo>
                  <a:lnTo>
                    <a:pt x="36" y="0"/>
                  </a:lnTo>
                  <a:lnTo>
                    <a:pt x="36" y="18"/>
                  </a:lnTo>
                  <a:lnTo>
                    <a:pt x="24" y="24"/>
                  </a:lnTo>
                  <a:lnTo>
                    <a:pt x="0" y="24"/>
                  </a:lnTo>
                  <a:lnTo>
                    <a:pt x="18" y="36"/>
                  </a:lnTo>
                  <a:lnTo>
                    <a:pt x="24" y="30"/>
                  </a:lnTo>
                  <a:lnTo>
                    <a:pt x="30" y="48"/>
                  </a:lnTo>
                  <a:lnTo>
                    <a:pt x="18" y="60"/>
                  </a:lnTo>
                  <a:lnTo>
                    <a:pt x="24" y="66"/>
                  </a:lnTo>
                  <a:lnTo>
                    <a:pt x="48" y="66"/>
                  </a:lnTo>
                  <a:lnTo>
                    <a:pt x="48" y="84"/>
                  </a:lnTo>
                  <a:lnTo>
                    <a:pt x="42" y="96"/>
                  </a:lnTo>
                  <a:lnTo>
                    <a:pt x="42" y="114"/>
                  </a:lnTo>
                  <a:lnTo>
                    <a:pt x="36" y="132"/>
                  </a:lnTo>
                  <a:lnTo>
                    <a:pt x="36" y="156"/>
                  </a:lnTo>
                  <a:lnTo>
                    <a:pt x="24" y="180"/>
                  </a:lnTo>
                  <a:lnTo>
                    <a:pt x="24" y="186"/>
                  </a:lnTo>
                  <a:lnTo>
                    <a:pt x="42" y="204"/>
                  </a:lnTo>
                  <a:lnTo>
                    <a:pt x="54" y="210"/>
                  </a:lnTo>
                  <a:lnTo>
                    <a:pt x="60" y="216"/>
                  </a:lnTo>
                  <a:lnTo>
                    <a:pt x="60" y="234"/>
                  </a:lnTo>
                  <a:lnTo>
                    <a:pt x="66" y="240"/>
                  </a:lnTo>
                  <a:lnTo>
                    <a:pt x="84" y="240"/>
                  </a:lnTo>
                  <a:lnTo>
                    <a:pt x="90" y="246"/>
                  </a:lnTo>
                  <a:lnTo>
                    <a:pt x="96" y="246"/>
                  </a:lnTo>
                  <a:lnTo>
                    <a:pt x="96" y="210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grpSp>
          <p:nvGrpSpPr>
            <p:cNvPr id="117" name="Group 340">
              <a:extLst>
                <a:ext uri="{FF2B5EF4-FFF2-40B4-BE49-F238E27FC236}">
                  <a16:creationId xmlns:a16="http://schemas.microsoft.com/office/drawing/2014/main" id="{AD46B4B6-2B26-49E2-B5FC-A2D4FA7D918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110289" y="2854281"/>
              <a:ext cx="122302" cy="152341"/>
              <a:chOff x="2184" y="1242"/>
              <a:chExt cx="257" cy="316"/>
            </a:xfrm>
            <a:solidFill>
              <a:srgbClr val="24771B"/>
            </a:solidFill>
          </p:grpSpPr>
          <p:sp>
            <p:nvSpPr>
              <p:cNvPr id="118" name="Freeform 341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EE409169-1CCA-439E-91E5-362D10A6FFEF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184" y="1242"/>
                <a:ext cx="257" cy="282"/>
              </a:xfrm>
              <a:custGeom>
                <a:avLst/>
                <a:gdLst/>
                <a:ahLst/>
                <a:cxnLst>
                  <a:cxn ang="0">
                    <a:pos x="464" y="374"/>
                  </a:cxn>
                  <a:cxn ang="0">
                    <a:pos x="453" y="310"/>
                  </a:cxn>
                  <a:cxn ang="0">
                    <a:pos x="453" y="235"/>
                  </a:cxn>
                  <a:cxn ang="0">
                    <a:pos x="378" y="224"/>
                  </a:cxn>
                  <a:cxn ang="0">
                    <a:pos x="302" y="171"/>
                  </a:cxn>
                  <a:cxn ang="0">
                    <a:pos x="291" y="118"/>
                  </a:cxn>
                  <a:cxn ang="0">
                    <a:pos x="259" y="128"/>
                  </a:cxn>
                  <a:cxn ang="0">
                    <a:pos x="216" y="53"/>
                  </a:cxn>
                  <a:cxn ang="0">
                    <a:pos x="87" y="0"/>
                  </a:cxn>
                  <a:cxn ang="0">
                    <a:pos x="0" y="43"/>
                  </a:cxn>
                  <a:cxn ang="0">
                    <a:pos x="32" y="96"/>
                  </a:cxn>
                  <a:cxn ang="0">
                    <a:pos x="65" y="139"/>
                  </a:cxn>
                  <a:cxn ang="0">
                    <a:pos x="54" y="150"/>
                  </a:cxn>
                  <a:cxn ang="0">
                    <a:pos x="32" y="181"/>
                  </a:cxn>
                  <a:cxn ang="0">
                    <a:pos x="32" y="192"/>
                  </a:cxn>
                  <a:cxn ang="0">
                    <a:pos x="76" y="203"/>
                  </a:cxn>
                  <a:cxn ang="0">
                    <a:pos x="87" y="267"/>
                  </a:cxn>
                  <a:cxn ang="0">
                    <a:pos x="65" y="310"/>
                  </a:cxn>
                  <a:cxn ang="0">
                    <a:pos x="98" y="363"/>
                  </a:cxn>
                  <a:cxn ang="0">
                    <a:pos x="119" y="395"/>
                  </a:cxn>
                  <a:cxn ang="0">
                    <a:pos x="157" y="442"/>
                  </a:cxn>
                  <a:cxn ang="0">
                    <a:pos x="173" y="438"/>
                  </a:cxn>
                  <a:cxn ang="0">
                    <a:pos x="180" y="444"/>
                  </a:cxn>
                  <a:cxn ang="0">
                    <a:pos x="230" y="446"/>
                  </a:cxn>
                  <a:cxn ang="0">
                    <a:pos x="237" y="431"/>
                  </a:cxn>
                  <a:cxn ang="0">
                    <a:pos x="258" y="416"/>
                  </a:cxn>
                  <a:cxn ang="0">
                    <a:pos x="266" y="418"/>
                  </a:cxn>
                  <a:cxn ang="0">
                    <a:pos x="268" y="407"/>
                  </a:cxn>
                  <a:cxn ang="0">
                    <a:pos x="267" y="399"/>
                  </a:cxn>
                  <a:cxn ang="0">
                    <a:pos x="254" y="388"/>
                  </a:cxn>
                  <a:cxn ang="0">
                    <a:pos x="262" y="387"/>
                  </a:cxn>
                  <a:cxn ang="0">
                    <a:pos x="279" y="380"/>
                  </a:cxn>
                  <a:cxn ang="0">
                    <a:pos x="288" y="372"/>
                  </a:cxn>
                  <a:cxn ang="0">
                    <a:pos x="298" y="389"/>
                  </a:cxn>
                  <a:cxn ang="0">
                    <a:pos x="292" y="399"/>
                  </a:cxn>
                  <a:cxn ang="0">
                    <a:pos x="309" y="402"/>
                  </a:cxn>
                  <a:cxn ang="0">
                    <a:pos x="321" y="404"/>
                  </a:cxn>
                  <a:cxn ang="0">
                    <a:pos x="326" y="408"/>
                  </a:cxn>
                  <a:cxn ang="0">
                    <a:pos x="328" y="433"/>
                  </a:cxn>
                  <a:cxn ang="0">
                    <a:pos x="334" y="429"/>
                  </a:cxn>
                  <a:cxn ang="0">
                    <a:pos x="335" y="448"/>
                  </a:cxn>
                  <a:cxn ang="0">
                    <a:pos x="348" y="452"/>
                  </a:cxn>
                  <a:cxn ang="0">
                    <a:pos x="356" y="467"/>
                  </a:cxn>
                  <a:cxn ang="0">
                    <a:pos x="354" y="478"/>
                  </a:cxn>
                  <a:cxn ang="0">
                    <a:pos x="356" y="482"/>
                  </a:cxn>
                  <a:cxn ang="0">
                    <a:pos x="369" y="485"/>
                  </a:cxn>
                  <a:cxn ang="0">
                    <a:pos x="381" y="492"/>
                  </a:cxn>
                  <a:cxn ang="0">
                    <a:pos x="390" y="496"/>
                  </a:cxn>
                  <a:cxn ang="0">
                    <a:pos x="399" y="501"/>
                  </a:cxn>
                  <a:cxn ang="0">
                    <a:pos x="392" y="513"/>
                  </a:cxn>
                  <a:cxn ang="0">
                    <a:pos x="384" y="528"/>
                  </a:cxn>
                  <a:cxn ang="0">
                    <a:pos x="376" y="542"/>
                  </a:cxn>
                  <a:cxn ang="0">
                    <a:pos x="453" y="492"/>
                  </a:cxn>
                  <a:cxn ang="0">
                    <a:pos x="486" y="470"/>
                  </a:cxn>
                  <a:cxn ang="0">
                    <a:pos x="486" y="406"/>
                  </a:cxn>
                </a:cxnLst>
                <a:rect l="0" t="0" r="r" b="b"/>
                <a:pathLst>
                  <a:path w="496" h="542">
                    <a:moveTo>
                      <a:pt x="486" y="406"/>
                    </a:moveTo>
                    <a:cubicBezTo>
                      <a:pt x="453" y="395"/>
                      <a:pt x="453" y="395"/>
                      <a:pt x="453" y="395"/>
                    </a:cubicBezTo>
                    <a:cubicBezTo>
                      <a:pt x="464" y="374"/>
                      <a:pt x="464" y="374"/>
                      <a:pt x="464" y="374"/>
                    </a:cubicBezTo>
                    <a:cubicBezTo>
                      <a:pt x="432" y="363"/>
                      <a:pt x="432" y="363"/>
                      <a:pt x="432" y="363"/>
                    </a:cubicBezTo>
                    <a:cubicBezTo>
                      <a:pt x="432" y="331"/>
                      <a:pt x="432" y="331"/>
                      <a:pt x="432" y="331"/>
                    </a:cubicBezTo>
                    <a:cubicBezTo>
                      <a:pt x="453" y="310"/>
                      <a:pt x="453" y="310"/>
                      <a:pt x="453" y="310"/>
                    </a:cubicBezTo>
                    <a:cubicBezTo>
                      <a:pt x="453" y="267"/>
                      <a:pt x="453" y="267"/>
                      <a:pt x="453" y="267"/>
                    </a:cubicBezTo>
                    <a:cubicBezTo>
                      <a:pt x="442" y="256"/>
                      <a:pt x="442" y="256"/>
                      <a:pt x="442" y="256"/>
                    </a:cubicBezTo>
                    <a:cubicBezTo>
                      <a:pt x="453" y="235"/>
                      <a:pt x="453" y="235"/>
                      <a:pt x="453" y="235"/>
                    </a:cubicBezTo>
                    <a:cubicBezTo>
                      <a:pt x="464" y="224"/>
                      <a:pt x="464" y="224"/>
                      <a:pt x="464" y="224"/>
                    </a:cubicBezTo>
                    <a:cubicBezTo>
                      <a:pt x="421" y="213"/>
                      <a:pt x="421" y="213"/>
                      <a:pt x="421" y="213"/>
                    </a:cubicBezTo>
                    <a:cubicBezTo>
                      <a:pt x="378" y="224"/>
                      <a:pt x="378" y="224"/>
                      <a:pt x="378" y="224"/>
                    </a:cubicBezTo>
                    <a:cubicBezTo>
                      <a:pt x="367" y="213"/>
                      <a:pt x="367" y="213"/>
                      <a:pt x="367" y="213"/>
                    </a:cubicBezTo>
                    <a:cubicBezTo>
                      <a:pt x="324" y="203"/>
                      <a:pt x="324" y="203"/>
                      <a:pt x="324" y="203"/>
                    </a:cubicBezTo>
                    <a:cubicBezTo>
                      <a:pt x="302" y="171"/>
                      <a:pt x="302" y="171"/>
                      <a:pt x="302" y="171"/>
                    </a:cubicBezTo>
                    <a:cubicBezTo>
                      <a:pt x="313" y="160"/>
                      <a:pt x="313" y="160"/>
                      <a:pt x="313" y="160"/>
                    </a:cubicBezTo>
                    <a:cubicBezTo>
                      <a:pt x="313" y="128"/>
                      <a:pt x="313" y="128"/>
                      <a:pt x="313" y="128"/>
                    </a:cubicBezTo>
                    <a:cubicBezTo>
                      <a:pt x="291" y="118"/>
                      <a:pt x="291" y="118"/>
                      <a:pt x="291" y="118"/>
                    </a:cubicBezTo>
                    <a:cubicBezTo>
                      <a:pt x="280" y="118"/>
                      <a:pt x="280" y="118"/>
                      <a:pt x="280" y="118"/>
                    </a:cubicBezTo>
                    <a:cubicBezTo>
                      <a:pt x="270" y="128"/>
                      <a:pt x="270" y="128"/>
                      <a:pt x="270" y="128"/>
                    </a:cubicBezTo>
                    <a:cubicBezTo>
                      <a:pt x="259" y="128"/>
                      <a:pt x="259" y="128"/>
                      <a:pt x="259" y="128"/>
                    </a:cubicBezTo>
                    <a:cubicBezTo>
                      <a:pt x="249" y="118"/>
                      <a:pt x="249" y="118"/>
                      <a:pt x="249" y="118"/>
                    </a:cubicBezTo>
                    <a:cubicBezTo>
                      <a:pt x="227" y="53"/>
                      <a:pt x="227" y="53"/>
                      <a:pt x="227" y="53"/>
                    </a:cubicBezTo>
                    <a:cubicBezTo>
                      <a:pt x="216" y="53"/>
                      <a:pt x="216" y="53"/>
                      <a:pt x="216" y="53"/>
                    </a:cubicBezTo>
                    <a:cubicBezTo>
                      <a:pt x="173" y="21"/>
                      <a:pt x="173" y="21"/>
                      <a:pt x="173" y="21"/>
                    </a:cubicBezTo>
                    <a:cubicBezTo>
                      <a:pt x="129" y="0"/>
                      <a:pt x="129" y="0"/>
                      <a:pt x="129" y="0"/>
                    </a:cubicBezTo>
                    <a:cubicBezTo>
                      <a:pt x="87" y="0"/>
                      <a:pt x="87" y="0"/>
                      <a:pt x="87" y="0"/>
                    </a:cubicBezTo>
                    <a:cubicBezTo>
                      <a:pt x="54" y="32"/>
                      <a:pt x="54" y="32"/>
                      <a:pt x="54" y="32"/>
                    </a:cubicBezTo>
                    <a:cubicBezTo>
                      <a:pt x="11" y="32"/>
                      <a:pt x="11" y="32"/>
                      <a:pt x="11" y="32"/>
                    </a:cubicBezTo>
                    <a:cubicBezTo>
                      <a:pt x="0" y="43"/>
                      <a:pt x="0" y="43"/>
                      <a:pt x="0" y="43"/>
                    </a:cubicBezTo>
                    <a:cubicBezTo>
                      <a:pt x="11" y="43"/>
                      <a:pt x="11" y="43"/>
                      <a:pt x="11" y="43"/>
                    </a:cubicBezTo>
                    <a:cubicBezTo>
                      <a:pt x="22" y="96"/>
                      <a:pt x="22" y="96"/>
                      <a:pt x="22" y="96"/>
                    </a:cubicBezTo>
                    <a:cubicBezTo>
                      <a:pt x="32" y="96"/>
                      <a:pt x="32" y="96"/>
                      <a:pt x="32" y="96"/>
                    </a:cubicBezTo>
                    <a:cubicBezTo>
                      <a:pt x="22" y="128"/>
                      <a:pt x="22" y="128"/>
                      <a:pt x="22" y="128"/>
                    </a:cubicBezTo>
                    <a:cubicBezTo>
                      <a:pt x="43" y="128"/>
                      <a:pt x="43" y="128"/>
                      <a:pt x="43" y="128"/>
                    </a:cubicBezTo>
                    <a:cubicBezTo>
                      <a:pt x="65" y="139"/>
                      <a:pt x="65" y="139"/>
                      <a:pt x="65" y="139"/>
                    </a:cubicBezTo>
                    <a:cubicBezTo>
                      <a:pt x="76" y="139"/>
                      <a:pt x="76" y="139"/>
                      <a:pt x="76" y="139"/>
                    </a:cubicBezTo>
                    <a:cubicBezTo>
                      <a:pt x="65" y="150"/>
                      <a:pt x="65" y="150"/>
                      <a:pt x="65" y="150"/>
                    </a:cubicBezTo>
                    <a:cubicBezTo>
                      <a:pt x="54" y="150"/>
                      <a:pt x="54" y="150"/>
                      <a:pt x="54" y="150"/>
                    </a:cubicBezTo>
                    <a:cubicBezTo>
                      <a:pt x="43" y="160"/>
                      <a:pt x="43" y="160"/>
                      <a:pt x="43" y="160"/>
                    </a:cubicBezTo>
                    <a:cubicBezTo>
                      <a:pt x="32" y="160"/>
                      <a:pt x="32" y="160"/>
                      <a:pt x="32" y="160"/>
                    </a:cubicBezTo>
                    <a:cubicBezTo>
                      <a:pt x="32" y="181"/>
                      <a:pt x="32" y="181"/>
                      <a:pt x="32" y="181"/>
                    </a:cubicBezTo>
                    <a:cubicBezTo>
                      <a:pt x="22" y="181"/>
                      <a:pt x="22" y="181"/>
                      <a:pt x="22" y="181"/>
                    </a:cubicBezTo>
                    <a:cubicBezTo>
                      <a:pt x="22" y="192"/>
                      <a:pt x="22" y="192"/>
                      <a:pt x="22" y="192"/>
                    </a:cubicBezTo>
                    <a:cubicBezTo>
                      <a:pt x="32" y="192"/>
                      <a:pt x="32" y="192"/>
                      <a:pt x="32" y="192"/>
                    </a:cubicBezTo>
                    <a:cubicBezTo>
                      <a:pt x="54" y="181"/>
                      <a:pt x="54" y="181"/>
                      <a:pt x="54" y="181"/>
                    </a:cubicBezTo>
                    <a:cubicBezTo>
                      <a:pt x="76" y="181"/>
                      <a:pt x="76" y="181"/>
                      <a:pt x="76" y="181"/>
                    </a:cubicBezTo>
                    <a:cubicBezTo>
                      <a:pt x="76" y="203"/>
                      <a:pt x="76" y="203"/>
                      <a:pt x="76" y="203"/>
                    </a:cubicBezTo>
                    <a:cubicBezTo>
                      <a:pt x="43" y="235"/>
                      <a:pt x="43" y="235"/>
                      <a:pt x="43" y="235"/>
                    </a:cubicBezTo>
                    <a:cubicBezTo>
                      <a:pt x="43" y="267"/>
                      <a:pt x="43" y="267"/>
                      <a:pt x="43" y="267"/>
                    </a:cubicBezTo>
                    <a:cubicBezTo>
                      <a:pt x="87" y="267"/>
                      <a:pt x="87" y="267"/>
                      <a:pt x="87" y="267"/>
                    </a:cubicBezTo>
                    <a:cubicBezTo>
                      <a:pt x="98" y="278"/>
                      <a:pt x="98" y="278"/>
                      <a:pt x="98" y="278"/>
                    </a:cubicBezTo>
                    <a:cubicBezTo>
                      <a:pt x="108" y="299"/>
                      <a:pt x="108" y="299"/>
                      <a:pt x="108" y="299"/>
                    </a:cubicBezTo>
                    <a:cubicBezTo>
                      <a:pt x="65" y="310"/>
                      <a:pt x="65" y="310"/>
                      <a:pt x="65" y="310"/>
                    </a:cubicBezTo>
                    <a:cubicBezTo>
                      <a:pt x="87" y="331"/>
                      <a:pt x="87" y="331"/>
                      <a:pt x="87" y="331"/>
                    </a:cubicBezTo>
                    <a:cubicBezTo>
                      <a:pt x="98" y="353"/>
                      <a:pt x="98" y="353"/>
                      <a:pt x="98" y="353"/>
                    </a:cubicBezTo>
                    <a:cubicBezTo>
                      <a:pt x="98" y="363"/>
                      <a:pt x="98" y="363"/>
                      <a:pt x="98" y="363"/>
                    </a:cubicBezTo>
                    <a:cubicBezTo>
                      <a:pt x="87" y="363"/>
                      <a:pt x="87" y="363"/>
                      <a:pt x="87" y="363"/>
                    </a:cubicBezTo>
                    <a:cubicBezTo>
                      <a:pt x="87" y="374"/>
                      <a:pt x="87" y="374"/>
                      <a:pt x="87" y="374"/>
                    </a:cubicBezTo>
                    <a:cubicBezTo>
                      <a:pt x="119" y="395"/>
                      <a:pt x="119" y="395"/>
                      <a:pt x="119" y="395"/>
                    </a:cubicBezTo>
                    <a:cubicBezTo>
                      <a:pt x="140" y="417"/>
                      <a:pt x="140" y="417"/>
                      <a:pt x="140" y="417"/>
                    </a:cubicBezTo>
                    <a:cubicBezTo>
                      <a:pt x="157" y="442"/>
                      <a:pt x="157" y="442"/>
                      <a:pt x="157" y="442"/>
                    </a:cubicBezTo>
                    <a:cubicBezTo>
                      <a:pt x="157" y="442"/>
                      <a:pt x="157" y="442"/>
                      <a:pt x="157" y="442"/>
                    </a:cubicBezTo>
                    <a:cubicBezTo>
                      <a:pt x="159" y="442"/>
                      <a:pt x="161" y="443"/>
                      <a:pt x="166" y="444"/>
                    </a:cubicBezTo>
                    <a:cubicBezTo>
                      <a:pt x="166" y="444"/>
                      <a:pt x="166" y="444"/>
                      <a:pt x="167" y="444"/>
                    </a:cubicBezTo>
                    <a:cubicBezTo>
                      <a:pt x="173" y="438"/>
                      <a:pt x="173" y="438"/>
                      <a:pt x="173" y="438"/>
                    </a:cubicBezTo>
                    <a:cubicBezTo>
                      <a:pt x="173" y="447"/>
                      <a:pt x="173" y="447"/>
                      <a:pt x="173" y="447"/>
                    </a:cubicBezTo>
                    <a:cubicBezTo>
                      <a:pt x="174" y="448"/>
                      <a:pt x="175" y="448"/>
                      <a:pt x="176" y="449"/>
                    </a:cubicBezTo>
                    <a:cubicBezTo>
                      <a:pt x="176" y="449"/>
                      <a:pt x="176" y="449"/>
                      <a:pt x="180" y="444"/>
                    </a:cubicBezTo>
                    <a:cubicBezTo>
                      <a:pt x="180" y="444"/>
                      <a:pt x="180" y="444"/>
                      <a:pt x="199" y="447"/>
                    </a:cubicBezTo>
                    <a:cubicBezTo>
                      <a:pt x="199" y="447"/>
                      <a:pt x="199" y="447"/>
                      <a:pt x="212" y="446"/>
                    </a:cubicBezTo>
                    <a:cubicBezTo>
                      <a:pt x="212" y="446"/>
                      <a:pt x="212" y="446"/>
                      <a:pt x="230" y="446"/>
                    </a:cubicBezTo>
                    <a:cubicBezTo>
                      <a:pt x="230" y="446"/>
                      <a:pt x="230" y="446"/>
                      <a:pt x="240" y="443"/>
                    </a:cubicBezTo>
                    <a:cubicBezTo>
                      <a:pt x="240" y="443"/>
                      <a:pt x="240" y="443"/>
                      <a:pt x="239" y="437"/>
                    </a:cubicBezTo>
                    <a:cubicBezTo>
                      <a:pt x="239" y="437"/>
                      <a:pt x="239" y="437"/>
                      <a:pt x="237" y="431"/>
                    </a:cubicBezTo>
                    <a:cubicBezTo>
                      <a:pt x="237" y="431"/>
                      <a:pt x="237" y="431"/>
                      <a:pt x="245" y="425"/>
                    </a:cubicBezTo>
                    <a:cubicBezTo>
                      <a:pt x="245" y="425"/>
                      <a:pt x="245" y="425"/>
                      <a:pt x="255" y="417"/>
                    </a:cubicBezTo>
                    <a:cubicBezTo>
                      <a:pt x="255" y="417"/>
                      <a:pt x="255" y="417"/>
                      <a:pt x="258" y="416"/>
                    </a:cubicBezTo>
                    <a:cubicBezTo>
                      <a:pt x="258" y="416"/>
                      <a:pt x="258" y="416"/>
                      <a:pt x="258" y="421"/>
                    </a:cubicBezTo>
                    <a:cubicBezTo>
                      <a:pt x="258" y="421"/>
                      <a:pt x="258" y="421"/>
                      <a:pt x="262" y="419"/>
                    </a:cubicBezTo>
                    <a:cubicBezTo>
                      <a:pt x="262" y="419"/>
                      <a:pt x="262" y="419"/>
                      <a:pt x="266" y="418"/>
                    </a:cubicBezTo>
                    <a:cubicBezTo>
                      <a:pt x="266" y="418"/>
                      <a:pt x="266" y="418"/>
                      <a:pt x="263" y="414"/>
                    </a:cubicBezTo>
                    <a:cubicBezTo>
                      <a:pt x="263" y="414"/>
                      <a:pt x="263" y="414"/>
                      <a:pt x="267" y="412"/>
                    </a:cubicBezTo>
                    <a:cubicBezTo>
                      <a:pt x="267" y="412"/>
                      <a:pt x="267" y="412"/>
                      <a:pt x="268" y="407"/>
                    </a:cubicBezTo>
                    <a:cubicBezTo>
                      <a:pt x="268" y="407"/>
                      <a:pt x="268" y="407"/>
                      <a:pt x="264" y="405"/>
                    </a:cubicBezTo>
                    <a:cubicBezTo>
                      <a:pt x="264" y="405"/>
                      <a:pt x="264" y="405"/>
                      <a:pt x="264" y="402"/>
                    </a:cubicBezTo>
                    <a:cubicBezTo>
                      <a:pt x="264" y="402"/>
                      <a:pt x="264" y="402"/>
                      <a:pt x="267" y="399"/>
                    </a:cubicBezTo>
                    <a:cubicBezTo>
                      <a:pt x="267" y="399"/>
                      <a:pt x="267" y="399"/>
                      <a:pt x="266" y="396"/>
                    </a:cubicBezTo>
                    <a:cubicBezTo>
                      <a:pt x="266" y="396"/>
                      <a:pt x="266" y="396"/>
                      <a:pt x="258" y="394"/>
                    </a:cubicBezTo>
                    <a:cubicBezTo>
                      <a:pt x="258" y="394"/>
                      <a:pt x="258" y="394"/>
                      <a:pt x="254" y="388"/>
                    </a:cubicBezTo>
                    <a:cubicBezTo>
                      <a:pt x="254" y="388"/>
                      <a:pt x="254" y="388"/>
                      <a:pt x="256" y="385"/>
                    </a:cubicBezTo>
                    <a:cubicBezTo>
                      <a:pt x="256" y="385"/>
                      <a:pt x="256" y="385"/>
                      <a:pt x="259" y="389"/>
                    </a:cubicBezTo>
                    <a:cubicBezTo>
                      <a:pt x="259" y="389"/>
                      <a:pt x="259" y="389"/>
                      <a:pt x="262" y="387"/>
                    </a:cubicBezTo>
                    <a:cubicBezTo>
                      <a:pt x="262" y="387"/>
                      <a:pt x="262" y="387"/>
                      <a:pt x="267" y="388"/>
                    </a:cubicBezTo>
                    <a:cubicBezTo>
                      <a:pt x="267" y="388"/>
                      <a:pt x="267" y="388"/>
                      <a:pt x="271" y="385"/>
                    </a:cubicBezTo>
                    <a:cubicBezTo>
                      <a:pt x="271" y="385"/>
                      <a:pt x="271" y="385"/>
                      <a:pt x="279" y="380"/>
                    </a:cubicBezTo>
                    <a:cubicBezTo>
                      <a:pt x="279" y="380"/>
                      <a:pt x="279" y="380"/>
                      <a:pt x="282" y="378"/>
                    </a:cubicBezTo>
                    <a:cubicBezTo>
                      <a:pt x="282" y="378"/>
                      <a:pt x="282" y="378"/>
                      <a:pt x="283" y="374"/>
                    </a:cubicBezTo>
                    <a:cubicBezTo>
                      <a:pt x="283" y="374"/>
                      <a:pt x="283" y="374"/>
                      <a:pt x="288" y="372"/>
                    </a:cubicBezTo>
                    <a:cubicBezTo>
                      <a:pt x="288" y="372"/>
                      <a:pt x="288" y="372"/>
                      <a:pt x="293" y="377"/>
                    </a:cubicBezTo>
                    <a:cubicBezTo>
                      <a:pt x="293" y="377"/>
                      <a:pt x="293" y="377"/>
                      <a:pt x="297" y="384"/>
                    </a:cubicBezTo>
                    <a:cubicBezTo>
                      <a:pt x="297" y="384"/>
                      <a:pt x="297" y="384"/>
                      <a:pt x="298" y="389"/>
                    </a:cubicBezTo>
                    <a:cubicBezTo>
                      <a:pt x="298" y="389"/>
                      <a:pt x="298" y="389"/>
                      <a:pt x="298" y="392"/>
                    </a:cubicBezTo>
                    <a:cubicBezTo>
                      <a:pt x="298" y="392"/>
                      <a:pt x="298" y="392"/>
                      <a:pt x="291" y="396"/>
                    </a:cubicBezTo>
                    <a:cubicBezTo>
                      <a:pt x="291" y="396"/>
                      <a:pt x="291" y="396"/>
                      <a:pt x="292" y="399"/>
                    </a:cubicBezTo>
                    <a:cubicBezTo>
                      <a:pt x="292" y="399"/>
                      <a:pt x="292" y="399"/>
                      <a:pt x="299" y="400"/>
                    </a:cubicBezTo>
                    <a:cubicBezTo>
                      <a:pt x="299" y="400"/>
                      <a:pt x="299" y="400"/>
                      <a:pt x="303" y="404"/>
                    </a:cubicBezTo>
                    <a:cubicBezTo>
                      <a:pt x="303" y="404"/>
                      <a:pt x="303" y="404"/>
                      <a:pt x="309" y="402"/>
                    </a:cubicBezTo>
                    <a:cubicBezTo>
                      <a:pt x="309" y="402"/>
                      <a:pt x="309" y="402"/>
                      <a:pt x="314" y="404"/>
                    </a:cubicBezTo>
                    <a:cubicBezTo>
                      <a:pt x="314" y="404"/>
                      <a:pt x="314" y="404"/>
                      <a:pt x="319" y="401"/>
                    </a:cubicBezTo>
                    <a:cubicBezTo>
                      <a:pt x="319" y="401"/>
                      <a:pt x="319" y="401"/>
                      <a:pt x="321" y="404"/>
                    </a:cubicBezTo>
                    <a:cubicBezTo>
                      <a:pt x="321" y="404"/>
                      <a:pt x="321" y="404"/>
                      <a:pt x="318" y="408"/>
                    </a:cubicBezTo>
                    <a:cubicBezTo>
                      <a:pt x="318" y="408"/>
                      <a:pt x="318" y="408"/>
                      <a:pt x="324" y="407"/>
                    </a:cubicBezTo>
                    <a:cubicBezTo>
                      <a:pt x="324" y="407"/>
                      <a:pt x="324" y="407"/>
                      <a:pt x="326" y="408"/>
                    </a:cubicBezTo>
                    <a:cubicBezTo>
                      <a:pt x="326" y="408"/>
                      <a:pt x="326" y="408"/>
                      <a:pt x="324" y="425"/>
                    </a:cubicBezTo>
                    <a:cubicBezTo>
                      <a:pt x="324" y="425"/>
                      <a:pt x="324" y="425"/>
                      <a:pt x="324" y="432"/>
                    </a:cubicBezTo>
                    <a:cubicBezTo>
                      <a:pt x="324" y="432"/>
                      <a:pt x="324" y="432"/>
                      <a:pt x="328" y="433"/>
                    </a:cubicBezTo>
                    <a:cubicBezTo>
                      <a:pt x="328" y="433"/>
                      <a:pt x="328" y="433"/>
                      <a:pt x="330" y="431"/>
                    </a:cubicBezTo>
                    <a:cubicBezTo>
                      <a:pt x="330" y="431"/>
                      <a:pt x="330" y="431"/>
                      <a:pt x="331" y="428"/>
                    </a:cubicBezTo>
                    <a:cubicBezTo>
                      <a:pt x="331" y="428"/>
                      <a:pt x="331" y="428"/>
                      <a:pt x="334" y="429"/>
                    </a:cubicBezTo>
                    <a:cubicBezTo>
                      <a:pt x="334" y="429"/>
                      <a:pt x="334" y="429"/>
                      <a:pt x="336" y="433"/>
                    </a:cubicBezTo>
                    <a:cubicBezTo>
                      <a:pt x="336" y="433"/>
                      <a:pt x="336" y="433"/>
                      <a:pt x="336" y="443"/>
                    </a:cubicBezTo>
                    <a:cubicBezTo>
                      <a:pt x="336" y="443"/>
                      <a:pt x="336" y="443"/>
                      <a:pt x="335" y="448"/>
                    </a:cubicBezTo>
                    <a:cubicBezTo>
                      <a:pt x="335" y="448"/>
                      <a:pt x="335" y="448"/>
                      <a:pt x="339" y="450"/>
                    </a:cubicBezTo>
                    <a:cubicBezTo>
                      <a:pt x="339" y="450"/>
                      <a:pt x="339" y="450"/>
                      <a:pt x="344" y="450"/>
                    </a:cubicBezTo>
                    <a:cubicBezTo>
                      <a:pt x="344" y="450"/>
                      <a:pt x="344" y="450"/>
                      <a:pt x="348" y="452"/>
                    </a:cubicBezTo>
                    <a:cubicBezTo>
                      <a:pt x="348" y="452"/>
                      <a:pt x="348" y="452"/>
                      <a:pt x="353" y="456"/>
                    </a:cubicBezTo>
                    <a:cubicBezTo>
                      <a:pt x="353" y="456"/>
                      <a:pt x="353" y="456"/>
                      <a:pt x="357" y="457"/>
                    </a:cubicBezTo>
                    <a:cubicBezTo>
                      <a:pt x="357" y="457"/>
                      <a:pt x="357" y="457"/>
                      <a:pt x="356" y="467"/>
                    </a:cubicBezTo>
                    <a:cubicBezTo>
                      <a:pt x="356" y="467"/>
                      <a:pt x="356" y="467"/>
                      <a:pt x="356" y="472"/>
                    </a:cubicBezTo>
                    <a:cubicBezTo>
                      <a:pt x="356" y="472"/>
                      <a:pt x="356" y="472"/>
                      <a:pt x="352" y="473"/>
                    </a:cubicBezTo>
                    <a:cubicBezTo>
                      <a:pt x="352" y="473"/>
                      <a:pt x="352" y="473"/>
                      <a:pt x="354" y="478"/>
                    </a:cubicBezTo>
                    <a:cubicBezTo>
                      <a:pt x="354" y="478"/>
                      <a:pt x="354" y="478"/>
                      <a:pt x="351" y="482"/>
                    </a:cubicBezTo>
                    <a:cubicBezTo>
                      <a:pt x="351" y="482"/>
                      <a:pt x="351" y="482"/>
                      <a:pt x="353" y="483"/>
                    </a:cubicBezTo>
                    <a:cubicBezTo>
                      <a:pt x="353" y="483"/>
                      <a:pt x="353" y="483"/>
                      <a:pt x="356" y="482"/>
                    </a:cubicBezTo>
                    <a:cubicBezTo>
                      <a:pt x="356" y="482"/>
                      <a:pt x="356" y="482"/>
                      <a:pt x="361" y="485"/>
                    </a:cubicBezTo>
                    <a:cubicBezTo>
                      <a:pt x="361" y="485"/>
                      <a:pt x="361" y="485"/>
                      <a:pt x="364" y="483"/>
                    </a:cubicBezTo>
                    <a:cubicBezTo>
                      <a:pt x="364" y="483"/>
                      <a:pt x="364" y="483"/>
                      <a:pt x="369" y="485"/>
                    </a:cubicBezTo>
                    <a:cubicBezTo>
                      <a:pt x="369" y="485"/>
                      <a:pt x="369" y="485"/>
                      <a:pt x="372" y="485"/>
                    </a:cubicBezTo>
                    <a:cubicBezTo>
                      <a:pt x="372" y="485"/>
                      <a:pt x="372" y="485"/>
                      <a:pt x="377" y="489"/>
                    </a:cubicBezTo>
                    <a:cubicBezTo>
                      <a:pt x="377" y="489"/>
                      <a:pt x="377" y="489"/>
                      <a:pt x="381" y="492"/>
                    </a:cubicBezTo>
                    <a:cubicBezTo>
                      <a:pt x="381" y="492"/>
                      <a:pt x="381" y="492"/>
                      <a:pt x="383" y="496"/>
                    </a:cubicBezTo>
                    <a:cubicBezTo>
                      <a:pt x="383" y="496"/>
                      <a:pt x="383" y="496"/>
                      <a:pt x="385" y="499"/>
                    </a:cubicBezTo>
                    <a:cubicBezTo>
                      <a:pt x="385" y="499"/>
                      <a:pt x="385" y="499"/>
                      <a:pt x="390" y="496"/>
                    </a:cubicBezTo>
                    <a:cubicBezTo>
                      <a:pt x="390" y="496"/>
                      <a:pt x="390" y="496"/>
                      <a:pt x="394" y="494"/>
                    </a:cubicBezTo>
                    <a:cubicBezTo>
                      <a:pt x="394" y="494"/>
                      <a:pt x="394" y="494"/>
                      <a:pt x="398" y="496"/>
                    </a:cubicBezTo>
                    <a:cubicBezTo>
                      <a:pt x="398" y="496"/>
                      <a:pt x="398" y="496"/>
                      <a:pt x="399" y="501"/>
                    </a:cubicBezTo>
                    <a:cubicBezTo>
                      <a:pt x="399" y="501"/>
                      <a:pt x="399" y="501"/>
                      <a:pt x="395" y="505"/>
                    </a:cubicBezTo>
                    <a:cubicBezTo>
                      <a:pt x="395" y="505"/>
                      <a:pt x="395" y="505"/>
                      <a:pt x="395" y="509"/>
                    </a:cubicBezTo>
                    <a:cubicBezTo>
                      <a:pt x="395" y="509"/>
                      <a:pt x="395" y="509"/>
                      <a:pt x="392" y="513"/>
                    </a:cubicBezTo>
                    <a:cubicBezTo>
                      <a:pt x="392" y="513"/>
                      <a:pt x="392" y="513"/>
                      <a:pt x="392" y="516"/>
                    </a:cubicBezTo>
                    <a:cubicBezTo>
                      <a:pt x="392" y="516"/>
                      <a:pt x="392" y="516"/>
                      <a:pt x="386" y="519"/>
                    </a:cubicBezTo>
                    <a:cubicBezTo>
                      <a:pt x="386" y="519"/>
                      <a:pt x="386" y="519"/>
                      <a:pt x="384" y="528"/>
                    </a:cubicBezTo>
                    <a:cubicBezTo>
                      <a:pt x="384" y="528"/>
                      <a:pt x="384" y="528"/>
                      <a:pt x="379" y="531"/>
                    </a:cubicBezTo>
                    <a:cubicBezTo>
                      <a:pt x="379" y="531"/>
                      <a:pt x="379" y="531"/>
                      <a:pt x="376" y="535"/>
                    </a:cubicBezTo>
                    <a:cubicBezTo>
                      <a:pt x="376" y="535"/>
                      <a:pt x="376" y="535"/>
                      <a:pt x="376" y="542"/>
                    </a:cubicBezTo>
                    <a:cubicBezTo>
                      <a:pt x="432" y="535"/>
                      <a:pt x="432" y="535"/>
                      <a:pt x="432" y="535"/>
                    </a:cubicBezTo>
                    <a:cubicBezTo>
                      <a:pt x="453" y="535"/>
                      <a:pt x="453" y="535"/>
                      <a:pt x="453" y="535"/>
                    </a:cubicBezTo>
                    <a:cubicBezTo>
                      <a:pt x="453" y="492"/>
                      <a:pt x="453" y="492"/>
                      <a:pt x="453" y="492"/>
                    </a:cubicBezTo>
                    <a:cubicBezTo>
                      <a:pt x="442" y="481"/>
                      <a:pt x="442" y="481"/>
                      <a:pt x="442" y="481"/>
                    </a:cubicBezTo>
                    <a:cubicBezTo>
                      <a:pt x="442" y="470"/>
                      <a:pt x="442" y="470"/>
                      <a:pt x="442" y="470"/>
                    </a:cubicBezTo>
                    <a:cubicBezTo>
                      <a:pt x="486" y="470"/>
                      <a:pt x="486" y="470"/>
                      <a:pt x="486" y="470"/>
                    </a:cubicBezTo>
                    <a:cubicBezTo>
                      <a:pt x="496" y="460"/>
                      <a:pt x="496" y="460"/>
                      <a:pt x="496" y="460"/>
                    </a:cubicBezTo>
                    <a:cubicBezTo>
                      <a:pt x="496" y="417"/>
                      <a:pt x="496" y="417"/>
                      <a:pt x="496" y="417"/>
                    </a:cubicBezTo>
                    <a:lnTo>
                      <a:pt x="486" y="406"/>
                    </a:lnTo>
                    <a:close/>
                  </a:path>
                </a:pathLst>
              </a:custGeom>
              <a:grp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en-US"/>
                </a:defPPr>
                <a:lvl1pPr marL="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464587" fontAlgn="auto">
                  <a:spcAft>
                    <a:spcPts val="0"/>
                  </a:spcAft>
                  <a:defRPr/>
                </a:pPr>
                <a:endParaRPr lang="en-GB" sz="475" kern="0">
                  <a:solidFill>
                    <a:srgbClr val="555555"/>
                  </a:solidFill>
                  <a:cs typeface="Calibri" pitchFamily="34" charset="0"/>
                </a:endParaRPr>
              </a:p>
            </p:txBody>
          </p:sp>
          <p:sp>
            <p:nvSpPr>
              <p:cNvPr id="119" name="Freeform 342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F1F0428E-9879-4214-91DF-927B2FF1006C}"/>
                  </a:ext>
                </a:extLst>
              </p:cNvPr>
              <p:cNvSpPr>
                <a:spLocks noEditPoints="1"/>
              </p:cNvSpPr>
              <p:nvPr/>
            </p:nvSpPr>
            <p:spPr bwMode="gray">
              <a:xfrm>
                <a:off x="2268" y="1436"/>
                <a:ext cx="121" cy="122"/>
              </a:xfrm>
              <a:custGeom>
                <a:avLst/>
                <a:gdLst/>
                <a:ahLst/>
                <a:cxnLst>
                  <a:cxn ang="0">
                    <a:pos x="6" y="75"/>
                  </a:cxn>
                  <a:cxn ang="0">
                    <a:pos x="0" y="72"/>
                  </a:cxn>
                  <a:cxn ang="0">
                    <a:pos x="227" y="122"/>
                  </a:cxn>
                  <a:cxn ang="0">
                    <a:pos x="218" y="127"/>
                  </a:cxn>
                  <a:cxn ang="0">
                    <a:pos x="214" y="120"/>
                  </a:cxn>
                  <a:cxn ang="0">
                    <a:pos x="206" y="113"/>
                  </a:cxn>
                  <a:cxn ang="0">
                    <a:pos x="197" y="111"/>
                  </a:cxn>
                  <a:cxn ang="0">
                    <a:pos x="190" y="110"/>
                  </a:cxn>
                  <a:cxn ang="0">
                    <a:pos x="185" y="110"/>
                  </a:cxn>
                  <a:cxn ang="0">
                    <a:pos x="185" y="101"/>
                  </a:cxn>
                  <a:cxn ang="0">
                    <a:pos x="189" y="95"/>
                  </a:cxn>
                  <a:cxn ang="0">
                    <a:pos x="187" y="84"/>
                  </a:cxn>
                  <a:cxn ang="0">
                    <a:pos x="177" y="78"/>
                  </a:cxn>
                  <a:cxn ang="0">
                    <a:pos x="169" y="76"/>
                  </a:cxn>
                  <a:cxn ang="0">
                    <a:pos x="170" y="61"/>
                  </a:cxn>
                  <a:cxn ang="0">
                    <a:pos x="165" y="56"/>
                  </a:cxn>
                  <a:cxn ang="0">
                    <a:pos x="161" y="61"/>
                  </a:cxn>
                  <a:cxn ang="0">
                    <a:pos x="157" y="53"/>
                  </a:cxn>
                  <a:cxn ang="0">
                    <a:pos x="158" y="35"/>
                  </a:cxn>
                  <a:cxn ang="0">
                    <a:pos x="154" y="32"/>
                  </a:cxn>
                  <a:cxn ang="0">
                    <a:pos x="147" y="32"/>
                  </a:cxn>
                  <a:cxn ang="0">
                    <a:pos x="137" y="32"/>
                  </a:cxn>
                  <a:cxn ang="0">
                    <a:pos x="126" y="27"/>
                  </a:cxn>
                  <a:cxn ang="0">
                    <a:pos x="131" y="20"/>
                  </a:cxn>
                  <a:cxn ang="0">
                    <a:pos x="130" y="12"/>
                  </a:cxn>
                  <a:cxn ang="0">
                    <a:pos x="122" y="0"/>
                  </a:cxn>
                  <a:cxn ang="0">
                    <a:pos x="115" y="6"/>
                  </a:cxn>
                  <a:cxn ang="0">
                    <a:pos x="104" y="13"/>
                  </a:cxn>
                  <a:cxn ang="0">
                    <a:pos x="96" y="15"/>
                  </a:cxn>
                  <a:cxn ang="0">
                    <a:pos x="89" y="13"/>
                  </a:cxn>
                  <a:cxn ang="0">
                    <a:pos x="91" y="22"/>
                  </a:cxn>
                  <a:cxn ang="0">
                    <a:pos x="101" y="27"/>
                  </a:cxn>
                  <a:cxn ang="0">
                    <a:pos x="97" y="33"/>
                  </a:cxn>
                  <a:cxn ang="0">
                    <a:pos x="100" y="40"/>
                  </a:cxn>
                  <a:cxn ang="0">
                    <a:pos x="99" y="46"/>
                  </a:cxn>
                  <a:cxn ang="0">
                    <a:pos x="92" y="49"/>
                  </a:cxn>
                  <a:cxn ang="0">
                    <a:pos x="88" y="45"/>
                  </a:cxn>
                  <a:cxn ang="0">
                    <a:pos x="70" y="59"/>
                  </a:cxn>
                  <a:cxn ang="0">
                    <a:pos x="73" y="71"/>
                  </a:cxn>
                  <a:cxn ang="0">
                    <a:pos x="45" y="74"/>
                  </a:cxn>
                  <a:cxn ang="0">
                    <a:pos x="14" y="72"/>
                  </a:cxn>
                  <a:cxn ang="0">
                    <a:pos x="6" y="75"/>
                  </a:cxn>
                  <a:cxn ang="0">
                    <a:pos x="6" y="141"/>
                  </a:cxn>
                  <a:cxn ang="0">
                    <a:pos x="14" y="155"/>
                  </a:cxn>
                  <a:cxn ang="0">
                    <a:pos x="27" y="173"/>
                  </a:cxn>
                  <a:cxn ang="0">
                    <a:pos x="50" y="175"/>
                  </a:cxn>
                  <a:cxn ang="0">
                    <a:pos x="60" y="211"/>
                  </a:cxn>
                  <a:cxn ang="0">
                    <a:pos x="60" y="237"/>
                  </a:cxn>
                  <a:cxn ang="0">
                    <a:pos x="92" y="226"/>
                  </a:cxn>
                  <a:cxn ang="0">
                    <a:pos x="138" y="205"/>
                  </a:cxn>
                  <a:cxn ang="0">
                    <a:pos x="146" y="184"/>
                  </a:cxn>
                  <a:cxn ang="0">
                    <a:pos x="189" y="173"/>
                  </a:cxn>
                  <a:cxn ang="0">
                    <a:pos x="209" y="163"/>
                  </a:cxn>
                  <a:cxn ang="0">
                    <a:pos x="217" y="156"/>
                  </a:cxn>
                  <a:cxn ang="0">
                    <a:pos x="225" y="144"/>
                  </a:cxn>
                  <a:cxn ang="0">
                    <a:pos x="228" y="137"/>
                  </a:cxn>
                  <a:cxn ang="0">
                    <a:pos x="232" y="129"/>
                  </a:cxn>
                </a:cxnLst>
                <a:rect l="0" t="0" r="r" b="b"/>
                <a:pathLst>
                  <a:path w="232" h="237">
                    <a:moveTo>
                      <a:pt x="0" y="72"/>
                    </a:moveTo>
                    <a:cubicBezTo>
                      <a:pt x="1" y="72"/>
                      <a:pt x="2" y="73"/>
                      <a:pt x="6" y="75"/>
                    </a:cubicBezTo>
                    <a:cubicBezTo>
                      <a:pt x="6" y="66"/>
                      <a:pt x="6" y="66"/>
                      <a:pt x="6" y="66"/>
                    </a:cubicBezTo>
                    <a:lnTo>
                      <a:pt x="0" y="72"/>
                    </a:lnTo>
                    <a:close/>
                    <a:moveTo>
                      <a:pt x="231" y="124"/>
                    </a:moveTo>
                    <a:cubicBezTo>
                      <a:pt x="227" y="122"/>
                      <a:pt x="227" y="122"/>
                      <a:pt x="227" y="122"/>
                    </a:cubicBezTo>
                    <a:cubicBezTo>
                      <a:pt x="223" y="124"/>
                      <a:pt x="223" y="124"/>
                      <a:pt x="223" y="124"/>
                    </a:cubicBezTo>
                    <a:cubicBezTo>
                      <a:pt x="218" y="127"/>
                      <a:pt x="218" y="127"/>
                      <a:pt x="218" y="127"/>
                    </a:cubicBezTo>
                    <a:cubicBezTo>
                      <a:pt x="216" y="124"/>
                      <a:pt x="216" y="124"/>
                      <a:pt x="216" y="124"/>
                    </a:cubicBezTo>
                    <a:cubicBezTo>
                      <a:pt x="214" y="120"/>
                      <a:pt x="214" y="120"/>
                      <a:pt x="214" y="120"/>
                    </a:cubicBezTo>
                    <a:cubicBezTo>
                      <a:pt x="210" y="117"/>
                      <a:pt x="210" y="117"/>
                      <a:pt x="210" y="117"/>
                    </a:cubicBezTo>
                    <a:cubicBezTo>
                      <a:pt x="206" y="113"/>
                      <a:pt x="206" y="113"/>
                      <a:pt x="206" y="113"/>
                    </a:cubicBezTo>
                    <a:cubicBezTo>
                      <a:pt x="202" y="113"/>
                      <a:pt x="202" y="113"/>
                      <a:pt x="202" y="113"/>
                    </a:cubicBezTo>
                    <a:cubicBezTo>
                      <a:pt x="197" y="111"/>
                      <a:pt x="197" y="111"/>
                      <a:pt x="197" y="111"/>
                    </a:cubicBezTo>
                    <a:cubicBezTo>
                      <a:pt x="195" y="113"/>
                      <a:pt x="195" y="113"/>
                      <a:pt x="195" y="113"/>
                    </a:cubicBezTo>
                    <a:cubicBezTo>
                      <a:pt x="190" y="110"/>
                      <a:pt x="190" y="110"/>
                      <a:pt x="190" y="110"/>
                    </a:cubicBezTo>
                    <a:cubicBezTo>
                      <a:pt x="186" y="111"/>
                      <a:pt x="186" y="111"/>
                      <a:pt x="186" y="111"/>
                    </a:cubicBezTo>
                    <a:cubicBezTo>
                      <a:pt x="185" y="110"/>
                      <a:pt x="185" y="110"/>
                      <a:pt x="185" y="110"/>
                    </a:cubicBezTo>
                    <a:cubicBezTo>
                      <a:pt x="187" y="106"/>
                      <a:pt x="187" y="106"/>
                      <a:pt x="187" y="106"/>
                    </a:cubicBezTo>
                    <a:cubicBezTo>
                      <a:pt x="185" y="101"/>
                      <a:pt x="185" y="101"/>
                      <a:pt x="185" y="101"/>
                    </a:cubicBezTo>
                    <a:cubicBezTo>
                      <a:pt x="189" y="100"/>
                      <a:pt x="189" y="100"/>
                      <a:pt x="189" y="100"/>
                    </a:cubicBezTo>
                    <a:cubicBezTo>
                      <a:pt x="189" y="95"/>
                      <a:pt x="189" y="95"/>
                      <a:pt x="189" y="95"/>
                    </a:cubicBezTo>
                    <a:cubicBezTo>
                      <a:pt x="191" y="85"/>
                      <a:pt x="191" y="85"/>
                      <a:pt x="191" y="85"/>
                    </a:cubicBezTo>
                    <a:cubicBezTo>
                      <a:pt x="187" y="84"/>
                      <a:pt x="187" y="84"/>
                      <a:pt x="187" y="84"/>
                    </a:cubicBezTo>
                    <a:cubicBezTo>
                      <a:pt x="182" y="80"/>
                      <a:pt x="182" y="80"/>
                      <a:pt x="182" y="80"/>
                    </a:cubicBezTo>
                    <a:cubicBezTo>
                      <a:pt x="177" y="78"/>
                      <a:pt x="177" y="78"/>
                      <a:pt x="177" y="78"/>
                    </a:cubicBezTo>
                    <a:cubicBezTo>
                      <a:pt x="172" y="78"/>
                      <a:pt x="172" y="78"/>
                      <a:pt x="172" y="78"/>
                    </a:cubicBezTo>
                    <a:cubicBezTo>
                      <a:pt x="169" y="76"/>
                      <a:pt x="169" y="76"/>
                      <a:pt x="169" y="76"/>
                    </a:cubicBezTo>
                    <a:cubicBezTo>
                      <a:pt x="169" y="71"/>
                      <a:pt x="169" y="71"/>
                      <a:pt x="169" y="71"/>
                    </a:cubicBezTo>
                    <a:cubicBezTo>
                      <a:pt x="170" y="61"/>
                      <a:pt x="170" y="61"/>
                      <a:pt x="170" y="61"/>
                    </a:cubicBezTo>
                    <a:cubicBezTo>
                      <a:pt x="167" y="57"/>
                      <a:pt x="167" y="57"/>
                      <a:pt x="167" y="57"/>
                    </a:cubicBezTo>
                    <a:cubicBezTo>
                      <a:pt x="165" y="56"/>
                      <a:pt x="165" y="56"/>
                      <a:pt x="165" y="56"/>
                    </a:cubicBezTo>
                    <a:cubicBezTo>
                      <a:pt x="163" y="59"/>
                      <a:pt x="163" y="59"/>
                      <a:pt x="163" y="59"/>
                    </a:cubicBezTo>
                    <a:cubicBezTo>
                      <a:pt x="161" y="61"/>
                      <a:pt x="161" y="61"/>
                      <a:pt x="161" y="61"/>
                    </a:cubicBezTo>
                    <a:cubicBezTo>
                      <a:pt x="158" y="60"/>
                      <a:pt x="158" y="60"/>
                      <a:pt x="158" y="60"/>
                    </a:cubicBezTo>
                    <a:cubicBezTo>
                      <a:pt x="157" y="53"/>
                      <a:pt x="157" y="53"/>
                      <a:pt x="157" y="53"/>
                    </a:cubicBezTo>
                    <a:cubicBezTo>
                      <a:pt x="159" y="36"/>
                      <a:pt x="159" y="36"/>
                      <a:pt x="159" y="36"/>
                    </a:cubicBezTo>
                    <a:cubicBezTo>
                      <a:pt x="158" y="35"/>
                      <a:pt x="158" y="35"/>
                      <a:pt x="158" y="35"/>
                    </a:cubicBezTo>
                    <a:cubicBezTo>
                      <a:pt x="151" y="36"/>
                      <a:pt x="151" y="36"/>
                      <a:pt x="151" y="36"/>
                    </a:cubicBezTo>
                    <a:cubicBezTo>
                      <a:pt x="154" y="32"/>
                      <a:pt x="154" y="32"/>
                      <a:pt x="154" y="32"/>
                    </a:cubicBezTo>
                    <a:cubicBezTo>
                      <a:pt x="152" y="29"/>
                      <a:pt x="152" y="29"/>
                      <a:pt x="152" y="29"/>
                    </a:cubicBezTo>
                    <a:cubicBezTo>
                      <a:pt x="147" y="32"/>
                      <a:pt x="147" y="32"/>
                      <a:pt x="147" y="32"/>
                    </a:cubicBezTo>
                    <a:cubicBezTo>
                      <a:pt x="142" y="30"/>
                      <a:pt x="142" y="30"/>
                      <a:pt x="142" y="30"/>
                    </a:cubicBezTo>
                    <a:cubicBezTo>
                      <a:pt x="137" y="32"/>
                      <a:pt x="137" y="32"/>
                      <a:pt x="137" y="32"/>
                    </a:cubicBezTo>
                    <a:cubicBezTo>
                      <a:pt x="132" y="28"/>
                      <a:pt x="132" y="28"/>
                      <a:pt x="132" y="28"/>
                    </a:cubicBezTo>
                    <a:cubicBezTo>
                      <a:pt x="126" y="27"/>
                      <a:pt x="126" y="27"/>
                      <a:pt x="126" y="27"/>
                    </a:cubicBezTo>
                    <a:cubicBezTo>
                      <a:pt x="125" y="24"/>
                      <a:pt x="125" y="24"/>
                      <a:pt x="125" y="24"/>
                    </a:cubicBezTo>
                    <a:cubicBezTo>
                      <a:pt x="131" y="20"/>
                      <a:pt x="131" y="20"/>
                      <a:pt x="131" y="20"/>
                    </a:cubicBezTo>
                    <a:cubicBezTo>
                      <a:pt x="131" y="17"/>
                      <a:pt x="131" y="17"/>
                      <a:pt x="131" y="17"/>
                    </a:cubicBezTo>
                    <a:cubicBezTo>
                      <a:pt x="130" y="12"/>
                      <a:pt x="130" y="12"/>
                      <a:pt x="130" y="12"/>
                    </a:cubicBezTo>
                    <a:cubicBezTo>
                      <a:pt x="126" y="5"/>
                      <a:pt x="126" y="5"/>
                      <a:pt x="126" y="5"/>
                    </a:cubicBezTo>
                    <a:cubicBezTo>
                      <a:pt x="122" y="0"/>
                      <a:pt x="122" y="0"/>
                      <a:pt x="122" y="0"/>
                    </a:cubicBezTo>
                    <a:cubicBezTo>
                      <a:pt x="116" y="2"/>
                      <a:pt x="116" y="2"/>
                      <a:pt x="116" y="2"/>
                    </a:cubicBezTo>
                    <a:cubicBezTo>
                      <a:pt x="115" y="6"/>
                      <a:pt x="115" y="6"/>
                      <a:pt x="115" y="6"/>
                    </a:cubicBezTo>
                    <a:cubicBezTo>
                      <a:pt x="112" y="8"/>
                      <a:pt x="112" y="8"/>
                      <a:pt x="112" y="8"/>
                    </a:cubicBezTo>
                    <a:cubicBezTo>
                      <a:pt x="104" y="13"/>
                      <a:pt x="104" y="13"/>
                      <a:pt x="104" y="13"/>
                    </a:cubicBezTo>
                    <a:cubicBezTo>
                      <a:pt x="100" y="16"/>
                      <a:pt x="100" y="16"/>
                      <a:pt x="100" y="16"/>
                    </a:cubicBezTo>
                    <a:cubicBezTo>
                      <a:pt x="96" y="15"/>
                      <a:pt x="96" y="15"/>
                      <a:pt x="96" y="15"/>
                    </a:cubicBezTo>
                    <a:cubicBezTo>
                      <a:pt x="92" y="17"/>
                      <a:pt x="92" y="17"/>
                      <a:pt x="92" y="17"/>
                    </a:cubicBezTo>
                    <a:cubicBezTo>
                      <a:pt x="89" y="13"/>
                      <a:pt x="89" y="13"/>
                      <a:pt x="89" y="13"/>
                    </a:cubicBezTo>
                    <a:cubicBezTo>
                      <a:pt x="88" y="16"/>
                      <a:pt x="88" y="16"/>
                      <a:pt x="88" y="16"/>
                    </a:cubicBezTo>
                    <a:cubicBezTo>
                      <a:pt x="91" y="22"/>
                      <a:pt x="91" y="22"/>
                      <a:pt x="91" y="22"/>
                    </a:cubicBezTo>
                    <a:cubicBezTo>
                      <a:pt x="99" y="24"/>
                      <a:pt x="99" y="24"/>
                      <a:pt x="99" y="24"/>
                    </a:cubicBezTo>
                    <a:cubicBezTo>
                      <a:pt x="101" y="27"/>
                      <a:pt x="101" y="27"/>
                      <a:pt x="101" y="27"/>
                    </a:cubicBezTo>
                    <a:cubicBezTo>
                      <a:pt x="97" y="30"/>
                      <a:pt x="97" y="30"/>
                      <a:pt x="97" y="30"/>
                    </a:cubicBezTo>
                    <a:cubicBezTo>
                      <a:pt x="97" y="33"/>
                      <a:pt x="97" y="33"/>
                      <a:pt x="97" y="33"/>
                    </a:cubicBezTo>
                    <a:cubicBezTo>
                      <a:pt x="101" y="35"/>
                      <a:pt x="101" y="35"/>
                      <a:pt x="101" y="35"/>
                    </a:cubicBezTo>
                    <a:cubicBezTo>
                      <a:pt x="100" y="40"/>
                      <a:pt x="100" y="40"/>
                      <a:pt x="100" y="40"/>
                    </a:cubicBezTo>
                    <a:cubicBezTo>
                      <a:pt x="97" y="42"/>
                      <a:pt x="97" y="42"/>
                      <a:pt x="97" y="42"/>
                    </a:cubicBezTo>
                    <a:cubicBezTo>
                      <a:pt x="99" y="46"/>
                      <a:pt x="99" y="46"/>
                      <a:pt x="99" y="46"/>
                    </a:cubicBezTo>
                    <a:cubicBezTo>
                      <a:pt x="96" y="47"/>
                      <a:pt x="96" y="47"/>
                      <a:pt x="96" y="47"/>
                    </a:cubicBezTo>
                    <a:cubicBezTo>
                      <a:pt x="92" y="49"/>
                      <a:pt x="92" y="49"/>
                      <a:pt x="92" y="49"/>
                    </a:cubicBezTo>
                    <a:cubicBezTo>
                      <a:pt x="91" y="44"/>
                      <a:pt x="91" y="44"/>
                      <a:pt x="91" y="44"/>
                    </a:cubicBezTo>
                    <a:cubicBezTo>
                      <a:pt x="88" y="45"/>
                      <a:pt x="88" y="45"/>
                      <a:pt x="88" y="45"/>
                    </a:cubicBezTo>
                    <a:cubicBezTo>
                      <a:pt x="78" y="53"/>
                      <a:pt x="78" y="53"/>
                      <a:pt x="78" y="53"/>
                    </a:cubicBezTo>
                    <a:cubicBezTo>
                      <a:pt x="70" y="59"/>
                      <a:pt x="70" y="59"/>
                      <a:pt x="70" y="59"/>
                    </a:cubicBezTo>
                    <a:cubicBezTo>
                      <a:pt x="72" y="65"/>
                      <a:pt x="72" y="65"/>
                      <a:pt x="72" y="65"/>
                    </a:cubicBezTo>
                    <a:cubicBezTo>
                      <a:pt x="73" y="71"/>
                      <a:pt x="73" y="71"/>
                      <a:pt x="73" y="71"/>
                    </a:cubicBezTo>
                    <a:cubicBezTo>
                      <a:pt x="63" y="74"/>
                      <a:pt x="63" y="74"/>
                      <a:pt x="63" y="74"/>
                    </a:cubicBezTo>
                    <a:cubicBezTo>
                      <a:pt x="45" y="74"/>
                      <a:pt x="45" y="74"/>
                      <a:pt x="45" y="74"/>
                    </a:cubicBezTo>
                    <a:cubicBezTo>
                      <a:pt x="32" y="75"/>
                      <a:pt x="32" y="75"/>
                      <a:pt x="32" y="75"/>
                    </a:cubicBezTo>
                    <a:cubicBezTo>
                      <a:pt x="14" y="72"/>
                      <a:pt x="14" y="72"/>
                      <a:pt x="14" y="72"/>
                    </a:cubicBezTo>
                    <a:cubicBezTo>
                      <a:pt x="9" y="77"/>
                      <a:pt x="9" y="77"/>
                      <a:pt x="9" y="77"/>
                    </a:cubicBezTo>
                    <a:cubicBezTo>
                      <a:pt x="8" y="76"/>
                      <a:pt x="7" y="76"/>
                      <a:pt x="6" y="75"/>
                    </a:cubicBezTo>
                    <a:cubicBezTo>
                      <a:pt x="6" y="116"/>
                      <a:pt x="6" y="116"/>
                      <a:pt x="6" y="116"/>
                    </a:cubicBezTo>
                    <a:cubicBezTo>
                      <a:pt x="6" y="141"/>
                      <a:pt x="6" y="141"/>
                      <a:pt x="6" y="141"/>
                    </a:cubicBezTo>
                    <a:cubicBezTo>
                      <a:pt x="14" y="153"/>
                      <a:pt x="14" y="153"/>
                      <a:pt x="14" y="153"/>
                    </a:cubicBezTo>
                    <a:cubicBezTo>
                      <a:pt x="14" y="154"/>
                      <a:pt x="14" y="155"/>
                      <a:pt x="14" y="155"/>
                    </a:cubicBezTo>
                    <a:cubicBezTo>
                      <a:pt x="14" y="155"/>
                      <a:pt x="15" y="155"/>
                      <a:pt x="16" y="156"/>
                    </a:cubicBezTo>
                    <a:cubicBezTo>
                      <a:pt x="27" y="173"/>
                      <a:pt x="27" y="173"/>
                      <a:pt x="27" y="173"/>
                    </a:cubicBezTo>
                    <a:cubicBezTo>
                      <a:pt x="48" y="173"/>
                      <a:pt x="48" y="173"/>
                      <a:pt x="48" y="173"/>
                    </a:cubicBezTo>
                    <a:cubicBezTo>
                      <a:pt x="48" y="173"/>
                      <a:pt x="49" y="174"/>
                      <a:pt x="50" y="175"/>
                    </a:cubicBezTo>
                    <a:cubicBezTo>
                      <a:pt x="59" y="201"/>
                      <a:pt x="59" y="201"/>
                      <a:pt x="59" y="201"/>
                    </a:cubicBezTo>
                    <a:cubicBezTo>
                      <a:pt x="59" y="205"/>
                      <a:pt x="60" y="208"/>
                      <a:pt x="60" y="211"/>
                    </a:cubicBezTo>
                    <a:cubicBezTo>
                      <a:pt x="60" y="229"/>
                      <a:pt x="60" y="229"/>
                      <a:pt x="60" y="229"/>
                    </a:cubicBezTo>
                    <a:cubicBezTo>
                      <a:pt x="60" y="237"/>
                      <a:pt x="60" y="237"/>
                      <a:pt x="60" y="237"/>
                    </a:cubicBezTo>
                    <a:cubicBezTo>
                      <a:pt x="76" y="232"/>
                      <a:pt x="76" y="232"/>
                      <a:pt x="76" y="232"/>
                    </a:cubicBezTo>
                    <a:cubicBezTo>
                      <a:pt x="92" y="226"/>
                      <a:pt x="92" y="226"/>
                      <a:pt x="92" y="226"/>
                    </a:cubicBezTo>
                    <a:cubicBezTo>
                      <a:pt x="103" y="205"/>
                      <a:pt x="103" y="205"/>
                      <a:pt x="103" y="205"/>
                    </a:cubicBezTo>
                    <a:cubicBezTo>
                      <a:pt x="138" y="205"/>
                      <a:pt x="138" y="205"/>
                      <a:pt x="138" y="205"/>
                    </a:cubicBezTo>
                    <a:cubicBezTo>
                      <a:pt x="146" y="205"/>
                      <a:pt x="146" y="205"/>
                      <a:pt x="146" y="205"/>
                    </a:cubicBezTo>
                    <a:cubicBezTo>
                      <a:pt x="146" y="184"/>
                      <a:pt x="146" y="184"/>
                      <a:pt x="146" y="184"/>
                    </a:cubicBezTo>
                    <a:cubicBezTo>
                      <a:pt x="178" y="184"/>
                      <a:pt x="178" y="184"/>
                      <a:pt x="178" y="184"/>
                    </a:cubicBezTo>
                    <a:cubicBezTo>
                      <a:pt x="189" y="173"/>
                      <a:pt x="189" y="173"/>
                      <a:pt x="189" y="173"/>
                    </a:cubicBezTo>
                    <a:cubicBezTo>
                      <a:pt x="210" y="170"/>
                      <a:pt x="210" y="170"/>
                      <a:pt x="210" y="170"/>
                    </a:cubicBezTo>
                    <a:cubicBezTo>
                      <a:pt x="209" y="163"/>
                      <a:pt x="209" y="163"/>
                      <a:pt x="209" y="163"/>
                    </a:cubicBezTo>
                    <a:cubicBezTo>
                      <a:pt x="213" y="159"/>
                      <a:pt x="213" y="159"/>
                      <a:pt x="213" y="159"/>
                    </a:cubicBezTo>
                    <a:cubicBezTo>
                      <a:pt x="217" y="156"/>
                      <a:pt x="217" y="156"/>
                      <a:pt x="217" y="156"/>
                    </a:cubicBezTo>
                    <a:cubicBezTo>
                      <a:pt x="219" y="147"/>
                      <a:pt x="219" y="147"/>
                      <a:pt x="219" y="147"/>
                    </a:cubicBezTo>
                    <a:cubicBezTo>
                      <a:pt x="225" y="144"/>
                      <a:pt x="225" y="144"/>
                      <a:pt x="225" y="144"/>
                    </a:cubicBezTo>
                    <a:cubicBezTo>
                      <a:pt x="225" y="141"/>
                      <a:pt x="225" y="141"/>
                      <a:pt x="225" y="141"/>
                    </a:cubicBezTo>
                    <a:cubicBezTo>
                      <a:pt x="228" y="137"/>
                      <a:pt x="228" y="137"/>
                      <a:pt x="228" y="137"/>
                    </a:cubicBezTo>
                    <a:cubicBezTo>
                      <a:pt x="229" y="133"/>
                      <a:pt x="229" y="133"/>
                      <a:pt x="229" y="133"/>
                    </a:cubicBezTo>
                    <a:cubicBezTo>
                      <a:pt x="232" y="129"/>
                      <a:pt x="232" y="129"/>
                      <a:pt x="232" y="129"/>
                    </a:cubicBezTo>
                    <a:cubicBezTo>
                      <a:pt x="231" y="124"/>
                      <a:pt x="231" y="124"/>
                      <a:pt x="231" y="124"/>
                    </a:cubicBezTo>
                    <a:close/>
                  </a:path>
                </a:pathLst>
              </a:custGeom>
              <a:grp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en-US"/>
                </a:defPPr>
                <a:lvl1pPr marL="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464587" fontAlgn="auto">
                  <a:spcAft>
                    <a:spcPts val="0"/>
                  </a:spcAft>
                  <a:defRPr/>
                </a:pPr>
                <a:endParaRPr lang="en-GB" sz="475" kern="0">
                  <a:solidFill>
                    <a:srgbClr val="555555"/>
                  </a:solidFill>
                  <a:cs typeface="Calibri" pitchFamily="34" charset="0"/>
                </a:endParaRPr>
              </a:p>
            </p:txBody>
          </p:sp>
        </p:grpSp>
      </p:grpSp>
      <p:grpSp>
        <p:nvGrpSpPr>
          <p:cNvPr id="120" name="South_africa_Oceanea">
            <a:extLst>
              <a:ext uri="{FF2B5EF4-FFF2-40B4-BE49-F238E27FC236}">
                <a16:creationId xmlns:a16="http://schemas.microsoft.com/office/drawing/2014/main" id="{06C53E11-64DD-4A35-9AF8-95E1D3053AEE}"/>
              </a:ext>
            </a:extLst>
          </p:cNvPr>
          <p:cNvGrpSpPr>
            <a:grpSpLocks/>
          </p:cNvGrpSpPr>
          <p:nvPr userDrawn="1"/>
        </p:nvGrpSpPr>
        <p:grpSpPr bwMode="auto">
          <a:xfrm>
            <a:off x="5915025" y="3427413"/>
            <a:ext cx="4900613" cy="2528887"/>
            <a:chOff x="5914601" y="3674444"/>
            <a:chExt cx="4900828" cy="2529573"/>
          </a:xfrm>
        </p:grpSpPr>
        <p:sp>
          <p:nvSpPr>
            <p:cNvPr id="121" name="Philippines" descr="© INSCALE GmbH, 05.05.2010&#10;http://www.presentationload.com/">
              <a:extLst>
                <a:ext uri="{FF2B5EF4-FFF2-40B4-BE49-F238E27FC236}">
                  <a16:creationId xmlns:a16="http://schemas.microsoft.com/office/drawing/2014/main" id="{B666F0BD-55FE-42F6-B51E-F86D7A573790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9234210" y="3842765"/>
              <a:ext cx="315926" cy="539896"/>
            </a:xfrm>
            <a:custGeom>
              <a:avLst/>
              <a:gdLst>
                <a:gd name="T0" fmla="*/ 2147483647 w 714"/>
                <a:gd name="T1" fmla="*/ 2147483647 h 1200"/>
                <a:gd name="T2" fmla="*/ 2147483647 w 714"/>
                <a:gd name="T3" fmla="*/ 2147483647 h 1200"/>
                <a:gd name="T4" fmla="*/ 2147483647 w 714"/>
                <a:gd name="T5" fmla="*/ 2147483647 h 1200"/>
                <a:gd name="T6" fmla="*/ 2147483647 w 714"/>
                <a:gd name="T7" fmla="*/ 2147483647 h 1200"/>
                <a:gd name="T8" fmla="*/ 2147483647 w 714"/>
                <a:gd name="T9" fmla="*/ 2147483647 h 1200"/>
                <a:gd name="T10" fmla="*/ 2147483647 w 714"/>
                <a:gd name="T11" fmla="*/ 2147483647 h 1200"/>
                <a:gd name="T12" fmla="*/ 2147483647 w 714"/>
                <a:gd name="T13" fmla="*/ 2147483647 h 1200"/>
                <a:gd name="T14" fmla="*/ 2147483647 w 714"/>
                <a:gd name="T15" fmla="*/ 2147483647 h 1200"/>
                <a:gd name="T16" fmla="*/ 2147483647 w 714"/>
                <a:gd name="T17" fmla="*/ 2147483647 h 1200"/>
                <a:gd name="T18" fmla="*/ 2147483647 w 714"/>
                <a:gd name="T19" fmla="*/ 2147483647 h 1200"/>
                <a:gd name="T20" fmla="*/ 2147483647 w 714"/>
                <a:gd name="T21" fmla="*/ 2147483647 h 1200"/>
                <a:gd name="T22" fmla="*/ 2147483647 w 714"/>
                <a:gd name="T23" fmla="*/ 2147483647 h 1200"/>
                <a:gd name="T24" fmla="*/ 2147483647 w 714"/>
                <a:gd name="T25" fmla="*/ 2147483647 h 1200"/>
                <a:gd name="T26" fmla="*/ 2147483647 w 714"/>
                <a:gd name="T27" fmla="*/ 2147483647 h 1200"/>
                <a:gd name="T28" fmla="*/ 2147483647 w 714"/>
                <a:gd name="T29" fmla="*/ 2147483647 h 1200"/>
                <a:gd name="T30" fmla="*/ 2147483647 w 714"/>
                <a:gd name="T31" fmla="*/ 2147483647 h 1200"/>
                <a:gd name="T32" fmla="*/ 2147483647 w 714"/>
                <a:gd name="T33" fmla="*/ 2147483647 h 1200"/>
                <a:gd name="T34" fmla="*/ 2147483647 w 714"/>
                <a:gd name="T35" fmla="*/ 2147483647 h 1200"/>
                <a:gd name="T36" fmla="*/ 2147483647 w 714"/>
                <a:gd name="T37" fmla="*/ 2147483647 h 1200"/>
                <a:gd name="T38" fmla="*/ 2147483647 w 714"/>
                <a:gd name="T39" fmla="*/ 2147483647 h 1200"/>
                <a:gd name="T40" fmla="*/ 2147483647 w 714"/>
                <a:gd name="T41" fmla="*/ 2147483647 h 1200"/>
                <a:gd name="T42" fmla="*/ 2147483647 w 714"/>
                <a:gd name="T43" fmla="*/ 2147483647 h 1200"/>
                <a:gd name="T44" fmla="*/ 2147483647 w 714"/>
                <a:gd name="T45" fmla="*/ 2147483647 h 1200"/>
                <a:gd name="T46" fmla="*/ 2147483647 w 714"/>
                <a:gd name="T47" fmla="*/ 2147483647 h 1200"/>
                <a:gd name="T48" fmla="*/ 2147483647 w 714"/>
                <a:gd name="T49" fmla="*/ 2147483647 h 1200"/>
                <a:gd name="T50" fmla="*/ 2147483647 w 714"/>
                <a:gd name="T51" fmla="*/ 2147483647 h 1200"/>
                <a:gd name="T52" fmla="*/ 2147483647 w 714"/>
                <a:gd name="T53" fmla="*/ 2147483647 h 1200"/>
                <a:gd name="T54" fmla="*/ 2147483647 w 714"/>
                <a:gd name="T55" fmla="*/ 2147483647 h 1200"/>
                <a:gd name="T56" fmla="*/ 2147483647 w 714"/>
                <a:gd name="T57" fmla="*/ 2147483647 h 1200"/>
                <a:gd name="T58" fmla="*/ 2147483647 w 714"/>
                <a:gd name="T59" fmla="*/ 2147483647 h 1200"/>
                <a:gd name="T60" fmla="*/ 2147483647 w 714"/>
                <a:gd name="T61" fmla="*/ 2147483647 h 1200"/>
                <a:gd name="T62" fmla="*/ 2147483647 w 714"/>
                <a:gd name="T63" fmla="*/ 2147483647 h 1200"/>
                <a:gd name="T64" fmla="*/ 2147483647 w 714"/>
                <a:gd name="T65" fmla="*/ 2147483647 h 1200"/>
                <a:gd name="T66" fmla="*/ 2147483647 w 714"/>
                <a:gd name="T67" fmla="*/ 2147483647 h 1200"/>
                <a:gd name="T68" fmla="*/ 2147483647 w 714"/>
                <a:gd name="T69" fmla="*/ 2147483647 h 1200"/>
                <a:gd name="T70" fmla="*/ 2147483647 w 714"/>
                <a:gd name="T71" fmla="*/ 2147483647 h 1200"/>
                <a:gd name="T72" fmla="*/ 2147483647 w 714"/>
                <a:gd name="T73" fmla="*/ 2147483647 h 1200"/>
                <a:gd name="T74" fmla="*/ 2147483647 w 714"/>
                <a:gd name="T75" fmla="*/ 2147483647 h 1200"/>
                <a:gd name="T76" fmla="*/ 2147483647 w 714"/>
                <a:gd name="T77" fmla="*/ 2147483647 h 1200"/>
                <a:gd name="T78" fmla="*/ 2147483647 w 714"/>
                <a:gd name="T79" fmla="*/ 0 h 1200"/>
                <a:gd name="T80" fmla="*/ 2147483647 w 714"/>
                <a:gd name="T81" fmla="*/ 2147483647 h 1200"/>
                <a:gd name="T82" fmla="*/ 2147483647 w 714"/>
                <a:gd name="T83" fmla="*/ 2147483647 h 1200"/>
                <a:gd name="T84" fmla="*/ 2147483647 w 714"/>
                <a:gd name="T85" fmla="*/ 2147483647 h 1200"/>
                <a:gd name="T86" fmla="*/ 2147483647 w 714"/>
                <a:gd name="T87" fmla="*/ 2147483647 h 1200"/>
                <a:gd name="T88" fmla="*/ 2147483647 w 714"/>
                <a:gd name="T89" fmla="*/ 2147483647 h 1200"/>
                <a:gd name="T90" fmla="*/ 2147483647 w 714"/>
                <a:gd name="T91" fmla="*/ 2147483647 h 1200"/>
                <a:gd name="T92" fmla="*/ 2147483647 w 714"/>
                <a:gd name="T93" fmla="*/ 2147483647 h 1200"/>
                <a:gd name="T94" fmla="*/ 2147483647 w 714"/>
                <a:gd name="T95" fmla="*/ 2147483647 h 1200"/>
                <a:gd name="T96" fmla="*/ 2147483647 w 714"/>
                <a:gd name="T97" fmla="*/ 2147483647 h 1200"/>
                <a:gd name="T98" fmla="*/ 2147483647 w 714"/>
                <a:gd name="T99" fmla="*/ 2147483647 h 1200"/>
                <a:gd name="T100" fmla="*/ 2147483647 w 714"/>
                <a:gd name="T101" fmla="*/ 2147483647 h 1200"/>
                <a:gd name="T102" fmla="*/ 2147483647 w 714"/>
                <a:gd name="T103" fmla="*/ 2147483647 h 1200"/>
                <a:gd name="T104" fmla="*/ 2147483647 w 714"/>
                <a:gd name="T105" fmla="*/ 2147483647 h 1200"/>
                <a:gd name="T106" fmla="*/ 2147483647 w 714"/>
                <a:gd name="T107" fmla="*/ 2147483647 h 1200"/>
                <a:gd name="T108" fmla="*/ 2147483647 w 714"/>
                <a:gd name="T109" fmla="*/ 2147483647 h 1200"/>
                <a:gd name="T110" fmla="*/ 2147483647 w 714"/>
                <a:gd name="T111" fmla="*/ 2147483647 h 1200"/>
                <a:gd name="T112" fmla="*/ 2147483647 w 714"/>
                <a:gd name="T113" fmla="*/ 2147483647 h 1200"/>
                <a:gd name="T114" fmla="*/ 2147483647 w 714"/>
                <a:gd name="T115" fmla="*/ 2147483647 h 1200"/>
                <a:gd name="T116" fmla="*/ 2147483647 w 714"/>
                <a:gd name="T117" fmla="*/ 2147483647 h 120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714"/>
                <a:gd name="T178" fmla="*/ 0 h 1200"/>
                <a:gd name="T179" fmla="*/ 714 w 714"/>
                <a:gd name="T180" fmla="*/ 1200 h 1200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714" h="1200">
                  <a:moveTo>
                    <a:pt x="702" y="1140"/>
                  </a:moveTo>
                  <a:lnTo>
                    <a:pt x="690" y="1170"/>
                  </a:lnTo>
                  <a:lnTo>
                    <a:pt x="696" y="1200"/>
                  </a:lnTo>
                  <a:lnTo>
                    <a:pt x="714" y="1182"/>
                  </a:lnTo>
                  <a:lnTo>
                    <a:pt x="714" y="1140"/>
                  </a:lnTo>
                  <a:lnTo>
                    <a:pt x="702" y="1140"/>
                  </a:lnTo>
                  <a:close/>
                  <a:moveTo>
                    <a:pt x="582" y="1176"/>
                  </a:moveTo>
                  <a:lnTo>
                    <a:pt x="600" y="1140"/>
                  </a:lnTo>
                  <a:lnTo>
                    <a:pt x="576" y="1134"/>
                  </a:lnTo>
                  <a:lnTo>
                    <a:pt x="582" y="1176"/>
                  </a:lnTo>
                  <a:close/>
                  <a:moveTo>
                    <a:pt x="246" y="1038"/>
                  </a:moveTo>
                  <a:lnTo>
                    <a:pt x="264" y="1050"/>
                  </a:lnTo>
                  <a:lnTo>
                    <a:pt x="282" y="1020"/>
                  </a:lnTo>
                  <a:lnTo>
                    <a:pt x="258" y="1008"/>
                  </a:lnTo>
                  <a:lnTo>
                    <a:pt x="246" y="1038"/>
                  </a:lnTo>
                  <a:close/>
                  <a:moveTo>
                    <a:pt x="504" y="558"/>
                  </a:moveTo>
                  <a:lnTo>
                    <a:pt x="540" y="576"/>
                  </a:lnTo>
                  <a:lnTo>
                    <a:pt x="540" y="582"/>
                  </a:lnTo>
                  <a:lnTo>
                    <a:pt x="534" y="588"/>
                  </a:lnTo>
                  <a:lnTo>
                    <a:pt x="504" y="588"/>
                  </a:lnTo>
                  <a:lnTo>
                    <a:pt x="570" y="642"/>
                  </a:lnTo>
                  <a:lnTo>
                    <a:pt x="570" y="618"/>
                  </a:lnTo>
                  <a:lnTo>
                    <a:pt x="600" y="624"/>
                  </a:lnTo>
                  <a:lnTo>
                    <a:pt x="576" y="588"/>
                  </a:lnTo>
                  <a:lnTo>
                    <a:pt x="576" y="582"/>
                  </a:lnTo>
                  <a:lnTo>
                    <a:pt x="570" y="576"/>
                  </a:lnTo>
                  <a:lnTo>
                    <a:pt x="570" y="558"/>
                  </a:lnTo>
                  <a:lnTo>
                    <a:pt x="564" y="546"/>
                  </a:lnTo>
                  <a:lnTo>
                    <a:pt x="534" y="516"/>
                  </a:lnTo>
                  <a:lnTo>
                    <a:pt x="522" y="510"/>
                  </a:lnTo>
                  <a:lnTo>
                    <a:pt x="504" y="504"/>
                  </a:lnTo>
                  <a:lnTo>
                    <a:pt x="492" y="498"/>
                  </a:lnTo>
                  <a:lnTo>
                    <a:pt x="474" y="498"/>
                  </a:lnTo>
                  <a:lnTo>
                    <a:pt x="468" y="504"/>
                  </a:lnTo>
                  <a:lnTo>
                    <a:pt x="468" y="528"/>
                  </a:lnTo>
                  <a:lnTo>
                    <a:pt x="492" y="552"/>
                  </a:lnTo>
                  <a:lnTo>
                    <a:pt x="504" y="558"/>
                  </a:lnTo>
                  <a:close/>
                  <a:moveTo>
                    <a:pt x="462" y="666"/>
                  </a:moveTo>
                  <a:lnTo>
                    <a:pt x="474" y="750"/>
                  </a:lnTo>
                  <a:lnTo>
                    <a:pt x="486" y="672"/>
                  </a:lnTo>
                  <a:lnTo>
                    <a:pt x="462" y="618"/>
                  </a:lnTo>
                  <a:lnTo>
                    <a:pt x="438" y="618"/>
                  </a:lnTo>
                  <a:lnTo>
                    <a:pt x="462" y="666"/>
                  </a:lnTo>
                  <a:close/>
                  <a:moveTo>
                    <a:pt x="492" y="738"/>
                  </a:moveTo>
                  <a:lnTo>
                    <a:pt x="522" y="738"/>
                  </a:lnTo>
                  <a:lnTo>
                    <a:pt x="528" y="708"/>
                  </a:lnTo>
                  <a:lnTo>
                    <a:pt x="498" y="702"/>
                  </a:lnTo>
                  <a:lnTo>
                    <a:pt x="492" y="738"/>
                  </a:lnTo>
                  <a:close/>
                  <a:moveTo>
                    <a:pt x="570" y="660"/>
                  </a:moveTo>
                  <a:lnTo>
                    <a:pt x="546" y="648"/>
                  </a:lnTo>
                  <a:lnTo>
                    <a:pt x="528" y="630"/>
                  </a:lnTo>
                  <a:lnTo>
                    <a:pt x="528" y="624"/>
                  </a:lnTo>
                  <a:lnTo>
                    <a:pt x="522" y="618"/>
                  </a:lnTo>
                  <a:lnTo>
                    <a:pt x="486" y="618"/>
                  </a:lnTo>
                  <a:lnTo>
                    <a:pt x="492" y="660"/>
                  </a:lnTo>
                  <a:lnTo>
                    <a:pt x="510" y="654"/>
                  </a:lnTo>
                  <a:lnTo>
                    <a:pt x="522" y="678"/>
                  </a:lnTo>
                  <a:lnTo>
                    <a:pt x="570" y="714"/>
                  </a:lnTo>
                  <a:lnTo>
                    <a:pt x="570" y="660"/>
                  </a:lnTo>
                  <a:close/>
                  <a:moveTo>
                    <a:pt x="162" y="600"/>
                  </a:moveTo>
                  <a:lnTo>
                    <a:pt x="144" y="582"/>
                  </a:lnTo>
                  <a:lnTo>
                    <a:pt x="138" y="606"/>
                  </a:lnTo>
                  <a:lnTo>
                    <a:pt x="132" y="618"/>
                  </a:lnTo>
                  <a:lnTo>
                    <a:pt x="126" y="624"/>
                  </a:lnTo>
                  <a:lnTo>
                    <a:pt x="120" y="642"/>
                  </a:lnTo>
                  <a:lnTo>
                    <a:pt x="120" y="654"/>
                  </a:lnTo>
                  <a:lnTo>
                    <a:pt x="126" y="660"/>
                  </a:lnTo>
                  <a:lnTo>
                    <a:pt x="138" y="666"/>
                  </a:lnTo>
                  <a:lnTo>
                    <a:pt x="150" y="678"/>
                  </a:lnTo>
                  <a:lnTo>
                    <a:pt x="144" y="684"/>
                  </a:lnTo>
                  <a:lnTo>
                    <a:pt x="120" y="696"/>
                  </a:lnTo>
                  <a:lnTo>
                    <a:pt x="114" y="702"/>
                  </a:lnTo>
                  <a:lnTo>
                    <a:pt x="102" y="708"/>
                  </a:lnTo>
                  <a:lnTo>
                    <a:pt x="96" y="732"/>
                  </a:lnTo>
                  <a:lnTo>
                    <a:pt x="72" y="750"/>
                  </a:lnTo>
                  <a:lnTo>
                    <a:pt x="72" y="762"/>
                  </a:lnTo>
                  <a:lnTo>
                    <a:pt x="60" y="774"/>
                  </a:lnTo>
                  <a:lnTo>
                    <a:pt x="48" y="780"/>
                  </a:lnTo>
                  <a:lnTo>
                    <a:pt x="42" y="786"/>
                  </a:lnTo>
                  <a:lnTo>
                    <a:pt x="30" y="792"/>
                  </a:lnTo>
                  <a:lnTo>
                    <a:pt x="24" y="798"/>
                  </a:lnTo>
                  <a:lnTo>
                    <a:pt x="18" y="798"/>
                  </a:lnTo>
                  <a:lnTo>
                    <a:pt x="18" y="804"/>
                  </a:lnTo>
                  <a:lnTo>
                    <a:pt x="12" y="810"/>
                  </a:lnTo>
                  <a:lnTo>
                    <a:pt x="0" y="834"/>
                  </a:lnTo>
                  <a:lnTo>
                    <a:pt x="0" y="864"/>
                  </a:lnTo>
                  <a:lnTo>
                    <a:pt x="30" y="834"/>
                  </a:lnTo>
                  <a:lnTo>
                    <a:pt x="30" y="816"/>
                  </a:lnTo>
                  <a:lnTo>
                    <a:pt x="36" y="810"/>
                  </a:lnTo>
                  <a:lnTo>
                    <a:pt x="42" y="810"/>
                  </a:lnTo>
                  <a:lnTo>
                    <a:pt x="78" y="798"/>
                  </a:lnTo>
                  <a:lnTo>
                    <a:pt x="84" y="792"/>
                  </a:lnTo>
                  <a:lnTo>
                    <a:pt x="84" y="762"/>
                  </a:lnTo>
                  <a:lnTo>
                    <a:pt x="90" y="750"/>
                  </a:lnTo>
                  <a:lnTo>
                    <a:pt x="96" y="744"/>
                  </a:lnTo>
                  <a:lnTo>
                    <a:pt x="114" y="738"/>
                  </a:lnTo>
                  <a:lnTo>
                    <a:pt x="126" y="732"/>
                  </a:lnTo>
                  <a:lnTo>
                    <a:pt x="144" y="720"/>
                  </a:lnTo>
                  <a:lnTo>
                    <a:pt x="162" y="714"/>
                  </a:lnTo>
                  <a:lnTo>
                    <a:pt x="168" y="702"/>
                  </a:lnTo>
                  <a:lnTo>
                    <a:pt x="174" y="696"/>
                  </a:lnTo>
                  <a:lnTo>
                    <a:pt x="174" y="684"/>
                  </a:lnTo>
                  <a:lnTo>
                    <a:pt x="156" y="648"/>
                  </a:lnTo>
                  <a:lnTo>
                    <a:pt x="156" y="624"/>
                  </a:lnTo>
                  <a:lnTo>
                    <a:pt x="162" y="612"/>
                  </a:lnTo>
                  <a:lnTo>
                    <a:pt x="162" y="600"/>
                  </a:lnTo>
                  <a:close/>
                  <a:moveTo>
                    <a:pt x="330" y="1026"/>
                  </a:moveTo>
                  <a:lnTo>
                    <a:pt x="372" y="1056"/>
                  </a:lnTo>
                  <a:lnTo>
                    <a:pt x="372" y="1020"/>
                  </a:lnTo>
                  <a:lnTo>
                    <a:pt x="348" y="1002"/>
                  </a:lnTo>
                  <a:lnTo>
                    <a:pt x="330" y="1026"/>
                  </a:lnTo>
                  <a:close/>
                  <a:moveTo>
                    <a:pt x="660" y="840"/>
                  </a:moveTo>
                  <a:lnTo>
                    <a:pt x="660" y="816"/>
                  </a:lnTo>
                  <a:lnTo>
                    <a:pt x="654" y="804"/>
                  </a:lnTo>
                  <a:lnTo>
                    <a:pt x="654" y="792"/>
                  </a:lnTo>
                  <a:lnTo>
                    <a:pt x="642" y="780"/>
                  </a:lnTo>
                  <a:lnTo>
                    <a:pt x="630" y="774"/>
                  </a:lnTo>
                  <a:lnTo>
                    <a:pt x="600" y="744"/>
                  </a:lnTo>
                  <a:lnTo>
                    <a:pt x="588" y="738"/>
                  </a:lnTo>
                  <a:lnTo>
                    <a:pt x="582" y="738"/>
                  </a:lnTo>
                  <a:lnTo>
                    <a:pt x="576" y="744"/>
                  </a:lnTo>
                  <a:lnTo>
                    <a:pt x="582" y="750"/>
                  </a:lnTo>
                  <a:lnTo>
                    <a:pt x="588" y="762"/>
                  </a:lnTo>
                  <a:lnTo>
                    <a:pt x="594" y="768"/>
                  </a:lnTo>
                  <a:lnTo>
                    <a:pt x="606" y="774"/>
                  </a:lnTo>
                  <a:lnTo>
                    <a:pt x="606" y="786"/>
                  </a:lnTo>
                  <a:lnTo>
                    <a:pt x="600" y="786"/>
                  </a:lnTo>
                  <a:lnTo>
                    <a:pt x="588" y="792"/>
                  </a:lnTo>
                  <a:lnTo>
                    <a:pt x="570" y="792"/>
                  </a:lnTo>
                  <a:lnTo>
                    <a:pt x="558" y="798"/>
                  </a:lnTo>
                  <a:lnTo>
                    <a:pt x="546" y="798"/>
                  </a:lnTo>
                  <a:lnTo>
                    <a:pt x="546" y="828"/>
                  </a:lnTo>
                  <a:lnTo>
                    <a:pt x="528" y="828"/>
                  </a:lnTo>
                  <a:lnTo>
                    <a:pt x="522" y="846"/>
                  </a:lnTo>
                  <a:lnTo>
                    <a:pt x="498" y="864"/>
                  </a:lnTo>
                  <a:lnTo>
                    <a:pt x="492" y="864"/>
                  </a:lnTo>
                  <a:lnTo>
                    <a:pt x="486" y="858"/>
                  </a:lnTo>
                  <a:lnTo>
                    <a:pt x="474" y="852"/>
                  </a:lnTo>
                  <a:lnTo>
                    <a:pt x="462" y="852"/>
                  </a:lnTo>
                  <a:lnTo>
                    <a:pt x="450" y="846"/>
                  </a:lnTo>
                  <a:lnTo>
                    <a:pt x="438" y="858"/>
                  </a:lnTo>
                  <a:lnTo>
                    <a:pt x="432" y="870"/>
                  </a:lnTo>
                  <a:lnTo>
                    <a:pt x="420" y="882"/>
                  </a:lnTo>
                  <a:lnTo>
                    <a:pt x="414" y="894"/>
                  </a:lnTo>
                  <a:lnTo>
                    <a:pt x="408" y="900"/>
                  </a:lnTo>
                  <a:lnTo>
                    <a:pt x="408" y="906"/>
                  </a:lnTo>
                  <a:lnTo>
                    <a:pt x="408" y="900"/>
                  </a:lnTo>
                  <a:lnTo>
                    <a:pt x="396" y="888"/>
                  </a:lnTo>
                  <a:lnTo>
                    <a:pt x="384" y="888"/>
                  </a:lnTo>
                  <a:lnTo>
                    <a:pt x="378" y="900"/>
                  </a:lnTo>
                  <a:lnTo>
                    <a:pt x="378" y="912"/>
                  </a:lnTo>
                  <a:lnTo>
                    <a:pt x="372" y="924"/>
                  </a:lnTo>
                  <a:lnTo>
                    <a:pt x="366" y="930"/>
                  </a:lnTo>
                  <a:lnTo>
                    <a:pt x="360" y="942"/>
                  </a:lnTo>
                  <a:lnTo>
                    <a:pt x="384" y="960"/>
                  </a:lnTo>
                  <a:lnTo>
                    <a:pt x="402" y="942"/>
                  </a:lnTo>
                  <a:lnTo>
                    <a:pt x="414" y="966"/>
                  </a:lnTo>
                  <a:lnTo>
                    <a:pt x="420" y="960"/>
                  </a:lnTo>
                  <a:lnTo>
                    <a:pt x="432" y="954"/>
                  </a:lnTo>
                  <a:lnTo>
                    <a:pt x="450" y="936"/>
                  </a:lnTo>
                  <a:lnTo>
                    <a:pt x="462" y="930"/>
                  </a:lnTo>
                  <a:lnTo>
                    <a:pt x="474" y="930"/>
                  </a:lnTo>
                  <a:lnTo>
                    <a:pt x="498" y="954"/>
                  </a:lnTo>
                  <a:lnTo>
                    <a:pt x="510" y="960"/>
                  </a:lnTo>
                  <a:lnTo>
                    <a:pt x="492" y="978"/>
                  </a:lnTo>
                  <a:lnTo>
                    <a:pt x="492" y="990"/>
                  </a:lnTo>
                  <a:lnTo>
                    <a:pt x="510" y="1026"/>
                  </a:lnTo>
                  <a:lnTo>
                    <a:pt x="522" y="1044"/>
                  </a:lnTo>
                  <a:lnTo>
                    <a:pt x="534" y="1056"/>
                  </a:lnTo>
                  <a:lnTo>
                    <a:pt x="546" y="1062"/>
                  </a:lnTo>
                  <a:lnTo>
                    <a:pt x="558" y="1062"/>
                  </a:lnTo>
                  <a:lnTo>
                    <a:pt x="570" y="1068"/>
                  </a:lnTo>
                  <a:lnTo>
                    <a:pt x="582" y="1068"/>
                  </a:lnTo>
                  <a:lnTo>
                    <a:pt x="606" y="1050"/>
                  </a:lnTo>
                  <a:lnTo>
                    <a:pt x="606" y="1074"/>
                  </a:lnTo>
                  <a:lnTo>
                    <a:pt x="630" y="1074"/>
                  </a:lnTo>
                  <a:lnTo>
                    <a:pt x="630" y="1038"/>
                  </a:lnTo>
                  <a:lnTo>
                    <a:pt x="624" y="1032"/>
                  </a:lnTo>
                  <a:lnTo>
                    <a:pt x="606" y="996"/>
                  </a:lnTo>
                  <a:lnTo>
                    <a:pt x="606" y="984"/>
                  </a:lnTo>
                  <a:lnTo>
                    <a:pt x="612" y="972"/>
                  </a:lnTo>
                  <a:lnTo>
                    <a:pt x="624" y="960"/>
                  </a:lnTo>
                  <a:lnTo>
                    <a:pt x="654" y="1014"/>
                  </a:lnTo>
                  <a:lnTo>
                    <a:pt x="654" y="1008"/>
                  </a:lnTo>
                  <a:lnTo>
                    <a:pt x="660" y="1002"/>
                  </a:lnTo>
                  <a:lnTo>
                    <a:pt x="672" y="978"/>
                  </a:lnTo>
                  <a:lnTo>
                    <a:pt x="678" y="960"/>
                  </a:lnTo>
                  <a:lnTo>
                    <a:pt x="678" y="936"/>
                  </a:lnTo>
                  <a:lnTo>
                    <a:pt x="672" y="918"/>
                  </a:lnTo>
                  <a:lnTo>
                    <a:pt x="666" y="912"/>
                  </a:lnTo>
                  <a:lnTo>
                    <a:pt x="660" y="900"/>
                  </a:lnTo>
                  <a:lnTo>
                    <a:pt x="660" y="840"/>
                  </a:lnTo>
                  <a:close/>
                  <a:moveTo>
                    <a:pt x="330" y="384"/>
                  </a:moveTo>
                  <a:lnTo>
                    <a:pt x="348" y="384"/>
                  </a:lnTo>
                  <a:lnTo>
                    <a:pt x="354" y="390"/>
                  </a:lnTo>
                  <a:lnTo>
                    <a:pt x="366" y="396"/>
                  </a:lnTo>
                  <a:lnTo>
                    <a:pt x="366" y="408"/>
                  </a:lnTo>
                  <a:lnTo>
                    <a:pt x="372" y="420"/>
                  </a:lnTo>
                  <a:lnTo>
                    <a:pt x="384" y="438"/>
                  </a:lnTo>
                  <a:lnTo>
                    <a:pt x="396" y="450"/>
                  </a:lnTo>
                  <a:lnTo>
                    <a:pt x="414" y="462"/>
                  </a:lnTo>
                  <a:lnTo>
                    <a:pt x="432" y="462"/>
                  </a:lnTo>
                  <a:lnTo>
                    <a:pt x="444" y="438"/>
                  </a:lnTo>
                  <a:lnTo>
                    <a:pt x="444" y="426"/>
                  </a:lnTo>
                  <a:lnTo>
                    <a:pt x="432" y="402"/>
                  </a:lnTo>
                  <a:lnTo>
                    <a:pt x="420" y="396"/>
                  </a:lnTo>
                  <a:lnTo>
                    <a:pt x="408" y="396"/>
                  </a:lnTo>
                  <a:lnTo>
                    <a:pt x="408" y="390"/>
                  </a:lnTo>
                  <a:lnTo>
                    <a:pt x="414" y="384"/>
                  </a:lnTo>
                  <a:lnTo>
                    <a:pt x="414" y="378"/>
                  </a:lnTo>
                  <a:lnTo>
                    <a:pt x="420" y="372"/>
                  </a:lnTo>
                  <a:lnTo>
                    <a:pt x="408" y="372"/>
                  </a:lnTo>
                  <a:lnTo>
                    <a:pt x="396" y="366"/>
                  </a:lnTo>
                  <a:lnTo>
                    <a:pt x="390" y="360"/>
                  </a:lnTo>
                  <a:lnTo>
                    <a:pt x="372" y="360"/>
                  </a:lnTo>
                  <a:lnTo>
                    <a:pt x="366" y="366"/>
                  </a:lnTo>
                  <a:lnTo>
                    <a:pt x="354" y="372"/>
                  </a:lnTo>
                  <a:lnTo>
                    <a:pt x="342" y="360"/>
                  </a:lnTo>
                  <a:lnTo>
                    <a:pt x="330" y="354"/>
                  </a:lnTo>
                  <a:lnTo>
                    <a:pt x="312" y="354"/>
                  </a:lnTo>
                  <a:lnTo>
                    <a:pt x="300" y="366"/>
                  </a:lnTo>
                  <a:lnTo>
                    <a:pt x="288" y="372"/>
                  </a:lnTo>
                  <a:lnTo>
                    <a:pt x="282" y="372"/>
                  </a:lnTo>
                  <a:lnTo>
                    <a:pt x="264" y="354"/>
                  </a:lnTo>
                  <a:lnTo>
                    <a:pt x="258" y="342"/>
                  </a:lnTo>
                  <a:lnTo>
                    <a:pt x="258" y="252"/>
                  </a:lnTo>
                  <a:lnTo>
                    <a:pt x="270" y="228"/>
                  </a:lnTo>
                  <a:lnTo>
                    <a:pt x="270" y="222"/>
                  </a:lnTo>
                  <a:lnTo>
                    <a:pt x="288" y="204"/>
                  </a:lnTo>
                  <a:lnTo>
                    <a:pt x="288" y="174"/>
                  </a:lnTo>
                  <a:lnTo>
                    <a:pt x="276" y="150"/>
                  </a:lnTo>
                  <a:lnTo>
                    <a:pt x="276" y="126"/>
                  </a:lnTo>
                  <a:lnTo>
                    <a:pt x="282" y="108"/>
                  </a:lnTo>
                  <a:lnTo>
                    <a:pt x="282" y="72"/>
                  </a:lnTo>
                  <a:lnTo>
                    <a:pt x="264" y="54"/>
                  </a:lnTo>
                  <a:lnTo>
                    <a:pt x="264" y="36"/>
                  </a:lnTo>
                  <a:lnTo>
                    <a:pt x="258" y="30"/>
                  </a:lnTo>
                  <a:lnTo>
                    <a:pt x="258" y="6"/>
                  </a:lnTo>
                  <a:lnTo>
                    <a:pt x="252" y="0"/>
                  </a:lnTo>
                  <a:lnTo>
                    <a:pt x="240" y="0"/>
                  </a:lnTo>
                  <a:lnTo>
                    <a:pt x="234" y="6"/>
                  </a:lnTo>
                  <a:lnTo>
                    <a:pt x="234" y="12"/>
                  </a:lnTo>
                  <a:lnTo>
                    <a:pt x="228" y="18"/>
                  </a:lnTo>
                  <a:lnTo>
                    <a:pt x="216" y="24"/>
                  </a:lnTo>
                  <a:lnTo>
                    <a:pt x="204" y="24"/>
                  </a:lnTo>
                  <a:lnTo>
                    <a:pt x="192" y="18"/>
                  </a:lnTo>
                  <a:lnTo>
                    <a:pt x="186" y="12"/>
                  </a:lnTo>
                  <a:lnTo>
                    <a:pt x="174" y="12"/>
                  </a:lnTo>
                  <a:lnTo>
                    <a:pt x="162" y="18"/>
                  </a:lnTo>
                  <a:lnTo>
                    <a:pt x="162" y="36"/>
                  </a:lnTo>
                  <a:lnTo>
                    <a:pt x="156" y="42"/>
                  </a:lnTo>
                  <a:lnTo>
                    <a:pt x="156" y="48"/>
                  </a:lnTo>
                  <a:lnTo>
                    <a:pt x="144" y="72"/>
                  </a:lnTo>
                  <a:lnTo>
                    <a:pt x="132" y="84"/>
                  </a:lnTo>
                  <a:lnTo>
                    <a:pt x="132" y="96"/>
                  </a:lnTo>
                  <a:lnTo>
                    <a:pt x="138" y="102"/>
                  </a:lnTo>
                  <a:lnTo>
                    <a:pt x="144" y="114"/>
                  </a:lnTo>
                  <a:lnTo>
                    <a:pt x="150" y="132"/>
                  </a:lnTo>
                  <a:lnTo>
                    <a:pt x="156" y="138"/>
                  </a:lnTo>
                  <a:lnTo>
                    <a:pt x="156" y="150"/>
                  </a:lnTo>
                  <a:lnTo>
                    <a:pt x="150" y="162"/>
                  </a:lnTo>
                  <a:lnTo>
                    <a:pt x="150" y="168"/>
                  </a:lnTo>
                  <a:lnTo>
                    <a:pt x="144" y="174"/>
                  </a:lnTo>
                  <a:lnTo>
                    <a:pt x="138" y="186"/>
                  </a:lnTo>
                  <a:lnTo>
                    <a:pt x="138" y="198"/>
                  </a:lnTo>
                  <a:lnTo>
                    <a:pt x="150" y="210"/>
                  </a:lnTo>
                  <a:lnTo>
                    <a:pt x="150" y="216"/>
                  </a:lnTo>
                  <a:lnTo>
                    <a:pt x="144" y="222"/>
                  </a:lnTo>
                  <a:lnTo>
                    <a:pt x="138" y="222"/>
                  </a:lnTo>
                  <a:lnTo>
                    <a:pt x="126" y="228"/>
                  </a:lnTo>
                  <a:lnTo>
                    <a:pt x="120" y="228"/>
                  </a:lnTo>
                  <a:lnTo>
                    <a:pt x="120" y="210"/>
                  </a:lnTo>
                  <a:lnTo>
                    <a:pt x="114" y="204"/>
                  </a:lnTo>
                  <a:lnTo>
                    <a:pt x="114" y="252"/>
                  </a:lnTo>
                  <a:lnTo>
                    <a:pt x="150" y="306"/>
                  </a:lnTo>
                  <a:lnTo>
                    <a:pt x="174" y="330"/>
                  </a:lnTo>
                  <a:lnTo>
                    <a:pt x="186" y="348"/>
                  </a:lnTo>
                  <a:lnTo>
                    <a:pt x="204" y="384"/>
                  </a:lnTo>
                  <a:lnTo>
                    <a:pt x="216" y="402"/>
                  </a:lnTo>
                  <a:lnTo>
                    <a:pt x="228" y="408"/>
                  </a:lnTo>
                  <a:lnTo>
                    <a:pt x="252" y="408"/>
                  </a:lnTo>
                  <a:lnTo>
                    <a:pt x="258" y="396"/>
                  </a:lnTo>
                  <a:lnTo>
                    <a:pt x="270" y="390"/>
                  </a:lnTo>
                  <a:lnTo>
                    <a:pt x="276" y="384"/>
                  </a:lnTo>
                  <a:lnTo>
                    <a:pt x="288" y="384"/>
                  </a:lnTo>
                  <a:lnTo>
                    <a:pt x="294" y="396"/>
                  </a:lnTo>
                  <a:lnTo>
                    <a:pt x="306" y="402"/>
                  </a:lnTo>
                  <a:lnTo>
                    <a:pt x="324" y="420"/>
                  </a:lnTo>
                  <a:lnTo>
                    <a:pt x="342" y="420"/>
                  </a:lnTo>
                  <a:lnTo>
                    <a:pt x="342" y="402"/>
                  </a:lnTo>
                  <a:lnTo>
                    <a:pt x="336" y="396"/>
                  </a:lnTo>
                  <a:lnTo>
                    <a:pt x="330" y="384"/>
                  </a:lnTo>
                  <a:close/>
                  <a:moveTo>
                    <a:pt x="258" y="432"/>
                  </a:moveTo>
                  <a:lnTo>
                    <a:pt x="246" y="426"/>
                  </a:lnTo>
                  <a:lnTo>
                    <a:pt x="204" y="426"/>
                  </a:lnTo>
                  <a:lnTo>
                    <a:pt x="234" y="468"/>
                  </a:lnTo>
                  <a:lnTo>
                    <a:pt x="258" y="534"/>
                  </a:lnTo>
                  <a:lnTo>
                    <a:pt x="270" y="528"/>
                  </a:lnTo>
                  <a:lnTo>
                    <a:pt x="276" y="516"/>
                  </a:lnTo>
                  <a:lnTo>
                    <a:pt x="282" y="510"/>
                  </a:lnTo>
                  <a:lnTo>
                    <a:pt x="282" y="486"/>
                  </a:lnTo>
                  <a:lnTo>
                    <a:pt x="276" y="480"/>
                  </a:lnTo>
                  <a:lnTo>
                    <a:pt x="270" y="468"/>
                  </a:lnTo>
                  <a:lnTo>
                    <a:pt x="270" y="450"/>
                  </a:lnTo>
                  <a:lnTo>
                    <a:pt x="264" y="438"/>
                  </a:lnTo>
                  <a:lnTo>
                    <a:pt x="258" y="432"/>
                  </a:lnTo>
                  <a:close/>
                  <a:moveTo>
                    <a:pt x="330" y="648"/>
                  </a:moveTo>
                  <a:lnTo>
                    <a:pt x="336" y="660"/>
                  </a:lnTo>
                  <a:lnTo>
                    <a:pt x="354" y="678"/>
                  </a:lnTo>
                  <a:lnTo>
                    <a:pt x="360" y="672"/>
                  </a:lnTo>
                  <a:lnTo>
                    <a:pt x="372" y="666"/>
                  </a:lnTo>
                  <a:lnTo>
                    <a:pt x="378" y="660"/>
                  </a:lnTo>
                  <a:lnTo>
                    <a:pt x="384" y="660"/>
                  </a:lnTo>
                  <a:lnTo>
                    <a:pt x="390" y="666"/>
                  </a:lnTo>
                  <a:lnTo>
                    <a:pt x="390" y="696"/>
                  </a:lnTo>
                  <a:lnTo>
                    <a:pt x="402" y="708"/>
                  </a:lnTo>
                  <a:lnTo>
                    <a:pt x="396" y="720"/>
                  </a:lnTo>
                  <a:lnTo>
                    <a:pt x="390" y="726"/>
                  </a:lnTo>
                  <a:lnTo>
                    <a:pt x="372" y="762"/>
                  </a:lnTo>
                  <a:lnTo>
                    <a:pt x="372" y="786"/>
                  </a:lnTo>
                  <a:lnTo>
                    <a:pt x="378" y="792"/>
                  </a:lnTo>
                  <a:lnTo>
                    <a:pt x="384" y="804"/>
                  </a:lnTo>
                  <a:lnTo>
                    <a:pt x="396" y="804"/>
                  </a:lnTo>
                  <a:lnTo>
                    <a:pt x="408" y="798"/>
                  </a:lnTo>
                  <a:lnTo>
                    <a:pt x="420" y="798"/>
                  </a:lnTo>
                  <a:lnTo>
                    <a:pt x="432" y="792"/>
                  </a:lnTo>
                  <a:lnTo>
                    <a:pt x="438" y="786"/>
                  </a:lnTo>
                  <a:lnTo>
                    <a:pt x="438" y="768"/>
                  </a:lnTo>
                  <a:lnTo>
                    <a:pt x="432" y="756"/>
                  </a:lnTo>
                  <a:lnTo>
                    <a:pt x="426" y="738"/>
                  </a:lnTo>
                  <a:lnTo>
                    <a:pt x="426" y="726"/>
                  </a:lnTo>
                  <a:lnTo>
                    <a:pt x="432" y="714"/>
                  </a:lnTo>
                  <a:lnTo>
                    <a:pt x="444" y="678"/>
                  </a:lnTo>
                  <a:lnTo>
                    <a:pt x="444" y="660"/>
                  </a:lnTo>
                  <a:lnTo>
                    <a:pt x="438" y="648"/>
                  </a:lnTo>
                  <a:lnTo>
                    <a:pt x="432" y="642"/>
                  </a:lnTo>
                  <a:lnTo>
                    <a:pt x="426" y="642"/>
                  </a:lnTo>
                  <a:lnTo>
                    <a:pt x="414" y="654"/>
                  </a:lnTo>
                  <a:lnTo>
                    <a:pt x="402" y="660"/>
                  </a:lnTo>
                  <a:lnTo>
                    <a:pt x="396" y="660"/>
                  </a:lnTo>
                  <a:lnTo>
                    <a:pt x="396" y="648"/>
                  </a:lnTo>
                  <a:lnTo>
                    <a:pt x="408" y="624"/>
                  </a:lnTo>
                  <a:lnTo>
                    <a:pt x="408" y="612"/>
                  </a:lnTo>
                  <a:lnTo>
                    <a:pt x="414" y="600"/>
                  </a:lnTo>
                  <a:lnTo>
                    <a:pt x="414" y="594"/>
                  </a:lnTo>
                  <a:lnTo>
                    <a:pt x="408" y="588"/>
                  </a:lnTo>
                  <a:lnTo>
                    <a:pt x="372" y="570"/>
                  </a:lnTo>
                  <a:lnTo>
                    <a:pt x="366" y="564"/>
                  </a:lnTo>
                  <a:lnTo>
                    <a:pt x="330" y="564"/>
                  </a:lnTo>
                  <a:lnTo>
                    <a:pt x="324" y="570"/>
                  </a:lnTo>
                  <a:lnTo>
                    <a:pt x="324" y="576"/>
                  </a:lnTo>
                  <a:lnTo>
                    <a:pt x="330" y="582"/>
                  </a:lnTo>
                  <a:lnTo>
                    <a:pt x="336" y="582"/>
                  </a:lnTo>
                  <a:lnTo>
                    <a:pt x="342" y="594"/>
                  </a:lnTo>
                  <a:lnTo>
                    <a:pt x="342" y="600"/>
                  </a:lnTo>
                  <a:lnTo>
                    <a:pt x="336" y="606"/>
                  </a:lnTo>
                  <a:lnTo>
                    <a:pt x="336" y="618"/>
                  </a:lnTo>
                  <a:lnTo>
                    <a:pt x="330" y="630"/>
                  </a:lnTo>
                  <a:lnTo>
                    <a:pt x="330" y="648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22" name="Parcel Islands" descr="© INSCALE GmbH, 05.05.2010&#10;http://www.presentationload.com/">
              <a:extLst>
                <a:ext uri="{FF2B5EF4-FFF2-40B4-BE49-F238E27FC236}">
                  <a16:creationId xmlns:a16="http://schemas.microsoft.com/office/drawing/2014/main" id="{529DDACE-1655-4543-B621-ADC90F0778B7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9019887" y="3895166"/>
              <a:ext cx="41277" cy="28583"/>
            </a:xfrm>
            <a:custGeom>
              <a:avLst/>
              <a:gdLst>
                <a:gd name="T0" fmla="*/ 2147483647 w 96"/>
                <a:gd name="T1" fmla="*/ 2147483647 h 66"/>
                <a:gd name="T2" fmla="*/ 2147483647 w 96"/>
                <a:gd name="T3" fmla="*/ 2147483647 h 66"/>
                <a:gd name="T4" fmla="*/ 0 w 96"/>
                <a:gd name="T5" fmla="*/ 2147483647 h 66"/>
                <a:gd name="T6" fmla="*/ 0 w 96"/>
                <a:gd name="T7" fmla="*/ 2147483647 h 66"/>
                <a:gd name="T8" fmla="*/ 2147483647 w 96"/>
                <a:gd name="T9" fmla="*/ 2147483647 h 66"/>
                <a:gd name="T10" fmla="*/ 2147483647 w 96"/>
                <a:gd name="T11" fmla="*/ 2147483647 h 66"/>
                <a:gd name="T12" fmla="*/ 2147483647 w 96"/>
                <a:gd name="T13" fmla="*/ 2147483647 h 66"/>
                <a:gd name="T14" fmla="*/ 2147483647 w 96"/>
                <a:gd name="T15" fmla="*/ 2147483647 h 66"/>
                <a:gd name="T16" fmla="*/ 2147483647 w 96"/>
                <a:gd name="T17" fmla="*/ 2147483647 h 66"/>
                <a:gd name="T18" fmla="*/ 2147483647 w 96"/>
                <a:gd name="T19" fmla="*/ 0 h 66"/>
                <a:gd name="T20" fmla="*/ 2147483647 w 96"/>
                <a:gd name="T21" fmla="*/ 2147483647 h 66"/>
                <a:gd name="T22" fmla="*/ 2147483647 w 96"/>
                <a:gd name="T23" fmla="*/ 2147483647 h 66"/>
                <a:gd name="T24" fmla="*/ 2147483647 w 96"/>
                <a:gd name="T25" fmla="*/ 2147483647 h 66"/>
                <a:gd name="T26" fmla="*/ 2147483647 w 96"/>
                <a:gd name="T27" fmla="*/ 2147483647 h 66"/>
                <a:gd name="T28" fmla="*/ 2147483647 w 96"/>
                <a:gd name="T29" fmla="*/ 0 h 66"/>
                <a:gd name="T30" fmla="*/ 2147483647 w 96"/>
                <a:gd name="T31" fmla="*/ 0 h 66"/>
                <a:gd name="T32" fmla="*/ 2147483647 w 96"/>
                <a:gd name="T33" fmla="*/ 2147483647 h 66"/>
                <a:gd name="T34" fmla="*/ 2147483647 w 96"/>
                <a:gd name="T35" fmla="*/ 2147483647 h 66"/>
                <a:gd name="T36" fmla="*/ 2147483647 w 96"/>
                <a:gd name="T37" fmla="*/ 2147483647 h 66"/>
                <a:gd name="T38" fmla="*/ 2147483647 w 96"/>
                <a:gd name="T39" fmla="*/ 2147483647 h 66"/>
                <a:gd name="T40" fmla="*/ 2147483647 w 96"/>
                <a:gd name="T41" fmla="*/ 2147483647 h 66"/>
                <a:gd name="T42" fmla="*/ 2147483647 w 96"/>
                <a:gd name="T43" fmla="*/ 2147483647 h 66"/>
                <a:gd name="T44" fmla="*/ 2147483647 w 96"/>
                <a:gd name="T45" fmla="*/ 2147483647 h 6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96"/>
                <a:gd name="T70" fmla="*/ 0 h 66"/>
                <a:gd name="T71" fmla="*/ 96 w 96"/>
                <a:gd name="T72" fmla="*/ 66 h 6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96" h="66">
                  <a:moveTo>
                    <a:pt x="12" y="42"/>
                  </a:moveTo>
                  <a:lnTo>
                    <a:pt x="6" y="42"/>
                  </a:lnTo>
                  <a:lnTo>
                    <a:pt x="0" y="48"/>
                  </a:lnTo>
                  <a:lnTo>
                    <a:pt x="0" y="60"/>
                  </a:lnTo>
                  <a:lnTo>
                    <a:pt x="6" y="66"/>
                  </a:lnTo>
                  <a:lnTo>
                    <a:pt x="12" y="66"/>
                  </a:lnTo>
                  <a:lnTo>
                    <a:pt x="24" y="54"/>
                  </a:lnTo>
                  <a:lnTo>
                    <a:pt x="24" y="42"/>
                  </a:lnTo>
                  <a:lnTo>
                    <a:pt x="12" y="42"/>
                  </a:lnTo>
                  <a:close/>
                  <a:moveTo>
                    <a:pt x="42" y="0"/>
                  </a:moveTo>
                  <a:lnTo>
                    <a:pt x="42" y="18"/>
                  </a:lnTo>
                  <a:lnTo>
                    <a:pt x="54" y="30"/>
                  </a:lnTo>
                  <a:lnTo>
                    <a:pt x="60" y="30"/>
                  </a:lnTo>
                  <a:lnTo>
                    <a:pt x="72" y="24"/>
                  </a:lnTo>
                  <a:lnTo>
                    <a:pt x="48" y="0"/>
                  </a:lnTo>
                  <a:lnTo>
                    <a:pt x="42" y="0"/>
                  </a:lnTo>
                  <a:close/>
                  <a:moveTo>
                    <a:pt x="96" y="36"/>
                  </a:moveTo>
                  <a:lnTo>
                    <a:pt x="78" y="36"/>
                  </a:lnTo>
                  <a:lnTo>
                    <a:pt x="72" y="42"/>
                  </a:lnTo>
                  <a:lnTo>
                    <a:pt x="72" y="54"/>
                  </a:lnTo>
                  <a:lnTo>
                    <a:pt x="84" y="60"/>
                  </a:lnTo>
                  <a:lnTo>
                    <a:pt x="96" y="48"/>
                  </a:lnTo>
                  <a:lnTo>
                    <a:pt x="96" y="36"/>
                  </a:lnTo>
                  <a:close/>
                </a:path>
              </a:pathLst>
            </a:custGeom>
            <a:solidFill>
              <a:srgbClr val="FFFFFF">
                <a:lumMod val="75000"/>
              </a:srgbClr>
            </a:solidFill>
            <a:ln w="952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23" name="New Zealand" descr="© INSCALE GmbH, 05.05.2010&#10;http://www.presentationload.com/">
              <a:extLst>
                <a:ext uri="{FF2B5EF4-FFF2-40B4-BE49-F238E27FC236}">
                  <a16:creationId xmlns:a16="http://schemas.microsoft.com/office/drawing/2014/main" id="{C75E8455-DDFE-4FBF-9FEC-0BC304C6D5B6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10253429" y="5762572"/>
              <a:ext cx="562000" cy="441445"/>
            </a:xfrm>
            <a:custGeom>
              <a:avLst/>
              <a:gdLst>
                <a:gd name="T0" fmla="*/ 2147483647 w 1272"/>
                <a:gd name="T1" fmla="*/ 2147483647 h 984"/>
                <a:gd name="T2" fmla="*/ 2147483647 w 1272"/>
                <a:gd name="T3" fmla="*/ 2147483647 h 984"/>
                <a:gd name="T4" fmla="*/ 2147483647 w 1272"/>
                <a:gd name="T5" fmla="*/ 2147483647 h 984"/>
                <a:gd name="T6" fmla="*/ 2147483647 w 1272"/>
                <a:gd name="T7" fmla="*/ 2147483647 h 984"/>
                <a:gd name="T8" fmla="*/ 2147483647 w 1272"/>
                <a:gd name="T9" fmla="*/ 2147483647 h 984"/>
                <a:gd name="T10" fmla="*/ 2147483647 w 1272"/>
                <a:gd name="T11" fmla="*/ 2147483647 h 984"/>
                <a:gd name="T12" fmla="*/ 2147483647 w 1272"/>
                <a:gd name="T13" fmla="*/ 2147483647 h 984"/>
                <a:gd name="T14" fmla="*/ 2147483647 w 1272"/>
                <a:gd name="T15" fmla="*/ 2147483647 h 984"/>
                <a:gd name="T16" fmla="*/ 2147483647 w 1272"/>
                <a:gd name="T17" fmla="*/ 2147483647 h 984"/>
                <a:gd name="T18" fmla="*/ 2147483647 w 1272"/>
                <a:gd name="T19" fmla="*/ 2147483647 h 984"/>
                <a:gd name="T20" fmla="*/ 2147483647 w 1272"/>
                <a:gd name="T21" fmla="*/ 2147483647 h 984"/>
                <a:gd name="T22" fmla="*/ 2147483647 w 1272"/>
                <a:gd name="T23" fmla="*/ 2147483647 h 984"/>
                <a:gd name="T24" fmla="*/ 2147483647 w 1272"/>
                <a:gd name="T25" fmla="*/ 2147483647 h 984"/>
                <a:gd name="T26" fmla="*/ 2147483647 w 1272"/>
                <a:gd name="T27" fmla="*/ 2147483647 h 984"/>
                <a:gd name="T28" fmla="*/ 2147483647 w 1272"/>
                <a:gd name="T29" fmla="*/ 2147483647 h 984"/>
                <a:gd name="T30" fmla="*/ 2147483647 w 1272"/>
                <a:gd name="T31" fmla="*/ 2147483647 h 984"/>
                <a:gd name="T32" fmla="*/ 2147483647 w 1272"/>
                <a:gd name="T33" fmla="*/ 2147483647 h 984"/>
                <a:gd name="T34" fmla="*/ 2147483647 w 1272"/>
                <a:gd name="T35" fmla="*/ 2147483647 h 984"/>
                <a:gd name="T36" fmla="*/ 2147483647 w 1272"/>
                <a:gd name="T37" fmla="*/ 2147483647 h 984"/>
                <a:gd name="T38" fmla="*/ 2147483647 w 1272"/>
                <a:gd name="T39" fmla="*/ 2147483647 h 984"/>
                <a:gd name="T40" fmla="*/ 2147483647 w 1272"/>
                <a:gd name="T41" fmla="*/ 2147483647 h 984"/>
                <a:gd name="T42" fmla="*/ 2147483647 w 1272"/>
                <a:gd name="T43" fmla="*/ 2147483647 h 984"/>
                <a:gd name="T44" fmla="*/ 2147483647 w 1272"/>
                <a:gd name="T45" fmla="*/ 2147483647 h 984"/>
                <a:gd name="T46" fmla="*/ 2147483647 w 1272"/>
                <a:gd name="T47" fmla="*/ 2147483647 h 984"/>
                <a:gd name="T48" fmla="*/ 2147483647 w 1272"/>
                <a:gd name="T49" fmla="*/ 2147483647 h 984"/>
                <a:gd name="T50" fmla="*/ 2147483647 w 1272"/>
                <a:gd name="T51" fmla="*/ 2147483647 h 984"/>
                <a:gd name="T52" fmla="*/ 2147483647 w 1272"/>
                <a:gd name="T53" fmla="*/ 2147483647 h 984"/>
                <a:gd name="T54" fmla="*/ 2147483647 w 1272"/>
                <a:gd name="T55" fmla="*/ 2147483647 h 984"/>
                <a:gd name="T56" fmla="*/ 2147483647 w 1272"/>
                <a:gd name="T57" fmla="*/ 2147483647 h 984"/>
                <a:gd name="T58" fmla="*/ 2147483647 w 1272"/>
                <a:gd name="T59" fmla="*/ 2147483647 h 984"/>
                <a:gd name="T60" fmla="*/ 2147483647 w 1272"/>
                <a:gd name="T61" fmla="*/ 2147483647 h 984"/>
                <a:gd name="T62" fmla="*/ 2147483647 w 1272"/>
                <a:gd name="T63" fmla="*/ 2147483647 h 984"/>
                <a:gd name="T64" fmla="*/ 2147483647 w 1272"/>
                <a:gd name="T65" fmla="*/ 2147483647 h 984"/>
                <a:gd name="T66" fmla="*/ 2147483647 w 1272"/>
                <a:gd name="T67" fmla="*/ 2147483647 h 984"/>
                <a:gd name="T68" fmla="*/ 2147483647 w 1272"/>
                <a:gd name="T69" fmla="*/ 2147483647 h 984"/>
                <a:gd name="T70" fmla="*/ 2147483647 w 1272"/>
                <a:gd name="T71" fmla="*/ 2147483647 h 984"/>
                <a:gd name="T72" fmla="*/ 2147483647 w 1272"/>
                <a:gd name="T73" fmla="*/ 2147483647 h 984"/>
                <a:gd name="T74" fmla="*/ 2147483647 w 1272"/>
                <a:gd name="T75" fmla="*/ 2147483647 h 984"/>
                <a:gd name="T76" fmla="*/ 2147483647 w 1272"/>
                <a:gd name="T77" fmla="*/ 2147483647 h 984"/>
                <a:gd name="T78" fmla="*/ 2147483647 w 1272"/>
                <a:gd name="T79" fmla="*/ 2147483647 h 984"/>
                <a:gd name="T80" fmla="*/ 2147483647 w 1272"/>
                <a:gd name="T81" fmla="*/ 2147483647 h 984"/>
                <a:gd name="T82" fmla="*/ 2147483647 w 1272"/>
                <a:gd name="T83" fmla="*/ 2147483647 h 984"/>
                <a:gd name="T84" fmla="*/ 2147483647 w 1272"/>
                <a:gd name="T85" fmla="*/ 2147483647 h 984"/>
                <a:gd name="T86" fmla="*/ 2147483647 w 1272"/>
                <a:gd name="T87" fmla="*/ 2147483647 h 984"/>
                <a:gd name="T88" fmla="*/ 2147483647 w 1272"/>
                <a:gd name="T89" fmla="*/ 2147483647 h 984"/>
                <a:gd name="T90" fmla="*/ 2147483647 w 1272"/>
                <a:gd name="T91" fmla="*/ 2147483647 h 984"/>
                <a:gd name="T92" fmla="*/ 2147483647 w 1272"/>
                <a:gd name="T93" fmla="*/ 2147483647 h 984"/>
                <a:gd name="T94" fmla="*/ 2147483647 w 1272"/>
                <a:gd name="T95" fmla="*/ 2147483647 h 984"/>
                <a:gd name="T96" fmla="*/ 2147483647 w 1272"/>
                <a:gd name="T97" fmla="*/ 2147483647 h 984"/>
                <a:gd name="T98" fmla="*/ 2147483647 w 1272"/>
                <a:gd name="T99" fmla="*/ 2147483647 h 984"/>
                <a:gd name="T100" fmla="*/ 2147483647 w 1272"/>
                <a:gd name="T101" fmla="*/ 2147483647 h 984"/>
                <a:gd name="T102" fmla="*/ 2147483647 w 1272"/>
                <a:gd name="T103" fmla="*/ 2147483647 h 984"/>
                <a:gd name="T104" fmla="*/ 2147483647 w 1272"/>
                <a:gd name="T105" fmla="*/ 2147483647 h 984"/>
                <a:gd name="T106" fmla="*/ 2147483647 w 1272"/>
                <a:gd name="T107" fmla="*/ 2147483647 h 984"/>
                <a:gd name="T108" fmla="*/ 2147483647 w 1272"/>
                <a:gd name="T109" fmla="*/ 2147483647 h 984"/>
                <a:gd name="T110" fmla="*/ 2147483647 w 1272"/>
                <a:gd name="T111" fmla="*/ 2147483647 h 984"/>
                <a:gd name="T112" fmla="*/ 2147483647 w 1272"/>
                <a:gd name="T113" fmla="*/ 2147483647 h 984"/>
                <a:gd name="T114" fmla="*/ 2147483647 w 1272"/>
                <a:gd name="T115" fmla="*/ 2147483647 h 984"/>
                <a:gd name="T116" fmla="*/ 2147483647 w 1272"/>
                <a:gd name="T117" fmla="*/ 2147483647 h 984"/>
                <a:gd name="T118" fmla="*/ 2147483647 w 1272"/>
                <a:gd name="T119" fmla="*/ 2147483647 h 984"/>
                <a:gd name="T120" fmla="*/ 2147483647 w 1272"/>
                <a:gd name="T121" fmla="*/ 2147483647 h 98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272"/>
                <a:gd name="T184" fmla="*/ 0 h 984"/>
                <a:gd name="T185" fmla="*/ 1272 w 1272"/>
                <a:gd name="T186" fmla="*/ 984 h 98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272" h="984">
                  <a:moveTo>
                    <a:pt x="750" y="564"/>
                  </a:moveTo>
                  <a:lnTo>
                    <a:pt x="738" y="564"/>
                  </a:lnTo>
                  <a:lnTo>
                    <a:pt x="744" y="528"/>
                  </a:lnTo>
                  <a:lnTo>
                    <a:pt x="720" y="546"/>
                  </a:lnTo>
                  <a:lnTo>
                    <a:pt x="726" y="540"/>
                  </a:lnTo>
                  <a:lnTo>
                    <a:pt x="726" y="504"/>
                  </a:lnTo>
                  <a:lnTo>
                    <a:pt x="708" y="504"/>
                  </a:lnTo>
                  <a:lnTo>
                    <a:pt x="702" y="510"/>
                  </a:lnTo>
                  <a:lnTo>
                    <a:pt x="696" y="522"/>
                  </a:lnTo>
                  <a:lnTo>
                    <a:pt x="690" y="528"/>
                  </a:lnTo>
                  <a:lnTo>
                    <a:pt x="672" y="540"/>
                  </a:lnTo>
                  <a:lnTo>
                    <a:pt x="660" y="546"/>
                  </a:lnTo>
                  <a:lnTo>
                    <a:pt x="654" y="558"/>
                  </a:lnTo>
                  <a:lnTo>
                    <a:pt x="642" y="570"/>
                  </a:lnTo>
                  <a:lnTo>
                    <a:pt x="630" y="576"/>
                  </a:lnTo>
                  <a:lnTo>
                    <a:pt x="618" y="588"/>
                  </a:lnTo>
                  <a:lnTo>
                    <a:pt x="606" y="588"/>
                  </a:lnTo>
                  <a:lnTo>
                    <a:pt x="588" y="600"/>
                  </a:lnTo>
                  <a:lnTo>
                    <a:pt x="576" y="606"/>
                  </a:lnTo>
                  <a:lnTo>
                    <a:pt x="546" y="636"/>
                  </a:lnTo>
                  <a:lnTo>
                    <a:pt x="540" y="648"/>
                  </a:lnTo>
                  <a:lnTo>
                    <a:pt x="534" y="648"/>
                  </a:lnTo>
                  <a:lnTo>
                    <a:pt x="528" y="654"/>
                  </a:lnTo>
                  <a:lnTo>
                    <a:pt x="510" y="660"/>
                  </a:lnTo>
                  <a:lnTo>
                    <a:pt x="498" y="666"/>
                  </a:lnTo>
                  <a:lnTo>
                    <a:pt x="462" y="678"/>
                  </a:lnTo>
                  <a:lnTo>
                    <a:pt x="438" y="690"/>
                  </a:lnTo>
                  <a:lnTo>
                    <a:pt x="426" y="702"/>
                  </a:lnTo>
                  <a:lnTo>
                    <a:pt x="414" y="708"/>
                  </a:lnTo>
                  <a:lnTo>
                    <a:pt x="408" y="720"/>
                  </a:lnTo>
                  <a:lnTo>
                    <a:pt x="396" y="726"/>
                  </a:lnTo>
                  <a:lnTo>
                    <a:pt x="378" y="726"/>
                  </a:lnTo>
                  <a:lnTo>
                    <a:pt x="366" y="732"/>
                  </a:lnTo>
                  <a:lnTo>
                    <a:pt x="312" y="750"/>
                  </a:lnTo>
                  <a:lnTo>
                    <a:pt x="288" y="762"/>
                  </a:lnTo>
                  <a:lnTo>
                    <a:pt x="270" y="774"/>
                  </a:lnTo>
                  <a:lnTo>
                    <a:pt x="246" y="786"/>
                  </a:lnTo>
                  <a:lnTo>
                    <a:pt x="222" y="792"/>
                  </a:lnTo>
                  <a:lnTo>
                    <a:pt x="198" y="804"/>
                  </a:lnTo>
                  <a:lnTo>
                    <a:pt x="180" y="810"/>
                  </a:lnTo>
                  <a:lnTo>
                    <a:pt x="174" y="816"/>
                  </a:lnTo>
                  <a:lnTo>
                    <a:pt x="168" y="828"/>
                  </a:lnTo>
                  <a:lnTo>
                    <a:pt x="168" y="846"/>
                  </a:lnTo>
                  <a:lnTo>
                    <a:pt x="156" y="834"/>
                  </a:lnTo>
                  <a:lnTo>
                    <a:pt x="150" y="834"/>
                  </a:lnTo>
                  <a:lnTo>
                    <a:pt x="144" y="840"/>
                  </a:lnTo>
                  <a:lnTo>
                    <a:pt x="120" y="852"/>
                  </a:lnTo>
                  <a:lnTo>
                    <a:pt x="108" y="864"/>
                  </a:lnTo>
                  <a:lnTo>
                    <a:pt x="72" y="882"/>
                  </a:lnTo>
                  <a:lnTo>
                    <a:pt x="66" y="882"/>
                  </a:lnTo>
                  <a:lnTo>
                    <a:pt x="54" y="888"/>
                  </a:lnTo>
                  <a:lnTo>
                    <a:pt x="36" y="888"/>
                  </a:lnTo>
                  <a:lnTo>
                    <a:pt x="18" y="894"/>
                  </a:lnTo>
                  <a:lnTo>
                    <a:pt x="12" y="906"/>
                  </a:lnTo>
                  <a:lnTo>
                    <a:pt x="0" y="912"/>
                  </a:lnTo>
                  <a:lnTo>
                    <a:pt x="18" y="912"/>
                  </a:lnTo>
                  <a:lnTo>
                    <a:pt x="24" y="918"/>
                  </a:lnTo>
                  <a:lnTo>
                    <a:pt x="30" y="918"/>
                  </a:lnTo>
                  <a:lnTo>
                    <a:pt x="24" y="924"/>
                  </a:lnTo>
                  <a:lnTo>
                    <a:pt x="24" y="942"/>
                  </a:lnTo>
                  <a:lnTo>
                    <a:pt x="30" y="948"/>
                  </a:lnTo>
                  <a:lnTo>
                    <a:pt x="42" y="948"/>
                  </a:lnTo>
                  <a:lnTo>
                    <a:pt x="54" y="942"/>
                  </a:lnTo>
                  <a:lnTo>
                    <a:pt x="60" y="936"/>
                  </a:lnTo>
                  <a:lnTo>
                    <a:pt x="72" y="948"/>
                  </a:lnTo>
                  <a:lnTo>
                    <a:pt x="96" y="948"/>
                  </a:lnTo>
                  <a:lnTo>
                    <a:pt x="102" y="954"/>
                  </a:lnTo>
                  <a:lnTo>
                    <a:pt x="132" y="954"/>
                  </a:lnTo>
                  <a:lnTo>
                    <a:pt x="150" y="972"/>
                  </a:lnTo>
                  <a:lnTo>
                    <a:pt x="180" y="966"/>
                  </a:lnTo>
                  <a:lnTo>
                    <a:pt x="192" y="972"/>
                  </a:lnTo>
                  <a:lnTo>
                    <a:pt x="198" y="978"/>
                  </a:lnTo>
                  <a:lnTo>
                    <a:pt x="216" y="984"/>
                  </a:lnTo>
                  <a:lnTo>
                    <a:pt x="228" y="984"/>
                  </a:lnTo>
                  <a:lnTo>
                    <a:pt x="252" y="972"/>
                  </a:lnTo>
                  <a:lnTo>
                    <a:pt x="264" y="948"/>
                  </a:lnTo>
                  <a:lnTo>
                    <a:pt x="288" y="936"/>
                  </a:lnTo>
                  <a:lnTo>
                    <a:pt x="312" y="936"/>
                  </a:lnTo>
                  <a:lnTo>
                    <a:pt x="336" y="924"/>
                  </a:lnTo>
                  <a:lnTo>
                    <a:pt x="342" y="912"/>
                  </a:lnTo>
                  <a:lnTo>
                    <a:pt x="342" y="894"/>
                  </a:lnTo>
                  <a:lnTo>
                    <a:pt x="348" y="882"/>
                  </a:lnTo>
                  <a:lnTo>
                    <a:pt x="372" y="870"/>
                  </a:lnTo>
                  <a:lnTo>
                    <a:pt x="396" y="870"/>
                  </a:lnTo>
                  <a:lnTo>
                    <a:pt x="408" y="858"/>
                  </a:lnTo>
                  <a:lnTo>
                    <a:pt x="408" y="846"/>
                  </a:lnTo>
                  <a:lnTo>
                    <a:pt x="402" y="840"/>
                  </a:lnTo>
                  <a:lnTo>
                    <a:pt x="420" y="840"/>
                  </a:lnTo>
                  <a:lnTo>
                    <a:pt x="480" y="792"/>
                  </a:lnTo>
                  <a:lnTo>
                    <a:pt x="462" y="774"/>
                  </a:lnTo>
                  <a:lnTo>
                    <a:pt x="504" y="792"/>
                  </a:lnTo>
                  <a:lnTo>
                    <a:pt x="504" y="774"/>
                  </a:lnTo>
                  <a:lnTo>
                    <a:pt x="510" y="768"/>
                  </a:lnTo>
                  <a:lnTo>
                    <a:pt x="540" y="768"/>
                  </a:lnTo>
                  <a:lnTo>
                    <a:pt x="546" y="774"/>
                  </a:lnTo>
                  <a:lnTo>
                    <a:pt x="558" y="780"/>
                  </a:lnTo>
                  <a:lnTo>
                    <a:pt x="570" y="780"/>
                  </a:lnTo>
                  <a:lnTo>
                    <a:pt x="576" y="774"/>
                  </a:lnTo>
                  <a:lnTo>
                    <a:pt x="576" y="768"/>
                  </a:lnTo>
                  <a:lnTo>
                    <a:pt x="582" y="762"/>
                  </a:lnTo>
                  <a:lnTo>
                    <a:pt x="582" y="756"/>
                  </a:lnTo>
                  <a:lnTo>
                    <a:pt x="570" y="744"/>
                  </a:lnTo>
                  <a:lnTo>
                    <a:pt x="612" y="702"/>
                  </a:lnTo>
                  <a:lnTo>
                    <a:pt x="618" y="702"/>
                  </a:lnTo>
                  <a:lnTo>
                    <a:pt x="624" y="696"/>
                  </a:lnTo>
                  <a:lnTo>
                    <a:pt x="660" y="678"/>
                  </a:lnTo>
                  <a:lnTo>
                    <a:pt x="666" y="666"/>
                  </a:lnTo>
                  <a:lnTo>
                    <a:pt x="672" y="660"/>
                  </a:lnTo>
                  <a:lnTo>
                    <a:pt x="672" y="654"/>
                  </a:lnTo>
                  <a:lnTo>
                    <a:pt x="696" y="654"/>
                  </a:lnTo>
                  <a:lnTo>
                    <a:pt x="708" y="648"/>
                  </a:lnTo>
                  <a:lnTo>
                    <a:pt x="738" y="618"/>
                  </a:lnTo>
                  <a:lnTo>
                    <a:pt x="738" y="612"/>
                  </a:lnTo>
                  <a:lnTo>
                    <a:pt x="744" y="612"/>
                  </a:lnTo>
                  <a:lnTo>
                    <a:pt x="750" y="606"/>
                  </a:lnTo>
                  <a:lnTo>
                    <a:pt x="768" y="594"/>
                  </a:lnTo>
                  <a:lnTo>
                    <a:pt x="780" y="582"/>
                  </a:lnTo>
                  <a:lnTo>
                    <a:pt x="786" y="570"/>
                  </a:lnTo>
                  <a:lnTo>
                    <a:pt x="786" y="546"/>
                  </a:lnTo>
                  <a:lnTo>
                    <a:pt x="780" y="540"/>
                  </a:lnTo>
                  <a:lnTo>
                    <a:pt x="780" y="534"/>
                  </a:lnTo>
                  <a:lnTo>
                    <a:pt x="750" y="564"/>
                  </a:lnTo>
                  <a:close/>
                  <a:moveTo>
                    <a:pt x="1224" y="324"/>
                  </a:moveTo>
                  <a:lnTo>
                    <a:pt x="1236" y="318"/>
                  </a:lnTo>
                  <a:lnTo>
                    <a:pt x="1242" y="318"/>
                  </a:lnTo>
                  <a:lnTo>
                    <a:pt x="1266" y="306"/>
                  </a:lnTo>
                  <a:lnTo>
                    <a:pt x="1272" y="300"/>
                  </a:lnTo>
                  <a:lnTo>
                    <a:pt x="1272" y="282"/>
                  </a:lnTo>
                  <a:lnTo>
                    <a:pt x="1266" y="270"/>
                  </a:lnTo>
                  <a:lnTo>
                    <a:pt x="1260" y="264"/>
                  </a:lnTo>
                  <a:lnTo>
                    <a:pt x="1248" y="264"/>
                  </a:lnTo>
                  <a:lnTo>
                    <a:pt x="1236" y="276"/>
                  </a:lnTo>
                  <a:lnTo>
                    <a:pt x="1236" y="282"/>
                  </a:lnTo>
                  <a:lnTo>
                    <a:pt x="1224" y="282"/>
                  </a:lnTo>
                  <a:lnTo>
                    <a:pt x="1212" y="276"/>
                  </a:lnTo>
                  <a:lnTo>
                    <a:pt x="1200" y="276"/>
                  </a:lnTo>
                  <a:lnTo>
                    <a:pt x="1194" y="282"/>
                  </a:lnTo>
                  <a:lnTo>
                    <a:pt x="1176" y="288"/>
                  </a:lnTo>
                  <a:lnTo>
                    <a:pt x="1158" y="288"/>
                  </a:lnTo>
                  <a:lnTo>
                    <a:pt x="1146" y="276"/>
                  </a:lnTo>
                  <a:lnTo>
                    <a:pt x="1146" y="222"/>
                  </a:lnTo>
                  <a:lnTo>
                    <a:pt x="1170" y="180"/>
                  </a:lnTo>
                  <a:lnTo>
                    <a:pt x="1170" y="174"/>
                  </a:lnTo>
                  <a:lnTo>
                    <a:pt x="1164" y="162"/>
                  </a:lnTo>
                  <a:lnTo>
                    <a:pt x="1158" y="156"/>
                  </a:lnTo>
                  <a:lnTo>
                    <a:pt x="1146" y="156"/>
                  </a:lnTo>
                  <a:lnTo>
                    <a:pt x="1140" y="168"/>
                  </a:lnTo>
                  <a:lnTo>
                    <a:pt x="1134" y="174"/>
                  </a:lnTo>
                  <a:lnTo>
                    <a:pt x="1134" y="204"/>
                  </a:lnTo>
                  <a:lnTo>
                    <a:pt x="1128" y="216"/>
                  </a:lnTo>
                  <a:lnTo>
                    <a:pt x="1116" y="222"/>
                  </a:lnTo>
                  <a:lnTo>
                    <a:pt x="1116" y="192"/>
                  </a:lnTo>
                  <a:lnTo>
                    <a:pt x="1092" y="174"/>
                  </a:lnTo>
                  <a:lnTo>
                    <a:pt x="1104" y="150"/>
                  </a:lnTo>
                  <a:lnTo>
                    <a:pt x="1116" y="138"/>
                  </a:lnTo>
                  <a:lnTo>
                    <a:pt x="1122" y="126"/>
                  </a:lnTo>
                  <a:lnTo>
                    <a:pt x="1128" y="108"/>
                  </a:lnTo>
                  <a:lnTo>
                    <a:pt x="1128" y="84"/>
                  </a:lnTo>
                  <a:lnTo>
                    <a:pt x="1116" y="78"/>
                  </a:lnTo>
                  <a:lnTo>
                    <a:pt x="1110" y="72"/>
                  </a:lnTo>
                  <a:lnTo>
                    <a:pt x="1098" y="66"/>
                  </a:lnTo>
                  <a:lnTo>
                    <a:pt x="1092" y="60"/>
                  </a:lnTo>
                  <a:lnTo>
                    <a:pt x="1080" y="60"/>
                  </a:lnTo>
                  <a:lnTo>
                    <a:pt x="1086" y="42"/>
                  </a:lnTo>
                  <a:lnTo>
                    <a:pt x="1062" y="42"/>
                  </a:lnTo>
                  <a:lnTo>
                    <a:pt x="1044" y="18"/>
                  </a:lnTo>
                  <a:lnTo>
                    <a:pt x="1050" y="0"/>
                  </a:lnTo>
                  <a:lnTo>
                    <a:pt x="1020" y="18"/>
                  </a:lnTo>
                  <a:lnTo>
                    <a:pt x="1044" y="54"/>
                  </a:lnTo>
                  <a:lnTo>
                    <a:pt x="1032" y="90"/>
                  </a:lnTo>
                  <a:lnTo>
                    <a:pt x="1056" y="102"/>
                  </a:lnTo>
                  <a:lnTo>
                    <a:pt x="1044" y="108"/>
                  </a:lnTo>
                  <a:lnTo>
                    <a:pt x="1044" y="126"/>
                  </a:lnTo>
                  <a:lnTo>
                    <a:pt x="1068" y="132"/>
                  </a:lnTo>
                  <a:lnTo>
                    <a:pt x="1044" y="150"/>
                  </a:lnTo>
                  <a:lnTo>
                    <a:pt x="1062" y="156"/>
                  </a:lnTo>
                  <a:lnTo>
                    <a:pt x="1062" y="168"/>
                  </a:lnTo>
                  <a:lnTo>
                    <a:pt x="1056" y="174"/>
                  </a:lnTo>
                  <a:lnTo>
                    <a:pt x="1056" y="192"/>
                  </a:lnTo>
                  <a:lnTo>
                    <a:pt x="1068" y="198"/>
                  </a:lnTo>
                  <a:lnTo>
                    <a:pt x="1074" y="204"/>
                  </a:lnTo>
                  <a:lnTo>
                    <a:pt x="1056" y="210"/>
                  </a:lnTo>
                  <a:lnTo>
                    <a:pt x="1044" y="222"/>
                  </a:lnTo>
                  <a:lnTo>
                    <a:pt x="1062" y="234"/>
                  </a:lnTo>
                  <a:lnTo>
                    <a:pt x="1038" y="258"/>
                  </a:lnTo>
                  <a:lnTo>
                    <a:pt x="1032" y="270"/>
                  </a:lnTo>
                  <a:lnTo>
                    <a:pt x="1026" y="276"/>
                  </a:lnTo>
                  <a:lnTo>
                    <a:pt x="1026" y="288"/>
                  </a:lnTo>
                  <a:lnTo>
                    <a:pt x="1038" y="300"/>
                  </a:lnTo>
                  <a:lnTo>
                    <a:pt x="1026" y="300"/>
                  </a:lnTo>
                  <a:lnTo>
                    <a:pt x="1014" y="306"/>
                  </a:lnTo>
                  <a:lnTo>
                    <a:pt x="1002" y="306"/>
                  </a:lnTo>
                  <a:lnTo>
                    <a:pt x="978" y="318"/>
                  </a:lnTo>
                  <a:lnTo>
                    <a:pt x="948" y="348"/>
                  </a:lnTo>
                  <a:lnTo>
                    <a:pt x="930" y="360"/>
                  </a:lnTo>
                  <a:lnTo>
                    <a:pt x="894" y="372"/>
                  </a:lnTo>
                  <a:lnTo>
                    <a:pt x="870" y="384"/>
                  </a:lnTo>
                  <a:lnTo>
                    <a:pt x="858" y="396"/>
                  </a:lnTo>
                  <a:lnTo>
                    <a:pt x="858" y="432"/>
                  </a:lnTo>
                  <a:lnTo>
                    <a:pt x="864" y="444"/>
                  </a:lnTo>
                  <a:lnTo>
                    <a:pt x="870" y="450"/>
                  </a:lnTo>
                  <a:lnTo>
                    <a:pt x="870" y="456"/>
                  </a:lnTo>
                  <a:lnTo>
                    <a:pt x="924" y="456"/>
                  </a:lnTo>
                  <a:lnTo>
                    <a:pt x="924" y="474"/>
                  </a:lnTo>
                  <a:lnTo>
                    <a:pt x="918" y="486"/>
                  </a:lnTo>
                  <a:lnTo>
                    <a:pt x="918" y="522"/>
                  </a:lnTo>
                  <a:lnTo>
                    <a:pt x="894" y="534"/>
                  </a:lnTo>
                  <a:lnTo>
                    <a:pt x="882" y="534"/>
                  </a:lnTo>
                  <a:lnTo>
                    <a:pt x="864" y="540"/>
                  </a:lnTo>
                  <a:lnTo>
                    <a:pt x="852" y="546"/>
                  </a:lnTo>
                  <a:lnTo>
                    <a:pt x="852" y="558"/>
                  </a:lnTo>
                  <a:lnTo>
                    <a:pt x="840" y="570"/>
                  </a:lnTo>
                  <a:lnTo>
                    <a:pt x="852" y="576"/>
                  </a:lnTo>
                  <a:lnTo>
                    <a:pt x="858" y="582"/>
                  </a:lnTo>
                  <a:lnTo>
                    <a:pt x="876" y="588"/>
                  </a:lnTo>
                  <a:lnTo>
                    <a:pt x="888" y="588"/>
                  </a:lnTo>
                  <a:lnTo>
                    <a:pt x="912" y="576"/>
                  </a:lnTo>
                  <a:lnTo>
                    <a:pt x="924" y="558"/>
                  </a:lnTo>
                  <a:lnTo>
                    <a:pt x="972" y="510"/>
                  </a:lnTo>
                  <a:lnTo>
                    <a:pt x="996" y="498"/>
                  </a:lnTo>
                  <a:lnTo>
                    <a:pt x="1014" y="492"/>
                  </a:lnTo>
                  <a:lnTo>
                    <a:pt x="1026" y="486"/>
                  </a:lnTo>
                  <a:lnTo>
                    <a:pt x="1032" y="480"/>
                  </a:lnTo>
                  <a:lnTo>
                    <a:pt x="1038" y="480"/>
                  </a:lnTo>
                  <a:lnTo>
                    <a:pt x="1044" y="474"/>
                  </a:lnTo>
                  <a:lnTo>
                    <a:pt x="1050" y="462"/>
                  </a:lnTo>
                  <a:lnTo>
                    <a:pt x="1056" y="462"/>
                  </a:lnTo>
                  <a:lnTo>
                    <a:pt x="1062" y="456"/>
                  </a:lnTo>
                  <a:lnTo>
                    <a:pt x="1074" y="450"/>
                  </a:lnTo>
                  <a:lnTo>
                    <a:pt x="1080" y="444"/>
                  </a:lnTo>
                  <a:lnTo>
                    <a:pt x="1080" y="420"/>
                  </a:lnTo>
                  <a:lnTo>
                    <a:pt x="1074" y="414"/>
                  </a:lnTo>
                  <a:lnTo>
                    <a:pt x="1080" y="414"/>
                  </a:lnTo>
                  <a:lnTo>
                    <a:pt x="1086" y="408"/>
                  </a:lnTo>
                  <a:lnTo>
                    <a:pt x="1110" y="396"/>
                  </a:lnTo>
                  <a:lnTo>
                    <a:pt x="1140" y="396"/>
                  </a:lnTo>
                  <a:lnTo>
                    <a:pt x="1152" y="402"/>
                  </a:lnTo>
                  <a:lnTo>
                    <a:pt x="1164" y="402"/>
                  </a:lnTo>
                  <a:lnTo>
                    <a:pt x="1176" y="390"/>
                  </a:lnTo>
                  <a:lnTo>
                    <a:pt x="1176" y="360"/>
                  </a:lnTo>
                  <a:lnTo>
                    <a:pt x="1200" y="360"/>
                  </a:lnTo>
                  <a:lnTo>
                    <a:pt x="1212" y="354"/>
                  </a:lnTo>
                  <a:lnTo>
                    <a:pt x="1218" y="354"/>
                  </a:lnTo>
                  <a:lnTo>
                    <a:pt x="1224" y="348"/>
                  </a:lnTo>
                  <a:lnTo>
                    <a:pt x="1224" y="324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24" name="Namibia" descr="© INSCALE GmbH, 05.05.2010&#10;http://www.presentationload.com/">
              <a:extLst>
                <a:ext uri="{FF2B5EF4-FFF2-40B4-BE49-F238E27FC236}">
                  <a16:creationId xmlns:a16="http://schemas.microsoft.com/office/drawing/2014/main" id="{F2E08EC4-DA52-4526-9245-344782A1398B}"/>
                </a:ext>
              </a:extLst>
            </p:cNvPr>
            <p:cNvSpPr>
              <a:spLocks/>
            </p:cNvSpPr>
            <p:nvPr/>
          </p:nvSpPr>
          <p:spPr bwMode="gray">
            <a:xfrm>
              <a:off x="5914601" y="5133752"/>
              <a:ext cx="422294" cy="438269"/>
            </a:xfrm>
            <a:custGeom>
              <a:avLst/>
              <a:gdLst>
                <a:gd name="T0" fmla="*/ 2147483647 w 954"/>
                <a:gd name="T1" fmla="*/ 2147483647 h 972"/>
                <a:gd name="T2" fmla="*/ 2147483647 w 954"/>
                <a:gd name="T3" fmla="*/ 2147483647 h 972"/>
                <a:gd name="T4" fmla="*/ 2147483647 w 954"/>
                <a:gd name="T5" fmla="*/ 2147483647 h 972"/>
                <a:gd name="T6" fmla="*/ 2147483647 w 954"/>
                <a:gd name="T7" fmla="*/ 2147483647 h 972"/>
                <a:gd name="T8" fmla="*/ 2147483647 w 954"/>
                <a:gd name="T9" fmla="*/ 2147483647 h 972"/>
                <a:gd name="T10" fmla="*/ 2147483647 w 954"/>
                <a:gd name="T11" fmla="*/ 2147483647 h 972"/>
                <a:gd name="T12" fmla="*/ 2147483647 w 954"/>
                <a:gd name="T13" fmla="*/ 2147483647 h 972"/>
                <a:gd name="T14" fmla="*/ 2147483647 w 954"/>
                <a:gd name="T15" fmla="*/ 2147483647 h 972"/>
                <a:gd name="T16" fmla="*/ 2147483647 w 954"/>
                <a:gd name="T17" fmla="*/ 2147483647 h 972"/>
                <a:gd name="T18" fmla="*/ 2147483647 w 954"/>
                <a:gd name="T19" fmla="*/ 2147483647 h 972"/>
                <a:gd name="T20" fmla="*/ 2147483647 w 954"/>
                <a:gd name="T21" fmla="*/ 2147483647 h 972"/>
                <a:gd name="T22" fmla="*/ 2147483647 w 954"/>
                <a:gd name="T23" fmla="*/ 2147483647 h 972"/>
                <a:gd name="T24" fmla="*/ 2147483647 w 954"/>
                <a:gd name="T25" fmla="*/ 2147483647 h 972"/>
                <a:gd name="T26" fmla="*/ 2147483647 w 954"/>
                <a:gd name="T27" fmla="*/ 2147483647 h 972"/>
                <a:gd name="T28" fmla="*/ 2147483647 w 954"/>
                <a:gd name="T29" fmla="*/ 2147483647 h 972"/>
                <a:gd name="T30" fmla="*/ 2147483647 w 954"/>
                <a:gd name="T31" fmla="*/ 2147483647 h 972"/>
                <a:gd name="T32" fmla="*/ 2147483647 w 954"/>
                <a:gd name="T33" fmla="*/ 2147483647 h 972"/>
                <a:gd name="T34" fmla="*/ 2147483647 w 954"/>
                <a:gd name="T35" fmla="*/ 2147483647 h 972"/>
                <a:gd name="T36" fmla="*/ 2147483647 w 954"/>
                <a:gd name="T37" fmla="*/ 2147483647 h 972"/>
                <a:gd name="T38" fmla="*/ 2147483647 w 954"/>
                <a:gd name="T39" fmla="*/ 2147483647 h 972"/>
                <a:gd name="T40" fmla="*/ 2147483647 w 954"/>
                <a:gd name="T41" fmla="*/ 2147483647 h 972"/>
                <a:gd name="T42" fmla="*/ 2147483647 w 954"/>
                <a:gd name="T43" fmla="*/ 2147483647 h 972"/>
                <a:gd name="T44" fmla="*/ 2147483647 w 954"/>
                <a:gd name="T45" fmla="*/ 2147483647 h 972"/>
                <a:gd name="T46" fmla="*/ 2147483647 w 954"/>
                <a:gd name="T47" fmla="*/ 2147483647 h 972"/>
                <a:gd name="T48" fmla="*/ 2147483647 w 954"/>
                <a:gd name="T49" fmla="*/ 2147483647 h 972"/>
                <a:gd name="T50" fmla="*/ 2147483647 w 954"/>
                <a:gd name="T51" fmla="*/ 2147483647 h 972"/>
                <a:gd name="T52" fmla="*/ 2147483647 w 954"/>
                <a:gd name="T53" fmla="*/ 2147483647 h 972"/>
                <a:gd name="T54" fmla="*/ 2147483647 w 954"/>
                <a:gd name="T55" fmla="*/ 2147483647 h 972"/>
                <a:gd name="T56" fmla="*/ 2147483647 w 954"/>
                <a:gd name="T57" fmla="*/ 2147483647 h 972"/>
                <a:gd name="T58" fmla="*/ 2147483647 w 954"/>
                <a:gd name="T59" fmla="*/ 2147483647 h 972"/>
                <a:gd name="T60" fmla="*/ 2147483647 w 954"/>
                <a:gd name="T61" fmla="*/ 2147483647 h 972"/>
                <a:gd name="T62" fmla="*/ 2147483647 w 954"/>
                <a:gd name="T63" fmla="*/ 2147483647 h 972"/>
                <a:gd name="T64" fmla="*/ 2147483647 w 954"/>
                <a:gd name="T65" fmla="*/ 2147483647 h 972"/>
                <a:gd name="T66" fmla="*/ 2147483647 w 954"/>
                <a:gd name="T67" fmla="*/ 0 h 972"/>
                <a:gd name="T68" fmla="*/ 2147483647 w 954"/>
                <a:gd name="T69" fmla="*/ 2147483647 h 972"/>
                <a:gd name="T70" fmla="*/ 2147483647 w 954"/>
                <a:gd name="T71" fmla="*/ 2147483647 h 972"/>
                <a:gd name="T72" fmla="*/ 0 w 954"/>
                <a:gd name="T73" fmla="*/ 2147483647 h 972"/>
                <a:gd name="T74" fmla="*/ 2147483647 w 954"/>
                <a:gd name="T75" fmla="*/ 2147483647 h 972"/>
                <a:gd name="T76" fmla="*/ 2147483647 w 954"/>
                <a:gd name="T77" fmla="*/ 2147483647 h 972"/>
                <a:gd name="T78" fmla="*/ 2147483647 w 954"/>
                <a:gd name="T79" fmla="*/ 2147483647 h 972"/>
                <a:gd name="T80" fmla="*/ 2147483647 w 954"/>
                <a:gd name="T81" fmla="*/ 2147483647 h 972"/>
                <a:gd name="T82" fmla="*/ 2147483647 w 954"/>
                <a:gd name="T83" fmla="*/ 2147483647 h 972"/>
                <a:gd name="T84" fmla="*/ 2147483647 w 954"/>
                <a:gd name="T85" fmla="*/ 2147483647 h 972"/>
                <a:gd name="T86" fmla="*/ 2147483647 w 954"/>
                <a:gd name="T87" fmla="*/ 2147483647 h 972"/>
                <a:gd name="T88" fmla="*/ 2147483647 w 954"/>
                <a:gd name="T89" fmla="*/ 2147483647 h 972"/>
                <a:gd name="T90" fmla="*/ 2147483647 w 954"/>
                <a:gd name="T91" fmla="*/ 2147483647 h 972"/>
                <a:gd name="T92" fmla="*/ 2147483647 w 954"/>
                <a:gd name="T93" fmla="*/ 2147483647 h 972"/>
                <a:gd name="T94" fmla="*/ 2147483647 w 954"/>
                <a:gd name="T95" fmla="*/ 2147483647 h 972"/>
                <a:gd name="T96" fmla="*/ 2147483647 w 954"/>
                <a:gd name="T97" fmla="*/ 2147483647 h 972"/>
                <a:gd name="T98" fmla="*/ 2147483647 w 954"/>
                <a:gd name="T99" fmla="*/ 2147483647 h 972"/>
                <a:gd name="T100" fmla="*/ 2147483647 w 954"/>
                <a:gd name="T101" fmla="*/ 2147483647 h 972"/>
                <a:gd name="T102" fmla="*/ 2147483647 w 954"/>
                <a:gd name="T103" fmla="*/ 2147483647 h 972"/>
                <a:gd name="T104" fmla="*/ 2147483647 w 954"/>
                <a:gd name="T105" fmla="*/ 2147483647 h 972"/>
                <a:gd name="T106" fmla="*/ 2147483647 w 954"/>
                <a:gd name="T107" fmla="*/ 2147483647 h 972"/>
                <a:gd name="T108" fmla="*/ 2147483647 w 954"/>
                <a:gd name="T109" fmla="*/ 2147483647 h 972"/>
                <a:gd name="T110" fmla="*/ 2147483647 w 954"/>
                <a:gd name="T111" fmla="*/ 2147483647 h 972"/>
                <a:gd name="T112" fmla="*/ 2147483647 w 954"/>
                <a:gd name="T113" fmla="*/ 2147483647 h 972"/>
                <a:gd name="T114" fmla="*/ 2147483647 w 954"/>
                <a:gd name="T115" fmla="*/ 2147483647 h 972"/>
                <a:gd name="T116" fmla="*/ 2147483647 w 954"/>
                <a:gd name="T117" fmla="*/ 2147483647 h 972"/>
                <a:gd name="T118" fmla="*/ 2147483647 w 954"/>
                <a:gd name="T119" fmla="*/ 2147483647 h 972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954"/>
                <a:gd name="T181" fmla="*/ 0 h 972"/>
                <a:gd name="T182" fmla="*/ 954 w 954"/>
                <a:gd name="T183" fmla="*/ 972 h 972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954" h="972">
                  <a:moveTo>
                    <a:pt x="366" y="894"/>
                  </a:moveTo>
                  <a:lnTo>
                    <a:pt x="372" y="894"/>
                  </a:lnTo>
                  <a:lnTo>
                    <a:pt x="390" y="912"/>
                  </a:lnTo>
                  <a:lnTo>
                    <a:pt x="390" y="936"/>
                  </a:lnTo>
                  <a:lnTo>
                    <a:pt x="396" y="948"/>
                  </a:lnTo>
                  <a:lnTo>
                    <a:pt x="402" y="954"/>
                  </a:lnTo>
                  <a:lnTo>
                    <a:pt x="426" y="954"/>
                  </a:lnTo>
                  <a:lnTo>
                    <a:pt x="432" y="960"/>
                  </a:lnTo>
                  <a:lnTo>
                    <a:pt x="432" y="966"/>
                  </a:lnTo>
                  <a:lnTo>
                    <a:pt x="438" y="972"/>
                  </a:lnTo>
                  <a:lnTo>
                    <a:pt x="462" y="972"/>
                  </a:lnTo>
                  <a:lnTo>
                    <a:pt x="474" y="960"/>
                  </a:lnTo>
                  <a:lnTo>
                    <a:pt x="486" y="960"/>
                  </a:lnTo>
                  <a:lnTo>
                    <a:pt x="498" y="972"/>
                  </a:lnTo>
                  <a:lnTo>
                    <a:pt x="522" y="972"/>
                  </a:lnTo>
                  <a:lnTo>
                    <a:pt x="522" y="948"/>
                  </a:lnTo>
                  <a:lnTo>
                    <a:pt x="534" y="948"/>
                  </a:lnTo>
                  <a:lnTo>
                    <a:pt x="534" y="942"/>
                  </a:lnTo>
                  <a:lnTo>
                    <a:pt x="540" y="936"/>
                  </a:lnTo>
                  <a:lnTo>
                    <a:pt x="552" y="930"/>
                  </a:lnTo>
                  <a:lnTo>
                    <a:pt x="570" y="930"/>
                  </a:lnTo>
                  <a:lnTo>
                    <a:pt x="582" y="414"/>
                  </a:lnTo>
                  <a:lnTo>
                    <a:pt x="654" y="414"/>
                  </a:lnTo>
                  <a:lnTo>
                    <a:pt x="648" y="288"/>
                  </a:lnTo>
                  <a:lnTo>
                    <a:pt x="654" y="282"/>
                  </a:lnTo>
                  <a:lnTo>
                    <a:pt x="654" y="108"/>
                  </a:lnTo>
                  <a:lnTo>
                    <a:pt x="690" y="108"/>
                  </a:lnTo>
                  <a:lnTo>
                    <a:pt x="708" y="102"/>
                  </a:lnTo>
                  <a:lnTo>
                    <a:pt x="744" y="102"/>
                  </a:lnTo>
                  <a:lnTo>
                    <a:pt x="792" y="90"/>
                  </a:lnTo>
                  <a:lnTo>
                    <a:pt x="804" y="84"/>
                  </a:lnTo>
                  <a:lnTo>
                    <a:pt x="822" y="84"/>
                  </a:lnTo>
                  <a:lnTo>
                    <a:pt x="828" y="90"/>
                  </a:lnTo>
                  <a:lnTo>
                    <a:pt x="828" y="108"/>
                  </a:lnTo>
                  <a:lnTo>
                    <a:pt x="834" y="108"/>
                  </a:lnTo>
                  <a:lnTo>
                    <a:pt x="834" y="126"/>
                  </a:lnTo>
                  <a:lnTo>
                    <a:pt x="840" y="126"/>
                  </a:lnTo>
                  <a:lnTo>
                    <a:pt x="882" y="84"/>
                  </a:lnTo>
                  <a:lnTo>
                    <a:pt x="906" y="84"/>
                  </a:lnTo>
                  <a:lnTo>
                    <a:pt x="918" y="72"/>
                  </a:lnTo>
                  <a:lnTo>
                    <a:pt x="954" y="66"/>
                  </a:lnTo>
                  <a:lnTo>
                    <a:pt x="936" y="48"/>
                  </a:lnTo>
                  <a:lnTo>
                    <a:pt x="906" y="54"/>
                  </a:lnTo>
                  <a:lnTo>
                    <a:pt x="906" y="48"/>
                  </a:lnTo>
                  <a:lnTo>
                    <a:pt x="900" y="42"/>
                  </a:lnTo>
                  <a:lnTo>
                    <a:pt x="882" y="42"/>
                  </a:lnTo>
                  <a:lnTo>
                    <a:pt x="876" y="48"/>
                  </a:lnTo>
                  <a:lnTo>
                    <a:pt x="870" y="48"/>
                  </a:lnTo>
                  <a:lnTo>
                    <a:pt x="846" y="60"/>
                  </a:lnTo>
                  <a:lnTo>
                    <a:pt x="828" y="54"/>
                  </a:lnTo>
                  <a:lnTo>
                    <a:pt x="816" y="60"/>
                  </a:lnTo>
                  <a:lnTo>
                    <a:pt x="780" y="72"/>
                  </a:lnTo>
                  <a:lnTo>
                    <a:pt x="732" y="78"/>
                  </a:lnTo>
                  <a:lnTo>
                    <a:pt x="696" y="84"/>
                  </a:lnTo>
                  <a:lnTo>
                    <a:pt x="624" y="84"/>
                  </a:lnTo>
                  <a:lnTo>
                    <a:pt x="618" y="72"/>
                  </a:lnTo>
                  <a:lnTo>
                    <a:pt x="546" y="78"/>
                  </a:lnTo>
                  <a:lnTo>
                    <a:pt x="540" y="66"/>
                  </a:lnTo>
                  <a:lnTo>
                    <a:pt x="504" y="66"/>
                  </a:lnTo>
                  <a:lnTo>
                    <a:pt x="480" y="42"/>
                  </a:lnTo>
                  <a:lnTo>
                    <a:pt x="480" y="36"/>
                  </a:lnTo>
                  <a:lnTo>
                    <a:pt x="174" y="36"/>
                  </a:lnTo>
                  <a:lnTo>
                    <a:pt x="168" y="30"/>
                  </a:lnTo>
                  <a:lnTo>
                    <a:pt x="156" y="30"/>
                  </a:lnTo>
                  <a:lnTo>
                    <a:pt x="132" y="18"/>
                  </a:lnTo>
                  <a:lnTo>
                    <a:pt x="126" y="6"/>
                  </a:lnTo>
                  <a:lnTo>
                    <a:pt x="120" y="0"/>
                  </a:lnTo>
                  <a:lnTo>
                    <a:pt x="90" y="0"/>
                  </a:lnTo>
                  <a:lnTo>
                    <a:pt x="90" y="6"/>
                  </a:lnTo>
                  <a:lnTo>
                    <a:pt x="72" y="24"/>
                  </a:lnTo>
                  <a:lnTo>
                    <a:pt x="42" y="24"/>
                  </a:lnTo>
                  <a:lnTo>
                    <a:pt x="36" y="18"/>
                  </a:lnTo>
                  <a:lnTo>
                    <a:pt x="18" y="24"/>
                  </a:lnTo>
                  <a:lnTo>
                    <a:pt x="0" y="24"/>
                  </a:lnTo>
                  <a:lnTo>
                    <a:pt x="6" y="96"/>
                  </a:lnTo>
                  <a:lnTo>
                    <a:pt x="12" y="108"/>
                  </a:lnTo>
                  <a:lnTo>
                    <a:pt x="30" y="126"/>
                  </a:lnTo>
                  <a:lnTo>
                    <a:pt x="36" y="138"/>
                  </a:lnTo>
                  <a:lnTo>
                    <a:pt x="54" y="162"/>
                  </a:lnTo>
                  <a:lnTo>
                    <a:pt x="72" y="192"/>
                  </a:lnTo>
                  <a:lnTo>
                    <a:pt x="96" y="228"/>
                  </a:lnTo>
                  <a:lnTo>
                    <a:pt x="102" y="258"/>
                  </a:lnTo>
                  <a:lnTo>
                    <a:pt x="102" y="276"/>
                  </a:lnTo>
                  <a:lnTo>
                    <a:pt x="114" y="294"/>
                  </a:lnTo>
                  <a:lnTo>
                    <a:pt x="120" y="312"/>
                  </a:lnTo>
                  <a:lnTo>
                    <a:pt x="138" y="348"/>
                  </a:lnTo>
                  <a:lnTo>
                    <a:pt x="156" y="366"/>
                  </a:lnTo>
                  <a:lnTo>
                    <a:pt x="156" y="390"/>
                  </a:lnTo>
                  <a:lnTo>
                    <a:pt x="162" y="396"/>
                  </a:lnTo>
                  <a:lnTo>
                    <a:pt x="174" y="402"/>
                  </a:lnTo>
                  <a:lnTo>
                    <a:pt x="180" y="414"/>
                  </a:lnTo>
                  <a:lnTo>
                    <a:pt x="192" y="420"/>
                  </a:lnTo>
                  <a:lnTo>
                    <a:pt x="198" y="432"/>
                  </a:lnTo>
                  <a:lnTo>
                    <a:pt x="198" y="582"/>
                  </a:lnTo>
                  <a:lnTo>
                    <a:pt x="222" y="630"/>
                  </a:lnTo>
                  <a:lnTo>
                    <a:pt x="222" y="678"/>
                  </a:lnTo>
                  <a:lnTo>
                    <a:pt x="216" y="678"/>
                  </a:lnTo>
                  <a:lnTo>
                    <a:pt x="228" y="726"/>
                  </a:lnTo>
                  <a:lnTo>
                    <a:pt x="228" y="762"/>
                  </a:lnTo>
                  <a:lnTo>
                    <a:pt x="240" y="762"/>
                  </a:lnTo>
                  <a:lnTo>
                    <a:pt x="240" y="804"/>
                  </a:lnTo>
                  <a:lnTo>
                    <a:pt x="252" y="810"/>
                  </a:lnTo>
                  <a:lnTo>
                    <a:pt x="258" y="816"/>
                  </a:lnTo>
                  <a:lnTo>
                    <a:pt x="258" y="846"/>
                  </a:lnTo>
                  <a:lnTo>
                    <a:pt x="264" y="858"/>
                  </a:lnTo>
                  <a:lnTo>
                    <a:pt x="270" y="864"/>
                  </a:lnTo>
                  <a:lnTo>
                    <a:pt x="276" y="876"/>
                  </a:lnTo>
                  <a:lnTo>
                    <a:pt x="282" y="894"/>
                  </a:lnTo>
                  <a:lnTo>
                    <a:pt x="282" y="900"/>
                  </a:lnTo>
                  <a:lnTo>
                    <a:pt x="288" y="912"/>
                  </a:lnTo>
                  <a:lnTo>
                    <a:pt x="294" y="918"/>
                  </a:lnTo>
                  <a:lnTo>
                    <a:pt x="318" y="930"/>
                  </a:lnTo>
                  <a:lnTo>
                    <a:pt x="324" y="936"/>
                  </a:lnTo>
                  <a:lnTo>
                    <a:pt x="330" y="936"/>
                  </a:lnTo>
                  <a:lnTo>
                    <a:pt x="330" y="942"/>
                  </a:lnTo>
                  <a:lnTo>
                    <a:pt x="348" y="930"/>
                  </a:lnTo>
                  <a:lnTo>
                    <a:pt x="348" y="924"/>
                  </a:lnTo>
                  <a:lnTo>
                    <a:pt x="354" y="918"/>
                  </a:lnTo>
                  <a:lnTo>
                    <a:pt x="360" y="906"/>
                  </a:lnTo>
                  <a:lnTo>
                    <a:pt x="360" y="900"/>
                  </a:lnTo>
                  <a:lnTo>
                    <a:pt x="366" y="894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25" name="Malaysia" descr="© INSCALE GmbH, 05.05.2010&#10;http://www.presentationload.com/">
              <a:extLst>
                <a:ext uri="{FF2B5EF4-FFF2-40B4-BE49-F238E27FC236}">
                  <a16:creationId xmlns:a16="http://schemas.microsoft.com/office/drawing/2014/main" id="{42301DF1-670B-4CB1-A9E5-32E3657ED5E0}"/>
                </a:ext>
              </a:extLst>
            </p:cNvPr>
            <p:cNvSpPr>
              <a:spLocks/>
            </p:cNvSpPr>
            <p:nvPr/>
          </p:nvSpPr>
          <p:spPr bwMode="gray">
            <a:xfrm>
              <a:off x="8696023" y="4276269"/>
              <a:ext cx="136531" cy="196903"/>
            </a:xfrm>
            <a:custGeom>
              <a:avLst/>
              <a:gdLst>
                <a:gd name="T0" fmla="*/ 2147483647 w 306"/>
                <a:gd name="T1" fmla="*/ 2147483647 h 438"/>
                <a:gd name="T2" fmla="*/ 2147483647 w 306"/>
                <a:gd name="T3" fmla="*/ 2147483647 h 438"/>
                <a:gd name="T4" fmla="*/ 2147483647 w 306"/>
                <a:gd name="T5" fmla="*/ 2147483647 h 438"/>
                <a:gd name="T6" fmla="*/ 2147483647 w 306"/>
                <a:gd name="T7" fmla="*/ 2147483647 h 438"/>
                <a:gd name="T8" fmla="*/ 2147483647 w 306"/>
                <a:gd name="T9" fmla="*/ 2147483647 h 438"/>
                <a:gd name="T10" fmla="*/ 2147483647 w 306"/>
                <a:gd name="T11" fmla="*/ 2147483647 h 438"/>
                <a:gd name="T12" fmla="*/ 2147483647 w 306"/>
                <a:gd name="T13" fmla="*/ 2147483647 h 438"/>
                <a:gd name="T14" fmla="*/ 2147483647 w 306"/>
                <a:gd name="T15" fmla="*/ 2147483647 h 438"/>
                <a:gd name="T16" fmla="*/ 2147483647 w 306"/>
                <a:gd name="T17" fmla="*/ 2147483647 h 438"/>
                <a:gd name="T18" fmla="*/ 2147483647 w 306"/>
                <a:gd name="T19" fmla="*/ 2147483647 h 438"/>
                <a:gd name="T20" fmla="*/ 2147483647 w 306"/>
                <a:gd name="T21" fmla="*/ 2147483647 h 438"/>
                <a:gd name="T22" fmla="*/ 2147483647 w 306"/>
                <a:gd name="T23" fmla="*/ 2147483647 h 438"/>
                <a:gd name="T24" fmla="*/ 2147483647 w 306"/>
                <a:gd name="T25" fmla="*/ 2147483647 h 438"/>
                <a:gd name="T26" fmla="*/ 2147483647 w 306"/>
                <a:gd name="T27" fmla="*/ 2147483647 h 438"/>
                <a:gd name="T28" fmla="*/ 2147483647 w 306"/>
                <a:gd name="T29" fmla="*/ 2147483647 h 438"/>
                <a:gd name="T30" fmla="*/ 2147483647 w 306"/>
                <a:gd name="T31" fmla="*/ 2147483647 h 438"/>
                <a:gd name="T32" fmla="*/ 2147483647 w 306"/>
                <a:gd name="T33" fmla="*/ 2147483647 h 438"/>
                <a:gd name="T34" fmla="*/ 2147483647 w 306"/>
                <a:gd name="T35" fmla="*/ 2147483647 h 438"/>
                <a:gd name="T36" fmla="*/ 2147483647 w 306"/>
                <a:gd name="T37" fmla="*/ 2147483647 h 438"/>
                <a:gd name="T38" fmla="*/ 2147483647 w 306"/>
                <a:gd name="T39" fmla="*/ 2147483647 h 438"/>
                <a:gd name="T40" fmla="*/ 2147483647 w 306"/>
                <a:gd name="T41" fmla="*/ 2147483647 h 438"/>
                <a:gd name="T42" fmla="*/ 2147483647 w 306"/>
                <a:gd name="T43" fmla="*/ 2147483647 h 438"/>
                <a:gd name="T44" fmla="*/ 2147483647 w 306"/>
                <a:gd name="T45" fmla="*/ 2147483647 h 438"/>
                <a:gd name="T46" fmla="*/ 2147483647 w 306"/>
                <a:gd name="T47" fmla="*/ 2147483647 h 438"/>
                <a:gd name="T48" fmla="*/ 2147483647 w 306"/>
                <a:gd name="T49" fmla="*/ 2147483647 h 438"/>
                <a:gd name="T50" fmla="*/ 2147483647 w 306"/>
                <a:gd name="T51" fmla="*/ 2147483647 h 438"/>
                <a:gd name="T52" fmla="*/ 2147483647 w 306"/>
                <a:gd name="T53" fmla="*/ 2147483647 h 438"/>
                <a:gd name="T54" fmla="*/ 2147483647 w 306"/>
                <a:gd name="T55" fmla="*/ 2147483647 h 438"/>
                <a:gd name="T56" fmla="*/ 2147483647 w 306"/>
                <a:gd name="T57" fmla="*/ 2147483647 h 438"/>
                <a:gd name="T58" fmla="*/ 2147483647 w 306"/>
                <a:gd name="T59" fmla="*/ 2147483647 h 438"/>
                <a:gd name="T60" fmla="*/ 2147483647 w 306"/>
                <a:gd name="T61" fmla="*/ 2147483647 h 438"/>
                <a:gd name="T62" fmla="*/ 2147483647 w 306"/>
                <a:gd name="T63" fmla="*/ 2147483647 h 438"/>
                <a:gd name="T64" fmla="*/ 2147483647 w 306"/>
                <a:gd name="T65" fmla="*/ 2147483647 h 438"/>
                <a:gd name="T66" fmla="*/ 2147483647 w 306"/>
                <a:gd name="T67" fmla="*/ 2147483647 h 438"/>
                <a:gd name="T68" fmla="*/ 2147483647 w 306"/>
                <a:gd name="T69" fmla="*/ 2147483647 h 438"/>
                <a:gd name="T70" fmla="*/ 2147483647 w 306"/>
                <a:gd name="T71" fmla="*/ 2147483647 h 438"/>
                <a:gd name="T72" fmla="*/ 2147483647 w 306"/>
                <a:gd name="T73" fmla="*/ 2147483647 h 438"/>
                <a:gd name="T74" fmla="*/ 2147483647 w 306"/>
                <a:gd name="T75" fmla="*/ 2147483647 h 438"/>
                <a:gd name="T76" fmla="*/ 2147483647 w 306"/>
                <a:gd name="T77" fmla="*/ 0 h 438"/>
                <a:gd name="T78" fmla="*/ 2147483647 w 306"/>
                <a:gd name="T79" fmla="*/ 2147483647 h 438"/>
                <a:gd name="T80" fmla="*/ 2147483647 w 306"/>
                <a:gd name="T81" fmla="*/ 2147483647 h 438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306"/>
                <a:gd name="T124" fmla="*/ 0 h 438"/>
                <a:gd name="T125" fmla="*/ 306 w 306"/>
                <a:gd name="T126" fmla="*/ 438 h 438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306" h="438">
                  <a:moveTo>
                    <a:pt x="0" y="42"/>
                  </a:moveTo>
                  <a:lnTo>
                    <a:pt x="6" y="138"/>
                  </a:lnTo>
                  <a:lnTo>
                    <a:pt x="18" y="138"/>
                  </a:lnTo>
                  <a:lnTo>
                    <a:pt x="24" y="132"/>
                  </a:lnTo>
                  <a:lnTo>
                    <a:pt x="42" y="132"/>
                  </a:lnTo>
                  <a:lnTo>
                    <a:pt x="54" y="138"/>
                  </a:lnTo>
                  <a:lnTo>
                    <a:pt x="54" y="168"/>
                  </a:lnTo>
                  <a:lnTo>
                    <a:pt x="48" y="180"/>
                  </a:lnTo>
                  <a:lnTo>
                    <a:pt x="48" y="198"/>
                  </a:lnTo>
                  <a:lnTo>
                    <a:pt x="54" y="216"/>
                  </a:lnTo>
                  <a:lnTo>
                    <a:pt x="60" y="228"/>
                  </a:lnTo>
                  <a:lnTo>
                    <a:pt x="66" y="234"/>
                  </a:lnTo>
                  <a:lnTo>
                    <a:pt x="84" y="234"/>
                  </a:lnTo>
                  <a:lnTo>
                    <a:pt x="90" y="228"/>
                  </a:lnTo>
                  <a:lnTo>
                    <a:pt x="90" y="240"/>
                  </a:lnTo>
                  <a:lnTo>
                    <a:pt x="84" y="252"/>
                  </a:lnTo>
                  <a:lnTo>
                    <a:pt x="84" y="282"/>
                  </a:lnTo>
                  <a:lnTo>
                    <a:pt x="96" y="306"/>
                  </a:lnTo>
                  <a:lnTo>
                    <a:pt x="102" y="312"/>
                  </a:lnTo>
                  <a:lnTo>
                    <a:pt x="114" y="318"/>
                  </a:lnTo>
                  <a:lnTo>
                    <a:pt x="132" y="330"/>
                  </a:lnTo>
                  <a:lnTo>
                    <a:pt x="144" y="336"/>
                  </a:lnTo>
                  <a:lnTo>
                    <a:pt x="162" y="354"/>
                  </a:lnTo>
                  <a:lnTo>
                    <a:pt x="168" y="354"/>
                  </a:lnTo>
                  <a:lnTo>
                    <a:pt x="168" y="366"/>
                  </a:lnTo>
                  <a:lnTo>
                    <a:pt x="174" y="372"/>
                  </a:lnTo>
                  <a:lnTo>
                    <a:pt x="174" y="378"/>
                  </a:lnTo>
                  <a:lnTo>
                    <a:pt x="180" y="384"/>
                  </a:lnTo>
                  <a:lnTo>
                    <a:pt x="186" y="384"/>
                  </a:lnTo>
                  <a:lnTo>
                    <a:pt x="198" y="390"/>
                  </a:lnTo>
                  <a:lnTo>
                    <a:pt x="204" y="396"/>
                  </a:lnTo>
                  <a:lnTo>
                    <a:pt x="216" y="396"/>
                  </a:lnTo>
                  <a:lnTo>
                    <a:pt x="222" y="402"/>
                  </a:lnTo>
                  <a:lnTo>
                    <a:pt x="228" y="402"/>
                  </a:lnTo>
                  <a:lnTo>
                    <a:pt x="252" y="438"/>
                  </a:lnTo>
                  <a:lnTo>
                    <a:pt x="300" y="432"/>
                  </a:lnTo>
                  <a:lnTo>
                    <a:pt x="300" y="420"/>
                  </a:lnTo>
                  <a:lnTo>
                    <a:pt x="306" y="408"/>
                  </a:lnTo>
                  <a:lnTo>
                    <a:pt x="306" y="378"/>
                  </a:lnTo>
                  <a:lnTo>
                    <a:pt x="294" y="354"/>
                  </a:lnTo>
                  <a:lnTo>
                    <a:pt x="270" y="330"/>
                  </a:lnTo>
                  <a:lnTo>
                    <a:pt x="264" y="318"/>
                  </a:lnTo>
                  <a:lnTo>
                    <a:pt x="258" y="312"/>
                  </a:lnTo>
                  <a:lnTo>
                    <a:pt x="258" y="288"/>
                  </a:lnTo>
                  <a:lnTo>
                    <a:pt x="252" y="276"/>
                  </a:lnTo>
                  <a:lnTo>
                    <a:pt x="246" y="270"/>
                  </a:lnTo>
                  <a:lnTo>
                    <a:pt x="246" y="258"/>
                  </a:lnTo>
                  <a:lnTo>
                    <a:pt x="252" y="252"/>
                  </a:lnTo>
                  <a:lnTo>
                    <a:pt x="252" y="126"/>
                  </a:lnTo>
                  <a:lnTo>
                    <a:pt x="246" y="114"/>
                  </a:lnTo>
                  <a:lnTo>
                    <a:pt x="222" y="90"/>
                  </a:lnTo>
                  <a:lnTo>
                    <a:pt x="204" y="84"/>
                  </a:lnTo>
                  <a:lnTo>
                    <a:pt x="192" y="72"/>
                  </a:lnTo>
                  <a:lnTo>
                    <a:pt x="180" y="66"/>
                  </a:lnTo>
                  <a:lnTo>
                    <a:pt x="156" y="42"/>
                  </a:lnTo>
                  <a:lnTo>
                    <a:pt x="150" y="54"/>
                  </a:lnTo>
                  <a:lnTo>
                    <a:pt x="144" y="60"/>
                  </a:lnTo>
                  <a:lnTo>
                    <a:pt x="138" y="72"/>
                  </a:lnTo>
                  <a:lnTo>
                    <a:pt x="138" y="78"/>
                  </a:lnTo>
                  <a:lnTo>
                    <a:pt x="132" y="84"/>
                  </a:lnTo>
                  <a:lnTo>
                    <a:pt x="114" y="66"/>
                  </a:lnTo>
                  <a:lnTo>
                    <a:pt x="108" y="66"/>
                  </a:lnTo>
                  <a:lnTo>
                    <a:pt x="102" y="72"/>
                  </a:lnTo>
                  <a:lnTo>
                    <a:pt x="90" y="72"/>
                  </a:lnTo>
                  <a:lnTo>
                    <a:pt x="90" y="78"/>
                  </a:lnTo>
                  <a:lnTo>
                    <a:pt x="72" y="78"/>
                  </a:lnTo>
                  <a:lnTo>
                    <a:pt x="66" y="72"/>
                  </a:lnTo>
                  <a:lnTo>
                    <a:pt x="66" y="66"/>
                  </a:lnTo>
                  <a:lnTo>
                    <a:pt x="78" y="54"/>
                  </a:lnTo>
                  <a:lnTo>
                    <a:pt x="78" y="42"/>
                  </a:lnTo>
                  <a:lnTo>
                    <a:pt x="66" y="42"/>
                  </a:lnTo>
                  <a:lnTo>
                    <a:pt x="66" y="30"/>
                  </a:lnTo>
                  <a:lnTo>
                    <a:pt x="60" y="24"/>
                  </a:lnTo>
                  <a:lnTo>
                    <a:pt x="48" y="18"/>
                  </a:lnTo>
                  <a:lnTo>
                    <a:pt x="30" y="18"/>
                  </a:lnTo>
                  <a:lnTo>
                    <a:pt x="30" y="12"/>
                  </a:lnTo>
                  <a:lnTo>
                    <a:pt x="24" y="0"/>
                  </a:lnTo>
                  <a:lnTo>
                    <a:pt x="12" y="0"/>
                  </a:lnTo>
                  <a:lnTo>
                    <a:pt x="6" y="6"/>
                  </a:lnTo>
                  <a:lnTo>
                    <a:pt x="6" y="18"/>
                  </a:lnTo>
                  <a:lnTo>
                    <a:pt x="12" y="24"/>
                  </a:lnTo>
                  <a:lnTo>
                    <a:pt x="6" y="36"/>
                  </a:lnTo>
                  <a:lnTo>
                    <a:pt x="0" y="42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26" name="Malaysia" descr="© INSCALE GmbH, 05.05.2010&#10;http://www.presentationload.com/">
              <a:extLst>
                <a:ext uri="{FF2B5EF4-FFF2-40B4-BE49-F238E27FC236}">
                  <a16:creationId xmlns:a16="http://schemas.microsoft.com/office/drawing/2014/main" id="{AACE8065-1DF9-4B3B-94CF-EDAF118BA11B}"/>
                </a:ext>
              </a:extLst>
            </p:cNvPr>
            <p:cNvSpPr>
              <a:spLocks/>
            </p:cNvSpPr>
            <p:nvPr/>
          </p:nvSpPr>
          <p:spPr bwMode="gray">
            <a:xfrm>
              <a:off x="9013537" y="4254038"/>
              <a:ext cx="304813" cy="236602"/>
            </a:xfrm>
            <a:custGeom>
              <a:avLst/>
              <a:gdLst>
                <a:gd name="T0" fmla="*/ 2147483647 w 690"/>
                <a:gd name="T1" fmla="*/ 2147483647 h 528"/>
                <a:gd name="T2" fmla="*/ 2147483647 w 690"/>
                <a:gd name="T3" fmla="*/ 2147483647 h 528"/>
                <a:gd name="T4" fmla="*/ 2147483647 w 690"/>
                <a:gd name="T5" fmla="*/ 2147483647 h 528"/>
                <a:gd name="T6" fmla="*/ 2147483647 w 690"/>
                <a:gd name="T7" fmla="*/ 2147483647 h 528"/>
                <a:gd name="T8" fmla="*/ 2147483647 w 690"/>
                <a:gd name="T9" fmla="*/ 2147483647 h 528"/>
                <a:gd name="T10" fmla="*/ 2147483647 w 690"/>
                <a:gd name="T11" fmla="*/ 2147483647 h 528"/>
                <a:gd name="T12" fmla="*/ 2147483647 w 690"/>
                <a:gd name="T13" fmla="*/ 2147483647 h 528"/>
                <a:gd name="T14" fmla="*/ 2147483647 w 690"/>
                <a:gd name="T15" fmla="*/ 2147483647 h 528"/>
                <a:gd name="T16" fmla="*/ 2147483647 w 690"/>
                <a:gd name="T17" fmla="*/ 2147483647 h 528"/>
                <a:gd name="T18" fmla="*/ 2147483647 w 690"/>
                <a:gd name="T19" fmla="*/ 2147483647 h 528"/>
                <a:gd name="T20" fmla="*/ 2147483647 w 690"/>
                <a:gd name="T21" fmla="*/ 2147483647 h 528"/>
                <a:gd name="T22" fmla="*/ 2147483647 w 690"/>
                <a:gd name="T23" fmla="*/ 2147483647 h 528"/>
                <a:gd name="T24" fmla="*/ 2147483647 w 690"/>
                <a:gd name="T25" fmla="*/ 2147483647 h 528"/>
                <a:gd name="T26" fmla="*/ 2147483647 w 690"/>
                <a:gd name="T27" fmla="*/ 2147483647 h 528"/>
                <a:gd name="T28" fmla="*/ 2147483647 w 690"/>
                <a:gd name="T29" fmla="*/ 2147483647 h 528"/>
                <a:gd name="T30" fmla="*/ 2147483647 w 690"/>
                <a:gd name="T31" fmla="*/ 2147483647 h 528"/>
                <a:gd name="T32" fmla="*/ 2147483647 w 690"/>
                <a:gd name="T33" fmla="*/ 2147483647 h 528"/>
                <a:gd name="T34" fmla="*/ 2147483647 w 690"/>
                <a:gd name="T35" fmla="*/ 2147483647 h 528"/>
                <a:gd name="T36" fmla="*/ 2147483647 w 690"/>
                <a:gd name="T37" fmla="*/ 2147483647 h 528"/>
                <a:gd name="T38" fmla="*/ 2147483647 w 690"/>
                <a:gd name="T39" fmla="*/ 2147483647 h 528"/>
                <a:gd name="T40" fmla="*/ 2147483647 w 690"/>
                <a:gd name="T41" fmla="*/ 2147483647 h 528"/>
                <a:gd name="T42" fmla="*/ 2147483647 w 690"/>
                <a:gd name="T43" fmla="*/ 2147483647 h 528"/>
                <a:gd name="T44" fmla="*/ 2147483647 w 690"/>
                <a:gd name="T45" fmla="*/ 2147483647 h 528"/>
                <a:gd name="T46" fmla="*/ 2147483647 w 690"/>
                <a:gd name="T47" fmla="*/ 2147483647 h 528"/>
                <a:gd name="T48" fmla="*/ 2147483647 w 690"/>
                <a:gd name="T49" fmla="*/ 2147483647 h 528"/>
                <a:gd name="T50" fmla="*/ 2147483647 w 690"/>
                <a:gd name="T51" fmla="*/ 2147483647 h 528"/>
                <a:gd name="T52" fmla="*/ 2147483647 w 690"/>
                <a:gd name="T53" fmla="*/ 2147483647 h 528"/>
                <a:gd name="T54" fmla="*/ 2147483647 w 690"/>
                <a:gd name="T55" fmla="*/ 2147483647 h 528"/>
                <a:gd name="T56" fmla="*/ 2147483647 w 690"/>
                <a:gd name="T57" fmla="*/ 2147483647 h 528"/>
                <a:gd name="T58" fmla="*/ 2147483647 w 690"/>
                <a:gd name="T59" fmla="*/ 2147483647 h 528"/>
                <a:gd name="T60" fmla="*/ 2147483647 w 690"/>
                <a:gd name="T61" fmla="*/ 2147483647 h 528"/>
                <a:gd name="T62" fmla="*/ 2147483647 w 690"/>
                <a:gd name="T63" fmla="*/ 2147483647 h 528"/>
                <a:gd name="T64" fmla="*/ 2147483647 w 690"/>
                <a:gd name="T65" fmla="*/ 2147483647 h 528"/>
                <a:gd name="T66" fmla="*/ 2147483647 w 690"/>
                <a:gd name="T67" fmla="*/ 2147483647 h 528"/>
                <a:gd name="T68" fmla="*/ 2147483647 w 690"/>
                <a:gd name="T69" fmla="*/ 2147483647 h 528"/>
                <a:gd name="T70" fmla="*/ 2147483647 w 690"/>
                <a:gd name="T71" fmla="*/ 0 h 528"/>
                <a:gd name="T72" fmla="*/ 2147483647 w 690"/>
                <a:gd name="T73" fmla="*/ 0 h 528"/>
                <a:gd name="T74" fmla="*/ 2147483647 w 690"/>
                <a:gd name="T75" fmla="*/ 2147483647 h 528"/>
                <a:gd name="T76" fmla="*/ 2147483647 w 690"/>
                <a:gd name="T77" fmla="*/ 2147483647 h 528"/>
                <a:gd name="T78" fmla="*/ 2147483647 w 690"/>
                <a:gd name="T79" fmla="*/ 2147483647 h 528"/>
                <a:gd name="T80" fmla="*/ 2147483647 w 690"/>
                <a:gd name="T81" fmla="*/ 2147483647 h 528"/>
                <a:gd name="T82" fmla="*/ 2147483647 w 690"/>
                <a:gd name="T83" fmla="*/ 2147483647 h 528"/>
                <a:gd name="T84" fmla="*/ 2147483647 w 690"/>
                <a:gd name="T85" fmla="*/ 2147483647 h 528"/>
                <a:gd name="T86" fmla="*/ 2147483647 w 690"/>
                <a:gd name="T87" fmla="*/ 2147483647 h 528"/>
                <a:gd name="T88" fmla="*/ 2147483647 w 690"/>
                <a:gd name="T89" fmla="*/ 2147483647 h 528"/>
                <a:gd name="T90" fmla="*/ 2147483647 w 690"/>
                <a:gd name="T91" fmla="*/ 2147483647 h 528"/>
                <a:gd name="T92" fmla="*/ 2147483647 w 690"/>
                <a:gd name="T93" fmla="*/ 2147483647 h 528"/>
                <a:gd name="T94" fmla="*/ 2147483647 w 690"/>
                <a:gd name="T95" fmla="*/ 2147483647 h 528"/>
                <a:gd name="T96" fmla="*/ 2147483647 w 690"/>
                <a:gd name="T97" fmla="*/ 2147483647 h 528"/>
                <a:gd name="T98" fmla="*/ 2147483647 w 690"/>
                <a:gd name="T99" fmla="*/ 2147483647 h 528"/>
                <a:gd name="T100" fmla="*/ 2147483647 w 690"/>
                <a:gd name="T101" fmla="*/ 2147483647 h 528"/>
                <a:gd name="T102" fmla="*/ 2147483647 w 690"/>
                <a:gd name="T103" fmla="*/ 2147483647 h 528"/>
                <a:gd name="T104" fmla="*/ 2147483647 w 690"/>
                <a:gd name="T105" fmla="*/ 2147483647 h 528"/>
                <a:gd name="T106" fmla="*/ 2147483647 w 690"/>
                <a:gd name="T107" fmla="*/ 2147483647 h 528"/>
                <a:gd name="T108" fmla="*/ 2147483647 w 690"/>
                <a:gd name="T109" fmla="*/ 2147483647 h 528"/>
                <a:gd name="T110" fmla="*/ 2147483647 w 690"/>
                <a:gd name="T111" fmla="*/ 2147483647 h 528"/>
                <a:gd name="T112" fmla="*/ 2147483647 w 690"/>
                <a:gd name="T113" fmla="*/ 2147483647 h 528"/>
                <a:gd name="T114" fmla="*/ 0 w 690"/>
                <a:gd name="T115" fmla="*/ 2147483647 h 528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690"/>
                <a:gd name="T175" fmla="*/ 0 h 528"/>
                <a:gd name="T176" fmla="*/ 690 w 690"/>
                <a:gd name="T177" fmla="*/ 528 h 528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690" h="528">
                  <a:moveTo>
                    <a:pt x="12" y="504"/>
                  </a:moveTo>
                  <a:lnTo>
                    <a:pt x="24" y="510"/>
                  </a:lnTo>
                  <a:lnTo>
                    <a:pt x="30" y="516"/>
                  </a:lnTo>
                  <a:lnTo>
                    <a:pt x="54" y="528"/>
                  </a:lnTo>
                  <a:lnTo>
                    <a:pt x="60" y="528"/>
                  </a:lnTo>
                  <a:lnTo>
                    <a:pt x="78" y="510"/>
                  </a:lnTo>
                  <a:lnTo>
                    <a:pt x="102" y="510"/>
                  </a:lnTo>
                  <a:lnTo>
                    <a:pt x="120" y="516"/>
                  </a:lnTo>
                  <a:lnTo>
                    <a:pt x="144" y="516"/>
                  </a:lnTo>
                  <a:lnTo>
                    <a:pt x="174" y="486"/>
                  </a:lnTo>
                  <a:lnTo>
                    <a:pt x="180" y="474"/>
                  </a:lnTo>
                  <a:lnTo>
                    <a:pt x="222" y="474"/>
                  </a:lnTo>
                  <a:lnTo>
                    <a:pt x="234" y="486"/>
                  </a:lnTo>
                  <a:lnTo>
                    <a:pt x="258" y="498"/>
                  </a:lnTo>
                  <a:lnTo>
                    <a:pt x="264" y="504"/>
                  </a:lnTo>
                  <a:lnTo>
                    <a:pt x="270" y="504"/>
                  </a:lnTo>
                  <a:lnTo>
                    <a:pt x="282" y="492"/>
                  </a:lnTo>
                  <a:lnTo>
                    <a:pt x="294" y="486"/>
                  </a:lnTo>
                  <a:lnTo>
                    <a:pt x="300" y="480"/>
                  </a:lnTo>
                  <a:lnTo>
                    <a:pt x="324" y="480"/>
                  </a:lnTo>
                  <a:lnTo>
                    <a:pt x="354" y="444"/>
                  </a:lnTo>
                  <a:lnTo>
                    <a:pt x="348" y="432"/>
                  </a:lnTo>
                  <a:lnTo>
                    <a:pt x="384" y="402"/>
                  </a:lnTo>
                  <a:lnTo>
                    <a:pt x="378" y="390"/>
                  </a:lnTo>
                  <a:lnTo>
                    <a:pt x="372" y="384"/>
                  </a:lnTo>
                  <a:lnTo>
                    <a:pt x="372" y="360"/>
                  </a:lnTo>
                  <a:lnTo>
                    <a:pt x="378" y="354"/>
                  </a:lnTo>
                  <a:lnTo>
                    <a:pt x="396" y="354"/>
                  </a:lnTo>
                  <a:lnTo>
                    <a:pt x="402" y="342"/>
                  </a:lnTo>
                  <a:lnTo>
                    <a:pt x="402" y="336"/>
                  </a:lnTo>
                  <a:lnTo>
                    <a:pt x="408" y="318"/>
                  </a:lnTo>
                  <a:lnTo>
                    <a:pt x="408" y="264"/>
                  </a:lnTo>
                  <a:lnTo>
                    <a:pt x="414" y="252"/>
                  </a:lnTo>
                  <a:lnTo>
                    <a:pt x="420" y="246"/>
                  </a:lnTo>
                  <a:lnTo>
                    <a:pt x="516" y="246"/>
                  </a:lnTo>
                  <a:lnTo>
                    <a:pt x="540" y="270"/>
                  </a:lnTo>
                  <a:lnTo>
                    <a:pt x="552" y="276"/>
                  </a:lnTo>
                  <a:lnTo>
                    <a:pt x="558" y="282"/>
                  </a:lnTo>
                  <a:lnTo>
                    <a:pt x="576" y="276"/>
                  </a:lnTo>
                  <a:lnTo>
                    <a:pt x="564" y="216"/>
                  </a:lnTo>
                  <a:lnTo>
                    <a:pt x="576" y="222"/>
                  </a:lnTo>
                  <a:lnTo>
                    <a:pt x="582" y="234"/>
                  </a:lnTo>
                  <a:lnTo>
                    <a:pt x="594" y="240"/>
                  </a:lnTo>
                  <a:lnTo>
                    <a:pt x="636" y="240"/>
                  </a:lnTo>
                  <a:lnTo>
                    <a:pt x="630" y="234"/>
                  </a:lnTo>
                  <a:lnTo>
                    <a:pt x="624" y="222"/>
                  </a:lnTo>
                  <a:lnTo>
                    <a:pt x="618" y="216"/>
                  </a:lnTo>
                  <a:lnTo>
                    <a:pt x="606" y="192"/>
                  </a:lnTo>
                  <a:lnTo>
                    <a:pt x="606" y="186"/>
                  </a:lnTo>
                  <a:lnTo>
                    <a:pt x="612" y="180"/>
                  </a:lnTo>
                  <a:lnTo>
                    <a:pt x="624" y="180"/>
                  </a:lnTo>
                  <a:lnTo>
                    <a:pt x="642" y="186"/>
                  </a:lnTo>
                  <a:lnTo>
                    <a:pt x="654" y="186"/>
                  </a:lnTo>
                  <a:lnTo>
                    <a:pt x="660" y="192"/>
                  </a:lnTo>
                  <a:lnTo>
                    <a:pt x="666" y="192"/>
                  </a:lnTo>
                  <a:lnTo>
                    <a:pt x="690" y="162"/>
                  </a:lnTo>
                  <a:lnTo>
                    <a:pt x="666" y="156"/>
                  </a:lnTo>
                  <a:lnTo>
                    <a:pt x="660" y="144"/>
                  </a:lnTo>
                  <a:lnTo>
                    <a:pt x="642" y="126"/>
                  </a:lnTo>
                  <a:lnTo>
                    <a:pt x="630" y="120"/>
                  </a:lnTo>
                  <a:lnTo>
                    <a:pt x="612" y="120"/>
                  </a:lnTo>
                  <a:lnTo>
                    <a:pt x="600" y="114"/>
                  </a:lnTo>
                  <a:lnTo>
                    <a:pt x="588" y="114"/>
                  </a:lnTo>
                  <a:lnTo>
                    <a:pt x="588" y="108"/>
                  </a:lnTo>
                  <a:lnTo>
                    <a:pt x="582" y="102"/>
                  </a:lnTo>
                  <a:lnTo>
                    <a:pt x="582" y="90"/>
                  </a:lnTo>
                  <a:lnTo>
                    <a:pt x="576" y="78"/>
                  </a:lnTo>
                  <a:lnTo>
                    <a:pt x="564" y="66"/>
                  </a:lnTo>
                  <a:lnTo>
                    <a:pt x="540" y="54"/>
                  </a:lnTo>
                  <a:lnTo>
                    <a:pt x="534" y="60"/>
                  </a:lnTo>
                  <a:lnTo>
                    <a:pt x="528" y="60"/>
                  </a:lnTo>
                  <a:lnTo>
                    <a:pt x="510" y="0"/>
                  </a:lnTo>
                  <a:lnTo>
                    <a:pt x="504" y="18"/>
                  </a:lnTo>
                  <a:lnTo>
                    <a:pt x="492" y="0"/>
                  </a:lnTo>
                  <a:lnTo>
                    <a:pt x="480" y="60"/>
                  </a:lnTo>
                  <a:lnTo>
                    <a:pt x="468" y="66"/>
                  </a:lnTo>
                  <a:lnTo>
                    <a:pt x="462" y="66"/>
                  </a:lnTo>
                  <a:lnTo>
                    <a:pt x="450" y="72"/>
                  </a:lnTo>
                  <a:lnTo>
                    <a:pt x="438" y="96"/>
                  </a:lnTo>
                  <a:lnTo>
                    <a:pt x="438" y="114"/>
                  </a:lnTo>
                  <a:lnTo>
                    <a:pt x="408" y="126"/>
                  </a:lnTo>
                  <a:lnTo>
                    <a:pt x="420" y="162"/>
                  </a:lnTo>
                  <a:lnTo>
                    <a:pt x="408" y="162"/>
                  </a:lnTo>
                  <a:lnTo>
                    <a:pt x="390" y="156"/>
                  </a:lnTo>
                  <a:lnTo>
                    <a:pt x="378" y="156"/>
                  </a:lnTo>
                  <a:lnTo>
                    <a:pt x="360" y="150"/>
                  </a:lnTo>
                  <a:lnTo>
                    <a:pt x="354" y="150"/>
                  </a:lnTo>
                  <a:lnTo>
                    <a:pt x="342" y="156"/>
                  </a:lnTo>
                  <a:lnTo>
                    <a:pt x="342" y="168"/>
                  </a:lnTo>
                  <a:lnTo>
                    <a:pt x="336" y="180"/>
                  </a:lnTo>
                  <a:lnTo>
                    <a:pt x="336" y="204"/>
                  </a:lnTo>
                  <a:lnTo>
                    <a:pt x="294" y="246"/>
                  </a:lnTo>
                  <a:lnTo>
                    <a:pt x="294" y="258"/>
                  </a:lnTo>
                  <a:lnTo>
                    <a:pt x="282" y="294"/>
                  </a:lnTo>
                  <a:lnTo>
                    <a:pt x="276" y="306"/>
                  </a:lnTo>
                  <a:lnTo>
                    <a:pt x="264" y="318"/>
                  </a:lnTo>
                  <a:lnTo>
                    <a:pt x="228" y="336"/>
                  </a:lnTo>
                  <a:lnTo>
                    <a:pt x="186" y="342"/>
                  </a:lnTo>
                  <a:lnTo>
                    <a:pt x="162" y="348"/>
                  </a:lnTo>
                  <a:lnTo>
                    <a:pt x="156" y="354"/>
                  </a:lnTo>
                  <a:lnTo>
                    <a:pt x="132" y="366"/>
                  </a:lnTo>
                  <a:lnTo>
                    <a:pt x="114" y="384"/>
                  </a:lnTo>
                  <a:lnTo>
                    <a:pt x="102" y="390"/>
                  </a:lnTo>
                  <a:lnTo>
                    <a:pt x="84" y="426"/>
                  </a:lnTo>
                  <a:lnTo>
                    <a:pt x="102" y="444"/>
                  </a:lnTo>
                  <a:lnTo>
                    <a:pt x="102" y="462"/>
                  </a:lnTo>
                  <a:lnTo>
                    <a:pt x="96" y="474"/>
                  </a:lnTo>
                  <a:lnTo>
                    <a:pt x="84" y="480"/>
                  </a:lnTo>
                  <a:lnTo>
                    <a:pt x="72" y="480"/>
                  </a:lnTo>
                  <a:lnTo>
                    <a:pt x="48" y="468"/>
                  </a:lnTo>
                  <a:lnTo>
                    <a:pt x="42" y="462"/>
                  </a:lnTo>
                  <a:lnTo>
                    <a:pt x="30" y="456"/>
                  </a:lnTo>
                  <a:lnTo>
                    <a:pt x="24" y="456"/>
                  </a:lnTo>
                  <a:lnTo>
                    <a:pt x="12" y="462"/>
                  </a:lnTo>
                  <a:lnTo>
                    <a:pt x="0" y="474"/>
                  </a:lnTo>
                  <a:lnTo>
                    <a:pt x="0" y="492"/>
                  </a:lnTo>
                  <a:lnTo>
                    <a:pt x="12" y="504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27" name="Indonesia" descr="© INSCALE GmbH, 05.05.2010&#10;http://www.presentationload.com/">
              <a:extLst>
                <a:ext uri="{FF2B5EF4-FFF2-40B4-BE49-F238E27FC236}">
                  <a16:creationId xmlns:a16="http://schemas.microsoft.com/office/drawing/2014/main" id="{388A7025-A22F-4535-A548-46840A57E4B1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8548380" y="4315968"/>
              <a:ext cx="1446275" cy="584358"/>
            </a:xfrm>
            <a:custGeom>
              <a:avLst/>
              <a:gdLst>
                <a:gd name="T0" fmla="*/ 2147483647 w 3264"/>
                <a:gd name="T1" fmla="*/ 2147483647 h 1302"/>
                <a:gd name="T2" fmla="*/ 2147483647 w 3264"/>
                <a:gd name="T3" fmla="*/ 2147483647 h 1302"/>
                <a:gd name="T4" fmla="*/ 2147483647 w 3264"/>
                <a:gd name="T5" fmla="*/ 2147483647 h 1302"/>
                <a:gd name="T6" fmla="*/ 2147483647 w 3264"/>
                <a:gd name="T7" fmla="*/ 2147483647 h 1302"/>
                <a:gd name="T8" fmla="*/ 2147483647 w 3264"/>
                <a:gd name="T9" fmla="*/ 2147483647 h 1302"/>
                <a:gd name="T10" fmla="*/ 2147483647 w 3264"/>
                <a:gd name="T11" fmla="*/ 2147483647 h 1302"/>
                <a:gd name="T12" fmla="*/ 2147483647 w 3264"/>
                <a:gd name="T13" fmla="*/ 2147483647 h 1302"/>
                <a:gd name="T14" fmla="*/ 2147483647 w 3264"/>
                <a:gd name="T15" fmla="*/ 2147483647 h 1302"/>
                <a:gd name="T16" fmla="*/ 2147483647 w 3264"/>
                <a:gd name="T17" fmla="*/ 2147483647 h 1302"/>
                <a:gd name="T18" fmla="*/ 2147483647 w 3264"/>
                <a:gd name="T19" fmla="*/ 2147483647 h 1302"/>
                <a:gd name="T20" fmla="*/ 2147483647 w 3264"/>
                <a:gd name="T21" fmla="*/ 2147483647 h 1302"/>
                <a:gd name="T22" fmla="*/ 2147483647 w 3264"/>
                <a:gd name="T23" fmla="*/ 2147483647 h 1302"/>
                <a:gd name="T24" fmla="*/ 2147483647 w 3264"/>
                <a:gd name="T25" fmla="*/ 2147483647 h 1302"/>
                <a:gd name="T26" fmla="*/ 2147483647 w 3264"/>
                <a:gd name="T27" fmla="*/ 2147483647 h 1302"/>
                <a:gd name="T28" fmla="*/ 2147483647 w 3264"/>
                <a:gd name="T29" fmla="*/ 2147483647 h 1302"/>
                <a:gd name="T30" fmla="*/ 2147483647 w 3264"/>
                <a:gd name="T31" fmla="*/ 2147483647 h 1302"/>
                <a:gd name="T32" fmla="*/ 2147483647 w 3264"/>
                <a:gd name="T33" fmla="*/ 2147483647 h 1302"/>
                <a:gd name="T34" fmla="*/ 2147483647 w 3264"/>
                <a:gd name="T35" fmla="*/ 2147483647 h 1302"/>
                <a:gd name="T36" fmla="*/ 2147483647 w 3264"/>
                <a:gd name="T37" fmla="*/ 2147483647 h 1302"/>
                <a:gd name="T38" fmla="*/ 2147483647 w 3264"/>
                <a:gd name="T39" fmla="*/ 2147483647 h 1302"/>
                <a:gd name="T40" fmla="*/ 2147483647 w 3264"/>
                <a:gd name="T41" fmla="*/ 2147483647 h 1302"/>
                <a:gd name="T42" fmla="*/ 2147483647 w 3264"/>
                <a:gd name="T43" fmla="*/ 2147483647 h 1302"/>
                <a:gd name="T44" fmla="*/ 2147483647 w 3264"/>
                <a:gd name="T45" fmla="*/ 2147483647 h 1302"/>
                <a:gd name="T46" fmla="*/ 2147483647 w 3264"/>
                <a:gd name="T47" fmla="*/ 2147483647 h 1302"/>
                <a:gd name="T48" fmla="*/ 2147483647 w 3264"/>
                <a:gd name="T49" fmla="*/ 2147483647 h 1302"/>
                <a:gd name="T50" fmla="*/ 2147483647 w 3264"/>
                <a:gd name="T51" fmla="*/ 2147483647 h 1302"/>
                <a:gd name="T52" fmla="*/ 2147483647 w 3264"/>
                <a:gd name="T53" fmla="*/ 2147483647 h 1302"/>
                <a:gd name="T54" fmla="*/ 2147483647 w 3264"/>
                <a:gd name="T55" fmla="*/ 2147483647 h 1302"/>
                <a:gd name="T56" fmla="*/ 2147483647 w 3264"/>
                <a:gd name="T57" fmla="*/ 2147483647 h 1302"/>
                <a:gd name="T58" fmla="*/ 2147483647 w 3264"/>
                <a:gd name="T59" fmla="*/ 2147483647 h 1302"/>
                <a:gd name="T60" fmla="*/ 2147483647 w 3264"/>
                <a:gd name="T61" fmla="*/ 2147483647 h 1302"/>
                <a:gd name="T62" fmla="*/ 2147483647 w 3264"/>
                <a:gd name="T63" fmla="*/ 2147483647 h 1302"/>
                <a:gd name="T64" fmla="*/ 2147483647 w 3264"/>
                <a:gd name="T65" fmla="*/ 2147483647 h 1302"/>
                <a:gd name="T66" fmla="*/ 2147483647 w 3264"/>
                <a:gd name="T67" fmla="*/ 2147483647 h 1302"/>
                <a:gd name="T68" fmla="*/ 2147483647 w 3264"/>
                <a:gd name="T69" fmla="*/ 2147483647 h 1302"/>
                <a:gd name="T70" fmla="*/ 2147483647 w 3264"/>
                <a:gd name="T71" fmla="*/ 2147483647 h 1302"/>
                <a:gd name="T72" fmla="*/ 2147483647 w 3264"/>
                <a:gd name="T73" fmla="*/ 2147483647 h 1302"/>
                <a:gd name="T74" fmla="*/ 2147483647 w 3264"/>
                <a:gd name="T75" fmla="*/ 2147483647 h 1302"/>
                <a:gd name="T76" fmla="*/ 2147483647 w 3264"/>
                <a:gd name="T77" fmla="*/ 2147483647 h 1302"/>
                <a:gd name="T78" fmla="*/ 2147483647 w 3264"/>
                <a:gd name="T79" fmla="*/ 2147483647 h 1302"/>
                <a:gd name="T80" fmla="*/ 2147483647 w 3264"/>
                <a:gd name="T81" fmla="*/ 2147483647 h 1302"/>
                <a:gd name="T82" fmla="*/ 2147483647 w 3264"/>
                <a:gd name="T83" fmla="*/ 2147483647 h 1302"/>
                <a:gd name="T84" fmla="*/ 2147483647 w 3264"/>
                <a:gd name="T85" fmla="*/ 2147483647 h 1302"/>
                <a:gd name="T86" fmla="*/ 2147483647 w 3264"/>
                <a:gd name="T87" fmla="*/ 2147483647 h 1302"/>
                <a:gd name="T88" fmla="*/ 2147483647 w 3264"/>
                <a:gd name="T89" fmla="*/ 2147483647 h 1302"/>
                <a:gd name="T90" fmla="*/ 2147483647 w 3264"/>
                <a:gd name="T91" fmla="*/ 2147483647 h 1302"/>
                <a:gd name="T92" fmla="*/ 2147483647 w 3264"/>
                <a:gd name="T93" fmla="*/ 2147483647 h 1302"/>
                <a:gd name="T94" fmla="*/ 2147483647 w 3264"/>
                <a:gd name="T95" fmla="*/ 2147483647 h 1302"/>
                <a:gd name="T96" fmla="*/ 2147483647 w 3264"/>
                <a:gd name="T97" fmla="*/ 2147483647 h 1302"/>
                <a:gd name="T98" fmla="*/ 2147483647 w 3264"/>
                <a:gd name="T99" fmla="*/ 2147483647 h 1302"/>
                <a:gd name="T100" fmla="*/ 2147483647 w 3264"/>
                <a:gd name="T101" fmla="*/ 2147483647 h 1302"/>
                <a:gd name="T102" fmla="*/ 2147483647 w 3264"/>
                <a:gd name="T103" fmla="*/ 2147483647 h 1302"/>
                <a:gd name="T104" fmla="*/ 2147483647 w 3264"/>
                <a:gd name="T105" fmla="*/ 2147483647 h 1302"/>
                <a:gd name="T106" fmla="*/ 2147483647 w 3264"/>
                <a:gd name="T107" fmla="*/ 2147483647 h 1302"/>
                <a:gd name="T108" fmla="*/ 2147483647 w 3264"/>
                <a:gd name="T109" fmla="*/ 2147483647 h 1302"/>
                <a:gd name="T110" fmla="*/ 2147483647 w 3264"/>
                <a:gd name="T111" fmla="*/ 2147483647 h 1302"/>
                <a:gd name="T112" fmla="*/ 2147483647 w 3264"/>
                <a:gd name="T113" fmla="*/ 2147483647 h 1302"/>
                <a:gd name="T114" fmla="*/ 2147483647 w 3264"/>
                <a:gd name="T115" fmla="*/ 2147483647 h 1302"/>
                <a:gd name="T116" fmla="*/ 2147483647 w 3264"/>
                <a:gd name="T117" fmla="*/ 2147483647 h 1302"/>
                <a:gd name="T118" fmla="*/ 2147483647 w 3264"/>
                <a:gd name="T119" fmla="*/ 2147483647 h 1302"/>
                <a:gd name="T120" fmla="*/ 2147483647 w 3264"/>
                <a:gd name="T121" fmla="*/ 2147483647 h 1302"/>
                <a:gd name="T122" fmla="*/ 2147483647 w 3264"/>
                <a:gd name="T123" fmla="*/ 2147483647 h 1302"/>
                <a:gd name="T124" fmla="*/ 2147483647 w 3264"/>
                <a:gd name="T125" fmla="*/ 2147483647 h 1302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3264"/>
                <a:gd name="T190" fmla="*/ 0 h 1302"/>
                <a:gd name="T191" fmla="*/ 3264 w 3264"/>
                <a:gd name="T192" fmla="*/ 1302 h 1302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3264" h="1302">
                  <a:moveTo>
                    <a:pt x="1788" y="984"/>
                  </a:moveTo>
                  <a:lnTo>
                    <a:pt x="1806" y="978"/>
                  </a:lnTo>
                  <a:lnTo>
                    <a:pt x="1818" y="954"/>
                  </a:lnTo>
                  <a:lnTo>
                    <a:pt x="1812" y="930"/>
                  </a:lnTo>
                  <a:lnTo>
                    <a:pt x="1788" y="984"/>
                  </a:lnTo>
                  <a:close/>
                  <a:moveTo>
                    <a:pt x="672" y="462"/>
                  </a:moveTo>
                  <a:lnTo>
                    <a:pt x="702" y="480"/>
                  </a:lnTo>
                  <a:lnTo>
                    <a:pt x="702" y="450"/>
                  </a:lnTo>
                  <a:lnTo>
                    <a:pt x="672" y="426"/>
                  </a:lnTo>
                  <a:lnTo>
                    <a:pt x="672" y="462"/>
                  </a:lnTo>
                  <a:close/>
                  <a:moveTo>
                    <a:pt x="678" y="492"/>
                  </a:moveTo>
                  <a:lnTo>
                    <a:pt x="654" y="516"/>
                  </a:lnTo>
                  <a:lnTo>
                    <a:pt x="678" y="546"/>
                  </a:lnTo>
                  <a:lnTo>
                    <a:pt x="678" y="492"/>
                  </a:lnTo>
                  <a:close/>
                  <a:moveTo>
                    <a:pt x="906" y="714"/>
                  </a:moveTo>
                  <a:lnTo>
                    <a:pt x="930" y="732"/>
                  </a:lnTo>
                  <a:lnTo>
                    <a:pt x="936" y="708"/>
                  </a:lnTo>
                  <a:lnTo>
                    <a:pt x="936" y="702"/>
                  </a:lnTo>
                  <a:lnTo>
                    <a:pt x="930" y="696"/>
                  </a:lnTo>
                  <a:lnTo>
                    <a:pt x="930" y="690"/>
                  </a:lnTo>
                  <a:lnTo>
                    <a:pt x="912" y="672"/>
                  </a:lnTo>
                  <a:lnTo>
                    <a:pt x="900" y="666"/>
                  </a:lnTo>
                  <a:lnTo>
                    <a:pt x="888" y="666"/>
                  </a:lnTo>
                  <a:lnTo>
                    <a:pt x="882" y="672"/>
                  </a:lnTo>
                  <a:lnTo>
                    <a:pt x="876" y="684"/>
                  </a:lnTo>
                  <a:lnTo>
                    <a:pt x="882" y="696"/>
                  </a:lnTo>
                  <a:lnTo>
                    <a:pt x="882" y="708"/>
                  </a:lnTo>
                  <a:lnTo>
                    <a:pt x="888" y="720"/>
                  </a:lnTo>
                  <a:lnTo>
                    <a:pt x="906" y="714"/>
                  </a:lnTo>
                  <a:close/>
                  <a:moveTo>
                    <a:pt x="684" y="372"/>
                  </a:moveTo>
                  <a:lnTo>
                    <a:pt x="672" y="360"/>
                  </a:lnTo>
                  <a:lnTo>
                    <a:pt x="660" y="372"/>
                  </a:lnTo>
                  <a:lnTo>
                    <a:pt x="672" y="396"/>
                  </a:lnTo>
                  <a:lnTo>
                    <a:pt x="684" y="396"/>
                  </a:lnTo>
                  <a:lnTo>
                    <a:pt x="684" y="372"/>
                  </a:lnTo>
                  <a:close/>
                  <a:moveTo>
                    <a:pt x="750" y="624"/>
                  </a:moveTo>
                  <a:lnTo>
                    <a:pt x="750" y="630"/>
                  </a:lnTo>
                  <a:lnTo>
                    <a:pt x="756" y="636"/>
                  </a:lnTo>
                  <a:lnTo>
                    <a:pt x="756" y="648"/>
                  </a:lnTo>
                  <a:lnTo>
                    <a:pt x="774" y="684"/>
                  </a:lnTo>
                  <a:lnTo>
                    <a:pt x="786" y="690"/>
                  </a:lnTo>
                  <a:lnTo>
                    <a:pt x="804" y="696"/>
                  </a:lnTo>
                  <a:lnTo>
                    <a:pt x="816" y="702"/>
                  </a:lnTo>
                  <a:lnTo>
                    <a:pt x="834" y="702"/>
                  </a:lnTo>
                  <a:lnTo>
                    <a:pt x="828" y="660"/>
                  </a:lnTo>
                  <a:lnTo>
                    <a:pt x="810" y="648"/>
                  </a:lnTo>
                  <a:lnTo>
                    <a:pt x="810" y="618"/>
                  </a:lnTo>
                  <a:lnTo>
                    <a:pt x="804" y="606"/>
                  </a:lnTo>
                  <a:lnTo>
                    <a:pt x="792" y="600"/>
                  </a:lnTo>
                  <a:lnTo>
                    <a:pt x="786" y="588"/>
                  </a:lnTo>
                  <a:lnTo>
                    <a:pt x="768" y="582"/>
                  </a:lnTo>
                  <a:lnTo>
                    <a:pt x="756" y="576"/>
                  </a:lnTo>
                  <a:lnTo>
                    <a:pt x="732" y="576"/>
                  </a:lnTo>
                  <a:lnTo>
                    <a:pt x="732" y="582"/>
                  </a:lnTo>
                  <a:lnTo>
                    <a:pt x="726" y="588"/>
                  </a:lnTo>
                  <a:lnTo>
                    <a:pt x="726" y="600"/>
                  </a:lnTo>
                  <a:lnTo>
                    <a:pt x="714" y="600"/>
                  </a:lnTo>
                  <a:lnTo>
                    <a:pt x="714" y="606"/>
                  </a:lnTo>
                  <a:lnTo>
                    <a:pt x="708" y="612"/>
                  </a:lnTo>
                  <a:lnTo>
                    <a:pt x="714" y="624"/>
                  </a:lnTo>
                  <a:lnTo>
                    <a:pt x="750" y="624"/>
                  </a:lnTo>
                  <a:close/>
                  <a:moveTo>
                    <a:pt x="246" y="438"/>
                  </a:moveTo>
                  <a:lnTo>
                    <a:pt x="222" y="462"/>
                  </a:lnTo>
                  <a:lnTo>
                    <a:pt x="234" y="492"/>
                  </a:lnTo>
                  <a:lnTo>
                    <a:pt x="234" y="498"/>
                  </a:lnTo>
                  <a:lnTo>
                    <a:pt x="228" y="504"/>
                  </a:lnTo>
                  <a:lnTo>
                    <a:pt x="228" y="510"/>
                  </a:lnTo>
                  <a:lnTo>
                    <a:pt x="240" y="510"/>
                  </a:lnTo>
                  <a:lnTo>
                    <a:pt x="246" y="504"/>
                  </a:lnTo>
                  <a:lnTo>
                    <a:pt x="246" y="468"/>
                  </a:lnTo>
                  <a:lnTo>
                    <a:pt x="252" y="456"/>
                  </a:lnTo>
                  <a:lnTo>
                    <a:pt x="246" y="438"/>
                  </a:lnTo>
                  <a:close/>
                  <a:moveTo>
                    <a:pt x="264" y="534"/>
                  </a:moveTo>
                  <a:lnTo>
                    <a:pt x="258" y="546"/>
                  </a:lnTo>
                  <a:lnTo>
                    <a:pt x="258" y="588"/>
                  </a:lnTo>
                  <a:lnTo>
                    <a:pt x="264" y="600"/>
                  </a:lnTo>
                  <a:lnTo>
                    <a:pt x="276" y="612"/>
                  </a:lnTo>
                  <a:lnTo>
                    <a:pt x="288" y="612"/>
                  </a:lnTo>
                  <a:lnTo>
                    <a:pt x="294" y="606"/>
                  </a:lnTo>
                  <a:lnTo>
                    <a:pt x="294" y="588"/>
                  </a:lnTo>
                  <a:lnTo>
                    <a:pt x="288" y="576"/>
                  </a:lnTo>
                  <a:lnTo>
                    <a:pt x="282" y="558"/>
                  </a:lnTo>
                  <a:lnTo>
                    <a:pt x="282" y="546"/>
                  </a:lnTo>
                  <a:lnTo>
                    <a:pt x="276" y="534"/>
                  </a:lnTo>
                  <a:lnTo>
                    <a:pt x="264" y="534"/>
                  </a:lnTo>
                  <a:close/>
                  <a:moveTo>
                    <a:pt x="48" y="222"/>
                  </a:moveTo>
                  <a:lnTo>
                    <a:pt x="42" y="228"/>
                  </a:lnTo>
                  <a:lnTo>
                    <a:pt x="42" y="246"/>
                  </a:lnTo>
                  <a:lnTo>
                    <a:pt x="48" y="258"/>
                  </a:lnTo>
                  <a:lnTo>
                    <a:pt x="66" y="258"/>
                  </a:lnTo>
                  <a:lnTo>
                    <a:pt x="84" y="276"/>
                  </a:lnTo>
                  <a:lnTo>
                    <a:pt x="90" y="270"/>
                  </a:lnTo>
                  <a:lnTo>
                    <a:pt x="90" y="252"/>
                  </a:lnTo>
                  <a:lnTo>
                    <a:pt x="78" y="246"/>
                  </a:lnTo>
                  <a:lnTo>
                    <a:pt x="72" y="234"/>
                  </a:lnTo>
                  <a:lnTo>
                    <a:pt x="60" y="228"/>
                  </a:lnTo>
                  <a:lnTo>
                    <a:pt x="54" y="222"/>
                  </a:lnTo>
                  <a:lnTo>
                    <a:pt x="48" y="222"/>
                  </a:lnTo>
                  <a:close/>
                  <a:moveTo>
                    <a:pt x="162" y="330"/>
                  </a:moveTo>
                  <a:lnTo>
                    <a:pt x="156" y="330"/>
                  </a:lnTo>
                  <a:lnTo>
                    <a:pt x="144" y="342"/>
                  </a:lnTo>
                  <a:lnTo>
                    <a:pt x="144" y="354"/>
                  </a:lnTo>
                  <a:lnTo>
                    <a:pt x="156" y="366"/>
                  </a:lnTo>
                  <a:lnTo>
                    <a:pt x="162" y="378"/>
                  </a:lnTo>
                  <a:lnTo>
                    <a:pt x="174" y="390"/>
                  </a:lnTo>
                  <a:lnTo>
                    <a:pt x="180" y="402"/>
                  </a:lnTo>
                  <a:lnTo>
                    <a:pt x="192" y="414"/>
                  </a:lnTo>
                  <a:lnTo>
                    <a:pt x="198" y="408"/>
                  </a:lnTo>
                  <a:lnTo>
                    <a:pt x="198" y="402"/>
                  </a:lnTo>
                  <a:lnTo>
                    <a:pt x="204" y="390"/>
                  </a:lnTo>
                  <a:lnTo>
                    <a:pt x="204" y="384"/>
                  </a:lnTo>
                  <a:lnTo>
                    <a:pt x="198" y="372"/>
                  </a:lnTo>
                  <a:lnTo>
                    <a:pt x="198" y="366"/>
                  </a:lnTo>
                  <a:lnTo>
                    <a:pt x="192" y="360"/>
                  </a:lnTo>
                  <a:lnTo>
                    <a:pt x="186" y="348"/>
                  </a:lnTo>
                  <a:lnTo>
                    <a:pt x="180" y="342"/>
                  </a:lnTo>
                  <a:lnTo>
                    <a:pt x="168" y="336"/>
                  </a:lnTo>
                  <a:lnTo>
                    <a:pt x="162" y="330"/>
                  </a:lnTo>
                  <a:close/>
                  <a:moveTo>
                    <a:pt x="2574" y="486"/>
                  </a:moveTo>
                  <a:lnTo>
                    <a:pt x="2574" y="474"/>
                  </a:lnTo>
                  <a:lnTo>
                    <a:pt x="2568" y="474"/>
                  </a:lnTo>
                  <a:lnTo>
                    <a:pt x="2556" y="468"/>
                  </a:lnTo>
                  <a:lnTo>
                    <a:pt x="2520" y="468"/>
                  </a:lnTo>
                  <a:lnTo>
                    <a:pt x="2514" y="474"/>
                  </a:lnTo>
                  <a:lnTo>
                    <a:pt x="2520" y="498"/>
                  </a:lnTo>
                  <a:lnTo>
                    <a:pt x="2526" y="498"/>
                  </a:lnTo>
                  <a:lnTo>
                    <a:pt x="2538" y="492"/>
                  </a:lnTo>
                  <a:lnTo>
                    <a:pt x="2562" y="492"/>
                  </a:lnTo>
                  <a:lnTo>
                    <a:pt x="2568" y="486"/>
                  </a:lnTo>
                  <a:lnTo>
                    <a:pt x="2574" y="486"/>
                  </a:lnTo>
                  <a:close/>
                  <a:moveTo>
                    <a:pt x="336" y="648"/>
                  </a:moveTo>
                  <a:lnTo>
                    <a:pt x="342" y="648"/>
                  </a:lnTo>
                  <a:lnTo>
                    <a:pt x="342" y="636"/>
                  </a:lnTo>
                  <a:lnTo>
                    <a:pt x="330" y="624"/>
                  </a:lnTo>
                  <a:lnTo>
                    <a:pt x="318" y="624"/>
                  </a:lnTo>
                  <a:lnTo>
                    <a:pt x="318" y="636"/>
                  </a:lnTo>
                  <a:lnTo>
                    <a:pt x="330" y="648"/>
                  </a:lnTo>
                  <a:lnTo>
                    <a:pt x="336" y="648"/>
                  </a:lnTo>
                  <a:close/>
                  <a:moveTo>
                    <a:pt x="2472" y="654"/>
                  </a:moveTo>
                  <a:lnTo>
                    <a:pt x="2484" y="648"/>
                  </a:lnTo>
                  <a:lnTo>
                    <a:pt x="2502" y="630"/>
                  </a:lnTo>
                  <a:lnTo>
                    <a:pt x="2502" y="618"/>
                  </a:lnTo>
                  <a:lnTo>
                    <a:pt x="2430" y="612"/>
                  </a:lnTo>
                  <a:lnTo>
                    <a:pt x="2430" y="624"/>
                  </a:lnTo>
                  <a:lnTo>
                    <a:pt x="2436" y="630"/>
                  </a:lnTo>
                  <a:lnTo>
                    <a:pt x="2442" y="642"/>
                  </a:lnTo>
                  <a:lnTo>
                    <a:pt x="2448" y="648"/>
                  </a:lnTo>
                  <a:lnTo>
                    <a:pt x="2460" y="654"/>
                  </a:lnTo>
                  <a:lnTo>
                    <a:pt x="2472" y="654"/>
                  </a:lnTo>
                  <a:close/>
                  <a:moveTo>
                    <a:pt x="2406" y="288"/>
                  </a:moveTo>
                  <a:lnTo>
                    <a:pt x="2418" y="276"/>
                  </a:lnTo>
                  <a:lnTo>
                    <a:pt x="2418" y="264"/>
                  </a:lnTo>
                  <a:lnTo>
                    <a:pt x="2412" y="258"/>
                  </a:lnTo>
                  <a:lnTo>
                    <a:pt x="2400" y="252"/>
                  </a:lnTo>
                  <a:lnTo>
                    <a:pt x="2376" y="252"/>
                  </a:lnTo>
                  <a:lnTo>
                    <a:pt x="2370" y="258"/>
                  </a:lnTo>
                  <a:lnTo>
                    <a:pt x="2370" y="264"/>
                  </a:lnTo>
                  <a:lnTo>
                    <a:pt x="2394" y="288"/>
                  </a:lnTo>
                  <a:lnTo>
                    <a:pt x="2406" y="288"/>
                  </a:lnTo>
                  <a:close/>
                  <a:moveTo>
                    <a:pt x="2868" y="528"/>
                  </a:moveTo>
                  <a:lnTo>
                    <a:pt x="2886" y="534"/>
                  </a:lnTo>
                  <a:lnTo>
                    <a:pt x="2892" y="534"/>
                  </a:lnTo>
                  <a:lnTo>
                    <a:pt x="2898" y="528"/>
                  </a:lnTo>
                  <a:lnTo>
                    <a:pt x="2898" y="522"/>
                  </a:lnTo>
                  <a:lnTo>
                    <a:pt x="2874" y="510"/>
                  </a:lnTo>
                  <a:lnTo>
                    <a:pt x="2868" y="516"/>
                  </a:lnTo>
                  <a:lnTo>
                    <a:pt x="2862" y="516"/>
                  </a:lnTo>
                  <a:lnTo>
                    <a:pt x="2862" y="522"/>
                  </a:lnTo>
                  <a:lnTo>
                    <a:pt x="2868" y="528"/>
                  </a:lnTo>
                  <a:close/>
                  <a:moveTo>
                    <a:pt x="2916" y="618"/>
                  </a:moveTo>
                  <a:lnTo>
                    <a:pt x="2928" y="618"/>
                  </a:lnTo>
                  <a:lnTo>
                    <a:pt x="2940" y="612"/>
                  </a:lnTo>
                  <a:lnTo>
                    <a:pt x="2958" y="612"/>
                  </a:lnTo>
                  <a:lnTo>
                    <a:pt x="2964" y="606"/>
                  </a:lnTo>
                  <a:lnTo>
                    <a:pt x="2970" y="606"/>
                  </a:lnTo>
                  <a:lnTo>
                    <a:pt x="2964" y="606"/>
                  </a:lnTo>
                  <a:lnTo>
                    <a:pt x="2958" y="600"/>
                  </a:lnTo>
                  <a:lnTo>
                    <a:pt x="2946" y="594"/>
                  </a:lnTo>
                  <a:lnTo>
                    <a:pt x="2934" y="594"/>
                  </a:lnTo>
                  <a:lnTo>
                    <a:pt x="2928" y="588"/>
                  </a:lnTo>
                  <a:lnTo>
                    <a:pt x="2922" y="588"/>
                  </a:lnTo>
                  <a:lnTo>
                    <a:pt x="2910" y="594"/>
                  </a:lnTo>
                  <a:lnTo>
                    <a:pt x="2892" y="594"/>
                  </a:lnTo>
                  <a:lnTo>
                    <a:pt x="2886" y="600"/>
                  </a:lnTo>
                  <a:lnTo>
                    <a:pt x="2880" y="600"/>
                  </a:lnTo>
                  <a:lnTo>
                    <a:pt x="2892" y="606"/>
                  </a:lnTo>
                  <a:lnTo>
                    <a:pt x="2898" y="612"/>
                  </a:lnTo>
                  <a:lnTo>
                    <a:pt x="2910" y="618"/>
                  </a:lnTo>
                  <a:lnTo>
                    <a:pt x="2916" y="618"/>
                  </a:lnTo>
                  <a:close/>
                  <a:moveTo>
                    <a:pt x="1710" y="552"/>
                  </a:moveTo>
                  <a:lnTo>
                    <a:pt x="1710" y="564"/>
                  </a:lnTo>
                  <a:lnTo>
                    <a:pt x="1716" y="570"/>
                  </a:lnTo>
                  <a:lnTo>
                    <a:pt x="1716" y="582"/>
                  </a:lnTo>
                  <a:lnTo>
                    <a:pt x="1722" y="594"/>
                  </a:lnTo>
                  <a:lnTo>
                    <a:pt x="1722" y="612"/>
                  </a:lnTo>
                  <a:lnTo>
                    <a:pt x="1716" y="618"/>
                  </a:lnTo>
                  <a:lnTo>
                    <a:pt x="1692" y="630"/>
                  </a:lnTo>
                  <a:lnTo>
                    <a:pt x="1686" y="636"/>
                  </a:lnTo>
                  <a:lnTo>
                    <a:pt x="1674" y="642"/>
                  </a:lnTo>
                  <a:lnTo>
                    <a:pt x="1674" y="678"/>
                  </a:lnTo>
                  <a:lnTo>
                    <a:pt x="1680" y="684"/>
                  </a:lnTo>
                  <a:lnTo>
                    <a:pt x="1686" y="696"/>
                  </a:lnTo>
                  <a:lnTo>
                    <a:pt x="1674" y="708"/>
                  </a:lnTo>
                  <a:lnTo>
                    <a:pt x="1674" y="720"/>
                  </a:lnTo>
                  <a:lnTo>
                    <a:pt x="1680" y="726"/>
                  </a:lnTo>
                  <a:lnTo>
                    <a:pt x="1692" y="732"/>
                  </a:lnTo>
                  <a:lnTo>
                    <a:pt x="1698" y="726"/>
                  </a:lnTo>
                  <a:lnTo>
                    <a:pt x="1722" y="726"/>
                  </a:lnTo>
                  <a:lnTo>
                    <a:pt x="1728" y="732"/>
                  </a:lnTo>
                  <a:lnTo>
                    <a:pt x="1728" y="756"/>
                  </a:lnTo>
                  <a:lnTo>
                    <a:pt x="1722" y="762"/>
                  </a:lnTo>
                  <a:lnTo>
                    <a:pt x="1740" y="780"/>
                  </a:lnTo>
                  <a:lnTo>
                    <a:pt x="1728" y="846"/>
                  </a:lnTo>
                  <a:lnTo>
                    <a:pt x="1710" y="864"/>
                  </a:lnTo>
                  <a:lnTo>
                    <a:pt x="1704" y="876"/>
                  </a:lnTo>
                  <a:lnTo>
                    <a:pt x="1704" y="888"/>
                  </a:lnTo>
                  <a:lnTo>
                    <a:pt x="1710" y="906"/>
                  </a:lnTo>
                  <a:lnTo>
                    <a:pt x="1722" y="924"/>
                  </a:lnTo>
                  <a:lnTo>
                    <a:pt x="1746" y="936"/>
                  </a:lnTo>
                  <a:lnTo>
                    <a:pt x="1764" y="930"/>
                  </a:lnTo>
                  <a:lnTo>
                    <a:pt x="1788" y="906"/>
                  </a:lnTo>
                  <a:lnTo>
                    <a:pt x="1788" y="864"/>
                  </a:lnTo>
                  <a:lnTo>
                    <a:pt x="1782" y="858"/>
                  </a:lnTo>
                  <a:lnTo>
                    <a:pt x="1776" y="846"/>
                  </a:lnTo>
                  <a:lnTo>
                    <a:pt x="1800" y="822"/>
                  </a:lnTo>
                  <a:lnTo>
                    <a:pt x="1806" y="804"/>
                  </a:lnTo>
                  <a:lnTo>
                    <a:pt x="1806" y="774"/>
                  </a:lnTo>
                  <a:lnTo>
                    <a:pt x="1812" y="756"/>
                  </a:lnTo>
                  <a:lnTo>
                    <a:pt x="1812" y="726"/>
                  </a:lnTo>
                  <a:lnTo>
                    <a:pt x="1806" y="714"/>
                  </a:lnTo>
                  <a:lnTo>
                    <a:pt x="1800" y="696"/>
                  </a:lnTo>
                  <a:lnTo>
                    <a:pt x="1794" y="684"/>
                  </a:lnTo>
                  <a:lnTo>
                    <a:pt x="1794" y="636"/>
                  </a:lnTo>
                  <a:lnTo>
                    <a:pt x="1800" y="630"/>
                  </a:lnTo>
                  <a:lnTo>
                    <a:pt x="1800" y="624"/>
                  </a:lnTo>
                  <a:lnTo>
                    <a:pt x="1806" y="618"/>
                  </a:lnTo>
                  <a:lnTo>
                    <a:pt x="1812" y="618"/>
                  </a:lnTo>
                  <a:lnTo>
                    <a:pt x="1818" y="624"/>
                  </a:lnTo>
                  <a:lnTo>
                    <a:pt x="1824" y="642"/>
                  </a:lnTo>
                  <a:lnTo>
                    <a:pt x="1830" y="666"/>
                  </a:lnTo>
                  <a:lnTo>
                    <a:pt x="1836" y="684"/>
                  </a:lnTo>
                  <a:lnTo>
                    <a:pt x="1836" y="702"/>
                  </a:lnTo>
                  <a:lnTo>
                    <a:pt x="1866" y="738"/>
                  </a:lnTo>
                  <a:lnTo>
                    <a:pt x="1866" y="792"/>
                  </a:lnTo>
                  <a:lnTo>
                    <a:pt x="1890" y="822"/>
                  </a:lnTo>
                  <a:lnTo>
                    <a:pt x="1890" y="858"/>
                  </a:lnTo>
                  <a:lnTo>
                    <a:pt x="1902" y="930"/>
                  </a:lnTo>
                  <a:lnTo>
                    <a:pt x="1920" y="918"/>
                  </a:lnTo>
                  <a:lnTo>
                    <a:pt x="1962" y="930"/>
                  </a:lnTo>
                  <a:lnTo>
                    <a:pt x="1962" y="870"/>
                  </a:lnTo>
                  <a:lnTo>
                    <a:pt x="1968" y="864"/>
                  </a:lnTo>
                  <a:lnTo>
                    <a:pt x="1974" y="852"/>
                  </a:lnTo>
                  <a:lnTo>
                    <a:pt x="1980" y="876"/>
                  </a:lnTo>
                  <a:lnTo>
                    <a:pt x="1998" y="876"/>
                  </a:lnTo>
                  <a:lnTo>
                    <a:pt x="2004" y="870"/>
                  </a:lnTo>
                  <a:lnTo>
                    <a:pt x="2010" y="858"/>
                  </a:lnTo>
                  <a:lnTo>
                    <a:pt x="2010" y="828"/>
                  </a:lnTo>
                  <a:lnTo>
                    <a:pt x="2004" y="822"/>
                  </a:lnTo>
                  <a:lnTo>
                    <a:pt x="2004" y="816"/>
                  </a:lnTo>
                  <a:lnTo>
                    <a:pt x="1992" y="810"/>
                  </a:lnTo>
                  <a:lnTo>
                    <a:pt x="1986" y="798"/>
                  </a:lnTo>
                  <a:lnTo>
                    <a:pt x="1974" y="792"/>
                  </a:lnTo>
                  <a:lnTo>
                    <a:pt x="1962" y="780"/>
                  </a:lnTo>
                  <a:lnTo>
                    <a:pt x="1956" y="768"/>
                  </a:lnTo>
                  <a:lnTo>
                    <a:pt x="1944" y="756"/>
                  </a:lnTo>
                  <a:lnTo>
                    <a:pt x="1944" y="750"/>
                  </a:lnTo>
                  <a:lnTo>
                    <a:pt x="1956" y="726"/>
                  </a:lnTo>
                  <a:lnTo>
                    <a:pt x="1968" y="720"/>
                  </a:lnTo>
                  <a:lnTo>
                    <a:pt x="1968" y="708"/>
                  </a:lnTo>
                  <a:lnTo>
                    <a:pt x="1962" y="696"/>
                  </a:lnTo>
                  <a:lnTo>
                    <a:pt x="1938" y="684"/>
                  </a:lnTo>
                  <a:lnTo>
                    <a:pt x="1932" y="672"/>
                  </a:lnTo>
                  <a:lnTo>
                    <a:pt x="1932" y="642"/>
                  </a:lnTo>
                  <a:lnTo>
                    <a:pt x="1938" y="636"/>
                  </a:lnTo>
                  <a:lnTo>
                    <a:pt x="1938" y="630"/>
                  </a:lnTo>
                  <a:lnTo>
                    <a:pt x="1926" y="618"/>
                  </a:lnTo>
                  <a:lnTo>
                    <a:pt x="1914" y="612"/>
                  </a:lnTo>
                  <a:lnTo>
                    <a:pt x="1896" y="594"/>
                  </a:lnTo>
                  <a:lnTo>
                    <a:pt x="1884" y="588"/>
                  </a:lnTo>
                  <a:lnTo>
                    <a:pt x="1878" y="582"/>
                  </a:lnTo>
                  <a:lnTo>
                    <a:pt x="1914" y="582"/>
                  </a:lnTo>
                  <a:lnTo>
                    <a:pt x="1926" y="576"/>
                  </a:lnTo>
                  <a:lnTo>
                    <a:pt x="1932" y="570"/>
                  </a:lnTo>
                  <a:lnTo>
                    <a:pt x="1944" y="546"/>
                  </a:lnTo>
                  <a:lnTo>
                    <a:pt x="1950" y="540"/>
                  </a:lnTo>
                  <a:lnTo>
                    <a:pt x="1956" y="528"/>
                  </a:lnTo>
                  <a:lnTo>
                    <a:pt x="1992" y="528"/>
                  </a:lnTo>
                  <a:lnTo>
                    <a:pt x="2004" y="522"/>
                  </a:lnTo>
                  <a:lnTo>
                    <a:pt x="2010" y="522"/>
                  </a:lnTo>
                  <a:lnTo>
                    <a:pt x="2016" y="516"/>
                  </a:lnTo>
                  <a:lnTo>
                    <a:pt x="2016" y="504"/>
                  </a:lnTo>
                  <a:lnTo>
                    <a:pt x="1998" y="486"/>
                  </a:lnTo>
                  <a:lnTo>
                    <a:pt x="1986" y="480"/>
                  </a:lnTo>
                  <a:lnTo>
                    <a:pt x="1974" y="486"/>
                  </a:lnTo>
                  <a:lnTo>
                    <a:pt x="1956" y="504"/>
                  </a:lnTo>
                  <a:lnTo>
                    <a:pt x="1956" y="510"/>
                  </a:lnTo>
                  <a:lnTo>
                    <a:pt x="1944" y="510"/>
                  </a:lnTo>
                  <a:lnTo>
                    <a:pt x="1932" y="504"/>
                  </a:lnTo>
                  <a:lnTo>
                    <a:pt x="1896" y="504"/>
                  </a:lnTo>
                  <a:lnTo>
                    <a:pt x="1890" y="510"/>
                  </a:lnTo>
                  <a:lnTo>
                    <a:pt x="1884" y="522"/>
                  </a:lnTo>
                  <a:lnTo>
                    <a:pt x="1854" y="552"/>
                  </a:lnTo>
                  <a:lnTo>
                    <a:pt x="1848" y="546"/>
                  </a:lnTo>
                  <a:lnTo>
                    <a:pt x="1836" y="540"/>
                  </a:lnTo>
                  <a:lnTo>
                    <a:pt x="1824" y="516"/>
                  </a:lnTo>
                  <a:lnTo>
                    <a:pt x="1788" y="498"/>
                  </a:lnTo>
                  <a:lnTo>
                    <a:pt x="1776" y="498"/>
                  </a:lnTo>
                  <a:lnTo>
                    <a:pt x="1776" y="486"/>
                  </a:lnTo>
                  <a:lnTo>
                    <a:pt x="1782" y="468"/>
                  </a:lnTo>
                  <a:lnTo>
                    <a:pt x="1782" y="456"/>
                  </a:lnTo>
                  <a:lnTo>
                    <a:pt x="1794" y="420"/>
                  </a:lnTo>
                  <a:lnTo>
                    <a:pt x="1806" y="408"/>
                  </a:lnTo>
                  <a:lnTo>
                    <a:pt x="1824" y="408"/>
                  </a:lnTo>
                  <a:lnTo>
                    <a:pt x="1842" y="414"/>
                  </a:lnTo>
                  <a:lnTo>
                    <a:pt x="1896" y="414"/>
                  </a:lnTo>
                  <a:lnTo>
                    <a:pt x="1902" y="408"/>
                  </a:lnTo>
                  <a:lnTo>
                    <a:pt x="1908" y="408"/>
                  </a:lnTo>
                  <a:lnTo>
                    <a:pt x="1908" y="402"/>
                  </a:lnTo>
                  <a:lnTo>
                    <a:pt x="1914" y="396"/>
                  </a:lnTo>
                  <a:lnTo>
                    <a:pt x="1920" y="396"/>
                  </a:lnTo>
                  <a:lnTo>
                    <a:pt x="1944" y="402"/>
                  </a:lnTo>
                  <a:lnTo>
                    <a:pt x="1980" y="420"/>
                  </a:lnTo>
                  <a:lnTo>
                    <a:pt x="2010" y="432"/>
                  </a:lnTo>
                  <a:lnTo>
                    <a:pt x="2034" y="438"/>
                  </a:lnTo>
                  <a:lnTo>
                    <a:pt x="2040" y="438"/>
                  </a:lnTo>
                  <a:lnTo>
                    <a:pt x="2052" y="432"/>
                  </a:lnTo>
                  <a:lnTo>
                    <a:pt x="2064" y="420"/>
                  </a:lnTo>
                  <a:lnTo>
                    <a:pt x="2082" y="420"/>
                  </a:lnTo>
                  <a:lnTo>
                    <a:pt x="2094" y="414"/>
                  </a:lnTo>
                  <a:lnTo>
                    <a:pt x="2106" y="414"/>
                  </a:lnTo>
                  <a:lnTo>
                    <a:pt x="2112" y="408"/>
                  </a:lnTo>
                  <a:lnTo>
                    <a:pt x="2112" y="402"/>
                  </a:lnTo>
                  <a:lnTo>
                    <a:pt x="2106" y="396"/>
                  </a:lnTo>
                  <a:lnTo>
                    <a:pt x="2106" y="390"/>
                  </a:lnTo>
                  <a:lnTo>
                    <a:pt x="2118" y="378"/>
                  </a:lnTo>
                  <a:lnTo>
                    <a:pt x="2142" y="366"/>
                  </a:lnTo>
                  <a:lnTo>
                    <a:pt x="2148" y="360"/>
                  </a:lnTo>
                  <a:lnTo>
                    <a:pt x="2160" y="354"/>
                  </a:lnTo>
                  <a:lnTo>
                    <a:pt x="2148" y="324"/>
                  </a:lnTo>
                  <a:lnTo>
                    <a:pt x="2070" y="360"/>
                  </a:lnTo>
                  <a:lnTo>
                    <a:pt x="2076" y="366"/>
                  </a:lnTo>
                  <a:lnTo>
                    <a:pt x="2076" y="372"/>
                  </a:lnTo>
                  <a:lnTo>
                    <a:pt x="2070" y="378"/>
                  </a:lnTo>
                  <a:lnTo>
                    <a:pt x="2046" y="378"/>
                  </a:lnTo>
                  <a:lnTo>
                    <a:pt x="2022" y="366"/>
                  </a:lnTo>
                  <a:lnTo>
                    <a:pt x="2004" y="366"/>
                  </a:lnTo>
                  <a:lnTo>
                    <a:pt x="1968" y="384"/>
                  </a:lnTo>
                  <a:lnTo>
                    <a:pt x="1950" y="384"/>
                  </a:lnTo>
                  <a:lnTo>
                    <a:pt x="1938" y="378"/>
                  </a:lnTo>
                  <a:lnTo>
                    <a:pt x="1926" y="378"/>
                  </a:lnTo>
                  <a:lnTo>
                    <a:pt x="1902" y="366"/>
                  </a:lnTo>
                  <a:lnTo>
                    <a:pt x="1860" y="366"/>
                  </a:lnTo>
                  <a:lnTo>
                    <a:pt x="1872" y="348"/>
                  </a:lnTo>
                  <a:lnTo>
                    <a:pt x="1860" y="348"/>
                  </a:lnTo>
                  <a:lnTo>
                    <a:pt x="1848" y="342"/>
                  </a:lnTo>
                  <a:lnTo>
                    <a:pt x="1824" y="342"/>
                  </a:lnTo>
                  <a:lnTo>
                    <a:pt x="1824" y="366"/>
                  </a:lnTo>
                  <a:lnTo>
                    <a:pt x="1812" y="378"/>
                  </a:lnTo>
                  <a:lnTo>
                    <a:pt x="1788" y="390"/>
                  </a:lnTo>
                  <a:lnTo>
                    <a:pt x="1764" y="390"/>
                  </a:lnTo>
                  <a:lnTo>
                    <a:pt x="1758" y="396"/>
                  </a:lnTo>
                  <a:lnTo>
                    <a:pt x="1758" y="426"/>
                  </a:lnTo>
                  <a:lnTo>
                    <a:pt x="1740" y="432"/>
                  </a:lnTo>
                  <a:lnTo>
                    <a:pt x="1752" y="498"/>
                  </a:lnTo>
                  <a:lnTo>
                    <a:pt x="1740" y="498"/>
                  </a:lnTo>
                  <a:lnTo>
                    <a:pt x="1734" y="510"/>
                  </a:lnTo>
                  <a:lnTo>
                    <a:pt x="1728" y="516"/>
                  </a:lnTo>
                  <a:lnTo>
                    <a:pt x="1710" y="552"/>
                  </a:lnTo>
                  <a:close/>
                  <a:moveTo>
                    <a:pt x="1986" y="576"/>
                  </a:moveTo>
                  <a:lnTo>
                    <a:pt x="1986" y="594"/>
                  </a:lnTo>
                  <a:lnTo>
                    <a:pt x="1992" y="600"/>
                  </a:lnTo>
                  <a:lnTo>
                    <a:pt x="2004" y="600"/>
                  </a:lnTo>
                  <a:lnTo>
                    <a:pt x="2016" y="588"/>
                  </a:lnTo>
                  <a:lnTo>
                    <a:pt x="2016" y="576"/>
                  </a:lnTo>
                  <a:lnTo>
                    <a:pt x="1986" y="576"/>
                  </a:lnTo>
                  <a:close/>
                  <a:moveTo>
                    <a:pt x="1686" y="1110"/>
                  </a:moveTo>
                  <a:lnTo>
                    <a:pt x="1674" y="1110"/>
                  </a:lnTo>
                  <a:lnTo>
                    <a:pt x="1668" y="1116"/>
                  </a:lnTo>
                  <a:lnTo>
                    <a:pt x="1662" y="1116"/>
                  </a:lnTo>
                  <a:lnTo>
                    <a:pt x="1614" y="1104"/>
                  </a:lnTo>
                  <a:lnTo>
                    <a:pt x="1644" y="1146"/>
                  </a:lnTo>
                  <a:lnTo>
                    <a:pt x="1650" y="1152"/>
                  </a:lnTo>
                  <a:lnTo>
                    <a:pt x="1662" y="1158"/>
                  </a:lnTo>
                  <a:lnTo>
                    <a:pt x="1668" y="1164"/>
                  </a:lnTo>
                  <a:lnTo>
                    <a:pt x="1680" y="1170"/>
                  </a:lnTo>
                  <a:lnTo>
                    <a:pt x="1692" y="1158"/>
                  </a:lnTo>
                  <a:lnTo>
                    <a:pt x="1698" y="1140"/>
                  </a:lnTo>
                  <a:lnTo>
                    <a:pt x="1698" y="1128"/>
                  </a:lnTo>
                  <a:lnTo>
                    <a:pt x="1692" y="1116"/>
                  </a:lnTo>
                  <a:lnTo>
                    <a:pt x="1686" y="1110"/>
                  </a:lnTo>
                  <a:close/>
                  <a:moveTo>
                    <a:pt x="2094" y="1104"/>
                  </a:moveTo>
                  <a:lnTo>
                    <a:pt x="2064" y="1128"/>
                  </a:lnTo>
                  <a:lnTo>
                    <a:pt x="2094" y="1134"/>
                  </a:lnTo>
                  <a:lnTo>
                    <a:pt x="2094" y="1104"/>
                  </a:lnTo>
                  <a:close/>
                  <a:moveTo>
                    <a:pt x="486" y="294"/>
                  </a:moveTo>
                  <a:lnTo>
                    <a:pt x="474" y="288"/>
                  </a:lnTo>
                  <a:lnTo>
                    <a:pt x="468" y="288"/>
                  </a:lnTo>
                  <a:lnTo>
                    <a:pt x="456" y="294"/>
                  </a:lnTo>
                  <a:lnTo>
                    <a:pt x="456" y="312"/>
                  </a:lnTo>
                  <a:lnTo>
                    <a:pt x="468" y="324"/>
                  </a:lnTo>
                  <a:lnTo>
                    <a:pt x="474" y="318"/>
                  </a:lnTo>
                  <a:lnTo>
                    <a:pt x="486" y="318"/>
                  </a:lnTo>
                  <a:lnTo>
                    <a:pt x="486" y="312"/>
                  </a:lnTo>
                  <a:lnTo>
                    <a:pt x="492" y="300"/>
                  </a:lnTo>
                  <a:lnTo>
                    <a:pt x="486" y="294"/>
                  </a:lnTo>
                  <a:close/>
                  <a:moveTo>
                    <a:pt x="2346" y="588"/>
                  </a:moveTo>
                  <a:lnTo>
                    <a:pt x="2340" y="576"/>
                  </a:lnTo>
                  <a:lnTo>
                    <a:pt x="2328" y="570"/>
                  </a:lnTo>
                  <a:lnTo>
                    <a:pt x="2310" y="552"/>
                  </a:lnTo>
                  <a:lnTo>
                    <a:pt x="2304" y="552"/>
                  </a:lnTo>
                  <a:lnTo>
                    <a:pt x="2304" y="600"/>
                  </a:lnTo>
                  <a:lnTo>
                    <a:pt x="2316" y="600"/>
                  </a:lnTo>
                  <a:lnTo>
                    <a:pt x="2328" y="606"/>
                  </a:lnTo>
                  <a:lnTo>
                    <a:pt x="2334" y="606"/>
                  </a:lnTo>
                  <a:lnTo>
                    <a:pt x="2346" y="600"/>
                  </a:lnTo>
                  <a:lnTo>
                    <a:pt x="2346" y="588"/>
                  </a:lnTo>
                  <a:close/>
                  <a:moveTo>
                    <a:pt x="2310" y="474"/>
                  </a:moveTo>
                  <a:lnTo>
                    <a:pt x="2340" y="504"/>
                  </a:lnTo>
                  <a:lnTo>
                    <a:pt x="2358" y="516"/>
                  </a:lnTo>
                  <a:lnTo>
                    <a:pt x="2382" y="528"/>
                  </a:lnTo>
                  <a:lnTo>
                    <a:pt x="2400" y="528"/>
                  </a:lnTo>
                  <a:lnTo>
                    <a:pt x="2400" y="522"/>
                  </a:lnTo>
                  <a:lnTo>
                    <a:pt x="2358" y="480"/>
                  </a:lnTo>
                  <a:lnTo>
                    <a:pt x="2358" y="468"/>
                  </a:lnTo>
                  <a:lnTo>
                    <a:pt x="2364" y="456"/>
                  </a:lnTo>
                  <a:lnTo>
                    <a:pt x="2376" y="450"/>
                  </a:lnTo>
                  <a:lnTo>
                    <a:pt x="2394" y="450"/>
                  </a:lnTo>
                  <a:lnTo>
                    <a:pt x="2406" y="456"/>
                  </a:lnTo>
                  <a:lnTo>
                    <a:pt x="2424" y="444"/>
                  </a:lnTo>
                  <a:lnTo>
                    <a:pt x="2400" y="432"/>
                  </a:lnTo>
                  <a:lnTo>
                    <a:pt x="2412" y="426"/>
                  </a:lnTo>
                  <a:lnTo>
                    <a:pt x="2424" y="402"/>
                  </a:lnTo>
                  <a:lnTo>
                    <a:pt x="2412" y="378"/>
                  </a:lnTo>
                  <a:lnTo>
                    <a:pt x="2400" y="372"/>
                  </a:lnTo>
                  <a:lnTo>
                    <a:pt x="2382" y="372"/>
                  </a:lnTo>
                  <a:lnTo>
                    <a:pt x="2358" y="396"/>
                  </a:lnTo>
                  <a:lnTo>
                    <a:pt x="2346" y="402"/>
                  </a:lnTo>
                  <a:lnTo>
                    <a:pt x="2340" y="408"/>
                  </a:lnTo>
                  <a:lnTo>
                    <a:pt x="2334" y="408"/>
                  </a:lnTo>
                  <a:lnTo>
                    <a:pt x="2328" y="402"/>
                  </a:lnTo>
                  <a:lnTo>
                    <a:pt x="2328" y="366"/>
                  </a:lnTo>
                  <a:lnTo>
                    <a:pt x="2334" y="360"/>
                  </a:lnTo>
                  <a:lnTo>
                    <a:pt x="2346" y="336"/>
                  </a:lnTo>
                  <a:lnTo>
                    <a:pt x="2346" y="318"/>
                  </a:lnTo>
                  <a:lnTo>
                    <a:pt x="2340" y="312"/>
                  </a:lnTo>
                  <a:lnTo>
                    <a:pt x="2358" y="276"/>
                  </a:lnTo>
                  <a:lnTo>
                    <a:pt x="2316" y="312"/>
                  </a:lnTo>
                  <a:lnTo>
                    <a:pt x="2316" y="342"/>
                  </a:lnTo>
                  <a:lnTo>
                    <a:pt x="2304" y="348"/>
                  </a:lnTo>
                  <a:lnTo>
                    <a:pt x="2298" y="354"/>
                  </a:lnTo>
                  <a:lnTo>
                    <a:pt x="2286" y="378"/>
                  </a:lnTo>
                  <a:lnTo>
                    <a:pt x="2286" y="408"/>
                  </a:lnTo>
                  <a:lnTo>
                    <a:pt x="2298" y="420"/>
                  </a:lnTo>
                  <a:lnTo>
                    <a:pt x="2304" y="432"/>
                  </a:lnTo>
                  <a:lnTo>
                    <a:pt x="2310" y="438"/>
                  </a:lnTo>
                  <a:lnTo>
                    <a:pt x="2310" y="444"/>
                  </a:lnTo>
                  <a:lnTo>
                    <a:pt x="2304" y="450"/>
                  </a:lnTo>
                  <a:lnTo>
                    <a:pt x="2304" y="468"/>
                  </a:lnTo>
                  <a:lnTo>
                    <a:pt x="2310" y="474"/>
                  </a:lnTo>
                  <a:close/>
                  <a:moveTo>
                    <a:pt x="2250" y="708"/>
                  </a:moveTo>
                  <a:lnTo>
                    <a:pt x="2238" y="696"/>
                  </a:lnTo>
                  <a:lnTo>
                    <a:pt x="2214" y="708"/>
                  </a:lnTo>
                  <a:lnTo>
                    <a:pt x="2214" y="732"/>
                  </a:lnTo>
                  <a:lnTo>
                    <a:pt x="2220" y="744"/>
                  </a:lnTo>
                  <a:lnTo>
                    <a:pt x="2226" y="750"/>
                  </a:lnTo>
                  <a:lnTo>
                    <a:pt x="2250" y="762"/>
                  </a:lnTo>
                  <a:lnTo>
                    <a:pt x="2274" y="762"/>
                  </a:lnTo>
                  <a:lnTo>
                    <a:pt x="2280" y="750"/>
                  </a:lnTo>
                  <a:lnTo>
                    <a:pt x="2280" y="738"/>
                  </a:lnTo>
                  <a:lnTo>
                    <a:pt x="2274" y="726"/>
                  </a:lnTo>
                  <a:lnTo>
                    <a:pt x="2274" y="714"/>
                  </a:lnTo>
                  <a:lnTo>
                    <a:pt x="2268" y="708"/>
                  </a:lnTo>
                  <a:lnTo>
                    <a:pt x="2268" y="702"/>
                  </a:lnTo>
                  <a:lnTo>
                    <a:pt x="2250" y="708"/>
                  </a:lnTo>
                  <a:close/>
                  <a:moveTo>
                    <a:pt x="2148" y="1104"/>
                  </a:moveTo>
                  <a:lnTo>
                    <a:pt x="2226" y="1092"/>
                  </a:lnTo>
                  <a:lnTo>
                    <a:pt x="2166" y="1074"/>
                  </a:lnTo>
                  <a:lnTo>
                    <a:pt x="2148" y="1104"/>
                  </a:lnTo>
                  <a:close/>
                  <a:moveTo>
                    <a:pt x="2544" y="750"/>
                  </a:moveTo>
                  <a:lnTo>
                    <a:pt x="2520" y="732"/>
                  </a:lnTo>
                  <a:lnTo>
                    <a:pt x="2526" y="714"/>
                  </a:lnTo>
                  <a:lnTo>
                    <a:pt x="2514" y="702"/>
                  </a:lnTo>
                  <a:lnTo>
                    <a:pt x="2508" y="690"/>
                  </a:lnTo>
                  <a:lnTo>
                    <a:pt x="2490" y="684"/>
                  </a:lnTo>
                  <a:lnTo>
                    <a:pt x="2472" y="672"/>
                  </a:lnTo>
                  <a:lnTo>
                    <a:pt x="2442" y="666"/>
                  </a:lnTo>
                  <a:lnTo>
                    <a:pt x="2424" y="666"/>
                  </a:lnTo>
                  <a:lnTo>
                    <a:pt x="2388" y="684"/>
                  </a:lnTo>
                  <a:lnTo>
                    <a:pt x="2358" y="684"/>
                  </a:lnTo>
                  <a:lnTo>
                    <a:pt x="2346" y="696"/>
                  </a:lnTo>
                  <a:lnTo>
                    <a:pt x="2340" y="708"/>
                  </a:lnTo>
                  <a:lnTo>
                    <a:pt x="2340" y="726"/>
                  </a:lnTo>
                  <a:lnTo>
                    <a:pt x="2346" y="732"/>
                  </a:lnTo>
                  <a:lnTo>
                    <a:pt x="2364" y="714"/>
                  </a:lnTo>
                  <a:lnTo>
                    <a:pt x="2364" y="726"/>
                  </a:lnTo>
                  <a:lnTo>
                    <a:pt x="2370" y="738"/>
                  </a:lnTo>
                  <a:lnTo>
                    <a:pt x="2376" y="744"/>
                  </a:lnTo>
                  <a:lnTo>
                    <a:pt x="2388" y="738"/>
                  </a:lnTo>
                  <a:lnTo>
                    <a:pt x="2394" y="732"/>
                  </a:lnTo>
                  <a:lnTo>
                    <a:pt x="2394" y="726"/>
                  </a:lnTo>
                  <a:lnTo>
                    <a:pt x="2400" y="720"/>
                  </a:lnTo>
                  <a:lnTo>
                    <a:pt x="2400" y="714"/>
                  </a:lnTo>
                  <a:lnTo>
                    <a:pt x="2406" y="726"/>
                  </a:lnTo>
                  <a:lnTo>
                    <a:pt x="2418" y="732"/>
                  </a:lnTo>
                  <a:lnTo>
                    <a:pt x="2430" y="732"/>
                  </a:lnTo>
                  <a:lnTo>
                    <a:pt x="2442" y="720"/>
                  </a:lnTo>
                  <a:lnTo>
                    <a:pt x="2454" y="714"/>
                  </a:lnTo>
                  <a:lnTo>
                    <a:pt x="2460" y="708"/>
                  </a:lnTo>
                  <a:lnTo>
                    <a:pt x="2472" y="762"/>
                  </a:lnTo>
                  <a:lnTo>
                    <a:pt x="2502" y="738"/>
                  </a:lnTo>
                  <a:lnTo>
                    <a:pt x="2538" y="774"/>
                  </a:lnTo>
                  <a:lnTo>
                    <a:pt x="2544" y="750"/>
                  </a:lnTo>
                  <a:close/>
                  <a:moveTo>
                    <a:pt x="3264" y="678"/>
                  </a:moveTo>
                  <a:lnTo>
                    <a:pt x="3222" y="648"/>
                  </a:lnTo>
                  <a:lnTo>
                    <a:pt x="3210" y="648"/>
                  </a:lnTo>
                  <a:lnTo>
                    <a:pt x="3198" y="654"/>
                  </a:lnTo>
                  <a:lnTo>
                    <a:pt x="3180" y="654"/>
                  </a:lnTo>
                  <a:lnTo>
                    <a:pt x="3162" y="648"/>
                  </a:lnTo>
                  <a:lnTo>
                    <a:pt x="3126" y="630"/>
                  </a:lnTo>
                  <a:lnTo>
                    <a:pt x="3096" y="612"/>
                  </a:lnTo>
                  <a:lnTo>
                    <a:pt x="3060" y="594"/>
                  </a:lnTo>
                  <a:lnTo>
                    <a:pt x="3042" y="582"/>
                  </a:lnTo>
                  <a:lnTo>
                    <a:pt x="3030" y="582"/>
                  </a:lnTo>
                  <a:lnTo>
                    <a:pt x="3006" y="594"/>
                  </a:lnTo>
                  <a:lnTo>
                    <a:pt x="3000" y="600"/>
                  </a:lnTo>
                  <a:lnTo>
                    <a:pt x="2988" y="606"/>
                  </a:lnTo>
                  <a:lnTo>
                    <a:pt x="3006" y="630"/>
                  </a:lnTo>
                  <a:lnTo>
                    <a:pt x="2928" y="642"/>
                  </a:lnTo>
                  <a:lnTo>
                    <a:pt x="2934" y="666"/>
                  </a:lnTo>
                  <a:lnTo>
                    <a:pt x="2928" y="678"/>
                  </a:lnTo>
                  <a:lnTo>
                    <a:pt x="2922" y="684"/>
                  </a:lnTo>
                  <a:lnTo>
                    <a:pt x="2916" y="696"/>
                  </a:lnTo>
                  <a:lnTo>
                    <a:pt x="2880" y="720"/>
                  </a:lnTo>
                  <a:lnTo>
                    <a:pt x="2862" y="726"/>
                  </a:lnTo>
                  <a:lnTo>
                    <a:pt x="2844" y="726"/>
                  </a:lnTo>
                  <a:lnTo>
                    <a:pt x="2832" y="720"/>
                  </a:lnTo>
                  <a:lnTo>
                    <a:pt x="2826" y="714"/>
                  </a:lnTo>
                  <a:lnTo>
                    <a:pt x="2820" y="702"/>
                  </a:lnTo>
                  <a:lnTo>
                    <a:pt x="2820" y="678"/>
                  </a:lnTo>
                  <a:lnTo>
                    <a:pt x="2814" y="672"/>
                  </a:lnTo>
                  <a:lnTo>
                    <a:pt x="2814" y="660"/>
                  </a:lnTo>
                  <a:lnTo>
                    <a:pt x="2808" y="666"/>
                  </a:lnTo>
                  <a:lnTo>
                    <a:pt x="2808" y="672"/>
                  </a:lnTo>
                  <a:lnTo>
                    <a:pt x="2802" y="684"/>
                  </a:lnTo>
                  <a:lnTo>
                    <a:pt x="2796" y="690"/>
                  </a:lnTo>
                  <a:lnTo>
                    <a:pt x="2796" y="696"/>
                  </a:lnTo>
                  <a:lnTo>
                    <a:pt x="2796" y="690"/>
                  </a:lnTo>
                  <a:lnTo>
                    <a:pt x="2790" y="684"/>
                  </a:lnTo>
                  <a:lnTo>
                    <a:pt x="2790" y="672"/>
                  </a:lnTo>
                  <a:lnTo>
                    <a:pt x="2784" y="660"/>
                  </a:lnTo>
                  <a:lnTo>
                    <a:pt x="2784" y="576"/>
                  </a:lnTo>
                  <a:lnTo>
                    <a:pt x="2778" y="558"/>
                  </a:lnTo>
                  <a:lnTo>
                    <a:pt x="2760" y="522"/>
                  </a:lnTo>
                  <a:lnTo>
                    <a:pt x="2724" y="522"/>
                  </a:lnTo>
                  <a:lnTo>
                    <a:pt x="2718" y="510"/>
                  </a:lnTo>
                  <a:lnTo>
                    <a:pt x="2694" y="498"/>
                  </a:lnTo>
                  <a:lnTo>
                    <a:pt x="2676" y="486"/>
                  </a:lnTo>
                  <a:lnTo>
                    <a:pt x="2652" y="486"/>
                  </a:lnTo>
                  <a:lnTo>
                    <a:pt x="2634" y="498"/>
                  </a:lnTo>
                  <a:lnTo>
                    <a:pt x="2628" y="504"/>
                  </a:lnTo>
                  <a:lnTo>
                    <a:pt x="2616" y="510"/>
                  </a:lnTo>
                  <a:lnTo>
                    <a:pt x="2610" y="522"/>
                  </a:lnTo>
                  <a:lnTo>
                    <a:pt x="2586" y="528"/>
                  </a:lnTo>
                  <a:lnTo>
                    <a:pt x="2580" y="546"/>
                  </a:lnTo>
                  <a:lnTo>
                    <a:pt x="2562" y="558"/>
                  </a:lnTo>
                  <a:lnTo>
                    <a:pt x="2562" y="540"/>
                  </a:lnTo>
                  <a:lnTo>
                    <a:pt x="2556" y="534"/>
                  </a:lnTo>
                  <a:lnTo>
                    <a:pt x="2532" y="534"/>
                  </a:lnTo>
                  <a:lnTo>
                    <a:pt x="2532" y="546"/>
                  </a:lnTo>
                  <a:lnTo>
                    <a:pt x="2544" y="570"/>
                  </a:lnTo>
                  <a:lnTo>
                    <a:pt x="2568" y="582"/>
                  </a:lnTo>
                  <a:lnTo>
                    <a:pt x="2604" y="582"/>
                  </a:lnTo>
                  <a:lnTo>
                    <a:pt x="2616" y="588"/>
                  </a:lnTo>
                  <a:lnTo>
                    <a:pt x="2622" y="594"/>
                  </a:lnTo>
                  <a:lnTo>
                    <a:pt x="2628" y="594"/>
                  </a:lnTo>
                  <a:lnTo>
                    <a:pt x="2628" y="618"/>
                  </a:lnTo>
                  <a:lnTo>
                    <a:pt x="2634" y="630"/>
                  </a:lnTo>
                  <a:lnTo>
                    <a:pt x="2640" y="636"/>
                  </a:lnTo>
                  <a:lnTo>
                    <a:pt x="2652" y="642"/>
                  </a:lnTo>
                  <a:lnTo>
                    <a:pt x="2694" y="642"/>
                  </a:lnTo>
                  <a:lnTo>
                    <a:pt x="2712" y="636"/>
                  </a:lnTo>
                  <a:lnTo>
                    <a:pt x="2754" y="636"/>
                  </a:lnTo>
                  <a:lnTo>
                    <a:pt x="2760" y="642"/>
                  </a:lnTo>
                  <a:lnTo>
                    <a:pt x="2760" y="660"/>
                  </a:lnTo>
                  <a:lnTo>
                    <a:pt x="2700" y="660"/>
                  </a:lnTo>
                  <a:lnTo>
                    <a:pt x="2688" y="666"/>
                  </a:lnTo>
                  <a:lnTo>
                    <a:pt x="2676" y="678"/>
                  </a:lnTo>
                  <a:lnTo>
                    <a:pt x="2640" y="678"/>
                  </a:lnTo>
                  <a:lnTo>
                    <a:pt x="2616" y="690"/>
                  </a:lnTo>
                  <a:lnTo>
                    <a:pt x="2616" y="696"/>
                  </a:lnTo>
                  <a:lnTo>
                    <a:pt x="2622" y="696"/>
                  </a:lnTo>
                  <a:lnTo>
                    <a:pt x="2646" y="708"/>
                  </a:lnTo>
                  <a:lnTo>
                    <a:pt x="2658" y="708"/>
                  </a:lnTo>
                  <a:lnTo>
                    <a:pt x="2676" y="726"/>
                  </a:lnTo>
                  <a:lnTo>
                    <a:pt x="2682" y="738"/>
                  </a:lnTo>
                  <a:lnTo>
                    <a:pt x="2688" y="744"/>
                  </a:lnTo>
                  <a:lnTo>
                    <a:pt x="2682" y="750"/>
                  </a:lnTo>
                  <a:lnTo>
                    <a:pt x="2676" y="762"/>
                  </a:lnTo>
                  <a:lnTo>
                    <a:pt x="2676" y="774"/>
                  </a:lnTo>
                  <a:lnTo>
                    <a:pt x="2670" y="780"/>
                  </a:lnTo>
                  <a:lnTo>
                    <a:pt x="2676" y="792"/>
                  </a:lnTo>
                  <a:lnTo>
                    <a:pt x="2682" y="798"/>
                  </a:lnTo>
                  <a:lnTo>
                    <a:pt x="2694" y="792"/>
                  </a:lnTo>
                  <a:lnTo>
                    <a:pt x="2706" y="780"/>
                  </a:lnTo>
                  <a:lnTo>
                    <a:pt x="2712" y="768"/>
                  </a:lnTo>
                  <a:lnTo>
                    <a:pt x="2718" y="762"/>
                  </a:lnTo>
                  <a:lnTo>
                    <a:pt x="2718" y="750"/>
                  </a:lnTo>
                  <a:lnTo>
                    <a:pt x="2724" y="744"/>
                  </a:lnTo>
                  <a:lnTo>
                    <a:pt x="2736" y="720"/>
                  </a:lnTo>
                  <a:lnTo>
                    <a:pt x="2742" y="714"/>
                  </a:lnTo>
                  <a:lnTo>
                    <a:pt x="2748" y="702"/>
                  </a:lnTo>
                  <a:lnTo>
                    <a:pt x="2748" y="744"/>
                  </a:lnTo>
                  <a:lnTo>
                    <a:pt x="2754" y="750"/>
                  </a:lnTo>
                  <a:lnTo>
                    <a:pt x="2766" y="756"/>
                  </a:lnTo>
                  <a:lnTo>
                    <a:pt x="2772" y="768"/>
                  </a:lnTo>
                  <a:lnTo>
                    <a:pt x="2784" y="774"/>
                  </a:lnTo>
                  <a:lnTo>
                    <a:pt x="2790" y="780"/>
                  </a:lnTo>
                  <a:lnTo>
                    <a:pt x="2814" y="780"/>
                  </a:lnTo>
                  <a:lnTo>
                    <a:pt x="2820" y="774"/>
                  </a:lnTo>
                  <a:lnTo>
                    <a:pt x="2826" y="774"/>
                  </a:lnTo>
                  <a:lnTo>
                    <a:pt x="2814" y="792"/>
                  </a:lnTo>
                  <a:lnTo>
                    <a:pt x="2844" y="822"/>
                  </a:lnTo>
                  <a:lnTo>
                    <a:pt x="2904" y="822"/>
                  </a:lnTo>
                  <a:lnTo>
                    <a:pt x="2940" y="846"/>
                  </a:lnTo>
                  <a:lnTo>
                    <a:pt x="2976" y="864"/>
                  </a:lnTo>
                  <a:lnTo>
                    <a:pt x="3006" y="876"/>
                  </a:lnTo>
                  <a:lnTo>
                    <a:pt x="3036" y="894"/>
                  </a:lnTo>
                  <a:lnTo>
                    <a:pt x="3066" y="924"/>
                  </a:lnTo>
                  <a:lnTo>
                    <a:pt x="3066" y="972"/>
                  </a:lnTo>
                  <a:lnTo>
                    <a:pt x="3090" y="996"/>
                  </a:lnTo>
                  <a:lnTo>
                    <a:pt x="3102" y="1002"/>
                  </a:lnTo>
                  <a:lnTo>
                    <a:pt x="3096" y="1002"/>
                  </a:lnTo>
                  <a:lnTo>
                    <a:pt x="3084" y="1008"/>
                  </a:lnTo>
                  <a:lnTo>
                    <a:pt x="3078" y="1014"/>
                  </a:lnTo>
                  <a:lnTo>
                    <a:pt x="3078" y="1020"/>
                  </a:lnTo>
                  <a:lnTo>
                    <a:pt x="3090" y="1032"/>
                  </a:lnTo>
                  <a:lnTo>
                    <a:pt x="3114" y="1032"/>
                  </a:lnTo>
                  <a:lnTo>
                    <a:pt x="3090" y="1044"/>
                  </a:lnTo>
                  <a:lnTo>
                    <a:pt x="3090" y="1056"/>
                  </a:lnTo>
                  <a:lnTo>
                    <a:pt x="3102" y="1062"/>
                  </a:lnTo>
                  <a:lnTo>
                    <a:pt x="3108" y="1092"/>
                  </a:lnTo>
                  <a:lnTo>
                    <a:pt x="3096" y="1122"/>
                  </a:lnTo>
                  <a:lnTo>
                    <a:pt x="3120" y="1122"/>
                  </a:lnTo>
                  <a:lnTo>
                    <a:pt x="3126" y="1116"/>
                  </a:lnTo>
                  <a:lnTo>
                    <a:pt x="3138" y="1116"/>
                  </a:lnTo>
                  <a:lnTo>
                    <a:pt x="3150" y="1110"/>
                  </a:lnTo>
                  <a:lnTo>
                    <a:pt x="3162" y="1110"/>
                  </a:lnTo>
                  <a:lnTo>
                    <a:pt x="3168" y="1104"/>
                  </a:lnTo>
                  <a:lnTo>
                    <a:pt x="3174" y="1104"/>
                  </a:lnTo>
                  <a:lnTo>
                    <a:pt x="3174" y="1134"/>
                  </a:lnTo>
                  <a:lnTo>
                    <a:pt x="3234" y="1194"/>
                  </a:lnTo>
                  <a:lnTo>
                    <a:pt x="3240" y="1194"/>
                  </a:lnTo>
                  <a:lnTo>
                    <a:pt x="3240" y="1146"/>
                  </a:lnTo>
                  <a:lnTo>
                    <a:pt x="3234" y="1122"/>
                  </a:lnTo>
                  <a:lnTo>
                    <a:pt x="3234" y="1116"/>
                  </a:lnTo>
                  <a:lnTo>
                    <a:pt x="3240" y="1110"/>
                  </a:lnTo>
                  <a:lnTo>
                    <a:pt x="3240" y="1098"/>
                  </a:lnTo>
                  <a:lnTo>
                    <a:pt x="3246" y="1086"/>
                  </a:lnTo>
                  <a:lnTo>
                    <a:pt x="3246" y="1062"/>
                  </a:lnTo>
                  <a:lnTo>
                    <a:pt x="3252" y="1050"/>
                  </a:lnTo>
                  <a:lnTo>
                    <a:pt x="3252" y="1020"/>
                  </a:lnTo>
                  <a:lnTo>
                    <a:pt x="3240" y="1020"/>
                  </a:lnTo>
                  <a:lnTo>
                    <a:pt x="3228" y="1014"/>
                  </a:lnTo>
                  <a:lnTo>
                    <a:pt x="3222" y="1008"/>
                  </a:lnTo>
                  <a:lnTo>
                    <a:pt x="3222" y="1002"/>
                  </a:lnTo>
                  <a:lnTo>
                    <a:pt x="3234" y="990"/>
                  </a:lnTo>
                  <a:lnTo>
                    <a:pt x="3246" y="984"/>
                  </a:lnTo>
                  <a:lnTo>
                    <a:pt x="3252" y="978"/>
                  </a:lnTo>
                  <a:lnTo>
                    <a:pt x="3252" y="864"/>
                  </a:lnTo>
                  <a:lnTo>
                    <a:pt x="3258" y="846"/>
                  </a:lnTo>
                  <a:lnTo>
                    <a:pt x="3258" y="708"/>
                  </a:lnTo>
                  <a:lnTo>
                    <a:pt x="3264" y="678"/>
                  </a:lnTo>
                  <a:close/>
                  <a:moveTo>
                    <a:pt x="336" y="666"/>
                  </a:moveTo>
                  <a:lnTo>
                    <a:pt x="330" y="672"/>
                  </a:lnTo>
                  <a:lnTo>
                    <a:pt x="354" y="696"/>
                  </a:lnTo>
                  <a:lnTo>
                    <a:pt x="360" y="708"/>
                  </a:lnTo>
                  <a:lnTo>
                    <a:pt x="366" y="714"/>
                  </a:lnTo>
                  <a:lnTo>
                    <a:pt x="378" y="714"/>
                  </a:lnTo>
                  <a:lnTo>
                    <a:pt x="378" y="696"/>
                  </a:lnTo>
                  <a:lnTo>
                    <a:pt x="366" y="690"/>
                  </a:lnTo>
                  <a:lnTo>
                    <a:pt x="360" y="678"/>
                  </a:lnTo>
                  <a:lnTo>
                    <a:pt x="348" y="672"/>
                  </a:lnTo>
                  <a:lnTo>
                    <a:pt x="342" y="666"/>
                  </a:lnTo>
                  <a:lnTo>
                    <a:pt x="336" y="666"/>
                  </a:lnTo>
                  <a:close/>
                  <a:moveTo>
                    <a:pt x="2526" y="1104"/>
                  </a:moveTo>
                  <a:lnTo>
                    <a:pt x="2544" y="1116"/>
                  </a:lnTo>
                  <a:lnTo>
                    <a:pt x="2574" y="1092"/>
                  </a:lnTo>
                  <a:lnTo>
                    <a:pt x="2592" y="1092"/>
                  </a:lnTo>
                  <a:lnTo>
                    <a:pt x="2604" y="1080"/>
                  </a:lnTo>
                  <a:lnTo>
                    <a:pt x="2604" y="1062"/>
                  </a:lnTo>
                  <a:lnTo>
                    <a:pt x="2592" y="1056"/>
                  </a:lnTo>
                  <a:lnTo>
                    <a:pt x="2586" y="1056"/>
                  </a:lnTo>
                  <a:lnTo>
                    <a:pt x="2574" y="1062"/>
                  </a:lnTo>
                  <a:lnTo>
                    <a:pt x="2556" y="1068"/>
                  </a:lnTo>
                  <a:lnTo>
                    <a:pt x="2526" y="1098"/>
                  </a:lnTo>
                  <a:lnTo>
                    <a:pt x="2526" y="1104"/>
                  </a:lnTo>
                  <a:close/>
                  <a:moveTo>
                    <a:pt x="3096" y="1068"/>
                  </a:moveTo>
                  <a:lnTo>
                    <a:pt x="3090" y="1068"/>
                  </a:lnTo>
                  <a:lnTo>
                    <a:pt x="3090" y="1062"/>
                  </a:lnTo>
                  <a:lnTo>
                    <a:pt x="3084" y="1062"/>
                  </a:lnTo>
                  <a:lnTo>
                    <a:pt x="3078" y="1056"/>
                  </a:lnTo>
                  <a:lnTo>
                    <a:pt x="3066" y="1056"/>
                  </a:lnTo>
                  <a:lnTo>
                    <a:pt x="3048" y="1062"/>
                  </a:lnTo>
                  <a:lnTo>
                    <a:pt x="3024" y="1086"/>
                  </a:lnTo>
                  <a:lnTo>
                    <a:pt x="3012" y="1122"/>
                  </a:lnTo>
                  <a:lnTo>
                    <a:pt x="3012" y="1134"/>
                  </a:lnTo>
                  <a:lnTo>
                    <a:pt x="3072" y="1128"/>
                  </a:lnTo>
                  <a:lnTo>
                    <a:pt x="3084" y="1128"/>
                  </a:lnTo>
                  <a:lnTo>
                    <a:pt x="3090" y="1122"/>
                  </a:lnTo>
                  <a:lnTo>
                    <a:pt x="3102" y="1092"/>
                  </a:lnTo>
                  <a:lnTo>
                    <a:pt x="3096" y="1068"/>
                  </a:lnTo>
                  <a:close/>
                  <a:moveTo>
                    <a:pt x="2778" y="942"/>
                  </a:moveTo>
                  <a:lnTo>
                    <a:pt x="2766" y="960"/>
                  </a:lnTo>
                  <a:lnTo>
                    <a:pt x="2766" y="1014"/>
                  </a:lnTo>
                  <a:lnTo>
                    <a:pt x="2784" y="1014"/>
                  </a:lnTo>
                  <a:lnTo>
                    <a:pt x="2778" y="996"/>
                  </a:lnTo>
                  <a:lnTo>
                    <a:pt x="2790" y="990"/>
                  </a:lnTo>
                  <a:lnTo>
                    <a:pt x="2790" y="972"/>
                  </a:lnTo>
                  <a:lnTo>
                    <a:pt x="2778" y="972"/>
                  </a:lnTo>
                  <a:lnTo>
                    <a:pt x="2796" y="936"/>
                  </a:lnTo>
                  <a:lnTo>
                    <a:pt x="2814" y="906"/>
                  </a:lnTo>
                  <a:lnTo>
                    <a:pt x="2784" y="912"/>
                  </a:lnTo>
                  <a:lnTo>
                    <a:pt x="2778" y="942"/>
                  </a:lnTo>
                  <a:close/>
                  <a:moveTo>
                    <a:pt x="2136" y="600"/>
                  </a:moveTo>
                  <a:lnTo>
                    <a:pt x="2124" y="594"/>
                  </a:lnTo>
                  <a:lnTo>
                    <a:pt x="2118" y="594"/>
                  </a:lnTo>
                  <a:lnTo>
                    <a:pt x="2106" y="588"/>
                  </a:lnTo>
                  <a:lnTo>
                    <a:pt x="2088" y="588"/>
                  </a:lnTo>
                  <a:lnTo>
                    <a:pt x="2082" y="594"/>
                  </a:lnTo>
                  <a:lnTo>
                    <a:pt x="2082" y="600"/>
                  </a:lnTo>
                  <a:lnTo>
                    <a:pt x="2076" y="606"/>
                  </a:lnTo>
                  <a:lnTo>
                    <a:pt x="2082" y="612"/>
                  </a:lnTo>
                  <a:lnTo>
                    <a:pt x="2094" y="618"/>
                  </a:lnTo>
                  <a:lnTo>
                    <a:pt x="2136" y="618"/>
                  </a:lnTo>
                  <a:lnTo>
                    <a:pt x="2214" y="606"/>
                  </a:lnTo>
                  <a:lnTo>
                    <a:pt x="2136" y="600"/>
                  </a:lnTo>
                  <a:close/>
                  <a:moveTo>
                    <a:pt x="1308" y="1038"/>
                  </a:moveTo>
                  <a:lnTo>
                    <a:pt x="1368" y="1002"/>
                  </a:lnTo>
                  <a:lnTo>
                    <a:pt x="1362" y="990"/>
                  </a:lnTo>
                  <a:lnTo>
                    <a:pt x="1350" y="990"/>
                  </a:lnTo>
                  <a:lnTo>
                    <a:pt x="1332" y="996"/>
                  </a:lnTo>
                  <a:lnTo>
                    <a:pt x="1320" y="996"/>
                  </a:lnTo>
                  <a:lnTo>
                    <a:pt x="1302" y="1002"/>
                  </a:lnTo>
                  <a:lnTo>
                    <a:pt x="1290" y="1008"/>
                  </a:lnTo>
                  <a:lnTo>
                    <a:pt x="1284" y="1014"/>
                  </a:lnTo>
                  <a:lnTo>
                    <a:pt x="1284" y="1032"/>
                  </a:lnTo>
                  <a:lnTo>
                    <a:pt x="1290" y="1038"/>
                  </a:lnTo>
                  <a:lnTo>
                    <a:pt x="1308" y="1038"/>
                  </a:lnTo>
                  <a:close/>
                  <a:moveTo>
                    <a:pt x="1428" y="1116"/>
                  </a:moveTo>
                  <a:lnTo>
                    <a:pt x="1392" y="1116"/>
                  </a:lnTo>
                  <a:lnTo>
                    <a:pt x="1386" y="1146"/>
                  </a:lnTo>
                  <a:lnTo>
                    <a:pt x="1386" y="1152"/>
                  </a:lnTo>
                  <a:lnTo>
                    <a:pt x="1404" y="1170"/>
                  </a:lnTo>
                  <a:lnTo>
                    <a:pt x="1416" y="1176"/>
                  </a:lnTo>
                  <a:lnTo>
                    <a:pt x="1428" y="1164"/>
                  </a:lnTo>
                  <a:lnTo>
                    <a:pt x="1440" y="1140"/>
                  </a:lnTo>
                  <a:lnTo>
                    <a:pt x="1440" y="1128"/>
                  </a:lnTo>
                  <a:lnTo>
                    <a:pt x="1428" y="1116"/>
                  </a:lnTo>
                  <a:close/>
                  <a:moveTo>
                    <a:pt x="708" y="930"/>
                  </a:moveTo>
                  <a:lnTo>
                    <a:pt x="714" y="924"/>
                  </a:lnTo>
                  <a:lnTo>
                    <a:pt x="714" y="900"/>
                  </a:lnTo>
                  <a:lnTo>
                    <a:pt x="744" y="924"/>
                  </a:lnTo>
                  <a:lnTo>
                    <a:pt x="744" y="918"/>
                  </a:lnTo>
                  <a:lnTo>
                    <a:pt x="750" y="912"/>
                  </a:lnTo>
                  <a:lnTo>
                    <a:pt x="750" y="900"/>
                  </a:lnTo>
                  <a:lnTo>
                    <a:pt x="756" y="882"/>
                  </a:lnTo>
                  <a:lnTo>
                    <a:pt x="756" y="840"/>
                  </a:lnTo>
                  <a:lnTo>
                    <a:pt x="762" y="822"/>
                  </a:lnTo>
                  <a:lnTo>
                    <a:pt x="762" y="810"/>
                  </a:lnTo>
                  <a:lnTo>
                    <a:pt x="768" y="792"/>
                  </a:lnTo>
                  <a:lnTo>
                    <a:pt x="768" y="780"/>
                  </a:lnTo>
                  <a:lnTo>
                    <a:pt x="762" y="774"/>
                  </a:lnTo>
                  <a:lnTo>
                    <a:pt x="756" y="762"/>
                  </a:lnTo>
                  <a:lnTo>
                    <a:pt x="756" y="750"/>
                  </a:lnTo>
                  <a:lnTo>
                    <a:pt x="768" y="726"/>
                  </a:lnTo>
                  <a:lnTo>
                    <a:pt x="774" y="720"/>
                  </a:lnTo>
                  <a:lnTo>
                    <a:pt x="774" y="714"/>
                  </a:lnTo>
                  <a:lnTo>
                    <a:pt x="756" y="696"/>
                  </a:lnTo>
                  <a:lnTo>
                    <a:pt x="744" y="654"/>
                  </a:lnTo>
                  <a:lnTo>
                    <a:pt x="702" y="654"/>
                  </a:lnTo>
                  <a:lnTo>
                    <a:pt x="702" y="618"/>
                  </a:lnTo>
                  <a:lnTo>
                    <a:pt x="666" y="618"/>
                  </a:lnTo>
                  <a:lnTo>
                    <a:pt x="660" y="546"/>
                  </a:lnTo>
                  <a:lnTo>
                    <a:pt x="606" y="546"/>
                  </a:lnTo>
                  <a:lnTo>
                    <a:pt x="594" y="534"/>
                  </a:lnTo>
                  <a:lnTo>
                    <a:pt x="594" y="504"/>
                  </a:lnTo>
                  <a:lnTo>
                    <a:pt x="600" y="498"/>
                  </a:lnTo>
                  <a:lnTo>
                    <a:pt x="606" y="486"/>
                  </a:lnTo>
                  <a:lnTo>
                    <a:pt x="582" y="486"/>
                  </a:lnTo>
                  <a:lnTo>
                    <a:pt x="600" y="468"/>
                  </a:lnTo>
                  <a:lnTo>
                    <a:pt x="606" y="456"/>
                  </a:lnTo>
                  <a:lnTo>
                    <a:pt x="612" y="450"/>
                  </a:lnTo>
                  <a:lnTo>
                    <a:pt x="612" y="438"/>
                  </a:lnTo>
                  <a:lnTo>
                    <a:pt x="600" y="426"/>
                  </a:lnTo>
                  <a:lnTo>
                    <a:pt x="588" y="432"/>
                  </a:lnTo>
                  <a:lnTo>
                    <a:pt x="570" y="432"/>
                  </a:lnTo>
                  <a:lnTo>
                    <a:pt x="552" y="438"/>
                  </a:lnTo>
                  <a:lnTo>
                    <a:pt x="540" y="438"/>
                  </a:lnTo>
                  <a:lnTo>
                    <a:pt x="534" y="444"/>
                  </a:lnTo>
                  <a:lnTo>
                    <a:pt x="528" y="444"/>
                  </a:lnTo>
                  <a:lnTo>
                    <a:pt x="534" y="438"/>
                  </a:lnTo>
                  <a:lnTo>
                    <a:pt x="546" y="432"/>
                  </a:lnTo>
                  <a:lnTo>
                    <a:pt x="552" y="420"/>
                  </a:lnTo>
                  <a:lnTo>
                    <a:pt x="558" y="414"/>
                  </a:lnTo>
                  <a:lnTo>
                    <a:pt x="558" y="402"/>
                  </a:lnTo>
                  <a:lnTo>
                    <a:pt x="546" y="396"/>
                  </a:lnTo>
                  <a:lnTo>
                    <a:pt x="534" y="396"/>
                  </a:lnTo>
                  <a:lnTo>
                    <a:pt x="522" y="390"/>
                  </a:lnTo>
                  <a:lnTo>
                    <a:pt x="510" y="390"/>
                  </a:lnTo>
                  <a:lnTo>
                    <a:pt x="516" y="384"/>
                  </a:lnTo>
                  <a:lnTo>
                    <a:pt x="516" y="378"/>
                  </a:lnTo>
                  <a:lnTo>
                    <a:pt x="504" y="354"/>
                  </a:lnTo>
                  <a:lnTo>
                    <a:pt x="492" y="342"/>
                  </a:lnTo>
                  <a:lnTo>
                    <a:pt x="480" y="336"/>
                  </a:lnTo>
                  <a:lnTo>
                    <a:pt x="462" y="330"/>
                  </a:lnTo>
                  <a:lnTo>
                    <a:pt x="456" y="324"/>
                  </a:lnTo>
                  <a:lnTo>
                    <a:pt x="450" y="324"/>
                  </a:lnTo>
                  <a:lnTo>
                    <a:pt x="450" y="318"/>
                  </a:lnTo>
                  <a:lnTo>
                    <a:pt x="444" y="312"/>
                  </a:lnTo>
                  <a:lnTo>
                    <a:pt x="438" y="300"/>
                  </a:lnTo>
                  <a:lnTo>
                    <a:pt x="438" y="288"/>
                  </a:lnTo>
                  <a:lnTo>
                    <a:pt x="426" y="276"/>
                  </a:lnTo>
                  <a:lnTo>
                    <a:pt x="414" y="276"/>
                  </a:lnTo>
                  <a:lnTo>
                    <a:pt x="408" y="282"/>
                  </a:lnTo>
                  <a:lnTo>
                    <a:pt x="414" y="306"/>
                  </a:lnTo>
                  <a:lnTo>
                    <a:pt x="408" y="300"/>
                  </a:lnTo>
                  <a:lnTo>
                    <a:pt x="396" y="294"/>
                  </a:lnTo>
                  <a:lnTo>
                    <a:pt x="360" y="258"/>
                  </a:lnTo>
                  <a:lnTo>
                    <a:pt x="360" y="246"/>
                  </a:lnTo>
                  <a:lnTo>
                    <a:pt x="354" y="240"/>
                  </a:lnTo>
                  <a:lnTo>
                    <a:pt x="348" y="228"/>
                  </a:lnTo>
                  <a:lnTo>
                    <a:pt x="342" y="222"/>
                  </a:lnTo>
                  <a:lnTo>
                    <a:pt x="342" y="216"/>
                  </a:lnTo>
                  <a:lnTo>
                    <a:pt x="330" y="210"/>
                  </a:lnTo>
                  <a:lnTo>
                    <a:pt x="312" y="192"/>
                  </a:lnTo>
                  <a:lnTo>
                    <a:pt x="294" y="186"/>
                  </a:lnTo>
                  <a:lnTo>
                    <a:pt x="288" y="174"/>
                  </a:lnTo>
                  <a:lnTo>
                    <a:pt x="276" y="168"/>
                  </a:lnTo>
                  <a:lnTo>
                    <a:pt x="264" y="156"/>
                  </a:lnTo>
                  <a:lnTo>
                    <a:pt x="252" y="150"/>
                  </a:lnTo>
                  <a:lnTo>
                    <a:pt x="240" y="138"/>
                  </a:lnTo>
                  <a:lnTo>
                    <a:pt x="234" y="126"/>
                  </a:lnTo>
                  <a:lnTo>
                    <a:pt x="222" y="120"/>
                  </a:lnTo>
                  <a:lnTo>
                    <a:pt x="222" y="102"/>
                  </a:lnTo>
                  <a:lnTo>
                    <a:pt x="204" y="84"/>
                  </a:lnTo>
                  <a:lnTo>
                    <a:pt x="198" y="72"/>
                  </a:lnTo>
                  <a:lnTo>
                    <a:pt x="168" y="42"/>
                  </a:lnTo>
                  <a:lnTo>
                    <a:pt x="150" y="42"/>
                  </a:lnTo>
                  <a:lnTo>
                    <a:pt x="66" y="36"/>
                  </a:lnTo>
                  <a:lnTo>
                    <a:pt x="42" y="12"/>
                  </a:lnTo>
                  <a:lnTo>
                    <a:pt x="30" y="6"/>
                  </a:lnTo>
                  <a:lnTo>
                    <a:pt x="24" y="0"/>
                  </a:lnTo>
                  <a:lnTo>
                    <a:pt x="18" y="0"/>
                  </a:lnTo>
                  <a:lnTo>
                    <a:pt x="6" y="6"/>
                  </a:lnTo>
                  <a:lnTo>
                    <a:pt x="0" y="18"/>
                  </a:lnTo>
                  <a:lnTo>
                    <a:pt x="0" y="48"/>
                  </a:lnTo>
                  <a:lnTo>
                    <a:pt x="6" y="60"/>
                  </a:lnTo>
                  <a:lnTo>
                    <a:pt x="18" y="78"/>
                  </a:lnTo>
                  <a:lnTo>
                    <a:pt x="66" y="126"/>
                  </a:lnTo>
                  <a:lnTo>
                    <a:pt x="96" y="150"/>
                  </a:lnTo>
                  <a:lnTo>
                    <a:pt x="126" y="180"/>
                  </a:lnTo>
                  <a:lnTo>
                    <a:pt x="162" y="234"/>
                  </a:lnTo>
                  <a:lnTo>
                    <a:pt x="174" y="228"/>
                  </a:lnTo>
                  <a:lnTo>
                    <a:pt x="174" y="252"/>
                  </a:lnTo>
                  <a:lnTo>
                    <a:pt x="180" y="264"/>
                  </a:lnTo>
                  <a:lnTo>
                    <a:pt x="186" y="270"/>
                  </a:lnTo>
                  <a:lnTo>
                    <a:pt x="198" y="276"/>
                  </a:lnTo>
                  <a:lnTo>
                    <a:pt x="216" y="288"/>
                  </a:lnTo>
                  <a:lnTo>
                    <a:pt x="228" y="300"/>
                  </a:lnTo>
                  <a:lnTo>
                    <a:pt x="246" y="312"/>
                  </a:lnTo>
                  <a:lnTo>
                    <a:pt x="258" y="324"/>
                  </a:lnTo>
                  <a:lnTo>
                    <a:pt x="264" y="336"/>
                  </a:lnTo>
                  <a:lnTo>
                    <a:pt x="276" y="372"/>
                  </a:lnTo>
                  <a:lnTo>
                    <a:pt x="276" y="384"/>
                  </a:lnTo>
                  <a:lnTo>
                    <a:pt x="282" y="390"/>
                  </a:lnTo>
                  <a:lnTo>
                    <a:pt x="282" y="426"/>
                  </a:lnTo>
                  <a:lnTo>
                    <a:pt x="288" y="438"/>
                  </a:lnTo>
                  <a:lnTo>
                    <a:pt x="288" y="444"/>
                  </a:lnTo>
                  <a:lnTo>
                    <a:pt x="294" y="450"/>
                  </a:lnTo>
                  <a:lnTo>
                    <a:pt x="300" y="450"/>
                  </a:lnTo>
                  <a:lnTo>
                    <a:pt x="312" y="444"/>
                  </a:lnTo>
                  <a:lnTo>
                    <a:pt x="324" y="444"/>
                  </a:lnTo>
                  <a:lnTo>
                    <a:pt x="324" y="450"/>
                  </a:lnTo>
                  <a:lnTo>
                    <a:pt x="330" y="462"/>
                  </a:lnTo>
                  <a:lnTo>
                    <a:pt x="330" y="474"/>
                  </a:lnTo>
                  <a:lnTo>
                    <a:pt x="336" y="480"/>
                  </a:lnTo>
                  <a:lnTo>
                    <a:pt x="336" y="486"/>
                  </a:lnTo>
                  <a:lnTo>
                    <a:pt x="378" y="522"/>
                  </a:lnTo>
                  <a:lnTo>
                    <a:pt x="372" y="546"/>
                  </a:lnTo>
                  <a:lnTo>
                    <a:pt x="408" y="606"/>
                  </a:lnTo>
                  <a:lnTo>
                    <a:pt x="402" y="618"/>
                  </a:lnTo>
                  <a:lnTo>
                    <a:pt x="402" y="636"/>
                  </a:lnTo>
                  <a:lnTo>
                    <a:pt x="408" y="648"/>
                  </a:lnTo>
                  <a:lnTo>
                    <a:pt x="438" y="678"/>
                  </a:lnTo>
                  <a:lnTo>
                    <a:pt x="438" y="684"/>
                  </a:lnTo>
                  <a:lnTo>
                    <a:pt x="444" y="690"/>
                  </a:lnTo>
                  <a:lnTo>
                    <a:pt x="462" y="726"/>
                  </a:lnTo>
                  <a:lnTo>
                    <a:pt x="498" y="744"/>
                  </a:lnTo>
                  <a:lnTo>
                    <a:pt x="504" y="750"/>
                  </a:lnTo>
                  <a:lnTo>
                    <a:pt x="510" y="750"/>
                  </a:lnTo>
                  <a:lnTo>
                    <a:pt x="510" y="786"/>
                  </a:lnTo>
                  <a:lnTo>
                    <a:pt x="522" y="792"/>
                  </a:lnTo>
                  <a:lnTo>
                    <a:pt x="528" y="804"/>
                  </a:lnTo>
                  <a:lnTo>
                    <a:pt x="540" y="810"/>
                  </a:lnTo>
                  <a:lnTo>
                    <a:pt x="564" y="834"/>
                  </a:lnTo>
                  <a:lnTo>
                    <a:pt x="576" y="840"/>
                  </a:lnTo>
                  <a:lnTo>
                    <a:pt x="594" y="858"/>
                  </a:lnTo>
                  <a:lnTo>
                    <a:pt x="600" y="858"/>
                  </a:lnTo>
                  <a:lnTo>
                    <a:pt x="606" y="864"/>
                  </a:lnTo>
                  <a:lnTo>
                    <a:pt x="612" y="864"/>
                  </a:lnTo>
                  <a:lnTo>
                    <a:pt x="612" y="870"/>
                  </a:lnTo>
                  <a:lnTo>
                    <a:pt x="618" y="876"/>
                  </a:lnTo>
                  <a:lnTo>
                    <a:pt x="630" y="900"/>
                  </a:lnTo>
                  <a:lnTo>
                    <a:pt x="642" y="912"/>
                  </a:lnTo>
                  <a:lnTo>
                    <a:pt x="654" y="936"/>
                  </a:lnTo>
                  <a:lnTo>
                    <a:pt x="660" y="942"/>
                  </a:lnTo>
                  <a:lnTo>
                    <a:pt x="660" y="906"/>
                  </a:lnTo>
                  <a:lnTo>
                    <a:pt x="672" y="906"/>
                  </a:lnTo>
                  <a:lnTo>
                    <a:pt x="684" y="918"/>
                  </a:lnTo>
                  <a:lnTo>
                    <a:pt x="696" y="924"/>
                  </a:lnTo>
                  <a:lnTo>
                    <a:pt x="702" y="930"/>
                  </a:lnTo>
                  <a:lnTo>
                    <a:pt x="708" y="930"/>
                  </a:lnTo>
                  <a:close/>
                  <a:moveTo>
                    <a:pt x="2118" y="1194"/>
                  </a:moveTo>
                  <a:lnTo>
                    <a:pt x="2106" y="1176"/>
                  </a:lnTo>
                  <a:lnTo>
                    <a:pt x="2088" y="1176"/>
                  </a:lnTo>
                  <a:lnTo>
                    <a:pt x="2064" y="1200"/>
                  </a:lnTo>
                  <a:lnTo>
                    <a:pt x="2064" y="1212"/>
                  </a:lnTo>
                  <a:lnTo>
                    <a:pt x="2052" y="1212"/>
                  </a:lnTo>
                  <a:lnTo>
                    <a:pt x="2040" y="1218"/>
                  </a:lnTo>
                  <a:lnTo>
                    <a:pt x="2010" y="1248"/>
                  </a:lnTo>
                  <a:lnTo>
                    <a:pt x="1998" y="1272"/>
                  </a:lnTo>
                  <a:lnTo>
                    <a:pt x="1992" y="1278"/>
                  </a:lnTo>
                  <a:lnTo>
                    <a:pt x="1992" y="1290"/>
                  </a:lnTo>
                  <a:lnTo>
                    <a:pt x="2004" y="1302"/>
                  </a:lnTo>
                  <a:lnTo>
                    <a:pt x="2022" y="1302"/>
                  </a:lnTo>
                  <a:lnTo>
                    <a:pt x="2052" y="1284"/>
                  </a:lnTo>
                  <a:lnTo>
                    <a:pt x="2082" y="1260"/>
                  </a:lnTo>
                  <a:lnTo>
                    <a:pt x="2106" y="1242"/>
                  </a:lnTo>
                  <a:lnTo>
                    <a:pt x="2100" y="1236"/>
                  </a:lnTo>
                  <a:lnTo>
                    <a:pt x="2100" y="1224"/>
                  </a:lnTo>
                  <a:lnTo>
                    <a:pt x="2112" y="1200"/>
                  </a:lnTo>
                  <a:lnTo>
                    <a:pt x="2118" y="1194"/>
                  </a:lnTo>
                  <a:close/>
                  <a:moveTo>
                    <a:pt x="1374" y="1128"/>
                  </a:moveTo>
                  <a:lnTo>
                    <a:pt x="1374" y="1116"/>
                  </a:lnTo>
                  <a:lnTo>
                    <a:pt x="1368" y="1110"/>
                  </a:lnTo>
                  <a:lnTo>
                    <a:pt x="1344" y="1098"/>
                  </a:lnTo>
                  <a:lnTo>
                    <a:pt x="1332" y="1098"/>
                  </a:lnTo>
                  <a:lnTo>
                    <a:pt x="1320" y="1092"/>
                  </a:lnTo>
                  <a:lnTo>
                    <a:pt x="1314" y="1092"/>
                  </a:lnTo>
                  <a:lnTo>
                    <a:pt x="1302" y="1098"/>
                  </a:lnTo>
                  <a:lnTo>
                    <a:pt x="1296" y="1104"/>
                  </a:lnTo>
                  <a:lnTo>
                    <a:pt x="1296" y="1116"/>
                  </a:lnTo>
                  <a:lnTo>
                    <a:pt x="1290" y="1122"/>
                  </a:lnTo>
                  <a:lnTo>
                    <a:pt x="1290" y="1134"/>
                  </a:lnTo>
                  <a:lnTo>
                    <a:pt x="1254" y="1104"/>
                  </a:lnTo>
                  <a:lnTo>
                    <a:pt x="1260" y="1092"/>
                  </a:lnTo>
                  <a:lnTo>
                    <a:pt x="1260" y="1080"/>
                  </a:lnTo>
                  <a:lnTo>
                    <a:pt x="1266" y="1068"/>
                  </a:lnTo>
                  <a:lnTo>
                    <a:pt x="1266" y="1050"/>
                  </a:lnTo>
                  <a:lnTo>
                    <a:pt x="1260" y="1038"/>
                  </a:lnTo>
                  <a:lnTo>
                    <a:pt x="1254" y="1032"/>
                  </a:lnTo>
                  <a:lnTo>
                    <a:pt x="1242" y="1026"/>
                  </a:lnTo>
                  <a:lnTo>
                    <a:pt x="1188" y="1026"/>
                  </a:lnTo>
                  <a:lnTo>
                    <a:pt x="1158" y="1008"/>
                  </a:lnTo>
                  <a:lnTo>
                    <a:pt x="1158" y="984"/>
                  </a:lnTo>
                  <a:lnTo>
                    <a:pt x="1116" y="984"/>
                  </a:lnTo>
                  <a:lnTo>
                    <a:pt x="1116" y="996"/>
                  </a:lnTo>
                  <a:lnTo>
                    <a:pt x="1110" y="1008"/>
                  </a:lnTo>
                  <a:lnTo>
                    <a:pt x="1110" y="1026"/>
                  </a:lnTo>
                  <a:lnTo>
                    <a:pt x="1086" y="1026"/>
                  </a:lnTo>
                  <a:lnTo>
                    <a:pt x="1074" y="1020"/>
                  </a:lnTo>
                  <a:lnTo>
                    <a:pt x="1056" y="1014"/>
                  </a:lnTo>
                  <a:lnTo>
                    <a:pt x="1044" y="1014"/>
                  </a:lnTo>
                  <a:lnTo>
                    <a:pt x="1032" y="1008"/>
                  </a:lnTo>
                  <a:lnTo>
                    <a:pt x="966" y="1008"/>
                  </a:lnTo>
                  <a:lnTo>
                    <a:pt x="960" y="996"/>
                  </a:lnTo>
                  <a:lnTo>
                    <a:pt x="948" y="990"/>
                  </a:lnTo>
                  <a:lnTo>
                    <a:pt x="942" y="978"/>
                  </a:lnTo>
                  <a:lnTo>
                    <a:pt x="918" y="954"/>
                  </a:lnTo>
                  <a:lnTo>
                    <a:pt x="900" y="954"/>
                  </a:lnTo>
                  <a:lnTo>
                    <a:pt x="888" y="960"/>
                  </a:lnTo>
                  <a:lnTo>
                    <a:pt x="876" y="954"/>
                  </a:lnTo>
                  <a:lnTo>
                    <a:pt x="870" y="948"/>
                  </a:lnTo>
                  <a:lnTo>
                    <a:pt x="858" y="942"/>
                  </a:lnTo>
                  <a:lnTo>
                    <a:pt x="846" y="942"/>
                  </a:lnTo>
                  <a:lnTo>
                    <a:pt x="840" y="936"/>
                  </a:lnTo>
                  <a:lnTo>
                    <a:pt x="822" y="936"/>
                  </a:lnTo>
                  <a:lnTo>
                    <a:pt x="810" y="930"/>
                  </a:lnTo>
                  <a:lnTo>
                    <a:pt x="792" y="930"/>
                  </a:lnTo>
                  <a:lnTo>
                    <a:pt x="786" y="924"/>
                  </a:lnTo>
                  <a:lnTo>
                    <a:pt x="762" y="924"/>
                  </a:lnTo>
                  <a:lnTo>
                    <a:pt x="750" y="930"/>
                  </a:lnTo>
                  <a:lnTo>
                    <a:pt x="738" y="954"/>
                  </a:lnTo>
                  <a:lnTo>
                    <a:pt x="738" y="966"/>
                  </a:lnTo>
                  <a:lnTo>
                    <a:pt x="732" y="978"/>
                  </a:lnTo>
                  <a:lnTo>
                    <a:pt x="720" y="990"/>
                  </a:lnTo>
                  <a:lnTo>
                    <a:pt x="714" y="990"/>
                  </a:lnTo>
                  <a:lnTo>
                    <a:pt x="702" y="1002"/>
                  </a:lnTo>
                  <a:lnTo>
                    <a:pt x="702" y="1014"/>
                  </a:lnTo>
                  <a:lnTo>
                    <a:pt x="738" y="1008"/>
                  </a:lnTo>
                  <a:lnTo>
                    <a:pt x="786" y="1008"/>
                  </a:lnTo>
                  <a:lnTo>
                    <a:pt x="780" y="1014"/>
                  </a:lnTo>
                  <a:lnTo>
                    <a:pt x="768" y="1020"/>
                  </a:lnTo>
                  <a:lnTo>
                    <a:pt x="762" y="1032"/>
                  </a:lnTo>
                  <a:lnTo>
                    <a:pt x="762" y="1044"/>
                  </a:lnTo>
                  <a:lnTo>
                    <a:pt x="774" y="1050"/>
                  </a:lnTo>
                  <a:lnTo>
                    <a:pt x="780" y="1050"/>
                  </a:lnTo>
                  <a:lnTo>
                    <a:pt x="798" y="1044"/>
                  </a:lnTo>
                  <a:lnTo>
                    <a:pt x="810" y="1044"/>
                  </a:lnTo>
                  <a:lnTo>
                    <a:pt x="816" y="1038"/>
                  </a:lnTo>
                  <a:lnTo>
                    <a:pt x="828" y="1032"/>
                  </a:lnTo>
                  <a:lnTo>
                    <a:pt x="840" y="1038"/>
                  </a:lnTo>
                  <a:lnTo>
                    <a:pt x="870" y="1056"/>
                  </a:lnTo>
                  <a:lnTo>
                    <a:pt x="900" y="1068"/>
                  </a:lnTo>
                  <a:lnTo>
                    <a:pt x="924" y="1080"/>
                  </a:lnTo>
                  <a:lnTo>
                    <a:pt x="960" y="1086"/>
                  </a:lnTo>
                  <a:lnTo>
                    <a:pt x="1014" y="1092"/>
                  </a:lnTo>
                  <a:lnTo>
                    <a:pt x="1062" y="1092"/>
                  </a:lnTo>
                  <a:lnTo>
                    <a:pt x="1080" y="1110"/>
                  </a:lnTo>
                  <a:lnTo>
                    <a:pt x="1086" y="1122"/>
                  </a:lnTo>
                  <a:lnTo>
                    <a:pt x="1098" y="1128"/>
                  </a:lnTo>
                  <a:lnTo>
                    <a:pt x="1110" y="1140"/>
                  </a:lnTo>
                  <a:lnTo>
                    <a:pt x="1128" y="1146"/>
                  </a:lnTo>
                  <a:lnTo>
                    <a:pt x="1152" y="1152"/>
                  </a:lnTo>
                  <a:lnTo>
                    <a:pt x="1170" y="1152"/>
                  </a:lnTo>
                  <a:lnTo>
                    <a:pt x="1182" y="1158"/>
                  </a:lnTo>
                  <a:lnTo>
                    <a:pt x="1248" y="1158"/>
                  </a:lnTo>
                  <a:lnTo>
                    <a:pt x="1260" y="1164"/>
                  </a:lnTo>
                  <a:lnTo>
                    <a:pt x="1278" y="1170"/>
                  </a:lnTo>
                  <a:lnTo>
                    <a:pt x="1290" y="1182"/>
                  </a:lnTo>
                  <a:lnTo>
                    <a:pt x="1302" y="1188"/>
                  </a:lnTo>
                  <a:lnTo>
                    <a:pt x="1320" y="1206"/>
                  </a:lnTo>
                  <a:lnTo>
                    <a:pt x="1338" y="1206"/>
                  </a:lnTo>
                  <a:lnTo>
                    <a:pt x="1350" y="1200"/>
                  </a:lnTo>
                  <a:lnTo>
                    <a:pt x="1356" y="1206"/>
                  </a:lnTo>
                  <a:lnTo>
                    <a:pt x="1374" y="1206"/>
                  </a:lnTo>
                  <a:lnTo>
                    <a:pt x="1374" y="1194"/>
                  </a:lnTo>
                  <a:lnTo>
                    <a:pt x="1368" y="1182"/>
                  </a:lnTo>
                  <a:lnTo>
                    <a:pt x="1362" y="1176"/>
                  </a:lnTo>
                  <a:lnTo>
                    <a:pt x="1356" y="1164"/>
                  </a:lnTo>
                  <a:lnTo>
                    <a:pt x="1374" y="1146"/>
                  </a:lnTo>
                  <a:lnTo>
                    <a:pt x="1374" y="1128"/>
                  </a:lnTo>
                  <a:close/>
                  <a:moveTo>
                    <a:pt x="1500" y="726"/>
                  </a:moveTo>
                  <a:lnTo>
                    <a:pt x="1542" y="684"/>
                  </a:lnTo>
                  <a:lnTo>
                    <a:pt x="1548" y="672"/>
                  </a:lnTo>
                  <a:lnTo>
                    <a:pt x="1554" y="654"/>
                  </a:lnTo>
                  <a:lnTo>
                    <a:pt x="1560" y="642"/>
                  </a:lnTo>
                  <a:lnTo>
                    <a:pt x="1566" y="624"/>
                  </a:lnTo>
                  <a:lnTo>
                    <a:pt x="1566" y="612"/>
                  </a:lnTo>
                  <a:lnTo>
                    <a:pt x="1572" y="606"/>
                  </a:lnTo>
                  <a:lnTo>
                    <a:pt x="1572" y="600"/>
                  </a:lnTo>
                  <a:lnTo>
                    <a:pt x="1566" y="600"/>
                  </a:lnTo>
                  <a:lnTo>
                    <a:pt x="1554" y="594"/>
                  </a:lnTo>
                  <a:lnTo>
                    <a:pt x="1542" y="582"/>
                  </a:lnTo>
                  <a:lnTo>
                    <a:pt x="1542" y="564"/>
                  </a:lnTo>
                  <a:lnTo>
                    <a:pt x="1554" y="516"/>
                  </a:lnTo>
                  <a:lnTo>
                    <a:pt x="1590" y="498"/>
                  </a:lnTo>
                  <a:lnTo>
                    <a:pt x="1626" y="498"/>
                  </a:lnTo>
                  <a:lnTo>
                    <a:pt x="1632" y="486"/>
                  </a:lnTo>
                  <a:lnTo>
                    <a:pt x="1638" y="480"/>
                  </a:lnTo>
                  <a:lnTo>
                    <a:pt x="1644" y="468"/>
                  </a:lnTo>
                  <a:lnTo>
                    <a:pt x="1644" y="444"/>
                  </a:lnTo>
                  <a:lnTo>
                    <a:pt x="1626" y="444"/>
                  </a:lnTo>
                  <a:lnTo>
                    <a:pt x="1620" y="450"/>
                  </a:lnTo>
                  <a:lnTo>
                    <a:pt x="1608" y="450"/>
                  </a:lnTo>
                  <a:lnTo>
                    <a:pt x="1608" y="438"/>
                  </a:lnTo>
                  <a:lnTo>
                    <a:pt x="1614" y="420"/>
                  </a:lnTo>
                  <a:lnTo>
                    <a:pt x="1626" y="408"/>
                  </a:lnTo>
                  <a:lnTo>
                    <a:pt x="1650" y="396"/>
                  </a:lnTo>
                  <a:lnTo>
                    <a:pt x="1662" y="396"/>
                  </a:lnTo>
                  <a:lnTo>
                    <a:pt x="1680" y="402"/>
                  </a:lnTo>
                  <a:lnTo>
                    <a:pt x="1704" y="402"/>
                  </a:lnTo>
                  <a:lnTo>
                    <a:pt x="1716" y="390"/>
                  </a:lnTo>
                  <a:lnTo>
                    <a:pt x="1716" y="384"/>
                  </a:lnTo>
                  <a:lnTo>
                    <a:pt x="1680" y="348"/>
                  </a:lnTo>
                  <a:lnTo>
                    <a:pt x="1680" y="312"/>
                  </a:lnTo>
                  <a:lnTo>
                    <a:pt x="1668" y="312"/>
                  </a:lnTo>
                  <a:lnTo>
                    <a:pt x="1650" y="294"/>
                  </a:lnTo>
                  <a:lnTo>
                    <a:pt x="1650" y="282"/>
                  </a:lnTo>
                  <a:lnTo>
                    <a:pt x="1662" y="270"/>
                  </a:lnTo>
                  <a:lnTo>
                    <a:pt x="1668" y="258"/>
                  </a:lnTo>
                  <a:lnTo>
                    <a:pt x="1668" y="246"/>
                  </a:lnTo>
                  <a:lnTo>
                    <a:pt x="1662" y="240"/>
                  </a:lnTo>
                  <a:lnTo>
                    <a:pt x="1638" y="228"/>
                  </a:lnTo>
                  <a:lnTo>
                    <a:pt x="1614" y="228"/>
                  </a:lnTo>
                  <a:lnTo>
                    <a:pt x="1632" y="198"/>
                  </a:lnTo>
                  <a:lnTo>
                    <a:pt x="1614" y="192"/>
                  </a:lnTo>
                  <a:lnTo>
                    <a:pt x="1620" y="162"/>
                  </a:lnTo>
                  <a:lnTo>
                    <a:pt x="1608" y="144"/>
                  </a:lnTo>
                  <a:lnTo>
                    <a:pt x="1602" y="138"/>
                  </a:lnTo>
                  <a:lnTo>
                    <a:pt x="1590" y="132"/>
                  </a:lnTo>
                  <a:lnTo>
                    <a:pt x="1566" y="108"/>
                  </a:lnTo>
                  <a:lnTo>
                    <a:pt x="1470" y="108"/>
                  </a:lnTo>
                  <a:lnTo>
                    <a:pt x="1464" y="114"/>
                  </a:lnTo>
                  <a:lnTo>
                    <a:pt x="1458" y="126"/>
                  </a:lnTo>
                  <a:lnTo>
                    <a:pt x="1458" y="180"/>
                  </a:lnTo>
                  <a:lnTo>
                    <a:pt x="1452" y="198"/>
                  </a:lnTo>
                  <a:lnTo>
                    <a:pt x="1452" y="204"/>
                  </a:lnTo>
                  <a:lnTo>
                    <a:pt x="1446" y="216"/>
                  </a:lnTo>
                  <a:lnTo>
                    <a:pt x="1428" y="216"/>
                  </a:lnTo>
                  <a:lnTo>
                    <a:pt x="1422" y="222"/>
                  </a:lnTo>
                  <a:lnTo>
                    <a:pt x="1422" y="246"/>
                  </a:lnTo>
                  <a:lnTo>
                    <a:pt x="1428" y="252"/>
                  </a:lnTo>
                  <a:lnTo>
                    <a:pt x="1434" y="264"/>
                  </a:lnTo>
                  <a:lnTo>
                    <a:pt x="1398" y="294"/>
                  </a:lnTo>
                  <a:lnTo>
                    <a:pt x="1404" y="306"/>
                  </a:lnTo>
                  <a:lnTo>
                    <a:pt x="1374" y="342"/>
                  </a:lnTo>
                  <a:lnTo>
                    <a:pt x="1350" y="342"/>
                  </a:lnTo>
                  <a:lnTo>
                    <a:pt x="1344" y="348"/>
                  </a:lnTo>
                  <a:lnTo>
                    <a:pt x="1332" y="354"/>
                  </a:lnTo>
                  <a:lnTo>
                    <a:pt x="1320" y="366"/>
                  </a:lnTo>
                  <a:lnTo>
                    <a:pt x="1314" y="366"/>
                  </a:lnTo>
                  <a:lnTo>
                    <a:pt x="1308" y="360"/>
                  </a:lnTo>
                  <a:lnTo>
                    <a:pt x="1284" y="348"/>
                  </a:lnTo>
                  <a:lnTo>
                    <a:pt x="1272" y="336"/>
                  </a:lnTo>
                  <a:lnTo>
                    <a:pt x="1230" y="336"/>
                  </a:lnTo>
                  <a:lnTo>
                    <a:pt x="1224" y="348"/>
                  </a:lnTo>
                  <a:lnTo>
                    <a:pt x="1194" y="378"/>
                  </a:lnTo>
                  <a:lnTo>
                    <a:pt x="1170" y="378"/>
                  </a:lnTo>
                  <a:lnTo>
                    <a:pt x="1152" y="372"/>
                  </a:lnTo>
                  <a:lnTo>
                    <a:pt x="1128" y="372"/>
                  </a:lnTo>
                  <a:lnTo>
                    <a:pt x="1110" y="390"/>
                  </a:lnTo>
                  <a:lnTo>
                    <a:pt x="1104" y="390"/>
                  </a:lnTo>
                  <a:lnTo>
                    <a:pt x="1080" y="378"/>
                  </a:lnTo>
                  <a:lnTo>
                    <a:pt x="1074" y="372"/>
                  </a:lnTo>
                  <a:lnTo>
                    <a:pt x="1062" y="366"/>
                  </a:lnTo>
                  <a:lnTo>
                    <a:pt x="1050" y="354"/>
                  </a:lnTo>
                  <a:lnTo>
                    <a:pt x="1050" y="342"/>
                  </a:lnTo>
                  <a:lnTo>
                    <a:pt x="1044" y="336"/>
                  </a:lnTo>
                  <a:lnTo>
                    <a:pt x="1032" y="330"/>
                  </a:lnTo>
                  <a:lnTo>
                    <a:pt x="1008" y="330"/>
                  </a:lnTo>
                  <a:lnTo>
                    <a:pt x="996" y="336"/>
                  </a:lnTo>
                  <a:lnTo>
                    <a:pt x="990" y="348"/>
                  </a:lnTo>
                  <a:lnTo>
                    <a:pt x="978" y="366"/>
                  </a:lnTo>
                  <a:lnTo>
                    <a:pt x="972" y="384"/>
                  </a:lnTo>
                  <a:lnTo>
                    <a:pt x="972" y="402"/>
                  </a:lnTo>
                  <a:lnTo>
                    <a:pt x="966" y="408"/>
                  </a:lnTo>
                  <a:lnTo>
                    <a:pt x="966" y="414"/>
                  </a:lnTo>
                  <a:lnTo>
                    <a:pt x="990" y="444"/>
                  </a:lnTo>
                  <a:lnTo>
                    <a:pt x="1002" y="498"/>
                  </a:lnTo>
                  <a:lnTo>
                    <a:pt x="1050" y="528"/>
                  </a:lnTo>
                  <a:lnTo>
                    <a:pt x="1038" y="564"/>
                  </a:lnTo>
                  <a:lnTo>
                    <a:pt x="1068" y="582"/>
                  </a:lnTo>
                  <a:lnTo>
                    <a:pt x="1050" y="606"/>
                  </a:lnTo>
                  <a:lnTo>
                    <a:pt x="1068" y="636"/>
                  </a:lnTo>
                  <a:lnTo>
                    <a:pt x="1056" y="648"/>
                  </a:lnTo>
                  <a:lnTo>
                    <a:pt x="1068" y="702"/>
                  </a:lnTo>
                  <a:lnTo>
                    <a:pt x="1110" y="696"/>
                  </a:lnTo>
                  <a:lnTo>
                    <a:pt x="1140" y="708"/>
                  </a:lnTo>
                  <a:lnTo>
                    <a:pt x="1146" y="696"/>
                  </a:lnTo>
                  <a:lnTo>
                    <a:pt x="1170" y="672"/>
                  </a:lnTo>
                  <a:lnTo>
                    <a:pt x="1182" y="672"/>
                  </a:lnTo>
                  <a:lnTo>
                    <a:pt x="1182" y="690"/>
                  </a:lnTo>
                  <a:lnTo>
                    <a:pt x="1188" y="702"/>
                  </a:lnTo>
                  <a:lnTo>
                    <a:pt x="1188" y="726"/>
                  </a:lnTo>
                  <a:lnTo>
                    <a:pt x="1194" y="738"/>
                  </a:lnTo>
                  <a:lnTo>
                    <a:pt x="1212" y="738"/>
                  </a:lnTo>
                  <a:lnTo>
                    <a:pt x="1218" y="726"/>
                  </a:lnTo>
                  <a:lnTo>
                    <a:pt x="1218" y="720"/>
                  </a:lnTo>
                  <a:lnTo>
                    <a:pt x="1224" y="714"/>
                  </a:lnTo>
                  <a:lnTo>
                    <a:pt x="1224" y="708"/>
                  </a:lnTo>
                  <a:lnTo>
                    <a:pt x="1254" y="726"/>
                  </a:lnTo>
                  <a:lnTo>
                    <a:pt x="1266" y="720"/>
                  </a:lnTo>
                  <a:lnTo>
                    <a:pt x="1272" y="708"/>
                  </a:lnTo>
                  <a:lnTo>
                    <a:pt x="1284" y="702"/>
                  </a:lnTo>
                  <a:lnTo>
                    <a:pt x="1296" y="702"/>
                  </a:lnTo>
                  <a:lnTo>
                    <a:pt x="1296" y="714"/>
                  </a:lnTo>
                  <a:lnTo>
                    <a:pt x="1302" y="720"/>
                  </a:lnTo>
                  <a:lnTo>
                    <a:pt x="1302" y="738"/>
                  </a:lnTo>
                  <a:lnTo>
                    <a:pt x="1308" y="744"/>
                  </a:lnTo>
                  <a:lnTo>
                    <a:pt x="1332" y="744"/>
                  </a:lnTo>
                  <a:lnTo>
                    <a:pt x="1350" y="738"/>
                  </a:lnTo>
                  <a:lnTo>
                    <a:pt x="1362" y="732"/>
                  </a:lnTo>
                  <a:lnTo>
                    <a:pt x="1392" y="732"/>
                  </a:lnTo>
                  <a:lnTo>
                    <a:pt x="1404" y="744"/>
                  </a:lnTo>
                  <a:lnTo>
                    <a:pt x="1404" y="786"/>
                  </a:lnTo>
                  <a:lnTo>
                    <a:pt x="1398" y="798"/>
                  </a:lnTo>
                  <a:lnTo>
                    <a:pt x="1398" y="810"/>
                  </a:lnTo>
                  <a:lnTo>
                    <a:pt x="1404" y="810"/>
                  </a:lnTo>
                  <a:lnTo>
                    <a:pt x="1410" y="804"/>
                  </a:lnTo>
                  <a:lnTo>
                    <a:pt x="1422" y="798"/>
                  </a:lnTo>
                  <a:lnTo>
                    <a:pt x="1440" y="792"/>
                  </a:lnTo>
                  <a:lnTo>
                    <a:pt x="1452" y="786"/>
                  </a:lnTo>
                  <a:lnTo>
                    <a:pt x="1476" y="762"/>
                  </a:lnTo>
                  <a:lnTo>
                    <a:pt x="1482" y="750"/>
                  </a:lnTo>
                  <a:lnTo>
                    <a:pt x="1500" y="732"/>
                  </a:lnTo>
                  <a:lnTo>
                    <a:pt x="1500" y="726"/>
                  </a:lnTo>
                  <a:close/>
                  <a:moveTo>
                    <a:pt x="1476" y="1116"/>
                  </a:moveTo>
                  <a:lnTo>
                    <a:pt x="1470" y="1116"/>
                  </a:lnTo>
                  <a:lnTo>
                    <a:pt x="1458" y="1122"/>
                  </a:lnTo>
                  <a:lnTo>
                    <a:pt x="1452" y="1128"/>
                  </a:lnTo>
                  <a:lnTo>
                    <a:pt x="1458" y="1134"/>
                  </a:lnTo>
                  <a:lnTo>
                    <a:pt x="1470" y="1140"/>
                  </a:lnTo>
                  <a:lnTo>
                    <a:pt x="1476" y="1140"/>
                  </a:lnTo>
                  <a:lnTo>
                    <a:pt x="1488" y="1146"/>
                  </a:lnTo>
                  <a:lnTo>
                    <a:pt x="1500" y="1134"/>
                  </a:lnTo>
                  <a:lnTo>
                    <a:pt x="1500" y="1128"/>
                  </a:lnTo>
                  <a:lnTo>
                    <a:pt x="1488" y="1116"/>
                  </a:lnTo>
                  <a:lnTo>
                    <a:pt x="1476" y="1116"/>
                  </a:lnTo>
                  <a:close/>
                  <a:moveTo>
                    <a:pt x="1716" y="1230"/>
                  </a:moveTo>
                  <a:lnTo>
                    <a:pt x="1680" y="1218"/>
                  </a:lnTo>
                  <a:lnTo>
                    <a:pt x="1674" y="1224"/>
                  </a:lnTo>
                  <a:lnTo>
                    <a:pt x="1674" y="1230"/>
                  </a:lnTo>
                  <a:lnTo>
                    <a:pt x="1686" y="1254"/>
                  </a:lnTo>
                  <a:lnTo>
                    <a:pt x="1692" y="1260"/>
                  </a:lnTo>
                  <a:lnTo>
                    <a:pt x="1704" y="1266"/>
                  </a:lnTo>
                  <a:lnTo>
                    <a:pt x="1716" y="1266"/>
                  </a:lnTo>
                  <a:lnTo>
                    <a:pt x="1722" y="1260"/>
                  </a:lnTo>
                  <a:lnTo>
                    <a:pt x="1740" y="1260"/>
                  </a:lnTo>
                  <a:lnTo>
                    <a:pt x="1746" y="1266"/>
                  </a:lnTo>
                  <a:lnTo>
                    <a:pt x="1746" y="1278"/>
                  </a:lnTo>
                  <a:lnTo>
                    <a:pt x="1752" y="1290"/>
                  </a:lnTo>
                  <a:lnTo>
                    <a:pt x="1764" y="1296"/>
                  </a:lnTo>
                  <a:lnTo>
                    <a:pt x="1788" y="1296"/>
                  </a:lnTo>
                  <a:lnTo>
                    <a:pt x="1794" y="1290"/>
                  </a:lnTo>
                  <a:lnTo>
                    <a:pt x="1800" y="1290"/>
                  </a:lnTo>
                  <a:lnTo>
                    <a:pt x="1800" y="1284"/>
                  </a:lnTo>
                  <a:lnTo>
                    <a:pt x="1794" y="1272"/>
                  </a:lnTo>
                  <a:lnTo>
                    <a:pt x="1782" y="1260"/>
                  </a:lnTo>
                  <a:lnTo>
                    <a:pt x="1770" y="1236"/>
                  </a:lnTo>
                  <a:lnTo>
                    <a:pt x="1746" y="1224"/>
                  </a:lnTo>
                  <a:lnTo>
                    <a:pt x="1728" y="1224"/>
                  </a:lnTo>
                  <a:lnTo>
                    <a:pt x="1716" y="1230"/>
                  </a:lnTo>
                  <a:close/>
                  <a:moveTo>
                    <a:pt x="1962" y="1122"/>
                  </a:moveTo>
                  <a:lnTo>
                    <a:pt x="1932" y="1146"/>
                  </a:lnTo>
                  <a:lnTo>
                    <a:pt x="1920" y="1134"/>
                  </a:lnTo>
                  <a:lnTo>
                    <a:pt x="1890" y="1134"/>
                  </a:lnTo>
                  <a:lnTo>
                    <a:pt x="1884" y="1140"/>
                  </a:lnTo>
                  <a:lnTo>
                    <a:pt x="1872" y="1146"/>
                  </a:lnTo>
                  <a:lnTo>
                    <a:pt x="1866" y="1152"/>
                  </a:lnTo>
                  <a:lnTo>
                    <a:pt x="1860" y="1140"/>
                  </a:lnTo>
                  <a:lnTo>
                    <a:pt x="1836" y="1116"/>
                  </a:lnTo>
                  <a:lnTo>
                    <a:pt x="1824" y="1116"/>
                  </a:lnTo>
                  <a:lnTo>
                    <a:pt x="1800" y="1128"/>
                  </a:lnTo>
                  <a:lnTo>
                    <a:pt x="1764" y="1164"/>
                  </a:lnTo>
                  <a:lnTo>
                    <a:pt x="1728" y="1158"/>
                  </a:lnTo>
                  <a:lnTo>
                    <a:pt x="1716" y="1176"/>
                  </a:lnTo>
                  <a:lnTo>
                    <a:pt x="1746" y="1176"/>
                  </a:lnTo>
                  <a:lnTo>
                    <a:pt x="1752" y="1182"/>
                  </a:lnTo>
                  <a:lnTo>
                    <a:pt x="1764" y="1182"/>
                  </a:lnTo>
                  <a:lnTo>
                    <a:pt x="1776" y="1188"/>
                  </a:lnTo>
                  <a:lnTo>
                    <a:pt x="1788" y="1188"/>
                  </a:lnTo>
                  <a:lnTo>
                    <a:pt x="1794" y="1182"/>
                  </a:lnTo>
                  <a:lnTo>
                    <a:pt x="1806" y="1176"/>
                  </a:lnTo>
                  <a:lnTo>
                    <a:pt x="1812" y="1170"/>
                  </a:lnTo>
                  <a:lnTo>
                    <a:pt x="1908" y="1164"/>
                  </a:lnTo>
                  <a:lnTo>
                    <a:pt x="1956" y="1158"/>
                  </a:lnTo>
                  <a:lnTo>
                    <a:pt x="1992" y="1128"/>
                  </a:lnTo>
                  <a:lnTo>
                    <a:pt x="1992" y="1110"/>
                  </a:lnTo>
                  <a:lnTo>
                    <a:pt x="1962" y="1122"/>
                  </a:lnTo>
                  <a:close/>
                  <a:moveTo>
                    <a:pt x="1578" y="1158"/>
                  </a:moveTo>
                  <a:lnTo>
                    <a:pt x="1566" y="1152"/>
                  </a:lnTo>
                  <a:lnTo>
                    <a:pt x="1560" y="1146"/>
                  </a:lnTo>
                  <a:lnTo>
                    <a:pt x="1548" y="1140"/>
                  </a:lnTo>
                  <a:lnTo>
                    <a:pt x="1536" y="1140"/>
                  </a:lnTo>
                  <a:lnTo>
                    <a:pt x="1512" y="1164"/>
                  </a:lnTo>
                  <a:lnTo>
                    <a:pt x="1506" y="1176"/>
                  </a:lnTo>
                  <a:lnTo>
                    <a:pt x="1500" y="1182"/>
                  </a:lnTo>
                  <a:lnTo>
                    <a:pt x="1554" y="1188"/>
                  </a:lnTo>
                  <a:lnTo>
                    <a:pt x="1554" y="1212"/>
                  </a:lnTo>
                  <a:lnTo>
                    <a:pt x="1578" y="1206"/>
                  </a:lnTo>
                  <a:lnTo>
                    <a:pt x="1590" y="1188"/>
                  </a:lnTo>
                  <a:lnTo>
                    <a:pt x="1614" y="1206"/>
                  </a:lnTo>
                  <a:lnTo>
                    <a:pt x="1644" y="1170"/>
                  </a:lnTo>
                  <a:lnTo>
                    <a:pt x="1596" y="1152"/>
                  </a:lnTo>
                  <a:lnTo>
                    <a:pt x="1578" y="1158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28" name="Cambodia" descr="© INSCALE GmbH, 05.05.2010&#10;http://www.presentationload.com/">
              <a:extLst>
                <a:ext uri="{FF2B5EF4-FFF2-40B4-BE49-F238E27FC236}">
                  <a16:creationId xmlns:a16="http://schemas.microsoft.com/office/drawing/2014/main" id="{3B6E0A69-792C-415B-8F13-ACC3F468BE76}"/>
                </a:ext>
              </a:extLst>
            </p:cNvPr>
            <p:cNvSpPr>
              <a:spLocks/>
            </p:cNvSpPr>
            <p:nvPr/>
          </p:nvSpPr>
          <p:spPr bwMode="gray">
            <a:xfrm>
              <a:off x="8754764" y="3995206"/>
              <a:ext cx="168282" cy="150853"/>
            </a:xfrm>
            <a:custGeom>
              <a:avLst/>
              <a:gdLst>
                <a:gd name="T0" fmla="*/ 2147483647 w 378"/>
                <a:gd name="T1" fmla="*/ 2147483647 h 336"/>
                <a:gd name="T2" fmla="*/ 2147483647 w 378"/>
                <a:gd name="T3" fmla="*/ 2147483647 h 336"/>
                <a:gd name="T4" fmla="*/ 2147483647 w 378"/>
                <a:gd name="T5" fmla="*/ 2147483647 h 336"/>
                <a:gd name="T6" fmla="*/ 2147483647 w 378"/>
                <a:gd name="T7" fmla="*/ 2147483647 h 336"/>
                <a:gd name="T8" fmla="*/ 2147483647 w 378"/>
                <a:gd name="T9" fmla="*/ 2147483647 h 336"/>
                <a:gd name="T10" fmla="*/ 2147483647 w 378"/>
                <a:gd name="T11" fmla="*/ 2147483647 h 336"/>
                <a:gd name="T12" fmla="*/ 2147483647 w 378"/>
                <a:gd name="T13" fmla="*/ 2147483647 h 336"/>
                <a:gd name="T14" fmla="*/ 2147483647 w 378"/>
                <a:gd name="T15" fmla="*/ 2147483647 h 336"/>
                <a:gd name="T16" fmla="*/ 2147483647 w 378"/>
                <a:gd name="T17" fmla="*/ 2147483647 h 336"/>
                <a:gd name="T18" fmla="*/ 2147483647 w 378"/>
                <a:gd name="T19" fmla="*/ 2147483647 h 336"/>
                <a:gd name="T20" fmla="*/ 2147483647 w 378"/>
                <a:gd name="T21" fmla="*/ 2147483647 h 336"/>
                <a:gd name="T22" fmla="*/ 2147483647 w 378"/>
                <a:gd name="T23" fmla="*/ 2147483647 h 336"/>
                <a:gd name="T24" fmla="*/ 2147483647 w 378"/>
                <a:gd name="T25" fmla="*/ 2147483647 h 336"/>
                <a:gd name="T26" fmla="*/ 2147483647 w 378"/>
                <a:gd name="T27" fmla="*/ 2147483647 h 336"/>
                <a:gd name="T28" fmla="*/ 0 w 378"/>
                <a:gd name="T29" fmla="*/ 2147483647 h 336"/>
                <a:gd name="T30" fmla="*/ 2147483647 w 378"/>
                <a:gd name="T31" fmla="*/ 2147483647 h 336"/>
                <a:gd name="T32" fmla="*/ 2147483647 w 378"/>
                <a:gd name="T33" fmla="*/ 2147483647 h 336"/>
                <a:gd name="T34" fmla="*/ 2147483647 w 378"/>
                <a:gd name="T35" fmla="*/ 2147483647 h 336"/>
                <a:gd name="T36" fmla="*/ 2147483647 w 378"/>
                <a:gd name="T37" fmla="*/ 2147483647 h 336"/>
                <a:gd name="T38" fmla="*/ 2147483647 w 378"/>
                <a:gd name="T39" fmla="*/ 2147483647 h 336"/>
                <a:gd name="T40" fmla="*/ 2147483647 w 378"/>
                <a:gd name="T41" fmla="*/ 2147483647 h 336"/>
                <a:gd name="T42" fmla="*/ 2147483647 w 378"/>
                <a:gd name="T43" fmla="*/ 2147483647 h 336"/>
                <a:gd name="T44" fmla="*/ 2147483647 w 378"/>
                <a:gd name="T45" fmla="*/ 2147483647 h 336"/>
                <a:gd name="T46" fmla="*/ 2147483647 w 378"/>
                <a:gd name="T47" fmla="*/ 2147483647 h 336"/>
                <a:gd name="T48" fmla="*/ 2147483647 w 378"/>
                <a:gd name="T49" fmla="*/ 2147483647 h 336"/>
                <a:gd name="T50" fmla="*/ 2147483647 w 378"/>
                <a:gd name="T51" fmla="*/ 2147483647 h 336"/>
                <a:gd name="T52" fmla="*/ 2147483647 w 378"/>
                <a:gd name="T53" fmla="*/ 2147483647 h 336"/>
                <a:gd name="T54" fmla="*/ 2147483647 w 378"/>
                <a:gd name="T55" fmla="*/ 2147483647 h 336"/>
                <a:gd name="T56" fmla="*/ 2147483647 w 378"/>
                <a:gd name="T57" fmla="*/ 2147483647 h 336"/>
                <a:gd name="T58" fmla="*/ 2147483647 w 378"/>
                <a:gd name="T59" fmla="*/ 2147483647 h 336"/>
                <a:gd name="T60" fmla="*/ 2147483647 w 378"/>
                <a:gd name="T61" fmla="*/ 2147483647 h 336"/>
                <a:gd name="T62" fmla="*/ 2147483647 w 378"/>
                <a:gd name="T63" fmla="*/ 2147483647 h 336"/>
                <a:gd name="T64" fmla="*/ 2147483647 w 378"/>
                <a:gd name="T65" fmla="*/ 2147483647 h 336"/>
                <a:gd name="T66" fmla="*/ 2147483647 w 378"/>
                <a:gd name="T67" fmla="*/ 2147483647 h 336"/>
                <a:gd name="T68" fmla="*/ 2147483647 w 378"/>
                <a:gd name="T69" fmla="*/ 2147483647 h 336"/>
                <a:gd name="T70" fmla="*/ 2147483647 w 378"/>
                <a:gd name="T71" fmla="*/ 2147483647 h 336"/>
                <a:gd name="T72" fmla="*/ 2147483647 w 378"/>
                <a:gd name="T73" fmla="*/ 2147483647 h 336"/>
                <a:gd name="T74" fmla="*/ 2147483647 w 378"/>
                <a:gd name="T75" fmla="*/ 2147483647 h 336"/>
                <a:gd name="T76" fmla="*/ 2147483647 w 378"/>
                <a:gd name="T77" fmla="*/ 2147483647 h 336"/>
                <a:gd name="T78" fmla="*/ 2147483647 w 378"/>
                <a:gd name="T79" fmla="*/ 2147483647 h 336"/>
                <a:gd name="T80" fmla="*/ 2147483647 w 378"/>
                <a:gd name="T81" fmla="*/ 2147483647 h 336"/>
                <a:gd name="T82" fmla="*/ 2147483647 w 378"/>
                <a:gd name="T83" fmla="*/ 2147483647 h 336"/>
                <a:gd name="T84" fmla="*/ 2147483647 w 378"/>
                <a:gd name="T85" fmla="*/ 2147483647 h 336"/>
                <a:gd name="T86" fmla="*/ 2147483647 w 378"/>
                <a:gd name="T87" fmla="*/ 2147483647 h 336"/>
                <a:gd name="T88" fmla="*/ 2147483647 w 378"/>
                <a:gd name="T89" fmla="*/ 2147483647 h 336"/>
                <a:gd name="T90" fmla="*/ 2147483647 w 378"/>
                <a:gd name="T91" fmla="*/ 2147483647 h 336"/>
                <a:gd name="T92" fmla="*/ 2147483647 w 378"/>
                <a:gd name="T93" fmla="*/ 2147483647 h 336"/>
                <a:gd name="T94" fmla="*/ 2147483647 w 378"/>
                <a:gd name="T95" fmla="*/ 0 h 3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378"/>
                <a:gd name="T145" fmla="*/ 0 h 336"/>
                <a:gd name="T146" fmla="*/ 378 w 378"/>
                <a:gd name="T147" fmla="*/ 336 h 3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378" h="336">
                  <a:moveTo>
                    <a:pt x="324" y="0"/>
                  </a:moveTo>
                  <a:lnTo>
                    <a:pt x="312" y="12"/>
                  </a:lnTo>
                  <a:lnTo>
                    <a:pt x="276" y="0"/>
                  </a:lnTo>
                  <a:lnTo>
                    <a:pt x="264" y="12"/>
                  </a:lnTo>
                  <a:lnTo>
                    <a:pt x="246" y="24"/>
                  </a:lnTo>
                  <a:lnTo>
                    <a:pt x="258" y="36"/>
                  </a:lnTo>
                  <a:lnTo>
                    <a:pt x="258" y="48"/>
                  </a:lnTo>
                  <a:lnTo>
                    <a:pt x="252" y="54"/>
                  </a:lnTo>
                  <a:lnTo>
                    <a:pt x="240" y="54"/>
                  </a:lnTo>
                  <a:lnTo>
                    <a:pt x="228" y="42"/>
                  </a:lnTo>
                  <a:lnTo>
                    <a:pt x="228" y="36"/>
                  </a:lnTo>
                  <a:lnTo>
                    <a:pt x="222" y="36"/>
                  </a:lnTo>
                  <a:lnTo>
                    <a:pt x="216" y="30"/>
                  </a:lnTo>
                  <a:lnTo>
                    <a:pt x="192" y="30"/>
                  </a:lnTo>
                  <a:lnTo>
                    <a:pt x="192" y="18"/>
                  </a:lnTo>
                  <a:lnTo>
                    <a:pt x="186" y="18"/>
                  </a:lnTo>
                  <a:lnTo>
                    <a:pt x="186" y="24"/>
                  </a:lnTo>
                  <a:lnTo>
                    <a:pt x="180" y="18"/>
                  </a:lnTo>
                  <a:lnTo>
                    <a:pt x="168" y="12"/>
                  </a:lnTo>
                  <a:lnTo>
                    <a:pt x="138" y="12"/>
                  </a:lnTo>
                  <a:lnTo>
                    <a:pt x="126" y="18"/>
                  </a:lnTo>
                  <a:lnTo>
                    <a:pt x="114" y="18"/>
                  </a:lnTo>
                  <a:lnTo>
                    <a:pt x="108" y="12"/>
                  </a:lnTo>
                  <a:lnTo>
                    <a:pt x="72" y="12"/>
                  </a:lnTo>
                  <a:lnTo>
                    <a:pt x="54" y="18"/>
                  </a:lnTo>
                  <a:lnTo>
                    <a:pt x="42" y="24"/>
                  </a:lnTo>
                  <a:lnTo>
                    <a:pt x="36" y="30"/>
                  </a:lnTo>
                  <a:lnTo>
                    <a:pt x="30" y="42"/>
                  </a:lnTo>
                  <a:lnTo>
                    <a:pt x="30" y="48"/>
                  </a:lnTo>
                  <a:lnTo>
                    <a:pt x="0" y="78"/>
                  </a:lnTo>
                  <a:lnTo>
                    <a:pt x="6" y="114"/>
                  </a:lnTo>
                  <a:lnTo>
                    <a:pt x="18" y="126"/>
                  </a:lnTo>
                  <a:lnTo>
                    <a:pt x="18" y="156"/>
                  </a:lnTo>
                  <a:lnTo>
                    <a:pt x="30" y="168"/>
                  </a:lnTo>
                  <a:lnTo>
                    <a:pt x="30" y="198"/>
                  </a:lnTo>
                  <a:lnTo>
                    <a:pt x="42" y="210"/>
                  </a:lnTo>
                  <a:lnTo>
                    <a:pt x="48" y="222"/>
                  </a:lnTo>
                  <a:lnTo>
                    <a:pt x="54" y="228"/>
                  </a:lnTo>
                  <a:lnTo>
                    <a:pt x="54" y="234"/>
                  </a:lnTo>
                  <a:lnTo>
                    <a:pt x="42" y="246"/>
                  </a:lnTo>
                  <a:lnTo>
                    <a:pt x="54" y="270"/>
                  </a:lnTo>
                  <a:lnTo>
                    <a:pt x="60" y="276"/>
                  </a:lnTo>
                  <a:lnTo>
                    <a:pt x="72" y="282"/>
                  </a:lnTo>
                  <a:lnTo>
                    <a:pt x="78" y="282"/>
                  </a:lnTo>
                  <a:lnTo>
                    <a:pt x="90" y="270"/>
                  </a:lnTo>
                  <a:lnTo>
                    <a:pt x="90" y="264"/>
                  </a:lnTo>
                  <a:lnTo>
                    <a:pt x="90" y="288"/>
                  </a:lnTo>
                  <a:lnTo>
                    <a:pt x="96" y="300"/>
                  </a:lnTo>
                  <a:lnTo>
                    <a:pt x="102" y="306"/>
                  </a:lnTo>
                  <a:lnTo>
                    <a:pt x="114" y="306"/>
                  </a:lnTo>
                  <a:lnTo>
                    <a:pt x="120" y="300"/>
                  </a:lnTo>
                  <a:lnTo>
                    <a:pt x="132" y="300"/>
                  </a:lnTo>
                  <a:lnTo>
                    <a:pt x="138" y="306"/>
                  </a:lnTo>
                  <a:lnTo>
                    <a:pt x="138" y="312"/>
                  </a:lnTo>
                  <a:lnTo>
                    <a:pt x="150" y="336"/>
                  </a:lnTo>
                  <a:lnTo>
                    <a:pt x="168" y="336"/>
                  </a:lnTo>
                  <a:lnTo>
                    <a:pt x="180" y="324"/>
                  </a:lnTo>
                  <a:lnTo>
                    <a:pt x="192" y="318"/>
                  </a:lnTo>
                  <a:lnTo>
                    <a:pt x="210" y="318"/>
                  </a:lnTo>
                  <a:lnTo>
                    <a:pt x="222" y="312"/>
                  </a:lnTo>
                  <a:lnTo>
                    <a:pt x="222" y="306"/>
                  </a:lnTo>
                  <a:lnTo>
                    <a:pt x="216" y="300"/>
                  </a:lnTo>
                  <a:lnTo>
                    <a:pt x="210" y="300"/>
                  </a:lnTo>
                  <a:lnTo>
                    <a:pt x="204" y="294"/>
                  </a:lnTo>
                  <a:lnTo>
                    <a:pt x="240" y="294"/>
                  </a:lnTo>
                  <a:lnTo>
                    <a:pt x="240" y="288"/>
                  </a:lnTo>
                  <a:lnTo>
                    <a:pt x="246" y="282"/>
                  </a:lnTo>
                  <a:lnTo>
                    <a:pt x="258" y="282"/>
                  </a:lnTo>
                  <a:lnTo>
                    <a:pt x="270" y="288"/>
                  </a:lnTo>
                  <a:lnTo>
                    <a:pt x="276" y="294"/>
                  </a:lnTo>
                  <a:lnTo>
                    <a:pt x="288" y="300"/>
                  </a:lnTo>
                  <a:lnTo>
                    <a:pt x="294" y="306"/>
                  </a:lnTo>
                  <a:lnTo>
                    <a:pt x="294" y="294"/>
                  </a:lnTo>
                  <a:lnTo>
                    <a:pt x="276" y="276"/>
                  </a:lnTo>
                  <a:lnTo>
                    <a:pt x="264" y="252"/>
                  </a:lnTo>
                  <a:lnTo>
                    <a:pt x="264" y="228"/>
                  </a:lnTo>
                  <a:lnTo>
                    <a:pt x="306" y="228"/>
                  </a:lnTo>
                  <a:lnTo>
                    <a:pt x="306" y="204"/>
                  </a:lnTo>
                  <a:lnTo>
                    <a:pt x="336" y="204"/>
                  </a:lnTo>
                  <a:lnTo>
                    <a:pt x="336" y="186"/>
                  </a:lnTo>
                  <a:lnTo>
                    <a:pt x="342" y="180"/>
                  </a:lnTo>
                  <a:lnTo>
                    <a:pt x="360" y="180"/>
                  </a:lnTo>
                  <a:lnTo>
                    <a:pt x="372" y="186"/>
                  </a:lnTo>
                  <a:lnTo>
                    <a:pt x="372" y="156"/>
                  </a:lnTo>
                  <a:lnTo>
                    <a:pt x="366" y="150"/>
                  </a:lnTo>
                  <a:lnTo>
                    <a:pt x="366" y="120"/>
                  </a:lnTo>
                  <a:lnTo>
                    <a:pt x="360" y="114"/>
                  </a:lnTo>
                  <a:lnTo>
                    <a:pt x="360" y="102"/>
                  </a:lnTo>
                  <a:lnTo>
                    <a:pt x="366" y="102"/>
                  </a:lnTo>
                  <a:lnTo>
                    <a:pt x="378" y="90"/>
                  </a:lnTo>
                  <a:lnTo>
                    <a:pt x="378" y="84"/>
                  </a:lnTo>
                  <a:lnTo>
                    <a:pt x="366" y="60"/>
                  </a:lnTo>
                  <a:lnTo>
                    <a:pt x="354" y="48"/>
                  </a:lnTo>
                  <a:lnTo>
                    <a:pt x="348" y="48"/>
                  </a:lnTo>
                  <a:lnTo>
                    <a:pt x="348" y="6"/>
                  </a:lnTo>
                  <a:lnTo>
                    <a:pt x="324" y="0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29" name="Botswana" descr="© INSCALE GmbH, 05.05.2010&#10;http://www.presentationload.com/">
              <a:extLst>
                <a:ext uri="{FF2B5EF4-FFF2-40B4-BE49-F238E27FC236}">
                  <a16:creationId xmlns:a16="http://schemas.microsoft.com/office/drawing/2014/main" id="{9E090F38-19B2-4134-A134-F198AD86B891}"/>
                </a:ext>
              </a:extLst>
            </p:cNvPr>
            <p:cNvSpPr>
              <a:spLocks/>
            </p:cNvSpPr>
            <p:nvPr/>
          </p:nvSpPr>
          <p:spPr bwMode="gray">
            <a:xfrm>
              <a:off x="6170200" y="5163923"/>
              <a:ext cx="285763" cy="328701"/>
            </a:xfrm>
            <a:custGeom>
              <a:avLst/>
              <a:gdLst>
                <a:gd name="T0" fmla="*/ 2147483647 w 648"/>
                <a:gd name="T1" fmla="*/ 2147483647 h 732"/>
                <a:gd name="T2" fmla="*/ 2147483647 w 648"/>
                <a:gd name="T3" fmla="*/ 2147483647 h 732"/>
                <a:gd name="T4" fmla="*/ 2147483647 w 648"/>
                <a:gd name="T5" fmla="*/ 2147483647 h 732"/>
                <a:gd name="T6" fmla="*/ 2147483647 w 648"/>
                <a:gd name="T7" fmla="*/ 2147483647 h 732"/>
                <a:gd name="T8" fmla="*/ 2147483647 w 648"/>
                <a:gd name="T9" fmla="*/ 2147483647 h 732"/>
                <a:gd name="T10" fmla="*/ 2147483647 w 648"/>
                <a:gd name="T11" fmla="*/ 2147483647 h 732"/>
                <a:gd name="T12" fmla="*/ 2147483647 w 648"/>
                <a:gd name="T13" fmla="*/ 2147483647 h 732"/>
                <a:gd name="T14" fmla="*/ 2147483647 w 648"/>
                <a:gd name="T15" fmla="*/ 2147483647 h 732"/>
                <a:gd name="T16" fmla="*/ 2147483647 w 648"/>
                <a:gd name="T17" fmla="*/ 2147483647 h 732"/>
                <a:gd name="T18" fmla="*/ 2147483647 w 648"/>
                <a:gd name="T19" fmla="*/ 2147483647 h 732"/>
                <a:gd name="T20" fmla="*/ 2147483647 w 648"/>
                <a:gd name="T21" fmla="*/ 2147483647 h 732"/>
                <a:gd name="T22" fmla="*/ 2147483647 w 648"/>
                <a:gd name="T23" fmla="*/ 2147483647 h 732"/>
                <a:gd name="T24" fmla="*/ 2147483647 w 648"/>
                <a:gd name="T25" fmla="*/ 2147483647 h 732"/>
                <a:gd name="T26" fmla="*/ 2147483647 w 648"/>
                <a:gd name="T27" fmla="*/ 2147483647 h 732"/>
                <a:gd name="T28" fmla="*/ 2147483647 w 648"/>
                <a:gd name="T29" fmla="*/ 2147483647 h 732"/>
                <a:gd name="T30" fmla="*/ 2147483647 w 648"/>
                <a:gd name="T31" fmla="*/ 2147483647 h 732"/>
                <a:gd name="T32" fmla="*/ 2147483647 w 648"/>
                <a:gd name="T33" fmla="*/ 2147483647 h 732"/>
                <a:gd name="T34" fmla="*/ 2147483647 w 648"/>
                <a:gd name="T35" fmla="*/ 2147483647 h 732"/>
                <a:gd name="T36" fmla="*/ 2147483647 w 648"/>
                <a:gd name="T37" fmla="*/ 2147483647 h 732"/>
                <a:gd name="T38" fmla="*/ 2147483647 w 648"/>
                <a:gd name="T39" fmla="*/ 2147483647 h 732"/>
                <a:gd name="T40" fmla="*/ 2147483647 w 648"/>
                <a:gd name="T41" fmla="*/ 2147483647 h 732"/>
                <a:gd name="T42" fmla="*/ 2147483647 w 648"/>
                <a:gd name="T43" fmla="*/ 2147483647 h 732"/>
                <a:gd name="T44" fmla="*/ 2147483647 w 648"/>
                <a:gd name="T45" fmla="*/ 2147483647 h 732"/>
                <a:gd name="T46" fmla="*/ 2147483647 w 648"/>
                <a:gd name="T47" fmla="*/ 2147483647 h 732"/>
                <a:gd name="T48" fmla="*/ 2147483647 w 648"/>
                <a:gd name="T49" fmla="*/ 2147483647 h 732"/>
                <a:gd name="T50" fmla="*/ 2147483647 w 648"/>
                <a:gd name="T51" fmla="*/ 2147483647 h 732"/>
                <a:gd name="T52" fmla="*/ 2147483647 w 648"/>
                <a:gd name="T53" fmla="*/ 2147483647 h 732"/>
                <a:gd name="T54" fmla="*/ 2147483647 w 648"/>
                <a:gd name="T55" fmla="*/ 2147483647 h 732"/>
                <a:gd name="T56" fmla="*/ 2147483647 w 648"/>
                <a:gd name="T57" fmla="*/ 2147483647 h 732"/>
                <a:gd name="T58" fmla="*/ 2147483647 w 648"/>
                <a:gd name="T59" fmla="*/ 2147483647 h 732"/>
                <a:gd name="T60" fmla="*/ 2147483647 w 648"/>
                <a:gd name="T61" fmla="*/ 2147483647 h 732"/>
                <a:gd name="T62" fmla="*/ 2147483647 w 648"/>
                <a:gd name="T63" fmla="*/ 2147483647 h 732"/>
                <a:gd name="T64" fmla="*/ 2147483647 w 648"/>
                <a:gd name="T65" fmla="*/ 2147483647 h 732"/>
                <a:gd name="T66" fmla="*/ 2147483647 w 648"/>
                <a:gd name="T67" fmla="*/ 2147483647 h 732"/>
                <a:gd name="T68" fmla="*/ 2147483647 w 648"/>
                <a:gd name="T69" fmla="*/ 2147483647 h 732"/>
                <a:gd name="T70" fmla="*/ 2147483647 w 648"/>
                <a:gd name="T71" fmla="*/ 2147483647 h 732"/>
                <a:gd name="T72" fmla="*/ 2147483647 w 648"/>
                <a:gd name="T73" fmla="*/ 2147483647 h 732"/>
                <a:gd name="T74" fmla="*/ 2147483647 w 648"/>
                <a:gd name="T75" fmla="*/ 2147483647 h 732"/>
                <a:gd name="T76" fmla="*/ 2147483647 w 648"/>
                <a:gd name="T77" fmla="*/ 2147483647 h 732"/>
                <a:gd name="T78" fmla="*/ 2147483647 w 648"/>
                <a:gd name="T79" fmla="*/ 2147483647 h 732"/>
                <a:gd name="T80" fmla="*/ 2147483647 w 648"/>
                <a:gd name="T81" fmla="*/ 2147483647 h 732"/>
                <a:gd name="T82" fmla="*/ 2147483647 w 648"/>
                <a:gd name="T83" fmla="*/ 2147483647 h 732"/>
                <a:gd name="T84" fmla="*/ 2147483647 w 648"/>
                <a:gd name="T85" fmla="*/ 2147483647 h 732"/>
                <a:gd name="T86" fmla="*/ 2147483647 w 648"/>
                <a:gd name="T87" fmla="*/ 2147483647 h 732"/>
                <a:gd name="T88" fmla="*/ 2147483647 w 648"/>
                <a:gd name="T89" fmla="*/ 2147483647 h 732"/>
                <a:gd name="T90" fmla="*/ 2147483647 w 648"/>
                <a:gd name="T91" fmla="*/ 2147483647 h 732"/>
                <a:gd name="T92" fmla="*/ 2147483647 w 648"/>
                <a:gd name="T93" fmla="*/ 2147483647 h 732"/>
                <a:gd name="T94" fmla="*/ 2147483647 w 648"/>
                <a:gd name="T95" fmla="*/ 0 h 732"/>
                <a:gd name="T96" fmla="*/ 2147483647 w 648"/>
                <a:gd name="T97" fmla="*/ 2147483647 h 732"/>
                <a:gd name="T98" fmla="*/ 2147483647 w 648"/>
                <a:gd name="T99" fmla="*/ 2147483647 h 732"/>
                <a:gd name="T100" fmla="*/ 2147483647 w 648"/>
                <a:gd name="T101" fmla="*/ 2147483647 h 732"/>
                <a:gd name="T102" fmla="*/ 2147483647 w 648"/>
                <a:gd name="T103" fmla="*/ 2147483647 h 732"/>
                <a:gd name="T104" fmla="*/ 2147483647 w 648"/>
                <a:gd name="T105" fmla="*/ 2147483647 h 732"/>
                <a:gd name="T106" fmla="*/ 2147483647 w 648"/>
                <a:gd name="T107" fmla="*/ 2147483647 h 732"/>
                <a:gd name="T108" fmla="*/ 2147483647 w 648"/>
                <a:gd name="T109" fmla="*/ 2147483647 h 732"/>
                <a:gd name="T110" fmla="*/ 2147483647 w 648"/>
                <a:gd name="T111" fmla="*/ 2147483647 h 732"/>
                <a:gd name="T112" fmla="*/ 2147483647 w 648"/>
                <a:gd name="T113" fmla="*/ 2147483647 h 732"/>
                <a:gd name="T114" fmla="*/ 0 w 648"/>
                <a:gd name="T115" fmla="*/ 2147483647 h 732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648"/>
                <a:gd name="T175" fmla="*/ 0 h 732"/>
                <a:gd name="T176" fmla="*/ 648 w 648"/>
                <a:gd name="T177" fmla="*/ 732 h 732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648" h="732">
                  <a:moveTo>
                    <a:pt x="0" y="570"/>
                  </a:moveTo>
                  <a:lnTo>
                    <a:pt x="12" y="576"/>
                  </a:lnTo>
                  <a:lnTo>
                    <a:pt x="18" y="582"/>
                  </a:lnTo>
                  <a:lnTo>
                    <a:pt x="30" y="588"/>
                  </a:lnTo>
                  <a:lnTo>
                    <a:pt x="36" y="594"/>
                  </a:lnTo>
                  <a:lnTo>
                    <a:pt x="42" y="612"/>
                  </a:lnTo>
                  <a:lnTo>
                    <a:pt x="48" y="624"/>
                  </a:lnTo>
                  <a:lnTo>
                    <a:pt x="48" y="642"/>
                  </a:lnTo>
                  <a:lnTo>
                    <a:pt x="54" y="648"/>
                  </a:lnTo>
                  <a:lnTo>
                    <a:pt x="54" y="672"/>
                  </a:lnTo>
                  <a:lnTo>
                    <a:pt x="48" y="684"/>
                  </a:lnTo>
                  <a:lnTo>
                    <a:pt x="48" y="690"/>
                  </a:lnTo>
                  <a:lnTo>
                    <a:pt x="42" y="702"/>
                  </a:lnTo>
                  <a:lnTo>
                    <a:pt x="42" y="732"/>
                  </a:lnTo>
                  <a:lnTo>
                    <a:pt x="120" y="732"/>
                  </a:lnTo>
                  <a:lnTo>
                    <a:pt x="120" y="714"/>
                  </a:lnTo>
                  <a:lnTo>
                    <a:pt x="144" y="714"/>
                  </a:lnTo>
                  <a:lnTo>
                    <a:pt x="144" y="708"/>
                  </a:lnTo>
                  <a:lnTo>
                    <a:pt x="150" y="702"/>
                  </a:lnTo>
                  <a:lnTo>
                    <a:pt x="156" y="690"/>
                  </a:lnTo>
                  <a:lnTo>
                    <a:pt x="162" y="684"/>
                  </a:lnTo>
                  <a:lnTo>
                    <a:pt x="168" y="684"/>
                  </a:lnTo>
                  <a:lnTo>
                    <a:pt x="174" y="678"/>
                  </a:lnTo>
                  <a:lnTo>
                    <a:pt x="186" y="678"/>
                  </a:lnTo>
                  <a:lnTo>
                    <a:pt x="186" y="654"/>
                  </a:lnTo>
                  <a:lnTo>
                    <a:pt x="192" y="642"/>
                  </a:lnTo>
                  <a:lnTo>
                    <a:pt x="192" y="630"/>
                  </a:lnTo>
                  <a:lnTo>
                    <a:pt x="198" y="618"/>
                  </a:lnTo>
                  <a:lnTo>
                    <a:pt x="204" y="612"/>
                  </a:lnTo>
                  <a:lnTo>
                    <a:pt x="216" y="606"/>
                  </a:lnTo>
                  <a:lnTo>
                    <a:pt x="228" y="606"/>
                  </a:lnTo>
                  <a:lnTo>
                    <a:pt x="240" y="612"/>
                  </a:lnTo>
                  <a:lnTo>
                    <a:pt x="246" y="618"/>
                  </a:lnTo>
                  <a:lnTo>
                    <a:pt x="258" y="624"/>
                  </a:lnTo>
                  <a:lnTo>
                    <a:pt x="270" y="636"/>
                  </a:lnTo>
                  <a:lnTo>
                    <a:pt x="300" y="636"/>
                  </a:lnTo>
                  <a:lnTo>
                    <a:pt x="306" y="642"/>
                  </a:lnTo>
                  <a:lnTo>
                    <a:pt x="318" y="648"/>
                  </a:lnTo>
                  <a:lnTo>
                    <a:pt x="324" y="654"/>
                  </a:lnTo>
                  <a:lnTo>
                    <a:pt x="336" y="654"/>
                  </a:lnTo>
                  <a:lnTo>
                    <a:pt x="348" y="648"/>
                  </a:lnTo>
                  <a:lnTo>
                    <a:pt x="354" y="642"/>
                  </a:lnTo>
                  <a:lnTo>
                    <a:pt x="360" y="648"/>
                  </a:lnTo>
                  <a:lnTo>
                    <a:pt x="372" y="648"/>
                  </a:lnTo>
                  <a:lnTo>
                    <a:pt x="384" y="642"/>
                  </a:lnTo>
                  <a:lnTo>
                    <a:pt x="390" y="636"/>
                  </a:lnTo>
                  <a:lnTo>
                    <a:pt x="396" y="624"/>
                  </a:lnTo>
                  <a:lnTo>
                    <a:pt x="402" y="606"/>
                  </a:lnTo>
                  <a:lnTo>
                    <a:pt x="408" y="594"/>
                  </a:lnTo>
                  <a:lnTo>
                    <a:pt x="408" y="582"/>
                  </a:lnTo>
                  <a:lnTo>
                    <a:pt x="426" y="564"/>
                  </a:lnTo>
                  <a:lnTo>
                    <a:pt x="444" y="558"/>
                  </a:lnTo>
                  <a:lnTo>
                    <a:pt x="456" y="552"/>
                  </a:lnTo>
                  <a:lnTo>
                    <a:pt x="462" y="546"/>
                  </a:lnTo>
                  <a:lnTo>
                    <a:pt x="468" y="534"/>
                  </a:lnTo>
                  <a:lnTo>
                    <a:pt x="480" y="528"/>
                  </a:lnTo>
                  <a:lnTo>
                    <a:pt x="480" y="492"/>
                  </a:lnTo>
                  <a:lnTo>
                    <a:pt x="492" y="468"/>
                  </a:lnTo>
                  <a:lnTo>
                    <a:pt x="504" y="462"/>
                  </a:lnTo>
                  <a:lnTo>
                    <a:pt x="510" y="462"/>
                  </a:lnTo>
                  <a:lnTo>
                    <a:pt x="522" y="456"/>
                  </a:lnTo>
                  <a:lnTo>
                    <a:pt x="564" y="414"/>
                  </a:lnTo>
                  <a:lnTo>
                    <a:pt x="576" y="390"/>
                  </a:lnTo>
                  <a:lnTo>
                    <a:pt x="582" y="384"/>
                  </a:lnTo>
                  <a:lnTo>
                    <a:pt x="594" y="384"/>
                  </a:lnTo>
                  <a:lnTo>
                    <a:pt x="606" y="378"/>
                  </a:lnTo>
                  <a:lnTo>
                    <a:pt x="618" y="378"/>
                  </a:lnTo>
                  <a:lnTo>
                    <a:pt x="630" y="354"/>
                  </a:lnTo>
                  <a:lnTo>
                    <a:pt x="648" y="354"/>
                  </a:lnTo>
                  <a:lnTo>
                    <a:pt x="648" y="348"/>
                  </a:lnTo>
                  <a:lnTo>
                    <a:pt x="642" y="336"/>
                  </a:lnTo>
                  <a:lnTo>
                    <a:pt x="624" y="318"/>
                  </a:lnTo>
                  <a:lnTo>
                    <a:pt x="606" y="312"/>
                  </a:lnTo>
                  <a:lnTo>
                    <a:pt x="594" y="312"/>
                  </a:lnTo>
                  <a:lnTo>
                    <a:pt x="576" y="306"/>
                  </a:lnTo>
                  <a:lnTo>
                    <a:pt x="564" y="306"/>
                  </a:lnTo>
                  <a:lnTo>
                    <a:pt x="564" y="276"/>
                  </a:lnTo>
                  <a:lnTo>
                    <a:pt x="546" y="276"/>
                  </a:lnTo>
                  <a:lnTo>
                    <a:pt x="546" y="246"/>
                  </a:lnTo>
                  <a:lnTo>
                    <a:pt x="552" y="240"/>
                  </a:lnTo>
                  <a:lnTo>
                    <a:pt x="546" y="216"/>
                  </a:lnTo>
                  <a:lnTo>
                    <a:pt x="516" y="216"/>
                  </a:lnTo>
                  <a:lnTo>
                    <a:pt x="516" y="186"/>
                  </a:lnTo>
                  <a:lnTo>
                    <a:pt x="510" y="180"/>
                  </a:lnTo>
                  <a:lnTo>
                    <a:pt x="480" y="180"/>
                  </a:lnTo>
                  <a:lnTo>
                    <a:pt x="462" y="162"/>
                  </a:lnTo>
                  <a:lnTo>
                    <a:pt x="450" y="156"/>
                  </a:lnTo>
                  <a:lnTo>
                    <a:pt x="432" y="120"/>
                  </a:lnTo>
                  <a:lnTo>
                    <a:pt x="432" y="96"/>
                  </a:lnTo>
                  <a:lnTo>
                    <a:pt x="426" y="90"/>
                  </a:lnTo>
                  <a:lnTo>
                    <a:pt x="414" y="66"/>
                  </a:lnTo>
                  <a:lnTo>
                    <a:pt x="408" y="60"/>
                  </a:lnTo>
                  <a:lnTo>
                    <a:pt x="396" y="60"/>
                  </a:lnTo>
                  <a:lnTo>
                    <a:pt x="396" y="30"/>
                  </a:lnTo>
                  <a:lnTo>
                    <a:pt x="384" y="18"/>
                  </a:lnTo>
                  <a:lnTo>
                    <a:pt x="378" y="0"/>
                  </a:lnTo>
                  <a:lnTo>
                    <a:pt x="342" y="6"/>
                  </a:lnTo>
                  <a:lnTo>
                    <a:pt x="330" y="18"/>
                  </a:lnTo>
                  <a:lnTo>
                    <a:pt x="306" y="18"/>
                  </a:lnTo>
                  <a:lnTo>
                    <a:pt x="264" y="60"/>
                  </a:lnTo>
                  <a:lnTo>
                    <a:pt x="258" y="60"/>
                  </a:lnTo>
                  <a:lnTo>
                    <a:pt x="258" y="42"/>
                  </a:lnTo>
                  <a:lnTo>
                    <a:pt x="252" y="42"/>
                  </a:lnTo>
                  <a:lnTo>
                    <a:pt x="252" y="24"/>
                  </a:lnTo>
                  <a:lnTo>
                    <a:pt x="246" y="18"/>
                  </a:lnTo>
                  <a:lnTo>
                    <a:pt x="228" y="18"/>
                  </a:lnTo>
                  <a:lnTo>
                    <a:pt x="216" y="24"/>
                  </a:lnTo>
                  <a:lnTo>
                    <a:pt x="168" y="36"/>
                  </a:lnTo>
                  <a:lnTo>
                    <a:pt x="132" y="36"/>
                  </a:lnTo>
                  <a:lnTo>
                    <a:pt x="114" y="42"/>
                  </a:lnTo>
                  <a:lnTo>
                    <a:pt x="78" y="42"/>
                  </a:lnTo>
                  <a:lnTo>
                    <a:pt x="78" y="216"/>
                  </a:lnTo>
                  <a:lnTo>
                    <a:pt x="72" y="222"/>
                  </a:lnTo>
                  <a:lnTo>
                    <a:pt x="78" y="348"/>
                  </a:lnTo>
                  <a:lnTo>
                    <a:pt x="6" y="348"/>
                  </a:lnTo>
                  <a:lnTo>
                    <a:pt x="0" y="570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30" name="Australia" descr="© INSCALE GmbH, 05.05.2010&#10;http://www.presentationload.com/">
              <a:extLst>
                <a:ext uri="{FF2B5EF4-FFF2-40B4-BE49-F238E27FC236}">
                  <a16:creationId xmlns:a16="http://schemas.microsoft.com/office/drawing/2014/main" id="{A156E6D4-D419-45CB-990F-DACD8C88A3BC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8978610" y="4905090"/>
              <a:ext cx="1258943" cy="1195712"/>
            </a:xfrm>
            <a:custGeom>
              <a:avLst/>
              <a:gdLst>
                <a:gd name="T0" fmla="*/ 2147483647 w 2838"/>
                <a:gd name="T1" fmla="*/ 2147483647 h 2664"/>
                <a:gd name="T2" fmla="*/ 2147483647 w 2838"/>
                <a:gd name="T3" fmla="*/ 2147483647 h 2664"/>
                <a:gd name="T4" fmla="*/ 2147483647 w 2838"/>
                <a:gd name="T5" fmla="*/ 2147483647 h 2664"/>
                <a:gd name="T6" fmla="*/ 2147483647 w 2838"/>
                <a:gd name="T7" fmla="*/ 2147483647 h 2664"/>
                <a:gd name="T8" fmla="*/ 2147483647 w 2838"/>
                <a:gd name="T9" fmla="*/ 2147483647 h 2664"/>
                <a:gd name="T10" fmla="*/ 2147483647 w 2838"/>
                <a:gd name="T11" fmla="*/ 2147483647 h 2664"/>
                <a:gd name="T12" fmla="*/ 2147483647 w 2838"/>
                <a:gd name="T13" fmla="*/ 2147483647 h 2664"/>
                <a:gd name="T14" fmla="*/ 2147483647 w 2838"/>
                <a:gd name="T15" fmla="*/ 2147483647 h 2664"/>
                <a:gd name="T16" fmla="*/ 2147483647 w 2838"/>
                <a:gd name="T17" fmla="*/ 2147483647 h 2664"/>
                <a:gd name="T18" fmla="*/ 2147483647 w 2838"/>
                <a:gd name="T19" fmla="*/ 2147483647 h 2664"/>
                <a:gd name="T20" fmla="*/ 2147483647 w 2838"/>
                <a:gd name="T21" fmla="*/ 2147483647 h 2664"/>
                <a:gd name="T22" fmla="*/ 2147483647 w 2838"/>
                <a:gd name="T23" fmla="*/ 2147483647 h 2664"/>
                <a:gd name="T24" fmla="*/ 2147483647 w 2838"/>
                <a:gd name="T25" fmla="*/ 2147483647 h 2664"/>
                <a:gd name="T26" fmla="*/ 2147483647 w 2838"/>
                <a:gd name="T27" fmla="*/ 2147483647 h 2664"/>
                <a:gd name="T28" fmla="*/ 2147483647 w 2838"/>
                <a:gd name="T29" fmla="*/ 2147483647 h 2664"/>
                <a:gd name="T30" fmla="*/ 2147483647 w 2838"/>
                <a:gd name="T31" fmla="*/ 2147483647 h 2664"/>
                <a:gd name="T32" fmla="*/ 2147483647 w 2838"/>
                <a:gd name="T33" fmla="*/ 2147483647 h 2664"/>
                <a:gd name="T34" fmla="*/ 2147483647 w 2838"/>
                <a:gd name="T35" fmla="*/ 2147483647 h 2664"/>
                <a:gd name="T36" fmla="*/ 2147483647 w 2838"/>
                <a:gd name="T37" fmla="*/ 2147483647 h 2664"/>
                <a:gd name="T38" fmla="*/ 2147483647 w 2838"/>
                <a:gd name="T39" fmla="*/ 2147483647 h 2664"/>
                <a:gd name="T40" fmla="*/ 2147483647 w 2838"/>
                <a:gd name="T41" fmla="*/ 2147483647 h 2664"/>
                <a:gd name="T42" fmla="*/ 2147483647 w 2838"/>
                <a:gd name="T43" fmla="*/ 2147483647 h 2664"/>
                <a:gd name="T44" fmla="*/ 2147483647 w 2838"/>
                <a:gd name="T45" fmla="*/ 2147483647 h 2664"/>
                <a:gd name="T46" fmla="*/ 2147483647 w 2838"/>
                <a:gd name="T47" fmla="*/ 2147483647 h 2664"/>
                <a:gd name="T48" fmla="*/ 2147483647 w 2838"/>
                <a:gd name="T49" fmla="*/ 2147483647 h 2664"/>
                <a:gd name="T50" fmla="*/ 2147483647 w 2838"/>
                <a:gd name="T51" fmla="*/ 2147483647 h 2664"/>
                <a:gd name="T52" fmla="*/ 2147483647 w 2838"/>
                <a:gd name="T53" fmla="*/ 2147483647 h 2664"/>
                <a:gd name="T54" fmla="*/ 2147483647 w 2838"/>
                <a:gd name="T55" fmla="*/ 2147483647 h 2664"/>
                <a:gd name="T56" fmla="*/ 2147483647 w 2838"/>
                <a:gd name="T57" fmla="*/ 2147483647 h 2664"/>
                <a:gd name="T58" fmla="*/ 2147483647 w 2838"/>
                <a:gd name="T59" fmla="*/ 2147483647 h 2664"/>
                <a:gd name="T60" fmla="*/ 2147483647 w 2838"/>
                <a:gd name="T61" fmla="*/ 2147483647 h 2664"/>
                <a:gd name="T62" fmla="*/ 2147483647 w 2838"/>
                <a:gd name="T63" fmla="*/ 2147483647 h 2664"/>
                <a:gd name="T64" fmla="*/ 2147483647 w 2838"/>
                <a:gd name="T65" fmla="*/ 2147483647 h 2664"/>
                <a:gd name="T66" fmla="*/ 2147483647 w 2838"/>
                <a:gd name="T67" fmla="*/ 2147483647 h 2664"/>
                <a:gd name="T68" fmla="*/ 2147483647 w 2838"/>
                <a:gd name="T69" fmla="*/ 2147483647 h 2664"/>
                <a:gd name="T70" fmla="*/ 2147483647 w 2838"/>
                <a:gd name="T71" fmla="*/ 2147483647 h 2664"/>
                <a:gd name="T72" fmla="*/ 2147483647 w 2838"/>
                <a:gd name="T73" fmla="*/ 2147483647 h 2664"/>
                <a:gd name="T74" fmla="*/ 2147483647 w 2838"/>
                <a:gd name="T75" fmla="*/ 2147483647 h 2664"/>
                <a:gd name="T76" fmla="*/ 2147483647 w 2838"/>
                <a:gd name="T77" fmla="*/ 2147483647 h 2664"/>
                <a:gd name="T78" fmla="*/ 2147483647 w 2838"/>
                <a:gd name="T79" fmla="*/ 2147483647 h 2664"/>
                <a:gd name="T80" fmla="*/ 2147483647 w 2838"/>
                <a:gd name="T81" fmla="*/ 2147483647 h 2664"/>
                <a:gd name="T82" fmla="*/ 2147483647 w 2838"/>
                <a:gd name="T83" fmla="*/ 2147483647 h 2664"/>
                <a:gd name="T84" fmla="*/ 2147483647 w 2838"/>
                <a:gd name="T85" fmla="*/ 2147483647 h 2664"/>
                <a:gd name="T86" fmla="*/ 2147483647 w 2838"/>
                <a:gd name="T87" fmla="*/ 2147483647 h 2664"/>
                <a:gd name="T88" fmla="*/ 2147483647 w 2838"/>
                <a:gd name="T89" fmla="*/ 2147483647 h 2664"/>
                <a:gd name="T90" fmla="*/ 2147483647 w 2838"/>
                <a:gd name="T91" fmla="*/ 2147483647 h 2664"/>
                <a:gd name="T92" fmla="*/ 2147483647 w 2838"/>
                <a:gd name="T93" fmla="*/ 2147483647 h 2664"/>
                <a:gd name="T94" fmla="*/ 2147483647 w 2838"/>
                <a:gd name="T95" fmla="*/ 2147483647 h 2664"/>
                <a:gd name="T96" fmla="*/ 2147483647 w 2838"/>
                <a:gd name="T97" fmla="*/ 2147483647 h 2664"/>
                <a:gd name="T98" fmla="*/ 2147483647 w 2838"/>
                <a:gd name="T99" fmla="*/ 2147483647 h 2664"/>
                <a:gd name="T100" fmla="*/ 2147483647 w 2838"/>
                <a:gd name="T101" fmla="*/ 2147483647 h 2664"/>
                <a:gd name="T102" fmla="*/ 2147483647 w 2838"/>
                <a:gd name="T103" fmla="*/ 2147483647 h 2664"/>
                <a:gd name="T104" fmla="*/ 2147483647 w 2838"/>
                <a:gd name="T105" fmla="*/ 2147483647 h 2664"/>
                <a:gd name="T106" fmla="*/ 2147483647 w 2838"/>
                <a:gd name="T107" fmla="*/ 2147483647 h 2664"/>
                <a:gd name="T108" fmla="*/ 2147483647 w 2838"/>
                <a:gd name="T109" fmla="*/ 2147483647 h 2664"/>
                <a:gd name="T110" fmla="*/ 2147483647 w 2838"/>
                <a:gd name="T111" fmla="*/ 2147483647 h 2664"/>
                <a:gd name="T112" fmla="*/ 2147483647 w 2838"/>
                <a:gd name="T113" fmla="*/ 2147483647 h 2664"/>
                <a:gd name="T114" fmla="*/ 2147483647 w 2838"/>
                <a:gd name="T115" fmla="*/ 2147483647 h 2664"/>
                <a:gd name="T116" fmla="*/ 2147483647 w 2838"/>
                <a:gd name="T117" fmla="*/ 2147483647 h 266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2838"/>
                <a:gd name="T178" fmla="*/ 0 h 2664"/>
                <a:gd name="T179" fmla="*/ 2838 w 2838"/>
                <a:gd name="T180" fmla="*/ 2664 h 266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2838" h="2664">
                  <a:moveTo>
                    <a:pt x="1530" y="66"/>
                  </a:moveTo>
                  <a:lnTo>
                    <a:pt x="1524" y="60"/>
                  </a:lnTo>
                  <a:lnTo>
                    <a:pt x="1518" y="60"/>
                  </a:lnTo>
                  <a:lnTo>
                    <a:pt x="1506" y="66"/>
                  </a:lnTo>
                  <a:lnTo>
                    <a:pt x="1500" y="72"/>
                  </a:lnTo>
                  <a:lnTo>
                    <a:pt x="1494" y="84"/>
                  </a:lnTo>
                  <a:lnTo>
                    <a:pt x="1494" y="102"/>
                  </a:lnTo>
                  <a:lnTo>
                    <a:pt x="1506" y="102"/>
                  </a:lnTo>
                  <a:lnTo>
                    <a:pt x="1512" y="90"/>
                  </a:lnTo>
                  <a:lnTo>
                    <a:pt x="1524" y="78"/>
                  </a:lnTo>
                  <a:lnTo>
                    <a:pt x="1530" y="66"/>
                  </a:lnTo>
                  <a:close/>
                  <a:moveTo>
                    <a:pt x="1476" y="2016"/>
                  </a:moveTo>
                  <a:lnTo>
                    <a:pt x="1464" y="2016"/>
                  </a:lnTo>
                  <a:lnTo>
                    <a:pt x="1440" y="2028"/>
                  </a:lnTo>
                  <a:lnTo>
                    <a:pt x="1440" y="2034"/>
                  </a:lnTo>
                  <a:lnTo>
                    <a:pt x="1452" y="2046"/>
                  </a:lnTo>
                  <a:lnTo>
                    <a:pt x="1452" y="2052"/>
                  </a:lnTo>
                  <a:lnTo>
                    <a:pt x="1470" y="2052"/>
                  </a:lnTo>
                  <a:lnTo>
                    <a:pt x="1482" y="2046"/>
                  </a:lnTo>
                  <a:lnTo>
                    <a:pt x="1488" y="2040"/>
                  </a:lnTo>
                  <a:lnTo>
                    <a:pt x="1506" y="2040"/>
                  </a:lnTo>
                  <a:lnTo>
                    <a:pt x="1512" y="2034"/>
                  </a:lnTo>
                  <a:lnTo>
                    <a:pt x="1530" y="2034"/>
                  </a:lnTo>
                  <a:lnTo>
                    <a:pt x="1536" y="2028"/>
                  </a:lnTo>
                  <a:lnTo>
                    <a:pt x="1512" y="2028"/>
                  </a:lnTo>
                  <a:lnTo>
                    <a:pt x="1500" y="2016"/>
                  </a:lnTo>
                  <a:lnTo>
                    <a:pt x="1476" y="2016"/>
                  </a:lnTo>
                  <a:close/>
                  <a:moveTo>
                    <a:pt x="2802" y="1164"/>
                  </a:moveTo>
                  <a:lnTo>
                    <a:pt x="2802" y="1134"/>
                  </a:lnTo>
                  <a:lnTo>
                    <a:pt x="2796" y="1116"/>
                  </a:lnTo>
                  <a:lnTo>
                    <a:pt x="2796" y="1092"/>
                  </a:lnTo>
                  <a:lnTo>
                    <a:pt x="2790" y="1086"/>
                  </a:lnTo>
                  <a:lnTo>
                    <a:pt x="2778" y="1086"/>
                  </a:lnTo>
                  <a:lnTo>
                    <a:pt x="2772" y="1080"/>
                  </a:lnTo>
                  <a:lnTo>
                    <a:pt x="2760" y="1080"/>
                  </a:lnTo>
                  <a:lnTo>
                    <a:pt x="2760" y="1062"/>
                  </a:lnTo>
                  <a:lnTo>
                    <a:pt x="2742" y="1050"/>
                  </a:lnTo>
                  <a:lnTo>
                    <a:pt x="2742" y="1014"/>
                  </a:lnTo>
                  <a:lnTo>
                    <a:pt x="2736" y="1008"/>
                  </a:lnTo>
                  <a:lnTo>
                    <a:pt x="2724" y="1002"/>
                  </a:lnTo>
                  <a:lnTo>
                    <a:pt x="2718" y="996"/>
                  </a:lnTo>
                  <a:lnTo>
                    <a:pt x="2706" y="996"/>
                  </a:lnTo>
                  <a:lnTo>
                    <a:pt x="2712" y="996"/>
                  </a:lnTo>
                  <a:lnTo>
                    <a:pt x="2718" y="990"/>
                  </a:lnTo>
                  <a:lnTo>
                    <a:pt x="2730" y="990"/>
                  </a:lnTo>
                  <a:lnTo>
                    <a:pt x="2742" y="984"/>
                  </a:lnTo>
                  <a:lnTo>
                    <a:pt x="2760" y="966"/>
                  </a:lnTo>
                  <a:lnTo>
                    <a:pt x="2754" y="954"/>
                  </a:lnTo>
                  <a:lnTo>
                    <a:pt x="2736" y="936"/>
                  </a:lnTo>
                  <a:lnTo>
                    <a:pt x="2730" y="936"/>
                  </a:lnTo>
                  <a:lnTo>
                    <a:pt x="2730" y="930"/>
                  </a:lnTo>
                  <a:lnTo>
                    <a:pt x="2712" y="912"/>
                  </a:lnTo>
                  <a:lnTo>
                    <a:pt x="2700" y="906"/>
                  </a:lnTo>
                  <a:lnTo>
                    <a:pt x="2694" y="912"/>
                  </a:lnTo>
                  <a:lnTo>
                    <a:pt x="2694" y="936"/>
                  </a:lnTo>
                  <a:lnTo>
                    <a:pt x="2670" y="930"/>
                  </a:lnTo>
                  <a:lnTo>
                    <a:pt x="2670" y="924"/>
                  </a:lnTo>
                  <a:lnTo>
                    <a:pt x="2676" y="918"/>
                  </a:lnTo>
                  <a:lnTo>
                    <a:pt x="2676" y="906"/>
                  </a:lnTo>
                  <a:lnTo>
                    <a:pt x="2682" y="894"/>
                  </a:lnTo>
                  <a:lnTo>
                    <a:pt x="2688" y="876"/>
                  </a:lnTo>
                  <a:lnTo>
                    <a:pt x="2688" y="858"/>
                  </a:lnTo>
                  <a:lnTo>
                    <a:pt x="2682" y="852"/>
                  </a:lnTo>
                  <a:lnTo>
                    <a:pt x="2676" y="840"/>
                  </a:lnTo>
                  <a:lnTo>
                    <a:pt x="2670" y="840"/>
                  </a:lnTo>
                  <a:lnTo>
                    <a:pt x="2652" y="822"/>
                  </a:lnTo>
                  <a:lnTo>
                    <a:pt x="2652" y="816"/>
                  </a:lnTo>
                  <a:lnTo>
                    <a:pt x="2658" y="804"/>
                  </a:lnTo>
                  <a:lnTo>
                    <a:pt x="2658" y="792"/>
                  </a:lnTo>
                  <a:lnTo>
                    <a:pt x="2664" y="774"/>
                  </a:lnTo>
                  <a:lnTo>
                    <a:pt x="2664" y="762"/>
                  </a:lnTo>
                  <a:lnTo>
                    <a:pt x="2652" y="750"/>
                  </a:lnTo>
                  <a:lnTo>
                    <a:pt x="2628" y="732"/>
                  </a:lnTo>
                  <a:lnTo>
                    <a:pt x="2598" y="720"/>
                  </a:lnTo>
                  <a:lnTo>
                    <a:pt x="2580" y="708"/>
                  </a:lnTo>
                  <a:lnTo>
                    <a:pt x="2568" y="702"/>
                  </a:lnTo>
                  <a:lnTo>
                    <a:pt x="2556" y="708"/>
                  </a:lnTo>
                  <a:lnTo>
                    <a:pt x="2550" y="696"/>
                  </a:lnTo>
                  <a:lnTo>
                    <a:pt x="2538" y="684"/>
                  </a:lnTo>
                  <a:lnTo>
                    <a:pt x="2532" y="672"/>
                  </a:lnTo>
                  <a:lnTo>
                    <a:pt x="2520" y="660"/>
                  </a:lnTo>
                  <a:lnTo>
                    <a:pt x="2514" y="642"/>
                  </a:lnTo>
                  <a:lnTo>
                    <a:pt x="2514" y="594"/>
                  </a:lnTo>
                  <a:lnTo>
                    <a:pt x="2520" y="576"/>
                  </a:lnTo>
                  <a:lnTo>
                    <a:pt x="2526" y="564"/>
                  </a:lnTo>
                  <a:lnTo>
                    <a:pt x="2526" y="546"/>
                  </a:lnTo>
                  <a:lnTo>
                    <a:pt x="2520" y="504"/>
                  </a:lnTo>
                  <a:lnTo>
                    <a:pt x="2502" y="462"/>
                  </a:lnTo>
                  <a:lnTo>
                    <a:pt x="2490" y="426"/>
                  </a:lnTo>
                  <a:lnTo>
                    <a:pt x="2490" y="402"/>
                  </a:lnTo>
                  <a:lnTo>
                    <a:pt x="2496" y="390"/>
                  </a:lnTo>
                  <a:lnTo>
                    <a:pt x="2502" y="384"/>
                  </a:lnTo>
                  <a:lnTo>
                    <a:pt x="2502" y="324"/>
                  </a:lnTo>
                  <a:lnTo>
                    <a:pt x="2496" y="312"/>
                  </a:lnTo>
                  <a:lnTo>
                    <a:pt x="2496" y="300"/>
                  </a:lnTo>
                  <a:lnTo>
                    <a:pt x="2472" y="294"/>
                  </a:lnTo>
                  <a:lnTo>
                    <a:pt x="2460" y="288"/>
                  </a:lnTo>
                  <a:lnTo>
                    <a:pt x="2454" y="276"/>
                  </a:lnTo>
                  <a:lnTo>
                    <a:pt x="2442" y="270"/>
                  </a:lnTo>
                  <a:lnTo>
                    <a:pt x="2424" y="270"/>
                  </a:lnTo>
                  <a:lnTo>
                    <a:pt x="2418" y="282"/>
                  </a:lnTo>
                  <a:lnTo>
                    <a:pt x="2412" y="288"/>
                  </a:lnTo>
                  <a:lnTo>
                    <a:pt x="2412" y="282"/>
                  </a:lnTo>
                  <a:lnTo>
                    <a:pt x="2406" y="276"/>
                  </a:lnTo>
                  <a:lnTo>
                    <a:pt x="2400" y="264"/>
                  </a:lnTo>
                  <a:lnTo>
                    <a:pt x="2400" y="228"/>
                  </a:lnTo>
                  <a:lnTo>
                    <a:pt x="2406" y="216"/>
                  </a:lnTo>
                  <a:lnTo>
                    <a:pt x="2406" y="204"/>
                  </a:lnTo>
                  <a:lnTo>
                    <a:pt x="2388" y="180"/>
                  </a:lnTo>
                  <a:lnTo>
                    <a:pt x="2394" y="96"/>
                  </a:lnTo>
                  <a:lnTo>
                    <a:pt x="2382" y="90"/>
                  </a:lnTo>
                  <a:lnTo>
                    <a:pt x="2364" y="72"/>
                  </a:lnTo>
                  <a:lnTo>
                    <a:pt x="2364" y="66"/>
                  </a:lnTo>
                  <a:lnTo>
                    <a:pt x="2370" y="48"/>
                  </a:lnTo>
                  <a:lnTo>
                    <a:pt x="2370" y="24"/>
                  </a:lnTo>
                  <a:lnTo>
                    <a:pt x="2364" y="18"/>
                  </a:lnTo>
                  <a:lnTo>
                    <a:pt x="2346" y="18"/>
                  </a:lnTo>
                  <a:lnTo>
                    <a:pt x="2346" y="0"/>
                  </a:lnTo>
                  <a:lnTo>
                    <a:pt x="2316" y="12"/>
                  </a:lnTo>
                  <a:lnTo>
                    <a:pt x="2310" y="30"/>
                  </a:lnTo>
                  <a:lnTo>
                    <a:pt x="2298" y="36"/>
                  </a:lnTo>
                  <a:lnTo>
                    <a:pt x="2292" y="42"/>
                  </a:lnTo>
                  <a:lnTo>
                    <a:pt x="2280" y="48"/>
                  </a:lnTo>
                  <a:lnTo>
                    <a:pt x="2280" y="66"/>
                  </a:lnTo>
                  <a:lnTo>
                    <a:pt x="2286" y="78"/>
                  </a:lnTo>
                  <a:lnTo>
                    <a:pt x="2286" y="90"/>
                  </a:lnTo>
                  <a:lnTo>
                    <a:pt x="2292" y="102"/>
                  </a:lnTo>
                  <a:lnTo>
                    <a:pt x="2292" y="114"/>
                  </a:lnTo>
                  <a:lnTo>
                    <a:pt x="2286" y="126"/>
                  </a:lnTo>
                  <a:lnTo>
                    <a:pt x="2274" y="138"/>
                  </a:lnTo>
                  <a:lnTo>
                    <a:pt x="2268" y="150"/>
                  </a:lnTo>
                  <a:lnTo>
                    <a:pt x="2238" y="180"/>
                  </a:lnTo>
                  <a:lnTo>
                    <a:pt x="2256" y="192"/>
                  </a:lnTo>
                  <a:lnTo>
                    <a:pt x="2256" y="198"/>
                  </a:lnTo>
                  <a:lnTo>
                    <a:pt x="2250" y="204"/>
                  </a:lnTo>
                  <a:lnTo>
                    <a:pt x="2238" y="228"/>
                  </a:lnTo>
                  <a:lnTo>
                    <a:pt x="2232" y="234"/>
                  </a:lnTo>
                  <a:lnTo>
                    <a:pt x="2232" y="264"/>
                  </a:lnTo>
                  <a:lnTo>
                    <a:pt x="2238" y="276"/>
                  </a:lnTo>
                  <a:lnTo>
                    <a:pt x="2238" y="288"/>
                  </a:lnTo>
                  <a:lnTo>
                    <a:pt x="2232" y="300"/>
                  </a:lnTo>
                  <a:lnTo>
                    <a:pt x="2214" y="408"/>
                  </a:lnTo>
                  <a:lnTo>
                    <a:pt x="2208" y="432"/>
                  </a:lnTo>
                  <a:lnTo>
                    <a:pt x="2202" y="438"/>
                  </a:lnTo>
                  <a:lnTo>
                    <a:pt x="2190" y="462"/>
                  </a:lnTo>
                  <a:lnTo>
                    <a:pt x="2178" y="474"/>
                  </a:lnTo>
                  <a:lnTo>
                    <a:pt x="2172" y="486"/>
                  </a:lnTo>
                  <a:lnTo>
                    <a:pt x="2166" y="492"/>
                  </a:lnTo>
                  <a:lnTo>
                    <a:pt x="2166" y="516"/>
                  </a:lnTo>
                  <a:lnTo>
                    <a:pt x="2160" y="534"/>
                  </a:lnTo>
                  <a:lnTo>
                    <a:pt x="2154" y="546"/>
                  </a:lnTo>
                  <a:lnTo>
                    <a:pt x="2142" y="552"/>
                  </a:lnTo>
                  <a:lnTo>
                    <a:pt x="2088" y="570"/>
                  </a:lnTo>
                  <a:lnTo>
                    <a:pt x="2076" y="570"/>
                  </a:lnTo>
                  <a:lnTo>
                    <a:pt x="2064" y="576"/>
                  </a:lnTo>
                  <a:lnTo>
                    <a:pt x="2058" y="576"/>
                  </a:lnTo>
                  <a:lnTo>
                    <a:pt x="2058" y="570"/>
                  </a:lnTo>
                  <a:lnTo>
                    <a:pt x="2052" y="564"/>
                  </a:lnTo>
                  <a:lnTo>
                    <a:pt x="2028" y="516"/>
                  </a:lnTo>
                  <a:lnTo>
                    <a:pt x="2022" y="510"/>
                  </a:lnTo>
                  <a:lnTo>
                    <a:pt x="1998" y="492"/>
                  </a:lnTo>
                  <a:lnTo>
                    <a:pt x="1956" y="474"/>
                  </a:lnTo>
                  <a:lnTo>
                    <a:pt x="1920" y="462"/>
                  </a:lnTo>
                  <a:lnTo>
                    <a:pt x="1908" y="456"/>
                  </a:lnTo>
                  <a:lnTo>
                    <a:pt x="1896" y="438"/>
                  </a:lnTo>
                  <a:lnTo>
                    <a:pt x="1884" y="426"/>
                  </a:lnTo>
                  <a:lnTo>
                    <a:pt x="1872" y="402"/>
                  </a:lnTo>
                  <a:lnTo>
                    <a:pt x="1866" y="396"/>
                  </a:lnTo>
                  <a:lnTo>
                    <a:pt x="1830" y="396"/>
                  </a:lnTo>
                  <a:lnTo>
                    <a:pt x="1806" y="348"/>
                  </a:lnTo>
                  <a:lnTo>
                    <a:pt x="1824" y="330"/>
                  </a:lnTo>
                  <a:lnTo>
                    <a:pt x="1824" y="306"/>
                  </a:lnTo>
                  <a:lnTo>
                    <a:pt x="1830" y="294"/>
                  </a:lnTo>
                  <a:lnTo>
                    <a:pt x="1836" y="288"/>
                  </a:lnTo>
                  <a:lnTo>
                    <a:pt x="1848" y="282"/>
                  </a:lnTo>
                  <a:lnTo>
                    <a:pt x="1854" y="276"/>
                  </a:lnTo>
                  <a:lnTo>
                    <a:pt x="1848" y="228"/>
                  </a:lnTo>
                  <a:lnTo>
                    <a:pt x="1866" y="210"/>
                  </a:lnTo>
                  <a:lnTo>
                    <a:pt x="1872" y="216"/>
                  </a:lnTo>
                  <a:lnTo>
                    <a:pt x="1884" y="216"/>
                  </a:lnTo>
                  <a:lnTo>
                    <a:pt x="1890" y="222"/>
                  </a:lnTo>
                  <a:lnTo>
                    <a:pt x="1896" y="222"/>
                  </a:lnTo>
                  <a:lnTo>
                    <a:pt x="1902" y="216"/>
                  </a:lnTo>
                  <a:lnTo>
                    <a:pt x="1908" y="204"/>
                  </a:lnTo>
                  <a:lnTo>
                    <a:pt x="1908" y="180"/>
                  </a:lnTo>
                  <a:lnTo>
                    <a:pt x="1944" y="144"/>
                  </a:lnTo>
                  <a:lnTo>
                    <a:pt x="1938" y="132"/>
                  </a:lnTo>
                  <a:lnTo>
                    <a:pt x="1914" y="108"/>
                  </a:lnTo>
                  <a:lnTo>
                    <a:pt x="1890" y="108"/>
                  </a:lnTo>
                  <a:lnTo>
                    <a:pt x="1872" y="114"/>
                  </a:lnTo>
                  <a:lnTo>
                    <a:pt x="1848" y="126"/>
                  </a:lnTo>
                  <a:lnTo>
                    <a:pt x="1842" y="138"/>
                  </a:lnTo>
                  <a:lnTo>
                    <a:pt x="1842" y="120"/>
                  </a:lnTo>
                  <a:lnTo>
                    <a:pt x="1812" y="126"/>
                  </a:lnTo>
                  <a:lnTo>
                    <a:pt x="1794" y="138"/>
                  </a:lnTo>
                  <a:lnTo>
                    <a:pt x="1788" y="120"/>
                  </a:lnTo>
                  <a:lnTo>
                    <a:pt x="1752" y="114"/>
                  </a:lnTo>
                  <a:lnTo>
                    <a:pt x="1746" y="108"/>
                  </a:lnTo>
                  <a:lnTo>
                    <a:pt x="1734" y="102"/>
                  </a:lnTo>
                  <a:lnTo>
                    <a:pt x="1728" y="96"/>
                  </a:lnTo>
                  <a:lnTo>
                    <a:pt x="1716" y="90"/>
                  </a:lnTo>
                  <a:lnTo>
                    <a:pt x="1674" y="90"/>
                  </a:lnTo>
                  <a:lnTo>
                    <a:pt x="1662" y="84"/>
                  </a:lnTo>
                  <a:lnTo>
                    <a:pt x="1650" y="84"/>
                  </a:lnTo>
                  <a:lnTo>
                    <a:pt x="1650" y="78"/>
                  </a:lnTo>
                  <a:lnTo>
                    <a:pt x="1644" y="72"/>
                  </a:lnTo>
                  <a:lnTo>
                    <a:pt x="1632" y="48"/>
                  </a:lnTo>
                  <a:lnTo>
                    <a:pt x="1626" y="42"/>
                  </a:lnTo>
                  <a:lnTo>
                    <a:pt x="1620" y="42"/>
                  </a:lnTo>
                  <a:lnTo>
                    <a:pt x="1620" y="54"/>
                  </a:lnTo>
                  <a:lnTo>
                    <a:pt x="1614" y="60"/>
                  </a:lnTo>
                  <a:lnTo>
                    <a:pt x="1602" y="54"/>
                  </a:lnTo>
                  <a:lnTo>
                    <a:pt x="1596" y="54"/>
                  </a:lnTo>
                  <a:lnTo>
                    <a:pt x="1584" y="48"/>
                  </a:lnTo>
                  <a:lnTo>
                    <a:pt x="1566" y="48"/>
                  </a:lnTo>
                  <a:lnTo>
                    <a:pt x="1566" y="60"/>
                  </a:lnTo>
                  <a:lnTo>
                    <a:pt x="1572" y="66"/>
                  </a:lnTo>
                  <a:lnTo>
                    <a:pt x="1554" y="66"/>
                  </a:lnTo>
                  <a:lnTo>
                    <a:pt x="1548" y="72"/>
                  </a:lnTo>
                  <a:lnTo>
                    <a:pt x="1548" y="78"/>
                  </a:lnTo>
                  <a:lnTo>
                    <a:pt x="1554" y="84"/>
                  </a:lnTo>
                  <a:lnTo>
                    <a:pt x="1566" y="84"/>
                  </a:lnTo>
                  <a:lnTo>
                    <a:pt x="1590" y="96"/>
                  </a:lnTo>
                  <a:lnTo>
                    <a:pt x="1596" y="96"/>
                  </a:lnTo>
                  <a:lnTo>
                    <a:pt x="1608" y="90"/>
                  </a:lnTo>
                  <a:lnTo>
                    <a:pt x="1614" y="84"/>
                  </a:lnTo>
                  <a:lnTo>
                    <a:pt x="1644" y="102"/>
                  </a:lnTo>
                  <a:lnTo>
                    <a:pt x="1638" y="102"/>
                  </a:lnTo>
                  <a:lnTo>
                    <a:pt x="1632" y="108"/>
                  </a:lnTo>
                  <a:lnTo>
                    <a:pt x="1596" y="126"/>
                  </a:lnTo>
                  <a:lnTo>
                    <a:pt x="1572" y="126"/>
                  </a:lnTo>
                  <a:lnTo>
                    <a:pt x="1554" y="132"/>
                  </a:lnTo>
                  <a:lnTo>
                    <a:pt x="1512" y="132"/>
                  </a:lnTo>
                  <a:lnTo>
                    <a:pt x="1500" y="138"/>
                  </a:lnTo>
                  <a:lnTo>
                    <a:pt x="1482" y="144"/>
                  </a:lnTo>
                  <a:lnTo>
                    <a:pt x="1470" y="156"/>
                  </a:lnTo>
                  <a:lnTo>
                    <a:pt x="1452" y="162"/>
                  </a:lnTo>
                  <a:lnTo>
                    <a:pt x="1440" y="168"/>
                  </a:lnTo>
                  <a:lnTo>
                    <a:pt x="1434" y="174"/>
                  </a:lnTo>
                  <a:lnTo>
                    <a:pt x="1428" y="174"/>
                  </a:lnTo>
                  <a:lnTo>
                    <a:pt x="1428" y="186"/>
                  </a:lnTo>
                  <a:lnTo>
                    <a:pt x="1422" y="204"/>
                  </a:lnTo>
                  <a:lnTo>
                    <a:pt x="1422" y="228"/>
                  </a:lnTo>
                  <a:lnTo>
                    <a:pt x="1428" y="234"/>
                  </a:lnTo>
                  <a:lnTo>
                    <a:pt x="1440" y="240"/>
                  </a:lnTo>
                  <a:lnTo>
                    <a:pt x="1446" y="246"/>
                  </a:lnTo>
                  <a:lnTo>
                    <a:pt x="1452" y="246"/>
                  </a:lnTo>
                  <a:lnTo>
                    <a:pt x="1398" y="246"/>
                  </a:lnTo>
                  <a:lnTo>
                    <a:pt x="1368" y="282"/>
                  </a:lnTo>
                  <a:lnTo>
                    <a:pt x="1368" y="312"/>
                  </a:lnTo>
                  <a:lnTo>
                    <a:pt x="1362" y="324"/>
                  </a:lnTo>
                  <a:lnTo>
                    <a:pt x="1362" y="330"/>
                  </a:lnTo>
                  <a:lnTo>
                    <a:pt x="1368" y="336"/>
                  </a:lnTo>
                  <a:lnTo>
                    <a:pt x="1380" y="336"/>
                  </a:lnTo>
                  <a:lnTo>
                    <a:pt x="1404" y="348"/>
                  </a:lnTo>
                  <a:lnTo>
                    <a:pt x="1410" y="354"/>
                  </a:lnTo>
                  <a:lnTo>
                    <a:pt x="1410" y="390"/>
                  </a:lnTo>
                  <a:lnTo>
                    <a:pt x="1386" y="366"/>
                  </a:lnTo>
                  <a:lnTo>
                    <a:pt x="1356" y="366"/>
                  </a:lnTo>
                  <a:lnTo>
                    <a:pt x="1344" y="390"/>
                  </a:lnTo>
                  <a:lnTo>
                    <a:pt x="1308" y="354"/>
                  </a:lnTo>
                  <a:lnTo>
                    <a:pt x="1302" y="384"/>
                  </a:lnTo>
                  <a:lnTo>
                    <a:pt x="1278" y="396"/>
                  </a:lnTo>
                  <a:lnTo>
                    <a:pt x="1284" y="420"/>
                  </a:lnTo>
                  <a:lnTo>
                    <a:pt x="1254" y="414"/>
                  </a:lnTo>
                  <a:lnTo>
                    <a:pt x="1284" y="354"/>
                  </a:lnTo>
                  <a:lnTo>
                    <a:pt x="1278" y="348"/>
                  </a:lnTo>
                  <a:lnTo>
                    <a:pt x="1272" y="336"/>
                  </a:lnTo>
                  <a:lnTo>
                    <a:pt x="1272" y="324"/>
                  </a:lnTo>
                  <a:lnTo>
                    <a:pt x="1266" y="318"/>
                  </a:lnTo>
                  <a:lnTo>
                    <a:pt x="1254" y="312"/>
                  </a:lnTo>
                  <a:lnTo>
                    <a:pt x="1236" y="312"/>
                  </a:lnTo>
                  <a:lnTo>
                    <a:pt x="1224" y="282"/>
                  </a:lnTo>
                  <a:lnTo>
                    <a:pt x="1224" y="276"/>
                  </a:lnTo>
                  <a:lnTo>
                    <a:pt x="1230" y="270"/>
                  </a:lnTo>
                  <a:lnTo>
                    <a:pt x="1230" y="258"/>
                  </a:lnTo>
                  <a:lnTo>
                    <a:pt x="1224" y="246"/>
                  </a:lnTo>
                  <a:lnTo>
                    <a:pt x="1218" y="240"/>
                  </a:lnTo>
                  <a:lnTo>
                    <a:pt x="1206" y="234"/>
                  </a:lnTo>
                  <a:lnTo>
                    <a:pt x="1194" y="240"/>
                  </a:lnTo>
                  <a:lnTo>
                    <a:pt x="1188" y="246"/>
                  </a:lnTo>
                  <a:lnTo>
                    <a:pt x="1176" y="252"/>
                  </a:lnTo>
                  <a:lnTo>
                    <a:pt x="1176" y="264"/>
                  </a:lnTo>
                  <a:lnTo>
                    <a:pt x="1182" y="270"/>
                  </a:lnTo>
                  <a:lnTo>
                    <a:pt x="1182" y="282"/>
                  </a:lnTo>
                  <a:lnTo>
                    <a:pt x="1146" y="276"/>
                  </a:lnTo>
                  <a:lnTo>
                    <a:pt x="1152" y="306"/>
                  </a:lnTo>
                  <a:lnTo>
                    <a:pt x="1134" y="300"/>
                  </a:lnTo>
                  <a:lnTo>
                    <a:pt x="1116" y="306"/>
                  </a:lnTo>
                  <a:lnTo>
                    <a:pt x="1122" y="312"/>
                  </a:lnTo>
                  <a:lnTo>
                    <a:pt x="1122" y="330"/>
                  </a:lnTo>
                  <a:lnTo>
                    <a:pt x="1116" y="342"/>
                  </a:lnTo>
                  <a:lnTo>
                    <a:pt x="1110" y="348"/>
                  </a:lnTo>
                  <a:lnTo>
                    <a:pt x="1098" y="354"/>
                  </a:lnTo>
                  <a:lnTo>
                    <a:pt x="1092" y="360"/>
                  </a:lnTo>
                  <a:lnTo>
                    <a:pt x="1104" y="324"/>
                  </a:lnTo>
                  <a:lnTo>
                    <a:pt x="1080" y="348"/>
                  </a:lnTo>
                  <a:lnTo>
                    <a:pt x="1062" y="348"/>
                  </a:lnTo>
                  <a:lnTo>
                    <a:pt x="1056" y="360"/>
                  </a:lnTo>
                  <a:lnTo>
                    <a:pt x="1050" y="366"/>
                  </a:lnTo>
                  <a:lnTo>
                    <a:pt x="1050" y="378"/>
                  </a:lnTo>
                  <a:lnTo>
                    <a:pt x="1056" y="390"/>
                  </a:lnTo>
                  <a:lnTo>
                    <a:pt x="1056" y="396"/>
                  </a:lnTo>
                  <a:lnTo>
                    <a:pt x="1062" y="408"/>
                  </a:lnTo>
                  <a:lnTo>
                    <a:pt x="1014" y="384"/>
                  </a:lnTo>
                  <a:lnTo>
                    <a:pt x="1008" y="420"/>
                  </a:lnTo>
                  <a:lnTo>
                    <a:pt x="996" y="426"/>
                  </a:lnTo>
                  <a:lnTo>
                    <a:pt x="1008" y="450"/>
                  </a:lnTo>
                  <a:lnTo>
                    <a:pt x="1032" y="450"/>
                  </a:lnTo>
                  <a:lnTo>
                    <a:pt x="1026" y="468"/>
                  </a:lnTo>
                  <a:lnTo>
                    <a:pt x="954" y="474"/>
                  </a:lnTo>
                  <a:lnTo>
                    <a:pt x="948" y="468"/>
                  </a:lnTo>
                  <a:lnTo>
                    <a:pt x="936" y="462"/>
                  </a:lnTo>
                  <a:lnTo>
                    <a:pt x="930" y="462"/>
                  </a:lnTo>
                  <a:lnTo>
                    <a:pt x="918" y="468"/>
                  </a:lnTo>
                  <a:lnTo>
                    <a:pt x="912" y="474"/>
                  </a:lnTo>
                  <a:lnTo>
                    <a:pt x="918" y="486"/>
                  </a:lnTo>
                  <a:lnTo>
                    <a:pt x="918" y="492"/>
                  </a:lnTo>
                  <a:lnTo>
                    <a:pt x="924" y="504"/>
                  </a:lnTo>
                  <a:lnTo>
                    <a:pt x="930" y="510"/>
                  </a:lnTo>
                  <a:lnTo>
                    <a:pt x="930" y="540"/>
                  </a:lnTo>
                  <a:lnTo>
                    <a:pt x="924" y="564"/>
                  </a:lnTo>
                  <a:lnTo>
                    <a:pt x="930" y="600"/>
                  </a:lnTo>
                  <a:lnTo>
                    <a:pt x="912" y="600"/>
                  </a:lnTo>
                  <a:lnTo>
                    <a:pt x="906" y="522"/>
                  </a:lnTo>
                  <a:lnTo>
                    <a:pt x="888" y="510"/>
                  </a:lnTo>
                  <a:lnTo>
                    <a:pt x="888" y="480"/>
                  </a:lnTo>
                  <a:lnTo>
                    <a:pt x="870" y="480"/>
                  </a:lnTo>
                  <a:lnTo>
                    <a:pt x="852" y="504"/>
                  </a:lnTo>
                  <a:lnTo>
                    <a:pt x="822" y="534"/>
                  </a:lnTo>
                  <a:lnTo>
                    <a:pt x="804" y="546"/>
                  </a:lnTo>
                  <a:lnTo>
                    <a:pt x="792" y="558"/>
                  </a:lnTo>
                  <a:lnTo>
                    <a:pt x="786" y="570"/>
                  </a:lnTo>
                  <a:lnTo>
                    <a:pt x="786" y="600"/>
                  </a:lnTo>
                  <a:lnTo>
                    <a:pt x="792" y="606"/>
                  </a:lnTo>
                  <a:lnTo>
                    <a:pt x="792" y="618"/>
                  </a:lnTo>
                  <a:lnTo>
                    <a:pt x="798" y="618"/>
                  </a:lnTo>
                  <a:lnTo>
                    <a:pt x="816" y="636"/>
                  </a:lnTo>
                  <a:lnTo>
                    <a:pt x="810" y="648"/>
                  </a:lnTo>
                  <a:lnTo>
                    <a:pt x="792" y="654"/>
                  </a:lnTo>
                  <a:lnTo>
                    <a:pt x="774" y="666"/>
                  </a:lnTo>
                  <a:lnTo>
                    <a:pt x="750" y="678"/>
                  </a:lnTo>
                  <a:lnTo>
                    <a:pt x="750" y="696"/>
                  </a:lnTo>
                  <a:lnTo>
                    <a:pt x="720" y="726"/>
                  </a:lnTo>
                  <a:lnTo>
                    <a:pt x="702" y="732"/>
                  </a:lnTo>
                  <a:lnTo>
                    <a:pt x="690" y="744"/>
                  </a:lnTo>
                  <a:lnTo>
                    <a:pt x="666" y="756"/>
                  </a:lnTo>
                  <a:lnTo>
                    <a:pt x="630" y="762"/>
                  </a:lnTo>
                  <a:lnTo>
                    <a:pt x="600" y="768"/>
                  </a:lnTo>
                  <a:lnTo>
                    <a:pt x="588" y="768"/>
                  </a:lnTo>
                  <a:lnTo>
                    <a:pt x="534" y="762"/>
                  </a:lnTo>
                  <a:lnTo>
                    <a:pt x="492" y="780"/>
                  </a:lnTo>
                  <a:lnTo>
                    <a:pt x="438" y="786"/>
                  </a:lnTo>
                  <a:lnTo>
                    <a:pt x="432" y="798"/>
                  </a:lnTo>
                  <a:lnTo>
                    <a:pt x="414" y="798"/>
                  </a:lnTo>
                  <a:lnTo>
                    <a:pt x="402" y="804"/>
                  </a:lnTo>
                  <a:lnTo>
                    <a:pt x="396" y="810"/>
                  </a:lnTo>
                  <a:lnTo>
                    <a:pt x="384" y="816"/>
                  </a:lnTo>
                  <a:lnTo>
                    <a:pt x="372" y="828"/>
                  </a:lnTo>
                  <a:lnTo>
                    <a:pt x="342" y="828"/>
                  </a:lnTo>
                  <a:lnTo>
                    <a:pt x="324" y="834"/>
                  </a:lnTo>
                  <a:lnTo>
                    <a:pt x="312" y="840"/>
                  </a:lnTo>
                  <a:lnTo>
                    <a:pt x="306" y="852"/>
                  </a:lnTo>
                  <a:lnTo>
                    <a:pt x="294" y="858"/>
                  </a:lnTo>
                  <a:lnTo>
                    <a:pt x="288" y="870"/>
                  </a:lnTo>
                  <a:lnTo>
                    <a:pt x="282" y="876"/>
                  </a:lnTo>
                  <a:lnTo>
                    <a:pt x="282" y="882"/>
                  </a:lnTo>
                  <a:lnTo>
                    <a:pt x="276" y="882"/>
                  </a:lnTo>
                  <a:lnTo>
                    <a:pt x="270" y="888"/>
                  </a:lnTo>
                  <a:lnTo>
                    <a:pt x="252" y="888"/>
                  </a:lnTo>
                  <a:lnTo>
                    <a:pt x="240" y="894"/>
                  </a:lnTo>
                  <a:lnTo>
                    <a:pt x="228" y="894"/>
                  </a:lnTo>
                  <a:lnTo>
                    <a:pt x="216" y="900"/>
                  </a:lnTo>
                  <a:lnTo>
                    <a:pt x="210" y="906"/>
                  </a:lnTo>
                  <a:lnTo>
                    <a:pt x="198" y="912"/>
                  </a:lnTo>
                  <a:lnTo>
                    <a:pt x="192" y="930"/>
                  </a:lnTo>
                  <a:lnTo>
                    <a:pt x="150" y="972"/>
                  </a:lnTo>
                  <a:lnTo>
                    <a:pt x="150" y="978"/>
                  </a:lnTo>
                  <a:lnTo>
                    <a:pt x="162" y="912"/>
                  </a:lnTo>
                  <a:lnTo>
                    <a:pt x="144" y="918"/>
                  </a:lnTo>
                  <a:lnTo>
                    <a:pt x="120" y="978"/>
                  </a:lnTo>
                  <a:lnTo>
                    <a:pt x="90" y="1038"/>
                  </a:lnTo>
                  <a:lnTo>
                    <a:pt x="90" y="1056"/>
                  </a:lnTo>
                  <a:lnTo>
                    <a:pt x="96" y="1062"/>
                  </a:lnTo>
                  <a:lnTo>
                    <a:pt x="108" y="1068"/>
                  </a:lnTo>
                  <a:lnTo>
                    <a:pt x="114" y="1068"/>
                  </a:lnTo>
                  <a:lnTo>
                    <a:pt x="108" y="1080"/>
                  </a:lnTo>
                  <a:lnTo>
                    <a:pt x="96" y="1086"/>
                  </a:lnTo>
                  <a:lnTo>
                    <a:pt x="90" y="1098"/>
                  </a:lnTo>
                  <a:lnTo>
                    <a:pt x="66" y="1122"/>
                  </a:lnTo>
                  <a:lnTo>
                    <a:pt x="66" y="1134"/>
                  </a:lnTo>
                  <a:lnTo>
                    <a:pt x="72" y="1152"/>
                  </a:lnTo>
                  <a:lnTo>
                    <a:pt x="72" y="1164"/>
                  </a:lnTo>
                  <a:lnTo>
                    <a:pt x="84" y="1188"/>
                  </a:lnTo>
                  <a:lnTo>
                    <a:pt x="84" y="1200"/>
                  </a:lnTo>
                  <a:lnTo>
                    <a:pt x="102" y="1236"/>
                  </a:lnTo>
                  <a:lnTo>
                    <a:pt x="108" y="1254"/>
                  </a:lnTo>
                  <a:lnTo>
                    <a:pt x="114" y="1266"/>
                  </a:lnTo>
                  <a:lnTo>
                    <a:pt x="114" y="1278"/>
                  </a:lnTo>
                  <a:lnTo>
                    <a:pt x="108" y="1278"/>
                  </a:lnTo>
                  <a:lnTo>
                    <a:pt x="96" y="1266"/>
                  </a:lnTo>
                  <a:lnTo>
                    <a:pt x="90" y="1254"/>
                  </a:lnTo>
                  <a:lnTo>
                    <a:pt x="72" y="1236"/>
                  </a:lnTo>
                  <a:lnTo>
                    <a:pt x="66" y="1224"/>
                  </a:lnTo>
                  <a:lnTo>
                    <a:pt x="48" y="1218"/>
                  </a:lnTo>
                  <a:lnTo>
                    <a:pt x="66" y="1266"/>
                  </a:lnTo>
                  <a:lnTo>
                    <a:pt x="30" y="1236"/>
                  </a:lnTo>
                  <a:lnTo>
                    <a:pt x="30" y="1290"/>
                  </a:lnTo>
                  <a:lnTo>
                    <a:pt x="60" y="1350"/>
                  </a:lnTo>
                  <a:lnTo>
                    <a:pt x="66" y="1356"/>
                  </a:lnTo>
                  <a:lnTo>
                    <a:pt x="66" y="1368"/>
                  </a:lnTo>
                  <a:lnTo>
                    <a:pt x="60" y="1374"/>
                  </a:lnTo>
                  <a:lnTo>
                    <a:pt x="54" y="1386"/>
                  </a:lnTo>
                  <a:lnTo>
                    <a:pt x="54" y="1398"/>
                  </a:lnTo>
                  <a:lnTo>
                    <a:pt x="48" y="1410"/>
                  </a:lnTo>
                  <a:lnTo>
                    <a:pt x="54" y="1416"/>
                  </a:lnTo>
                  <a:lnTo>
                    <a:pt x="60" y="1428"/>
                  </a:lnTo>
                  <a:lnTo>
                    <a:pt x="78" y="1446"/>
                  </a:lnTo>
                  <a:lnTo>
                    <a:pt x="84" y="1458"/>
                  </a:lnTo>
                  <a:lnTo>
                    <a:pt x="90" y="1464"/>
                  </a:lnTo>
                  <a:lnTo>
                    <a:pt x="96" y="1476"/>
                  </a:lnTo>
                  <a:lnTo>
                    <a:pt x="96" y="1506"/>
                  </a:lnTo>
                  <a:lnTo>
                    <a:pt x="90" y="1518"/>
                  </a:lnTo>
                  <a:lnTo>
                    <a:pt x="84" y="1524"/>
                  </a:lnTo>
                  <a:lnTo>
                    <a:pt x="90" y="1542"/>
                  </a:lnTo>
                  <a:lnTo>
                    <a:pt x="90" y="1554"/>
                  </a:lnTo>
                  <a:lnTo>
                    <a:pt x="96" y="1572"/>
                  </a:lnTo>
                  <a:lnTo>
                    <a:pt x="96" y="1590"/>
                  </a:lnTo>
                  <a:lnTo>
                    <a:pt x="102" y="1596"/>
                  </a:lnTo>
                  <a:lnTo>
                    <a:pt x="102" y="1602"/>
                  </a:lnTo>
                  <a:lnTo>
                    <a:pt x="96" y="1602"/>
                  </a:lnTo>
                  <a:lnTo>
                    <a:pt x="78" y="1620"/>
                  </a:lnTo>
                  <a:lnTo>
                    <a:pt x="84" y="1626"/>
                  </a:lnTo>
                  <a:lnTo>
                    <a:pt x="84" y="1638"/>
                  </a:lnTo>
                  <a:lnTo>
                    <a:pt x="90" y="1650"/>
                  </a:lnTo>
                  <a:lnTo>
                    <a:pt x="90" y="1662"/>
                  </a:lnTo>
                  <a:lnTo>
                    <a:pt x="96" y="1668"/>
                  </a:lnTo>
                  <a:lnTo>
                    <a:pt x="96" y="1674"/>
                  </a:lnTo>
                  <a:lnTo>
                    <a:pt x="102" y="1674"/>
                  </a:lnTo>
                  <a:lnTo>
                    <a:pt x="108" y="1680"/>
                  </a:lnTo>
                  <a:lnTo>
                    <a:pt x="126" y="1716"/>
                  </a:lnTo>
                  <a:lnTo>
                    <a:pt x="126" y="1728"/>
                  </a:lnTo>
                  <a:lnTo>
                    <a:pt x="108" y="1764"/>
                  </a:lnTo>
                  <a:lnTo>
                    <a:pt x="90" y="1782"/>
                  </a:lnTo>
                  <a:lnTo>
                    <a:pt x="90" y="1824"/>
                  </a:lnTo>
                  <a:lnTo>
                    <a:pt x="84" y="1842"/>
                  </a:lnTo>
                  <a:lnTo>
                    <a:pt x="60" y="1866"/>
                  </a:lnTo>
                  <a:lnTo>
                    <a:pt x="42" y="1866"/>
                  </a:lnTo>
                  <a:lnTo>
                    <a:pt x="30" y="1872"/>
                  </a:lnTo>
                  <a:lnTo>
                    <a:pt x="18" y="1866"/>
                  </a:lnTo>
                  <a:lnTo>
                    <a:pt x="6" y="1866"/>
                  </a:lnTo>
                  <a:lnTo>
                    <a:pt x="0" y="1920"/>
                  </a:lnTo>
                  <a:lnTo>
                    <a:pt x="12" y="1920"/>
                  </a:lnTo>
                  <a:lnTo>
                    <a:pt x="24" y="1926"/>
                  </a:lnTo>
                  <a:lnTo>
                    <a:pt x="42" y="1926"/>
                  </a:lnTo>
                  <a:lnTo>
                    <a:pt x="54" y="1932"/>
                  </a:lnTo>
                  <a:lnTo>
                    <a:pt x="72" y="1950"/>
                  </a:lnTo>
                  <a:lnTo>
                    <a:pt x="78" y="1962"/>
                  </a:lnTo>
                  <a:lnTo>
                    <a:pt x="108" y="1956"/>
                  </a:lnTo>
                  <a:lnTo>
                    <a:pt x="114" y="1968"/>
                  </a:lnTo>
                  <a:lnTo>
                    <a:pt x="138" y="1980"/>
                  </a:lnTo>
                  <a:lnTo>
                    <a:pt x="174" y="1980"/>
                  </a:lnTo>
                  <a:lnTo>
                    <a:pt x="210" y="1968"/>
                  </a:lnTo>
                  <a:lnTo>
                    <a:pt x="234" y="1968"/>
                  </a:lnTo>
                  <a:lnTo>
                    <a:pt x="234" y="1950"/>
                  </a:lnTo>
                  <a:lnTo>
                    <a:pt x="228" y="1944"/>
                  </a:lnTo>
                  <a:lnTo>
                    <a:pt x="264" y="1950"/>
                  </a:lnTo>
                  <a:lnTo>
                    <a:pt x="276" y="1932"/>
                  </a:lnTo>
                  <a:lnTo>
                    <a:pt x="318" y="1926"/>
                  </a:lnTo>
                  <a:lnTo>
                    <a:pt x="354" y="1890"/>
                  </a:lnTo>
                  <a:lnTo>
                    <a:pt x="366" y="1884"/>
                  </a:lnTo>
                  <a:lnTo>
                    <a:pt x="372" y="1884"/>
                  </a:lnTo>
                  <a:lnTo>
                    <a:pt x="420" y="1908"/>
                  </a:lnTo>
                  <a:lnTo>
                    <a:pt x="426" y="1902"/>
                  </a:lnTo>
                  <a:lnTo>
                    <a:pt x="474" y="1878"/>
                  </a:lnTo>
                  <a:lnTo>
                    <a:pt x="480" y="1872"/>
                  </a:lnTo>
                  <a:lnTo>
                    <a:pt x="486" y="1872"/>
                  </a:lnTo>
                  <a:lnTo>
                    <a:pt x="498" y="1878"/>
                  </a:lnTo>
                  <a:lnTo>
                    <a:pt x="504" y="1884"/>
                  </a:lnTo>
                  <a:lnTo>
                    <a:pt x="516" y="1884"/>
                  </a:lnTo>
                  <a:lnTo>
                    <a:pt x="528" y="1890"/>
                  </a:lnTo>
                  <a:lnTo>
                    <a:pt x="534" y="1890"/>
                  </a:lnTo>
                  <a:lnTo>
                    <a:pt x="552" y="1884"/>
                  </a:lnTo>
                  <a:lnTo>
                    <a:pt x="576" y="1872"/>
                  </a:lnTo>
                  <a:lnTo>
                    <a:pt x="582" y="1872"/>
                  </a:lnTo>
                  <a:lnTo>
                    <a:pt x="594" y="1878"/>
                  </a:lnTo>
                  <a:lnTo>
                    <a:pt x="606" y="1878"/>
                  </a:lnTo>
                  <a:lnTo>
                    <a:pt x="624" y="1884"/>
                  </a:lnTo>
                  <a:lnTo>
                    <a:pt x="636" y="1884"/>
                  </a:lnTo>
                  <a:lnTo>
                    <a:pt x="648" y="1878"/>
                  </a:lnTo>
                  <a:lnTo>
                    <a:pt x="654" y="1872"/>
                  </a:lnTo>
                  <a:lnTo>
                    <a:pt x="654" y="1848"/>
                  </a:lnTo>
                  <a:lnTo>
                    <a:pt x="666" y="1848"/>
                  </a:lnTo>
                  <a:lnTo>
                    <a:pt x="672" y="1842"/>
                  </a:lnTo>
                  <a:lnTo>
                    <a:pt x="678" y="1842"/>
                  </a:lnTo>
                  <a:lnTo>
                    <a:pt x="684" y="1836"/>
                  </a:lnTo>
                  <a:lnTo>
                    <a:pt x="690" y="1824"/>
                  </a:lnTo>
                  <a:lnTo>
                    <a:pt x="702" y="1788"/>
                  </a:lnTo>
                  <a:lnTo>
                    <a:pt x="714" y="1776"/>
                  </a:lnTo>
                  <a:lnTo>
                    <a:pt x="726" y="1770"/>
                  </a:lnTo>
                  <a:lnTo>
                    <a:pt x="744" y="1764"/>
                  </a:lnTo>
                  <a:lnTo>
                    <a:pt x="756" y="1764"/>
                  </a:lnTo>
                  <a:lnTo>
                    <a:pt x="774" y="1770"/>
                  </a:lnTo>
                  <a:lnTo>
                    <a:pt x="798" y="1770"/>
                  </a:lnTo>
                  <a:lnTo>
                    <a:pt x="822" y="1758"/>
                  </a:lnTo>
                  <a:lnTo>
                    <a:pt x="840" y="1752"/>
                  </a:lnTo>
                  <a:lnTo>
                    <a:pt x="858" y="1740"/>
                  </a:lnTo>
                  <a:lnTo>
                    <a:pt x="876" y="1734"/>
                  </a:lnTo>
                  <a:lnTo>
                    <a:pt x="912" y="1734"/>
                  </a:lnTo>
                  <a:lnTo>
                    <a:pt x="918" y="1740"/>
                  </a:lnTo>
                  <a:lnTo>
                    <a:pt x="930" y="1740"/>
                  </a:lnTo>
                  <a:lnTo>
                    <a:pt x="942" y="1746"/>
                  </a:lnTo>
                  <a:lnTo>
                    <a:pt x="972" y="1740"/>
                  </a:lnTo>
                  <a:lnTo>
                    <a:pt x="1044" y="1704"/>
                  </a:lnTo>
                  <a:lnTo>
                    <a:pt x="1074" y="1692"/>
                  </a:lnTo>
                  <a:lnTo>
                    <a:pt x="1098" y="1686"/>
                  </a:lnTo>
                  <a:lnTo>
                    <a:pt x="1140" y="1680"/>
                  </a:lnTo>
                  <a:lnTo>
                    <a:pt x="1176" y="1674"/>
                  </a:lnTo>
                  <a:lnTo>
                    <a:pt x="1224" y="1674"/>
                  </a:lnTo>
                  <a:lnTo>
                    <a:pt x="1236" y="1662"/>
                  </a:lnTo>
                  <a:lnTo>
                    <a:pt x="1254" y="1680"/>
                  </a:lnTo>
                  <a:lnTo>
                    <a:pt x="1266" y="1686"/>
                  </a:lnTo>
                  <a:lnTo>
                    <a:pt x="1278" y="1698"/>
                  </a:lnTo>
                  <a:lnTo>
                    <a:pt x="1302" y="1710"/>
                  </a:lnTo>
                  <a:lnTo>
                    <a:pt x="1320" y="1716"/>
                  </a:lnTo>
                  <a:lnTo>
                    <a:pt x="1332" y="1716"/>
                  </a:lnTo>
                  <a:lnTo>
                    <a:pt x="1338" y="1710"/>
                  </a:lnTo>
                  <a:lnTo>
                    <a:pt x="1338" y="1716"/>
                  </a:lnTo>
                  <a:lnTo>
                    <a:pt x="1344" y="1722"/>
                  </a:lnTo>
                  <a:lnTo>
                    <a:pt x="1350" y="1734"/>
                  </a:lnTo>
                  <a:lnTo>
                    <a:pt x="1356" y="1740"/>
                  </a:lnTo>
                  <a:lnTo>
                    <a:pt x="1374" y="1740"/>
                  </a:lnTo>
                  <a:lnTo>
                    <a:pt x="1380" y="1734"/>
                  </a:lnTo>
                  <a:lnTo>
                    <a:pt x="1380" y="1752"/>
                  </a:lnTo>
                  <a:lnTo>
                    <a:pt x="1392" y="1752"/>
                  </a:lnTo>
                  <a:lnTo>
                    <a:pt x="1398" y="1758"/>
                  </a:lnTo>
                  <a:lnTo>
                    <a:pt x="1398" y="1770"/>
                  </a:lnTo>
                  <a:lnTo>
                    <a:pt x="1386" y="1794"/>
                  </a:lnTo>
                  <a:lnTo>
                    <a:pt x="1380" y="1800"/>
                  </a:lnTo>
                  <a:lnTo>
                    <a:pt x="1374" y="1812"/>
                  </a:lnTo>
                  <a:lnTo>
                    <a:pt x="1392" y="1842"/>
                  </a:lnTo>
                  <a:lnTo>
                    <a:pt x="1410" y="1830"/>
                  </a:lnTo>
                  <a:lnTo>
                    <a:pt x="1428" y="1866"/>
                  </a:lnTo>
                  <a:lnTo>
                    <a:pt x="1428" y="1872"/>
                  </a:lnTo>
                  <a:lnTo>
                    <a:pt x="1434" y="1878"/>
                  </a:lnTo>
                  <a:lnTo>
                    <a:pt x="1434" y="1902"/>
                  </a:lnTo>
                  <a:lnTo>
                    <a:pt x="1440" y="1914"/>
                  </a:lnTo>
                  <a:lnTo>
                    <a:pt x="1440" y="1926"/>
                  </a:lnTo>
                  <a:lnTo>
                    <a:pt x="1422" y="1926"/>
                  </a:lnTo>
                  <a:lnTo>
                    <a:pt x="1410" y="1920"/>
                  </a:lnTo>
                  <a:lnTo>
                    <a:pt x="1404" y="1920"/>
                  </a:lnTo>
                  <a:lnTo>
                    <a:pt x="1410" y="1956"/>
                  </a:lnTo>
                  <a:lnTo>
                    <a:pt x="1446" y="1956"/>
                  </a:lnTo>
                  <a:lnTo>
                    <a:pt x="1452" y="1962"/>
                  </a:lnTo>
                  <a:lnTo>
                    <a:pt x="1452" y="1968"/>
                  </a:lnTo>
                  <a:lnTo>
                    <a:pt x="1470" y="1968"/>
                  </a:lnTo>
                  <a:lnTo>
                    <a:pt x="1470" y="1956"/>
                  </a:lnTo>
                  <a:lnTo>
                    <a:pt x="1464" y="1938"/>
                  </a:lnTo>
                  <a:lnTo>
                    <a:pt x="1464" y="1926"/>
                  </a:lnTo>
                  <a:lnTo>
                    <a:pt x="1470" y="1914"/>
                  </a:lnTo>
                  <a:lnTo>
                    <a:pt x="1476" y="1908"/>
                  </a:lnTo>
                  <a:lnTo>
                    <a:pt x="1500" y="1896"/>
                  </a:lnTo>
                  <a:lnTo>
                    <a:pt x="1512" y="1896"/>
                  </a:lnTo>
                  <a:lnTo>
                    <a:pt x="1518" y="1890"/>
                  </a:lnTo>
                  <a:lnTo>
                    <a:pt x="1530" y="1884"/>
                  </a:lnTo>
                  <a:lnTo>
                    <a:pt x="1542" y="1872"/>
                  </a:lnTo>
                  <a:lnTo>
                    <a:pt x="1548" y="1860"/>
                  </a:lnTo>
                  <a:lnTo>
                    <a:pt x="1566" y="1842"/>
                  </a:lnTo>
                  <a:lnTo>
                    <a:pt x="1566" y="1836"/>
                  </a:lnTo>
                  <a:lnTo>
                    <a:pt x="1590" y="1842"/>
                  </a:lnTo>
                  <a:lnTo>
                    <a:pt x="1608" y="1788"/>
                  </a:lnTo>
                  <a:lnTo>
                    <a:pt x="1638" y="1788"/>
                  </a:lnTo>
                  <a:lnTo>
                    <a:pt x="1650" y="1782"/>
                  </a:lnTo>
                  <a:lnTo>
                    <a:pt x="1662" y="1770"/>
                  </a:lnTo>
                  <a:lnTo>
                    <a:pt x="1668" y="1752"/>
                  </a:lnTo>
                  <a:lnTo>
                    <a:pt x="1668" y="1740"/>
                  </a:lnTo>
                  <a:lnTo>
                    <a:pt x="1668" y="1746"/>
                  </a:lnTo>
                  <a:lnTo>
                    <a:pt x="1674" y="1752"/>
                  </a:lnTo>
                  <a:lnTo>
                    <a:pt x="1674" y="1764"/>
                  </a:lnTo>
                  <a:lnTo>
                    <a:pt x="1680" y="1776"/>
                  </a:lnTo>
                  <a:lnTo>
                    <a:pt x="1680" y="1782"/>
                  </a:lnTo>
                  <a:lnTo>
                    <a:pt x="1668" y="1794"/>
                  </a:lnTo>
                  <a:lnTo>
                    <a:pt x="1662" y="1806"/>
                  </a:lnTo>
                  <a:lnTo>
                    <a:pt x="1650" y="1812"/>
                  </a:lnTo>
                  <a:lnTo>
                    <a:pt x="1644" y="1818"/>
                  </a:lnTo>
                  <a:lnTo>
                    <a:pt x="1620" y="1818"/>
                  </a:lnTo>
                  <a:lnTo>
                    <a:pt x="1614" y="1830"/>
                  </a:lnTo>
                  <a:lnTo>
                    <a:pt x="1632" y="1866"/>
                  </a:lnTo>
                  <a:lnTo>
                    <a:pt x="1620" y="1866"/>
                  </a:lnTo>
                  <a:lnTo>
                    <a:pt x="1614" y="1872"/>
                  </a:lnTo>
                  <a:lnTo>
                    <a:pt x="1602" y="1878"/>
                  </a:lnTo>
                  <a:lnTo>
                    <a:pt x="1566" y="1914"/>
                  </a:lnTo>
                  <a:lnTo>
                    <a:pt x="1566" y="1926"/>
                  </a:lnTo>
                  <a:lnTo>
                    <a:pt x="1560" y="1932"/>
                  </a:lnTo>
                  <a:lnTo>
                    <a:pt x="1554" y="1944"/>
                  </a:lnTo>
                  <a:lnTo>
                    <a:pt x="1542" y="1956"/>
                  </a:lnTo>
                  <a:lnTo>
                    <a:pt x="1518" y="1968"/>
                  </a:lnTo>
                  <a:lnTo>
                    <a:pt x="1512" y="1974"/>
                  </a:lnTo>
                  <a:lnTo>
                    <a:pt x="1512" y="1980"/>
                  </a:lnTo>
                  <a:lnTo>
                    <a:pt x="1518" y="1986"/>
                  </a:lnTo>
                  <a:lnTo>
                    <a:pt x="1548" y="1986"/>
                  </a:lnTo>
                  <a:lnTo>
                    <a:pt x="1560" y="1980"/>
                  </a:lnTo>
                  <a:lnTo>
                    <a:pt x="1572" y="1980"/>
                  </a:lnTo>
                  <a:lnTo>
                    <a:pt x="1584" y="1968"/>
                  </a:lnTo>
                  <a:lnTo>
                    <a:pt x="1602" y="1932"/>
                  </a:lnTo>
                  <a:lnTo>
                    <a:pt x="1608" y="1926"/>
                  </a:lnTo>
                  <a:lnTo>
                    <a:pt x="1614" y="1914"/>
                  </a:lnTo>
                  <a:lnTo>
                    <a:pt x="1626" y="1908"/>
                  </a:lnTo>
                  <a:lnTo>
                    <a:pt x="1632" y="1902"/>
                  </a:lnTo>
                  <a:lnTo>
                    <a:pt x="1632" y="1920"/>
                  </a:lnTo>
                  <a:lnTo>
                    <a:pt x="1638" y="1932"/>
                  </a:lnTo>
                  <a:lnTo>
                    <a:pt x="1638" y="1956"/>
                  </a:lnTo>
                  <a:lnTo>
                    <a:pt x="1626" y="1968"/>
                  </a:lnTo>
                  <a:lnTo>
                    <a:pt x="1614" y="1974"/>
                  </a:lnTo>
                  <a:lnTo>
                    <a:pt x="1602" y="1986"/>
                  </a:lnTo>
                  <a:lnTo>
                    <a:pt x="1602" y="2004"/>
                  </a:lnTo>
                  <a:lnTo>
                    <a:pt x="1608" y="2010"/>
                  </a:lnTo>
                  <a:lnTo>
                    <a:pt x="1614" y="2010"/>
                  </a:lnTo>
                  <a:lnTo>
                    <a:pt x="1632" y="2016"/>
                  </a:lnTo>
                  <a:lnTo>
                    <a:pt x="1662" y="2016"/>
                  </a:lnTo>
                  <a:lnTo>
                    <a:pt x="1668" y="2028"/>
                  </a:lnTo>
                  <a:lnTo>
                    <a:pt x="1644" y="2052"/>
                  </a:lnTo>
                  <a:lnTo>
                    <a:pt x="1644" y="2058"/>
                  </a:lnTo>
                  <a:lnTo>
                    <a:pt x="1650" y="2064"/>
                  </a:lnTo>
                  <a:lnTo>
                    <a:pt x="1668" y="2100"/>
                  </a:lnTo>
                  <a:lnTo>
                    <a:pt x="1674" y="2106"/>
                  </a:lnTo>
                  <a:lnTo>
                    <a:pt x="1674" y="2118"/>
                  </a:lnTo>
                  <a:lnTo>
                    <a:pt x="1626" y="2166"/>
                  </a:lnTo>
                  <a:lnTo>
                    <a:pt x="1626" y="2178"/>
                  </a:lnTo>
                  <a:lnTo>
                    <a:pt x="1638" y="2190"/>
                  </a:lnTo>
                  <a:lnTo>
                    <a:pt x="1644" y="2202"/>
                  </a:lnTo>
                  <a:lnTo>
                    <a:pt x="1668" y="2214"/>
                  </a:lnTo>
                  <a:lnTo>
                    <a:pt x="1680" y="2226"/>
                  </a:lnTo>
                  <a:lnTo>
                    <a:pt x="1692" y="2232"/>
                  </a:lnTo>
                  <a:lnTo>
                    <a:pt x="1716" y="2256"/>
                  </a:lnTo>
                  <a:lnTo>
                    <a:pt x="1728" y="2262"/>
                  </a:lnTo>
                  <a:lnTo>
                    <a:pt x="1800" y="2262"/>
                  </a:lnTo>
                  <a:lnTo>
                    <a:pt x="1824" y="2286"/>
                  </a:lnTo>
                  <a:lnTo>
                    <a:pt x="1842" y="2292"/>
                  </a:lnTo>
                  <a:lnTo>
                    <a:pt x="1872" y="2286"/>
                  </a:lnTo>
                  <a:lnTo>
                    <a:pt x="1902" y="2274"/>
                  </a:lnTo>
                  <a:lnTo>
                    <a:pt x="1932" y="2256"/>
                  </a:lnTo>
                  <a:lnTo>
                    <a:pt x="1944" y="2250"/>
                  </a:lnTo>
                  <a:lnTo>
                    <a:pt x="1944" y="2226"/>
                  </a:lnTo>
                  <a:lnTo>
                    <a:pt x="1956" y="2214"/>
                  </a:lnTo>
                  <a:lnTo>
                    <a:pt x="1962" y="2214"/>
                  </a:lnTo>
                  <a:lnTo>
                    <a:pt x="1974" y="2226"/>
                  </a:lnTo>
                  <a:lnTo>
                    <a:pt x="1974" y="2256"/>
                  </a:lnTo>
                  <a:lnTo>
                    <a:pt x="1992" y="2256"/>
                  </a:lnTo>
                  <a:lnTo>
                    <a:pt x="1980" y="2280"/>
                  </a:lnTo>
                  <a:lnTo>
                    <a:pt x="1998" y="2280"/>
                  </a:lnTo>
                  <a:lnTo>
                    <a:pt x="1998" y="2292"/>
                  </a:lnTo>
                  <a:lnTo>
                    <a:pt x="2004" y="2298"/>
                  </a:lnTo>
                  <a:lnTo>
                    <a:pt x="2010" y="2310"/>
                  </a:lnTo>
                  <a:lnTo>
                    <a:pt x="2016" y="2316"/>
                  </a:lnTo>
                  <a:lnTo>
                    <a:pt x="2028" y="2316"/>
                  </a:lnTo>
                  <a:lnTo>
                    <a:pt x="2040" y="2304"/>
                  </a:lnTo>
                  <a:lnTo>
                    <a:pt x="2046" y="2304"/>
                  </a:lnTo>
                  <a:lnTo>
                    <a:pt x="2052" y="2298"/>
                  </a:lnTo>
                  <a:lnTo>
                    <a:pt x="2070" y="2292"/>
                  </a:lnTo>
                  <a:lnTo>
                    <a:pt x="2082" y="2286"/>
                  </a:lnTo>
                  <a:lnTo>
                    <a:pt x="2088" y="2280"/>
                  </a:lnTo>
                  <a:lnTo>
                    <a:pt x="2100" y="2274"/>
                  </a:lnTo>
                  <a:lnTo>
                    <a:pt x="2124" y="2250"/>
                  </a:lnTo>
                  <a:lnTo>
                    <a:pt x="2136" y="2244"/>
                  </a:lnTo>
                  <a:lnTo>
                    <a:pt x="2148" y="2232"/>
                  </a:lnTo>
                  <a:lnTo>
                    <a:pt x="2160" y="2226"/>
                  </a:lnTo>
                  <a:lnTo>
                    <a:pt x="2154" y="2214"/>
                  </a:lnTo>
                  <a:lnTo>
                    <a:pt x="2190" y="2202"/>
                  </a:lnTo>
                  <a:lnTo>
                    <a:pt x="2202" y="2214"/>
                  </a:lnTo>
                  <a:lnTo>
                    <a:pt x="2220" y="2214"/>
                  </a:lnTo>
                  <a:lnTo>
                    <a:pt x="2256" y="2208"/>
                  </a:lnTo>
                  <a:lnTo>
                    <a:pt x="2298" y="2196"/>
                  </a:lnTo>
                  <a:lnTo>
                    <a:pt x="2316" y="2178"/>
                  </a:lnTo>
                  <a:lnTo>
                    <a:pt x="2328" y="2148"/>
                  </a:lnTo>
                  <a:lnTo>
                    <a:pt x="2334" y="2118"/>
                  </a:lnTo>
                  <a:lnTo>
                    <a:pt x="2340" y="2100"/>
                  </a:lnTo>
                  <a:lnTo>
                    <a:pt x="2346" y="2088"/>
                  </a:lnTo>
                  <a:lnTo>
                    <a:pt x="2376" y="2058"/>
                  </a:lnTo>
                  <a:lnTo>
                    <a:pt x="2382" y="2058"/>
                  </a:lnTo>
                  <a:lnTo>
                    <a:pt x="2382" y="2034"/>
                  </a:lnTo>
                  <a:lnTo>
                    <a:pt x="2388" y="2034"/>
                  </a:lnTo>
                  <a:lnTo>
                    <a:pt x="2394" y="2028"/>
                  </a:lnTo>
                  <a:lnTo>
                    <a:pt x="2406" y="2022"/>
                  </a:lnTo>
                  <a:lnTo>
                    <a:pt x="2418" y="2010"/>
                  </a:lnTo>
                  <a:lnTo>
                    <a:pt x="2424" y="1998"/>
                  </a:lnTo>
                  <a:lnTo>
                    <a:pt x="2442" y="1980"/>
                  </a:lnTo>
                  <a:lnTo>
                    <a:pt x="2442" y="1956"/>
                  </a:lnTo>
                  <a:lnTo>
                    <a:pt x="2448" y="1944"/>
                  </a:lnTo>
                  <a:lnTo>
                    <a:pt x="2454" y="1926"/>
                  </a:lnTo>
                  <a:lnTo>
                    <a:pt x="2460" y="1914"/>
                  </a:lnTo>
                  <a:lnTo>
                    <a:pt x="2490" y="1884"/>
                  </a:lnTo>
                  <a:lnTo>
                    <a:pt x="2502" y="1866"/>
                  </a:lnTo>
                  <a:lnTo>
                    <a:pt x="2526" y="1842"/>
                  </a:lnTo>
                  <a:lnTo>
                    <a:pt x="2538" y="1836"/>
                  </a:lnTo>
                  <a:lnTo>
                    <a:pt x="2550" y="1824"/>
                  </a:lnTo>
                  <a:lnTo>
                    <a:pt x="2556" y="1812"/>
                  </a:lnTo>
                  <a:lnTo>
                    <a:pt x="2556" y="1800"/>
                  </a:lnTo>
                  <a:lnTo>
                    <a:pt x="2562" y="1788"/>
                  </a:lnTo>
                  <a:lnTo>
                    <a:pt x="2562" y="1782"/>
                  </a:lnTo>
                  <a:lnTo>
                    <a:pt x="2586" y="1782"/>
                  </a:lnTo>
                  <a:lnTo>
                    <a:pt x="2610" y="1770"/>
                  </a:lnTo>
                  <a:lnTo>
                    <a:pt x="2622" y="1752"/>
                  </a:lnTo>
                  <a:lnTo>
                    <a:pt x="2646" y="1728"/>
                  </a:lnTo>
                  <a:lnTo>
                    <a:pt x="2670" y="1698"/>
                  </a:lnTo>
                  <a:lnTo>
                    <a:pt x="2688" y="1674"/>
                  </a:lnTo>
                  <a:lnTo>
                    <a:pt x="2700" y="1662"/>
                  </a:lnTo>
                  <a:lnTo>
                    <a:pt x="2700" y="1656"/>
                  </a:lnTo>
                  <a:lnTo>
                    <a:pt x="2706" y="1638"/>
                  </a:lnTo>
                  <a:lnTo>
                    <a:pt x="2706" y="1614"/>
                  </a:lnTo>
                  <a:lnTo>
                    <a:pt x="2712" y="1596"/>
                  </a:lnTo>
                  <a:lnTo>
                    <a:pt x="2718" y="1590"/>
                  </a:lnTo>
                  <a:lnTo>
                    <a:pt x="2730" y="1572"/>
                  </a:lnTo>
                  <a:lnTo>
                    <a:pt x="2754" y="1542"/>
                  </a:lnTo>
                  <a:lnTo>
                    <a:pt x="2772" y="1494"/>
                  </a:lnTo>
                  <a:lnTo>
                    <a:pt x="2796" y="1458"/>
                  </a:lnTo>
                  <a:lnTo>
                    <a:pt x="2808" y="1428"/>
                  </a:lnTo>
                  <a:lnTo>
                    <a:pt x="2814" y="1416"/>
                  </a:lnTo>
                  <a:lnTo>
                    <a:pt x="2814" y="1386"/>
                  </a:lnTo>
                  <a:lnTo>
                    <a:pt x="2802" y="1362"/>
                  </a:lnTo>
                  <a:lnTo>
                    <a:pt x="2820" y="1308"/>
                  </a:lnTo>
                  <a:lnTo>
                    <a:pt x="2832" y="1290"/>
                  </a:lnTo>
                  <a:lnTo>
                    <a:pt x="2838" y="1266"/>
                  </a:lnTo>
                  <a:lnTo>
                    <a:pt x="2838" y="1224"/>
                  </a:lnTo>
                  <a:lnTo>
                    <a:pt x="2832" y="1194"/>
                  </a:lnTo>
                  <a:lnTo>
                    <a:pt x="2832" y="1176"/>
                  </a:lnTo>
                  <a:lnTo>
                    <a:pt x="2802" y="1164"/>
                  </a:lnTo>
                  <a:close/>
                  <a:moveTo>
                    <a:pt x="2016" y="2436"/>
                  </a:moveTo>
                  <a:lnTo>
                    <a:pt x="2022" y="2442"/>
                  </a:lnTo>
                  <a:lnTo>
                    <a:pt x="2028" y="2442"/>
                  </a:lnTo>
                  <a:lnTo>
                    <a:pt x="2040" y="2436"/>
                  </a:lnTo>
                  <a:lnTo>
                    <a:pt x="2046" y="2430"/>
                  </a:lnTo>
                  <a:lnTo>
                    <a:pt x="2034" y="2418"/>
                  </a:lnTo>
                  <a:lnTo>
                    <a:pt x="2016" y="2436"/>
                  </a:lnTo>
                  <a:close/>
                  <a:moveTo>
                    <a:pt x="1992" y="2454"/>
                  </a:moveTo>
                  <a:lnTo>
                    <a:pt x="1974" y="2454"/>
                  </a:lnTo>
                  <a:lnTo>
                    <a:pt x="1962" y="2466"/>
                  </a:lnTo>
                  <a:lnTo>
                    <a:pt x="1962" y="2472"/>
                  </a:lnTo>
                  <a:lnTo>
                    <a:pt x="1962" y="2460"/>
                  </a:lnTo>
                  <a:lnTo>
                    <a:pt x="1938" y="2460"/>
                  </a:lnTo>
                  <a:lnTo>
                    <a:pt x="1926" y="2466"/>
                  </a:lnTo>
                  <a:lnTo>
                    <a:pt x="1914" y="2466"/>
                  </a:lnTo>
                  <a:lnTo>
                    <a:pt x="1908" y="2478"/>
                  </a:lnTo>
                  <a:lnTo>
                    <a:pt x="1890" y="2460"/>
                  </a:lnTo>
                  <a:lnTo>
                    <a:pt x="1854" y="2460"/>
                  </a:lnTo>
                  <a:lnTo>
                    <a:pt x="1830" y="2430"/>
                  </a:lnTo>
                  <a:lnTo>
                    <a:pt x="1824" y="2436"/>
                  </a:lnTo>
                  <a:lnTo>
                    <a:pt x="1818" y="2436"/>
                  </a:lnTo>
                  <a:lnTo>
                    <a:pt x="1812" y="2442"/>
                  </a:lnTo>
                  <a:lnTo>
                    <a:pt x="1806" y="2442"/>
                  </a:lnTo>
                  <a:lnTo>
                    <a:pt x="1776" y="2412"/>
                  </a:lnTo>
                  <a:lnTo>
                    <a:pt x="1776" y="2424"/>
                  </a:lnTo>
                  <a:lnTo>
                    <a:pt x="1782" y="2448"/>
                  </a:lnTo>
                  <a:lnTo>
                    <a:pt x="1782" y="2472"/>
                  </a:lnTo>
                  <a:lnTo>
                    <a:pt x="1776" y="2478"/>
                  </a:lnTo>
                  <a:lnTo>
                    <a:pt x="1776" y="2484"/>
                  </a:lnTo>
                  <a:lnTo>
                    <a:pt x="1770" y="2490"/>
                  </a:lnTo>
                  <a:lnTo>
                    <a:pt x="1770" y="2502"/>
                  </a:lnTo>
                  <a:lnTo>
                    <a:pt x="1776" y="2514"/>
                  </a:lnTo>
                  <a:lnTo>
                    <a:pt x="1776" y="2532"/>
                  </a:lnTo>
                  <a:lnTo>
                    <a:pt x="1764" y="2538"/>
                  </a:lnTo>
                  <a:lnTo>
                    <a:pt x="1758" y="2544"/>
                  </a:lnTo>
                  <a:lnTo>
                    <a:pt x="1752" y="2544"/>
                  </a:lnTo>
                  <a:lnTo>
                    <a:pt x="1740" y="2532"/>
                  </a:lnTo>
                  <a:lnTo>
                    <a:pt x="1740" y="2538"/>
                  </a:lnTo>
                  <a:lnTo>
                    <a:pt x="1734" y="2544"/>
                  </a:lnTo>
                  <a:lnTo>
                    <a:pt x="1734" y="2556"/>
                  </a:lnTo>
                  <a:lnTo>
                    <a:pt x="1728" y="2574"/>
                  </a:lnTo>
                  <a:lnTo>
                    <a:pt x="1728" y="2586"/>
                  </a:lnTo>
                  <a:lnTo>
                    <a:pt x="1740" y="2610"/>
                  </a:lnTo>
                  <a:lnTo>
                    <a:pt x="1740" y="2616"/>
                  </a:lnTo>
                  <a:lnTo>
                    <a:pt x="1746" y="2628"/>
                  </a:lnTo>
                  <a:lnTo>
                    <a:pt x="1770" y="2628"/>
                  </a:lnTo>
                  <a:lnTo>
                    <a:pt x="1752" y="2640"/>
                  </a:lnTo>
                  <a:lnTo>
                    <a:pt x="1758" y="2664"/>
                  </a:lnTo>
                  <a:lnTo>
                    <a:pt x="1770" y="2658"/>
                  </a:lnTo>
                  <a:lnTo>
                    <a:pt x="1776" y="2658"/>
                  </a:lnTo>
                  <a:lnTo>
                    <a:pt x="1782" y="2652"/>
                  </a:lnTo>
                  <a:lnTo>
                    <a:pt x="1794" y="2652"/>
                  </a:lnTo>
                  <a:lnTo>
                    <a:pt x="1800" y="2658"/>
                  </a:lnTo>
                  <a:lnTo>
                    <a:pt x="1818" y="2658"/>
                  </a:lnTo>
                  <a:lnTo>
                    <a:pt x="1830" y="2652"/>
                  </a:lnTo>
                  <a:lnTo>
                    <a:pt x="1836" y="2646"/>
                  </a:lnTo>
                  <a:lnTo>
                    <a:pt x="1842" y="2634"/>
                  </a:lnTo>
                  <a:lnTo>
                    <a:pt x="1854" y="2634"/>
                  </a:lnTo>
                  <a:lnTo>
                    <a:pt x="1860" y="2640"/>
                  </a:lnTo>
                  <a:lnTo>
                    <a:pt x="1860" y="2646"/>
                  </a:lnTo>
                  <a:lnTo>
                    <a:pt x="1848" y="2658"/>
                  </a:lnTo>
                  <a:lnTo>
                    <a:pt x="1866" y="2664"/>
                  </a:lnTo>
                  <a:lnTo>
                    <a:pt x="1884" y="2646"/>
                  </a:lnTo>
                  <a:lnTo>
                    <a:pt x="1890" y="2634"/>
                  </a:lnTo>
                  <a:lnTo>
                    <a:pt x="1902" y="2628"/>
                  </a:lnTo>
                  <a:lnTo>
                    <a:pt x="1908" y="2616"/>
                  </a:lnTo>
                  <a:lnTo>
                    <a:pt x="1920" y="2604"/>
                  </a:lnTo>
                  <a:lnTo>
                    <a:pt x="1914" y="2604"/>
                  </a:lnTo>
                  <a:lnTo>
                    <a:pt x="1902" y="2592"/>
                  </a:lnTo>
                  <a:lnTo>
                    <a:pt x="1920" y="2562"/>
                  </a:lnTo>
                  <a:lnTo>
                    <a:pt x="1950" y="2562"/>
                  </a:lnTo>
                  <a:lnTo>
                    <a:pt x="1962" y="2538"/>
                  </a:lnTo>
                  <a:lnTo>
                    <a:pt x="1962" y="2514"/>
                  </a:lnTo>
                  <a:lnTo>
                    <a:pt x="1968" y="2502"/>
                  </a:lnTo>
                  <a:lnTo>
                    <a:pt x="1980" y="2496"/>
                  </a:lnTo>
                  <a:lnTo>
                    <a:pt x="1986" y="2484"/>
                  </a:lnTo>
                  <a:lnTo>
                    <a:pt x="1992" y="2478"/>
                  </a:lnTo>
                  <a:lnTo>
                    <a:pt x="1998" y="2466"/>
                  </a:lnTo>
                  <a:lnTo>
                    <a:pt x="1998" y="2460"/>
                  </a:lnTo>
                  <a:lnTo>
                    <a:pt x="1992" y="2454"/>
                  </a:lnTo>
                  <a:close/>
                  <a:moveTo>
                    <a:pt x="1902" y="246"/>
                  </a:moveTo>
                  <a:lnTo>
                    <a:pt x="1890" y="258"/>
                  </a:lnTo>
                  <a:lnTo>
                    <a:pt x="1890" y="270"/>
                  </a:lnTo>
                  <a:lnTo>
                    <a:pt x="1884" y="282"/>
                  </a:lnTo>
                  <a:lnTo>
                    <a:pt x="1884" y="294"/>
                  </a:lnTo>
                  <a:lnTo>
                    <a:pt x="1896" y="300"/>
                  </a:lnTo>
                  <a:lnTo>
                    <a:pt x="1920" y="300"/>
                  </a:lnTo>
                  <a:lnTo>
                    <a:pt x="1926" y="294"/>
                  </a:lnTo>
                  <a:lnTo>
                    <a:pt x="1932" y="294"/>
                  </a:lnTo>
                  <a:lnTo>
                    <a:pt x="1926" y="282"/>
                  </a:lnTo>
                  <a:lnTo>
                    <a:pt x="1932" y="252"/>
                  </a:lnTo>
                  <a:lnTo>
                    <a:pt x="1920" y="252"/>
                  </a:lnTo>
                  <a:lnTo>
                    <a:pt x="1908" y="246"/>
                  </a:lnTo>
                  <a:lnTo>
                    <a:pt x="1902" y="246"/>
                  </a:lnTo>
                  <a:close/>
                  <a:moveTo>
                    <a:pt x="1770" y="2334"/>
                  </a:moveTo>
                  <a:lnTo>
                    <a:pt x="1758" y="2376"/>
                  </a:lnTo>
                  <a:lnTo>
                    <a:pt x="1812" y="2328"/>
                  </a:lnTo>
                  <a:lnTo>
                    <a:pt x="1770" y="2334"/>
                  </a:lnTo>
                  <a:close/>
                  <a:moveTo>
                    <a:pt x="2034" y="2400"/>
                  </a:moveTo>
                  <a:lnTo>
                    <a:pt x="2016" y="2358"/>
                  </a:lnTo>
                  <a:lnTo>
                    <a:pt x="1998" y="2376"/>
                  </a:lnTo>
                  <a:lnTo>
                    <a:pt x="1998" y="2394"/>
                  </a:lnTo>
                  <a:lnTo>
                    <a:pt x="2010" y="2406"/>
                  </a:lnTo>
                  <a:lnTo>
                    <a:pt x="2028" y="2406"/>
                  </a:lnTo>
                  <a:lnTo>
                    <a:pt x="2034" y="2400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31" name="South Africa" descr="© INSCALE GmbH, 05.05.2010&#10;http://www.presentationload.com/">
              <a:extLst>
                <a:ext uri="{FF2B5EF4-FFF2-40B4-BE49-F238E27FC236}">
                  <a16:creationId xmlns:a16="http://schemas.microsoft.com/office/drawing/2014/main" id="{5C0E0B57-45B7-4701-80DA-C48B7AAD27D8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6059070" y="5322716"/>
              <a:ext cx="503259" cy="458911"/>
            </a:xfrm>
            <a:custGeom>
              <a:avLst/>
              <a:gdLst>
                <a:gd name="T0" fmla="*/ 2147483647 w 1134"/>
                <a:gd name="T1" fmla="*/ 2147483647 h 1020"/>
                <a:gd name="T2" fmla="*/ 2147483647 w 1134"/>
                <a:gd name="T3" fmla="*/ 2147483647 h 1020"/>
                <a:gd name="T4" fmla="*/ 2147483647 w 1134"/>
                <a:gd name="T5" fmla="*/ 2147483647 h 1020"/>
                <a:gd name="T6" fmla="*/ 2147483647 w 1134"/>
                <a:gd name="T7" fmla="*/ 2147483647 h 1020"/>
                <a:gd name="T8" fmla="*/ 2147483647 w 1134"/>
                <a:gd name="T9" fmla="*/ 2147483647 h 1020"/>
                <a:gd name="T10" fmla="*/ 2147483647 w 1134"/>
                <a:gd name="T11" fmla="*/ 2147483647 h 1020"/>
                <a:gd name="T12" fmla="*/ 2147483647 w 1134"/>
                <a:gd name="T13" fmla="*/ 2147483647 h 1020"/>
                <a:gd name="T14" fmla="*/ 2147483647 w 1134"/>
                <a:gd name="T15" fmla="*/ 2147483647 h 1020"/>
                <a:gd name="T16" fmla="*/ 2147483647 w 1134"/>
                <a:gd name="T17" fmla="*/ 2147483647 h 1020"/>
                <a:gd name="T18" fmla="*/ 2147483647 w 1134"/>
                <a:gd name="T19" fmla="*/ 2147483647 h 1020"/>
                <a:gd name="T20" fmla="*/ 2147483647 w 1134"/>
                <a:gd name="T21" fmla="*/ 2147483647 h 1020"/>
                <a:gd name="T22" fmla="*/ 2147483647 w 1134"/>
                <a:gd name="T23" fmla="*/ 2147483647 h 1020"/>
                <a:gd name="T24" fmla="*/ 2147483647 w 1134"/>
                <a:gd name="T25" fmla="*/ 2147483647 h 1020"/>
                <a:gd name="T26" fmla="*/ 2147483647 w 1134"/>
                <a:gd name="T27" fmla="*/ 2147483647 h 1020"/>
                <a:gd name="T28" fmla="*/ 2147483647 w 1134"/>
                <a:gd name="T29" fmla="*/ 2147483647 h 1020"/>
                <a:gd name="T30" fmla="*/ 2147483647 w 1134"/>
                <a:gd name="T31" fmla="*/ 2147483647 h 1020"/>
                <a:gd name="T32" fmla="*/ 2147483647 w 1134"/>
                <a:gd name="T33" fmla="*/ 2147483647 h 1020"/>
                <a:gd name="T34" fmla="*/ 2147483647 w 1134"/>
                <a:gd name="T35" fmla="*/ 2147483647 h 1020"/>
                <a:gd name="T36" fmla="*/ 2147483647 w 1134"/>
                <a:gd name="T37" fmla="*/ 2147483647 h 1020"/>
                <a:gd name="T38" fmla="*/ 2147483647 w 1134"/>
                <a:gd name="T39" fmla="*/ 2147483647 h 1020"/>
                <a:gd name="T40" fmla="*/ 2147483647 w 1134"/>
                <a:gd name="T41" fmla="*/ 2147483647 h 1020"/>
                <a:gd name="T42" fmla="*/ 2147483647 w 1134"/>
                <a:gd name="T43" fmla="*/ 2147483647 h 1020"/>
                <a:gd name="T44" fmla="*/ 2147483647 w 1134"/>
                <a:gd name="T45" fmla="*/ 2147483647 h 1020"/>
                <a:gd name="T46" fmla="*/ 2147483647 w 1134"/>
                <a:gd name="T47" fmla="*/ 2147483647 h 1020"/>
                <a:gd name="T48" fmla="*/ 2147483647 w 1134"/>
                <a:gd name="T49" fmla="*/ 2147483647 h 1020"/>
                <a:gd name="T50" fmla="*/ 2147483647 w 1134"/>
                <a:gd name="T51" fmla="*/ 2147483647 h 1020"/>
                <a:gd name="T52" fmla="*/ 2147483647 w 1134"/>
                <a:gd name="T53" fmla="*/ 2147483647 h 1020"/>
                <a:gd name="T54" fmla="*/ 2147483647 w 1134"/>
                <a:gd name="T55" fmla="*/ 2147483647 h 1020"/>
                <a:gd name="T56" fmla="*/ 2147483647 w 1134"/>
                <a:gd name="T57" fmla="*/ 2147483647 h 1020"/>
                <a:gd name="T58" fmla="*/ 2147483647 w 1134"/>
                <a:gd name="T59" fmla="*/ 2147483647 h 1020"/>
                <a:gd name="T60" fmla="*/ 2147483647 w 1134"/>
                <a:gd name="T61" fmla="*/ 2147483647 h 1020"/>
                <a:gd name="T62" fmla="*/ 0 w 1134"/>
                <a:gd name="T63" fmla="*/ 2147483647 h 1020"/>
                <a:gd name="T64" fmla="*/ 2147483647 w 1134"/>
                <a:gd name="T65" fmla="*/ 2147483647 h 1020"/>
                <a:gd name="T66" fmla="*/ 2147483647 w 1134"/>
                <a:gd name="T67" fmla="*/ 2147483647 h 1020"/>
                <a:gd name="T68" fmla="*/ 2147483647 w 1134"/>
                <a:gd name="T69" fmla="*/ 2147483647 h 1020"/>
                <a:gd name="T70" fmla="*/ 2147483647 w 1134"/>
                <a:gd name="T71" fmla="*/ 2147483647 h 1020"/>
                <a:gd name="T72" fmla="*/ 2147483647 w 1134"/>
                <a:gd name="T73" fmla="*/ 2147483647 h 1020"/>
                <a:gd name="T74" fmla="*/ 2147483647 w 1134"/>
                <a:gd name="T75" fmla="*/ 2147483647 h 1020"/>
                <a:gd name="T76" fmla="*/ 2147483647 w 1134"/>
                <a:gd name="T77" fmla="*/ 2147483647 h 1020"/>
                <a:gd name="T78" fmla="*/ 2147483647 w 1134"/>
                <a:gd name="T79" fmla="*/ 2147483647 h 1020"/>
                <a:gd name="T80" fmla="*/ 2147483647 w 1134"/>
                <a:gd name="T81" fmla="*/ 2147483647 h 1020"/>
                <a:gd name="T82" fmla="*/ 2147483647 w 1134"/>
                <a:gd name="T83" fmla="*/ 2147483647 h 1020"/>
                <a:gd name="T84" fmla="*/ 2147483647 w 1134"/>
                <a:gd name="T85" fmla="*/ 2147483647 h 1020"/>
                <a:gd name="T86" fmla="*/ 2147483647 w 1134"/>
                <a:gd name="T87" fmla="*/ 2147483647 h 1020"/>
                <a:gd name="T88" fmla="*/ 2147483647 w 1134"/>
                <a:gd name="T89" fmla="*/ 2147483647 h 1020"/>
                <a:gd name="T90" fmla="*/ 2147483647 w 1134"/>
                <a:gd name="T91" fmla="*/ 2147483647 h 1020"/>
                <a:gd name="T92" fmla="*/ 2147483647 w 1134"/>
                <a:gd name="T93" fmla="*/ 2147483647 h 1020"/>
                <a:gd name="T94" fmla="*/ 2147483647 w 1134"/>
                <a:gd name="T95" fmla="*/ 2147483647 h 1020"/>
                <a:gd name="T96" fmla="*/ 2147483647 w 1134"/>
                <a:gd name="T97" fmla="*/ 2147483647 h 1020"/>
                <a:gd name="T98" fmla="*/ 2147483647 w 1134"/>
                <a:gd name="T99" fmla="*/ 2147483647 h 1020"/>
                <a:gd name="T100" fmla="*/ 2147483647 w 1134"/>
                <a:gd name="T101" fmla="*/ 2147483647 h 1020"/>
                <a:gd name="T102" fmla="*/ 2147483647 w 1134"/>
                <a:gd name="T103" fmla="*/ 2147483647 h 1020"/>
                <a:gd name="T104" fmla="*/ 2147483647 w 1134"/>
                <a:gd name="T105" fmla="*/ 2147483647 h 1020"/>
                <a:gd name="T106" fmla="*/ 2147483647 w 1134"/>
                <a:gd name="T107" fmla="*/ 2147483647 h 1020"/>
                <a:gd name="T108" fmla="*/ 2147483647 w 1134"/>
                <a:gd name="T109" fmla="*/ 2147483647 h 1020"/>
                <a:gd name="T110" fmla="*/ 2147483647 w 1134"/>
                <a:gd name="T111" fmla="*/ 2147483647 h 1020"/>
                <a:gd name="T112" fmla="*/ 2147483647 w 1134"/>
                <a:gd name="T113" fmla="*/ 2147483647 h 1020"/>
                <a:gd name="T114" fmla="*/ 2147483647 w 1134"/>
                <a:gd name="T115" fmla="*/ 2147483647 h 1020"/>
                <a:gd name="T116" fmla="*/ 2147483647 w 1134"/>
                <a:gd name="T117" fmla="*/ 2147483647 h 1020"/>
                <a:gd name="T118" fmla="*/ 2147483647 w 1134"/>
                <a:gd name="T119" fmla="*/ 2147483647 h 1020"/>
                <a:gd name="T120" fmla="*/ 2147483647 w 1134"/>
                <a:gd name="T121" fmla="*/ 2147483647 h 1020"/>
                <a:gd name="T122" fmla="*/ 2147483647 w 1134"/>
                <a:gd name="T123" fmla="*/ 2147483647 h 1020"/>
                <a:gd name="T124" fmla="*/ 2147483647 w 1134"/>
                <a:gd name="T125" fmla="*/ 2147483647 h 102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134"/>
                <a:gd name="T190" fmla="*/ 0 h 1020"/>
                <a:gd name="T191" fmla="*/ 1134 w 1134"/>
                <a:gd name="T192" fmla="*/ 1020 h 1020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134" h="1020">
                  <a:moveTo>
                    <a:pt x="1116" y="372"/>
                  </a:moveTo>
                  <a:lnTo>
                    <a:pt x="1098" y="372"/>
                  </a:lnTo>
                  <a:lnTo>
                    <a:pt x="1092" y="378"/>
                  </a:lnTo>
                  <a:lnTo>
                    <a:pt x="1086" y="378"/>
                  </a:lnTo>
                  <a:lnTo>
                    <a:pt x="1074" y="420"/>
                  </a:lnTo>
                  <a:lnTo>
                    <a:pt x="1062" y="420"/>
                  </a:lnTo>
                  <a:lnTo>
                    <a:pt x="1050" y="414"/>
                  </a:lnTo>
                  <a:lnTo>
                    <a:pt x="1032" y="414"/>
                  </a:lnTo>
                  <a:lnTo>
                    <a:pt x="1020" y="402"/>
                  </a:lnTo>
                  <a:lnTo>
                    <a:pt x="1008" y="396"/>
                  </a:lnTo>
                  <a:lnTo>
                    <a:pt x="996" y="372"/>
                  </a:lnTo>
                  <a:lnTo>
                    <a:pt x="996" y="348"/>
                  </a:lnTo>
                  <a:lnTo>
                    <a:pt x="1002" y="336"/>
                  </a:lnTo>
                  <a:lnTo>
                    <a:pt x="1014" y="324"/>
                  </a:lnTo>
                  <a:lnTo>
                    <a:pt x="1014" y="312"/>
                  </a:lnTo>
                  <a:lnTo>
                    <a:pt x="1020" y="300"/>
                  </a:lnTo>
                  <a:lnTo>
                    <a:pt x="1032" y="288"/>
                  </a:lnTo>
                  <a:lnTo>
                    <a:pt x="1038" y="288"/>
                  </a:lnTo>
                  <a:lnTo>
                    <a:pt x="1050" y="294"/>
                  </a:lnTo>
                  <a:lnTo>
                    <a:pt x="1062" y="306"/>
                  </a:lnTo>
                  <a:lnTo>
                    <a:pt x="1086" y="270"/>
                  </a:lnTo>
                  <a:lnTo>
                    <a:pt x="1086" y="180"/>
                  </a:lnTo>
                  <a:lnTo>
                    <a:pt x="1056" y="120"/>
                  </a:lnTo>
                  <a:lnTo>
                    <a:pt x="1056" y="102"/>
                  </a:lnTo>
                  <a:lnTo>
                    <a:pt x="1050" y="90"/>
                  </a:lnTo>
                  <a:lnTo>
                    <a:pt x="1050" y="72"/>
                  </a:lnTo>
                  <a:lnTo>
                    <a:pt x="1044" y="54"/>
                  </a:lnTo>
                  <a:lnTo>
                    <a:pt x="1044" y="24"/>
                  </a:lnTo>
                  <a:lnTo>
                    <a:pt x="1026" y="12"/>
                  </a:lnTo>
                  <a:lnTo>
                    <a:pt x="966" y="12"/>
                  </a:lnTo>
                  <a:lnTo>
                    <a:pt x="954" y="6"/>
                  </a:lnTo>
                  <a:lnTo>
                    <a:pt x="948" y="6"/>
                  </a:lnTo>
                  <a:lnTo>
                    <a:pt x="936" y="0"/>
                  </a:lnTo>
                  <a:lnTo>
                    <a:pt x="876" y="0"/>
                  </a:lnTo>
                  <a:lnTo>
                    <a:pt x="864" y="24"/>
                  </a:lnTo>
                  <a:lnTo>
                    <a:pt x="852" y="24"/>
                  </a:lnTo>
                  <a:lnTo>
                    <a:pt x="840" y="30"/>
                  </a:lnTo>
                  <a:lnTo>
                    <a:pt x="828" y="30"/>
                  </a:lnTo>
                  <a:lnTo>
                    <a:pt x="822" y="36"/>
                  </a:lnTo>
                  <a:lnTo>
                    <a:pt x="810" y="60"/>
                  </a:lnTo>
                  <a:lnTo>
                    <a:pt x="768" y="102"/>
                  </a:lnTo>
                  <a:lnTo>
                    <a:pt x="756" y="108"/>
                  </a:lnTo>
                  <a:lnTo>
                    <a:pt x="750" y="108"/>
                  </a:lnTo>
                  <a:lnTo>
                    <a:pt x="738" y="114"/>
                  </a:lnTo>
                  <a:lnTo>
                    <a:pt x="726" y="138"/>
                  </a:lnTo>
                  <a:lnTo>
                    <a:pt x="726" y="174"/>
                  </a:lnTo>
                  <a:lnTo>
                    <a:pt x="714" y="180"/>
                  </a:lnTo>
                  <a:lnTo>
                    <a:pt x="708" y="192"/>
                  </a:lnTo>
                  <a:lnTo>
                    <a:pt x="702" y="198"/>
                  </a:lnTo>
                  <a:lnTo>
                    <a:pt x="690" y="204"/>
                  </a:lnTo>
                  <a:lnTo>
                    <a:pt x="672" y="210"/>
                  </a:lnTo>
                  <a:lnTo>
                    <a:pt x="654" y="228"/>
                  </a:lnTo>
                  <a:lnTo>
                    <a:pt x="654" y="240"/>
                  </a:lnTo>
                  <a:lnTo>
                    <a:pt x="648" y="252"/>
                  </a:lnTo>
                  <a:lnTo>
                    <a:pt x="642" y="270"/>
                  </a:lnTo>
                  <a:lnTo>
                    <a:pt x="636" y="282"/>
                  </a:lnTo>
                  <a:lnTo>
                    <a:pt x="630" y="288"/>
                  </a:lnTo>
                  <a:lnTo>
                    <a:pt x="618" y="294"/>
                  </a:lnTo>
                  <a:lnTo>
                    <a:pt x="606" y="294"/>
                  </a:lnTo>
                  <a:lnTo>
                    <a:pt x="600" y="288"/>
                  </a:lnTo>
                  <a:lnTo>
                    <a:pt x="594" y="294"/>
                  </a:lnTo>
                  <a:lnTo>
                    <a:pt x="582" y="300"/>
                  </a:lnTo>
                  <a:lnTo>
                    <a:pt x="570" y="300"/>
                  </a:lnTo>
                  <a:lnTo>
                    <a:pt x="564" y="294"/>
                  </a:lnTo>
                  <a:lnTo>
                    <a:pt x="552" y="288"/>
                  </a:lnTo>
                  <a:lnTo>
                    <a:pt x="546" y="282"/>
                  </a:lnTo>
                  <a:lnTo>
                    <a:pt x="516" y="282"/>
                  </a:lnTo>
                  <a:lnTo>
                    <a:pt x="504" y="270"/>
                  </a:lnTo>
                  <a:lnTo>
                    <a:pt x="492" y="264"/>
                  </a:lnTo>
                  <a:lnTo>
                    <a:pt x="486" y="258"/>
                  </a:lnTo>
                  <a:lnTo>
                    <a:pt x="474" y="252"/>
                  </a:lnTo>
                  <a:lnTo>
                    <a:pt x="462" y="252"/>
                  </a:lnTo>
                  <a:lnTo>
                    <a:pt x="450" y="258"/>
                  </a:lnTo>
                  <a:lnTo>
                    <a:pt x="444" y="264"/>
                  </a:lnTo>
                  <a:lnTo>
                    <a:pt x="438" y="276"/>
                  </a:lnTo>
                  <a:lnTo>
                    <a:pt x="438" y="288"/>
                  </a:lnTo>
                  <a:lnTo>
                    <a:pt x="432" y="300"/>
                  </a:lnTo>
                  <a:lnTo>
                    <a:pt x="432" y="324"/>
                  </a:lnTo>
                  <a:lnTo>
                    <a:pt x="420" y="324"/>
                  </a:lnTo>
                  <a:lnTo>
                    <a:pt x="414" y="330"/>
                  </a:lnTo>
                  <a:lnTo>
                    <a:pt x="408" y="330"/>
                  </a:lnTo>
                  <a:lnTo>
                    <a:pt x="402" y="336"/>
                  </a:lnTo>
                  <a:lnTo>
                    <a:pt x="396" y="348"/>
                  </a:lnTo>
                  <a:lnTo>
                    <a:pt x="390" y="354"/>
                  </a:lnTo>
                  <a:lnTo>
                    <a:pt x="390" y="360"/>
                  </a:lnTo>
                  <a:lnTo>
                    <a:pt x="366" y="360"/>
                  </a:lnTo>
                  <a:lnTo>
                    <a:pt x="366" y="378"/>
                  </a:lnTo>
                  <a:lnTo>
                    <a:pt x="288" y="378"/>
                  </a:lnTo>
                  <a:lnTo>
                    <a:pt x="288" y="348"/>
                  </a:lnTo>
                  <a:lnTo>
                    <a:pt x="294" y="336"/>
                  </a:lnTo>
                  <a:lnTo>
                    <a:pt x="294" y="330"/>
                  </a:lnTo>
                  <a:lnTo>
                    <a:pt x="300" y="318"/>
                  </a:lnTo>
                  <a:lnTo>
                    <a:pt x="300" y="294"/>
                  </a:lnTo>
                  <a:lnTo>
                    <a:pt x="294" y="288"/>
                  </a:lnTo>
                  <a:lnTo>
                    <a:pt x="294" y="270"/>
                  </a:lnTo>
                  <a:lnTo>
                    <a:pt x="288" y="258"/>
                  </a:lnTo>
                  <a:lnTo>
                    <a:pt x="282" y="240"/>
                  </a:lnTo>
                  <a:lnTo>
                    <a:pt x="276" y="234"/>
                  </a:lnTo>
                  <a:lnTo>
                    <a:pt x="264" y="228"/>
                  </a:lnTo>
                  <a:lnTo>
                    <a:pt x="258" y="222"/>
                  </a:lnTo>
                  <a:lnTo>
                    <a:pt x="246" y="216"/>
                  </a:lnTo>
                  <a:lnTo>
                    <a:pt x="240" y="510"/>
                  </a:lnTo>
                  <a:lnTo>
                    <a:pt x="222" y="510"/>
                  </a:lnTo>
                  <a:lnTo>
                    <a:pt x="210" y="516"/>
                  </a:lnTo>
                  <a:lnTo>
                    <a:pt x="204" y="522"/>
                  </a:lnTo>
                  <a:lnTo>
                    <a:pt x="204" y="528"/>
                  </a:lnTo>
                  <a:lnTo>
                    <a:pt x="192" y="528"/>
                  </a:lnTo>
                  <a:lnTo>
                    <a:pt x="192" y="552"/>
                  </a:lnTo>
                  <a:lnTo>
                    <a:pt x="168" y="552"/>
                  </a:lnTo>
                  <a:lnTo>
                    <a:pt x="156" y="540"/>
                  </a:lnTo>
                  <a:lnTo>
                    <a:pt x="144" y="540"/>
                  </a:lnTo>
                  <a:lnTo>
                    <a:pt x="132" y="552"/>
                  </a:lnTo>
                  <a:lnTo>
                    <a:pt x="108" y="552"/>
                  </a:lnTo>
                  <a:lnTo>
                    <a:pt x="102" y="546"/>
                  </a:lnTo>
                  <a:lnTo>
                    <a:pt x="102" y="540"/>
                  </a:lnTo>
                  <a:lnTo>
                    <a:pt x="96" y="534"/>
                  </a:lnTo>
                  <a:lnTo>
                    <a:pt x="72" y="534"/>
                  </a:lnTo>
                  <a:lnTo>
                    <a:pt x="66" y="528"/>
                  </a:lnTo>
                  <a:lnTo>
                    <a:pt x="60" y="516"/>
                  </a:lnTo>
                  <a:lnTo>
                    <a:pt x="60" y="492"/>
                  </a:lnTo>
                  <a:lnTo>
                    <a:pt x="42" y="474"/>
                  </a:lnTo>
                  <a:lnTo>
                    <a:pt x="36" y="474"/>
                  </a:lnTo>
                  <a:lnTo>
                    <a:pt x="30" y="480"/>
                  </a:lnTo>
                  <a:lnTo>
                    <a:pt x="30" y="486"/>
                  </a:lnTo>
                  <a:lnTo>
                    <a:pt x="24" y="498"/>
                  </a:lnTo>
                  <a:lnTo>
                    <a:pt x="18" y="504"/>
                  </a:lnTo>
                  <a:lnTo>
                    <a:pt x="18" y="510"/>
                  </a:lnTo>
                  <a:lnTo>
                    <a:pt x="0" y="522"/>
                  </a:lnTo>
                  <a:lnTo>
                    <a:pt x="0" y="516"/>
                  </a:lnTo>
                  <a:lnTo>
                    <a:pt x="0" y="528"/>
                  </a:lnTo>
                  <a:lnTo>
                    <a:pt x="6" y="540"/>
                  </a:lnTo>
                  <a:lnTo>
                    <a:pt x="6" y="552"/>
                  </a:lnTo>
                  <a:lnTo>
                    <a:pt x="36" y="582"/>
                  </a:lnTo>
                  <a:lnTo>
                    <a:pt x="42" y="600"/>
                  </a:lnTo>
                  <a:lnTo>
                    <a:pt x="42" y="648"/>
                  </a:lnTo>
                  <a:lnTo>
                    <a:pt x="48" y="672"/>
                  </a:lnTo>
                  <a:lnTo>
                    <a:pt x="54" y="690"/>
                  </a:lnTo>
                  <a:lnTo>
                    <a:pt x="72" y="714"/>
                  </a:lnTo>
                  <a:lnTo>
                    <a:pt x="96" y="738"/>
                  </a:lnTo>
                  <a:lnTo>
                    <a:pt x="114" y="762"/>
                  </a:lnTo>
                  <a:lnTo>
                    <a:pt x="120" y="786"/>
                  </a:lnTo>
                  <a:lnTo>
                    <a:pt x="120" y="834"/>
                  </a:lnTo>
                  <a:lnTo>
                    <a:pt x="114" y="846"/>
                  </a:lnTo>
                  <a:lnTo>
                    <a:pt x="114" y="852"/>
                  </a:lnTo>
                  <a:lnTo>
                    <a:pt x="90" y="852"/>
                  </a:lnTo>
                  <a:lnTo>
                    <a:pt x="90" y="876"/>
                  </a:lnTo>
                  <a:lnTo>
                    <a:pt x="96" y="888"/>
                  </a:lnTo>
                  <a:lnTo>
                    <a:pt x="108" y="906"/>
                  </a:lnTo>
                  <a:lnTo>
                    <a:pt x="114" y="918"/>
                  </a:lnTo>
                  <a:lnTo>
                    <a:pt x="114" y="960"/>
                  </a:lnTo>
                  <a:lnTo>
                    <a:pt x="120" y="972"/>
                  </a:lnTo>
                  <a:lnTo>
                    <a:pt x="120" y="978"/>
                  </a:lnTo>
                  <a:lnTo>
                    <a:pt x="126" y="978"/>
                  </a:lnTo>
                  <a:lnTo>
                    <a:pt x="126" y="972"/>
                  </a:lnTo>
                  <a:lnTo>
                    <a:pt x="132" y="966"/>
                  </a:lnTo>
                  <a:lnTo>
                    <a:pt x="144" y="966"/>
                  </a:lnTo>
                  <a:lnTo>
                    <a:pt x="150" y="972"/>
                  </a:lnTo>
                  <a:lnTo>
                    <a:pt x="180" y="984"/>
                  </a:lnTo>
                  <a:lnTo>
                    <a:pt x="180" y="996"/>
                  </a:lnTo>
                  <a:lnTo>
                    <a:pt x="204" y="1020"/>
                  </a:lnTo>
                  <a:lnTo>
                    <a:pt x="216" y="1020"/>
                  </a:lnTo>
                  <a:lnTo>
                    <a:pt x="240" y="1008"/>
                  </a:lnTo>
                  <a:lnTo>
                    <a:pt x="246" y="996"/>
                  </a:lnTo>
                  <a:lnTo>
                    <a:pt x="252" y="990"/>
                  </a:lnTo>
                  <a:lnTo>
                    <a:pt x="264" y="984"/>
                  </a:lnTo>
                  <a:lnTo>
                    <a:pt x="294" y="984"/>
                  </a:lnTo>
                  <a:lnTo>
                    <a:pt x="306" y="990"/>
                  </a:lnTo>
                  <a:lnTo>
                    <a:pt x="354" y="990"/>
                  </a:lnTo>
                  <a:lnTo>
                    <a:pt x="354" y="984"/>
                  </a:lnTo>
                  <a:lnTo>
                    <a:pt x="360" y="978"/>
                  </a:lnTo>
                  <a:lnTo>
                    <a:pt x="360" y="966"/>
                  </a:lnTo>
                  <a:lnTo>
                    <a:pt x="366" y="960"/>
                  </a:lnTo>
                  <a:lnTo>
                    <a:pt x="378" y="954"/>
                  </a:lnTo>
                  <a:lnTo>
                    <a:pt x="408" y="954"/>
                  </a:lnTo>
                  <a:lnTo>
                    <a:pt x="420" y="960"/>
                  </a:lnTo>
                  <a:lnTo>
                    <a:pt x="432" y="960"/>
                  </a:lnTo>
                  <a:lnTo>
                    <a:pt x="438" y="966"/>
                  </a:lnTo>
                  <a:lnTo>
                    <a:pt x="444" y="960"/>
                  </a:lnTo>
                  <a:lnTo>
                    <a:pt x="456" y="960"/>
                  </a:lnTo>
                  <a:lnTo>
                    <a:pt x="468" y="954"/>
                  </a:lnTo>
                  <a:lnTo>
                    <a:pt x="504" y="954"/>
                  </a:lnTo>
                  <a:lnTo>
                    <a:pt x="522" y="960"/>
                  </a:lnTo>
                  <a:lnTo>
                    <a:pt x="534" y="966"/>
                  </a:lnTo>
                  <a:lnTo>
                    <a:pt x="552" y="966"/>
                  </a:lnTo>
                  <a:lnTo>
                    <a:pt x="558" y="960"/>
                  </a:lnTo>
                  <a:lnTo>
                    <a:pt x="570" y="954"/>
                  </a:lnTo>
                  <a:lnTo>
                    <a:pt x="606" y="954"/>
                  </a:lnTo>
                  <a:lnTo>
                    <a:pt x="618" y="948"/>
                  </a:lnTo>
                  <a:lnTo>
                    <a:pt x="624" y="942"/>
                  </a:lnTo>
                  <a:lnTo>
                    <a:pt x="636" y="936"/>
                  </a:lnTo>
                  <a:lnTo>
                    <a:pt x="684" y="936"/>
                  </a:lnTo>
                  <a:lnTo>
                    <a:pt x="708" y="924"/>
                  </a:lnTo>
                  <a:lnTo>
                    <a:pt x="720" y="912"/>
                  </a:lnTo>
                  <a:lnTo>
                    <a:pt x="738" y="900"/>
                  </a:lnTo>
                  <a:lnTo>
                    <a:pt x="774" y="864"/>
                  </a:lnTo>
                  <a:lnTo>
                    <a:pt x="786" y="858"/>
                  </a:lnTo>
                  <a:lnTo>
                    <a:pt x="804" y="846"/>
                  </a:lnTo>
                  <a:lnTo>
                    <a:pt x="900" y="750"/>
                  </a:lnTo>
                  <a:lnTo>
                    <a:pt x="918" y="750"/>
                  </a:lnTo>
                  <a:lnTo>
                    <a:pt x="924" y="744"/>
                  </a:lnTo>
                  <a:lnTo>
                    <a:pt x="960" y="696"/>
                  </a:lnTo>
                  <a:lnTo>
                    <a:pt x="972" y="672"/>
                  </a:lnTo>
                  <a:lnTo>
                    <a:pt x="984" y="654"/>
                  </a:lnTo>
                  <a:lnTo>
                    <a:pt x="990" y="642"/>
                  </a:lnTo>
                  <a:lnTo>
                    <a:pt x="1002" y="606"/>
                  </a:lnTo>
                  <a:lnTo>
                    <a:pt x="1014" y="588"/>
                  </a:lnTo>
                  <a:lnTo>
                    <a:pt x="1020" y="576"/>
                  </a:lnTo>
                  <a:lnTo>
                    <a:pt x="1026" y="570"/>
                  </a:lnTo>
                  <a:lnTo>
                    <a:pt x="1038" y="564"/>
                  </a:lnTo>
                  <a:lnTo>
                    <a:pt x="1050" y="552"/>
                  </a:lnTo>
                  <a:lnTo>
                    <a:pt x="1068" y="546"/>
                  </a:lnTo>
                  <a:lnTo>
                    <a:pt x="1086" y="534"/>
                  </a:lnTo>
                  <a:lnTo>
                    <a:pt x="1098" y="510"/>
                  </a:lnTo>
                  <a:lnTo>
                    <a:pt x="1098" y="498"/>
                  </a:lnTo>
                  <a:lnTo>
                    <a:pt x="1104" y="486"/>
                  </a:lnTo>
                  <a:lnTo>
                    <a:pt x="1110" y="468"/>
                  </a:lnTo>
                  <a:lnTo>
                    <a:pt x="1116" y="456"/>
                  </a:lnTo>
                  <a:lnTo>
                    <a:pt x="1122" y="450"/>
                  </a:lnTo>
                  <a:lnTo>
                    <a:pt x="1122" y="438"/>
                  </a:lnTo>
                  <a:lnTo>
                    <a:pt x="1128" y="432"/>
                  </a:lnTo>
                  <a:lnTo>
                    <a:pt x="1128" y="414"/>
                  </a:lnTo>
                  <a:lnTo>
                    <a:pt x="1134" y="396"/>
                  </a:lnTo>
                  <a:lnTo>
                    <a:pt x="1128" y="384"/>
                  </a:lnTo>
                  <a:lnTo>
                    <a:pt x="1116" y="372"/>
                  </a:lnTo>
                  <a:close/>
                  <a:moveTo>
                    <a:pt x="870" y="624"/>
                  </a:moveTo>
                  <a:lnTo>
                    <a:pt x="858" y="630"/>
                  </a:lnTo>
                  <a:lnTo>
                    <a:pt x="852" y="636"/>
                  </a:lnTo>
                  <a:lnTo>
                    <a:pt x="840" y="642"/>
                  </a:lnTo>
                  <a:lnTo>
                    <a:pt x="822" y="642"/>
                  </a:lnTo>
                  <a:lnTo>
                    <a:pt x="810" y="648"/>
                  </a:lnTo>
                  <a:lnTo>
                    <a:pt x="804" y="654"/>
                  </a:lnTo>
                  <a:lnTo>
                    <a:pt x="798" y="666"/>
                  </a:lnTo>
                  <a:lnTo>
                    <a:pt x="792" y="672"/>
                  </a:lnTo>
                  <a:lnTo>
                    <a:pt x="792" y="684"/>
                  </a:lnTo>
                  <a:lnTo>
                    <a:pt x="774" y="684"/>
                  </a:lnTo>
                  <a:lnTo>
                    <a:pt x="744" y="654"/>
                  </a:lnTo>
                  <a:lnTo>
                    <a:pt x="744" y="636"/>
                  </a:lnTo>
                  <a:lnTo>
                    <a:pt x="720" y="600"/>
                  </a:lnTo>
                  <a:lnTo>
                    <a:pt x="744" y="600"/>
                  </a:lnTo>
                  <a:lnTo>
                    <a:pt x="750" y="582"/>
                  </a:lnTo>
                  <a:lnTo>
                    <a:pt x="768" y="564"/>
                  </a:lnTo>
                  <a:lnTo>
                    <a:pt x="768" y="546"/>
                  </a:lnTo>
                  <a:lnTo>
                    <a:pt x="774" y="540"/>
                  </a:lnTo>
                  <a:lnTo>
                    <a:pt x="798" y="540"/>
                  </a:lnTo>
                  <a:lnTo>
                    <a:pt x="798" y="528"/>
                  </a:lnTo>
                  <a:lnTo>
                    <a:pt x="810" y="522"/>
                  </a:lnTo>
                  <a:lnTo>
                    <a:pt x="846" y="522"/>
                  </a:lnTo>
                  <a:lnTo>
                    <a:pt x="852" y="528"/>
                  </a:lnTo>
                  <a:lnTo>
                    <a:pt x="858" y="540"/>
                  </a:lnTo>
                  <a:lnTo>
                    <a:pt x="864" y="546"/>
                  </a:lnTo>
                  <a:lnTo>
                    <a:pt x="870" y="558"/>
                  </a:lnTo>
                  <a:lnTo>
                    <a:pt x="882" y="564"/>
                  </a:lnTo>
                  <a:lnTo>
                    <a:pt x="888" y="588"/>
                  </a:lnTo>
                  <a:lnTo>
                    <a:pt x="864" y="606"/>
                  </a:lnTo>
                  <a:lnTo>
                    <a:pt x="870" y="624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32" name="Thailand" descr="© INSCALE GmbH, 05.05.2010&#10;http://www.presentationload.com/">
              <a:extLst>
                <a:ext uri="{FF2B5EF4-FFF2-40B4-BE49-F238E27FC236}">
                  <a16:creationId xmlns:a16="http://schemas.microsoft.com/office/drawing/2014/main" id="{CF7F6620-FF3E-4CEF-A6AD-B2F3F9AD729A}"/>
                </a:ext>
              </a:extLst>
            </p:cNvPr>
            <p:cNvSpPr>
              <a:spLocks/>
            </p:cNvSpPr>
            <p:nvPr/>
          </p:nvSpPr>
          <p:spPr bwMode="gray">
            <a:xfrm>
              <a:off x="8580131" y="3782423"/>
              <a:ext cx="274649" cy="533545"/>
            </a:xfrm>
            <a:custGeom>
              <a:avLst/>
              <a:gdLst>
                <a:gd name="T0" fmla="*/ 2147483647 w 618"/>
                <a:gd name="T1" fmla="*/ 2147483647 h 1188"/>
                <a:gd name="T2" fmla="*/ 2147483647 w 618"/>
                <a:gd name="T3" fmla="*/ 2147483647 h 1188"/>
                <a:gd name="T4" fmla="*/ 2147483647 w 618"/>
                <a:gd name="T5" fmla="*/ 2147483647 h 1188"/>
                <a:gd name="T6" fmla="*/ 2147483647 w 618"/>
                <a:gd name="T7" fmla="*/ 2147483647 h 1188"/>
                <a:gd name="T8" fmla="*/ 2147483647 w 618"/>
                <a:gd name="T9" fmla="*/ 2147483647 h 1188"/>
                <a:gd name="T10" fmla="*/ 2147483647 w 618"/>
                <a:gd name="T11" fmla="*/ 2147483647 h 1188"/>
                <a:gd name="T12" fmla="*/ 2147483647 w 618"/>
                <a:gd name="T13" fmla="*/ 2147483647 h 1188"/>
                <a:gd name="T14" fmla="*/ 2147483647 w 618"/>
                <a:gd name="T15" fmla="*/ 2147483647 h 1188"/>
                <a:gd name="T16" fmla="*/ 2147483647 w 618"/>
                <a:gd name="T17" fmla="*/ 2147483647 h 1188"/>
                <a:gd name="T18" fmla="*/ 2147483647 w 618"/>
                <a:gd name="T19" fmla="*/ 2147483647 h 1188"/>
                <a:gd name="T20" fmla="*/ 2147483647 w 618"/>
                <a:gd name="T21" fmla="*/ 2147483647 h 1188"/>
                <a:gd name="T22" fmla="*/ 2147483647 w 618"/>
                <a:gd name="T23" fmla="*/ 2147483647 h 1188"/>
                <a:gd name="T24" fmla="*/ 2147483647 w 618"/>
                <a:gd name="T25" fmla="*/ 0 h 1188"/>
                <a:gd name="T26" fmla="*/ 2147483647 w 618"/>
                <a:gd name="T27" fmla="*/ 2147483647 h 1188"/>
                <a:gd name="T28" fmla="*/ 2147483647 w 618"/>
                <a:gd name="T29" fmla="*/ 2147483647 h 1188"/>
                <a:gd name="T30" fmla="*/ 2147483647 w 618"/>
                <a:gd name="T31" fmla="*/ 2147483647 h 1188"/>
                <a:gd name="T32" fmla="*/ 0 w 618"/>
                <a:gd name="T33" fmla="*/ 2147483647 h 1188"/>
                <a:gd name="T34" fmla="*/ 2147483647 w 618"/>
                <a:gd name="T35" fmla="*/ 2147483647 h 1188"/>
                <a:gd name="T36" fmla="*/ 2147483647 w 618"/>
                <a:gd name="T37" fmla="*/ 2147483647 h 1188"/>
                <a:gd name="T38" fmla="*/ 2147483647 w 618"/>
                <a:gd name="T39" fmla="*/ 2147483647 h 1188"/>
                <a:gd name="T40" fmla="*/ 2147483647 w 618"/>
                <a:gd name="T41" fmla="*/ 2147483647 h 1188"/>
                <a:gd name="T42" fmla="*/ 2147483647 w 618"/>
                <a:gd name="T43" fmla="*/ 2147483647 h 1188"/>
                <a:gd name="T44" fmla="*/ 2147483647 w 618"/>
                <a:gd name="T45" fmla="*/ 2147483647 h 1188"/>
                <a:gd name="T46" fmla="*/ 2147483647 w 618"/>
                <a:gd name="T47" fmla="*/ 2147483647 h 1188"/>
                <a:gd name="T48" fmla="*/ 2147483647 w 618"/>
                <a:gd name="T49" fmla="*/ 2147483647 h 1188"/>
                <a:gd name="T50" fmla="*/ 2147483647 w 618"/>
                <a:gd name="T51" fmla="*/ 2147483647 h 1188"/>
                <a:gd name="T52" fmla="*/ 2147483647 w 618"/>
                <a:gd name="T53" fmla="*/ 2147483647 h 1188"/>
                <a:gd name="T54" fmla="*/ 2147483647 w 618"/>
                <a:gd name="T55" fmla="*/ 2147483647 h 1188"/>
                <a:gd name="T56" fmla="*/ 2147483647 w 618"/>
                <a:gd name="T57" fmla="*/ 2147483647 h 1188"/>
                <a:gd name="T58" fmla="*/ 2147483647 w 618"/>
                <a:gd name="T59" fmla="*/ 2147483647 h 1188"/>
                <a:gd name="T60" fmla="*/ 2147483647 w 618"/>
                <a:gd name="T61" fmla="*/ 2147483647 h 1188"/>
                <a:gd name="T62" fmla="*/ 2147483647 w 618"/>
                <a:gd name="T63" fmla="*/ 2147483647 h 1188"/>
                <a:gd name="T64" fmla="*/ 2147483647 w 618"/>
                <a:gd name="T65" fmla="*/ 2147483647 h 1188"/>
                <a:gd name="T66" fmla="*/ 2147483647 w 618"/>
                <a:gd name="T67" fmla="*/ 2147483647 h 1188"/>
                <a:gd name="T68" fmla="*/ 2147483647 w 618"/>
                <a:gd name="T69" fmla="*/ 2147483647 h 1188"/>
                <a:gd name="T70" fmla="*/ 2147483647 w 618"/>
                <a:gd name="T71" fmla="*/ 2147483647 h 1188"/>
                <a:gd name="T72" fmla="*/ 2147483647 w 618"/>
                <a:gd name="T73" fmla="*/ 2147483647 h 1188"/>
                <a:gd name="T74" fmla="*/ 2147483647 w 618"/>
                <a:gd name="T75" fmla="*/ 2147483647 h 1188"/>
                <a:gd name="T76" fmla="*/ 2147483647 w 618"/>
                <a:gd name="T77" fmla="*/ 2147483647 h 1188"/>
                <a:gd name="T78" fmla="*/ 2147483647 w 618"/>
                <a:gd name="T79" fmla="*/ 2147483647 h 1188"/>
                <a:gd name="T80" fmla="*/ 2147483647 w 618"/>
                <a:gd name="T81" fmla="*/ 2147483647 h 1188"/>
                <a:gd name="T82" fmla="*/ 2147483647 w 618"/>
                <a:gd name="T83" fmla="*/ 2147483647 h 1188"/>
                <a:gd name="T84" fmla="*/ 2147483647 w 618"/>
                <a:gd name="T85" fmla="*/ 2147483647 h 1188"/>
                <a:gd name="T86" fmla="*/ 2147483647 w 618"/>
                <a:gd name="T87" fmla="*/ 2147483647 h 1188"/>
                <a:gd name="T88" fmla="*/ 2147483647 w 618"/>
                <a:gd name="T89" fmla="*/ 2147483647 h 1188"/>
                <a:gd name="T90" fmla="*/ 2147483647 w 618"/>
                <a:gd name="T91" fmla="*/ 2147483647 h 1188"/>
                <a:gd name="T92" fmla="*/ 2147483647 w 618"/>
                <a:gd name="T93" fmla="*/ 2147483647 h 1188"/>
                <a:gd name="T94" fmla="*/ 2147483647 w 618"/>
                <a:gd name="T95" fmla="*/ 2147483647 h 1188"/>
                <a:gd name="T96" fmla="*/ 2147483647 w 618"/>
                <a:gd name="T97" fmla="*/ 2147483647 h 1188"/>
                <a:gd name="T98" fmla="*/ 2147483647 w 618"/>
                <a:gd name="T99" fmla="*/ 2147483647 h 1188"/>
                <a:gd name="T100" fmla="*/ 2147483647 w 618"/>
                <a:gd name="T101" fmla="*/ 2147483647 h 1188"/>
                <a:gd name="T102" fmla="*/ 2147483647 w 618"/>
                <a:gd name="T103" fmla="*/ 2147483647 h 1188"/>
                <a:gd name="T104" fmla="*/ 2147483647 w 618"/>
                <a:gd name="T105" fmla="*/ 2147483647 h 1188"/>
                <a:gd name="T106" fmla="*/ 2147483647 w 618"/>
                <a:gd name="T107" fmla="*/ 2147483647 h 1188"/>
                <a:gd name="T108" fmla="*/ 2147483647 w 618"/>
                <a:gd name="T109" fmla="*/ 2147483647 h 1188"/>
                <a:gd name="T110" fmla="*/ 2147483647 w 618"/>
                <a:gd name="T111" fmla="*/ 2147483647 h 1188"/>
                <a:gd name="T112" fmla="*/ 2147483647 w 618"/>
                <a:gd name="T113" fmla="*/ 2147483647 h 1188"/>
                <a:gd name="T114" fmla="*/ 2147483647 w 618"/>
                <a:gd name="T115" fmla="*/ 2147483647 h 1188"/>
                <a:gd name="T116" fmla="*/ 2147483647 w 618"/>
                <a:gd name="T117" fmla="*/ 2147483647 h 1188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618"/>
                <a:gd name="T178" fmla="*/ 0 h 1188"/>
                <a:gd name="T179" fmla="*/ 618 w 618"/>
                <a:gd name="T180" fmla="*/ 1188 h 1188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618" h="1188">
                  <a:moveTo>
                    <a:pt x="588" y="426"/>
                  </a:moveTo>
                  <a:lnTo>
                    <a:pt x="588" y="420"/>
                  </a:lnTo>
                  <a:lnTo>
                    <a:pt x="594" y="414"/>
                  </a:lnTo>
                  <a:lnTo>
                    <a:pt x="606" y="390"/>
                  </a:lnTo>
                  <a:lnTo>
                    <a:pt x="594" y="378"/>
                  </a:lnTo>
                  <a:lnTo>
                    <a:pt x="594" y="372"/>
                  </a:lnTo>
                  <a:lnTo>
                    <a:pt x="588" y="378"/>
                  </a:lnTo>
                  <a:lnTo>
                    <a:pt x="588" y="366"/>
                  </a:lnTo>
                  <a:lnTo>
                    <a:pt x="582" y="360"/>
                  </a:lnTo>
                  <a:lnTo>
                    <a:pt x="582" y="354"/>
                  </a:lnTo>
                  <a:lnTo>
                    <a:pt x="546" y="318"/>
                  </a:lnTo>
                  <a:lnTo>
                    <a:pt x="534" y="294"/>
                  </a:lnTo>
                  <a:lnTo>
                    <a:pt x="534" y="282"/>
                  </a:lnTo>
                  <a:lnTo>
                    <a:pt x="528" y="240"/>
                  </a:lnTo>
                  <a:lnTo>
                    <a:pt x="510" y="222"/>
                  </a:lnTo>
                  <a:lnTo>
                    <a:pt x="498" y="216"/>
                  </a:lnTo>
                  <a:lnTo>
                    <a:pt x="480" y="204"/>
                  </a:lnTo>
                  <a:lnTo>
                    <a:pt x="468" y="192"/>
                  </a:lnTo>
                  <a:lnTo>
                    <a:pt x="468" y="180"/>
                  </a:lnTo>
                  <a:lnTo>
                    <a:pt x="462" y="174"/>
                  </a:lnTo>
                  <a:lnTo>
                    <a:pt x="438" y="174"/>
                  </a:lnTo>
                  <a:lnTo>
                    <a:pt x="426" y="168"/>
                  </a:lnTo>
                  <a:lnTo>
                    <a:pt x="420" y="162"/>
                  </a:lnTo>
                  <a:lnTo>
                    <a:pt x="402" y="162"/>
                  </a:lnTo>
                  <a:lnTo>
                    <a:pt x="396" y="168"/>
                  </a:lnTo>
                  <a:lnTo>
                    <a:pt x="396" y="180"/>
                  </a:lnTo>
                  <a:lnTo>
                    <a:pt x="378" y="198"/>
                  </a:lnTo>
                  <a:lnTo>
                    <a:pt x="360" y="198"/>
                  </a:lnTo>
                  <a:lnTo>
                    <a:pt x="336" y="186"/>
                  </a:lnTo>
                  <a:lnTo>
                    <a:pt x="330" y="180"/>
                  </a:lnTo>
                  <a:lnTo>
                    <a:pt x="318" y="180"/>
                  </a:lnTo>
                  <a:lnTo>
                    <a:pt x="312" y="186"/>
                  </a:lnTo>
                  <a:lnTo>
                    <a:pt x="306" y="198"/>
                  </a:lnTo>
                  <a:lnTo>
                    <a:pt x="294" y="210"/>
                  </a:lnTo>
                  <a:lnTo>
                    <a:pt x="294" y="216"/>
                  </a:lnTo>
                  <a:lnTo>
                    <a:pt x="288" y="222"/>
                  </a:lnTo>
                  <a:lnTo>
                    <a:pt x="264" y="234"/>
                  </a:lnTo>
                  <a:lnTo>
                    <a:pt x="246" y="234"/>
                  </a:lnTo>
                  <a:lnTo>
                    <a:pt x="246" y="222"/>
                  </a:lnTo>
                  <a:lnTo>
                    <a:pt x="270" y="174"/>
                  </a:lnTo>
                  <a:lnTo>
                    <a:pt x="270" y="162"/>
                  </a:lnTo>
                  <a:lnTo>
                    <a:pt x="264" y="156"/>
                  </a:lnTo>
                  <a:lnTo>
                    <a:pt x="252" y="156"/>
                  </a:lnTo>
                  <a:lnTo>
                    <a:pt x="264" y="144"/>
                  </a:lnTo>
                  <a:lnTo>
                    <a:pt x="270" y="132"/>
                  </a:lnTo>
                  <a:lnTo>
                    <a:pt x="270" y="120"/>
                  </a:lnTo>
                  <a:lnTo>
                    <a:pt x="264" y="108"/>
                  </a:lnTo>
                  <a:lnTo>
                    <a:pt x="258" y="102"/>
                  </a:lnTo>
                  <a:lnTo>
                    <a:pt x="264" y="96"/>
                  </a:lnTo>
                  <a:lnTo>
                    <a:pt x="264" y="66"/>
                  </a:lnTo>
                  <a:lnTo>
                    <a:pt x="252" y="60"/>
                  </a:lnTo>
                  <a:lnTo>
                    <a:pt x="246" y="60"/>
                  </a:lnTo>
                  <a:lnTo>
                    <a:pt x="240" y="66"/>
                  </a:lnTo>
                  <a:lnTo>
                    <a:pt x="228" y="66"/>
                  </a:lnTo>
                  <a:lnTo>
                    <a:pt x="228" y="78"/>
                  </a:lnTo>
                  <a:lnTo>
                    <a:pt x="210" y="78"/>
                  </a:lnTo>
                  <a:lnTo>
                    <a:pt x="204" y="72"/>
                  </a:lnTo>
                  <a:lnTo>
                    <a:pt x="198" y="60"/>
                  </a:lnTo>
                  <a:lnTo>
                    <a:pt x="198" y="36"/>
                  </a:lnTo>
                  <a:lnTo>
                    <a:pt x="204" y="30"/>
                  </a:lnTo>
                  <a:lnTo>
                    <a:pt x="204" y="18"/>
                  </a:lnTo>
                  <a:lnTo>
                    <a:pt x="198" y="12"/>
                  </a:lnTo>
                  <a:lnTo>
                    <a:pt x="186" y="12"/>
                  </a:lnTo>
                  <a:lnTo>
                    <a:pt x="174" y="6"/>
                  </a:lnTo>
                  <a:lnTo>
                    <a:pt x="168" y="0"/>
                  </a:lnTo>
                  <a:lnTo>
                    <a:pt x="138" y="0"/>
                  </a:lnTo>
                  <a:lnTo>
                    <a:pt x="132" y="6"/>
                  </a:lnTo>
                  <a:lnTo>
                    <a:pt x="126" y="6"/>
                  </a:lnTo>
                  <a:lnTo>
                    <a:pt x="120" y="30"/>
                  </a:lnTo>
                  <a:lnTo>
                    <a:pt x="96" y="30"/>
                  </a:lnTo>
                  <a:lnTo>
                    <a:pt x="96" y="36"/>
                  </a:lnTo>
                  <a:lnTo>
                    <a:pt x="90" y="42"/>
                  </a:lnTo>
                  <a:lnTo>
                    <a:pt x="84" y="54"/>
                  </a:lnTo>
                  <a:lnTo>
                    <a:pt x="78" y="60"/>
                  </a:lnTo>
                  <a:lnTo>
                    <a:pt x="66" y="60"/>
                  </a:lnTo>
                  <a:lnTo>
                    <a:pt x="54" y="54"/>
                  </a:lnTo>
                  <a:lnTo>
                    <a:pt x="24" y="54"/>
                  </a:lnTo>
                  <a:lnTo>
                    <a:pt x="24" y="102"/>
                  </a:lnTo>
                  <a:lnTo>
                    <a:pt x="18" y="108"/>
                  </a:lnTo>
                  <a:lnTo>
                    <a:pt x="12" y="108"/>
                  </a:lnTo>
                  <a:lnTo>
                    <a:pt x="6" y="114"/>
                  </a:lnTo>
                  <a:lnTo>
                    <a:pt x="6" y="120"/>
                  </a:lnTo>
                  <a:lnTo>
                    <a:pt x="24" y="138"/>
                  </a:lnTo>
                  <a:lnTo>
                    <a:pt x="24" y="156"/>
                  </a:lnTo>
                  <a:lnTo>
                    <a:pt x="0" y="156"/>
                  </a:lnTo>
                  <a:lnTo>
                    <a:pt x="0" y="162"/>
                  </a:lnTo>
                  <a:lnTo>
                    <a:pt x="24" y="186"/>
                  </a:lnTo>
                  <a:lnTo>
                    <a:pt x="36" y="192"/>
                  </a:lnTo>
                  <a:lnTo>
                    <a:pt x="30" y="216"/>
                  </a:lnTo>
                  <a:lnTo>
                    <a:pt x="36" y="216"/>
                  </a:lnTo>
                  <a:lnTo>
                    <a:pt x="36" y="222"/>
                  </a:lnTo>
                  <a:lnTo>
                    <a:pt x="42" y="234"/>
                  </a:lnTo>
                  <a:lnTo>
                    <a:pt x="60" y="252"/>
                  </a:lnTo>
                  <a:lnTo>
                    <a:pt x="72" y="258"/>
                  </a:lnTo>
                  <a:lnTo>
                    <a:pt x="84" y="270"/>
                  </a:lnTo>
                  <a:lnTo>
                    <a:pt x="96" y="276"/>
                  </a:lnTo>
                  <a:lnTo>
                    <a:pt x="102" y="282"/>
                  </a:lnTo>
                  <a:lnTo>
                    <a:pt x="102" y="288"/>
                  </a:lnTo>
                  <a:lnTo>
                    <a:pt x="96" y="288"/>
                  </a:lnTo>
                  <a:lnTo>
                    <a:pt x="96" y="306"/>
                  </a:lnTo>
                  <a:lnTo>
                    <a:pt x="102" y="318"/>
                  </a:lnTo>
                  <a:lnTo>
                    <a:pt x="108" y="324"/>
                  </a:lnTo>
                  <a:lnTo>
                    <a:pt x="114" y="324"/>
                  </a:lnTo>
                  <a:lnTo>
                    <a:pt x="120" y="318"/>
                  </a:lnTo>
                  <a:lnTo>
                    <a:pt x="126" y="324"/>
                  </a:lnTo>
                  <a:lnTo>
                    <a:pt x="126" y="342"/>
                  </a:lnTo>
                  <a:lnTo>
                    <a:pt x="120" y="348"/>
                  </a:lnTo>
                  <a:lnTo>
                    <a:pt x="108" y="348"/>
                  </a:lnTo>
                  <a:lnTo>
                    <a:pt x="114" y="360"/>
                  </a:lnTo>
                  <a:lnTo>
                    <a:pt x="114" y="384"/>
                  </a:lnTo>
                  <a:lnTo>
                    <a:pt x="108" y="396"/>
                  </a:lnTo>
                  <a:lnTo>
                    <a:pt x="102" y="402"/>
                  </a:lnTo>
                  <a:lnTo>
                    <a:pt x="84" y="438"/>
                  </a:lnTo>
                  <a:lnTo>
                    <a:pt x="90" y="444"/>
                  </a:lnTo>
                  <a:lnTo>
                    <a:pt x="90" y="450"/>
                  </a:lnTo>
                  <a:lnTo>
                    <a:pt x="96" y="456"/>
                  </a:lnTo>
                  <a:lnTo>
                    <a:pt x="102" y="468"/>
                  </a:lnTo>
                  <a:lnTo>
                    <a:pt x="108" y="474"/>
                  </a:lnTo>
                  <a:lnTo>
                    <a:pt x="114" y="486"/>
                  </a:lnTo>
                  <a:lnTo>
                    <a:pt x="156" y="528"/>
                  </a:lnTo>
                  <a:lnTo>
                    <a:pt x="162" y="540"/>
                  </a:lnTo>
                  <a:lnTo>
                    <a:pt x="162" y="570"/>
                  </a:lnTo>
                  <a:lnTo>
                    <a:pt x="168" y="588"/>
                  </a:lnTo>
                  <a:lnTo>
                    <a:pt x="168" y="612"/>
                  </a:lnTo>
                  <a:lnTo>
                    <a:pt x="192" y="636"/>
                  </a:lnTo>
                  <a:lnTo>
                    <a:pt x="192" y="660"/>
                  </a:lnTo>
                  <a:lnTo>
                    <a:pt x="198" y="672"/>
                  </a:lnTo>
                  <a:lnTo>
                    <a:pt x="198" y="702"/>
                  </a:lnTo>
                  <a:lnTo>
                    <a:pt x="192" y="714"/>
                  </a:lnTo>
                  <a:lnTo>
                    <a:pt x="192" y="732"/>
                  </a:lnTo>
                  <a:lnTo>
                    <a:pt x="174" y="768"/>
                  </a:lnTo>
                  <a:lnTo>
                    <a:pt x="156" y="786"/>
                  </a:lnTo>
                  <a:lnTo>
                    <a:pt x="156" y="798"/>
                  </a:lnTo>
                  <a:lnTo>
                    <a:pt x="162" y="804"/>
                  </a:lnTo>
                  <a:lnTo>
                    <a:pt x="162" y="816"/>
                  </a:lnTo>
                  <a:lnTo>
                    <a:pt x="156" y="828"/>
                  </a:lnTo>
                  <a:lnTo>
                    <a:pt x="150" y="834"/>
                  </a:lnTo>
                  <a:lnTo>
                    <a:pt x="144" y="846"/>
                  </a:lnTo>
                  <a:lnTo>
                    <a:pt x="144" y="852"/>
                  </a:lnTo>
                  <a:lnTo>
                    <a:pt x="138" y="858"/>
                  </a:lnTo>
                  <a:lnTo>
                    <a:pt x="132" y="876"/>
                  </a:lnTo>
                  <a:lnTo>
                    <a:pt x="126" y="888"/>
                  </a:lnTo>
                  <a:lnTo>
                    <a:pt x="126" y="906"/>
                  </a:lnTo>
                  <a:lnTo>
                    <a:pt x="120" y="918"/>
                  </a:lnTo>
                  <a:lnTo>
                    <a:pt x="120" y="966"/>
                  </a:lnTo>
                  <a:lnTo>
                    <a:pt x="126" y="978"/>
                  </a:lnTo>
                  <a:lnTo>
                    <a:pt x="126" y="1008"/>
                  </a:lnTo>
                  <a:lnTo>
                    <a:pt x="132" y="1014"/>
                  </a:lnTo>
                  <a:lnTo>
                    <a:pt x="132" y="1020"/>
                  </a:lnTo>
                  <a:lnTo>
                    <a:pt x="138" y="1020"/>
                  </a:lnTo>
                  <a:lnTo>
                    <a:pt x="138" y="1002"/>
                  </a:lnTo>
                  <a:lnTo>
                    <a:pt x="144" y="990"/>
                  </a:lnTo>
                  <a:lnTo>
                    <a:pt x="144" y="978"/>
                  </a:lnTo>
                  <a:lnTo>
                    <a:pt x="150" y="972"/>
                  </a:lnTo>
                  <a:lnTo>
                    <a:pt x="150" y="996"/>
                  </a:lnTo>
                  <a:lnTo>
                    <a:pt x="162" y="996"/>
                  </a:lnTo>
                  <a:lnTo>
                    <a:pt x="186" y="1020"/>
                  </a:lnTo>
                  <a:lnTo>
                    <a:pt x="192" y="1032"/>
                  </a:lnTo>
                  <a:lnTo>
                    <a:pt x="198" y="1038"/>
                  </a:lnTo>
                  <a:lnTo>
                    <a:pt x="198" y="1044"/>
                  </a:lnTo>
                  <a:lnTo>
                    <a:pt x="228" y="1074"/>
                  </a:lnTo>
                  <a:lnTo>
                    <a:pt x="228" y="1098"/>
                  </a:lnTo>
                  <a:lnTo>
                    <a:pt x="234" y="1110"/>
                  </a:lnTo>
                  <a:lnTo>
                    <a:pt x="246" y="1128"/>
                  </a:lnTo>
                  <a:lnTo>
                    <a:pt x="264" y="1146"/>
                  </a:lnTo>
                  <a:lnTo>
                    <a:pt x="270" y="1140"/>
                  </a:lnTo>
                  <a:lnTo>
                    <a:pt x="276" y="1128"/>
                  </a:lnTo>
                  <a:lnTo>
                    <a:pt x="270" y="1122"/>
                  </a:lnTo>
                  <a:lnTo>
                    <a:pt x="270" y="1110"/>
                  </a:lnTo>
                  <a:lnTo>
                    <a:pt x="276" y="1104"/>
                  </a:lnTo>
                  <a:lnTo>
                    <a:pt x="288" y="1104"/>
                  </a:lnTo>
                  <a:lnTo>
                    <a:pt x="294" y="1116"/>
                  </a:lnTo>
                  <a:lnTo>
                    <a:pt x="294" y="1122"/>
                  </a:lnTo>
                  <a:lnTo>
                    <a:pt x="312" y="1122"/>
                  </a:lnTo>
                  <a:lnTo>
                    <a:pt x="324" y="1128"/>
                  </a:lnTo>
                  <a:lnTo>
                    <a:pt x="330" y="1134"/>
                  </a:lnTo>
                  <a:lnTo>
                    <a:pt x="330" y="1146"/>
                  </a:lnTo>
                  <a:lnTo>
                    <a:pt x="342" y="1146"/>
                  </a:lnTo>
                  <a:lnTo>
                    <a:pt x="342" y="1158"/>
                  </a:lnTo>
                  <a:lnTo>
                    <a:pt x="330" y="1170"/>
                  </a:lnTo>
                  <a:lnTo>
                    <a:pt x="330" y="1176"/>
                  </a:lnTo>
                  <a:lnTo>
                    <a:pt x="336" y="1182"/>
                  </a:lnTo>
                  <a:lnTo>
                    <a:pt x="354" y="1182"/>
                  </a:lnTo>
                  <a:lnTo>
                    <a:pt x="354" y="1176"/>
                  </a:lnTo>
                  <a:lnTo>
                    <a:pt x="366" y="1176"/>
                  </a:lnTo>
                  <a:lnTo>
                    <a:pt x="372" y="1170"/>
                  </a:lnTo>
                  <a:lnTo>
                    <a:pt x="378" y="1170"/>
                  </a:lnTo>
                  <a:lnTo>
                    <a:pt x="396" y="1188"/>
                  </a:lnTo>
                  <a:lnTo>
                    <a:pt x="402" y="1182"/>
                  </a:lnTo>
                  <a:lnTo>
                    <a:pt x="402" y="1176"/>
                  </a:lnTo>
                  <a:lnTo>
                    <a:pt x="408" y="1164"/>
                  </a:lnTo>
                  <a:lnTo>
                    <a:pt x="414" y="1158"/>
                  </a:lnTo>
                  <a:lnTo>
                    <a:pt x="420" y="1146"/>
                  </a:lnTo>
                  <a:lnTo>
                    <a:pt x="396" y="1134"/>
                  </a:lnTo>
                  <a:lnTo>
                    <a:pt x="390" y="1128"/>
                  </a:lnTo>
                  <a:lnTo>
                    <a:pt x="390" y="1116"/>
                  </a:lnTo>
                  <a:lnTo>
                    <a:pt x="384" y="1104"/>
                  </a:lnTo>
                  <a:lnTo>
                    <a:pt x="384" y="1092"/>
                  </a:lnTo>
                  <a:lnTo>
                    <a:pt x="378" y="1080"/>
                  </a:lnTo>
                  <a:lnTo>
                    <a:pt x="372" y="1074"/>
                  </a:lnTo>
                  <a:lnTo>
                    <a:pt x="354" y="1074"/>
                  </a:lnTo>
                  <a:lnTo>
                    <a:pt x="342" y="1080"/>
                  </a:lnTo>
                  <a:lnTo>
                    <a:pt x="336" y="1086"/>
                  </a:lnTo>
                  <a:lnTo>
                    <a:pt x="318" y="1086"/>
                  </a:lnTo>
                  <a:lnTo>
                    <a:pt x="312" y="1080"/>
                  </a:lnTo>
                  <a:lnTo>
                    <a:pt x="306" y="1068"/>
                  </a:lnTo>
                  <a:lnTo>
                    <a:pt x="306" y="1056"/>
                  </a:lnTo>
                  <a:lnTo>
                    <a:pt x="294" y="1032"/>
                  </a:lnTo>
                  <a:lnTo>
                    <a:pt x="288" y="1032"/>
                  </a:lnTo>
                  <a:lnTo>
                    <a:pt x="288" y="1050"/>
                  </a:lnTo>
                  <a:lnTo>
                    <a:pt x="282" y="1056"/>
                  </a:lnTo>
                  <a:lnTo>
                    <a:pt x="276" y="1056"/>
                  </a:lnTo>
                  <a:lnTo>
                    <a:pt x="270" y="1044"/>
                  </a:lnTo>
                  <a:lnTo>
                    <a:pt x="264" y="1038"/>
                  </a:lnTo>
                  <a:lnTo>
                    <a:pt x="258" y="1026"/>
                  </a:lnTo>
                  <a:lnTo>
                    <a:pt x="258" y="1014"/>
                  </a:lnTo>
                  <a:lnTo>
                    <a:pt x="270" y="1002"/>
                  </a:lnTo>
                  <a:lnTo>
                    <a:pt x="270" y="1008"/>
                  </a:lnTo>
                  <a:lnTo>
                    <a:pt x="276" y="1008"/>
                  </a:lnTo>
                  <a:lnTo>
                    <a:pt x="276" y="1014"/>
                  </a:lnTo>
                  <a:lnTo>
                    <a:pt x="282" y="1014"/>
                  </a:lnTo>
                  <a:lnTo>
                    <a:pt x="288" y="1008"/>
                  </a:lnTo>
                  <a:lnTo>
                    <a:pt x="282" y="1002"/>
                  </a:lnTo>
                  <a:lnTo>
                    <a:pt x="282" y="990"/>
                  </a:lnTo>
                  <a:lnTo>
                    <a:pt x="276" y="978"/>
                  </a:lnTo>
                  <a:lnTo>
                    <a:pt x="270" y="972"/>
                  </a:lnTo>
                  <a:lnTo>
                    <a:pt x="270" y="960"/>
                  </a:lnTo>
                  <a:lnTo>
                    <a:pt x="258" y="948"/>
                  </a:lnTo>
                  <a:lnTo>
                    <a:pt x="246" y="948"/>
                  </a:lnTo>
                  <a:lnTo>
                    <a:pt x="246" y="894"/>
                  </a:lnTo>
                  <a:lnTo>
                    <a:pt x="192" y="906"/>
                  </a:lnTo>
                  <a:lnTo>
                    <a:pt x="192" y="864"/>
                  </a:lnTo>
                  <a:lnTo>
                    <a:pt x="186" y="828"/>
                  </a:lnTo>
                  <a:lnTo>
                    <a:pt x="186" y="804"/>
                  </a:lnTo>
                  <a:lnTo>
                    <a:pt x="180" y="792"/>
                  </a:lnTo>
                  <a:lnTo>
                    <a:pt x="174" y="786"/>
                  </a:lnTo>
                  <a:lnTo>
                    <a:pt x="180" y="786"/>
                  </a:lnTo>
                  <a:lnTo>
                    <a:pt x="192" y="774"/>
                  </a:lnTo>
                  <a:lnTo>
                    <a:pt x="198" y="762"/>
                  </a:lnTo>
                  <a:lnTo>
                    <a:pt x="204" y="744"/>
                  </a:lnTo>
                  <a:lnTo>
                    <a:pt x="204" y="678"/>
                  </a:lnTo>
                  <a:lnTo>
                    <a:pt x="210" y="678"/>
                  </a:lnTo>
                  <a:lnTo>
                    <a:pt x="216" y="672"/>
                  </a:lnTo>
                  <a:lnTo>
                    <a:pt x="222" y="660"/>
                  </a:lnTo>
                  <a:lnTo>
                    <a:pt x="228" y="654"/>
                  </a:lnTo>
                  <a:lnTo>
                    <a:pt x="228" y="612"/>
                  </a:lnTo>
                  <a:lnTo>
                    <a:pt x="222" y="600"/>
                  </a:lnTo>
                  <a:lnTo>
                    <a:pt x="222" y="594"/>
                  </a:lnTo>
                  <a:lnTo>
                    <a:pt x="216" y="588"/>
                  </a:lnTo>
                  <a:lnTo>
                    <a:pt x="222" y="558"/>
                  </a:lnTo>
                  <a:lnTo>
                    <a:pt x="234" y="558"/>
                  </a:lnTo>
                  <a:lnTo>
                    <a:pt x="234" y="552"/>
                  </a:lnTo>
                  <a:lnTo>
                    <a:pt x="240" y="546"/>
                  </a:lnTo>
                  <a:lnTo>
                    <a:pt x="264" y="546"/>
                  </a:lnTo>
                  <a:lnTo>
                    <a:pt x="270" y="552"/>
                  </a:lnTo>
                  <a:lnTo>
                    <a:pt x="294" y="564"/>
                  </a:lnTo>
                  <a:lnTo>
                    <a:pt x="300" y="570"/>
                  </a:lnTo>
                  <a:lnTo>
                    <a:pt x="288" y="576"/>
                  </a:lnTo>
                  <a:lnTo>
                    <a:pt x="288" y="588"/>
                  </a:lnTo>
                  <a:lnTo>
                    <a:pt x="282" y="594"/>
                  </a:lnTo>
                  <a:lnTo>
                    <a:pt x="282" y="612"/>
                  </a:lnTo>
                  <a:lnTo>
                    <a:pt x="288" y="624"/>
                  </a:lnTo>
                  <a:lnTo>
                    <a:pt x="306" y="624"/>
                  </a:lnTo>
                  <a:lnTo>
                    <a:pt x="330" y="612"/>
                  </a:lnTo>
                  <a:lnTo>
                    <a:pt x="342" y="612"/>
                  </a:lnTo>
                  <a:lnTo>
                    <a:pt x="354" y="606"/>
                  </a:lnTo>
                  <a:lnTo>
                    <a:pt x="360" y="600"/>
                  </a:lnTo>
                  <a:lnTo>
                    <a:pt x="366" y="600"/>
                  </a:lnTo>
                  <a:lnTo>
                    <a:pt x="396" y="684"/>
                  </a:lnTo>
                  <a:lnTo>
                    <a:pt x="402" y="678"/>
                  </a:lnTo>
                  <a:lnTo>
                    <a:pt x="414" y="672"/>
                  </a:lnTo>
                  <a:lnTo>
                    <a:pt x="426" y="672"/>
                  </a:lnTo>
                  <a:lnTo>
                    <a:pt x="426" y="642"/>
                  </a:lnTo>
                  <a:lnTo>
                    <a:pt x="414" y="630"/>
                  </a:lnTo>
                  <a:lnTo>
                    <a:pt x="414" y="600"/>
                  </a:lnTo>
                  <a:lnTo>
                    <a:pt x="402" y="588"/>
                  </a:lnTo>
                  <a:lnTo>
                    <a:pt x="396" y="552"/>
                  </a:lnTo>
                  <a:lnTo>
                    <a:pt x="426" y="522"/>
                  </a:lnTo>
                  <a:lnTo>
                    <a:pt x="426" y="516"/>
                  </a:lnTo>
                  <a:lnTo>
                    <a:pt x="432" y="504"/>
                  </a:lnTo>
                  <a:lnTo>
                    <a:pt x="438" y="498"/>
                  </a:lnTo>
                  <a:lnTo>
                    <a:pt x="450" y="492"/>
                  </a:lnTo>
                  <a:lnTo>
                    <a:pt x="468" y="486"/>
                  </a:lnTo>
                  <a:lnTo>
                    <a:pt x="504" y="486"/>
                  </a:lnTo>
                  <a:lnTo>
                    <a:pt x="510" y="492"/>
                  </a:lnTo>
                  <a:lnTo>
                    <a:pt x="522" y="492"/>
                  </a:lnTo>
                  <a:lnTo>
                    <a:pt x="534" y="486"/>
                  </a:lnTo>
                  <a:lnTo>
                    <a:pt x="564" y="486"/>
                  </a:lnTo>
                  <a:lnTo>
                    <a:pt x="576" y="492"/>
                  </a:lnTo>
                  <a:lnTo>
                    <a:pt x="582" y="498"/>
                  </a:lnTo>
                  <a:lnTo>
                    <a:pt x="588" y="498"/>
                  </a:lnTo>
                  <a:lnTo>
                    <a:pt x="594" y="492"/>
                  </a:lnTo>
                  <a:lnTo>
                    <a:pt x="600" y="480"/>
                  </a:lnTo>
                  <a:lnTo>
                    <a:pt x="618" y="462"/>
                  </a:lnTo>
                  <a:lnTo>
                    <a:pt x="618" y="450"/>
                  </a:lnTo>
                  <a:lnTo>
                    <a:pt x="612" y="444"/>
                  </a:lnTo>
                  <a:lnTo>
                    <a:pt x="600" y="438"/>
                  </a:lnTo>
                  <a:lnTo>
                    <a:pt x="588" y="426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33" name="Vietnam" descr="© INSCALE GmbH, 05.05.2010&#10;http://www.presentationload.com/">
              <a:extLst>
                <a:ext uri="{FF2B5EF4-FFF2-40B4-BE49-F238E27FC236}">
                  <a16:creationId xmlns:a16="http://schemas.microsoft.com/office/drawing/2014/main" id="{197AED91-FFBF-4467-ADB5-DC30E2922D45}"/>
                </a:ext>
              </a:extLst>
            </p:cNvPr>
            <p:cNvSpPr>
              <a:spLocks/>
            </p:cNvSpPr>
            <p:nvPr/>
          </p:nvSpPr>
          <p:spPr bwMode="gray">
            <a:xfrm>
              <a:off x="8710312" y="3674444"/>
              <a:ext cx="268299" cy="535132"/>
            </a:xfrm>
            <a:custGeom>
              <a:avLst/>
              <a:gdLst>
                <a:gd name="T0" fmla="*/ 2147483647 w 606"/>
                <a:gd name="T1" fmla="*/ 2147483647 h 1194"/>
                <a:gd name="T2" fmla="*/ 2147483647 w 606"/>
                <a:gd name="T3" fmla="*/ 2147483647 h 1194"/>
                <a:gd name="T4" fmla="*/ 2147483647 w 606"/>
                <a:gd name="T5" fmla="*/ 2147483647 h 1194"/>
                <a:gd name="T6" fmla="*/ 2147483647 w 606"/>
                <a:gd name="T7" fmla="*/ 2147483647 h 1194"/>
                <a:gd name="T8" fmla="*/ 2147483647 w 606"/>
                <a:gd name="T9" fmla="*/ 2147483647 h 1194"/>
                <a:gd name="T10" fmla="*/ 2147483647 w 606"/>
                <a:gd name="T11" fmla="*/ 2147483647 h 1194"/>
                <a:gd name="T12" fmla="*/ 2147483647 w 606"/>
                <a:gd name="T13" fmla="*/ 2147483647 h 1194"/>
                <a:gd name="T14" fmla="*/ 2147483647 w 606"/>
                <a:gd name="T15" fmla="*/ 2147483647 h 1194"/>
                <a:gd name="T16" fmla="*/ 2147483647 w 606"/>
                <a:gd name="T17" fmla="*/ 2147483647 h 1194"/>
                <a:gd name="T18" fmla="*/ 2147483647 w 606"/>
                <a:gd name="T19" fmla="*/ 2147483647 h 1194"/>
                <a:gd name="T20" fmla="*/ 2147483647 w 606"/>
                <a:gd name="T21" fmla="*/ 2147483647 h 1194"/>
                <a:gd name="T22" fmla="*/ 2147483647 w 606"/>
                <a:gd name="T23" fmla="*/ 2147483647 h 1194"/>
                <a:gd name="T24" fmla="*/ 2147483647 w 606"/>
                <a:gd name="T25" fmla="*/ 2147483647 h 1194"/>
                <a:gd name="T26" fmla="*/ 2147483647 w 606"/>
                <a:gd name="T27" fmla="*/ 2147483647 h 1194"/>
                <a:gd name="T28" fmla="*/ 2147483647 w 606"/>
                <a:gd name="T29" fmla="*/ 2147483647 h 1194"/>
                <a:gd name="T30" fmla="*/ 2147483647 w 606"/>
                <a:gd name="T31" fmla="*/ 2147483647 h 1194"/>
                <a:gd name="T32" fmla="*/ 2147483647 w 606"/>
                <a:gd name="T33" fmla="*/ 2147483647 h 1194"/>
                <a:gd name="T34" fmla="*/ 2147483647 w 606"/>
                <a:gd name="T35" fmla="*/ 2147483647 h 1194"/>
                <a:gd name="T36" fmla="*/ 2147483647 w 606"/>
                <a:gd name="T37" fmla="*/ 2147483647 h 1194"/>
                <a:gd name="T38" fmla="*/ 2147483647 w 606"/>
                <a:gd name="T39" fmla="*/ 2147483647 h 1194"/>
                <a:gd name="T40" fmla="*/ 2147483647 w 606"/>
                <a:gd name="T41" fmla="*/ 2147483647 h 1194"/>
                <a:gd name="T42" fmla="*/ 2147483647 w 606"/>
                <a:gd name="T43" fmla="*/ 2147483647 h 1194"/>
                <a:gd name="T44" fmla="*/ 2147483647 w 606"/>
                <a:gd name="T45" fmla="*/ 2147483647 h 1194"/>
                <a:gd name="T46" fmla="*/ 2147483647 w 606"/>
                <a:gd name="T47" fmla="*/ 2147483647 h 1194"/>
                <a:gd name="T48" fmla="*/ 2147483647 w 606"/>
                <a:gd name="T49" fmla="*/ 2147483647 h 1194"/>
                <a:gd name="T50" fmla="*/ 2147483647 w 606"/>
                <a:gd name="T51" fmla="*/ 2147483647 h 1194"/>
                <a:gd name="T52" fmla="*/ 2147483647 w 606"/>
                <a:gd name="T53" fmla="*/ 2147483647 h 1194"/>
                <a:gd name="T54" fmla="*/ 2147483647 w 606"/>
                <a:gd name="T55" fmla="*/ 2147483647 h 1194"/>
                <a:gd name="T56" fmla="*/ 2147483647 w 606"/>
                <a:gd name="T57" fmla="*/ 2147483647 h 1194"/>
                <a:gd name="T58" fmla="*/ 2147483647 w 606"/>
                <a:gd name="T59" fmla="*/ 2147483647 h 1194"/>
                <a:gd name="T60" fmla="*/ 2147483647 w 606"/>
                <a:gd name="T61" fmla="*/ 2147483647 h 1194"/>
                <a:gd name="T62" fmla="*/ 2147483647 w 606"/>
                <a:gd name="T63" fmla="*/ 2147483647 h 1194"/>
                <a:gd name="T64" fmla="*/ 2147483647 w 606"/>
                <a:gd name="T65" fmla="*/ 2147483647 h 1194"/>
                <a:gd name="T66" fmla="*/ 2147483647 w 606"/>
                <a:gd name="T67" fmla="*/ 2147483647 h 1194"/>
                <a:gd name="T68" fmla="*/ 2147483647 w 606"/>
                <a:gd name="T69" fmla="*/ 2147483647 h 1194"/>
                <a:gd name="T70" fmla="*/ 2147483647 w 606"/>
                <a:gd name="T71" fmla="*/ 2147483647 h 1194"/>
                <a:gd name="T72" fmla="*/ 2147483647 w 606"/>
                <a:gd name="T73" fmla="*/ 2147483647 h 1194"/>
                <a:gd name="T74" fmla="*/ 2147483647 w 606"/>
                <a:gd name="T75" fmla="*/ 2147483647 h 1194"/>
                <a:gd name="T76" fmla="*/ 2147483647 w 606"/>
                <a:gd name="T77" fmla="*/ 2147483647 h 1194"/>
                <a:gd name="T78" fmla="*/ 2147483647 w 606"/>
                <a:gd name="T79" fmla="*/ 2147483647 h 1194"/>
                <a:gd name="T80" fmla="*/ 2147483647 w 606"/>
                <a:gd name="T81" fmla="*/ 2147483647 h 1194"/>
                <a:gd name="T82" fmla="*/ 2147483647 w 606"/>
                <a:gd name="T83" fmla="*/ 2147483647 h 1194"/>
                <a:gd name="T84" fmla="*/ 2147483647 w 606"/>
                <a:gd name="T85" fmla="*/ 2147483647 h 1194"/>
                <a:gd name="T86" fmla="*/ 2147483647 w 606"/>
                <a:gd name="T87" fmla="*/ 2147483647 h 1194"/>
                <a:gd name="T88" fmla="*/ 2147483647 w 606"/>
                <a:gd name="T89" fmla="*/ 2147483647 h 1194"/>
                <a:gd name="T90" fmla="*/ 2147483647 w 606"/>
                <a:gd name="T91" fmla="*/ 2147483647 h 1194"/>
                <a:gd name="T92" fmla="*/ 2147483647 w 606"/>
                <a:gd name="T93" fmla="*/ 2147483647 h 1194"/>
                <a:gd name="T94" fmla="*/ 2147483647 w 606"/>
                <a:gd name="T95" fmla="*/ 2147483647 h 1194"/>
                <a:gd name="T96" fmla="*/ 2147483647 w 606"/>
                <a:gd name="T97" fmla="*/ 2147483647 h 1194"/>
                <a:gd name="T98" fmla="*/ 2147483647 w 606"/>
                <a:gd name="T99" fmla="*/ 2147483647 h 1194"/>
                <a:gd name="T100" fmla="*/ 2147483647 w 606"/>
                <a:gd name="T101" fmla="*/ 2147483647 h 1194"/>
                <a:gd name="T102" fmla="*/ 2147483647 w 606"/>
                <a:gd name="T103" fmla="*/ 2147483647 h 1194"/>
                <a:gd name="T104" fmla="*/ 2147483647 w 606"/>
                <a:gd name="T105" fmla="*/ 2147483647 h 1194"/>
                <a:gd name="T106" fmla="*/ 2147483647 w 606"/>
                <a:gd name="T107" fmla="*/ 2147483647 h 1194"/>
                <a:gd name="T108" fmla="*/ 2147483647 w 606"/>
                <a:gd name="T109" fmla="*/ 2147483647 h 1194"/>
                <a:gd name="T110" fmla="*/ 2147483647 w 606"/>
                <a:gd name="T111" fmla="*/ 2147483647 h 1194"/>
                <a:gd name="T112" fmla="*/ 2147483647 w 606"/>
                <a:gd name="T113" fmla="*/ 2147483647 h 1194"/>
                <a:gd name="T114" fmla="*/ 2147483647 w 606"/>
                <a:gd name="T115" fmla="*/ 2147483647 h 1194"/>
                <a:gd name="T116" fmla="*/ 2147483647 w 606"/>
                <a:gd name="T117" fmla="*/ 2147483647 h 1194"/>
                <a:gd name="T118" fmla="*/ 2147483647 w 606"/>
                <a:gd name="T119" fmla="*/ 2147483647 h 1194"/>
                <a:gd name="T120" fmla="*/ 2147483647 w 606"/>
                <a:gd name="T121" fmla="*/ 2147483647 h 1194"/>
                <a:gd name="T122" fmla="*/ 2147483647 w 606"/>
                <a:gd name="T123" fmla="*/ 2147483647 h 1194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606"/>
                <a:gd name="T187" fmla="*/ 0 h 1194"/>
                <a:gd name="T188" fmla="*/ 606 w 606"/>
                <a:gd name="T189" fmla="*/ 1194 h 1194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606" h="1194">
                  <a:moveTo>
                    <a:pt x="6" y="48"/>
                  </a:moveTo>
                  <a:lnTo>
                    <a:pt x="0" y="60"/>
                  </a:lnTo>
                  <a:lnTo>
                    <a:pt x="0" y="72"/>
                  </a:lnTo>
                  <a:lnTo>
                    <a:pt x="12" y="96"/>
                  </a:lnTo>
                  <a:lnTo>
                    <a:pt x="18" y="102"/>
                  </a:lnTo>
                  <a:lnTo>
                    <a:pt x="24" y="114"/>
                  </a:lnTo>
                  <a:lnTo>
                    <a:pt x="36" y="120"/>
                  </a:lnTo>
                  <a:lnTo>
                    <a:pt x="42" y="132"/>
                  </a:lnTo>
                  <a:lnTo>
                    <a:pt x="48" y="126"/>
                  </a:lnTo>
                  <a:lnTo>
                    <a:pt x="54" y="126"/>
                  </a:lnTo>
                  <a:lnTo>
                    <a:pt x="54" y="156"/>
                  </a:lnTo>
                  <a:lnTo>
                    <a:pt x="66" y="180"/>
                  </a:lnTo>
                  <a:lnTo>
                    <a:pt x="84" y="198"/>
                  </a:lnTo>
                  <a:lnTo>
                    <a:pt x="90" y="210"/>
                  </a:lnTo>
                  <a:lnTo>
                    <a:pt x="108" y="210"/>
                  </a:lnTo>
                  <a:lnTo>
                    <a:pt x="108" y="216"/>
                  </a:lnTo>
                  <a:lnTo>
                    <a:pt x="120" y="228"/>
                  </a:lnTo>
                  <a:lnTo>
                    <a:pt x="126" y="222"/>
                  </a:lnTo>
                  <a:lnTo>
                    <a:pt x="132" y="210"/>
                  </a:lnTo>
                  <a:lnTo>
                    <a:pt x="132" y="204"/>
                  </a:lnTo>
                  <a:lnTo>
                    <a:pt x="138" y="192"/>
                  </a:lnTo>
                  <a:lnTo>
                    <a:pt x="150" y="192"/>
                  </a:lnTo>
                  <a:lnTo>
                    <a:pt x="162" y="198"/>
                  </a:lnTo>
                  <a:lnTo>
                    <a:pt x="186" y="222"/>
                  </a:lnTo>
                  <a:lnTo>
                    <a:pt x="180" y="222"/>
                  </a:lnTo>
                  <a:lnTo>
                    <a:pt x="174" y="228"/>
                  </a:lnTo>
                  <a:lnTo>
                    <a:pt x="174" y="234"/>
                  </a:lnTo>
                  <a:lnTo>
                    <a:pt x="198" y="246"/>
                  </a:lnTo>
                  <a:lnTo>
                    <a:pt x="216" y="252"/>
                  </a:lnTo>
                  <a:lnTo>
                    <a:pt x="228" y="258"/>
                  </a:lnTo>
                  <a:lnTo>
                    <a:pt x="228" y="270"/>
                  </a:lnTo>
                  <a:lnTo>
                    <a:pt x="222" y="282"/>
                  </a:lnTo>
                  <a:lnTo>
                    <a:pt x="210" y="288"/>
                  </a:lnTo>
                  <a:lnTo>
                    <a:pt x="204" y="300"/>
                  </a:lnTo>
                  <a:lnTo>
                    <a:pt x="198" y="306"/>
                  </a:lnTo>
                  <a:lnTo>
                    <a:pt x="180" y="306"/>
                  </a:lnTo>
                  <a:lnTo>
                    <a:pt x="174" y="300"/>
                  </a:lnTo>
                  <a:lnTo>
                    <a:pt x="150" y="300"/>
                  </a:lnTo>
                  <a:lnTo>
                    <a:pt x="156" y="306"/>
                  </a:lnTo>
                  <a:lnTo>
                    <a:pt x="156" y="324"/>
                  </a:lnTo>
                  <a:lnTo>
                    <a:pt x="168" y="330"/>
                  </a:lnTo>
                  <a:lnTo>
                    <a:pt x="174" y="336"/>
                  </a:lnTo>
                  <a:lnTo>
                    <a:pt x="210" y="354"/>
                  </a:lnTo>
                  <a:lnTo>
                    <a:pt x="222" y="366"/>
                  </a:lnTo>
                  <a:lnTo>
                    <a:pt x="234" y="372"/>
                  </a:lnTo>
                  <a:lnTo>
                    <a:pt x="240" y="378"/>
                  </a:lnTo>
                  <a:lnTo>
                    <a:pt x="252" y="378"/>
                  </a:lnTo>
                  <a:lnTo>
                    <a:pt x="252" y="408"/>
                  </a:lnTo>
                  <a:lnTo>
                    <a:pt x="258" y="414"/>
                  </a:lnTo>
                  <a:lnTo>
                    <a:pt x="270" y="414"/>
                  </a:lnTo>
                  <a:lnTo>
                    <a:pt x="282" y="420"/>
                  </a:lnTo>
                  <a:lnTo>
                    <a:pt x="288" y="426"/>
                  </a:lnTo>
                  <a:lnTo>
                    <a:pt x="294" y="426"/>
                  </a:lnTo>
                  <a:lnTo>
                    <a:pt x="294" y="450"/>
                  </a:lnTo>
                  <a:lnTo>
                    <a:pt x="306" y="474"/>
                  </a:lnTo>
                  <a:lnTo>
                    <a:pt x="324" y="486"/>
                  </a:lnTo>
                  <a:lnTo>
                    <a:pt x="342" y="504"/>
                  </a:lnTo>
                  <a:lnTo>
                    <a:pt x="348" y="522"/>
                  </a:lnTo>
                  <a:lnTo>
                    <a:pt x="366" y="522"/>
                  </a:lnTo>
                  <a:lnTo>
                    <a:pt x="366" y="528"/>
                  </a:lnTo>
                  <a:lnTo>
                    <a:pt x="372" y="534"/>
                  </a:lnTo>
                  <a:lnTo>
                    <a:pt x="384" y="558"/>
                  </a:lnTo>
                  <a:lnTo>
                    <a:pt x="396" y="570"/>
                  </a:lnTo>
                  <a:lnTo>
                    <a:pt x="408" y="570"/>
                  </a:lnTo>
                  <a:lnTo>
                    <a:pt x="414" y="576"/>
                  </a:lnTo>
                  <a:lnTo>
                    <a:pt x="426" y="582"/>
                  </a:lnTo>
                  <a:lnTo>
                    <a:pt x="432" y="588"/>
                  </a:lnTo>
                  <a:lnTo>
                    <a:pt x="432" y="600"/>
                  </a:lnTo>
                  <a:lnTo>
                    <a:pt x="426" y="606"/>
                  </a:lnTo>
                  <a:lnTo>
                    <a:pt x="420" y="606"/>
                  </a:lnTo>
                  <a:lnTo>
                    <a:pt x="414" y="612"/>
                  </a:lnTo>
                  <a:lnTo>
                    <a:pt x="408" y="612"/>
                  </a:lnTo>
                  <a:lnTo>
                    <a:pt x="432" y="636"/>
                  </a:lnTo>
                  <a:lnTo>
                    <a:pt x="456" y="648"/>
                  </a:lnTo>
                  <a:lnTo>
                    <a:pt x="462" y="654"/>
                  </a:lnTo>
                  <a:lnTo>
                    <a:pt x="468" y="654"/>
                  </a:lnTo>
                  <a:lnTo>
                    <a:pt x="450" y="690"/>
                  </a:lnTo>
                  <a:lnTo>
                    <a:pt x="456" y="690"/>
                  </a:lnTo>
                  <a:lnTo>
                    <a:pt x="468" y="702"/>
                  </a:lnTo>
                  <a:lnTo>
                    <a:pt x="468" y="708"/>
                  </a:lnTo>
                  <a:lnTo>
                    <a:pt x="456" y="720"/>
                  </a:lnTo>
                  <a:lnTo>
                    <a:pt x="450" y="720"/>
                  </a:lnTo>
                  <a:lnTo>
                    <a:pt x="450" y="762"/>
                  </a:lnTo>
                  <a:lnTo>
                    <a:pt x="456" y="762"/>
                  </a:lnTo>
                  <a:lnTo>
                    <a:pt x="468" y="774"/>
                  </a:lnTo>
                  <a:lnTo>
                    <a:pt x="480" y="798"/>
                  </a:lnTo>
                  <a:lnTo>
                    <a:pt x="480" y="804"/>
                  </a:lnTo>
                  <a:lnTo>
                    <a:pt x="468" y="816"/>
                  </a:lnTo>
                  <a:lnTo>
                    <a:pt x="462" y="816"/>
                  </a:lnTo>
                  <a:lnTo>
                    <a:pt x="462" y="828"/>
                  </a:lnTo>
                  <a:lnTo>
                    <a:pt x="468" y="834"/>
                  </a:lnTo>
                  <a:lnTo>
                    <a:pt x="468" y="864"/>
                  </a:lnTo>
                  <a:lnTo>
                    <a:pt x="474" y="870"/>
                  </a:lnTo>
                  <a:lnTo>
                    <a:pt x="474" y="900"/>
                  </a:lnTo>
                  <a:lnTo>
                    <a:pt x="462" y="894"/>
                  </a:lnTo>
                  <a:lnTo>
                    <a:pt x="444" y="894"/>
                  </a:lnTo>
                  <a:lnTo>
                    <a:pt x="438" y="900"/>
                  </a:lnTo>
                  <a:lnTo>
                    <a:pt x="438" y="918"/>
                  </a:lnTo>
                  <a:lnTo>
                    <a:pt x="408" y="918"/>
                  </a:lnTo>
                  <a:lnTo>
                    <a:pt x="408" y="942"/>
                  </a:lnTo>
                  <a:lnTo>
                    <a:pt x="366" y="942"/>
                  </a:lnTo>
                  <a:lnTo>
                    <a:pt x="366" y="966"/>
                  </a:lnTo>
                  <a:lnTo>
                    <a:pt x="378" y="990"/>
                  </a:lnTo>
                  <a:lnTo>
                    <a:pt x="396" y="1008"/>
                  </a:lnTo>
                  <a:lnTo>
                    <a:pt x="396" y="1020"/>
                  </a:lnTo>
                  <a:lnTo>
                    <a:pt x="390" y="1014"/>
                  </a:lnTo>
                  <a:lnTo>
                    <a:pt x="378" y="1008"/>
                  </a:lnTo>
                  <a:lnTo>
                    <a:pt x="372" y="1002"/>
                  </a:lnTo>
                  <a:lnTo>
                    <a:pt x="360" y="996"/>
                  </a:lnTo>
                  <a:lnTo>
                    <a:pt x="348" y="996"/>
                  </a:lnTo>
                  <a:lnTo>
                    <a:pt x="342" y="1002"/>
                  </a:lnTo>
                  <a:lnTo>
                    <a:pt x="342" y="1008"/>
                  </a:lnTo>
                  <a:lnTo>
                    <a:pt x="306" y="1008"/>
                  </a:lnTo>
                  <a:lnTo>
                    <a:pt x="312" y="1014"/>
                  </a:lnTo>
                  <a:lnTo>
                    <a:pt x="318" y="1014"/>
                  </a:lnTo>
                  <a:lnTo>
                    <a:pt x="324" y="1020"/>
                  </a:lnTo>
                  <a:lnTo>
                    <a:pt x="324" y="1026"/>
                  </a:lnTo>
                  <a:lnTo>
                    <a:pt x="312" y="1032"/>
                  </a:lnTo>
                  <a:lnTo>
                    <a:pt x="294" y="1032"/>
                  </a:lnTo>
                  <a:lnTo>
                    <a:pt x="276" y="1038"/>
                  </a:lnTo>
                  <a:lnTo>
                    <a:pt x="270" y="1050"/>
                  </a:lnTo>
                  <a:lnTo>
                    <a:pt x="270" y="1056"/>
                  </a:lnTo>
                  <a:lnTo>
                    <a:pt x="288" y="1074"/>
                  </a:lnTo>
                  <a:lnTo>
                    <a:pt x="300" y="1080"/>
                  </a:lnTo>
                  <a:lnTo>
                    <a:pt x="306" y="1086"/>
                  </a:lnTo>
                  <a:lnTo>
                    <a:pt x="312" y="1086"/>
                  </a:lnTo>
                  <a:lnTo>
                    <a:pt x="294" y="1104"/>
                  </a:lnTo>
                  <a:lnTo>
                    <a:pt x="294" y="1110"/>
                  </a:lnTo>
                  <a:lnTo>
                    <a:pt x="300" y="1116"/>
                  </a:lnTo>
                  <a:lnTo>
                    <a:pt x="300" y="1128"/>
                  </a:lnTo>
                  <a:lnTo>
                    <a:pt x="306" y="1140"/>
                  </a:lnTo>
                  <a:lnTo>
                    <a:pt x="306" y="1152"/>
                  </a:lnTo>
                  <a:lnTo>
                    <a:pt x="312" y="1158"/>
                  </a:lnTo>
                  <a:lnTo>
                    <a:pt x="294" y="1176"/>
                  </a:lnTo>
                  <a:lnTo>
                    <a:pt x="294" y="1188"/>
                  </a:lnTo>
                  <a:lnTo>
                    <a:pt x="306" y="1194"/>
                  </a:lnTo>
                  <a:lnTo>
                    <a:pt x="318" y="1194"/>
                  </a:lnTo>
                  <a:lnTo>
                    <a:pt x="330" y="1188"/>
                  </a:lnTo>
                  <a:lnTo>
                    <a:pt x="354" y="1164"/>
                  </a:lnTo>
                  <a:lnTo>
                    <a:pt x="366" y="1158"/>
                  </a:lnTo>
                  <a:lnTo>
                    <a:pt x="378" y="1158"/>
                  </a:lnTo>
                  <a:lnTo>
                    <a:pt x="384" y="1134"/>
                  </a:lnTo>
                  <a:lnTo>
                    <a:pt x="384" y="1110"/>
                  </a:lnTo>
                  <a:lnTo>
                    <a:pt x="396" y="1110"/>
                  </a:lnTo>
                  <a:lnTo>
                    <a:pt x="402" y="1116"/>
                  </a:lnTo>
                  <a:lnTo>
                    <a:pt x="414" y="1116"/>
                  </a:lnTo>
                  <a:lnTo>
                    <a:pt x="426" y="1104"/>
                  </a:lnTo>
                  <a:lnTo>
                    <a:pt x="426" y="1092"/>
                  </a:lnTo>
                  <a:lnTo>
                    <a:pt x="420" y="1086"/>
                  </a:lnTo>
                  <a:lnTo>
                    <a:pt x="414" y="1074"/>
                  </a:lnTo>
                  <a:lnTo>
                    <a:pt x="408" y="1068"/>
                  </a:lnTo>
                  <a:lnTo>
                    <a:pt x="408" y="1062"/>
                  </a:lnTo>
                  <a:lnTo>
                    <a:pt x="414" y="1056"/>
                  </a:lnTo>
                  <a:lnTo>
                    <a:pt x="426" y="1056"/>
                  </a:lnTo>
                  <a:lnTo>
                    <a:pt x="438" y="1050"/>
                  </a:lnTo>
                  <a:lnTo>
                    <a:pt x="444" y="1044"/>
                  </a:lnTo>
                  <a:lnTo>
                    <a:pt x="450" y="1044"/>
                  </a:lnTo>
                  <a:lnTo>
                    <a:pt x="456" y="1050"/>
                  </a:lnTo>
                  <a:lnTo>
                    <a:pt x="468" y="1050"/>
                  </a:lnTo>
                  <a:lnTo>
                    <a:pt x="480" y="1044"/>
                  </a:lnTo>
                  <a:lnTo>
                    <a:pt x="498" y="1038"/>
                  </a:lnTo>
                  <a:lnTo>
                    <a:pt x="546" y="1014"/>
                  </a:lnTo>
                  <a:lnTo>
                    <a:pt x="582" y="978"/>
                  </a:lnTo>
                  <a:lnTo>
                    <a:pt x="588" y="960"/>
                  </a:lnTo>
                  <a:lnTo>
                    <a:pt x="594" y="936"/>
                  </a:lnTo>
                  <a:lnTo>
                    <a:pt x="606" y="876"/>
                  </a:lnTo>
                  <a:lnTo>
                    <a:pt x="606" y="846"/>
                  </a:lnTo>
                  <a:lnTo>
                    <a:pt x="600" y="834"/>
                  </a:lnTo>
                  <a:lnTo>
                    <a:pt x="576" y="810"/>
                  </a:lnTo>
                  <a:lnTo>
                    <a:pt x="594" y="804"/>
                  </a:lnTo>
                  <a:lnTo>
                    <a:pt x="594" y="774"/>
                  </a:lnTo>
                  <a:lnTo>
                    <a:pt x="588" y="756"/>
                  </a:lnTo>
                  <a:lnTo>
                    <a:pt x="588" y="744"/>
                  </a:lnTo>
                  <a:lnTo>
                    <a:pt x="570" y="708"/>
                  </a:lnTo>
                  <a:lnTo>
                    <a:pt x="564" y="690"/>
                  </a:lnTo>
                  <a:lnTo>
                    <a:pt x="558" y="684"/>
                  </a:lnTo>
                  <a:lnTo>
                    <a:pt x="552" y="672"/>
                  </a:lnTo>
                  <a:lnTo>
                    <a:pt x="558" y="666"/>
                  </a:lnTo>
                  <a:lnTo>
                    <a:pt x="558" y="642"/>
                  </a:lnTo>
                  <a:lnTo>
                    <a:pt x="522" y="606"/>
                  </a:lnTo>
                  <a:lnTo>
                    <a:pt x="486" y="576"/>
                  </a:lnTo>
                  <a:lnTo>
                    <a:pt x="456" y="552"/>
                  </a:lnTo>
                  <a:lnTo>
                    <a:pt x="432" y="534"/>
                  </a:lnTo>
                  <a:lnTo>
                    <a:pt x="420" y="528"/>
                  </a:lnTo>
                  <a:lnTo>
                    <a:pt x="402" y="516"/>
                  </a:lnTo>
                  <a:lnTo>
                    <a:pt x="390" y="510"/>
                  </a:lnTo>
                  <a:lnTo>
                    <a:pt x="384" y="504"/>
                  </a:lnTo>
                  <a:lnTo>
                    <a:pt x="384" y="468"/>
                  </a:lnTo>
                  <a:lnTo>
                    <a:pt x="336" y="420"/>
                  </a:lnTo>
                  <a:lnTo>
                    <a:pt x="306" y="384"/>
                  </a:lnTo>
                  <a:lnTo>
                    <a:pt x="288" y="354"/>
                  </a:lnTo>
                  <a:lnTo>
                    <a:pt x="282" y="336"/>
                  </a:lnTo>
                  <a:lnTo>
                    <a:pt x="282" y="318"/>
                  </a:lnTo>
                  <a:lnTo>
                    <a:pt x="276" y="306"/>
                  </a:lnTo>
                  <a:lnTo>
                    <a:pt x="276" y="282"/>
                  </a:lnTo>
                  <a:lnTo>
                    <a:pt x="282" y="276"/>
                  </a:lnTo>
                  <a:lnTo>
                    <a:pt x="294" y="252"/>
                  </a:lnTo>
                  <a:lnTo>
                    <a:pt x="294" y="240"/>
                  </a:lnTo>
                  <a:lnTo>
                    <a:pt x="300" y="240"/>
                  </a:lnTo>
                  <a:lnTo>
                    <a:pt x="312" y="228"/>
                  </a:lnTo>
                  <a:lnTo>
                    <a:pt x="324" y="222"/>
                  </a:lnTo>
                  <a:lnTo>
                    <a:pt x="336" y="210"/>
                  </a:lnTo>
                  <a:lnTo>
                    <a:pt x="336" y="204"/>
                  </a:lnTo>
                  <a:lnTo>
                    <a:pt x="342" y="198"/>
                  </a:lnTo>
                  <a:lnTo>
                    <a:pt x="372" y="198"/>
                  </a:lnTo>
                  <a:lnTo>
                    <a:pt x="384" y="186"/>
                  </a:lnTo>
                  <a:lnTo>
                    <a:pt x="390" y="174"/>
                  </a:lnTo>
                  <a:lnTo>
                    <a:pt x="390" y="156"/>
                  </a:lnTo>
                  <a:lnTo>
                    <a:pt x="396" y="144"/>
                  </a:lnTo>
                  <a:lnTo>
                    <a:pt x="390" y="144"/>
                  </a:lnTo>
                  <a:lnTo>
                    <a:pt x="384" y="138"/>
                  </a:lnTo>
                  <a:lnTo>
                    <a:pt x="354" y="138"/>
                  </a:lnTo>
                  <a:lnTo>
                    <a:pt x="342" y="132"/>
                  </a:lnTo>
                  <a:lnTo>
                    <a:pt x="336" y="120"/>
                  </a:lnTo>
                  <a:lnTo>
                    <a:pt x="330" y="114"/>
                  </a:lnTo>
                  <a:lnTo>
                    <a:pt x="312" y="114"/>
                  </a:lnTo>
                  <a:lnTo>
                    <a:pt x="312" y="96"/>
                  </a:lnTo>
                  <a:lnTo>
                    <a:pt x="300" y="90"/>
                  </a:lnTo>
                  <a:lnTo>
                    <a:pt x="294" y="72"/>
                  </a:lnTo>
                  <a:lnTo>
                    <a:pt x="312" y="54"/>
                  </a:lnTo>
                  <a:lnTo>
                    <a:pt x="312" y="48"/>
                  </a:lnTo>
                  <a:lnTo>
                    <a:pt x="306" y="42"/>
                  </a:lnTo>
                  <a:lnTo>
                    <a:pt x="276" y="42"/>
                  </a:lnTo>
                  <a:lnTo>
                    <a:pt x="264" y="30"/>
                  </a:lnTo>
                  <a:lnTo>
                    <a:pt x="234" y="36"/>
                  </a:lnTo>
                  <a:lnTo>
                    <a:pt x="204" y="0"/>
                  </a:lnTo>
                  <a:lnTo>
                    <a:pt x="198" y="0"/>
                  </a:lnTo>
                  <a:lnTo>
                    <a:pt x="192" y="6"/>
                  </a:lnTo>
                  <a:lnTo>
                    <a:pt x="180" y="12"/>
                  </a:lnTo>
                  <a:lnTo>
                    <a:pt x="174" y="18"/>
                  </a:lnTo>
                  <a:lnTo>
                    <a:pt x="174" y="30"/>
                  </a:lnTo>
                  <a:lnTo>
                    <a:pt x="168" y="42"/>
                  </a:lnTo>
                  <a:lnTo>
                    <a:pt x="168" y="48"/>
                  </a:lnTo>
                  <a:lnTo>
                    <a:pt x="150" y="48"/>
                  </a:lnTo>
                  <a:lnTo>
                    <a:pt x="144" y="54"/>
                  </a:lnTo>
                  <a:lnTo>
                    <a:pt x="138" y="48"/>
                  </a:lnTo>
                  <a:lnTo>
                    <a:pt x="120" y="48"/>
                  </a:lnTo>
                  <a:lnTo>
                    <a:pt x="132" y="60"/>
                  </a:lnTo>
                  <a:lnTo>
                    <a:pt x="132" y="72"/>
                  </a:lnTo>
                  <a:lnTo>
                    <a:pt x="114" y="72"/>
                  </a:lnTo>
                  <a:lnTo>
                    <a:pt x="108" y="66"/>
                  </a:lnTo>
                  <a:lnTo>
                    <a:pt x="96" y="48"/>
                  </a:lnTo>
                  <a:lnTo>
                    <a:pt x="90" y="48"/>
                  </a:lnTo>
                  <a:lnTo>
                    <a:pt x="90" y="66"/>
                  </a:lnTo>
                  <a:lnTo>
                    <a:pt x="72" y="48"/>
                  </a:lnTo>
                  <a:lnTo>
                    <a:pt x="66" y="54"/>
                  </a:lnTo>
                  <a:lnTo>
                    <a:pt x="60" y="66"/>
                  </a:lnTo>
                  <a:lnTo>
                    <a:pt x="54" y="72"/>
                  </a:lnTo>
                  <a:lnTo>
                    <a:pt x="42" y="72"/>
                  </a:lnTo>
                  <a:lnTo>
                    <a:pt x="18" y="48"/>
                  </a:lnTo>
                  <a:lnTo>
                    <a:pt x="6" y="48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34" name="Laos" descr="© INSCALE GmbH, 05.05.2010&#10;http://www.presentationload.com/">
              <a:extLst>
                <a:ext uri="{FF2B5EF4-FFF2-40B4-BE49-F238E27FC236}">
                  <a16:creationId xmlns:a16="http://schemas.microsoft.com/office/drawing/2014/main" id="{FCD887B1-4317-4EF7-AFF0-226CA228101A}"/>
                </a:ext>
              </a:extLst>
            </p:cNvPr>
            <p:cNvSpPr>
              <a:spLocks/>
            </p:cNvSpPr>
            <p:nvPr/>
          </p:nvSpPr>
          <p:spPr bwMode="gray">
            <a:xfrm>
              <a:off x="8653159" y="3706203"/>
              <a:ext cx="265124" cy="311234"/>
            </a:xfrm>
            <a:custGeom>
              <a:avLst/>
              <a:gdLst>
                <a:gd name="T0" fmla="*/ 2147483647 w 600"/>
                <a:gd name="T1" fmla="*/ 2147483647 h 696"/>
                <a:gd name="T2" fmla="*/ 2147483647 w 600"/>
                <a:gd name="T3" fmla="*/ 2147483647 h 696"/>
                <a:gd name="T4" fmla="*/ 2147483647 w 600"/>
                <a:gd name="T5" fmla="*/ 2147483647 h 696"/>
                <a:gd name="T6" fmla="*/ 2147483647 w 600"/>
                <a:gd name="T7" fmla="*/ 2147483647 h 696"/>
                <a:gd name="T8" fmla="*/ 2147483647 w 600"/>
                <a:gd name="T9" fmla="*/ 2147483647 h 696"/>
                <a:gd name="T10" fmla="*/ 2147483647 w 600"/>
                <a:gd name="T11" fmla="*/ 2147483647 h 696"/>
                <a:gd name="T12" fmla="*/ 2147483647 w 600"/>
                <a:gd name="T13" fmla="*/ 2147483647 h 696"/>
                <a:gd name="T14" fmla="*/ 2147483647 w 600"/>
                <a:gd name="T15" fmla="*/ 2147483647 h 696"/>
                <a:gd name="T16" fmla="*/ 2147483647 w 600"/>
                <a:gd name="T17" fmla="*/ 2147483647 h 696"/>
                <a:gd name="T18" fmla="*/ 2147483647 w 600"/>
                <a:gd name="T19" fmla="*/ 2147483647 h 696"/>
                <a:gd name="T20" fmla="*/ 2147483647 w 600"/>
                <a:gd name="T21" fmla="*/ 2147483647 h 696"/>
                <a:gd name="T22" fmla="*/ 2147483647 w 600"/>
                <a:gd name="T23" fmla="*/ 2147483647 h 696"/>
                <a:gd name="T24" fmla="*/ 2147483647 w 600"/>
                <a:gd name="T25" fmla="*/ 2147483647 h 696"/>
                <a:gd name="T26" fmla="*/ 2147483647 w 600"/>
                <a:gd name="T27" fmla="*/ 2147483647 h 696"/>
                <a:gd name="T28" fmla="*/ 2147483647 w 600"/>
                <a:gd name="T29" fmla="*/ 2147483647 h 696"/>
                <a:gd name="T30" fmla="*/ 2147483647 w 600"/>
                <a:gd name="T31" fmla="*/ 2147483647 h 696"/>
                <a:gd name="T32" fmla="*/ 2147483647 w 600"/>
                <a:gd name="T33" fmla="*/ 2147483647 h 696"/>
                <a:gd name="T34" fmla="*/ 2147483647 w 600"/>
                <a:gd name="T35" fmla="*/ 2147483647 h 696"/>
                <a:gd name="T36" fmla="*/ 2147483647 w 600"/>
                <a:gd name="T37" fmla="*/ 2147483647 h 696"/>
                <a:gd name="T38" fmla="*/ 2147483647 w 600"/>
                <a:gd name="T39" fmla="*/ 2147483647 h 696"/>
                <a:gd name="T40" fmla="*/ 2147483647 w 600"/>
                <a:gd name="T41" fmla="*/ 2147483647 h 696"/>
                <a:gd name="T42" fmla="*/ 2147483647 w 600"/>
                <a:gd name="T43" fmla="*/ 2147483647 h 696"/>
                <a:gd name="T44" fmla="*/ 2147483647 w 600"/>
                <a:gd name="T45" fmla="*/ 2147483647 h 696"/>
                <a:gd name="T46" fmla="*/ 2147483647 w 600"/>
                <a:gd name="T47" fmla="*/ 2147483647 h 696"/>
                <a:gd name="T48" fmla="*/ 2147483647 w 600"/>
                <a:gd name="T49" fmla="*/ 2147483647 h 696"/>
                <a:gd name="T50" fmla="*/ 2147483647 w 600"/>
                <a:gd name="T51" fmla="*/ 2147483647 h 696"/>
                <a:gd name="T52" fmla="*/ 2147483647 w 600"/>
                <a:gd name="T53" fmla="*/ 2147483647 h 696"/>
                <a:gd name="T54" fmla="*/ 2147483647 w 600"/>
                <a:gd name="T55" fmla="*/ 2147483647 h 696"/>
                <a:gd name="T56" fmla="*/ 2147483647 w 600"/>
                <a:gd name="T57" fmla="*/ 2147483647 h 696"/>
                <a:gd name="T58" fmla="*/ 2147483647 w 600"/>
                <a:gd name="T59" fmla="*/ 2147483647 h 696"/>
                <a:gd name="T60" fmla="*/ 2147483647 w 600"/>
                <a:gd name="T61" fmla="*/ 2147483647 h 696"/>
                <a:gd name="T62" fmla="*/ 2147483647 w 600"/>
                <a:gd name="T63" fmla="*/ 2147483647 h 696"/>
                <a:gd name="T64" fmla="*/ 2147483647 w 600"/>
                <a:gd name="T65" fmla="*/ 2147483647 h 696"/>
                <a:gd name="T66" fmla="*/ 2147483647 w 600"/>
                <a:gd name="T67" fmla="*/ 2147483647 h 696"/>
                <a:gd name="T68" fmla="*/ 2147483647 w 600"/>
                <a:gd name="T69" fmla="*/ 2147483647 h 696"/>
                <a:gd name="T70" fmla="*/ 2147483647 w 600"/>
                <a:gd name="T71" fmla="*/ 2147483647 h 696"/>
                <a:gd name="T72" fmla="*/ 2147483647 w 600"/>
                <a:gd name="T73" fmla="*/ 2147483647 h 696"/>
                <a:gd name="T74" fmla="*/ 2147483647 w 600"/>
                <a:gd name="T75" fmla="*/ 2147483647 h 696"/>
                <a:gd name="T76" fmla="*/ 2147483647 w 600"/>
                <a:gd name="T77" fmla="*/ 2147483647 h 696"/>
                <a:gd name="T78" fmla="*/ 2147483647 w 600"/>
                <a:gd name="T79" fmla="*/ 2147483647 h 696"/>
                <a:gd name="T80" fmla="*/ 2147483647 w 600"/>
                <a:gd name="T81" fmla="*/ 2147483647 h 696"/>
                <a:gd name="T82" fmla="*/ 2147483647 w 600"/>
                <a:gd name="T83" fmla="*/ 2147483647 h 696"/>
                <a:gd name="T84" fmla="*/ 2147483647 w 600"/>
                <a:gd name="T85" fmla="*/ 2147483647 h 696"/>
                <a:gd name="T86" fmla="*/ 2147483647 w 600"/>
                <a:gd name="T87" fmla="*/ 2147483647 h 696"/>
                <a:gd name="T88" fmla="*/ 2147483647 w 600"/>
                <a:gd name="T89" fmla="*/ 2147483647 h 696"/>
                <a:gd name="T90" fmla="*/ 2147483647 w 600"/>
                <a:gd name="T91" fmla="*/ 2147483647 h 696"/>
                <a:gd name="T92" fmla="*/ 2147483647 w 600"/>
                <a:gd name="T93" fmla="*/ 2147483647 h 696"/>
                <a:gd name="T94" fmla="*/ 2147483647 w 600"/>
                <a:gd name="T95" fmla="*/ 2147483647 h 696"/>
                <a:gd name="T96" fmla="*/ 2147483647 w 600"/>
                <a:gd name="T97" fmla="*/ 2147483647 h 696"/>
                <a:gd name="T98" fmla="*/ 2147483647 w 600"/>
                <a:gd name="T99" fmla="*/ 2147483647 h 696"/>
                <a:gd name="T100" fmla="*/ 2147483647 w 600"/>
                <a:gd name="T101" fmla="*/ 2147483647 h 696"/>
                <a:gd name="T102" fmla="*/ 2147483647 w 600"/>
                <a:gd name="T103" fmla="*/ 2147483647 h 696"/>
                <a:gd name="T104" fmla="*/ 2147483647 w 600"/>
                <a:gd name="T105" fmla="*/ 2147483647 h 696"/>
                <a:gd name="T106" fmla="*/ 2147483647 w 600"/>
                <a:gd name="T107" fmla="*/ 2147483647 h 696"/>
                <a:gd name="T108" fmla="*/ 2147483647 w 600"/>
                <a:gd name="T109" fmla="*/ 2147483647 h 696"/>
                <a:gd name="T110" fmla="*/ 2147483647 w 600"/>
                <a:gd name="T111" fmla="*/ 2147483647 h 696"/>
                <a:gd name="T112" fmla="*/ 2147483647 w 600"/>
                <a:gd name="T113" fmla="*/ 2147483647 h 696"/>
                <a:gd name="T114" fmla="*/ 2147483647 w 600"/>
                <a:gd name="T115" fmla="*/ 2147483647 h 696"/>
                <a:gd name="T116" fmla="*/ 2147483647 w 600"/>
                <a:gd name="T117" fmla="*/ 2147483647 h 696"/>
                <a:gd name="T118" fmla="*/ 0 w 600"/>
                <a:gd name="T119" fmla="*/ 2147483647 h 696"/>
                <a:gd name="T120" fmla="*/ 2147483647 w 600"/>
                <a:gd name="T121" fmla="*/ 2147483647 h 69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600"/>
                <a:gd name="T184" fmla="*/ 0 h 696"/>
                <a:gd name="T185" fmla="*/ 600 w 600"/>
                <a:gd name="T186" fmla="*/ 696 h 69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600" h="696">
                  <a:moveTo>
                    <a:pt x="24" y="180"/>
                  </a:moveTo>
                  <a:lnTo>
                    <a:pt x="36" y="180"/>
                  </a:lnTo>
                  <a:lnTo>
                    <a:pt x="42" y="186"/>
                  </a:lnTo>
                  <a:lnTo>
                    <a:pt x="42" y="198"/>
                  </a:lnTo>
                  <a:lnTo>
                    <a:pt x="36" y="204"/>
                  </a:lnTo>
                  <a:lnTo>
                    <a:pt x="36" y="228"/>
                  </a:lnTo>
                  <a:lnTo>
                    <a:pt x="42" y="240"/>
                  </a:lnTo>
                  <a:lnTo>
                    <a:pt x="48" y="246"/>
                  </a:lnTo>
                  <a:lnTo>
                    <a:pt x="66" y="246"/>
                  </a:lnTo>
                  <a:lnTo>
                    <a:pt x="66" y="234"/>
                  </a:lnTo>
                  <a:lnTo>
                    <a:pt x="78" y="234"/>
                  </a:lnTo>
                  <a:lnTo>
                    <a:pt x="84" y="228"/>
                  </a:lnTo>
                  <a:lnTo>
                    <a:pt x="90" y="228"/>
                  </a:lnTo>
                  <a:lnTo>
                    <a:pt x="102" y="234"/>
                  </a:lnTo>
                  <a:lnTo>
                    <a:pt x="102" y="264"/>
                  </a:lnTo>
                  <a:lnTo>
                    <a:pt x="96" y="270"/>
                  </a:lnTo>
                  <a:lnTo>
                    <a:pt x="102" y="276"/>
                  </a:lnTo>
                  <a:lnTo>
                    <a:pt x="108" y="288"/>
                  </a:lnTo>
                  <a:lnTo>
                    <a:pt x="108" y="300"/>
                  </a:lnTo>
                  <a:lnTo>
                    <a:pt x="102" y="312"/>
                  </a:lnTo>
                  <a:lnTo>
                    <a:pt x="90" y="324"/>
                  </a:lnTo>
                  <a:lnTo>
                    <a:pt x="102" y="324"/>
                  </a:lnTo>
                  <a:lnTo>
                    <a:pt x="108" y="330"/>
                  </a:lnTo>
                  <a:lnTo>
                    <a:pt x="108" y="342"/>
                  </a:lnTo>
                  <a:lnTo>
                    <a:pt x="84" y="390"/>
                  </a:lnTo>
                  <a:lnTo>
                    <a:pt x="84" y="402"/>
                  </a:lnTo>
                  <a:lnTo>
                    <a:pt x="102" y="402"/>
                  </a:lnTo>
                  <a:lnTo>
                    <a:pt x="126" y="390"/>
                  </a:lnTo>
                  <a:lnTo>
                    <a:pt x="132" y="384"/>
                  </a:lnTo>
                  <a:lnTo>
                    <a:pt x="132" y="378"/>
                  </a:lnTo>
                  <a:lnTo>
                    <a:pt x="144" y="366"/>
                  </a:lnTo>
                  <a:lnTo>
                    <a:pt x="150" y="354"/>
                  </a:lnTo>
                  <a:lnTo>
                    <a:pt x="156" y="348"/>
                  </a:lnTo>
                  <a:lnTo>
                    <a:pt x="168" y="348"/>
                  </a:lnTo>
                  <a:lnTo>
                    <a:pt x="174" y="354"/>
                  </a:lnTo>
                  <a:lnTo>
                    <a:pt x="198" y="366"/>
                  </a:lnTo>
                  <a:lnTo>
                    <a:pt x="216" y="366"/>
                  </a:lnTo>
                  <a:lnTo>
                    <a:pt x="234" y="348"/>
                  </a:lnTo>
                  <a:lnTo>
                    <a:pt x="234" y="336"/>
                  </a:lnTo>
                  <a:lnTo>
                    <a:pt x="240" y="330"/>
                  </a:lnTo>
                  <a:lnTo>
                    <a:pt x="258" y="330"/>
                  </a:lnTo>
                  <a:lnTo>
                    <a:pt x="264" y="336"/>
                  </a:lnTo>
                  <a:lnTo>
                    <a:pt x="276" y="342"/>
                  </a:lnTo>
                  <a:lnTo>
                    <a:pt x="300" y="342"/>
                  </a:lnTo>
                  <a:lnTo>
                    <a:pt x="306" y="348"/>
                  </a:lnTo>
                  <a:lnTo>
                    <a:pt x="306" y="360"/>
                  </a:lnTo>
                  <a:lnTo>
                    <a:pt x="318" y="372"/>
                  </a:lnTo>
                  <a:lnTo>
                    <a:pt x="336" y="384"/>
                  </a:lnTo>
                  <a:lnTo>
                    <a:pt x="348" y="390"/>
                  </a:lnTo>
                  <a:lnTo>
                    <a:pt x="366" y="408"/>
                  </a:lnTo>
                  <a:lnTo>
                    <a:pt x="372" y="450"/>
                  </a:lnTo>
                  <a:lnTo>
                    <a:pt x="372" y="462"/>
                  </a:lnTo>
                  <a:lnTo>
                    <a:pt x="384" y="486"/>
                  </a:lnTo>
                  <a:lnTo>
                    <a:pt x="420" y="522"/>
                  </a:lnTo>
                  <a:lnTo>
                    <a:pt x="420" y="528"/>
                  </a:lnTo>
                  <a:lnTo>
                    <a:pt x="426" y="534"/>
                  </a:lnTo>
                  <a:lnTo>
                    <a:pt x="426" y="546"/>
                  </a:lnTo>
                  <a:lnTo>
                    <a:pt x="432" y="540"/>
                  </a:lnTo>
                  <a:lnTo>
                    <a:pt x="432" y="546"/>
                  </a:lnTo>
                  <a:lnTo>
                    <a:pt x="444" y="558"/>
                  </a:lnTo>
                  <a:lnTo>
                    <a:pt x="432" y="582"/>
                  </a:lnTo>
                  <a:lnTo>
                    <a:pt x="426" y="588"/>
                  </a:lnTo>
                  <a:lnTo>
                    <a:pt x="426" y="594"/>
                  </a:lnTo>
                  <a:lnTo>
                    <a:pt x="438" y="606"/>
                  </a:lnTo>
                  <a:lnTo>
                    <a:pt x="450" y="612"/>
                  </a:lnTo>
                  <a:lnTo>
                    <a:pt x="456" y="618"/>
                  </a:lnTo>
                  <a:lnTo>
                    <a:pt x="456" y="630"/>
                  </a:lnTo>
                  <a:lnTo>
                    <a:pt x="450" y="636"/>
                  </a:lnTo>
                  <a:lnTo>
                    <a:pt x="444" y="648"/>
                  </a:lnTo>
                  <a:lnTo>
                    <a:pt x="432" y="654"/>
                  </a:lnTo>
                  <a:lnTo>
                    <a:pt x="426" y="660"/>
                  </a:lnTo>
                  <a:lnTo>
                    <a:pt x="426" y="672"/>
                  </a:lnTo>
                  <a:lnTo>
                    <a:pt x="450" y="672"/>
                  </a:lnTo>
                  <a:lnTo>
                    <a:pt x="456" y="678"/>
                  </a:lnTo>
                  <a:lnTo>
                    <a:pt x="462" y="678"/>
                  </a:lnTo>
                  <a:lnTo>
                    <a:pt x="462" y="684"/>
                  </a:lnTo>
                  <a:lnTo>
                    <a:pt x="474" y="696"/>
                  </a:lnTo>
                  <a:lnTo>
                    <a:pt x="486" y="696"/>
                  </a:lnTo>
                  <a:lnTo>
                    <a:pt x="492" y="690"/>
                  </a:lnTo>
                  <a:lnTo>
                    <a:pt x="492" y="678"/>
                  </a:lnTo>
                  <a:lnTo>
                    <a:pt x="480" y="666"/>
                  </a:lnTo>
                  <a:lnTo>
                    <a:pt x="498" y="654"/>
                  </a:lnTo>
                  <a:lnTo>
                    <a:pt x="510" y="642"/>
                  </a:lnTo>
                  <a:lnTo>
                    <a:pt x="546" y="654"/>
                  </a:lnTo>
                  <a:lnTo>
                    <a:pt x="558" y="642"/>
                  </a:lnTo>
                  <a:lnTo>
                    <a:pt x="582" y="648"/>
                  </a:lnTo>
                  <a:lnTo>
                    <a:pt x="588" y="648"/>
                  </a:lnTo>
                  <a:lnTo>
                    <a:pt x="600" y="636"/>
                  </a:lnTo>
                  <a:lnTo>
                    <a:pt x="600" y="630"/>
                  </a:lnTo>
                  <a:lnTo>
                    <a:pt x="588" y="618"/>
                  </a:lnTo>
                  <a:lnTo>
                    <a:pt x="582" y="618"/>
                  </a:lnTo>
                  <a:lnTo>
                    <a:pt x="600" y="582"/>
                  </a:lnTo>
                  <a:lnTo>
                    <a:pt x="594" y="582"/>
                  </a:lnTo>
                  <a:lnTo>
                    <a:pt x="588" y="576"/>
                  </a:lnTo>
                  <a:lnTo>
                    <a:pt x="564" y="564"/>
                  </a:lnTo>
                  <a:lnTo>
                    <a:pt x="540" y="540"/>
                  </a:lnTo>
                  <a:lnTo>
                    <a:pt x="546" y="540"/>
                  </a:lnTo>
                  <a:lnTo>
                    <a:pt x="552" y="534"/>
                  </a:lnTo>
                  <a:lnTo>
                    <a:pt x="558" y="534"/>
                  </a:lnTo>
                  <a:lnTo>
                    <a:pt x="564" y="528"/>
                  </a:lnTo>
                  <a:lnTo>
                    <a:pt x="564" y="516"/>
                  </a:lnTo>
                  <a:lnTo>
                    <a:pt x="558" y="510"/>
                  </a:lnTo>
                  <a:lnTo>
                    <a:pt x="546" y="504"/>
                  </a:lnTo>
                  <a:lnTo>
                    <a:pt x="540" y="498"/>
                  </a:lnTo>
                  <a:lnTo>
                    <a:pt x="528" y="498"/>
                  </a:lnTo>
                  <a:lnTo>
                    <a:pt x="516" y="486"/>
                  </a:lnTo>
                  <a:lnTo>
                    <a:pt x="504" y="462"/>
                  </a:lnTo>
                  <a:lnTo>
                    <a:pt x="498" y="456"/>
                  </a:lnTo>
                  <a:lnTo>
                    <a:pt x="498" y="450"/>
                  </a:lnTo>
                  <a:lnTo>
                    <a:pt x="480" y="450"/>
                  </a:lnTo>
                  <a:lnTo>
                    <a:pt x="474" y="432"/>
                  </a:lnTo>
                  <a:lnTo>
                    <a:pt x="456" y="414"/>
                  </a:lnTo>
                  <a:lnTo>
                    <a:pt x="438" y="402"/>
                  </a:lnTo>
                  <a:lnTo>
                    <a:pt x="426" y="378"/>
                  </a:lnTo>
                  <a:lnTo>
                    <a:pt x="426" y="354"/>
                  </a:lnTo>
                  <a:lnTo>
                    <a:pt x="420" y="354"/>
                  </a:lnTo>
                  <a:lnTo>
                    <a:pt x="414" y="348"/>
                  </a:lnTo>
                  <a:lnTo>
                    <a:pt x="402" y="342"/>
                  </a:lnTo>
                  <a:lnTo>
                    <a:pt x="390" y="342"/>
                  </a:lnTo>
                  <a:lnTo>
                    <a:pt x="384" y="336"/>
                  </a:lnTo>
                  <a:lnTo>
                    <a:pt x="384" y="306"/>
                  </a:lnTo>
                  <a:lnTo>
                    <a:pt x="372" y="306"/>
                  </a:lnTo>
                  <a:lnTo>
                    <a:pt x="366" y="300"/>
                  </a:lnTo>
                  <a:lnTo>
                    <a:pt x="354" y="294"/>
                  </a:lnTo>
                  <a:lnTo>
                    <a:pt x="342" y="282"/>
                  </a:lnTo>
                  <a:lnTo>
                    <a:pt x="306" y="264"/>
                  </a:lnTo>
                  <a:lnTo>
                    <a:pt x="300" y="258"/>
                  </a:lnTo>
                  <a:lnTo>
                    <a:pt x="288" y="252"/>
                  </a:lnTo>
                  <a:lnTo>
                    <a:pt x="288" y="234"/>
                  </a:lnTo>
                  <a:lnTo>
                    <a:pt x="282" y="228"/>
                  </a:lnTo>
                  <a:lnTo>
                    <a:pt x="306" y="228"/>
                  </a:lnTo>
                  <a:lnTo>
                    <a:pt x="312" y="234"/>
                  </a:lnTo>
                  <a:lnTo>
                    <a:pt x="330" y="234"/>
                  </a:lnTo>
                  <a:lnTo>
                    <a:pt x="336" y="228"/>
                  </a:lnTo>
                  <a:lnTo>
                    <a:pt x="342" y="216"/>
                  </a:lnTo>
                  <a:lnTo>
                    <a:pt x="354" y="210"/>
                  </a:lnTo>
                  <a:lnTo>
                    <a:pt x="360" y="198"/>
                  </a:lnTo>
                  <a:lnTo>
                    <a:pt x="360" y="186"/>
                  </a:lnTo>
                  <a:lnTo>
                    <a:pt x="348" y="180"/>
                  </a:lnTo>
                  <a:lnTo>
                    <a:pt x="330" y="174"/>
                  </a:lnTo>
                  <a:lnTo>
                    <a:pt x="306" y="162"/>
                  </a:lnTo>
                  <a:lnTo>
                    <a:pt x="306" y="156"/>
                  </a:lnTo>
                  <a:lnTo>
                    <a:pt x="312" y="150"/>
                  </a:lnTo>
                  <a:lnTo>
                    <a:pt x="318" y="150"/>
                  </a:lnTo>
                  <a:lnTo>
                    <a:pt x="294" y="126"/>
                  </a:lnTo>
                  <a:lnTo>
                    <a:pt x="282" y="120"/>
                  </a:lnTo>
                  <a:lnTo>
                    <a:pt x="270" y="120"/>
                  </a:lnTo>
                  <a:lnTo>
                    <a:pt x="264" y="132"/>
                  </a:lnTo>
                  <a:lnTo>
                    <a:pt x="264" y="138"/>
                  </a:lnTo>
                  <a:lnTo>
                    <a:pt x="258" y="150"/>
                  </a:lnTo>
                  <a:lnTo>
                    <a:pt x="252" y="156"/>
                  </a:lnTo>
                  <a:lnTo>
                    <a:pt x="240" y="144"/>
                  </a:lnTo>
                  <a:lnTo>
                    <a:pt x="240" y="138"/>
                  </a:lnTo>
                  <a:lnTo>
                    <a:pt x="222" y="138"/>
                  </a:lnTo>
                  <a:lnTo>
                    <a:pt x="216" y="126"/>
                  </a:lnTo>
                  <a:lnTo>
                    <a:pt x="198" y="108"/>
                  </a:lnTo>
                  <a:lnTo>
                    <a:pt x="186" y="84"/>
                  </a:lnTo>
                  <a:lnTo>
                    <a:pt x="186" y="54"/>
                  </a:lnTo>
                  <a:lnTo>
                    <a:pt x="180" y="54"/>
                  </a:lnTo>
                  <a:lnTo>
                    <a:pt x="174" y="60"/>
                  </a:lnTo>
                  <a:lnTo>
                    <a:pt x="168" y="48"/>
                  </a:lnTo>
                  <a:lnTo>
                    <a:pt x="156" y="42"/>
                  </a:lnTo>
                  <a:lnTo>
                    <a:pt x="150" y="30"/>
                  </a:lnTo>
                  <a:lnTo>
                    <a:pt x="144" y="24"/>
                  </a:lnTo>
                  <a:lnTo>
                    <a:pt x="138" y="12"/>
                  </a:lnTo>
                  <a:lnTo>
                    <a:pt x="132" y="6"/>
                  </a:lnTo>
                  <a:lnTo>
                    <a:pt x="96" y="0"/>
                  </a:lnTo>
                  <a:lnTo>
                    <a:pt x="90" y="6"/>
                  </a:lnTo>
                  <a:lnTo>
                    <a:pt x="90" y="48"/>
                  </a:lnTo>
                  <a:lnTo>
                    <a:pt x="114" y="72"/>
                  </a:lnTo>
                  <a:lnTo>
                    <a:pt x="114" y="108"/>
                  </a:lnTo>
                  <a:lnTo>
                    <a:pt x="72" y="108"/>
                  </a:lnTo>
                  <a:lnTo>
                    <a:pt x="72" y="84"/>
                  </a:lnTo>
                  <a:lnTo>
                    <a:pt x="36" y="102"/>
                  </a:lnTo>
                  <a:lnTo>
                    <a:pt x="36" y="114"/>
                  </a:lnTo>
                  <a:lnTo>
                    <a:pt x="30" y="126"/>
                  </a:lnTo>
                  <a:lnTo>
                    <a:pt x="36" y="132"/>
                  </a:lnTo>
                  <a:lnTo>
                    <a:pt x="30" y="138"/>
                  </a:lnTo>
                  <a:lnTo>
                    <a:pt x="18" y="138"/>
                  </a:lnTo>
                  <a:lnTo>
                    <a:pt x="0" y="156"/>
                  </a:lnTo>
                  <a:lnTo>
                    <a:pt x="0" y="168"/>
                  </a:lnTo>
                  <a:lnTo>
                    <a:pt x="6" y="168"/>
                  </a:lnTo>
                  <a:lnTo>
                    <a:pt x="12" y="174"/>
                  </a:lnTo>
                  <a:lnTo>
                    <a:pt x="24" y="180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B4D2AC">
                  <a:lumMod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</p:grpSp>
      <p:grpSp>
        <p:nvGrpSpPr>
          <p:cNvPr id="135" name="Asia">
            <a:extLst>
              <a:ext uri="{FF2B5EF4-FFF2-40B4-BE49-F238E27FC236}">
                <a16:creationId xmlns:a16="http://schemas.microsoft.com/office/drawing/2014/main" id="{9E492213-CFF3-449D-8FA5-3F7390FBE932}"/>
              </a:ext>
            </a:extLst>
          </p:cNvPr>
          <p:cNvGrpSpPr>
            <a:grpSpLocks/>
          </p:cNvGrpSpPr>
          <p:nvPr userDrawn="1"/>
        </p:nvGrpSpPr>
        <p:grpSpPr bwMode="auto">
          <a:xfrm>
            <a:off x="7661275" y="2344738"/>
            <a:ext cx="2082800" cy="1717675"/>
            <a:chOff x="7661781" y="2592116"/>
            <a:chExt cx="2082630" cy="1718266"/>
          </a:xfrm>
        </p:grpSpPr>
        <p:sp>
          <p:nvSpPr>
            <p:cNvPr id="136" name="Taiwan" descr="© INSCALE GmbH, 05.05.2010&#10;http://www.presentationload.com/">
              <a:extLst>
                <a:ext uri="{FF2B5EF4-FFF2-40B4-BE49-F238E27FC236}">
                  <a16:creationId xmlns:a16="http://schemas.microsoft.com/office/drawing/2014/main" id="{E5AE139C-7C88-48C9-AED0-1CB2908E65A0}"/>
                </a:ext>
              </a:extLst>
            </p:cNvPr>
            <p:cNvSpPr>
              <a:spLocks/>
            </p:cNvSpPr>
            <p:nvPr/>
          </p:nvSpPr>
          <p:spPr bwMode="gray">
            <a:xfrm>
              <a:off x="9250739" y="3605289"/>
              <a:ext cx="52383" cy="120692"/>
            </a:xfrm>
            <a:custGeom>
              <a:avLst/>
              <a:gdLst>
                <a:gd name="T0" fmla="*/ 2147483647 w 120"/>
                <a:gd name="T1" fmla="*/ 2147483647 h 270"/>
                <a:gd name="T2" fmla="*/ 2147483647 w 120"/>
                <a:gd name="T3" fmla="*/ 2147483647 h 270"/>
                <a:gd name="T4" fmla="*/ 2147483647 w 120"/>
                <a:gd name="T5" fmla="*/ 2147483647 h 270"/>
                <a:gd name="T6" fmla="*/ 2147483647 w 120"/>
                <a:gd name="T7" fmla="*/ 2147483647 h 270"/>
                <a:gd name="T8" fmla="*/ 2147483647 w 120"/>
                <a:gd name="T9" fmla="*/ 2147483647 h 270"/>
                <a:gd name="T10" fmla="*/ 2147483647 w 120"/>
                <a:gd name="T11" fmla="*/ 2147483647 h 270"/>
                <a:gd name="T12" fmla="*/ 2147483647 w 120"/>
                <a:gd name="T13" fmla="*/ 2147483647 h 270"/>
                <a:gd name="T14" fmla="*/ 2147483647 w 120"/>
                <a:gd name="T15" fmla="*/ 2147483647 h 270"/>
                <a:gd name="T16" fmla="*/ 2147483647 w 120"/>
                <a:gd name="T17" fmla="*/ 2147483647 h 270"/>
                <a:gd name="T18" fmla="*/ 2147483647 w 120"/>
                <a:gd name="T19" fmla="*/ 2147483647 h 270"/>
                <a:gd name="T20" fmla="*/ 2147483647 w 120"/>
                <a:gd name="T21" fmla="*/ 0 h 270"/>
                <a:gd name="T22" fmla="*/ 2147483647 w 120"/>
                <a:gd name="T23" fmla="*/ 2147483647 h 270"/>
                <a:gd name="T24" fmla="*/ 2147483647 w 120"/>
                <a:gd name="T25" fmla="*/ 2147483647 h 270"/>
                <a:gd name="T26" fmla="*/ 2147483647 w 120"/>
                <a:gd name="T27" fmla="*/ 2147483647 h 270"/>
                <a:gd name="T28" fmla="*/ 2147483647 w 120"/>
                <a:gd name="T29" fmla="*/ 2147483647 h 270"/>
                <a:gd name="T30" fmla="*/ 0 w 120"/>
                <a:gd name="T31" fmla="*/ 2147483647 h 270"/>
                <a:gd name="T32" fmla="*/ 0 w 120"/>
                <a:gd name="T33" fmla="*/ 2147483647 h 270"/>
                <a:gd name="T34" fmla="*/ 2147483647 w 120"/>
                <a:gd name="T35" fmla="*/ 2147483647 h 270"/>
                <a:gd name="T36" fmla="*/ 2147483647 w 120"/>
                <a:gd name="T37" fmla="*/ 2147483647 h 270"/>
                <a:gd name="T38" fmla="*/ 2147483647 w 120"/>
                <a:gd name="T39" fmla="*/ 2147483647 h 270"/>
                <a:gd name="T40" fmla="*/ 2147483647 w 120"/>
                <a:gd name="T41" fmla="*/ 2147483647 h 270"/>
                <a:gd name="T42" fmla="*/ 2147483647 w 120"/>
                <a:gd name="T43" fmla="*/ 2147483647 h 270"/>
                <a:gd name="T44" fmla="*/ 2147483647 w 120"/>
                <a:gd name="T45" fmla="*/ 2147483647 h 270"/>
                <a:gd name="T46" fmla="*/ 2147483647 w 120"/>
                <a:gd name="T47" fmla="*/ 2147483647 h 270"/>
                <a:gd name="T48" fmla="*/ 2147483647 w 120"/>
                <a:gd name="T49" fmla="*/ 2147483647 h 270"/>
                <a:gd name="T50" fmla="*/ 2147483647 w 120"/>
                <a:gd name="T51" fmla="*/ 2147483647 h 27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120"/>
                <a:gd name="T79" fmla="*/ 0 h 270"/>
                <a:gd name="T80" fmla="*/ 120 w 120"/>
                <a:gd name="T81" fmla="*/ 270 h 270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120" h="270">
                  <a:moveTo>
                    <a:pt x="84" y="270"/>
                  </a:moveTo>
                  <a:lnTo>
                    <a:pt x="84" y="222"/>
                  </a:lnTo>
                  <a:lnTo>
                    <a:pt x="90" y="216"/>
                  </a:lnTo>
                  <a:lnTo>
                    <a:pt x="102" y="192"/>
                  </a:lnTo>
                  <a:lnTo>
                    <a:pt x="102" y="102"/>
                  </a:lnTo>
                  <a:lnTo>
                    <a:pt x="108" y="96"/>
                  </a:lnTo>
                  <a:lnTo>
                    <a:pt x="114" y="84"/>
                  </a:lnTo>
                  <a:lnTo>
                    <a:pt x="114" y="54"/>
                  </a:lnTo>
                  <a:lnTo>
                    <a:pt x="120" y="36"/>
                  </a:lnTo>
                  <a:lnTo>
                    <a:pt x="120" y="24"/>
                  </a:lnTo>
                  <a:lnTo>
                    <a:pt x="72" y="0"/>
                  </a:lnTo>
                  <a:lnTo>
                    <a:pt x="48" y="30"/>
                  </a:lnTo>
                  <a:lnTo>
                    <a:pt x="42" y="42"/>
                  </a:lnTo>
                  <a:lnTo>
                    <a:pt x="30" y="78"/>
                  </a:lnTo>
                  <a:lnTo>
                    <a:pt x="12" y="114"/>
                  </a:lnTo>
                  <a:lnTo>
                    <a:pt x="0" y="150"/>
                  </a:lnTo>
                  <a:lnTo>
                    <a:pt x="0" y="168"/>
                  </a:lnTo>
                  <a:lnTo>
                    <a:pt x="6" y="180"/>
                  </a:lnTo>
                  <a:lnTo>
                    <a:pt x="18" y="192"/>
                  </a:lnTo>
                  <a:lnTo>
                    <a:pt x="24" y="204"/>
                  </a:lnTo>
                  <a:lnTo>
                    <a:pt x="36" y="210"/>
                  </a:lnTo>
                  <a:lnTo>
                    <a:pt x="42" y="222"/>
                  </a:lnTo>
                  <a:lnTo>
                    <a:pt x="42" y="228"/>
                  </a:lnTo>
                  <a:lnTo>
                    <a:pt x="48" y="234"/>
                  </a:lnTo>
                  <a:lnTo>
                    <a:pt x="60" y="258"/>
                  </a:lnTo>
                  <a:lnTo>
                    <a:pt x="84" y="270"/>
                  </a:lnTo>
                  <a:close/>
                </a:path>
              </a:pathLst>
            </a:custGeom>
            <a:solidFill>
              <a:srgbClr val="2F4B3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FF0000"/>
                </a:solidFill>
              </a:endParaRPr>
            </a:p>
          </p:txBody>
        </p:sp>
        <p:sp>
          <p:nvSpPr>
            <p:cNvPr id="137" name="Sri Lanka" descr="© INSCALE GmbH, 05.05.2010&#10;http://www.presentationload.com/">
              <a:extLst>
                <a:ext uri="{FF2B5EF4-FFF2-40B4-BE49-F238E27FC236}">
                  <a16:creationId xmlns:a16="http://schemas.microsoft.com/office/drawing/2014/main" id="{3ABDD22E-C3CB-4730-941B-519189A8E548}"/>
                </a:ext>
              </a:extLst>
            </p:cNvPr>
            <p:cNvSpPr>
              <a:spLocks/>
            </p:cNvSpPr>
            <p:nvPr/>
          </p:nvSpPr>
          <p:spPr bwMode="gray">
            <a:xfrm>
              <a:off x="8055449" y="4173810"/>
              <a:ext cx="74607" cy="136572"/>
            </a:xfrm>
            <a:custGeom>
              <a:avLst/>
              <a:gdLst>
                <a:gd name="T0" fmla="*/ 2147483647 w 174"/>
                <a:gd name="T1" fmla="*/ 2147483647 h 306"/>
                <a:gd name="T2" fmla="*/ 2147483647 w 174"/>
                <a:gd name="T3" fmla="*/ 0 h 306"/>
                <a:gd name="T4" fmla="*/ 2147483647 w 174"/>
                <a:gd name="T5" fmla="*/ 0 h 306"/>
                <a:gd name="T6" fmla="*/ 2147483647 w 174"/>
                <a:gd name="T7" fmla="*/ 2147483647 h 306"/>
                <a:gd name="T8" fmla="*/ 2147483647 w 174"/>
                <a:gd name="T9" fmla="*/ 2147483647 h 306"/>
                <a:gd name="T10" fmla="*/ 2147483647 w 174"/>
                <a:gd name="T11" fmla="*/ 2147483647 h 306"/>
                <a:gd name="T12" fmla="*/ 2147483647 w 174"/>
                <a:gd name="T13" fmla="*/ 2147483647 h 306"/>
                <a:gd name="T14" fmla="*/ 2147483647 w 174"/>
                <a:gd name="T15" fmla="*/ 2147483647 h 306"/>
                <a:gd name="T16" fmla="*/ 2147483647 w 174"/>
                <a:gd name="T17" fmla="*/ 2147483647 h 306"/>
                <a:gd name="T18" fmla="*/ 2147483647 w 174"/>
                <a:gd name="T19" fmla="*/ 2147483647 h 306"/>
                <a:gd name="T20" fmla="*/ 2147483647 w 174"/>
                <a:gd name="T21" fmla="*/ 2147483647 h 306"/>
                <a:gd name="T22" fmla="*/ 2147483647 w 174"/>
                <a:gd name="T23" fmla="*/ 2147483647 h 306"/>
                <a:gd name="T24" fmla="*/ 2147483647 w 174"/>
                <a:gd name="T25" fmla="*/ 2147483647 h 306"/>
                <a:gd name="T26" fmla="*/ 2147483647 w 174"/>
                <a:gd name="T27" fmla="*/ 2147483647 h 306"/>
                <a:gd name="T28" fmla="*/ 2147483647 w 174"/>
                <a:gd name="T29" fmla="*/ 2147483647 h 306"/>
                <a:gd name="T30" fmla="*/ 2147483647 w 174"/>
                <a:gd name="T31" fmla="*/ 2147483647 h 306"/>
                <a:gd name="T32" fmla="*/ 2147483647 w 174"/>
                <a:gd name="T33" fmla="*/ 2147483647 h 306"/>
                <a:gd name="T34" fmla="*/ 2147483647 w 174"/>
                <a:gd name="T35" fmla="*/ 2147483647 h 306"/>
                <a:gd name="T36" fmla="*/ 2147483647 w 174"/>
                <a:gd name="T37" fmla="*/ 2147483647 h 306"/>
                <a:gd name="T38" fmla="*/ 2147483647 w 174"/>
                <a:gd name="T39" fmla="*/ 2147483647 h 306"/>
                <a:gd name="T40" fmla="*/ 0 w 174"/>
                <a:gd name="T41" fmla="*/ 2147483647 h 306"/>
                <a:gd name="T42" fmla="*/ 0 w 174"/>
                <a:gd name="T43" fmla="*/ 2147483647 h 306"/>
                <a:gd name="T44" fmla="*/ 2147483647 w 174"/>
                <a:gd name="T45" fmla="*/ 2147483647 h 306"/>
                <a:gd name="T46" fmla="*/ 2147483647 w 174"/>
                <a:gd name="T47" fmla="*/ 2147483647 h 306"/>
                <a:gd name="T48" fmla="*/ 2147483647 w 174"/>
                <a:gd name="T49" fmla="*/ 2147483647 h 306"/>
                <a:gd name="T50" fmla="*/ 2147483647 w 174"/>
                <a:gd name="T51" fmla="*/ 2147483647 h 306"/>
                <a:gd name="T52" fmla="*/ 2147483647 w 174"/>
                <a:gd name="T53" fmla="*/ 2147483647 h 306"/>
                <a:gd name="T54" fmla="*/ 0 w 174"/>
                <a:gd name="T55" fmla="*/ 2147483647 h 306"/>
                <a:gd name="T56" fmla="*/ 2147483647 w 174"/>
                <a:gd name="T57" fmla="*/ 2147483647 h 306"/>
                <a:gd name="T58" fmla="*/ 2147483647 w 174"/>
                <a:gd name="T59" fmla="*/ 2147483647 h 30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174"/>
                <a:gd name="T91" fmla="*/ 0 h 306"/>
                <a:gd name="T92" fmla="*/ 174 w 174"/>
                <a:gd name="T93" fmla="*/ 306 h 30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174" h="306">
                  <a:moveTo>
                    <a:pt x="24" y="6"/>
                  </a:moveTo>
                  <a:lnTo>
                    <a:pt x="36" y="0"/>
                  </a:lnTo>
                  <a:lnTo>
                    <a:pt x="48" y="0"/>
                  </a:lnTo>
                  <a:lnTo>
                    <a:pt x="66" y="6"/>
                  </a:lnTo>
                  <a:lnTo>
                    <a:pt x="78" y="12"/>
                  </a:lnTo>
                  <a:lnTo>
                    <a:pt x="114" y="66"/>
                  </a:lnTo>
                  <a:lnTo>
                    <a:pt x="132" y="84"/>
                  </a:lnTo>
                  <a:lnTo>
                    <a:pt x="126" y="120"/>
                  </a:lnTo>
                  <a:lnTo>
                    <a:pt x="150" y="114"/>
                  </a:lnTo>
                  <a:lnTo>
                    <a:pt x="156" y="168"/>
                  </a:lnTo>
                  <a:lnTo>
                    <a:pt x="162" y="174"/>
                  </a:lnTo>
                  <a:lnTo>
                    <a:pt x="168" y="198"/>
                  </a:lnTo>
                  <a:lnTo>
                    <a:pt x="174" y="228"/>
                  </a:lnTo>
                  <a:lnTo>
                    <a:pt x="174" y="258"/>
                  </a:lnTo>
                  <a:lnTo>
                    <a:pt x="156" y="276"/>
                  </a:lnTo>
                  <a:lnTo>
                    <a:pt x="120" y="294"/>
                  </a:lnTo>
                  <a:lnTo>
                    <a:pt x="84" y="306"/>
                  </a:lnTo>
                  <a:lnTo>
                    <a:pt x="48" y="306"/>
                  </a:lnTo>
                  <a:lnTo>
                    <a:pt x="24" y="282"/>
                  </a:lnTo>
                  <a:lnTo>
                    <a:pt x="12" y="240"/>
                  </a:lnTo>
                  <a:lnTo>
                    <a:pt x="0" y="192"/>
                  </a:lnTo>
                  <a:lnTo>
                    <a:pt x="0" y="156"/>
                  </a:lnTo>
                  <a:lnTo>
                    <a:pt x="12" y="138"/>
                  </a:lnTo>
                  <a:lnTo>
                    <a:pt x="18" y="132"/>
                  </a:lnTo>
                  <a:lnTo>
                    <a:pt x="24" y="120"/>
                  </a:lnTo>
                  <a:lnTo>
                    <a:pt x="30" y="102"/>
                  </a:lnTo>
                  <a:lnTo>
                    <a:pt x="30" y="78"/>
                  </a:lnTo>
                  <a:lnTo>
                    <a:pt x="0" y="36"/>
                  </a:lnTo>
                  <a:lnTo>
                    <a:pt x="24" y="36"/>
                  </a:lnTo>
                  <a:lnTo>
                    <a:pt x="24" y="6"/>
                  </a:lnTo>
                  <a:close/>
                </a:path>
              </a:pathLst>
            </a:custGeom>
            <a:solidFill>
              <a:srgbClr val="2F4B3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FF0000"/>
                </a:solidFill>
              </a:endParaRPr>
            </a:p>
          </p:txBody>
        </p:sp>
        <p:sp>
          <p:nvSpPr>
            <p:cNvPr id="138" name="Korea, South" descr="© INSCALE GmbH, 05.05.2010&#10;http://www.presentationload.com/">
              <a:extLst>
                <a:ext uri="{FF2B5EF4-FFF2-40B4-BE49-F238E27FC236}">
                  <a16:creationId xmlns:a16="http://schemas.microsoft.com/office/drawing/2014/main" id="{FA58CB67-6275-45E2-A1F2-0B0C80AA8FAD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9288836" y="3127287"/>
              <a:ext cx="120640" cy="190566"/>
            </a:xfrm>
            <a:custGeom>
              <a:avLst/>
              <a:gdLst>
                <a:gd name="T0" fmla="*/ 2147483647 w 276"/>
                <a:gd name="T1" fmla="*/ 2147483647 h 426"/>
                <a:gd name="T2" fmla="*/ 2147483647 w 276"/>
                <a:gd name="T3" fmla="*/ 2147483647 h 426"/>
                <a:gd name="T4" fmla="*/ 2147483647 w 276"/>
                <a:gd name="T5" fmla="*/ 2147483647 h 426"/>
                <a:gd name="T6" fmla="*/ 2147483647 w 276"/>
                <a:gd name="T7" fmla="*/ 2147483647 h 426"/>
                <a:gd name="T8" fmla="*/ 2147483647 w 276"/>
                <a:gd name="T9" fmla="*/ 2147483647 h 426"/>
                <a:gd name="T10" fmla="*/ 2147483647 w 276"/>
                <a:gd name="T11" fmla="*/ 2147483647 h 426"/>
                <a:gd name="T12" fmla="*/ 2147483647 w 276"/>
                <a:gd name="T13" fmla="*/ 2147483647 h 426"/>
                <a:gd name="T14" fmla="*/ 2147483647 w 276"/>
                <a:gd name="T15" fmla="*/ 2147483647 h 426"/>
                <a:gd name="T16" fmla="*/ 2147483647 w 276"/>
                <a:gd name="T17" fmla="*/ 2147483647 h 426"/>
                <a:gd name="T18" fmla="*/ 2147483647 w 276"/>
                <a:gd name="T19" fmla="*/ 2147483647 h 426"/>
                <a:gd name="T20" fmla="*/ 2147483647 w 276"/>
                <a:gd name="T21" fmla="*/ 2147483647 h 426"/>
                <a:gd name="T22" fmla="*/ 2147483647 w 276"/>
                <a:gd name="T23" fmla="*/ 2147483647 h 426"/>
                <a:gd name="T24" fmla="*/ 2147483647 w 276"/>
                <a:gd name="T25" fmla="*/ 0 h 426"/>
                <a:gd name="T26" fmla="*/ 2147483647 w 276"/>
                <a:gd name="T27" fmla="*/ 2147483647 h 426"/>
                <a:gd name="T28" fmla="*/ 2147483647 w 276"/>
                <a:gd name="T29" fmla="*/ 2147483647 h 426"/>
                <a:gd name="T30" fmla="*/ 2147483647 w 276"/>
                <a:gd name="T31" fmla="*/ 2147483647 h 426"/>
                <a:gd name="T32" fmla="*/ 2147483647 w 276"/>
                <a:gd name="T33" fmla="*/ 2147483647 h 426"/>
                <a:gd name="T34" fmla="*/ 0 w 276"/>
                <a:gd name="T35" fmla="*/ 2147483647 h 426"/>
                <a:gd name="T36" fmla="*/ 2147483647 w 276"/>
                <a:gd name="T37" fmla="*/ 2147483647 h 426"/>
                <a:gd name="T38" fmla="*/ 2147483647 w 276"/>
                <a:gd name="T39" fmla="*/ 2147483647 h 426"/>
                <a:gd name="T40" fmla="*/ 2147483647 w 276"/>
                <a:gd name="T41" fmla="*/ 2147483647 h 426"/>
                <a:gd name="T42" fmla="*/ 2147483647 w 276"/>
                <a:gd name="T43" fmla="*/ 2147483647 h 426"/>
                <a:gd name="T44" fmla="*/ 2147483647 w 276"/>
                <a:gd name="T45" fmla="*/ 2147483647 h 426"/>
                <a:gd name="T46" fmla="*/ 2147483647 w 276"/>
                <a:gd name="T47" fmla="*/ 2147483647 h 426"/>
                <a:gd name="T48" fmla="*/ 2147483647 w 276"/>
                <a:gd name="T49" fmla="*/ 2147483647 h 426"/>
                <a:gd name="T50" fmla="*/ 2147483647 w 276"/>
                <a:gd name="T51" fmla="*/ 2147483647 h 426"/>
                <a:gd name="T52" fmla="*/ 2147483647 w 276"/>
                <a:gd name="T53" fmla="*/ 2147483647 h 426"/>
                <a:gd name="T54" fmla="*/ 2147483647 w 276"/>
                <a:gd name="T55" fmla="*/ 2147483647 h 426"/>
                <a:gd name="T56" fmla="*/ 2147483647 w 276"/>
                <a:gd name="T57" fmla="*/ 2147483647 h 426"/>
                <a:gd name="T58" fmla="*/ 2147483647 w 276"/>
                <a:gd name="T59" fmla="*/ 2147483647 h 426"/>
                <a:gd name="T60" fmla="*/ 2147483647 w 276"/>
                <a:gd name="T61" fmla="*/ 2147483647 h 426"/>
                <a:gd name="T62" fmla="*/ 2147483647 w 276"/>
                <a:gd name="T63" fmla="*/ 2147483647 h 426"/>
                <a:gd name="T64" fmla="*/ 2147483647 w 276"/>
                <a:gd name="T65" fmla="*/ 2147483647 h 426"/>
                <a:gd name="T66" fmla="*/ 2147483647 w 276"/>
                <a:gd name="T67" fmla="*/ 2147483647 h 426"/>
                <a:gd name="T68" fmla="*/ 2147483647 w 276"/>
                <a:gd name="T69" fmla="*/ 2147483647 h 426"/>
                <a:gd name="T70" fmla="*/ 2147483647 w 276"/>
                <a:gd name="T71" fmla="*/ 2147483647 h 426"/>
                <a:gd name="T72" fmla="*/ 2147483647 w 276"/>
                <a:gd name="T73" fmla="*/ 2147483647 h 426"/>
                <a:gd name="T74" fmla="*/ 2147483647 w 276"/>
                <a:gd name="T75" fmla="*/ 2147483647 h 42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276"/>
                <a:gd name="T115" fmla="*/ 0 h 426"/>
                <a:gd name="T116" fmla="*/ 276 w 276"/>
                <a:gd name="T117" fmla="*/ 426 h 42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276" h="426">
                  <a:moveTo>
                    <a:pt x="150" y="402"/>
                  </a:moveTo>
                  <a:lnTo>
                    <a:pt x="132" y="408"/>
                  </a:lnTo>
                  <a:lnTo>
                    <a:pt x="126" y="414"/>
                  </a:lnTo>
                  <a:lnTo>
                    <a:pt x="138" y="426"/>
                  </a:lnTo>
                  <a:lnTo>
                    <a:pt x="162" y="426"/>
                  </a:lnTo>
                  <a:lnTo>
                    <a:pt x="174" y="414"/>
                  </a:lnTo>
                  <a:lnTo>
                    <a:pt x="174" y="408"/>
                  </a:lnTo>
                  <a:lnTo>
                    <a:pt x="168" y="402"/>
                  </a:lnTo>
                  <a:lnTo>
                    <a:pt x="150" y="402"/>
                  </a:lnTo>
                  <a:close/>
                  <a:moveTo>
                    <a:pt x="276" y="246"/>
                  </a:moveTo>
                  <a:lnTo>
                    <a:pt x="270" y="228"/>
                  </a:lnTo>
                  <a:lnTo>
                    <a:pt x="264" y="216"/>
                  </a:lnTo>
                  <a:lnTo>
                    <a:pt x="246" y="198"/>
                  </a:lnTo>
                  <a:lnTo>
                    <a:pt x="252" y="186"/>
                  </a:lnTo>
                  <a:lnTo>
                    <a:pt x="252" y="180"/>
                  </a:lnTo>
                  <a:lnTo>
                    <a:pt x="246" y="162"/>
                  </a:lnTo>
                  <a:lnTo>
                    <a:pt x="240" y="150"/>
                  </a:lnTo>
                  <a:lnTo>
                    <a:pt x="210" y="120"/>
                  </a:lnTo>
                  <a:lnTo>
                    <a:pt x="198" y="102"/>
                  </a:lnTo>
                  <a:lnTo>
                    <a:pt x="168" y="72"/>
                  </a:lnTo>
                  <a:lnTo>
                    <a:pt x="144" y="66"/>
                  </a:lnTo>
                  <a:lnTo>
                    <a:pt x="144" y="60"/>
                  </a:lnTo>
                  <a:lnTo>
                    <a:pt x="138" y="54"/>
                  </a:lnTo>
                  <a:lnTo>
                    <a:pt x="132" y="42"/>
                  </a:lnTo>
                  <a:lnTo>
                    <a:pt x="102" y="12"/>
                  </a:lnTo>
                  <a:lnTo>
                    <a:pt x="96" y="0"/>
                  </a:lnTo>
                  <a:lnTo>
                    <a:pt x="78" y="12"/>
                  </a:lnTo>
                  <a:lnTo>
                    <a:pt x="48" y="12"/>
                  </a:lnTo>
                  <a:lnTo>
                    <a:pt x="24" y="24"/>
                  </a:lnTo>
                  <a:lnTo>
                    <a:pt x="18" y="30"/>
                  </a:lnTo>
                  <a:lnTo>
                    <a:pt x="12" y="30"/>
                  </a:lnTo>
                  <a:lnTo>
                    <a:pt x="12" y="36"/>
                  </a:lnTo>
                  <a:lnTo>
                    <a:pt x="18" y="42"/>
                  </a:lnTo>
                  <a:lnTo>
                    <a:pt x="18" y="48"/>
                  </a:lnTo>
                  <a:lnTo>
                    <a:pt x="12" y="54"/>
                  </a:lnTo>
                  <a:lnTo>
                    <a:pt x="0" y="60"/>
                  </a:lnTo>
                  <a:lnTo>
                    <a:pt x="0" y="66"/>
                  </a:lnTo>
                  <a:lnTo>
                    <a:pt x="6" y="72"/>
                  </a:lnTo>
                  <a:lnTo>
                    <a:pt x="12" y="84"/>
                  </a:lnTo>
                  <a:lnTo>
                    <a:pt x="24" y="90"/>
                  </a:lnTo>
                  <a:lnTo>
                    <a:pt x="30" y="90"/>
                  </a:lnTo>
                  <a:lnTo>
                    <a:pt x="42" y="96"/>
                  </a:lnTo>
                  <a:lnTo>
                    <a:pt x="60" y="132"/>
                  </a:lnTo>
                  <a:lnTo>
                    <a:pt x="54" y="132"/>
                  </a:lnTo>
                  <a:lnTo>
                    <a:pt x="48" y="126"/>
                  </a:lnTo>
                  <a:lnTo>
                    <a:pt x="36" y="126"/>
                  </a:lnTo>
                  <a:lnTo>
                    <a:pt x="24" y="120"/>
                  </a:lnTo>
                  <a:lnTo>
                    <a:pt x="6" y="120"/>
                  </a:lnTo>
                  <a:lnTo>
                    <a:pt x="6" y="126"/>
                  </a:lnTo>
                  <a:lnTo>
                    <a:pt x="18" y="132"/>
                  </a:lnTo>
                  <a:lnTo>
                    <a:pt x="30" y="144"/>
                  </a:lnTo>
                  <a:lnTo>
                    <a:pt x="42" y="150"/>
                  </a:lnTo>
                  <a:lnTo>
                    <a:pt x="54" y="192"/>
                  </a:lnTo>
                  <a:lnTo>
                    <a:pt x="90" y="198"/>
                  </a:lnTo>
                  <a:lnTo>
                    <a:pt x="90" y="228"/>
                  </a:lnTo>
                  <a:lnTo>
                    <a:pt x="78" y="240"/>
                  </a:lnTo>
                  <a:lnTo>
                    <a:pt x="78" y="270"/>
                  </a:lnTo>
                  <a:lnTo>
                    <a:pt x="84" y="282"/>
                  </a:lnTo>
                  <a:lnTo>
                    <a:pt x="102" y="300"/>
                  </a:lnTo>
                  <a:lnTo>
                    <a:pt x="108" y="300"/>
                  </a:lnTo>
                  <a:lnTo>
                    <a:pt x="108" y="306"/>
                  </a:lnTo>
                  <a:lnTo>
                    <a:pt x="102" y="312"/>
                  </a:lnTo>
                  <a:lnTo>
                    <a:pt x="102" y="324"/>
                  </a:lnTo>
                  <a:lnTo>
                    <a:pt x="108" y="330"/>
                  </a:lnTo>
                  <a:lnTo>
                    <a:pt x="132" y="330"/>
                  </a:lnTo>
                  <a:lnTo>
                    <a:pt x="144" y="324"/>
                  </a:lnTo>
                  <a:lnTo>
                    <a:pt x="144" y="318"/>
                  </a:lnTo>
                  <a:lnTo>
                    <a:pt x="150" y="312"/>
                  </a:lnTo>
                  <a:lnTo>
                    <a:pt x="150" y="306"/>
                  </a:lnTo>
                  <a:lnTo>
                    <a:pt x="198" y="282"/>
                  </a:lnTo>
                  <a:lnTo>
                    <a:pt x="222" y="288"/>
                  </a:lnTo>
                  <a:lnTo>
                    <a:pt x="234" y="270"/>
                  </a:lnTo>
                  <a:lnTo>
                    <a:pt x="258" y="270"/>
                  </a:lnTo>
                  <a:lnTo>
                    <a:pt x="270" y="264"/>
                  </a:lnTo>
                  <a:lnTo>
                    <a:pt x="276" y="264"/>
                  </a:lnTo>
                  <a:lnTo>
                    <a:pt x="276" y="246"/>
                  </a:lnTo>
                  <a:close/>
                </a:path>
              </a:pathLst>
            </a:custGeom>
            <a:solidFill>
              <a:srgbClr val="2F4B3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FF0000"/>
                </a:solidFill>
              </a:endParaRPr>
            </a:p>
          </p:txBody>
        </p:sp>
        <p:sp>
          <p:nvSpPr>
            <p:cNvPr id="139" name="Japan" descr="© INSCALE GmbH, 05.05.2010&#10;http://www.presentationload.com/">
              <a:extLst>
                <a:ext uri="{FF2B5EF4-FFF2-40B4-BE49-F238E27FC236}">
                  <a16:creationId xmlns:a16="http://schemas.microsoft.com/office/drawing/2014/main" id="{7745FB10-4BD9-476E-95BF-0F083B6338CD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9357093" y="2877964"/>
              <a:ext cx="387318" cy="767026"/>
            </a:xfrm>
            <a:custGeom>
              <a:avLst/>
              <a:gdLst>
                <a:gd name="T0" fmla="*/ 2147483647 w 876"/>
                <a:gd name="T1" fmla="*/ 2147483647 h 1710"/>
                <a:gd name="T2" fmla="*/ 2147483647 w 876"/>
                <a:gd name="T3" fmla="*/ 2147483647 h 1710"/>
                <a:gd name="T4" fmla="*/ 2147483647 w 876"/>
                <a:gd name="T5" fmla="*/ 2147483647 h 1710"/>
                <a:gd name="T6" fmla="*/ 2147483647 w 876"/>
                <a:gd name="T7" fmla="*/ 2147483647 h 1710"/>
                <a:gd name="T8" fmla="*/ 2147483647 w 876"/>
                <a:gd name="T9" fmla="*/ 2147483647 h 1710"/>
                <a:gd name="T10" fmla="*/ 2147483647 w 876"/>
                <a:gd name="T11" fmla="*/ 2147483647 h 1710"/>
                <a:gd name="T12" fmla="*/ 2147483647 w 876"/>
                <a:gd name="T13" fmla="*/ 2147483647 h 1710"/>
                <a:gd name="T14" fmla="*/ 2147483647 w 876"/>
                <a:gd name="T15" fmla="*/ 2147483647 h 1710"/>
                <a:gd name="T16" fmla="*/ 2147483647 w 876"/>
                <a:gd name="T17" fmla="*/ 2147483647 h 1710"/>
                <a:gd name="T18" fmla="*/ 2147483647 w 876"/>
                <a:gd name="T19" fmla="*/ 2147483647 h 1710"/>
                <a:gd name="T20" fmla="*/ 2147483647 w 876"/>
                <a:gd name="T21" fmla="*/ 2147483647 h 1710"/>
                <a:gd name="T22" fmla="*/ 2147483647 w 876"/>
                <a:gd name="T23" fmla="*/ 2147483647 h 1710"/>
                <a:gd name="T24" fmla="*/ 2147483647 w 876"/>
                <a:gd name="T25" fmla="*/ 2147483647 h 1710"/>
                <a:gd name="T26" fmla="*/ 2147483647 w 876"/>
                <a:gd name="T27" fmla="*/ 2147483647 h 1710"/>
                <a:gd name="T28" fmla="*/ 2147483647 w 876"/>
                <a:gd name="T29" fmla="*/ 2147483647 h 1710"/>
                <a:gd name="T30" fmla="*/ 2147483647 w 876"/>
                <a:gd name="T31" fmla="*/ 2147483647 h 1710"/>
                <a:gd name="T32" fmla="*/ 2147483647 w 876"/>
                <a:gd name="T33" fmla="*/ 2147483647 h 1710"/>
                <a:gd name="T34" fmla="*/ 2147483647 w 876"/>
                <a:gd name="T35" fmla="*/ 2147483647 h 1710"/>
                <a:gd name="T36" fmla="*/ 2147483647 w 876"/>
                <a:gd name="T37" fmla="*/ 2147483647 h 1710"/>
                <a:gd name="T38" fmla="*/ 2147483647 w 876"/>
                <a:gd name="T39" fmla="*/ 2147483647 h 1710"/>
                <a:gd name="T40" fmla="*/ 2147483647 w 876"/>
                <a:gd name="T41" fmla="*/ 2147483647 h 1710"/>
                <a:gd name="T42" fmla="*/ 2147483647 w 876"/>
                <a:gd name="T43" fmla="*/ 2147483647 h 1710"/>
                <a:gd name="T44" fmla="*/ 2147483647 w 876"/>
                <a:gd name="T45" fmla="*/ 2147483647 h 1710"/>
                <a:gd name="T46" fmla="*/ 2147483647 w 876"/>
                <a:gd name="T47" fmla="*/ 2147483647 h 1710"/>
                <a:gd name="T48" fmla="*/ 2147483647 w 876"/>
                <a:gd name="T49" fmla="*/ 2147483647 h 1710"/>
                <a:gd name="T50" fmla="*/ 2147483647 w 876"/>
                <a:gd name="T51" fmla="*/ 2147483647 h 1710"/>
                <a:gd name="T52" fmla="*/ 2147483647 w 876"/>
                <a:gd name="T53" fmla="*/ 2147483647 h 1710"/>
                <a:gd name="T54" fmla="*/ 2147483647 w 876"/>
                <a:gd name="T55" fmla="*/ 2147483647 h 1710"/>
                <a:gd name="T56" fmla="*/ 2147483647 w 876"/>
                <a:gd name="T57" fmla="*/ 2147483647 h 1710"/>
                <a:gd name="T58" fmla="*/ 2147483647 w 876"/>
                <a:gd name="T59" fmla="*/ 2147483647 h 1710"/>
                <a:gd name="T60" fmla="*/ 2147483647 w 876"/>
                <a:gd name="T61" fmla="*/ 2147483647 h 1710"/>
                <a:gd name="T62" fmla="*/ 2147483647 w 876"/>
                <a:gd name="T63" fmla="*/ 2147483647 h 1710"/>
                <a:gd name="T64" fmla="*/ 2147483647 w 876"/>
                <a:gd name="T65" fmla="*/ 2147483647 h 1710"/>
                <a:gd name="T66" fmla="*/ 2147483647 w 876"/>
                <a:gd name="T67" fmla="*/ 2147483647 h 1710"/>
                <a:gd name="T68" fmla="*/ 2147483647 w 876"/>
                <a:gd name="T69" fmla="*/ 2147483647 h 1710"/>
                <a:gd name="T70" fmla="*/ 2147483647 w 876"/>
                <a:gd name="T71" fmla="*/ 2147483647 h 1710"/>
                <a:gd name="T72" fmla="*/ 2147483647 w 876"/>
                <a:gd name="T73" fmla="*/ 2147483647 h 1710"/>
                <a:gd name="T74" fmla="*/ 2147483647 w 876"/>
                <a:gd name="T75" fmla="*/ 2147483647 h 1710"/>
                <a:gd name="T76" fmla="*/ 2147483647 w 876"/>
                <a:gd name="T77" fmla="*/ 2147483647 h 1710"/>
                <a:gd name="T78" fmla="*/ 2147483647 w 876"/>
                <a:gd name="T79" fmla="*/ 2147483647 h 1710"/>
                <a:gd name="T80" fmla="*/ 2147483647 w 876"/>
                <a:gd name="T81" fmla="*/ 2147483647 h 1710"/>
                <a:gd name="T82" fmla="*/ 2147483647 w 876"/>
                <a:gd name="T83" fmla="*/ 2147483647 h 1710"/>
                <a:gd name="T84" fmla="*/ 2147483647 w 876"/>
                <a:gd name="T85" fmla="*/ 2147483647 h 1710"/>
                <a:gd name="T86" fmla="*/ 2147483647 w 876"/>
                <a:gd name="T87" fmla="*/ 2147483647 h 1710"/>
                <a:gd name="T88" fmla="*/ 2147483647 w 876"/>
                <a:gd name="T89" fmla="*/ 2147483647 h 1710"/>
                <a:gd name="T90" fmla="*/ 2147483647 w 876"/>
                <a:gd name="T91" fmla="*/ 2147483647 h 1710"/>
                <a:gd name="T92" fmla="*/ 2147483647 w 876"/>
                <a:gd name="T93" fmla="*/ 2147483647 h 1710"/>
                <a:gd name="T94" fmla="*/ 2147483647 w 876"/>
                <a:gd name="T95" fmla="*/ 2147483647 h 1710"/>
                <a:gd name="T96" fmla="*/ 2147483647 w 876"/>
                <a:gd name="T97" fmla="*/ 2147483647 h 1710"/>
                <a:gd name="T98" fmla="*/ 2147483647 w 876"/>
                <a:gd name="T99" fmla="*/ 2147483647 h 1710"/>
                <a:gd name="T100" fmla="*/ 2147483647 w 876"/>
                <a:gd name="T101" fmla="*/ 2147483647 h 1710"/>
                <a:gd name="T102" fmla="*/ 2147483647 w 876"/>
                <a:gd name="T103" fmla="*/ 2147483647 h 1710"/>
                <a:gd name="T104" fmla="*/ 2147483647 w 876"/>
                <a:gd name="T105" fmla="*/ 2147483647 h 1710"/>
                <a:gd name="T106" fmla="*/ 2147483647 w 876"/>
                <a:gd name="T107" fmla="*/ 2147483647 h 1710"/>
                <a:gd name="T108" fmla="*/ 2147483647 w 876"/>
                <a:gd name="T109" fmla="*/ 2147483647 h 1710"/>
                <a:gd name="T110" fmla="*/ 2147483647 w 876"/>
                <a:gd name="T111" fmla="*/ 2147483647 h 1710"/>
                <a:gd name="T112" fmla="*/ 2147483647 w 876"/>
                <a:gd name="T113" fmla="*/ 2147483647 h 1710"/>
                <a:gd name="T114" fmla="*/ 2147483647 w 876"/>
                <a:gd name="T115" fmla="*/ 2147483647 h 1710"/>
                <a:gd name="T116" fmla="*/ 2147483647 w 876"/>
                <a:gd name="T117" fmla="*/ 2147483647 h 1710"/>
                <a:gd name="T118" fmla="*/ 2147483647 w 876"/>
                <a:gd name="T119" fmla="*/ 2147483647 h 1710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876"/>
                <a:gd name="T181" fmla="*/ 0 h 1710"/>
                <a:gd name="T182" fmla="*/ 876 w 876"/>
                <a:gd name="T183" fmla="*/ 1710 h 1710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876" h="1710">
                  <a:moveTo>
                    <a:pt x="876" y="780"/>
                  </a:moveTo>
                  <a:lnTo>
                    <a:pt x="864" y="774"/>
                  </a:lnTo>
                  <a:lnTo>
                    <a:pt x="858" y="768"/>
                  </a:lnTo>
                  <a:lnTo>
                    <a:pt x="846" y="762"/>
                  </a:lnTo>
                  <a:lnTo>
                    <a:pt x="840" y="750"/>
                  </a:lnTo>
                  <a:lnTo>
                    <a:pt x="828" y="744"/>
                  </a:lnTo>
                  <a:lnTo>
                    <a:pt x="828" y="720"/>
                  </a:lnTo>
                  <a:lnTo>
                    <a:pt x="834" y="702"/>
                  </a:lnTo>
                  <a:lnTo>
                    <a:pt x="834" y="684"/>
                  </a:lnTo>
                  <a:lnTo>
                    <a:pt x="828" y="666"/>
                  </a:lnTo>
                  <a:lnTo>
                    <a:pt x="816" y="642"/>
                  </a:lnTo>
                  <a:lnTo>
                    <a:pt x="792" y="618"/>
                  </a:lnTo>
                  <a:lnTo>
                    <a:pt x="786" y="600"/>
                  </a:lnTo>
                  <a:lnTo>
                    <a:pt x="786" y="576"/>
                  </a:lnTo>
                  <a:lnTo>
                    <a:pt x="792" y="570"/>
                  </a:lnTo>
                  <a:lnTo>
                    <a:pt x="810" y="570"/>
                  </a:lnTo>
                  <a:lnTo>
                    <a:pt x="810" y="528"/>
                  </a:lnTo>
                  <a:lnTo>
                    <a:pt x="798" y="516"/>
                  </a:lnTo>
                  <a:lnTo>
                    <a:pt x="810" y="510"/>
                  </a:lnTo>
                  <a:lnTo>
                    <a:pt x="810" y="498"/>
                  </a:lnTo>
                  <a:lnTo>
                    <a:pt x="804" y="486"/>
                  </a:lnTo>
                  <a:lnTo>
                    <a:pt x="804" y="474"/>
                  </a:lnTo>
                  <a:lnTo>
                    <a:pt x="798" y="468"/>
                  </a:lnTo>
                  <a:lnTo>
                    <a:pt x="792" y="456"/>
                  </a:lnTo>
                  <a:lnTo>
                    <a:pt x="786" y="450"/>
                  </a:lnTo>
                  <a:lnTo>
                    <a:pt x="774" y="444"/>
                  </a:lnTo>
                  <a:lnTo>
                    <a:pt x="768" y="438"/>
                  </a:lnTo>
                  <a:lnTo>
                    <a:pt x="762" y="420"/>
                  </a:lnTo>
                  <a:lnTo>
                    <a:pt x="756" y="420"/>
                  </a:lnTo>
                  <a:lnTo>
                    <a:pt x="738" y="402"/>
                  </a:lnTo>
                  <a:lnTo>
                    <a:pt x="714" y="390"/>
                  </a:lnTo>
                  <a:lnTo>
                    <a:pt x="702" y="378"/>
                  </a:lnTo>
                  <a:lnTo>
                    <a:pt x="696" y="360"/>
                  </a:lnTo>
                  <a:lnTo>
                    <a:pt x="690" y="348"/>
                  </a:lnTo>
                  <a:lnTo>
                    <a:pt x="690" y="330"/>
                  </a:lnTo>
                  <a:lnTo>
                    <a:pt x="684" y="324"/>
                  </a:lnTo>
                  <a:lnTo>
                    <a:pt x="678" y="324"/>
                  </a:lnTo>
                  <a:lnTo>
                    <a:pt x="666" y="318"/>
                  </a:lnTo>
                  <a:lnTo>
                    <a:pt x="654" y="318"/>
                  </a:lnTo>
                  <a:lnTo>
                    <a:pt x="648" y="324"/>
                  </a:lnTo>
                  <a:lnTo>
                    <a:pt x="648" y="342"/>
                  </a:lnTo>
                  <a:lnTo>
                    <a:pt x="654" y="342"/>
                  </a:lnTo>
                  <a:lnTo>
                    <a:pt x="660" y="348"/>
                  </a:lnTo>
                  <a:lnTo>
                    <a:pt x="672" y="342"/>
                  </a:lnTo>
                  <a:lnTo>
                    <a:pt x="678" y="348"/>
                  </a:lnTo>
                  <a:lnTo>
                    <a:pt x="678" y="366"/>
                  </a:lnTo>
                  <a:lnTo>
                    <a:pt x="672" y="366"/>
                  </a:lnTo>
                  <a:lnTo>
                    <a:pt x="666" y="360"/>
                  </a:lnTo>
                  <a:lnTo>
                    <a:pt x="654" y="372"/>
                  </a:lnTo>
                  <a:lnTo>
                    <a:pt x="630" y="342"/>
                  </a:lnTo>
                  <a:lnTo>
                    <a:pt x="612" y="342"/>
                  </a:lnTo>
                  <a:lnTo>
                    <a:pt x="636" y="378"/>
                  </a:lnTo>
                  <a:lnTo>
                    <a:pt x="618" y="378"/>
                  </a:lnTo>
                  <a:lnTo>
                    <a:pt x="648" y="426"/>
                  </a:lnTo>
                  <a:lnTo>
                    <a:pt x="636" y="438"/>
                  </a:lnTo>
                  <a:lnTo>
                    <a:pt x="648" y="444"/>
                  </a:lnTo>
                  <a:lnTo>
                    <a:pt x="666" y="462"/>
                  </a:lnTo>
                  <a:lnTo>
                    <a:pt x="678" y="468"/>
                  </a:lnTo>
                  <a:lnTo>
                    <a:pt x="684" y="480"/>
                  </a:lnTo>
                  <a:lnTo>
                    <a:pt x="684" y="504"/>
                  </a:lnTo>
                  <a:lnTo>
                    <a:pt x="678" y="516"/>
                  </a:lnTo>
                  <a:lnTo>
                    <a:pt x="678" y="534"/>
                  </a:lnTo>
                  <a:lnTo>
                    <a:pt x="672" y="540"/>
                  </a:lnTo>
                  <a:lnTo>
                    <a:pt x="672" y="570"/>
                  </a:lnTo>
                  <a:lnTo>
                    <a:pt x="678" y="570"/>
                  </a:lnTo>
                  <a:lnTo>
                    <a:pt x="690" y="582"/>
                  </a:lnTo>
                  <a:lnTo>
                    <a:pt x="690" y="600"/>
                  </a:lnTo>
                  <a:lnTo>
                    <a:pt x="678" y="606"/>
                  </a:lnTo>
                  <a:lnTo>
                    <a:pt x="660" y="606"/>
                  </a:lnTo>
                  <a:lnTo>
                    <a:pt x="660" y="618"/>
                  </a:lnTo>
                  <a:lnTo>
                    <a:pt x="666" y="630"/>
                  </a:lnTo>
                  <a:lnTo>
                    <a:pt x="666" y="642"/>
                  </a:lnTo>
                  <a:lnTo>
                    <a:pt x="660" y="654"/>
                  </a:lnTo>
                  <a:lnTo>
                    <a:pt x="654" y="660"/>
                  </a:lnTo>
                  <a:lnTo>
                    <a:pt x="642" y="666"/>
                  </a:lnTo>
                  <a:lnTo>
                    <a:pt x="630" y="666"/>
                  </a:lnTo>
                  <a:lnTo>
                    <a:pt x="618" y="672"/>
                  </a:lnTo>
                  <a:lnTo>
                    <a:pt x="612" y="678"/>
                  </a:lnTo>
                  <a:lnTo>
                    <a:pt x="606" y="678"/>
                  </a:lnTo>
                  <a:lnTo>
                    <a:pt x="606" y="696"/>
                  </a:lnTo>
                  <a:lnTo>
                    <a:pt x="588" y="696"/>
                  </a:lnTo>
                  <a:lnTo>
                    <a:pt x="564" y="672"/>
                  </a:lnTo>
                  <a:lnTo>
                    <a:pt x="564" y="654"/>
                  </a:lnTo>
                  <a:lnTo>
                    <a:pt x="570" y="636"/>
                  </a:lnTo>
                  <a:lnTo>
                    <a:pt x="558" y="636"/>
                  </a:lnTo>
                  <a:lnTo>
                    <a:pt x="552" y="642"/>
                  </a:lnTo>
                  <a:lnTo>
                    <a:pt x="540" y="648"/>
                  </a:lnTo>
                  <a:lnTo>
                    <a:pt x="534" y="654"/>
                  </a:lnTo>
                  <a:lnTo>
                    <a:pt x="534" y="660"/>
                  </a:lnTo>
                  <a:lnTo>
                    <a:pt x="540" y="666"/>
                  </a:lnTo>
                  <a:lnTo>
                    <a:pt x="558" y="702"/>
                  </a:lnTo>
                  <a:lnTo>
                    <a:pt x="558" y="714"/>
                  </a:lnTo>
                  <a:lnTo>
                    <a:pt x="552" y="720"/>
                  </a:lnTo>
                  <a:lnTo>
                    <a:pt x="540" y="744"/>
                  </a:lnTo>
                  <a:lnTo>
                    <a:pt x="540" y="756"/>
                  </a:lnTo>
                  <a:lnTo>
                    <a:pt x="546" y="762"/>
                  </a:lnTo>
                  <a:lnTo>
                    <a:pt x="546" y="768"/>
                  </a:lnTo>
                  <a:lnTo>
                    <a:pt x="552" y="780"/>
                  </a:lnTo>
                  <a:lnTo>
                    <a:pt x="558" y="786"/>
                  </a:lnTo>
                  <a:lnTo>
                    <a:pt x="558" y="792"/>
                  </a:lnTo>
                  <a:lnTo>
                    <a:pt x="522" y="792"/>
                  </a:lnTo>
                  <a:lnTo>
                    <a:pt x="498" y="780"/>
                  </a:lnTo>
                  <a:lnTo>
                    <a:pt x="474" y="780"/>
                  </a:lnTo>
                  <a:lnTo>
                    <a:pt x="450" y="792"/>
                  </a:lnTo>
                  <a:lnTo>
                    <a:pt x="438" y="792"/>
                  </a:lnTo>
                  <a:lnTo>
                    <a:pt x="420" y="798"/>
                  </a:lnTo>
                  <a:lnTo>
                    <a:pt x="414" y="804"/>
                  </a:lnTo>
                  <a:lnTo>
                    <a:pt x="378" y="804"/>
                  </a:lnTo>
                  <a:lnTo>
                    <a:pt x="366" y="792"/>
                  </a:lnTo>
                  <a:lnTo>
                    <a:pt x="336" y="816"/>
                  </a:lnTo>
                  <a:lnTo>
                    <a:pt x="330" y="828"/>
                  </a:lnTo>
                  <a:lnTo>
                    <a:pt x="312" y="846"/>
                  </a:lnTo>
                  <a:lnTo>
                    <a:pt x="306" y="864"/>
                  </a:lnTo>
                  <a:lnTo>
                    <a:pt x="300" y="870"/>
                  </a:lnTo>
                  <a:lnTo>
                    <a:pt x="294" y="882"/>
                  </a:lnTo>
                  <a:lnTo>
                    <a:pt x="270" y="882"/>
                  </a:lnTo>
                  <a:lnTo>
                    <a:pt x="264" y="888"/>
                  </a:lnTo>
                  <a:lnTo>
                    <a:pt x="258" y="888"/>
                  </a:lnTo>
                  <a:lnTo>
                    <a:pt x="258" y="900"/>
                  </a:lnTo>
                  <a:lnTo>
                    <a:pt x="264" y="912"/>
                  </a:lnTo>
                  <a:lnTo>
                    <a:pt x="276" y="924"/>
                  </a:lnTo>
                  <a:lnTo>
                    <a:pt x="288" y="924"/>
                  </a:lnTo>
                  <a:lnTo>
                    <a:pt x="294" y="918"/>
                  </a:lnTo>
                  <a:lnTo>
                    <a:pt x="312" y="918"/>
                  </a:lnTo>
                  <a:lnTo>
                    <a:pt x="318" y="924"/>
                  </a:lnTo>
                  <a:lnTo>
                    <a:pt x="324" y="924"/>
                  </a:lnTo>
                  <a:lnTo>
                    <a:pt x="336" y="930"/>
                  </a:lnTo>
                  <a:lnTo>
                    <a:pt x="342" y="930"/>
                  </a:lnTo>
                  <a:lnTo>
                    <a:pt x="348" y="924"/>
                  </a:lnTo>
                  <a:lnTo>
                    <a:pt x="348" y="912"/>
                  </a:lnTo>
                  <a:lnTo>
                    <a:pt x="354" y="906"/>
                  </a:lnTo>
                  <a:lnTo>
                    <a:pt x="354" y="894"/>
                  </a:lnTo>
                  <a:lnTo>
                    <a:pt x="372" y="906"/>
                  </a:lnTo>
                  <a:lnTo>
                    <a:pt x="378" y="906"/>
                  </a:lnTo>
                  <a:lnTo>
                    <a:pt x="384" y="900"/>
                  </a:lnTo>
                  <a:lnTo>
                    <a:pt x="420" y="882"/>
                  </a:lnTo>
                  <a:lnTo>
                    <a:pt x="426" y="882"/>
                  </a:lnTo>
                  <a:lnTo>
                    <a:pt x="432" y="876"/>
                  </a:lnTo>
                  <a:lnTo>
                    <a:pt x="444" y="876"/>
                  </a:lnTo>
                  <a:lnTo>
                    <a:pt x="456" y="882"/>
                  </a:lnTo>
                  <a:lnTo>
                    <a:pt x="480" y="882"/>
                  </a:lnTo>
                  <a:lnTo>
                    <a:pt x="480" y="876"/>
                  </a:lnTo>
                  <a:lnTo>
                    <a:pt x="474" y="870"/>
                  </a:lnTo>
                  <a:lnTo>
                    <a:pt x="474" y="864"/>
                  </a:lnTo>
                  <a:lnTo>
                    <a:pt x="480" y="858"/>
                  </a:lnTo>
                  <a:lnTo>
                    <a:pt x="498" y="858"/>
                  </a:lnTo>
                  <a:lnTo>
                    <a:pt x="516" y="876"/>
                  </a:lnTo>
                  <a:lnTo>
                    <a:pt x="522" y="870"/>
                  </a:lnTo>
                  <a:lnTo>
                    <a:pt x="534" y="864"/>
                  </a:lnTo>
                  <a:lnTo>
                    <a:pt x="540" y="864"/>
                  </a:lnTo>
                  <a:lnTo>
                    <a:pt x="546" y="858"/>
                  </a:lnTo>
                  <a:lnTo>
                    <a:pt x="552" y="864"/>
                  </a:lnTo>
                  <a:lnTo>
                    <a:pt x="552" y="882"/>
                  </a:lnTo>
                  <a:lnTo>
                    <a:pt x="546" y="894"/>
                  </a:lnTo>
                  <a:lnTo>
                    <a:pt x="540" y="900"/>
                  </a:lnTo>
                  <a:lnTo>
                    <a:pt x="540" y="912"/>
                  </a:lnTo>
                  <a:lnTo>
                    <a:pt x="546" y="918"/>
                  </a:lnTo>
                  <a:lnTo>
                    <a:pt x="552" y="930"/>
                  </a:lnTo>
                  <a:lnTo>
                    <a:pt x="576" y="954"/>
                  </a:lnTo>
                  <a:lnTo>
                    <a:pt x="600" y="966"/>
                  </a:lnTo>
                  <a:lnTo>
                    <a:pt x="612" y="960"/>
                  </a:lnTo>
                  <a:lnTo>
                    <a:pt x="618" y="954"/>
                  </a:lnTo>
                  <a:lnTo>
                    <a:pt x="630" y="930"/>
                  </a:lnTo>
                  <a:lnTo>
                    <a:pt x="630" y="906"/>
                  </a:lnTo>
                  <a:lnTo>
                    <a:pt x="660" y="900"/>
                  </a:lnTo>
                  <a:lnTo>
                    <a:pt x="654" y="894"/>
                  </a:lnTo>
                  <a:lnTo>
                    <a:pt x="648" y="882"/>
                  </a:lnTo>
                  <a:lnTo>
                    <a:pt x="636" y="870"/>
                  </a:lnTo>
                  <a:lnTo>
                    <a:pt x="624" y="870"/>
                  </a:lnTo>
                  <a:lnTo>
                    <a:pt x="612" y="858"/>
                  </a:lnTo>
                  <a:lnTo>
                    <a:pt x="630" y="834"/>
                  </a:lnTo>
                  <a:lnTo>
                    <a:pt x="636" y="834"/>
                  </a:lnTo>
                  <a:lnTo>
                    <a:pt x="636" y="840"/>
                  </a:lnTo>
                  <a:lnTo>
                    <a:pt x="642" y="852"/>
                  </a:lnTo>
                  <a:lnTo>
                    <a:pt x="642" y="858"/>
                  </a:lnTo>
                  <a:lnTo>
                    <a:pt x="654" y="858"/>
                  </a:lnTo>
                  <a:lnTo>
                    <a:pt x="666" y="870"/>
                  </a:lnTo>
                  <a:lnTo>
                    <a:pt x="666" y="876"/>
                  </a:lnTo>
                  <a:lnTo>
                    <a:pt x="684" y="864"/>
                  </a:lnTo>
                  <a:lnTo>
                    <a:pt x="696" y="870"/>
                  </a:lnTo>
                  <a:lnTo>
                    <a:pt x="732" y="870"/>
                  </a:lnTo>
                  <a:lnTo>
                    <a:pt x="744" y="858"/>
                  </a:lnTo>
                  <a:lnTo>
                    <a:pt x="744" y="852"/>
                  </a:lnTo>
                  <a:lnTo>
                    <a:pt x="738" y="846"/>
                  </a:lnTo>
                  <a:lnTo>
                    <a:pt x="738" y="840"/>
                  </a:lnTo>
                  <a:lnTo>
                    <a:pt x="744" y="834"/>
                  </a:lnTo>
                  <a:lnTo>
                    <a:pt x="762" y="834"/>
                  </a:lnTo>
                  <a:lnTo>
                    <a:pt x="768" y="840"/>
                  </a:lnTo>
                  <a:lnTo>
                    <a:pt x="768" y="858"/>
                  </a:lnTo>
                  <a:lnTo>
                    <a:pt x="774" y="864"/>
                  </a:lnTo>
                  <a:lnTo>
                    <a:pt x="774" y="870"/>
                  </a:lnTo>
                  <a:lnTo>
                    <a:pt x="780" y="870"/>
                  </a:lnTo>
                  <a:lnTo>
                    <a:pt x="786" y="864"/>
                  </a:lnTo>
                  <a:lnTo>
                    <a:pt x="786" y="852"/>
                  </a:lnTo>
                  <a:lnTo>
                    <a:pt x="780" y="840"/>
                  </a:lnTo>
                  <a:lnTo>
                    <a:pt x="780" y="816"/>
                  </a:lnTo>
                  <a:lnTo>
                    <a:pt x="804" y="816"/>
                  </a:lnTo>
                  <a:lnTo>
                    <a:pt x="804" y="798"/>
                  </a:lnTo>
                  <a:lnTo>
                    <a:pt x="810" y="792"/>
                  </a:lnTo>
                  <a:lnTo>
                    <a:pt x="810" y="786"/>
                  </a:lnTo>
                  <a:lnTo>
                    <a:pt x="816" y="780"/>
                  </a:lnTo>
                  <a:lnTo>
                    <a:pt x="828" y="792"/>
                  </a:lnTo>
                  <a:lnTo>
                    <a:pt x="828" y="840"/>
                  </a:lnTo>
                  <a:lnTo>
                    <a:pt x="852" y="840"/>
                  </a:lnTo>
                  <a:lnTo>
                    <a:pt x="858" y="828"/>
                  </a:lnTo>
                  <a:lnTo>
                    <a:pt x="858" y="792"/>
                  </a:lnTo>
                  <a:lnTo>
                    <a:pt x="876" y="780"/>
                  </a:lnTo>
                  <a:close/>
                  <a:moveTo>
                    <a:pt x="498" y="912"/>
                  </a:moveTo>
                  <a:lnTo>
                    <a:pt x="486" y="906"/>
                  </a:lnTo>
                  <a:lnTo>
                    <a:pt x="480" y="900"/>
                  </a:lnTo>
                  <a:lnTo>
                    <a:pt x="468" y="894"/>
                  </a:lnTo>
                  <a:lnTo>
                    <a:pt x="444" y="894"/>
                  </a:lnTo>
                  <a:lnTo>
                    <a:pt x="438" y="900"/>
                  </a:lnTo>
                  <a:lnTo>
                    <a:pt x="438" y="924"/>
                  </a:lnTo>
                  <a:lnTo>
                    <a:pt x="432" y="924"/>
                  </a:lnTo>
                  <a:lnTo>
                    <a:pt x="426" y="918"/>
                  </a:lnTo>
                  <a:lnTo>
                    <a:pt x="396" y="918"/>
                  </a:lnTo>
                  <a:lnTo>
                    <a:pt x="390" y="924"/>
                  </a:lnTo>
                  <a:lnTo>
                    <a:pt x="390" y="942"/>
                  </a:lnTo>
                  <a:lnTo>
                    <a:pt x="396" y="948"/>
                  </a:lnTo>
                  <a:lnTo>
                    <a:pt x="396" y="954"/>
                  </a:lnTo>
                  <a:lnTo>
                    <a:pt x="378" y="972"/>
                  </a:lnTo>
                  <a:lnTo>
                    <a:pt x="390" y="978"/>
                  </a:lnTo>
                  <a:lnTo>
                    <a:pt x="396" y="990"/>
                  </a:lnTo>
                  <a:lnTo>
                    <a:pt x="408" y="1002"/>
                  </a:lnTo>
                  <a:lnTo>
                    <a:pt x="432" y="1014"/>
                  </a:lnTo>
                  <a:lnTo>
                    <a:pt x="438" y="1020"/>
                  </a:lnTo>
                  <a:lnTo>
                    <a:pt x="450" y="1026"/>
                  </a:lnTo>
                  <a:lnTo>
                    <a:pt x="450" y="984"/>
                  </a:lnTo>
                  <a:lnTo>
                    <a:pt x="456" y="972"/>
                  </a:lnTo>
                  <a:lnTo>
                    <a:pt x="462" y="966"/>
                  </a:lnTo>
                  <a:lnTo>
                    <a:pt x="474" y="960"/>
                  </a:lnTo>
                  <a:lnTo>
                    <a:pt x="486" y="960"/>
                  </a:lnTo>
                  <a:lnTo>
                    <a:pt x="492" y="966"/>
                  </a:lnTo>
                  <a:lnTo>
                    <a:pt x="504" y="972"/>
                  </a:lnTo>
                  <a:lnTo>
                    <a:pt x="510" y="984"/>
                  </a:lnTo>
                  <a:lnTo>
                    <a:pt x="516" y="990"/>
                  </a:lnTo>
                  <a:lnTo>
                    <a:pt x="516" y="978"/>
                  </a:lnTo>
                  <a:lnTo>
                    <a:pt x="522" y="966"/>
                  </a:lnTo>
                  <a:lnTo>
                    <a:pt x="522" y="954"/>
                  </a:lnTo>
                  <a:lnTo>
                    <a:pt x="528" y="942"/>
                  </a:lnTo>
                  <a:lnTo>
                    <a:pt x="528" y="930"/>
                  </a:lnTo>
                  <a:lnTo>
                    <a:pt x="522" y="918"/>
                  </a:lnTo>
                  <a:lnTo>
                    <a:pt x="516" y="912"/>
                  </a:lnTo>
                  <a:lnTo>
                    <a:pt x="516" y="906"/>
                  </a:lnTo>
                  <a:lnTo>
                    <a:pt x="498" y="912"/>
                  </a:lnTo>
                  <a:close/>
                  <a:moveTo>
                    <a:pt x="354" y="1050"/>
                  </a:moveTo>
                  <a:lnTo>
                    <a:pt x="354" y="1038"/>
                  </a:lnTo>
                  <a:lnTo>
                    <a:pt x="372" y="1020"/>
                  </a:lnTo>
                  <a:lnTo>
                    <a:pt x="372" y="1008"/>
                  </a:lnTo>
                  <a:lnTo>
                    <a:pt x="360" y="1002"/>
                  </a:lnTo>
                  <a:lnTo>
                    <a:pt x="354" y="990"/>
                  </a:lnTo>
                  <a:lnTo>
                    <a:pt x="348" y="984"/>
                  </a:lnTo>
                  <a:lnTo>
                    <a:pt x="336" y="978"/>
                  </a:lnTo>
                  <a:lnTo>
                    <a:pt x="336" y="966"/>
                  </a:lnTo>
                  <a:lnTo>
                    <a:pt x="330" y="960"/>
                  </a:lnTo>
                  <a:lnTo>
                    <a:pt x="324" y="960"/>
                  </a:lnTo>
                  <a:lnTo>
                    <a:pt x="318" y="954"/>
                  </a:lnTo>
                  <a:lnTo>
                    <a:pt x="300" y="954"/>
                  </a:lnTo>
                  <a:lnTo>
                    <a:pt x="294" y="948"/>
                  </a:lnTo>
                  <a:lnTo>
                    <a:pt x="270" y="936"/>
                  </a:lnTo>
                  <a:lnTo>
                    <a:pt x="258" y="936"/>
                  </a:lnTo>
                  <a:lnTo>
                    <a:pt x="240" y="954"/>
                  </a:lnTo>
                  <a:lnTo>
                    <a:pt x="204" y="972"/>
                  </a:lnTo>
                  <a:lnTo>
                    <a:pt x="234" y="1026"/>
                  </a:lnTo>
                  <a:lnTo>
                    <a:pt x="252" y="1014"/>
                  </a:lnTo>
                  <a:lnTo>
                    <a:pt x="252" y="1008"/>
                  </a:lnTo>
                  <a:lnTo>
                    <a:pt x="246" y="1002"/>
                  </a:lnTo>
                  <a:lnTo>
                    <a:pt x="246" y="990"/>
                  </a:lnTo>
                  <a:lnTo>
                    <a:pt x="252" y="990"/>
                  </a:lnTo>
                  <a:lnTo>
                    <a:pt x="264" y="1002"/>
                  </a:lnTo>
                  <a:lnTo>
                    <a:pt x="270" y="1014"/>
                  </a:lnTo>
                  <a:lnTo>
                    <a:pt x="276" y="1020"/>
                  </a:lnTo>
                  <a:lnTo>
                    <a:pt x="282" y="1032"/>
                  </a:lnTo>
                  <a:lnTo>
                    <a:pt x="282" y="1068"/>
                  </a:lnTo>
                  <a:lnTo>
                    <a:pt x="264" y="1074"/>
                  </a:lnTo>
                  <a:lnTo>
                    <a:pt x="264" y="1080"/>
                  </a:lnTo>
                  <a:lnTo>
                    <a:pt x="270" y="1086"/>
                  </a:lnTo>
                  <a:lnTo>
                    <a:pt x="270" y="1104"/>
                  </a:lnTo>
                  <a:lnTo>
                    <a:pt x="276" y="1116"/>
                  </a:lnTo>
                  <a:lnTo>
                    <a:pt x="282" y="1134"/>
                  </a:lnTo>
                  <a:lnTo>
                    <a:pt x="294" y="1146"/>
                  </a:lnTo>
                  <a:lnTo>
                    <a:pt x="300" y="1146"/>
                  </a:lnTo>
                  <a:lnTo>
                    <a:pt x="306" y="1140"/>
                  </a:lnTo>
                  <a:lnTo>
                    <a:pt x="306" y="1104"/>
                  </a:lnTo>
                  <a:lnTo>
                    <a:pt x="336" y="1116"/>
                  </a:lnTo>
                  <a:lnTo>
                    <a:pt x="336" y="1140"/>
                  </a:lnTo>
                  <a:lnTo>
                    <a:pt x="342" y="1146"/>
                  </a:lnTo>
                  <a:lnTo>
                    <a:pt x="342" y="1152"/>
                  </a:lnTo>
                  <a:lnTo>
                    <a:pt x="348" y="1152"/>
                  </a:lnTo>
                  <a:lnTo>
                    <a:pt x="348" y="1140"/>
                  </a:lnTo>
                  <a:lnTo>
                    <a:pt x="360" y="1128"/>
                  </a:lnTo>
                  <a:lnTo>
                    <a:pt x="366" y="1116"/>
                  </a:lnTo>
                  <a:lnTo>
                    <a:pt x="366" y="1110"/>
                  </a:lnTo>
                  <a:lnTo>
                    <a:pt x="360" y="1104"/>
                  </a:lnTo>
                  <a:lnTo>
                    <a:pt x="360" y="1074"/>
                  </a:lnTo>
                  <a:lnTo>
                    <a:pt x="354" y="1062"/>
                  </a:lnTo>
                  <a:lnTo>
                    <a:pt x="354" y="1050"/>
                  </a:lnTo>
                  <a:close/>
                  <a:moveTo>
                    <a:pt x="264" y="1026"/>
                  </a:moveTo>
                  <a:lnTo>
                    <a:pt x="246" y="1062"/>
                  </a:lnTo>
                  <a:lnTo>
                    <a:pt x="264" y="1056"/>
                  </a:lnTo>
                  <a:lnTo>
                    <a:pt x="264" y="1026"/>
                  </a:lnTo>
                  <a:close/>
                  <a:moveTo>
                    <a:pt x="624" y="618"/>
                  </a:moveTo>
                  <a:lnTo>
                    <a:pt x="636" y="618"/>
                  </a:lnTo>
                  <a:lnTo>
                    <a:pt x="636" y="594"/>
                  </a:lnTo>
                  <a:lnTo>
                    <a:pt x="630" y="594"/>
                  </a:lnTo>
                  <a:lnTo>
                    <a:pt x="612" y="570"/>
                  </a:lnTo>
                  <a:lnTo>
                    <a:pt x="606" y="582"/>
                  </a:lnTo>
                  <a:lnTo>
                    <a:pt x="618" y="600"/>
                  </a:lnTo>
                  <a:lnTo>
                    <a:pt x="624" y="618"/>
                  </a:lnTo>
                  <a:close/>
                  <a:moveTo>
                    <a:pt x="546" y="72"/>
                  </a:moveTo>
                  <a:lnTo>
                    <a:pt x="552" y="96"/>
                  </a:lnTo>
                  <a:lnTo>
                    <a:pt x="558" y="102"/>
                  </a:lnTo>
                  <a:lnTo>
                    <a:pt x="570" y="108"/>
                  </a:lnTo>
                  <a:lnTo>
                    <a:pt x="576" y="114"/>
                  </a:lnTo>
                  <a:lnTo>
                    <a:pt x="576" y="132"/>
                  </a:lnTo>
                  <a:lnTo>
                    <a:pt x="564" y="144"/>
                  </a:lnTo>
                  <a:lnTo>
                    <a:pt x="564" y="150"/>
                  </a:lnTo>
                  <a:lnTo>
                    <a:pt x="570" y="156"/>
                  </a:lnTo>
                  <a:lnTo>
                    <a:pt x="576" y="168"/>
                  </a:lnTo>
                  <a:lnTo>
                    <a:pt x="582" y="174"/>
                  </a:lnTo>
                  <a:lnTo>
                    <a:pt x="582" y="186"/>
                  </a:lnTo>
                  <a:lnTo>
                    <a:pt x="576" y="186"/>
                  </a:lnTo>
                  <a:lnTo>
                    <a:pt x="564" y="180"/>
                  </a:lnTo>
                  <a:lnTo>
                    <a:pt x="552" y="180"/>
                  </a:lnTo>
                  <a:lnTo>
                    <a:pt x="540" y="174"/>
                  </a:lnTo>
                  <a:lnTo>
                    <a:pt x="528" y="174"/>
                  </a:lnTo>
                  <a:lnTo>
                    <a:pt x="522" y="168"/>
                  </a:lnTo>
                  <a:lnTo>
                    <a:pt x="522" y="180"/>
                  </a:lnTo>
                  <a:lnTo>
                    <a:pt x="540" y="198"/>
                  </a:lnTo>
                  <a:lnTo>
                    <a:pt x="516" y="228"/>
                  </a:lnTo>
                  <a:lnTo>
                    <a:pt x="522" y="240"/>
                  </a:lnTo>
                  <a:lnTo>
                    <a:pt x="528" y="246"/>
                  </a:lnTo>
                  <a:lnTo>
                    <a:pt x="528" y="252"/>
                  </a:lnTo>
                  <a:lnTo>
                    <a:pt x="534" y="258"/>
                  </a:lnTo>
                  <a:lnTo>
                    <a:pt x="546" y="264"/>
                  </a:lnTo>
                  <a:lnTo>
                    <a:pt x="552" y="270"/>
                  </a:lnTo>
                  <a:lnTo>
                    <a:pt x="564" y="276"/>
                  </a:lnTo>
                  <a:lnTo>
                    <a:pt x="570" y="282"/>
                  </a:lnTo>
                  <a:lnTo>
                    <a:pt x="576" y="282"/>
                  </a:lnTo>
                  <a:lnTo>
                    <a:pt x="576" y="318"/>
                  </a:lnTo>
                  <a:lnTo>
                    <a:pt x="582" y="330"/>
                  </a:lnTo>
                  <a:lnTo>
                    <a:pt x="600" y="330"/>
                  </a:lnTo>
                  <a:lnTo>
                    <a:pt x="600" y="300"/>
                  </a:lnTo>
                  <a:lnTo>
                    <a:pt x="636" y="300"/>
                  </a:lnTo>
                  <a:lnTo>
                    <a:pt x="642" y="294"/>
                  </a:lnTo>
                  <a:lnTo>
                    <a:pt x="606" y="270"/>
                  </a:lnTo>
                  <a:lnTo>
                    <a:pt x="588" y="270"/>
                  </a:lnTo>
                  <a:lnTo>
                    <a:pt x="576" y="264"/>
                  </a:lnTo>
                  <a:lnTo>
                    <a:pt x="570" y="264"/>
                  </a:lnTo>
                  <a:lnTo>
                    <a:pt x="558" y="258"/>
                  </a:lnTo>
                  <a:lnTo>
                    <a:pt x="558" y="246"/>
                  </a:lnTo>
                  <a:lnTo>
                    <a:pt x="564" y="240"/>
                  </a:lnTo>
                  <a:lnTo>
                    <a:pt x="576" y="234"/>
                  </a:lnTo>
                  <a:lnTo>
                    <a:pt x="600" y="246"/>
                  </a:lnTo>
                  <a:lnTo>
                    <a:pt x="606" y="252"/>
                  </a:lnTo>
                  <a:lnTo>
                    <a:pt x="618" y="240"/>
                  </a:lnTo>
                  <a:lnTo>
                    <a:pt x="630" y="234"/>
                  </a:lnTo>
                  <a:lnTo>
                    <a:pt x="636" y="234"/>
                  </a:lnTo>
                  <a:lnTo>
                    <a:pt x="690" y="252"/>
                  </a:lnTo>
                  <a:lnTo>
                    <a:pt x="726" y="270"/>
                  </a:lnTo>
                  <a:lnTo>
                    <a:pt x="756" y="282"/>
                  </a:lnTo>
                  <a:lnTo>
                    <a:pt x="768" y="282"/>
                  </a:lnTo>
                  <a:lnTo>
                    <a:pt x="768" y="270"/>
                  </a:lnTo>
                  <a:lnTo>
                    <a:pt x="762" y="258"/>
                  </a:lnTo>
                  <a:lnTo>
                    <a:pt x="762" y="222"/>
                  </a:lnTo>
                  <a:lnTo>
                    <a:pt x="780" y="204"/>
                  </a:lnTo>
                  <a:lnTo>
                    <a:pt x="792" y="204"/>
                  </a:lnTo>
                  <a:lnTo>
                    <a:pt x="798" y="210"/>
                  </a:lnTo>
                  <a:lnTo>
                    <a:pt x="816" y="210"/>
                  </a:lnTo>
                  <a:lnTo>
                    <a:pt x="840" y="198"/>
                  </a:lnTo>
                  <a:lnTo>
                    <a:pt x="858" y="180"/>
                  </a:lnTo>
                  <a:lnTo>
                    <a:pt x="804" y="144"/>
                  </a:lnTo>
                  <a:lnTo>
                    <a:pt x="804" y="120"/>
                  </a:lnTo>
                  <a:lnTo>
                    <a:pt x="798" y="108"/>
                  </a:lnTo>
                  <a:lnTo>
                    <a:pt x="792" y="102"/>
                  </a:lnTo>
                  <a:lnTo>
                    <a:pt x="786" y="102"/>
                  </a:lnTo>
                  <a:lnTo>
                    <a:pt x="774" y="114"/>
                  </a:lnTo>
                  <a:lnTo>
                    <a:pt x="774" y="126"/>
                  </a:lnTo>
                  <a:lnTo>
                    <a:pt x="756" y="120"/>
                  </a:lnTo>
                  <a:lnTo>
                    <a:pt x="720" y="114"/>
                  </a:lnTo>
                  <a:lnTo>
                    <a:pt x="678" y="102"/>
                  </a:lnTo>
                  <a:lnTo>
                    <a:pt x="648" y="90"/>
                  </a:lnTo>
                  <a:lnTo>
                    <a:pt x="624" y="72"/>
                  </a:lnTo>
                  <a:lnTo>
                    <a:pt x="552" y="24"/>
                  </a:lnTo>
                  <a:lnTo>
                    <a:pt x="516" y="6"/>
                  </a:lnTo>
                  <a:lnTo>
                    <a:pt x="498" y="0"/>
                  </a:lnTo>
                  <a:lnTo>
                    <a:pt x="498" y="18"/>
                  </a:lnTo>
                  <a:lnTo>
                    <a:pt x="510" y="30"/>
                  </a:lnTo>
                  <a:lnTo>
                    <a:pt x="516" y="42"/>
                  </a:lnTo>
                  <a:lnTo>
                    <a:pt x="528" y="54"/>
                  </a:lnTo>
                  <a:lnTo>
                    <a:pt x="534" y="66"/>
                  </a:lnTo>
                  <a:lnTo>
                    <a:pt x="546" y="72"/>
                  </a:lnTo>
                  <a:close/>
                  <a:moveTo>
                    <a:pt x="282" y="1458"/>
                  </a:moveTo>
                  <a:lnTo>
                    <a:pt x="306" y="1458"/>
                  </a:lnTo>
                  <a:lnTo>
                    <a:pt x="276" y="1440"/>
                  </a:lnTo>
                  <a:lnTo>
                    <a:pt x="282" y="1458"/>
                  </a:lnTo>
                  <a:close/>
                  <a:moveTo>
                    <a:pt x="300" y="1386"/>
                  </a:moveTo>
                  <a:lnTo>
                    <a:pt x="312" y="1398"/>
                  </a:lnTo>
                  <a:lnTo>
                    <a:pt x="318" y="1398"/>
                  </a:lnTo>
                  <a:lnTo>
                    <a:pt x="330" y="1386"/>
                  </a:lnTo>
                  <a:lnTo>
                    <a:pt x="336" y="1386"/>
                  </a:lnTo>
                  <a:lnTo>
                    <a:pt x="342" y="1380"/>
                  </a:lnTo>
                  <a:lnTo>
                    <a:pt x="342" y="1368"/>
                  </a:lnTo>
                  <a:lnTo>
                    <a:pt x="336" y="1362"/>
                  </a:lnTo>
                  <a:lnTo>
                    <a:pt x="318" y="1362"/>
                  </a:lnTo>
                  <a:lnTo>
                    <a:pt x="306" y="1368"/>
                  </a:lnTo>
                  <a:lnTo>
                    <a:pt x="300" y="1380"/>
                  </a:lnTo>
                  <a:lnTo>
                    <a:pt x="300" y="1386"/>
                  </a:lnTo>
                  <a:close/>
                  <a:moveTo>
                    <a:pt x="312" y="1416"/>
                  </a:moveTo>
                  <a:lnTo>
                    <a:pt x="300" y="1416"/>
                  </a:lnTo>
                  <a:lnTo>
                    <a:pt x="300" y="1428"/>
                  </a:lnTo>
                  <a:lnTo>
                    <a:pt x="318" y="1428"/>
                  </a:lnTo>
                  <a:lnTo>
                    <a:pt x="318" y="1422"/>
                  </a:lnTo>
                  <a:lnTo>
                    <a:pt x="312" y="1416"/>
                  </a:lnTo>
                  <a:close/>
                  <a:moveTo>
                    <a:pt x="336" y="1200"/>
                  </a:moveTo>
                  <a:lnTo>
                    <a:pt x="336" y="1206"/>
                  </a:lnTo>
                  <a:lnTo>
                    <a:pt x="330" y="1206"/>
                  </a:lnTo>
                  <a:lnTo>
                    <a:pt x="318" y="1212"/>
                  </a:lnTo>
                  <a:lnTo>
                    <a:pt x="342" y="1230"/>
                  </a:lnTo>
                  <a:lnTo>
                    <a:pt x="342" y="1218"/>
                  </a:lnTo>
                  <a:lnTo>
                    <a:pt x="336" y="1206"/>
                  </a:lnTo>
                  <a:lnTo>
                    <a:pt x="336" y="1200"/>
                  </a:lnTo>
                  <a:close/>
                  <a:moveTo>
                    <a:pt x="366" y="1170"/>
                  </a:moveTo>
                  <a:lnTo>
                    <a:pt x="366" y="1182"/>
                  </a:lnTo>
                  <a:lnTo>
                    <a:pt x="360" y="1194"/>
                  </a:lnTo>
                  <a:lnTo>
                    <a:pt x="378" y="1224"/>
                  </a:lnTo>
                  <a:lnTo>
                    <a:pt x="378" y="1200"/>
                  </a:lnTo>
                  <a:lnTo>
                    <a:pt x="372" y="1194"/>
                  </a:lnTo>
                  <a:lnTo>
                    <a:pt x="372" y="1176"/>
                  </a:lnTo>
                  <a:lnTo>
                    <a:pt x="366" y="1170"/>
                  </a:lnTo>
                  <a:close/>
                  <a:moveTo>
                    <a:pt x="36" y="1698"/>
                  </a:moveTo>
                  <a:lnTo>
                    <a:pt x="54" y="1698"/>
                  </a:lnTo>
                  <a:lnTo>
                    <a:pt x="60" y="1692"/>
                  </a:lnTo>
                  <a:lnTo>
                    <a:pt x="72" y="1692"/>
                  </a:lnTo>
                  <a:lnTo>
                    <a:pt x="42" y="1680"/>
                  </a:lnTo>
                  <a:lnTo>
                    <a:pt x="36" y="1686"/>
                  </a:lnTo>
                  <a:lnTo>
                    <a:pt x="36" y="1698"/>
                  </a:lnTo>
                  <a:close/>
                  <a:moveTo>
                    <a:pt x="114" y="1662"/>
                  </a:moveTo>
                  <a:lnTo>
                    <a:pt x="96" y="1632"/>
                  </a:lnTo>
                  <a:lnTo>
                    <a:pt x="96" y="1662"/>
                  </a:lnTo>
                  <a:lnTo>
                    <a:pt x="102" y="1674"/>
                  </a:lnTo>
                  <a:lnTo>
                    <a:pt x="114" y="1680"/>
                  </a:lnTo>
                  <a:lnTo>
                    <a:pt x="120" y="1680"/>
                  </a:lnTo>
                  <a:lnTo>
                    <a:pt x="126" y="1674"/>
                  </a:lnTo>
                  <a:lnTo>
                    <a:pt x="126" y="1662"/>
                  </a:lnTo>
                  <a:lnTo>
                    <a:pt x="114" y="1662"/>
                  </a:lnTo>
                  <a:close/>
                  <a:moveTo>
                    <a:pt x="12" y="1686"/>
                  </a:moveTo>
                  <a:lnTo>
                    <a:pt x="6" y="1686"/>
                  </a:lnTo>
                  <a:lnTo>
                    <a:pt x="0" y="1692"/>
                  </a:lnTo>
                  <a:lnTo>
                    <a:pt x="0" y="1704"/>
                  </a:lnTo>
                  <a:lnTo>
                    <a:pt x="6" y="1710"/>
                  </a:lnTo>
                  <a:lnTo>
                    <a:pt x="12" y="1710"/>
                  </a:lnTo>
                  <a:lnTo>
                    <a:pt x="24" y="1698"/>
                  </a:lnTo>
                  <a:lnTo>
                    <a:pt x="24" y="1686"/>
                  </a:lnTo>
                  <a:lnTo>
                    <a:pt x="12" y="1686"/>
                  </a:lnTo>
                  <a:close/>
                  <a:moveTo>
                    <a:pt x="168" y="1536"/>
                  </a:moveTo>
                  <a:lnTo>
                    <a:pt x="168" y="1542"/>
                  </a:lnTo>
                  <a:lnTo>
                    <a:pt x="180" y="1548"/>
                  </a:lnTo>
                  <a:lnTo>
                    <a:pt x="186" y="1548"/>
                  </a:lnTo>
                  <a:lnTo>
                    <a:pt x="186" y="1536"/>
                  </a:lnTo>
                  <a:lnTo>
                    <a:pt x="180" y="1530"/>
                  </a:lnTo>
                  <a:lnTo>
                    <a:pt x="168" y="1530"/>
                  </a:lnTo>
                  <a:lnTo>
                    <a:pt x="168" y="1536"/>
                  </a:lnTo>
                  <a:close/>
                  <a:moveTo>
                    <a:pt x="264" y="1494"/>
                  </a:moveTo>
                  <a:lnTo>
                    <a:pt x="252" y="1518"/>
                  </a:lnTo>
                  <a:lnTo>
                    <a:pt x="246" y="1536"/>
                  </a:lnTo>
                  <a:lnTo>
                    <a:pt x="246" y="1548"/>
                  </a:lnTo>
                  <a:lnTo>
                    <a:pt x="240" y="1554"/>
                  </a:lnTo>
                  <a:lnTo>
                    <a:pt x="240" y="1560"/>
                  </a:lnTo>
                  <a:lnTo>
                    <a:pt x="258" y="1566"/>
                  </a:lnTo>
                  <a:lnTo>
                    <a:pt x="264" y="1554"/>
                  </a:lnTo>
                  <a:lnTo>
                    <a:pt x="264" y="1548"/>
                  </a:lnTo>
                  <a:lnTo>
                    <a:pt x="270" y="1542"/>
                  </a:lnTo>
                  <a:lnTo>
                    <a:pt x="270" y="1524"/>
                  </a:lnTo>
                  <a:lnTo>
                    <a:pt x="288" y="1506"/>
                  </a:lnTo>
                  <a:lnTo>
                    <a:pt x="282" y="1500"/>
                  </a:lnTo>
                  <a:lnTo>
                    <a:pt x="282" y="1494"/>
                  </a:lnTo>
                  <a:lnTo>
                    <a:pt x="276" y="1488"/>
                  </a:lnTo>
                  <a:lnTo>
                    <a:pt x="264" y="1494"/>
                  </a:lnTo>
                  <a:close/>
                </a:path>
              </a:pathLst>
            </a:custGeom>
            <a:solidFill>
              <a:srgbClr val="2F4B3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40" name="India" descr="© INSCALE GmbH, 05.05.2010&#10;http://www.presentationload.com/">
              <a:extLst>
                <a:ext uri="{FF2B5EF4-FFF2-40B4-BE49-F238E27FC236}">
                  <a16:creationId xmlns:a16="http://schemas.microsoft.com/office/drawing/2014/main" id="{7EDADEF9-02A3-4CD2-AF11-A399CF3C3530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7661781" y="3217806"/>
              <a:ext cx="865117" cy="1059226"/>
            </a:xfrm>
            <a:custGeom>
              <a:avLst/>
              <a:gdLst>
                <a:gd name="T0" fmla="*/ 2147483647 w 1956"/>
                <a:gd name="T1" fmla="*/ 2147483647 h 2358"/>
                <a:gd name="T2" fmla="*/ 2147483647 w 1956"/>
                <a:gd name="T3" fmla="*/ 2147483647 h 2358"/>
                <a:gd name="T4" fmla="*/ 2147483647 w 1956"/>
                <a:gd name="T5" fmla="*/ 2147483647 h 2358"/>
                <a:gd name="T6" fmla="*/ 2147483647 w 1956"/>
                <a:gd name="T7" fmla="*/ 2147483647 h 2358"/>
                <a:gd name="T8" fmla="*/ 2147483647 w 1956"/>
                <a:gd name="T9" fmla="*/ 2147483647 h 2358"/>
                <a:gd name="T10" fmla="*/ 2147483647 w 1956"/>
                <a:gd name="T11" fmla="*/ 2147483647 h 2358"/>
                <a:gd name="T12" fmla="*/ 2147483647 w 1956"/>
                <a:gd name="T13" fmla="*/ 2147483647 h 2358"/>
                <a:gd name="T14" fmla="*/ 2147483647 w 1956"/>
                <a:gd name="T15" fmla="*/ 2147483647 h 2358"/>
                <a:gd name="T16" fmla="*/ 2147483647 w 1956"/>
                <a:gd name="T17" fmla="*/ 2147483647 h 2358"/>
                <a:gd name="T18" fmla="*/ 2147483647 w 1956"/>
                <a:gd name="T19" fmla="*/ 2147483647 h 2358"/>
                <a:gd name="T20" fmla="*/ 2147483647 w 1956"/>
                <a:gd name="T21" fmla="*/ 2147483647 h 2358"/>
                <a:gd name="T22" fmla="*/ 2147483647 w 1956"/>
                <a:gd name="T23" fmla="*/ 2147483647 h 2358"/>
                <a:gd name="T24" fmla="*/ 2147483647 w 1956"/>
                <a:gd name="T25" fmla="*/ 2147483647 h 2358"/>
                <a:gd name="T26" fmla="*/ 2147483647 w 1956"/>
                <a:gd name="T27" fmla="*/ 2147483647 h 2358"/>
                <a:gd name="T28" fmla="*/ 2147483647 w 1956"/>
                <a:gd name="T29" fmla="*/ 2147483647 h 2358"/>
                <a:gd name="T30" fmla="*/ 2147483647 w 1956"/>
                <a:gd name="T31" fmla="*/ 2147483647 h 2358"/>
                <a:gd name="T32" fmla="*/ 2147483647 w 1956"/>
                <a:gd name="T33" fmla="*/ 2147483647 h 2358"/>
                <a:gd name="T34" fmla="*/ 2147483647 w 1956"/>
                <a:gd name="T35" fmla="*/ 2147483647 h 2358"/>
                <a:gd name="T36" fmla="*/ 2147483647 w 1956"/>
                <a:gd name="T37" fmla="*/ 2147483647 h 2358"/>
                <a:gd name="T38" fmla="*/ 2147483647 w 1956"/>
                <a:gd name="T39" fmla="*/ 2147483647 h 2358"/>
                <a:gd name="T40" fmla="*/ 2147483647 w 1956"/>
                <a:gd name="T41" fmla="*/ 2147483647 h 2358"/>
                <a:gd name="T42" fmla="*/ 2147483647 w 1956"/>
                <a:gd name="T43" fmla="*/ 2147483647 h 2358"/>
                <a:gd name="T44" fmla="*/ 2147483647 w 1956"/>
                <a:gd name="T45" fmla="*/ 2147483647 h 2358"/>
                <a:gd name="T46" fmla="*/ 2147483647 w 1956"/>
                <a:gd name="T47" fmla="*/ 2147483647 h 2358"/>
                <a:gd name="T48" fmla="*/ 2147483647 w 1956"/>
                <a:gd name="T49" fmla="*/ 2147483647 h 2358"/>
                <a:gd name="T50" fmla="*/ 2147483647 w 1956"/>
                <a:gd name="T51" fmla="*/ 2147483647 h 2358"/>
                <a:gd name="T52" fmla="*/ 2147483647 w 1956"/>
                <a:gd name="T53" fmla="*/ 2147483647 h 2358"/>
                <a:gd name="T54" fmla="*/ 2147483647 w 1956"/>
                <a:gd name="T55" fmla="*/ 2147483647 h 2358"/>
                <a:gd name="T56" fmla="*/ 2147483647 w 1956"/>
                <a:gd name="T57" fmla="*/ 2147483647 h 2358"/>
                <a:gd name="T58" fmla="*/ 2147483647 w 1956"/>
                <a:gd name="T59" fmla="*/ 2147483647 h 2358"/>
                <a:gd name="T60" fmla="*/ 2147483647 w 1956"/>
                <a:gd name="T61" fmla="*/ 2147483647 h 2358"/>
                <a:gd name="T62" fmla="*/ 2147483647 w 1956"/>
                <a:gd name="T63" fmla="*/ 2147483647 h 2358"/>
                <a:gd name="T64" fmla="*/ 2147483647 w 1956"/>
                <a:gd name="T65" fmla="*/ 2147483647 h 2358"/>
                <a:gd name="T66" fmla="*/ 2147483647 w 1956"/>
                <a:gd name="T67" fmla="*/ 2147483647 h 2358"/>
                <a:gd name="T68" fmla="*/ 2147483647 w 1956"/>
                <a:gd name="T69" fmla="*/ 2147483647 h 2358"/>
                <a:gd name="T70" fmla="*/ 2147483647 w 1956"/>
                <a:gd name="T71" fmla="*/ 2147483647 h 2358"/>
                <a:gd name="T72" fmla="*/ 2147483647 w 1956"/>
                <a:gd name="T73" fmla="*/ 2147483647 h 2358"/>
                <a:gd name="T74" fmla="*/ 2147483647 w 1956"/>
                <a:gd name="T75" fmla="*/ 2147483647 h 2358"/>
                <a:gd name="T76" fmla="*/ 2147483647 w 1956"/>
                <a:gd name="T77" fmla="*/ 2147483647 h 2358"/>
                <a:gd name="T78" fmla="*/ 2147483647 w 1956"/>
                <a:gd name="T79" fmla="*/ 2147483647 h 2358"/>
                <a:gd name="T80" fmla="*/ 2147483647 w 1956"/>
                <a:gd name="T81" fmla="*/ 2147483647 h 2358"/>
                <a:gd name="T82" fmla="*/ 2147483647 w 1956"/>
                <a:gd name="T83" fmla="*/ 2147483647 h 2358"/>
                <a:gd name="T84" fmla="*/ 2147483647 w 1956"/>
                <a:gd name="T85" fmla="*/ 2147483647 h 2358"/>
                <a:gd name="T86" fmla="*/ 2147483647 w 1956"/>
                <a:gd name="T87" fmla="*/ 2147483647 h 2358"/>
                <a:gd name="T88" fmla="*/ 2147483647 w 1956"/>
                <a:gd name="T89" fmla="*/ 2147483647 h 2358"/>
                <a:gd name="T90" fmla="*/ 2147483647 w 1956"/>
                <a:gd name="T91" fmla="*/ 2147483647 h 2358"/>
                <a:gd name="T92" fmla="*/ 2147483647 w 1956"/>
                <a:gd name="T93" fmla="*/ 2147483647 h 2358"/>
                <a:gd name="T94" fmla="*/ 2147483647 w 1956"/>
                <a:gd name="T95" fmla="*/ 2147483647 h 2358"/>
                <a:gd name="T96" fmla="*/ 2147483647 w 1956"/>
                <a:gd name="T97" fmla="*/ 2147483647 h 2358"/>
                <a:gd name="T98" fmla="*/ 2147483647 w 1956"/>
                <a:gd name="T99" fmla="*/ 2147483647 h 2358"/>
                <a:gd name="T100" fmla="*/ 2147483647 w 1956"/>
                <a:gd name="T101" fmla="*/ 2147483647 h 2358"/>
                <a:gd name="T102" fmla="*/ 2147483647 w 1956"/>
                <a:gd name="T103" fmla="*/ 2147483647 h 2358"/>
                <a:gd name="T104" fmla="*/ 2147483647 w 1956"/>
                <a:gd name="T105" fmla="*/ 2147483647 h 2358"/>
                <a:gd name="T106" fmla="*/ 2147483647 w 1956"/>
                <a:gd name="T107" fmla="*/ 2147483647 h 2358"/>
                <a:gd name="T108" fmla="*/ 2147483647 w 1956"/>
                <a:gd name="T109" fmla="*/ 2147483647 h 2358"/>
                <a:gd name="T110" fmla="*/ 2147483647 w 1956"/>
                <a:gd name="T111" fmla="*/ 2147483647 h 2358"/>
                <a:gd name="T112" fmla="*/ 2147483647 w 1956"/>
                <a:gd name="T113" fmla="*/ 2147483647 h 2358"/>
                <a:gd name="T114" fmla="*/ 2147483647 w 1956"/>
                <a:gd name="T115" fmla="*/ 2147483647 h 2358"/>
                <a:gd name="T116" fmla="*/ 2147483647 w 1956"/>
                <a:gd name="T117" fmla="*/ 2147483647 h 2358"/>
                <a:gd name="T118" fmla="*/ 2147483647 w 1956"/>
                <a:gd name="T119" fmla="*/ 2147483647 h 2358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956"/>
                <a:gd name="T181" fmla="*/ 0 h 2358"/>
                <a:gd name="T182" fmla="*/ 1956 w 1956"/>
                <a:gd name="T183" fmla="*/ 2358 h 2358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956" h="2358">
                  <a:moveTo>
                    <a:pt x="1806" y="1788"/>
                  </a:moveTo>
                  <a:lnTo>
                    <a:pt x="1794" y="1800"/>
                  </a:lnTo>
                  <a:lnTo>
                    <a:pt x="1782" y="1824"/>
                  </a:lnTo>
                  <a:lnTo>
                    <a:pt x="1782" y="1884"/>
                  </a:lnTo>
                  <a:lnTo>
                    <a:pt x="1788" y="1980"/>
                  </a:lnTo>
                  <a:lnTo>
                    <a:pt x="1800" y="1950"/>
                  </a:lnTo>
                  <a:lnTo>
                    <a:pt x="1800" y="1848"/>
                  </a:lnTo>
                  <a:lnTo>
                    <a:pt x="1806" y="1836"/>
                  </a:lnTo>
                  <a:lnTo>
                    <a:pt x="1806" y="1830"/>
                  </a:lnTo>
                  <a:lnTo>
                    <a:pt x="1812" y="1818"/>
                  </a:lnTo>
                  <a:lnTo>
                    <a:pt x="1812" y="1806"/>
                  </a:lnTo>
                  <a:lnTo>
                    <a:pt x="1818" y="1800"/>
                  </a:lnTo>
                  <a:lnTo>
                    <a:pt x="1812" y="1788"/>
                  </a:lnTo>
                  <a:lnTo>
                    <a:pt x="1806" y="1788"/>
                  </a:lnTo>
                  <a:close/>
                  <a:moveTo>
                    <a:pt x="1794" y="2028"/>
                  </a:moveTo>
                  <a:lnTo>
                    <a:pt x="1788" y="2028"/>
                  </a:lnTo>
                  <a:lnTo>
                    <a:pt x="1782" y="2040"/>
                  </a:lnTo>
                  <a:lnTo>
                    <a:pt x="1782" y="2046"/>
                  </a:lnTo>
                  <a:lnTo>
                    <a:pt x="1788" y="2058"/>
                  </a:lnTo>
                  <a:lnTo>
                    <a:pt x="1788" y="2064"/>
                  </a:lnTo>
                  <a:lnTo>
                    <a:pt x="1794" y="2076"/>
                  </a:lnTo>
                  <a:lnTo>
                    <a:pt x="1800" y="2064"/>
                  </a:lnTo>
                  <a:lnTo>
                    <a:pt x="1800" y="2028"/>
                  </a:lnTo>
                  <a:lnTo>
                    <a:pt x="1794" y="2028"/>
                  </a:lnTo>
                  <a:close/>
                  <a:moveTo>
                    <a:pt x="1890" y="2310"/>
                  </a:moveTo>
                  <a:lnTo>
                    <a:pt x="1884" y="2316"/>
                  </a:lnTo>
                  <a:lnTo>
                    <a:pt x="1884" y="2334"/>
                  </a:lnTo>
                  <a:lnTo>
                    <a:pt x="1890" y="2346"/>
                  </a:lnTo>
                  <a:lnTo>
                    <a:pt x="1896" y="2352"/>
                  </a:lnTo>
                  <a:lnTo>
                    <a:pt x="1908" y="2358"/>
                  </a:lnTo>
                  <a:lnTo>
                    <a:pt x="1908" y="2346"/>
                  </a:lnTo>
                  <a:lnTo>
                    <a:pt x="1902" y="2334"/>
                  </a:lnTo>
                  <a:lnTo>
                    <a:pt x="1902" y="2322"/>
                  </a:lnTo>
                  <a:lnTo>
                    <a:pt x="1896" y="2310"/>
                  </a:lnTo>
                  <a:lnTo>
                    <a:pt x="1890" y="2310"/>
                  </a:lnTo>
                  <a:close/>
                  <a:moveTo>
                    <a:pt x="1920" y="672"/>
                  </a:moveTo>
                  <a:lnTo>
                    <a:pt x="1932" y="660"/>
                  </a:lnTo>
                  <a:lnTo>
                    <a:pt x="1944" y="654"/>
                  </a:lnTo>
                  <a:lnTo>
                    <a:pt x="1950" y="648"/>
                  </a:lnTo>
                  <a:lnTo>
                    <a:pt x="1956" y="648"/>
                  </a:lnTo>
                  <a:lnTo>
                    <a:pt x="1956" y="618"/>
                  </a:lnTo>
                  <a:lnTo>
                    <a:pt x="1950" y="618"/>
                  </a:lnTo>
                  <a:lnTo>
                    <a:pt x="1944" y="612"/>
                  </a:lnTo>
                  <a:lnTo>
                    <a:pt x="1878" y="612"/>
                  </a:lnTo>
                  <a:lnTo>
                    <a:pt x="1878" y="606"/>
                  </a:lnTo>
                  <a:lnTo>
                    <a:pt x="1890" y="594"/>
                  </a:lnTo>
                  <a:lnTo>
                    <a:pt x="1896" y="594"/>
                  </a:lnTo>
                  <a:lnTo>
                    <a:pt x="1878" y="564"/>
                  </a:lnTo>
                  <a:lnTo>
                    <a:pt x="1848" y="564"/>
                  </a:lnTo>
                  <a:lnTo>
                    <a:pt x="1842" y="558"/>
                  </a:lnTo>
                  <a:lnTo>
                    <a:pt x="1848" y="558"/>
                  </a:lnTo>
                  <a:lnTo>
                    <a:pt x="1860" y="546"/>
                  </a:lnTo>
                  <a:lnTo>
                    <a:pt x="1854" y="540"/>
                  </a:lnTo>
                  <a:lnTo>
                    <a:pt x="1818" y="522"/>
                  </a:lnTo>
                  <a:lnTo>
                    <a:pt x="1806" y="534"/>
                  </a:lnTo>
                  <a:lnTo>
                    <a:pt x="1806" y="558"/>
                  </a:lnTo>
                  <a:lnTo>
                    <a:pt x="1788" y="558"/>
                  </a:lnTo>
                  <a:lnTo>
                    <a:pt x="1770" y="546"/>
                  </a:lnTo>
                  <a:lnTo>
                    <a:pt x="1758" y="540"/>
                  </a:lnTo>
                  <a:lnTo>
                    <a:pt x="1740" y="540"/>
                  </a:lnTo>
                  <a:lnTo>
                    <a:pt x="1728" y="552"/>
                  </a:lnTo>
                  <a:lnTo>
                    <a:pt x="1716" y="558"/>
                  </a:lnTo>
                  <a:lnTo>
                    <a:pt x="1692" y="582"/>
                  </a:lnTo>
                  <a:lnTo>
                    <a:pt x="1656" y="582"/>
                  </a:lnTo>
                  <a:lnTo>
                    <a:pt x="1656" y="588"/>
                  </a:lnTo>
                  <a:lnTo>
                    <a:pt x="1662" y="594"/>
                  </a:lnTo>
                  <a:lnTo>
                    <a:pt x="1662" y="618"/>
                  </a:lnTo>
                  <a:lnTo>
                    <a:pt x="1656" y="624"/>
                  </a:lnTo>
                  <a:lnTo>
                    <a:pt x="1626" y="624"/>
                  </a:lnTo>
                  <a:lnTo>
                    <a:pt x="1632" y="636"/>
                  </a:lnTo>
                  <a:lnTo>
                    <a:pt x="1632" y="654"/>
                  </a:lnTo>
                  <a:lnTo>
                    <a:pt x="1620" y="666"/>
                  </a:lnTo>
                  <a:lnTo>
                    <a:pt x="1566" y="666"/>
                  </a:lnTo>
                  <a:lnTo>
                    <a:pt x="1566" y="684"/>
                  </a:lnTo>
                  <a:lnTo>
                    <a:pt x="1572" y="690"/>
                  </a:lnTo>
                  <a:lnTo>
                    <a:pt x="1596" y="690"/>
                  </a:lnTo>
                  <a:lnTo>
                    <a:pt x="1596" y="714"/>
                  </a:lnTo>
                  <a:lnTo>
                    <a:pt x="1608" y="726"/>
                  </a:lnTo>
                  <a:lnTo>
                    <a:pt x="1608" y="732"/>
                  </a:lnTo>
                  <a:lnTo>
                    <a:pt x="1584" y="744"/>
                  </a:lnTo>
                  <a:lnTo>
                    <a:pt x="1572" y="744"/>
                  </a:lnTo>
                  <a:lnTo>
                    <a:pt x="1566" y="738"/>
                  </a:lnTo>
                  <a:lnTo>
                    <a:pt x="1554" y="738"/>
                  </a:lnTo>
                  <a:lnTo>
                    <a:pt x="1542" y="744"/>
                  </a:lnTo>
                  <a:lnTo>
                    <a:pt x="1512" y="744"/>
                  </a:lnTo>
                  <a:lnTo>
                    <a:pt x="1500" y="738"/>
                  </a:lnTo>
                  <a:lnTo>
                    <a:pt x="1482" y="738"/>
                  </a:lnTo>
                  <a:lnTo>
                    <a:pt x="1476" y="744"/>
                  </a:lnTo>
                  <a:lnTo>
                    <a:pt x="1464" y="750"/>
                  </a:lnTo>
                  <a:lnTo>
                    <a:pt x="1440" y="750"/>
                  </a:lnTo>
                  <a:lnTo>
                    <a:pt x="1428" y="738"/>
                  </a:lnTo>
                  <a:lnTo>
                    <a:pt x="1428" y="732"/>
                  </a:lnTo>
                  <a:lnTo>
                    <a:pt x="1428" y="738"/>
                  </a:lnTo>
                  <a:lnTo>
                    <a:pt x="1416" y="738"/>
                  </a:lnTo>
                  <a:lnTo>
                    <a:pt x="1392" y="726"/>
                  </a:lnTo>
                  <a:lnTo>
                    <a:pt x="1374" y="708"/>
                  </a:lnTo>
                  <a:lnTo>
                    <a:pt x="1374" y="696"/>
                  </a:lnTo>
                  <a:lnTo>
                    <a:pt x="1380" y="696"/>
                  </a:lnTo>
                  <a:lnTo>
                    <a:pt x="1374" y="696"/>
                  </a:lnTo>
                  <a:lnTo>
                    <a:pt x="1368" y="690"/>
                  </a:lnTo>
                  <a:lnTo>
                    <a:pt x="1368" y="642"/>
                  </a:lnTo>
                  <a:lnTo>
                    <a:pt x="1362" y="636"/>
                  </a:lnTo>
                  <a:lnTo>
                    <a:pt x="1350" y="630"/>
                  </a:lnTo>
                  <a:lnTo>
                    <a:pt x="1338" y="630"/>
                  </a:lnTo>
                  <a:lnTo>
                    <a:pt x="1326" y="642"/>
                  </a:lnTo>
                  <a:lnTo>
                    <a:pt x="1314" y="648"/>
                  </a:lnTo>
                  <a:lnTo>
                    <a:pt x="1326" y="666"/>
                  </a:lnTo>
                  <a:lnTo>
                    <a:pt x="1326" y="714"/>
                  </a:lnTo>
                  <a:lnTo>
                    <a:pt x="1338" y="738"/>
                  </a:lnTo>
                  <a:lnTo>
                    <a:pt x="1338" y="774"/>
                  </a:lnTo>
                  <a:lnTo>
                    <a:pt x="1272" y="774"/>
                  </a:lnTo>
                  <a:lnTo>
                    <a:pt x="1272" y="762"/>
                  </a:lnTo>
                  <a:lnTo>
                    <a:pt x="1266" y="756"/>
                  </a:lnTo>
                  <a:lnTo>
                    <a:pt x="1260" y="756"/>
                  </a:lnTo>
                  <a:lnTo>
                    <a:pt x="1248" y="762"/>
                  </a:lnTo>
                  <a:lnTo>
                    <a:pt x="1242" y="774"/>
                  </a:lnTo>
                  <a:lnTo>
                    <a:pt x="1236" y="762"/>
                  </a:lnTo>
                  <a:lnTo>
                    <a:pt x="1224" y="756"/>
                  </a:lnTo>
                  <a:lnTo>
                    <a:pt x="1206" y="750"/>
                  </a:lnTo>
                  <a:lnTo>
                    <a:pt x="1188" y="750"/>
                  </a:lnTo>
                  <a:lnTo>
                    <a:pt x="1182" y="756"/>
                  </a:lnTo>
                  <a:lnTo>
                    <a:pt x="1152" y="738"/>
                  </a:lnTo>
                  <a:lnTo>
                    <a:pt x="1134" y="750"/>
                  </a:lnTo>
                  <a:lnTo>
                    <a:pt x="1080" y="696"/>
                  </a:lnTo>
                  <a:lnTo>
                    <a:pt x="1056" y="696"/>
                  </a:lnTo>
                  <a:lnTo>
                    <a:pt x="1056" y="690"/>
                  </a:lnTo>
                  <a:lnTo>
                    <a:pt x="1044" y="678"/>
                  </a:lnTo>
                  <a:lnTo>
                    <a:pt x="1038" y="678"/>
                  </a:lnTo>
                  <a:lnTo>
                    <a:pt x="1032" y="684"/>
                  </a:lnTo>
                  <a:lnTo>
                    <a:pt x="1032" y="702"/>
                  </a:lnTo>
                  <a:lnTo>
                    <a:pt x="1032" y="696"/>
                  </a:lnTo>
                  <a:lnTo>
                    <a:pt x="1026" y="690"/>
                  </a:lnTo>
                  <a:lnTo>
                    <a:pt x="1008" y="690"/>
                  </a:lnTo>
                  <a:lnTo>
                    <a:pt x="996" y="702"/>
                  </a:lnTo>
                  <a:lnTo>
                    <a:pt x="990" y="690"/>
                  </a:lnTo>
                  <a:lnTo>
                    <a:pt x="984" y="684"/>
                  </a:lnTo>
                  <a:lnTo>
                    <a:pt x="960" y="684"/>
                  </a:lnTo>
                  <a:lnTo>
                    <a:pt x="954" y="678"/>
                  </a:lnTo>
                  <a:lnTo>
                    <a:pt x="954" y="666"/>
                  </a:lnTo>
                  <a:lnTo>
                    <a:pt x="942" y="666"/>
                  </a:lnTo>
                  <a:lnTo>
                    <a:pt x="936" y="672"/>
                  </a:lnTo>
                  <a:lnTo>
                    <a:pt x="918" y="672"/>
                  </a:lnTo>
                  <a:lnTo>
                    <a:pt x="912" y="666"/>
                  </a:lnTo>
                  <a:lnTo>
                    <a:pt x="906" y="654"/>
                  </a:lnTo>
                  <a:lnTo>
                    <a:pt x="900" y="648"/>
                  </a:lnTo>
                  <a:lnTo>
                    <a:pt x="888" y="648"/>
                  </a:lnTo>
                  <a:lnTo>
                    <a:pt x="846" y="630"/>
                  </a:lnTo>
                  <a:lnTo>
                    <a:pt x="834" y="612"/>
                  </a:lnTo>
                  <a:lnTo>
                    <a:pt x="810" y="612"/>
                  </a:lnTo>
                  <a:lnTo>
                    <a:pt x="792" y="588"/>
                  </a:lnTo>
                  <a:lnTo>
                    <a:pt x="780" y="594"/>
                  </a:lnTo>
                  <a:lnTo>
                    <a:pt x="750" y="564"/>
                  </a:lnTo>
                  <a:lnTo>
                    <a:pt x="750" y="552"/>
                  </a:lnTo>
                  <a:lnTo>
                    <a:pt x="762" y="540"/>
                  </a:lnTo>
                  <a:lnTo>
                    <a:pt x="768" y="540"/>
                  </a:lnTo>
                  <a:lnTo>
                    <a:pt x="756" y="528"/>
                  </a:lnTo>
                  <a:lnTo>
                    <a:pt x="756" y="522"/>
                  </a:lnTo>
                  <a:lnTo>
                    <a:pt x="762" y="516"/>
                  </a:lnTo>
                  <a:lnTo>
                    <a:pt x="756" y="504"/>
                  </a:lnTo>
                  <a:lnTo>
                    <a:pt x="780" y="480"/>
                  </a:lnTo>
                  <a:lnTo>
                    <a:pt x="786" y="456"/>
                  </a:lnTo>
                  <a:lnTo>
                    <a:pt x="762" y="438"/>
                  </a:lnTo>
                  <a:lnTo>
                    <a:pt x="750" y="438"/>
                  </a:lnTo>
                  <a:lnTo>
                    <a:pt x="738" y="432"/>
                  </a:lnTo>
                  <a:lnTo>
                    <a:pt x="738" y="414"/>
                  </a:lnTo>
                  <a:lnTo>
                    <a:pt x="720" y="420"/>
                  </a:lnTo>
                  <a:lnTo>
                    <a:pt x="702" y="402"/>
                  </a:lnTo>
                  <a:lnTo>
                    <a:pt x="696" y="402"/>
                  </a:lnTo>
                  <a:lnTo>
                    <a:pt x="690" y="396"/>
                  </a:lnTo>
                  <a:lnTo>
                    <a:pt x="678" y="396"/>
                  </a:lnTo>
                  <a:lnTo>
                    <a:pt x="666" y="390"/>
                  </a:lnTo>
                  <a:lnTo>
                    <a:pt x="654" y="378"/>
                  </a:lnTo>
                  <a:lnTo>
                    <a:pt x="648" y="366"/>
                  </a:lnTo>
                  <a:lnTo>
                    <a:pt x="618" y="366"/>
                  </a:lnTo>
                  <a:lnTo>
                    <a:pt x="612" y="360"/>
                  </a:lnTo>
                  <a:lnTo>
                    <a:pt x="612" y="342"/>
                  </a:lnTo>
                  <a:lnTo>
                    <a:pt x="618" y="336"/>
                  </a:lnTo>
                  <a:lnTo>
                    <a:pt x="618" y="324"/>
                  </a:lnTo>
                  <a:lnTo>
                    <a:pt x="612" y="324"/>
                  </a:lnTo>
                  <a:lnTo>
                    <a:pt x="600" y="312"/>
                  </a:lnTo>
                  <a:lnTo>
                    <a:pt x="594" y="300"/>
                  </a:lnTo>
                  <a:lnTo>
                    <a:pt x="588" y="294"/>
                  </a:lnTo>
                  <a:lnTo>
                    <a:pt x="588" y="276"/>
                  </a:lnTo>
                  <a:lnTo>
                    <a:pt x="594" y="276"/>
                  </a:lnTo>
                  <a:lnTo>
                    <a:pt x="600" y="270"/>
                  </a:lnTo>
                  <a:lnTo>
                    <a:pt x="612" y="270"/>
                  </a:lnTo>
                  <a:lnTo>
                    <a:pt x="612" y="288"/>
                  </a:lnTo>
                  <a:lnTo>
                    <a:pt x="624" y="300"/>
                  </a:lnTo>
                  <a:lnTo>
                    <a:pt x="636" y="282"/>
                  </a:lnTo>
                  <a:lnTo>
                    <a:pt x="642" y="282"/>
                  </a:lnTo>
                  <a:lnTo>
                    <a:pt x="648" y="276"/>
                  </a:lnTo>
                  <a:lnTo>
                    <a:pt x="660" y="270"/>
                  </a:lnTo>
                  <a:lnTo>
                    <a:pt x="660" y="258"/>
                  </a:lnTo>
                  <a:lnTo>
                    <a:pt x="642" y="240"/>
                  </a:lnTo>
                  <a:lnTo>
                    <a:pt x="636" y="228"/>
                  </a:lnTo>
                  <a:lnTo>
                    <a:pt x="630" y="222"/>
                  </a:lnTo>
                  <a:lnTo>
                    <a:pt x="618" y="222"/>
                  </a:lnTo>
                  <a:lnTo>
                    <a:pt x="594" y="210"/>
                  </a:lnTo>
                  <a:lnTo>
                    <a:pt x="594" y="186"/>
                  </a:lnTo>
                  <a:lnTo>
                    <a:pt x="612" y="180"/>
                  </a:lnTo>
                  <a:lnTo>
                    <a:pt x="594" y="156"/>
                  </a:lnTo>
                  <a:lnTo>
                    <a:pt x="624" y="156"/>
                  </a:lnTo>
                  <a:lnTo>
                    <a:pt x="636" y="150"/>
                  </a:lnTo>
                  <a:lnTo>
                    <a:pt x="642" y="138"/>
                  </a:lnTo>
                  <a:lnTo>
                    <a:pt x="642" y="114"/>
                  </a:lnTo>
                  <a:lnTo>
                    <a:pt x="636" y="108"/>
                  </a:lnTo>
                  <a:lnTo>
                    <a:pt x="636" y="102"/>
                  </a:lnTo>
                  <a:lnTo>
                    <a:pt x="654" y="102"/>
                  </a:lnTo>
                  <a:lnTo>
                    <a:pt x="660" y="96"/>
                  </a:lnTo>
                  <a:lnTo>
                    <a:pt x="660" y="36"/>
                  </a:lnTo>
                  <a:lnTo>
                    <a:pt x="618" y="36"/>
                  </a:lnTo>
                  <a:lnTo>
                    <a:pt x="594" y="12"/>
                  </a:lnTo>
                  <a:lnTo>
                    <a:pt x="576" y="0"/>
                  </a:lnTo>
                  <a:lnTo>
                    <a:pt x="564" y="0"/>
                  </a:lnTo>
                  <a:lnTo>
                    <a:pt x="540" y="12"/>
                  </a:lnTo>
                  <a:lnTo>
                    <a:pt x="522" y="18"/>
                  </a:lnTo>
                  <a:lnTo>
                    <a:pt x="516" y="30"/>
                  </a:lnTo>
                  <a:lnTo>
                    <a:pt x="504" y="36"/>
                  </a:lnTo>
                  <a:lnTo>
                    <a:pt x="480" y="36"/>
                  </a:lnTo>
                  <a:lnTo>
                    <a:pt x="456" y="72"/>
                  </a:lnTo>
                  <a:lnTo>
                    <a:pt x="432" y="78"/>
                  </a:lnTo>
                  <a:lnTo>
                    <a:pt x="432" y="96"/>
                  </a:lnTo>
                  <a:lnTo>
                    <a:pt x="408" y="96"/>
                  </a:lnTo>
                  <a:lnTo>
                    <a:pt x="402" y="102"/>
                  </a:lnTo>
                  <a:lnTo>
                    <a:pt x="396" y="96"/>
                  </a:lnTo>
                  <a:lnTo>
                    <a:pt x="390" y="102"/>
                  </a:lnTo>
                  <a:lnTo>
                    <a:pt x="378" y="108"/>
                  </a:lnTo>
                  <a:lnTo>
                    <a:pt x="372" y="114"/>
                  </a:lnTo>
                  <a:lnTo>
                    <a:pt x="360" y="120"/>
                  </a:lnTo>
                  <a:lnTo>
                    <a:pt x="348" y="120"/>
                  </a:lnTo>
                  <a:lnTo>
                    <a:pt x="348" y="108"/>
                  </a:lnTo>
                  <a:lnTo>
                    <a:pt x="342" y="102"/>
                  </a:lnTo>
                  <a:lnTo>
                    <a:pt x="324" y="102"/>
                  </a:lnTo>
                  <a:lnTo>
                    <a:pt x="306" y="96"/>
                  </a:lnTo>
                  <a:lnTo>
                    <a:pt x="264" y="96"/>
                  </a:lnTo>
                  <a:lnTo>
                    <a:pt x="240" y="108"/>
                  </a:lnTo>
                  <a:lnTo>
                    <a:pt x="234" y="120"/>
                  </a:lnTo>
                  <a:lnTo>
                    <a:pt x="234" y="126"/>
                  </a:lnTo>
                  <a:lnTo>
                    <a:pt x="258" y="144"/>
                  </a:lnTo>
                  <a:lnTo>
                    <a:pt x="252" y="156"/>
                  </a:lnTo>
                  <a:lnTo>
                    <a:pt x="282" y="162"/>
                  </a:lnTo>
                  <a:lnTo>
                    <a:pt x="276" y="168"/>
                  </a:lnTo>
                  <a:lnTo>
                    <a:pt x="270" y="180"/>
                  </a:lnTo>
                  <a:lnTo>
                    <a:pt x="264" y="186"/>
                  </a:lnTo>
                  <a:lnTo>
                    <a:pt x="264" y="192"/>
                  </a:lnTo>
                  <a:lnTo>
                    <a:pt x="276" y="204"/>
                  </a:lnTo>
                  <a:lnTo>
                    <a:pt x="282" y="204"/>
                  </a:lnTo>
                  <a:lnTo>
                    <a:pt x="282" y="210"/>
                  </a:lnTo>
                  <a:lnTo>
                    <a:pt x="276" y="222"/>
                  </a:lnTo>
                  <a:lnTo>
                    <a:pt x="276" y="234"/>
                  </a:lnTo>
                  <a:lnTo>
                    <a:pt x="294" y="234"/>
                  </a:lnTo>
                  <a:lnTo>
                    <a:pt x="306" y="252"/>
                  </a:lnTo>
                  <a:lnTo>
                    <a:pt x="324" y="252"/>
                  </a:lnTo>
                  <a:lnTo>
                    <a:pt x="330" y="288"/>
                  </a:lnTo>
                  <a:lnTo>
                    <a:pt x="366" y="288"/>
                  </a:lnTo>
                  <a:lnTo>
                    <a:pt x="378" y="294"/>
                  </a:lnTo>
                  <a:lnTo>
                    <a:pt x="384" y="300"/>
                  </a:lnTo>
                  <a:lnTo>
                    <a:pt x="384" y="306"/>
                  </a:lnTo>
                  <a:lnTo>
                    <a:pt x="378" y="312"/>
                  </a:lnTo>
                  <a:lnTo>
                    <a:pt x="354" y="324"/>
                  </a:lnTo>
                  <a:lnTo>
                    <a:pt x="342" y="324"/>
                  </a:lnTo>
                  <a:lnTo>
                    <a:pt x="336" y="330"/>
                  </a:lnTo>
                  <a:lnTo>
                    <a:pt x="336" y="366"/>
                  </a:lnTo>
                  <a:lnTo>
                    <a:pt x="342" y="378"/>
                  </a:lnTo>
                  <a:lnTo>
                    <a:pt x="354" y="390"/>
                  </a:lnTo>
                  <a:lnTo>
                    <a:pt x="354" y="396"/>
                  </a:lnTo>
                  <a:lnTo>
                    <a:pt x="324" y="414"/>
                  </a:lnTo>
                  <a:lnTo>
                    <a:pt x="300" y="450"/>
                  </a:lnTo>
                  <a:lnTo>
                    <a:pt x="318" y="474"/>
                  </a:lnTo>
                  <a:lnTo>
                    <a:pt x="306" y="474"/>
                  </a:lnTo>
                  <a:lnTo>
                    <a:pt x="300" y="480"/>
                  </a:lnTo>
                  <a:lnTo>
                    <a:pt x="288" y="486"/>
                  </a:lnTo>
                  <a:lnTo>
                    <a:pt x="282" y="492"/>
                  </a:lnTo>
                  <a:lnTo>
                    <a:pt x="282" y="504"/>
                  </a:lnTo>
                  <a:lnTo>
                    <a:pt x="276" y="522"/>
                  </a:lnTo>
                  <a:lnTo>
                    <a:pt x="276" y="534"/>
                  </a:lnTo>
                  <a:lnTo>
                    <a:pt x="270" y="552"/>
                  </a:lnTo>
                  <a:lnTo>
                    <a:pt x="258" y="564"/>
                  </a:lnTo>
                  <a:lnTo>
                    <a:pt x="234" y="576"/>
                  </a:lnTo>
                  <a:lnTo>
                    <a:pt x="228" y="582"/>
                  </a:lnTo>
                  <a:lnTo>
                    <a:pt x="228" y="588"/>
                  </a:lnTo>
                  <a:lnTo>
                    <a:pt x="222" y="594"/>
                  </a:lnTo>
                  <a:lnTo>
                    <a:pt x="222" y="612"/>
                  </a:lnTo>
                  <a:lnTo>
                    <a:pt x="204" y="624"/>
                  </a:lnTo>
                  <a:lnTo>
                    <a:pt x="204" y="630"/>
                  </a:lnTo>
                  <a:lnTo>
                    <a:pt x="198" y="636"/>
                  </a:lnTo>
                  <a:lnTo>
                    <a:pt x="192" y="648"/>
                  </a:lnTo>
                  <a:lnTo>
                    <a:pt x="186" y="654"/>
                  </a:lnTo>
                  <a:lnTo>
                    <a:pt x="168" y="654"/>
                  </a:lnTo>
                  <a:lnTo>
                    <a:pt x="162" y="648"/>
                  </a:lnTo>
                  <a:lnTo>
                    <a:pt x="156" y="654"/>
                  </a:lnTo>
                  <a:lnTo>
                    <a:pt x="132" y="666"/>
                  </a:lnTo>
                  <a:lnTo>
                    <a:pt x="126" y="666"/>
                  </a:lnTo>
                  <a:lnTo>
                    <a:pt x="120" y="660"/>
                  </a:lnTo>
                  <a:lnTo>
                    <a:pt x="120" y="648"/>
                  </a:lnTo>
                  <a:lnTo>
                    <a:pt x="114" y="642"/>
                  </a:lnTo>
                  <a:lnTo>
                    <a:pt x="108" y="642"/>
                  </a:lnTo>
                  <a:lnTo>
                    <a:pt x="96" y="648"/>
                  </a:lnTo>
                  <a:lnTo>
                    <a:pt x="84" y="660"/>
                  </a:lnTo>
                  <a:lnTo>
                    <a:pt x="84" y="666"/>
                  </a:lnTo>
                  <a:lnTo>
                    <a:pt x="78" y="678"/>
                  </a:lnTo>
                  <a:lnTo>
                    <a:pt x="72" y="684"/>
                  </a:lnTo>
                  <a:lnTo>
                    <a:pt x="66" y="696"/>
                  </a:lnTo>
                  <a:lnTo>
                    <a:pt x="54" y="708"/>
                  </a:lnTo>
                  <a:lnTo>
                    <a:pt x="48" y="720"/>
                  </a:lnTo>
                  <a:lnTo>
                    <a:pt x="48" y="744"/>
                  </a:lnTo>
                  <a:lnTo>
                    <a:pt x="54" y="750"/>
                  </a:lnTo>
                  <a:lnTo>
                    <a:pt x="66" y="756"/>
                  </a:lnTo>
                  <a:lnTo>
                    <a:pt x="72" y="756"/>
                  </a:lnTo>
                  <a:lnTo>
                    <a:pt x="102" y="750"/>
                  </a:lnTo>
                  <a:lnTo>
                    <a:pt x="102" y="768"/>
                  </a:lnTo>
                  <a:lnTo>
                    <a:pt x="96" y="798"/>
                  </a:lnTo>
                  <a:lnTo>
                    <a:pt x="102" y="804"/>
                  </a:lnTo>
                  <a:lnTo>
                    <a:pt x="108" y="816"/>
                  </a:lnTo>
                  <a:lnTo>
                    <a:pt x="120" y="828"/>
                  </a:lnTo>
                  <a:lnTo>
                    <a:pt x="144" y="828"/>
                  </a:lnTo>
                  <a:lnTo>
                    <a:pt x="144" y="852"/>
                  </a:lnTo>
                  <a:lnTo>
                    <a:pt x="168" y="894"/>
                  </a:lnTo>
                  <a:lnTo>
                    <a:pt x="174" y="906"/>
                  </a:lnTo>
                  <a:lnTo>
                    <a:pt x="180" y="912"/>
                  </a:lnTo>
                  <a:lnTo>
                    <a:pt x="180" y="936"/>
                  </a:lnTo>
                  <a:lnTo>
                    <a:pt x="168" y="942"/>
                  </a:lnTo>
                  <a:lnTo>
                    <a:pt x="162" y="948"/>
                  </a:lnTo>
                  <a:lnTo>
                    <a:pt x="144" y="948"/>
                  </a:lnTo>
                  <a:lnTo>
                    <a:pt x="138" y="942"/>
                  </a:lnTo>
                  <a:lnTo>
                    <a:pt x="138" y="930"/>
                  </a:lnTo>
                  <a:lnTo>
                    <a:pt x="132" y="930"/>
                  </a:lnTo>
                  <a:lnTo>
                    <a:pt x="120" y="936"/>
                  </a:lnTo>
                  <a:lnTo>
                    <a:pt x="108" y="948"/>
                  </a:lnTo>
                  <a:lnTo>
                    <a:pt x="84" y="948"/>
                  </a:lnTo>
                  <a:lnTo>
                    <a:pt x="78" y="942"/>
                  </a:lnTo>
                  <a:lnTo>
                    <a:pt x="78" y="936"/>
                  </a:lnTo>
                  <a:lnTo>
                    <a:pt x="54" y="948"/>
                  </a:lnTo>
                  <a:lnTo>
                    <a:pt x="48" y="942"/>
                  </a:lnTo>
                  <a:lnTo>
                    <a:pt x="36" y="936"/>
                  </a:lnTo>
                  <a:lnTo>
                    <a:pt x="24" y="936"/>
                  </a:lnTo>
                  <a:lnTo>
                    <a:pt x="12" y="948"/>
                  </a:lnTo>
                  <a:lnTo>
                    <a:pt x="12" y="960"/>
                  </a:lnTo>
                  <a:lnTo>
                    <a:pt x="18" y="966"/>
                  </a:lnTo>
                  <a:lnTo>
                    <a:pt x="0" y="972"/>
                  </a:lnTo>
                  <a:lnTo>
                    <a:pt x="36" y="972"/>
                  </a:lnTo>
                  <a:lnTo>
                    <a:pt x="30" y="984"/>
                  </a:lnTo>
                  <a:lnTo>
                    <a:pt x="30" y="1014"/>
                  </a:lnTo>
                  <a:lnTo>
                    <a:pt x="36" y="1026"/>
                  </a:lnTo>
                  <a:lnTo>
                    <a:pt x="48" y="1032"/>
                  </a:lnTo>
                  <a:lnTo>
                    <a:pt x="66" y="1038"/>
                  </a:lnTo>
                  <a:lnTo>
                    <a:pt x="120" y="1038"/>
                  </a:lnTo>
                  <a:lnTo>
                    <a:pt x="132" y="1032"/>
                  </a:lnTo>
                  <a:lnTo>
                    <a:pt x="150" y="1014"/>
                  </a:lnTo>
                  <a:lnTo>
                    <a:pt x="162" y="1008"/>
                  </a:lnTo>
                  <a:lnTo>
                    <a:pt x="168" y="1020"/>
                  </a:lnTo>
                  <a:lnTo>
                    <a:pt x="168" y="1026"/>
                  </a:lnTo>
                  <a:lnTo>
                    <a:pt x="162" y="1038"/>
                  </a:lnTo>
                  <a:lnTo>
                    <a:pt x="144" y="1056"/>
                  </a:lnTo>
                  <a:lnTo>
                    <a:pt x="120" y="1068"/>
                  </a:lnTo>
                  <a:lnTo>
                    <a:pt x="114" y="1074"/>
                  </a:lnTo>
                  <a:lnTo>
                    <a:pt x="90" y="1074"/>
                  </a:lnTo>
                  <a:lnTo>
                    <a:pt x="78" y="1080"/>
                  </a:lnTo>
                  <a:lnTo>
                    <a:pt x="60" y="1086"/>
                  </a:lnTo>
                  <a:lnTo>
                    <a:pt x="48" y="1092"/>
                  </a:lnTo>
                  <a:lnTo>
                    <a:pt x="42" y="1098"/>
                  </a:lnTo>
                  <a:lnTo>
                    <a:pt x="54" y="1122"/>
                  </a:lnTo>
                  <a:lnTo>
                    <a:pt x="66" y="1128"/>
                  </a:lnTo>
                  <a:lnTo>
                    <a:pt x="78" y="1140"/>
                  </a:lnTo>
                  <a:lnTo>
                    <a:pt x="96" y="1152"/>
                  </a:lnTo>
                  <a:lnTo>
                    <a:pt x="108" y="1164"/>
                  </a:lnTo>
                  <a:lnTo>
                    <a:pt x="132" y="1182"/>
                  </a:lnTo>
                  <a:lnTo>
                    <a:pt x="162" y="1206"/>
                  </a:lnTo>
                  <a:lnTo>
                    <a:pt x="204" y="1224"/>
                  </a:lnTo>
                  <a:lnTo>
                    <a:pt x="240" y="1218"/>
                  </a:lnTo>
                  <a:lnTo>
                    <a:pt x="270" y="1200"/>
                  </a:lnTo>
                  <a:lnTo>
                    <a:pt x="294" y="1176"/>
                  </a:lnTo>
                  <a:lnTo>
                    <a:pt x="300" y="1158"/>
                  </a:lnTo>
                  <a:lnTo>
                    <a:pt x="300" y="1128"/>
                  </a:lnTo>
                  <a:lnTo>
                    <a:pt x="306" y="1116"/>
                  </a:lnTo>
                  <a:lnTo>
                    <a:pt x="318" y="1104"/>
                  </a:lnTo>
                  <a:lnTo>
                    <a:pt x="324" y="1092"/>
                  </a:lnTo>
                  <a:lnTo>
                    <a:pt x="330" y="1086"/>
                  </a:lnTo>
                  <a:lnTo>
                    <a:pt x="342" y="1086"/>
                  </a:lnTo>
                  <a:lnTo>
                    <a:pt x="348" y="1080"/>
                  </a:lnTo>
                  <a:lnTo>
                    <a:pt x="354" y="1080"/>
                  </a:lnTo>
                  <a:lnTo>
                    <a:pt x="360" y="1086"/>
                  </a:lnTo>
                  <a:lnTo>
                    <a:pt x="360" y="1098"/>
                  </a:lnTo>
                  <a:lnTo>
                    <a:pt x="348" y="1110"/>
                  </a:lnTo>
                  <a:lnTo>
                    <a:pt x="336" y="1128"/>
                  </a:lnTo>
                  <a:lnTo>
                    <a:pt x="324" y="1140"/>
                  </a:lnTo>
                  <a:lnTo>
                    <a:pt x="318" y="1152"/>
                  </a:lnTo>
                  <a:lnTo>
                    <a:pt x="318" y="1164"/>
                  </a:lnTo>
                  <a:lnTo>
                    <a:pt x="324" y="1176"/>
                  </a:lnTo>
                  <a:lnTo>
                    <a:pt x="336" y="1182"/>
                  </a:lnTo>
                  <a:lnTo>
                    <a:pt x="342" y="1182"/>
                  </a:lnTo>
                  <a:lnTo>
                    <a:pt x="354" y="1194"/>
                  </a:lnTo>
                  <a:lnTo>
                    <a:pt x="354" y="1206"/>
                  </a:lnTo>
                  <a:lnTo>
                    <a:pt x="348" y="1242"/>
                  </a:lnTo>
                  <a:lnTo>
                    <a:pt x="342" y="1284"/>
                  </a:lnTo>
                  <a:lnTo>
                    <a:pt x="336" y="1338"/>
                  </a:lnTo>
                  <a:lnTo>
                    <a:pt x="342" y="1398"/>
                  </a:lnTo>
                  <a:lnTo>
                    <a:pt x="354" y="1446"/>
                  </a:lnTo>
                  <a:lnTo>
                    <a:pt x="384" y="1536"/>
                  </a:lnTo>
                  <a:lnTo>
                    <a:pt x="402" y="1554"/>
                  </a:lnTo>
                  <a:lnTo>
                    <a:pt x="402" y="1596"/>
                  </a:lnTo>
                  <a:lnTo>
                    <a:pt x="414" y="1620"/>
                  </a:lnTo>
                  <a:lnTo>
                    <a:pt x="426" y="1626"/>
                  </a:lnTo>
                  <a:lnTo>
                    <a:pt x="438" y="1626"/>
                  </a:lnTo>
                  <a:lnTo>
                    <a:pt x="444" y="1632"/>
                  </a:lnTo>
                  <a:lnTo>
                    <a:pt x="450" y="1632"/>
                  </a:lnTo>
                  <a:lnTo>
                    <a:pt x="450" y="1644"/>
                  </a:lnTo>
                  <a:lnTo>
                    <a:pt x="456" y="1656"/>
                  </a:lnTo>
                  <a:lnTo>
                    <a:pt x="456" y="1674"/>
                  </a:lnTo>
                  <a:lnTo>
                    <a:pt x="474" y="1710"/>
                  </a:lnTo>
                  <a:lnTo>
                    <a:pt x="498" y="1722"/>
                  </a:lnTo>
                  <a:lnTo>
                    <a:pt x="504" y="1728"/>
                  </a:lnTo>
                  <a:lnTo>
                    <a:pt x="510" y="1728"/>
                  </a:lnTo>
                  <a:lnTo>
                    <a:pt x="510" y="1746"/>
                  </a:lnTo>
                  <a:lnTo>
                    <a:pt x="516" y="1782"/>
                  </a:lnTo>
                  <a:lnTo>
                    <a:pt x="522" y="1830"/>
                  </a:lnTo>
                  <a:lnTo>
                    <a:pt x="534" y="1872"/>
                  </a:lnTo>
                  <a:lnTo>
                    <a:pt x="552" y="1908"/>
                  </a:lnTo>
                  <a:lnTo>
                    <a:pt x="576" y="1944"/>
                  </a:lnTo>
                  <a:lnTo>
                    <a:pt x="600" y="1974"/>
                  </a:lnTo>
                  <a:lnTo>
                    <a:pt x="612" y="1998"/>
                  </a:lnTo>
                  <a:lnTo>
                    <a:pt x="618" y="2016"/>
                  </a:lnTo>
                  <a:lnTo>
                    <a:pt x="618" y="2070"/>
                  </a:lnTo>
                  <a:lnTo>
                    <a:pt x="624" y="2094"/>
                  </a:lnTo>
                  <a:lnTo>
                    <a:pt x="642" y="2124"/>
                  </a:lnTo>
                  <a:lnTo>
                    <a:pt x="672" y="2166"/>
                  </a:lnTo>
                  <a:lnTo>
                    <a:pt x="696" y="2202"/>
                  </a:lnTo>
                  <a:lnTo>
                    <a:pt x="714" y="2232"/>
                  </a:lnTo>
                  <a:lnTo>
                    <a:pt x="720" y="2244"/>
                  </a:lnTo>
                  <a:lnTo>
                    <a:pt x="726" y="2244"/>
                  </a:lnTo>
                  <a:lnTo>
                    <a:pt x="732" y="2238"/>
                  </a:lnTo>
                  <a:lnTo>
                    <a:pt x="744" y="2238"/>
                  </a:lnTo>
                  <a:lnTo>
                    <a:pt x="768" y="2226"/>
                  </a:lnTo>
                  <a:lnTo>
                    <a:pt x="774" y="2220"/>
                  </a:lnTo>
                  <a:lnTo>
                    <a:pt x="780" y="2208"/>
                  </a:lnTo>
                  <a:lnTo>
                    <a:pt x="780" y="2172"/>
                  </a:lnTo>
                  <a:lnTo>
                    <a:pt x="786" y="2160"/>
                  </a:lnTo>
                  <a:lnTo>
                    <a:pt x="798" y="2154"/>
                  </a:lnTo>
                  <a:lnTo>
                    <a:pt x="804" y="2154"/>
                  </a:lnTo>
                  <a:lnTo>
                    <a:pt x="810" y="2160"/>
                  </a:lnTo>
                  <a:lnTo>
                    <a:pt x="828" y="2160"/>
                  </a:lnTo>
                  <a:lnTo>
                    <a:pt x="834" y="2154"/>
                  </a:lnTo>
                  <a:lnTo>
                    <a:pt x="846" y="2148"/>
                  </a:lnTo>
                  <a:lnTo>
                    <a:pt x="852" y="2142"/>
                  </a:lnTo>
                  <a:lnTo>
                    <a:pt x="864" y="2136"/>
                  </a:lnTo>
                  <a:lnTo>
                    <a:pt x="852" y="2136"/>
                  </a:lnTo>
                  <a:lnTo>
                    <a:pt x="846" y="2130"/>
                  </a:lnTo>
                  <a:lnTo>
                    <a:pt x="846" y="2118"/>
                  </a:lnTo>
                  <a:lnTo>
                    <a:pt x="852" y="2100"/>
                  </a:lnTo>
                  <a:lnTo>
                    <a:pt x="858" y="2088"/>
                  </a:lnTo>
                  <a:lnTo>
                    <a:pt x="906" y="2064"/>
                  </a:lnTo>
                  <a:lnTo>
                    <a:pt x="918" y="2052"/>
                  </a:lnTo>
                  <a:lnTo>
                    <a:pt x="918" y="2040"/>
                  </a:lnTo>
                  <a:lnTo>
                    <a:pt x="912" y="2028"/>
                  </a:lnTo>
                  <a:lnTo>
                    <a:pt x="912" y="2010"/>
                  </a:lnTo>
                  <a:lnTo>
                    <a:pt x="900" y="1974"/>
                  </a:lnTo>
                  <a:lnTo>
                    <a:pt x="900" y="1908"/>
                  </a:lnTo>
                  <a:lnTo>
                    <a:pt x="906" y="1890"/>
                  </a:lnTo>
                  <a:lnTo>
                    <a:pt x="906" y="1884"/>
                  </a:lnTo>
                  <a:lnTo>
                    <a:pt x="912" y="1878"/>
                  </a:lnTo>
                  <a:lnTo>
                    <a:pt x="912" y="1860"/>
                  </a:lnTo>
                  <a:lnTo>
                    <a:pt x="918" y="1842"/>
                  </a:lnTo>
                  <a:lnTo>
                    <a:pt x="918" y="1800"/>
                  </a:lnTo>
                  <a:lnTo>
                    <a:pt x="906" y="1776"/>
                  </a:lnTo>
                  <a:lnTo>
                    <a:pt x="888" y="1758"/>
                  </a:lnTo>
                  <a:lnTo>
                    <a:pt x="888" y="1728"/>
                  </a:lnTo>
                  <a:lnTo>
                    <a:pt x="894" y="1722"/>
                  </a:lnTo>
                  <a:lnTo>
                    <a:pt x="900" y="1710"/>
                  </a:lnTo>
                  <a:lnTo>
                    <a:pt x="900" y="1698"/>
                  </a:lnTo>
                  <a:lnTo>
                    <a:pt x="894" y="1686"/>
                  </a:lnTo>
                  <a:lnTo>
                    <a:pt x="894" y="1644"/>
                  </a:lnTo>
                  <a:lnTo>
                    <a:pt x="918" y="1632"/>
                  </a:lnTo>
                  <a:lnTo>
                    <a:pt x="924" y="1632"/>
                  </a:lnTo>
                  <a:lnTo>
                    <a:pt x="948" y="1620"/>
                  </a:lnTo>
                  <a:lnTo>
                    <a:pt x="948" y="1596"/>
                  </a:lnTo>
                  <a:lnTo>
                    <a:pt x="954" y="1584"/>
                  </a:lnTo>
                  <a:lnTo>
                    <a:pt x="960" y="1578"/>
                  </a:lnTo>
                  <a:lnTo>
                    <a:pt x="972" y="1572"/>
                  </a:lnTo>
                  <a:lnTo>
                    <a:pt x="990" y="1572"/>
                  </a:lnTo>
                  <a:lnTo>
                    <a:pt x="996" y="1560"/>
                  </a:lnTo>
                  <a:lnTo>
                    <a:pt x="1002" y="1566"/>
                  </a:lnTo>
                  <a:lnTo>
                    <a:pt x="1032" y="1566"/>
                  </a:lnTo>
                  <a:lnTo>
                    <a:pt x="1032" y="1548"/>
                  </a:lnTo>
                  <a:lnTo>
                    <a:pt x="1038" y="1530"/>
                  </a:lnTo>
                  <a:lnTo>
                    <a:pt x="1050" y="1518"/>
                  </a:lnTo>
                  <a:lnTo>
                    <a:pt x="1056" y="1500"/>
                  </a:lnTo>
                  <a:lnTo>
                    <a:pt x="1068" y="1488"/>
                  </a:lnTo>
                  <a:lnTo>
                    <a:pt x="1074" y="1476"/>
                  </a:lnTo>
                  <a:lnTo>
                    <a:pt x="1086" y="1470"/>
                  </a:lnTo>
                  <a:lnTo>
                    <a:pt x="1092" y="1464"/>
                  </a:lnTo>
                  <a:lnTo>
                    <a:pt x="1110" y="1458"/>
                  </a:lnTo>
                  <a:lnTo>
                    <a:pt x="1116" y="1452"/>
                  </a:lnTo>
                  <a:lnTo>
                    <a:pt x="1128" y="1446"/>
                  </a:lnTo>
                  <a:lnTo>
                    <a:pt x="1134" y="1428"/>
                  </a:lnTo>
                  <a:lnTo>
                    <a:pt x="1158" y="1380"/>
                  </a:lnTo>
                  <a:lnTo>
                    <a:pt x="1176" y="1362"/>
                  </a:lnTo>
                  <a:lnTo>
                    <a:pt x="1188" y="1356"/>
                  </a:lnTo>
                  <a:lnTo>
                    <a:pt x="1206" y="1344"/>
                  </a:lnTo>
                  <a:lnTo>
                    <a:pt x="1218" y="1338"/>
                  </a:lnTo>
                  <a:lnTo>
                    <a:pt x="1236" y="1320"/>
                  </a:lnTo>
                  <a:lnTo>
                    <a:pt x="1242" y="1320"/>
                  </a:lnTo>
                  <a:lnTo>
                    <a:pt x="1230" y="1290"/>
                  </a:lnTo>
                  <a:lnTo>
                    <a:pt x="1236" y="1284"/>
                  </a:lnTo>
                  <a:lnTo>
                    <a:pt x="1260" y="1314"/>
                  </a:lnTo>
                  <a:lnTo>
                    <a:pt x="1320" y="1254"/>
                  </a:lnTo>
                  <a:lnTo>
                    <a:pt x="1332" y="1230"/>
                  </a:lnTo>
                  <a:lnTo>
                    <a:pt x="1326" y="1224"/>
                  </a:lnTo>
                  <a:lnTo>
                    <a:pt x="1320" y="1212"/>
                  </a:lnTo>
                  <a:lnTo>
                    <a:pt x="1314" y="1206"/>
                  </a:lnTo>
                  <a:lnTo>
                    <a:pt x="1308" y="1194"/>
                  </a:lnTo>
                  <a:lnTo>
                    <a:pt x="1308" y="1182"/>
                  </a:lnTo>
                  <a:lnTo>
                    <a:pt x="1320" y="1176"/>
                  </a:lnTo>
                  <a:lnTo>
                    <a:pt x="1326" y="1170"/>
                  </a:lnTo>
                  <a:lnTo>
                    <a:pt x="1338" y="1170"/>
                  </a:lnTo>
                  <a:lnTo>
                    <a:pt x="1350" y="1164"/>
                  </a:lnTo>
                  <a:lnTo>
                    <a:pt x="1362" y="1152"/>
                  </a:lnTo>
                  <a:lnTo>
                    <a:pt x="1374" y="1134"/>
                  </a:lnTo>
                  <a:lnTo>
                    <a:pt x="1374" y="1110"/>
                  </a:lnTo>
                  <a:lnTo>
                    <a:pt x="1392" y="1116"/>
                  </a:lnTo>
                  <a:lnTo>
                    <a:pt x="1398" y="1146"/>
                  </a:lnTo>
                  <a:lnTo>
                    <a:pt x="1416" y="1110"/>
                  </a:lnTo>
                  <a:lnTo>
                    <a:pt x="1416" y="1128"/>
                  </a:lnTo>
                  <a:lnTo>
                    <a:pt x="1422" y="1140"/>
                  </a:lnTo>
                  <a:lnTo>
                    <a:pt x="1422" y="1158"/>
                  </a:lnTo>
                  <a:lnTo>
                    <a:pt x="1428" y="1170"/>
                  </a:lnTo>
                  <a:lnTo>
                    <a:pt x="1434" y="1176"/>
                  </a:lnTo>
                  <a:lnTo>
                    <a:pt x="1440" y="1176"/>
                  </a:lnTo>
                  <a:lnTo>
                    <a:pt x="1446" y="1170"/>
                  </a:lnTo>
                  <a:lnTo>
                    <a:pt x="1446" y="1158"/>
                  </a:lnTo>
                  <a:lnTo>
                    <a:pt x="1452" y="1152"/>
                  </a:lnTo>
                  <a:lnTo>
                    <a:pt x="1452" y="1140"/>
                  </a:lnTo>
                  <a:lnTo>
                    <a:pt x="1458" y="1110"/>
                  </a:lnTo>
                  <a:lnTo>
                    <a:pt x="1440" y="1068"/>
                  </a:lnTo>
                  <a:lnTo>
                    <a:pt x="1440" y="1038"/>
                  </a:lnTo>
                  <a:lnTo>
                    <a:pt x="1410" y="1014"/>
                  </a:lnTo>
                  <a:lnTo>
                    <a:pt x="1398" y="984"/>
                  </a:lnTo>
                  <a:lnTo>
                    <a:pt x="1404" y="972"/>
                  </a:lnTo>
                  <a:lnTo>
                    <a:pt x="1410" y="966"/>
                  </a:lnTo>
                  <a:lnTo>
                    <a:pt x="1416" y="948"/>
                  </a:lnTo>
                  <a:lnTo>
                    <a:pt x="1416" y="942"/>
                  </a:lnTo>
                  <a:lnTo>
                    <a:pt x="1410" y="936"/>
                  </a:lnTo>
                  <a:lnTo>
                    <a:pt x="1398" y="930"/>
                  </a:lnTo>
                  <a:lnTo>
                    <a:pt x="1380" y="930"/>
                  </a:lnTo>
                  <a:lnTo>
                    <a:pt x="1368" y="924"/>
                  </a:lnTo>
                  <a:lnTo>
                    <a:pt x="1356" y="912"/>
                  </a:lnTo>
                  <a:lnTo>
                    <a:pt x="1368" y="900"/>
                  </a:lnTo>
                  <a:lnTo>
                    <a:pt x="1374" y="900"/>
                  </a:lnTo>
                  <a:lnTo>
                    <a:pt x="1374" y="870"/>
                  </a:lnTo>
                  <a:lnTo>
                    <a:pt x="1410" y="870"/>
                  </a:lnTo>
                  <a:lnTo>
                    <a:pt x="1410" y="858"/>
                  </a:lnTo>
                  <a:lnTo>
                    <a:pt x="1380" y="840"/>
                  </a:lnTo>
                  <a:lnTo>
                    <a:pt x="1374" y="840"/>
                  </a:lnTo>
                  <a:lnTo>
                    <a:pt x="1362" y="828"/>
                  </a:lnTo>
                  <a:lnTo>
                    <a:pt x="1350" y="822"/>
                  </a:lnTo>
                  <a:lnTo>
                    <a:pt x="1344" y="810"/>
                  </a:lnTo>
                  <a:lnTo>
                    <a:pt x="1344" y="804"/>
                  </a:lnTo>
                  <a:lnTo>
                    <a:pt x="1350" y="792"/>
                  </a:lnTo>
                  <a:lnTo>
                    <a:pt x="1362" y="780"/>
                  </a:lnTo>
                  <a:lnTo>
                    <a:pt x="1350" y="762"/>
                  </a:lnTo>
                  <a:lnTo>
                    <a:pt x="1368" y="762"/>
                  </a:lnTo>
                  <a:lnTo>
                    <a:pt x="1392" y="774"/>
                  </a:lnTo>
                  <a:lnTo>
                    <a:pt x="1386" y="768"/>
                  </a:lnTo>
                  <a:lnTo>
                    <a:pt x="1404" y="762"/>
                  </a:lnTo>
                  <a:lnTo>
                    <a:pt x="1410" y="774"/>
                  </a:lnTo>
                  <a:lnTo>
                    <a:pt x="1410" y="780"/>
                  </a:lnTo>
                  <a:lnTo>
                    <a:pt x="1416" y="792"/>
                  </a:lnTo>
                  <a:lnTo>
                    <a:pt x="1422" y="798"/>
                  </a:lnTo>
                  <a:lnTo>
                    <a:pt x="1434" y="798"/>
                  </a:lnTo>
                  <a:lnTo>
                    <a:pt x="1440" y="804"/>
                  </a:lnTo>
                  <a:lnTo>
                    <a:pt x="1446" y="786"/>
                  </a:lnTo>
                  <a:lnTo>
                    <a:pt x="1452" y="792"/>
                  </a:lnTo>
                  <a:lnTo>
                    <a:pt x="1458" y="792"/>
                  </a:lnTo>
                  <a:lnTo>
                    <a:pt x="1464" y="798"/>
                  </a:lnTo>
                  <a:lnTo>
                    <a:pt x="1464" y="828"/>
                  </a:lnTo>
                  <a:lnTo>
                    <a:pt x="1470" y="828"/>
                  </a:lnTo>
                  <a:lnTo>
                    <a:pt x="1470" y="864"/>
                  </a:lnTo>
                  <a:lnTo>
                    <a:pt x="1476" y="864"/>
                  </a:lnTo>
                  <a:lnTo>
                    <a:pt x="1482" y="870"/>
                  </a:lnTo>
                  <a:lnTo>
                    <a:pt x="1542" y="870"/>
                  </a:lnTo>
                  <a:lnTo>
                    <a:pt x="1554" y="876"/>
                  </a:lnTo>
                  <a:lnTo>
                    <a:pt x="1572" y="876"/>
                  </a:lnTo>
                  <a:lnTo>
                    <a:pt x="1620" y="864"/>
                  </a:lnTo>
                  <a:lnTo>
                    <a:pt x="1626" y="864"/>
                  </a:lnTo>
                  <a:lnTo>
                    <a:pt x="1650" y="888"/>
                  </a:lnTo>
                  <a:lnTo>
                    <a:pt x="1650" y="894"/>
                  </a:lnTo>
                  <a:lnTo>
                    <a:pt x="1644" y="900"/>
                  </a:lnTo>
                  <a:lnTo>
                    <a:pt x="1638" y="900"/>
                  </a:lnTo>
                  <a:lnTo>
                    <a:pt x="1638" y="912"/>
                  </a:lnTo>
                  <a:lnTo>
                    <a:pt x="1632" y="930"/>
                  </a:lnTo>
                  <a:lnTo>
                    <a:pt x="1626" y="942"/>
                  </a:lnTo>
                  <a:lnTo>
                    <a:pt x="1620" y="948"/>
                  </a:lnTo>
                  <a:lnTo>
                    <a:pt x="1614" y="948"/>
                  </a:lnTo>
                  <a:lnTo>
                    <a:pt x="1602" y="954"/>
                  </a:lnTo>
                  <a:lnTo>
                    <a:pt x="1596" y="954"/>
                  </a:lnTo>
                  <a:lnTo>
                    <a:pt x="1584" y="966"/>
                  </a:lnTo>
                  <a:lnTo>
                    <a:pt x="1578" y="978"/>
                  </a:lnTo>
                  <a:lnTo>
                    <a:pt x="1578" y="996"/>
                  </a:lnTo>
                  <a:lnTo>
                    <a:pt x="1584" y="1008"/>
                  </a:lnTo>
                  <a:lnTo>
                    <a:pt x="1602" y="1026"/>
                  </a:lnTo>
                  <a:lnTo>
                    <a:pt x="1608" y="1026"/>
                  </a:lnTo>
                  <a:lnTo>
                    <a:pt x="1626" y="1050"/>
                  </a:lnTo>
                  <a:lnTo>
                    <a:pt x="1632" y="1014"/>
                  </a:lnTo>
                  <a:lnTo>
                    <a:pt x="1632" y="990"/>
                  </a:lnTo>
                  <a:lnTo>
                    <a:pt x="1650" y="990"/>
                  </a:lnTo>
                  <a:lnTo>
                    <a:pt x="1662" y="996"/>
                  </a:lnTo>
                  <a:lnTo>
                    <a:pt x="1668" y="1002"/>
                  </a:lnTo>
                  <a:lnTo>
                    <a:pt x="1668" y="1020"/>
                  </a:lnTo>
                  <a:lnTo>
                    <a:pt x="1674" y="1032"/>
                  </a:lnTo>
                  <a:lnTo>
                    <a:pt x="1674" y="1038"/>
                  </a:lnTo>
                  <a:lnTo>
                    <a:pt x="1680" y="1050"/>
                  </a:lnTo>
                  <a:lnTo>
                    <a:pt x="1680" y="1062"/>
                  </a:lnTo>
                  <a:lnTo>
                    <a:pt x="1686" y="1074"/>
                  </a:lnTo>
                  <a:lnTo>
                    <a:pt x="1692" y="1092"/>
                  </a:lnTo>
                  <a:lnTo>
                    <a:pt x="1698" y="1104"/>
                  </a:lnTo>
                  <a:lnTo>
                    <a:pt x="1704" y="1110"/>
                  </a:lnTo>
                  <a:lnTo>
                    <a:pt x="1704" y="1116"/>
                  </a:lnTo>
                  <a:lnTo>
                    <a:pt x="1722" y="1134"/>
                  </a:lnTo>
                  <a:lnTo>
                    <a:pt x="1722" y="1110"/>
                  </a:lnTo>
                  <a:lnTo>
                    <a:pt x="1728" y="1110"/>
                  </a:lnTo>
                  <a:lnTo>
                    <a:pt x="1734" y="1116"/>
                  </a:lnTo>
                  <a:lnTo>
                    <a:pt x="1746" y="1116"/>
                  </a:lnTo>
                  <a:lnTo>
                    <a:pt x="1746" y="1104"/>
                  </a:lnTo>
                  <a:lnTo>
                    <a:pt x="1728" y="1086"/>
                  </a:lnTo>
                  <a:lnTo>
                    <a:pt x="1728" y="1062"/>
                  </a:lnTo>
                  <a:lnTo>
                    <a:pt x="1722" y="1050"/>
                  </a:lnTo>
                  <a:lnTo>
                    <a:pt x="1740" y="1032"/>
                  </a:lnTo>
                  <a:lnTo>
                    <a:pt x="1746" y="1032"/>
                  </a:lnTo>
                  <a:lnTo>
                    <a:pt x="1740" y="984"/>
                  </a:lnTo>
                  <a:lnTo>
                    <a:pt x="1722" y="966"/>
                  </a:lnTo>
                  <a:lnTo>
                    <a:pt x="1716" y="966"/>
                  </a:lnTo>
                  <a:lnTo>
                    <a:pt x="1770" y="966"/>
                  </a:lnTo>
                  <a:lnTo>
                    <a:pt x="1782" y="972"/>
                  </a:lnTo>
                  <a:lnTo>
                    <a:pt x="1794" y="972"/>
                  </a:lnTo>
                  <a:lnTo>
                    <a:pt x="1794" y="936"/>
                  </a:lnTo>
                  <a:lnTo>
                    <a:pt x="1812" y="882"/>
                  </a:lnTo>
                  <a:lnTo>
                    <a:pt x="1806" y="876"/>
                  </a:lnTo>
                  <a:lnTo>
                    <a:pt x="1800" y="864"/>
                  </a:lnTo>
                  <a:lnTo>
                    <a:pt x="1800" y="846"/>
                  </a:lnTo>
                  <a:lnTo>
                    <a:pt x="1812" y="840"/>
                  </a:lnTo>
                  <a:lnTo>
                    <a:pt x="1818" y="834"/>
                  </a:lnTo>
                  <a:lnTo>
                    <a:pt x="1836" y="804"/>
                  </a:lnTo>
                  <a:lnTo>
                    <a:pt x="1836" y="792"/>
                  </a:lnTo>
                  <a:lnTo>
                    <a:pt x="1830" y="786"/>
                  </a:lnTo>
                  <a:lnTo>
                    <a:pt x="1830" y="780"/>
                  </a:lnTo>
                  <a:lnTo>
                    <a:pt x="1824" y="774"/>
                  </a:lnTo>
                  <a:lnTo>
                    <a:pt x="1824" y="750"/>
                  </a:lnTo>
                  <a:lnTo>
                    <a:pt x="1830" y="750"/>
                  </a:lnTo>
                  <a:lnTo>
                    <a:pt x="1836" y="744"/>
                  </a:lnTo>
                  <a:lnTo>
                    <a:pt x="1848" y="744"/>
                  </a:lnTo>
                  <a:lnTo>
                    <a:pt x="1860" y="738"/>
                  </a:lnTo>
                  <a:lnTo>
                    <a:pt x="1872" y="726"/>
                  </a:lnTo>
                  <a:lnTo>
                    <a:pt x="1872" y="708"/>
                  </a:lnTo>
                  <a:lnTo>
                    <a:pt x="1878" y="708"/>
                  </a:lnTo>
                  <a:lnTo>
                    <a:pt x="1890" y="702"/>
                  </a:lnTo>
                  <a:lnTo>
                    <a:pt x="1926" y="702"/>
                  </a:lnTo>
                  <a:lnTo>
                    <a:pt x="1932" y="708"/>
                  </a:lnTo>
                  <a:lnTo>
                    <a:pt x="1950" y="708"/>
                  </a:lnTo>
                  <a:lnTo>
                    <a:pt x="1950" y="702"/>
                  </a:lnTo>
                  <a:lnTo>
                    <a:pt x="1944" y="696"/>
                  </a:lnTo>
                  <a:lnTo>
                    <a:pt x="1932" y="690"/>
                  </a:lnTo>
                  <a:lnTo>
                    <a:pt x="1926" y="684"/>
                  </a:lnTo>
                  <a:lnTo>
                    <a:pt x="1920" y="672"/>
                  </a:lnTo>
                  <a:close/>
                </a:path>
              </a:pathLst>
            </a:custGeom>
            <a:solidFill>
              <a:srgbClr val="2F4B3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FF0000"/>
                </a:solidFill>
              </a:endParaRPr>
            </a:p>
          </p:txBody>
        </p:sp>
        <p:sp>
          <p:nvSpPr>
            <p:cNvPr id="141" name="China" descr="© INSCALE GmbH, 05.05.2010&#10;http://www.presentationload.com/">
              <a:extLst>
                <a:ext uri="{FF2B5EF4-FFF2-40B4-BE49-F238E27FC236}">
                  <a16:creationId xmlns:a16="http://schemas.microsoft.com/office/drawing/2014/main" id="{CDB82D39-0684-4E93-8EDC-D481A8D299AD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7720514" y="2592116"/>
              <a:ext cx="1622293" cy="1268848"/>
            </a:xfrm>
            <a:custGeom>
              <a:avLst/>
              <a:gdLst>
                <a:gd name="T0" fmla="*/ 2147483647 w 3660"/>
                <a:gd name="T1" fmla="*/ 2147483647 h 2826"/>
                <a:gd name="T2" fmla="*/ 2147483647 w 3660"/>
                <a:gd name="T3" fmla="*/ 2147483647 h 2826"/>
                <a:gd name="T4" fmla="*/ 2147483647 w 3660"/>
                <a:gd name="T5" fmla="*/ 2147483647 h 2826"/>
                <a:gd name="T6" fmla="*/ 2147483647 w 3660"/>
                <a:gd name="T7" fmla="*/ 2147483647 h 2826"/>
                <a:gd name="T8" fmla="*/ 2147483647 w 3660"/>
                <a:gd name="T9" fmla="*/ 2147483647 h 2826"/>
                <a:gd name="T10" fmla="*/ 2147483647 w 3660"/>
                <a:gd name="T11" fmla="*/ 2147483647 h 2826"/>
                <a:gd name="T12" fmla="*/ 2147483647 w 3660"/>
                <a:gd name="T13" fmla="*/ 2147483647 h 2826"/>
                <a:gd name="T14" fmla="*/ 2147483647 w 3660"/>
                <a:gd name="T15" fmla="*/ 2147483647 h 2826"/>
                <a:gd name="T16" fmla="*/ 2147483647 w 3660"/>
                <a:gd name="T17" fmla="*/ 2147483647 h 2826"/>
                <a:gd name="T18" fmla="*/ 2147483647 w 3660"/>
                <a:gd name="T19" fmla="*/ 2147483647 h 2826"/>
                <a:gd name="T20" fmla="*/ 2147483647 w 3660"/>
                <a:gd name="T21" fmla="*/ 2147483647 h 2826"/>
                <a:gd name="T22" fmla="*/ 2147483647 w 3660"/>
                <a:gd name="T23" fmla="*/ 2147483647 h 2826"/>
                <a:gd name="T24" fmla="*/ 2147483647 w 3660"/>
                <a:gd name="T25" fmla="*/ 2147483647 h 2826"/>
                <a:gd name="T26" fmla="*/ 2147483647 w 3660"/>
                <a:gd name="T27" fmla="*/ 2147483647 h 2826"/>
                <a:gd name="T28" fmla="*/ 2147483647 w 3660"/>
                <a:gd name="T29" fmla="*/ 2147483647 h 2826"/>
                <a:gd name="T30" fmla="*/ 2147483647 w 3660"/>
                <a:gd name="T31" fmla="*/ 2147483647 h 2826"/>
                <a:gd name="T32" fmla="*/ 2147483647 w 3660"/>
                <a:gd name="T33" fmla="*/ 2147483647 h 2826"/>
                <a:gd name="T34" fmla="*/ 2147483647 w 3660"/>
                <a:gd name="T35" fmla="*/ 2147483647 h 2826"/>
                <a:gd name="T36" fmla="*/ 2147483647 w 3660"/>
                <a:gd name="T37" fmla="*/ 2147483647 h 2826"/>
                <a:gd name="T38" fmla="*/ 2147483647 w 3660"/>
                <a:gd name="T39" fmla="*/ 2147483647 h 2826"/>
                <a:gd name="T40" fmla="*/ 2147483647 w 3660"/>
                <a:gd name="T41" fmla="*/ 2147483647 h 2826"/>
                <a:gd name="T42" fmla="*/ 2147483647 w 3660"/>
                <a:gd name="T43" fmla="*/ 2147483647 h 2826"/>
                <a:gd name="T44" fmla="*/ 2147483647 w 3660"/>
                <a:gd name="T45" fmla="*/ 2147483647 h 2826"/>
                <a:gd name="T46" fmla="*/ 0 w 3660"/>
                <a:gd name="T47" fmla="*/ 2147483647 h 2826"/>
                <a:gd name="T48" fmla="*/ 2147483647 w 3660"/>
                <a:gd name="T49" fmla="*/ 2147483647 h 2826"/>
                <a:gd name="T50" fmla="*/ 2147483647 w 3660"/>
                <a:gd name="T51" fmla="*/ 2147483647 h 2826"/>
                <a:gd name="T52" fmla="*/ 2147483647 w 3660"/>
                <a:gd name="T53" fmla="*/ 2147483647 h 2826"/>
                <a:gd name="T54" fmla="*/ 2147483647 w 3660"/>
                <a:gd name="T55" fmla="*/ 2147483647 h 2826"/>
                <a:gd name="T56" fmla="*/ 2147483647 w 3660"/>
                <a:gd name="T57" fmla="*/ 2147483647 h 2826"/>
                <a:gd name="T58" fmla="*/ 2147483647 w 3660"/>
                <a:gd name="T59" fmla="*/ 2147483647 h 2826"/>
                <a:gd name="T60" fmla="*/ 2147483647 w 3660"/>
                <a:gd name="T61" fmla="*/ 2147483647 h 2826"/>
                <a:gd name="T62" fmla="*/ 2147483647 w 3660"/>
                <a:gd name="T63" fmla="*/ 2147483647 h 2826"/>
                <a:gd name="T64" fmla="*/ 2147483647 w 3660"/>
                <a:gd name="T65" fmla="*/ 2147483647 h 2826"/>
                <a:gd name="T66" fmla="*/ 2147483647 w 3660"/>
                <a:gd name="T67" fmla="*/ 2147483647 h 2826"/>
                <a:gd name="T68" fmla="*/ 2147483647 w 3660"/>
                <a:gd name="T69" fmla="*/ 2147483647 h 2826"/>
                <a:gd name="T70" fmla="*/ 2147483647 w 3660"/>
                <a:gd name="T71" fmla="*/ 2147483647 h 2826"/>
                <a:gd name="T72" fmla="*/ 2147483647 w 3660"/>
                <a:gd name="T73" fmla="*/ 2147483647 h 2826"/>
                <a:gd name="T74" fmla="*/ 2147483647 w 3660"/>
                <a:gd name="T75" fmla="*/ 2147483647 h 2826"/>
                <a:gd name="T76" fmla="*/ 2147483647 w 3660"/>
                <a:gd name="T77" fmla="*/ 2147483647 h 2826"/>
                <a:gd name="T78" fmla="*/ 2147483647 w 3660"/>
                <a:gd name="T79" fmla="*/ 2147483647 h 2826"/>
                <a:gd name="T80" fmla="*/ 2147483647 w 3660"/>
                <a:gd name="T81" fmla="*/ 2147483647 h 2826"/>
                <a:gd name="T82" fmla="*/ 2147483647 w 3660"/>
                <a:gd name="T83" fmla="*/ 2147483647 h 2826"/>
                <a:gd name="T84" fmla="*/ 2147483647 w 3660"/>
                <a:gd name="T85" fmla="*/ 2147483647 h 2826"/>
                <a:gd name="T86" fmla="*/ 2147483647 w 3660"/>
                <a:gd name="T87" fmla="*/ 2147483647 h 2826"/>
                <a:gd name="T88" fmla="*/ 2147483647 w 3660"/>
                <a:gd name="T89" fmla="*/ 2147483647 h 2826"/>
                <a:gd name="T90" fmla="*/ 2147483647 w 3660"/>
                <a:gd name="T91" fmla="*/ 2147483647 h 2826"/>
                <a:gd name="T92" fmla="*/ 2147483647 w 3660"/>
                <a:gd name="T93" fmla="*/ 2147483647 h 2826"/>
                <a:gd name="T94" fmla="*/ 2147483647 w 3660"/>
                <a:gd name="T95" fmla="*/ 2147483647 h 2826"/>
                <a:gd name="T96" fmla="*/ 2147483647 w 3660"/>
                <a:gd name="T97" fmla="*/ 2147483647 h 2826"/>
                <a:gd name="T98" fmla="*/ 2147483647 w 3660"/>
                <a:gd name="T99" fmla="*/ 2147483647 h 2826"/>
                <a:gd name="T100" fmla="*/ 2147483647 w 3660"/>
                <a:gd name="T101" fmla="*/ 2147483647 h 2826"/>
                <a:gd name="T102" fmla="*/ 2147483647 w 3660"/>
                <a:gd name="T103" fmla="*/ 2147483647 h 2826"/>
                <a:gd name="T104" fmla="*/ 2147483647 w 3660"/>
                <a:gd name="T105" fmla="*/ 2147483647 h 2826"/>
                <a:gd name="T106" fmla="*/ 2147483647 w 3660"/>
                <a:gd name="T107" fmla="*/ 2147483647 h 2826"/>
                <a:gd name="T108" fmla="*/ 2147483647 w 3660"/>
                <a:gd name="T109" fmla="*/ 2147483647 h 2826"/>
                <a:gd name="T110" fmla="*/ 2147483647 w 3660"/>
                <a:gd name="T111" fmla="*/ 2147483647 h 2826"/>
                <a:gd name="T112" fmla="*/ 2147483647 w 3660"/>
                <a:gd name="T113" fmla="*/ 2147483647 h 2826"/>
                <a:gd name="T114" fmla="*/ 2147483647 w 3660"/>
                <a:gd name="T115" fmla="*/ 2147483647 h 2826"/>
                <a:gd name="T116" fmla="*/ 2147483647 w 3660"/>
                <a:gd name="T117" fmla="*/ 2147483647 h 2826"/>
                <a:gd name="T118" fmla="*/ 2147483647 w 3660"/>
                <a:gd name="T119" fmla="*/ 2147483647 h 2826"/>
                <a:gd name="T120" fmla="*/ 2147483647 w 3660"/>
                <a:gd name="T121" fmla="*/ 2147483647 h 2826"/>
                <a:gd name="T122" fmla="*/ 2147483647 w 3660"/>
                <a:gd name="T123" fmla="*/ 2147483647 h 282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3660"/>
                <a:gd name="T187" fmla="*/ 0 h 2826"/>
                <a:gd name="T188" fmla="*/ 3660 w 3660"/>
                <a:gd name="T189" fmla="*/ 2826 h 282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3660" h="2826">
                  <a:moveTo>
                    <a:pt x="2862" y="2688"/>
                  </a:moveTo>
                  <a:lnTo>
                    <a:pt x="2850" y="2682"/>
                  </a:lnTo>
                  <a:lnTo>
                    <a:pt x="2772" y="2682"/>
                  </a:lnTo>
                  <a:lnTo>
                    <a:pt x="2766" y="2700"/>
                  </a:lnTo>
                  <a:lnTo>
                    <a:pt x="2748" y="2694"/>
                  </a:lnTo>
                  <a:lnTo>
                    <a:pt x="2736" y="2718"/>
                  </a:lnTo>
                  <a:lnTo>
                    <a:pt x="2730" y="2724"/>
                  </a:lnTo>
                  <a:lnTo>
                    <a:pt x="2712" y="2760"/>
                  </a:lnTo>
                  <a:lnTo>
                    <a:pt x="2718" y="2772"/>
                  </a:lnTo>
                  <a:lnTo>
                    <a:pt x="2724" y="2790"/>
                  </a:lnTo>
                  <a:lnTo>
                    <a:pt x="2754" y="2820"/>
                  </a:lnTo>
                  <a:lnTo>
                    <a:pt x="2766" y="2826"/>
                  </a:lnTo>
                  <a:lnTo>
                    <a:pt x="2772" y="2826"/>
                  </a:lnTo>
                  <a:lnTo>
                    <a:pt x="2802" y="2820"/>
                  </a:lnTo>
                  <a:lnTo>
                    <a:pt x="2820" y="2820"/>
                  </a:lnTo>
                  <a:lnTo>
                    <a:pt x="2844" y="2808"/>
                  </a:lnTo>
                  <a:lnTo>
                    <a:pt x="2850" y="2802"/>
                  </a:lnTo>
                  <a:lnTo>
                    <a:pt x="2850" y="2754"/>
                  </a:lnTo>
                  <a:lnTo>
                    <a:pt x="2856" y="2742"/>
                  </a:lnTo>
                  <a:lnTo>
                    <a:pt x="2862" y="2736"/>
                  </a:lnTo>
                  <a:lnTo>
                    <a:pt x="2868" y="2724"/>
                  </a:lnTo>
                  <a:lnTo>
                    <a:pt x="2868" y="2700"/>
                  </a:lnTo>
                  <a:lnTo>
                    <a:pt x="2862" y="2688"/>
                  </a:lnTo>
                  <a:close/>
                  <a:moveTo>
                    <a:pt x="3660" y="624"/>
                  </a:moveTo>
                  <a:lnTo>
                    <a:pt x="3654" y="600"/>
                  </a:lnTo>
                  <a:lnTo>
                    <a:pt x="3660" y="570"/>
                  </a:lnTo>
                  <a:lnTo>
                    <a:pt x="3642" y="564"/>
                  </a:lnTo>
                  <a:lnTo>
                    <a:pt x="3642" y="540"/>
                  </a:lnTo>
                  <a:lnTo>
                    <a:pt x="3630" y="528"/>
                  </a:lnTo>
                  <a:lnTo>
                    <a:pt x="3630" y="510"/>
                  </a:lnTo>
                  <a:lnTo>
                    <a:pt x="3618" y="492"/>
                  </a:lnTo>
                  <a:lnTo>
                    <a:pt x="3636" y="486"/>
                  </a:lnTo>
                  <a:lnTo>
                    <a:pt x="3636" y="456"/>
                  </a:lnTo>
                  <a:lnTo>
                    <a:pt x="3612" y="444"/>
                  </a:lnTo>
                  <a:lnTo>
                    <a:pt x="3612" y="426"/>
                  </a:lnTo>
                  <a:lnTo>
                    <a:pt x="3606" y="414"/>
                  </a:lnTo>
                  <a:lnTo>
                    <a:pt x="3594" y="408"/>
                  </a:lnTo>
                  <a:lnTo>
                    <a:pt x="3552" y="408"/>
                  </a:lnTo>
                  <a:lnTo>
                    <a:pt x="3546" y="432"/>
                  </a:lnTo>
                  <a:lnTo>
                    <a:pt x="3516" y="432"/>
                  </a:lnTo>
                  <a:lnTo>
                    <a:pt x="3504" y="438"/>
                  </a:lnTo>
                  <a:lnTo>
                    <a:pt x="3498" y="438"/>
                  </a:lnTo>
                  <a:lnTo>
                    <a:pt x="3492" y="444"/>
                  </a:lnTo>
                  <a:lnTo>
                    <a:pt x="3492" y="462"/>
                  </a:lnTo>
                  <a:lnTo>
                    <a:pt x="3462" y="456"/>
                  </a:lnTo>
                  <a:lnTo>
                    <a:pt x="3462" y="468"/>
                  </a:lnTo>
                  <a:lnTo>
                    <a:pt x="3444" y="468"/>
                  </a:lnTo>
                  <a:lnTo>
                    <a:pt x="3432" y="456"/>
                  </a:lnTo>
                  <a:lnTo>
                    <a:pt x="3408" y="462"/>
                  </a:lnTo>
                  <a:lnTo>
                    <a:pt x="3366" y="432"/>
                  </a:lnTo>
                  <a:lnTo>
                    <a:pt x="3366" y="420"/>
                  </a:lnTo>
                  <a:lnTo>
                    <a:pt x="3360" y="408"/>
                  </a:lnTo>
                  <a:lnTo>
                    <a:pt x="3360" y="402"/>
                  </a:lnTo>
                  <a:lnTo>
                    <a:pt x="3354" y="396"/>
                  </a:lnTo>
                  <a:lnTo>
                    <a:pt x="3336" y="396"/>
                  </a:lnTo>
                  <a:lnTo>
                    <a:pt x="3318" y="366"/>
                  </a:lnTo>
                  <a:lnTo>
                    <a:pt x="3276" y="366"/>
                  </a:lnTo>
                  <a:lnTo>
                    <a:pt x="3258" y="348"/>
                  </a:lnTo>
                  <a:lnTo>
                    <a:pt x="3246" y="342"/>
                  </a:lnTo>
                  <a:lnTo>
                    <a:pt x="3228" y="324"/>
                  </a:lnTo>
                  <a:lnTo>
                    <a:pt x="3216" y="324"/>
                  </a:lnTo>
                  <a:lnTo>
                    <a:pt x="3204" y="336"/>
                  </a:lnTo>
                  <a:lnTo>
                    <a:pt x="3192" y="330"/>
                  </a:lnTo>
                  <a:lnTo>
                    <a:pt x="3186" y="324"/>
                  </a:lnTo>
                  <a:lnTo>
                    <a:pt x="3174" y="318"/>
                  </a:lnTo>
                  <a:lnTo>
                    <a:pt x="3126" y="318"/>
                  </a:lnTo>
                  <a:lnTo>
                    <a:pt x="3114" y="312"/>
                  </a:lnTo>
                  <a:lnTo>
                    <a:pt x="3108" y="306"/>
                  </a:lnTo>
                  <a:lnTo>
                    <a:pt x="3084" y="294"/>
                  </a:lnTo>
                  <a:lnTo>
                    <a:pt x="3078" y="288"/>
                  </a:lnTo>
                  <a:lnTo>
                    <a:pt x="3072" y="288"/>
                  </a:lnTo>
                  <a:lnTo>
                    <a:pt x="3066" y="264"/>
                  </a:lnTo>
                  <a:lnTo>
                    <a:pt x="3054" y="264"/>
                  </a:lnTo>
                  <a:lnTo>
                    <a:pt x="3048" y="252"/>
                  </a:lnTo>
                  <a:lnTo>
                    <a:pt x="3030" y="234"/>
                  </a:lnTo>
                  <a:lnTo>
                    <a:pt x="3024" y="222"/>
                  </a:lnTo>
                  <a:lnTo>
                    <a:pt x="2976" y="198"/>
                  </a:lnTo>
                  <a:lnTo>
                    <a:pt x="2964" y="198"/>
                  </a:lnTo>
                  <a:lnTo>
                    <a:pt x="2952" y="168"/>
                  </a:lnTo>
                  <a:lnTo>
                    <a:pt x="2904" y="144"/>
                  </a:lnTo>
                  <a:lnTo>
                    <a:pt x="2898" y="114"/>
                  </a:lnTo>
                  <a:lnTo>
                    <a:pt x="2892" y="114"/>
                  </a:lnTo>
                  <a:lnTo>
                    <a:pt x="2886" y="108"/>
                  </a:lnTo>
                  <a:lnTo>
                    <a:pt x="2874" y="108"/>
                  </a:lnTo>
                  <a:lnTo>
                    <a:pt x="2862" y="96"/>
                  </a:lnTo>
                  <a:lnTo>
                    <a:pt x="2850" y="90"/>
                  </a:lnTo>
                  <a:lnTo>
                    <a:pt x="2838" y="78"/>
                  </a:lnTo>
                  <a:lnTo>
                    <a:pt x="2832" y="78"/>
                  </a:lnTo>
                  <a:lnTo>
                    <a:pt x="2832" y="66"/>
                  </a:lnTo>
                  <a:lnTo>
                    <a:pt x="2820" y="60"/>
                  </a:lnTo>
                  <a:lnTo>
                    <a:pt x="2814" y="54"/>
                  </a:lnTo>
                  <a:lnTo>
                    <a:pt x="2802" y="48"/>
                  </a:lnTo>
                  <a:lnTo>
                    <a:pt x="2796" y="42"/>
                  </a:lnTo>
                  <a:lnTo>
                    <a:pt x="2724" y="42"/>
                  </a:lnTo>
                  <a:lnTo>
                    <a:pt x="2688" y="18"/>
                  </a:lnTo>
                  <a:lnTo>
                    <a:pt x="2652" y="0"/>
                  </a:lnTo>
                  <a:lnTo>
                    <a:pt x="2598" y="12"/>
                  </a:lnTo>
                  <a:lnTo>
                    <a:pt x="2556" y="6"/>
                  </a:lnTo>
                  <a:lnTo>
                    <a:pt x="2550" y="18"/>
                  </a:lnTo>
                  <a:lnTo>
                    <a:pt x="2514" y="24"/>
                  </a:lnTo>
                  <a:lnTo>
                    <a:pt x="2472" y="66"/>
                  </a:lnTo>
                  <a:lnTo>
                    <a:pt x="2466" y="66"/>
                  </a:lnTo>
                  <a:lnTo>
                    <a:pt x="2466" y="78"/>
                  </a:lnTo>
                  <a:lnTo>
                    <a:pt x="2472" y="78"/>
                  </a:lnTo>
                  <a:lnTo>
                    <a:pt x="2490" y="84"/>
                  </a:lnTo>
                  <a:lnTo>
                    <a:pt x="2502" y="84"/>
                  </a:lnTo>
                  <a:lnTo>
                    <a:pt x="2508" y="90"/>
                  </a:lnTo>
                  <a:lnTo>
                    <a:pt x="2520" y="90"/>
                  </a:lnTo>
                  <a:lnTo>
                    <a:pt x="2532" y="102"/>
                  </a:lnTo>
                  <a:lnTo>
                    <a:pt x="2544" y="108"/>
                  </a:lnTo>
                  <a:lnTo>
                    <a:pt x="2550" y="114"/>
                  </a:lnTo>
                  <a:lnTo>
                    <a:pt x="2550" y="126"/>
                  </a:lnTo>
                  <a:lnTo>
                    <a:pt x="2532" y="144"/>
                  </a:lnTo>
                  <a:lnTo>
                    <a:pt x="2532" y="216"/>
                  </a:lnTo>
                  <a:lnTo>
                    <a:pt x="2538" y="258"/>
                  </a:lnTo>
                  <a:lnTo>
                    <a:pt x="2544" y="264"/>
                  </a:lnTo>
                  <a:lnTo>
                    <a:pt x="2556" y="264"/>
                  </a:lnTo>
                  <a:lnTo>
                    <a:pt x="2556" y="276"/>
                  </a:lnTo>
                  <a:lnTo>
                    <a:pt x="2550" y="282"/>
                  </a:lnTo>
                  <a:lnTo>
                    <a:pt x="2538" y="288"/>
                  </a:lnTo>
                  <a:lnTo>
                    <a:pt x="2514" y="288"/>
                  </a:lnTo>
                  <a:lnTo>
                    <a:pt x="2514" y="300"/>
                  </a:lnTo>
                  <a:lnTo>
                    <a:pt x="2496" y="318"/>
                  </a:lnTo>
                  <a:lnTo>
                    <a:pt x="2484" y="318"/>
                  </a:lnTo>
                  <a:lnTo>
                    <a:pt x="2478" y="312"/>
                  </a:lnTo>
                  <a:lnTo>
                    <a:pt x="2442" y="312"/>
                  </a:lnTo>
                  <a:lnTo>
                    <a:pt x="2406" y="288"/>
                  </a:lnTo>
                  <a:lnTo>
                    <a:pt x="2406" y="372"/>
                  </a:lnTo>
                  <a:lnTo>
                    <a:pt x="2412" y="384"/>
                  </a:lnTo>
                  <a:lnTo>
                    <a:pt x="2418" y="408"/>
                  </a:lnTo>
                  <a:lnTo>
                    <a:pt x="2424" y="420"/>
                  </a:lnTo>
                  <a:lnTo>
                    <a:pt x="2418" y="420"/>
                  </a:lnTo>
                  <a:lnTo>
                    <a:pt x="2418" y="438"/>
                  </a:lnTo>
                  <a:lnTo>
                    <a:pt x="2424" y="450"/>
                  </a:lnTo>
                  <a:lnTo>
                    <a:pt x="2436" y="456"/>
                  </a:lnTo>
                  <a:lnTo>
                    <a:pt x="2442" y="462"/>
                  </a:lnTo>
                  <a:lnTo>
                    <a:pt x="2460" y="462"/>
                  </a:lnTo>
                  <a:lnTo>
                    <a:pt x="2460" y="456"/>
                  </a:lnTo>
                  <a:lnTo>
                    <a:pt x="2454" y="456"/>
                  </a:lnTo>
                  <a:lnTo>
                    <a:pt x="2460" y="450"/>
                  </a:lnTo>
                  <a:lnTo>
                    <a:pt x="2514" y="450"/>
                  </a:lnTo>
                  <a:lnTo>
                    <a:pt x="2526" y="462"/>
                  </a:lnTo>
                  <a:lnTo>
                    <a:pt x="2538" y="468"/>
                  </a:lnTo>
                  <a:lnTo>
                    <a:pt x="2544" y="468"/>
                  </a:lnTo>
                  <a:lnTo>
                    <a:pt x="2550" y="462"/>
                  </a:lnTo>
                  <a:lnTo>
                    <a:pt x="2550" y="438"/>
                  </a:lnTo>
                  <a:lnTo>
                    <a:pt x="2616" y="438"/>
                  </a:lnTo>
                  <a:lnTo>
                    <a:pt x="2616" y="450"/>
                  </a:lnTo>
                  <a:lnTo>
                    <a:pt x="2622" y="456"/>
                  </a:lnTo>
                  <a:lnTo>
                    <a:pt x="2634" y="462"/>
                  </a:lnTo>
                  <a:lnTo>
                    <a:pt x="2652" y="462"/>
                  </a:lnTo>
                  <a:lnTo>
                    <a:pt x="2658" y="468"/>
                  </a:lnTo>
                  <a:lnTo>
                    <a:pt x="2670" y="474"/>
                  </a:lnTo>
                  <a:lnTo>
                    <a:pt x="2682" y="486"/>
                  </a:lnTo>
                  <a:lnTo>
                    <a:pt x="2706" y="498"/>
                  </a:lnTo>
                  <a:lnTo>
                    <a:pt x="2718" y="498"/>
                  </a:lnTo>
                  <a:lnTo>
                    <a:pt x="2724" y="510"/>
                  </a:lnTo>
                  <a:lnTo>
                    <a:pt x="2748" y="534"/>
                  </a:lnTo>
                  <a:lnTo>
                    <a:pt x="2748" y="540"/>
                  </a:lnTo>
                  <a:lnTo>
                    <a:pt x="2742" y="546"/>
                  </a:lnTo>
                  <a:lnTo>
                    <a:pt x="2706" y="546"/>
                  </a:lnTo>
                  <a:lnTo>
                    <a:pt x="2700" y="540"/>
                  </a:lnTo>
                  <a:lnTo>
                    <a:pt x="2688" y="534"/>
                  </a:lnTo>
                  <a:lnTo>
                    <a:pt x="2658" y="534"/>
                  </a:lnTo>
                  <a:lnTo>
                    <a:pt x="2652" y="540"/>
                  </a:lnTo>
                  <a:lnTo>
                    <a:pt x="2646" y="540"/>
                  </a:lnTo>
                  <a:lnTo>
                    <a:pt x="2628" y="558"/>
                  </a:lnTo>
                  <a:lnTo>
                    <a:pt x="2598" y="552"/>
                  </a:lnTo>
                  <a:lnTo>
                    <a:pt x="2598" y="570"/>
                  </a:lnTo>
                  <a:lnTo>
                    <a:pt x="2586" y="570"/>
                  </a:lnTo>
                  <a:lnTo>
                    <a:pt x="2550" y="588"/>
                  </a:lnTo>
                  <a:lnTo>
                    <a:pt x="2544" y="594"/>
                  </a:lnTo>
                  <a:lnTo>
                    <a:pt x="2550" y="606"/>
                  </a:lnTo>
                  <a:lnTo>
                    <a:pt x="2562" y="618"/>
                  </a:lnTo>
                  <a:lnTo>
                    <a:pt x="2538" y="642"/>
                  </a:lnTo>
                  <a:lnTo>
                    <a:pt x="2466" y="642"/>
                  </a:lnTo>
                  <a:lnTo>
                    <a:pt x="2466" y="666"/>
                  </a:lnTo>
                  <a:lnTo>
                    <a:pt x="2460" y="672"/>
                  </a:lnTo>
                  <a:lnTo>
                    <a:pt x="2454" y="684"/>
                  </a:lnTo>
                  <a:lnTo>
                    <a:pt x="2442" y="690"/>
                  </a:lnTo>
                  <a:lnTo>
                    <a:pt x="2424" y="690"/>
                  </a:lnTo>
                  <a:lnTo>
                    <a:pt x="2412" y="696"/>
                  </a:lnTo>
                  <a:lnTo>
                    <a:pt x="2388" y="696"/>
                  </a:lnTo>
                  <a:lnTo>
                    <a:pt x="2376" y="690"/>
                  </a:lnTo>
                  <a:lnTo>
                    <a:pt x="2370" y="684"/>
                  </a:lnTo>
                  <a:lnTo>
                    <a:pt x="2358" y="678"/>
                  </a:lnTo>
                  <a:lnTo>
                    <a:pt x="2352" y="672"/>
                  </a:lnTo>
                  <a:lnTo>
                    <a:pt x="2346" y="672"/>
                  </a:lnTo>
                  <a:lnTo>
                    <a:pt x="2340" y="666"/>
                  </a:lnTo>
                  <a:lnTo>
                    <a:pt x="2316" y="666"/>
                  </a:lnTo>
                  <a:lnTo>
                    <a:pt x="2304" y="672"/>
                  </a:lnTo>
                  <a:lnTo>
                    <a:pt x="2304" y="684"/>
                  </a:lnTo>
                  <a:lnTo>
                    <a:pt x="2298" y="696"/>
                  </a:lnTo>
                  <a:lnTo>
                    <a:pt x="2298" y="708"/>
                  </a:lnTo>
                  <a:lnTo>
                    <a:pt x="2304" y="720"/>
                  </a:lnTo>
                  <a:lnTo>
                    <a:pt x="2322" y="738"/>
                  </a:lnTo>
                  <a:lnTo>
                    <a:pt x="2334" y="744"/>
                  </a:lnTo>
                  <a:lnTo>
                    <a:pt x="2352" y="762"/>
                  </a:lnTo>
                  <a:lnTo>
                    <a:pt x="2364" y="768"/>
                  </a:lnTo>
                  <a:lnTo>
                    <a:pt x="2364" y="774"/>
                  </a:lnTo>
                  <a:lnTo>
                    <a:pt x="2358" y="780"/>
                  </a:lnTo>
                  <a:lnTo>
                    <a:pt x="2352" y="792"/>
                  </a:lnTo>
                  <a:lnTo>
                    <a:pt x="2340" y="804"/>
                  </a:lnTo>
                  <a:lnTo>
                    <a:pt x="2316" y="804"/>
                  </a:lnTo>
                  <a:lnTo>
                    <a:pt x="2316" y="810"/>
                  </a:lnTo>
                  <a:lnTo>
                    <a:pt x="2310" y="822"/>
                  </a:lnTo>
                  <a:lnTo>
                    <a:pt x="2310" y="828"/>
                  </a:lnTo>
                  <a:lnTo>
                    <a:pt x="2298" y="852"/>
                  </a:lnTo>
                  <a:lnTo>
                    <a:pt x="2286" y="858"/>
                  </a:lnTo>
                  <a:lnTo>
                    <a:pt x="2262" y="858"/>
                  </a:lnTo>
                  <a:lnTo>
                    <a:pt x="2244" y="882"/>
                  </a:lnTo>
                  <a:lnTo>
                    <a:pt x="2088" y="882"/>
                  </a:lnTo>
                  <a:lnTo>
                    <a:pt x="2070" y="894"/>
                  </a:lnTo>
                  <a:lnTo>
                    <a:pt x="2010" y="930"/>
                  </a:lnTo>
                  <a:lnTo>
                    <a:pt x="1992" y="942"/>
                  </a:lnTo>
                  <a:lnTo>
                    <a:pt x="1986" y="948"/>
                  </a:lnTo>
                  <a:lnTo>
                    <a:pt x="1968" y="948"/>
                  </a:lnTo>
                  <a:lnTo>
                    <a:pt x="1962" y="942"/>
                  </a:lnTo>
                  <a:lnTo>
                    <a:pt x="1956" y="942"/>
                  </a:lnTo>
                  <a:lnTo>
                    <a:pt x="1950" y="930"/>
                  </a:lnTo>
                  <a:lnTo>
                    <a:pt x="1950" y="924"/>
                  </a:lnTo>
                  <a:lnTo>
                    <a:pt x="1938" y="924"/>
                  </a:lnTo>
                  <a:lnTo>
                    <a:pt x="1926" y="930"/>
                  </a:lnTo>
                  <a:lnTo>
                    <a:pt x="1914" y="930"/>
                  </a:lnTo>
                  <a:lnTo>
                    <a:pt x="1908" y="936"/>
                  </a:lnTo>
                  <a:lnTo>
                    <a:pt x="1896" y="936"/>
                  </a:lnTo>
                  <a:lnTo>
                    <a:pt x="1890" y="930"/>
                  </a:lnTo>
                  <a:lnTo>
                    <a:pt x="1866" y="918"/>
                  </a:lnTo>
                  <a:lnTo>
                    <a:pt x="1848" y="912"/>
                  </a:lnTo>
                  <a:lnTo>
                    <a:pt x="1800" y="912"/>
                  </a:lnTo>
                  <a:lnTo>
                    <a:pt x="1776" y="906"/>
                  </a:lnTo>
                  <a:lnTo>
                    <a:pt x="1764" y="900"/>
                  </a:lnTo>
                  <a:lnTo>
                    <a:pt x="1758" y="888"/>
                  </a:lnTo>
                  <a:lnTo>
                    <a:pt x="1740" y="870"/>
                  </a:lnTo>
                  <a:lnTo>
                    <a:pt x="1728" y="870"/>
                  </a:lnTo>
                  <a:lnTo>
                    <a:pt x="1710" y="864"/>
                  </a:lnTo>
                  <a:lnTo>
                    <a:pt x="1656" y="864"/>
                  </a:lnTo>
                  <a:lnTo>
                    <a:pt x="1650" y="858"/>
                  </a:lnTo>
                  <a:lnTo>
                    <a:pt x="1644" y="858"/>
                  </a:lnTo>
                  <a:lnTo>
                    <a:pt x="1632" y="852"/>
                  </a:lnTo>
                  <a:lnTo>
                    <a:pt x="1620" y="852"/>
                  </a:lnTo>
                  <a:lnTo>
                    <a:pt x="1614" y="858"/>
                  </a:lnTo>
                  <a:lnTo>
                    <a:pt x="1602" y="864"/>
                  </a:lnTo>
                  <a:lnTo>
                    <a:pt x="1596" y="870"/>
                  </a:lnTo>
                  <a:lnTo>
                    <a:pt x="1560" y="864"/>
                  </a:lnTo>
                  <a:lnTo>
                    <a:pt x="1512" y="864"/>
                  </a:lnTo>
                  <a:lnTo>
                    <a:pt x="1458" y="858"/>
                  </a:lnTo>
                  <a:lnTo>
                    <a:pt x="1398" y="864"/>
                  </a:lnTo>
                  <a:lnTo>
                    <a:pt x="1386" y="858"/>
                  </a:lnTo>
                  <a:lnTo>
                    <a:pt x="1380" y="846"/>
                  </a:lnTo>
                  <a:lnTo>
                    <a:pt x="1368" y="840"/>
                  </a:lnTo>
                  <a:lnTo>
                    <a:pt x="1338" y="810"/>
                  </a:lnTo>
                  <a:lnTo>
                    <a:pt x="1332" y="798"/>
                  </a:lnTo>
                  <a:lnTo>
                    <a:pt x="1290" y="756"/>
                  </a:lnTo>
                  <a:lnTo>
                    <a:pt x="1278" y="732"/>
                  </a:lnTo>
                  <a:lnTo>
                    <a:pt x="1242" y="732"/>
                  </a:lnTo>
                  <a:lnTo>
                    <a:pt x="1236" y="726"/>
                  </a:lnTo>
                  <a:lnTo>
                    <a:pt x="1224" y="726"/>
                  </a:lnTo>
                  <a:lnTo>
                    <a:pt x="1200" y="714"/>
                  </a:lnTo>
                  <a:lnTo>
                    <a:pt x="1194" y="714"/>
                  </a:lnTo>
                  <a:lnTo>
                    <a:pt x="1188" y="708"/>
                  </a:lnTo>
                  <a:lnTo>
                    <a:pt x="1182" y="708"/>
                  </a:lnTo>
                  <a:lnTo>
                    <a:pt x="1176" y="696"/>
                  </a:lnTo>
                  <a:lnTo>
                    <a:pt x="1164" y="690"/>
                  </a:lnTo>
                  <a:lnTo>
                    <a:pt x="1158" y="690"/>
                  </a:lnTo>
                  <a:lnTo>
                    <a:pt x="1146" y="684"/>
                  </a:lnTo>
                  <a:lnTo>
                    <a:pt x="1140" y="684"/>
                  </a:lnTo>
                  <a:lnTo>
                    <a:pt x="1134" y="678"/>
                  </a:lnTo>
                  <a:lnTo>
                    <a:pt x="1038" y="678"/>
                  </a:lnTo>
                  <a:lnTo>
                    <a:pt x="1014" y="672"/>
                  </a:lnTo>
                  <a:lnTo>
                    <a:pt x="996" y="666"/>
                  </a:lnTo>
                  <a:lnTo>
                    <a:pt x="990" y="666"/>
                  </a:lnTo>
                  <a:lnTo>
                    <a:pt x="978" y="660"/>
                  </a:lnTo>
                  <a:lnTo>
                    <a:pt x="966" y="660"/>
                  </a:lnTo>
                  <a:lnTo>
                    <a:pt x="954" y="654"/>
                  </a:lnTo>
                  <a:lnTo>
                    <a:pt x="948" y="648"/>
                  </a:lnTo>
                  <a:lnTo>
                    <a:pt x="942" y="636"/>
                  </a:lnTo>
                  <a:lnTo>
                    <a:pt x="936" y="618"/>
                  </a:lnTo>
                  <a:lnTo>
                    <a:pt x="936" y="606"/>
                  </a:lnTo>
                  <a:lnTo>
                    <a:pt x="948" y="594"/>
                  </a:lnTo>
                  <a:lnTo>
                    <a:pt x="948" y="588"/>
                  </a:lnTo>
                  <a:lnTo>
                    <a:pt x="942" y="582"/>
                  </a:lnTo>
                  <a:lnTo>
                    <a:pt x="936" y="570"/>
                  </a:lnTo>
                  <a:lnTo>
                    <a:pt x="930" y="564"/>
                  </a:lnTo>
                  <a:lnTo>
                    <a:pt x="930" y="552"/>
                  </a:lnTo>
                  <a:lnTo>
                    <a:pt x="924" y="540"/>
                  </a:lnTo>
                  <a:lnTo>
                    <a:pt x="912" y="528"/>
                  </a:lnTo>
                  <a:lnTo>
                    <a:pt x="888" y="510"/>
                  </a:lnTo>
                  <a:lnTo>
                    <a:pt x="876" y="492"/>
                  </a:lnTo>
                  <a:lnTo>
                    <a:pt x="870" y="480"/>
                  </a:lnTo>
                  <a:lnTo>
                    <a:pt x="852" y="462"/>
                  </a:lnTo>
                  <a:lnTo>
                    <a:pt x="834" y="456"/>
                  </a:lnTo>
                  <a:lnTo>
                    <a:pt x="822" y="450"/>
                  </a:lnTo>
                  <a:lnTo>
                    <a:pt x="810" y="450"/>
                  </a:lnTo>
                  <a:lnTo>
                    <a:pt x="804" y="444"/>
                  </a:lnTo>
                  <a:lnTo>
                    <a:pt x="786" y="432"/>
                  </a:lnTo>
                  <a:lnTo>
                    <a:pt x="750" y="444"/>
                  </a:lnTo>
                  <a:lnTo>
                    <a:pt x="726" y="420"/>
                  </a:lnTo>
                  <a:lnTo>
                    <a:pt x="720" y="408"/>
                  </a:lnTo>
                  <a:lnTo>
                    <a:pt x="708" y="408"/>
                  </a:lnTo>
                  <a:lnTo>
                    <a:pt x="696" y="402"/>
                  </a:lnTo>
                  <a:lnTo>
                    <a:pt x="684" y="402"/>
                  </a:lnTo>
                  <a:lnTo>
                    <a:pt x="672" y="396"/>
                  </a:lnTo>
                  <a:lnTo>
                    <a:pt x="672" y="378"/>
                  </a:lnTo>
                  <a:lnTo>
                    <a:pt x="648" y="378"/>
                  </a:lnTo>
                  <a:lnTo>
                    <a:pt x="654" y="372"/>
                  </a:lnTo>
                  <a:lnTo>
                    <a:pt x="654" y="360"/>
                  </a:lnTo>
                  <a:lnTo>
                    <a:pt x="648" y="354"/>
                  </a:lnTo>
                  <a:lnTo>
                    <a:pt x="612" y="354"/>
                  </a:lnTo>
                  <a:lnTo>
                    <a:pt x="600" y="348"/>
                  </a:lnTo>
                  <a:lnTo>
                    <a:pt x="582" y="348"/>
                  </a:lnTo>
                  <a:lnTo>
                    <a:pt x="576" y="354"/>
                  </a:lnTo>
                  <a:lnTo>
                    <a:pt x="576" y="360"/>
                  </a:lnTo>
                  <a:lnTo>
                    <a:pt x="594" y="378"/>
                  </a:lnTo>
                  <a:lnTo>
                    <a:pt x="594" y="390"/>
                  </a:lnTo>
                  <a:lnTo>
                    <a:pt x="588" y="396"/>
                  </a:lnTo>
                  <a:lnTo>
                    <a:pt x="546" y="396"/>
                  </a:lnTo>
                  <a:lnTo>
                    <a:pt x="534" y="408"/>
                  </a:lnTo>
                  <a:lnTo>
                    <a:pt x="534" y="426"/>
                  </a:lnTo>
                  <a:lnTo>
                    <a:pt x="546" y="450"/>
                  </a:lnTo>
                  <a:lnTo>
                    <a:pt x="558" y="462"/>
                  </a:lnTo>
                  <a:lnTo>
                    <a:pt x="570" y="486"/>
                  </a:lnTo>
                  <a:lnTo>
                    <a:pt x="570" y="504"/>
                  </a:lnTo>
                  <a:lnTo>
                    <a:pt x="564" y="510"/>
                  </a:lnTo>
                  <a:lnTo>
                    <a:pt x="546" y="510"/>
                  </a:lnTo>
                  <a:lnTo>
                    <a:pt x="528" y="528"/>
                  </a:lnTo>
                  <a:lnTo>
                    <a:pt x="516" y="516"/>
                  </a:lnTo>
                  <a:lnTo>
                    <a:pt x="468" y="516"/>
                  </a:lnTo>
                  <a:lnTo>
                    <a:pt x="444" y="504"/>
                  </a:lnTo>
                  <a:lnTo>
                    <a:pt x="432" y="504"/>
                  </a:lnTo>
                  <a:lnTo>
                    <a:pt x="420" y="498"/>
                  </a:lnTo>
                  <a:lnTo>
                    <a:pt x="408" y="498"/>
                  </a:lnTo>
                  <a:lnTo>
                    <a:pt x="408" y="636"/>
                  </a:lnTo>
                  <a:lnTo>
                    <a:pt x="414" y="636"/>
                  </a:lnTo>
                  <a:lnTo>
                    <a:pt x="420" y="642"/>
                  </a:lnTo>
                  <a:lnTo>
                    <a:pt x="426" y="642"/>
                  </a:lnTo>
                  <a:lnTo>
                    <a:pt x="432" y="648"/>
                  </a:lnTo>
                  <a:lnTo>
                    <a:pt x="432" y="660"/>
                  </a:lnTo>
                  <a:lnTo>
                    <a:pt x="426" y="666"/>
                  </a:lnTo>
                  <a:lnTo>
                    <a:pt x="420" y="666"/>
                  </a:lnTo>
                  <a:lnTo>
                    <a:pt x="408" y="654"/>
                  </a:lnTo>
                  <a:lnTo>
                    <a:pt x="390" y="666"/>
                  </a:lnTo>
                  <a:lnTo>
                    <a:pt x="384" y="660"/>
                  </a:lnTo>
                  <a:lnTo>
                    <a:pt x="378" y="648"/>
                  </a:lnTo>
                  <a:lnTo>
                    <a:pt x="372" y="642"/>
                  </a:lnTo>
                  <a:lnTo>
                    <a:pt x="360" y="642"/>
                  </a:lnTo>
                  <a:lnTo>
                    <a:pt x="324" y="660"/>
                  </a:lnTo>
                  <a:lnTo>
                    <a:pt x="312" y="660"/>
                  </a:lnTo>
                  <a:lnTo>
                    <a:pt x="300" y="666"/>
                  </a:lnTo>
                  <a:lnTo>
                    <a:pt x="288" y="666"/>
                  </a:lnTo>
                  <a:lnTo>
                    <a:pt x="276" y="672"/>
                  </a:lnTo>
                  <a:lnTo>
                    <a:pt x="270" y="678"/>
                  </a:lnTo>
                  <a:lnTo>
                    <a:pt x="270" y="684"/>
                  </a:lnTo>
                  <a:lnTo>
                    <a:pt x="276" y="690"/>
                  </a:lnTo>
                  <a:lnTo>
                    <a:pt x="288" y="696"/>
                  </a:lnTo>
                  <a:lnTo>
                    <a:pt x="306" y="696"/>
                  </a:lnTo>
                  <a:lnTo>
                    <a:pt x="306" y="726"/>
                  </a:lnTo>
                  <a:lnTo>
                    <a:pt x="318" y="750"/>
                  </a:lnTo>
                  <a:lnTo>
                    <a:pt x="360" y="792"/>
                  </a:lnTo>
                  <a:lnTo>
                    <a:pt x="366" y="804"/>
                  </a:lnTo>
                  <a:lnTo>
                    <a:pt x="378" y="810"/>
                  </a:lnTo>
                  <a:lnTo>
                    <a:pt x="378" y="822"/>
                  </a:lnTo>
                  <a:lnTo>
                    <a:pt x="360" y="822"/>
                  </a:lnTo>
                  <a:lnTo>
                    <a:pt x="354" y="828"/>
                  </a:lnTo>
                  <a:lnTo>
                    <a:pt x="354" y="834"/>
                  </a:lnTo>
                  <a:lnTo>
                    <a:pt x="372" y="852"/>
                  </a:lnTo>
                  <a:lnTo>
                    <a:pt x="348" y="852"/>
                  </a:lnTo>
                  <a:lnTo>
                    <a:pt x="348" y="864"/>
                  </a:lnTo>
                  <a:lnTo>
                    <a:pt x="354" y="870"/>
                  </a:lnTo>
                  <a:lnTo>
                    <a:pt x="354" y="882"/>
                  </a:lnTo>
                  <a:lnTo>
                    <a:pt x="372" y="900"/>
                  </a:lnTo>
                  <a:lnTo>
                    <a:pt x="372" y="912"/>
                  </a:lnTo>
                  <a:lnTo>
                    <a:pt x="366" y="918"/>
                  </a:lnTo>
                  <a:lnTo>
                    <a:pt x="342" y="918"/>
                  </a:lnTo>
                  <a:lnTo>
                    <a:pt x="294" y="936"/>
                  </a:lnTo>
                  <a:lnTo>
                    <a:pt x="282" y="948"/>
                  </a:lnTo>
                  <a:lnTo>
                    <a:pt x="270" y="954"/>
                  </a:lnTo>
                  <a:lnTo>
                    <a:pt x="264" y="960"/>
                  </a:lnTo>
                  <a:lnTo>
                    <a:pt x="264" y="978"/>
                  </a:lnTo>
                  <a:lnTo>
                    <a:pt x="258" y="990"/>
                  </a:lnTo>
                  <a:lnTo>
                    <a:pt x="252" y="996"/>
                  </a:lnTo>
                  <a:lnTo>
                    <a:pt x="234" y="996"/>
                  </a:lnTo>
                  <a:lnTo>
                    <a:pt x="216" y="990"/>
                  </a:lnTo>
                  <a:lnTo>
                    <a:pt x="186" y="990"/>
                  </a:lnTo>
                  <a:lnTo>
                    <a:pt x="168" y="1008"/>
                  </a:lnTo>
                  <a:lnTo>
                    <a:pt x="162" y="1020"/>
                  </a:lnTo>
                  <a:lnTo>
                    <a:pt x="162" y="1044"/>
                  </a:lnTo>
                  <a:lnTo>
                    <a:pt x="156" y="1050"/>
                  </a:lnTo>
                  <a:lnTo>
                    <a:pt x="126" y="1044"/>
                  </a:lnTo>
                  <a:lnTo>
                    <a:pt x="114" y="1050"/>
                  </a:lnTo>
                  <a:lnTo>
                    <a:pt x="108" y="1044"/>
                  </a:lnTo>
                  <a:lnTo>
                    <a:pt x="102" y="1032"/>
                  </a:lnTo>
                  <a:lnTo>
                    <a:pt x="96" y="1026"/>
                  </a:lnTo>
                  <a:lnTo>
                    <a:pt x="84" y="1026"/>
                  </a:lnTo>
                  <a:lnTo>
                    <a:pt x="72" y="1038"/>
                  </a:lnTo>
                  <a:lnTo>
                    <a:pt x="48" y="1038"/>
                  </a:lnTo>
                  <a:lnTo>
                    <a:pt x="48" y="1056"/>
                  </a:lnTo>
                  <a:lnTo>
                    <a:pt x="36" y="1062"/>
                  </a:lnTo>
                  <a:lnTo>
                    <a:pt x="30" y="1068"/>
                  </a:lnTo>
                  <a:lnTo>
                    <a:pt x="18" y="1068"/>
                  </a:lnTo>
                  <a:lnTo>
                    <a:pt x="6" y="1074"/>
                  </a:lnTo>
                  <a:lnTo>
                    <a:pt x="0" y="1080"/>
                  </a:lnTo>
                  <a:lnTo>
                    <a:pt x="0" y="1086"/>
                  </a:lnTo>
                  <a:lnTo>
                    <a:pt x="12" y="1092"/>
                  </a:lnTo>
                  <a:lnTo>
                    <a:pt x="18" y="1104"/>
                  </a:lnTo>
                  <a:lnTo>
                    <a:pt x="18" y="1116"/>
                  </a:lnTo>
                  <a:lnTo>
                    <a:pt x="0" y="1116"/>
                  </a:lnTo>
                  <a:lnTo>
                    <a:pt x="0" y="1140"/>
                  </a:lnTo>
                  <a:lnTo>
                    <a:pt x="18" y="1140"/>
                  </a:lnTo>
                  <a:lnTo>
                    <a:pt x="18" y="1152"/>
                  </a:lnTo>
                  <a:lnTo>
                    <a:pt x="12" y="1164"/>
                  </a:lnTo>
                  <a:lnTo>
                    <a:pt x="12" y="1176"/>
                  </a:lnTo>
                  <a:lnTo>
                    <a:pt x="24" y="1188"/>
                  </a:lnTo>
                  <a:lnTo>
                    <a:pt x="36" y="1188"/>
                  </a:lnTo>
                  <a:lnTo>
                    <a:pt x="42" y="1182"/>
                  </a:lnTo>
                  <a:lnTo>
                    <a:pt x="66" y="1182"/>
                  </a:lnTo>
                  <a:lnTo>
                    <a:pt x="78" y="1188"/>
                  </a:lnTo>
                  <a:lnTo>
                    <a:pt x="84" y="1188"/>
                  </a:lnTo>
                  <a:lnTo>
                    <a:pt x="96" y="1194"/>
                  </a:lnTo>
                  <a:lnTo>
                    <a:pt x="102" y="1200"/>
                  </a:lnTo>
                  <a:lnTo>
                    <a:pt x="102" y="1242"/>
                  </a:lnTo>
                  <a:lnTo>
                    <a:pt x="114" y="1266"/>
                  </a:lnTo>
                  <a:lnTo>
                    <a:pt x="120" y="1272"/>
                  </a:lnTo>
                  <a:lnTo>
                    <a:pt x="126" y="1272"/>
                  </a:lnTo>
                  <a:lnTo>
                    <a:pt x="138" y="1284"/>
                  </a:lnTo>
                  <a:lnTo>
                    <a:pt x="132" y="1290"/>
                  </a:lnTo>
                  <a:lnTo>
                    <a:pt x="102" y="1290"/>
                  </a:lnTo>
                  <a:lnTo>
                    <a:pt x="96" y="1296"/>
                  </a:lnTo>
                  <a:lnTo>
                    <a:pt x="96" y="1308"/>
                  </a:lnTo>
                  <a:lnTo>
                    <a:pt x="108" y="1314"/>
                  </a:lnTo>
                  <a:lnTo>
                    <a:pt x="114" y="1320"/>
                  </a:lnTo>
                  <a:lnTo>
                    <a:pt x="162" y="1320"/>
                  </a:lnTo>
                  <a:lnTo>
                    <a:pt x="168" y="1332"/>
                  </a:lnTo>
                  <a:lnTo>
                    <a:pt x="180" y="1332"/>
                  </a:lnTo>
                  <a:lnTo>
                    <a:pt x="192" y="1338"/>
                  </a:lnTo>
                  <a:lnTo>
                    <a:pt x="204" y="1350"/>
                  </a:lnTo>
                  <a:lnTo>
                    <a:pt x="216" y="1374"/>
                  </a:lnTo>
                  <a:lnTo>
                    <a:pt x="216" y="1398"/>
                  </a:lnTo>
                  <a:lnTo>
                    <a:pt x="252" y="1410"/>
                  </a:lnTo>
                  <a:lnTo>
                    <a:pt x="264" y="1404"/>
                  </a:lnTo>
                  <a:lnTo>
                    <a:pt x="264" y="1410"/>
                  </a:lnTo>
                  <a:lnTo>
                    <a:pt x="270" y="1416"/>
                  </a:lnTo>
                  <a:lnTo>
                    <a:pt x="276" y="1428"/>
                  </a:lnTo>
                  <a:lnTo>
                    <a:pt x="288" y="1434"/>
                  </a:lnTo>
                  <a:lnTo>
                    <a:pt x="366" y="1434"/>
                  </a:lnTo>
                  <a:lnTo>
                    <a:pt x="378" y="1428"/>
                  </a:lnTo>
                  <a:lnTo>
                    <a:pt x="384" y="1416"/>
                  </a:lnTo>
                  <a:lnTo>
                    <a:pt x="402" y="1410"/>
                  </a:lnTo>
                  <a:lnTo>
                    <a:pt x="426" y="1398"/>
                  </a:lnTo>
                  <a:lnTo>
                    <a:pt x="438" y="1398"/>
                  </a:lnTo>
                  <a:lnTo>
                    <a:pt x="456" y="1410"/>
                  </a:lnTo>
                  <a:lnTo>
                    <a:pt x="480" y="1434"/>
                  </a:lnTo>
                  <a:lnTo>
                    <a:pt x="522" y="1434"/>
                  </a:lnTo>
                  <a:lnTo>
                    <a:pt x="522" y="1494"/>
                  </a:lnTo>
                  <a:lnTo>
                    <a:pt x="516" y="1500"/>
                  </a:lnTo>
                  <a:lnTo>
                    <a:pt x="498" y="1500"/>
                  </a:lnTo>
                  <a:lnTo>
                    <a:pt x="498" y="1506"/>
                  </a:lnTo>
                  <a:lnTo>
                    <a:pt x="504" y="1512"/>
                  </a:lnTo>
                  <a:lnTo>
                    <a:pt x="504" y="1536"/>
                  </a:lnTo>
                  <a:lnTo>
                    <a:pt x="498" y="1548"/>
                  </a:lnTo>
                  <a:lnTo>
                    <a:pt x="486" y="1554"/>
                  </a:lnTo>
                  <a:lnTo>
                    <a:pt x="456" y="1554"/>
                  </a:lnTo>
                  <a:lnTo>
                    <a:pt x="474" y="1578"/>
                  </a:lnTo>
                  <a:lnTo>
                    <a:pt x="456" y="1584"/>
                  </a:lnTo>
                  <a:lnTo>
                    <a:pt x="456" y="1608"/>
                  </a:lnTo>
                  <a:lnTo>
                    <a:pt x="480" y="1620"/>
                  </a:lnTo>
                  <a:lnTo>
                    <a:pt x="492" y="1620"/>
                  </a:lnTo>
                  <a:lnTo>
                    <a:pt x="498" y="1626"/>
                  </a:lnTo>
                  <a:lnTo>
                    <a:pt x="504" y="1638"/>
                  </a:lnTo>
                  <a:lnTo>
                    <a:pt x="522" y="1656"/>
                  </a:lnTo>
                  <a:lnTo>
                    <a:pt x="522" y="1668"/>
                  </a:lnTo>
                  <a:lnTo>
                    <a:pt x="510" y="1674"/>
                  </a:lnTo>
                  <a:lnTo>
                    <a:pt x="504" y="1680"/>
                  </a:lnTo>
                  <a:lnTo>
                    <a:pt x="498" y="1680"/>
                  </a:lnTo>
                  <a:lnTo>
                    <a:pt x="486" y="1698"/>
                  </a:lnTo>
                  <a:lnTo>
                    <a:pt x="474" y="1686"/>
                  </a:lnTo>
                  <a:lnTo>
                    <a:pt x="474" y="1668"/>
                  </a:lnTo>
                  <a:lnTo>
                    <a:pt x="462" y="1668"/>
                  </a:lnTo>
                  <a:lnTo>
                    <a:pt x="456" y="1674"/>
                  </a:lnTo>
                  <a:lnTo>
                    <a:pt x="450" y="1674"/>
                  </a:lnTo>
                  <a:lnTo>
                    <a:pt x="450" y="1692"/>
                  </a:lnTo>
                  <a:lnTo>
                    <a:pt x="456" y="1698"/>
                  </a:lnTo>
                  <a:lnTo>
                    <a:pt x="462" y="1710"/>
                  </a:lnTo>
                  <a:lnTo>
                    <a:pt x="474" y="1722"/>
                  </a:lnTo>
                  <a:lnTo>
                    <a:pt x="480" y="1722"/>
                  </a:lnTo>
                  <a:lnTo>
                    <a:pt x="480" y="1734"/>
                  </a:lnTo>
                  <a:lnTo>
                    <a:pt x="474" y="1740"/>
                  </a:lnTo>
                  <a:lnTo>
                    <a:pt x="474" y="1758"/>
                  </a:lnTo>
                  <a:lnTo>
                    <a:pt x="480" y="1764"/>
                  </a:lnTo>
                  <a:lnTo>
                    <a:pt x="510" y="1764"/>
                  </a:lnTo>
                  <a:lnTo>
                    <a:pt x="516" y="1776"/>
                  </a:lnTo>
                  <a:lnTo>
                    <a:pt x="528" y="1788"/>
                  </a:lnTo>
                  <a:lnTo>
                    <a:pt x="540" y="1794"/>
                  </a:lnTo>
                  <a:lnTo>
                    <a:pt x="552" y="1794"/>
                  </a:lnTo>
                  <a:lnTo>
                    <a:pt x="558" y="1800"/>
                  </a:lnTo>
                  <a:lnTo>
                    <a:pt x="564" y="1800"/>
                  </a:lnTo>
                  <a:lnTo>
                    <a:pt x="582" y="1818"/>
                  </a:lnTo>
                  <a:lnTo>
                    <a:pt x="600" y="1812"/>
                  </a:lnTo>
                  <a:lnTo>
                    <a:pt x="600" y="1830"/>
                  </a:lnTo>
                  <a:lnTo>
                    <a:pt x="612" y="1836"/>
                  </a:lnTo>
                  <a:lnTo>
                    <a:pt x="624" y="1836"/>
                  </a:lnTo>
                  <a:lnTo>
                    <a:pt x="666" y="1872"/>
                  </a:lnTo>
                  <a:lnTo>
                    <a:pt x="690" y="1854"/>
                  </a:lnTo>
                  <a:lnTo>
                    <a:pt x="696" y="1848"/>
                  </a:lnTo>
                  <a:lnTo>
                    <a:pt x="708" y="1842"/>
                  </a:lnTo>
                  <a:lnTo>
                    <a:pt x="720" y="1842"/>
                  </a:lnTo>
                  <a:lnTo>
                    <a:pt x="732" y="1848"/>
                  </a:lnTo>
                  <a:lnTo>
                    <a:pt x="744" y="1860"/>
                  </a:lnTo>
                  <a:lnTo>
                    <a:pt x="750" y="1872"/>
                  </a:lnTo>
                  <a:lnTo>
                    <a:pt x="762" y="1878"/>
                  </a:lnTo>
                  <a:lnTo>
                    <a:pt x="780" y="1896"/>
                  </a:lnTo>
                  <a:lnTo>
                    <a:pt x="822" y="1902"/>
                  </a:lnTo>
                  <a:lnTo>
                    <a:pt x="828" y="1914"/>
                  </a:lnTo>
                  <a:lnTo>
                    <a:pt x="834" y="1920"/>
                  </a:lnTo>
                  <a:lnTo>
                    <a:pt x="840" y="1932"/>
                  </a:lnTo>
                  <a:lnTo>
                    <a:pt x="846" y="1938"/>
                  </a:lnTo>
                  <a:lnTo>
                    <a:pt x="846" y="1950"/>
                  </a:lnTo>
                  <a:lnTo>
                    <a:pt x="858" y="1950"/>
                  </a:lnTo>
                  <a:lnTo>
                    <a:pt x="858" y="1944"/>
                  </a:lnTo>
                  <a:lnTo>
                    <a:pt x="864" y="1938"/>
                  </a:lnTo>
                  <a:lnTo>
                    <a:pt x="870" y="1926"/>
                  </a:lnTo>
                  <a:lnTo>
                    <a:pt x="882" y="1926"/>
                  </a:lnTo>
                  <a:lnTo>
                    <a:pt x="888" y="1932"/>
                  </a:lnTo>
                  <a:lnTo>
                    <a:pt x="894" y="1944"/>
                  </a:lnTo>
                  <a:lnTo>
                    <a:pt x="894" y="1962"/>
                  </a:lnTo>
                  <a:lnTo>
                    <a:pt x="924" y="1992"/>
                  </a:lnTo>
                  <a:lnTo>
                    <a:pt x="936" y="1998"/>
                  </a:lnTo>
                  <a:lnTo>
                    <a:pt x="942" y="1992"/>
                  </a:lnTo>
                  <a:lnTo>
                    <a:pt x="954" y="1986"/>
                  </a:lnTo>
                  <a:lnTo>
                    <a:pt x="960" y="1986"/>
                  </a:lnTo>
                  <a:lnTo>
                    <a:pt x="966" y="1992"/>
                  </a:lnTo>
                  <a:lnTo>
                    <a:pt x="966" y="1998"/>
                  </a:lnTo>
                  <a:lnTo>
                    <a:pt x="960" y="2004"/>
                  </a:lnTo>
                  <a:lnTo>
                    <a:pt x="960" y="2010"/>
                  </a:lnTo>
                  <a:lnTo>
                    <a:pt x="966" y="2010"/>
                  </a:lnTo>
                  <a:lnTo>
                    <a:pt x="972" y="2016"/>
                  </a:lnTo>
                  <a:lnTo>
                    <a:pt x="990" y="2022"/>
                  </a:lnTo>
                  <a:lnTo>
                    <a:pt x="1002" y="2022"/>
                  </a:lnTo>
                  <a:lnTo>
                    <a:pt x="1008" y="2016"/>
                  </a:lnTo>
                  <a:lnTo>
                    <a:pt x="1014" y="2016"/>
                  </a:lnTo>
                  <a:lnTo>
                    <a:pt x="1014" y="2034"/>
                  </a:lnTo>
                  <a:lnTo>
                    <a:pt x="1020" y="2040"/>
                  </a:lnTo>
                  <a:lnTo>
                    <a:pt x="1032" y="2040"/>
                  </a:lnTo>
                  <a:lnTo>
                    <a:pt x="1044" y="2028"/>
                  </a:lnTo>
                  <a:lnTo>
                    <a:pt x="1044" y="2022"/>
                  </a:lnTo>
                  <a:lnTo>
                    <a:pt x="1044" y="2034"/>
                  </a:lnTo>
                  <a:lnTo>
                    <a:pt x="1050" y="2040"/>
                  </a:lnTo>
                  <a:lnTo>
                    <a:pt x="1068" y="2040"/>
                  </a:lnTo>
                  <a:lnTo>
                    <a:pt x="1074" y="2034"/>
                  </a:lnTo>
                  <a:lnTo>
                    <a:pt x="1074" y="2028"/>
                  </a:lnTo>
                  <a:lnTo>
                    <a:pt x="1086" y="2034"/>
                  </a:lnTo>
                  <a:lnTo>
                    <a:pt x="1092" y="2040"/>
                  </a:lnTo>
                  <a:lnTo>
                    <a:pt x="1110" y="2046"/>
                  </a:lnTo>
                  <a:lnTo>
                    <a:pt x="1134" y="2058"/>
                  </a:lnTo>
                  <a:lnTo>
                    <a:pt x="1158" y="2058"/>
                  </a:lnTo>
                  <a:lnTo>
                    <a:pt x="1176" y="2040"/>
                  </a:lnTo>
                  <a:lnTo>
                    <a:pt x="1194" y="2034"/>
                  </a:lnTo>
                  <a:lnTo>
                    <a:pt x="1206" y="2028"/>
                  </a:lnTo>
                  <a:lnTo>
                    <a:pt x="1212" y="2028"/>
                  </a:lnTo>
                  <a:lnTo>
                    <a:pt x="1224" y="2034"/>
                  </a:lnTo>
                  <a:lnTo>
                    <a:pt x="1230" y="2040"/>
                  </a:lnTo>
                  <a:lnTo>
                    <a:pt x="1230" y="2088"/>
                  </a:lnTo>
                  <a:lnTo>
                    <a:pt x="1236" y="2094"/>
                  </a:lnTo>
                  <a:lnTo>
                    <a:pt x="1242" y="2094"/>
                  </a:lnTo>
                  <a:lnTo>
                    <a:pt x="1242" y="2088"/>
                  </a:lnTo>
                  <a:lnTo>
                    <a:pt x="1248" y="2082"/>
                  </a:lnTo>
                  <a:lnTo>
                    <a:pt x="1254" y="2070"/>
                  </a:lnTo>
                  <a:lnTo>
                    <a:pt x="1266" y="2052"/>
                  </a:lnTo>
                  <a:lnTo>
                    <a:pt x="1272" y="2040"/>
                  </a:lnTo>
                  <a:lnTo>
                    <a:pt x="1284" y="2028"/>
                  </a:lnTo>
                  <a:lnTo>
                    <a:pt x="1290" y="2016"/>
                  </a:lnTo>
                  <a:lnTo>
                    <a:pt x="1302" y="2016"/>
                  </a:lnTo>
                  <a:lnTo>
                    <a:pt x="1314" y="2022"/>
                  </a:lnTo>
                  <a:lnTo>
                    <a:pt x="1338" y="2022"/>
                  </a:lnTo>
                  <a:lnTo>
                    <a:pt x="1338" y="2046"/>
                  </a:lnTo>
                  <a:lnTo>
                    <a:pt x="1344" y="2046"/>
                  </a:lnTo>
                  <a:lnTo>
                    <a:pt x="1350" y="2040"/>
                  </a:lnTo>
                  <a:lnTo>
                    <a:pt x="1362" y="2034"/>
                  </a:lnTo>
                  <a:lnTo>
                    <a:pt x="1374" y="2034"/>
                  </a:lnTo>
                  <a:lnTo>
                    <a:pt x="1386" y="2028"/>
                  </a:lnTo>
                  <a:lnTo>
                    <a:pt x="1398" y="2028"/>
                  </a:lnTo>
                  <a:lnTo>
                    <a:pt x="1410" y="2034"/>
                  </a:lnTo>
                  <a:lnTo>
                    <a:pt x="1422" y="2046"/>
                  </a:lnTo>
                  <a:lnTo>
                    <a:pt x="1428" y="2058"/>
                  </a:lnTo>
                  <a:lnTo>
                    <a:pt x="1428" y="2064"/>
                  </a:lnTo>
                  <a:lnTo>
                    <a:pt x="1482" y="2064"/>
                  </a:lnTo>
                  <a:lnTo>
                    <a:pt x="1494" y="2052"/>
                  </a:lnTo>
                  <a:lnTo>
                    <a:pt x="1494" y="2034"/>
                  </a:lnTo>
                  <a:lnTo>
                    <a:pt x="1488" y="2022"/>
                  </a:lnTo>
                  <a:lnTo>
                    <a:pt x="1518" y="2022"/>
                  </a:lnTo>
                  <a:lnTo>
                    <a:pt x="1524" y="2016"/>
                  </a:lnTo>
                  <a:lnTo>
                    <a:pt x="1524" y="1992"/>
                  </a:lnTo>
                  <a:lnTo>
                    <a:pt x="1518" y="1986"/>
                  </a:lnTo>
                  <a:lnTo>
                    <a:pt x="1518" y="1980"/>
                  </a:lnTo>
                  <a:lnTo>
                    <a:pt x="1554" y="1980"/>
                  </a:lnTo>
                  <a:lnTo>
                    <a:pt x="1578" y="1956"/>
                  </a:lnTo>
                  <a:lnTo>
                    <a:pt x="1590" y="1950"/>
                  </a:lnTo>
                  <a:lnTo>
                    <a:pt x="1602" y="1938"/>
                  </a:lnTo>
                  <a:lnTo>
                    <a:pt x="1620" y="1938"/>
                  </a:lnTo>
                  <a:lnTo>
                    <a:pt x="1632" y="1944"/>
                  </a:lnTo>
                  <a:lnTo>
                    <a:pt x="1650" y="1956"/>
                  </a:lnTo>
                  <a:lnTo>
                    <a:pt x="1668" y="1956"/>
                  </a:lnTo>
                  <a:lnTo>
                    <a:pt x="1668" y="1932"/>
                  </a:lnTo>
                  <a:lnTo>
                    <a:pt x="1680" y="1920"/>
                  </a:lnTo>
                  <a:lnTo>
                    <a:pt x="1716" y="1938"/>
                  </a:lnTo>
                  <a:lnTo>
                    <a:pt x="1722" y="1944"/>
                  </a:lnTo>
                  <a:lnTo>
                    <a:pt x="1710" y="1956"/>
                  </a:lnTo>
                  <a:lnTo>
                    <a:pt x="1704" y="1956"/>
                  </a:lnTo>
                  <a:lnTo>
                    <a:pt x="1710" y="1962"/>
                  </a:lnTo>
                  <a:lnTo>
                    <a:pt x="1740" y="1962"/>
                  </a:lnTo>
                  <a:lnTo>
                    <a:pt x="1758" y="1992"/>
                  </a:lnTo>
                  <a:lnTo>
                    <a:pt x="1752" y="1992"/>
                  </a:lnTo>
                  <a:lnTo>
                    <a:pt x="1740" y="2004"/>
                  </a:lnTo>
                  <a:lnTo>
                    <a:pt x="1740" y="2010"/>
                  </a:lnTo>
                  <a:lnTo>
                    <a:pt x="1806" y="2010"/>
                  </a:lnTo>
                  <a:lnTo>
                    <a:pt x="1812" y="2016"/>
                  </a:lnTo>
                  <a:lnTo>
                    <a:pt x="1818" y="2016"/>
                  </a:lnTo>
                  <a:lnTo>
                    <a:pt x="1824" y="1998"/>
                  </a:lnTo>
                  <a:lnTo>
                    <a:pt x="1830" y="1998"/>
                  </a:lnTo>
                  <a:lnTo>
                    <a:pt x="1836" y="2004"/>
                  </a:lnTo>
                  <a:lnTo>
                    <a:pt x="1842" y="2016"/>
                  </a:lnTo>
                  <a:lnTo>
                    <a:pt x="1854" y="2022"/>
                  </a:lnTo>
                  <a:lnTo>
                    <a:pt x="1872" y="2058"/>
                  </a:lnTo>
                  <a:lnTo>
                    <a:pt x="1878" y="2064"/>
                  </a:lnTo>
                  <a:lnTo>
                    <a:pt x="1878" y="2070"/>
                  </a:lnTo>
                  <a:lnTo>
                    <a:pt x="1914" y="2070"/>
                  </a:lnTo>
                  <a:lnTo>
                    <a:pt x="1920" y="2076"/>
                  </a:lnTo>
                  <a:lnTo>
                    <a:pt x="1920" y="2106"/>
                  </a:lnTo>
                  <a:lnTo>
                    <a:pt x="1932" y="2130"/>
                  </a:lnTo>
                  <a:lnTo>
                    <a:pt x="1944" y="2190"/>
                  </a:lnTo>
                  <a:lnTo>
                    <a:pt x="1932" y="2190"/>
                  </a:lnTo>
                  <a:lnTo>
                    <a:pt x="1926" y="2196"/>
                  </a:lnTo>
                  <a:lnTo>
                    <a:pt x="1914" y="2196"/>
                  </a:lnTo>
                  <a:lnTo>
                    <a:pt x="1932" y="2214"/>
                  </a:lnTo>
                  <a:lnTo>
                    <a:pt x="1932" y="2220"/>
                  </a:lnTo>
                  <a:lnTo>
                    <a:pt x="1926" y="2232"/>
                  </a:lnTo>
                  <a:lnTo>
                    <a:pt x="1920" y="2238"/>
                  </a:lnTo>
                  <a:lnTo>
                    <a:pt x="1908" y="2238"/>
                  </a:lnTo>
                  <a:lnTo>
                    <a:pt x="1902" y="2232"/>
                  </a:lnTo>
                  <a:lnTo>
                    <a:pt x="1902" y="2268"/>
                  </a:lnTo>
                  <a:lnTo>
                    <a:pt x="1896" y="2274"/>
                  </a:lnTo>
                  <a:lnTo>
                    <a:pt x="1884" y="2274"/>
                  </a:lnTo>
                  <a:lnTo>
                    <a:pt x="1890" y="2304"/>
                  </a:lnTo>
                  <a:lnTo>
                    <a:pt x="1878" y="2304"/>
                  </a:lnTo>
                  <a:lnTo>
                    <a:pt x="1878" y="2322"/>
                  </a:lnTo>
                  <a:lnTo>
                    <a:pt x="1896" y="2340"/>
                  </a:lnTo>
                  <a:lnTo>
                    <a:pt x="1902" y="2352"/>
                  </a:lnTo>
                  <a:lnTo>
                    <a:pt x="1890" y="2370"/>
                  </a:lnTo>
                  <a:lnTo>
                    <a:pt x="1902" y="2364"/>
                  </a:lnTo>
                  <a:lnTo>
                    <a:pt x="1908" y="2358"/>
                  </a:lnTo>
                  <a:lnTo>
                    <a:pt x="1920" y="2358"/>
                  </a:lnTo>
                  <a:lnTo>
                    <a:pt x="1926" y="2352"/>
                  </a:lnTo>
                  <a:lnTo>
                    <a:pt x="1986" y="2352"/>
                  </a:lnTo>
                  <a:lnTo>
                    <a:pt x="1956" y="2376"/>
                  </a:lnTo>
                  <a:lnTo>
                    <a:pt x="1980" y="2394"/>
                  </a:lnTo>
                  <a:lnTo>
                    <a:pt x="1992" y="2436"/>
                  </a:lnTo>
                  <a:lnTo>
                    <a:pt x="2022" y="2436"/>
                  </a:lnTo>
                  <a:lnTo>
                    <a:pt x="2034" y="2442"/>
                  </a:lnTo>
                  <a:lnTo>
                    <a:pt x="2040" y="2448"/>
                  </a:lnTo>
                  <a:lnTo>
                    <a:pt x="2040" y="2454"/>
                  </a:lnTo>
                  <a:lnTo>
                    <a:pt x="2034" y="2460"/>
                  </a:lnTo>
                  <a:lnTo>
                    <a:pt x="2022" y="2460"/>
                  </a:lnTo>
                  <a:lnTo>
                    <a:pt x="2016" y="2466"/>
                  </a:lnTo>
                  <a:lnTo>
                    <a:pt x="2028" y="2478"/>
                  </a:lnTo>
                  <a:lnTo>
                    <a:pt x="2028" y="2490"/>
                  </a:lnTo>
                  <a:lnTo>
                    <a:pt x="2022" y="2496"/>
                  </a:lnTo>
                  <a:lnTo>
                    <a:pt x="2022" y="2502"/>
                  </a:lnTo>
                  <a:lnTo>
                    <a:pt x="2016" y="2514"/>
                  </a:lnTo>
                  <a:lnTo>
                    <a:pt x="2070" y="2520"/>
                  </a:lnTo>
                  <a:lnTo>
                    <a:pt x="2082" y="2550"/>
                  </a:lnTo>
                  <a:lnTo>
                    <a:pt x="2094" y="2550"/>
                  </a:lnTo>
                  <a:lnTo>
                    <a:pt x="2094" y="2568"/>
                  </a:lnTo>
                  <a:lnTo>
                    <a:pt x="2136" y="2568"/>
                  </a:lnTo>
                  <a:lnTo>
                    <a:pt x="2136" y="2562"/>
                  </a:lnTo>
                  <a:lnTo>
                    <a:pt x="2154" y="2544"/>
                  </a:lnTo>
                  <a:lnTo>
                    <a:pt x="2166" y="2544"/>
                  </a:lnTo>
                  <a:lnTo>
                    <a:pt x="2172" y="2550"/>
                  </a:lnTo>
                  <a:lnTo>
                    <a:pt x="2172" y="2592"/>
                  </a:lnTo>
                  <a:lnTo>
                    <a:pt x="2214" y="2592"/>
                  </a:lnTo>
                  <a:lnTo>
                    <a:pt x="2214" y="2556"/>
                  </a:lnTo>
                  <a:lnTo>
                    <a:pt x="2190" y="2532"/>
                  </a:lnTo>
                  <a:lnTo>
                    <a:pt x="2190" y="2490"/>
                  </a:lnTo>
                  <a:lnTo>
                    <a:pt x="2196" y="2484"/>
                  </a:lnTo>
                  <a:lnTo>
                    <a:pt x="2232" y="2490"/>
                  </a:lnTo>
                  <a:lnTo>
                    <a:pt x="2232" y="2472"/>
                  </a:lnTo>
                  <a:lnTo>
                    <a:pt x="2238" y="2460"/>
                  </a:lnTo>
                  <a:lnTo>
                    <a:pt x="2250" y="2460"/>
                  </a:lnTo>
                  <a:lnTo>
                    <a:pt x="2274" y="2484"/>
                  </a:lnTo>
                  <a:lnTo>
                    <a:pt x="2286" y="2484"/>
                  </a:lnTo>
                  <a:lnTo>
                    <a:pt x="2292" y="2478"/>
                  </a:lnTo>
                  <a:lnTo>
                    <a:pt x="2298" y="2466"/>
                  </a:lnTo>
                  <a:lnTo>
                    <a:pt x="2304" y="2460"/>
                  </a:lnTo>
                  <a:lnTo>
                    <a:pt x="2322" y="2478"/>
                  </a:lnTo>
                  <a:lnTo>
                    <a:pt x="2322" y="2460"/>
                  </a:lnTo>
                  <a:lnTo>
                    <a:pt x="2328" y="2460"/>
                  </a:lnTo>
                  <a:lnTo>
                    <a:pt x="2340" y="2478"/>
                  </a:lnTo>
                  <a:lnTo>
                    <a:pt x="2346" y="2484"/>
                  </a:lnTo>
                  <a:lnTo>
                    <a:pt x="2364" y="2484"/>
                  </a:lnTo>
                  <a:lnTo>
                    <a:pt x="2364" y="2472"/>
                  </a:lnTo>
                  <a:lnTo>
                    <a:pt x="2352" y="2460"/>
                  </a:lnTo>
                  <a:lnTo>
                    <a:pt x="2370" y="2460"/>
                  </a:lnTo>
                  <a:lnTo>
                    <a:pt x="2376" y="2466"/>
                  </a:lnTo>
                  <a:lnTo>
                    <a:pt x="2382" y="2460"/>
                  </a:lnTo>
                  <a:lnTo>
                    <a:pt x="2400" y="2460"/>
                  </a:lnTo>
                  <a:lnTo>
                    <a:pt x="2400" y="2454"/>
                  </a:lnTo>
                  <a:lnTo>
                    <a:pt x="2406" y="2442"/>
                  </a:lnTo>
                  <a:lnTo>
                    <a:pt x="2406" y="2430"/>
                  </a:lnTo>
                  <a:lnTo>
                    <a:pt x="2412" y="2424"/>
                  </a:lnTo>
                  <a:lnTo>
                    <a:pt x="2424" y="2418"/>
                  </a:lnTo>
                  <a:lnTo>
                    <a:pt x="2430" y="2412"/>
                  </a:lnTo>
                  <a:lnTo>
                    <a:pt x="2436" y="2412"/>
                  </a:lnTo>
                  <a:lnTo>
                    <a:pt x="2466" y="2448"/>
                  </a:lnTo>
                  <a:lnTo>
                    <a:pt x="2496" y="2442"/>
                  </a:lnTo>
                  <a:lnTo>
                    <a:pt x="2508" y="2454"/>
                  </a:lnTo>
                  <a:lnTo>
                    <a:pt x="2538" y="2454"/>
                  </a:lnTo>
                  <a:lnTo>
                    <a:pt x="2544" y="2460"/>
                  </a:lnTo>
                  <a:lnTo>
                    <a:pt x="2544" y="2466"/>
                  </a:lnTo>
                  <a:lnTo>
                    <a:pt x="2526" y="2484"/>
                  </a:lnTo>
                  <a:lnTo>
                    <a:pt x="2532" y="2502"/>
                  </a:lnTo>
                  <a:lnTo>
                    <a:pt x="2544" y="2508"/>
                  </a:lnTo>
                  <a:lnTo>
                    <a:pt x="2544" y="2526"/>
                  </a:lnTo>
                  <a:lnTo>
                    <a:pt x="2562" y="2526"/>
                  </a:lnTo>
                  <a:lnTo>
                    <a:pt x="2568" y="2532"/>
                  </a:lnTo>
                  <a:lnTo>
                    <a:pt x="2574" y="2544"/>
                  </a:lnTo>
                  <a:lnTo>
                    <a:pt x="2586" y="2550"/>
                  </a:lnTo>
                  <a:lnTo>
                    <a:pt x="2616" y="2550"/>
                  </a:lnTo>
                  <a:lnTo>
                    <a:pt x="2622" y="2556"/>
                  </a:lnTo>
                  <a:lnTo>
                    <a:pt x="2628" y="2556"/>
                  </a:lnTo>
                  <a:lnTo>
                    <a:pt x="2676" y="2526"/>
                  </a:lnTo>
                  <a:lnTo>
                    <a:pt x="2694" y="2538"/>
                  </a:lnTo>
                  <a:lnTo>
                    <a:pt x="2718" y="2538"/>
                  </a:lnTo>
                  <a:lnTo>
                    <a:pt x="2736" y="2544"/>
                  </a:lnTo>
                  <a:lnTo>
                    <a:pt x="2748" y="2544"/>
                  </a:lnTo>
                  <a:lnTo>
                    <a:pt x="2760" y="2550"/>
                  </a:lnTo>
                  <a:lnTo>
                    <a:pt x="2766" y="2556"/>
                  </a:lnTo>
                  <a:lnTo>
                    <a:pt x="2772" y="2568"/>
                  </a:lnTo>
                  <a:lnTo>
                    <a:pt x="2766" y="2580"/>
                  </a:lnTo>
                  <a:lnTo>
                    <a:pt x="2766" y="2604"/>
                  </a:lnTo>
                  <a:lnTo>
                    <a:pt x="2760" y="2616"/>
                  </a:lnTo>
                  <a:lnTo>
                    <a:pt x="2766" y="2628"/>
                  </a:lnTo>
                  <a:lnTo>
                    <a:pt x="2772" y="2634"/>
                  </a:lnTo>
                  <a:lnTo>
                    <a:pt x="2784" y="2640"/>
                  </a:lnTo>
                  <a:lnTo>
                    <a:pt x="2790" y="2652"/>
                  </a:lnTo>
                  <a:lnTo>
                    <a:pt x="2802" y="2658"/>
                  </a:lnTo>
                  <a:lnTo>
                    <a:pt x="2808" y="2664"/>
                  </a:lnTo>
                  <a:lnTo>
                    <a:pt x="2826" y="2664"/>
                  </a:lnTo>
                  <a:lnTo>
                    <a:pt x="2832" y="2640"/>
                  </a:lnTo>
                  <a:lnTo>
                    <a:pt x="2832" y="2634"/>
                  </a:lnTo>
                  <a:lnTo>
                    <a:pt x="2826" y="2628"/>
                  </a:lnTo>
                  <a:lnTo>
                    <a:pt x="2826" y="2586"/>
                  </a:lnTo>
                  <a:lnTo>
                    <a:pt x="2832" y="2568"/>
                  </a:lnTo>
                  <a:lnTo>
                    <a:pt x="2844" y="2556"/>
                  </a:lnTo>
                  <a:lnTo>
                    <a:pt x="2856" y="2550"/>
                  </a:lnTo>
                  <a:lnTo>
                    <a:pt x="2886" y="2550"/>
                  </a:lnTo>
                  <a:lnTo>
                    <a:pt x="2898" y="2544"/>
                  </a:lnTo>
                  <a:lnTo>
                    <a:pt x="2910" y="2544"/>
                  </a:lnTo>
                  <a:lnTo>
                    <a:pt x="2922" y="2538"/>
                  </a:lnTo>
                  <a:lnTo>
                    <a:pt x="2940" y="2538"/>
                  </a:lnTo>
                  <a:lnTo>
                    <a:pt x="2964" y="2532"/>
                  </a:lnTo>
                  <a:lnTo>
                    <a:pt x="2982" y="2526"/>
                  </a:lnTo>
                  <a:lnTo>
                    <a:pt x="3000" y="2508"/>
                  </a:lnTo>
                  <a:lnTo>
                    <a:pt x="3000" y="2466"/>
                  </a:lnTo>
                  <a:lnTo>
                    <a:pt x="3006" y="2454"/>
                  </a:lnTo>
                  <a:lnTo>
                    <a:pt x="3012" y="2448"/>
                  </a:lnTo>
                  <a:lnTo>
                    <a:pt x="3024" y="2460"/>
                  </a:lnTo>
                  <a:lnTo>
                    <a:pt x="3036" y="2484"/>
                  </a:lnTo>
                  <a:lnTo>
                    <a:pt x="3042" y="2490"/>
                  </a:lnTo>
                  <a:lnTo>
                    <a:pt x="3048" y="2490"/>
                  </a:lnTo>
                  <a:lnTo>
                    <a:pt x="3054" y="2484"/>
                  </a:lnTo>
                  <a:lnTo>
                    <a:pt x="3066" y="2478"/>
                  </a:lnTo>
                  <a:lnTo>
                    <a:pt x="3072" y="2466"/>
                  </a:lnTo>
                  <a:lnTo>
                    <a:pt x="3090" y="2448"/>
                  </a:lnTo>
                  <a:lnTo>
                    <a:pt x="3096" y="2436"/>
                  </a:lnTo>
                  <a:lnTo>
                    <a:pt x="3114" y="2454"/>
                  </a:lnTo>
                  <a:lnTo>
                    <a:pt x="3144" y="2442"/>
                  </a:lnTo>
                  <a:lnTo>
                    <a:pt x="3150" y="2442"/>
                  </a:lnTo>
                  <a:lnTo>
                    <a:pt x="3156" y="2448"/>
                  </a:lnTo>
                  <a:lnTo>
                    <a:pt x="3186" y="2448"/>
                  </a:lnTo>
                  <a:lnTo>
                    <a:pt x="3234" y="2424"/>
                  </a:lnTo>
                  <a:lnTo>
                    <a:pt x="3288" y="2370"/>
                  </a:lnTo>
                  <a:lnTo>
                    <a:pt x="3294" y="2358"/>
                  </a:lnTo>
                  <a:lnTo>
                    <a:pt x="3300" y="2352"/>
                  </a:lnTo>
                  <a:lnTo>
                    <a:pt x="3294" y="2340"/>
                  </a:lnTo>
                  <a:lnTo>
                    <a:pt x="3294" y="2334"/>
                  </a:lnTo>
                  <a:lnTo>
                    <a:pt x="3288" y="2322"/>
                  </a:lnTo>
                  <a:lnTo>
                    <a:pt x="3282" y="2316"/>
                  </a:lnTo>
                  <a:lnTo>
                    <a:pt x="3300" y="2316"/>
                  </a:lnTo>
                  <a:lnTo>
                    <a:pt x="3312" y="2286"/>
                  </a:lnTo>
                  <a:lnTo>
                    <a:pt x="3336" y="2286"/>
                  </a:lnTo>
                  <a:lnTo>
                    <a:pt x="3348" y="2250"/>
                  </a:lnTo>
                  <a:lnTo>
                    <a:pt x="3360" y="2250"/>
                  </a:lnTo>
                  <a:lnTo>
                    <a:pt x="3360" y="2208"/>
                  </a:lnTo>
                  <a:lnTo>
                    <a:pt x="3372" y="2208"/>
                  </a:lnTo>
                  <a:lnTo>
                    <a:pt x="3384" y="2196"/>
                  </a:lnTo>
                  <a:lnTo>
                    <a:pt x="3384" y="2172"/>
                  </a:lnTo>
                  <a:lnTo>
                    <a:pt x="3378" y="2160"/>
                  </a:lnTo>
                  <a:lnTo>
                    <a:pt x="3372" y="2154"/>
                  </a:lnTo>
                  <a:lnTo>
                    <a:pt x="3372" y="2142"/>
                  </a:lnTo>
                  <a:lnTo>
                    <a:pt x="3378" y="2136"/>
                  </a:lnTo>
                  <a:lnTo>
                    <a:pt x="3384" y="2136"/>
                  </a:lnTo>
                  <a:lnTo>
                    <a:pt x="3390" y="2130"/>
                  </a:lnTo>
                  <a:lnTo>
                    <a:pt x="3402" y="2124"/>
                  </a:lnTo>
                  <a:lnTo>
                    <a:pt x="3408" y="2118"/>
                  </a:lnTo>
                  <a:lnTo>
                    <a:pt x="3408" y="2094"/>
                  </a:lnTo>
                  <a:lnTo>
                    <a:pt x="3390" y="2076"/>
                  </a:lnTo>
                  <a:lnTo>
                    <a:pt x="3390" y="2064"/>
                  </a:lnTo>
                  <a:lnTo>
                    <a:pt x="3402" y="2058"/>
                  </a:lnTo>
                  <a:lnTo>
                    <a:pt x="3408" y="2052"/>
                  </a:lnTo>
                  <a:lnTo>
                    <a:pt x="3408" y="2016"/>
                  </a:lnTo>
                  <a:lnTo>
                    <a:pt x="3414" y="2016"/>
                  </a:lnTo>
                  <a:lnTo>
                    <a:pt x="3420" y="2010"/>
                  </a:lnTo>
                  <a:lnTo>
                    <a:pt x="3456" y="1992"/>
                  </a:lnTo>
                  <a:lnTo>
                    <a:pt x="3462" y="1980"/>
                  </a:lnTo>
                  <a:lnTo>
                    <a:pt x="3462" y="1962"/>
                  </a:lnTo>
                  <a:lnTo>
                    <a:pt x="3456" y="1956"/>
                  </a:lnTo>
                  <a:lnTo>
                    <a:pt x="3444" y="1956"/>
                  </a:lnTo>
                  <a:lnTo>
                    <a:pt x="3450" y="1956"/>
                  </a:lnTo>
                  <a:lnTo>
                    <a:pt x="3456" y="1950"/>
                  </a:lnTo>
                  <a:lnTo>
                    <a:pt x="3468" y="1950"/>
                  </a:lnTo>
                  <a:lnTo>
                    <a:pt x="3480" y="1944"/>
                  </a:lnTo>
                  <a:lnTo>
                    <a:pt x="3492" y="1932"/>
                  </a:lnTo>
                  <a:lnTo>
                    <a:pt x="3474" y="1914"/>
                  </a:lnTo>
                  <a:lnTo>
                    <a:pt x="3468" y="1914"/>
                  </a:lnTo>
                  <a:lnTo>
                    <a:pt x="3486" y="1896"/>
                  </a:lnTo>
                  <a:lnTo>
                    <a:pt x="3498" y="1872"/>
                  </a:lnTo>
                  <a:lnTo>
                    <a:pt x="3504" y="1866"/>
                  </a:lnTo>
                  <a:lnTo>
                    <a:pt x="3504" y="1854"/>
                  </a:lnTo>
                  <a:lnTo>
                    <a:pt x="3498" y="1848"/>
                  </a:lnTo>
                  <a:lnTo>
                    <a:pt x="3474" y="1842"/>
                  </a:lnTo>
                  <a:lnTo>
                    <a:pt x="3438" y="1848"/>
                  </a:lnTo>
                  <a:lnTo>
                    <a:pt x="3396" y="1854"/>
                  </a:lnTo>
                  <a:lnTo>
                    <a:pt x="3366" y="1860"/>
                  </a:lnTo>
                  <a:lnTo>
                    <a:pt x="3354" y="1866"/>
                  </a:lnTo>
                  <a:lnTo>
                    <a:pt x="3336" y="1848"/>
                  </a:lnTo>
                  <a:lnTo>
                    <a:pt x="3378" y="1848"/>
                  </a:lnTo>
                  <a:lnTo>
                    <a:pt x="3378" y="1836"/>
                  </a:lnTo>
                  <a:lnTo>
                    <a:pt x="3384" y="1824"/>
                  </a:lnTo>
                  <a:lnTo>
                    <a:pt x="3390" y="1818"/>
                  </a:lnTo>
                  <a:lnTo>
                    <a:pt x="3402" y="1812"/>
                  </a:lnTo>
                  <a:lnTo>
                    <a:pt x="3432" y="1812"/>
                  </a:lnTo>
                  <a:lnTo>
                    <a:pt x="3426" y="1800"/>
                  </a:lnTo>
                  <a:lnTo>
                    <a:pt x="3420" y="1794"/>
                  </a:lnTo>
                  <a:lnTo>
                    <a:pt x="3414" y="1782"/>
                  </a:lnTo>
                  <a:lnTo>
                    <a:pt x="3414" y="1776"/>
                  </a:lnTo>
                  <a:lnTo>
                    <a:pt x="3408" y="1770"/>
                  </a:lnTo>
                  <a:lnTo>
                    <a:pt x="3390" y="1770"/>
                  </a:lnTo>
                  <a:lnTo>
                    <a:pt x="3378" y="1764"/>
                  </a:lnTo>
                  <a:lnTo>
                    <a:pt x="3366" y="1764"/>
                  </a:lnTo>
                  <a:lnTo>
                    <a:pt x="3354" y="1746"/>
                  </a:lnTo>
                  <a:lnTo>
                    <a:pt x="3342" y="1746"/>
                  </a:lnTo>
                  <a:lnTo>
                    <a:pt x="3336" y="1734"/>
                  </a:lnTo>
                  <a:lnTo>
                    <a:pt x="3324" y="1728"/>
                  </a:lnTo>
                  <a:lnTo>
                    <a:pt x="3294" y="1728"/>
                  </a:lnTo>
                  <a:lnTo>
                    <a:pt x="3288" y="1734"/>
                  </a:lnTo>
                  <a:lnTo>
                    <a:pt x="3282" y="1734"/>
                  </a:lnTo>
                  <a:lnTo>
                    <a:pt x="3246" y="1686"/>
                  </a:lnTo>
                  <a:lnTo>
                    <a:pt x="3252" y="1698"/>
                  </a:lnTo>
                  <a:lnTo>
                    <a:pt x="3264" y="1704"/>
                  </a:lnTo>
                  <a:lnTo>
                    <a:pt x="3270" y="1710"/>
                  </a:lnTo>
                  <a:lnTo>
                    <a:pt x="3282" y="1716"/>
                  </a:lnTo>
                  <a:lnTo>
                    <a:pt x="3294" y="1716"/>
                  </a:lnTo>
                  <a:lnTo>
                    <a:pt x="3300" y="1710"/>
                  </a:lnTo>
                  <a:lnTo>
                    <a:pt x="3306" y="1710"/>
                  </a:lnTo>
                  <a:lnTo>
                    <a:pt x="3336" y="1716"/>
                  </a:lnTo>
                  <a:lnTo>
                    <a:pt x="3348" y="1734"/>
                  </a:lnTo>
                  <a:lnTo>
                    <a:pt x="3366" y="1728"/>
                  </a:lnTo>
                  <a:lnTo>
                    <a:pt x="3408" y="1740"/>
                  </a:lnTo>
                  <a:lnTo>
                    <a:pt x="3390" y="1716"/>
                  </a:lnTo>
                  <a:lnTo>
                    <a:pt x="3372" y="1710"/>
                  </a:lnTo>
                  <a:lnTo>
                    <a:pt x="3372" y="1692"/>
                  </a:lnTo>
                  <a:lnTo>
                    <a:pt x="3360" y="1680"/>
                  </a:lnTo>
                  <a:lnTo>
                    <a:pt x="3348" y="1674"/>
                  </a:lnTo>
                  <a:lnTo>
                    <a:pt x="3330" y="1674"/>
                  </a:lnTo>
                  <a:lnTo>
                    <a:pt x="3318" y="1662"/>
                  </a:lnTo>
                  <a:lnTo>
                    <a:pt x="3318" y="1650"/>
                  </a:lnTo>
                  <a:lnTo>
                    <a:pt x="3312" y="1644"/>
                  </a:lnTo>
                  <a:lnTo>
                    <a:pt x="3312" y="1632"/>
                  </a:lnTo>
                  <a:lnTo>
                    <a:pt x="3234" y="1530"/>
                  </a:lnTo>
                  <a:lnTo>
                    <a:pt x="3198" y="1524"/>
                  </a:lnTo>
                  <a:lnTo>
                    <a:pt x="3162" y="1494"/>
                  </a:lnTo>
                  <a:lnTo>
                    <a:pt x="3144" y="1500"/>
                  </a:lnTo>
                  <a:lnTo>
                    <a:pt x="3138" y="1488"/>
                  </a:lnTo>
                  <a:lnTo>
                    <a:pt x="3132" y="1482"/>
                  </a:lnTo>
                  <a:lnTo>
                    <a:pt x="3132" y="1470"/>
                  </a:lnTo>
                  <a:lnTo>
                    <a:pt x="3126" y="1464"/>
                  </a:lnTo>
                  <a:lnTo>
                    <a:pt x="3138" y="1452"/>
                  </a:lnTo>
                  <a:lnTo>
                    <a:pt x="3150" y="1446"/>
                  </a:lnTo>
                  <a:lnTo>
                    <a:pt x="3156" y="1434"/>
                  </a:lnTo>
                  <a:lnTo>
                    <a:pt x="3162" y="1428"/>
                  </a:lnTo>
                  <a:lnTo>
                    <a:pt x="3168" y="1416"/>
                  </a:lnTo>
                  <a:lnTo>
                    <a:pt x="3168" y="1410"/>
                  </a:lnTo>
                  <a:lnTo>
                    <a:pt x="3162" y="1398"/>
                  </a:lnTo>
                  <a:lnTo>
                    <a:pt x="3162" y="1392"/>
                  </a:lnTo>
                  <a:lnTo>
                    <a:pt x="3156" y="1380"/>
                  </a:lnTo>
                  <a:lnTo>
                    <a:pt x="3168" y="1386"/>
                  </a:lnTo>
                  <a:lnTo>
                    <a:pt x="3174" y="1392"/>
                  </a:lnTo>
                  <a:lnTo>
                    <a:pt x="3186" y="1398"/>
                  </a:lnTo>
                  <a:lnTo>
                    <a:pt x="3198" y="1386"/>
                  </a:lnTo>
                  <a:lnTo>
                    <a:pt x="3198" y="1368"/>
                  </a:lnTo>
                  <a:lnTo>
                    <a:pt x="3192" y="1356"/>
                  </a:lnTo>
                  <a:lnTo>
                    <a:pt x="3192" y="1344"/>
                  </a:lnTo>
                  <a:lnTo>
                    <a:pt x="3216" y="1344"/>
                  </a:lnTo>
                  <a:lnTo>
                    <a:pt x="3252" y="1320"/>
                  </a:lnTo>
                  <a:lnTo>
                    <a:pt x="3264" y="1320"/>
                  </a:lnTo>
                  <a:lnTo>
                    <a:pt x="3270" y="1326"/>
                  </a:lnTo>
                  <a:lnTo>
                    <a:pt x="3294" y="1326"/>
                  </a:lnTo>
                  <a:lnTo>
                    <a:pt x="3294" y="1320"/>
                  </a:lnTo>
                  <a:lnTo>
                    <a:pt x="3288" y="1314"/>
                  </a:lnTo>
                  <a:lnTo>
                    <a:pt x="3288" y="1308"/>
                  </a:lnTo>
                  <a:lnTo>
                    <a:pt x="3282" y="1302"/>
                  </a:lnTo>
                  <a:lnTo>
                    <a:pt x="3288" y="1278"/>
                  </a:lnTo>
                  <a:lnTo>
                    <a:pt x="3258" y="1278"/>
                  </a:lnTo>
                  <a:lnTo>
                    <a:pt x="3246" y="1266"/>
                  </a:lnTo>
                  <a:lnTo>
                    <a:pt x="3240" y="1278"/>
                  </a:lnTo>
                  <a:lnTo>
                    <a:pt x="3204" y="1278"/>
                  </a:lnTo>
                  <a:lnTo>
                    <a:pt x="3198" y="1272"/>
                  </a:lnTo>
                  <a:lnTo>
                    <a:pt x="3192" y="1260"/>
                  </a:lnTo>
                  <a:lnTo>
                    <a:pt x="3180" y="1254"/>
                  </a:lnTo>
                  <a:lnTo>
                    <a:pt x="3174" y="1248"/>
                  </a:lnTo>
                  <a:lnTo>
                    <a:pt x="3150" y="1248"/>
                  </a:lnTo>
                  <a:lnTo>
                    <a:pt x="3144" y="1260"/>
                  </a:lnTo>
                  <a:lnTo>
                    <a:pt x="3132" y="1266"/>
                  </a:lnTo>
                  <a:lnTo>
                    <a:pt x="3114" y="1284"/>
                  </a:lnTo>
                  <a:lnTo>
                    <a:pt x="3114" y="1296"/>
                  </a:lnTo>
                  <a:lnTo>
                    <a:pt x="3108" y="1302"/>
                  </a:lnTo>
                  <a:lnTo>
                    <a:pt x="3108" y="1308"/>
                  </a:lnTo>
                  <a:lnTo>
                    <a:pt x="3078" y="1308"/>
                  </a:lnTo>
                  <a:lnTo>
                    <a:pt x="3054" y="1296"/>
                  </a:lnTo>
                  <a:lnTo>
                    <a:pt x="3048" y="1290"/>
                  </a:lnTo>
                  <a:lnTo>
                    <a:pt x="3042" y="1278"/>
                  </a:lnTo>
                  <a:lnTo>
                    <a:pt x="3030" y="1242"/>
                  </a:lnTo>
                  <a:lnTo>
                    <a:pt x="3024" y="1230"/>
                  </a:lnTo>
                  <a:lnTo>
                    <a:pt x="3018" y="1224"/>
                  </a:lnTo>
                  <a:lnTo>
                    <a:pt x="3006" y="1224"/>
                  </a:lnTo>
                  <a:lnTo>
                    <a:pt x="3000" y="1230"/>
                  </a:lnTo>
                  <a:lnTo>
                    <a:pt x="3000" y="1242"/>
                  </a:lnTo>
                  <a:lnTo>
                    <a:pt x="2988" y="1224"/>
                  </a:lnTo>
                  <a:lnTo>
                    <a:pt x="2952" y="1224"/>
                  </a:lnTo>
                  <a:lnTo>
                    <a:pt x="2940" y="1218"/>
                  </a:lnTo>
                  <a:lnTo>
                    <a:pt x="2934" y="1212"/>
                  </a:lnTo>
                  <a:lnTo>
                    <a:pt x="2928" y="1200"/>
                  </a:lnTo>
                  <a:lnTo>
                    <a:pt x="2916" y="1194"/>
                  </a:lnTo>
                  <a:lnTo>
                    <a:pt x="2910" y="1182"/>
                  </a:lnTo>
                  <a:lnTo>
                    <a:pt x="2910" y="1140"/>
                  </a:lnTo>
                  <a:lnTo>
                    <a:pt x="2928" y="1140"/>
                  </a:lnTo>
                  <a:lnTo>
                    <a:pt x="2940" y="1152"/>
                  </a:lnTo>
                  <a:lnTo>
                    <a:pt x="2946" y="1152"/>
                  </a:lnTo>
                  <a:lnTo>
                    <a:pt x="2952" y="1146"/>
                  </a:lnTo>
                  <a:lnTo>
                    <a:pt x="2952" y="1140"/>
                  </a:lnTo>
                  <a:lnTo>
                    <a:pt x="2958" y="1134"/>
                  </a:lnTo>
                  <a:lnTo>
                    <a:pt x="2964" y="1134"/>
                  </a:lnTo>
                  <a:lnTo>
                    <a:pt x="2970" y="1140"/>
                  </a:lnTo>
                  <a:lnTo>
                    <a:pt x="2982" y="1140"/>
                  </a:lnTo>
                  <a:lnTo>
                    <a:pt x="2994" y="1134"/>
                  </a:lnTo>
                  <a:lnTo>
                    <a:pt x="3000" y="1128"/>
                  </a:lnTo>
                  <a:lnTo>
                    <a:pt x="3000" y="1116"/>
                  </a:lnTo>
                  <a:lnTo>
                    <a:pt x="2994" y="1110"/>
                  </a:lnTo>
                  <a:lnTo>
                    <a:pt x="2994" y="1086"/>
                  </a:lnTo>
                  <a:lnTo>
                    <a:pt x="3000" y="1074"/>
                  </a:lnTo>
                  <a:lnTo>
                    <a:pt x="3000" y="1068"/>
                  </a:lnTo>
                  <a:lnTo>
                    <a:pt x="3036" y="1068"/>
                  </a:lnTo>
                  <a:lnTo>
                    <a:pt x="3042" y="1062"/>
                  </a:lnTo>
                  <a:lnTo>
                    <a:pt x="3048" y="1050"/>
                  </a:lnTo>
                  <a:lnTo>
                    <a:pt x="3048" y="1038"/>
                  </a:lnTo>
                  <a:lnTo>
                    <a:pt x="3054" y="1032"/>
                  </a:lnTo>
                  <a:lnTo>
                    <a:pt x="3054" y="1026"/>
                  </a:lnTo>
                  <a:lnTo>
                    <a:pt x="3072" y="1014"/>
                  </a:lnTo>
                  <a:lnTo>
                    <a:pt x="3060" y="1002"/>
                  </a:lnTo>
                  <a:lnTo>
                    <a:pt x="3096" y="1014"/>
                  </a:lnTo>
                  <a:lnTo>
                    <a:pt x="3114" y="996"/>
                  </a:lnTo>
                  <a:lnTo>
                    <a:pt x="3126" y="1002"/>
                  </a:lnTo>
                  <a:lnTo>
                    <a:pt x="3132" y="1014"/>
                  </a:lnTo>
                  <a:lnTo>
                    <a:pt x="3144" y="1020"/>
                  </a:lnTo>
                  <a:lnTo>
                    <a:pt x="3156" y="1044"/>
                  </a:lnTo>
                  <a:lnTo>
                    <a:pt x="3156" y="1050"/>
                  </a:lnTo>
                  <a:lnTo>
                    <a:pt x="3144" y="1074"/>
                  </a:lnTo>
                  <a:lnTo>
                    <a:pt x="3126" y="1092"/>
                  </a:lnTo>
                  <a:lnTo>
                    <a:pt x="3126" y="1104"/>
                  </a:lnTo>
                  <a:lnTo>
                    <a:pt x="3132" y="1116"/>
                  </a:lnTo>
                  <a:lnTo>
                    <a:pt x="3144" y="1128"/>
                  </a:lnTo>
                  <a:lnTo>
                    <a:pt x="3150" y="1128"/>
                  </a:lnTo>
                  <a:lnTo>
                    <a:pt x="3162" y="1122"/>
                  </a:lnTo>
                  <a:lnTo>
                    <a:pt x="3168" y="1122"/>
                  </a:lnTo>
                  <a:lnTo>
                    <a:pt x="3162" y="1152"/>
                  </a:lnTo>
                  <a:lnTo>
                    <a:pt x="3144" y="1170"/>
                  </a:lnTo>
                  <a:lnTo>
                    <a:pt x="3144" y="1176"/>
                  </a:lnTo>
                  <a:lnTo>
                    <a:pt x="3150" y="1176"/>
                  </a:lnTo>
                  <a:lnTo>
                    <a:pt x="3162" y="1170"/>
                  </a:lnTo>
                  <a:lnTo>
                    <a:pt x="3168" y="1164"/>
                  </a:lnTo>
                  <a:lnTo>
                    <a:pt x="3180" y="1158"/>
                  </a:lnTo>
                  <a:lnTo>
                    <a:pt x="3186" y="1158"/>
                  </a:lnTo>
                  <a:lnTo>
                    <a:pt x="3198" y="1146"/>
                  </a:lnTo>
                  <a:lnTo>
                    <a:pt x="3198" y="1122"/>
                  </a:lnTo>
                  <a:lnTo>
                    <a:pt x="3204" y="1122"/>
                  </a:lnTo>
                  <a:lnTo>
                    <a:pt x="3210" y="1116"/>
                  </a:lnTo>
                  <a:lnTo>
                    <a:pt x="3258" y="1092"/>
                  </a:lnTo>
                  <a:lnTo>
                    <a:pt x="3264" y="1086"/>
                  </a:lnTo>
                  <a:lnTo>
                    <a:pt x="3306" y="1086"/>
                  </a:lnTo>
                  <a:lnTo>
                    <a:pt x="3312" y="1074"/>
                  </a:lnTo>
                  <a:lnTo>
                    <a:pt x="3312" y="1062"/>
                  </a:lnTo>
                  <a:lnTo>
                    <a:pt x="3318" y="1056"/>
                  </a:lnTo>
                  <a:lnTo>
                    <a:pt x="3324" y="1044"/>
                  </a:lnTo>
                  <a:lnTo>
                    <a:pt x="3360" y="1026"/>
                  </a:lnTo>
                  <a:lnTo>
                    <a:pt x="3372" y="1014"/>
                  </a:lnTo>
                  <a:lnTo>
                    <a:pt x="3390" y="978"/>
                  </a:lnTo>
                  <a:lnTo>
                    <a:pt x="3390" y="948"/>
                  </a:lnTo>
                  <a:lnTo>
                    <a:pt x="3396" y="942"/>
                  </a:lnTo>
                  <a:lnTo>
                    <a:pt x="3396" y="936"/>
                  </a:lnTo>
                  <a:lnTo>
                    <a:pt x="3408" y="936"/>
                  </a:lnTo>
                  <a:lnTo>
                    <a:pt x="3420" y="942"/>
                  </a:lnTo>
                  <a:lnTo>
                    <a:pt x="3432" y="954"/>
                  </a:lnTo>
                  <a:lnTo>
                    <a:pt x="3444" y="954"/>
                  </a:lnTo>
                  <a:lnTo>
                    <a:pt x="3456" y="960"/>
                  </a:lnTo>
                  <a:lnTo>
                    <a:pt x="3504" y="960"/>
                  </a:lnTo>
                  <a:lnTo>
                    <a:pt x="3504" y="948"/>
                  </a:lnTo>
                  <a:lnTo>
                    <a:pt x="3498" y="948"/>
                  </a:lnTo>
                  <a:lnTo>
                    <a:pt x="3474" y="924"/>
                  </a:lnTo>
                  <a:lnTo>
                    <a:pt x="3474" y="912"/>
                  </a:lnTo>
                  <a:lnTo>
                    <a:pt x="3480" y="906"/>
                  </a:lnTo>
                  <a:lnTo>
                    <a:pt x="3486" y="912"/>
                  </a:lnTo>
                  <a:lnTo>
                    <a:pt x="3510" y="912"/>
                  </a:lnTo>
                  <a:lnTo>
                    <a:pt x="3522" y="918"/>
                  </a:lnTo>
                  <a:lnTo>
                    <a:pt x="3534" y="912"/>
                  </a:lnTo>
                  <a:lnTo>
                    <a:pt x="3540" y="900"/>
                  </a:lnTo>
                  <a:lnTo>
                    <a:pt x="3540" y="894"/>
                  </a:lnTo>
                  <a:lnTo>
                    <a:pt x="3534" y="882"/>
                  </a:lnTo>
                  <a:lnTo>
                    <a:pt x="3558" y="882"/>
                  </a:lnTo>
                  <a:lnTo>
                    <a:pt x="3558" y="864"/>
                  </a:lnTo>
                  <a:lnTo>
                    <a:pt x="3552" y="852"/>
                  </a:lnTo>
                  <a:lnTo>
                    <a:pt x="3546" y="846"/>
                  </a:lnTo>
                  <a:lnTo>
                    <a:pt x="3546" y="840"/>
                  </a:lnTo>
                  <a:lnTo>
                    <a:pt x="3576" y="840"/>
                  </a:lnTo>
                  <a:lnTo>
                    <a:pt x="3594" y="864"/>
                  </a:lnTo>
                  <a:lnTo>
                    <a:pt x="3600" y="840"/>
                  </a:lnTo>
                  <a:lnTo>
                    <a:pt x="3630" y="846"/>
                  </a:lnTo>
                  <a:lnTo>
                    <a:pt x="3624" y="810"/>
                  </a:lnTo>
                  <a:lnTo>
                    <a:pt x="3618" y="798"/>
                  </a:lnTo>
                  <a:lnTo>
                    <a:pt x="3606" y="786"/>
                  </a:lnTo>
                  <a:lnTo>
                    <a:pt x="3606" y="774"/>
                  </a:lnTo>
                  <a:lnTo>
                    <a:pt x="3600" y="756"/>
                  </a:lnTo>
                  <a:lnTo>
                    <a:pt x="3588" y="744"/>
                  </a:lnTo>
                  <a:lnTo>
                    <a:pt x="3576" y="726"/>
                  </a:lnTo>
                  <a:lnTo>
                    <a:pt x="3564" y="720"/>
                  </a:lnTo>
                  <a:lnTo>
                    <a:pt x="3552" y="708"/>
                  </a:lnTo>
                  <a:lnTo>
                    <a:pt x="3546" y="708"/>
                  </a:lnTo>
                  <a:lnTo>
                    <a:pt x="3540" y="696"/>
                  </a:lnTo>
                  <a:lnTo>
                    <a:pt x="3540" y="684"/>
                  </a:lnTo>
                  <a:lnTo>
                    <a:pt x="3564" y="684"/>
                  </a:lnTo>
                  <a:lnTo>
                    <a:pt x="3564" y="672"/>
                  </a:lnTo>
                  <a:lnTo>
                    <a:pt x="3558" y="666"/>
                  </a:lnTo>
                  <a:lnTo>
                    <a:pt x="3564" y="660"/>
                  </a:lnTo>
                  <a:lnTo>
                    <a:pt x="3588" y="660"/>
                  </a:lnTo>
                  <a:lnTo>
                    <a:pt x="3600" y="666"/>
                  </a:lnTo>
                  <a:lnTo>
                    <a:pt x="3618" y="672"/>
                  </a:lnTo>
                  <a:lnTo>
                    <a:pt x="3630" y="672"/>
                  </a:lnTo>
                  <a:lnTo>
                    <a:pt x="3642" y="678"/>
                  </a:lnTo>
                  <a:lnTo>
                    <a:pt x="3648" y="678"/>
                  </a:lnTo>
                  <a:lnTo>
                    <a:pt x="3654" y="672"/>
                  </a:lnTo>
                  <a:lnTo>
                    <a:pt x="3654" y="660"/>
                  </a:lnTo>
                  <a:lnTo>
                    <a:pt x="3648" y="648"/>
                  </a:lnTo>
                  <a:lnTo>
                    <a:pt x="3648" y="630"/>
                  </a:lnTo>
                  <a:lnTo>
                    <a:pt x="3654" y="630"/>
                  </a:lnTo>
                  <a:lnTo>
                    <a:pt x="3660" y="624"/>
                  </a:lnTo>
                  <a:close/>
                </a:path>
              </a:pathLst>
            </a:custGeom>
            <a:solidFill>
              <a:srgbClr val="2F4B3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FF0000"/>
                </a:solidFill>
              </a:endParaRPr>
            </a:p>
          </p:txBody>
        </p:sp>
      </p:grpSp>
      <p:grpSp>
        <p:nvGrpSpPr>
          <p:cNvPr id="142" name="South_West_Europe">
            <a:extLst>
              <a:ext uri="{FF2B5EF4-FFF2-40B4-BE49-F238E27FC236}">
                <a16:creationId xmlns:a16="http://schemas.microsoft.com/office/drawing/2014/main" id="{39E274BB-CD1E-4102-B971-2FA11CCEFC27}"/>
              </a:ext>
            </a:extLst>
          </p:cNvPr>
          <p:cNvGrpSpPr>
            <a:grpSpLocks/>
          </p:cNvGrpSpPr>
          <p:nvPr userDrawn="1"/>
        </p:nvGrpSpPr>
        <p:grpSpPr bwMode="auto">
          <a:xfrm>
            <a:off x="5173663" y="2427288"/>
            <a:ext cx="706437" cy="860425"/>
            <a:chOff x="5172930" y="2675369"/>
            <a:chExt cx="706729" cy="859898"/>
          </a:xfrm>
        </p:grpSpPr>
        <p:sp>
          <p:nvSpPr>
            <p:cNvPr id="143" name="Switzerland" descr="© INSCALE GmbH, 05.05.2010&#10;http://www.presentationload.com/">
              <a:extLst>
                <a:ext uri="{FF2B5EF4-FFF2-40B4-BE49-F238E27FC236}">
                  <a16:creationId xmlns:a16="http://schemas.microsoft.com/office/drawing/2014/main" id="{347AC3E8-AF1E-4992-AD3B-E59DEEB1DA05}"/>
                </a:ext>
              </a:extLst>
            </p:cNvPr>
            <p:cNvSpPr>
              <a:spLocks/>
            </p:cNvSpPr>
            <p:nvPr/>
          </p:nvSpPr>
          <p:spPr bwMode="gray">
            <a:xfrm>
              <a:off x="5752607" y="2794358"/>
              <a:ext cx="127052" cy="69807"/>
            </a:xfrm>
            <a:custGeom>
              <a:avLst/>
              <a:gdLst>
                <a:gd name="T0" fmla="*/ 2147483647 w 288"/>
                <a:gd name="T1" fmla="*/ 2147483647 h 162"/>
                <a:gd name="T2" fmla="*/ 2147483647 w 288"/>
                <a:gd name="T3" fmla="*/ 2147483647 h 162"/>
                <a:gd name="T4" fmla="*/ 2147483647 w 288"/>
                <a:gd name="T5" fmla="*/ 2147483647 h 162"/>
                <a:gd name="T6" fmla="*/ 2147483647 w 288"/>
                <a:gd name="T7" fmla="*/ 2147483647 h 162"/>
                <a:gd name="T8" fmla="*/ 2147483647 w 288"/>
                <a:gd name="T9" fmla="*/ 2147483647 h 162"/>
                <a:gd name="T10" fmla="*/ 2147483647 w 288"/>
                <a:gd name="T11" fmla="*/ 2147483647 h 162"/>
                <a:gd name="T12" fmla="*/ 2147483647 w 288"/>
                <a:gd name="T13" fmla="*/ 2147483647 h 162"/>
                <a:gd name="T14" fmla="*/ 0 w 288"/>
                <a:gd name="T15" fmla="*/ 2147483647 h 162"/>
                <a:gd name="T16" fmla="*/ 2147483647 w 288"/>
                <a:gd name="T17" fmla="*/ 2147483647 h 162"/>
                <a:gd name="T18" fmla="*/ 2147483647 w 288"/>
                <a:gd name="T19" fmla="*/ 2147483647 h 162"/>
                <a:gd name="T20" fmla="*/ 2147483647 w 288"/>
                <a:gd name="T21" fmla="*/ 2147483647 h 162"/>
                <a:gd name="T22" fmla="*/ 2147483647 w 288"/>
                <a:gd name="T23" fmla="*/ 2147483647 h 162"/>
                <a:gd name="T24" fmla="*/ 2147483647 w 288"/>
                <a:gd name="T25" fmla="*/ 2147483647 h 162"/>
                <a:gd name="T26" fmla="*/ 2147483647 w 288"/>
                <a:gd name="T27" fmla="*/ 2147483647 h 162"/>
                <a:gd name="T28" fmla="*/ 2147483647 w 288"/>
                <a:gd name="T29" fmla="*/ 2147483647 h 162"/>
                <a:gd name="T30" fmla="*/ 2147483647 w 288"/>
                <a:gd name="T31" fmla="*/ 2147483647 h 162"/>
                <a:gd name="T32" fmla="*/ 2147483647 w 288"/>
                <a:gd name="T33" fmla="*/ 2147483647 h 162"/>
                <a:gd name="T34" fmla="*/ 2147483647 w 288"/>
                <a:gd name="T35" fmla="*/ 2147483647 h 162"/>
                <a:gd name="T36" fmla="*/ 2147483647 w 288"/>
                <a:gd name="T37" fmla="*/ 2147483647 h 162"/>
                <a:gd name="T38" fmla="*/ 2147483647 w 288"/>
                <a:gd name="T39" fmla="*/ 2147483647 h 162"/>
                <a:gd name="T40" fmla="*/ 2147483647 w 288"/>
                <a:gd name="T41" fmla="*/ 2147483647 h 162"/>
                <a:gd name="T42" fmla="*/ 2147483647 w 288"/>
                <a:gd name="T43" fmla="*/ 2147483647 h 162"/>
                <a:gd name="T44" fmla="*/ 2147483647 w 288"/>
                <a:gd name="T45" fmla="*/ 2147483647 h 162"/>
                <a:gd name="T46" fmla="*/ 2147483647 w 288"/>
                <a:gd name="T47" fmla="*/ 2147483647 h 162"/>
                <a:gd name="T48" fmla="*/ 2147483647 w 288"/>
                <a:gd name="T49" fmla="*/ 2147483647 h 162"/>
                <a:gd name="T50" fmla="*/ 2147483647 w 288"/>
                <a:gd name="T51" fmla="*/ 2147483647 h 162"/>
                <a:gd name="T52" fmla="*/ 2147483647 w 288"/>
                <a:gd name="T53" fmla="*/ 2147483647 h 162"/>
                <a:gd name="T54" fmla="*/ 2147483647 w 288"/>
                <a:gd name="T55" fmla="*/ 2147483647 h 162"/>
                <a:gd name="T56" fmla="*/ 2147483647 w 288"/>
                <a:gd name="T57" fmla="*/ 2147483647 h 162"/>
                <a:gd name="T58" fmla="*/ 2147483647 w 288"/>
                <a:gd name="T59" fmla="*/ 2147483647 h 162"/>
                <a:gd name="T60" fmla="*/ 2147483647 w 288"/>
                <a:gd name="T61" fmla="*/ 2147483647 h 162"/>
                <a:gd name="T62" fmla="*/ 2147483647 w 288"/>
                <a:gd name="T63" fmla="*/ 2147483647 h 162"/>
                <a:gd name="T64" fmla="*/ 2147483647 w 288"/>
                <a:gd name="T65" fmla="*/ 2147483647 h 162"/>
                <a:gd name="T66" fmla="*/ 2147483647 w 288"/>
                <a:gd name="T67" fmla="*/ 0 h 162"/>
                <a:gd name="T68" fmla="*/ 2147483647 w 288"/>
                <a:gd name="T69" fmla="*/ 2147483647 h 162"/>
                <a:gd name="T70" fmla="*/ 2147483647 w 288"/>
                <a:gd name="T71" fmla="*/ 2147483647 h 162"/>
                <a:gd name="T72" fmla="*/ 2147483647 w 288"/>
                <a:gd name="T73" fmla="*/ 2147483647 h 162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288"/>
                <a:gd name="T112" fmla="*/ 0 h 162"/>
                <a:gd name="T113" fmla="*/ 288 w 288"/>
                <a:gd name="T114" fmla="*/ 162 h 162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288" h="162">
                  <a:moveTo>
                    <a:pt x="132" y="24"/>
                  </a:moveTo>
                  <a:lnTo>
                    <a:pt x="96" y="24"/>
                  </a:lnTo>
                  <a:lnTo>
                    <a:pt x="90" y="42"/>
                  </a:lnTo>
                  <a:lnTo>
                    <a:pt x="72" y="30"/>
                  </a:lnTo>
                  <a:lnTo>
                    <a:pt x="66" y="42"/>
                  </a:lnTo>
                  <a:lnTo>
                    <a:pt x="60" y="48"/>
                  </a:lnTo>
                  <a:lnTo>
                    <a:pt x="54" y="60"/>
                  </a:lnTo>
                  <a:lnTo>
                    <a:pt x="48" y="66"/>
                  </a:lnTo>
                  <a:lnTo>
                    <a:pt x="30" y="66"/>
                  </a:lnTo>
                  <a:lnTo>
                    <a:pt x="30" y="78"/>
                  </a:lnTo>
                  <a:lnTo>
                    <a:pt x="18" y="90"/>
                  </a:lnTo>
                  <a:lnTo>
                    <a:pt x="12" y="102"/>
                  </a:lnTo>
                  <a:lnTo>
                    <a:pt x="0" y="108"/>
                  </a:lnTo>
                  <a:lnTo>
                    <a:pt x="6" y="120"/>
                  </a:lnTo>
                  <a:lnTo>
                    <a:pt x="0" y="126"/>
                  </a:lnTo>
                  <a:lnTo>
                    <a:pt x="0" y="132"/>
                  </a:lnTo>
                  <a:lnTo>
                    <a:pt x="6" y="132"/>
                  </a:lnTo>
                  <a:lnTo>
                    <a:pt x="30" y="108"/>
                  </a:lnTo>
                  <a:lnTo>
                    <a:pt x="48" y="108"/>
                  </a:lnTo>
                  <a:lnTo>
                    <a:pt x="54" y="114"/>
                  </a:lnTo>
                  <a:lnTo>
                    <a:pt x="48" y="138"/>
                  </a:lnTo>
                  <a:lnTo>
                    <a:pt x="60" y="150"/>
                  </a:lnTo>
                  <a:lnTo>
                    <a:pt x="60" y="156"/>
                  </a:lnTo>
                  <a:lnTo>
                    <a:pt x="72" y="156"/>
                  </a:lnTo>
                  <a:lnTo>
                    <a:pt x="84" y="144"/>
                  </a:lnTo>
                  <a:lnTo>
                    <a:pt x="96" y="144"/>
                  </a:lnTo>
                  <a:lnTo>
                    <a:pt x="108" y="156"/>
                  </a:lnTo>
                  <a:lnTo>
                    <a:pt x="114" y="156"/>
                  </a:lnTo>
                  <a:lnTo>
                    <a:pt x="132" y="138"/>
                  </a:lnTo>
                  <a:lnTo>
                    <a:pt x="132" y="120"/>
                  </a:lnTo>
                  <a:lnTo>
                    <a:pt x="138" y="114"/>
                  </a:lnTo>
                  <a:lnTo>
                    <a:pt x="150" y="114"/>
                  </a:lnTo>
                  <a:lnTo>
                    <a:pt x="156" y="120"/>
                  </a:lnTo>
                  <a:lnTo>
                    <a:pt x="156" y="126"/>
                  </a:lnTo>
                  <a:lnTo>
                    <a:pt x="162" y="132"/>
                  </a:lnTo>
                  <a:lnTo>
                    <a:pt x="162" y="138"/>
                  </a:lnTo>
                  <a:lnTo>
                    <a:pt x="168" y="138"/>
                  </a:lnTo>
                  <a:lnTo>
                    <a:pt x="192" y="162"/>
                  </a:lnTo>
                  <a:lnTo>
                    <a:pt x="192" y="144"/>
                  </a:lnTo>
                  <a:lnTo>
                    <a:pt x="204" y="132"/>
                  </a:lnTo>
                  <a:lnTo>
                    <a:pt x="210" y="108"/>
                  </a:lnTo>
                  <a:lnTo>
                    <a:pt x="222" y="126"/>
                  </a:lnTo>
                  <a:lnTo>
                    <a:pt x="240" y="120"/>
                  </a:lnTo>
                  <a:lnTo>
                    <a:pt x="258" y="132"/>
                  </a:lnTo>
                  <a:lnTo>
                    <a:pt x="264" y="120"/>
                  </a:lnTo>
                  <a:lnTo>
                    <a:pt x="252" y="108"/>
                  </a:lnTo>
                  <a:lnTo>
                    <a:pt x="252" y="102"/>
                  </a:lnTo>
                  <a:lnTo>
                    <a:pt x="276" y="102"/>
                  </a:lnTo>
                  <a:lnTo>
                    <a:pt x="282" y="84"/>
                  </a:lnTo>
                  <a:lnTo>
                    <a:pt x="288" y="84"/>
                  </a:lnTo>
                  <a:lnTo>
                    <a:pt x="288" y="78"/>
                  </a:lnTo>
                  <a:lnTo>
                    <a:pt x="276" y="66"/>
                  </a:lnTo>
                  <a:lnTo>
                    <a:pt x="270" y="66"/>
                  </a:lnTo>
                  <a:lnTo>
                    <a:pt x="252" y="84"/>
                  </a:lnTo>
                  <a:lnTo>
                    <a:pt x="246" y="84"/>
                  </a:lnTo>
                  <a:lnTo>
                    <a:pt x="246" y="66"/>
                  </a:lnTo>
                  <a:lnTo>
                    <a:pt x="210" y="66"/>
                  </a:lnTo>
                  <a:lnTo>
                    <a:pt x="210" y="60"/>
                  </a:lnTo>
                  <a:lnTo>
                    <a:pt x="216" y="48"/>
                  </a:lnTo>
                  <a:lnTo>
                    <a:pt x="222" y="42"/>
                  </a:lnTo>
                  <a:lnTo>
                    <a:pt x="228" y="42"/>
                  </a:lnTo>
                  <a:lnTo>
                    <a:pt x="228" y="30"/>
                  </a:lnTo>
                  <a:lnTo>
                    <a:pt x="216" y="30"/>
                  </a:lnTo>
                  <a:lnTo>
                    <a:pt x="210" y="18"/>
                  </a:lnTo>
                  <a:lnTo>
                    <a:pt x="192" y="12"/>
                  </a:lnTo>
                  <a:lnTo>
                    <a:pt x="180" y="12"/>
                  </a:lnTo>
                  <a:lnTo>
                    <a:pt x="174" y="6"/>
                  </a:lnTo>
                  <a:lnTo>
                    <a:pt x="162" y="0"/>
                  </a:lnTo>
                  <a:lnTo>
                    <a:pt x="156" y="0"/>
                  </a:lnTo>
                  <a:lnTo>
                    <a:pt x="150" y="6"/>
                  </a:lnTo>
                  <a:lnTo>
                    <a:pt x="150" y="18"/>
                  </a:lnTo>
                  <a:lnTo>
                    <a:pt x="156" y="24"/>
                  </a:lnTo>
                  <a:lnTo>
                    <a:pt x="150" y="18"/>
                  </a:lnTo>
                  <a:lnTo>
                    <a:pt x="132" y="24"/>
                  </a:lnTo>
                  <a:close/>
                </a:path>
              </a:pathLst>
            </a:custGeom>
            <a:solidFill>
              <a:srgbClr val="658363"/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44" name="Spain" descr="© INSCALE GmbH, 05.05.2010&#10;http://www.presentationload.com/">
              <a:extLst>
                <a:ext uri="{FF2B5EF4-FFF2-40B4-BE49-F238E27FC236}">
                  <a16:creationId xmlns:a16="http://schemas.microsoft.com/office/drawing/2014/main" id="{7831FD72-122B-4745-9431-142FCBE7C26D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5309511" y="2938733"/>
              <a:ext cx="389098" cy="277642"/>
            </a:xfrm>
            <a:custGeom>
              <a:avLst/>
              <a:gdLst>
                <a:gd name="T0" fmla="*/ 2147483647 w 876"/>
                <a:gd name="T1" fmla="*/ 2147483647 h 618"/>
                <a:gd name="T2" fmla="*/ 2147483647 w 876"/>
                <a:gd name="T3" fmla="*/ 2147483647 h 618"/>
                <a:gd name="T4" fmla="*/ 2147483647 w 876"/>
                <a:gd name="T5" fmla="*/ 2147483647 h 618"/>
                <a:gd name="T6" fmla="*/ 2147483647 w 876"/>
                <a:gd name="T7" fmla="*/ 2147483647 h 618"/>
                <a:gd name="T8" fmla="*/ 2147483647 w 876"/>
                <a:gd name="T9" fmla="*/ 2147483647 h 618"/>
                <a:gd name="T10" fmla="*/ 2147483647 w 876"/>
                <a:gd name="T11" fmla="*/ 2147483647 h 618"/>
                <a:gd name="T12" fmla="*/ 2147483647 w 876"/>
                <a:gd name="T13" fmla="*/ 2147483647 h 618"/>
                <a:gd name="T14" fmla="*/ 2147483647 w 876"/>
                <a:gd name="T15" fmla="*/ 2147483647 h 618"/>
                <a:gd name="T16" fmla="*/ 2147483647 w 876"/>
                <a:gd name="T17" fmla="*/ 2147483647 h 618"/>
                <a:gd name="T18" fmla="*/ 2147483647 w 876"/>
                <a:gd name="T19" fmla="*/ 2147483647 h 618"/>
                <a:gd name="T20" fmla="*/ 2147483647 w 876"/>
                <a:gd name="T21" fmla="*/ 2147483647 h 618"/>
                <a:gd name="T22" fmla="*/ 2147483647 w 876"/>
                <a:gd name="T23" fmla="*/ 2147483647 h 618"/>
                <a:gd name="T24" fmla="*/ 2147483647 w 876"/>
                <a:gd name="T25" fmla="*/ 2147483647 h 618"/>
                <a:gd name="T26" fmla="*/ 2147483647 w 876"/>
                <a:gd name="T27" fmla="*/ 2147483647 h 618"/>
                <a:gd name="T28" fmla="*/ 2147483647 w 876"/>
                <a:gd name="T29" fmla="*/ 2147483647 h 618"/>
                <a:gd name="T30" fmla="*/ 2147483647 w 876"/>
                <a:gd name="T31" fmla="*/ 2147483647 h 618"/>
                <a:gd name="T32" fmla="*/ 2147483647 w 876"/>
                <a:gd name="T33" fmla="*/ 2147483647 h 618"/>
                <a:gd name="T34" fmla="*/ 2147483647 w 876"/>
                <a:gd name="T35" fmla="*/ 2147483647 h 618"/>
                <a:gd name="T36" fmla="*/ 2147483647 w 876"/>
                <a:gd name="T37" fmla="*/ 2147483647 h 618"/>
                <a:gd name="T38" fmla="*/ 2147483647 w 876"/>
                <a:gd name="T39" fmla="*/ 2147483647 h 618"/>
                <a:gd name="T40" fmla="*/ 2147483647 w 876"/>
                <a:gd name="T41" fmla="*/ 0 h 618"/>
                <a:gd name="T42" fmla="*/ 2147483647 w 876"/>
                <a:gd name="T43" fmla="*/ 2147483647 h 618"/>
                <a:gd name="T44" fmla="*/ 0 w 876"/>
                <a:gd name="T45" fmla="*/ 2147483647 h 618"/>
                <a:gd name="T46" fmla="*/ 2147483647 w 876"/>
                <a:gd name="T47" fmla="*/ 2147483647 h 618"/>
                <a:gd name="T48" fmla="*/ 2147483647 w 876"/>
                <a:gd name="T49" fmla="*/ 2147483647 h 618"/>
                <a:gd name="T50" fmla="*/ 2147483647 w 876"/>
                <a:gd name="T51" fmla="*/ 2147483647 h 618"/>
                <a:gd name="T52" fmla="*/ 2147483647 w 876"/>
                <a:gd name="T53" fmla="*/ 2147483647 h 618"/>
                <a:gd name="T54" fmla="*/ 2147483647 w 876"/>
                <a:gd name="T55" fmla="*/ 2147483647 h 618"/>
                <a:gd name="T56" fmla="*/ 2147483647 w 876"/>
                <a:gd name="T57" fmla="*/ 2147483647 h 618"/>
                <a:gd name="T58" fmla="*/ 2147483647 w 876"/>
                <a:gd name="T59" fmla="*/ 2147483647 h 618"/>
                <a:gd name="T60" fmla="*/ 2147483647 w 876"/>
                <a:gd name="T61" fmla="*/ 2147483647 h 618"/>
                <a:gd name="T62" fmla="*/ 2147483647 w 876"/>
                <a:gd name="T63" fmla="*/ 2147483647 h 618"/>
                <a:gd name="T64" fmla="*/ 2147483647 w 876"/>
                <a:gd name="T65" fmla="*/ 2147483647 h 618"/>
                <a:gd name="T66" fmla="*/ 2147483647 w 876"/>
                <a:gd name="T67" fmla="*/ 2147483647 h 618"/>
                <a:gd name="T68" fmla="*/ 2147483647 w 876"/>
                <a:gd name="T69" fmla="*/ 2147483647 h 618"/>
                <a:gd name="T70" fmla="*/ 2147483647 w 876"/>
                <a:gd name="T71" fmla="*/ 2147483647 h 618"/>
                <a:gd name="T72" fmla="*/ 2147483647 w 876"/>
                <a:gd name="T73" fmla="*/ 2147483647 h 618"/>
                <a:gd name="T74" fmla="*/ 2147483647 w 876"/>
                <a:gd name="T75" fmla="*/ 2147483647 h 618"/>
                <a:gd name="T76" fmla="*/ 2147483647 w 876"/>
                <a:gd name="T77" fmla="*/ 2147483647 h 618"/>
                <a:gd name="T78" fmla="*/ 2147483647 w 876"/>
                <a:gd name="T79" fmla="*/ 2147483647 h 618"/>
                <a:gd name="T80" fmla="*/ 2147483647 w 876"/>
                <a:gd name="T81" fmla="*/ 2147483647 h 618"/>
                <a:gd name="T82" fmla="*/ 2147483647 w 876"/>
                <a:gd name="T83" fmla="*/ 2147483647 h 618"/>
                <a:gd name="T84" fmla="*/ 2147483647 w 876"/>
                <a:gd name="T85" fmla="*/ 2147483647 h 618"/>
                <a:gd name="T86" fmla="*/ 2147483647 w 876"/>
                <a:gd name="T87" fmla="*/ 2147483647 h 618"/>
                <a:gd name="T88" fmla="*/ 2147483647 w 876"/>
                <a:gd name="T89" fmla="*/ 2147483647 h 618"/>
                <a:gd name="T90" fmla="*/ 2147483647 w 876"/>
                <a:gd name="T91" fmla="*/ 2147483647 h 618"/>
                <a:gd name="T92" fmla="*/ 2147483647 w 876"/>
                <a:gd name="T93" fmla="*/ 2147483647 h 618"/>
                <a:gd name="T94" fmla="*/ 2147483647 w 876"/>
                <a:gd name="T95" fmla="*/ 2147483647 h 618"/>
                <a:gd name="T96" fmla="*/ 2147483647 w 876"/>
                <a:gd name="T97" fmla="*/ 2147483647 h 618"/>
                <a:gd name="T98" fmla="*/ 2147483647 w 876"/>
                <a:gd name="T99" fmla="*/ 2147483647 h 618"/>
                <a:gd name="T100" fmla="*/ 2147483647 w 876"/>
                <a:gd name="T101" fmla="*/ 2147483647 h 618"/>
                <a:gd name="T102" fmla="*/ 2147483647 w 876"/>
                <a:gd name="T103" fmla="*/ 2147483647 h 618"/>
                <a:gd name="T104" fmla="*/ 2147483647 w 876"/>
                <a:gd name="T105" fmla="*/ 2147483647 h 618"/>
                <a:gd name="T106" fmla="*/ 2147483647 w 876"/>
                <a:gd name="T107" fmla="*/ 2147483647 h 618"/>
                <a:gd name="T108" fmla="*/ 2147483647 w 876"/>
                <a:gd name="T109" fmla="*/ 2147483647 h 618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876"/>
                <a:gd name="T166" fmla="*/ 0 h 618"/>
                <a:gd name="T167" fmla="*/ 876 w 876"/>
                <a:gd name="T168" fmla="*/ 618 h 618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876" h="618">
                  <a:moveTo>
                    <a:pt x="804" y="318"/>
                  </a:moveTo>
                  <a:lnTo>
                    <a:pt x="798" y="312"/>
                  </a:lnTo>
                  <a:lnTo>
                    <a:pt x="798" y="306"/>
                  </a:lnTo>
                  <a:lnTo>
                    <a:pt x="786" y="306"/>
                  </a:lnTo>
                  <a:lnTo>
                    <a:pt x="762" y="318"/>
                  </a:lnTo>
                  <a:lnTo>
                    <a:pt x="750" y="330"/>
                  </a:lnTo>
                  <a:lnTo>
                    <a:pt x="750" y="336"/>
                  </a:lnTo>
                  <a:lnTo>
                    <a:pt x="756" y="342"/>
                  </a:lnTo>
                  <a:lnTo>
                    <a:pt x="768" y="342"/>
                  </a:lnTo>
                  <a:lnTo>
                    <a:pt x="774" y="348"/>
                  </a:lnTo>
                  <a:lnTo>
                    <a:pt x="774" y="354"/>
                  </a:lnTo>
                  <a:lnTo>
                    <a:pt x="804" y="354"/>
                  </a:lnTo>
                  <a:lnTo>
                    <a:pt x="816" y="342"/>
                  </a:lnTo>
                  <a:lnTo>
                    <a:pt x="816" y="324"/>
                  </a:lnTo>
                  <a:lnTo>
                    <a:pt x="810" y="318"/>
                  </a:lnTo>
                  <a:lnTo>
                    <a:pt x="804" y="318"/>
                  </a:lnTo>
                  <a:close/>
                  <a:moveTo>
                    <a:pt x="672" y="390"/>
                  </a:moveTo>
                  <a:lnTo>
                    <a:pt x="678" y="396"/>
                  </a:lnTo>
                  <a:lnTo>
                    <a:pt x="684" y="396"/>
                  </a:lnTo>
                  <a:lnTo>
                    <a:pt x="690" y="390"/>
                  </a:lnTo>
                  <a:lnTo>
                    <a:pt x="690" y="372"/>
                  </a:lnTo>
                  <a:lnTo>
                    <a:pt x="684" y="372"/>
                  </a:lnTo>
                  <a:lnTo>
                    <a:pt x="672" y="384"/>
                  </a:lnTo>
                  <a:lnTo>
                    <a:pt x="672" y="390"/>
                  </a:lnTo>
                  <a:close/>
                  <a:moveTo>
                    <a:pt x="840" y="300"/>
                  </a:moveTo>
                  <a:lnTo>
                    <a:pt x="840" y="306"/>
                  </a:lnTo>
                  <a:lnTo>
                    <a:pt x="852" y="318"/>
                  </a:lnTo>
                  <a:lnTo>
                    <a:pt x="870" y="318"/>
                  </a:lnTo>
                  <a:lnTo>
                    <a:pt x="876" y="312"/>
                  </a:lnTo>
                  <a:lnTo>
                    <a:pt x="864" y="300"/>
                  </a:lnTo>
                  <a:lnTo>
                    <a:pt x="852" y="300"/>
                  </a:lnTo>
                  <a:lnTo>
                    <a:pt x="846" y="294"/>
                  </a:lnTo>
                  <a:lnTo>
                    <a:pt x="840" y="300"/>
                  </a:lnTo>
                  <a:close/>
                  <a:moveTo>
                    <a:pt x="804" y="150"/>
                  </a:moveTo>
                  <a:lnTo>
                    <a:pt x="798" y="138"/>
                  </a:lnTo>
                  <a:lnTo>
                    <a:pt x="798" y="132"/>
                  </a:lnTo>
                  <a:lnTo>
                    <a:pt x="810" y="120"/>
                  </a:lnTo>
                  <a:lnTo>
                    <a:pt x="798" y="114"/>
                  </a:lnTo>
                  <a:lnTo>
                    <a:pt x="792" y="108"/>
                  </a:lnTo>
                  <a:lnTo>
                    <a:pt x="792" y="102"/>
                  </a:lnTo>
                  <a:lnTo>
                    <a:pt x="780" y="102"/>
                  </a:lnTo>
                  <a:lnTo>
                    <a:pt x="780" y="108"/>
                  </a:lnTo>
                  <a:lnTo>
                    <a:pt x="774" y="114"/>
                  </a:lnTo>
                  <a:lnTo>
                    <a:pt x="756" y="114"/>
                  </a:lnTo>
                  <a:lnTo>
                    <a:pt x="750" y="108"/>
                  </a:lnTo>
                  <a:lnTo>
                    <a:pt x="726" y="108"/>
                  </a:lnTo>
                  <a:lnTo>
                    <a:pt x="726" y="102"/>
                  </a:lnTo>
                  <a:lnTo>
                    <a:pt x="708" y="102"/>
                  </a:lnTo>
                  <a:lnTo>
                    <a:pt x="696" y="108"/>
                  </a:lnTo>
                  <a:lnTo>
                    <a:pt x="690" y="84"/>
                  </a:lnTo>
                  <a:lnTo>
                    <a:pt x="672" y="84"/>
                  </a:lnTo>
                  <a:lnTo>
                    <a:pt x="672" y="78"/>
                  </a:lnTo>
                  <a:lnTo>
                    <a:pt x="666" y="72"/>
                  </a:lnTo>
                  <a:lnTo>
                    <a:pt x="648" y="72"/>
                  </a:lnTo>
                  <a:lnTo>
                    <a:pt x="642" y="78"/>
                  </a:lnTo>
                  <a:lnTo>
                    <a:pt x="642" y="90"/>
                  </a:lnTo>
                  <a:lnTo>
                    <a:pt x="624" y="96"/>
                  </a:lnTo>
                  <a:lnTo>
                    <a:pt x="624" y="84"/>
                  </a:lnTo>
                  <a:lnTo>
                    <a:pt x="594" y="84"/>
                  </a:lnTo>
                  <a:lnTo>
                    <a:pt x="582" y="72"/>
                  </a:lnTo>
                  <a:lnTo>
                    <a:pt x="570" y="72"/>
                  </a:lnTo>
                  <a:lnTo>
                    <a:pt x="564" y="78"/>
                  </a:lnTo>
                  <a:lnTo>
                    <a:pt x="546" y="60"/>
                  </a:lnTo>
                  <a:lnTo>
                    <a:pt x="510" y="60"/>
                  </a:lnTo>
                  <a:lnTo>
                    <a:pt x="516" y="54"/>
                  </a:lnTo>
                  <a:lnTo>
                    <a:pt x="516" y="48"/>
                  </a:lnTo>
                  <a:lnTo>
                    <a:pt x="504" y="36"/>
                  </a:lnTo>
                  <a:lnTo>
                    <a:pt x="498" y="36"/>
                  </a:lnTo>
                  <a:lnTo>
                    <a:pt x="492" y="42"/>
                  </a:lnTo>
                  <a:lnTo>
                    <a:pt x="486" y="36"/>
                  </a:lnTo>
                  <a:lnTo>
                    <a:pt x="450" y="36"/>
                  </a:lnTo>
                  <a:lnTo>
                    <a:pt x="390" y="24"/>
                  </a:lnTo>
                  <a:lnTo>
                    <a:pt x="378" y="24"/>
                  </a:lnTo>
                  <a:lnTo>
                    <a:pt x="348" y="36"/>
                  </a:lnTo>
                  <a:lnTo>
                    <a:pt x="294" y="30"/>
                  </a:lnTo>
                  <a:lnTo>
                    <a:pt x="258" y="12"/>
                  </a:lnTo>
                  <a:lnTo>
                    <a:pt x="234" y="12"/>
                  </a:lnTo>
                  <a:lnTo>
                    <a:pt x="216" y="18"/>
                  </a:lnTo>
                  <a:lnTo>
                    <a:pt x="162" y="18"/>
                  </a:lnTo>
                  <a:lnTo>
                    <a:pt x="150" y="12"/>
                  </a:lnTo>
                  <a:lnTo>
                    <a:pt x="138" y="12"/>
                  </a:lnTo>
                  <a:lnTo>
                    <a:pt x="126" y="6"/>
                  </a:lnTo>
                  <a:lnTo>
                    <a:pt x="120" y="0"/>
                  </a:lnTo>
                  <a:lnTo>
                    <a:pt x="108" y="0"/>
                  </a:lnTo>
                  <a:lnTo>
                    <a:pt x="96" y="6"/>
                  </a:lnTo>
                  <a:lnTo>
                    <a:pt x="72" y="30"/>
                  </a:lnTo>
                  <a:lnTo>
                    <a:pt x="60" y="30"/>
                  </a:lnTo>
                  <a:lnTo>
                    <a:pt x="48" y="36"/>
                  </a:lnTo>
                  <a:lnTo>
                    <a:pt x="30" y="36"/>
                  </a:lnTo>
                  <a:lnTo>
                    <a:pt x="6" y="48"/>
                  </a:lnTo>
                  <a:lnTo>
                    <a:pt x="0" y="60"/>
                  </a:lnTo>
                  <a:lnTo>
                    <a:pt x="0" y="72"/>
                  </a:lnTo>
                  <a:lnTo>
                    <a:pt x="6" y="78"/>
                  </a:lnTo>
                  <a:lnTo>
                    <a:pt x="12" y="90"/>
                  </a:lnTo>
                  <a:lnTo>
                    <a:pt x="24" y="96"/>
                  </a:lnTo>
                  <a:lnTo>
                    <a:pt x="30" y="102"/>
                  </a:lnTo>
                  <a:lnTo>
                    <a:pt x="18" y="138"/>
                  </a:lnTo>
                  <a:lnTo>
                    <a:pt x="24" y="144"/>
                  </a:lnTo>
                  <a:lnTo>
                    <a:pt x="24" y="150"/>
                  </a:lnTo>
                  <a:lnTo>
                    <a:pt x="30" y="144"/>
                  </a:lnTo>
                  <a:lnTo>
                    <a:pt x="54" y="132"/>
                  </a:lnTo>
                  <a:lnTo>
                    <a:pt x="78" y="132"/>
                  </a:lnTo>
                  <a:lnTo>
                    <a:pt x="78" y="138"/>
                  </a:lnTo>
                  <a:lnTo>
                    <a:pt x="66" y="150"/>
                  </a:lnTo>
                  <a:lnTo>
                    <a:pt x="60" y="150"/>
                  </a:lnTo>
                  <a:lnTo>
                    <a:pt x="60" y="156"/>
                  </a:lnTo>
                  <a:lnTo>
                    <a:pt x="72" y="156"/>
                  </a:lnTo>
                  <a:lnTo>
                    <a:pt x="78" y="150"/>
                  </a:lnTo>
                  <a:lnTo>
                    <a:pt x="96" y="150"/>
                  </a:lnTo>
                  <a:lnTo>
                    <a:pt x="102" y="156"/>
                  </a:lnTo>
                  <a:lnTo>
                    <a:pt x="114" y="156"/>
                  </a:lnTo>
                  <a:lnTo>
                    <a:pt x="120" y="150"/>
                  </a:lnTo>
                  <a:lnTo>
                    <a:pt x="120" y="144"/>
                  </a:lnTo>
                  <a:lnTo>
                    <a:pt x="174" y="144"/>
                  </a:lnTo>
                  <a:lnTo>
                    <a:pt x="174" y="162"/>
                  </a:lnTo>
                  <a:lnTo>
                    <a:pt x="180" y="162"/>
                  </a:lnTo>
                  <a:lnTo>
                    <a:pt x="192" y="168"/>
                  </a:lnTo>
                  <a:lnTo>
                    <a:pt x="192" y="174"/>
                  </a:lnTo>
                  <a:lnTo>
                    <a:pt x="168" y="198"/>
                  </a:lnTo>
                  <a:lnTo>
                    <a:pt x="144" y="210"/>
                  </a:lnTo>
                  <a:lnTo>
                    <a:pt x="138" y="216"/>
                  </a:lnTo>
                  <a:lnTo>
                    <a:pt x="138" y="222"/>
                  </a:lnTo>
                  <a:lnTo>
                    <a:pt x="144" y="222"/>
                  </a:lnTo>
                  <a:lnTo>
                    <a:pt x="150" y="228"/>
                  </a:lnTo>
                  <a:lnTo>
                    <a:pt x="150" y="240"/>
                  </a:lnTo>
                  <a:lnTo>
                    <a:pt x="144" y="258"/>
                  </a:lnTo>
                  <a:lnTo>
                    <a:pt x="144" y="276"/>
                  </a:lnTo>
                  <a:lnTo>
                    <a:pt x="138" y="276"/>
                  </a:lnTo>
                  <a:lnTo>
                    <a:pt x="132" y="282"/>
                  </a:lnTo>
                  <a:lnTo>
                    <a:pt x="132" y="294"/>
                  </a:lnTo>
                  <a:lnTo>
                    <a:pt x="138" y="300"/>
                  </a:lnTo>
                  <a:lnTo>
                    <a:pt x="138" y="312"/>
                  </a:lnTo>
                  <a:lnTo>
                    <a:pt x="126" y="324"/>
                  </a:lnTo>
                  <a:lnTo>
                    <a:pt x="90" y="324"/>
                  </a:lnTo>
                  <a:lnTo>
                    <a:pt x="114" y="348"/>
                  </a:lnTo>
                  <a:lnTo>
                    <a:pt x="114" y="360"/>
                  </a:lnTo>
                  <a:lnTo>
                    <a:pt x="120" y="366"/>
                  </a:lnTo>
                  <a:lnTo>
                    <a:pt x="132" y="372"/>
                  </a:lnTo>
                  <a:lnTo>
                    <a:pt x="132" y="378"/>
                  </a:lnTo>
                  <a:lnTo>
                    <a:pt x="120" y="390"/>
                  </a:lnTo>
                  <a:lnTo>
                    <a:pt x="108" y="396"/>
                  </a:lnTo>
                  <a:lnTo>
                    <a:pt x="96" y="408"/>
                  </a:lnTo>
                  <a:lnTo>
                    <a:pt x="96" y="414"/>
                  </a:lnTo>
                  <a:lnTo>
                    <a:pt x="102" y="420"/>
                  </a:lnTo>
                  <a:lnTo>
                    <a:pt x="102" y="426"/>
                  </a:lnTo>
                  <a:lnTo>
                    <a:pt x="108" y="438"/>
                  </a:lnTo>
                  <a:lnTo>
                    <a:pt x="114" y="444"/>
                  </a:lnTo>
                  <a:lnTo>
                    <a:pt x="126" y="444"/>
                  </a:lnTo>
                  <a:lnTo>
                    <a:pt x="126" y="450"/>
                  </a:lnTo>
                  <a:lnTo>
                    <a:pt x="114" y="462"/>
                  </a:lnTo>
                  <a:lnTo>
                    <a:pt x="102" y="462"/>
                  </a:lnTo>
                  <a:lnTo>
                    <a:pt x="96" y="474"/>
                  </a:lnTo>
                  <a:lnTo>
                    <a:pt x="90" y="480"/>
                  </a:lnTo>
                  <a:lnTo>
                    <a:pt x="90" y="528"/>
                  </a:lnTo>
                  <a:lnTo>
                    <a:pt x="120" y="528"/>
                  </a:lnTo>
                  <a:lnTo>
                    <a:pt x="144" y="546"/>
                  </a:lnTo>
                  <a:lnTo>
                    <a:pt x="162" y="546"/>
                  </a:lnTo>
                  <a:lnTo>
                    <a:pt x="156" y="576"/>
                  </a:lnTo>
                  <a:lnTo>
                    <a:pt x="162" y="576"/>
                  </a:lnTo>
                  <a:lnTo>
                    <a:pt x="162" y="594"/>
                  </a:lnTo>
                  <a:lnTo>
                    <a:pt x="168" y="606"/>
                  </a:lnTo>
                  <a:lnTo>
                    <a:pt x="174" y="612"/>
                  </a:lnTo>
                  <a:lnTo>
                    <a:pt x="192" y="612"/>
                  </a:lnTo>
                  <a:lnTo>
                    <a:pt x="198" y="618"/>
                  </a:lnTo>
                  <a:lnTo>
                    <a:pt x="204" y="618"/>
                  </a:lnTo>
                  <a:lnTo>
                    <a:pt x="210" y="612"/>
                  </a:lnTo>
                  <a:lnTo>
                    <a:pt x="222" y="606"/>
                  </a:lnTo>
                  <a:lnTo>
                    <a:pt x="240" y="588"/>
                  </a:lnTo>
                  <a:lnTo>
                    <a:pt x="252" y="582"/>
                  </a:lnTo>
                  <a:lnTo>
                    <a:pt x="264" y="582"/>
                  </a:lnTo>
                  <a:lnTo>
                    <a:pt x="294" y="564"/>
                  </a:lnTo>
                  <a:lnTo>
                    <a:pt x="360" y="564"/>
                  </a:lnTo>
                  <a:lnTo>
                    <a:pt x="366" y="558"/>
                  </a:lnTo>
                  <a:lnTo>
                    <a:pt x="378" y="558"/>
                  </a:lnTo>
                  <a:lnTo>
                    <a:pt x="390" y="570"/>
                  </a:lnTo>
                  <a:lnTo>
                    <a:pt x="396" y="570"/>
                  </a:lnTo>
                  <a:lnTo>
                    <a:pt x="408" y="564"/>
                  </a:lnTo>
                  <a:lnTo>
                    <a:pt x="420" y="564"/>
                  </a:lnTo>
                  <a:lnTo>
                    <a:pt x="426" y="558"/>
                  </a:lnTo>
                  <a:lnTo>
                    <a:pt x="432" y="558"/>
                  </a:lnTo>
                  <a:lnTo>
                    <a:pt x="432" y="570"/>
                  </a:lnTo>
                  <a:lnTo>
                    <a:pt x="438" y="570"/>
                  </a:lnTo>
                  <a:lnTo>
                    <a:pt x="450" y="558"/>
                  </a:lnTo>
                  <a:lnTo>
                    <a:pt x="462" y="534"/>
                  </a:lnTo>
                  <a:lnTo>
                    <a:pt x="462" y="522"/>
                  </a:lnTo>
                  <a:lnTo>
                    <a:pt x="498" y="492"/>
                  </a:lnTo>
                  <a:lnTo>
                    <a:pt x="528" y="492"/>
                  </a:lnTo>
                  <a:lnTo>
                    <a:pt x="534" y="474"/>
                  </a:lnTo>
                  <a:lnTo>
                    <a:pt x="534" y="468"/>
                  </a:lnTo>
                  <a:lnTo>
                    <a:pt x="540" y="462"/>
                  </a:lnTo>
                  <a:lnTo>
                    <a:pt x="540" y="450"/>
                  </a:lnTo>
                  <a:lnTo>
                    <a:pt x="546" y="444"/>
                  </a:lnTo>
                  <a:lnTo>
                    <a:pt x="552" y="432"/>
                  </a:lnTo>
                  <a:lnTo>
                    <a:pt x="552" y="426"/>
                  </a:lnTo>
                  <a:lnTo>
                    <a:pt x="570" y="426"/>
                  </a:lnTo>
                  <a:lnTo>
                    <a:pt x="594" y="414"/>
                  </a:lnTo>
                  <a:lnTo>
                    <a:pt x="600" y="408"/>
                  </a:lnTo>
                  <a:lnTo>
                    <a:pt x="594" y="396"/>
                  </a:lnTo>
                  <a:lnTo>
                    <a:pt x="588" y="390"/>
                  </a:lnTo>
                  <a:lnTo>
                    <a:pt x="582" y="378"/>
                  </a:lnTo>
                  <a:lnTo>
                    <a:pt x="576" y="372"/>
                  </a:lnTo>
                  <a:lnTo>
                    <a:pt x="570" y="372"/>
                  </a:lnTo>
                  <a:lnTo>
                    <a:pt x="570" y="336"/>
                  </a:lnTo>
                  <a:lnTo>
                    <a:pt x="582" y="312"/>
                  </a:lnTo>
                  <a:lnTo>
                    <a:pt x="594" y="306"/>
                  </a:lnTo>
                  <a:lnTo>
                    <a:pt x="600" y="294"/>
                  </a:lnTo>
                  <a:lnTo>
                    <a:pt x="612" y="282"/>
                  </a:lnTo>
                  <a:lnTo>
                    <a:pt x="618" y="270"/>
                  </a:lnTo>
                  <a:lnTo>
                    <a:pt x="630" y="258"/>
                  </a:lnTo>
                  <a:lnTo>
                    <a:pt x="642" y="258"/>
                  </a:lnTo>
                  <a:lnTo>
                    <a:pt x="654" y="246"/>
                  </a:lnTo>
                  <a:lnTo>
                    <a:pt x="654" y="240"/>
                  </a:lnTo>
                  <a:lnTo>
                    <a:pt x="648" y="240"/>
                  </a:lnTo>
                  <a:lnTo>
                    <a:pt x="648" y="228"/>
                  </a:lnTo>
                  <a:lnTo>
                    <a:pt x="654" y="222"/>
                  </a:lnTo>
                  <a:lnTo>
                    <a:pt x="726" y="198"/>
                  </a:lnTo>
                  <a:lnTo>
                    <a:pt x="750" y="186"/>
                  </a:lnTo>
                  <a:lnTo>
                    <a:pt x="756" y="174"/>
                  </a:lnTo>
                  <a:lnTo>
                    <a:pt x="768" y="168"/>
                  </a:lnTo>
                  <a:lnTo>
                    <a:pt x="774" y="168"/>
                  </a:lnTo>
                  <a:lnTo>
                    <a:pt x="786" y="156"/>
                  </a:lnTo>
                  <a:lnTo>
                    <a:pt x="798" y="156"/>
                  </a:lnTo>
                  <a:lnTo>
                    <a:pt x="804" y="150"/>
                  </a:lnTo>
                  <a:close/>
                </a:path>
              </a:pathLst>
            </a:custGeom>
            <a:solidFill>
              <a:srgbClr val="93A690">
                <a:alpha val="80000"/>
              </a:srgbClr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45" name="Morocco" descr="© INSCALE GmbH, 05.05.2010&#10;http://www.presentationload.com/">
              <a:extLst>
                <a:ext uri="{FF2B5EF4-FFF2-40B4-BE49-F238E27FC236}">
                  <a16:creationId xmlns:a16="http://schemas.microsoft.com/office/drawing/2014/main" id="{D18CBDB7-E3C1-4C19-B26A-54C60C70A6EA}"/>
                </a:ext>
              </a:extLst>
            </p:cNvPr>
            <p:cNvSpPr>
              <a:spLocks/>
            </p:cNvSpPr>
            <p:nvPr/>
          </p:nvSpPr>
          <p:spPr bwMode="gray">
            <a:xfrm>
              <a:off x="5172930" y="3237000"/>
              <a:ext cx="376393" cy="298267"/>
            </a:xfrm>
            <a:custGeom>
              <a:avLst/>
              <a:gdLst>
                <a:gd name="T0" fmla="*/ 2147483647 w 846"/>
                <a:gd name="T1" fmla="*/ 2147483647 h 660"/>
                <a:gd name="T2" fmla="*/ 2147483647 w 846"/>
                <a:gd name="T3" fmla="*/ 2147483647 h 660"/>
                <a:gd name="T4" fmla="*/ 2147483647 w 846"/>
                <a:gd name="T5" fmla="*/ 2147483647 h 660"/>
                <a:gd name="T6" fmla="*/ 2147483647 w 846"/>
                <a:gd name="T7" fmla="*/ 2147483647 h 660"/>
                <a:gd name="T8" fmla="*/ 2147483647 w 846"/>
                <a:gd name="T9" fmla="*/ 2147483647 h 660"/>
                <a:gd name="T10" fmla="*/ 2147483647 w 846"/>
                <a:gd name="T11" fmla="*/ 2147483647 h 660"/>
                <a:gd name="T12" fmla="*/ 2147483647 w 846"/>
                <a:gd name="T13" fmla="*/ 2147483647 h 660"/>
                <a:gd name="T14" fmla="*/ 2147483647 w 846"/>
                <a:gd name="T15" fmla="*/ 2147483647 h 660"/>
                <a:gd name="T16" fmla="*/ 2147483647 w 846"/>
                <a:gd name="T17" fmla="*/ 2147483647 h 660"/>
                <a:gd name="T18" fmla="*/ 2147483647 w 846"/>
                <a:gd name="T19" fmla="*/ 0 h 660"/>
                <a:gd name="T20" fmla="*/ 2147483647 w 846"/>
                <a:gd name="T21" fmla="*/ 2147483647 h 660"/>
                <a:gd name="T22" fmla="*/ 2147483647 w 846"/>
                <a:gd name="T23" fmla="*/ 2147483647 h 660"/>
                <a:gd name="T24" fmla="*/ 2147483647 w 846"/>
                <a:gd name="T25" fmla="*/ 2147483647 h 660"/>
                <a:gd name="T26" fmla="*/ 2147483647 w 846"/>
                <a:gd name="T27" fmla="*/ 2147483647 h 660"/>
                <a:gd name="T28" fmla="*/ 2147483647 w 846"/>
                <a:gd name="T29" fmla="*/ 2147483647 h 660"/>
                <a:gd name="T30" fmla="*/ 2147483647 w 846"/>
                <a:gd name="T31" fmla="*/ 2147483647 h 660"/>
                <a:gd name="T32" fmla="*/ 2147483647 w 846"/>
                <a:gd name="T33" fmla="*/ 2147483647 h 660"/>
                <a:gd name="T34" fmla="*/ 2147483647 w 846"/>
                <a:gd name="T35" fmla="*/ 2147483647 h 660"/>
                <a:gd name="T36" fmla="*/ 2147483647 w 846"/>
                <a:gd name="T37" fmla="*/ 2147483647 h 660"/>
                <a:gd name="T38" fmla="*/ 2147483647 w 846"/>
                <a:gd name="T39" fmla="*/ 2147483647 h 660"/>
                <a:gd name="T40" fmla="*/ 2147483647 w 846"/>
                <a:gd name="T41" fmla="*/ 2147483647 h 660"/>
                <a:gd name="T42" fmla="*/ 2147483647 w 846"/>
                <a:gd name="T43" fmla="*/ 2147483647 h 660"/>
                <a:gd name="T44" fmla="*/ 2147483647 w 846"/>
                <a:gd name="T45" fmla="*/ 2147483647 h 660"/>
                <a:gd name="T46" fmla="*/ 2147483647 w 846"/>
                <a:gd name="T47" fmla="*/ 2147483647 h 660"/>
                <a:gd name="T48" fmla="*/ 2147483647 w 846"/>
                <a:gd name="T49" fmla="*/ 2147483647 h 660"/>
                <a:gd name="T50" fmla="*/ 2147483647 w 846"/>
                <a:gd name="T51" fmla="*/ 2147483647 h 660"/>
                <a:gd name="T52" fmla="*/ 2147483647 w 846"/>
                <a:gd name="T53" fmla="*/ 2147483647 h 660"/>
                <a:gd name="T54" fmla="*/ 2147483647 w 846"/>
                <a:gd name="T55" fmla="*/ 2147483647 h 660"/>
                <a:gd name="T56" fmla="*/ 2147483647 w 846"/>
                <a:gd name="T57" fmla="*/ 2147483647 h 660"/>
                <a:gd name="T58" fmla="*/ 2147483647 w 846"/>
                <a:gd name="T59" fmla="*/ 2147483647 h 660"/>
                <a:gd name="T60" fmla="*/ 2147483647 w 846"/>
                <a:gd name="T61" fmla="*/ 2147483647 h 660"/>
                <a:gd name="T62" fmla="*/ 2147483647 w 846"/>
                <a:gd name="T63" fmla="*/ 2147483647 h 660"/>
                <a:gd name="T64" fmla="*/ 2147483647 w 846"/>
                <a:gd name="T65" fmla="*/ 2147483647 h 660"/>
                <a:gd name="T66" fmla="*/ 2147483647 w 846"/>
                <a:gd name="T67" fmla="*/ 2147483647 h 660"/>
                <a:gd name="T68" fmla="*/ 2147483647 w 846"/>
                <a:gd name="T69" fmla="*/ 2147483647 h 660"/>
                <a:gd name="T70" fmla="*/ 2147483647 w 846"/>
                <a:gd name="T71" fmla="*/ 2147483647 h 660"/>
                <a:gd name="T72" fmla="*/ 2147483647 w 846"/>
                <a:gd name="T73" fmla="*/ 2147483647 h 660"/>
                <a:gd name="T74" fmla="*/ 2147483647 w 846"/>
                <a:gd name="T75" fmla="*/ 2147483647 h 660"/>
                <a:gd name="T76" fmla="*/ 2147483647 w 846"/>
                <a:gd name="T77" fmla="*/ 2147483647 h 660"/>
                <a:gd name="T78" fmla="*/ 2147483647 w 846"/>
                <a:gd name="T79" fmla="*/ 2147483647 h 660"/>
                <a:gd name="T80" fmla="*/ 2147483647 w 846"/>
                <a:gd name="T81" fmla="*/ 2147483647 h 660"/>
                <a:gd name="T82" fmla="*/ 2147483647 w 846"/>
                <a:gd name="T83" fmla="*/ 2147483647 h 660"/>
                <a:gd name="T84" fmla="*/ 2147483647 w 846"/>
                <a:gd name="T85" fmla="*/ 2147483647 h 660"/>
                <a:gd name="T86" fmla="*/ 2147483647 w 846"/>
                <a:gd name="T87" fmla="*/ 2147483647 h 660"/>
                <a:gd name="T88" fmla="*/ 2147483647 w 846"/>
                <a:gd name="T89" fmla="*/ 2147483647 h 660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846"/>
                <a:gd name="T136" fmla="*/ 0 h 660"/>
                <a:gd name="T137" fmla="*/ 846 w 846"/>
                <a:gd name="T138" fmla="*/ 660 h 660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846" h="660">
                  <a:moveTo>
                    <a:pt x="822" y="246"/>
                  </a:moveTo>
                  <a:lnTo>
                    <a:pt x="822" y="216"/>
                  </a:lnTo>
                  <a:lnTo>
                    <a:pt x="804" y="216"/>
                  </a:lnTo>
                  <a:lnTo>
                    <a:pt x="816" y="186"/>
                  </a:lnTo>
                  <a:lnTo>
                    <a:pt x="804" y="168"/>
                  </a:lnTo>
                  <a:lnTo>
                    <a:pt x="810" y="102"/>
                  </a:lnTo>
                  <a:lnTo>
                    <a:pt x="798" y="102"/>
                  </a:lnTo>
                  <a:lnTo>
                    <a:pt x="798" y="90"/>
                  </a:lnTo>
                  <a:lnTo>
                    <a:pt x="804" y="84"/>
                  </a:lnTo>
                  <a:lnTo>
                    <a:pt x="792" y="78"/>
                  </a:lnTo>
                  <a:lnTo>
                    <a:pt x="786" y="66"/>
                  </a:lnTo>
                  <a:lnTo>
                    <a:pt x="780" y="60"/>
                  </a:lnTo>
                  <a:lnTo>
                    <a:pt x="744" y="42"/>
                  </a:lnTo>
                  <a:lnTo>
                    <a:pt x="720" y="42"/>
                  </a:lnTo>
                  <a:lnTo>
                    <a:pt x="708" y="48"/>
                  </a:lnTo>
                  <a:lnTo>
                    <a:pt x="702" y="54"/>
                  </a:lnTo>
                  <a:lnTo>
                    <a:pt x="696" y="54"/>
                  </a:lnTo>
                  <a:lnTo>
                    <a:pt x="690" y="48"/>
                  </a:lnTo>
                  <a:lnTo>
                    <a:pt x="678" y="48"/>
                  </a:lnTo>
                  <a:lnTo>
                    <a:pt x="666" y="42"/>
                  </a:lnTo>
                  <a:lnTo>
                    <a:pt x="654" y="42"/>
                  </a:lnTo>
                  <a:lnTo>
                    <a:pt x="642" y="48"/>
                  </a:lnTo>
                  <a:lnTo>
                    <a:pt x="636" y="54"/>
                  </a:lnTo>
                  <a:lnTo>
                    <a:pt x="624" y="54"/>
                  </a:lnTo>
                  <a:lnTo>
                    <a:pt x="588" y="36"/>
                  </a:lnTo>
                  <a:lnTo>
                    <a:pt x="570" y="18"/>
                  </a:lnTo>
                  <a:lnTo>
                    <a:pt x="564" y="6"/>
                  </a:lnTo>
                  <a:lnTo>
                    <a:pt x="558" y="6"/>
                  </a:lnTo>
                  <a:lnTo>
                    <a:pt x="552" y="0"/>
                  </a:lnTo>
                  <a:lnTo>
                    <a:pt x="528" y="0"/>
                  </a:lnTo>
                  <a:lnTo>
                    <a:pt x="528" y="6"/>
                  </a:lnTo>
                  <a:lnTo>
                    <a:pt x="522" y="12"/>
                  </a:lnTo>
                  <a:lnTo>
                    <a:pt x="522" y="30"/>
                  </a:lnTo>
                  <a:lnTo>
                    <a:pt x="516" y="48"/>
                  </a:lnTo>
                  <a:lnTo>
                    <a:pt x="498" y="84"/>
                  </a:lnTo>
                  <a:lnTo>
                    <a:pt x="492" y="102"/>
                  </a:lnTo>
                  <a:lnTo>
                    <a:pt x="468" y="138"/>
                  </a:lnTo>
                  <a:lnTo>
                    <a:pt x="462" y="150"/>
                  </a:lnTo>
                  <a:lnTo>
                    <a:pt x="450" y="162"/>
                  </a:lnTo>
                  <a:lnTo>
                    <a:pt x="438" y="168"/>
                  </a:lnTo>
                  <a:lnTo>
                    <a:pt x="420" y="168"/>
                  </a:lnTo>
                  <a:lnTo>
                    <a:pt x="408" y="174"/>
                  </a:lnTo>
                  <a:lnTo>
                    <a:pt x="402" y="174"/>
                  </a:lnTo>
                  <a:lnTo>
                    <a:pt x="396" y="180"/>
                  </a:lnTo>
                  <a:lnTo>
                    <a:pt x="384" y="186"/>
                  </a:lnTo>
                  <a:lnTo>
                    <a:pt x="378" y="198"/>
                  </a:lnTo>
                  <a:lnTo>
                    <a:pt x="360" y="192"/>
                  </a:lnTo>
                  <a:lnTo>
                    <a:pt x="330" y="204"/>
                  </a:lnTo>
                  <a:lnTo>
                    <a:pt x="330" y="210"/>
                  </a:lnTo>
                  <a:lnTo>
                    <a:pt x="324" y="216"/>
                  </a:lnTo>
                  <a:lnTo>
                    <a:pt x="324" y="228"/>
                  </a:lnTo>
                  <a:lnTo>
                    <a:pt x="318" y="240"/>
                  </a:lnTo>
                  <a:lnTo>
                    <a:pt x="312" y="240"/>
                  </a:lnTo>
                  <a:lnTo>
                    <a:pt x="288" y="264"/>
                  </a:lnTo>
                  <a:lnTo>
                    <a:pt x="288" y="288"/>
                  </a:lnTo>
                  <a:lnTo>
                    <a:pt x="276" y="312"/>
                  </a:lnTo>
                  <a:lnTo>
                    <a:pt x="264" y="324"/>
                  </a:lnTo>
                  <a:lnTo>
                    <a:pt x="258" y="336"/>
                  </a:lnTo>
                  <a:lnTo>
                    <a:pt x="246" y="354"/>
                  </a:lnTo>
                  <a:lnTo>
                    <a:pt x="246" y="402"/>
                  </a:lnTo>
                  <a:lnTo>
                    <a:pt x="240" y="408"/>
                  </a:lnTo>
                  <a:lnTo>
                    <a:pt x="234" y="408"/>
                  </a:lnTo>
                  <a:lnTo>
                    <a:pt x="234" y="414"/>
                  </a:lnTo>
                  <a:lnTo>
                    <a:pt x="240" y="420"/>
                  </a:lnTo>
                  <a:lnTo>
                    <a:pt x="252" y="420"/>
                  </a:lnTo>
                  <a:lnTo>
                    <a:pt x="252" y="474"/>
                  </a:lnTo>
                  <a:lnTo>
                    <a:pt x="240" y="474"/>
                  </a:lnTo>
                  <a:lnTo>
                    <a:pt x="228" y="480"/>
                  </a:lnTo>
                  <a:lnTo>
                    <a:pt x="192" y="540"/>
                  </a:lnTo>
                  <a:lnTo>
                    <a:pt x="180" y="552"/>
                  </a:lnTo>
                  <a:lnTo>
                    <a:pt x="168" y="552"/>
                  </a:lnTo>
                  <a:lnTo>
                    <a:pt x="162" y="558"/>
                  </a:lnTo>
                  <a:lnTo>
                    <a:pt x="150" y="564"/>
                  </a:lnTo>
                  <a:lnTo>
                    <a:pt x="144" y="576"/>
                  </a:lnTo>
                  <a:lnTo>
                    <a:pt x="132" y="588"/>
                  </a:lnTo>
                  <a:lnTo>
                    <a:pt x="126" y="600"/>
                  </a:lnTo>
                  <a:lnTo>
                    <a:pt x="120" y="606"/>
                  </a:lnTo>
                  <a:lnTo>
                    <a:pt x="84" y="624"/>
                  </a:lnTo>
                  <a:lnTo>
                    <a:pt x="66" y="624"/>
                  </a:lnTo>
                  <a:lnTo>
                    <a:pt x="54" y="630"/>
                  </a:lnTo>
                  <a:lnTo>
                    <a:pt x="48" y="630"/>
                  </a:lnTo>
                  <a:lnTo>
                    <a:pt x="42" y="636"/>
                  </a:lnTo>
                  <a:lnTo>
                    <a:pt x="12" y="636"/>
                  </a:lnTo>
                  <a:lnTo>
                    <a:pt x="6" y="642"/>
                  </a:lnTo>
                  <a:lnTo>
                    <a:pt x="6" y="654"/>
                  </a:lnTo>
                  <a:lnTo>
                    <a:pt x="0" y="660"/>
                  </a:lnTo>
                  <a:lnTo>
                    <a:pt x="312" y="660"/>
                  </a:lnTo>
                  <a:lnTo>
                    <a:pt x="312" y="600"/>
                  </a:lnTo>
                  <a:lnTo>
                    <a:pt x="318" y="570"/>
                  </a:lnTo>
                  <a:lnTo>
                    <a:pt x="330" y="564"/>
                  </a:lnTo>
                  <a:lnTo>
                    <a:pt x="336" y="558"/>
                  </a:lnTo>
                  <a:lnTo>
                    <a:pt x="348" y="552"/>
                  </a:lnTo>
                  <a:lnTo>
                    <a:pt x="378" y="522"/>
                  </a:lnTo>
                  <a:lnTo>
                    <a:pt x="378" y="516"/>
                  </a:lnTo>
                  <a:lnTo>
                    <a:pt x="396" y="516"/>
                  </a:lnTo>
                  <a:lnTo>
                    <a:pt x="426" y="498"/>
                  </a:lnTo>
                  <a:lnTo>
                    <a:pt x="438" y="504"/>
                  </a:lnTo>
                  <a:lnTo>
                    <a:pt x="444" y="510"/>
                  </a:lnTo>
                  <a:lnTo>
                    <a:pt x="456" y="510"/>
                  </a:lnTo>
                  <a:lnTo>
                    <a:pt x="462" y="498"/>
                  </a:lnTo>
                  <a:lnTo>
                    <a:pt x="462" y="492"/>
                  </a:lnTo>
                  <a:lnTo>
                    <a:pt x="486" y="486"/>
                  </a:lnTo>
                  <a:lnTo>
                    <a:pt x="492" y="474"/>
                  </a:lnTo>
                  <a:lnTo>
                    <a:pt x="504" y="474"/>
                  </a:lnTo>
                  <a:lnTo>
                    <a:pt x="516" y="480"/>
                  </a:lnTo>
                  <a:lnTo>
                    <a:pt x="540" y="480"/>
                  </a:lnTo>
                  <a:lnTo>
                    <a:pt x="552" y="468"/>
                  </a:lnTo>
                  <a:lnTo>
                    <a:pt x="564" y="444"/>
                  </a:lnTo>
                  <a:lnTo>
                    <a:pt x="570" y="438"/>
                  </a:lnTo>
                  <a:lnTo>
                    <a:pt x="576" y="426"/>
                  </a:lnTo>
                  <a:lnTo>
                    <a:pt x="618" y="426"/>
                  </a:lnTo>
                  <a:lnTo>
                    <a:pt x="624" y="420"/>
                  </a:lnTo>
                  <a:lnTo>
                    <a:pt x="636" y="414"/>
                  </a:lnTo>
                  <a:lnTo>
                    <a:pt x="648" y="402"/>
                  </a:lnTo>
                  <a:lnTo>
                    <a:pt x="648" y="396"/>
                  </a:lnTo>
                  <a:lnTo>
                    <a:pt x="672" y="384"/>
                  </a:lnTo>
                  <a:lnTo>
                    <a:pt x="660" y="366"/>
                  </a:lnTo>
                  <a:lnTo>
                    <a:pt x="654" y="354"/>
                  </a:lnTo>
                  <a:lnTo>
                    <a:pt x="648" y="348"/>
                  </a:lnTo>
                  <a:lnTo>
                    <a:pt x="648" y="336"/>
                  </a:lnTo>
                  <a:lnTo>
                    <a:pt x="654" y="330"/>
                  </a:lnTo>
                  <a:lnTo>
                    <a:pt x="678" y="330"/>
                  </a:lnTo>
                  <a:lnTo>
                    <a:pt x="690" y="324"/>
                  </a:lnTo>
                  <a:lnTo>
                    <a:pt x="714" y="324"/>
                  </a:lnTo>
                  <a:lnTo>
                    <a:pt x="714" y="312"/>
                  </a:lnTo>
                  <a:lnTo>
                    <a:pt x="720" y="306"/>
                  </a:lnTo>
                  <a:lnTo>
                    <a:pt x="720" y="300"/>
                  </a:lnTo>
                  <a:lnTo>
                    <a:pt x="732" y="300"/>
                  </a:lnTo>
                  <a:lnTo>
                    <a:pt x="738" y="306"/>
                  </a:lnTo>
                  <a:lnTo>
                    <a:pt x="744" y="300"/>
                  </a:lnTo>
                  <a:lnTo>
                    <a:pt x="744" y="294"/>
                  </a:lnTo>
                  <a:lnTo>
                    <a:pt x="762" y="294"/>
                  </a:lnTo>
                  <a:lnTo>
                    <a:pt x="774" y="300"/>
                  </a:lnTo>
                  <a:lnTo>
                    <a:pt x="828" y="294"/>
                  </a:lnTo>
                  <a:lnTo>
                    <a:pt x="828" y="282"/>
                  </a:lnTo>
                  <a:lnTo>
                    <a:pt x="846" y="264"/>
                  </a:lnTo>
                  <a:lnTo>
                    <a:pt x="822" y="246"/>
                  </a:lnTo>
                  <a:close/>
                </a:path>
              </a:pathLst>
            </a:custGeom>
            <a:solidFill>
              <a:srgbClr val="93A690">
                <a:alpha val="80000"/>
              </a:srgbClr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46" name="France" descr="© INSCALE GmbH, 05.05.2010&#10;http://www.presentationload.com/">
              <a:extLst>
                <a:ext uri="{FF2B5EF4-FFF2-40B4-BE49-F238E27FC236}">
                  <a16:creationId xmlns:a16="http://schemas.microsoft.com/office/drawing/2014/main" id="{2E506F5A-1AFC-4E8C-9508-B43766043D93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5447681" y="2675369"/>
              <a:ext cx="403392" cy="352209"/>
            </a:xfrm>
            <a:custGeom>
              <a:avLst/>
              <a:gdLst>
                <a:gd name="T0" fmla="*/ 2147483647 w 230"/>
                <a:gd name="T1" fmla="*/ 2147483647 h 198"/>
                <a:gd name="T2" fmla="*/ 2147483647 w 230"/>
                <a:gd name="T3" fmla="*/ 2147483647 h 198"/>
                <a:gd name="T4" fmla="*/ 2147483647 w 230"/>
                <a:gd name="T5" fmla="*/ 2147483647 h 198"/>
                <a:gd name="T6" fmla="*/ 2147483647 w 230"/>
                <a:gd name="T7" fmla="*/ 2147483647 h 198"/>
                <a:gd name="T8" fmla="*/ 2147483647 w 230"/>
                <a:gd name="T9" fmla="*/ 2147483647 h 198"/>
                <a:gd name="T10" fmla="*/ 2147483647 w 230"/>
                <a:gd name="T11" fmla="*/ 2147483647 h 198"/>
                <a:gd name="T12" fmla="*/ 2147483647 w 230"/>
                <a:gd name="T13" fmla="*/ 2147483647 h 198"/>
                <a:gd name="T14" fmla="*/ 2147483647 w 230"/>
                <a:gd name="T15" fmla="*/ 2147483647 h 198"/>
                <a:gd name="T16" fmla="*/ 2147483647 w 230"/>
                <a:gd name="T17" fmla="*/ 2147483647 h 198"/>
                <a:gd name="T18" fmla="*/ 2147483647 w 230"/>
                <a:gd name="T19" fmla="*/ 2147483647 h 198"/>
                <a:gd name="T20" fmla="*/ 2147483647 w 230"/>
                <a:gd name="T21" fmla="*/ 2147483647 h 198"/>
                <a:gd name="T22" fmla="*/ 2147483647 w 230"/>
                <a:gd name="T23" fmla="*/ 2147483647 h 198"/>
                <a:gd name="T24" fmla="*/ 2147483647 w 230"/>
                <a:gd name="T25" fmla="*/ 2147483647 h 198"/>
                <a:gd name="T26" fmla="*/ 2147483647 w 230"/>
                <a:gd name="T27" fmla="*/ 2147483647 h 198"/>
                <a:gd name="T28" fmla="*/ 2147483647 w 230"/>
                <a:gd name="T29" fmla="*/ 2147483647 h 198"/>
                <a:gd name="T30" fmla="*/ 2147483647 w 230"/>
                <a:gd name="T31" fmla="*/ 2147483647 h 198"/>
                <a:gd name="T32" fmla="*/ 2147483647 w 230"/>
                <a:gd name="T33" fmla="*/ 2147483647 h 198"/>
                <a:gd name="T34" fmla="*/ 2147483647 w 230"/>
                <a:gd name="T35" fmla="*/ 2147483647 h 198"/>
                <a:gd name="T36" fmla="*/ 2147483647 w 230"/>
                <a:gd name="T37" fmla="*/ 2147483647 h 198"/>
                <a:gd name="T38" fmla="*/ 2147483647 w 230"/>
                <a:gd name="T39" fmla="*/ 2147483647 h 198"/>
                <a:gd name="T40" fmla="*/ 2147483647 w 230"/>
                <a:gd name="T41" fmla="*/ 2147483647 h 198"/>
                <a:gd name="T42" fmla="*/ 2147483647 w 230"/>
                <a:gd name="T43" fmla="*/ 2147483647 h 198"/>
                <a:gd name="T44" fmla="*/ 2147483647 w 230"/>
                <a:gd name="T45" fmla="*/ 2147483647 h 198"/>
                <a:gd name="T46" fmla="*/ 2147483647 w 230"/>
                <a:gd name="T47" fmla="*/ 2147483647 h 198"/>
                <a:gd name="T48" fmla="*/ 2147483647 w 230"/>
                <a:gd name="T49" fmla="*/ 2147483647 h 198"/>
                <a:gd name="T50" fmla="*/ 2147483647 w 230"/>
                <a:gd name="T51" fmla="*/ 2147483647 h 198"/>
                <a:gd name="T52" fmla="*/ 2147483647 w 230"/>
                <a:gd name="T53" fmla="*/ 2147483647 h 198"/>
                <a:gd name="T54" fmla="*/ 2147483647 w 230"/>
                <a:gd name="T55" fmla="*/ 2147483647 h 198"/>
                <a:gd name="T56" fmla="*/ 2147483647 w 230"/>
                <a:gd name="T57" fmla="*/ 2147483647 h 198"/>
                <a:gd name="T58" fmla="*/ 2147483647 w 230"/>
                <a:gd name="T59" fmla="*/ 2147483647 h 198"/>
                <a:gd name="T60" fmla="*/ 2147483647 w 230"/>
                <a:gd name="T61" fmla="*/ 2147483647 h 198"/>
                <a:gd name="T62" fmla="*/ 2147483647 w 230"/>
                <a:gd name="T63" fmla="*/ 2147483647 h 198"/>
                <a:gd name="T64" fmla="*/ 2147483647 w 230"/>
                <a:gd name="T65" fmla="*/ 2147483647 h 198"/>
                <a:gd name="T66" fmla="*/ 2147483647 w 230"/>
                <a:gd name="T67" fmla="*/ 2147483647 h 198"/>
                <a:gd name="T68" fmla="*/ 2147483647 w 230"/>
                <a:gd name="T69" fmla="*/ 2147483647 h 198"/>
                <a:gd name="T70" fmla="*/ 2147483647 w 230"/>
                <a:gd name="T71" fmla="*/ 2147483647 h 198"/>
                <a:gd name="T72" fmla="*/ 2147483647 w 230"/>
                <a:gd name="T73" fmla="*/ 2147483647 h 198"/>
                <a:gd name="T74" fmla="*/ 2147483647 w 230"/>
                <a:gd name="T75" fmla="*/ 2147483647 h 198"/>
                <a:gd name="T76" fmla="*/ 2147483647 w 230"/>
                <a:gd name="T77" fmla="*/ 2147483647 h 198"/>
                <a:gd name="T78" fmla="*/ 2147483647 w 230"/>
                <a:gd name="T79" fmla="*/ 2147483647 h 198"/>
                <a:gd name="T80" fmla="*/ 2147483647 w 230"/>
                <a:gd name="T81" fmla="*/ 2147483647 h 198"/>
                <a:gd name="T82" fmla="*/ 2147483647 w 230"/>
                <a:gd name="T83" fmla="*/ 2147483647 h 198"/>
                <a:gd name="T84" fmla="*/ 2147483647 w 230"/>
                <a:gd name="T85" fmla="*/ 2147483647 h 198"/>
                <a:gd name="T86" fmla="*/ 2147483647 w 230"/>
                <a:gd name="T87" fmla="*/ 2147483647 h 198"/>
                <a:gd name="T88" fmla="*/ 2147483647 w 230"/>
                <a:gd name="T89" fmla="*/ 2147483647 h 198"/>
                <a:gd name="T90" fmla="*/ 2147483647 w 230"/>
                <a:gd name="T91" fmla="*/ 2147483647 h 198"/>
                <a:gd name="T92" fmla="*/ 2147483647 w 230"/>
                <a:gd name="T93" fmla="*/ 2147483647 h 198"/>
                <a:gd name="T94" fmla="*/ 2147483647 w 230"/>
                <a:gd name="T95" fmla="*/ 2147483647 h 198"/>
                <a:gd name="T96" fmla="*/ 2147483647 w 230"/>
                <a:gd name="T97" fmla="*/ 2147483647 h 198"/>
                <a:gd name="T98" fmla="*/ 2147483647 w 230"/>
                <a:gd name="T99" fmla="*/ 2147483647 h 198"/>
                <a:gd name="T100" fmla="*/ 2147483647 w 230"/>
                <a:gd name="T101" fmla="*/ 2147483647 h 198"/>
                <a:gd name="T102" fmla="*/ 2147483647 w 230"/>
                <a:gd name="T103" fmla="*/ 2147483647 h 198"/>
                <a:gd name="T104" fmla="*/ 2147483647 w 230"/>
                <a:gd name="T105" fmla="*/ 2147483647 h 198"/>
                <a:gd name="T106" fmla="*/ 2147483647 w 230"/>
                <a:gd name="T107" fmla="*/ 2147483647 h 198"/>
                <a:gd name="T108" fmla="*/ 2147483647 w 230"/>
                <a:gd name="T109" fmla="*/ 2147483647 h 198"/>
                <a:gd name="T110" fmla="*/ 2147483647 w 230"/>
                <a:gd name="T111" fmla="*/ 2147483647 h 198"/>
                <a:gd name="T112" fmla="*/ 2147483647 w 230"/>
                <a:gd name="T113" fmla="*/ 2147483647 h 198"/>
                <a:gd name="T114" fmla="*/ 2147483647 w 230"/>
                <a:gd name="T115" fmla="*/ 2147483647 h 198"/>
                <a:gd name="T116" fmla="*/ 2147483647 w 230"/>
                <a:gd name="T117" fmla="*/ 2147483647 h 198"/>
                <a:gd name="T118" fmla="*/ 2147483647 w 230"/>
                <a:gd name="T119" fmla="*/ 2147483647 h 198"/>
                <a:gd name="T120" fmla="*/ 2147483647 w 230"/>
                <a:gd name="T121" fmla="*/ 2147483647 h 19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30"/>
                <a:gd name="T184" fmla="*/ 0 h 198"/>
                <a:gd name="T185" fmla="*/ 230 w 230"/>
                <a:gd name="T186" fmla="*/ 198 h 19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30" h="198">
                  <a:moveTo>
                    <a:pt x="230" y="172"/>
                  </a:moveTo>
                  <a:lnTo>
                    <a:pt x="230" y="172"/>
                  </a:lnTo>
                  <a:lnTo>
                    <a:pt x="230" y="166"/>
                  </a:lnTo>
                  <a:lnTo>
                    <a:pt x="228" y="166"/>
                  </a:lnTo>
                  <a:lnTo>
                    <a:pt x="224" y="168"/>
                  </a:lnTo>
                  <a:lnTo>
                    <a:pt x="224" y="170"/>
                  </a:lnTo>
                  <a:lnTo>
                    <a:pt x="220" y="172"/>
                  </a:lnTo>
                  <a:lnTo>
                    <a:pt x="218" y="174"/>
                  </a:lnTo>
                  <a:lnTo>
                    <a:pt x="216" y="178"/>
                  </a:lnTo>
                  <a:lnTo>
                    <a:pt x="216" y="182"/>
                  </a:lnTo>
                  <a:lnTo>
                    <a:pt x="218" y="186"/>
                  </a:lnTo>
                  <a:lnTo>
                    <a:pt x="218" y="190"/>
                  </a:lnTo>
                  <a:lnTo>
                    <a:pt x="218" y="192"/>
                  </a:lnTo>
                  <a:lnTo>
                    <a:pt x="218" y="194"/>
                  </a:lnTo>
                  <a:lnTo>
                    <a:pt x="222" y="196"/>
                  </a:lnTo>
                  <a:lnTo>
                    <a:pt x="224" y="198"/>
                  </a:lnTo>
                  <a:lnTo>
                    <a:pt x="230" y="192"/>
                  </a:lnTo>
                  <a:lnTo>
                    <a:pt x="230" y="186"/>
                  </a:lnTo>
                  <a:lnTo>
                    <a:pt x="228" y="186"/>
                  </a:lnTo>
                  <a:lnTo>
                    <a:pt x="230" y="184"/>
                  </a:lnTo>
                  <a:lnTo>
                    <a:pt x="230" y="172"/>
                  </a:lnTo>
                  <a:close/>
                  <a:moveTo>
                    <a:pt x="198" y="40"/>
                  </a:moveTo>
                  <a:lnTo>
                    <a:pt x="198" y="40"/>
                  </a:lnTo>
                  <a:lnTo>
                    <a:pt x="196" y="40"/>
                  </a:lnTo>
                  <a:lnTo>
                    <a:pt x="192" y="40"/>
                  </a:lnTo>
                  <a:lnTo>
                    <a:pt x="190" y="40"/>
                  </a:lnTo>
                  <a:lnTo>
                    <a:pt x="184" y="40"/>
                  </a:lnTo>
                  <a:lnTo>
                    <a:pt x="184" y="34"/>
                  </a:lnTo>
                  <a:lnTo>
                    <a:pt x="182" y="34"/>
                  </a:lnTo>
                  <a:lnTo>
                    <a:pt x="182" y="32"/>
                  </a:lnTo>
                  <a:lnTo>
                    <a:pt x="178" y="30"/>
                  </a:lnTo>
                  <a:lnTo>
                    <a:pt x="174" y="34"/>
                  </a:lnTo>
                  <a:lnTo>
                    <a:pt x="172" y="32"/>
                  </a:lnTo>
                  <a:lnTo>
                    <a:pt x="166" y="32"/>
                  </a:lnTo>
                  <a:lnTo>
                    <a:pt x="164" y="28"/>
                  </a:lnTo>
                  <a:lnTo>
                    <a:pt x="162" y="28"/>
                  </a:lnTo>
                  <a:lnTo>
                    <a:pt x="158" y="28"/>
                  </a:lnTo>
                  <a:lnTo>
                    <a:pt x="156" y="28"/>
                  </a:lnTo>
                  <a:lnTo>
                    <a:pt x="156" y="22"/>
                  </a:lnTo>
                  <a:lnTo>
                    <a:pt x="152" y="24"/>
                  </a:lnTo>
                  <a:lnTo>
                    <a:pt x="146" y="24"/>
                  </a:lnTo>
                  <a:lnTo>
                    <a:pt x="146" y="18"/>
                  </a:lnTo>
                  <a:lnTo>
                    <a:pt x="144" y="16"/>
                  </a:lnTo>
                  <a:lnTo>
                    <a:pt x="142" y="14"/>
                  </a:lnTo>
                  <a:lnTo>
                    <a:pt x="136" y="14"/>
                  </a:lnTo>
                  <a:lnTo>
                    <a:pt x="132" y="12"/>
                  </a:lnTo>
                  <a:lnTo>
                    <a:pt x="126" y="10"/>
                  </a:lnTo>
                  <a:lnTo>
                    <a:pt x="126" y="6"/>
                  </a:lnTo>
                  <a:lnTo>
                    <a:pt x="126" y="0"/>
                  </a:lnTo>
                  <a:lnTo>
                    <a:pt x="118" y="0"/>
                  </a:lnTo>
                  <a:lnTo>
                    <a:pt x="114" y="2"/>
                  </a:lnTo>
                  <a:lnTo>
                    <a:pt x="112" y="2"/>
                  </a:lnTo>
                  <a:lnTo>
                    <a:pt x="110" y="4"/>
                  </a:lnTo>
                  <a:lnTo>
                    <a:pt x="104" y="4"/>
                  </a:lnTo>
                  <a:lnTo>
                    <a:pt x="104" y="6"/>
                  </a:lnTo>
                  <a:lnTo>
                    <a:pt x="104" y="8"/>
                  </a:lnTo>
                  <a:lnTo>
                    <a:pt x="104" y="12"/>
                  </a:lnTo>
                  <a:lnTo>
                    <a:pt x="106" y="14"/>
                  </a:lnTo>
                  <a:lnTo>
                    <a:pt x="106" y="20"/>
                  </a:lnTo>
                  <a:lnTo>
                    <a:pt x="104" y="22"/>
                  </a:lnTo>
                  <a:lnTo>
                    <a:pt x="98" y="24"/>
                  </a:lnTo>
                  <a:lnTo>
                    <a:pt x="92" y="24"/>
                  </a:lnTo>
                  <a:lnTo>
                    <a:pt x="82" y="32"/>
                  </a:lnTo>
                  <a:lnTo>
                    <a:pt x="86" y="34"/>
                  </a:lnTo>
                  <a:lnTo>
                    <a:pt x="84" y="34"/>
                  </a:lnTo>
                  <a:lnTo>
                    <a:pt x="82" y="34"/>
                  </a:lnTo>
                  <a:lnTo>
                    <a:pt x="76" y="38"/>
                  </a:lnTo>
                  <a:lnTo>
                    <a:pt x="68" y="38"/>
                  </a:lnTo>
                  <a:lnTo>
                    <a:pt x="66" y="36"/>
                  </a:lnTo>
                  <a:lnTo>
                    <a:pt x="60" y="30"/>
                  </a:lnTo>
                  <a:lnTo>
                    <a:pt x="58" y="30"/>
                  </a:lnTo>
                  <a:lnTo>
                    <a:pt x="56" y="28"/>
                  </a:lnTo>
                  <a:lnTo>
                    <a:pt x="52" y="28"/>
                  </a:lnTo>
                  <a:lnTo>
                    <a:pt x="52" y="30"/>
                  </a:lnTo>
                  <a:lnTo>
                    <a:pt x="52" y="34"/>
                  </a:lnTo>
                  <a:lnTo>
                    <a:pt x="54" y="34"/>
                  </a:lnTo>
                  <a:lnTo>
                    <a:pt x="56" y="38"/>
                  </a:lnTo>
                  <a:lnTo>
                    <a:pt x="58" y="40"/>
                  </a:lnTo>
                  <a:lnTo>
                    <a:pt x="58" y="46"/>
                  </a:lnTo>
                  <a:lnTo>
                    <a:pt x="56" y="48"/>
                  </a:lnTo>
                  <a:lnTo>
                    <a:pt x="54" y="48"/>
                  </a:lnTo>
                  <a:lnTo>
                    <a:pt x="48" y="48"/>
                  </a:lnTo>
                  <a:lnTo>
                    <a:pt x="38" y="48"/>
                  </a:lnTo>
                  <a:lnTo>
                    <a:pt x="38" y="54"/>
                  </a:lnTo>
                  <a:lnTo>
                    <a:pt x="36" y="52"/>
                  </a:lnTo>
                  <a:lnTo>
                    <a:pt x="34" y="48"/>
                  </a:lnTo>
                  <a:lnTo>
                    <a:pt x="32" y="48"/>
                  </a:lnTo>
                  <a:lnTo>
                    <a:pt x="30" y="46"/>
                  </a:lnTo>
                  <a:lnTo>
                    <a:pt x="26" y="46"/>
                  </a:lnTo>
                  <a:lnTo>
                    <a:pt x="24" y="48"/>
                  </a:lnTo>
                  <a:lnTo>
                    <a:pt x="22" y="48"/>
                  </a:lnTo>
                  <a:lnTo>
                    <a:pt x="20" y="48"/>
                  </a:lnTo>
                  <a:lnTo>
                    <a:pt x="16" y="48"/>
                  </a:lnTo>
                  <a:lnTo>
                    <a:pt x="12" y="50"/>
                  </a:lnTo>
                  <a:lnTo>
                    <a:pt x="8" y="50"/>
                  </a:lnTo>
                  <a:lnTo>
                    <a:pt x="6" y="52"/>
                  </a:lnTo>
                  <a:lnTo>
                    <a:pt x="4" y="54"/>
                  </a:lnTo>
                  <a:lnTo>
                    <a:pt x="6" y="56"/>
                  </a:lnTo>
                  <a:lnTo>
                    <a:pt x="8" y="56"/>
                  </a:lnTo>
                  <a:lnTo>
                    <a:pt x="10" y="58"/>
                  </a:lnTo>
                  <a:lnTo>
                    <a:pt x="10" y="60"/>
                  </a:lnTo>
                  <a:lnTo>
                    <a:pt x="6" y="60"/>
                  </a:lnTo>
                  <a:lnTo>
                    <a:pt x="2" y="60"/>
                  </a:lnTo>
                  <a:lnTo>
                    <a:pt x="0" y="60"/>
                  </a:lnTo>
                  <a:lnTo>
                    <a:pt x="0" y="62"/>
                  </a:lnTo>
                  <a:lnTo>
                    <a:pt x="6" y="66"/>
                  </a:lnTo>
                  <a:lnTo>
                    <a:pt x="12" y="66"/>
                  </a:lnTo>
                  <a:lnTo>
                    <a:pt x="12" y="64"/>
                  </a:lnTo>
                  <a:lnTo>
                    <a:pt x="26" y="72"/>
                  </a:lnTo>
                  <a:lnTo>
                    <a:pt x="32" y="72"/>
                  </a:lnTo>
                  <a:lnTo>
                    <a:pt x="38" y="76"/>
                  </a:lnTo>
                  <a:lnTo>
                    <a:pt x="48" y="76"/>
                  </a:lnTo>
                  <a:lnTo>
                    <a:pt x="40" y="80"/>
                  </a:lnTo>
                  <a:lnTo>
                    <a:pt x="42" y="84"/>
                  </a:lnTo>
                  <a:lnTo>
                    <a:pt x="44" y="86"/>
                  </a:lnTo>
                  <a:lnTo>
                    <a:pt x="46" y="92"/>
                  </a:lnTo>
                  <a:lnTo>
                    <a:pt x="52" y="96"/>
                  </a:lnTo>
                  <a:lnTo>
                    <a:pt x="58" y="96"/>
                  </a:lnTo>
                  <a:lnTo>
                    <a:pt x="58" y="106"/>
                  </a:lnTo>
                  <a:lnTo>
                    <a:pt x="62" y="114"/>
                  </a:lnTo>
                  <a:lnTo>
                    <a:pt x="66" y="124"/>
                  </a:lnTo>
                  <a:lnTo>
                    <a:pt x="58" y="114"/>
                  </a:lnTo>
                  <a:lnTo>
                    <a:pt x="58" y="118"/>
                  </a:lnTo>
                  <a:lnTo>
                    <a:pt x="56" y="120"/>
                  </a:lnTo>
                  <a:lnTo>
                    <a:pt x="56" y="132"/>
                  </a:lnTo>
                  <a:lnTo>
                    <a:pt x="54" y="134"/>
                  </a:lnTo>
                  <a:lnTo>
                    <a:pt x="52" y="144"/>
                  </a:lnTo>
                  <a:lnTo>
                    <a:pt x="52" y="146"/>
                  </a:lnTo>
                  <a:lnTo>
                    <a:pt x="50" y="150"/>
                  </a:lnTo>
                  <a:lnTo>
                    <a:pt x="50" y="152"/>
                  </a:lnTo>
                  <a:lnTo>
                    <a:pt x="48" y="152"/>
                  </a:lnTo>
                  <a:lnTo>
                    <a:pt x="48" y="154"/>
                  </a:lnTo>
                  <a:lnTo>
                    <a:pt x="46" y="156"/>
                  </a:lnTo>
                  <a:lnTo>
                    <a:pt x="44" y="158"/>
                  </a:lnTo>
                  <a:lnTo>
                    <a:pt x="46" y="160"/>
                  </a:lnTo>
                  <a:lnTo>
                    <a:pt x="46" y="158"/>
                  </a:lnTo>
                  <a:lnTo>
                    <a:pt x="48" y="158"/>
                  </a:lnTo>
                  <a:lnTo>
                    <a:pt x="52" y="160"/>
                  </a:lnTo>
                  <a:lnTo>
                    <a:pt x="52" y="162"/>
                  </a:lnTo>
                  <a:lnTo>
                    <a:pt x="50" y="164"/>
                  </a:lnTo>
                  <a:lnTo>
                    <a:pt x="60" y="164"/>
                  </a:lnTo>
                  <a:lnTo>
                    <a:pt x="64" y="168"/>
                  </a:lnTo>
                  <a:lnTo>
                    <a:pt x="66" y="166"/>
                  </a:lnTo>
                  <a:lnTo>
                    <a:pt x="68" y="166"/>
                  </a:lnTo>
                  <a:lnTo>
                    <a:pt x="72" y="170"/>
                  </a:lnTo>
                  <a:lnTo>
                    <a:pt x="78" y="170"/>
                  </a:lnTo>
                  <a:lnTo>
                    <a:pt x="78" y="172"/>
                  </a:lnTo>
                  <a:lnTo>
                    <a:pt x="84" y="172"/>
                  </a:lnTo>
                  <a:lnTo>
                    <a:pt x="84" y="168"/>
                  </a:lnTo>
                  <a:lnTo>
                    <a:pt x="86" y="166"/>
                  </a:lnTo>
                  <a:lnTo>
                    <a:pt x="90" y="166"/>
                  </a:lnTo>
                  <a:lnTo>
                    <a:pt x="92" y="168"/>
                  </a:lnTo>
                  <a:lnTo>
                    <a:pt x="92" y="170"/>
                  </a:lnTo>
                  <a:lnTo>
                    <a:pt x="96" y="170"/>
                  </a:lnTo>
                  <a:lnTo>
                    <a:pt x="96" y="172"/>
                  </a:lnTo>
                  <a:lnTo>
                    <a:pt x="104" y="172"/>
                  </a:lnTo>
                  <a:lnTo>
                    <a:pt x="104" y="174"/>
                  </a:lnTo>
                  <a:lnTo>
                    <a:pt x="104" y="176"/>
                  </a:lnTo>
                  <a:lnTo>
                    <a:pt x="112" y="176"/>
                  </a:lnTo>
                  <a:lnTo>
                    <a:pt x="112" y="178"/>
                  </a:lnTo>
                  <a:lnTo>
                    <a:pt x="118" y="178"/>
                  </a:lnTo>
                  <a:lnTo>
                    <a:pt x="118" y="176"/>
                  </a:lnTo>
                  <a:lnTo>
                    <a:pt x="118" y="174"/>
                  </a:lnTo>
                  <a:lnTo>
                    <a:pt x="122" y="174"/>
                  </a:lnTo>
                  <a:lnTo>
                    <a:pt x="122" y="170"/>
                  </a:lnTo>
                  <a:lnTo>
                    <a:pt x="126" y="164"/>
                  </a:lnTo>
                  <a:lnTo>
                    <a:pt x="130" y="160"/>
                  </a:lnTo>
                  <a:lnTo>
                    <a:pt x="132" y="158"/>
                  </a:lnTo>
                  <a:lnTo>
                    <a:pt x="134" y="156"/>
                  </a:lnTo>
                  <a:lnTo>
                    <a:pt x="138" y="154"/>
                  </a:lnTo>
                  <a:lnTo>
                    <a:pt x="140" y="152"/>
                  </a:lnTo>
                  <a:lnTo>
                    <a:pt x="144" y="152"/>
                  </a:lnTo>
                  <a:lnTo>
                    <a:pt x="146" y="154"/>
                  </a:lnTo>
                  <a:lnTo>
                    <a:pt x="150" y="154"/>
                  </a:lnTo>
                  <a:lnTo>
                    <a:pt x="152" y="156"/>
                  </a:lnTo>
                  <a:lnTo>
                    <a:pt x="162" y="156"/>
                  </a:lnTo>
                  <a:lnTo>
                    <a:pt x="166" y="160"/>
                  </a:lnTo>
                  <a:lnTo>
                    <a:pt x="166" y="162"/>
                  </a:lnTo>
                  <a:lnTo>
                    <a:pt x="170" y="162"/>
                  </a:lnTo>
                  <a:lnTo>
                    <a:pt x="172" y="164"/>
                  </a:lnTo>
                  <a:lnTo>
                    <a:pt x="178" y="164"/>
                  </a:lnTo>
                  <a:lnTo>
                    <a:pt x="182" y="162"/>
                  </a:lnTo>
                  <a:lnTo>
                    <a:pt x="184" y="160"/>
                  </a:lnTo>
                  <a:lnTo>
                    <a:pt x="186" y="154"/>
                  </a:lnTo>
                  <a:lnTo>
                    <a:pt x="192" y="150"/>
                  </a:lnTo>
                  <a:lnTo>
                    <a:pt x="196" y="150"/>
                  </a:lnTo>
                  <a:lnTo>
                    <a:pt x="196" y="148"/>
                  </a:lnTo>
                  <a:lnTo>
                    <a:pt x="200" y="144"/>
                  </a:lnTo>
                  <a:lnTo>
                    <a:pt x="200" y="142"/>
                  </a:lnTo>
                  <a:lnTo>
                    <a:pt x="198" y="140"/>
                  </a:lnTo>
                  <a:lnTo>
                    <a:pt x="192" y="140"/>
                  </a:lnTo>
                  <a:lnTo>
                    <a:pt x="188" y="138"/>
                  </a:lnTo>
                  <a:lnTo>
                    <a:pt x="186" y="136"/>
                  </a:lnTo>
                  <a:lnTo>
                    <a:pt x="186" y="134"/>
                  </a:lnTo>
                  <a:lnTo>
                    <a:pt x="188" y="132"/>
                  </a:lnTo>
                  <a:lnTo>
                    <a:pt x="190" y="130"/>
                  </a:lnTo>
                  <a:lnTo>
                    <a:pt x="190" y="126"/>
                  </a:lnTo>
                  <a:lnTo>
                    <a:pt x="188" y="126"/>
                  </a:lnTo>
                  <a:lnTo>
                    <a:pt x="184" y="126"/>
                  </a:lnTo>
                  <a:lnTo>
                    <a:pt x="182" y="120"/>
                  </a:lnTo>
                  <a:lnTo>
                    <a:pt x="188" y="120"/>
                  </a:lnTo>
                  <a:lnTo>
                    <a:pt x="192" y="116"/>
                  </a:lnTo>
                  <a:lnTo>
                    <a:pt x="192" y="114"/>
                  </a:lnTo>
                  <a:lnTo>
                    <a:pt x="186" y="108"/>
                  </a:lnTo>
                  <a:lnTo>
                    <a:pt x="188" y="106"/>
                  </a:lnTo>
                  <a:lnTo>
                    <a:pt x="190" y="106"/>
                  </a:lnTo>
                  <a:lnTo>
                    <a:pt x="190" y="104"/>
                  </a:lnTo>
                  <a:lnTo>
                    <a:pt x="186" y="100"/>
                  </a:lnTo>
                  <a:lnTo>
                    <a:pt x="188" y="94"/>
                  </a:lnTo>
                  <a:lnTo>
                    <a:pt x="186" y="94"/>
                  </a:lnTo>
                  <a:lnTo>
                    <a:pt x="182" y="94"/>
                  </a:lnTo>
                  <a:lnTo>
                    <a:pt x="176" y="100"/>
                  </a:lnTo>
                  <a:lnTo>
                    <a:pt x="174" y="100"/>
                  </a:lnTo>
                  <a:lnTo>
                    <a:pt x="174" y="98"/>
                  </a:lnTo>
                  <a:lnTo>
                    <a:pt x="176" y="96"/>
                  </a:lnTo>
                  <a:lnTo>
                    <a:pt x="174" y="94"/>
                  </a:lnTo>
                  <a:lnTo>
                    <a:pt x="178" y="92"/>
                  </a:lnTo>
                  <a:lnTo>
                    <a:pt x="178" y="88"/>
                  </a:lnTo>
                  <a:lnTo>
                    <a:pt x="182" y="86"/>
                  </a:lnTo>
                  <a:lnTo>
                    <a:pt x="182" y="82"/>
                  </a:lnTo>
                  <a:lnTo>
                    <a:pt x="186" y="82"/>
                  </a:lnTo>
                  <a:lnTo>
                    <a:pt x="188" y="80"/>
                  </a:lnTo>
                  <a:lnTo>
                    <a:pt x="190" y="78"/>
                  </a:lnTo>
                  <a:lnTo>
                    <a:pt x="192" y="76"/>
                  </a:lnTo>
                  <a:lnTo>
                    <a:pt x="192" y="74"/>
                  </a:lnTo>
                  <a:lnTo>
                    <a:pt x="198" y="76"/>
                  </a:lnTo>
                  <a:lnTo>
                    <a:pt x="198" y="72"/>
                  </a:lnTo>
                  <a:lnTo>
                    <a:pt x="198" y="60"/>
                  </a:lnTo>
                  <a:lnTo>
                    <a:pt x="200" y="58"/>
                  </a:lnTo>
                  <a:lnTo>
                    <a:pt x="202" y="56"/>
                  </a:lnTo>
                  <a:lnTo>
                    <a:pt x="204" y="54"/>
                  </a:lnTo>
                  <a:lnTo>
                    <a:pt x="204" y="50"/>
                  </a:lnTo>
                  <a:lnTo>
                    <a:pt x="208" y="46"/>
                  </a:lnTo>
                  <a:lnTo>
                    <a:pt x="210" y="42"/>
                  </a:lnTo>
                  <a:lnTo>
                    <a:pt x="204" y="40"/>
                  </a:lnTo>
                  <a:lnTo>
                    <a:pt x="198" y="40"/>
                  </a:lnTo>
                  <a:close/>
                </a:path>
              </a:pathLst>
            </a:custGeom>
            <a:solidFill>
              <a:srgbClr val="93A690">
                <a:alpha val="80000"/>
              </a:srgbClr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47" name="Portugal" descr="© INSCALE GmbH, 05.05.2010&#10;http://www.presentationload.com/">
              <a:extLst>
                <a:ext uri="{FF2B5EF4-FFF2-40B4-BE49-F238E27FC236}">
                  <a16:creationId xmlns:a16="http://schemas.microsoft.com/office/drawing/2014/main" id="{2F979E89-DAF3-47D7-BBB1-F108C916D0AB}"/>
                </a:ext>
              </a:extLst>
            </p:cNvPr>
            <p:cNvSpPr>
              <a:spLocks/>
            </p:cNvSpPr>
            <p:nvPr/>
          </p:nvSpPr>
          <p:spPr bwMode="gray">
            <a:xfrm>
              <a:off x="5293630" y="2999021"/>
              <a:ext cx="101642" cy="184037"/>
            </a:xfrm>
            <a:custGeom>
              <a:avLst/>
              <a:gdLst>
                <a:gd name="T0" fmla="*/ 2147483647 w 228"/>
                <a:gd name="T1" fmla="*/ 2147483647 h 414"/>
                <a:gd name="T2" fmla="*/ 2147483647 w 228"/>
                <a:gd name="T3" fmla="*/ 2147483647 h 414"/>
                <a:gd name="T4" fmla="*/ 2147483647 w 228"/>
                <a:gd name="T5" fmla="*/ 2147483647 h 414"/>
                <a:gd name="T6" fmla="*/ 2147483647 w 228"/>
                <a:gd name="T7" fmla="*/ 2147483647 h 414"/>
                <a:gd name="T8" fmla="*/ 2147483647 w 228"/>
                <a:gd name="T9" fmla="*/ 2147483647 h 414"/>
                <a:gd name="T10" fmla="*/ 2147483647 w 228"/>
                <a:gd name="T11" fmla="*/ 2147483647 h 414"/>
                <a:gd name="T12" fmla="*/ 2147483647 w 228"/>
                <a:gd name="T13" fmla="*/ 0 h 414"/>
                <a:gd name="T14" fmla="*/ 2147483647 w 228"/>
                <a:gd name="T15" fmla="*/ 2147483647 h 414"/>
                <a:gd name="T16" fmla="*/ 2147483647 w 228"/>
                <a:gd name="T17" fmla="*/ 2147483647 h 414"/>
                <a:gd name="T18" fmla="*/ 2147483647 w 228"/>
                <a:gd name="T19" fmla="*/ 2147483647 h 414"/>
                <a:gd name="T20" fmla="*/ 2147483647 w 228"/>
                <a:gd name="T21" fmla="*/ 2147483647 h 414"/>
                <a:gd name="T22" fmla="*/ 2147483647 w 228"/>
                <a:gd name="T23" fmla="*/ 2147483647 h 414"/>
                <a:gd name="T24" fmla="*/ 2147483647 w 228"/>
                <a:gd name="T25" fmla="*/ 2147483647 h 414"/>
                <a:gd name="T26" fmla="*/ 0 w 228"/>
                <a:gd name="T27" fmla="*/ 2147483647 h 414"/>
                <a:gd name="T28" fmla="*/ 2147483647 w 228"/>
                <a:gd name="T29" fmla="*/ 2147483647 h 414"/>
                <a:gd name="T30" fmla="*/ 2147483647 w 228"/>
                <a:gd name="T31" fmla="*/ 2147483647 h 414"/>
                <a:gd name="T32" fmla="*/ 2147483647 w 228"/>
                <a:gd name="T33" fmla="*/ 2147483647 h 414"/>
                <a:gd name="T34" fmla="*/ 2147483647 w 228"/>
                <a:gd name="T35" fmla="*/ 2147483647 h 414"/>
                <a:gd name="T36" fmla="*/ 2147483647 w 228"/>
                <a:gd name="T37" fmla="*/ 2147483647 h 414"/>
                <a:gd name="T38" fmla="*/ 2147483647 w 228"/>
                <a:gd name="T39" fmla="*/ 2147483647 h 414"/>
                <a:gd name="T40" fmla="*/ 2147483647 w 228"/>
                <a:gd name="T41" fmla="*/ 2147483647 h 414"/>
                <a:gd name="T42" fmla="*/ 2147483647 w 228"/>
                <a:gd name="T43" fmla="*/ 2147483647 h 414"/>
                <a:gd name="T44" fmla="*/ 2147483647 w 228"/>
                <a:gd name="T45" fmla="*/ 2147483647 h 414"/>
                <a:gd name="T46" fmla="*/ 2147483647 w 228"/>
                <a:gd name="T47" fmla="*/ 2147483647 h 414"/>
                <a:gd name="T48" fmla="*/ 2147483647 w 228"/>
                <a:gd name="T49" fmla="*/ 2147483647 h 414"/>
                <a:gd name="T50" fmla="*/ 2147483647 w 228"/>
                <a:gd name="T51" fmla="*/ 2147483647 h 414"/>
                <a:gd name="T52" fmla="*/ 2147483647 w 228"/>
                <a:gd name="T53" fmla="*/ 2147483647 h 414"/>
                <a:gd name="T54" fmla="*/ 2147483647 w 228"/>
                <a:gd name="T55" fmla="*/ 2147483647 h 414"/>
                <a:gd name="T56" fmla="*/ 2147483647 w 228"/>
                <a:gd name="T57" fmla="*/ 2147483647 h 414"/>
                <a:gd name="T58" fmla="*/ 2147483647 w 228"/>
                <a:gd name="T59" fmla="*/ 2147483647 h 414"/>
                <a:gd name="T60" fmla="*/ 2147483647 w 228"/>
                <a:gd name="T61" fmla="*/ 2147483647 h 414"/>
                <a:gd name="T62" fmla="*/ 2147483647 w 228"/>
                <a:gd name="T63" fmla="*/ 2147483647 h 414"/>
                <a:gd name="T64" fmla="*/ 2147483647 w 228"/>
                <a:gd name="T65" fmla="*/ 2147483647 h 414"/>
                <a:gd name="T66" fmla="*/ 2147483647 w 228"/>
                <a:gd name="T67" fmla="*/ 2147483647 h 414"/>
                <a:gd name="T68" fmla="*/ 2147483647 w 228"/>
                <a:gd name="T69" fmla="*/ 2147483647 h 414"/>
                <a:gd name="T70" fmla="*/ 2147483647 w 228"/>
                <a:gd name="T71" fmla="*/ 2147483647 h 414"/>
                <a:gd name="T72" fmla="*/ 2147483647 w 228"/>
                <a:gd name="T73" fmla="*/ 2147483647 h 414"/>
                <a:gd name="T74" fmla="*/ 2147483647 w 228"/>
                <a:gd name="T75" fmla="*/ 2147483647 h 414"/>
                <a:gd name="T76" fmla="*/ 2147483647 w 228"/>
                <a:gd name="T77" fmla="*/ 2147483647 h 414"/>
                <a:gd name="T78" fmla="*/ 2147483647 w 228"/>
                <a:gd name="T79" fmla="*/ 2147483647 h 414"/>
                <a:gd name="T80" fmla="*/ 2147483647 w 228"/>
                <a:gd name="T81" fmla="*/ 2147483647 h 414"/>
                <a:gd name="T82" fmla="*/ 2147483647 w 228"/>
                <a:gd name="T83" fmla="*/ 2147483647 h 414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228"/>
                <a:gd name="T127" fmla="*/ 0 h 414"/>
                <a:gd name="T128" fmla="*/ 228 w 228"/>
                <a:gd name="T129" fmla="*/ 414 h 414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228" h="414">
                  <a:moveTo>
                    <a:pt x="210" y="30"/>
                  </a:moveTo>
                  <a:lnTo>
                    <a:pt x="210" y="12"/>
                  </a:lnTo>
                  <a:lnTo>
                    <a:pt x="156" y="12"/>
                  </a:lnTo>
                  <a:lnTo>
                    <a:pt x="156" y="18"/>
                  </a:lnTo>
                  <a:lnTo>
                    <a:pt x="150" y="24"/>
                  </a:lnTo>
                  <a:lnTo>
                    <a:pt x="138" y="24"/>
                  </a:lnTo>
                  <a:lnTo>
                    <a:pt x="132" y="18"/>
                  </a:lnTo>
                  <a:lnTo>
                    <a:pt x="114" y="18"/>
                  </a:lnTo>
                  <a:lnTo>
                    <a:pt x="108" y="24"/>
                  </a:lnTo>
                  <a:lnTo>
                    <a:pt x="96" y="24"/>
                  </a:lnTo>
                  <a:lnTo>
                    <a:pt x="96" y="18"/>
                  </a:lnTo>
                  <a:lnTo>
                    <a:pt x="102" y="18"/>
                  </a:lnTo>
                  <a:lnTo>
                    <a:pt x="114" y="6"/>
                  </a:lnTo>
                  <a:lnTo>
                    <a:pt x="114" y="0"/>
                  </a:lnTo>
                  <a:lnTo>
                    <a:pt x="90" y="0"/>
                  </a:lnTo>
                  <a:lnTo>
                    <a:pt x="66" y="12"/>
                  </a:lnTo>
                  <a:lnTo>
                    <a:pt x="60" y="18"/>
                  </a:lnTo>
                  <a:lnTo>
                    <a:pt x="60" y="36"/>
                  </a:lnTo>
                  <a:lnTo>
                    <a:pt x="66" y="60"/>
                  </a:lnTo>
                  <a:lnTo>
                    <a:pt x="66" y="78"/>
                  </a:lnTo>
                  <a:lnTo>
                    <a:pt x="60" y="108"/>
                  </a:lnTo>
                  <a:lnTo>
                    <a:pt x="48" y="138"/>
                  </a:lnTo>
                  <a:lnTo>
                    <a:pt x="30" y="174"/>
                  </a:lnTo>
                  <a:lnTo>
                    <a:pt x="12" y="222"/>
                  </a:lnTo>
                  <a:lnTo>
                    <a:pt x="6" y="234"/>
                  </a:lnTo>
                  <a:lnTo>
                    <a:pt x="6" y="240"/>
                  </a:lnTo>
                  <a:lnTo>
                    <a:pt x="0" y="252"/>
                  </a:lnTo>
                  <a:lnTo>
                    <a:pt x="0" y="264"/>
                  </a:lnTo>
                  <a:lnTo>
                    <a:pt x="18" y="282"/>
                  </a:lnTo>
                  <a:lnTo>
                    <a:pt x="30" y="288"/>
                  </a:lnTo>
                  <a:lnTo>
                    <a:pt x="42" y="342"/>
                  </a:lnTo>
                  <a:lnTo>
                    <a:pt x="42" y="348"/>
                  </a:lnTo>
                  <a:lnTo>
                    <a:pt x="36" y="354"/>
                  </a:lnTo>
                  <a:lnTo>
                    <a:pt x="36" y="366"/>
                  </a:lnTo>
                  <a:lnTo>
                    <a:pt x="30" y="384"/>
                  </a:lnTo>
                  <a:lnTo>
                    <a:pt x="24" y="396"/>
                  </a:lnTo>
                  <a:lnTo>
                    <a:pt x="24" y="408"/>
                  </a:lnTo>
                  <a:lnTo>
                    <a:pt x="48" y="408"/>
                  </a:lnTo>
                  <a:lnTo>
                    <a:pt x="60" y="402"/>
                  </a:lnTo>
                  <a:lnTo>
                    <a:pt x="72" y="402"/>
                  </a:lnTo>
                  <a:lnTo>
                    <a:pt x="84" y="414"/>
                  </a:lnTo>
                  <a:lnTo>
                    <a:pt x="96" y="414"/>
                  </a:lnTo>
                  <a:lnTo>
                    <a:pt x="108" y="408"/>
                  </a:lnTo>
                  <a:lnTo>
                    <a:pt x="114" y="402"/>
                  </a:lnTo>
                  <a:lnTo>
                    <a:pt x="120" y="402"/>
                  </a:lnTo>
                  <a:lnTo>
                    <a:pt x="126" y="396"/>
                  </a:lnTo>
                  <a:lnTo>
                    <a:pt x="126" y="348"/>
                  </a:lnTo>
                  <a:lnTo>
                    <a:pt x="132" y="342"/>
                  </a:lnTo>
                  <a:lnTo>
                    <a:pt x="138" y="330"/>
                  </a:lnTo>
                  <a:lnTo>
                    <a:pt x="150" y="330"/>
                  </a:lnTo>
                  <a:lnTo>
                    <a:pt x="162" y="318"/>
                  </a:lnTo>
                  <a:lnTo>
                    <a:pt x="162" y="312"/>
                  </a:lnTo>
                  <a:lnTo>
                    <a:pt x="150" y="312"/>
                  </a:lnTo>
                  <a:lnTo>
                    <a:pt x="144" y="306"/>
                  </a:lnTo>
                  <a:lnTo>
                    <a:pt x="138" y="294"/>
                  </a:lnTo>
                  <a:lnTo>
                    <a:pt x="138" y="288"/>
                  </a:lnTo>
                  <a:lnTo>
                    <a:pt x="132" y="282"/>
                  </a:lnTo>
                  <a:lnTo>
                    <a:pt x="132" y="276"/>
                  </a:lnTo>
                  <a:lnTo>
                    <a:pt x="144" y="264"/>
                  </a:lnTo>
                  <a:lnTo>
                    <a:pt x="156" y="258"/>
                  </a:lnTo>
                  <a:lnTo>
                    <a:pt x="168" y="246"/>
                  </a:lnTo>
                  <a:lnTo>
                    <a:pt x="168" y="240"/>
                  </a:lnTo>
                  <a:lnTo>
                    <a:pt x="156" y="234"/>
                  </a:lnTo>
                  <a:lnTo>
                    <a:pt x="150" y="228"/>
                  </a:lnTo>
                  <a:lnTo>
                    <a:pt x="150" y="216"/>
                  </a:lnTo>
                  <a:lnTo>
                    <a:pt x="126" y="192"/>
                  </a:lnTo>
                  <a:lnTo>
                    <a:pt x="162" y="192"/>
                  </a:lnTo>
                  <a:lnTo>
                    <a:pt x="174" y="180"/>
                  </a:lnTo>
                  <a:lnTo>
                    <a:pt x="174" y="168"/>
                  </a:lnTo>
                  <a:lnTo>
                    <a:pt x="168" y="162"/>
                  </a:lnTo>
                  <a:lnTo>
                    <a:pt x="168" y="150"/>
                  </a:lnTo>
                  <a:lnTo>
                    <a:pt x="174" y="144"/>
                  </a:lnTo>
                  <a:lnTo>
                    <a:pt x="180" y="144"/>
                  </a:lnTo>
                  <a:lnTo>
                    <a:pt x="180" y="126"/>
                  </a:lnTo>
                  <a:lnTo>
                    <a:pt x="186" y="108"/>
                  </a:lnTo>
                  <a:lnTo>
                    <a:pt x="186" y="96"/>
                  </a:lnTo>
                  <a:lnTo>
                    <a:pt x="180" y="90"/>
                  </a:lnTo>
                  <a:lnTo>
                    <a:pt x="174" y="90"/>
                  </a:lnTo>
                  <a:lnTo>
                    <a:pt x="174" y="84"/>
                  </a:lnTo>
                  <a:lnTo>
                    <a:pt x="180" y="78"/>
                  </a:lnTo>
                  <a:lnTo>
                    <a:pt x="204" y="66"/>
                  </a:lnTo>
                  <a:lnTo>
                    <a:pt x="228" y="42"/>
                  </a:lnTo>
                  <a:lnTo>
                    <a:pt x="228" y="36"/>
                  </a:lnTo>
                  <a:lnTo>
                    <a:pt x="216" y="30"/>
                  </a:lnTo>
                  <a:lnTo>
                    <a:pt x="210" y="30"/>
                  </a:lnTo>
                  <a:close/>
                </a:path>
              </a:pathLst>
            </a:custGeom>
            <a:solidFill>
              <a:srgbClr val="93A690">
                <a:alpha val="80000"/>
              </a:srgbClr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</p:grpSp>
      <p:grpSp>
        <p:nvGrpSpPr>
          <p:cNvPr id="148" name="North_West_Europe">
            <a:extLst>
              <a:ext uri="{FF2B5EF4-FFF2-40B4-BE49-F238E27FC236}">
                <a16:creationId xmlns:a16="http://schemas.microsoft.com/office/drawing/2014/main" id="{C7DAEFC6-BB92-4103-A2E3-9D1126963D69}"/>
              </a:ext>
            </a:extLst>
          </p:cNvPr>
          <p:cNvGrpSpPr>
            <a:grpSpLocks/>
          </p:cNvGrpSpPr>
          <p:nvPr userDrawn="1"/>
        </p:nvGrpSpPr>
        <p:grpSpPr bwMode="auto">
          <a:xfrm>
            <a:off x="5046663" y="1522413"/>
            <a:ext cx="1343025" cy="966787"/>
            <a:chOff x="5046257" y="1770176"/>
            <a:chExt cx="1343580" cy="967188"/>
          </a:xfrm>
        </p:grpSpPr>
        <p:sp>
          <p:nvSpPr>
            <p:cNvPr id="149" name="Sweden" descr="© INSCALE GmbH, 05.05.2010&#10;http://www.presentationload.com/">
              <a:extLst>
                <a:ext uri="{FF2B5EF4-FFF2-40B4-BE49-F238E27FC236}">
                  <a16:creationId xmlns:a16="http://schemas.microsoft.com/office/drawing/2014/main" id="{90FA7106-09EE-4CFE-A631-FFF561711675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5897509" y="2087808"/>
              <a:ext cx="306514" cy="444684"/>
            </a:xfrm>
            <a:custGeom>
              <a:avLst/>
              <a:gdLst>
                <a:gd name="T0" fmla="*/ 2147483647 w 690"/>
                <a:gd name="T1" fmla="*/ 2147483647 h 990"/>
                <a:gd name="T2" fmla="*/ 2147483647 w 690"/>
                <a:gd name="T3" fmla="*/ 2147483647 h 990"/>
                <a:gd name="T4" fmla="*/ 2147483647 w 690"/>
                <a:gd name="T5" fmla="*/ 2147483647 h 990"/>
                <a:gd name="T6" fmla="*/ 2147483647 w 690"/>
                <a:gd name="T7" fmla="*/ 2147483647 h 990"/>
                <a:gd name="T8" fmla="*/ 2147483647 w 690"/>
                <a:gd name="T9" fmla="*/ 2147483647 h 990"/>
                <a:gd name="T10" fmla="*/ 2147483647 w 690"/>
                <a:gd name="T11" fmla="*/ 2147483647 h 990"/>
                <a:gd name="T12" fmla="*/ 2147483647 w 690"/>
                <a:gd name="T13" fmla="*/ 2147483647 h 990"/>
                <a:gd name="T14" fmla="*/ 2147483647 w 690"/>
                <a:gd name="T15" fmla="*/ 2147483647 h 990"/>
                <a:gd name="T16" fmla="*/ 2147483647 w 690"/>
                <a:gd name="T17" fmla="*/ 2147483647 h 990"/>
                <a:gd name="T18" fmla="*/ 2147483647 w 690"/>
                <a:gd name="T19" fmla="*/ 2147483647 h 990"/>
                <a:gd name="T20" fmla="*/ 2147483647 w 690"/>
                <a:gd name="T21" fmla="*/ 2147483647 h 990"/>
                <a:gd name="T22" fmla="*/ 2147483647 w 690"/>
                <a:gd name="T23" fmla="*/ 2147483647 h 990"/>
                <a:gd name="T24" fmla="*/ 2147483647 w 690"/>
                <a:gd name="T25" fmla="*/ 2147483647 h 990"/>
                <a:gd name="T26" fmla="*/ 2147483647 w 690"/>
                <a:gd name="T27" fmla="*/ 2147483647 h 990"/>
                <a:gd name="T28" fmla="*/ 2147483647 w 690"/>
                <a:gd name="T29" fmla="*/ 2147483647 h 990"/>
                <a:gd name="T30" fmla="*/ 2147483647 w 690"/>
                <a:gd name="T31" fmla="*/ 2147483647 h 990"/>
                <a:gd name="T32" fmla="*/ 2147483647 w 690"/>
                <a:gd name="T33" fmla="*/ 2147483647 h 990"/>
                <a:gd name="T34" fmla="*/ 2147483647 w 690"/>
                <a:gd name="T35" fmla="*/ 2147483647 h 990"/>
                <a:gd name="T36" fmla="*/ 2147483647 w 690"/>
                <a:gd name="T37" fmla="*/ 2147483647 h 990"/>
                <a:gd name="T38" fmla="*/ 2147483647 w 690"/>
                <a:gd name="T39" fmla="*/ 2147483647 h 990"/>
                <a:gd name="T40" fmla="*/ 2147483647 w 690"/>
                <a:gd name="T41" fmla="*/ 2147483647 h 990"/>
                <a:gd name="T42" fmla="*/ 2147483647 w 690"/>
                <a:gd name="T43" fmla="*/ 2147483647 h 990"/>
                <a:gd name="T44" fmla="*/ 2147483647 w 690"/>
                <a:gd name="T45" fmla="*/ 2147483647 h 990"/>
                <a:gd name="T46" fmla="*/ 0 w 690"/>
                <a:gd name="T47" fmla="*/ 2147483647 h 990"/>
                <a:gd name="T48" fmla="*/ 2147483647 w 690"/>
                <a:gd name="T49" fmla="*/ 2147483647 h 990"/>
                <a:gd name="T50" fmla="*/ 2147483647 w 690"/>
                <a:gd name="T51" fmla="*/ 2147483647 h 990"/>
                <a:gd name="T52" fmla="*/ 2147483647 w 690"/>
                <a:gd name="T53" fmla="*/ 2147483647 h 990"/>
                <a:gd name="T54" fmla="*/ 2147483647 w 690"/>
                <a:gd name="T55" fmla="*/ 2147483647 h 990"/>
                <a:gd name="T56" fmla="*/ 2147483647 w 690"/>
                <a:gd name="T57" fmla="*/ 2147483647 h 990"/>
                <a:gd name="T58" fmla="*/ 2147483647 w 690"/>
                <a:gd name="T59" fmla="*/ 2147483647 h 990"/>
                <a:gd name="T60" fmla="*/ 2147483647 w 690"/>
                <a:gd name="T61" fmla="*/ 2147483647 h 990"/>
                <a:gd name="T62" fmla="*/ 2147483647 w 690"/>
                <a:gd name="T63" fmla="*/ 2147483647 h 990"/>
                <a:gd name="T64" fmla="*/ 2147483647 w 690"/>
                <a:gd name="T65" fmla="*/ 2147483647 h 990"/>
                <a:gd name="T66" fmla="*/ 2147483647 w 690"/>
                <a:gd name="T67" fmla="*/ 2147483647 h 990"/>
                <a:gd name="T68" fmla="*/ 2147483647 w 690"/>
                <a:gd name="T69" fmla="*/ 2147483647 h 990"/>
                <a:gd name="T70" fmla="*/ 2147483647 w 690"/>
                <a:gd name="T71" fmla="*/ 2147483647 h 990"/>
                <a:gd name="T72" fmla="*/ 2147483647 w 690"/>
                <a:gd name="T73" fmla="*/ 2147483647 h 990"/>
                <a:gd name="T74" fmla="*/ 2147483647 w 690"/>
                <a:gd name="T75" fmla="*/ 2147483647 h 990"/>
                <a:gd name="T76" fmla="*/ 2147483647 w 690"/>
                <a:gd name="T77" fmla="*/ 2147483647 h 990"/>
                <a:gd name="T78" fmla="*/ 2147483647 w 690"/>
                <a:gd name="T79" fmla="*/ 2147483647 h 990"/>
                <a:gd name="T80" fmla="*/ 2147483647 w 690"/>
                <a:gd name="T81" fmla="*/ 2147483647 h 990"/>
                <a:gd name="T82" fmla="*/ 2147483647 w 690"/>
                <a:gd name="T83" fmla="*/ 2147483647 h 990"/>
                <a:gd name="T84" fmla="*/ 2147483647 w 690"/>
                <a:gd name="T85" fmla="*/ 2147483647 h 990"/>
                <a:gd name="T86" fmla="*/ 2147483647 w 690"/>
                <a:gd name="T87" fmla="*/ 2147483647 h 990"/>
                <a:gd name="T88" fmla="*/ 2147483647 w 690"/>
                <a:gd name="T89" fmla="*/ 2147483647 h 990"/>
                <a:gd name="T90" fmla="*/ 2147483647 w 690"/>
                <a:gd name="T91" fmla="*/ 2147483647 h 990"/>
                <a:gd name="T92" fmla="*/ 2147483647 w 690"/>
                <a:gd name="T93" fmla="*/ 2147483647 h 990"/>
                <a:gd name="T94" fmla="*/ 2147483647 w 690"/>
                <a:gd name="T95" fmla="*/ 2147483647 h 990"/>
                <a:gd name="T96" fmla="*/ 2147483647 w 690"/>
                <a:gd name="T97" fmla="*/ 2147483647 h 990"/>
                <a:gd name="T98" fmla="*/ 2147483647 w 690"/>
                <a:gd name="T99" fmla="*/ 2147483647 h 990"/>
                <a:gd name="T100" fmla="*/ 2147483647 w 690"/>
                <a:gd name="T101" fmla="*/ 2147483647 h 990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690"/>
                <a:gd name="T154" fmla="*/ 0 h 990"/>
                <a:gd name="T155" fmla="*/ 690 w 690"/>
                <a:gd name="T156" fmla="*/ 990 h 990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690" h="990">
                  <a:moveTo>
                    <a:pt x="678" y="204"/>
                  </a:moveTo>
                  <a:lnTo>
                    <a:pt x="672" y="198"/>
                  </a:lnTo>
                  <a:lnTo>
                    <a:pt x="660" y="192"/>
                  </a:lnTo>
                  <a:lnTo>
                    <a:pt x="648" y="180"/>
                  </a:lnTo>
                  <a:lnTo>
                    <a:pt x="648" y="174"/>
                  </a:lnTo>
                  <a:lnTo>
                    <a:pt x="654" y="162"/>
                  </a:lnTo>
                  <a:lnTo>
                    <a:pt x="660" y="156"/>
                  </a:lnTo>
                  <a:lnTo>
                    <a:pt x="666" y="144"/>
                  </a:lnTo>
                  <a:lnTo>
                    <a:pt x="642" y="132"/>
                  </a:lnTo>
                  <a:lnTo>
                    <a:pt x="648" y="108"/>
                  </a:lnTo>
                  <a:lnTo>
                    <a:pt x="636" y="102"/>
                  </a:lnTo>
                  <a:lnTo>
                    <a:pt x="636" y="96"/>
                  </a:lnTo>
                  <a:lnTo>
                    <a:pt x="642" y="90"/>
                  </a:lnTo>
                  <a:lnTo>
                    <a:pt x="642" y="66"/>
                  </a:lnTo>
                  <a:lnTo>
                    <a:pt x="636" y="66"/>
                  </a:lnTo>
                  <a:lnTo>
                    <a:pt x="630" y="60"/>
                  </a:lnTo>
                  <a:lnTo>
                    <a:pt x="618" y="60"/>
                  </a:lnTo>
                  <a:lnTo>
                    <a:pt x="588" y="42"/>
                  </a:lnTo>
                  <a:lnTo>
                    <a:pt x="552" y="42"/>
                  </a:lnTo>
                  <a:lnTo>
                    <a:pt x="540" y="30"/>
                  </a:lnTo>
                  <a:lnTo>
                    <a:pt x="534" y="30"/>
                  </a:lnTo>
                  <a:lnTo>
                    <a:pt x="528" y="24"/>
                  </a:lnTo>
                  <a:lnTo>
                    <a:pt x="516" y="24"/>
                  </a:lnTo>
                  <a:lnTo>
                    <a:pt x="504" y="18"/>
                  </a:lnTo>
                  <a:lnTo>
                    <a:pt x="498" y="12"/>
                  </a:lnTo>
                  <a:lnTo>
                    <a:pt x="486" y="6"/>
                  </a:lnTo>
                  <a:lnTo>
                    <a:pt x="456" y="0"/>
                  </a:lnTo>
                  <a:lnTo>
                    <a:pt x="456" y="24"/>
                  </a:lnTo>
                  <a:lnTo>
                    <a:pt x="444" y="24"/>
                  </a:lnTo>
                  <a:lnTo>
                    <a:pt x="444" y="30"/>
                  </a:lnTo>
                  <a:lnTo>
                    <a:pt x="456" y="42"/>
                  </a:lnTo>
                  <a:lnTo>
                    <a:pt x="462" y="42"/>
                  </a:lnTo>
                  <a:lnTo>
                    <a:pt x="456" y="48"/>
                  </a:lnTo>
                  <a:lnTo>
                    <a:pt x="444" y="48"/>
                  </a:lnTo>
                  <a:lnTo>
                    <a:pt x="438" y="42"/>
                  </a:lnTo>
                  <a:lnTo>
                    <a:pt x="414" y="42"/>
                  </a:lnTo>
                  <a:lnTo>
                    <a:pt x="390" y="36"/>
                  </a:lnTo>
                  <a:lnTo>
                    <a:pt x="366" y="42"/>
                  </a:lnTo>
                  <a:lnTo>
                    <a:pt x="366" y="30"/>
                  </a:lnTo>
                  <a:lnTo>
                    <a:pt x="360" y="24"/>
                  </a:lnTo>
                  <a:lnTo>
                    <a:pt x="348" y="36"/>
                  </a:lnTo>
                  <a:lnTo>
                    <a:pt x="348" y="66"/>
                  </a:lnTo>
                  <a:lnTo>
                    <a:pt x="342" y="72"/>
                  </a:lnTo>
                  <a:lnTo>
                    <a:pt x="324" y="72"/>
                  </a:lnTo>
                  <a:lnTo>
                    <a:pt x="282" y="78"/>
                  </a:lnTo>
                  <a:lnTo>
                    <a:pt x="264" y="96"/>
                  </a:lnTo>
                  <a:lnTo>
                    <a:pt x="252" y="102"/>
                  </a:lnTo>
                  <a:lnTo>
                    <a:pt x="246" y="102"/>
                  </a:lnTo>
                  <a:lnTo>
                    <a:pt x="246" y="114"/>
                  </a:lnTo>
                  <a:lnTo>
                    <a:pt x="258" y="120"/>
                  </a:lnTo>
                  <a:lnTo>
                    <a:pt x="264" y="126"/>
                  </a:lnTo>
                  <a:lnTo>
                    <a:pt x="258" y="144"/>
                  </a:lnTo>
                  <a:lnTo>
                    <a:pt x="252" y="144"/>
                  </a:lnTo>
                  <a:lnTo>
                    <a:pt x="240" y="150"/>
                  </a:lnTo>
                  <a:lnTo>
                    <a:pt x="234" y="156"/>
                  </a:lnTo>
                  <a:lnTo>
                    <a:pt x="234" y="162"/>
                  </a:lnTo>
                  <a:lnTo>
                    <a:pt x="228" y="168"/>
                  </a:lnTo>
                  <a:lnTo>
                    <a:pt x="210" y="168"/>
                  </a:lnTo>
                  <a:lnTo>
                    <a:pt x="216" y="174"/>
                  </a:lnTo>
                  <a:lnTo>
                    <a:pt x="216" y="180"/>
                  </a:lnTo>
                  <a:lnTo>
                    <a:pt x="222" y="186"/>
                  </a:lnTo>
                  <a:lnTo>
                    <a:pt x="222" y="192"/>
                  </a:lnTo>
                  <a:lnTo>
                    <a:pt x="216" y="192"/>
                  </a:lnTo>
                  <a:lnTo>
                    <a:pt x="210" y="198"/>
                  </a:lnTo>
                  <a:lnTo>
                    <a:pt x="204" y="198"/>
                  </a:lnTo>
                  <a:lnTo>
                    <a:pt x="192" y="204"/>
                  </a:lnTo>
                  <a:lnTo>
                    <a:pt x="174" y="192"/>
                  </a:lnTo>
                  <a:lnTo>
                    <a:pt x="174" y="228"/>
                  </a:lnTo>
                  <a:lnTo>
                    <a:pt x="168" y="270"/>
                  </a:lnTo>
                  <a:lnTo>
                    <a:pt x="138" y="300"/>
                  </a:lnTo>
                  <a:lnTo>
                    <a:pt x="132" y="300"/>
                  </a:lnTo>
                  <a:lnTo>
                    <a:pt x="120" y="306"/>
                  </a:lnTo>
                  <a:lnTo>
                    <a:pt x="132" y="312"/>
                  </a:lnTo>
                  <a:lnTo>
                    <a:pt x="150" y="330"/>
                  </a:lnTo>
                  <a:lnTo>
                    <a:pt x="150" y="336"/>
                  </a:lnTo>
                  <a:lnTo>
                    <a:pt x="144" y="342"/>
                  </a:lnTo>
                  <a:lnTo>
                    <a:pt x="102" y="342"/>
                  </a:lnTo>
                  <a:lnTo>
                    <a:pt x="90" y="348"/>
                  </a:lnTo>
                  <a:lnTo>
                    <a:pt x="84" y="354"/>
                  </a:lnTo>
                  <a:lnTo>
                    <a:pt x="72" y="360"/>
                  </a:lnTo>
                  <a:lnTo>
                    <a:pt x="30" y="402"/>
                  </a:lnTo>
                  <a:lnTo>
                    <a:pt x="36" y="408"/>
                  </a:lnTo>
                  <a:lnTo>
                    <a:pt x="42" y="408"/>
                  </a:lnTo>
                  <a:lnTo>
                    <a:pt x="48" y="414"/>
                  </a:lnTo>
                  <a:lnTo>
                    <a:pt x="48" y="420"/>
                  </a:lnTo>
                  <a:lnTo>
                    <a:pt x="42" y="426"/>
                  </a:lnTo>
                  <a:lnTo>
                    <a:pt x="36" y="426"/>
                  </a:lnTo>
                  <a:lnTo>
                    <a:pt x="30" y="432"/>
                  </a:lnTo>
                  <a:lnTo>
                    <a:pt x="30" y="444"/>
                  </a:lnTo>
                  <a:lnTo>
                    <a:pt x="54" y="468"/>
                  </a:lnTo>
                  <a:lnTo>
                    <a:pt x="54" y="480"/>
                  </a:lnTo>
                  <a:lnTo>
                    <a:pt x="48" y="492"/>
                  </a:lnTo>
                  <a:lnTo>
                    <a:pt x="48" y="510"/>
                  </a:lnTo>
                  <a:lnTo>
                    <a:pt x="60" y="522"/>
                  </a:lnTo>
                  <a:lnTo>
                    <a:pt x="66" y="522"/>
                  </a:lnTo>
                  <a:lnTo>
                    <a:pt x="84" y="540"/>
                  </a:lnTo>
                  <a:lnTo>
                    <a:pt x="84" y="552"/>
                  </a:lnTo>
                  <a:lnTo>
                    <a:pt x="72" y="564"/>
                  </a:lnTo>
                  <a:lnTo>
                    <a:pt x="48" y="570"/>
                  </a:lnTo>
                  <a:lnTo>
                    <a:pt x="54" y="576"/>
                  </a:lnTo>
                  <a:lnTo>
                    <a:pt x="60" y="588"/>
                  </a:lnTo>
                  <a:lnTo>
                    <a:pt x="60" y="594"/>
                  </a:lnTo>
                  <a:lnTo>
                    <a:pt x="66" y="600"/>
                  </a:lnTo>
                  <a:lnTo>
                    <a:pt x="66" y="606"/>
                  </a:lnTo>
                  <a:lnTo>
                    <a:pt x="72" y="618"/>
                  </a:lnTo>
                  <a:lnTo>
                    <a:pt x="66" y="618"/>
                  </a:lnTo>
                  <a:lnTo>
                    <a:pt x="66" y="642"/>
                  </a:lnTo>
                  <a:lnTo>
                    <a:pt x="60" y="648"/>
                  </a:lnTo>
                  <a:lnTo>
                    <a:pt x="24" y="648"/>
                  </a:lnTo>
                  <a:lnTo>
                    <a:pt x="30" y="660"/>
                  </a:lnTo>
                  <a:lnTo>
                    <a:pt x="30" y="666"/>
                  </a:lnTo>
                  <a:lnTo>
                    <a:pt x="24" y="666"/>
                  </a:lnTo>
                  <a:lnTo>
                    <a:pt x="18" y="672"/>
                  </a:lnTo>
                  <a:lnTo>
                    <a:pt x="18" y="678"/>
                  </a:lnTo>
                  <a:lnTo>
                    <a:pt x="30" y="690"/>
                  </a:lnTo>
                  <a:lnTo>
                    <a:pt x="30" y="708"/>
                  </a:lnTo>
                  <a:lnTo>
                    <a:pt x="24" y="714"/>
                  </a:lnTo>
                  <a:lnTo>
                    <a:pt x="18" y="726"/>
                  </a:lnTo>
                  <a:lnTo>
                    <a:pt x="0" y="708"/>
                  </a:lnTo>
                  <a:lnTo>
                    <a:pt x="0" y="768"/>
                  </a:lnTo>
                  <a:lnTo>
                    <a:pt x="6" y="762"/>
                  </a:lnTo>
                  <a:lnTo>
                    <a:pt x="24" y="762"/>
                  </a:lnTo>
                  <a:lnTo>
                    <a:pt x="36" y="774"/>
                  </a:lnTo>
                  <a:lnTo>
                    <a:pt x="36" y="780"/>
                  </a:lnTo>
                  <a:lnTo>
                    <a:pt x="30" y="780"/>
                  </a:lnTo>
                  <a:lnTo>
                    <a:pt x="30" y="774"/>
                  </a:lnTo>
                  <a:lnTo>
                    <a:pt x="24" y="774"/>
                  </a:lnTo>
                  <a:lnTo>
                    <a:pt x="24" y="834"/>
                  </a:lnTo>
                  <a:lnTo>
                    <a:pt x="30" y="840"/>
                  </a:lnTo>
                  <a:lnTo>
                    <a:pt x="36" y="840"/>
                  </a:lnTo>
                  <a:lnTo>
                    <a:pt x="48" y="846"/>
                  </a:lnTo>
                  <a:lnTo>
                    <a:pt x="54" y="858"/>
                  </a:lnTo>
                  <a:lnTo>
                    <a:pt x="60" y="864"/>
                  </a:lnTo>
                  <a:lnTo>
                    <a:pt x="66" y="876"/>
                  </a:lnTo>
                  <a:lnTo>
                    <a:pt x="90" y="900"/>
                  </a:lnTo>
                  <a:lnTo>
                    <a:pt x="96" y="900"/>
                  </a:lnTo>
                  <a:lnTo>
                    <a:pt x="96" y="912"/>
                  </a:lnTo>
                  <a:lnTo>
                    <a:pt x="78" y="912"/>
                  </a:lnTo>
                  <a:lnTo>
                    <a:pt x="78" y="942"/>
                  </a:lnTo>
                  <a:lnTo>
                    <a:pt x="90" y="954"/>
                  </a:lnTo>
                  <a:lnTo>
                    <a:pt x="102" y="960"/>
                  </a:lnTo>
                  <a:lnTo>
                    <a:pt x="96" y="966"/>
                  </a:lnTo>
                  <a:lnTo>
                    <a:pt x="96" y="984"/>
                  </a:lnTo>
                  <a:lnTo>
                    <a:pt x="102" y="984"/>
                  </a:lnTo>
                  <a:lnTo>
                    <a:pt x="108" y="990"/>
                  </a:lnTo>
                  <a:lnTo>
                    <a:pt x="174" y="990"/>
                  </a:lnTo>
                  <a:lnTo>
                    <a:pt x="180" y="984"/>
                  </a:lnTo>
                  <a:lnTo>
                    <a:pt x="180" y="948"/>
                  </a:lnTo>
                  <a:lnTo>
                    <a:pt x="198" y="942"/>
                  </a:lnTo>
                  <a:lnTo>
                    <a:pt x="198" y="924"/>
                  </a:lnTo>
                  <a:lnTo>
                    <a:pt x="264" y="930"/>
                  </a:lnTo>
                  <a:lnTo>
                    <a:pt x="276" y="936"/>
                  </a:lnTo>
                  <a:lnTo>
                    <a:pt x="300" y="876"/>
                  </a:lnTo>
                  <a:lnTo>
                    <a:pt x="300" y="864"/>
                  </a:lnTo>
                  <a:lnTo>
                    <a:pt x="306" y="852"/>
                  </a:lnTo>
                  <a:lnTo>
                    <a:pt x="306" y="816"/>
                  </a:lnTo>
                  <a:lnTo>
                    <a:pt x="300" y="810"/>
                  </a:lnTo>
                  <a:lnTo>
                    <a:pt x="294" y="798"/>
                  </a:lnTo>
                  <a:lnTo>
                    <a:pt x="312" y="798"/>
                  </a:lnTo>
                  <a:lnTo>
                    <a:pt x="324" y="786"/>
                  </a:lnTo>
                  <a:lnTo>
                    <a:pt x="324" y="780"/>
                  </a:lnTo>
                  <a:lnTo>
                    <a:pt x="306" y="762"/>
                  </a:lnTo>
                  <a:lnTo>
                    <a:pt x="294" y="762"/>
                  </a:lnTo>
                  <a:lnTo>
                    <a:pt x="312" y="756"/>
                  </a:lnTo>
                  <a:lnTo>
                    <a:pt x="300" y="750"/>
                  </a:lnTo>
                  <a:lnTo>
                    <a:pt x="324" y="750"/>
                  </a:lnTo>
                  <a:lnTo>
                    <a:pt x="336" y="744"/>
                  </a:lnTo>
                  <a:lnTo>
                    <a:pt x="348" y="744"/>
                  </a:lnTo>
                  <a:lnTo>
                    <a:pt x="354" y="738"/>
                  </a:lnTo>
                  <a:lnTo>
                    <a:pt x="360" y="726"/>
                  </a:lnTo>
                  <a:lnTo>
                    <a:pt x="360" y="714"/>
                  </a:lnTo>
                  <a:lnTo>
                    <a:pt x="366" y="708"/>
                  </a:lnTo>
                  <a:lnTo>
                    <a:pt x="384" y="726"/>
                  </a:lnTo>
                  <a:lnTo>
                    <a:pt x="390" y="726"/>
                  </a:lnTo>
                  <a:lnTo>
                    <a:pt x="396" y="720"/>
                  </a:lnTo>
                  <a:lnTo>
                    <a:pt x="408" y="696"/>
                  </a:lnTo>
                  <a:lnTo>
                    <a:pt x="402" y="690"/>
                  </a:lnTo>
                  <a:lnTo>
                    <a:pt x="402" y="684"/>
                  </a:lnTo>
                  <a:lnTo>
                    <a:pt x="414" y="684"/>
                  </a:lnTo>
                  <a:lnTo>
                    <a:pt x="420" y="678"/>
                  </a:lnTo>
                  <a:lnTo>
                    <a:pt x="432" y="672"/>
                  </a:lnTo>
                  <a:lnTo>
                    <a:pt x="432" y="660"/>
                  </a:lnTo>
                  <a:lnTo>
                    <a:pt x="420" y="636"/>
                  </a:lnTo>
                  <a:lnTo>
                    <a:pt x="408" y="630"/>
                  </a:lnTo>
                  <a:lnTo>
                    <a:pt x="408" y="618"/>
                  </a:lnTo>
                  <a:lnTo>
                    <a:pt x="372" y="600"/>
                  </a:lnTo>
                  <a:lnTo>
                    <a:pt x="360" y="606"/>
                  </a:lnTo>
                  <a:lnTo>
                    <a:pt x="354" y="606"/>
                  </a:lnTo>
                  <a:lnTo>
                    <a:pt x="342" y="600"/>
                  </a:lnTo>
                  <a:lnTo>
                    <a:pt x="330" y="576"/>
                  </a:lnTo>
                  <a:lnTo>
                    <a:pt x="330" y="558"/>
                  </a:lnTo>
                  <a:lnTo>
                    <a:pt x="324" y="546"/>
                  </a:lnTo>
                  <a:lnTo>
                    <a:pt x="324" y="528"/>
                  </a:lnTo>
                  <a:lnTo>
                    <a:pt x="336" y="516"/>
                  </a:lnTo>
                  <a:lnTo>
                    <a:pt x="342" y="504"/>
                  </a:lnTo>
                  <a:lnTo>
                    <a:pt x="342" y="486"/>
                  </a:lnTo>
                  <a:lnTo>
                    <a:pt x="336" y="474"/>
                  </a:lnTo>
                  <a:lnTo>
                    <a:pt x="330" y="468"/>
                  </a:lnTo>
                  <a:lnTo>
                    <a:pt x="330" y="462"/>
                  </a:lnTo>
                  <a:lnTo>
                    <a:pt x="348" y="462"/>
                  </a:lnTo>
                  <a:lnTo>
                    <a:pt x="354" y="456"/>
                  </a:lnTo>
                  <a:lnTo>
                    <a:pt x="354" y="438"/>
                  </a:lnTo>
                  <a:lnTo>
                    <a:pt x="348" y="426"/>
                  </a:lnTo>
                  <a:lnTo>
                    <a:pt x="354" y="432"/>
                  </a:lnTo>
                  <a:lnTo>
                    <a:pt x="378" y="432"/>
                  </a:lnTo>
                  <a:lnTo>
                    <a:pt x="384" y="426"/>
                  </a:lnTo>
                  <a:lnTo>
                    <a:pt x="396" y="420"/>
                  </a:lnTo>
                  <a:lnTo>
                    <a:pt x="408" y="408"/>
                  </a:lnTo>
                  <a:lnTo>
                    <a:pt x="438" y="414"/>
                  </a:lnTo>
                  <a:lnTo>
                    <a:pt x="450" y="390"/>
                  </a:lnTo>
                  <a:lnTo>
                    <a:pt x="480" y="390"/>
                  </a:lnTo>
                  <a:lnTo>
                    <a:pt x="498" y="384"/>
                  </a:lnTo>
                  <a:lnTo>
                    <a:pt x="510" y="378"/>
                  </a:lnTo>
                  <a:lnTo>
                    <a:pt x="522" y="354"/>
                  </a:lnTo>
                  <a:lnTo>
                    <a:pt x="540" y="336"/>
                  </a:lnTo>
                  <a:lnTo>
                    <a:pt x="546" y="324"/>
                  </a:lnTo>
                  <a:lnTo>
                    <a:pt x="528" y="300"/>
                  </a:lnTo>
                  <a:lnTo>
                    <a:pt x="558" y="264"/>
                  </a:lnTo>
                  <a:lnTo>
                    <a:pt x="540" y="246"/>
                  </a:lnTo>
                  <a:lnTo>
                    <a:pt x="576" y="234"/>
                  </a:lnTo>
                  <a:lnTo>
                    <a:pt x="594" y="216"/>
                  </a:lnTo>
                  <a:lnTo>
                    <a:pt x="672" y="222"/>
                  </a:lnTo>
                  <a:lnTo>
                    <a:pt x="684" y="240"/>
                  </a:lnTo>
                  <a:lnTo>
                    <a:pt x="690" y="240"/>
                  </a:lnTo>
                  <a:lnTo>
                    <a:pt x="678" y="204"/>
                  </a:lnTo>
                  <a:close/>
                  <a:moveTo>
                    <a:pt x="390" y="828"/>
                  </a:moveTo>
                  <a:lnTo>
                    <a:pt x="390" y="840"/>
                  </a:lnTo>
                  <a:lnTo>
                    <a:pt x="396" y="852"/>
                  </a:lnTo>
                  <a:lnTo>
                    <a:pt x="396" y="864"/>
                  </a:lnTo>
                  <a:lnTo>
                    <a:pt x="402" y="870"/>
                  </a:lnTo>
                  <a:lnTo>
                    <a:pt x="402" y="876"/>
                  </a:lnTo>
                  <a:lnTo>
                    <a:pt x="414" y="852"/>
                  </a:lnTo>
                  <a:lnTo>
                    <a:pt x="426" y="852"/>
                  </a:lnTo>
                  <a:lnTo>
                    <a:pt x="432" y="846"/>
                  </a:lnTo>
                  <a:lnTo>
                    <a:pt x="438" y="834"/>
                  </a:lnTo>
                  <a:lnTo>
                    <a:pt x="438" y="822"/>
                  </a:lnTo>
                  <a:lnTo>
                    <a:pt x="432" y="816"/>
                  </a:lnTo>
                  <a:lnTo>
                    <a:pt x="450" y="798"/>
                  </a:lnTo>
                  <a:lnTo>
                    <a:pt x="444" y="798"/>
                  </a:lnTo>
                  <a:lnTo>
                    <a:pt x="438" y="804"/>
                  </a:lnTo>
                  <a:lnTo>
                    <a:pt x="420" y="804"/>
                  </a:lnTo>
                  <a:lnTo>
                    <a:pt x="408" y="810"/>
                  </a:lnTo>
                  <a:lnTo>
                    <a:pt x="390" y="828"/>
                  </a:lnTo>
                  <a:close/>
                  <a:moveTo>
                    <a:pt x="300" y="900"/>
                  </a:moveTo>
                  <a:lnTo>
                    <a:pt x="300" y="912"/>
                  </a:lnTo>
                  <a:lnTo>
                    <a:pt x="294" y="924"/>
                  </a:lnTo>
                  <a:lnTo>
                    <a:pt x="300" y="918"/>
                  </a:lnTo>
                  <a:lnTo>
                    <a:pt x="312" y="912"/>
                  </a:lnTo>
                  <a:lnTo>
                    <a:pt x="318" y="900"/>
                  </a:lnTo>
                  <a:lnTo>
                    <a:pt x="318" y="894"/>
                  </a:lnTo>
                  <a:lnTo>
                    <a:pt x="324" y="888"/>
                  </a:lnTo>
                  <a:lnTo>
                    <a:pt x="324" y="882"/>
                  </a:lnTo>
                  <a:lnTo>
                    <a:pt x="342" y="858"/>
                  </a:lnTo>
                  <a:lnTo>
                    <a:pt x="336" y="840"/>
                  </a:lnTo>
                  <a:lnTo>
                    <a:pt x="330" y="852"/>
                  </a:lnTo>
                  <a:lnTo>
                    <a:pt x="312" y="870"/>
                  </a:lnTo>
                  <a:lnTo>
                    <a:pt x="300" y="894"/>
                  </a:lnTo>
                  <a:lnTo>
                    <a:pt x="300" y="900"/>
                  </a:lnTo>
                  <a:close/>
                </a:path>
              </a:pathLst>
            </a:custGeom>
            <a:solidFill>
              <a:srgbClr val="6BBA56"/>
            </a:solidFill>
            <a:ln w="952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50" name="United Kingdom" descr="© INSCALE GmbH, 05.05.2010&#10;http://www.presentationload.com/">
              <a:extLst>
                <a:ext uri="{FF2B5EF4-FFF2-40B4-BE49-F238E27FC236}">
                  <a16:creationId xmlns:a16="http://schemas.microsoft.com/office/drawing/2014/main" id="{0032A834-A7AB-44BC-9AAB-B01E00A0A88F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5384534" y="2351442"/>
              <a:ext cx="255694" cy="370040"/>
            </a:xfrm>
            <a:custGeom>
              <a:avLst/>
              <a:gdLst>
                <a:gd name="T0" fmla="*/ 2147483647 w 576"/>
                <a:gd name="T1" fmla="*/ 2147483647 h 822"/>
                <a:gd name="T2" fmla="*/ 2147483647 w 576"/>
                <a:gd name="T3" fmla="*/ 2147483647 h 822"/>
                <a:gd name="T4" fmla="*/ 2147483647 w 576"/>
                <a:gd name="T5" fmla="*/ 2147483647 h 822"/>
                <a:gd name="T6" fmla="*/ 2147483647 w 576"/>
                <a:gd name="T7" fmla="*/ 2147483647 h 822"/>
                <a:gd name="T8" fmla="*/ 2147483647 w 576"/>
                <a:gd name="T9" fmla="*/ 2147483647 h 822"/>
                <a:gd name="T10" fmla="*/ 2147483647 w 576"/>
                <a:gd name="T11" fmla="*/ 2147483647 h 822"/>
                <a:gd name="T12" fmla="*/ 2147483647 w 576"/>
                <a:gd name="T13" fmla="*/ 2147483647 h 822"/>
                <a:gd name="T14" fmla="*/ 2147483647 w 576"/>
                <a:gd name="T15" fmla="*/ 0 h 822"/>
                <a:gd name="T16" fmla="*/ 2147483647 w 576"/>
                <a:gd name="T17" fmla="*/ 0 h 822"/>
                <a:gd name="T18" fmla="*/ 2147483647 w 576"/>
                <a:gd name="T19" fmla="*/ 2147483647 h 822"/>
                <a:gd name="T20" fmla="*/ 2147483647 w 576"/>
                <a:gd name="T21" fmla="*/ 2147483647 h 822"/>
                <a:gd name="T22" fmla="*/ 2147483647 w 576"/>
                <a:gd name="T23" fmla="*/ 2147483647 h 822"/>
                <a:gd name="T24" fmla="*/ 2147483647 w 576"/>
                <a:gd name="T25" fmla="*/ 2147483647 h 822"/>
                <a:gd name="T26" fmla="*/ 2147483647 w 576"/>
                <a:gd name="T27" fmla="*/ 2147483647 h 822"/>
                <a:gd name="T28" fmla="*/ 2147483647 w 576"/>
                <a:gd name="T29" fmla="*/ 2147483647 h 822"/>
                <a:gd name="T30" fmla="*/ 2147483647 w 576"/>
                <a:gd name="T31" fmla="*/ 2147483647 h 822"/>
                <a:gd name="T32" fmla="*/ 2147483647 w 576"/>
                <a:gd name="T33" fmla="*/ 2147483647 h 822"/>
                <a:gd name="T34" fmla="*/ 2147483647 w 576"/>
                <a:gd name="T35" fmla="*/ 2147483647 h 822"/>
                <a:gd name="T36" fmla="*/ 2147483647 w 576"/>
                <a:gd name="T37" fmla="*/ 2147483647 h 822"/>
                <a:gd name="T38" fmla="*/ 2147483647 w 576"/>
                <a:gd name="T39" fmla="*/ 2147483647 h 822"/>
                <a:gd name="T40" fmla="*/ 2147483647 w 576"/>
                <a:gd name="T41" fmla="*/ 2147483647 h 822"/>
                <a:gd name="T42" fmla="*/ 2147483647 w 576"/>
                <a:gd name="T43" fmla="*/ 2147483647 h 822"/>
                <a:gd name="T44" fmla="*/ 2147483647 w 576"/>
                <a:gd name="T45" fmla="*/ 2147483647 h 822"/>
                <a:gd name="T46" fmla="*/ 2147483647 w 576"/>
                <a:gd name="T47" fmla="*/ 2147483647 h 822"/>
                <a:gd name="T48" fmla="*/ 2147483647 w 576"/>
                <a:gd name="T49" fmla="*/ 2147483647 h 822"/>
                <a:gd name="T50" fmla="*/ 2147483647 w 576"/>
                <a:gd name="T51" fmla="*/ 2147483647 h 822"/>
                <a:gd name="T52" fmla="*/ 2147483647 w 576"/>
                <a:gd name="T53" fmla="*/ 2147483647 h 822"/>
                <a:gd name="T54" fmla="*/ 2147483647 w 576"/>
                <a:gd name="T55" fmla="*/ 2147483647 h 822"/>
                <a:gd name="T56" fmla="*/ 2147483647 w 576"/>
                <a:gd name="T57" fmla="*/ 2147483647 h 822"/>
                <a:gd name="T58" fmla="*/ 2147483647 w 576"/>
                <a:gd name="T59" fmla="*/ 2147483647 h 822"/>
                <a:gd name="T60" fmla="*/ 2147483647 w 576"/>
                <a:gd name="T61" fmla="*/ 2147483647 h 822"/>
                <a:gd name="T62" fmla="*/ 2147483647 w 576"/>
                <a:gd name="T63" fmla="*/ 2147483647 h 822"/>
                <a:gd name="T64" fmla="*/ 2147483647 w 576"/>
                <a:gd name="T65" fmla="*/ 2147483647 h 822"/>
                <a:gd name="T66" fmla="*/ 2147483647 w 576"/>
                <a:gd name="T67" fmla="*/ 2147483647 h 822"/>
                <a:gd name="T68" fmla="*/ 2147483647 w 576"/>
                <a:gd name="T69" fmla="*/ 2147483647 h 822"/>
                <a:gd name="T70" fmla="*/ 2147483647 w 576"/>
                <a:gd name="T71" fmla="*/ 2147483647 h 822"/>
                <a:gd name="T72" fmla="*/ 2147483647 w 576"/>
                <a:gd name="T73" fmla="*/ 2147483647 h 822"/>
                <a:gd name="T74" fmla="*/ 2147483647 w 576"/>
                <a:gd name="T75" fmla="*/ 2147483647 h 822"/>
                <a:gd name="T76" fmla="*/ 2147483647 w 576"/>
                <a:gd name="T77" fmla="*/ 2147483647 h 822"/>
                <a:gd name="T78" fmla="*/ 2147483647 w 576"/>
                <a:gd name="T79" fmla="*/ 2147483647 h 822"/>
                <a:gd name="T80" fmla="*/ 2147483647 w 576"/>
                <a:gd name="T81" fmla="*/ 2147483647 h 822"/>
                <a:gd name="T82" fmla="*/ 2147483647 w 576"/>
                <a:gd name="T83" fmla="*/ 2147483647 h 822"/>
                <a:gd name="T84" fmla="*/ 2147483647 w 576"/>
                <a:gd name="T85" fmla="*/ 2147483647 h 822"/>
                <a:gd name="T86" fmla="*/ 2147483647 w 576"/>
                <a:gd name="T87" fmla="*/ 2147483647 h 822"/>
                <a:gd name="T88" fmla="*/ 2147483647 w 576"/>
                <a:gd name="T89" fmla="*/ 2147483647 h 822"/>
                <a:gd name="T90" fmla="*/ 2147483647 w 576"/>
                <a:gd name="T91" fmla="*/ 2147483647 h 822"/>
                <a:gd name="T92" fmla="*/ 2147483647 w 576"/>
                <a:gd name="T93" fmla="*/ 2147483647 h 822"/>
                <a:gd name="T94" fmla="*/ 2147483647 w 576"/>
                <a:gd name="T95" fmla="*/ 2147483647 h 822"/>
                <a:gd name="T96" fmla="*/ 2147483647 w 576"/>
                <a:gd name="T97" fmla="*/ 2147483647 h 822"/>
                <a:gd name="T98" fmla="*/ 2147483647 w 576"/>
                <a:gd name="T99" fmla="*/ 2147483647 h 822"/>
                <a:gd name="T100" fmla="*/ 2147483647 w 576"/>
                <a:gd name="T101" fmla="*/ 2147483647 h 822"/>
                <a:gd name="T102" fmla="*/ 2147483647 w 576"/>
                <a:gd name="T103" fmla="*/ 2147483647 h 822"/>
                <a:gd name="T104" fmla="*/ 2147483647 w 576"/>
                <a:gd name="T105" fmla="*/ 2147483647 h 822"/>
                <a:gd name="T106" fmla="*/ 2147483647 w 576"/>
                <a:gd name="T107" fmla="*/ 2147483647 h 822"/>
                <a:gd name="T108" fmla="*/ 2147483647 w 576"/>
                <a:gd name="T109" fmla="*/ 2147483647 h 822"/>
                <a:gd name="T110" fmla="*/ 2147483647 w 576"/>
                <a:gd name="T111" fmla="*/ 2147483647 h 822"/>
                <a:gd name="T112" fmla="*/ 2147483647 w 576"/>
                <a:gd name="T113" fmla="*/ 2147483647 h 822"/>
                <a:gd name="T114" fmla="*/ 2147483647 w 576"/>
                <a:gd name="T115" fmla="*/ 2147483647 h 822"/>
                <a:gd name="T116" fmla="*/ 2147483647 w 576"/>
                <a:gd name="T117" fmla="*/ 2147483647 h 822"/>
                <a:gd name="T118" fmla="*/ 2147483647 w 576"/>
                <a:gd name="T119" fmla="*/ 2147483647 h 822"/>
                <a:gd name="T120" fmla="*/ 2147483647 w 576"/>
                <a:gd name="T121" fmla="*/ 2147483647 h 822"/>
                <a:gd name="T122" fmla="*/ 2147483647 w 576"/>
                <a:gd name="T123" fmla="*/ 2147483647 h 822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576"/>
                <a:gd name="T187" fmla="*/ 0 h 822"/>
                <a:gd name="T188" fmla="*/ 576 w 576"/>
                <a:gd name="T189" fmla="*/ 822 h 822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576" h="822">
                  <a:moveTo>
                    <a:pt x="162" y="378"/>
                  </a:moveTo>
                  <a:lnTo>
                    <a:pt x="156" y="378"/>
                  </a:lnTo>
                  <a:lnTo>
                    <a:pt x="150" y="384"/>
                  </a:lnTo>
                  <a:lnTo>
                    <a:pt x="150" y="396"/>
                  </a:lnTo>
                  <a:lnTo>
                    <a:pt x="144" y="414"/>
                  </a:lnTo>
                  <a:lnTo>
                    <a:pt x="156" y="402"/>
                  </a:lnTo>
                  <a:lnTo>
                    <a:pt x="162" y="390"/>
                  </a:lnTo>
                  <a:lnTo>
                    <a:pt x="162" y="378"/>
                  </a:lnTo>
                  <a:close/>
                  <a:moveTo>
                    <a:pt x="132" y="312"/>
                  </a:moveTo>
                  <a:lnTo>
                    <a:pt x="126" y="312"/>
                  </a:lnTo>
                  <a:lnTo>
                    <a:pt x="126" y="336"/>
                  </a:lnTo>
                  <a:lnTo>
                    <a:pt x="132" y="336"/>
                  </a:lnTo>
                  <a:lnTo>
                    <a:pt x="138" y="330"/>
                  </a:lnTo>
                  <a:lnTo>
                    <a:pt x="150" y="330"/>
                  </a:lnTo>
                  <a:lnTo>
                    <a:pt x="144" y="318"/>
                  </a:lnTo>
                  <a:lnTo>
                    <a:pt x="138" y="312"/>
                  </a:lnTo>
                  <a:lnTo>
                    <a:pt x="132" y="312"/>
                  </a:lnTo>
                  <a:close/>
                  <a:moveTo>
                    <a:pt x="114" y="390"/>
                  </a:moveTo>
                  <a:lnTo>
                    <a:pt x="126" y="390"/>
                  </a:lnTo>
                  <a:lnTo>
                    <a:pt x="138" y="384"/>
                  </a:lnTo>
                  <a:lnTo>
                    <a:pt x="138" y="372"/>
                  </a:lnTo>
                  <a:lnTo>
                    <a:pt x="132" y="366"/>
                  </a:lnTo>
                  <a:lnTo>
                    <a:pt x="120" y="366"/>
                  </a:lnTo>
                  <a:lnTo>
                    <a:pt x="114" y="372"/>
                  </a:lnTo>
                  <a:lnTo>
                    <a:pt x="108" y="384"/>
                  </a:lnTo>
                  <a:lnTo>
                    <a:pt x="108" y="390"/>
                  </a:lnTo>
                  <a:lnTo>
                    <a:pt x="114" y="390"/>
                  </a:lnTo>
                  <a:close/>
                  <a:moveTo>
                    <a:pt x="330" y="120"/>
                  </a:moveTo>
                  <a:lnTo>
                    <a:pt x="324" y="120"/>
                  </a:lnTo>
                  <a:lnTo>
                    <a:pt x="318" y="126"/>
                  </a:lnTo>
                  <a:lnTo>
                    <a:pt x="318" y="138"/>
                  </a:lnTo>
                  <a:lnTo>
                    <a:pt x="330" y="138"/>
                  </a:lnTo>
                  <a:lnTo>
                    <a:pt x="336" y="126"/>
                  </a:lnTo>
                  <a:lnTo>
                    <a:pt x="330" y="120"/>
                  </a:lnTo>
                  <a:close/>
                  <a:moveTo>
                    <a:pt x="138" y="258"/>
                  </a:moveTo>
                  <a:lnTo>
                    <a:pt x="138" y="234"/>
                  </a:lnTo>
                  <a:lnTo>
                    <a:pt x="126" y="234"/>
                  </a:lnTo>
                  <a:lnTo>
                    <a:pt x="120" y="240"/>
                  </a:lnTo>
                  <a:lnTo>
                    <a:pt x="120" y="246"/>
                  </a:lnTo>
                  <a:lnTo>
                    <a:pt x="126" y="252"/>
                  </a:lnTo>
                  <a:lnTo>
                    <a:pt x="108" y="252"/>
                  </a:lnTo>
                  <a:lnTo>
                    <a:pt x="108" y="258"/>
                  </a:lnTo>
                  <a:lnTo>
                    <a:pt x="114" y="264"/>
                  </a:lnTo>
                  <a:lnTo>
                    <a:pt x="120" y="264"/>
                  </a:lnTo>
                  <a:lnTo>
                    <a:pt x="126" y="270"/>
                  </a:lnTo>
                  <a:lnTo>
                    <a:pt x="150" y="270"/>
                  </a:lnTo>
                  <a:lnTo>
                    <a:pt x="138" y="258"/>
                  </a:lnTo>
                  <a:close/>
                  <a:moveTo>
                    <a:pt x="474" y="0"/>
                  </a:moveTo>
                  <a:lnTo>
                    <a:pt x="468" y="0"/>
                  </a:lnTo>
                  <a:lnTo>
                    <a:pt x="456" y="12"/>
                  </a:lnTo>
                  <a:lnTo>
                    <a:pt x="474" y="12"/>
                  </a:lnTo>
                  <a:lnTo>
                    <a:pt x="474" y="6"/>
                  </a:lnTo>
                  <a:lnTo>
                    <a:pt x="480" y="0"/>
                  </a:lnTo>
                  <a:lnTo>
                    <a:pt x="474" y="0"/>
                  </a:lnTo>
                  <a:close/>
                  <a:moveTo>
                    <a:pt x="432" y="48"/>
                  </a:moveTo>
                  <a:lnTo>
                    <a:pt x="432" y="66"/>
                  </a:lnTo>
                  <a:lnTo>
                    <a:pt x="438" y="66"/>
                  </a:lnTo>
                  <a:lnTo>
                    <a:pt x="444" y="60"/>
                  </a:lnTo>
                  <a:lnTo>
                    <a:pt x="450" y="48"/>
                  </a:lnTo>
                  <a:lnTo>
                    <a:pt x="450" y="24"/>
                  </a:lnTo>
                  <a:lnTo>
                    <a:pt x="438" y="12"/>
                  </a:lnTo>
                  <a:lnTo>
                    <a:pt x="432" y="24"/>
                  </a:lnTo>
                  <a:lnTo>
                    <a:pt x="426" y="30"/>
                  </a:lnTo>
                  <a:lnTo>
                    <a:pt x="420" y="30"/>
                  </a:lnTo>
                  <a:lnTo>
                    <a:pt x="420" y="42"/>
                  </a:lnTo>
                  <a:lnTo>
                    <a:pt x="426" y="42"/>
                  </a:lnTo>
                  <a:lnTo>
                    <a:pt x="432" y="48"/>
                  </a:lnTo>
                  <a:close/>
                  <a:moveTo>
                    <a:pt x="342" y="138"/>
                  </a:moveTo>
                  <a:lnTo>
                    <a:pt x="342" y="150"/>
                  </a:lnTo>
                  <a:lnTo>
                    <a:pt x="354" y="138"/>
                  </a:lnTo>
                  <a:lnTo>
                    <a:pt x="342" y="138"/>
                  </a:lnTo>
                  <a:close/>
                  <a:moveTo>
                    <a:pt x="192" y="402"/>
                  </a:moveTo>
                  <a:lnTo>
                    <a:pt x="192" y="390"/>
                  </a:lnTo>
                  <a:lnTo>
                    <a:pt x="186" y="384"/>
                  </a:lnTo>
                  <a:lnTo>
                    <a:pt x="186" y="378"/>
                  </a:lnTo>
                  <a:lnTo>
                    <a:pt x="174" y="390"/>
                  </a:lnTo>
                  <a:lnTo>
                    <a:pt x="174" y="396"/>
                  </a:lnTo>
                  <a:lnTo>
                    <a:pt x="180" y="402"/>
                  </a:lnTo>
                  <a:lnTo>
                    <a:pt x="192" y="402"/>
                  </a:lnTo>
                  <a:close/>
                  <a:moveTo>
                    <a:pt x="504" y="588"/>
                  </a:moveTo>
                  <a:lnTo>
                    <a:pt x="498" y="594"/>
                  </a:lnTo>
                  <a:lnTo>
                    <a:pt x="498" y="600"/>
                  </a:lnTo>
                  <a:lnTo>
                    <a:pt x="480" y="600"/>
                  </a:lnTo>
                  <a:lnTo>
                    <a:pt x="480" y="588"/>
                  </a:lnTo>
                  <a:lnTo>
                    <a:pt x="486" y="576"/>
                  </a:lnTo>
                  <a:lnTo>
                    <a:pt x="498" y="564"/>
                  </a:lnTo>
                  <a:lnTo>
                    <a:pt x="492" y="558"/>
                  </a:lnTo>
                  <a:lnTo>
                    <a:pt x="456" y="540"/>
                  </a:lnTo>
                  <a:lnTo>
                    <a:pt x="450" y="540"/>
                  </a:lnTo>
                  <a:lnTo>
                    <a:pt x="444" y="534"/>
                  </a:lnTo>
                  <a:lnTo>
                    <a:pt x="450" y="534"/>
                  </a:lnTo>
                  <a:lnTo>
                    <a:pt x="456" y="528"/>
                  </a:lnTo>
                  <a:lnTo>
                    <a:pt x="480" y="528"/>
                  </a:lnTo>
                  <a:lnTo>
                    <a:pt x="468" y="516"/>
                  </a:lnTo>
                  <a:lnTo>
                    <a:pt x="468" y="510"/>
                  </a:lnTo>
                  <a:lnTo>
                    <a:pt x="456" y="498"/>
                  </a:lnTo>
                  <a:lnTo>
                    <a:pt x="450" y="486"/>
                  </a:lnTo>
                  <a:lnTo>
                    <a:pt x="432" y="468"/>
                  </a:lnTo>
                  <a:lnTo>
                    <a:pt x="420" y="468"/>
                  </a:lnTo>
                  <a:lnTo>
                    <a:pt x="414" y="456"/>
                  </a:lnTo>
                  <a:lnTo>
                    <a:pt x="402" y="450"/>
                  </a:lnTo>
                  <a:lnTo>
                    <a:pt x="390" y="438"/>
                  </a:lnTo>
                  <a:lnTo>
                    <a:pt x="390" y="414"/>
                  </a:lnTo>
                  <a:lnTo>
                    <a:pt x="396" y="402"/>
                  </a:lnTo>
                  <a:lnTo>
                    <a:pt x="396" y="390"/>
                  </a:lnTo>
                  <a:lnTo>
                    <a:pt x="384" y="390"/>
                  </a:lnTo>
                  <a:lnTo>
                    <a:pt x="378" y="384"/>
                  </a:lnTo>
                  <a:lnTo>
                    <a:pt x="372" y="372"/>
                  </a:lnTo>
                  <a:lnTo>
                    <a:pt x="360" y="360"/>
                  </a:lnTo>
                  <a:lnTo>
                    <a:pt x="342" y="354"/>
                  </a:lnTo>
                  <a:lnTo>
                    <a:pt x="324" y="354"/>
                  </a:lnTo>
                  <a:lnTo>
                    <a:pt x="306" y="360"/>
                  </a:lnTo>
                  <a:lnTo>
                    <a:pt x="294" y="366"/>
                  </a:lnTo>
                  <a:lnTo>
                    <a:pt x="288" y="366"/>
                  </a:lnTo>
                  <a:lnTo>
                    <a:pt x="270" y="348"/>
                  </a:lnTo>
                  <a:lnTo>
                    <a:pt x="282" y="348"/>
                  </a:lnTo>
                  <a:lnTo>
                    <a:pt x="294" y="354"/>
                  </a:lnTo>
                  <a:lnTo>
                    <a:pt x="306" y="354"/>
                  </a:lnTo>
                  <a:lnTo>
                    <a:pt x="330" y="342"/>
                  </a:lnTo>
                  <a:lnTo>
                    <a:pt x="336" y="336"/>
                  </a:lnTo>
                  <a:lnTo>
                    <a:pt x="330" y="336"/>
                  </a:lnTo>
                  <a:lnTo>
                    <a:pt x="324" y="330"/>
                  </a:lnTo>
                  <a:lnTo>
                    <a:pt x="306" y="330"/>
                  </a:lnTo>
                  <a:lnTo>
                    <a:pt x="330" y="324"/>
                  </a:lnTo>
                  <a:lnTo>
                    <a:pt x="336" y="318"/>
                  </a:lnTo>
                  <a:lnTo>
                    <a:pt x="348" y="312"/>
                  </a:lnTo>
                  <a:lnTo>
                    <a:pt x="360" y="300"/>
                  </a:lnTo>
                  <a:lnTo>
                    <a:pt x="360" y="288"/>
                  </a:lnTo>
                  <a:lnTo>
                    <a:pt x="366" y="276"/>
                  </a:lnTo>
                  <a:lnTo>
                    <a:pt x="372" y="270"/>
                  </a:lnTo>
                  <a:lnTo>
                    <a:pt x="378" y="258"/>
                  </a:lnTo>
                  <a:lnTo>
                    <a:pt x="384" y="252"/>
                  </a:lnTo>
                  <a:lnTo>
                    <a:pt x="396" y="246"/>
                  </a:lnTo>
                  <a:lnTo>
                    <a:pt x="402" y="246"/>
                  </a:lnTo>
                  <a:lnTo>
                    <a:pt x="402" y="240"/>
                  </a:lnTo>
                  <a:lnTo>
                    <a:pt x="396" y="234"/>
                  </a:lnTo>
                  <a:lnTo>
                    <a:pt x="318" y="234"/>
                  </a:lnTo>
                  <a:lnTo>
                    <a:pt x="318" y="228"/>
                  </a:lnTo>
                  <a:lnTo>
                    <a:pt x="288" y="228"/>
                  </a:lnTo>
                  <a:lnTo>
                    <a:pt x="276" y="234"/>
                  </a:lnTo>
                  <a:lnTo>
                    <a:pt x="264" y="234"/>
                  </a:lnTo>
                  <a:lnTo>
                    <a:pt x="258" y="240"/>
                  </a:lnTo>
                  <a:lnTo>
                    <a:pt x="252" y="240"/>
                  </a:lnTo>
                  <a:lnTo>
                    <a:pt x="264" y="228"/>
                  </a:lnTo>
                  <a:lnTo>
                    <a:pt x="252" y="216"/>
                  </a:lnTo>
                  <a:lnTo>
                    <a:pt x="270" y="210"/>
                  </a:lnTo>
                  <a:lnTo>
                    <a:pt x="300" y="192"/>
                  </a:lnTo>
                  <a:lnTo>
                    <a:pt x="312" y="186"/>
                  </a:lnTo>
                  <a:lnTo>
                    <a:pt x="324" y="162"/>
                  </a:lnTo>
                  <a:lnTo>
                    <a:pt x="318" y="156"/>
                  </a:lnTo>
                  <a:lnTo>
                    <a:pt x="288" y="156"/>
                  </a:lnTo>
                  <a:lnTo>
                    <a:pt x="276" y="162"/>
                  </a:lnTo>
                  <a:lnTo>
                    <a:pt x="258" y="168"/>
                  </a:lnTo>
                  <a:lnTo>
                    <a:pt x="240" y="168"/>
                  </a:lnTo>
                  <a:lnTo>
                    <a:pt x="228" y="162"/>
                  </a:lnTo>
                  <a:lnTo>
                    <a:pt x="216" y="162"/>
                  </a:lnTo>
                  <a:lnTo>
                    <a:pt x="210" y="168"/>
                  </a:lnTo>
                  <a:lnTo>
                    <a:pt x="210" y="174"/>
                  </a:lnTo>
                  <a:lnTo>
                    <a:pt x="216" y="180"/>
                  </a:lnTo>
                  <a:lnTo>
                    <a:pt x="204" y="180"/>
                  </a:lnTo>
                  <a:lnTo>
                    <a:pt x="192" y="192"/>
                  </a:lnTo>
                  <a:lnTo>
                    <a:pt x="192" y="210"/>
                  </a:lnTo>
                  <a:lnTo>
                    <a:pt x="198" y="216"/>
                  </a:lnTo>
                  <a:lnTo>
                    <a:pt x="156" y="222"/>
                  </a:lnTo>
                  <a:lnTo>
                    <a:pt x="156" y="234"/>
                  </a:lnTo>
                  <a:lnTo>
                    <a:pt x="168" y="240"/>
                  </a:lnTo>
                  <a:lnTo>
                    <a:pt x="180" y="264"/>
                  </a:lnTo>
                  <a:lnTo>
                    <a:pt x="162" y="282"/>
                  </a:lnTo>
                  <a:lnTo>
                    <a:pt x="162" y="294"/>
                  </a:lnTo>
                  <a:lnTo>
                    <a:pt x="144" y="300"/>
                  </a:lnTo>
                  <a:lnTo>
                    <a:pt x="156" y="312"/>
                  </a:lnTo>
                  <a:lnTo>
                    <a:pt x="168" y="312"/>
                  </a:lnTo>
                  <a:lnTo>
                    <a:pt x="180" y="306"/>
                  </a:lnTo>
                  <a:lnTo>
                    <a:pt x="186" y="300"/>
                  </a:lnTo>
                  <a:lnTo>
                    <a:pt x="186" y="318"/>
                  </a:lnTo>
                  <a:lnTo>
                    <a:pt x="180" y="318"/>
                  </a:lnTo>
                  <a:lnTo>
                    <a:pt x="168" y="330"/>
                  </a:lnTo>
                  <a:lnTo>
                    <a:pt x="156" y="336"/>
                  </a:lnTo>
                  <a:lnTo>
                    <a:pt x="156" y="360"/>
                  </a:lnTo>
                  <a:lnTo>
                    <a:pt x="162" y="372"/>
                  </a:lnTo>
                  <a:lnTo>
                    <a:pt x="168" y="366"/>
                  </a:lnTo>
                  <a:lnTo>
                    <a:pt x="198" y="366"/>
                  </a:lnTo>
                  <a:lnTo>
                    <a:pt x="210" y="360"/>
                  </a:lnTo>
                  <a:lnTo>
                    <a:pt x="216" y="354"/>
                  </a:lnTo>
                  <a:lnTo>
                    <a:pt x="198" y="372"/>
                  </a:lnTo>
                  <a:lnTo>
                    <a:pt x="210" y="402"/>
                  </a:lnTo>
                  <a:lnTo>
                    <a:pt x="204" y="408"/>
                  </a:lnTo>
                  <a:lnTo>
                    <a:pt x="198" y="420"/>
                  </a:lnTo>
                  <a:lnTo>
                    <a:pt x="186" y="426"/>
                  </a:lnTo>
                  <a:lnTo>
                    <a:pt x="180" y="438"/>
                  </a:lnTo>
                  <a:lnTo>
                    <a:pt x="180" y="450"/>
                  </a:lnTo>
                  <a:lnTo>
                    <a:pt x="186" y="456"/>
                  </a:lnTo>
                  <a:lnTo>
                    <a:pt x="204" y="456"/>
                  </a:lnTo>
                  <a:lnTo>
                    <a:pt x="216" y="450"/>
                  </a:lnTo>
                  <a:lnTo>
                    <a:pt x="240" y="450"/>
                  </a:lnTo>
                  <a:lnTo>
                    <a:pt x="252" y="444"/>
                  </a:lnTo>
                  <a:lnTo>
                    <a:pt x="258" y="438"/>
                  </a:lnTo>
                  <a:lnTo>
                    <a:pt x="270" y="432"/>
                  </a:lnTo>
                  <a:lnTo>
                    <a:pt x="300" y="438"/>
                  </a:lnTo>
                  <a:lnTo>
                    <a:pt x="288" y="444"/>
                  </a:lnTo>
                  <a:lnTo>
                    <a:pt x="264" y="468"/>
                  </a:lnTo>
                  <a:lnTo>
                    <a:pt x="264" y="474"/>
                  </a:lnTo>
                  <a:lnTo>
                    <a:pt x="282" y="492"/>
                  </a:lnTo>
                  <a:lnTo>
                    <a:pt x="294" y="492"/>
                  </a:lnTo>
                  <a:lnTo>
                    <a:pt x="300" y="498"/>
                  </a:lnTo>
                  <a:lnTo>
                    <a:pt x="306" y="498"/>
                  </a:lnTo>
                  <a:lnTo>
                    <a:pt x="312" y="516"/>
                  </a:lnTo>
                  <a:lnTo>
                    <a:pt x="294" y="534"/>
                  </a:lnTo>
                  <a:lnTo>
                    <a:pt x="294" y="564"/>
                  </a:lnTo>
                  <a:lnTo>
                    <a:pt x="222" y="564"/>
                  </a:lnTo>
                  <a:lnTo>
                    <a:pt x="216" y="558"/>
                  </a:lnTo>
                  <a:lnTo>
                    <a:pt x="198" y="558"/>
                  </a:lnTo>
                  <a:lnTo>
                    <a:pt x="192" y="564"/>
                  </a:lnTo>
                  <a:lnTo>
                    <a:pt x="210" y="582"/>
                  </a:lnTo>
                  <a:lnTo>
                    <a:pt x="186" y="600"/>
                  </a:lnTo>
                  <a:lnTo>
                    <a:pt x="228" y="594"/>
                  </a:lnTo>
                  <a:lnTo>
                    <a:pt x="228" y="618"/>
                  </a:lnTo>
                  <a:lnTo>
                    <a:pt x="216" y="642"/>
                  </a:lnTo>
                  <a:lnTo>
                    <a:pt x="210" y="648"/>
                  </a:lnTo>
                  <a:lnTo>
                    <a:pt x="198" y="654"/>
                  </a:lnTo>
                  <a:lnTo>
                    <a:pt x="180" y="660"/>
                  </a:lnTo>
                  <a:lnTo>
                    <a:pt x="168" y="666"/>
                  </a:lnTo>
                  <a:lnTo>
                    <a:pt x="162" y="666"/>
                  </a:lnTo>
                  <a:lnTo>
                    <a:pt x="162" y="690"/>
                  </a:lnTo>
                  <a:lnTo>
                    <a:pt x="168" y="696"/>
                  </a:lnTo>
                  <a:lnTo>
                    <a:pt x="174" y="696"/>
                  </a:lnTo>
                  <a:lnTo>
                    <a:pt x="180" y="690"/>
                  </a:lnTo>
                  <a:lnTo>
                    <a:pt x="192" y="684"/>
                  </a:lnTo>
                  <a:lnTo>
                    <a:pt x="198" y="678"/>
                  </a:lnTo>
                  <a:lnTo>
                    <a:pt x="204" y="684"/>
                  </a:lnTo>
                  <a:lnTo>
                    <a:pt x="204" y="690"/>
                  </a:lnTo>
                  <a:lnTo>
                    <a:pt x="210" y="696"/>
                  </a:lnTo>
                  <a:lnTo>
                    <a:pt x="234" y="696"/>
                  </a:lnTo>
                  <a:lnTo>
                    <a:pt x="240" y="702"/>
                  </a:lnTo>
                  <a:lnTo>
                    <a:pt x="252" y="708"/>
                  </a:lnTo>
                  <a:lnTo>
                    <a:pt x="258" y="708"/>
                  </a:lnTo>
                  <a:lnTo>
                    <a:pt x="276" y="702"/>
                  </a:lnTo>
                  <a:lnTo>
                    <a:pt x="288" y="696"/>
                  </a:lnTo>
                  <a:lnTo>
                    <a:pt x="294" y="690"/>
                  </a:lnTo>
                  <a:lnTo>
                    <a:pt x="318" y="690"/>
                  </a:lnTo>
                  <a:lnTo>
                    <a:pt x="312" y="696"/>
                  </a:lnTo>
                  <a:lnTo>
                    <a:pt x="300" y="702"/>
                  </a:lnTo>
                  <a:lnTo>
                    <a:pt x="294" y="714"/>
                  </a:lnTo>
                  <a:lnTo>
                    <a:pt x="282" y="720"/>
                  </a:lnTo>
                  <a:lnTo>
                    <a:pt x="276" y="726"/>
                  </a:lnTo>
                  <a:lnTo>
                    <a:pt x="210" y="726"/>
                  </a:lnTo>
                  <a:lnTo>
                    <a:pt x="210" y="738"/>
                  </a:lnTo>
                  <a:lnTo>
                    <a:pt x="198" y="738"/>
                  </a:lnTo>
                  <a:lnTo>
                    <a:pt x="186" y="744"/>
                  </a:lnTo>
                  <a:lnTo>
                    <a:pt x="180" y="750"/>
                  </a:lnTo>
                  <a:lnTo>
                    <a:pt x="180" y="768"/>
                  </a:lnTo>
                  <a:lnTo>
                    <a:pt x="174" y="774"/>
                  </a:lnTo>
                  <a:lnTo>
                    <a:pt x="144" y="774"/>
                  </a:lnTo>
                  <a:lnTo>
                    <a:pt x="144" y="780"/>
                  </a:lnTo>
                  <a:lnTo>
                    <a:pt x="138" y="786"/>
                  </a:lnTo>
                  <a:lnTo>
                    <a:pt x="138" y="792"/>
                  </a:lnTo>
                  <a:lnTo>
                    <a:pt x="126" y="804"/>
                  </a:lnTo>
                  <a:lnTo>
                    <a:pt x="114" y="810"/>
                  </a:lnTo>
                  <a:lnTo>
                    <a:pt x="108" y="810"/>
                  </a:lnTo>
                  <a:lnTo>
                    <a:pt x="108" y="816"/>
                  </a:lnTo>
                  <a:lnTo>
                    <a:pt x="114" y="816"/>
                  </a:lnTo>
                  <a:lnTo>
                    <a:pt x="120" y="822"/>
                  </a:lnTo>
                  <a:lnTo>
                    <a:pt x="150" y="822"/>
                  </a:lnTo>
                  <a:lnTo>
                    <a:pt x="156" y="810"/>
                  </a:lnTo>
                  <a:lnTo>
                    <a:pt x="174" y="792"/>
                  </a:lnTo>
                  <a:lnTo>
                    <a:pt x="210" y="792"/>
                  </a:lnTo>
                  <a:lnTo>
                    <a:pt x="216" y="798"/>
                  </a:lnTo>
                  <a:lnTo>
                    <a:pt x="228" y="804"/>
                  </a:lnTo>
                  <a:lnTo>
                    <a:pt x="240" y="804"/>
                  </a:lnTo>
                  <a:lnTo>
                    <a:pt x="246" y="792"/>
                  </a:lnTo>
                  <a:lnTo>
                    <a:pt x="252" y="786"/>
                  </a:lnTo>
                  <a:lnTo>
                    <a:pt x="258" y="774"/>
                  </a:lnTo>
                  <a:lnTo>
                    <a:pt x="270" y="762"/>
                  </a:lnTo>
                  <a:lnTo>
                    <a:pt x="288" y="762"/>
                  </a:lnTo>
                  <a:lnTo>
                    <a:pt x="300" y="774"/>
                  </a:lnTo>
                  <a:lnTo>
                    <a:pt x="330" y="774"/>
                  </a:lnTo>
                  <a:lnTo>
                    <a:pt x="354" y="762"/>
                  </a:lnTo>
                  <a:lnTo>
                    <a:pt x="360" y="762"/>
                  </a:lnTo>
                  <a:lnTo>
                    <a:pt x="366" y="768"/>
                  </a:lnTo>
                  <a:lnTo>
                    <a:pt x="378" y="768"/>
                  </a:lnTo>
                  <a:lnTo>
                    <a:pt x="390" y="774"/>
                  </a:lnTo>
                  <a:lnTo>
                    <a:pt x="396" y="774"/>
                  </a:lnTo>
                  <a:lnTo>
                    <a:pt x="396" y="768"/>
                  </a:lnTo>
                  <a:lnTo>
                    <a:pt x="390" y="762"/>
                  </a:lnTo>
                  <a:lnTo>
                    <a:pt x="390" y="750"/>
                  </a:lnTo>
                  <a:lnTo>
                    <a:pt x="396" y="750"/>
                  </a:lnTo>
                  <a:lnTo>
                    <a:pt x="408" y="756"/>
                  </a:lnTo>
                  <a:lnTo>
                    <a:pt x="414" y="762"/>
                  </a:lnTo>
                  <a:lnTo>
                    <a:pt x="426" y="756"/>
                  </a:lnTo>
                  <a:lnTo>
                    <a:pt x="498" y="756"/>
                  </a:lnTo>
                  <a:lnTo>
                    <a:pt x="522" y="750"/>
                  </a:lnTo>
                  <a:lnTo>
                    <a:pt x="534" y="744"/>
                  </a:lnTo>
                  <a:lnTo>
                    <a:pt x="540" y="732"/>
                  </a:lnTo>
                  <a:lnTo>
                    <a:pt x="546" y="726"/>
                  </a:lnTo>
                  <a:lnTo>
                    <a:pt x="552" y="714"/>
                  </a:lnTo>
                  <a:lnTo>
                    <a:pt x="498" y="708"/>
                  </a:lnTo>
                  <a:lnTo>
                    <a:pt x="522" y="702"/>
                  </a:lnTo>
                  <a:lnTo>
                    <a:pt x="516" y="684"/>
                  </a:lnTo>
                  <a:lnTo>
                    <a:pt x="528" y="672"/>
                  </a:lnTo>
                  <a:lnTo>
                    <a:pt x="540" y="666"/>
                  </a:lnTo>
                  <a:lnTo>
                    <a:pt x="546" y="666"/>
                  </a:lnTo>
                  <a:lnTo>
                    <a:pt x="558" y="660"/>
                  </a:lnTo>
                  <a:lnTo>
                    <a:pt x="564" y="654"/>
                  </a:lnTo>
                  <a:lnTo>
                    <a:pt x="576" y="618"/>
                  </a:lnTo>
                  <a:lnTo>
                    <a:pt x="570" y="606"/>
                  </a:lnTo>
                  <a:lnTo>
                    <a:pt x="564" y="600"/>
                  </a:lnTo>
                  <a:lnTo>
                    <a:pt x="552" y="594"/>
                  </a:lnTo>
                  <a:lnTo>
                    <a:pt x="540" y="594"/>
                  </a:lnTo>
                  <a:lnTo>
                    <a:pt x="528" y="588"/>
                  </a:lnTo>
                  <a:lnTo>
                    <a:pt x="504" y="588"/>
                  </a:lnTo>
                  <a:close/>
                  <a:moveTo>
                    <a:pt x="222" y="486"/>
                  </a:moveTo>
                  <a:lnTo>
                    <a:pt x="216" y="480"/>
                  </a:lnTo>
                  <a:lnTo>
                    <a:pt x="204" y="480"/>
                  </a:lnTo>
                  <a:lnTo>
                    <a:pt x="204" y="486"/>
                  </a:lnTo>
                  <a:lnTo>
                    <a:pt x="198" y="498"/>
                  </a:lnTo>
                  <a:lnTo>
                    <a:pt x="192" y="504"/>
                  </a:lnTo>
                  <a:lnTo>
                    <a:pt x="210" y="504"/>
                  </a:lnTo>
                  <a:lnTo>
                    <a:pt x="222" y="492"/>
                  </a:lnTo>
                  <a:lnTo>
                    <a:pt x="222" y="486"/>
                  </a:lnTo>
                  <a:close/>
                  <a:moveTo>
                    <a:pt x="126" y="504"/>
                  </a:moveTo>
                  <a:lnTo>
                    <a:pt x="132" y="498"/>
                  </a:lnTo>
                  <a:lnTo>
                    <a:pt x="132" y="492"/>
                  </a:lnTo>
                  <a:lnTo>
                    <a:pt x="144" y="492"/>
                  </a:lnTo>
                  <a:lnTo>
                    <a:pt x="150" y="480"/>
                  </a:lnTo>
                  <a:lnTo>
                    <a:pt x="156" y="474"/>
                  </a:lnTo>
                  <a:lnTo>
                    <a:pt x="156" y="462"/>
                  </a:lnTo>
                  <a:lnTo>
                    <a:pt x="138" y="444"/>
                  </a:lnTo>
                  <a:lnTo>
                    <a:pt x="138" y="432"/>
                  </a:lnTo>
                  <a:lnTo>
                    <a:pt x="132" y="438"/>
                  </a:lnTo>
                  <a:lnTo>
                    <a:pt x="126" y="426"/>
                  </a:lnTo>
                  <a:lnTo>
                    <a:pt x="120" y="420"/>
                  </a:lnTo>
                  <a:lnTo>
                    <a:pt x="78" y="420"/>
                  </a:lnTo>
                  <a:lnTo>
                    <a:pt x="72" y="426"/>
                  </a:lnTo>
                  <a:lnTo>
                    <a:pt x="30" y="450"/>
                  </a:lnTo>
                  <a:lnTo>
                    <a:pt x="30" y="462"/>
                  </a:lnTo>
                  <a:lnTo>
                    <a:pt x="24" y="462"/>
                  </a:lnTo>
                  <a:lnTo>
                    <a:pt x="18" y="468"/>
                  </a:lnTo>
                  <a:lnTo>
                    <a:pt x="12" y="468"/>
                  </a:lnTo>
                  <a:lnTo>
                    <a:pt x="0" y="480"/>
                  </a:lnTo>
                  <a:lnTo>
                    <a:pt x="6" y="486"/>
                  </a:lnTo>
                  <a:lnTo>
                    <a:pt x="30" y="498"/>
                  </a:lnTo>
                  <a:lnTo>
                    <a:pt x="42" y="498"/>
                  </a:lnTo>
                  <a:lnTo>
                    <a:pt x="66" y="474"/>
                  </a:lnTo>
                  <a:lnTo>
                    <a:pt x="84" y="498"/>
                  </a:lnTo>
                  <a:lnTo>
                    <a:pt x="120" y="504"/>
                  </a:lnTo>
                  <a:lnTo>
                    <a:pt x="126" y="504"/>
                  </a:lnTo>
                  <a:close/>
                  <a:moveTo>
                    <a:pt x="78" y="228"/>
                  </a:moveTo>
                  <a:lnTo>
                    <a:pt x="72" y="228"/>
                  </a:lnTo>
                  <a:lnTo>
                    <a:pt x="66" y="234"/>
                  </a:lnTo>
                  <a:lnTo>
                    <a:pt x="66" y="240"/>
                  </a:lnTo>
                  <a:lnTo>
                    <a:pt x="84" y="240"/>
                  </a:lnTo>
                  <a:lnTo>
                    <a:pt x="84" y="228"/>
                  </a:lnTo>
                  <a:lnTo>
                    <a:pt x="78" y="228"/>
                  </a:lnTo>
                  <a:close/>
                  <a:moveTo>
                    <a:pt x="108" y="210"/>
                  </a:moveTo>
                  <a:lnTo>
                    <a:pt x="126" y="210"/>
                  </a:lnTo>
                  <a:lnTo>
                    <a:pt x="132" y="204"/>
                  </a:lnTo>
                  <a:lnTo>
                    <a:pt x="132" y="198"/>
                  </a:lnTo>
                  <a:lnTo>
                    <a:pt x="138" y="186"/>
                  </a:lnTo>
                  <a:lnTo>
                    <a:pt x="150" y="174"/>
                  </a:lnTo>
                  <a:lnTo>
                    <a:pt x="150" y="168"/>
                  </a:lnTo>
                  <a:lnTo>
                    <a:pt x="138" y="174"/>
                  </a:lnTo>
                  <a:lnTo>
                    <a:pt x="132" y="174"/>
                  </a:lnTo>
                  <a:lnTo>
                    <a:pt x="114" y="192"/>
                  </a:lnTo>
                  <a:lnTo>
                    <a:pt x="108" y="186"/>
                  </a:lnTo>
                  <a:lnTo>
                    <a:pt x="96" y="186"/>
                  </a:lnTo>
                  <a:lnTo>
                    <a:pt x="90" y="192"/>
                  </a:lnTo>
                  <a:lnTo>
                    <a:pt x="90" y="210"/>
                  </a:lnTo>
                  <a:lnTo>
                    <a:pt x="96" y="216"/>
                  </a:lnTo>
                  <a:lnTo>
                    <a:pt x="96" y="228"/>
                  </a:lnTo>
                  <a:lnTo>
                    <a:pt x="108" y="210"/>
                  </a:lnTo>
                  <a:close/>
                  <a:moveTo>
                    <a:pt x="72" y="252"/>
                  </a:moveTo>
                  <a:lnTo>
                    <a:pt x="60" y="282"/>
                  </a:lnTo>
                  <a:lnTo>
                    <a:pt x="78" y="258"/>
                  </a:lnTo>
                  <a:lnTo>
                    <a:pt x="72" y="252"/>
                  </a:lnTo>
                  <a:close/>
                </a:path>
              </a:pathLst>
            </a:custGeom>
            <a:solidFill>
              <a:srgbClr val="6BBA56"/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51" name="Norway" descr="© INSCALE GmbH, 05.05.2010&#10;http://www.presentationload.com/">
              <a:extLst>
                <a:ext uri="{FF2B5EF4-FFF2-40B4-BE49-F238E27FC236}">
                  <a16:creationId xmlns:a16="http://schemas.microsoft.com/office/drawing/2014/main" id="{04B1EBEE-EC33-4D36-9409-12D065DE5F90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5741869" y="1770176"/>
              <a:ext cx="601911" cy="671791"/>
            </a:xfrm>
            <a:custGeom>
              <a:avLst/>
              <a:gdLst>
                <a:gd name="T0" fmla="*/ 2147483647 w 1362"/>
                <a:gd name="T1" fmla="*/ 2147483647 h 1500"/>
                <a:gd name="T2" fmla="*/ 2147483647 w 1362"/>
                <a:gd name="T3" fmla="*/ 2147483647 h 1500"/>
                <a:gd name="T4" fmla="*/ 2147483647 w 1362"/>
                <a:gd name="T5" fmla="*/ 2147483647 h 1500"/>
                <a:gd name="T6" fmla="*/ 2147483647 w 1362"/>
                <a:gd name="T7" fmla="*/ 2147483647 h 1500"/>
                <a:gd name="T8" fmla="*/ 2147483647 w 1362"/>
                <a:gd name="T9" fmla="*/ 0 h 1500"/>
                <a:gd name="T10" fmla="*/ 2147483647 w 1362"/>
                <a:gd name="T11" fmla="*/ 2147483647 h 1500"/>
                <a:gd name="T12" fmla="*/ 2147483647 w 1362"/>
                <a:gd name="T13" fmla="*/ 2147483647 h 1500"/>
                <a:gd name="T14" fmla="*/ 2147483647 w 1362"/>
                <a:gd name="T15" fmla="*/ 2147483647 h 1500"/>
                <a:gd name="T16" fmla="*/ 2147483647 w 1362"/>
                <a:gd name="T17" fmla="*/ 2147483647 h 1500"/>
                <a:gd name="T18" fmla="*/ 2147483647 w 1362"/>
                <a:gd name="T19" fmla="*/ 2147483647 h 1500"/>
                <a:gd name="T20" fmla="*/ 2147483647 w 1362"/>
                <a:gd name="T21" fmla="*/ 2147483647 h 1500"/>
                <a:gd name="T22" fmla="*/ 2147483647 w 1362"/>
                <a:gd name="T23" fmla="*/ 2147483647 h 1500"/>
                <a:gd name="T24" fmla="*/ 2147483647 w 1362"/>
                <a:gd name="T25" fmla="*/ 2147483647 h 1500"/>
                <a:gd name="T26" fmla="*/ 2147483647 w 1362"/>
                <a:gd name="T27" fmla="*/ 2147483647 h 1500"/>
                <a:gd name="T28" fmla="*/ 2147483647 w 1362"/>
                <a:gd name="T29" fmla="*/ 2147483647 h 1500"/>
                <a:gd name="T30" fmla="*/ 2147483647 w 1362"/>
                <a:gd name="T31" fmla="*/ 2147483647 h 1500"/>
                <a:gd name="T32" fmla="*/ 2147483647 w 1362"/>
                <a:gd name="T33" fmla="*/ 2147483647 h 1500"/>
                <a:gd name="T34" fmla="*/ 2147483647 w 1362"/>
                <a:gd name="T35" fmla="*/ 2147483647 h 1500"/>
                <a:gd name="T36" fmla="*/ 2147483647 w 1362"/>
                <a:gd name="T37" fmla="*/ 2147483647 h 1500"/>
                <a:gd name="T38" fmla="*/ 2147483647 w 1362"/>
                <a:gd name="T39" fmla="*/ 2147483647 h 1500"/>
                <a:gd name="T40" fmla="*/ 2147483647 w 1362"/>
                <a:gd name="T41" fmla="*/ 2147483647 h 1500"/>
                <a:gd name="T42" fmla="*/ 2147483647 w 1362"/>
                <a:gd name="T43" fmla="*/ 2147483647 h 1500"/>
                <a:gd name="T44" fmla="*/ 2147483647 w 1362"/>
                <a:gd name="T45" fmla="*/ 2147483647 h 1500"/>
                <a:gd name="T46" fmla="*/ 2147483647 w 1362"/>
                <a:gd name="T47" fmla="*/ 2147483647 h 1500"/>
                <a:gd name="T48" fmla="*/ 2147483647 w 1362"/>
                <a:gd name="T49" fmla="*/ 2147483647 h 1500"/>
                <a:gd name="T50" fmla="*/ 2147483647 w 1362"/>
                <a:gd name="T51" fmla="*/ 2147483647 h 1500"/>
                <a:gd name="T52" fmla="*/ 2147483647 w 1362"/>
                <a:gd name="T53" fmla="*/ 2147483647 h 1500"/>
                <a:gd name="T54" fmla="*/ 2147483647 w 1362"/>
                <a:gd name="T55" fmla="*/ 2147483647 h 1500"/>
                <a:gd name="T56" fmla="*/ 2147483647 w 1362"/>
                <a:gd name="T57" fmla="*/ 2147483647 h 1500"/>
                <a:gd name="T58" fmla="*/ 2147483647 w 1362"/>
                <a:gd name="T59" fmla="*/ 2147483647 h 1500"/>
                <a:gd name="T60" fmla="*/ 2147483647 w 1362"/>
                <a:gd name="T61" fmla="*/ 2147483647 h 1500"/>
                <a:gd name="T62" fmla="*/ 2147483647 w 1362"/>
                <a:gd name="T63" fmla="*/ 2147483647 h 1500"/>
                <a:gd name="T64" fmla="*/ 2147483647 w 1362"/>
                <a:gd name="T65" fmla="*/ 2147483647 h 1500"/>
                <a:gd name="T66" fmla="*/ 2147483647 w 1362"/>
                <a:gd name="T67" fmla="*/ 2147483647 h 1500"/>
                <a:gd name="T68" fmla="*/ 2147483647 w 1362"/>
                <a:gd name="T69" fmla="*/ 2147483647 h 1500"/>
                <a:gd name="T70" fmla="*/ 2147483647 w 1362"/>
                <a:gd name="T71" fmla="*/ 2147483647 h 1500"/>
                <a:gd name="T72" fmla="*/ 2147483647 w 1362"/>
                <a:gd name="T73" fmla="*/ 2147483647 h 1500"/>
                <a:gd name="T74" fmla="*/ 2147483647 w 1362"/>
                <a:gd name="T75" fmla="*/ 2147483647 h 1500"/>
                <a:gd name="T76" fmla="*/ 2147483647 w 1362"/>
                <a:gd name="T77" fmla="*/ 2147483647 h 1500"/>
                <a:gd name="T78" fmla="*/ 2147483647 w 1362"/>
                <a:gd name="T79" fmla="*/ 2147483647 h 1500"/>
                <a:gd name="T80" fmla="*/ 2147483647 w 1362"/>
                <a:gd name="T81" fmla="*/ 2147483647 h 1500"/>
                <a:gd name="T82" fmla="*/ 2147483647 w 1362"/>
                <a:gd name="T83" fmla="*/ 2147483647 h 1500"/>
                <a:gd name="T84" fmla="*/ 2147483647 w 1362"/>
                <a:gd name="T85" fmla="*/ 2147483647 h 1500"/>
                <a:gd name="T86" fmla="*/ 2147483647 w 1362"/>
                <a:gd name="T87" fmla="*/ 2147483647 h 1500"/>
                <a:gd name="T88" fmla="*/ 2147483647 w 1362"/>
                <a:gd name="T89" fmla="*/ 2147483647 h 1500"/>
                <a:gd name="T90" fmla="*/ 2147483647 w 1362"/>
                <a:gd name="T91" fmla="*/ 2147483647 h 1500"/>
                <a:gd name="T92" fmla="*/ 2147483647 w 1362"/>
                <a:gd name="T93" fmla="*/ 2147483647 h 1500"/>
                <a:gd name="T94" fmla="*/ 2147483647 w 1362"/>
                <a:gd name="T95" fmla="*/ 2147483647 h 1500"/>
                <a:gd name="T96" fmla="*/ 2147483647 w 1362"/>
                <a:gd name="T97" fmla="*/ 2147483647 h 1500"/>
                <a:gd name="T98" fmla="*/ 2147483647 w 1362"/>
                <a:gd name="T99" fmla="*/ 2147483647 h 1500"/>
                <a:gd name="T100" fmla="*/ 2147483647 w 1362"/>
                <a:gd name="T101" fmla="*/ 2147483647 h 1500"/>
                <a:gd name="T102" fmla="*/ 2147483647 w 1362"/>
                <a:gd name="T103" fmla="*/ 2147483647 h 1500"/>
                <a:gd name="T104" fmla="*/ 2147483647 w 1362"/>
                <a:gd name="T105" fmla="*/ 2147483647 h 1500"/>
                <a:gd name="T106" fmla="*/ 2147483647 w 1362"/>
                <a:gd name="T107" fmla="*/ 2147483647 h 1500"/>
                <a:gd name="T108" fmla="*/ 2147483647 w 1362"/>
                <a:gd name="T109" fmla="*/ 2147483647 h 1500"/>
                <a:gd name="T110" fmla="*/ 2147483647 w 1362"/>
                <a:gd name="T111" fmla="*/ 2147483647 h 1500"/>
                <a:gd name="T112" fmla="*/ 2147483647 w 1362"/>
                <a:gd name="T113" fmla="*/ 2147483647 h 1500"/>
                <a:gd name="T114" fmla="*/ 2147483647 w 1362"/>
                <a:gd name="T115" fmla="*/ 2147483647 h 150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362"/>
                <a:gd name="T175" fmla="*/ 0 h 1500"/>
                <a:gd name="T176" fmla="*/ 1362 w 1362"/>
                <a:gd name="T177" fmla="*/ 1500 h 150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362" h="1500">
                  <a:moveTo>
                    <a:pt x="324" y="120"/>
                  </a:moveTo>
                  <a:lnTo>
                    <a:pt x="336" y="126"/>
                  </a:lnTo>
                  <a:lnTo>
                    <a:pt x="354" y="132"/>
                  </a:lnTo>
                  <a:lnTo>
                    <a:pt x="378" y="132"/>
                  </a:lnTo>
                  <a:lnTo>
                    <a:pt x="294" y="90"/>
                  </a:lnTo>
                  <a:lnTo>
                    <a:pt x="294" y="102"/>
                  </a:lnTo>
                  <a:lnTo>
                    <a:pt x="306" y="108"/>
                  </a:lnTo>
                  <a:lnTo>
                    <a:pt x="312" y="114"/>
                  </a:lnTo>
                  <a:lnTo>
                    <a:pt x="324" y="120"/>
                  </a:lnTo>
                  <a:close/>
                  <a:moveTo>
                    <a:pt x="684" y="48"/>
                  </a:moveTo>
                  <a:lnTo>
                    <a:pt x="732" y="48"/>
                  </a:lnTo>
                  <a:lnTo>
                    <a:pt x="738" y="54"/>
                  </a:lnTo>
                  <a:lnTo>
                    <a:pt x="750" y="54"/>
                  </a:lnTo>
                  <a:lnTo>
                    <a:pt x="774" y="66"/>
                  </a:lnTo>
                  <a:lnTo>
                    <a:pt x="786" y="66"/>
                  </a:lnTo>
                  <a:lnTo>
                    <a:pt x="798" y="60"/>
                  </a:lnTo>
                  <a:lnTo>
                    <a:pt x="804" y="60"/>
                  </a:lnTo>
                  <a:lnTo>
                    <a:pt x="816" y="54"/>
                  </a:lnTo>
                  <a:lnTo>
                    <a:pt x="828" y="54"/>
                  </a:lnTo>
                  <a:lnTo>
                    <a:pt x="840" y="60"/>
                  </a:lnTo>
                  <a:lnTo>
                    <a:pt x="876" y="72"/>
                  </a:lnTo>
                  <a:lnTo>
                    <a:pt x="888" y="78"/>
                  </a:lnTo>
                  <a:lnTo>
                    <a:pt x="894" y="84"/>
                  </a:lnTo>
                  <a:lnTo>
                    <a:pt x="900" y="84"/>
                  </a:lnTo>
                  <a:lnTo>
                    <a:pt x="924" y="60"/>
                  </a:lnTo>
                  <a:lnTo>
                    <a:pt x="984" y="66"/>
                  </a:lnTo>
                  <a:lnTo>
                    <a:pt x="984" y="42"/>
                  </a:lnTo>
                  <a:lnTo>
                    <a:pt x="1014" y="42"/>
                  </a:lnTo>
                  <a:lnTo>
                    <a:pt x="1026" y="36"/>
                  </a:lnTo>
                  <a:lnTo>
                    <a:pt x="1032" y="24"/>
                  </a:lnTo>
                  <a:lnTo>
                    <a:pt x="1038" y="18"/>
                  </a:lnTo>
                  <a:lnTo>
                    <a:pt x="1032" y="12"/>
                  </a:lnTo>
                  <a:lnTo>
                    <a:pt x="1002" y="12"/>
                  </a:lnTo>
                  <a:lnTo>
                    <a:pt x="990" y="18"/>
                  </a:lnTo>
                  <a:lnTo>
                    <a:pt x="984" y="18"/>
                  </a:lnTo>
                  <a:lnTo>
                    <a:pt x="972" y="6"/>
                  </a:lnTo>
                  <a:lnTo>
                    <a:pt x="960" y="0"/>
                  </a:lnTo>
                  <a:lnTo>
                    <a:pt x="918" y="0"/>
                  </a:lnTo>
                  <a:lnTo>
                    <a:pt x="900" y="6"/>
                  </a:lnTo>
                  <a:lnTo>
                    <a:pt x="882" y="18"/>
                  </a:lnTo>
                  <a:lnTo>
                    <a:pt x="870" y="18"/>
                  </a:lnTo>
                  <a:lnTo>
                    <a:pt x="864" y="12"/>
                  </a:lnTo>
                  <a:lnTo>
                    <a:pt x="864" y="6"/>
                  </a:lnTo>
                  <a:lnTo>
                    <a:pt x="858" y="6"/>
                  </a:lnTo>
                  <a:lnTo>
                    <a:pt x="852" y="0"/>
                  </a:lnTo>
                  <a:lnTo>
                    <a:pt x="822" y="0"/>
                  </a:lnTo>
                  <a:lnTo>
                    <a:pt x="804" y="18"/>
                  </a:lnTo>
                  <a:lnTo>
                    <a:pt x="738" y="0"/>
                  </a:lnTo>
                  <a:lnTo>
                    <a:pt x="726" y="0"/>
                  </a:lnTo>
                  <a:lnTo>
                    <a:pt x="708" y="6"/>
                  </a:lnTo>
                  <a:lnTo>
                    <a:pt x="690" y="6"/>
                  </a:lnTo>
                  <a:lnTo>
                    <a:pt x="672" y="12"/>
                  </a:lnTo>
                  <a:lnTo>
                    <a:pt x="660" y="12"/>
                  </a:lnTo>
                  <a:lnTo>
                    <a:pt x="660" y="6"/>
                  </a:lnTo>
                  <a:lnTo>
                    <a:pt x="666" y="0"/>
                  </a:lnTo>
                  <a:lnTo>
                    <a:pt x="630" y="12"/>
                  </a:lnTo>
                  <a:lnTo>
                    <a:pt x="648" y="36"/>
                  </a:lnTo>
                  <a:lnTo>
                    <a:pt x="684" y="48"/>
                  </a:lnTo>
                  <a:close/>
                  <a:moveTo>
                    <a:pt x="324" y="66"/>
                  </a:moveTo>
                  <a:lnTo>
                    <a:pt x="342" y="66"/>
                  </a:lnTo>
                  <a:lnTo>
                    <a:pt x="348" y="72"/>
                  </a:lnTo>
                  <a:lnTo>
                    <a:pt x="360" y="72"/>
                  </a:lnTo>
                  <a:lnTo>
                    <a:pt x="360" y="78"/>
                  </a:lnTo>
                  <a:lnTo>
                    <a:pt x="342" y="96"/>
                  </a:lnTo>
                  <a:lnTo>
                    <a:pt x="336" y="96"/>
                  </a:lnTo>
                  <a:lnTo>
                    <a:pt x="378" y="114"/>
                  </a:lnTo>
                  <a:lnTo>
                    <a:pt x="390" y="120"/>
                  </a:lnTo>
                  <a:lnTo>
                    <a:pt x="396" y="126"/>
                  </a:lnTo>
                  <a:lnTo>
                    <a:pt x="414" y="126"/>
                  </a:lnTo>
                  <a:lnTo>
                    <a:pt x="426" y="132"/>
                  </a:lnTo>
                  <a:lnTo>
                    <a:pt x="438" y="132"/>
                  </a:lnTo>
                  <a:lnTo>
                    <a:pt x="462" y="108"/>
                  </a:lnTo>
                  <a:lnTo>
                    <a:pt x="504" y="96"/>
                  </a:lnTo>
                  <a:lnTo>
                    <a:pt x="534" y="120"/>
                  </a:lnTo>
                  <a:lnTo>
                    <a:pt x="528" y="120"/>
                  </a:lnTo>
                  <a:lnTo>
                    <a:pt x="516" y="126"/>
                  </a:lnTo>
                  <a:lnTo>
                    <a:pt x="504" y="126"/>
                  </a:lnTo>
                  <a:lnTo>
                    <a:pt x="480" y="132"/>
                  </a:lnTo>
                  <a:lnTo>
                    <a:pt x="468" y="138"/>
                  </a:lnTo>
                  <a:lnTo>
                    <a:pt x="456" y="150"/>
                  </a:lnTo>
                  <a:lnTo>
                    <a:pt x="486" y="150"/>
                  </a:lnTo>
                  <a:lnTo>
                    <a:pt x="498" y="156"/>
                  </a:lnTo>
                  <a:lnTo>
                    <a:pt x="522" y="156"/>
                  </a:lnTo>
                  <a:lnTo>
                    <a:pt x="516" y="162"/>
                  </a:lnTo>
                  <a:lnTo>
                    <a:pt x="504" y="162"/>
                  </a:lnTo>
                  <a:lnTo>
                    <a:pt x="486" y="168"/>
                  </a:lnTo>
                  <a:lnTo>
                    <a:pt x="474" y="174"/>
                  </a:lnTo>
                  <a:lnTo>
                    <a:pt x="468" y="180"/>
                  </a:lnTo>
                  <a:lnTo>
                    <a:pt x="462" y="180"/>
                  </a:lnTo>
                  <a:lnTo>
                    <a:pt x="516" y="198"/>
                  </a:lnTo>
                  <a:lnTo>
                    <a:pt x="522" y="198"/>
                  </a:lnTo>
                  <a:lnTo>
                    <a:pt x="528" y="204"/>
                  </a:lnTo>
                  <a:lnTo>
                    <a:pt x="540" y="210"/>
                  </a:lnTo>
                  <a:lnTo>
                    <a:pt x="558" y="210"/>
                  </a:lnTo>
                  <a:lnTo>
                    <a:pt x="576" y="216"/>
                  </a:lnTo>
                  <a:lnTo>
                    <a:pt x="594" y="210"/>
                  </a:lnTo>
                  <a:lnTo>
                    <a:pt x="606" y="204"/>
                  </a:lnTo>
                  <a:lnTo>
                    <a:pt x="612" y="204"/>
                  </a:lnTo>
                  <a:lnTo>
                    <a:pt x="618" y="198"/>
                  </a:lnTo>
                  <a:lnTo>
                    <a:pt x="612" y="192"/>
                  </a:lnTo>
                  <a:lnTo>
                    <a:pt x="612" y="186"/>
                  </a:lnTo>
                  <a:lnTo>
                    <a:pt x="606" y="180"/>
                  </a:lnTo>
                  <a:lnTo>
                    <a:pt x="606" y="174"/>
                  </a:lnTo>
                  <a:lnTo>
                    <a:pt x="612" y="168"/>
                  </a:lnTo>
                  <a:lnTo>
                    <a:pt x="618" y="168"/>
                  </a:lnTo>
                  <a:lnTo>
                    <a:pt x="630" y="162"/>
                  </a:lnTo>
                  <a:lnTo>
                    <a:pt x="648" y="162"/>
                  </a:lnTo>
                  <a:lnTo>
                    <a:pt x="648" y="144"/>
                  </a:lnTo>
                  <a:lnTo>
                    <a:pt x="678" y="132"/>
                  </a:lnTo>
                  <a:lnTo>
                    <a:pt x="690" y="102"/>
                  </a:lnTo>
                  <a:lnTo>
                    <a:pt x="714" y="114"/>
                  </a:lnTo>
                  <a:lnTo>
                    <a:pt x="738" y="102"/>
                  </a:lnTo>
                  <a:lnTo>
                    <a:pt x="750" y="114"/>
                  </a:lnTo>
                  <a:lnTo>
                    <a:pt x="762" y="120"/>
                  </a:lnTo>
                  <a:lnTo>
                    <a:pt x="780" y="126"/>
                  </a:lnTo>
                  <a:lnTo>
                    <a:pt x="792" y="138"/>
                  </a:lnTo>
                  <a:lnTo>
                    <a:pt x="792" y="144"/>
                  </a:lnTo>
                  <a:lnTo>
                    <a:pt x="786" y="150"/>
                  </a:lnTo>
                  <a:lnTo>
                    <a:pt x="786" y="162"/>
                  </a:lnTo>
                  <a:lnTo>
                    <a:pt x="774" y="174"/>
                  </a:lnTo>
                  <a:lnTo>
                    <a:pt x="828" y="174"/>
                  </a:lnTo>
                  <a:lnTo>
                    <a:pt x="834" y="180"/>
                  </a:lnTo>
                  <a:lnTo>
                    <a:pt x="846" y="186"/>
                  </a:lnTo>
                  <a:lnTo>
                    <a:pt x="852" y="192"/>
                  </a:lnTo>
                  <a:lnTo>
                    <a:pt x="858" y="192"/>
                  </a:lnTo>
                  <a:lnTo>
                    <a:pt x="864" y="186"/>
                  </a:lnTo>
                  <a:lnTo>
                    <a:pt x="876" y="186"/>
                  </a:lnTo>
                  <a:lnTo>
                    <a:pt x="894" y="174"/>
                  </a:lnTo>
                  <a:lnTo>
                    <a:pt x="906" y="168"/>
                  </a:lnTo>
                  <a:lnTo>
                    <a:pt x="924" y="162"/>
                  </a:lnTo>
                  <a:lnTo>
                    <a:pt x="936" y="156"/>
                  </a:lnTo>
                  <a:lnTo>
                    <a:pt x="942" y="150"/>
                  </a:lnTo>
                  <a:lnTo>
                    <a:pt x="942" y="144"/>
                  </a:lnTo>
                  <a:lnTo>
                    <a:pt x="936" y="144"/>
                  </a:lnTo>
                  <a:lnTo>
                    <a:pt x="924" y="138"/>
                  </a:lnTo>
                  <a:lnTo>
                    <a:pt x="888" y="138"/>
                  </a:lnTo>
                  <a:lnTo>
                    <a:pt x="882" y="120"/>
                  </a:lnTo>
                  <a:lnTo>
                    <a:pt x="828" y="114"/>
                  </a:lnTo>
                  <a:lnTo>
                    <a:pt x="828" y="96"/>
                  </a:lnTo>
                  <a:lnTo>
                    <a:pt x="798" y="102"/>
                  </a:lnTo>
                  <a:lnTo>
                    <a:pt x="798" y="84"/>
                  </a:lnTo>
                  <a:lnTo>
                    <a:pt x="726" y="84"/>
                  </a:lnTo>
                  <a:lnTo>
                    <a:pt x="720" y="72"/>
                  </a:lnTo>
                  <a:lnTo>
                    <a:pt x="684" y="72"/>
                  </a:lnTo>
                  <a:lnTo>
                    <a:pt x="678" y="60"/>
                  </a:lnTo>
                  <a:lnTo>
                    <a:pt x="654" y="48"/>
                  </a:lnTo>
                  <a:lnTo>
                    <a:pt x="624" y="48"/>
                  </a:lnTo>
                  <a:lnTo>
                    <a:pt x="624" y="30"/>
                  </a:lnTo>
                  <a:lnTo>
                    <a:pt x="618" y="30"/>
                  </a:lnTo>
                  <a:lnTo>
                    <a:pt x="612" y="24"/>
                  </a:lnTo>
                  <a:lnTo>
                    <a:pt x="540" y="24"/>
                  </a:lnTo>
                  <a:lnTo>
                    <a:pt x="534" y="30"/>
                  </a:lnTo>
                  <a:lnTo>
                    <a:pt x="534" y="36"/>
                  </a:lnTo>
                  <a:lnTo>
                    <a:pt x="540" y="42"/>
                  </a:lnTo>
                  <a:lnTo>
                    <a:pt x="546" y="54"/>
                  </a:lnTo>
                  <a:lnTo>
                    <a:pt x="564" y="72"/>
                  </a:lnTo>
                  <a:lnTo>
                    <a:pt x="552" y="66"/>
                  </a:lnTo>
                  <a:lnTo>
                    <a:pt x="546" y="60"/>
                  </a:lnTo>
                  <a:lnTo>
                    <a:pt x="528" y="48"/>
                  </a:lnTo>
                  <a:lnTo>
                    <a:pt x="492" y="30"/>
                  </a:lnTo>
                  <a:lnTo>
                    <a:pt x="480" y="30"/>
                  </a:lnTo>
                  <a:lnTo>
                    <a:pt x="474" y="36"/>
                  </a:lnTo>
                  <a:lnTo>
                    <a:pt x="468" y="48"/>
                  </a:lnTo>
                  <a:lnTo>
                    <a:pt x="462" y="54"/>
                  </a:lnTo>
                  <a:lnTo>
                    <a:pt x="450" y="54"/>
                  </a:lnTo>
                  <a:lnTo>
                    <a:pt x="438" y="48"/>
                  </a:lnTo>
                  <a:lnTo>
                    <a:pt x="420" y="48"/>
                  </a:lnTo>
                  <a:lnTo>
                    <a:pt x="420" y="42"/>
                  </a:lnTo>
                  <a:lnTo>
                    <a:pt x="426" y="42"/>
                  </a:lnTo>
                  <a:lnTo>
                    <a:pt x="438" y="30"/>
                  </a:lnTo>
                  <a:lnTo>
                    <a:pt x="384" y="30"/>
                  </a:lnTo>
                  <a:lnTo>
                    <a:pt x="372" y="42"/>
                  </a:lnTo>
                  <a:lnTo>
                    <a:pt x="366" y="30"/>
                  </a:lnTo>
                  <a:lnTo>
                    <a:pt x="354" y="30"/>
                  </a:lnTo>
                  <a:lnTo>
                    <a:pt x="318" y="48"/>
                  </a:lnTo>
                  <a:lnTo>
                    <a:pt x="318" y="60"/>
                  </a:lnTo>
                  <a:lnTo>
                    <a:pt x="324" y="66"/>
                  </a:lnTo>
                  <a:close/>
                  <a:moveTo>
                    <a:pt x="642" y="708"/>
                  </a:moveTo>
                  <a:lnTo>
                    <a:pt x="666" y="696"/>
                  </a:lnTo>
                  <a:lnTo>
                    <a:pt x="666" y="690"/>
                  </a:lnTo>
                  <a:lnTo>
                    <a:pt x="678" y="690"/>
                  </a:lnTo>
                  <a:lnTo>
                    <a:pt x="678" y="678"/>
                  </a:lnTo>
                  <a:lnTo>
                    <a:pt x="672" y="672"/>
                  </a:lnTo>
                  <a:lnTo>
                    <a:pt x="630" y="690"/>
                  </a:lnTo>
                  <a:lnTo>
                    <a:pt x="642" y="708"/>
                  </a:lnTo>
                  <a:close/>
                  <a:moveTo>
                    <a:pt x="774" y="648"/>
                  </a:moveTo>
                  <a:lnTo>
                    <a:pt x="780" y="642"/>
                  </a:lnTo>
                  <a:lnTo>
                    <a:pt x="786" y="642"/>
                  </a:lnTo>
                  <a:lnTo>
                    <a:pt x="792" y="636"/>
                  </a:lnTo>
                  <a:lnTo>
                    <a:pt x="792" y="630"/>
                  </a:lnTo>
                  <a:lnTo>
                    <a:pt x="786" y="624"/>
                  </a:lnTo>
                  <a:lnTo>
                    <a:pt x="774" y="624"/>
                  </a:lnTo>
                  <a:lnTo>
                    <a:pt x="768" y="630"/>
                  </a:lnTo>
                  <a:lnTo>
                    <a:pt x="768" y="642"/>
                  </a:lnTo>
                  <a:lnTo>
                    <a:pt x="774" y="648"/>
                  </a:lnTo>
                  <a:close/>
                  <a:moveTo>
                    <a:pt x="594" y="696"/>
                  </a:moveTo>
                  <a:lnTo>
                    <a:pt x="576" y="696"/>
                  </a:lnTo>
                  <a:lnTo>
                    <a:pt x="552" y="708"/>
                  </a:lnTo>
                  <a:lnTo>
                    <a:pt x="546" y="714"/>
                  </a:lnTo>
                  <a:lnTo>
                    <a:pt x="570" y="720"/>
                  </a:lnTo>
                  <a:lnTo>
                    <a:pt x="576" y="714"/>
                  </a:lnTo>
                  <a:lnTo>
                    <a:pt x="588" y="714"/>
                  </a:lnTo>
                  <a:lnTo>
                    <a:pt x="600" y="702"/>
                  </a:lnTo>
                  <a:lnTo>
                    <a:pt x="594" y="696"/>
                  </a:lnTo>
                  <a:close/>
                  <a:moveTo>
                    <a:pt x="918" y="612"/>
                  </a:moveTo>
                  <a:lnTo>
                    <a:pt x="936" y="618"/>
                  </a:lnTo>
                  <a:lnTo>
                    <a:pt x="942" y="606"/>
                  </a:lnTo>
                  <a:lnTo>
                    <a:pt x="948" y="600"/>
                  </a:lnTo>
                  <a:lnTo>
                    <a:pt x="948" y="594"/>
                  </a:lnTo>
                  <a:lnTo>
                    <a:pt x="918" y="594"/>
                  </a:lnTo>
                  <a:lnTo>
                    <a:pt x="918" y="612"/>
                  </a:lnTo>
                  <a:close/>
                  <a:moveTo>
                    <a:pt x="486" y="756"/>
                  </a:moveTo>
                  <a:lnTo>
                    <a:pt x="474" y="756"/>
                  </a:lnTo>
                  <a:lnTo>
                    <a:pt x="438" y="774"/>
                  </a:lnTo>
                  <a:lnTo>
                    <a:pt x="432" y="780"/>
                  </a:lnTo>
                  <a:lnTo>
                    <a:pt x="432" y="786"/>
                  </a:lnTo>
                  <a:lnTo>
                    <a:pt x="444" y="786"/>
                  </a:lnTo>
                  <a:lnTo>
                    <a:pt x="456" y="780"/>
                  </a:lnTo>
                  <a:lnTo>
                    <a:pt x="462" y="774"/>
                  </a:lnTo>
                  <a:lnTo>
                    <a:pt x="474" y="768"/>
                  </a:lnTo>
                  <a:lnTo>
                    <a:pt x="510" y="768"/>
                  </a:lnTo>
                  <a:lnTo>
                    <a:pt x="510" y="762"/>
                  </a:lnTo>
                  <a:lnTo>
                    <a:pt x="504" y="762"/>
                  </a:lnTo>
                  <a:lnTo>
                    <a:pt x="504" y="756"/>
                  </a:lnTo>
                  <a:lnTo>
                    <a:pt x="486" y="756"/>
                  </a:lnTo>
                  <a:close/>
                  <a:moveTo>
                    <a:pt x="1356" y="660"/>
                  </a:moveTo>
                  <a:lnTo>
                    <a:pt x="1326" y="666"/>
                  </a:lnTo>
                  <a:lnTo>
                    <a:pt x="1290" y="654"/>
                  </a:lnTo>
                  <a:lnTo>
                    <a:pt x="1260" y="642"/>
                  </a:lnTo>
                  <a:lnTo>
                    <a:pt x="1302" y="642"/>
                  </a:lnTo>
                  <a:lnTo>
                    <a:pt x="1326" y="630"/>
                  </a:lnTo>
                  <a:lnTo>
                    <a:pt x="1344" y="630"/>
                  </a:lnTo>
                  <a:lnTo>
                    <a:pt x="1350" y="624"/>
                  </a:lnTo>
                  <a:lnTo>
                    <a:pt x="1356" y="624"/>
                  </a:lnTo>
                  <a:lnTo>
                    <a:pt x="1344" y="618"/>
                  </a:lnTo>
                  <a:lnTo>
                    <a:pt x="1338" y="612"/>
                  </a:lnTo>
                  <a:lnTo>
                    <a:pt x="1320" y="606"/>
                  </a:lnTo>
                  <a:lnTo>
                    <a:pt x="1308" y="600"/>
                  </a:lnTo>
                  <a:lnTo>
                    <a:pt x="1284" y="600"/>
                  </a:lnTo>
                  <a:lnTo>
                    <a:pt x="1260" y="588"/>
                  </a:lnTo>
                  <a:lnTo>
                    <a:pt x="1254" y="588"/>
                  </a:lnTo>
                  <a:lnTo>
                    <a:pt x="1242" y="582"/>
                  </a:lnTo>
                  <a:lnTo>
                    <a:pt x="1242" y="588"/>
                  </a:lnTo>
                  <a:lnTo>
                    <a:pt x="1236" y="594"/>
                  </a:lnTo>
                  <a:lnTo>
                    <a:pt x="1236" y="600"/>
                  </a:lnTo>
                  <a:lnTo>
                    <a:pt x="1218" y="618"/>
                  </a:lnTo>
                  <a:lnTo>
                    <a:pt x="1206" y="618"/>
                  </a:lnTo>
                  <a:lnTo>
                    <a:pt x="1200" y="612"/>
                  </a:lnTo>
                  <a:lnTo>
                    <a:pt x="1224" y="588"/>
                  </a:lnTo>
                  <a:lnTo>
                    <a:pt x="1158" y="564"/>
                  </a:lnTo>
                  <a:lnTo>
                    <a:pt x="1158" y="576"/>
                  </a:lnTo>
                  <a:lnTo>
                    <a:pt x="1152" y="594"/>
                  </a:lnTo>
                  <a:lnTo>
                    <a:pt x="1134" y="630"/>
                  </a:lnTo>
                  <a:lnTo>
                    <a:pt x="1128" y="630"/>
                  </a:lnTo>
                  <a:lnTo>
                    <a:pt x="1122" y="624"/>
                  </a:lnTo>
                  <a:lnTo>
                    <a:pt x="1116" y="612"/>
                  </a:lnTo>
                  <a:lnTo>
                    <a:pt x="1116" y="594"/>
                  </a:lnTo>
                  <a:lnTo>
                    <a:pt x="1122" y="582"/>
                  </a:lnTo>
                  <a:lnTo>
                    <a:pt x="1116" y="594"/>
                  </a:lnTo>
                  <a:lnTo>
                    <a:pt x="1104" y="600"/>
                  </a:lnTo>
                  <a:lnTo>
                    <a:pt x="1080" y="624"/>
                  </a:lnTo>
                  <a:lnTo>
                    <a:pt x="1056" y="636"/>
                  </a:lnTo>
                  <a:lnTo>
                    <a:pt x="1050" y="636"/>
                  </a:lnTo>
                  <a:lnTo>
                    <a:pt x="1050" y="630"/>
                  </a:lnTo>
                  <a:lnTo>
                    <a:pt x="1056" y="618"/>
                  </a:lnTo>
                  <a:lnTo>
                    <a:pt x="1086" y="588"/>
                  </a:lnTo>
                  <a:lnTo>
                    <a:pt x="1092" y="576"/>
                  </a:lnTo>
                  <a:lnTo>
                    <a:pt x="1104" y="570"/>
                  </a:lnTo>
                  <a:lnTo>
                    <a:pt x="1068" y="570"/>
                  </a:lnTo>
                  <a:lnTo>
                    <a:pt x="1050" y="582"/>
                  </a:lnTo>
                  <a:lnTo>
                    <a:pt x="1026" y="582"/>
                  </a:lnTo>
                  <a:lnTo>
                    <a:pt x="984" y="606"/>
                  </a:lnTo>
                  <a:lnTo>
                    <a:pt x="960" y="606"/>
                  </a:lnTo>
                  <a:lnTo>
                    <a:pt x="954" y="636"/>
                  </a:lnTo>
                  <a:lnTo>
                    <a:pt x="918" y="624"/>
                  </a:lnTo>
                  <a:lnTo>
                    <a:pt x="882" y="630"/>
                  </a:lnTo>
                  <a:lnTo>
                    <a:pt x="894" y="660"/>
                  </a:lnTo>
                  <a:lnTo>
                    <a:pt x="846" y="648"/>
                  </a:lnTo>
                  <a:lnTo>
                    <a:pt x="828" y="654"/>
                  </a:lnTo>
                  <a:lnTo>
                    <a:pt x="834" y="678"/>
                  </a:lnTo>
                  <a:lnTo>
                    <a:pt x="792" y="690"/>
                  </a:lnTo>
                  <a:lnTo>
                    <a:pt x="792" y="654"/>
                  </a:lnTo>
                  <a:lnTo>
                    <a:pt x="762" y="654"/>
                  </a:lnTo>
                  <a:lnTo>
                    <a:pt x="774" y="678"/>
                  </a:lnTo>
                  <a:lnTo>
                    <a:pt x="750" y="660"/>
                  </a:lnTo>
                  <a:lnTo>
                    <a:pt x="750" y="690"/>
                  </a:lnTo>
                  <a:lnTo>
                    <a:pt x="726" y="690"/>
                  </a:lnTo>
                  <a:lnTo>
                    <a:pt x="726" y="660"/>
                  </a:lnTo>
                  <a:lnTo>
                    <a:pt x="738" y="654"/>
                  </a:lnTo>
                  <a:lnTo>
                    <a:pt x="744" y="648"/>
                  </a:lnTo>
                  <a:lnTo>
                    <a:pt x="708" y="642"/>
                  </a:lnTo>
                  <a:lnTo>
                    <a:pt x="708" y="684"/>
                  </a:lnTo>
                  <a:lnTo>
                    <a:pt x="678" y="696"/>
                  </a:lnTo>
                  <a:lnTo>
                    <a:pt x="696" y="708"/>
                  </a:lnTo>
                  <a:lnTo>
                    <a:pt x="660" y="714"/>
                  </a:lnTo>
                  <a:lnTo>
                    <a:pt x="672" y="726"/>
                  </a:lnTo>
                  <a:lnTo>
                    <a:pt x="630" y="726"/>
                  </a:lnTo>
                  <a:lnTo>
                    <a:pt x="630" y="738"/>
                  </a:lnTo>
                  <a:lnTo>
                    <a:pt x="660" y="750"/>
                  </a:lnTo>
                  <a:lnTo>
                    <a:pt x="654" y="762"/>
                  </a:lnTo>
                  <a:lnTo>
                    <a:pt x="618" y="744"/>
                  </a:lnTo>
                  <a:lnTo>
                    <a:pt x="600" y="750"/>
                  </a:lnTo>
                  <a:lnTo>
                    <a:pt x="624" y="762"/>
                  </a:lnTo>
                  <a:lnTo>
                    <a:pt x="606" y="780"/>
                  </a:lnTo>
                  <a:lnTo>
                    <a:pt x="594" y="762"/>
                  </a:lnTo>
                  <a:lnTo>
                    <a:pt x="576" y="768"/>
                  </a:lnTo>
                  <a:lnTo>
                    <a:pt x="576" y="780"/>
                  </a:lnTo>
                  <a:lnTo>
                    <a:pt x="546" y="780"/>
                  </a:lnTo>
                  <a:lnTo>
                    <a:pt x="540" y="792"/>
                  </a:lnTo>
                  <a:lnTo>
                    <a:pt x="564" y="804"/>
                  </a:lnTo>
                  <a:lnTo>
                    <a:pt x="564" y="822"/>
                  </a:lnTo>
                  <a:lnTo>
                    <a:pt x="528" y="810"/>
                  </a:lnTo>
                  <a:lnTo>
                    <a:pt x="522" y="822"/>
                  </a:lnTo>
                  <a:lnTo>
                    <a:pt x="552" y="834"/>
                  </a:lnTo>
                  <a:lnTo>
                    <a:pt x="504" y="834"/>
                  </a:lnTo>
                  <a:lnTo>
                    <a:pt x="504" y="852"/>
                  </a:lnTo>
                  <a:lnTo>
                    <a:pt x="492" y="846"/>
                  </a:lnTo>
                  <a:lnTo>
                    <a:pt x="486" y="846"/>
                  </a:lnTo>
                  <a:lnTo>
                    <a:pt x="474" y="852"/>
                  </a:lnTo>
                  <a:lnTo>
                    <a:pt x="468" y="858"/>
                  </a:lnTo>
                  <a:lnTo>
                    <a:pt x="456" y="858"/>
                  </a:lnTo>
                  <a:lnTo>
                    <a:pt x="456" y="870"/>
                  </a:lnTo>
                  <a:lnTo>
                    <a:pt x="462" y="876"/>
                  </a:lnTo>
                  <a:lnTo>
                    <a:pt x="456" y="876"/>
                  </a:lnTo>
                  <a:lnTo>
                    <a:pt x="450" y="882"/>
                  </a:lnTo>
                  <a:lnTo>
                    <a:pt x="444" y="882"/>
                  </a:lnTo>
                  <a:lnTo>
                    <a:pt x="444" y="900"/>
                  </a:lnTo>
                  <a:lnTo>
                    <a:pt x="480" y="900"/>
                  </a:lnTo>
                  <a:lnTo>
                    <a:pt x="468" y="912"/>
                  </a:lnTo>
                  <a:lnTo>
                    <a:pt x="432" y="906"/>
                  </a:lnTo>
                  <a:lnTo>
                    <a:pt x="420" y="912"/>
                  </a:lnTo>
                  <a:lnTo>
                    <a:pt x="414" y="918"/>
                  </a:lnTo>
                  <a:lnTo>
                    <a:pt x="414" y="930"/>
                  </a:lnTo>
                  <a:lnTo>
                    <a:pt x="420" y="936"/>
                  </a:lnTo>
                  <a:lnTo>
                    <a:pt x="420" y="948"/>
                  </a:lnTo>
                  <a:lnTo>
                    <a:pt x="408" y="954"/>
                  </a:lnTo>
                  <a:lnTo>
                    <a:pt x="390" y="954"/>
                  </a:lnTo>
                  <a:lnTo>
                    <a:pt x="390" y="972"/>
                  </a:lnTo>
                  <a:lnTo>
                    <a:pt x="408" y="990"/>
                  </a:lnTo>
                  <a:lnTo>
                    <a:pt x="408" y="996"/>
                  </a:lnTo>
                  <a:lnTo>
                    <a:pt x="402" y="1002"/>
                  </a:lnTo>
                  <a:lnTo>
                    <a:pt x="366" y="1002"/>
                  </a:lnTo>
                  <a:lnTo>
                    <a:pt x="360" y="1008"/>
                  </a:lnTo>
                  <a:lnTo>
                    <a:pt x="360" y="1026"/>
                  </a:lnTo>
                  <a:lnTo>
                    <a:pt x="354" y="1032"/>
                  </a:lnTo>
                  <a:lnTo>
                    <a:pt x="342" y="1032"/>
                  </a:lnTo>
                  <a:lnTo>
                    <a:pt x="336" y="1026"/>
                  </a:lnTo>
                  <a:lnTo>
                    <a:pt x="318" y="1026"/>
                  </a:lnTo>
                  <a:lnTo>
                    <a:pt x="294" y="1050"/>
                  </a:lnTo>
                  <a:lnTo>
                    <a:pt x="282" y="1050"/>
                  </a:lnTo>
                  <a:lnTo>
                    <a:pt x="270" y="1062"/>
                  </a:lnTo>
                  <a:lnTo>
                    <a:pt x="270" y="1068"/>
                  </a:lnTo>
                  <a:lnTo>
                    <a:pt x="276" y="1074"/>
                  </a:lnTo>
                  <a:lnTo>
                    <a:pt x="276" y="1080"/>
                  </a:lnTo>
                  <a:lnTo>
                    <a:pt x="264" y="1092"/>
                  </a:lnTo>
                  <a:lnTo>
                    <a:pt x="252" y="1092"/>
                  </a:lnTo>
                  <a:lnTo>
                    <a:pt x="246" y="1086"/>
                  </a:lnTo>
                  <a:lnTo>
                    <a:pt x="234" y="1080"/>
                  </a:lnTo>
                  <a:lnTo>
                    <a:pt x="234" y="1074"/>
                  </a:lnTo>
                  <a:lnTo>
                    <a:pt x="228" y="1074"/>
                  </a:lnTo>
                  <a:lnTo>
                    <a:pt x="204" y="1086"/>
                  </a:lnTo>
                  <a:lnTo>
                    <a:pt x="198" y="1092"/>
                  </a:lnTo>
                  <a:lnTo>
                    <a:pt x="180" y="1092"/>
                  </a:lnTo>
                  <a:lnTo>
                    <a:pt x="180" y="1110"/>
                  </a:lnTo>
                  <a:lnTo>
                    <a:pt x="186" y="1116"/>
                  </a:lnTo>
                  <a:lnTo>
                    <a:pt x="192" y="1116"/>
                  </a:lnTo>
                  <a:lnTo>
                    <a:pt x="192" y="1128"/>
                  </a:lnTo>
                  <a:lnTo>
                    <a:pt x="186" y="1128"/>
                  </a:lnTo>
                  <a:lnTo>
                    <a:pt x="174" y="1116"/>
                  </a:lnTo>
                  <a:lnTo>
                    <a:pt x="162" y="1116"/>
                  </a:lnTo>
                  <a:lnTo>
                    <a:pt x="156" y="1122"/>
                  </a:lnTo>
                  <a:lnTo>
                    <a:pt x="156" y="1134"/>
                  </a:lnTo>
                  <a:lnTo>
                    <a:pt x="168" y="1134"/>
                  </a:lnTo>
                  <a:lnTo>
                    <a:pt x="174" y="1140"/>
                  </a:lnTo>
                  <a:lnTo>
                    <a:pt x="180" y="1140"/>
                  </a:lnTo>
                  <a:lnTo>
                    <a:pt x="180" y="1152"/>
                  </a:lnTo>
                  <a:lnTo>
                    <a:pt x="138" y="1152"/>
                  </a:lnTo>
                  <a:lnTo>
                    <a:pt x="138" y="1146"/>
                  </a:lnTo>
                  <a:lnTo>
                    <a:pt x="132" y="1146"/>
                  </a:lnTo>
                  <a:lnTo>
                    <a:pt x="126" y="1158"/>
                  </a:lnTo>
                  <a:lnTo>
                    <a:pt x="126" y="1170"/>
                  </a:lnTo>
                  <a:lnTo>
                    <a:pt x="120" y="1164"/>
                  </a:lnTo>
                  <a:lnTo>
                    <a:pt x="102" y="1164"/>
                  </a:lnTo>
                  <a:lnTo>
                    <a:pt x="96" y="1158"/>
                  </a:lnTo>
                  <a:lnTo>
                    <a:pt x="90" y="1158"/>
                  </a:lnTo>
                  <a:lnTo>
                    <a:pt x="90" y="1164"/>
                  </a:lnTo>
                  <a:lnTo>
                    <a:pt x="96" y="1170"/>
                  </a:lnTo>
                  <a:lnTo>
                    <a:pt x="120" y="1182"/>
                  </a:lnTo>
                  <a:lnTo>
                    <a:pt x="132" y="1182"/>
                  </a:lnTo>
                  <a:lnTo>
                    <a:pt x="108" y="1200"/>
                  </a:lnTo>
                  <a:lnTo>
                    <a:pt x="108" y="1188"/>
                  </a:lnTo>
                  <a:lnTo>
                    <a:pt x="90" y="1188"/>
                  </a:lnTo>
                  <a:lnTo>
                    <a:pt x="84" y="1194"/>
                  </a:lnTo>
                  <a:lnTo>
                    <a:pt x="60" y="1182"/>
                  </a:lnTo>
                  <a:lnTo>
                    <a:pt x="54" y="1194"/>
                  </a:lnTo>
                  <a:lnTo>
                    <a:pt x="66" y="1200"/>
                  </a:lnTo>
                  <a:lnTo>
                    <a:pt x="30" y="1194"/>
                  </a:lnTo>
                  <a:lnTo>
                    <a:pt x="30" y="1212"/>
                  </a:lnTo>
                  <a:lnTo>
                    <a:pt x="78" y="1212"/>
                  </a:lnTo>
                  <a:lnTo>
                    <a:pt x="54" y="1218"/>
                  </a:lnTo>
                  <a:lnTo>
                    <a:pt x="18" y="1212"/>
                  </a:lnTo>
                  <a:lnTo>
                    <a:pt x="6" y="1224"/>
                  </a:lnTo>
                  <a:lnTo>
                    <a:pt x="6" y="1230"/>
                  </a:lnTo>
                  <a:lnTo>
                    <a:pt x="18" y="1242"/>
                  </a:lnTo>
                  <a:lnTo>
                    <a:pt x="36" y="1242"/>
                  </a:lnTo>
                  <a:lnTo>
                    <a:pt x="18" y="1248"/>
                  </a:lnTo>
                  <a:lnTo>
                    <a:pt x="12" y="1254"/>
                  </a:lnTo>
                  <a:lnTo>
                    <a:pt x="12" y="1260"/>
                  </a:lnTo>
                  <a:lnTo>
                    <a:pt x="66" y="1260"/>
                  </a:lnTo>
                  <a:lnTo>
                    <a:pt x="78" y="1272"/>
                  </a:lnTo>
                  <a:lnTo>
                    <a:pt x="96" y="1260"/>
                  </a:lnTo>
                  <a:lnTo>
                    <a:pt x="108" y="1272"/>
                  </a:lnTo>
                  <a:lnTo>
                    <a:pt x="138" y="1260"/>
                  </a:lnTo>
                  <a:lnTo>
                    <a:pt x="132" y="1266"/>
                  </a:lnTo>
                  <a:lnTo>
                    <a:pt x="126" y="1278"/>
                  </a:lnTo>
                  <a:lnTo>
                    <a:pt x="60" y="1278"/>
                  </a:lnTo>
                  <a:lnTo>
                    <a:pt x="54" y="1272"/>
                  </a:lnTo>
                  <a:lnTo>
                    <a:pt x="24" y="1272"/>
                  </a:lnTo>
                  <a:lnTo>
                    <a:pt x="12" y="1278"/>
                  </a:lnTo>
                  <a:lnTo>
                    <a:pt x="0" y="1278"/>
                  </a:lnTo>
                  <a:lnTo>
                    <a:pt x="6" y="1284"/>
                  </a:lnTo>
                  <a:lnTo>
                    <a:pt x="6" y="1296"/>
                  </a:lnTo>
                  <a:lnTo>
                    <a:pt x="12" y="1296"/>
                  </a:lnTo>
                  <a:lnTo>
                    <a:pt x="18" y="1302"/>
                  </a:lnTo>
                  <a:lnTo>
                    <a:pt x="30" y="1302"/>
                  </a:lnTo>
                  <a:lnTo>
                    <a:pt x="24" y="1308"/>
                  </a:lnTo>
                  <a:lnTo>
                    <a:pt x="18" y="1320"/>
                  </a:lnTo>
                  <a:lnTo>
                    <a:pt x="36" y="1338"/>
                  </a:lnTo>
                  <a:lnTo>
                    <a:pt x="48" y="1338"/>
                  </a:lnTo>
                  <a:lnTo>
                    <a:pt x="72" y="1320"/>
                  </a:lnTo>
                  <a:lnTo>
                    <a:pt x="102" y="1314"/>
                  </a:lnTo>
                  <a:lnTo>
                    <a:pt x="90" y="1338"/>
                  </a:lnTo>
                  <a:lnTo>
                    <a:pt x="78" y="1332"/>
                  </a:lnTo>
                  <a:lnTo>
                    <a:pt x="66" y="1350"/>
                  </a:lnTo>
                  <a:lnTo>
                    <a:pt x="30" y="1350"/>
                  </a:lnTo>
                  <a:lnTo>
                    <a:pt x="48" y="1368"/>
                  </a:lnTo>
                  <a:lnTo>
                    <a:pt x="24" y="1380"/>
                  </a:lnTo>
                  <a:lnTo>
                    <a:pt x="6" y="1380"/>
                  </a:lnTo>
                  <a:lnTo>
                    <a:pt x="6" y="1398"/>
                  </a:lnTo>
                  <a:lnTo>
                    <a:pt x="66" y="1398"/>
                  </a:lnTo>
                  <a:lnTo>
                    <a:pt x="54" y="1422"/>
                  </a:lnTo>
                  <a:lnTo>
                    <a:pt x="66" y="1422"/>
                  </a:lnTo>
                  <a:lnTo>
                    <a:pt x="54" y="1440"/>
                  </a:lnTo>
                  <a:lnTo>
                    <a:pt x="42" y="1434"/>
                  </a:lnTo>
                  <a:lnTo>
                    <a:pt x="36" y="1434"/>
                  </a:lnTo>
                  <a:lnTo>
                    <a:pt x="30" y="1428"/>
                  </a:lnTo>
                  <a:lnTo>
                    <a:pt x="18" y="1428"/>
                  </a:lnTo>
                  <a:lnTo>
                    <a:pt x="18" y="1440"/>
                  </a:lnTo>
                  <a:lnTo>
                    <a:pt x="24" y="1452"/>
                  </a:lnTo>
                  <a:lnTo>
                    <a:pt x="36" y="1464"/>
                  </a:lnTo>
                  <a:lnTo>
                    <a:pt x="84" y="1482"/>
                  </a:lnTo>
                  <a:lnTo>
                    <a:pt x="78" y="1488"/>
                  </a:lnTo>
                  <a:lnTo>
                    <a:pt x="84" y="1494"/>
                  </a:lnTo>
                  <a:lnTo>
                    <a:pt x="126" y="1494"/>
                  </a:lnTo>
                  <a:lnTo>
                    <a:pt x="132" y="1500"/>
                  </a:lnTo>
                  <a:lnTo>
                    <a:pt x="144" y="1500"/>
                  </a:lnTo>
                  <a:lnTo>
                    <a:pt x="192" y="1476"/>
                  </a:lnTo>
                  <a:lnTo>
                    <a:pt x="204" y="1464"/>
                  </a:lnTo>
                  <a:lnTo>
                    <a:pt x="216" y="1458"/>
                  </a:lnTo>
                  <a:lnTo>
                    <a:pt x="222" y="1452"/>
                  </a:lnTo>
                  <a:lnTo>
                    <a:pt x="258" y="1422"/>
                  </a:lnTo>
                  <a:lnTo>
                    <a:pt x="282" y="1422"/>
                  </a:lnTo>
                  <a:lnTo>
                    <a:pt x="294" y="1416"/>
                  </a:lnTo>
                  <a:lnTo>
                    <a:pt x="300" y="1410"/>
                  </a:lnTo>
                  <a:lnTo>
                    <a:pt x="300" y="1386"/>
                  </a:lnTo>
                  <a:lnTo>
                    <a:pt x="294" y="1380"/>
                  </a:lnTo>
                  <a:lnTo>
                    <a:pt x="294" y="1374"/>
                  </a:lnTo>
                  <a:lnTo>
                    <a:pt x="312" y="1368"/>
                  </a:lnTo>
                  <a:lnTo>
                    <a:pt x="306" y="1374"/>
                  </a:lnTo>
                  <a:lnTo>
                    <a:pt x="306" y="1380"/>
                  </a:lnTo>
                  <a:lnTo>
                    <a:pt x="300" y="1386"/>
                  </a:lnTo>
                  <a:lnTo>
                    <a:pt x="300" y="1392"/>
                  </a:lnTo>
                  <a:lnTo>
                    <a:pt x="312" y="1404"/>
                  </a:lnTo>
                  <a:lnTo>
                    <a:pt x="330" y="1410"/>
                  </a:lnTo>
                  <a:lnTo>
                    <a:pt x="342" y="1410"/>
                  </a:lnTo>
                  <a:lnTo>
                    <a:pt x="348" y="1416"/>
                  </a:lnTo>
                  <a:lnTo>
                    <a:pt x="354" y="1416"/>
                  </a:lnTo>
                  <a:lnTo>
                    <a:pt x="372" y="1434"/>
                  </a:lnTo>
                  <a:lnTo>
                    <a:pt x="378" y="1422"/>
                  </a:lnTo>
                  <a:lnTo>
                    <a:pt x="384" y="1416"/>
                  </a:lnTo>
                  <a:lnTo>
                    <a:pt x="384" y="1398"/>
                  </a:lnTo>
                  <a:lnTo>
                    <a:pt x="372" y="1386"/>
                  </a:lnTo>
                  <a:lnTo>
                    <a:pt x="372" y="1380"/>
                  </a:lnTo>
                  <a:lnTo>
                    <a:pt x="378" y="1374"/>
                  </a:lnTo>
                  <a:lnTo>
                    <a:pt x="384" y="1374"/>
                  </a:lnTo>
                  <a:lnTo>
                    <a:pt x="384" y="1368"/>
                  </a:lnTo>
                  <a:lnTo>
                    <a:pt x="378" y="1356"/>
                  </a:lnTo>
                  <a:lnTo>
                    <a:pt x="414" y="1356"/>
                  </a:lnTo>
                  <a:lnTo>
                    <a:pt x="420" y="1350"/>
                  </a:lnTo>
                  <a:lnTo>
                    <a:pt x="420" y="1326"/>
                  </a:lnTo>
                  <a:lnTo>
                    <a:pt x="426" y="1326"/>
                  </a:lnTo>
                  <a:lnTo>
                    <a:pt x="420" y="1314"/>
                  </a:lnTo>
                  <a:lnTo>
                    <a:pt x="420" y="1308"/>
                  </a:lnTo>
                  <a:lnTo>
                    <a:pt x="414" y="1302"/>
                  </a:lnTo>
                  <a:lnTo>
                    <a:pt x="414" y="1296"/>
                  </a:lnTo>
                  <a:lnTo>
                    <a:pt x="408" y="1284"/>
                  </a:lnTo>
                  <a:lnTo>
                    <a:pt x="402" y="1278"/>
                  </a:lnTo>
                  <a:lnTo>
                    <a:pt x="426" y="1272"/>
                  </a:lnTo>
                  <a:lnTo>
                    <a:pt x="438" y="1260"/>
                  </a:lnTo>
                  <a:lnTo>
                    <a:pt x="438" y="1248"/>
                  </a:lnTo>
                  <a:lnTo>
                    <a:pt x="420" y="1230"/>
                  </a:lnTo>
                  <a:lnTo>
                    <a:pt x="414" y="1230"/>
                  </a:lnTo>
                  <a:lnTo>
                    <a:pt x="402" y="1218"/>
                  </a:lnTo>
                  <a:lnTo>
                    <a:pt x="402" y="1200"/>
                  </a:lnTo>
                  <a:lnTo>
                    <a:pt x="408" y="1188"/>
                  </a:lnTo>
                  <a:lnTo>
                    <a:pt x="408" y="1176"/>
                  </a:lnTo>
                  <a:lnTo>
                    <a:pt x="384" y="1152"/>
                  </a:lnTo>
                  <a:lnTo>
                    <a:pt x="384" y="1140"/>
                  </a:lnTo>
                  <a:lnTo>
                    <a:pt x="390" y="1134"/>
                  </a:lnTo>
                  <a:lnTo>
                    <a:pt x="396" y="1134"/>
                  </a:lnTo>
                  <a:lnTo>
                    <a:pt x="402" y="1128"/>
                  </a:lnTo>
                  <a:lnTo>
                    <a:pt x="402" y="1122"/>
                  </a:lnTo>
                  <a:lnTo>
                    <a:pt x="396" y="1116"/>
                  </a:lnTo>
                  <a:lnTo>
                    <a:pt x="390" y="1116"/>
                  </a:lnTo>
                  <a:lnTo>
                    <a:pt x="384" y="1110"/>
                  </a:lnTo>
                  <a:lnTo>
                    <a:pt x="426" y="1068"/>
                  </a:lnTo>
                  <a:lnTo>
                    <a:pt x="438" y="1062"/>
                  </a:lnTo>
                  <a:lnTo>
                    <a:pt x="444" y="1056"/>
                  </a:lnTo>
                  <a:lnTo>
                    <a:pt x="456" y="1050"/>
                  </a:lnTo>
                  <a:lnTo>
                    <a:pt x="498" y="1050"/>
                  </a:lnTo>
                  <a:lnTo>
                    <a:pt x="504" y="1044"/>
                  </a:lnTo>
                  <a:lnTo>
                    <a:pt x="504" y="1038"/>
                  </a:lnTo>
                  <a:lnTo>
                    <a:pt x="486" y="1020"/>
                  </a:lnTo>
                  <a:lnTo>
                    <a:pt x="474" y="1014"/>
                  </a:lnTo>
                  <a:lnTo>
                    <a:pt x="486" y="1008"/>
                  </a:lnTo>
                  <a:lnTo>
                    <a:pt x="492" y="1008"/>
                  </a:lnTo>
                  <a:lnTo>
                    <a:pt x="522" y="978"/>
                  </a:lnTo>
                  <a:lnTo>
                    <a:pt x="528" y="936"/>
                  </a:lnTo>
                  <a:lnTo>
                    <a:pt x="528" y="900"/>
                  </a:lnTo>
                  <a:lnTo>
                    <a:pt x="546" y="912"/>
                  </a:lnTo>
                  <a:lnTo>
                    <a:pt x="558" y="906"/>
                  </a:lnTo>
                  <a:lnTo>
                    <a:pt x="564" y="906"/>
                  </a:lnTo>
                  <a:lnTo>
                    <a:pt x="570" y="900"/>
                  </a:lnTo>
                  <a:lnTo>
                    <a:pt x="576" y="900"/>
                  </a:lnTo>
                  <a:lnTo>
                    <a:pt x="576" y="894"/>
                  </a:lnTo>
                  <a:lnTo>
                    <a:pt x="570" y="888"/>
                  </a:lnTo>
                  <a:lnTo>
                    <a:pt x="570" y="882"/>
                  </a:lnTo>
                  <a:lnTo>
                    <a:pt x="564" y="876"/>
                  </a:lnTo>
                  <a:lnTo>
                    <a:pt x="582" y="876"/>
                  </a:lnTo>
                  <a:lnTo>
                    <a:pt x="588" y="870"/>
                  </a:lnTo>
                  <a:lnTo>
                    <a:pt x="588" y="864"/>
                  </a:lnTo>
                  <a:lnTo>
                    <a:pt x="594" y="858"/>
                  </a:lnTo>
                  <a:lnTo>
                    <a:pt x="606" y="852"/>
                  </a:lnTo>
                  <a:lnTo>
                    <a:pt x="612" y="852"/>
                  </a:lnTo>
                  <a:lnTo>
                    <a:pt x="618" y="834"/>
                  </a:lnTo>
                  <a:lnTo>
                    <a:pt x="612" y="828"/>
                  </a:lnTo>
                  <a:lnTo>
                    <a:pt x="600" y="822"/>
                  </a:lnTo>
                  <a:lnTo>
                    <a:pt x="600" y="810"/>
                  </a:lnTo>
                  <a:lnTo>
                    <a:pt x="606" y="810"/>
                  </a:lnTo>
                  <a:lnTo>
                    <a:pt x="618" y="804"/>
                  </a:lnTo>
                  <a:lnTo>
                    <a:pt x="636" y="786"/>
                  </a:lnTo>
                  <a:lnTo>
                    <a:pt x="678" y="780"/>
                  </a:lnTo>
                  <a:lnTo>
                    <a:pt x="696" y="780"/>
                  </a:lnTo>
                  <a:lnTo>
                    <a:pt x="702" y="774"/>
                  </a:lnTo>
                  <a:lnTo>
                    <a:pt x="702" y="744"/>
                  </a:lnTo>
                  <a:lnTo>
                    <a:pt x="714" y="732"/>
                  </a:lnTo>
                  <a:lnTo>
                    <a:pt x="720" y="738"/>
                  </a:lnTo>
                  <a:lnTo>
                    <a:pt x="720" y="750"/>
                  </a:lnTo>
                  <a:lnTo>
                    <a:pt x="744" y="744"/>
                  </a:lnTo>
                  <a:lnTo>
                    <a:pt x="768" y="750"/>
                  </a:lnTo>
                  <a:lnTo>
                    <a:pt x="792" y="750"/>
                  </a:lnTo>
                  <a:lnTo>
                    <a:pt x="798" y="756"/>
                  </a:lnTo>
                  <a:lnTo>
                    <a:pt x="810" y="756"/>
                  </a:lnTo>
                  <a:lnTo>
                    <a:pt x="816" y="750"/>
                  </a:lnTo>
                  <a:lnTo>
                    <a:pt x="810" y="750"/>
                  </a:lnTo>
                  <a:lnTo>
                    <a:pt x="798" y="738"/>
                  </a:lnTo>
                  <a:lnTo>
                    <a:pt x="798" y="732"/>
                  </a:lnTo>
                  <a:lnTo>
                    <a:pt x="810" y="732"/>
                  </a:lnTo>
                  <a:lnTo>
                    <a:pt x="810" y="708"/>
                  </a:lnTo>
                  <a:lnTo>
                    <a:pt x="840" y="714"/>
                  </a:lnTo>
                  <a:lnTo>
                    <a:pt x="834" y="708"/>
                  </a:lnTo>
                  <a:lnTo>
                    <a:pt x="840" y="702"/>
                  </a:lnTo>
                  <a:lnTo>
                    <a:pt x="858" y="708"/>
                  </a:lnTo>
                  <a:lnTo>
                    <a:pt x="858" y="696"/>
                  </a:lnTo>
                  <a:lnTo>
                    <a:pt x="864" y="690"/>
                  </a:lnTo>
                  <a:lnTo>
                    <a:pt x="882" y="690"/>
                  </a:lnTo>
                  <a:lnTo>
                    <a:pt x="888" y="696"/>
                  </a:lnTo>
                  <a:lnTo>
                    <a:pt x="894" y="708"/>
                  </a:lnTo>
                  <a:lnTo>
                    <a:pt x="906" y="714"/>
                  </a:lnTo>
                  <a:lnTo>
                    <a:pt x="918" y="726"/>
                  </a:lnTo>
                  <a:lnTo>
                    <a:pt x="930" y="726"/>
                  </a:lnTo>
                  <a:lnTo>
                    <a:pt x="942" y="732"/>
                  </a:lnTo>
                  <a:lnTo>
                    <a:pt x="960" y="732"/>
                  </a:lnTo>
                  <a:lnTo>
                    <a:pt x="966" y="738"/>
                  </a:lnTo>
                  <a:lnTo>
                    <a:pt x="978" y="738"/>
                  </a:lnTo>
                  <a:lnTo>
                    <a:pt x="990" y="732"/>
                  </a:lnTo>
                  <a:lnTo>
                    <a:pt x="996" y="726"/>
                  </a:lnTo>
                  <a:lnTo>
                    <a:pt x="1026" y="726"/>
                  </a:lnTo>
                  <a:lnTo>
                    <a:pt x="1038" y="732"/>
                  </a:lnTo>
                  <a:lnTo>
                    <a:pt x="1044" y="738"/>
                  </a:lnTo>
                  <a:lnTo>
                    <a:pt x="1062" y="738"/>
                  </a:lnTo>
                  <a:lnTo>
                    <a:pt x="1062" y="726"/>
                  </a:lnTo>
                  <a:lnTo>
                    <a:pt x="1068" y="720"/>
                  </a:lnTo>
                  <a:lnTo>
                    <a:pt x="1068" y="714"/>
                  </a:lnTo>
                  <a:lnTo>
                    <a:pt x="1092" y="714"/>
                  </a:lnTo>
                  <a:lnTo>
                    <a:pt x="1092" y="678"/>
                  </a:lnTo>
                  <a:lnTo>
                    <a:pt x="1098" y="672"/>
                  </a:lnTo>
                  <a:lnTo>
                    <a:pt x="1098" y="660"/>
                  </a:lnTo>
                  <a:lnTo>
                    <a:pt x="1110" y="654"/>
                  </a:lnTo>
                  <a:lnTo>
                    <a:pt x="1116" y="654"/>
                  </a:lnTo>
                  <a:lnTo>
                    <a:pt x="1128" y="648"/>
                  </a:lnTo>
                  <a:lnTo>
                    <a:pt x="1158" y="648"/>
                  </a:lnTo>
                  <a:lnTo>
                    <a:pt x="1170" y="642"/>
                  </a:lnTo>
                  <a:lnTo>
                    <a:pt x="1206" y="642"/>
                  </a:lnTo>
                  <a:lnTo>
                    <a:pt x="1206" y="654"/>
                  </a:lnTo>
                  <a:lnTo>
                    <a:pt x="1242" y="660"/>
                  </a:lnTo>
                  <a:lnTo>
                    <a:pt x="1248" y="660"/>
                  </a:lnTo>
                  <a:lnTo>
                    <a:pt x="1260" y="672"/>
                  </a:lnTo>
                  <a:lnTo>
                    <a:pt x="1266" y="684"/>
                  </a:lnTo>
                  <a:lnTo>
                    <a:pt x="1266" y="702"/>
                  </a:lnTo>
                  <a:lnTo>
                    <a:pt x="1260" y="702"/>
                  </a:lnTo>
                  <a:lnTo>
                    <a:pt x="1260" y="696"/>
                  </a:lnTo>
                  <a:lnTo>
                    <a:pt x="1254" y="696"/>
                  </a:lnTo>
                  <a:lnTo>
                    <a:pt x="1254" y="708"/>
                  </a:lnTo>
                  <a:lnTo>
                    <a:pt x="1278" y="708"/>
                  </a:lnTo>
                  <a:lnTo>
                    <a:pt x="1284" y="696"/>
                  </a:lnTo>
                  <a:lnTo>
                    <a:pt x="1284" y="690"/>
                  </a:lnTo>
                  <a:lnTo>
                    <a:pt x="1308" y="684"/>
                  </a:lnTo>
                  <a:lnTo>
                    <a:pt x="1314" y="672"/>
                  </a:lnTo>
                  <a:lnTo>
                    <a:pt x="1350" y="672"/>
                  </a:lnTo>
                  <a:lnTo>
                    <a:pt x="1362" y="660"/>
                  </a:lnTo>
                  <a:lnTo>
                    <a:pt x="1356" y="660"/>
                  </a:lnTo>
                  <a:close/>
                  <a:moveTo>
                    <a:pt x="564" y="726"/>
                  </a:moveTo>
                  <a:lnTo>
                    <a:pt x="540" y="738"/>
                  </a:lnTo>
                  <a:lnTo>
                    <a:pt x="546" y="756"/>
                  </a:lnTo>
                  <a:lnTo>
                    <a:pt x="576" y="756"/>
                  </a:lnTo>
                  <a:lnTo>
                    <a:pt x="570" y="738"/>
                  </a:lnTo>
                  <a:lnTo>
                    <a:pt x="564" y="726"/>
                  </a:lnTo>
                  <a:close/>
                  <a:moveTo>
                    <a:pt x="522" y="714"/>
                  </a:moveTo>
                  <a:lnTo>
                    <a:pt x="516" y="720"/>
                  </a:lnTo>
                  <a:lnTo>
                    <a:pt x="510" y="732"/>
                  </a:lnTo>
                  <a:lnTo>
                    <a:pt x="510" y="750"/>
                  </a:lnTo>
                  <a:lnTo>
                    <a:pt x="528" y="768"/>
                  </a:lnTo>
                  <a:lnTo>
                    <a:pt x="528" y="756"/>
                  </a:lnTo>
                  <a:lnTo>
                    <a:pt x="534" y="744"/>
                  </a:lnTo>
                  <a:lnTo>
                    <a:pt x="534" y="720"/>
                  </a:lnTo>
                  <a:lnTo>
                    <a:pt x="528" y="714"/>
                  </a:lnTo>
                  <a:lnTo>
                    <a:pt x="522" y="714"/>
                  </a:lnTo>
                  <a:close/>
                  <a:moveTo>
                    <a:pt x="606" y="738"/>
                  </a:moveTo>
                  <a:lnTo>
                    <a:pt x="618" y="732"/>
                  </a:lnTo>
                  <a:lnTo>
                    <a:pt x="624" y="732"/>
                  </a:lnTo>
                  <a:lnTo>
                    <a:pt x="630" y="726"/>
                  </a:lnTo>
                  <a:lnTo>
                    <a:pt x="618" y="720"/>
                  </a:lnTo>
                  <a:lnTo>
                    <a:pt x="588" y="720"/>
                  </a:lnTo>
                  <a:lnTo>
                    <a:pt x="576" y="732"/>
                  </a:lnTo>
                  <a:lnTo>
                    <a:pt x="582" y="744"/>
                  </a:lnTo>
                  <a:lnTo>
                    <a:pt x="606" y="738"/>
                  </a:lnTo>
                  <a:close/>
                </a:path>
              </a:pathLst>
            </a:custGeom>
            <a:solidFill>
              <a:srgbClr val="6BBA56"/>
            </a:solidFill>
            <a:ln w="3175">
              <a:solidFill>
                <a:srgbClr val="B4D2AC">
                  <a:lumMod val="60000"/>
                  <a:lumOff val="4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52" name="Luxembourg" descr="© INSCALE GmbH, 05.05.2010&#10;http://www.presentationload.com/">
              <a:extLst>
                <a:ext uri="{FF2B5EF4-FFF2-40B4-BE49-F238E27FC236}">
                  <a16:creationId xmlns:a16="http://schemas.microsoft.com/office/drawing/2014/main" id="{F4EAA9DE-F067-4EBB-84E6-D3E40BC29B2B}"/>
                </a:ext>
              </a:extLst>
            </p:cNvPr>
            <p:cNvSpPr>
              <a:spLocks/>
            </p:cNvSpPr>
            <p:nvPr/>
          </p:nvSpPr>
          <p:spPr bwMode="gray">
            <a:xfrm>
              <a:off x="5745046" y="2715130"/>
              <a:ext cx="22234" cy="19058"/>
            </a:xfrm>
            <a:custGeom>
              <a:avLst/>
              <a:gdLst>
                <a:gd name="T0" fmla="*/ 2147483647 w 54"/>
                <a:gd name="T1" fmla="*/ 2147483647 h 42"/>
                <a:gd name="T2" fmla="*/ 2147483647 w 54"/>
                <a:gd name="T3" fmla="*/ 2147483647 h 42"/>
                <a:gd name="T4" fmla="*/ 2147483647 w 54"/>
                <a:gd name="T5" fmla="*/ 2147483647 h 42"/>
                <a:gd name="T6" fmla="*/ 2147483647 w 54"/>
                <a:gd name="T7" fmla="*/ 2147483647 h 42"/>
                <a:gd name="T8" fmla="*/ 2147483647 w 54"/>
                <a:gd name="T9" fmla="*/ 2147483647 h 42"/>
                <a:gd name="T10" fmla="*/ 2147483647 w 54"/>
                <a:gd name="T11" fmla="*/ 2147483647 h 42"/>
                <a:gd name="T12" fmla="*/ 2147483647 w 54"/>
                <a:gd name="T13" fmla="*/ 2147483647 h 42"/>
                <a:gd name="T14" fmla="*/ 2147483647 w 54"/>
                <a:gd name="T15" fmla="*/ 2147483647 h 42"/>
                <a:gd name="T16" fmla="*/ 2147483647 w 54"/>
                <a:gd name="T17" fmla="*/ 0 h 42"/>
                <a:gd name="T18" fmla="*/ 2147483647 w 54"/>
                <a:gd name="T19" fmla="*/ 0 h 42"/>
                <a:gd name="T20" fmla="*/ 2147483647 w 54"/>
                <a:gd name="T21" fmla="*/ 2147483647 h 42"/>
                <a:gd name="T22" fmla="*/ 2147483647 w 54"/>
                <a:gd name="T23" fmla="*/ 2147483647 h 42"/>
                <a:gd name="T24" fmla="*/ 0 w 54"/>
                <a:gd name="T25" fmla="*/ 2147483647 h 42"/>
                <a:gd name="T26" fmla="*/ 0 w 54"/>
                <a:gd name="T27" fmla="*/ 2147483647 h 42"/>
                <a:gd name="T28" fmla="*/ 2147483647 w 54"/>
                <a:gd name="T29" fmla="*/ 2147483647 h 42"/>
                <a:gd name="T30" fmla="*/ 2147483647 w 54"/>
                <a:gd name="T31" fmla="*/ 2147483647 h 4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54"/>
                <a:gd name="T49" fmla="*/ 0 h 42"/>
                <a:gd name="T50" fmla="*/ 54 w 54"/>
                <a:gd name="T51" fmla="*/ 42 h 42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54" h="42">
                  <a:moveTo>
                    <a:pt x="18" y="42"/>
                  </a:moveTo>
                  <a:lnTo>
                    <a:pt x="30" y="36"/>
                  </a:lnTo>
                  <a:lnTo>
                    <a:pt x="48" y="42"/>
                  </a:lnTo>
                  <a:lnTo>
                    <a:pt x="54" y="36"/>
                  </a:lnTo>
                  <a:lnTo>
                    <a:pt x="54" y="24"/>
                  </a:lnTo>
                  <a:lnTo>
                    <a:pt x="42" y="18"/>
                  </a:lnTo>
                  <a:lnTo>
                    <a:pt x="36" y="18"/>
                  </a:lnTo>
                  <a:lnTo>
                    <a:pt x="30" y="12"/>
                  </a:lnTo>
                  <a:lnTo>
                    <a:pt x="30" y="0"/>
                  </a:lnTo>
                  <a:lnTo>
                    <a:pt x="24" y="0"/>
                  </a:lnTo>
                  <a:lnTo>
                    <a:pt x="18" y="6"/>
                  </a:lnTo>
                  <a:lnTo>
                    <a:pt x="6" y="12"/>
                  </a:lnTo>
                  <a:lnTo>
                    <a:pt x="0" y="12"/>
                  </a:lnTo>
                  <a:lnTo>
                    <a:pt x="0" y="18"/>
                  </a:lnTo>
                  <a:lnTo>
                    <a:pt x="12" y="30"/>
                  </a:lnTo>
                  <a:lnTo>
                    <a:pt x="18" y="42"/>
                  </a:lnTo>
                  <a:close/>
                </a:path>
              </a:pathLst>
            </a:custGeom>
            <a:solidFill>
              <a:srgbClr val="007D40">
                <a:lumMod val="75000"/>
              </a:srgbClr>
            </a:solidFill>
            <a:ln w="952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53" name="Lithuania" descr="© INSCALE GmbH, 05.05.2010&#10;http://www.presentationload.com/">
              <a:extLst>
                <a:ext uri="{FF2B5EF4-FFF2-40B4-BE49-F238E27FC236}">
                  <a16:creationId xmlns:a16="http://schemas.microsoft.com/office/drawing/2014/main" id="{F4238336-39B5-4321-9E00-225708DBBF22}"/>
                </a:ext>
              </a:extLst>
            </p:cNvPr>
            <p:cNvSpPr>
              <a:spLocks/>
            </p:cNvSpPr>
            <p:nvPr/>
          </p:nvSpPr>
          <p:spPr bwMode="gray">
            <a:xfrm>
              <a:off x="6153201" y="2494376"/>
              <a:ext cx="150875" cy="88937"/>
            </a:xfrm>
            <a:custGeom>
              <a:avLst/>
              <a:gdLst>
                <a:gd name="T0" fmla="*/ 2147483647 w 342"/>
                <a:gd name="T1" fmla="*/ 2147483647 h 198"/>
                <a:gd name="T2" fmla="*/ 2147483647 w 342"/>
                <a:gd name="T3" fmla="*/ 2147483647 h 198"/>
                <a:gd name="T4" fmla="*/ 2147483647 w 342"/>
                <a:gd name="T5" fmla="*/ 2147483647 h 198"/>
                <a:gd name="T6" fmla="*/ 2147483647 w 342"/>
                <a:gd name="T7" fmla="*/ 2147483647 h 198"/>
                <a:gd name="T8" fmla="*/ 2147483647 w 342"/>
                <a:gd name="T9" fmla="*/ 2147483647 h 198"/>
                <a:gd name="T10" fmla="*/ 2147483647 w 342"/>
                <a:gd name="T11" fmla="*/ 2147483647 h 198"/>
                <a:gd name="T12" fmla="*/ 2147483647 w 342"/>
                <a:gd name="T13" fmla="*/ 2147483647 h 198"/>
                <a:gd name="T14" fmla="*/ 2147483647 w 342"/>
                <a:gd name="T15" fmla="*/ 2147483647 h 198"/>
                <a:gd name="T16" fmla="*/ 2147483647 w 342"/>
                <a:gd name="T17" fmla="*/ 2147483647 h 198"/>
                <a:gd name="T18" fmla="*/ 2147483647 w 342"/>
                <a:gd name="T19" fmla="*/ 2147483647 h 198"/>
                <a:gd name="T20" fmla="*/ 2147483647 w 342"/>
                <a:gd name="T21" fmla="*/ 2147483647 h 198"/>
                <a:gd name="T22" fmla="*/ 2147483647 w 342"/>
                <a:gd name="T23" fmla="*/ 2147483647 h 198"/>
                <a:gd name="T24" fmla="*/ 2147483647 w 342"/>
                <a:gd name="T25" fmla="*/ 0 h 198"/>
                <a:gd name="T26" fmla="*/ 2147483647 w 342"/>
                <a:gd name="T27" fmla="*/ 2147483647 h 198"/>
                <a:gd name="T28" fmla="*/ 0 w 342"/>
                <a:gd name="T29" fmla="*/ 2147483647 h 198"/>
                <a:gd name="T30" fmla="*/ 2147483647 w 342"/>
                <a:gd name="T31" fmla="*/ 2147483647 h 198"/>
                <a:gd name="T32" fmla="*/ 2147483647 w 342"/>
                <a:gd name="T33" fmla="*/ 2147483647 h 198"/>
                <a:gd name="T34" fmla="*/ 2147483647 w 342"/>
                <a:gd name="T35" fmla="*/ 2147483647 h 198"/>
                <a:gd name="T36" fmla="*/ 2147483647 w 342"/>
                <a:gd name="T37" fmla="*/ 2147483647 h 198"/>
                <a:gd name="T38" fmla="*/ 2147483647 w 342"/>
                <a:gd name="T39" fmla="*/ 2147483647 h 198"/>
                <a:gd name="T40" fmla="*/ 2147483647 w 342"/>
                <a:gd name="T41" fmla="*/ 2147483647 h 198"/>
                <a:gd name="T42" fmla="*/ 2147483647 w 342"/>
                <a:gd name="T43" fmla="*/ 2147483647 h 198"/>
                <a:gd name="T44" fmla="*/ 2147483647 w 342"/>
                <a:gd name="T45" fmla="*/ 2147483647 h 198"/>
                <a:gd name="T46" fmla="*/ 2147483647 w 342"/>
                <a:gd name="T47" fmla="*/ 2147483647 h 198"/>
                <a:gd name="T48" fmla="*/ 2147483647 w 342"/>
                <a:gd name="T49" fmla="*/ 2147483647 h 198"/>
                <a:gd name="T50" fmla="*/ 2147483647 w 342"/>
                <a:gd name="T51" fmla="*/ 2147483647 h 198"/>
                <a:gd name="T52" fmla="*/ 2147483647 w 342"/>
                <a:gd name="T53" fmla="*/ 2147483647 h 198"/>
                <a:gd name="T54" fmla="*/ 2147483647 w 342"/>
                <a:gd name="T55" fmla="*/ 2147483647 h 198"/>
                <a:gd name="T56" fmla="*/ 2147483647 w 342"/>
                <a:gd name="T57" fmla="*/ 2147483647 h 198"/>
                <a:gd name="T58" fmla="*/ 2147483647 w 342"/>
                <a:gd name="T59" fmla="*/ 2147483647 h 198"/>
                <a:gd name="T60" fmla="*/ 2147483647 w 342"/>
                <a:gd name="T61" fmla="*/ 2147483647 h 198"/>
                <a:gd name="T62" fmla="*/ 2147483647 w 342"/>
                <a:gd name="T63" fmla="*/ 2147483647 h 198"/>
                <a:gd name="T64" fmla="*/ 2147483647 w 342"/>
                <a:gd name="T65" fmla="*/ 2147483647 h 198"/>
                <a:gd name="T66" fmla="*/ 2147483647 w 342"/>
                <a:gd name="T67" fmla="*/ 2147483647 h 198"/>
                <a:gd name="T68" fmla="*/ 2147483647 w 342"/>
                <a:gd name="T69" fmla="*/ 2147483647 h 198"/>
                <a:gd name="T70" fmla="*/ 2147483647 w 342"/>
                <a:gd name="T71" fmla="*/ 2147483647 h 198"/>
                <a:gd name="T72" fmla="*/ 2147483647 w 342"/>
                <a:gd name="T73" fmla="*/ 2147483647 h 198"/>
                <a:gd name="T74" fmla="*/ 2147483647 w 342"/>
                <a:gd name="T75" fmla="*/ 2147483647 h 198"/>
                <a:gd name="T76" fmla="*/ 2147483647 w 342"/>
                <a:gd name="T77" fmla="*/ 2147483647 h 198"/>
                <a:gd name="T78" fmla="*/ 2147483647 w 342"/>
                <a:gd name="T79" fmla="*/ 2147483647 h 198"/>
                <a:gd name="T80" fmla="*/ 2147483647 w 342"/>
                <a:gd name="T81" fmla="*/ 2147483647 h 198"/>
                <a:gd name="T82" fmla="*/ 2147483647 w 342"/>
                <a:gd name="T83" fmla="*/ 2147483647 h 198"/>
                <a:gd name="T84" fmla="*/ 2147483647 w 342"/>
                <a:gd name="T85" fmla="*/ 2147483647 h 198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342"/>
                <a:gd name="T130" fmla="*/ 0 h 198"/>
                <a:gd name="T131" fmla="*/ 342 w 342"/>
                <a:gd name="T132" fmla="*/ 198 h 198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342" h="198">
                  <a:moveTo>
                    <a:pt x="330" y="60"/>
                  </a:moveTo>
                  <a:lnTo>
                    <a:pt x="312" y="54"/>
                  </a:lnTo>
                  <a:lnTo>
                    <a:pt x="294" y="42"/>
                  </a:lnTo>
                  <a:lnTo>
                    <a:pt x="282" y="30"/>
                  </a:lnTo>
                  <a:lnTo>
                    <a:pt x="276" y="30"/>
                  </a:lnTo>
                  <a:lnTo>
                    <a:pt x="264" y="24"/>
                  </a:lnTo>
                  <a:lnTo>
                    <a:pt x="234" y="24"/>
                  </a:lnTo>
                  <a:lnTo>
                    <a:pt x="228" y="12"/>
                  </a:lnTo>
                  <a:lnTo>
                    <a:pt x="222" y="6"/>
                  </a:lnTo>
                  <a:lnTo>
                    <a:pt x="210" y="6"/>
                  </a:lnTo>
                  <a:lnTo>
                    <a:pt x="198" y="18"/>
                  </a:lnTo>
                  <a:lnTo>
                    <a:pt x="180" y="18"/>
                  </a:lnTo>
                  <a:lnTo>
                    <a:pt x="174" y="12"/>
                  </a:lnTo>
                  <a:lnTo>
                    <a:pt x="162" y="12"/>
                  </a:lnTo>
                  <a:lnTo>
                    <a:pt x="156" y="18"/>
                  </a:lnTo>
                  <a:lnTo>
                    <a:pt x="150" y="18"/>
                  </a:lnTo>
                  <a:lnTo>
                    <a:pt x="144" y="12"/>
                  </a:lnTo>
                  <a:lnTo>
                    <a:pt x="138" y="12"/>
                  </a:lnTo>
                  <a:lnTo>
                    <a:pt x="126" y="6"/>
                  </a:lnTo>
                  <a:lnTo>
                    <a:pt x="120" y="6"/>
                  </a:lnTo>
                  <a:lnTo>
                    <a:pt x="114" y="12"/>
                  </a:lnTo>
                  <a:lnTo>
                    <a:pt x="108" y="12"/>
                  </a:lnTo>
                  <a:lnTo>
                    <a:pt x="102" y="6"/>
                  </a:lnTo>
                  <a:lnTo>
                    <a:pt x="96" y="6"/>
                  </a:lnTo>
                  <a:lnTo>
                    <a:pt x="90" y="0"/>
                  </a:lnTo>
                  <a:lnTo>
                    <a:pt x="72" y="0"/>
                  </a:lnTo>
                  <a:lnTo>
                    <a:pt x="60" y="12"/>
                  </a:lnTo>
                  <a:lnTo>
                    <a:pt x="18" y="12"/>
                  </a:lnTo>
                  <a:lnTo>
                    <a:pt x="6" y="18"/>
                  </a:lnTo>
                  <a:lnTo>
                    <a:pt x="0" y="18"/>
                  </a:lnTo>
                  <a:lnTo>
                    <a:pt x="0" y="60"/>
                  </a:lnTo>
                  <a:lnTo>
                    <a:pt x="12" y="84"/>
                  </a:lnTo>
                  <a:lnTo>
                    <a:pt x="18" y="90"/>
                  </a:lnTo>
                  <a:lnTo>
                    <a:pt x="18" y="96"/>
                  </a:lnTo>
                  <a:lnTo>
                    <a:pt x="30" y="96"/>
                  </a:lnTo>
                  <a:lnTo>
                    <a:pt x="30" y="102"/>
                  </a:lnTo>
                  <a:lnTo>
                    <a:pt x="42" y="102"/>
                  </a:lnTo>
                  <a:lnTo>
                    <a:pt x="48" y="108"/>
                  </a:lnTo>
                  <a:lnTo>
                    <a:pt x="72" y="108"/>
                  </a:lnTo>
                  <a:lnTo>
                    <a:pt x="84" y="102"/>
                  </a:lnTo>
                  <a:lnTo>
                    <a:pt x="102" y="102"/>
                  </a:lnTo>
                  <a:lnTo>
                    <a:pt x="108" y="114"/>
                  </a:lnTo>
                  <a:lnTo>
                    <a:pt x="108" y="132"/>
                  </a:lnTo>
                  <a:lnTo>
                    <a:pt x="96" y="144"/>
                  </a:lnTo>
                  <a:lnTo>
                    <a:pt x="102" y="162"/>
                  </a:lnTo>
                  <a:lnTo>
                    <a:pt x="120" y="162"/>
                  </a:lnTo>
                  <a:lnTo>
                    <a:pt x="138" y="168"/>
                  </a:lnTo>
                  <a:lnTo>
                    <a:pt x="144" y="168"/>
                  </a:lnTo>
                  <a:lnTo>
                    <a:pt x="156" y="174"/>
                  </a:lnTo>
                  <a:lnTo>
                    <a:pt x="156" y="198"/>
                  </a:lnTo>
                  <a:lnTo>
                    <a:pt x="162" y="198"/>
                  </a:lnTo>
                  <a:lnTo>
                    <a:pt x="168" y="192"/>
                  </a:lnTo>
                  <a:lnTo>
                    <a:pt x="180" y="192"/>
                  </a:lnTo>
                  <a:lnTo>
                    <a:pt x="192" y="186"/>
                  </a:lnTo>
                  <a:lnTo>
                    <a:pt x="198" y="186"/>
                  </a:lnTo>
                  <a:lnTo>
                    <a:pt x="204" y="192"/>
                  </a:lnTo>
                  <a:lnTo>
                    <a:pt x="204" y="198"/>
                  </a:lnTo>
                  <a:lnTo>
                    <a:pt x="234" y="198"/>
                  </a:lnTo>
                  <a:lnTo>
                    <a:pt x="234" y="180"/>
                  </a:lnTo>
                  <a:lnTo>
                    <a:pt x="246" y="192"/>
                  </a:lnTo>
                  <a:lnTo>
                    <a:pt x="252" y="180"/>
                  </a:lnTo>
                  <a:lnTo>
                    <a:pt x="258" y="174"/>
                  </a:lnTo>
                  <a:lnTo>
                    <a:pt x="270" y="168"/>
                  </a:lnTo>
                  <a:lnTo>
                    <a:pt x="288" y="168"/>
                  </a:lnTo>
                  <a:lnTo>
                    <a:pt x="288" y="174"/>
                  </a:lnTo>
                  <a:lnTo>
                    <a:pt x="282" y="180"/>
                  </a:lnTo>
                  <a:lnTo>
                    <a:pt x="294" y="180"/>
                  </a:lnTo>
                  <a:lnTo>
                    <a:pt x="294" y="174"/>
                  </a:lnTo>
                  <a:lnTo>
                    <a:pt x="288" y="168"/>
                  </a:lnTo>
                  <a:lnTo>
                    <a:pt x="288" y="156"/>
                  </a:lnTo>
                  <a:lnTo>
                    <a:pt x="282" y="150"/>
                  </a:lnTo>
                  <a:lnTo>
                    <a:pt x="282" y="144"/>
                  </a:lnTo>
                  <a:lnTo>
                    <a:pt x="294" y="144"/>
                  </a:lnTo>
                  <a:lnTo>
                    <a:pt x="294" y="138"/>
                  </a:lnTo>
                  <a:lnTo>
                    <a:pt x="288" y="126"/>
                  </a:lnTo>
                  <a:lnTo>
                    <a:pt x="288" y="120"/>
                  </a:lnTo>
                  <a:lnTo>
                    <a:pt x="294" y="114"/>
                  </a:lnTo>
                  <a:lnTo>
                    <a:pt x="312" y="114"/>
                  </a:lnTo>
                  <a:lnTo>
                    <a:pt x="306" y="96"/>
                  </a:lnTo>
                  <a:lnTo>
                    <a:pt x="312" y="96"/>
                  </a:lnTo>
                  <a:lnTo>
                    <a:pt x="318" y="102"/>
                  </a:lnTo>
                  <a:lnTo>
                    <a:pt x="336" y="102"/>
                  </a:lnTo>
                  <a:lnTo>
                    <a:pt x="342" y="96"/>
                  </a:lnTo>
                  <a:lnTo>
                    <a:pt x="324" y="78"/>
                  </a:lnTo>
                  <a:lnTo>
                    <a:pt x="324" y="72"/>
                  </a:lnTo>
                  <a:lnTo>
                    <a:pt x="330" y="66"/>
                  </a:lnTo>
                  <a:lnTo>
                    <a:pt x="330" y="60"/>
                  </a:lnTo>
                  <a:close/>
                </a:path>
              </a:pathLst>
            </a:custGeom>
            <a:solidFill>
              <a:srgbClr val="6BBA56"/>
            </a:solidFill>
            <a:ln w="635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54" name="Latvia" descr="© INSCALE GmbH, 05.05.2010&#10;http://www.presentationload.com/">
              <a:extLst>
                <a:ext uri="{FF2B5EF4-FFF2-40B4-BE49-F238E27FC236}">
                  <a16:creationId xmlns:a16="http://schemas.microsoft.com/office/drawing/2014/main" id="{F4662B76-9354-4D43-AF6F-57C902985DFC}"/>
                </a:ext>
              </a:extLst>
            </p:cNvPr>
            <p:cNvSpPr>
              <a:spLocks/>
            </p:cNvSpPr>
            <p:nvPr/>
          </p:nvSpPr>
          <p:spPr bwMode="gray">
            <a:xfrm>
              <a:off x="6150025" y="2440379"/>
              <a:ext cx="188991" cy="80996"/>
            </a:xfrm>
            <a:custGeom>
              <a:avLst/>
              <a:gdLst>
                <a:gd name="T0" fmla="*/ 2147483647 w 426"/>
                <a:gd name="T1" fmla="*/ 2147483647 h 180"/>
                <a:gd name="T2" fmla="*/ 2147483647 w 426"/>
                <a:gd name="T3" fmla="*/ 2147483647 h 180"/>
                <a:gd name="T4" fmla="*/ 2147483647 w 426"/>
                <a:gd name="T5" fmla="*/ 2147483647 h 180"/>
                <a:gd name="T6" fmla="*/ 2147483647 w 426"/>
                <a:gd name="T7" fmla="*/ 2147483647 h 180"/>
                <a:gd name="T8" fmla="*/ 2147483647 w 426"/>
                <a:gd name="T9" fmla="*/ 2147483647 h 180"/>
                <a:gd name="T10" fmla="*/ 2147483647 w 426"/>
                <a:gd name="T11" fmla="*/ 2147483647 h 180"/>
                <a:gd name="T12" fmla="*/ 2147483647 w 426"/>
                <a:gd name="T13" fmla="*/ 2147483647 h 180"/>
                <a:gd name="T14" fmla="*/ 2147483647 w 426"/>
                <a:gd name="T15" fmla="*/ 2147483647 h 180"/>
                <a:gd name="T16" fmla="*/ 2147483647 w 426"/>
                <a:gd name="T17" fmla="*/ 2147483647 h 180"/>
                <a:gd name="T18" fmla="*/ 2147483647 w 426"/>
                <a:gd name="T19" fmla="*/ 2147483647 h 180"/>
                <a:gd name="T20" fmla="*/ 2147483647 w 426"/>
                <a:gd name="T21" fmla="*/ 2147483647 h 180"/>
                <a:gd name="T22" fmla="*/ 2147483647 w 426"/>
                <a:gd name="T23" fmla="*/ 2147483647 h 180"/>
                <a:gd name="T24" fmla="*/ 2147483647 w 426"/>
                <a:gd name="T25" fmla="*/ 2147483647 h 180"/>
                <a:gd name="T26" fmla="*/ 2147483647 w 426"/>
                <a:gd name="T27" fmla="*/ 2147483647 h 180"/>
                <a:gd name="T28" fmla="*/ 2147483647 w 426"/>
                <a:gd name="T29" fmla="*/ 2147483647 h 180"/>
                <a:gd name="T30" fmla="*/ 2147483647 w 426"/>
                <a:gd name="T31" fmla="*/ 2147483647 h 180"/>
                <a:gd name="T32" fmla="*/ 2147483647 w 426"/>
                <a:gd name="T33" fmla="*/ 2147483647 h 180"/>
                <a:gd name="T34" fmla="*/ 2147483647 w 426"/>
                <a:gd name="T35" fmla="*/ 2147483647 h 180"/>
                <a:gd name="T36" fmla="*/ 2147483647 w 426"/>
                <a:gd name="T37" fmla="*/ 2147483647 h 180"/>
                <a:gd name="T38" fmla="*/ 2147483647 w 426"/>
                <a:gd name="T39" fmla="*/ 2147483647 h 180"/>
                <a:gd name="T40" fmla="*/ 2147483647 w 426"/>
                <a:gd name="T41" fmla="*/ 2147483647 h 180"/>
                <a:gd name="T42" fmla="*/ 2147483647 w 426"/>
                <a:gd name="T43" fmla="*/ 2147483647 h 180"/>
                <a:gd name="T44" fmla="*/ 2147483647 w 426"/>
                <a:gd name="T45" fmla="*/ 2147483647 h 180"/>
                <a:gd name="T46" fmla="*/ 2147483647 w 426"/>
                <a:gd name="T47" fmla="*/ 2147483647 h 180"/>
                <a:gd name="T48" fmla="*/ 2147483647 w 426"/>
                <a:gd name="T49" fmla="*/ 2147483647 h 180"/>
                <a:gd name="T50" fmla="*/ 2147483647 w 426"/>
                <a:gd name="T51" fmla="*/ 2147483647 h 180"/>
                <a:gd name="T52" fmla="*/ 2147483647 w 426"/>
                <a:gd name="T53" fmla="*/ 2147483647 h 180"/>
                <a:gd name="T54" fmla="*/ 2147483647 w 426"/>
                <a:gd name="T55" fmla="*/ 2147483647 h 180"/>
                <a:gd name="T56" fmla="*/ 2147483647 w 426"/>
                <a:gd name="T57" fmla="*/ 2147483647 h 180"/>
                <a:gd name="T58" fmla="*/ 2147483647 w 426"/>
                <a:gd name="T59" fmla="*/ 2147483647 h 180"/>
                <a:gd name="T60" fmla="*/ 2147483647 w 426"/>
                <a:gd name="T61" fmla="*/ 0 h 180"/>
                <a:gd name="T62" fmla="*/ 2147483647 w 426"/>
                <a:gd name="T63" fmla="*/ 2147483647 h 180"/>
                <a:gd name="T64" fmla="*/ 2147483647 w 426"/>
                <a:gd name="T65" fmla="*/ 2147483647 h 180"/>
                <a:gd name="T66" fmla="*/ 2147483647 w 426"/>
                <a:gd name="T67" fmla="*/ 2147483647 h 180"/>
                <a:gd name="T68" fmla="*/ 2147483647 w 426"/>
                <a:gd name="T69" fmla="*/ 2147483647 h 180"/>
                <a:gd name="T70" fmla="*/ 2147483647 w 426"/>
                <a:gd name="T71" fmla="*/ 2147483647 h 180"/>
                <a:gd name="T72" fmla="*/ 2147483647 w 426"/>
                <a:gd name="T73" fmla="*/ 2147483647 h 180"/>
                <a:gd name="T74" fmla="*/ 2147483647 w 426"/>
                <a:gd name="T75" fmla="*/ 2147483647 h 180"/>
                <a:gd name="T76" fmla="*/ 2147483647 w 426"/>
                <a:gd name="T77" fmla="*/ 2147483647 h 180"/>
                <a:gd name="T78" fmla="*/ 2147483647 w 426"/>
                <a:gd name="T79" fmla="*/ 2147483647 h 180"/>
                <a:gd name="T80" fmla="*/ 2147483647 w 426"/>
                <a:gd name="T81" fmla="*/ 2147483647 h 180"/>
                <a:gd name="T82" fmla="*/ 2147483647 w 426"/>
                <a:gd name="T83" fmla="*/ 2147483647 h 180"/>
                <a:gd name="T84" fmla="*/ 0 w 426"/>
                <a:gd name="T85" fmla="*/ 2147483647 h 180"/>
                <a:gd name="T86" fmla="*/ 2147483647 w 426"/>
                <a:gd name="T87" fmla="*/ 2147483647 h 18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426"/>
                <a:gd name="T133" fmla="*/ 0 h 180"/>
                <a:gd name="T134" fmla="*/ 426 w 426"/>
                <a:gd name="T135" fmla="*/ 180 h 180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426" h="180">
                  <a:moveTo>
                    <a:pt x="6" y="144"/>
                  </a:moveTo>
                  <a:lnTo>
                    <a:pt x="6" y="138"/>
                  </a:lnTo>
                  <a:lnTo>
                    <a:pt x="12" y="138"/>
                  </a:lnTo>
                  <a:lnTo>
                    <a:pt x="24" y="132"/>
                  </a:lnTo>
                  <a:lnTo>
                    <a:pt x="66" y="132"/>
                  </a:lnTo>
                  <a:lnTo>
                    <a:pt x="78" y="120"/>
                  </a:lnTo>
                  <a:lnTo>
                    <a:pt x="96" y="120"/>
                  </a:lnTo>
                  <a:lnTo>
                    <a:pt x="102" y="126"/>
                  </a:lnTo>
                  <a:lnTo>
                    <a:pt x="108" y="126"/>
                  </a:lnTo>
                  <a:lnTo>
                    <a:pt x="114" y="132"/>
                  </a:lnTo>
                  <a:lnTo>
                    <a:pt x="120" y="132"/>
                  </a:lnTo>
                  <a:lnTo>
                    <a:pt x="126" y="126"/>
                  </a:lnTo>
                  <a:lnTo>
                    <a:pt x="132" y="126"/>
                  </a:lnTo>
                  <a:lnTo>
                    <a:pt x="144" y="132"/>
                  </a:lnTo>
                  <a:lnTo>
                    <a:pt x="150" y="132"/>
                  </a:lnTo>
                  <a:lnTo>
                    <a:pt x="156" y="138"/>
                  </a:lnTo>
                  <a:lnTo>
                    <a:pt x="162" y="138"/>
                  </a:lnTo>
                  <a:lnTo>
                    <a:pt x="168" y="132"/>
                  </a:lnTo>
                  <a:lnTo>
                    <a:pt x="180" y="132"/>
                  </a:lnTo>
                  <a:lnTo>
                    <a:pt x="186" y="138"/>
                  </a:lnTo>
                  <a:lnTo>
                    <a:pt x="204" y="138"/>
                  </a:lnTo>
                  <a:lnTo>
                    <a:pt x="216" y="126"/>
                  </a:lnTo>
                  <a:lnTo>
                    <a:pt x="228" y="126"/>
                  </a:lnTo>
                  <a:lnTo>
                    <a:pt x="234" y="132"/>
                  </a:lnTo>
                  <a:lnTo>
                    <a:pt x="240" y="144"/>
                  </a:lnTo>
                  <a:lnTo>
                    <a:pt x="270" y="144"/>
                  </a:lnTo>
                  <a:lnTo>
                    <a:pt x="282" y="150"/>
                  </a:lnTo>
                  <a:lnTo>
                    <a:pt x="288" y="150"/>
                  </a:lnTo>
                  <a:lnTo>
                    <a:pt x="300" y="162"/>
                  </a:lnTo>
                  <a:lnTo>
                    <a:pt x="318" y="174"/>
                  </a:lnTo>
                  <a:lnTo>
                    <a:pt x="336" y="180"/>
                  </a:lnTo>
                  <a:lnTo>
                    <a:pt x="360" y="168"/>
                  </a:lnTo>
                  <a:lnTo>
                    <a:pt x="378" y="168"/>
                  </a:lnTo>
                  <a:lnTo>
                    <a:pt x="384" y="174"/>
                  </a:lnTo>
                  <a:lnTo>
                    <a:pt x="390" y="168"/>
                  </a:lnTo>
                  <a:lnTo>
                    <a:pt x="396" y="168"/>
                  </a:lnTo>
                  <a:lnTo>
                    <a:pt x="402" y="162"/>
                  </a:lnTo>
                  <a:lnTo>
                    <a:pt x="408" y="150"/>
                  </a:lnTo>
                  <a:lnTo>
                    <a:pt x="414" y="144"/>
                  </a:lnTo>
                  <a:lnTo>
                    <a:pt x="420" y="150"/>
                  </a:lnTo>
                  <a:lnTo>
                    <a:pt x="426" y="150"/>
                  </a:lnTo>
                  <a:lnTo>
                    <a:pt x="426" y="126"/>
                  </a:lnTo>
                  <a:lnTo>
                    <a:pt x="414" y="114"/>
                  </a:lnTo>
                  <a:lnTo>
                    <a:pt x="408" y="102"/>
                  </a:lnTo>
                  <a:lnTo>
                    <a:pt x="402" y="96"/>
                  </a:lnTo>
                  <a:lnTo>
                    <a:pt x="378" y="90"/>
                  </a:lnTo>
                  <a:lnTo>
                    <a:pt x="384" y="72"/>
                  </a:lnTo>
                  <a:lnTo>
                    <a:pt x="402" y="72"/>
                  </a:lnTo>
                  <a:lnTo>
                    <a:pt x="402" y="66"/>
                  </a:lnTo>
                  <a:lnTo>
                    <a:pt x="396" y="60"/>
                  </a:lnTo>
                  <a:lnTo>
                    <a:pt x="384" y="54"/>
                  </a:lnTo>
                  <a:lnTo>
                    <a:pt x="372" y="42"/>
                  </a:lnTo>
                  <a:lnTo>
                    <a:pt x="354" y="42"/>
                  </a:lnTo>
                  <a:lnTo>
                    <a:pt x="348" y="36"/>
                  </a:lnTo>
                  <a:lnTo>
                    <a:pt x="330" y="36"/>
                  </a:lnTo>
                  <a:lnTo>
                    <a:pt x="324" y="42"/>
                  </a:lnTo>
                  <a:lnTo>
                    <a:pt x="306" y="42"/>
                  </a:lnTo>
                  <a:lnTo>
                    <a:pt x="288" y="24"/>
                  </a:lnTo>
                  <a:lnTo>
                    <a:pt x="276" y="18"/>
                  </a:lnTo>
                  <a:lnTo>
                    <a:pt x="270" y="12"/>
                  </a:lnTo>
                  <a:lnTo>
                    <a:pt x="246" y="0"/>
                  </a:lnTo>
                  <a:lnTo>
                    <a:pt x="216" y="0"/>
                  </a:lnTo>
                  <a:lnTo>
                    <a:pt x="186" y="12"/>
                  </a:lnTo>
                  <a:lnTo>
                    <a:pt x="174" y="12"/>
                  </a:lnTo>
                  <a:lnTo>
                    <a:pt x="180" y="24"/>
                  </a:lnTo>
                  <a:lnTo>
                    <a:pt x="180" y="30"/>
                  </a:lnTo>
                  <a:lnTo>
                    <a:pt x="186" y="42"/>
                  </a:lnTo>
                  <a:lnTo>
                    <a:pt x="186" y="60"/>
                  </a:lnTo>
                  <a:lnTo>
                    <a:pt x="192" y="66"/>
                  </a:lnTo>
                  <a:lnTo>
                    <a:pt x="186" y="78"/>
                  </a:lnTo>
                  <a:lnTo>
                    <a:pt x="156" y="78"/>
                  </a:lnTo>
                  <a:lnTo>
                    <a:pt x="138" y="72"/>
                  </a:lnTo>
                  <a:lnTo>
                    <a:pt x="126" y="72"/>
                  </a:lnTo>
                  <a:lnTo>
                    <a:pt x="114" y="54"/>
                  </a:lnTo>
                  <a:lnTo>
                    <a:pt x="84" y="24"/>
                  </a:lnTo>
                  <a:lnTo>
                    <a:pt x="72" y="24"/>
                  </a:lnTo>
                  <a:lnTo>
                    <a:pt x="60" y="30"/>
                  </a:lnTo>
                  <a:lnTo>
                    <a:pt x="48" y="30"/>
                  </a:lnTo>
                  <a:lnTo>
                    <a:pt x="36" y="36"/>
                  </a:lnTo>
                  <a:lnTo>
                    <a:pt x="30" y="42"/>
                  </a:lnTo>
                  <a:lnTo>
                    <a:pt x="24" y="54"/>
                  </a:lnTo>
                  <a:lnTo>
                    <a:pt x="24" y="66"/>
                  </a:lnTo>
                  <a:lnTo>
                    <a:pt x="18" y="78"/>
                  </a:lnTo>
                  <a:lnTo>
                    <a:pt x="6" y="84"/>
                  </a:lnTo>
                  <a:lnTo>
                    <a:pt x="0" y="96"/>
                  </a:lnTo>
                  <a:lnTo>
                    <a:pt x="0" y="120"/>
                  </a:lnTo>
                  <a:lnTo>
                    <a:pt x="6" y="132"/>
                  </a:lnTo>
                  <a:lnTo>
                    <a:pt x="6" y="150"/>
                  </a:lnTo>
                  <a:lnTo>
                    <a:pt x="6" y="144"/>
                  </a:lnTo>
                  <a:close/>
                </a:path>
              </a:pathLst>
            </a:custGeom>
            <a:solidFill>
              <a:srgbClr val="6BBA56"/>
            </a:solidFill>
            <a:ln w="635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55" name="Ireland" descr="© INSCALE GmbH, 05.05.2010&#10;http://www.presentationload.com/">
              <a:extLst>
                <a:ext uri="{FF2B5EF4-FFF2-40B4-BE49-F238E27FC236}">
                  <a16:creationId xmlns:a16="http://schemas.microsoft.com/office/drawing/2014/main" id="{FD027EBD-45BC-47A2-82CA-EEFFCEC61679}"/>
                </a:ext>
              </a:extLst>
            </p:cNvPr>
            <p:cNvSpPr>
              <a:spLocks/>
            </p:cNvSpPr>
            <p:nvPr/>
          </p:nvSpPr>
          <p:spPr bwMode="gray">
            <a:xfrm>
              <a:off x="5313067" y="2535668"/>
              <a:ext cx="123876" cy="133405"/>
            </a:xfrm>
            <a:custGeom>
              <a:avLst/>
              <a:gdLst>
                <a:gd name="T0" fmla="*/ 2147483647 w 282"/>
                <a:gd name="T1" fmla="*/ 2147483647 h 300"/>
                <a:gd name="T2" fmla="*/ 2147483647 w 282"/>
                <a:gd name="T3" fmla="*/ 2147483647 h 300"/>
                <a:gd name="T4" fmla="*/ 2147483647 w 282"/>
                <a:gd name="T5" fmla="*/ 2147483647 h 300"/>
                <a:gd name="T6" fmla="*/ 2147483647 w 282"/>
                <a:gd name="T7" fmla="*/ 2147483647 h 300"/>
                <a:gd name="T8" fmla="*/ 2147483647 w 282"/>
                <a:gd name="T9" fmla="*/ 2147483647 h 300"/>
                <a:gd name="T10" fmla="*/ 2147483647 w 282"/>
                <a:gd name="T11" fmla="*/ 2147483647 h 300"/>
                <a:gd name="T12" fmla="*/ 2147483647 w 282"/>
                <a:gd name="T13" fmla="*/ 2147483647 h 300"/>
                <a:gd name="T14" fmla="*/ 2147483647 w 282"/>
                <a:gd name="T15" fmla="*/ 2147483647 h 300"/>
                <a:gd name="T16" fmla="*/ 2147483647 w 282"/>
                <a:gd name="T17" fmla="*/ 2147483647 h 300"/>
                <a:gd name="T18" fmla="*/ 2147483647 w 282"/>
                <a:gd name="T19" fmla="*/ 2147483647 h 300"/>
                <a:gd name="T20" fmla="*/ 2147483647 w 282"/>
                <a:gd name="T21" fmla="*/ 2147483647 h 300"/>
                <a:gd name="T22" fmla="*/ 2147483647 w 282"/>
                <a:gd name="T23" fmla="*/ 2147483647 h 300"/>
                <a:gd name="T24" fmla="*/ 2147483647 w 282"/>
                <a:gd name="T25" fmla="*/ 0 h 300"/>
                <a:gd name="T26" fmla="*/ 2147483647 w 282"/>
                <a:gd name="T27" fmla="*/ 2147483647 h 300"/>
                <a:gd name="T28" fmla="*/ 2147483647 w 282"/>
                <a:gd name="T29" fmla="*/ 2147483647 h 300"/>
                <a:gd name="T30" fmla="*/ 2147483647 w 282"/>
                <a:gd name="T31" fmla="*/ 2147483647 h 300"/>
                <a:gd name="T32" fmla="*/ 2147483647 w 282"/>
                <a:gd name="T33" fmla="*/ 2147483647 h 300"/>
                <a:gd name="T34" fmla="*/ 2147483647 w 282"/>
                <a:gd name="T35" fmla="*/ 2147483647 h 300"/>
                <a:gd name="T36" fmla="*/ 2147483647 w 282"/>
                <a:gd name="T37" fmla="*/ 2147483647 h 300"/>
                <a:gd name="T38" fmla="*/ 2147483647 w 282"/>
                <a:gd name="T39" fmla="*/ 2147483647 h 300"/>
                <a:gd name="T40" fmla="*/ 2147483647 w 282"/>
                <a:gd name="T41" fmla="*/ 2147483647 h 300"/>
                <a:gd name="T42" fmla="*/ 2147483647 w 282"/>
                <a:gd name="T43" fmla="*/ 2147483647 h 300"/>
                <a:gd name="T44" fmla="*/ 2147483647 w 282"/>
                <a:gd name="T45" fmla="*/ 2147483647 h 300"/>
                <a:gd name="T46" fmla="*/ 2147483647 w 282"/>
                <a:gd name="T47" fmla="*/ 2147483647 h 300"/>
                <a:gd name="T48" fmla="*/ 2147483647 w 282"/>
                <a:gd name="T49" fmla="*/ 2147483647 h 300"/>
                <a:gd name="T50" fmla="*/ 2147483647 w 282"/>
                <a:gd name="T51" fmla="*/ 2147483647 h 300"/>
                <a:gd name="T52" fmla="*/ 2147483647 w 282"/>
                <a:gd name="T53" fmla="*/ 2147483647 h 300"/>
                <a:gd name="T54" fmla="*/ 2147483647 w 282"/>
                <a:gd name="T55" fmla="*/ 2147483647 h 300"/>
                <a:gd name="T56" fmla="*/ 2147483647 w 282"/>
                <a:gd name="T57" fmla="*/ 2147483647 h 300"/>
                <a:gd name="T58" fmla="*/ 2147483647 w 282"/>
                <a:gd name="T59" fmla="*/ 2147483647 h 300"/>
                <a:gd name="T60" fmla="*/ 2147483647 w 282"/>
                <a:gd name="T61" fmla="*/ 2147483647 h 300"/>
                <a:gd name="T62" fmla="*/ 2147483647 w 282"/>
                <a:gd name="T63" fmla="*/ 2147483647 h 300"/>
                <a:gd name="T64" fmla="*/ 2147483647 w 282"/>
                <a:gd name="T65" fmla="*/ 2147483647 h 300"/>
                <a:gd name="T66" fmla="*/ 2147483647 w 282"/>
                <a:gd name="T67" fmla="*/ 2147483647 h 300"/>
                <a:gd name="T68" fmla="*/ 2147483647 w 282"/>
                <a:gd name="T69" fmla="*/ 2147483647 h 300"/>
                <a:gd name="T70" fmla="*/ 2147483647 w 282"/>
                <a:gd name="T71" fmla="*/ 2147483647 h 300"/>
                <a:gd name="T72" fmla="*/ 2147483647 w 282"/>
                <a:gd name="T73" fmla="*/ 2147483647 h 300"/>
                <a:gd name="T74" fmla="*/ 2147483647 w 282"/>
                <a:gd name="T75" fmla="*/ 2147483647 h 300"/>
                <a:gd name="T76" fmla="*/ 2147483647 w 282"/>
                <a:gd name="T77" fmla="*/ 2147483647 h 300"/>
                <a:gd name="T78" fmla="*/ 2147483647 w 282"/>
                <a:gd name="T79" fmla="*/ 2147483647 h 300"/>
                <a:gd name="T80" fmla="*/ 0 w 282"/>
                <a:gd name="T81" fmla="*/ 2147483647 h 300"/>
                <a:gd name="T82" fmla="*/ 2147483647 w 282"/>
                <a:gd name="T83" fmla="*/ 2147483647 h 300"/>
                <a:gd name="T84" fmla="*/ 2147483647 w 282"/>
                <a:gd name="T85" fmla="*/ 2147483647 h 300"/>
                <a:gd name="T86" fmla="*/ 2147483647 w 282"/>
                <a:gd name="T87" fmla="*/ 2147483647 h 300"/>
                <a:gd name="T88" fmla="*/ 2147483647 w 282"/>
                <a:gd name="T89" fmla="*/ 2147483647 h 300"/>
                <a:gd name="T90" fmla="*/ 2147483647 w 282"/>
                <a:gd name="T91" fmla="*/ 2147483647 h 300"/>
                <a:gd name="T92" fmla="*/ 2147483647 w 282"/>
                <a:gd name="T93" fmla="*/ 2147483647 h 300"/>
                <a:gd name="T94" fmla="*/ 2147483647 w 282"/>
                <a:gd name="T95" fmla="*/ 2147483647 h 300"/>
                <a:gd name="T96" fmla="*/ 2147483647 w 282"/>
                <a:gd name="T97" fmla="*/ 2147483647 h 300"/>
                <a:gd name="T98" fmla="*/ 2147483647 w 282"/>
                <a:gd name="T99" fmla="*/ 2147483647 h 300"/>
                <a:gd name="T100" fmla="*/ 2147483647 w 282"/>
                <a:gd name="T101" fmla="*/ 2147483647 h 300"/>
                <a:gd name="T102" fmla="*/ 2147483647 w 282"/>
                <a:gd name="T103" fmla="*/ 2147483647 h 300"/>
                <a:gd name="T104" fmla="*/ 2147483647 w 282"/>
                <a:gd name="T105" fmla="*/ 2147483647 h 300"/>
                <a:gd name="T106" fmla="*/ 2147483647 w 282"/>
                <a:gd name="T107" fmla="*/ 2147483647 h 300"/>
                <a:gd name="T108" fmla="*/ 2147483647 w 282"/>
                <a:gd name="T109" fmla="*/ 2147483647 h 300"/>
                <a:gd name="T110" fmla="*/ 2147483647 w 282"/>
                <a:gd name="T111" fmla="*/ 2147483647 h 300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282"/>
                <a:gd name="T169" fmla="*/ 0 h 300"/>
                <a:gd name="T170" fmla="*/ 282 w 282"/>
                <a:gd name="T171" fmla="*/ 300 h 300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282" h="300">
                  <a:moveTo>
                    <a:pt x="276" y="156"/>
                  </a:moveTo>
                  <a:lnTo>
                    <a:pt x="276" y="144"/>
                  </a:lnTo>
                  <a:lnTo>
                    <a:pt x="270" y="132"/>
                  </a:lnTo>
                  <a:lnTo>
                    <a:pt x="264" y="126"/>
                  </a:lnTo>
                  <a:lnTo>
                    <a:pt x="264" y="114"/>
                  </a:lnTo>
                  <a:lnTo>
                    <a:pt x="258" y="108"/>
                  </a:lnTo>
                  <a:lnTo>
                    <a:pt x="258" y="102"/>
                  </a:lnTo>
                  <a:lnTo>
                    <a:pt x="276" y="102"/>
                  </a:lnTo>
                  <a:lnTo>
                    <a:pt x="282" y="96"/>
                  </a:lnTo>
                  <a:lnTo>
                    <a:pt x="246" y="90"/>
                  </a:lnTo>
                  <a:lnTo>
                    <a:pt x="228" y="66"/>
                  </a:lnTo>
                  <a:lnTo>
                    <a:pt x="204" y="90"/>
                  </a:lnTo>
                  <a:lnTo>
                    <a:pt x="192" y="90"/>
                  </a:lnTo>
                  <a:lnTo>
                    <a:pt x="168" y="78"/>
                  </a:lnTo>
                  <a:lnTo>
                    <a:pt x="162" y="72"/>
                  </a:lnTo>
                  <a:lnTo>
                    <a:pt x="174" y="60"/>
                  </a:lnTo>
                  <a:lnTo>
                    <a:pt x="180" y="60"/>
                  </a:lnTo>
                  <a:lnTo>
                    <a:pt x="186" y="54"/>
                  </a:lnTo>
                  <a:lnTo>
                    <a:pt x="192" y="54"/>
                  </a:lnTo>
                  <a:lnTo>
                    <a:pt x="192" y="42"/>
                  </a:lnTo>
                  <a:lnTo>
                    <a:pt x="234" y="18"/>
                  </a:lnTo>
                  <a:lnTo>
                    <a:pt x="240" y="12"/>
                  </a:lnTo>
                  <a:lnTo>
                    <a:pt x="240" y="6"/>
                  </a:lnTo>
                  <a:lnTo>
                    <a:pt x="234" y="6"/>
                  </a:lnTo>
                  <a:lnTo>
                    <a:pt x="228" y="0"/>
                  </a:lnTo>
                  <a:lnTo>
                    <a:pt x="222" y="0"/>
                  </a:lnTo>
                  <a:lnTo>
                    <a:pt x="210" y="6"/>
                  </a:lnTo>
                  <a:lnTo>
                    <a:pt x="204" y="18"/>
                  </a:lnTo>
                  <a:lnTo>
                    <a:pt x="198" y="6"/>
                  </a:lnTo>
                  <a:lnTo>
                    <a:pt x="174" y="6"/>
                  </a:lnTo>
                  <a:lnTo>
                    <a:pt x="162" y="12"/>
                  </a:lnTo>
                  <a:lnTo>
                    <a:pt x="156" y="12"/>
                  </a:lnTo>
                  <a:lnTo>
                    <a:pt x="150" y="18"/>
                  </a:lnTo>
                  <a:lnTo>
                    <a:pt x="150" y="30"/>
                  </a:lnTo>
                  <a:lnTo>
                    <a:pt x="144" y="36"/>
                  </a:lnTo>
                  <a:lnTo>
                    <a:pt x="144" y="42"/>
                  </a:lnTo>
                  <a:lnTo>
                    <a:pt x="126" y="42"/>
                  </a:lnTo>
                  <a:lnTo>
                    <a:pt x="120" y="48"/>
                  </a:lnTo>
                  <a:lnTo>
                    <a:pt x="120" y="54"/>
                  </a:lnTo>
                  <a:lnTo>
                    <a:pt x="138" y="54"/>
                  </a:lnTo>
                  <a:lnTo>
                    <a:pt x="144" y="60"/>
                  </a:lnTo>
                  <a:lnTo>
                    <a:pt x="150" y="60"/>
                  </a:lnTo>
                  <a:lnTo>
                    <a:pt x="150" y="66"/>
                  </a:lnTo>
                  <a:lnTo>
                    <a:pt x="144" y="72"/>
                  </a:lnTo>
                  <a:lnTo>
                    <a:pt x="132" y="72"/>
                  </a:lnTo>
                  <a:lnTo>
                    <a:pt x="132" y="78"/>
                  </a:lnTo>
                  <a:lnTo>
                    <a:pt x="126" y="84"/>
                  </a:lnTo>
                  <a:lnTo>
                    <a:pt x="102" y="84"/>
                  </a:lnTo>
                  <a:lnTo>
                    <a:pt x="102" y="90"/>
                  </a:lnTo>
                  <a:lnTo>
                    <a:pt x="90" y="78"/>
                  </a:lnTo>
                  <a:lnTo>
                    <a:pt x="42" y="78"/>
                  </a:lnTo>
                  <a:lnTo>
                    <a:pt x="42" y="102"/>
                  </a:lnTo>
                  <a:lnTo>
                    <a:pt x="54" y="102"/>
                  </a:lnTo>
                  <a:lnTo>
                    <a:pt x="54" y="108"/>
                  </a:lnTo>
                  <a:lnTo>
                    <a:pt x="60" y="114"/>
                  </a:lnTo>
                  <a:lnTo>
                    <a:pt x="42" y="126"/>
                  </a:lnTo>
                  <a:lnTo>
                    <a:pt x="36" y="126"/>
                  </a:lnTo>
                  <a:lnTo>
                    <a:pt x="30" y="132"/>
                  </a:lnTo>
                  <a:lnTo>
                    <a:pt x="30" y="138"/>
                  </a:lnTo>
                  <a:lnTo>
                    <a:pt x="42" y="150"/>
                  </a:lnTo>
                  <a:lnTo>
                    <a:pt x="54" y="156"/>
                  </a:lnTo>
                  <a:lnTo>
                    <a:pt x="60" y="162"/>
                  </a:lnTo>
                  <a:lnTo>
                    <a:pt x="72" y="162"/>
                  </a:lnTo>
                  <a:lnTo>
                    <a:pt x="78" y="156"/>
                  </a:lnTo>
                  <a:lnTo>
                    <a:pt x="96" y="156"/>
                  </a:lnTo>
                  <a:lnTo>
                    <a:pt x="96" y="168"/>
                  </a:lnTo>
                  <a:lnTo>
                    <a:pt x="90" y="174"/>
                  </a:lnTo>
                  <a:lnTo>
                    <a:pt x="72" y="174"/>
                  </a:lnTo>
                  <a:lnTo>
                    <a:pt x="72" y="192"/>
                  </a:lnTo>
                  <a:lnTo>
                    <a:pt x="54" y="192"/>
                  </a:lnTo>
                  <a:lnTo>
                    <a:pt x="48" y="198"/>
                  </a:lnTo>
                  <a:lnTo>
                    <a:pt x="48" y="210"/>
                  </a:lnTo>
                  <a:lnTo>
                    <a:pt x="42" y="222"/>
                  </a:lnTo>
                  <a:lnTo>
                    <a:pt x="42" y="234"/>
                  </a:lnTo>
                  <a:lnTo>
                    <a:pt x="18" y="234"/>
                  </a:lnTo>
                  <a:lnTo>
                    <a:pt x="12" y="240"/>
                  </a:lnTo>
                  <a:lnTo>
                    <a:pt x="6" y="240"/>
                  </a:lnTo>
                  <a:lnTo>
                    <a:pt x="6" y="246"/>
                  </a:lnTo>
                  <a:lnTo>
                    <a:pt x="12" y="246"/>
                  </a:lnTo>
                  <a:lnTo>
                    <a:pt x="18" y="252"/>
                  </a:lnTo>
                  <a:lnTo>
                    <a:pt x="6" y="252"/>
                  </a:lnTo>
                  <a:lnTo>
                    <a:pt x="0" y="258"/>
                  </a:lnTo>
                  <a:lnTo>
                    <a:pt x="0" y="270"/>
                  </a:lnTo>
                  <a:lnTo>
                    <a:pt x="42" y="270"/>
                  </a:lnTo>
                  <a:lnTo>
                    <a:pt x="24" y="288"/>
                  </a:lnTo>
                  <a:lnTo>
                    <a:pt x="30" y="282"/>
                  </a:lnTo>
                  <a:lnTo>
                    <a:pt x="48" y="282"/>
                  </a:lnTo>
                  <a:lnTo>
                    <a:pt x="48" y="288"/>
                  </a:lnTo>
                  <a:lnTo>
                    <a:pt x="42" y="288"/>
                  </a:lnTo>
                  <a:lnTo>
                    <a:pt x="36" y="294"/>
                  </a:lnTo>
                  <a:lnTo>
                    <a:pt x="30" y="294"/>
                  </a:lnTo>
                  <a:lnTo>
                    <a:pt x="36" y="300"/>
                  </a:lnTo>
                  <a:lnTo>
                    <a:pt x="60" y="300"/>
                  </a:lnTo>
                  <a:lnTo>
                    <a:pt x="96" y="288"/>
                  </a:lnTo>
                  <a:lnTo>
                    <a:pt x="108" y="282"/>
                  </a:lnTo>
                  <a:lnTo>
                    <a:pt x="120" y="270"/>
                  </a:lnTo>
                  <a:lnTo>
                    <a:pt x="120" y="264"/>
                  </a:lnTo>
                  <a:lnTo>
                    <a:pt x="132" y="270"/>
                  </a:lnTo>
                  <a:lnTo>
                    <a:pt x="138" y="270"/>
                  </a:lnTo>
                  <a:lnTo>
                    <a:pt x="150" y="264"/>
                  </a:lnTo>
                  <a:lnTo>
                    <a:pt x="162" y="252"/>
                  </a:lnTo>
                  <a:lnTo>
                    <a:pt x="180" y="246"/>
                  </a:lnTo>
                  <a:lnTo>
                    <a:pt x="204" y="246"/>
                  </a:lnTo>
                  <a:lnTo>
                    <a:pt x="210" y="240"/>
                  </a:lnTo>
                  <a:lnTo>
                    <a:pt x="252" y="240"/>
                  </a:lnTo>
                  <a:lnTo>
                    <a:pt x="246" y="222"/>
                  </a:lnTo>
                  <a:lnTo>
                    <a:pt x="264" y="222"/>
                  </a:lnTo>
                  <a:lnTo>
                    <a:pt x="264" y="198"/>
                  </a:lnTo>
                  <a:lnTo>
                    <a:pt x="270" y="192"/>
                  </a:lnTo>
                  <a:lnTo>
                    <a:pt x="270" y="180"/>
                  </a:lnTo>
                  <a:lnTo>
                    <a:pt x="276" y="168"/>
                  </a:lnTo>
                  <a:lnTo>
                    <a:pt x="276" y="156"/>
                  </a:lnTo>
                  <a:close/>
                </a:path>
              </a:pathLst>
            </a:custGeom>
            <a:solidFill>
              <a:srgbClr val="6BBA56"/>
            </a:solidFill>
            <a:ln w="635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56" name="Iceland" descr="© INSCALE GmbH, 05.05.2010&#10;http://www.presentationload.com/">
              <a:extLst>
                <a:ext uri="{FF2B5EF4-FFF2-40B4-BE49-F238E27FC236}">
                  <a16:creationId xmlns:a16="http://schemas.microsoft.com/office/drawing/2014/main" id="{8D6B6627-E1B3-445F-9977-D47E35F2335B}"/>
                </a:ext>
              </a:extLst>
            </p:cNvPr>
            <p:cNvSpPr>
              <a:spLocks/>
            </p:cNvSpPr>
            <p:nvPr/>
          </p:nvSpPr>
          <p:spPr bwMode="gray">
            <a:xfrm>
              <a:off x="5046257" y="2165627"/>
              <a:ext cx="254105" cy="98466"/>
            </a:xfrm>
            <a:custGeom>
              <a:avLst/>
              <a:gdLst>
                <a:gd name="T0" fmla="*/ 2147483647 w 570"/>
                <a:gd name="T1" fmla="*/ 2147483647 h 222"/>
                <a:gd name="T2" fmla="*/ 2147483647 w 570"/>
                <a:gd name="T3" fmla="*/ 2147483647 h 222"/>
                <a:gd name="T4" fmla="*/ 2147483647 w 570"/>
                <a:gd name="T5" fmla="*/ 2147483647 h 222"/>
                <a:gd name="T6" fmla="*/ 2147483647 w 570"/>
                <a:gd name="T7" fmla="*/ 2147483647 h 222"/>
                <a:gd name="T8" fmla="*/ 2147483647 w 570"/>
                <a:gd name="T9" fmla="*/ 2147483647 h 222"/>
                <a:gd name="T10" fmla="*/ 2147483647 w 570"/>
                <a:gd name="T11" fmla="*/ 2147483647 h 222"/>
                <a:gd name="T12" fmla="*/ 2147483647 w 570"/>
                <a:gd name="T13" fmla="*/ 2147483647 h 222"/>
                <a:gd name="T14" fmla="*/ 2147483647 w 570"/>
                <a:gd name="T15" fmla="*/ 2147483647 h 222"/>
                <a:gd name="T16" fmla="*/ 2147483647 w 570"/>
                <a:gd name="T17" fmla="*/ 2147483647 h 222"/>
                <a:gd name="T18" fmla="*/ 2147483647 w 570"/>
                <a:gd name="T19" fmla="*/ 2147483647 h 222"/>
                <a:gd name="T20" fmla="*/ 2147483647 w 570"/>
                <a:gd name="T21" fmla="*/ 2147483647 h 222"/>
                <a:gd name="T22" fmla="*/ 2147483647 w 570"/>
                <a:gd name="T23" fmla="*/ 2147483647 h 222"/>
                <a:gd name="T24" fmla="*/ 2147483647 w 570"/>
                <a:gd name="T25" fmla="*/ 2147483647 h 222"/>
                <a:gd name="T26" fmla="*/ 2147483647 w 570"/>
                <a:gd name="T27" fmla="*/ 2147483647 h 222"/>
                <a:gd name="T28" fmla="*/ 2147483647 w 570"/>
                <a:gd name="T29" fmla="*/ 2147483647 h 222"/>
                <a:gd name="T30" fmla="*/ 2147483647 w 570"/>
                <a:gd name="T31" fmla="*/ 2147483647 h 222"/>
                <a:gd name="T32" fmla="*/ 2147483647 w 570"/>
                <a:gd name="T33" fmla="*/ 2147483647 h 222"/>
                <a:gd name="T34" fmla="*/ 2147483647 w 570"/>
                <a:gd name="T35" fmla="*/ 2147483647 h 222"/>
                <a:gd name="T36" fmla="*/ 2147483647 w 570"/>
                <a:gd name="T37" fmla="*/ 2147483647 h 222"/>
                <a:gd name="T38" fmla="*/ 2147483647 w 570"/>
                <a:gd name="T39" fmla="*/ 2147483647 h 222"/>
                <a:gd name="T40" fmla="*/ 2147483647 w 570"/>
                <a:gd name="T41" fmla="*/ 2147483647 h 222"/>
                <a:gd name="T42" fmla="*/ 2147483647 w 570"/>
                <a:gd name="T43" fmla="*/ 2147483647 h 222"/>
                <a:gd name="T44" fmla="*/ 2147483647 w 570"/>
                <a:gd name="T45" fmla="*/ 2147483647 h 222"/>
                <a:gd name="T46" fmla="*/ 2147483647 w 570"/>
                <a:gd name="T47" fmla="*/ 2147483647 h 222"/>
                <a:gd name="T48" fmla="*/ 2147483647 w 570"/>
                <a:gd name="T49" fmla="*/ 2147483647 h 222"/>
                <a:gd name="T50" fmla="*/ 2147483647 w 570"/>
                <a:gd name="T51" fmla="*/ 2147483647 h 222"/>
                <a:gd name="T52" fmla="*/ 2147483647 w 570"/>
                <a:gd name="T53" fmla="*/ 2147483647 h 222"/>
                <a:gd name="T54" fmla="*/ 2147483647 w 570"/>
                <a:gd name="T55" fmla="*/ 2147483647 h 222"/>
                <a:gd name="T56" fmla="*/ 2147483647 w 570"/>
                <a:gd name="T57" fmla="*/ 2147483647 h 222"/>
                <a:gd name="T58" fmla="*/ 2147483647 w 570"/>
                <a:gd name="T59" fmla="*/ 2147483647 h 222"/>
                <a:gd name="T60" fmla="*/ 2147483647 w 570"/>
                <a:gd name="T61" fmla="*/ 2147483647 h 222"/>
                <a:gd name="T62" fmla="*/ 2147483647 w 570"/>
                <a:gd name="T63" fmla="*/ 2147483647 h 222"/>
                <a:gd name="T64" fmla="*/ 2147483647 w 570"/>
                <a:gd name="T65" fmla="*/ 2147483647 h 222"/>
                <a:gd name="T66" fmla="*/ 0 w 570"/>
                <a:gd name="T67" fmla="*/ 2147483647 h 222"/>
                <a:gd name="T68" fmla="*/ 2147483647 w 570"/>
                <a:gd name="T69" fmla="*/ 2147483647 h 222"/>
                <a:gd name="T70" fmla="*/ 2147483647 w 570"/>
                <a:gd name="T71" fmla="*/ 2147483647 h 222"/>
                <a:gd name="T72" fmla="*/ 2147483647 w 570"/>
                <a:gd name="T73" fmla="*/ 2147483647 h 222"/>
                <a:gd name="T74" fmla="*/ 2147483647 w 570"/>
                <a:gd name="T75" fmla="*/ 2147483647 h 222"/>
                <a:gd name="T76" fmla="*/ 2147483647 w 570"/>
                <a:gd name="T77" fmla="*/ 2147483647 h 222"/>
                <a:gd name="T78" fmla="*/ 2147483647 w 570"/>
                <a:gd name="T79" fmla="*/ 2147483647 h 222"/>
                <a:gd name="T80" fmla="*/ 2147483647 w 570"/>
                <a:gd name="T81" fmla="*/ 2147483647 h 222"/>
                <a:gd name="T82" fmla="*/ 2147483647 w 570"/>
                <a:gd name="T83" fmla="*/ 2147483647 h 222"/>
                <a:gd name="T84" fmla="*/ 2147483647 w 570"/>
                <a:gd name="T85" fmla="*/ 2147483647 h 222"/>
                <a:gd name="T86" fmla="*/ 2147483647 w 570"/>
                <a:gd name="T87" fmla="*/ 2147483647 h 222"/>
                <a:gd name="T88" fmla="*/ 2147483647 w 570"/>
                <a:gd name="T89" fmla="*/ 2147483647 h 222"/>
                <a:gd name="T90" fmla="*/ 2147483647 w 570"/>
                <a:gd name="T91" fmla="*/ 2147483647 h 222"/>
                <a:gd name="T92" fmla="*/ 2147483647 w 570"/>
                <a:gd name="T93" fmla="*/ 2147483647 h 222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570"/>
                <a:gd name="T142" fmla="*/ 0 h 222"/>
                <a:gd name="T143" fmla="*/ 570 w 570"/>
                <a:gd name="T144" fmla="*/ 222 h 222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570" h="222">
                  <a:moveTo>
                    <a:pt x="252" y="222"/>
                  </a:moveTo>
                  <a:lnTo>
                    <a:pt x="270" y="216"/>
                  </a:lnTo>
                  <a:lnTo>
                    <a:pt x="306" y="216"/>
                  </a:lnTo>
                  <a:lnTo>
                    <a:pt x="312" y="204"/>
                  </a:lnTo>
                  <a:lnTo>
                    <a:pt x="312" y="192"/>
                  </a:lnTo>
                  <a:lnTo>
                    <a:pt x="324" y="198"/>
                  </a:lnTo>
                  <a:lnTo>
                    <a:pt x="330" y="198"/>
                  </a:lnTo>
                  <a:lnTo>
                    <a:pt x="342" y="204"/>
                  </a:lnTo>
                  <a:lnTo>
                    <a:pt x="348" y="204"/>
                  </a:lnTo>
                  <a:lnTo>
                    <a:pt x="360" y="192"/>
                  </a:lnTo>
                  <a:lnTo>
                    <a:pt x="360" y="186"/>
                  </a:lnTo>
                  <a:lnTo>
                    <a:pt x="372" y="186"/>
                  </a:lnTo>
                  <a:lnTo>
                    <a:pt x="378" y="192"/>
                  </a:lnTo>
                  <a:lnTo>
                    <a:pt x="390" y="192"/>
                  </a:lnTo>
                  <a:lnTo>
                    <a:pt x="414" y="180"/>
                  </a:lnTo>
                  <a:lnTo>
                    <a:pt x="432" y="168"/>
                  </a:lnTo>
                  <a:lnTo>
                    <a:pt x="456" y="156"/>
                  </a:lnTo>
                  <a:lnTo>
                    <a:pt x="474" y="156"/>
                  </a:lnTo>
                  <a:lnTo>
                    <a:pt x="480" y="162"/>
                  </a:lnTo>
                  <a:lnTo>
                    <a:pt x="492" y="162"/>
                  </a:lnTo>
                  <a:lnTo>
                    <a:pt x="504" y="156"/>
                  </a:lnTo>
                  <a:lnTo>
                    <a:pt x="510" y="144"/>
                  </a:lnTo>
                  <a:lnTo>
                    <a:pt x="510" y="138"/>
                  </a:lnTo>
                  <a:lnTo>
                    <a:pt x="516" y="126"/>
                  </a:lnTo>
                  <a:lnTo>
                    <a:pt x="528" y="126"/>
                  </a:lnTo>
                  <a:lnTo>
                    <a:pt x="552" y="114"/>
                  </a:lnTo>
                  <a:lnTo>
                    <a:pt x="564" y="102"/>
                  </a:lnTo>
                  <a:lnTo>
                    <a:pt x="570" y="102"/>
                  </a:lnTo>
                  <a:lnTo>
                    <a:pt x="552" y="102"/>
                  </a:lnTo>
                  <a:lnTo>
                    <a:pt x="570" y="84"/>
                  </a:lnTo>
                  <a:lnTo>
                    <a:pt x="570" y="78"/>
                  </a:lnTo>
                  <a:lnTo>
                    <a:pt x="564" y="72"/>
                  </a:lnTo>
                  <a:lnTo>
                    <a:pt x="552" y="66"/>
                  </a:lnTo>
                  <a:lnTo>
                    <a:pt x="540" y="66"/>
                  </a:lnTo>
                  <a:lnTo>
                    <a:pt x="534" y="72"/>
                  </a:lnTo>
                  <a:lnTo>
                    <a:pt x="528" y="72"/>
                  </a:lnTo>
                  <a:lnTo>
                    <a:pt x="534" y="60"/>
                  </a:lnTo>
                  <a:lnTo>
                    <a:pt x="504" y="60"/>
                  </a:lnTo>
                  <a:lnTo>
                    <a:pt x="522" y="36"/>
                  </a:lnTo>
                  <a:lnTo>
                    <a:pt x="504" y="36"/>
                  </a:lnTo>
                  <a:lnTo>
                    <a:pt x="510" y="18"/>
                  </a:lnTo>
                  <a:lnTo>
                    <a:pt x="480" y="24"/>
                  </a:lnTo>
                  <a:lnTo>
                    <a:pt x="474" y="18"/>
                  </a:lnTo>
                  <a:lnTo>
                    <a:pt x="462" y="12"/>
                  </a:lnTo>
                  <a:lnTo>
                    <a:pt x="456" y="6"/>
                  </a:lnTo>
                  <a:lnTo>
                    <a:pt x="444" y="0"/>
                  </a:lnTo>
                  <a:lnTo>
                    <a:pt x="432" y="0"/>
                  </a:lnTo>
                  <a:lnTo>
                    <a:pt x="432" y="24"/>
                  </a:lnTo>
                  <a:lnTo>
                    <a:pt x="414" y="30"/>
                  </a:lnTo>
                  <a:lnTo>
                    <a:pt x="408" y="30"/>
                  </a:lnTo>
                  <a:lnTo>
                    <a:pt x="402" y="24"/>
                  </a:lnTo>
                  <a:lnTo>
                    <a:pt x="378" y="24"/>
                  </a:lnTo>
                  <a:lnTo>
                    <a:pt x="372" y="30"/>
                  </a:lnTo>
                  <a:lnTo>
                    <a:pt x="366" y="42"/>
                  </a:lnTo>
                  <a:lnTo>
                    <a:pt x="360" y="36"/>
                  </a:lnTo>
                  <a:lnTo>
                    <a:pt x="348" y="30"/>
                  </a:lnTo>
                  <a:lnTo>
                    <a:pt x="342" y="24"/>
                  </a:lnTo>
                  <a:lnTo>
                    <a:pt x="336" y="24"/>
                  </a:lnTo>
                  <a:lnTo>
                    <a:pt x="330" y="30"/>
                  </a:lnTo>
                  <a:lnTo>
                    <a:pt x="330" y="60"/>
                  </a:lnTo>
                  <a:lnTo>
                    <a:pt x="324" y="48"/>
                  </a:lnTo>
                  <a:lnTo>
                    <a:pt x="318" y="42"/>
                  </a:lnTo>
                  <a:lnTo>
                    <a:pt x="306" y="36"/>
                  </a:lnTo>
                  <a:lnTo>
                    <a:pt x="300" y="24"/>
                  </a:lnTo>
                  <a:lnTo>
                    <a:pt x="288" y="24"/>
                  </a:lnTo>
                  <a:lnTo>
                    <a:pt x="288" y="30"/>
                  </a:lnTo>
                  <a:lnTo>
                    <a:pt x="270" y="30"/>
                  </a:lnTo>
                  <a:lnTo>
                    <a:pt x="264" y="36"/>
                  </a:lnTo>
                  <a:lnTo>
                    <a:pt x="264" y="54"/>
                  </a:lnTo>
                  <a:lnTo>
                    <a:pt x="252" y="54"/>
                  </a:lnTo>
                  <a:lnTo>
                    <a:pt x="240" y="42"/>
                  </a:lnTo>
                  <a:lnTo>
                    <a:pt x="228" y="36"/>
                  </a:lnTo>
                  <a:lnTo>
                    <a:pt x="222" y="30"/>
                  </a:lnTo>
                  <a:lnTo>
                    <a:pt x="216" y="30"/>
                  </a:lnTo>
                  <a:lnTo>
                    <a:pt x="216" y="48"/>
                  </a:lnTo>
                  <a:lnTo>
                    <a:pt x="210" y="60"/>
                  </a:lnTo>
                  <a:lnTo>
                    <a:pt x="210" y="72"/>
                  </a:lnTo>
                  <a:lnTo>
                    <a:pt x="204" y="72"/>
                  </a:lnTo>
                  <a:lnTo>
                    <a:pt x="192" y="60"/>
                  </a:lnTo>
                  <a:lnTo>
                    <a:pt x="186" y="60"/>
                  </a:lnTo>
                  <a:lnTo>
                    <a:pt x="162" y="84"/>
                  </a:lnTo>
                  <a:lnTo>
                    <a:pt x="162" y="90"/>
                  </a:lnTo>
                  <a:lnTo>
                    <a:pt x="156" y="84"/>
                  </a:lnTo>
                  <a:lnTo>
                    <a:pt x="144" y="60"/>
                  </a:lnTo>
                  <a:lnTo>
                    <a:pt x="162" y="42"/>
                  </a:lnTo>
                  <a:lnTo>
                    <a:pt x="162" y="36"/>
                  </a:lnTo>
                  <a:lnTo>
                    <a:pt x="156" y="30"/>
                  </a:lnTo>
                  <a:lnTo>
                    <a:pt x="108" y="6"/>
                  </a:lnTo>
                  <a:lnTo>
                    <a:pt x="96" y="6"/>
                  </a:lnTo>
                  <a:lnTo>
                    <a:pt x="96" y="36"/>
                  </a:lnTo>
                  <a:lnTo>
                    <a:pt x="90" y="36"/>
                  </a:lnTo>
                  <a:lnTo>
                    <a:pt x="84" y="30"/>
                  </a:lnTo>
                  <a:lnTo>
                    <a:pt x="78" y="30"/>
                  </a:lnTo>
                  <a:lnTo>
                    <a:pt x="66" y="24"/>
                  </a:lnTo>
                  <a:lnTo>
                    <a:pt x="54" y="24"/>
                  </a:lnTo>
                  <a:lnTo>
                    <a:pt x="42" y="30"/>
                  </a:lnTo>
                  <a:lnTo>
                    <a:pt x="30" y="42"/>
                  </a:lnTo>
                  <a:lnTo>
                    <a:pt x="48" y="54"/>
                  </a:lnTo>
                  <a:lnTo>
                    <a:pt x="30" y="54"/>
                  </a:lnTo>
                  <a:lnTo>
                    <a:pt x="18" y="60"/>
                  </a:lnTo>
                  <a:lnTo>
                    <a:pt x="12" y="66"/>
                  </a:lnTo>
                  <a:lnTo>
                    <a:pt x="0" y="66"/>
                  </a:lnTo>
                  <a:lnTo>
                    <a:pt x="6" y="72"/>
                  </a:lnTo>
                  <a:lnTo>
                    <a:pt x="18" y="78"/>
                  </a:lnTo>
                  <a:lnTo>
                    <a:pt x="30" y="78"/>
                  </a:lnTo>
                  <a:lnTo>
                    <a:pt x="54" y="66"/>
                  </a:lnTo>
                  <a:lnTo>
                    <a:pt x="66" y="66"/>
                  </a:lnTo>
                  <a:lnTo>
                    <a:pt x="72" y="60"/>
                  </a:lnTo>
                  <a:lnTo>
                    <a:pt x="78" y="60"/>
                  </a:lnTo>
                  <a:lnTo>
                    <a:pt x="126" y="72"/>
                  </a:lnTo>
                  <a:lnTo>
                    <a:pt x="90" y="90"/>
                  </a:lnTo>
                  <a:lnTo>
                    <a:pt x="102" y="90"/>
                  </a:lnTo>
                  <a:lnTo>
                    <a:pt x="108" y="96"/>
                  </a:lnTo>
                  <a:lnTo>
                    <a:pt x="114" y="96"/>
                  </a:lnTo>
                  <a:lnTo>
                    <a:pt x="120" y="102"/>
                  </a:lnTo>
                  <a:lnTo>
                    <a:pt x="114" y="102"/>
                  </a:lnTo>
                  <a:lnTo>
                    <a:pt x="108" y="108"/>
                  </a:lnTo>
                  <a:lnTo>
                    <a:pt x="6" y="108"/>
                  </a:lnTo>
                  <a:lnTo>
                    <a:pt x="0" y="114"/>
                  </a:lnTo>
                  <a:lnTo>
                    <a:pt x="12" y="120"/>
                  </a:lnTo>
                  <a:lnTo>
                    <a:pt x="60" y="120"/>
                  </a:lnTo>
                  <a:lnTo>
                    <a:pt x="84" y="132"/>
                  </a:lnTo>
                  <a:lnTo>
                    <a:pt x="90" y="138"/>
                  </a:lnTo>
                  <a:lnTo>
                    <a:pt x="126" y="132"/>
                  </a:lnTo>
                  <a:lnTo>
                    <a:pt x="108" y="150"/>
                  </a:lnTo>
                  <a:lnTo>
                    <a:pt x="120" y="156"/>
                  </a:lnTo>
                  <a:lnTo>
                    <a:pt x="114" y="162"/>
                  </a:lnTo>
                  <a:lnTo>
                    <a:pt x="114" y="168"/>
                  </a:lnTo>
                  <a:lnTo>
                    <a:pt x="108" y="174"/>
                  </a:lnTo>
                  <a:lnTo>
                    <a:pt x="90" y="174"/>
                  </a:lnTo>
                  <a:lnTo>
                    <a:pt x="78" y="180"/>
                  </a:lnTo>
                  <a:lnTo>
                    <a:pt x="54" y="180"/>
                  </a:lnTo>
                  <a:lnTo>
                    <a:pt x="54" y="186"/>
                  </a:lnTo>
                  <a:lnTo>
                    <a:pt x="66" y="192"/>
                  </a:lnTo>
                  <a:lnTo>
                    <a:pt x="120" y="192"/>
                  </a:lnTo>
                  <a:lnTo>
                    <a:pt x="132" y="186"/>
                  </a:lnTo>
                  <a:lnTo>
                    <a:pt x="138" y="180"/>
                  </a:lnTo>
                  <a:lnTo>
                    <a:pt x="168" y="198"/>
                  </a:lnTo>
                  <a:lnTo>
                    <a:pt x="180" y="186"/>
                  </a:lnTo>
                  <a:lnTo>
                    <a:pt x="180" y="198"/>
                  </a:lnTo>
                  <a:lnTo>
                    <a:pt x="228" y="222"/>
                  </a:lnTo>
                  <a:lnTo>
                    <a:pt x="252" y="222"/>
                  </a:lnTo>
                  <a:close/>
                </a:path>
              </a:pathLst>
            </a:custGeom>
            <a:solidFill>
              <a:srgbClr val="6BBA56"/>
            </a:solidFill>
            <a:ln w="0">
              <a:solidFill>
                <a:srgbClr val="B4D2AC">
                  <a:lumMod val="60000"/>
                  <a:lumOff val="4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57" name="Finland" descr="© INSCALE GmbH, 05.05.2010&#10;http://www.presentationload.com/">
              <a:extLst>
                <a:ext uri="{FF2B5EF4-FFF2-40B4-BE49-F238E27FC236}">
                  <a16:creationId xmlns:a16="http://schemas.microsoft.com/office/drawing/2014/main" id="{A4987776-C550-4FA8-8BBA-4633EC65619C}"/>
                </a:ext>
              </a:extLst>
            </p:cNvPr>
            <p:cNvSpPr>
              <a:spLocks/>
            </p:cNvSpPr>
            <p:nvPr/>
          </p:nvSpPr>
          <p:spPr bwMode="gray">
            <a:xfrm>
              <a:off x="6110322" y="2057632"/>
              <a:ext cx="279515" cy="322397"/>
            </a:xfrm>
            <a:custGeom>
              <a:avLst/>
              <a:gdLst>
                <a:gd name="T0" fmla="*/ 2147483647 w 630"/>
                <a:gd name="T1" fmla="*/ 2147483647 h 714"/>
                <a:gd name="T2" fmla="*/ 2147483647 w 630"/>
                <a:gd name="T3" fmla="*/ 2147483647 h 714"/>
                <a:gd name="T4" fmla="*/ 2147483647 w 630"/>
                <a:gd name="T5" fmla="*/ 2147483647 h 714"/>
                <a:gd name="T6" fmla="*/ 2147483647 w 630"/>
                <a:gd name="T7" fmla="*/ 2147483647 h 714"/>
                <a:gd name="T8" fmla="*/ 2147483647 w 630"/>
                <a:gd name="T9" fmla="*/ 2147483647 h 714"/>
                <a:gd name="T10" fmla="*/ 2147483647 w 630"/>
                <a:gd name="T11" fmla="*/ 2147483647 h 714"/>
                <a:gd name="T12" fmla="*/ 2147483647 w 630"/>
                <a:gd name="T13" fmla="*/ 2147483647 h 714"/>
                <a:gd name="T14" fmla="*/ 2147483647 w 630"/>
                <a:gd name="T15" fmla="*/ 2147483647 h 714"/>
                <a:gd name="T16" fmla="*/ 2147483647 w 630"/>
                <a:gd name="T17" fmla="*/ 2147483647 h 714"/>
                <a:gd name="T18" fmla="*/ 2147483647 w 630"/>
                <a:gd name="T19" fmla="*/ 2147483647 h 714"/>
                <a:gd name="T20" fmla="*/ 2147483647 w 630"/>
                <a:gd name="T21" fmla="*/ 2147483647 h 714"/>
                <a:gd name="T22" fmla="*/ 2147483647 w 630"/>
                <a:gd name="T23" fmla="*/ 2147483647 h 714"/>
                <a:gd name="T24" fmla="*/ 2147483647 w 630"/>
                <a:gd name="T25" fmla="*/ 2147483647 h 714"/>
                <a:gd name="T26" fmla="*/ 2147483647 w 630"/>
                <a:gd name="T27" fmla="*/ 2147483647 h 714"/>
                <a:gd name="T28" fmla="*/ 2147483647 w 630"/>
                <a:gd name="T29" fmla="*/ 2147483647 h 714"/>
                <a:gd name="T30" fmla="*/ 2147483647 w 630"/>
                <a:gd name="T31" fmla="*/ 2147483647 h 714"/>
                <a:gd name="T32" fmla="*/ 2147483647 w 630"/>
                <a:gd name="T33" fmla="*/ 2147483647 h 714"/>
                <a:gd name="T34" fmla="*/ 2147483647 w 630"/>
                <a:gd name="T35" fmla="*/ 2147483647 h 714"/>
                <a:gd name="T36" fmla="*/ 2147483647 w 630"/>
                <a:gd name="T37" fmla="*/ 2147483647 h 714"/>
                <a:gd name="T38" fmla="*/ 2147483647 w 630"/>
                <a:gd name="T39" fmla="*/ 2147483647 h 714"/>
                <a:gd name="T40" fmla="*/ 2147483647 w 630"/>
                <a:gd name="T41" fmla="*/ 2147483647 h 714"/>
                <a:gd name="T42" fmla="*/ 2147483647 w 630"/>
                <a:gd name="T43" fmla="*/ 2147483647 h 714"/>
                <a:gd name="T44" fmla="*/ 2147483647 w 630"/>
                <a:gd name="T45" fmla="*/ 2147483647 h 714"/>
                <a:gd name="T46" fmla="*/ 2147483647 w 630"/>
                <a:gd name="T47" fmla="*/ 2147483647 h 714"/>
                <a:gd name="T48" fmla="*/ 2147483647 w 630"/>
                <a:gd name="T49" fmla="*/ 2147483647 h 714"/>
                <a:gd name="T50" fmla="*/ 2147483647 w 630"/>
                <a:gd name="T51" fmla="*/ 2147483647 h 714"/>
                <a:gd name="T52" fmla="*/ 2147483647 w 630"/>
                <a:gd name="T53" fmla="*/ 2147483647 h 714"/>
                <a:gd name="T54" fmla="*/ 2147483647 w 630"/>
                <a:gd name="T55" fmla="*/ 2147483647 h 714"/>
                <a:gd name="T56" fmla="*/ 2147483647 w 630"/>
                <a:gd name="T57" fmla="*/ 2147483647 h 714"/>
                <a:gd name="T58" fmla="*/ 2147483647 w 630"/>
                <a:gd name="T59" fmla="*/ 2147483647 h 714"/>
                <a:gd name="T60" fmla="*/ 2147483647 w 630"/>
                <a:gd name="T61" fmla="*/ 2147483647 h 714"/>
                <a:gd name="T62" fmla="*/ 2147483647 w 630"/>
                <a:gd name="T63" fmla="*/ 2147483647 h 714"/>
                <a:gd name="T64" fmla="*/ 2147483647 w 630"/>
                <a:gd name="T65" fmla="*/ 2147483647 h 714"/>
                <a:gd name="T66" fmla="*/ 2147483647 w 630"/>
                <a:gd name="T67" fmla="*/ 2147483647 h 714"/>
                <a:gd name="T68" fmla="*/ 2147483647 w 630"/>
                <a:gd name="T69" fmla="*/ 2147483647 h 714"/>
                <a:gd name="T70" fmla="*/ 2147483647 w 630"/>
                <a:gd name="T71" fmla="*/ 2147483647 h 714"/>
                <a:gd name="T72" fmla="*/ 2147483647 w 630"/>
                <a:gd name="T73" fmla="*/ 2147483647 h 714"/>
                <a:gd name="T74" fmla="*/ 2147483647 w 630"/>
                <a:gd name="T75" fmla="*/ 2147483647 h 714"/>
                <a:gd name="T76" fmla="*/ 2147483647 w 630"/>
                <a:gd name="T77" fmla="*/ 2147483647 h 714"/>
                <a:gd name="T78" fmla="*/ 2147483647 w 630"/>
                <a:gd name="T79" fmla="*/ 2147483647 h 714"/>
                <a:gd name="T80" fmla="*/ 2147483647 w 630"/>
                <a:gd name="T81" fmla="*/ 2147483647 h 714"/>
                <a:gd name="T82" fmla="*/ 2147483647 w 630"/>
                <a:gd name="T83" fmla="*/ 2147483647 h 714"/>
                <a:gd name="T84" fmla="*/ 2147483647 w 630"/>
                <a:gd name="T85" fmla="*/ 2147483647 h 714"/>
                <a:gd name="T86" fmla="*/ 2147483647 w 630"/>
                <a:gd name="T87" fmla="*/ 2147483647 h 714"/>
                <a:gd name="T88" fmla="*/ 2147483647 w 630"/>
                <a:gd name="T89" fmla="*/ 2147483647 h 714"/>
                <a:gd name="T90" fmla="*/ 2147483647 w 630"/>
                <a:gd name="T91" fmla="*/ 2147483647 h 714"/>
                <a:gd name="T92" fmla="*/ 2147483647 w 630"/>
                <a:gd name="T93" fmla="*/ 2147483647 h 714"/>
                <a:gd name="T94" fmla="*/ 2147483647 w 630"/>
                <a:gd name="T95" fmla="*/ 2147483647 h 714"/>
                <a:gd name="T96" fmla="*/ 2147483647 w 630"/>
                <a:gd name="T97" fmla="*/ 2147483647 h 714"/>
                <a:gd name="T98" fmla="*/ 2147483647 w 630"/>
                <a:gd name="T99" fmla="*/ 2147483647 h 714"/>
                <a:gd name="T100" fmla="*/ 2147483647 w 630"/>
                <a:gd name="T101" fmla="*/ 2147483647 h 714"/>
                <a:gd name="T102" fmla="*/ 2147483647 w 630"/>
                <a:gd name="T103" fmla="*/ 2147483647 h 714"/>
                <a:gd name="T104" fmla="*/ 2147483647 w 630"/>
                <a:gd name="T105" fmla="*/ 2147483647 h 714"/>
                <a:gd name="T106" fmla="*/ 2147483647 w 630"/>
                <a:gd name="T107" fmla="*/ 0 h 714"/>
                <a:gd name="T108" fmla="*/ 2147483647 w 630"/>
                <a:gd name="T109" fmla="*/ 2147483647 h 714"/>
                <a:gd name="T110" fmla="*/ 2147483647 w 630"/>
                <a:gd name="T111" fmla="*/ 2147483647 h 714"/>
                <a:gd name="T112" fmla="*/ 2147483647 w 630"/>
                <a:gd name="T113" fmla="*/ 2147483647 h 714"/>
                <a:gd name="T114" fmla="*/ 2147483647 w 630"/>
                <a:gd name="T115" fmla="*/ 2147483647 h 714"/>
                <a:gd name="T116" fmla="*/ 2147483647 w 630"/>
                <a:gd name="T117" fmla="*/ 2147483647 h 71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630"/>
                <a:gd name="T178" fmla="*/ 0 h 714"/>
                <a:gd name="T179" fmla="*/ 630 w 630"/>
                <a:gd name="T180" fmla="*/ 714 h 71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630" h="714">
                  <a:moveTo>
                    <a:pt x="162" y="84"/>
                  </a:moveTo>
                  <a:lnTo>
                    <a:pt x="156" y="90"/>
                  </a:lnTo>
                  <a:lnTo>
                    <a:pt x="144" y="96"/>
                  </a:lnTo>
                  <a:lnTo>
                    <a:pt x="132" y="96"/>
                  </a:lnTo>
                  <a:lnTo>
                    <a:pt x="126" y="90"/>
                  </a:lnTo>
                  <a:lnTo>
                    <a:pt x="108" y="90"/>
                  </a:lnTo>
                  <a:lnTo>
                    <a:pt x="96" y="84"/>
                  </a:lnTo>
                  <a:lnTo>
                    <a:pt x="84" y="84"/>
                  </a:lnTo>
                  <a:lnTo>
                    <a:pt x="72" y="72"/>
                  </a:lnTo>
                  <a:lnTo>
                    <a:pt x="60" y="66"/>
                  </a:lnTo>
                  <a:lnTo>
                    <a:pt x="54" y="54"/>
                  </a:lnTo>
                  <a:lnTo>
                    <a:pt x="48" y="48"/>
                  </a:lnTo>
                  <a:lnTo>
                    <a:pt x="30" y="48"/>
                  </a:lnTo>
                  <a:lnTo>
                    <a:pt x="24" y="54"/>
                  </a:lnTo>
                  <a:lnTo>
                    <a:pt x="24" y="66"/>
                  </a:lnTo>
                  <a:lnTo>
                    <a:pt x="6" y="60"/>
                  </a:lnTo>
                  <a:lnTo>
                    <a:pt x="0" y="66"/>
                  </a:lnTo>
                  <a:lnTo>
                    <a:pt x="6" y="72"/>
                  </a:lnTo>
                  <a:lnTo>
                    <a:pt x="18" y="78"/>
                  </a:lnTo>
                  <a:lnTo>
                    <a:pt x="24" y="84"/>
                  </a:lnTo>
                  <a:lnTo>
                    <a:pt x="36" y="90"/>
                  </a:lnTo>
                  <a:lnTo>
                    <a:pt x="48" y="90"/>
                  </a:lnTo>
                  <a:lnTo>
                    <a:pt x="54" y="96"/>
                  </a:lnTo>
                  <a:lnTo>
                    <a:pt x="60" y="96"/>
                  </a:lnTo>
                  <a:lnTo>
                    <a:pt x="72" y="108"/>
                  </a:lnTo>
                  <a:lnTo>
                    <a:pt x="108" y="108"/>
                  </a:lnTo>
                  <a:lnTo>
                    <a:pt x="138" y="126"/>
                  </a:lnTo>
                  <a:lnTo>
                    <a:pt x="150" y="126"/>
                  </a:lnTo>
                  <a:lnTo>
                    <a:pt x="156" y="132"/>
                  </a:lnTo>
                  <a:lnTo>
                    <a:pt x="162" y="132"/>
                  </a:lnTo>
                  <a:lnTo>
                    <a:pt x="162" y="156"/>
                  </a:lnTo>
                  <a:lnTo>
                    <a:pt x="156" y="162"/>
                  </a:lnTo>
                  <a:lnTo>
                    <a:pt x="156" y="168"/>
                  </a:lnTo>
                  <a:lnTo>
                    <a:pt x="168" y="174"/>
                  </a:lnTo>
                  <a:lnTo>
                    <a:pt x="162" y="198"/>
                  </a:lnTo>
                  <a:lnTo>
                    <a:pt x="186" y="210"/>
                  </a:lnTo>
                  <a:lnTo>
                    <a:pt x="180" y="222"/>
                  </a:lnTo>
                  <a:lnTo>
                    <a:pt x="174" y="228"/>
                  </a:lnTo>
                  <a:lnTo>
                    <a:pt x="168" y="240"/>
                  </a:lnTo>
                  <a:lnTo>
                    <a:pt x="168" y="246"/>
                  </a:lnTo>
                  <a:lnTo>
                    <a:pt x="180" y="258"/>
                  </a:lnTo>
                  <a:lnTo>
                    <a:pt x="192" y="264"/>
                  </a:lnTo>
                  <a:lnTo>
                    <a:pt x="198" y="270"/>
                  </a:lnTo>
                  <a:lnTo>
                    <a:pt x="210" y="306"/>
                  </a:lnTo>
                  <a:lnTo>
                    <a:pt x="222" y="294"/>
                  </a:lnTo>
                  <a:lnTo>
                    <a:pt x="228" y="294"/>
                  </a:lnTo>
                  <a:lnTo>
                    <a:pt x="234" y="300"/>
                  </a:lnTo>
                  <a:lnTo>
                    <a:pt x="246" y="300"/>
                  </a:lnTo>
                  <a:lnTo>
                    <a:pt x="270" y="324"/>
                  </a:lnTo>
                  <a:lnTo>
                    <a:pt x="270" y="336"/>
                  </a:lnTo>
                  <a:lnTo>
                    <a:pt x="276" y="348"/>
                  </a:lnTo>
                  <a:lnTo>
                    <a:pt x="276" y="354"/>
                  </a:lnTo>
                  <a:lnTo>
                    <a:pt x="264" y="348"/>
                  </a:lnTo>
                  <a:lnTo>
                    <a:pt x="246" y="348"/>
                  </a:lnTo>
                  <a:lnTo>
                    <a:pt x="240" y="354"/>
                  </a:lnTo>
                  <a:lnTo>
                    <a:pt x="234" y="366"/>
                  </a:lnTo>
                  <a:lnTo>
                    <a:pt x="228" y="372"/>
                  </a:lnTo>
                  <a:lnTo>
                    <a:pt x="222" y="384"/>
                  </a:lnTo>
                  <a:lnTo>
                    <a:pt x="216" y="390"/>
                  </a:lnTo>
                  <a:lnTo>
                    <a:pt x="180" y="420"/>
                  </a:lnTo>
                  <a:lnTo>
                    <a:pt x="144" y="432"/>
                  </a:lnTo>
                  <a:lnTo>
                    <a:pt x="138" y="438"/>
                  </a:lnTo>
                  <a:lnTo>
                    <a:pt x="126" y="444"/>
                  </a:lnTo>
                  <a:lnTo>
                    <a:pt x="120" y="456"/>
                  </a:lnTo>
                  <a:lnTo>
                    <a:pt x="120" y="462"/>
                  </a:lnTo>
                  <a:lnTo>
                    <a:pt x="108" y="474"/>
                  </a:lnTo>
                  <a:lnTo>
                    <a:pt x="90" y="474"/>
                  </a:lnTo>
                  <a:lnTo>
                    <a:pt x="66" y="504"/>
                  </a:lnTo>
                  <a:lnTo>
                    <a:pt x="66" y="534"/>
                  </a:lnTo>
                  <a:lnTo>
                    <a:pt x="72" y="540"/>
                  </a:lnTo>
                  <a:lnTo>
                    <a:pt x="72" y="570"/>
                  </a:lnTo>
                  <a:lnTo>
                    <a:pt x="96" y="588"/>
                  </a:lnTo>
                  <a:lnTo>
                    <a:pt x="96" y="594"/>
                  </a:lnTo>
                  <a:lnTo>
                    <a:pt x="90" y="600"/>
                  </a:lnTo>
                  <a:lnTo>
                    <a:pt x="90" y="612"/>
                  </a:lnTo>
                  <a:lnTo>
                    <a:pt x="84" y="630"/>
                  </a:lnTo>
                  <a:lnTo>
                    <a:pt x="84" y="648"/>
                  </a:lnTo>
                  <a:lnTo>
                    <a:pt x="90" y="654"/>
                  </a:lnTo>
                  <a:lnTo>
                    <a:pt x="96" y="666"/>
                  </a:lnTo>
                  <a:lnTo>
                    <a:pt x="108" y="678"/>
                  </a:lnTo>
                  <a:lnTo>
                    <a:pt x="132" y="690"/>
                  </a:lnTo>
                  <a:lnTo>
                    <a:pt x="174" y="690"/>
                  </a:lnTo>
                  <a:lnTo>
                    <a:pt x="174" y="696"/>
                  </a:lnTo>
                  <a:lnTo>
                    <a:pt x="168" y="702"/>
                  </a:lnTo>
                  <a:lnTo>
                    <a:pt x="168" y="708"/>
                  </a:lnTo>
                  <a:lnTo>
                    <a:pt x="174" y="714"/>
                  </a:lnTo>
                  <a:lnTo>
                    <a:pt x="240" y="714"/>
                  </a:lnTo>
                  <a:lnTo>
                    <a:pt x="252" y="708"/>
                  </a:lnTo>
                  <a:lnTo>
                    <a:pt x="270" y="708"/>
                  </a:lnTo>
                  <a:lnTo>
                    <a:pt x="300" y="696"/>
                  </a:lnTo>
                  <a:lnTo>
                    <a:pt x="336" y="696"/>
                  </a:lnTo>
                  <a:lnTo>
                    <a:pt x="384" y="672"/>
                  </a:lnTo>
                  <a:lnTo>
                    <a:pt x="462" y="672"/>
                  </a:lnTo>
                  <a:lnTo>
                    <a:pt x="456" y="660"/>
                  </a:lnTo>
                  <a:lnTo>
                    <a:pt x="516" y="630"/>
                  </a:lnTo>
                  <a:lnTo>
                    <a:pt x="576" y="570"/>
                  </a:lnTo>
                  <a:lnTo>
                    <a:pt x="582" y="570"/>
                  </a:lnTo>
                  <a:lnTo>
                    <a:pt x="618" y="534"/>
                  </a:lnTo>
                  <a:lnTo>
                    <a:pt x="624" y="522"/>
                  </a:lnTo>
                  <a:lnTo>
                    <a:pt x="630" y="516"/>
                  </a:lnTo>
                  <a:lnTo>
                    <a:pt x="630" y="504"/>
                  </a:lnTo>
                  <a:lnTo>
                    <a:pt x="624" y="492"/>
                  </a:lnTo>
                  <a:lnTo>
                    <a:pt x="618" y="486"/>
                  </a:lnTo>
                  <a:lnTo>
                    <a:pt x="612" y="474"/>
                  </a:lnTo>
                  <a:lnTo>
                    <a:pt x="540" y="438"/>
                  </a:lnTo>
                  <a:lnTo>
                    <a:pt x="546" y="438"/>
                  </a:lnTo>
                  <a:lnTo>
                    <a:pt x="570" y="414"/>
                  </a:lnTo>
                  <a:lnTo>
                    <a:pt x="570" y="408"/>
                  </a:lnTo>
                  <a:lnTo>
                    <a:pt x="564" y="402"/>
                  </a:lnTo>
                  <a:lnTo>
                    <a:pt x="552" y="396"/>
                  </a:lnTo>
                  <a:lnTo>
                    <a:pt x="528" y="390"/>
                  </a:lnTo>
                  <a:lnTo>
                    <a:pt x="534" y="378"/>
                  </a:lnTo>
                  <a:lnTo>
                    <a:pt x="540" y="372"/>
                  </a:lnTo>
                  <a:lnTo>
                    <a:pt x="540" y="366"/>
                  </a:lnTo>
                  <a:lnTo>
                    <a:pt x="534" y="360"/>
                  </a:lnTo>
                  <a:lnTo>
                    <a:pt x="528" y="360"/>
                  </a:lnTo>
                  <a:lnTo>
                    <a:pt x="522" y="354"/>
                  </a:lnTo>
                  <a:lnTo>
                    <a:pt x="510" y="354"/>
                  </a:lnTo>
                  <a:lnTo>
                    <a:pt x="510" y="342"/>
                  </a:lnTo>
                  <a:lnTo>
                    <a:pt x="498" y="330"/>
                  </a:lnTo>
                  <a:lnTo>
                    <a:pt x="504" y="300"/>
                  </a:lnTo>
                  <a:lnTo>
                    <a:pt x="510" y="300"/>
                  </a:lnTo>
                  <a:lnTo>
                    <a:pt x="522" y="306"/>
                  </a:lnTo>
                  <a:lnTo>
                    <a:pt x="534" y="306"/>
                  </a:lnTo>
                  <a:lnTo>
                    <a:pt x="540" y="300"/>
                  </a:lnTo>
                  <a:lnTo>
                    <a:pt x="540" y="294"/>
                  </a:lnTo>
                  <a:lnTo>
                    <a:pt x="534" y="288"/>
                  </a:lnTo>
                  <a:lnTo>
                    <a:pt x="522" y="282"/>
                  </a:lnTo>
                  <a:lnTo>
                    <a:pt x="498" y="258"/>
                  </a:lnTo>
                  <a:lnTo>
                    <a:pt x="486" y="252"/>
                  </a:lnTo>
                  <a:lnTo>
                    <a:pt x="480" y="240"/>
                  </a:lnTo>
                  <a:lnTo>
                    <a:pt x="468" y="234"/>
                  </a:lnTo>
                  <a:lnTo>
                    <a:pt x="450" y="216"/>
                  </a:lnTo>
                  <a:lnTo>
                    <a:pt x="456" y="210"/>
                  </a:lnTo>
                  <a:lnTo>
                    <a:pt x="468" y="204"/>
                  </a:lnTo>
                  <a:lnTo>
                    <a:pt x="474" y="204"/>
                  </a:lnTo>
                  <a:lnTo>
                    <a:pt x="474" y="192"/>
                  </a:lnTo>
                  <a:lnTo>
                    <a:pt x="480" y="192"/>
                  </a:lnTo>
                  <a:lnTo>
                    <a:pt x="492" y="186"/>
                  </a:lnTo>
                  <a:lnTo>
                    <a:pt x="498" y="186"/>
                  </a:lnTo>
                  <a:lnTo>
                    <a:pt x="498" y="174"/>
                  </a:lnTo>
                  <a:lnTo>
                    <a:pt x="450" y="126"/>
                  </a:lnTo>
                  <a:lnTo>
                    <a:pt x="432" y="126"/>
                  </a:lnTo>
                  <a:lnTo>
                    <a:pt x="426" y="132"/>
                  </a:lnTo>
                  <a:lnTo>
                    <a:pt x="420" y="132"/>
                  </a:lnTo>
                  <a:lnTo>
                    <a:pt x="414" y="126"/>
                  </a:lnTo>
                  <a:lnTo>
                    <a:pt x="414" y="120"/>
                  </a:lnTo>
                  <a:lnTo>
                    <a:pt x="408" y="108"/>
                  </a:lnTo>
                  <a:lnTo>
                    <a:pt x="408" y="96"/>
                  </a:lnTo>
                  <a:lnTo>
                    <a:pt x="426" y="96"/>
                  </a:lnTo>
                  <a:lnTo>
                    <a:pt x="426" y="90"/>
                  </a:lnTo>
                  <a:lnTo>
                    <a:pt x="414" y="78"/>
                  </a:lnTo>
                  <a:lnTo>
                    <a:pt x="420" y="54"/>
                  </a:lnTo>
                  <a:lnTo>
                    <a:pt x="426" y="54"/>
                  </a:lnTo>
                  <a:lnTo>
                    <a:pt x="426" y="60"/>
                  </a:lnTo>
                  <a:lnTo>
                    <a:pt x="432" y="60"/>
                  </a:lnTo>
                  <a:lnTo>
                    <a:pt x="432" y="42"/>
                  </a:lnTo>
                  <a:lnTo>
                    <a:pt x="426" y="30"/>
                  </a:lnTo>
                  <a:lnTo>
                    <a:pt x="414" y="18"/>
                  </a:lnTo>
                  <a:lnTo>
                    <a:pt x="408" y="18"/>
                  </a:lnTo>
                  <a:lnTo>
                    <a:pt x="372" y="12"/>
                  </a:lnTo>
                  <a:lnTo>
                    <a:pt x="372" y="0"/>
                  </a:lnTo>
                  <a:lnTo>
                    <a:pt x="336" y="0"/>
                  </a:lnTo>
                  <a:lnTo>
                    <a:pt x="324" y="6"/>
                  </a:lnTo>
                  <a:lnTo>
                    <a:pt x="294" y="6"/>
                  </a:lnTo>
                  <a:lnTo>
                    <a:pt x="282" y="12"/>
                  </a:lnTo>
                  <a:lnTo>
                    <a:pt x="276" y="12"/>
                  </a:lnTo>
                  <a:lnTo>
                    <a:pt x="264" y="18"/>
                  </a:lnTo>
                  <a:lnTo>
                    <a:pt x="264" y="30"/>
                  </a:lnTo>
                  <a:lnTo>
                    <a:pt x="258" y="36"/>
                  </a:lnTo>
                  <a:lnTo>
                    <a:pt x="258" y="72"/>
                  </a:lnTo>
                  <a:lnTo>
                    <a:pt x="234" y="72"/>
                  </a:lnTo>
                  <a:lnTo>
                    <a:pt x="234" y="78"/>
                  </a:lnTo>
                  <a:lnTo>
                    <a:pt x="228" y="84"/>
                  </a:lnTo>
                  <a:lnTo>
                    <a:pt x="228" y="96"/>
                  </a:lnTo>
                  <a:lnTo>
                    <a:pt x="210" y="96"/>
                  </a:lnTo>
                  <a:lnTo>
                    <a:pt x="204" y="90"/>
                  </a:lnTo>
                  <a:lnTo>
                    <a:pt x="192" y="84"/>
                  </a:lnTo>
                  <a:lnTo>
                    <a:pt x="162" y="84"/>
                  </a:lnTo>
                  <a:close/>
                </a:path>
              </a:pathLst>
            </a:custGeom>
            <a:solidFill>
              <a:srgbClr val="6BBA56"/>
            </a:solidFill>
            <a:ln w="635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58" name="Estonia" descr="© INSCALE GmbH, 05.05.2010&#10;http://www.presentationload.com/">
              <a:extLst>
                <a:ext uri="{FF2B5EF4-FFF2-40B4-BE49-F238E27FC236}">
                  <a16:creationId xmlns:a16="http://schemas.microsoft.com/office/drawing/2014/main" id="{D803BFC6-A778-48CF-B70E-2DF1EFA22E2A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6165906" y="2389558"/>
              <a:ext cx="154052" cy="69879"/>
            </a:xfrm>
            <a:custGeom>
              <a:avLst/>
              <a:gdLst>
                <a:gd name="T0" fmla="*/ 2147483647 w 348"/>
                <a:gd name="T1" fmla="*/ 2147483647 h 156"/>
                <a:gd name="T2" fmla="*/ 2147483647 w 348"/>
                <a:gd name="T3" fmla="*/ 2147483647 h 156"/>
                <a:gd name="T4" fmla="*/ 2147483647 w 348"/>
                <a:gd name="T5" fmla="*/ 2147483647 h 156"/>
                <a:gd name="T6" fmla="*/ 2147483647 w 348"/>
                <a:gd name="T7" fmla="*/ 2147483647 h 156"/>
                <a:gd name="T8" fmla="*/ 2147483647 w 348"/>
                <a:gd name="T9" fmla="*/ 2147483647 h 156"/>
                <a:gd name="T10" fmla="*/ 2147483647 w 348"/>
                <a:gd name="T11" fmla="*/ 2147483647 h 156"/>
                <a:gd name="T12" fmla="*/ 2147483647 w 348"/>
                <a:gd name="T13" fmla="*/ 2147483647 h 156"/>
                <a:gd name="T14" fmla="*/ 2147483647 w 348"/>
                <a:gd name="T15" fmla="*/ 0 h 156"/>
                <a:gd name="T16" fmla="*/ 2147483647 w 348"/>
                <a:gd name="T17" fmla="*/ 2147483647 h 156"/>
                <a:gd name="T18" fmla="*/ 2147483647 w 348"/>
                <a:gd name="T19" fmla="*/ 2147483647 h 156"/>
                <a:gd name="T20" fmla="*/ 2147483647 w 348"/>
                <a:gd name="T21" fmla="*/ 2147483647 h 156"/>
                <a:gd name="T22" fmla="*/ 2147483647 w 348"/>
                <a:gd name="T23" fmla="*/ 2147483647 h 156"/>
                <a:gd name="T24" fmla="*/ 2147483647 w 348"/>
                <a:gd name="T25" fmla="*/ 2147483647 h 156"/>
                <a:gd name="T26" fmla="*/ 2147483647 w 348"/>
                <a:gd name="T27" fmla="*/ 2147483647 h 156"/>
                <a:gd name="T28" fmla="*/ 2147483647 w 348"/>
                <a:gd name="T29" fmla="*/ 2147483647 h 156"/>
                <a:gd name="T30" fmla="*/ 2147483647 w 348"/>
                <a:gd name="T31" fmla="*/ 2147483647 h 156"/>
                <a:gd name="T32" fmla="*/ 2147483647 w 348"/>
                <a:gd name="T33" fmla="*/ 2147483647 h 156"/>
                <a:gd name="T34" fmla="*/ 2147483647 w 348"/>
                <a:gd name="T35" fmla="*/ 2147483647 h 156"/>
                <a:gd name="T36" fmla="*/ 2147483647 w 348"/>
                <a:gd name="T37" fmla="*/ 2147483647 h 156"/>
                <a:gd name="T38" fmla="*/ 2147483647 w 348"/>
                <a:gd name="T39" fmla="*/ 2147483647 h 156"/>
                <a:gd name="T40" fmla="*/ 2147483647 w 348"/>
                <a:gd name="T41" fmla="*/ 2147483647 h 156"/>
                <a:gd name="T42" fmla="*/ 2147483647 w 348"/>
                <a:gd name="T43" fmla="*/ 2147483647 h 156"/>
                <a:gd name="T44" fmla="*/ 2147483647 w 348"/>
                <a:gd name="T45" fmla="*/ 2147483647 h 156"/>
                <a:gd name="T46" fmla="*/ 2147483647 w 348"/>
                <a:gd name="T47" fmla="*/ 2147483647 h 156"/>
                <a:gd name="T48" fmla="*/ 0 w 348"/>
                <a:gd name="T49" fmla="*/ 2147483647 h 156"/>
                <a:gd name="T50" fmla="*/ 2147483647 w 348"/>
                <a:gd name="T51" fmla="*/ 2147483647 h 156"/>
                <a:gd name="T52" fmla="*/ 2147483647 w 348"/>
                <a:gd name="T53" fmla="*/ 2147483647 h 156"/>
                <a:gd name="T54" fmla="*/ 2147483647 w 348"/>
                <a:gd name="T55" fmla="*/ 2147483647 h 156"/>
                <a:gd name="T56" fmla="*/ 2147483647 w 348"/>
                <a:gd name="T57" fmla="*/ 2147483647 h 156"/>
                <a:gd name="T58" fmla="*/ 2147483647 w 348"/>
                <a:gd name="T59" fmla="*/ 2147483647 h 156"/>
                <a:gd name="T60" fmla="*/ 2147483647 w 348"/>
                <a:gd name="T61" fmla="*/ 2147483647 h 156"/>
                <a:gd name="T62" fmla="*/ 2147483647 w 348"/>
                <a:gd name="T63" fmla="*/ 2147483647 h 156"/>
                <a:gd name="T64" fmla="*/ 2147483647 w 348"/>
                <a:gd name="T65" fmla="*/ 2147483647 h 156"/>
                <a:gd name="T66" fmla="*/ 2147483647 w 348"/>
                <a:gd name="T67" fmla="*/ 2147483647 h 156"/>
                <a:gd name="T68" fmla="*/ 2147483647 w 348"/>
                <a:gd name="T69" fmla="*/ 2147483647 h 156"/>
                <a:gd name="T70" fmla="*/ 2147483647 w 348"/>
                <a:gd name="T71" fmla="*/ 2147483647 h 15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48"/>
                <a:gd name="T109" fmla="*/ 0 h 156"/>
                <a:gd name="T110" fmla="*/ 348 w 348"/>
                <a:gd name="T111" fmla="*/ 156 h 15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48" h="156">
                  <a:moveTo>
                    <a:pt x="336" y="114"/>
                  </a:moveTo>
                  <a:lnTo>
                    <a:pt x="324" y="108"/>
                  </a:lnTo>
                  <a:lnTo>
                    <a:pt x="336" y="84"/>
                  </a:lnTo>
                  <a:lnTo>
                    <a:pt x="318" y="78"/>
                  </a:lnTo>
                  <a:lnTo>
                    <a:pt x="318" y="60"/>
                  </a:lnTo>
                  <a:lnTo>
                    <a:pt x="330" y="48"/>
                  </a:lnTo>
                  <a:lnTo>
                    <a:pt x="336" y="48"/>
                  </a:lnTo>
                  <a:lnTo>
                    <a:pt x="342" y="42"/>
                  </a:lnTo>
                  <a:lnTo>
                    <a:pt x="336" y="30"/>
                  </a:lnTo>
                  <a:lnTo>
                    <a:pt x="342" y="18"/>
                  </a:lnTo>
                  <a:lnTo>
                    <a:pt x="330" y="12"/>
                  </a:lnTo>
                  <a:lnTo>
                    <a:pt x="312" y="12"/>
                  </a:lnTo>
                  <a:lnTo>
                    <a:pt x="294" y="6"/>
                  </a:lnTo>
                  <a:lnTo>
                    <a:pt x="276" y="6"/>
                  </a:lnTo>
                  <a:lnTo>
                    <a:pt x="264" y="0"/>
                  </a:lnTo>
                  <a:lnTo>
                    <a:pt x="204" y="0"/>
                  </a:lnTo>
                  <a:lnTo>
                    <a:pt x="192" y="6"/>
                  </a:lnTo>
                  <a:lnTo>
                    <a:pt x="156" y="6"/>
                  </a:lnTo>
                  <a:lnTo>
                    <a:pt x="150" y="12"/>
                  </a:lnTo>
                  <a:lnTo>
                    <a:pt x="126" y="24"/>
                  </a:lnTo>
                  <a:lnTo>
                    <a:pt x="108" y="30"/>
                  </a:lnTo>
                  <a:lnTo>
                    <a:pt x="96" y="36"/>
                  </a:lnTo>
                  <a:lnTo>
                    <a:pt x="90" y="36"/>
                  </a:lnTo>
                  <a:lnTo>
                    <a:pt x="84" y="42"/>
                  </a:lnTo>
                  <a:lnTo>
                    <a:pt x="84" y="48"/>
                  </a:lnTo>
                  <a:lnTo>
                    <a:pt x="90" y="60"/>
                  </a:lnTo>
                  <a:lnTo>
                    <a:pt x="90" y="72"/>
                  </a:lnTo>
                  <a:lnTo>
                    <a:pt x="96" y="78"/>
                  </a:lnTo>
                  <a:lnTo>
                    <a:pt x="96" y="84"/>
                  </a:lnTo>
                  <a:lnTo>
                    <a:pt x="150" y="90"/>
                  </a:lnTo>
                  <a:lnTo>
                    <a:pt x="138" y="126"/>
                  </a:lnTo>
                  <a:lnTo>
                    <a:pt x="150" y="126"/>
                  </a:lnTo>
                  <a:lnTo>
                    <a:pt x="180" y="114"/>
                  </a:lnTo>
                  <a:lnTo>
                    <a:pt x="210" y="114"/>
                  </a:lnTo>
                  <a:lnTo>
                    <a:pt x="234" y="126"/>
                  </a:lnTo>
                  <a:lnTo>
                    <a:pt x="240" y="132"/>
                  </a:lnTo>
                  <a:lnTo>
                    <a:pt x="252" y="138"/>
                  </a:lnTo>
                  <a:lnTo>
                    <a:pt x="270" y="156"/>
                  </a:lnTo>
                  <a:lnTo>
                    <a:pt x="288" y="156"/>
                  </a:lnTo>
                  <a:lnTo>
                    <a:pt x="294" y="150"/>
                  </a:lnTo>
                  <a:lnTo>
                    <a:pt x="312" y="150"/>
                  </a:lnTo>
                  <a:lnTo>
                    <a:pt x="318" y="156"/>
                  </a:lnTo>
                  <a:lnTo>
                    <a:pt x="330" y="156"/>
                  </a:lnTo>
                  <a:lnTo>
                    <a:pt x="330" y="144"/>
                  </a:lnTo>
                  <a:lnTo>
                    <a:pt x="348" y="132"/>
                  </a:lnTo>
                  <a:lnTo>
                    <a:pt x="336" y="114"/>
                  </a:lnTo>
                  <a:close/>
                  <a:moveTo>
                    <a:pt x="36" y="78"/>
                  </a:moveTo>
                  <a:lnTo>
                    <a:pt x="6" y="78"/>
                  </a:lnTo>
                  <a:lnTo>
                    <a:pt x="0" y="84"/>
                  </a:lnTo>
                  <a:lnTo>
                    <a:pt x="0" y="102"/>
                  </a:lnTo>
                  <a:lnTo>
                    <a:pt x="6" y="108"/>
                  </a:lnTo>
                  <a:lnTo>
                    <a:pt x="18" y="132"/>
                  </a:lnTo>
                  <a:lnTo>
                    <a:pt x="24" y="126"/>
                  </a:lnTo>
                  <a:lnTo>
                    <a:pt x="30" y="114"/>
                  </a:lnTo>
                  <a:lnTo>
                    <a:pt x="42" y="108"/>
                  </a:lnTo>
                  <a:lnTo>
                    <a:pt x="54" y="108"/>
                  </a:lnTo>
                  <a:lnTo>
                    <a:pt x="60" y="102"/>
                  </a:lnTo>
                  <a:lnTo>
                    <a:pt x="72" y="96"/>
                  </a:lnTo>
                  <a:lnTo>
                    <a:pt x="78" y="90"/>
                  </a:lnTo>
                  <a:lnTo>
                    <a:pt x="72" y="72"/>
                  </a:lnTo>
                  <a:lnTo>
                    <a:pt x="36" y="78"/>
                  </a:lnTo>
                  <a:close/>
                  <a:moveTo>
                    <a:pt x="36" y="66"/>
                  </a:moveTo>
                  <a:lnTo>
                    <a:pt x="48" y="66"/>
                  </a:lnTo>
                  <a:lnTo>
                    <a:pt x="54" y="54"/>
                  </a:lnTo>
                  <a:lnTo>
                    <a:pt x="60" y="48"/>
                  </a:lnTo>
                  <a:lnTo>
                    <a:pt x="60" y="42"/>
                  </a:lnTo>
                  <a:lnTo>
                    <a:pt x="54" y="36"/>
                  </a:lnTo>
                  <a:lnTo>
                    <a:pt x="48" y="36"/>
                  </a:lnTo>
                  <a:lnTo>
                    <a:pt x="36" y="42"/>
                  </a:lnTo>
                  <a:lnTo>
                    <a:pt x="30" y="48"/>
                  </a:lnTo>
                  <a:lnTo>
                    <a:pt x="24" y="60"/>
                  </a:lnTo>
                  <a:lnTo>
                    <a:pt x="30" y="66"/>
                  </a:lnTo>
                  <a:lnTo>
                    <a:pt x="36" y="66"/>
                  </a:lnTo>
                  <a:close/>
                </a:path>
              </a:pathLst>
            </a:custGeom>
            <a:solidFill>
              <a:srgbClr val="6BBA56"/>
            </a:solidFill>
            <a:ln w="635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59" name="Denmark" descr="© INSCALE GmbH, 05.05.2010&#10;http://www.presentationload.com/">
              <a:extLst>
                <a:ext uri="{FF2B5EF4-FFF2-40B4-BE49-F238E27FC236}">
                  <a16:creationId xmlns:a16="http://schemas.microsoft.com/office/drawing/2014/main" id="{C91D7E9A-D4A1-48FB-AE8E-732E0B450D49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5813336" y="2456260"/>
              <a:ext cx="122289" cy="106406"/>
            </a:xfrm>
            <a:custGeom>
              <a:avLst/>
              <a:gdLst>
                <a:gd name="T0" fmla="*/ 2147483647 w 71"/>
                <a:gd name="T1" fmla="*/ 2147483647 h 60"/>
                <a:gd name="T2" fmla="*/ 2147483647 w 71"/>
                <a:gd name="T3" fmla="*/ 2147483647 h 60"/>
                <a:gd name="T4" fmla="*/ 2147483647 w 71"/>
                <a:gd name="T5" fmla="*/ 2147483647 h 60"/>
                <a:gd name="T6" fmla="*/ 2147483647 w 71"/>
                <a:gd name="T7" fmla="*/ 2147483647 h 60"/>
                <a:gd name="T8" fmla="*/ 2147483647 w 71"/>
                <a:gd name="T9" fmla="*/ 2147483647 h 60"/>
                <a:gd name="T10" fmla="*/ 2147483647 w 71"/>
                <a:gd name="T11" fmla="*/ 2147483647 h 60"/>
                <a:gd name="T12" fmla="*/ 2147483647 w 71"/>
                <a:gd name="T13" fmla="*/ 2147483647 h 60"/>
                <a:gd name="T14" fmla="*/ 2147483647 w 71"/>
                <a:gd name="T15" fmla="*/ 2147483647 h 60"/>
                <a:gd name="T16" fmla="*/ 2147483647 w 71"/>
                <a:gd name="T17" fmla="*/ 2147483647 h 60"/>
                <a:gd name="T18" fmla="*/ 2147483647 w 71"/>
                <a:gd name="T19" fmla="*/ 2147483647 h 60"/>
                <a:gd name="T20" fmla="*/ 2147483647 w 71"/>
                <a:gd name="T21" fmla="*/ 2147483647 h 60"/>
                <a:gd name="T22" fmla="*/ 2147483647 w 71"/>
                <a:gd name="T23" fmla="*/ 2147483647 h 60"/>
                <a:gd name="T24" fmla="*/ 2147483647 w 71"/>
                <a:gd name="T25" fmla="*/ 2147483647 h 60"/>
                <a:gd name="T26" fmla="*/ 2147483647 w 71"/>
                <a:gd name="T27" fmla="*/ 2147483647 h 60"/>
                <a:gd name="T28" fmla="*/ 2147483647 w 71"/>
                <a:gd name="T29" fmla="*/ 2147483647 h 60"/>
                <a:gd name="T30" fmla="*/ 2147483647 w 71"/>
                <a:gd name="T31" fmla="*/ 2147483647 h 60"/>
                <a:gd name="T32" fmla="*/ 2147483647 w 71"/>
                <a:gd name="T33" fmla="*/ 2147483647 h 60"/>
                <a:gd name="T34" fmla="*/ 2147483647 w 71"/>
                <a:gd name="T35" fmla="*/ 2147483647 h 60"/>
                <a:gd name="T36" fmla="*/ 2147483647 w 71"/>
                <a:gd name="T37" fmla="*/ 2147483647 h 60"/>
                <a:gd name="T38" fmla="*/ 2147483647 w 71"/>
                <a:gd name="T39" fmla="*/ 2147483647 h 60"/>
                <a:gd name="T40" fmla="*/ 2147483647 w 71"/>
                <a:gd name="T41" fmla="*/ 2147483647 h 60"/>
                <a:gd name="T42" fmla="*/ 2147483647 w 71"/>
                <a:gd name="T43" fmla="*/ 2147483647 h 60"/>
                <a:gd name="T44" fmla="*/ 2147483647 w 71"/>
                <a:gd name="T45" fmla="*/ 2147483647 h 60"/>
                <a:gd name="T46" fmla="*/ 2147483647 w 71"/>
                <a:gd name="T47" fmla="*/ 2147483647 h 60"/>
                <a:gd name="T48" fmla="*/ 2147483647 w 71"/>
                <a:gd name="T49" fmla="*/ 2147483647 h 60"/>
                <a:gd name="T50" fmla="*/ 2147483647 w 71"/>
                <a:gd name="T51" fmla="*/ 2147483647 h 60"/>
                <a:gd name="T52" fmla="*/ 2147483647 w 71"/>
                <a:gd name="T53" fmla="*/ 2147483647 h 60"/>
                <a:gd name="T54" fmla="*/ 2147483647 w 71"/>
                <a:gd name="T55" fmla="*/ 2147483647 h 60"/>
                <a:gd name="T56" fmla="*/ 2147483647 w 71"/>
                <a:gd name="T57" fmla="*/ 2147483647 h 60"/>
                <a:gd name="T58" fmla="*/ 2147483647 w 71"/>
                <a:gd name="T59" fmla="*/ 2147483647 h 60"/>
                <a:gd name="T60" fmla="*/ 2147483647 w 71"/>
                <a:gd name="T61" fmla="*/ 2147483647 h 60"/>
                <a:gd name="T62" fmla="*/ 2147483647 w 71"/>
                <a:gd name="T63" fmla="*/ 0 h 60"/>
                <a:gd name="T64" fmla="*/ 2147483647 w 71"/>
                <a:gd name="T65" fmla="*/ 2147483647 h 60"/>
                <a:gd name="T66" fmla="*/ 2147483647 w 71"/>
                <a:gd name="T67" fmla="*/ 2147483647 h 60"/>
                <a:gd name="T68" fmla="*/ 2147483647 w 71"/>
                <a:gd name="T69" fmla="*/ 2147483647 h 60"/>
                <a:gd name="T70" fmla="*/ 2147483647 w 71"/>
                <a:gd name="T71" fmla="*/ 2147483647 h 60"/>
                <a:gd name="T72" fmla="*/ 2147483647 w 71"/>
                <a:gd name="T73" fmla="*/ 2147483647 h 60"/>
                <a:gd name="T74" fmla="*/ 2147483647 w 71"/>
                <a:gd name="T75" fmla="*/ 2147483647 h 60"/>
                <a:gd name="T76" fmla="*/ 2147483647 w 71"/>
                <a:gd name="T77" fmla="*/ 2147483647 h 60"/>
                <a:gd name="T78" fmla="*/ 2147483647 w 71"/>
                <a:gd name="T79" fmla="*/ 2147483647 h 60"/>
                <a:gd name="T80" fmla="*/ 2147483647 w 71"/>
                <a:gd name="T81" fmla="*/ 2147483647 h 60"/>
                <a:gd name="T82" fmla="*/ 0 w 71"/>
                <a:gd name="T83" fmla="*/ 2147483647 h 60"/>
                <a:gd name="T84" fmla="*/ 0 w 71"/>
                <a:gd name="T85" fmla="*/ 2147483647 h 60"/>
                <a:gd name="T86" fmla="*/ 2147483647 w 71"/>
                <a:gd name="T87" fmla="*/ 2147483647 h 60"/>
                <a:gd name="T88" fmla="*/ 2147483647 w 71"/>
                <a:gd name="T89" fmla="*/ 2147483647 h 60"/>
                <a:gd name="T90" fmla="*/ 2147483647 w 71"/>
                <a:gd name="T91" fmla="*/ 2147483647 h 60"/>
                <a:gd name="T92" fmla="*/ 2147483647 w 71"/>
                <a:gd name="T93" fmla="*/ 2147483647 h 60"/>
                <a:gd name="T94" fmla="*/ 2147483647 w 71"/>
                <a:gd name="T95" fmla="*/ 2147483647 h 60"/>
                <a:gd name="T96" fmla="*/ 2147483647 w 71"/>
                <a:gd name="T97" fmla="*/ 2147483647 h 60"/>
                <a:gd name="T98" fmla="*/ 2147483647 w 71"/>
                <a:gd name="T99" fmla="*/ 2147483647 h 60"/>
                <a:gd name="T100" fmla="*/ 2147483647 w 71"/>
                <a:gd name="T101" fmla="*/ 2147483647 h 60"/>
                <a:gd name="T102" fmla="*/ 2147483647 w 71"/>
                <a:gd name="T103" fmla="*/ 2147483647 h 60"/>
                <a:gd name="T104" fmla="*/ 2147483647 w 71"/>
                <a:gd name="T105" fmla="*/ 2147483647 h 60"/>
                <a:gd name="T106" fmla="*/ 2147483647 w 71"/>
                <a:gd name="T107" fmla="*/ 2147483647 h 60"/>
                <a:gd name="T108" fmla="*/ 2147483647 w 71"/>
                <a:gd name="T109" fmla="*/ 2147483647 h 60"/>
                <a:gd name="T110" fmla="*/ 2147483647 w 71"/>
                <a:gd name="T111" fmla="*/ 2147483647 h 60"/>
                <a:gd name="T112" fmla="*/ 2147483647 w 71"/>
                <a:gd name="T113" fmla="*/ 2147483647 h 60"/>
                <a:gd name="T114" fmla="*/ 2147483647 w 71"/>
                <a:gd name="T115" fmla="*/ 2147483647 h 60"/>
                <a:gd name="T116" fmla="*/ 2147483647 w 71"/>
                <a:gd name="T117" fmla="*/ 2147483647 h 60"/>
                <a:gd name="T118" fmla="*/ 2147483647 w 71"/>
                <a:gd name="T119" fmla="*/ 2147483647 h 60"/>
                <a:gd name="T120" fmla="*/ 2147483647 w 71"/>
                <a:gd name="T121" fmla="*/ 2147483647 h 6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71"/>
                <a:gd name="T184" fmla="*/ 0 h 60"/>
                <a:gd name="T185" fmla="*/ 71 w 71"/>
                <a:gd name="T186" fmla="*/ 60 h 60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71" h="60">
                  <a:moveTo>
                    <a:pt x="62" y="48"/>
                  </a:moveTo>
                  <a:lnTo>
                    <a:pt x="67" y="46"/>
                  </a:lnTo>
                  <a:lnTo>
                    <a:pt x="69" y="46"/>
                  </a:lnTo>
                  <a:lnTo>
                    <a:pt x="69" y="43"/>
                  </a:lnTo>
                  <a:lnTo>
                    <a:pt x="67" y="43"/>
                  </a:lnTo>
                  <a:lnTo>
                    <a:pt x="62" y="41"/>
                  </a:lnTo>
                  <a:lnTo>
                    <a:pt x="62" y="38"/>
                  </a:lnTo>
                  <a:lnTo>
                    <a:pt x="64" y="38"/>
                  </a:lnTo>
                  <a:lnTo>
                    <a:pt x="64" y="36"/>
                  </a:lnTo>
                  <a:lnTo>
                    <a:pt x="67" y="34"/>
                  </a:lnTo>
                  <a:lnTo>
                    <a:pt x="67" y="29"/>
                  </a:lnTo>
                  <a:lnTo>
                    <a:pt x="64" y="29"/>
                  </a:lnTo>
                  <a:lnTo>
                    <a:pt x="62" y="29"/>
                  </a:lnTo>
                  <a:lnTo>
                    <a:pt x="60" y="31"/>
                  </a:lnTo>
                  <a:lnTo>
                    <a:pt x="60" y="34"/>
                  </a:lnTo>
                  <a:lnTo>
                    <a:pt x="57" y="36"/>
                  </a:lnTo>
                  <a:lnTo>
                    <a:pt x="57" y="34"/>
                  </a:lnTo>
                  <a:lnTo>
                    <a:pt x="55" y="31"/>
                  </a:lnTo>
                  <a:lnTo>
                    <a:pt x="52" y="34"/>
                  </a:lnTo>
                  <a:lnTo>
                    <a:pt x="45" y="38"/>
                  </a:lnTo>
                  <a:lnTo>
                    <a:pt x="48" y="38"/>
                  </a:lnTo>
                  <a:lnTo>
                    <a:pt x="50" y="41"/>
                  </a:lnTo>
                  <a:lnTo>
                    <a:pt x="50" y="43"/>
                  </a:lnTo>
                  <a:lnTo>
                    <a:pt x="50" y="46"/>
                  </a:lnTo>
                  <a:lnTo>
                    <a:pt x="50" y="48"/>
                  </a:lnTo>
                  <a:lnTo>
                    <a:pt x="48" y="48"/>
                  </a:lnTo>
                  <a:lnTo>
                    <a:pt x="50" y="48"/>
                  </a:lnTo>
                  <a:lnTo>
                    <a:pt x="50" y="50"/>
                  </a:lnTo>
                  <a:lnTo>
                    <a:pt x="55" y="50"/>
                  </a:lnTo>
                  <a:lnTo>
                    <a:pt x="55" y="48"/>
                  </a:lnTo>
                  <a:lnTo>
                    <a:pt x="57" y="48"/>
                  </a:lnTo>
                  <a:lnTo>
                    <a:pt x="57" y="50"/>
                  </a:lnTo>
                  <a:lnTo>
                    <a:pt x="60" y="53"/>
                  </a:lnTo>
                  <a:lnTo>
                    <a:pt x="60" y="55"/>
                  </a:lnTo>
                  <a:lnTo>
                    <a:pt x="62" y="55"/>
                  </a:lnTo>
                  <a:lnTo>
                    <a:pt x="62" y="53"/>
                  </a:lnTo>
                  <a:lnTo>
                    <a:pt x="62" y="48"/>
                  </a:lnTo>
                  <a:close/>
                  <a:moveTo>
                    <a:pt x="71" y="53"/>
                  </a:moveTo>
                  <a:lnTo>
                    <a:pt x="62" y="55"/>
                  </a:lnTo>
                  <a:lnTo>
                    <a:pt x="60" y="58"/>
                  </a:lnTo>
                  <a:lnTo>
                    <a:pt x="57" y="58"/>
                  </a:lnTo>
                  <a:lnTo>
                    <a:pt x="57" y="55"/>
                  </a:lnTo>
                  <a:lnTo>
                    <a:pt x="55" y="55"/>
                  </a:lnTo>
                  <a:lnTo>
                    <a:pt x="50" y="53"/>
                  </a:lnTo>
                  <a:lnTo>
                    <a:pt x="45" y="53"/>
                  </a:lnTo>
                  <a:lnTo>
                    <a:pt x="45" y="58"/>
                  </a:lnTo>
                  <a:lnTo>
                    <a:pt x="50" y="58"/>
                  </a:lnTo>
                  <a:lnTo>
                    <a:pt x="52" y="58"/>
                  </a:lnTo>
                  <a:lnTo>
                    <a:pt x="55" y="60"/>
                  </a:lnTo>
                  <a:lnTo>
                    <a:pt x="57" y="60"/>
                  </a:lnTo>
                  <a:lnTo>
                    <a:pt x="60" y="60"/>
                  </a:lnTo>
                  <a:lnTo>
                    <a:pt x="62" y="60"/>
                  </a:lnTo>
                  <a:lnTo>
                    <a:pt x="69" y="58"/>
                  </a:lnTo>
                  <a:lnTo>
                    <a:pt x="71" y="58"/>
                  </a:lnTo>
                  <a:lnTo>
                    <a:pt x="71" y="53"/>
                  </a:lnTo>
                  <a:close/>
                  <a:moveTo>
                    <a:pt x="31" y="12"/>
                  </a:moveTo>
                  <a:lnTo>
                    <a:pt x="36" y="7"/>
                  </a:lnTo>
                  <a:lnTo>
                    <a:pt x="36" y="3"/>
                  </a:lnTo>
                  <a:lnTo>
                    <a:pt x="36" y="0"/>
                  </a:lnTo>
                  <a:lnTo>
                    <a:pt x="26" y="0"/>
                  </a:lnTo>
                  <a:lnTo>
                    <a:pt x="26" y="3"/>
                  </a:lnTo>
                  <a:lnTo>
                    <a:pt x="21" y="7"/>
                  </a:lnTo>
                  <a:lnTo>
                    <a:pt x="21" y="10"/>
                  </a:lnTo>
                  <a:lnTo>
                    <a:pt x="19" y="10"/>
                  </a:lnTo>
                  <a:lnTo>
                    <a:pt x="19" y="19"/>
                  </a:lnTo>
                  <a:lnTo>
                    <a:pt x="14" y="14"/>
                  </a:lnTo>
                  <a:lnTo>
                    <a:pt x="12" y="7"/>
                  </a:lnTo>
                  <a:lnTo>
                    <a:pt x="7" y="10"/>
                  </a:lnTo>
                  <a:lnTo>
                    <a:pt x="5" y="10"/>
                  </a:lnTo>
                  <a:lnTo>
                    <a:pt x="5" y="12"/>
                  </a:lnTo>
                  <a:lnTo>
                    <a:pt x="5" y="14"/>
                  </a:lnTo>
                  <a:lnTo>
                    <a:pt x="7" y="14"/>
                  </a:lnTo>
                  <a:lnTo>
                    <a:pt x="12" y="19"/>
                  </a:lnTo>
                  <a:lnTo>
                    <a:pt x="12" y="22"/>
                  </a:lnTo>
                  <a:lnTo>
                    <a:pt x="5" y="19"/>
                  </a:lnTo>
                  <a:lnTo>
                    <a:pt x="2" y="24"/>
                  </a:lnTo>
                  <a:lnTo>
                    <a:pt x="0" y="24"/>
                  </a:lnTo>
                  <a:lnTo>
                    <a:pt x="0" y="29"/>
                  </a:lnTo>
                  <a:lnTo>
                    <a:pt x="0" y="31"/>
                  </a:lnTo>
                  <a:lnTo>
                    <a:pt x="5" y="34"/>
                  </a:lnTo>
                  <a:lnTo>
                    <a:pt x="7" y="34"/>
                  </a:lnTo>
                  <a:lnTo>
                    <a:pt x="2" y="38"/>
                  </a:lnTo>
                  <a:lnTo>
                    <a:pt x="2" y="41"/>
                  </a:lnTo>
                  <a:lnTo>
                    <a:pt x="5" y="43"/>
                  </a:lnTo>
                  <a:lnTo>
                    <a:pt x="7" y="43"/>
                  </a:lnTo>
                  <a:lnTo>
                    <a:pt x="7" y="48"/>
                  </a:lnTo>
                  <a:lnTo>
                    <a:pt x="5" y="53"/>
                  </a:lnTo>
                  <a:lnTo>
                    <a:pt x="7" y="53"/>
                  </a:lnTo>
                  <a:lnTo>
                    <a:pt x="17" y="53"/>
                  </a:lnTo>
                  <a:lnTo>
                    <a:pt x="17" y="55"/>
                  </a:lnTo>
                  <a:lnTo>
                    <a:pt x="24" y="55"/>
                  </a:lnTo>
                  <a:lnTo>
                    <a:pt x="26" y="58"/>
                  </a:lnTo>
                  <a:lnTo>
                    <a:pt x="26" y="55"/>
                  </a:lnTo>
                  <a:lnTo>
                    <a:pt x="24" y="53"/>
                  </a:lnTo>
                  <a:lnTo>
                    <a:pt x="24" y="48"/>
                  </a:lnTo>
                  <a:lnTo>
                    <a:pt x="26" y="43"/>
                  </a:lnTo>
                  <a:lnTo>
                    <a:pt x="24" y="41"/>
                  </a:lnTo>
                  <a:lnTo>
                    <a:pt x="24" y="38"/>
                  </a:lnTo>
                  <a:lnTo>
                    <a:pt x="21" y="38"/>
                  </a:lnTo>
                  <a:lnTo>
                    <a:pt x="24" y="38"/>
                  </a:lnTo>
                  <a:lnTo>
                    <a:pt x="31" y="34"/>
                  </a:lnTo>
                  <a:lnTo>
                    <a:pt x="33" y="26"/>
                  </a:lnTo>
                  <a:lnTo>
                    <a:pt x="38" y="26"/>
                  </a:lnTo>
                  <a:lnTo>
                    <a:pt x="41" y="19"/>
                  </a:lnTo>
                  <a:lnTo>
                    <a:pt x="31" y="19"/>
                  </a:lnTo>
                  <a:lnTo>
                    <a:pt x="31" y="12"/>
                  </a:lnTo>
                  <a:close/>
                  <a:moveTo>
                    <a:pt x="29" y="38"/>
                  </a:moveTo>
                  <a:lnTo>
                    <a:pt x="31" y="48"/>
                  </a:lnTo>
                  <a:lnTo>
                    <a:pt x="36" y="53"/>
                  </a:lnTo>
                  <a:lnTo>
                    <a:pt x="38" y="46"/>
                  </a:lnTo>
                  <a:lnTo>
                    <a:pt x="33" y="41"/>
                  </a:lnTo>
                  <a:lnTo>
                    <a:pt x="29" y="38"/>
                  </a:lnTo>
                  <a:close/>
                </a:path>
              </a:pathLst>
            </a:custGeom>
            <a:solidFill>
              <a:srgbClr val="6BBA56"/>
            </a:solidFill>
            <a:ln w="952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60" name="Netherlands" descr="© INSCALE GmbH, 05.05.2010&#10;http://www.presentationload.com/">
              <a:extLst>
                <a:ext uri="{FF2B5EF4-FFF2-40B4-BE49-F238E27FC236}">
                  <a16:creationId xmlns:a16="http://schemas.microsoft.com/office/drawing/2014/main" id="{9C068A25-A193-41A3-9C15-7E004A0C5AF1}"/>
                </a:ext>
              </a:extLst>
            </p:cNvPr>
            <p:cNvSpPr>
              <a:spLocks/>
            </p:cNvSpPr>
            <p:nvPr/>
          </p:nvSpPr>
          <p:spPr bwMode="gray">
            <a:xfrm>
              <a:off x="5671990" y="2599195"/>
              <a:ext cx="120700" cy="93701"/>
            </a:xfrm>
            <a:custGeom>
              <a:avLst/>
              <a:gdLst>
                <a:gd name="T0" fmla="*/ 0 w 270"/>
                <a:gd name="T1" fmla="*/ 2147483647 h 210"/>
                <a:gd name="T2" fmla="*/ 2147483647 w 270"/>
                <a:gd name="T3" fmla="*/ 2147483647 h 210"/>
                <a:gd name="T4" fmla="*/ 2147483647 w 270"/>
                <a:gd name="T5" fmla="*/ 2147483647 h 210"/>
                <a:gd name="T6" fmla="*/ 2147483647 w 270"/>
                <a:gd name="T7" fmla="*/ 2147483647 h 210"/>
                <a:gd name="T8" fmla="*/ 2147483647 w 270"/>
                <a:gd name="T9" fmla="*/ 2147483647 h 210"/>
                <a:gd name="T10" fmla="*/ 2147483647 w 270"/>
                <a:gd name="T11" fmla="*/ 2147483647 h 210"/>
                <a:gd name="T12" fmla="*/ 2147483647 w 270"/>
                <a:gd name="T13" fmla="*/ 2147483647 h 210"/>
                <a:gd name="T14" fmla="*/ 2147483647 w 270"/>
                <a:gd name="T15" fmla="*/ 2147483647 h 210"/>
                <a:gd name="T16" fmla="*/ 2147483647 w 270"/>
                <a:gd name="T17" fmla="*/ 2147483647 h 210"/>
                <a:gd name="T18" fmla="*/ 2147483647 w 270"/>
                <a:gd name="T19" fmla="*/ 2147483647 h 210"/>
                <a:gd name="T20" fmla="*/ 2147483647 w 270"/>
                <a:gd name="T21" fmla="*/ 2147483647 h 210"/>
                <a:gd name="T22" fmla="*/ 2147483647 w 270"/>
                <a:gd name="T23" fmla="*/ 2147483647 h 210"/>
                <a:gd name="T24" fmla="*/ 2147483647 w 270"/>
                <a:gd name="T25" fmla="*/ 2147483647 h 210"/>
                <a:gd name="T26" fmla="*/ 2147483647 w 270"/>
                <a:gd name="T27" fmla="*/ 2147483647 h 210"/>
                <a:gd name="T28" fmla="*/ 2147483647 w 270"/>
                <a:gd name="T29" fmla="*/ 2147483647 h 210"/>
                <a:gd name="T30" fmla="*/ 2147483647 w 270"/>
                <a:gd name="T31" fmla="*/ 2147483647 h 210"/>
                <a:gd name="T32" fmla="*/ 2147483647 w 270"/>
                <a:gd name="T33" fmla="*/ 2147483647 h 210"/>
                <a:gd name="T34" fmla="*/ 2147483647 w 270"/>
                <a:gd name="T35" fmla="*/ 2147483647 h 210"/>
                <a:gd name="T36" fmla="*/ 2147483647 w 270"/>
                <a:gd name="T37" fmla="*/ 2147483647 h 210"/>
                <a:gd name="T38" fmla="*/ 2147483647 w 270"/>
                <a:gd name="T39" fmla="*/ 2147483647 h 210"/>
                <a:gd name="T40" fmla="*/ 2147483647 w 270"/>
                <a:gd name="T41" fmla="*/ 2147483647 h 210"/>
                <a:gd name="T42" fmla="*/ 2147483647 w 270"/>
                <a:gd name="T43" fmla="*/ 2147483647 h 210"/>
                <a:gd name="T44" fmla="*/ 2147483647 w 270"/>
                <a:gd name="T45" fmla="*/ 2147483647 h 210"/>
                <a:gd name="T46" fmla="*/ 2147483647 w 270"/>
                <a:gd name="T47" fmla="*/ 2147483647 h 210"/>
                <a:gd name="T48" fmla="*/ 2147483647 w 270"/>
                <a:gd name="T49" fmla="*/ 2147483647 h 210"/>
                <a:gd name="T50" fmla="*/ 2147483647 w 270"/>
                <a:gd name="T51" fmla="*/ 2147483647 h 210"/>
                <a:gd name="T52" fmla="*/ 2147483647 w 270"/>
                <a:gd name="T53" fmla="*/ 2147483647 h 210"/>
                <a:gd name="T54" fmla="*/ 2147483647 w 270"/>
                <a:gd name="T55" fmla="*/ 2147483647 h 210"/>
                <a:gd name="T56" fmla="*/ 2147483647 w 270"/>
                <a:gd name="T57" fmla="*/ 2147483647 h 210"/>
                <a:gd name="T58" fmla="*/ 2147483647 w 270"/>
                <a:gd name="T59" fmla="*/ 0 h 210"/>
                <a:gd name="T60" fmla="*/ 2147483647 w 270"/>
                <a:gd name="T61" fmla="*/ 2147483647 h 210"/>
                <a:gd name="T62" fmla="*/ 2147483647 w 270"/>
                <a:gd name="T63" fmla="*/ 2147483647 h 210"/>
                <a:gd name="T64" fmla="*/ 2147483647 w 270"/>
                <a:gd name="T65" fmla="*/ 2147483647 h 210"/>
                <a:gd name="T66" fmla="*/ 2147483647 w 270"/>
                <a:gd name="T67" fmla="*/ 2147483647 h 210"/>
                <a:gd name="T68" fmla="*/ 2147483647 w 270"/>
                <a:gd name="T69" fmla="*/ 2147483647 h 210"/>
                <a:gd name="T70" fmla="*/ 2147483647 w 270"/>
                <a:gd name="T71" fmla="*/ 2147483647 h 210"/>
                <a:gd name="T72" fmla="*/ 2147483647 w 270"/>
                <a:gd name="T73" fmla="*/ 2147483647 h 210"/>
                <a:gd name="T74" fmla="*/ 2147483647 w 270"/>
                <a:gd name="T75" fmla="*/ 2147483647 h 210"/>
                <a:gd name="T76" fmla="*/ 2147483647 w 270"/>
                <a:gd name="T77" fmla="*/ 2147483647 h 210"/>
                <a:gd name="T78" fmla="*/ 2147483647 w 270"/>
                <a:gd name="T79" fmla="*/ 2147483647 h 210"/>
                <a:gd name="T80" fmla="*/ 2147483647 w 270"/>
                <a:gd name="T81" fmla="*/ 2147483647 h 210"/>
                <a:gd name="T82" fmla="*/ 2147483647 w 270"/>
                <a:gd name="T83" fmla="*/ 2147483647 h 210"/>
                <a:gd name="T84" fmla="*/ 2147483647 w 270"/>
                <a:gd name="T85" fmla="*/ 2147483647 h 210"/>
                <a:gd name="T86" fmla="*/ 2147483647 w 270"/>
                <a:gd name="T87" fmla="*/ 2147483647 h 210"/>
                <a:gd name="T88" fmla="*/ 2147483647 w 270"/>
                <a:gd name="T89" fmla="*/ 2147483647 h 210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270"/>
                <a:gd name="T136" fmla="*/ 0 h 210"/>
                <a:gd name="T137" fmla="*/ 270 w 270"/>
                <a:gd name="T138" fmla="*/ 210 h 210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270" h="210">
                  <a:moveTo>
                    <a:pt x="18" y="156"/>
                  </a:moveTo>
                  <a:lnTo>
                    <a:pt x="0" y="174"/>
                  </a:lnTo>
                  <a:lnTo>
                    <a:pt x="12" y="162"/>
                  </a:lnTo>
                  <a:lnTo>
                    <a:pt x="24" y="162"/>
                  </a:lnTo>
                  <a:lnTo>
                    <a:pt x="30" y="168"/>
                  </a:lnTo>
                  <a:lnTo>
                    <a:pt x="54" y="168"/>
                  </a:lnTo>
                  <a:lnTo>
                    <a:pt x="60" y="174"/>
                  </a:lnTo>
                  <a:lnTo>
                    <a:pt x="66" y="162"/>
                  </a:lnTo>
                  <a:lnTo>
                    <a:pt x="84" y="168"/>
                  </a:lnTo>
                  <a:lnTo>
                    <a:pt x="84" y="156"/>
                  </a:lnTo>
                  <a:lnTo>
                    <a:pt x="96" y="162"/>
                  </a:lnTo>
                  <a:lnTo>
                    <a:pt x="96" y="156"/>
                  </a:lnTo>
                  <a:lnTo>
                    <a:pt x="132" y="156"/>
                  </a:lnTo>
                  <a:lnTo>
                    <a:pt x="132" y="168"/>
                  </a:lnTo>
                  <a:lnTo>
                    <a:pt x="138" y="174"/>
                  </a:lnTo>
                  <a:lnTo>
                    <a:pt x="150" y="174"/>
                  </a:lnTo>
                  <a:lnTo>
                    <a:pt x="162" y="168"/>
                  </a:lnTo>
                  <a:lnTo>
                    <a:pt x="168" y="168"/>
                  </a:lnTo>
                  <a:lnTo>
                    <a:pt x="174" y="174"/>
                  </a:lnTo>
                  <a:lnTo>
                    <a:pt x="174" y="192"/>
                  </a:lnTo>
                  <a:lnTo>
                    <a:pt x="168" y="198"/>
                  </a:lnTo>
                  <a:lnTo>
                    <a:pt x="168" y="210"/>
                  </a:lnTo>
                  <a:lnTo>
                    <a:pt x="180" y="210"/>
                  </a:lnTo>
                  <a:lnTo>
                    <a:pt x="180" y="198"/>
                  </a:lnTo>
                  <a:lnTo>
                    <a:pt x="186" y="192"/>
                  </a:lnTo>
                  <a:lnTo>
                    <a:pt x="186" y="180"/>
                  </a:lnTo>
                  <a:lnTo>
                    <a:pt x="180" y="174"/>
                  </a:lnTo>
                  <a:lnTo>
                    <a:pt x="186" y="168"/>
                  </a:lnTo>
                  <a:lnTo>
                    <a:pt x="198" y="162"/>
                  </a:lnTo>
                  <a:lnTo>
                    <a:pt x="198" y="156"/>
                  </a:lnTo>
                  <a:lnTo>
                    <a:pt x="192" y="150"/>
                  </a:lnTo>
                  <a:lnTo>
                    <a:pt x="192" y="144"/>
                  </a:lnTo>
                  <a:lnTo>
                    <a:pt x="186" y="120"/>
                  </a:lnTo>
                  <a:lnTo>
                    <a:pt x="192" y="120"/>
                  </a:lnTo>
                  <a:lnTo>
                    <a:pt x="198" y="126"/>
                  </a:lnTo>
                  <a:lnTo>
                    <a:pt x="222" y="126"/>
                  </a:lnTo>
                  <a:lnTo>
                    <a:pt x="222" y="120"/>
                  </a:lnTo>
                  <a:lnTo>
                    <a:pt x="228" y="114"/>
                  </a:lnTo>
                  <a:lnTo>
                    <a:pt x="234" y="114"/>
                  </a:lnTo>
                  <a:lnTo>
                    <a:pt x="240" y="102"/>
                  </a:lnTo>
                  <a:lnTo>
                    <a:pt x="246" y="96"/>
                  </a:lnTo>
                  <a:lnTo>
                    <a:pt x="252" y="96"/>
                  </a:lnTo>
                  <a:lnTo>
                    <a:pt x="252" y="90"/>
                  </a:lnTo>
                  <a:lnTo>
                    <a:pt x="240" y="78"/>
                  </a:lnTo>
                  <a:lnTo>
                    <a:pt x="234" y="78"/>
                  </a:lnTo>
                  <a:lnTo>
                    <a:pt x="228" y="72"/>
                  </a:lnTo>
                  <a:lnTo>
                    <a:pt x="228" y="66"/>
                  </a:lnTo>
                  <a:lnTo>
                    <a:pt x="234" y="66"/>
                  </a:lnTo>
                  <a:lnTo>
                    <a:pt x="246" y="60"/>
                  </a:lnTo>
                  <a:lnTo>
                    <a:pt x="258" y="60"/>
                  </a:lnTo>
                  <a:lnTo>
                    <a:pt x="252" y="54"/>
                  </a:lnTo>
                  <a:lnTo>
                    <a:pt x="252" y="36"/>
                  </a:lnTo>
                  <a:lnTo>
                    <a:pt x="258" y="36"/>
                  </a:lnTo>
                  <a:lnTo>
                    <a:pt x="270" y="30"/>
                  </a:lnTo>
                  <a:lnTo>
                    <a:pt x="264" y="18"/>
                  </a:lnTo>
                  <a:lnTo>
                    <a:pt x="270" y="12"/>
                  </a:lnTo>
                  <a:lnTo>
                    <a:pt x="264" y="12"/>
                  </a:lnTo>
                  <a:lnTo>
                    <a:pt x="252" y="6"/>
                  </a:lnTo>
                  <a:lnTo>
                    <a:pt x="246" y="6"/>
                  </a:lnTo>
                  <a:lnTo>
                    <a:pt x="234" y="0"/>
                  </a:lnTo>
                  <a:lnTo>
                    <a:pt x="180" y="0"/>
                  </a:lnTo>
                  <a:lnTo>
                    <a:pt x="168" y="12"/>
                  </a:lnTo>
                  <a:lnTo>
                    <a:pt x="156" y="18"/>
                  </a:lnTo>
                  <a:lnTo>
                    <a:pt x="156" y="30"/>
                  </a:lnTo>
                  <a:lnTo>
                    <a:pt x="162" y="36"/>
                  </a:lnTo>
                  <a:lnTo>
                    <a:pt x="162" y="54"/>
                  </a:lnTo>
                  <a:lnTo>
                    <a:pt x="168" y="60"/>
                  </a:lnTo>
                  <a:lnTo>
                    <a:pt x="174" y="60"/>
                  </a:lnTo>
                  <a:lnTo>
                    <a:pt x="180" y="66"/>
                  </a:lnTo>
                  <a:lnTo>
                    <a:pt x="180" y="78"/>
                  </a:lnTo>
                  <a:lnTo>
                    <a:pt x="168" y="84"/>
                  </a:lnTo>
                  <a:lnTo>
                    <a:pt x="162" y="90"/>
                  </a:lnTo>
                  <a:lnTo>
                    <a:pt x="144" y="90"/>
                  </a:lnTo>
                  <a:lnTo>
                    <a:pt x="138" y="84"/>
                  </a:lnTo>
                  <a:lnTo>
                    <a:pt x="138" y="66"/>
                  </a:lnTo>
                  <a:lnTo>
                    <a:pt x="150" y="54"/>
                  </a:lnTo>
                  <a:lnTo>
                    <a:pt x="150" y="36"/>
                  </a:lnTo>
                  <a:lnTo>
                    <a:pt x="144" y="30"/>
                  </a:lnTo>
                  <a:lnTo>
                    <a:pt x="144" y="24"/>
                  </a:lnTo>
                  <a:lnTo>
                    <a:pt x="132" y="36"/>
                  </a:lnTo>
                  <a:lnTo>
                    <a:pt x="120" y="42"/>
                  </a:lnTo>
                  <a:lnTo>
                    <a:pt x="114" y="48"/>
                  </a:lnTo>
                  <a:lnTo>
                    <a:pt x="102" y="54"/>
                  </a:lnTo>
                  <a:lnTo>
                    <a:pt x="96" y="66"/>
                  </a:lnTo>
                  <a:lnTo>
                    <a:pt x="96" y="84"/>
                  </a:lnTo>
                  <a:lnTo>
                    <a:pt x="90" y="90"/>
                  </a:lnTo>
                  <a:lnTo>
                    <a:pt x="90" y="102"/>
                  </a:lnTo>
                  <a:lnTo>
                    <a:pt x="60" y="132"/>
                  </a:lnTo>
                  <a:lnTo>
                    <a:pt x="72" y="144"/>
                  </a:lnTo>
                  <a:lnTo>
                    <a:pt x="42" y="144"/>
                  </a:lnTo>
                  <a:lnTo>
                    <a:pt x="18" y="156"/>
                  </a:lnTo>
                  <a:close/>
                </a:path>
              </a:pathLst>
            </a:custGeom>
            <a:solidFill>
              <a:srgbClr val="6BBA56"/>
            </a:solidFill>
            <a:ln w="635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61" name="Belgium" descr="© INSCALE GmbH, 05.05.2010&#10;http://www.presentationload.com/">
              <a:extLst>
                <a:ext uri="{FF2B5EF4-FFF2-40B4-BE49-F238E27FC236}">
                  <a16:creationId xmlns:a16="http://schemas.microsoft.com/office/drawing/2014/main" id="{7CF6A874-8135-4FA5-A72E-8762C8B63D22}"/>
                </a:ext>
              </a:extLst>
            </p:cNvPr>
            <p:cNvSpPr>
              <a:spLocks/>
            </p:cNvSpPr>
            <p:nvPr/>
          </p:nvSpPr>
          <p:spPr bwMode="gray">
            <a:xfrm>
              <a:off x="5667226" y="2667485"/>
              <a:ext cx="98466" cy="69879"/>
            </a:xfrm>
            <a:custGeom>
              <a:avLst/>
              <a:gdLst>
                <a:gd name="T0" fmla="*/ 0 w 222"/>
                <a:gd name="T1" fmla="*/ 2147483647 h 150"/>
                <a:gd name="T2" fmla="*/ 2147483647 w 222"/>
                <a:gd name="T3" fmla="*/ 2147483647 h 150"/>
                <a:gd name="T4" fmla="*/ 2147483647 w 222"/>
                <a:gd name="T5" fmla="*/ 2147483647 h 150"/>
                <a:gd name="T6" fmla="*/ 2147483647 w 222"/>
                <a:gd name="T7" fmla="*/ 2147483647 h 150"/>
                <a:gd name="T8" fmla="*/ 2147483647 w 222"/>
                <a:gd name="T9" fmla="*/ 2147483647 h 150"/>
                <a:gd name="T10" fmla="*/ 2147483647 w 222"/>
                <a:gd name="T11" fmla="*/ 2147483647 h 150"/>
                <a:gd name="T12" fmla="*/ 2147483647 w 222"/>
                <a:gd name="T13" fmla="*/ 2147483647 h 150"/>
                <a:gd name="T14" fmla="*/ 2147483647 w 222"/>
                <a:gd name="T15" fmla="*/ 2147483647 h 150"/>
                <a:gd name="T16" fmla="*/ 2147483647 w 222"/>
                <a:gd name="T17" fmla="*/ 2147483647 h 150"/>
                <a:gd name="T18" fmla="*/ 2147483647 w 222"/>
                <a:gd name="T19" fmla="*/ 2147483647 h 150"/>
                <a:gd name="T20" fmla="*/ 2147483647 w 222"/>
                <a:gd name="T21" fmla="*/ 2147483647 h 150"/>
                <a:gd name="T22" fmla="*/ 2147483647 w 222"/>
                <a:gd name="T23" fmla="*/ 2147483647 h 150"/>
                <a:gd name="T24" fmla="*/ 2147483647 w 222"/>
                <a:gd name="T25" fmla="*/ 2147483647 h 150"/>
                <a:gd name="T26" fmla="*/ 2147483647 w 222"/>
                <a:gd name="T27" fmla="*/ 2147483647 h 150"/>
                <a:gd name="T28" fmla="*/ 2147483647 w 222"/>
                <a:gd name="T29" fmla="*/ 2147483647 h 150"/>
                <a:gd name="T30" fmla="*/ 2147483647 w 222"/>
                <a:gd name="T31" fmla="*/ 2147483647 h 150"/>
                <a:gd name="T32" fmla="*/ 2147483647 w 222"/>
                <a:gd name="T33" fmla="*/ 2147483647 h 150"/>
                <a:gd name="T34" fmla="*/ 2147483647 w 222"/>
                <a:gd name="T35" fmla="*/ 2147483647 h 150"/>
                <a:gd name="T36" fmla="*/ 2147483647 w 222"/>
                <a:gd name="T37" fmla="*/ 2147483647 h 150"/>
                <a:gd name="T38" fmla="*/ 2147483647 w 222"/>
                <a:gd name="T39" fmla="*/ 2147483647 h 150"/>
                <a:gd name="T40" fmla="*/ 2147483647 w 222"/>
                <a:gd name="T41" fmla="*/ 2147483647 h 150"/>
                <a:gd name="T42" fmla="*/ 2147483647 w 222"/>
                <a:gd name="T43" fmla="*/ 2147483647 h 150"/>
                <a:gd name="T44" fmla="*/ 2147483647 w 222"/>
                <a:gd name="T45" fmla="*/ 2147483647 h 150"/>
                <a:gd name="T46" fmla="*/ 2147483647 w 222"/>
                <a:gd name="T47" fmla="*/ 2147483647 h 150"/>
                <a:gd name="T48" fmla="*/ 2147483647 w 222"/>
                <a:gd name="T49" fmla="*/ 2147483647 h 150"/>
                <a:gd name="T50" fmla="*/ 2147483647 w 222"/>
                <a:gd name="T51" fmla="*/ 2147483647 h 150"/>
                <a:gd name="T52" fmla="*/ 2147483647 w 222"/>
                <a:gd name="T53" fmla="*/ 2147483647 h 150"/>
                <a:gd name="T54" fmla="*/ 2147483647 w 222"/>
                <a:gd name="T55" fmla="*/ 2147483647 h 150"/>
                <a:gd name="T56" fmla="*/ 2147483647 w 222"/>
                <a:gd name="T57" fmla="*/ 2147483647 h 150"/>
                <a:gd name="T58" fmla="*/ 2147483647 w 222"/>
                <a:gd name="T59" fmla="*/ 2147483647 h 150"/>
                <a:gd name="T60" fmla="*/ 2147483647 w 222"/>
                <a:gd name="T61" fmla="*/ 2147483647 h 150"/>
                <a:gd name="T62" fmla="*/ 2147483647 w 222"/>
                <a:gd name="T63" fmla="*/ 2147483647 h 150"/>
                <a:gd name="T64" fmla="*/ 2147483647 w 222"/>
                <a:gd name="T65" fmla="*/ 2147483647 h 150"/>
                <a:gd name="T66" fmla="*/ 2147483647 w 222"/>
                <a:gd name="T67" fmla="*/ 2147483647 h 150"/>
                <a:gd name="T68" fmla="*/ 2147483647 w 222"/>
                <a:gd name="T69" fmla="*/ 2147483647 h 150"/>
                <a:gd name="T70" fmla="*/ 2147483647 w 222"/>
                <a:gd name="T71" fmla="*/ 2147483647 h 150"/>
                <a:gd name="T72" fmla="*/ 2147483647 w 222"/>
                <a:gd name="T73" fmla="*/ 2147483647 h 150"/>
                <a:gd name="T74" fmla="*/ 2147483647 w 222"/>
                <a:gd name="T75" fmla="*/ 2147483647 h 150"/>
                <a:gd name="T76" fmla="*/ 2147483647 w 222"/>
                <a:gd name="T77" fmla="*/ 2147483647 h 150"/>
                <a:gd name="T78" fmla="*/ 2147483647 w 222"/>
                <a:gd name="T79" fmla="*/ 2147483647 h 150"/>
                <a:gd name="T80" fmla="*/ 2147483647 w 222"/>
                <a:gd name="T81" fmla="*/ 0 h 150"/>
                <a:gd name="T82" fmla="*/ 2147483647 w 222"/>
                <a:gd name="T83" fmla="*/ 0 h 150"/>
                <a:gd name="T84" fmla="*/ 2147483647 w 222"/>
                <a:gd name="T85" fmla="*/ 2147483647 h 150"/>
                <a:gd name="T86" fmla="*/ 2147483647 w 222"/>
                <a:gd name="T87" fmla="*/ 0 h 150"/>
                <a:gd name="T88" fmla="*/ 2147483647 w 222"/>
                <a:gd name="T89" fmla="*/ 2147483647 h 150"/>
                <a:gd name="T90" fmla="*/ 2147483647 w 222"/>
                <a:gd name="T91" fmla="*/ 2147483647 h 150"/>
                <a:gd name="T92" fmla="*/ 2147483647 w 222"/>
                <a:gd name="T93" fmla="*/ 2147483647 h 150"/>
                <a:gd name="T94" fmla="*/ 2147483647 w 222"/>
                <a:gd name="T95" fmla="*/ 2147483647 h 150"/>
                <a:gd name="T96" fmla="*/ 2147483647 w 222"/>
                <a:gd name="T97" fmla="*/ 2147483647 h 150"/>
                <a:gd name="T98" fmla="*/ 2147483647 w 222"/>
                <a:gd name="T99" fmla="*/ 2147483647 h 150"/>
                <a:gd name="T100" fmla="*/ 2147483647 w 222"/>
                <a:gd name="T101" fmla="*/ 2147483647 h 150"/>
                <a:gd name="T102" fmla="*/ 0 w 222"/>
                <a:gd name="T103" fmla="*/ 2147483647 h 150"/>
                <a:gd name="T104" fmla="*/ 0 w 222"/>
                <a:gd name="T105" fmla="*/ 2147483647 h 150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222"/>
                <a:gd name="T160" fmla="*/ 0 h 150"/>
                <a:gd name="T161" fmla="*/ 222 w 222"/>
                <a:gd name="T162" fmla="*/ 150 h 150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222" h="150">
                  <a:moveTo>
                    <a:pt x="0" y="42"/>
                  </a:moveTo>
                  <a:lnTo>
                    <a:pt x="6" y="60"/>
                  </a:lnTo>
                  <a:lnTo>
                    <a:pt x="30" y="66"/>
                  </a:lnTo>
                  <a:lnTo>
                    <a:pt x="42" y="78"/>
                  </a:lnTo>
                  <a:lnTo>
                    <a:pt x="66" y="78"/>
                  </a:lnTo>
                  <a:lnTo>
                    <a:pt x="78" y="84"/>
                  </a:lnTo>
                  <a:lnTo>
                    <a:pt x="84" y="90"/>
                  </a:lnTo>
                  <a:lnTo>
                    <a:pt x="84" y="114"/>
                  </a:lnTo>
                  <a:lnTo>
                    <a:pt x="108" y="114"/>
                  </a:lnTo>
                  <a:lnTo>
                    <a:pt x="120" y="102"/>
                  </a:lnTo>
                  <a:lnTo>
                    <a:pt x="120" y="126"/>
                  </a:lnTo>
                  <a:lnTo>
                    <a:pt x="132" y="126"/>
                  </a:lnTo>
                  <a:lnTo>
                    <a:pt x="144" y="132"/>
                  </a:lnTo>
                  <a:lnTo>
                    <a:pt x="150" y="132"/>
                  </a:lnTo>
                  <a:lnTo>
                    <a:pt x="162" y="144"/>
                  </a:lnTo>
                  <a:lnTo>
                    <a:pt x="180" y="144"/>
                  </a:lnTo>
                  <a:lnTo>
                    <a:pt x="192" y="150"/>
                  </a:lnTo>
                  <a:lnTo>
                    <a:pt x="192" y="144"/>
                  </a:lnTo>
                  <a:lnTo>
                    <a:pt x="186" y="132"/>
                  </a:lnTo>
                  <a:lnTo>
                    <a:pt x="174" y="120"/>
                  </a:lnTo>
                  <a:lnTo>
                    <a:pt x="174" y="114"/>
                  </a:lnTo>
                  <a:lnTo>
                    <a:pt x="180" y="114"/>
                  </a:lnTo>
                  <a:lnTo>
                    <a:pt x="192" y="108"/>
                  </a:lnTo>
                  <a:lnTo>
                    <a:pt x="198" y="102"/>
                  </a:lnTo>
                  <a:lnTo>
                    <a:pt x="204" y="102"/>
                  </a:lnTo>
                  <a:lnTo>
                    <a:pt x="204" y="96"/>
                  </a:lnTo>
                  <a:lnTo>
                    <a:pt x="210" y="90"/>
                  </a:lnTo>
                  <a:lnTo>
                    <a:pt x="222" y="90"/>
                  </a:lnTo>
                  <a:lnTo>
                    <a:pt x="216" y="84"/>
                  </a:lnTo>
                  <a:lnTo>
                    <a:pt x="216" y="66"/>
                  </a:lnTo>
                  <a:lnTo>
                    <a:pt x="204" y="54"/>
                  </a:lnTo>
                  <a:lnTo>
                    <a:pt x="180" y="54"/>
                  </a:lnTo>
                  <a:lnTo>
                    <a:pt x="180" y="42"/>
                  </a:lnTo>
                  <a:lnTo>
                    <a:pt x="186" y="36"/>
                  </a:lnTo>
                  <a:lnTo>
                    <a:pt x="186" y="18"/>
                  </a:lnTo>
                  <a:lnTo>
                    <a:pt x="180" y="12"/>
                  </a:lnTo>
                  <a:lnTo>
                    <a:pt x="174" y="12"/>
                  </a:lnTo>
                  <a:lnTo>
                    <a:pt x="162" y="18"/>
                  </a:lnTo>
                  <a:lnTo>
                    <a:pt x="150" y="18"/>
                  </a:lnTo>
                  <a:lnTo>
                    <a:pt x="144" y="12"/>
                  </a:lnTo>
                  <a:lnTo>
                    <a:pt x="144" y="0"/>
                  </a:lnTo>
                  <a:lnTo>
                    <a:pt x="108" y="0"/>
                  </a:lnTo>
                  <a:lnTo>
                    <a:pt x="108" y="6"/>
                  </a:lnTo>
                  <a:lnTo>
                    <a:pt x="96" y="0"/>
                  </a:lnTo>
                  <a:lnTo>
                    <a:pt x="96" y="12"/>
                  </a:lnTo>
                  <a:lnTo>
                    <a:pt x="78" y="6"/>
                  </a:lnTo>
                  <a:lnTo>
                    <a:pt x="72" y="18"/>
                  </a:lnTo>
                  <a:lnTo>
                    <a:pt x="66" y="12"/>
                  </a:lnTo>
                  <a:lnTo>
                    <a:pt x="42" y="12"/>
                  </a:lnTo>
                  <a:lnTo>
                    <a:pt x="36" y="6"/>
                  </a:lnTo>
                  <a:lnTo>
                    <a:pt x="24" y="6"/>
                  </a:lnTo>
                  <a:lnTo>
                    <a:pt x="0" y="24"/>
                  </a:lnTo>
                  <a:lnTo>
                    <a:pt x="0" y="42"/>
                  </a:lnTo>
                  <a:close/>
                </a:path>
              </a:pathLst>
            </a:custGeom>
            <a:solidFill>
              <a:srgbClr val="6BBA56"/>
            </a:solidFill>
            <a:ln w="635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</p:grpSp>
      <p:grpSp>
        <p:nvGrpSpPr>
          <p:cNvPr id="162" name="South_america">
            <a:extLst>
              <a:ext uri="{FF2B5EF4-FFF2-40B4-BE49-F238E27FC236}">
                <a16:creationId xmlns:a16="http://schemas.microsoft.com/office/drawing/2014/main" id="{B724A382-11DF-4D75-8B06-F33112FC5E91}"/>
              </a:ext>
            </a:extLst>
          </p:cNvPr>
          <p:cNvGrpSpPr>
            <a:grpSpLocks/>
          </p:cNvGrpSpPr>
          <p:nvPr userDrawn="1"/>
        </p:nvGrpSpPr>
        <p:grpSpPr bwMode="auto">
          <a:xfrm>
            <a:off x="2986088" y="3821113"/>
            <a:ext cx="1468437" cy="2451100"/>
            <a:chOff x="2986340" y="4069470"/>
            <a:chExt cx="1467625" cy="2449861"/>
          </a:xfrm>
        </p:grpSpPr>
        <p:sp>
          <p:nvSpPr>
            <p:cNvPr id="163" name="Uruguay" descr="© INSCALE GmbH, 05.05.2010&#10;http://www.presentationload.com/">
              <a:extLst>
                <a:ext uri="{FF2B5EF4-FFF2-40B4-BE49-F238E27FC236}">
                  <a16:creationId xmlns:a16="http://schemas.microsoft.com/office/drawing/2014/main" id="{0D61EA9A-1A8D-42D6-A037-D38CDAFF5CA2}"/>
                </a:ext>
              </a:extLst>
            </p:cNvPr>
            <p:cNvSpPr>
              <a:spLocks/>
            </p:cNvSpPr>
            <p:nvPr/>
          </p:nvSpPr>
          <p:spPr bwMode="gray">
            <a:xfrm>
              <a:off x="3808210" y="5611740"/>
              <a:ext cx="163422" cy="172950"/>
            </a:xfrm>
            <a:custGeom>
              <a:avLst/>
              <a:gdLst>
                <a:gd name="T0" fmla="*/ 2147483647 w 366"/>
                <a:gd name="T1" fmla="*/ 2147483647 h 384"/>
                <a:gd name="T2" fmla="*/ 2147483647 w 366"/>
                <a:gd name="T3" fmla="*/ 2147483647 h 384"/>
                <a:gd name="T4" fmla="*/ 2147483647 w 366"/>
                <a:gd name="T5" fmla="*/ 2147483647 h 384"/>
                <a:gd name="T6" fmla="*/ 2147483647 w 366"/>
                <a:gd name="T7" fmla="*/ 2147483647 h 384"/>
                <a:gd name="T8" fmla="*/ 2147483647 w 366"/>
                <a:gd name="T9" fmla="*/ 2147483647 h 384"/>
                <a:gd name="T10" fmla="*/ 2147483647 w 366"/>
                <a:gd name="T11" fmla="*/ 2147483647 h 384"/>
                <a:gd name="T12" fmla="*/ 2147483647 w 366"/>
                <a:gd name="T13" fmla="*/ 2147483647 h 384"/>
                <a:gd name="T14" fmla="*/ 2147483647 w 366"/>
                <a:gd name="T15" fmla="*/ 2147483647 h 384"/>
                <a:gd name="T16" fmla="*/ 2147483647 w 366"/>
                <a:gd name="T17" fmla="*/ 2147483647 h 384"/>
                <a:gd name="T18" fmla="*/ 2147483647 w 366"/>
                <a:gd name="T19" fmla="*/ 2147483647 h 384"/>
                <a:gd name="T20" fmla="*/ 2147483647 w 366"/>
                <a:gd name="T21" fmla="*/ 2147483647 h 384"/>
                <a:gd name="T22" fmla="*/ 2147483647 w 366"/>
                <a:gd name="T23" fmla="*/ 2147483647 h 384"/>
                <a:gd name="T24" fmla="*/ 2147483647 w 366"/>
                <a:gd name="T25" fmla="*/ 2147483647 h 384"/>
                <a:gd name="T26" fmla="*/ 2147483647 w 366"/>
                <a:gd name="T27" fmla="*/ 2147483647 h 384"/>
                <a:gd name="T28" fmla="*/ 2147483647 w 366"/>
                <a:gd name="T29" fmla="*/ 2147483647 h 384"/>
                <a:gd name="T30" fmla="*/ 2147483647 w 366"/>
                <a:gd name="T31" fmla="*/ 2147483647 h 384"/>
                <a:gd name="T32" fmla="*/ 2147483647 w 366"/>
                <a:gd name="T33" fmla="*/ 2147483647 h 384"/>
                <a:gd name="T34" fmla="*/ 2147483647 w 366"/>
                <a:gd name="T35" fmla="*/ 2147483647 h 384"/>
                <a:gd name="T36" fmla="*/ 2147483647 w 366"/>
                <a:gd name="T37" fmla="*/ 2147483647 h 384"/>
                <a:gd name="T38" fmla="*/ 2147483647 w 366"/>
                <a:gd name="T39" fmla="*/ 2147483647 h 384"/>
                <a:gd name="T40" fmla="*/ 2147483647 w 366"/>
                <a:gd name="T41" fmla="*/ 2147483647 h 384"/>
                <a:gd name="T42" fmla="*/ 2147483647 w 366"/>
                <a:gd name="T43" fmla="*/ 2147483647 h 384"/>
                <a:gd name="T44" fmla="*/ 2147483647 w 366"/>
                <a:gd name="T45" fmla="*/ 0 h 384"/>
                <a:gd name="T46" fmla="*/ 2147483647 w 366"/>
                <a:gd name="T47" fmla="*/ 2147483647 h 384"/>
                <a:gd name="T48" fmla="*/ 2147483647 w 366"/>
                <a:gd name="T49" fmla="*/ 2147483647 h 384"/>
                <a:gd name="T50" fmla="*/ 0 w 366"/>
                <a:gd name="T51" fmla="*/ 2147483647 h 384"/>
                <a:gd name="T52" fmla="*/ 2147483647 w 366"/>
                <a:gd name="T53" fmla="*/ 2147483647 h 384"/>
                <a:gd name="T54" fmla="*/ 2147483647 w 366"/>
                <a:gd name="T55" fmla="*/ 2147483647 h 384"/>
                <a:gd name="T56" fmla="*/ 2147483647 w 366"/>
                <a:gd name="T57" fmla="*/ 2147483647 h 384"/>
                <a:gd name="T58" fmla="*/ 2147483647 w 366"/>
                <a:gd name="T59" fmla="*/ 2147483647 h 384"/>
                <a:gd name="T60" fmla="*/ 2147483647 w 366"/>
                <a:gd name="T61" fmla="*/ 2147483647 h 384"/>
                <a:gd name="T62" fmla="*/ 2147483647 w 366"/>
                <a:gd name="T63" fmla="*/ 2147483647 h 384"/>
                <a:gd name="T64" fmla="*/ 2147483647 w 366"/>
                <a:gd name="T65" fmla="*/ 2147483647 h 384"/>
                <a:gd name="T66" fmla="*/ 2147483647 w 366"/>
                <a:gd name="T67" fmla="*/ 2147483647 h 384"/>
                <a:gd name="T68" fmla="*/ 2147483647 w 366"/>
                <a:gd name="T69" fmla="*/ 2147483647 h 384"/>
                <a:gd name="T70" fmla="*/ 2147483647 w 366"/>
                <a:gd name="T71" fmla="*/ 2147483647 h 384"/>
                <a:gd name="T72" fmla="*/ 2147483647 w 366"/>
                <a:gd name="T73" fmla="*/ 2147483647 h 384"/>
                <a:gd name="T74" fmla="*/ 2147483647 w 366"/>
                <a:gd name="T75" fmla="*/ 2147483647 h 384"/>
                <a:gd name="T76" fmla="*/ 2147483647 w 366"/>
                <a:gd name="T77" fmla="*/ 2147483647 h 384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366"/>
                <a:gd name="T118" fmla="*/ 0 h 384"/>
                <a:gd name="T119" fmla="*/ 366 w 366"/>
                <a:gd name="T120" fmla="*/ 384 h 384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366" h="384">
                  <a:moveTo>
                    <a:pt x="138" y="372"/>
                  </a:moveTo>
                  <a:lnTo>
                    <a:pt x="174" y="372"/>
                  </a:lnTo>
                  <a:lnTo>
                    <a:pt x="198" y="378"/>
                  </a:lnTo>
                  <a:lnTo>
                    <a:pt x="228" y="378"/>
                  </a:lnTo>
                  <a:lnTo>
                    <a:pt x="288" y="384"/>
                  </a:lnTo>
                  <a:lnTo>
                    <a:pt x="330" y="366"/>
                  </a:lnTo>
                  <a:lnTo>
                    <a:pt x="342" y="354"/>
                  </a:lnTo>
                  <a:lnTo>
                    <a:pt x="360" y="300"/>
                  </a:lnTo>
                  <a:lnTo>
                    <a:pt x="366" y="294"/>
                  </a:lnTo>
                  <a:lnTo>
                    <a:pt x="348" y="294"/>
                  </a:lnTo>
                  <a:lnTo>
                    <a:pt x="348" y="264"/>
                  </a:lnTo>
                  <a:lnTo>
                    <a:pt x="342" y="264"/>
                  </a:lnTo>
                  <a:lnTo>
                    <a:pt x="342" y="240"/>
                  </a:lnTo>
                  <a:lnTo>
                    <a:pt x="348" y="234"/>
                  </a:lnTo>
                  <a:lnTo>
                    <a:pt x="360" y="210"/>
                  </a:lnTo>
                  <a:lnTo>
                    <a:pt x="360" y="198"/>
                  </a:lnTo>
                  <a:lnTo>
                    <a:pt x="354" y="198"/>
                  </a:lnTo>
                  <a:lnTo>
                    <a:pt x="342" y="192"/>
                  </a:lnTo>
                  <a:lnTo>
                    <a:pt x="336" y="192"/>
                  </a:lnTo>
                  <a:lnTo>
                    <a:pt x="318" y="174"/>
                  </a:lnTo>
                  <a:lnTo>
                    <a:pt x="312" y="162"/>
                  </a:lnTo>
                  <a:lnTo>
                    <a:pt x="306" y="156"/>
                  </a:lnTo>
                  <a:lnTo>
                    <a:pt x="300" y="144"/>
                  </a:lnTo>
                  <a:lnTo>
                    <a:pt x="288" y="144"/>
                  </a:lnTo>
                  <a:lnTo>
                    <a:pt x="270" y="138"/>
                  </a:lnTo>
                  <a:lnTo>
                    <a:pt x="258" y="132"/>
                  </a:lnTo>
                  <a:lnTo>
                    <a:pt x="252" y="126"/>
                  </a:lnTo>
                  <a:lnTo>
                    <a:pt x="252" y="114"/>
                  </a:lnTo>
                  <a:lnTo>
                    <a:pt x="246" y="114"/>
                  </a:lnTo>
                  <a:lnTo>
                    <a:pt x="228" y="96"/>
                  </a:lnTo>
                  <a:lnTo>
                    <a:pt x="210" y="96"/>
                  </a:lnTo>
                  <a:lnTo>
                    <a:pt x="192" y="78"/>
                  </a:lnTo>
                  <a:lnTo>
                    <a:pt x="186" y="66"/>
                  </a:lnTo>
                  <a:lnTo>
                    <a:pt x="174" y="60"/>
                  </a:lnTo>
                  <a:lnTo>
                    <a:pt x="168" y="60"/>
                  </a:lnTo>
                  <a:lnTo>
                    <a:pt x="156" y="72"/>
                  </a:lnTo>
                  <a:lnTo>
                    <a:pt x="156" y="78"/>
                  </a:lnTo>
                  <a:lnTo>
                    <a:pt x="144" y="78"/>
                  </a:lnTo>
                  <a:lnTo>
                    <a:pt x="144" y="66"/>
                  </a:lnTo>
                  <a:lnTo>
                    <a:pt x="132" y="54"/>
                  </a:lnTo>
                  <a:lnTo>
                    <a:pt x="126" y="42"/>
                  </a:lnTo>
                  <a:lnTo>
                    <a:pt x="120" y="36"/>
                  </a:lnTo>
                  <a:lnTo>
                    <a:pt x="108" y="30"/>
                  </a:lnTo>
                  <a:lnTo>
                    <a:pt x="102" y="18"/>
                  </a:lnTo>
                  <a:lnTo>
                    <a:pt x="78" y="6"/>
                  </a:lnTo>
                  <a:lnTo>
                    <a:pt x="72" y="0"/>
                  </a:lnTo>
                  <a:lnTo>
                    <a:pt x="60" y="0"/>
                  </a:lnTo>
                  <a:lnTo>
                    <a:pt x="48" y="6"/>
                  </a:lnTo>
                  <a:lnTo>
                    <a:pt x="42" y="12"/>
                  </a:lnTo>
                  <a:lnTo>
                    <a:pt x="18" y="12"/>
                  </a:lnTo>
                  <a:lnTo>
                    <a:pt x="0" y="30"/>
                  </a:lnTo>
                  <a:lnTo>
                    <a:pt x="0" y="36"/>
                  </a:lnTo>
                  <a:lnTo>
                    <a:pt x="24" y="60"/>
                  </a:lnTo>
                  <a:lnTo>
                    <a:pt x="30" y="60"/>
                  </a:lnTo>
                  <a:lnTo>
                    <a:pt x="6" y="72"/>
                  </a:lnTo>
                  <a:lnTo>
                    <a:pt x="6" y="108"/>
                  </a:lnTo>
                  <a:lnTo>
                    <a:pt x="30" y="126"/>
                  </a:lnTo>
                  <a:lnTo>
                    <a:pt x="12" y="126"/>
                  </a:lnTo>
                  <a:lnTo>
                    <a:pt x="0" y="138"/>
                  </a:lnTo>
                  <a:lnTo>
                    <a:pt x="6" y="144"/>
                  </a:lnTo>
                  <a:lnTo>
                    <a:pt x="12" y="156"/>
                  </a:lnTo>
                  <a:lnTo>
                    <a:pt x="24" y="168"/>
                  </a:lnTo>
                  <a:lnTo>
                    <a:pt x="12" y="186"/>
                  </a:lnTo>
                  <a:lnTo>
                    <a:pt x="18" y="192"/>
                  </a:lnTo>
                  <a:lnTo>
                    <a:pt x="24" y="204"/>
                  </a:lnTo>
                  <a:lnTo>
                    <a:pt x="36" y="210"/>
                  </a:lnTo>
                  <a:lnTo>
                    <a:pt x="42" y="222"/>
                  </a:lnTo>
                  <a:lnTo>
                    <a:pt x="42" y="228"/>
                  </a:lnTo>
                  <a:lnTo>
                    <a:pt x="36" y="228"/>
                  </a:lnTo>
                  <a:lnTo>
                    <a:pt x="30" y="234"/>
                  </a:lnTo>
                  <a:lnTo>
                    <a:pt x="6" y="234"/>
                  </a:lnTo>
                  <a:lnTo>
                    <a:pt x="6" y="282"/>
                  </a:lnTo>
                  <a:lnTo>
                    <a:pt x="36" y="318"/>
                  </a:lnTo>
                  <a:lnTo>
                    <a:pt x="42" y="318"/>
                  </a:lnTo>
                  <a:lnTo>
                    <a:pt x="54" y="324"/>
                  </a:lnTo>
                  <a:lnTo>
                    <a:pt x="78" y="348"/>
                  </a:lnTo>
                  <a:lnTo>
                    <a:pt x="90" y="354"/>
                  </a:lnTo>
                  <a:lnTo>
                    <a:pt x="126" y="354"/>
                  </a:lnTo>
                  <a:lnTo>
                    <a:pt x="138" y="372"/>
                  </a:lnTo>
                  <a:close/>
                </a:path>
              </a:pathLst>
            </a:custGeom>
            <a:solidFill>
              <a:srgbClr val="385723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64" name="Suriname" descr="© INSCALE GmbH, 05.05.2010&#10;http://www.presentationload.com/">
              <a:extLst>
                <a:ext uri="{FF2B5EF4-FFF2-40B4-BE49-F238E27FC236}">
                  <a16:creationId xmlns:a16="http://schemas.microsoft.com/office/drawing/2014/main" id="{AD23945D-063C-44B2-B681-BDD8B1E43C93}"/>
                </a:ext>
              </a:extLst>
            </p:cNvPr>
            <p:cNvSpPr>
              <a:spLocks/>
            </p:cNvSpPr>
            <p:nvPr/>
          </p:nvSpPr>
          <p:spPr bwMode="gray">
            <a:xfrm>
              <a:off x="3717772" y="4304301"/>
              <a:ext cx="130103" cy="150736"/>
            </a:xfrm>
            <a:custGeom>
              <a:avLst/>
              <a:gdLst>
                <a:gd name="T0" fmla="*/ 2147483647 w 294"/>
                <a:gd name="T1" fmla="*/ 2147483647 h 336"/>
                <a:gd name="T2" fmla="*/ 2147483647 w 294"/>
                <a:gd name="T3" fmla="*/ 2147483647 h 336"/>
                <a:gd name="T4" fmla="*/ 2147483647 w 294"/>
                <a:gd name="T5" fmla="*/ 2147483647 h 336"/>
                <a:gd name="T6" fmla="*/ 0 w 294"/>
                <a:gd name="T7" fmla="*/ 2147483647 h 336"/>
                <a:gd name="T8" fmla="*/ 2147483647 w 294"/>
                <a:gd name="T9" fmla="*/ 2147483647 h 336"/>
                <a:gd name="T10" fmla="*/ 2147483647 w 294"/>
                <a:gd name="T11" fmla="*/ 2147483647 h 336"/>
                <a:gd name="T12" fmla="*/ 2147483647 w 294"/>
                <a:gd name="T13" fmla="*/ 2147483647 h 336"/>
                <a:gd name="T14" fmla="*/ 2147483647 w 294"/>
                <a:gd name="T15" fmla="*/ 2147483647 h 336"/>
                <a:gd name="T16" fmla="*/ 2147483647 w 294"/>
                <a:gd name="T17" fmla="*/ 2147483647 h 336"/>
                <a:gd name="T18" fmla="*/ 2147483647 w 294"/>
                <a:gd name="T19" fmla="*/ 2147483647 h 336"/>
                <a:gd name="T20" fmla="*/ 2147483647 w 294"/>
                <a:gd name="T21" fmla="*/ 2147483647 h 336"/>
                <a:gd name="T22" fmla="*/ 2147483647 w 294"/>
                <a:gd name="T23" fmla="*/ 2147483647 h 336"/>
                <a:gd name="T24" fmla="*/ 2147483647 w 294"/>
                <a:gd name="T25" fmla="*/ 2147483647 h 336"/>
                <a:gd name="T26" fmla="*/ 2147483647 w 294"/>
                <a:gd name="T27" fmla="*/ 2147483647 h 336"/>
                <a:gd name="T28" fmla="*/ 2147483647 w 294"/>
                <a:gd name="T29" fmla="*/ 2147483647 h 336"/>
                <a:gd name="T30" fmla="*/ 2147483647 w 294"/>
                <a:gd name="T31" fmla="*/ 2147483647 h 336"/>
                <a:gd name="T32" fmla="*/ 2147483647 w 294"/>
                <a:gd name="T33" fmla="*/ 2147483647 h 336"/>
                <a:gd name="T34" fmla="*/ 2147483647 w 294"/>
                <a:gd name="T35" fmla="*/ 2147483647 h 336"/>
                <a:gd name="T36" fmla="*/ 2147483647 w 294"/>
                <a:gd name="T37" fmla="*/ 2147483647 h 336"/>
                <a:gd name="T38" fmla="*/ 2147483647 w 294"/>
                <a:gd name="T39" fmla="*/ 2147483647 h 336"/>
                <a:gd name="T40" fmla="*/ 2147483647 w 294"/>
                <a:gd name="T41" fmla="*/ 2147483647 h 336"/>
                <a:gd name="T42" fmla="*/ 2147483647 w 294"/>
                <a:gd name="T43" fmla="*/ 2147483647 h 336"/>
                <a:gd name="T44" fmla="*/ 2147483647 w 294"/>
                <a:gd name="T45" fmla="*/ 2147483647 h 336"/>
                <a:gd name="T46" fmla="*/ 2147483647 w 294"/>
                <a:gd name="T47" fmla="*/ 2147483647 h 336"/>
                <a:gd name="T48" fmla="*/ 2147483647 w 294"/>
                <a:gd name="T49" fmla="*/ 2147483647 h 336"/>
                <a:gd name="T50" fmla="*/ 2147483647 w 294"/>
                <a:gd name="T51" fmla="*/ 2147483647 h 336"/>
                <a:gd name="T52" fmla="*/ 2147483647 w 294"/>
                <a:gd name="T53" fmla="*/ 2147483647 h 336"/>
                <a:gd name="T54" fmla="*/ 2147483647 w 294"/>
                <a:gd name="T55" fmla="*/ 2147483647 h 336"/>
                <a:gd name="T56" fmla="*/ 2147483647 w 294"/>
                <a:gd name="T57" fmla="*/ 2147483647 h 336"/>
                <a:gd name="T58" fmla="*/ 2147483647 w 294"/>
                <a:gd name="T59" fmla="*/ 2147483647 h 336"/>
                <a:gd name="T60" fmla="*/ 2147483647 w 294"/>
                <a:gd name="T61" fmla="*/ 2147483647 h 336"/>
                <a:gd name="T62" fmla="*/ 2147483647 w 294"/>
                <a:gd name="T63" fmla="*/ 2147483647 h 336"/>
                <a:gd name="T64" fmla="*/ 2147483647 w 294"/>
                <a:gd name="T65" fmla="*/ 2147483647 h 336"/>
                <a:gd name="T66" fmla="*/ 2147483647 w 294"/>
                <a:gd name="T67" fmla="*/ 2147483647 h 336"/>
                <a:gd name="T68" fmla="*/ 2147483647 w 294"/>
                <a:gd name="T69" fmla="*/ 2147483647 h 336"/>
                <a:gd name="T70" fmla="*/ 2147483647 w 294"/>
                <a:gd name="T71" fmla="*/ 0 h 336"/>
                <a:gd name="T72" fmla="*/ 2147483647 w 294"/>
                <a:gd name="T73" fmla="*/ 2147483647 h 336"/>
                <a:gd name="T74" fmla="*/ 2147483647 w 294"/>
                <a:gd name="T75" fmla="*/ 2147483647 h 336"/>
                <a:gd name="T76" fmla="*/ 2147483647 w 294"/>
                <a:gd name="T77" fmla="*/ 2147483647 h 336"/>
                <a:gd name="T78" fmla="*/ 2147483647 w 294"/>
                <a:gd name="T79" fmla="*/ 2147483647 h 336"/>
                <a:gd name="T80" fmla="*/ 2147483647 w 294"/>
                <a:gd name="T81" fmla="*/ 2147483647 h 336"/>
                <a:gd name="T82" fmla="*/ 2147483647 w 294"/>
                <a:gd name="T83" fmla="*/ 2147483647 h 3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294"/>
                <a:gd name="T127" fmla="*/ 0 h 336"/>
                <a:gd name="T128" fmla="*/ 294 w 294"/>
                <a:gd name="T129" fmla="*/ 336 h 3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294" h="336">
                  <a:moveTo>
                    <a:pt x="60" y="78"/>
                  </a:moveTo>
                  <a:lnTo>
                    <a:pt x="30" y="78"/>
                  </a:lnTo>
                  <a:lnTo>
                    <a:pt x="18" y="84"/>
                  </a:lnTo>
                  <a:lnTo>
                    <a:pt x="12" y="90"/>
                  </a:lnTo>
                  <a:lnTo>
                    <a:pt x="12" y="132"/>
                  </a:lnTo>
                  <a:lnTo>
                    <a:pt x="6" y="138"/>
                  </a:lnTo>
                  <a:lnTo>
                    <a:pt x="0" y="150"/>
                  </a:lnTo>
                  <a:lnTo>
                    <a:pt x="0" y="162"/>
                  </a:lnTo>
                  <a:lnTo>
                    <a:pt x="6" y="168"/>
                  </a:lnTo>
                  <a:lnTo>
                    <a:pt x="6" y="174"/>
                  </a:lnTo>
                  <a:lnTo>
                    <a:pt x="12" y="174"/>
                  </a:lnTo>
                  <a:lnTo>
                    <a:pt x="12" y="186"/>
                  </a:lnTo>
                  <a:lnTo>
                    <a:pt x="18" y="198"/>
                  </a:lnTo>
                  <a:lnTo>
                    <a:pt x="24" y="204"/>
                  </a:lnTo>
                  <a:lnTo>
                    <a:pt x="30" y="216"/>
                  </a:lnTo>
                  <a:lnTo>
                    <a:pt x="42" y="216"/>
                  </a:lnTo>
                  <a:lnTo>
                    <a:pt x="42" y="210"/>
                  </a:lnTo>
                  <a:lnTo>
                    <a:pt x="54" y="198"/>
                  </a:lnTo>
                  <a:lnTo>
                    <a:pt x="54" y="216"/>
                  </a:lnTo>
                  <a:lnTo>
                    <a:pt x="48" y="222"/>
                  </a:lnTo>
                  <a:lnTo>
                    <a:pt x="48" y="246"/>
                  </a:lnTo>
                  <a:lnTo>
                    <a:pt x="54" y="258"/>
                  </a:lnTo>
                  <a:lnTo>
                    <a:pt x="72" y="276"/>
                  </a:lnTo>
                  <a:lnTo>
                    <a:pt x="78" y="294"/>
                  </a:lnTo>
                  <a:lnTo>
                    <a:pt x="84" y="306"/>
                  </a:lnTo>
                  <a:lnTo>
                    <a:pt x="90" y="312"/>
                  </a:lnTo>
                  <a:lnTo>
                    <a:pt x="90" y="318"/>
                  </a:lnTo>
                  <a:lnTo>
                    <a:pt x="102" y="324"/>
                  </a:lnTo>
                  <a:lnTo>
                    <a:pt x="108" y="324"/>
                  </a:lnTo>
                  <a:lnTo>
                    <a:pt x="132" y="336"/>
                  </a:lnTo>
                  <a:lnTo>
                    <a:pt x="150" y="336"/>
                  </a:lnTo>
                  <a:lnTo>
                    <a:pt x="156" y="330"/>
                  </a:lnTo>
                  <a:lnTo>
                    <a:pt x="150" y="324"/>
                  </a:lnTo>
                  <a:lnTo>
                    <a:pt x="150" y="318"/>
                  </a:lnTo>
                  <a:lnTo>
                    <a:pt x="138" y="306"/>
                  </a:lnTo>
                  <a:lnTo>
                    <a:pt x="138" y="282"/>
                  </a:lnTo>
                  <a:lnTo>
                    <a:pt x="150" y="276"/>
                  </a:lnTo>
                  <a:lnTo>
                    <a:pt x="156" y="276"/>
                  </a:lnTo>
                  <a:lnTo>
                    <a:pt x="156" y="288"/>
                  </a:lnTo>
                  <a:lnTo>
                    <a:pt x="180" y="288"/>
                  </a:lnTo>
                  <a:lnTo>
                    <a:pt x="192" y="282"/>
                  </a:lnTo>
                  <a:lnTo>
                    <a:pt x="198" y="276"/>
                  </a:lnTo>
                  <a:lnTo>
                    <a:pt x="210" y="270"/>
                  </a:lnTo>
                  <a:lnTo>
                    <a:pt x="216" y="270"/>
                  </a:lnTo>
                  <a:lnTo>
                    <a:pt x="222" y="282"/>
                  </a:lnTo>
                  <a:lnTo>
                    <a:pt x="228" y="288"/>
                  </a:lnTo>
                  <a:lnTo>
                    <a:pt x="246" y="294"/>
                  </a:lnTo>
                  <a:lnTo>
                    <a:pt x="252" y="282"/>
                  </a:lnTo>
                  <a:lnTo>
                    <a:pt x="258" y="276"/>
                  </a:lnTo>
                  <a:lnTo>
                    <a:pt x="258" y="264"/>
                  </a:lnTo>
                  <a:lnTo>
                    <a:pt x="264" y="264"/>
                  </a:lnTo>
                  <a:lnTo>
                    <a:pt x="276" y="258"/>
                  </a:lnTo>
                  <a:lnTo>
                    <a:pt x="270" y="222"/>
                  </a:lnTo>
                  <a:lnTo>
                    <a:pt x="288" y="204"/>
                  </a:lnTo>
                  <a:lnTo>
                    <a:pt x="288" y="198"/>
                  </a:lnTo>
                  <a:lnTo>
                    <a:pt x="282" y="186"/>
                  </a:lnTo>
                  <a:lnTo>
                    <a:pt x="264" y="168"/>
                  </a:lnTo>
                  <a:lnTo>
                    <a:pt x="258" y="156"/>
                  </a:lnTo>
                  <a:lnTo>
                    <a:pt x="258" y="144"/>
                  </a:lnTo>
                  <a:lnTo>
                    <a:pt x="252" y="126"/>
                  </a:lnTo>
                  <a:lnTo>
                    <a:pt x="252" y="96"/>
                  </a:lnTo>
                  <a:lnTo>
                    <a:pt x="258" y="78"/>
                  </a:lnTo>
                  <a:lnTo>
                    <a:pt x="264" y="66"/>
                  </a:lnTo>
                  <a:lnTo>
                    <a:pt x="276" y="60"/>
                  </a:lnTo>
                  <a:lnTo>
                    <a:pt x="282" y="54"/>
                  </a:lnTo>
                  <a:lnTo>
                    <a:pt x="288" y="54"/>
                  </a:lnTo>
                  <a:lnTo>
                    <a:pt x="288" y="30"/>
                  </a:lnTo>
                  <a:lnTo>
                    <a:pt x="294" y="12"/>
                  </a:lnTo>
                  <a:lnTo>
                    <a:pt x="288" y="12"/>
                  </a:lnTo>
                  <a:lnTo>
                    <a:pt x="282" y="6"/>
                  </a:lnTo>
                  <a:lnTo>
                    <a:pt x="270" y="6"/>
                  </a:lnTo>
                  <a:lnTo>
                    <a:pt x="252" y="0"/>
                  </a:lnTo>
                  <a:lnTo>
                    <a:pt x="210" y="0"/>
                  </a:lnTo>
                  <a:lnTo>
                    <a:pt x="204" y="12"/>
                  </a:lnTo>
                  <a:lnTo>
                    <a:pt x="156" y="6"/>
                  </a:lnTo>
                  <a:lnTo>
                    <a:pt x="156" y="18"/>
                  </a:lnTo>
                  <a:lnTo>
                    <a:pt x="96" y="0"/>
                  </a:lnTo>
                  <a:lnTo>
                    <a:pt x="72" y="6"/>
                  </a:lnTo>
                  <a:lnTo>
                    <a:pt x="66" y="18"/>
                  </a:lnTo>
                  <a:lnTo>
                    <a:pt x="60" y="24"/>
                  </a:lnTo>
                  <a:lnTo>
                    <a:pt x="54" y="36"/>
                  </a:lnTo>
                  <a:lnTo>
                    <a:pt x="54" y="48"/>
                  </a:lnTo>
                  <a:lnTo>
                    <a:pt x="66" y="60"/>
                  </a:lnTo>
                  <a:lnTo>
                    <a:pt x="66" y="72"/>
                  </a:lnTo>
                  <a:lnTo>
                    <a:pt x="60" y="78"/>
                  </a:lnTo>
                  <a:close/>
                </a:path>
              </a:pathLst>
            </a:custGeom>
            <a:solidFill>
              <a:srgbClr val="385723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65" name="Peru" descr="© INSCALE GmbH, 05.05.2010&#10;http://www.presentationload.com/">
              <a:extLst>
                <a:ext uri="{FF2B5EF4-FFF2-40B4-BE49-F238E27FC236}">
                  <a16:creationId xmlns:a16="http://schemas.microsoft.com/office/drawing/2014/main" id="{B90A6E78-53AA-46A4-9D06-8FFD97C7AEDF}"/>
                </a:ext>
              </a:extLst>
            </p:cNvPr>
            <p:cNvSpPr>
              <a:spLocks/>
            </p:cNvSpPr>
            <p:nvPr/>
          </p:nvSpPr>
          <p:spPr bwMode="gray">
            <a:xfrm>
              <a:off x="2986340" y="4520092"/>
              <a:ext cx="415695" cy="669586"/>
            </a:xfrm>
            <a:custGeom>
              <a:avLst/>
              <a:gdLst>
                <a:gd name="T0" fmla="*/ 2147483647 w 942"/>
                <a:gd name="T1" fmla="*/ 2147483647 h 1488"/>
                <a:gd name="T2" fmla="*/ 2147483647 w 942"/>
                <a:gd name="T3" fmla="*/ 2147483647 h 1488"/>
                <a:gd name="T4" fmla="*/ 2147483647 w 942"/>
                <a:gd name="T5" fmla="*/ 2147483647 h 1488"/>
                <a:gd name="T6" fmla="*/ 2147483647 w 942"/>
                <a:gd name="T7" fmla="*/ 2147483647 h 1488"/>
                <a:gd name="T8" fmla="*/ 2147483647 w 942"/>
                <a:gd name="T9" fmla="*/ 2147483647 h 1488"/>
                <a:gd name="T10" fmla="*/ 2147483647 w 942"/>
                <a:gd name="T11" fmla="*/ 2147483647 h 1488"/>
                <a:gd name="T12" fmla="*/ 2147483647 w 942"/>
                <a:gd name="T13" fmla="*/ 2147483647 h 1488"/>
                <a:gd name="T14" fmla="*/ 2147483647 w 942"/>
                <a:gd name="T15" fmla="*/ 2147483647 h 1488"/>
                <a:gd name="T16" fmla="*/ 2147483647 w 942"/>
                <a:gd name="T17" fmla="*/ 2147483647 h 1488"/>
                <a:gd name="T18" fmla="*/ 2147483647 w 942"/>
                <a:gd name="T19" fmla="*/ 2147483647 h 1488"/>
                <a:gd name="T20" fmla="*/ 2147483647 w 942"/>
                <a:gd name="T21" fmla="*/ 2147483647 h 1488"/>
                <a:gd name="T22" fmla="*/ 2147483647 w 942"/>
                <a:gd name="T23" fmla="*/ 2147483647 h 1488"/>
                <a:gd name="T24" fmla="*/ 2147483647 w 942"/>
                <a:gd name="T25" fmla="*/ 2147483647 h 1488"/>
                <a:gd name="T26" fmla="*/ 2147483647 w 942"/>
                <a:gd name="T27" fmla="*/ 2147483647 h 1488"/>
                <a:gd name="T28" fmla="*/ 2147483647 w 942"/>
                <a:gd name="T29" fmla="*/ 2147483647 h 1488"/>
                <a:gd name="T30" fmla="*/ 2147483647 w 942"/>
                <a:gd name="T31" fmla="*/ 2147483647 h 1488"/>
                <a:gd name="T32" fmla="*/ 2147483647 w 942"/>
                <a:gd name="T33" fmla="*/ 2147483647 h 1488"/>
                <a:gd name="T34" fmla="*/ 2147483647 w 942"/>
                <a:gd name="T35" fmla="*/ 2147483647 h 1488"/>
                <a:gd name="T36" fmla="*/ 2147483647 w 942"/>
                <a:gd name="T37" fmla="*/ 2147483647 h 1488"/>
                <a:gd name="T38" fmla="*/ 2147483647 w 942"/>
                <a:gd name="T39" fmla="*/ 2147483647 h 1488"/>
                <a:gd name="T40" fmla="*/ 2147483647 w 942"/>
                <a:gd name="T41" fmla="*/ 2147483647 h 1488"/>
                <a:gd name="T42" fmla="*/ 2147483647 w 942"/>
                <a:gd name="T43" fmla="*/ 2147483647 h 1488"/>
                <a:gd name="T44" fmla="*/ 2147483647 w 942"/>
                <a:gd name="T45" fmla="*/ 2147483647 h 1488"/>
                <a:gd name="T46" fmla="*/ 2147483647 w 942"/>
                <a:gd name="T47" fmla="*/ 2147483647 h 1488"/>
                <a:gd name="T48" fmla="*/ 2147483647 w 942"/>
                <a:gd name="T49" fmla="*/ 2147483647 h 1488"/>
                <a:gd name="T50" fmla="*/ 2147483647 w 942"/>
                <a:gd name="T51" fmla="*/ 2147483647 h 1488"/>
                <a:gd name="T52" fmla="*/ 2147483647 w 942"/>
                <a:gd name="T53" fmla="*/ 2147483647 h 1488"/>
                <a:gd name="T54" fmla="*/ 2147483647 w 942"/>
                <a:gd name="T55" fmla="*/ 2147483647 h 1488"/>
                <a:gd name="T56" fmla="*/ 2147483647 w 942"/>
                <a:gd name="T57" fmla="*/ 2147483647 h 1488"/>
                <a:gd name="T58" fmla="*/ 2147483647 w 942"/>
                <a:gd name="T59" fmla="*/ 2147483647 h 1488"/>
                <a:gd name="T60" fmla="*/ 2147483647 w 942"/>
                <a:gd name="T61" fmla="*/ 2147483647 h 1488"/>
                <a:gd name="T62" fmla="*/ 2147483647 w 942"/>
                <a:gd name="T63" fmla="*/ 0 h 1488"/>
                <a:gd name="T64" fmla="*/ 2147483647 w 942"/>
                <a:gd name="T65" fmla="*/ 2147483647 h 1488"/>
                <a:gd name="T66" fmla="*/ 2147483647 w 942"/>
                <a:gd name="T67" fmla="*/ 2147483647 h 1488"/>
                <a:gd name="T68" fmla="*/ 2147483647 w 942"/>
                <a:gd name="T69" fmla="*/ 2147483647 h 1488"/>
                <a:gd name="T70" fmla="*/ 2147483647 w 942"/>
                <a:gd name="T71" fmla="*/ 2147483647 h 1488"/>
                <a:gd name="T72" fmla="*/ 2147483647 w 942"/>
                <a:gd name="T73" fmla="*/ 2147483647 h 1488"/>
                <a:gd name="T74" fmla="*/ 2147483647 w 942"/>
                <a:gd name="T75" fmla="*/ 2147483647 h 1488"/>
                <a:gd name="T76" fmla="*/ 2147483647 w 942"/>
                <a:gd name="T77" fmla="*/ 2147483647 h 1488"/>
                <a:gd name="T78" fmla="*/ 2147483647 w 942"/>
                <a:gd name="T79" fmla="*/ 2147483647 h 1488"/>
                <a:gd name="T80" fmla="*/ 2147483647 w 942"/>
                <a:gd name="T81" fmla="*/ 2147483647 h 1488"/>
                <a:gd name="T82" fmla="*/ 2147483647 w 942"/>
                <a:gd name="T83" fmla="*/ 2147483647 h 1488"/>
                <a:gd name="T84" fmla="*/ 0 w 942"/>
                <a:gd name="T85" fmla="*/ 2147483647 h 1488"/>
                <a:gd name="T86" fmla="*/ 2147483647 w 942"/>
                <a:gd name="T87" fmla="*/ 2147483647 h 1488"/>
                <a:gd name="T88" fmla="*/ 2147483647 w 942"/>
                <a:gd name="T89" fmla="*/ 2147483647 h 1488"/>
                <a:gd name="T90" fmla="*/ 2147483647 w 942"/>
                <a:gd name="T91" fmla="*/ 2147483647 h 1488"/>
                <a:gd name="T92" fmla="*/ 2147483647 w 942"/>
                <a:gd name="T93" fmla="*/ 2147483647 h 1488"/>
                <a:gd name="T94" fmla="*/ 2147483647 w 942"/>
                <a:gd name="T95" fmla="*/ 2147483647 h 1488"/>
                <a:gd name="T96" fmla="*/ 2147483647 w 942"/>
                <a:gd name="T97" fmla="*/ 2147483647 h 1488"/>
                <a:gd name="T98" fmla="*/ 2147483647 w 942"/>
                <a:gd name="T99" fmla="*/ 2147483647 h 1488"/>
                <a:gd name="T100" fmla="*/ 2147483647 w 942"/>
                <a:gd name="T101" fmla="*/ 2147483647 h 1488"/>
                <a:gd name="T102" fmla="*/ 2147483647 w 942"/>
                <a:gd name="T103" fmla="*/ 2147483647 h 1488"/>
                <a:gd name="T104" fmla="*/ 2147483647 w 942"/>
                <a:gd name="T105" fmla="*/ 2147483647 h 1488"/>
                <a:gd name="T106" fmla="*/ 2147483647 w 942"/>
                <a:gd name="T107" fmla="*/ 2147483647 h 1488"/>
                <a:gd name="T108" fmla="*/ 2147483647 w 942"/>
                <a:gd name="T109" fmla="*/ 2147483647 h 1488"/>
                <a:gd name="T110" fmla="*/ 2147483647 w 942"/>
                <a:gd name="T111" fmla="*/ 2147483647 h 1488"/>
                <a:gd name="T112" fmla="*/ 2147483647 w 942"/>
                <a:gd name="T113" fmla="*/ 2147483647 h 1488"/>
                <a:gd name="T114" fmla="*/ 2147483647 w 942"/>
                <a:gd name="T115" fmla="*/ 2147483647 h 1488"/>
                <a:gd name="T116" fmla="*/ 2147483647 w 942"/>
                <a:gd name="T117" fmla="*/ 2147483647 h 1488"/>
                <a:gd name="T118" fmla="*/ 2147483647 w 942"/>
                <a:gd name="T119" fmla="*/ 2147483647 h 1488"/>
                <a:gd name="T120" fmla="*/ 2147483647 w 942"/>
                <a:gd name="T121" fmla="*/ 2147483647 h 148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942"/>
                <a:gd name="T184" fmla="*/ 0 h 1488"/>
                <a:gd name="T185" fmla="*/ 942 w 942"/>
                <a:gd name="T186" fmla="*/ 1488 h 148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942" h="1488">
                  <a:moveTo>
                    <a:pt x="930" y="1320"/>
                  </a:moveTo>
                  <a:lnTo>
                    <a:pt x="924" y="1314"/>
                  </a:lnTo>
                  <a:lnTo>
                    <a:pt x="912" y="1308"/>
                  </a:lnTo>
                  <a:lnTo>
                    <a:pt x="888" y="1284"/>
                  </a:lnTo>
                  <a:lnTo>
                    <a:pt x="864" y="1284"/>
                  </a:lnTo>
                  <a:lnTo>
                    <a:pt x="858" y="1278"/>
                  </a:lnTo>
                  <a:lnTo>
                    <a:pt x="870" y="1260"/>
                  </a:lnTo>
                  <a:lnTo>
                    <a:pt x="870" y="1230"/>
                  </a:lnTo>
                  <a:lnTo>
                    <a:pt x="882" y="1230"/>
                  </a:lnTo>
                  <a:lnTo>
                    <a:pt x="906" y="1254"/>
                  </a:lnTo>
                  <a:lnTo>
                    <a:pt x="918" y="1236"/>
                  </a:lnTo>
                  <a:lnTo>
                    <a:pt x="918" y="1230"/>
                  </a:lnTo>
                  <a:lnTo>
                    <a:pt x="912" y="1224"/>
                  </a:lnTo>
                  <a:lnTo>
                    <a:pt x="906" y="1212"/>
                  </a:lnTo>
                  <a:lnTo>
                    <a:pt x="900" y="1194"/>
                  </a:lnTo>
                  <a:lnTo>
                    <a:pt x="912" y="1170"/>
                  </a:lnTo>
                  <a:lnTo>
                    <a:pt x="924" y="1158"/>
                  </a:lnTo>
                  <a:lnTo>
                    <a:pt x="930" y="1146"/>
                  </a:lnTo>
                  <a:lnTo>
                    <a:pt x="930" y="1140"/>
                  </a:lnTo>
                  <a:lnTo>
                    <a:pt x="924" y="1128"/>
                  </a:lnTo>
                  <a:lnTo>
                    <a:pt x="912" y="1116"/>
                  </a:lnTo>
                  <a:lnTo>
                    <a:pt x="906" y="1116"/>
                  </a:lnTo>
                  <a:lnTo>
                    <a:pt x="924" y="1086"/>
                  </a:lnTo>
                  <a:lnTo>
                    <a:pt x="912" y="1038"/>
                  </a:lnTo>
                  <a:lnTo>
                    <a:pt x="918" y="1032"/>
                  </a:lnTo>
                  <a:lnTo>
                    <a:pt x="924" y="1020"/>
                  </a:lnTo>
                  <a:lnTo>
                    <a:pt x="930" y="1014"/>
                  </a:lnTo>
                  <a:lnTo>
                    <a:pt x="930" y="1002"/>
                  </a:lnTo>
                  <a:lnTo>
                    <a:pt x="918" y="978"/>
                  </a:lnTo>
                  <a:lnTo>
                    <a:pt x="906" y="960"/>
                  </a:lnTo>
                  <a:lnTo>
                    <a:pt x="894" y="948"/>
                  </a:lnTo>
                  <a:lnTo>
                    <a:pt x="882" y="930"/>
                  </a:lnTo>
                  <a:lnTo>
                    <a:pt x="870" y="918"/>
                  </a:lnTo>
                  <a:lnTo>
                    <a:pt x="864" y="900"/>
                  </a:lnTo>
                  <a:lnTo>
                    <a:pt x="864" y="882"/>
                  </a:lnTo>
                  <a:lnTo>
                    <a:pt x="828" y="882"/>
                  </a:lnTo>
                  <a:lnTo>
                    <a:pt x="822" y="888"/>
                  </a:lnTo>
                  <a:lnTo>
                    <a:pt x="816" y="888"/>
                  </a:lnTo>
                  <a:lnTo>
                    <a:pt x="816" y="894"/>
                  </a:lnTo>
                  <a:lnTo>
                    <a:pt x="804" y="894"/>
                  </a:lnTo>
                  <a:lnTo>
                    <a:pt x="798" y="888"/>
                  </a:lnTo>
                  <a:lnTo>
                    <a:pt x="798" y="882"/>
                  </a:lnTo>
                  <a:lnTo>
                    <a:pt x="786" y="888"/>
                  </a:lnTo>
                  <a:lnTo>
                    <a:pt x="786" y="858"/>
                  </a:lnTo>
                  <a:lnTo>
                    <a:pt x="780" y="840"/>
                  </a:lnTo>
                  <a:lnTo>
                    <a:pt x="780" y="828"/>
                  </a:lnTo>
                  <a:lnTo>
                    <a:pt x="786" y="816"/>
                  </a:lnTo>
                  <a:lnTo>
                    <a:pt x="786" y="804"/>
                  </a:lnTo>
                  <a:lnTo>
                    <a:pt x="792" y="798"/>
                  </a:lnTo>
                  <a:lnTo>
                    <a:pt x="792" y="780"/>
                  </a:lnTo>
                  <a:lnTo>
                    <a:pt x="786" y="768"/>
                  </a:lnTo>
                  <a:lnTo>
                    <a:pt x="786" y="756"/>
                  </a:lnTo>
                  <a:lnTo>
                    <a:pt x="732" y="804"/>
                  </a:lnTo>
                  <a:lnTo>
                    <a:pt x="672" y="810"/>
                  </a:lnTo>
                  <a:lnTo>
                    <a:pt x="672" y="804"/>
                  </a:lnTo>
                  <a:lnTo>
                    <a:pt x="666" y="798"/>
                  </a:lnTo>
                  <a:lnTo>
                    <a:pt x="660" y="786"/>
                  </a:lnTo>
                  <a:lnTo>
                    <a:pt x="660" y="774"/>
                  </a:lnTo>
                  <a:lnTo>
                    <a:pt x="654" y="768"/>
                  </a:lnTo>
                  <a:lnTo>
                    <a:pt x="648" y="768"/>
                  </a:lnTo>
                  <a:lnTo>
                    <a:pt x="636" y="762"/>
                  </a:lnTo>
                  <a:lnTo>
                    <a:pt x="594" y="762"/>
                  </a:lnTo>
                  <a:lnTo>
                    <a:pt x="600" y="756"/>
                  </a:lnTo>
                  <a:lnTo>
                    <a:pt x="612" y="750"/>
                  </a:lnTo>
                  <a:lnTo>
                    <a:pt x="618" y="738"/>
                  </a:lnTo>
                  <a:lnTo>
                    <a:pt x="624" y="732"/>
                  </a:lnTo>
                  <a:lnTo>
                    <a:pt x="600" y="708"/>
                  </a:lnTo>
                  <a:lnTo>
                    <a:pt x="588" y="702"/>
                  </a:lnTo>
                  <a:lnTo>
                    <a:pt x="576" y="690"/>
                  </a:lnTo>
                  <a:lnTo>
                    <a:pt x="564" y="666"/>
                  </a:lnTo>
                  <a:lnTo>
                    <a:pt x="558" y="660"/>
                  </a:lnTo>
                  <a:lnTo>
                    <a:pt x="558" y="654"/>
                  </a:lnTo>
                  <a:lnTo>
                    <a:pt x="552" y="630"/>
                  </a:lnTo>
                  <a:lnTo>
                    <a:pt x="540" y="624"/>
                  </a:lnTo>
                  <a:lnTo>
                    <a:pt x="534" y="618"/>
                  </a:lnTo>
                  <a:lnTo>
                    <a:pt x="534" y="606"/>
                  </a:lnTo>
                  <a:lnTo>
                    <a:pt x="540" y="600"/>
                  </a:lnTo>
                  <a:lnTo>
                    <a:pt x="552" y="594"/>
                  </a:lnTo>
                  <a:lnTo>
                    <a:pt x="546" y="588"/>
                  </a:lnTo>
                  <a:lnTo>
                    <a:pt x="546" y="564"/>
                  </a:lnTo>
                  <a:lnTo>
                    <a:pt x="552" y="552"/>
                  </a:lnTo>
                  <a:lnTo>
                    <a:pt x="582" y="522"/>
                  </a:lnTo>
                  <a:lnTo>
                    <a:pt x="588" y="528"/>
                  </a:lnTo>
                  <a:lnTo>
                    <a:pt x="594" y="528"/>
                  </a:lnTo>
                  <a:lnTo>
                    <a:pt x="588" y="522"/>
                  </a:lnTo>
                  <a:lnTo>
                    <a:pt x="588" y="504"/>
                  </a:lnTo>
                  <a:lnTo>
                    <a:pt x="582" y="498"/>
                  </a:lnTo>
                  <a:lnTo>
                    <a:pt x="582" y="486"/>
                  </a:lnTo>
                  <a:lnTo>
                    <a:pt x="600" y="468"/>
                  </a:lnTo>
                  <a:lnTo>
                    <a:pt x="600" y="414"/>
                  </a:lnTo>
                  <a:lnTo>
                    <a:pt x="624" y="414"/>
                  </a:lnTo>
                  <a:lnTo>
                    <a:pt x="624" y="408"/>
                  </a:lnTo>
                  <a:lnTo>
                    <a:pt x="630" y="402"/>
                  </a:lnTo>
                  <a:lnTo>
                    <a:pt x="630" y="396"/>
                  </a:lnTo>
                  <a:lnTo>
                    <a:pt x="642" y="384"/>
                  </a:lnTo>
                  <a:lnTo>
                    <a:pt x="654" y="378"/>
                  </a:lnTo>
                  <a:lnTo>
                    <a:pt x="660" y="372"/>
                  </a:lnTo>
                  <a:lnTo>
                    <a:pt x="672" y="366"/>
                  </a:lnTo>
                  <a:lnTo>
                    <a:pt x="702" y="366"/>
                  </a:lnTo>
                  <a:lnTo>
                    <a:pt x="708" y="354"/>
                  </a:lnTo>
                  <a:lnTo>
                    <a:pt x="738" y="360"/>
                  </a:lnTo>
                  <a:lnTo>
                    <a:pt x="744" y="354"/>
                  </a:lnTo>
                  <a:lnTo>
                    <a:pt x="750" y="342"/>
                  </a:lnTo>
                  <a:lnTo>
                    <a:pt x="756" y="336"/>
                  </a:lnTo>
                  <a:lnTo>
                    <a:pt x="774" y="336"/>
                  </a:lnTo>
                  <a:lnTo>
                    <a:pt x="786" y="348"/>
                  </a:lnTo>
                  <a:lnTo>
                    <a:pt x="786" y="354"/>
                  </a:lnTo>
                  <a:lnTo>
                    <a:pt x="804" y="354"/>
                  </a:lnTo>
                  <a:lnTo>
                    <a:pt x="816" y="342"/>
                  </a:lnTo>
                  <a:lnTo>
                    <a:pt x="798" y="330"/>
                  </a:lnTo>
                  <a:lnTo>
                    <a:pt x="786" y="312"/>
                  </a:lnTo>
                  <a:lnTo>
                    <a:pt x="768" y="312"/>
                  </a:lnTo>
                  <a:lnTo>
                    <a:pt x="762" y="306"/>
                  </a:lnTo>
                  <a:lnTo>
                    <a:pt x="762" y="288"/>
                  </a:lnTo>
                  <a:lnTo>
                    <a:pt x="774" y="264"/>
                  </a:lnTo>
                  <a:lnTo>
                    <a:pt x="774" y="258"/>
                  </a:lnTo>
                  <a:lnTo>
                    <a:pt x="780" y="252"/>
                  </a:lnTo>
                  <a:lnTo>
                    <a:pt x="786" y="252"/>
                  </a:lnTo>
                  <a:lnTo>
                    <a:pt x="792" y="246"/>
                  </a:lnTo>
                  <a:lnTo>
                    <a:pt x="798" y="234"/>
                  </a:lnTo>
                  <a:lnTo>
                    <a:pt x="798" y="216"/>
                  </a:lnTo>
                  <a:lnTo>
                    <a:pt x="792" y="210"/>
                  </a:lnTo>
                  <a:lnTo>
                    <a:pt x="780" y="204"/>
                  </a:lnTo>
                  <a:lnTo>
                    <a:pt x="756" y="204"/>
                  </a:lnTo>
                  <a:lnTo>
                    <a:pt x="750" y="198"/>
                  </a:lnTo>
                  <a:lnTo>
                    <a:pt x="744" y="186"/>
                  </a:lnTo>
                  <a:lnTo>
                    <a:pt x="744" y="180"/>
                  </a:lnTo>
                  <a:lnTo>
                    <a:pt x="732" y="180"/>
                  </a:lnTo>
                  <a:lnTo>
                    <a:pt x="726" y="186"/>
                  </a:lnTo>
                  <a:lnTo>
                    <a:pt x="714" y="192"/>
                  </a:lnTo>
                  <a:lnTo>
                    <a:pt x="702" y="192"/>
                  </a:lnTo>
                  <a:lnTo>
                    <a:pt x="696" y="186"/>
                  </a:lnTo>
                  <a:lnTo>
                    <a:pt x="690" y="186"/>
                  </a:lnTo>
                  <a:lnTo>
                    <a:pt x="684" y="180"/>
                  </a:lnTo>
                  <a:lnTo>
                    <a:pt x="660" y="180"/>
                  </a:lnTo>
                  <a:lnTo>
                    <a:pt x="648" y="192"/>
                  </a:lnTo>
                  <a:lnTo>
                    <a:pt x="648" y="204"/>
                  </a:lnTo>
                  <a:lnTo>
                    <a:pt x="612" y="204"/>
                  </a:lnTo>
                  <a:lnTo>
                    <a:pt x="588" y="198"/>
                  </a:lnTo>
                  <a:lnTo>
                    <a:pt x="576" y="192"/>
                  </a:lnTo>
                  <a:lnTo>
                    <a:pt x="576" y="168"/>
                  </a:lnTo>
                  <a:lnTo>
                    <a:pt x="582" y="162"/>
                  </a:lnTo>
                  <a:lnTo>
                    <a:pt x="582" y="156"/>
                  </a:lnTo>
                  <a:lnTo>
                    <a:pt x="576" y="150"/>
                  </a:lnTo>
                  <a:lnTo>
                    <a:pt x="564" y="144"/>
                  </a:lnTo>
                  <a:lnTo>
                    <a:pt x="552" y="144"/>
                  </a:lnTo>
                  <a:lnTo>
                    <a:pt x="552" y="138"/>
                  </a:lnTo>
                  <a:lnTo>
                    <a:pt x="546" y="132"/>
                  </a:lnTo>
                  <a:lnTo>
                    <a:pt x="546" y="108"/>
                  </a:lnTo>
                  <a:lnTo>
                    <a:pt x="540" y="102"/>
                  </a:lnTo>
                  <a:lnTo>
                    <a:pt x="528" y="102"/>
                  </a:lnTo>
                  <a:lnTo>
                    <a:pt x="516" y="84"/>
                  </a:lnTo>
                  <a:lnTo>
                    <a:pt x="498" y="84"/>
                  </a:lnTo>
                  <a:lnTo>
                    <a:pt x="486" y="48"/>
                  </a:lnTo>
                  <a:lnTo>
                    <a:pt x="480" y="42"/>
                  </a:lnTo>
                  <a:lnTo>
                    <a:pt x="468" y="36"/>
                  </a:lnTo>
                  <a:lnTo>
                    <a:pt x="450" y="18"/>
                  </a:lnTo>
                  <a:lnTo>
                    <a:pt x="438" y="12"/>
                  </a:lnTo>
                  <a:lnTo>
                    <a:pt x="426" y="0"/>
                  </a:lnTo>
                  <a:lnTo>
                    <a:pt x="396" y="0"/>
                  </a:lnTo>
                  <a:lnTo>
                    <a:pt x="414" y="0"/>
                  </a:lnTo>
                  <a:lnTo>
                    <a:pt x="414" y="24"/>
                  </a:lnTo>
                  <a:lnTo>
                    <a:pt x="408" y="24"/>
                  </a:lnTo>
                  <a:lnTo>
                    <a:pt x="408" y="30"/>
                  </a:lnTo>
                  <a:lnTo>
                    <a:pt x="402" y="30"/>
                  </a:lnTo>
                  <a:lnTo>
                    <a:pt x="426" y="48"/>
                  </a:lnTo>
                  <a:lnTo>
                    <a:pt x="426" y="78"/>
                  </a:lnTo>
                  <a:lnTo>
                    <a:pt x="414" y="84"/>
                  </a:lnTo>
                  <a:lnTo>
                    <a:pt x="402" y="126"/>
                  </a:lnTo>
                  <a:lnTo>
                    <a:pt x="396" y="138"/>
                  </a:lnTo>
                  <a:lnTo>
                    <a:pt x="384" y="150"/>
                  </a:lnTo>
                  <a:lnTo>
                    <a:pt x="378" y="162"/>
                  </a:lnTo>
                  <a:lnTo>
                    <a:pt x="366" y="174"/>
                  </a:lnTo>
                  <a:lnTo>
                    <a:pt x="354" y="192"/>
                  </a:lnTo>
                  <a:lnTo>
                    <a:pt x="336" y="204"/>
                  </a:lnTo>
                  <a:lnTo>
                    <a:pt x="276" y="234"/>
                  </a:lnTo>
                  <a:lnTo>
                    <a:pt x="258" y="240"/>
                  </a:lnTo>
                  <a:lnTo>
                    <a:pt x="240" y="252"/>
                  </a:lnTo>
                  <a:lnTo>
                    <a:pt x="222" y="270"/>
                  </a:lnTo>
                  <a:lnTo>
                    <a:pt x="222" y="276"/>
                  </a:lnTo>
                  <a:lnTo>
                    <a:pt x="210" y="282"/>
                  </a:lnTo>
                  <a:lnTo>
                    <a:pt x="210" y="300"/>
                  </a:lnTo>
                  <a:lnTo>
                    <a:pt x="198" y="312"/>
                  </a:lnTo>
                  <a:lnTo>
                    <a:pt x="198" y="336"/>
                  </a:lnTo>
                  <a:lnTo>
                    <a:pt x="192" y="348"/>
                  </a:lnTo>
                  <a:lnTo>
                    <a:pt x="192" y="378"/>
                  </a:lnTo>
                  <a:lnTo>
                    <a:pt x="174" y="378"/>
                  </a:lnTo>
                  <a:lnTo>
                    <a:pt x="168" y="384"/>
                  </a:lnTo>
                  <a:lnTo>
                    <a:pt x="168" y="390"/>
                  </a:lnTo>
                  <a:lnTo>
                    <a:pt x="162" y="396"/>
                  </a:lnTo>
                  <a:lnTo>
                    <a:pt x="162" y="402"/>
                  </a:lnTo>
                  <a:lnTo>
                    <a:pt x="144" y="402"/>
                  </a:lnTo>
                  <a:lnTo>
                    <a:pt x="138" y="390"/>
                  </a:lnTo>
                  <a:lnTo>
                    <a:pt x="138" y="372"/>
                  </a:lnTo>
                  <a:lnTo>
                    <a:pt x="132" y="366"/>
                  </a:lnTo>
                  <a:lnTo>
                    <a:pt x="132" y="360"/>
                  </a:lnTo>
                  <a:lnTo>
                    <a:pt x="102" y="360"/>
                  </a:lnTo>
                  <a:lnTo>
                    <a:pt x="90" y="348"/>
                  </a:lnTo>
                  <a:lnTo>
                    <a:pt x="78" y="360"/>
                  </a:lnTo>
                  <a:lnTo>
                    <a:pt x="66" y="366"/>
                  </a:lnTo>
                  <a:lnTo>
                    <a:pt x="60" y="366"/>
                  </a:lnTo>
                  <a:lnTo>
                    <a:pt x="54" y="360"/>
                  </a:lnTo>
                  <a:lnTo>
                    <a:pt x="66" y="348"/>
                  </a:lnTo>
                  <a:lnTo>
                    <a:pt x="54" y="336"/>
                  </a:lnTo>
                  <a:lnTo>
                    <a:pt x="60" y="330"/>
                  </a:lnTo>
                  <a:lnTo>
                    <a:pt x="66" y="318"/>
                  </a:lnTo>
                  <a:lnTo>
                    <a:pt x="78" y="312"/>
                  </a:lnTo>
                  <a:lnTo>
                    <a:pt x="84" y="300"/>
                  </a:lnTo>
                  <a:lnTo>
                    <a:pt x="90" y="294"/>
                  </a:lnTo>
                  <a:lnTo>
                    <a:pt x="90" y="288"/>
                  </a:lnTo>
                  <a:lnTo>
                    <a:pt x="84" y="288"/>
                  </a:lnTo>
                  <a:lnTo>
                    <a:pt x="72" y="282"/>
                  </a:lnTo>
                  <a:lnTo>
                    <a:pt x="66" y="282"/>
                  </a:lnTo>
                  <a:lnTo>
                    <a:pt x="6" y="342"/>
                  </a:lnTo>
                  <a:lnTo>
                    <a:pt x="0" y="354"/>
                  </a:lnTo>
                  <a:lnTo>
                    <a:pt x="0" y="390"/>
                  </a:lnTo>
                  <a:lnTo>
                    <a:pt x="6" y="396"/>
                  </a:lnTo>
                  <a:lnTo>
                    <a:pt x="18" y="396"/>
                  </a:lnTo>
                  <a:lnTo>
                    <a:pt x="12" y="420"/>
                  </a:lnTo>
                  <a:lnTo>
                    <a:pt x="36" y="444"/>
                  </a:lnTo>
                  <a:lnTo>
                    <a:pt x="36" y="462"/>
                  </a:lnTo>
                  <a:lnTo>
                    <a:pt x="12" y="486"/>
                  </a:lnTo>
                  <a:lnTo>
                    <a:pt x="12" y="492"/>
                  </a:lnTo>
                  <a:lnTo>
                    <a:pt x="18" y="504"/>
                  </a:lnTo>
                  <a:lnTo>
                    <a:pt x="24" y="510"/>
                  </a:lnTo>
                  <a:lnTo>
                    <a:pt x="36" y="516"/>
                  </a:lnTo>
                  <a:lnTo>
                    <a:pt x="54" y="522"/>
                  </a:lnTo>
                  <a:lnTo>
                    <a:pt x="66" y="522"/>
                  </a:lnTo>
                  <a:lnTo>
                    <a:pt x="108" y="564"/>
                  </a:lnTo>
                  <a:lnTo>
                    <a:pt x="114" y="576"/>
                  </a:lnTo>
                  <a:lnTo>
                    <a:pt x="132" y="594"/>
                  </a:lnTo>
                  <a:lnTo>
                    <a:pt x="138" y="612"/>
                  </a:lnTo>
                  <a:lnTo>
                    <a:pt x="144" y="624"/>
                  </a:lnTo>
                  <a:lnTo>
                    <a:pt x="144" y="642"/>
                  </a:lnTo>
                  <a:lnTo>
                    <a:pt x="150" y="648"/>
                  </a:lnTo>
                  <a:lnTo>
                    <a:pt x="156" y="660"/>
                  </a:lnTo>
                  <a:lnTo>
                    <a:pt x="168" y="666"/>
                  </a:lnTo>
                  <a:lnTo>
                    <a:pt x="174" y="678"/>
                  </a:lnTo>
                  <a:lnTo>
                    <a:pt x="192" y="696"/>
                  </a:lnTo>
                  <a:lnTo>
                    <a:pt x="204" y="720"/>
                  </a:lnTo>
                  <a:lnTo>
                    <a:pt x="216" y="732"/>
                  </a:lnTo>
                  <a:lnTo>
                    <a:pt x="222" y="744"/>
                  </a:lnTo>
                  <a:lnTo>
                    <a:pt x="234" y="762"/>
                  </a:lnTo>
                  <a:lnTo>
                    <a:pt x="240" y="768"/>
                  </a:lnTo>
                  <a:lnTo>
                    <a:pt x="246" y="780"/>
                  </a:lnTo>
                  <a:lnTo>
                    <a:pt x="252" y="822"/>
                  </a:lnTo>
                  <a:lnTo>
                    <a:pt x="252" y="828"/>
                  </a:lnTo>
                  <a:lnTo>
                    <a:pt x="258" y="834"/>
                  </a:lnTo>
                  <a:lnTo>
                    <a:pt x="264" y="846"/>
                  </a:lnTo>
                  <a:lnTo>
                    <a:pt x="270" y="864"/>
                  </a:lnTo>
                  <a:lnTo>
                    <a:pt x="282" y="876"/>
                  </a:lnTo>
                  <a:lnTo>
                    <a:pt x="288" y="894"/>
                  </a:lnTo>
                  <a:lnTo>
                    <a:pt x="294" y="906"/>
                  </a:lnTo>
                  <a:lnTo>
                    <a:pt x="294" y="918"/>
                  </a:lnTo>
                  <a:lnTo>
                    <a:pt x="300" y="924"/>
                  </a:lnTo>
                  <a:lnTo>
                    <a:pt x="312" y="924"/>
                  </a:lnTo>
                  <a:lnTo>
                    <a:pt x="324" y="936"/>
                  </a:lnTo>
                  <a:lnTo>
                    <a:pt x="324" y="948"/>
                  </a:lnTo>
                  <a:lnTo>
                    <a:pt x="330" y="954"/>
                  </a:lnTo>
                  <a:lnTo>
                    <a:pt x="330" y="966"/>
                  </a:lnTo>
                  <a:lnTo>
                    <a:pt x="336" y="984"/>
                  </a:lnTo>
                  <a:lnTo>
                    <a:pt x="360" y="1014"/>
                  </a:lnTo>
                  <a:lnTo>
                    <a:pt x="378" y="1050"/>
                  </a:lnTo>
                  <a:lnTo>
                    <a:pt x="396" y="1074"/>
                  </a:lnTo>
                  <a:lnTo>
                    <a:pt x="402" y="1086"/>
                  </a:lnTo>
                  <a:lnTo>
                    <a:pt x="408" y="1104"/>
                  </a:lnTo>
                  <a:lnTo>
                    <a:pt x="408" y="1116"/>
                  </a:lnTo>
                  <a:lnTo>
                    <a:pt x="402" y="1128"/>
                  </a:lnTo>
                  <a:lnTo>
                    <a:pt x="402" y="1146"/>
                  </a:lnTo>
                  <a:lnTo>
                    <a:pt x="414" y="1158"/>
                  </a:lnTo>
                  <a:lnTo>
                    <a:pt x="420" y="1170"/>
                  </a:lnTo>
                  <a:lnTo>
                    <a:pt x="444" y="1194"/>
                  </a:lnTo>
                  <a:lnTo>
                    <a:pt x="456" y="1200"/>
                  </a:lnTo>
                  <a:lnTo>
                    <a:pt x="468" y="1212"/>
                  </a:lnTo>
                  <a:lnTo>
                    <a:pt x="474" y="1224"/>
                  </a:lnTo>
                  <a:lnTo>
                    <a:pt x="498" y="1248"/>
                  </a:lnTo>
                  <a:lnTo>
                    <a:pt x="516" y="1260"/>
                  </a:lnTo>
                  <a:lnTo>
                    <a:pt x="546" y="1278"/>
                  </a:lnTo>
                  <a:lnTo>
                    <a:pt x="576" y="1290"/>
                  </a:lnTo>
                  <a:lnTo>
                    <a:pt x="600" y="1302"/>
                  </a:lnTo>
                  <a:lnTo>
                    <a:pt x="642" y="1320"/>
                  </a:lnTo>
                  <a:lnTo>
                    <a:pt x="696" y="1350"/>
                  </a:lnTo>
                  <a:lnTo>
                    <a:pt x="708" y="1362"/>
                  </a:lnTo>
                  <a:lnTo>
                    <a:pt x="726" y="1374"/>
                  </a:lnTo>
                  <a:lnTo>
                    <a:pt x="738" y="1380"/>
                  </a:lnTo>
                  <a:lnTo>
                    <a:pt x="750" y="1392"/>
                  </a:lnTo>
                  <a:lnTo>
                    <a:pt x="774" y="1404"/>
                  </a:lnTo>
                  <a:lnTo>
                    <a:pt x="780" y="1428"/>
                  </a:lnTo>
                  <a:lnTo>
                    <a:pt x="792" y="1434"/>
                  </a:lnTo>
                  <a:lnTo>
                    <a:pt x="798" y="1446"/>
                  </a:lnTo>
                  <a:lnTo>
                    <a:pt x="810" y="1452"/>
                  </a:lnTo>
                  <a:lnTo>
                    <a:pt x="816" y="1458"/>
                  </a:lnTo>
                  <a:lnTo>
                    <a:pt x="840" y="1470"/>
                  </a:lnTo>
                  <a:lnTo>
                    <a:pt x="846" y="1482"/>
                  </a:lnTo>
                  <a:lnTo>
                    <a:pt x="858" y="1488"/>
                  </a:lnTo>
                  <a:lnTo>
                    <a:pt x="894" y="1464"/>
                  </a:lnTo>
                  <a:lnTo>
                    <a:pt x="900" y="1458"/>
                  </a:lnTo>
                  <a:lnTo>
                    <a:pt x="900" y="1440"/>
                  </a:lnTo>
                  <a:lnTo>
                    <a:pt x="894" y="1428"/>
                  </a:lnTo>
                  <a:lnTo>
                    <a:pt x="912" y="1416"/>
                  </a:lnTo>
                  <a:lnTo>
                    <a:pt x="900" y="1392"/>
                  </a:lnTo>
                  <a:lnTo>
                    <a:pt x="918" y="1374"/>
                  </a:lnTo>
                  <a:lnTo>
                    <a:pt x="930" y="1368"/>
                  </a:lnTo>
                  <a:lnTo>
                    <a:pt x="942" y="1344"/>
                  </a:lnTo>
                  <a:lnTo>
                    <a:pt x="942" y="1332"/>
                  </a:lnTo>
                  <a:lnTo>
                    <a:pt x="930" y="1320"/>
                  </a:lnTo>
                  <a:close/>
                </a:path>
              </a:pathLst>
            </a:custGeom>
            <a:solidFill>
              <a:srgbClr val="385723"/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66" name="Guyane (French Guiana)" descr="© INSCALE GmbH, 05.05.2010&#10;http://www.presentationload.com/">
              <a:extLst>
                <a:ext uri="{FF2B5EF4-FFF2-40B4-BE49-F238E27FC236}">
                  <a16:creationId xmlns:a16="http://schemas.microsoft.com/office/drawing/2014/main" id="{173EDF19-ACFD-45E5-812B-0FE86CF17D23}"/>
                </a:ext>
              </a:extLst>
            </p:cNvPr>
            <p:cNvSpPr>
              <a:spLocks/>
            </p:cNvSpPr>
            <p:nvPr/>
          </p:nvSpPr>
          <p:spPr bwMode="gray">
            <a:xfrm>
              <a:off x="3825663" y="4312234"/>
              <a:ext cx="90438" cy="133283"/>
            </a:xfrm>
            <a:custGeom>
              <a:avLst/>
              <a:gdLst>
                <a:gd name="T0" fmla="*/ 2147483647 w 52"/>
                <a:gd name="T1" fmla="*/ 2147483647 h 76"/>
                <a:gd name="T2" fmla="*/ 2147483647 w 52"/>
                <a:gd name="T3" fmla="*/ 2147483647 h 76"/>
                <a:gd name="T4" fmla="*/ 2147483647 w 52"/>
                <a:gd name="T5" fmla="*/ 2147483647 h 76"/>
                <a:gd name="T6" fmla="*/ 2147483647 w 52"/>
                <a:gd name="T7" fmla="*/ 2147483647 h 76"/>
                <a:gd name="T8" fmla="*/ 2147483647 w 52"/>
                <a:gd name="T9" fmla="*/ 2147483647 h 76"/>
                <a:gd name="T10" fmla="*/ 2147483647 w 52"/>
                <a:gd name="T11" fmla="*/ 2147483647 h 76"/>
                <a:gd name="T12" fmla="*/ 2147483647 w 52"/>
                <a:gd name="T13" fmla="*/ 2147483647 h 76"/>
                <a:gd name="T14" fmla="*/ 2147483647 w 52"/>
                <a:gd name="T15" fmla="*/ 2147483647 h 76"/>
                <a:gd name="T16" fmla="*/ 2147483647 w 52"/>
                <a:gd name="T17" fmla="*/ 2147483647 h 76"/>
                <a:gd name="T18" fmla="*/ 2147483647 w 52"/>
                <a:gd name="T19" fmla="*/ 2147483647 h 76"/>
                <a:gd name="T20" fmla="*/ 2147483647 w 52"/>
                <a:gd name="T21" fmla="*/ 2147483647 h 76"/>
                <a:gd name="T22" fmla="*/ 2147483647 w 52"/>
                <a:gd name="T23" fmla="*/ 0 h 76"/>
                <a:gd name="T24" fmla="*/ 2147483647 w 52"/>
                <a:gd name="T25" fmla="*/ 2147483647 h 76"/>
                <a:gd name="T26" fmla="*/ 2147483647 w 52"/>
                <a:gd name="T27" fmla="*/ 2147483647 h 76"/>
                <a:gd name="T28" fmla="*/ 2147483647 w 52"/>
                <a:gd name="T29" fmla="*/ 2147483647 h 76"/>
                <a:gd name="T30" fmla="*/ 2147483647 w 52"/>
                <a:gd name="T31" fmla="*/ 2147483647 h 76"/>
                <a:gd name="T32" fmla="*/ 2147483647 w 52"/>
                <a:gd name="T33" fmla="*/ 2147483647 h 76"/>
                <a:gd name="T34" fmla="*/ 2147483647 w 52"/>
                <a:gd name="T35" fmla="*/ 2147483647 h 76"/>
                <a:gd name="T36" fmla="*/ 2147483647 w 52"/>
                <a:gd name="T37" fmla="*/ 2147483647 h 76"/>
                <a:gd name="T38" fmla="*/ 2147483647 w 52"/>
                <a:gd name="T39" fmla="*/ 2147483647 h 76"/>
                <a:gd name="T40" fmla="*/ 2147483647 w 52"/>
                <a:gd name="T41" fmla="*/ 2147483647 h 76"/>
                <a:gd name="T42" fmla="*/ 2147483647 w 52"/>
                <a:gd name="T43" fmla="*/ 2147483647 h 76"/>
                <a:gd name="T44" fmla="*/ 2147483647 w 52"/>
                <a:gd name="T45" fmla="*/ 2147483647 h 76"/>
                <a:gd name="T46" fmla="*/ 2147483647 w 52"/>
                <a:gd name="T47" fmla="*/ 2147483647 h 76"/>
                <a:gd name="T48" fmla="*/ 2147483647 w 52"/>
                <a:gd name="T49" fmla="*/ 2147483647 h 76"/>
                <a:gd name="T50" fmla="*/ 2147483647 w 52"/>
                <a:gd name="T51" fmla="*/ 2147483647 h 76"/>
                <a:gd name="T52" fmla="*/ 2147483647 w 52"/>
                <a:gd name="T53" fmla="*/ 2147483647 h 76"/>
                <a:gd name="T54" fmla="*/ 2147483647 w 52"/>
                <a:gd name="T55" fmla="*/ 2147483647 h 76"/>
                <a:gd name="T56" fmla="*/ 2147483647 w 52"/>
                <a:gd name="T57" fmla="*/ 2147483647 h 76"/>
                <a:gd name="T58" fmla="*/ 2147483647 w 52"/>
                <a:gd name="T59" fmla="*/ 2147483647 h 76"/>
                <a:gd name="T60" fmla="*/ 2147483647 w 52"/>
                <a:gd name="T61" fmla="*/ 2147483647 h 76"/>
                <a:gd name="T62" fmla="*/ 2147483647 w 52"/>
                <a:gd name="T63" fmla="*/ 2147483647 h 76"/>
                <a:gd name="T64" fmla="*/ 0 w 52"/>
                <a:gd name="T65" fmla="*/ 2147483647 h 76"/>
                <a:gd name="T66" fmla="*/ 0 w 52"/>
                <a:gd name="T67" fmla="*/ 2147483647 h 76"/>
                <a:gd name="T68" fmla="*/ 2147483647 w 52"/>
                <a:gd name="T69" fmla="*/ 2147483647 h 76"/>
                <a:gd name="T70" fmla="*/ 2147483647 w 52"/>
                <a:gd name="T71" fmla="*/ 2147483647 h 76"/>
                <a:gd name="T72" fmla="*/ 2147483647 w 52"/>
                <a:gd name="T73" fmla="*/ 2147483647 h 76"/>
                <a:gd name="T74" fmla="*/ 2147483647 w 52"/>
                <a:gd name="T75" fmla="*/ 2147483647 h 76"/>
                <a:gd name="T76" fmla="*/ 2147483647 w 52"/>
                <a:gd name="T77" fmla="*/ 2147483647 h 76"/>
                <a:gd name="T78" fmla="*/ 2147483647 w 52"/>
                <a:gd name="T79" fmla="*/ 2147483647 h 76"/>
                <a:gd name="T80" fmla="*/ 2147483647 w 52"/>
                <a:gd name="T81" fmla="*/ 2147483647 h 76"/>
                <a:gd name="T82" fmla="*/ 2147483647 w 52"/>
                <a:gd name="T83" fmla="*/ 2147483647 h 76"/>
                <a:gd name="T84" fmla="*/ 2147483647 w 52"/>
                <a:gd name="T85" fmla="*/ 2147483647 h 76"/>
                <a:gd name="T86" fmla="*/ 2147483647 w 52"/>
                <a:gd name="T87" fmla="*/ 2147483647 h 76"/>
                <a:gd name="T88" fmla="*/ 2147483647 w 52"/>
                <a:gd name="T89" fmla="*/ 2147483647 h 76"/>
                <a:gd name="T90" fmla="*/ 2147483647 w 52"/>
                <a:gd name="T91" fmla="*/ 2147483647 h 76"/>
                <a:gd name="T92" fmla="*/ 2147483647 w 52"/>
                <a:gd name="T93" fmla="*/ 2147483647 h 76"/>
                <a:gd name="T94" fmla="*/ 2147483647 w 52"/>
                <a:gd name="T95" fmla="*/ 2147483647 h 76"/>
                <a:gd name="T96" fmla="*/ 2147483647 w 52"/>
                <a:gd name="T97" fmla="*/ 2147483647 h 76"/>
                <a:gd name="T98" fmla="*/ 2147483647 w 52"/>
                <a:gd name="T99" fmla="*/ 2147483647 h 76"/>
                <a:gd name="T100" fmla="*/ 2147483647 w 52"/>
                <a:gd name="T101" fmla="*/ 2147483647 h 76"/>
                <a:gd name="T102" fmla="*/ 2147483647 w 52"/>
                <a:gd name="T103" fmla="*/ 2147483647 h 76"/>
                <a:gd name="T104" fmla="*/ 2147483647 w 52"/>
                <a:gd name="T105" fmla="*/ 2147483647 h 76"/>
                <a:gd name="T106" fmla="*/ 2147483647 w 52"/>
                <a:gd name="T107" fmla="*/ 2147483647 h 76"/>
                <a:gd name="T108" fmla="*/ 2147483647 w 52"/>
                <a:gd name="T109" fmla="*/ 2147483647 h 76"/>
                <a:gd name="T110" fmla="*/ 2147483647 w 52"/>
                <a:gd name="T111" fmla="*/ 2147483647 h 76"/>
                <a:gd name="T112" fmla="*/ 2147483647 w 52"/>
                <a:gd name="T113" fmla="*/ 2147483647 h 76"/>
                <a:gd name="T114" fmla="*/ 2147483647 w 52"/>
                <a:gd name="T115" fmla="*/ 2147483647 h 7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52"/>
                <a:gd name="T175" fmla="*/ 0 h 76"/>
                <a:gd name="T176" fmla="*/ 52 w 52"/>
                <a:gd name="T177" fmla="*/ 76 h 7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52" h="76">
                  <a:moveTo>
                    <a:pt x="52" y="32"/>
                  </a:moveTo>
                  <a:lnTo>
                    <a:pt x="50" y="26"/>
                  </a:lnTo>
                  <a:lnTo>
                    <a:pt x="48" y="24"/>
                  </a:lnTo>
                  <a:lnTo>
                    <a:pt x="46" y="22"/>
                  </a:lnTo>
                  <a:lnTo>
                    <a:pt x="46" y="20"/>
                  </a:lnTo>
                  <a:lnTo>
                    <a:pt x="40" y="20"/>
                  </a:lnTo>
                  <a:lnTo>
                    <a:pt x="32" y="6"/>
                  </a:lnTo>
                  <a:lnTo>
                    <a:pt x="24" y="6"/>
                  </a:lnTo>
                  <a:lnTo>
                    <a:pt x="22" y="4"/>
                  </a:lnTo>
                  <a:lnTo>
                    <a:pt x="20" y="4"/>
                  </a:lnTo>
                  <a:lnTo>
                    <a:pt x="16" y="2"/>
                  </a:lnTo>
                  <a:lnTo>
                    <a:pt x="14" y="0"/>
                  </a:lnTo>
                  <a:lnTo>
                    <a:pt x="12" y="4"/>
                  </a:lnTo>
                  <a:lnTo>
                    <a:pt x="12" y="10"/>
                  </a:lnTo>
                  <a:lnTo>
                    <a:pt x="10" y="10"/>
                  </a:lnTo>
                  <a:lnTo>
                    <a:pt x="8" y="12"/>
                  </a:lnTo>
                  <a:lnTo>
                    <a:pt x="6" y="14"/>
                  </a:lnTo>
                  <a:lnTo>
                    <a:pt x="4" y="16"/>
                  </a:lnTo>
                  <a:lnTo>
                    <a:pt x="2" y="20"/>
                  </a:lnTo>
                  <a:lnTo>
                    <a:pt x="2" y="28"/>
                  </a:lnTo>
                  <a:lnTo>
                    <a:pt x="4" y="32"/>
                  </a:lnTo>
                  <a:lnTo>
                    <a:pt x="4" y="36"/>
                  </a:lnTo>
                  <a:lnTo>
                    <a:pt x="6" y="40"/>
                  </a:lnTo>
                  <a:lnTo>
                    <a:pt x="10" y="44"/>
                  </a:lnTo>
                  <a:lnTo>
                    <a:pt x="12" y="46"/>
                  </a:lnTo>
                  <a:lnTo>
                    <a:pt x="12" y="48"/>
                  </a:lnTo>
                  <a:lnTo>
                    <a:pt x="6" y="54"/>
                  </a:lnTo>
                  <a:lnTo>
                    <a:pt x="8" y="62"/>
                  </a:lnTo>
                  <a:lnTo>
                    <a:pt x="6" y="64"/>
                  </a:lnTo>
                  <a:lnTo>
                    <a:pt x="4" y="64"/>
                  </a:lnTo>
                  <a:lnTo>
                    <a:pt x="4" y="66"/>
                  </a:lnTo>
                  <a:lnTo>
                    <a:pt x="2" y="68"/>
                  </a:lnTo>
                  <a:lnTo>
                    <a:pt x="0" y="72"/>
                  </a:lnTo>
                  <a:lnTo>
                    <a:pt x="4" y="76"/>
                  </a:lnTo>
                  <a:lnTo>
                    <a:pt x="10" y="76"/>
                  </a:lnTo>
                  <a:lnTo>
                    <a:pt x="12" y="74"/>
                  </a:lnTo>
                  <a:lnTo>
                    <a:pt x="12" y="72"/>
                  </a:lnTo>
                  <a:lnTo>
                    <a:pt x="14" y="72"/>
                  </a:lnTo>
                  <a:lnTo>
                    <a:pt x="16" y="72"/>
                  </a:lnTo>
                  <a:lnTo>
                    <a:pt x="18" y="72"/>
                  </a:lnTo>
                  <a:lnTo>
                    <a:pt x="20" y="72"/>
                  </a:lnTo>
                  <a:lnTo>
                    <a:pt x="22" y="72"/>
                  </a:lnTo>
                  <a:lnTo>
                    <a:pt x="26" y="74"/>
                  </a:lnTo>
                  <a:lnTo>
                    <a:pt x="30" y="74"/>
                  </a:lnTo>
                  <a:lnTo>
                    <a:pt x="32" y="72"/>
                  </a:lnTo>
                  <a:lnTo>
                    <a:pt x="40" y="64"/>
                  </a:lnTo>
                  <a:lnTo>
                    <a:pt x="40" y="60"/>
                  </a:lnTo>
                  <a:lnTo>
                    <a:pt x="44" y="50"/>
                  </a:lnTo>
                  <a:lnTo>
                    <a:pt x="46" y="46"/>
                  </a:lnTo>
                  <a:lnTo>
                    <a:pt x="48" y="44"/>
                  </a:lnTo>
                  <a:lnTo>
                    <a:pt x="50" y="42"/>
                  </a:lnTo>
                  <a:lnTo>
                    <a:pt x="50" y="40"/>
                  </a:lnTo>
                  <a:lnTo>
                    <a:pt x="52" y="38"/>
                  </a:lnTo>
                  <a:lnTo>
                    <a:pt x="52" y="36"/>
                  </a:lnTo>
                  <a:lnTo>
                    <a:pt x="52" y="34"/>
                  </a:lnTo>
                  <a:lnTo>
                    <a:pt x="52" y="32"/>
                  </a:lnTo>
                  <a:close/>
                </a:path>
              </a:pathLst>
            </a:custGeom>
            <a:solidFill>
              <a:srgbClr val="385723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67" name="Guyana" descr="© INSCALE GmbH, 05.05.2010&#10;http://www.presentationload.com/">
              <a:extLst>
                <a:ext uri="{FF2B5EF4-FFF2-40B4-BE49-F238E27FC236}">
                  <a16:creationId xmlns:a16="http://schemas.microsoft.com/office/drawing/2014/main" id="{B3010300-326A-4FD5-B25C-37AB9CF0BA2A}"/>
                </a:ext>
              </a:extLst>
            </p:cNvPr>
            <p:cNvSpPr>
              <a:spLocks/>
            </p:cNvSpPr>
            <p:nvPr/>
          </p:nvSpPr>
          <p:spPr bwMode="gray">
            <a:xfrm>
              <a:off x="3613055" y="4215446"/>
              <a:ext cx="145969" cy="261805"/>
            </a:xfrm>
            <a:custGeom>
              <a:avLst/>
              <a:gdLst>
                <a:gd name="T0" fmla="*/ 2147483647 w 324"/>
                <a:gd name="T1" fmla="*/ 2147483647 h 582"/>
                <a:gd name="T2" fmla="*/ 2147483647 w 324"/>
                <a:gd name="T3" fmla="*/ 2147483647 h 582"/>
                <a:gd name="T4" fmla="*/ 2147483647 w 324"/>
                <a:gd name="T5" fmla="*/ 2147483647 h 582"/>
                <a:gd name="T6" fmla="*/ 2147483647 w 324"/>
                <a:gd name="T7" fmla="*/ 2147483647 h 582"/>
                <a:gd name="T8" fmla="*/ 2147483647 w 324"/>
                <a:gd name="T9" fmla="*/ 2147483647 h 582"/>
                <a:gd name="T10" fmla="*/ 2147483647 w 324"/>
                <a:gd name="T11" fmla="*/ 2147483647 h 582"/>
                <a:gd name="T12" fmla="*/ 2147483647 w 324"/>
                <a:gd name="T13" fmla="*/ 2147483647 h 582"/>
                <a:gd name="T14" fmla="*/ 2147483647 w 324"/>
                <a:gd name="T15" fmla="*/ 2147483647 h 582"/>
                <a:gd name="T16" fmla="*/ 0 w 324"/>
                <a:gd name="T17" fmla="*/ 2147483647 h 582"/>
                <a:gd name="T18" fmla="*/ 2147483647 w 324"/>
                <a:gd name="T19" fmla="*/ 2147483647 h 582"/>
                <a:gd name="T20" fmla="*/ 2147483647 w 324"/>
                <a:gd name="T21" fmla="*/ 2147483647 h 582"/>
                <a:gd name="T22" fmla="*/ 2147483647 w 324"/>
                <a:gd name="T23" fmla="*/ 2147483647 h 582"/>
                <a:gd name="T24" fmla="*/ 2147483647 w 324"/>
                <a:gd name="T25" fmla="*/ 2147483647 h 582"/>
                <a:gd name="T26" fmla="*/ 2147483647 w 324"/>
                <a:gd name="T27" fmla="*/ 2147483647 h 582"/>
                <a:gd name="T28" fmla="*/ 2147483647 w 324"/>
                <a:gd name="T29" fmla="*/ 2147483647 h 582"/>
                <a:gd name="T30" fmla="*/ 2147483647 w 324"/>
                <a:gd name="T31" fmla="*/ 2147483647 h 582"/>
                <a:gd name="T32" fmla="*/ 2147483647 w 324"/>
                <a:gd name="T33" fmla="*/ 2147483647 h 582"/>
                <a:gd name="T34" fmla="*/ 2147483647 w 324"/>
                <a:gd name="T35" fmla="*/ 2147483647 h 582"/>
                <a:gd name="T36" fmla="*/ 2147483647 w 324"/>
                <a:gd name="T37" fmla="*/ 2147483647 h 582"/>
                <a:gd name="T38" fmla="*/ 2147483647 w 324"/>
                <a:gd name="T39" fmla="*/ 2147483647 h 582"/>
                <a:gd name="T40" fmla="*/ 2147483647 w 324"/>
                <a:gd name="T41" fmla="*/ 2147483647 h 582"/>
                <a:gd name="T42" fmla="*/ 2147483647 w 324"/>
                <a:gd name="T43" fmla="*/ 2147483647 h 582"/>
                <a:gd name="T44" fmla="*/ 2147483647 w 324"/>
                <a:gd name="T45" fmla="*/ 2147483647 h 582"/>
                <a:gd name="T46" fmla="*/ 2147483647 w 324"/>
                <a:gd name="T47" fmla="*/ 2147483647 h 582"/>
                <a:gd name="T48" fmla="*/ 2147483647 w 324"/>
                <a:gd name="T49" fmla="*/ 2147483647 h 582"/>
                <a:gd name="T50" fmla="*/ 2147483647 w 324"/>
                <a:gd name="T51" fmla="*/ 2147483647 h 582"/>
                <a:gd name="T52" fmla="*/ 2147483647 w 324"/>
                <a:gd name="T53" fmla="*/ 2147483647 h 582"/>
                <a:gd name="T54" fmla="*/ 2147483647 w 324"/>
                <a:gd name="T55" fmla="*/ 2147483647 h 582"/>
                <a:gd name="T56" fmla="*/ 2147483647 w 324"/>
                <a:gd name="T57" fmla="*/ 2147483647 h 582"/>
                <a:gd name="T58" fmla="*/ 2147483647 w 324"/>
                <a:gd name="T59" fmla="*/ 2147483647 h 582"/>
                <a:gd name="T60" fmla="*/ 2147483647 w 324"/>
                <a:gd name="T61" fmla="*/ 2147483647 h 582"/>
                <a:gd name="T62" fmla="*/ 2147483647 w 324"/>
                <a:gd name="T63" fmla="*/ 2147483647 h 582"/>
                <a:gd name="T64" fmla="*/ 2147483647 w 324"/>
                <a:gd name="T65" fmla="*/ 2147483647 h 582"/>
                <a:gd name="T66" fmla="*/ 2147483647 w 324"/>
                <a:gd name="T67" fmla="*/ 2147483647 h 582"/>
                <a:gd name="T68" fmla="*/ 2147483647 w 324"/>
                <a:gd name="T69" fmla="*/ 2147483647 h 582"/>
                <a:gd name="T70" fmla="*/ 2147483647 w 324"/>
                <a:gd name="T71" fmla="*/ 2147483647 h 582"/>
                <a:gd name="T72" fmla="*/ 2147483647 w 324"/>
                <a:gd name="T73" fmla="*/ 2147483647 h 582"/>
                <a:gd name="T74" fmla="*/ 2147483647 w 324"/>
                <a:gd name="T75" fmla="*/ 2147483647 h 582"/>
                <a:gd name="T76" fmla="*/ 2147483647 w 324"/>
                <a:gd name="T77" fmla="*/ 2147483647 h 582"/>
                <a:gd name="T78" fmla="*/ 2147483647 w 324"/>
                <a:gd name="T79" fmla="*/ 2147483647 h 582"/>
                <a:gd name="T80" fmla="*/ 2147483647 w 324"/>
                <a:gd name="T81" fmla="*/ 2147483647 h 582"/>
                <a:gd name="T82" fmla="*/ 2147483647 w 324"/>
                <a:gd name="T83" fmla="*/ 2147483647 h 582"/>
                <a:gd name="T84" fmla="*/ 2147483647 w 324"/>
                <a:gd name="T85" fmla="*/ 2147483647 h 582"/>
                <a:gd name="T86" fmla="*/ 2147483647 w 324"/>
                <a:gd name="T87" fmla="*/ 2147483647 h 582"/>
                <a:gd name="T88" fmla="*/ 2147483647 w 324"/>
                <a:gd name="T89" fmla="*/ 2147483647 h 582"/>
                <a:gd name="T90" fmla="*/ 2147483647 w 324"/>
                <a:gd name="T91" fmla="*/ 2147483647 h 582"/>
                <a:gd name="T92" fmla="*/ 2147483647 w 324"/>
                <a:gd name="T93" fmla="*/ 2147483647 h 582"/>
                <a:gd name="T94" fmla="*/ 2147483647 w 324"/>
                <a:gd name="T95" fmla="*/ 2147483647 h 582"/>
                <a:gd name="T96" fmla="*/ 2147483647 w 324"/>
                <a:gd name="T97" fmla="*/ 2147483647 h 582"/>
                <a:gd name="T98" fmla="*/ 2147483647 w 324"/>
                <a:gd name="T99" fmla="*/ 2147483647 h 582"/>
                <a:gd name="T100" fmla="*/ 2147483647 w 324"/>
                <a:gd name="T101" fmla="*/ 2147483647 h 582"/>
                <a:gd name="T102" fmla="*/ 2147483647 w 324"/>
                <a:gd name="T103" fmla="*/ 2147483647 h 582"/>
                <a:gd name="T104" fmla="*/ 2147483647 w 324"/>
                <a:gd name="T105" fmla="*/ 2147483647 h 582"/>
                <a:gd name="T106" fmla="*/ 2147483647 w 324"/>
                <a:gd name="T107" fmla="*/ 2147483647 h 582"/>
                <a:gd name="T108" fmla="*/ 2147483647 w 324"/>
                <a:gd name="T109" fmla="*/ 2147483647 h 582"/>
                <a:gd name="T110" fmla="*/ 2147483647 w 324"/>
                <a:gd name="T111" fmla="*/ 2147483647 h 582"/>
                <a:gd name="T112" fmla="*/ 2147483647 w 324"/>
                <a:gd name="T113" fmla="*/ 2147483647 h 582"/>
                <a:gd name="T114" fmla="*/ 2147483647 w 324"/>
                <a:gd name="T115" fmla="*/ 2147483647 h 582"/>
                <a:gd name="T116" fmla="*/ 2147483647 w 324"/>
                <a:gd name="T117" fmla="*/ 2147483647 h 582"/>
                <a:gd name="T118" fmla="*/ 2147483647 w 324"/>
                <a:gd name="T119" fmla="*/ 2147483647 h 582"/>
                <a:gd name="T120" fmla="*/ 2147483647 w 324"/>
                <a:gd name="T121" fmla="*/ 2147483647 h 582"/>
                <a:gd name="T122" fmla="*/ 2147483647 w 324"/>
                <a:gd name="T123" fmla="*/ 0 h 582"/>
                <a:gd name="T124" fmla="*/ 2147483647 w 324"/>
                <a:gd name="T125" fmla="*/ 2147483647 h 582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324"/>
                <a:gd name="T190" fmla="*/ 0 h 582"/>
                <a:gd name="T191" fmla="*/ 324 w 324"/>
                <a:gd name="T192" fmla="*/ 582 h 582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324" h="582">
                  <a:moveTo>
                    <a:pt x="90" y="42"/>
                  </a:moveTo>
                  <a:lnTo>
                    <a:pt x="84" y="48"/>
                  </a:lnTo>
                  <a:lnTo>
                    <a:pt x="72" y="48"/>
                  </a:lnTo>
                  <a:lnTo>
                    <a:pt x="60" y="60"/>
                  </a:lnTo>
                  <a:lnTo>
                    <a:pt x="60" y="102"/>
                  </a:lnTo>
                  <a:lnTo>
                    <a:pt x="84" y="102"/>
                  </a:lnTo>
                  <a:lnTo>
                    <a:pt x="84" y="120"/>
                  </a:lnTo>
                  <a:lnTo>
                    <a:pt x="78" y="126"/>
                  </a:lnTo>
                  <a:lnTo>
                    <a:pt x="66" y="132"/>
                  </a:lnTo>
                  <a:lnTo>
                    <a:pt x="54" y="132"/>
                  </a:lnTo>
                  <a:lnTo>
                    <a:pt x="42" y="138"/>
                  </a:lnTo>
                  <a:lnTo>
                    <a:pt x="12" y="138"/>
                  </a:lnTo>
                  <a:lnTo>
                    <a:pt x="12" y="144"/>
                  </a:lnTo>
                  <a:lnTo>
                    <a:pt x="30" y="162"/>
                  </a:lnTo>
                  <a:lnTo>
                    <a:pt x="30" y="180"/>
                  </a:lnTo>
                  <a:lnTo>
                    <a:pt x="18" y="186"/>
                  </a:lnTo>
                  <a:lnTo>
                    <a:pt x="12" y="186"/>
                  </a:lnTo>
                  <a:lnTo>
                    <a:pt x="0" y="192"/>
                  </a:lnTo>
                  <a:lnTo>
                    <a:pt x="0" y="204"/>
                  </a:lnTo>
                  <a:lnTo>
                    <a:pt x="6" y="210"/>
                  </a:lnTo>
                  <a:lnTo>
                    <a:pt x="12" y="222"/>
                  </a:lnTo>
                  <a:lnTo>
                    <a:pt x="48" y="258"/>
                  </a:lnTo>
                  <a:lnTo>
                    <a:pt x="72" y="264"/>
                  </a:lnTo>
                  <a:lnTo>
                    <a:pt x="78" y="252"/>
                  </a:lnTo>
                  <a:lnTo>
                    <a:pt x="90" y="264"/>
                  </a:lnTo>
                  <a:lnTo>
                    <a:pt x="96" y="276"/>
                  </a:lnTo>
                  <a:lnTo>
                    <a:pt x="96" y="294"/>
                  </a:lnTo>
                  <a:lnTo>
                    <a:pt x="90" y="306"/>
                  </a:lnTo>
                  <a:lnTo>
                    <a:pt x="84" y="312"/>
                  </a:lnTo>
                  <a:lnTo>
                    <a:pt x="84" y="318"/>
                  </a:lnTo>
                  <a:lnTo>
                    <a:pt x="90" y="324"/>
                  </a:lnTo>
                  <a:lnTo>
                    <a:pt x="96" y="324"/>
                  </a:lnTo>
                  <a:lnTo>
                    <a:pt x="108" y="318"/>
                  </a:lnTo>
                  <a:lnTo>
                    <a:pt x="114" y="318"/>
                  </a:lnTo>
                  <a:lnTo>
                    <a:pt x="114" y="348"/>
                  </a:lnTo>
                  <a:lnTo>
                    <a:pt x="120" y="354"/>
                  </a:lnTo>
                  <a:lnTo>
                    <a:pt x="126" y="354"/>
                  </a:lnTo>
                  <a:lnTo>
                    <a:pt x="126" y="366"/>
                  </a:lnTo>
                  <a:lnTo>
                    <a:pt x="120" y="378"/>
                  </a:lnTo>
                  <a:lnTo>
                    <a:pt x="108" y="390"/>
                  </a:lnTo>
                  <a:lnTo>
                    <a:pt x="96" y="432"/>
                  </a:lnTo>
                  <a:lnTo>
                    <a:pt x="90" y="444"/>
                  </a:lnTo>
                  <a:lnTo>
                    <a:pt x="90" y="450"/>
                  </a:lnTo>
                  <a:lnTo>
                    <a:pt x="84" y="462"/>
                  </a:lnTo>
                  <a:lnTo>
                    <a:pt x="84" y="468"/>
                  </a:lnTo>
                  <a:lnTo>
                    <a:pt x="90" y="480"/>
                  </a:lnTo>
                  <a:lnTo>
                    <a:pt x="114" y="504"/>
                  </a:lnTo>
                  <a:lnTo>
                    <a:pt x="114" y="534"/>
                  </a:lnTo>
                  <a:lnTo>
                    <a:pt x="144" y="570"/>
                  </a:lnTo>
                  <a:lnTo>
                    <a:pt x="156" y="570"/>
                  </a:lnTo>
                  <a:lnTo>
                    <a:pt x="162" y="582"/>
                  </a:lnTo>
                  <a:lnTo>
                    <a:pt x="198" y="582"/>
                  </a:lnTo>
                  <a:lnTo>
                    <a:pt x="204" y="576"/>
                  </a:lnTo>
                  <a:lnTo>
                    <a:pt x="204" y="564"/>
                  </a:lnTo>
                  <a:lnTo>
                    <a:pt x="216" y="552"/>
                  </a:lnTo>
                  <a:lnTo>
                    <a:pt x="234" y="552"/>
                  </a:lnTo>
                  <a:lnTo>
                    <a:pt x="240" y="540"/>
                  </a:lnTo>
                  <a:lnTo>
                    <a:pt x="270" y="540"/>
                  </a:lnTo>
                  <a:lnTo>
                    <a:pt x="270" y="534"/>
                  </a:lnTo>
                  <a:lnTo>
                    <a:pt x="288" y="516"/>
                  </a:lnTo>
                  <a:lnTo>
                    <a:pt x="300" y="516"/>
                  </a:lnTo>
                  <a:lnTo>
                    <a:pt x="312" y="528"/>
                  </a:lnTo>
                  <a:lnTo>
                    <a:pt x="318" y="528"/>
                  </a:lnTo>
                  <a:lnTo>
                    <a:pt x="324" y="522"/>
                  </a:lnTo>
                  <a:lnTo>
                    <a:pt x="324" y="510"/>
                  </a:lnTo>
                  <a:lnTo>
                    <a:pt x="318" y="504"/>
                  </a:lnTo>
                  <a:lnTo>
                    <a:pt x="312" y="492"/>
                  </a:lnTo>
                  <a:lnTo>
                    <a:pt x="306" y="474"/>
                  </a:lnTo>
                  <a:lnTo>
                    <a:pt x="288" y="456"/>
                  </a:lnTo>
                  <a:lnTo>
                    <a:pt x="282" y="444"/>
                  </a:lnTo>
                  <a:lnTo>
                    <a:pt x="282" y="420"/>
                  </a:lnTo>
                  <a:lnTo>
                    <a:pt x="288" y="414"/>
                  </a:lnTo>
                  <a:lnTo>
                    <a:pt x="288" y="396"/>
                  </a:lnTo>
                  <a:lnTo>
                    <a:pt x="276" y="408"/>
                  </a:lnTo>
                  <a:lnTo>
                    <a:pt x="276" y="414"/>
                  </a:lnTo>
                  <a:lnTo>
                    <a:pt x="264" y="414"/>
                  </a:lnTo>
                  <a:lnTo>
                    <a:pt x="258" y="402"/>
                  </a:lnTo>
                  <a:lnTo>
                    <a:pt x="252" y="396"/>
                  </a:lnTo>
                  <a:lnTo>
                    <a:pt x="246" y="384"/>
                  </a:lnTo>
                  <a:lnTo>
                    <a:pt x="246" y="372"/>
                  </a:lnTo>
                  <a:lnTo>
                    <a:pt x="240" y="372"/>
                  </a:lnTo>
                  <a:lnTo>
                    <a:pt x="240" y="366"/>
                  </a:lnTo>
                  <a:lnTo>
                    <a:pt x="234" y="360"/>
                  </a:lnTo>
                  <a:lnTo>
                    <a:pt x="234" y="348"/>
                  </a:lnTo>
                  <a:lnTo>
                    <a:pt x="240" y="336"/>
                  </a:lnTo>
                  <a:lnTo>
                    <a:pt x="246" y="330"/>
                  </a:lnTo>
                  <a:lnTo>
                    <a:pt x="246" y="288"/>
                  </a:lnTo>
                  <a:lnTo>
                    <a:pt x="252" y="282"/>
                  </a:lnTo>
                  <a:lnTo>
                    <a:pt x="264" y="276"/>
                  </a:lnTo>
                  <a:lnTo>
                    <a:pt x="294" y="276"/>
                  </a:lnTo>
                  <a:lnTo>
                    <a:pt x="300" y="270"/>
                  </a:lnTo>
                  <a:lnTo>
                    <a:pt x="300" y="258"/>
                  </a:lnTo>
                  <a:lnTo>
                    <a:pt x="288" y="246"/>
                  </a:lnTo>
                  <a:lnTo>
                    <a:pt x="288" y="234"/>
                  </a:lnTo>
                  <a:lnTo>
                    <a:pt x="294" y="222"/>
                  </a:lnTo>
                  <a:lnTo>
                    <a:pt x="300" y="216"/>
                  </a:lnTo>
                  <a:lnTo>
                    <a:pt x="306" y="204"/>
                  </a:lnTo>
                  <a:lnTo>
                    <a:pt x="306" y="192"/>
                  </a:lnTo>
                  <a:lnTo>
                    <a:pt x="300" y="180"/>
                  </a:lnTo>
                  <a:lnTo>
                    <a:pt x="294" y="174"/>
                  </a:lnTo>
                  <a:lnTo>
                    <a:pt x="276" y="174"/>
                  </a:lnTo>
                  <a:lnTo>
                    <a:pt x="270" y="180"/>
                  </a:lnTo>
                  <a:lnTo>
                    <a:pt x="270" y="156"/>
                  </a:lnTo>
                  <a:lnTo>
                    <a:pt x="258" y="150"/>
                  </a:lnTo>
                  <a:lnTo>
                    <a:pt x="252" y="138"/>
                  </a:lnTo>
                  <a:lnTo>
                    <a:pt x="234" y="132"/>
                  </a:lnTo>
                  <a:lnTo>
                    <a:pt x="216" y="132"/>
                  </a:lnTo>
                  <a:lnTo>
                    <a:pt x="204" y="138"/>
                  </a:lnTo>
                  <a:lnTo>
                    <a:pt x="198" y="150"/>
                  </a:lnTo>
                  <a:lnTo>
                    <a:pt x="198" y="156"/>
                  </a:lnTo>
                  <a:lnTo>
                    <a:pt x="192" y="162"/>
                  </a:lnTo>
                  <a:lnTo>
                    <a:pt x="192" y="168"/>
                  </a:lnTo>
                  <a:lnTo>
                    <a:pt x="192" y="162"/>
                  </a:lnTo>
                  <a:lnTo>
                    <a:pt x="198" y="156"/>
                  </a:lnTo>
                  <a:lnTo>
                    <a:pt x="198" y="144"/>
                  </a:lnTo>
                  <a:lnTo>
                    <a:pt x="204" y="132"/>
                  </a:lnTo>
                  <a:lnTo>
                    <a:pt x="204" y="114"/>
                  </a:lnTo>
                  <a:lnTo>
                    <a:pt x="210" y="102"/>
                  </a:lnTo>
                  <a:lnTo>
                    <a:pt x="210" y="78"/>
                  </a:lnTo>
                  <a:lnTo>
                    <a:pt x="192" y="42"/>
                  </a:lnTo>
                  <a:lnTo>
                    <a:pt x="180" y="30"/>
                  </a:lnTo>
                  <a:lnTo>
                    <a:pt x="132" y="6"/>
                  </a:lnTo>
                  <a:lnTo>
                    <a:pt x="126" y="0"/>
                  </a:lnTo>
                  <a:lnTo>
                    <a:pt x="120" y="0"/>
                  </a:lnTo>
                  <a:lnTo>
                    <a:pt x="102" y="36"/>
                  </a:lnTo>
                  <a:lnTo>
                    <a:pt x="96" y="42"/>
                  </a:lnTo>
                  <a:lnTo>
                    <a:pt x="90" y="42"/>
                  </a:lnTo>
                  <a:close/>
                </a:path>
              </a:pathLst>
            </a:custGeom>
            <a:solidFill>
              <a:srgbClr val="385723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68" name="Ecuador" descr="© INSCALE GmbH, 05.05.2010&#10;http://www.presentationload.com/">
              <a:extLst>
                <a:ext uri="{FF2B5EF4-FFF2-40B4-BE49-F238E27FC236}">
                  <a16:creationId xmlns:a16="http://schemas.microsoft.com/office/drawing/2014/main" id="{4CED83A1-3C83-4AAB-BAB5-A490B6869BE0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991099" y="4462971"/>
              <a:ext cx="184048" cy="236417"/>
            </a:xfrm>
            <a:custGeom>
              <a:avLst/>
              <a:gdLst>
                <a:gd name="T0" fmla="*/ 2147483647 w 414"/>
                <a:gd name="T1" fmla="*/ 2147483647 h 528"/>
                <a:gd name="T2" fmla="*/ 2147483647 w 414"/>
                <a:gd name="T3" fmla="*/ 2147483647 h 528"/>
                <a:gd name="T4" fmla="*/ 2147483647 w 414"/>
                <a:gd name="T5" fmla="*/ 2147483647 h 528"/>
                <a:gd name="T6" fmla="*/ 2147483647 w 414"/>
                <a:gd name="T7" fmla="*/ 2147483647 h 528"/>
                <a:gd name="T8" fmla="*/ 2147483647 w 414"/>
                <a:gd name="T9" fmla="*/ 2147483647 h 528"/>
                <a:gd name="T10" fmla="*/ 2147483647 w 414"/>
                <a:gd name="T11" fmla="*/ 2147483647 h 528"/>
                <a:gd name="T12" fmla="*/ 2147483647 w 414"/>
                <a:gd name="T13" fmla="*/ 2147483647 h 528"/>
                <a:gd name="T14" fmla="*/ 2147483647 w 414"/>
                <a:gd name="T15" fmla="*/ 2147483647 h 528"/>
                <a:gd name="T16" fmla="*/ 2147483647 w 414"/>
                <a:gd name="T17" fmla="*/ 2147483647 h 528"/>
                <a:gd name="T18" fmla="*/ 2147483647 w 414"/>
                <a:gd name="T19" fmla="*/ 2147483647 h 528"/>
                <a:gd name="T20" fmla="*/ 2147483647 w 414"/>
                <a:gd name="T21" fmla="*/ 2147483647 h 528"/>
                <a:gd name="T22" fmla="*/ 2147483647 w 414"/>
                <a:gd name="T23" fmla="*/ 2147483647 h 528"/>
                <a:gd name="T24" fmla="*/ 2147483647 w 414"/>
                <a:gd name="T25" fmla="*/ 2147483647 h 528"/>
                <a:gd name="T26" fmla="*/ 2147483647 w 414"/>
                <a:gd name="T27" fmla="*/ 2147483647 h 528"/>
                <a:gd name="T28" fmla="*/ 2147483647 w 414"/>
                <a:gd name="T29" fmla="*/ 2147483647 h 528"/>
                <a:gd name="T30" fmla="*/ 2147483647 w 414"/>
                <a:gd name="T31" fmla="*/ 2147483647 h 528"/>
                <a:gd name="T32" fmla="*/ 2147483647 w 414"/>
                <a:gd name="T33" fmla="*/ 2147483647 h 528"/>
                <a:gd name="T34" fmla="*/ 2147483647 w 414"/>
                <a:gd name="T35" fmla="*/ 2147483647 h 528"/>
                <a:gd name="T36" fmla="*/ 2147483647 w 414"/>
                <a:gd name="T37" fmla="*/ 2147483647 h 528"/>
                <a:gd name="T38" fmla="*/ 2147483647 w 414"/>
                <a:gd name="T39" fmla="*/ 2147483647 h 528"/>
                <a:gd name="T40" fmla="*/ 2147483647 w 414"/>
                <a:gd name="T41" fmla="*/ 2147483647 h 528"/>
                <a:gd name="T42" fmla="*/ 2147483647 w 414"/>
                <a:gd name="T43" fmla="*/ 2147483647 h 528"/>
                <a:gd name="T44" fmla="*/ 2147483647 w 414"/>
                <a:gd name="T45" fmla="*/ 2147483647 h 528"/>
                <a:gd name="T46" fmla="*/ 2147483647 w 414"/>
                <a:gd name="T47" fmla="*/ 2147483647 h 528"/>
                <a:gd name="T48" fmla="*/ 2147483647 w 414"/>
                <a:gd name="T49" fmla="*/ 2147483647 h 528"/>
                <a:gd name="T50" fmla="*/ 2147483647 w 414"/>
                <a:gd name="T51" fmla="*/ 2147483647 h 528"/>
                <a:gd name="T52" fmla="*/ 2147483647 w 414"/>
                <a:gd name="T53" fmla="*/ 2147483647 h 528"/>
                <a:gd name="T54" fmla="*/ 2147483647 w 414"/>
                <a:gd name="T55" fmla="*/ 2147483647 h 528"/>
                <a:gd name="T56" fmla="*/ 2147483647 w 414"/>
                <a:gd name="T57" fmla="*/ 2147483647 h 528"/>
                <a:gd name="T58" fmla="*/ 2147483647 w 414"/>
                <a:gd name="T59" fmla="*/ 2147483647 h 528"/>
                <a:gd name="T60" fmla="*/ 2147483647 w 414"/>
                <a:gd name="T61" fmla="*/ 2147483647 h 528"/>
                <a:gd name="T62" fmla="*/ 2147483647 w 414"/>
                <a:gd name="T63" fmla="*/ 2147483647 h 528"/>
                <a:gd name="T64" fmla="*/ 2147483647 w 414"/>
                <a:gd name="T65" fmla="*/ 2147483647 h 528"/>
                <a:gd name="T66" fmla="*/ 2147483647 w 414"/>
                <a:gd name="T67" fmla="*/ 2147483647 h 528"/>
                <a:gd name="T68" fmla="*/ 2147483647 w 414"/>
                <a:gd name="T69" fmla="*/ 2147483647 h 528"/>
                <a:gd name="T70" fmla="*/ 2147483647 w 414"/>
                <a:gd name="T71" fmla="*/ 2147483647 h 528"/>
                <a:gd name="T72" fmla="*/ 2147483647 w 414"/>
                <a:gd name="T73" fmla="*/ 2147483647 h 528"/>
                <a:gd name="T74" fmla="*/ 2147483647 w 414"/>
                <a:gd name="T75" fmla="*/ 2147483647 h 528"/>
                <a:gd name="T76" fmla="*/ 2147483647 w 414"/>
                <a:gd name="T77" fmla="*/ 2147483647 h 528"/>
                <a:gd name="T78" fmla="*/ 2147483647 w 414"/>
                <a:gd name="T79" fmla="*/ 2147483647 h 528"/>
                <a:gd name="T80" fmla="*/ 2147483647 w 414"/>
                <a:gd name="T81" fmla="*/ 2147483647 h 528"/>
                <a:gd name="T82" fmla="*/ 2147483647 w 414"/>
                <a:gd name="T83" fmla="*/ 2147483647 h 528"/>
                <a:gd name="T84" fmla="*/ 2147483647 w 414"/>
                <a:gd name="T85" fmla="*/ 2147483647 h 528"/>
                <a:gd name="T86" fmla="*/ 2147483647 w 414"/>
                <a:gd name="T87" fmla="*/ 2147483647 h 528"/>
                <a:gd name="T88" fmla="*/ 2147483647 w 414"/>
                <a:gd name="T89" fmla="*/ 2147483647 h 528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414"/>
                <a:gd name="T136" fmla="*/ 0 h 528"/>
                <a:gd name="T137" fmla="*/ 414 w 414"/>
                <a:gd name="T138" fmla="*/ 528 h 528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414" h="528">
                  <a:moveTo>
                    <a:pt x="60" y="372"/>
                  </a:moveTo>
                  <a:lnTo>
                    <a:pt x="72" y="366"/>
                  </a:lnTo>
                  <a:lnTo>
                    <a:pt x="78" y="360"/>
                  </a:lnTo>
                  <a:lnTo>
                    <a:pt x="78" y="342"/>
                  </a:lnTo>
                  <a:lnTo>
                    <a:pt x="72" y="342"/>
                  </a:lnTo>
                  <a:lnTo>
                    <a:pt x="54" y="360"/>
                  </a:lnTo>
                  <a:lnTo>
                    <a:pt x="54" y="372"/>
                  </a:lnTo>
                  <a:lnTo>
                    <a:pt x="60" y="372"/>
                  </a:lnTo>
                  <a:close/>
                  <a:moveTo>
                    <a:pt x="414" y="174"/>
                  </a:moveTo>
                  <a:lnTo>
                    <a:pt x="390" y="156"/>
                  </a:lnTo>
                  <a:lnTo>
                    <a:pt x="396" y="156"/>
                  </a:lnTo>
                  <a:lnTo>
                    <a:pt x="396" y="150"/>
                  </a:lnTo>
                  <a:lnTo>
                    <a:pt x="402" y="150"/>
                  </a:lnTo>
                  <a:lnTo>
                    <a:pt x="402" y="126"/>
                  </a:lnTo>
                  <a:lnTo>
                    <a:pt x="372" y="126"/>
                  </a:lnTo>
                  <a:lnTo>
                    <a:pt x="360" y="114"/>
                  </a:lnTo>
                  <a:lnTo>
                    <a:pt x="360" y="108"/>
                  </a:lnTo>
                  <a:lnTo>
                    <a:pt x="354" y="102"/>
                  </a:lnTo>
                  <a:lnTo>
                    <a:pt x="354" y="96"/>
                  </a:lnTo>
                  <a:lnTo>
                    <a:pt x="342" y="90"/>
                  </a:lnTo>
                  <a:lnTo>
                    <a:pt x="336" y="90"/>
                  </a:lnTo>
                  <a:lnTo>
                    <a:pt x="330" y="96"/>
                  </a:lnTo>
                  <a:lnTo>
                    <a:pt x="330" y="108"/>
                  </a:lnTo>
                  <a:lnTo>
                    <a:pt x="306" y="108"/>
                  </a:lnTo>
                  <a:lnTo>
                    <a:pt x="300" y="102"/>
                  </a:lnTo>
                  <a:lnTo>
                    <a:pt x="288" y="96"/>
                  </a:lnTo>
                  <a:lnTo>
                    <a:pt x="282" y="102"/>
                  </a:lnTo>
                  <a:lnTo>
                    <a:pt x="270" y="102"/>
                  </a:lnTo>
                  <a:lnTo>
                    <a:pt x="258" y="96"/>
                  </a:lnTo>
                  <a:lnTo>
                    <a:pt x="252" y="90"/>
                  </a:lnTo>
                  <a:lnTo>
                    <a:pt x="252" y="84"/>
                  </a:lnTo>
                  <a:lnTo>
                    <a:pt x="246" y="72"/>
                  </a:lnTo>
                  <a:lnTo>
                    <a:pt x="240" y="66"/>
                  </a:lnTo>
                  <a:lnTo>
                    <a:pt x="228" y="60"/>
                  </a:lnTo>
                  <a:lnTo>
                    <a:pt x="210" y="60"/>
                  </a:lnTo>
                  <a:lnTo>
                    <a:pt x="204" y="48"/>
                  </a:lnTo>
                  <a:lnTo>
                    <a:pt x="168" y="30"/>
                  </a:lnTo>
                  <a:lnTo>
                    <a:pt x="162" y="18"/>
                  </a:lnTo>
                  <a:lnTo>
                    <a:pt x="150" y="12"/>
                  </a:lnTo>
                  <a:lnTo>
                    <a:pt x="144" y="0"/>
                  </a:lnTo>
                  <a:lnTo>
                    <a:pt x="144" y="12"/>
                  </a:lnTo>
                  <a:lnTo>
                    <a:pt x="150" y="18"/>
                  </a:lnTo>
                  <a:lnTo>
                    <a:pt x="150" y="36"/>
                  </a:lnTo>
                  <a:lnTo>
                    <a:pt x="144" y="42"/>
                  </a:lnTo>
                  <a:lnTo>
                    <a:pt x="120" y="54"/>
                  </a:lnTo>
                  <a:lnTo>
                    <a:pt x="102" y="54"/>
                  </a:lnTo>
                  <a:lnTo>
                    <a:pt x="96" y="42"/>
                  </a:lnTo>
                  <a:lnTo>
                    <a:pt x="90" y="42"/>
                  </a:lnTo>
                  <a:lnTo>
                    <a:pt x="78" y="54"/>
                  </a:lnTo>
                  <a:lnTo>
                    <a:pt x="66" y="60"/>
                  </a:lnTo>
                  <a:lnTo>
                    <a:pt x="60" y="72"/>
                  </a:lnTo>
                  <a:lnTo>
                    <a:pt x="60" y="84"/>
                  </a:lnTo>
                  <a:lnTo>
                    <a:pt x="66" y="90"/>
                  </a:lnTo>
                  <a:lnTo>
                    <a:pt x="72" y="102"/>
                  </a:lnTo>
                  <a:lnTo>
                    <a:pt x="72" y="120"/>
                  </a:lnTo>
                  <a:lnTo>
                    <a:pt x="66" y="126"/>
                  </a:lnTo>
                  <a:lnTo>
                    <a:pt x="54" y="132"/>
                  </a:lnTo>
                  <a:lnTo>
                    <a:pt x="42" y="144"/>
                  </a:lnTo>
                  <a:lnTo>
                    <a:pt x="42" y="162"/>
                  </a:lnTo>
                  <a:lnTo>
                    <a:pt x="48" y="168"/>
                  </a:lnTo>
                  <a:lnTo>
                    <a:pt x="54" y="180"/>
                  </a:lnTo>
                  <a:lnTo>
                    <a:pt x="36" y="180"/>
                  </a:lnTo>
                  <a:lnTo>
                    <a:pt x="36" y="198"/>
                  </a:lnTo>
                  <a:lnTo>
                    <a:pt x="0" y="216"/>
                  </a:lnTo>
                  <a:lnTo>
                    <a:pt x="24" y="228"/>
                  </a:lnTo>
                  <a:lnTo>
                    <a:pt x="12" y="258"/>
                  </a:lnTo>
                  <a:lnTo>
                    <a:pt x="24" y="270"/>
                  </a:lnTo>
                  <a:lnTo>
                    <a:pt x="24" y="282"/>
                  </a:lnTo>
                  <a:lnTo>
                    <a:pt x="6" y="300"/>
                  </a:lnTo>
                  <a:lnTo>
                    <a:pt x="0" y="300"/>
                  </a:lnTo>
                  <a:lnTo>
                    <a:pt x="12" y="312"/>
                  </a:lnTo>
                  <a:lnTo>
                    <a:pt x="6" y="318"/>
                  </a:lnTo>
                  <a:lnTo>
                    <a:pt x="6" y="324"/>
                  </a:lnTo>
                  <a:lnTo>
                    <a:pt x="18" y="336"/>
                  </a:lnTo>
                  <a:lnTo>
                    <a:pt x="30" y="342"/>
                  </a:lnTo>
                  <a:lnTo>
                    <a:pt x="60" y="342"/>
                  </a:lnTo>
                  <a:lnTo>
                    <a:pt x="72" y="330"/>
                  </a:lnTo>
                  <a:lnTo>
                    <a:pt x="72" y="324"/>
                  </a:lnTo>
                  <a:lnTo>
                    <a:pt x="96" y="330"/>
                  </a:lnTo>
                  <a:lnTo>
                    <a:pt x="102" y="342"/>
                  </a:lnTo>
                  <a:lnTo>
                    <a:pt x="102" y="348"/>
                  </a:lnTo>
                  <a:lnTo>
                    <a:pt x="96" y="366"/>
                  </a:lnTo>
                  <a:lnTo>
                    <a:pt x="90" y="372"/>
                  </a:lnTo>
                  <a:lnTo>
                    <a:pt x="90" y="384"/>
                  </a:lnTo>
                  <a:lnTo>
                    <a:pt x="84" y="396"/>
                  </a:lnTo>
                  <a:lnTo>
                    <a:pt x="72" y="402"/>
                  </a:lnTo>
                  <a:lnTo>
                    <a:pt x="66" y="402"/>
                  </a:lnTo>
                  <a:lnTo>
                    <a:pt x="60" y="408"/>
                  </a:lnTo>
                  <a:lnTo>
                    <a:pt x="54" y="408"/>
                  </a:lnTo>
                  <a:lnTo>
                    <a:pt x="60" y="408"/>
                  </a:lnTo>
                  <a:lnTo>
                    <a:pt x="72" y="414"/>
                  </a:lnTo>
                  <a:lnTo>
                    <a:pt x="78" y="414"/>
                  </a:lnTo>
                  <a:lnTo>
                    <a:pt x="78" y="420"/>
                  </a:lnTo>
                  <a:lnTo>
                    <a:pt x="72" y="426"/>
                  </a:lnTo>
                  <a:lnTo>
                    <a:pt x="66" y="438"/>
                  </a:lnTo>
                  <a:lnTo>
                    <a:pt x="54" y="444"/>
                  </a:lnTo>
                  <a:lnTo>
                    <a:pt x="48" y="456"/>
                  </a:lnTo>
                  <a:lnTo>
                    <a:pt x="42" y="462"/>
                  </a:lnTo>
                  <a:lnTo>
                    <a:pt x="54" y="474"/>
                  </a:lnTo>
                  <a:lnTo>
                    <a:pt x="42" y="486"/>
                  </a:lnTo>
                  <a:lnTo>
                    <a:pt x="48" y="492"/>
                  </a:lnTo>
                  <a:lnTo>
                    <a:pt x="54" y="492"/>
                  </a:lnTo>
                  <a:lnTo>
                    <a:pt x="66" y="486"/>
                  </a:lnTo>
                  <a:lnTo>
                    <a:pt x="78" y="474"/>
                  </a:lnTo>
                  <a:lnTo>
                    <a:pt x="90" y="486"/>
                  </a:lnTo>
                  <a:lnTo>
                    <a:pt x="120" y="486"/>
                  </a:lnTo>
                  <a:lnTo>
                    <a:pt x="120" y="492"/>
                  </a:lnTo>
                  <a:lnTo>
                    <a:pt x="126" y="498"/>
                  </a:lnTo>
                  <a:lnTo>
                    <a:pt x="126" y="516"/>
                  </a:lnTo>
                  <a:lnTo>
                    <a:pt x="132" y="528"/>
                  </a:lnTo>
                  <a:lnTo>
                    <a:pt x="150" y="528"/>
                  </a:lnTo>
                  <a:lnTo>
                    <a:pt x="150" y="522"/>
                  </a:lnTo>
                  <a:lnTo>
                    <a:pt x="156" y="516"/>
                  </a:lnTo>
                  <a:lnTo>
                    <a:pt x="156" y="510"/>
                  </a:lnTo>
                  <a:lnTo>
                    <a:pt x="162" y="504"/>
                  </a:lnTo>
                  <a:lnTo>
                    <a:pt x="180" y="504"/>
                  </a:lnTo>
                  <a:lnTo>
                    <a:pt x="180" y="474"/>
                  </a:lnTo>
                  <a:lnTo>
                    <a:pt x="186" y="462"/>
                  </a:lnTo>
                  <a:lnTo>
                    <a:pt x="186" y="438"/>
                  </a:lnTo>
                  <a:lnTo>
                    <a:pt x="198" y="426"/>
                  </a:lnTo>
                  <a:lnTo>
                    <a:pt x="198" y="408"/>
                  </a:lnTo>
                  <a:lnTo>
                    <a:pt x="210" y="402"/>
                  </a:lnTo>
                  <a:lnTo>
                    <a:pt x="210" y="396"/>
                  </a:lnTo>
                  <a:lnTo>
                    <a:pt x="228" y="378"/>
                  </a:lnTo>
                  <a:lnTo>
                    <a:pt x="246" y="366"/>
                  </a:lnTo>
                  <a:lnTo>
                    <a:pt x="264" y="360"/>
                  </a:lnTo>
                  <a:lnTo>
                    <a:pt x="324" y="330"/>
                  </a:lnTo>
                  <a:lnTo>
                    <a:pt x="342" y="318"/>
                  </a:lnTo>
                  <a:lnTo>
                    <a:pt x="354" y="300"/>
                  </a:lnTo>
                  <a:lnTo>
                    <a:pt x="366" y="288"/>
                  </a:lnTo>
                  <a:lnTo>
                    <a:pt x="372" y="276"/>
                  </a:lnTo>
                  <a:lnTo>
                    <a:pt x="384" y="264"/>
                  </a:lnTo>
                  <a:lnTo>
                    <a:pt x="390" y="252"/>
                  </a:lnTo>
                  <a:lnTo>
                    <a:pt x="402" y="210"/>
                  </a:lnTo>
                  <a:lnTo>
                    <a:pt x="414" y="204"/>
                  </a:lnTo>
                  <a:lnTo>
                    <a:pt x="414" y="174"/>
                  </a:lnTo>
                  <a:close/>
                </a:path>
              </a:pathLst>
            </a:custGeom>
            <a:solidFill>
              <a:srgbClr val="385723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69" name="Colombia" descr="© INSCALE GmbH, 05.05.2010&#10;http://www.presentationload.com/">
              <a:extLst>
                <a:ext uri="{FF2B5EF4-FFF2-40B4-BE49-F238E27FC236}">
                  <a16:creationId xmlns:a16="http://schemas.microsoft.com/office/drawing/2014/main" id="{1BB4683E-A9F8-45A9-A60E-0B1FDBA4325A}"/>
                </a:ext>
              </a:extLst>
            </p:cNvPr>
            <p:cNvSpPr>
              <a:spLocks/>
            </p:cNvSpPr>
            <p:nvPr/>
          </p:nvSpPr>
          <p:spPr bwMode="gray">
            <a:xfrm>
              <a:off x="3054564" y="4069470"/>
              <a:ext cx="383963" cy="604531"/>
            </a:xfrm>
            <a:custGeom>
              <a:avLst/>
              <a:gdLst>
                <a:gd name="T0" fmla="*/ 2147483647 w 870"/>
                <a:gd name="T1" fmla="*/ 2147483647 h 1344"/>
                <a:gd name="T2" fmla="*/ 2147483647 w 870"/>
                <a:gd name="T3" fmla="*/ 2147483647 h 1344"/>
                <a:gd name="T4" fmla="*/ 2147483647 w 870"/>
                <a:gd name="T5" fmla="*/ 2147483647 h 1344"/>
                <a:gd name="T6" fmla="*/ 2147483647 w 870"/>
                <a:gd name="T7" fmla="*/ 2147483647 h 1344"/>
                <a:gd name="T8" fmla="*/ 2147483647 w 870"/>
                <a:gd name="T9" fmla="*/ 2147483647 h 1344"/>
                <a:gd name="T10" fmla="*/ 2147483647 w 870"/>
                <a:gd name="T11" fmla="*/ 2147483647 h 1344"/>
                <a:gd name="T12" fmla="*/ 2147483647 w 870"/>
                <a:gd name="T13" fmla="*/ 2147483647 h 1344"/>
                <a:gd name="T14" fmla="*/ 2147483647 w 870"/>
                <a:gd name="T15" fmla="*/ 2147483647 h 1344"/>
                <a:gd name="T16" fmla="*/ 2147483647 w 870"/>
                <a:gd name="T17" fmla="*/ 2147483647 h 1344"/>
                <a:gd name="T18" fmla="*/ 2147483647 w 870"/>
                <a:gd name="T19" fmla="*/ 2147483647 h 1344"/>
                <a:gd name="T20" fmla="*/ 2147483647 w 870"/>
                <a:gd name="T21" fmla="*/ 2147483647 h 1344"/>
                <a:gd name="T22" fmla="*/ 2147483647 w 870"/>
                <a:gd name="T23" fmla="*/ 2147483647 h 1344"/>
                <a:gd name="T24" fmla="*/ 2147483647 w 870"/>
                <a:gd name="T25" fmla="*/ 2147483647 h 1344"/>
                <a:gd name="T26" fmla="*/ 2147483647 w 870"/>
                <a:gd name="T27" fmla="*/ 2147483647 h 1344"/>
                <a:gd name="T28" fmla="*/ 2147483647 w 870"/>
                <a:gd name="T29" fmla="*/ 2147483647 h 1344"/>
                <a:gd name="T30" fmla="*/ 2147483647 w 870"/>
                <a:gd name="T31" fmla="*/ 2147483647 h 1344"/>
                <a:gd name="T32" fmla="*/ 2147483647 w 870"/>
                <a:gd name="T33" fmla="*/ 2147483647 h 1344"/>
                <a:gd name="T34" fmla="*/ 2147483647 w 870"/>
                <a:gd name="T35" fmla="*/ 2147483647 h 1344"/>
                <a:gd name="T36" fmla="*/ 2147483647 w 870"/>
                <a:gd name="T37" fmla="*/ 2147483647 h 1344"/>
                <a:gd name="T38" fmla="*/ 2147483647 w 870"/>
                <a:gd name="T39" fmla="*/ 2147483647 h 1344"/>
                <a:gd name="T40" fmla="*/ 2147483647 w 870"/>
                <a:gd name="T41" fmla="*/ 2147483647 h 1344"/>
                <a:gd name="T42" fmla="*/ 2147483647 w 870"/>
                <a:gd name="T43" fmla="*/ 2147483647 h 1344"/>
                <a:gd name="T44" fmla="*/ 2147483647 w 870"/>
                <a:gd name="T45" fmla="*/ 2147483647 h 1344"/>
                <a:gd name="T46" fmla="*/ 2147483647 w 870"/>
                <a:gd name="T47" fmla="*/ 2147483647 h 1344"/>
                <a:gd name="T48" fmla="*/ 2147483647 w 870"/>
                <a:gd name="T49" fmla="*/ 2147483647 h 1344"/>
                <a:gd name="T50" fmla="*/ 2147483647 w 870"/>
                <a:gd name="T51" fmla="*/ 2147483647 h 1344"/>
                <a:gd name="T52" fmla="*/ 2147483647 w 870"/>
                <a:gd name="T53" fmla="*/ 2147483647 h 1344"/>
                <a:gd name="T54" fmla="*/ 2147483647 w 870"/>
                <a:gd name="T55" fmla="*/ 2147483647 h 1344"/>
                <a:gd name="T56" fmla="*/ 2147483647 w 870"/>
                <a:gd name="T57" fmla="*/ 2147483647 h 1344"/>
                <a:gd name="T58" fmla="*/ 2147483647 w 870"/>
                <a:gd name="T59" fmla="*/ 2147483647 h 1344"/>
                <a:gd name="T60" fmla="*/ 2147483647 w 870"/>
                <a:gd name="T61" fmla="*/ 2147483647 h 1344"/>
                <a:gd name="T62" fmla="*/ 2147483647 w 870"/>
                <a:gd name="T63" fmla="*/ 2147483647 h 1344"/>
                <a:gd name="T64" fmla="*/ 2147483647 w 870"/>
                <a:gd name="T65" fmla="*/ 2147483647 h 1344"/>
                <a:gd name="T66" fmla="*/ 2147483647 w 870"/>
                <a:gd name="T67" fmla="*/ 2147483647 h 1344"/>
                <a:gd name="T68" fmla="*/ 2147483647 w 870"/>
                <a:gd name="T69" fmla="*/ 2147483647 h 1344"/>
                <a:gd name="T70" fmla="*/ 2147483647 w 870"/>
                <a:gd name="T71" fmla="*/ 2147483647 h 1344"/>
                <a:gd name="T72" fmla="*/ 2147483647 w 870"/>
                <a:gd name="T73" fmla="*/ 0 h 1344"/>
                <a:gd name="T74" fmla="*/ 2147483647 w 870"/>
                <a:gd name="T75" fmla="*/ 2147483647 h 1344"/>
                <a:gd name="T76" fmla="*/ 2147483647 w 870"/>
                <a:gd name="T77" fmla="*/ 2147483647 h 1344"/>
                <a:gd name="T78" fmla="*/ 2147483647 w 870"/>
                <a:gd name="T79" fmla="*/ 2147483647 h 1344"/>
                <a:gd name="T80" fmla="*/ 2147483647 w 870"/>
                <a:gd name="T81" fmla="*/ 2147483647 h 1344"/>
                <a:gd name="T82" fmla="*/ 2147483647 w 870"/>
                <a:gd name="T83" fmla="*/ 2147483647 h 1344"/>
                <a:gd name="T84" fmla="*/ 2147483647 w 870"/>
                <a:gd name="T85" fmla="*/ 2147483647 h 1344"/>
                <a:gd name="T86" fmla="*/ 2147483647 w 870"/>
                <a:gd name="T87" fmla="*/ 2147483647 h 1344"/>
                <a:gd name="T88" fmla="*/ 2147483647 w 870"/>
                <a:gd name="T89" fmla="*/ 2147483647 h 1344"/>
                <a:gd name="T90" fmla="*/ 2147483647 w 870"/>
                <a:gd name="T91" fmla="*/ 2147483647 h 1344"/>
                <a:gd name="T92" fmla="*/ 2147483647 w 870"/>
                <a:gd name="T93" fmla="*/ 2147483647 h 1344"/>
                <a:gd name="T94" fmla="*/ 2147483647 w 870"/>
                <a:gd name="T95" fmla="*/ 2147483647 h 1344"/>
                <a:gd name="T96" fmla="*/ 2147483647 w 870"/>
                <a:gd name="T97" fmla="*/ 2147483647 h 1344"/>
                <a:gd name="T98" fmla="*/ 2147483647 w 870"/>
                <a:gd name="T99" fmla="*/ 2147483647 h 1344"/>
                <a:gd name="T100" fmla="*/ 2147483647 w 870"/>
                <a:gd name="T101" fmla="*/ 2147483647 h 1344"/>
                <a:gd name="T102" fmla="*/ 2147483647 w 870"/>
                <a:gd name="T103" fmla="*/ 2147483647 h 1344"/>
                <a:gd name="T104" fmla="*/ 2147483647 w 870"/>
                <a:gd name="T105" fmla="*/ 2147483647 h 1344"/>
                <a:gd name="T106" fmla="*/ 2147483647 w 870"/>
                <a:gd name="T107" fmla="*/ 2147483647 h 1344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870"/>
                <a:gd name="T163" fmla="*/ 0 h 1344"/>
                <a:gd name="T164" fmla="*/ 870 w 870"/>
                <a:gd name="T165" fmla="*/ 1344 h 1344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870" h="1344">
                  <a:moveTo>
                    <a:pt x="36" y="912"/>
                  </a:moveTo>
                  <a:lnTo>
                    <a:pt x="60" y="924"/>
                  </a:lnTo>
                  <a:lnTo>
                    <a:pt x="66" y="936"/>
                  </a:lnTo>
                  <a:lnTo>
                    <a:pt x="84" y="936"/>
                  </a:lnTo>
                  <a:lnTo>
                    <a:pt x="96" y="942"/>
                  </a:lnTo>
                  <a:lnTo>
                    <a:pt x="102" y="948"/>
                  </a:lnTo>
                  <a:lnTo>
                    <a:pt x="108" y="960"/>
                  </a:lnTo>
                  <a:lnTo>
                    <a:pt x="108" y="966"/>
                  </a:lnTo>
                  <a:lnTo>
                    <a:pt x="114" y="972"/>
                  </a:lnTo>
                  <a:lnTo>
                    <a:pt x="126" y="978"/>
                  </a:lnTo>
                  <a:lnTo>
                    <a:pt x="138" y="978"/>
                  </a:lnTo>
                  <a:lnTo>
                    <a:pt x="144" y="972"/>
                  </a:lnTo>
                  <a:lnTo>
                    <a:pt x="156" y="978"/>
                  </a:lnTo>
                  <a:lnTo>
                    <a:pt x="162" y="984"/>
                  </a:lnTo>
                  <a:lnTo>
                    <a:pt x="186" y="984"/>
                  </a:lnTo>
                  <a:lnTo>
                    <a:pt x="186" y="972"/>
                  </a:lnTo>
                  <a:lnTo>
                    <a:pt x="192" y="966"/>
                  </a:lnTo>
                  <a:lnTo>
                    <a:pt x="198" y="966"/>
                  </a:lnTo>
                  <a:lnTo>
                    <a:pt x="210" y="972"/>
                  </a:lnTo>
                  <a:lnTo>
                    <a:pt x="210" y="978"/>
                  </a:lnTo>
                  <a:lnTo>
                    <a:pt x="216" y="984"/>
                  </a:lnTo>
                  <a:lnTo>
                    <a:pt x="216" y="990"/>
                  </a:lnTo>
                  <a:lnTo>
                    <a:pt x="228" y="1002"/>
                  </a:lnTo>
                  <a:lnTo>
                    <a:pt x="264" y="1002"/>
                  </a:lnTo>
                  <a:lnTo>
                    <a:pt x="276" y="1008"/>
                  </a:lnTo>
                  <a:lnTo>
                    <a:pt x="282" y="1014"/>
                  </a:lnTo>
                  <a:lnTo>
                    <a:pt x="294" y="1020"/>
                  </a:lnTo>
                  <a:lnTo>
                    <a:pt x="312" y="1038"/>
                  </a:lnTo>
                  <a:lnTo>
                    <a:pt x="324" y="1044"/>
                  </a:lnTo>
                  <a:lnTo>
                    <a:pt x="330" y="1050"/>
                  </a:lnTo>
                  <a:lnTo>
                    <a:pt x="342" y="1086"/>
                  </a:lnTo>
                  <a:lnTo>
                    <a:pt x="360" y="1086"/>
                  </a:lnTo>
                  <a:lnTo>
                    <a:pt x="372" y="1104"/>
                  </a:lnTo>
                  <a:lnTo>
                    <a:pt x="384" y="1104"/>
                  </a:lnTo>
                  <a:lnTo>
                    <a:pt x="390" y="1110"/>
                  </a:lnTo>
                  <a:lnTo>
                    <a:pt x="390" y="1134"/>
                  </a:lnTo>
                  <a:lnTo>
                    <a:pt x="396" y="1140"/>
                  </a:lnTo>
                  <a:lnTo>
                    <a:pt x="396" y="1146"/>
                  </a:lnTo>
                  <a:lnTo>
                    <a:pt x="408" y="1146"/>
                  </a:lnTo>
                  <a:lnTo>
                    <a:pt x="420" y="1152"/>
                  </a:lnTo>
                  <a:lnTo>
                    <a:pt x="426" y="1158"/>
                  </a:lnTo>
                  <a:lnTo>
                    <a:pt x="426" y="1164"/>
                  </a:lnTo>
                  <a:lnTo>
                    <a:pt x="420" y="1170"/>
                  </a:lnTo>
                  <a:lnTo>
                    <a:pt x="420" y="1194"/>
                  </a:lnTo>
                  <a:lnTo>
                    <a:pt x="432" y="1200"/>
                  </a:lnTo>
                  <a:lnTo>
                    <a:pt x="456" y="1206"/>
                  </a:lnTo>
                  <a:lnTo>
                    <a:pt x="492" y="1206"/>
                  </a:lnTo>
                  <a:lnTo>
                    <a:pt x="492" y="1194"/>
                  </a:lnTo>
                  <a:lnTo>
                    <a:pt x="504" y="1182"/>
                  </a:lnTo>
                  <a:lnTo>
                    <a:pt x="528" y="1182"/>
                  </a:lnTo>
                  <a:lnTo>
                    <a:pt x="534" y="1188"/>
                  </a:lnTo>
                  <a:lnTo>
                    <a:pt x="540" y="1188"/>
                  </a:lnTo>
                  <a:lnTo>
                    <a:pt x="546" y="1194"/>
                  </a:lnTo>
                  <a:lnTo>
                    <a:pt x="558" y="1194"/>
                  </a:lnTo>
                  <a:lnTo>
                    <a:pt x="570" y="1188"/>
                  </a:lnTo>
                  <a:lnTo>
                    <a:pt x="576" y="1182"/>
                  </a:lnTo>
                  <a:lnTo>
                    <a:pt x="588" y="1182"/>
                  </a:lnTo>
                  <a:lnTo>
                    <a:pt x="588" y="1188"/>
                  </a:lnTo>
                  <a:lnTo>
                    <a:pt x="594" y="1200"/>
                  </a:lnTo>
                  <a:lnTo>
                    <a:pt x="600" y="1206"/>
                  </a:lnTo>
                  <a:lnTo>
                    <a:pt x="624" y="1206"/>
                  </a:lnTo>
                  <a:lnTo>
                    <a:pt x="636" y="1212"/>
                  </a:lnTo>
                  <a:lnTo>
                    <a:pt x="642" y="1218"/>
                  </a:lnTo>
                  <a:lnTo>
                    <a:pt x="642" y="1236"/>
                  </a:lnTo>
                  <a:lnTo>
                    <a:pt x="636" y="1248"/>
                  </a:lnTo>
                  <a:lnTo>
                    <a:pt x="630" y="1254"/>
                  </a:lnTo>
                  <a:lnTo>
                    <a:pt x="624" y="1254"/>
                  </a:lnTo>
                  <a:lnTo>
                    <a:pt x="618" y="1260"/>
                  </a:lnTo>
                  <a:lnTo>
                    <a:pt x="618" y="1266"/>
                  </a:lnTo>
                  <a:lnTo>
                    <a:pt x="606" y="1290"/>
                  </a:lnTo>
                  <a:lnTo>
                    <a:pt x="606" y="1308"/>
                  </a:lnTo>
                  <a:lnTo>
                    <a:pt x="612" y="1314"/>
                  </a:lnTo>
                  <a:lnTo>
                    <a:pt x="630" y="1314"/>
                  </a:lnTo>
                  <a:lnTo>
                    <a:pt x="642" y="1332"/>
                  </a:lnTo>
                  <a:lnTo>
                    <a:pt x="660" y="1344"/>
                  </a:lnTo>
                  <a:lnTo>
                    <a:pt x="660" y="1308"/>
                  </a:lnTo>
                  <a:lnTo>
                    <a:pt x="666" y="1236"/>
                  </a:lnTo>
                  <a:lnTo>
                    <a:pt x="684" y="1188"/>
                  </a:lnTo>
                  <a:lnTo>
                    <a:pt x="678" y="1140"/>
                  </a:lnTo>
                  <a:lnTo>
                    <a:pt x="690" y="1128"/>
                  </a:lnTo>
                  <a:lnTo>
                    <a:pt x="696" y="1116"/>
                  </a:lnTo>
                  <a:lnTo>
                    <a:pt x="696" y="1104"/>
                  </a:lnTo>
                  <a:lnTo>
                    <a:pt x="690" y="1092"/>
                  </a:lnTo>
                  <a:lnTo>
                    <a:pt x="678" y="1080"/>
                  </a:lnTo>
                  <a:lnTo>
                    <a:pt x="678" y="1074"/>
                  </a:lnTo>
                  <a:lnTo>
                    <a:pt x="672" y="1068"/>
                  </a:lnTo>
                  <a:lnTo>
                    <a:pt x="672" y="1044"/>
                  </a:lnTo>
                  <a:lnTo>
                    <a:pt x="666" y="1038"/>
                  </a:lnTo>
                  <a:lnTo>
                    <a:pt x="654" y="1032"/>
                  </a:lnTo>
                  <a:lnTo>
                    <a:pt x="642" y="1020"/>
                  </a:lnTo>
                  <a:lnTo>
                    <a:pt x="636" y="1020"/>
                  </a:lnTo>
                  <a:lnTo>
                    <a:pt x="642" y="954"/>
                  </a:lnTo>
                  <a:lnTo>
                    <a:pt x="672" y="948"/>
                  </a:lnTo>
                  <a:lnTo>
                    <a:pt x="678" y="954"/>
                  </a:lnTo>
                  <a:lnTo>
                    <a:pt x="708" y="954"/>
                  </a:lnTo>
                  <a:lnTo>
                    <a:pt x="714" y="948"/>
                  </a:lnTo>
                  <a:lnTo>
                    <a:pt x="714" y="942"/>
                  </a:lnTo>
                  <a:lnTo>
                    <a:pt x="708" y="936"/>
                  </a:lnTo>
                  <a:lnTo>
                    <a:pt x="708" y="930"/>
                  </a:lnTo>
                  <a:lnTo>
                    <a:pt x="696" y="918"/>
                  </a:lnTo>
                  <a:lnTo>
                    <a:pt x="684" y="924"/>
                  </a:lnTo>
                  <a:lnTo>
                    <a:pt x="660" y="912"/>
                  </a:lnTo>
                  <a:lnTo>
                    <a:pt x="660" y="900"/>
                  </a:lnTo>
                  <a:lnTo>
                    <a:pt x="654" y="888"/>
                  </a:lnTo>
                  <a:lnTo>
                    <a:pt x="654" y="876"/>
                  </a:lnTo>
                  <a:lnTo>
                    <a:pt x="660" y="864"/>
                  </a:lnTo>
                  <a:lnTo>
                    <a:pt x="666" y="858"/>
                  </a:lnTo>
                  <a:lnTo>
                    <a:pt x="684" y="858"/>
                  </a:lnTo>
                  <a:lnTo>
                    <a:pt x="696" y="870"/>
                  </a:lnTo>
                  <a:lnTo>
                    <a:pt x="762" y="864"/>
                  </a:lnTo>
                  <a:lnTo>
                    <a:pt x="762" y="846"/>
                  </a:lnTo>
                  <a:lnTo>
                    <a:pt x="768" y="840"/>
                  </a:lnTo>
                  <a:lnTo>
                    <a:pt x="774" y="840"/>
                  </a:lnTo>
                  <a:lnTo>
                    <a:pt x="798" y="864"/>
                  </a:lnTo>
                  <a:lnTo>
                    <a:pt x="828" y="834"/>
                  </a:lnTo>
                  <a:lnTo>
                    <a:pt x="834" y="834"/>
                  </a:lnTo>
                  <a:lnTo>
                    <a:pt x="834" y="846"/>
                  </a:lnTo>
                  <a:lnTo>
                    <a:pt x="840" y="852"/>
                  </a:lnTo>
                  <a:lnTo>
                    <a:pt x="840" y="864"/>
                  </a:lnTo>
                  <a:lnTo>
                    <a:pt x="846" y="876"/>
                  </a:lnTo>
                  <a:lnTo>
                    <a:pt x="846" y="906"/>
                  </a:lnTo>
                  <a:lnTo>
                    <a:pt x="870" y="906"/>
                  </a:lnTo>
                  <a:lnTo>
                    <a:pt x="864" y="900"/>
                  </a:lnTo>
                  <a:lnTo>
                    <a:pt x="864" y="882"/>
                  </a:lnTo>
                  <a:lnTo>
                    <a:pt x="858" y="870"/>
                  </a:lnTo>
                  <a:lnTo>
                    <a:pt x="858" y="852"/>
                  </a:lnTo>
                  <a:lnTo>
                    <a:pt x="852" y="846"/>
                  </a:lnTo>
                  <a:lnTo>
                    <a:pt x="852" y="828"/>
                  </a:lnTo>
                  <a:lnTo>
                    <a:pt x="846" y="822"/>
                  </a:lnTo>
                  <a:lnTo>
                    <a:pt x="846" y="798"/>
                  </a:lnTo>
                  <a:lnTo>
                    <a:pt x="834" y="798"/>
                  </a:lnTo>
                  <a:lnTo>
                    <a:pt x="822" y="786"/>
                  </a:lnTo>
                  <a:lnTo>
                    <a:pt x="798" y="774"/>
                  </a:lnTo>
                  <a:lnTo>
                    <a:pt x="804" y="774"/>
                  </a:lnTo>
                  <a:lnTo>
                    <a:pt x="834" y="744"/>
                  </a:lnTo>
                  <a:lnTo>
                    <a:pt x="840" y="732"/>
                  </a:lnTo>
                  <a:lnTo>
                    <a:pt x="840" y="726"/>
                  </a:lnTo>
                  <a:lnTo>
                    <a:pt x="834" y="714"/>
                  </a:lnTo>
                  <a:lnTo>
                    <a:pt x="822" y="708"/>
                  </a:lnTo>
                  <a:lnTo>
                    <a:pt x="816" y="696"/>
                  </a:lnTo>
                  <a:lnTo>
                    <a:pt x="816" y="672"/>
                  </a:lnTo>
                  <a:lnTo>
                    <a:pt x="804" y="672"/>
                  </a:lnTo>
                  <a:lnTo>
                    <a:pt x="798" y="666"/>
                  </a:lnTo>
                  <a:lnTo>
                    <a:pt x="798" y="654"/>
                  </a:lnTo>
                  <a:lnTo>
                    <a:pt x="804" y="642"/>
                  </a:lnTo>
                  <a:lnTo>
                    <a:pt x="804" y="612"/>
                  </a:lnTo>
                  <a:lnTo>
                    <a:pt x="798" y="600"/>
                  </a:lnTo>
                  <a:lnTo>
                    <a:pt x="798" y="576"/>
                  </a:lnTo>
                  <a:lnTo>
                    <a:pt x="810" y="564"/>
                  </a:lnTo>
                  <a:lnTo>
                    <a:pt x="816" y="564"/>
                  </a:lnTo>
                  <a:lnTo>
                    <a:pt x="822" y="558"/>
                  </a:lnTo>
                  <a:lnTo>
                    <a:pt x="822" y="534"/>
                  </a:lnTo>
                  <a:lnTo>
                    <a:pt x="840" y="516"/>
                  </a:lnTo>
                  <a:lnTo>
                    <a:pt x="840" y="504"/>
                  </a:lnTo>
                  <a:lnTo>
                    <a:pt x="834" y="498"/>
                  </a:lnTo>
                  <a:lnTo>
                    <a:pt x="816" y="498"/>
                  </a:lnTo>
                  <a:lnTo>
                    <a:pt x="804" y="504"/>
                  </a:lnTo>
                  <a:lnTo>
                    <a:pt x="798" y="510"/>
                  </a:lnTo>
                  <a:lnTo>
                    <a:pt x="774" y="504"/>
                  </a:lnTo>
                  <a:lnTo>
                    <a:pt x="768" y="510"/>
                  </a:lnTo>
                  <a:lnTo>
                    <a:pt x="744" y="510"/>
                  </a:lnTo>
                  <a:lnTo>
                    <a:pt x="738" y="504"/>
                  </a:lnTo>
                  <a:lnTo>
                    <a:pt x="720" y="504"/>
                  </a:lnTo>
                  <a:lnTo>
                    <a:pt x="720" y="510"/>
                  </a:lnTo>
                  <a:lnTo>
                    <a:pt x="696" y="510"/>
                  </a:lnTo>
                  <a:lnTo>
                    <a:pt x="672" y="486"/>
                  </a:lnTo>
                  <a:lnTo>
                    <a:pt x="666" y="468"/>
                  </a:lnTo>
                  <a:lnTo>
                    <a:pt x="660" y="456"/>
                  </a:lnTo>
                  <a:lnTo>
                    <a:pt x="654" y="450"/>
                  </a:lnTo>
                  <a:lnTo>
                    <a:pt x="654" y="444"/>
                  </a:lnTo>
                  <a:lnTo>
                    <a:pt x="630" y="444"/>
                  </a:lnTo>
                  <a:lnTo>
                    <a:pt x="618" y="438"/>
                  </a:lnTo>
                  <a:lnTo>
                    <a:pt x="612" y="432"/>
                  </a:lnTo>
                  <a:lnTo>
                    <a:pt x="600" y="432"/>
                  </a:lnTo>
                  <a:lnTo>
                    <a:pt x="600" y="438"/>
                  </a:lnTo>
                  <a:lnTo>
                    <a:pt x="594" y="444"/>
                  </a:lnTo>
                  <a:lnTo>
                    <a:pt x="582" y="444"/>
                  </a:lnTo>
                  <a:lnTo>
                    <a:pt x="570" y="438"/>
                  </a:lnTo>
                  <a:lnTo>
                    <a:pt x="564" y="438"/>
                  </a:lnTo>
                  <a:lnTo>
                    <a:pt x="552" y="432"/>
                  </a:lnTo>
                  <a:lnTo>
                    <a:pt x="540" y="432"/>
                  </a:lnTo>
                  <a:lnTo>
                    <a:pt x="534" y="438"/>
                  </a:lnTo>
                  <a:lnTo>
                    <a:pt x="510" y="438"/>
                  </a:lnTo>
                  <a:lnTo>
                    <a:pt x="504" y="432"/>
                  </a:lnTo>
                  <a:lnTo>
                    <a:pt x="498" y="420"/>
                  </a:lnTo>
                  <a:lnTo>
                    <a:pt x="498" y="408"/>
                  </a:lnTo>
                  <a:lnTo>
                    <a:pt x="486" y="408"/>
                  </a:lnTo>
                  <a:lnTo>
                    <a:pt x="486" y="366"/>
                  </a:lnTo>
                  <a:lnTo>
                    <a:pt x="498" y="342"/>
                  </a:lnTo>
                  <a:lnTo>
                    <a:pt x="498" y="330"/>
                  </a:lnTo>
                  <a:lnTo>
                    <a:pt x="492" y="324"/>
                  </a:lnTo>
                  <a:lnTo>
                    <a:pt x="480" y="318"/>
                  </a:lnTo>
                  <a:lnTo>
                    <a:pt x="474" y="312"/>
                  </a:lnTo>
                  <a:lnTo>
                    <a:pt x="474" y="276"/>
                  </a:lnTo>
                  <a:lnTo>
                    <a:pt x="468" y="264"/>
                  </a:lnTo>
                  <a:lnTo>
                    <a:pt x="456" y="252"/>
                  </a:lnTo>
                  <a:lnTo>
                    <a:pt x="450" y="252"/>
                  </a:lnTo>
                  <a:lnTo>
                    <a:pt x="438" y="264"/>
                  </a:lnTo>
                  <a:lnTo>
                    <a:pt x="438" y="270"/>
                  </a:lnTo>
                  <a:lnTo>
                    <a:pt x="432" y="264"/>
                  </a:lnTo>
                  <a:lnTo>
                    <a:pt x="432" y="252"/>
                  </a:lnTo>
                  <a:lnTo>
                    <a:pt x="438" y="240"/>
                  </a:lnTo>
                  <a:lnTo>
                    <a:pt x="462" y="216"/>
                  </a:lnTo>
                  <a:lnTo>
                    <a:pt x="462" y="192"/>
                  </a:lnTo>
                  <a:lnTo>
                    <a:pt x="468" y="186"/>
                  </a:lnTo>
                  <a:lnTo>
                    <a:pt x="468" y="168"/>
                  </a:lnTo>
                  <a:lnTo>
                    <a:pt x="480" y="132"/>
                  </a:lnTo>
                  <a:lnTo>
                    <a:pt x="504" y="108"/>
                  </a:lnTo>
                  <a:lnTo>
                    <a:pt x="522" y="102"/>
                  </a:lnTo>
                  <a:lnTo>
                    <a:pt x="534" y="90"/>
                  </a:lnTo>
                  <a:lnTo>
                    <a:pt x="540" y="78"/>
                  </a:lnTo>
                  <a:lnTo>
                    <a:pt x="540" y="72"/>
                  </a:lnTo>
                  <a:lnTo>
                    <a:pt x="546" y="66"/>
                  </a:lnTo>
                  <a:lnTo>
                    <a:pt x="558" y="66"/>
                  </a:lnTo>
                  <a:lnTo>
                    <a:pt x="564" y="60"/>
                  </a:lnTo>
                  <a:lnTo>
                    <a:pt x="570" y="60"/>
                  </a:lnTo>
                  <a:lnTo>
                    <a:pt x="576" y="54"/>
                  </a:lnTo>
                  <a:lnTo>
                    <a:pt x="582" y="54"/>
                  </a:lnTo>
                  <a:lnTo>
                    <a:pt x="600" y="36"/>
                  </a:lnTo>
                  <a:lnTo>
                    <a:pt x="600" y="12"/>
                  </a:lnTo>
                  <a:lnTo>
                    <a:pt x="594" y="6"/>
                  </a:lnTo>
                  <a:lnTo>
                    <a:pt x="582" y="0"/>
                  </a:lnTo>
                  <a:lnTo>
                    <a:pt x="570" y="6"/>
                  </a:lnTo>
                  <a:lnTo>
                    <a:pt x="546" y="6"/>
                  </a:lnTo>
                  <a:lnTo>
                    <a:pt x="540" y="12"/>
                  </a:lnTo>
                  <a:lnTo>
                    <a:pt x="534" y="12"/>
                  </a:lnTo>
                  <a:lnTo>
                    <a:pt x="522" y="24"/>
                  </a:lnTo>
                  <a:lnTo>
                    <a:pt x="522" y="36"/>
                  </a:lnTo>
                  <a:lnTo>
                    <a:pt x="516" y="48"/>
                  </a:lnTo>
                  <a:lnTo>
                    <a:pt x="504" y="60"/>
                  </a:lnTo>
                  <a:lnTo>
                    <a:pt x="492" y="60"/>
                  </a:lnTo>
                  <a:lnTo>
                    <a:pt x="480" y="54"/>
                  </a:lnTo>
                  <a:lnTo>
                    <a:pt x="474" y="54"/>
                  </a:lnTo>
                  <a:lnTo>
                    <a:pt x="444" y="84"/>
                  </a:lnTo>
                  <a:lnTo>
                    <a:pt x="444" y="90"/>
                  </a:lnTo>
                  <a:lnTo>
                    <a:pt x="408" y="102"/>
                  </a:lnTo>
                  <a:lnTo>
                    <a:pt x="402" y="96"/>
                  </a:lnTo>
                  <a:lnTo>
                    <a:pt x="390" y="90"/>
                  </a:lnTo>
                  <a:lnTo>
                    <a:pt x="384" y="90"/>
                  </a:lnTo>
                  <a:lnTo>
                    <a:pt x="378" y="102"/>
                  </a:lnTo>
                  <a:lnTo>
                    <a:pt x="378" y="120"/>
                  </a:lnTo>
                  <a:lnTo>
                    <a:pt x="372" y="132"/>
                  </a:lnTo>
                  <a:lnTo>
                    <a:pt x="366" y="138"/>
                  </a:lnTo>
                  <a:lnTo>
                    <a:pt x="354" y="138"/>
                  </a:lnTo>
                  <a:lnTo>
                    <a:pt x="354" y="132"/>
                  </a:lnTo>
                  <a:lnTo>
                    <a:pt x="360" y="126"/>
                  </a:lnTo>
                  <a:lnTo>
                    <a:pt x="354" y="120"/>
                  </a:lnTo>
                  <a:lnTo>
                    <a:pt x="342" y="120"/>
                  </a:lnTo>
                  <a:lnTo>
                    <a:pt x="330" y="126"/>
                  </a:lnTo>
                  <a:lnTo>
                    <a:pt x="318" y="126"/>
                  </a:lnTo>
                  <a:lnTo>
                    <a:pt x="312" y="132"/>
                  </a:lnTo>
                  <a:lnTo>
                    <a:pt x="306" y="132"/>
                  </a:lnTo>
                  <a:lnTo>
                    <a:pt x="300" y="144"/>
                  </a:lnTo>
                  <a:lnTo>
                    <a:pt x="288" y="150"/>
                  </a:lnTo>
                  <a:lnTo>
                    <a:pt x="282" y="162"/>
                  </a:lnTo>
                  <a:lnTo>
                    <a:pt x="276" y="168"/>
                  </a:lnTo>
                  <a:lnTo>
                    <a:pt x="276" y="186"/>
                  </a:lnTo>
                  <a:lnTo>
                    <a:pt x="282" y="192"/>
                  </a:lnTo>
                  <a:lnTo>
                    <a:pt x="264" y="222"/>
                  </a:lnTo>
                  <a:lnTo>
                    <a:pt x="276" y="246"/>
                  </a:lnTo>
                  <a:lnTo>
                    <a:pt x="252" y="246"/>
                  </a:lnTo>
                  <a:lnTo>
                    <a:pt x="240" y="252"/>
                  </a:lnTo>
                  <a:lnTo>
                    <a:pt x="228" y="264"/>
                  </a:lnTo>
                  <a:lnTo>
                    <a:pt x="228" y="276"/>
                  </a:lnTo>
                  <a:lnTo>
                    <a:pt x="222" y="288"/>
                  </a:lnTo>
                  <a:lnTo>
                    <a:pt x="216" y="294"/>
                  </a:lnTo>
                  <a:lnTo>
                    <a:pt x="204" y="294"/>
                  </a:lnTo>
                  <a:lnTo>
                    <a:pt x="198" y="300"/>
                  </a:lnTo>
                  <a:lnTo>
                    <a:pt x="192" y="300"/>
                  </a:lnTo>
                  <a:lnTo>
                    <a:pt x="174" y="306"/>
                  </a:lnTo>
                  <a:lnTo>
                    <a:pt x="186" y="330"/>
                  </a:lnTo>
                  <a:lnTo>
                    <a:pt x="186" y="366"/>
                  </a:lnTo>
                  <a:lnTo>
                    <a:pt x="168" y="366"/>
                  </a:lnTo>
                  <a:lnTo>
                    <a:pt x="168" y="360"/>
                  </a:lnTo>
                  <a:lnTo>
                    <a:pt x="174" y="354"/>
                  </a:lnTo>
                  <a:lnTo>
                    <a:pt x="174" y="342"/>
                  </a:lnTo>
                  <a:lnTo>
                    <a:pt x="144" y="312"/>
                  </a:lnTo>
                  <a:lnTo>
                    <a:pt x="138" y="312"/>
                  </a:lnTo>
                  <a:lnTo>
                    <a:pt x="132" y="318"/>
                  </a:lnTo>
                  <a:lnTo>
                    <a:pt x="132" y="336"/>
                  </a:lnTo>
                  <a:lnTo>
                    <a:pt x="138" y="348"/>
                  </a:lnTo>
                  <a:lnTo>
                    <a:pt x="150" y="354"/>
                  </a:lnTo>
                  <a:lnTo>
                    <a:pt x="150" y="366"/>
                  </a:lnTo>
                  <a:lnTo>
                    <a:pt x="138" y="390"/>
                  </a:lnTo>
                  <a:lnTo>
                    <a:pt x="132" y="396"/>
                  </a:lnTo>
                  <a:lnTo>
                    <a:pt x="120" y="390"/>
                  </a:lnTo>
                  <a:lnTo>
                    <a:pt x="114" y="384"/>
                  </a:lnTo>
                  <a:lnTo>
                    <a:pt x="102" y="414"/>
                  </a:lnTo>
                  <a:lnTo>
                    <a:pt x="114" y="438"/>
                  </a:lnTo>
                  <a:lnTo>
                    <a:pt x="114" y="450"/>
                  </a:lnTo>
                  <a:lnTo>
                    <a:pt x="126" y="462"/>
                  </a:lnTo>
                  <a:lnTo>
                    <a:pt x="132" y="474"/>
                  </a:lnTo>
                  <a:lnTo>
                    <a:pt x="132" y="480"/>
                  </a:lnTo>
                  <a:lnTo>
                    <a:pt x="120" y="492"/>
                  </a:lnTo>
                  <a:lnTo>
                    <a:pt x="114" y="492"/>
                  </a:lnTo>
                  <a:lnTo>
                    <a:pt x="132" y="516"/>
                  </a:lnTo>
                  <a:lnTo>
                    <a:pt x="138" y="552"/>
                  </a:lnTo>
                  <a:lnTo>
                    <a:pt x="114" y="558"/>
                  </a:lnTo>
                  <a:lnTo>
                    <a:pt x="132" y="576"/>
                  </a:lnTo>
                  <a:lnTo>
                    <a:pt x="132" y="636"/>
                  </a:lnTo>
                  <a:lnTo>
                    <a:pt x="120" y="642"/>
                  </a:lnTo>
                  <a:lnTo>
                    <a:pt x="114" y="654"/>
                  </a:lnTo>
                  <a:lnTo>
                    <a:pt x="114" y="678"/>
                  </a:lnTo>
                  <a:lnTo>
                    <a:pt x="138" y="702"/>
                  </a:lnTo>
                  <a:lnTo>
                    <a:pt x="138" y="720"/>
                  </a:lnTo>
                  <a:lnTo>
                    <a:pt x="132" y="732"/>
                  </a:lnTo>
                  <a:lnTo>
                    <a:pt x="120" y="738"/>
                  </a:lnTo>
                  <a:lnTo>
                    <a:pt x="114" y="750"/>
                  </a:lnTo>
                  <a:lnTo>
                    <a:pt x="102" y="756"/>
                  </a:lnTo>
                  <a:lnTo>
                    <a:pt x="96" y="762"/>
                  </a:lnTo>
                  <a:lnTo>
                    <a:pt x="114" y="774"/>
                  </a:lnTo>
                  <a:lnTo>
                    <a:pt x="84" y="798"/>
                  </a:lnTo>
                  <a:lnTo>
                    <a:pt x="66" y="798"/>
                  </a:lnTo>
                  <a:lnTo>
                    <a:pt x="54" y="804"/>
                  </a:lnTo>
                  <a:lnTo>
                    <a:pt x="36" y="810"/>
                  </a:lnTo>
                  <a:lnTo>
                    <a:pt x="30" y="822"/>
                  </a:lnTo>
                  <a:lnTo>
                    <a:pt x="30" y="846"/>
                  </a:lnTo>
                  <a:lnTo>
                    <a:pt x="36" y="852"/>
                  </a:lnTo>
                  <a:lnTo>
                    <a:pt x="36" y="858"/>
                  </a:lnTo>
                  <a:lnTo>
                    <a:pt x="6" y="858"/>
                  </a:lnTo>
                  <a:lnTo>
                    <a:pt x="0" y="864"/>
                  </a:lnTo>
                  <a:lnTo>
                    <a:pt x="0" y="876"/>
                  </a:lnTo>
                  <a:lnTo>
                    <a:pt x="6" y="888"/>
                  </a:lnTo>
                  <a:lnTo>
                    <a:pt x="18" y="894"/>
                  </a:lnTo>
                  <a:lnTo>
                    <a:pt x="24" y="906"/>
                  </a:lnTo>
                  <a:lnTo>
                    <a:pt x="36" y="912"/>
                  </a:lnTo>
                  <a:close/>
                </a:path>
              </a:pathLst>
            </a:custGeom>
            <a:solidFill>
              <a:srgbClr val="385723"/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70" name="Chile" descr="© INSCALE GmbH, 05.05.2010&#10;http://www.presentationload.com/">
              <a:extLst>
                <a:ext uri="{FF2B5EF4-FFF2-40B4-BE49-F238E27FC236}">
                  <a16:creationId xmlns:a16="http://schemas.microsoft.com/office/drawing/2014/main" id="{FB1D8E28-019F-44F8-A43F-8E8BF743294D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3365542" y="5159531"/>
              <a:ext cx="512479" cy="1359800"/>
            </a:xfrm>
            <a:custGeom>
              <a:avLst/>
              <a:gdLst>
                <a:gd name="T0" fmla="*/ 2147483647 w 1158"/>
                <a:gd name="T1" fmla="*/ 2147483647 h 3030"/>
                <a:gd name="T2" fmla="*/ 2147483647 w 1158"/>
                <a:gd name="T3" fmla="*/ 2147483647 h 3030"/>
                <a:gd name="T4" fmla="*/ 2147483647 w 1158"/>
                <a:gd name="T5" fmla="*/ 2147483647 h 3030"/>
                <a:gd name="T6" fmla="*/ 2147483647 w 1158"/>
                <a:gd name="T7" fmla="*/ 2147483647 h 3030"/>
                <a:gd name="T8" fmla="*/ 2147483647 w 1158"/>
                <a:gd name="T9" fmla="*/ 2147483647 h 3030"/>
                <a:gd name="T10" fmla="*/ 2147483647 w 1158"/>
                <a:gd name="T11" fmla="*/ 2147483647 h 3030"/>
                <a:gd name="T12" fmla="*/ 2147483647 w 1158"/>
                <a:gd name="T13" fmla="*/ 2147483647 h 3030"/>
                <a:gd name="T14" fmla="*/ 2147483647 w 1158"/>
                <a:gd name="T15" fmla="*/ 2147483647 h 3030"/>
                <a:gd name="T16" fmla="*/ 2147483647 w 1158"/>
                <a:gd name="T17" fmla="*/ 2147483647 h 3030"/>
                <a:gd name="T18" fmla="*/ 2147483647 w 1158"/>
                <a:gd name="T19" fmla="*/ 2147483647 h 3030"/>
                <a:gd name="T20" fmla="*/ 2147483647 w 1158"/>
                <a:gd name="T21" fmla="*/ 2147483647 h 3030"/>
                <a:gd name="T22" fmla="*/ 2147483647 w 1158"/>
                <a:gd name="T23" fmla="*/ 2147483647 h 3030"/>
                <a:gd name="T24" fmla="*/ 2147483647 w 1158"/>
                <a:gd name="T25" fmla="*/ 2147483647 h 3030"/>
                <a:gd name="T26" fmla="*/ 2147483647 w 1158"/>
                <a:gd name="T27" fmla="*/ 2147483647 h 3030"/>
                <a:gd name="T28" fmla="*/ 2147483647 w 1158"/>
                <a:gd name="T29" fmla="*/ 2147483647 h 3030"/>
                <a:gd name="T30" fmla="*/ 2147483647 w 1158"/>
                <a:gd name="T31" fmla="*/ 2147483647 h 3030"/>
                <a:gd name="T32" fmla="*/ 2147483647 w 1158"/>
                <a:gd name="T33" fmla="*/ 2147483647 h 3030"/>
                <a:gd name="T34" fmla="*/ 2147483647 w 1158"/>
                <a:gd name="T35" fmla="*/ 2147483647 h 3030"/>
                <a:gd name="T36" fmla="*/ 2147483647 w 1158"/>
                <a:gd name="T37" fmla="*/ 2147483647 h 3030"/>
                <a:gd name="T38" fmla="*/ 2147483647 w 1158"/>
                <a:gd name="T39" fmla="*/ 2147483647 h 3030"/>
                <a:gd name="T40" fmla="*/ 2147483647 w 1158"/>
                <a:gd name="T41" fmla="*/ 2147483647 h 3030"/>
                <a:gd name="T42" fmla="*/ 2147483647 w 1158"/>
                <a:gd name="T43" fmla="*/ 2147483647 h 3030"/>
                <a:gd name="T44" fmla="*/ 2147483647 w 1158"/>
                <a:gd name="T45" fmla="*/ 2147483647 h 3030"/>
                <a:gd name="T46" fmla="*/ 2147483647 w 1158"/>
                <a:gd name="T47" fmla="*/ 2147483647 h 3030"/>
                <a:gd name="T48" fmla="*/ 2147483647 w 1158"/>
                <a:gd name="T49" fmla="*/ 2147483647 h 3030"/>
                <a:gd name="T50" fmla="*/ 2147483647 w 1158"/>
                <a:gd name="T51" fmla="*/ 2147483647 h 3030"/>
                <a:gd name="T52" fmla="*/ 2147483647 w 1158"/>
                <a:gd name="T53" fmla="*/ 2147483647 h 3030"/>
                <a:gd name="T54" fmla="*/ 2147483647 w 1158"/>
                <a:gd name="T55" fmla="*/ 2147483647 h 3030"/>
                <a:gd name="T56" fmla="*/ 2147483647 w 1158"/>
                <a:gd name="T57" fmla="*/ 2147483647 h 3030"/>
                <a:gd name="T58" fmla="*/ 2147483647 w 1158"/>
                <a:gd name="T59" fmla="*/ 2147483647 h 3030"/>
                <a:gd name="T60" fmla="*/ 2147483647 w 1158"/>
                <a:gd name="T61" fmla="*/ 2147483647 h 3030"/>
                <a:gd name="T62" fmla="*/ 2147483647 w 1158"/>
                <a:gd name="T63" fmla="*/ 2147483647 h 3030"/>
                <a:gd name="T64" fmla="*/ 2147483647 w 1158"/>
                <a:gd name="T65" fmla="*/ 2147483647 h 3030"/>
                <a:gd name="T66" fmla="*/ 2147483647 w 1158"/>
                <a:gd name="T67" fmla="*/ 2147483647 h 3030"/>
                <a:gd name="T68" fmla="*/ 2147483647 w 1158"/>
                <a:gd name="T69" fmla="*/ 2147483647 h 3030"/>
                <a:gd name="T70" fmla="*/ 2147483647 w 1158"/>
                <a:gd name="T71" fmla="*/ 2147483647 h 3030"/>
                <a:gd name="T72" fmla="*/ 2147483647 w 1158"/>
                <a:gd name="T73" fmla="*/ 2147483647 h 3030"/>
                <a:gd name="T74" fmla="*/ 2147483647 w 1158"/>
                <a:gd name="T75" fmla="*/ 2147483647 h 3030"/>
                <a:gd name="T76" fmla="*/ 2147483647 w 1158"/>
                <a:gd name="T77" fmla="*/ 2147483647 h 3030"/>
                <a:gd name="T78" fmla="*/ 0 w 1158"/>
                <a:gd name="T79" fmla="*/ 2147483647 h 3030"/>
                <a:gd name="T80" fmla="*/ 2147483647 w 1158"/>
                <a:gd name="T81" fmla="*/ 2147483647 h 3030"/>
                <a:gd name="T82" fmla="*/ 2147483647 w 1158"/>
                <a:gd name="T83" fmla="*/ 2147483647 h 3030"/>
                <a:gd name="T84" fmla="*/ 2147483647 w 1158"/>
                <a:gd name="T85" fmla="*/ 2147483647 h 3030"/>
                <a:gd name="T86" fmla="*/ 2147483647 w 1158"/>
                <a:gd name="T87" fmla="*/ 2147483647 h 3030"/>
                <a:gd name="T88" fmla="*/ 2147483647 w 1158"/>
                <a:gd name="T89" fmla="*/ 2147483647 h 3030"/>
                <a:gd name="T90" fmla="*/ 2147483647 w 1158"/>
                <a:gd name="T91" fmla="*/ 2147483647 h 3030"/>
                <a:gd name="T92" fmla="*/ 2147483647 w 1158"/>
                <a:gd name="T93" fmla="*/ 2147483647 h 3030"/>
                <a:gd name="T94" fmla="*/ 2147483647 w 1158"/>
                <a:gd name="T95" fmla="*/ 2147483647 h 3030"/>
                <a:gd name="T96" fmla="*/ 2147483647 w 1158"/>
                <a:gd name="T97" fmla="*/ 2147483647 h 3030"/>
                <a:gd name="T98" fmla="*/ 2147483647 w 1158"/>
                <a:gd name="T99" fmla="*/ 2147483647 h 3030"/>
                <a:gd name="T100" fmla="*/ 2147483647 w 1158"/>
                <a:gd name="T101" fmla="*/ 2147483647 h 3030"/>
                <a:gd name="T102" fmla="*/ 2147483647 w 1158"/>
                <a:gd name="T103" fmla="*/ 2147483647 h 3030"/>
                <a:gd name="T104" fmla="*/ 2147483647 w 1158"/>
                <a:gd name="T105" fmla="*/ 2147483647 h 3030"/>
                <a:gd name="T106" fmla="*/ 2147483647 w 1158"/>
                <a:gd name="T107" fmla="*/ 2147483647 h 3030"/>
                <a:gd name="T108" fmla="*/ 2147483647 w 1158"/>
                <a:gd name="T109" fmla="*/ 2147483647 h 3030"/>
                <a:gd name="T110" fmla="*/ 2147483647 w 1158"/>
                <a:gd name="T111" fmla="*/ 2147483647 h 3030"/>
                <a:gd name="T112" fmla="*/ 2147483647 w 1158"/>
                <a:gd name="T113" fmla="*/ 2147483647 h 3030"/>
                <a:gd name="T114" fmla="*/ 2147483647 w 1158"/>
                <a:gd name="T115" fmla="*/ 2147483647 h 3030"/>
                <a:gd name="T116" fmla="*/ 2147483647 w 1158"/>
                <a:gd name="T117" fmla="*/ 2147483647 h 3030"/>
                <a:gd name="T118" fmla="*/ 2147483647 w 1158"/>
                <a:gd name="T119" fmla="*/ 2147483647 h 3030"/>
                <a:gd name="T120" fmla="*/ 2147483647 w 1158"/>
                <a:gd name="T121" fmla="*/ 2147483647 h 3030"/>
                <a:gd name="T122" fmla="*/ 2147483647 w 1158"/>
                <a:gd name="T123" fmla="*/ 2147483647 h 303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158"/>
                <a:gd name="T187" fmla="*/ 0 h 3030"/>
                <a:gd name="T188" fmla="*/ 1158 w 1158"/>
                <a:gd name="T189" fmla="*/ 3030 h 303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158" h="3030">
                  <a:moveTo>
                    <a:pt x="1014" y="2910"/>
                  </a:moveTo>
                  <a:lnTo>
                    <a:pt x="984" y="2898"/>
                  </a:lnTo>
                  <a:lnTo>
                    <a:pt x="966" y="2880"/>
                  </a:lnTo>
                  <a:lnTo>
                    <a:pt x="948" y="2874"/>
                  </a:lnTo>
                  <a:lnTo>
                    <a:pt x="942" y="2862"/>
                  </a:lnTo>
                  <a:lnTo>
                    <a:pt x="936" y="2856"/>
                  </a:lnTo>
                  <a:lnTo>
                    <a:pt x="936" y="2850"/>
                  </a:lnTo>
                  <a:lnTo>
                    <a:pt x="906" y="2850"/>
                  </a:lnTo>
                  <a:lnTo>
                    <a:pt x="912" y="2832"/>
                  </a:lnTo>
                  <a:lnTo>
                    <a:pt x="870" y="2796"/>
                  </a:lnTo>
                  <a:lnTo>
                    <a:pt x="840" y="2802"/>
                  </a:lnTo>
                  <a:lnTo>
                    <a:pt x="828" y="2796"/>
                  </a:lnTo>
                  <a:lnTo>
                    <a:pt x="816" y="2808"/>
                  </a:lnTo>
                  <a:lnTo>
                    <a:pt x="792" y="2814"/>
                  </a:lnTo>
                  <a:lnTo>
                    <a:pt x="798" y="2832"/>
                  </a:lnTo>
                  <a:lnTo>
                    <a:pt x="780" y="2832"/>
                  </a:lnTo>
                  <a:lnTo>
                    <a:pt x="780" y="2862"/>
                  </a:lnTo>
                  <a:lnTo>
                    <a:pt x="786" y="2868"/>
                  </a:lnTo>
                  <a:lnTo>
                    <a:pt x="798" y="2868"/>
                  </a:lnTo>
                  <a:lnTo>
                    <a:pt x="810" y="2862"/>
                  </a:lnTo>
                  <a:lnTo>
                    <a:pt x="816" y="2856"/>
                  </a:lnTo>
                  <a:lnTo>
                    <a:pt x="828" y="2850"/>
                  </a:lnTo>
                  <a:lnTo>
                    <a:pt x="834" y="2844"/>
                  </a:lnTo>
                  <a:lnTo>
                    <a:pt x="858" y="2856"/>
                  </a:lnTo>
                  <a:lnTo>
                    <a:pt x="858" y="2874"/>
                  </a:lnTo>
                  <a:lnTo>
                    <a:pt x="846" y="2880"/>
                  </a:lnTo>
                  <a:lnTo>
                    <a:pt x="828" y="2898"/>
                  </a:lnTo>
                  <a:lnTo>
                    <a:pt x="822" y="2898"/>
                  </a:lnTo>
                  <a:lnTo>
                    <a:pt x="828" y="2904"/>
                  </a:lnTo>
                  <a:lnTo>
                    <a:pt x="882" y="2922"/>
                  </a:lnTo>
                  <a:lnTo>
                    <a:pt x="912" y="2928"/>
                  </a:lnTo>
                  <a:lnTo>
                    <a:pt x="924" y="2934"/>
                  </a:lnTo>
                  <a:lnTo>
                    <a:pt x="906" y="2958"/>
                  </a:lnTo>
                  <a:lnTo>
                    <a:pt x="906" y="2952"/>
                  </a:lnTo>
                  <a:lnTo>
                    <a:pt x="894" y="2940"/>
                  </a:lnTo>
                  <a:lnTo>
                    <a:pt x="876" y="2940"/>
                  </a:lnTo>
                  <a:lnTo>
                    <a:pt x="870" y="2946"/>
                  </a:lnTo>
                  <a:lnTo>
                    <a:pt x="870" y="2952"/>
                  </a:lnTo>
                  <a:lnTo>
                    <a:pt x="852" y="2928"/>
                  </a:lnTo>
                  <a:lnTo>
                    <a:pt x="834" y="2934"/>
                  </a:lnTo>
                  <a:lnTo>
                    <a:pt x="846" y="2946"/>
                  </a:lnTo>
                  <a:lnTo>
                    <a:pt x="816" y="2940"/>
                  </a:lnTo>
                  <a:lnTo>
                    <a:pt x="822" y="2946"/>
                  </a:lnTo>
                  <a:lnTo>
                    <a:pt x="828" y="2958"/>
                  </a:lnTo>
                  <a:lnTo>
                    <a:pt x="834" y="2964"/>
                  </a:lnTo>
                  <a:lnTo>
                    <a:pt x="894" y="2964"/>
                  </a:lnTo>
                  <a:lnTo>
                    <a:pt x="906" y="2970"/>
                  </a:lnTo>
                  <a:lnTo>
                    <a:pt x="1050" y="2970"/>
                  </a:lnTo>
                  <a:lnTo>
                    <a:pt x="1074" y="2982"/>
                  </a:lnTo>
                  <a:lnTo>
                    <a:pt x="1080" y="2988"/>
                  </a:lnTo>
                  <a:lnTo>
                    <a:pt x="1086" y="2988"/>
                  </a:lnTo>
                  <a:lnTo>
                    <a:pt x="1122" y="2970"/>
                  </a:lnTo>
                  <a:lnTo>
                    <a:pt x="1140" y="2976"/>
                  </a:lnTo>
                  <a:lnTo>
                    <a:pt x="1152" y="2976"/>
                  </a:lnTo>
                  <a:lnTo>
                    <a:pt x="1158" y="2952"/>
                  </a:lnTo>
                  <a:lnTo>
                    <a:pt x="1140" y="2952"/>
                  </a:lnTo>
                  <a:lnTo>
                    <a:pt x="1086" y="2940"/>
                  </a:lnTo>
                  <a:lnTo>
                    <a:pt x="1014" y="2910"/>
                  </a:lnTo>
                  <a:close/>
                  <a:moveTo>
                    <a:pt x="990" y="2988"/>
                  </a:moveTo>
                  <a:lnTo>
                    <a:pt x="1014" y="3000"/>
                  </a:lnTo>
                  <a:lnTo>
                    <a:pt x="1068" y="3006"/>
                  </a:lnTo>
                  <a:lnTo>
                    <a:pt x="1038" y="2982"/>
                  </a:lnTo>
                  <a:lnTo>
                    <a:pt x="990" y="2988"/>
                  </a:lnTo>
                  <a:close/>
                  <a:moveTo>
                    <a:pt x="960" y="2994"/>
                  </a:moveTo>
                  <a:lnTo>
                    <a:pt x="966" y="2982"/>
                  </a:lnTo>
                  <a:lnTo>
                    <a:pt x="888" y="2982"/>
                  </a:lnTo>
                  <a:lnTo>
                    <a:pt x="906" y="3012"/>
                  </a:lnTo>
                  <a:lnTo>
                    <a:pt x="936" y="3018"/>
                  </a:lnTo>
                  <a:lnTo>
                    <a:pt x="930" y="3006"/>
                  </a:lnTo>
                  <a:lnTo>
                    <a:pt x="936" y="3000"/>
                  </a:lnTo>
                  <a:lnTo>
                    <a:pt x="948" y="3012"/>
                  </a:lnTo>
                  <a:lnTo>
                    <a:pt x="996" y="3012"/>
                  </a:lnTo>
                  <a:lnTo>
                    <a:pt x="1008" y="3030"/>
                  </a:lnTo>
                  <a:lnTo>
                    <a:pt x="1026" y="3030"/>
                  </a:lnTo>
                  <a:lnTo>
                    <a:pt x="996" y="3000"/>
                  </a:lnTo>
                  <a:lnTo>
                    <a:pt x="960" y="2994"/>
                  </a:lnTo>
                  <a:close/>
                  <a:moveTo>
                    <a:pt x="804" y="2946"/>
                  </a:moveTo>
                  <a:lnTo>
                    <a:pt x="744" y="2940"/>
                  </a:lnTo>
                  <a:lnTo>
                    <a:pt x="750" y="2958"/>
                  </a:lnTo>
                  <a:lnTo>
                    <a:pt x="792" y="2958"/>
                  </a:lnTo>
                  <a:lnTo>
                    <a:pt x="804" y="2976"/>
                  </a:lnTo>
                  <a:lnTo>
                    <a:pt x="864" y="3000"/>
                  </a:lnTo>
                  <a:lnTo>
                    <a:pt x="828" y="2970"/>
                  </a:lnTo>
                  <a:lnTo>
                    <a:pt x="804" y="2946"/>
                  </a:lnTo>
                  <a:close/>
                  <a:moveTo>
                    <a:pt x="804" y="2880"/>
                  </a:moveTo>
                  <a:lnTo>
                    <a:pt x="786" y="2898"/>
                  </a:lnTo>
                  <a:lnTo>
                    <a:pt x="792" y="2928"/>
                  </a:lnTo>
                  <a:lnTo>
                    <a:pt x="816" y="2922"/>
                  </a:lnTo>
                  <a:lnTo>
                    <a:pt x="804" y="2880"/>
                  </a:lnTo>
                  <a:close/>
                  <a:moveTo>
                    <a:pt x="774" y="2928"/>
                  </a:moveTo>
                  <a:lnTo>
                    <a:pt x="768" y="2910"/>
                  </a:lnTo>
                  <a:lnTo>
                    <a:pt x="720" y="2898"/>
                  </a:lnTo>
                  <a:lnTo>
                    <a:pt x="708" y="2916"/>
                  </a:lnTo>
                  <a:lnTo>
                    <a:pt x="708" y="2934"/>
                  </a:lnTo>
                  <a:lnTo>
                    <a:pt x="744" y="2922"/>
                  </a:lnTo>
                  <a:lnTo>
                    <a:pt x="774" y="2928"/>
                  </a:lnTo>
                  <a:close/>
                  <a:moveTo>
                    <a:pt x="612" y="2772"/>
                  </a:moveTo>
                  <a:lnTo>
                    <a:pt x="606" y="2766"/>
                  </a:lnTo>
                  <a:lnTo>
                    <a:pt x="594" y="2766"/>
                  </a:lnTo>
                  <a:lnTo>
                    <a:pt x="588" y="2760"/>
                  </a:lnTo>
                  <a:lnTo>
                    <a:pt x="570" y="2760"/>
                  </a:lnTo>
                  <a:lnTo>
                    <a:pt x="570" y="2766"/>
                  </a:lnTo>
                  <a:lnTo>
                    <a:pt x="564" y="2778"/>
                  </a:lnTo>
                  <a:lnTo>
                    <a:pt x="564" y="2808"/>
                  </a:lnTo>
                  <a:lnTo>
                    <a:pt x="570" y="2808"/>
                  </a:lnTo>
                  <a:lnTo>
                    <a:pt x="576" y="2802"/>
                  </a:lnTo>
                  <a:lnTo>
                    <a:pt x="588" y="2802"/>
                  </a:lnTo>
                  <a:lnTo>
                    <a:pt x="594" y="2796"/>
                  </a:lnTo>
                  <a:lnTo>
                    <a:pt x="600" y="2820"/>
                  </a:lnTo>
                  <a:lnTo>
                    <a:pt x="630" y="2808"/>
                  </a:lnTo>
                  <a:lnTo>
                    <a:pt x="612" y="2790"/>
                  </a:lnTo>
                  <a:lnTo>
                    <a:pt x="618" y="2772"/>
                  </a:lnTo>
                  <a:lnTo>
                    <a:pt x="612" y="2772"/>
                  </a:lnTo>
                  <a:close/>
                  <a:moveTo>
                    <a:pt x="552" y="2826"/>
                  </a:moveTo>
                  <a:lnTo>
                    <a:pt x="516" y="2808"/>
                  </a:lnTo>
                  <a:lnTo>
                    <a:pt x="546" y="2832"/>
                  </a:lnTo>
                  <a:lnTo>
                    <a:pt x="588" y="2844"/>
                  </a:lnTo>
                  <a:lnTo>
                    <a:pt x="606" y="2850"/>
                  </a:lnTo>
                  <a:lnTo>
                    <a:pt x="588" y="2832"/>
                  </a:lnTo>
                  <a:lnTo>
                    <a:pt x="552" y="2826"/>
                  </a:lnTo>
                  <a:close/>
                  <a:moveTo>
                    <a:pt x="552" y="2748"/>
                  </a:moveTo>
                  <a:lnTo>
                    <a:pt x="534" y="2730"/>
                  </a:lnTo>
                  <a:lnTo>
                    <a:pt x="528" y="2766"/>
                  </a:lnTo>
                  <a:lnTo>
                    <a:pt x="504" y="2772"/>
                  </a:lnTo>
                  <a:lnTo>
                    <a:pt x="546" y="2784"/>
                  </a:lnTo>
                  <a:lnTo>
                    <a:pt x="552" y="2748"/>
                  </a:lnTo>
                  <a:close/>
                  <a:moveTo>
                    <a:pt x="444" y="2736"/>
                  </a:moveTo>
                  <a:lnTo>
                    <a:pt x="480" y="2772"/>
                  </a:lnTo>
                  <a:lnTo>
                    <a:pt x="492" y="2760"/>
                  </a:lnTo>
                  <a:lnTo>
                    <a:pt x="462" y="2724"/>
                  </a:lnTo>
                  <a:lnTo>
                    <a:pt x="444" y="2736"/>
                  </a:lnTo>
                  <a:close/>
                  <a:moveTo>
                    <a:pt x="516" y="2724"/>
                  </a:moveTo>
                  <a:lnTo>
                    <a:pt x="504" y="2718"/>
                  </a:lnTo>
                  <a:lnTo>
                    <a:pt x="492" y="2730"/>
                  </a:lnTo>
                  <a:lnTo>
                    <a:pt x="504" y="2748"/>
                  </a:lnTo>
                  <a:lnTo>
                    <a:pt x="516" y="2724"/>
                  </a:lnTo>
                  <a:close/>
                  <a:moveTo>
                    <a:pt x="456" y="2706"/>
                  </a:moveTo>
                  <a:lnTo>
                    <a:pt x="462" y="2676"/>
                  </a:lnTo>
                  <a:lnTo>
                    <a:pt x="456" y="2640"/>
                  </a:lnTo>
                  <a:lnTo>
                    <a:pt x="438" y="2634"/>
                  </a:lnTo>
                  <a:lnTo>
                    <a:pt x="438" y="2652"/>
                  </a:lnTo>
                  <a:lnTo>
                    <a:pt x="408" y="2646"/>
                  </a:lnTo>
                  <a:lnTo>
                    <a:pt x="432" y="2682"/>
                  </a:lnTo>
                  <a:lnTo>
                    <a:pt x="426" y="2724"/>
                  </a:lnTo>
                  <a:lnTo>
                    <a:pt x="456" y="2706"/>
                  </a:lnTo>
                  <a:close/>
                  <a:moveTo>
                    <a:pt x="366" y="2622"/>
                  </a:moveTo>
                  <a:lnTo>
                    <a:pt x="384" y="2628"/>
                  </a:lnTo>
                  <a:lnTo>
                    <a:pt x="390" y="2658"/>
                  </a:lnTo>
                  <a:lnTo>
                    <a:pt x="396" y="2628"/>
                  </a:lnTo>
                  <a:lnTo>
                    <a:pt x="402" y="2604"/>
                  </a:lnTo>
                  <a:lnTo>
                    <a:pt x="372" y="2598"/>
                  </a:lnTo>
                  <a:lnTo>
                    <a:pt x="366" y="2622"/>
                  </a:lnTo>
                  <a:close/>
                  <a:moveTo>
                    <a:pt x="372" y="2586"/>
                  </a:moveTo>
                  <a:lnTo>
                    <a:pt x="378" y="2586"/>
                  </a:lnTo>
                  <a:lnTo>
                    <a:pt x="378" y="2580"/>
                  </a:lnTo>
                  <a:lnTo>
                    <a:pt x="384" y="2574"/>
                  </a:lnTo>
                  <a:lnTo>
                    <a:pt x="414" y="2598"/>
                  </a:lnTo>
                  <a:lnTo>
                    <a:pt x="414" y="2574"/>
                  </a:lnTo>
                  <a:lnTo>
                    <a:pt x="384" y="2544"/>
                  </a:lnTo>
                  <a:lnTo>
                    <a:pt x="378" y="2532"/>
                  </a:lnTo>
                  <a:lnTo>
                    <a:pt x="372" y="2526"/>
                  </a:lnTo>
                  <a:lnTo>
                    <a:pt x="360" y="2502"/>
                  </a:lnTo>
                  <a:lnTo>
                    <a:pt x="360" y="2490"/>
                  </a:lnTo>
                  <a:lnTo>
                    <a:pt x="342" y="2454"/>
                  </a:lnTo>
                  <a:lnTo>
                    <a:pt x="330" y="2448"/>
                  </a:lnTo>
                  <a:lnTo>
                    <a:pt x="324" y="2442"/>
                  </a:lnTo>
                  <a:lnTo>
                    <a:pt x="318" y="2442"/>
                  </a:lnTo>
                  <a:lnTo>
                    <a:pt x="312" y="2448"/>
                  </a:lnTo>
                  <a:lnTo>
                    <a:pt x="312" y="2454"/>
                  </a:lnTo>
                  <a:lnTo>
                    <a:pt x="294" y="2448"/>
                  </a:lnTo>
                  <a:lnTo>
                    <a:pt x="288" y="2454"/>
                  </a:lnTo>
                  <a:lnTo>
                    <a:pt x="288" y="2466"/>
                  </a:lnTo>
                  <a:lnTo>
                    <a:pt x="282" y="2472"/>
                  </a:lnTo>
                  <a:lnTo>
                    <a:pt x="282" y="2490"/>
                  </a:lnTo>
                  <a:lnTo>
                    <a:pt x="330" y="2490"/>
                  </a:lnTo>
                  <a:lnTo>
                    <a:pt x="312" y="2532"/>
                  </a:lnTo>
                  <a:lnTo>
                    <a:pt x="324" y="2532"/>
                  </a:lnTo>
                  <a:lnTo>
                    <a:pt x="348" y="2508"/>
                  </a:lnTo>
                  <a:lnTo>
                    <a:pt x="342" y="2532"/>
                  </a:lnTo>
                  <a:lnTo>
                    <a:pt x="342" y="2538"/>
                  </a:lnTo>
                  <a:lnTo>
                    <a:pt x="348" y="2544"/>
                  </a:lnTo>
                  <a:lnTo>
                    <a:pt x="366" y="2580"/>
                  </a:lnTo>
                  <a:lnTo>
                    <a:pt x="366" y="2586"/>
                  </a:lnTo>
                  <a:lnTo>
                    <a:pt x="372" y="2586"/>
                  </a:lnTo>
                  <a:close/>
                  <a:moveTo>
                    <a:pt x="246" y="2082"/>
                  </a:moveTo>
                  <a:lnTo>
                    <a:pt x="246" y="2034"/>
                  </a:lnTo>
                  <a:lnTo>
                    <a:pt x="216" y="2004"/>
                  </a:lnTo>
                  <a:lnTo>
                    <a:pt x="234" y="1992"/>
                  </a:lnTo>
                  <a:lnTo>
                    <a:pt x="210" y="1968"/>
                  </a:lnTo>
                  <a:lnTo>
                    <a:pt x="174" y="1956"/>
                  </a:lnTo>
                  <a:lnTo>
                    <a:pt x="174" y="1986"/>
                  </a:lnTo>
                  <a:lnTo>
                    <a:pt x="180" y="1998"/>
                  </a:lnTo>
                  <a:lnTo>
                    <a:pt x="180" y="2004"/>
                  </a:lnTo>
                  <a:lnTo>
                    <a:pt x="192" y="2016"/>
                  </a:lnTo>
                  <a:lnTo>
                    <a:pt x="198" y="2028"/>
                  </a:lnTo>
                  <a:lnTo>
                    <a:pt x="204" y="2034"/>
                  </a:lnTo>
                  <a:lnTo>
                    <a:pt x="204" y="2046"/>
                  </a:lnTo>
                  <a:lnTo>
                    <a:pt x="198" y="2064"/>
                  </a:lnTo>
                  <a:lnTo>
                    <a:pt x="246" y="2082"/>
                  </a:lnTo>
                  <a:close/>
                  <a:moveTo>
                    <a:pt x="246" y="2178"/>
                  </a:moveTo>
                  <a:lnTo>
                    <a:pt x="258" y="2190"/>
                  </a:lnTo>
                  <a:lnTo>
                    <a:pt x="282" y="2190"/>
                  </a:lnTo>
                  <a:lnTo>
                    <a:pt x="294" y="2172"/>
                  </a:lnTo>
                  <a:lnTo>
                    <a:pt x="264" y="2178"/>
                  </a:lnTo>
                  <a:lnTo>
                    <a:pt x="246" y="2178"/>
                  </a:lnTo>
                  <a:close/>
                  <a:moveTo>
                    <a:pt x="282" y="2220"/>
                  </a:moveTo>
                  <a:lnTo>
                    <a:pt x="282" y="2238"/>
                  </a:lnTo>
                  <a:lnTo>
                    <a:pt x="306" y="2256"/>
                  </a:lnTo>
                  <a:lnTo>
                    <a:pt x="306" y="2232"/>
                  </a:lnTo>
                  <a:lnTo>
                    <a:pt x="294" y="2208"/>
                  </a:lnTo>
                  <a:lnTo>
                    <a:pt x="258" y="2208"/>
                  </a:lnTo>
                  <a:lnTo>
                    <a:pt x="282" y="2220"/>
                  </a:lnTo>
                  <a:close/>
                  <a:moveTo>
                    <a:pt x="318" y="2190"/>
                  </a:moveTo>
                  <a:lnTo>
                    <a:pt x="324" y="2184"/>
                  </a:lnTo>
                  <a:lnTo>
                    <a:pt x="336" y="2178"/>
                  </a:lnTo>
                  <a:lnTo>
                    <a:pt x="348" y="2166"/>
                  </a:lnTo>
                  <a:lnTo>
                    <a:pt x="336" y="2154"/>
                  </a:lnTo>
                  <a:lnTo>
                    <a:pt x="324" y="2154"/>
                  </a:lnTo>
                  <a:lnTo>
                    <a:pt x="312" y="2160"/>
                  </a:lnTo>
                  <a:lnTo>
                    <a:pt x="306" y="2166"/>
                  </a:lnTo>
                  <a:lnTo>
                    <a:pt x="306" y="2184"/>
                  </a:lnTo>
                  <a:lnTo>
                    <a:pt x="312" y="2190"/>
                  </a:lnTo>
                  <a:lnTo>
                    <a:pt x="318" y="2190"/>
                  </a:lnTo>
                  <a:close/>
                  <a:moveTo>
                    <a:pt x="252" y="2112"/>
                  </a:moveTo>
                  <a:lnTo>
                    <a:pt x="240" y="2118"/>
                  </a:lnTo>
                  <a:lnTo>
                    <a:pt x="240" y="2136"/>
                  </a:lnTo>
                  <a:lnTo>
                    <a:pt x="252" y="2136"/>
                  </a:lnTo>
                  <a:lnTo>
                    <a:pt x="264" y="2124"/>
                  </a:lnTo>
                  <a:lnTo>
                    <a:pt x="264" y="2106"/>
                  </a:lnTo>
                  <a:lnTo>
                    <a:pt x="258" y="2106"/>
                  </a:lnTo>
                  <a:lnTo>
                    <a:pt x="252" y="2112"/>
                  </a:lnTo>
                  <a:close/>
                  <a:moveTo>
                    <a:pt x="234" y="2154"/>
                  </a:moveTo>
                  <a:lnTo>
                    <a:pt x="216" y="2154"/>
                  </a:lnTo>
                  <a:lnTo>
                    <a:pt x="228" y="2178"/>
                  </a:lnTo>
                  <a:lnTo>
                    <a:pt x="234" y="2154"/>
                  </a:lnTo>
                  <a:close/>
                  <a:moveTo>
                    <a:pt x="714" y="2874"/>
                  </a:moveTo>
                  <a:lnTo>
                    <a:pt x="726" y="2874"/>
                  </a:lnTo>
                  <a:lnTo>
                    <a:pt x="726" y="2886"/>
                  </a:lnTo>
                  <a:lnTo>
                    <a:pt x="768" y="2886"/>
                  </a:lnTo>
                  <a:lnTo>
                    <a:pt x="774" y="2880"/>
                  </a:lnTo>
                  <a:lnTo>
                    <a:pt x="774" y="2874"/>
                  </a:lnTo>
                  <a:lnTo>
                    <a:pt x="744" y="2844"/>
                  </a:lnTo>
                  <a:lnTo>
                    <a:pt x="744" y="2808"/>
                  </a:lnTo>
                  <a:lnTo>
                    <a:pt x="786" y="2802"/>
                  </a:lnTo>
                  <a:lnTo>
                    <a:pt x="780" y="2790"/>
                  </a:lnTo>
                  <a:lnTo>
                    <a:pt x="804" y="2790"/>
                  </a:lnTo>
                  <a:lnTo>
                    <a:pt x="816" y="2772"/>
                  </a:lnTo>
                  <a:lnTo>
                    <a:pt x="792" y="2754"/>
                  </a:lnTo>
                  <a:lnTo>
                    <a:pt x="696" y="2754"/>
                  </a:lnTo>
                  <a:lnTo>
                    <a:pt x="684" y="2760"/>
                  </a:lnTo>
                  <a:lnTo>
                    <a:pt x="672" y="2760"/>
                  </a:lnTo>
                  <a:lnTo>
                    <a:pt x="654" y="2742"/>
                  </a:lnTo>
                  <a:lnTo>
                    <a:pt x="618" y="2724"/>
                  </a:lnTo>
                  <a:lnTo>
                    <a:pt x="606" y="2706"/>
                  </a:lnTo>
                  <a:lnTo>
                    <a:pt x="588" y="2682"/>
                  </a:lnTo>
                  <a:lnTo>
                    <a:pt x="588" y="2658"/>
                  </a:lnTo>
                  <a:lnTo>
                    <a:pt x="576" y="2646"/>
                  </a:lnTo>
                  <a:lnTo>
                    <a:pt x="564" y="2640"/>
                  </a:lnTo>
                  <a:lnTo>
                    <a:pt x="546" y="2640"/>
                  </a:lnTo>
                  <a:lnTo>
                    <a:pt x="534" y="2652"/>
                  </a:lnTo>
                  <a:lnTo>
                    <a:pt x="528" y="2652"/>
                  </a:lnTo>
                  <a:lnTo>
                    <a:pt x="516" y="2646"/>
                  </a:lnTo>
                  <a:lnTo>
                    <a:pt x="510" y="2640"/>
                  </a:lnTo>
                  <a:lnTo>
                    <a:pt x="510" y="2628"/>
                  </a:lnTo>
                  <a:lnTo>
                    <a:pt x="504" y="2622"/>
                  </a:lnTo>
                  <a:lnTo>
                    <a:pt x="504" y="2616"/>
                  </a:lnTo>
                  <a:lnTo>
                    <a:pt x="474" y="2610"/>
                  </a:lnTo>
                  <a:lnTo>
                    <a:pt x="474" y="2574"/>
                  </a:lnTo>
                  <a:lnTo>
                    <a:pt x="468" y="2568"/>
                  </a:lnTo>
                  <a:lnTo>
                    <a:pt x="462" y="2556"/>
                  </a:lnTo>
                  <a:lnTo>
                    <a:pt x="462" y="2544"/>
                  </a:lnTo>
                  <a:lnTo>
                    <a:pt x="474" y="2538"/>
                  </a:lnTo>
                  <a:lnTo>
                    <a:pt x="474" y="2514"/>
                  </a:lnTo>
                  <a:lnTo>
                    <a:pt x="480" y="2514"/>
                  </a:lnTo>
                  <a:lnTo>
                    <a:pt x="486" y="2508"/>
                  </a:lnTo>
                  <a:lnTo>
                    <a:pt x="492" y="2508"/>
                  </a:lnTo>
                  <a:lnTo>
                    <a:pt x="498" y="2502"/>
                  </a:lnTo>
                  <a:lnTo>
                    <a:pt x="498" y="2496"/>
                  </a:lnTo>
                  <a:lnTo>
                    <a:pt x="474" y="2472"/>
                  </a:lnTo>
                  <a:lnTo>
                    <a:pt x="480" y="2466"/>
                  </a:lnTo>
                  <a:lnTo>
                    <a:pt x="492" y="2460"/>
                  </a:lnTo>
                  <a:lnTo>
                    <a:pt x="498" y="2460"/>
                  </a:lnTo>
                  <a:lnTo>
                    <a:pt x="498" y="2454"/>
                  </a:lnTo>
                  <a:lnTo>
                    <a:pt x="474" y="2430"/>
                  </a:lnTo>
                  <a:lnTo>
                    <a:pt x="468" y="2430"/>
                  </a:lnTo>
                  <a:lnTo>
                    <a:pt x="474" y="2388"/>
                  </a:lnTo>
                  <a:lnTo>
                    <a:pt x="486" y="2382"/>
                  </a:lnTo>
                  <a:lnTo>
                    <a:pt x="474" y="2358"/>
                  </a:lnTo>
                  <a:lnTo>
                    <a:pt x="480" y="2322"/>
                  </a:lnTo>
                  <a:lnTo>
                    <a:pt x="456" y="2298"/>
                  </a:lnTo>
                  <a:lnTo>
                    <a:pt x="462" y="2274"/>
                  </a:lnTo>
                  <a:lnTo>
                    <a:pt x="438" y="2256"/>
                  </a:lnTo>
                  <a:lnTo>
                    <a:pt x="450" y="2244"/>
                  </a:lnTo>
                  <a:lnTo>
                    <a:pt x="456" y="2232"/>
                  </a:lnTo>
                  <a:lnTo>
                    <a:pt x="462" y="2226"/>
                  </a:lnTo>
                  <a:lnTo>
                    <a:pt x="438" y="2202"/>
                  </a:lnTo>
                  <a:lnTo>
                    <a:pt x="426" y="2202"/>
                  </a:lnTo>
                  <a:lnTo>
                    <a:pt x="420" y="2196"/>
                  </a:lnTo>
                  <a:lnTo>
                    <a:pt x="408" y="2190"/>
                  </a:lnTo>
                  <a:lnTo>
                    <a:pt x="402" y="2190"/>
                  </a:lnTo>
                  <a:lnTo>
                    <a:pt x="396" y="2184"/>
                  </a:lnTo>
                  <a:lnTo>
                    <a:pt x="414" y="2184"/>
                  </a:lnTo>
                  <a:lnTo>
                    <a:pt x="426" y="2178"/>
                  </a:lnTo>
                  <a:lnTo>
                    <a:pt x="438" y="2178"/>
                  </a:lnTo>
                  <a:lnTo>
                    <a:pt x="444" y="2172"/>
                  </a:lnTo>
                  <a:lnTo>
                    <a:pt x="444" y="2166"/>
                  </a:lnTo>
                  <a:lnTo>
                    <a:pt x="432" y="2160"/>
                  </a:lnTo>
                  <a:lnTo>
                    <a:pt x="402" y="2160"/>
                  </a:lnTo>
                  <a:lnTo>
                    <a:pt x="390" y="2148"/>
                  </a:lnTo>
                  <a:lnTo>
                    <a:pt x="390" y="2118"/>
                  </a:lnTo>
                  <a:lnTo>
                    <a:pt x="384" y="2106"/>
                  </a:lnTo>
                  <a:lnTo>
                    <a:pt x="384" y="2100"/>
                  </a:lnTo>
                  <a:lnTo>
                    <a:pt x="378" y="2094"/>
                  </a:lnTo>
                  <a:lnTo>
                    <a:pt x="366" y="2088"/>
                  </a:lnTo>
                  <a:lnTo>
                    <a:pt x="360" y="2088"/>
                  </a:lnTo>
                  <a:lnTo>
                    <a:pt x="366" y="2058"/>
                  </a:lnTo>
                  <a:lnTo>
                    <a:pt x="342" y="2046"/>
                  </a:lnTo>
                  <a:lnTo>
                    <a:pt x="336" y="2040"/>
                  </a:lnTo>
                  <a:lnTo>
                    <a:pt x="336" y="2028"/>
                  </a:lnTo>
                  <a:lnTo>
                    <a:pt x="330" y="2016"/>
                  </a:lnTo>
                  <a:lnTo>
                    <a:pt x="330" y="1998"/>
                  </a:lnTo>
                  <a:lnTo>
                    <a:pt x="324" y="1986"/>
                  </a:lnTo>
                  <a:lnTo>
                    <a:pt x="324" y="1974"/>
                  </a:lnTo>
                  <a:lnTo>
                    <a:pt x="330" y="1968"/>
                  </a:lnTo>
                  <a:lnTo>
                    <a:pt x="342" y="1962"/>
                  </a:lnTo>
                  <a:lnTo>
                    <a:pt x="348" y="1962"/>
                  </a:lnTo>
                  <a:lnTo>
                    <a:pt x="336" y="1950"/>
                  </a:lnTo>
                  <a:lnTo>
                    <a:pt x="324" y="1944"/>
                  </a:lnTo>
                  <a:lnTo>
                    <a:pt x="306" y="1926"/>
                  </a:lnTo>
                  <a:lnTo>
                    <a:pt x="300" y="1914"/>
                  </a:lnTo>
                  <a:lnTo>
                    <a:pt x="300" y="1890"/>
                  </a:lnTo>
                  <a:lnTo>
                    <a:pt x="294" y="1878"/>
                  </a:lnTo>
                  <a:lnTo>
                    <a:pt x="288" y="1872"/>
                  </a:lnTo>
                  <a:lnTo>
                    <a:pt x="288" y="1842"/>
                  </a:lnTo>
                  <a:lnTo>
                    <a:pt x="294" y="1836"/>
                  </a:lnTo>
                  <a:lnTo>
                    <a:pt x="294" y="1824"/>
                  </a:lnTo>
                  <a:lnTo>
                    <a:pt x="276" y="1812"/>
                  </a:lnTo>
                  <a:lnTo>
                    <a:pt x="276" y="1806"/>
                  </a:lnTo>
                  <a:lnTo>
                    <a:pt x="282" y="1794"/>
                  </a:lnTo>
                  <a:lnTo>
                    <a:pt x="282" y="1788"/>
                  </a:lnTo>
                  <a:lnTo>
                    <a:pt x="264" y="1770"/>
                  </a:lnTo>
                  <a:lnTo>
                    <a:pt x="282" y="1758"/>
                  </a:lnTo>
                  <a:lnTo>
                    <a:pt x="270" y="1716"/>
                  </a:lnTo>
                  <a:lnTo>
                    <a:pt x="276" y="1716"/>
                  </a:lnTo>
                  <a:lnTo>
                    <a:pt x="282" y="1710"/>
                  </a:lnTo>
                  <a:lnTo>
                    <a:pt x="294" y="1704"/>
                  </a:lnTo>
                  <a:lnTo>
                    <a:pt x="300" y="1692"/>
                  </a:lnTo>
                  <a:lnTo>
                    <a:pt x="300" y="1686"/>
                  </a:lnTo>
                  <a:lnTo>
                    <a:pt x="282" y="1668"/>
                  </a:lnTo>
                  <a:lnTo>
                    <a:pt x="276" y="1668"/>
                  </a:lnTo>
                  <a:lnTo>
                    <a:pt x="276" y="1650"/>
                  </a:lnTo>
                  <a:lnTo>
                    <a:pt x="246" y="1626"/>
                  </a:lnTo>
                  <a:lnTo>
                    <a:pt x="246" y="1578"/>
                  </a:lnTo>
                  <a:lnTo>
                    <a:pt x="240" y="1566"/>
                  </a:lnTo>
                  <a:lnTo>
                    <a:pt x="234" y="1548"/>
                  </a:lnTo>
                  <a:lnTo>
                    <a:pt x="234" y="1536"/>
                  </a:lnTo>
                  <a:lnTo>
                    <a:pt x="228" y="1530"/>
                  </a:lnTo>
                  <a:lnTo>
                    <a:pt x="228" y="1524"/>
                  </a:lnTo>
                  <a:lnTo>
                    <a:pt x="252" y="1518"/>
                  </a:lnTo>
                  <a:lnTo>
                    <a:pt x="258" y="1500"/>
                  </a:lnTo>
                  <a:lnTo>
                    <a:pt x="258" y="1494"/>
                  </a:lnTo>
                  <a:lnTo>
                    <a:pt x="264" y="1482"/>
                  </a:lnTo>
                  <a:lnTo>
                    <a:pt x="264" y="1470"/>
                  </a:lnTo>
                  <a:lnTo>
                    <a:pt x="258" y="1464"/>
                  </a:lnTo>
                  <a:lnTo>
                    <a:pt x="252" y="1452"/>
                  </a:lnTo>
                  <a:lnTo>
                    <a:pt x="246" y="1446"/>
                  </a:lnTo>
                  <a:lnTo>
                    <a:pt x="240" y="1434"/>
                  </a:lnTo>
                  <a:lnTo>
                    <a:pt x="234" y="1428"/>
                  </a:lnTo>
                  <a:lnTo>
                    <a:pt x="246" y="1428"/>
                  </a:lnTo>
                  <a:lnTo>
                    <a:pt x="246" y="1398"/>
                  </a:lnTo>
                  <a:lnTo>
                    <a:pt x="252" y="1380"/>
                  </a:lnTo>
                  <a:lnTo>
                    <a:pt x="252" y="1356"/>
                  </a:lnTo>
                  <a:lnTo>
                    <a:pt x="270" y="1338"/>
                  </a:lnTo>
                  <a:lnTo>
                    <a:pt x="270" y="1332"/>
                  </a:lnTo>
                  <a:lnTo>
                    <a:pt x="264" y="1320"/>
                  </a:lnTo>
                  <a:lnTo>
                    <a:pt x="258" y="1314"/>
                  </a:lnTo>
                  <a:lnTo>
                    <a:pt x="252" y="1302"/>
                  </a:lnTo>
                  <a:lnTo>
                    <a:pt x="246" y="1260"/>
                  </a:lnTo>
                  <a:lnTo>
                    <a:pt x="222" y="1260"/>
                  </a:lnTo>
                  <a:lnTo>
                    <a:pt x="210" y="1248"/>
                  </a:lnTo>
                  <a:lnTo>
                    <a:pt x="210" y="1236"/>
                  </a:lnTo>
                  <a:lnTo>
                    <a:pt x="216" y="1230"/>
                  </a:lnTo>
                  <a:lnTo>
                    <a:pt x="210" y="1218"/>
                  </a:lnTo>
                  <a:lnTo>
                    <a:pt x="198" y="1188"/>
                  </a:lnTo>
                  <a:lnTo>
                    <a:pt x="180" y="1170"/>
                  </a:lnTo>
                  <a:lnTo>
                    <a:pt x="180" y="1164"/>
                  </a:lnTo>
                  <a:lnTo>
                    <a:pt x="186" y="1158"/>
                  </a:lnTo>
                  <a:lnTo>
                    <a:pt x="186" y="1146"/>
                  </a:lnTo>
                  <a:lnTo>
                    <a:pt x="168" y="1128"/>
                  </a:lnTo>
                  <a:lnTo>
                    <a:pt x="156" y="1122"/>
                  </a:lnTo>
                  <a:lnTo>
                    <a:pt x="156" y="1116"/>
                  </a:lnTo>
                  <a:lnTo>
                    <a:pt x="150" y="1110"/>
                  </a:lnTo>
                  <a:lnTo>
                    <a:pt x="150" y="1086"/>
                  </a:lnTo>
                  <a:lnTo>
                    <a:pt x="156" y="1086"/>
                  </a:lnTo>
                  <a:lnTo>
                    <a:pt x="168" y="1080"/>
                  </a:lnTo>
                  <a:lnTo>
                    <a:pt x="162" y="1026"/>
                  </a:lnTo>
                  <a:lnTo>
                    <a:pt x="186" y="1026"/>
                  </a:lnTo>
                  <a:lnTo>
                    <a:pt x="186" y="1020"/>
                  </a:lnTo>
                  <a:lnTo>
                    <a:pt x="180" y="1008"/>
                  </a:lnTo>
                  <a:lnTo>
                    <a:pt x="168" y="972"/>
                  </a:lnTo>
                  <a:lnTo>
                    <a:pt x="156" y="948"/>
                  </a:lnTo>
                  <a:lnTo>
                    <a:pt x="156" y="936"/>
                  </a:lnTo>
                  <a:lnTo>
                    <a:pt x="168" y="924"/>
                  </a:lnTo>
                  <a:lnTo>
                    <a:pt x="168" y="858"/>
                  </a:lnTo>
                  <a:lnTo>
                    <a:pt x="174" y="852"/>
                  </a:lnTo>
                  <a:lnTo>
                    <a:pt x="180" y="840"/>
                  </a:lnTo>
                  <a:lnTo>
                    <a:pt x="192" y="828"/>
                  </a:lnTo>
                  <a:lnTo>
                    <a:pt x="192" y="816"/>
                  </a:lnTo>
                  <a:lnTo>
                    <a:pt x="198" y="804"/>
                  </a:lnTo>
                  <a:lnTo>
                    <a:pt x="198" y="792"/>
                  </a:lnTo>
                  <a:lnTo>
                    <a:pt x="204" y="774"/>
                  </a:lnTo>
                  <a:lnTo>
                    <a:pt x="204" y="762"/>
                  </a:lnTo>
                  <a:lnTo>
                    <a:pt x="222" y="762"/>
                  </a:lnTo>
                  <a:lnTo>
                    <a:pt x="228" y="756"/>
                  </a:lnTo>
                  <a:lnTo>
                    <a:pt x="240" y="750"/>
                  </a:lnTo>
                  <a:lnTo>
                    <a:pt x="240" y="738"/>
                  </a:lnTo>
                  <a:lnTo>
                    <a:pt x="234" y="726"/>
                  </a:lnTo>
                  <a:lnTo>
                    <a:pt x="210" y="714"/>
                  </a:lnTo>
                  <a:lnTo>
                    <a:pt x="204" y="708"/>
                  </a:lnTo>
                  <a:lnTo>
                    <a:pt x="198" y="708"/>
                  </a:lnTo>
                  <a:lnTo>
                    <a:pt x="204" y="708"/>
                  </a:lnTo>
                  <a:lnTo>
                    <a:pt x="216" y="696"/>
                  </a:lnTo>
                  <a:lnTo>
                    <a:pt x="222" y="684"/>
                  </a:lnTo>
                  <a:lnTo>
                    <a:pt x="228" y="678"/>
                  </a:lnTo>
                  <a:lnTo>
                    <a:pt x="222" y="666"/>
                  </a:lnTo>
                  <a:lnTo>
                    <a:pt x="210" y="654"/>
                  </a:lnTo>
                  <a:lnTo>
                    <a:pt x="198" y="648"/>
                  </a:lnTo>
                  <a:lnTo>
                    <a:pt x="192" y="642"/>
                  </a:lnTo>
                  <a:lnTo>
                    <a:pt x="192" y="624"/>
                  </a:lnTo>
                  <a:lnTo>
                    <a:pt x="216" y="600"/>
                  </a:lnTo>
                  <a:lnTo>
                    <a:pt x="216" y="594"/>
                  </a:lnTo>
                  <a:lnTo>
                    <a:pt x="204" y="594"/>
                  </a:lnTo>
                  <a:lnTo>
                    <a:pt x="192" y="588"/>
                  </a:lnTo>
                  <a:lnTo>
                    <a:pt x="186" y="582"/>
                  </a:lnTo>
                  <a:lnTo>
                    <a:pt x="186" y="576"/>
                  </a:lnTo>
                  <a:lnTo>
                    <a:pt x="192" y="570"/>
                  </a:lnTo>
                  <a:lnTo>
                    <a:pt x="198" y="558"/>
                  </a:lnTo>
                  <a:lnTo>
                    <a:pt x="210" y="552"/>
                  </a:lnTo>
                  <a:lnTo>
                    <a:pt x="222" y="540"/>
                  </a:lnTo>
                  <a:lnTo>
                    <a:pt x="240" y="534"/>
                  </a:lnTo>
                  <a:lnTo>
                    <a:pt x="252" y="528"/>
                  </a:lnTo>
                  <a:lnTo>
                    <a:pt x="258" y="522"/>
                  </a:lnTo>
                  <a:lnTo>
                    <a:pt x="264" y="522"/>
                  </a:lnTo>
                  <a:lnTo>
                    <a:pt x="276" y="438"/>
                  </a:lnTo>
                  <a:lnTo>
                    <a:pt x="264" y="420"/>
                  </a:lnTo>
                  <a:lnTo>
                    <a:pt x="222" y="420"/>
                  </a:lnTo>
                  <a:lnTo>
                    <a:pt x="216" y="408"/>
                  </a:lnTo>
                  <a:lnTo>
                    <a:pt x="216" y="384"/>
                  </a:lnTo>
                  <a:lnTo>
                    <a:pt x="192" y="360"/>
                  </a:lnTo>
                  <a:lnTo>
                    <a:pt x="192" y="294"/>
                  </a:lnTo>
                  <a:lnTo>
                    <a:pt x="186" y="288"/>
                  </a:lnTo>
                  <a:lnTo>
                    <a:pt x="174" y="282"/>
                  </a:lnTo>
                  <a:lnTo>
                    <a:pt x="168" y="276"/>
                  </a:lnTo>
                  <a:lnTo>
                    <a:pt x="156" y="270"/>
                  </a:lnTo>
                  <a:lnTo>
                    <a:pt x="150" y="264"/>
                  </a:lnTo>
                  <a:lnTo>
                    <a:pt x="144" y="264"/>
                  </a:lnTo>
                  <a:lnTo>
                    <a:pt x="144" y="240"/>
                  </a:lnTo>
                  <a:lnTo>
                    <a:pt x="138" y="234"/>
                  </a:lnTo>
                  <a:lnTo>
                    <a:pt x="132" y="222"/>
                  </a:lnTo>
                  <a:lnTo>
                    <a:pt x="132" y="210"/>
                  </a:lnTo>
                  <a:lnTo>
                    <a:pt x="138" y="204"/>
                  </a:lnTo>
                  <a:lnTo>
                    <a:pt x="144" y="192"/>
                  </a:lnTo>
                  <a:lnTo>
                    <a:pt x="150" y="186"/>
                  </a:lnTo>
                  <a:lnTo>
                    <a:pt x="132" y="168"/>
                  </a:lnTo>
                  <a:lnTo>
                    <a:pt x="144" y="156"/>
                  </a:lnTo>
                  <a:lnTo>
                    <a:pt x="150" y="144"/>
                  </a:lnTo>
                  <a:lnTo>
                    <a:pt x="150" y="138"/>
                  </a:lnTo>
                  <a:lnTo>
                    <a:pt x="144" y="126"/>
                  </a:lnTo>
                  <a:lnTo>
                    <a:pt x="120" y="114"/>
                  </a:lnTo>
                  <a:lnTo>
                    <a:pt x="114" y="114"/>
                  </a:lnTo>
                  <a:lnTo>
                    <a:pt x="102" y="108"/>
                  </a:lnTo>
                  <a:lnTo>
                    <a:pt x="90" y="30"/>
                  </a:lnTo>
                  <a:lnTo>
                    <a:pt x="66" y="30"/>
                  </a:lnTo>
                  <a:lnTo>
                    <a:pt x="48" y="0"/>
                  </a:lnTo>
                  <a:lnTo>
                    <a:pt x="36" y="6"/>
                  </a:lnTo>
                  <a:lnTo>
                    <a:pt x="42" y="18"/>
                  </a:lnTo>
                  <a:lnTo>
                    <a:pt x="42" y="36"/>
                  </a:lnTo>
                  <a:lnTo>
                    <a:pt x="36" y="42"/>
                  </a:lnTo>
                  <a:lnTo>
                    <a:pt x="0" y="66"/>
                  </a:lnTo>
                  <a:lnTo>
                    <a:pt x="0" y="108"/>
                  </a:lnTo>
                  <a:lnTo>
                    <a:pt x="24" y="156"/>
                  </a:lnTo>
                  <a:lnTo>
                    <a:pt x="30" y="174"/>
                  </a:lnTo>
                  <a:lnTo>
                    <a:pt x="36" y="228"/>
                  </a:lnTo>
                  <a:lnTo>
                    <a:pt x="36" y="282"/>
                  </a:lnTo>
                  <a:lnTo>
                    <a:pt x="48" y="318"/>
                  </a:lnTo>
                  <a:lnTo>
                    <a:pt x="48" y="360"/>
                  </a:lnTo>
                  <a:lnTo>
                    <a:pt x="54" y="384"/>
                  </a:lnTo>
                  <a:lnTo>
                    <a:pt x="54" y="432"/>
                  </a:lnTo>
                  <a:lnTo>
                    <a:pt x="30" y="444"/>
                  </a:lnTo>
                  <a:lnTo>
                    <a:pt x="36" y="474"/>
                  </a:lnTo>
                  <a:lnTo>
                    <a:pt x="54" y="486"/>
                  </a:lnTo>
                  <a:lnTo>
                    <a:pt x="48" y="582"/>
                  </a:lnTo>
                  <a:lnTo>
                    <a:pt x="72" y="624"/>
                  </a:lnTo>
                  <a:lnTo>
                    <a:pt x="54" y="642"/>
                  </a:lnTo>
                  <a:lnTo>
                    <a:pt x="60" y="702"/>
                  </a:lnTo>
                  <a:lnTo>
                    <a:pt x="66" y="708"/>
                  </a:lnTo>
                  <a:lnTo>
                    <a:pt x="78" y="732"/>
                  </a:lnTo>
                  <a:lnTo>
                    <a:pt x="78" y="744"/>
                  </a:lnTo>
                  <a:lnTo>
                    <a:pt x="72" y="756"/>
                  </a:lnTo>
                  <a:lnTo>
                    <a:pt x="66" y="762"/>
                  </a:lnTo>
                  <a:lnTo>
                    <a:pt x="60" y="762"/>
                  </a:lnTo>
                  <a:lnTo>
                    <a:pt x="60" y="792"/>
                  </a:lnTo>
                  <a:lnTo>
                    <a:pt x="72" y="810"/>
                  </a:lnTo>
                  <a:lnTo>
                    <a:pt x="60" y="822"/>
                  </a:lnTo>
                  <a:lnTo>
                    <a:pt x="48" y="846"/>
                  </a:lnTo>
                  <a:lnTo>
                    <a:pt x="48" y="852"/>
                  </a:lnTo>
                  <a:lnTo>
                    <a:pt x="60" y="852"/>
                  </a:lnTo>
                  <a:lnTo>
                    <a:pt x="60" y="864"/>
                  </a:lnTo>
                  <a:lnTo>
                    <a:pt x="66" y="870"/>
                  </a:lnTo>
                  <a:lnTo>
                    <a:pt x="66" y="888"/>
                  </a:lnTo>
                  <a:lnTo>
                    <a:pt x="54" y="900"/>
                  </a:lnTo>
                  <a:lnTo>
                    <a:pt x="54" y="906"/>
                  </a:lnTo>
                  <a:lnTo>
                    <a:pt x="48" y="912"/>
                  </a:lnTo>
                  <a:lnTo>
                    <a:pt x="48" y="936"/>
                  </a:lnTo>
                  <a:lnTo>
                    <a:pt x="54" y="948"/>
                  </a:lnTo>
                  <a:lnTo>
                    <a:pt x="60" y="954"/>
                  </a:lnTo>
                  <a:lnTo>
                    <a:pt x="66" y="954"/>
                  </a:lnTo>
                  <a:lnTo>
                    <a:pt x="78" y="966"/>
                  </a:lnTo>
                  <a:lnTo>
                    <a:pt x="78" y="1020"/>
                  </a:lnTo>
                  <a:lnTo>
                    <a:pt x="60" y="1020"/>
                  </a:lnTo>
                  <a:lnTo>
                    <a:pt x="60" y="1044"/>
                  </a:lnTo>
                  <a:lnTo>
                    <a:pt x="66" y="1056"/>
                  </a:lnTo>
                  <a:lnTo>
                    <a:pt x="90" y="1128"/>
                  </a:lnTo>
                  <a:lnTo>
                    <a:pt x="96" y="1140"/>
                  </a:lnTo>
                  <a:lnTo>
                    <a:pt x="102" y="1146"/>
                  </a:lnTo>
                  <a:lnTo>
                    <a:pt x="102" y="1164"/>
                  </a:lnTo>
                  <a:lnTo>
                    <a:pt x="108" y="1170"/>
                  </a:lnTo>
                  <a:lnTo>
                    <a:pt x="114" y="1182"/>
                  </a:lnTo>
                  <a:lnTo>
                    <a:pt x="120" y="1188"/>
                  </a:lnTo>
                  <a:lnTo>
                    <a:pt x="120" y="1236"/>
                  </a:lnTo>
                  <a:lnTo>
                    <a:pt x="114" y="1266"/>
                  </a:lnTo>
                  <a:lnTo>
                    <a:pt x="138" y="1290"/>
                  </a:lnTo>
                  <a:lnTo>
                    <a:pt x="138" y="1296"/>
                  </a:lnTo>
                  <a:lnTo>
                    <a:pt x="132" y="1302"/>
                  </a:lnTo>
                  <a:lnTo>
                    <a:pt x="126" y="1314"/>
                  </a:lnTo>
                  <a:lnTo>
                    <a:pt x="126" y="1326"/>
                  </a:lnTo>
                  <a:lnTo>
                    <a:pt x="120" y="1338"/>
                  </a:lnTo>
                  <a:lnTo>
                    <a:pt x="120" y="1416"/>
                  </a:lnTo>
                  <a:lnTo>
                    <a:pt x="102" y="1452"/>
                  </a:lnTo>
                  <a:lnTo>
                    <a:pt x="114" y="1464"/>
                  </a:lnTo>
                  <a:lnTo>
                    <a:pt x="114" y="1470"/>
                  </a:lnTo>
                  <a:lnTo>
                    <a:pt x="108" y="1476"/>
                  </a:lnTo>
                  <a:lnTo>
                    <a:pt x="108" y="1536"/>
                  </a:lnTo>
                  <a:lnTo>
                    <a:pt x="102" y="1554"/>
                  </a:lnTo>
                  <a:lnTo>
                    <a:pt x="102" y="1578"/>
                  </a:lnTo>
                  <a:lnTo>
                    <a:pt x="84" y="1584"/>
                  </a:lnTo>
                  <a:lnTo>
                    <a:pt x="84" y="1608"/>
                  </a:lnTo>
                  <a:lnTo>
                    <a:pt x="108" y="1650"/>
                  </a:lnTo>
                  <a:lnTo>
                    <a:pt x="108" y="1692"/>
                  </a:lnTo>
                  <a:lnTo>
                    <a:pt x="114" y="1704"/>
                  </a:lnTo>
                  <a:lnTo>
                    <a:pt x="144" y="1734"/>
                  </a:lnTo>
                  <a:lnTo>
                    <a:pt x="156" y="1758"/>
                  </a:lnTo>
                  <a:lnTo>
                    <a:pt x="156" y="1800"/>
                  </a:lnTo>
                  <a:lnTo>
                    <a:pt x="150" y="1812"/>
                  </a:lnTo>
                  <a:lnTo>
                    <a:pt x="150" y="1824"/>
                  </a:lnTo>
                  <a:lnTo>
                    <a:pt x="162" y="1836"/>
                  </a:lnTo>
                  <a:lnTo>
                    <a:pt x="162" y="1896"/>
                  </a:lnTo>
                  <a:lnTo>
                    <a:pt x="168" y="1908"/>
                  </a:lnTo>
                  <a:lnTo>
                    <a:pt x="174" y="1914"/>
                  </a:lnTo>
                  <a:lnTo>
                    <a:pt x="186" y="1920"/>
                  </a:lnTo>
                  <a:lnTo>
                    <a:pt x="192" y="1926"/>
                  </a:lnTo>
                  <a:lnTo>
                    <a:pt x="198" y="1926"/>
                  </a:lnTo>
                  <a:lnTo>
                    <a:pt x="192" y="1944"/>
                  </a:lnTo>
                  <a:lnTo>
                    <a:pt x="234" y="1944"/>
                  </a:lnTo>
                  <a:lnTo>
                    <a:pt x="234" y="1914"/>
                  </a:lnTo>
                  <a:lnTo>
                    <a:pt x="246" y="1926"/>
                  </a:lnTo>
                  <a:lnTo>
                    <a:pt x="258" y="1932"/>
                  </a:lnTo>
                  <a:lnTo>
                    <a:pt x="270" y="1932"/>
                  </a:lnTo>
                  <a:lnTo>
                    <a:pt x="276" y="1926"/>
                  </a:lnTo>
                  <a:lnTo>
                    <a:pt x="276" y="1914"/>
                  </a:lnTo>
                  <a:lnTo>
                    <a:pt x="288" y="1932"/>
                  </a:lnTo>
                  <a:lnTo>
                    <a:pt x="282" y="1938"/>
                  </a:lnTo>
                  <a:lnTo>
                    <a:pt x="270" y="1944"/>
                  </a:lnTo>
                  <a:lnTo>
                    <a:pt x="264" y="1956"/>
                  </a:lnTo>
                  <a:lnTo>
                    <a:pt x="258" y="1962"/>
                  </a:lnTo>
                  <a:lnTo>
                    <a:pt x="258" y="1968"/>
                  </a:lnTo>
                  <a:lnTo>
                    <a:pt x="288" y="1968"/>
                  </a:lnTo>
                  <a:lnTo>
                    <a:pt x="294" y="1974"/>
                  </a:lnTo>
                  <a:lnTo>
                    <a:pt x="294" y="1992"/>
                  </a:lnTo>
                  <a:lnTo>
                    <a:pt x="270" y="1986"/>
                  </a:lnTo>
                  <a:lnTo>
                    <a:pt x="288" y="2010"/>
                  </a:lnTo>
                  <a:lnTo>
                    <a:pt x="276" y="2022"/>
                  </a:lnTo>
                  <a:lnTo>
                    <a:pt x="294" y="2046"/>
                  </a:lnTo>
                  <a:lnTo>
                    <a:pt x="276" y="2064"/>
                  </a:lnTo>
                  <a:lnTo>
                    <a:pt x="270" y="2076"/>
                  </a:lnTo>
                  <a:lnTo>
                    <a:pt x="270" y="2082"/>
                  </a:lnTo>
                  <a:lnTo>
                    <a:pt x="276" y="2088"/>
                  </a:lnTo>
                  <a:lnTo>
                    <a:pt x="282" y="2088"/>
                  </a:lnTo>
                  <a:lnTo>
                    <a:pt x="306" y="2100"/>
                  </a:lnTo>
                  <a:lnTo>
                    <a:pt x="318" y="2100"/>
                  </a:lnTo>
                  <a:lnTo>
                    <a:pt x="300" y="2118"/>
                  </a:lnTo>
                  <a:lnTo>
                    <a:pt x="300" y="2130"/>
                  </a:lnTo>
                  <a:lnTo>
                    <a:pt x="312" y="2136"/>
                  </a:lnTo>
                  <a:lnTo>
                    <a:pt x="318" y="2142"/>
                  </a:lnTo>
                  <a:lnTo>
                    <a:pt x="330" y="2148"/>
                  </a:lnTo>
                  <a:lnTo>
                    <a:pt x="354" y="2148"/>
                  </a:lnTo>
                  <a:lnTo>
                    <a:pt x="360" y="2184"/>
                  </a:lnTo>
                  <a:lnTo>
                    <a:pt x="354" y="2184"/>
                  </a:lnTo>
                  <a:lnTo>
                    <a:pt x="324" y="2214"/>
                  </a:lnTo>
                  <a:lnTo>
                    <a:pt x="324" y="2220"/>
                  </a:lnTo>
                  <a:lnTo>
                    <a:pt x="330" y="2226"/>
                  </a:lnTo>
                  <a:lnTo>
                    <a:pt x="354" y="2226"/>
                  </a:lnTo>
                  <a:lnTo>
                    <a:pt x="366" y="2232"/>
                  </a:lnTo>
                  <a:lnTo>
                    <a:pt x="378" y="2244"/>
                  </a:lnTo>
                  <a:lnTo>
                    <a:pt x="348" y="2244"/>
                  </a:lnTo>
                  <a:lnTo>
                    <a:pt x="342" y="2238"/>
                  </a:lnTo>
                  <a:lnTo>
                    <a:pt x="330" y="2238"/>
                  </a:lnTo>
                  <a:lnTo>
                    <a:pt x="324" y="2244"/>
                  </a:lnTo>
                  <a:lnTo>
                    <a:pt x="324" y="2250"/>
                  </a:lnTo>
                  <a:lnTo>
                    <a:pt x="354" y="2256"/>
                  </a:lnTo>
                  <a:lnTo>
                    <a:pt x="330" y="2268"/>
                  </a:lnTo>
                  <a:lnTo>
                    <a:pt x="336" y="2292"/>
                  </a:lnTo>
                  <a:lnTo>
                    <a:pt x="348" y="2292"/>
                  </a:lnTo>
                  <a:lnTo>
                    <a:pt x="348" y="2316"/>
                  </a:lnTo>
                  <a:lnTo>
                    <a:pt x="336" y="2328"/>
                  </a:lnTo>
                  <a:lnTo>
                    <a:pt x="336" y="2322"/>
                  </a:lnTo>
                  <a:lnTo>
                    <a:pt x="330" y="2316"/>
                  </a:lnTo>
                  <a:lnTo>
                    <a:pt x="324" y="2304"/>
                  </a:lnTo>
                  <a:lnTo>
                    <a:pt x="324" y="2298"/>
                  </a:lnTo>
                  <a:lnTo>
                    <a:pt x="288" y="2298"/>
                  </a:lnTo>
                  <a:lnTo>
                    <a:pt x="306" y="2292"/>
                  </a:lnTo>
                  <a:lnTo>
                    <a:pt x="282" y="2268"/>
                  </a:lnTo>
                  <a:lnTo>
                    <a:pt x="276" y="2268"/>
                  </a:lnTo>
                  <a:lnTo>
                    <a:pt x="276" y="2280"/>
                  </a:lnTo>
                  <a:lnTo>
                    <a:pt x="270" y="2268"/>
                  </a:lnTo>
                  <a:lnTo>
                    <a:pt x="228" y="2280"/>
                  </a:lnTo>
                  <a:lnTo>
                    <a:pt x="264" y="2286"/>
                  </a:lnTo>
                  <a:lnTo>
                    <a:pt x="258" y="2292"/>
                  </a:lnTo>
                  <a:lnTo>
                    <a:pt x="252" y="2304"/>
                  </a:lnTo>
                  <a:lnTo>
                    <a:pt x="246" y="2310"/>
                  </a:lnTo>
                  <a:lnTo>
                    <a:pt x="234" y="2316"/>
                  </a:lnTo>
                  <a:lnTo>
                    <a:pt x="228" y="2328"/>
                  </a:lnTo>
                  <a:lnTo>
                    <a:pt x="222" y="2334"/>
                  </a:lnTo>
                  <a:lnTo>
                    <a:pt x="222" y="2340"/>
                  </a:lnTo>
                  <a:lnTo>
                    <a:pt x="228" y="2346"/>
                  </a:lnTo>
                  <a:lnTo>
                    <a:pt x="240" y="2352"/>
                  </a:lnTo>
                  <a:lnTo>
                    <a:pt x="252" y="2352"/>
                  </a:lnTo>
                  <a:lnTo>
                    <a:pt x="252" y="2346"/>
                  </a:lnTo>
                  <a:lnTo>
                    <a:pt x="240" y="2334"/>
                  </a:lnTo>
                  <a:lnTo>
                    <a:pt x="264" y="2328"/>
                  </a:lnTo>
                  <a:lnTo>
                    <a:pt x="282" y="2346"/>
                  </a:lnTo>
                  <a:lnTo>
                    <a:pt x="324" y="2346"/>
                  </a:lnTo>
                  <a:lnTo>
                    <a:pt x="336" y="2352"/>
                  </a:lnTo>
                  <a:lnTo>
                    <a:pt x="342" y="2364"/>
                  </a:lnTo>
                  <a:lnTo>
                    <a:pt x="354" y="2370"/>
                  </a:lnTo>
                  <a:lnTo>
                    <a:pt x="354" y="2376"/>
                  </a:lnTo>
                  <a:lnTo>
                    <a:pt x="336" y="2394"/>
                  </a:lnTo>
                  <a:lnTo>
                    <a:pt x="342" y="2406"/>
                  </a:lnTo>
                  <a:lnTo>
                    <a:pt x="360" y="2406"/>
                  </a:lnTo>
                  <a:lnTo>
                    <a:pt x="360" y="2418"/>
                  </a:lnTo>
                  <a:lnTo>
                    <a:pt x="378" y="2424"/>
                  </a:lnTo>
                  <a:lnTo>
                    <a:pt x="384" y="2406"/>
                  </a:lnTo>
                  <a:lnTo>
                    <a:pt x="402" y="2424"/>
                  </a:lnTo>
                  <a:lnTo>
                    <a:pt x="408" y="2424"/>
                  </a:lnTo>
                  <a:lnTo>
                    <a:pt x="420" y="2430"/>
                  </a:lnTo>
                  <a:lnTo>
                    <a:pt x="426" y="2436"/>
                  </a:lnTo>
                  <a:lnTo>
                    <a:pt x="426" y="2448"/>
                  </a:lnTo>
                  <a:lnTo>
                    <a:pt x="414" y="2460"/>
                  </a:lnTo>
                  <a:lnTo>
                    <a:pt x="408" y="2454"/>
                  </a:lnTo>
                  <a:lnTo>
                    <a:pt x="396" y="2454"/>
                  </a:lnTo>
                  <a:lnTo>
                    <a:pt x="384" y="2448"/>
                  </a:lnTo>
                  <a:lnTo>
                    <a:pt x="378" y="2442"/>
                  </a:lnTo>
                  <a:lnTo>
                    <a:pt x="366" y="2442"/>
                  </a:lnTo>
                  <a:lnTo>
                    <a:pt x="366" y="2454"/>
                  </a:lnTo>
                  <a:lnTo>
                    <a:pt x="372" y="2460"/>
                  </a:lnTo>
                  <a:lnTo>
                    <a:pt x="378" y="2460"/>
                  </a:lnTo>
                  <a:lnTo>
                    <a:pt x="390" y="2472"/>
                  </a:lnTo>
                  <a:lnTo>
                    <a:pt x="402" y="2496"/>
                  </a:lnTo>
                  <a:lnTo>
                    <a:pt x="402" y="2508"/>
                  </a:lnTo>
                  <a:lnTo>
                    <a:pt x="384" y="2508"/>
                  </a:lnTo>
                  <a:lnTo>
                    <a:pt x="396" y="2526"/>
                  </a:lnTo>
                  <a:lnTo>
                    <a:pt x="414" y="2562"/>
                  </a:lnTo>
                  <a:lnTo>
                    <a:pt x="426" y="2520"/>
                  </a:lnTo>
                  <a:lnTo>
                    <a:pt x="426" y="2550"/>
                  </a:lnTo>
                  <a:lnTo>
                    <a:pt x="444" y="2574"/>
                  </a:lnTo>
                  <a:lnTo>
                    <a:pt x="420" y="2574"/>
                  </a:lnTo>
                  <a:lnTo>
                    <a:pt x="426" y="2592"/>
                  </a:lnTo>
                  <a:lnTo>
                    <a:pt x="450" y="2592"/>
                  </a:lnTo>
                  <a:lnTo>
                    <a:pt x="432" y="2604"/>
                  </a:lnTo>
                  <a:lnTo>
                    <a:pt x="462" y="2616"/>
                  </a:lnTo>
                  <a:lnTo>
                    <a:pt x="444" y="2628"/>
                  </a:lnTo>
                  <a:lnTo>
                    <a:pt x="474" y="2640"/>
                  </a:lnTo>
                  <a:lnTo>
                    <a:pt x="462" y="2652"/>
                  </a:lnTo>
                  <a:lnTo>
                    <a:pt x="480" y="2658"/>
                  </a:lnTo>
                  <a:lnTo>
                    <a:pt x="480" y="2652"/>
                  </a:lnTo>
                  <a:lnTo>
                    <a:pt x="486" y="2640"/>
                  </a:lnTo>
                  <a:lnTo>
                    <a:pt x="486" y="2634"/>
                  </a:lnTo>
                  <a:lnTo>
                    <a:pt x="492" y="2634"/>
                  </a:lnTo>
                  <a:lnTo>
                    <a:pt x="498" y="2640"/>
                  </a:lnTo>
                  <a:lnTo>
                    <a:pt x="504" y="2652"/>
                  </a:lnTo>
                  <a:lnTo>
                    <a:pt x="498" y="2658"/>
                  </a:lnTo>
                  <a:lnTo>
                    <a:pt x="498" y="2664"/>
                  </a:lnTo>
                  <a:lnTo>
                    <a:pt x="492" y="2664"/>
                  </a:lnTo>
                  <a:lnTo>
                    <a:pt x="480" y="2676"/>
                  </a:lnTo>
                  <a:lnTo>
                    <a:pt x="480" y="2682"/>
                  </a:lnTo>
                  <a:lnTo>
                    <a:pt x="486" y="2688"/>
                  </a:lnTo>
                  <a:lnTo>
                    <a:pt x="516" y="2688"/>
                  </a:lnTo>
                  <a:lnTo>
                    <a:pt x="516" y="2700"/>
                  </a:lnTo>
                  <a:lnTo>
                    <a:pt x="540" y="2724"/>
                  </a:lnTo>
                  <a:lnTo>
                    <a:pt x="552" y="2730"/>
                  </a:lnTo>
                  <a:lnTo>
                    <a:pt x="558" y="2736"/>
                  </a:lnTo>
                  <a:lnTo>
                    <a:pt x="558" y="2700"/>
                  </a:lnTo>
                  <a:lnTo>
                    <a:pt x="564" y="2700"/>
                  </a:lnTo>
                  <a:lnTo>
                    <a:pt x="570" y="2706"/>
                  </a:lnTo>
                  <a:lnTo>
                    <a:pt x="582" y="2712"/>
                  </a:lnTo>
                  <a:lnTo>
                    <a:pt x="600" y="2718"/>
                  </a:lnTo>
                  <a:lnTo>
                    <a:pt x="624" y="2742"/>
                  </a:lnTo>
                  <a:lnTo>
                    <a:pt x="618" y="2748"/>
                  </a:lnTo>
                  <a:lnTo>
                    <a:pt x="618" y="2754"/>
                  </a:lnTo>
                  <a:lnTo>
                    <a:pt x="612" y="2760"/>
                  </a:lnTo>
                  <a:lnTo>
                    <a:pt x="630" y="2766"/>
                  </a:lnTo>
                  <a:lnTo>
                    <a:pt x="630" y="2790"/>
                  </a:lnTo>
                  <a:lnTo>
                    <a:pt x="684" y="2790"/>
                  </a:lnTo>
                  <a:lnTo>
                    <a:pt x="696" y="2802"/>
                  </a:lnTo>
                  <a:lnTo>
                    <a:pt x="666" y="2802"/>
                  </a:lnTo>
                  <a:lnTo>
                    <a:pt x="654" y="2814"/>
                  </a:lnTo>
                  <a:lnTo>
                    <a:pt x="630" y="2814"/>
                  </a:lnTo>
                  <a:lnTo>
                    <a:pt x="618" y="2832"/>
                  </a:lnTo>
                  <a:lnTo>
                    <a:pt x="648" y="2832"/>
                  </a:lnTo>
                  <a:lnTo>
                    <a:pt x="636" y="2850"/>
                  </a:lnTo>
                  <a:lnTo>
                    <a:pt x="666" y="2844"/>
                  </a:lnTo>
                  <a:lnTo>
                    <a:pt x="666" y="2826"/>
                  </a:lnTo>
                  <a:lnTo>
                    <a:pt x="690" y="2838"/>
                  </a:lnTo>
                  <a:lnTo>
                    <a:pt x="696" y="2826"/>
                  </a:lnTo>
                  <a:lnTo>
                    <a:pt x="702" y="2820"/>
                  </a:lnTo>
                  <a:lnTo>
                    <a:pt x="714" y="2814"/>
                  </a:lnTo>
                  <a:lnTo>
                    <a:pt x="720" y="2808"/>
                  </a:lnTo>
                  <a:lnTo>
                    <a:pt x="732" y="2808"/>
                  </a:lnTo>
                  <a:lnTo>
                    <a:pt x="732" y="2820"/>
                  </a:lnTo>
                  <a:lnTo>
                    <a:pt x="726" y="2832"/>
                  </a:lnTo>
                  <a:lnTo>
                    <a:pt x="702" y="2856"/>
                  </a:lnTo>
                  <a:lnTo>
                    <a:pt x="696" y="2850"/>
                  </a:lnTo>
                  <a:lnTo>
                    <a:pt x="678" y="2850"/>
                  </a:lnTo>
                  <a:lnTo>
                    <a:pt x="678" y="2868"/>
                  </a:lnTo>
                  <a:lnTo>
                    <a:pt x="642" y="2868"/>
                  </a:lnTo>
                  <a:lnTo>
                    <a:pt x="630" y="2880"/>
                  </a:lnTo>
                  <a:lnTo>
                    <a:pt x="642" y="2886"/>
                  </a:lnTo>
                  <a:lnTo>
                    <a:pt x="648" y="2916"/>
                  </a:lnTo>
                  <a:lnTo>
                    <a:pt x="678" y="2898"/>
                  </a:lnTo>
                  <a:lnTo>
                    <a:pt x="684" y="2910"/>
                  </a:lnTo>
                  <a:lnTo>
                    <a:pt x="684" y="2916"/>
                  </a:lnTo>
                  <a:lnTo>
                    <a:pt x="690" y="2916"/>
                  </a:lnTo>
                  <a:lnTo>
                    <a:pt x="696" y="2910"/>
                  </a:lnTo>
                  <a:lnTo>
                    <a:pt x="702" y="2898"/>
                  </a:lnTo>
                  <a:lnTo>
                    <a:pt x="702" y="2892"/>
                  </a:lnTo>
                  <a:lnTo>
                    <a:pt x="708" y="2880"/>
                  </a:lnTo>
                  <a:lnTo>
                    <a:pt x="714" y="2874"/>
                  </a:lnTo>
                  <a:close/>
                </a:path>
              </a:pathLst>
            </a:custGeom>
            <a:solidFill>
              <a:srgbClr val="385723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71" name="Brazil" descr="© INSCALE GmbH, 05.05.2010&#10;http://www.presentationload.com/">
              <a:extLst>
                <a:ext uri="{FF2B5EF4-FFF2-40B4-BE49-F238E27FC236}">
                  <a16:creationId xmlns:a16="http://schemas.microsoft.com/office/drawing/2014/main" id="{FBCF2C2B-B0F8-429A-9F1B-0DD081E5126E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3221160" y="4329688"/>
              <a:ext cx="1232805" cy="1413747"/>
            </a:xfrm>
            <a:custGeom>
              <a:avLst/>
              <a:gdLst>
                <a:gd name="T0" fmla="*/ 2147483647 w 2784"/>
                <a:gd name="T1" fmla="*/ 2147483647 h 3150"/>
                <a:gd name="T2" fmla="*/ 2147483647 w 2784"/>
                <a:gd name="T3" fmla="*/ 2147483647 h 3150"/>
                <a:gd name="T4" fmla="*/ 2147483647 w 2784"/>
                <a:gd name="T5" fmla="*/ 2147483647 h 3150"/>
                <a:gd name="T6" fmla="*/ 2147483647 w 2784"/>
                <a:gd name="T7" fmla="*/ 2147483647 h 3150"/>
                <a:gd name="T8" fmla="*/ 2147483647 w 2784"/>
                <a:gd name="T9" fmla="*/ 2147483647 h 3150"/>
                <a:gd name="T10" fmla="*/ 2147483647 w 2784"/>
                <a:gd name="T11" fmla="*/ 2147483647 h 3150"/>
                <a:gd name="T12" fmla="*/ 2147483647 w 2784"/>
                <a:gd name="T13" fmla="*/ 2147483647 h 3150"/>
                <a:gd name="T14" fmla="*/ 2147483647 w 2784"/>
                <a:gd name="T15" fmla="*/ 2147483647 h 3150"/>
                <a:gd name="T16" fmla="*/ 2147483647 w 2784"/>
                <a:gd name="T17" fmla="*/ 2147483647 h 3150"/>
                <a:gd name="T18" fmla="*/ 2147483647 w 2784"/>
                <a:gd name="T19" fmla="*/ 2147483647 h 3150"/>
                <a:gd name="T20" fmla="*/ 2147483647 w 2784"/>
                <a:gd name="T21" fmla="*/ 2147483647 h 3150"/>
                <a:gd name="T22" fmla="*/ 2147483647 w 2784"/>
                <a:gd name="T23" fmla="*/ 2147483647 h 3150"/>
                <a:gd name="T24" fmla="*/ 2147483647 w 2784"/>
                <a:gd name="T25" fmla="*/ 2147483647 h 3150"/>
                <a:gd name="T26" fmla="*/ 2147483647 w 2784"/>
                <a:gd name="T27" fmla="*/ 2147483647 h 3150"/>
                <a:gd name="T28" fmla="*/ 2147483647 w 2784"/>
                <a:gd name="T29" fmla="*/ 2147483647 h 3150"/>
                <a:gd name="T30" fmla="*/ 2147483647 w 2784"/>
                <a:gd name="T31" fmla="*/ 2147483647 h 3150"/>
                <a:gd name="T32" fmla="*/ 2147483647 w 2784"/>
                <a:gd name="T33" fmla="*/ 2147483647 h 3150"/>
                <a:gd name="T34" fmla="*/ 2147483647 w 2784"/>
                <a:gd name="T35" fmla="*/ 2147483647 h 3150"/>
                <a:gd name="T36" fmla="*/ 2147483647 w 2784"/>
                <a:gd name="T37" fmla="*/ 2147483647 h 3150"/>
                <a:gd name="T38" fmla="*/ 2147483647 w 2784"/>
                <a:gd name="T39" fmla="*/ 2147483647 h 3150"/>
                <a:gd name="T40" fmla="*/ 2147483647 w 2784"/>
                <a:gd name="T41" fmla="*/ 2147483647 h 3150"/>
                <a:gd name="T42" fmla="*/ 2147483647 w 2784"/>
                <a:gd name="T43" fmla="*/ 2147483647 h 3150"/>
                <a:gd name="T44" fmla="*/ 2147483647 w 2784"/>
                <a:gd name="T45" fmla="*/ 2147483647 h 3150"/>
                <a:gd name="T46" fmla="*/ 2147483647 w 2784"/>
                <a:gd name="T47" fmla="*/ 2147483647 h 3150"/>
                <a:gd name="T48" fmla="*/ 2147483647 w 2784"/>
                <a:gd name="T49" fmla="*/ 2147483647 h 3150"/>
                <a:gd name="T50" fmla="*/ 2147483647 w 2784"/>
                <a:gd name="T51" fmla="*/ 2147483647 h 3150"/>
                <a:gd name="T52" fmla="*/ 2147483647 w 2784"/>
                <a:gd name="T53" fmla="*/ 2147483647 h 3150"/>
                <a:gd name="T54" fmla="*/ 2147483647 w 2784"/>
                <a:gd name="T55" fmla="*/ 2147483647 h 3150"/>
                <a:gd name="T56" fmla="*/ 2147483647 w 2784"/>
                <a:gd name="T57" fmla="*/ 2147483647 h 3150"/>
                <a:gd name="T58" fmla="*/ 2147483647 w 2784"/>
                <a:gd name="T59" fmla="*/ 2147483647 h 3150"/>
                <a:gd name="T60" fmla="*/ 2147483647 w 2784"/>
                <a:gd name="T61" fmla="*/ 2147483647 h 3150"/>
                <a:gd name="T62" fmla="*/ 2147483647 w 2784"/>
                <a:gd name="T63" fmla="*/ 2147483647 h 3150"/>
                <a:gd name="T64" fmla="*/ 2147483647 w 2784"/>
                <a:gd name="T65" fmla="*/ 2147483647 h 3150"/>
                <a:gd name="T66" fmla="*/ 2147483647 w 2784"/>
                <a:gd name="T67" fmla="*/ 2147483647 h 3150"/>
                <a:gd name="T68" fmla="*/ 2147483647 w 2784"/>
                <a:gd name="T69" fmla="*/ 2147483647 h 3150"/>
                <a:gd name="T70" fmla="*/ 2147483647 w 2784"/>
                <a:gd name="T71" fmla="*/ 2147483647 h 3150"/>
                <a:gd name="T72" fmla="*/ 2147483647 w 2784"/>
                <a:gd name="T73" fmla="*/ 2147483647 h 3150"/>
                <a:gd name="T74" fmla="*/ 2147483647 w 2784"/>
                <a:gd name="T75" fmla="*/ 2147483647 h 3150"/>
                <a:gd name="T76" fmla="*/ 2147483647 w 2784"/>
                <a:gd name="T77" fmla="*/ 2147483647 h 3150"/>
                <a:gd name="T78" fmla="*/ 2147483647 w 2784"/>
                <a:gd name="T79" fmla="*/ 2147483647 h 3150"/>
                <a:gd name="T80" fmla="*/ 2147483647 w 2784"/>
                <a:gd name="T81" fmla="*/ 2147483647 h 3150"/>
                <a:gd name="T82" fmla="*/ 2147483647 w 2784"/>
                <a:gd name="T83" fmla="*/ 2147483647 h 3150"/>
                <a:gd name="T84" fmla="*/ 2147483647 w 2784"/>
                <a:gd name="T85" fmla="*/ 2147483647 h 3150"/>
                <a:gd name="T86" fmla="*/ 2147483647 w 2784"/>
                <a:gd name="T87" fmla="*/ 2147483647 h 3150"/>
                <a:gd name="T88" fmla="*/ 2147483647 w 2784"/>
                <a:gd name="T89" fmla="*/ 2147483647 h 3150"/>
                <a:gd name="T90" fmla="*/ 2147483647 w 2784"/>
                <a:gd name="T91" fmla="*/ 2147483647 h 3150"/>
                <a:gd name="T92" fmla="*/ 2147483647 w 2784"/>
                <a:gd name="T93" fmla="*/ 2147483647 h 3150"/>
                <a:gd name="T94" fmla="*/ 2147483647 w 2784"/>
                <a:gd name="T95" fmla="*/ 2147483647 h 3150"/>
                <a:gd name="T96" fmla="*/ 2147483647 w 2784"/>
                <a:gd name="T97" fmla="*/ 2147483647 h 3150"/>
                <a:gd name="T98" fmla="*/ 2147483647 w 2784"/>
                <a:gd name="T99" fmla="*/ 2147483647 h 3150"/>
                <a:gd name="T100" fmla="*/ 2147483647 w 2784"/>
                <a:gd name="T101" fmla="*/ 2147483647 h 3150"/>
                <a:gd name="T102" fmla="*/ 2147483647 w 2784"/>
                <a:gd name="T103" fmla="*/ 2147483647 h 3150"/>
                <a:gd name="T104" fmla="*/ 2147483647 w 2784"/>
                <a:gd name="T105" fmla="*/ 2147483647 h 3150"/>
                <a:gd name="T106" fmla="*/ 2147483647 w 2784"/>
                <a:gd name="T107" fmla="*/ 2147483647 h 3150"/>
                <a:gd name="T108" fmla="*/ 2147483647 w 2784"/>
                <a:gd name="T109" fmla="*/ 2147483647 h 3150"/>
                <a:gd name="T110" fmla="*/ 2147483647 w 2784"/>
                <a:gd name="T111" fmla="*/ 2147483647 h 3150"/>
                <a:gd name="T112" fmla="*/ 2147483647 w 2784"/>
                <a:gd name="T113" fmla="*/ 2147483647 h 3150"/>
                <a:gd name="T114" fmla="*/ 2147483647 w 2784"/>
                <a:gd name="T115" fmla="*/ 2147483647 h 3150"/>
                <a:gd name="T116" fmla="*/ 2147483647 w 2784"/>
                <a:gd name="T117" fmla="*/ 2147483647 h 3150"/>
                <a:gd name="T118" fmla="*/ 2147483647 w 2784"/>
                <a:gd name="T119" fmla="*/ 2147483647 h 3150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2784"/>
                <a:gd name="T181" fmla="*/ 0 h 3150"/>
                <a:gd name="T182" fmla="*/ 2784 w 2784"/>
                <a:gd name="T183" fmla="*/ 3150 h 3150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2784" h="3150">
                  <a:moveTo>
                    <a:pt x="1716" y="450"/>
                  </a:moveTo>
                  <a:lnTo>
                    <a:pt x="1710" y="450"/>
                  </a:lnTo>
                  <a:lnTo>
                    <a:pt x="1698" y="444"/>
                  </a:lnTo>
                  <a:lnTo>
                    <a:pt x="1680" y="444"/>
                  </a:lnTo>
                  <a:lnTo>
                    <a:pt x="1662" y="438"/>
                  </a:lnTo>
                  <a:lnTo>
                    <a:pt x="1650" y="438"/>
                  </a:lnTo>
                  <a:lnTo>
                    <a:pt x="1644" y="444"/>
                  </a:lnTo>
                  <a:lnTo>
                    <a:pt x="1644" y="450"/>
                  </a:lnTo>
                  <a:lnTo>
                    <a:pt x="1650" y="462"/>
                  </a:lnTo>
                  <a:lnTo>
                    <a:pt x="1650" y="468"/>
                  </a:lnTo>
                  <a:lnTo>
                    <a:pt x="1656" y="480"/>
                  </a:lnTo>
                  <a:lnTo>
                    <a:pt x="1638" y="480"/>
                  </a:lnTo>
                  <a:lnTo>
                    <a:pt x="1638" y="504"/>
                  </a:lnTo>
                  <a:lnTo>
                    <a:pt x="1656" y="516"/>
                  </a:lnTo>
                  <a:lnTo>
                    <a:pt x="1644" y="528"/>
                  </a:lnTo>
                  <a:lnTo>
                    <a:pt x="1644" y="540"/>
                  </a:lnTo>
                  <a:lnTo>
                    <a:pt x="1656" y="564"/>
                  </a:lnTo>
                  <a:lnTo>
                    <a:pt x="1668" y="570"/>
                  </a:lnTo>
                  <a:lnTo>
                    <a:pt x="1674" y="576"/>
                  </a:lnTo>
                  <a:lnTo>
                    <a:pt x="1686" y="576"/>
                  </a:lnTo>
                  <a:lnTo>
                    <a:pt x="1698" y="570"/>
                  </a:lnTo>
                  <a:lnTo>
                    <a:pt x="1710" y="570"/>
                  </a:lnTo>
                  <a:lnTo>
                    <a:pt x="1716" y="564"/>
                  </a:lnTo>
                  <a:lnTo>
                    <a:pt x="1716" y="558"/>
                  </a:lnTo>
                  <a:lnTo>
                    <a:pt x="1728" y="558"/>
                  </a:lnTo>
                  <a:lnTo>
                    <a:pt x="1740" y="552"/>
                  </a:lnTo>
                  <a:lnTo>
                    <a:pt x="1758" y="552"/>
                  </a:lnTo>
                  <a:lnTo>
                    <a:pt x="1770" y="546"/>
                  </a:lnTo>
                  <a:lnTo>
                    <a:pt x="1776" y="534"/>
                  </a:lnTo>
                  <a:lnTo>
                    <a:pt x="1788" y="492"/>
                  </a:lnTo>
                  <a:lnTo>
                    <a:pt x="1794" y="480"/>
                  </a:lnTo>
                  <a:lnTo>
                    <a:pt x="1794" y="474"/>
                  </a:lnTo>
                  <a:lnTo>
                    <a:pt x="1800" y="462"/>
                  </a:lnTo>
                  <a:lnTo>
                    <a:pt x="1800" y="444"/>
                  </a:lnTo>
                  <a:lnTo>
                    <a:pt x="1794" y="438"/>
                  </a:lnTo>
                  <a:lnTo>
                    <a:pt x="1752" y="438"/>
                  </a:lnTo>
                  <a:lnTo>
                    <a:pt x="1740" y="444"/>
                  </a:lnTo>
                  <a:lnTo>
                    <a:pt x="1734" y="444"/>
                  </a:lnTo>
                  <a:lnTo>
                    <a:pt x="1722" y="450"/>
                  </a:lnTo>
                  <a:lnTo>
                    <a:pt x="1716" y="450"/>
                  </a:lnTo>
                  <a:close/>
                  <a:moveTo>
                    <a:pt x="1716" y="438"/>
                  </a:moveTo>
                  <a:lnTo>
                    <a:pt x="1740" y="432"/>
                  </a:lnTo>
                  <a:lnTo>
                    <a:pt x="1722" y="414"/>
                  </a:lnTo>
                  <a:lnTo>
                    <a:pt x="1698" y="438"/>
                  </a:lnTo>
                  <a:lnTo>
                    <a:pt x="1716" y="438"/>
                  </a:lnTo>
                  <a:close/>
                  <a:moveTo>
                    <a:pt x="1686" y="408"/>
                  </a:moveTo>
                  <a:lnTo>
                    <a:pt x="1662" y="408"/>
                  </a:lnTo>
                  <a:lnTo>
                    <a:pt x="1662" y="426"/>
                  </a:lnTo>
                  <a:lnTo>
                    <a:pt x="1698" y="426"/>
                  </a:lnTo>
                  <a:lnTo>
                    <a:pt x="1716" y="402"/>
                  </a:lnTo>
                  <a:lnTo>
                    <a:pt x="1698" y="384"/>
                  </a:lnTo>
                  <a:lnTo>
                    <a:pt x="1686" y="408"/>
                  </a:lnTo>
                  <a:close/>
                  <a:moveTo>
                    <a:pt x="1572" y="492"/>
                  </a:moveTo>
                  <a:lnTo>
                    <a:pt x="1572" y="510"/>
                  </a:lnTo>
                  <a:lnTo>
                    <a:pt x="1554" y="546"/>
                  </a:lnTo>
                  <a:lnTo>
                    <a:pt x="1584" y="528"/>
                  </a:lnTo>
                  <a:lnTo>
                    <a:pt x="1590" y="516"/>
                  </a:lnTo>
                  <a:lnTo>
                    <a:pt x="1596" y="510"/>
                  </a:lnTo>
                  <a:lnTo>
                    <a:pt x="1608" y="486"/>
                  </a:lnTo>
                  <a:lnTo>
                    <a:pt x="1608" y="480"/>
                  </a:lnTo>
                  <a:lnTo>
                    <a:pt x="1602" y="474"/>
                  </a:lnTo>
                  <a:lnTo>
                    <a:pt x="1596" y="474"/>
                  </a:lnTo>
                  <a:lnTo>
                    <a:pt x="1584" y="480"/>
                  </a:lnTo>
                  <a:lnTo>
                    <a:pt x="1572" y="492"/>
                  </a:lnTo>
                  <a:close/>
                  <a:moveTo>
                    <a:pt x="1632" y="426"/>
                  </a:moveTo>
                  <a:lnTo>
                    <a:pt x="1608" y="450"/>
                  </a:lnTo>
                  <a:lnTo>
                    <a:pt x="1626" y="456"/>
                  </a:lnTo>
                  <a:lnTo>
                    <a:pt x="1644" y="432"/>
                  </a:lnTo>
                  <a:lnTo>
                    <a:pt x="1632" y="426"/>
                  </a:lnTo>
                  <a:close/>
                  <a:moveTo>
                    <a:pt x="2778" y="1002"/>
                  </a:moveTo>
                  <a:lnTo>
                    <a:pt x="2778" y="984"/>
                  </a:lnTo>
                  <a:lnTo>
                    <a:pt x="2772" y="972"/>
                  </a:lnTo>
                  <a:lnTo>
                    <a:pt x="2760" y="954"/>
                  </a:lnTo>
                  <a:lnTo>
                    <a:pt x="2754" y="936"/>
                  </a:lnTo>
                  <a:lnTo>
                    <a:pt x="2754" y="870"/>
                  </a:lnTo>
                  <a:lnTo>
                    <a:pt x="2724" y="840"/>
                  </a:lnTo>
                  <a:lnTo>
                    <a:pt x="2694" y="834"/>
                  </a:lnTo>
                  <a:lnTo>
                    <a:pt x="2646" y="840"/>
                  </a:lnTo>
                  <a:lnTo>
                    <a:pt x="2628" y="822"/>
                  </a:lnTo>
                  <a:lnTo>
                    <a:pt x="2610" y="822"/>
                  </a:lnTo>
                  <a:lnTo>
                    <a:pt x="2592" y="798"/>
                  </a:lnTo>
                  <a:lnTo>
                    <a:pt x="2568" y="798"/>
                  </a:lnTo>
                  <a:lnTo>
                    <a:pt x="2538" y="768"/>
                  </a:lnTo>
                  <a:lnTo>
                    <a:pt x="2526" y="750"/>
                  </a:lnTo>
                  <a:lnTo>
                    <a:pt x="2490" y="714"/>
                  </a:lnTo>
                  <a:lnTo>
                    <a:pt x="2418" y="666"/>
                  </a:lnTo>
                  <a:lnTo>
                    <a:pt x="2394" y="660"/>
                  </a:lnTo>
                  <a:lnTo>
                    <a:pt x="2316" y="660"/>
                  </a:lnTo>
                  <a:lnTo>
                    <a:pt x="2316" y="672"/>
                  </a:lnTo>
                  <a:lnTo>
                    <a:pt x="2310" y="672"/>
                  </a:lnTo>
                  <a:lnTo>
                    <a:pt x="2298" y="660"/>
                  </a:lnTo>
                  <a:lnTo>
                    <a:pt x="2286" y="654"/>
                  </a:lnTo>
                  <a:lnTo>
                    <a:pt x="2274" y="654"/>
                  </a:lnTo>
                  <a:lnTo>
                    <a:pt x="2262" y="648"/>
                  </a:lnTo>
                  <a:lnTo>
                    <a:pt x="2232" y="648"/>
                  </a:lnTo>
                  <a:lnTo>
                    <a:pt x="2226" y="642"/>
                  </a:lnTo>
                  <a:lnTo>
                    <a:pt x="2214" y="636"/>
                  </a:lnTo>
                  <a:lnTo>
                    <a:pt x="2196" y="630"/>
                  </a:lnTo>
                  <a:lnTo>
                    <a:pt x="2184" y="624"/>
                  </a:lnTo>
                  <a:lnTo>
                    <a:pt x="2166" y="618"/>
                  </a:lnTo>
                  <a:lnTo>
                    <a:pt x="2154" y="618"/>
                  </a:lnTo>
                  <a:lnTo>
                    <a:pt x="2142" y="624"/>
                  </a:lnTo>
                  <a:lnTo>
                    <a:pt x="2112" y="654"/>
                  </a:lnTo>
                  <a:lnTo>
                    <a:pt x="2106" y="666"/>
                  </a:lnTo>
                  <a:lnTo>
                    <a:pt x="2088" y="642"/>
                  </a:lnTo>
                  <a:lnTo>
                    <a:pt x="2088" y="678"/>
                  </a:lnTo>
                  <a:lnTo>
                    <a:pt x="2058" y="702"/>
                  </a:lnTo>
                  <a:lnTo>
                    <a:pt x="2076" y="636"/>
                  </a:lnTo>
                  <a:lnTo>
                    <a:pt x="2082" y="636"/>
                  </a:lnTo>
                  <a:lnTo>
                    <a:pt x="2094" y="624"/>
                  </a:lnTo>
                  <a:lnTo>
                    <a:pt x="2094" y="606"/>
                  </a:lnTo>
                  <a:lnTo>
                    <a:pt x="2088" y="600"/>
                  </a:lnTo>
                  <a:lnTo>
                    <a:pt x="2082" y="600"/>
                  </a:lnTo>
                  <a:lnTo>
                    <a:pt x="2064" y="618"/>
                  </a:lnTo>
                  <a:lnTo>
                    <a:pt x="2076" y="582"/>
                  </a:lnTo>
                  <a:lnTo>
                    <a:pt x="2070" y="582"/>
                  </a:lnTo>
                  <a:lnTo>
                    <a:pt x="2064" y="576"/>
                  </a:lnTo>
                  <a:lnTo>
                    <a:pt x="2064" y="570"/>
                  </a:lnTo>
                  <a:lnTo>
                    <a:pt x="2040" y="546"/>
                  </a:lnTo>
                  <a:lnTo>
                    <a:pt x="2034" y="546"/>
                  </a:lnTo>
                  <a:lnTo>
                    <a:pt x="2022" y="564"/>
                  </a:lnTo>
                  <a:lnTo>
                    <a:pt x="2016" y="552"/>
                  </a:lnTo>
                  <a:lnTo>
                    <a:pt x="2004" y="546"/>
                  </a:lnTo>
                  <a:lnTo>
                    <a:pt x="1998" y="534"/>
                  </a:lnTo>
                  <a:lnTo>
                    <a:pt x="1986" y="528"/>
                  </a:lnTo>
                  <a:lnTo>
                    <a:pt x="1980" y="522"/>
                  </a:lnTo>
                  <a:lnTo>
                    <a:pt x="1968" y="516"/>
                  </a:lnTo>
                  <a:lnTo>
                    <a:pt x="1944" y="516"/>
                  </a:lnTo>
                  <a:lnTo>
                    <a:pt x="1932" y="510"/>
                  </a:lnTo>
                  <a:lnTo>
                    <a:pt x="1926" y="510"/>
                  </a:lnTo>
                  <a:lnTo>
                    <a:pt x="1914" y="498"/>
                  </a:lnTo>
                  <a:lnTo>
                    <a:pt x="1902" y="492"/>
                  </a:lnTo>
                  <a:lnTo>
                    <a:pt x="1896" y="480"/>
                  </a:lnTo>
                  <a:lnTo>
                    <a:pt x="1884" y="474"/>
                  </a:lnTo>
                  <a:lnTo>
                    <a:pt x="1878" y="486"/>
                  </a:lnTo>
                  <a:lnTo>
                    <a:pt x="1824" y="486"/>
                  </a:lnTo>
                  <a:lnTo>
                    <a:pt x="1812" y="498"/>
                  </a:lnTo>
                  <a:lnTo>
                    <a:pt x="1806" y="510"/>
                  </a:lnTo>
                  <a:lnTo>
                    <a:pt x="1806" y="522"/>
                  </a:lnTo>
                  <a:lnTo>
                    <a:pt x="1800" y="528"/>
                  </a:lnTo>
                  <a:lnTo>
                    <a:pt x="1800" y="534"/>
                  </a:lnTo>
                  <a:lnTo>
                    <a:pt x="1812" y="552"/>
                  </a:lnTo>
                  <a:lnTo>
                    <a:pt x="1776" y="552"/>
                  </a:lnTo>
                  <a:lnTo>
                    <a:pt x="1770" y="564"/>
                  </a:lnTo>
                  <a:lnTo>
                    <a:pt x="1758" y="576"/>
                  </a:lnTo>
                  <a:lnTo>
                    <a:pt x="1752" y="588"/>
                  </a:lnTo>
                  <a:lnTo>
                    <a:pt x="1752" y="594"/>
                  </a:lnTo>
                  <a:lnTo>
                    <a:pt x="1746" y="600"/>
                  </a:lnTo>
                  <a:lnTo>
                    <a:pt x="1746" y="612"/>
                  </a:lnTo>
                  <a:lnTo>
                    <a:pt x="1740" y="624"/>
                  </a:lnTo>
                  <a:lnTo>
                    <a:pt x="1728" y="636"/>
                  </a:lnTo>
                  <a:lnTo>
                    <a:pt x="1722" y="636"/>
                  </a:lnTo>
                  <a:lnTo>
                    <a:pt x="1728" y="630"/>
                  </a:lnTo>
                  <a:lnTo>
                    <a:pt x="1728" y="618"/>
                  </a:lnTo>
                  <a:lnTo>
                    <a:pt x="1734" y="606"/>
                  </a:lnTo>
                  <a:lnTo>
                    <a:pt x="1734" y="600"/>
                  </a:lnTo>
                  <a:lnTo>
                    <a:pt x="1740" y="588"/>
                  </a:lnTo>
                  <a:lnTo>
                    <a:pt x="1740" y="582"/>
                  </a:lnTo>
                  <a:lnTo>
                    <a:pt x="1734" y="576"/>
                  </a:lnTo>
                  <a:lnTo>
                    <a:pt x="1728" y="576"/>
                  </a:lnTo>
                  <a:lnTo>
                    <a:pt x="1722" y="582"/>
                  </a:lnTo>
                  <a:lnTo>
                    <a:pt x="1716" y="582"/>
                  </a:lnTo>
                  <a:lnTo>
                    <a:pt x="1704" y="594"/>
                  </a:lnTo>
                  <a:lnTo>
                    <a:pt x="1692" y="588"/>
                  </a:lnTo>
                  <a:lnTo>
                    <a:pt x="1656" y="588"/>
                  </a:lnTo>
                  <a:lnTo>
                    <a:pt x="1644" y="582"/>
                  </a:lnTo>
                  <a:lnTo>
                    <a:pt x="1632" y="570"/>
                  </a:lnTo>
                  <a:lnTo>
                    <a:pt x="1632" y="522"/>
                  </a:lnTo>
                  <a:lnTo>
                    <a:pt x="1626" y="516"/>
                  </a:lnTo>
                  <a:lnTo>
                    <a:pt x="1626" y="504"/>
                  </a:lnTo>
                  <a:lnTo>
                    <a:pt x="1620" y="504"/>
                  </a:lnTo>
                  <a:lnTo>
                    <a:pt x="1614" y="510"/>
                  </a:lnTo>
                  <a:lnTo>
                    <a:pt x="1602" y="516"/>
                  </a:lnTo>
                  <a:lnTo>
                    <a:pt x="1596" y="522"/>
                  </a:lnTo>
                  <a:lnTo>
                    <a:pt x="1590" y="534"/>
                  </a:lnTo>
                  <a:lnTo>
                    <a:pt x="1584" y="540"/>
                  </a:lnTo>
                  <a:lnTo>
                    <a:pt x="1560" y="552"/>
                  </a:lnTo>
                  <a:lnTo>
                    <a:pt x="1554" y="558"/>
                  </a:lnTo>
                  <a:lnTo>
                    <a:pt x="1512" y="558"/>
                  </a:lnTo>
                  <a:lnTo>
                    <a:pt x="1500" y="552"/>
                  </a:lnTo>
                  <a:lnTo>
                    <a:pt x="1542" y="540"/>
                  </a:lnTo>
                  <a:lnTo>
                    <a:pt x="1548" y="528"/>
                  </a:lnTo>
                  <a:lnTo>
                    <a:pt x="1566" y="510"/>
                  </a:lnTo>
                  <a:lnTo>
                    <a:pt x="1566" y="492"/>
                  </a:lnTo>
                  <a:lnTo>
                    <a:pt x="1572" y="486"/>
                  </a:lnTo>
                  <a:lnTo>
                    <a:pt x="1590" y="450"/>
                  </a:lnTo>
                  <a:lnTo>
                    <a:pt x="1626" y="414"/>
                  </a:lnTo>
                  <a:lnTo>
                    <a:pt x="1638" y="408"/>
                  </a:lnTo>
                  <a:lnTo>
                    <a:pt x="1656" y="390"/>
                  </a:lnTo>
                  <a:lnTo>
                    <a:pt x="1656" y="378"/>
                  </a:lnTo>
                  <a:lnTo>
                    <a:pt x="1662" y="366"/>
                  </a:lnTo>
                  <a:lnTo>
                    <a:pt x="1674" y="354"/>
                  </a:lnTo>
                  <a:lnTo>
                    <a:pt x="1686" y="348"/>
                  </a:lnTo>
                  <a:lnTo>
                    <a:pt x="1692" y="342"/>
                  </a:lnTo>
                  <a:lnTo>
                    <a:pt x="1704" y="336"/>
                  </a:lnTo>
                  <a:lnTo>
                    <a:pt x="1680" y="330"/>
                  </a:lnTo>
                  <a:lnTo>
                    <a:pt x="1698" y="312"/>
                  </a:lnTo>
                  <a:lnTo>
                    <a:pt x="1698" y="294"/>
                  </a:lnTo>
                  <a:lnTo>
                    <a:pt x="1692" y="288"/>
                  </a:lnTo>
                  <a:lnTo>
                    <a:pt x="1680" y="282"/>
                  </a:lnTo>
                  <a:lnTo>
                    <a:pt x="1662" y="282"/>
                  </a:lnTo>
                  <a:lnTo>
                    <a:pt x="1650" y="276"/>
                  </a:lnTo>
                  <a:lnTo>
                    <a:pt x="1644" y="270"/>
                  </a:lnTo>
                  <a:lnTo>
                    <a:pt x="1638" y="252"/>
                  </a:lnTo>
                  <a:lnTo>
                    <a:pt x="1632" y="216"/>
                  </a:lnTo>
                  <a:lnTo>
                    <a:pt x="1626" y="168"/>
                  </a:lnTo>
                  <a:lnTo>
                    <a:pt x="1620" y="138"/>
                  </a:lnTo>
                  <a:lnTo>
                    <a:pt x="1614" y="114"/>
                  </a:lnTo>
                  <a:lnTo>
                    <a:pt x="1608" y="96"/>
                  </a:lnTo>
                  <a:lnTo>
                    <a:pt x="1602" y="84"/>
                  </a:lnTo>
                  <a:lnTo>
                    <a:pt x="1590" y="78"/>
                  </a:lnTo>
                  <a:lnTo>
                    <a:pt x="1584" y="78"/>
                  </a:lnTo>
                  <a:lnTo>
                    <a:pt x="1584" y="90"/>
                  </a:lnTo>
                  <a:lnTo>
                    <a:pt x="1590" y="96"/>
                  </a:lnTo>
                  <a:lnTo>
                    <a:pt x="1590" y="108"/>
                  </a:lnTo>
                  <a:lnTo>
                    <a:pt x="1572" y="108"/>
                  </a:lnTo>
                  <a:lnTo>
                    <a:pt x="1572" y="102"/>
                  </a:lnTo>
                  <a:lnTo>
                    <a:pt x="1566" y="108"/>
                  </a:lnTo>
                  <a:lnTo>
                    <a:pt x="1560" y="120"/>
                  </a:lnTo>
                  <a:lnTo>
                    <a:pt x="1560" y="126"/>
                  </a:lnTo>
                  <a:lnTo>
                    <a:pt x="1554" y="132"/>
                  </a:lnTo>
                  <a:lnTo>
                    <a:pt x="1548" y="144"/>
                  </a:lnTo>
                  <a:lnTo>
                    <a:pt x="1536" y="156"/>
                  </a:lnTo>
                  <a:lnTo>
                    <a:pt x="1518" y="192"/>
                  </a:lnTo>
                  <a:lnTo>
                    <a:pt x="1518" y="210"/>
                  </a:lnTo>
                  <a:lnTo>
                    <a:pt x="1494" y="246"/>
                  </a:lnTo>
                  <a:lnTo>
                    <a:pt x="1488" y="246"/>
                  </a:lnTo>
                  <a:lnTo>
                    <a:pt x="1482" y="252"/>
                  </a:lnTo>
                  <a:lnTo>
                    <a:pt x="1464" y="252"/>
                  </a:lnTo>
                  <a:lnTo>
                    <a:pt x="1452" y="240"/>
                  </a:lnTo>
                  <a:lnTo>
                    <a:pt x="1446" y="246"/>
                  </a:lnTo>
                  <a:lnTo>
                    <a:pt x="1434" y="246"/>
                  </a:lnTo>
                  <a:lnTo>
                    <a:pt x="1428" y="240"/>
                  </a:lnTo>
                  <a:lnTo>
                    <a:pt x="1416" y="240"/>
                  </a:lnTo>
                  <a:lnTo>
                    <a:pt x="1410" y="246"/>
                  </a:lnTo>
                  <a:lnTo>
                    <a:pt x="1410" y="252"/>
                  </a:lnTo>
                  <a:lnTo>
                    <a:pt x="1404" y="258"/>
                  </a:lnTo>
                  <a:lnTo>
                    <a:pt x="1380" y="258"/>
                  </a:lnTo>
                  <a:lnTo>
                    <a:pt x="1368" y="246"/>
                  </a:lnTo>
                  <a:lnTo>
                    <a:pt x="1368" y="240"/>
                  </a:lnTo>
                  <a:lnTo>
                    <a:pt x="1350" y="234"/>
                  </a:lnTo>
                  <a:lnTo>
                    <a:pt x="1344" y="228"/>
                  </a:lnTo>
                  <a:lnTo>
                    <a:pt x="1338" y="216"/>
                  </a:lnTo>
                  <a:lnTo>
                    <a:pt x="1332" y="216"/>
                  </a:lnTo>
                  <a:lnTo>
                    <a:pt x="1320" y="222"/>
                  </a:lnTo>
                  <a:lnTo>
                    <a:pt x="1314" y="228"/>
                  </a:lnTo>
                  <a:lnTo>
                    <a:pt x="1302" y="234"/>
                  </a:lnTo>
                  <a:lnTo>
                    <a:pt x="1278" y="234"/>
                  </a:lnTo>
                  <a:lnTo>
                    <a:pt x="1278" y="222"/>
                  </a:lnTo>
                  <a:lnTo>
                    <a:pt x="1272" y="222"/>
                  </a:lnTo>
                  <a:lnTo>
                    <a:pt x="1260" y="228"/>
                  </a:lnTo>
                  <a:lnTo>
                    <a:pt x="1260" y="252"/>
                  </a:lnTo>
                  <a:lnTo>
                    <a:pt x="1272" y="264"/>
                  </a:lnTo>
                  <a:lnTo>
                    <a:pt x="1272" y="270"/>
                  </a:lnTo>
                  <a:lnTo>
                    <a:pt x="1278" y="276"/>
                  </a:lnTo>
                  <a:lnTo>
                    <a:pt x="1272" y="282"/>
                  </a:lnTo>
                  <a:lnTo>
                    <a:pt x="1254" y="282"/>
                  </a:lnTo>
                  <a:lnTo>
                    <a:pt x="1230" y="270"/>
                  </a:lnTo>
                  <a:lnTo>
                    <a:pt x="1224" y="270"/>
                  </a:lnTo>
                  <a:lnTo>
                    <a:pt x="1212" y="264"/>
                  </a:lnTo>
                  <a:lnTo>
                    <a:pt x="1212" y="270"/>
                  </a:lnTo>
                  <a:lnTo>
                    <a:pt x="1206" y="276"/>
                  </a:lnTo>
                  <a:lnTo>
                    <a:pt x="1200" y="276"/>
                  </a:lnTo>
                  <a:lnTo>
                    <a:pt x="1188" y="264"/>
                  </a:lnTo>
                  <a:lnTo>
                    <a:pt x="1176" y="264"/>
                  </a:lnTo>
                  <a:lnTo>
                    <a:pt x="1158" y="282"/>
                  </a:lnTo>
                  <a:lnTo>
                    <a:pt x="1158" y="288"/>
                  </a:lnTo>
                  <a:lnTo>
                    <a:pt x="1128" y="288"/>
                  </a:lnTo>
                  <a:lnTo>
                    <a:pt x="1122" y="300"/>
                  </a:lnTo>
                  <a:lnTo>
                    <a:pt x="1104" y="300"/>
                  </a:lnTo>
                  <a:lnTo>
                    <a:pt x="1092" y="312"/>
                  </a:lnTo>
                  <a:lnTo>
                    <a:pt x="1092" y="324"/>
                  </a:lnTo>
                  <a:lnTo>
                    <a:pt x="1086" y="330"/>
                  </a:lnTo>
                  <a:lnTo>
                    <a:pt x="1050" y="330"/>
                  </a:lnTo>
                  <a:lnTo>
                    <a:pt x="1044" y="318"/>
                  </a:lnTo>
                  <a:lnTo>
                    <a:pt x="1032" y="318"/>
                  </a:lnTo>
                  <a:lnTo>
                    <a:pt x="1002" y="282"/>
                  </a:lnTo>
                  <a:lnTo>
                    <a:pt x="1002" y="252"/>
                  </a:lnTo>
                  <a:lnTo>
                    <a:pt x="978" y="228"/>
                  </a:lnTo>
                  <a:lnTo>
                    <a:pt x="972" y="216"/>
                  </a:lnTo>
                  <a:lnTo>
                    <a:pt x="972" y="210"/>
                  </a:lnTo>
                  <a:lnTo>
                    <a:pt x="978" y="198"/>
                  </a:lnTo>
                  <a:lnTo>
                    <a:pt x="978" y="192"/>
                  </a:lnTo>
                  <a:lnTo>
                    <a:pt x="984" y="180"/>
                  </a:lnTo>
                  <a:lnTo>
                    <a:pt x="996" y="138"/>
                  </a:lnTo>
                  <a:lnTo>
                    <a:pt x="1008" y="126"/>
                  </a:lnTo>
                  <a:lnTo>
                    <a:pt x="1014" y="114"/>
                  </a:lnTo>
                  <a:lnTo>
                    <a:pt x="1014" y="102"/>
                  </a:lnTo>
                  <a:lnTo>
                    <a:pt x="1008" y="102"/>
                  </a:lnTo>
                  <a:lnTo>
                    <a:pt x="1002" y="96"/>
                  </a:lnTo>
                  <a:lnTo>
                    <a:pt x="1002" y="66"/>
                  </a:lnTo>
                  <a:lnTo>
                    <a:pt x="996" y="66"/>
                  </a:lnTo>
                  <a:lnTo>
                    <a:pt x="984" y="72"/>
                  </a:lnTo>
                  <a:lnTo>
                    <a:pt x="978" y="72"/>
                  </a:lnTo>
                  <a:lnTo>
                    <a:pt x="972" y="66"/>
                  </a:lnTo>
                  <a:lnTo>
                    <a:pt x="972" y="60"/>
                  </a:lnTo>
                  <a:lnTo>
                    <a:pt x="978" y="54"/>
                  </a:lnTo>
                  <a:lnTo>
                    <a:pt x="984" y="42"/>
                  </a:lnTo>
                  <a:lnTo>
                    <a:pt x="984" y="24"/>
                  </a:lnTo>
                  <a:lnTo>
                    <a:pt x="978" y="12"/>
                  </a:lnTo>
                  <a:lnTo>
                    <a:pt x="966" y="0"/>
                  </a:lnTo>
                  <a:lnTo>
                    <a:pt x="960" y="12"/>
                  </a:lnTo>
                  <a:lnTo>
                    <a:pt x="936" y="6"/>
                  </a:lnTo>
                  <a:lnTo>
                    <a:pt x="936" y="42"/>
                  </a:lnTo>
                  <a:lnTo>
                    <a:pt x="930" y="48"/>
                  </a:lnTo>
                  <a:lnTo>
                    <a:pt x="918" y="48"/>
                  </a:lnTo>
                  <a:lnTo>
                    <a:pt x="918" y="60"/>
                  </a:lnTo>
                  <a:lnTo>
                    <a:pt x="894" y="60"/>
                  </a:lnTo>
                  <a:lnTo>
                    <a:pt x="882" y="66"/>
                  </a:lnTo>
                  <a:lnTo>
                    <a:pt x="858" y="90"/>
                  </a:lnTo>
                  <a:lnTo>
                    <a:pt x="846" y="96"/>
                  </a:lnTo>
                  <a:lnTo>
                    <a:pt x="828" y="96"/>
                  </a:lnTo>
                  <a:lnTo>
                    <a:pt x="822" y="90"/>
                  </a:lnTo>
                  <a:lnTo>
                    <a:pt x="804" y="90"/>
                  </a:lnTo>
                  <a:lnTo>
                    <a:pt x="798" y="96"/>
                  </a:lnTo>
                  <a:lnTo>
                    <a:pt x="798" y="108"/>
                  </a:lnTo>
                  <a:lnTo>
                    <a:pt x="792" y="120"/>
                  </a:lnTo>
                  <a:lnTo>
                    <a:pt x="792" y="138"/>
                  </a:lnTo>
                  <a:lnTo>
                    <a:pt x="786" y="144"/>
                  </a:lnTo>
                  <a:lnTo>
                    <a:pt x="774" y="138"/>
                  </a:lnTo>
                  <a:lnTo>
                    <a:pt x="762" y="126"/>
                  </a:lnTo>
                  <a:lnTo>
                    <a:pt x="756" y="114"/>
                  </a:lnTo>
                  <a:lnTo>
                    <a:pt x="750" y="108"/>
                  </a:lnTo>
                  <a:lnTo>
                    <a:pt x="738" y="108"/>
                  </a:lnTo>
                  <a:lnTo>
                    <a:pt x="732" y="114"/>
                  </a:lnTo>
                  <a:lnTo>
                    <a:pt x="720" y="108"/>
                  </a:lnTo>
                  <a:lnTo>
                    <a:pt x="708" y="114"/>
                  </a:lnTo>
                  <a:lnTo>
                    <a:pt x="696" y="114"/>
                  </a:lnTo>
                  <a:lnTo>
                    <a:pt x="696" y="96"/>
                  </a:lnTo>
                  <a:lnTo>
                    <a:pt x="690" y="90"/>
                  </a:lnTo>
                  <a:lnTo>
                    <a:pt x="648" y="90"/>
                  </a:lnTo>
                  <a:lnTo>
                    <a:pt x="648" y="84"/>
                  </a:lnTo>
                  <a:lnTo>
                    <a:pt x="642" y="78"/>
                  </a:lnTo>
                  <a:lnTo>
                    <a:pt x="642" y="108"/>
                  </a:lnTo>
                  <a:lnTo>
                    <a:pt x="660" y="126"/>
                  </a:lnTo>
                  <a:lnTo>
                    <a:pt x="672" y="132"/>
                  </a:lnTo>
                  <a:lnTo>
                    <a:pt x="678" y="138"/>
                  </a:lnTo>
                  <a:lnTo>
                    <a:pt x="678" y="168"/>
                  </a:lnTo>
                  <a:lnTo>
                    <a:pt x="672" y="174"/>
                  </a:lnTo>
                  <a:lnTo>
                    <a:pt x="684" y="186"/>
                  </a:lnTo>
                  <a:lnTo>
                    <a:pt x="690" y="198"/>
                  </a:lnTo>
                  <a:lnTo>
                    <a:pt x="690" y="228"/>
                  </a:lnTo>
                  <a:lnTo>
                    <a:pt x="738" y="234"/>
                  </a:lnTo>
                  <a:lnTo>
                    <a:pt x="744" y="240"/>
                  </a:lnTo>
                  <a:lnTo>
                    <a:pt x="744" y="246"/>
                  </a:lnTo>
                  <a:lnTo>
                    <a:pt x="738" y="258"/>
                  </a:lnTo>
                  <a:lnTo>
                    <a:pt x="732" y="264"/>
                  </a:lnTo>
                  <a:lnTo>
                    <a:pt x="690" y="264"/>
                  </a:lnTo>
                  <a:lnTo>
                    <a:pt x="690" y="294"/>
                  </a:lnTo>
                  <a:lnTo>
                    <a:pt x="684" y="306"/>
                  </a:lnTo>
                  <a:lnTo>
                    <a:pt x="648" y="324"/>
                  </a:lnTo>
                  <a:lnTo>
                    <a:pt x="642" y="330"/>
                  </a:lnTo>
                  <a:lnTo>
                    <a:pt x="624" y="330"/>
                  </a:lnTo>
                  <a:lnTo>
                    <a:pt x="612" y="342"/>
                  </a:lnTo>
                  <a:lnTo>
                    <a:pt x="600" y="366"/>
                  </a:lnTo>
                  <a:lnTo>
                    <a:pt x="588" y="378"/>
                  </a:lnTo>
                  <a:lnTo>
                    <a:pt x="582" y="378"/>
                  </a:lnTo>
                  <a:lnTo>
                    <a:pt x="582" y="354"/>
                  </a:lnTo>
                  <a:lnTo>
                    <a:pt x="576" y="348"/>
                  </a:lnTo>
                  <a:lnTo>
                    <a:pt x="570" y="354"/>
                  </a:lnTo>
                  <a:lnTo>
                    <a:pt x="558" y="360"/>
                  </a:lnTo>
                  <a:lnTo>
                    <a:pt x="552" y="366"/>
                  </a:lnTo>
                  <a:lnTo>
                    <a:pt x="540" y="372"/>
                  </a:lnTo>
                  <a:lnTo>
                    <a:pt x="534" y="372"/>
                  </a:lnTo>
                  <a:lnTo>
                    <a:pt x="522" y="366"/>
                  </a:lnTo>
                  <a:lnTo>
                    <a:pt x="516" y="366"/>
                  </a:lnTo>
                  <a:lnTo>
                    <a:pt x="504" y="354"/>
                  </a:lnTo>
                  <a:lnTo>
                    <a:pt x="504" y="348"/>
                  </a:lnTo>
                  <a:lnTo>
                    <a:pt x="498" y="336"/>
                  </a:lnTo>
                  <a:lnTo>
                    <a:pt x="492" y="330"/>
                  </a:lnTo>
                  <a:lnTo>
                    <a:pt x="468" y="330"/>
                  </a:lnTo>
                  <a:lnTo>
                    <a:pt x="468" y="300"/>
                  </a:lnTo>
                  <a:lnTo>
                    <a:pt x="462" y="288"/>
                  </a:lnTo>
                  <a:lnTo>
                    <a:pt x="462" y="276"/>
                  </a:lnTo>
                  <a:lnTo>
                    <a:pt x="456" y="270"/>
                  </a:lnTo>
                  <a:lnTo>
                    <a:pt x="456" y="258"/>
                  </a:lnTo>
                  <a:lnTo>
                    <a:pt x="450" y="258"/>
                  </a:lnTo>
                  <a:lnTo>
                    <a:pt x="420" y="288"/>
                  </a:lnTo>
                  <a:lnTo>
                    <a:pt x="396" y="264"/>
                  </a:lnTo>
                  <a:lnTo>
                    <a:pt x="390" y="264"/>
                  </a:lnTo>
                  <a:lnTo>
                    <a:pt x="384" y="270"/>
                  </a:lnTo>
                  <a:lnTo>
                    <a:pt x="384" y="288"/>
                  </a:lnTo>
                  <a:lnTo>
                    <a:pt x="318" y="294"/>
                  </a:lnTo>
                  <a:lnTo>
                    <a:pt x="306" y="282"/>
                  </a:lnTo>
                  <a:lnTo>
                    <a:pt x="288" y="282"/>
                  </a:lnTo>
                  <a:lnTo>
                    <a:pt x="282" y="288"/>
                  </a:lnTo>
                  <a:lnTo>
                    <a:pt x="276" y="300"/>
                  </a:lnTo>
                  <a:lnTo>
                    <a:pt x="276" y="312"/>
                  </a:lnTo>
                  <a:lnTo>
                    <a:pt x="282" y="324"/>
                  </a:lnTo>
                  <a:lnTo>
                    <a:pt x="282" y="336"/>
                  </a:lnTo>
                  <a:lnTo>
                    <a:pt x="306" y="348"/>
                  </a:lnTo>
                  <a:lnTo>
                    <a:pt x="318" y="342"/>
                  </a:lnTo>
                  <a:lnTo>
                    <a:pt x="330" y="354"/>
                  </a:lnTo>
                  <a:lnTo>
                    <a:pt x="330" y="360"/>
                  </a:lnTo>
                  <a:lnTo>
                    <a:pt x="336" y="366"/>
                  </a:lnTo>
                  <a:lnTo>
                    <a:pt x="336" y="372"/>
                  </a:lnTo>
                  <a:lnTo>
                    <a:pt x="330" y="378"/>
                  </a:lnTo>
                  <a:lnTo>
                    <a:pt x="300" y="378"/>
                  </a:lnTo>
                  <a:lnTo>
                    <a:pt x="294" y="372"/>
                  </a:lnTo>
                  <a:lnTo>
                    <a:pt x="264" y="378"/>
                  </a:lnTo>
                  <a:lnTo>
                    <a:pt x="258" y="444"/>
                  </a:lnTo>
                  <a:lnTo>
                    <a:pt x="264" y="444"/>
                  </a:lnTo>
                  <a:lnTo>
                    <a:pt x="276" y="456"/>
                  </a:lnTo>
                  <a:lnTo>
                    <a:pt x="288" y="462"/>
                  </a:lnTo>
                  <a:lnTo>
                    <a:pt x="294" y="468"/>
                  </a:lnTo>
                  <a:lnTo>
                    <a:pt x="294" y="492"/>
                  </a:lnTo>
                  <a:lnTo>
                    <a:pt x="300" y="498"/>
                  </a:lnTo>
                  <a:lnTo>
                    <a:pt x="300" y="504"/>
                  </a:lnTo>
                  <a:lnTo>
                    <a:pt x="312" y="516"/>
                  </a:lnTo>
                  <a:lnTo>
                    <a:pt x="318" y="528"/>
                  </a:lnTo>
                  <a:lnTo>
                    <a:pt x="318" y="540"/>
                  </a:lnTo>
                  <a:lnTo>
                    <a:pt x="312" y="552"/>
                  </a:lnTo>
                  <a:lnTo>
                    <a:pt x="300" y="564"/>
                  </a:lnTo>
                  <a:lnTo>
                    <a:pt x="306" y="612"/>
                  </a:lnTo>
                  <a:lnTo>
                    <a:pt x="288" y="660"/>
                  </a:lnTo>
                  <a:lnTo>
                    <a:pt x="282" y="732"/>
                  </a:lnTo>
                  <a:lnTo>
                    <a:pt x="282" y="762"/>
                  </a:lnTo>
                  <a:lnTo>
                    <a:pt x="276" y="774"/>
                  </a:lnTo>
                  <a:lnTo>
                    <a:pt x="270" y="780"/>
                  </a:lnTo>
                  <a:lnTo>
                    <a:pt x="252" y="780"/>
                  </a:lnTo>
                  <a:lnTo>
                    <a:pt x="252" y="774"/>
                  </a:lnTo>
                  <a:lnTo>
                    <a:pt x="240" y="762"/>
                  </a:lnTo>
                  <a:lnTo>
                    <a:pt x="222" y="762"/>
                  </a:lnTo>
                  <a:lnTo>
                    <a:pt x="216" y="768"/>
                  </a:lnTo>
                  <a:lnTo>
                    <a:pt x="210" y="780"/>
                  </a:lnTo>
                  <a:lnTo>
                    <a:pt x="204" y="786"/>
                  </a:lnTo>
                  <a:lnTo>
                    <a:pt x="174" y="780"/>
                  </a:lnTo>
                  <a:lnTo>
                    <a:pt x="168" y="792"/>
                  </a:lnTo>
                  <a:lnTo>
                    <a:pt x="138" y="792"/>
                  </a:lnTo>
                  <a:lnTo>
                    <a:pt x="126" y="798"/>
                  </a:lnTo>
                  <a:lnTo>
                    <a:pt x="120" y="804"/>
                  </a:lnTo>
                  <a:lnTo>
                    <a:pt x="108" y="810"/>
                  </a:lnTo>
                  <a:lnTo>
                    <a:pt x="96" y="822"/>
                  </a:lnTo>
                  <a:lnTo>
                    <a:pt x="96" y="828"/>
                  </a:lnTo>
                  <a:lnTo>
                    <a:pt x="90" y="834"/>
                  </a:lnTo>
                  <a:lnTo>
                    <a:pt x="90" y="840"/>
                  </a:lnTo>
                  <a:lnTo>
                    <a:pt x="66" y="840"/>
                  </a:lnTo>
                  <a:lnTo>
                    <a:pt x="66" y="894"/>
                  </a:lnTo>
                  <a:lnTo>
                    <a:pt x="48" y="912"/>
                  </a:lnTo>
                  <a:lnTo>
                    <a:pt x="48" y="924"/>
                  </a:lnTo>
                  <a:lnTo>
                    <a:pt x="54" y="930"/>
                  </a:lnTo>
                  <a:lnTo>
                    <a:pt x="54" y="948"/>
                  </a:lnTo>
                  <a:lnTo>
                    <a:pt x="60" y="954"/>
                  </a:lnTo>
                  <a:lnTo>
                    <a:pt x="54" y="954"/>
                  </a:lnTo>
                  <a:lnTo>
                    <a:pt x="48" y="948"/>
                  </a:lnTo>
                  <a:lnTo>
                    <a:pt x="18" y="978"/>
                  </a:lnTo>
                  <a:lnTo>
                    <a:pt x="12" y="990"/>
                  </a:lnTo>
                  <a:lnTo>
                    <a:pt x="12" y="1014"/>
                  </a:lnTo>
                  <a:lnTo>
                    <a:pt x="18" y="1020"/>
                  </a:lnTo>
                  <a:lnTo>
                    <a:pt x="6" y="1026"/>
                  </a:lnTo>
                  <a:lnTo>
                    <a:pt x="0" y="1032"/>
                  </a:lnTo>
                  <a:lnTo>
                    <a:pt x="0" y="1044"/>
                  </a:lnTo>
                  <a:lnTo>
                    <a:pt x="6" y="1050"/>
                  </a:lnTo>
                  <a:lnTo>
                    <a:pt x="18" y="1056"/>
                  </a:lnTo>
                  <a:lnTo>
                    <a:pt x="24" y="1080"/>
                  </a:lnTo>
                  <a:lnTo>
                    <a:pt x="24" y="1086"/>
                  </a:lnTo>
                  <a:lnTo>
                    <a:pt x="30" y="1092"/>
                  </a:lnTo>
                  <a:lnTo>
                    <a:pt x="42" y="1116"/>
                  </a:lnTo>
                  <a:lnTo>
                    <a:pt x="54" y="1128"/>
                  </a:lnTo>
                  <a:lnTo>
                    <a:pt x="66" y="1134"/>
                  </a:lnTo>
                  <a:lnTo>
                    <a:pt x="90" y="1158"/>
                  </a:lnTo>
                  <a:lnTo>
                    <a:pt x="84" y="1164"/>
                  </a:lnTo>
                  <a:lnTo>
                    <a:pt x="78" y="1176"/>
                  </a:lnTo>
                  <a:lnTo>
                    <a:pt x="66" y="1182"/>
                  </a:lnTo>
                  <a:lnTo>
                    <a:pt x="60" y="1188"/>
                  </a:lnTo>
                  <a:lnTo>
                    <a:pt x="102" y="1188"/>
                  </a:lnTo>
                  <a:lnTo>
                    <a:pt x="114" y="1194"/>
                  </a:lnTo>
                  <a:lnTo>
                    <a:pt x="120" y="1194"/>
                  </a:lnTo>
                  <a:lnTo>
                    <a:pt x="126" y="1200"/>
                  </a:lnTo>
                  <a:lnTo>
                    <a:pt x="126" y="1212"/>
                  </a:lnTo>
                  <a:lnTo>
                    <a:pt x="132" y="1224"/>
                  </a:lnTo>
                  <a:lnTo>
                    <a:pt x="138" y="1230"/>
                  </a:lnTo>
                  <a:lnTo>
                    <a:pt x="138" y="1236"/>
                  </a:lnTo>
                  <a:lnTo>
                    <a:pt x="198" y="1230"/>
                  </a:lnTo>
                  <a:lnTo>
                    <a:pt x="252" y="1182"/>
                  </a:lnTo>
                  <a:lnTo>
                    <a:pt x="252" y="1194"/>
                  </a:lnTo>
                  <a:lnTo>
                    <a:pt x="258" y="1206"/>
                  </a:lnTo>
                  <a:lnTo>
                    <a:pt x="258" y="1224"/>
                  </a:lnTo>
                  <a:lnTo>
                    <a:pt x="252" y="1230"/>
                  </a:lnTo>
                  <a:lnTo>
                    <a:pt x="252" y="1242"/>
                  </a:lnTo>
                  <a:lnTo>
                    <a:pt x="246" y="1254"/>
                  </a:lnTo>
                  <a:lnTo>
                    <a:pt x="246" y="1266"/>
                  </a:lnTo>
                  <a:lnTo>
                    <a:pt x="252" y="1284"/>
                  </a:lnTo>
                  <a:lnTo>
                    <a:pt x="252" y="1314"/>
                  </a:lnTo>
                  <a:lnTo>
                    <a:pt x="264" y="1308"/>
                  </a:lnTo>
                  <a:lnTo>
                    <a:pt x="264" y="1314"/>
                  </a:lnTo>
                  <a:lnTo>
                    <a:pt x="270" y="1320"/>
                  </a:lnTo>
                  <a:lnTo>
                    <a:pt x="282" y="1320"/>
                  </a:lnTo>
                  <a:lnTo>
                    <a:pt x="282" y="1314"/>
                  </a:lnTo>
                  <a:lnTo>
                    <a:pt x="288" y="1314"/>
                  </a:lnTo>
                  <a:lnTo>
                    <a:pt x="294" y="1308"/>
                  </a:lnTo>
                  <a:lnTo>
                    <a:pt x="324" y="1308"/>
                  </a:lnTo>
                  <a:lnTo>
                    <a:pt x="336" y="1314"/>
                  </a:lnTo>
                  <a:lnTo>
                    <a:pt x="366" y="1314"/>
                  </a:lnTo>
                  <a:lnTo>
                    <a:pt x="372" y="1320"/>
                  </a:lnTo>
                  <a:lnTo>
                    <a:pt x="372" y="1326"/>
                  </a:lnTo>
                  <a:lnTo>
                    <a:pt x="390" y="1326"/>
                  </a:lnTo>
                  <a:lnTo>
                    <a:pt x="414" y="1314"/>
                  </a:lnTo>
                  <a:lnTo>
                    <a:pt x="420" y="1308"/>
                  </a:lnTo>
                  <a:lnTo>
                    <a:pt x="432" y="1290"/>
                  </a:lnTo>
                  <a:lnTo>
                    <a:pt x="468" y="1290"/>
                  </a:lnTo>
                  <a:lnTo>
                    <a:pt x="474" y="1260"/>
                  </a:lnTo>
                  <a:lnTo>
                    <a:pt x="510" y="1260"/>
                  </a:lnTo>
                  <a:lnTo>
                    <a:pt x="510" y="1254"/>
                  </a:lnTo>
                  <a:lnTo>
                    <a:pt x="516" y="1248"/>
                  </a:lnTo>
                  <a:lnTo>
                    <a:pt x="522" y="1236"/>
                  </a:lnTo>
                  <a:lnTo>
                    <a:pt x="528" y="1230"/>
                  </a:lnTo>
                  <a:lnTo>
                    <a:pt x="540" y="1224"/>
                  </a:lnTo>
                  <a:lnTo>
                    <a:pt x="576" y="1224"/>
                  </a:lnTo>
                  <a:lnTo>
                    <a:pt x="588" y="1212"/>
                  </a:lnTo>
                  <a:lnTo>
                    <a:pt x="600" y="1224"/>
                  </a:lnTo>
                  <a:lnTo>
                    <a:pt x="606" y="1224"/>
                  </a:lnTo>
                  <a:lnTo>
                    <a:pt x="606" y="1218"/>
                  </a:lnTo>
                  <a:lnTo>
                    <a:pt x="618" y="1212"/>
                  </a:lnTo>
                  <a:lnTo>
                    <a:pt x="630" y="1212"/>
                  </a:lnTo>
                  <a:lnTo>
                    <a:pt x="630" y="1242"/>
                  </a:lnTo>
                  <a:lnTo>
                    <a:pt x="624" y="1248"/>
                  </a:lnTo>
                  <a:lnTo>
                    <a:pt x="624" y="1254"/>
                  </a:lnTo>
                  <a:lnTo>
                    <a:pt x="618" y="1260"/>
                  </a:lnTo>
                  <a:lnTo>
                    <a:pt x="618" y="1290"/>
                  </a:lnTo>
                  <a:lnTo>
                    <a:pt x="624" y="1296"/>
                  </a:lnTo>
                  <a:lnTo>
                    <a:pt x="630" y="1308"/>
                  </a:lnTo>
                  <a:lnTo>
                    <a:pt x="630" y="1326"/>
                  </a:lnTo>
                  <a:lnTo>
                    <a:pt x="624" y="1332"/>
                  </a:lnTo>
                  <a:lnTo>
                    <a:pt x="624" y="1344"/>
                  </a:lnTo>
                  <a:lnTo>
                    <a:pt x="636" y="1356"/>
                  </a:lnTo>
                  <a:lnTo>
                    <a:pt x="648" y="1362"/>
                  </a:lnTo>
                  <a:lnTo>
                    <a:pt x="654" y="1368"/>
                  </a:lnTo>
                  <a:lnTo>
                    <a:pt x="660" y="1398"/>
                  </a:lnTo>
                  <a:lnTo>
                    <a:pt x="684" y="1398"/>
                  </a:lnTo>
                  <a:lnTo>
                    <a:pt x="690" y="1404"/>
                  </a:lnTo>
                  <a:lnTo>
                    <a:pt x="690" y="1410"/>
                  </a:lnTo>
                  <a:lnTo>
                    <a:pt x="696" y="1422"/>
                  </a:lnTo>
                  <a:lnTo>
                    <a:pt x="696" y="1428"/>
                  </a:lnTo>
                  <a:lnTo>
                    <a:pt x="702" y="1434"/>
                  </a:lnTo>
                  <a:lnTo>
                    <a:pt x="714" y="1440"/>
                  </a:lnTo>
                  <a:lnTo>
                    <a:pt x="744" y="1440"/>
                  </a:lnTo>
                  <a:lnTo>
                    <a:pt x="750" y="1434"/>
                  </a:lnTo>
                  <a:lnTo>
                    <a:pt x="756" y="1446"/>
                  </a:lnTo>
                  <a:lnTo>
                    <a:pt x="768" y="1452"/>
                  </a:lnTo>
                  <a:lnTo>
                    <a:pt x="780" y="1452"/>
                  </a:lnTo>
                  <a:lnTo>
                    <a:pt x="786" y="1446"/>
                  </a:lnTo>
                  <a:lnTo>
                    <a:pt x="798" y="1446"/>
                  </a:lnTo>
                  <a:lnTo>
                    <a:pt x="798" y="1452"/>
                  </a:lnTo>
                  <a:lnTo>
                    <a:pt x="804" y="1464"/>
                  </a:lnTo>
                  <a:lnTo>
                    <a:pt x="816" y="1470"/>
                  </a:lnTo>
                  <a:lnTo>
                    <a:pt x="828" y="1482"/>
                  </a:lnTo>
                  <a:lnTo>
                    <a:pt x="840" y="1488"/>
                  </a:lnTo>
                  <a:lnTo>
                    <a:pt x="864" y="1488"/>
                  </a:lnTo>
                  <a:lnTo>
                    <a:pt x="864" y="1494"/>
                  </a:lnTo>
                  <a:lnTo>
                    <a:pt x="876" y="1506"/>
                  </a:lnTo>
                  <a:lnTo>
                    <a:pt x="888" y="1512"/>
                  </a:lnTo>
                  <a:lnTo>
                    <a:pt x="894" y="1518"/>
                  </a:lnTo>
                  <a:lnTo>
                    <a:pt x="954" y="1518"/>
                  </a:lnTo>
                  <a:lnTo>
                    <a:pt x="978" y="1530"/>
                  </a:lnTo>
                  <a:lnTo>
                    <a:pt x="984" y="1542"/>
                  </a:lnTo>
                  <a:lnTo>
                    <a:pt x="990" y="1548"/>
                  </a:lnTo>
                  <a:lnTo>
                    <a:pt x="990" y="1578"/>
                  </a:lnTo>
                  <a:lnTo>
                    <a:pt x="996" y="1590"/>
                  </a:lnTo>
                  <a:lnTo>
                    <a:pt x="1002" y="1596"/>
                  </a:lnTo>
                  <a:lnTo>
                    <a:pt x="1008" y="1608"/>
                  </a:lnTo>
                  <a:lnTo>
                    <a:pt x="1008" y="1638"/>
                  </a:lnTo>
                  <a:lnTo>
                    <a:pt x="990" y="1638"/>
                  </a:lnTo>
                  <a:lnTo>
                    <a:pt x="990" y="1644"/>
                  </a:lnTo>
                  <a:lnTo>
                    <a:pt x="996" y="1650"/>
                  </a:lnTo>
                  <a:lnTo>
                    <a:pt x="1002" y="1662"/>
                  </a:lnTo>
                  <a:lnTo>
                    <a:pt x="1014" y="1668"/>
                  </a:lnTo>
                  <a:lnTo>
                    <a:pt x="1020" y="1674"/>
                  </a:lnTo>
                  <a:lnTo>
                    <a:pt x="1014" y="1686"/>
                  </a:lnTo>
                  <a:lnTo>
                    <a:pt x="1014" y="1728"/>
                  </a:lnTo>
                  <a:lnTo>
                    <a:pt x="1020" y="1734"/>
                  </a:lnTo>
                  <a:lnTo>
                    <a:pt x="1050" y="1740"/>
                  </a:lnTo>
                  <a:lnTo>
                    <a:pt x="1098" y="1746"/>
                  </a:lnTo>
                  <a:lnTo>
                    <a:pt x="1158" y="1746"/>
                  </a:lnTo>
                  <a:lnTo>
                    <a:pt x="1158" y="1752"/>
                  </a:lnTo>
                  <a:lnTo>
                    <a:pt x="1152" y="1758"/>
                  </a:lnTo>
                  <a:lnTo>
                    <a:pt x="1152" y="1770"/>
                  </a:lnTo>
                  <a:lnTo>
                    <a:pt x="1146" y="1788"/>
                  </a:lnTo>
                  <a:lnTo>
                    <a:pt x="1146" y="1800"/>
                  </a:lnTo>
                  <a:lnTo>
                    <a:pt x="1152" y="1812"/>
                  </a:lnTo>
                  <a:lnTo>
                    <a:pt x="1164" y="1818"/>
                  </a:lnTo>
                  <a:lnTo>
                    <a:pt x="1170" y="1824"/>
                  </a:lnTo>
                  <a:lnTo>
                    <a:pt x="1194" y="1836"/>
                  </a:lnTo>
                  <a:lnTo>
                    <a:pt x="1206" y="1848"/>
                  </a:lnTo>
                  <a:lnTo>
                    <a:pt x="1212" y="1860"/>
                  </a:lnTo>
                  <a:lnTo>
                    <a:pt x="1224" y="1896"/>
                  </a:lnTo>
                  <a:lnTo>
                    <a:pt x="1224" y="1908"/>
                  </a:lnTo>
                  <a:lnTo>
                    <a:pt x="1218" y="1920"/>
                  </a:lnTo>
                  <a:lnTo>
                    <a:pt x="1218" y="1944"/>
                  </a:lnTo>
                  <a:lnTo>
                    <a:pt x="1212" y="1950"/>
                  </a:lnTo>
                  <a:lnTo>
                    <a:pt x="1212" y="1956"/>
                  </a:lnTo>
                  <a:lnTo>
                    <a:pt x="1218" y="1968"/>
                  </a:lnTo>
                  <a:lnTo>
                    <a:pt x="1212" y="1980"/>
                  </a:lnTo>
                  <a:lnTo>
                    <a:pt x="1206" y="1986"/>
                  </a:lnTo>
                  <a:lnTo>
                    <a:pt x="1200" y="1998"/>
                  </a:lnTo>
                  <a:lnTo>
                    <a:pt x="1200" y="2022"/>
                  </a:lnTo>
                  <a:lnTo>
                    <a:pt x="1206" y="2028"/>
                  </a:lnTo>
                  <a:lnTo>
                    <a:pt x="1218" y="2034"/>
                  </a:lnTo>
                  <a:lnTo>
                    <a:pt x="1212" y="2040"/>
                  </a:lnTo>
                  <a:lnTo>
                    <a:pt x="1200" y="2046"/>
                  </a:lnTo>
                  <a:lnTo>
                    <a:pt x="1194" y="2052"/>
                  </a:lnTo>
                  <a:lnTo>
                    <a:pt x="1194" y="2064"/>
                  </a:lnTo>
                  <a:lnTo>
                    <a:pt x="1200" y="2070"/>
                  </a:lnTo>
                  <a:lnTo>
                    <a:pt x="1212" y="2076"/>
                  </a:lnTo>
                  <a:lnTo>
                    <a:pt x="1212" y="2112"/>
                  </a:lnTo>
                  <a:lnTo>
                    <a:pt x="1224" y="2112"/>
                  </a:lnTo>
                  <a:lnTo>
                    <a:pt x="1224" y="2130"/>
                  </a:lnTo>
                  <a:lnTo>
                    <a:pt x="1218" y="2142"/>
                  </a:lnTo>
                  <a:lnTo>
                    <a:pt x="1218" y="2184"/>
                  </a:lnTo>
                  <a:lnTo>
                    <a:pt x="1224" y="2196"/>
                  </a:lnTo>
                  <a:lnTo>
                    <a:pt x="1230" y="2202"/>
                  </a:lnTo>
                  <a:lnTo>
                    <a:pt x="1266" y="2214"/>
                  </a:lnTo>
                  <a:lnTo>
                    <a:pt x="1308" y="2220"/>
                  </a:lnTo>
                  <a:lnTo>
                    <a:pt x="1380" y="2220"/>
                  </a:lnTo>
                  <a:lnTo>
                    <a:pt x="1392" y="2226"/>
                  </a:lnTo>
                  <a:lnTo>
                    <a:pt x="1398" y="2232"/>
                  </a:lnTo>
                  <a:lnTo>
                    <a:pt x="1398" y="2256"/>
                  </a:lnTo>
                  <a:lnTo>
                    <a:pt x="1404" y="2274"/>
                  </a:lnTo>
                  <a:lnTo>
                    <a:pt x="1404" y="2298"/>
                  </a:lnTo>
                  <a:lnTo>
                    <a:pt x="1410" y="2316"/>
                  </a:lnTo>
                  <a:lnTo>
                    <a:pt x="1410" y="2334"/>
                  </a:lnTo>
                  <a:lnTo>
                    <a:pt x="1422" y="2358"/>
                  </a:lnTo>
                  <a:lnTo>
                    <a:pt x="1434" y="2364"/>
                  </a:lnTo>
                  <a:lnTo>
                    <a:pt x="1446" y="2364"/>
                  </a:lnTo>
                  <a:lnTo>
                    <a:pt x="1464" y="2346"/>
                  </a:lnTo>
                  <a:lnTo>
                    <a:pt x="1476" y="2346"/>
                  </a:lnTo>
                  <a:lnTo>
                    <a:pt x="1488" y="2352"/>
                  </a:lnTo>
                  <a:lnTo>
                    <a:pt x="1500" y="2364"/>
                  </a:lnTo>
                  <a:lnTo>
                    <a:pt x="1506" y="2376"/>
                  </a:lnTo>
                  <a:lnTo>
                    <a:pt x="1506" y="2394"/>
                  </a:lnTo>
                  <a:lnTo>
                    <a:pt x="1500" y="2412"/>
                  </a:lnTo>
                  <a:lnTo>
                    <a:pt x="1500" y="2442"/>
                  </a:lnTo>
                  <a:lnTo>
                    <a:pt x="1494" y="2448"/>
                  </a:lnTo>
                  <a:lnTo>
                    <a:pt x="1494" y="2454"/>
                  </a:lnTo>
                  <a:lnTo>
                    <a:pt x="1488" y="2466"/>
                  </a:lnTo>
                  <a:lnTo>
                    <a:pt x="1488" y="2478"/>
                  </a:lnTo>
                  <a:lnTo>
                    <a:pt x="1494" y="2496"/>
                  </a:lnTo>
                  <a:lnTo>
                    <a:pt x="1506" y="2490"/>
                  </a:lnTo>
                  <a:lnTo>
                    <a:pt x="1512" y="2484"/>
                  </a:lnTo>
                  <a:lnTo>
                    <a:pt x="1530" y="2484"/>
                  </a:lnTo>
                  <a:lnTo>
                    <a:pt x="1536" y="2490"/>
                  </a:lnTo>
                  <a:lnTo>
                    <a:pt x="1548" y="2514"/>
                  </a:lnTo>
                  <a:lnTo>
                    <a:pt x="1548" y="2526"/>
                  </a:lnTo>
                  <a:lnTo>
                    <a:pt x="1554" y="2526"/>
                  </a:lnTo>
                  <a:lnTo>
                    <a:pt x="1560" y="2532"/>
                  </a:lnTo>
                  <a:lnTo>
                    <a:pt x="1560" y="2562"/>
                  </a:lnTo>
                  <a:lnTo>
                    <a:pt x="1566" y="2580"/>
                  </a:lnTo>
                  <a:lnTo>
                    <a:pt x="1566" y="2616"/>
                  </a:lnTo>
                  <a:lnTo>
                    <a:pt x="1512" y="2634"/>
                  </a:lnTo>
                  <a:lnTo>
                    <a:pt x="1506" y="2640"/>
                  </a:lnTo>
                  <a:lnTo>
                    <a:pt x="1500" y="2652"/>
                  </a:lnTo>
                  <a:lnTo>
                    <a:pt x="1500" y="2670"/>
                  </a:lnTo>
                  <a:lnTo>
                    <a:pt x="1464" y="2670"/>
                  </a:lnTo>
                  <a:lnTo>
                    <a:pt x="1464" y="2688"/>
                  </a:lnTo>
                  <a:lnTo>
                    <a:pt x="1458" y="2694"/>
                  </a:lnTo>
                  <a:lnTo>
                    <a:pt x="1452" y="2718"/>
                  </a:lnTo>
                  <a:lnTo>
                    <a:pt x="1428" y="2724"/>
                  </a:lnTo>
                  <a:lnTo>
                    <a:pt x="1428" y="2736"/>
                  </a:lnTo>
                  <a:lnTo>
                    <a:pt x="1422" y="2748"/>
                  </a:lnTo>
                  <a:lnTo>
                    <a:pt x="1422" y="2760"/>
                  </a:lnTo>
                  <a:lnTo>
                    <a:pt x="1404" y="2778"/>
                  </a:lnTo>
                  <a:lnTo>
                    <a:pt x="1392" y="2778"/>
                  </a:lnTo>
                  <a:lnTo>
                    <a:pt x="1392" y="2802"/>
                  </a:lnTo>
                  <a:lnTo>
                    <a:pt x="1386" y="2808"/>
                  </a:lnTo>
                  <a:lnTo>
                    <a:pt x="1380" y="2820"/>
                  </a:lnTo>
                  <a:lnTo>
                    <a:pt x="1374" y="2826"/>
                  </a:lnTo>
                  <a:lnTo>
                    <a:pt x="1356" y="2826"/>
                  </a:lnTo>
                  <a:lnTo>
                    <a:pt x="1350" y="2832"/>
                  </a:lnTo>
                  <a:lnTo>
                    <a:pt x="1350" y="2844"/>
                  </a:lnTo>
                  <a:lnTo>
                    <a:pt x="1344" y="2856"/>
                  </a:lnTo>
                  <a:lnTo>
                    <a:pt x="1344" y="2868"/>
                  </a:lnTo>
                  <a:lnTo>
                    <a:pt x="1368" y="2868"/>
                  </a:lnTo>
                  <a:lnTo>
                    <a:pt x="1374" y="2862"/>
                  </a:lnTo>
                  <a:lnTo>
                    <a:pt x="1386" y="2856"/>
                  </a:lnTo>
                  <a:lnTo>
                    <a:pt x="1398" y="2856"/>
                  </a:lnTo>
                  <a:lnTo>
                    <a:pt x="1404" y="2862"/>
                  </a:lnTo>
                  <a:lnTo>
                    <a:pt x="1428" y="2874"/>
                  </a:lnTo>
                  <a:lnTo>
                    <a:pt x="1434" y="2886"/>
                  </a:lnTo>
                  <a:lnTo>
                    <a:pt x="1446" y="2892"/>
                  </a:lnTo>
                  <a:lnTo>
                    <a:pt x="1452" y="2898"/>
                  </a:lnTo>
                  <a:lnTo>
                    <a:pt x="1458" y="2910"/>
                  </a:lnTo>
                  <a:lnTo>
                    <a:pt x="1470" y="2922"/>
                  </a:lnTo>
                  <a:lnTo>
                    <a:pt x="1470" y="2934"/>
                  </a:lnTo>
                  <a:lnTo>
                    <a:pt x="1482" y="2934"/>
                  </a:lnTo>
                  <a:lnTo>
                    <a:pt x="1482" y="2928"/>
                  </a:lnTo>
                  <a:lnTo>
                    <a:pt x="1494" y="2916"/>
                  </a:lnTo>
                  <a:lnTo>
                    <a:pt x="1500" y="2916"/>
                  </a:lnTo>
                  <a:lnTo>
                    <a:pt x="1512" y="2922"/>
                  </a:lnTo>
                  <a:lnTo>
                    <a:pt x="1518" y="2934"/>
                  </a:lnTo>
                  <a:lnTo>
                    <a:pt x="1536" y="2952"/>
                  </a:lnTo>
                  <a:lnTo>
                    <a:pt x="1554" y="2952"/>
                  </a:lnTo>
                  <a:lnTo>
                    <a:pt x="1572" y="2970"/>
                  </a:lnTo>
                  <a:lnTo>
                    <a:pt x="1578" y="2970"/>
                  </a:lnTo>
                  <a:lnTo>
                    <a:pt x="1578" y="2982"/>
                  </a:lnTo>
                  <a:lnTo>
                    <a:pt x="1584" y="2988"/>
                  </a:lnTo>
                  <a:lnTo>
                    <a:pt x="1596" y="2994"/>
                  </a:lnTo>
                  <a:lnTo>
                    <a:pt x="1614" y="3000"/>
                  </a:lnTo>
                  <a:lnTo>
                    <a:pt x="1626" y="3000"/>
                  </a:lnTo>
                  <a:lnTo>
                    <a:pt x="1632" y="3012"/>
                  </a:lnTo>
                  <a:lnTo>
                    <a:pt x="1638" y="3018"/>
                  </a:lnTo>
                  <a:lnTo>
                    <a:pt x="1644" y="3030"/>
                  </a:lnTo>
                  <a:lnTo>
                    <a:pt x="1662" y="3048"/>
                  </a:lnTo>
                  <a:lnTo>
                    <a:pt x="1668" y="3048"/>
                  </a:lnTo>
                  <a:lnTo>
                    <a:pt x="1680" y="3054"/>
                  </a:lnTo>
                  <a:lnTo>
                    <a:pt x="1686" y="3054"/>
                  </a:lnTo>
                  <a:lnTo>
                    <a:pt x="1686" y="3066"/>
                  </a:lnTo>
                  <a:lnTo>
                    <a:pt x="1674" y="3090"/>
                  </a:lnTo>
                  <a:lnTo>
                    <a:pt x="1668" y="3096"/>
                  </a:lnTo>
                  <a:lnTo>
                    <a:pt x="1668" y="3120"/>
                  </a:lnTo>
                  <a:lnTo>
                    <a:pt x="1674" y="3120"/>
                  </a:lnTo>
                  <a:lnTo>
                    <a:pt x="1674" y="3150"/>
                  </a:lnTo>
                  <a:lnTo>
                    <a:pt x="1692" y="3150"/>
                  </a:lnTo>
                  <a:lnTo>
                    <a:pt x="1692" y="3144"/>
                  </a:lnTo>
                  <a:lnTo>
                    <a:pt x="1698" y="3132"/>
                  </a:lnTo>
                  <a:lnTo>
                    <a:pt x="1710" y="3126"/>
                  </a:lnTo>
                  <a:lnTo>
                    <a:pt x="1716" y="3114"/>
                  </a:lnTo>
                  <a:lnTo>
                    <a:pt x="1728" y="3102"/>
                  </a:lnTo>
                  <a:lnTo>
                    <a:pt x="1734" y="3090"/>
                  </a:lnTo>
                  <a:lnTo>
                    <a:pt x="1734" y="3060"/>
                  </a:lnTo>
                  <a:lnTo>
                    <a:pt x="1728" y="3054"/>
                  </a:lnTo>
                  <a:lnTo>
                    <a:pt x="1728" y="3048"/>
                  </a:lnTo>
                  <a:lnTo>
                    <a:pt x="1746" y="3018"/>
                  </a:lnTo>
                  <a:lnTo>
                    <a:pt x="1734" y="3012"/>
                  </a:lnTo>
                  <a:lnTo>
                    <a:pt x="1728" y="3000"/>
                  </a:lnTo>
                  <a:lnTo>
                    <a:pt x="1728" y="2988"/>
                  </a:lnTo>
                  <a:lnTo>
                    <a:pt x="1740" y="2976"/>
                  </a:lnTo>
                  <a:lnTo>
                    <a:pt x="1746" y="2976"/>
                  </a:lnTo>
                  <a:lnTo>
                    <a:pt x="1746" y="2952"/>
                  </a:lnTo>
                  <a:lnTo>
                    <a:pt x="1764" y="2952"/>
                  </a:lnTo>
                  <a:lnTo>
                    <a:pt x="1776" y="2940"/>
                  </a:lnTo>
                  <a:lnTo>
                    <a:pt x="1776" y="2904"/>
                  </a:lnTo>
                  <a:lnTo>
                    <a:pt x="1782" y="2898"/>
                  </a:lnTo>
                  <a:lnTo>
                    <a:pt x="1788" y="2886"/>
                  </a:lnTo>
                  <a:lnTo>
                    <a:pt x="1800" y="2874"/>
                  </a:lnTo>
                  <a:lnTo>
                    <a:pt x="1812" y="2868"/>
                  </a:lnTo>
                  <a:lnTo>
                    <a:pt x="1818" y="2862"/>
                  </a:lnTo>
                  <a:lnTo>
                    <a:pt x="1824" y="2862"/>
                  </a:lnTo>
                  <a:lnTo>
                    <a:pt x="1824" y="2898"/>
                  </a:lnTo>
                  <a:lnTo>
                    <a:pt x="1818" y="2904"/>
                  </a:lnTo>
                  <a:lnTo>
                    <a:pt x="1818" y="2910"/>
                  </a:lnTo>
                  <a:lnTo>
                    <a:pt x="1812" y="2916"/>
                  </a:lnTo>
                  <a:lnTo>
                    <a:pt x="1812" y="2934"/>
                  </a:lnTo>
                  <a:lnTo>
                    <a:pt x="1800" y="2940"/>
                  </a:lnTo>
                  <a:lnTo>
                    <a:pt x="1800" y="2952"/>
                  </a:lnTo>
                  <a:lnTo>
                    <a:pt x="1776" y="2982"/>
                  </a:lnTo>
                  <a:lnTo>
                    <a:pt x="1746" y="3006"/>
                  </a:lnTo>
                  <a:lnTo>
                    <a:pt x="1752" y="3012"/>
                  </a:lnTo>
                  <a:lnTo>
                    <a:pt x="1770" y="3012"/>
                  </a:lnTo>
                  <a:lnTo>
                    <a:pt x="1770" y="2994"/>
                  </a:lnTo>
                  <a:lnTo>
                    <a:pt x="1776" y="2988"/>
                  </a:lnTo>
                  <a:lnTo>
                    <a:pt x="1788" y="2988"/>
                  </a:lnTo>
                  <a:lnTo>
                    <a:pt x="1794" y="2982"/>
                  </a:lnTo>
                  <a:lnTo>
                    <a:pt x="1800" y="2982"/>
                  </a:lnTo>
                  <a:lnTo>
                    <a:pt x="1812" y="2964"/>
                  </a:lnTo>
                  <a:lnTo>
                    <a:pt x="1824" y="2940"/>
                  </a:lnTo>
                  <a:lnTo>
                    <a:pt x="1848" y="2880"/>
                  </a:lnTo>
                  <a:lnTo>
                    <a:pt x="1860" y="2832"/>
                  </a:lnTo>
                  <a:lnTo>
                    <a:pt x="1872" y="2808"/>
                  </a:lnTo>
                  <a:lnTo>
                    <a:pt x="1878" y="2790"/>
                  </a:lnTo>
                  <a:lnTo>
                    <a:pt x="1884" y="2778"/>
                  </a:lnTo>
                  <a:lnTo>
                    <a:pt x="1896" y="2772"/>
                  </a:lnTo>
                  <a:lnTo>
                    <a:pt x="1902" y="2760"/>
                  </a:lnTo>
                  <a:lnTo>
                    <a:pt x="1926" y="2736"/>
                  </a:lnTo>
                  <a:lnTo>
                    <a:pt x="1926" y="2724"/>
                  </a:lnTo>
                  <a:lnTo>
                    <a:pt x="1920" y="2718"/>
                  </a:lnTo>
                  <a:lnTo>
                    <a:pt x="1938" y="2706"/>
                  </a:lnTo>
                  <a:lnTo>
                    <a:pt x="1932" y="2670"/>
                  </a:lnTo>
                  <a:lnTo>
                    <a:pt x="1938" y="2646"/>
                  </a:lnTo>
                  <a:lnTo>
                    <a:pt x="1926" y="2640"/>
                  </a:lnTo>
                  <a:lnTo>
                    <a:pt x="1932" y="2634"/>
                  </a:lnTo>
                  <a:lnTo>
                    <a:pt x="1938" y="2622"/>
                  </a:lnTo>
                  <a:lnTo>
                    <a:pt x="1938" y="2610"/>
                  </a:lnTo>
                  <a:lnTo>
                    <a:pt x="1932" y="2604"/>
                  </a:lnTo>
                  <a:lnTo>
                    <a:pt x="1920" y="2598"/>
                  </a:lnTo>
                  <a:lnTo>
                    <a:pt x="1914" y="2592"/>
                  </a:lnTo>
                  <a:lnTo>
                    <a:pt x="1914" y="2556"/>
                  </a:lnTo>
                  <a:lnTo>
                    <a:pt x="1896" y="2544"/>
                  </a:lnTo>
                  <a:lnTo>
                    <a:pt x="1920" y="2544"/>
                  </a:lnTo>
                  <a:lnTo>
                    <a:pt x="1914" y="2520"/>
                  </a:lnTo>
                  <a:lnTo>
                    <a:pt x="1902" y="2508"/>
                  </a:lnTo>
                  <a:lnTo>
                    <a:pt x="1908" y="2508"/>
                  </a:lnTo>
                  <a:lnTo>
                    <a:pt x="1920" y="2502"/>
                  </a:lnTo>
                  <a:lnTo>
                    <a:pt x="1920" y="2490"/>
                  </a:lnTo>
                  <a:lnTo>
                    <a:pt x="1914" y="2490"/>
                  </a:lnTo>
                  <a:lnTo>
                    <a:pt x="1902" y="2484"/>
                  </a:lnTo>
                  <a:lnTo>
                    <a:pt x="1896" y="2478"/>
                  </a:lnTo>
                  <a:lnTo>
                    <a:pt x="1920" y="2460"/>
                  </a:lnTo>
                  <a:lnTo>
                    <a:pt x="1932" y="2472"/>
                  </a:lnTo>
                  <a:lnTo>
                    <a:pt x="1944" y="2478"/>
                  </a:lnTo>
                  <a:lnTo>
                    <a:pt x="1950" y="2478"/>
                  </a:lnTo>
                  <a:lnTo>
                    <a:pt x="1950" y="2448"/>
                  </a:lnTo>
                  <a:lnTo>
                    <a:pt x="1962" y="2424"/>
                  </a:lnTo>
                  <a:lnTo>
                    <a:pt x="1974" y="2418"/>
                  </a:lnTo>
                  <a:lnTo>
                    <a:pt x="1980" y="2418"/>
                  </a:lnTo>
                  <a:lnTo>
                    <a:pt x="2004" y="2406"/>
                  </a:lnTo>
                  <a:lnTo>
                    <a:pt x="2010" y="2394"/>
                  </a:lnTo>
                  <a:lnTo>
                    <a:pt x="2010" y="2382"/>
                  </a:lnTo>
                  <a:lnTo>
                    <a:pt x="2016" y="2376"/>
                  </a:lnTo>
                  <a:lnTo>
                    <a:pt x="2028" y="2376"/>
                  </a:lnTo>
                  <a:lnTo>
                    <a:pt x="2034" y="2370"/>
                  </a:lnTo>
                  <a:lnTo>
                    <a:pt x="2046" y="2370"/>
                  </a:lnTo>
                  <a:lnTo>
                    <a:pt x="2046" y="2358"/>
                  </a:lnTo>
                  <a:lnTo>
                    <a:pt x="2070" y="2358"/>
                  </a:lnTo>
                  <a:lnTo>
                    <a:pt x="2070" y="2340"/>
                  </a:lnTo>
                  <a:lnTo>
                    <a:pt x="2118" y="2340"/>
                  </a:lnTo>
                  <a:lnTo>
                    <a:pt x="2124" y="2358"/>
                  </a:lnTo>
                  <a:lnTo>
                    <a:pt x="2136" y="2352"/>
                  </a:lnTo>
                  <a:lnTo>
                    <a:pt x="2118" y="2334"/>
                  </a:lnTo>
                  <a:lnTo>
                    <a:pt x="2136" y="2316"/>
                  </a:lnTo>
                  <a:lnTo>
                    <a:pt x="2142" y="2316"/>
                  </a:lnTo>
                  <a:lnTo>
                    <a:pt x="2154" y="2310"/>
                  </a:lnTo>
                  <a:lnTo>
                    <a:pt x="2178" y="2310"/>
                  </a:lnTo>
                  <a:lnTo>
                    <a:pt x="2160" y="2292"/>
                  </a:lnTo>
                  <a:lnTo>
                    <a:pt x="2172" y="2286"/>
                  </a:lnTo>
                  <a:lnTo>
                    <a:pt x="2178" y="2280"/>
                  </a:lnTo>
                  <a:lnTo>
                    <a:pt x="2190" y="2280"/>
                  </a:lnTo>
                  <a:lnTo>
                    <a:pt x="2190" y="2304"/>
                  </a:lnTo>
                  <a:lnTo>
                    <a:pt x="2196" y="2304"/>
                  </a:lnTo>
                  <a:lnTo>
                    <a:pt x="2196" y="2298"/>
                  </a:lnTo>
                  <a:lnTo>
                    <a:pt x="2202" y="2286"/>
                  </a:lnTo>
                  <a:lnTo>
                    <a:pt x="2208" y="2280"/>
                  </a:lnTo>
                  <a:lnTo>
                    <a:pt x="2244" y="2286"/>
                  </a:lnTo>
                  <a:lnTo>
                    <a:pt x="2244" y="2280"/>
                  </a:lnTo>
                  <a:lnTo>
                    <a:pt x="2250" y="2274"/>
                  </a:lnTo>
                  <a:lnTo>
                    <a:pt x="2250" y="2268"/>
                  </a:lnTo>
                  <a:lnTo>
                    <a:pt x="2256" y="2262"/>
                  </a:lnTo>
                  <a:lnTo>
                    <a:pt x="2268" y="2256"/>
                  </a:lnTo>
                  <a:lnTo>
                    <a:pt x="2274" y="2256"/>
                  </a:lnTo>
                  <a:lnTo>
                    <a:pt x="2280" y="2262"/>
                  </a:lnTo>
                  <a:lnTo>
                    <a:pt x="2280" y="2286"/>
                  </a:lnTo>
                  <a:lnTo>
                    <a:pt x="2346" y="2280"/>
                  </a:lnTo>
                  <a:lnTo>
                    <a:pt x="2352" y="2262"/>
                  </a:lnTo>
                  <a:lnTo>
                    <a:pt x="2346" y="2250"/>
                  </a:lnTo>
                  <a:lnTo>
                    <a:pt x="2352" y="2244"/>
                  </a:lnTo>
                  <a:lnTo>
                    <a:pt x="2358" y="2232"/>
                  </a:lnTo>
                  <a:lnTo>
                    <a:pt x="2370" y="2220"/>
                  </a:lnTo>
                  <a:lnTo>
                    <a:pt x="2406" y="2202"/>
                  </a:lnTo>
                  <a:lnTo>
                    <a:pt x="2418" y="2202"/>
                  </a:lnTo>
                  <a:lnTo>
                    <a:pt x="2412" y="2190"/>
                  </a:lnTo>
                  <a:lnTo>
                    <a:pt x="2412" y="2112"/>
                  </a:lnTo>
                  <a:lnTo>
                    <a:pt x="2442" y="2082"/>
                  </a:lnTo>
                  <a:lnTo>
                    <a:pt x="2442" y="2058"/>
                  </a:lnTo>
                  <a:lnTo>
                    <a:pt x="2460" y="2052"/>
                  </a:lnTo>
                  <a:lnTo>
                    <a:pt x="2460" y="2022"/>
                  </a:lnTo>
                  <a:lnTo>
                    <a:pt x="2466" y="2022"/>
                  </a:lnTo>
                  <a:lnTo>
                    <a:pt x="2472" y="2016"/>
                  </a:lnTo>
                  <a:lnTo>
                    <a:pt x="2478" y="2016"/>
                  </a:lnTo>
                  <a:lnTo>
                    <a:pt x="2478" y="2010"/>
                  </a:lnTo>
                  <a:lnTo>
                    <a:pt x="2484" y="2004"/>
                  </a:lnTo>
                  <a:lnTo>
                    <a:pt x="2484" y="1956"/>
                  </a:lnTo>
                  <a:lnTo>
                    <a:pt x="2478" y="1944"/>
                  </a:lnTo>
                  <a:lnTo>
                    <a:pt x="2478" y="1926"/>
                  </a:lnTo>
                  <a:lnTo>
                    <a:pt x="2472" y="1908"/>
                  </a:lnTo>
                  <a:lnTo>
                    <a:pt x="2484" y="1884"/>
                  </a:lnTo>
                  <a:lnTo>
                    <a:pt x="2514" y="1854"/>
                  </a:lnTo>
                  <a:lnTo>
                    <a:pt x="2514" y="1848"/>
                  </a:lnTo>
                  <a:lnTo>
                    <a:pt x="2508" y="1836"/>
                  </a:lnTo>
                  <a:lnTo>
                    <a:pt x="2508" y="1830"/>
                  </a:lnTo>
                  <a:lnTo>
                    <a:pt x="2502" y="1818"/>
                  </a:lnTo>
                  <a:lnTo>
                    <a:pt x="2508" y="1764"/>
                  </a:lnTo>
                  <a:lnTo>
                    <a:pt x="2508" y="1758"/>
                  </a:lnTo>
                  <a:lnTo>
                    <a:pt x="2514" y="1752"/>
                  </a:lnTo>
                  <a:lnTo>
                    <a:pt x="2514" y="1722"/>
                  </a:lnTo>
                  <a:lnTo>
                    <a:pt x="2520" y="1710"/>
                  </a:lnTo>
                  <a:lnTo>
                    <a:pt x="2520" y="1680"/>
                  </a:lnTo>
                  <a:lnTo>
                    <a:pt x="2508" y="1644"/>
                  </a:lnTo>
                  <a:lnTo>
                    <a:pt x="2502" y="1608"/>
                  </a:lnTo>
                  <a:lnTo>
                    <a:pt x="2502" y="1596"/>
                  </a:lnTo>
                  <a:lnTo>
                    <a:pt x="2508" y="1560"/>
                  </a:lnTo>
                  <a:lnTo>
                    <a:pt x="2508" y="1548"/>
                  </a:lnTo>
                  <a:lnTo>
                    <a:pt x="2502" y="1536"/>
                  </a:lnTo>
                  <a:lnTo>
                    <a:pt x="2502" y="1500"/>
                  </a:lnTo>
                  <a:lnTo>
                    <a:pt x="2508" y="1488"/>
                  </a:lnTo>
                  <a:lnTo>
                    <a:pt x="2520" y="1476"/>
                  </a:lnTo>
                  <a:lnTo>
                    <a:pt x="2508" y="1458"/>
                  </a:lnTo>
                  <a:lnTo>
                    <a:pt x="2520" y="1446"/>
                  </a:lnTo>
                  <a:lnTo>
                    <a:pt x="2532" y="1446"/>
                  </a:lnTo>
                  <a:lnTo>
                    <a:pt x="2532" y="1452"/>
                  </a:lnTo>
                  <a:lnTo>
                    <a:pt x="2538" y="1464"/>
                  </a:lnTo>
                  <a:lnTo>
                    <a:pt x="2544" y="1470"/>
                  </a:lnTo>
                  <a:lnTo>
                    <a:pt x="2556" y="1464"/>
                  </a:lnTo>
                  <a:lnTo>
                    <a:pt x="2562" y="1452"/>
                  </a:lnTo>
                  <a:lnTo>
                    <a:pt x="2574" y="1446"/>
                  </a:lnTo>
                  <a:lnTo>
                    <a:pt x="2580" y="1434"/>
                  </a:lnTo>
                  <a:lnTo>
                    <a:pt x="2586" y="1428"/>
                  </a:lnTo>
                  <a:lnTo>
                    <a:pt x="2592" y="1416"/>
                  </a:lnTo>
                  <a:lnTo>
                    <a:pt x="2592" y="1404"/>
                  </a:lnTo>
                  <a:lnTo>
                    <a:pt x="2598" y="1386"/>
                  </a:lnTo>
                  <a:lnTo>
                    <a:pt x="2598" y="1374"/>
                  </a:lnTo>
                  <a:lnTo>
                    <a:pt x="2604" y="1356"/>
                  </a:lnTo>
                  <a:lnTo>
                    <a:pt x="2604" y="1344"/>
                  </a:lnTo>
                  <a:lnTo>
                    <a:pt x="2610" y="1338"/>
                  </a:lnTo>
                  <a:lnTo>
                    <a:pt x="2616" y="1338"/>
                  </a:lnTo>
                  <a:lnTo>
                    <a:pt x="2628" y="1326"/>
                  </a:lnTo>
                  <a:lnTo>
                    <a:pt x="2634" y="1314"/>
                  </a:lnTo>
                  <a:lnTo>
                    <a:pt x="2640" y="1308"/>
                  </a:lnTo>
                  <a:lnTo>
                    <a:pt x="2640" y="1296"/>
                  </a:lnTo>
                  <a:lnTo>
                    <a:pt x="2652" y="1290"/>
                  </a:lnTo>
                  <a:lnTo>
                    <a:pt x="2658" y="1284"/>
                  </a:lnTo>
                  <a:lnTo>
                    <a:pt x="2670" y="1284"/>
                  </a:lnTo>
                  <a:lnTo>
                    <a:pt x="2682" y="1272"/>
                  </a:lnTo>
                  <a:lnTo>
                    <a:pt x="2682" y="1254"/>
                  </a:lnTo>
                  <a:lnTo>
                    <a:pt x="2688" y="1254"/>
                  </a:lnTo>
                  <a:lnTo>
                    <a:pt x="2724" y="1218"/>
                  </a:lnTo>
                  <a:lnTo>
                    <a:pt x="2736" y="1188"/>
                  </a:lnTo>
                  <a:lnTo>
                    <a:pt x="2754" y="1158"/>
                  </a:lnTo>
                  <a:lnTo>
                    <a:pt x="2760" y="1134"/>
                  </a:lnTo>
                  <a:lnTo>
                    <a:pt x="2766" y="1122"/>
                  </a:lnTo>
                  <a:lnTo>
                    <a:pt x="2772" y="1116"/>
                  </a:lnTo>
                  <a:lnTo>
                    <a:pt x="2778" y="1104"/>
                  </a:lnTo>
                  <a:lnTo>
                    <a:pt x="2784" y="1098"/>
                  </a:lnTo>
                  <a:lnTo>
                    <a:pt x="2784" y="1080"/>
                  </a:lnTo>
                  <a:lnTo>
                    <a:pt x="2778" y="1068"/>
                  </a:lnTo>
                  <a:lnTo>
                    <a:pt x="2778" y="1002"/>
                  </a:lnTo>
                  <a:close/>
                </a:path>
              </a:pathLst>
            </a:custGeom>
            <a:solidFill>
              <a:srgbClr val="385723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72" name="Argentina" descr="© INSCALE GmbH, 05.05.2010&#10;http://www.presentationload.com/">
              <a:extLst>
                <a:ext uri="{FF2B5EF4-FFF2-40B4-BE49-F238E27FC236}">
                  <a16:creationId xmlns:a16="http://schemas.microsoft.com/office/drawing/2014/main" id="{E66EE974-7ABE-4D84-ABB8-6C355C3CDDC4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3432180" y="5313441"/>
              <a:ext cx="483920" cy="1096407"/>
            </a:xfrm>
            <a:custGeom>
              <a:avLst/>
              <a:gdLst>
                <a:gd name="T0" fmla="*/ 2147483647 w 1092"/>
                <a:gd name="T1" fmla="*/ 2147483647 h 2442"/>
                <a:gd name="T2" fmla="*/ 2147483647 w 1092"/>
                <a:gd name="T3" fmla="*/ 2147483647 h 2442"/>
                <a:gd name="T4" fmla="*/ 2147483647 w 1092"/>
                <a:gd name="T5" fmla="*/ 2147483647 h 2442"/>
                <a:gd name="T6" fmla="*/ 2147483647 w 1092"/>
                <a:gd name="T7" fmla="*/ 2147483647 h 2442"/>
                <a:gd name="T8" fmla="*/ 2147483647 w 1092"/>
                <a:gd name="T9" fmla="*/ 2147483647 h 2442"/>
                <a:gd name="T10" fmla="*/ 2147483647 w 1092"/>
                <a:gd name="T11" fmla="*/ 2147483647 h 2442"/>
                <a:gd name="T12" fmla="*/ 2147483647 w 1092"/>
                <a:gd name="T13" fmla="*/ 2147483647 h 2442"/>
                <a:gd name="T14" fmla="*/ 2147483647 w 1092"/>
                <a:gd name="T15" fmla="*/ 2147483647 h 2442"/>
                <a:gd name="T16" fmla="*/ 2147483647 w 1092"/>
                <a:gd name="T17" fmla="*/ 2147483647 h 2442"/>
                <a:gd name="T18" fmla="*/ 2147483647 w 1092"/>
                <a:gd name="T19" fmla="*/ 2147483647 h 2442"/>
                <a:gd name="T20" fmla="*/ 2147483647 w 1092"/>
                <a:gd name="T21" fmla="*/ 0 h 2442"/>
                <a:gd name="T22" fmla="*/ 2147483647 w 1092"/>
                <a:gd name="T23" fmla="*/ 2147483647 h 2442"/>
                <a:gd name="T24" fmla="*/ 2147483647 w 1092"/>
                <a:gd name="T25" fmla="*/ 2147483647 h 2442"/>
                <a:gd name="T26" fmla="*/ 2147483647 w 1092"/>
                <a:gd name="T27" fmla="*/ 2147483647 h 2442"/>
                <a:gd name="T28" fmla="*/ 2147483647 w 1092"/>
                <a:gd name="T29" fmla="*/ 2147483647 h 2442"/>
                <a:gd name="T30" fmla="*/ 2147483647 w 1092"/>
                <a:gd name="T31" fmla="*/ 2147483647 h 2442"/>
                <a:gd name="T32" fmla="*/ 2147483647 w 1092"/>
                <a:gd name="T33" fmla="*/ 2147483647 h 2442"/>
                <a:gd name="T34" fmla="*/ 2147483647 w 1092"/>
                <a:gd name="T35" fmla="*/ 2147483647 h 2442"/>
                <a:gd name="T36" fmla="*/ 2147483647 w 1092"/>
                <a:gd name="T37" fmla="*/ 2147483647 h 2442"/>
                <a:gd name="T38" fmla="*/ 2147483647 w 1092"/>
                <a:gd name="T39" fmla="*/ 2147483647 h 2442"/>
                <a:gd name="T40" fmla="*/ 2147483647 w 1092"/>
                <a:gd name="T41" fmla="*/ 2147483647 h 2442"/>
                <a:gd name="T42" fmla="*/ 2147483647 w 1092"/>
                <a:gd name="T43" fmla="*/ 2147483647 h 2442"/>
                <a:gd name="T44" fmla="*/ 2147483647 w 1092"/>
                <a:gd name="T45" fmla="*/ 2147483647 h 2442"/>
                <a:gd name="T46" fmla="*/ 2147483647 w 1092"/>
                <a:gd name="T47" fmla="*/ 2147483647 h 2442"/>
                <a:gd name="T48" fmla="*/ 2147483647 w 1092"/>
                <a:gd name="T49" fmla="*/ 2147483647 h 2442"/>
                <a:gd name="T50" fmla="*/ 2147483647 w 1092"/>
                <a:gd name="T51" fmla="*/ 2147483647 h 2442"/>
                <a:gd name="T52" fmla="*/ 2147483647 w 1092"/>
                <a:gd name="T53" fmla="*/ 2147483647 h 2442"/>
                <a:gd name="T54" fmla="*/ 2147483647 w 1092"/>
                <a:gd name="T55" fmla="*/ 2147483647 h 2442"/>
                <a:gd name="T56" fmla="*/ 2147483647 w 1092"/>
                <a:gd name="T57" fmla="*/ 2147483647 h 2442"/>
                <a:gd name="T58" fmla="*/ 2147483647 w 1092"/>
                <a:gd name="T59" fmla="*/ 2147483647 h 2442"/>
                <a:gd name="T60" fmla="*/ 2147483647 w 1092"/>
                <a:gd name="T61" fmla="*/ 2147483647 h 2442"/>
                <a:gd name="T62" fmla="*/ 2147483647 w 1092"/>
                <a:gd name="T63" fmla="*/ 2147483647 h 2442"/>
                <a:gd name="T64" fmla="*/ 2147483647 w 1092"/>
                <a:gd name="T65" fmla="*/ 2147483647 h 2442"/>
                <a:gd name="T66" fmla="*/ 2147483647 w 1092"/>
                <a:gd name="T67" fmla="*/ 2147483647 h 2442"/>
                <a:gd name="T68" fmla="*/ 2147483647 w 1092"/>
                <a:gd name="T69" fmla="*/ 2147483647 h 2442"/>
                <a:gd name="T70" fmla="*/ 2147483647 w 1092"/>
                <a:gd name="T71" fmla="*/ 2147483647 h 2442"/>
                <a:gd name="T72" fmla="*/ 2147483647 w 1092"/>
                <a:gd name="T73" fmla="*/ 2147483647 h 2442"/>
                <a:gd name="T74" fmla="*/ 2147483647 w 1092"/>
                <a:gd name="T75" fmla="*/ 2147483647 h 2442"/>
                <a:gd name="T76" fmla="*/ 2147483647 w 1092"/>
                <a:gd name="T77" fmla="*/ 2147483647 h 2442"/>
                <a:gd name="T78" fmla="*/ 2147483647 w 1092"/>
                <a:gd name="T79" fmla="*/ 2147483647 h 2442"/>
                <a:gd name="T80" fmla="*/ 2147483647 w 1092"/>
                <a:gd name="T81" fmla="*/ 2147483647 h 2442"/>
                <a:gd name="T82" fmla="*/ 2147483647 w 1092"/>
                <a:gd name="T83" fmla="*/ 2147483647 h 2442"/>
                <a:gd name="T84" fmla="*/ 2147483647 w 1092"/>
                <a:gd name="T85" fmla="*/ 2147483647 h 2442"/>
                <a:gd name="T86" fmla="*/ 2147483647 w 1092"/>
                <a:gd name="T87" fmla="*/ 2147483647 h 2442"/>
                <a:gd name="T88" fmla="*/ 2147483647 w 1092"/>
                <a:gd name="T89" fmla="*/ 2147483647 h 2442"/>
                <a:gd name="T90" fmla="*/ 2147483647 w 1092"/>
                <a:gd name="T91" fmla="*/ 2147483647 h 2442"/>
                <a:gd name="T92" fmla="*/ 2147483647 w 1092"/>
                <a:gd name="T93" fmla="*/ 2147483647 h 2442"/>
                <a:gd name="T94" fmla="*/ 2147483647 w 1092"/>
                <a:gd name="T95" fmla="*/ 2147483647 h 2442"/>
                <a:gd name="T96" fmla="*/ 2147483647 w 1092"/>
                <a:gd name="T97" fmla="*/ 2147483647 h 2442"/>
                <a:gd name="T98" fmla="*/ 2147483647 w 1092"/>
                <a:gd name="T99" fmla="*/ 2147483647 h 2442"/>
                <a:gd name="T100" fmla="*/ 2147483647 w 1092"/>
                <a:gd name="T101" fmla="*/ 2147483647 h 2442"/>
                <a:gd name="T102" fmla="*/ 2147483647 w 1092"/>
                <a:gd name="T103" fmla="*/ 2147483647 h 2442"/>
                <a:gd name="T104" fmla="*/ 2147483647 w 1092"/>
                <a:gd name="T105" fmla="*/ 2147483647 h 2442"/>
                <a:gd name="T106" fmla="*/ 2147483647 w 1092"/>
                <a:gd name="T107" fmla="*/ 2147483647 h 2442"/>
                <a:gd name="T108" fmla="*/ 2147483647 w 1092"/>
                <a:gd name="T109" fmla="*/ 2147483647 h 2442"/>
                <a:gd name="T110" fmla="*/ 2147483647 w 1092"/>
                <a:gd name="T111" fmla="*/ 2147483647 h 2442"/>
                <a:gd name="T112" fmla="*/ 2147483647 w 1092"/>
                <a:gd name="T113" fmla="*/ 2147483647 h 2442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092"/>
                <a:gd name="T172" fmla="*/ 0 h 2442"/>
                <a:gd name="T173" fmla="*/ 1092 w 1092"/>
                <a:gd name="T174" fmla="*/ 2442 h 2442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092" h="2442">
                  <a:moveTo>
                    <a:pt x="954" y="534"/>
                  </a:moveTo>
                  <a:lnTo>
                    <a:pt x="978" y="528"/>
                  </a:lnTo>
                  <a:lnTo>
                    <a:pt x="984" y="504"/>
                  </a:lnTo>
                  <a:lnTo>
                    <a:pt x="990" y="498"/>
                  </a:lnTo>
                  <a:lnTo>
                    <a:pt x="990" y="480"/>
                  </a:lnTo>
                  <a:lnTo>
                    <a:pt x="1026" y="480"/>
                  </a:lnTo>
                  <a:lnTo>
                    <a:pt x="1026" y="462"/>
                  </a:lnTo>
                  <a:lnTo>
                    <a:pt x="1032" y="450"/>
                  </a:lnTo>
                  <a:lnTo>
                    <a:pt x="1038" y="444"/>
                  </a:lnTo>
                  <a:lnTo>
                    <a:pt x="1092" y="426"/>
                  </a:lnTo>
                  <a:lnTo>
                    <a:pt x="1092" y="390"/>
                  </a:lnTo>
                  <a:lnTo>
                    <a:pt x="1086" y="372"/>
                  </a:lnTo>
                  <a:lnTo>
                    <a:pt x="1086" y="342"/>
                  </a:lnTo>
                  <a:lnTo>
                    <a:pt x="1080" y="336"/>
                  </a:lnTo>
                  <a:lnTo>
                    <a:pt x="1074" y="336"/>
                  </a:lnTo>
                  <a:lnTo>
                    <a:pt x="1074" y="324"/>
                  </a:lnTo>
                  <a:lnTo>
                    <a:pt x="1062" y="300"/>
                  </a:lnTo>
                  <a:lnTo>
                    <a:pt x="1056" y="294"/>
                  </a:lnTo>
                  <a:lnTo>
                    <a:pt x="1038" y="294"/>
                  </a:lnTo>
                  <a:lnTo>
                    <a:pt x="1032" y="300"/>
                  </a:lnTo>
                  <a:lnTo>
                    <a:pt x="1020" y="306"/>
                  </a:lnTo>
                  <a:lnTo>
                    <a:pt x="1020" y="384"/>
                  </a:lnTo>
                  <a:lnTo>
                    <a:pt x="1008" y="390"/>
                  </a:lnTo>
                  <a:lnTo>
                    <a:pt x="1002" y="402"/>
                  </a:lnTo>
                  <a:lnTo>
                    <a:pt x="990" y="408"/>
                  </a:lnTo>
                  <a:lnTo>
                    <a:pt x="984" y="414"/>
                  </a:lnTo>
                  <a:lnTo>
                    <a:pt x="978" y="414"/>
                  </a:lnTo>
                  <a:lnTo>
                    <a:pt x="966" y="426"/>
                  </a:lnTo>
                  <a:lnTo>
                    <a:pt x="954" y="450"/>
                  </a:lnTo>
                  <a:lnTo>
                    <a:pt x="948" y="456"/>
                  </a:lnTo>
                  <a:lnTo>
                    <a:pt x="948" y="450"/>
                  </a:lnTo>
                  <a:lnTo>
                    <a:pt x="942" y="444"/>
                  </a:lnTo>
                  <a:lnTo>
                    <a:pt x="930" y="444"/>
                  </a:lnTo>
                  <a:lnTo>
                    <a:pt x="924" y="450"/>
                  </a:lnTo>
                  <a:lnTo>
                    <a:pt x="924" y="468"/>
                  </a:lnTo>
                  <a:lnTo>
                    <a:pt x="912" y="450"/>
                  </a:lnTo>
                  <a:lnTo>
                    <a:pt x="852" y="450"/>
                  </a:lnTo>
                  <a:lnTo>
                    <a:pt x="834" y="444"/>
                  </a:lnTo>
                  <a:lnTo>
                    <a:pt x="822" y="438"/>
                  </a:lnTo>
                  <a:lnTo>
                    <a:pt x="816" y="432"/>
                  </a:lnTo>
                  <a:lnTo>
                    <a:pt x="804" y="426"/>
                  </a:lnTo>
                  <a:lnTo>
                    <a:pt x="798" y="426"/>
                  </a:lnTo>
                  <a:lnTo>
                    <a:pt x="786" y="432"/>
                  </a:lnTo>
                  <a:lnTo>
                    <a:pt x="762" y="432"/>
                  </a:lnTo>
                  <a:lnTo>
                    <a:pt x="756" y="426"/>
                  </a:lnTo>
                  <a:lnTo>
                    <a:pt x="756" y="414"/>
                  </a:lnTo>
                  <a:lnTo>
                    <a:pt x="762" y="402"/>
                  </a:lnTo>
                  <a:lnTo>
                    <a:pt x="768" y="396"/>
                  </a:lnTo>
                  <a:lnTo>
                    <a:pt x="774" y="384"/>
                  </a:lnTo>
                  <a:lnTo>
                    <a:pt x="780" y="378"/>
                  </a:lnTo>
                  <a:lnTo>
                    <a:pt x="780" y="342"/>
                  </a:lnTo>
                  <a:lnTo>
                    <a:pt x="798" y="342"/>
                  </a:lnTo>
                  <a:lnTo>
                    <a:pt x="804" y="336"/>
                  </a:lnTo>
                  <a:lnTo>
                    <a:pt x="804" y="330"/>
                  </a:lnTo>
                  <a:lnTo>
                    <a:pt x="798" y="318"/>
                  </a:lnTo>
                  <a:lnTo>
                    <a:pt x="792" y="312"/>
                  </a:lnTo>
                  <a:lnTo>
                    <a:pt x="798" y="300"/>
                  </a:lnTo>
                  <a:lnTo>
                    <a:pt x="804" y="294"/>
                  </a:lnTo>
                  <a:lnTo>
                    <a:pt x="804" y="282"/>
                  </a:lnTo>
                  <a:lnTo>
                    <a:pt x="810" y="276"/>
                  </a:lnTo>
                  <a:lnTo>
                    <a:pt x="804" y="270"/>
                  </a:lnTo>
                  <a:lnTo>
                    <a:pt x="792" y="264"/>
                  </a:lnTo>
                  <a:lnTo>
                    <a:pt x="774" y="258"/>
                  </a:lnTo>
                  <a:lnTo>
                    <a:pt x="762" y="252"/>
                  </a:lnTo>
                  <a:lnTo>
                    <a:pt x="750" y="252"/>
                  </a:lnTo>
                  <a:lnTo>
                    <a:pt x="744" y="246"/>
                  </a:lnTo>
                  <a:lnTo>
                    <a:pt x="708" y="228"/>
                  </a:lnTo>
                  <a:lnTo>
                    <a:pt x="690" y="216"/>
                  </a:lnTo>
                  <a:lnTo>
                    <a:pt x="678" y="210"/>
                  </a:lnTo>
                  <a:lnTo>
                    <a:pt x="672" y="204"/>
                  </a:lnTo>
                  <a:lnTo>
                    <a:pt x="666" y="204"/>
                  </a:lnTo>
                  <a:lnTo>
                    <a:pt x="660" y="198"/>
                  </a:lnTo>
                  <a:lnTo>
                    <a:pt x="648" y="192"/>
                  </a:lnTo>
                  <a:lnTo>
                    <a:pt x="642" y="186"/>
                  </a:lnTo>
                  <a:lnTo>
                    <a:pt x="630" y="180"/>
                  </a:lnTo>
                  <a:lnTo>
                    <a:pt x="600" y="180"/>
                  </a:lnTo>
                  <a:lnTo>
                    <a:pt x="564" y="162"/>
                  </a:lnTo>
                  <a:lnTo>
                    <a:pt x="558" y="156"/>
                  </a:lnTo>
                  <a:lnTo>
                    <a:pt x="552" y="156"/>
                  </a:lnTo>
                  <a:lnTo>
                    <a:pt x="546" y="138"/>
                  </a:lnTo>
                  <a:lnTo>
                    <a:pt x="534" y="132"/>
                  </a:lnTo>
                  <a:lnTo>
                    <a:pt x="516" y="114"/>
                  </a:lnTo>
                  <a:lnTo>
                    <a:pt x="492" y="102"/>
                  </a:lnTo>
                  <a:lnTo>
                    <a:pt x="486" y="96"/>
                  </a:lnTo>
                  <a:lnTo>
                    <a:pt x="480" y="84"/>
                  </a:lnTo>
                  <a:lnTo>
                    <a:pt x="468" y="78"/>
                  </a:lnTo>
                  <a:lnTo>
                    <a:pt x="462" y="66"/>
                  </a:lnTo>
                  <a:lnTo>
                    <a:pt x="456" y="60"/>
                  </a:lnTo>
                  <a:lnTo>
                    <a:pt x="456" y="54"/>
                  </a:lnTo>
                  <a:lnTo>
                    <a:pt x="438" y="36"/>
                  </a:lnTo>
                  <a:lnTo>
                    <a:pt x="402" y="12"/>
                  </a:lnTo>
                  <a:lnTo>
                    <a:pt x="330" y="18"/>
                  </a:lnTo>
                  <a:lnTo>
                    <a:pt x="318" y="72"/>
                  </a:lnTo>
                  <a:lnTo>
                    <a:pt x="288" y="24"/>
                  </a:lnTo>
                  <a:lnTo>
                    <a:pt x="234" y="24"/>
                  </a:lnTo>
                  <a:lnTo>
                    <a:pt x="216" y="18"/>
                  </a:lnTo>
                  <a:lnTo>
                    <a:pt x="204" y="18"/>
                  </a:lnTo>
                  <a:lnTo>
                    <a:pt x="180" y="6"/>
                  </a:lnTo>
                  <a:lnTo>
                    <a:pt x="174" y="0"/>
                  </a:lnTo>
                  <a:lnTo>
                    <a:pt x="162" y="24"/>
                  </a:lnTo>
                  <a:lnTo>
                    <a:pt x="138" y="30"/>
                  </a:lnTo>
                  <a:lnTo>
                    <a:pt x="138" y="48"/>
                  </a:lnTo>
                  <a:lnTo>
                    <a:pt x="126" y="48"/>
                  </a:lnTo>
                  <a:lnTo>
                    <a:pt x="126" y="78"/>
                  </a:lnTo>
                  <a:lnTo>
                    <a:pt x="114" y="78"/>
                  </a:lnTo>
                  <a:lnTo>
                    <a:pt x="126" y="96"/>
                  </a:lnTo>
                  <a:lnTo>
                    <a:pt x="114" y="180"/>
                  </a:lnTo>
                  <a:lnTo>
                    <a:pt x="108" y="180"/>
                  </a:lnTo>
                  <a:lnTo>
                    <a:pt x="102" y="186"/>
                  </a:lnTo>
                  <a:lnTo>
                    <a:pt x="90" y="192"/>
                  </a:lnTo>
                  <a:lnTo>
                    <a:pt x="72" y="198"/>
                  </a:lnTo>
                  <a:lnTo>
                    <a:pt x="60" y="210"/>
                  </a:lnTo>
                  <a:lnTo>
                    <a:pt x="48" y="216"/>
                  </a:lnTo>
                  <a:lnTo>
                    <a:pt x="42" y="228"/>
                  </a:lnTo>
                  <a:lnTo>
                    <a:pt x="36" y="234"/>
                  </a:lnTo>
                  <a:lnTo>
                    <a:pt x="36" y="240"/>
                  </a:lnTo>
                  <a:lnTo>
                    <a:pt x="42" y="246"/>
                  </a:lnTo>
                  <a:lnTo>
                    <a:pt x="54" y="252"/>
                  </a:lnTo>
                  <a:lnTo>
                    <a:pt x="66" y="252"/>
                  </a:lnTo>
                  <a:lnTo>
                    <a:pt x="66" y="258"/>
                  </a:lnTo>
                  <a:lnTo>
                    <a:pt x="42" y="282"/>
                  </a:lnTo>
                  <a:lnTo>
                    <a:pt x="42" y="300"/>
                  </a:lnTo>
                  <a:lnTo>
                    <a:pt x="48" y="306"/>
                  </a:lnTo>
                  <a:lnTo>
                    <a:pt x="60" y="312"/>
                  </a:lnTo>
                  <a:lnTo>
                    <a:pt x="72" y="324"/>
                  </a:lnTo>
                  <a:lnTo>
                    <a:pt x="78" y="336"/>
                  </a:lnTo>
                  <a:lnTo>
                    <a:pt x="72" y="342"/>
                  </a:lnTo>
                  <a:lnTo>
                    <a:pt x="66" y="354"/>
                  </a:lnTo>
                  <a:lnTo>
                    <a:pt x="54" y="366"/>
                  </a:lnTo>
                  <a:lnTo>
                    <a:pt x="48" y="366"/>
                  </a:lnTo>
                  <a:lnTo>
                    <a:pt x="54" y="366"/>
                  </a:lnTo>
                  <a:lnTo>
                    <a:pt x="60" y="372"/>
                  </a:lnTo>
                  <a:lnTo>
                    <a:pt x="84" y="384"/>
                  </a:lnTo>
                  <a:lnTo>
                    <a:pt x="90" y="396"/>
                  </a:lnTo>
                  <a:lnTo>
                    <a:pt x="90" y="408"/>
                  </a:lnTo>
                  <a:lnTo>
                    <a:pt x="78" y="414"/>
                  </a:lnTo>
                  <a:lnTo>
                    <a:pt x="72" y="420"/>
                  </a:lnTo>
                  <a:lnTo>
                    <a:pt x="54" y="420"/>
                  </a:lnTo>
                  <a:lnTo>
                    <a:pt x="54" y="432"/>
                  </a:lnTo>
                  <a:lnTo>
                    <a:pt x="48" y="450"/>
                  </a:lnTo>
                  <a:lnTo>
                    <a:pt x="48" y="462"/>
                  </a:lnTo>
                  <a:lnTo>
                    <a:pt x="42" y="474"/>
                  </a:lnTo>
                  <a:lnTo>
                    <a:pt x="42" y="486"/>
                  </a:lnTo>
                  <a:lnTo>
                    <a:pt x="30" y="498"/>
                  </a:lnTo>
                  <a:lnTo>
                    <a:pt x="24" y="510"/>
                  </a:lnTo>
                  <a:lnTo>
                    <a:pt x="18" y="516"/>
                  </a:lnTo>
                  <a:lnTo>
                    <a:pt x="18" y="582"/>
                  </a:lnTo>
                  <a:lnTo>
                    <a:pt x="6" y="594"/>
                  </a:lnTo>
                  <a:lnTo>
                    <a:pt x="6" y="606"/>
                  </a:lnTo>
                  <a:lnTo>
                    <a:pt x="18" y="630"/>
                  </a:lnTo>
                  <a:lnTo>
                    <a:pt x="30" y="666"/>
                  </a:lnTo>
                  <a:lnTo>
                    <a:pt x="36" y="678"/>
                  </a:lnTo>
                  <a:lnTo>
                    <a:pt x="36" y="684"/>
                  </a:lnTo>
                  <a:lnTo>
                    <a:pt x="12" y="684"/>
                  </a:lnTo>
                  <a:lnTo>
                    <a:pt x="18" y="738"/>
                  </a:lnTo>
                  <a:lnTo>
                    <a:pt x="6" y="744"/>
                  </a:lnTo>
                  <a:lnTo>
                    <a:pt x="0" y="744"/>
                  </a:lnTo>
                  <a:lnTo>
                    <a:pt x="0" y="768"/>
                  </a:lnTo>
                  <a:lnTo>
                    <a:pt x="6" y="774"/>
                  </a:lnTo>
                  <a:lnTo>
                    <a:pt x="6" y="780"/>
                  </a:lnTo>
                  <a:lnTo>
                    <a:pt x="18" y="786"/>
                  </a:lnTo>
                  <a:lnTo>
                    <a:pt x="36" y="804"/>
                  </a:lnTo>
                  <a:lnTo>
                    <a:pt x="36" y="816"/>
                  </a:lnTo>
                  <a:lnTo>
                    <a:pt x="30" y="822"/>
                  </a:lnTo>
                  <a:lnTo>
                    <a:pt x="30" y="828"/>
                  </a:lnTo>
                  <a:lnTo>
                    <a:pt x="48" y="846"/>
                  </a:lnTo>
                  <a:lnTo>
                    <a:pt x="60" y="876"/>
                  </a:lnTo>
                  <a:lnTo>
                    <a:pt x="66" y="888"/>
                  </a:lnTo>
                  <a:lnTo>
                    <a:pt x="60" y="894"/>
                  </a:lnTo>
                  <a:lnTo>
                    <a:pt x="60" y="906"/>
                  </a:lnTo>
                  <a:lnTo>
                    <a:pt x="72" y="918"/>
                  </a:lnTo>
                  <a:lnTo>
                    <a:pt x="96" y="918"/>
                  </a:lnTo>
                  <a:lnTo>
                    <a:pt x="102" y="960"/>
                  </a:lnTo>
                  <a:lnTo>
                    <a:pt x="108" y="972"/>
                  </a:lnTo>
                  <a:lnTo>
                    <a:pt x="114" y="978"/>
                  </a:lnTo>
                  <a:lnTo>
                    <a:pt x="120" y="990"/>
                  </a:lnTo>
                  <a:lnTo>
                    <a:pt x="120" y="996"/>
                  </a:lnTo>
                  <a:lnTo>
                    <a:pt x="102" y="1014"/>
                  </a:lnTo>
                  <a:lnTo>
                    <a:pt x="102" y="1038"/>
                  </a:lnTo>
                  <a:lnTo>
                    <a:pt x="96" y="1056"/>
                  </a:lnTo>
                  <a:lnTo>
                    <a:pt x="96" y="1086"/>
                  </a:lnTo>
                  <a:lnTo>
                    <a:pt x="84" y="1086"/>
                  </a:lnTo>
                  <a:lnTo>
                    <a:pt x="90" y="1092"/>
                  </a:lnTo>
                  <a:lnTo>
                    <a:pt x="96" y="1104"/>
                  </a:lnTo>
                  <a:lnTo>
                    <a:pt x="102" y="1110"/>
                  </a:lnTo>
                  <a:lnTo>
                    <a:pt x="108" y="1122"/>
                  </a:lnTo>
                  <a:lnTo>
                    <a:pt x="114" y="1128"/>
                  </a:lnTo>
                  <a:lnTo>
                    <a:pt x="114" y="1140"/>
                  </a:lnTo>
                  <a:lnTo>
                    <a:pt x="108" y="1152"/>
                  </a:lnTo>
                  <a:lnTo>
                    <a:pt x="108" y="1158"/>
                  </a:lnTo>
                  <a:lnTo>
                    <a:pt x="102" y="1176"/>
                  </a:lnTo>
                  <a:lnTo>
                    <a:pt x="78" y="1182"/>
                  </a:lnTo>
                  <a:lnTo>
                    <a:pt x="78" y="1188"/>
                  </a:lnTo>
                  <a:lnTo>
                    <a:pt x="84" y="1194"/>
                  </a:lnTo>
                  <a:lnTo>
                    <a:pt x="84" y="1206"/>
                  </a:lnTo>
                  <a:lnTo>
                    <a:pt x="90" y="1224"/>
                  </a:lnTo>
                  <a:lnTo>
                    <a:pt x="96" y="1236"/>
                  </a:lnTo>
                  <a:lnTo>
                    <a:pt x="96" y="1284"/>
                  </a:lnTo>
                  <a:lnTo>
                    <a:pt x="126" y="1308"/>
                  </a:lnTo>
                  <a:lnTo>
                    <a:pt x="126" y="1326"/>
                  </a:lnTo>
                  <a:lnTo>
                    <a:pt x="132" y="1326"/>
                  </a:lnTo>
                  <a:lnTo>
                    <a:pt x="150" y="1344"/>
                  </a:lnTo>
                  <a:lnTo>
                    <a:pt x="150" y="1350"/>
                  </a:lnTo>
                  <a:lnTo>
                    <a:pt x="144" y="1362"/>
                  </a:lnTo>
                  <a:lnTo>
                    <a:pt x="132" y="1368"/>
                  </a:lnTo>
                  <a:lnTo>
                    <a:pt x="126" y="1374"/>
                  </a:lnTo>
                  <a:lnTo>
                    <a:pt x="120" y="1374"/>
                  </a:lnTo>
                  <a:lnTo>
                    <a:pt x="132" y="1416"/>
                  </a:lnTo>
                  <a:lnTo>
                    <a:pt x="114" y="1428"/>
                  </a:lnTo>
                  <a:lnTo>
                    <a:pt x="132" y="1446"/>
                  </a:lnTo>
                  <a:lnTo>
                    <a:pt x="132" y="1452"/>
                  </a:lnTo>
                  <a:lnTo>
                    <a:pt x="126" y="1464"/>
                  </a:lnTo>
                  <a:lnTo>
                    <a:pt x="126" y="1470"/>
                  </a:lnTo>
                  <a:lnTo>
                    <a:pt x="144" y="1482"/>
                  </a:lnTo>
                  <a:lnTo>
                    <a:pt x="144" y="1494"/>
                  </a:lnTo>
                  <a:lnTo>
                    <a:pt x="138" y="1500"/>
                  </a:lnTo>
                  <a:lnTo>
                    <a:pt x="138" y="1530"/>
                  </a:lnTo>
                  <a:lnTo>
                    <a:pt x="144" y="1536"/>
                  </a:lnTo>
                  <a:lnTo>
                    <a:pt x="150" y="1548"/>
                  </a:lnTo>
                  <a:lnTo>
                    <a:pt x="150" y="1572"/>
                  </a:lnTo>
                  <a:lnTo>
                    <a:pt x="156" y="1584"/>
                  </a:lnTo>
                  <a:lnTo>
                    <a:pt x="174" y="1602"/>
                  </a:lnTo>
                  <a:lnTo>
                    <a:pt x="186" y="1608"/>
                  </a:lnTo>
                  <a:lnTo>
                    <a:pt x="198" y="1620"/>
                  </a:lnTo>
                  <a:lnTo>
                    <a:pt x="192" y="1620"/>
                  </a:lnTo>
                  <a:lnTo>
                    <a:pt x="180" y="1626"/>
                  </a:lnTo>
                  <a:lnTo>
                    <a:pt x="174" y="1632"/>
                  </a:lnTo>
                  <a:lnTo>
                    <a:pt x="174" y="1644"/>
                  </a:lnTo>
                  <a:lnTo>
                    <a:pt x="180" y="1656"/>
                  </a:lnTo>
                  <a:lnTo>
                    <a:pt x="180" y="1674"/>
                  </a:lnTo>
                  <a:lnTo>
                    <a:pt x="186" y="1686"/>
                  </a:lnTo>
                  <a:lnTo>
                    <a:pt x="186" y="1698"/>
                  </a:lnTo>
                  <a:lnTo>
                    <a:pt x="192" y="1704"/>
                  </a:lnTo>
                  <a:lnTo>
                    <a:pt x="216" y="1716"/>
                  </a:lnTo>
                  <a:lnTo>
                    <a:pt x="210" y="1746"/>
                  </a:lnTo>
                  <a:lnTo>
                    <a:pt x="216" y="1746"/>
                  </a:lnTo>
                  <a:lnTo>
                    <a:pt x="228" y="1752"/>
                  </a:lnTo>
                  <a:lnTo>
                    <a:pt x="234" y="1758"/>
                  </a:lnTo>
                  <a:lnTo>
                    <a:pt x="234" y="1764"/>
                  </a:lnTo>
                  <a:lnTo>
                    <a:pt x="240" y="1776"/>
                  </a:lnTo>
                  <a:lnTo>
                    <a:pt x="240" y="1806"/>
                  </a:lnTo>
                  <a:lnTo>
                    <a:pt x="252" y="1818"/>
                  </a:lnTo>
                  <a:lnTo>
                    <a:pt x="282" y="1818"/>
                  </a:lnTo>
                  <a:lnTo>
                    <a:pt x="294" y="1824"/>
                  </a:lnTo>
                  <a:lnTo>
                    <a:pt x="294" y="1830"/>
                  </a:lnTo>
                  <a:lnTo>
                    <a:pt x="288" y="1836"/>
                  </a:lnTo>
                  <a:lnTo>
                    <a:pt x="276" y="1836"/>
                  </a:lnTo>
                  <a:lnTo>
                    <a:pt x="264" y="1842"/>
                  </a:lnTo>
                  <a:lnTo>
                    <a:pt x="246" y="1842"/>
                  </a:lnTo>
                  <a:lnTo>
                    <a:pt x="252" y="1848"/>
                  </a:lnTo>
                  <a:lnTo>
                    <a:pt x="258" y="1848"/>
                  </a:lnTo>
                  <a:lnTo>
                    <a:pt x="270" y="1854"/>
                  </a:lnTo>
                  <a:lnTo>
                    <a:pt x="276" y="1860"/>
                  </a:lnTo>
                  <a:lnTo>
                    <a:pt x="288" y="1860"/>
                  </a:lnTo>
                  <a:lnTo>
                    <a:pt x="312" y="1884"/>
                  </a:lnTo>
                  <a:lnTo>
                    <a:pt x="306" y="1890"/>
                  </a:lnTo>
                  <a:lnTo>
                    <a:pt x="300" y="1902"/>
                  </a:lnTo>
                  <a:lnTo>
                    <a:pt x="288" y="1914"/>
                  </a:lnTo>
                  <a:lnTo>
                    <a:pt x="312" y="1932"/>
                  </a:lnTo>
                  <a:lnTo>
                    <a:pt x="306" y="1956"/>
                  </a:lnTo>
                  <a:lnTo>
                    <a:pt x="330" y="1980"/>
                  </a:lnTo>
                  <a:lnTo>
                    <a:pt x="324" y="2016"/>
                  </a:lnTo>
                  <a:lnTo>
                    <a:pt x="336" y="2040"/>
                  </a:lnTo>
                  <a:lnTo>
                    <a:pt x="324" y="2046"/>
                  </a:lnTo>
                  <a:lnTo>
                    <a:pt x="318" y="2088"/>
                  </a:lnTo>
                  <a:lnTo>
                    <a:pt x="324" y="2088"/>
                  </a:lnTo>
                  <a:lnTo>
                    <a:pt x="348" y="2112"/>
                  </a:lnTo>
                  <a:lnTo>
                    <a:pt x="348" y="2118"/>
                  </a:lnTo>
                  <a:lnTo>
                    <a:pt x="342" y="2118"/>
                  </a:lnTo>
                  <a:lnTo>
                    <a:pt x="330" y="2124"/>
                  </a:lnTo>
                  <a:lnTo>
                    <a:pt x="324" y="2130"/>
                  </a:lnTo>
                  <a:lnTo>
                    <a:pt x="348" y="2154"/>
                  </a:lnTo>
                  <a:lnTo>
                    <a:pt x="348" y="2160"/>
                  </a:lnTo>
                  <a:lnTo>
                    <a:pt x="342" y="2166"/>
                  </a:lnTo>
                  <a:lnTo>
                    <a:pt x="336" y="2166"/>
                  </a:lnTo>
                  <a:lnTo>
                    <a:pt x="330" y="2172"/>
                  </a:lnTo>
                  <a:lnTo>
                    <a:pt x="324" y="2172"/>
                  </a:lnTo>
                  <a:lnTo>
                    <a:pt x="324" y="2196"/>
                  </a:lnTo>
                  <a:lnTo>
                    <a:pt x="312" y="2202"/>
                  </a:lnTo>
                  <a:lnTo>
                    <a:pt x="312" y="2214"/>
                  </a:lnTo>
                  <a:lnTo>
                    <a:pt x="318" y="2226"/>
                  </a:lnTo>
                  <a:lnTo>
                    <a:pt x="324" y="2232"/>
                  </a:lnTo>
                  <a:lnTo>
                    <a:pt x="324" y="2268"/>
                  </a:lnTo>
                  <a:lnTo>
                    <a:pt x="354" y="2274"/>
                  </a:lnTo>
                  <a:lnTo>
                    <a:pt x="354" y="2280"/>
                  </a:lnTo>
                  <a:lnTo>
                    <a:pt x="360" y="2286"/>
                  </a:lnTo>
                  <a:lnTo>
                    <a:pt x="360" y="2298"/>
                  </a:lnTo>
                  <a:lnTo>
                    <a:pt x="366" y="2304"/>
                  </a:lnTo>
                  <a:lnTo>
                    <a:pt x="378" y="2310"/>
                  </a:lnTo>
                  <a:lnTo>
                    <a:pt x="384" y="2310"/>
                  </a:lnTo>
                  <a:lnTo>
                    <a:pt x="396" y="2298"/>
                  </a:lnTo>
                  <a:lnTo>
                    <a:pt x="414" y="2298"/>
                  </a:lnTo>
                  <a:lnTo>
                    <a:pt x="426" y="2304"/>
                  </a:lnTo>
                  <a:lnTo>
                    <a:pt x="438" y="2316"/>
                  </a:lnTo>
                  <a:lnTo>
                    <a:pt x="438" y="2340"/>
                  </a:lnTo>
                  <a:lnTo>
                    <a:pt x="456" y="2364"/>
                  </a:lnTo>
                  <a:lnTo>
                    <a:pt x="468" y="2382"/>
                  </a:lnTo>
                  <a:lnTo>
                    <a:pt x="504" y="2400"/>
                  </a:lnTo>
                  <a:lnTo>
                    <a:pt x="522" y="2418"/>
                  </a:lnTo>
                  <a:lnTo>
                    <a:pt x="534" y="2418"/>
                  </a:lnTo>
                  <a:lnTo>
                    <a:pt x="546" y="2412"/>
                  </a:lnTo>
                  <a:lnTo>
                    <a:pt x="642" y="2412"/>
                  </a:lnTo>
                  <a:lnTo>
                    <a:pt x="666" y="2430"/>
                  </a:lnTo>
                  <a:lnTo>
                    <a:pt x="660" y="2442"/>
                  </a:lnTo>
                  <a:lnTo>
                    <a:pt x="666" y="2424"/>
                  </a:lnTo>
                  <a:lnTo>
                    <a:pt x="672" y="2418"/>
                  </a:lnTo>
                  <a:lnTo>
                    <a:pt x="684" y="2418"/>
                  </a:lnTo>
                  <a:lnTo>
                    <a:pt x="690" y="2424"/>
                  </a:lnTo>
                  <a:lnTo>
                    <a:pt x="702" y="2424"/>
                  </a:lnTo>
                  <a:lnTo>
                    <a:pt x="714" y="2430"/>
                  </a:lnTo>
                  <a:lnTo>
                    <a:pt x="720" y="2436"/>
                  </a:lnTo>
                  <a:lnTo>
                    <a:pt x="678" y="2382"/>
                  </a:lnTo>
                  <a:lnTo>
                    <a:pt x="660" y="2382"/>
                  </a:lnTo>
                  <a:lnTo>
                    <a:pt x="666" y="2370"/>
                  </a:lnTo>
                  <a:lnTo>
                    <a:pt x="630" y="2340"/>
                  </a:lnTo>
                  <a:lnTo>
                    <a:pt x="630" y="2310"/>
                  </a:lnTo>
                  <a:lnTo>
                    <a:pt x="618" y="2298"/>
                  </a:lnTo>
                  <a:lnTo>
                    <a:pt x="624" y="2286"/>
                  </a:lnTo>
                  <a:lnTo>
                    <a:pt x="630" y="2286"/>
                  </a:lnTo>
                  <a:lnTo>
                    <a:pt x="642" y="2274"/>
                  </a:lnTo>
                  <a:lnTo>
                    <a:pt x="642" y="2268"/>
                  </a:lnTo>
                  <a:lnTo>
                    <a:pt x="636" y="2268"/>
                  </a:lnTo>
                  <a:lnTo>
                    <a:pt x="624" y="2262"/>
                  </a:lnTo>
                  <a:lnTo>
                    <a:pt x="606" y="2262"/>
                  </a:lnTo>
                  <a:lnTo>
                    <a:pt x="618" y="2250"/>
                  </a:lnTo>
                  <a:lnTo>
                    <a:pt x="618" y="2232"/>
                  </a:lnTo>
                  <a:lnTo>
                    <a:pt x="636" y="2256"/>
                  </a:lnTo>
                  <a:lnTo>
                    <a:pt x="648" y="2262"/>
                  </a:lnTo>
                  <a:lnTo>
                    <a:pt x="666" y="2262"/>
                  </a:lnTo>
                  <a:lnTo>
                    <a:pt x="672" y="2256"/>
                  </a:lnTo>
                  <a:lnTo>
                    <a:pt x="678" y="2244"/>
                  </a:lnTo>
                  <a:lnTo>
                    <a:pt x="678" y="2226"/>
                  </a:lnTo>
                  <a:lnTo>
                    <a:pt x="672" y="2208"/>
                  </a:lnTo>
                  <a:lnTo>
                    <a:pt x="666" y="2196"/>
                  </a:lnTo>
                  <a:lnTo>
                    <a:pt x="666" y="2178"/>
                  </a:lnTo>
                  <a:lnTo>
                    <a:pt x="678" y="2154"/>
                  </a:lnTo>
                  <a:lnTo>
                    <a:pt x="690" y="2142"/>
                  </a:lnTo>
                  <a:lnTo>
                    <a:pt x="708" y="2130"/>
                  </a:lnTo>
                  <a:lnTo>
                    <a:pt x="738" y="2100"/>
                  </a:lnTo>
                  <a:lnTo>
                    <a:pt x="726" y="2088"/>
                  </a:lnTo>
                  <a:lnTo>
                    <a:pt x="702" y="2088"/>
                  </a:lnTo>
                  <a:lnTo>
                    <a:pt x="726" y="2082"/>
                  </a:lnTo>
                  <a:lnTo>
                    <a:pt x="726" y="2064"/>
                  </a:lnTo>
                  <a:lnTo>
                    <a:pt x="714" y="2040"/>
                  </a:lnTo>
                  <a:lnTo>
                    <a:pt x="708" y="2034"/>
                  </a:lnTo>
                  <a:lnTo>
                    <a:pt x="696" y="2028"/>
                  </a:lnTo>
                  <a:lnTo>
                    <a:pt x="690" y="2028"/>
                  </a:lnTo>
                  <a:lnTo>
                    <a:pt x="684" y="2034"/>
                  </a:lnTo>
                  <a:lnTo>
                    <a:pt x="672" y="2016"/>
                  </a:lnTo>
                  <a:lnTo>
                    <a:pt x="642" y="2016"/>
                  </a:lnTo>
                  <a:lnTo>
                    <a:pt x="636" y="2010"/>
                  </a:lnTo>
                  <a:lnTo>
                    <a:pt x="624" y="2004"/>
                  </a:lnTo>
                  <a:lnTo>
                    <a:pt x="606" y="1992"/>
                  </a:lnTo>
                  <a:lnTo>
                    <a:pt x="582" y="1968"/>
                  </a:lnTo>
                  <a:lnTo>
                    <a:pt x="570" y="1950"/>
                  </a:lnTo>
                  <a:lnTo>
                    <a:pt x="564" y="1938"/>
                  </a:lnTo>
                  <a:lnTo>
                    <a:pt x="564" y="1926"/>
                  </a:lnTo>
                  <a:lnTo>
                    <a:pt x="570" y="1914"/>
                  </a:lnTo>
                  <a:lnTo>
                    <a:pt x="570" y="1908"/>
                  </a:lnTo>
                  <a:lnTo>
                    <a:pt x="576" y="1908"/>
                  </a:lnTo>
                  <a:lnTo>
                    <a:pt x="582" y="1902"/>
                  </a:lnTo>
                  <a:lnTo>
                    <a:pt x="594" y="1878"/>
                  </a:lnTo>
                  <a:lnTo>
                    <a:pt x="606" y="1878"/>
                  </a:lnTo>
                  <a:lnTo>
                    <a:pt x="612" y="1860"/>
                  </a:lnTo>
                  <a:lnTo>
                    <a:pt x="666" y="1860"/>
                  </a:lnTo>
                  <a:lnTo>
                    <a:pt x="654" y="1848"/>
                  </a:lnTo>
                  <a:lnTo>
                    <a:pt x="654" y="1824"/>
                  </a:lnTo>
                  <a:lnTo>
                    <a:pt x="666" y="1824"/>
                  </a:lnTo>
                  <a:lnTo>
                    <a:pt x="666" y="1794"/>
                  </a:lnTo>
                  <a:lnTo>
                    <a:pt x="660" y="1788"/>
                  </a:lnTo>
                  <a:lnTo>
                    <a:pt x="654" y="1776"/>
                  </a:lnTo>
                  <a:lnTo>
                    <a:pt x="642" y="1764"/>
                  </a:lnTo>
                  <a:lnTo>
                    <a:pt x="642" y="1746"/>
                  </a:lnTo>
                  <a:lnTo>
                    <a:pt x="648" y="1728"/>
                  </a:lnTo>
                  <a:lnTo>
                    <a:pt x="654" y="1716"/>
                  </a:lnTo>
                  <a:lnTo>
                    <a:pt x="666" y="1710"/>
                  </a:lnTo>
                  <a:lnTo>
                    <a:pt x="672" y="1704"/>
                  </a:lnTo>
                  <a:lnTo>
                    <a:pt x="684" y="1704"/>
                  </a:lnTo>
                  <a:lnTo>
                    <a:pt x="684" y="1692"/>
                  </a:lnTo>
                  <a:lnTo>
                    <a:pt x="660" y="1692"/>
                  </a:lnTo>
                  <a:lnTo>
                    <a:pt x="648" y="1686"/>
                  </a:lnTo>
                  <a:lnTo>
                    <a:pt x="642" y="1680"/>
                  </a:lnTo>
                  <a:lnTo>
                    <a:pt x="642" y="1674"/>
                  </a:lnTo>
                  <a:lnTo>
                    <a:pt x="654" y="1668"/>
                  </a:lnTo>
                  <a:lnTo>
                    <a:pt x="666" y="1668"/>
                  </a:lnTo>
                  <a:lnTo>
                    <a:pt x="702" y="1686"/>
                  </a:lnTo>
                  <a:lnTo>
                    <a:pt x="708" y="1692"/>
                  </a:lnTo>
                  <a:lnTo>
                    <a:pt x="714" y="1692"/>
                  </a:lnTo>
                  <a:lnTo>
                    <a:pt x="720" y="1686"/>
                  </a:lnTo>
                  <a:lnTo>
                    <a:pt x="732" y="1680"/>
                  </a:lnTo>
                  <a:lnTo>
                    <a:pt x="732" y="1656"/>
                  </a:lnTo>
                  <a:lnTo>
                    <a:pt x="726" y="1644"/>
                  </a:lnTo>
                  <a:lnTo>
                    <a:pt x="708" y="1626"/>
                  </a:lnTo>
                  <a:lnTo>
                    <a:pt x="696" y="1626"/>
                  </a:lnTo>
                  <a:lnTo>
                    <a:pt x="690" y="1632"/>
                  </a:lnTo>
                  <a:lnTo>
                    <a:pt x="690" y="1650"/>
                  </a:lnTo>
                  <a:lnTo>
                    <a:pt x="684" y="1656"/>
                  </a:lnTo>
                  <a:lnTo>
                    <a:pt x="666" y="1656"/>
                  </a:lnTo>
                  <a:lnTo>
                    <a:pt x="654" y="1650"/>
                  </a:lnTo>
                  <a:lnTo>
                    <a:pt x="648" y="1644"/>
                  </a:lnTo>
                  <a:lnTo>
                    <a:pt x="648" y="1638"/>
                  </a:lnTo>
                  <a:lnTo>
                    <a:pt x="612" y="1638"/>
                  </a:lnTo>
                  <a:lnTo>
                    <a:pt x="606" y="1632"/>
                  </a:lnTo>
                  <a:lnTo>
                    <a:pt x="606" y="1572"/>
                  </a:lnTo>
                  <a:lnTo>
                    <a:pt x="600" y="1566"/>
                  </a:lnTo>
                  <a:lnTo>
                    <a:pt x="594" y="1554"/>
                  </a:lnTo>
                  <a:lnTo>
                    <a:pt x="588" y="1536"/>
                  </a:lnTo>
                  <a:lnTo>
                    <a:pt x="588" y="1524"/>
                  </a:lnTo>
                  <a:lnTo>
                    <a:pt x="594" y="1518"/>
                  </a:lnTo>
                  <a:lnTo>
                    <a:pt x="600" y="1518"/>
                  </a:lnTo>
                  <a:lnTo>
                    <a:pt x="606" y="1524"/>
                  </a:lnTo>
                  <a:lnTo>
                    <a:pt x="618" y="1524"/>
                  </a:lnTo>
                  <a:lnTo>
                    <a:pt x="624" y="1530"/>
                  </a:lnTo>
                  <a:lnTo>
                    <a:pt x="636" y="1536"/>
                  </a:lnTo>
                  <a:lnTo>
                    <a:pt x="672" y="1548"/>
                  </a:lnTo>
                  <a:lnTo>
                    <a:pt x="690" y="1560"/>
                  </a:lnTo>
                  <a:lnTo>
                    <a:pt x="708" y="1560"/>
                  </a:lnTo>
                  <a:lnTo>
                    <a:pt x="726" y="1554"/>
                  </a:lnTo>
                  <a:lnTo>
                    <a:pt x="738" y="1542"/>
                  </a:lnTo>
                  <a:lnTo>
                    <a:pt x="750" y="1536"/>
                  </a:lnTo>
                  <a:lnTo>
                    <a:pt x="768" y="1530"/>
                  </a:lnTo>
                  <a:lnTo>
                    <a:pt x="774" y="1524"/>
                  </a:lnTo>
                  <a:lnTo>
                    <a:pt x="774" y="1512"/>
                  </a:lnTo>
                  <a:lnTo>
                    <a:pt x="762" y="1506"/>
                  </a:lnTo>
                  <a:lnTo>
                    <a:pt x="750" y="1494"/>
                  </a:lnTo>
                  <a:lnTo>
                    <a:pt x="738" y="1488"/>
                  </a:lnTo>
                  <a:lnTo>
                    <a:pt x="738" y="1464"/>
                  </a:lnTo>
                  <a:lnTo>
                    <a:pt x="744" y="1452"/>
                  </a:lnTo>
                  <a:lnTo>
                    <a:pt x="750" y="1446"/>
                  </a:lnTo>
                  <a:lnTo>
                    <a:pt x="750" y="1434"/>
                  </a:lnTo>
                  <a:lnTo>
                    <a:pt x="756" y="1422"/>
                  </a:lnTo>
                  <a:lnTo>
                    <a:pt x="744" y="1410"/>
                  </a:lnTo>
                  <a:lnTo>
                    <a:pt x="726" y="1410"/>
                  </a:lnTo>
                  <a:lnTo>
                    <a:pt x="720" y="1386"/>
                  </a:lnTo>
                  <a:lnTo>
                    <a:pt x="714" y="1380"/>
                  </a:lnTo>
                  <a:lnTo>
                    <a:pt x="714" y="1368"/>
                  </a:lnTo>
                  <a:lnTo>
                    <a:pt x="720" y="1362"/>
                  </a:lnTo>
                  <a:lnTo>
                    <a:pt x="726" y="1362"/>
                  </a:lnTo>
                  <a:lnTo>
                    <a:pt x="732" y="1374"/>
                  </a:lnTo>
                  <a:lnTo>
                    <a:pt x="738" y="1380"/>
                  </a:lnTo>
                  <a:lnTo>
                    <a:pt x="738" y="1386"/>
                  </a:lnTo>
                  <a:lnTo>
                    <a:pt x="744" y="1398"/>
                  </a:lnTo>
                  <a:lnTo>
                    <a:pt x="756" y="1398"/>
                  </a:lnTo>
                  <a:lnTo>
                    <a:pt x="750" y="1380"/>
                  </a:lnTo>
                  <a:lnTo>
                    <a:pt x="828" y="1386"/>
                  </a:lnTo>
                  <a:lnTo>
                    <a:pt x="834" y="1380"/>
                  </a:lnTo>
                  <a:lnTo>
                    <a:pt x="840" y="1380"/>
                  </a:lnTo>
                  <a:lnTo>
                    <a:pt x="846" y="1374"/>
                  </a:lnTo>
                  <a:lnTo>
                    <a:pt x="864" y="1368"/>
                  </a:lnTo>
                  <a:lnTo>
                    <a:pt x="894" y="1362"/>
                  </a:lnTo>
                  <a:lnTo>
                    <a:pt x="930" y="1350"/>
                  </a:lnTo>
                  <a:lnTo>
                    <a:pt x="972" y="1338"/>
                  </a:lnTo>
                  <a:lnTo>
                    <a:pt x="1002" y="1326"/>
                  </a:lnTo>
                  <a:lnTo>
                    <a:pt x="1014" y="1320"/>
                  </a:lnTo>
                  <a:lnTo>
                    <a:pt x="1014" y="1284"/>
                  </a:lnTo>
                  <a:lnTo>
                    <a:pt x="1032" y="1272"/>
                  </a:lnTo>
                  <a:lnTo>
                    <a:pt x="1044" y="1218"/>
                  </a:lnTo>
                  <a:lnTo>
                    <a:pt x="1038" y="1194"/>
                  </a:lnTo>
                  <a:lnTo>
                    <a:pt x="1038" y="1170"/>
                  </a:lnTo>
                  <a:lnTo>
                    <a:pt x="1032" y="1170"/>
                  </a:lnTo>
                  <a:lnTo>
                    <a:pt x="1026" y="1164"/>
                  </a:lnTo>
                  <a:lnTo>
                    <a:pt x="1002" y="1152"/>
                  </a:lnTo>
                  <a:lnTo>
                    <a:pt x="990" y="1152"/>
                  </a:lnTo>
                  <a:lnTo>
                    <a:pt x="984" y="1146"/>
                  </a:lnTo>
                  <a:lnTo>
                    <a:pt x="978" y="1146"/>
                  </a:lnTo>
                  <a:lnTo>
                    <a:pt x="972" y="1140"/>
                  </a:lnTo>
                  <a:lnTo>
                    <a:pt x="990" y="1122"/>
                  </a:lnTo>
                  <a:lnTo>
                    <a:pt x="990" y="1092"/>
                  </a:lnTo>
                  <a:lnTo>
                    <a:pt x="984" y="1080"/>
                  </a:lnTo>
                  <a:lnTo>
                    <a:pt x="978" y="1074"/>
                  </a:lnTo>
                  <a:lnTo>
                    <a:pt x="954" y="1062"/>
                  </a:lnTo>
                  <a:lnTo>
                    <a:pt x="918" y="1050"/>
                  </a:lnTo>
                  <a:lnTo>
                    <a:pt x="906" y="1044"/>
                  </a:lnTo>
                  <a:lnTo>
                    <a:pt x="888" y="1032"/>
                  </a:lnTo>
                  <a:lnTo>
                    <a:pt x="876" y="1020"/>
                  </a:lnTo>
                  <a:lnTo>
                    <a:pt x="876" y="1002"/>
                  </a:lnTo>
                  <a:lnTo>
                    <a:pt x="882" y="990"/>
                  </a:lnTo>
                  <a:lnTo>
                    <a:pt x="888" y="990"/>
                  </a:lnTo>
                  <a:lnTo>
                    <a:pt x="888" y="984"/>
                  </a:lnTo>
                  <a:lnTo>
                    <a:pt x="858" y="948"/>
                  </a:lnTo>
                  <a:lnTo>
                    <a:pt x="858" y="900"/>
                  </a:lnTo>
                  <a:lnTo>
                    <a:pt x="882" y="900"/>
                  </a:lnTo>
                  <a:lnTo>
                    <a:pt x="888" y="894"/>
                  </a:lnTo>
                  <a:lnTo>
                    <a:pt x="894" y="894"/>
                  </a:lnTo>
                  <a:lnTo>
                    <a:pt x="894" y="888"/>
                  </a:lnTo>
                  <a:lnTo>
                    <a:pt x="888" y="876"/>
                  </a:lnTo>
                  <a:lnTo>
                    <a:pt x="876" y="870"/>
                  </a:lnTo>
                  <a:lnTo>
                    <a:pt x="870" y="858"/>
                  </a:lnTo>
                  <a:lnTo>
                    <a:pt x="864" y="852"/>
                  </a:lnTo>
                  <a:lnTo>
                    <a:pt x="876" y="834"/>
                  </a:lnTo>
                  <a:lnTo>
                    <a:pt x="864" y="822"/>
                  </a:lnTo>
                  <a:lnTo>
                    <a:pt x="858" y="810"/>
                  </a:lnTo>
                  <a:lnTo>
                    <a:pt x="852" y="804"/>
                  </a:lnTo>
                  <a:lnTo>
                    <a:pt x="864" y="792"/>
                  </a:lnTo>
                  <a:lnTo>
                    <a:pt x="882" y="792"/>
                  </a:lnTo>
                  <a:lnTo>
                    <a:pt x="858" y="774"/>
                  </a:lnTo>
                  <a:lnTo>
                    <a:pt x="858" y="738"/>
                  </a:lnTo>
                  <a:lnTo>
                    <a:pt x="882" y="726"/>
                  </a:lnTo>
                  <a:lnTo>
                    <a:pt x="876" y="726"/>
                  </a:lnTo>
                  <a:lnTo>
                    <a:pt x="852" y="702"/>
                  </a:lnTo>
                  <a:lnTo>
                    <a:pt x="852" y="696"/>
                  </a:lnTo>
                  <a:lnTo>
                    <a:pt x="870" y="678"/>
                  </a:lnTo>
                  <a:lnTo>
                    <a:pt x="870" y="666"/>
                  </a:lnTo>
                  <a:lnTo>
                    <a:pt x="876" y="654"/>
                  </a:lnTo>
                  <a:lnTo>
                    <a:pt x="876" y="642"/>
                  </a:lnTo>
                  <a:lnTo>
                    <a:pt x="882" y="636"/>
                  </a:lnTo>
                  <a:lnTo>
                    <a:pt x="900" y="636"/>
                  </a:lnTo>
                  <a:lnTo>
                    <a:pt x="906" y="630"/>
                  </a:lnTo>
                  <a:lnTo>
                    <a:pt x="912" y="618"/>
                  </a:lnTo>
                  <a:lnTo>
                    <a:pt x="918" y="612"/>
                  </a:lnTo>
                  <a:lnTo>
                    <a:pt x="918" y="588"/>
                  </a:lnTo>
                  <a:lnTo>
                    <a:pt x="930" y="588"/>
                  </a:lnTo>
                  <a:lnTo>
                    <a:pt x="948" y="570"/>
                  </a:lnTo>
                  <a:lnTo>
                    <a:pt x="948" y="558"/>
                  </a:lnTo>
                  <a:lnTo>
                    <a:pt x="954" y="546"/>
                  </a:lnTo>
                  <a:lnTo>
                    <a:pt x="954" y="534"/>
                  </a:lnTo>
                  <a:close/>
                  <a:moveTo>
                    <a:pt x="930" y="1020"/>
                  </a:moveTo>
                  <a:lnTo>
                    <a:pt x="942" y="1020"/>
                  </a:lnTo>
                  <a:lnTo>
                    <a:pt x="930" y="1014"/>
                  </a:lnTo>
                  <a:lnTo>
                    <a:pt x="930" y="1020"/>
                  </a:lnTo>
                  <a:close/>
                </a:path>
              </a:pathLst>
            </a:custGeom>
            <a:solidFill>
              <a:srgbClr val="385723"/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</p:grpSp>
      <p:grpSp>
        <p:nvGrpSpPr>
          <p:cNvPr id="173" name="North_America">
            <a:extLst>
              <a:ext uri="{FF2B5EF4-FFF2-40B4-BE49-F238E27FC236}">
                <a16:creationId xmlns:a16="http://schemas.microsoft.com/office/drawing/2014/main" id="{1CDB62EF-C4C0-40B3-9035-431CDE2A4D28}"/>
              </a:ext>
            </a:extLst>
          </p:cNvPr>
          <p:cNvGrpSpPr>
            <a:grpSpLocks/>
          </p:cNvGrpSpPr>
          <p:nvPr userDrawn="1"/>
        </p:nvGrpSpPr>
        <p:grpSpPr bwMode="auto">
          <a:xfrm>
            <a:off x="1066800" y="1460500"/>
            <a:ext cx="3451225" cy="2552700"/>
            <a:chOff x="1066196" y="1708179"/>
            <a:chExt cx="3452414" cy="2552601"/>
          </a:xfrm>
        </p:grpSpPr>
        <p:sp>
          <p:nvSpPr>
            <p:cNvPr id="174" name="USA (Alaska)" descr="© INSCALE GmbH, 05.05.2010&#10;http://www.presentationload.com/">
              <a:extLst>
                <a:ext uri="{FF2B5EF4-FFF2-40B4-BE49-F238E27FC236}">
                  <a16:creationId xmlns:a16="http://schemas.microsoft.com/office/drawing/2014/main" id="{242252B7-8EBD-4725-A0A6-4ED5D8FF25D7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1066196" y="2019317"/>
              <a:ext cx="1360957" cy="596877"/>
            </a:xfrm>
            <a:custGeom>
              <a:avLst/>
              <a:gdLst>
                <a:gd name="T0" fmla="*/ 2147483647 w 3072"/>
                <a:gd name="T1" fmla="*/ 2147483647 h 1332"/>
                <a:gd name="T2" fmla="*/ 2147483647 w 3072"/>
                <a:gd name="T3" fmla="*/ 2147483647 h 1332"/>
                <a:gd name="T4" fmla="*/ 2147483647 w 3072"/>
                <a:gd name="T5" fmla="*/ 2147483647 h 1332"/>
                <a:gd name="T6" fmla="*/ 2147483647 w 3072"/>
                <a:gd name="T7" fmla="*/ 2147483647 h 1332"/>
                <a:gd name="T8" fmla="*/ 2147483647 w 3072"/>
                <a:gd name="T9" fmla="*/ 2147483647 h 1332"/>
                <a:gd name="T10" fmla="*/ 2147483647 w 3072"/>
                <a:gd name="T11" fmla="*/ 2147483647 h 1332"/>
                <a:gd name="T12" fmla="*/ 2147483647 w 3072"/>
                <a:gd name="T13" fmla="*/ 2147483647 h 1332"/>
                <a:gd name="T14" fmla="*/ 2147483647 w 3072"/>
                <a:gd name="T15" fmla="*/ 2147483647 h 1332"/>
                <a:gd name="T16" fmla="*/ 2147483647 w 3072"/>
                <a:gd name="T17" fmla="*/ 2147483647 h 1332"/>
                <a:gd name="T18" fmla="*/ 2147483647 w 3072"/>
                <a:gd name="T19" fmla="*/ 2147483647 h 1332"/>
                <a:gd name="T20" fmla="*/ 2147483647 w 3072"/>
                <a:gd name="T21" fmla="*/ 2147483647 h 1332"/>
                <a:gd name="T22" fmla="*/ 2147483647 w 3072"/>
                <a:gd name="T23" fmla="*/ 0 h 1332"/>
                <a:gd name="T24" fmla="*/ 2147483647 w 3072"/>
                <a:gd name="T25" fmla="*/ 2147483647 h 1332"/>
                <a:gd name="T26" fmla="*/ 2147483647 w 3072"/>
                <a:gd name="T27" fmla="*/ 2147483647 h 1332"/>
                <a:gd name="T28" fmla="*/ 2147483647 w 3072"/>
                <a:gd name="T29" fmla="*/ 2147483647 h 1332"/>
                <a:gd name="T30" fmla="*/ 2147483647 w 3072"/>
                <a:gd name="T31" fmla="*/ 2147483647 h 1332"/>
                <a:gd name="T32" fmla="*/ 2147483647 w 3072"/>
                <a:gd name="T33" fmla="*/ 2147483647 h 1332"/>
                <a:gd name="T34" fmla="*/ 2147483647 w 3072"/>
                <a:gd name="T35" fmla="*/ 2147483647 h 1332"/>
                <a:gd name="T36" fmla="*/ 2147483647 w 3072"/>
                <a:gd name="T37" fmla="*/ 2147483647 h 1332"/>
                <a:gd name="T38" fmla="*/ 2147483647 w 3072"/>
                <a:gd name="T39" fmla="*/ 2147483647 h 1332"/>
                <a:gd name="T40" fmla="*/ 2147483647 w 3072"/>
                <a:gd name="T41" fmla="*/ 2147483647 h 1332"/>
                <a:gd name="T42" fmla="*/ 2147483647 w 3072"/>
                <a:gd name="T43" fmla="*/ 2147483647 h 1332"/>
                <a:gd name="T44" fmla="*/ 2147483647 w 3072"/>
                <a:gd name="T45" fmla="*/ 2147483647 h 1332"/>
                <a:gd name="T46" fmla="*/ 2147483647 w 3072"/>
                <a:gd name="T47" fmla="*/ 2147483647 h 1332"/>
                <a:gd name="T48" fmla="*/ 2147483647 w 3072"/>
                <a:gd name="T49" fmla="*/ 2147483647 h 1332"/>
                <a:gd name="T50" fmla="*/ 2147483647 w 3072"/>
                <a:gd name="T51" fmla="*/ 2147483647 h 1332"/>
                <a:gd name="T52" fmla="*/ 2147483647 w 3072"/>
                <a:gd name="T53" fmla="*/ 2147483647 h 1332"/>
                <a:gd name="T54" fmla="*/ 2147483647 w 3072"/>
                <a:gd name="T55" fmla="*/ 2147483647 h 1332"/>
                <a:gd name="T56" fmla="*/ 2147483647 w 3072"/>
                <a:gd name="T57" fmla="*/ 2147483647 h 1332"/>
                <a:gd name="T58" fmla="*/ 2147483647 w 3072"/>
                <a:gd name="T59" fmla="*/ 2147483647 h 1332"/>
                <a:gd name="T60" fmla="*/ 2147483647 w 3072"/>
                <a:gd name="T61" fmla="*/ 2147483647 h 1332"/>
                <a:gd name="T62" fmla="*/ 2147483647 w 3072"/>
                <a:gd name="T63" fmla="*/ 2147483647 h 1332"/>
                <a:gd name="T64" fmla="*/ 2147483647 w 3072"/>
                <a:gd name="T65" fmla="*/ 2147483647 h 1332"/>
                <a:gd name="T66" fmla="*/ 2147483647 w 3072"/>
                <a:gd name="T67" fmla="*/ 2147483647 h 1332"/>
                <a:gd name="T68" fmla="*/ 2147483647 w 3072"/>
                <a:gd name="T69" fmla="*/ 2147483647 h 1332"/>
                <a:gd name="T70" fmla="*/ 2147483647 w 3072"/>
                <a:gd name="T71" fmla="*/ 2147483647 h 1332"/>
                <a:gd name="T72" fmla="*/ 2147483647 w 3072"/>
                <a:gd name="T73" fmla="*/ 2147483647 h 1332"/>
                <a:gd name="T74" fmla="*/ 2147483647 w 3072"/>
                <a:gd name="T75" fmla="*/ 2147483647 h 1332"/>
                <a:gd name="T76" fmla="*/ 2147483647 w 3072"/>
                <a:gd name="T77" fmla="*/ 2147483647 h 1332"/>
                <a:gd name="T78" fmla="*/ 2147483647 w 3072"/>
                <a:gd name="T79" fmla="*/ 2147483647 h 1332"/>
                <a:gd name="T80" fmla="*/ 2147483647 w 3072"/>
                <a:gd name="T81" fmla="*/ 2147483647 h 1332"/>
                <a:gd name="T82" fmla="*/ 2147483647 w 3072"/>
                <a:gd name="T83" fmla="*/ 2147483647 h 1332"/>
                <a:gd name="T84" fmla="*/ 2147483647 w 3072"/>
                <a:gd name="T85" fmla="*/ 2147483647 h 1332"/>
                <a:gd name="T86" fmla="*/ 2147483647 w 3072"/>
                <a:gd name="T87" fmla="*/ 2147483647 h 1332"/>
                <a:gd name="T88" fmla="*/ 2147483647 w 3072"/>
                <a:gd name="T89" fmla="*/ 2147483647 h 1332"/>
                <a:gd name="T90" fmla="*/ 2147483647 w 3072"/>
                <a:gd name="T91" fmla="*/ 2147483647 h 1332"/>
                <a:gd name="T92" fmla="*/ 2147483647 w 3072"/>
                <a:gd name="T93" fmla="*/ 2147483647 h 1332"/>
                <a:gd name="T94" fmla="*/ 2147483647 w 3072"/>
                <a:gd name="T95" fmla="*/ 2147483647 h 1332"/>
                <a:gd name="T96" fmla="*/ 2147483647 w 3072"/>
                <a:gd name="T97" fmla="*/ 2147483647 h 1332"/>
                <a:gd name="T98" fmla="*/ 2147483647 w 3072"/>
                <a:gd name="T99" fmla="*/ 2147483647 h 1332"/>
                <a:gd name="T100" fmla="*/ 2147483647 w 3072"/>
                <a:gd name="T101" fmla="*/ 2147483647 h 1332"/>
                <a:gd name="T102" fmla="*/ 2147483647 w 3072"/>
                <a:gd name="T103" fmla="*/ 2147483647 h 1332"/>
                <a:gd name="T104" fmla="*/ 2147483647 w 3072"/>
                <a:gd name="T105" fmla="*/ 2147483647 h 1332"/>
                <a:gd name="T106" fmla="*/ 2147483647 w 3072"/>
                <a:gd name="T107" fmla="*/ 2147483647 h 1332"/>
                <a:gd name="T108" fmla="*/ 2147483647 w 3072"/>
                <a:gd name="T109" fmla="*/ 2147483647 h 1332"/>
                <a:gd name="T110" fmla="*/ 2147483647 w 3072"/>
                <a:gd name="T111" fmla="*/ 2147483647 h 1332"/>
                <a:gd name="T112" fmla="*/ 2147483647 w 3072"/>
                <a:gd name="T113" fmla="*/ 2147483647 h 1332"/>
                <a:gd name="T114" fmla="*/ 2147483647 w 3072"/>
                <a:gd name="T115" fmla="*/ 2147483647 h 1332"/>
                <a:gd name="T116" fmla="*/ 2147483647 w 3072"/>
                <a:gd name="T117" fmla="*/ 2147483647 h 1332"/>
                <a:gd name="T118" fmla="*/ 2147483647 w 3072"/>
                <a:gd name="T119" fmla="*/ 2147483647 h 1332"/>
                <a:gd name="T120" fmla="*/ 2147483647 w 3072"/>
                <a:gd name="T121" fmla="*/ 2147483647 h 133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3072"/>
                <a:gd name="T184" fmla="*/ 0 h 1332"/>
                <a:gd name="T185" fmla="*/ 3072 w 3072"/>
                <a:gd name="T186" fmla="*/ 1332 h 133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3072" h="1332">
                  <a:moveTo>
                    <a:pt x="2454" y="930"/>
                  </a:moveTo>
                  <a:lnTo>
                    <a:pt x="2418" y="966"/>
                  </a:lnTo>
                  <a:lnTo>
                    <a:pt x="2400" y="1002"/>
                  </a:lnTo>
                  <a:lnTo>
                    <a:pt x="2412" y="1002"/>
                  </a:lnTo>
                  <a:lnTo>
                    <a:pt x="2448" y="984"/>
                  </a:lnTo>
                  <a:lnTo>
                    <a:pt x="2460" y="972"/>
                  </a:lnTo>
                  <a:lnTo>
                    <a:pt x="2460" y="954"/>
                  </a:lnTo>
                  <a:lnTo>
                    <a:pt x="2472" y="942"/>
                  </a:lnTo>
                  <a:lnTo>
                    <a:pt x="2460" y="930"/>
                  </a:lnTo>
                  <a:lnTo>
                    <a:pt x="2454" y="930"/>
                  </a:lnTo>
                  <a:close/>
                  <a:moveTo>
                    <a:pt x="2400" y="930"/>
                  </a:moveTo>
                  <a:lnTo>
                    <a:pt x="2388" y="930"/>
                  </a:lnTo>
                  <a:lnTo>
                    <a:pt x="2376" y="936"/>
                  </a:lnTo>
                  <a:lnTo>
                    <a:pt x="2364" y="948"/>
                  </a:lnTo>
                  <a:lnTo>
                    <a:pt x="2364" y="954"/>
                  </a:lnTo>
                  <a:lnTo>
                    <a:pt x="2370" y="966"/>
                  </a:lnTo>
                  <a:lnTo>
                    <a:pt x="2376" y="972"/>
                  </a:lnTo>
                  <a:lnTo>
                    <a:pt x="2406" y="972"/>
                  </a:lnTo>
                  <a:lnTo>
                    <a:pt x="2412" y="960"/>
                  </a:lnTo>
                  <a:lnTo>
                    <a:pt x="2418" y="954"/>
                  </a:lnTo>
                  <a:lnTo>
                    <a:pt x="2418" y="942"/>
                  </a:lnTo>
                  <a:lnTo>
                    <a:pt x="2406" y="936"/>
                  </a:lnTo>
                  <a:lnTo>
                    <a:pt x="2400" y="930"/>
                  </a:lnTo>
                  <a:close/>
                  <a:moveTo>
                    <a:pt x="2316" y="1188"/>
                  </a:moveTo>
                  <a:lnTo>
                    <a:pt x="2328" y="1188"/>
                  </a:lnTo>
                  <a:lnTo>
                    <a:pt x="2340" y="1152"/>
                  </a:lnTo>
                  <a:lnTo>
                    <a:pt x="2322" y="1158"/>
                  </a:lnTo>
                  <a:lnTo>
                    <a:pt x="2316" y="1188"/>
                  </a:lnTo>
                  <a:close/>
                  <a:moveTo>
                    <a:pt x="2388" y="1074"/>
                  </a:moveTo>
                  <a:lnTo>
                    <a:pt x="2370" y="1086"/>
                  </a:lnTo>
                  <a:lnTo>
                    <a:pt x="2382" y="1098"/>
                  </a:lnTo>
                  <a:lnTo>
                    <a:pt x="2388" y="1098"/>
                  </a:lnTo>
                  <a:lnTo>
                    <a:pt x="2382" y="1104"/>
                  </a:lnTo>
                  <a:lnTo>
                    <a:pt x="2376" y="1104"/>
                  </a:lnTo>
                  <a:lnTo>
                    <a:pt x="2364" y="1116"/>
                  </a:lnTo>
                  <a:lnTo>
                    <a:pt x="2358" y="1116"/>
                  </a:lnTo>
                  <a:lnTo>
                    <a:pt x="2352" y="1122"/>
                  </a:lnTo>
                  <a:lnTo>
                    <a:pt x="2352" y="1152"/>
                  </a:lnTo>
                  <a:lnTo>
                    <a:pt x="2358" y="1164"/>
                  </a:lnTo>
                  <a:lnTo>
                    <a:pt x="2358" y="1188"/>
                  </a:lnTo>
                  <a:lnTo>
                    <a:pt x="2370" y="1182"/>
                  </a:lnTo>
                  <a:lnTo>
                    <a:pt x="2376" y="1170"/>
                  </a:lnTo>
                  <a:lnTo>
                    <a:pt x="2388" y="1164"/>
                  </a:lnTo>
                  <a:lnTo>
                    <a:pt x="2394" y="1158"/>
                  </a:lnTo>
                  <a:lnTo>
                    <a:pt x="2394" y="1146"/>
                  </a:lnTo>
                  <a:lnTo>
                    <a:pt x="2382" y="1134"/>
                  </a:lnTo>
                  <a:lnTo>
                    <a:pt x="2394" y="1134"/>
                  </a:lnTo>
                  <a:lnTo>
                    <a:pt x="2412" y="1116"/>
                  </a:lnTo>
                  <a:lnTo>
                    <a:pt x="2412" y="1098"/>
                  </a:lnTo>
                  <a:lnTo>
                    <a:pt x="2388" y="1074"/>
                  </a:lnTo>
                  <a:close/>
                  <a:moveTo>
                    <a:pt x="2562" y="1080"/>
                  </a:moveTo>
                  <a:lnTo>
                    <a:pt x="2550" y="1080"/>
                  </a:lnTo>
                  <a:lnTo>
                    <a:pt x="2550" y="1074"/>
                  </a:lnTo>
                  <a:lnTo>
                    <a:pt x="2544" y="1068"/>
                  </a:lnTo>
                  <a:lnTo>
                    <a:pt x="2538" y="1068"/>
                  </a:lnTo>
                  <a:lnTo>
                    <a:pt x="2532" y="1062"/>
                  </a:lnTo>
                  <a:lnTo>
                    <a:pt x="2520" y="1056"/>
                  </a:lnTo>
                  <a:lnTo>
                    <a:pt x="2514" y="1050"/>
                  </a:lnTo>
                  <a:lnTo>
                    <a:pt x="2514" y="1044"/>
                  </a:lnTo>
                  <a:lnTo>
                    <a:pt x="2520" y="1032"/>
                  </a:lnTo>
                  <a:lnTo>
                    <a:pt x="2520" y="1020"/>
                  </a:lnTo>
                  <a:lnTo>
                    <a:pt x="2526" y="1008"/>
                  </a:lnTo>
                  <a:lnTo>
                    <a:pt x="2532" y="1002"/>
                  </a:lnTo>
                  <a:lnTo>
                    <a:pt x="2532" y="960"/>
                  </a:lnTo>
                  <a:lnTo>
                    <a:pt x="2550" y="924"/>
                  </a:lnTo>
                  <a:lnTo>
                    <a:pt x="2550" y="906"/>
                  </a:lnTo>
                  <a:lnTo>
                    <a:pt x="2544" y="894"/>
                  </a:lnTo>
                  <a:lnTo>
                    <a:pt x="2526" y="876"/>
                  </a:lnTo>
                  <a:lnTo>
                    <a:pt x="2538" y="864"/>
                  </a:lnTo>
                  <a:lnTo>
                    <a:pt x="2538" y="834"/>
                  </a:lnTo>
                  <a:lnTo>
                    <a:pt x="2544" y="828"/>
                  </a:lnTo>
                  <a:lnTo>
                    <a:pt x="2550" y="828"/>
                  </a:lnTo>
                  <a:lnTo>
                    <a:pt x="2556" y="822"/>
                  </a:lnTo>
                  <a:lnTo>
                    <a:pt x="2550" y="816"/>
                  </a:lnTo>
                  <a:lnTo>
                    <a:pt x="2532" y="810"/>
                  </a:lnTo>
                  <a:lnTo>
                    <a:pt x="2520" y="810"/>
                  </a:lnTo>
                  <a:lnTo>
                    <a:pt x="2502" y="816"/>
                  </a:lnTo>
                  <a:lnTo>
                    <a:pt x="2490" y="816"/>
                  </a:lnTo>
                  <a:lnTo>
                    <a:pt x="2484" y="822"/>
                  </a:lnTo>
                  <a:lnTo>
                    <a:pt x="2478" y="822"/>
                  </a:lnTo>
                  <a:lnTo>
                    <a:pt x="2478" y="834"/>
                  </a:lnTo>
                  <a:lnTo>
                    <a:pt x="2460" y="834"/>
                  </a:lnTo>
                  <a:lnTo>
                    <a:pt x="2454" y="840"/>
                  </a:lnTo>
                  <a:lnTo>
                    <a:pt x="2442" y="846"/>
                  </a:lnTo>
                  <a:lnTo>
                    <a:pt x="2430" y="846"/>
                  </a:lnTo>
                  <a:lnTo>
                    <a:pt x="2418" y="852"/>
                  </a:lnTo>
                  <a:lnTo>
                    <a:pt x="2406" y="852"/>
                  </a:lnTo>
                  <a:lnTo>
                    <a:pt x="2400" y="858"/>
                  </a:lnTo>
                  <a:lnTo>
                    <a:pt x="2394" y="858"/>
                  </a:lnTo>
                  <a:lnTo>
                    <a:pt x="2388" y="864"/>
                  </a:lnTo>
                  <a:lnTo>
                    <a:pt x="2376" y="870"/>
                  </a:lnTo>
                  <a:lnTo>
                    <a:pt x="2370" y="876"/>
                  </a:lnTo>
                  <a:lnTo>
                    <a:pt x="2364" y="876"/>
                  </a:lnTo>
                  <a:lnTo>
                    <a:pt x="2364" y="864"/>
                  </a:lnTo>
                  <a:lnTo>
                    <a:pt x="2382" y="846"/>
                  </a:lnTo>
                  <a:lnTo>
                    <a:pt x="2376" y="840"/>
                  </a:lnTo>
                  <a:lnTo>
                    <a:pt x="2364" y="834"/>
                  </a:lnTo>
                  <a:lnTo>
                    <a:pt x="2358" y="828"/>
                  </a:lnTo>
                  <a:lnTo>
                    <a:pt x="2358" y="810"/>
                  </a:lnTo>
                  <a:lnTo>
                    <a:pt x="2352" y="798"/>
                  </a:lnTo>
                  <a:lnTo>
                    <a:pt x="2352" y="792"/>
                  </a:lnTo>
                  <a:lnTo>
                    <a:pt x="2376" y="768"/>
                  </a:lnTo>
                  <a:lnTo>
                    <a:pt x="2340" y="768"/>
                  </a:lnTo>
                  <a:lnTo>
                    <a:pt x="2328" y="780"/>
                  </a:lnTo>
                  <a:lnTo>
                    <a:pt x="2274" y="780"/>
                  </a:lnTo>
                  <a:lnTo>
                    <a:pt x="2274" y="768"/>
                  </a:lnTo>
                  <a:lnTo>
                    <a:pt x="2280" y="756"/>
                  </a:lnTo>
                  <a:lnTo>
                    <a:pt x="2292" y="750"/>
                  </a:lnTo>
                  <a:lnTo>
                    <a:pt x="2298" y="744"/>
                  </a:lnTo>
                  <a:lnTo>
                    <a:pt x="3072" y="108"/>
                  </a:lnTo>
                  <a:lnTo>
                    <a:pt x="3054" y="108"/>
                  </a:lnTo>
                  <a:lnTo>
                    <a:pt x="3054" y="102"/>
                  </a:lnTo>
                  <a:lnTo>
                    <a:pt x="3048" y="90"/>
                  </a:lnTo>
                  <a:lnTo>
                    <a:pt x="3036" y="84"/>
                  </a:lnTo>
                  <a:lnTo>
                    <a:pt x="3030" y="78"/>
                  </a:lnTo>
                  <a:lnTo>
                    <a:pt x="3012" y="78"/>
                  </a:lnTo>
                  <a:lnTo>
                    <a:pt x="2988" y="84"/>
                  </a:lnTo>
                  <a:lnTo>
                    <a:pt x="2964" y="84"/>
                  </a:lnTo>
                  <a:lnTo>
                    <a:pt x="2928" y="96"/>
                  </a:lnTo>
                  <a:lnTo>
                    <a:pt x="2916" y="96"/>
                  </a:lnTo>
                  <a:lnTo>
                    <a:pt x="2892" y="84"/>
                  </a:lnTo>
                  <a:lnTo>
                    <a:pt x="2886" y="78"/>
                  </a:lnTo>
                  <a:lnTo>
                    <a:pt x="2874" y="72"/>
                  </a:lnTo>
                  <a:lnTo>
                    <a:pt x="2784" y="72"/>
                  </a:lnTo>
                  <a:lnTo>
                    <a:pt x="2772" y="66"/>
                  </a:lnTo>
                  <a:lnTo>
                    <a:pt x="2766" y="60"/>
                  </a:lnTo>
                  <a:lnTo>
                    <a:pt x="2748" y="60"/>
                  </a:lnTo>
                  <a:lnTo>
                    <a:pt x="2736" y="54"/>
                  </a:lnTo>
                  <a:lnTo>
                    <a:pt x="2598" y="54"/>
                  </a:lnTo>
                  <a:lnTo>
                    <a:pt x="2598" y="42"/>
                  </a:lnTo>
                  <a:lnTo>
                    <a:pt x="2604" y="36"/>
                  </a:lnTo>
                  <a:lnTo>
                    <a:pt x="2592" y="36"/>
                  </a:lnTo>
                  <a:lnTo>
                    <a:pt x="2574" y="30"/>
                  </a:lnTo>
                  <a:lnTo>
                    <a:pt x="2562" y="30"/>
                  </a:lnTo>
                  <a:lnTo>
                    <a:pt x="2550" y="24"/>
                  </a:lnTo>
                  <a:lnTo>
                    <a:pt x="2532" y="24"/>
                  </a:lnTo>
                  <a:lnTo>
                    <a:pt x="2520" y="30"/>
                  </a:lnTo>
                  <a:lnTo>
                    <a:pt x="2496" y="30"/>
                  </a:lnTo>
                  <a:lnTo>
                    <a:pt x="2490" y="36"/>
                  </a:lnTo>
                  <a:lnTo>
                    <a:pt x="2484" y="36"/>
                  </a:lnTo>
                  <a:lnTo>
                    <a:pt x="2514" y="0"/>
                  </a:lnTo>
                  <a:lnTo>
                    <a:pt x="2430" y="36"/>
                  </a:lnTo>
                  <a:lnTo>
                    <a:pt x="2460" y="0"/>
                  </a:lnTo>
                  <a:lnTo>
                    <a:pt x="2430" y="0"/>
                  </a:lnTo>
                  <a:lnTo>
                    <a:pt x="2418" y="6"/>
                  </a:lnTo>
                  <a:lnTo>
                    <a:pt x="2412" y="12"/>
                  </a:lnTo>
                  <a:lnTo>
                    <a:pt x="2358" y="30"/>
                  </a:lnTo>
                  <a:lnTo>
                    <a:pt x="2232" y="30"/>
                  </a:lnTo>
                  <a:lnTo>
                    <a:pt x="2214" y="36"/>
                  </a:lnTo>
                  <a:lnTo>
                    <a:pt x="2208" y="42"/>
                  </a:lnTo>
                  <a:lnTo>
                    <a:pt x="2184" y="54"/>
                  </a:lnTo>
                  <a:lnTo>
                    <a:pt x="2172" y="54"/>
                  </a:lnTo>
                  <a:lnTo>
                    <a:pt x="2166" y="60"/>
                  </a:lnTo>
                  <a:lnTo>
                    <a:pt x="2046" y="60"/>
                  </a:lnTo>
                  <a:lnTo>
                    <a:pt x="2004" y="72"/>
                  </a:lnTo>
                  <a:lnTo>
                    <a:pt x="1956" y="102"/>
                  </a:lnTo>
                  <a:lnTo>
                    <a:pt x="1902" y="132"/>
                  </a:lnTo>
                  <a:lnTo>
                    <a:pt x="1854" y="144"/>
                  </a:lnTo>
                  <a:lnTo>
                    <a:pt x="1758" y="156"/>
                  </a:lnTo>
                  <a:lnTo>
                    <a:pt x="1722" y="162"/>
                  </a:lnTo>
                  <a:lnTo>
                    <a:pt x="1704" y="162"/>
                  </a:lnTo>
                  <a:lnTo>
                    <a:pt x="1698" y="168"/>
                  </a:lnTo>
                  <a:lnTo>
                    <a:pt x="1644" y="186"/>
                  </a:lnTo>
                  <a:lnTo>
                    <a:pt x="1632" y="192"/>
                  </a:lnTo>
                  <a:lnTo>
                    <a:pt x="1620" y="192"/>
                  </a:lnTo>
                  <a:lnTo>
                    <a:pt x="1620" y="198"/>
                  </a:lnTo>
                  <a:lnTo>
                    <a:pt x="1626" y="204"/>
                  </a:lnTo>
                  <a:lnTo>
                    <a:pt x="1638" y="210"/>
                  </a:lnTo>
                  <a:lnTo>
                    <a:pt x="1650" y="222"/>
                  </a:lnTo>
                  <a:lnTo>
                    <a:pt x="1656" y="222"/>
                  </a:lnTo>
                  <a:lnTo>
                    <a:pt x="1662" y="234"/>
                  </a:lnTo>
                  <a:lnTo>
                    <a:pt x="1662" y="240"/>
                  </a:lnTo>
                  <a:lnTo>
                    <a:pt x="1668" y="252"/>
                  </a:lnTo>
                  <a:lnTo>
                    <a:pt x="1668" y="264"/>
                  </a:lnTo>
                  <a:lnTo>
                    <a:pt x="1662" y="264"/>
                  </a:lnTo>
                  <a:lnTo>
                    <a:pt x="1650" y="270"/>
                  </a:lnTo>
                  <a:lnTo>
                    <a:pt x="1644" y="282"/>
                  </a:lnTo>
                  <a:lnTo>
                    <a:pt x="1734" y="282"/>
                  </a:lnTo>
                  <a:lnTo>
                    <a:pt x="1704" y="318"/>
                  </a:lnTo>
                  <a:lnTo>
                    <a:pt x="1770" y="318"/>
                  </a:lnTo>
                  <a:lnTo>
                    <a:pt x="1764" y="336"/>
                  </a:lnTo>
                  <a:lnTo>
                    <a:pt x="1710" y="336"/>
                  </a:lnTo>
                  <a:lnTo>
                    <a:pt x="1698" y="348"/>
                  </a:lnTo>
                  <a:lnTo>
                    <a:pt x="1632" y="348"/>
                  </a:lnTo>
                  <a:lnTo>
                    <a:pt x="1614" y="354"/>
                  </a:lnTo>
                  <a:lnTo>
                    <a:pt x="1560" y="354"/>
                  </a:lnTo>
                  <a:lnTo>
                    <a:pt x="1554" y="348"/>
                  </a:lnTo>
                  <a:lnTo>
                    <a:pt x="1548" y="348"/>
                  </a:lnTo>
                  <a:lnTo>
                    <a:pt x="1554" y="342"/>
                  </a:lnTo>
                  <a:lnTo>
                    <a:pt x="1560" y="342"/>
                  </a:lnTo>
                  <a:lnTo>
                    <a:pt x="1572" y="330"/>
                  </a:lnTo>
                  <a:lnTo>
                    <a:pt x="1566" y="324"/>
                  </a:lnTo>
                  <a:lnTo>
                    <a:pt x="1458" y="324"/>
                  </a:lnTo>
                  <a:lnTo>
                    <a:pt x="1452" y="330"/>
                  </a:lnTo>
                  <a:lnTo>
                    <a:pt x="1452" y="348"/>
                  </a:lnTo>
                  <a:lnTo>
                    <a:pt x="1434" y="348"/>
                  </a:lnTo>
                  <a:lnTo>
                    <a:pt x="1422" y="354"/>
                  </a:lnTo>
                  <a:lnTo>
                    <a:pt x="1404" y="354"/>
                  </a:lnTo>
                  <a:lnTo>
                    <a:pt x="1386" y="360"/>
                  </a:lnTo>
                  <a:lnTo>
                    <a:pt x="1338" y="360"/>
                  </a:lnTo>
                  <a:lnTo>
                    <a:pt x="1308" y="366"/>
                  </a:lnTo>
                  <a:lnTo>
                    <a:pt x="1254" y="384"/>
                  </a:lnTo>
                  <a:lnTo>
                    <a:pt x="1254" y="390"/>
                  </a:lnTo>
                  <a:lnTo>
                    <a:pt x="1272" y="396"/>
                  </a:lnTo>
                  <a:lnTo>
                    <a:pt x="1284" y="402"/>
                  </a:lnTo>
                  <a:lnTo>
                    <a:pt x="1314" y="402"/>
                  </a:lnTo>
                  <a:lnTo>
                    <a:pt x="1272" y="420"/>
                  </a:lnTo>
                  <a:lnTo>
                    <a:pt x="1260" y="462"/>
                  </a:lnTo>
                  <a:lnTo>
                    <a:pt x="1272" y="462"/>
                  </a:lnTo>
                  <a:lnTo>
                    <a:pt x="1290" y="468"/>
                  </a:lnTo>
                  <a:lnTo>
                    <a:pt x="1338" y="468"/>
                  </a:lnTo>
                  <a:lnTo>
                    <a:pt x="1350" y="462"/>
                  </a:lnTo>
                  <a:lnTo>
                    <a:pt x="1362" y="462"/>
                  </a:lnTo>
                  <a:lnTo>
                    <a:pt x="1410" y="474"/>
                  </a:lnTo>
                  <a:lnTo>
                    <a:pt x="1422" y="456"/>
                  </a:lnTo>
                  <a:lnTo>
                    <a:pt x="1434" y="474"/>
                  </a:lnTo>
                  <a:lnTo>
                    <a:pt x="1446" y="468"/>
                  </a:lnTo>
                  <a:lnTo>
                    <a:pt x="1452" y="462"/>
                  </a:lnTo>
                  <a:lnTo>
                    <a:pt x="1476" y="450"/>
                  </a:lnTo>
                  <a:lnTo>
                    <a:pt x="1482" y="444"/>
                  </a:lnTo>
                  <a:lnTo>
                    <a:pt x="1494" y="444"/>
                  </a:lnTo>
                  <a:lnTo>
                    <a:pt x="1506" y="450"/>
                  </a:lnTo>
                  <a:lnTo>
                    <a:pt x="1524" y="450"/>
                  </a:lnTo>
                  <a:lnTo>
                    <a:pt x="1536" y="444"/>
                  </a:lnTo>
                  <a:lnTo>
                    <a:pt x="1542" y="438"/>
                  </a:lnTo>
                  <a:lnTo>
                    <a:pt x="1554" y="432"/>
                  </a:lnTo>
                  <a:lnTo>
                    <a:pt x="1560" y="432"/>
                  </a:lnTo>
                  <a:lnTo>
                    <a:pt x="1566" y="426"/>
                  </a:lnTo>
                  <a:lnTo>
                    <a:pt x="1566" y="450"/>
                  </a:lnTo>
                  <a:lnTo>
                    <a:pt x="1560" y="462"/>
                  </a:lnTo>
                  <a:lnTo>
                    <a:pt x="1554" y="468"/>
                  </a:lnTo>
                  <a:lnTo>
                    <a:pt x="1500" y="468"/>
                  </a:lnTo>
                  <a:lnTo>
                    <a:pt x="1506" y="498"/>
                  </a:lnTo>
                  <a:lnTo>
                    <a:pt x="1494" y="504"/>
                  </a:lnTo>
                  <a:lnTo>
                    <a:pt x="1488" y="516"/>
                  </a:lnTo>
                  <a:lnTo>
                    <a:pt x="1476" y="522"/>
                  </a:lnTo>
                  <a:lnTo>
                    <a:pt x="1464" y="534"/>
                  </a:lnTo>
                  <a:lnTo>
                    <a:pt x="1446" y="540"/>
                  </a:lnTo>
                  <a:lnTo>
                    <a:pt x="1380" y="540"/>
                  </a:lnTo>
                  <a:lnTo>
                    <a:pt x="1362" y="522"/>
                  </a:lnTo>
                  <a:lnTo>
                    <a:pt x="1344" y="534"/>
                  </a:lnTo>
                  <a:lnTo>
                    <a:pt x="1344" y="546"/>
                  </a:lnTo>
                  <a:lnTo>
                    <a:pt x="1338" y="546"/>
                  </a:lnTo>
                  <a:lnTo>
                    <a:pt x="1332" y="552"/>
                  </a:lnTo>
                  <a:lnTo>
                    <a:pt x="1320" y="558"/>
                  </a:lnTo>
                  <a:lnTo>
                    <a:pt x="1302" y="564"/>
                  </a:lnTo>
                  <a:lnTo>
                    <a:pt x="1290" y="570"/>
                  </a:lnTo>
                  <a:lnTo>
                    <a:pt x="1266" y="570"/>
                  </a:lnTo>
                  <a:lnTo>
                    <a:pt x="1242" y="558"/>
                  </a:lnTo>
                  <a:lnTo>
                    <a:pt x="1236" y="558"/>
                  </a:lnTo>
                  <a:lnTo>
                    <a:pt x="1140" y="606"/>
                  </a:lnTo>
                  <a:lnTo>
                    <a:pt x="1122" y="624"/>
                  </a:lnTo>
                  <a:lnTo>
                    <a:pt x="1116" y="606"/>
                  </a:lnTo>
                  <a:lnTo>
                    <a:pt x="1080" y="624"/>
                  </a:lnTo>
                  <a:lnTo>
                    <a:pt x="1068" y="624"/>
                  </a:lnTo>
                  <a:lnTo>
                    <a:pt x="1044" y="636"/>
                  </a:lnTo>
                  <a:lnTo>
                    <a:pt x="1020" y="660"/>
                  </a:lnTo>
                  <a:lnTo>
                    <a:pt x="990" y="648"/>
                  </a:lnTo>
                  <a:lnTo>
                    <a:pt x="990" y="672"/>
                  </a:lnTo>
                  <a:lnTo>
                    <a:pt x="984" y="666"/>
                  </a:lnTo>
                  <a:lnTo>
                    <a:pt x="972" y="666"/>
                  </a:lnTo>
                  <a:lnTo>
                    <a:pt x="966" y="672"/>
                  </a:lnTo>
                  <a:lnTo>
                    <a:pt x="966" y="690"/>
                  </a:lnTo>
                  <a:lnTo>
                    <a:pt x="954" y="708"/>
                  </a:lnTo>
                  <a:lnTo>
                    <a:pt x="1014" y="684"/>
                  </a:lnTo>
                  <a:lnTo>
                    <a:pt x="990" y="702"/>
                  </a:lnTo>
                  <a:lnTo>
                    <a:pt x="990" y="714"/>
                  </a:lnTo>
                  <a:lnTo>
                    <a:pt x="972" y="726"/>
                  </a:lnTo>
                  <a:lnTo>
                    <a:pt x="1026" y="726"/>
                  </a:lnTo>
                  <a:lnTo>
                    <a:pt x="1032" y="732"/>
                  </a:lnTo>
                  <a:lnTo>
                    <a:pt x="1032" y="738"/>
                  </a:lnTo>
                  <a:lnTo>
                    <a:pt x="1020" y="744"/>
                  </a:lnTo>
                  <a:lnTo>
                    <a:pt x="984" y="744"/>
                  </a:lnTo>
                  <a:lnTo>
                    <a:pt x="960" y="750"/>
                  </a:lnTo>
                  <a:lnTo>
                    <a:pt x="972" y="738"/>
                  </a:lnTo>
                  <a:lnTo>
                    <a:pt x="960" y="732"/>
                  </a:lnTo>
                  <a:lnTo>
                    <a:pt x="954" y="732"/>
                  </a:lnTo>
                  <a:lnTo>
                    <a:pt x="948" y="738"/>
                  </a:lnTo>
                  <a:lnTo>
                    <a:pt x="936" y="744"/>
                  </a:lnTo>
                  <a:lnTo>
                    <a:pt x="930" y="750"/>
                  </a:lnTo>
                  <a:lnTo>
                    <a:pt x="924" y="750"/>
                  </a:lnTo>
                  <a:lnTo>
                    <a:pt x="918" y="756"/>
                  </a:lnTo>
                  <a:lnTo>
                    <a:pt x="924" y="756"/>
                  </a:lnTo>
                  <a:lnTo>
                    <a:pt x="930" y="762"/>
                  </a:lnTo>
                  <a:lnTo>
                    <a:pt x="930" y="768"/>
                  </a:lnTo>
                  <a:lnTo>
                    <a:pt x="924" y="774"/>
                  </a:lnTo>
                  <a:lnTo>
                    <a:pt x="924" y="780"/>
                  </a:lnTo>
                  <a:lnTo>
                    <a:pt x="918" y="792"/>
                  </a:lnTo>
                  <a:lnTo>
                    <a:pt x="918" y="804"/>
                  </a:lnTo>
                  <a:lnTo>
                    <a:pt x="990" y="804"/>
                  </a:lnTo>
                  <a:lnTo>
                    <a:pt x="1038" y="774"/>
                  </a:lnTo>
                  <a:lnTo>
                    <a:pt x="1104" y="750"/>
                  </a:lnTo>
                  <a:lnTo>
                    <a:pt x="1098" y="750"/>
                  </a:lnTo>
                  <a:lnTo>
                    <a:pt x="1092" y="756"/>
                  </a:lnTo>
                  <a:lnTo>
                    <a:pt x="1080" y="762"/>
                  </a:lnTo>
                  <a:lnTo>
                    <a:pt x="1062" y="768"/>
                  </a:lnTo>
                  <a:lnTo>
                    <a:pt x="1050" y="780"/>
                  </a:lnTo>
                  <a:lnTo>
                    <a:pt x="1038" y="786"/>
                  </a:lnTo>
                  <a:lnTo>
                    <a:pt x="1026" y="798"/>
                  </a:lnTo>
                  <a:lnTo>
                    <a:pt x="1026" y="816"/>
                  </a:lnTo>
                  <a:lnTo>
                    <a:pt x="1020" y="828"/>
                  </a:lnTo>
                  <a:lnTo>
                    <a:pt x="990" y="828"/>
                  </a:lnTo>
                  <a:lnTo>
                    <a:pt x="978" y="834"/>
                  </a:lnTo>
                  <a:lnTo>
                    <a:pt x="972" y="852"/>
                  </a:lnTo>
                  <a:lnTo>
                    <a:pt x="966" y="864"/>
                  </a:lnTo>
                  <a:lnTo>
                    <a:pt x="954" y="870"/>
                  </a:lnTo>
                  <a:lnTo>
                    <a:pt x="942" y="882"/>
                  </a:lnTo>
                  <a:lnTo>
                    <a:pt x="930" y="888"/>
                  </a:lnTo>
                  <a:lnTo>
                    <a:pt x="924" y="894"/>
                  </a:lnTo>
                  <a:lnTo>
                    <a:pt x="978" y="888"/>
                  </a:lnTo>
                  <a:lnTo>
                    <a:pt x="972" y="906"/>
                  </a:lnTo>
                  <a:lnTo>
                    <a:pt x="978" y="894"/>
                  </a:lnTo>
                  <a:lnTo>
                    <a:pt x="990" y="888"/>
                  </a:lnTo>
                  <a:lnTo>
                    <a:pt x="1002" y="876"/>
                  </a:lnTo>
                  <a:lnTo>
                    <a:pt x="1026" y="864"/>
                  </a:lnTo>
                  <a:lnTo>
                    <a:pt x="1038" y="864"/>
                  </a:lnTo>
                  <a:lnTo>
                    <a:pt x="1050" y="870"/>
                  </a:lnTo>
                  <a:lnTo>
                    <a:pt x="1056" y="870"/>
                  </a:lnTo>
                  <a:lnTo>
                    <a:pt x="1056" y="876"/>
                  </a:lnTo>
                  <a:lnTo>
                    <a:pt x="1050" y="876"/>
                  </a:lnTo>
                  <a:lnTo>
                    <a:pt x="1074" y="870"/>
                  </a:lnTo>
                  <a:lnTo>
                    <a:pt x="1068" y="876"/>
                  </a:lnTo>
                  <a:lnTo>
                    <a:pt x="1068" y="906"/>
                  </a:lnTo>
                  <a:lnTo>
                    <a:pt x="1074" y="912"/>
                  </a:lnTo>
                  <a:lnTo>
                    <a:pt x="1092" y="912"/>
                  </a:lnTo>
                  <a:lnTo>
                    <a:pt x="1098" y="900"/>
                  </a:lnTo>
                  <a:lnTo>
                    <a:pt x="1110" y="894"/>
                  </a:lnTo>
                  <a:lnTo>
                    <a:pt x="1116" y="888"/>
                  </a:lnTo>
                  <a:lnTo>
                    <a:pt x="1122" y="876"/>
                  </a:lnTo>
                  <a:lnTo>
                    <a:pt x="1164" y="858"/>
                  </a:lnTo>
                  <a:lnTo>
                    <a:pt x="1176" y="870"/>
                  </a:lnTo>
                  <a:lnTo>
                    <a:pt x="1146" y="870"/>
                  </a:lnTo>
                  <a:lnTo>
                    <a:pt x="1140" y="876"/>
                  </a:lnTo>
                  <a:lnTo>
                    <a:pt x="1140" y="882"/>
                  </a:lnTo>
                  <a:lnTo>
                    <a:pt x="1134" y="888"/>
                  </a:lnTo>
                  <a:lnTo>
                    <a:pt x="1134" y="894"/>
                  </a:lnTo>
                  <a:lnTo>
                    <a:pt x="1152" y="894"/>
                  </a:lnTo>
                  <a:lnTo>
                    <a:pt x="1164" y="888"/>
                  </a:lnTo>
                  <a:lnTo>
                    <a:pt x="1182" y="888"/>
                  </a:lnTo>
                  <a:lnTo>
                    <a:pt x="1200" y="882"/>
                  </a:lnTo>
                  <a:lnTo>
                    <a:pt x="1218" y="882"/>
                  </a:lnTo>
                  <a:lnTo>
                    <a:pt x="1224" y="876"/>
                  </a:lnTo>
                  <a:lnTo>
                    <a:pt x="1230" y="876"/>
                  </a:lnTo>
                  <a:lnTo>
                    <a:pt x="1272" y="858"/>
                  </a:lnTo>
                  <a:lnTo>
                    <a:pt x="1224" y="882"/>
                  </a:lnTo>
                  <a:lnTo>
                    <a:pt x="1224" y="894"/>
                  </a:lnTo>
                  <a:lnTo>
                    <a:pt x="1212" y="894"/>
                  </a:lnTo>
                  <a:lnTo>
                    <a:pt x="1200" y="900"/>
                  </a:lnTo>
                  <a:lnTo>
                    <a:pt x="1188" y="900"/>
                  </a:lnTo>
                  <a:lnTo>
                    <a:pt x="1176" y="906"/>
                  </a:lnTo>
                  <a:lnTo>
                    <a:pt x="1170" y="912"/>
                  </a:lnTo>
                  <a:lnTo>
                    <a:pt x="1158" y="918"/>
                  </a:lnTo>
                  <a:lnTo>
                    <a:pt x="1152" y="930"/>
                  </a:lnTo>
                  <a:lnTo>
                    <a:pt x="1122" y="930"/>
                  </a:lnTo>
                  <a:lnTo>
                    <a:pt x="1086" y="960"/>
                  </a:lnTo>
                  <a:lnTo>
                    <a:pt x="1086" y="978"/>
                  </a:lnTo>
                  <a:lnTo>
                    <a:pt x="1038" y="978"/>
                  </a:lnTo>
                  <a:lnTo>
                    <a:pt x="1032" y="984"/>
                  </a:lnTo>
                  <a:lnTo>
                    <a:pt x="1020" y="984"/>
                  </a:lnTo>
                  <a:lnTo>
                    <a:pt x="1002" y="990"/>
                  </a:lnTo>
                  <a:lnTo>
                    <a:pt x="990" y="996"/>
                  </a:lnTo>
                  <a:lnTo>
                    <a:pt x="978" y="996"/>
                  </a:lnTo>
                  <a:lnTo>
                    <a:pt x="966" y="1008"/>
                  </a:lnTo>
                  <a:lnTo>
                    <a:pt x="966" y="1020"/>
                  </a:lnTo>
                  <a:lnTo>
                    <a:pt x="960" y="1026"/>
                  </a:lnTo>
                  <a:lnTo>
                    <a:pt x="960" y="1038"/>
                  </a:lnTo>
                  <a:lnTo>
                    <a:pt x="876" y="1038"/>
                  </a:lnTo>
                  <a:lnTo>
                    <a:pt x="858" y="1044"/>
                  </a:lnTo>
                  <a:lnTo>
                    <a:pt x="828" y="1062"/>
                  </a:lnTo>
                  <a:lnTo>
                    <a:pt x="804" y="1080"/>
                  </a:lnTo>
                  <a:lnTo>
                    <a:pt x="780" y="1092"/>
                  </a:lnTo>
                  <a:lnTo>
                    <a:pt x="774" y="1098"/>
                  </a:lnTo>
                  <a:lnTo>
                    <a:pt x="750" y="1104"/>
                  </a:lnTo>
                  <a:lnTo>
                    <a:pt x="738" y="1122"/>
                  </a:lnTo>
                  <a:lnTo>
                    <a:pt x="732" y="1104"/>
                  </a:lnTo>
                  <a:lnTo>
                    <a:pt x="672" y="1104"/>
                  </a:lnTo>
                  <a:lnTo>
                    <a:pt x="648" y="1116"/>
                  </a:lnTo>
                  <a:lnTo>
                    <a:pt x="630" y="1122"/>
                  </a:lnTo>
                  <a:lnTo>
                    <a:pt x="624" y="1128"/>
                  </a:lnTo>
                  <a:lnTo>
                    <a:pt x="606" y="1128"/>
                  </a:lnTo>
                  <a:lnTo>
                    <a:pt x="606" y="1140"/>
                  </a:lnTo>
                  <a:lnTo>
                    <a:pt x="576" y="1146"/>
                  </a:lnTo>
                  <a:lnTo>
                    <a:pt x="564" y="1152"/>
                  </a:lnTo>
                  <a:lnTo>
                    <a:pt x="540" y="1152"/>
                  </a:lnTo>
                  <a:lnTo>
                    <a:pt x="516" y="1170"/>
                  </a:lnTo>
                  <a:lnTo>
                    <a:pt x="522" y="1182"/>
                  </a:lnTo>
                  <a:lnTo>
                    <a:pt x="540" y="1164"/>
                  </a:lnTo>
                  <a:lnTo>
                    <a:pt x="558" y="1176"/>
                  </a:lnTo>
                  <a:lnTo>
                    <a:pt x="582" y="1158"/>
                  </a:lnTo>
                  <a:lnTo>
                    <a:pt x="582" y="1170"/>
                  </a:lnTo>
                  <a:lnTo>
                    <a:pt x="594" y="1170"/>
                  </a:lnTo>
                  <a:lnTo>
                    <a:pt x="606" y="1164"/>
                  </a:lnTo>
                  <a:lnTo>
                    <a:pt x="618" y="1164"/>
                  </a:lnTo>
                  <a:lnTo>
                    <a:pt x="642" y="1140"/>
                  </a:lnTo>
                  <a:lnTo>
                    <a:pt x="654" y="1134"/>
                  </a:lnTo>
                  <a:lnTo>
                    <a:pt x="666" y="1122"/>
                  </a:lnTo>
                  <a:lnTo>
                    <a:pt x="684" y="1122"/>
                  </a:lnTo>
                  <a:lnTo>
                    <a:pt x="684" y="1134"/>
                  </a:lnTo>
                  <a:lnTo>
                    <a:pt x="690" y="1140"/>
                  </a:lnTo>
                  <a:lnTo>
                    <a:pt x="708" y="1140"/>
                  </a:lnTo>
                  <a:lnTo>
                    <a:pt x="732" y="1128"/>
                  </a:lnTo>
                  <a:lnTo>
                    <a:pt x="744" y="1128"/>
                  </a:lnTo>
                  <a:lnTo>
                    <a:pt x="756" y="1122"/>
                  </a:lnTo>
                  <a:lnTo>
                    <a:pt x="762" y="1116"/>
                  </a:lnTo>
                  <a:lnTo>
                    <a:pt x="768" y="1116"/>
                  </a:lnTo>
                  <a:lnTo>
                    <a:pt x="804" y="1128"/>
                  </a:lnTo>
                  <a:lnTo>
                    <a:pt x="822" y="1110"/>
                  </a:lnTo>
                  <a:lnTo>
                    <a:pt x="834" y="1110"/>
                  </a:lnTo>
                  <a:lnTo>
                    <a:pt x="852" y="1104"/>
                  </a:lnTo>
                  <a:lnTo>
                    <a:pt x="870" y="1104"/>
                  </a:lnTo>
                  <a:lnTo>
                    <a:pt x="894" y="1092"/>
                  </a:lnTo>
                  <a:lnTo>
                    <a:pt x="918" y="1068"/>
                  </a:lnTo>
                  <a:lnTo>
                    <a:pt x="942" y="1056"/>
                  </a:lnTo>
                  <a:lnTo>
                    <a:pt x="972" y="1056"/>
                  </a:lnTo>
                  <a:lnTo>
                    <a:pt x="978" y="1044"/>
                  </a:lnTo>
                  <a:lnTo>
                    <a:pt x="1014" y="1044"/>
                  </a:lnTo>
                  <a:lnTo>
                    <a:pt x="1026" y="1038"/>
                  </a:lnTo>
                  <a:lnTo>
                    <a:pt x="1032" y="1038"/>
                  </a:lnTo>
                  <a:lnTo>
                    <a:pt x="1038" y="1032"/>
                  </a:lnTo>
                  <a:lnTo>
                    <a:pt x="1050" y="1032"/>
                  </a:lnTo>
                  <a:lnTo>
                    <a:pt x="1086" y="1020"/>
                  </a:lnTo>
                  <a:lnTo>
                    <a:pt x="1110" y="1008"/>
                  </a:lnTo>
                  <a:lnTo>
                    <a:pt x="1122" y="996"/>
                  </a:lnTo>
                  <a:lnTo>
                    <a:pt x="1134" y="990"/>
                  </a:lnTo>
                  <a:lnTo>
                    <a:pt x="1140" y="984"/>
                  </a:lnTo>
                  <a:lnTo>
                    <a:pt x="1206" y="972"/>
                  </a:lnTo>
                  <a:lnTo>
                    <a:pt x="1260" y="942"/>
                  </a:lnTo>
                  <a:lnTo>
                    <a:pt x="1296" y="942"/>
                  </a:lnTo>
                  <a:lnTo>
                    <a:pt x="1314" y="936"/>
                  </a:lnTo>
                  <a:lnTo>
                    <a:pt x="1326" y="936"/>
                  </a:lnTo>
                  <a:lnTo>
                    <a:pt x="1338" y="930"/>
                  </a:lnTo>
                  <a:lnTo>
                    <a:pt x="1368" y="900"/>
                  </a:lnTo>
                  <a:lnTo>
                    <a:pt x="1380" y="900"/>
                  </a:lnTo>
                  <a:lnTo>
                    <a:pt x="1404" y="888"/>
                  </a:lnTo>
                  <a:lnTo>
                    <a:pt x="1416" y="888"/>
                  </a:lnTo>
                  <a:lnTo>
                    <a:pt x="1428" y="882"/>
                  </a:lnTo>
                  <a:lnTo>
                    <a:pt x="1434" y="876"/>
                  </a:lnTo>
                  <a:lnTo>
                    <a:pt x="1434" y="864"/>
                  </a:lnTo>
                  <a:lnTo>
                    <a:pt x="1422" y="864"/>
                  </a:lnTo>
                  <a:lnTo>
                    <a:pt x="1428" y="858"/>
                  </a:lnTo>
                  <a:lnTo>
                    <a:pt x="1452" y="846"/>
                  </a:lnTo>
                  <a:lnTo>
                    <a:pt x="1458" y="840"/>
                  </a:lnTo>
                  <a:lnTo>
                    <a:pt x="1470" y="834"/>
                  </a:lnTo>
                  <a:lnTo>
                    <a:pt x="1476" y="828"/>
                  </a:lnTo>
                  <a:lnTo>
                    <a:pt x="1488" y="828"/>
                  </a:lnTo>
                  <a:lnTo>
                    <a:pt x="1500" y="822"/>
                  </a:lnTo>
                  <a:lnTo>
                    <a:pt x="1512" y="822"/>
                  </a:lnTo>
                  <a:lnTo>
                    <a:pt x="1518" y="816"/>
                  </a:lnTo>
                  <a:lnTo>
                    <a:pt x="1524" y="816"/>
                  </a:lnTo>
                  <a:lnTo>
                    <a:pt x="1596" y="786"/>
                  </a:lnTo>
                  <a:lnTo>
                    <a:pt x="1590" y="768"/>
                  </a:lnTo>
                  <a:lnTo>
                    <a:pt x="1602" y="768"/>
                  </a:lnTo>
                  <a:lnTo>
                    <a:pt x="1608" y="774"/>
                  </a:lnTo>
                  <a:lnTo>
                    <a:pt x="1626" y="774"/>
                  </a:lnTo>
                  <a:lnTo>
                    <a:pt x="1638" y="762"/>
                  </a:lnTo>
                  <a:lnTo>
                    <a:pt x="1650" y="762"/>
                  </a:lnTo>
                  <a:lnTo>
                    <a:pt x="1674" y="750"/>
                  </a:lnTo>
                  <a:lnTo>
                    <a:pt x="1680" y="744"/>
                  </a:lnTo>
                  <a:lnTo>
                    <a:pt x="1704" y="732"/>
                  </a:lnTo>
                  <a:lnTo>
                    <a:pt x="1740" y="720"/>
                  </a:lnTo>
                  <a:lnTo>
                    <a:pt x="1770" y="708"/>
                  </a:lnTo>
                  <a:lnTo>
                    <a:pt x="1794" y="702"/>
                  </a:lnTo>
                  <a:lnTo>
                    <a:pt x="1812" y="702"/>
                  </a:lnTo>
                  <a:lnTo>
                    <a:pt x="1818" y="708"/>
                  </a:lnTo>
                  <a:lnTo>
                    <a:pt x="1842" y="720"/>
                  </a:lnTo>
                  <a:lnTo>
                    <a:pt x="1848" y="726"/>
                  </a:lnTo>
                  <a:lnTo>
                    <a:pt x="1812" y="726"/>
                  </a:lnTo>
                  <a:lnTo>
                    <a:pt x="1794" y="714"/>
                  </a:lnTo>
                  <a:lnTo>
                    <a:pt x="1758" y="738"/>
                  </a:lnTo>
                  <a:lnTo>
                    <a:pt x="1728" y="738"/>
                  </a:lnTo>
                  <a:lnTo>
                    <a:pt x="1722" y="744"/>
                  </a:lnTo>
                  <a:lnTo>
                    <a:pt x="1710" y="750"/>
                  </a:lnTo>
                  <a:lnTo>
                    <a:pt x="1704" y="762"/>
                  </a:lnTo>
                  <a:lnTo>
                    <a:pt x="1692" y="768"/>
                  </a:lnTo>
                  <a:lnTo>
                    <a:pt x="1686" y="774"/>
                  </a:lnTo>
                  <a:lnTo>
                    <a:pt x="1680" y="774"/>
                  </a:lnTo>
                  <a:lnTo>
                    <a:pt x="1668" y="780"/>
                  </a:lnTo>
                  <a:lnTo>
                    <a:pt x="1656" y="780"/>
                  </a:lnTo>
                  <a:lnTo>
                    <a:pt x="1638" y="786"/>
                  </a:lnTo>
                  <a:lnTo>
                    <a:pt x="1614" y="798"/>
                  </a:lnTo>
                  <a:lnTo>
                    <a:pt x="1614" y="804"/>
                  </a:lnTo>
                  <a:lnTo>
                    <a:pt x="1620" y="810"/>
                  </a:lnTo>
                  <a:lnTo>
                    <a:pt x="1632" y="816"/>
                  </a:lnTo>
                  <a:lnTo>
                    <a:pt x="1650" y="816"/>
                  </a:lnTo>
                  <a:lnTo>
                    <a:pt x="1644" y="816"/>
                  </a:lnTo>
                  <a:lnTo>
                    <a:pt x="1638" y="822"/>
                  </a:lnTo>
                  <a:lnTo>
                    <a:pt x="1632" y="822"/>
                  </a:lnTo>
                  <a:lnTo>
                    <a:pt x="1620" y="828"/>
                  </a:lnTo>
                  <a:lnTo>
                    <a:pt x="1572" y="828"/>
                  </a:lnTo>
                  <a:lnTo>
                    <a:pt x="1566" y="834"/>
                  </a:lnTo>
                  <a:lnTo>
                    <a:pt x="1560" y="834"/>
                  </a:lnTo>
                  <a:lnTo>
                    <a:pt x="1560" y="846"/>
                  </a:lnTo>
                  <a:lnTo>
                    <a:pt x="1572" y="858"/>
                  </a:lnTo>
                  <a:lnTo>
                    <a:pt x="1584" y="858"/>
                  </a:lnTo>
                  <a:lnTo>
                    <a:pt x="1596" y="852"/>
                  </a:lnTo>
                  <a:lnTo>
                    <a:pt x="1638" y="834"/>
                  </a:lnTo>
                  <a:lnTo>
                    <a:pt x="1680" y="810"/>
                  </a:lnTo>
                  <a:lnTo>
                    <a:pt x="1722" y="798"/>
                  </a:lnTo>
                  <a:lnTo>
                    <a:pt x="1788" y="798"/>
                  </a:lnTo>
                  <a:lnTo>
                    <a:pt x="1818" y="792"/>
                  </a:lnTo>
                  <a:lnTo>
                    <a:pt x="1824" y="786"/>
                  </a:lnTo>
                  <a:lnTo>
                    <a:pt x="1848" y="774"/>
                  </a:lnTo>
                  <a:lnTo>
                    <a:pt x="1854" y="762"/>
                  </a:lnTo>
                  <a:lnTo>
                    <a:pt x="1866" y="756"/>
                  </a:lnTo>
                  <a:lnTo>
                    <a:pt x="1872" y="750"/>
                  </a:lnTo>
                  <a:lnTo>
                    <a:pt x="1866" y="738"/>
                  </a:lnTo>
                  <a:lnTo>
                    <a:pt x="1878" y="732"/>
                  </a:lnTo>
                  <a:lnTo>
                    <a:pt x="1908" y="720"/>
                  </a:lnTo>
                  <a:lnTo>
                    <a:pt x="1944" y="714"/>
                  </a:lnTo>
                  <a:lnTo>
                    <a:pt x="1962" y="708"/>
                  </a:lnTo>
                  <a:lnTo>
                    <a:pt x="1968" y="708"/>
                  </a:lnTo>
                  <a:lnTo>
                    <a:pt x="1980" y="720"/>
                  </a:lnTo>
                  <a:lnTo>
                    <a:pt x="1980" y="726"/>
                  </a:lnTo>
                  <a:lnTo>
                    <a:pt x="2046" y="702"/>
                  </a:lnTo>
                  <a:lnTo>
                    <a:pt x="2004" y="738"/>
                  </a:lnTo>
                  <a:lnTo>
                    <a:pt x="2022" y="744"/>
                  </a:lnTo>
                  <a:lnTo>
                    <a:pt x="2022" y="762"/>
                  </a:lnTo>
                  <a:lnTo>
                    <a:pt x="2028" y="762"/>
                  </a:lnTo>
                  <a:lnTo>
                    <a:pt x="2034" y="756"/>
                  </a:lnTo>
                  <a:lnTo>
                    <a:pt x="2094" y="726"/>
                  </a:lnTo>
                  <a:lnTo>
                    <a:pt x="2082" y="732"/>
                  </a:lnTo>
                  <a:lnTo>
                    <a:pt x="2076" y="744"/>
                  </a:lnTo>
                  <a:lnTo>
                    <a:pt x="2064" y="750"/>
                  </a:lnTo>
                  <a:lnTo>
                    <a:pt x="2058" y="762"/>
                  </a:lnTo>
                  <a:lnTo>
                    <a:pt x="2046" y="774"/>
                  </a:lnTo>
                  <a:lnTo>
                    <a:pt x="2052" y="780"/>
                  </a:lnTo>
                  <a:lnTo>
                    <a:pt x="2064" y="780"/>
                  </a:lnTo>
                  <a:lnTo>
                    <a:pt x="2076" y="786"/>
                  </a:lnTo>
                  <a:lnTo>
                    <a:pt x="2106" y="786"/>
                  </a:lnTo>
                  <a:lnTo>
                    <a:pt x="2208" y="798"/>
                  </a:lnTo>
                  <a:lnTo>
                    <a:pt x="2238" y="780"/>
                  </a:lnTo>
                  <a:lnTo>
                    <a:pt x="2232" y="786"/>
                  </a:lnTo>
                  <a:lnTo>
                    <a:pt x="2232" y="810"/>
                  </a:lnTo>
                  <a:lnTo>
                    <a:pt x="2298" y="810"/>
                  </a:lnTo>
                  <a:lnTo>
                    <a:pt x="2334" y="804"/>
                  </a:lnTo>
                  <a:lnTo>
                    <a:pt x="2328" y="804"/>
                  </a:lnTo>
                  <a:lnTo>
                    <a:pt x="2322" y="810"/>
                  </a:lnTo>
                  <a:lnTo>
                    <a:pt x="2310" y="810"/>
                  </a:lnTo>
                  <a:lnTo>
                    <a:pt x="2286" y="822"/>
                  </a:lnTo>
                  <a:lnTo>
                    <a:pt x="2280" y="828"/>
                  </a:lnTo>
                  <a:lnTo>
                    <a:pt x="2280" y="834"/>
                  </a:lnTo>
                  <a:lnTo>
                    <a:pt x="2292" y="846"/>
                  </a:lnTo>
                  <a:lnTo>
                    <a:pt x="2304" y="852"/>
                  </a:lnTo>
                  <a:lnTo>
                    <a:pt x="2310" y="858"/>
                  </a:lnTo>
                  <a:lnTo>
                    <a:pt x="2310" y="882"/>
                  </a:lnTo>
                  <a:lnTo>
                    <a:pt x="2316" y="888"/>
                  </a:lnTo>
                  <a:lnTo>
                    <a:pt x="2316" y="900"/>
                  </a:lnTo>
                  <a:lnTo>
                    <a:pt x="2322" y="912"/>
                  </a:lnTo>
                  <a:lnTo>
                    <a:pt x="2358" y="912"/>
                  </a:lnTo>
                  <a:lnTo>
                    <a:pt x="2370" y="906"/>
                  </a:lnTo>
                  <a:lnTo>
                    <a:pt x="2388" y="906"/>
                  </a:lnTo>
                  <a:lnTo>
                    <a:pt x="2382" y="876"/>
                  </a:lnTo>
                  <a:lnTo>
                    <a:pt x="2400" y="870"/>
                  </a:lnTo>
                  <a:lnTo>
                    <a:pt x="2412" y="888"/>
                  </a:lnTo>
                  <a:lnTo>
                    <a:pt x="2442" y="876"/>
                  </a:lnTo>
                  <a:lnTo>
                    <a:pt x="2430" y="888"/>
                  </a:lnTo>
                  <a:lnTo>
                    <a:pt x="2430" y="900"/>
                  </a:lnTo>
                  <a:lnTo>
                    <a:pt x="2424" y="906"/>
                  </a:lnTo>
                  <a:lnTo>
                    <a:pt x="2424" y="912"/>
                  </a:lnTo>
                  <a:lnTo>
                    <a:pt x="2430" y="918"/>
                  </a:lnTo>
                  <a:lnTo>
                    <a:pt x="2436" y="918"/>
                  </a:lnTo>
                  <a:lnTo>
                    <a:pt x="2448" y="912"/>
                  </a:lnTo>
                  <a:lnTo>
                    <a:pt x="2454" y="906"/>
                  </a:lnTo>
                  <a:lnTo>
                    <a:pt x="2460" y="894"/>
                  </a:lnTo>
                  <a:lnTo>
                    <a:pt x="2466" y="888"/>
                  </a:lnTo>
                  <a:lnTo>
                    <a:pt x="2472" y="876"/>
                  </a:lnTo>
                  <a:lnTo>
                    <a:pt x="2502" y="834"/>
                  </a:lnTo>
                  <a:lnTo>
                    <a:pt x="2478" y="900"/>
                  </a:lnTo>
                  <a:lnTo>
                    <a:pt x="2484" y="924"/>
                  </a:lnTo>
                  <a:lnTo>
                    <a:pt x="2520" y="912"/>
                  </a:lnTo>
                  <a:lnTo>
                    <a:pt x="2496" y="936"/>
                  </a:lnTo>
                  <a:lnTo>
                    <a:pt x="2520" y="954"/>
                  </a:lnTo>
                  <a:lnTo>
                    <a:pt x="2502" y="954"/>
                  </a:lnTo>
                  <a:lnTo>
                    <a:pt x="2502" y="972"/>
                  </a:lnTo>
                  <a:lnTo>
                    <a:pt x="2472" y="990"/>
                  </a:lnTo>
                  <a:lnTo>
                    <a:pt x="2454" y="1002"/>
                  </a:lnTo>
                  <a:lnTo>
                    <a:pt x="2484" y="1020"/>
                  </a:lnTo>
                  <a:lnTo>
                    <a:pt x="2478" y="1050"/>
                  </a:lnTo>
                  <a:lnTo>
                    <a:pt x="2460" y="1068"/>
                  </a:lnTo>
                  <a:lnTo>
                    <a:pt x="2478" y="1080"/>
                  </a:lnTo>
                  <a:lnTo>
                    <a:pt x="2460" y="1098"/>
                  </a:lnTo>
                  <a:lnTo>
                    <a:pt x="2490" y="1098"/>
                  </a:lnTo>
                  <a:lnTo>
                    <a:pt x="2526" y="1086"/>
                  </a:lnTo>
                  <a:lnTo>
                    <a:pt x="2496" y="1122"/>
                  </a:lnTo>
                  <a:lnTo>
                    <a:pt x="2478" y="1140"/>
                  </a:lnTo>
                  <a:lnTo>
                    <a:pt x="2502" y="1146"/>
                  </a:lnTo>
                  <a:lnTo>
                    <a:pt x="2454" y="1164"/>
                  </a:lnTo>
                  <a:lnTo>
                    <a:pt x="2436" y="1176"/>
                  </a:lnTo>
                  <a:lnTo>
                    <a:pt x="2454" y="1188"/>
                  </a:lnTo>
                  <a:lnTo>
                    <a:pt x="2454" y="1200"/>
                  </a:lnTo>
                  <a:lnTo>
                    <a:pt x="2472" y="1188"/>
                  </a:lnTo>
                  <a:lnTo>
                    <a:pt x="2490" y="1182"/>
                  </a:lnTo>
                  <a:lnTo>
                    <a:pt x="2502" y="1170"/>
                  </a:lnTo>
                  <a:lnTo>
                    <a:pt x="2514" y="1164"/>
                  </a:lnTo>
                  <a:lnTo>
                    <a:pt x="2532" y="1146"/>
                  </a:lnTo>
                  <a:lnTo>
                    <a:pt x="2538" y="1134"/>
                  </a:lnTo>
                  <a:lnTo>
                    <a:pt x="2538" y="1122"/>
                  </a:lnTo>
                  <a:lnTo>
                    <a:pt x="2550" y="1116"/>
                  </a:lnTo>
                  <a:lnTo>
                    <a:pt x="2562" y="1104"/>
                  </a:lnTo>
                  <a:lnTo>
                    <a:pt x="2574" y="1098"/>
                  </a:lnTo>
                  <a:lnTo>
                    <a:pt x="2574" y="1086"/>
                  </a:lnTo>
                  <a:lnTo>
                    <a:pt x="2568" y="1080"/>
                  </a:lnTo>
                  <a:lnTo>
                    <a:pt x="2562" y="1080"/>
                  </a:lnTo>
                  <a:close/>
                  <a:moveTo>
                    <a:pt x="2394" y="1056"/>
                  </a:moveTo>
                  <a:lnTo>
                    <a:pt x="2400" y="1062"/>
                  </a:lnTo>
                  <a:lnTo>
                    <a:pt x="2418" y="1062"/>
                  </a:lnTo>
                  <a:lnTo>
                    <a:pt x="2436" y="1044"/>
                  </a:lnTo>
                  <a:lnTo>
                    <a:pt x="2460" y="1038"/>
                  </a:lnTo>
                  <a:lnTo>
                    <a:pt x="2454" y="1020"/>
                  </a:lnTo>
                  <a:lnTo>
                    <a:pt x="2430" y="1020"/>
                  </a:lnTo>
                  <a:lnTo>
                    <a:pt x="2418" y="1026"/>
                  </a:lnTo>
                  <a:lnTo>
                    <a:pt x="2412" y="1032"/>
                  </a:lnTo>
                  <a:lnTo>
                    <a:pt x="2406" y="1044"/>
                  </a:lnTo>
                  <a:lnTo>
                    <a:pt x="2394" y="1050"/>
                  </a:lnTo>
                  <a:lnTo>
                    <a:pt x="2394" y="1056"/>
                  </a:lnTo>
                  <a:close/>
                  <a:moveTo>
                    <a:pt x="2376" y="984"/>
                  </a:moveTo>
                  <a:lnTo>
                    <a:pt x="2358" y="984"/>
                  </a:lnTo>
                  <a:lnTo>
                    <a:pt x="2346" y="990"/>
                  </a:lnTo>
                  <a:lnTo>
                    <a:pt x="2334" y="1002"/>
                  </a:lnTo>
                  <a:lnTo>
                    <a:pt x="2334" y="1014"/>
                  </a:lnTo>
                  <a:lnTo>
                    <a:pt x="2322" y="1026"/>
                  </a:lnTo>
                  <a:lnTo>
                    <a:pt x="2322" y="1044"/>
                  </a:lnTo>
                  <a:lnTo>
                    <a:pt x="2310" y="1056"/>
                  </a:lnTo>
                  <a:lnTo>
                    <a:pt x="2310" y="1074"/>
                  </a:lnTo>
                  <a:lnTo>
                    <a:pt x="2316" y="1080"/>
                  </a:lnTo>
                  <a:lnTo>
                    <a:pt x="2322" y="1074"/>
                  </a:lnTo>
                  <a:lnTo>
                    <a:pt x="2328" y="1062"/>
                  </a:lnTo>
                  <a:lnTo>
                    <a:pt x="2340" y="1050"/>
                  </a:lnTo>
                  <a:lnTo>
                    <a:pt x="2352" y="1044"/>
                  </a:lnTo>
                  <a:lnTo>
                    <a:pt x="2376" y="1020"/>
                  </a:lnTo>
                  <a:lnTo>
                    <a:pt x="2382" y="1008"/>
                  </a:lnTo>
                  <a:lnTo>
                    <a:pt x="2382" y="990"/>
                  </a:lnTo>
                  <a:lnTo>
                    <a:pt x="2376" y="984"/>
                  </a:lnTo>
                  <a:close/>
                  <a:moveTo>
                    <a:pt x="786" y="810"/>
                  </a:moveTo>
                  <a:lnTo>
                    <a:pt x="798" y="810"/>
                  </a:lnTo>
                  <a:lnTo>
                    <a:pt x="834" y="798"/>
                  </a:lnTo>
                  <a:lnTo>
                    <a:pt x="858" y="786"/>
                  </a:lnTo>
                  <a:lnTo>
                    <a:pt x="864" y="780"/>
                  </a:lnTo>
                  <a:lnTo>
                    <a:pt x="870" y="780"/>
                  </a:lnTo>
                  <a:lnTo>
                    <a:pt x="864" y="774"/>
                  </a:lnTo>
                  <a:lnTo>
                    <a:pt x="828" y="762"/>
                  </a:lnTo>
                  <a:lnTo>
                    <a:pt x="810" y="762"/>
                  </a:lnTo>
                  <a:lnTo>
                    <a:pt x="798" y="768"/>
                  </a:lnTo>
                  <a:lnTo>
                    <a:pt x="792" y="774"/>
                  </a:lnTo>
                  <a:lnTo>
                    <a:pt x="786" y="768"/>
                  </a:lnTo>
                  <a:lnTo>
                    <a:pt x="774" y="768"/>
                  </a:lnTo>
                  <a:lnTo>
                    <a:pt x="768" y="774"/>
                  </a:lnTo>
                  <a:lnTo>
                    <a:pt x="768" y="804"/>
                  </a:lnTo>
                  <a:lnTo>
                    <a:pt x="774" y="810"/>
                  </a:lnTo>
                  <a:lnTo>
                    <a:pt x="786" y="810"/>
                  </a:lnTo>
                  <a:close/>
                  <a:moveTo>
                    <a:pt x="0" y="1332"/>
                  </a:moveTo>
                  <a:lnTo>
                    <a:pt x="60" y="1320"/>
                  </a:lnTo>
                  <a:lnTo>
                    <a:pt x="72" y="1302"/>
                  </a:lnTo>
                  <a:lnTo>
                    <a:pt x="132" y="1296"/>
                  </a:lnTo>
                  <a:lnTo>
                    <a:pt x="114" y="1272"/>
                  </a:lnTo>
                  <a:lnTo>
                    <a:pt x="0" y="1332"/>
                  </a:lnTo>
                  <a:close/>
                  <a:moveTo>
                    <a:pt x="1362" y="954"/>
                  </a:moveTo>
                  <a:lnTo>
                    <a:pt x="1350" y="954"/>
                  </a:lnTo>
                  <a:lnTo>
                    <a:pt x="1338" y="960"/>
                  </a:lnTo>
                  <a:lnTo>
                    <a:pt x="1332" y="954"/>
                  </a:lnTo>
                  <a:lnTo>
                    <a:pt x="1314" y="954"/>
                  </a:lnTo>
                  <a:lnTo>
                    <a:pt x="1314" y="978"/>
                  </a:lnTo>
                  <a:lnTo>
                    <a:pt x="1290" y="996"/>
                  </a:lnTo>
                  <a:lnTo>
                    <a:pt x="1290" y="972"/>
                  </a:lnTo>
                  <a:lnTo>
                    <a:pt x="1278" y="966"/>
                  </a:lnTo>
                  <a:lnTo>
                    <a:pt x="1272" y="966"/>
                  </a:lnTo>
                  <a:lnTo>
                    <a:pt x="1248" y="978"/>
                  </a:lnTo>
                  <a:lnTo>
                    <a:pt x="1242" y="978"/>
                  </a:lnTo>
                  <a:lnTo>
                    <a:pt x="1230" y="990"/>
                  </a:lnTo>
                  <a:lnTo>
                    <a:pt x="1224" y="1002"/>
                  </a:lnTo>
                  <a:lnTo>
                    <a:pt x="1218" y="1008"/>
                  </a:lnTo>
                  <a:lnTo>
                    <a:pt x="1218" y="1014"/>
                  </a:lnTo>
                  <a:lnTo>
                    <a:pt x="1224" y="1014"/>
                  </a:lnTo>
                  <a:lnTo>
                    <a:pt x="1230" y="1020"/>
                  </a:lnTo>
                  <a:lnTo>
                    <a:pt x="1278" y="1020"/>
                  </a:lnTo>
                  <a:lnTo>
                    <a:pt x="1296" y="1014"/>
                  </a:lnTo>
                  <a:lnTo>
                    <a:pt x="1308" y="1014"/>
                  </a:lnTo>
                  <a:lnTo>
                    <a:pt x="1320" y="1008"/>
                  </a:lnTo>
                  <a:lnTo>
                    <a:pt x="1320" y="996"/>
                  </a:lnTo>
                  <a:lnTo>
                    <a:pt x="1350" y="990"/>
                  </a:lnTo>
                  <a:lnTo>
                    <a:pt x="1350" y="984"/>
                  </a:lnTo>
                  <a:lnTo>
                    <a:pt x="1386" y="978"/>
                  </a:lnTo>
                  <a:lnTo>
                    <a:pt x="1398" y="954"/>
                  </a:lnTo>
                  <a:lnTo>
                    <a:pt x="1380" y="960"/>
                  </a:lnTo>
                  <a:lnTo>
                    <a:pt x="1374" y="954"/>
                  </a:lnTo>
                  <a:lnTo>
                    <a:pt x="1362" y="954"/>
                  </a:lnTo>
                  <a:close/>
                  <a:moveTo>
                    <a:pt x="162" y="1290"/>
                  </a:moveTo>
                  <a:lnTo>
                    <a:pt x="204" y="1290"/>
                  </a:lnTo>
                  <a:lnTo>
                    <a:pt x="240" y="1260"/>
                  </a:lnTo>
                  <a:lnTo>
                    <a:pt x="228" y="1242"/>
                  </a:lnTo>
                  <a:lnTo>
                    <a:pt x="162" y="1290"/>
                  </a:lnTo>
                  <a:close/>
                  <a:moveTo>
                    <a:pt x="2466" y="1140"/>
                  </a:moveTo>
                  <a:lnTo>
                    <a:pt x="2472" y="1128"/>
                  </a:lnTo>
                  <a:lnTo>
                    <a:pt x="2454" y="1110"/>
                  </a:lnTo>
                  <a:lnTo>
                    <a:pt x="2448" y="1110"/>
                  </a:lnTo>
                  <a:lnTo>
                    <a:pt x="2436" y="1122"/>
                  </a:lnTo>
                  <a:lnTo>
                    <a:pt x="2430" y="1134"/>
                  </a:lnTo>
                  <a:lnTo>
                    <a:pt x="2424" y="1152"/>
                  </a:lnTo>
                  <a:lnTo>
                    <a:pt x="2418" y="1164"/>
                  </a:lnTo>
                  <a:lnTo>
                    <a:pt x="2418" y="1176"/>
                  </a:lnTo>
                  <a:lnTo>
                    <a:pt x="2436" y="1158"/>
                  </a:lnTo>
                  <a:lnTo>
                    <a:pt x="2454" y="1158"/>
                  </a:lnTo>
                  <a:lnTo>
                    <a:pt x="2460" y="1152"/>
                  </a:lnTo>
                  <a:lnTo>
                    <a:pt x="2466" y="1140"/>
                  </a:lnTo>
                  <a:close/>
                  <a:moveTo>
                    <a:pt x="1428" y="912"/>
                  </a:moveTo>
                  <a:lnTo>
                    <a:pt x="1404" y="924"/>
                  </a:lnTo>
                  <a:lnTo>
                    <a:pt x="1386" y="942"/>
                  </a:lnTo>
                  <a:lnTo>
                    <a:pt x="1386" y="948"/>
                  </a:lnTo>
                  <a:lnTo>
                    <a:pt x="1398" y="954"/>
                  </a:lnTo>
                  <a:lnTo>
                    <a:pt x="1410" y="954"/>
                  </a:lnTo>
                  <a:lnTo>
                    <a:pt x="1422" y="948"/>
                  </a:lnTo>
                  <a:lnTo>
                    <a:pt x="1428" y="948"/>
                  </a:lnTo>
                  <a:lnTo>
                    <a:pt x="1440" y="942"/>
                  </a:lnTo>
                  <a:lnTo>
                    <a:pt x="1446" y="930"/>
                  </a:lnTo>
                  <a:lnTo>
                    <a:pt x="1470" y="930"/>
                  </a:lnTo>
                  <a:lnTo>
                    <a:pt x="1470" y="924"/>
                  </a:lnTo>
                  <a:lnTo>
                    <a:pt x="1458" y="912"/>
                  </a:lnTo>
                  <a:lnTo>
                    <a:pt x="1452" y="912"/>
                  </a:lnTo>
                  <a:lnTo>
                    <a:pt x="1440" y="906"/>
                  </a:lnTo>
                  <a:lnTo>
                    <a:pt x="1428" y="912"/>
                  </a:lnTo>
                  <a:close/>
                  <a:moveTo>
                    <a:pt x="498" y="1164"/>
                  </a:moveTo>
                  <a:lnTo>
                    <a:pt x="486" y="1164"/>
                  </a:lnTo>
                  <a:lnTo>
                    <a:pt x="474" y="1170"/>
                  </a:lnTo>
                  <a:lnTo>
                    <a:pt x="462" y="1170"/>
                  </a:lnTo>
                  <a:lnTo>
                    <a:pt x="450" y="1176"/>
                  </a:lnTo>
                  <a:lnTo>
                    <a:pt x="444" y="1182"/>
                  </a:lnTo>
                  <a:lnTo>
                    <a:pt x="432" y="1182"/>
                  </a:lnTo>
                  <a:lnTo>
                    <a:pt x="426" y="1188"/>
                  </a:lnTo>
                  <a:lnTo>
                    <a:pt x="414" y="1188"/>
                  </a:lnTo>
                  <a:lnTo>
                    <a:pt x="390" y="1200"/>
                  </a:lnTo>
                  <a:lnTo>
                    <a:pt x="384" y="1206"/>
                  </a:lnTo>
                  <a:lnTo>
                    <a:pt x="384" y="1218"/>
                  </a:lnTo>
                  <a:lnTo>
                    <a:pt x="402" y="1218"/>
                  </a:lnTo>
                  <a:lnTo>
                    <a:pt x="420" y="1212"/>
                  </a:lnTo>
                  <a:lnTo>
                    <a:pt x="432" y="1206"/>
                  </a:lnTo>
                  <a:lnTo>
                    <a:pt x="504" y="1206"/>
                  </a:lnTo>
                  <a:lnTo>
                    <a:pt x="510" y="1200"/>
                  </a:lnTo>
                  <a:lnTo>
                    <a:pt x="510" y="1176"/>
                  </a:lnTo>
                  <a:lnTo>
                    <a:pt x="498" y="1164"/>
                  </a:lnTo>
                  <a:close/>
                  <a:moveTo>
                    <a:pt x="330" y="1242"/>
                  </a:moveTo>
                  <a:lnTo>
                    <a:pt x="330" y="1224"/>
                  </a:lnTo>
                  <a:lnTo>
                    <a:pt x="276" y="1242"/>
                  </a:lnTo>
                  <a:lnTo>
                    <a:pt x="330" y="1242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75" name="USA" descr="© INSCALE GmbH, 05.05.2010&#10;http://www.presentationload.com/">
              <a:extLst>
                <a:ext uri="{FF2B5EF4-FFF2-40B4-BE49-F238E27FC236}">
                  <a16:creationId xmlns:a16="http://schemas.microsoft.com/office/drawing/2014/main" id="{CB283B53-A103-4513-A981-DB1EF2C6846C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1957091" y="2738427"/>
              <a:ext cx="1735735" cy="871503"/>
            </a:xfrm>
            <a:custGeom>
              <a:avLst/>
              <a:gdLst>
                <a:gd name="T0" fmla="*/ 2147483647 w 3918"/>
                <a:gd name="T1" fmla="*/ 2147483647 h 1944"/>
                <a:gd name="T2" fmla="*/ 2147483647 w 3918"/>
                <a:gd name="T3" fmla="*/ 2147483647 h 1944"/>
                <a:gd name="T4" fmla="*/ 2147483647 w 3918"/>
                <a:gd name="T5" fmla="*/ 2147483647 h 1944"/>
                <a:gd name="T6" fmla="*/ 2147483647 w 3918"/>
                <a:gd name="T7" fmla="*/ 2147483647 h 1944"/>
                <a:gd name="T8" fmla="*/ 2147483647 w 3918"/>
                <a:gd name="T9" fmla="*/ 2147483647 h 1944"/>
                <a:gd name="T10" fmla="*/ 2147483647 w 3918"/>
                <a:gd name="T11" fmla="*/ 2147483647 h 1944"/>
                <a:gd name="T12" fmla="*/ 2147483647 w 3918"/>
                <a:gd name="T13" fmla="*/ 2147483647 h 1944"/>
                <a:gd name="T14" fmla="*/ 2147483647 w 3918"/>
                <a:gd name="T15" fmla="*/ 2147483647 h 1944"/>
                <a:gd name="T16" fmla="*/ 2147483647 w 3918"/>
                <a:gd name="T17" fmla="*/ 2147483647 h 1944"/>
                <a:gd name="T18" fmla="*/ 2147483647 w 3918"/>
                <a:gd name="T19" fmla="*/ 2147483647 h 1944"/>
                <a:gd name="T20" fmla="*/ 2147483647 w 3918"/>
                <a:gd name="T21" fmla="*/ 2147483647 h 1944"/>
                <a:gd name="T22" fmla="*/ 2147483647 w 3918"/>
                <a:gd name="T23" fmla="*/ 2147483647 h 1944"/>
                <a:gd name="T24" fmla="*/ 2147483647 w 3918"/>
                <a:gd name="T25" fmla="*/ 2147483647 h 1944"/>
                <a:gd name="T26" fmla="*/ 2147483647 w 3918"/>
                <a:gd name="T27" fmla="*/ 2147483647 h 1944"/>
                <a:gd name="T28" fmla="*/ 2147483647 w 3918"/>
                <a:gd name="T29" fmla="*/ 2147483647 h 1944"/>
                <a:gd name="T30" fmla="*/ 2147483647 w 3918"/>
                <a:gd name="T31" fmla="*/ 2147483647 h 1944"/>
                <a:gd name="T32" fmla="*/ 2147483647 w 3918"/>
                <a:gd name="T33" fmla="*/ 2147483647 h 1944"/>
                <a:gd name="T34" fmla="*/ 2147483647 w 3918"/>
                <a:gd name="T35" fmla="*/ 2147483647 h 1944"/>
                <a:gd name="T36" fmla="*/ 2147483647 w 3918"/>
                <a:gd name="T37" fmla="*/ 2147483647 h 1944"/>
                <a:gd name="T38" fmla="*/ 2147483647 w 3918"/>
                <a:gd name="T39" fmla="*/ 2147483647 h 1944"/>
                <a:gd name="T40" fmla="*/ 2147483647 w 3918"/>
                <a:gd name="T41" fmla="*/ 2147483647 h 1944"/>
                <a:gd name="T42" fmla="*/ 2147483647 w 3918"/>
                <a:gd name="T43" fmla="*/ 2147483647 h 1944"/>
                <a:gd name="T44" fmla="*/ 2147483647 w 3918"/>
                <a:gd name="T45" fmla="*/ 2147483647 h 1944"/>
                <a:gd name="T46" fmla="*/ 2147483647 w 3918"/>
                <a:gd name="T47" fmla="*/ 2147483647 h 1944"/>
                <a:gd name="T48" fmla="*/ 2147483647 w 3918"/>
                <a:gd name="T49" fmla="*/ 2147483647 h 1944"/>
                <a:gd name="T50" fmla="*/ 2147483647 w 3918"/>
                <a:gd name="T51" fmla="*/ 2147483647 h 1944"/>
                <a:gd name="T52" fmla="*/ 2147483647 w 3918"/>
                <a:gd name="T53" fmla="*/ 2147483647 h 1944"/>
                <a:gd name="T54" fmla="*/ 2147483647 w 3918"/>
                <a:gd name="T55" fmla="*/ 2147483647 h 1944"/>
                <a:gd name="T56" fmla="*/ 2147483647 w 3918"/>
                <a:gd name="T57" fmla="*/ 2147483647 h 1944"/>
                <a:gd name="T58" fmla="*/ 2147483647 w 3918"/>
                <a:gd name="T59" fmla="*/ 2147483647 h 1944"/>
                <a:gd name="T60" fmla="*/ 2147483647 w 3918"/>
                <a:gd name="T61" fmla="*/ 2147483647 h 1944"/>
                <a:gd name="T62" fmla="*/ 2147483647 w 3918"/>
                <a:gd name="T63" fmla="*/ 2147483647 h 1944"/>
                <a:gd name="T64" fmla="*/ 2147483647 w 3918"/>
                <a:gd name="T65" fmla="*/ 2147483647 h 1944"/>
                <a:gd name="T66" fmla="*/ 2147483647 w 3918"/>
                <a:gd name="T67" fmla="*/ 2147483647 h 1944"/>
                <a:gd name="T68" fmla="*/ 2147483647 w 3918"/>
                <a:gd name="T69" fmla="*/ 2147483647 h 1944"/>
                <a:gd name="T70" fmla="*/ 2147483647 w 3918"/>
                <a:gd name="T71" fmla="*/ 2147483647 h 1944"/>
                <a:gd name="T72" fmla="*/ 2147483647 w 3918"/>
                <a:gd name="T73" fmla="*/ 2147483647 h 1944"/>
                <a:gd name="T74" fmla="*/ 2147483647 w 3918"/>
                <a:gd name="T75" fmla="*/ 2147483647 h 1944"/>
                <a:gd name="T76" fmla="*/ 2147483647 w 3918"/>
                <a:gd name="T77" fmla="*/ 2147483647 h 1944"/>
                <a:gd name="T78" fmla="*/ 2147483647 w 3918"/>
                <a:gd name="T79" fmla="*/ 2147483647 h 1944"/>
                <a:gd name="T80" fmla="*/ 2147483647 w 3918"/>
                <a:gd name="T81" fmla="*/ 2147483647 h 1944"/>
                <a:gd name="T82" fmla="*/ 2147483647 w 3918"/>
                <a:gd name="T83" fmla="*/ 2147483647 h 1944"/>
                <a:gd name="T84" fmla="*/ 2147483647 w 3918"/>
                <a:gd name="T85" fmla="*/ 2147483647 h 1944"/>
                <a:gd name="T86" fmla="*/ 2147483647 w 3918"/>
                <a:gd name="T87" fmla="*/ 2147483647 h 1944"/>
                <a:gd name="T88" fmla="*/ 2147483647 w 3918"/>
                <a:gd name="T89" fmla="*/ 2147483647 h 1944"/>
                <a:gd name="T90" fmla="*/ 2147483647 w 3918"/>
                <a:gd name="T91" fmla="*/ 2147483647 h 1944"/>
                <a:gd name="T92" fmla="*/ 2147483647 w 3918"/>
                <a:gd name="T93" fmla="*/ 2147483647 h 1944"/>
                <a:gd name="T94" fmla="*/ 2147483647 w 3918"/>
                <a:gd name="T95" fmla="*/ 2147483647 h 1944"/>
                <a:gd name="T96" fmla="*/ 2147483647 w 3918"/>
                <a:gd name="T97" fmla="*/ 2147483647 h 1944"/>
                <a:gd name="T98" fmla="*/ 2147483647 w 3918"/>
                <a:gd name="T99" fmla="*/ 2147483647 h 1944"/>
                <a:gd name="T100" fmla="*/ 2147483647 w 3918"/>
                <a:gd name="T101" fmla="*/ 2147483647 h 1944"/>
                <a:gd name="T102" fmla="*/ 2147483647 w 3918"/>
                <a:gd name="T103" fmla="*/ 2147483647 h 1944"/>
                <a:gd name="T104" fmla="*/ 2147483647 w 3918"/>
                <a:gd name="T105" fmla="*/ 2147483647 h 1944"/>
                <a:gd name="T106" fmla="*/ 2147483647 w 3918"/>
                <a:gd name="T107" fmla="*/ 2147483647 h 1944"/>
                <a:gd name="T108" fmla="*/ 2147483647 w 3918"/>
                <a:gd name="T109" fmla="*/ 2147483647 h 1944"/>
                <a:gd name="T110" fmla="*/ 2147483647 w 3918"/>
                <a:gd name="T111" fmla="*/ 2147483647 h 1944"/>
                <a:gd name="T112" fmla="*/ 2147483647 w 3918"/>
                <a:gd name="T113" fmla="*/ 2147483647 h 1944"/>
                <a:gd name="T114" fmla="*/ 2147483647 w 3918"/>
                <a:gd name="T115" fmla="*/ 2147483647 h 1944"/>
                <a:gd name="T116" fmla="*/ 2147483647 w 3918"/>
                <a:gd name="T117" fmla="*/ 2147483647 h 1944"/>
                <a:gd name="T118" fmla="*/ 2147483647 w 3918"/>
                <a:gd name="T119" fmla="*/ 2147483647 h 1944"/>
                <a:gd name="T120" fmla="*/ 2147483647 w 3918"/>
                <a:gd name="T121" fmla="*/ 2147483647 h 1944"/>
                <a:gd name="T122" fmla="*/ 2147483647 w 3918"/>
                <a:gd name="T123" fmla="*/ 2147483647 h 1944"/>
                <a:gd name="T124" fmla="*/ 2147483647 w 3918"/>
                <a:gd name="T125" fmla="*/ 2147483647 h 1944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3918"/>
                <a:gd name="T190" fmla="*/ 0 h 1944"/>
                <a:gd name="T191" fmla="*/ 3918 w 3918"/>
                <a:gd name="T192" fmla="*/ 1944 h 1944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3918" h="1944">
                  <a:moveTo>
                    <a:pt x="3858" y="168"/>
                  </a:moveTo>
                  <a:lnTo>
                    <a:pt x="3852" y="168"/>
                  </a:lnTo>
                  <a:lnTo>
                    <a:pt x="3846" y="162"/>
                  </a:lnTo>
                  <a:lnTo>
                    <a:pt x="3846" y="156"/>
                  </a:lnTo>
                  <a:lnTo>
                    <a:pt x="3840" y="150"/>
                  </a:lnTo>
                  <a:lnTo>
                    <a:pt x="3828" y="150"/>
                  </a:lnTo>
                  <a:lnTo>
                    <a:pt x="3804" y="174"/>
                  </a:lnTo>
                  <a:lnTo>
                    <a:pt x="3798" y="186"/>
                  </a:lnTo>
                  <a:lnTo>
                    <a:pt x="3756" y="210"/>
                  </a:lnTo>
                  <a:lnTo>
                    <a:pt x="3756" y="234"/>
                  </a:lnTo>
                  <a:lnTo>
                    <a:pt x="3744" y="246"/>
                  </a:lnTo>
                  <a:lnTo>
                    <a:pt x="3738" y="246"/>
                  </a:lnTo>
                  <a:lnTo>
                    <a:pt x="3726" y="258"/>
                  </a:lnTo>
                  <a:lnTo>
                    <a:pt x="3720" y="270"/>
                  </a:lnTo>
                  <a:lnTo>
                    <a:pt x="3720" y="294"/>
                  </a:lnTo>
                  <a:lnTo>
                    <a:pt x="3714" y="294"/>
                  </a:lnTo>
                  <a:lnTo>
                    <a:pt x="3708" y="288"/>
                  </a:lnTo>
                  <a:lnTo>
                    <a:pt x="3696" y="288"/>
                  </a:lnTo>
                  <a:lnTo>
                    <a:pt x="3690" y="294"/>
                  </a:lnTo>
                  <a:lnTo>
                    <a:pt x="3678" y="300"/>
                  </a:lnTo>
                  <a:lnTo>
                    <a:pt x="3666" y="312"/>
                  </a:lnTo>
                  <a:lnTo>
                    <a:pt x="3666" y="318"/>
                  </a:lnTo>
                  <a:lnTo>
                    <a:pt x="3660" y="318"/>
                  </a:lnTo>
                  <a:lnTo>
                    <a:pt x="3648" y="324"/>
                  </a:lnTo>
                  <a:lnTo>
                    <a:pt x="3630" y="324"/>
                  </a:lnTo>
                  <a:lnTo>
                    <a:pt x="3618" y="336"/>
                  </a:lnTo>
                  <a:lnTo>
                    <a:pt x="3618" y="342"/>
                  </a:lnTo>
                  <a:lnTo>
                    <a:pt x="3384" y="342"/>
                  </a:lnTo>
                  <a:lnTo>
                    <a:pt x="3372" y="354"/>
                  </a:lnTo>
                  <a:lnTo>
                    <a:pt x="3360" y="360"/>
                  </a:lnTo>
                  <a:lnTo>
                    <a:pt x="3336" y="384"/>
                  </a:lnTo>
                  <a:lnTo>
                    <a:pt x="3324" y="390"/>
                  </a:lnTo>
                  <a:lnTo>
                    <a:pt x="3312" y="402"/>
                  </a:lnTo>
                  <a:lnTo>
                    <a:pt x="3282" y="402"/>
                  </a:lnTo>
                  <a:lnTo>
                    <a:pt x="3282" y="408"/>
                  </a:lnTo>
                  <a:lnTo>
                    <a:pt x="3276" y="408"/>
                  </a:lnTo>
                  <a:lnTo>
                    <a:pt x="3282" y="414"/>
                  </a:lnTo>
                  <a:lnTo>
                    <a:pt x="3282" y="420"/>
                  </a:lnTo>
                  <a:lnTo>
                    <a:pt x="3288" y="426"/>
                  </a:lnTo>
                  <a:lnTo>
                    <a:pt x="3282" y="432"/>
                  </a:lnTo>
                  <a:lnTo>
                    <a:pt x="3282" y="438"/>
                  </a:lnTo>
                  <a:lnTo>
                    <a:pt x="3276" y="444"/>
                  </a:lnTo>
                  <a:lnTo>
                    <a:pt x="3270" y="456"/>
                  </a:lnTo>
                  <a:lnTo>
                    <a:pt x="3264" y="462"/>
                  </a:lnTo>
                  <a:lnTo>
                    <a:pt x="3264" y="468"/>
                  </a:lnTo>
                  <a:lnTo>
                    <a:pt x="3246" y="468"/>
                  </a:lnTo>
                  <a:lnTo>
                    <a:pt x="3246" y="474"/>
                  </a:lnTo>
                  <a:lnTo>
                    <a:pt x="3240" y="474"/>
                  </a:lnTo>
                  <a:lnTo>
                    <a:pt x="3228" y="480"/>
                  </a:lnTo>
                  <a:lnTo>
                    <a:pt x="3204" y="480"/>
                  </a:lnTo>
                  <a:lnTo>
                    <a:pt x="3198" y="474"/>
                  </a:lnTo>
                  <a:lnTo>
                    <a:pt x="3186" y="486"/>
                  </a:lnTo>
                  <a:lnTo>
                    <a:pt x="3162" y="486"/>
                  </a:lnTo>
                  <a:lnTo>
                    <a:pt x="3150" y="480"/>
                  </a:lnTo>
                  <a:lnTo>
                    <a:pt x="3144" y="474"/>
                  </a:lnTo>
                  <a:lnTo>
                    <a:pt x="3114" y="474"/>
                  </a:lnTo>
                  <a:lnTo>
                    <a:pt x="3096" y="486"/>
                  </a:lnTo>
                  <a:lnTo>
                    <a:pt x="3078" y="492"/>
                  </a:lnTo>
                  <a:lnTo>
                    <a:pt x="3072" y="492"/>
                  </a:lnTo>
                  <a:lnTo>
                    <a:pt x="3072" y="516"/>
                  </a:lnTo>
                  <a:lnTo>
                    <a:pt x="3066" y="522"/>
                  </a:lnTo>
                  <a:lnTo>
                    <a:pt x="3078" y="522"/>
                  </a:lnTo>
                  <a:lnTo>
                    <a:pt x="3066" y="528"/>
                  </a:lnTo>
                  <a:lnTo>
                    <a:pt x="3036" y="546"/>
                  </a:lnTo>
                  <a:lnTo>
                    <a:pt x="3000" y="564"/>
                  </a:lnTo>
                  <a:lnTo>
                    <a:pt x="2964" y="576"/>
                  </a:lnTo>
                  <a:lnTo>
                    <a:pt x="2946" y="588"/>
                  </a:lnTo>
                  <a:lnTo>
                    <a:pt x="2934" y="594"/>
                  </a:lnTo>
                  <a:lnTo>
                    <a:pt x="2928" y="594"/>
                  </a:lnTo>
                  <a:lnTo>
                    <a:pt x="2856" y="618"/>
                  </a:lnTo>
                  <a:lnTo>
                    <a:pt x="2850" y="624"/>
                  </a:lnTo>
                  <a:lnTo>
                    <a:pt x="2838" y="624"/>
                  </a:lnTo>
                  <a:lnTo>
                    <a:pt x="2826" y="630"/>
                  </a:lnTo>
                  <a:lnTo>
                    <a:pt x="2808" y="630"/>
                  </a:lnTo>
                  <a:lnTo>
                    <a:pt x="2802" y="636"/>
                  </a:lnTo>
                  <a:lnTo>
                    <a:pt x="2778" y="636"/>
                  </a:lnTo>
                  <a:lnTo>
                    <a:pt x="2772" y="630"/>
                  </a:lnTo>
                  <a:lnTo>
                    <a:pt x="2772" y="624"/>
                  </a:lnTo>
                  <a:lnTo>
                    <a:pt x="2760" y="624"/>
                  </a:lnTo>
                  <a:lnTo>
                    <a:pt x="2748" y="618"/>
                  </a:lnTo>
                  <a:lnTo>
                    <a:pt x="2736" y="606"/>
                  </a:lnTo>
                  <a:lnTo>
                    <a:pt x="2742" y="606"/>
                  </a:lnTo>
                  <a:lnTo>
                    <a:pt x="2748" y="600"/>
                  </a:lnTo>
                  <a:lnTo>
                    <a:pt x="2772" y="588"/>
                  </a:lnTo>
                  <a:lnTo>
                    <a:pt x="2772" y="582"/>
                  </a:lnTo>
                  <a:lnTo>
                    <a:pt x="2796" y="558"/>
                  </a:lnTo>
                  <a:lnTo>
                    <a:pt x="2832" y="540"/>
                  </a:lnTo>
                  <a:lnTo>
                    <a:pt x="2838" y="540"/>
                  </a:lnTo>
                  <a:lnTo>
                    <a:pt x="2844" y="534"/>
                  </a:lnTo>
                  <a:lnTo>
                    <a:pt x="2844" y="510"/>
                  </a:lnTo>
                  <a:lnTo>
                    <a:pt x="2850" y="504"/>
                  </a:lnTo>
                  <a:lnTo>
                    <a:pt x="2856" y="492"/>
                  </a:lnTo>
                  <a:lnTo>
                    <a:pt x="2850" y="486"/>
                  </a:lnTo>
                  <a:lnTo>
                    <a:pt x="2850" y="480"/>
                  </a:lnTo>
                  <a:lnTo>
                    <a:pt x="2856" y="468"/>
                  </a:lnTo>
                  <a:lnTo>
                    <a:pt x="2856" y="444"/>
                  </a:lnTo>
                  <a:lnTo>
                    <a:pt x="2862" y="432"/>
                  </a:lnTo>
                  <a:lnTo>
                    <a:pt x="2862" y="426"/>
                  </a:lnTo>
                  <a:lnTo>
                    <a:pt x="2856" y="420"/>
                  </a:lnTo>
                  <a:lnTo>
                    <a:pt x="2850" y="420"/>
                  </a:lnTo>
                  <a:lnTo>
                    <a:pt x="2844" y="426"/>
                  </a:lnTo>
                  <a:lnTo>
                    <a:pt x="2832" y="426"/>
                  </a:lnTo>
                  <a:lnTo>
                    <a:pt x="2814" y="444"/>
                  </a:lnTo>
                  <a:lnTo>
                    <a:pt x="2802" y="450"/>
                  </a:lnTo>
                  <a:lnTo>
                    <a:pt x="2796" y="456"/>
                  </a:lnTo>
                  <a:lnTo>
                    <a:pt x="2778" y="456"/>
                  </a:lnTo>
                  <a:lnTo>
                    <a:pt x="2772" y="450"/>
                  </a:lnTo>
                  <a:lnTo>
                    <a:pt x="2778" y="444"/>
                  </a:lnTo>
                  <a:lnTo>
                    <a:pt x="2784" y="432"/>
                  </a:lnTo>
                  <a:lnTo>
                    <a:pt x="2808" y="420"/>
                  </a:lnTo>
                  <a:lnTo>
                    <a:pt x="2826" y="402"/>
                  </a:lnTo>
                  <a:lnTo>
                    <a:pt x="2850" y="390"/>
                  </a:lnTo>
                  <a:lnTo>
                    <a:pt x="2856" y="384"/>
                  </a:lnTo>
                  <a:lnTo>
                    <a:pt x="2856" y="366"/>
                  </a:lnTo>
                  <a:lnTo>
                    <a:pt x="2850" y="360"/>
                  </a:lnTo>
                  <a:lnTo>
                    <a:pt x="2850" y="348"/>
                  </a:lnTo>
                  <a:lnTo>
                    <a:pt x="2856" y="348"/>
                  </a:lnTo>
                  <a:lnTo>
                    <a:pt x="2862" y="342"/>
                  </a:lnTo>
                  <a:lnTo>
                    <a:pt x="2868" y="330"/>
                  </a:lnTo>
                  <a:lnTo>
                    <a:pt x="2868" y="318"/>
                  </a:lnTo>
                  <a:lnTo>
                    <a:pt x="2862" y="312"/>
                  </a:lnTo>
                  <a:lnTo>
                    <a:pt x="2850" y="312"/>
                  </a:lnTo>
                  <a:lnTo>
                    <a:pt x="2838" y="306"/>
                  </a:lnTo>
                  <a:lnTo>
                    <a:pt x="2832" y="306"/>
                  </a:lnTo>
                  <a:lnTo>
                    <a:pt x="2826" y="294"/>
                  </a:lnTo>
                  <a:lnTo>
                    <a:pt x="2820" y="288"/>
                  </a:lnTo>
                  <a:lnTo>
                    <a:pt x="2820" y="282"/>
                  </a:lnTo>
                  <a:lnTo>
                    <a:pt x="2814" y="288"/>
                  </a:lnTo>
                  <a:lnTo>
                    <a:pt x="2808" y="288"/>
                  </a:lnTo>
                  <a:lnTo>
                    <a:pt x="2808" y="264"/>
                  </a:lnTo>
                  <a:lnTo>
                    <a:pt x="2844" y="270"/>
                  </a:lnTo>
                  <a:lnTo>
                    <a:pt x="2850" y="264"/>
                  </a:lnTo>
                  <a:lnTo>
                    <a:pt x="2850" y="246"/>
                  </a:lnTo>
                  <a:lnTo>
                    <a:pt x="2862" y="246"/>
                  </a:lnTo>
                  <a:lnTo>
                    <a:pt x="2868" y="228"/>
                  </a:lnTo>
                  <a:lnTo>
                    <a:pt x="2850" y="228"/>
                  </a:lnTo>
                  <a:lnTo>
                    <a:pt x="2844" y="240"/>
                  </a:lnTo>
                  <a:lnTo>
                    <a:pt x="2820" y="228"/>
                  </a:lnTo>
                  <a:lnTo>
                    <a:pt x="2820" y="210"/>
                  </a:lnTo>
                  <a:lnTo>
                    <a:pt x="2802" y="210"/>
                  </a:lnTo>
                  <a:lnTo>
                    <a:pt x="2790" y="216"/>
                  </a:lnTo>
                  <a:lnTo>
                    <a:pt x="2736" y="216"/>
                  </a:lnTo>
                  <a:lnTo>
                    <a:pt x="2724" y="222"/>
                  </a:lnTo>
                  <a:lnTo>
                    <a:pt x="2712" y="222"/>
                  </a:lnTo>
                  <a:lnTo>
                    <a:pt x="2700" y="228"/>
                  </a:lnTo>
                  <a:lnTo>
                    <a:pt x="2682" y="228"/>
                  </a:lnTo>
                  <a:lnTo>
                    <a:pt x="2658" y="216"/>
                  </a:lnTo>
                  <a:lnTo>
                    <a:pt x="2658" y="210"/>
                  </a:lnTo>
                  <a:lnTo>
                    <a:pt x="2652" y="204"/>
                  </a:lnTo>
                  <a:lnTo>
                    <a:pt x="2652" y="198"/>
                  </a:lnTo>
                  <a:lnTo>
                    <a:pt x="2646" y="192"/>
                  </a:lnTo>
                  <a:lnTo>
                    <a:pt x="2628" y="192"/>
                  </a:lnTo>
                  <a:lnTo>
                    <a:pt x="2622" y="198"/>
                  </a:lnTo>
                  <a:lnTo>
                    <a:pt x="2616" y="198"/>
                  </a:lnTo>
                  <a:lnTo>
                    <a:pt x="2610" y="192"/>
                  </a:lnTo>
                  <a:lnTo>
                    <a:pt x="2670" y="162"/>
                  </a:lnTo>
                  <a:lnTo>
                    <a:pt x="2658" y="150"/>
                  </a:lnTo>
                  <a:lnTo>
                    <a:pt x="2640" y="150"/>
                  </a:lnTo>
                  <a:lnTo>
                    <a:pt x="2628" y="162"/>
                  </a:lnTo>
                  <a:lnTo>
                    <a:pt x="2616" y="168"/>
                  </a:lnTo>
                  <a:lnTo>
                    <a:pt x="2610" y="174"/>
                  </a:lnTo>
                  <a:lnTo>
                    <a:pt x="2604" y="174"/>
                  </a:lnTo>
                  <a:lnTo>
                    <a:pt x="2580" y="186"/>
                  </a:lnTo>
                  <a:lnTo>
                    <a:pt x="2562" y="192"/>
                  </a:lnTo>
                  <a:lnTo>
                    <a:pt x="2538" y="204"/>
                  </a:lnTo>
                  <a:lnTo>
                    <a:pt x="2508" y="204"/>
                  </a:lnTo>
                  <a:lnTo>
                    <a:pt x="2496" y="216"/>
                  </a:lnTo>
                  <a:lnTo>
                    <a:pt x="2448" y="216"/>
                  </a:lnTo>
                  <a:lnTo>
                    <a:pt x="2448" y="210"/>
                  </a:lnTo>
                  <a:lnTo>
                    <a:pt x="2454" y="204"/>
                  </a:lnTo>
                  <a:lnTo>
                    <a:pt x="2460" y="204"/>
                  </a:lnTo>
                  <a:lnTo>
                    <a:pt x="2472" y="192"/>
                  </a:lnTo>
                  <a:lnTo>
                    <a:pt x="2460" y="192"/>
                  </a:lnTo>
                  <a:lnTo>
                    <a:pt x="2448" y="198"/>
                  </a:lnTo>
                  <a:lnTo>
                    <a:pt x="2412" y="198"/>
                  </a:lnTo>
                  <a:lnTo>
                    <a:pt x="2400" y="204"/>
                  </a:lnTo>
                  <a:lnTo>
                    <a:pt x="2394" y="210"/>
                  </a:lnTo>
                  <a:lnTo>
                    <a:pt x="2370" y="210"/>
                  </a:lnTo>
                  <a:lnTo>
                    <a:pt x="2370" y="198"/>
                  </a:lnTo>
                  <a:lnTo>
                    <a:pt x="2400" y="180"/>
                  </a:lnTo>
                  <a:lnTo>
                    <a:pt x="2442" y="168"/>
                  </a:lnTo>
                  <a:lnTo>
                    <a:pt x="2502" y="138"/>
                  </a:lnTo>
                  <a:lnTo>
                    <a:pt x="2520" y="126"/>
                  </a:lnTo>
                  <a:lnTo>
                    <a:pt x="2544" y="120"/>
                  </a:lnTo>
                  <a:lnTo>
                    <a:pt x="2574" y="114"/>
                  </a:lnTo>
                  <a:lnTo>
                    <a:pt x="2580" y="114"/>
                  </a:lnTo>
                  <a:lnTo>
                    <a:pt x="2592" y="108"/>
                  </a:lnTo>
                  <a:lnTo>
                    <a:pt x="2574" y="108"/>
                  </a:lnTo>
                  <a:lnTo>
                    <a:pt x="2562" y="102"/>
                  </a:lnTo>
                  <a:lnTo>
                    <a:pt x="2556" y="102"/>
                  </a:lnTo>
                  <a:lnTo>
                    <a:pt x="2556" y="96"/>
                  </a:lnTo>
                  <a:lnTo>
                    <a:pt x="2508" y="102"/>
                  </a:lnTo>
                  <a:lnTo>
                    <a:pt x="2508" y="84"/>
                  </a:lnTo>
                  <a:lnTo>
                    <a:pt x="2502" y="90"/>
                  </a:lnTo>
                  <a:lnTo>
                    <a:pt x="2490" y="96"/>
                  </a:lnTo>
                  <a:lnTo>
                    <a:pt x="2478" y="108"/>
                  </a:lnTo>
                  <a:lnTo>
                    <a:pt x="2466" y="108"/>
                  </a:lnTo>
                  <a:lnTo>
                    <a:pt x="2448" y="90"/>
                  </a:lnTo>
                  <a:lnTo>
                    <a:pt x="2418" y="90"/>
                  </a:lnTo>
                  <a:lnTo>
                    <a:pt x="2412" y="84"/>
                  </a:lnTo>
                  <a:lnTo>
                    <a:pt x="2412" y="78"/>
                  </a:lnTo>
                  <a:lnTo>
                    <a:pt x="2400" y="66"/>
                  </a:lnTo>
                  <a:lnTo>
                    <a:pt x="2388" y="60"/>
                  </a:lnTo>
                  <a:lnTo>
                    <a:pt x="2376" y="60"/>
                  </a:lnTo>
                  <a:lnTo>
                    <a:pt x="2364" y="72"/>
                  </a:lnTo>
                  <a:lnTo>
                    <a:pt x="2364" y="78"/>
                  </a:lnTo>
                  <a:lnTo>
                    <a:pt x="2352" y="78"/>
                  </a:lnTo>
                  <a:lnTo>
                    <a:pt x="2334" y="60"/>
                  </a:lnTo>
                  <a:lnTo>
                    <a:pt x="2322" y="60"/>
                  </a:lnTo>
                  <a:lnTo>
                    <a:pt x="2304" y="54"/>
                  </a:lnTo>
                  <a:lnTo>
                    <a:pt x="2292" y="48"/>
                  </a:lnTo>
                  <a:lnTo>
                    <a:pt x="2292" y="36"/>
                  </a:lnTo>
                  <a:lnTo>
                    <a:pt x="2298" y="24"/>
                  </a:lnTo>
                  <a:lnTo>
                    <a:pt x="2310" y="12"/>
                  </a:lnTo>
                  <a:lnTo>
                    <a:pt x="2298" y="0"/>
                  </a:lnTo>
                  <a:lnTo>
                    <a:pt x="2286" y="6"/>
                  </a:lnTo>
                  <a:lnTo>
                    <a:pt x="2280" y="12"/>
                  </a:lnTo>
                  <a:lnTo>
                    <a:pt x="2274" y="24"/>
                  </a:lnTo>
                  <a:lnTo>
                    <a:pt x="2274" y="30"/>
                  </a:lnTo>
                  <a:lnTo>
                    <a:pt x="2268" y="42"/>
                  </a:lnTo>
                  <a:lnTo>
                    <a:pt x="558" y="42"/>
                  </a:lnTo>
                  <a:lnTo>
                    <a:pt x="552" y="54"/>
                  </a:lnTo>
                  <a:lnTo>
                    <a:pt x="552" y="60"/>
                  </a:lnTo>
                  <a:lnTo>
                    <a:pt x="546" y="60"/>
                  </a:lnTo>
                  <a:lnTo>
                    <a:pt x="546" y="72"/>
                  </a:lnTo>
                  <a:lnTo>
                    <a:pt x="540" y="84"/>
                  </a:lnTo>
                  <a:lnTo>
                    <a:pt x="540" y="108"/>
                  </a:lnTo>
                  <a:lnTo>
                    <a:pt x="510" y="126"/>
                  </a:lnTo>
                  <a:lnTo>
                    <a:pt x="504" y="144"/>
                  </a:lnTo>
                  <a:lnTo>
                    <a:pt x="486" y="168"/>
                  </a:lnTo>
                  <a:lnTo>
                    <a:pt x="438" y="180"/>
                  </a:lnTo>
                  <a:lnTo>
                    <a:pt x="474" y="162"/>
                  </a:lnTo>
                  <a:lnTo>
                    <a:pt x="450" y="162"/>
                  </a:lnTo>
                  <a:lnTo>
                    <a:pt x="456" y="156"/>
                  </a:lnTo>
                  <a:lnTo>
                    <a:pt x="462" y="144"/>
                  </a:lnTo>
                  <a:lnTo>
                    <a:pt x="486" y="120"/>
                  </a:lnTo>
                  <a:lnTo>
                    <a:pt x="492" y="120"/>
                  </a:lnTo>
                  <a:lnTo>
                    <a:pt x="504" y="108"/>
                  </a:lnTo>
                  <a:lnTo>
                    <a:pt x="504" y="102"/>
                  </a:lnTo>
                  <a:lnTo>
                    <a:pt x="456" y="102"/>
                  </a:lnTo>
                  <a:lnTo>
                    <a:pt x="450" y="96"/>
                  </a:lnTo>
                  <a:lnTo>
                    <a:pt x="438" y="90"/>
                  </a:lnTo>
                  <a:lnTo>
                    <a:pt x="432" y="84"/>
                  </a:lnTo>
                  <a:lnTo>
                    <a:pt x="420" y="78"/>
                  </a:lnTo>
                  <a:lnTo>
                    <a:pt x="402" y="78"/>
                  </a:lnTo>
                  <a:lnTo>
                    <a:pt x="390" y="90"/>
                  </a:lnTo>
                  <a:lnTo>
                    <a:pt x="384" y="102"/>
                  </a:lnTo>
                  <a:lnTo>
                    <a:pt x="384" y="150"/>
                  </a:lnTo>
                  <a:lnTo>
                    <a:pt x="378" y="156"/>
                  </a:lnTo>
                  <a:lnTo>
                    <a:pt x="378" y="162"/>
                  </a:lnTo>
                  <a:lnTo>
                    <a:pt x="360" y="180"/>
                  </a:lnTo>
                  <a:lnTo>
                    <a:pt x="390" y="186"/>
                  </a:lnTo>
                  <a:lnTo>
                    <a:pt x="360" y="192"/>
                  </a:lnTo>
                  <a:lnTo>
                    <a:pt x="366" y="210"/>
                  </a:lnTo>
                  <a:lnTo>
                    <a:pt x="348" y="234"/>
                  </a:lnTo>
                  <a:lnTo>
                    <a:pt x="354" y="234"/>
                  </a:lnTo>
                  <a:lnTo>
                    <a:pt x="366" y="246"/>
                  </a:lnTo>
                  <a:lnTo>
                    <a:pt x="372" y="246"/>
                  </a:lnTo>
                  <a:lnTo>
                    <a:pt x="378" y="252"/>
                  </a:lnTo>
                  <a:lnTo>
                    <a:pt x="330" y="252"/>
                  </a:lnTo>
                  <a:lnTo>
                    <a:pt x="324" y="264"/>
                  </a:lnTo>
                  <a:lnTo>
                    <a:pt x="306" y="282"/>
                  </a:lnTo>
                  <a:lnTo>
                    <a:pt x="270" y="342"/>
                  </a:lnTo>
                  <a:lnTo>
                    <a:pt x="258" y="360"/>
                  </a:lnTo>
                  <a:lnTo>
                    <a:pt x="216" y="402"/>
                  </a:lnTo>
                  <a:lnTo>
                    <a:pt x="192" y="432"/>
                  </a:lnTo>
                  <a:lnTo>
                    <a:pt x="174" y="456"/>
                  </a:lnTo>
                  <a:lnTo>
                    <a:pt x="168" y="462"/>
                  </a:lnTo>
                  <a:lnTo>
                    <a:pt x="174" y="480"/>
                  </a:lnTo>
                  <a:lnTo>
                    <a:pt x="168" y="480"/>
                  </a:lnTo>
                  <a:lnTo>
                    <a:pt x="162" y="486"/>
                  </a:lnTo>
                  <a:lnTo>
                    <a:pt x="150" y="492"/>
                  </a:lnTo>
                  <a:lnTo>
                    <a:pt x="126" y="516"/>
                  </a:lnTo>
                  <a:lnTo>
                    <a:pt x="120" y="534"/>
                  </a:lnTo>
                  <a:lnTo>
                    <a:pt x="120" y="546"/>
                  </a:lnTo>
                  <a:lnTo>
                    <a:pt x="102" y="570"/>
                  </a:lnTo>
                  <a:lnTo>
                    <a:pt x="96" y="618"/>
                  </a:lnTo>
                  <a:lnTo>
                    <a:pt x="90" y="630"/>
                  </a:lnTo>
                  <a:lnTo>
                    <a:pt x="72" y="648"/>
                  </a:lnTo>
                  <a:lnTo>
                    <a:pt x="60" y="672"/>
                  </a:lnTo>
                  <a:lnTo>
                    <a:pt x="54" y="678"/>
                  </a:lnTo>
                  <a:lnTo>
                    <a:pt x="42" y="684"/>
                  </a:lnTo>
                  <a:lnTo>
                    <a:pt x="18" y="708"/>
                  </a:lnTo>
                  <a:lnTo>
                    <a:pt x="12" y="720"/>
                  </a:lnTo>
                  <a:lnTo>
                    <a:pt x="18" y="732"/>
                  </a:lnTo>
                  <a:lnTo>
                    <a:pt x="36" y="750"/>
                  </a:lnTo>
                  <a:lnTo>
                    <a:pt x="36" y="762"/>
                  </a:lnTo>
                  <a:lnTo>
                    <a:pt x="30" y="774"/>
                  </a:lnTo>
                  <a:lnTo>
                    <a:pt x="18" y="786"/>
                  </a:lnTo>
                  <a:lnTo>
                    <a:pt x="12" y="798"/>
                  </a:lnTo>
                  <a:lnTo>
                    <a:pt x="6" y="816"/>
                  </a:lnTo>
                  <a:lnTo>
                    <a:pt x="0" y="828"/>
                  </a:lnTo>
                  <a:lnTo>
                    <a:pt x="0" y="840"/>
                  </a:lnTo>
                  <a:lnTo>
                    <a:pt x="6" y="852"/>
                  </a:lnTo>
                  <a:lnTo>
                    <a:pt x="12" y="870"/>
                  </a:lnTo>
                  <a:lnTo>
                    <a:pt x="12" y="882"/>
                  </a:lnTo>
                  <a:lnTo>
                    <a:pt x="18" y="900"/>
                  </a:lnTo>
                  <a:lnTo>
                    <a:pt x="24" y="906"/>
                  </a:lnTo>
                  <a:lnTo>
                    <a:pt x="24" y="912"/>
                  </a:lnTo>
                  <a:lnTo>
                    <a:pt x="48" y="894"/>
                  </a:lnTo>
                  <a:lnTo>
                    <a:pt x="114" y="900"/>
                  </a:lnTo>
                  <a:lnTo>
                    <a:pt x="78" y="900"/>
                  </a:lnTo>
                  <a:lnTo>
                    <a:pt x="66" y="906"/>
                  </a:lnTo>
                  <a:lnTo>
                    <a:pt x="60" y="906"/>
                  </a:lnTo>
                  <a:lnTo>
                    <a:pt x="48" y="918"/>
                  </a:lnTo>
                  <a:lnTo>
                    <a:pt x="48" y="942"/>
                  </a:lnTo>
                  <a:lnTo>
                    <a:pt x="30" y="924"/>
                  </a:lnTo>
                  <a:lnTo>
                    <a:pt x="24" y="924"/>
                  </a:lnTo>
                  <a:lnTo>
                    <a:pt x="18" y="936"/>
                  </a:lnTo>
                  <a:lnTo>
                    <a:pt x="18" y="942"/>
                  </a:lnTo>
                  <a:lnTo>
                    <a:pt x="12" y="960"/>
                  </a:lnTo>
                  <a:lnTo>
                    <a:pt x="12" y="978"/>
                  </a:lnTo>
                  <a:lnTo>
                    <a:pt x="18" y="984"/>
                  </a:lnTo>
                  <a:lnTo>
                    <a:pt x="30" y="990"/>
                  </a:lnTo>
                  <a:lnTo>
                    <a:pt x="42" y="990"/>
                  </a:lnTo>
                  <a:lnTo>
                    <a:pt x="42" y="1002"/>
                  </a:lnTo>
                  <a:lnTo>
                    <a:pt x="36" y="1008"/>
                  </a:lnTo>
                  <a:lnTo>
                    <a:pt x="36" y="1014"/>
                  </a:lnTo>
                  <a:lnTo>
                    <a:pt x="18" y="1032"/>
                  </a:lnTo>
                  <a:lnTo>
                    <a:pt x="12" y="1044"/>
                  </a:lnTo>
                  <a:lnTo>
                    <a:pt x="12" y="1056"/>
                  </a:lnTo>
                  <a:lnTo>
                    <a:pt x="18" y="1068"/>
                  </a:lnTo>
                  <a:lnTo>
                    <a:pt x="24" y="1074"/>
                  </a:lnTo>
                  <a:lnTo>
                    <a:pt x="36" y="1098"/>
                  </a:lnTo>
                  <a:lnTo>
                    <a:pt x="42" y="1104"/>
                  </a:lnTo>
                  <a:lnTo>
                    <a:pt x="54" y="1128"/>
                  </a:lnTo>
                  <a:lnTo>
                    <a:pt x="60" y="1134"/>
                  </a:lnTo>
                  <a:lnTo>
                    <a:pt x="60" y="1146"/>
                  </a:lnTo>
                  <a:lnTo>
                    <a:pt x="54" y="1152"/>
                  </a:lnTo>
                  <a:lnTo>
                    <a:pt x="42" y="1176"/>
                  </a:lnTo>
                  <a:lnTo>
                    <a:pt x="36" y="1182"/>
                  </a:lnTo>
                  <a:lnTo>
                    <a:pt x="36" y="1188"/>
                  </a:lnTo>
                  <a:lnTo>
                    <a:pt x="42" y="1194"/>
                  </a:lnTo>
                  <a:lnTo>
                    <a:pt x="54" y="1194"/>
                  </a:lnTo>
                  <a:lnTo>
                    <a:pt x="72" y="1200"/>
                  </a:lnTo>
                  <a:lnTo>
                    <a:pt x="102" y="1200"/>
                  </a:lnTo>
                  <a:lnTo>
                    <a:pt x="102" y="1212"/>
                  </a:lnTo>
                  <a:lnTo>
                    <a:pt x="120" y="1230"/>
                  </a:lnTo>
                  <a:lnTo>
                    <a:pt x="132" y="1230"/>
                  </a:lnTo>
                  <a:lnTo>
                    <a:pt x="144" y="1224"/>
                  </a:lnTo>
                  <a:lnTo>
                    <a:pt x="150" y="1224"/>
                  </a:lnTo>
                  <a:lnTo>
                    <a:pt x="162" y="1218"/>
                  </a:lnTo>
                  <a:lnTo>
                    <a:pt x="168" y="1248"/>
                  </a:lnTo>
                  <a:lnTo>
                    <a:pt x="174" y="1248"/>
                  </a:lnTo>
                  <a:lnTo>
                    <a:pt x="180" y="1254"/>
                  </a:lnTo>
                  <a:lnTo>
                    <a:pt x="204" y="1266"/>
                  </a:lnTo>
                  <a:lnTo>
                    <a:pt x="216" y="1290"/>
                  </a:lnTo>
                  <a:lnTo>
                    <a:pt x="216" y="1314"/>
                  </a:lnTo>
                  <a:lnTo>
                    <a:pt x="210" y="1338"/>
                  </a:lnTo>
                  <a:lnTo>
                    <a:pt x="216" y="1344"/>
                  </a:lnTo>
                  <a:lnTo>
                    <a:pt x="360" y="1338"/>
                  </a:lnTo>
                  <a:lnTo>
                    <a:pt x="354" y="1344"/>
                  </a:lnTo>
                  <a:lnTo>
                    <a:pt x="354" y="1350"/>
                  </a:lnTo>
                  <a:lnTo>
                    <a:pt x="360" y="1350"/>
                  </a:lnTo>
                  <a:lnTo>
                    <a:pt x="570" y="1446"/>
                  </a:lnTo>
                  <a:lnTo>
                    <a:pt x="774" y="1446"/>
                  </a:lnTo>
                  <a:lnTo>
                    <a:pt x="774" y="1440"/>
                  </a:lnTo>
                  <a:lnTo>
                    <a:pt x="780" y="1428"/>
                  </a:lnTo>
                  <a:lnTo>
                    <a:pt x="780" y="1410"/>
                  </a:lnTo>
                  <a:lnTo>
                    <a:pt x="786" y="1404"/>
                  </a:lnTo>
                  <a:lnTo>
                    <a:pt x="900" y="1404"/>
                  </a:lnTo>
                  <a:lnTo>
                    <a:pt x="912" y="1416"/>
                  </a:lnTo>
                  <a:lnTo>
                    <a:pt x="912" y="1440"/>
                  </a:lnTo>
                  <a:lnTo>
                    <a:pt x="942" y="1452"/>
                  </a:lnTo>
                  <a:lnTo>
                    <a:pt x="948" y="1482"/>
                  </a:lnTo>
                  <a:lnTo>
                    <a:pt x="960" y="1482"/>
                  </a:lnTo>
                  <a:lnTo>
                    <a:pt x="972" y="1488"/>
                  </a:lnTo>
                  <a:lnTo>
                    <a:pt x="984" y="1500"/>
                  </a:lnTo>
                  <a:lnTo>
                    <a:pt x="990" y="1512"/>
                  </a:lnTo>
                  <a:lnTo>
                    <a:pt x="990" y="1554"/>
                  </a:lnTo>
                  <a:lnTo>
                    <a:pt x="984" y="1566"/>
                  </a:lnTo>
                  <a:lnTo>
                    <a:pt x="984" y="1578"/>
                  </a:lnTo>
                  <a:lnTo>
                    <a:pt x="1014" y="1608"/>
                  </a:lnTo>
                  <a:lnTo>
                    <a:pt x="1026" y="1614"/>
                  </a:lnTo>
                  <a:lnTo>
                    <a:pt x="1044" y="1626"/>
                  </a:lnTo>
                  <a:lnTo>
                    <a:pt x="1056" y="1626"/>
                  </a:lnTo>
                  <a:lnTo>
                    <a:pt x="1080" y="1614"/>
                  </a:lnTo>
                  <a:lnTo>
                    <a:pt x="1092" y="1602"/>
                  </a:lnTo>
                  <a:lnTo>
                    <a:pt x="1104" y="1578"/>
                  </a:lnTo>
                  <a:lnTo>
                    <a:pt x="1116" y="1566"/>
                  </a:lnTo>
                  <a:lnTo>
                    <a:pt x="1134" y="1566"/>
                  </a:lnTo>
                  <a:lnTo>
                    <a:pt x="1134" y="1560"/>
                  </a:lnTo>
                  <a:lnTo>
                    <a:pt x="1152" y="1566"/>
                  </a:lnTo>
                  <a:lnTo>
                    <a:pt x="1194" y="1566"/>
                  </a:lnTo>
                  <a:lnTo>
                    <a:pt x="1200" y="1578"/>
                  </a:lnTo>
                  <a:lnTo>
                    <a:pt x="1206" y="1584"/>
                  </a:lnTo>
                  <a:lnTo>
                    <a:pt x="1212" y="1596"/>
                  </a:lnTo>
                  <a:lnTo>
                    <a:pt x="1224" y="1608"/>
                  </a:lnTo>
                  <a:lnTo>
                    <a:pt x="1230" y="1620"/>
                  </a:lnTo>
                  <a:lnTo>
                    <a:pt x="1242" y="1632"/>
                  </a:lnTo>
                  <a:lnTo>
                    <a:pt x="1242" y="1656"/>
                  </a:lnTo>
                  <a:lnTo>
                    <a:pt x="1236" y="1668"/>
                  </a:lnTo>
                  <a:lnTo>
                    <a:pt x="1236" y="1680"/>
                  </a:lnTo>
                  <a:lnTo>
                    <a:pt x="1242" y="1692"/>
                  </a:lnTo>
                  <a:lnTo>
                    <a:pt x="1254" y="1698"/>
                  </a:lnTo>
                  <a:lnTo>
                    <a:pt x="1254" y="1722"/>
                  </a:lnTo>
                  <a:lnTo>
                    <a:pt x="1260" y="1728"/>
                  </a:lnTo>
                  <a:lnTo>
                    <a:pt x="1272" y="1734"/>
                  </a:lnTo>
                  <a:lnTo>
                    <a:pt x="1284" y="1746"/>
                  </a:lnTo>
                  <a:lnTo>
                    <a:pt x="1284" y="1752"/>
                  </a:lnTo>
                  <a:lnTo>
                    <a:pt x="1278" y="1758"/>
                  </a:lnTo>
                  <a:lnTo>
                    <a:pt x="1272" y="1758"/>
                  </a:lnTo>
                  <a:lnTo>
                    <a:pt x="1272" y="1794"/>
                  </a:lnTo>
                  <a:lnTo>
                    <a:pt x="1284" y="1806"/>
                  </a:lnTo>
                  <a:lnTo>
                    <a:pt x="1284" y="1836"/>
                  </a:lnTo>
                  <a:lnTo>
                    <a:pt x="1296" y="1848"/>
                  </a:lnTo>
                  <a:lnTo>
                    <a:pt x="1314" y="1854"/>
                  </a:lnTo>
                  <a:lnTo>
                    <a:pt x="1326" y="1854"/>
                  </a:lnTo>
                  <a:lnTo>
                    <a:pt x="1338" y="1866"/>
                  </a:lnTo>
                  <a:lnTo>
                    <a:pt x="1380" y="1866"/>
                  </a:lnTo>
                  <a:lnTo>
                    <a:pt x="1380" y="1872"/>
                  </a:lnTo>
                  <a:lnTo>
                    <a:pt x="1386" y="1884"/>
                  </a:lnTo>
                  <a:lnTo>
                    <a:pt x="1410" y="1884"/>
                  </a:lnTo>
                  <a:lnTo>
                    <a:pt x="1410" y="1878"/>
                  </a:lnTo>
                  <a:lnTo>
                    <a:pt x="1398" y="1806"/>
                  </a:lnTo>
                  <a:lnTo>
                    <a:pt x="1416" y="1788"/>
                  </a:lnTo>
                  <a:lnTo>
                    <a:pt x="1398" y="1776"/>
                  </a:lnTo>
                  <a:lnTo>
                    <a:pt x="1398" y="1758"/>
                  </a:lnTo>
                  <a:lnTo>
                    <a:pt x="1404" y="1764"/>
                  </a:lnTo>
                  <a:lnTo>
                    <a:pt x="1422" y="1764"/>
                  </a:lnTo>
                  <a:lnTo>
                    <a:pt x="1428" y="1758"/>
                  </a:lnTo>
                  <a:lnTo>
                    <a:pt x="1428" y="1728"/>
                  </a:lnTo>
                  <a:lnTo>
                    <a:pt x="1452" y="1722"/>
                  </a:lnTo>
                  <a:lnTo>
                    <a:pt x="1458" y="1698"/>
                  </a:lnTo>
                  <a:lnTo>
                    <a:pt x="1476" y="1704"/>
                  </a:lnTo>
                  <a:lnTo>
                    <a:pt x="1494" y="1692"/>
                  </a:lnTo>
                  <a:lnTo>
                    <a:pt x="1488" y="1668"/>
                  </a:lnTo>
                  <a:lnTo>
                    <a:pt x="1500" y="1680"/>
                  </a:lnTo>
                  <a:lnTo>
                    <a:pt x="1500" y="1668"/>
                  </a:lnTo>
                  <a:lnTo>
                    <a:pt x="1506" y="1656"/>
                  </a:lnTo>
                  <a:lnTo>
                    <a:pt x="1512" y="1650"/>
                  </a:lnTo>
                  <a:lnTo>
                    <a:pt x="1518" y="1650"/>
                  </a:lnTo>
                  <a:lnTo>
                    <a:pt x="1524" y="1656"/>
                  </a:lnTo>
                  <a:lnTo>
                    <a:pt x="1524" y="1668"/>
                  </a:lnTo>
                  <a:lnTo>
                    <a:pt x="1542" y="1668"/>
                  </a:lnTo>
                  <a:lnTo>
                    <a:pt x="1554" y="1662"/>
                  </a:lnTo>
                  <a:lnTo>
                    <a:pt x="1572" y="1656"/>
                  </a:lnTo>
                  <a:lnTo>
                    <a:pt x="1596" y="1644"/>
                  </a:lnTo>
                  <a:lnTo>
                    <a:pt x="1602" y="1638"/>
                  </a:lnTo>
                  <a:lnTo>
                    <a:pt x="1608" y="1626"/>
                  </a:lnTo>
                  <a:lnTo>
                    <a:pt x="1620" y="1620"/>
                  </a:lnTo>
                  <a:lnTo>
                    <a:pt x="1626" y="1608"/>
                  </a:lnTo>
                  <a:lnTo>
                    <a:pt x="1632" y="1602"/>
                  </a:lnTo>
                  <a:lnTo>
                    <a:pt x="1632" y="1590"/>
                  </a:lnTo>
                  <a:lnTo>
                    <a:pt x="1626" y="1584"/>
                  </a:lnTo>
                  <a:lnTo>
                    <a:pt x="1626" y="1566"/>
                  </a:lnTo>
                  <a:lnTo>
                    <a:pt x="1632" y="1566"/>
                  </a:lnTo>
                  <a:lnTo>
                    <a:pt x="1656" y="1578"/>
                  </a:lnTo>
                  <a:lnTo>
                    <a:pt x="1662" y="1584"/>
                  </a:lnTo>
                  <a:lnTo>
                    <a:pt x="1674" y="1590"/>
                  </a:lnTo>
                  <a:lnTo>
                    <a:pt x="1686" y="1590"/>
                  </a:lnTo>
                  <a:lnTo>
                    <a:pt x="1692" y="1584"/>
                  </a:lnTo>
                  <a:lnTo>
                    <a:pt x="1710" y="1548"/>
                  </a:lnTo>
                  <a:lnTo>
                    <a:pt x="1716" y="1548"/>
                  </a:lnTo>
                  <a:lnTo>
                    <a:pt x="1734" y="1566"/>
                  </a:lnTo>
                  <a:lnTo>
                    <a:pt x="1746" y="1566"/>
                  </a:lnTo>
                  <a:lnTo>
                    <a:pt x="1752" y="1560"/>
                  </a:lnTo>
                  <a:lnTo>
                    <a:pt x="1758" y="1548"/>
                  </a:lnTo>
                  <a:lnTo>
                    <a:pt x="1764" y="1542"/>
                  </a:lnTo>
                  <a:lnTo>
                    <a:pt x="1770" y="1554"/>
                  </a:lnTo>
                  <a:lnTo>
                    <a:pt x="1776" y="1560"/>
                  </a:lnTo>
                  <a:lnTo>
                    <a:pt x="1782" y="1572"/>
                  </a:lnTo>
                  <a:lnTo>
                    <a:pt x="1794" y="1578"/>
                  </a:lnTo>
                  <a:lnTo>
                    <a:pt x="1800" y="1584"/>
                  </a:lnTo>
                  <a:lnTo>
                    <a:pt x="1818" y="1584"/>
                  </a:lnTo>
                  <a:lnTo>
                    <a:pt x="1824" y="1578"/>
                  </a:lnTo>
                  <a:lnTo>
                    <a:pt x="1830" y="1566"/>
                  </a:lnTo>
                  <a:lnTo>
                    <a:pt x="1842" y="1554"/>
                  </a:lnTo>
                  <a:lnTo>
                    <a:pt x="1848" y="1554"/>
                  </a:lnTo>
                  <a:lnTo>
                    <a:pt x="1860" y="1560"/>
                  </a:lnTo>
                  <a:lnTo>
                    <a:pt x="1872" y="1572"/>
                  </a:lnTo>
                  <a:lnTo>
                    <a:pt x="1872" y="1584"/>
                  </a:lnTo>
                  <a:lnTo>
                    <a:pt x="1878" y="1596"/>
                  </a:lnTo>
                  <a:lnTo>
                    <a:pt x="1878" y="1614"/>
                  </a:lnTo>
                  <a:lnTo>
                    <a:pt x="1914" y="1614"/>
                  </a:lnTo>
                  <a:lnTo>
                    <a:pt x="1920" y="1620"/>
                  </a:lnTo>
                  <a:lnTo>
                    <a:pt x="1926" y="1620"/>
                  </a:lnTo>
                  <a:lnTo>
                    <a:pt x="1926" y="1608"/>
                  </a:lnTo>
                  <a:lnTo>
                    <a:pt x="1932" y="1602"/>
                  </a:lnTo>
                  <a:lnTo>
                    <a:pt x="1932" y="1608"/>
                  </a:lnTo>
                  <a:lnTo>
                    <a:pt x="1956" y="1632"/>
                  </a:lnTo>
                  <a:lnTo>
                    <a:pt x="1962" y="1626"/>
                  </a:lnTo>
                  <a:lnTo>
                    <a:pt x="1968" y="1614"/>
                  </a:lnTo>
                  <a:lnTo>
                    <a:pt x="1968" y="1596"/>
                  </a:lnTo>
                  <a:lnTo>
                    <a:pt x="1962" y="1584"/>
                  </a:lnTo>
                  <a:lnTo>
                    <a:pt x="1980" y="1590"/>
                  </a:lnTo>
                  <a:lnTo>
                    <a:pt x="1992" y="1608"/>
                  </a:lnTo>
                  <a:lnTo>
                    <a:pt x="2004" y="1614"/>
                  </a:lnTo>
                  <a:lnTo>
                    <a:pt x="2004" y="1626"/>
                  </a:lnTo>
                  <a:lnTo>
                    <a:pt x="2010" y="1626"/>
                  </a:lnTo>
                  <a:lnTo>
                    <a:pt x="2016" y="1632"/>
                  </a:lnTo>
                  <a:lnTo>
                    <a:pt x="2028" y="1632"/>
                  </a:lnTo>
                  <a:lnTo>
                    <a:pt x="2034" y="1626"/>
                  </a:lnTo>
                  <a:lnTo>
                    <a:pt x="2034" y="1620"/>
                  </a:lnTo>
                  <a:lnTo>
                    <a:pt x="2028" y="1608"/>
                  </a:lnTo>
                  <a:lnTo>
                    <a:pt x="2022" y="1602"/>
                  </a:lnTo>
                  <a:lnTo>
                    <a:pt x="2010" y="1596"/>
                  </a:lnTo>
                  <a:lnTo>
                    <a:pt x="2004" y="1590"/>
                  </a:lnTo>
                  <a:lnTo>
                    <a:pt x="1998" y="1578"/>
                  </a:lnTo>
                  <a:lnTo>
                    <a:pt x="2010" y="1578"/>
                  </a:lnTo>
                  <a:lnTo>
                    <a:pt x="2022" y="1566"/>
                  </a:lnTo>
                  <a:lnTo>
                    <a:pt x="2022" y="1554"/>
                  </a:lnTo>
                  <a:lnTo>
                    <a:pt x="2016" y="1548"/>
                  </a:lnTo>
                  <a:lnTo>
                    <a:pt x="1968" y="1548"/>
                  </a:lnTo>
                  <a:lnTo>
                    <a:pt x="1962" y="1542"/>
                  </a:lnTo>
                  <a:lnTo>
                    <a:pt x="1962" y="1530"/>
                  </a:lnTo>
                  <a:lnTo>
                    <a:pt x="1968" y="1524"/>
                  </a:lnTo>
                  <a:lnTo>
                    <a:pt x="1986" y="1524"/>
                  </a:lnTo>
                  <a:lnTo>
                    <a:pt x="1998" y="1530"/>
                  </a:lnTo>
                  <a:lnTo>
                    <a:pt x="2004" y="1530"/>
                  </a:lnTo>
                  <a:lnTo>
                    <a:pt x="2016" y="1536"/>
                  </a:lnTo>
                  <a:lnTo>
                    <a:pt x="2028" y="1536"/>
                  </a:lnTo>
                  <a:lnTo>
                    <a:pt x="2064" y="1518"/>
                  </a:lnTo>
                  <a:lnTo>
                    <a:pt x="2070" y="1512"/>
                  </a:lnTo>
                  <a:lnTo>
                    <a:pt x="2082" y="1512"/>
                  </a:lnTo>
                  <a:lnTo>
                    <a:pt x="2082" y="1518"/>
                  </a:lnTo>
                  <a:lnTo>
                    <a:pt x="2106" y="1518"/>
                  </a:lnTo>
                  <a:lnTo>
                    <a:pt x="2118" y="1512"/>
                  </a:lnTo>
                  <a:lnTo>
                    <a:pt x="2124" y="1512"/>
                  </a:lnTo>
                  <a:lnTo>
                    <a:pt x="2130" y="1506"/>
                  </a:lnTo>
                  <a:lnTo>
                    <a:pt x="2130" y="1500"/>
                  </a:lnTo>
                  <a:lnTo>
                    <a:pt x="2136" y="1488"/>
                  </a:lnTo>
                  <a:lnTo>
                    <a:pt x="2136" y="1482"/>
                  </a:lnTo>
                  <a:lnTo>
                    <a:pt x="2142" y="1482"/>
                  </a:lnTo>
                  <a:lnTo>
                    <a:pt x="2142" y="1488"/>
                  </a:lnTo>
                  <a:lnTo>
                    <a:pt x="2148" y="1500"/>
                  </a:lnTo>
                  <a:lnTo>
                    <a:pt x="2148" y="1524"/>
                  </a:lnTo>
                  <a:lnTo>
                    <a:pt x="2154" y="1524"/>
                  </a:lnTo>
                  <a:lnTo>
                    <a:pt x="2160" y="1518"/>
                  </a:lnTo>
                  <a:lnTo>
                    <a:pt x="2172" y="1512"/>
                  </a:lnTo>
                  <a:lnTo>
                    <a:pt x="2190" y="1512"/>
                  </a:lnTo>
                  <a:lnTo>
                    <a:pt x="2202" y="1506"/>
                  </a:lnTo>
                  <a:lnTo>
                    <a:pt x="2214" y="1506"/>
                  </a:lnTo>
                  <a:lnTo>
                    <a:pt x="2226" y="1512"/>
                  </a:lnTo>
                  <a:lnTo>
                    <a:pt x="2232" y="1524"/>
                  </a:lnTo>
                  <a:lnTo>
                    <a:pt x="2232" y="1506"/>
                  </a:lnTo>
                  <a:lnTo>
                    <a:pt x="2244" y="1506"/>
                  </a:lnTo>
                  <a:lnTo>
                    <a:pt x="2256" y="1518"/>
                  </a:lnTo>
                  <a:lnTo>
                    <a:pt x="2256" y="1530"/>
                  </a:lnTo>
                  <a:lnTo>
                    <a:pt x="2286" y="1524"/>
                  </a:lnTo>
                  <a:lnTo>
                    <a:pt x="2280" y="1536"/>
                  </a:lnTo>
                  <a:lnTo>
                    <a:pt x="2280" y="1548"/>
                  </a:lnTo>
                  <a:lnTo>
                    <a:pt x="2286" y="1554"/>
                  </a:lnTo>
                  <a:lnTo>
                    <a:pt x="2286" y="1566"/>
                  </a:lnTo>
                  <a:lnTo>
                    <a:pt x="2298" y="1578"/>
                  </a:lnTo>
                  <a:lnTo>
                    <a:pt x="2310" y="1578"/>
                  </a:lnTo>
                  <a:lnTo>
                    <a:pt x="2328" y="1572"/>
                  </a:lnTo>
                  <a:lnTo>
                    <a:pt x="2352" y="1548"/>
                  </a:lnTo>
                  <a:lnTo>
                    <a:pt x="2370" y="1542"/>
                  </a:lnTo>
                  <a:lnTo>
                    <a:pt x="2382" y="1542"/>
                  </a:lnTo>
                  <a:lnTo>
                    <a:pt x="2394" y="1548"/>
                  </a:lnTo>
                  <a:lnTo>
                    <a:pt x="2400" y="1554"/>
                  </a:lnTo>
                  <a:lnTo>
                    <a:pt x="2418" y="1590"/>
                  </a:lnTo>
                  <a:lnTo>
                    <a:pt x="2418" y="1602"/>
                  </a:lnTo>
                  <a:lnTo>
                    <a:pt x="2424" y="1608"/>
                  </a:lnTo>
                  <a:lnTo>
                    <a:pt x="2436" y="1614"/>
                  </a:lnTo>
                  <a:lnTo>
                    <a:pt x="2466" y="1614"/>
                  </a:lnTo>
                  <a:lnTo>
                    <a:pt x="2460" y="1656"/>
                  </a:lnTo>
                  <a:lnTo>
                    <a:pt x="2460" y="1662"/>
                  </a:lnTo>
                  <a:lnTo>
                    <a:pt x="2454" y="1668"/>
                  </a:lnTo>
                  <a:lnTo>
                    <a:pt x="2436" y="1704"/>
                  </a:lnTo>
                  <a:lnTo>
                    <a:pt x="2436" y="1710"/>
                  </a:lnTo>
                  <a:lnTo>
                    <a:pt x="2448" y="1722"/>
                  </a:lnTo>
                  <a:lnTo>
                    <a:pt x="2454" y="1722"/>
                  </a:lnTo>
                  <a:lnTo>
                    <a:pt x="2460" y="1734"/>
                  </a:lnTo>
                  <a:lnTo>
                    <a:pt x="2436" y="1758"/>
                  </a:lnTo>
                  <a:lnTo>
                    <a:pt x="2454" y="1806"/>
                  </a:lnTo>
                  <a:lnTo>
                    <a:pt x="2472" y="1788"/>
                  </a:lnTo>
                  <a:lnTo>
                    <a:pt x="2478" y="1788"/>
                  </a:lnTo>
                  <a:lnTo>
                    <a:pt x="2478" y="1794"/>
                  </a:lnTo>
                  <a:lnTo>
                    <a:pt x="2472" y="1800"/>
                  </a:lnTo>
                  <a:lnTo>
                    <a:pt x="2466" y="1812"/>
                  </a:lnTo>
                  <a:lnTo>
                    <a:pt x="2466" y="1818"/>
                  </a:lnTo>
                  <a:lnTo>
                    <a:pt x="2460" y="1830"/>
                  </a:lnTo>
                  <a:lnTo>
                    <a:pt x="2478" y="1830"/>
                  </a:lnTo>
                  <a:lnTo>
                    <a:pt x="2478" y="1878"/>
                  </a:lnTo>
                  <a:lnTo>
                    <a:pt x="2496" y="1878"/>
                  </a:lnTo>
                  <a:lnTo>
                    <a:pt x="2502" y="1884"/>
                  </a:lnTo>
                  <a:lnTo>
                    <a:pt x="2508" y="1884"/>
                  </a:lnTo>
                  <a:lnTo>
                    <a:pt x="2508" y="1896"/>
                  </a:lnTo>
                  <a:lnTo>
                    <a:pt x="2502" y="1908"/>
                  </a:lnTo>
                  <a:lnTo>
                    <a:pt x="2502" y="1920"/>
                  </a:lnTo>
                  <a:lnTo>
                    <a:pt x="2526" y="1944"/>
                  </a:lnTo>
                  <a:lnTo>
                    <a:pt x="2532" y="1944"/>
                  </a:lnTo>
                  <a:lnTo>
                    <a:pt x="2538" y="1938"/>
                  </a:lnTo>
                  <a:lnTo>
                    <a:pt x="2550" y="1932"/>
                  </a:lnTo>
                  <a:lnTo>
                    <a:pt x="2556" y="1932"/>
                  </a:lnTo>
                  <a:lnTo>
                    <a:pt x="2562" y="1926"/>
                  </a:lnTo>
                  <a:lnTo>
                    <a:pt x="2568" y="1914"/>
                  </a:lnTo>
                  <a:lnTo>
                    <a:pt x="2568" y="1896"/>
                  </a:lnTo>
                  <a:lnTo>
                    <a:pt x="2586" y="1896"/>
                  </a:lnTo>
                  <a:lnTo>
                    <a:pt x="2586" y="1872"/>
                  </a:lnTo>
                  <a:lnTo>
                    <a:pt x="2604" y="1836"/>
                  </a:lnTo>
                  <a:lnTo>
                    <a:pt x="2604" y="1818"/>
                  </a:lnTo>
                  <a:lnTo>
                    <a:pt x="2610" y="1806"/>
                  </a:lnTo>
                  <a:lnTo>
                    <a:pt x="2610" y="1794"/>
                  </a:lnTo>
                  <a:lnTo>
                    <a:pt x="2604" y="1782"/>
                  </a:lnTo>
                  <a:lnTo>
                    <a:pt x="2604" y="1770"/>
                  </a:lnTo>
                  <a:lnTo>
                    <a:pt x="2598" y="1752"/>
                  </a:lnTo>
                  <a:lnTo>
                    <a:pt x="2592" y="1740"/>
                  </a:lnTo>
                  <a:lnTo>
                    <a:pt x="2586" y="1722"/>
                  </a:lnTo>
                  <a:lnTo>
                    <a:pt x="2586" y="1704"/>
                  </a:lnTo>
                  <a:lnTo>
                    <a:pt x="2592" y="1686"/>
                  </a:lnTo>
                  <a:lnTo>
                    <a:pt x="2598" y="1674"/>
                  </a:lnTo>
                  <a:lnTo>
                    <a:pt x="2598" y="1644"/>
                  </a:lnTo>
                  <a:lnTo>
                    <a:pt x="2592" y="1626"/>
                  </a:lnTo>
                  <a:lnTo>
                    <a:pt x="2586" y="1614"/>
                  </a:lnTo>
                  <a:lnTo>
                    <a:pt x="2580" y="1596"/>
                  </a:lnTo>
                  <a:lnTo>
                    <a:pt x="2574" y="1584"/>
                  </a:lnTo>
                  <a:lnTo>
                    <a:pt x="2574" y="1518"/>
                  </a:lnTo>
                  <a:lnTo>
                    <a:pt x="2580" y="1488"/>
                  </a:lnTo>
                  <a:lnTo>
                    <a:pt x="2586" y="1470"/>
                  </a:lnTo>
                  <a:lnTo>
                    <a:pt x="2598" y="1452"/>
                  </a:lnTo>
                  <a:lnTo>
                    <a:pt x="2604" y="1440"/>
                  </a:lnTo>
                  <a:lnTo>
                    <a:pt x="2610" y="1422"/>
                  </a:lnTo>
                  <a:lnTo>
                    <a:pt x="2616" y="1416"/>
                  </a:lnTo>
                  <a:lnTo>
                    <a:pt x="2616" y="1410"/>
                  </a:lnTo>
                  <a:lnTo>
                    <a:pt x="2628" y="1398"/>
                  </a:lnTo>
                  <a:lnTo>
                    <a:pt x="2652" y="1380"/>
                  </a:lnTo>
                  <a:lnTo>
                    <a:pt x="2658" y="1356"/>
                  </a:lnTo>
                  <a:lnTo>
                    <a:pt x="2670" y="1368"/>
                  </a:lnTo>
                  <a:lnTo>
                    <a:pt x="2676" y="1344"/>
                  </a:lnTo>
                  <a:lnTo>
                    <a:pt x="2730" y="1344"/>
                  </a:lnTo>
                  <a:lnTo>
                    <a:pt x="2730" y="1314"/>
                  </a:lnTo>
                  <a:lnTo>
                    <a:pt x="2748" y="1320"/>
                  </a:lnTo>
                  <a:lnTo>
                    <a:pt x="2754" y="1308"/>
                  </a:lnTo>
                  <a:lnTo>
                    <a:pt x="2772" y="1308"/>
                  </a:lnTo>
                  <a:lnTo>
                    <a:pt x="2796" y="1278"/>
                  </a:lnTo>
                  <a:lnTo>
                    <a:pt x="2796" y="1272"/>
                  </a:lnTo>
                  <a:lnTo>
                    <a:pt x="2802" y="1266"/>
                  </a:lnTo>
                  <a:lnTo>
                    <a:pt x="2814" y="1242"/>
                  </a:lnTo>
                  <a:lnTo>
                    <a:pt x="2832" y="1236"/>
                  </a:lnTo>
                  <a:lnTo>
                    <a:pt x="2862" y="1236"/>
                  </a:lnTo>
                  <a:lnTo>
                    <a:pt x="2874" y="1242"/>
                  </a:lnTo>
                  <a:lnTo>
                    <a:pt x="2886" y="1242"/>
                  </a:lnTo>
                  <a:lnTo>
                    <a:pt x="2892" y="1236"/>
                  </a:lnTo>
                  <a:lnTo>
                    <a:pt x="2904" y="1212"/>
                  </a:lnTo>
                  <a:lnTo>
                    <a:pt x="2910" y="1206"/>
                  </a:lnTo>
                  <a:lnTo>
                    <a:pt x="2916" y="1194"/>
                  </a:lnTo>
                  <a:lnTo>
                    <a:pt x="2928" y="1200"/>
                  </a:lnTo>
                  <a:lnTo>
                    <a:pt x="2934" y="1176"/>
                  </a:lnTo>
                  <a:lnTo>
                    <a:pt x="3018" y="1170"/>
                  </a:lnTo>
                  <a:lnTo>
                    <a:pt x="3024" y="1146"/>
                  </a:lnTo>
                  <a:lnTo>
                    <a:pt x="2982" y="1152"/>
                  </a:lnTo>
                  <a:lnTo>
                    <a:pt x="2988" y="1146"/>
                  </a:lnTo>
                  <a:lnTo>
                    <a:pt x="3000" y="1140"/>
                  </a:lnTo>
                  <a:lnTo>
                    <a:pt x="3006" y="1140"/>
                  </a:lnTo>
                  <a:lnTo>
                    <a:pt x="3006" y="1134"/>
                  </a:lnTo>
                  <a:lnTo>
                    <a:pt x="3000" y="1128"/>
                  </a:lnTo>
                  <a:lnTo>
                    <a:pt x="2994" y="1116"/>
                  </a:lnTo>
                  <a:lnTo>
                    <a:pt x="2988" y="1110"/>
                  </a:lnTo>
                  <a:lnTo>
                    <a:pt x="3024" y="1104"/>
                  </a:lnTo>
                  <a:lnTo>
                    <a:pt x="3048" y="1116"/>
                  </a:lnTo>
                  <a:lnTo>
                    <a:pt x="3078" y="1080"/>
                  </a:lnTo>
                  <a:lnTo>
                    <a:pt x="3024" y="1074"/>
                  </a:lnTo>
                  <a:lnTo>
                    <a:pt x="3024" y="1050"/>
                  </a:lnTo>
                  <a:lnTo>
                    <a:pt x="3036" y="1062"/>
                  </a:lnTo>
                  <a:lnTo>
                    <a:pt x="3078" y="1050"/>
                  </a:lnTo>
                  <a:lnTo>
                    <a:pt x="3084" y="990"/>
                  </a:lnTo>
                  <a:lnTo>
                    <a:pt x="3054" y="1002"/>
                  </a:lnTo>
                  <a:lnTo>
                    <a:pt x="3048" y="972"/>
                  </a:lnTo>
                  <a:lnTo>
                    <a:pt x="3024" y="960"/>
                  </a:lnTo>
                  <a:lnTo>
                    <a:pt x="3072" y="978"/>
                  </a:lnTo>
                  <a:lnTo>
                    <a:pt x="3078" y="972"/>
                  </a:lnTo>
                  <a:lnTo>
                    <a:pt x="3060" y="954"/>
                  </a:lnTo>
                  <a:lnTo>
                    <a:pt x="3090" y="954"/>
                  </a:lnTo>
                  <a:lnTo>
                    <a:pt x="3084" y="948"/>
                  </a:lnTo>
                  <a:lnTo>
                    <a:pt x="3078" y="936"/>
                  </a:lnTo>
                  <a:lnTo>
                    <a:pt x="3060" y="918"/>
                  </a:lnTo>
                  <a:lnTo>
                    <a:pt x="3054" y="906"/>
                  </a:lnTo>
                  <a:lnTo>
                    <a:pt x="3054" y="894"/>
                  </a:lnTo>
                  <a:lnTo>
                    <a:pt x="3060" y="888"/>
                  </a:lnTo>
                  <a:lnTo>
                    <a:pt x="3042" y="870"/>
                  </a:lnTo>
                  <a:lnTo>
                    <a:pt x="3042" y="864"/>
                  </a:lnTo>
                  <a:lnTo>
                    <a:pt x="3048" y="864"/>
                  </a:lnTo>
                  <a:lnTo>
                    <a:pt x="3066" y="846"/>
                  </a:lnTo>
                  <a:lnTo>
                    <a:pt x="3072" y="846"/>
                  </a:lnTo>
                  <a:lnTo>
                    <a:pt x="3066" y="870"/>
                  </a:lnTo>
                  <a:lnTo>
                    <a:pt x="3096" y="894"/>
                  </a:lnTo>
                  <a:lnTo>
                    <a:pt x="3096" y="888"/>
                  </a:lnTo>
                  <a:lnTo>
                    <a:pt x="3102" y="882"/>
                  </a:lnTo>
                  <a:lnTo>
                    <a:pt x="3102" y="864"/>
                  </a:lnTo>
                  <a:lnTo>
                    <a:pt x="3108" y="852"/>
                  </a:lnTo>
                  <a:lnTo>
                    <a:pt x="3108" y="834"/>
                  </a:lnTo>
                  <a:lnTo>
                    <a:pt x="3114" y="822"/>
                  </a:lnTo>
                  <a:lnTo>
                    <a:pt x="3144" y="792"/>
                  </a:lnTo>
                  <a:lnTo>
                    <a:pt x="3156" y="786"/>
                  </a:lnTo>
                  <a:lnTo>
                    <a:pt x="3162" y="786"/>
                  </a:lnTo>
                  <a:lnTo>
                    <a:pt x="3162" y="792"/>
                  </a:lnTo>
                  <a:lnTo>
                    <a:pt x="3150" y="816"/>
                  </a:lnTo>
                  <a:lnTo>
                    <a:pt x="3132" y="834"/>
                  </a:lnTo>
                  <a:lnTo>
                    <a:pt x="3126" y="846"/>
                  </a:lnTo>
                  <a:lnTo>
                    <a:pt x="3120" y="882"/>
                  </a:lnTo>
                  <a:lnTo>
                    <a:pt x="3138" y="882"/>
                  </a:lnTo>
                  <a:lnTo>
                    <a:pt x="3138" y="894"/>
                  </a:lnTo>
                  <a:lnTo>
                    <a:pt x="3132" y="906"/>
                  </a:lnTo>
                  <a:lnTo>
                    <a:pt x="3132" y="918"/>
                  </a:lnTo>
                  <a:lnTo>
                    <a:pt x="3114" y="936"/>
                  </a:lnTo>
                  <a:lnTo>
                    <a:pt x="3102" y="960"/>
                  </a:lnTo>
                  <a:lnTo>
                    <a:pt x="3102" y="978"/>
                  </a:lnTo>
                  <a:lnTo>
                    <a:pt x="3126" y="954"/>
                  </a:lnTo>
                  <a:lnTo>
                    <a:pt x="3132" y="942"/>
                  </a:lnTo>
                  <a:lnTo>
                    <a:pt x="3144" y="930"/>
                  </a:lnTo>
                  <a:lnTo>
                    <a:pt x="3168" y="918"/>
                  </a:lnTo>
                  <a:lnTo>
                    <a:pt x="3180" y="906"/>
                  </a:lnTo>
                  <a:lnTo>
                    <a:pt x="3192" y="882"/>
                  </a:lnTo>
                  <a:lnTo>
                    <a:pt x="3192" y="798"/>
                  </a:lnTo>
                  <a:lnTo>
                    <a:pt x="3198" y="780"/>
                  </a:lnTo>
                  <a:lnTo>
                    <a:pt x="3198" y="768"/>
                  </a:lnTo>
                  <a:lnTo>
                    <a:pt x="3204" y="756"/>
                  </a:lnTo>
                  <a:lnTo>
                    <a:pt x="3210" y="756"/>
                  </a:lnTo>
                  <a:lnTo>
                    <a:pt x="3210" y="768"/>
                  </a:lnTo>
                  <a:lnTo>
                    <a:pt x="3204" y="780"/>
                  </a:lnTo>
                  <a:lnTo>
                    <a:pt x="3204" y="798"/>
                  </a:lnTo>
                  <a:lnTo>
                    <a:pt x="3210" y="798"/>
                  </a:lnTo>
                  <a:lnTo>
                    <a:pt x="3216" y="804"/>
                  </a:lnTo>
                  <a:lnTo>
                    <a:pt x="3216" y="840"/>
                  </a:lnTo>
                  <a:lnTo>
                    <a:pt x="3234" y="822"/>
                  </a:lnTo>
                  <a:lnTo>
                    <a:pt x="3240" y="810"/>
                  </a:lnTo>
                  <a:lnTo>
                    <a:pt x="3288" y="762"/>
                  </a:lnTo>
                  <a:lnTo>
                    <a:pt x="3300" y="756"/>
                  </a:lnTo>
                  <a:lnTo>
                    <a:pt x="3324" y="732"/>
                  </a:lnTo>
                  <a:lnTo>
                    <a:pt x="3324" y="726"/>
                  </a:lnTo>
                  <a:lnTo>
                    <a:pt x="3318" y="720"/>
                  </a:lnTo>
                  <a:lnTo>
                    <a:pt x="3312" y="720"/>
                  </a:lnTo>
                  <a:lnTo>
                    <a:pt x="3306" y="714"/>
                  </a:lnTo>
                  <a:lnTo>
                    <a:pt x="3306" y="702"/>
                  </a:lnTo>
                  <a:lnTo>
                    <a:pt x="3312" y="696"/>
                  </a:lnTo>
                  <a:lnTo>
                    <a:pt x="3324" y="696"/>
                  </a:lnTo>
                  <a:lnTo>
                    <a:pt x="3330" y="702"/>
                  </a:lnTo>
                  <a:lnTo>
                    <a:pt x="3360" y="702"/>
                  </a:lnTo>
                  <a:lnTo>
                    <a:pt x="3390" y="696"/>
                  </a:lnTo>
                  <a:lnTo>
                    <a:pt x="3450" y="672"/>
                  </a:lnTo>
                  <a:lnTo>
                    <a:pt x="3462" y="666"/>
                  </a:lnTo>
                  <a:lnTo>
                    <a:pt x="3444" y="660"/>
                  </a:lnTo>
                  <a:lnTo>
                    <a:pt x="3438" y="660"/>
                  </a:lnTo>
                  <a:lnTo>
                    <a:pt x="3432" y="666"/>
                  </a:lnTo>
                  <a:lnTo>
                    <a:pt x="3414" y="672"/>
                  </a:lnTo>
                  <a:lnTo>
                    <a:pt x="3402" y="672"/>
                  </a:lnTo>
                  <a:lnTo>
                    <a:pt x="3390" y="678"/>
                  </a:lnTo>
                  <a:lnTo>
                    <a:pt x="3372" y="678"/>
                  </a:lnTo>
                  <a:lnTo>
                    <a:pt x="3360" y="684"/>
                  </a:lnTo>
                  <a:lnTo>
                    <a:pt x="3348" y="684"/>
                  </a:lnTo>
                  <a:lnTo>
                    <a:pt x="3342" y="678"/>
                  </a:lnTo>
                  <a:lnTo>
                    <a:pt x="3342" y="672"/>
                  </a:lnTo>
                  <a:lnTo>
                    <a:pt x="3348" y="666"/>
                  </a:lnTo>
                  <a:lnTo>
                    <a:pt x="3354" y="654"/>
                  </a:lnTo>
                  <a:lnTo>
                    <a:pt x="3366" y="654"/>
                  </a:lnTo>
                  <a:lnTo>
                    <a:pt x="3378" y="648"/>
                  </a:lnTo>
                  <a:lnTo>
                    <a:pt x="3402" y="648"/>
                  </a:lnTo>
                  <a:lnTo>
                    <a:pt x="3492" y="642"/>
                  </a:lnTo>
                  <a:lnTo>
                    <a:pt x="3534" y="606"/>
                  </a:lnTo>
                  <a:lnTo>
                    <a:pt x="3546" y="618"/>
                  </a:lnTo>
                  <a:lnTo>
                    <a:pt x="3570" y="606"/>
                  </a:lnTo>
                  <a:lnTo>
                    <a:pt x="3570" y="642"/>
                  </a:lnTo>
                  <a:lnTo>
                    <a:pt x="3600" y="618"/>
                  </a:lnTo>
                  <a:lnTo>
                    <a:pt x="3624" y="612"/>
                  </a:lnTo>
                  <a:lnTo>
                    <a:pt x="3630" y="582"/>
                  </a:lnTo>
                  <a:lnTo>
                    <a:pt x="3618" y="570"/>
                  </a:lnTo>
                  <a:lnTo>
                    <a:pt x="3612" y="600"/>
                  </a:lnTo>
                  <a:lnTo>
                    <a:pt x="3588" y="600"/>
                  </a:lnTo>
                  <a:lnTo>
                    <a:pt x="3588" y="576"/>
                  </a:lnTo>
                  <a:lnTo>
                    <a:pt x="3570" y="552"/>
                  </a:lnTo>
                  <a:lnTo>
                    <a:pt x="3594" y="540"/>
                  </a:lnTo>
                  <a:lnTo>
                    <a:pt x="3600" y="504"/>
                  </a:lnTo>
                  <a:lnTo>
                    <a:pt x="3612" y="498"/>
                  </a:lnTo>
                  <a:lnTo>
                    <a:pt x="3618" y="486"/>
                  </a:lnTo>
                  <a:lnTo>
                    <a:pt x="3630" y="480"/>
                  </a:lnTo>
                  <a:lnTo>
                    <a:pt x="3636" y="474"/>
                  </a:lnTo>
                  <a:lnTo>
                    <a:pt x="3648" y="468"/>
                  </a:lnTo>
                  <a:lnTo>
                    <a:pt x="3654" y="456"/>
                  </a:lnTo>
                  <a:lnTo>
                    <a:pt x="3654" y="450"/>
                  </a:lnTo>
                  <a:lnTo>
                    <a:pt x="3660" y="444"/>
                  </a:lnTo>
                  <a:lnTo>
                    <a:pt x="3660" y="438"/>
                  </a:lnTo>
                  <a:lnTo>
                    <a:pt x="3690" y="444"/>
                  </a:lnTo>
                  <a:lnTo>
                    <a:pt x="3702" y="426"/>
                  </a:lnTo>
                  <a:lnTo>
                    <a:pt x="3708" y="432"/>
                  </a:lnTo>
                  <a:lnTo>
                    <a:pt x="3720" y="432"/>
                  </a:lnTo>
                  <a:lnTo>
                    <a:pt x="3726" y="426"/>
                  </a:lnTo>
                  <a:lnTo>
                    <a:pt x="3738" y="420"/>
                  </a:lnTo>
                  <a:lnTo>
                    <a:pt x="3744" y="408"/>
                  </a:lnTo>
                  <a:lnTo>
                    <a:pt x="3756" y="402"/>
                  </a:lnTo>
                  <a:lnTo>
                    <a:pt x="3774" y="384"/>
                  </a:lnTo>
                  <a:lnTo>
                    <a:pt x="3774" y="414"/>
                  </a:lnTo>
                  <a:lnTo>
                    <a:pt x="3786" y="408"/>
                  </a:lnTo>
                  <a:lnTo>
                    <a:pt x="3792" y="402"/>
                  </a:lnTo>
                  <a:lnTo>
                    <a:pt x="3828" y="384"/>
                  </a:lnTo>
                  <a:lnTo>
                    <a:pt x="3834" y="378"/>
                  </a:lnTo>
                  <a:lnTo>
                    <a:pt x="3846" y="378"/>
                  </a:lnTo>
                  <a:lnTo>
                    <a:pt x="3858" y="372"/>
                  </a:lnTo>
                  <a:lnTo>
                    <a:pt x="3876" y="372"/>
                  </a:lnTo>
                  <a:lnTo>
                    <a:pt x="3888" y="366"/>
                  </a:lnTo>
                  <a:lnTo>
                    <a:pt x="3900" y="366"/>
                  </a:lnTo>
                  <a:lnTo>
                    <a:pt x="3900" y="330"/>
                  </a:lnTo>
                  <a:lnTo>
                    <a:pt x="3876" y="330"/>
                  </a:lnTo>
                  <a:lnTo>
                    <a:pt x="3876" y="324"/>
                  </a:lnTo>
                  <a:lnTo>
                    <a:pt x="3882" y="312"/>
                  </a:lnTo>
                  <a:lnTo>
                    <a:pt x="3894" y="300"/>
                  </a:lnTo>
                  <a:lnTo>
                    <a:pt x="3888" y="294"/>
                  </a:lnTo>
                  <a:lnTo>
                    <a:pt x="3882" y="294"/>
                  </a:lnTo>
                  <a:lnTo>
                    <a:pt x="3876" y="288"/>
                  </a:lnTo>
                  <a:lnTo>
                    <a:pt x="3876" y="276"/>
                  </a:lnTo>
                  <a:lnTo>
                    <a:pt x="3888" y="252"/>
                  </a:lnTo>
                  <a:lnTo>
                    <a:pt x="3900" y="222"/>
                  </a:lnTo>
                  <a:lnTo>
                    <a:pt x="3912" y="198"/>
                  </a:lnTo>
                  <a:lnTo>
                    <a:pt x="3918" y="174"/>
                  </a:lnTo>
                  <a:lnTo>
                    <a:pt x="3918" y="168"/>
                  </a:lnTo>
                  <a:lnTo>
                    <a:pt x="3912" y="162"/>
                  </a:lnTo>
                  <a:lnTo>
                    <a:pt x="3876" y="162"/>
                  </a:lnTo>
                  <a:lnTo>
                    <a:pt x="3864" y="168"/>
                  </a:lnTo>
                  <a:lnTo>
                    <a:pt x="3858" y="168"/>
                  </a:lnTo>
                  <a:close/>
                  <a:moveTo>
                    <a:pt x="2718" y="366"/>
                  </a:moveTo>
                  <a:lnTo>
                    <a:pt x="2712" y="366"/>
                  </a:lnTo>
                  <a:lnTo>
                    <a:pt x="2712" y="354"/>
                  </a:lnTo>
                  <a:lnTo>
                    <a:pt x="2718" y="348"/>
                  </a:lnTo>
                  <a:lnTo>
                    <a:pt x="2718" y="336"/>
                  </a:lnTo>
                  <a:lnTo>
                    <a:pt x="2712" y="336"/>
                  </a:lnTo>
                  <a:lnTo>
                    <a:pt x="2700" y="342"/>
                  </a:lnTo>
                  <a:lnTo>
                    <a:pt x="2694" y="348"/>
                  </a:lnTo>
                  <a:lnTo>
                    <a:pt x="2682" y="354"/>
                  </a:lnTo>
                  <a:lnTo>
                    <a:pt x="2676" y="372"/>
                  </a:lnTo>
                  <a:lnTo>
                    <a:pt x="2664" y="366"/>
                  </a:lnTo>
                  <a:lnTo>
                    <a:pt x="2664" y="378"/>
                  </a:lnTo>
                  <a:lnTo>
                    <a:pt x="2652" y="402"/>
                  </a:lnTo>
                  <a:lnTo>
                    <a:pt x="2628" y="414"/>
                  </a:lnTo>
                  <a:lnTo>
                    <a:pt x="2628" y="426"/>
                  </a:lnTo>
                  <a:lnTo>
                    <a:pt x="2634" y="432"/>
                  </a:lnTo>
                  <a:lnTo>
                    <a:pt x="2628" y="432"/>
                  </a:lnTo>
                  <a:lnTo>
                    <a:pt x="2598" y="462"/>
                  </a:lnTo>
                  <a:lnTo>
                    <a:pt x="2598" y="468"/>
                  </a:lnTo>
                  <a:lnTo>
                    <a:pt x="2604" y="474"/>
                  </a:lnTo>
                  <a:lnTo>
                    <a:pt x="2610" y="474"/>
                  </a:lnTo>
                  <a:lnTo>
                    <a:pt x="2616" y="480"/>
                  </a:lnTo>
                  <a:lnTo>
                    <a:pt x="2616" y="492"/>
                  </a:lnTo>
                  <a:lnTo>
                    <a:pt x="2610" y="498"/>
                  </a:lnTo>
                  <a:lnTo>
                    <a:pt x="2604" y="498"/>
                  </a:lnTo>
                  <a:lnTo>
                    <a:pt x="2604" y="510"/>
                  </a:lnTo>
                  <a:lnTo>
                    <a:pt x="2592" y="534"/>
                  </a:lnTo>
                  <a:lnTo>
                    <a:pt x="2580" y="552"/>
                  </a:lnTo>
                  <a:lnTo>
                    <a:pt x="2550" y="582"/>
                  </a:lnTo>
                  <a:lnTo>
                    <a:pt x="2478" y="618"/>
                  </a:lnTo>
                  <a:lnTo>
                    <a:pt x="2484" y="588"/>
                  </a:lnTo>
                  <a:lnTo>
                    <a:pt x="2478" y="582"/>
                  </a:lnTo>
                  <a:lnTo>
                    <a:pt x="2478" y="576"/>
                  </a:lnTo>
                  <a:lnTo>
                    <a:pt x="2472" y="570"/>
                  </a:lnTo>
                  <a:lnTo>
                    <a:pt x="2472" y="564"/>
                  </a:lnTo>
                  <a:lnTo>
                    <a:pt x="2478" y="552"/>
                  </a:lnTo>
                  <a:lnTo>
                    <a:pt x="2496" y="534"/>
                  </a:lnTo>
                  <a:lnTo>
                    <a:pt x="2502" y="522"/>
                  </a:lnTo>
                  <a:lnTo>
                    <a:pt x="2502" y="516"/>
                  </a:lnTo>
                  <a:lnTo>
                    <a:pt x="2496" y="510"/>
                  </a:lnTo>
                  <a:lnTo>
                    <a:pt x="2496" y="492"/>
                  </a:lnTo>
                  <a:lnTo>
                    <a:pt x="2502" y="480"/>
                  </a:lnTo>
                  <a:lnTo>
                    <a:pt x="2508" y="474"/>
                  </a:lnTo>
                  <a:lnTo>
                    <a:pt x="2514" y="462"/>
                  </a:lnTo>
                  <a:lnTo>
                    <a:pt x="2526" y="456"/>
                  </a:lnTo>
                  <a:lnTo>
                    <a:pt x="2532" y="450"/>
                  </a:lnTo>
                  <a:lnTo>
                    <a:pt x="2532" y="432"/>
                  </a:lnTo>
                  <a:lnTo>
                    <a:pt x="2538" y="432"/>
                  </a:lnTo>
                  <a:lnTo>
                    <a:pt x="2622" y="348"/>
                  </a:lnTo>
                  <a:lnTo>
                    <a:pt x="2592" y="354"/>
                  </a:lnTo>
                  <a:lnTo>
                    <a:pt x="2580" y="360"/>
                  </a:lnTo>
                  <a:lnTo>
                    <a:pt x="2574" y="366"/>
                  </a:lnTo>
                  <a:lnTo>
                    <a:pt x="2562" y="372"/>
                  </a:lnTo>
                  <a:lnTo>
                    <a:pt x="2556" y="378"/>
                  </a:lnTo>
                  <a:lnTo>
                    <a:pt x="2550" y="378"/>
                  </a:lnTo>
                  <a:lnTo>
                    <a:pt x="2550" y="372"/>
                  </a:lnTo>
                  <a:lnTo>
                    <a:pt x="2556" y="366"/>
                  </a:lnTo>
                  <a:lnTo>
                    <a:pt x="2568" y="360"/>
                  </a:lnTo>
                  <a:lnTo>
                    <a:pt x="2592" y="336"/>
                  </a:lnTo>
                  <a:lnTo>
                    <a:pt x="2604" y="330"/>
                  </a:lnTo>
                  <a:lnTo>
                    <a:pt x="2658" y="276"/>
                  </a:lnTo>
                  <a:lnTo>
                    <a:pt x="2670" y="288"/>
                  </a:lnTo>
                  <a:lnTo>
                    <a:pt x="2682" y="276"/>
                  </a:lnTo>
                  <a:lnTo>
                    <a:pt x="2682" y="288"/>
                  </a:lnTo>
                  <a:lnTo>
                    <a:pt x="2694" y="288"/>
                  </a:lnTo>
                  <a:lnTo>
                    <a:pt x="2700" y="282"/>
                  </a:lnTo>
                  <a:lnTo>
                    <a:pt x="2700" y="270"/>
                  </a:lnTo>
                  <a:lnTo>
                    <a:pt x="2724" y="276"/>
                  </a:lnTo>
                  <a:lnTo>
                    <a:pt x="2736" y="270"/>
                  </a:lnTo>
                  <a:lnTo>
                    <a:pt x="2742" y="270"/>
                  </a:lnTo>
                  <a:lnTo>
                    <a:pt x="2754" y="264"/>
                  </a:lnTo>
                  <a:lnTo>
                    <a:pt x="2772" y="264"/>
                  </a:lnTo>
                  <a:lnTo>
                    <a:pt x="2784" y="270"/>
                  </a:lnTo>
                  <a:lnTo>
                    <a:pt x="2790" y="276"/>
                  </a:lnTo>
                  <a:lnTo>
                    <a:pt x="2796" y="288"/>
                  </a:lnTo>
                  <a:lnTo>
                    <a:pt x="2772" y="294"/>
                  </a:lnTo>
                  <a:lnTo>
                    <a:pt x="2772" y="318"/>
                  </a:lnTo>
                  <a:lnTo>
                    <a:pt x="2742" y="318"/>
                  </a:lnTo>
                  <a:lnTo>
                    <a:pt x="2736" y="324"/>
                  </a:lnTo>
                  <a:lnTo>
                    <a:pt x="2736" y="360"/>
                  </a:lnTo>
                  <a:lnTo>
                    <a:pt x="2730" y="366"/>
                  </a:lnTo>
                  <a:lnTo>
                    <a:pt x="2718" y="366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76" name="Puerto Rico" descr="© INSCALE GmbH, 05.05.2010&#10;http://www.presentationload.com/">
              <a:extLst>
                <a:ext uri="{FF2B5EF4-FFF2-40B4-BE49-F238E27FC236}">
                  <a16:creationId xmlns:a16="http://schemas.microsoft.com/office/drawing/2014/main" id="{90FEE9A6-BAE9-4E5C-BB5F-5BB6D81DC852}"/>
                </a:ext>
              </a:extLst>
            </p:cNvPr>
            <p:cNvSpPr>
              <a:spLocks/>
            </p:cNvSpPr>
            <p:nvPr/>
          </p:nvSpPr>
          <p:spPr bwMode="gray">
            <a:xfrm>
              <a:off x="3467323" y="3854396"/>
              <a:ext cx="60346" cy="26987"/>
            </a:xfrm>
            <a:custGeom>
              <a:avLst/>
              <a:gdLst>
                <a:gd name="T0" fmla="*/ 2147483647 w 138"/>
                <a:gd name="T1" fmla="*/ 2147483647 h 60"/>
                <a:gd name="T2" fmla="*/ 2147483647 w 138"/>
                <a:gd name="T3" fmla="*/ 2147483647 h 60"/>
                <a:gd name="T4" fmla="*/ 2147483647 w 138"/>
                <a:gd name="T5" fmla="*/ 0 h 60"/>
                <a:gd name="T6" fmla="*/ 2147483647 w 138"/>
                <a:gd name="T7" fmla="*/ 0 h 60"/>
                <a:gd name="T8" fmla="*/ 2147483647 w 138"/>
                <a:gd name="T9" fmla="*/ 2147483647 h 60"/>
                <a:gd name="T10" fmla="*/ 0 w 138"/>
                <a:gd name="T11" fmla="*/ 2147483647 h 60"/>
                <a:gd name="T12" fmla="*/ 0 w 138"/>
                <a:gd name="T13" fmla="*/ 2147483647 h 60"/>
                <a:gd name="T14" fmla="*/ 2147483647 w 138"/>
                <a:gd name="T15" fmla="*/ 2147483647 h 60"/>
                <a:gd name="T16" fmla="*/ 2147483647 w 138"/>
                <a:gd name="T17" fmla="*/ 2147483647 h 60"/>
                <a:gd name="T18" fmla="*/ 2147483647 w 138"/>
                <a:gd name="T19" fmla="*/ 2147483647 h 60"/>
                <a:gd name="T20" fmla="*/ 2147483647 w 138"/>
                <a:gd name="T21" fmla="*/ 2147483647 h 60"/>
                <a:gd name="T22" fmla="*/ 2147483647 w 138"/>
                <a:gd name="T23" fmla="*/ 2147483647 h 60"/>
                <a:gd name="T24" fmla="*/ 2147483647 w 138"/>
                <a:gd name="T25" fmla="*/ 2147483647 h 60"/>
                <a:gd name="T26" fmla="*/ 2147483647 w 138"/>
                <a:gd name="T27" fmla="*/ 2147483647 h 60"/>
                <a:gd name="T28" fmla="*/ 2147483647 w 138"/>
                <a:gd name="T29" fmla="*/ 2147483647 h 60"/>
                <a:gd name="T30" fmla="*/ 2147483647 w 138"/>
                <a:gd name="T31" fmla="*/ 2147483647 h 60"/>
                <a:gd name="T32" fmla="*/ 2147483647 w 138"/>
                <a:gd name="T33" fmla="*/ 2147483647 h 60"/>
                <a:gd name="T34" fmla="*/ 2147483647 w 138"/>
                <a:gd name="T35" fmla="*/ 2147483647 h 6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38"/>
                <a:gd name="T55" fmla="*/ 0 h 60"/>
                <a:gd name="T56" fmla="*/ 138 w 138"/>
                <a:gd name="T57" fmla="*/ 60 h 60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38" h="60">
                  <a:moveTo>
                    <a:pt x="84" y="12"/>
                  </a:moveTo>
                  <a:lnTo>
                    <a:pt x="72" y="12"/>
                  </a:lnTo>
                  <a:lnTo>
                    <a:pt x="36" y="0"/>
                  </a:lnTo>
                  <a:lnTo>
                    <a:pt x="12" y="0"/>
                  </a:lnTo>
                  <a:lnTo>
                    <a:pt x="6" y="12"/>
                  </a:lnTo>
                  <a:lnTo>
                    <a:pt x="0" y="18"/>
                  </a:lnTo>
                  <a:lnTo>
                    <a:pt x="0" y="48"/>
                  </a:lnTo>
                  <a:lnTo>
                    <a:pt x="36" y="60"/>
                  </a:lnTo>
                  <a:lnTo>
                    <a:pt x="48" y="48"/>
                  </a:lnTo>
                  <a:lnTo>
                    <a:pt x="102" y="48"/>
                  </a:lnTo>
                  <a:lnTo>
                    <a:pt x="120" y="36"/>
                  </a:lnTo>
                  <a:lnTo>
                    <a:pt x="132" y="30"/>
                  </a:lnTo>
                  <a:lnTo>
                    <a:pt x="138" y="18"/>
                  </a:lnTo>
                  <a:lnTo>
                    <a:pt x="138" y="12"/>
                  </a:lnTo>
                  <a:lnTo>
                    <a:pt x="132" y="6"/>
                  </a:lnTo>
                  <a:lnTo>
                    <a:pt x="114" y="6"/>
                  </a:lnTo>
                  <a:lnTo>
                    <a:pt x="102" y="12"/>
                  </a:lnTo>
                  <a:lnTo>
                    <a:pt x="84" y="12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77" name="Panama" descr="© INSCALE GmbH, 05.05.2010&#10;http://www.presentationload.com/">
              <a:extLst>
                <a:ext uri="{FF2B5EF4-FFF2-40B4-BE49-F238E27FC236}">
                  <a16:creationId xmlns:a16="http://schemas.microsoft.com/office/drawing/2014/main" id="{2C28F0F3-15D4-4C4D-AE54-E44B2A02CBC3}"/>
                </a:ext>
              </a:extLst>
            </p:cNvPr>
            <p:cNvSpPr>
              <a:spLocks/>
            </p:cNvSpPr>
            <p:nvPr/>
          </p:nvSpPr>
          <p:spPr bwMode="gray">
            <a:xfrm>
              <a:off x="2941680" y="4173471"/>
              <a:ext cx="179449" cy="87309"/>
            </a:xfrm>
            <a:custGeom>
              <a:avLst/>
              <a:gdLst>
                <a:gd name="T0" fmla="*/ 2147483647 w 408"/>
                <a:gd name="T1" fmla="*/ 2147483647 h 198"/>
                <a:gd name="T2" fmla="*/ 2147483647 w 408"/>
                <a:gd name="T3" fmla="*/ 2147483647 h 198"/>
                <a:gd name="T4" fmla="*/ 2147483647 w 408"/>
                <a:gd name="T5" fmla="*/ 2147483647 h 198"/>
                <a:gd name="T6" fmla="*/ 2147483647 w 408"/>
                <a:gd name="T7" fmla="*/ 2147483647 h 198"/>
                <a:gd name="T8" fmla="*/ 2147483647 w 408"/>
                <a:gd name="T9" fmla="*/ 2147483647 h 198"/>
                <a:gd name="T10" fmla="*/ 2147483647 w 408"/>
                <a:gd name="T11" fmla="*/ 2147483647 h 198"/>
                <a:gd name="T12" fmla="*/ 2147483647 w 408"/>
                <a:gd name="T13" fmla="*/ 2147483647 h 198"/>
                <a:gd name="T14" fmla="*/ 2147483647 w 408"/>
                <a:gd name="T15" fmla="*/ 2147483647 h 198"/>
                <a:gd name="T16" fmla="*/ 2147483647 w 408"/>
                <a:gd name="T17" fmla="*/ 2147483647 h 198"/>
                <a:gd name="T18" fmla="*/ 2147483647 w 408"/>
                <a:gd name="T19" fmla="*/ 2147483647 h 198"/>
                <a:gd name="T20" fmla="*/ 2147483647 w 408"/>
                <a:gd name="T21" fmla="*/ 2147483647 h 198"/>
                <a:gd name="T22" fmla="*/ 2147483647 w 408"/>
                <a:gd name="T23" fmla="*/ 2147483647 h 198"/>
                <a:gd name="T24" fmla="*/ 2147483647 w 408"/>
                <a:gd name="T25" fmla="*/ 2147483647 h 198"/>
                <a:gd name="T26" fmla="*/ 2147483647 w 408"/>
                <a:gd name="T27" fmla="*/ 2147483647 h 198"/>
                <a:gd name="T28" fmla="*/ 2147483647 w 408"/>
                <a:gd name="T29" fmla="*/ 2147483647 h 198"/>
                <a:gd name="T30" fmla="*/ 2147483647 w 408"/>
                <a:gd name="T31" fmla="*/ 2147483647 h 198"/>
                <a:gd name="T32" fmla="*/ 2147483647 w 408"/>
                <a:gd name="T33" fmla="*/ 0 h 198"/>
                <a:gd name="T34" fmla="*/ 2147483647 w 408"/>
                <a:gd name="T35" fmla="*/ 2147483647 h 198"/>
                <a:gd name="T36" fmla="*/ 2147483647 w 408"/>
                <a:gd name="T37" fmla="*/ 2147483647 h 198"/>
                <a:gd name="T38" fmla="*/ 2147483647 w 408"/>
                <a:gd name="T39" fmla="*/ 2147483647 h 198"/>
                <a:gd name="T40" fmla="*/ 2147483647 w 408"/>
                <a:gd name="T41" fmla="*/ 2147483647 h 198"/>
                <a:gd name="T42" fmla="*/ 2147483647 w 408"/>
                <a:gd name="T43" fmla="*/ 2147483647 h 198"/>
                <a:gd name="T44" fmla="*/ 2147483647 w 408"/>
                <a:gd name="T45" fmla="*/ 2147483647 h 198"/>
                <a:gd name="T46" fmla="*/ 2147483647 w 408"/>
                <a:gd name="T47" fmla="*/ 2147483647 h 198"/>
                <a:gd name="T48" fmla="*/ 2147483647 w 408"/>
                <a:gd name="T49" fmla="*/ 2147483647 h 198"/>
                <a:gd name="T50" fmla="*/ 2147483647 w 408"/>
                <a:gd name="T51" fmla="*/ 2147483647 h 198"/>
                <a:gd name="T52" fmla="*/ 2147483647 w 408"/>
                <a:gd name="T53" fmla="*/ 2147483647 h 198"/>
                <a:gd name="T54" fmla="*/ 2147483647 w 408"/>
                <a:gd name="T55" fmla="*/ 2147483647 h 198"/>
                <a:gd name="T56" fmla="*/ 0 w 408"/>
                <a:gd name="T57" fmla="*/ 2147483647 h 198"/>
                <a:gd name="T58" fmla="*/ 2147483647 w 408"/>
                <a:gd name="T59" fmla="*/ 2147483647 h 198"/>
                <a:gd name="T60" fmla="*/ 2147483647 w 408"/>
                <a:gd name="T61" fmla="*/ 2147483647 h 198"/>
                <a:gd name="T62" fmla="*/ 2147483647 w 408"/>
                <a:gd name="T63" fmla="*/ 2147483647 h 198"/>
                <a:gd name="T64" fmla="*/ 0 w 408"/>
                <a:gd name="T65" fmla="*/ 2147483647 h 198"/>
                <a:gd name="T66" fmla="*/ 2147483647 w 408"/>
                <a:gd name="T67" fmla="*/ 2147483647 h 198"/>
                <a:gd name="T68" fmla="*/ 2147483647 w 408"/>
                <a:gd name="T69" fmla="*/ 2147483647 h 198"/>
                <a:gd name="T70" fmla="*/ 2147483647 w 408"/>
                <a:gd name="T71" fmla="*/ 2147483647 h 198"/>
                <a:gd name="T72" fmla="*/ 2147483647 w 408"/>
                <a:gd name="T73" fmla="*/ 2147483647 h 198"/>
                <a:gd name="T74" fmla="*/ 2147483647 w 408"/>
                <a:gd name="T75" fmla="*/ 2147483647 h 198"/>
                <a:gd name="T76" fmla="*/ 2147483647 w 408"/>
                <a:gd name="T77" fmla="*/ 2147483647 h 198"/>
                <a:gd name="T78" fmla="*/ 2147483647 w 408"/>
                <a:gd name="T79" fmla="*/ 2147483647 h 198"/>
                <a:gd name="T80" fmla="*/ 2147483647 w 408"/>
                <a:gd name="T81" fmla="*/ 2147483647 h 198"/>
                <a:gd name="T82" fmla="*/ 2147483647 w 408"/>
                <a:gd name="T83" fmla="*/ 2147483647 h 198"/>
                <a:gd name="T84" fmla="*/ 2147483647 w 408"/>
                <a:gd name="T85" fmla="*/ 2147483647 h 198"/>
                <a:gd name="T86" fmla="*/ 2147483647 w 408"/>
                <a:gd name="T87" fmla="*/ 2147483647 h 198"/>
                <a:gd name="T88" fmla="*/ 2147483647 w 408"/>
                <a:gd name="T89" fmla="*/ 2147483647 h 198"/>
                <a:gd name="T90" fmla="*/ 2147483647 w 408"/>
                <a:gd name="T91" fmla="*/ 2147483647 h 198"/>
                <a:gd name="T92" fmla="*/ 2147483647 w 408"/>
                <a:gd name="T93" fmla="*/ 2147483647 h 198"/>
                <a:gd name="T94" fmla="*/ 2147483647 w 408"/>
                <a:gd name="T95" fmla="*/ 2147483647 h 198"/>
                <a:gd name="T96" fmla="*/ 2147483647 w 408"/>
                <a:gd name="T97" fmla="*/ 2147483647 h 198"/>
                <a:gd name="T98" fmla="*/ 2147483647 w 408"/>
                <a:gd name="T99" fmla="*/ 2147483647 h 198"/>
                <a:gd name="T100" fmla="*/ 2147483647 w 408"/>
                <a:gd name="T101" fmla="*/ 2147483647 h 198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408"/>
                <a:gd name="T154" fmla="*/ 0 h 198"/>
                <a:gd name="T155" fmla="*/ 408 w 408"/>
                <a:gd name="T156" fmla="*/ 198 h 198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408" h="198">
                  <a:moveTo>
                    <a:pt x="306" y="66"/>
                  </a:moveTo>
                  <a:lnTo>
                    <a:pt x="318" y="78"/>
                  </a:lnTo>
                  <a:lnTo>
                    <a:pt x="324" y="90"/>
                  </a:lnTo>
                  <a:lnTo>
                    <a:pt x="330" y="96"/>
                  </a:lnTo>
                  <a:lnTo>
                    <a:pt x="342" y="90"/>
                  </a:lnTo>
                  <a:lnTo>
                    <a:pt x="372" y="120"/>
                  </a:lnTo>
                  <a:lnTo>
                    <a:pt x="342" y="102"/>
                  </a:lnTo>
                  <a:lnTo>
                    <a:pt x="342" y="120"/>
                  </a:lnTo>
                  <a:lnTo>
                    <a:pt x="336" y="132"/>
                  </a:lnTo>
                  <a:lnTo>
                    <a:pt x="336" y="162"/>
                  </a:lnTo>
                  <a:lnTo>
                    <a:pt x="342" y="168"/>
                  </a:lnTo>
                  <a:lnTo>
                    <a:pt x="348" y="180"/>
                  </a:lnTo>
                  <a:lnTo>
                    <a:pt x="354" y="186"/>
                  </a:lnTo>
                  <a:lnTo>
                    <a:pt x="360" y="186"/>
                  </a:lnTo>
                  <a:lnTo>
                    <a:pt x="372" y="156"/>
                  </a:lnTo>
                  <a:lnTo>
                    <a:pt x="378" y="162"/>
                  </a:lnTo>
                  <a:lnTo>
                    <a:pt x="390" y="168"/>
                  </a:lnTo>
                  <a:lnTo>
                    <a:pt x="396" y="162"/>
                  </a:lnTo>
                  <a:lnTo>
                    <a:pt x="408" y="138"/>
                  </a:lnTo>
                  <a:lnTo>
                    <a:pt x="408" y="126"/>
                  </a:lnTo>
                  <a:lnTo>
                    <a:pt x="396" y="120"/>
                  </a:lnTo>
                  <a:lnTo>
                    <a:pt x="390" y="108"/>
                  </a:lnTo>
                  <a:lnTo>
                    <a:pt x="390" y="90"/>
                  </a:lnTo>
                  <a:lnTo>
                    <a:pt x="396" y="84"/>
                  </a:lnTo>
                  <a:lnTo>
                    <a:pt x="372" y="66"/>
                  </a:lnTo>
                  <a:lnTo>
                    <a:pt x="372" y="60"/>
                  </a:lnTo>
                  <a:lnTo>
                    <a:pt x="366" y="54"/>
                  </a:lnTo>
                  <a:lnTo>
                    <a:pt x="366" y="42"/>
                  </a:lnTo>
                  <a:lnTo>
                    <a:pt x="360" y="30"/>
                  </a:lnTo>
                  <a:lnTo>
                    <a:pt x="348" y="24"/>
                  </a:lnTo>
                  <a:lnTo>
                    <a:pt x="330" y="18"/>
                  </a:lnTo>
                  <a:lnTo>
                    <a:pt x="288" y="18"/>
                  </a:lnTo>
                  <a:lnTo>
                    <a:pt x="282" y="0"/>
                  </a:lnTo>
                  <a:lnTo>
                    <a:pt x="246" y="0"/>
                  </a:lnTo>
                  <a:lnTo>
                    <a:pt x="234" y="6"/>
                  </a:lnTo>
                  <a:lnTo>
                    <a:pt x="228" y="12"/>
                  </a:lnTo>
                  <a:lnTo>
                    <a:pt x="222" y="24"/>
                  </a:lnTo>
                  <a:lnTo>
                    <a:pt x="210" y="36"/>
                  </a:lnTo>
                  <a:lnTo>
                    <a:pt x="204" y="36"/>
                  </a:lnTo>
                  <a:lnTo>
                    <a:pt x="198" y="30"/>
                  </a:lnTo>
                  <a:lnTo>
                    <a:pt x="192" y="30"/>
                  </a:lnTo>
                  <a:lnTo>
                    <a:pt x="168" y="42"/>
                  </a:lnTo>
                  <a:lnTo>
                    <a:pt x="144" y="66"/>
                  </a:lnTo>
                  <a:lnTo>
                    <a:pt x="132" y="72"/>
                  </a:lnTo>
                  <a:lnTo>
                    <a:pt x="120" y="72"/>
                  </a:lnTo>
                  <a:lnTo>
                    <a:pt x="114" y="66"/>
                  </a:lnTo>
                  <a:lnTo>
                    <a:pt x="102" y="60"/>
                  </a:lnTo>
                  <a:lnTo>
                    <a:pt x="90" y="42"/>
                  </a:lnTo>
                  <a:lnTo>
                    <a:pt x="78" y="54"/>
                  </a:lnTo>
                  <a:lnTo>
                    <a:pt x="60" y="54"/>
                  </a:lnTo>
                  <a:lnTo>
                    <a:pt x="48" y="42"/>
                  </a:lnTo>
                  <a:lnTo>
                    <a:pt x="48" y="18"/>
                  </a:lnTo>
                  <a:lnTo>
                    <a:pt x="36" y="6"/>
                  </a:lnTo>
                  <a:lnTo>
                    <a:pt x="24" y="6"/>
                  </a:lnTo>
                  <a:lnTo>
                    <a:pt x="18" y="12"/>
                  </a:lnTo>
                  <a:lnTo>
                    <a:pt x="6" y="12"/>
                  </a:lnTo>
                  <a:lnTo>
                    <a:pt x="0" y="18"/>
                  </a:lnTo>
                  <a:lnTo>
                    <a:pt x="0" y="36"/>
                  </a:lnTo>
                  <a:lnTo>
                    <a:pt x="6" y="42"/>
                  </a:lnTo>
                  <a:lnTo>
                    <a:pt x="6" y="48"/>
                  </a:lnTo>
                  <a:lnTo>
                    <a:pt x="24" y="48"/>
                  </a:lnTo>
                  <a:lnTo>
                    <a:pt x="30" y="54"/>
                  </a:lnTo>
                  <a:lnTo>
                    <a:pt x="12" y="72"/>
                  </a:lnTo>
                  <a:lnTo>
                    <a:pt x="6" y="72"/>
                  </a:lnTo>
                  <a:lnTo>
                    <a:pt x="6" y="96"/>
                  </a:lnTo>
                  <a:lnTo>
                    <a:pt x="0" y="102"/>
                  </a:lnTo>
                  <a:lnTo>
                    <a:pt x="6" y="108"/>
                  </a:lnTo>
                  <a:lnTo>
                    <a:pt x="48" y="102"/>
                  </a:lnTo>
                  <a:lnTo>
                    <a:pt x="60" y="120"/>
                  </a:lnTo>
                  <a:lnTo>
                    <a:pt x="90" y="114"/>
                  </a:lnTo>
                  <a:lnTo>
                    <a:pt x="90" y="126"/>
                  </a:lnTo>
                  <a:lnTo>
                    <a:pt x="84" y="132"/>
                  </a:lnTo>
                  <a:lnTo>
                    <a:pt x="84" y="150"/>
                  </a:lnTo>
                  <a:lnTo>
                    <a:pt x="90" y="156"/>
                  </a:lnTo>
                  <a:lnTo>
                    <a:pt x="108" y="156"/>
                  </a:lnTo>
                  <a:lnTo>
                    <a:pt x="114" y="150"/>
                  </a:lnTo>
                  <a:lnTo>
                    <a:pt x="120" y="150"/>
                  </a:lnTo>
                  <a:lnTo>
                    <a:pt x="120" y="132"/>
                  </a:lnTo>
                  <a:lnTo>
                    <a:pt x="138" y="126"/>
                  </a:lnTo>
                  <a:lnTo>
                    <a:pt x="138" y="150"/>
                  </a:lnTo>
                  <a:lnTo>
                    <a:pt x="144" y="168"/>
                  </a:lnTo>
                  <a:lnTo>
                    <a:pt x="144" y="180"/>
                  </a:lnTo>
                  <a:lnTo>
                    <a:pt x="150" y="192"/>
                  </a:lnTo>
                  <a:lnTo>
                    <a:pt x="156" y="198"/>
                  </a:lnTo>
                  <a:lnTo>
                    <a:pt x="162" y="198"/>
                  </a:lnTo>
                  <a:lnTo>
                    <a:pt x="180" y="192"/>
                  </a:lnTo>
                  <a:lnTo>
                    <a:pt x="198" y="174"/>
                  </a:lnTo>
                  <a:lnTo>
                    <a:pt x="204" y="174"/>
                  </a:lnTo>
                  <a:lnTo>
                    <a:pt x="198" y="168"/>
                  </a:lnTo>
                  <a:lnTo>
                    <a:pt x="186" y="162"/>
                  </a:lnTo>
                  <a:lnTo>
                    <a:pt x="180" y="150"/>
                  </a:lnTo>
                  <a:lnTo>
                    <a:pt x="174" y="144"/>
                  </a:lnTo>
                  <a:lnTo>
                    <a:pt x="168" y="132"/>
                  </a:lnTo>
                  <a:lnTo>
                    <a:pt x="162" y="126"/>
                  </a:lnTo>
                  <a:lnTo>
                    <a:pt x="186" y="102"/>
                  </a:lnTo>
                  <a:lnTo>
                    <a:pt x="222" y="84"/>
                  </a:lnTo>
                  <a:lnTo>
                    <a:pt x="228" y="72"/>
                  </a:lnTo>
                  <a:lnTo>
                    <a:pt x="246" y="54"/>
                  </a:lnTo>
                  <a:lnTo>
                    <a:pt x="258" y="48"/>
                  </a:lnTo>
                  <a:lnTo>
                    <a:pt x="276" y="54"/>
                  </a:lnTo>
                  <a:lnTo>
                    <a:pt x="288" y="60"/>
                  </a:lnTo>
                  <a:lnTo>
                    <a:pt x="306" y="66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78" name="Nicaragua" descr="© INSCALE GmbH, 05.05.2010&#10;http://www.presentationload.com/">
              <a:extLst>
                <a:ext uri="{FF2B5EF4-FFF2-40B4-BE49-F238E27FC236}">
                  <a16:creationId xmlns:a16="http://schemas.microsoft.com/office/drawing/2014/main" id="{4CB9D0FB-851B-46EF-B277-9407010DB4BB}"/>
                </a:ext>
              </a:extLst>
            </p:cNvPr>
            <p:cNvSpPr>
              <a:spLocks/>
            </p:cNvSpPr>
            <p:nvPr/>
          </p:nvSpPr>
          <p:spPr bwMode="gray">
            <a:xfrm>
              <a:off x="2806695" y="3984566"/>
              <a:ext cx="144513" cy="149219"/>
            </a:xfrm>
            <a:custGeom>
              <a:avLst/>
              <a:gdLst>
                <a:gd name="T0" fmla="*/ 2147483647 w 324"/>
                <a:gd name="T1" fmla="*/ 2147483647 h 330"/>
                <a:gd name="T2" fmla="*/ 2147483647 w 324"/>
                <a:gd name="T3" fmla="*/ 0 h 330"/>
                <a:gd name="T4" fmla="*/ 2147483647 w 324"/>
                <a:gd name="T5" fmla="*/ 2147483647 h 330"/>
                <a:gd name="T6" fmla="*/ 2147483647 w 324"/>
                <a:gd name="T7" fmla="*/ 2147483647 h 330"/>
                <a:gd name="T8" fmla="*/ 2147483647 w 324"/>
                <a:gd name="T9" fmla="*/ 0 h 330"/>
                <a:gd name="T10" fmla="*/ 2147483647 w 324"/>
                <a:gd name="T11" fmla="*/ 2147483647 h 330"/>
                <a:gd name="T12" fmla="*/ 2147483647 w 324"/>
                <a:gd name="T13" fmla="*/ 2147483647 h 330"/>
                <a:gd name="T14" fmla="*/ 2147483647 w 324"/>
                <a:gd name="T15" fmla="*/ 2147483647 h 330"/>
                <a:gd name="T16" fmla="*/ 2147483647 w 324"/>
                <a:gd name="T17" fmla="*/ 2147483647 h 330"/>
                <a:gd name="T18" fmla="*/ 2147483647 w 324"/>
                <a:gd name="T19" fmla="*/ 2147483647 h 330"/>
                <a:gd name="T20" fmla="*/ 2147483647 w 324"/>
                <a:gd name="T21" fmla="*/ 2147483647 h 330"/>
                <a:gd name="T22" fmla="*/ 2147483647 w 324"/>
                <a:gd name="T23" fmla="*/ 2147483647 h 330"/>
                <a:gd name="T24" fmla="*/ 2147483647 w 324"/>
                <a:gd name="T25" fmla="*/ 2147483647 h 330"/>
                <a:gd name="T26" fmla="*/ 2147483647 w 324"/>
                <a:gd name="T27" fmla="*/ 2147483647 h 330"/>
                <a:gd name="T28" fmla="*/ 2147483647 w 324"/>
                <a:gd name="T29" fmla="*/ 2147483647 h 330"/>
                <a:gd name="T30" fmla="*/ 2147483647 w 324"/>
                <a:gd name="T31" fmla="*/ 2147483647 h 330"/>
                <a:gd name="T32" fmla="*/ 2147483647 w 324"/>
                <a:gd name="T33" fmla="*/ 2147483647 h 330"/>
                <a:gd name="T34" fmla="*/ 2147483647 w 324"/>
                <a:gd name="T35" fmla="*/ 2147483647 h 330"/>
                <a:gd name="T36" fmla="*/ 2147483647 w 324"/>
                <a:gd name="T37" fmla="*/ 2147483647 h 330"/>
                <a:gd name="T38" fmla="*/ 2147483647 w 324"/>
                <a:gd name="T39" fmla="*/ 2147483647 h 330"/>
                <a:gd name="T40" fmla="*/ 2147483647 w 324"/>
                <a:gd name="T41" fmla="*/ 2147483647 h 330"/>
                <a:gd name="T42" fmla="*/ 2147483647 w 324"/>
                <a:gd name="T43" fmla="*/ 2147483647 h 330"/>
                <a:gd name="T44" fmla="*/ 2147483647 w 324"/>
                <a:gd name="T45" fmla="*/ 2147483647 h 330"/>
                <a:gd name="T46" fmla="*/ 2147483647 w 324"/>
                <a:gd name="T47" fmla="*/ 2147483647 h 330"/>
                <a:gd name="T48" fmla="*/ 2147483647 w 324"/>
                <a:gd name="T49" fmla="*/ 2147483647 h 330"/>
                <a:gd name="T50" fmla="*/ 2147483647 w 324"/>
                <a:gd name="T51" fmla="*/ 2147483647 h 330"/>
                <a:gd name="T52" fmla="*/ 2147483647 w 324"/>
                <a:gd name="T53" fmla="*/ 2147483647 h 330"/>
                <a:gd name="T54" fmla="*/ 2147483647 w 324"/>
                <a:gd name="T55" fmla="*/ 2147483647 h 330"/>
                <a:gd name="T56" fmla="*/ 2147483647 w 324"/>
                <a:gd name="T57" fmla="*/ 2147483647 h 330"/>
                <a:gd name="T58" fmla="*/ 2147483647 w 324"/>
                <a:gd name="T59" fmla="*/ 2147483647 h 330"/>
                <a:gd name="T60" fmla="*/ 2147483647 w 324"/>
                <a:gd name="T61" fmla="*/ 2147483647 h 330"/>
                <a:gd name="T62" fmla="*/ 2147483647 w 324"/>
                <a:gd name="T63" fmla="*/ 2147483647 h 330"/>
                <a:gd name="T64" fmla="*/ 2147483647 w 324"/>
                <a:gd name="T65" fmla="*/ 2147483647 h 330"/>
                <a:gd name="T66" fmla="*/ 2147483647 w 324"/>
                <a:gd name="T67" fmla="*/ 2147483647 h 330"/>
                <a:gd name="T68" fmla="*/ 2147483647 w 324"/>
                <a:gd name="T69" fmla="*/ 2147483647 h 330"/>
                <a:gd name="T70" fmla="*/ 2147483647 w 324"/>
                <a:gd name="T71" fmla="*/ 2147483647 h 330"/>
                <a:gd name="T72" fmla="*/ 2147483647 w 324"/>
                <a:gd name="T73" fmla="*/ 2147483647 h 330"/>
                <a:gd name="T74" fmla="*/ 2147483647 w 324"/>
                <a:gd name="T75" fmla="*/ 2147483647 h 330"/>
                <a:gd name="T76" fmla="*/ 2147483647 w 324"/>
                <a:gd name="T77" fmla="*/ 2147483647 h 330"/>
                <a:gd name="T78" fmla="*/ 2147483647 w 324"/>
                <a:gd name="T79" fmla="*/ 2147483647 h 330"/>
                <a:gd name="T80" fmla="*/ 2147483647 w 324"/>
                <a:gd name="T81" fmla="*/ 2147483647 h 33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324"/>
                <a:gd name="T124" fmla="*/ 0 h 330"/>
                <a:gd name="T125" fmla="*/ 324 w 324"/>
                <a:gd name="T126" fmla="*/ 330 h 330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324" h="330">
                  <a:moveTo>
                    <a:pt x="324" y="18"/>
                  </a:moveTo>
                  <a:lnTo>
                    <a:pt x="318" y="12"/>
                  </a:lnTo>
                  <a:lnTo>
                    <a:pt x="318" y="6"/>
                  </a:lnTo>
                  <a:lnTo>
                    <a:pt x="312" y="0"/>
                  </a:lnTo>
                  <a:lnTo>
                    <a:pt x="264" y="0"/>
                  </a:lnTo>
                  <a:lnTo>
                    <a:pt x="264" y="6"/>
                  </a:lnTo>
                  <a:lnTo>
                    <a:pt x="252" y="18"/>
                  </a:lnTo>
                  <a:lnTo>
                    <a:pt x="240" y="18"/>
                  </a:lnTo>
                  <a:lnTo>
                    <a:pt x="222" y="0"/>
                  </a:lnTo>
                  <a:lnTo>
                    <a:pt x="210" y="0"/>
                  </a:lnTo>
                  <a:lnTo>
                    <a:pt x="198" y="12"/>
                  </a:lnTo>
                  <a:lnTo>
                    <a:pt x="198" y="30"/>
                  </a:lnTo>
                  <a:lnTo>
                    <a:pt x="180" y="30"/>
                  </a:lnTo>
                  <a:lnTo>
                    <a:pt x="168" y="54"/>
                  </a:lnTo>
                  <a:lnTo>
                    <a:pt x="144" y="78"/>
                  </a:lnTo>
                  <a:lnTo>
                    <a:pt x="126" y="78"/>
                  </a:lnTo>
                  <a:lnTo>
                    <a:pt x="120" y="72"/>
                  </a:lnTo>
                  <a:lnTo>
                    <a:pt x="120" y="66"/>
                  </a:lnTo>
                  <a:lnTo>
                    <a:pt x="108" y="66"/>
                  </a:lnTo>
                  <a:lnTo>
                    <a:pt x="102" y="72"/>
                  </a:lnTo>
                  <a:lnTo>
                    <a:pt x="96" y="84"/>
                  </a:lnTo>
                  <a:lnTo>
                    <a:pt x="60" y="84"/>
                  </a:lnTo>
                  <a:lnTo>
                    <a:pt x="54" y="90"/>
                  </a:lnTo>
                  <a:lnTo>
                    <a:pt x="54" y="102"/>
                  </a:lnTo>
                  <a:lnTo>
                    <a:pt x="60" y="108"/>
                  </a:lnTo>
                  <a:lnTo>
                    <a:pt x="60" y="120"/>
                  </a:lnTo>
                  <a:lnTo>
                    <a:pt x="66" y="126"/>
                  </a:lnTo>
                  <a:lnTo>
                    <a:pt x="48" y="126"/>
                  </a:lnTo>
                  <a:lnTo>
                    <a:pt x="48" y="144"/>
                  </a:lnTo>
                  <a:lnTo>
                    <a:pt x="36" y="150"/>
                  </a:lnTo>
                  <a:lnTo>
                    <a:pt x="0" y="150"/>
                  </a:lnTo>
                  <a:lnTo>
                    <a:pt x="48" y="204"/>
                  </a:lnTo>
                  <a:lnTo>
                    <a:pt x="48" y="210"/>
                  </a:lnTo>
                  <a:lnTo>
                    <a:pt x="54" y="216"/>
                  </a:lnTo>
                  <a:lnTo>
                    <a:pt x="54" y="228"/>
                  </a:lnTo>
                  <a:lnTo>
                    <a:pt x="66" y="252"/>
                  </a:lnTo>
                  <a:lnTo>
                    <a:pt x="72" y="258"/>
                  </a:lnTo>
                  <a:lnTo>
                    <a:pt x="96" y="270"/>
                  </a:lnTo>
                  <a:lnTo>
                    <a:pt x="108" y="282"/>
                  </a:lnTo>
                  <a:lnTo>
                    <a:pt x="114" y="294"/>
                  </a:lnTo>
                  <a:lnTo>
                    <a:pt x="138" y="294"/>
                  </a:lnTo>
                  <a:lnTo>
                    <a:pt x="132" y="294"/>
                  </a:lnTo>
                  <a:lnTo>
                    <a:pt x="120" y="282"/>
                  </a:lnTo>
                  <a:lnTo>
                    <a:pt x="120" y="276"/>
                  </a:lnTo>
                  <a:lnTo>
                    <a:pt x="126" y="270"/>
                  </a:lnTo>
                  <a:lnTo>
                    <a:pt x="138" y="270"/>
                  </a:lnTo>
                  <a:lnTo>
                    <a:pt x="138" y="264"/>
                  </a:lnTo>
                  <a:lnTo>
                    <a:pt x="132" y="258"/>
                  </a:lnTo>
                  <a:lnTo>
                    <a:pt x="126" y="258"/>
                  </a:lnTo>
                  <a:lnTo>
                    <a:pt x="120" y="264"/>
                  </a:lnTo>
                  <a:lnTo>
                    <a:pt x="114" y="264"/>
                  </a:lnTo>
                  <a:lnTo>
                    <a:pt x="114" y="222"/>
                  </a:lnTo>
                  <a:lnTo>
                    <a:pt x="120" y="222"/>
                  </a:lnTo>
                  <a:lnTo>
                    <a:pt x="132" y="228"/>
                  </a:lnTo>
                  <a:lnTo>
                    <a:pt x="144" y="240"/>
                  </a:lnTo>
                  <a:lnTo>
                    <a:pt x="156" y="246"/>
                  </a:lnTo>
                  <a:lnTo>
                    <a:pt x="180" y="270"/>
                  </a:lnTo>
                  <a:lnTo>
                    <a:pt x="192" y="306"/>
                  </a:lnTo>
                  <a:lnTo>
                    <a:pt x="210" y="306"/>
                  </a:lnTo>
                  <a:lnTo>
                    <a:pt x="216" y="312"/>
                  </a:lnTo>
                  <a:lnTo>
                    <a:pt x="222" y="312"/>
                  </a:lnTo>
                  <a:lnTo>
                    <a:pt x="222" y="318"/>
                  </a:lnTo>
                  <a:lnTo>
                    <a:pt x="234" y="330"/>
                  </a:lnTo>
                  <a:lnTo>
                    <a:pt x="270" y="330"/>
                  </a:lnTo>
                  <a:lnTo>
                    <a:pt x="270" y="324"/>
                  </a:lnTo>
                  <a:lnTo>
                    <a:pt x="258" y="312"/>
                  </a:lnTo>
                  <a:lnTo>
                    <a:pt x="252" y="300"/>
                  </a:lnTo>
                  <a:lnTo>
                    <a:pt x="252" y="276"/>
                  </a:lnTo>
                  <a:lnTo>
                    <a:pt x="264" y="264"/>
                  </a:lnTo>
                  <a:lnTo>
                    <a:pt x="270" y="264"/>
                  </a:lnTo>
                  <a:lnTo>
                    <a:pt x="270" y="246"/>
                  </a:lnTo>
                  <a:lnTo>
                    <a:pt x="264" y="234"/>
                  </a:lnTo>
                  <a:lnTo>
                    <a:pt x="264" y="222"/>
                  </a:lnTo>
                  <a:lnTo>
                    <a:pt x="270" y="174"/>
                  </a:lnTo>
                  <a:lnTo>
                    <a:pt x="282" y="192"/>
                  </a:lnTo>
                  <a:lnTo>
                    <a:pt x="288" y="108"/>
                  </a:lnTo>
                  <a:lnTo>
                    <a:pt x="288" y="102"/>
                  </a:lnTo>
                  <a:lnTo>
                    <a:pt x="294" y="96"/>
                  </a:lnTo>
                  <a:lnTo>
                    <a:pt x="306" y="72"/>
                  </a:lnTo>
                  <a:lnTo>
                    <a:pt x="312" y="66"/>
                  </a:lnTo>
                  <a:lnTo>
                    <a:pt x="324" y="42"/>
                  </a:lnTo>
                  <a:lnTo>
                    <a:pt x="324" y="18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79" name="Newfoundland" descr="© INSCALE GmbH, 05.05.2010&#10;http://www.presentationload.com/">
              <a:extLst>
                <a:ext uri="{FF2B5EF4-FFF2-40B4-BE49-F238E27FC236}">
                  <a16:creationId xmlns:a16="http://schemas.microsoft.com/office/drawing/2014/main" id="{2B48E3BF-76C2-47EC-BFA9-B146405060A5}"/>
                </a:ext>
              </a:extLst>
            </p:cNvPr>
            <p:cNvSpPr>
              <a:spLocks/>
            </p:cNvSpPr>
            <p:nvPr/>
          </p:nvSpPr>
          <p:spPr bwMode="gray">
            <a:xfrm>
              <a:off x="3937385" y="2666992"/>
              <a:ext cx="187390" cy="171443"/>
            </a:xfrm>
            <a:custGeom>
              <a:avLst/>
              <a:gdLst>
                <a:gd name="T0" fmla="*/ 2147483647 w 426"/>
                <a:gd name="T1" fmla="*/ 2147483647 h 384"/>
                <a:gd name="T2" fmla="*/ 2147483647 w 426"/>
                <a:gd name="T3" fmla="*/ 2147483647 h 384"/>
                <a:gd name="T4" fmla="*/ 2147483647 w 426"/>
                <a:gd name="T5" fmla="*/ 0 h 384"/>
                <a:gd name="T6" fmla="*/ 2147483647 w 426"/>
                <a:gd name="T7" fmla="*/ 2147483647 h 384"/>
                <a:gd name="T8" fmla="*/ 2147483647 w 426"/>
                <a:gd name="T9" fmla="*/ 2147483647 h 384"/>
                <a:gd name="T10" fmla="*/ 2147483647 w 426"/>
                <a:gd name="T11" fmla="*/ 2147483647 h 384"/>
                <a:gd name="T12" fmla="*/ 2147483647 w 426"/>
                <a:gd name="T13" fmla="*/ 2147483647 h 384"/>
                <a:gd name="T14" fmla="*/ 2147483647 w 426"/>
                <a:gd name="T15" fmla="*/ 2147483647 h 384"/>
                <a:gd name="T16" fmla="*/ 2147483647 w 426"/>
                <a:gd name="T17" fmla="*/ 2147483647 h 384"/>
                <a:gd name="T18" fmla="*/ 2147483647 w 426"/>
                <a:gd name="T19" fmla="*/ 2147483647 h 384"/>
                <a:gd name="T20" fmla="*/ 2147483647 w 426"/>
                <a:gd name="T21" fmla="*/ 2147483647 h 384"/>
                <a:gd name="T22" fmla="*/ 2147483647 w 426"/>
                <a:gd name="T23" fmla="*/ 2147483647 h 384"/>
                <a:gd name="T24" fmla="*/ 2147483647 w 426"/>
                <a:gd name="T25" fmla="*/ 2147483647 h 384"/>
                <a:gd name="T26" fmla="*/ 2147483647 w 426"/>
                <a:gd name="T27" fmla="*/ 2147483647 h 384"/>
                <a:gd name="T28" fmla="*/ 2147483647 w 426"/>
                <a:gd name="T29" fmla="*/ 2147483647 h 384"/>
                <a:gd name="T30" fmla="*/ 2147483647 w 426"/>
                <a:gd name="T31" fmla="*/ 2147483647 h 384"/>
                <a:gd name="T32" fmla="*/ 2147483647 w 426"/>
                <a:gd name="T33" fmla="*/ 2147483647 h 384"/>
                <a:gd name="T34" fmla="*/ 2147483647 w 426"/>
                <a:gd name="T35" fmla="*/ 2147483647 h 384"/>
                <a:gd name="T36" fmla="*/ 2147483647 w 426"/>
                <a:gd name="T37" fmla="*/ 2147483647 h 384"/>
                <a:gd name="T38" fmla="*/ 2147483647 w 426"/>
                <a:gd name="T39" fmla="*/ 2147483647 h 384"/>
                <a:gd name="T40" fmla="*/ 2147483647 w 426"/>
                <a:gd name="T41" fmla="*/ 2147483647 h 384"/>
                <a:gd name="T42" fmla="*/ 2147483647 w 426"/>
                <a:gd name="T43" fmla="*/ 2147483647 h 384"/>
                <a:gd name="T44" fmla="*/ 2147483647 w 426"/>
                <a:gd name="T45" fmla="*/ 2147483647 h 384"/>
                <a:gd name="T46" fmla="*/ 2147483647 w 426"/>
                <a:gd name="T47" fmla="*/ 2147483647 h 384"/>
                <a:gd name="T48" fmla="*/ 2147483647 w 426"/>
                <a:gd name="T49" fmla="*/ 2147483647 h 384"/>
                <a:gd name="T50" fmla="*/ 2147483647 w 426"/>
                <a:gd name="T51" fmla="*/ 2147483647 h 384"/>
                <a:gd name="T52" fmla="*/ 2147483647 w 426"/>
                <a:gd name="T53" fmla="*/ 2147483647 h 384"/>
                <a:gd name="T54" fmla="*/ 2147483647 w 426"/>
                <a:gd name="T55" fmla="*/ 2147483647 h 384"/>
                <a:gd name="T56" fmla="*/ 2147483647 w 426"/>
                <a:gd name="T57" fmla="*/ 2147483647 h 384"/>
                <a:gd name="T58" fmla="*/ 2147483647 w 426"/>
                <a:gd name="T59" fmla="*/ 2147483647 h 384"/>
                <a:gd name="T60" fmla="*/ 2147483647 w 426"/>
                <a:gd name="T61" fmla="*/ 2147483647 h 384"/>
                <a:gd name="T62" fmla="*/ 2147483647 w 426"/>
                <a:gd name="T63" fmla="*/ 2147483647 h 384"/>
                <a:gd name="T64" fmla="*/ 2147483647 w 426"/>
                <a:gd name="T65" fmla="*/ 2147483647 h 384"/>
                <a:gd name="T66" fmla="*/ 2147483647 w 426"/>
                <a:gd name="T67" fmla="*/ 2147483647 h 384"/>
                <a:gd name="T68" fmla="*/ 2147483647 w 426"/>
                <a:gd name="T69" fmla="*/ 2147483647 h 384"/>
                <a:gd name="T70" fmla="*/ 2147483647 w 426"/>
                <a:gd name="T71" fmla="*/ 2147483647 h 384"/>
                <a:gd name="T72" fmla="*/ 2147483647 w 426"/>
                <a:gd name="T73" fmla="*/ 2147483647 h 384"/>
                <a:gd name="T74" fmla="*/ 2147483647 w 426"/>
                <a:gd name="T75" fmla="*/ 2147483647 h 384"/>
                <a:gd name="T76" fmla="*/ 2147483647 w 426"/>
                <a:gd name="T77" fmla="*/ 2147483647 h 384"/>
                <a:gd name="T78" fmla="*/ 2147483647 w 426"/>
                <a:gd name="T79" fmla="*/ 2147483647 h 384"/>
                <a:gd name="T80" fmla="*/ 2147483647 w 426"/>
                <a:gd name="T81" fmla="*/ 2147483647 h 384"/>
                <a:gd name="T82" fmla="*/ 2147483647 w 426"/>
                <a:gd name="T83" fmla="*/ 2147483647 h 384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426"/>
                <a:gd name="T127" fmla="*/ 0 h 384"/>
                <a:gd name="T128" fmla="*/ 426 w 426"/>
                <a:gd name="T129" fmla="*/ 384 h 384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426" h="384">
                  <a:moveTo>
                    <a:pt x="258" y="18"/>
                  </a:moveTo>
                  <a:lnTo>
                    <a:pt x="270" y="12"/>
                  </a:lnTo>
                  <a:lnTo>
                    <a:pt x="276" y="12"/>
                  </a:lnTo>
                  <a:lnTo>
                    <a:pt x="294" y="6"/>
                  </a:lnTo>
                  <a:lnTo>
                    <a:pt x="306" y="0"/>
                  </a:lnTo>
                  <a:lnTo>
                    <a:pt x="330" y="0"/>
                  </a:lnTo>
                  <a:lnTo>
                    <a:pt x="342" y="6"/>
                  </a:lnTo>
                  <a:lnTo>
                    <a:pt x="342" y="18"/>
                  </a:lnTo>
                  <a:lnTo>
                    <a:pt x="336" y="24"/>
                  </a:lnTo>
                  <a:lnTo>
                    <a:pt x="312" y="42"/>
                  </a:lnTo>
                  <a:lnTo>
                    <a:pt x="312" y="48"/>
                  </a:lnTo>
                  <a:lnTo>
                    <a:pt x="306" y="54"/>
                  </a:lnTo>
                  <a:lnTo>
                    <a:pt x="300" y="72"/>
                  </a:lnTo>
                  <a:lnTo>
                    <a:pt x="276" y="96"/>
                  </a:lnTo>
                  <a:lnTo>
                    <a:pt x="258" y="102"/>
                  </a:lnTo>
                  <a:lnTo>
                    <a:pt x="246" y="102"/>
                  </a:lnTo>
                  <a:lnTo>
                    <a:pt x="210" y="150"/>
                  </a:lnTo>
                  <a:lnTo>
                    <a:pt x="210" y="174"/>
                  </a:lnTo>
                  <a:lnTo>
                    <a:pt x="234" y="156"/>
                  </a:lnTo>
                  <a:lnTo>
                    <a:pt x="264" y="108"/>
                  </a:lnTo>
                  <a:lnTo>
                    <a:pt x="282" y="126"/>
                  </a:lnTo>
                  <a:lnTo>
                    <a:pt x="306" y="138"/>
                  </a:lnTo>
                  <a:lnTo>
                    <a:pt x="294" y="168"/>
                  </a:lnTo>
                  <a:lnTo>
                    <a:pt x="324" y="168"/>
                  </a:lnTo>
                  <a:lnTo>
                    <a:pt x="330" y="192"/>
                  </a:lnTo>
                  <a:lnTo>
                    <a:pt x="384" y="162"/>
                  </a:lnTo>
                  <a:lnTo>
                    <a:pt x="402" y="174"/>
                  </a:lnTo>
                  <a:lnTo>
                    <a:pt x="396" y="180"/>
                  </a:lnTo>
                  <a:lnTo>
                    <a:pt x="390" y="192"/>
                  </a:lnTo>
                  <a:lnTo>
                    <a:pt x="378" y="204"/>
                  </a:lnTo>
                  <a:lnTo>
                    <a:pt x="372" y="204"/>
                  </a:lnTo>
                  <a:lnTo>
                    <a:pt x="384" y="204"/>
                  </a:lnTo>
                  <a:lnTo>
                    <a:pt x="396" y="210"/>
                  </a:lnTo>
                  <a:lnTo>
                    <a:pt x="408" y="210"/>
                  </a:lnTo>
                  <a:lnTo>
                    <a:pt x="408" y="216"/>
                  </a:lnTo>
                  <a:lnTo>
                    <a:pt x="396" y="240"/>
                  </a:lnTo>
                  <a:lnTo>
                    <a:pt x="384" y="252"/>
                  </a:lnTo>
                  <a:lnTo>
                    <a:pt x="378" y="264"/>
                  </a:lnTo>
                  <a:lnTo>
                    <a:pt x="366" y="276"/>
                  </a:lnTo>
                  <a:lnTo>
                    <a:pt x="360" y="288"/>
                  </a:lnTo>
                  <a:lnTo>
                    <a:pt x="354" y="294"/>
                  </a:lnTo>
                  <a:lnTo>
                    <a:pt x="390" y="294"/>
                  </a:lnTo>
                  <a:lnTo>
                    <a:pt x="354" y="312"/>
                  </a:lnTo>
                  <a:lnTo>
                    <a:pt x="384" y="312"/>
                  </a:lnTo>
                  <a:lnTo>
                    <a:pt x="420" y="300"/>
                  </a:lnTo>
                  <a:lnTo>
                    <a:pt x="426" y="324"/>
                  </a:lnTo>
                  <a:lnTo>
                    <a:pt x="360" y="384"/>
                  </a:lnTo>
                  <a:lnTo>
                    <a:pt x="318" y="378"/>
                  </a:lnTo>
                  <a:lnTo>
                    <a:pt x="336" y="354"/>
                  </a:lnTo>
                  <a:lnTo>
                    <a:pt x="306" y="360"/>
                  </a:lnTo>
                  <a:lnTo>
                    <a:pt x="300" y="348"/>
                  </a:lnTo>
                  <a:lnTo>
                    <a:pt x="228" y="360"/>
                  </a:lnTo>
                  <a:lnTo>
                    <a:pt x="192" y="354"/>
                  </a:lnTo>
                  <a:lnTo>
                    <a:pt x="186" y="348"/>
                  </a:lnTo>
                  <a:lnTo>
                    <a:pt x="228" y="336"/>
                  </a:lnTo>
                  <a:lnTo>
                    <a:pt x="234" y="330"/>
                  </a:lnTo>
                  <a:lnTo>
                    <a:pt x="234" y="324"/>
                  </a:lnTo>
                  <a:lnTo>
                    <a:pt x="228" y="324"/>
                  </a:lnTo>
                  <a:lnTo>
                    <a:pt x="222" y="318"/>
                  </a:lnTo>
                  <a:lnTo>
                    <a:pt x="198" y="318"/>
                  </a:lnTo>
                  <a:lnTo>
                    <a:pt x="162" y="312"/>
                  </a:lnTo>
                  <a:lnTo>
                    <a:pt x="126" y="300"/>
                  </a:lnTo>
                  <a:lnTo>
                    <a:pt x="96" y="294"/>
                  </a:lnTo>
                  <a:lnTo>
                    <a:pt x="78" y="294"/>
                  </a:lnTo>
                  <a:lnTo>
                    <a:pt x="72" y="300"/>
                  </a:lnTo>
                  <a:lnTo>
                    <a:pt x="48" y="300"/>
                  </a:lnTo>
                  <a:lnTo>
                    <a:pt x="36" y="306"/>
                  </a:lnTo>
                  <a:lnTo>
                    <a:pt x="24" y="306"/>
                  </a:lnTo>
                  <a:lnTo>
                    <a:pt x="12" y="300"/>
                  </a:lnTo>
                  <a:lnTo>
                    <a:pt x="6" y="294"/>
                  </a:lnTo>
                  <a:lnTo>
                    <a:pt x="18" y="282"/>
                  </a:lnTo>
                  <a:lnTo>
                    <a:pt x="24" y="282"/>
                  </a:lnTo>
                  <a:lnTo>
                    <a:pt x="30" y="276"/>
                  </a:lnTo>
                  <a:lnTo>
                    <a:pt x="42" y="276"/>
                  </a:lnTo>
                  <a:lnTo>
                    <a:pt x="30" y="276"/>
                  </a:lnTo>
                  <a:lnTo>
                    <a:pt x="12" y="270"/>
                  </a:lnTo>
                  <a:lnTo>
                    <a:pt x="0" y="258"/>
                  </a:lnTo>
                  <a:lnTo>
                    <a:pt x="6" y="252"/>
                  </a:lnTo>
                  <a:lnTo>
                    <a:pt x="18" y="252"/>
                  </a:lnTo>
                  <a:lnTo>
                    <a:pt x="54" y="234"/>
                  </a:lnTo>
                  <a:lnTo>
                    <a:pt x="60" y="228"/>
                  </a:lnTo>
                  <a:lnTo>
                    <a:pt x="66" y="228"/>
                  </a:lnTo>
                  <a:lnTo>
                    <a:pt x="204" y="90"/>
                  </a:lnTo>
                  <a:lnTo>
                    <a:pt x="258" y="18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80" name="Mexico" descr="© INSCALE GmbH, 05.05.2010&#10;http://www.presentationload.com/">
              <a:extLst>
                <a:ext uri="{FF2B5EF4-FFF2-40B4-BE49-F238E27FC236}">
                  <a16:creationId xmlns:a16="http://schemas.microsoft.com/office/drawing/2014/main" id="{ABD8D2DF-90DC-447F-AD19-76CB641BBC09}"/>
                </a:ext>
              </a:extLst>
            </p:cNvPr>
            <p:cNvSpPr>
              <a:spLocks/>
            </p:cNvSpPr>
            <p:nvPr/>
          </p:nvSpPr>
          <p:spPr bwMode="gray">
            <a:xfrm>
              <a:off x="2046021" y="3340066"/>
              <a:ext cx="825784" cy="655613"/>
            </a:xfrm>
            <a:custGeom>
              <a:avLst/>
              <a:gdLst>
                <a:gd name="T0" fmla="*/ 2147483647 w 1860"/>
                <a:gd name="T1" fmla="*/ 2147483647 h 1458"/>
                <a:gd name="T2" fmla="*/ 2147483647 w 1860"/>
                <a:gd name="T3" fmla="*/ 2147483647 h 1458"/>
                <a:gd name="T4" fmla="*/ 2147483647 w 1860"/>
                <a:gd name="T5" fmla="*/ 2147483647 h 1458"/>
                <a:gd name="T6" fmla="*/ 2147483647 w 1860"/>
                <a:gd name="T7" fmla="*/ 2147483647 h 1458"/>
                <a:gd name="T8" fmla="*/ 2147483647 w 1860"/>
                <a:gd name="T9" fmla="*/ 2147483647 h 1458"/>
                <a:gd name="T10" fmla="*/ 2147483647 w 1860"/>
                <a:gd name="T11" fmla="*/ 2147483647 h 1458"/>
                <a:gd name="T12" fmla="*/ 2147483647 w 1860"/>
                <a:gd name="T13" fmla="*/ 2147483647 h 1458"/>
                <a:gd name="T14" fmla="*/ 2147483647 w 1860"/>
                <a:gd name="T15" fmla="*/ 2147483647 h 1458"/>
                <a:gd name="T16" fmla="*/ 2147483647 w 1860"/>
                <a:gd name="T17" fmla="*/ 2147483647 h 1458"/>
                <a:gd name="T18" fmla="*/ 2147483647 w 1860"/>
                <a:gd name="T19" fmla="*/ 2147483647 h 1458"/>
                <a:gd name="T20" fmla="*/ 2147483647 w 1860"/>
                <a:gd name="T21" fmla="*/ 2147483647 h 1458"/>
                <a:gd name="T22" fmla="*/ 2147483647 w 1860"/>
                <a:gd name="T23" fmla="*/ 2147483647 h 1458"/>
                <a:gd name="T24" fmla="*/ 2147483647 w 1860"/>
                <a:gd name="T25" fmla="*/ 2147483647 h 1458"/>
                <a:gd name="T26" fmla="*/ 2147483647 w 1860"/>
                <a:gd name="T27" fmla="*/ 2147483647 h 1458"/>
                <a:gd name="T28" fmla="*/ 2147483647 w 1860"/>
                <a:gd name="T29" fmla="*/ 2147483647 h 1458"/>
                <a:gd name="T30" fmla="*/ 2147483647 w 1860"/>
                <a:gd name="T31" fmla="*/ 2147483647 h 1458"/>
                <a:gd name="T32" fmla="*/ 2147483647 w 1860"/>
                <a:gd name="T33" fmla="*/ 2147483647 h 1458"/>
                <a:gd name="T34" fmla="*/ 2147483647 w 1860"/>
                <a:gd name="T35" fmla="*/ 2147483647 h 1458"/>
                <a:gd name="T36" fmla="*/ 2147483647 w 1860"/>
                <a:gd name="T37" fmla="*/ 2147483647 h 1458"/>
                <a:gd name="T38" fmla="*/ 2147483647 w 1860"/>
                <a:gd name="T39" fmla="*/ 2147483647 h 1458"/>
                <a:gd name="T40" fmla="*/ 2147483647 w 1860"/>
                <a:gd name="T41" fmla="*/ 2147483647 h 1458"/>
                <a:gd name="T42" fmla="*/ 2147483647 w 1860"/>
                <a:gd name="T43" fmla="*/ 2147483647 h 1458"/>
                <a:gd name="T44" fmla="*/ 2147483647 w 1860"/>
                <a:gd name="T45" fmla="*/ 2147483647 h 1458"/>
                <a:gd name="T46" fmla="*/ 2147483647 w 1860"/>
                <a:gd name="T47" fmla="*/ 2147483647 h 1458"/>
                <a:gd name="T48" fmla="*/ 2147483647 w 1860"/>
                <a:gd name="T49" fmla="*/ 2147483647 h 1458"/>
                <a:gd name="T50" fmla="*/ 2147483647 w 1860"/>
                <a:gd name="T51" fmla="*/ 2147483647 h 1458"/>
                <a:gd name="T52" fmla="*/ 2147483647 w 1860"/>
                <a:gd name="T53" fmla="*/ 2147483647 h 1458"/>
                <a:gd name="T54" fmla="*/ 2147483647 w 1860"/>
                <a:gd name="T55" fmla="*/ 2147483647 h 1458"/>
                <a:gd name="T56" fmla="*/ 0 w 1860"/>
                <a:gd name="T57" fmla="*/ 2147483647 h 1458"/>
                <a:gd name="T58" fmla="*/ 2147483647 w 1860"/>
                <a:gd name="T59" fmla="*/ 2147483647 h 1458"/>
                <a:gd name="T60" fmla="*/ 2147483647 w 1860"/>
                <a:gd name="T61" fmla="*/ 2147483647 h 1458"/>
                <a:gd name="T62" fmla="*/ 2147483647 w 1860"/>
                <a:gd name="T63" fmla="*/ 2147483647 h 1458"/>
                <a:gd name="T64" fmla="*/ 2147483647 w 1860"/>
                <a:gd name="T65" fmla="*/ 2147483647 h 1458"/>
                <a:gd name="T66" fmla="*/ 2147483647 w 1860"/>
                <a:gd name="T67" fmla="*/ 2147483647 h 1458"/>
                <a:gd name="T68" fmla="*/ 2147483647 w 1860"/>
                <a:gd name="T69" fmla="*/ 2147483647 h 1458"/>
                <a:gd name="T70" fmla="*/ 2147483647 w 1860"/>
                <a:gd name="T71" fmla="*/ 2147483647 h 1458"/>
                <a:gd name="T72" fmla="*/ 2147483647 w 1860"/>
                <a:gd name="T73" fmla="*/ 2147483647 h 1458"/>
                <a:gd name="T74" fmla="*/ 2147483647 w 1860"/>
                <a:gd name="T75" fmla="*/ 2147483647 h 1458"/>
                <a:gd name="T76" fmla="*/ 2147483647 w 1860"/>
                <a:gd name="T77" fmla="*/ 2147483647 h 1458"/>
                <a:gd name="T78" fmla="*/ 2147483647 w 1860"/>
                <a:gd name="T79" fmla="*/ 2147483647 h 1458"/>
                <a:gd name="T80" fmla="*/ 2147483647 w 1860"/>
                <a:gd name="T81" fmla="*/ 2147483647 h 1458"/>
                <a:gd name="T82" fmla="*/ 2147483647 w 1860"/>
                <a:gd name="T83" fmla="*/ 2147483647 h 1458"/>
                <a:gd name="T84" fmla="*/ 2147483647 w 1860"/>
                <a:gd name="T85" fmla="*/ 2147483647 h 1458"/>
                <a:gd name="T86" fmla="*/ 2147483647 w 1860"/>
                <a:gd name="T87" fmla="*/ 2147483647 h 1458"/>
                <a:gd name="T88" fmla="*/ 2147483647 w 1860"/>
                <a:gd name="T89" fmla="*/ 2147483647 h 1458"/>
                <a:gd name="T90" fmla="*/ 2147483647 w 1860"/>
                <a:gd name="T91" fmla="*/ 2147483647 h 1458"/>
                <a:gd name="T92" fmla="*/ 2147483647 w 1860"/>
                <a:gd name="T93" fmla="*/ 2147483647 h 1458"/>
                <a:gd name="T94" fmla="*/ 2147483647 w 1860"/>
                <a:gd name="T95" fmla="*/ 2147483647 h 1458"/>
                <a:gd name="T96" fmla="*/ 2147483647 w 1860"/>
                <a:gd name="T97" fmla="*/ 2147483647 h 1458"/>
                <a:gd name="T98" fmla="*/ 2147483647 w 1860"/>
                <a:gd name="T99" fmla="*/ 2147483647 h 1458"/>
                <a:gd name="T100" fmla="*/ 2147483647 w 1860"/>
                <a:gd name="T101" fmla="*/ 2147483647 h 1458"/>
                <a:gd name="T102" fmla="*/ 2147483647 w 1860"/>
                <a:gd name="T103" fmla="*/ 2147483647 h 1458"/>
                <a:gd name="T104" fmla="*/ 2147483647 w 1860"/>
                <a:gd name="T105" fmla="*/ 2147483647 h 1458"/>
                <a:gd name="T106" fmla="*/ 2147483647 w 1860"/>
                <a:gd name="T107" fmla="*/ 2147483647 h 1458"/>
                <a:gd name="T108" fmla="*/ 2147483647 w 1860"/>
                <a:gd name="T109" fmla="*/ 2147483647 h 1458"/>
                <a:gd name="T110" fmla="*/ 2147483647 w 1860"/>
                <a:gd name="T111" fmla="*/ 2147483647 h 1458"/>
                <a:gd name="T112" fmla="*/ 2147483647 w 1860"/>
                <a:gd name="T113" fmla="*/ 2147483647 h 1458"/>
                <a:gd name="T114" fmla="*/ 2147483647 w 1860"/>
                <a:gd name="T115" fmla="*/ 2147483647 h 1458"/>
                <a:gd name="T116" fmla="*/ 2147483647 w 1860"/>
                <a:gd name="T117" fmla="*/ 2147483647 h 1458"/>
                <a:gd name="T118" fmla="*/ 2147483647 w 1860"/>
                <a:gd name="T119" fmla="*/ 2147483647 h 1458"/>
                <a:gd name="T120" fmla="*/ 2147483647 w 1860"/>
                <a:gd name="T121" fmla="*/ 2147483647 h 145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860"/>
                <a:gd name="T184" fmla="*/ 0 h 1458"/>
                <a:gd name="T185" fmla="*/ 1860 w 1860"/>
                <a:gd name="T186" fmla="*/ 1458 h 145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860" h="1458">
                  <a:moveTo>
                    <a:pt x="1422" y="1440"/>
                  </a:moveTo>
                  <a:lnTo>
                    <a:pt x="1422" y="1380"/>
                  </a:lnTo>
                  <a:lnTo>
                    <a:pt x="1452" y="1332"/>
                  </a:lnTo>
                  <a:lnTo>
                    <a:pt x="1542" y="1338"/>
                  </a:lnTo>
                  <a:lnTo>
                    <a:pt x="1542" y="1320"/>
                  </a:lnTo>
                  <a:lnTo>
                    <a:pt x="1548" y="1320"/>
                  </a:lnTo>
                  <a:lnTo>
                    <a:pt x="1554" y="1314"/>
                  </a:lnTo>
                  <a:lnTo>
                    <a:pt x="1554" y="1302"/>
                  </a:lnTo>
                  <a:lnTo>
                    <a:pt x="1536" y="1302"/>
                  </a:lnTo>
                  <a:lnTo>
                    <a:pt x="1530" y="1278"/>
                  </a:lnTo>
                  <a:lnTo>
                    <a:pt x="1524" y="1278"/>
                  </a:lnTo>
                  <a:lnTo>
                    <a:pt x="1512" y="1272"/>
                  </a:lnTo>
                  <a:lnTo>
                    <a:pt x="1506" y="1272"/>
                  </a:lnTo>
                  <a:lnTo>
                    <a:pt x="1500" y="1266"/>
                  </a:lnTo>
                  <a:lnTo>
                    <a:pt x="1494" y="1254"/>
                  </a:lnTo>
                  <a:lnTo>
                    <a:pt x="1494" y="1248"/>
                  </a:lnTo>
                  <a:lnTo>
                    <a:pt x="1482" y="1242"/>
                  </a:lnTo>
                  <a:lnTo>
                    <a:pt x="1506" y="1242"/>
                  </a:lnTo>
                  <a:lnTo>
                    <a:pt x="1518" y="1236"/>
                  </a:lnTo>
                  <a:lnTo>
                    <a:pt x="1524" y="1236"/>
                  </a:lnTo>
                  <a:lnTo>
                    <a:pt x="1524" y="1212"/>
                  </a:lnTo>
                  <a:lnTo>
                    <a:pt x="1518" y="1200"/>
                  </a:lnTo>
                  <a:lnTo>
                    <a:pt x="1518" y="1188"/>
                  </a:lnTo>
                  <a:lnTo>
                    <a:pt x="1650" y="1194"/>
                  </a:lnTo>
                  <a:lnTo>
                    <a:pt x="1656" y="1182"/>
                  </a:lnTo>
                  <a:lnTo>
                    <a:pt x="1656" y="1176"/>
                  </a:lnTo>
                  <a:lnTo>
                    <a:pt x="1662" y="1176"/>
                  </a:lnTo>
                  <a:lnTo>
                    <a:pt x="1668" y="1182"/>
                  </a:lnTo>
                  <a:lnTo>
                    <a:pt x="1668" y="1188"/>
                  </a:lnTo>
                  <a:lnTo>
                    <a:pt x="1674" y="1188"/>
                  </a:lnTo>
                  <a:lnTo>
                    <a:pt x="1680" y="1182"/>
                  </a:lnTo>
                  <a:lnTo>
                    <a:pt x="1692" y="1176"/>
                  </a:lnTo>
                  <a:lnTo>
                    <a:pt x="1698" y="1164"/>
                  </a:lnTo>
                  <a:lnTo>
                    <a:pt x="1698" y="1152"/>
                  </a:lnTo>
                  <a:lnTo>
                    <a:pt x="1704" y="1146"/>
                  </a:lnTo>
                  <a:lnTo>
                    <a:pt x="1704" y="1140"/>
                  </a:lnTo>
                  <a:lnTo>
                    <a:pt x="1710" y="1152"/>
                  </a:lnTo>
                  <a:lnTo>
                    <a:pt x="1746" y="1116"/>
                  </a:lnTo>
                  <a:lnTo>
                    <a:pt x="1746" y="1122"/>
                  </a:lnTo>
                  <a:lnTo>
                    <a:pt x="1740" y="1128"/>
                  </a:lnTo>
                  <a:lnTo>
                    <a:pt x="1740" y="1146"/>
                  </a:lnTo>
                  <a:lnTo>
                    <a:pt x="1746" y="1152"/>
                  </a:lnTo>
                  <a:lnTo>
                    <a:pt x="1758" y="1152"/>
                  </a:lnTo>
                  <a:lnTo>
                    <a:pt x="1782" y="1086"/>
                  </a:lnTo>
                  <a:lnTo>
                    <a:pt x="1770" y="1074"/>
                  </a:lnTo>
                  <a:lnTo>
                    <a:pt x="1794" y="1068"/>
                  </a:lnTo>
                  <a:lnTo>
                    <a:pt x="1794" y="1056"/>
                  </a:lnTo>
                  <a:lnTo>
                    <a:pt x="1776" y="1050"/>
                  </a:lnTo>
                  <a:lnTo>
                    <a:pt x="1794" y="1032"/>
                  </a:lnTo>
                  <a:lnTo>
                    <a:pt x="1800" y="1008"/>
                  </a:lnTo>
                  <a:lnTo>
                    <a:pt x="1806" y="996"/>
                  </a:lnTo>
                  <a:lnTo>
                    <a:pt x="1818" y="990"/>
                  </a:lnTo>
                  <a:lnTo>
                    <a:pt x="1824" y="978"/>
                  </a:lnTo>
                  <a:lnTo>
                    <a:pt x="1836" y="966"/>
                  </a:lnTo>
                  <a:lnTo>
                    <a:pt x="1842" y="954"/>
                  </a:lnTo>
                  <a:lnTo>
                    <a:pt x="1848" y="948"/>
                  </a:lnTo>
                  <a:lnTo>
                    <a:pt x="1854" y="936"/>
                  </a:lnTo>
                  <a:lnTo>
                    <a:pt x="1854" y="930"/>
                  </a:lnTo>
                  <a:lnTo>
                    <a:pt x="1860" y="918"/>
                  </a:lnTo>
                  <a:lnTo>
                    <a:pt x="1860" y="900"/>
                  </a:lnTo>
                  <a:lnTo>
                    <a:pt x="1854" y="894"/>
                  </a:lnTo>
                  <a:lnTo>
                    <a:pt x="1818" y="894"/>
                  </a:lnTo>
                  <a:lnTo>
                    <a:pt x="1812" y="900"/>
                  </a:lnTo>
                  <a:lnTo>
                    <a:pt x="1800" y="900"/>
                  </a:lnTo>
                  <a:lnTo>
                    <a:pt x="1794" y="894"/>
                  </a:lnTo>
                  <a:lnTo>
                    <a:pt x="1782" y="894"/>
                  </a:lnTo>
                  <a:lnTo>
                    <a:pt x="1770" y="888"/>
                  </a:lnTo>
                  <a:lnTo>
                    <a:pt x="1746" y="888"/>
                  </a:lnTo>
                  <a:lnTo>
                    <a:pt x="1734" y="894"/>
                  </a:lnTo>
                  <a:lnTo>
                    <a:pt x="1716" y="900"/>
                  </a:lnTo>
                  <a:lnTo>
                    <a:pt x="1698" y="900"/>
                  </a:lnTo>
                  <a:lnTo>
                    <a:pt x="1686" y="906"/>
                  </a:lnTo>
                  <a:lnTo>
                    <a:pt x="1668" y="906"/>
                  </a:lnTo>
                  <a:lnTo>
                    <a:pt x="1656" y="912"/>
                  </a:lnTo>
                  <a:lnTo>
                    <a:pt x="1626" y="912"/>
                  </a:lnTo>
                  <a:lnTo>
                    <a:pt x="1614" y="918"/>
                  </a:lnTo>
                  <a:lnTo>
                    <a:pt x="1608" y="924"/>
                  </a:lnTo>
                  <a:lnTo>
                    <a:pt x="1596" y="948"/>
                  </a:lnTo>
                  <a:lnTo>
                    <a:pt x="1590" y="966"/>
                  </a:lnTo>
                  <a:lnTo>
                    <a:pt x="1590" y="1026"/>
                  </a:lnTo>
                  <a:lnTo>
                    <a:pt x="1572" y="1032"/>
                  </a:lnTo>
                  <a:lnTo>
                    <a:pt x="1572" y="1062"/>
                  </a:lnTo>
                  <a:lnTo>
                    <a:pt x="1566" y="1074"/>
                  </a:lnTo>
                  <a:lnTo>
                    <a:pt x="1542" y="1086"/>
                  </a:lnTo>
                  <a:lnTo>
                    <a:pt x="1524" y="1098"/>
                  </a:lnTo>
                  <a:lnTo>
                    <a:pt x="1512" y="1110"/>
                  </a:lnTo>
                  <a:lnTo>
                    <a:pt x="1512" y="1122"/>
                  </a:lnTo>
                  <a:lnTo>
                    <a:pt x="1506" y="1128"/>
                  </a:lnTo>
                  <a:lnTo>
                    <a:pt x="1506" y="1140"/>
                  </a:lnTo>
                  <a:lnTo>
                    <a:pt x="1500" y="1146"/>
                  </a:lnTo>
                  <a:lnTo>
                    <a:pt x="1488" y="1146"/>
                  </a:lnTo>
                  <a:lnTo>
                    <a:pt x="1476" y="1134"/>
                  </a:lnTo>
                  <a:lnTo>
                    <a:pt x="1476" y="1128"/>
                  </a:lnTo>
                  <a:lnTo>
                    <a:pt x="1470" y="1122"/>
                  </a:lnTo>
                  <a:lnTo>
                    <a:pt x="1440" y="1122"/>
                  </a:lnTo>
                  <a:lnTo>
                    <a:pt x="1416" y="1128"/>
                  </a:lnTo>
                  <a:lnTo>
                    <a:pt x="1392" y="1140"/>
                  </a:lnTo>
                  <a:lnTo>
                    <a:pt x="1356" y="1140"/>
                  </a:lnTo>
                  <a:lnTo>
                    <a:pt x="1338" y="1146"/>
                  </a:lnTo>
                  <a:lnTo>
                    <a:pt x="1290" y="1170"/>
                  </a:lnTo>
                  <a:lnTo>
                    <a:pt x="1284" y="1170"/>
                  </a:lnTo>
                  <a:lnTo>
                    <a:pt x="1272" y="1158"/>
                  </a:lnTo>
                  <a:lnTo>
                    <a:pt x="1266" y="1146"/>
                  </a:lnTo>
                  <a:lnTo>
                    <a:pt x="1266" y="1140"/>
                  </a:lnTo>
                  <a:lnTo>
                    <a:pt x="1260" y="1128"/>
                  </a:lnTo>
                  <a:lnTo>
                    <a:pt x="1242" y="1128"/>
                  </a:lnTo>
                  <a:lnTo>
                    <a:pt x="1224" y="1122"/>
                  </a:lnTo>
                  <a:lnTo>
                    <a:pt x="1194" y="1122"/>
                  </a:lnTo>
                  <a:lnTo>
                    <a:pt x="1194" y="1104"/>
                  </a:lnTo>
                  <a:lnTo>
                    <a:pt x="1188" y="1092"/>
                  </a:lnTo>
                  <a:lnTo>
                    <a:pt x="1176" y="1080"/>
                  </a:lnTo>
                  <a:lnTo>
                    <a:pt x="1170" y="1068"/>
                  </a:lnTo>
                  <a:lnTo>
                    <a:pt x="1164" y="1062"/>
                  </a:lnTo>
                  <a:lnTo>
                    <a:pt x="1164" y="1026"/>
                  </a:lnTo>
                  <a:lnTo>
                    <a:pt x="1128" y="966"/>
                  </a:lnTo>
                  <a:lnTo>
                    <a:pt x="1122" y="924"/>
                  </a:lnTo>
                  <a:lnTo>
                    <a:pt x="1110" y="894"/>
                  </a:lnTo>
                  <a:lnTo>
                    <a:pt x="1104" y="804"/>
                  </a:lnTo>
                  <a:lnTo>
                    <a:pt x="1110" y="798"/>
                  </a:lnTo>
                  <a:lnTo>
                    <a:pt x="1122" y="774"/>
                  </a:lnTo>
                  <a:lnTo>
                    <a:pt x="1128" y="768"/>
                  </a:lnTo>
                  <a:lnTo>
                    <a:pt x="1128" y="654"/>
                  </a:lnTo>
                  <a:lnTo>
                    <a:pt x="1152" y="648"/>
                  </a:lnTo>
                  <a:lnTo>
                    <a:pt x="1152" y="612"/>
                  </a:lnTo>
                  <a:lnTo>
                    <a:pt x="1158" y="600"/>
                  </a:lnTo>
                  <a:lnTo>
                    <a:pt x="1158" y="594"/>
                  </a:lnTo>
                  <a:lnTo>
                    <a:pt x="1164" y="588"/>
                  </a:lnTo>
                  <a:lnTo>
                    <a:pt x="1176" y="588"/>
                  </a:lnTo>
                  <a:lnTo>
                    <a:pt x="1182" y="594"/>
                  </a:lnTo>
                  <a:lnTo>
                    <a:pt x="1188" y="594"/>
                  </a:lnTo>
                  <a:lnTo>
                    <a:pt x="1188" y="588"/>
                  </a:lnTo>
                  <a:lnTo>
                    <a:pt x="1194" y="576"/>
                  </a:lnTo>
                  <a:lnTo>
                    <a:pt x="1194" y="564"/>
                  </a:lnTo>
                  <a:lnTo>
                    <a:pt x="1200" y="558"/>
                  </a:lnTo>
                  <a:lnTo>
                    <a:pt x="1206" y="546"/>
                  </a:lnTo>
                  <a:lnTo>
                    <a:pt x="1206" y="540"/>
                  </a:lnTo>
                  <a:lnTo>
                    <a:pt x="1206" y="546"/>
                  </a:lnTo>
                  <a:lnTo>
                    <a:pt x="1182" y="546"/>
                  </a:lnTo>
                  <a:lnTo>
                    <a:pt x="1176" y="534"/>
                  </a:lnTo>
                  <a:lnTo>
                    <a:pt x="1176" y="528"/>
                  </a:lnTo>
                  <a:lnTo>
                    <a:pt x="1134" y="528"/>
                  </a:lnTo>
                  <a:lnTo>
                    <a:pt x="1122" y="516"/>
                  </a:lnTo>
                  <a:lnTo>
                    <a:pt x="1110" y="516"/>
                  </a:lnTo>
                  <a:lnTo>
                    <a:pt x="1092" y="510"/>
                  </a:lnTo>
                  <a:lnTo>
                    <a:pt x="1080" y="498"/>
                  </a:lnTo>
                  <a:lnTo>
                    <a:pt x="1080" y="468"/>
                  </a:lnTo>
                  <a:lnTo>
                    <a:pt x="1068" y="456"/>
                  </a:lnTo>
                  <a:lnTo>
                    <a:pt x="1068" y="420"/>
                  </a:lnTo>
                  <a:lnTo>
                    <a:pt x="1074" y="420"/>
                  </a:lnTo>
                  <a:lnTo>
                    <a:pt x="1080" y="414"/>
                  </a:lnTo>
                  <a:lnTo>
                    <a:pt x="1080" y="408"/>
                  </a:lnTo>
                  <a:lnTo>
                    <a:pt x="1068" y="396"/>
                  </a:lnTo>
                  <a:lnTo>
                    <a:pt x="1056" y="390"/>
                  </a:lnTo>
                  <a:lnTo>
                    <a:pt x="1050" y="384"/>
                  </a:lnTo>
                  <a:lnTo>
                    <a:pt x="1050" y="360"/>
                  </a:lnTo>
                  <a:lnTo>
                    <a:pt x="1038" y="354"/>
                  </a:lnTo>
                  <a:lnTo>
                    <a:pt x="1032" y="342"/>
                  </a:lnTo>
                  <a:lnTo>
                    <a:pt x="1032" y="330"/>
                  </a:lnTo>
                  <a:lnTo>
                    <a:pt x="1038" y="318"/>
                  </a:lnTo>
                  <a:lnTo>
                    <a:pt x="1038" y="294"/>
                  </a:lnTo>
                  <a:lnTo>
                    <a:pt x="1026" y="282"/>
                  </a:lnTo>
                  <a:lnTo>
                    <a:pt x="1020" y="270"/>
                  </a:lnTo>
                  <a:lnTo>
                    <a:pt x="1008" y="258"/>
                  </a:lnTo>
                  <a:lnTo>
                    <a:pt x="1002" y="246"/>
                  </a:lnTo>
                  <a:lnTo>
                    <a:pt x="996" y="240"/>
                  </a:lnTo>
                  <a:lnTo>
                    <a:pt x="990" y="228"/>
                  </a:lnTo>
                  <a:lnTo>
                    <a:pt x="948" y="228"/>
                  </a:lnTo>
                  <a:lnTo>
                    <a:pt x="930" y="222"/>
                  </a:lnTo>
                  <a:lnTo>
                    <a:pt x="930" y="228"/>
                  </a:lnTo>
                  <a:lnTo>
                    <a:pt x="912" y="228"/>
                  </a:lnTo>
                  <a:lnTo>
                    <a:pt x="900" y="240"/>
                  </a:lnTo>
                  <a:lnTo>
                    <a:pt x="888" y="264"/>
                  </a:lnTo>
                  <a:lnTo>
                    <a:pt x="876" y="276"/>
                  </a:lnTo>
                  <a:lnTo>
                    <a:pt x="852" y="288"/>
                  </a:lnTo>
                  <a:lnTo>
                    <a:pt x="840" y="288"/>
                  </a:lnTo>
                  <a:lnTo>
                    <a:pt x="822" y="276"/>
                  </a:lnTo>
                  <a:lnTo>
                    <a:pt x="810" y="270"/>
                  </a:lnTo>
                  <a:lnTo>
                    <a:pt x="780" y="240"/>
                  </a:lnTo>
                  <a:lnTo>
                    <a:pt x="780" y="228"/>
                  </a:lnTo>
                  <a:lnTo>
                    <a:pt x="786" y="216"/>
                  </a:lnTo>
                  <a:lnTo>
                    <a:pt x="786" y="174"/>
                  </a:lnTo>
                  <a:lnTo>
                    <a:pt x="780" y="162"/>
                  </a:lnTo>
                  <a:lnTo>
                    <a:pt x="768" y="150"/>
                  </a:lnTo>
                  <a:lnTo>
                    <a:pt x="756" y="144"/>
                  </a:lnTo>
                  <a:lnTo>
                    <a:pt x="744" y="144"/>
                  </a:lnTo>
                  <a:lnTo>
                    <a:pt x="738" y="114"/>
                  </a:lnTo>
                  <a:lnTo>
                    <a:pt x="708" y="102"/>
                  </a:lnTo>
                  <a:lnTo>
                    <a:pt x="708" y="78"/>
                  </a:lnTo>
                  <a:lnTo>
                    <a:pt x="696" y="66"/>
                  </a:lnTo>
                  <a:lnTo>
                    <a:pt x="582" y="66"/>
                  </a:lnTo>
                  <a:lnTo>
                    <a:pt x="576" y="72"/>
                  </a:lnTo>
                  <a:lnTo>
                    <a:pt x="576" y="90"/>
                  </a:lnTo>
                  <a:lnTo>
                    <a:pt x="570" y="102"/>
                  </a:lnTo>
                  <a:lnTo>
                    <a:pt x="570" y="108"/>
                  </a:lnTo>
                  <a:lnTo>
                    <a:pt x="366" y="108"/>
                  </a:lnTo>
                  <a:lnTo>
                    <a:pt x="156" y="12"/>
                  </a:lnTo>
                  <a:lnTo>
                    <a:pt x="150" y="12"/>
                  </a:lnTo>
                  <a:lnTo>
                    <a:pt x="150" y="6"/>
                  </a:lnTo>
                  <a:lnTo>
                    <a:pt x="156" y="0"/>
                  </a:lnTo>
                  <a:lnTo>
                    <a:pt x="12" y="6"/>
                  </a:lnTo>
                  <a:lnTo>
                    <a:pt x="6" y="0"/>
                  </a:lnTo>
                  <a:lnTo>
                    <a:pt x="0" y="18"/>
                  </a:lnTo>
                  <a:lnTo>
                    <a:pt x="0" y="48"/>
                  </a:lnTo>
                  <a:lnTo>
                    <a:pt x="6" y="60"/>
                  </a:lnTo>
                  <a:lnTo>
                    <a:pt x="12" y="66"/>
                  </a:lnTo>
                  <a:lnTo>
                    <a:pt x="18" y="78"/>
                  </a:lnTo>
                  <a:lnTo>
                    <a:pt x="0" y="90"/>
                  </a:lnTo>
                  <a:lnTo>
                    <a:pt x="12" y="114"/>
                  </a:lnTo>
                  <a:lnTo>
                    <a:pt x="6" y="126"/>
                  </a:lnTo>
                  <a:lnTo>
                    <a:pt x="24" y="144"/>
                  </a:lnTo>
                  <a:lnTo>
                    <a:pt x="6" y="174"/>
                  </a:lnTo>
                  <a:lnTo>
                    <a:pt x="18" y="180"/>
                  </a:lnTo>
                  <a:lnTo>
                    <a:pt x="18" y="210"/>
                  </a:lnTo>
                  <a:lnTo>
                    <a:pt x="24" y="228"/>
                  </a:lnTo>
                  <a:lnTo>
                    <a:pt x="24" y="240"/>
                  </a:lnTo>
                  <a:lnTo>
                    <a:pt x="30" y="252"/>
                  </a:lnTo>
                  <a:lnTo>
                    <a:pt x="42" y="264"/>
                  </a:lnTo>
                  <a:lnTo>
                    <a:pt x="60" y="264"/>
                  </a:lnTo>
                  <a:lnTo>
                    <a:pt x="60" y="270"/>
                  </a:lnTo>
                  <a:lnTo>
                    <a:pt x="66" y="276"/>
                  </a:lnTo>
                  <a:lnTo>
                    <a:pt x="72" y="288"/>
                  </a:lnTo>
                  <a:lnTo>
                    <a:pt x="84" y="300"/>
                  </a:lnTo>
                  <a:lnTo>
                    <a:pt x="90" y="318"/>
                  </a:lnTo>
                  <a:lnTo>
                    <a:pt x="96" y="330"/>
                  </a:lnTo>
                  <a:lnTo>
                    <a:pt x="96" y="342"/>
                  </a:lnTo>
                  <a:lnTo>
                    <a:pt x="78" y="378"/>
                  </a:lnTo>
                  <a:lnTo>
                    <a:pt x="72" y="384"/>
                  </a:lnTo>
                  <a:lnTo>
                    <a:pt x="72" y="390"/>
                  </a:lnTo>
                  <a:lnTo>
                    <a:pt x="84" y="396"/>
                  </a:lnTo>
                  <a:lnTo>
                    <a:pt x="72" y="414"/>
                  </a:lnTo>
                  <a:lnTo>
                    <a:pt x="60" y="396"/>
                  </a:lnTo>
                  <a:lnTo>
                    <a:pt x="12" y="390"/>
                  </a:lnTo>
                  <a:lnTo>
                    <a:pt x="36" y="414"/>
                  </a:lnTo>
                  <a:lnTo>
                    <a:pt x="42" y="438"/>
                  </a:lnTo>
                  <a:lnTo>
                    <a:pt x="66" y="444"/>
                  </a:lnTo>
                  <a:lnTo>
                    <a:pt x="78" y="456"/>
                  </a:lnTo>
                  <a:lnTo>
                    <a:pt x="84" y="468"/>
                  </a:lnTo>
                  <a:lnTo>
                    <a:pt x="90" y="474"/>
                  </a:lnTo>
                  <a:lnTo>
                    <a:pt x="96" y="474"/>
                  </a:lnTo>
                  <a:lnTo>
                    <a:pt x="102" y="468"/>
                  </a:lnTo>
                  <a:lnTo>
                    <a:pt x="108" y="468"/>
                  </a:lnTo>
                  <a:lnTo>
                    <a:pt x="120" y="462"/>
                  </a:lnTo>
                  <a:lnTo>
                    <a:pt x="126" y="456"/>
                  </a:lnTo>
                  <a:lnTo>
                    <a:pt x="126" y="480"/>
                  </a:lnTo>
                  <a:lnTo>
                    <a:pt x="144" y="516"/>
                  </a:lnTo>
                  <a:lnTo>
                    <a:pt x="156" y="528"/>
                  </a:lnTo>
                  <a:lnTo>
                    <a:pt x="168" y="552"/>
                  </a:lnTo>
                  <a:lnTo>
                    <a:pt x="168" y="564"/>
                  </a:lnTo>
                  <a:lnTo>
                    <a:pt x="156" y="588"/>
                  </a:lnTo>
                  <a:lnTo>
                    <a:pt x="150" y="606"/>
                  </a:lnTo>
                  <a:lnTo>
                    <a:pt x="150" y="618"/>
                  </a:lnTo>
                  <a:lnTo>
                    <a:pt x="180" y="648"/>
                  </a:lnTo>
                  <a:lnTo>
                    <a:pt x="192" y="666"/>
                  </a:lnTo>
                  <a:lnTo>
                    <a:pt x="222" y="696"/>
                  </a:lnTo>
                  <a:lnTo>
                    <a:pt x="234" y="714"/>
                  </a:lnTo>
                  <a:lnTo>
                    <a:pt x="264" y="744"/>
                  </a:lnTo>
                  <a:lnTo>
                    <a:pt x="258" y="750"/>
                  </a:lnTo>
                  <a:lnTo>
                    <a:pt x="258" y="762"/>
                  </a:lnTo>
                  <a:lnTo>
                    <a:pt x="252" y="768"/>
                  </a:lnTo>
                  <a:lnTo>
                    <a:pt x="252" y="780"/>
                  </a:lnTo>
                  <a:lnTo>
                    <a:pt x="258" y="786"/>
                  </a:lnTo>
                  <a:lnTo>
                    <a:pt x="276" y="786"/>
                  </a:lnTo>
                  <a:lnTo>
                    <a:pt x="288" y="780"/>
                  </a:lnTo>
                  <a:lnTo>
                    <a:pt x="294" y="768"/>
                  </a:lnTo>
                  <a:lnTo>
                    <a:pt x="306" y="762"/>
                  </a:lnTo>
                  <a:lnTo>
                    <a:pt x="312" y="756"/>
                  </a:lnTo>
                  <a:lnTo>
                    <a:pt x="306" y="738"/>
                  </a:lnTo>
                  <a:lnTo>
                    <a:pt x="306" y="732"/>
                  </a:lnTo>
                  <a:lnTo>
                    <a:pt x="300" y="726"/>
                  </a:lnTo>
                  <a:lnTo>
                    <a:pt x="300" y="708"/>
                  </a:lnTo>
                  <a:lnTo>
                    <a:pt x="288" y="684"/>
                  </a:lnTo>
                  <a:lnTo>
                    <a:pt x="282" y="678"/>
                  </a:lnTo>
                  <a:lnTo>
                    <a:pt x="258" y="678"/>
                  </a:lnTo>
                  <a:lnTo>
                    <a:pt x="240" y="648"/>
                  </a:lnTo>
                  <a:lnTo>
                    <a:pt x="240" y="576"/>
                  </a:lnTo>
                  <a:lnTo>
                    <a:pt x="222" y="546"/>
                  </a:lnTo>
                  <a:lnTo>
                    <a:pt x="228" y="534"/>
                  </a:lnTo>
                  <a:lnTo>
                    <a:pt x="228" y="528"/>
                  </a:lnTo>
                  <a:lnTo>
                    <a:pt x="234" y="516"/>
                  </a:lnTo>
                  <a:lnTo>
                    <a:pt x="234" y="492"/>
                  </a:lnTo>
                  <a:lnTo>
                    <a:pt x="228" y="486"/>
                  </a:lnTo>
                  <a:lnTo>
                    <a:pt x="216" y="480"/>
                  </a:lnTo>
                  <a:lnTo>
                    <a:pt x="210" y="474"/>
                  </a:lnTo>
                  <a:lnTo>
                    <a:pt x="198" y="474"/>
                  </a:lnTo>
                  <a:lnTo>
                    <a:pt x="198" y="432"/>
                  </a:lnTo>
                  <a:lnTo>
                    <a:pt x="168" y="396"/>
                  </a:lnTo>
                  <a:lnTo>
                    <a:pt x="174" y="336"/>
                  </a:lnTo>
                  <a:lnTo>
                    <a:pt x="168" y="330"/>
                  </a:lnTo>
                  <a:lnTo>
                    <a:pt x="162" y="318"/>
                  </a:lnTo>
                  <a:lnTo>
                    <a:pt x="144" y="300"/>
                  </a:lnTo>
                  <a:lnTo>
                    <a:pt x="138" y="288"/>
                  </a:lnTo>
                  <a:lnTo>
                    <a:pt x="138" y="276"/>
                  </a:lnTo>
                  <a:lnTo>
                    <a:pt x="132" y="264"/>
                  </a:lnTo>
                  <a:lnTo>
                    <a:pt x="132" y="246"/>
                  </a:lnTo>
                  <a:lnTo>
                    <a:pt x="126" y="240"/>
                  </a:lnTo>
                  <a:lnTo>
                    <a:pt x="120" y="228"/>
                  </a:lnTo>
                  <a:lnTo>
                    <a:pt x="108" y="216"/>
                  </a:lnTo>
                  <a:lnTo>
                    <a:pt x="102" y="204"/>
                  </a:lnTo>
                  <a:lnTo>
                    <a:pt x="96" y="198"/>
                  </a:lnTo>
                  <a:lnTo>
                    <a:pt x="96" y="192"/>
                  </a:lnTo>
                  <a:lnTo>
                    <a:pt x="102" y="186"/>
                  </a:lnTo>
                  <a:lnTo>
                    <a:pt x="114" y="162"/>
                  </a:lnTo>
                  <a:lnTo>
                    <a:pt x="114" y="114"/>
                  </a:lnTo>
                  <a:lnTo>
                    <a:pt x="120" y="108"/>
                  </a:lnTo>
                  <a:lnTo>
                    <a:pt x="126" y="96"/>
                  </a:lnTo>
                  <a:lnTo>
                    <a:pt x="126" y="60"/>
                  </a:lnTo>
                  <a:lnTo>
                    <a:pt x="132" y="66"/>
                  </a:lnTo>
                  <a:lnTo>
                    <a:pt x="144" y="72"/>
                  </a:lnTo>
                  <a:lnTo>
                    <a:pt x="150" y="84"/>
                  </a:lnTo>
                  <a:lnTo>
                    <a:pt x="162" y="90"/>
                  </a:lnTo>
                  <a:lnTo>
                    <a:pt x="180" y="90"/>
                  </a:lnTo>
                  <a:lnTo>
                    <a:pt x="186" y="84"/>
                  </a:lnTo>
                  <a:lnTo>
                    <a:pt x="198" y="84"/>
                  </a:lnTo>
                  <a:lnTo>
                    <a:pt x="198" y="102"/>
                  </a:lnTo>
                  <a:lnTo>
                    <a:pt x="204" y="108"/>
                  </a:lnTo>
                  <a:lnTo>
                    <a:pt x="216" y="114"/>
                  </a:lnTo>
                  <a:lnTo>
                    <a:pt x="234" y="114"/>
                  </a:lnTo>
                  <a:lnTo>
                    <a:pt x="234" y="120"/>
                  </a:lnTo>
                  <a:lnTo>
                    <a:pt x="228" y="126"/>
                  </a:lnTo>
                  <a:lnTo>
                    <a:pt x="228" y="186"/>
                  </a:lnTo>
                  <a:lnTo>
                    <a:pt x="240" y="258"/>
                  </a:lnTo>
                  <a:lnTo>
                    <a:pt x="240" y="270"/>
                  </a:lnTo>
                  <a:lnTo>
                    <a:pt x="246" y="282"/>
                  </a:lnTo>
                  <a:lnTo>
                    <a:pt x="252" y="306"/>
                  </a:lnTo>
                  <a:lnTo>
                    <a:pt x="264" y="342"/>
                  </a:lnTo>
                  <a:lnTo>
                    <a:pt x="276" y="372"/>
                  </a:lnTo>
                  <a:lnTo>
                    <a:pt x="282" y="384"/>
                  </a:lnTo>
                  <a:lnTo>
                    <a:pt x="324" y="384"/>
                  </a:lnTo>
                  <a:lnTo>
                    <a:pt x="318" y="390"/>
                  </a:lnTo>
                  <a:lnTo>
                    <a:pt x="306" y="414"/>
                  </a:lnTo>
                  <a:lnTo>
                    <a:pt x="318" y="438"/>
                  </a:lnTo>
                  <a:lnTo>
                    <a:pt x="330" y="444"/>
                  </a:lnTo>
                  <a:lnTo>
                    <a:pt x="336" y="450"/>
                  </a:lnTo>
                  <a:lnTo>
                    <a:pt x="348" y="450"/>
                  </a:lnTo>
                  <a:lnTo>
                    <a:pt x="354" y="474"/>
                  </a:lnTo>
                  <a:lnTo>
                    <a:pt x="384" y="474"/>
                  </a:lnTo>
                  <a:lnTo>
                    <a:pt x="390" y="516"/>
                  </a:lnTo>
                  <a:lnTo>
                    <a:pt x="384" y="516"/>
                  </a:lnTo>
                  <a:lnTo>
                    <a:pt x="378" y="522"/>
                  </a:lnTo>
                  <a:lnTo>
                    <a:pt x="366" y="528"/>
                  </a:lnTo>
                  <a:lnTo>
                    <a:pt x="360" y="534"/>
                  </a:lnTo>
                  <a:lnTo>
                    <a:pt x="354" y="546"/>
                  </a:lnTo>
                  <a:lnTo>
                    <a:pt x="354" y="558"/>
                  </a:lnTo>
                  <a:lnTo>
                    <a:pt x="360" y="564"/>
                  </a:lnTo>
                  <a:lnTo>
                    <a:pt x="372" y="570"/>
                  </a:lnTo>
                  <a:lnTo>
                    <a:pt x="384" y="558"/>
                  </a:lnTo>
                  <a:lnTo>
                    <a:pt x="384" y="564"/>
                  </a:lnTo>
                  <a:lnTo>
                    <a:pt x="396" y="576"/>
                  </a:lnTo>
                  <a:lnTo>
                    <a:pt x="396" y="588"/>
                  </a:lnTo>
                  <a:lnTo>
                    <a:pt x="402" y="594"/>
                  </a:lnTo>
                  <a:lnTo>
                    <a:pt x="414" y="594"/>
                  </a:lnTo>
                  <a:lnTo>
                    <a:pt x="426" y="600"/>
                  </a:lnTo>
                  <a:lnTo>
                    <a:pt x="432" y="600"/>
                  </a:lnTo>
                  <a:lnTo>
                    <a:pt x="438" y="606"/>
                  </a:lnTo>
                  <a:lnTo>
                    <a:pt x="438" y="624"/>
                  </a:lnTo>
                  <a:lnTo>
                    <a:pt x="432" y="630"/>
                  </a:lnTo>
                  <a:lnTo>
                    <a:pt x="432" y="636"/>
                  </a:lnTo>
                  <a:lnTo>
                    <a:pt x="426" y="648"/>
                  </a:lnTo>
                  <a:lnTo>
                    <a:pt x="426" y="654"/>
                  </a:lnTo>
                  <a:lnTo>
                    <a:pt x="468" y="654"/>
                  </a:lnTo>
                  <a:lnTo>
                    <a:pt x="468" y="684"/>
                  </a:lnTo>
                  <a:lnTo>
                    <a:pt x="504" y="720"/>
                  </a:lnTo>
                  <a:lnTo>
                    <a:pt x="510" y="732"/>
                  </a:lnTo>
                  <a:lnTo>
                    <a:pt x="528" y="750"/>
                  </a:lnTo>
                  <a:lnTo>
                    <a:pt x="534" y="768"/>
                  </a:lnTo>
                  <a:lnTo>
                    <a:pt x="546" y="780"/>
                  </a:lnTo>
                  <a:lnTo>
                    <a:pt x="552" y="798"/>
                  </a:lnTo>
                  <a:lnTo>
                    <a:pt x="558" y="810"/>
                  </a:lnTo>
                  <a:lnTo>
                    <a:pt x="558" y="870"/>
                  </a:lnTo>
                  <a:lnTo>
                    <a:pt x="564" y="882"/>
                  </a:lnTo>
                  <a:lnTo>
                    <a:pt x="576" y="894"/>
                  </a:lnTo>
                  <a:lnTo>
                    <a:pt x="576" y="906"/>
                  </a:lnTo>
                  <a:lnTo>
                    <a:pt x="570" y="918"/>
                  </a:lnTo>
                  <a:lnTo>
                    <a:pt x="552" y="936"/>
                  </a:lnTo>
                  <a:lnTo>
                    <a:pt x="546" y="948"/>
                  </a:lnTo>
                  <a:lnTo>
                    <a:pt x="546" y="954"/>
                  </a:lnTo>
                  <a:lnTo>
                    <a:pt x="552" y="960"/>
                  </a:lnTo>
                  <a:lnTo>
                    <a:pt x="564" y="966"/>
                  </a:lnTo>
                  <a:lnTo>
                    <a:pt x="540" y="966"/>
                  </a:lnTo>
                  <a:lnTo>
                    <a:pt x="528" y="972"/>
                  </a:lnTo>
                  <a:lnTo>
                    <a:pt x="528" y="1038"/>
                  </a:lnTo>
                  <a:lnTo>
                    <a:pt x="534" y="1056"/>
                  </a:lnTo>
                  <a:lnTo>
                    <a:pt x="540" y="1062"/>
                  </a:lnTo>
                  <a:lnTo>
                    <a:pt x="546" y="1074"/>
                  </a:lnTo>
                  <a:lnTo>
                    <a:pt x="558" y="1074"/>
                  </a:lnTo>
                  <a:lnTo>
                    <a:pt x="576" y="1080"/>
                  </a:lnTo>
                  <a:lnTo>
                    <a:pt x="600" y="1080"/>
                  </a:lnTo>
                  <a:lnTo>
                    <a:pt x="612" y="1086"/>
                  </a:lnTo>
                  <a:lnTo>
                    <a:pt x="636" y="1110"/>
                  </a:lnTo>
                  <a:lnTo>
                    <a:pt x="642" y="1122"/>
                  </a:lnTo>
                  <a:lnTo>
                    <a:pt x="648" y="1140"/>
                  </a:lnTo>
                  <a:lnTo>
                    <a:pt x="654" y="1152"/>
                  </a:lnTo>
                  <a:lnTo>
                    <a:pt x="666" y="1164"/>
                  </a:lnTo>
                  <a:lnTo>
                    <a:pt x="678" y="1170"/>
                  </a:lnTo>
                  <a:lnTo>
                    <a:pt x="732" y="1170"/>
                  </a:lnTo>
                  <a:lnTo>
                    <a:pt x="750" y="1176"/>
                  </a:lnTo>
                  <a:lnTo>
                    <a:pt x="762" y="1182"/>
                  </a:lnTo>
                  <a:lnTo>
                    <a:pt x="768" y="1188"/>
                  </a:lnTo>
                  <a:lnTo>
                    <a:pt x="774" y="1200"/>
                  </a:lnTo>
                  <a:lnTo>
                    <a:pt x="786" y="1218"/>
                  </a:lnTo>
                  <a:lnTo>
                    <a:pt x="810" y="1242"/>
                  </a:lnTo>
                  <a:lnTo>
                    <a:pt x="834" y="1254"/>
                  </a:lnTo>
                  <a:lnTo>
                    <a:pt x="870" y="1266"/>
                  </a:lnTo>
                  <a:lnTo>
                    <a:pt x="912" y="1272"/>
                  </a:lnTo>
                  <a:lnTo>
                    <a:pt x="942" y="1278"/>
                  </a:lnTo>
                  <a:lnTo>
                    <a:pt x="960" y="1290"/>
                  </a:lnTo>
                  <a:lnTo>
                    <a:pt x="966" y="1302"/>
                  </a:lnTo>
                  <a:lnTo>
                    <a:pt x="978" y="1314"/>
                  </a:lnTo>
                  <a:lnTo>
                    <a:pt x="990" y="1320"/>
                  </a:lnTo>
                  <a:lnTo>
                    <a:pt x="996" y="1320"/>
                  </a:lnTo>
                  <a:lnTo>
                    <a:pt x="1002" y="1326"/>
                  </a:lnTo>
                  <a:lnTo>
                    <a:pt x="1008" y="1338"/>
                  </a:lnTo>
                  <a:lnTo>
                    <a:pt x="1014" y="1344"/>
                  </a:lnTo>
                  <a:lnTo>
                    <a:pt x="1080" y="1344"/>
                  </a:lnTo>
                  <a:lnTo>
                    <a:pt x="1092" y="1356"/>
                  </a:lnTo>
                  <a:lnTo>
                    <a:pt x="1098" y="1368"/>
                  </a:lnTo>
                  <a:lnTo>
                    <a:pt x="1104" y="1374"/>
                  </a:lnTo>
                  <a:lnTo>
                    <a:pt x="1116" y="1374"/>
                  </a:lnTo>
                  <a:lnTo>
                    <a:pt x="1140" y="1362"/>
                  </a:lnTo>
                  <a:lnTo>
                    <a:pt x="1170" y="1350"/>
                  </a:lnTo>
                  <a:lnTo>
                    <a:pt x="1206" y="1332"/>
                  </a:lnTo>
                  <a:lnTo>
                    <a:pt x="1260" y="1314"/>
                  </a:lnTo>
                  <a:lnTo>
                    <a:pt x="1278" y="1326"/>
                  </a:lnTo>
                  <a:lnTo>
                    <a:pt x="1308" y="1350"/>
                  </a:lnTo>
                  <a:lnTo>
                    <a:pt x="1344" y="1374"/>
                  </a:lnTo>
                  <a:lnTo>
                    <a:pt x="1386" y="1416"/>
                  </a:lnTo>
                  <a:lnTo>
                    <a:pt x="1386" y="1428"/>
                  </a:lnTo>
                  <a:lnTo>
                    <a:pt x="1392" y="1446"/>
                  </a:lnTo>
                  <a:lnTo>
                    <a:pt x="1398" y="1458"/>
                  </a:lnTo>
                  <a:lnTo>
                    <a:pt x="1416" y="1458"/>
                  </a:lnTo>
                  <a:lnTo>
                    <a:pt x="1422" y="1452"/>
                  </a:lnTo>
                  <a:lnTo>
                    <a:pt x="1422" y="1440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81" name="Jamaica" descr="© INSCALE GmbH, 05.05.2010&#10;http://www.presentationload.com/">
              <a:extLst>
                <a:ext uri="{FF2B5EF4-FFF2-40B4-BE49-F238E27FC236}">
                  <a16:creationId xmlns:a16="http://schemas.microsoft.com/office/drawing/2014/main" id="{0A09E02A-BFAE-4044-8079-835EA3D54DA6}"/>
                </a:ext>
              </a:extLst>
            </p:cNvPr>
            <p:cNvSpPr>
              <a:spLocks/>
            </p:cNvSpPr>
            <p:nvPr/>
          </p:nvSpPr>
          <p:spPr bwMode="gray">
            <a:xfrm>
              <a:off x="3111600" y="3854396"/>
              <a:ext cx="69874" cy="23812"/>
            </a:xfrm>
            <a:custGeom>
              <a:avLst/>
              <a:gdLst>
                <a:gd name="T0" fmla="*/ 2147483647 w 156"/>
                <a:gd name="T1" fmla="*/ 2147483647 h 54"/>
                <a:gd name="T2" fmla="*/ 2147483647 w 156"/>
                <a:gd name="T3" fmla="*/ 2147483647 h 54"/>
                <a:gd name="T4" fmla="*/ 2147483647 w 156"/>
                <a:gd name="T5" fmla="*/ 2147483647 h 54"/>
                <a:gd name="T6" fmla="*/ 2147483647 w 156"/>
                <a:gd name="T7" fmla="*/ 2147483647 h 54"/>
                <a:gd name="T8" fmla="*/ 2147483647 w 156"/>
                <a:gd name="T9" fmla="*/ 2147483647 h 54"/>
                <a:gd name="T10" fmla="*/ 2147483647 w 156"/>
                <a:gd name="T11" fmla="*/ 2147483647 h 54"/>
                <a:gd name="T12" fmla="*/ 2147483647 w 156"/>
                <a:gd name="T13" fmla="*/ 2147483647 h 54"/>
                <a:gd name="T14" fmla="*/ 2147483647 w 156"/>
                <a:gd name="T15" fmla="*/ 2147483647 h 54"/>
                <a:gd name="T16" fmla="*/ 2147483647 w 156"/>
                <a:gd name="T17" fmla="*/ 0 h 54"/>
                <a:gd name="T18" fmla="*/ 2147483647 w 156"/>
                <a:gd name="T19" fmla="*/ 0 h 54"/>
                <a:gd name="T20" fmla="*/ 2147483647 w 156"/>
                <a:gd name="T21" fmla="*/ 2147483647 h 54"/>
                <a:gd name="T22" fmla="*/ 0 w 156"/>
                <a:gd name="T23" fmla="*/ 2147483647 h 54"/>
                <a:gd name="T24" fmla="*/ 2147483647 w 156"/>
                <a:gd name="T25" fmla="*/ 2147483647 h 54"/>
                <a:gd name="T26" fmla="*/ 2147483647 w 156"/>
                <a:gd name="T27" fmla="*/ 2147483647 h 54"/>
                <a:gd name="T28" fmla="*/ 2147483647 w 156"/>
                <a:gd name="T29" fmla="*/ 2147483647 h 54"/>
                <a:gd name="T30" fmla="*/ 2147483647 w 156"/>
                <a:gd name="T31" fmla="*/ 2147483647 h 54"/>
                <a:gd name="T32" fmla="*/ 2147483647 w 156"/>
                <a:gd name="T33" fmla="*/ 2147483647 h 54"/>
                <a:gd name="T34" fmla="*/ 2147483647 w 156"/>
                <a:gd name="T35" fmla="*/ 2147483647 h 54"/>
                <a:gd name="T36" fmla="*/ 2147483647 w 156"/>
                <a:gd name="T37" fmla="*/ 2147483647 h 5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156"/>
                <a:gd name="T58" fmla="*/ 0 h 54"/>
                <a:gd name="T59" fmla="*/ 156 w 156"/>
                <a:gd name="T60" fmla="*/ 54 h 54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156" h="54">
                  <a:moveTo>
                    <a:pt x="108" y="54"/>
                  </a:moveTo>
                  <a:lnTo>
                    <a:pt x="114" y="36"/>
                  </a:lnTo>
                  <a:lnTo>
                    <a:pt x="156" y="48"/>
                  </a:lnTo>
                  <a:lnTo>
                    <a:pt x="156" y="42"/>
                  </a:lnTo>
                  <a:lnTo>
                    <a:pt x="150" y="36"/>
                  </a:lnTo>
                  <a:lnTo>
                    <a:pt x="144" y="24"/>
                  </a:lnTo>
                  <a:lnTo>
                    <a:pt x="126" y="6"/>
                  </a:lnTo>
                  <a:lnTo>
                    <a:pt x="84" y="6"/>
                  </a:lnTo>
                  <a:lnTo>
                    <a:pt x="66" y="0"/>
                  </a:lnTo>
                  <a:lnTo>
                    <a:pt x="24" y="0"/>
                  </a:lnTo>
                  <a:lnTo>
                    <a:pt x="12" y="6"/>
                  </a:lnTo>
                  <a:lnTo>
                    <a:pt x="0" y="6"/>
                  </a:lnTo>
                  <a:lnTo>
                    <a:pt x="6" y="18"/>
                  </a:lnTo>
                  <a:lnTo>
                    <a:pt x="18" y="24"/>
                  </a:lnTo>
                  <a:lnTo>
                    <a:pt x="24" y="36"/>
                  </a:lnTo>
                  <a:lnTo>
                    <a:pt x="36" y="42"/>
                  </a:lnTo>
                  <a:lnTo>
                    <a:pt x="60" y="42"/>
                  </a:lnTo>
                  <a:lnTo>
                    <a:pt x="78" y="48"/>
                  </a:lnTo>
                  <a:lnTo>
                    <a:pt x="108" y="54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82" name="Honduras" descr="© INSCALE GmbH, 05.05.2010&#10;http://www.presentationload.com/">
              <a:extLst>
                <a:ext uri="{FF2B5EF4-FFF2-40B4-BE49-F238E27FC236}">
                  <a16:creationId xmlns:a16="http://schemas.microsoft.com/office/drawing/2014/main" id="{B63763C5-A1F3-4D39-AA69-63473745E779}"/>
                </a:ext>
              </a:extLst>
            </p:cNvPr>
            <p:cNvSpPr>
              <a:spLocks/>
            </p:cNvSpPr>
            <p:nvPr/>
          </p:nvSpPr>
          <p:spPr bwMode="gray">
            <a:xfrm>
              <a:off x="2759054" y="3941705"/>
              <a:ext cx="196918" cy="109533"/>
            </a:xfrm>
            <a:custGeom>
              <a:avLst/>
              <a:gdLst>
                <a:gd name="T0" fmla="*/ 2147483647 w 444"/>
                <a:gd name="T1" fmla="*/ 2147483647 h 246"/>
                <a:gd name="T2" fmla="*/ 2147483647 w 444"/>
                <a:gd name="T3" fmla="*/ 2147483647 h 246"/>
                <a:gd name="T4" fmla="*/ 2147483647 w 444"/>
                <a:gd name="T5" fmla="*/ 2147483647 h 246"/>
                <a:gd name="T6" fmla="*/ 2147483647 w 444"/>
                <a:gd name="T7" fmla="*/ 2147483647 h 246"/>
                <a:gd name="T8" fmla="*/ 2147483647 w 444"/>
                <a:gd name="T9" fmla="*/ 2147483647 h 246"/>
                <a:gd name="T10" fmla="*/ 2147483647 w 444"/>
                <a:gd name="T11" fmla="*/ 2147483647 h 246"/>
                <a:gd name="T12" fmla="*/ 2147483647 w 444"/>
                <a:gd name="T13" fmla="*/ 2147483647 h 246"/>
                <a:gd name="T14" fmla="*/ 2147483647 w 444"/>
                <a:gd name="T15" fmla="*/ 2147483647 h 246"/>
                <a:gd name="T16" fmla="*/ 2147483647 w 444"/>
                <a:gd name="T17" fmla="*/ 2147483647 h 246"/>
                <a:gd name="T18" fmla="*/ 2147483647 w 444"/>
                <a:gd name="T19" fmla="*/ 2147483647 h 246"/>
                <a:gd name="T20" fmla="*/ 2147483647 w 444"/>
                <a:gd name="T21" fmla="*/ 2147483647 h 246"/>
                <a:gd name="T22" fmla="*/ 2147483647 w 444"/>
                <a:gd name="T23" fmla="*/ 2147483647 h 246"/>
                <a:gd name="T24" fmla="*/ 2147483647 w 444"/>
                <a:gd name="T25" fmla="*/ 2147483647 h 246"/>
                <a:gd name="T26" fmla="*/ 2147483647 w 444"/>
                <a:gd name="T27" fmla="*/ 2147483647 h 246"/>
                <a:gd name="T28" fmla="*/ 2147483647 w 444"/>
                <a:gd name="T29" fmla="*/ 2147483647 h 246"/>
                <a:gd name="T30" fmla="*/ 2147483647 w 444"/>
                <a:gd name="T31" fmla="*/ 2147483647 h 246"/>
                <a:gd name="T32" fmla="*/ 2147483647 w 444"/>
                <a:gd name="T33" fmla="*/ 2147483647 h 246"/>
                <a:gd name="T34" fmla="*/ 2147483647 w 444"/>
                <a:gd name="T35" fmla="*/ 2147483647 h 246"/>
                <a:gd name="T36" fmla="*/ 2147483647 w 444"/>
                <a:gd name="T37" fmla="*/ 2147483647 h 246"/>
                <a:gd name="T38" fmla="*/ 2147483647 w 444"/>
                <a:gd name="T39" fmla="*/ 0 h 246"/>
                <a:gd name="T40" fmla="*/ 2147483647 w 444"/>
                <a:gd name="T41" fmla="*/ 2147483647 h 246"/>
                <a:gd name="T42" fmla="*/ 2147483647 w 444"/>
                <a:gd name="T43" fmla="*/ 2147483647 h 246"/>
                <a:gd name="T44" fmla="*/ 2147483647 w 444"/>
                <a:gd name="T45" fmla="*/ 0 h 246"/>
                <a:gd name="T46" fmla="*/ 2147483647 w 444"/>
                <a:gd name="T47" fmla="*/ 2147483647 h 246"/>
                <a:gd name="T48" fmla="*/ 2147483647 w 444"/>
                <a:gd name="T49" fmla="*/ 2147483647 h 246"/>
                <a:gd name="T50" fmla="*/ 2147483647 w 444"/>
                <a:gd name="T51" fmla="*/ 2147483647 h 246"/>
                <a:gd name="T52" fmla="*/ 2147483647 w 444"/>
                <a:gd name="T53" fmla="*/ 2147483647 h 246"/>
                <a:gd name="T54" fmla="*/ 2147483647 w 444"/>
                <a:gd name="T55" fmla="*/ 2147483647 h 246"/>
                <a:gd name="T56" fmla="*/ 2147483647 w 444"/>
                <a:gd name="T57" fmla="*/ 2147483647 h 246"/>
                <a:gd name="T58" fmla="*/ 2147483647 w 444"/>
                <a:gd name="T59" fmla="*/ 2147483647 h 246"/>
                <a:gd name="T60" fmla="*/ 2147483647 w 444"/>
                <a:gd name="T61" fmla="*/ 0 h 246"/>
                <a:gd name="T62" fmla="*/ 2147483647 w 444"/>
                <a:gd name="T63" fmla="*/ 2147483647 h 246"/>
                <a:gd name="T64" fmla="*/ 2147483647 w 444"/>
                <a:gd name="T65" fmla="*/ 2147483647 h 246"/>
                <a:gd name="T66" fmla="*/ 2147483647 w 444"/>
                <a:gd name="T67" fmla="*/ 2147483647 h 246"/>
                <a:gd name="T68" fmla="*/ 2147483647 w 444"/>
                <a:gd name="T69" fmla="*/ 2147483647 h 246"/>
                <a:gd name="T70" fmla="*/ 2147483647 w 444"/>
                <a:gd name="T71" fmla="*/ 2147483647 h 246"/>
                <a:gd name="T72" fmla="*/ 0 w 444"/>
                <a:gd name="T73" fmla="*/ 2147483647 h 246"/>
                <a:gd name="T74" fmla="*/ 2147483647 w 444"/>
                <a:gd name="T75" fmla="*/ 2147483647 h 246"/>
                <a:gd name="T76" fmla="*/ 2147483647 w 444"/>
                <a:gd name="T77" fmla="*/ 2147483647 h 246"/>
                <a:gd name="T78" fmla="*/ 2147483647 w 444"/>
                <a:gd name="T79" fmla="*/ 2147483647 h 246"/>
                <a:gd name="T80" fmla="*/ 2147483647 w 444"/>
                <a:gd name="T81" fmla="*/ 2147483647 h 246"/>
                <a:gd name="T82" fmla="*/ 2147483647 w 444"/>
                <a:gd name="T83" fmla="*/ 2147483647 h 246"/>
                <a:gd name="T84" fmla="*/ 2147483647 w 444"/>
                <a:gd name="T85" fmla="*/ 2147483647 h 246"/>
                <a:gd name="T86" fmla="*/ 2147483647 w 444"/>
                <a:gd name="T87" fmla="*/ 2147483647 h 24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444"/>
                <a:gd name="T133" fmla="*/ 0 h 246"/>
                <a:gd name="T134" fmla="*/ 444 w 444"/>
                <a:gd name="T135" fmla="*/ 246 h 24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444" h="246">
                  <a:moveTo>
                    <a:pt x="156" y="240"/>
                  </a:moveTo>
                  <a:lnTo>
                    <a:pt x="156" y="222"/>
                  </a:lnTo>
                  <a:lnTo>
                    <a:pt x="174" y="222"/>
                  </a:lnTo>
                  <a:lnTo>
                    <a:pt x="168" y="216"/>
                  </a:lnTo>
                  <a:lnTo>
                    <a:pt x="168" y="204"/>
                  </a:lnTo>
                  <a:lnTo>
                    <a:pt x="162" y="198"/>
                  </a:lnTo>
                  <a:lnTo>
                    <a:pt x="162" y="186"/>
                  </a:lnTo>
                  <a:lnTo>
                    <a:pt x="168" y="180"/>
                  </a:lnTo>
                  <a:lnTo>
                    <a:pt x="204" y="180"/>
                  </a:lnTo>
                  <a:lnTo>
                    <a:pt x="210" y="168"/>
                  </a:lnTo>
                  <a:lnTo>
                    <a:pt x="216" y="162"/>
                  </a:lnTo>
                  <a:lnTo>
                    <a:pt x="228" y="162"/>
                  </a:lnTo>
                  <a:lnTo>
                    <a:pt x="228" y="168"/>
                  </a:lnTo>
                  <a:lnTo>
                    <a:pt x="234" y="174"/>
                  </a:lnTo>
                  <a:lnTo>
                    <a:pt x="252" y="174"/>
                  </a:lnTo>
                  <a:lnTo>
                    <a:pt x="276" y="150"/>
                  </a:lnTo>
                  <a:lnTo>
                    <a:pt x="288" y="126"/>
                  </a:lnTo>
                  <a:lnTo>
                    <a:pt x="306" y="126"/>
                  </a:lnTo>
                  <a:lnTo>
                    <a:pt x="306" y="108"/>
                  </a:lnTo>
                  <a:lnTo>
                    <a:pt x="318" y="96"/>
                  </a:lnTo>
                  <a:lnTo>
                    <a:pt x="330" y="96"/>
                  </a:lnTo>
                  <a:lnTo>
                    <a:pt x="348" y="114"/>
                  </a:lnTo>
                  <a:lnTo>
                    <a:pt x="360" y="114"/>
                  </a:lnTo>
                  <a:lnTo>
                    <a:pt x="372" y="102"/>
                  </a:lnTo>
                  <a:lnTo>
                    <a:pt x="372" y="96"/>
                  </a:lnTo>
                  <a:lnTo>
                    <a:pt x="420" y="96"/>
                  </a:lnTo>
                  <a:lnTo>
                    <a:pt x="426" y="90"/>
                  </a:lnTo>
                  <a:lnTo>
                    <a:pt x="432" y="90"/>
                  </a:lnTo>
                  <a:lnTo>
                    <a:pt x="444" y="84"/>
                  </a:lnTo>
                  <a:lnTo>
                    <a:pt x="444" y="78"/>
                  </a:lnTo>
                  <a:lnTo>
                    <a:pt x="426" y="60"/>
                  </a:lnTo>
                  <a:lnTo>
                    <a:pt x="402" y="48"/>
                  </a:lnTo>
                  <a:lnTo>
                    <a:pt x="396" y="48"/>
                  </a:lnTo>
                  <a:lnTo>
                    <a:pt x="390" y="42"/>
                  </a:lnTo>
                  <a:lnTo>
                    <a:pt x="384" y="30"/>
                  </a:lnTo>
                  <a:lnTo>
                    <a:pt x="372" y="24"/>
                  </a:lnTo>
                  <a:lnTo>
                    <a:pt x="366" y="18"/>
                  </a:lnTo>
                  <a:lnTo>
                    <a:pt x="348" y="18"/>
                  </a:lnTo>
                  <a:lnTo>
                    <a:pt x="342" y="6"/>
                  </a:lnTo>
                  <a:lnTo>
                    <a:pt x="336" y="0"/>
                  </a:lnTo>
                  <a:lnTo>
                    <a:pt x="312" y="0"/>
                  </a:lnTo>
                  <a:lnTo>
                    <a:pt x="300" y="6"/>
                  </a:lnTo>
                  <a:lnTo>
                    <a:pt x="294" y="12"/>
                  </a:lnTo>
                  <a:lnTo>
                    <a:pt x="282" y="12"/>
                  </a:lnTo>
                  <a:lnTo>
                    <a:pt x="270" y="0"/>
                  </a:lnTo>
                  <a:lnTo>
                    <a:pt x="252" y="0"/>
                  </a:lnTo>
                  <a:lnTo>
                    <a:pt x="240" y="6"/>
                  </a:lnTo>
                  <a:lnTo>
                    <a:pt x="234" y="18"/>
                  </a:lnTo>
                  <a:lnTo>
                    <a:pt x="222" y="24"/>
                  </a:lnTo>
                  <a:lnTo>
                    <a:pt x="186" y="24"/>
                  </a:lnTo>
                  <a:lnTo>
                    <a:pt x="174" y="18"/>
                  </a:lnTo>
                  <a:lnTo>
                    <a:pt x="168" y="12"/>
                  </a:lnTo>
                  <a:lnTo>
                    <a:pt x="156" y="12"/>
                  </a:lnTo>
                  <a:lnTo>
                    <a:pt x="150" y="18"/>
                  </a:lnTo>
                  <a:lnTo>
                    <a:pt x="144" y="18"/>
                  </a:lnTo>
                  <a:lnTo>
                    <a:pt x="138" y="24"/>
                  </a:lnTo>
                  <a:lnTo>
                    <a:pt x="132" y="24"/>
                  </a:lnTo>
                  <a:lnTo>
                    <a:pt x="132" y="18"/>
                  </a:lnTo>
                  <a:lnTo>
                    <a:pt x="126" y="12"/>
                  </a:lnTo>
                  <a:lnTo>
                    <a:pt x="126" y="6"/>
                  </a:lnTo>
                  <a:lnTo>
                    <a:pt x="120" y="0"/>
                  </a:lnTo>
                  <a:lnTo>
                    <a:pt x="114" y="0"/>
                  </a:lnTo>
                  <a:lnTo>
                    <a:pt x="96" y="18"/>
                  </a:lnTo>
                  <a:lnTo>
                    <a:pt x="90" y="18"/>
                  </a:lnTo>
                  <a:lnTo>
                    <a:pt x="84" y="30"/>
                  </a:lnTo>
                  <a:lnTo>
                    <a:pt x="72" y="36"/>
                  </a:lnTo>
                  <a:lnTo>
                    <a:pt x="60" y="48"/>
                  </a:lnTo>
                  <a:lnTo>
                    <a:pt x="48" y="54"/>
                  </a:lnTo>
                  <a:lnTo>
                    <a:pt x="36" y="66"/>
                  </a:lnTo>
                  <a:lnTo>
                    <a:pt x="24" y="72"/>
                  </a:lnTo>
                  <a:lnTo>
                    <a:pt x="18" y="84"/>
                  </a:lnTo>
                  <a:lnTo>
                    <a:pt x="18" y="102"/>
                  </a:lnTo>
                  <a:lnTo>
                    <a:pt x="12" y="114"/>
                  </a:lnTo>
                  <a:lnTo>
                    <a:pt x="0" y="126"/>
                  </a:lnTo>
                  <a:lnTo>
                    <a:pt x="6" y="138"/>
                  </a:lnTo>
                  <a:lnTo>
                    <a:pt x="18" y="150"/>
                  </a:lnTo>
                  <a:lnTo>
                    <a:pt x="42" y="150"/>
                  </a:lnTo>
                  <a:lnTo>
                    <a:pt x="42" y="168"/>
                  </a:lnTo>
                  <a:lnTo>
                    <a:pt x="48" y="174"/>
                  </a:lnTo>
                  <a:lnTo>
                    <a:pt x="60" y="174"/>
                  </a:lnTo>
                  <a:lnTo>
                    <a:pt x="66" y="168"/>
                  </a:lnTo>
                  <a:lnTo>
                    <a:pt x="102" y="168"/>
                  </a:lnTo>
                  <a:lnTo>
                    <a:pt x="102" y="210"/>
                  </a:lnTo>
                  <a:lnTo>
                    <a:pt x="126" y="222"/>
                  </a:lnTo>
                  <a:lnTo>
                    <a:pt x="132" y="228"/>
                  </a:lnTo>
                  <a:lnTo>
                    <a:pt x="132" y="246"/>
                  </a:lnTo>
                  <a:lnTo>
                    <a:pt x="144" y="246"/>
                  </a:lnTo>
                  <a:lnTo>
                    <a:pt x="156" y="240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83" name="Haiti" descr="© INSCALE GmbH, 05.05.2010&#10;http://www.presentationload.com/">
              <a:extLst>
                <a:ext uri="{FF2B5EF4-FFF2-40B4-BE49-F238E27FC236}">
                  <a16:creationId xmlns:a16="http://schemas.microsoft.com/office/drawing/2014/main" id="{C727E422-D28A-4C9F-8E66-ED9210ED80F8}"/>
                </a:ext>
              </a:extLst>
            </p:cNvPr>
            <p:cNvSpPr>
              <a:spLocks/>
            </p:cNvSpPr>
            <p:nvPr/>
          </p:nvSpPr>
          <p:spPr bwMode="gray">
            <a:xfrm>
              <a:off x="3243409" y="3802011"/>
              <a:ext cx="87342" cy="69847"/>
            </a:xfrm>
            <a:custGeom>
              <a:avLst/>
              <a:gdLst>
                <a:gd name="T0" fmla="*/ 2147483647 w 198"/>
                <a:gd name="T1" fmla="*/ 2147483647 h 156"/>
                <a:gd name="T2" fmla="*/ 2147483647 w 198"/>
                <a:gd name="T3" fmla="*/ 2147483647 h 156"/>
                <a:gd name="T4" fmla="*/ 2147483647 w 198"/>
                <a:gd name="T5" fmla="*/ 2147483647 h 156"/>
                <a:gd name="T6" fmla="*/ 2147483647 w 198"/>
                <a:gd name="T7" fmla="*/ 2147483647 h 156"/>
                <a:gd name="T8" fmla="*/ 2147483647 w 198"/>
                <a:gd name="T9" fmla="*/ 2147483647 h 156"/>
                <a:gd name="T10" fmla="*/ 2147483647 w 198"/>
                <a:gd name="T11" fmla="*/ 2147483647 h 156"/>
                <a:gd name="T12" fmla="*/ 2147483647 w 198"/>
                <a:gd name="T13" fmla="*/ 2147483647 h 156"/>
                <a:gd name="T14" fmla="*/ 2147483647 w 198"/>
                <a:gd name="T15" fmla="*/ 2147483647 h 156"/>
                <a:gd name="T16" fmla="*/ 2147483647 w 198"/>
                <a:gd name="T17" fmla="*/ 2147483647 h 156"/>
                <a:gd name="T18" fmla="*/ 2147483647 w 198"/>
                <a:gd name="T19" fmla="*/ 2147483647 h 156"/>
                <a:gd name="T20" fmla="*/ 2147483647 w 198"/>
                <a:gd name="T21" fmla="*/ 2147483647 h 156"/>
                <a:gd name="T22" fmla="*/ 2147483647 w 198"/>
                <a:gd name="T23" fmla="*/ 2147483647 h 156"/>
                <a:gd name="T24" fmla="*/ 2147483647 w 198"/>
                <a:gd name="T25" fmla="*/ 2147483647 h 156"/>
                <a:gd name="T26" fmla="*/ 2147483647 w 198"/>
                <a:gd name="T27" fmla="*/ 2147483647 h 156"/>
                <a:gd name="T28" fmla="*/ 2147483647 w 198"/>
                <a:gd name="T29" fmla="*/ 2147483647 h 156"/>
                <a:gd name="T30" fmla="*/ 2147483647 w 198"/>
                <a:gd name="T31" fmla="*/ 2147483647 h 156"/>
                <a:gd name="T32" fmla="*/ 2147483647 w 198"/>
                <a:gd name="T33" fmla="*/ 2147483647 h 156"/>
                <a:gd name="T34" fmla="*/ 2147483647 w 198"/>
                <a:gd name="T35" fmla="*/ 0 h 156"/>
                <a:gd name="T36" fmla="*/ 2147483647 w 198"/>
                <a:gd name="T37" fmla="*/ 0 h 156"/>
                <a:gd name="T38" fmla="*/ 2147483647 w 198"/>
                <a:gd name="T39" fmla="*/ 2147483647 h 156"/>
                <a:gd name="T40" fmla="*/ 2147483647 w 198"/>
                <a:gd name="T41" fmla="*/ 2147483647 h 156"/>
                <a:gd name="T42" fmla="*/ 2147483647 w 198"/>
                <a:gd name="T43" fmla="*/ 2147483647 h 156"/>
                <a:gd name="T44" fmla="*/ 2147483647 w 198"/>
                <a:gd name="T45" fmla="*/ 2147483647 h 156"/>
                <a:gd name="T46" fmla="*/ 2147483647 w 198"/>
                <a:gd name="T47" fmla="*/ 2147483647 h 156"/>
                <a:gd name="T48" fmla="*/ 2147483647 w 198"/>
                <a:gd name="T49" fmla="*/ 2147483647 h 156"/>
                <a:gd name="T50" fmla="*/ 2147483647 w 198"/>
                <a:gd name="T51" fmla="*/ 2147483647 h 156"/>
                <a:gd name="T52" fmla="*/ 2147483647 w 198"/>
                <a:gd name="T53" fmla="*/ 2147483647 h 156"/>
                <a:gd name="T54" fmla="*/ 2147483647 w 198"/>
                <a:gd name="T55" fmla="*/ 2147483647 h 156"/>
                <a:gd name="T56" fmla="*/ 2147483647 w 198"/>
                <a:gd name="T57" fmla="*/ 2147483647 h 156"/>
                <a:gd name="T58" fmla="*/ 2147483647 w 198"/>
                <a:gd name="T59" fmla="*/ 2147483647 h 156"/>
                <a:gd name="T60" fmla="*/ 2147483647 w 198"/>
                <a:gd name="T61" fmla="*/ 2147483647 h 156"/>
                <a:gd name="T62" fmla="*/ 2147483647 w 198"/>
                <a:gd name="T63" fmla="*/ 2147483647 h 156"/>
                <a:gd name="T64" fmla="*/ 2147483647 w 198"/>
                <a:gd name="T65" fmla="*/ 2147483647 h 156"/>
                <a:gd name="T66" fmla="*/ 2147483647 w 198"/>
                <a:gd name="T67" fmla="*/ 2147483647 h 156"/>
                <a:gd name="T68" fmla="*/ 2147483647 w 198"/>
                <a:gd name="T69" fmla="*/ 2147483647 h 156"/>
                <a:gd name="T70" fmla="*/ 2147483647 w 198"/>
                <a:gd name="T71" fmla="*/ 2147483647 h 156"/>
                <a:gd name="T72" fmla="*/ 2147483647 w 198"/>
                <a:gd name="T73" fmla="*/ 2147483647 h 156"/>
                <a:gd name="T74" fmla="*/ 2147483647 w 198"/>
                <a:gd name="T75" fmla="*/ 2147483647 h 156"/>
                <a:gd name="T76" fmla="*/ 2147483647 w 198"/>
                <a:gd name="T77" fmla="*/ 2147483647 h 156"/>
                <a:gd name="T78" fmla="*/ 2147483647 w 198"/>
                <a:gd name="T79" fmla="*/ 2147483647 h 156"/>
                <a:gd name="T80" fmla="*/ 2147483647 w 198"/>
                <a:gd name="T81" fmla="*/ 2147483647 h 156"/>
                <a:gd name="T82" fmla="*/ 0 w 198"/>
                <a:gd name="T83" fmla="*/ 2147483647 h 156"/>
                <a:gd name="T84" fmla="*/ 0 w 198"/>
                <a:gd name="T85" fmla="*/ 2147483647 h 156"/>
                <a:gd name="T86" fmla="*/ 2147483647 w 198"/>
                <a:gd name="T87" fmla="*/ 2147483647 h 156"/>
                <a:gd name="T88" fmla="*/ 2147483647 w 198"/>
                <a:gd name="T89" fmla="*/ 2147483647 h 156"/>
                <a:gd name="T90" fmla="*/ 2147483647 w 198"/>
                <a:gd name="T91" fmla="*/ 2147483647 h 156"/>
                <a:gd name="T92" fmla="*/ 2147483647 w 198"/>
                <a:gd name="T93" fmla="*/ 2147483647 h 156"/>
                <a:gd name="T94" fmla="*/ 2147483647 w 198"/>
                <a:gd name="T95" fmla="*/ 2147483647 h 156"/>
                <a:gd name="T96" fmla="*/ 2147483647 w 198"/>
                <a:gd name="T97" fmla="*/ 2147483647 h 156"/>
                <a:gd name="T98" fmla="*/ 2147483647 w 198"/>
                <a:gd name="T99" fmla="*/ 2147483647 h 156"/>
                <a:gd name="T100" fmla="*/ 2147483647 w 198"/>
                <a:gd name="T101" fmla="*/ 2147483647 h 156"/>
                <a:gd name="T102" fmla="*/ 2147483647 w 198"/>
                <a:gd name="T103" fmla="*/ 2147483647 h 156"/>
                <a:gd name="T104" fmla="*/ 2147483647 w 198"/>
                <a:gd name="T105" fmla="*/ 2147483647 h 156"/>
                <a:gd name="T106" fmla="*/ 2147483647 w 198"/>
                <a:gd name="T107" fmla="*/ 2147483647 h 156"/>
                <a:gd name="T108" fmla="*/ 2147483647 w 198"/>
                <a:gd name="T109" fmla="*/ 2147483647 h 156"/>
                <a:gd name="T110" fmla="*/ 2147483647 w 198"/>
                <a:gd name="T111" fmla="*/ 2147483647 h 156"/>
                <a:gd name="T112" fmla="*/ 2147483647 w 198"/>
                <a:gd name="T113" fmla="*/ 2147483647 h 15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98"/>
                <a:gd name="T172" fmla="*/ 0 h 156"/>
                <a:gd name="T173" fmla="*/ 198 w 198"/>
                <a:gd name="T174" fmla="*/ 156 h 15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98" h="156">
                  <a:moveTo>
                    <a:pt x="168" y="114"/>
                  </a:moveTo>
                  <a:lnTo>
                    <a:pt x="168" y="108"/>
                  </a:lnTo>
                  <a:lnTo>
                    <a:pt x="174" y="102"/>
                  </a:lnTo>
                  <a:lnTo>
                    <a:pt x="180" y="90"/>
                  </a:lnTo>
                  <a:lnTo>
                    <a:pt x="180" y="78"/>
                  </a:lnTo>
                  <a:lnTo>
                    <a:pt x="186" y="72"/>
                  </a:lnTo>
                  <a:lnTo>
                    <a:pt x="192" y="60"/>
                  </a:lnTo>
                  <a:lnTo>
                    <a:pt x="198" y="54"/>
                  </a:lnTo>
                  <a:lnTo>
                    <a:pt x="198" y="42"/>
                  </a:lnTo>
                  <a:lnTo>
                    <a:pt x="186" y="6"/>
                  </a:lnTo>
                  <a:lnTo>
                    <a:pt x="180" y="12"/>
                  </a:lnTo>
                  <a:lnTo>
                    <a:pt x="180" y="18"/>
                  </a:lnTo>
                  <a:lnTo>
                    <a:pt x="174" y="18"/>
                  </a:lnTo>
                  <a:lnTo>
                    <a:pt x="168" y="12"/>
                  </a:lnTo>
                  <a:lnTo>
                    <a:pt x="156" y="12"/>
                  </a:lnTo>
                  <a:lnTo>
                    <a:pt x="144" y="6"/>
                  </a:lnTo>
                  <a:lnTo>
                    <a:pt x="126" y="6"/>
                  </a:lnTo>
                  <a:lnTo>
                    <a:pt x="114" y="0"/>
                  </a:lnTo>
                  <a:lnTo>
                    <a:pt x="84" y="0"/>
                  </a:lnTo>
                  <a:lnTo>
                    <a:pt x="72" y="6"/>
                  </a:lnTo>
                  <a:lnTo>
                    <a:pt x="66" y="12"/>
                  </a:lnTo>
                  <a:lnTo>
                    <a:pt x="66" y="18"/>
                  </a:lnTo>
                  <a:lnTo>
                    <a:pt x="72" y="24"/>
                  </a:lnTo>
                  <a:lnTo>
                    <a:pt x="108" y="24"/>
                  </a:lnTo>
                  <a:lnTo>
                    <a:pt x="114" y="30"/>
                  </a:lnTo>
                  <a:lnTo>
                    <a:pt x="120" y="42"/>
                  </a:lnTo>
                  <a:lnTo>
                    <a:pt x="126" y="48"/>
                  </a:lnTo>
                  <a:lnTo>
                    <a:pt x="114" y="54"/>
                  </a:lnTo>
                  <a:lnTo>
                    <a:pt x="108" y="60"/>
                  </a:lnTo>
                  <a:lnTo>
                    <a:pt x="108" y="72"/>
                  </a:lnTo>
                  <a:lnTo>
                    <a:pt x="114" y="84"/>
                  </a:lnTo>
                  <a:lnTo>
                    <a:pt x="114" y="96"/>
                  </a:lnTo>
                  <a:lnTo>
                    <a:pt x="120" y="102"/>
                  </a:lnTo>
                  <a:lnTo>
                    <a:pt x="114" y="108"/>
                  </a:lnTo>
                  <a:lnTo>
                    <a:pt x="96" y="108"/>
                  </a:lnTo>
                  <a:lnTo>
                    <a:pt x="78" y="102"/>
                  </a:lnTo>
                  <a:lnTo>
                    <a:pt x="66" y="102"/>
                  </a:lnTo>
                  <a:lnTo>
                    <a:pt x="54" y="96"/>
                  </a:lnTo>
                  <a:lnTo>
                    <a:pt x="36" y="96"/>
                  </a:lnTo>
                  <a:lnTo>
                    <a:pt x="24" y="102"/>
                  </a:lnTo>
                  <a:lnTo>
                    <a:pt x="6" y="102"/>
                  </a:lnTo>
                  <a:lnTo>
                    <a:pt x="0" y="108"/>
                  </a:lnTo>
                  <a:lnTo>
                    <a:pt x="0" y="114"/>
                  </a:lnTo>
                  <a:lnTo>
                    <a:pt x="6" y="120"/>
                  </a:lnTo>
                  <a:lnTo>
                    <a:pt x="12" y="132"/>
                  </a:lnTo>
                  <a:lnTo>
                    <a:pt x="24" y="138"/>
                  </a:lnTo>
                  <a:lnTo>
                    <a:pt x="30" y="150"/>
                  </a:lnTo>
                  <a:lnTo>
                    <a:pt x="36" y="156"/>
                  </a:lnTo>
                  <a:lnTo>
                    <a:pt x="42" y="156"/>
                  </a:lnTo>
                  <a:lnTo>
                    <a:pt x="48" y="150"/>
                  </a:lnTo>
                  <a:lnTo>
                    <a:pt x="54" y="138"/>
                  </a:lnTo>
                  <a:lnTo>
                    <a:pt x="60" y="132"/>
                  </a:lnTo>
                  <a:lnTo>
                    <a:pt x="138" y="132"/>
                  </a:lnTo>
                  <a:lnTo>
                    <a:pt x="156" y="126"/>
                  </a:lnTo>
                  <a:lnTo>
                    <a:pt x="168" y="126"/>
                  </a:lnTo>
                  <a:lnTo>
                    <a:pt x="180" y="144"/>
                  </a:lnTo>
                  <a:lnTo>
                    <a:pt x="168" y="114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84" name="Guatemala" descr="© INSCALE GmbH, 05.05.2010&#10;http://www.presentationload.com/">
              <a:extLst>
                <a:ext uri="{FF2B5EF4-FFF2-40B4-BE49-F238E27FC236}">
                  <a16:creationId xmlns:a16="http://schemas.microsoft.com/office/drawing/2014/main" id="{43E79922-770E-4790-98C5-10D8B27427B3}"/>
                </a:ext>
              </a:extLst>
            </p:cNvPr>
            <p:cNvSpPr>
              <a:spLocks/>
            </p:cNvSpPr>
            <p:nvPr/>
          </p:nvSpPr>
          <p:spPr bwMode="gray">
            <a:xfrm>
              <a:off x="2666947" y="3873445"/>
              <a:ext cx="130220" cy="149219"/>
            </a:xfrm>
            <a:custGeom>
              <a:avLst/>
              <a:gdLst>
                <a:gd name="T0" fmla="*/ 2147483647 w 300"/>
                <a:gd name="T1" fmla="*/ 2147483647 h 336"/>
                <a:gd name="T2" fmla="*/ 2147483647 w 300"/>
                <a:gd name="T3" fmla="*/ 2147483647 h 336"/>
                <a:gd name="T4" fmla="*/ 2147483647 w 300"/>
                <a:gd name="T5" fmla="*/ 2147483647 h 336"/>
                <a:gd name="T6" fmla="*/ 2147483647 w 300"/>
                <a:gd name="T7" fmla="*/ 2147483647 h 336"/>
                <a:gd name="T8" fmla="*/ 2147483647 w 300"/>
                <a:gd name="T9" fmla="*/ 2147483647 h 336"/>
                <a:gd name="T10" fmla="*/ 2147483647 w 300"/>
                <a:gd name="T11" fmla="*/ 0 h 336"/>
                <a:gd name="T12" fmla="*/ 2147483647 w 300"/>
                <a:gd name="T13" fmla="*/ 2147483647 h 336"/>
                <a:gd name="T14" fmla="*/ 2147483647 w 300"/>
                <a:gd name="T15" fmla="*/ 2147483647 h 336"/>
                <a:gd name="T16" fmla="*/ 2147483647 w 300"/>
                <a:gd name="T17" fmla="*/ 2147483647 h 336"/>
                <a:gd name="T18" fmla="*/ 2147483647 w 300"/>
                <a:gd name="T19" fmla="*/ 2147483647 h 336"/>
                <a:gd name="T20" fmla="*/ 2147483647 w 300"/>
                <a:gd name="T21" fmla="*/ 2147483647 h 336"/>
                <a:gd name="T22" fmla="*/ 2147483647 w 300"/>
                <a:gd name="T23" fmla="*/ 2147483647 h 336"/>
                <a:gd name="T24" fmla="*/ 2147483647 w 300"/>
                <a:gd name="T25" fmla="*/ 2147483647 h 336"/>
                <a:gd name="T26" fmla="*/ 2147483647 w 300"/>
                <a:gd name="T27" fmla="*/ 2147483647 h 336"/>
                <a:gd name="T28" fmla="*/ 2147483647 w 300"/>
                <a:gd name="T29" fmla="*/ 2147483647 h 336"/>
                <a:gd name="T30" fmla="*/ 2147483647 w 300"/>
                <a:gd name="T31" fmla="*/ 2147483647 h 336"/>
                <a:gd name="T32" fmla="*/ 2147483647 w 300"/>
                <a:gd name="T33" fmla="*/ 2147483647 h 336"/>
                <a:gd name="T34" fmla="*/ 2147483647 w 300"/>
                <a:gd name="T35" fmla="*/ 2147483647 h 336"/>
                <a:gd name="T36" fmla="*/ 2147483647 w 300"/>
                <a:gd name="T37" fmla="*/ 2147483647 h 336"/>
                <a:gd name="T38" fmla="*/ 2147483647 w 300"/>
                <a:gd name="T39" fmla="*/ 2147483647 h 336"/>
                <a:gd name="T40" fmla="*/ 2147483647 w 300"/>
                <a:gd name="T41" fmla="*/ 2147483647 h 336"/>
                <a:gd name="T42" fmla="*/ 2147483647 w 300"/>
                <a:gd name="T43" fmla="*/ 2147483647 h 336"/>
                <a:gd name="T44" fmla="*/ 2147483647 w 300"/>
                <a:gd name="T45" fmla="*/ 2147483647 h 336"/>
                <a:gd name="T46" fmla="*/ 2147483647 w 300"/>
                <a:gd name="T47" fmla="*/ 2147483647 h 336"/>
                <a:gd name="T48" fmla="*/ 2147483647 w 300"/>
                <a:gd name="T49" fmla="*/ 2147483647 h 336"/>
                <a:gd name="T50" fmla="*/ 2147483647 w 300"/>
                <a:gd name="T51" fmla="*/ 2147483647 h 336"/>
                <a:gd name="T52" fmla="*/ 2147483647 w 300"/>
                <a:gd name="T53" fmla="*/ 2147483647 h 336"/>
                <a:gd name="T54" fmla="*/ 2147483647 w 300"/>
                <a:gd name="T55" fmla="*/ 2147483647 h 336"/>
                <a:gd name="T56" fmla="*/ 2147483647 w 300"/>
                <a:gd name="T57" fmla="*/ 2147483647 h 336"/>
                <a:gd name="T58" fmla="*/ 0 w 300"/>
                <a:gd name="T59" fmla="*/ 2147483647 h 336"/>
                <a:gd name="T60" fmla="*/ 2147483647 w 300"/>
                <a:gd name="T61" fmla="*/ 2147483647 h 336"/>
                <a:gd name="T62" fmla="*/ 2147483647 w 300"/>
                <a:gd name="T63" fmla="*/ 2147483647 h 336"/>
                <a:gd name="T64" fmla="*/ 2147483647 w 300"/>
                <a:gd name="T65" fmla="*/ 2147483647 h 336"/>
                <a:gd name="T66" fmla="*/ 2147483647 w 300"/>
                <a:gd name="T67" fmla="*/ 2147483647 h 336"/>
                <a:gd name="T68" fmla="*/ 2147483647 w 300"/>
                <a:gd name="T69" fmla="*/ 2147483647 h 336"/>
                <a:gd name="T70" fmla="*/ 2147483647 w 300"/>
                <a:gd name="T71" fmla="*/ 2147483647 h 336"/>
                <a:gd name="T72" fmla="*/ 2147483647 w 300"/>
                <a:gd name="T73" fmla="*/ 2147483647 h 336"/>
                <a:gd name="T74" fmla="*/ 2147483647 w 300"/>
                <a:gd name="T75" fmla="*/ 2147483647 h 336"/>
                <a:gd name="T76" fmla="*/ 2147483647 w 300"/>
                <a:gd name="T77" fmla="*/ 2147483647 h 336"/>
                <a:gd name="T78" fmla="*/ 2147483647 w 300"/>
                <a:gd name="T79" fmla="*/ 2147483647 h 336"/>
                <a:gd name="T80" fmla="*/ 2147483647 w 300"/>
                <a:gd name="T81" fmla="*/ 2147483647 h 336"/>
                <a:gd name="T82" fmla="*/ 2147483647 w 300"/>
                <a:gd name="T83" fmla="*/ 2147483647 h 336"/>
                <a:gd name="T84" fmla="*/ 2147483647 w 300"/>
                <a:gd name="T85" fmla="*/ 2147483647 h 336"/>
                <a:gd name="T86" fmla="*/ 2147483647 w 300"/>
                <a:gd name="T87" fmla="*/ 2147483647 h 336"/>
                <a:gd name="T88" fmla="*/ 2147483647 w 300"/>
                <a:gd name="T89" fmla="*/ 2147483647 h 336"/>
                <a:gd name="T90" fmla="*/ 2147483647 w 300"/>
                <a:gd name="T91" fmla="*/ 2147483647 h 336"/>
                <a:gd name="T92" fmla="*/ 2147483647 w 300"/>
                <a:gd name="T93" fmla="*/ 2147483647 h 336"/>
                <a:gd name="T94" fmla="*/ 2147483647 w 300"/>
                <a:gd name="T95" fmla="*/ 2147483647 h 336"/>
                <a:gd name="T96" fmla="*/ 2147483647 w 300"/>
                <a:gd name="T97" fmla="*/ 2147483647 h 336"/>
                <a:gd name="T98" fmla="*/ 2147483647 w 300"/>
                <a:gd name="T99" fmla="*/ 2147483647 h 336"/>
                <a:gd name="T100" fmla="*/ 2147483647 w 300"/>
                <a:gd name="T101" fmla="*/ 2147483647 h 336"/>
                <a:gd name="T102" fmla="*/ 2147483647 w 300"/>
                <a:gd name="T103" fmla="*/ 2147483647 h 336"/>
                <a:gd name="T104" fmla="*/ 2147483647 w 300"/>
                <a:gd name="T105" fmla="*/ 2147483647 h 336"/>
                <a:gd name="T106" fmla="*/ 2147483647 w 300"/>
                <a:gd name="T107" fmla="*/ 2147483647 h 336"/>
                <a:gd name="T108" fmla="*/ 2147483647 w 300"/>
                <a:gd name="T109" fmla="*/ 2147483647 h 336"/>
                <a:gd name="T110" fmla="*/ 2147483647 w 300"/>
                <a:gd name="T111" fmla="*/ 2147483647 h 336"/>
                <a:gd name="T112" fmla="*/ 2147483647 w 300"/>
                <a:gd name="T113" fmla="*/ 2147483647 h 336"/>
                <a:gd name="T114" fmla="*/ 2147483647 w 300"/>
                <a:gd name="T115" fmla="*/ 2147483647 h 336"/>
                <a:gd name="T116" fmla="*/ 2147483647 w 300"/>
                <a:gd name="T117" fmla="*/ 2147483647 h 336"/>
                <a:gd name="T118" fmla="*/ 2147483647 w 300"/>
                <a:gd name="T119" fmla="*/ 2147483647 h 336"/>
                <a:gd name="T120" fmla="*/ 2147483647 w 300"/>
                <a:gd name="T121" fmla="*/ 2147483647 h 3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300"/>
                <a:gd name="T184" fmla="*/ 0 h 336"/>
                <a:gd name="T185" fmla="*/ 300 w 300"/>
                <a:gd name="T186" fmla="*/ 336 h 3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300" h="336">
                  <a:moveTo>
                    <a:pt x="288" y="156"/>
                  </a:moveTo>
                  <a:lnTo>
                    <a:pt x="270" y="168"/>
                  </a:lnTo>
                  <a:lnTo>
                    <a:pt x="258" y="162"/>
                  </a:lnTo>
                  <a:lnTo>
                    <a:pt x="228" y="162"/>
                  </a:lnTo>
                  <a:lnTo>
                    <a:pt x="252" y="6"/>
                  </a:lnTo>
                  <a:lnTo>
                    <a:pt x="120" y="0"/>
                  </a:lnTo>
                  <a:lnTo>
                    <a:pt x="120" y="12"/>
                  </a:lnTo>
                  <a:lnTo>
                    <a:pt x="126" y="24"/>
                  </a:lnTo>
                  <a:lnTo>
                    <a:pt x="126" y="48"/>
                  </a:lnTo>
                  <a:lnTo>
                    <a:pt x="120" y="48"/>
                  </a:lnTo>
                  <a:lnTo>
                    <a:pt x="108" y="54"/>
                  </a:lnTo>
                  <a:lnTo>
                    <a:pt x="84" y="54"/>
                  </a:lnTo>
                  <a:lnTo>
                    <a:pt x="96" y="60"/>
                  </a:lnTo>
                  <a:lnTo>
                    <a:pt x="96" y="66"/>
                  </a:lnTo>
                  <a:lnTo>
                    <a:pt x="102" y="78"/>
                  </a:lnTo>
                  <a:lnTo>
                    <a:pt x="108" y="84"/>
                  </a:lnTo>
                  <a:lnTo>
                    <a:pt x="114" y="84"/>
                  </a:lnTo>
                  <a:lnTo>
                    <a:pt x="126" y="90"/>
                  </a:lnTo>
                  <a:lnTo>
                    <a:pt x="132" y="90"/>
                  </a:lnTo>
                  <a:lnTo>
                    <a:pt x="138" y="114"/>
                  </a:lnTo>
                  <a:lnTo>
                    <a:pt x="156" y="114"/>
                  </a:lnTo>
                  <a:lnTo>
                    <a:pt x="156" y="126"/>
                  </a:lnTo>
                  <a:lnTo>
                    <a:pt x="150" y="132"/>
                  </a:lnTo>
                  <a:lnTo>
                    <a:pt x="144" y="132"/>
                  </a:lnTo>
                  <a:lnTo>
                    <a:pt x="144" y="150"/>
                  </a:lnTo>
                  <a:lnTo>
                    <a:pt x="54" y="144"/>
                  </a:lnTo>
                  <a:lnTo>
                    <a:pt x="24" y="192"/>
                  </a:lnTo>
                  <a:lnTo>
                    <a:pt x="24" y="264"/>
                  </a:lnTo>
                  <a:lnTo>
                    <a:pt x="18" y="270"/>
                  </a:lnTo>
                  <a:lnTo>
                    <a:pt x="0" y="270"/>
                  </a:lnTo>
                  <a:lnTo>
                    <a:pt x="6" y="282"/>
                  </a:lnTo>
                  <a:lnTo>
                    <a:pt x="12" y="288"/>
                  </a:lnTo>
                  <a:lnTo>
                    <a:pt x="24" y="288"/>
                  </a:lnTo>
                  <a:lnTo>
                    <a:pt x="42" y="300"/>
                  </a:lnTo>
                  <a:lnTo>
                    <a:pt x="60" y="318"/>
                  </a:lnTo>
                  <a:lnTo>
                    <a:pt x="72" y="324"/>
                  </a:lnTo>
                  <a:lnTo>
                    <a:pt x="120" y="324"/>
                  </a:lnTo>
                  <a:lnTo>
                    <a:pt x="126" y="330"/>
                  </a:lnTo>
                  <a:lnTo>
                    <a:pt x="132" y="330"/>
                  </a:lnTo>
                  <a:lnTo>
                    <a:pt x="138" y="336"/>
                  </a:lnTo>
                  <a:lnTo>
                    <a:pt x="150" y="324"/>
                  </a:lnTo>
                  <a:lnTo>
                    <a:pt x="162" y="318"/>
                  </a:lnTo>
                  <a:lnTo>
                    <a:pt x="168" y="312"/>
                  </a:lnTo>
                  <a:lnTo>
                    <a:pt x="174" y="312"/>
                  </a:lnTo>
                  <a:lnTo>
                    <a:pt x="180" y="300"/>
                  </a:lnTo>
                  <a:lnTo>
                    <a:pt x="186" y="294"/>
                  </a:lnTo>
                  <a:lnTo>
                    <a:pt x="186" y="282"/>
                  </a:lnTo>
                  <a:lnTo>
                    <a:pt x="204" y="282"/>
                  </a:lnTo>
                  <a:lnTo>
                    <a:pt x="210" y="276"/>
                  </a:lnTo>
                  <a:lnTo>
                    <a:pt x="222" y="270"/>
                  </a:lnTo>
                  <a:lnTo>
                    <a:pt x="222" y="264"/>
                  </a:lnTo>
                  <a:lnTo>
                    <a:pt x="228" y="252"/>
                  </a:lnTo>
                  <a:lnTo>
                    <a:pt x="228" y="234"/>
                  </a:lnTo>
                  <a:lnTo>
                    <a:pt x="234" y="222"/>
                  </a:lnTo>
                  <a:lnTo>
                    <a:pt x="246" y="216"/>
                  </a:lnTo>
                  <a:lnTo>
                    <a:pt x="258" y="204"/>
                  </a:lnTo>
                  <a:lnTo>
                    <a:pt x="270" y="198"/>
                  </a:lnTo>
                  <a:lnTo>
                    <a:pt x="282" y="186"/>
                  </a:lnTo>
                  <a:lnTo>
                    <a:pt x="294" y="180"/>
                  </a:lnTo>
                  <a:lnTo>
                    <a:pt x="300" y="168"/>
                  </a:lnTo>
                  <a:lnTo>
                    <a:pt x="288" y="156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85" name="El Salvador" descr="© INSCALE GmbH, 05.05.2010&#10;http://www.presentationload.com/">
              <a:extLst>
                <a:ext uri="{FF2B5EF4-FFF2-40B4-BE49-F238E27FC236}">
                  <a16:creationId xmlns:a16="http://schemas.microsoft.com/office/drawing/2014/main" id="{51648C55-6156-4D95-B17B-09501101AB86}"/>
                </a:ext>
              </a:extLst>
            </p:cNvPr>
            <p:cNvSpPr>
              <a:spLocks/>
            </p:cNvSpPr>
            <p:nvPr/>
          </p:nvSpPr>
          <p:spPr bwMode="gray">
            <a:xfrm>
              <a:off x="2727293" y="3998853"/>
              <a:ext cx="76226" cy="49210"/>
            </a:xfrm>
            <a:custGeom>
              <a:avLst/>
              <a:gdLst>
                <a:gd name="T0" fmla="*/ 2147483647 w 174"/>
                <a:gd name="T1" fmla="*/ 2147483647 h 114"/>
                <a:gd name="T2" fmla="*/ 2147483647 w 174"/>
                <a:gd name="T3" fmla="*/ 2147483647 h 114"/>
                <a:gd name="T4" fmla="*/ 2147483647 w 174"/>
                <a:gd name="T5" fmla="*/ 2147483647 h 114"/>
                <a:gd name="T6" fmla="*/ 2147483647 w 174"/>
                <a:gd name="T7" fmla="*/ 2147483647 h 114"/>
                <a:gd name="T8" fmla="*/ 2147483647 w 174"/>
                <a:gd name="T9" fmla="*/ 2147483647 h 114"/>
                <a:gd name="T10" fmla="*/ 2147483647 w 174"/>
                <a:gd name="T11" fmla="*/ 2147483647 h 114"/>
                <a:gd name="T12" fmla="*/ 2147483647 w 174"/>
                <a:gd name="T13" fmla="*/ 2147483647 h 114"/>
                <a:gd name="T14" fmla="*/ 2147483647 w 174"/>
                <a:gd name="T15" fmla="*/ 2147483647 h 114"/>
                <a:gd name="T16" fmla="*/ 2147483647 w 174"/>
                <a:gd name="T17" fmla="*/ 2147483647 h 114"/>
                <a:gd name="T18" fmla="*/ 2147483647 w 174"/>
                <a:gd name="T19" fmla="*/ 0 h 114"/>
                <a:gd name="T20" fmla="*/ 2147483647 w 174"/>
                <a:gd name="T21" fmla="*/ 2147483647 h 114"/>
                <a:gd name="T22" fmla="*/ 2147483647 w 174"/>
                <a:gd name="T23" fmla="*/ 2147483647 h 114"/>
                <a:gd name="T24" fmla="*/ 2147483647 w 174"/>
                <a:gd name="T25" fmla="*/ 2147483647 h 114"/>
                <a:gd name="T26" fmla="*/ 2147483647 w 174"/>
                <a:gd name="T27" fmla="*/ 2147483647 h 114"/>
                <a:gd name="T28" fmla="*/ 2147483647 w 174"/>
                <a:gd name="T29" fmla="*/ 2147483647 h 114"/>
                <a:gd name="T30" fmla="*/ 2147483647 w 174"/>
                <a:gd name="T31" fmla="*/ 2147483647 h 114"/>
                <a:gd name="T32" fmla="*/ 2147483647 w 174"/>
                <a:gd name="T33" fmla="*/ 2147483647 h 114"/>
                <a:gd name="T34" fmla="*/ 2147483647 w 174"/>
                <a:gd name="T35" fmla="*/ 2147483647 h 114"/>
                <a:gd name="T36" fmla="*/ 0 w 174"/>
                <a:gd name="T37" fmla="*/ 2147483647 h 114"/>
                <a:gd name="T38" fmla="*/ 2147483647 w 174"/>
                <a:gd name="T39" fmla="*/ 2147483647 h 114"/>
                <a:gd name="T40" fmla="*/ 2147483647 w 174"/>
                <a:gd name="T41" fmla="*/ 2147483647 h 114"/>
                <a:gd name="T42" fmla="*/ 2147483647 w 174"/>
                <a:gd name="T43" fmla="*/ 2147483647 h 114"/>
                <a:gd name="T44" fmla="*/ 2147483647 w 174"/>
                <a:gd name="T45" fmla="*/ 2147483647 h 114"/>
                <a:gd name="T46" fmla="*/ 2147483647 w 174"/>
                <a:gd name="T47" fmla="*/ 2147483647 h 114"/>
                <a:gd name="T48" fmla="*/ 2147483647 w 174"/>
                <a:gd name="T49" fmla="*/ 2147483647 h 114"/>
                <a:gd name="T50" fmla="*/ 2147483647 w 174"/>
                <a:gd name="T51" fmla="*/ 2147483647 h 114"/>
                <a:gd name="T52" fmla="*/ 2147483647 w 174"/>
                <a:gd name="T53" fmla="*/ 2147483647 h 114"/>
                <a:gd name="T54" fmla="*/ 2147483647 w 174"/>
                <a:gd name="T55" fmla="*/ 2147483647 h 114"/>
                <a:gd name="T56" fmla="*/ 2147483647 w 174"/>
                <a:gd name="T57" fmla="*/ 2147483647 h 114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74"/>
                <a:gd name="T88" fmla="*/ 0 h 114"/>
                <a:gd name="T89" fmla="*/ 174 w 174"/>
                <a:gd name="T90" fmla="*/ 114 h 114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74" h="114">
                  <a:moveTo>
                    <a:pt x="174" y="84"/>
                  </a:moveTo>
                  <a:lnTo>
                    <a:pt x="174" y="42"/>
                  </a:lnTo>
                  <a:lnTo>
                    <a:pt x="138" y="42"/>
                  </a:lnTo>
                  <a:lnTo>
                    <a:pt x="132" y="48"/>
                  </a:lnTo>
                  <a:lnTo>
                    <a:pt x="120" y="48"/>
                  </a:lnTo>
                  <a:lnTo>
                    <a:pt x="114" y="42"/>
                  </a:lnTo>
                  <a:lnTo>
                    <a:pt x="114" y="24"/>
                  </a:lnTo>
                  <a:lnTo>
                    <a:pt x="90" y="24"/>
                  </a:lnTo>
                  <a:lnTo>
                    <a:pt x="78" y="12"/>
                  </a:lnTo>
                  <a:lnTo>
                    <a:pt x="72" y="0"/>
                  </a:lnTo>
                  <a:lnTo>
                    <a:pt x="60" y="6"/>
                  </a:lnTo>
                  <a:lnTo>
                    <a:pt x="48" y="6"/>
                  </a:lnTo>
                  <a:lnTo>
                    <a:pt x="48" y="18"/>
                  </a:lnTo>
                  <a:lnTo>
                    <a:pt x="42" y="24"/>
                  </a:lnTo>
                  <a:lnTo>
                    <a:pt x="36" y="36"/>
                  </a:lnTo>
                  <a:lnTo>
                    <a:pt x="30" y="36"/>
                  </a:lnTo>
                  <a:lnTo>
                    <a:pt x="24" y="42"/>
                  </a:lnTo>
                  <a:lnTo>
                    <a:pt x="12" y="48"/>
                  </a:lnTo>
                  <a:lnTo>
                    <a:pt x="0" y="60"/>
                  </a:lnTo>
                  <a:lnTo>
                    <a:pt x="6" y="66"/>
                  </a:lnTo>
                  <a:lnTo>
                    <a:pt x="18" y="72"/>
                  </a:lnTo>
                  <a:lnTo>
                    <a:pt x="24" y="78"/>
                  </a:lnTo>
                  <a:lnTo>
                    <a:pt x="72" y="78"/>
                  </a:lnTo>
                  <a:lnTo>
                    <a:pt x="96" y="102"/>
                  </a:lnTo>
                  <a:lnTo>
                    <a:pt x="132" y="96"/>
                  </a:lnTo>
                  <a:lnTo>
                    <a:pt x="150" y="114"/>
                  </a:lnTo>
                  <a:lnTo>
                    <a:pt x="168" y="84"/>
                  </a:lnTo>
                  <a:lnTo>
                    <a:pt x="174" y="90"/>
                  </a:lnTo>
                  <a:lnTo>
                    <a:pt x="174" y="84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86" name="Dominican Republic" descr="© INSCALE GmbH, 05.05.2010&#10;http://www.presentationload.com/">
              <a:extLst>
                <a:ext uri="{FF2B5EF4-FFF2-40B4-BE49-F238E27FC236}">
                  <a16:creationId xmlns:a16="http://schemas.microsoft.com/office/drawing/2014/main" id="{D92BA0D9-258C-42CB-AC37-641F77995791}"/>
                </a:ext>
              </a:extLst>
            </p:cNvPr>
            <p:cNvSpPr>
              <a:spLocks/>
            </p:cNvSpPr>
            <p:nvPr/>
          </p:nvSpPr>
          <p:spPr bwMode="gray">
            <a:xfrm>
              <a:off x="3318047" y="3802011"/>
              <a:ext cx="109576" cy="74609"/>
            </a:xfrm>
            <a:custGeom>
              <a:avLst/>
              <a:gdLst>
                <a:gd name="T0" fmla="*/ 2147483647 w 252"/>
                <a:gd name="T1" fmla="*/ 2147483647 h 168"/>
                <a:gd name="T2" fmla="*/ 2147483647 w 252"/>
                <a:gd name="T3" fmla="*/ 2147483647 h 168"/>
                <a:gd name="T4" fmla="*/ 2147483647 w 252"/>
                <a:gd name="T5" fmla="*/ 2147483647 h 168"/>
                <a:gd name="T6" fmla="*/ 2147483647 w 252"/>
                <a:gd name="T7" fmla="*/ 2147483647 h 168"/>
                <a:gd name="T8" fmla="*/ 2147483647 w 252"/>
                <a:gd name="T9" fmla="*/ 2147483647 h 168"/>
                <a:gd name="T10" fmla="*/ 2147483647 w 252"/>
                <a:gd name="T11" fmla="*/ 2147483647 h 168"/>
                <a:gd name="T12" fmla="*/ 2147483647 w 252"/>
                <a:gd name="T13" fmla="*/ 2147483647 h 168"/>
                <a:gd name="T14" fmla="*/ 2147483647 w 252"/>
                <a:gd name="T15" fmla="*/ 2147483647 h 168"/>
                <a:gd name="T16" fmla="*/ 2147483647 w 252"/>
                <a:gd name="T17" fmla="*/ 2147483647 h 168"/>
                <a:gd name="T18" fmla="*/ 2147483647 w 252"/>
                <a:gd name="T19" fmla="*/ 2147483647 h 168"/>
                <a:gd name="T20" fmla="*/ 2147483647 w 252"/>
                <a:gd name="T21" fmla="*/ 0 h 168"/>
                <a:gd name="T22" fmla="*/ 2147483647 w 252"/>
                <a:gd name="T23" fmla="*/ 0 h 168"/>
                <a:gd name="T24" fmla="*/ 2147483647 w 252"/>
                <a:gd name="T25" fmla="*/ 2147483647 h 168"/>
                <a:gd name="T26" fmla="*/ 2147483647 w 252"/>
                <a:gd name="T27" fmla="*/ 2147483647 h 168"/>
                <a:gd name="T28" fmla="*/ 2147483647 w 252"/>
                <a:gd name="T29" fmla="*/ 2147483647 h 168"/>
                <a:gd name="T30" fmla="*/ 2147483647 w 252"/>
                <a:gd name="T31" fmla="*/ 2147483647 h 168"/>
                <a:gd name="T32" fmla="*/ 2147483647 w 252"/>
                <a:gd name="T33" fmla="*/ 2147483647 h 168"/>
                <a:gd name="T34" fmla="*/ 2147483647 w 252"/>
                <a:gd name="T35" fmla="*/ 2147483647 h 168"/>
                <a:gd name="T36" fmla="*/ 2147483647 w 252"/>
                <a:gd name="T37" fmla="*/ 2147483647 h 168"/>
                <a:gd name="T38" fmla="*/ 2147483647 w 252"/>
                <a:gd name="T39" fmla="*/ 2147483647 h 168"/>
                <a:gd name="T40" fmla="*/ 2147483647 w 252"/>
                <a:gd name="T41" fmla="*/ 2147483647 h 168"/>
                <a:gd name="T42" fmla="*/ 0 w 252"/>
                <a:gd name="T43" fmla="*/ 2147483647 h 168"/>
                <a:gd name="T44" fmla="*/ 0 w 252"/>
                <a:gd name="T45" fmla="*/ 2147483647 h 168"/>
                <a:gd name="T46" fmla="*/ 2147483647 w 252"/>
                <a:gd name="T47" fmla="*/ 2147483647 h 168"/>
                <a:gd name="T48" fmla="*/ 0 w 252"/>
                <a:gd name="T49" fmla="*/ 2147483647 h 168"/>
                <a:gd name="T50" fmla="*/ 2147483647 w 252"/>
                <a:gd name="T51" fmla="*/ 2147483647 h 168"/>
                <a:gd name="T52" fmla="*/ 2147483647 w 252"/>
                <a:gd name="T53" fmla="*/ 2147483647 h 168"/>
                <a:gd name="T54" fmla="*/ 2147483647 w 252"/>
                <a:gd name="T55" fmla="*/ 2147483647 h 168"/>
                <a:gd name="T56" fmla="*/ 2147483647 w 252"/>
                <a:gd name="T57" fmla="*/ 2147483647 h 168"/>
                <a:gd name="T58" fmla="*/ 2147483647 w 252"/>
                <a:gd name="T59" fmla="*/ 2147483647 h 168"/>
                <a:gd name="T60" fmla="*/ 2147483647 w 252"/>
                <a:gd name="T61" fmla="*/ 2147483647 h 168"/>
                <a:gd name="T62" fmla="*/ 2147483647 w 252"/>
                <a:gd name="T63" fmla="*/ 2147483647 h 168"/>
                <a:gd name="T64" fmla="*/ 2147483647 w 252"/>
                <a:gd name="T65" fmla="*/ 2147483647 h 168"/>
                <a:gd name="T66" fmla="*/ 2147483647 w 252"/>
                <a:gd name="T67" fmla="*/ 2147483647 h 168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52"/>
                <a:gd name="T103" fmla="*/ 0 h 168"/>
                <a:gd name="T104" fmla="*/ 252 w 252"/>
                <a:gd name="T105" fmla="*/ 168 h 168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52" h="168">
                  <a:moveTo>
                    <a:pt x="246" y="102"/>
                  </a:moveTo>
                  <a:lnTo>
                    <a:pt x="234" y="96"/>
                  </a:lnTo>
                  <a:lnTo>
                    <a:pt x="216" y="78"/>
                  </a:lnTo>
                  <a:lnTo>
                    <a:pt x="192" y="66"/>
                  </a:lnTo>
                  <a:lnTo>
                    <a:pt x="156" y="54"/>
                  </a:lnTo>
                  <a:lnTo>
                    <a:pt x="132" y="42"/>
                  </a:lnTo>
                  <a:lnTo>
                    <a:pt x="126" y="30"/>
                  </a:lnTo>
                  <a:lnTo>
                    <a:pt x="108" y="12"/>
                  </a:lnTo>
                  <a:lnTo>
                    <a:pt x="96" y="6"/>
                  </a:lnTo>
                  <a:lnTo>
                    <a:pt x="84" y="6"/>
                  </a:lnTo>
                  <a:lnTo>
                    <a:pt x="60" y="0"/>
                  </a:lnTo>
                  <a:lnTo>
                    <a:pt x="30" y="0"/>
                  </a:lnTo>
                  <a:lnTo>
                    <a:pt x="24" y="6"/>
                  </a:lnTo>
                  <a:lnTo>
                    <a:pt x="18" y="6"/>
                  </a:lnTo>
                  <a:lnTo>
                    <a:pt x="30" y="42"/>
                  </a:lnTo>
                  <a:lnTo>
                    <a:pt x="30" y="54"/>
                  </a:lnTo>
                  <a:lnTo>
                    <a:pt x="24" y="60"/>
                  </a:lnTo>
                  <a:lnTo>
                    <a:pt x="18" y="72"/>
                  </a:lnTo>
                  <a:lnTo>
                    <a:pt x="12" y="78"/>
                  </a:lnTo>
                  <a:lnTo>
                    <a:pt x="12" y="90"/>
                  </a:lnTo>
                  <a:lnTo>
                    <a:pt x="6" y="102"/>
                  </a:lnTo>
                  <a:lnTo>
                    <a:pt x="0" y="108"/>
                  </a:lnTo>
                  <a:lnTo>
                    <a:pt x="0" y="114"/>
                  </a:lnTo>
                  <a:lnTo>
                    <a:pt x="12" y="144"/>
                  </a:lnTo>
                  <a:lnTo>
                    <a:pt x="0" y="126"/>
                  </a:lnTo>
                  <a:lnTo>
                    <a:pt x="30" y="168"/>
                  </a:lnTo>
                  <a:lnTo>
                    <a:pt x="78" y="132"/>
                  </a:lnTo>
                  <a:lnTo>
                    <a:pt x="174" y="132"/>
                  </a:lnTo>
                  <a:lnTo>
                    <a:pt x="186" y="138"/>
                  </a:lnTo>
                  <a:lnTo>
                    <a:pt x="240" y="138"/>
                  </a:lnTo>
                  <a:lnTo>
                    <a:pt x="246" y="132"/>
                  </a:lnTo>
                  <a:lnTo>
                    <a:pt x="252" y="120"/>
                  </a:lnTo>
                  <a:lnTo>
                    <a:pt x="252" y="114"/>
                  </a:lnTo>
                  <a:lnTo>
                    <a:pt x="246" y="102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87" name="Costa Rica" descr="© INSCALE GmbH, 05.05.2010&#10;http://www.presentationload.com/">
              <a:extLst>
                <a:ext uri="{FF2B5EF4-FFF2-40B4-BE49-F238E27FC236}">
                  <a16:creationId xmlns:a16="http://schemas.microsoft.com/office/drawing/2014/main" id="{3CEE2DB4-0B7F-426A-B061-8097C2B0414B}"/>
                </a:ext>
              </a:extLst>
            </p:cNvPr>
            <p:cNvSpPr>
              <a:spLocks/>
            </p:cNvSpPr>
            <p:nvPr/>
          </p:nvSpPr>
          <p:spPr bwMode="gray">
            <a:xfrm>
              <a:off x="2849573" y="4114736"/>
              <a:ext cx="106399" cy="103184"/>
            </a:xfrm>
            <a:custGeom>
              <a:avLst/>
              <a:gdLst>
                <a:gd name="T0" fmla="*/ 2147483647 w 240"/>
                <a:gd name="T1" fmla="*/ 2147483647 h 228"/>
                <a:gd name="T2" fmla="*/ 2147483647 w 240"/>
                <a:gd name="T3" fmla="*/ 2147483647 h 228"/>
                <a:gd name="T4" fmla="*/ 2147483647 w 240"/>
                <a:gd name="T5" fmla="*/ 2147483647 h 228"/>
                <a:gd name="T6" fmla="*/ 2147483647 w 240"/>
                <a:gd name="T7" fmla="*/ 2147483647 h 228"/>
                <a:gd name="T8" fmla="*/ 2147483647 w 240"/>
                <a:gd name="T9" fmla="*/ 2147483647 h 228"/>
                <a:gd name="T10" fmla="*/ 2147483647 w 240"/>
                <a:gd name="T11" fmla="*/ 2147483647 h 228"/>
                <a:gd name="T12" fmla="*/ 2147483647 w 240"/>
                <a:gd name="T13" fmla="*/ 2147483647 h 228"/>
                <a:gd name="T14" fmla="*/ 2147483647 w 240"/>
                <a:gd name="T15" fmla="*/ 2147483647 h 228"/>
                <a:gd name="T16" fmla="*/ 2147483647 w 240"/>
                <a:gd name="T17" fmla="*/ 2147483647 h 228"/>
                <a:gd name="T18" fmla="*/ 2147483647 w 240"/>
                <a:gd name="T19" fmla="*/ 2147483647 h 228"/>
                <a:gd name="T20" fmla="*/ 2147483647 w 240"/>
                <a:gd name="T21" fmla="*/ 2147483647 h 228"/>
                <a:gd name="T22" fmla="*/ 2147483647 w 240"/>
                <a:gd name="T23" fmla="*/ 2147483647 h 228"/>
                <a:gd name="T24" fmla="*/ 2147483647 w 240"/>
                <a:gd name="T25" fmla="*/ 2147483647 h 228"/>
                <a:gd name="T26" fmla="*/ 2147483647 w 240"/>
                <a:gd name="T27" fmla="*/ 2147483647 h 228"/>
                <a:gd name="T28" fmla="*/ 2147483647 w 240"/>
                <a:gd name="T29" fmla="*/ 2147483647 h 228"/>
                <a:gd name="T30" fmla="*/ 2147483647 w 240"/>
                <a:gd name="T31" fmla="*/ 0 h 228"/>
                <a:gd name="T32" fmla="*/ 2147483647 w 240"/>
                <a:gd name="T33" fmla="*/ 2147483647 h 228"/>
                <a:gd name="T34" fmla="*/ 2147483647 w 240"/>
                <a:gd name="T35" fmla="*/ 2147483647 h 228"/>
                <a:gd name="T36" fmla="*/ 0 w 240"/>
                <a:gd name="T37" fmla="*/ 2147483647 h 228"/>
                <a:gd name="T38" fmla="*/ 2147483647 w 240"/>
                <a:gd name="T39" fmla="*/ 2147483647 h 228"/>
                <a:gd name="T40" fmla="*/ 2147483647 w 240"/>
                <a:gd name="T41" fmla="*/ 2147483647 h 228"/>
                <a:gd name="T42" fmla="*/ 2147483647 w 240"/>
                <a:gd name="T43" fmla="*/ 2147483647 h 228"/>
                <a:gd name="T44" fmla="*/ 2147483647 w 240"/>
                <a:gd name="T45" fmla="*/ 2147483647 h 228"/>
                <a:gd name="T46" fmla="*/ 2147483647 w 240"/>
                <a:gd name="T47" fmla="*/ 2147483647 h 228"/>
                <a:gd name="T48" fmla="*/ 2147483647 w 240"/>
                <a:gd name="T49" fmla="*/ 2147483647 h 228"/>
                <a:gd name="T50" fmla="*/ 2147483647 w 240"/>
                <a:gd name="T51" fmla="*/ 2147483647 h 228"/>
                <a:gd name="T52" fmla="*/ 2147483647 w 240"/>
                <a:gd name="T53" fmla="*/ 2147483647 h 228"/>
                <a:gd name="T54" fmla="*/ 2147483647 w 240"/>
                <a:gd name="T55" fmla="*/ 2147483647 h 228"/>
                <a:gd name="T56" fmla="*/ 2147483647 w 240"/>
                <a:gd name="T57" fmla="*/ 2147483647 h 228"/>
                <a:gd name="T58" fmla="*/ 2147483647 w 240"/>
                <a:gd name="T59" fmla="*/ 2147483647 h 228"/>
                <a:gd name="T60" fmla="*/ 2147483647 w 240"/>
                <a:gd name="T61" fmla="*/ 2147483647 h 228"/>
                <a:gd name="T62" fmla="*/ 2147483647 w 240"/>
                <a:gd name="T63" fmla="*/ 2147483647 h 228"/>
                <a:gd name="T64" fmla="*/ 2147483647 w 240"/>
                <a:gd name="T65" fmla="*/ 2147483647 h 228"/>
                <a:gd name="T66" fmla="*/ 2147483647 w 240"/>
                <a:gd name="T67" fmla="*/ 2147483647 h 228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40"/>
                <a:gd name="T103" fmla="*/ 0 h 228"/>
                <a:gd name="T104" fmla="*/ 240 w 240"/>
                <a:gd name="T105" fmla="*/ 228 h 228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40" h="228">
                  <a:moveTo>
                    <a:pt x="210" y="198"/>
                  </a:moveTo>
                  <a:lnTo>
                    <a:pt x="216" y="198"/>
                  </a:lnTo>
                  <a:lnTo>
                    <a:pt x="234" y="180"/>
                  </a:lnTo>
                  <a:lnTo>
                    <a:pt x="228" y="174"/>
                  </a:lnTo>
                  <a:lnTo>
                    <a:pt x="210" y="174"/>
                  </a:lnTo>
                  <a:lnTo>
                    <a:pt x="210" y="168"/>
                  </a:lnTo>
                  <a:lnTo>
                    <a:pt x="204" y="162"/>
                  </a:lnTo>
                  <a:lnTo>
                    <a:pt x="204" y="144"/>
                  </a:lnTo>
                  <a:lnTo>
                    <a:pt x="210" y="138"/>
                  </a:lnTo>
                  <a:lnTo>
                    <a:pt x="222" y="138"/>
                  </a:lnTo>
                  <a:lnTo>
                    <a:pt x="228" y="132"/>
                  </a:lnTo>
                  <a:lnTo>
                    <a:pt x="240" y="132"/>
                  </a:lnTo>
                  <a:lnTo>
                    <a:pt x="228" y="126"/>
                  </a:lnTo>
                  <a:lnTo>
                    <a:pt x="210" y="108"/>
                  </a:lnTo>
                  <a:lnTo>
                    <a:pt x="198" y="84"/>
                  </a:lnTo>
                  <a:lnTo>
                    <a:pt x="192" y="78"/>
                  </a:lnTo>
                  <a:lnTo>
                    <a:pt x="186" y="66"/>
                  </a:lnTo>
                  <a:lnTo>
                    <a:pt x="180" y="60"/>
                  </a:lnTo>
                  <a:lnTo>
                    <a:pt x="174" y="36"/>
                  </a:lnTo>
                  <a:lnTo>
                    <a:pt x="138" y="36"/>
                  </a:lnTo>
                  <a:lnTo>
                    <a:pt x="126" y="24"/>
                  </a:lnTo>
                  <a:lnTo>
                    <a:pt x="126" y="18"/>
                  </a:lnTo>
                  <a:lnTo>
                    <a:pt x="120" y="18"/>
                  </a:lnTo>
                  <a:lnTo>
                    <a:pt x="114" y="12"/>
                  </a:lnTo>
                  <a:lnTo>
                    <a:pt x="84" y="12"/>
                  </a:lnTo>
                  <a:lnTo>
                    <a:pt x="84" y="18"/>
                  </a:lnTo>
                  <a:lnTo>
                    <a:pt x="78" y="18"/>
                  </a:lnTo>
                  <a:lnTo>
                    <a:pt x="72" y="12"/>
                  </a:lnTo>
                  <a:lnTo>
                    <a:pt x="60" y="6"/>
                  </a:lnTo>
                  <a:lnTo>
                    <a:pt x="48" y="6"/>
                  </a:lnTo>
                  <a:lnTo>
                    <a:pt x="42" y="0"/>
                  </a:lnTo>
                  <a:lnTo>
                    <a:pt x="24" y="0"/>
                  </a:lnTo>
                  <a:lnTo>
                    <a:pt x="6" y="30"/>
                  </a:lnTo>
                  <a:lnTo>
                    <a:pt x="18" y="42"/>
                  </a:lnTo>
                  <a:lnTo>
                    <a:pt x="24" y="42"/>
                  </a:lnTo>
                  <a:lnTo>
                    <a:pt x="24" y="48"/>
                  </a:lnTo>
                  <a:lnTo>
                    <a:pt x="6" y="66"/>
                  </a:lnTo>
                  <a:lnTo>
                    <a:pt x="0" y="78"/>
                  </a:lnTo>
                  <a:lnTo>
                    <a:pt x="6" y="90"/>
                  </a:lnTo>
                  <a:lnTo>
                    <a:pt x="18" y="102"/>
                  </a:lnTo>
                  <a:lnTo>
                    <a:pt x="30" y="108"/>
                  </a:lnTo>
                  <a:lnTo>
                    <a:pt x="42" y="108"/>
                  </a:lnTo>
                  <a:lnTo>
                    <a:pt x="60" y="126"/>
                  </a:lnTo>
                  <a:lnTo>
                    <a:pt x="72" y="126"/>
                  </a:lnTo>
                  <a:lnTo>
                    <a:pt x="72" y="102"/>
                  </a:lnTo>
                  <a:lnTo>
                    <a:pt x="66" y="96"/>
                  </a:lnTo>
                  <a:lnTo>
                    <a:pt x="54" y="90"/>
                  </a:lnTo>
                  <a:lnTo>
                    <a:pt x="42" y="78"/>
                  </a:lnTo>
                  <a:lnTo>
                    <a:pt x="42" y="72"/>
                  </a:lnTo>
                  <a:lnTo>
                    <a:pt x="48" y="72"/>
                  </a:lnTo>
                  <a:lnTo>
                    <a:pt x="60" y="78"/>
                  </a:lnTo>
                  <a:lnTo>
                    <a:pt x="66" y="84"/>
                  </a:lnTo>
                  <a:lnTo>
                    <a:pt x="90" y="96"/>
                  </a:lnTo>
                  <a:lnTo>
                    <a:pt x="96" y="102"/>
                  </a:lnTo>
                  <a:lnTo>
                    <a:pt x="96" y="132"/>
                  </a:lnTo>
                  <a:lnTo>
                    <a:pt x="114" y="132"/>
                  </a:lnTo>
                  <a:lnTo>
                    <a:pt x="126" y="138"/>
                  </a:lnTo>
                  <a:lnTo>
                    <a:pt x="138" y="138"/>
                  </a:lnTo>
                  <a:lnTo>
                    <a:pt x="156" y="180"/>
                  </a:lnTo>
                  <a:lnTo>
                    <a:pt x="150" y="186"/>
                  </a:lnTo>
                  <a:lnTo>
                    <a:pt x="150" y="198"/>
                  </a:lnTo>
                  <a:lnTo>
                    <a:pt x="168" y="216"/>
                  </a:lnTo>
                  <a:lnTo>
                    <a:pt x="180" y="222"/>
                  </a:lnTo>
                  <a:lnTo>
                    <a:pt x="192" y="222"/>
                  </a:lnTo>
                  <a:lnTo>
                    <a:pt x="174" y="198"/>
                  </a:lnTo>
                  <a:lnTo>
                    <a:pt x="204" y="228"/>
                  </a:lnTo>
                  <a:lnTo>
                    <a:pt x="210" y="222"/>
                  </a:lnTo>
                  <a:lnTo>
                    <a:pt x="210" y="198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88" name="Canada" descr="© INSCALE GmbH, 05.05.2010&#10;http://www.presentationload.com/">
              <a:extLst>
                <a:ext uri="{FF2B5EF4-FFF2-40B4-BE49-F238E27FC236}">
                  <a16:creationId xmlns:a16="http://schemas.microsoft.com/office/drawing/2014/main" id="{BBDBE3AC-E2D2-44B0-A888-EF301F40931B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049198" y="1708179"/>
              <a:ext cx="2469412" cy="1295350"/>
            </a:xfrm>
            <a:custGeom>
              <a:avLst/>
              <a:gdLst>
                <a:gd name="T0" fmla="*/ 2147483647 w 5574"/>
                <a:gd name="T1" fmla="*/ 2147483647 h 2886"/>
                <a:gd name="T2" fmla="*/ 2147483647 w 5574"/>
                <a:gd name="T3" fmla="*/ 2147483647 h 2886"/>
                <a:gd name="T4" fmla="*/ 2147483647 w 5574"/>
                <a:gd name="T5" fmla="*/ 2147483647 h 2886"/>
                <a:gd name="T6" fmla="*/ 2147483647 w 5574"/>
                <a:gd name="T7" fmla="*/ 2147483647 h 2886"/>
                <a:gd name="T8" fmla="*/ 2147483647 w 5574"/>
                <a:gd name="T9" fmla="*/ 2147483647 h 2886"/>
                <a:gd name="T10" fmla="*/ 2147483647 w 5574"/>
                <a:gd name="T11" fmla="*/ 2147483647 h 2886"/>
                <a:gd name="T12" fmla="*/ 2147483647 w 5574"/>
                <a:gd name="T13" fmla="*/ 2147483647 h 2886"/>
                <a:gd name="T14" fmla="*/ 2147483647 w 5574"/>
                <a:gd name="T15" fmla="*/ 2147483647 h 2886"/>
                <a:gd name="T16" fmla="*/ 2147483647 w 5574"/>
                <a:gd name="T17" fmla="*/ 2147483647 h 2886"/>
                <a:gd name="T18" fmla="*/ 2147483647 w 5574"/>
                <a:gd name="T19" fmla="*/ 2147483647 h 2886"/>
                <a:gd name="T20" fmla="*/ 2147483647 w 5574"/>
                <a:gd name="T21" fmla="*/ 2147483647 h 2886"/>
                <a:gd name="T22" fmla="*/ 2147483647 w 5574"/>
                <a:gd name="T23" fmla="*/ 2147483647 h 2886"/>
                <a:gd name="T24" fmla="*/ 2147483647 w 5574"/>
                <a:gd name="T25" fmla="*/ 2147483647 h 2886"/>
                <a:gd name="T26" fmla="*/ 2147483647 w 5574"/>
                <a:gd name="T27" fmla="*/ 2147483647 h 2886"/>
                <a:gd name="T28" fmla="*/ 2147483647 w 5574"/>
                <a:gd name="T29" fmla="*/ 2147483647 h 2886"/>
                <a:gd name="T30" fmla="*/ 2147483647 w 5574"/>
                <a:gd name="T31" fmla="*/ 2147483647 h 2886"/>
                <a:gd name="T32" fmla="*/ 2147483647 w 5574"/>
                <a:gd name="T33" fmla="*/ 2147483647 h 2886"/>
                <a:gd name="T34" fmla="*/ 2147483647 w 5574"/>
                <a:gd name="T35" fmla="*/ 2147483647 h 2886"/>
                <a:gd name="T36" fmla="*/ 2147483647 w 5574"/>
                <a:gd name="T37" fmla="*/ 2147483647 h 2886"/>
                <a:gd name="T38" fmla="*/ 2147483647 w 5574"/>
                <a:gd name="T39" fmla="*/ 2147483647 h 2886"/>
                <a:gd name="T40" fmla="*/ 2147483647 w 5574"/>
                <a:gd name="T41" fmla="*/ 2147483647 h 2886"/>
                <a:gd name="T42" fmla="*/ 2147483647 w 5574"/>
                <a:gd name="T43" fmla="*/ 2147483647 h 2886"/>
                <a:gd name="T44" fmla="*/ 2147483647 w 5574"/>
                <a:gd name="T45" fmla="*/ 2147483647 h 2886"/>
                <a:gd name="T46" fmla="*/ 2147483647 w 5574"/>
                <a:gd name="T47" fmla="*/ 2147483647 h 2886"/>
                <a:gd name="T48" fmla="*/ 2147483647 w 5574"/>
                <a:gd name="T49" fmla="*/ 2147483647 h 2886"/>
                <a:gd name="T50" fmla="*/ 2147483647 w 5574"/>
                <a:gd name="T51" fmla="*/ 2147483647 h 2886"/>
                <a:gd name="T52" fmla="*/ 2147483647 w 5574"/>
                <a:gd name="T53" fmla="*/ 2147483647 h 2886"/>
                <a:gd name="T54" fmla="*/ 2147483647 w 5574"/>
                <a:gd name="T55" fmla="*/ 2147483647 h 2886"/>
                <a:gd name="T56" fmla="*/ 2147483647 w 5574"/>
                <a:gd name="T57" fmla="*/ 2147483647 h 2886"/>
                <a:gd name="T58" fmla="*/ 2147483647 w 5574"/>
                <a:gd name="T59" fmla="*/ 2147483647 h 2886"/>
                <a:gd name="T60" fmla="*/ 2147483647 w 5574"/>
                <a:gd name="T61" fmla="*/ 2147483647 h 2886"/>
                <a:gd name="T62" fmla="*/ 2147483647 w 5574"/>
                <a:gd name="T63" fmla="*/ 2147483647 h 2886"/>
                <a:gd name="T64" fmla="*/ 2147483647 w 5574"/>
                <a:gd name="T65" fmla="*/ 2147483647 h 2886"/>
                <a:gd name="T66" fmla="*/ 2147483647 w 5574"/>
                <a:gd name="T67" fmla="*/ 2147483647 h 2886"/>
                <a:gd name="T68" fmla="*/ 2147483647 w 5574"/>
                <a:gd name="T69" fmla="*/ 2147483647 h 2886"/>
                <a:gd name="T70" fmla="*/ 2147483647 w 5574"/>
                <a:gd name="T71" fmla="*/ 2147483647 h 2886"/>
                <a:gd name="T72" fmla="*/ 2147483647 w 5574"/>
                <a:gd name="T73" fmla="*/ 2147483647 h 2886"/>
                <a:gd name="T74" fmla="*/ 2147483647 w 5574"/>
                <a:gd name="T75" fmla="*/ 2147483647 h 2886"/>
                <a:gd name="T76" fmla="*/ 2147483647 w 5574"/>
                <a:gd name="T77" fmla="*/ 2147483647 h 2886"/>
                <a:gd name="T78" fmla="*/ 2147483647 w 5574"/>
                <a:gd name="T79" fmla="*/ 2147483647 h 2886"/>
                <a:gd name="T80" fmla="*/ 2147483647 w 5574"/>
                <a:gd name="T81" fmla="*/ 2147483647 h 2886"/>
                <a:gd name="T82" fmla="*/ 2147483647 w 5574"/>
                <a:gd name="T83" fmla="*/ 2147483647 h 2886"/>
                <a:gd name="T84" fmla="*/ 2147483647 w 5574"/>
                <a:gd name="T85" fmla="*/ 2147483647 h 2886"/>
                <a:gd name="T86" fmla="*/ 2147483647 w 5574"/>
                <a:gd name="T87" fmla="*/ 2147483647 h 2886"/>
                <a:gd name="T88" fmla="*/ 2147483647 w 5574"/>
                <a:gd name="T89" fmla="*/ 2147483647 h 2886"/>
                <a:gd name="T90" fmla="*/ 2147483647 w 5574"/>
                <a:gd name="T91" fmla="*/ 2147483647 h 2886"/>
                <a:gd name="T92" fmla="*/ 2147483647 w 5574"/>
                <a:gd name="T93" fmla="*/ 2147483647 h 2886"/>
                <a:gd name="T94" fmla="*/ 2147483647 w 5574"/>
                <a:gd name="T95" fmla="*/ 2147483647 h 2886"/>
                <a:gd name="T96" fmla="*/ 2147483647 w 5574"/>
                <a:gd name="T97" fmla="*/ 2147483647 h 2886"/>
                <a:gd name="T98" fmla="*/ 2147483647 w 5574"/>
                <a:gd name="T99" fmla="*/ 2147483647 h 2886"/>
                <a:gd name="T100" fmla="*/ 2147483647 w 5574"/>
                <a:gd name="T101" fmla="*/ 2147483647 h 2886"/>
                <a:gd name="T102" fmla="*/ 2147483647 w 5574"/>
                <a:gd name="T103" fmla="*/ 2147483647 h 2886"/>
                <a:gd name="T104" fmla="*/ 2147483647 w 5574"/>
                <a:gd name="T105" fmla="*/ 2147483647 h 2886"/>
                <a:gd name="T106" fmla="*/ 2147483647 w 5574"/>
                <a:gd name="T107" fmla="*/ 2147483647 h 2886"/>
                <a:gd name="T108" fmla="*/ 2147483647 w 5574"/>
                <a:gd name="T109" fmla="*/ 2147483647 h 2886"/>
                <a:gd name="T110" fmla="*/ 2147483647 w 5574"/>
                <a:gd name="T111" fmla="*/ 2147483647 h 2886"/>
                <a:gd name="T112" fmla="*/ 2147483647 w 5574"/>
                <a:gd name="T113" fmla="*/ 2147483647 h 2886"/>
                <a:gd name="T114" fmla="*/ 2147483647 w 5574"/>
                <a:gd name="T115" fmla="*/ 2147483647 h 2886"/>
                <a:gd name="T116" fmla="*/ 2147483647 w 5574"/>
                <a:gd name="T117" fmla="*/ 2147483647 h 2886"/>
                <a:gd name="T118" fmla="*/ 2147483647 w 5574"/>
                <a:gd name="T119" fmla="*/ 2147483647 h 2886"/>
                <a:gd name="T120" fmla="*/ 2147483647 w 5574"/>
                <a:gd name="T121" fmla="*/ 2147483647 h 2886"/>
                <a:gd name="T122" fmla="*/ 2147483647 w 5574"/>
                <a:gd name="T123" fmla="*/ 2147483647 h 2886"/>
                <a:gd name="T124" fmla="*/ 2147483647 w 5574"/>
                <a:gd name="T125" fmla="*/ 2147483647 h 288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5574"/>
                <a:gd name="T190" fmla="*/ 0 h 2886"/>
                <a:gd name="T191" fmla="*/ 5574 w 5574"/>
                <a:gd name="T192" fmla="*/ 2886 h 288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5574" h="2886">
                  <a:moveTo>
                    <a:pt x="3114" y="252"/>
                  </a:moveTo>
                  <a:lnTo>
                    <a:pt x="3138" y="252"/>
                  </a:lnTo>
                  <a:lnTo>
                    <a:pt x="3150" y="258"/>
                  </a:lnTo>
                  <a:lnTo>
                    <a:pt x="3168" y="258"/>
                  </a:lnTo>
                  <a:lnTo>
                    <a:pt x="3174" y="252"/>
                  </a:lnTo>
                  <a:lnTo>
                    <a:pt x="3174" y="246"/>
                  </a:lnTo>
                  <a:lnTo>
                    <a:pt x="3168" y="234"/>
                  </a:lnTo>
                  <a:lnTo>
                    <a:pt x="3156" y="228"/>
                  </a:lnTo>
                  <a:lnTo>
                    <a:pt x="3108" y="228"/>
                  </a:lnTo>
                  <a:lnTo>
                    <a:pt x="3066" y="234"/>
                  </a:lnTo>
                  <a:lnTo>
                    <a:pt x="3036" y="246"/>
                  </a:lnTo>
                  <a:lnTo>
                    <a:pt x="3018" y="246"/>
                  </a:lnTo>
                  <a:lnTo>
                    <a:pt x="3060" y="246"/>
                  </a:lnTo>
                  <a:lnTo>
                    <a:pt x="3096" y="252"/>
                  </a:lnTo>
                  <a:lnTo>
                    <a:pt x="3114" y="252"/>
                  </a:lnTo>
                  <a:close/>
                  <a:moveTo>
                    <a:pt x="2988" y="318"/>
                  </a:moveTo>
                  <a:lnTo>
                    <a:pt x="3036" y="318"/>
                  </a:lnTo>
                  <a:lnTo>
                    <a:pt x="3048" y="312"/>
                  </a:lnTo>
                  <a:lnTo>
                    <a:pt x="3060" y="312"/>
                  </a:lnTo>
                  <a:lnTo>
                    <a:pt x="3072" y="300"/>
                  </a:lnTo>
                  <a:lnTo>
                    <a:pt x="3072" y="294"/>
                  </a:lnTo>
                  <a:lnTo>
                    <a:pt x="3066" y="282"/>
                  </a:lnTo>
                  <a:lnTo>
                    <a:pt x="3138" y="270"/>
                  </a:lnTo>
                  <a:lnTo>
                    <a:pt x="3120" y="264"/>
                  </a:lnTo>
                  <a:lnTo>
                    <a:pt x="3054" y="264"/>
                  </a:lnTo>
                  <a:lnTo>
                    <a:pt x="3042" y="276"/>
                  </a:lnTo>
                  <a:lnTo>
                    <a:pt x="3030" y="276"/>
                  </a:lnTo>
                  <a:lnTo>
                    <a:pt x="2994" y="270"/>
                  </a:lnTo>
                  <a:lnTo>
                    <a:pt x="2958" y="270"/>
                  </a:lnTo>
                  <a:lnTo>
                    <a:pt x="2940" y="282"/>
                  </a:lnTo>
                  <a:lnTo>
                    <a:pt x="2940" y="294"/>
                  </a:lnTo>
                  <a:lnTo>
                    <a:pt x="2946" y="300"/>
                  </a:lnTo>
                  <a:lnTo>
                    <a:pt x="2970" y="312"/>
                  </a:lnTo>
                  <a:lnTo>
                    <a:pt x="2976" y="318"/>
                  </a:lnTo>
                  <a:lnTo>
                    <a:pt x="2988" y="318"/>
                  </a:lnTo>
                  <a:close/>
                  <a:moveTo>
                    <a:pt x="2682" y="384"/>
                  </a:moveTo>
                  <a:lnTo>
                    <a:pt x="2628" y="408"/>
                  </a:lnTo>
                  <a:lnTo>
                    <a:pt x="2634" y="408"/>
                  </a:lnTo>
                  <a:lnTo>
                    <a:pt x="2646" y="414"/>
                  </a:lnTo>
                  <a:lnTo>
                    <a:pt x="2652" y="414"/>
                  </a:lnTo>
                  <a:lnTo>
                    <a:pt x="2658" y="420"/>
                  </a:lnTo>
                  <a:lnTo>
                    <a:pt x="2658" y="426"/>
                  </a:lnTo>
                  <a:lnTo>
                    <a:pt x="2622" y="426"/>
                  </a:lnTo>
                  <a:lnTo>
                    <a:pt x="2586" y="432"/>
                  </a:lnTo>
                  <a:lnTo>
                    <a:pt x="2556" y="438"/>
                  </a:lnTo>
                  <a:lnTo>
                    <a:pt x="2544" y="438"/>
                  </a:lnTo>
                  <a:lnTo>
                    <a:pt x="2520" y="456"/>
                  </a:lnTo>
                  <a:lnTo>
                    <a:pt x="2580" y="450"/>
                  </a:lnTo>
                  <a:lnTo>
                    <a:pt x="2586" y="450"/>
                  </a:lnTo>
                  <a:lnTo>
                    <a:pt x="2592" y="456"/>
                  </a:lnTo>
                  <a:lnTo>
                    <a:pt x="2610" y="456"/>
                  </a:lnTo>
                  <a:lnTo>
                    <a:pt x="2628" y="462"/>
                  </a:lnTo>
                  <a:lnTo>
                    <a:pt x="2658" y="462"/>
                  </a:lnTo>
                  <a:lnTo>
                    <a:pt x="2694" y="450"/>
                  </a:lnTo>
                  <a:lnTo>
                    <a:pt x="2730" y="444"/>
                  </a:lnTo>
                  <a:lnTo>
                    <a:pt x="2742" y="438"/>
                  </a:lnTo>
                  <a:lnTo>
                    <a:pt x="2742" y="450"/>
                  </a:lnTo>
                  <a:lnTo>
                    <a:pt x="2760" y="450"/>
                  </a:lnTo>
                  <a:lnTo>
                    <a:pt x="2796" y="444"/>
                  </a:lnTo>
                  <a:lnTo>
                    <a:pt x="2856" y="444"/>
                  </a:lnTo>
                  <a:lnTo>
                    <a:pt x="2850" y="444"/>
                  </a:lnTo>
                  <a:lnTo>
                    <a:pt x="2844" y="450"/>
                  </a:lnTo>
                  <a:lnTo>
                    <a:pt x="2832" y="450"/>
                  </a:lnTo>
                  <a:lnTo>
                    <a:pt x="2790" y="456"/>
                  </a:lnTo>
                  <a:lnTo>
                    <a:pt x="2730" y="468"/>
                  </a:lnTo>
                  <a:lnTo>
                    <a:pt x="2706" y="468"/>
                  </a:lnTo>
                  <a:lnTo>
                    <a:pt x="2688" y="474"/>
                  </a:lnTo>
                  <a:lnTo>
                    <a:pt x="2670" y="474"/>
                  </a:lnTo>
                  <a:lnTo>
                    <a:pt x="2652" y="480"/>
                  </a:lnTo>
                  <a:lnTo>
                    <a:pt x="2646" y="486"/>
                  </a:lnTo>
                  <a:lnTo>
                    <a:pt x="2640" y="486"/>
                  </a:lnTo>
                  <a:lnTo>
                    <a:pt x="2658" y="486"/>
                  </a:lnTo>
                  <a:lnTo>
                    <a:pt x="2694" y="492"/>
                  </a:lnTo>
                  <a:lnTo>
                    <a:pt x="2760" y="498"/>
                  </a:lnTo>
                  <a:lnTo>
                    <a:pt x="2808" y="492"/>
                  </a:lnTo>
                  <a:lnTo>
                    <a:pt x="2850" y="480"/>
                  </a:lnTo>
                  <a:lnTo>
                    <a:pt x="2874" y="474"/>
                  </a:lnTo>
                  <a:lnTo>
                    <a:pt x="2886" y="468"/>
                  </a:lnTo>
                  <a:lnTo>
                    <a:pt x="2958" y="450"/>
                  </a:lnTo>
                  <a:lnTo>
                    <a:pt x="3000" y="450"/>
                  </a:lnTo>
                  <a:lnTo>
                    <a:pt x="3054" y="444"/>
                  </a:lnTo>
                  <a:lnTo>
                    <a:pt x="3096" y="438"/>
                  </a:lnTo>
                  <a:lnTo>
                    <a:pt x="3120" y="432"/>
                  </a:lnTo>
                  <a:lnTo>
                    <a:pt x="3138" y="420"/>
                  </a:lnTo>
                  <a:lnTo>
                    <a:pt x="3156" y="414"/>
                  </a:lnTo>
                  <a:lnTo>
                    <a:pt x="3168" y="408"/>
                  </a:lnTo>
                  <a:lnTo>
                    <a:pt x="3168" y="396"/>
                  </a:lnTo>
                  <a:lnTo>
                    <a:pt x="3156" y="384"/>
                  </a:lnTo>
                  <a:lnTo>
                    <a:pt x="3144" y="378"/>
                  </a:lnTo>
                  <a:lnTo>
                    <a:pt x="3120" y="378"/>
                  </a:lnTo>
                  <a:lnTo>
                    <a:pt x="3114" y="384"/>
                  </a:lnTo>
                  <a:lnTo>
                    <a:pt x="3108" y="384"/>
                  </a:lnTo>
                  <a:lnTo>
                    <a:pt x="3108" y="396"/>
                  </a:lnTo>
                  <a:lnTo>
                    <a:pt x="3072" y="396"/>
                  </a:lnTo>
                  <a:lnTo>
                    <a:pt x="3078" y="390"/>
                  </a:lnTo>
                  <a:lnTo>
                    <a:pt x="3078" y="378"/>
                  </a:lnTo>
                  <a:lnTo>
                    <a:pt x="3102" y="354"/>
                  </a:lnTo>
                  <a:lnTo>
                    <a:pt x="3102" y="342"/>
                  </a:lnTo>
                  <a:lnTo>
                    <a:pt x="3096" y="342"/>
                  </a:lnTo>
                  <a:lnTo>
                    <a:pt x="3054" y="348"/>
                  </a:lnTo>
                  <a:lnTo>
                    <a:pt x="2988" y="372"/>
                  </a:lnTo>
                  <a:lnTo>
                    <a:pt x="2976" y="378"/>
                  </a:lnTo>
                  <a:lnTo>
                    <a:pt x="3024" y="378"/>
                  </a:lnTo>
                  <a:lnTo>
                    <a:pt x="3018" y="408"/>
                  </a:lnTo>
                  <a:lnTo>
                    <a:pt x="2898" y="420"/>
                  </a:lnTo>
                  <a:lnTo>
                    <a:pt x="2898" y="414"/>
                  </a:lnTo>
                  <a:lnTo>
                    <a:pt x="2892" y="408"/>
                  </a:lnTo>
                  <a:lnTo>
                    <a:pt x="2892" y="372"/>
                  </a:lnTo>
                  <a:lnTo>
                    <a:pt x="2886" y="366"/>
                  </a:lnTo>
                  <a:lnTo>
                    <a:pt x="2874" y="366"/>
                  </a:lnTo>
                  <a:lnTo>
                    <a:pt x="2856" y="360"/>
                  </a:lnTo>
                  <a:lnTo>
                    <a:pt x="2814" y="360"/>
                  </a:lnTo>
                  <a:lnTo>
                    <a:pt x="2682" y="384"/>
                  </a:lnTo>
                  <a:close/>
                  <a:moveTo>
                    <a:pt x="2832" y="342"/>
                  </a:moveTo>
                  <a:lnTo>
                    <a:pt x="2844" y="330"/>
                  </a:lnTo>
                  <a:lnTo>
                    <a:pt x="2844" y="318"/>
                  </a:lnTo>
                  <a:lnTo>
                    <a:pt x="2838" y="312"/>
                  </a:lnTo>
                  <a:lnTo>
                    <a:pt x="2814" y="312"/>
                  </a:lnTo>
                  <a:lnTo>
                    <a:pt x="2802" y="318"/>
                  </a:lnTo>
                  <a:lnTo>
                    <a:pt x="2796" y="324"/>
                  </a:lnTo>
                  <a:lnTo>
                    <a:pt x="2796" y="330"/>
                  </a:lnTo>
                  <a:lnTo>
                    <a:pt x="2802" y="336"/>
                  </a:lnTo>
                  <a:lnTo>
                    <a:pt x="2814" y="336"/>
                  </a:lnTo>
                  <a:lnTo>
                    <a:pt x="2820" y="342"/>
                  </a:lnTo>
                  <a:lnTo>
                    <a:pt x="2832" y="342"/>
                  </a:lnTo>
                  <a:close/>
                  <a:moveTo>
                    <a:pt x="3012" y="564"/>
                  </a:moveTo>
                  <a:lnTo>
                    <a:pt x="2988" y="540"/>
                  </a:lnTo>
                  <a:lnTo>
                    <a:pt x="2958" y="540"/>
                  </a:lnTo>
                  <a:lnTo>
                    <a:pt x="2952" y="534"/>
                  </a:lnTo>
                  <a:lnTo>
                    <a:pt x="2946" y="534"/>
                  </a:lnTo>
                  <a:lnTo>
                    <a:pt x="2934" y="528"/>
                  </a:lnTo>
                  <a:lnTo>
                    <a:pt x="2916" y="528"/>
                  </a:lnTo>
                  <a:lnTo>
                    <a:pt x="2898" y="534"/>
                  </a:lnTo>
                  <a:lnTo>
                    <a:pt x="2892" y="540"/>
                  </a:lnTo>
                  <a:lnTo>
                    <a:pt x="2892" y="552"/>
                  </a:lnTo>
                  <a:lnTo>
                    <a:pt x="2928" y="570"/>
                  </a:lnTo>
                  <a:lnTo>
                    <a:pt x="2934" y="576"/>
                  </a:lnTo>
                  <a:lnTo>
                    <a:pt x="2946" y="582"/>
                  </a:lnTo>
                  <a:lnTo>
                    <a:pt x="3012" y="564"/>
                  </a:lnTo>
                  <a:close/>
                  <a:moveTo>
                    <a:pt x="2460" y="414"/>
                  </a:moveTo>
                  <a:lnTo>
                    <a:pt x="2442" y="420"/>
                  </a:lnTo>
                  <a:lnTo>
                    <a:pt x="2430" y="426"/>
                  </a:lnTo>
                  <a:lnTo>
                    <a:pt x="2430" y="438"/>
                  </a:lnTo>
                  <a:lnTo>
                    <a:pt x="2442" y="438"/>
                  </a:lnTo>
                  <a:lnTo>
                    <a:pt x="2472" y="432"/>
                  </a:lnTo>
                  <a:lnTo>
                    <a:pt x="2490" y="426"/>
                  </a:lnTo>
                  <a:lnTo>
                    <a:pt x="2502" y="420"/>
                  </a:lnTo>
                  <a:lnTo>
                    <a:pt x="2502" y="414"/>
                  </a:lnTo>
                  <a:lnTo>
                    <a:pt x="2496" y="408"/>
                  </a:lnTo>
                  <a:lnTo>
                    <a:pt x="2484" y="408"/>
                  </a:lnTo>
                  <a:lnTo>
                    <a:pt x="2460" y="414"/>
                  </a:lnTo>
                  <a:close/>
                  <a:moveTo>
                    <a:pt x="2970" y="858"/>
                  </a:moveTo>
                  <a:lnTo>
                    <a:pt x="2988" y="858"/>
                  </a:lnTo>
                  <a:lnTo>
                    <a:pt x="3006" y="864"/>
                  </a:lnTo>
                  <a:lnTo>
                    <a:pt x="3018" y="870"/>
                  </a:lnTo>
                  <a:lnTo>
                    <a:pt x="3036" y="876"/>
                  </a:lnTo>
                  <a:lnTo>
                    <a:pt x="3060" y="882"/>
                  </a:lnTo>
                  <a:lnTo>
                    <a:pt x="3096" y="882"/>
                  </a:lnTo>
                  <a:lnTo>
                    <a:pt x="3126" y="876"/>
                  </a:lnTo>
                  <a:lnTo>
                    <a:pt x="3138" y="876"/>
                  </a:lnTo>
                  <a:lnTo>
                    <a:pt x="3120" y="810"/>
                  </a:lnTo>
                  <a:lnTo>
                    <a:pt x="3018" y="792"/>
                  </a:lnTo>
                  <a:lnTo>
                    <a:pt x="2988" y="828"/>
                  </a:lnTo>
                  <a:lnTo>
                    <a:pt x="2958" y="828"/>
                  </a:lnTo>
                  <a:lnTo>
                    <a:pt x="2952" y="834"/>
                  </a:lnTo>
                  <a:lnTo>
                    <a:pt x="2952" y="846"/>
                  </a:lnTo>
                  <a:lnTo>
                    <a:pt x="2958" y="852"/>
                  </a:lnTo>
                  <a:lnTo>
                    <a:pt x="2970" y="858"/>
                  </a:lnTo>
                  <a:close/>
                  <a:moveTo>
                    <a:pt x="168" y="2034"/>
                  </a:moveTo>
                  <a:lnTo>
                    <a:pt x="168" y="2040"/>
                  </a:lnTo>
                  <a:lnTo>
                    <a:pt x="174" y="2046"/>
                  </a:lnTo>
                  <a:lnTo>
                    <a:pt x="192" y="2046"/>
                  </a:lnTo>
                  <a:lnTo>
                    <a:pt x="186" y="2070"/>
                  </a:lnTo>
                  <a:lnTo>
                    <a:pt x="216" y="2052"/>
                  </a:lnTo>
                  <a:lnTo>
                    <a:pt x="216" y="2028"/>
                  </a:lnTo>
                  <a:lnTo>
                    <a:pt x="174" y="2028"/>
                  </a:lnTo>
                  <a:lnTo>
                    <a:pt x="168" y="2034"/>
                  </a:lnTo>
                  <a:close/>
                  <a:moveTo>
                    <a:pt x="252" y="2298"/>
                  </a:moveTo>
                  <a:lnTo>
                    <a:pt x="252" y="2292"/>
                  </a:lnTo>
                  <a:lnTo>
                    <a:pt x="246" y="2286"/>
                  </a:lnTo>
                  <a:lnTo>
                    <a:pt x="246" y="2268"/>
                  </a:lnTo>
                  <a:lnTo>
                    <a:pt x="252" y="2256"/>
                  </a:lnTo>
                  <a:lnTo>
                    <a:pt x="252" y="2238"/>
                  </a:lnTo>
                  <a:lnTo>
                    <a:pt x="246" y="2226"/>
                  </a:lnTo>
                  <a:lnTo>
                    <a:pt x="228" y="2226"/>
                  </a:lnTo>
                  <a:lnTo>
                    <a:pt x="216" y="2220"/>
                  </a:lnTo>
                  <a:lnTo>
                    <a:pt x="204" y="2220"/>
                  </a:lnTo>
                  <a:lnTo>
                    <a:pt x="192" y="2214"/>
                  </a:lnTo>
                  <a:lnTo>
                    <a:pt x="186" y="2208"/>
                  </a:lnTo>
                  <a:lnTo>
                    <a:pt x="174" y="2202"/>
                  </a:lnTo>
                  <a:lnTo>
                    <a:pt x="150" y="2178"/>
                  </a:lnTo>
                  <a:lnTo>
                    <a:pt x="138" y="2172"/>
                  </a:lnTo>
                  <a:lnTo>
                    <a:pt x="126" y="2172"/>
                  </a:lnTo>
                  <a:lnTo>
                    <a:pt x="102" y="2184"/>
                  </a:lnTo>
                  <a:lnTo>
                    <a:pt x="96" y="2196"/>
                  </a:lnTo>
                  <a:lnTo>
                    <a:pt x="96" y="2202"/>
                  </a:lnTo>
                  <a:lnTo>
                    <a:pt x="108" y="2208"/>
                  </a:lnTo>
                  <a:lnTo>
                    <a:pt x="114" y="2214"/>
                  </a:lnTo>
                  <a:lnTo>
                    <a:pt x="120" y="2214"/>
                  </a:lnTo>
                  <a:lnTo>
                    <a:pt x="132" y="2202"/>
                  </a:lnTo>
                  <a:lnTo>
                    <a:pt x="144" y="2208"/>
                  </a:lnTo>
                  <a:lnTo>
                    <a:pt x="132" y="2220"/>
                  </a:lnTo>
                  <a:lnTo>
                    <a:pt x="120" y="2220"/>
                  </a:lnTo>
                  <a:lnTo>
                    <a:pt x="114" y="2226"/>
                  </a:lnTo>
                  <a:lnTo>
                    <a:pt x="102" y="2232"/>
                  </a:lnTo>
                  <a:lnTo>
                    <a:pt x="102" y="2244"/>
                  </a:lnTo>
                  <a:lnTo>
                    <a:pt x="108" y="2250"/>
                  </a:lnTo>
                  <a:lnTo>
                    <a:pt x="126" y="2250"/>
                  </a:lnTo>
                  <a:lnTo>
                    <a:pt x="138" y="2244"/>
                  </a:lnTo>
                  <a:lnTo>
                    <a:pt x="132" y="2262"/>
                  </a:lnTo>
                  <a:lnTo>
                    <a:pt x="150" y="2262"/>
                  </a:lnTo>
                  <a:lnTo>
                    <a:pt x="132" y="2280"/>
                  </a:lnTo>
                  <a:lnTo>
                    <a:pt x="168" y="2274"/>
                  </a:lnTo>
                  <a:lnTo>
                    <a:pt x="156" y="2280"/>
                  </a:lnTo>
                  <a:lnTo>
                    <a:pt x="144" y="2292"/>
                  </a:lnTo>
                  <a:lnTo>
                    <a:pt x="138" y="2292"/>
                  </a:lnTo>
                  <a:lnTo>
                    <a:pt x="138" y="2298"/>
                  </a:lnTo>
                  <a:lnTo>
                    <a:pt x="150" y="2298"/>
                  </a:lnTo>
                  <a:lnTo>
                    <a:pt x="162" y="2286"/>
                  </a:lnTo>
                  <a:lnTo>
                    <a:pt x="168" y="2286"/>
                  </a:lnTo>
                  <a:lnTo>
                    <a:pt x="174" y="2292"/>
                  </a:lnTo>
                  <a:lnTo>
                    <a:pt x="174" y="2304"/>
                  </a:lnTo>
                  <a:lnTo>
                    <a:pt x="162" y="2316"/>
                  </a:lnTo>
                  <a:lnTo>
                    <a:pt x="162" y="2328"/>
                  </a:lnTo>
                  <a:lnTo>
                    <a:pt x="210" y="2328"/>
                  </a:lnTo>
                  <a:lnTo>
                    <a:pt x="228" y="2316"/>
                  </a:lnTo>
                  <a:lnTo>
                    <a:pt x="210" y="2340"/>
                  </a:lnTo>
                  <a:lnTo>
                    <a:pt x="192" y="2340"/>
                  </a:lnTo>
                  <a:lnTo>
                    <a:pt x="186" y="2346"/>
                  </a:lnTo>
                  <a:lnTo>
                    <a:pt x="186" y="2352"/>
                  </a:lnTo>
                  <a:lnTo>
                    <a:pt x="210" y="2364"/>
                  </a:lnTo>
                  <a:lnTo>
                    <a:pt x="216" y="2364"/>
                  </a:lnTo>
                  <a:lnTo>
                    <a:pt x="228" y="2370"/>
                  </a:lnTo>
                  <a:lnTo>
                    <a:pt x="234" y="2376"/>
                  </a:lnTo>
                  <a:lnTo>
                    <a:pt x="246" y="2376"/>
                  </a:lnTo>
                  <a:lnTo>
                    <a:pt x="258" y="2382"/>
                  </a:lnTo>
                  <a:lnTo>
                    <a:pt x="270" y="2376"/>
                  </a:lnTo>
                  <a:lnTo>
                    <a:pt x="288" y="2358"/>
                  </a:lnTo>
                  <a:lnTo>
                    <a:pt x="294" y="2346"/>
                  </a:lnTo>
                  <a:lnTo>
                    <a:pt x="294" y="2340"/>
                  </a:lnTo>
                  <a:lnTo>
                    <a:pt x="288" y="2334"/>
                  </a:lnTo>
                  <a:lnTo>
                    <a:pt x="282" y="2322"/>
                  </a:lnTo>
                  <a:lnTo>
                    <a:pt x="270" y="2316"/>
                  </a:lnTo>
                  <a:lnTo>
                    <a:pt x="264" y="2304"/>
                  </a:lnTo>
                  <a:lnTo>
                    <a:pt x="252" y="2298"/>
                  </a:lnTo>
                  <a:close/>
                  <a:moveTo>
                    <a:pt x="2304" y="372"/>
                  </a:moveTo>
                  <a:lnTo>
                    <a:pt x="2316" y="372"/>
                  </a:lnTo>
                  <a:lnTo>
                    <a:pt x="2328" y="366"/>
                  </a:lnTo>
                  <a:lnTo>
                    <a:pt x="2376" y="366"/>
                  </a:lnTo>
                  <a:lnTo>
                    <a:pt x="2388" y="378"/>
                  </a:lnTo>
                  <a:lnTo>
                    <a:pt x="2388" y="390"/>
                  </a:lnTo>
                  <a:lnTo>
                    <a:pt x="2424" y="390"/>
                  </a:lnTo>
                  <a:lnTo>
                    <a:pt x="2442" y="384"/>
                  </a:lnTo>
                  <a:lnTo>
                    <a:pt x="2454" y="384"/>
                  </a:lnTo>
                  <a:lnTo>
                    <a:pt x="2466" y="390"/>
                  </a:lnTo>
                  <a:lnTo>
                    <a:pt x="2472" y="396"/>
                  </a:lnTo>
                  <a:lnTo>
                    <a:pt x="2490" y="396"/>
                  </a:lnTo>
                  <a:lnTo>
                    <a:pt x="2514" y="384"/>
                  </a:lnTo>
                  <a:lnTo>
                    <a:pt x="2520" y="372"/>
                  </a:lnTo>
                  <a:lnTo>
                    <a:pt x="2520" y="354"/>
                  </a:lnTo>
                  <a:lnTo>
                    <a:pt x="2550" y="354"/>
                  </a:lnTo>
                  <a:lnTo>
                    <a:pt x="2616" y="336"/>
                  </a:lnTo>
                  <a:lnTo>
                    <a:pt x="2580" y="366"/>
                  </a:lnTo>
                  <a:lnTo>
                    <a:pt x="2634" y="378"/>
                  </a:lnTo>
                  <a:lnTo>
                    <a:pt x="2688" y="354"/>
                  </a:lnTo>
                  <a:lnTo>
                    <a:pt x="2784" y="312"/>
                  </a:lnTo>
                  <a:lnTo>
                    <a:pt x="2778" y="312"/>
                  </a:lnTo>
                  <a:lnTo>
                    <a:pt x="2772" y="306"/>
                  </a:lnTo>
                  <a:lnTo>
                    <a:pt x="2754" y="300"/>
                  </a:lnTo>
                  <a:lnTo>
                    <a:pt x="2736" y="300"/>
                  </a:lnTo>
                  <a:lnTo>
                    <a:pt x="2724" y="294"/>
                  </a:lnTo>
                  <a:lnTo>
                    <a:pt x="2706" y="288"/>
                  </a:lnTo>
                  <a:lnTo>
                    <a:pt x="2676" y="288"/>
                  </a:lnTo>
                  <a:lnTo>
                    <a:pt x="2646" y="282"/>
                  </a:lnTo>
                  <a:lnTo>
                    <a:pt x="2604" y="282"/>
                  </a:lnTo>
                  <a:lnTo>
                    <a:pt x="2526" y="294"/>
                  </a:lnTo>
                  <a:lnTo>
                    <a:pt x="2526" y="318"/>
                  </a:lnTo>
                  <a:lnTo>
                    <a:pt x="2406" y="324"/>
                  </a:lnTo>
                  <a:lnTo>
                    <a:pt x="2400" y="324"/>
                  </a:lnTo>
                  <a:lnTo>
                    <a:pt x="2394" y="318"/>
                  </a:lnTo>
                  <a:lnTo>
                    <a:pt x="2334" y="318"/>
                  </a:lnTo>
                  <a:lnTo>
                    <a:pt x="2322" y="324"/>
                  </a:lnTo>
                  <a:lnTo>
                    <a:pt x="2310" y="324"/>
                  </a:lnTo>
                  <a:lnTo>
                    <a:pt x="2304" y="330"/>
                  </a:lnTo>
                  <a:lnTo>
                    <a:pt x="2304" y="372"/>
                  </a:lnTo>
                  <a:close/>
                  <a:moveTo>
                    <a:pt x="150" y="1980"/>
                  </a:moveTo>
                  <a:lnTo>
                    <a:pt x="162" y="2004"/>
                  </a:lnTo>
                  <a:lnTo>
                    <a:pt x="174" y="2010"/>
                  </a:lnTo>
                  <a:lnTo>
                    <a:pt x="186" y="1980"/>
                  </a:lnTo>
                  <a:lnTo>
                    <a:pt x="180" y="1974"/>
                  </a:lnTo>
                  <a:lnTo>
                    <a:pt x="174" y="1974"/>
                  </a:lnTo>
                  <a:lnTo>
                    <a:pt x="162" y="1968"/>
                  </a:lnTo>
                  <a:lnTo>
                    <a:pt x="156" y="1968"/>
                  </a:lnTo>
                  <a:lnTo>
                    <a:pt x="150" y="1974"/>
                  </a:lnTo>
                  <a:lnTo>
                    <a:pt x="150" y="1980"/>
                  </a:lnTo>
                  <a:close/>
                  <a:moveTo>
                    <a:pt x="126" y="1932"/>
                  </a:moveTo>
                  <a:lnTo>
                    <a:pt x="120" y="1932"/>
                  </a:lnTo>
                  <a:lnTo>
                    <a:pt x="108" y="1938"/>
                  </a:lnTo>
                  <a:lnTo>
                    <a:pt x="96" y="1938"/>
                  </a:lnTo>
                  <a:lnTo>
                    <a:pt x="84" y="1944"/>
                  </a:lnTo>
                  <a:lnTo>
                    <a:pt x="78" y="1944"/>
                  </a:lnTo>
                  <a:lnTo>
                    <a:pt x="78" y="1950"/>
                  </a:lnTo>
                  <a:lnTo>
                    <a:pt x="72" y="1962"/>
                  </a:lnTo>
                  <a:lnTo>
                    <a:pt x="66" y="1968"/>
                  </a:lnTo>
                  <a:lnTo>
                    <a:pt x="48" y="1968"/>
                  </a:lnTo>
                  <a:lnTo>
                    <a:pt x="42" y="1962"/>
                  </a:lnTo>
                  <a:lnTo>
                    <a:pt x="48" y="1956"/>
                  </a:lnTo>
                  <a:lnTo>
                    <a:pt x="60" y="1956"/>
                  </a:lnTo>
                  <a:lnTo>
                    <a:pt x="66" y="1950"/>
                  </a:lnTo>
                  <a:lnTo>
                    <a:pt x="72" y="1950"/>
                  </a:lnTo>
                  <a:lnTo>
                    <a:pt x="78" y="1944"/>
                  </a:lnTo>
                  <a:lnTo>
                    <a:pt x="84" y="1944"/>
                  </a:lnTo>
                  <a:lnTo>
                    <a:pt x="78" y="1938"/>
                  </a:lnTo>
                  <a:lnTo>
                    <a:pt x="54" y="1938"/>
                  </a:lnTo>
                  <a:lnTo>
                    <a:pt x="48" y="1944"/>
                  </a:lnTo>
                  <a:lnTo>
                    <a:pt x="48" y="1932"/>
                  </a:lnTo>
                  <a:lnTo>
                    <a:pt x="36" y="1932"/>
                  </a:lnTo>
                  <a:lnTo>
                    <a:pt x="24" y="1944"/>
                  </a:lnTo>
                  <a:lnTo>
                    <a:pt x="6" y="1980"/>
                  </a:lnTo>
                  <a:lnTo>
                    <a:pt x="6" y="2004"/>
                  </a:lnTo>
                  <a:lnTo>
                    <a:pt x="12" y="2004"/>
                  </a:lnTo>
                  <a:lnTo>
                    <a:pt x="12" y="2010"/>
                  </a:lnTo>
                  <a:lnTo>
                    <a:pt x="18" y="2016"/>
                  </a:lnTo>
                  <a:lnTo>
                    <a:pt x="0" y="2022"/>
                  </a:lnTo>
                  <a:lnTo>
                    <a:pt x="12" y="2076"/>
                  </a:lnTo>
                  <a:lnTo>
                    <a:pt x="12" y="2082"/>
                  </a:lnTo>
                  <a:lnTo>
                    <a:pt x="6" y="2082"/>
                  </a:lnTo>
                  <a:lnTo>
                    <a:pt x="12" y="2088"/>
                  </a:lnTo>
                  <a:lnTo>
                    <a:pt x="12" y="2094"/>
                  </a:lnTo>
                  <a:lnTo>
                    <a:pt x="30" y="2094"/>
                  </a:lnTo>
                  <a:lnTo>
                    <a:pt x="30" y="2070"/>
                  </a:lnTo>
                  <a:lnTo>
                    <a:pt x="24" y="2058"/>
                  </a:lnTo>
                  <a:lnTo>
                    <a:pt x="24" y="2040"/>
                  </a:lnTo>
                  <a:lnTo>
                    <a:pt x="36" y="2028"/>
                  </a:lnTo>
                  <a:lnTo>
                    <a:pt x="42" y="2028"/>
                  </a:lnTo>
                  <a:lnTo>
                    <a:pt x="48" y="2016"/>
                  </a:lnTo>
                  <a:lnTo>
                    <a:pt x="54" y="2010"/>
                  </a:lnTo>
                  <a:lnTo>
                    <a:pt x="54" y="1986"/>
                  </a:lnTo>
                  <a:lnTo>
                    <a:pt x="84" y="1956"/>
                  </a:lnTo>
                  <a:lnTo>
                    <a:pt x="108" y="1944"/>
                  </a:lnTo>
                  <a:lnTo>
                    <a:pt x="114" y="1944"/>
                  </a:lnTo>
                  <a:lnTo>
                    <a:pt x="126" y="1938"/>
                  </a:lnTo>
                  <a:lnTo>
                    <a:pt x="126" y="1932"/>
                  </a:lnTo>
                  <a:close/>
                  <a:moveTo>
                    <a:pt x="1896" y="678"/>
                  </a:moveTo>
                  <a:lnTo>
                    <a:pt x="1896" y="690"/>
                  </a:lnTo>
                  <a:lnTo>
                    <a:pt x="1884" y="702"/>
                  </a:lnTo>
                  <a:lnTo>
                    <a:pt x="1884" y="714"/>
                  </a:lnTo>
                  <a:lnTo>
                    <a:pt x="1902" y="714"/>
                  </a:lnTo>
                  <a:lnTo>
                    <a:pt x="1926" y="708"/>
                  </a:lnTo>
                  <a:lnTo>
                    <a:pt x="1944" y="708"/>
                  </a:lnTo>
                  <a:lnTo>
                    <a:pt x="1980" y="696"/>
                  </a:lnTo>
                  <a:lnTo>
                    <a:pt x="1986" y="690"/>
                  </a:lnTo>
                  <a:lnTo>
                    <a:pt x="1992" y="690"/>
                  </a:lnTo>
                  <a:lnTo>
                    <a:pt x="2034" y="702"/>
                  </a:lnTo>
                  <a:lnTo>
                    <a:pt x="2112" y="642"/>
                  </a:lnTo>
                  <a:lnTo>
                    <a:pt x="2244" y="600"/>
                  </a:lnTo>
                  <a:lnTo>
                    <a:pt x="2370" y="564"/>
                  </a:lnTo>
                  <a:lnTo>
                    <a:pt x="2466" y="546"/>
                  </a:lnTo>
                  <a:lnTo>
                    <a:pt x="2454" y="540"/>
                  </a:lnTo>
                  <a:lnTo>
                    <a:pt x="2448" y="528"/>
                  </a:lnTo>
                  <a:lnTo>
                    <a:pt x="2436" y="522"/>
                  </a:lnTo>
                  <a:lnTo>
                    <a:pt x="2424" y="510"/>
                  </a:lnTo>
                  <a:lnTo>
                    <a:pt x="2412" y="504"/>
                  </a:lnTo>
                  <a:lnTo>
                    <a:pt x="2400" y="492"/>
                  </a:lnTo>
                  <a:lnTo>
                    <a:pt x="2352" y="492"/>
                  </a:lnTo>
                  <a:lnTo>
                    <a:pt x="2340" y="498"/>
                  </a:lnTo>
                  <a:lnTo>
                    <a:pt x="2328" y="498"/>
                  </a:lnTo>
                  <a:lnTo>
                    <a:pt x="2262" y="504"/>
                  </a:lnTo>
                  <a:lnTo>
                    <a:pt x="2226" y="480"/>
                  </a:lnTo>
                  <a:lnTo>
                    <a:pt x="2142" y="486"/>
                  </a:lnTo>
                  <a:lnTo>
                    <a:pt x="2094" y="504"/>
                  </a:lnTo>
                  <a:lnTo>
                    <a:pt x="2076" y="522"/>
                  </a:lnTo>
                  <a:lnTo>
                    <a:pt x="2064" y="552"/>
                  </a:lnTo>
                  <a:lnTo>
                    <a:pt x="2010" y="564"/>
                  </a:lnTo>
                  <a:lnTo>
                    <a:pt x="1944" y="588"/>
                  </a:lnTo>
                  <a:lnTo>
                    <a:pt x="1962" y="600"/>
                  </a:lnTo>
                  <a:lnTo>
                    <a:pt x="1842" y="654"/>
                  </a:lnTo>
                  <a:lnTo>
                    <a:pt x="1854" y="654"/>
                  </a:lnTo>
                  <a:lnTo>
                    <a:pt x="1890" y="672"/>
                  </a:lnTo>
                  <a:lnTo>
                    <a:pt x="1896" y="678"/>
                  </a:lnTo>
                  <a:close/>
                  <a:moveTo>
                    <a:pt x="198" y="1968"/>
                  </a:moveTo>
                  <a:lnTo>
                    <a:pt x="192" y="1992"/>
                  </a:lnTo>
                  <a:lnTo>
                    <a:pt x="192" y="2010"/>
                  </a:lnTo>
                  <a:lnTo>
                    <a:pt x="216" y="1998"/>
                  </a:lnTo>
                  <a:lnTo>
                    <a:pt x="198" y="1968"/>
                  </a:lnTo>
                  <a:close/>
                  <a:moveTo>
                    <a:pt x="4182" y="600"/>
                  </a:moveTo>
                  <a:lnTo>
                    <a:pt x="4194" y="606"/>
                  </a:lnTo>
                  <a:lnTo>
                    <a:pt x="4206" y="600"/>
                  </a:lnTo>
                  <a:lnTo>
                    <a:pt x="4218" y="600"/>
                  </a:lnTo>
                  <a:lnTo>
                    <a:pt x="4242" y="588"/>
                  </a:lnTo>
                  <a:lnTo>
                    <a:pt x="4308" y="588"/>
                  </a:lnTo>
                  <a:lnTo>
                    <a:pt x="4314" y="594"/>
                  </a:lnTo>
                  <a:lnTo>
                    <a:pt x="4350" y="594"/>
                  </a:lnTo>
                  <a:lnTo>
                    <a:pt x="4356" y="588"/>
                  </a:lnTo>
                  <a:lnTo>
                    <a:pt x="4356" y="582"/>
                  </a:lnTo>
                  <a:lnTo>
                    <a:pt x="4344" y="558"/>
                  </a:lnTo>
                  <a:lnTo>
                    <a:pt x="4338" y="552"/>
                  </a:lnTo>
                  <a:lnTo>
                    <a:pt x="4326" y="546"/>
                  </a:lnTo>
                  <a:lnTo>
                    <a:pt x="4230" y="546"/>
                  </a:lnTo>
                  <a:lnTo>
                    <a:pt x="4224" y="540"/>
                  </a:lnTo>
                  <a:lnTo>
                    <a:pt x="4212" y="540"/>
                  </a:lnTo>
                  <a:lnTo>
                    <a:pt x="4200" y="534"/>
                  </a:lnTo>
                  <a:lnTo>
                    <a:pt x="4188" y="534"/>
                  </a:lnTo>
                  <a:lnTo>
                    <a:pt x="4176" y="540"/>
                  </a:lnTo>
                  <a:lnTo>
                    <a:pt x="4158" y="558"/>
                  </a:lnTo>
                  <a:lnTo>
                    <a:pt x="4158" y="564"/>
                  </a:lnTo>
                  <a:lnTo>
                    <a:pt x="4176" y="576"/>
                  </a:lnTo>
                  <a:lnTo>
                    <a:pt x="4170" y="582"/>
                  </a:lnTo>
                  <a:lnTo>
                    <a:pt x="4170" y="594"/>
                  </a:lnTo>
                  <a:lnTo>
                    <a:pt x="4176" y="594"/>
                  </a:lnTo>
                  <a:lnTo>
                    <a:pt x="4182" y="600"/>
                  </a:lnTo>
                  <a:close/>
                  <a:moveTo>
                    <a:pt x="3708" y="516"/>
                  </a:moveTo>
                  <a:lnTo>
                    <a:pt x="3678" y="516"/>
                  </a:lnTo>
                  <a:lnTo>
                    <a:pt x="3624" y="510"/>
                  </a:lnTo>
                  <a:lnTo>
                    <a:pt x="3564" y="504"/>
                  </a:lnTo>
                  <a:lnTo>
                    <a:pt x="3468" y="504"/>
                  </a:lnTo>
                  <a:lnTo>
                    <a:pt x="3468" y="516"/>
                  </a:lnTo>
                  <a:lnTo>
                    <a:pt x="3462" y="522"/>
                  </a:lnTo>
                  <a:lnTo>
                    <a:pt x="3426" y="540"/>
                  </a:lnTo>
                  <a:lnTo>
                    <a:pt x="3396" y="546"/>
                  </a:lnTo>
                  <a:lnTo>
                    <a:pt x="3378" y="552"/>
                  </a:lnTo>
                  <a:lnTo>
                    <a:pt x="3372" y="552"/>
                  </a:lnTo>
                  <a:lnTo>
                    <a:pt x="3372" y="558"/>
                  </a:lnTo>
                  <a:lnTo>
                    <a:pt x="3384" y="570"/>
                  </a:lnTo>
                  <a:lnTo>
                    <a:pt x="3390" y="582"/>
                  </a:lnTo>
                  <a:lnTo>
                    <a:pt x="3390" y="594"/>
                  </a:lnTo>
                  <a:lnTo>
                    <a:pt x="3372" y="618"/>
                  </a:lnTo>
                  <a:lnTo>
                    <a:pt x="3402" y="636"/>
                  </a:lnTo>
                  <a:lnTo>
                    <a:pt x="3480" y="606"/>
                  </a:lnTo>
                  <a:lnTo>
                    <a:pt x="3474" y="600"/>
                  </a:lnTo>
                  <a:lnTo>
                    <a:pt x="3468" y="600"/>
                  </a:lnTo>
                  <a:lnTo>
                    <a:pt x="3468" y="594"/>
                  </a:lnTo>
                  <a:lnTo>
                    <a:pt x="3474" y="588"/>
                  </a:lnTo>
                  <a:lnTo>
                    <a:pt x="3486" y="582"/>
                  </a:lnTo>
                  <a:lnTo>
                    <a:pt x="3522" y="582"/>
                  </a:lnTo>
                  <a:lnTo>
                    <a:pt x="3546" y="594"/>
                  </a:lnTo>
                  <a:lnTo>
                    <a:pt x="3552" y="600"/>
                  </a:lnTo>
                  <a:lnTo>
                    <a:pt x="3606" y="594"/>
                  </a:lnTo>
                  <a:lnTo>
                    <a:pt x="3600" y="570"/>
                  </a:lnTo>
                  <a:lnTo>
                    <a:pt x="3630" y="570"/>
                  </a:lnTo>
                  <a:lnTo>
                    <a:pt x="3648" y="564"/>
                  </a:lnTo>
                  <a:lnTo>
                    <a:pt x="3666" y="564"/>
                  </a:lnTo>
                  <a:lnTo>
                    <a:pt x="3690" y="552"/>
                  </a:lnTo>
                  <a:lnTo>
                    <a:pt x="3696" y="546"/>
                  </a:lnTo>
                  <a:lnTo>
                    <a:pt x="3702" y="534"/>
                  </a:lnTo>
                  <a:lnTo>
                    <a:pt x="3714" y="522"/>
                  </a:lnTo>
                  <a:lnTo>
                    <a:pt x="3720" y="522"/>
                  </a:lnTo>
                  <a:lnTo>
                    <a:pt x="3714" y="516"/>
                  </a:lnTo>
                  <a:lnTo>
                    <a:pt x="3708" y="516"/>
                  </a:lnTo>
                  <a:close/>
                  <a:moveTo>
                    <a:pt x="3792" y="150"/>
                  </a:moveTo>
                  <a:lnTo>
                    <a:pt x="3738" y="156"/>
                  </a:lnTo>
                  <a:lnTo>
                    <a:pt x="3756" y="180"/>
                  </a:lnTo>
                  <a:lnTo>
                    <a:pt x="3792" y="150"/>
                  </a:lnTo>
                  <a:close/>
                  <a:moveTo>
                    <a:pt x="3612" y="480"/>
                  </a:moveTo>
                  <a:lnTo>
                    <a:pt x="3636" y="468"/>
                  </a:lnTo>
                  <a:lnTo>
                    <a:pt x="3642" y="456"/>
                  </a:lnTo>
                  <a:lnTo>
                    <a:pt x="3654" y="450"/>
                  </a:lnTo>
                  <a:lnTo>
                    <a:pt x="3660" y="438"/>
                  </a:lnTo>
                  <a:lnTo>
                    <a:pt x="3660" y="432"/>
                  </a:lnTo>
                  <a:lnTo>
                    <a:pt x="3654" y="426"/>
                  </a:lnTo>
                  <a:lnTo>
                    <a:pt x="3642" y="426"/>
                  </a:lnTo>
                  <a:lnTo>
                    <a:pt x="3630" y="420"/>
                  </a:lnTo>
                  <a:lnTo>
                    <a:pt x="3588" y="420"/>
                  </a:lnTo>
                  <a:lnTo>
                    <a:pt x="3570" y="426"/>
                  </a:lnTo>
                  <a:lnTo>
                    <a:pt x="3552" y="426"/>
                  </a:lnTo>
                  <a:lnTo>
                    <a:pt x="3534" y="438"/>
                  </a:lnTo>
                  <a:lnTo>
                    <a:pt x="3516" y="444"/>
                  </a:lnTo>
                  <a:lnTo>
                    <a:pt x="3504" y="450"/>
                  </a:lnTo>
                  <a:lnTo>
                    <a:pt x="3504" y="462"/>
                  </a:lnTo>
                  <a:lnTo>
                    <a:pt x="3528" y="468"/>
                  </a:lnTo>
                  <a:lnTo>
                    <a:pt x="3600" y="480"/>
                  </a:lnTo>
                  <a:lnTo>
                    <a:pt x="3612" y="480"/>
                  </a:lnTo>
                  <a:close/>
                  <a:moveTo>
                    <a:pt x="3954" y="180"/>
                  </a:moveTo>
                  <a:lnTo>
                    <a:pt x="3900" y="192"/>
                  </a:lnTo>
                  <a:lnTo>
                    <a:pt x="3936" y="210"/>
                  </a:lnTo>
                  <a:lnTo>
                    <a:pt x="3924" y="216"/>
                  </a:lnTo>
                  <a:lnTo>
                    <a:pt x="3918" y="222"/>
                  </a:lnTo>
                  <a:lnTo>
                    <a:pt x="3918" y="228"/>
                  </a:lnTo>
                  <a:lnTo>
                    <a:pt x="3924" y="234"/>
                  </a:lnTo>
                  <a:lnTo>
                    <a:pt x="3936" y="240"/>
                  </a:lnTo>
                  <a:lnTo>
                    <a:pt x="3966" y="240"/>
                  </a:lnTo>
                  <a:lnTo>
                    <a:pt x="3942" y="252"/>
                  </a:lnTo>
                  <a:lnTo>
                    <a:pt x="3954" y="252"/>
                  </a:lnTo>
                  <a:lnTo>
                    <a:pt x="4002" y="276"/>
                  </a:lnTo>
                  <a:lnTo>
                    <a:pt x="4014" y="276"/>
                  </a:lnTo>
                  <a:lnTo>
                    <a:pt x="4026" y="270"/>
                  </a:lnTo>
                  <a:lnTo>
                    <a:pt x="4032" y="264"/>
                  </a:lnTo>
                  <a:lnTo>
                    <a:pt x="4044" y="258"/>
                  </a:lnTo>
                  <a:lnTo>
                    <a:pt x="4050" y="252"/>
                  </a:lnTo>
                  <a:lnTo>
                    <a:pt x="4074" y="246"/>
                  </a:lnTo>
                  <a:lnTo>
                    <a:pt x="4086" y="258"/>
                  </a:lnTo>
                  <a:lnTo>
                    <a:pt x="4092" y="270"/>
                  </a:lnTo>
                  <a:lnTo>
                    <a:pt x="4098" y="276"/>
                  </a:lnTo>
                  <a:lnTo>
                    <a:pt x="4104" y="270"/>
                  </a:lnTo>
                  <a:lnTo>
                    <a:pt x="4116" y="270"/>
                  </a:lnTo>
                  <a:lnTo>
                    <a:pt x="4128" y="264"/>
                  </a:lnTo>
                  <a:lnTo>
                    <a:pt x="4134" y="258"/>
                  </a:lnTo>
                  <a:lnTo>
                    <a:pt x="4146" y="258"/>
                  </a:lnTo>
                  <a:lnTo>
                    <a:pt x="4152" y="252"/>
                  </a:lnTo>
                  <a:lnTo>
                    <a:pt x="4158" y="252"/>
                  </a:lnTo>
                  <a:lnTo>
                    <a:pt x="4170" y="246"/>
                  </a:lnTo>
                  <a:lnTo>
                    <a:pt x="4176" y="234"/>
                  </a:lnTo>
                  <a:lnTo>
                    <a:pt x="4182" y="228"/>
                  </a:lnTo>
                  <a:lnTo>
                    <a:pt x="4194" y="246"/>
                  </a:lnTo>
                  <a:lnTo>
                    <a:pt x="4218" y="222"/>
                  </a:lnTo>
                  <a:lnTo>
                    <a:pt x="4218" y="216"/>
                  </a:lnTo>
                  <a:lnTo>
                    <a:pt x="4236" y="210"/>
                  </a:lnTo>
                  <a:lnTo>
                    <a:pt x="4326" y="210"/>
                  </a:lnTo>
                  <a:lnTo>
                    <a:pt x="4332" y="204"/>
                  </a:lnTo>
                  <a:lnTo>
                    <a:pt x="4332" y="192"/>
                  </a:lnTo>
                  <a:lnTo>
                    <a:pt x="4266" y="186"/>
                  </a:lnTo>
                  <a:lnTo>
                    <a:pt x="4302" y="174"/>
                  </a:lnTo>
                  <a:lnTo>
                    <a:pt x="4302" y="132"/>
                  </a:lnTo>
                  <a:lnTo>
                    <a:pt x="4278" y="132"/>
                  </a:lnTo>
                  <a:lnTo>
                    <a:pt x="4266" y="138"/>
                  </a:lnTo>
                  <a:lnTo>
                    <a:pt x="4260" y="144"/>
                  </a:lnTo>
                  <a:lnTo>
                    <a:pt x="4248" y="150"/>
                  </a:lnTo>
                  <a:lnTo>
                    <a:pt x="4242" y="126"/>
                  </a:lnTo>
                  <a:lnTo>
                    <a:pt x="4194" y="132"/>
                  </a:lnTo>
                  <a:lnTo>
                    <a:pt x="4194" y="120"/>
                  </a:lnTo>
                  <a:lnTo>
                    <a:pt x="4176" y="84"/>
                  </a:lnTo>
                  <a:lnTo>
                    <a:pt x="4140" y="84"/>
                  </a:lnTo>
                  <a:lnTo>
                    <a:pt x="4122" y="90"/>
                  </a:lnTo>
                  <a:lnTo>
                    <a:pt x="4110" y="96"/>
                  </a:lnTo>
                  <a:lnTo>
                    <a:pt x="4104" y="102"/>
                  </a:lnTo>
                  <a:lnTo>
                    <a:pt x="4098" y="102"/>
                  </a:lnTo>
                  <a:lnTo>
                    <a:pt x="4020" y="108"/>
                  </a:lnTo>
                  <a:lnTo>
                    <a:pt x="4044" y="126"/>
                  </a:lnTo>
                  <a:lnTo>
                    <a:pt x="3996" y="126"/>
                  </a:lnTo>
                  <a:lnTo>
                    <a:pt x="3984" y="132"/>
                  </a:lnTo>
                  <a:lnTo>
                    <a:pt x="3972" y="132"/>
                  </a:lnTo>
                  <a:lnTo>
                    <a:pt x="3966" y="138"/>
                  </a:lnTo>
                  <a:lnTo>
                    <a:pt x="3984" y="156"/>
                  </a:lnTo>
                  <a:lnTo>
                    <a:pt x="3972" y="156"/>
                  </a:lnTo>
                  <a:lnTo>
                    <a:pt x="3936" y="150"/>
                  </a:lnTo>
                  <a:lnTo>
                    <a:pt x="3906" y="156"/>
                  </a:lnTo>
                  <a:lnTo>
                    <a:pt x="3888" y="168"/>
                  </a:lnTo>
                  <a:lnTo>
                    <a:pt x="3888" y="174"/>
                  </a:lnTo>
                  <a:lnTo>
                    <a:pt x="3894" y="180"/>
                  </a:lnTo>
                  <a:lnTo>
                    <a:pt x="3954" y="180"/>
                  </a:lnTo>
                  <a:close/>
                  <a:moveTo>
                    <a:pt x="3972" y="294"/>
                  </a:moveTo>
                  <a:lnTo>
                    <a:pt x="3954" y="300"/>
                  </a:lnTo>
                  <a:lnTo>
                    <a:pt x="3942" y="306"/>
                  </a:lnTo>
                  <a:lnTo>
                    <a:pt x="3936" y="312"/>
                  </a:lnTo>
                  <a:lnTo>
                    <a:pt x="3936" y="318"/>
                  </a:lnTo>
                  <a:lnTo>
                    <a:pt x="3966" y="324"/>
                  </a:lnTo>
                  <a:lnTo>
                    <a:pt x="3972" y="324"/>
                  </a:lnTo>
                  <a:lnTo>
                    <a:pt x="3990" y="306"/>
                  </a:lnTo>
                  <a:lnTo>
                    <a:pt x="3990" y="300"/>
                  </a:lnTo>
                  <a:lnTo>
                    <a:pt x="3984" y="294"/>
                  </a:lnTo>
                  <a:lnTo>
                    <a:pt x="3972" y="294"/>
                  </a:lnTo>
                  <a:close/>
                  <a:moveTo>
                    <a:pt x="3738" y="336"/>
                  </a:moveTo>
                  <a:lnTo>
                    <a:pt x="3726" y="336"/>
                  </a:lnTo>
                  <a:lnTo>
                    <a:pt x="3720" y="330"/>
                  </a:lnTo>
                  <a:lnTo>
                    <a:pt x="3672" y="330"/>
                  </a:lnTo>
                  <a:lnTo>
                    <a:pt x="3636" y="336"/>
                  </a:lnTo>
                  <a:lnTo>
                    <a:pt x="3624" y="342"/>
                  </a:lnTo>
                  <a:lnTo>
                    <a:pt x="3642" y="360"/>
                  </a:lnTo>
                  <a:lnTo>
                    <a:pt x="3654" y="360"/>
                  </a:lnTo>
                  <a:lnTo>
                    <a:pt x="3660" y="378"/>
                  </a:lnTo>
                  <a:lnTo>
                    <a:pt x="3768" y="378"/>
                  </a:lnTo>
                  <a:lnTo>
                    <a:pt x="3768" y="390"/>
                  </a:lnTo>
                  <a:lnTo>
                    <a:pt x="3762" y="396"/>
                  </a:lnTo>
                  <a:lnTo>
                    <a:pt x="3762" y="408"/>
                  </a:lnTo>
                  <a:lnTo>
                    <a:pt x="3708" y="450"/>
                  </a:lnTo>
                  <a:lnTo>
                    <a:pt x="3732" y="456"/>
                  </a:lnTo>
                  <a:lnTo>
                    <a:pt x="3720" y="468"/>
                  </a:lnTo>
                  <a:lnTo>
                    <a:pt x="3714" y="468"/>
                  </a:lnTo>
                  <a:lnTo>
                    <a:pt x="3708" y="474"/>
                  </a:lnTo>
                  <a:lnTo>
                    <a:pt x="3708" y="480"/>
                  </a:lnTo>
                  <a:lnTo>
                    <a:pt x="3726" y="480"/>
                  </a:lnTo>
                  <a:lnTo>
                    <a:pt x="3738" y="474"/>
                  </a:lnTo>
                  <a:lnTo>
                    <a:pt x="3744" y="474"/>
                  </a:lnTo>
                  <a:lnTo>
                    <a:pt x="3756" y="468"/>
                  </a:lnTo>
                  <a:lnTo>
                    <a:pt x="3756" y="480"/>
                  </a:lnTo>
                  <a:lnTo>
                    <a:pt x="3792" y="480"/>
                  </a:lnTo>
                  <a:lnTo>
                    <a:pt x="3810" y="474"/>
                  </a:lnTo>
                  <a:lnTo>
                    <a:pt x="3822" y="468"/>
                  </a:lnTo>
                  <a:lnTo>
                    <a:pt x="3840" y="468"/>
                  </a:lnTo>
                  <a:lnTo>
                    <a:pt x="3846" y="462"/>
                  </a:lnTo>
                  <a:lnTo>
                    <a:pt x="3852" y="462"/>
                  </a:lnTo>
                  <a:lnTo>
                    <a:pt x="3858" y="486"/>
                  </a:lnTo>
                  <a:lnTo>
                    <a:pt x="3924" y="480"/>
                  </a:lnTo>
                  <a:lnTo>
                    <a:pt x="4002" y="498"/>
                  </a:lnTo>
                  <a:lnTo>
                    <a:pt x="4098" y="486"/>
                  </a:lnTo>
                  <a:lnTo>
                    <a:pt x="4128" y="468"/>
                  </a:lnTo>
                  <a:lnTo>
                    <a:pt x="4122" y="474"/>
                  </a:lnTo>
                  <a:lnTo>
                    <a:pt x="4122" y="486"/>
                  </a:lnTo>
                  <a:lnTo>
                    <a:pt x="4260" y="486"/>
                  </a:lnTo>
                  <a:lnTo>
                    <a:pt x="4272" y="468"/>
                  </a:lnTo>
                  <a:lnTo>
                    <a:pt x="4338" y="438"/>
                  </a:lnTo>
                  <a:lnTo>
                    <a:pt x="4320" y="432"/>
                  </a:lnTo>
                  <a:lnTo>
                    <a:pt x="4320" y="420"/>
                  </a:lnTo>
                  <a:lnTo>
                    <a:pt x="4314" y="420"/>
                  </a:lnTo>
                  <a:lnTo>
                    <a:pt x="4308" y="414"/>
                  </a:lnTo>
                  <a:lnTo>
                    <a:pt x="4290" y="414"/>
                  </a:lnTo>
                  <a:lnTo>
                    <a:pt x="4278" y="408"/>
                  </a:lnTo>
                  <a:lnTo>
                    <a:pt x="4260" y="408"/>
                  </a:lnTo>
                  <a:lnTo>
                    <a:pt x="4242" y="402"/>
                  </a:lnTo>
                  <a:lnTo>
                    <a:pt x="4206" y="402"/>
                  </a:lnTo>
                  <a:lnTo>
                    <a:pt x="4164" y="414"/>
                  </a:lnTo>
                  <a:lnTo>
                    <a:pt x="4116" y="420"/>
                  </a:lnTo>
                  <a:lnTo>
                    <a:pt x="4074" y="426"/>
                  </a:lnTo>
                  <a:lnTo>
                    <a:pt x="4038" y="438"/>
                  </a:lnTo>
                  <a:lnTo>
                    <a:pt x="4026" y="438"/>
                  </a:lnTo>
                  <a:lnTo>
                    <a:pt x="4014" y="432"/>
                  </a:lnTo>
                  <a:lnTo>
                    <a:pt x="4008" y="426"/>
                  </a:lnTo>
                  <a:lnTo>
                    <a:pt x="3996" y="420"/>
                  </a:lnTo>
                  <a:lnTo>
                    <a:pt x="3984" y="420"/>
                  </a:lnTo>
                  <a:lnTo>
                    <a:pt x="3972" y="426"/>
                  </a:lnTo>
                  <a:lnTo>
                    <a:pt x="3960" y="426"/>
                  </a:lnTo>
                  <a:lnTo>
                    <a:pt x="3948" y="432"/>
                  </a:lnTo>
                  <a:lnTo>
                    <a:pt x="3942" y="438"/>
                  </a:lnTo>
                  <a:lnTo>
                    <a:pt x="3936" y="438"/>
                  </a:lnTo>
                  <a:lnTo>
                    <a:pt x="3912" y="414"/>
                  </a:lnTo>
                  <a:lnTo>
                    <a:pt x="3894" y="426"/>
                  </a:lnTo>
                  <a:lnTo>
                    <a:pt x="3864" y="420"/>
                  </a:lnTo>
                  <a:lnTo>
                    <a:pt x="3894" y="408"/>
                  </a:lnTo>
                  <a:lnTo>
                    <a:pt x="3876" y="396"/>
                  </a:lnTo>
                  <a:lnTo>
                    <a:pt x="3822" y="408"/>
                  </a:lnTo>
                  <a:lnTo>
                    <a:pt x="3858" y="396"/>
                  </a:lnTo>
                  <a:lnTo>
                    <a:pt x="3858" y="390"/>
                  </a:lnTo>
                  <a:lnTo>
                    <a:pt x="3924" y="384"/>
                  </a:lnTo>
                  <a:lnTo>
                    <a:pt x="3888" y="372"/>
                  </a:lnTo>
                  <a:lnTo>
                    <a:pt x="3870" y="372"/>
                  </a:lnTo>
                  <a:lnTo>
                    <a:pt x="3876" y="366"/>
                  </a:lnTo>
                  <a:lnTo>
                    <a:pt x="3876" y="360"/>
                  </a:lnTo>
                  <a:lnTo>
                    <a:pt x="3870" y="354"/>
                  </a:lnTo>
                  <a:lnTo>
                    <a:pt x="3840" y="354"/>
                  </a:lnTo>
                  <a:lnTo>
                    <a:pt x="3822" y="360"/>
                  </a:lnTo>
                  <a:lnTo>
                    <a:pt x="3804" y="360"/>
                  </a:lnTo>
                  <a:lnTo>
                    <a:pt x="3786" y="366"/>
                  </a:lnTo>
                  <a:lnTo>
                    <a:pt x="3774" y="354"/>
                  </a:lnTo>
                  <a:lnTo>
                    <a:pt x="3762" y="348"/>
                  </a:lnTo>
                  <a:lnTo>
                    <a:pt x="3756" y="342"/>
                  </a:lnTo>
                  <a:lnTo>
                    <a:pt x="3744" y="336"/>
                  </a:lnTo>
                  <a:lnTo>
                    <a:pt x="3738" y="336"/>
                  </a:lnTo>
                  <a:close/>
                  <a:moveTo>
                    <a:pt x="3264" y="420"/>
                  </a:moveTo>
                  <a:lnTo>
                    <a:pt x="3282" y="420"/>
                  </a:lnTo>
                  <a:lnTo>
                    <a:pt x="3300" y="426"/>
                  </a:lnTo>
                  <a:lnTo>
                    <a:pt x="3318" y="426"/>
                  </a:lnTo>
                  <a:lnTo>
                    <a:pt x="3330" y="432"/>
                  </a:lnTo>
                  <a:lnTo>
                    <a:pt x="3342" y="432"/>
                  </a:lnTo>
                  <a:lnTo>
                    <a:pt x="3330" y="444"/>
                  </a:lnTo>
                  <a:lnTo>
                    <a:pt x="3324" y="444"/>
                  </a:lnTo>
                  <a:lnTo>
                    <a:pt x="3324" y="456"/>
                  </a:lnTo>
                  <a:lnTo>
                    <a:pt x="3438" y="456"/>
                  </a:lnTo>
                  <a:lnTo>
                    <a:pt x="3462" y="444"/>
                  </a:lnTo>
                  <a:lnTo>
                    <a:pt x="3462" y="432"/>
                  </a:lnTo>
                  <a:lnTo>
                    <a:pt x="3468" y="426"/>
                  </a:lnTo>
                  <a:lnTo>
                    <a:pt x="3480" y="426"/>
                  </a:lnTo>
                  <a:lnTo>
                    <a:pt x="3492" y="420"/>
                  </a:lnTo>
                  <a:lnTo>
                    <a:pt x="3504" y="420"/>
                  </a:lnTo>
                  <a:lnTo>
                    <a:pt x="3510" y="414"/>
                  </a:lnTo>
                  <a:lnTo>
                    <a:pt x="3510" y="408"/>
                  </a:lnTo>
                  <a:lnTo>
                    <a:pt x="3522" y="396"/>
                  </a:lnTo>
                  <a:lnTo>
                    <a:pt x="3534" y="390"/>
                  </a:lnTo>
                  <a:lnTo>
                    <a:pt x="3540" y="384"/>
                  </a:lnTo>
                  <a:lnTo>
                    <a:pt x="3552" y="378"/>
                  </a:lnTo>
                  <a:lnTo>
                    <a:pt x="3552" y="372"/>
                  </a:lnTo>
                  <a:lnTo>
                    <a:pt x="3546" y="366"/>
                  </a:lnTo>
                  <a:lnTo>
                    <a:pt x="3534" y="360"/>
                  </a:lnTo>
                  <a:lnTo>
                    <a:pt x="3510" y="360"/>
                  </a:lnTo>
                  <a:lnTo>
                    <a:pt x="3504" y="366"/>
                  </a:lnTo>
                  <a:lnTo>
                    <a:pt x="3492" y="366"/>
                  </a:lnTo>
                  <a:lnTo>
                    <a:pt x="3486" y="360"/>
                  </a:lnTo>
                  <a:lnTo>
                    <a:pt x="3474" y="360"/>
                  </a:lnTo>
                  <a:lnTo>
                    <a:pt x="3462" y="354"/>
                  </a:lnTo>
                  <a:lnTo>
                    <a:pt x="3450" y="354"/>
                  </a:lnTo>
                  <a:lnTo>
                    <a:pt x="3432" y="348"/>
                  </a:lnTo>
                  <a:lnTo>
                    <a:pt x="3426" y="354"/>
                  </a:lnTo>
                  <a:lnTo>
                    <a:pt x="3420" y="354"/>
                  </a:lnTo>
                  <a:lnTo>
                    <a:pt x="3414" y="366"/>
                  </a:lnTo>
                  <a:lnTo>
                    <a:pt x="3414" y="396"/>
                  </a:lnTo>
                  <a:lnTo>
                    <a:pt x="3396" y="378"/>
                  </a:lnTo>
                  <a:lnTo>
                    <a:pt x="3384" y="372"/>
                  </a:lnTo>
                  <a:lnTo>
                    <a:pt x="3366" y="372"/>
                  </a:lnTo>
                  <a:lnTo>
                    <a:pt x="3354" y="384"/>
                  </a:lnTo>
                  <a:lnTo>
                    <a:pt x="3348" y="396"/>
                  </a:lnTo>
                  <a:lnTo>
                    <a:pt x="3330" y="414"/>
                  </a:lnTo>
                  <a:lnTo>
                    <a:pt x="3324" y="414"/>
                  </a:lnTo>
                  <a:lnTo>
                    <a:pt x="3300" y="366"/>
                  </a:lnTo>
                  <a:lnTo>
                    <a:pt x="3288" y="360"/>
                  </a:lnTo>
                  <a:lnTo>
                    <a:pt x="3258" y="360"/>
                  </a:lnTo>
                  <a:lnTo>
                    <a:pt x="3246" y="366"/>
                  </a:lnTo>
                  <a:lnTo>
                    <a:pt x="3240" y="372"/>
                  </a:lnTo>
                  <a:lnTo>
                    <a:pt x="3240" y="396"/>
                  </a:lnTo>
                  <a:lnTo>
                    <a:pt x="3246" y="408"/>
                  </a:lnTo>
                  <a:lnTo>
                    <a:pt x="3258" y="414"/>
                  </a:lnTo>
                  <a:lnTo>
                    <a:pt x="3264" y="420"/>
                  </a:lnTo>
                  <a:close/>
                  <a:moveTo>
                    <a:pt x="3720" y="288"/>
                  </a:moveTo>
                  <a:lnTo>
                    <a:pt x="3726" y="288"/>
                  </a:lnTo>
                  <a:lnTo>
                    <a:pt x="3732" y="294"/>
                  </a:lnTo>
                  <a:lnTo>
                    <a:pt x="3738" y="306"/>
                  </a:lnTo>
                  <a:lnTo>
                    <a:pt x="3768" y="306"/>
                  </a:lnTo>
                  <a:lnTo>
                    <a:pt x="3780" y="300"/>
                  </a:lnTo>
                  <a:lnTo>
                    <a:pt x="3834" y="300"/>
                  </a:lnTo>
                  <a:lnTo>
                    <a:pt x="3834" y="294"/>
                  </a:lnTo>
                  <a:lnTo>
                    <a:pt x="3828" y="294"/>
                  </a:lnTo>
                  <a:lnTo>
                    <a:pt x="3822" y="288"/>
                  </a:lnTo>
                  <a:lnTo>
                    <a:pt x="3810" y="288"/>
                  </a:lnTo>
                  <a:lnTo>
                    <a:pt x="3804" y="282"/>
                  </a:lnTo>
                  <a:lnTo>
                    <a:pt x="3792" y="282"/>
                  </a:lnTo>
                  <a:lnTo>
                    <a:pt x="3804" y="270"/>
                  </a:lnTo>
                  <a:lnTo>
                    <a:pt x="3816" y="264"/>
                  </a:lnTo>
                  <a:lnTo>
                    <a:pt x="3822" y="264"/>
                  </a:lnTo>
                  <a:lnTo>
                    <a:pt x="3828" y="258"/>
                  </a:lnTo>
                  <a:lnTo>
                    <a:pt x="3822" y="258"/>
                  </a:lnTo>
                  <a:lnTo>
                    <a:pt x="3810" y="252"/>
                  </a:lnTo>
                  <a:lnTo>
                    <a:pt x="3738" y="228"/>
                  </a:lnTo>
                  <a:lnTo>
                    <a:pt x="3732" y="228"/>
                  </a:lnTo>
                  <a:lnTo>
                    <a:pt x="3726" y="234"/>
                  </a:lnTo>
                  <a:lnTo>
                    <a:pt x="3714" y="240"/>
                  </a:lnTo>
                  <a:lnTo>
                    <a:pt x="3702" y="240"/>
                  </a:lnTo>
                  <a:lnTo>
                    <a:pt x="3690" y="252"/>
                  </a:lnTo>
                  <a:lnTo>
                    <a:pt x="3690" y="258"/>
                  </a:lnTo>
                  <a:lnTo>
                    <a:pt x="3696" y="264"/>
                  </a:lnTo>
                  <a:lnTo>
                    <a:pt x="3702" y="276"/>
                  </a:lnTo>
                  <a:lnTo>
                    <a:pt x="3714" y="282"/>
                  </a:lnTo>
                  <a:lnTo>
                    <a:pt x="3720" y="288"/>
                  </a:lnTo>
                  <a:close/>
                  <a:moveTo>
                    <a:pt x="3288" y="504"/>
                  </a:moveTo>
                  <a:lnTo>
                    <a:pt x="3270" y="504"/>
                  </a:lnTo>
                  <a:lnTo>
                    <a:pt x="3234" y="510"/>
                  </a:lnTo>
                  <a:lnTo>
                    <a:pt x="3186" y="516"/>
                  </a:lnTo>
                  <a:lnTo>
                    <a:pt x="3144" y="528"/>
                  </a:lnTo>
                  <a:lnTo>
                    <a:pt x="3132" y="534"/>
                  </a:lnTo>
                  <a:lnTo>
                    <a:pt x="3126" y="540"/>
                  </a:lnTo>
                  <a:lnTo>
                    <a:pt x="3132" y="540"/>
                  </a:lnTo>
                  <a:lnTo>
                    <a:pt x="3150" y="558"/>
                  </a:lnTo>
                  <a:lnTo>
                    <a:pt x="3156" y="570"/>
                  </a:lnTo>
                  <a:lnTo>
                    <a:pt x="3156" y="576"/>
                  </a:lnTo>
                  <a:lnTo>
                    <a:pt x="3138" y="582"/>
                  </a:lnTo>
                  <a:lnTo>
                    <a:pt x="3120" y="570"/>
                  </a:lnTo>
                  <a:lnTo>
                    <a:pt x="3090" y="564"/>
                  </a:lnTo>
                  <a:lnTo>
                    <a:pt x="3048" y="570"/>
                  </a:lnTo>
                  <a:lnTo>
                    <a:pt x="3066" y="606"/>
                  </a:lnTo>
                  <a:lnTo>
                    <a:pt x="3072" y="612"/>
                  </a:lnTo>
                  <a:lnTo>
                    <a:pt x="3084" y="618"/>
                  </a:lnTo>
                  <a:lnTo>
                    <a:pt x="3102" y="624"/>
                  </a:lnTo>
                  <a:lnTo>
                    <a:pt x="3114" y="630"/>
                  </a:lnTo>
                  <a:lnTo>
                    <a:pt x="3120" y="642"/>
                  </a:lnTo>
                  <a:lnTo>
                    <a:pt x="3120" y="654"/>
                  </a:lnTo>
                  <a:lnTo>
                    <a:pt x="3126" y="666"/>
                  </a:lnTo>
                  <a:lnTo>
                    <a:pt x="3126" y="678"/>
                  </a:lnTo>
                  <a:lnTo>
                    <a:pt x="3144" y="678"/>
                  </a:lnTo>
                  <a:lnTo>
                    <a:pt x="3228" y="666"/>
                  </a:lnTo>
                  <a:lnTo>
                    <a:pt x="3264" y="660"/>
                  </a:lnTo>
                  <a:lnTo>
                    <a:pt x="3276" y="654"/>
                  </a:lnTo>
                  <a:lnTo>
                    <a:pt x="3282" y="642"/>
                  </a:lnTo>
                  <a:lnTo>
                    <a:pt x="3288" y="624"/>
                  </a:lnTo>
                  <a:lnTo>
                    <a:pt x="3300" y="600"/>
                  </a:lnTo>
                  <a:lnTo>
                    <a:pt x="3300" y="588"/>
                  </a:lnTo>
                  <a:lnTo>
                    <a:pt x="3228" y="576"/>
                  </a:lnTo>
                  <a:lnTo>
                    <a:pt x="3240" y="570"/>
                  </a:lnTo>
                  <a:lnTo>
                    <a:pt x="3348" y="534"/>
                  </a:lnTo>
                  <a:lnTo>
                    <a:pt x="3360" y="528"/>
                  </a:lnTo>
                  <a:lnTo>
                    <a:pt x="3354" y="522"/>
                  </a:lnTo>
                  <a:lnTo>
                    <a:pt x="3342" y="516"/>
                  </a:lnTo>
                  <a:lnTo>
                    <a:pt x="3324" y="510"/>
                  </a:lnTo>
                  <a:lnTo>
                    <a:pt x="3312" y="510"/>
                  </a:lnTo>
                  <a:lnTo>
                    <a:pt x="3300" y="504"/>
                  </a:lnTo>
                  <a:lnTo>
                    <a:pt x="3288" y="504"/>
                  </a:lnTo>
                  <a:close/>
                  <a:moveTo>
                    <a:pt x="2898" y="744"/>
                  </a:moveTo>
                  <a:lnTo>
                    <a:pt x="2880" y="738"/>
                  </a:lnTo>
                  <a:lnTo>
                    <a:pt x="2796" y="738"/>
                  </a:lnTo>
                  <a:lnTo>
                    <a:pt x="2874" y="696"/>
                  </a:lnTo>
                  <a:lnTo>
                    <a:pt x="2880" y="684"/>
                  </a:lnTo>
                  <a:lnTo>
                    <a:pt x="2886" y="654"/>
                  </a:lnTo>
                  <a:lnTo>
                    <a:pt x="2898" y="624"/>
                  </a:lnTo>
                  <a:lnTo>
                    <a:pt x="2898" y="588"/>
                  </a:lnTo>
                  <a:lnTo>
                    <a:pt x="2880" y="570"/>
                  </a:lnTo>
                  <a:lnTo>
                    <a:pt x="2850" y="570"/>
                  </a:lnTo>
                  <a:lnTo>
                    <a:pt x="2814" y="576"/>
                  </a:lnTo>
                  <a:lnTo>
                    <a:pt x="2796" y="582"/>
                  </a:lnTo>
                  <a:lnTo>
                    <a:pt x="2784" y="588"/>
                  </a:lnTo>
                  <a:lnTo>
                    <a:pt x="2784" y="594"/>
                  </a:lnTo>
                  <a:lnTo>
                    <a:pt x="2766" y="612"/>
                  </a:lnTo>
                  <a:lnTo>
                    <a:pt x="2760" y="630"/>
                  </a:lnTo>
                  <a:lnTo>
                    <a:pt x="2736" y="654"/>
                  </a:lnTo>
                  <a:lnTo>
                    <a:pt x="2718" y="666"/>
                  </a:lnTo>
                  <a:lnTo>
                    <a:pt x="2706" y="672"/>
                  </a:lnTo>
                  <a:lnTo>
                    <a:pt x="2700" y="672"/>
                  </a:lnTo>
                  <a:lnTo>
                    <a:pt x="2694" y="666"/>
                  </a:lnTo>
                  <a:lnTo>
                    <a:pt x="2694" y="660"/>
                  </a:lnTo>
                  <a:lnTo>
                    <a:pt x="2700" y="654"/>
                  </a:lnTo>
                  <a:lnTo>
                    <a:pt x="2706" y="642"/>
                  </a:lnTo>
                  <a:lnTo>
                    <a:pt x="2712" y="636"/>
                  </a:lnTo>
                  <a:lnTo>
                    <a:pt x="2718" y="624"/>
                  </a:lnTo>
                  <a:lnTo>
                    <a:pt x="2718" y="612"/>
                  </a:lnTo>
                  <a:lnTo>
                    <a:pt x="2724" y="606"/>
                  </a:lnTo>
                  <a:lnTo>
                    <a:pt x="2724" y="600"/>
                  </a:lnTo>
                  <a:lnTo>
                    <a:pt x="2706" y="594"/>
                  </a:lnTo>
                  <a:lnTo>
                    <a:pt x="2676" y="588"/>
                  </a:lnTo>
                  <a:lnTo>
                    <a:pt x="2628" y="588"/>
                  </a:lnTo>
                  <a:lnTo>
                    <a:pt x="2622" y="606"/>
                  </a:lnTo>
                  <a:lnTo>
                    <a:pt x="2610" y="612"/>
                  </a:lnTo>
                  <a:lnTo>
                    <a:pt x="2586" y="618"/>
                  </a:lnTo>
                  <a:lnTo>
                    <a:pt x="2550" y="624"/>
                  </a:lnTo>
                  <a:lnTo>
                    <a:pt x="2508" y="630"/>
                  </a:lnTo>
                  <a:lnTo>
                    <a:pt x="2490" y="630"/>
                  </a:lnTo>
                  <a:lnTo>
                    <a:pt x="2496" y="624"/>
                  </a:lnTo>
                  <a:lnTo>
                    <a:pt x="2508" y="618"/>
                  </a:lnTo>
                  <a:lnTo>
                    <a:pt x="2520" y="618"/>
                  </a:lnTo>
                  <a:lnTo>
                    <a:pt x="2538" y="612"/>
                  </a:lnTo>
                  <a:lnTo>
                    <a:pt x="2550" y="606"/>
                  </a:lnTo>
                  <a:lnTo>
                    <a:pt x="2586" y="594"/>
                  </a:lnTo>
                  <a:lnTo>
                    <a:pt x="2598" y="588"/>
                  </a:lnTo>
                  <a:lnTo>
                    <a:pt x="2604" y="588"/>
                  </a:lnTo>
                  <a:lnTo>
                    <a:pt x="2604" y="582"/>
                  </a:lnTo>
                  <a:lnTo>
                    <a:pt x="2592" y="576"/>
                  </a:lnTo>
                  <a:lnTo>
                    <a:pt x="2556" y="576"/>
                  </a:lnTo>
                  <a:lnTo>
                    <a:pt x="2496" y="594"/>
                  </a:lnTo>
                  <a:lnTo>
                    <a:pt x="2460" y="600"/>
                  </a:lnTo>
                  <a:lnTo>
                    <a:pt x="2466" y="594"/>
                  </a:lnTo>
                  <a:lnTo>
                    <a:pt x="2478" y="588"/>
                  </a:lnTo>
                  <a:lnTo>
                    <a:pt x="2490" y="576"/>
                  </a:lnTo>
                  <a:lnTo>
                    <a:pt x="2502" y="570"/>
                  </a:lnTo>
                  <a:lnTo>
                    <a:pt x="2514" y="558"/>
                  </a:lnTo>
                  <a:lnTo>
                    <a:pt x="2508" y="558"/>
                  </a:lnTo>
                  <a:lnTo>
                    <a:pt x="2508" y="552"/>
                  </a:lnTo>
                  <a:lnTo>
                    <a:pt x="2496" y="552"/>
                  </a:lnTo>
                  <a:lnTo>
                    <a:pt x="2346" y="600"/>
                  </a:lnTo>
                  <a:lnTo>
                    <a:pt x="2328" y="600"/>
                  </a:lnTo>
                  <a:lnTo>
                    <a:pt x="2244" y="624"/>
                  </a:lnTo>
                  <a:lnTo>
                    <a:pt x="2250" y="642"/>
                  </a:lnTo>
                  <a:lnTo>
                    <a:pt x="2190" y="660"/>
                  </a:lnTo>
                  <a:lnTo>
                    <a:pt x="2172" y="678"/>
                  </a:lnTo>
                  <a:lnTo>
                    <a:pt x="2202" y="690"/>
                  </a:lnTo>
                  <a:lnTo>
                    <a:pt x="2208" y="684"/>
                  </a:lnTo>
                  <a:lnTo>
                    <a:pt x="2220" y="678"/>
                  </a:lnTo>
                  <a:lnTo>
                    <a:pt x="2238" y="678"/>
                  </a:lnTo>
                  <a:lnTo>
                    <a:pt x="2244" y="684"/>
                  </a:lnTo>
                  <a:lnTo>
                    <a:pt x="2244" y="690"/>
                  </a:lnTo>
                  <a:lnTo>
                    <a:pt x="2238" y="696"/>
                  </a:lnTo>
                  <a:lnTo>
                    <a:pt x="2226" y="696"/>
                  </a:lnTo>
                  <a:lnTo>
                    <a:pt x="2208" y="702"/>
                  </a:lnTo>
                  <a:lnTo>
                    <a:pt x="2196" y="702"/>
                  </a:lnTo>
                  <a:lnTo>
                    <a:pt x="2160" y="720"/>
                  </a:lnTo>
                  <a:lnTo>
                    <a:pt x="2166" y="732"/>
                  </a:lnTo>
                  <a:lnTo>
                    <a:pt x="2196" y="732"/>
                  </a:lnTo>
                  <a:lnTo>
                    <a:pt x="2238" y="738"/>
                  </a:lnTo>
                  <a:lnTo>
                    <a:pt x="2322" y="738"/>
                  </a:lnTo>
                  <a:lnTo>
                    <a:pt x="2352" y="744"/>
                  </a:lnTo>
                  <a:lnTo>
                    <a:pt x="2352" y="750"/>
                  </a:lnTo>
                  <a:lnTo>
                    <a:pt x="2322" y="762"/>
                  </a:lnTo>
                  <a:lnTo>
                    <a:pt x="2280" y="762"/>
                  </a:lnTo>
                  <a:lnTo>
                    <a:pt x="2172" y="774"/>
                  </a:lnTo>
                  <a:lnTo>
                    <a:pt x="2136" y="774"/>
                  </a:lnTo>
                  <a:lnTo>
                    <a:pt x="2112" y="786"/>
                  </a:lnTo>
                  <a:lnTo>
                    <a:pt x="2106" y="792"/>
                  </a:lnTo>
                  <a:lnTo>
                    <a:pt x="2118" y="804"/>
                  </a:lnTo>
                  <a:lnTo>
                    <a:pt x="2130" y="810"/>
                  </a:lnTo>
                  <a:lnTo>
                    <a:pt x="2148" y="810"/>
                  </a:lnTo>
                  <a:lnTo>
                    <a:pt x="2160" y="816"/>
                  </a:lnTo>
                  <a:lnTo>
                    <a:pt x="2178" y="822"/>
                  </a:lnTo>
                  <a:lnTo>
                    <a:pt x="2190" y="828"/>
                  </a:lnTo>
                  <a:lnTo>
                    <a:pt x="2190" y="834"/>
                  </a:lnTo>
                  <a:lnTo>
                    <a:pt x="2184" y="840"/>
                  </a:lnTo>
                  <a:lnTo>
                    <a:pt x="2172" y="840"/>
                  </a:lnTo>
                  <a:lnTo>
                    <a:pt x="2154" y="858"/>
                  </a:lnTo>
                  <a:lnTo>
                    <a:pt x="2166" y="870"/>
                  </a:lnTo>
                  <a:lnTo>
                    <a:pt x="2322" y="870"/>
                  </a:lnTo>
                  <a:lnTo>
                    <a:pt x="2370" y="864"/>
                  </a:lnTo>
                  <a:lnTo>
                    <a:pt x="2436" y="858"/>
                  </a:lnTo>
                  <a:lnTo>
                    <a:pt x="2508" y="846"/>
                  </a:lnTo>
                  <a:lnTo>
                    <a:pt x="2574" y="840"/>
                  </a:lnTo>
                  <a:lnTo>
                    <a:pt x="2616" y="828"/>
                  </a:lnTo>
                  <a:lnTo>
                    <a:pt x="2652" y="828"/>
                  </a:lnTo>
                  <a:lnTo>
                    <a:pt x="2736" y="864"/>
                  </a:lnTo>
                  <a:lnTo>
                    <a:pt x="2778" y="876"/>
                  </a:lnTo>
                  <a:lnTo>
                    <a:pt x="2796" y="876"/>
                  </a:lnTo>
                  <a:lnTo>
                    <a:pt x="2814" y="870"/>
                  </a:lnTo>
                  <a:lnTo>
                    <a:pt x="2832" y="852"/>
                  </a:lnTo>
                  <a:lnTo>
                    <a:pt x="2838" y="840"/>
                  </a:lnTo>
                  <a:lnTo>
                    <a:pt x="2844" y="834"/>
                  </a:lnTo>
                  <a:lnTo>
                    <a:pt x="2844" y="822"/>
                  </a:lnTo>
                  <a:lnTo>
                    <a:pt x="2766" y="822"/>
                  </a:lnTo>
                  <a:lnTo>
                    <a:pt x="2802" y="798"/>
                  </a:lnTo>
                  <a:lnTo>
                    <a:pt x="2850" y="798"/>
                  </a:lnTo>
                  <a:lnTo>
                    <a:pt x="2898" y="792"/>
                  </a:lnTo>
                  <a:lnTo>
                    <a:pt x="2910" y="786"/>
                  </a:lnTo>
                  <a:lnTo>
                    <a:pt x="2916" y="786"/>
                  </a:lnTo>
                  <a:lnTo>
                    <a:pt x="2922" y="780"/>
                  </a:lnTo>
                  <a:lnTo>
                    <a:pt x="2916" y="768"/>
                  </a:lnTo>
                  <a:lnTo>
                    <a:pt x="2898" y="750"/>
                  </a:lnTo>
                  <a:lnTo>
                    <a:pt x="2898" y="744"/>
                  </a:lnTo>
                  <a:close/>
                  <a:moveTo>
                    <a:pt x="2868" y="882"/>
                  </a:moveTo>
                  <a:lnTo>
                    <a:pt x="2886" y="882"/>
                  </a:lnTo>
                  <a:lnTo>
                    <a:pt x="2904" y="876"/>
                  </a:lnTo>
                  <a:lnTo>
                    <a:pt x="2910" y="870"/>
                  </a:lnTo>
                  <a:lnTo>
                    <a:pt x="2910" y="864"/>
                  </a:lnTo>
                  <a:lnTo>
                    <a:pt x="2904" y="858"/>
                  </a:lnTo>
                  <a:lnTo>
                    <a:pt x="2880" y="858"/>
                  </a:lnTo>
                  <a:lnTo>
                    <a:pt x="2868" y="870"/>
                  </a:lnTo>
                  <a:lnTo>
                    <a:pt x="2868" y="882"/>
                  </a:lnTo>
                  <a:close/>
                  <a:moveTo>
                    <a:pt x="3276" y="330"/>
                  </a:moveTo>
                  <a:lnTo>
                    <a:pt x="3288" y="330"/>
                  </a:lnTo>
                  <a:lnTo>
                    <a:pt x="3294" y="324"/>
                  </a:lnTo>
                  <a:lnTo>
                    <a:pt x="3300" y="312"/>
                  </a:lnTo>
                  <a:lnTo>
                    <a:pt x="3300" y="306"/>
                  </a:lnTo>
                  <a:lnTo>
                    <a:pt x="3294" y="294"/>
                  </a:lnTo>
                  <a:lnTo>
                    <a:pt x="3288" y="288"/>
                  </a:lnTo>
                  <a:lnTo>
                    <a:pt x="3276" y="288"/>
                  </a:lnTo>
                  <a:lnTo>
                    <a:pt x="3270" y="300"/>
                  </a:lnTo>
                  <a:lnTo>
                    <a:pt x="3264" y="306"/>
                  </a:lnTo>
                  <a:lnTo>
                    <a:pt x="3264" y="324"/>
                  </a:lnTo>
                  <a:lnTo>
                    <a:pt x="3270" y="330"/>
                  </a:lnTo>
                  <a:lnTo>
                    <a:pt x="3276" y="330"/>
                  </a:lnTo>
                  <a:close/>
                  <a:moveTo>
                    <a:pt x="3462" y="228"/>
                  </a:moveTo>
                  <a:lnTo>
                    <a:pt x="3450" y="240"/>
                  </a:lnTo>
                  <a:lnTo>
                    <a:pt x="3450" y="252"/>
                  </a:lnTo>
                  <a:lnTo>
                    <a:pt x="3456" y="258"/>
                  </a:lnTo>
                  <a:lnTo>
                    <a:pt x="3528" y="258"/>
                  </a:lnTo>
                  <a:lnTo>
                    <a:pt x="3546" y="276"/>
                  </a:lnTo>
                  <a:lnTo>
                    <a:pt x="3558" y="282"/>
                  </a:lnTo>
                  <a:lnTo>
                    <a:pt x="3588" y="282"/>
                  </a:lnTo>
                  <a:lnTo>
                    <a:pt x="3612" y="270"/>
                  </a:lnTo>
                  <a:lnTo>
                    <a:pt x="3618" y="264"/>
                  </a:lnTo>
                  <a:lnTo>
                    <a:pt x="3606" y="252"/>
                  </a:lnTo>
                  <a:lnTo>
                    <a:pt x="3636" y="246"/>
                  </a:lnTo>
                  <a:lnTo>
                    <a:pt x="3594" y="210"/>
                  </a:lnTo>
                  <a:lnTo>
                    <a:pt x="3552" y="216"/>
                  </a:lnTo>
                  <a:lnTo>
                    <a:pt x="3534" y="198"/>
                  </a:lnTo>
                  <a:lnTo>
                    <a:pt x="3450" y="198"/>
                  </a:lnTo>
                  <a:lnTo>
                    <a:pt x="3438" y="204"/>
                  </a:lnTo>
                  <a:lnTo>
                    <a:pt x="3426" y="204"/>
                  </a:lnTo>
                  <a:lnTo>
                    <a:pt x="3420" y="210"/>
                  </a:lnTo>
                  <a:lnTo>
                    <a:pt x="3438" y="228"/>
                  </a:lnTo>
                  <a:lnTo>
                    <a:pt x="3462" y="228"/>
                  </a:lnTo>
                  <a:close/>
                  <a:moveTo>
                    <a:pt x="3432" y="1302"/>
                  </a:moveTo>
                  <a:lnTo>
                    <a:pt x="3408" y="1326"/>
                  </a:lnTo>
                  <a:lnTo>
                    <a:pt x="3408" y="1344"/>
                  </a:lnTo>
                  <a:lnTo>
                    <a:pt x="3438" y="1344"/>
                  </a:lnTo>
                  <a:lnTo>
                    <a:pt x="3462" y="1332"/>
                  </a:lnTo>
                  <a:lnTo>
                    <a:pt x="3468" y="1332"/>
                  </a:lnTo>
                  <a:lnTo>
                    <a:pt x="3480" y="1326"/>
                  </a:lnTo>
                  <a:lnTo>
                    <a:pt x="3486" y="1326"/>
                  </a:lnTo>
                  <a:lnTo>
                    <a:pt x="3504" y="1308"/>
                  </a:lnTo>
                  <a:lnTo>
                    <a:pt x="3516" y="1290"/>
                  </a:lnTo>
                  <a:lnTo>
                    <a:pt x="3516" y="1266"/>
                  </a:lnTo>
                  <a:lnTo>
                    <a:pt x="3510" y="1260"/>
                  </a:lnTo>
                  <a:lnTo>
                    <a:pt x="3498" y="1260"/>
                  </a:lnTo>
                  <a:lnTo>
                    <a:pt x="3480" y="1266"/>
                  </a:lnTo>
                  <a:lnTo>
                    <a:pt x="3432" y="1302"/>
                  </a:lnTo>
                  <a:close/>
                  <a:moveTo>
                    <a:pt x="4416" y="1392"/>
                  </a:moveTo>
                  <a:lnTo>
                    <a:pt x="4428" y="1380"/>
                  </a:lnTo>
                  <a:lnTo>
                    <a:pt x="4428" y="1374"/>
                  </a:lnTo>
                  <a:lnTo>
                    <a:pt x="4386" y="1374"/>
                  </a:lnTo>
                  <a:lnTo>
                    <a:pt x="4386" y="1380"/>
                  </a:lnTo>
                  <a:lnTo>
                    <a:pt x="4404" y="1398"/>
                  </a:lnTo>
                  <a:lnTo>
                    <a:pt x="4416" y="1392"/>
                  </a:lnTo>
                  <a:close/>
                  <a:moveTo>
                    <a:pt x="3120" y="2034"/>
                  </a:moveTo>
                  <a:lnTo>
                    <a:pt x="3132" y="2034"/>
                  </a:lnTo>
                  <a:lnTo>
                    <a:pt x="3138" y="2028"/>
                  </a:lnTo>
                  <a:lnTo>
                    <a:pt x="3132" y="2022"/>
                  </a:lnTo>
                  <a:lnTo>
                    <a:pt x="3120" y="2016"/>
                  </a:lnTo>
                  <a:lnTo>
                    <a:pt x="3114" y="2010"/>
                  </a:lnTo>
                  <a:lnTo>
                    <a:pt x="3108" y="2010"/>
                  </a:lnTo>
                  <a:lnTo>
                    <a:pt x="3090" y="2016"/>
                  </a:lnTo>
                  <a:lnTo>
                    <a:pt x="3078" y="2022"/>
                  </a:lnTo>
                  <a:lnTo>
                    <a:pt x="3072" y="2022"/>
                  </a:lnTo>
                  <a:lnTo>
                    <a:pt x="3072" y="2028"/>
                  </a:lnTo>
                  <a:lnTo>
                    <a:pt x="3078" y="2034"/>
                  </a:lnTo>
                  <a:lnTo>
                    <a:pt x="3120" y="2034"/>
                  </a:lnTo>
                  <a:close/>
                  <a:moveTo>
                    <a:pt x="4758" y="996"/>
                  </a:moveTo>
                  <a:lnTo>
                    <a:pt x="4746" y="996"/>
                  </a:lnTo>
                  <a:lnTo>
                    <a:pt x="4734" y="984"/>
                  </a:lnTo>
                  <a:lnTo>
                    <a:pt x="4704" y="1008"/>
                  </a:lnTo>
                  <a:lnTo>
                    <a:pt x="4704" y="978"/>
                  </a:lnTo>
                  <a:lnTo>
                    <a:pt x="4662" y="978"/>
                  </a:lnTo>
                  <a:lnTo>
                    <a:pt x="4668" y="978"/>
                  </a:lnTo>
                  <a:lnTo>
                    <a:pt x="4674" y="972"/>
                  </a:lnTo>
                  <a:lnTo>
                    <a:pt x="4686" y="972"/>
                  </a:lnTo>
                  <a:lnTo>
                    <a:pt x="4698" y="966"/>
                  </a:lnTo>
                  <a:lnTo>
                    <a:pt x="4704" y="954"/>
                  </a:lnTo>
                  <a:lnTo>
                    <a:pt x="4704" y="948"/>
                  </a:lnTo>
                  <a:lnTo>
                    <a:pt x="4698" y="942"/>
                  </a:lnTo>
                  <a:lnTo>
                    <a:pt x="4680" y="942"/>
                  </a:lnTo>
                  <a:lnTo>
                    <a:pt x="4668" y="936"/>
                  </a:lnTo>
                  <a:lnTo>
                    <a:pt x="4650" y="936"/>
                  </a:lnTo>
                  <a:lnTo>
                    <a:pt x="4632" y="930"/>
                  </a:lnTo>
                  <a:lnTo>
                    <a:pt x="4620" y="930"/>
                  </a:lnTo>
                  <a:lnTo>
                    <a:pt x="4614" y="918"/>
                  </a:lnTo>
                  <a:lnTo>
                    <a:pt x="4566" y="912"/>
                  </a:lnTo>
                  <a:lnTo>
                    <a:pt x="4500" y="870"/>
                  </a:lnTo>
                  <a:lnTo>
                    <a:pt x="4566" y="864"/>
                  </a:lnTo>
                  <a:lnTo>
                    <a:pt x="4536" y="840"/>
                  </a:lnTo>
                  <a:lnTo>
                    <a:pt x="4542" y="840"/>
                  </a:lnTo>
                  <a:lnTo>
                    <a:pt x="4548" y="834"/>
                  </a:lnTo>
                  <a:lnTo>
                    <a:pt x="4584" y="834"/>
                  </a:lnTo>
                  <a:lnTo>
                    <a:pt x="4596" y="840"/>
                  </a:lnTo>
                  <a:lnTo>
                    <a:pt x="4638" y="840"/>
                  </a:lnTo>
                  <a:lnTo>
                    <a:pt x="4638" y="834"/>
                  </a:lnTo>
                  <a:lnTo>
                    <a:pt x="4632" y="828"/>
                  </a:lnTo>
                  <a:lnTo>
                    <a:pt x="4614" y="822"/>
                  </a:lnTo>
                  <a:lnTo>
                    <a:pt x="4596" y="822"/>
                  </a:lnTo>
                  <a:lnTo>
                    <a:pt x="4578" y="816"/>
                  </a:lnTo>
                  <a:lnTo>
                    <a:pt x="4518" y="816"/>
                  </a:lnTo>
                  <a:lnTo>
                    <a:pt x="4536" y="816"/>
                  </a:lnTo>
                  <a:lnTo>
                    <a:pt x="4620" y="804"/>
                  </a:lnTo>
                  <a:lnTo>
                    <a:pt x="4638" y="798"/>
                  </a:lnTo>
                  <a:lnTo>
                    <a:pt x="4638" y="792"/>
                  </a:lnTo>
                  <a:lnTo>
                    <a:pt x="4632" y="792"/>
                  </a:lnTo>
                  <a:lnTo>
                    <a:pt x="4626" y="786"/>
                  </a:lnTo>
                  <a:lnTo>
                    <a:pt x="4608" y="786"/>
                  </a:lnTo>
                  <a:lnTo>
                    <a:pt x="4500" y="798"/>
                  </a:lnTo>
                  <a:lnTo>
                    <a:pt x="4560" y="762"/>
                  </a:lnTo>
                  <a:lnTo>
                    <a:pt x="4620" y="762"/>
                  </a:lnTo>
                  <a:lnTo>
                    <a:pt x="4626" y="756"/>
                  </a:lnTo>
                  <a:lnTo>
                    <a:pt x="4620" y="750"/>
                  </a:lnTo>
                  <a:lnTo>
                    <a:pt x="4584" y="738"/>
                  </a:lnTo>
                  <a:lnTo>
                    <a:pt x="4572" y="732"/>
                  </a:lnTo>
                  <a:lnTo>
                    <a:pt x="4554" y="732"/>
                  </a:lnTo>
                  <a:lnTo>
                    <a:pt x="4518" y="750"/>
                  </a:lnTo>
                  <a:lnTo>
                    <a:pt x="4500" y="744"/>
                  </a:lnTo>
                  <a:lnTo>
                    <a:pt x="4458" y="774"/>
                  </a:lnTo>
                  <a:lnTo>
                    <a:pt x="4464" y="756"/>
                  </a:lnTo>
                  <a:lnTo>
                    <a:pt x="4440" y="774"/>
                  </a:lnTo>
                  <a:lnTo>
                    <a:pt x="4464" y="744"/>
                  </a:lnTo>
                  <a:lnTo>
                    <a:pt x="4500" y="744"/>
                  </a:lnTo>
                  <a:lnTo>
                    <a:pt x="4506" y="738"/>
                  </a:lnTo>
                  <a:lnTo>
                    <a:pt x="4518" y="714"/>
                  </a:lnTo>
                  <a:lnTo>
                    <a:pt x="4518" y="708"/>
                  </a:lnTo>
                  <a:lnTo>
                    <a:pt x="4512" y="702"/>
                  </a:lnTo>
                  <a:lnTo>
                    <a:pt x="4506" y="708"/>
                  </a:lnTo>
                  <a:lnTo>
                    <a:pt x="4494" y="714"/>
                  </a:lnTo>
                  <a:lnTo>
                    <a:pt x="4488" y="726"/>
                  </a:lnTo>
                  <a:lnTo>
                    <a:pt x="4452" y="726"/>
                  </a:lnTo>
                  <a:lnTo>
                    <a:pt x="4428" y="738"/>
                  </a:lnTo>
                  <a:lnTo>
                    <a:pt x="4452" y="708"/>
                  </a:lnTo>
                  <a:lnTo>
                    <a:pt x="4482" y="708"/>
                  </a:lnTo>
                  <a:lnTo>
                    <a:pt x="4494" y="702"/>
                  </a:lnTo>
                  <a:lnTo>
                    <a:pt x="4500" y="702"/>
                  </a:lnTo>
                  <a:lnTo>
                    <a:pt x="4506" y="696"/>
                  </a:lnTo>
                  <a:lnTo>
                    <a:pt x="4506" y="690"/>
                  </a:lnTo>
                  <a:lnTo>
                    <a:pt x="4500" y="684"/>
                  </a:lnTo>
                  <a:lnTo>
                    <a:pt x="4458" y="684"/>
                  </a:lnTo>
                  <a:lnTo>
                    <a:pt x="4446" y="690"/>
                  </a:lnTo>
                  <a:lnTo>
                    <a:pt x="4428" y="696"/>
                  </a:lnTo>
                  <a:lnTo>
                    <a:pt x="4422" y="702"/>
                  </a:lnTo>
                  <a:lnTo>
                    <a:pt x="4416" y="702"/>
                  </a:lnTo>
                  <a:lnTo>
                    <a:pt x="4404" y="684"/>
                  </a:lnTo>
                  <a:lnTo>
                    <a:pt x="4380" y="702"/>
                  </a:lnTo>
                  <a:lnTo>
                    <a:pt x="4398" y="672"/>
                  </a:lnTo>
                  <a:lnTo>
                    <a:pt x="4344" y="696"/>
                  </a:lnTo>
                  <a:lnTo>
                    <a:pt x="4344" y="672"/>
                  </a:lnTo>
                  <a:lnTo>
                    <a:pt x="4350" y="672"/>
                  </a:lnTo>
                  <a:lnTo>
                    <a:pt x="4356" y="666"/>
                  </a:lnTo>
                  <a:lnTo>
                    <a:pt x="4368" y="666"/>
                  </a:lnTo>
                  <a:lnTo>
                    <a:pt x="4386" y="660"/>
                  </a:lnTo>
                  <a:lnTo>
                    <a:pt x="4392" y="660"/>
                  </a:lnTo>
                  <a:lnTo>
                    <a:pt x="4398" y="654"/>
                  </a:lnTo>
                  <a:lnTo>
                    <a:pt x="4356" y="654"/>
                  </a:lnTo>
                  <a:lnTo>
                    <a:pt x="4338" y="660"/>
                  </a:lnTo>
                  <a:lnTo>
                    <a:pt x="4326" y="660"/>
                  </a:lnTo>
                  <a:lnTo>
                    <a:pt x="4320" y="648"/>
                  </a:lnTo>
                  <a:lnTo>
                    <a:pt x="4332" y="648"/>
                  </a:lnTo>
                  <a:lnTo>
                    <a:pt x="4356" y="636"/>
                  </a:lnTo>
                  <a:lnTo>
                    <a:pt x="4368" y="636"/>
                  </a:lnTo>
                  <a:lnTo>
                    <a:pt x="4380" y="630"/>
                  </a:lnTo>
                  <a:lnTo>
                    <a:pt x="4386" y="624"/>
                  </a:lnTo>
                  <a:lnTo>
                    <a:pt x="4368" y="618"/>
                  </a:lnTo>
                  <a:lnTo>
                    <a:pt x="4326" y="612"/>
                  </a:lnTo>
                  <a:lnTo>
                    <a:pt x="4290" y="612"/>
                  </a:lnTo>
                  <a:lnTo>
                    <a:pt x="4266" y="606"/>
                  </a:lnTo>
                  <a:lnTo>
                    <a:pt x="4236" y="606"/>
                  </a:lnTo>
                  <a:lnTo>
                    <a:pt x="4230" y="612"/>
                  </a:lnTo>
                  <a:lnTo>
                    <a:pt x="4230" y="618"/>
                  </a:lnTo>
                  <a:lnTo>
                    <a:pt x="4236" y="624"/>
                  </a:lnTo>
                  <a:lnTo>
                    <a:pt x="4242" y="636"/>
                  </a:lnTo>
                  <a:lnTo>
                    <a:pt x="4206" y="630"/>
                  </a:lnTo>
                  <a:lnTo>
                    <a:pt x="4212" y="660"/>
                  </a:lnTo>
                  <a:lnTo>
                    <a:pt x="4194" y="636"/>
                  </a:lnTo>
                  <a:lnTo>
                    <a:pt x="4152" y="660"/>
                  </a:lnTo>
                  <a:lnTo>
                    <a:pt x="4158" y="654"/>
                  </a:lnTo>
                  <a:lnTo>
                    <a:pt x="4158" y="636"/>
                  </a:lnTo>
                  <a:lnTo>
                    <a:pt x="4152" y="630"/>
                  </a:lnTo>
                  <a:lnTo>
                    <a:pt x="4140" y="630"/>
                  </a:lnTo>
                  <a:lnTo>
                    <a:pt x="4122" y="636"/>
                  </a:lnTo>
                  <a:lnTo>
                    <a:pt x="4110" y="642"/>
                  </a:lnTo>
                  <a:lnTo>
                    <a:pt x="4098" y="642"/>
                  </a:lnTo>
                  <a:lnTo>
                    <a:pt x="4086" y="648"/>
                  </a:lnTo>
                  <a:lnTo>
                    <a:pt x="4080" y="654"/>
                  </a:lnTo>
                  <a:lnTo>
                    <a:pt x="4074" y="654"/>
                  </a:lnTo>
                  <a:lnTo>
                    <a:pt x="4092" y="618"/>
                  </a:lnTo>
                  <a:lnTo>
                    <a:pt x="4110" y="618"/>
                  </a:lnTo>
                  <a:lnTo>
                    <a:pt x="4122" y="612"/>
                  </a:lnTo>
                  <a:lnTo>
                    <a:pt x="4134" y="612"/>
                  </a:lnTo>
                  <a:lnTo>
                    <a:pt x="4146" y="606"/>
                  </a:lnTo>
                  <a:lnTo>
                    <a:pt x="4152" y="600"/>
                  </a:lnTo>
                  <a:lnTo>
                    <a:pt x="4152" y="594"/>
                  </a:lnTo>
                  <a:lnTo>
                    <a:pt x="4146" y="582"/>
                  </a:lnTo>
                  <a:lnTo>
                    <a:pt x="4134" y="570"/>
                  </a:lnTo>
                  <a:lnTo>
                    <a:pt x="4152" y="552"/>
                  </a:lnTo>
                  <a:lnTo>
                    <a:pt x="4152" y="540"/>
                  </a:lnTo>
                  <a:lnTo>
                    <a:pt x="4050" y="540"/>
                  </a:lnTo>
                  <a:lnTo>
                    <a:pt x="4026" y="558"/>
                  </a:lnTo>
                  <a:lnTo>
                    <a:pt x="3942" y="558"/>
                  </a:lnTo>
                  <a:lnTo>
                    <a:pt x="3948" y="576"/>
                  </a:lnTo>
                  <a:lnTo>
                    <a:pt x="3978" y="588"/>
                  </a:lnTo>
                  <a:lnTo>
                    <a:pt x="3936" y="576"/>
                  </a:lnTo>
                  <a:lnTo>
                    <a:pt x="3948" y="600"/>
                  </a:lnTo>
                  <a:lnTo>
                    <a:pt x="3936" y="594"/>
                  </a:lnTo>
                  <a:lnTo>
                    <a:pt x="3930" y="594"/>
                  </a:lnTo>
                  <a:lnTo>
                    <a:pt x="3918" y="588"/>
                  </a:lnTo>
                  <a:lnTo>
                    <a:pt x="3894" y="588"/>
                  </a:lnTo>
                  <a:lnTo>
                    <a:pt x="3882" y="594"/>
                  </a:lnTo>
                  <a:lnTo>
                    <a:pt x="3876" y="606"/>
                  </a:lnTo>
                  <a:lnTo>
                    <a:pt x="3882" y="612"/>
                  </a:lnTo>
                  <a:lnTo>
                    <a:pt x="3888" y="624"/>
                  </a:lnTo>
                  <a:lnTo>
                    <a:pt x="3894" y="630"/>
                  </a:lnTo>
                  <a:lnTo>
                    <a:pt x="3900" y="660"/>
                  </a:lnTo>
                  <a:lnTo>
                    <a:pt x="3894" y="660"/>
                  </a:lnTo>
                  <a:lnTo>
                    <a:pt x="3888" y="654"/>
                  </a:lnTo>
                  <a:lnTo>
                    <a:pt x="3864" y="642"/>
                  </a:lnTo>
                  <a:lnTo>
                    <a:pt x="3852" y="642"/>
                  </a:lnTo>
                  <a:lnTo>
                    <a:pt x="3828" y="666"/>
                  </a:lnTo>
                  <a:lnTo>
                    <a:pt x="3828" y="678"/>
                  </a:lnTo>
                  <a:lnTo>
                    <a:pt x="3846" y="678"/>
                  </a:lnTo>
                  <a:lnTo>
                    <a:pt x="3858" y="690"/>
                  </a:lnTo>
                  <a:lnTo>
                    <a:pt x="3810" y="714"/>
                  </a:lnTo>
                  <a:lnTo>
                    <a:pt x="3750" y="720"/>
                  </a:lnTo>
                  <a:lnTo>
                    <a:pt x="3762" y="720"/>
                  </a:lnTo>
                  <a:lnTo>
                    <a:pt x="3798" y="702"/>
                  </a:lnTo>
                  <a:lnTo>
                    <a:pt x="3810" y="690"/>
                  </a:lnTo>
                  <a:lnTo>
                    <a:pt x="3810" y="684"/>
                  </a:lnTo>
                  <a:lnTo>
                    <a:pt x="3804" y="684"/>
                  </a:lnTo>
                  <a:lnTo>
                    <a:pt x="3792" y="672"/>
                  </a:lnTo>
                  <a:lnTo>
                    <a:pt x="3786" y="672"/>
                  </a:lnTo>
                  <a:lnTo>
                    <a:pt x="3786" y="660"/>
                  </a:lnTo>
                  <a:lnTo>
                    <a:pt x="3804" y="642"/>
                  </a:lnTo>
                  <a:lnTo>
                    <a:pt x="3816" y="636"/>
                  </a:lnTo>
                  <a:lnTo>
                    <a:pt x="3828" y="636"/>
                  </a:lnTo>
                  <a:lnTo>
                    <a:pt x="3828" y="606"/>
                  </a:lnTo>
                  <a:lnTo>
                    <a:pt x="3840" y="600"/>
                  </a:lnTo>
                  <a:lnTo>
                    <a:pt x="3858" y="582"/>
                  </a:lnTo>
                  <a:lnTo>
                    <a:pt x="3876" y="576"/>
                  </a:lnTo>
                  <a:lnTo>
                    <a:pt x="3882" y="570"/>
                  </a:lnTo>
                  <a:lnTo>
                    <a:pt x="3894" y="564"/>
                  </a:lnTo>
                  <a:lnTo>
                    <a:pt x="3906" y="564"/>
                  </a:lnTo>
                  <a:lnTo>
                    <a:pt x="3918" y="558"/>
                  </a:lnTo>
                  <a:lnTo>
                    <a:pt x="3936" y="552"/>
                  </a:lnTo>
                  <a:lnTo>
                    <a:pt x="3954" y="552"/>
                  </a:lnTo>
                  <a:lnTo>
                    <a:pt x="3966" y="546"/>
                  </a:lnTo>
                  <a:lnTo>
                    <a:pt x="3972" y="540"/>
                  </a:lnTo>
                  <a:lnTo>
                    <a:pt x="3942" y="534"/>
                  </a:lnTo>
                  <a:lnTo>
                    <a:pt x="3852" y="534"/>
                  </a:lnTo>
                  <a:lnTo>
                    <a:pt x="3822" y="540"/>
                  </a:lnTo>
                  <a:lnTo>
                    <a:pt x="3786" y="558"/>
                  </a:lnTo>
                  <a:lnTo>
                    <a:pt x="3744" y="576"/>
                  </a:lnTo>
                  <a:lnTo>
                    <a:pt x="3720" y="594"/>
                  </a:lnTo>
                  <a:lnTo>
                    <a:pt x="3708" y="600"/>
                  </a:lnTo>
                  <a:lnTo>
                    <a:pt x="3702" y="600"/>
                  </a:lnTo>
                  <a:lnTo>
                    <a:pt x="3696" y="606"/>
                  </a:lnTo>
                  <a:lnTo>
                    <a:pt x="3684" y="606"/>
                  </a:lnTo>
                  <a:lnTo>
                    <a:pt x="3660" y="618"/>
                  </a:lnTo>
                  <a:lnTo>
                    <a:pt x="3654" y="618"/>
                  </a:lnTo>
                  <a:lnTo>
                    <a:pt x="3642" y="624"/>
                  </a:lnTo>
                  <a:lnTo>
                    <a:pt x="3630" y="636"/>
                  </a:lnTo>
                  <a:lnTo>
                    <a:pt x="3618" y="642"/>
                  </a:lnTo>
                  <a:lnTo>
                    <a:pt x="3600" y="660"/>
                  </a:lnTo>
                  <a:lnTo>
                    <a:pt x="3588" y="666"/>
                  </a:lnTo>
                  <a:lnTo>
                    <a:pt x="3582" y="678"/>
                  </a:lnTo>
                  <a:lnTo>
                    <a:pt x="3582" y="684"/>
                  </a:lnTo>
                  <a:lnTo>
                    <a:pt x="3588" y="690"/>
                  </a:lnTo>
                  <a:lnTo>
                    <a:pt x="3612" y="690"/>
                  </a:lnTo>
                  <a:lnTo>
                    <a:pt x="3648" y="696"/>
                  </a:lnTo>
                  <a:lnTo>
                    <a:pt x="3672" y="696"/>
                  </a:lnTo>
                  <a:lnTo>
                    <a:pt x="3684" y="708"/>
                  </a:lnTo>
                  <a:lnTo>
                    <a:pt x="3666" y="714"/>
                  </a:lnTo>
                  <a:lnTo>
                    <a:pt x="3594" y="726"/>
                  </a:lnTo>
                  <a:lnTo>
                    <a:pt x="3570" y="732"/>
                  </a:lnTo>
                  <a:lnTo>
                    <a:pt x="3576" y="738"/>
                  </a:lnTo>
                  <a:lnTo>
                    <a:pt x="3594" y="750"/>
                  </a:lnTo>
                  <a:lnTo>
                    <a:pt x="3630" y="762"/>
                  </a:lnTo>
                  <a:lnTo>
                    <a:pt x="3642" y="768"/>
                  </a:lnTo>
                  <a:lnTo>
                    <a:pt x="3648" y="768"/>
                  </a:lnTo>
                  <a:lnTo>
                    <a:pt x="3690" y="750"/>
                  </a:lnTo>
                  <a:lnTo>
                    <a:pt x="3690" y="762"/>
                  </a:lnTo>
                  <a:lnTo>
                    <a:pt x="3702" y="774"/>
                  </a:lnTo>
                  <a:lnTo>
                    <a:pt x="3744" y="774"/>
                  </a:lnTo>
                  <a:lnTo>
                    <a:pt x="3786" y="780"/>
                  </a:lnTo>
                  <a:lnTo>
                    <a:pt x="3834" y="786"/>
                  </a:lnTo>
                  <a:lnTo>
                    <a:pt x="3876" y="792"/>
                  </a:lnTo>
                  <a:lnTo>
                    <a:pt x="3894" y="792"/>
                  </a:lnTo>
                  <a:lnTo>
                    <a:pt x="3900" y="786"/>
                  </a:lnTo>
                  <a:lnTo>
                    <a:pt x="3894" y="780"/>
                  </a:lnTo>
                  <a:lnTo>
                    <a:pt x="3882" y="774"/>
                  </a:lnTo>
                  <a:lnTo>
                    <a:pt x="3876" y="768"/>
                  </a:lnTo>
                  <a:lnTo>
                    <a:pt x="3894" y="768"/>
                  </a:lnTo>
                  <a:lnTo>
                    <a:pt x="3930" y="774"/>
                  </a:lnTo>
                  <a:lnTo>
                    <a:pt x="3966" y="774"/>
                  </a:lnTo>
                  <a:lnTo>
                    <a:pt x="3990" y="780"/>
                  </a:lnTo>
                  <a:lnTo>
                    <a:pt x="4002" y="780"/>
                  </a:lnTo>
                  <a:lnTo>
                    <a:pt x="4020" y="786"/>
                  </a:lnTo>
                  <a:lnTo>
                    <a:pt x="4032" y="792"/>
                  </a:lnTo>
                  <a:lnTo>
                    <a:pt x="4050" y="792"/>
                  </a:lnTo>
                  <a:lnTo>
                    <a:pt x="4062" y="786"/>
                  </a:lnTo>
                  <a:lnTo>
                    <a:pt x="4062" y="774"/>
                  </a:lnTo>
                  <a:lnTo>
                    <a:pt x="4056" y="768"/>
                  </a:lnTo>
                  <a:lnTo>
                    <a:pt x="4050" y="756"/>
                  </a:lnTo>
                  <a:lnTo>
                    <a:pt x="4044" y="750"/>
                  </a:lnTo>
                  <a:lnTo>
                    <a:pt x="4092" y="738"/>
                  </a:lnTo>
                  <a:lnTo>
                    <a:pt x="4092" y="744"/>
                  </a:lnTo>
                  <a:lnTo>
                    <a:pt x="4098" y="750"/>
                  </a:lnTo>
                  <a:lnTo>
                    <a:pt x="4104" y="762"/>
                  </a:lnTo>
                  <a:lnTo>
                    <a:pt x="4104" y="768"/>
                  </a:lnTo>
                  <a:lnTo>
                    <a:pt x="4110" y="774"/>
                  </a:lnTo>
                  <a:lnTo>
                    <a:pt x="4116" y="774"/>
                  </a:lnTo>
                  <a:lnTo>
                    <a:pt x="4122" y="780"/>
                  </a:lnTo>
                  <a:lnTo>
                    <a:pt x="4134" y="786"/>
                  </a:lnTo>
                  <a:lnTo>
                    <a:pt x="4140" y="792"/>
                  </a:lnTo>
                  <a:lnTo>
                    <a:pt x="4170" y="786"/>
                  </a:lnTo>
                  <a:lnTo>
                    <a:pt x="4170" y="792"/>
                  </a:lnTo>
                  <a:lnTo>
                    <a:pt x="4164" y="798"/>
                  </a:lnTo>
                  <a:lnTo>
                    <a:pt x="4164" y="816"/>
                  </a:lnTo>
                  <a:lnTo>
                    <a:pt x="4170" y="816"/>
                  </a:lnTo>
                  <a:lnTo>
                    <a:pt x="4182" y="822"/>
                  </a:lnTo>
                  <a:lnTo>
                    <a:pt x="4200" y="822"/>
                  </a:lnTo>
                  <a:lnTo>
                    <a:pt x="4206" y="828"/>
                  </a:lnTo>
                  <a:lnTo>
                    <a:pt x="4212" y="828"/>
                  </a:lnTo>
                  <a:lnTo>
                    <a:pt x="4194" y="846"/>
                  </a:lnTo>
                  <a:lnTo>
                    <a:pt x="4194" y="858"/>
                  </a:lnTo>
                  <a:lnTo>
                    <a:pt x="4230" y="858"/>
                  </a:lnTo>
                  <a:lnTo>
                    <a:pt x="4224" y="882"/>
                  </a:lnTo>
                  <a:lnTo>
                    <a:pt x="4236" y="882"/>
                  </a:lnTo>
                  <a:lnTo>
                    <a:pt x="4248" y="888"/>
                  </a:lnTo>
                  <a:lnTo>
                    <a:pt x="4254" y="888"/>
                  </a:lnTo>
                  <a:lnTo>
                    <a:pt x="4278" y="900"/>
                  </a:lnTo>
                  <a:lnTo>
                    <a:pt x="4278" y="924"/>
                  </a:lnTo>
                  <a:lnTo>
                    <a:pt x="4266" y="948"/>
                  </a:lnTo>
                  <a:lnTo>
                    <a:pt x="4254" y="966"/>
                  </a:lnTo>
                  <a:lnTo>
                    <a:pt x="4248" y="978"/>
                  </a:lnTo>
                  <a:lnTo>
                    <a:pt x="4236" y="990"/>
                  </a:lnTo>
                  <a:lnTo>
                    <a:pt x="4218" y="996"/>
                  </a:lnTo>
                  <a:lnTo>
                    <a:pt x="4182" y="1014"/>
                  </a:lnTo>
                  <a:lnTo>
                    <a:pt x="4140" y="1026"/>
                  </a:lnTo>
                  <a:lnTo>
                    <a:pt x="4092" y="1050"/>
                  </a:lnTo>
                  <a:lnTo>
                    <a:pt x="4098" y="1056"/>
                  </a:lnTo>
                  <a:lnTo>
                    <a:pt x="4110" y="1062"/>
                  </a:lnTo>
                  <a:lnTo>
                    <a:pt x="4122" y="1074"/>
                  </a:lnTo>
                  <a:lnTo>
                    <a:pt x="4122" y="1080"/>
                  </a:lnTo>
                  <a:lnTo>
                    <a:pt x="4116" y="1086"/>
                  </a:lnTo>
                  <a:lnTo>
                    <a:pt x="4080" y="1098"/>
                  </a:lnTo>
                  <a:lnTo>
                    <a:pt x="4062" y="1098"/>
                  </a:lnTo>
                  <a:lnTo>
                    <a:pt x="3984" y="1110"/>
                  </a:lnTo>
                  <a:lnTo>
                    <a:pt x="3978" y="1128"/>
                  </a:lnTo>
                  <a:lnTo>
                    <a:pt x="3960" y="1110"/>
                  </a:lnTo>
                  <a:lnTo>
                    <a:pt x="3954" y="1110"/>
                  </a:lnTo>
                  <a:lnTo>
                    <a:pt x="3948" y="1104"/>
                  </a:lnTo>
                  <a:lnTo>
                    <a:pt x="3930" y="1104"/>
                  </a:lnTo>
                  <a:lnTo>
                    <a:pt x="3918" y="1098"/>
                  </a:lnTo>
                  <a:lnTo>
                    <a:pt x="3900" y="1098"/>
                  </a:lnTo>
                  <a:lnTo>
                    <a:pt x="3888" y="1104"/>
                  </a:lnTo>
                  <a:lnTo>
                    <a:pt x="3882" y="1110"/>
                  </a:lnTo>
                  <a:lnTo>
                    <a:pt x="3882" y="1122"/>
                  </a:lnTo>
                  <a:lnTo>
                    <a:pt x="3870" y="1122"/>
                  </a:lnTo>
                  <a:lnTo>
                    <a:pt x="3858" y="1128"/>
                  </a:lnTo>
                  <a:lnTo>
                    <a:pt x="3840" y="1134"/>
                  </a:lnTo>
                  <a:lnTo>
                    <a:pt x="3828" y="1140"/>
                  </a:lnTo>
                  <a:lnTo>
                    <a:pt x="3822" y="1146"/>
                  </a:lnTo>
                  <a:lnTo>
                    <a:pt x="3816" y="1158"/>
                  </a:lnTo>
                  <a:lnTo>
                    <a:pt x="3816" y="1170"/>
                  </a:lnTo>
                  <a:lnTo>
                    <a:pt x="3822" y="1182"/>
                  </a:lnTo>
                  <a:lnTo>
                    <a:pt x="3834" y="1188"/>
                  </a:lnTo>
                  <a:lnTo>
                    <a:pt x="3864" y="1188"/>
                  </a:lnTo>
                  <a:lnTo>
                    <a:pt x="3876" y="1182"/>
                  </a:lnTo>
                  <a:lnTo>
                    <a:pt x="3894" y="1182"/>
                  </a:lnTo>
                  <a:lnTo>
                    <a:pt x="3906" y="1176"/>
                  </a:lnTo>
                  <a:lnTo>
                    <a:pt x="3924" y="1170"/>
                  </a:lnTo>
                  <a:lnTo>
                    <a:pt x="3936" y="1164"/>
                  </a:lnTo>
                  <a:lnTo>
                    <a:pt x="3966" y="1164"/>
                  </a:lnTo>
                  <a:lnTo>
                    <a:pt x="3978" y="1176"/>
                  </a:lnTo>
                  <a:lnTo>
                    <a:pt x="3996" y="1176"/>
                  </a:lnTo>
                  <a:lnTo>
                    <a:pt x="4002" y="1170"/>
                  </a:lnTo>
                  <a:lnTo>
                    <a:pt x="4002" y="1152"/>
                  </a:lnTo>
                  <a:lnTo>
                    <a:pt x="4026" y="1128"/>
                  </a:lnTo>
                  <a:lnTo>
                    <a:pt x="4014" y="1140"/>
                  </a:lnTo>
                  <a:lnTo>
                    <a:pt x="4014" y="1146"/>
                  </a:lnTo>
                  <a:lnTo>
                    <a:pt x="4020" y="1152"/>
                  </a:lnTo>
                  <a:lnTo>
                    <a:pt x="4086" y="1152"/>
                  </a:lnTo>
                  <a:lnTo>
                    <a:pt x="4080" y="1158"/>
                  </a:lnTo>
                  <a:lnTo>
                    <a:pt x="4068" y="1164"/>
                  </a:lnTo>
                  <a:lnTo>
                    <a:pt x="4062" y="1170"/>
                  </a:lnTo>
                  <a:lnTo>
                    <a:pt x="4062" y="1176"/>
                  </a:lnTo>
                  <a:lnTo>
                    <a:pt x="4068" y="1182"/>
                  </a:lnTo>
                  <a:lnTo>
                    <a:pt x="4080" y="1182"/>
                  </a:lnTo>
                  <a:lnTo>
                    <a:pt x="4086" y="1188"/>
                  </a:lnTo>
                  <a:lnTo>
                    <a:pt x="4098" y="1188"/>
                  </a:lnTo>
                  <a:lnTo>
                    <a:pt x="4086" y="1200"/>
                  </a:lnTo>
                  <a:lnTo>
                    <a:pt x="4086" y="1206"/>
                  </a:lnTo>
                  <a:lnTo>
                    <a:pt x="4092" y="1212"/>
                  </a:lnTo>
                  <a:lnTo>
                    <a:pt x="4116" y="1224"/>
                  </a:lnTo>
                  <a:lnTo>
                    <a:pt x="4146" y="1224"/>
                  </a:lnTo>
                  <a:lnTo>
                    <a:pt x="4098" y="1242"/>
                  </a:lnTo>
                  <a:lnTo>
                    <a:pt x="4098" y="1248"/>
                  </a:lnTo>
                  <a:lnTo>
                    <a:pt x="4110" y="1260"/>
                  </a:lnTo>
                  <a:lnTo>
                    <a:pt x="4110" y="1266"/>
                  </a:lnTo>
                  <a:lnTo>
                    <a:pt x="4116" y="1272"/>
                  </a:lnTo>
                  <a:lnTo>
                    <a:pt x="4122" y="1266"/>
                  </a:lnTo>
                  <a:lnTo>
                    <a:pt x="4128" y="1266"/>
                  </a:lnTo>
                  <a:lnTo>
                    <a:pt x="4140" y="1260"/>
                  </a:lnTo>
                  <a:lnTo>
                    <a:pt x="4146" y="1272"/>
                  </a:lnTo>
                  <a:lnTo>
                    <a:pt x="4158" y="1284"/>
                  </a:lnTo>
                  <a:lnTo>
                    <a:pt x="4182" y="1284"/>
                  </a:lnTo>
                  <a:lnTo>
                    <a:pt x="4194" y="1290"/>
                  </a:lnTo>
                  <a:lnTo>
                    <a:pt x="4206" y="1290"/>
                  </a:lnTo>
                  <a:lnTo>
                    <a:pt x="4206" y="1308"/>
                  </a:lnTo>
                  <a:lnTo>
                    <a:pt x="4212" y="1314"/>
                  </a:lnTo>
                  <a:lnTo>
                    <a:pt x="4224" y="1320"/>
                  </a:lnTo>
                  <a:lnTo>
                    <a:pt x="4272" y="1320"/>
                  </a:lnTo>
                  <a:lnTo>
                    <a:pt x="4290" y="1326"/>
                  </a:lnTo>
                  <a:lnTo>
                    <a:pt x="4350" y="1356"/>
                  </a:lnTo>
                  <a:lnTo>
                    <a:pt x="4356" y="1362"/>
                  </a:lnTo>
                  <a:lnTo>
                    <a:pt x="4362" y="1362"/>
                  </a:lnTo>
                  <a:lnTo>
                    <a:pt x="4362" y="1356"/>
                  </a:lnTo>
                  <a:lnTo>
                    <a:pt x="4368" y="1350"/>
                  </a:lnTo>
                  <a:lnTo>
                    <a:pt x="4368" y="1320"/>
                  </a:lnTo>
                  <a:lnTo>
                    <a:pt x="4362" y="1308"/>
                  </a:lnTo>
                  <a:lnTo>
                    <a:pt x="4350" y="1296"/>
                  </a:lnTo>
                  <a:lnTo>
                    <a:pt x="4338" y="1290"/>
                  </a:lnTo>
                  <a:lnTo>
                    <a:pt x="4320" y="1272"/>
                  </a:lnTo>
                  <a:lnTo>
                    <a:pt x="4314" y="1272"/>
                  </a:lnTo>
                  <a:lnTo>
                    <a:pt x="4308" y="1260"/>
                  </a:lnTo>
                  <a:lnTo>
                    <a:pt x="4302" y="1254"/>
                  </a:lnTo>
                  <a:lnTo>
                    <a:pt x="4290" y="1230"/>
                  </a:lnTo>
                  <a:lnTo>
                    <a:pt x="4290" y="1224"/>
                  </a:lnTo>
                  <a:lnTo>
                    <a:pt x="4308" y="1224"/>
                  </a:lnTo>
                  <a:lnTo>
                    <a:pt x="4314" y="1230"/>
                  </a:lnTo>
                  <a:lnTo>
                    <a:pt x="4326" y="1236"/>
                  </a:lnTo>
                  <a:lnTo>
                    <a:pt x="4332" y="1242"/>
                  </a:lnTo>
                  <a:lnTo>
                    <a:pt x="4332" y="1212"/>
                  </a:lnTo>
                  <a:lnTo>
                    <a:pt x="4332" y="1218"/>
                  </a:lnTo>
                  <a:lnTo>
                    <a:pt x="4344" y="1230"/>
                  </a:lnTo>
                  <a:lnTo>
                    <a:pt x="4350" y="1242"/>
                  </a:lnTo>
                  <a:lnTo>
                    <a:pt x="4362" y="1254"/>
                  </a:lnTo>
                  <a:lnTo>
                    <a:pt x="4374" y="1254"/>
                  </a:lnTo>
                  <a:lnTo>
                    <a:pt x="4386" y="1248"/>
                  </a:lnTo>
                  <a:lnTo>
                    <a:pt x="4398" y="1248"/>
                  </a:lnTo>
                  <a:lnTo>
                    <a:pt x="4398" y="1272"/>
                  </a:lnTo>
                  <a:lnTo>
                    <a:pt x="4404" y="1278"/>
                  </a:lnTo>
                  <a:lnTo>
                    <a:pt x="4416" y="1278"/>
                  </a:lnTo>
                  <a:lnTo>
                    <a:pt x="4428" y="1290"/>
                  </a:lnTo>
                  <a:lnTo>
                    <a:pt x="4452" y="1272"/>
                  </a:lnTo>
                  <a:lnTo>
                    <a:pt x="4464" y="1284"/>
                  </a:lnTo>
                  <a:lnTo>
                    <a:pt x="4470" y="1284"/>
                  </a:lnTo>
                  <a:lnTo>
                    <a:pt x="4476" y="1278"/>
                  </a:lnTo>
                  <a:lnTo>
                    <a:pt x="4476" y="1260"/>
                  </a:lnTo>
                  <a:lnTo>
                    <a:pt x="4470" y="1254"/>
                  </a:lnTo>
                  <a:lnTo>
                    <a:pt x="4488" y="1212"/>
                  </a:lnTo>
                  <a:lnTo>
                    <a:pt x="4488" y="1236"/>
                  </a:lnTo>
                  <a:lnTo>
                    <a:pt x="4500" y="1248"/>
                  </a:lnTo>
                  <a:lnTo>
                    <a:pt x="4512" y="1236"/>
                  </a:lnTo>
                  <a:lnTo>
                    <a:pt x="4518" y="1218"/>
                  </a:lnTo>
                  <a:lnTo>
                    <a:pt x="4518" y="1206"/>
                  </a:lnTo>
                  <a:lnTo>
                    <a:pt x="4494" y="1182"/>
                  </a:lnTo>
                  <a:lnTo>
                    <a:pt x="4518" y="1176"/>
                  </a:lnTo>
                  <a:lnTo>
                    <a:pt x="4500" y="1164"/>
                  </a:lnTo>
                  <a:lnTo>
                    <a:pt x="4500" y="1146"/>
                  </a:lnTo>
                  <a:lnTo>
                    <a:pt x="4470" y="1146"/>
                  </a:lnTo>
                  <a:lnTo>
                    <a:pt x="4470" y="1134"/>
                  </a:lnTo>
                  <a:lnTo>
                    <a:pt x="4446" y="1134"/>
                  </a:lnTo>
                  <a:lnTo>
                    <a:pt x="4446" y="1080"/>
                  </a:lnTo>
                  <a:lnTo>
                    <a:pt x="4416" y="1086"/>
                  </a:lnTo>
                  <a:lnTo>
                    <a:pt x="4410" y="1080"/>
                  </a:lnTo>
                  <a:lnTo>
                    <a:pt x="4410" y="1056"/>
                  </a:lnTo>
                  <a:lnTo>
                    <a:pt x="4416" y="1050"/>
                  </a:lnTo>
                  <a:lnTo>
                    <a:pt x="4428" y="1050"/>
                  </a:lnTo>
                  <a:lnTo>
                    <a:pt x="4434" y="1056"/>
                  </a:lnTo>
                  <a:lnTo>
                    <a:pt x="4446" y="1062"/>
                  </a:lnTo>
                  <a:lnTo>
                    <a:pt x="4452" y="1068"/>
                  </a:lnTo>
                  <a:lnTo>
                    <a:pt x="4458" y="1068"/>
                  </a:lnTo>
                  <a:lnTo>
                    <a:pt x="4464" y="1062"/>
                  </a:lnTo>
                  <a:lnTo>
                    <a:pt x="4464" y="1026"/>
                  </a:lnTo>
                  <a:lnTo>
                    <a:pt x="4488" y="1032"/>
                  </a:lnTo>
                  <a:lnTo>
                    <a:pt x="4524" y="1014"/>
                  </a:lnTo>
                  <a:lnTo>
                    <a:pt x="4524" y="1026"/>
                  </a:lnTo>
                  <a:lnTo>
                    <a:pt x="4530" y="1038"/>
                  </a:lnTo>
                  <a:lnTo>
                    <a:pt x="4530" y="1044"/>
                  </a:lnTo>
                  <a:lnTo>
                    <a:pt x="4536" y="1050"/>
                  </a:lnTo>
                  <a:lnTo>
                    <a:pt x="4548" y="1044"/>
                  </a:lnTo>
                  <a:lnTo>
                    <a:pt x="4566" y="1044"/>
                  </a:lnTo>
                  <a:lnTo>
                    <a:pt x="4554" y="1062"/>
                  </a:lnTo>
                  <a:lnTo>
                    <a:pt x="4578" y="1062"/>
                  </a:lnTo>
                  <a:lnTo>
                    <a:pt x="4566" y="1092"/>
                  </a:lnTo>
                  <a:lnTo>
                    <a:pt x="4566" y="1098"/>
                  </a:lnTo>
                  <a:lnTo>
                    <a:pt x="4584" y="1116"/>
                  </a:lnTo>
                  <a:lnTo>
                    <a:pt x="4590" y="1128"/>
                  </a:lnTo>
                  <a:lnTo>
                    <a:pt x="4614" y="1140"/>
                  </a:lnTo>
                  <a:lnTo>
                    <a:pt x="4626" y="1134"/>
                  </a:lnTo>
                  <a:lnTo>
                    <a:pt x="4638" y="1122"/>
                  </a:lnTo>
                  <a:lnTo>
                    <a:pt x="4656" y="1086"/>
                  </a:lnTo>
                  <a:lnTo>
                    <a:pt x="4656" y="1080"/>
                  </a:lnTo>
                  <a:lnTo>
                    <a:pt x="4662" y="1068"/>
                  </a:lnTo>
                  <a:lnTo>
                    <a:pt x="4668" y="1074"/>
                  </a:lnTo>
                  <a:lnTo>
                    <a:pt x="4680" y="1080"/>
                  </a:lnTo>
                  <a:lnTo>
                    <a:pt x="4692" y="1080"/>
                  </a:lnTo>
                  <a:lnTo>
                    <a:pt x="4698" y="1086"/>
                  </a:lnTo>
                  <a:lnTo>
                    <a:pt x="4710" y="1080"/>
                  </a:lnTo>
                  <a:lnTo>
                    <a:pt x="4722" y="1068"/>
                  </a:lnTo>
                  <a:lnTo>
                    <a:pt x="4728" y="1056"/>
                  </a:lnTo>
                  <a:lnTo>
                    <a:pt x="4728" y="1038"/>
                  </a:lnTo>
                  <a:lnTo>
                    <a:pt x="4794" y="1038"/>
                  </a:lnTo>
                  <a:lnTo>
                    <a:pt x="4806" y="1026"/>
                  </a:lnTo>
                  <a:lnTo>
                    <a:pt x="4812" y="1014"/>
                  </a:lnTo>
                  <a:lnTo>
                    <a:pt x="4800" y="1002"/>
                  </a:lnTo>
                  <a:lnTo>
                    <a:pt x="4788" y="996"/>
                  </a:lnTo>
                  <a:lnTo>
                    <a:pt x="4758" y="996"/>
                  </a:lnTo>
                  <a:close/>
                  <a:moveTo>
                    <a:pt x="4476" y="1308"/>
                  </a:moveTo>
                  <a:lnTo>
                    <a:pt x="4446" y="1308"/>
                  </a:lnTo>
                  <a:lnTo>
                    <a:pt x="4440" y="1326"/>
                  </a:lnTo>
                  <a:lnTo>
                    <a:pt x="4476" y="1320"/>
                  </a:lnTo>
                  <a:lnTo>
                    <a:pt x="4476" y="1308"/>
                  </a:lnTo>
                  <a:close/>
                  <a:moveTo>
                    <a:pt x="4140" y="1290"/>
                  </a:moveTo>
                  <a:lnTo>
                    <a:pt x="4134" y="1290"/>
                  </a:lnTo>
                  <a:lnTo>
                    <a:pt x="4128" y="1296"/>
                  </a:lnTo>
                  <a:lnTo>
                    <a:pt x="4128" y="1308"/>
                  </a:lnTo>
                  <a:lnTo>
                    <a:pt x="4134" y="1314"/>
                  </a:lnTo>
                  <a:lnTo>
                    <a:pt x="4158" y="1314"/>
                  </a:lnTo>
                  <a:lnTo>
                    <a:pt x="4164" y="1308"/>
                  </a:lnTo>
                  <a:lnTo>
                    <a:pt x="4164" y="1296"/>
                  </a:lnTo>
                  <a:lnTo>
                    <a:pt x="4158" y="1290"/>
                  </a:lnTo>
                  <a:lnTo>
                    <a:pt x="4140" y="1290"/>
                  </a:lnTo>
                  <a:close/>
                  <a:moveTo>
                    <a:pt x="3834" y="1242"/>
                  </a:moveTo>
                  <a:lnTo>
                    <a:pt x="3840" y="1236"/>
                  </a:lnTo>
                  <a:lnTo>
                    <a:pt x="3834" y="1230"/>
                  </a:lnTo>
                  <a:lnTo>
                    <a:pt x="3828" y="1230"/>
                  </a:lnTo>
                  <a:lnTo>
                    <a:pt x="3822" y="1224"/>
                  </a:lnTo>
                  <a:lnTo>
                    <a:pt x="3810" y="1224"/>
                  </a:lnTo>
                  <a:lnTo>
                    <a:pt x="3810" y="1236"/>
                  </a:lnTo>
                  <a:lnTo>
                    <a:pt x="3816" y="1242"/>
                  </a:lnTo>
                  <a:lnTo>
                    <a:pt x="3816" y="1248"/>
                  </a:lnTo>
                  <a:lnTo>
                    <a:pt x="3828" y="1248"/>
                  </a:lnTo>
                  <a:lnTo>
                    <a:pt x="3834" y="1242"/>
                  </a:lnTo>
                  <a:close/>
                  <a:moveTo>
                    <a:pt x="4206" y="1452"/>
                  </a:moveTo>
                  <a:lnTo>
                    <a:pt x="4170" y="1452"/>
                  </a:lnTo>
                  <a:lnTo>
                    <a:pt x="4206" y="1476"/>
                  </a:lnTo>
                  <a:lnTo>
                    <a:pt x="4218" y="1470"/>
                  </a:lnTo>
                  <a:lnTo>
                    <a:pt x="4218" y="1458"/>
                  </a:lnTo>
                  <a:lnTo>
                    <a:pt x="4212" y="1458"/>
                  </a:lnTo>
                  <a:lnTo>
                    <a:pt x="4206" y="1452"/>
                  </a:lnTo>
                  <a:close/>
                  <a:moveTo>
                    <a:pt x="4170" y="870"/>
                  </a:moveTo>
                  <a:lnTo>
                    <a:pt x="4152" y="870"/>
                  </a:lnTo>
                  <a:lnTo>
                    <a:pt x="4152" y="876"/>
                  </a:lnTo>
                  <a:lnTo>
                    <a:pt x="4158" y="882"/>
                  </a:lnTo>
                  <a:lnTo>
                    <a:pt x="4164" y="882"/>
                  </a:lnTo>
                  <a:lnTo>
                    <a:pt x="4170" y="888"/>
                  </a:lnTo>
                  <a:lnTo>
                    <a:pt x="4182" y="882"/>
                  </a:lnTo>
                  <a:lnTo>
                    <a:pt x="4188" y="882"/>
                  </a:lnTo>
                  <a:lnTo>
                    <a:pt x="4194" y="876"/>
                  </a:lnTo>
                  <a:lnTo>
                    <a:pt x="4188" y="870"/>
                  </a:lnTo>
                  <a:lnTo>
                    <a:pt x="4170" y="870"/>
                  </a:lnTo>
                  <a:close/>
                  <a:moveTo>
                    <a:pt x="4170" y="936"/>
                  </a:moveTo>
                  <a:lnTo>
                    <a:pt x="4236" y="936"/>
                  </a:lnTo>
                  <a:lnTo>
                    <a:pt x="4236" y="918"/>
                  </a:lnTo>
                  <a:lnTo>
                    <a:pt x="4188" y="918"/>
                  </a:lnTo>
                  <a:lnTo>
                    <a:pt x="4170" y="936"/>
                  </a:lnTo>
                  <a:close/>
                  <a:moveTo>
                    <a:pt x="5574" y="36"/>
                  </a:moveTo>
                  <a:lnTo>
                    <a:pt x="5490" y="36"/>
                  </a:lnTo>
                  <a:lnTo>
                    <a:pt x="5496" y="24"/>
                  </a:lnTo>
                  <a:lnTo>
                    <a:pt x="5490" y="24"/>
                  </a:lnTo>
                  <a:lnTo>
                    <a:pt x="5484" y="18"/>
                  </a:lnTo>
                  <a:lnTo>
                    <a:pt x="5448" y="18"/>
                  </a:lnTo>
                  <a:lnTo>
                    <a:pt x="5430" y="12"/>
                  </a:lnTo>
                  <a:lnTo>
                    <a:pt x="5400" y="12"/>
                  </a:lnTo>
                  <a:lnTo>
                    <a:pt x="5364" y="18"/>
                  </a:lnTo>
                  <a:lnTo>
                    <a:pt x="5334" y="30"/>
                  </a:lnTo>
                  <a:lnTo>
                    <a:pt x="5304" y="36"/>
                  </a:lnTo>
                  <a:lnTo>
                    <a:pt x="5292" y="36"/>
                  </a:lnTo>
                  <a:lnTo>
                    <a:pt x="5346" y="12"/>
                  </a:lnTo>
                  <a:lnTo>
                    <a:pt x="5274" y="18"/>
                  </a:lnTo>
                  <a:lnTo>
                    <a:pt x="5268" y="18"/>
                  </a:lnTo>
                  <a:lnTo>
                    <a:pt x="5262" y="12"/>
                  </a:lnTo>
                  <a:lnTo>
                    <a:pt x="5250" y="12"/>
                  </a:lnTo>
                  <a:lnTo>
                    <a:pt x="5226" y="0"/>
                  </a:lnTo>
                  <a:lnTo>
                    <a:pt x="5196" y="0"/>
                  </a:lnTo>
                  <a:lnTo>
                    <a:pt x="5190" y="6"/>
                  </a:lnTo>
                  <a:lnTo>
                    <a:pt x="5184" y="18"/>
                  </a:lnTo>
                  <a:lnTo>
                    <a:pt x="5178" y="18"/>
                  </a:lnTo>
                  <a:lnTo>
                    <a:pt x="5172" y="12"/>
                  </a:lnTo>
                  <a:lnTo>
                    <a:pt x="5160" y="6"/>
                  </a:lnTo>
                  <a:lnTo>
                    <a:pt x="5148" y="6"/>
                  </a:lnTo>
                  <a:lnTo>
                    <a:pt x="5136" y="0"/>
                  </a:lnTo>
                  <a:lnTo>
                    <a:pt x="5124" y="0"/>
                  </a:lnTo>
                  <a:lnTo>
                    <a:pt x="5112" y="6"/>
                  </a:lnTo>
                  <a:lnTo>
                    <a:pt x="5106" y="12"/>
                  </a:lnTo>
                  <a:lnTo>
                    <a:pt x="5094" y="18"/>
                  </a:lnTo>
                  <a:lnTo>
                    <a:pt x="5088" y="24"/>
                  </a:lnTo>
                  <a:lnTo>
                    <a:pt x="5046" y="12"/>
                  </a:lnTo>
                  <a:lnTo>
                    <a:pt x="4938" y="6"/>
                  </a:lnTo>
                  <a:lnTo>
                    <a:pt x="4968" y="36"/>
                  </a:lnTo>
                  <a:lnTo>
                    <a:pt x="4902" y="12"/>
                  </a:lnTo>
                  <a:lnTo>
                    <a:pt x="4842" y="24"/>
                  </a:lnTo>
                  <a:lnTo>
                    <a:pt x="4830" y="24"/>
                  </a:lnTo>
                  <a:lnTo>
                    <a:pt x="4812" y="18"/>
                  </a:lnTo>
                  <a:lnTo>
                    <a:pt x="4746" y="18"/>
                  </a:lnTo>
                  <a:lnTo>
                    <a:pt x="4710" y="24"/>
                  </a:lnTo>
                  <a:lnTo>
                    <a:pt x="4686" y="36"/>
                  </a:lnTo>
                  <a:lnTo>
                    <a:pt x="4674" y="36"/>
                  </a:lnTo>
                  <a:lnTo>
                    <a:pt x="4764" y="60"/>
                  </a:lnTo>
                  <a:lnTo>
                    <a:pt x="4674" y="48"/>
                  </a:lnTo>
                  <a:lnTo>
                    <a:pt x="4662" y="48"/>
                  </a:lnTo>
                  <a:lnTo>
                    <a:pt x="4590" y="36"/>
                  </a:lnTo>
                  <a:lnTo>
                    <a:pt x="4542" y="36"/>
                  </a:lnTo>
                  <a:lnTo>
                    <a:pt x="4530" y="48"/>
                  </a:lnTo>
                  <a:lnTo>
                    <a:pt x="4530" y="60"/>
                  </a:lnTo>
                  <a:lnTo>
                    <a:pt x="4512" y="60"/>
                  </a:lnTo>
                  <a:lnTo>
                    <a:pt x="4482" y="54"/>
                  </a:lnTo>
                  <a:lnTo>
                    <a:pt x="4392" y="54"/>
                  </a:lnTo>
                  <a:lnTo>
                    <a:pt x="4350" y="60"/>
                  </a:lnTo>
                  <a:lnTo>
                    <a:pt x="4302" y="66"/>
                  </a:lnTo>
                  <a:lnTo>
                    <a:pt x="4260" y="66"/>
                  </a:lnTo>
                  <a:lnTo>
                    <a:pt x="4242" y="72"/>
                  </a:lnTo>
                  <a:lnTo>
                    <a:pt x="4260" y="72"/>
                  </a:lnTo>
                  <a:lnTo>
                    <a:pt x="4266" y="78"/>
                  </a:lnTo>
                  <a:lnTo>
                    <a:pt x="4278" y="78"/>
                  </a:lnTo>
                  <a:lnTo>
                    <a:pt x="4362" y="84"/>
                  </a:lnTo>
                  <a:lnTo>
                    <a:pt x="4278" y="96"/>
                  </a:lnTo>
                  <a:lnTo>
                    <a:pt x="4284" y="96"/>
                  </a:lnTo>
                  <a:lnTo>
                    <a:pt x="4290" y="102"/>
                  </a:lnTo>
                  <a:lnTo>
                    <a:pt x="4314" y="114"/>
                  </a:lnTo>
                  <a:lnTo>
                    <a:pt x="4338" y="114"/>
                  </a:lnTo>
                  <a:lnTo>
                    <a:pt x="4356" y="108"/>
                  </a:lnTo>
                  <a:lnTo>
                    <a:pt x="4392" y="108"/>
                  </a:lnTo>
                  <a:lnTo>
                    <a:pt x="4398" y="102"/>
                  </a:lnTo>
                  <a:lnTo>
                    <a:pt x="4410" y="102"/>
                  </a:lnTo>
                  <a:lnTo>
                    <a:pt x="4416" y="96"/>
                  </a:lnTo>
                  <a:lnTo>
                    <a:pt x="4440" y="96"/>
                  </a:lnTo>
                  <a:lnTo>
                    <a:pt x="4458" y="90"/>
                  </a:lnTo>
                  <a:lnTo>
                    <a:pt x="4500" y="90"/>
                  </a:lnTo>
                  <a:lnTo>
                    <a:pt x="4518" y="96"/>
                  </a:lnTo>
                  <a:lnTo>
                    <a:pt x="4536" y="96"/>
                  </a:lnTo>
                  <a:lnTo>
                    <a:pt x="4548" y="102"/>
                  </a:lnTo>
                  <a:lnTo>
                    <a:pt x="4560" y="102"/>
                  </a:lnTo>
                  <a:lnTo>
                    <a:pt x="4494" y="102"/>
                  </a:lnTo>
                  <a:lnTo>
                    <a:pt x="4482" y="108"/>
                  </a:lnTo>
                  <a:lnTo>
                    <a:pt x="4458" y="108"/>
                  </a:lnTo>
                  <a:lnTo>
                    <a:pt x="4446" y="114"/>
                  </a:lnTo>
                  <a:lnTo>
                    <a:pt x="4434" y="114"/>
                  </a:lnTo>
                  <a:lnTo>
                    <a:pt x="4422" y="120"/>
                  </a:lnTo>
                  <a:lnTo>
                    <a:pt x="4410" y="120"/>
                  </a:lnTo>
                  <a:lnTo>
                    <a:pt x="4404" y="126"/>
                  </a:lnTo>
                  <a:lnTo>
                    <a:pt x="4398" y="126"/>
                  </a:lnTo>
                  <a:lnTo>
                    <a:pt x="4434" y="126"/>
                  </a:lnTo>
                  <a:lnTo>
                    <a:pt x="4452" y="132"/>
                  </a:lnTo>
                  <a:lnTo>
                    <a:pt x="4488" y="132"/>
                  </a:lnTo>
                  <a:lnTo>
                    <a:pt x="4500" y="126"/>
                  </a:lnTo>
                  <a:lnTo>
                    <a:pt x="4506" y="126"/>
                  </a:lnTo>
                  <a:lnTo>
                    <a:pt x="4512" y="120"/>
                  </a:lnTo>
                  <a:lnTo>
                    <a:pt x="4638" y="120"/>
                  </a:lnTo>
                  <a:lnTo>
                    <a:pt x="4656" y="114"/>
                  </a:lnTo>
                  <a:lnTo>
                    <a:pt x="4680" y="114"/>
                  </a:lnTo>
                  <a:lnTo>
                    <a:pt x="4698" y="108"/>
                  </a:lnTo>
                  <a:lnTo>
                    <a:pt x="4710" y="108"/>
                  </a:lnTo>
                  <a:lnTo>
                    <a:pt x="4722" y="96"/>
                  </a:lnTo>
                  <a:lnTo>
                    <a:pt x="4734" y="96"/>
                  </a:lnTo>
                  <a:lnTo>
                    <a:pt x="4752" y="90"/>
                  </a:lnTo>
                  <a:lnTo>
                    <a:pt x="4770" y="90"/>
                  </a:lnTo>
                  <a:lnTo>
                    <a:pt x="4782" y="84"/>
                  </a:lnTo>
                  <a:lnTo>
                    <a:pt x="4830" y="84"/>
                  </a:lnTo>
                  <a:lnTo>
                    <a:pt x="4746" y="114"/>
                  </a:lnTo>
                  <a:lnTo>
                    <a:pt x="4782" y="114"/>
                  </a:lnTo>
                  <a:lnTo>
                    <a:pt x="4734" y="126"/>
                  </a:lnTo>
                  <a:lnTo>
                    <a:pt x="4716" y="126"/>
                  </a:lnTo>
                  <a:lnTo>
                    <a:pt x="4674" y="132"/>
                  </a:lnTo>
                  <a:lnTo>
                    <a:pt x="4620" y="132"/>
                  </a:lnTo>
                  <a:lnTo>
                    <a:pt x="4566" y="138"/>
                  </a:lnTo>
                  <a:lnTo>
                    <a:pt x="4536" y="138"/>
                  </a:lnTo>
                  <a:lnTo>
                    <a:pt x="4524" y="150"/>
                  </a:lnTo>
                  <a:lnTo>
                    <a:pt x="4524" y="156"/>
                  </a:lnTo>
                  <a:lnTo>
                    <a:pt x="4602" y="174"/>
                  </a:lnTo>
                  <a:lnTo>
                    <a:pt x="4596" y="174"/>
                  </a:lnTo>
                  <a:lnTo>
                    <a:pt x="4590" y="180"/>
                  </a:lnTo>
                  <a:lnTo>
                    <a:pt x="4578" y="180"/>
                  </a:lnTo>
                  <a:lnTo>
                    <a:pt x="4566" y="186"/>
                  </a:lnTo>
                  <a:lnTo>
                    <a:pt x="4542" y="186"/>
                  </a:lnTo>
                  <a:lnTo>
                    <a:pt x="4518" y="174"/>
                  </a:lnTo>
                  <a:lnTo>
                    <a:pt x="4500" y="162"/>
                  </a:lnTo>
                  <a:lnTo>
                    <a:pt x="4476" y="150"/>
                  </a:lnTo>
                  <a:lnTo>
                    <a:pt x="4470" y="144"/>
                  </a:lnTo>
                  <a:lnTo>
                    <a:pt x="4356" y="144"/>
                  </a:lnTo>
                  <a:lnTo>
                    <a:pt x="4350" y="150"/>
                  </a:lnTo>
                  <a:lnTo>
                    <a:pt x="4344" y="162"/>
                  </a:lnTo>
                  <a:lnTo>
                    <a:pt x="4338" y="168"/>
                  </a:lnTo>
                  <a:lnTo>
                    <a:pt x="4368" y="186"/>
                  </a:lnTo>
                  <a:lnTo>
                    <a:pt x="4386" y="204"/>
                  </a:lnTo>
                  <a:lnTo>
                    <a:pt x="4410" y="216"/>
                  </a:lnTo>
                  <a:lnTo>
                    <a:pt x="4458" y="216"/>
                  </a:lnTo>
                  <a:lnTo>
                    <a:pt x="4476" y="210"/>
                  </a:lnTo>
                  <a:lnTo>
                    <a:pt x="4488" y="210"/>
                  </a:lnTo>
                  <a:lnTo>
                    <a:pt x="4476" y="216"/>
                  </a:lnTo>
                  <a:lnTo>
                    <a:pt x="4470" y="228"/>
                  </a:lnTo>
                  <a:lnTo>
                    <a:pt x="4398" y="228"/>
                  </a:lnTo>
                  <a:lnTo>
                    <a:pt x="4380" y="222"/>
                  </a:lnTo>
                  <a:lnTo>
                    <a:pt x="4350" y="222"/>
                  </a:lnTo>
                  <a:lnTo>
                    <a:pt x="4314" y="228"/>
                  </a:lnTo>
                  <a:lnTo>
                    <a:pt x="4272" y="234"/>
                  </a:lnTo>
                  <a:lnTo>
                    <a:pt x="4230" y="234"/>
                  </a:lnTo>
                  <a:lnTo>
                    <a:pt x="4218" y="240"/>
                  </a:lnTo>
                  <a:lnTo>
                    <a:pt x="4200" y="246"/>
                  </a:lnTo>
                  <a:lnTo>
                    <a:pt x="4188" y="258"/>
                  </a:lnTo>
                  <a:lnTo>
                    <a:pt x="4176" y="264"/>
                  </a:lnTo>
                  <a:lnTo>
                    <a:pt x="4170" y="270"/>
                  </a:lnTo>
                  <a:lnTo>
                    <a:pt x="4164" y="270"/>
                  </a:lnTo>
                  <a:lnTo>
                    <a:pt x="4236" y="258"/>
                  </a:lnTo>
                  <a:lnTo>
                    <a:pt x="4236" y="276"/>
                  </a:lnTo>
                  <a:lnTo>
                    <a:pt x="4296" y="258"/>
                  </a:lnTo>
                  <a:lnTo>
                    <a:pt x="4224" y="288"/>
                  </a:lnTo>
                  <a:lnTo>
                    <a:pt x="4230" y="288"/>
                  </a:lnTo>
                  <a:lnTo>
                    <a:pt x="4236" y="294"/>
                  </a:lnTo>
                  <a:lnTo>
                    <a:pt x="4248" y="300"/>
                  </a:lnTo>
                  <a:lnTo>
                    <a:pt x="4278" y="300"/>
                  </a:lnTo>
                  <a:lnTo>
                    <a:pt x="4314" y="288"/>
                  </a:lnTo>
                  <a:lnTo>
                    <a:pt x="4326" y="288"/>
                  </a:lnTo>
                  <a:lnTo>
                    <a:pt x="4344" y="282"/>
                  </a:lnTo>
                  <a:lnTo>
                    <a:pt x="4350" y="276"/>
                  </a:lnTo>
                  <a:lnTo>
                    <a:pt x="4356" y="276"/>
                  </a:lnTo>
                  <a:lnTo>
                    <a:pt x="4254" y="312"/>
                  </a:lnTo>
                  <a:lnTo>
                    <a:pt x="4188" y="312"/>
                  </a:lnTo>
                  <a:lnTo>
                    <a:pt x="4176" y="288"/>
                  </a:lnTo>
                  <a:lnTo>
                    <a:pt x="4164" y="288"/>
                  </a:lnTo>
                  <a:lnTo>
                    <a:pt x="4146" y="282"/>
                  </a:lnTo>
                  <a:lnTo>
                    <a:pt x="4110" y="282"/>
                  </a:lnTo>
                  <a:lnTo>
                    <a:pt x="4104" y="288"/>
                  </a:lnTo>
                  <a:lnTo>
                    <a:pt x="4104" y="300"/>
                  </a:lnTo>
                  <a:lnTo>
                    <a:pt x="4110" y="312"/>
                  </a:lnTo>
                  <a:lnTo>
                    <a:pt x="4110" y="318"/>
                  </a:lnTo>
                  <a:lnTo>
                    <a:pt x="4116" y="324"/>
                  </a:lnTo>
                  <a:lnTo>
                    <a:pt x="4092" y="324"/>
                  </a:lnTo>
                  <a:lnTo>
                    <a:pt x="4074" y="330"/>
                  </a:lnTo>
                  <a:lnTo>
                    <a:pt x="4032" y="330"/>
                  </a:lnTo>
                  <a:lnTo>
                    <a:pt x="4020" y="336"/>
                  </a:lnTo>
                  <a:lnTo>
                    <a:pt x="4002" y="342"/>
                  </a:lnTo>
                  <a:lnTo>
                    <a:pt x="3990" y="348"/>
                  </a:lnTo>
                  <a:lnTo>
                    <a:pt x="3972" y="354"/>
                  </a:lnTo>
                  <a:lnTo>
                    <a:pt x="3936" y="354"/>
                  </a:lnTo>
                  <a:lnTo>
                    <a:pt x="3924" y="360"/>
                  </a:lnTo>
                  <a:lnTo>
                    <a:pt x="3918" y="360"/>
                  </a:lnTo>
                  <a:lnTo>
                    <a:pt x="3924" y="360"/>
                  </a:lnTo>
                  <a:lnTo>
                    <a:pt x="3936" y="366"/>
                  </a:lnTo>
                  <a:lnTo>
                    <a:pt x="3978" y="366"/>
                  </a:lnTo>
                  <a:lnTo>
                    <a:pt x="3990" y="360"/>
                  </a:lnTo>
                  <a:lnTo>
                    <a:pt x="3996" y="354"/>
                  </a:lnTo>
                  <a:lnTo>
                    <a:pt x="3984" y="372"/>
                  </a:lnTo>
                  <a:lnTo>
                    <a:pt x="4020" y="366"/>
                  </a:lnTo>
                  <a:lnTo>
                    <a:pt x="4044" y="354"/>
                  </a:lnTo>
                  <a:lnTo>
                    <a:pt x="4044" y="372"/>
                  </a:lnTo>
                  <a:lnTo>
                    <a:pt x="4074" y="366"/>
                  </a:lnTo>
                  <a:lnTo>
                    <a:pt x="4098" y="366"/>
                  </a:lnTo>
                  <a:lnTo>
                    <a:pt x="4098" y="372"/>
                  </a:lnTo>
                  <a:lnTo>
                    <a:pt x="4104" y="378"/>
                  </a:lnTo>
                  <a:lnTo>
                    <a:pt x="4122" y="378"/>
                  </a:lnTo>
                  <a:lnTo>
                    <a:pt x="4146" y="366"/>
                  </a:lnTo>
                  <a:lnTo>
                    <a:pt x="4152" y="366"/>
                  </a:lnTo>
                  <a:lnTo>
                    <a:pt x="4164" y="360"/>
                  </a:lnTo>
                  <a:lnTo>
                    <a:pt x="4170" y="372"/>
                  </a:lnTo>
                  <a:lnTo>
                    <a:pt x="4200" y="354"/>
                  </a:lnTo>
                  <a:lnTo>
                    <a:pt x="4206" y="360"/>
                  </a:lnTo>
                  <a:lnTo>
                    <a:pt x="4212" y="372"/>
                  </a:lnTo>
                  <a:lnTo>
                    <a:pt x="4224" y="372"/>
                  </a:lnTo>
                  <a:lnTo>
                    <a:pt x="4236" y="366"/>
                  </a:lnTo>
                  <a:lnTo>
                    <a:pt x="4242" y="360"/>
                  </a:lnTo>
                  <a:lnTo>
                    <a:pt x="4248" y="360"/>
                  </a:lnTo>
                  <a:lnTo>
                    <a:pt x="4254" y="366"/>
                  </a:lnTo>
                  <a:lnTo>
                    <a:pt x="4266" y="372"/>
                  </a:lnTo>
                  <a:lnTo>
                    <a:pt x="4284" y="372"/>
                  </a:lnTo>
                  <a:lnTo>
                    <a:pt x="4290" y="366"/>
                  </a:lnTo>
                  <a:lnTo>
                    <a:pt x="4290" y="360"/>
                  </a:lnTo>
                  <a:lnTo>
                    <a:pt x="4284" y="354"/>
                  </a:lnTo>
                  <a:lnTo>
                    <a:pt x="4338" y="372"/>
                  </a:lnTo>
                  <a:lnTo>
                    <a:pt x="4344" y="378"/>
                  </a:lnTo>
                  <a:lnTo>
                    <a:pt x="4350" y="390"/>
                  </a:lnTo>
                  <a:lnTo>
                    <a:pt x="4374" y="390"/>
                  </a:lnTo>
                  <a:lnTo>
                    <a:pt x="4410" y="378"/>
                  </a:lnTo>
                  <a:lnTo>
                    <a:pt x="4440" y="372"/>
                  </a:lnTo>
                  <a:lnTo>
                    <a:pt x="4476" y="372"/>
                  </a:lnTo>
                  <a:lnTo>
                    <a:pt x="4494" y="366"/>
                  </a:lnTo>
                  <a:lnTo>
                    <a:pt x="4506" y="360"/>
                  </a:lnTo>
                  <a:lnTo>
                    <a:pt x="4524" y="342"/>
                  </a:lnTo>
                  <a:lnTo>
                    <a:pt x="4464" y="342"/>
                  </a:lnTo>
                  <a:lnTo>
                    <a:pt x="4470" y="336"/>
                  </a:lnTo>
                  <a:lnTo>
                    <a:pt x="4470" y="330"/>
                  </a:lnTo>
                  <a:lnTo>
                    <a:pt x="4416" y="330"/>
                  </a:lnTo>
                  <a:lnTo>
                    <a:pt x="4362" y="318"/>
                  </a:lnTo>
                  <a:lnTo>
                    <a:pt x="4380" y="300"/>
                  </a:lnTo>
                  <a:lnTo>
                    <a:pt x="4440" y="318"/>
                  </a:lnTo>
                  <a:lnTo>
                    <a:pt x="4452" y="318"/>
                  </a:lnTo>
                  <a:lnTo>
                    <a:pt x="4488" y="312"/>
                  </a:lnTo>
                  <a:lnTo>
                    <a:pt x="4566" y="312"/>
                  </a:lnTo>
                  <a:lnTo>
                    <a:pt x="4578" y="300"/>
                  </a:lnTo>
                  <a:lnTo>
                    <a:pt x="4578" y="288"/>
                  </a:lnTo>
                  <a:lnTo>
                    <a:pt x="4584" y="288"/>
                  </a:lnTo>
                  <a:lnTo>
                    <a:pt x="4590" y="282"/>
                  </a:lnTo>
                  <a:lnTo>
                    <a:pt x="4608" y="282"/>
                  </a:lnTo>
                  <a:lnTo>
                    <a:pt x="4626" y="276"/>
                  </a:lnTo>
                  <a:lnTo>
                    <a:pt x="4662" y="276"/>
                  </a:lnTo>
                  <a:lnTo>
                    <a:pt x="4680" y="270"/>
                  </a:lnTo>
                  <a:lnTo>
                    <a:pt x="4710" y="270"/>
                  </a:lnTo>
                  <a:lnTo>
                    <a:pt x="4722" y="264"/>
                  </a:lnTo>
                  <a:lnTo>
                    <a:pt x="4728" y="264"/>
                  </a:lnTo>
                  <a:lnTo>
                    <a:pt x="4704" y="246"/>
                  </a:lnTo>
                  <a:lnTo>
                    <a:pt x="4746" y="246"/>
                  </a:lnTo>
                  <a:lnTo>
                    <a:pt x="4770" y="240"/>
                  </a:lnTo>
                  <a:lnTo>
                    <a:pt x="4782" y="234"/>
                  </a:lnTo>
                  <a:lnTo>
                    <a:pt x="4776" y="228"/>
                  </a:lnTo>
                  <a:lnTo>
                    <a:pt x="4770" y="228"/>
                  </a:lnTo>
                  <a:lnTo>
                    <a:pt x="4758" y="222"/>
                  </a:lnTo>
                  <a:lnTo>
                    <a:pt x="4746" y="222"/>
                  </a:lnTo>
                  <a:lnTo>
                    <a:pt x="4734" y="216"/>
                  </a:lnTo>
                  <a:lnTo>
                    <a:pt x="4686" y="216"/>
                  </a:lnTo>
                  <a:lnTo>
                    <a:pt x="4674" y="210"/>
                  </a:lnTo>
                  <a:lnTo>
                    <a:pt x="4662" y="210"/>
                  </a:lnTo>
                  <a:lnTo>
                    <a:pt x="4662" y="204"/>
                  </a:lnTo>
                  <a:lnTo>
                    <a:pt x="4674" y="198"/>
                  </a:lnTo>
                  <a:lnTo>
                    <a:pt x="4686" y="198"/>
                  </a:lnTo>
                  <a:lnTo>
                    <a:pt x="4704" y="192"/>
                  </a:lnTo>
                  <a:lnTo>
                    <a:pt x="4716" y="186"/>
                  </a:lnTo>
                  <a:lnTo>
                    <a:pt x="4764" y="186"/>
                  </a:lnTo>
                  <a:lnTo>
                    <a:pt x="4782" y="192"/>
                  </a:lnTo>
                  <a:lnTo>
                    <a:pt x="4860" y="192"/>
                  </a:lnTo>
                  <a:lnTo>
                    <a:pt x="4878" y="186"/>
                  </a:lnTo>
                  <a:lnTo>
                    <a:pt x="4902" y="186"/>
                  </a:lnTo>
                  <a:lnTo>
                    <a:pt x="4896" y="180"/>
                  </a:lnTo>
                  <a:lnTo>
                    <a:pt x="4878" y="180"/>
                  </a:lnTo>
                  <a:lnTo>
                    <a:pt x="4866" y="174"/>
                  </a:lnTo>
                  <a:lnTo>
                    <a:pt x="4872" y="168"/>
                  </a:lnTo>
                  <a:lnTo>
                    <a:pt x="4902" y="162"/>
                  </a:lnTo>
                  <a:lnTo>
                    <a:pt x="4944" y="168"/>
                  </a:lnTo>
                  <a:lnTo>
                    <a:pt x="4974" y="174"/>
                  </a:lnTo>
                  <a:lnTo>
                    <a:pt x="4986" y="174"/>
                  </a:lnTo>
                  <a:lnTo>
                    <a:pt x="4992" y="168"/>
                  </a:lnTo>
                  <a:lnTo>
                    <a:pt x="4992" y="150"/>
                  </a:lnTo>
                  <a:lnTo>
                    <a:pt x="5070" y="156"/>
                  </a:lnTo>
                  <a:lnTo>
                    <a:pt x="5070" y="132"/>
                  </a:lnTo>
                  <a:lnTo>
                    <a:pt x="5082" y="132"/>
                  </a:lnTo>
                  <a:lnTo>
                    <a:pt x="5094" y="138"/>
                  </a:lnTo>
                  <a:lnTo>
                    <a:pt x="5112" y="138"/>
                  </a:lnTo>
                  <a:lnTo>
                    <a:pt x="5136" y="126"/>
                  </a:lnTo>
                  <a:lnTo>
                    <a:pt x="5148" y="126"/>
                  </a:lnTo>
                  <a:lnTo>
                    <a:pt x="5154" y="120"/>
                  </a:lnTo>
                  <a:lnTo>
                    <a:pt x="5172" y="120"/>
                  </a:lnTo>
                  <a:lnTo>
                    <a:pt x="5208" y="114"/>
                  </a:lnTo>
                  <a:lnTo>
                    <a:pt x="5256" y="102"/>
                  </a:lnTo>
                  <a:lnTo>
                    <a:pt x="5298" y="96"/>
                  </a:lnTo>
                  <a:lnTo>
                    <a:pt x="5322" y="90"/>
                  </a:lnTo>
                  <a:lnTo>
                    <a:pt x="5340" y="90"/>
                  </a:lnTo>
                  <a:lnTo>
                    <a:pt x="5346" y="84"/>
                  </a:lnTo>
                  <a:lnTo>
                    <a:pt x="5238" y="84"/>
                  </a:lnTo>
                  <a:lnTo>
                    <a:pt x="5214" y="96"/>
                  </a:lnTo>
                  <a:lnTo>
                    <a:pt x="5142" y="96"/>
                  </a:lnTo>
                  <a:lnTo>
                    <a:pt x="5226" y="90"/>
                  </a:lnTo>
                  <a:lnTo>
                    <a:pt x="5220" y="78"/>
                  </a:lnTo>
                  <a:lnTo>
                    <a:pt x="5268" y="84"/>
                  </a:lnTo>
                  <a:lnTo>
                    <a:pt x="5274" y="78"/>
                  </a:lnTo>
                  <a:lnTo>
                    <a:pt x="5286" y="72"/>
                  </a:lnTo>
                  <a:lnTo>
                    <a:pt x="5358" y="72"/>
                  </a:lnTo>
                  <a:lnTo>
                    <a:pt x="5406" y="66"/>
                  </a:lnTo>
                  <a:lnTo>
                    <a:pt x="5454" y="66"/>
                  </a:lnTo>
                  <a:lnTo>
                    <a:pt x="5484" y="60"/>
                  </a:lnTo>
                  <a:lnTo>
                    <a:pt x="5496" y="60"/>
                  </a:lnTo>
                  <a:lnTo>
                    <a:pt x="5514" y="54"/>
                  </a:lnTo>
                  <a:lnTo>
                    <a:pt x="5532" y="54"/>
                  </a:lnTo>
                  <a:lnTo>
                    <a:pt x="5550" y="48"/>
                  </a:lnTo>
                  <a:lnTo>
                    <a:pt x="5562" y="42"/>
                  </a:lnTo>
                  <a:lnTo>
                    <a:pt x="5574" y="42"/>
                  </a:lnTo>
                  <a:lnTo>
                    <a:pt x="5574" y="36"/>
                  </a:lnTo>
                  <a:close/>
                  <a:moveTo>
                    <a:pt x="4032" y="966"/>
                  </a:moveTo>
                  <a:lnTo>
                    <a:pt x="4086" y="966"/>
                  </a:lnTo>
                  <a:lnTo>
                    <a:pt x="4134" y="942"/>
                  </a:lnTo>
                  <a:lnTo>
                    <a:pt x="4140" y="930"/>
                  </a:lnTo>
                  <a:lnTo>
                    <a:pt x="4134" y="918"/>
                  </a:lnTo>
                  <a:lnTo>
                    <a:pt x="4134" y="912"/>
                  </a:lnTo>
                  <a:lnTo>
                    <a:pt x="4122" y="906"/>
                  </a:lnTo>
                  <a:lnTo>
                    <a:pt x="4074" y="906"/>
                  </a:lnTo>
                  <a:lnTo>
                    <a:pt x="4062" y="912"/>
                  </a:lnTo>
                  <a:lnTo>
                    <a:pt x="4050" y="912"/>
                  </a:lnTo>
                  <a:lnTo>
                    <a:pt x="4026" y="924"/>
                  </a:lnTo>
                  <a:lnTo>
                    <a:pt x="4014" y="936"/>
                  </a:lnTo>
                  <a:lnTo>
                    <a:pt x="4002" y="942"/>
                  </a:lnTo>
                  <a:lnTo>
                    <a:pt x="4002" y="954"/>
                  </a:lnTo>
                  <a:lnTo>
                    <a:pt x="4014" y="960"/>
                  </a:lnTo>
                  <a:lnTo>
                    <a:pt x="4032" y="966"/>
                  </a:lnTo>
                  <a:close/>
                  <a:moveTo>
                    <a:pt x="4014" y="840"/>
                  </a:moveTo>
                  <a:lnTo>
                    <a:pt x="4002" y="840"/>
                  </a:lnTo>
                  <a:lnTo>
                    <a:pt x="3990" y="846"/>
                  </a:lnTo>
                  <a:lnTo>
                    <a:pt x="3984" y="852"/>
                  </a:lnTo>
                  <a:lnTo>
                    <a:pt x="3972" y="852"/>
                  </a:lnTo>
                  <a:lnTo>
                    <a:pt x="3990" y="852"/>
                  </a:lnTo>
                  <a:lnTo>
                    <a:pt x="4008" y="846"/>
                  </a:lnTo>
                  <a:lnTo>
                    <a:pt x="4026" y="846"/>
                  </a:lnTo>
                  <a:lnTo>
                    <a:pt x="4044" y="840"/>
                  </a:lnTo>
                  <a:lnTo>
                    <a:pt x="4050" y="834"/>
                  </a:lnTo>
                  <a:lnTo>
                    <a:pt x="4056" y="834"/>
                  </a:lnTo>
                  <a:lnTo>
                    <a:pt x="4068" y="822"/>
                  </a:lnTo>
                  <a:lnTo>
                    <a:pt x="4050" y="822"/>
                  </a:lnTo>
                  <a:lnTo>
                    <a:pt x="4044" y="828"/>
                  </a:lnTo>
                  <a:lnTo>
                    <a:pt x="4032" y="828"/>
                  </a:lnTo>
                  <a:lnTo>
                    <a:pt x="4020" y="834"/>
                  </a:lnTo>
                  <a:lnTo>
                    <a:pt x="4014" y="840"/>
                  </a:lnTo>
                  <a:close/>
                  <a:moveTo>
                    <a:pt x="4122" y="822"/>
                  </a:moveTo>
                  <a:lnTo>
                    <a:pt x="4104" y="822"/>
                  </a:lnTo>
                  <a:lnTo>
                    <a:pt x="4098" y="828"/>
                  </a:lnTo>
                  <a:lnTo>
                    <a:pt x="4098" y="840"/>
                  </a:lnTo>
                  <a:lnTo>
                    <a:pt x="4104" y="846"/>
                  </a:lnTo>
                  <a:lnTo>
                    <a:pt x="4110" y="840"/>
                  </a:lnTo>
                  <a:lnTo>
                    <a:pt x="4116" y="840"/>
                  </a:lnTo>
                  <a:lnTo>
                    <a:pt x="4128" y="828"/>
                  </a:lnTo>
                  <a:lnTo>
                    <a:pt x="4122" y="822"/>
                  </a:lnTo>
                  <a:close/>
                  <a:moveTo>
                    <a:pt x="3528" y="1062"/>
                  </a:moveTo>
                  <a:lnTo>
                    <a:pt x="3522" y="1062"/>
                  </a:lnTo>
                  <a:lnTo>
                    <a:pt x="3504" y="1080"/>
                  </a:lnTo>
                  <a:lnTo>
                    <a:pt x="3504" y="1086"/>
                  </a:lnTo>
                  <a:lnTo>
                    <a:pt x="3510" y="1092"/>
                  </a:lnTo>
                  <a:lnTo>
                    <a:pt x="3528" y="1092"/>
                  </a:lnTo>
                  <a:lnTo>
                    <a:pt x="3534" y="1086"/>
                  </a:lnTo>
                  <a:lnTo>
                    <a:pt x="3540" y="1074"/>
                  </a:lnTo>
                  <a:lnTo>
                    <a:pt x="3540" y="1068"/>
                  </a:lnTo>
                  <a:lnTo>
                    <a:pt x="3534" y="1062"/>
                  </a:lnTo>
                  <a:lnTo>
                    <a:pt x="3528" y="1062"/>
                  </a:lnTo>
                  <a:close/>
                  <a:moveTo>
                    <a:pt x="3588" y="1062"/>
                  </a:moveTo>
                  <a:lnTo>
                    <a:pt x="3582" y="1062"/>
                  </a:lnTo>
                  <a:lnTo>
                    <a:pt x="3576" y="1068"/>
                  </a:lnTo>
                  <a:lnTo>
                    <a:pt x="3576" y="1080"/>
                  </a:lnTo>
                  <a:lnTo>
                    <a:pt x="3582" y="1086"/>
                  </a:lnTo>
                  <a:lnTo>
                    <a:pt x="3594" y="1086"/>
                  </a:lnTo>
                  <a:lnTo>
                    <a:pt x="3600" y="1080"/>
                  </a:lnTo>
                  <a:lnTo>
                    <a:pt x="3600" y="1068"/>
                  </a:lnTo>
                  <a:lnTo>
                    <a:pt x="3588" y="1062"/>
                  </a:lnTo>
                  <a:close/>
                  <a:moveTo>
                    <a:pt x="3756" y="1242"/>
                  </a:moveTo>
                  <a:lnTo>
                    <a:pt x="3744" y="1248"/>
                  </a:lnTo>
                  <a:lnTo>
                    <a:pt x="3744" y="1260"/>
                  </a:lnTo>
                  <a:lnTo>
                    <a:pt x="3750" y="1266"/>
                  </a:lnTo>
                  <a:lnTo>
                    <a:pt x="3762" y="1272"/>
                  </a:lnTo>
                  <a:lnTo>
                    <a:pt x="3768" y="1272"/>
                  </a:lnTo>
                  <a:lnTo>
                    <a:pt x="3786" y="1254"/>
                  </a:lnTo>
                  <a:lnTo>
                    <a:pt x="3786" y="1242"/>
                  </a:lnTo>
                  <a:lnTo>
                    <a:pt x="3780" y="1236"/>
                  </a:lnTo>
                  <a:lnTo>
                    <a:pt x="3768" y="1236"/>
                  </a:lnTo>
                  <a:lnTo>
                    <a:pt x="3756" y="1242"/>
                  </a:lnTo>
                  <a:close/>
                  <a:moveTo>
                    <a:pt x="3984" y="2532"/>
                  </a:moveTo>
                  <a:lnTo>
                    <a:pt x="3948" y="2520"/>
                  </a:lnTo>
                  <a:lnTo>
                    <a:pt x="3942" y="2514"/>
                  </a:lnTo>
                  <a:lnTo>
                    <a:pt x="3936" y="2514"/>
                  </a:lnTo>
                  <a:lnTo>
                    <a:pt x="3924" y="2526"/>
                  </a:lnTo>
                  <a:lnTo>
                    <a:pt x="3930" y="2532"/>
                  </a:lnTo>
                  <a:lnTo>
                    <a:pt x="3942" y="2538"/>
                  </a:lnTo>
                  <a:lnTo>
                    <a:pt x="3948" y="2544"/>
                  </a:lnTo>
                  <a:lnTo>
                    <a:pt x="3954" y="2544"/>
                  </a:lnTo>
                  <a:lnTo>
                    <a:pt x="3960" y="2550"/>
                  </a:lnTo>
                  <a:lnTo>
                    <a:pt x="3996" y="2550"/>
                  </a:lnTo>
                  <a:lnTo>
                    <a:pt x="4008" y="2556"/>
                  </a:lnTo>
                  <a:lnTo>
                    <a:pt x="4020" y="2556"/>
                  </a:lnTo>
                  <a:lnTo>
                    <a:pt x="4038" y="2538"/>
                  </a:lnTo>
                  <a:lnTo>
                    <a:pt x="4008" y="2538"/>
                  </a:lnTo>
                  <a:lnTo>
                    <a:pt x="3984" y="2532"/>
                  </a:lnTo>
                  <a:close/>
                  <a:moveTo>
                    <a:pt x="4098" y="2280"/>
                  </a:moveTo>
                  <a:lnTo>
                    <a:pt x="4092" y="2280"/>
                  </a:lnTo>
                  <a:lnTo>
                    <a:pt x="4086" y="2274"/>
                  </a:lnTo>
                  <a:lnTo>
                    <a:pt x="4050" y="2274"/>
                  </a:lnTo>
                  <a:lnTo>
                    <a:pt x="4032" y="2268"/>
                  </a:lnTo>
                  <a:lnTo>
                    <a:pt x="3996" y="2268"/>
                  </a:lnTo>
                  <a:lnTo>
                    <a:pt x="4002" y="2274"/>
                  </a:lnTo>
                  <a:lnTo>
                    <a:pt x="4008" y="2274"/>
                  </a:lnTo>
                  <a:lnTo>
                    <a:pt x="4014" y="2280"/>
                  </a:lnTo>
                  <a:lnTo>
                    <a:pt x="4026" y="2286"/>
                  </a:lnTo>
                  <a:lnTo>
                    <a:pt x="4032" y="2286"/>
                  </a:lnTo>
                  <a:lnTo>
                    <a:pt x="4032" y="2304"/>
                  </a:lnTo>
                  <a:lnTo>
                    <a:pt x="4044" y="2304"/>
                  </a:lnTo>
                  <a:lnTo>
                    <a:pt x="4080" y="2310"/>
                  </a:lnTo>
                  <a:lnTo>
                    <a:pt x="4128" y="2316"/>
                  </a:lnTo>
                  <a:lnTo>
                    <a:pt x="4164" y="2316"/>
                  </a:lnTo>
                  <a:lnTo>
                    <a:pt x="4170" y="2310"/>
                  </a:lnTo>
                  <a:lnTo>
                    <a:pt x="4170" y="2304"/>
                  </a:lnTo>
                  <a:lnTo>
                    <a:pt x="4164" y="2304"/>
                  </a:lnTo>
                  <a:lnTo>
                    <a:pt x="4152" y="2292"/>
                  </a:lnTo>
                  <a:lnTo>
                    <a:pt x="4128" y="2286"/>
                  </a:lnTo>
                  <a:lnTo>
                    <a:pt x="4098" y="2280"/>
                  </a:lnTo>
                  <a:close/>
                  <a:moveTo>
                    <a:pt x="4194" y="2550"/>
                  </a:moveTo>
                  <a:lnTo>
                    <a:pt x="4164" y="2550"/>
                  </a:lnTo>
                  <a:lnTo>
                    <a:pt x="4152" y="2556"/>
                  </a:lnTo>
                  <a:lnTo>
                    <a:pt x="4146" y="2562"/>
                  </a:lnTo>
                  <a:lnTo>
                    <a:pt x="4182" y="2526"/>
                  </a:lnTo>
                  <a:lnTo>
                    <a:pt x="4176" y="2520"/>
                  </a:lnTo>
                  <a:lnTo>
                    <a:pt x="4152" y="2520"/>
                  </a:lnTo>
                  <a:lnTo>
                    <a:pt x="4140" y="2526"/>
                  </a:lnTo>
                  <a:lnTo>
                    <a:pt x="4128" y="2538"/>
                  </a:lnTo>
                  <a:lnTo>
                    <a:pt x="4104" y="2574"/>
                  </a:lnTo>
                  <a:lnTo>
                    <a:pt x="4164" y="2568"/>
                  </a:lnTo>
                  <a:lnTo>
                    <a:pt x="4176" y="2568"/>
                  </a:lnTo>
                  <a:lnTo>
                    <a:pt x="4182" y="2562"/>
                  </a:lnTo>
                  <a:lnTo>
                    <a:pt x="4194" y="2562"/>
                  </a:lnTo>
                  <a:lnTo>
                    <a:pt x="4200" y="2556"/>
                  </a:lnTo>
                  <a:lnTo>
                    <a:pt x="4200" y="2550"/>
                  </a:lnTo>
                  <a:lnTo>
                    <a:pt x="4194" y="2550"/>
                  </a:lnTo>
                  <a:close/>
                  <a:moveTo>
                    <a:pt x="4590" y="1962"/>
                  </a:moveTo>
                  <a:lnTo>
                    <a:pt x="4578" y="1974"/>
                  </a:lnTo>
                  <a:lnTo>
                    <a:pt x="4578" y="1980"/>
                  </a:lnTo>
                  <a:lnTo>
                    <a:pt x="4572" y="1986"/>
                  </a:lnTo>
                  <a:lnTo>
                    <a:pt x="4566" y="1986"/>
                  </a:lnTo>
                  <a:lnTo>
                    <a:pt x="4554" y="1974"/>
                  </a:lnTo>
                  <a:lnTo>
                    <a:pt x="4554" y="1962"/>
                  </a:lnTo>
                  <a:lnTo>
                    <a:pt x="4566" y="1962"/>
                  </a:lnTo>
                  <a:lnTo>
                    <a:pt x="4572" y="1956"/>
                  </a:lnTo>
                  <a:lnTo>
                    <a:pt x="4566" y="1932"/>
                  </a:lnTo>
                  <a:lnTo>
                    <a:pt x="4536" y="1926"/>
                  </a:lnTo>
                  <a:lnTo>
                    <a:pt x="4530" y="1926"/>
                  </a:lnTo>
                  <a:lnTo>
                    <a:pt x="4524" y="1932"/>
                  </a:lnTo>
                  <a:lnTo>
                    <a:pt x="4512" y="1938"/>
                  </a:lnTo>
                  <a:lnTo>
                    <a:pt x="4494" y="1944"/>
                  </a:lnTo>
                  <a:lnTo>
                    <a:pt x="4470" y="1956"/>
                  </a:lnTo>
                  <a:lnTo>
                    <a:pt x="4464" y="1962"/>
                  </a:lnTo>
                  <a:lnTo>
                    <a:pt x="4458" y="1962"/>
                  </a:lnTo>
                  <a:lnTo>
                    <a:pt x="4446" y="1968"/>
                  </a:lnTo>
                  <a:lnTo>
                    <a:pt x="4434" y="1968"/>
                  </a:lnTo>
                  <a:lnTo>
                    <a:pt x="4416" y="1974"/>
                  </a:lnTo>
                  <a:lnTo>
                    <a:pt x="4404" y="1974"/>
                  </a:lnTo>
                  <a:lnTo>
                    <a:pt x="4374" y="1998"/>
                  </a:lnTo>
                  <a:lnTo>
                    <a:pt x="4386" y="1974"/>
                  </a:lnTo>
                  <a:lnTo>
                    <a:pt x="4362" y="1956"/>
                  </a:lnTo>
                  <a:lnTo>
                    <a:pt x="4398" y="1968"/>
                  </a:lnTo>
                  <a:lnTo>
                    <a:pt x="4410" y="1956"/>
                  </a:lnTo>
                  <a:lnTo>
                    <a:pt x="4440" y="1950"/>
                  </a:lnTo>
                  <a:lnTo>
                    <a:pt x="4440" y="1932"/>
                  </a:lnTo>
                  <a:lnTo>
                    <a:pt x="4494" y="1932"/>
                  </a:lnTo>
                  <a:lnTo>
                    <a:pt x="4518" y="1920"/>
                  </a:lnTo>
                  <a:lnTo>
                    <a:pt x="4524" y="1914"/>
                  </a:lnTo>
                  <a:lnTo>
                    <a:pt x="4536" y="1908"/>
                  </a:lnTo>
                  <a:lnTo>
                    <a:pt x="4608" y="1908"/>
                  </a:lnTo>
                  <a:lnTo>
                    <a:pt x="4602" y="1902"/>
                  </a:lnTo>
                  <a:lnTo>
                    <a:pt x="4596" y="1902"/>
                  </a:lnTo>
                  <a:lnTo>
                    <a:pt x="4584" y="1896"/>
                  </a:lnTo>
                  <a:lnTo>
                    <a:pt x="4578" y="1890"/>
                  </a:lnTo>
                  <a:lnTo>
                    <a:pt x="4578" y="1866"/>
                  </a:lnTo>
                  <a:lnTo>
                    <a:pt x="4572" y="1866"/>
                  </a:lnTo>
                  <a:lnTo>
                    <a:pt x="4566" y="1872"/>
                  </a:lnTo>
                  <a:lnTo>
                    <a:pt x="4542" y="1872"/>
                  </a:lnTo>
                  <a:lnTo>
                    <a:pt x="4530" y="1878"/>
                  </a:lnTo>
                  <a:lnTo>
                    <a:pt x="4518" y="1878"/>
                  </a:lnTo>
                  <a:lnTo>
                    <a:pt x="4518" y="1866"/>
                  </a:lnTo>
                  <a:lnTo>
                    <a:pt x="4512" y="1860"/>
                  </a:lnTo>
                  <a:lnTo>
                    <a:pt x="4452" y="1878"/>
                  </a:lnTo>
                  <a:lnTo>
                    <a:pt x="4458" y="1848"/>
                  </a:lnTo>
                  <a:lnTo>
                    <a:pt x="4410" y="1860"/>
                  </a:lnTo>
                  <a:lnTo>
                    <a:pt x="4416" y="1854"/>
                  </a:lnTo>
                  <a:lnTo>
                    <a:pt x="4422" y="1842"/>
                  </a:lnTo>
                  <a:lnTo>
                    <a:pt x="4440" y="1824"/>
                  </a:lnTo>
                  <a:lnTo>
                    <a:pt x="4446" y="1812"/>
                  </a:lnTo>
                  <a:lnTo>
                    <a:pt x="4446" y="1800"/>
                  </a:lnTo>
                  <a:lnTo>
                    <a:pt x="4434" y="1800"/>
                  </a:lnTo>
                  <a:lnTo>
                    <a:pt x="4422" y="1794"/>
                  </a:lnTo>
                  <a:lnTo>
                    <a:pt x="4398" y="1794"/>
                  </a:lnTo>
                  <a:lnTo>
                    <a:pt x="4404" y="1770"/>
                  </a:lnTo>
                  <a:lnTo>
                    <a:pt x="4368" y="1770"/>
                  </a:lnTo>
                  <a:lnTo>
                    <a:pt x="4380" y="1752"/>
                  </a:lnTo>
                  <a:lnTo>
                    <a:pt x="4356" y="1728"/>
                  </a:lnTo>
                  <a:lnTo>
                    <a:pt x="4368" y="1728"/>
                  </a:lnTo>
                  <a:lnTo>
                    <a:pt x="4380" y="1734"/>
                  </a:lnTo>
                  <a:lnTo>
                    <a:pt x="4404" y="1734"/>
                  </a:lnTo>
                  <a:lnTo>
                    <a:pt x="4410" y="1728"/>
                  </a:lnTo>
                  <a:lnTo>
                    <a:pt x="4422" y="1722"/>
                  </a:lnTo>
                  <a:lnTo>
                    <a:pt x="4434" y="1710"/>
                  </a:lnTo>
                  <a:lnTo>
                    <a:pt x="4440" y="1710"/>
                  </a:lnTo>
                  <a:lnTo>
                    <a:pt x="4398" y="1686"/>
                  </a:lnTo>
                  <a:lnTo>
                    <a:pt x="4446" y="1656"/>
                  </a:lnTo>
                  <a:lnTo>
                    <a:pt x="4398" y="1632"/>
                  </a:lnTo>
                  <a:lnTo>
                    <a:pt x="4350" y="1638"/>
                  </a:lnTo>
                  <a:lnTo>
                    <a:pt x="4404" y="1614"/>
                  </a:lnTo>
                  <a:lnTo>
                    <a:pt x="4368" y="1608"/>
                  </a:lnTo>
                  <a:lnTo>
                    <a:pt x="4410" y="1584"/>
                  </a:lnTo>
                  <a:lnTo>
                    <a:pt x="4404" y="1560"/>
                  </a:lnTo>
                  <a:lnTo>
                    <a:pt x="4374" y="1560"/>
                  </a:lnTo>
                  <a:lnTo>
                    <a:pt x="4380" y="1554"/>
                  </a:lnTo>
                  <a:lnTo>
                    <a:pt x="4392" y="1530"/>
                  </a:lnTo>
                  <a:lnTo>
                    <a:pt x="4374" y="1494"/>
                  </a:lnTo>
                  <a:lnTo>
                    <a:pt x="4362" y="1494"/>
                  </a:lnTo>
                  <a:lnTo>
                    <a:pt x="4374" y="1470"/>
                  </a:lnTo>
                  <a:lnTo>
                    <a:pt x="4362" y="1476"/>
                  </a:lnTo>
                  <a:lnTo>
                    <a:pt x="4356" y="1482"/>
                  </a:lnTo>
                  <a:lnTo>
                    <a:pt x="4344" y="1488"/>
                  </a:lnTo>
                  <a:lnTo>
                    <a:pt x="4332" y="1500"/>
                  </a:lnTo>
                  <a:lnTo>
                    <a:pt x="4332" y="1518"/>
                  </a:lnTo>
                  <a:lnTo>
                    <a:pt x="4302" y="1506"/>
                  </a:lnTo>
                  <a:lnTo>
                    <a:pt x="4308" y="1542"/>
                  </a:lnTo>
                  <a:lnTo>
                    <a:pt x="4284" y="1542"/>
                  </a:lnTo>
                  <a:lnTo>
                    <a:pt x="4272" y="1560"/>
                  </a:lnTo>
                  <a:lnTo>
                    <a:pt x="4278" y="1572"/>
                  </a:lnTo>
                  <a:lnTo>
                    <a:pt x="4254" y="1572"/>
                  </a:lnTo>
                  <a:lnTo>
                    <a:pt x="4230" y="1614"/>
                  </a:lnTo>
                  <a:lnTo>
                    <a:pt x="4218" y="1614"/>
                  </a:lnTo>
                  <a:lnTo>
                    <a:pt x="4236" y="1578"/>
                  </a:lnTo>
                  <a:lnTo>
                    <a:pt x="4224" y="1566"/>
                  </a:lnTo>
                  <a:lnTo>
                    <a:pt x="4212" y="1566"/>
                  </a:lnTo>
                  <a:lnTo>
                    <a:pt x="4194" y="1584"/>
                  </a:lnTo>
                  <a:lnTo>
                    <a:pt x="4182" y="1590"/>
                  </a:lnTo>
                  <a:lnTo>
                    <a:pt x="4176" y="1596"/>
                  </a:lnTo>
                  <a:lnTo>
                    <a:pt x="4164" y="1602"/>
                  </a:lnTo>
                  <a:lnTo>
                    <a:pt x="4158" y="1608"/>
                  </a:lnTo>
                  <a:lnTo>
                    <a:pt x="4146" y="1614"/>
                  </a:lnTo>
                  <a:lnTo>
                    <a:pt x="4140" y="1620"/>
                  </a:lnTo>
                  <a:lnTo>
                    <a:pt x="4116" y="1632"/>
                  </a:lnTo>
                  <a:lnTo>
                    <a:pt x="4110" y="1638"/>
                  </a:lnTo>
                  <a:lnTo>
                    <a:pt x="4116" y="1614"/>
                  </a:lnTo>
                  <a:lnTo>
                    <a:pt x="4116" y="1596"/>
                  </a:lnTo>
                  <a:lnTo>
                    <a:pt x="4080" y="1632"/>
                  </a:lnTo>
                  <a:lnTo>
                    <a:pt x="4014" y="1644"/>
                  </a:lnTo>
                  <a:lnTo>
                    <a:pt x="4074" y="1626"/>
                  </a:lnTo>
                  <a:lnTo>
                    <a:pt x="4080" y="1620"/>
                  </a:lnTo>
                  <a:lnTo>
                    <a:pt x="4092" y="1596"/>
                  </a:lnTo>
                  <a:lnTo>
                    <a:pt x="4098" y="1590"/>
                  </a:lnTo>
                  <a:lnTo>
                    <a:pt x="4098" y="1578"/>
                  </a:lnTo>
                  <a:lnTo>
                    <a:pt x="4092" y="1572"/>
                  </a:lnTo>
                  <a:lnTo>
                    <a:pt x="4050" y="1572"/>
                  </a:lnTo>
                  <a:lnTo>
                    <a:pt x="4038" y="1578"/>
                  </a:lnTo>
                  <a:lnTo>
                    <a:pt x="4032" y="1578"/>
                  </a:lnTo>
                  <a:lnTo>
                    <a:pt x="4020" y="1584"/>
                  </a:lnTo>
                  <a:lnTo>
                    <a:pt x="4002" y="1584"/>
                  </a:lnTo>
                  <a:lnTo>
                    <a:pt x="4002" y="1578"/>
                  </a:lnTo>
                  <a:lnTo>
                    <a:pt x="4008" y="1572"/>
                  </a:lnTo>
                  <a:lnTo>
                    <a:pt x="4020" y="1566"/>
                  </a:lnTo>
                  <a:lnTo>
                    <a:pt x="4026" y="1560"/>
                  </a:lnTo>
                  <a:lnTo>
                    <a:pt x="4032" y="1560"/>
                  </a:lnTo>
                  <a:lnTo>
                    <a:pt x="4032" y="1572"/>
                  </a:lnTo>
                  <a:lnTo>
                    <a:pt x="4050" y="1560"/>
                  </a:lnTo>
                  <a:lnTo>
                    <a:pt x="4044" y="1536"/>
                  </a:lnTo>
                  <a:lnTo>
                    <a:pt x="4050" y="1530"/>
                  </a:lnTo>
                  <a:lnTo>
                    <a:pt x="4062" y="1524"/>
                  </a:lnTo>
                  <a:lnTo>
                    <a:pt x="4074" y="1512"/>
                  </a:lnTo>
                  <a:lnTo>
                    <a:pt x="4074" y="1506"/>
                  </a:lnTo>
                  <a:lnTo>
                    <a:pt x="4068" y="1500"/>
                  </a:lnTo>
                  <a:lnTo>
                    <a:pt x="4056" y="1494"/>
                  </a:lnTo>
                  <a:lnTo>
                    <a:pt x="4044" y="1494"/>
                  </a:lnTo>
                  <a:lnTo>
                    <a:pt x="4032" y="1488"/>
                  </a:lnTo>
                  <a:lnTo>
                    <a:pt x="4014" y="1488"/>
                  </a:lnTo>
                  <a:lnTo>
                    <a:pt x="4044" y="1488"/>
                  </a:lnTo>
                  <a:lnTo>
                    <a:pt x="4056" y="1482"/>
                  </a:lnTo>
                  <a:lnTo>
                    <a:pt x="4074" y="1482"/>
                  </a:lnTo>
                  <a:lnTo>
                    <a:pt x="4086" y="1470"/>
                  </a:lnTo>
                  <a:lnTo>
                    <a:pt x="4098" y="1446"/>
                  </a:lnTo>
                  <a:lnTo>
                    <a:pt x="4104" y="1440"/>
                  </a:lnTo>
                  <a:lnTo>
                    <a:pt x="4110" y="1440"/>
                  </a:lnTo>
                  <a:lnTo>
                    <a:pt x="4122" y="1434"/>
                  </a:lnTo>
                  <a:lnTo>
                    <a:pt x="4128" y="1434"/>
                  </a:lnTo>
                  <a:lnTo>
                    <a:pt x="4134" y="1428"/>
                  </a:lnTo>
                  <a:lnTo>
                    <a:pt x="4122" y="1416"/>
                  </a:lnTo>
                  <a:lnTo>
                    <a:pt x="4110" y="1422"/>
                  </a:lnTo>
                  <a:lnTo>
                    <a:pt x="4098" y="1434"/>
                  </a:lnTo>
                  <a:lnTo>
                    <a:pt x="4092" y="1404"/>
                  </a:lnTo>
                  <a:lnTo>
                    <a:pt x="4068" y="1404"/>
                  </a:lnTo>
                  <a:lnTo>
                    <a:pt x="4050" y="1410"/>
                  </a:lnTo>
                  <a:lnTo>
                    <a:pt x="4026" y="1410"/>
                  </a:lnTo>
                  <a:lnTo>
                    <a:pt x="4020" y="1404"/>
                  </a:lnTo>
                  <a:lnTo>
                    <a:pt x="4020" y="1386"/>
                  </a:lnTo>
                  <a:lnTo>
                    <a:pt x="4038" y="1368"/>
                  </a:lnTo>
                  <a:lnTo>
                    <a:pt x="4032" y="1362"/>
                  </a:lnTo>
                  <a:lnTo>
                    <a:pt x="4014" y="1362"/>
                  </a:lnTo>
                  <a:lnTo>
                    <a:pt x="4008" y="1368"/>
                  </a:lnTo>
                  <a:lnTo>
                    <a:pt x="4020" y="1344"/>
                  </a:lnTo>
                  <a:lnTo>
                    <a:pt x="3984" y="1350"/>
                  </a:lnTo>
                  <a:lnTo>
                    <a:pt x="3984" y="1326"/>
                  </a:lnTo>
                  <a:lnTo>
                    <a:pt x="3978" y="1314"/>
                  </a:lnTo>
                  <a:lnTo>
                    <a:pt x="3972" y="1308"/>
                  </a:lnTo>
                  <a:lnTo>
                    <a:pt x="3948" y="1308"/>
                  </a:lnTo>
                  <a:lnTo>
                    <a:pt x="3930" y="1314"/>
                  </a:lnTo>
                  <a:lnTo>
                    <a:pt x="3906" y="1326"/>
                  </a:lnTo>
                  <a:lnTo>
                    <a:pt x="3900" y="1332"/>
                  </a:lnTo>
                  <a:lnTo>
                    <a:pt x="3894" y="1332"/>
                  </a:lnTo>
                  <a:lnTo>
                    <a:pt x="3888" y="1326"/>
                  </a:lnTo>
                  <a:lnTo>
                    <a:pt x="3876" y="1320"/>
                  </a:lnTo>
                  <a:lnTo>
                    <a:pt x="3864" y="1320"/>
                  </a:lnTo>
                  <a:lnTo>
                    <a:pt x="3852" y="1326"/>
                  </a:lnTo>
                  <a:lnTo>
                    <a:pt x="3846" y="1326"/>
                  </a:lnTo>
                  <a:lnTo>
                    <a:pt x="3834" y="1332"/>
                  </a:lnTo>
                  <a:lnTo>
                    <a:pt x="3822" y="1326"/>
                  </a:lnTo>
                  <a:lnTo>
                    <a:pt x="3762" y="1302"/>
                  </a:lnTo>
                  <a:lnTo>
                    <a:pt x="3738" y="1302"/>
                  </a:lnTo>
                  <a:lnTo>
                    <a:pt x="3714" y="1314"/>
                  </a:lnTo>
                  <a:lnTo>
                    <a:pt x="3708" y="1326"/>
                  </a:lnTo>
                  <a:lnTo>
                    <a:pt x="3702" y="1326"/>
                  </a:lnTo>
                  <a:lnTo>
                    <a:pt x="3684" y="1344"/>
                  </a:lnTo>
                  <a:lnTo>
                    <a:pt x="3684" y="1350"/>
                  </a:lnTo>
                  <a:lnTo>
                    <a:pt x="3696" y="1356"/>
                  </a:lnTo>
                  <a:lnTo>
                    <a:pt x="3702" y="1362"/>
                  </a:lnTo>
                  <a:lnTo>
                    <a:pt x="3708" y="1374"/>
                  </a:lnTo>
                  <a:lnTo>
                    <a:pt x="3708" y="1380"/>
                  </a:lnTo>
                  <a:lnTo>
                    <a:pt x="3702" y="1386"/>
                  </a:lnTo>
                  <a:lnTo>
                    <a:pt x="3690" y="1392"/>
                  </a:lnTo>
                  <a:lnTo>
                    <a:pt x="3672" y="1410"/>
                  </a:lnTo>
                  <a:lnTo>
                    <a:pt x="3660" y="1416"/>
                  </a:lnTo>
                  <a:lnTo>
                    <a:pt x="3636" y="1422"/>
                  </a:lnTo>
                  <a:lnTo>
                    <a:pt x="3660" y="1440"/>
                  </a:lnTo>
                  <a:lnTo>
                    <a:pt x="3654" y="1446"/>
                  </a:lnTo>
                  <a:lnTo>
                    <a:pt x="3642" y="1446"/>
                  </a:lnTo>
                  <a:lnTo>
                    <a:pt x="3636" y="1452"/>
                  </a:lnTo>
                  <a:lnTo>
                    <a:pt x="3636" y="1470"/>
                  </a:lnTo>
                  <a:lnTo>
                    <a:pt x="3642" y="1482"/>
                  </a:lnTo>
                  <a:lnTo>
                    <a:pt x="3642" y="1488"/>
                  </a:lnTo>
                  <a:lnTo>
                    <a:pt x="3636" y="1500"/>
                  </a:lnTo>
                  <a:lnTo>
                    <a:pt x="3624" y="1506"/>
                  </a:lnTo>
                  <a:lnTo>
                    <a:pt x="3618" y="1512"/>
                  </a:lnTo>
                  <a:lnTo>
                    <a:pt x="3606" y="1512"/>
                  </a:lnTo>
                  <a:lnTo>
                    <a:pt x="3582" y="1524"/>
                  </a:lnTo>
                  <a:lnTo>
                    <a:pt x="3576" y="1536"/>
                  </a:lnTo>
                  <a:lnTo>
                    <a:pt x="3576" y="1548"/>
                  </a:lnTo>
                  <a:lnTo>
                    <a:pt x="3570" y="1548"/>
                  </a:lnTo>
                  <a:lnTo>
                    <a:pt x="3564" y="1554"/>
                  </a:lnTo>
                  <a:lnTo>
                    <a:pt x="3552" y="1554"/>
                  </a:lnTo>
                  <a:lnTo>
                    <a:pt x="3540" y="1560"/>
                  </a:lnTo>
                  <a:lnTo>
                    <a:pt x="3534" y="1566"/>
                  </a:lnTo>
                  <a:lnTo>
                    <a:pt x="3522" y="1572"/>
                  </a:lnTo>
                  <a:lnTo>
                    <a:pt x="3504" y="1590"/>
                  </a:lnTo>
                  <a:lnTo>
                    <a:pt x="3510" y="1596"/>
                  </a:lnTo>
                  <a:lnTo>
                    <a:pt x="3522" y="1602"/>
                  </a:lnTo>
                  <a:lnTo>
                    <a:pt x="3534" y="1614"/>
                  </a:lnTo>
                  <a:lnTo>
                    <a:pt x="3552" y="1620"/>
                  </a:lnTo>
                  <a:lnTo>
                    <a:pt x="3558" y="1632"/>
                  </a:lnTo>
                  <a:lnTo>
                    <a:pt x="3564" y="1638"/>
                  </a:lnTo>
                  <a:lnTo>
                    <a:pt x="3564" y="1662"/>
                  </a:lnTo>
                  <a:lnTo>
                    <a:pt x="3558" y="1698"/>
                  </a:lnTo>
                  <a:lnTo>
                    <a:pt x="3540" y="1746"/>
                  </a:lnTo>
                  <a:lnTo>
                    <a:pt x="3510" y="1776"/>
                  </a:lnTo>
                  <a:lnTo>
                    <a:pt x="3468" y="1800"/>
                  </a:lnTo>
                  <a:lnTo>
                    <a:pt x="3426" y="1830"/>
                  </a:lnTo>
                  <a:lnTo>
                    <a:pt x="3390" y="1854"/>
                  </a:lnTo>
                  <a:lnTo>
                    <a:pt x="3366" y="1860"/>
                  </a:lnTo>
                  <a:lnTo>
                    <a:pt x="3336" y="1860"/>
                  </a:lnTo>
                  <a:lnTo>
                    <a:pt x="3300" y="1866"/>
                  </a:lnTo>
                  <a:lnTo>
                    <a:pt x="3276" y="1872"/>
                  </a:lnTo>
                  <a:lnTo>
                    <a:pt x="3258" y="1878"/>
                  </a:lnTo>
                  <a:lnTo>
                    <a:pt x="3258" y="1902"/>
                  </a:lnTo>
                  <a:lnTo>
                    <a:pt x="3264" y="1914"/>
                  </a:lnTo>
                  <a:lnTo>
                    <a:pt x="3264" y="1926"/>
                  </a:lnTo>
                  <a:lnTo>
                    <a:pt x="3270" y="1938"/>
                  </a:lnTo>
                  <a:lnTo>
                    <a:pt x="3270" y="1950"/>
                  </a:lnTo>
                  <a:lnTo>
                    <a:pt x="3252" y="1968"/>
                  </a:lnTo>
                  <a:lnTo>
                    <a:pt x="3234" y="2004"/>
                  </a:lnTo>
                  <a:lnTo>
                    <a:pt x="3234" y="2076"/>
                  </a:lnTo>
                  <a:lnTo>
                    <a:pt x="3210" y="2088"/>
                  </a:lnTo>
                  <a:lnTo>
                    <a:pt x="3204" y="2094"/>
                  </a:lnTo>
                  <a:lnTo>
                    <a:pt x="3180" y="2106"/>
                  </a:lnTo>
                  <a:lnTo>
                    <a:pt x="3180" y="2142"/>
                  </a:lnTo>
                  <a:lnTo>
                    <a:pt x="3156" y="2166"/>
                  </a:lnTo>
                  <a:lnTo>
                    <a:pt x="3156" y="2154"/>
                  </a:lnTo>
                  <a:lnTo>
                    <a:pt x="3162" y="2148"/>
                  </a:lnTo>
                  <a:lnTo>
                    <a:pt x="3162" y="2142"/>
                  </a:lnTo>
                  <a:lnTo>
                    <a:pt x="3156" y="2130"/>
                  </a:lnTo>
                  <a:lnTo>
                    <a:pt x="3138" y="2130"/>
                  </a:lnTo>
                  <a:lnTo>
                    <a:pt x="3126" y="2136"/>
                  </a:lnTo>
                  <a:lnTo>
                    <a:pt x="3108" y="2154"/>
                  </a:lnTo>
                  <a:lnTo>
                    <a:pt x="3108" y="2166"/>
                  </a:lnTo>
                  <a:lnTo>
                    <a:pt x="3114" y="2178"/>
                  </a:lnTo>
                  <a:lnTo>
                    <a:pt x="3114" y="2190"/>
                  </a:lnTo>
                  <a:lnTo>
                    <a:pt x="3108" y="2196"/>
                  </a:lnTo>
                  <a:lnTo>
                    <a:pt x="3108" y="2178"/>
                  </a:lnTo>
                  <a:lnTo>
                    <a:pt x="3102" y="2166"/>
                  </a:lnTo>
                  <a:lnTo>
                    <a:pt x="3090" y="2154"/>
                  </a:lnTo>
                  <a:lnTo>
                    <a:pt x="3078" y="2154"/>
                  </a:lnTo>
                  <a:lnTo>
                    <a:pt x="3066" y="2160"/>
                  </a:lnTo>
                  <a:lnTo>
                    <a:pt x="3042" y="2160"/>
                  </a:lnTo>
                  <a:lnTo>
                    <a:pt x="3036" y="2166"/>
                  </a:lnTo>
                  <a:lnTo>
                    <a:pt x="3030" y="2166"/>
                  </a:lnTo>
                  <a:lnTo>
                    <a:pt x="3042" y="2160"/>
                  </a:lnTo>
                  <a:lnTo>
                    <a:pt x="3060" y="2142"/>
                  </a:lnTo>
                  <a:lnTo>
                    <a:pt x="3072" y="2136"/>
                  </a:lnTo>
                  <a:lnTo>
                    <a:pt x="3078" y="2124"/>
                  </a:lnTo>
                  <a:lnTo>
                    <a:pt x="3078" y="2118"/>
                  </a:lnTo>
                  <a:lnTo>
                    <a:pt x="3072" y="2106"/>
                  </a:lnTo>
                  <a:lnTo>
                    <a:pt x="3060" y="2100"/>
                  </a:lnTo>
                  <a:lnTo>
                    <a:pt x="3048" y="2088"/>
                  </a:lnTo>
                  <a:lnTo>
                    <a:pt x="3030" y="2088"/>
                  </a:lnTo>
                  <a:lnTo>
                    <a:pt x="3024" y="2082"/>
                  </a:lnTo>
                  <a:lnTo>
                    <a:pt x="3018" y="2082"/>
                  </a:lnTo>
                  <a:lnTo>
                    <a:pt x="3024" y="2082"/>
                  </a:lnTo>
                  <a:lnTo>
                    <a:pt x="3042" y="2064"/>
                  </a:lnTo>
                  <a:lnTo>
                    <a:pt x="3042" y="2058"/>
                  </a:lnTo>
                  <a:lnTo>
                    <a:pt x="3030" y="2034"/>
                  </a:lnTo>
                  <a:lnTo>
                    <a:pt x="3030" y="2028"/>
                  </a:lnTo>
                  <a:lnTo>
                    <a:pt x="3024" y="2016"/>
                  </a:lnTo>
                  <a:lnTo>
                    <a:pt x="3060" y="1992"/>
                  </a:lnTo>
                  <a:lnTo>
                    <a:pt x="3060" y="1968"/>
                  </a:lnTo>
                  <a:lnTo>
                    <a:pt x="3084" y="1956"/>
                  </a:lnTo>
                  <a:lnTo>
                    <a:pt x="3084" y="1914"/>
                  </a:lnTo>
                  <a:lnTo>
                    <a:pt x="3090" y="1914"/>
                  </a:lnTo>
                  <a:lnTo>
                    <a:pt x="3102" y="1902"/>
                  </a:lnTo>
                  <a:lnTo>
                    <a:pt x="3114" y="1896"/>
                  </a:lnTo>
                  <a:lnTo>
                    <a:pt x="3132" y="1878"/>
                  </a:lnTo>
                  <a:lnTo>
                    <a:pt x="3126" y="1866"/>
                  </a:lnTo>
                  <a:lnTo>
                    <a:pt x="3120" y="1860"/>
                  </a:lnTo>
                  <a:lnTo>
                    <a:pt x="3084" y="1848"/>
                  </a:lnTo>
                  <a:lnTo>
                    <a:pt x="2976" y="1848"/>
                  </a:lnTo>
                  <a:lnTo>
                    <a:pt x="2940" y="1860"/>
                  </a:lnTo>
                  <a:lnTo>
                    <a:pt x="2946" y="1848"/>
                  </a:lnTo>
                  <a:lnTo>
                    <a:pt x="2952" y="1842"/>
                  </a:lnTo>
                  <a:lnTo>
                    <a:pt x="2952" y="1830"/>
                  </a:lnTo>
                  <a:lnTo>
                    <a:pt x="2958" y="1824"/>
                  </a:lnTo>
                  <a:lnTo>
                    <a:pt x="2952" y="1818"/>
                  </a:lnTo>
                  <a:lnTo>
                    <a:pt x="2940" y="1812"/>
                  </a:lnTo>
                  <a:lnTo>
                    <a:pt x="2928" y="1812"/>
                  </a:lnTo>
                  <a:lnTo>
                    <a:pt x="2892" y="1800"/>
                  </a:lnTo>
                  <a:lnTo>
                    <a:pt x="2874" y="1800"/>
                  </a:lnTo>
                  <a:lnTo>
                    <a:pt x="2868" y="1794"/>
                  </a:lnTo>
                  <a:lnTo>
                    <a:pt x="2862" y="1794"/>
                  </a:lnTo>
                  <a:lnTo>
                    <a:pt x="2862" y="1770"/>
                  </a:lnTo>
                  <a:lnTo>
                    <a:pt x="2856" y="1752"/>
                  </a:lnTo>
                  <a:lnTo>
                    <a:pt x="2844" y="1740"/>
                  </a:lnTo>
                  <a:lnTo>
                    <a:pt x="2790" y="1722"/>
                  </a:lnTo>
                  <a:lnTo>
                    <a:pt x="2778" y="1722"/>
                  </a:lnTo>
                  <a:lnTo>
                    <a:pt x="2778" y="1716"/>
                  </a:lnTo>
                  <a:lnTo>
                    <a:pt x="2766" y="1704"/>
                  </a:lnTo>
                  <a:lnTo>
                    <a:pt x="2754" y="1704"/>
                  </a:lnTo>
                  <a:lnTo>
                    <a:pt x="2736" y="1698"/>
                  </a:lnTo>
                  <a:lnTo>
                    <a:pt x="2694" y="1698"/>
                  </a:lnTo>
                  <a:lnTo>
                    <a:pt x="2646" y="1704"/>
                  </a:lnTo>
                  <a:lnTo>
                    <a:pt x="2610" y="1716"/>
                  </a:lnTo>
                  <a:lnTo>
                    <a:pt x="2592" y="1716"/>
                  </a:lnTo>
                  <a:lnTo>
                    <a:pt x="2598" y="1716"/>
                  </a:lnTo>
                  <a:lnTo>
                    <a:pt x="2604" y="1710"/>
                  </a:lnTo>
                  <a:lnTo>
                    <a:pt x="2616" y="1710"/>
                  </a:lnTo>
                  <a:lnTo>
                    <a:pt x="2628" y="1704"/>
                  </a:lnTo>
                  <a:lnTo>
                    <a:pt x="2634" y="1692"/>
                  </a:lnTo>
                  <a:lnTo>
                    <a:pt x="2640" y="1686"/>
                  </a:lnTo>
                  <a:lnTo>
                    <a:pt x="2646" y="1662"/>
                  </a:lnTo>
                  <a:lnTo>
                    <a:pt x="2658" y="1632"/>
                  </a:lnTo>
                  <a:lnTo>
                    <a:pt x="2664" y="1602"/>
                  </a:lnTo>
                  <a:lnTo>
                    <a:pt x="2670" y="1590"/>
                  </a:lnTo>
                  <a:lnTo>
                    <a:pt x="2658" y="1590"/>
                  </a:lnTo>
                  <a:lnTo>
                    <a:pt x="2646" y="1584"/>
                  </a:lnTo>
                  <a:lnTo>
                    <a:pt x="2616" y="1584"/>
                  </a:lnTo>
                  <a:lnTo>
                    <a:pt x="2610" y="1590"/>
                  </a:lnTo>
                  <a:lnTo>
                    <a:pt x="2598" y="1596"/>
                  </a:lnTo>
                  <a:lnTo>
                    <a:pt x="2592" y="1602"/>
                  </a:lnTo>
                  <a:lnTo>
                    <a:pt x="2580" y="1608"/>
                  </a:lnTo>
                  <a:lnTo>
                    <a:pt x="2598" y="1578"/>
                  </a:lnTo>
                  <a:lnTo>
                    <a:pt x="2592" y="1560"/>
                  </a:lnTo>
                  <a:lnTo>
                    <a:pt x="2610" y="1542"/>
                  </a:lnTo>
                  <a:lnTo>
                    <a:pt x="2616" y="1530"/>
                  </a:lnTo>
                  <a:lnTo>
                    <a:pt x="2640" y="1506"/>
                  </a:lnTo>
                  <a:lnTo>
                    <a:pt x="2646" y="1494"/>
                  </a:lnTo>
                  <a:lnTo>
                    <a:pt x="2664" y="1476"/>
                  </a:lnTo>
                  <a:lnTo>
                    <a:pt x="2694" y="1452"/>
                  </a:lnTo>
                  <a:lnTo>
                    <a:pt x="2730" y="1428"/>
                  </a:lnTo>
                  <a:lnTo>
                    <a:pt x="2754" y="1410"/>
                  </a:lnTo>
                  <a:lnTo>
                    <a:pt x="2766" y="1404"/>
                  </a:lnTo>
                  <a:lnTo>
                    <a:pt x="2760" y="1392"/>
                  </a:lnTo>
                  <a:lnTo>
                    <a:pt x="2826" y="1368"/>
                  </a:lnTo>
                  <a:lnTo>
                    <a:pt x="2826" y="1350"/>
                  </a:lnTo>
                  <a:lnTo>
                    <a:pt x="2868" y="1344"/>
                  </a:lnTo>
                  <a:lnTo>
                    <a:pt x="2868" y="1326"/>
                  </a:lnTo>
                  <a:lnTo>
                    <a:pt x="2898" y="1320"/>
                  </a:lnTo>
                  <a:lnTo>
                    <a:pt x="2952" y="1284"/>
                  </a:lnTo>
                  <a:lnTo>
                    <a:pt x="3006" y="1284"/>
                  </a:lnTo>
                  <a:lnTo>
                    <a:pt x="3042" y="1278"/>
                  </a:lnTo>
                  <a:lnTo>
                    <a:pt x="3060" y="1266"/>
                  </a:lnTo>
                  <a:lnTo>
                    <a:pt x="3060" y="1254"/>
                  </a:lnTo>
                  <a:lnTo>
                    <a:pt x="3030" y="1224"/>
                  </a:lnTo>
                  <a:lnTo>
                    <a:pt x="2970" y="1230"/>
                  </a:lnTo>
                  <a:lnTo>
                    <a:pt x="2982" y="1218"/>
                  </a:lnTo>
                  <a:lnTo>
                    <a:pt x="2928" y="1194"/>
                  </a:lnTo>
                  <a:lnTo>
                    <a:pt x="2952" y="1188"/>
                  </a:lnTo>
                  <a:lnTo>
                    <a:pt x="3036" y="1212"/>
                  </a:lnTo>
                  <a:lnTo>
                    <a:pt x="3054" y="1230"/>
                  </a:lnTo>
                  <a:lnTo>
                    <a:pt x="3066" y="1236"/>
                  </a:lnTo>
                  <a:lnTo>
                    <a:pt x="3096" y="1236"/>
                  </a:lnTo>
                  <a:lnTo>
                    <a:pt x="3108" y="1230"/>
                  </a:lnTo>
                  <a:lnTo>
                    <a:pt x="3114" y="1218"/>
                  </a:lnTo>
                  <a:lnTo>
                    <a:pt x="3126" y="1206"/>
                  </a:lnTo>
                  <a:lnTo>
                    <a:pt x="3132" y="1194"/>
                  </a:lnTo>
                  <a:lnTo>
                    <a:pt x="3144" y="1188"/>
                  </a:lnTo>
                  <a:lnTo>
                    <a:pt x="3150" y="1182"/>
                  </a:lnTo>
                  <a:lnTo>
                    <a:pt x="3156" y="1182"/>
                  </a:lnTo>
                  <a:lnTo>
                    <a:pt x="3180" y="1194"/>
                  </a:lnTo>
                  <a:lnTo>
                    <a:pt x="3198" y="1200"/>
                  </a:lnTo>
                  <a:lnTo>
                    <a:pt x="3210" y="1200"/>
                  </a:lnTo>
                  <a:lnTo>
                    <a:pt x="3246" y="1182"/>
                  </a:lnTo>
                  <a:lnTo>
                    <a:pt x="3282" y="1170"/>
                  </a:lnTo>
                  <a:lnTo>
                    <a:pt x="3318" y="1152"/>
                  </a:lnTo>
                  <a:lnTo>
                    <a:pt x="3336" y="1146"/>
                  </a:lnTo>
                  <a:lnTo>
                    <a:pt x="3360" y="1134"/>
                  </a:lnTo>
                  <a:lnTo>
                    <a:pt x="3372" y="1122"/>
                  </a:lnTo>
                  <a:lnTo>
                    <a:pt x="3366" y="1116"/>
                  </a:lnTo>
                  <a:lnTo>
                    <a:pt x="3342" y="1110"/>
                  </a:lnTo>
                  <a:lnTo>
                    <a:pt x="3264" y="1110"/>
                  </a:lnTo>
                  <a:lnTo>
                    <a:pt x="3258" y="1086"/>
                  </a:lnTo>
                  <a:lnTo>
                    <a:pt x="3174" y="1056"/>
                  </a:lnTo>
                  <a:lnTo>
                    <a:pt x="3186" y="1056"/>
                  </a:lnTo>
                  <a:lnTo>
                    <a:pt x="3216" y="1050"/>
                  </a:lnTo>
                  <a:lnTo>
                    <a:pt x="3252" y="1050"/>
                  </a:lnTo>
                  <a:lnTo>
                    <a:pt x="3282" y="1056"/>
                  </a:lnTo>
                  <a:lnTo>
                    <a:pt x="3294" y="1062"/>
                  </a:lnTo>
                  <a:lnTo>
                    <a:pt x="3306" y="1074"/>
                  </a:lnTo>
                  <a:lnTo>
                    <a:pt x="3324" y="1086"/>
                  </a:lnTo>
                  <a:lnTo>
                    <a:pt x="3336" y="1098"/>
                  </a:lnTo>
                  <a:lnTo>
                    <a:pt x="3348" y="1104"/>
                  </a:lnTo>
                  <a:lnTo>
                    <a:pt x="3372" y="1098"/>
                  </a:lnTo>
                  <a:lnTo>
                    <a:pt x="3408" y="1080"/>
                  </a:lnTo>
                  <a:lnTo>
                    <a:pt x="3444" y="1068"/>
                  </a:lnTo>
                  <a:lnTo>
                    <a:pt x="3474" y="1050"/>
                  </a:lnTo>
                  <a:lnTo>
                    <a:pt x="3486" y="1044"/>
                  </a:lnTo>
                  <a:lnTo>
                    <a:pt x="3462" y="1032"/>
                  </a:lnTo>
                  <a:lnTo>
                    <a:pt x="3468" y="1026"/>
                  </a:lnTo>
                  <a:lnTo>
                    <a:pt x="3492" y="1014"/>
                  </a:lnTo>
                  <a:lnTo>
                    <a:pt x="3522" y="1014"/>
                  </a:lnTo>
                  <a:lnTo>
                    <a:pt x="3528" y="1020"/>
                  </a:lnTo>
                  <a:lnTo>
                    <a:pt x="3534" y="1032"/>
                  </a:lnTo>
                  <a:lnTo>
                    <a:pt x="3540" y="1038"/>
                  </a:lnTo>
                  <a:lnTo>
                    <a:pt x="3570" y="1050"/>
                  </a:lnTo>
                  <a:lnTo>
                    <a:pt x="3576" y="1026"/>
                  </a:lnTo>
                  <a:lnTo>
                    <a:pt x="3594" y="1044"/>
                  </a:lnTo>
                  <a:lnTo>
                    <a:pt x="3600" y="1038"/>
                  </a:lnTo>
                  <a:lnTo>
                    <a:pt x="3600" y="1026"/>
                  </a:lnTo>
                  <a:lnTo>
                    <a:pt x="3594" y="1014"/>
                  </a:lnTo>
                  <a:lnTo>
                    <a:pt x="3582" y="1002"/>
                  </a:lnTo>
                  <a:lnTo>
                    <a:pt x="3564" y="990"/>
                  </a:lnTo>
                  <a:lnTo>
                    <a:pt x="3606" y="984"/>
                  </a:lnTo>
                  <a:lnTo>
                    <a:pt x="3606" y="990"/>
                  </a:lnTo>
                  <a:lnTo>
                    <a:pt x="3612" y="996"/>
                  </a:lnTo>
                  <a:lnTo>
                    <a:pt x="3612" y="1008"/>
                  </a:lnTo>
                  <a:lnTo>
                    <a:pt x="3624" y="1032"/>
                  </a:lnTo>
                  <a:lnTo>
                    <a:pt x="3630" y="1038"/>
                  </a:lnTo>
                  <a:lnTo>
                    <a:pt x="3636" y="1038"/>
                  </a:lnTo>
                  <a:lnTo>
                    <a:pt x="3654" y="1032"/>
                  </a:lnTo>
                  <a:lnTo>
                    <a:pt x="3690" y="1026"/>
                  </a:lnTo>
                  <a:lnTo>
                    <a:pt x="3732" y="1008"/>
                  </a:lnTo>
                  <a:lnTo>
                    <a:pt x="3768" y="990"/>
                  </a:lnTo>
                  <a:lnTo>
                    <a:pt x="3798" y="972"/>
                  </a:lnTo>
                  <a:lnTo>
                    <a:pt x="3798" y="960"/>
                  </a:lnTo>
                  <a:lnTo>
                    <a:pt x="3786" y="942"/>
                  </a:lnTo>
                  <a:lnTo>
                    <a:pt x="3780" y="930"/>
                  </a:lnTo>
                  <a:lnTo>
                    <a:pt x="3774" y="912"/>
                  </a:lnTo>
                  <a:lnTo>
                    <a:pt x="3774" y="900"/>
                  </a:lnTo>
                  <a:lnTo>
                    <a:pt x="3780" y="894"/>
                  </a:lnTo>
                  <a:lnTo>
                    <a:pt x="3792" y="894"/>
                  </a:lnTo>
                  <a:lnTo>
                    <a:pt x="3804" y="888"/>
                  </a:lnTo>
                  <a:lnTo>
                    <a:pt x="3822" y="888"/>
                  </a:lnTo>
                  <a:lnTo>
                    <a:pt x="3840" y="882"/>
                  </a:lnTo>
                  <a:lnTo>
                    <a:pt x="3858" y="882"/>
                  </a:lnTo>
                  <a:lnTo>
                    <a:pt x="3864" y="876"/>
                  </a:lnTo>
                  <a:lnTo>
                    <a:pt x="3870" y="876"/>
                  </a:lnTo>
                  <a:lnTo>
                    <a:pt x="3870" y="858"/>
                  </a:lnTo>
                  <a:lnTo>
                    <a:pt x="3864" y="846"/>
                  </a:lnTo>
                  <a:lnTo>
                    <a:pt x="3864" y="840"/>
                  </a:lnTo>
                  <a:lnTo>
                    <a:pt x="3858" y="828"/>
                  </a:lnTo>
                  <a:lnTo>
                    <a:pt x="3840" y="804"/>
                  </a:lnTo>
                  <a:lnTo>
                    <a:pt x="3822" y="798"/>
                  </a:lnTo>
                  <a:lnTo>
                    <a:pt x="3786" y="792"/>
                  </a:lnTo>
                  <a:lnTo>
                    <a:pt x="3744" y="792"/>
                  </a:lnTo>
                  <a:lnTo>
                    <a:pt x="3708" y="804"/>
                  </a:lnTo>
                  <a:lnTo>
                    <a:pt x="3690" y="822"/>
                  </a:lnTo>
                  <a:lnTo>
                    <a:pt x="3690" y="840"/>
                  </a:lnTo>
                  <a:lnTo>
                    <a:pt x="3696" y="840"/>
                  </a:lnTo>
                  <a:lnTo>
                    <a:pt x="3702" y="846"/>
                  </a:lnTo>
                  <a:lnTo>
                    <a:pt x="3666" y="870"/>
                  </a:lnTo>
                  <a:lnTo>
                    <a:pt x="3642" y="870"/>
                  </a:lnTo>
                  <a:lnTo>
                    <a:pt x="3576" y="918"/>
                  </a:lnTo>
                  <a:lnTo>
                    <a:pt x="3552" y="930"/>
                  </a:lnTo>
                  <a:lnTo>
                    <a:pt x="3546" y="936"/>
                  </a:lnTo>
                  <a:lnTo>
                    <a:pt x="3540" y="948"/>
                  </a:lnTo>
                  <a:lnTo>
                    <a:pt x="3522" y="966"/>
                  </a:lnTo>
                  <a:lnTo>
                    <a:pt x="3492" y="966"/>
                  </a:lnTo>
                  <a:lnTo>
                    <a:pt x="3456" y="984"/>
                  </a:lnTo>
                  <a:lnTo>
                    <a:pt x="3456" y="972"/>
                  </a:lnTo>
                  <a:lnTo>
                    <a:pt x="3450" y="954"/>
                  </a:lnTo>
                  <a:lnTo>
                    <a:pt x="3450" y="918"/>
                  </a:lnTo>
                  <a:lnTo>
                    <a:pt x="3456" y="912"/>
                  </a:lnTo>
                  <a:lnTo>
                    <a:pt x="3480" y="900"/>
                  </a:lnTo>
                  <a:lnTo>
                    <a:pt x="3498" y="900"/>
                  </a:lnTo>
                  <a:lnTo>
                    <a:pt x="3510" y="894"/>
                  </a:lnTo>
                  <a:lnTo>
                    <a:pt x="3516" y="882"/>
                  </a:lnTo>
                  <a:lnTo>
                    <a:pt x="3516" y="870"/>
                  </a:lnTo>
                  <a:lnTo>
                    <a:pt x="3510" y="852"/>
                  </a:lnTo>
                  <a:lnTo>
                    <a:pt x="3504" y="846"/>
                  </a:lnTo>
                  <a:lnTo>
                    <a:pt x="3498" y="834"/>
                  </a:lnTo>
                  <a:lnTo>
                    <a:pt x="3486" y="834"/>
                  </a:lnTo>
                  <a:lnTo>
                    <a:pt x="3450" y="852"/>
                  </a:lnTo>
                  <a:lnTo>
                    <a:pt x="3432" y="858"/>
                  </a:lnTo>
                  <a:lnTo>
                    <a:pt x="3420" y="864"/>
                  </a:lnTo>
                  <a:lnTo>
                    <a:pt x="3414" y="870"/>
                  </a:lnTo>
                  <a:lnTo>
                    <a:pt x="3408" y="870"/>
                  </a:lnTo>
                  <a:lnTo>
                    <a:pt x="3378" y="900"/>
                  </a:lnTo>
                  <a:lnTo>
                    <a:pt x="3372" y="888"/>
                  </a:lnTo>
                  <a:lnTo>
                    <a:pt x="3396" y="858"/>
                  </a:lnTo>
                  <a:lnTo>
                    <a:pt x="3396" y="840"/>
                  </a:lnTo>
                  <a:lnTo>
                    <a:pt x="3438" y="822"/>
                  </a:lnTo>
                  <a:lnTo>
                    <a:pt x="3402" y="816"/>
                  </a:lnTo>
                  <a:lnTo>
                    <a:pt x="3408" y="804"/>
                  </a:lnTo>
                  <a:lnTo>
                    <a:pt x="3360" y="816"/>
                  </a:lnTo>
                  <a:lnTo>
                    <a:pt x="3336" y="804"/>
                  </a:lnTo>
                  <a:lnTo>
                    <a:pt x="3378" y="792"/>
                  </a:lnTo>
                  <a:lnTo>
                    <a:pt x="3378" y="774"/>
                  </a:lnTo>
                  <a:lnTo>
                    <a:pt x="3390" y="774"/>
                  </a:lnTo>
                  <a:lnTo>
                    <a:pt x="3396" y="780"/>
                  </a:lnTo>
                  <a:lnTo>
                    <a:pt x="3420" y="780"/>
                  </a:lnTo>
                  <a:lnTo>
                    <a:pt x="3426" y="774"/>
                  </a:lnTo>
                  <a:lnTo>
                    <a:pt x="3426" y="762"/>
                  </a:lnTo>
                  <a:lnTo>
                    <a:pt x="3420" y="756"/>
                  </a:lnTo>
                  <a:lnTo>
                    <a:pt x="3408" y="756"/>
                  </a:lnTo>
                  <a:lnTo>
                    <a:pt x="3396" y="744"/>
                  </a:lnTo>
                  <a:lnTo>
                    <a:pt x="3396" y="738"/>
                  </a:lnTo>
                  <a:lnTo>
                    <a:pt x="3420" y="690"/>
                  </a:lnTo>
                  <a:lnTo>
                    <a:pt x="3426" y="684"/>
                  </a:lnTo>
                  <a:lnTo>
                    <a:pt x="3426" y="672"/>
                  </a:lnTo>
                  <a:lnTo>
                    <a:pt x="3420" y="666"/>
                  </a:lnTo>
                  <a:lnTo>
                    <a:pt x="3414" y="666"/>
                  </a:lnTo>
                  <a:lnTo>
                    <a:pt x="3372" y="648"/>
                  </a:lnTo>
                  <a:lnTo>
                    <a:pt x="3348" y="660"/>
                  </a:lnTo>
                  <a:lnTo>
                    <a:pt x="3336" y="660"/>
                  </a:lnTo>
                  <a:lnTo>
                    <a:pt x="3318" y="666"/>
                  </a:lnTo>
                  <a:lnTo>
                    <a:pt x="3312" y="666"/>
                  </a:lnTo>
                  <a:lnTo>
                    <a:pt x="3306" y="672"/>
                  </a:lnTo>
                  <a:lnTo>
                    <a:pt x="3306" y="690"/>
                  </a:lnTo>
                  <a:lnTo>
                    <a:pt x="3240" y="690"/>
                  </a:lnTo>
                  <a:lnTo>
                    <a:pt x="3228" y="696"/>
                  </a:lnTo>
                  <a:lnTo>
                    <a:pt x="3222" y="702"/>
                  </a:lnTo>
                  <a:lnTo>
                    <a:pt x="3210" y="708"/>
                  </a:lnTo>
                  <a:lnTo>
                    <a:pt x="3198" y="720"/>
                  </a:lnTo>
                  <a:lnTo>
                    <a:pt x="3204" y="726"/>
                  </a:lnTo>
                  <a:lnTo>
                    <a:pt x="3216" y="732"/>
                  </a:lnTo>
                  <a:lnTo>
                    <a:pt x="3228" y="732"/>
                  </a:lnTo>
                  <a:lnTo>
                    <a:pt x="3234" y="738"/>
                  </a:lnTo>
                  <a:lnTo>
                    <a:pt x="3228" y="738"/>
                  </a:lnTo>
                  <a:lnTo>
                    <a:pt x="3222" y="744"/>
                  </a:lnTo>
                  <a:lnTo>
                    <a:pt x="3204" y="744"/>
                  </a:lnTo>
                  <a:lnTo>
                    <a:pt x="3180" y="756"/>
                  </a:lnTo>
                  <a:lnTo>
                    <a:pt x="3168" y="768"/>
                  </a:lnTo>
                  <a:lnTo>
                    <a:pt x="3168" y="774"/>
                  </a:lnTo>
                  <a:lnTo>
                    <a:pt x="3174" y="786"/>
                  </a:lnTo>
                  <a:lnTo>
                    <a:pt x="3186" y="798"/>
                  </a:lnTo>
                  <a:lnTo>
                    <a:pt x="3198" y="804"/>
                  </a:lnTo>
                  <a:lnTo>
                    <a:pt x="3204" y="810"/>
                  </a:lnTo>
                  <a:lnTo>
                    <a:pt x="3210" y="810"/>
                  </a:lnTo>
                  <a:lnTo>
                    <a:pt x="3234" y="798"/>
                  </a:lnTo>
                  <a:lnTo>
                    <a:pt x="3234" y="822"/>
                  </a:lnTo>
                  <a:lnTo>
                    <a:pt x="3240" y="828"/>
                  </a:lnTo>
                  <a:lnTo>
                    <a:pt x="3246" y="828"/>
                  </a:lnTo>
                  <a:lnTo>
                    <a:pt x="3258" y="822"/>
                  </a:lnTo>
                  <a:lnTo>
                    <a:pt x="3282" y="822"/>
                  </a:lnTo>
                  <a:lnTo>
                    <a:pt x="3276" y="828"/>
                  </a:lnTo>
                  <a:lnTo>
                    <a:pt x="3252" y="840"/>
                  </a:lnTo>
                  <a:lnTo>
                    <a:pt x="3246" y="840"/>
                  </a:lnTo>
                  <a:lnTo>
                    <a:pt x="3228" y="828"/>
                  </a:lnTo>
                  <a:lnTo>
                    <a:pt x="3222" y="846"/>
                  </a:lnTo>
                  <a:lnTo>
                    <a:pt x="3204" y="846"/>
                  </a:lnTo>
                  <a:lnTo>
                    <a:pt x="3192" y="852"/>
                  </a:lnTo>
                  <a:lnTo>
                    <a:pt x="3186" y="852"/>
                  </a:lnTo>
                  <a:lnTo>
                    <a:pt x="3180" y="858"/>
                  </a:lnTo>
                  <a:lnTo>
                    <a:pt x="3204" y="858"/>
                  </a:lnTo>
                  <a:lnTo>
                    <a:pt x="3228" y="846"/>
                  </a:lnTo>
                  <a:lnTo>
                    <a:pt x="3240" y="846"/>
                  </a:lnTo>
                  <a:lnTo>
                    <a:pt x="3240" y="852"/>
                  </a:lnTo>
                  <a:lnTo>
                    <a:pt x="3228" y="870"/>
                  </a:lnTo>
                  <a:lnTo>
                    <a:pt x="3210" y="882"/>
                  </a:lnTo>
                  <a:lnTo>
                    <a:pt x="3198" y="888"/>
                  </a:lnTo>
                  <a:lnTo>
                    <a:pt x="3180" y="894"/>
                  </a:lnTo>
                  <a:lnTo>
                    <a:pt x="3168" y="900"/>
                  </a:lnTo>
                  <a:lnTo>
                    <a:pt x="3162" y="906"/>
                  </a:lnTo>
                  <a:lnTo>
                    <a:pt x="3138" y="918"/>
                  </a:lnTo>
                  <a:lnTo>
                    <a:pt x="3132" y="924"/>
                  </a:lnTo>
                  <a:lnTo>
                    <a:pt x="3120" y="918"/>
                  </a:lnTo>
                  <a:lnTo>
                    <a:pt x="3114" y="918"/>
                  </a:lnTo>
                  <a:lnTo>
                    <a:pt x="3102" y="912"/>
                  </a:lnTo>
                  <a:lnTo>
                    <a:pt x="3090" y="912"/>
                  </a:lnTo>
                  <a:lnTo>
                    <a:pt x="3072" y="930"/>
                  </a:lnTo>
                  <a:lnTo>
                    <a:pt x="3060" y="936"/>
                  </a:lnTo>
                  <a:lnTo>
                    <a:pt x="3054" y="948"/>
                  </a:lnTo>
                  <a:lnTo>
                    <a:pt x="3054" y="972"/>
                  </a:lnTo>
                  <a:lnTo>
                    <a:pt x="3048" y="978"/>
                  </a:lnTo>
                  <a:lnTo>
                    <a:pt x="3042" y="966"/>
                  </a:lnTo>
                  <a:lnTo>
                    <a:pt x="3030" y="966"/>
                  </a:lnTo>
                  <a:lnTo>
                    <a:pt x="3018" y="960"/>
                  </a:lnTo>
                  <a:lnTo>
                    <a:pt x="3012" y="960"/>
                  </a:lnTo>
                  <a:lnTo>
                    <a:pt x="3006" y="954"/>
                  </a:lnTo>
                  <a:lnTo>
                    <a:pt x="3030" y="930"/>
                  </a:lnTo>
                  <a:lnTo>
                    <a:pt x="3042" y="924"/>
                  </a:lnTo>
                  <a:lnTo>
                    <a:pt x="3060" y="906"/>
                  </a:lnTo>
                  <a:lnTo>
                    <a:pt x="3072" y="900"/>
                  </a:lnTo>
                  <a:lnTo>
                    <a:pt x="3036" y="900"/>
                  </a:lnTo>
                  <a:lnTo>
                    <a:pt x="3030" y="888"/>
                  </a:lnTo>
                  <a:lnTo>
                    <a:pt x="3018" y="882"/>
                  </a:lnTo>
                  <a:lnTo>
                    <a:pt x="2994" y="882"/>
                  </a:lnTo>
                  <a:lnTo>
                    <a:pt x="2988" y="888"/>
                  </a:lnTo>
                  <a:lnTo>
                    <a:pt x="2946" y="888"/>
                  </a:lnTo>
                  <a:lnTo>
                    <a:pt x="2946" y="894"/>
                  </a:lnTo>
                  <a:lnTo>
                    <a:pt x="2940" y="906"/>
                  </a:lnTo>
                  <a:lnTo>
                    <a:pt x="2940" y="918"/>
                  </a:lnTo>
                  <a:lnTo>
                    <a:pt x="2946" y="918"/>
                  </a:lnTo>
                  <a:lnTo>
                    <a:pt x="2952" y="924"/>
                  </a:lnTo>
                  <a:lnTo>
                    <a:pt x="2964" y="924"/>
                  </a:lnTo>
                  <a:lnTo>
                    <a:pt x="2976" y="936"/>
                  </a:lnTo>
                  <a:lnTo>
                    <a:pt x="2982" y="936"/>
                  </a:lnTo>
                  <a:lnTo>
                    <a:pt x="2976" y="942"/>
                  </a:lnTo>
                  <a:lnTo>
                    <a:pt x="2958" y="942"/>
                  </a:lnTo>
                  <a:lnTo>
                    <a:pt x="2952" y="936"/>
                  </a:lnTo>
                  <a:lnTo>
                    <a:pt x="2940" y="930"/>
                  </a:lnTo>
                  <a:lnTo>
                    <a:pt x="2934" y="924"/>
                  </a:lnTo>
                  <a:lnTo>
                    <a:pt x="2916" y="912"/>
                  </a:lnTo>
                  <a:lnTo>
                    <a:pt x="2910" y="942"/>
                  </a:lnTo>
                  <a:lnTo>
                    <a:pt x="2904" y="942"/>
                  </a:lnTo>
                  <a:lnTo>
                    <a:pt x="2898" y="948"/>
                  </a:lnTo>
                  <a:lnTo>
                    <a:pt x="2862" y="948"/>
                  </a:lnTo>
                  <a:lnTo>
                    <a:pt x="2844" y="942"/>
                  </a:lnTo>
                  <a:lnTo>
                    <a:pt x="2826" y="942"/>
                  </a:lnTo>
                  <a:lnTo>
                    <a:pt x="2808" y="936"/>
                  </a:lnTo>
                  <a:lnTo>
                    <a:pt x="2718" y="936"/>
                  </a:lnTo>
                  <a:lnTo>
                    <a:pt x="2706" y="930"/>
                  </a:lnTo>
                  <a:lnTo>
                    <a:pt x="2700" y="918"/>
                  </a:lnTo>
                  <a:lnTo>
                    <a:pt x="2688" y="912"/>
                  </a:lnTo>
                  <a:lnTo>
                    <a:pt x="2628" y="918"/>
                  </a:lnTo>
                  <a:lnTo>
                    <a:pt x="2622" y="912"/>
                  </a:lnTo>
                  <a:lnTo>
                    <a:pt x="2616" y="900"/>
                  </a:lnTo>
                  <a:lnTo>
                    <a:pt x="2604" y="894"/>
                  </a:lnTo>
                  <a:lnTo>
                    <a:pt x="2598" y="894"/>
                  </a:lnTo>
                  <a:lnTo>
                    <a:pt x="2586" y="888"/>
                  </a:lnTo>
                  <a:lnTo>
                    <a:pt x="2568" y="888"/>
                  </a:lnTo>
                  <a:lnTo>
                    <a:pt x="2556" y="894"/>
                  </a:lnTo>
                  <a:lnTo>
                    <a:pt x="2538" y="900"/>
                  </a:lnTo>
                  <a:lnTo>
                    <a:pt x="2532" y="906"/>
                  </a:lnTo>
                  <a:lnTo>
                    <a:pt x="2526" y="906"/>
                  </a:lnTo>
                  <a:lnTo>
                    <a:pt x="2526" y="912"/>
                  </a:lnTo>
                  <a:lnTo>
                    <a:pt x="2484" y="912"/>
                  </a:lnTo>
                  <a:lnTo>
                    <a:pt x="2472" y="906"/>
                  </a:lnTo>
                  <a:lnTo>
                    <a:pt x="2442" y="906"/>
                  </a:lnTo>
                  <a:lnTo>
                    <a:pt x="2430" y="918"/>
                  </a:lnTo>
                  <a:lnTo>
                    <a:pt x="2430" y="930"/>
                  </a:lnTo>
                  <a:lnTo>
                    <a:pt x="2418" y="954"/>
                  </a:lnTo>
                  <a:lnTo>
                    <a:pt x="2412" y="960"/>
                  </a:lnTo>
                  <a:lnTo>
                    <a:pt x="2412" y="966"/>
                  </a:lnTo>
                  <a:lnTo>
                    <a:pt x="2400" y="996"/>
                  </a:lnTo>
                  <a:lnTo>
                    <a:pt x="2364" y="996"/>
                  </a:lnTo>
                  <a:lnTo>
                    <a:pt x="2358" y="1026"/>
                  </a:lnTo>
                  <a:lnTo>
                    <a:pt x="2334" y="978"/>
                  </a:lnTo>
                  <a:lnTo>
                    <a:pt x="2340" y="978"/>
                  </a:lnTo>
                  <a:lnTo>
                    <a:pt x="2352" y="984"/>
                  </a:lnTo>
                  <a:lnTo>
                    <a:pt x="2376" y="984"/>
                  </a:lnTo>
                  <a:lnTo>
                    <a:pt x="2388" y="972"/>
                  </a:lnTo>
                  <a:lnTo>
                    <a:pt x="2358" y="942"/>
                  </a:lnTo>
                  <a:lnTo>
                    <a:pt x="2340" y="942"/>
                  </a:lnTo>
                  <a:lnTo>
                    <a:pt x="2328" y="936"/>
                  </a:lnTo>
                  <a:lnTo>
                    <a:pt x="2316" y="936"/>
                  </a:lnTo>
                  <a:lnTo>
                    <a:pt x="2322" y="918"/>
                  </a:lnTo>
                  <a:lnTo>
                    <a:pt x="2304" y="924"/>
                  </a:lnTo>
                  <a:lnTo>
                    <a:pt x="2262" y="930"/>
                  </a:lnTo>
                  <a:lnTo>
                    <a:pt x="2208" y="936"/>
                  </a:lnTo>
                  <a:lnTo>
                    <a:pt x="2160" y="942"/>
                  </a:lnTo>
                  <a:lnTo>
                    <a:pt x="2112" y="942"/>
                  </a:lnTo>
                  <a:lnTo>
                    <a:pt x="2064" y="936"/>
                  </a:lnTo>
                  <a:lnTo>
                    <a:pt x="2034" y="930"/>
                  </a:lnTo>
                  <a:lnTo>
                    <a:pt x="2028" y="924"/>
                  </a:lnTo>
                  <a:lnTo>
                    <a:pt x="2052" y="918"/>
                  </a:lnTo>
                  <a:lnTo>
                    <a:pt x="2082" y="918"/>
                  </a:lnTo>
                  <a:lnTo>
                    <a:pt x="2118" y="912"/>
                  </a:lnTo>
                  <a:lnTo>
                    <a:pt x="2142" y="900"/>
                  </a:lnTo>
                  <a:lnTo>
                    <a:pt x="2142" y="888"/>
                  </a:lnTo>
                  <a:lnTo>
                    <a:pt x="2112" y="864"/>
                  </a:lnTo>
                  <a:lnTo>
                    <a:pt x="2082" y="852"/>
                  </a:lnTo>
                  <a:lnTo>
                    <a:pt x="2004" y="852"/>
                  </a:lnTo>
                  <a:lnTo>
                    <a:pt x="1968" y="840"/>
                  </a:lnTo>
                  <a:lnTo>
                    <a:pt x="1944" y="834"/>
                  </a:lnTo>
                  <a:lnTo>
                    <a:pt x="1938" y="828"/>
                  </a:lnTo>
                  <a:lnTo>
                    <a:pt x="1908" y="828"/>
                  </a:lnTo>
                  <a:lnTo>
                    <a:pt x="1896" y="822"/>
                  </a:lnTo>
                  <a:lnTo>
                    <a:pt x="1866" y="804"/>
                  </a:lnTo>
                  <a:lnTo>
                    <a:pt x="1836" y="792"/>
                  </a:lnTo>
                  <a:lnTo>
                    <a:pt x="1812" y="786"/>
                  </a:lnTo>
                  <a:lnTo>
                    <a:pt x="1800" y="792"/>
                  </a:lnTo>
                  <a:lnTo>
                    <a:pt x="1782" y="798"/>
                  </a:lnTo>
                  <a:lnTo>
                    <a:pt x="1770" y="804"/>
                  </a:lnTo>
                  <a:lnTo>
                    <a:pt x="1758" y="816"/>
                  </a:lnTo>
                  <a:lnTo>
                    <a:pt x="1734" y="828"/>
                  </a:lnTo>
                  <a:lnTo>
                    <a:pt x="1680" y="828"/>
                  </a:lnTo>
                  <a:lnTo>
                    <a:pt x="1710" y="810"/>
                  </a:lnTo>
                  <a:lnTo>
                    <a:pt x="1710" y="798"/>
                  </a:lnTo>
                  <a:lnTo>
                    <a:pt x="1734" y="768"/>
                  </a:lnTo>
                  <a:lnTo>
                    <a:pt x="1728" y="768"/>
                  </a:lnTo>
                  <a:lnTo>
                    <a:pt x="1722" y="774"/>
                  </a:lnTo>
                  <a:lnTo>
                    <a:pt x="1674" y="798"/>
                  </a:lnTo>
                  <a:lnTo>
                    <a:pt x="1650" y="822"/>
                  </a:lnTo>
                  <a:lnTo>
                    <a:pt x="1638" y="828"/>
                  </a:lnTo>
                  <a:lnTo>
                    <a:pt x="1620" y="834"/>
                  </a:lnTo>
                  <a:lnTo>
                    <a:pt x="1608" y="828"/>
                  </a:lnTo>
                  <a:lnTo>
                    <a:pt x="1602" y="816"/>
                  </a:lnTo>
                  <a:lnTo>
                    <a:pt x="1602" y="798"/>
                  </a:lnTo>
                  <a:lnTo>
                    <a:pt x="1614" y="774"/>
                  </a:lnTo>
                  <a:lnTo>
                    <a:pt x="1614" y="762"/>
                  </a:lnTo>
                  <a:lnTo>
                    <a:pt x="1608" y="750"/>
                  </a:lnTo>
                  <a:lnTo>
                    <a:pt x="1596" y="744"/>
                  </a:lnTo>
                  <a:lnTo>
                    <a:pt x="1590" y="738"/>
                  </a:lnTo>
                  <a:lnTo>
                    <a:pt x="1578" y="738"/>
                  </a:lnTo>
                  <a:lnTo>
                    <a:pt x="1572" y="744"/>
                  </a:lnTo>
                  <a:lnTo>
                    <a:pt x="1572" y="750"/>
                  </a:lnTo>
                  <a:lnTo>
                    <a:pt x="1578" y="762"/>
                  </a:lnTo>
                  <a:lnTo>
                    <a:pt x="1584" y="768"/>
                  </a:lnTo>
                  <a:lnTo>
                    <a:pt x="1542" y="768"/>
                  </a:lnTo>
                  <a:lnTo>
                    <a:pt x="1530" y="774"/>
                  </a:lnTo>
                  <a:lnTo>
                    <a:pt x="1512" y="780"/>
                  </a:lnTo>
                  <a:lnTo>
                    <a:pt x="1494" y="798"/>
                  </a:lnTo>
                  <a:lnTo>
                    <a:pt x="1446" y="798"/>
                  </a:lnTo>
                  <a:lnTo>
                    <a:pt x="1428" y="804"/>
                  </a:lnTo>
                  <a:lnTo>
                    <a:pt x="1416" y="804"/>
                  </a:lnTo>
                  <a:lnTo>
                    <a:pt x="1398" y="810"/>
                  </a:lnTo>
                  <a:lnTo>
                    <a:pt x="1380" y="810"/>
                  </a:lnTo>
                  <a:lnTo>
                    <a:pt x="1374" y="816"/>
                  </a:lnTo>
                  <a:lnTo>
                    <a:pt x="1368" y="816"/>
                  </a:lnTo>
                  <a:lnTo>
                    <a:pt x="1356" y="822"/>
                  </a:lnTo>
                  <a:lnTo>
                    <a:pt x="1350" y="828"/>
                  </a:lnTo>
                  <a:lnTo>
                    <a:pt x="1338" y="834"/>
                  </a:lnTo>
                  <a:lnTo>
                    <a:pt x="1314" y="816"/>
                  </a:lnTo>
                  <a:lnTo>
                    <a:pt x="1302" y="822"/>
                  </a:lnTo>
                  <a:lnTo>
                    <a:pt x="1296" y="828"/>
                  </a:lnTo>
                  <a:lnTo>
                    <a:pt x="1272" y="840"/>
                  </a:lnTo>
                  <a:lnTo>
                    <a:pt x="1260" y="840"/>
                  </a:lnTo>
                  <a:lnTo>
                    <a:pt x="1254" y="846"/>
                  </a:lnTo>
                  <a:lnTo>
                    <a:pt x="1242" y="846"/>
                  </a:lnTo>
                  <a:lnTo>
                    <a:pt x="1230" y="852"/>
                  </a:lnTo>
                  <a:lnTo>
                    <a:pt x="1224" y="858"/>
                  </a:lnTo>
                  <a:lnTo>
                    <a:pt x="1212" y="864"/>
                  </a:lnTo>
                  <a:lnTo>
                    <a:pt x="1176" y="864"/>
                  </a:lnTo>
                  <a:lnTo>
                    <a:pt x="1188" y="858"/>
                  </a:lnTo>
                  <a:lnTo>
                    <a:pt x="1194" y="846"/>
                  </a:lnTo>
                  <a:lnTo>
                    <a:pt x="1212" y="840"/>
                  </a:lnTo>
                  <a:lnTo>
                    <a:pt x="1236" y="828"/>
                  </a:lnTo>
                  <a:lnTo>
                    <a:pt x="1254" y="828"/>
                  </a:lnTo>
                  <a:lnTo>
                    <a:pt x="1266" y="822"/>
                  </a:lnTo>
                  <a:lnTo>
                    <a:pt x="1284" y="816"/>
                  </a:lnTo>
                  <a:lnTo>
                    <a:pt x="1290" y="810"/>
                  </a:lnTo>
                  <a:lnTo>
                    <a:pt x="1362" y="810"/>
                  </a:lnTo>
                  <a:lnTo>
                    <a:pt x="1386" y="798"/>
                  </a:lnTo>
                  <a:lnTo>
                    <a:pt x="1422" y="792"/>
                  </a:lnTo>
                  <a:lnTo>
                    <a:pt x="1458" y="780"/>
                  </a:lnTo>
                  <a:lnTo>
                    <a:pt x="1470" y="780"/>
                  </a:lnTo>
                  <a:lnTo>
                    <a:pt x="1476" y="774"/>
                  </a:lnTo>
                  <a:lnTo>
                    <a:pt x="1482" y="774"/>
                  </a:lnTo>
                  <a:lnTo>
                    <a:pt x="1476" y="768"/>
                  </a:lnTo>
                  <a:lnTo>
                    <a:pt x="1410" y="768"/>
                  </a:lnTo>
                  <a:lnTo>
                    <a:pt x="1398" y="774"/>
                  </a:lnTo>
                  <a:lnTo>
                    <a:pt x="1392" y="774"/>
                  </a:lnTo>
                  <a:lnTo>
                    <a:pt x="1380" y="780"/>
                  </a:lnTo>
                  <a:lnTo>
                    <a:pt x="1374" y="786"/>
                  </a:lnTo>
                  <a:lnTo>
                    <a:pt x="1368" y="786"/>
                  </a:lnTo>
                  <a:lnTo>
                    <a:pt x="1362" y="792"/>
                  </a:lnTo>
                  <a:lnTo>
                    <a:pt x="1278" y="792"/>
                  </a:lnTo>
                  <a:lnTo>
                    <a:pt x="1254" y="804"/>
                  </a:lnTo>
                  <a:lnTo>
                    <a:pt x="1248" y="810"/>
                  </a:lnTo>
                  <a:lnTo>
                    <a:pt x="1236" y="816"/>
                  </a:lnTo>
                  <a:lnTo>
                    <a:pt x="1230" y="822"/>
                  </a:lnTo>
                  <a:lnTo>
                    <a:pt x="1212" y="822"/>
                  </a:lnTo>
                  <a:lnTo>
                    <a:pt x="1158" y="846"/>
                  </a:lnTo>
                  <a:lnTo>
                    <a:pt x="1140" y="846"/>
                  </a:lnTo>
                  <a:lnTo>
                    <a:pt x="1128" y="858"/>
                  </a:lnTo>
                  <a:lnTo>
                    <a:pt x="1122" y="870"/>
                  </a:lnTo>
                  <a:lnTo>
                    <a:pt x="1122" y="876"/>
                  </a:lnTo>
                  <a:lnTo>
                    <a:pt x="1116" y="876"/>
                  </a:lnTo>
                  <a:lnTo>
                    <a:pt x="1110" y="870"/>
                  </a:lnTo>
                  <a:lnTo>
                    <a:pt x="1110" y="846"/>
                  </a:lnTo>
                  <a:lnTo>
                    <a:pt x="1116" y="846"/>
                  </a:lnTo>
                  <a:lnTo>
                    <a:pt x="1152" y="834"/>
                  </a:lnTo>
                  <a:lnTo>
                    <a:pt x="1176" y="822"/>
                  </a:lnTo>
                  <a:lnTo>
                    <a:pt x="1194" y="816"/>
                  </a:lnTo>
                  <a:lnTo>
                    <a:pt x="1188" y="810"/>
                  </a:lnTo>
                  <a:lnTo>
                    <a:pt x="1176" y="810"/>
                  </a:lnTo>
                  <a:lnTo>
                    <a:pt x="1164" y="804"/>
                  </a:lnTo>
                  <a:lnTo>
                    <a:pt x="1140" y="804"/>
                  </a:lnTo>
                  <a:lnTo>
                    <a:pt x="1122" y="822"/>
                  </a:lnTo>
                  <a:lnTo>
                    <a:pt x="1110" y="828"/>
                  </a:lnTo>
                  <a:lnTo>
                    <a:pt x="1092" y="828"/>
                  </a:lnTo>
                  <a:lnTo>
                    <a:pt x="1080" y="834"/>
                  </a:lnTo>
                  <a:lnTo>
                    <a:pt x="1068" y="834"/>
                  </a:lnTo>
                  <a:lnTo>
                    <a:pt x="1068" y="840"/>
                  </a:lnTo>
                  <a:lnTo>
                    <a:pt x="1062" y="846"/>
                  </a:lnTo>
                  <a:lnTo>
                    <a:pt x="1062" y="876"/>
                  </a:lnTo>
                  <a:lnTo>
                    <a:pt x="1038" y="858"/>
                  </a:lnTo>
                  <a:lnTo>
                    <a:pt x="972" y="852"/>
                  </a:lnTo>
                  <a:lnTo>
                    <a:pt x="960" y="846"/>
                  </a:lnTo>
                  <a:lnTo>
                    <a:pt x="948" y="834"/>
                  </a:lnTo>
                  <a:lnTo>
                    <a:pt x="936" y="834"/>
                  </a:lnTo>
                  <a:lnTo>
                    <a:pt x="936" y="828"/>
                  </a:lnTo>
                  <a:lnTo>
                    <a:pt x="942" y="822"/>
                  </a:lnTo>
                  <a:lnTo>
                    <a:pt x="942" y="810"/>
                  </a:lnTo>
                  <a:lnTo>
                    <a:pt x="948" y="804"/>
                  </a:lnTo>
                  <a:lnTo>
                    <a:pt x="834" y="804"/>
                  </a:lnTo>
                  <a:lnTo>
                    <a:pt x="852" y="804"/>
                  </a:lnTo>
                  <a:lnTo>
                    <a:pt x="78" y="1440"/>
                  </a:lnTo>
                  <a:lnTo>
                    <a:pt x="72" y="1446"/>
                  </a:lnTo>
                  <a:lnTo>
                    <a:pt x="60" y="1452"/>
                  </a:lnTo>
                  <a:lnTo>
                    <a:pt x="54" y="1464"/>
                  </a:lnTo>
                  <a:lnTo>
                    <a:pt x="54" y="1476"/>
                  </a:lnTo>
                  <a:lnTo>
                    <a:pt x="108" y="1476"/>
                  </a:lnTo>
                  <a:lnTo>
                    <a:pt x="120" y="1464"/>
                  </a:lnTo>
                  <a:lnTo>
                    <a:pt x="156" y="1464"/>
                  </a:lnTo>
                  <a:lnTo>
                    <a:pt x="132" y="1488"/>
                  </a:lnTo>
                  <a:lnTo>
                    <a:pt x="132" y="1494"/>
                  </a:lnTo>
                  <a:lnTo>
                    <a:pt x="138" y="1506"/>
                  </a:lnTo>
                  <a:lnTo>
                    <a:pt x="138" y="1524"/>
                  </a:lnTo>
                  <a:lnTo>
                    <a:pt x="144" y="1530"/>
                  </a:lnTo>
                  <a:lnTo>
                    <a:pt x="156" y="1536"/>
                  </a:lnTo>
                  <a:lnTo>
                    <a:pt x="162" y="1542"/>
                  </a:lnTo>
                  <a:lnTo>
                    <a:pt x="144" y="1560"/>
                  </a:lnTo>
                  <a:lnTo>
                    <a:pt x="144" y="1572"/>
                  </a:lnTo>
                  <a:lnTo>
                    <a:pt x="150" y="1572"/>
                  </a:lnTo>
                  <a:lnTo>
                    <a:pt x="156" y="1566"/>
                  </a:lnTo>
                  <a:lnTo>
                    <a:pt x="168" y="1560"/>
                  </a:lnTo>
                  <a:lnTo>
                    <a:pt x="174" y="1554"/>
                  </a:lnTo>
                  <a:lnTo>
                    <a:pt x="180" y="1554"/>
                  </a:lnTo>
                  <a:lnTo>
                    <a:pt x="186" y="1548"/>
                  </a:lnTo>
                  <a:lnTo>
                    <a:pt x="198" y="1548"/>
                  </a:lnTo>
                  <a:lnTo>
                    <a:pt x="210" y="1542"/>
                  </a:lnTo>
                  <a:lnTo>
                    <a:pt x="222" y="1542"/>
                  </a:lnTo>
                  <a:lnTo>
                    <a:pt x="234" y="1536"/>
                  </a:lnTo>
                  <a:lnTo>
                    <a:pt x="240" y="1530"/>
                  </a:lnTo>
                  <a:lnTo>
                    <a:pt x="258" y="1530"/>
                  </a:lnTo>
                  <a:lnTo>
                    <a:pt x="258" y="1518"/>
                  </a:lnTo>
                  <a:lnTo>
                    <a:pt x="264" y="1518"/>
                  </a:lnTo>
                  <a:lnTo>
                    <a:pt x="270" y="1512"/>
                  </a:lnTo>
                  <a:lnTo>
                    <a:pt x="282" y="1512"/>
                  </a:lnTo>
                  <a:lnTo>
                    <a:pt x="300" y="1506"/>
                  </a:lnTo>
                  <a:lnTo>
                    <a:pt x="312" y="1506"/>
                  </a:lnTo>
                  <a:lnTo>
                    <a:pt x="330" y="1512"/>
                  </a:lnTo>
                  <a:lnTo>
                    <a:pt x="336" y="1518"/>
                  </a:lnTo>
                  <a:lnTo>
                    <a:pt x="330" y="1524"/>
                  </a:lnTo>
                  <a:lnTo>
                    <a:pt x="324" y="1524"/>
                  </a:lnTo>
                  <a:lnTo>
                    <a:pt x="318" y="1530"/>
                  </a:lnTo>
                  <a:lnTo>
                    <a:pt x="318" y="1560"/>
                  </a:lnTo>
                  <a:lnTo>
                    <a:pt x="306" y="1572"/>
                  </a:lnTo>
                  <a:lnTo>
                    <a:pt x="324" y="1590"/>
                  </a:lnTo>
                  <a:lnTo>
                    <a:pt x="330" y="1602"/>
                  </a:lnTo>
                  <a:lnTo>
                    <a:pt x="330" y="1620"/>
                  </a:lnTo>
                  <a:lnTo>
                    <a:pt x="312" y="1656"/>
                  </a:lnTo>
                  <a:lnTo>
                    <a:pt x="312" y="1698"/>
                  </a:lnTo>
                  <a:lnTo>
                    <a:pt x="306" y="1704"/>
                  </a:lnTo>
                  <a:lnTo>
                    <a:pt x="300" y="1716"/>
                  </a:lnTo>
                  <a:lnTo>
                    <a:pt x="300" y="1728"/>
                  </a:lnTo>
                  <a:lnTo>
                    <a:pt x="294" y="1740"/>
                  </a:lnTo>
                  <a:lnTo>
                    <a:pt x="294" y="1746"/>
                  </a:lnTo>
                  <a:lnTo>
                    <a:pt x="300" y="1752"/>
                  </a:lnTo>
                  <a:lnTo>
                    <a:pt x="312" y="1758"/>
                  </a:lnTo>
                  <a:lnTo>
                    <a:pt x="318" y="1764"/>
                  </a:lnTo>
                  <a:lnTo>
                    <a:pt x="324" y="1764"/>
                  </a:lnTo>
                  <a:lnTo>
                    <a:pt x="330" y="1770"/>
                  </a:lnTo>
                  <a:lnTo>
                    <a:pt x="330" y="1776"/>
                  </a:lnTo>
                  <a:lnTo>
                    <a:pt x="348" y="1776"/>
                  </a:lnTo>
                  <a:lnTo>
                    <a:pt x="354" y="1782"/>
                  </a:lnTo>
                  <a:lnTo>
                    <a:pt x="354" y="1794"/>
                  </a:lnTo>
                  <a:lnTo>
                    <a:pt x="342" y="1800"/>
                  </a:lnTo>
                  <a:lnTo>
                    <a:pt x="330" y="1812"/>
                  </a:lnTo>
                  <a:lnTo>
                    <a:pt x="318" y="1818"/>
                  </a:lnTo>
                  <a:lnTo>
                    <a:pt x="318" y="1830"/>
                  </a:lnTo>
                  <a:lnTo>
                    <a:pt x="312" y="1842"/>
                  </a:lnTo>
                  <a:lnTo>
                    <a:pt x="294" y="1860"/>
                  </a:lnTo>
                  <a:lnTo>
                    <a:pt x="282" y="1866"/>
                  </a:lnTo>
                  <a:lnTo>
                    <a:pt x="270" y="1878"/>
                  </a:lnTo>
                  <a:lnTo>
                    <a:pt x="252" y="1884"/>
                  </a:lnTo>
                  <a:lnTo>
                    <a:pt x="234" y="1896"/>
                  </a:lnTo>
                  <a:lnTo>
                    <a:pt x="228" y="1902"/>
                  </a:lnTo>
                  <a:lnTo>
                    <a:pt x="222" y="1914"/>
                  </a:lnTo>
                  <a:lnTo>
                    <a:pt x="222" y="1926"/>
                  </a:lnTo>
                  <a:lnTo>
                    <a:pt x="216" y="1932"/>
                  </a:lnTo>
                  <a:lnTo>
                    <a:pt x="216" y="1944"/>
                  </a:lnTo>
                  <a:lnTo>
                    <a:pt x="204" y="1956"/>
                  </a:lnTo>
                  <a:lnTo>
                    <a:pt x="210" y="1962"/>
                  </a:lnTo>
                  <a:lnTo>
                    <a:pt x="216" y="1962"/>
                  </a:lnTo>
                  <a:lnTo>
                    <a:pt x="216" y="1974"/>
                  </a:lnTo>
                  <a:lnTo>
                    <a:pt x="228" y="1986"/>
                  </a:lnTo>
                  <a:lnTo>
                    <a:pt x="240" y="1980"/>
                  </a:lnTo>
                  <a:lnTo>
                    <a:pt x="246" y="1968"/>
                  </a:lnTo>
                  <a:lnTo>
                    <a:pt x="258" y="1962"/>
                  </a:lnTo>
                  <a:lnTo>
                    <a:pt x="276" y="1956"/>
                  </a:lnTo>
                  <a:lnTo>
                    <a:pt x="294" y="1938"/>
                  </a:lnTo>
                  <a:lnTo>
                    <a:pt x="306" y="1938"/>
                  </a:lnTo>
                  <a:lnTo>
                    <a:pt x="306" y="1944"/>
                  </a:lnTo>
                  <a:lnTo>
                    <a:pt x="300" y="1950"/>
                  </a:lnTo>
                  <a:lnTo>
                    <a:pt x="288" y="1956"/>
                  </a:lnTo>
                  <a:lnTo>
                    <a:pt x="282" y="1956"/>
                  </a:lnTo>
                  <a:lnTo>
                    <a:pt x="276" y="1962"/>
                  </a:lnTo>
                  <a:lnTo>
                    <a:pt x="276" y="1974"/>
                  </a:lnTo>
                  <a:lnTo>
                    <a:pt x="282" y="1986"/>
                  </a:lnTo>
                  <a:lnTo>
                    <a:pt x="294" y="1998"/>
                  </a:lnTo>
                  <a:lnTo>
                    <a:pt x="252" y="1992"/>
                  </a:lnTo>
                  <a:lnTo>
                    <a:pt x="246" y="1998"/>
                  </a:lnTo>
                  <a:lnTo>
                    <a:pt x="240" y="2010"/>
                  </a:lnTo>
                  <a:lnTo>
                    <a:pt x="234" y="2016"/>
                  </a:lnTo>
                  <a:lnTo>
                    <a:pt x="228" y="2028"/>
                  </a:lnTo>
                  <a:lnTo>
                    <a:pt x="228" y="2034"/>
                  </a:lnTo>
                  <a:lnTo>
                    <a:pt x="234" y="2034"/>
                  </a:lnTo>
                  <a:lnTo>
                    <a:pt x="240" y="2040"/>
                  </a:lnTo>
                  <a:lnTo>
                    <a:pt x="252" y="2040"/>
                  </a:lnTo>
                  <a:lnTo>
                    <a:pt x="258" y="2046"/>
                  </a:lnTo>
                  <a:lnTo>
                    <a:pt x="252" y="2052"/>
                  </a:lnTo>
                  <a:lnTo>
                    <a:pt x="252" y="2058"/>
                  </a:lnTo>
                  <a:lnTo>
                    <a:pt x="246" y="2070"/>
                  </a:lnTo>
                  <a:lnTo>
                    <a:pt x="246" y="2076"/>
                  </a:lnTo>
                  <a:lnTo>
                    <a:pt x="252" y="2070"/>
                  </a:lnTo>
                  <a:lnTo>
                    <a:pt x="288" y="2052"/>
                  </a:lnTo>
                  <a:lnTo>
                    <a:pt x="306" y="2034"/>
                  </a:lnTo>
                  <a:lnTo>
                    <a:pt x="318" y="2028"/>
                  </a:lnTo>
                  <a:lnTo>
                    <a:pt x="318" y="2040"/>
                  </a:lnTo>
                  <a:lnTo>
                    <a:pt x="288" y="2058"/>
                  </a:lnTo>
                  <a:lnTo>
                    <a:pt x="312" y="2064"/>
                  </a:lnTo>
                  <a:lnTo>
                    <a:pt x="312" y="2076"/>
                  </a:lnTo>
                  <a:lnTo>
                    <a:pt x="294" y="2094"/>
                  </a:lnTo>
                  <a:lnTo>
                    <a:pt x="276" y="2076"/>
                  </a:lnTo>
                  <a:lnTo>
                    <a:pt x="270" y="2076"/>
                  </a:lnTo>
                  <a:lnTo>
                    <a:pt x="264" y="2082"/>
                  </a:lnTo>
                  <a:lnTo>
                    <a:pt x="240" y="2094"/>
                  </a:lnTo>
                  <a:lnTo>
                    <a:pt x="228" y="2094"/>
                  </a:lnTo>
                  <a:lnTo>
                    <a:pt x="216" y="2106"/>
                  </a:lnTo>
                  <a:lnTo>
                    <a:pt x="210" y="2118"/>
                  </a:lnTo>
                  <a:lnTo>
                    <a:pt x="204" y="2124"/>
                  </a:lnTo>
                  <a:lnTo>
                    <a:pt x="210" y="2118"/>
                  </a:lnTo>
                  <a:lnTo>
                    <a:pt x="222" y="2118"/>
                  </a:lnTo>
                  <a:lnTo>
                    <a:pt x="228" y="2112"/>
                  </a:lnTo>
                  <a:lnTo>
                    <a:pt x="276" y="2112"/>
                  </a:lnTo>
                  <a:lnTo>
                    <a:pt x="270" y="2112"/>
                  </a:lnTo>
                  <a:lnTo>
                    <a:pt x="264" y="2118"/>
                  </a:lnTo>
                  <a:lnTo>
                    <a:pt x="252" y="2118"/>
                  </a:lnTo>
                  <a:lnTo>
                    <a:pt x="240" y="2124"/>
                  </a:lnTo>
                  <a:lnTo>
                    <a:pt x="228" y="2124"/>
                  </a:lnTo>
                  <a:lnTo>
                    <a:pt x="216" y="2130"/>
                  </a:lnTo>
                  <a:lnTo>
                    <a:pt x="210" y="2130"/>
                  </a:lnTo>
                  <a:lnTo>
                    <a:pt x="210" y="2148"/>
                  </a:lnTo>
                  <a:lnTo>
                    <a:pt x="204" y="2148"/>
                  </a:lnTo>
                  <a:lnTo>
                    <a:pt x="198" y="2142"/>
                  </a:lnTo>
                  <a:lnTo>
                    <a:pt x="174" y="2142"/>
                  </a:lnTo>
                  <a:lnTo>
                    <a:pt x="174" y="2154"/>
                  </a:lnTo>
                  <a:lnTo>
                    <a:pt x="180" y="2166"/>
                  </a:lnTo>
                  <a:lnTo>
                    <a:pt x="192" y="2172"/>
                  </a:lnTo>
                  <a:lnTo>
                    <a:pt x="198" y="2178"/>
                  </a:lnTo>
                  <a:lnTo>
                    <a:pt x="246" y="2160"/>
                  </a:lnTo>
                  <a:lnTo>
                    <a:pt x="264" y="2184"/>
                  </a:lnTo>
                  <a:lnTo>
                    <a:pt x="300" y="2166"/>
                  </a:lnTo>
                  <a:lnTo>
                    <a:pt x="294" y="2172"/>
                  </a:lnTo>
                  <a:lnTo>
                    <a:pt x="288" y="2184"/>
                  </a:lnTo>
                  <a:lnTo>
                    <a:pt x="276" y="2190"/>
                  </a:lnTo>
                  <a:lnTo>
                    <a:pt x="270" y="2196"/>
                  </a:lnTo>
                  <a:lnTo>
                    <a:pt x="264" y="2208"/>
                  </a:lnTo>
                  <a:lnTo>
                    <a:pt x="264" y="2214"/>
                  </a:lnTo>
                  <a:lnTo>
                    <a:pt x="276" y="2214"/>
                  </a:lnTo>
                  <a:lnTo>
                    <a:pt x="282" y="2208"/>
                  </a:lnTo>
                  <a:lnTo>
                    <a:pt x="300" y="2202"/>
                  </a:lnTo>
                  <a:lnTo>
                    <a:pt x="318" y="2184"/>
                  </a:lnTo>
                  <a:lnTo>
                    <a:pt x="330" y="2178"/>
                  </a:lnTo>
                  <a:lnTo>
                    <a:pt x="306" y="2202"/>
                  </a:lnTo>
                  <a:lnTo>
                    <a:pt x="300" y="2214"/>
                  </a:lnTo>
                  <a:lnTo>
                    <a:pt x="294" y="2220"/>
                  </a:lnTo>
                  <a:lnTo>
                    <a:pt x="300" y="2220"/>
                  </a:lnTo>
                  <a:lnTo>
                    <a:pt x="312" y="2214"/>
                  </a:lnTo>
                  <a:lnTo>
                    <a:pt x="324" y="2214"/>
                  </a:lnTo>
                  <a:lnTo>
                    <a:pt x="318" y="2220"/>
                  </a:lnTo>
                  <a:lnTo>
                    <a:pt x="306" y="2226"/>
                  </a:lnTo>
                  <a:lnTo>
                    <a:pt x="300" y="2238"/>
                  </a:lnTo>
                  <a:lnTo>
                    <a:pt x="282" y="2256"/>
                  </a:lnTo>
                  <a:lnTo>
                    <a:pt x="288" y="2262"/>
                  </a:lnTo>
                  <a:lnTo>
                    <a:pt x="294" y="2262"/>
                  </a:lnTo>
                  <a:lnTo>
                    <a:pt x="342" y="2238"/>
                  </a:lnTo>
                  <a:lnTo>
                    <a:pt x="348" y="2232"/>
                  </a:lnTo>
                  <a:lnTo>
                    <a:pt x="324" y="2256"/>
                  </a:lnTo>
                  <a:lnTo>
                    <a:pt x="318" y="2268"/>
                  </a:lnTo>
                  <a:lnTo>
                    <a:pt x="318" y="2274"/>
                  </a:lnTo>
                  <a:lnTo>
                    <a:pt x="330" y="2280"/>
                  </a:lnTo>
                  <a:lnTo>
                    <a:pt x="342" y="2280"/>
                  </a:lnTo>
                  <a:lnTo>
                    <a:pt x="354" y="2292"/>
                  </a:lnTo>
                  <a:lnTo>
                    <a:pt x="354" y="2298"/>
                  </a:lnTo>
                  <a:lnTo>
                    <a:pt x="348" y="2304"/>
                  </a:lnTo>
                  <a:lnTo>
                    <a:pt x="348" y="2340"/>
                  </a:lnTo>
                  <a:lnTo>
                    <a:pt x="2058" y="2340"/>
                  </a:lnTo>
                  <a:lnTo>
                    <a:pt x="2064" y="2328"/>
                  </a:lnTo>
                  <a:lnTo>
                    <a:pt x="2064" y="2322"/>
                  </a:lnTo>
                  <a:lnTo>
                    <a:pt x="2070" y="2310"/>
                  </a:lnTo>
                  <a:lnTo>
                    <a:pt x="2076" y="2304"/>
                  </a:lnTo>
                  <a:lnTo>
                    <a:pt x="2088" y="2298"/>
                  </a:lnTo>
                  <a:lnTo>
                    <a:pt x="2100" y="2310"/>
                  </a:lnTo>
                  <a:lnTo>
                    <a:pt x="2088" y="2322"/>
                  </a:lnTo>
                  <a:lnTo>
                    <a:pt x="2082" y="2334"/>
                  </a:lnTo>
                  <a:lnTo>
                    <a:pt x="2082" y="2346"/>
                  </a:lnTo>
                  <a:lnTo>
                    <a:pt x="2094" y="2352"/>
                  </a:lnTo>
                  <a:lnTo>
                    <a:pt x="2112" y="2358"/>
                  </a:lnTo>
                  <a:lnTo>
                    <a:pt x="2124" y="2358"/>
                  </a:lnTo>
                  <a:lnTo>
                    <a:pt x="2142" y="2376"/>
                  </a:lnTo>
                  <a:lnTo>
                    <a:pt x="2154" y="2376"/>
                  </a:lnTo>
                  <a:lnTo>
                    <a:pt x="2154" y="2370"/>
                  </a:lnTo>
                  <a:lnTo>
                    <a:pt x="2166" y="2358"/>
                  </a:lnTo>
                  <a:lnTo>
                    <a:pt x="2178" y="2358"/>
                  </a:lnTo>
                  <a:lnTo>
                    <a:pt x="2190" y="2364"/>
                  </a:lnTo>
                  <a:lnTo>
                    <a:pt x="2202" y="2376"/>
                  </a:lnTo>
                  <a:lnTo>
                    <a:pt x="2202" y="2382"/>
                  </a:lnTo>
                  <a:lnTo>
                    <a:pt x="2208" y="2388"/>
                  </a:lnTo>
                  <a:lnTo>
                    <a:pt x="2238" y="2388"/>
                  </a:lnTo>
                  <a:lnTo>
                    <a:pt x="2256" y="2406"/>
                  </a:lnTo>
                  <a:lnTo>
                    <a:pt x="2268" y="2406"/>
                  </a:lnTo>
                  <a:lnTo>
                    <a:pt x="2280" y="2394"/>
                  </a:lnTo>
                  <a:lnTo>
                    <a:pt x="2292" y="2388"/>
                  </a:lnTo>
                  <a:lnTo>
                    <a:pt x="2298" y="2382"/>
                  </a:lnTo>
                  <a:lnTo>
                    <a:pt x="2298" y="2400"/>
                  </a:lnTo>
                  <a:lnTo>
                    <a:pt x="2346" y="2394"/>
                  </a:lnTo>
                  <a:lnTo>
                    <a:pt x="2346" y="2400"/>
                  </a:lnTo>
                  <a:lnTo>
                    <a:pt x="2352" y="2400"/>
                  </a:lnTo>
                  <a:lnTo>
                    <a:pt x="2364" y="2406"/>
                  </a:lnTo>
                  <a:lnTo>
                    <a:pt x="2382" y="2406"/>
                  </a:lnTo>
                  <a:lnTo>
                    <a:pt x="2394" y="2394"/>
                  </a:lnTo>
                  <a:lnTo>
                    <a:pt x="2406" y="2388"/>
                  </a:lnTo>
                  <a:lnTo>
                    <a:pt x="2412" y="2376"/>
                  </a:lnTo>
                  <a:lnTo>
                    <a:pt x="2412" y="2370"/>
                  </a:lnTo>
                  <a:lnTo>
                    <a:pt x="2430" y="2370"/>
                  </a:lnTo>
                  <a:lnTo>
                    <a:pt x="2436" y="2376"/>
                  </a:lnTo>
                  <a:lnTo>
                    <a:pt x="2442" y="2376"/>
                  </a:lnTo>
                  <a:lnTo>
                    <a:pt x="2454" y="2364"/>
                  </a:lnTo>
                  <a:lnTo>
                    <a:pt x="2460" y="2352"/>
                  </a:lnTo>
                  <a:lnTo>
                    <a:pt x="2466" y="2346"/>
                  </a:lnTo>
                  <a:lnTo>
                    <a:pt x="2472" y="2346"/>
                  </a:lnTo>
                  <a:lnTo>
                    <a:pt x="2472" y="2352"/>
                  </a:lnTo>
                  <a:lnTo>
                    <a:pt x="2478" y="2358"/>
                  </a:lnTo>
                  <a:lnTo>
                    <a:pt x="2502" y="2352"/>
                  </a:lnTo>
                  <a:lnTo>
                    <a:pt x="2496" y="2346"/>
                  </a:lnTo>
                  <a:lnTo>
                    <a:pt x="2496" y="2334"/>
                  </a:lnTo>
                  <a:lnTo>
                    <a:pt x="2502" y="2328"/>
                  </a:lnTo>
                  <a:lnTo>
                    <a:pt x="2514" y="2322"/>
                  </a:lnTo>
                  <a:lnTo>
                    <a:pt x="2532" y="2340"/>
                  </a:lnTo>
                  <a:lnTo>
                    <a:pt x="2556" y="2340"/>
                  </a:lnTo>
                  <a:lnTo>
                    <a:pt x="2562" y="2346"/>
                  </a:lnTo>
                  <a:lnTo>
                    <a:pt x="2580" y="2346"/>
                  </a:lnTo>
                  <a:lnTo>
                    <a:pt x="2604" y="2358"/>
                  </a:lnTo>
                  <a:lnTo>
                    <a:pt x="2604" y="2370"/>
                  </a:lnTo>
                  <a:lnTo>
                    <a:pt x="2598" y="2382"/>
                  </a:lnTo>
                  <a:lnTo>
                    <a:pt x="2598" y="2388"/>
                  </a:lnTo>
                  <a:lnTo>
                    <a:pt x="2592" y="2400"/>
                  </a:lnTo>
                  <a:lnTo>
                    <a:pt x="2604" y="2412"/>
                  </a:lnTo>
                  <a:lnTo>
                    <a:pt x="2592" y="2436"/>
                  </a:lnTo>
                  <a:lnTo>
                    <a:pt x="2598" y="2436"/>
                  </a:lnTo>
                  <a:lnTo>
                    <a:pt x="2604" y="2430"/>
                  </a:lnTo>
                  <a:lnTo>
                    <a:pt x="2616" y="2424"/>
                  </a:lnTo>
                  <a:lnTo>
                    <a:pt x="2634" y="2418"/>
                  </a:lnTo>
                  <a:lnTo>
                    <a:pt x="2646" y="2412"/>
                  </a:lnTo>
                  <a:lnTo>
                    <a:pt x="2670" y="2412"/>
                  </a:lnTo>
                  <a:lnTo>
                    <a:pt x="2670" y="2424"/>
                  </a:lnTo>
                  <a:lnTo>
                    <a:pt x="2658" y="2430"/>
                  </a:lnTo>
                  <a:lnTo>
                    <a:pt x="2652" y="2436"/>
                  </a:lnTo>
                  <a:lnTo>
                    <a:pt x="2646" y="2436"/>
                  </a:lnTo>
                  <a:lnTo>
                    <a:pt x="2640" y="2442"/>
                  </a:lnTo>
                  <a:lnTo>
                    <a:pt x="2646" y="2448"/>
                  </a:lnTo>
                  <a:lnTo>
                    <a:pt x="2652" y="2448"/>
                  </a:lnTo>
                  <a:lnTo>
                    <a:pt x="2664" y="2460"/>
                  </a:lnTo>
                  <a:lnTo>
                    <a:pt x="2640" y="2484"/>
                  </a:lnTo>
                  <a:lnTo>
                    <a:pt x="2640" y="2490"/>
                  </a:lnTo>
                  <a:lnTo>
                    <a:pt x="2652" y="2490"/>
                  </a:lnTo>
                  <a:lnTo>
                    <a:pt x="2652" y="2502"/>
                  </a:lnTo>
                  <a:lnTo>
                    <a:pt x="2640" y="2514"/>
                  </a:lnTo>
                  <a:lnTo>
                    <a:pt x="2640" y="2526"/>
                  </a:lnTo>
                  <a:lnTo>
                    <a:pt x="2658" y="2526"/>
                  </a:lnTo>
                  <a:lnTo>
                    <a:pt x="2652" y="2544"/>
                  </a:lnTo>
                  <a:lnTo>
                    <a:pt x="2658" y="2544"/>
                  </a:lnTo>
                  <a:lnTo>
                    <a:pt x="2670" y="2550"/>
                  </a:lnTo>
                  <a:lnTo>
                    <a:pt x="2754" y="2550"/>
                  </a:lnTo>
                  <a:lnTo>
                    <a:pt x="2766" y="2556"/>
                  </a:lnTo>
                  <a:lnTo>
                    <a:pt x="2784" y="2568"/>
                  </a:lnTo>
                  <a:lnTo>
                    <a:pt x="2838" y="2568"/>
                  </a:lnTo>
                  <a:lnTo>
                    <a:pt x="2850" y="2574"/>
                  </a:lnTo>
                  <a:lnTo>
                    <a:pt x="2856" y="2580"/>
                  </a:lnTo>
                  <a:lnTo>
                    <a:pt x="2856" y="2610"/>
                  </a:lnTo>
                  <a:lnTo>
                    <a:pt x="2874" y="2610"/>
                  </a:lnTo>
                  <a:lnTo>
                    <a:pt x="2874" y="2628"/>
                  </a:lnTo>
                  <a:lnTo>
                    <a:pt x="2862" y="2640"/>
                  </a:lnTo>
                  <a:lnTo>
                    <a:pt x="2862" y="2652"/>
                  </a:lnTo>
                  <a:lnTo>
                    <a:pt x="2874" y="2664"/>
                  </a:lnTo>
                  <a:lnTo>
                    <a:pt x="2880" y="2664"/>
                  </a:lnTo>
                  <a:lnTo>
                    <a:pt x="2856" y="2658"/>
                  </a:lnTo>
                  <a:lnTo>
                    <a:pt x="2856" y="2670"/>
                  </a:lnTo>
                  <a:lnTo>
                    <a:pt x="2850" y="2676"/>
                  </a:lnTo>
                  <a:lnTo>
                    <a:pt x="2844" y="2688"/>
                  </a:lnTo>
                  <a:lnTo>
                    <a:pt x="2838" y="2694"/>
                  </a:lnTo>
                  <a:lnTo>
                    <a:pt x="2832" y="2688"/>
                  </a:lnTo>
                  <a:lnTo>
                    <a:pt x="2820" y="2682"/>
                  </a:lnTo>
                  <a:lnTo>
                    <a:pt x="2802" y="2670"/>
                  </a:lnTo>
                  <a:lnTo>
                    <a:pt x="2790" y="2664"/>
                  </a:lnTo>
                  <a:lnTo>
                    <a:pt x="2784" y="2652"/>
                  </a:lnTo>
                  <a:lnTo>
                    <a:pt x="2784" y="2628"/>
                  </a:lnTo>
                  <a:lnTo>
                    <a:pt x="2766" y="2622"/>
                  </a:lnTo>
                  <a:lnTo>
                    <a:pt x="2772" y="2640"/>
                  </a:lnTo>
                  <a:lnTo>
                    <a:pt x="2772" y="2646"/>
                  </a:lnTo>
                  <a:lnTo>
                    <a:pt x="2778" y="2652"/>
                  </a:lnTo>
                  <a:lnTo>
                    <a:pt x="2778" y="2664"/>
                  </a:lnTo>
                  <a:lnTo>
                    <a:pt x="2772" y="2676"/>
                  </a:lnTo>
                  <a:lnTo>
                    <a:pt x="2760" y="2688"/>
                  </a:lnTo>
                  <a:lnTo>
                    <a:pt x="2754" y="2700"/>
                  </a:lnTo>
                  <a:lnTo>
                    <a:pt x="2736" y="2706"/>
                  </a:lnTo>
                  <a:lnTo>
                    <a:pt x="2718" y="2724"/>
                  </a:lnTo>
                  <a:lnTo>
                    <a:pt x="2712" y="2742"/>
                  </a:lnTo>
                  <a:lnTo>
                    <a:pt x="2700" y="2760"/>
                  </a:lnTo>
                  <a:lnTo>
                    <a:pt x="2694" y="2778"/>
                  </a:lnTo>
                  <a:lnTo>
                    <a:pt x="2688" y="2784"/>
                  </a:lnTo>
                  <a:lnTo>
                    <a:pt x="2664" y="2796"/>
                  </a:lnTo>
                  <a:lnTo>
                    <a:pt x="2652" y="2796"/>
                  </a:lnTo>
                  <a:lnTo>
                    <a:pt x="2646" y="2790"/>
                  </a:lnTo>
                  <a:lnTo>
                    <a:pt x="2640" y="2802"/>
                  </a:lnTo>
                  <a:lnTo>
                    <a:pt x="2634" y="2808"/>
                  </a:lnTo>
                  <a:lnTo>
                    <a:pt x="2634" y="2832"/>
                  </a:lnTo>
                  <a:lnTo>
                    <a:pt x="2628" y="2838"/>
                  </a:lnTo>
                  <a:lnTo>
                    <a:pt x="2622" y="2838"/>
                  </a:lnTo>
                  <a:lnTo>
                    <a:pt x="2586" y="2856"/>
                  </a:lnTo>
                  <a:lnTo>
                    <a:pt x="2562" y="2880"/>
                  </a:lnTo>
                  <a:lnTo>
                    <a:pt x="2562" y="2886"/>
                  </a:lnTo>
                  <a:lnTo>
                    <a:pt x="2568" y="2886"/>
                  </a:lnTo>
                  <a:lnTo>
                    <a:pt x="2580" y="2880"/>
                  </a:lnTo>
                  <a:lnTo>
                    <a:pt x="2592" y="2880"/>
                  </a:lnTo>
                  <a:lnTo>
                    <a:pt x="2598" y="2886"/>
                  </a:lnTo>
                  <a:lnTo>
                    <a:pt x="2610" y="2880"/>
                  </a:lnTo>
                  <a:lnTo>
                    <a:pt x="2616" y="2868"/>
                  </a:lnTo>
                  <a:lnTo>
                    <a:pt x="2628" y="2862"/>
                  </a:lnTo>
                  <a:lnTo>
                    <a:pt x="2658" y="2862"/>
                  </a:lnTo>
                  <a:lnTo>
                    <a:pt x="2658" y="2856"/>
                  </a:lnTo>
                  <a:lnTo>
                    <a:pt x="2664" y="2844"/>
                  </a:lnTo>
                  <a:lnTo>
                    <a:pt x="2676" y="2838"/>
                  </a:lnTo>
                  <a:lnTo>
                    <a:pt x="2682" y="2832"/>
                  </a:lnTo>
                  <a:lnTo>
                    <a:pt x="2754" y="2832"/>
                  </a:lnTo>
                  <a:lnTo>
                    <a:pt x="2766" y="2838"/>
                  </a:lnTo>
                  <a:lnTo>
                    <a:pt x="2790" y="2820"/>
                  </a:lnTo>
                  <a:lnTo>
                    <a:pt x="2856" y="2820"/>
                  </a:lnTo>
                  <a:lnTo>
                    <a:pt x="2862" y="2814"/>
                  </a:lnTo>
                  <a:lnTo>
                    <a:pt x="2862" y="2790"/>
                  </a:lnTo>
                  <a:lnTo>
                    <a:pt x="2844" y="2796"/>
                  </a:lnTo>
                  <a:lnTo>
                    <a:pt x="2832" y="2796"/>
                  </a:lnTo>
                  <a:lnTo>
                    <a:pt x="2826" y="2790"/>
                  </a:lnTo>
                  <a:lnTo>
                    <a:pt x="2826" y="2784"/>
                  </a:lnTo>
                  <a:lnTo>
                    <a:pt x="2832" y="2772"/>
                  </a:lnTo>
                  <a:lnTo>
                    <a:pt x="2850" y="2754"/>
                  </a:lnTo>
                  <a:lnTo>
                    <a:pt x="2868" y="2742"/>
                  </a:lnTo>
                  <a:lnTo>
                    <a:pt x="2880" y="2736"/>
                  </a:lnTo>
                  <a:lnTo>
                    <a:pt x="2910" y="2736"/>
                  </a:lnTo>
                  <a:lnTo>
                    <a:pt x="2928" y="2730"/>
                  </a:lnTo>
                  <a:lnTo>
                    <a:pt x="2952" y="2730"/>
                  </a:lnTo>
                  <a:lnTo>
                    <a:pt x="2964" y="2724"/>
                  </a:lnTo>
                  <a:lnTo>
                    <a:pt x="2970" y="2724"/>
                  </a:lnTo>
                  <a:lnTo>
                    <a:pt x="2976" y="2718"/>
                  </a:lnTo>
                  <a:lnTo>
                    <a:pt x="2982" y="2718"/>
                  </a:lnTo>
                  <a:lnTo>
                    <a:pt x="2994" y="2724"/>
                  </a:lnTo>
                  <a:lnTo>
                    <a:pt x="3000" y="2724"/>
                  </a:lnTo>
                  <a:lnTo>
                    <a:pt x="3012" y="2730"/>
                  </a:lnTo>
                  <a:lnTo>
                    <a:pt x="3018" y="2736"/>
                  </a:lnTo>
                  <a:lnTo>
                    <a:pt x="3024" y="2736"/>
                  </a:lnTo>
                  <a:lnTo>
                    <a:pt x="3030" y="2730"/>
                  </a:lnTo>
                  <a:lnTo>
                    <a:pt x="3030" y="2712"/>
                  </a:lnTo>
                  <a:lnTo>
                    <a:pt x="3036" y="2706"/>
                  </a:lnTo>
                  <a:lnTo>
                    <a:pt x="3048" y="2700"/>
                  </a:lnTo>
                  <a:lnTo>
                    <a:pt x="3060" y="2700"/>
                  </a:lnTo>
                  <a:lnTo>
                    <a:pt x="3066" y="2706"/>
                  </a:lnTo>
                  <a:lnTo>
                    <a:pt x="3072" y="2706"/>
                  </a:lnTo>
                  <a:lnTo>
                    <a:pt x="3072" y="2700"/>
                  </a:lnTo>
                  <a:lnTo>
                    <a:pt x="3102" y="2700"/>
                  </a:lnTo>
                  <a:lnTo>
                    <a:pt x="3114" y="2688"/>
                  </a:lnTo>
                  <a:lnTo>
                    <a:pt x="3126" y="2682"/>
                  </a:lnTo>
                  <a:lnTo>
                    <a:pt x="3150" y="2658"/>
                  </a:lnTo>
                  <a:lnTo>
                    <a:pt x="3162" y="2652"/>
                  </a:lnTo>
                  <a:lnTo>
                    <a:pt x="3174" y="2640"/>
                  </a:lnTo>
                  <a:lnTo>
                    <a:pt x="3408" y="2640"/>
                  </a:lnTo>
                  <a:lnTo>
                    <a:pt x="3408" y="2634"/>
                  </a:lnTo>
                  <a:lnTo>
                    <a:pt x="3420" y="2622"/>
                  </a:lnTo>
                  <a:lnTo>
                    <a:pt x="3438" y="2622"/>
                  </a:lnTo>
                  <a:lnTo>
                    <a:pt x="3450" y="2616"/>
                  </a:lnTo>
                  <a:lnTo>
                    <a:pt x="3456" y="2616"/>
                  </a:lnTo>
                  <a:lnTo>
                    <a:pt x="3456" y="2610"/>
                  </a:lnTo>
                  <a:lnTo>
                    <a:pt x="3468" y="2598"/>
                  </a:lnTo>
                  <a:lnTo>
                    <a:pt x="3480" y="2592"/>
                  </a:lnTo>
                  <a:lnTo>
                    <a:pt x="3486" y="2586"/>
                  </a:lnTo>
                  <a:lnTo>
                    <a:pt x="3498" y="2586"/>
                  </a:lnTo>
                  <a:lnTo>
                    <a:pt x="3504" y="2592"/>
                  </a:lnTo>
                  <a:lnTo>
                    <a:pt x="3510" y="2592"/>
                  </a:lnTo>
                  <a:lnTo>
                    <a:pt x="3510" y="2568"/>
                  </a:lnTo>
                  <a:lnTo>
                    <a:pt x="3516" y="2556"/>
                  </a:lnTo>
                  <a:lnTo>
                    <a:pt x="3528" y="2544"/>
                  </a:lnTo>
                  <a:lnTo>
                    <a:pt x="3534" y="2544"/>
                  </a:lnTo>
                  <a:lnTo>
                    <a:pt x="3546" y="2532"/>
                  </a:lnTo>
                  <a:lnTo>
                    <a:pt x="3546" y="2508"/>
                  </a:lnTo>
                  <a:lnTo>
                    <a:pt x="3588" y="2484"/>
                  </a:lnTo>
                  <a:lnTo>
                    <a:pt x="3594" y="2472"/>
                  </a:lnTo>
                  <a:lnTo>
                    <a:pt x="3618" y="2448"/>
                  </a:lnTo>
                  <a:lnTo>
                    <a:pt x="3630" y="2448"/>
                  </a:lnTo>
                  <a:lnTo>
                    <a:pt x="3636" y="2454"/>
                  </a:lnTo>
                  <a:lnTo>
                    <a:pt x="3636" y="2460"/>
                  </a:lnTo>
                  <a:lnTo>
                    <a:pt x="3642" y="2466"/>
                  </a:lnTo>
                  <a:lnTo>
                    <a:pt x="3654" y="2466"/>
                  </a:lnTo>
                  <a:lnTo>
                    <a:pt x="3666" y="2460"/>
                  </a:lnTo>
                  <a:lnTo>
                    <a:pt x="3702" y="2460"/>
                  </a:lnTo>
                  <a:lnTo>
                    <a:pt x="3708" y="2466"/>
                  </a:lnTo>
                  <a:lnTo>
                    <a:pt x="3708" y="2472"/>
                  </a:lnTo>
                  <a:lnTo>
                    <a:pt x="3702" y="2496"/>
                  </a:lnTo>
                  <a:lnTo>
                    <a:pt x="3690" y="2520"/>
                  </a:lnTo>
                  <a:lnTo>
                    <a:pt x="3678" y="2550"/>
                  </a:lnTo>
                  <a:lnTo>
                    <a:pt x="3666" y="2574"/>
                  </a:lnTo>
                  <a:lnTo>
                    <a:pt x="3666" y="2586"/>
                  </a:lnTo>
                  <a:lnTo>
                    <a:pt x="3672" y="2592"/>
                  </a:lnTo>
                  <a:lnTo>
                    <a:pt x="3678" y="2592"/>
                  </a:lnTo>
                  <a:lnTo>
                    <a:pt x="3684" y="2598"/>
                  </a:lnTo>
                  <a:lnTo>
                    <a:pt x="3672" y="2610"/>
                  </a:lnTo>
                  <a:lnTo>
                    <a:pt x="3666" y="2622"/>
                  </a:lnTo>
                  <a:lnTo>
                    <a:pt x="3666" y="2628"/>
                  </a:lnTo>
                  <a:lnTo>
                    <a:pt x="3690" y="2628"/>
                  </a:lnTo>
                  <a:lnTo>
                    <a:pt x="3690" y="2634"/>
                  </a:lnTo>
                  <a:lnTo>
                    <a:pt x="3696" y="2640"/>
                  </a:lnTo>
                  <a:lnTo>
                    <a:pt x="3714" y="2640"/>
                  </a:lnTo>
                  <a:lnTo>
                    <a:pt x="3750" y="2622"/>
                  </a:lnTo>
                  <a:lnTo>
                    <a:pt x="3768" y="2604"/>
                  </a:lnTo>
                  <a:lnTo>
                    <a:pt x="3780" y="2622"/>
                  </a:lnTo>
                  <a:lnTo>
                    <a:pt x="3786" y="2622"/>
                  </a:lnTo>
                  <a:lnTo>
                    <a:pt x="3792" y="2616"/>
                  </a:lnTo>
                  <a:lnTo>
                    <a:pt x="3816" y="2604"/>
                  </a:lnTo>
                  <a:lnTo>
                    <a:pt x="3828" y="2604"/>
                  </a:lnTo>
                  <a:lnTo>
                    <a:pt x="3840" y="2592"/>
                  </a:lnTo>
                  <a:lnTo>
                    <a:pt x="3852" y="2592"/>
                  </a:lnTo>
                  <a:lnTo>
                    <a:pt x="3864" y="2580"/>
                  </a:lnTo>
                  <a:lnTo>
                    <a:pt x="3870" y="2580"/>
                  </a:lnTo>
                  <a:lnTo>
                    <a:pt x="3888" y="2586"/>
                  </a:lnTo>
                  <a:lnTo>
                    <a:pt x="3846" y="2616"/>
                  </a:lnTo>
                  <a:lnTo>
                    <a:pt x="3936" y="2610"/>
                  </a:lnTo>
                  <a:lnTo>
                    <a:pt x="3918" y="2610"/>
                  </a:lnTo>
                  <a:lnTo>
                    <a:pt x="3906" y="2616"/>
                  </a:lnTo>
                  <a:lnTo>
                    <a:pt x="3894" y="2616"/>
                  </a:lnTo>
                  <a:lnTo>
                    <a:pt x="3888" y="2622"/>
                  </a:lnTo>
                  <a:lnTo>
                    <a:pt x="3888" y="2634"/>
                  </a:lnTo>
                  <a:lnTo>
                    <a:pt x="3882" y="2640"/>
                  </a:lnTo>
                  <a:lnTo>
                    <a:pt x="3876" y="2640"/>
                  </a:lnTo>
                  <a:lnTo>
                    <a:pt x="3870" y="2634"/>
                  </a:lnTo>
                  <a:lnTo>
                    <a:pt x="3864" y="2634"/>
                  </a:lnTo>
                  <a:lnTo>
                    <a:pt x="3852" y="2628"/>
                  </a:lnTo>
                  <a:lnTo>
                    <a:pt x="3846" y="2628"/>
                  </a:lnTo>
                  <a:lnTo>
                    <a:pt x="3828" y="2634"/>
                  </a:lnTo>
                  <a:lnTo>
                    <a:pt x="3738" y="2688"/>
                  </a:lnTo>
                  <a:lnTo>
                    <a:pt x="3726" y="2700"/>
                  </a:lnTo>
                  <a:lnTo>
                    <a:pt x="3720" y="2712"/>
                  </a:lnTo>
                  <a:lnTo>
                    <a:pt x="3720" y="2748"/>
                  </a:lnTo>
                  <a:lnTo>
                    <a:pt x="3726" y="2748"/>
                  </a:lnTo>
                  <a:lnTo>
                    <a:pt x="3732" y="2742"/>
                  </a:lnTo>
                  <a:lnTo>
                    <a:pt x="3738" y="2742"/>
                  </a:lnTo>
                  <a:lnTo>
                    <a:pt x="3738" y="2754"/>
                  </a:lnTo>
                  <a:lnTo>
                    <a:pt x="3744" y="2760"/>
                  </a:lnTo>
                  <a:lnTo>
                    <a:pt x="3756" y="2760"/>
                  </a:lnTo>
                  <a:lnTo>
                    <a:pt x="3762" y="2754"/>
                  </a:lnTo>
                  <a:lnTo>
                    <a:pt x="3768" y="2742"/>
                  </a:lnTo>
                  <a:lnTo>
                    <a:pt x="3774" y="2736"/>
                  </a:lnTo>
                  <a:lnTo>
                    <a:pt x="3786" y="2736"/>
                  </a:lnTo>
                  <a:lnTo>
                    <a:pt x="3804" y="2730"/>
                  </a:lnTo>
                  <a:lnTo>
                    <a:pt x="3816" y="2724"/>
                  </a:lnTo>
                  <a:lnTo>
                    <a:pt x="3834" y="2718"/>
                  </a:lnTo>
                  <a:lnTo>
                    <a:pt x="3846" y="2706"/>
                  </a:lnTo>
                  <a:lnTo>
                    <a:pt x="3852" y="2694"/>
                  </a:lnTo>
                  <a:lnTo>
                    <a:pt x="3870" y="2676"/>
                  </a:lnTo>
                  <a:lnTo>
                    <a:pt x="3876" y="2664"/>
                  </a:lnTo>
                  <a:lnTo>
                    <a:pt x="3876" y="2670"/>
                  </a:lnTo>
                  <a:lnTo>
                    <a:pt x="3882" y="2682"/>
                  </a:lnTo>
                  <a:lnTo>
                    <a:pt x="3888" y="2688"/>
                  </a:lnTo>
                  <a:lnTo>
                    <a:pt x="3894" y="2688"/>
                  </a:lnTo>
                  <a:lnTo>
                    <a:pt x="3930" y="2676"/>
                  </a:lnTo>
                  <a:lnTo>
                    <a:pt x="3954" y="2664"/>
                  </a:lnTo>
                  <a:lnTo>
                    <a:pt x="3972" y="2658"/>
                  </a:lnTo>
                  <a:lnTo>
                    <a:pt x="3984" y="2652"/>
                  </a:lnTo>
                  <a:lnTo>
                    <a:pt x="4008" y="2646"/>
                  </a:lnTo>
                  <a:lnTo>
                    <a:pt x="4068" y="2634"/>
                  </a:lnTo>
                  <a:lnTo>
                    <a:pt x="4080" y="2628"/>
                  </a:lnTo>
                  <a:lnTo>
                    <a:pt x="4068" y="2616"/>
                  </a:lnTo>
                  <a:lnTo>
                    <a:pt x="4074" y="2598"/>
                  </a:lnTo>
                  <a:lnTo>
                    <a:pt x="4038" y="2604"/>
                  </a:lnTo>
                  <a:lnTo>
                    <a:pt x="4038" y="2580"/>
                  </a:lnTo>
                  <a:lnTo>
                    <a:pt x="4026" y="2586"/>
                  </a:lnTo>
                  <a:lnTo>
                    <a:pt x="4020" y="2586"/>
                  </a:lnTo>
                  <a:lnTo>
                    <a:pt x="4008" y="2592"/>
                  </a:lnTo>
                  <a:lnTo>
                    <a:pt x="4002" y="2598"/>
                  </a:lnTo>
                  <a:lnTo>
                    <a:pt x="3990" y="2598"/>
                  </a:lnTo>
                  <a:lnTo>
                    <a:pt x="3990" y="2580"/>
                  </a:lnTo>
                  <a:lnTo>
                    <a:pt x="3930" y="2580"/>
                  </a:lnTo>
                  <a:lnTo>
                    <a:pt x="3924" y="2574"/>
                  </a:lnTo>
                  <a:lnTo>
                    <a:pt x="3924" y="2568"/>
                  </a:lnTo>
                  <a:lnTo>
                    <a:pt x="3918" y="2562"/>
                  </a:lnTo>
                  <a:lnTo>
                    <a:pt x="3918" y="2556"/>
                  </a:lnTo>
                  <a:lnTo>
                    <a:pt x="3930" y="2556"/>
                  </a:lnTo>
                  <a:lnTo>
                    <a:pt x="3918" y="2544"/>
                  </a:lnTo>
                  <a:lnTo>
                    <a:pt x="3888" y="2544"/>
                  </a:lnTo>
                  <a:lnTo>
                    <a:pt x="3882" y="2532"/>
                  </a:lnTo>
                  <a:lnTo>
                    <a:pt x="3882" y="2526"/>
                  </a:lnTo>
                  <a:lnTo>
                    <a:pt x="3876" y="2514"/>
                  </a:lnTo>
                  <a:lnTo>
                    <a:pt x="3876" y="2502"/>
                  </a:lnTo>
                  <a:lnTo>
                    <a:pt x="3894" y="2484"/>
                  </a:lnTo>
                  <a:lnTo>
                    <a:pt x="3870" y="2484"/>
                  </a:lnTo>
                  <a:lnTo>
                    <a:pt x="3876" y="2478"/>
                  </a:lnTo>
                  <a:lnTo>
                    <a:pt x="3888" y="2472"/>
                  </a:lnTo>
                  <a:lnTo>
                    <a:pt x="3894" y="2460"/>
                  </a:lnTo>
                  <a:lnTo>
                    <a:pt x="3906" y="2454"/>
                  </a:lnTo>
                  <a:lnTo>
                    <a:pt x="3918" y="2442"/>
                  </a:lnTo>
                  <a:lnTo>
                    <a:pt x="3924" y="2430"/>
                  </a:lnTo>
                  <a:lnTo>
                    <a:pt x="3936" y="2424"/>
                  </a:lnTo>
                  <a:lnTo>
                    <a:pt x="3942" y="2412"/>
                  </a:lnTo>
                  <a:lnTo>
                    <a:pt x="3948" y="2406"/>
                  </a:lnTo>
                  <a:lnTo>
                    <a:pt x="3936" y="2400"/>
                  </a:lnTo>
                  <a:lnTo>
                    <a:pt x="3912" y="2430"/>
                  </a:lnTo>
                  <a:lnTo>
                    <a:pt x="3894" y="2418"/>
                  </a:lnTo>
                  <a:lnTo>
                    <a:pt x="3864" y="2436"/>
                  </a:lnTo>
                  <a:lnTo>
                    <a:pt x="3858" y="2418"/>
                  </a:lnTo>
                  <a:lnTo>
                    <a:pt x="3828" y="2406"/>
                  </a:lnTo>
                  <a:lnTo>
                    <a:pt x="3810" y="2412"/>
                  </a:lnTo>
                  <a:lnTo>
                    <a:pt x="3864" y="2394"/>
                  </a:lnTo>
                  <a:lnTo>
                    <a:pt x="3870" y="2400"/>
                  </a:lnTo>
                  <a:lnTo>
                    <a:pt x="3882" y="2406"/>
                  </a:lnTo>
                  <a:lnTo>
                    <a:pt x="3900" y="2406"/>
                  </a:lnTo>
                  <a:lnTo>
                    <a:pt x="3918" y="2388"/>
                  </a:lnTo>
                  <a:lnTo>
                    <a:pt x="3930" y="2382"/>
                  </a:lnTo>
                  <a:lnTo>
                    <a:pt x="3936" y="2376"/>
                  </a:lnTo>
                  <a:lnTo>
                    <a:pt x="3978" y="2376"/>
                  </a:lnTo>
                  <a:lnTo>
                    <a:pt x="3978" y="2364"/>
                  </a:lnTo>
                  <a:lnTo>
                    <a:pt x="3972" y="2358"/>
                  </a:lnTo>
                  <a:lnTo>
                    <a:pt x="3966" y="2346"/>
                  </a:lnTo>
                  <a:lnTo>
                    <a:pt x="3990" y="2346"/>
                  </a:lnTo>
                  <a:lnTo>
                    <a:pt x="3978" y="2334"/>
                  </a:lnTo>
                  <a:lnTo>
                    <a:pt x="3972" y="2322"/>
                  </a:lnTo>
                  <a:lnTo>
                    <a:pt x="3960" y="2316"/>
                  </a:lnTo>
                  <a:lnTo>
                    <a:pt x="3942" y="2310"/>
                  </a:lnTo>
                  <a:lnTo>
                    <a:pt x="3918" y="2310"/>
                  </a:lnTo>
                  <a:lnTo>
                    <a:pt x="3852" y="2316"/>
                  </a:lnTo>
                  <a:lnTo>
                    <a:pt x="3792" y="2334"/>
                  </a:lnTo>
                  <a:lnTo>
                    <a:pt x="3744" y="2352"/>
                  </a:lnTo>
                  <a:lnTo>
                    <a:pt x="3684" y="2376"/>
                  </a:lnTo>
                  <a:lnTo>
                    <a:pt x="3660" y="2388"/>
                  </a:lnTo>
                  <a:lnTo>
                    <a:pt x="3642" y="2400"/>
                  </a:lnTo>
                  <a:lnTo>
                    <a:pt x="3624" y="2418"/>
                  </a:lnTo>
                  <a:lnTo>
                    <a:pt x="3606" y="2430"/>
                  </a:lnTo>
                  <a:lnTo>
                    <a:pt x="3594" y="2442"/>
                  </a:lnTo>
                  <a:lnTo>
                    <a:pt x="3576" y="2454"/>
                  </a:lnTo>
                  <a:lnTo>
                    <a:pt x="3564" y="2466"/>
                  </a:lnTo>
                  <a:lnTo>
                    <a:pt x="3528" y="2484"/>
                  </a:lnTo>
                  <a:lnTo>
                    <a:pt x="3516" y="2484"/>
                  </a:lnTo>
                  <a:lnTo>
                    <a:pt x="3498" y="2490"/>
                  </a:lnTo>
                  <a:lnTo>
                    <a:pt x="3486" y="2490"/>
                  </a:lnTo>
                  <a:lnTo>
                    <a:pt x="3492" y="2490"/>
                  </a:lnTo>
                  <a:lnTo>
                    <a:pt x="3498" y="2484"/>
                  </a:lnTo>
                  <a:lnTo>
                    <a:pt x="3510" y="2478"/>
                  </a:lnTo>
                  <a:lnTo>
                    <a:pt x="3522" y="2466"/>
                  </a:lnTo>
                  <a:lnTo>
                    <a:pt x="3540" y="2460"/>
                  </a:lnTo>
                  <a:lnTo>
                    <a:pt x="3552" y="2448"/>
                  </a:lnTo>
                  <a:lnTo>
                    <a:pt x="3576" y="2436"/>
                  </a:lnTo>
                  <a:lnTo>
                    <a:pt x="3600" y="2412"/>
                  </a:lnTo>
                  <a:lnTo>
                    <a:pt x="3606" y="2400"/>
                  </a:lnTo>
                  <a:lnTo>
                    <a:pt x="3582" y="2388"/>
                  </a:lnTo>
                  <a:lnTo>
                    <a:pt x="3588" y="2388"/>
                  </a:lnTo>
                  <a:lnTo>
                    <a:pt x="3594" y="2394"/>
                  </a:lnTo>
                  <a:lnTo>
                    <a:pt x="3624" y="2394"/>
                  </a:lnTo>
                  <a:lnTo>
                    <a:pt x="3642" y="2382"/>
                  </a:lnTo>
                  <a:lnTo>
                    <a:pt x="3702" y="2334"/>
                  </a:lnTo>
                  <a:lnTo>
                    <a:pt x="3750" y="2310"/>
                  </a:lnTo>
                  <a:lnTo>
                    <a:pt x="3768" y="2304"/>
                  </a:lnTo>
                  <a:lnTo>
                    <a:pt x="3804" y="2304"/>
                  </a:lnTo>
                  <a:lnTo>
                    <a:pt x="3852" y="2256"/>
                  </a:lnTo>
                  <a:lnTo>
                    <a:pt x="3870" y="2244"/>
                  </a:lnTo>
                  <a:lnTo>
                    <a:pt x="3888" y="2238"/>
                  </a:lnTo>
                  <a:lnTo>
                    <a:pt x="3936" y="2232"/>
                  </a:lnTo>
                  <a:lnTo>
                    <a:pt x="3990" y="2232"/>
                  </a:lnTo>
                  <a:lnTo>
                    <a:pt x="4044" y="2226"/>
                  </a:lnTo>
                  <a:lnTo>
                    <a:pt x="4074" y="2226"/>
                  </a:lnTo>
                  <a:lnTo>
                    <a:pt x="4104" y="2232"/>
                  </a:lnTo>
                  <a:lnTo>
                    <a:pt x="4176" y="2244"/>
                  </a:lnTo>
                  <a:lnTo>
                    <a:pt x="4200" y="2250"/>
                  </a:lnTo>
                  <a:lnTo>
                    <a:pt x="4212" y="2244"/>
                  </a:lnTo>
                  <a:lnTo>
                    <a:pt x="4248" y="2232"/>
                  </a:lnTo>
                  <a:lnTo>
                    <a:pt x="4260" y="2226"/>
                  </a:lnTo>
                  <a:lnTo>
                    <a:pt x="4278" y="2226"/>
                  </a:lnTo>
                  <a:lnTo>
                    <a:pt x="4296" y="2220"/>
                  </a:lnTo>
                  <a:lnTo>
                    <a:pt x="4320" y="2214"/>
                  </a:lnTo>
                  <a:lnTo>
                    <a:pt x="4338" y="2208"/>
                  </a:lnTo>
                  <a:lnTo>
                    <a:pt x="4374" y="2172"/>
                  </a:lnTo>
                  <a:lnTo>
                    <a:pt x="4392" y="2166"/>
                  </a:lnTo>
                  <a:lnTo>
                    <a:pt x="4404" y="2154"/>
                  </a:lnTo>
                  <a:lnTo>
                    <a:pt x="4410" y="2154"/>
                  </a:lnTo>
                  <a:lnTo>
                    <a:pt x="4422" y="2148"/>
                  </a:lnTo>
                  <a:lnTo>
                    <a:pt x="4452" y="2148"/>
                  </a:lnTo>
                  <a:lnTo>
                    <a:pt x="4458" y="2142"/>
                  </a:lnTo>
                  <a:lnTo>
                    <a:pt x="4470" y="2136"/>
                  </a:lnTo>
                  <a:lnTo>
                    <a:pt x="4476" y="2130"/>
                  </a:lnTo>
                  <a:lnTo>
                    <a:pt x="4494" y="2130"/>
                  </a:lnTo>
                  <a:lnTo>
                    <a:pt x="4500" y="2136"/>
                  </a:lnTo>
                  <a:lnTo>
                    <a:pt x="4518" y="2136"/>
                  </a:lnTo>
                  <a:lnTo>
                    <a:pt x="4530" y="2130"/>
                  </a:lnTo>
                  <a:lnTo>
                    <a:pt x="4536" y="2130"/>
                  </a:lnTo>
                  <a:lnTo>
                    <a:pt x="4542" y="2124"/>
                  </a:lnTo>
                  <a:lnTo>
                    <a:pt x="4596" y="2106"/>
                  </a:lnTo>
                  <a:lnTo>
                    <a:pt x="4620" y="2094"/>
                  </a:lnTo>
                  <a:lnTo>
                    <a:pt x="4620" y="2088"/>
                  </a:lnTo>
                  <a:lnTo>
                    <a:pt x="4614" y="2076"/>
                  </a:lnTo>
                  <a:lnTo>
                    <a:pt x="4602" y="2070"/>
                  </a:lnTo>
                  <a:lnTo>
                    <a:pt x="4584" y="2052"/>
                  </a:lnTo>
                  <a:lnTo>
                    <a:pt x="4578" y="2052"/>
                  </a:lnTo>
                  <a:lnTo>
                    <a:pt x="4602" y="2052"/>
                  </a:lnTo>
                  <a:lnTo>
                    <a:pt x="4614" y="2046"/>
                  </a:lnTo>
                  <a:lnTo>
                    <a:pt x="4614" y="2028"/>
                  </a:lnTo>
                  <a:lnTo>
                    <a:pt x="4608" y="2022"/>
                  </a:lnTo>
                  <a:lnTo>
                    <a:pt x="4608" y="2010"/>
                  </a:lnTo>
                  <a:lnTo>
                    <a:pt x="4632" y="2010"/>
                  </a:lnTo>
                  <a:lnTo>
                    <a:pt x="4644" y="1998"/>
                  </a:lnTo>
                  <a:lnTo>
                    <a:pt x="4644" y="1992"/>
                  </a:lnTo>
                  <a:lnTo>
                    <a:pt x="4632" y="1980"/>
                  </a:lnTo>
                  <a:lnTo>
                    <a:pt x="4626" y="1968"/>
                  </a:lnTo>
                  <a:lnTo>
                    <a:pt x="4608" y="1962"/>
                  </a:lnTo>
                  <a:lnTo>
                    <a:pt x="4602" y="1956"/>
                  </a:lnTo>
                  <a:lnTo>
                    <a:pt x="4590" y="1962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B4D2AC">
                    <a:lumMod val="50000"/>
                  </a:srgbClr>
                </a:solidFill>
              </a:endParaRPr>
            </a:p>
          </p:txBody>
        </p:sp>
        <p:sp>
          <p:nvSpPr>
            <p:cNvPr id="189" name="Belize" descr="© INSCALE GmbH, 05.05.2010&#10;http://www.presentationload.com/">
              <a:extLst>
                <a:ext uri="{FF2B5EF4-FFF2-40B4-BE49-F238E27FC236}">
                  <a16:creationId xmlns:a16="http://schemas.microsoft.com/office/drawing/2014/main" id="{847F3917-41FC-4F0B-A840-144BB2CBBF0E}"/>
                </a:ext>
              </a:extLst>
            </p:cNvPr>
            <p:cNvSpPr>
              <a:spLocks/>
            </p:cNvSpPr>
            <p:nvPr/>
          </p:nvSpPr>
          <p:spPr bwMode="gray">
            <a:xfrm>
              <a:off x="2768582" y="3851221"/>
              <a:ext cx="46054" cy="95246"/>
            </a:xfrm>
            <a:custGeom>
              <a:avLst/>
              <a:gdLst>
                <a:gd name="T0" fmla="*/ 2147483647 w 108"/>
                <a:gd name="T1" fmla="*/ 2147483647 h 210"/>
                <a:gd name="T2" fmla="*/ 2147483647 w 108"/>
                <a:gd name="T3" fmla="*/ 2147483647 h 210"/>
                <a:gd name="T4" fmla="*/ 2147483647 w 108"/>
                <a:gd name="T5" fmla="*/ 2147483647 h 210"/>
                <a:gd name="T6" fmla="*/ 2147483647 w 108"/>
                <a:gd name="T7" fmla="*/ 2147483647 h 210"/>
                <a:gd name="T8" fmla="*/ 2147483647 w 108"/>
                <a:gd name="T9" fmla="*/ 2147483647 h 210"/>
                <a:gd name="T10" fmla="*/ 2147483647 w 108"/>
                <a:gd name="T11" fmla="*/ 0 h 210"/>
                <a:gd name="T12" fmla="*/ 2147483647 w 108"/>
                <a:gd name="T13" fmla="*/ 2147483647 h 210"/>
                <a:gd name="T14" fmla="*/ 2147483647 w 108"/>
                <a:gd name="T15" fmla="*/ 2147483647 h 210"/>
                <a:gd name="T16" fmla="*/ 2147483647 w 108"/>
                <a:gd name="T17" fmla="*/ 2147483647 h 210"/>
                <a:gd name="T18" fmla="*/ 2147483647 w 108"/>
                <a:gd name="T19" fmla="*/ 2147483647 h 210"/>
                <a:gd name="T20" fmla="*/ 2147483647 w 108"/>
                <a:gd name="T21" fmla="*/ 2147483647 h 210"/>
                <a:gd name="T22" fmla="*/ 2147483647 w 108"/>
                <a:gd name="T23" fmla="*/ 2147483647 h 210"/>
                <a:gd name="T24" fmla="*/ 2147483647 w 108"/>
                <a:gd name="T25" fmla="*/ 2147483647 h 210"/>
                <a:gd name="T26" fmla="*/ 2147483647 w 108"/>
                <a:gd name="T27" fmla="*/ 2147483647 h 210"/>
                <a:gd name="T28" fmla="*/ 2147483647 w 108"/>
                <a:gd name="T29" fmla="*/ 2147483647 h 210"/>
                <a:gd name="T30" fmla="*/ 2147483647 w 108"/>
                <a:gd name="T31" fmla="*/ 2147483647 h 210"/>
                <a:gd name="T32" fmla="*/ 2147483647 w 108"/>
                <a:gd name="T33" fmla="*/ 2147483647 h 210"/>
                <a:gd name="T34" fmla="*/ 2147483647 w 108"/>
                <a:gd name="T35" fmla="*/ 2147483647 h 210"/>
                <a:gd name="T36" fmla="*/ 0 w 108"/>
                <a:gd name="T37" fmla="*/ 2147483647 h 210"/>
                <a:gd name="T38" fmla="*/ 2147483647 w 108"/>
                <a:gd name="T39" fmla="*/ 2147483647 h 210"/>
                <a:gd name="T40" fmla="*/ 2147483647 w 108"/>
                <a:gd name="T41" fmla="*/ 2147483647 h 210"/>
                <a:gd name="T42" fmla="*/ 2147483647 w 108"/>
                <a:gd name="T43" fmla="*/ 2147483647 h 210"/>
                <a:gd name="T44" fmla="*/ 2147483647 w 108"/>
                <a:gd name="T45" fmla="*/ 2147483647 h 210"/>
                <a:gd name="T46" fmla="*/ 2147483647 w 108"/>
                <a:gd name="T47" fmla="*/ 2147483647 h 210"/>
                <a:gd name="T48" fmla="*/ 2147483647 w 108"/>
                <a:gd name="T49" fmla="*/ 2147483647 h 210"/>
                <a:gd name="T50" fmla="*/ 2147483647 w 108"/>
                <a:gd name="T51" fmla="*/ 2147483647 h 210"/>
                <a:gd name="T52" fmla="*/ 2147483647 w 108"/>
                <a:gd name="T53" fmla="*/ 2147483647 h 210"/>
                <a:gd name="T54" fmla="*/ 2147483647 w 108"/>
                <a:gd name="T55" fmla="*/ 2147483647 h 210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108"/>
                <a:gd name="T85" fmla="*/ 0 h 210"/>
                <a:gd name="T86" fmla="*/ 108 w 108"/>
                <a:gd name="T87" fmla="*/ 210 h 210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108" h="210">
                  <a:moveTo>
                    <a:pt x="108" y="30"/>
                  </a:moveTo>
                  <a:lnTo>
                    <a:pt x="108" y="24"/>
                  </a:lnTo>
                  <a:lnTo>
                    <a:pt x="102" y="24"/>
                  </a:lnTo>
                  <a:lnTo>
                    <a:pt x="90" y="18"/>
                  </a:lnTo>
                  <a:lnTo>
                    <a:pt x="84" y="12"/>
                  </a:lnTo>
                  <a:lnTo>
                    <a:pt x="78" y="0"/>
                  </a:lnTo>
                  <a:lnTo>
                    <a:pt x="78" y="6"/>
                  </a:lnTo>
                  <a:lnTo>
                    <a:pt x="72" y="12"/>
                  </a:lnTo>
                  <a:lnTo>
                    <a:pt x="72" y="24"/>
                  </a:lnTo>
                  <a:lnTo>
                    <a:pt x="66" y="36"/>
                  </a:lnTo>
                  <a:lnTo>
                    <a:pt x="54" y="42"/>
                  </a:lnTo>
                  <a:lnTo>
                    <a:pt x="48" y="48"/>
                  </a:lnTo>
                  <a:lnTo>
                    <a:pt x="42" y="48"/>
                  </a:lnTo>
                  <a:lnTo>
                    <a:pt x="42" y="42"/>
                  </a:lnTo>
                  <a:lnTo>
                    <a:pt x="36" y="36"/>
                  </a:lnTo>
                  <a:lnTo>
                    <a:pt x="30" y="36"/>
                  </a:lnTo>
                  <a:lnTo>
                    <a:pt x="30" y="42"/>
                  </a:lnTo>
                  <a:lnTo>
                    <a:pt x="24" y="54"/>
                  </a:lnTo>
                  <a:lnTo>
                    <a:pt x="0" y="210"/>
                  </a:lnTo>
                  <a:lnTo>
                    <a:pt x="30" y="210"/>
                  </a:lnTo>
                  <a:lnTo>
                    <a:pt x="42" y="168"/>
                  </a:lnTo>
                  <a:lnTo>
                    <a:pt x="60" y="174"/>
                  </a:lnTo>
                  <a:lnTo>
                    <a:pt x="84" y="150"/>
                  </a:lnTo>
                  <a:lnTo>
                    <a:pt x="84" y="90"/>
                  </a:lnTo>
                  <a:lnTo>
                    <a:pt x="90" y="78"/>
                  </a:lnTo>
                  <a:lnTo>
                    <a:pt x="96" y="60"/>
                  </a:lnTo>
                  <a:lnTo>
                    <a:pt x="108" y="36"/>
                  </a:lnTo>
                  <a:lnTo>
                    <a:pt x="108" y="30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</p:grpSp>
      <p:sp>
        <p:nvSpPr>
          <p:cNvPr id="190" name="Germany" descr="© INSCALE GmbH, 05.05.2010&#10;http://www.presentationload.com/">
            <a:extLst>
              <a:ext uri="{FF2B5EF4-FFF2-40B4-BE49-F238E27FC236}">
                <a16:creationId xmlns:a16="http://schemas.microsoft.com/office/drawing/2014/main" id="{453B57D3-393B-42FC-88C0-D14CD5C71D2E}"/>
              </a:ext>
            </a:extLst>
          </p:cNvPr>
          <p:cNvSpPr>
            <a:spLocks/>
          </p:cNvSpPr>
          <p:nvPr userDrawn="1"/>
        </p:nvSpPr>
        <p:spPr bwMode="gray">
          <a:xfrm>
            <a:off x="5751513" y="2300288"/>
            <a:ext cx="250825" cy="263525"/>
          </a:xfrm>
          <a:custGeom>
            <a:avLst/>
            <a:gdLst>
              <a:gd name="T0" fmla="*/ 2147483647 w 564"/>
              <a:gd name="T1" fmla="*/ 2147483647 h 588"/>
              <a:gd name="T2" fmla="*/ 2147483647 w 564"/>
              <a:gd name="T3" fmla="*/ 2147483647 h 588"/>
              <a:gd name="T4" fmla="*/ 2147483647 w 564"/>
              <a:gd name="T5" fmla="*/ 2147483647 h 588"/>
              <a:gd name="T6" fmla="*/ 2147483647 w 564"/>
              <a:gd name="T7" fmla="*/ 2147483647 h 588"/>
              <a:gd name="T8" fmla="*/ 2147483647 w 564"/>
              <a:gd name="T9" fmla="*/ 2147483647 h 588"/>
              <a:gd name="T10" fmla="*/ 2147483647 w 564"/>
              <a:gd name="T11" fmla="*/ 2147483647 h 588"/>
              <a:gd name="T12" fmla="*/ 2147483647 w 564"/>
              <a:gd name="T13" fmla="*/ 2147483647 h 588"/>
              <a:gd name="T14" fmla="*/ 2147483647 w 564"/>
              <a:gd name="T15" fmla="*/ 2147483647 h 588"/>
              <a:gd name="T16" fmla="*/ 2147483647 w 564"/>
              <a:gd name="T17" fmla="*/ 2147483647 h 588"/>
              <a:gd name="T18" fmla="*/ 2147483647 w 564"/>
              <a:gd name="T19" fmla="*/ 2147483647 h 588"/>
              <a:gd name="T20" fmla="*/ 2147483647 w 564"/>
              <a:gd name="T21" fmla="*/ 2147483647 h 588"/>
              <a:gd name="T22" fmla="*/ 2147483647 w 564"/>
              <a:gd name="T23" fmla="*/ 2147483647 h 588"/>
              <a:gd name="T24" fmla="*/ 2147483647 w 564"/>
              <a:gd name="T25" fmla="*/ 2147483647 h 588"/>
              <a:gd name="T26" fmla="*/ 2147483647 w 564"/>
              <a:gd name="T27" fmla="*/ 2147483647 h 588"/>
              <a:gd name="T28" fmla="*/ 2147483647 w 564"/>
              <a:gd name="T29" fmla="*/ 2147483647 h 588"/>
              <a:gd name="T30" fmla="*/ 2147483647 w 564"/>
              <a:gd name="T31" fmla="*/ 2147483647 h 588"/>
              <a:gd name="T32" fmla="*/ 2147483647 w 564"/>
              <a:gd name="T33" fmla="*/ 2147483647 h 588"/>
              <a:gd name="T34" fmla="*/ 2147483647 w 564"/>
              <a:gd name="T35" fmla="*/ 2147483647 h 588"/>
              <a:gd name="T36" fmla="*/ 2147483647 w 564"/>
              <a:gd name="T37" fmla="*/ 2147483647 h 588"/>
              <a:gd name="T38" fmla="*/ 2147483647 w 564"/>
              <a:gd name="T39" fmla="*/ 2147483647 h 588"/>
              <a:gd name="T40" fmla="*/ 2147483647 w 564"/>
              <a:gd name="T41" fmla="*/ 2147483647 h 588"/>
              <a:gd name="T42" fmla="*/ 2147483647 w 564"/>
              <a:gd name="T43" fmla="*/ 2147483647 h 588"/>
              <a:gd name="T44" fmla="*/ 2147483647 w 564"/>
              <a:gd name="T45" fmla="*/ 2147483647 h 588"/>
              <a:gd name="T46" fmla="*/ 2147483647 w 564"/>
              <a:gd name="T47" fmla="*/ 2147483647 h 588"/>
              <a:gd name="T48" fmla="*/ 2147483647 w 564"/>
              <a:gd name="T49" fmla="*/ 2147483647 h 588"/>
              <a:gd name="T50" fmla="*/ 2147483647 w 564"/>
              <a:gd name="T51" fmla="*/ 2147483647 h 588"/>
              <a:gd name="T52" fmla="*/ 2147483647 w 564"/>
              <a:gd name="T53" fmla="*/ 2147483647 h 588"/>
              <a:gd name="T54" fmla="*/ 2147483647 w 564"/>
              <a:gd name="T55" fmla="*/ 2147483647 h 588"/>
              <a:gd name="T56" fmla="*/ 2147483647 w 564"/>
              <a:gd name="T57" fmla="*/ 2147483647 h 588"/>
              <a:gd name="T58" fmla="*/ 2147483647 w 564"/>
              <a:gd name="T59" fmla="*/ 2147483647 h 588"/>
              <a:gd name="T60" fmla="*/ 2147483647 w 564"/>
              <a:gd name="T61" fmla="*/ 2147483647 h 588"/>
              <a:gd name="T62" fmla="*/ 2147483647 w 564"/>
              <a:gd name="T63" fmla="*/ 2147483647 h 588"/>
              <a:gd name="T64" fmla="*/ 2147483647 w 564"/>
              <a:gd name="T65" fmla="*/ 2147483647 h 588"/>
              <a:gd name="T66" fmla="*/ 2147483647 w 564"/>
              <a:gd name="T67" fmla="*/ 2147483647 h 588"/>
              <a:gd name="T68" fmla="*/ 2147483647 w 564"/>
              <a:gd name="T69" fmla="*/ 2147483647 h 588"/>
              <a:gd name="T70" fmla="*/ 2147483647 w 564"/>
              <a:gd name="T71" fmla="*/ 2147483647 h 588"/>
              <a:gd name="T72" fmla="*/ 2147483647 w 564"/>
              <a:gd name="T73" fmla="*/ 2147483647 h 588"/>
              <a:gd name="T74" fmla="*/ 2147483647 w 564"/>
              <a:gd name="T75" fmla="*/ 2147483647 h 588"/>
              <a:gd name="T76" fmla="*/ 2147483647 w 564"/>
              <a:gd name="T77" fmla="*/ 2147483647 h 588"/>
              <a:gd name="T78" fmla="*/ 2147483647 w 564"/>
              <a:gd name="T79" fmla="*/ 2147483647 h 588"/>
              <a:gd name="T80" fmla="*/ 2147483647 w 564"/>
              <a:gd name="T81" fmla="*/ 2147483647 h 588"/>
              <a:gd name="T82" fmla="*/ 2147483647 w 564"/>
              <a:gd name="T83" fmla="*/ 0 h 588"/>
              <a:gd name="T84" fmla="*/ 2147483647 w 564"/>
              <a:gd name="T85" fmla="*/ 2147483647 h 588"/>
              <a:gd name="T86" fmla="*/ 2147483647 w 564"/>
              <a:gd name="T87" fmla="*/ 2147483647 h 588"/>
              <a:gd name="T88" fmla="*/ 2147483647 w 564"/>
              <a:gd name="T89" fmla="*/ 2147483647 h 588"/>
              <a:gd name="T90" fmla="*/ 2147483647 w 564"/>
              <a:gd name="T91" fmla="*/ 2147483647 h 588"/>
              <a:gd name="T92" fmla="*/ 2147483647 w 564"/>
              <a:gd name="T93" fmla="*/ 2147483647 h 588"/>
              <a:gd name="T94" fmla="*/ 2147483647 w 564"/>
              <a:gd name="T95" fmla="*/ 2147483647 h 588"/>
              <a:gd name="T96" fmla="*/ 2147483647 w 564"/>
              <a:gd name="T97" fmla="*/ 2147483647 h 588"/>
              <a:gd name="T98" fmla="*/ 2147483647 w 564"/>
              <a:gd name="T99" fmla="*/ 2147483647 h 588"/>
              <a:gd name="T100" fmla="*/ 2147483647 w 564"/>
              <a:gd name="T101" fmla="*/ 2147483647 h 588"/>
              <a:gd name="T102" fmla="*/ 2147483647 w 564"/>
              <a:gd name="T103" fmla="*/ 2147483647 h 588"/>
              <a:gd name="T104" fmla="*/ 0 w 564"/>
              <a:gd name="T105" fmla="*/ 2147483647 h 588"/>
              <a:gd name="T106" fmla="*/ 2147483647 w 564"/>
              <a:gd name="T107" fmla="*/ 2147483647 h 588"/>
              <a:gd name="T108" fmla="*/ 2147483647 w 564"/>
              <a:gd name="T109" fmla="*/ 2147483647 h 588"/>
              <a:gd name="T110" fmla="*/ 2147483647 w 564"/>
              <a:gd name="T111" fmla="*/ 2147483647 h 588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64"/>
              <a:gd name="T169" fmla="*/ 0 h 588"/>
              <a:gd name="T170" fmla="*/ 564 w 564"/>
              <a:gd name="T171" fmla="*/ 588 h 588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64" h="588">
                <a:moveTo>
                  <a:pt x="30" y="414"/>
                </a:moveTo>
                <a:lnTo>
                  <a:pt x="30" y="420"/>
                </a:lnTo>
                <a:lnTo>
                  <a:pt x="36" y="420"/>
                </a:lnTo>
                <a:lnTo>
                  <a:pt x="36" y="444"/>
                </a:lnTo>
                <a:lnTo>
                  <a:pt x="60" y="444"/>
                </a:lnTo>
                <a:lnTo>
                  <a:pt x="60" y="450"/>
                </a:lnTo>
                <a:lnTo>
                  <a:pt x="72" y="450"/>
                </a:lnTo>
                <a:lnTo>
                  <a:pt x="84" y="444"/>
                </a:lnTo>
                <a:lnTo>
                  <a:pt x="96" y="444"/>
                </a:lnTo>
                <a:lnTo>
                  <a:pt x="96" y="450"/>
                </a:lnTo>
                <a:lnTo>
                  <a:pt x="120" y="450"/>
                </a:lnTo>
                <a:lnTo>
                  <a:pt x="138" y="456"/>
                </a:lnTo>
                <a:lnTo>
                  <a:pt x="132" y="468"/>
                </a:lnTo>
                <a:lnTo>
                  <a:pt x="114" y="486"/>
                </a:lnTo>
                <a:lnTo>
                  <a:pt x="114" y="498"/>
                </a:lnTo>
                <a:lnTo>
                  <a:pt x="108" y="510"/>
                </a:lnTo>
                <a:lnTo>
                  <a:pt x="102" y="516"/>
                </a:lnTo>
                <a:lnTo>
                  <a:pt x="96" y="528"/>
                </a:lnTo>
                <a:lnTo>
                  <a:pt x="96" y="570"/>
                </a:lnTo>
                <a:lnTo>
                  <a:pt x="132" y="570"/>
                </a:lnTo>
                <a:lnTo>
                  <a:pt x="150" y="564"/>
                </a:lnTo>
                <a:lnTo>
                  <a:pt x="156" y="570"/>
                </a:lnTo>
                <a:lnTo>
                  <a:pt x="150" y="564"/>
                </a:lnTo>
                <a:lnTo>
                  <a:pt x="150" y="552"/>
                </a:lnTo>
                <a:lnTo>
                  <a:pt x="156" y="546"/>
                </a:lnTo>
                <a:lnTo>
                  <a:pt x="162" y="546"/>
                </a:lnTo>
                <a:lnTo>
                  <a:pt x="174" y="552"/>
                </a:lnTo>
                <a:lnTo>
                  <a:pt x="180" y="558"/>
                </a:lnTo>
                <a:lnTo>
                  <a:pt x="192" y="558"/>
                </a:lnTo>
                <a:lnTo>
                  <a:pt x="210" y="564"/>
                </a:lnTo>
                <a:lnTo>
                  <a:pt x="216" y="576"/>
                </a:lnTo>
                <a:lnTo>
                  <a:pt x="252" y="576"/>
                </a:lnTo>
                <a:lnTo>
                  <a:pt x="258" y="582"/>
                </a:lnTo>
                <a:lnTo>
                  <a:pt x="258" y="588"/>
                </a:lnTo>
                <a:lnTo>
                  <a:pt x="270" y="588"/>
                </a:lnTo>
                <a:lnTo>
                  <a:pt x="276" y="582"/>
                </a:lnTo>
                <a:lnTo>
                  <a:pt x="276" y="570"/>
                </a:lnTo>
                <a:lnTo>
                  <a:pt x="294" y="570"/>
                </a:lnTo>
                <a:lnTo>
                  <a:pt x="312" y="588"/>
                </a:lnTo>
                <a:lnTo>
                  <a:pt x="330" y="588"/>
                </a:lnTo>
                <a:lnTo>
                  <a:pt x="336" y="582"/>
                </a:lnTo>
                <a:lnTo>
                  <a:pt x="354" y="570"/>
                </a:lnTo>
                <a:lnTo>
                  <a:pt x="372" y="570"/>
                </a:lnTo>
                <a:lnTo>
                  <a:pt x="390" y="558"/>
                </a:lnTo>
                <a:lnTo>
                  <a:pt x="402" y="564"/>
                </a:lnTo>
                <a:lnTo>
                  <a:pt x="420" y="570"/>
                </a:lnTo>
                <a:lnTo>
                  <a:pt x="432" y="582"/>
                </a:lnTo>
                <a:lnTo>
                  <a:pt x="438" y="582"/>
                </a:lnTo>
                <a:lnTo>
                  <a:pt x="438" y="540"/>
                </a:lnTo>
                <a:lnTo>
                  <a:pt x="426" y="540"/>
                </a:lnTo>
                <a:lnTo>
                  <a:pt x="426" y="534"/>
                </a:lnTo>
                <a:lnTo>
                  <a:pt x="432" y="528"/>
                </a:lnTo>
                <a:lnTo>
                  <a:pt x="432" y="522"/>
                </a:lnTo>
                <a:lnTo>
                  <a:pt x="438" y="516"/>
                </a:lnTo>
                <a:lnTo>
                  <a:pt x="456" y="516"/>
                </a:lnTo>
                <a:lnTo>
                  <a:pt x="462" y="522"/>
                </a:lnTo>
                <a:lnTo>
                  <a:pt x="468" y="522"/>
                </a:lnTo>
                <a:lnTo>
                  <a:pt x="468" y="504"/>
                </a:lnTo>
                <a:lnTo>
                  <a:pt x="462" y="492"/>
                </a:lnTo>
                <a:lnTo>
                  <a:pt x="480" y="492"/>
                </a:lnTo>
                <a:lnTo>
                  <a:pt x="486" y="474"/>
                </a:lnTo>
                <a:lnTo>
                  <a:pt x="486" y="462"/>
                </a:lnTo>
                <a:lnTo>
                  <a:pt x="480" y="462"/>
                </a:lnTo>
                <a:lnTo>
                  <a:pt x="474" y="456"/>
                </a:lnTo>
                <a:lnTo>
                  <a:pt x="462" y="456"/>
                </a:lnTo>
                <a:lnTo>
                  <a:pt x="456" y="444"/>
                </a:lnTo>
                <a:lnTo>
                  <a:pt x="450" y="444"/>
                </a:lnTo>
                <a:lnTo>
                  <a:pt x="444" y="432"/>
                </a:lnTo>
                <a:lnTo>
                  <a:pt x="432" y="432"/>
                </a:lnTo>
                <a:lnTo>
                  <a:pt x="420" y="426"/>
                </a:lnTo>
                <a:lnTo>
                  <a:pt x="420" y="420"/>
                </a:lnTo>
                <a:lnTo>
                  <a:pt x="414" y="420"/>
                </a:lnTo>
                <a:lnTo>
                  <a:pt x="408" y="408"/>
                </a:lnTo>
                <a:lnTo>
                  <a:pt x="396" y="396"/>
                </a:lnTo>
                <a:lnTo>
                  <a:pt x="396" y="390"/>
                </a:lnTo>
                <a:lnTo>
                  <a:pt x="402" y="390"/>
                </a:lnTo>
                <a:lnTo>
                  <a:pt x="408" y="384"/>
                </a:lnTo>
                <a:lnTo>
                  <a:pt x="396" y="372"/>
                </a:lnTo>
                <a:lnTo>
                  <a:pt x="390" y="372"/>
                </a:lnTo>
                <a:lnTo>
                  <a:pt x="384" y="366"/>
                </a:lnTo>
                <a:lnTo>
                  <a:pt x="384" y="354"/>
                </a:lnTo>
                <a:lnTo>
                  <a:pt x="390" y="354"/>
                </a:lnTo>
                <a:lnTo>
                  <a:pt x="390" y="360"/>
                </a:lnTo>
                <a:lnTo>
                  <a:pt x="402" y="360"/>
                </a:lnTo>
                <a:lnTo>
                  <a:pt x="402" y="354"/>
                </a:lnTo>
                <a:lnTo>
                  <a:pt x="414" y="354"/>
                </a:lnTo>
                <a:lnTo>
                  <a:pt x="414" y="348"/>
                </a:lnTo>
                <a:lnTo>
                  <a:pt x="420" y="342"/>
                </a:lnTo>
                <a:lnTo>
                  <a:pt x="426" y="342"/>
                </a:lnTo>
                <a:lnTo>
                  <a:pt x="438" y="348"/>
                </a:lnTo>
                <a:lnTo>
                  <a:pt x="450" y="336"/>
                </a:lnTo>
                <a:lnTo>
                  <a:pt x="468" y="330"/>
                </a:lnTo>
                <a:lnTo>
                  <a:pt x="468" y="324"/>
                </a:lnTo>
                <a:lnTo>
                  <a:pt x="492" y="324"/>
                </a:lnTo>
                <a:lnTo>
                  <a:pt x="492" y="318"/>
                </a:lnTo>
                <a:lnTo>
                  <a:pt x="510" y="318"/>
                </a:lnTo>
                <a:lnTo>
                  <a:pt x="510" y="312"/>
                </a:lnTo>
                <a:lnTo>
                  <a:pt x="516" y="306"/>
                </a:lnTo>
                <a:lnTo>
                  <a:pt x="522" y="306"/>
                </a:lnTo>
                <a:lnTo>
                  <a:pt x="528" y="300"/>
                </a:lnTo>
                <a:lnTo>
                  <a:pt x="540" y="312"/>
                </a:lnTo>
                <a:lnTo>
                  <a:pt x="552" y="312"/>
                </a:lnTo>
                <a:lnTo>
                  <a:pt x="558" y="300"/>
                </a:lnTo>
                <a:lnTo>
                  <a:pt x="558" y="294"/>
                </a:lnTo>
                <a:lnTo>
                  <a:pt x="564" y="288"/>
                </a:lnTo>
                <a:lnTo>
                  <a:pt x="564" y="282"/>
                </a:lnTo>
                <a:lnTo>
                  <a:pt x="552" y="282"/>
                </a:lnTo>
                <a:lnTo>
                  <a:pt x="558" y="276"/>
                </a:lnTo>
                <a:lnTo>
                  <a:pt x="558" y="264"/>
                </a:lnTo>
                <a:lnTo>
                  <a:pt x="552" y="264"/>
                </a:lnTo>
                <a:lnTo>
                  <a:pt x="546" y="270"/>
                </a:lnTo>
                <a:lnTo>
                  <a:pt x="546" y="252"/>
                </a:lnTo>
                <a:lnTo>
                  <a:pt x="540" y="246"/>
                </a:lnTo>
                <a:lnTo>
                  <a:pt x="534" y="246"/>
                </a:lnTo>
                <a:lnTo>
                  <a:pt x="528" y="240"/>
                </a:lnTo>
                <a:lnTo>
                  <a:pt x="528" y="234"/>
                </a:lnTo>
                <a:lnTo>
                  <a:pt x="540" y="228"/>
                </a:lnTo>
                <a:lnTo>
                  <a:pt x="546" y="222"/>
                </a:lnTo>
                <a:lnTo>
                  <a:pt x="540" y="216"/>
                </a:lnTo>
                <a:lnTo>
                  <a:pt x="534" y="216"/>
                </a:lnTo>
                <a:lnTo>
                  <a:pt x="540" y="210"/>
                </a:lnTo>
                <a:lnTo>
                  <a:pt x="540" y="204"/>
                </a:lnTo>
                <a:lnTo>
                  <a:pt x="528" y="204"/>
                </a:lnTo>
                <a:lnTo>
                  <a:pt x="528" y="192"/>
                </a:lnTo>
                <a:lnTo>
                  <a:pt x="534" y="192"/>
                </a:lnTo>
                <a:lnTo>
                  <a:pt x="534" y="174"/>
                </a:lnTo>
                <a:lnTo>
                  <a:pt x="522" y="174"/>
                </a:lnTo>
                <a:lnTo>
                  <a:pt x="516" y="168"/>
                </a:lnTo>
                <a:lnTo>
                  <a:pt x="510" y="168"/>
                </a:lnTo>
                <a:lnTo>
                  <a:pt x="504" y="162"/>
                </a:lnTo>
                <a:lnTo>
                  <a:pt x="504" y="150"/>
                </a:lnTo>
                <a:lnTo>
                  <a:pt x="510" y="150"/>
                </a:lnTo>
                <a:lnTo>
                  <a:pt x="522" y="138"/>
                </a:lnTo>
                <a:lnTo>
                  <a:pt x="522" y="120"/>
                </a:lnTo>
                <a:lnTo>
                  <a:pt x="516" y="114"/>
                </a:lnTo>
                <a:lnTo>
                  <a:pt x="510" y="114"/>
                </a:lnTo>
                <a:lnTo>
                  <a:pt x="510" y="96"/>
                </a:lnTo>
                <a:lnTo>
                  <a:pt x="504" y="90"/>
                </a:lnTo>
                <a:lnTo>
                  <a:pt x="486" y="84"/>
                </a:lnTo>
                <a:lnTo>
                  <a:pt x="486" y="78"/>
                </a:lnTo>
                <a:lnTo>
                  <a:pt x="480" y="66"/>
                </a:lnTo>
                <a:lnTo>
                  <a:pt x="474" y="60"/>
                </a:lnTo>
                <a:lnTo>
                  <a:pt x="456" y="60"/>
                </a:lnTo>
                <a:lnTo>
                  <a:pt x="450" y="54"/>
                </a:lnTo>
                <a:lnTo>
                  <a:pt x="444" y="54"/>
                </a:lnTo>
                <a:lnTo>
                  <a:pt x="438" y="48"/>
                </a:lnTo>
                <a:lnTo>
                  <a:pt x="426" y="48"/>
                </a:lnTo>
                <a:lnTo>
                  <a:pt x="420" y="42"/>
                </a:lnTo>
                <a:lnTo>
                  <a:pt x="396" y="42"/>
                </a:lnTo>
                <a:lnTo>
                  <a:pt x="384" y="54"/>
                </a:lnTo>
                <a:lnTo>
                  <a:pt x="342" y="54"/>
                </a:lnTo>
                <a:lnTo>
                  <a:pt x="342" y="72"/>
                </a:lnTo>
                <a:lnTo>
                  <a:pt x="300" y="72"/>
                </a:lnTo>
                <a:lnTo>
                  <a:pt x="300" y="60"/>
                </a:lnTo>
                <a:lnTo>
                  <a:pt x="312" y="48"/>
                </a:lnTo>
                <a:lnTo>
                  <a:pt x="312" y="42"/>
                </a:lnTo>
                <a:lnTo>
                  <a:pt x="318" y="30"/>
                </a:lnTo>
                <a:lnTo>
                  <a:pt x="294" y="42"/>
                </a:lnTo>
                <a:lnTo>
                  <a:pt x="252" y="36"/>
                </a:lnTo>
                <a:lnTo>
                  <a:pt x="246" y="30"/>
                </a:lnTo>
                <a:lnTo>
                  <a:pt x="246" y="18"/>
                </a:lnTo>
                <a:lnTo>
                  <a:pt x="240" y="6"/>
                </a:lnTo>
                <a:lnTo>
                  <a:pt x="234" y="6"/>
                </a:lnTo>
                <a:lnTo>
                  <a:pt x="234" y="12"/>
                </a:lnTo>
                <a:lnTo>
                  <a:pt x="228" y="6"/>
                </a:lnTo>
                <a:lnTo>
                  <a:pt x="204" y="6"/>
                </a:lnTo>
                <a:lnTo>
                  <a:pt x="198" y="0"/>
                </a:lnTo>
                <a:lnTo>
                  <a:pt x="168" y="0"/>
                </a:lnTo>
                <a:lnTo>
                  <a:pt x="192" y="36"/>
                </a:lnTo>
                <a:lnTo>
                  <a:pt x="180" y="48"/>
                </a:lnTo>
                <a:lnTo>
                  <a:pt x="198" y="72"/>
                </a:lnTo>
                <a:lnTo>
                  <a:pt x="216" y="90"/>
                </a:lnTo>
                <a:lnTo>
                  <a:pt x="186" y="78"/>
                </a:lnTo>
                <a:lnTo>
                  <a:pt x="162" y="84"/>
                </a:lnTo>
                <a:lnTo>
                  <a:pt x="162" y="108"/>
                </a:lnTo>
                <a:lnTo>
                  <a:pt x="132" y="108"/>
                </a:lnTo>
                <a:lnTo>
                  <a:pt x="126" y="96"/>
                </a:lnTo>
                <a:lnTo>
                  <a:pt x="84" y="96"/>
                </a:lnTo>
                <a:lnTo>
                  <a:pt x="84" y="126"/>
                </a:lnTo>
                <a:lnTo>
                  <a:pt x="90" y="126"/>
                </a:lnTo>
                <a:lnTo>
                  <a:pt x="84" y="132"/>
                </a:lnTo>
                <a:lnTo>
                  <a:pt x="90" y="144"/>
                </a:lnTo>
                <a:lnTo>
                  <a:pt x="78" y="150"/>
                </a:lnTo>
                <a:lnTo>
                  <a:pt x="72" y="150"/>
                </a:lnTo>
                <a:lnTo>
                  <a:pt x="72" y="168"/>
                </a:lnTo>
                <a:lnTo>
                  <a:pt x="78" y="174"/>
                </a:lnTo>
                <a:lnTo>
                  <a:pt x="66" y="174"/>
                </a:lnTo>
                <a:lnTo>
                  <a:pt x="54" y="180"/>
                </a:lnTo>
                <a:lnTo>
                  <a:pt x="48" y="180"/>
                </a:lnTo>
                <a:lnTo>
                  <a:pt x="48" y="186"/>
                </a:lnTo>
                <a:lnTo>
                  <a:pt x="54" y="192"/>
                </a:lnTo>
                <a:lnTo>
                  <a:pt x="60" y="192"/>
                </a:lnTo>
                <a:lnTo>
                  <a:pt x="72" y="204"/>
                </a:lnTo>
                <a:lnTo>
                  <a:pt x="72" y="210"/>
                </a:lnTo>
                <a:lnTo>
                  <a:pt x="66" y="210"/>
                </a:lnTo>
                <a:lnTo>
                  <a:pt x="60" y="216"/>
                </a:lnTo>
                <a:lnTo>
                  <a:pt x="54" y="228"/>
                </a:lnTo>
                <a:lnTo>
                  <a:pt x="48" y="228"/>
                </a:lnTo>
                <a:lnTo>
                  <a:pt x="42" y="234"/>
                </a:lnTo>
                <a:lnTo>
                  <a:pt x="42" y="240"/>
                </a:lnTo>
                <a:lnTo>
                  <a:pt x="18" y="240"/>
                </a:lnTo>
                <a:lnTo>
                  <a:pt x="12" y="234"/>
                </a:lnTo>
                <a:lnTo>
                  <a:pt x="6" y="234"/>
                </a:lnTo>
                <a:lnTo>
                  <a:pt x="12" y="258"/>
                </a:lnTo>
                <a:lnTo>
                  <a:pt x="12" y="264"/>
                </a:lnTo>
                <a:lnTo>
                  <a:pt x="18" y="270"/>
                </a:lnTo>
                <a:lnTo>
                  <a:pt x="18" y="276"/>
                </a:lnTo>
                <a:lnTo>
                  <a:pt x="6" y="282"/>
                </a:lnTo>
                <a:lnTo>
                  <a:pt x="0" y="288"/>
                </a:lnTo>
                <a:lnTo>
                  <a:pt x="6" y="294"/>
                </a:lnTo>
                <a:lnTo>
                  <a:pt x="6" y="306"/>
                </a:lnTo>
                <a:lnTo>
                  <a:pt x="0" y="312"/>
                </a:lnTo>
                <a:lnTo>
                  <a:pt x="0" y="324"/>
                </a:lnTo>
                <a:lnTo>
                  <a:pt x="12" y="324"/>
                </a:lnTo>
                <a:lnTo>
                  <a:pt x="24" y="336"/>
                </a:lnTo>
                <a:lnTo>
                  <a:pt x="24" y="354"/>
                </a:lnTo>
                <a:lnTo>
                  <a:pt x="30" y="360"/>
                </a:lnTo>
                <a:lnTo>
                  <a:pt x="18" y="360"/>
                </a:lnTo>
                <a:lnTo>
                  <a:pt x="12" y="366"/>
                </a:lnTo>
                <a:lnTo>
                  <a:pt x="12" y="384"/>
                </a:lnTo>
                <a:lnTo>
                  <a:pt x="18" y="390"/>
                </a:lnTo>
                <a:lnTo>
                  <a:pt x="24" y="390"/>
                </a:lnTo>
                <a:lnTo>
                  <a:pt x="36" y="396"/>
                </a:lnTo>
                <a:lnTo>
                  <a:pt x="36" y="408"/>
                </a:lnTo>
                <a:lnTo>
                  <a:pt x="30" y="414"/>
                </a:lnTo>
                <a:close/>
              </a:path>
            </a:pathLst>
          </a:custGeom>
          <a:solidFill>
            <a:srgbClr val="007D40">
              <a:lumMod val="50000"/>
            </a:srgbClr>
          </a:solidFill>
          <a:ln w="12700">
            <a:solidFill>
              <a:srgbClr val="FFFFFF"/>
            </a:solidFill>
            <a:round/>
            <a:headEnd/>
            <a:tailEnd/>
          </a:ln>
        </p:spPr>
        <p:txBody>
          <a:bodyPr/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defTabSz="464587" fontAlgn="auto">
              <a:spcAft>
                <a:spcPts val="0"/>
              </a:spcAft>
              <a:defRPr/>
            </a:pPr>
            <a:endParaRPr lang="en-GB" sz="475" kern="0">
              <a:solidFill>
                <a:srgbClr val="555555"/>
              </a:solidFill>
              <a:cs typeface="Calibri" pitchFamily="34" charset="0"/>
            </a:endParaRPr>
          </a:p>
        </p:txBody>
      </p:sp>
      <p:sp>
        <p:nvSpPr>
          <p:cNvPr id="191" name="Link_North_america">
            <a:extLst>
              <a:ext uri="{FF2B5EF4-FFF2-40B4-BE49-F238E27FC236}">
                <a16:creationId xmlns:a16="http://schemas.microsoft.com/office/drawing/2014/main" id="{52F4A292-4F73-49D2-AD18-9D819E792BDB}"/>
              </a:ext>
            </a:extLst>
          </p:cNvPr>
          <p:cNvSpPr/>
          <p:nvPr userDrawn="1"/>
        </p:nvSpPr>
        <p:spPr bwMode="gray">
          <a:xfrm>
            <a:off x="1157288" y="1358900"/>
            <a:ext cx="3411537" cy="2508250"/>
          </a:xfrm>
          <a:custGeom>
            <a:avLst/>
            <a:gdLst>
              <a:gd name="connsiteX0" fmla="*/ 0 w 2994835"/>
              <a:gd name="connsiteY0" fmla="*/ 0 h 2393176"/>
              <a:gd name="connsiteX1" fmla="*/ 2994835 w 2994835"/>
              <a:gd name="connsiteY1" fmla="*/ 0 h 2393176"/>
              <a:gd name="connsiteX2" fmla="*/ 2994835 w 2994835"/>
              <a:gd name="connsiteY2" fmla="*/ 2393176 h 2393176"/>
              <a:gd name="connsiteX3" fmla="*/ 0 w 2994835"/>
              <a:gd name="connsiteY3" fmla="*/ 2393176 h 2393176"/>
              <a:gd name="connsiteX4" fmla="*/ 0 w 2994835"/>
              <a:gd name="connsiteY4" fmla="*/ 0 h 2393176"/>
              <a:gd name="connsiteX0" fmla="*/ 0 w 2994835"/>
              <a:gd name="connsiteY0" fmla="*/ 0 h 2393176"/>
              <a:gd name="connsiteX1" fmla="*/ 2994835 w 2994835"/>
              <a:gd name="connsiteY1" fmla="*/ 0 h 2393176"/>
              <a:gd name="connsiteX2" fmla="*/ 2221973 w 2994835"/>
              <a:gd name="connsiteY2" fmla="*/ 1864800 h 2393176"/>
              <a:gd name="connsiteX3" fmla="*/ 2994835 w 2994835"/>
              <a:gd name="connsiteY3" fmla="*/ 2393176 h 2393176"/>
              <a:gd name="connsiteX4" fmla="*/ 0 w 2994835"/>
              <a:gd name="connsiteY4" fmla="*/ 2393176 h 2393176"/>
              <a:gd name="connsiteX5" fmla="*/ 0 w 2994835"/>
              <a:gd name="connsiteY5" fmla="*/ 0 h 2393176"/>
              <a:gd name="connsiteX0" fmla="*/ 0 w 3204636"/>
              <a:gd name="connsiteY0" fmla="*/ 0 h 2393176"/>
              <a:gd name="connsiteX1" fmla="*/ 2994835 w 3204636"/>
              <a:gd name="connsiteY1" fmla="*/ 0 h 2393176"/>
              <a:gd name="connsiteX2" fmla="*/ 2898248 w 3204636"/>
              <a:gd name="connsiteY2" fmla="*/ 1059938 h 2393176"/>
              <a:gd name="connsiteX3" fmla="*/ 2221973 w 3204636"/>
              <a:gd name="connsiteY3" fmla="*/ 1864800 h 2393176"/>
              <a:gd name="connsiteX4" fmla="*/ 2994835 w 3204636"/>
              <a:gd name="connsiteY4" fmla="*/ 2393176 h 2393176"/>
              <a:gd name="connsiteX5" fmla="*/ 0 w 3204636"/>
              <a:gd name="connsiteY5" fmla="*/ 2393176 h 2393176"/>
              <a:gd name="connsiteX6" fmla="*/ 0 w 3204636"/>
              <a:gd name="connsiteY6" fmla="*/ 0 h 2393176"/>
              <a:gd name="connsiteX0" fmla="*/ 0 w 3266412"/>
              <a:gd name="connsiteY0" fmla="*/ 90487 h 2483663"/>
              <a:gd name="connsiteX1" fmla="*/ 3075798 w 3266412"/>
              <a:gd name="connsiteY1" fmla="*/ 0 h 2483663"/>
              <a:gd name="connsiteX2" fmla="*/ 2898248 w 3266412"/>
              <a:gd name="connsiteY2" fmla="*/ 1150425 h 2483663"/>
              <a:gd name="connsiteX3" fmla="*/ 2221973 w 3266412"/>
              <a:gd name="connsiteY3" fmla="*/ 1955287 h 2483663"/>
              <a:gd name="connsiteX4" fmla="*/ 2994835 w 3266412"/>
              <a:gd name="connsiteY4" fmla="*/ 2483663 h 2483663"/>
              <a:gd name="connsiteX5" fmla="*/ 0 w 3266412"/>
              <a:gd name="connsiteY5" fmla="*/ 2483663 h 2483663"/>
              <a:gd name="connsiteX6" fmla="*/ 0 w 3266412"/>
              <a:gd name="connsiteY6" fmla="*/ 90487 h 2483663"/>
              <a:gd name="connsiteX0" fmla="*/ 38100 w 3266412"/>
              <a:gd name="connsiteY0" fmla="*/ 442912 h 2483663"/>
              <a:gd name="connsiteX1" fmla="*/ 3075798 w 3266412"/>
              <a:gd name="connsiteY1" fmla="*/ 0 h 2483663"/>
              <a:gd name="connsiteX2" fmla="*/ 2898248 w 3266412"/>
              <a:gd name="connsiteY2" fmla="*/ 1150425 h 2483663"/>
              <a:gd name="connsiteX3" fmla="*/ 2221973 w 3266412"/>
              <a:gd name="connsiteY3" fmla="*/ 1955287 h 2483663"/>
              <a:gd name="connsiteX4" fmla="*/ 2994835 w 3266412"/>
              <a:gd name="connsiteY4" fmla="*/ 2483663 h 2483663"/>
              <a:gd name="connsiteX5" fmla="*/ 0 w 3266412"/>
              <a:gd name="connsiteY5" fmla="*/ 2483663 h 2483663"/>
              <a:gd name="connsiteX6" fmla="*/ 38100 w 3266412"/>
              <a:gd name="connsiteY6" fmla="*/ 442912 h 2483663"/>
              <a:gd name="connsiteX0" fmla="*/ 183436 w 3411748"/>
              <a:gd name="connsiteY0" fmla="*/ 442912 h 2483663"/>
              <a:gd name="connsiteX1" fmla="*/ 3221134 w 3411748"/>
              <a:gd name="connsiteY1" fmla="*/ 0 h 2483663"/>
              <a:gd name="connsiteX2" fmla="*/ 3043584 w 3411748"/>
              <a:gd name="connsiteY2" fmla="*/ 1150425 h 2483663"/>
              <a:gd name="connsiteX3" fmla="*/ 2367309 w 3411748"/>
              <a:gd name="connsiteY3" fmla="*/ 1955287 h 2483663"/>
              <a:gd name="connsiteX4" fmla="*/ 3140171 w 3411748"/>
              <a:gd name="connsiteY4" fmla="*/ 2483663 h 2483663"/>
              <a:gd name="connsiteX5" fmla="*/ 145336 w 3411748"/>
              <a:gd name="connsiteY5" fmla="*/ 2483663 h 2483663"/>
              <a:gd name="connsiteX6" fmla="*/ 346 w 3411748"/>
              <a:gd name="connsiteY6" fmla="*/ 998026 h 2483663"/>
              <a:gd name="connsiteX7" fmla="*/ 183436 w 3411748"/>
              <a:gd name="connsiteY7" fmla="*/ 442912 h 2483663"/>
              <a:gd name="connsiteX0" fmla="*/ 183143 w 3411455"/>
              <a:gd name="connsiteY0" fmla="*/ 442912 h 2507476"/>
              <a:gd name="connsiteX1" fmla="*/ 3220841 w 3411455"/>
              <a:gd name="connsiteY1" fmla="*/ 0 h 2507476"/>
              <a:gd name="connsiteX2" fmla="*/ 3043291 w 3411455"/>
              <a:gd name="connsiteY2" fmla="*/ 1150425 h 2507476"/>
              <a:gd name="connsiteX3" fmla="*/ 2367016 w 3411455"/>
              <a:gd name="connsiteY3" fmla="*/ 1955287 h 2507476"/>
              <a:gd name="connsiteX4" fmla="*/ 3139878 w 3411455"/>
              <a:gd name="connsiteY4" fmla="*/ 2483663 h 2507476"/>
              <a:gd name="connsiteX5" fmla="*/ 1088018 w 3411455"/>
              <a:gd name="connsiteY5" fmla="*/ 2507476 h 2507476"/>
              <a:gd name="connsiteX6" fmla="*/ 53 w 3411455"/>
              <a:gd name="connsiteY6" fmla="*/ 998026 h 2507476"/>
              <a:gd name="connsiteX7" fmla="*/ 183143 w 3411455"/>
              <a:gd name="connsiteY7" fmla="*/ 442912 h 2507476"/>
              <a:gd name="connsiteX0" fmla="*/ 183161 w 3411473"/>
              <a:gd name="connsiteY0" fmla="*/ 442912 h 2507476"/>
              <a:gd name="connsiteX1" fmla="*/ 3220859 w 3411473"/>
              <a:gd name="connsiteY1" fmla="*/ 0 h 2507476"/>
              <a:gd name="connsiteX2" fmla="*/ 3043309 w 3411473"/>
              <a:gd name="connsiteY2" fmla="*/ 1150425 h 2507476"/>
              <a:gd name="connsiteX3" fmla="*/ 2367034 w 3411473"/>
              <a:gd name="connsiteY3" fmla="*/ 1955287 h 2507476"/>
              <a:gd name="connsiteX4" fmla="*/ 3139896 w 3411473"/>
              <a:gd name="connsiteY4" fmla="*/ 2483663 h 2507476"/>
              <a:gd name="connsiteX5" fmla="*/ 1088036 w 3411473"/>
              <a:gd name="connsiteY5" fmla="*/ 2507476 h 2507476"/>
              <a:gd name="connsiteX6" fmla="*/ 71 w 3411473"/>
              <a:gd name="connsiteY6" fmla="*/ 998026 h 2507476"/>
              <a:gd name="connsiteX7" fmla="*/ 183161 w 3411473"/>
              <a:gd name="connsiteY7" fmla="*/ 442912 h 2507476"/>
              <a:gd name="connsiteX0" fmla="*/ 183161 w 3411473"/>
              <a:gd name="connsiteY0" fmla="*/ 442912 h 2507476"/>
              <a:gd name="connsiteX1" fmla="*/ 3220859 w 3411473"/>
              <a:gd name="connsiteY1" fmla="*/ 0 h 2507476"/>
              <a:gd name="connsiteX2" fmla="*/ 3043309 w 3411473"/>
              <a:gd name="connsiteY2" fmla="*/ 1150425 h 2507476"/>
              <a:gd name="connsiteX3" fmla="*/ 2367034 w 3411473"/>
              <a:gd name="connsiteY3" fmla="*/ 1955287 h 2507476"/>
              <a:gd name="connsiteX4" fmla="*/ 2473146 w 3411473"/>
              <a:gd name="connsiteY4" fmla="*/ 2436038 h 2507476"/>
              <a:gd name="connsiteX5" fmla="*/ 1088036 w 3411473"/>
              <a:gd name="connsiteY5" fmla="*/ 2507476 h 2507476"/>
              <a:gd name="connsiteX6" fmla="*/ 71 w 3411473"/>
              <a:gd name="connsiteY6" fmla="*/ 998026 h 2507476"/>
              <a:gd name="connsiteX7" fmla="*/ 183161 w 3411473"/>
              <a:gd name="connsiteY7" fmla="*/ 442912 h 25074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411473" h="2507476">
                <a:moveTo>
                  <a:pt x="183161" y="442912"/>
                </a:moveTo>
                <a:lnTo>
                  <a:pt x="3220859" y="0"/>
                </a:lnTo>
                <a:cubicBezTo>
                  <a:pt x="3684850" y="104425"/>
                  <a:pt x="3172119" y="839625"/>
                  <a:pt x="3043309" y="1150425"/>
                </a:cubicBezTo>
                <a:cubicBezTo>
                  <a:pt x="2914499" y="1461225"/>
                  <a:pt x="2331886" y="1660849"/>
                  <a:pt x="2367034" y="1955287"/>
                </a:cubicBezTo>
                <a:lnTo>
                  <a:pt x="2473146" y="2436038"/>
                </a:lnTo>
                <a:lnTo>
                  <a:pt x="1088036" y="2507476"/>
                </a:lnTo>
                <a:cubicBezTo>
                  <a:pt x="796818" y="2285314"/>
                  <a:pt x="-8749" y="1353538"/>
                  <a:pt x="71" y="998026"/>
                </a:cubicBezTo>
                <a:lnTo>
                  <a:pt x="183161" y="442912"/>
                </a:lnTo>
                <a:close/>
              </a:path>
            </a:pathLst>
          </a:custGeom>
          <a:solidFill>
            <a:schemeClr val="accent1">
              <a:alpha val="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 eaLnBrk="1" fontAlgn="auto" hangingPunct="1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>
              <a:solidFill>
                <a:srgbClr val="FFFFFF"/>
              </a:solidFill>
            </a:endParaRPr>
          </a:p>
        </p:txBody>
      </p:sp>
      <p:sp>
        <p:nvSpPr>
          <p:cNvPr id="192" name="Link_South_America">
            <a:extLst>
              <a:ext uri="{FF2B5EF4-FFF2-40B4-BE49-F238E27FC236}">
                <a16:creationId xmlns:a16="http://schemas.microsoft.com/office/drawing/2014/main" id="{FEB31135-C9E2-43B2-B351-DF9A8E701703}"/>
              </a:ext>
            </a:extLst>
          </p:cNvPr>
          <p:cNvSpPr/>
          <p:nvPr userDrawn="1"/>
        </p:nvSpPr>
        <p:spPr bwMode="gray">
          <a:xfrm>
            <a:off x="2628900" y="3738563"/>
            <a:ext cx="1957388" cy="2592387"/>
          </a:xfrm>
          <a:custGeom>
            <a:avLst/>
            <a:gdLst>
              <a:gd name="connsiteX0" fmla="*/ 0 w 1819291"/>
              <a:gd name="connsiteY0" fmla="*/ 0 h 2562713"/>
              <a:gd name="connsiteX1" fmla="*/ 1819291 w 1819291"/>
              <a:gd name="connsiteY1" fmla="*/ 0 h 2562713"/>
              <a:gd name="connsiteX2" fmla="*/ 1819291 w 1819291"/>
              <a:gd name="connsiteY2" fmla="*/ 2562713 h 2562713"/>
              <a:gd name="connsiteX3" fmla="*/ 0 w 1819291"/>
              <a:gd name="connsiteY3" fmla="*/ 2562713 h 2562713"/>
              <a:gd name="connsiteX4" fmla="*/ 0 w 1819291"/>
              <a:gd name="connsiteY4" fmla="*/ 0 h 2562713"/>
              <a:gd name="connsiteX0" fmla="*/ 0 w 1819291"/>
              <a:gd name="connsiteY0" fmla="*/ 0 h 2562713"/>
              <a:gd name="connsiteX1" fmla="*/ 1819291 w 1819291"/>
              <a:gd name="connsiteY1" fmla="*/ 0 h 2562713"/>
              <a:gd name="connsiteX2" fmla="*/ 1819291 w 1819291"/>
              <a:gd name="connsiteY2" fmla="*/ 2562713 h 2562713"/>
              <a:gd name="connsiteX3" fmla="*/ 595313 w 1819291"/>
              <a:gd name="connsiteY3" fmla="*/ 2538900 h 2562713"/>
              <a:gd name="connsiteX4" fmla="*/ 0 w 1819291"/>
              <a:gd name="connsiteY4" fmla="*/ 0 h 2562713"/>
              <a:gd name="connsiteX0" fmla="*/ 0 w 1819291"/>
              <a:gd name="connsiteY0" fmla="*/ 0 h 2562713"/>
              <a:gd name="connsiteX1" fmla="*/ 1819291 w 1819291"/>
              <a:gd name="connsiteY1" fmla="*/ 0 h 2562713"/>
              <a:gd name="connsiteX2" fmla="*/ 1819291 w 1819291"/>
              <a:gd name="connsiteY2" fmla="*/ 2562713 h 2562713"/>
              <a:gd name="connsiteX3" fmla="*/ 595313 w 1819291"/>
              <a:gd name="connsiteY3" fmla="*/ 2538900 h 2562713"/>
              <a:gd name="connsiteX4" fmla="*/ 476757 w 1819291"/>
              <a:gd name="connsiteY4" fmla="*/ 1365326 h 2562713"/>
              <a:gd name="connsiteX5" fmla="*/ 0 w 1819291"/>
              <a:gd name="connsiteY5" fmla="*/ 0 h 2562713"/>
              <a:gd name="connsiteX0" fmla="*/ 0 w 1943116"/>
              <a:gd name="connsiteY0" fmla="*/ 114300 h 2562713"/>
              <a:gd name="connsiteX1" fmla="*/ 1943116 w 1943116"/>
              <a:gd name="connsiteY1" fmla="*/ 0 h 2562713"/>
              <a:gd name="connsiteX2" fmla="*/ 1943116 w 1943116"/>
              <a:gd name="connsiteY2" fmla="*/ 2562713 h 2562713"/>
              <a:gd name="connsiteX3" fmla="*/ 719138 w 1943116"/>
              <a:gd name="connsiteY3" fmla="*/ 2538900 h 2562713"/>
              <a:gd name="connsiteX4" fmla="*/ 600582 w 1943116"/>
              <a:gd name="connsiteY4" fmla="*/ 1365326 h 2562713"/>
              <a:gd name="connsiteX5" fmla="*/ 0 w 1943116"/>
              <a:gd name="connsiteY5" fmla="*/ 114300 h 2562713"/>
              <a:gd name="connsiteX0" fmla="*/ 0 w 1943116"/>
              <a:gd name="connsiteY0" fmla="*/ 168199 h 2616612"/>
              <a:gd name="connsiteX1" fmla="*/ 791082 w 1943116"/>
              <a:gd name="connsiteY1" fmla="*/ 0 h 2616612"/>
              <a:gd name="connsiteX2" fmla="*/ 1943116 w 1943116"/>
              <a:gd name="connsiteY2" fmla="*/ 53899 h 2616612"/>
              <a:gd name="connsiteX3" fmla="*/ 1943116 w 1943116"/>
              <a:gd name="connsiteY3" fmla="*/ 2616612 h 2616612"/>
              <a:gd name="connsiteX4" fmla="*/ 719138 w 1943116"/>
              <a:gd name="connsiteY4" fmla="*/ 2592799 h 2616612"/>
              <a:gd name="connsiteX5" fmla="*/ 600582 w 1943116"/>
              <a:gd name="connsiteY5" fmla="*/ 1419225 h 2616612"/>
              <a:gd name="connsiteX6" fmla="*/ 0 w 1943116"/>
              <a:gd name="connsiteY6" fmla="*/ 168199 h 2616612"/>
              <a:gd name="connsiteX0" fmla="*/ 0 w 1957403"/>
              <a:gd name="connsiteY0" fmla="*/ 168199 h 2616612"/>
              <a:gd name="connsiteX1" fmla="*/ 791082 w 1957403"/>
              <a:gd name="connsiteY1" fmla="*/ 0 h 2616612"/>
              <a:gd name="connsiteX2" fmla="*/ 1957403 w 1957403"/>
              <a:gd name="connsiteY2" fmla="*/ 472999 h 2616612"/>
              <a:gd name="connsiteX3" fmla="*/ 1943116 w 1957403"/>
              <a:gd name="connsiteY3" fmla="*/ 2616612 h 2616612"/>
              <a:gd name="connsiteX4" fmla="*/ 719138 w 1957403"/>
              <a:gd name="connsiteY4" fmla="*/ 2592799 h 2616612"/>
              <a:gd name="connsiteX5" fmla="*/ 600582 w 1957403"/>
              <a:gd name="connsiteY5" fmla="*/ 1419225 h 2616612"/>
              <a:gd name="connsiteX6" fmla="*/ 0 w 1957403"/>
              <a:gd name="connsiteY6" fmla="*/ 168199 h 2616612"/>
              <a:gd name="connsiteX0" fmla="*/ 0 w 1957403"/>
              <a:gd name="connsiteY0" fmla="*/ 168199 h 2592799"/>
              <a:gd name="connsiteX1" fmla="*/ 791082 w 1957403"/>
              <a:gd name="connsiteY1" fmla="*/ 0 h 2592799"/>
              <a:gd name="connsiteX2" fmla="*/ 1957403 w 1957403"/>
              <a:gd name="connsiteY2" fmla="*/ 472999 h 2592799"/>
              <a:gd name="connsiteX3" fmla="*/ 1628791 w 1957403"/>
              <a:gd name="connsiteY3" fmla="*/ 2559462 h 2592799"/>
              <a:gd name="connsiteX4" fmla="*/ 719138 w 1957403"/>
              <a:gd name="connsiteY4" fmla="*/ 2592799 h 2592799"/>
              <a:gd name="connsiteX5" fmla="*/ 600582 w 1957403"/>
              <a:gd name="connsiteY5" fmla="*/ 1419225 h 2592799"/>
              <a:gd name="connsiteX6" fmla="*/ 0 w 1957403"/>
              <a:gd name="connsiteY6" fmla="*/ 168199 h 259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957403" h="2592799">
                <a:moveTo>
                  <a:pt x="0" y="168199"/>
                </a:moveTo>
                <a:cubicBezTo>
                  <a:pt x="358944" y="145470"/>
                  <a:pt x="432138" y="22729"/>
                  <a:pt x="791082" y="0"/>
                </a:cubicBezTo>
                <a:lnTo>
                  <a:pt x="1957403" y="472999"/>
                </a:lnTo>
                <a:cubicBezTo>
                  <a:pt x="1952641" y="1187537"/>
                  <a:pt x="1633553" y="1844924"/>
                  <a:pt x="1628791" y="2559462"/>
                </a:cubicBezTo>
                <a:lnTo>
                  <a:pt x="719138" y="2592799"/>
                </a:lnTo>
                <a:cubicBezTo>
                  <a:pt x="627232" y="2217483"/>
                  <a:pt x="692488" y="1794541"/>
                  <a:pt x="600582" y="1419225"/>
                </a:cubicBezTo>
                <a:lnTo>
                  <a:pt x="0" y="168199"/>
                </a:lnTo>
                <a:close/>
              </a:path>
            </a:pathLst>
          </a:custGeom>
          <a:solidFill>
            <a:schemeClr val="accent1">
              <a:alpha val="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 eaLnBrk="1" fontAlgn="auto" hangingPunct="1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>
              <a:solidFill>
                <a:srgbClr val="FFFFFF"/>
              </a:solidFill>
            </a:endParaRPr>
          </a:p>
        </p:txBody>
      </p:sp>
      <p:sp>
        <p:nvSpPr>
          <p:cNvPr id="193" name="Link_South_Africa">
            <a:extLst>
              <a:ext uri="{FF2B5EF4-FFF2-40B4-BE49-F238E27FC236}">
                <a16:creationId xmlns:a16="http://schemas.microsoft.com/office/drawing/2014/main" id="{5AED22DB-0A74-4396-A0F6-67EE3184029F}"/>
              </a:ext>
            </a:extLst>
          </p:cNvPr>
          <p:cNvSpPr/>
          <p:nvPr userDrawn="1"/>
        </p:nvSpPr>
        <p:spPr bwMode="gray">
          <a:xfrm>
            <a:off x="5838825" y="3424238"/>
            <a:ext cx="5110163" cy="2613025"/>
          </a:xfrm>
          <a:custGeom>
            <a:avLst/>
            <a:gdLst>
              <a:gd name="connsiteX0" fmla="*/ 0 w 5129707"/>
              <a:gd name="connsiteY0" fmla="*/ 0 h 2202265"/>
              <a:gd name="connsiteX1" fmla="*/ 5129707 w 5129707"/>
              <a:gd name="connsiteY1" fmla="*/ 0 h 2202265"/>
              <a:gd name="connsiteX2" fmla="*/ 5129707 w 5129707"/>
              <a:gd name="connsiteY2" fmla="*/ 2202265 h 2202265"/>
              <a:gd name="connsiteX3" fmla="*/ 0 w 5129707"/>
              <a:gd name="connsiteY3" fmla="*/ 2202265 h 2202265"/>
              <a:gd name="connsiteX4" fmla="*/ 0 w 5129707"/>
              <a:gd name="connsiteY4" fmla="*/ 0 h 2202265"/>
              <a:gd name="connsiteX0" fmla="*/ 52387 w 5129707"/>
              <a:gd name="connsiteY0" fmla="*/ 933450 h 2202265"/>
              <a:gd name="connsiteX1" fmla="*/ 5129707 w 5129707"/>
              <a:gd name="connsiteY1" fmla="*/ 0 h 2202265"/>
              <a:gd name="connsiteX2" fmla="*/ 5129707 w 5129707"/>
              <a:gd name="connsiteY2" fmla="*/ 2202265 h 2202265"/>
              <a:gd name="connsiteX3" fmla="*/ 0 w 5129707"/>
              <a:gd name="connsiteY3" fmla="*/ 2202265 h 2202265"/>
              <a:gd name="connsiteX4" fmla="*/ 52387 w 5129707"/>
              <a:gd name="connsiteY4" fmla="*/ 933450 h 2202265"/>
              <a:gd name="connsiteX0" fmla="*/ 52387 w 5129707"/>
              <a:gd name="connsiteY0" fmla="*/ 1277890 h 2546705"/>
              <a:gd name="connsiteX1" fmla="*/ 2977057 w 5129707"/>
              <a:gd name="connsiteY1" fmla="*/ 0 h 2546705"/>
              <a:gd name="connsiteX2" fmla="*/ 5129707 w 5129707"/>
              <a:gd name="connsiteY2" fmla="*/ 344440 h 2546705"/>
              <a:gd name="connsiteX3" fmla="*/ 5129707 w 5129707"/>
              <a:gd name="connsiteY3" fmla="*/ 2546705 h 2546705"/>
              <a:gd name="connsiteX4" fmla="*/ 0 w 5129707"/>
              <a:gd name="connsiteY4" fmla="*/ 2546705 h 2546705"/>
              <a:gd name="connsiteX5" fmla="*/ 52387 w 5129707"/>
              <a:gd name="connsiteY5" fmla="*/ 1277890 h 2546705"/>
              <a:gd name="connsiteX0" fmla="*/ 52387 w 5129707"/>
              <a:gd name="connsiteY0" fmla="*/ 1277890 h 2546705"/>
              <a:gd name="connsiteX1" fmla="*/ 2315070 w 5129707"/>
              <a:gd name="connsiteY1" fmla="*/ 1276350 h 2546705"/>
              <a:gd name="connsiteX2" fmla="*/ 2977057 w 5129707"/>
              <a:gd name="connsiteY2" fmla="*/ 0 h 2546705"/>
              <a:gd name="connsiteX3" fmla="*/ 5129707 w 5129707"/>
              <a:gd name="connsiteY3" fmla="*/ 344440 h 2546705"/>
              <a:gd name="connsiteX4" fmla="*/ 5129707 w 5129707"/>
              <a:gd name="connsiteY4" fmla="*/ 2546705 h 2546705"/>
              <a:gd name="connsiteX5" fmla="*/ 0 w 5129707"/>
              <a:gd name="connsiteY5" fmla="*/ 2546705 h 2546705"/>
              <a:gd name="connsiteX6" fmla="*/ 52387 w 5129707"/>
              <a:gd name="connsiteY6" fmla="*/ 1277890 h 2546705"/>
              <a:gd name="connsiteX0" fmla="*/ 0 w 5077320"/>
              <a:gd name="connsiteY0" fmla="*/ 1277890 h 2546705"/>
              <a:gd name="connsiteX1" fmla="*/ 2262683 w 5077320"/>
              <a:gd name="connsiteY1" fmla="*/ 1276350 h 2546705"/>
              <a:gd name="connsiteX2" fmla="*/ 2924670 w 5077320"/>
              <a:gd name="connsiteY2" fmla="*/ 0 h 2546705"/>
              <a:gd name="connsiteX3" fmla="*/ 5077320 w 5077320"/>
              <a:gd name="connsiteY3" fmla="*/ 344440 h 2546705"/>
              <a:gd name="connsiteX4" fmla="*/ 5077320 w 5077320"/>
              <a:gd name="connsiteY4" fmla="*/ 2546705 h 2546705"/>
              <a:gd name="connsiteX5" fmla="*/ 57150 w 5077320"/>
              <a:gd name="connsiteY5" fmla="*/ 2346680 h 2546705"/>
              <a:gd name="connsiteX6" fmla="*/ 0 w 5077320"/>
              <a:gd name="connsiteY6" fmla="*/ 1277890 h 2546705"/>
              <a:gd name="connsiteX0" fmla="*/ 0 w 5077320"/>
              <a:gd name="connsiteY0" fmla="*/ 1277890 h 2546705"/>
              <a:gd name="connsiteX1" fmla="*/ 2262683 w 5077320"/>
              <a:gd name="connsiteY1" fmla="*/ 1276350 h 2546705"/>
              <a:gd name="connsiteX2" fmla="*/ 2924670 w 5077320"/>
              <a:gd name="connsiteY2" fmla="*/ 0 h 2546705"/>
              <a:gd name="connsiteX3" fmla="*/ 5077320 w 5077320"/>
              <a:gd name="connsiteY3" fmla="*/ 344440 h 2546705"/>
              <a:gd name="connsiteX4" fmla="*/ 5077320 w 5077320"/>
              <a:gd name="connsiteY4" fmla="*/ 2546705 h 2546705"/>
              <a:gd name="connsiteX5" fmla="*/ 57150 w 5077320"/>
              <a:gd name="connsiteY5" fmla="*/ 2346680 h 2546705"/>
              <a:gd name="connsiteX6" fmla="*/ 0 w 5077320"/>
              <a:gd name="connsiteY6" fmla="*/ 1277890 h 2546705"/>
              <a:gd name="connsiteX0" fmla="*/ 0 w 5077320"/>
              <a:gd name="connsiteY0" fmla="*/ 1277890 h 2546705"/>
              <a:gd name="connsiteX1" fmla="*/ 2262683 w 5077320"/>
              <a:gd name="connsiteY1" fmla="*/ 1276350 h 2546705"/>
              <a:gd name="connsiteX2" fmla="*/ 2924670 w 5077320"/>
              <a:gd name="connsiteY2" fmla="*/ 0 h 2546705"/>
              <a:gd name="connsiteX3" fmla="*/ 5077320 w 5077320"/>
              <a:gd name="connsiteY3" fmla="*/ 344440 h 2546705"/>
              <a:gd name="connsiteX4" fmla="*/ 5077320 w 5077320"/>
              <a:gd name="connsiteY4" fmla="*/ 2546705 h 2546705"/>
              <a:gd name="connsiteX5" fmla="*/ 138113 w 5077320"/>
              <a:gd name="connsiteY5" fmla="*/ 2146655 h 2546705"/>
              <a:gd name="connsiteX6" fmla="*/ 0 w 5077320"/>
              <a:gd name="connsiteY6" fmla="*/ 1277890 h 2546705"/>
              <a:gd name="connsiteX0" fmla="*/ 0 w 5101133"/>
              <a:gd name="connsiteY0" fmla="*/ 1277890 h 2556230"/>
              <a:gd name="connsiteX1" fmla="*/ 2262683 w 5101133"/>
              <a:gd name="connsiteY1" fmla="*/ 1276350 h 2556230"/>
              <a:gd name="connsiteX2" fmla="*/ 2924670 w 5101133"/>
              <a:gd name="connsiteY2" fmla="*/ 0 h 2556230"/>
              <a:gd name="connsiteX3" fmla="*/ 5077320 w 5101133"/>
              <a:gd name="connsiteY3" fmla="*/ 344440 h 2556230"/>
              <a:gd name="connsiteX4" fmla="*/ 5101133 w 5101133"/>
              <a:gd name="connsiteY4" fmla="*/ 2556230 h 2556230"/>
              <a:gd name="connsiteX5" fmla="*/ 138113 w 5101133"/>
              <a:gd name="connsiteY5" fmla="*/ 2146655 h 2556230"/>
              <a:gd name="connsiteX6" fmla="*/ 0 w 5101133"/>
              <a:gd name="connsiteY6" fmla="*/ 1277890 h 2556230"/>
              <a:gd name="connsiteX0" fmla="*/ 0 w 5101133"/>
              <a:gd name="connsiteY0" fmla="*/ 1277890 h 2667542"/>
              <a:gd name="connsiteX1" fmla="*/ 2262683 w 5101133"/>
              <a:gd name="connsiteY1" fmla="*/ 1276350 h 2667542"/>
              <a:gd name="connsiteX2" fmla="*/ 2924670 w 5101133"/>
              <a:gd name="connsiteY2" fmla="*/ 0 h 2667542"/>
              <a:gd name="connsiteX3" fmla="*/ 5077320 w 5101133"/>
              <a:gd name="connsiteY3" fmla="*/ 344440 h 2667542"/>
              <a:gd name="connsiteX4" fmla="*/ 5101133 w 5101133"/>
              <a:gd name="connsiteY4" fmla="*/ 2556230 h 2667542"/>
              <a:gd name="connsiteX5" fmla="*/ 138113 w 5101133"/>
              <a:gd name="connsiteY5" fmla="*/ 2146655 h 2667542"/>
              <a:gd name="connsiteX6" fmla="*/ 0 w 5101133"/>
              <a:gd name="connsiteY6" fmla="*/ 1277890 h 2667542"/>
              <a:gd name="connsiteX0" fmla="*/ 0 w 5110658"/>
              <a:gd name="connsiteY0" fmla="*/ 1277890 h 2605626"/>
              <a:gd name="connsiteX1" fmla="*/ 2262683 w 5110658"/>
              <a:gd name="connsiteY1" fmla="*/ 1276350 h 2605626"/>
              <a:gd name="connsiteX2" fmla="*/ 2924670 w 5110658"/>
              <a:gd name="connsiteY2" fmla="*/ 0 h 2605626"/>
              <a:gd name="connsiteX3" fmla="*/ 5077320 w 5110658"/>
              <a:gd name="connsiteY3" fmla="*/ 344440 h 2605626"/>
              <a:gd name="connsiteX4" fmla="*/ 5110658 w 5110658"/>
              <a:gd name="connsiteY4" fmla="*/ 2484793 h 2605626"/>
              <a:gd name="connsiteX5" fmla="*/ 138113 w 5110658"/>
              <a:gd name="connsiteY5" fmla="*/ 2146655 h 2605626"/>
              <a:gd name="connsiteX6" fmla="*/ 0 w 5110658"/>
              <a:gd name="connsiteY6" fmla="*/ 1277890 h 2605626"/>
              <a:gd name="connsiteX0" fmla="*/ 0 w 5110658"/>
              <a:gd name="connsiteY0" fmla="*/ 1277890 h 2612831"/>
              <a:gd name="connsiteX1" fmla="*/ 2262683 w 5110658"/>
              <a:gd name="connsiteY1" fmla="*/ 1276350 h 2612831"/>
              <a:gd name="connsiteX2" fmla="*/ 2924670 w 5110658"/>
              <a:gd name="connsiteY2" fmla="*/ 0 h 2612831"/>
              <a:gd name="connsiteX3" fmla="*/ 5077320 w 5110658"/>
              <a:gd name="connsiteY3" fmla="*/ 344440 h 2612831"/>
              <a:gd name="connsiteX4" fmla="*/ 5110658 w 5110658"/>
              <a:gd name="connsiteY4" fmla="*/ 2484793 h 2612831"/>
              <a:gd name="connsiteX5" fmla="*/ 2734168 w 5110658"/>
              <a:gd name="connsiteY5" fmla="*/ 2276474 h 2612831"/>
              <a:gd name="connsiteX6" fmla="*/ 138113 w 5110658"/>
              <a:gd name="connsiteY6" fmla="*/ 2146655 h 2612831"/>
              <a:gd name="connsiteX7" fmla="*/ 0 w 5110658"/>
              <a:gd name="connsiteY7" fmla="*/ 1277890 h 2612831"/>
              <a:gd name="connsiteX0" fmla="*/ 0 w 5110658"/>
              <a:gd name="connsiteY0" fmla="*/ 1277890 h 2612831"/>
              <a:gd name="connsiteX1" fmla="*/ 2262683 w 5110658"/>
              <a:gd name="connsiteY1" fmla="*/ 1276350 h 2612831"/>
              <a:gd name="connsiteX2" fmla="*/ 2924670 w 5110658"/>
              <a:gd name="connsiteY2" fmla="*/ 0 h 2612831"/>
              <a:gd name="connsiteX3" fmla="*/ 5010645 w 5110658"/>
              <a:gd name="connsiteY3" fmla="*/ 1030240 h 2612831"/>
              <a:gd name="connsiteX4" fmla="*/ 5110658 w 5110658"/>
              <a:gd name="connsiteY4" fmla="*/ 2484793 h 2612831"/>
              <a:gd name="connsiteX5" fmla="*/ 2734168 w 5110658"/>
              <a:gd name="connsiteY5" fmla="*/ 2276474 h 2612831"/>
              <a:gd name="connsiteX6" fmla="*/ 138113 w 5110658"/>
              <a:gd name="connsiteY6" fmla="*/ 2146655 h 2612831"/>
              <a:gd name="connsiteX7" fmla="*/ 0 w 5110658"/>
              <a:gd name="connsiteY7" fmla="*/ 1277890 h 26128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110658" h="2612831">
                <a:moveTo>
                  <a:pt x="0" y="1277890"/>
                </a:moveTo>
                <a:cubicBezTo>
                  <a:pt x="285039" y="941545"/>
                  <a:pt x="1775238" y="1489332"/>
                  <a:pt x="2262683" y="1276350"/>
                </a:cubicBezTo>
                <a:cubicBezTo>
                  <a:pt x="2750128" y="1063368"/>
                  <a:pt x="2354758" y="30699"/>
                  <a:pt x="2924670" y="0"/>
                </a:cubicBezTo>
                <a:lnTo>
                  <a:pt x="5010645" y="1030240"/>
                </a:lnTo>
                <a:lnTo>
                  <a:pt x="5110658" y="2484793"/>
                </a:lnTo>
                <a:cubicBezTo>
                  <a:pt x="4732039" y="2846486"/>
                  <a:pt x="3562926" y="2332830"/>
                  <a:pt x="2734168" y="2276474"/>
                </a:cubicBezTo>
                <a:cubicBezTo>
                  <a:pt x="1905411" y="2220118"/>
                  <a:pt x="605714" y="2352773"/>
                  <a:pt x="138113" y="2146655"/>
                </a:cubicBezTo>
                <a:lnTo>
                  <a:pt x="0" y="1277890"/>
                </a:lnTo>
                <a:close/>
              </a:path>
            </a:pathLst>
          </a:custGeom>
          <a:solidFill>
            <a:schemeClr val="accent1">
              <a:alpha val="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 eaLnBrk="1" fontAlgn="auto" hangingPunct="1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>
              <a:solidFill>
                <a:srgbClr val="FFFFFF"/>
              </a:solidFill>
            </a:endParaRPr>
          </a:p>
        </p:txBody>
      </p:sp>
      <p:sp>
        <p:nvSpPr>
          <p:cNvPr id="194" name="Link_Asia">
            <a:extLst>
              <a:ext uri="{FF2B5EF4-FFF2-40B4-BE49-F238E27FC236}">
                <a16:creationId xmlns:a16="http://schemas.microsoft.com/office/drawing/2014/main" id="{585C8239-D5C8-4623-8764-8E3C14EBDA10}"/>
              </a:ext>
            </a:extLst>
          </p:cNvPr>
          <p:cNvSpPr/>
          <p:nvPr userDrawn="1"/>
        </p:nvSpPr>
        <p:spPr bwMode="gray">
          <a:xfrm>
            <a:off x="7600950" y="2271713"/>
            <a:ext cx="2393950" cy="1871662"/>
          </a:xfrm>
          <a:custGeom>
            <a:avLst/>
            <a:gdLst>
              <a:gd name="connsiteX0" fmla="*/ 0 w 2299016"/>
              <a:gd name="connsiteY0" fmla="*/ 0 h 1532270"/>
              <a:gd name="connsiteX1" fmla="*/ 2299016 w 2299016"/>
              <a:gd name="connsiteY1" fmla="*/ 0 h 1532270"/>
              <a:gd name="connsiteX2" fmla="*/ 2299016 w 2299016"/>
              <a:gd name="connsiteY2" fmla="*/ 1532270 h 1532270"/>
              <a:gd name="connsiteX3" fmla="*/ 0 w 2299016"/>
              <a:gd name="connsiteY3" fmla="*/ 1532270 h 1532270"/>
              <a:gd name="connsiteX4" fmla="*/ 0 w 2299016"/>
              <a:gd name="connsiteY4" fmla="*/ 0 h 1532270"/>
              <a:gd name="connsiteX0" fmla="*/ 0 w 2299016"/>
              <a:gd name="connsiteY0" fmla="*/ 0 h 1843199"/>
              <a:gd name="connsiteX1" fmla="*/ 2299016 w 2299016"/>
              <a:gd name="connsiteY1" fmla="*/ 0 h 1843199"/>
              <a:gd name="connsiteX2" fmla="*/ 2299016 w 2299016"/>
              <a:gd name="connsiteY2" fmla="*/ 1532270 h 1843199"/>
              <a:gd name="connsiteX3" fmla="*/ 429259 w 2299016"/>
              <a:gd name="connsiteY3" fmla="*/ 1843196 h 1843199"/>
              <a:gd name="connsiteX4" fmla="*/ 0 w 2299016"/>
              <a:gd name="connsiteY4" fmla="*/ 1532270 h 1843199"/>
              <a:gd name="connsiteX5" fmla="*/ 0 w 2299016"/>
              <a:gd name="connsiteY5" fmla="*/ 0 h 1843199"/>
              <a:gd name="connsiteX0" fmla="*/ 14287 w 2313303"/>
              <a:gd name="connsiteY0" fmla="*/ 0 h 1843199"/>
              <a:gd name="connsiteX1" fmla="*/ 2313303 w 2313303"/>
              <a:gd name="connsiteY1" fmla="*/ 0 h 1843199"/>
              <a:gd name="connsiteX2" fmla="*/ 2313303 w 2313303"/>
              <a:gd name="connsiteY2" fmla="*/ 1532270 h 1843199"/>
              <a:gd name="connsiteX3" fmla="*/ 443546 w 2313303"/>
              <a:gd name="connsiteY3" fmla="*/ 1843196 h 1843199"/>
              <a:gd name="connsiteX4" fmla="*/ 0 w 2313303"/>
              <a:gd name="connsiteY4" fmla="*/ 1279858 h 1843199"/>
              <a:gd name="connsiteX5" fmla="*/ 14287 w 2313303"/>
              <a:gd name="connsiteY5" fmla="*/ 0 h 1843199"/>
              <a:gd name="connsiteX0" fmla="*/ 33337 w 2313303"/>
              <a:gd name="connsiteY0" fmla="*/ 161925 h 1843199"/>
              <a:gd name="connsiteX1" fmla="*/ 2313303 w 2313303"/>
              <a:gd name="connsiteY1" fmla="*/ 0 h 1843199"/>
              <a:gd name="connsiteX2" fmla="*/ 2313303 w 2313303"/>
              <a:gd name="connsiteY2" fmla="*/ 1532270 h 1843199"/>
              <a:gd name="connsiteX3" fmla="*/ 443546 w 2313303"/>
              <a:gd name="connsiteY3" fmla="*/ 1843196 h 1843199"/>
              <a:gd name="connsiteX4" fmla="*/ 0 w 2313303"/>
              <a:gd name="connsiteY4" fmla="*/ 1279858 h 1843199"/>
              <a:gd name="connsiteX5" fmla="*/ 33337 w 2313303"/>
              <a:gd name="connsiteY5" fmla="*/ 161925 h 1843199"/>
              <a:gd name="connsiteX0" fmla="*/ 33337 w 2313303"/>
              <a:gd name="connsiteY0" fmla="*/ 190391 h 1871665"/>
              <a:gd name="connsiteX1" fmla="*/ 1224597 w 2313303"/>
              <a:gd name="connsiteY1" fmla="*/ 0 h 1871665"/>
              <a:gd name="connsiteX2" fmla="*/ 2313303 w 2313303"/>
              <a:gd name="connsiteY2" fmla="*/ 28466 h 1871665"/>
              <a:gd name="connsiteX3" fmla="*/ 2313303 w 2313303"/>
              <a:gd name="connsiteY3" fmla="*/ 1560736 h 1871665"/>
              <a:gd name="connsiteX4" fmla="*/ 443546 w 2313303"/>
              <a:gd name="connsiteY4" fmla="*/ 1871662 h 1871665"/>
              <a:gd name="connsiteX5" fmla="*/ 0 w 2313303"/>
              <a:gd name="connsiteY5" fmla="*/ 1308324 h 1871665"/>
              <a:gd name="connsiteX6" fmla="*/ 33337 w 2313303"/>
              <a:gd name="connsiteY6" fmla="*/ 190391 h 1871665"/>
              <a:gd name="connsiteX0" fmla="*/ 33337 w 2313303"/>
              <a:gd name="connsiteY0" fmla="*/ 190391 h 1871665"/>
              <a:gd name="connsiteX1" fmla="*/ 1224597 w 2313303"/>
              <a:gd name="connsiteY1" fmla="*/ 0 h 1871665"/>
              <a:gd name="connsiteX2" fmla="*/ 2127565 w 2313303"/>
              <a:gd name="connsiteY2" fmla="*/ 128478 h 1871665"/>
              <a:gd name="connsiteX3" fmla="*/ 2313303 w 2313303"/>
              <a:gd name="connsiteY3" fmla="*/ 1560736 h 1871665"/>
              <a:gd name="connsiteX4" fmla="*/ 443546 w 2313303"/>
              <a:gd name="connsiteY4" fmla="*/ 1871662 h 1871665"/>
              <a:gd name="connsiteX5" fmla="*/ 0 w 2313303"/>
              <a:gd name="connsiteY5" fmla="*/ 1308324 h 1871665"/>
              <a:gd name="connsiteX6" fmla="*/ 33337 w 2313303"/>
              <a:gd name="connsiteY6" fmla="*/ 190391 h 1871665"/>
              <a:gd name="connsiteX0" fmla="*/ 33337 w 2394266"/>
              <a:gd name="connsiteY0" fmla="*/ 190391 h 1871663"/>
              <a:gd name="connsiteX1" fmla="*/ 1224597 w 2394266"/>
              <a:gd name="connsiteY1" fmla="*/ 0 h 1871663"/>
              <a:gd name="connsiteX2" fmla="*/ 2127565 w 2394266"/>
              <a:gd name="connsiteY2" fmla="*/ 128478 h 1871663"/>
              <a:gd name="connsiteX3" fmla="*/ 2394266 w 2394266"/>
              <a:gd name="connsiteY3" fmla="*/ 1108298 h 1871663"/>
              <a:gd name="connsiteX4" fmla="*/ 443546 w 2394266"/>
              <a:gd name="connsiteY4" fmla="*/ 1871662 h 1871663"/>
              <a:gd name="connsiteX5" fmla="*/ 0 w 2394266"/>
              <a:gd name="connsiteY5" fmla="*/ 1308324 h 1871663"/>
              <a:gd name="connsiteX6" fmla="*/ 33337 w 2394266"/>
              <a:gd name="connsiteY6" fmla="*/ 190391 h 1871663"/>
              <a:gd name="connsiteX0" fmla="*/ 33337 w 2394266"/>
              <a:gd name="connsiteY0" fmla="*/ 190391 h 1874113"/>
              <a:gd name="connsiteX1" fmla="*/ 1224597 w 2394266"/>
              <a:gd name="connsiteY1" fmla="*/ 0 h 1874113"/>
              <a:gd name="connsiteX2" fmla="*/ 2127565 w 2394266"/>
              <a:gd name="connsiteY2" fmla="*/ 128478 h 1874113"/>
              <a:gd name="connsiteX3" fmla="*/ 2394266 w 2394266"/>
              <a:gd name="connsiteY3" fmla="*/ 1108298 h 1874113"/>
              <a:gd name="connsiteX4" fmla="*/ 1381758 w 2394266"/>
              <a:gd name="connsiteY4" fmla="*/ 1666875 h 1874113"/>
              <a:gd name="connsiteX5" fmla="*/ 443546 w 2394266"/>
              <a:gd name="connsiteY5" fmla="*/ 1871662 h 1874113"/>
              <a:gd name="connsiteX6" fmla="*/ 0 w 2394266"/>
              <a:gd name="connsiteY6" fmla="*/ 1308324 h 1874113"/>
              <a:gd name="connsiteX7" fmla="*/ 33337 w 2394266"/>
              <a:gd name="connsiteY7" fmla="*/ 190391 h 1874113"/>
              <a:gd name="connsiteX0" fmla="*/ 33337 w 2394266"/>
              <a:gd name="connsiteY0" fmla="*/ 190391 h 1872034"/>
              <a:gd name="connsiteX1" fmla="*/ 1224597 w 2394266"/>
              <a:gd name="connsiteY1" fmla="*/ 0 h 1872034"/>
              <a:gd name="connsiteX2" fmla="*/ 2127565 w 2394266"/>
              <a:gd name="connsiteY2" fmla="*/ 128478 h 1872034"/>
              <a:gd name="connsiteX3" fmla="*/ 2394266 w 2394266"/>
              <a:gd name="connsiteY3" fmla="*/ 1108298 h 1872034"/>
              <a:gd name="connsiteX4" fmla="*/ 1138871 w 2394266"/>
              <a:gd name="connsiteY4" fmla="*/ 1028700 h 1872034"/>
              <a:gd name="connsiteX5" fmla="*/ 443546 w 2394266"/>
              <a:gd name="connsiteY5" fmla="*/ 1871662 h 1872034"/>
              <a:gd name="connsiteX6" fmla="*/ 0 w 2394266"/>
              <a:gd name="connsiteY6" fmla="*/ 1308324 h 1872034"/>
              <a:gd name="connsiteX7" fmla="*/ 33337 w 2394266"/>
              <a:gd name="connsiteY7" fmla="*/ 190391 h 1872034"/>
              <a:gd name="connsiteX0" fmla="*/ 33337 w 2394266"/>
              <a:gd name="connsiteY0" fmla="*/ 190391 h 1872155"/>
              <a:gd name="connsiteX1" fmla="*/ 1224597 w 2394266"/>
              <a:gd name="connsiteY1" fmla="*/ 0 h 1872155"/>
              <a:gd name="connsiteX2" fmla="*/ 2127565 w 2394266"/>
              <a:gd name="connsiteY2" fmla="*/ 128478 h 1872155"/>
              <a:gd name="connsiteX3" fmla="*/ 2394266 w 2394266"/>
              <a:gd name="connsiteY3" fmla="*/ 1108298 h 1872155"/>
              <a:gd name="connsiteX4" fmla="*/ 1117439 w 2394266"/>
              <a:gd name="connsiteY4" fmla="*/ 1212056 h 1872155"/>
              <a:gd name="connsiteX5" fmla="*/ 443546 w 2394266"/>
              <a:gd name="connsiteY5" fmla="*/ 1871662 h 1872155"/>
              <a:gd name="connsiteX6" fmla="*/ 0 w 2394266"/>
              <a:gd name="connsiteY6" fmla="*/ 1308324 h 1872155"/>
              <a:gd name="connsiteX7" fmla="*/ 33337 w 2394266"/>
              <a:gd name="connsiteY7" fmla="*/ 190391 h 1872155"/>
              <a:gd name="connsiteX0" fmla="*/ 33337 w 2394266"/>
              <a:gd name="connsiteY0" fmla="*/ 190391 h 1872155"/>
              <a:gd name="connsiteX1" fmla="*/ 1224597 w 2394266"/>
              <a:gd name="connsiteY1" fmla="*/ 0 h 1872155"/>
              <a:gd name="connsiteX2" fmla="*/ 2127565 w 2394266"/>
              <a:gd name="connsiteY2" fmla="*/ 128478 h 1872155"/>
              <a:gd name="connsiteX3" fmla="*/ 2394266 w 2394266"/>
              <a:gd name="connsiteY3" fmla="*/ 1108298 h 1872155"/>
              <a:gd name="connsiteX4" fmla="*/ 1117439 w 2394266"/>
              <a:gd name="connsiteY4" fmla="*/ 1212056 h 1872155"/>
              <a:gd name="connsiteX5" fmla="*/ 443546 w 2394266"/>
              <a:gd name="connsiteY5" fmla="*/ 1871662 h 1872155"/>
              <a:gd name="connsiteX6" fmla="*/ 0 w 2394266"/>
              <a:gd name="connsiteY6" fmla="*/ 1308324 h 1872155"/>
              <a:gd name="connsiteX7" fmla="*/ 33337 w 2394266"/>
              <a:gd name="connsiteY7" fmla="*/ 190391 h 18721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94266" h="1872155">
                <a:moveTo>
                  <a:pt x="33337" y="190391"/>
                </a:moveTo>
                <a:cubicBezTo>
                  <a:pt x="485986" y="158677"/>
                  <a:pt x="771948" y="31714"/>
                  <a:pt x="1224597" y="0"/>
                </a:cubicBezTo>
                <a:lnTo>
                  <a:pt x="2127565" y="128478"/>
                </a:lnTo>
                <a:lnTo>
                  <a:pt x="2394266" y="1108298"/>
                </a:lnTo>
                <a:cubicBezTo>
                  <a:pt x="2293777" y="1324216"/>
                  <a:pt x="1430653" y="1399154"/>
                  <a:pt x="1117439" y="1212056"/>
                </a:cubicBezTo>
                <a:cubicBezTo>
                  <a:pt x="792319" y="1339283"/>
                  <a:pt x="697651" y="1890939"/>
                  <a:pt x="443546" y="1871662"/>
                </a:cubicBezTo>
                <a:lnTo>
                  <a:pt x="0" y="1308324"/>
                </a:lnTo>
                <a:lnTo>
                  <a:pt x="33337" y="190391"/>
                </a:lnTo>
                <a:close/>
              </a:path>
            </a:pathLst>
          </a:custGeom>
          <a:solidFill>
            <a:schemeClr val="accent5">
              <a:alpha val="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 eaLnBrk="1" fontAlgn="auto" hangingPunct="1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>
              <a:solidFill>
                <a:srgbClr val="FFFFFF"/>
              </a:solidFill>
            </a:endParaRPr>
          </a:p>
        </p:txBody>
      </p:sp>
      <p:sp>
        <p:nvSpPr>
          <p:cNvPr id="195" name="Link_Central_East_Europe_Middle_East">
            <a:extLst>
              <a:ext uri="{FF2B5EF4-FFF2-40B4-BE49-F238E27FC236}">
                <a16:creationId xmlns:a16="http://schemas.microsoft.com/office/drawing/2014/main" id="{11691347-C0F8-4B50-AEF2-FC6133F13D2B}"/>
              </a:ext>
            </a:extLst>
          </p:cNvPr>
          <p:cNvSpPr/>
          <p:nvPr userDrawn="1"/>
        </p:nvSpPr>
        <p:spPr bwMode="gray">
          <a:xfrm>
            <a:off x="5776913" y="1568450"/>
            <a:ext cx="4418012" cy="2262188"/>
          </a:xfrm>
          <a:custGeom>
            <a:avLst/>
            <a:gdLst>
              <a:gd name="connsiteX0" fmla="*/ 2074862 w 4418272"/>
              <a:gd name="connsiteY0" fmla="*/ 0 h 2262525"/>
              <a:gd name="connsiteX1" fmla="*/ 4418272 w 4418272"/>
              <a:gd name="connsiteY1" fmla="*/ 76357 h 2262525"/>
              <a:gd name="connsiteX2" fmla="*/ 4418272 w 4418272"/>
              <a:gd name="connsiteY2" fmla="*/ 1308669 h 2262525"/>
              <a:gd name="connsiteX3" fmla="*/ 1572281 w 4418272"/>
              <a:gd name="connsiteY3" fmla="*/ 1308669 h 2262525"/>
              <a:gd name="connsiteX4" fmla="*/ 1814259 w 4418272"/>
              <a:gd name="connsiteY4" fmla="*/ 1946763 h 2262525"/>
              <a:gd name="connsiteX5" fmla="*/ 981601 w 4418272"/>
              <a:gd name="connsiteY5" fmla="*/ 2262525 h 2262525"/>
              <a:gd name="connsiteX6" fmla="*/ 635654 w 4418272"/>
              <a:gd name="connsiteY6" fmla="*/ 1350267 h 2262525"/>
              <a:gd name="connsiteX7" fmla="*/ 529339 w 4418272"/>
              <a:gd name="connsiteY7" fmla="*/ 1369708 h 2262525"/>
              <a:gd name="connsiteX8" fmla="*/ 148114 w 4418272"/>
              <a:gd name="connsiteY8" fmla="*/ 1369708 h 2262525"/>
              <a:gd name="connsiteX9" fmla="*/ 0 w 4418272"/>
              <a:gd name="connsiteY9" fmla="*/ 1019970 h 2262525"/>
              <a:gd name="connsiteX10" fmla="*/ 228599 w 4418272"/>
              <a:gd name="connsiteY10" fmla="*/ 977108 h 2262525"/>
              <a:gd name="connsiteX11" fmla="*/ 252889 w 4418272"/>
              <a:gd name="connsiteY11" fmla="*/ 723253 h 2262525"/>
              <a:gd name="connsiteX12" fmla="*/ 542873 w 4418272"/>
              <a:gd name="connsiteY12" fmla="*/ 733960 h 2262525"/>
              <a:gd name="connsiteX13" fmla="*/ 541241 w 4418272"/>
              <a:gd name="connsiteY13" fmla="*/ 707572 h 2262525"/>
              <a:gd name="connsiteX14" fmla="*/ 560387 w 4418272"/>
              <a:gd name="connsiteY14" fmla="*/ 527050 h 2262525"/>
              <a:gd name="connsiteX15" fmla="*/ 741772 w 4418272"/>
              <a:gd name="connsiteY15" fmla="*/ 149382 h 2262525"/>
              <a:gd name="connsiteX16" fmla="*/ 2074862 w 4418272"/>
              <a:gd name="connsiteY16" fmla="*/ 0 h 2262525"/>
              <a:gd name="connsiteX0" fmla="*/ 2074862 w 4418272"/>
              <a:gd name="connsiteY0" fmla="*/ 0 h 2262525"/>
              <a:gd name="connsiteX1" fmla="*/ 4418272 w 4418272"/>
              <a:gd name="connsiteY1" fmla="*/ 76357 h 2262525"/>
              <a:gd name="connsiteX2" fmla="*/ 4418272 w 4418272"/>
              <a:gd name="connsiteY2" fmla="*/ 1308669 h 2262525"/>
              <a:gd name="connsiteX3" fmla="*/ 2586037 w 4418272"/>
              <a:gd name="connsiteY3" fmla="*/ 936626 h 2262525"/>
              <a:gd name="connsiteX4" fmla="*/ 1572281 w 4418272"/>
              <a:gd name="connsiteY4" fmla="*/ 1308669 h 2262525"/>
              <a:gd name="connsiteX5" fmla="*/ 1814259 w 4418272"/>
              <a:gd name="connsiteY5" fmla="*/ 1946763 h 2262525"/>
              <a:gd name="connsiteX6" fmla="*/ 981601 w 4418272"/>
              <a:gd name="connsiteY6" fmla="*/ 2262525 h 2262525"/>
              <a:gd name="connsiteX7" fmla="*/ 635654 w 4418272"/>
              <a:gd name="connsiteY7" fmla="*/ 1350267 h 2262525"/>
              <a:gd name="connsiteX8" fmla="*/ 529339 w 4418272"/>
              <a:gd name="connsiteY8" fmla="*/ 1369708 h 2262525"/>
              <a:gd name="connsiteX9" fmla="*/ 148114 w 4418272"/>
              <a:gd name="connsiteY9" fmla="*/ 1369708 h 2262525"/>
              <a:gd name="connsiteX10" fmla="*/ 0 w 4418272"/>
              <a:gd name="connsiteY10" fmla="*/ 1019970 h 2262525"/>
              <a:gd name="connsiteX11" fmla="*/ 228599 w 4418272"/>
              <a:gd name="connsiteY11" fmla="*/ 977108 h 2262525"/>
              <a:gd name="connsiteX12" fmla="*/ 252889 w 4418272"/>
              <a:gd name="connsiteY12" fmla="*/ 723253 h 2262525"/>
              <a:gd name="connsiteX13" fmla="*/ 542873 w 4418272"/>
              <a:gd name="connsiteY13" fmla="*/ 733960 h 2262525"/>
              <a:gd name="connsiteX14" fmla="*/ 541241 w 4418272"/>
              <a:gd name="connsiteY14" fmla="*/ 707572 h 2262525"/>
              <a:gd name="connsiteX15" fmla="*/ 560387 w 4418272"/>
              <a:gd name="connsiteY15" fmla="*/ 527050 h 2262525"/>
              <a:gd name="connsiteX16" fmla="*/ 741772 w 4418272"/>
              <a:gd name="connsiteY16" fmla="*/ 149382 h 2262525"/>
              <a:gd name="connsiteX17" fmla="*/ 2074862 w 4418272"/>
              <a:gd name="connsiteY17" fmla="*/ 0 h 2262525"/>
              <a:gd name="connsiteX0" fmla="*/ 2074862 w 4418272"/>
              <a:gd name="connsiteY0" fmla="*/ 0 h 2262525"/>
              <a:gd name="connsiteX1" fmla="*/ 4418272 w 4418272"/>
              <a:gd name="connsiteY1" fmla="*/ 76357 h 2262525"/>
              <a:gd name="connsiteX2" fmla="*/ 4418272 w 4418272"/>
              <a:gd name="connsiteY2" fmla="*/ 1308669 h 2262525"/>
              <a:gd name="connsiteX3" fmla="*/ 2586037 w 4418272"/>
              <a:gd name="connsiteY3" fmla="*/ 936626 h 2262525"/>
              <a:gd name="connsiteX4" fmla="*/ 1615143 w 4418272"/>
              <a:gd name="connsiteY4" fmla="*/ 1070544 h 2262525"/>
              <a:gd name="connsiteX5" fmla="*/ 1814259 w 4418272"/>
              <a:gd name="connsiteY5" fmla="*/ 1946763 h 2262525"/>
              <a:gd name="connsiteX6" fmla="*/ 981601 w 4418272"/>
              <a:gd name="connsiteY6" fmla="*/ 2262525 h 2262525"/>
              <a:gd name="connsiteX7" fmla="*/ 635654 w 4418272"/>
              <a:gd name="connsiteY7" fmla="*/ 1350267 h 2262525"/>
              <a:gd name="connsiteX8" fmla="*/ 529339 w 4418272"/>
              <a:gd name="connsiteY8" fmla="*/ 1369708 h 2262525"/>
              <a:gd name="connsiteX9" fmla="*/ 148114 w 4418272"/>
              <a:gd name="connsiteY9" fmla="*/ 1369708 h 2262525"/>
              <a:gd name="connsiteX10" fmla="*/ 0 w 4418272"/>
              <a:gd name="connsiteY10" fmla="*/ 1019970 h 2262525"/>
              <a:gd name="connsiteX11" fmla="*/ 228599 w 4418272"/>
              <a:gd name="connsiteY11" fmla="*/ 977108 h 2262525"/>
              <a:gd name="connsiteX12" fmla="*/ 252889 w 4418272"/>
              <a:gd name="connsiteY12" fmla="*/ 723253 h 2262525"/>
              <a:gd name="connsiteX13" fmla="*/ 542873 w 4418272"/>
              <a:gd name="connsiteY13" fmla="*/ 733960 h 2262525"/>
              <a:gd name="connsiteX14" fmla="*/ 541241 w 4418272"/>
              <a:gd name="connsiteY14" fmla="*/ 707572 h 2262525"/>
              <a:gd name="connsiteX15" fmla="*/ 560387 w 4418272"/>
              <a:gd name="connsiteY15" fmla="*/ 527050 h 2262525"/>
              <a:gd name="connsiteX16" fmla="*/ 741772 w 4418272"/>
              <a:gd name="connsiteY16" fmla="*/ 149382 h 2262525"/>
              <a:gd name="connsiteX17" fmla="*/ 2074862 w 4418272"/>
              <a:gd name="connsiteY17" fmla="*/ 0 h 2262525"/>
              <a:gd name="connsiteX0" fmla="*/ 2074862 w 4418272"/>
              <a:gd name="connsiteY0" fmla="*/ 0 h 2262525"/>
              <a:gd name="connsiteX1" fmla="*/ 4418272 w 4418272"/>
              <a:gd name="connsiteY1" fmla="*/ 76357 h 2262525"/>
              <a:gd name="connsiteX2" fmla="*/ 4399222 w 4418272"/>
              <a:gd name="connsiteY2" fmla="*/ 961006 h 2262525"/>
              <a:gd name="connsiteX3" fmla="*/ 2586037 w 4418272"/>
              <a:gd name="connsiteY3" fmla="*/ 936626 h 2262525"/>
              <a:gd name="connsiteX4" fmla="*/ 1615143 w 4418272"/>
              <a:gd name="connsiteY4" fmla="*/ 1070544 h 2262525"/>
              <a:gd name="connsiteX5" fmla="*/ 1814259 w 4418272"/>
              <a:gd name="connsiteY5" fmla="*/ 1946763 h 2262525"/>
              <a:gd name="connsiteX6" fmla="*/ 981601 w 4418272"/>
              <a:gd name="connsiteY6" fmla="*/ 2262525 h 2262525"/>
              <a:gd name="connsiteX7" fmla="*/ 635654 w 4418272"/>
              <a:gd name="connsiteY7" fmla="*/ 1350267 h 2262525"/>
              <a:gd name="connsiteX8" fmla="*/ 529339 w 4418272"/>
              <a:gd name="connsiteY8" fmla="*/ 1369708 h 2262525"/>
              <a:gd name="connsiteX9" fmla="*/ 148114 w 4418272"/>
              <a:gd name="connsiteY9" fmla="*/ 1369708 h 2262525"/>
              <a:gd name="connsiteX10" fmla="*/ 0 w 4418272"/>
              <a:gd name="connsiteY10" fmla="*/ 1019970 h 2262525"/>
              <a:gd name="connsiteX11" fmla="*/ 228599 w 4418272"/>
              <a:gd name="connsiteY11" fmla="*/ 977108 h 2262525"/>
              <a:gd name="connsiteX12" fmla="*/ 252889 w 4418272"/>
              <a:gd name="connsiteY12" fmla="*/ 723253 h 2262525"/>
              <a:gd name="connsiteX13" fmla="*/ 542873 w 4418272"/>
              <a:gd name="connsiteY13" fmla="*/ 733960 h 2262525"/>
              <a:gd name="connsiteX14" fmla="*/ 541241 w 4418272"/>
              <a:gd name="connsiteY14" fmla="*/ 707572 h 2262525"/>
              <a:gd name="connsiteX15" fmla="*/ 560387 w 4418272"/>
              <a:gd name="connsiteY15" fmla="*/ 527050 h 2262525"/>
              <a:gd name="connsiteX16" fmla="*/ 741772 w 4418272"/>
              <a:gd name="connsiteY16" fmla="*/ 149382 h 2262525"/>
              <a:gd name="connsiteX17" fmla="*/ 2074862 w 4418272"/>
              <a:gd name="connsiteY17" fmla="*/ 0 h 2262525"/>
              <a:gd name="connsiteX0" fmla="*/ 2074862 w 4418272"/>
              <a:gd name="connsiteY0" fmla="*/ 0 h 2262525"/>
              <a:gd name="connsiteX1" fmla="*/ 4418272 w 4418272"/>
              <a:gd name="connsiteY1" fmla="*/ 76357 h 2262525"/>
              <a:gd name="connsiteX2" fmla="*/ 4413510 w 4418272"/>
              <a:gd name="connsiteY2" fmla="*/ 1575368 h 2262525"/>
              <a:gd name="connsiteX3" fmla="*/ 2586037 w 4418272"/>
              <a:gd name="connsiteY3" fmla="*/ 936626 h 2262525"/>
              <a:gd name="connsiteX4" fmla="*/ 1615143 w 4418272"/>
              <a:gd name="connsiteY4" fmla="*/ 1070544 h 2262525"/>
              <a:gd name="connsiteX5" fmla="*/ 1814259 w 4418272"/>
              <a:gd name="connsiteY5" fmla="*/ 1946763 h 2262525"/>
              <a:gd name="connsiteX6" fmla="*/ 981601 w 4418272"/>
              <a:gd name="connsiteY6" fmla="*/ 2262525 h 2262525"/>
              <a:gd name="connsiteX7" fmla="*/ 635654 w 4418272"/>
              <a:gd name="connsiteY7" fmla="*/ 1350267 h 2262525"/>
              <a:gd name="connsiteX8" fmla="*/ 529339 w 4418272"/>
              <a:gd name="connsiteY8" fmla="*/ 1369708 h 2262525"/>
              <a:gd name="connsiteX9" fmla="*/ 148114 w 4418272"/>
              <a:gd name="connsiteY9" fmla="*/ 1369708 h 2262525"/>
              <a:gd name="connsiteX10" fmla="*/ 0 w 4418272"/>
              <a:gd name="connsiteY10" fmla="*/ 1019970 h 2262525"/>
              <a:gd name="connsiteX11" fmla="*/ 228599 w 4418272"/>
              <a:gd name="connsiteY11" fmla="*/ 977108 h 2262525"/>
              <a:gd name="connsiteX12" fmla="*/ 252889 w 4418272"/>
              <a:gd name="connsiteY12" fmla="*/ 723253 h 2262525"/>
              <a:gd name="connsiteX13" fmla="*/ 542873 w 4418272"/>
              <a:gd name="connsiteY13" fmla="*/ 733960 h 2262525"/>
              <a:gd name="connsiteX14" fmla="*/ 541241 w 4418272"/>
              <a:gd name="connsiteY14" fmla="*/ 707572 h 2262525"/>
              <a:gd name="connsiteX15" fmla="*/ 560387 w 4418272"/>
              <a:gd name="connsiteY15" fmla="*/ 527050 h 2262525"/>
              <a:gd name="connsiteX16" fmla="*/ 741772 w 4418272"/>
              <a:gd name="connsiteY16" fmla="*/ 149382 h 2262525"/>
              <a:gd name="connsiteX17" fmla="*/ 2074862 w 4418272"/>
              <a:gd name="connsiteY17" fmla="*/ 0 h 2262525"/>
              <a:gd name="connsiteX0" fmla="*/ 2074862 w 4418272"/>
              <a:gd name="connsiteY0" fmla="*/ 0 h 2262525"/>
              <a:gd name="connsiteX1" fmla="*/ 4418272 w 4418272"/>
              <a:gd name="connsiteY1" fmla="*/ 76357 h 2262525"/>
              <a:gd name="connsiteX2" fmla="*/ 4413510 w 4418272"/>
              <a:gd name="connsiteY2" fmla="*/ 1575368 h 2262525"/>
              <a:gd name="connsiteX3" fmla="*/ 3609975 w 4418272"/>
              <a:gd name="connsiteY3" fmla="*/ 1598614 h 2262525"/>
              <a:gd name="connsiteX4" fmla="*/ 2586037 w 4418272"/>
              <a:gd name="connsiteY4" fmla="*/ 936626 h 2262525"/>
              <a:gd name="connsiteX5" fmla="*/ 1615143 w 4418272"/>
              <a:gd name="connsiteY5" fmla="*/ 1070544 h 2262525"/>
              <a:gd name="connsiteX6" fmla="*/ 1814259 w 4418272"/>
              <a:gd name="connsiteY6" fmla="*/ 1946763 h 2262525"/>
              <a:gd name="connsiteX7" fmla="*/ 981601 w 4418272"/>
              <a:gd name="connsiteY7" fmla="*/ 2262525 h 2262525"/>
              <a:gd name="connsiteX8" fmla="*/ 635654 w 4418272"/>
              <a:gd name="connsiteY8" fmla="*/ 1350267 h 2262525"/>
              <a:gd name="connsiteX9" fmla="*/ 529339 w 4418272"/>
              <a:gd name="connsiteY9" fmla="*/ 1369708 h 2262525"/>
              <a:gd name="connsiteX10" fmla="*/ 148114 w 4418272"/>
              <a:gd name="connsiteY10" fmla="*/ 1369708 h 2262525"/>
              <a:gd name="connsiteX11" fmla="*/ 0 w 4418272"/>
              <a:gd name="connsiteY11" fmla="*/ 1019970 h 2262525"/>
              <a:gd name="connsiteX12" fmla="*/ 228599 w 4418272"/>
              <a:gd name="connsiteY12" fmla="*/ 977108 h 2262525"/>
              <a:gd name="connsiteX13" fmla="*/ 252889 w 4418272"/>
              <a:gd name="connsiteY13" fmla="*/ 723253 h 2262525"/>
              <a:gd name="connsiteX14" fmla="*/ 542873 w 4418272"/>
              <a:gd name="connsiteY14" fmla="*/ 733960 h 2262525"/>
              <a:gd name="connsiteX15" fmla="*/ 541241 w 4418272"/>
              <a:gd name="connsiteY15" fmla="*/ 707572 h 2262525"/>
              <a:gd name="connsiteX16" fmla="*/ 560387 w 4418272"/>
              <a:gd name="connsiteY16" fmla="*/ 527050 h 2262525"/>
              <a:gd name="connsiteX17" fmla="*/ 741772 w 4418272"/>
              <a:gd name="connsiteY17" fmla="*/ 149382 h 2262525"/>
              <a:gd name="connsiteX18" fmla="*/ 2074862 w 4418272"/>
              <a:gd name="connsiteY18" fmla="*/ 0 h 2262525"/>
              <a:gd name="connsiteX0" fmla="*/ 2074862 w 4418272"/>
              <a:gd name="connsiteY0" fmla="*/ 0 h 2262525"/>
              <a:gd name="connsiteX1" fmla="*/ 4418272 w 4418272"/>
              <a:gd name="connsiteY1" fmla="*/ 76357 h 2262525"/>
              <a:gd name="connsiteX2" fmla="*/ 4413510 w 4418272"/>
              <a:gd name="connsiteY2" fmla="*/ 1575368 h 2262525"/>
              <a:gd name="connsiteX3" fmla="*/ 3609975 w 4418272"/>
              <a:gd name="connsiteY3" fmla="*/ 1598614 h 2262525"/>
              <a:gd name="connsiteX4" fmla="*/ 2676524 w 4418272"/>
              <a:gd name="connsiteY4" fmla="*/ 950913 h 2262525"/>
              <a:gd name="connsiteX5" fmla="*/ 1615143 w 4418272"/>
              <a:gd name="connsiteY5" fmla="*/ 1070544 h 2262525"/>
              <a:gd name="connsiteX6" fmla="*/ 1814259 w 4418272"/>
              <a:gd name="connsiteY6" fmla="*/ 1946763 h 2262525"/>
              <a:gd name="connsiteX7" fmla="*/ 981601 w 4418272"/>
              <a:gd name="connsiteY7" fmla="*/ 2262525 h 2262525"/>
              <a:gd name="connsiteX8" fmla="*/ 635654 w 4418272"/>
              <a:gd name="connsiteY8" fmla="*/ 1350267 h 2262525"/>
              <a:gd name="connsiteX9" fmla="*/ 529339 w 4418272"/>
              <a:gd name="connsiteY9" fmla="*/ 1369708 h 2262525"/>
              <a:gd name="connsiteX10" fmla="*/ 148114 w 4418272"/>
              <a:gd name="connsiteY10" fmla="*/ 1369708 h 2262525"/>
              <a:gd name="connsiteX11" fmla="*/ 0 w 4418272"/>
              <a:gd name="connsiteY11" fmla="*/ 1019970 h 2262525"/>
              <a:gd name="connsiteX12" fmla="*/ 228599 w 4418272"/>
              <a:gd name="connsiteY12" fmla="*/ 977108 h 2262525"/>
              <a:gd name="connsiteX13" fmla="*/ 252889 w 4418272"/>
              <a:gd name="connsiteY13" fmla="*/ 723253 h 2262525"/>
              <a:gd name="connsiteX14" fmla="*/ 542873 w 4418272"/>
              <a:gd name="connsiteY14" fmla="*/ 733960 h 2262525"/>
              <a:gd name="connsiteX15" fmla="*/ 541241 w 4418272"/>
              <a:gd name="connsiteY15" fmla="*/ 707572 h 2262525"/>
              <a:gd name="connsiteX16" fmla="*/ 560387 w 4418272"/>
              <a:gd name="connsiteY16" fmla="*/ 527050 h 2262525"/>
              <a:gd name="connsiteX17" fmla="*/ 741772 w 4418272"/>
              <a:gd name="connsiteY17" fmla="*/ 149382 h 2262525"/>
              <a:gd name="connsiteX18" fmla="*/ 2074862 w 4418272"/>
              <a:gd name="connsiteY18" fmla="*/ 0 h 2262525"/>
              <a:gd name="connsiteX0" fmla="*/ 2074862 w 4418272"/>
              <a:gd name="connsiteY0" fmla="*/ 0 h 2262525"/>
              <a:gd name="connsiteX1" fmla="*/ 4418272 w 4418272"/>
              <a:gd name="connsiteY1" fmla="*/ 76357 h 2262525"/>
              <a:gd name="connsiteX2" fmla="*/ 4413510 w 4418272"/>
              <a:gd name="connsiteY2" fmla="*/ 1575368 h 2262525"/>
              <a:gd name="connsiteX3" fmla="*/ 3609975 w 4418272"/>
              <a:gd name="connsiteY3" fmla="*/ 1598614 h 2262525"/>
              <a:gd name="connsiteX4" fmla="*/ 3371850 w 4418272"/>
              <a:gd name="connsiteY4" fmla="*/ 965201 h 2262525"/>
              <a:gd name="connsiteX5" fmla="*/ 2676524 w 4418272"/>
              <a:gd name="connsiteY5" fmla="*/ 950913 h 2262525"/>
              <a:gd name="connsiteX6" fmla="*/ 1615143 w 4418272"/>
              <a:gd name="connsiteY6" fmla="*/ 1070544 h 2262525"/>
              <a:gd name="connsiteX7" fmla="*/ 1814259 w 4418272"/>
              <a:gd name="connsiteY7" fmla="*/ 1946763 h 2262525"/>
              <a:gd name="connsiteX8" fmla="*/ 981601 w 4418272"/>
              <a:gd name="connsiteY8" fmla="*/ 2262525 h 2262525"/>
              <a:gd name="connsiteX9" fmla="*/ 635654 w 4418272"/>
              <a:gd name="connsiteY9" fmla="*/ 1350267 h 2262525"/>
              <a:gd name="connsiteX10" fmla="*/ 529339 w 4418272"/>
              <a:gd name="connsiteY10" fmla="*/ 1369708 h 2262525"/>
              <a:gd name="connsiteX11" fmla="*/ 148114 w 4418272"/>
              <a:gd name="connsiteY11" fmla="*/ 1369708 h 2262525"/>
              <a:gd name="connsiteX12" fmla="*/ 0 w 4418272"/>
              <a:gd name="connsiteY12" fmla="*/ 1019970 h 2262525"/>
              <a:gd name="connsiteX13" fmla="*/ 228599 w 4418272"/>
              <a:gd name="connsiteY13" fmla="*/ 977108 h 2262525"/>
              <a:gd name="connsiteX14" fmla="*/ 252889 w 4418272"/>
              <a:gd name="connsiteY14" fmla="*/ 723253 h 2262525"/>
              <a:gd name="connsiteX15" fmla="*/ 542873 w 4418272"/>
              <a:gd name="connsiteY15" fmla="*/ 733960 h 2262525"/>
              <a:gd name="connsiteX16" fmla="*/ 541241 w 4418272"/>
              <a:gd name="connsiteY16" fmla="*/ 707572 h 2262525"/>
              <a:gd name="connsiteX17" fmla="*/ 560387 w 4418272"/>
              <a:gd name="connsiteY17" fmla="*/ 527050 h 2262525"/>
              <a:gd name="connsiteX18" fmla="*/ 741772 w 4418272"/>
              <a:gd name="connsiteY18" fmla="*/ 149382 h 2262525"/>
              <a:gd name="connsiteX19" fmla="*/ 2074862 w 4418272"/>
              <a:gd name="connsiteY19" fmla="*/ 0 h 2262525"/>
              <a:gd name="connsiteX0" fmla="*/ 2074862 w 4418272"/>
              <a:gd name="connsiteY0" fmla="*/ 0 h 2262525"/>
              <a:gd name="connsiteX1" fmla="*/ 4418272 w 4418272"/>
              <a:gd name="connsiteY1" fmla="*/ 76357 h 2262525"/>
              <a:gd name="connsiteX2" fmla="*/ 4413510 w 4418272"/>
              <a:gd name="connsiteY2" fmla="*/ 1575368 h 2262525"/>
              <a:gd name="connsiteX3" fmla="*/ 3609975 w 4418272"/>
              <a:gd name="connsiteY3" fmla="*/ 1598614 h 2262525"/>
              <a:gd name="connsiteX4" fmla="*/ 3371850 w 4418272"/>
              <a:gd name="connsiteY4" fmla="*/ 965201 h 2262525"/>
              <a:gd name="connsiteX5" fmla="*/ 2538412 w 4418272"/>
              <a:gd name="connsiteY5" fmla="*/ 893763 h 2262525"/>
              <a:gd name="connsiteX6" fmla="*/ 1615143 w 4418272"/>
              <a:gd name="connsiteY6" fmla="*/ 1070544 h 2262525"/>
              <a:gd name="connsiteX7" fmla="*/ 1814259 w 4418272"/>
              <a:gd name="connsiteY7" fmla="*/ 1946763 h 2262525"/>
              <a:gd name="connsiteX8" fmla="*/ 981601 w 4418272"/>
              <a:gd name="connsiteY8" fmla="*/ 2262525 h 2262525"/>
              <a:gd name="connsiteX9" fmla="*/ 635654 w 4418272"/>
              <a:gd name="connsiteY9" fmla="*/ 1350267 h 2262525"/>
              <a:gd name="connsiteX10" fmla="*/ 529339 w 4418272"/>
              <a:gd name="connsiteY10" fmla="*/ 1369708 h 2262525"/>
              <a:gd name="connsiteX11" fmla="*/ 148114 w 4418272"/>
              <a:gd name="connsiteY11" fmla="*/ 1369708 h 2262525"/>
              <a:gd name="connsiteX12" fmla="*/ 0 w 4418272"/>
              <a:gd name="connsiteY12" fmla="*/ 1019970 h 2262525"/>
              <a:gd name="connsiteX13" fmla="*/ 228599 w 4418272"/>
              <a:gd name="connsiteY13" fmla="*/ 977108 h 2262525"/>
              <a:gd name="connsiteX14" fmla="*/ 252889 w 4418272"/>
              <a:gd name="connsiteY14" fmla="*/ 723253 h 2262525"/>
              <a:gd name="connsiteX15" fmla="*/ 542873 w 4418272"/>
              <a:gd name="connsiteY15" fmla="*/ 733960 h 2262525"/>
              <a:gd name="connsiteX16" fmla="*/ 541241 w 4418272"/>
              <a:gd name="connsiteY16" fmla="*/ 707572 h 2262525"/>
              <a:gd name="connsiteX17" fmla="*/ 560387 w 4418272"/>
              <a:gd name="connsiteY17" fmla="*/ 527050 h 2262525"/>
              <a:gd name="connsiteX18" fmla="*/ 741772 w 4418272"/>
              <a:gd name="connsiteY18" fmla="*/ 149382 h 2262525"/>
              <a:gd name="connsiteX19" fmla="*/ 2074862 w 4418272"/>
              <a:gd name="connsiteY19" fmla="*/ 0 h 22625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4418272" h="2262525">
                <a:moveTo>
                  <a:pt x="2074862" y="0"/>
                </a:moveTo>
                <a:lnTo>
                  <a:pt x="4418272" y="76357"/>
                </a:lnTo>
                <a:cubicBezTo>
                  <a:pt x="4416685" y="576027"/>
                  <a:pt x="4415097" y="1075698"/>
                  <a:pt x="4413510" y="1575368"/>
                </a:cubicBezTo>
                <a:cubicBezTo>
                  <a:pt x="4294669" y="1787009"/>
                  <a:pt x="3914554" y="1705071"/>
                  <a:pt x="3609975" y="1598614"/>
                </a:cubicBezTo>
                <a:cubicBezTo>
                  <a:pt x="3399059" y="1540576"/>
                  <a:pt x="3527425" y="1073151"/>
                  <a:pt x="3371850" y="965201"/>
                </a:cubicBezTo>
                <a:cubicBezTo>
                  <a:pt x="3216275" y="857251"/>
                  <a:pt x="2793890" y="919862"/>
                  <a:pt x="2538412" y="893763"/>
                </a:cubicBezTo>
                <a:lnTo>
                  <a:pt x="1615143" y="1070544"/>
                </a:lnTo>
                <a:lnTo>
                  <a:pt x="1814259" y="1946763"/>
                </a:lnTo>
                <a:lnTo>
                  <a:pt x="981601" y="2262525"/>
                </a:lnTo>
                <a:lnTo>
                  <a:pt x="635654" y="1350267"/>
                </a:lnTo>
                <a:lnTo>
                  <a:pt x="529339" y="1369708"/>
                </a:lnTo>
                <a:cubicBezTo>
                  <a:pt x="385000" y="1393521"/>
                  <a:pt x="249293" y="1405427"/>
                  <a:pt x="148114" y="1369708"/>
                </a:cubicBezTo>
                <a:cubicBezTo>
                  <a:pt x="147161" y="1257098"/>
                  <a:pt x="953" y="1132580"/>
                  <a:pt x="0" y="1019970"/>
                </a:cubicBezTo>
                <a:cubicBezTo>
                  <a:pt x="38100" y="977108"/>
                  <a:pt x="190499" y="1019970"/>
                  <a:pt x="228599" y="977108"/>
                </a:cubicBezTo>
                <a:lnTo>
                  <a:pt x="252889" y="723253"/>
                </a:lnTo>
                <a:lnTo>
                  <a:pt x="542873" y="733960"/>
                </a:lnTo>
                <a:lnTo>
                  <a:pt x="541241" y="707572"/>
                </a:lnTo>
                <a:cubicBezTo>
                  <a:pt x="540479" y="640784"/>
                  <a:pt x="545076" y="578956"/>
                  <a:pt x="560387" y="527050"/>
                </a:cubicBezTo>
                <a:lnTo>
                  <a:pt x="741772" y="149382"/>
                </a:lnTo>
                <a:cubicBezTo>
                  <a:pt x="1212594" y="140863"/>
                  <a:pt x="1604040" y="8519"/>
                  <a:pt x="2074862" y="0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  <a:alpha val="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 eaLnBrk="1" fontAlgn="auto" hangingPunct="1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>
              <a:solidFill>
                <a:srgbClr val="FFFFFF"/>
              </a:solidFill>
            </a:endParaRPr>
          </a:p>
        </p:txBody>
      </p:sp>
      <p:sp>
        <p:nvSpPr>
          <p:cNvPr id="196" name="Link_North_West_Europe">
            <a:extLst>
              <a:ext uri="{FF2B5EF4-FFF2-40B4-BE49-F238E27FC236}">
                <a16:creationId xmlns:a16="http://schemas.microsoft.com/office/drawing/2014/main" id="{5E5E1983-6234-44DD-A559-BFE30383F43D}"/>
              </a:ext>
            </a:extLst>
          </p:cNvPr>
          <p:cNvSpPr/>
          <p:nvPr userDrawn="1"/>
        </p:nvSpPr>
        <p:spPr bwMode="gray">
          <a:xfrm>
            <a:off x="4992688" y="1490663"/>
            <a:ext cx="1409700" cy="1055687"/>
          </a:xfrm>
          <a:custGeom>
            <a:avLst/>
            <a:gdLst>
              <a:gd name="connsiteX0" fmla="*/ 0 w 1165367"/>
              <a:gd name="connsiteY0" fmla="*/ 0 h 860155"/>
              <a:gd name="connsiteX1" fmla="*/ 1165367 w 1165367"/>
              <a:gd name="connsiteY1" fmla="*/ 0 h 860155"/>
              <a:gd name="connsiteX2" fmla="*/ 1165367 w 1165367"/>
              <a:gd name="connsiteY2" fmla="*/ 860155 h 860155"/>
              <a:gd name="connsiteX3" fmla="*/ 0 w 1165367"/>
              <a:gd name="connsiteY3" fmla="*/ 860155 h 860155"/>
              <a:gd name="connsiteX4" fmla="*/ 0 w 1165367"/>
              <a:gd name="connsiteY4" fmla="*/ 0 h 860155"/>
              <a:gd name="connsiteX0" fmla="*/ 0 w 1165367"/>
              <a:gd name="connsiteY0" fmla="*/ 0 h 1012555"/>
              <a:gd name="connsiteX1" fmla="*/ 1165367 w 1165367"/>
              <a:gd name="connsiteY1" fmla="*/ 0 h 1012555"/>
              <a:gd name="connsiteX2" fmla="*/ 1165367 w 1165367"/>
              <a:gd name="connsiteY2" fmla="*/ 860155 h 1012555"/>
              <a:gd name="connsiteX3" fmla="*/ 64294 w 1165367"/>
              <a:gd name="connsiteY3" fmla="*/ 1012555 h 1012555"/>
              <a:gd name="connsiteX4" fmla="*/ 0 w 1165367"/>
              <a:gd name="connsiteY4" fmla="*/ 0 h 1012555"/>
              <a:gd name="connsiteX0" fmla="*/ 0 w 1389204"/>
              <a:gd name="connsiteY0" fmla="*/ 376238 h 1012555"/>
              <a:gd name="connsiteX1" fmla="*/ 1389204 w 1389204"/>
              <a:gd name="connsiteY1" fmla="*/ 0 h 1012555"/>
              <a:gd name="connsiteX2" fmla="*/ 1389204 w 1389204"/>
              <a:gd name="connsiteY2" fmla="*/ 860155 h 1012555"/>
              <a:gd name="connsiteX3" fmla="*/ 288131 w 1389204"/>
              <a:gd name="connsiteY3" fmla="*/ 1012555 h 1012555"/>
              <a:gd name="connsiteX4" fmla="*/ 0 w 1389204"/>
              <a:gd name="connsiteY4" fmla="*/ 376238 h 1012555"/>
              <a:gd name="connsiteX0" fmla="*/ 0 w 1389204"/>
              <a:gd name="connsiteY0" fmla="*/ 376238 h 1012555"/>
              <a:gd name="connsiteX1" fmla="*/ 590938 w 1389204"/>
              <a:gd name="connsiteY1" fmla="*/ 268216 h 1012555"/>
              <a:gd name="connsiteX2" fmla="*/ 1389204 w 1389204"/>
              <a:gd name="connsiteY2" fmla="*/ 0 h 1012555"/>
              <a:gd name="connsiteX3" fmla="*/ 1389204 w 1389204"/>
              <a:gd name="connsiteY3" fmla="*/ 860155 h 1012555"/>
              <a:gd name="connsiteX4" fmla="*/ 288131 w 1389204"/>
              <a:gd name="connsiteY4" fmla="*/ 1012555 h 1012555"/>
              <a:gd name="connsiteX5" fmla="*/ 0 w 1389204"/>
              <a:gd name="connsiteY5" fmla="*/ 376238 h 1012555"/>
              <a:gd name="connsiteX0" fmla="*/ 0 w 1389204"/>
              <a:gd name="connsiteY0" fmla="*/ 403297 h 1039614"/>
              <a:gd name="connsiteX1" fmla="*/ 590938 w 1389204"/>
              <a:gd name="connsiteY1" fmla="*/ 295275 h 1039614"/>
              <a:gd name="connsiteX2" fmla="*/ 888595 w 1389204"/>
              <a:gd name="connsiteY2" fmla="*/ 0 h 1039614"/>
              <a:gd name="connsiteX3" fmla="*/ 1389204 w 1389204"/>
              <a:gd name="connsiteY3" fmla="*/ 27059 h 1039614"/>
              <a:gd name="connsiteX4" fmla="*/ 1389204 w 1389204"/>
              <a:gd name="connsiteY4" fmla="*/ 887214 h 1039614"/>
              <a:gd name="connsiteX5" fmla="*/ 288131 w 1389204"/>
              <a:gd name="connsiteY5" fmla="*/ 1039614 h 1039614"/>
              <a:gd name="connsiteX6" fmla="*/ 0 w 1389204"/>
              <a:gd name="connsiteY6" fmla="*/ 403297 h 1039614"/>
              <a:gd name="connsiteX0" fmla="*/ 0 w 1389204"/>
              <a:gd name="connsiteY0" fmla="*/ 403297 h 1039614"/>
              <a:gd name="connsiteX1" fmla="*/ 590938 w 1389204"/>
              <a:gd name="connsiteY1" fmla="*/ 295275 h 1039614"/>
              <a:gd name="connsiteX2" fmla="*/ 888595 w 1389204"/>
              <a:gd name="connsiteY2" fmla="*/ 0 h 1039614"/>
              <a:gd name="connsiteX3" fmla="*/ 1348723 w 1389204"/>
              <a:gd name="connsiteY3" fmla="*/ 10390 h 1039614"/>
              <a:gd name="connsiteX4" fmla="*/ 1389204 w 1389204"/>
              <a:gd name="connsiteY4" fmla="*/ 887214 h 1039614"/>
              <a:gd name="connsiteX5" fmla="*/ 288131 w 1389204"/>
              <a:gd name="connsiteY5" fmla="*/ 1039614 h 1039614"/>
              <a:gd name="connsiteX6" fmla="*/ 0 w 1389204"/>
              <a:gd name="connsiteY6" fmla="*/ 403297 h 1039614"/>
              <a:gd name="connsiteX0" fmla="*/ 0 w 1410088"/>
              <a:gd name="connsiteY0" fmla="*/ 403297 h 1039614"/>
              <a:gd name="connsiteX1" fmla="*/ 590938 w 1410088"/>
              <a:gd name="connsiteY1" fmla="*/ 295275 h 1039614"/>
              <a:gd name="connsiteX2" fmla="*/ 888595 w 1410088"/>
              <a:gd name="connsiteY2" fmla="*/ 0 h 1039614"/>
              <a:gd name="connsiteX3" fmla="*/ 1348723 w 1410088"/>
              <a:gd name="connsiteY3" fmla="*/ 10390 h 1039614"/>
              <a:gd name="connsiteX4" fmla="*/ 1410088 w 1410088"/>
              <a:gd name="connsiteY4" fmla="*/ 311943 h 1039614"/>
              <a:gd name="connsiteX5" fmla="*/ 1389204 w 1410088"/>
              <a:gd name="connsiteY5" fmla="*/ 887214 h 1039614"/>
              <a:gd name="connsiteX6" fmla="*/ 288131 w 1410088"/>
              <a:gd name="connsiteY6" fmla="*/ 1039614 h 1039614"/>
              <a:gd name="connsiteX7" fmla="*/ 0 w 1410088"/>
              <a:gd name="connsiteY7" fmla="*/ 403297 h 1039614"/>
              <a:gd name="connsiteX0" fmla="*/ 0 w 1410088"/>
              <a:gd name="connsiteY0" fmla="*/ 403297 h 1056283"/>
              <a:gd name="connsiteX1" fmla="*/ 590938 w 1410088"/>
              <a:gd name="connsiteY1" fmla="*/ 295275 h 1056283"/>
              <a:gd name="connsiteX2" fmla="*/ 888595 w 1410088"/>
              <a:gd name="connsiteY2" fmla="*/ 0 h 1056283"/>
              <a:gd name="connsiteX3" fmla="*/ 1348723 w 1410088"/>
              <a:gd name="connsiteY3" fmla="*/ 10390 h 1056283"/>
              <a:gd name="connsiteX4" fmla="*/ 1410088 w 1410088"/>
              <a:gd name="connsiteY4" fmla="*/ 311943 h 1056283"/>
              <a:gd name="connsiteX5" fmla="*/ 1389204 w 1410088"/>
              <a:gd name="connsiteY5" fmla="*/ 887214 h 1056283"/>
              <a:gd name="connsiteX6" fmla="*/ 309562 w 1410088"/>
              <a:gd name="connsiteY6" fmla="*/ 1056283 h 1056283"/>
              <a:gd name="connsiteX7" fmla="*/ 0 w 1410088"/>
              <a:gd name="connsiteY7" fmla="*/ 403297 h 1056283"/>
              <a:gd name="connsiteX0" fmla="*/ 0 w 1410088"/>
              <a:gd name="connsiteY0" fmla="*/ 403297 h 1056283"/>
              <a:gd name="connsiteX1" fmla="*/ 590938 w 1410088"/>
              <a:gd name="connsiteY1" fmla="*/ 295275 h 1056283"/>
              <a:gd name="connsiteX2" fmla="*/ 888595 w 1410088"/>
              <a:gd name="connsiteY2" fmla="*/ 0 h 1056283"/>
              <a:gd name="connsiteX3" fmla="*/ 1348723 w 1410088"/>
              <a:gd name="connsiteY3" fmla="*/ 10390 h 1056283"/>
              <a:gd name="connsiteX4" fmla="*/ 1410088 w 1410088"/>
              <a:gd name="connsiteY4" fmla="*/ 311943 h 1056283"/>
              <a:gd name="connsiteX5" fmla="*/ 1389204 w 1410088"/>
              <a:gd name="connsiteY5" fmla="*/ 887214 h 1056283"/>
              <a:gd name="connsiteX6" fmla="*/ 764770 w 1410088"/>
              <a:gd name="connsiteY6" fmla="*/ 1050131 h 1056283"/>
              <a:gd name="connsiteX7" fmla="*/ 309562 w 1410088"/>
              <a:gd name="connsiteY7" fmla="*/ 1056283 h 1056283"/>
              <a:gd name="connsiteX8" fmla="*/ 0 w 1410088"/>
              <a:gd name="connsiteY8" fmla="*/ 403297 h 1056283"/>
              <a:gd name="connsiteX0" fmla="*/ 0 w 1410088"/>
              <a:gd name="connsiteY0" fmla="*/ 403297 h 1056283"/>
              <a:gd name="connsiteX1" fmla="*/ 590938 w 1410088"/>
              <a:gd name="connsiteY1" fmla="*/ 295275 h 1056283"/>
              <a:gd name="connsiteX2" fmla="*/ 888595 w 1410088"/>
              <a:gd name="connsiteY2" fmla="*/ 0 h 1056283"/>
              <a:gd name="connsiteX3" fmla="*/ 1348723 w 1410088"/>
              <a:gd name="connsiteY3" fmla="*/ 10390 h 1056283"/>
              <a:gd name="connsiteX4" fmla="*/ 1410088 w 1410088"/>
              <a:gd name="connsiteY4" fmla="*/ 311943 h 1056283"/>
              <a:gd name="connsiteX5" fmla="*/ 1389204 w 1410088"/>
              <a:gd name="connsiteY5" fmla="*/ 887214 h 1056283"/>
              <a:gd name="connsiteX6" fmla="*/ 840970 w 1410088"/>
              <a:gd name="connsiteY6" fmla="*/ 828675 h 1056283"/>
              <a:gd name="connsiteX7" fmla="*/ 764770 w 1410088"/>
              <a:gd name="connsiteY7" fmla="*/ 1050131 h 1056283"/>
              <a:gd name="connsiteX8" fmla="*/ 309562 w 1410088"/>
              <a:gd name="connsiteY8" fmla="*/ 1056283 h 1056283"/>
              <a:gd name="connsiteX9" fmla="*/ 0 w 1410088"/>
              <a:gd name="connsiteY9" fmla="*/ 403297 h 1056283"/>
              <a:gd name="connsiteX0" fmla="*/ 0 w 1410088"/>
              <a:gd name="connsiteY0" fmla="*/ 403297 h 1056283"/>
              <a:gd name="connsiteX1" fmla="*/ 590938 w 1410088"/>
              <a:gd name="connsiteY1" fmla="*/ 295275 h 1056283"/>
              <a:gd name="connsiteX2" fmla="*/ 888595 w 1410088"/>
              <a:gd name="connsiteY2" fmla="*/ 0 h 1056283"/>
              <a:gd name="connsiteX3" fmla="*/ 1348723 w 1410088"/>
              <a:gd name="connsiteY3" fmla="*/ 10390 h 1056283"/>
              <a:gd name="connsiteX4" fmla="*/ 1410088 w 1410088"/>
              <a:gd name="connsiteY4" fmla="*/ 311943 h 1056283"/>
              <a:gd name="connsiteX5" fmla="*/ 1353485 w 1410088"/>
              <a:gd name="connsiteY5" fmla="*/ 811014 h 1056283"/>
              <a:gd name="connsiteX6" fmla="*/ 840970 w 1410088"/>
              <a:gd name="connsiteY6" fmla="*/ 828675 h 1056283"/>
              <a:gd name="connsiteX7" fmla="*/ 764770 w 1410088"/>
              <a:gd name="connsiteY7" fmla="*/ 1050131 h 1056283"/>
              <a:gd name="connsiteX8" fmla="*/ 309562 w 1410088"/>
              <a:gd name="connsiteY8" fmla="*/ 1056283 h 1056283"/>
              <a:gd name="connsiteX9" fmla="*/ 0 w 1410088"/>
              <a:gd name="connsiteY9" fmla="*/ 403297 h 1056283"/>
              <a:gd name="connsiteX0" fmla="*/ 0 w 1410088"/>
              <a:gd name="connsiteY0" fmla="*/ 403297 h 1056283"/>
              <a:gd name="connsiteX1" fmla="*/ 590938 w 1410088"/>
              <a:gd name="connsiteY1" fmla="*/ 295275 h 1056283"/>
              <a:gd name="connsiteX2" fmla="*/ 888595 w 1410088"/>
              <a:gd name="connsiteY2" fmla="*/ 0 h 1056283"/>
              <a:gd name="connsiteX3" fmla="*/ 1348723 w 1410088"/>
              <a:gd name="connsiteY3" fmla="*/ 10390 h 1056283"/>
              <a:gd name="connsiteX4" fmla="*/ 1410088 w 1410088"/>
              <a:gd name="connsiteY4" fmla="*/ 311943 h 1056283"/>
              <a:gd name="connsiteX5" fmla="*/ 1353485 w 1410088"/>
              <a:gd name="connsiteY5" fmla="*/ 789583 h 1056283"/>
              <a:gd name="connsiteX6" fmla="*/ 840970 w 1410088"/>
              <a:gd name="connsiteY6" fmla="*/ 828675 h 1056283"/>
              <a:gd name="connsiteX7" fmla="*/ 764770 w 1410088"/>
              <a:gd name="connsiteY7" fmla="*/ 1050131 h 1056283"/>
              <a:gd name="connsiteX8" fmla="*/ 309562 w 1410088"/>
              <a:gd name="connsiteY8" fmla="*/ 1056283 h 1056283"/>
              <a:gd name="connsiteX9" fmla="*/ 0 w 1410088"/>
              <a:gd name="connsiteY9" fmla="*/ 403297 h 1056283"/>
              <a:gd name="connsiteX0" fmla="*/ 0 w 1410088"/>
              <a:gd name="connsiteY0" fmla="*/ 403297 h 1056283"/>
              <a:gd name="connsiteX1" fmla="*/ 590938 w 1410088"/>
              <a:gd name="connsiteY1" fmla="*/ 295275 h 1056283"/>
              <a:gd name="connsiteX2" fmla="*/ 888595 w 1410088"/>
              <a:gd name="connsiteY2" fmla="*/ 0 h 1056283"/>
              <a:gd name="connsiteX3" fmla="*/ 1348723 w 1410088"/>
              <a:gd name="connsiteY3" fmla="*/ 10390 h 1056283"/>
              <a:gd name="connsiteX4" fmla="*/ 1410088 w 1410088"/>
              <a:gd name="connsiteY4" fmla="*/ 311943 h 1056283"/>
              <a:gd name="connsiteX5" fmla="*/ 1353485 w 1410088"/>
              <a:gd name="connsiteY5" fmla="*/ 789583 h 1056283"/>
              <a:gd name="connsiteX6" fmla="*/ 840970 w 1410088"/>
              <a:gd name="connsiteY6" fmla="*/ 828675 h 1056283"/>
              <a:gd name="connsiteX7" fmla="*/ 719527 w 1410088"/>
              <a:gd name="connsiteY7" fmla="*/ 1047749 h 1056283"/>
              <a:gd name="connsiteX8" fmla="*/ 309562 w 1410088"/>
              <a:gd name="connsiteY8" fmla="*/ 1056283 h 1056283"/>
              <a:gd name="connsiteX9" fmla="*/ 0 w 1410088"/>
              <a:gd name="connsiteY9" fmla="*/ 403297 h 10562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410088" h="1056283">
                <a:moveTo>
                  <a:pt x="0" y="403297"/>
                </a:moveTo>
                <a:cubicBezTo>
                  <a:pt x="211267" y="344271"/>
                  <a:pt x="379671" y="354301"/>
                  <a:pt x="590938" y="295275"/>
                </a:cubicBezTo>
                <a:cubicBezTo>
                  <a:pt x="729844" y="248444"/>
                  <a:pt x="749689" y="46831"/>
                  <a:pt x="888595" y="0"/>
                </a:cubicBezTo>
                <a:lnTo>
                  <a:pt x="1348723" y="10390"/>
                </a:lnTo>
                <a:cubicBezTo>
                  <a:pt x="1354891" y="149802"/>
                  <a:pt x="1403920" y="172531"/>
                  <a:pt x="1410088" y="311943"/>
                </a:cubicBezTo>
                <a:lnTo>
                  <a:pt x="1353485" y="789583"/>
                </a:lnTo>
                <a:cubicBezTo>
                  <a:pt x="1292763" y="900311"/>
                  <a:pt x="945042" y="801522"/>
                  <a:pt x="840970" y="828675"/>
                </a:cubicBezTo>
                <a:cubicBezTo>
                  <a:pt x="736898" y="855828"/>
                  <a:pt x="842226" y="1034421"/>
                  <a:pt x="719527" y="1047749"/>
                </a:cubicBezTo>
                <a:lnTo>
                  <a:pt x="309562" y="1056283"/>
                </a:lnTo>
                <a:lnTo>
                  <a:pt x="0" y="403297"/>
                </a:lnTo>
                <a:close/>
              </a:path>
            </a:pathLst>
          </a:custGeom>
          <a:solidFill>
            <a:schemeClr val="accent1">
              <a:alpha val="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 eaLnBrk="1" fontAlgn="auto" hangingPunct="1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>
              <a:solidFill>
                <a:srgbClr val="FFFFFF"/>
              </a:solidFill>
            </a:endParaRPr>
          </a:p>
        </p:txBody>
      </p:sp>
      <p:sp>
        <p:nvSpPr>
          <p:cNvPr id="197" name="Link_South_West_Europe">
            <a:extLst>
              <a:ext uri="{FF2B5EF4-FFF2-40B4-BE49-F238E27FC236}">
                <a16:creationId xmlns:a16="http://schemas.microsoft.com/office/drawing/2014/main" id="{669E183E-ECF3-47F9-84CD-411E2BAF0E79}"/>
              </a:ext>
            </a:extLst>
          </p:cNvPr>
          <p:cNvSpPr/>
          <p:nvPr userDrawn="1"/>
        </p:nvSpPr>
        <p:spPr bwMode="gray">
          <a:xfrm>
            <a:off x="5113338" y="2428875"/>
            <a:ext cx="695325" cy="881063"/>
          </a:xfrm>
          <a:custGeom>
            <a:avLst/>
            <a:gdLst>
              <a:gd name="connsiteX0" fmla="*/ 0 w 676840"/>
              <a:gd name="connsiteY0" fmla="*/ 0 h 802968"/>
              <a:gd name="connsiteX1" fmla="*/ 676840 w 676840"/>
              <a:gd name="connsiteY1" fmla="*/ 0 h 802968"/>
              <a:gd name="connsiteX2" fmla="*/ 676840 w 676840"/>
              <a:gd name="connsiteY2" fmla="*/ 802968 h 802968"/>
              <a:gd name="connsiteX3" fmla="*/ 0 w 676840"/>
              <a:gd name="connsiteY3" fmla="*/ 802968 h 802968"/>
              <a:gd name="connsiteX4" fmla="*/ 0 w 676840"/>
              <a:gd name="connsiteY4" fmla="*/ 0 h 802968"/>
              <a:gd name="connsiteX0" fmla="*/ 0 w 676840"/>
              <a:gd name="connsiteY0" fmla="*/ 0 h 829162"/>
              <a:gd name="connsiteX1" fmla="*/ 676840 w 676840"/>
              <a:gd name="connsiteY1" fmla="*/ 0 h 829162"/>
              <a:gd name="connsiteX2" fmla="*/ 676840 w 676840"/>
              <a:gd name="connsiteY2" fmla="*/ 802968 h 829162"/>
              <a:gd name="connsiteX3" fmla="*/ 7143 w 676840"/>
              <a:gd name="connsiteY3" fmla="*/ 829162 h 829162"/>
              <a:gd name="connsiteX4" fmla="*/ 0 w 676840"/>
              <a:gd name="connsiteY4" fmla="*/ 0 h 829162"/>
              <a:gd name="connsiteX0" fmla="*/ 202407 w 669697"/>
              <a:gd name="connsiteY0" fmla="*/ 11906 h 829162"/>
              <a:gd name="connsiteX1" fmla="*/ 669697 w 669697"/>
              <a:gd name="connsiteY1" fmla="*/ 0 h 829162"/>
              <a:gd name="connsiteX2" fmla="*/ 669697 w 669697"/>
              <a:gd name="connsiteY2" fmla="*/ 802968 h 829162"/>
              <a:gd name="connsiteX3" fmla="*/ 0 w 669697"/>
              <a:gd name="connsiteY3" fmla="*/ 829162 h 829162"/>
              <a:gd name="connsiteX4" fmla="*/ 202407 w 669697"/>
              <a:gd name="connsiteY4" fmla="*/ 11906 h 829162"/>
              <a:gd name="connsiteX0" fmla="*/ 202407 w 669697"/>
              <a:gd name="connsiteY0" fmla="*/ 63182 h 880438"/>
              <a:gd name="connsiteX1" fmla="*/ 551131 w 669697"/>
              <a:gd name="connsiteY1" fmla="*/ 0 h 880438"/>
              <a:gd name="connsiteX2" fmla="*/ 669697 w 669697"/>
              <a:gd name="connsiteY2" fmla="*/ 51276 h 880438"/>
              <a:gd name="connsiteX3" fmla="*/ 669697 w 669697"/>
              <a:gd name="connsiteY3" fmla="*/ 854244 h 880438"/>
              <a:gd name="connsiteX4" fmla="*/ 0 w 669697"/>
              <a:gd name="connsiteY4" fmla="*/ 880438 h 880438"/>
              <a:gd name="connsiteX5" fmla="*/ 202407 w 669697"/>
              <a:gd name="connsiteY5" fmla="*/ 63182 h 880438"/>
              <a:gd name="connsiteX0" fmla="*/ 202407 w 694006"/>
              <a:gd name="connsiteY0" fmla="*/ 63182 h 880438"/>
              <a:gd name="connsiteX1" fmla="*/ 551131 w 694006"/>
              <a:gd name="connsiteY1" fmla="*/ 0 h 880438"/>
              <a:gd name="connsiteX2" fmla="*/ 669697 w 694006"/>
              <a:gd name="connsiteY2" fmla="*/ 51276 h 880438"/>
              <a:gd name="connsiteX3" fmla="*/ 694006 w 694006"/>
              <a:gd name="connsiteY3" fmla="*/ 378619 h 880438"/>
              <a:gd name="connsiteX4" fmla="*/ 669697 w 694006"/>
              <a:gd name="connsiteY4" fmla="*/ 854244 h 880438"/>
              <a:gd name="connsiteX5" fmla="*/ 0 w 694006"/>
              <a:gd name="connsiteY5" fmla="*/ 880438 h 880438"/>
              <a:gd name="connsiteX6" fmla="*/ 202407 w 694006"/>
              <a:gd name="connsiteY6" fmla="*/ 63182 h 880438"/>
              <a:gd name="connsiteX0" fmla="*/ 202407 w 694006"/>
              <a:gd name="connsiteY0" fmla="*/ 63182 h 880438"/>
              <a:gd name="connsiteX1" fmla="*/ 551131 w 694006"/>
              <a:gd name="connsiteY1" fmla="*/ 0 h 880438"/>
              <a:gd name="connsiteX2" fmla="*/ 669697 w 694006"/>
              <a:gd name="connsiteY2" fmla="*/ 51276 h 880438"/>
              <a:gd name="connsiteX3" fmla="*/ 694006 w 694006"/>
              <a:gd name="connsiteY3" fmla="*/ 378619 h 880438"/>
              <a:gd name="connsiteX4" fmla="*/ 372041 w 694006"/>
              <a:gd name="connsiteY4" fmla="*/ 839956 h 880438"/>
              <a:gd name="connsiteX5" fmla="*/ 0 w 694006"/>
              <a:gd name="connsiteY5" fmla="*/ 880438 h 880438"/>
              <a:gd name="connsiteX6" fmla="*/ 202407 w 694006"/>
              <a:gd name="connsiteY6" fmla="*/ 63182 h 8804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94006" h="880438">
                <a:moveTo>
                  <a:pt x="202407" y="63182"/>
                </a:moveTo>
                <a:cubicBezTo>
                  <a:pt x="309123" y="59584"/>
                  <a:pt x="444415" y="3598"/>
                  <a:pt x="551131" y="0"/>
                </a:cubicBezTo>
                <a:lnTo>
                  <a:pt x="669697" y="51276"/>
                </a:lnTo>
                <a:cubicBezTo>
                  <a:pt x="669862" y="156422"/>
                  <a:pt x="693841" y="273473"/>
                  <a:pt x="694006" y="378619"/>
                </a:cubicBezTo>
                <a:lnTo>
                  <a:pt x="372041" y="839956"/>
                </a:lnTo>
                <a:lnTo>
                  <a:pt x="0" y="880438"/>
                </a:lnTo>
                <a:lnTo>
                  <a:pt x="202407" y="63182"/>
                </a:lnTo>
                <a:close/>
              </a:path>
            </a:pathLst>
          </a:custGeom>
          <a:solidFill>
            <a:schemeClr val="accent1">
              <a:alpha val="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 eaLnBrk="1" fontAlgn="auto" hangingPunct="1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>
              <a:solidFill>
                <a:srgbClr val="FFFFFF"/>
              </a:solidFill>
            </a:endParaRPr>
          </a:p>
        </p:txBody>
      </p:sp>
      <p:sp>
        <p:nvSpPr>
          <p:cNvPr id="198" name="Link_Germany">
            <a:extLst>
              <a:ext uri="{FF2B5EF4-FFF2-40B4-BE49-F238E27FC236}">
                <a16:creationId xmlns:a16="http://schemas.microsoft.com/office/drawing/2014/main" id="{C8DEAB1A-E160-41BD-B77C-743CF9789142}"/>
              </a:ext>
            </a:extLst>
          </p:cNvPr>
          <p:cNvSpPr/>
          <p:nvPr userDrawn="1"/>
        </p:nvSpPr>
        <p:spPr bwMode="gray">
          <a:xfrm>
            <a:off x="5753100" y="2270125"/>
            <a:ext cx="284163" cy="311150"/>
          </a:xfrm>
          <a:custGeom>
            <a:avLst/>
            <a:gdLst>
              <a:gd name="connsiteX0" fmla="*/ 0 w 297888"/>
              <a:gd name="connsiteY0" fmla="*/ 0 h 352511"/>
              <a:gd name="connsiteX1" fmla="*/ 297888 w 297888"/>
              <a:gd name="connsiteY1" fmla="*/ 0 h 352511"/>
              <a:gd name="connsiteX2" fmla="*/ 297888 w 297888"/>
              <a:gd name="connsiteY2" fmla="*/ 352511 h 352511"/>
              <a:gd name="connsiteX3" fmla="*/ 0 w 297888"/>
              <a:gd name="connsiteY3" fmla="*/ 352511 h 352511"/>
              <a:gd name="connsiteX4" fmla="*/ 0 w 297888"/>
              <a:gd name="connsiteY4" fmla="*/ 0 h 352511"/>
              <a:gd name="connsiteX0" fmla="*/ 21432 w 297888"/>
              <a:gd name="connsiteY0" fmla="*/ 45243 h 352511"/>
              <a:gd name="connsiteX1" fmla="*/ 297888 w 297888"/>
              <a:gd name="connsiteY1" fmla="*/ 0 h 352511"/>
              <a:gd name="connsiteX2" fmla="*/ 297888 w 297888"/>
              <a:gd name="connsiteY2" fmla="*/ 352511 h 352511"/>
              <a:gd name="connsiteX3" fmla="*/ 0 w 297888"/>
              <a:gd name="connsiteY3" fmla="*/ 352511 h 352511"/>
              <a:gd name="connsiteX4" fmla="*/ 21432 w 297888"/>
              <a:gd name="connsiteY4" fmla="*/ 45243 h 352511"/>
              <a:gd name="connsiteX0" fmla="*/ 21432 w 297888"/>
              <a:gd name="connsiteY0" fmla="*/ 33337 h 340605"/>
              <a:gd name="connsiteX1" fmla="*/ 262170 w 297888"/>
              <a:gd name="connsiteY1" fmla="*/ 0 h 340605"/>
              <a:gd name="connsiteX2" fmla="*/ 297888 w 297888"/>
              <a:gd name="connsiteY2" fmla="*/ 340605 h 340605"/>
              <a:gd name="connsiteX3" fmla="*/ 0 w 297888"/>
              <a:gd name="connsiteY3" fmla="*/ 340605 h 340605"/>
              <a:gd name="connsiteX4" fmla="*/ 21432 w 297888"/>
              <a:gd name="connsiteY4" fmla="*/ 33337 h 340605"/>
              <a:gd name="connsiteX0" fmla="*/ 0 w 276456"/>
              <a:gd name="connsiteY0" fmla="*/ 33337 h 340605"/>
              <a:gd name="connsiteX1" fmla="*/ 240738 w 276456"/>
              <a:gd name="connsiteY1" fmla="*/ 0 h 340605"/>
              <a:gd name="connsiteX2" fmla="*/ 276456 w 276456"/>
              <a:gd name="connsiteY2" fmla="*/ 340605 h 340605"/>
              <a:gd name="connsiteX3" fmla="*/ 2380 w 276456"/>
              <a:gd name="connsiteY3" fmla="*/ 312030 h 340605"/>
              <a:gd name="connsiteX4" fmla="*/ 0 w 276456"/>
              <a:gd name="connsiteY4" fmla="*/ 33337 h 340605"/>
              <a:gd name="connsiteX0" fmla="*/ 0 w 278837"/>
              <a:gd name="connsiteY0" fmla="*/ 33337 h 312030"/>
              <a:gd name="connsiteX1" fmla="*/ 240738 w 278837"/>
              <a:gd name="connsiteY1" fmla="*/ 0 h 312030"/>
              <a:gd name="connsiteX2" fmla="*/ 278837 w 278837"/>
              <a:gd name="connsiteY2" fmla="*/ 309649 h 312030"/>
              <a:gd name="connsiteX3" fmla="*/ 2380 w 278837"/>
              <a:gd name="connsiteY3" fmla="*/ 312030 h 312030"/>
              <a:gd name="connsiteX4" fmla="*/ 0 w 278837"/>
              <a:gd name="connsiteY4" fmla="*/ 33337 h 312030"/>
              <a:gd name="connsiteX0" fmla="*/ 0 w 283010"/>
              <a:gd name="connsiteY0" fmla="*/ 33337 h 312030"/>
              <a:gd name="connsiteX1" fmla="*/ 240738 w 283010"/>
              <a:gd name="connsiteY1" fmla="*/ 0 h 312030"/>
              <a:gd name="connsiteX2" fmla="*/ 283010 w 283010"/>
              <a:gd name="connsiteY2" fmla="*/ 149781 h 312030"/>
              <a:gd name="connsiteX3" fmla="*/ 278837 w 283010"/>
              <a:gd name="connsiteY3" fmla="*/ 309649 h 312030"/>
              <a:gd name="connsiteX4" fmla="*/ 2380 w 283010"/>
              <a:gd name="connsiteY4" fmla="*/ 312030 h 312030"/>
              <a:gd name="connsiteX5" fmla="*/ 0 w 283010"/>
              <a:gd name="connsiteY5" fmla="*/ 33337 h 312030"/>
              <a:gd name="connsiteX0" fmla="*/ 0 w 283010"/>
              <a:gd name="connsiteY0" fmla="*/ 33337 h 312030"/>
              <a:gd name="connsiteX1" fmla="*/ 240738 w 283010"/>
              <a:gd name="connsiteY1" fmla="*/ 0 h 312030"/>
              <a:gd name="connsiteX2" fmla="*/ 283010 w 283010"/>
              <a:gd name="connsiteY2" fmla="*/ 149781 h 312030"/>
              <a:gd name="connsiteX3" fmla="*/ 245499 w 283010"/>
              <a:gd name="connsiteY3" fmla="*/ 307268 h 312030"/>
              <a:gd name="connsiteX4" fmla="*/ 2380 w 283010"/>
              <a:gd name="connsiteY4" fmla="*/ 312030 h 312030"/>
              <a:gd name="connsiteX5" fmla="*/ 0 w 283010"/>
              <a:gd name="connsiteY5" fmla="*/ 33337 h 3120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3010" h="312030">
                <a:moveTo>
                  <a:pt x="0" y="33337"/>
                </a:moveTo>
                <a:lnTo>
                  <a:pt x="240738" y="0"/>
                </a:lnTo>
                <a:cubicBezTo>
                  <a:pt x="246097" y="53102"/>
                  <a:pt x="277651" y="96679"/>
                  <a:pt x="283010" y="149781"/>
                </a:cubicBezTo>
                <a:lnTo>
                  <a:pt x="245499" y="307268"/>
                </a:lnTo>
                <a:lnTo>
                  <a:pt x="2380" y="312030"/>
                </a:lnTo>
                <a:cubicBezTo>
                  <a:pt x="1587" y="219132"/>
                  <a:pt x="793" y="126235"/>
                  <a:pt x="0" y="33337"/>
                </a:cubicBezTo>
                <a:close/>
              </a:path>
            </a:pathLst>
          </a:custGeom>
          <a:solidFill>
            <a:schemeClr val="accent1">
              <a:alpha val="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 eaLnBrk="1" fontAlgn="auto" hangingPunct="1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>
              <a:solidFill>
                <a:srgbClr val="FFFFFF"/>
              </a:solidFill>
            </a:endParaRPr>
          </a:p>
        </p:txBody>
      </p:sp>
      <p:sp>
        <p:nvSpPr>
          <p:cNvPr id="5" name="Titel 4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endParaRPr lang="de-DE"/>
          </a:p>
        </p:txBody>
      </p:sp>
      <p:sp>
        <p:nvSpPr>
          <p:cNvPr id="199" name="Fußzeilenplatzhalter 1">
            <a:extLst>
              <a:ext uri="{FF2B5EF4-FFF2-40B4-BE49-F238E27FC236}">
                <a16:creationId xmlns:a16="http://schemas.microsoft.com/office/drawing/2014/main" id="{9FCD8E8B-5307-4F99-88D0-DDCC6A40A306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de-DE"/>
              <a:t>Service Division Vehicle Inspection 2020</a:t>
            </a:r>
          </a:p>
        </p:txBody>
      </p:sp>
      <p:sp>
        <p:nvSpPr>
          <p:cNvPr id="200" name="Foliennummernplatzhalter 2">
            <a:extLst>
              <a:ext uri="{FF2B5EF4-FFF2-40B4-BE49-F238E27FC236}">
                <a16:creationId xmlns:a16="http://schemas.microsoft.com/office/drawing/2014/main" id="{9CCC8540-266E-4836-B3F7-0E7E92260631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fld id="{134EAD4E-E05E-44A3-9130-0E8FA9297CFD}" type="slidenum">
              <a:rPr lang="de-DE" altLang="fr-FR"/>
              <a:pPr/>
              <a:t>‹#›</a:t>
            </a:fld>
            <a:endParaRPr lang="de-DE" altLang="fr-FR"/>
          </a:p>
        </p:txBody>
      </p:sp>
    </p:spTree>
    <p:extLst>
      <p:ext uri="{BB962C8B-B14F-4D97-AF65-F5344CB8AC3E}">
        <p14:creationId xmlns:p14="http://schemas.microsoft.com/office/powerpoint/2010/main" val="3635694742"/>
      </p:ext>
    </p:extLst>
  </p:cSld>
  <p:clrMapOvr>
    <a:masterClrMapping/>
  </p:clrMapOvr>
  <p:transition spd="med">
    <p:fade/>
  </p:transition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hank you!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 hidden="1">
            <a:extLst>
              <a:ext uri="{FF2B5EF4-FFF2-40B4-BE49-F238E27FC236}">
                <a16:creationId xmlns:a16="http://schemas.microsoft.com/office/drawing/2014/main" id="{5F5A3F07-CC0E-4EDE-973B-BF9358B0B4A5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378" imgH="377" progId="">
                  <p:embed/>
                </p:oleObj>
              </mc:Choice>
              <mc:Fallback>
                <p:oleObj name="think-cell Slide" r:id="rId4" imgW="378" imgH="377" progId="">
                  <p:embed/>
                  <p:pic>
                    <p:nvPicPr>
                      <p:cNvPr id="2" name="Object 2" hidden="1">
                        <a:extLst>
                          <a:ext uri="{FF2B5EF4-FFF2-40B4-BE49-F238E27FC236}">
                            <a16:creationId xmlns:a16="http://schemas.microsoft.com/office/drawing/2014/main" id="{5F5A3F07-CC0E-4EDE-973B-BF9358B0B4A5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3" name="Rectangle 2" hidden="1">
            <a:extLst>
              <a:ext uri="{FF2B5EF4-FFF2-40B4-BE49-F238E27FC236}">
                <a16:creationId xmlns:a16="http://schemas.microsoft.com/office/drawing/2014/main" id="{0FBA2E6D-D16A-4413-972F-13FD11282917}"/>
              </a:ext>
            </a:extLst>
          </p:cNvPr>
          <p:cNvSpPr/>
          <p:nvPr userDrawn="1">
            <p:custDataLst>
              <p:tags r:id="rId2"/>
            </p:custDataLst>
          </p:nvPr>
        </p:nvSpPr>
        <p:spPr bwMode="gray">
          <a:xfrm>
            <a:off x="0" y="0"/>
            <a:ext cx="158750" cy="158750"/>
          </a:xfrm>
          <a:prstGeom prst="rect">
            <a:avLst/>
          </a:prstGeom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anchor="ctr"/>
          <a:lstStyle/>
          <a:p>
            <a:pPr algn="ctr">
              <a:spcBef>
                <a:spcPts val="600"/>
              </a:spcBef>
              <a:spcAft>
                <a:spcPts val="600"/>
              </a:spcAft>
              <a:defRPr/>
            </a:pPr>
            <a:endParaRPr lang="de-DE" sz="2600" err="1">
              <a:ea typeface="+mj-ea"/>
              <a:cs typeface="+mj-cs"/>
              <a:sym typeface="Arial" panose="020B0604020202020204" pitchFamily="34" charset="0"/>
            </a:endParaRPr>
          </a:p>
        </p:txBody>
      </p:sp>
      <p:grpSp>
        <p:nvGrpSpPr>
          <p:cNvPr id="4" name="Gruppieren 9">
            <a:extLst>
              <a:ext uri="{FF2B5EF4-FFF2-40B4-BE49-F238E27FC236}">
                <a16:creationId xmlns:a16="http://schemas.microsoft.com/office/drawing/2014/main" id="{F725FE10-827D-4833-8720-25C6C8D91CBF}"/>
              </a:ext>
            </a:extLst>
          </p:cNvPr>
          <p:cNvGrpSpPr>
            <a:grpSpLocks/>
          </p:cNvGrpSpPr>
          <p:nvPr/>
        </p:nvGrpSpPr>
        <p:grpSpPr bwMode="auto">
          <a:xfrm>
            <a:off x="620713" y="-68263"/>
            <a:ext cx="10944225" cy="36513"/>
            <a:chOff x="465832" y="-58871"/>
            <a:chExt cx="8207939" cy="36000"/>
          </a:xfrm>
        </p:grpSpPr>
        <p:sp>
          <p:nvSpPr>
            <p:cNvPr id="5" name="Line 15">
              <a:extLst>
                <a:ext uri="{FF2B5EF4-FFF2-40B4-BE49-F238E27FC236}">
                  <a16:creationId xmlns:a16="http://schemas.microsoft.com/office/drawing/2014/main" id="{688E7820-B55E-4021-8D6F-FBA61D762F54}"/>
                </a:ext>
              </a:extLst>
            </p:cNvPr>
            <p:cNvSpPr>
              <a:spLocks noChangeShapeType="1"/>
            </p:cNvSpPr>
            <p:nvPr userDrawn="1"/>
          </p:nvSpPr>
          <p:spPr bwMode="gray">
            <a:xfrm>
              <a:off x="3056733" y="-58871"/>
              <a:ext cx="0" cy="36000"/>
            </a:xfrm>
            <a:prstGeom prst="line">
              <a:avLst/>
            </a:prstGeom>
            <a:noFill/>
            <a:ln w="63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72000" tIns="72000" rIns="72000" bIns="72000" anchor="ctr"/>
            <a:lstStyle/>
            <a:p>
              <a:endParaRPr lang="fr-FR"/>
            </a:p>
          </p:txBody>
        </p:sp>
        <p:sp>
          <p:nvSpPr>
            <p:cNvPr id="6" name="Line 16">
              <a:extLst>
                <a:ext uri="{FF2B5EF4-FFF2-40B4-BE49-F238E27FC236}">
                  <a16:creationId xmlns:a16="http://schemas.microsoft.com/office/drawing/2014/main" id="{3B9C0B3E-E049-4D21-8CCC-880DF680E2DA}"/>
                </a:ext>
              </a:extLst>
            </p:cNvPr>
            <p:cNvSpPr>
              <a:spLocks noChangeShapeType="1"/>
            </p:cNvSpPr>
            <p:nvPr userDrawn="1"/>
          </p:nvSpPr>
          <p:spPr bwMode="gray">
            <a:xfrm>
              <a:off x="3273618" y="-58871"/>
              <a:ext cx="0" cy="36000"/>
            </a:xfrm>
            <a:prstGeom prst="line">
              <a:avLst/>
            </a:prstGeom>
            <a:noFill/>
            <a:ln w="63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72000" tIns="72000" rIns="72000" bIns="72000" anchor="ctr"/>
            <a:lstStyle/>
            <a:p>
              <a:endParaRPr lang="fr-FR"/>
            </a:p>
          </p:txBody>
        </p:sp>
        <p:sp>
          <p:nvSpPr>
            <p:cNvPr id="7" name="Line 19">
              <a:extLst>
                <a:ext uri="{FF2B5EF4-FFF2-40B4-BE49-F238E27FC236}">
                  <a16:creationId xmlns:a16="http://schemas.microsoft.com/office/drawing/2014/main" id="{863A3842-CD21-44BD-86A8-F5D0AACFE6BB}"/>
                </a:ext>
              </a:extLst>
            </p:cNvPr>
            <p:cNvSpPr>
              <a:spLocks noChangeShapeType="1"/>
            </p:cNvSpPr>
            <p:nvPr userDrawn="1"/>
          </p:nvSpPr>
          <p:spPr bwMode="gray">
            <a:xfrm>
              <a:off x="5867450" y="-58871"/>
              <a:ext cx="0" cy="36000"/>
            </a:xfrm>
            <a:prstGeom prst="line">
              <a:avLst/>
            </a:prstGeom>
            <a:noFill/>
            <a:ln w="63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72000" tIns="72000" rIns="72000" bIns="72000" anchor="ctr"/>
            <a:lstStyle/>
            <a:p>
              <a:endParaRPr lang="fr-FR"/>
            </a:p>
          </p:txBody>
        </p:sp>
        <p:sp>
          <p:nvSpPr>
            <p:cNvPr id="8" name="Line 20">
              <a:extLst>
                <a:ext uri="{FF2B5EF4-FFF2-40B4-BE49-F238E27FC236}">
                  <a16:creationId xmlns:a16="http://schemas.microsoft.com/office/drawing/2014/main" id="{C89F5FEB-4075-4582-A344-A9068EBE144F}"/>
                </a:ext>
              </a:extLst>
            </p:cNvPr>
            <p:cNvSpPr>
              <a:spLocks noChangeShapeType="1"/>
            </p:cNvSpPr>
            <p:nvPr userDrawn="1"/>
          </p:nvSpPr>
          <p:spPr bwMode="gray">
            <a:xfrm>
              <a:off x="6084335" y="-58871"/>
              <a:ext cx="0" cy="36000"/>
            </a:xfrm>
            <a:prstGeom prst="line">
              <a:avLst/>
            </a:prstGeom>
            <a:noFill/>
            <a:ln w="63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72000" tIns="72000" rIns="72000" bIns="72000" anchor="ctr"/>
            <a:lstStyle/>
            <a:p>
              <a:endParaRPr lang="fr-FR"/>
            </a:p>
          </p:txBody>
        </p:sp>
        <p:sp>
          <p:nvSpPr>
            <p:cNvPr id="9" name="Line 21">
              <a:extLst>
                <a:ext uri="{FF2B5EF4-FFF2-40B4-BE49-F238E27FC236}">
                  <a16:creationId xmlns:a16="http://schemas.microsoft.com/office/drawing/2014/main" id="{AFDEE2DF-E7DD-4D1C-AF64-1DBBC9936240}"/>
                </a:ext>
              </a:extLst>
            </p:cNvPr>
            <p:cNvSpPr>
              <a:spLocks noChangeShapeType="1"/>
            </p:cNvSpPr>
            <p:nvPr userDrawn="1"/>
          </p:nvSpPr>
          <p:spPr bwMode="gray">
            <a:xfrm>
              <a:off x="8673771" y="-58871"/>
              <a:ext cx="0" cy="36000"/>
            </a:xfrm>
            <a:prstGeom prst="line">
              <a:avLst/>
            </a:prstGeom>
            <a:noFill/>
            <a:ln w="63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72000" tIns="72000" rIns="72000" bIns="72000" anchor="ctr"/>
            <a:lstStyle/>
            <a:p>
              <a:endParaRPr lang="fr-FR"/>
            </a:p>
          </p:txBody>
        </p:sp>
        <p:sp>
          <p:nvSpPr>
            <p:cNvPr id="10" name="Line 14">
              <a:extLst>
                <a:ext uri="{FF2B5EF4-FFF2-40B4-BE49-F238E27FC236}">
                  <a16:creationId xmlns:a16="http://schemas.microsoft.com/office/drawing/2014/main" id="{914AE143-9AA0-4398-BCE7-D973D27517D7}"/>
                </a:ext>
              </a:extLst>
            </p:cNvPr>
            <p:cNvSpPr>
              <a:spLocks noChangeShapeType="1"/>
            </p:cNvSpPr>
            <p:nvPr userDrawn="1"/>
          </p:nvSpPr>
          <p:spPr bwMode="gray">
            <a:xfrm>
              <a:off x="465832" y="-58871"/>
              <a:ext cx="0" cy="36000"/>
            </a:xfrm>
            <a:prstGeom prst="line">
              <a:avLst/>
            </a:prstGeom>
            <a:noFill/>
            <a:ln w="63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72000" tIns="72000" rIns="72000" bIns="72000" anchor="ctr"/>
            <a:lstStyle/>
            <a:p>
              <a:endParaRPr lang="fr-FR"/>
            </a:p>
          </p:txBody>
        </p:sp>
      </p:grpSp>
      <p:sp>
        <p:nvSpPr>
          <p:cNvPr id="11" name="Line 39">
            <a:extLst>
              <a:ext uri="{FF2B5EF4-FFF2-40B4-BE49-F238E27FC236}">
                <a16:creationId xmlns:a16="http://schemas.microsoft.com/office/drawing/2014/main" id="{62889D03-6C6A-4742-BFDD-27E58A16B6A7}"/>
              </a:ext>
            </a:extLst>
          </p:cNvPr>
          <p:cNvSpPr>
            <a:spLocks noChangeShapeType="1"/>
          </p:cNvSpPr>
          <p:nvPr/>
        </p:nvSpPr>
        <p:spPr bwMode="gray">
          <a:xfrm rot="5400000">
            <a:off x="-68262" y="5894387"/>
            <a:ext cx="0" cy="47625"/>
          </a:xfrm>
          <a:prstGeom prst="line">
            <a:avLst/>
          </a:prstGeom>
          <a:noFill/>
          <a:ln w="63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96000" tIns="96000" rIns="96000" bIns="96000" anchor="ctr"/>
          <a:lstStyle/>
          <a:p>
            <a:endParaRPr lang="fr-FR"/>
          </a:p>
        </p:txBody>
      </p:sp>
      <p:sp>
        <p:nvSpPr>
          <p:cNvPr id="12" name="Line 40">
            <a:extLst>
              <a:ext uri="{FF2B5EF4-FFF2-40B4-BE49-F238E27FC236}">
                <a16:creationId xmlns:a16="http://schemas.microsoft.com/office/drawing/2014/main" id="{8E932B0B-D6BC-4D3A-9696-5EB930A05CE7}"/>
              </a:ext>
            </a:extLst>
          </p:cNvPr>
          <p:cNvSpPr>
            <a:spLocks noChangeShapeType="1"/>
          </p:cNvSpPr>
          <p:nvPr/>
        </p:nvSpPr>
        <p:spPr bwMode="gray">
          <a:xfrm rot="5400000">
            <a:off x="-68262" y="6176962"/>
            <a:ext cx="0" cy="47625"/>
          </a:xfrm>
          <a:prstGeom prst="line">
            <a:avLst/>
          </a:prstGeom>
          <a:noFill/>
          <a:ln w="63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96000" tIns="96000" rIns="96000" bIns="96000" anchor="ctr"/>
          <a:lstStyle/>
          <a:p>
            <a:endParaRPr lang="fr-FR"/>
          </a:p>
        </p:txBody>
      </p:sp>
      <p:sp>
        <p:nvSpPr>
          <p:cNvPr id="13" name="Line 41">
            <a:extLst>
              <a:ext uri="{FF2B5EF4-FFF2-40B4-BE49-F238E27FC236}">
                <a16:creationId xmlns:a16="http://schemas.microsoft.com/office/drawing/2014/main" id="{29AACC08-FE27-4E6B-9398-A3561A060284}"/>
              </a:ext>
            </a:extLst>
          </p:cNvPr>
          <p:cNvSpPr>
            <a:spLocks noChangeShapeType="1"/>
          </p:cNvSpPr>
          <p:nvPr/>
        </p:nvSpPr>
        <p:spPr bwMode="gray">
          <a:xfrm rot="5400000">
            <a:off x="-68262" y="4016375"/>
            <a:ext cx="0" cy="47625"/>
          </a:xfrm>
          <a:prstGeom prst="line">
            <a:avLst/>
          </a:prstGeom>
          <a:noFill/>
          <a:ln w="63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96000" tIns="96000" rIns="96000" bIns="96000" anchor="ctr"/>
          <a:lstStyle/>
          <a:p>
            <a:endParaRPr lang="fr-FR"/>
          </a:p>
        </p:txBody>
      </p:sp>
      <p:sp>
        <p:nvSpPr>
          <p:cNvPr id="14" name="Line 42">
            <a:extLst>
              <a:ext uri="{FF2B5EF4-FFF2-40B4-BE49-F238E27FC236}">
                <a16:creationId xmlns:a16="http://schemas.microsoft.com/office/drawing/2014/main" id="{E5FE28F6-C33E-4F1D-9280-57B6ABF1AFF0}"/>
              </a:ext>
            </a:extLst>
          </p:cNvPr>
          <p:cNvSpPr>
            <a:spLocks noChangeShapeType="1"/>
          </p:cNvSpPr>
          <p:nvPr/>
        </p:nvSpPr>
        <p:spPr bwMode="gray">
          <a:xfrm rot="5400000">
            <a:off x="-68262" y="3738562"/>
            <a:ext cx="0" cy="47625"/>
          </a:xfrm>
          <a:prstGeom prst="line">
            <a:avLst/>
          </a:prstGeom>
          <a:noFill/>
          <a:ln w="63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96000" tIns="96000" rIns="96000" bIns="96000" anchor="ctr"/>
          <a:lstStyle/>
          <a:p>
            <a:endParaRPr lang="fr-FR"/>
          </a:p>
        </p:txBody>
      </p:sp>
      <p:sp>
        <p:nvSpPr>
          <p:cNvPr id="15" name="Line 43">
            <a:extLst>
              <a:ext uri="{FF2B5EF4-FFF2-40B4-BE49-F238E27FC236}">
                <a16:creationId xmlns:a16="http://schemas.microsoft.com/office/drawing/2014/main" id="{A65EB62F-46A5-4F17-9DD9-AE6C23FC9D54}"/>
              </a:ext>
            </a:extLst>
          </p:cNvPr>
          <p:cNvSpPr>
            <a:spLocks noChangeShapeType="1"/>
          </p:cNvSpPr>
          <p:nvPr/>
        </p:nvSpPr>
        <p:spPr bwMode="gray">
          <a:xfrm rot="5400000">
            <a:off x="-68262" y="1574800"/>
            <a:ext cx="0" cy="47625"/>
          </a:xfrm>
          <a:prstGeom prst="line">
            <a:avLst/>
          </a:prstGeom>
          <a:noFill/>
          <a:ln w="63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96000" tIns="96000" rIns="96000" bIns="96000" anchor="ctr"/>
          <a:lstStyle/>
          <a:p>
            <a:endParaRPr lang="fr-FR"/>
          </a:p>
        </p:txBody>
      </p:sp>
      <p:sp>
        <p:nvSpPr>
          <p:cNvPr id="16" name="Line 44">
            <a:extLst>
              <a:ext uri="{FF2B5EF4-FFF2-40B4-BE49-F238E27FC236}">
                <a16:creationId xmlns:a16="http://schemas.microsoft.com/office/drawing/2014/main" id="{EB3F7F0D-608B-4AC1-BA4D-D2778EFB9783}"/>
              </a:ext>
            </a:extLst>
          </p:cNvPr>
          <p:cNvSpPr>
            <a:spLocks noChangeShapeType="1"/>
          </p:cNvSpPr>
          <p:nvPr/>
        </p:nvSpPr>
        <p:spPr bwMode="gray">
          <a:xfrm rot="5400000">
            <a:off x="-68262" y="422275"/>
            <a:ext cx="0" cy="47625"/>
          </a:xfrm>
          <a:prstGeom prst="line">
            <a:avLst/>
          </a:prstGeom>
          <a:noFill/>
          <a:ln w="63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96000" tIns="96000" rIns="96000" bIns="96000" anchor="ctr"/>
          <a:lstStyle/>
          <a:p>
            <a:endParaRPr lang="fr-FR"/>
          </a:p>
        </p:txBody>
      </p:sp>
      <p:sp>
        <p:nvSpPr>
          <p:cNvPr id="17" name="Line 43">
            <a:extLst>
              <a:ext uri="{FF2B5EF4-FFF2-40B4-BE49-F238E27FC236}">
                <a16:creationId xmlns:a16="http://schemas.microsoft.com/office/drawing/2014/main" id="{8C1DC5E9-4CA0-4B98-89BC-6774CF72971F}"/>
              </a:ext>
            </a:extLst>
          </p:cNvPr>
          <p:cNvSpPr>
            <a:spLocks noChangeShapeType="1"/>
          </p:cNvSpPr>
          <p:nvPr/>
        </p:nvSpPr>
        <p:spPr bwMode="gray">
          <a:xfrm rot="5400000">
            <a:off x="-68262" y="1851025"/>
            <a:ext cx="0" cy="47625"/>
          </a:xfrm>
          <a:prstGeom prst="line">
            <a:avLst/>
          </a:prstGeom>
          <a:noFill/>
          <a:ln w="63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96000" tIns="96000" rIns="96000" bIns="96000" anchor="ctr"/>
          <a:lstStyle/>
          <a:p>
            <a:endParaRPr lang="fr-FR"/>
          </a:p>
        </p:txBody>
      </p:sp>
      <p:sp>
        <p:nvSpPr>
          <p:cNvPr id="18" name="Line 39">
            <a:extLst>
              <a:ext uri="{FF2B5EF4-FFF2-40B4-BE49-F238E27FC236}">
                <a16:creationId xmlns:a16="http://schemas.microsoft.com/office/drawing/2014/main" id="{2F17E960-6022-4366-BDAA-5A98821C21A0}"/>
              </a:ext>
            </a:extLst>
          </p:cNvPr>
          <p:cNvSpPr>
            <a:spLocks noChangeShapeType="1"/>
          </p:cNvSpPr>
          <p:nvPr/>
        </p:nvSpPr>
        <p:spPr bwMode="gray">
          <a:xfrm rot="5400000">
            <a:off x="12287251" y="5894387"/>
            <a:ext cx="0" cy="47625"/>
          </a:xfrm>
          <a:prstGeom prst="line">
            <a:avLst/>
          </a:prstGeom>
          <a:noFill/>
          <a:ln w="63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96000" tIns="96000" rIns="96000" bIns="96000" anchor="ctr"/>
          <a:lstStyle/>
          <a:p>
            <a:endParaRPr lang="fr-FR"/>
          </a:p>
        </p:txBody>
      </p:sp>
      <p:sp>
        <p:nvSpPr>
          <p:cNvPr id="19" name="Line 40">
            <a:extLst>
              <a:ext uri="{FF2B5EF4-FFF2-40B4-BE49-F238E27FC236}">
                <a16:creationId xmlns:a16="http://schemas.microsoft.com/office/drawing/2014/main" id="{363DE433-D521-42C1-8F2A-2202B5BC3F5B}"/>
              </a:ext>
            </a:extLst>
          </p:cNvPr>
          <p:cNvSpPr>
            <a:spLocks noChangeShapeType="1"/>
          </p:cNvSpPr>
          <p:nvPr/>
        </p:nvSpPr>
        <p:spPr bwMode="gray">
          <a:xfrm rot="5400000">
            <a:off x="12287251" y="6176962"/>
            <a:ext cx="0" cy="47625"/>
          </a:xfrm>
          <a:prstGeom prst="line">
            <a:avLst/>
          </a:prstGeom>
          <a:noFill/>
          <a:ln w="63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96000" tIns="96000" rIns="96000" bIns="96000" anchor="ctr"/>
          <a:lstStyle/>
          <a:p>
            <a:endParaRPr lang="fr-FR"/>
          </a:p>
        </p:txBody>
      </p:sp>
      <p:sp>
        <p:nvSpPr>
          <p:cNvPr id="20" name="Line 41">
            <a:extLst>
              <a:ext uri="{FF2B5EF4-FFF2-40B4-BE49-F238E27FC236}">
                <a16:creationId xmlns:a16="http://schemas.microsoft.com/office/drawing/2014/main" id="{D53D4CB9-DF90-4465-BC77-CA452133D15D}"/>
              </a:ext>
            </a:extLst>
          </p:cNvPr>
          <p:cNvSpPr>
            <a:spLocks noChangeShapeType="1"/>
          </p:cNvSpPr>
          <p:nvPr/>
        </p:nvSpPr>
        <p:spPr bwMode="gray">
          <a:xfrm rot="5400000">
            <a:off x="12287251" y="4016375"/>
            <a:ext cx="0" cy="47625"/>
          </a:xfrm>
          <a:prstGeom prst="line">
            <a:avLst/>
          </a:prstGeom>
          <a:noFill/>
          <a:ln w="63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96000" tIns="96000" rIns="96000" bIns="96000" anchor="ctr"/>
          <a:lstStyle/>
          <a:p>
            <a:endParaRPr lang="fr-FR"/>
          </a:p>
        </p:txBody>
      </p:sp>
      <p:sp>
        <p:nvSpPr>
          <p:cNvPr id="21" name="Line 42">
            <a:extLst>
              <a:ext uri="{FF2B5EF4-FFF2-40B4-BE49-F238E27FC236}">
                <a16:creationId xmlns:a16="http://schemas.microsoft.com/office/drawing/2014/main" id="{D147F29C-FE24-4358-A7D2-D07682BBA400}"/>
              </a:ext>
            </a:extLst>
          </p:cNvPr>
          <p:cNvSpPr>
            <a:spLocks noChangeShapeType="1"/>
          </p:cNvSpPr>
          <p:nvPr/>
        </p:nvSpPr>
        <p:spPr bwMode="gray">
          <a:xfrm rot="5400000">
            <a:off x="12287251" y="3738562"/>
            <a:ext cx="0" cy="47625"/>
          </a:xfrm>
          <a:prstGeom prst="line">
            <a:avLst/>
          </a:prstGeom>
          <a:noFill/>
          <a:ln w="63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96000" tIns="96000" rIns="96000" bIns="96000" anchor="ctr"/>
          <a:lstStyle/>
          <a:p>
            <a:endParaRPr lang="fr-FR"/>
          </a:p>
        </p:txBody>
      </p:sp>
      <p:sp>
        <p:nvSpPr>
          <p:cNvPr id="22" name="Line 43">
            <a:extLst>
              <a:ext uri="{FF2B5EF4-FFF2-40B4-BE49-F238E27FC236}">
                <a16:creationId xmlns:a16="http://schemas.microsoft.com/office/drawing/2014/main" id="{B9C83117-D4BA-4C00-9B7B-50FB978BB5B8}"/>
              </a:ext>
            </a:extLst>
          </p:cNvPr>
          <p:cNvSpPr>
            <a:spLocks noChangeShapeType="1"/>
          </p:cNvSpPr>
          <p:nvPr/>
        </p:nvSpPr>
        <p:spPr bwMode="gray">
          <a:xfrm rot="5400000">
            <a:off x="12287251" y="1574800"/>
            <a:ext cx="0" cy="47625"/>
          </a:xfrm>
          <a:prstGeom prst="line">
            <a:avLst/>
          </a:prstGeom>
          <a:noFill/>
          <a:ln w="63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96000" tIns="96000" rIns="96000" bIns="96000" anchor="ctr"/>
          <a:lstStyle/>
          <a:p>
            <a:endParaRPr lang="fr-FR"/>
          </a:p>
        </p:txBody>
      </p:sp>
      <p:sp>
        <p:nvSpPr>
          <p:cNvPr id="23" name="Line 44">
            <a:extLst>
              <a:ext uri="{FF2B5EF4-FFF2-40B4-BE49-F238E27FC236}">
                <a16:creationId xmlns:a16="http://schemas.microsoft.com/office/drawing/2014/main" id="{BCF086DF-A2B1-427D-9CFB-18B26B0E7B23}"/>
              </a:ext>
            </a:extLst>
          </p:cNvPr>
          <p:cNvSpPr>
            <a:spLocks noChangeShapeType="1"/>
          </p:cNvSpPr>
          <p:nvPr/>
        </p:nvSpPr>
        <p:spPr bwMode="gray">
          <a:xfrm rot="5400000">
            <a:off x="12287251" y="422275"/>
            <a:ext cx="0" cy="47625"/>
          </a:xfrm>
          <a:prstGeom prst="line">
            <a:avLst/>
          </a:prstGeom>
          <a:noFill/>
          <a:ln w="63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96000" tIns="96000" rIns="96000" bIns="96000" anchor="ctr"/>
          <a:lstStyle/>
          <a:p>
            <a:endParaRPr lang="fr-FR"/>
          </a:p>
        </p:txBody>
      </p:sp>
      <p:sp>
        <p:nvSpPr>
          <p:cNvPr id="24" name="Line 43">
            <a:extLst>
              <a:ext uri="{FF2B5EF4-FFF2-40B4-BE49-F238E27FC236}">
                <a16:creationId xmlns:a16="http://schemas.microsoft.com/office/drawing/2014/main" id="{33191067-524E-48BE-B959-066CD62AADDF}"/>
              </a:ext>
            </a:extLst>
          </p:cNvPr>
          <p:cNvSpPr>
            <a:spLocks noChangeShapeType="1"/>
          </p:cNvSpPr>
          <p:nvPr/>
        </p:nvSpPr>
        <p:spPr bwMode="gray">
          <a:xfrm rot="5400000">
            <a:off x="12287251" y="1851025"/>
            <a:ext cx="0" cy="47625"/>
          </a:xfrm>
          <a:prstGeom prst="line">
            <a:avLst/>
          </a:prstGeom>
          <a:noFill/>
          <a:ln w="63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96000" tIns="96000" rIns="96000" bIns="96000" anchor="ctr"/>
          <a:lstStyle/>
          <a:p>
            <a:endParaRPr lang="fr-FR"/>
          </a:p>
        </p:txBody>
      </p:sp>
      <p:grpSp>
        <p:nvGrpSpPr>
          <p:cNvPr id="25" name="Gruppieren 153">
            <a:extLst>
              <a:ext uri="{FF2B5EF4-FFF2-40B4-BE49-F238E27FC236}">
                <a16:creationId xmlns:a16="http://schemas.microsoft.com/office/drawing/2014/main" id="{6C7FB629-88B5-4F6C-84E9-A8129B5C388C}"/>
              </a:ext>
            </a:extLst>
          </p:cNvPr>
          <p:cNvGrpSpPr>
            <a:grpSpLocks/>
          </p:cNvGrpSpPr>
          <p:nvPr/>
        </p:nvGrpSpPr>
        <p:grpSpPr bwMode="auto">
          <a:xfrm>
            <a:off x="620713" y="6913563"/>
            <a:ext cx="10944225" cy="34925"/>
            <a:chOff x="465832" y="-58871"/>
            <a:chExt cx="8207939" cy="36000"/>
          </a:xfrm>
        </p:grpSpPr>
        <p:sp>
          <p:nvSpPr>
            <p:cNvPr id="26" name="Line 15">
              <a:extLst>
                <a:ext uri="{FF2B5EF4-FFF2-40B4-BE49-F238E27FC236}">
                  <a16:creationId xmlns:a16="http://schemas.microsoft.com/office/drawing/2014/main" id="{9B4DDEC5-D78F-4828-AE07-5B42CB008130}"/>
                </a:ext>
              </a:extLst>
            </p:cNvPr>
            <p:cNvSpPr>
              <a:spLocks noChangeShapeType="1"/>
            </p:cNvSpPr>
            <p:nvPr userDrawn="1"/>
          </p:nvSpPr>
          <p:spPr bwMode="gray">
            <a:xfrm>
              <a:off x="3056733" y="-58871"/>
              <a:ext cx="0" cy="36000"/>
            </a:xfrm>
            <a:prstGeom prst="line">
              <a:avLst/>
            </a:prstGeom>
            <a:noFill/>
            <a:ln w="63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72000" tIns="72000" rIns="72000" bIns="72000" anchor="ctr"/>
            <a:lstStyle/>
            <a:p>
              <a:endParaRPr lang="fr-FR"/>
            </a:p>
          </p:txBody>
        </p:sp>
        <p:sp>
          <p:nvSpPr>
            <p:cNvPr id="27" name="Line 16">
              <a:extLst>
                <a:ext uri="{FF2B5EF4-FFF2-40B4-BE49-F238E27FC236}">
                  <a16:creationId xmlns:a16="http://schemas.microsoft.com/office/drawing/2014/main" id="{D9109331-0E56-4646-A1AA-766AD7D5155A}"/>
                </a:ext>
              </a:extLst>
            </p:cNvPr>
            <p:cNvSpPr>
              <a:spLocks noChangeShapeType="1"/>
            </p:cNvSpPr>
            <p:nvPr userDrawn="1"/>
          </p:nvSpPr>
          <p:spPr bwMode="gray">
            <a:xfrm>
              <a:off x="3273618" y="-58871"/>
              <a:ext cx="0" cy="36000"/>
            </a:xfrm>
            <a:prstGeom prst="line">
              <a:avLst/>
            </a:prstGeom>
            <a:noFill/>
            <a:ln w="63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72000" tIns="72000" rIns="72000" bIns="72000" anchor="ctr"/>
            <a:lstStyle/>
            <a:p>
              <a:endParaRPr lang="fr-FR"/>
            </a:p>
          </p:txBody>
        </p:sp>
        <p:sp>
          <p:nvSpPr>
            <p:cNvPr id="28" name="Line 19">
              <a:extLst>
                <a:ext uri="{FF2B5EF4-FFF2-40B4-BE49-F238E27FC236}">
                  <a16:creationId xmlns:a16="http://schemas.microsoft.com/office/drawing/2014/main" id="{09B9B65D-B50F-4C71-A694-49812357B972}"/>
                </a:ext>
              </a:extLst>
            </p:cNvPr>
            <p:cNvSpPr>
              <a:spLocks noChangeShapeType="1"/>
            </p:cNvSpPr>
            <p:nvPr userDrawn="1"/>
          </p:nvSpPr>
          <p:spPr bwMode="gray">
            <a:xfrm>
              <a:off x="5867450" y="-58871"/>
              <a:ext cx="0" cy="36000"/>
            </a:xfrm>
            <a:prstGeom prst="line">
              <a:avLst/>
            </a:prstGeom>
            <a:noFill/>
            <a:ln w="63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72000" tIns="72000" rIns="72000" bIns="72000" anchor="ctr"/>
            <a:lstStyle/>
            <a:p>
              <a:endParaRPr lang="fr-FR"/>
            </a:p>
          </p:txBody>
        </p:sp>
        <p:sp>
          <p:nvSpPr>
            <p:cNvPr id="29" name="Line 20">
              <a:extLst>
                <a:ext uri="{FF2B5EF4-FFF2-40B4-BE49-F238E27FC236}">
                  <a16:creationId xmlns:a16="http://schemas.microsoft.com/office/drawing/2014/main" id="{AC5F0FCD-1D1B-4AB5-B78C-83C8BB47DE9E}"/>
                </a:ext>
              </a:extLst>
            </p:cNvPr>
            <p:cNvSpPr>
              <a:spLocks noChangeShapeType="1"/>
            </p:cNvSpPr>
            <p:nvPr userDrawn="1"/>
          </p:nvSpPr>
          <p:spPr bwMode="gray">
            <a:xfrm>
              <a:off x="6084335" y="-58871"/>
              <a:ext cx="0" cy="36000"/>
            </a:xfrm>
            <a:prstGeom prst="line">
              <a:avLst/>
            </a:prstGeom>
            <a:noFill/>
            <a:ln w="63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72000" tIns="72000" rIns="72000" bIns="72000" anchor="ctr"/>
            <a:lstStyle/>
            <a:p>
              <a:endParaRPr lang="fr-FR"/>
            </a:p>
          </p:txBody>
        </p:sp>
        <p:sp>
          <p:nvSpPr>
            <p:cNvPr id="30" name="Line 21">
              <a:extLst>
                <a:ext uri="{FF2B5EF4-FFF2-40B4-BE49-F238E27FC236}">
                  <a16:creationId xmlns:a16="http://schemas.microsoft.com/office/drawing/2014/main" id="{F98E59CC-356B-45F1-A6D8-FABDCD7F9A8E}"/>
                </a:ext>
              </a:extLst>
            </p:cNvPr>
            <p:cNvSpPr>
              <a:spLocks noChangeShapeType="1"/>
            </p:cNvSpPr>
            <p:nvPr userDrawn="1"/>
          </p:nvSpPr>
          <p:spPr bwMode="gray">
            <a:xfrm>
              <a:off x="8673771" y="-58871"/>
              <a:ext cx="0" cy="36000"/>
            </a:xfrm>
            <a:prstGeom prst="line">
              <a:avLst/>
            </a:prstGeom>
            <a:noFill/>
            <a:ln w="63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72000" tIns="72000" rIns="72000" bIns="72000" anchor="ctr"/>
            <a:lstStyle/>
            <a:p>
              <a:endParaRPr lang="fr-FR"/>
            </a:p>
          </p:txBody>
        </p:sp>
        <p:sp>
          <p:nvSpPr>
            <p:cNvPr id="31" name="Line 14">
              <a:extLst>
                <a:ext uri="{FF2B5EF4-FFF2-40B4-BE49-F238E27FC236}">
                  <a16:creationId xmlns:a16="http://schemas.microsoft.com/office/drawing/2014/main" id="{D6B11700-1F6B-47A2-A9E0-F0DE55F0CCA6}"/>
                </a:ext>
              </a:extLst>
            </p:cNvPr>
            <p:cNvSpPr>
              <a:spLocks noChangeShapeType="1"/>
            </p:cNvSpPr>
            <p:nvPr userDrawn="1"/>
          </p:nvSpPr>
          <p:spPr bwMode="gray">
            <a:xfrm>
              <a:off x="465832" y="-58871"/>
              <a:ext cx="0" cy="36000"/>
            </a:xfrm>
            <a:prstGeom prst="line">
              <a:avLst/>
            </a:prstGeom>
            <a:noFill/>
            <a:ln w="63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72000" tIns="72000" rIns="72000" bIns="72000" anchor="ctr"/>
            <a:lstStyle/>
            <a:p>
              <a:endParaRPr lang="fr-FR"/>
            </a:p>
          </p:txBody>
        </p:sp>
      </p:grpSp>
      <p:cxnSp>
        <p:nvCxnSpPr>
          <p:cNvPr id="32" name="Gerader Verbinder 2">
            <a:extLst>
              <a:ext uri="{FF2B5EF4-FFF2-40B4-BE49-F238E27FC236}">
                <a16:creationId xmlns:a16="http://schemas.microsoft.com/office/drawing/2014/main" id="{9229F783-6FEA-477C-ADD6-98327FA160DF}"/>
              </a:ext>
            </a:extLst>
          </p:cNvPr>
          <p:cNvCxnSpPr>
            <a:cxnSpLocks noChangeShapeType="1"/>
          </p:cNvCxnSpPr>
          <p:nvPr/>
        </p:nvCxnSpPr>
        <p:spPr bwMode="gray">
          <a:xfrm>
            <a:off x="620713" y="6545263"/>
            <a:ext cx="9553575" cy="0"/>
          </a:xfrm>
          <a:prstGeom prst="line">
            <a:avLst/>
          </a:prstGeom>
          <a:noFill/>
          <a:ln w="9525" algn="ctr">
            <a:solidFill>
              <a:schemeClr val="accent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33" name="Gruppieren 56">
            <a:extLst>
              <a:ext uri="{FF2B5EF4-FFF2-40B4-BE49-F238E27FC236}">
                <a16:creationId xmlns:a16="http://schemas.microsoft.com/office/drawing/2014/main" id="{E335E326-C2E4-476F-8121-C56D5E01E1A1}"/>
              </a:ext>
            </a:extLst>
          </p:cNvPr>
          <p:cNvGrpSpPr/>
          <p:nvPr/>
        </p:nvGrpSpPr>
        <p:grpSpPr bwMode="gray">
          <a:xfrm>
            <a:off x="10363062" y="6154216"/>
            <a:ext cx="1533497" cy="424019"/>
            <a:chOff x="11344274" y="872716"/>
            <a:chExt cx="12546261" cy="3469097"/>
          </a:xfrm>
          <a:solidFill>
            <a:schemeClr val="accent1"/>
          </a:solidFill>
        </p:grpSpPr>
        <p:sp>
          <p:nvSpPr>
            <p:cNvPr id="34" name="Freeform 18">
              <a:extLst>
                <a:ext uri="{FF2B5EF4-FFF2-40B4-BE49-F238E27FC236}">
                  <a16:creationId xmlns:a16="http://schemas.microsoft.com/office/drawing/2014/main" id="{54C8E9E1-E389-4F43-A3E7-EA59549AADE1}"/>
                </a:ext>
              </a:extLst>
            </p:cNvPr>
            <p:cNvSpPr>
              <a:spLocks/>
            </p:cNvSpPr>
            <p:nvPr/>
          </p:nvSpPr>
          <p:spPr bwMode="gray">
            <a:xfrm>
              <a:off x="15286700" y="1447905"/>
              <a:ext cx="1626700" cy="2129989"/>
            </a:xfrm>
            <a:custGeom>
              <a:avLst/>
              <a:gdLst/>
              <a:ahLst/>
              <a:cxnLst/>
              <a:rect l="l" t="t" r="r" b="b"/>
              <a:pathLst>
                <a:path w="1626700" h="2129989">
                  <a:moveTo>
                    <a:pt x="416412" y="359491"/>
                  </a:moveTo>
                  <a:cubicBezTo>
                    <a:pt x="416412" y="359491"/>
                    <a:pt x="416412" y="359491"/>
                    <a:pt x="416412" y="1767500"/>
                  </a:cubicBezTo>
                  <a:cubicBezTo>
                    <a:pt x="416412" y="1767500"/>
                    <a:pt x="416412" y="1767500"/>
                    <a:pt x="487221" y="1767500"/>
                  </a:cubicBezTo>
                  <a:cubicBezTo>
                    <a:pt x="997046" y="1767500"/>
                    <a:pt x="1195311" y="1484483"/>
                    <a:pt x="1195311" y="1067033"/>
                  </a:cubicBezTo>
                  <a:cubicBezTo>
                    <a:pt x="1195311" y="600055"/>
                    <a:pt x="961641" y="359491"/>
                    <a:pt x="487221" y="359491"/>
                  </a:cubicBezTo>
                  <a:cubicBezTo>
                    <a:pt x="487221" y="359491"/>
                    <a:pt x="487221" y="359491"/>
                    <a:pt x="416412" y="359491"/>
                  </a:cubicBezTo>
                  <a:close/>
                  <a:moveTo>
                    <a:pt x="0" y="0"/>
                  </a:moveTo>
                  <a:cubicBezTo>
                    <a:pt x="0" y="0"/>
                    <a:pt x="0" y="0"/>
                    <a:pt x="594100" y="0"/>
                  </a:cubicBezTo>
                  <a:cubicBezTo>
                    <a:pt x="1216490" y="0"/>
                    <a:pt x="1626700" y="459964"/>
                    <a:pt x="1626700" y="1068533"/>
                  </a:cubicBezTo>
                  <a:cubicBezTo>
                    <a:pt x="1626700" y="1670025"/>
                    <a:pt x="1202344" y="2129989"/>
                    <a:pt x="594100" y="2129989"/>
                  </a:cubicBezTo>
                  <a:cubicBezTo>
                    <a:pt x="594100" y="2129989"/>
                    <a:pt x="594100" y="2129989"/>
                    <a:pt x="0" y="2129989"/>
                  </a:cubicBezTo>
                  <a:cubicBezTo>
                    <a:pt x="0" y="2129956"/>
                    <a:pt x="0" y="2121555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2400">
                <a:solidFill>
                  <a:srgbClr val="555555"/>
                </a:solidFill>
                <a:latin typeface="+mn-lt"/>
              </a:endParaRPr>
            </a:p>
          </p:txBody>
        </p:sp>
        <p:sp>
          <p:nvSpPr>
            <p:cNvPr id="35" name="Freeform 20">
              <a:extLst>
                <a:ext uri="{FF2B5EF4-FFF2-40B4-BE49-F238E27FC236}">
                  <a16:creationId xmlns:a16="http://schemas.microsoft.com/office/drawing/2014/main" id="{8A2499C2-7871-40D0-9F5C-E2CB366CB65D}"/>
                </a:ext>
              </a:extLst>
            </p:cNvPr>
            <p:cNvSpPr>
              <a:spLocks/>
            </p:cNvSpPr>
            <p:nvPr/>
          </p:nvSpPr>
          <p:spPr bwMode="gray">
            <a:xfrm>
              <a:off x="17177028" y="1447905"/>
              <a:ext cx="1102441" cy="2129989"/>
            </a:xfrm>
            <a:custGeom>
              <a:avLst/>
              <a:gdLst>
                <a:gd name="T0" fmla="*/ 368 w 368"/>
                <a:gd name="T1" fmla="*/ 120 h 711"/>
                <a:gd name="T2" fmla="*/ 368 w 368"/>
                <a:gd name="T3" fmla="*/ 0 h 711"/>
                <a:gd name="T4" fmla="*/ 0 w 368"/>
                <a:gd name="T5" fmla="*/ 0 h 711"/>
                <a:gd name="T6" fmla="*/ 0 w 368"/>
                <a:gd name="T7" fmla="*/ 711 h 711"/>
                <a:gd name="T8" fmla="*/ 368 w 368"/>
                <a:gd name="T9" fmla="*/ 711 h 711"/>
                <a:gd name="T10" fmla="*/ 368 w 368"/>
                <a:gd name="T11" fmla="*/ 590 h 711"/>
                <a:gd name="T12" fmla="*/ 139 w 368"/>
                <a:gd name="T13" fmla="*/ 590 h 711"/>
                <a:gd name="T14" fmla="*/ 139 w 368"/>
                <a:gd name="T15" fmla="*/ 399 h 711"/>
                <a:gd name="T16" fmla="*/ 359 w 368"/>
                <a:gd name="T17" fmla="*/ 399 h 711"/>
                <a:gd name="T18" fmla="*/ 359 w 368"/>
                <a:gd name="T19" fmla="*/ 276 h 711"/>
                <a:gd name="T20" fmla="*/ 139 w 368"/>
                <a:gd name="T21" fmla="*/ 276 h 711"/>
                <a:gd name="T22" fmla="*/ 139 w 368"/>
                <a:gd name="T23" fmla="*/ 120 h 711"/>
                <a:gd name="T24" fmla="*/ 368 w 368"/>
                <a:gd name="T25" fmla="*/ 120 h 711"/>
                <a:gd name="T26" fmla="*/ 368 w 368"/>
                <a:gd name="T27" fmla="*/ 120 h 7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68" h="711">
                  <a:moveTo>
                    <a:pt x="368" y="120"/>
                  </a:moveTo>
                  <a:lnTo>
                    <a:pt x="368" y="0"/>
                  </a:lnTo>
                  <a:lnTo>
                    <a:pt x="0" y="0"/>
                  </a:lnTo>
                  <a:lnTo>
                    <a:pt x="0" y="711"/>
                  </a:lnTo>
                  <a:lnTo>
                    <a:pt x="368" y="711"/>
                  </a:lnTo>
                  <a:lnTo>
                    <a:pt x="368" y="590"/>
                  </a:lnTo>
                  <a:lnTo>
                    <a:pt x="139" y="590"/>
                  </a:lnTo>
                  <a:lnTo>
                    <a:pt x="139" y="399"/>
                  </a:lnTo>
                  <a:lnTo>
                    <a:pt x="359" y="399"/>
                  </a:lnTo>
                  <a:lnTo>
                    <a:pt x="359" y="276"/>
                  </a:lnTo>
                  <a:lnTo>
                    <a:pt x="139" y="276"/>
                  </a:lnTo>
                  <a:lnTo>
                    <a:pt x="139" y="120"/>
                  </a:lnTo>
                  <a:lnTo>
                    <a:pt x="368" y="120"/>
                  </a:lnTo>
                  <a:lnTo>
                    <a:pt x="368" y="12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2400">
                <a:solidFill>
                  <a:srgbClr val="555555"/>
                </a:solidFill>
                <a:latin typeface="+mn-lt"/>
              </a:endParaRPr>
            </a:p>
          </p:txBody>
        </p:sp>
        <p:sp>
          <p:nvSpPr>
            <p:cNvPr id="36" name="Freeform 21">
              <a:extLst>
                <a:ext uri="{FF2B5EF4-FFF2-40B4-BE49-F238E27FC236}">
                  <a16:creationId xmlns:a16="http://schemas.microsoft.com/office/drawing/2014/main" id="{0B8B3DB9-AA65-4B9B-9C8B-F66F8AE04D88}"/>
                </a:ext>
              </a:extLst>
            </p:cNvPr>
            <p:cNvSpPr>
              <a:spLocks/>
            </p:cNvSpPr>
            <p:nvPr/>
          </p:nvSpPr>
          <p:spPr bwMode="gray">
            <a:xfrm>
              <a:off x="21925313" y="1390984"/>
              <a:ext cx="1965222" cy="2186908"/>
            </a:xfrm>
            <a:custGeom>
              <a:avLst/>
              <a:gdLst/>
              <a:ahLst/>
              <a:cxnLst/>
              <a:rect l="l" t="t" r="r" b="b"/>
              <a:pathLst>
                <a:path w="1965222" h="2186908">
                  <a:moveTo>
                    <a:pt x="988602" y="629111"/>
                  </a:moveTo>
                  <a:lnTo>
                    <a:pt x="733962" y="1402018"/>
                  </a:lnTo>
                  <a:lnTo>
                    <a:pt x="1237250" y="1402018"/>
                  </a:lnTo>
                  <a:lnTo>
                    <a:pt x="997590" y="629111"/>
                  </a:lnTo>
                  <a:close/>
                  <a:moveTo>
                    <a:pt x="996748" y="0"/>
                  </a:moveTo>
                  <a:cubicBezTo>
                    <a:pt x="1074510" y="0"/>
                    <a:pt x="1159338" y="49542"/>
                    <a:pt x="1187616" y="134470"/>
                  </a:cubicBezTo>
                  <a:cubicBezTo>
                    <a:pt x="1965222" y="2186908"/>
                    <a:pt x="1965222" y="2186908"/>
                    <a:pt x="1965222" y="2186908"/>
                  </a:cubicBezTo>
                  <a:cubicBezTo>
                    <a:pt x="1519866" y="2186908"/>
                    <a:pt x="1519866" y="2186908"/>
                    <a:pt x="1519866" y="2186908"/>
                  </a:cubicBezTo>
                  <a:cubicBezTo>
                    <a:pt x="1357274" y="1741034"/>
                    <a:pt x="1357274" y="1741034"/>
                    <a:pt x="1357274" y="1741034"/>
                  </a:cubicBezTo>
                  <a:cubicBezTo>
                    <a:pt x="615016" y="1741034"/>
                    <a:pt x="615016" y="1741034"/>
                    <a:pt x="615016" y="1741034"/>
                  </a:cubicBezTo>
                  <a:cubicBezTo>
                    <a:pt x="438286" y="2186908"/>
                    <a:pt x="438286" y="2186908"/>
                    <a:pt x="438286" y="2186908"/>
                  </a:cubicBezTo>
                  <a:cubicBezTo>
                    <a:pt x="0" y="2186908"/>
                    <a:pt x="0" y="2186908"/>
                    <a:pt x="0" y="2186908"/>
                  </a:cubicBezTo>
                  <a:cubicBezTo>
                    <a:pt x="798812" y="134470"/>
                    <a:pt x="798812" y="134470"/>
                    <a:pt x="798812" y="134470"/>
                  </a:cubicBezTo>
                  <a:cubicBezTo>
                    <a:pt x="834158" y="49542"/>
                    <a:pt x="911920" y="0"/>
                    <a:pt x="99674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2400">
                <a:solidFill>
                  <a:srgbClr val="555555"/>
                </a:solidFill>
                <a:latin typeface="+mn-lt"/>
              </a:endParaRPr>
            </a:p>
          </p:txBody>
        </p:sp>
        <p:sp>
          <p:nvSpPr>
            <p:cNvPr id="37" name="Freeform 23">
              <a:extLst>
                <a:ext uri="{FF2B5EF4-FFF2-40B4-BE49-F238E27FC236}">
                  <a16:creationId xmlns:a16="http://schemas.microsoft.com/office/drawing/2014/main" id="{B39E09D7-BA97-4760-B53A-2E9D6D26C625}"/>
                </a:ext>
              </a:extLst>
            </p:cNvPr>
            <p:cNvSpPr>
              <a:spLocks/>
            </p:cNvSpPr>
            <p:nvPr/>
          </p:nvSpPr>
          <p:spPr bwMode="gray">
            <a:xfrm>
              <a:off x="18641956" y="1447905"/>
              <a:ext cx="1641679" cy="2129989"/>
            </a:xfrm>
            <a:custGeom>
              <a:avLst/>
              <a:gdLst>
                <a:gd name="T0" fmla="*/ 141 w 548"/>
                <a:gd name="T1" fmla="*/ 300 h 711"/>
                <a:gd name="T2" fmla="*/ 139 w 548"/>
                <a:gd name="T3" fmla="*/ 300 h 711"/>
                <a:gd name="T4" fmla="*/ 139 w 548"/>
                <a:gd name="T5" fmla="*/ 0 h 711"/>
                <a:gd name="T6" fmla="*/ 0 w 548"/>
                <a:gd name="T7" fmla="*/ 0 h 711"/>
                <a:gd name="T8" fmla="*/ 0 w 548"/>
                <a:gd name="T9" fmla="*/ 711 h 711"/>
                <a:gd name="T10" fmla="*/ 139 w 548"/>
                <a:gd name="T11" fmla="*/ 711 h 711"/>
                <a:gd name="T12" fmla="*/ 139 w 548"/>
                <a:gd name="T13" fmla="*/ 392 h 711"/>
                <a:gd name="T14" fmla="*/ 141 w 548"/>
                <a:gd name="T15" fmla="*/ 392 h 711"/>
                <a:gd name="T16" fmla="*/ 368 w 548"/>
                <a:gd name="T17" fmla="*/ 711 h 711"/>
                <a:gd name="T18" fmla="*/ 548 w 548"/>
                <a:gd name="T19" fmla="*/ 711 h 711"/>
                <a:gd name="T20" fmla="*/ 262 w 548"/>
                <a:gd name="T21" fmla="*/ 328 h 711"/>
                <a:gd name="T22" fmla="*/ 531 w 548"/>
                <a:gd name="T23" fmla="*/ 0 h 711"/>
                <a:gd name="T24" fmla="*/ 361 w 548"/>
                <a:gd name="T25" fmla="*/ 0 h 711"/>
                <a:gd name="T26" fmla="*/ 141 w 548"/>
                <a:gd name="T27" fmla="*/ 300 h 711"/>
                <a:gd name="T28" fmla="*/ 141 w 548"/>
                <a:gd name="T29" fmla="*/ 300 h 7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48" h="711">
                  <a:moveTo>
                    <a:pt x="141" y="300"/>
                  </a:moveTo>
                  <a:lnTo>
                    <a:pt x="139" y="300"/>
                  </a:lnTo>
                  <a:lnTo>
                    <a:pt x="139" y="0"/>
                  </a:lnTo>
                  <a:lnTo>
                    <a:pt x="0" y="0"/>
                  </a:lnTo>
                  <a:lnTo>
                    <a:pt x="0" y="711"/>
                  </a:lnTo>
                  <a:lnTo>
                    <a:pt x="139" y="711"/>
                  </a:lnTo>
                  <a:lnTo>
                    <a:pt x="139" y="392"/>
                  </a:lnTo>
                  <a:lnTo>
                    <a:pt x="141" y="392"/>
                  </a:lnTo>
                  <a:lnTo>
                    <a:pt x="368" y="711"/>
                  </a:lnTo>
                  <a:lnTo>
                    <a:pt x="548" y="711"/>
                  </a:lnTo>
                  <a:lnTo>
                    <a:pt x="262" y="328"/>
                  </a:lnTo>
                  <a:lnTo>
                    <a:pt x="531" y="0"/>
                  </a:lnTo>
                  <a:lnTo>
                    <a:pt x="361" y="0"/>
                  </a:lnTo>
                  <a:lnTo>
                    <a:pt x="141" y="300"/>
                  </a:lnTo>
                  <a:lnTo>
                    <a:pt x="141" y="30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2400">
                <a:solidFill>
                  <a:srgbClr val="555555"/>
                </a:solidFill>
                <a:latin typeface="+mn-lt"/>
              </a:endParaRPr>
            </a:p>
          </p:txBody>
        </p:sp>
        <p:sp>
          <p:nvSpPr>
            <p:cNvPr id="38" name="Freeform 25">
              <a:extLst>
                <a:ext uri="{FF2B5EF4-FFF2-40B4-BE49-F238E27FC236}">
                  <a16:creationId xmlns:a16="http://schemas.microsoft.com/office/drawing/2014/main" id="{C9956A49-7270-4A94-9842-DC11A0CC442F}"/>
                </a:ext>
              </a:extLst>
            </p:cNvPr>
            <p:cNvSpPr>
              <a:spLocks/>
            </p:cNvSpPr>
            <p:nvPr/>
          </p:nvSpPr>
          <p:spPr bwMode="gray">
            <a:xfrm>
              <a:off x="20481355" y="1447905"/>
              <a:ext cx="1443958" cy="2129989"/>
            </a:xfrm>
            <a:custGeom>
              <a:avLst/>
              <a:gdLst/>
              <a:ahLst/>
              <a:cxnLst/>
              <a:rect l="l" t="t" r="r" b="b"/>
              <a:pathLst>
                <a:path w="1443958" h="2129989">
                  <a:moveTo>
                    <a:pt x="416412" y="338520"/>
                  </a:moveTo>
                  <a:cubicBezTo>
                    <a:pt x="416412" y="982610"/>
                    <a:pt x="416412" y="982610"/>
                    <a:pt x="416412" y="982610"/>
                  </a:cubicBezTo>
                  <a:cubicBezTo>
                    <a:pt x="636498" y="982610"/>
                    <a:pt x="636498" y="982610"/>
                    <a:pt x="636498" y="982610"/>
                  </a:cubicBezTo>
                  <a:cubicBezTo>
                    <a:pt x="799788" y="982610"/>
                    <a:pt x="934680" y="833974"/>
                    <a:pt x="934680" y="657026"/>
                  </a:cubicBezTo>
                  <a:cubicBezTo>
                    <a:pt x="934680" y="480078"/>
                    <a:pt x="799788" y="338520"/>
                    <a:pt x="636498" y="338520"/>
                  </a:cubicBezTo>
                  <a:cubicBezTo>
                    <a:pt x="416412" y="338520"/>
                    <a:pt x="416412" y="338520"/>
                    <a:pt x="416412" y="338520"/>
                  </a:cubicBezTo>
                  <a:close/>
                  <a:moveTo>
                    <a:pt x="0" y="0"/>
                  </a:moveTo>
                  <a:cubicBezTo>
                    <a:pt x="714900" y="0"/>
                    <a:pt x="714900" y="0"/>
                    <a:pt x="714900" y="0"/>
                  </a:cubicBezTo>
                  <a:cubicBezTo>
                    <a:pt x="1068812" y="0"/>
                    <a:pt x="1351942" y="283055"/>
                    <a:pt x="1351942" y="636874"/>
                  </a:cubicBezTo>
                  <a:cubicBezTo>
                    <a:pt x="1351942" y="941158"/>
                    <a:pt x="1139594" y="1195908"/>
                    <a:pt x="856466" y="1259595"/>
                  </a:cubicBezTo>
                  <a:cubicBezTo>
                    <a:pt x="1443958" y="2129989"/>
                    <a:pt x="1443958" y="2129989"/>
                    <a:pt x="1443958" y="2129989"/>
                  </a:cubicBezTo>
                  <a:cubicBezTo>
                    <a:pt x="941404" y="2129989"/>
                    <a:pt x="941404" y="2129989"/>
                    <a:pt x="941404" y="2129989"/>
                  </a:cubicBezTo>
                  <a:cubicBezTo>
                    <a:pt x="417616" y="1273748"/>
                    <a:pt x="417616" y="1273748"/>
                    <a:pt x="417616" y="1273748"/>
                  </a:cubicBezTo>
                  <a:cubicBezTo>
                    <a:pt x="417616" y="2129989"/>
                    <a:pt x="417616" y="2129989"/>
                    <a:pt x="417616" y="2129989"/>
                  </a:cubicBezTo>
                  <a:cubicBezTo>
                    <a:pt x="0" y="2129989"/>
                    <a:pt x="0" y="2129989"/>
                    <a:pt x="0" y="2129989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2400">
                <a:solidFill>
                  <a:srgbClr val="555555"/>
                </a:solidFill>
                <a:latin typeface="+mn-lt"/>
              </a:endParaRPr>
            </a:p>
          </p:txBody>
        </p:sp>
        <p:sp>
          <p:nvSpPr>
            <p:cNvPr id="39" name="Freeform 26">
              <a:extLst>
                <a:ext uri="{FF2B5EF4-FFF2-40B4-BE49-F238E27FC236}">
                  <a16:creationId xmlns:a16="http://schemas.microsoft.com/office/drawing/2014/main" id="{9926630E-86A1-4564-B7ED-A4E2A0AC2E94}"/>
                </a:ext>
              </a:extLst>
            </p:cNvPr>
            <p:cNvSpPr>
              <a:spLocks/>
            </p:cNvSpPr>
            <p:nvPr/>
          </p:nvSpPr>
          <p:spPr bwMode="gray">
            <a:xfrm>
              <a:off x="11344274" y="872716"/>
              <a:ext cx="2747117" cy="3469097"/>
            </a:xfrm>
            <a:custGeom>
              <a:avLst/>
              <a:gdLst>
                <a:gd name="T0" fmla="*/ 94 w 388"/>
                <a:gd name="T1" fmla="*/ 4 h 490"/>
                <a:gd name="T2" fmla="*/ 349 w 388"/>
                <a:gd name="T3" fmla="*/ 152 h 490"/>
                <a:gd name="T4" fmla="*/ 388 w 388"/>
                <a:gd name="T5" fmla="*/ 220 h 490"/>
                <a:gd name="T6" fmla="*/ 349 w 388"/>
                <a:gd name="T7" fmla="*/ 288 h 490"/>
                <a:gd name="T8" fmla="*/ 0 w 388"/>
                <a:gd name="T9" fmla="*/ 490 h 490"/>
                <a:gd name="T10" fmla="*/ 0 w 388"/>
                <a:gd name="T11" fmla="*/ 399 h 490"/>
                <a:gd name="T12" fmla="*/ 310 w 388"/>
                <a:gd name="T13" fmla="*/ 220 h 490"/>
                <a:gd name="T14" fmla="*/ 143 w 388"/>
                <a:gd name="T15" fmla="*/ 123 h 490"/>
                <a:gd name="T16" fmla="*/ 143 w 388"/>
                <a:gd name="T17" fmla="*/ 259 h 490"/>
                <a:gd name="T18" fmla="*/ 65 w 388"/>
                <a:gd name="T19" fmla="*/ 305 h 490"/>
                <a:gd name="T20" fmla="*/ 65 w 388"/>
                <a:gd name="T21" fmla="*/ 21 h 490"/>
                <a:gd name="T22" fmla="*/ 75 w 388"/>
                <a:gd name="T23" fmla="*/ 4 h 490"/>
                <a:gd name="T24" fmla="*/ 94 w 388"/>
                <a:gd name="T25" fmla="*/ 4 h 4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88" h="490">
                  <a:moveTo>
                    <a:pt x="94" y="4"/>
                  </a:moveTo>
                  <a:cubicBezTo>
                    <a:pt x="349" y="152"/>
                    <a:pt x="349" y="152"/>
                    <a:pt x="349" y="152"/>
                  </a:cubicBezTo>
                  <a:cubicBezTo>
                    <a:pt x="369" y="163"/>
                    <a:pt x="388" y="187"/>
                    <a:pt x="388" y="220"/>
                  </a:cubicBezTo>
                  <a:cubicBezTo>
                    <a:pt x="388" y="252"/>
                    <a:pt x="369" y="276"/>
                    <a:pt x="349" y="288"/>
                  </a:cubicBezTo>
                  <a:cubicBezTo>
                    <a:pt x="0" y="490"/>
                    <a:pt x="0" y="490"/>
                    <a:pt x="0" y="490"/>
                  </a:cubicBezTo>
                  <a:cubicBezTo>
                    <a:pt x="0" y="399"/>
                    <a:pt x="0" y="399"/>
                    <a:pt x="0" y="399"/>
                  </a:cubicBezTo>
                  <a:cubicBezTo>
                    <a:pt x="310" y="220"/>
                    <a:pt x="310" y="220"/>
                    <a:pt x="310" y="220"/>
                  </a:cubicBezTo>
                  <a:cubicBezTo>
                    <a:pt x="143" y="123"/>
                    <a:pt x="143" y="123"/>
                    <a:pt x="143" y="123"/>
                  </a:cubicBezTo>
                  <a:cubicBezTo>
                    <a:pt x="143" y="259"/>
                    <a:pt x="143" y="259"/>
                    <a:pt x="143" y="259"/>
                  </a:cubicBezTo>
                  <a:cubicBezTo>
                    <a:pt x="65" y="305"/>
                    <a:pt x="65" y="305"/>
                    <a:pt x="65" y="305"/>
                  </a:cubicBezTo>
                  <a:cubicBezTo>
                    <a:pt x="65" y="21"/>
                    <a:pt x="65" y="21"/>
                    <a:pt x="65" y="21"/>
                  </a:cubicBezTo>
                  <a:cubicBezTo>
                    <a:pt x="65" y="14"/>
                    <a:pt x="69" y="8"/>
                    <a:pt x="75" y="4"/>
                  </a:cubicBezTo>
                  <a:cubicBezTo>
                    <a:pt x="80" y="1"/>
                    <a:pt x="88" y="0"/>
                    <a:pt x="94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2400">
                <a:solidFill>
                  <a:srgbClr val="555555"/>
                </a:solidFill>
                <a:latin typeface="+mn-lt"/>
              </a:endParaRPr>
            </a:p>
          </p:txBody>
        </p:sp>
      </p:grpSp>
      <p:sp>
        <p:nvSpPr>
          <p:cNvPr id="40" name="ZoneTexte 41">
            <a:extLst>
              <a:ext uri="{FF2B5EF4-FFF2-40B4-BE49-F238E27FC236}">
                <a16:creationId xmlns:a16="http://schemas.microsoft.com/office/drawing/2014/main" id="{F1F6F3FB-89B7-4FCB-8371-69D813FEFC92}"/>
              </a:ext>
            </a:extLst>
          </p:cNvPr>
          <p:cNvSpPr txBox="1"/>
          <p:nvPr/>
        </p:nvSpPr>
        <p:spPr bwMode="gray">
          <a:xfrm>
            <a:off x="1176338" y="6623050"/>
            <a:ext cx="865187" cy="136525"/>
          </a:xfrm>
          <a:prstGeom prst="rect">
            <a:avLst/>
          </a:prstGeom>
        </p:spPr>
        <p:txBody>
          <a:bodyPr wrap="none" lIns="0" tIns="0" rIns="0" bIns="0"/>
          <a:lstStyle>
            <a:defPPr>
              <a:defRPr lang="en-US"/>
            </a:defPPr>
            <a:lvl1pPr>
              <a:defRPr sz="600" b="1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fr-FR" sz="800" b="0">
                <a:solidFill>
                  <a:srgbClr val="555555">
                    <a:tint val="75000"/>
                  </a:srgbClr>
                </a:solidFill>
                <a:latin typeface="+mn-lt"/>
              </a:rPr>
              <a:t>© DEKRA 2019</a:t>
            </a:r>
          </a:p>
        </p:txBody>
      </p:sp>
      <p:pic>
        <p:nvPicPr>
          <p:cNvPr id="41" name="Grafik 26">
            <a:extLst>
              <a:ext uri="{FF2B5EF4-FFF2-40B4-BE49-F238E27FC236}">
                <a16:creationId xmlns:a16="http://schemas.microsoft.com/office/drawing/2014/main" id="{CFFD6A1B-70D1-46A6-A966-9C3E8085F571}"/>
              </a:ext>
            </a:extLst>
          </p:cNvPr>
          <p:cNvPicPr>
            <a:picLocks noChangeAspect="1"/>
          </p:cNvPicPr>
          <p:nvPr userDrawn="1"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-9"/>
          <a:stretch>
            <a:fillRect/>
          </a:stretch>
        </p:blipFill>
        <p:spPr bwMode="gray">
          <a:xfrm>
            <a:off x="0" y="3092450"/>
            <a:ext cx="12192000" cy="2641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280912864"/>
      </p:ext>
    </p:extLst>
  </p:cSld>
  <p:clrMapOvr>
    <a:masterClrMapping/>
  </p:clrMapOvr>
  <p:transition spd="med">
    <p:fade/>
  </p:transition>
</p:sldLayout>
</file>

<file path=ppt/slideLayouts/slideLayout13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_only_runwa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ct 4" hidden="1">
            <a:extLst>
              <a:ext uri="{FF2B5EF4-FFF2-40B4-BE49-F238E27FC236}">
                <a16:creationId xmlns:a16="http://schemas.microsoft.com/office/drawing/2014/main" id="{05E56FEB-0850-4550-9B7C-BC45E6D95E5B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60" imgH="360" progId="">
                  <p:embed/>
                </p:oleObj>
              </mc:Choice>
              <mc:Fallback>
                <p:oleObj name="think-cell Slide" r:id="rId3" imgW="360" imgH="360" progId="">
                  <p:embed/>
                  <p:pic>
                    <p:nvPicPr>
                      <p:cNvPr id="3" name="Object 4" hidden="1">
                        <a:extLst>
                          <a:ext uri="{FF2B5EF4-FFF2-40B4-BE49-F238E27FC236}">
                            <a16:creationId xmlns:a16="http://schemas.microsoft.com/office/drawing/2014/main" id="{05E56FEB-0850-4550-9B7C-BC45E6D95E5B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4" name="Grafik 5" descr="Ein Bild, das Natur, Wand, Frühling, Boden enthält.&#10;&#10;Automatisch generierte Beschreibung">
            <a:extLst>
              <a:ext uri="{FF2B5EF4-FFF2-40B4-BE49-F238E27FC236}">
                <a16:creationId xmlns:a16="http://schemas.microsoft.com/office/drawing/2014/main" id="{DC627153-F355-4C2D-9C86-2845E634181C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" name="Grafik 10">
            <a:extLst>
              <a:ext uri="{FF2B5EF4-FFF2-40B4-BE49-F238E27FC236}">
                <a16:creationId xmlns:a16="http://schemas.microsoft.com/office/drawing/2014/main" id="{9689449F-DEDA-4D6E-ADC8-A002C9B90CF0}"/>
              </a:ext>
            </a:extLst>
          </p:cNvPr>
          <p:cNvPicPr>
            <a:picLocks noChangeAspect="1"/>
          </p:cNvPicPr>
          <p:nvPr userDrawn="1"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" name="Rechteck 7">
            <a:extLst>
              <a:ext uri="{FF2B5EF4-FFF2-40B4-BE49-F238E27FC236}">
                <a16:creationId xmlns:a16="http://schemas.microsoft.com/office/drawing/2014/main" id="{8DC07C4A-7F19-4198-B825-91AE845F9898}"/>
              </a:ext>
            </a:extLst>
          </p:cNvPr>
          <p:cNvSpPr/>
          <p:nvPr userDrawn="1"/>
        </p:nvSpPr>
        <p:spPr bwMode="gray">
          <a:xfrm>
            <a:off x="0" y="0"/>
            <a:ext cx="12192000" cy="6858000"/>
          </a:xfrm>
          <a:prstGeom prst="rect">
            <a:avLst/>
          </a:prstGeom>
          <a:gradFill flip="none" rotWithShape="1">
            <a:gsLst>
              <a:gs pos="0">
                <a:schemeClr val="accent6">
                  <a:lumMod val="89000"/>
                  <a:alpha val="80000"/>
                </a:schemeClr>
              </a:gs>
              <a:gs pos="23000">
                <a:schemeClr val="accent6">
                  <a:lumMod val="89000"/>
                  <a:alpha val="60000"/>
                </a:schemeClr>
              </a:gs>
              <a:gs pos="69000">
                <a:schemeClr val="accent6">
                  <a:lumMod val="75000"/>
                  <a:alpha val="60000"/>
                </a:schemeClr>
              </a:gs>
              <a:gs pos="97000">
                <a:schemeClr val="accent6">
                  <a:lumMod val="70000"/>
                  <a:alpha val="2000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 eaLnBrk="1" fontAlgn="auto" hangingPunct="1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>
              <a:solidFill>
                <a:srgbClr val="FFFFFF"/>
              </a:solidFill>
            </a:endParaRPr>
          </a:p>
        </p:txBody>
      </p:sp>
      <p:pic>
        <p:nvPicPr>
          <p:cNvPr id="8" name="Grafik 9">
            <a:extLst>
              <a:ext uri="{FF2B5EF4-FFF2-40B4-BE49-F238E27FC236}">
                <a16:creationId xmlns:a16="http://schemas.microsoft.com/office/drawing/2014/main" id="{694426EF-ACDC-4E76-8BED-41C011F3596F}"/>
              </a:ext>
            </a:extLst>
          </p:cNvPr>
          <p:cNvPicPr>
            <a:picLocks noChangeAspect="1"/>
          </p:cNvPicPr>
          <p:nvPr userDrawn="1"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" name="object 27">
            <a:extLst>
              <a:ext uri="{FF2B5EF4-FFF2-40B4-BE49-F238E27FC236}">
                <a16:creationId xmlns:a16="http://schemas.microsoft.com/office/drawing/2014/main" id="{491320D7-8CA0-4FB1-B481-776D1864048F}"/>
              </a:ext>
            </a:extLst>
          </p:cNvPr>
          <p:cNvSpPr/>
          <p:nvPr userDrawn="1"/>
        </p:nvSpPr>
        <p:spPr>
          <a:xfrm>
            <a:off x="2459038" y="4233863"/>
            <a:ext cx="9328150" cy="1860550"/>
          </a:xfrm>
          <a:custGeom>
            <a:avLst/>
            <a:gdLst/>
            <a:ahLst/>
            <a:cxnLst/>
            <a:rect l="l" t="t" r="r" b="b"/>
            <a:pathLst>
              <a:path w="8898255" h="2346325">
                <a:moveTo>
                  <a:pt x="0" y="0"/>
                </a:moveTo>
                <a:lnTo>
                  <a:pt x="5508002" y="2346121"/>
                </a:lnTo>
                <a:lnTo>
                  <a:pt x="8898001" y="1307338"/>
                </a:lnTo>
                <a:lnTo>
                  <a:pt x="0" y="0"/>
                </a:lnTo>
                <a:close/>
              </a:path>
            </a:pathLst>
          </a:custGeom>
          <a:gradFill>
            <a:gsLst>
              <a:gs pos="46900">
                <a:srgbClr val="BFDD96">
                  <a:alpha val="52000"/>
                </a:srgbClr>
              </a:gs>
              <a:gs pos="0">
                <a:srgbClr val="D6DFD4">
                  <a:lumMod val="88000"/>
                  <a:alpha val="66000"/>
                </a:srgbClr>
              </a:gs>
              <a:gs pos="100000">
                <a:srgbClr val="D6DFD4"/>
              </a:gs>
            </a:gsLst>
            <a:lin ang="0" scaled="1"/>
          </a:gradFill>
          <a:effectLst>
            <a:outerShdw blurRad="127000" dist="50800" dir="5400000" algn="t" rotWithShape="0">
              <a:prstClr val="black">
                <a:alpha val="20000"/>
              </a:prstClr>
            </a:outerShdw>
          </a:effectLst>
        </p:spPr>
        <p:txBody>
          <a:bodyPr lIns="0" tIns="0" rIns="0" bIns="0"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>
              <a:solidFill>
                <a:srgbClr val="555555"/>
              </a:solidFill>
              <a:latin typeface="Arial"/>
            </a:endParaRPr>
          </a:p>
        </p:txBody>
      </p:sp>
      <p:sp>
        <p:nvSpPr>
          <p:cNvPr id="5" name="Titel 4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endParaRPr lang="de-DE"/>
          </a:p>
        </p:txBody>
      </p:sp>
      <p:sp>
        <p:nvSpPr>
          <p:cNvPr id="10" name="Fußzeilenplatzhalter 1">
            <a:extLst>
              <a:ext uri="{FF2B5EF4-FFF2-40B4-BE49-F238E27FC236}">
                <a16:creationId xmlns:a16="http://schemas.microsoft.com/office/drawing/2014/main" id="{28830ED3-7FC9-442F-B5A8-5B9BF9164B4F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de-DE"/>
              <a:t>Service Division Vehicle Inspection 2020</a:t>
            </a:r>
          </a:p>
        </p:txBody>
      </p:sp>
      <p:sp>
        <p:nvSpPr>
          <p:cNvPr id="11" name="Foliennummernplatzhalter 2">
            <a:extLst>
              <a:ext uri="{FF2B5EF4-FFF2-40B4-BE49-F238E27FC236}">
                <a16:creationId xmlns:a16="http://schemas.microsoft.com/office/drawing/2014/main" id="{8CC2F93E-8E65-4E7E-B461-EA050F065D6F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fld id="{E4291688-E32D-478D-9CF2-E6824AE80A05}" type="slidenum">
              <a:rPr lang="de-DE" altLang="fr-FR"/>
              <a:pPr/>
              <a:t>‹#›</a:t>
            </a:fld>
            <a:endParaRPr lang="de-DE" altLang="fr-FR"/>
          </a:p>
        </p:txBody>
      </p:sp>
    </p:spTree>
    <p:extLst>
      <p:ext uri="{BB962C8B-B14F-4D97-AF65-F5344CB8AC3E}">
        <p14:creationId xmlns:p14="http://schemas.microsoft.com/office/powerpoint/2010/main" val="1180389797"/>
      </p:ext>
    </p:extLst>
  </p:cSld>
  <p:clrMapOvr>
    <a:masterClrMapping/>
  </p:clrMapOvr>
  <p:transition spd="med">
    <p:fade/>
  </p:transition>
</p:sldLayout>
</file>

<file path=ppt/slideLayouts/slideLayout13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_Copy_Runwa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Object 4" hidden="1">
            <a:extLst>
              <a:ext uri="{FF2B5EF4-FFF2-40B4-BE49-F238E27FC236}">
                <a16:creationId xmlns:a16="http://schemas.microsoft.com/office/drawing/2014/main" id="{44A0421E-3F64-492A-B038-A760410519E8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60" imgH="360" progId="">
                  <p:embed/>
                </p:oleObj>
              </mc:Choice>
              <mc:Fallback>
                <p:oleObj name="think-cell Slide" r:id="rId3" imgW="360" imgH="360" progId="">
                  <p:embed/>
                  <p:pic>
                    <p:nvPicPr>
                      <p:cNvPr id="4" name="Object 4" hidden="1">
                        <a:extLst>
                          <a:ext uri="{FF2B5EF4-FFF2-40B4-BE49-F238E27FC236}">
                            <a16:creationId xmlns:a16="http://schemas.microsoft.com/office/drawing/2014/main" id="{44A0421E-3F64-492A-B038-A760410519E8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7" name="Grafik 5" descr="Ein Bild, das Natur, Wand, Frühling, Boden enthält.&#10;&#10;Automatisch generierte Beschreibung">
            <a:extLst>
              <a:ext uri="{FF2B5EF4-FFF2-40B4-BE49-F238E27FC236}">
                <a16:creationId xmlns:a16="http://schemas.microsoft.com/office/drawing/2014/main" id="{64BA9BEB-EB65-4C6C-A1DD-9FC9602EB1D5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8" name="Grafik 10">
            <a:extLst>
              <a:ext uri="{FF2B5EF4-FFF2-40B4-BE49-F238E27FC236}">
                <a16:creationId xmlns:a16="http://schemas.microsoft.com/office/drawing/2014/main" id="{04A99FBF-3F14-4103-90E1-5967CB09E599}"/>
              </a:ext>
            </a:extLst>
          </p:cNvPr>
          <p:cNvPicPr>
            <a:picLocks noChangeAspect="1"/>
          </p:cNvPicPr>
          <p:nvPr userDrawn="1"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" name="Rechteck 7">
            <a:extLst>
              <a:ext uri="{FF2B5EF4-FFF2-40B4-BE49-F238E27FC236}">
                <a16:creationId xmlns:a16="http://schemas.microsoft.com/office/drawing/2014/main" id="{0E3FF045-B1C5-470A-8CD9-3CC344A92558}"/>
              </a:ext>
            </a:extLst>
          </p:cNvPr>
          <p:cNvSpPr/>
          <p:nvPr userDrawn="1"/>
        </p:nvSpPr>
        <p:spPr bwMode="gray">
          <a:xfrm>
            <a:off x="0" y="0"/>
            <a:ext cx="12192000" cy="6858000"/>
          </a:xfrm>
          <a:prstGeom prst="rect">
            <a:avLst/>
          </a:prstGeom>
          <a:gradFill flip="none" rotWithShape="1">
            <a:gsLst>
              <a:gs pos="0">
                <a:schemeClr val="accent6">
                  <a:lumMod val="89000"/>
                  <a:alpha val="80000"/>
                </a:schemeClr>
              </a:gs>
              <a:gs pos="23000">
                <a:schemeClr val="accent6">
                  <a:lumMod val="89000"/>
                  <a:alpha val="60000"/>
                </a:schemeClr>
              </a:gs>
              <a:gs pos="69000">
                <a:schemeClr val="accent6">
                  <a:lumMod val="75000"/>
                  <a:alpha val="60000"/>
                </a:schemeClr>
              </a:gs>
              <a:gs pos="97000">
                <a:schemeClr val="accent6">
                  <a:lumMod val="70000"/>
                  <a:alpha val="2000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 eaLnBrk="1" fontAlgn="auto" hangingPunct="1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>
              <a:solidFill>
                <a:srgbClr val="FFFFFF"/>
              </a:solidFill>
            </a:endParaRPr>
          </a:p>
        </p:txBody>
      </p:sp>
      <p:pic>
        <p:nvPicPr>
          <p:cNvPr id="10" name="Grafik 9">
            <a:extLst>
              <a:ext uri="{FF2B5EF4-FFF2-40B4-BE49-F238E27FC236}">
                <a16:creationId xmlns:a16="http://schemas.microsoft.com/office/drawing/2014/main" id="{BA095D90-B9EE-444F-9C64-35C28B39B415}"/>
              </a:ext>
            </a:extLst>
          </p:cNvPr>
          <p:cNvPicPr>
            <a:picLocks noChangeAspect="1"/>
          </p:cNvPicPr>
          <p:nvPr userDrawn="1"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" name="object 27">
            <a:extLst>
              <a:ext uri="{FF2B5EF4-FFF2-40B4-BE49-F238E27FC236}">
                <a16:creationId xmlns:a16="http://schemas.microsoft.com/office/drawing/2014/main" id="{ABC5132D-AA14-46BD-B09A-84A71EAEFBD8}"/>
              </a:ext>
            </a:extLst>
          </p:cNvPr>
          <p:cNvSpPr/>
          <p:nvPr userDrawn="1"/>
        </p:nvSpPr>
        <p:spPr>
          <a:xfrm>
            <a:off x="2459038" y="4233863"/>
            <a:ext cx="9328150" cy="1860550"/>
          </a:xfrm>
          <a:custGeom>
            <a:avLst/>
            <a:gdLst/>
            <a:ahLst/>
            <a:cxnLst/>
            <a:rect l="l" t="t" r="r" b="b"/>
            <a:pathLst>
              <a:path w="8898255" h="2346325">
                <a:moveTo>
                  <a:pt x="0" y="0"/>
                </a:moveTo>
                <a:lnTo>
                  <a:pt x="5508002" y="2346121"/>
                </a:lnTo>
                <a:lnTo>
                  <a:pt x="8898001" y="1307338"/>
                </a:lnTo>
                <a:lnTo>
                  <a:pt x="0" y="0"/>
                </a:lnTo>
                <a:close/>
              </a:path>
            </a:pathLst>
          </a:custGeom>
          <a:gradFill>
            <a:gsLst>
              <a:gs pos="46900">
                <a:srgbClr val="BFDD96">
                  <a:alpha val="52000"/>
                </a:srgbClr>
              </a:gs>
              <a:gs pos="0">
                <a:srgbClr val="D6DFD4">
                  <a:lumMod val="88000"/>
                  <a:alpha val="66000"/>
                </a:srgbClr>
              </a:gs>
              <a:gs pos="100000">
                <a:srgbClr val="D6DFD4"/>
              </a:gs>
            </a:gsLst>
            <a:lin ang="0" scaled="1"/>
          </a:gradFill>
          <a:effectLst>
            <a:outerShdw blurRad="127000" dist="50800" dir="5400000" algn="t" rotWithShape="0">
              <a:prstClr val="black">
                <a:alpha val="20000"/>
              </a:prstClr>
            </a:outerShdw>
          </a:effectLst>
        </p:spPr>
        <p:txBody>
          <a:bodyPr lIns="0" tIns="0" rIns="0" bIns="0"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>
              <a:solidFill>
                <a:srgbClr val="555555"/>
              </a:solidFill>
              <a:latin typeface="Arial"/>
            </a:endParaRPr>
          </a:p>
        </p:txBody>
      </p:sp>
      <p:sp>
        <p:nvSpPr>
          <p:cNvPr id="5" name="Titel 4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endParaRPr lang="de-DE"/>
          </a:p>
        </p:txBody>
      </p:sp>
      <p:sp>
        <p:nvSpPr>
          <p:cNvPr id="6" name="Textplatzhalter 6"/>
          <p:cNvSpPr>
            <a:spLocks noGrp="1"/>
          </p:cNvSpPr>
          <p:nvPr>
            <p:ph type="body" sz="quarter" idx="12"/>
          </p:nvPr>
        </p:nvSpPr>
        <p:spPr>
          <a:xfrm>
            <a:off x="515938" y="1289050"/>
            <a:ext cx="5580062" cy="3327400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12" name="Fußzeilenplatzhalter 1">
            <a:extLst>
              <a:ext uri="{FF2B5EF4-FFF2-40B4-BE49-F238E27FC236}">
                <a16:creationId xmlns:a16="http://schemas.microsoft.com/office/drawing/2014/main" id="{1B5D6EDD-D5AD-45A9-B593-61E629BF59F8}"/>
              </a:ext>
            </a:extLst>
          </p:cNvPr>
          <p:cNvSpPr>
            <a:spLocks noGrp="1"/>
          </p:cNvSpPr>
          <p:nvPr>
            <p:ph type="ftr" sz="quarter" idx="13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de-DE"/>
              <a:t>Service Division Vehicle Inspection 2020</a:t>
            </a:r>
          </a:p>
        </p:txBody>
      </p:sp>
      <p:sp>
        <p:nvSpPr>
          <p:cNvPr id="13" name="Foliennummernplatzhalter 2">
            <a:extLst>
              <a:ext uri="{FF2B5EF4-FFF2-40B4-BE49-F238E27FC236}">
                <a16:creationId xmlns:a16="http://schemas.microsoft.com/office/drawing/2014/main" id="{753DA34F-5FA1-4986-BDC5-D37014CF27CC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fld id="{FCF4A9C9-F8AB-4A51-B2A8-C9A030894DF1}" type="slidenum">
              <a:rPr lang="de-DE" altLang="fr-FR"/>
              <a:pPr/>
              <a:t>‹#›</a:t>
            </a:fld>
            <a:endParaRPr lang="de-DE" altLang="fr-FR"/>
          </a:p>
        </p:txBody>
      </p:sp>
    </p:spTree>
    <p:extLst>
      <p:ext uri="{BB962C8B-B14F-4D97-AF65-F5344CB8AC3E}">
        <p14:creationId xmlns:p14="http://schemas.microsoft.com/office/powerpoint/2010/main" val="4011929803"/>
      </p:ext>
    </p:extLst>
  </p:cSld>
  <p:clrMapOvr>
    <a:masterClrMapping/>
  </p:clrMapOvr>
  <p:transition spd="med">
    <p:fade/>
  </p:transition>
</p:sldLayout>
</file>

<file path=ppt/slideLayouts/slideLayout13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_and_Copy_Icon_Runwa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Object 4" hidden="1">
            <a:extLst>
              <a:ext uri="{FF2B5EF4-FFF2-40B4-BE49-F238E27FC236}">
                <a16:creationId xmlns:a16="http://schemas.microsoft.com/office/drawing/2014/main" id="{F46F6675-C99C-4005-8BB8-B5475DB5060E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60" imgH="360" progId="">
                  <p:embed/>
                </p:oleObj>
              </mc:Choice>
              <mc:Fallback>
                <p:oleObj name="think-cell Slide" r:id="rId3" imgW="360" imgH="360" progId="">
                  <p:embed/>
                  <p:pic>
                    <p:nvPicPr>
                      <p:cNvPr id="8" name="Object 4" hidden="1">
                        <a:extLst>
                          <a:ext uri="{FF2B5EF4-FFF2-40B4-BE49-F238E27FC236}">
                            <a16:creationId xmlns:a16="http://schemas.microsoft.com/office/drawing/2014/main" id="{F46F6675-C99C-4005-8BB8-B5475DB5060E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9" name="Grafik 5" descr="Ein Bild, das Natur, Wand, Frühling, Boden enthält.&#10;&#10;Automatisch generierte Beschreibung">
            <a:extLst>
              <a:ext uri="{FF2B5EF4-FFF2-40B4-BE49-F238E27FC236}">
                <a16:creationId xmlns:a16="http://schemas.microsoft.com/office/drawing/2014/main" id="{2BDBEE45-F8DC-4217-B893-210E770D22DB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0" name="Grafik 10">
            <a:extLst>
              <a:ext uri="{FF2B5EF4-FFF2-40B4-BE49-F238E27FC236}">
                <a16:creationId xmlns:a16="http://schemas.microsoft.com/office/drawing/2014/main" id="{43825D85-3353-4101-A08C-80514C9C48E2}"/>
              </a:ext>
            </a:extLst>
          </p:cNvPr>
          <p:cNvPicPr>
            <a:picLocks noChangeAspect="1"/>
          </p:cNvPicPr>
          <p:nvPr userDrawn="1"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" name="Rechteck 7">
            <a:extLst>
              <a:ext uri="{FF2B5EF4-FFF2-40B4-BE49-F238E27FC236}">
                <a16:creationId xmlns:a16="http://schemas.microsoft.com/office/drawing/2014/main" id="{129B1298-B9EA-4EDD-B070-F477B965EFF4}"/>
              </a:ext>
            </a:extLst>
          </p:cNvPr>
          <p:cNvSpPr/>
          <p:nvPr userDrawn="1"/>
        </p:nvSpPr>
        <p:spPr bwMode="gray">
          <a:xfrm>
            <a:off x="0" y="0"/>
            <a:ext cx="12192000" cy="6858000"/>
          </a:xfrm>
          <a:prstGeom prst="rect">
            <a:avLst/>
          </a:prstGeom>
          <a:gradFill flip="none" rotWithShape="1">
            <a:gsLst>
              <a:gs pos="0">
                <a:schemeClr val="accent6">
                  <a:lumMod val="89000"/>
                  <a:alpha val="80000"/>
                </a:schemeClr>
              </a:gs>
              <a:gs pos="23000">
                <a:schemeClr val="accent6">
                  <a:lumMod val="89000"/>
                  <a:alpha val="60000"/>
                </a:schemeClr>
              </a:gs>
              <a:gs pos="69000">
                <a:schemeClr val="accent6">
                  <a:lumMod val="75000"/>
                  <a:alpha val="60000"/>
                </a:schemeClr>
              </a:gs>
              <a:gs pos="97000">
                <a:schemeClr val="accent6">
                  <a:lumMod val="70000"/>
                  <a:alpha val="2000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 eaLnBrk="1" fontAlgn="auto" hangingPunct="1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>
              <a:solidFill>
                <a:srgbClr val="FFFFFF"/>
              </a:solidFill>
            </a:endParaRPr>
          </a:p>
        </p:txBody>
      </p:sp>
      <p:pic>
        <p:nvPicPr>
          <p:cNvPr id="12" name="Grafik 9">
            <a:extLst>
              <a:ext uri="{FF2B5EF4-FFF2-40B4-BE49-F238E27FC236}">
                <a16:creationId xmlns:a16="http://schemas.microsoft.com/office/drawing/2014/main" id="{33EE31D5-495B-4DFB-B57C-67DD32CEA37F}"/>
              </a:ext>
            </a:extLst>
          </p:cNvPr>
          <p:cNvPicPr>
            <a:picLocks noChangeAspect="1"/>
          </p:cNvPicPr>
          <p:nvPr userDrawn="1"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" name="object 27">
            <a:extLst>
              <a:ext uri="{FF2B5EF4-FFF2-40B4-BE49-F238E27FC236}">
                <a16:creationId xmlns:a16="http://schemas.microsoft.com/office/drawing/2014/main" id="{CC969366-2B8B-4593-A5C9-6F50F6279FDC}"/>
              </a:ext>
            </a:extLst>
          </p:cNvPr>
          <p:cNvSpPr/>
          <p:nvPr userDrawn="1"/>
        </p:nvSpPr>
        <p:spPr>
          <a:xfrm>
            <a:off x="2459038" y="4233863"/>
            <a:ext cx="9328150" cy="1860550"/>
          </a:xfrm>
          <a:custGeom>
            <a:avLst/>
            <a:gdLst/>
            <a:ahLst/>
            <a:cxnLst/>
            <a:rect l="l" t="t" r="r" b="b"/>
            <a:pathLst>
              <a:path w="8898255" h="2346325">
                <a:moveTo>
                  <a:pt x="0" y="0"/>
                </a:moveTo>
                <a:lnTo>
                  <a:pt x="5508002" y="2346121"/>
                </a:lnTo>
                <a:lnTo>
                  <a:pt x="8898001" y="1307338"/>
                </a:lnTo>
                <a:lnTo>
                  <a:pt x="0" y="0"/>
                </a:lnTo>
                <a:close/>
              </a:path>
            </a:pathLst>
          </a:custGeom>
          <a:gradFill>
            <a:gsLst>
              <a:gs pos="46900">
                <a:srgbClr val="BFDD96">
                  <a:alpha val="52000"/>
                </a:srgbClr>
              </a:gs>
              <a:gs pos="0">
                <a:srgbClr val="D6DFD4">
                  <a:lumMod val="88000"/>
                  <a:alpha val="66000"/>
                </a:srgbClr>
              </a:gs>
              <a:gs pos="100000">
                <a:srgbClr val="D6DFD4"/>
              </a:gs>
            </a:gsLst>
            <a:lin ang="0" scaled="1"/>
          </a:gradFill>
          <a:effectLst>
            <a:outerShdw blurRad="127000" dist="50800" dir="5400000" algn="t" rotWithShape="0">
              <a:prstClr val="black">
                <a:alpha val="20000"/>
              </a:prstClr>
            </a:outerShdw>
          </a:effectLst>
        </p:spPr>
        <p:txBody>
          <a:bodyPr lIns="0" tIns="0" rIns="0" bIns="0"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>
              <a:solidFill>
                <a:srgbClr val="555555"/>
              </a:solidFill>
              <a:latin typeface="Arial"/>
            </a:endParaRPr>
          </a:p>
        </p:txBody>
      </p:sp>
      <p:sp>
        <p:nvSpPr>
          <p:cNvPr id="5" name="Titel 4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endParaRPr lang="de-DE"/>
          </a:p>
        </p:txBody>
      </p:sp>
      <p:sp>
        <p:nvSpPr>
          <p:cNvPr id="6" name="Textplatzhalter 6"/>
          <p:cNvSpPr>
            <a:spLocks noGrp="1"/>
          </p:cNvSpPr>
          <p:nvPr>
            <p:ph type="body" sz="quarter" idx="12"/>
          </p:nvPr>
        </p:nvSpPr>
        <p:spPr>
          <a:xfrm>
            <a:off x="1582738" y="1289050"/>
            <a:ext cx="5580062" cy="3327400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7" name="Bildplatzhalter 6"/>
          <p:cNvSpPr>
            <a:spLocks noGrp="1"/>
          </p:cNvSpPr>
          <p:nvPr>
            <p:ph type="pic" sz="quarter" idx="13"/>
          </p:nvPr>
        </p:nvSpPr>
        <p:spPr>
          <a:xfrm>
            <a:off x="515938" y="1289050"/>
            <a:ext cx="952500" cy="952500"/>
          </a:xfrm>
          <a:prstGeom prst="rect">
            <a:avLst/>
          </a:prstGeom>
        </p:spPr>
        <p:txBody>
          <a:bodyPr/>
          <a:lstStyle>
            <a:lvl1pPr algn="ctr">
              <a:defRPr>
                <a:solidFill>
                  <a:schemeClr val="bg1"/>
                </a:solidFill>
              </a:defRPr>
            </a:lvl1pPr>
          </a:lstStyle>
          <a:p>
            <a:pPr lvl="0"/>
            <a:endParaRPr lang="de-DE" noProof="0"/>
          </a:p>
        </p:txBody>
      </p:sp>
      <p:sp>
        <p:nvSpPr>
          <p:cNvPr id="14" name="Fußzeilenplatzhalter 1">
            <a:extLst>
              <a:ext uri="{FF2B5EF4-FFF2-40B4-BE49-F238E27FC236}">
                <a16:creationId xmlns:a16="http://schemas.microsoft.com/office/drawing/2014/main" id="{42BFD144-800A-4EF2-BA26-08C19BEAB767}"/>
              </a:ext>
            </a:extLst>
          </p:cNvPr>
          <p:cNvSpPr>
            <a:spLocks noGrp="1"/>
          </p:cNvSpPr>
          <p:nvPr>
            <p:ph type="ftr" sz="quarter" idx="14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de-DE"/>
              <a:t>Service Division Vehicle Inspection 2020</a:t>
            </a:r>
          </a:p>
        </p:txBody>
      </p:sp>
      <p:sp>
        <p:nvSpPr>
          <p:cNvPr id="15" name="Foliennummernplatzhalter 2">
            <a:extLst>
              <a:ext uri="{FF2B5EF4-FFF2-40B4-BE49-F238E27FC236}">
                <a16:creationId xmlns:a16="http://schemas.microsoft.com/office/drawing/2014/main" id="{25049C5B-F3F4-41F6-AD2D-566068BE4AA5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fld id="{11619197-7E1F-4E5D-9375-B569CD56EF40}" type="slidenum">
              <a:rPr lang="de-DE" altLang="fr-FR"/>
              <a:pPr/>
              <a:t>‹#›</a:t>
            </a:fld>
            <a:endParaRPr lang="de-DE" altLang="fr-FR"/>
          </a:p>
        </p:txBody>
      </p:sp>
    </p:spTree>
    <p:extLst>
      <p:ext uri="{BB962C8B-B14F-4D97-AF65-F5344CB8AC3E}">
        <p14:creationId xmlns:p14="http://schemas.microsoft.com/office/powerpoint/2010/main" val="2559437336"/>
      </p:ext>
    </p:extLst>
  </p:cSld>
  <p:clrMapOvr>
    <a:masterClrMapping/>
  </p:clrMapOvr>
  <p:transition spd="med">
    <p:fade/>
  </p:transition>
</p:sldLayout>
</file>

<file path=ppt/slideLayouts/slideLayout13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Fullsize Image_Placehol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Bildplatzhalter 5"/>
          <p:cNvSpPr>
            <a:spLocks noGrp="1"/>
          </p:cNvSpPr>
          <p:nvPr>
            <p:ph type="pic" sz="quarter" idx="12"/>
          </p:nvPr>
        </p:nvSpPr>
        <p:spPr>
          <a:xfrm>
            <a:off x="0" y="0"/>
            <a:ext cx="12192000" cy="6858000"/>
          </a:xfrm>
          <a:prstGeom prst="rect">
            <a:avLst/>
          </a:prstGeom>
        </p:spPr>
        <p:txBody>
          <a:bodyPr anchor="ctr"/>
          <a:lstStyle>
            <a:lvl1pPr algn="ctr">
              <a:defRPr>
                <a:solidFill>
                  <a:schemeClr val="tx1"/>
                </a:solidFill>
              </a:defRPr>
            </a:lvl1pPr>
          </a:lstStyle>
          <a:p>
            <a:pPr lvl="0"/>
            <a:endParaRPr lang="de-DE" noProof="0"/>
          </a:p>
        </p:txBody>
      </p:sp>
      <p:sp>
        <p:nvSpPr>
          <p:cNvPr id="12" name="Textplatzhalter 11"/>
          <p:cNvSpPr>
            <a:spLocks noGrp="1"/>
          </p:cNvSpPr>
          <p:nvPr>
            <p:ph type="body" sz="quarter" idx="14"/>
          </p:nvPr>
        </p:nvSpPr>
        <p:spPr>
          <a:xfrm>
            <a:off x="0" y="0"/>
            <a:ext cx="3395663" cy="6858000"/>
          </a:xfrm>
          <a:prstGeom prst="rect">
            <a:avLst/>
          </a:prstGeom>
          <a:solidFill>
            <a:schemeClr val="accent1">
              <a:alpha val="70000"/>
            </a:schemeClr>
          </a:solidFill>
        </p:spPr>
        <p:txBody>
          <a:bodyPr/>
          <a:lstStyle>
            <a:lvl1pPr algn="ctr">
              <a:defRPr>
                <a:solidFill>
                  <a:schemeClr val="tx1">
                    <a:alpha val="0"/>
                  </a:schemeClr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Titel 6"/>
          <p:cNvSpPr>
            <a:spLocks noGrp="1"/>
          </p:cNvSpPr>
          <p:nvPr>
            <p:ph type="title"/>
          </p:nvPr>
        </p:nvSpPr>
        <p:spPr>
          <a:xfrm>
            <a:off x="515939" y="338669"/>
            <a:ext cx="2641330" cy="537633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endParaRPr lang="de-DE"/>
          </a:p>
        </p:txBody>
      </p:sp>
      <p:sp>
        <p:nvSpPr>
          <p:cNvPr id="8" name="Dekra"/>
          <p:cNvSpPr>
            <a:spLocks noGrp="1"/>
          </p:cNvSpPr>
          <p:nvPr>
            <p:ph type="body" sz="quarter" idx="15"/>
          </p:nvPr>
        </p:nvSpPr>
        <p:spPr>
          <a:xfrm>
            <a:off x="10080000" y="360000"/>
            <a:ext cx="1468800" cy="417600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  <a:effectLst>
            <a:outerShdw blurRad="38100" algn="ctr" rotWithShape="0">
              <a:schemeClr val="bg1">
                <a:alpha val="40000"/>
              </a:schemeClr>
            </a:outerShdw>
          </a:effectLst>
        </p:spPr>
        <p:txBody>
          <a:bodyPr/>
          <a:lstStyle>
            <a:lvl1pPr algn="ctr">
              <a:defRPr>
                <a:solidFill>
                  <a:schemeClr val="tx1">
                    <a:alpha val="0"/>
                  </a:schemeClr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9" name="Fußzeilenplatzhalter 1">
            <a:extLst>
              <a:ext uri="{FF2B5EF4-FFF2-40B4-BE49-F238E27FC236}">
                <a16:creationId xmlns:a16="http://schemas.microsoft.com/office/drawing/2014/main" id="{9BD4A3E2-2294-4B31-ACEC-947D66A5E894}"/>
              </a:ext>
            </a:extLst>
          </p:cNvPr>
          <p:cNvSpPr>
            <a:spLocks noGrp="1"/>
          </p:cNvSpPr>
          <p:nvPr>
            <p:ph type="ftr" sz="quarter" idx="16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de-DE"/>
              <a:t>Service Division Vehicle Inspection 2020</a:t>
            </a:r>
          </a:p>
        </p:txBody>
      </p:sp>
      <p:sp>
        <p:nvSpPr>
          <p:cNvPr id="10" name="Foliennummernplatzhalter 2">
            <a:extLst>
              <a:ext uri="{FF2B5EF4-FFF2-40B4-BE49-F238E27FC236}">
                <a16:creationId xmlns:a16="http://schemas.microsoft.com/office/drawing/2014/main" id="{FDA0AE6D-FF04-47AF-B807-BF59DBD89576}"/>
              </a:ext>
            </a:extLst>
          </p:cNvPr>
          <p:cNvSpPr>
            <a:spLocks noGrp="1"/>
          </p:cNvSpPr>
          <p:nvPr>
            <p:ph type="sldNum" sz="quarter" idx="17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fld id="{E6453AE3-7306-4077-A490-DCE220B0B590}" type="slidenum">
              <a:rPr lang="de-DE" altLang="fr-FR"/>
              <a:pPr/>
              <a:t>‹#›</a:t>
            </a:fld>
            <a:endParaRPr lang="de-DE" altLang="fr-FR"/>
          </a:p>
        </p:txBody>
      </p:sp>
    </p:spTree>
    <p:extLst>
      <p:ext uri="{BB962C8B-B14F-4D97-AF65-F5344CB8AC3E}">
        <p14:creationId xmlns:p14="http://schemas.microsoft.com/office/powerpoint/2010/main" val="3093734569"/>
      </p:ext>
    </p:extLst>
  </p:cSld>
  <p:clrMapOvr>
    <a:masterClrMapping/>
  </p:clrMapOvr>
  <p:transition spd="med">
    <p:fade/>
  </p:transition>
</p:sldLayout>
</file>

<file path=ppt/slideLayouts/slideLayout13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content_image_righ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Grafik 7" descr="Ein Bild, das Natur, Wand, Frühling, Boden enthält.&#10;&#10;Automatisch generierte Beschreibung">
            <a:extLst>
              <a:ext uri="{FF2B5EF4-FFF2-40B4-BE49-F238E27FC236}">
                <a16:creationId xmlns:a16="http://schemas.microsoft.com/office/drawing/2014/main" id="{4C2387B0-B1FF-44D0-AA5C-9FAC81D686AC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27852"/>
          <a:stretch>
            <a:fillRect/>
          </a:stretch>
        </p:blipFill>
        <p:spPr bwMode="auto">
          <a:xfrm>
            <a:off x="0" y="0"/>
            <a:ext cx="8796338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" name="Grafik 10">
            <a:extLst>
              <a:ext uri="{FF2B5EF4-FFF2-40B4-BE49-F238E27FC236}">
                <a16:creationId xmlns:a16="http://schemas.microsoft.com/office/drawing/2014/main" id="{F1C5A6F8-2C72-4D2A-81AD-1C67F7F25B90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8796338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Rechteck 6">
            <a:extLst>
              <a:ext uri="{FF2B5EF4-FFF2-40B4-BE49-F238E27FC236}">
                <a16:creationId xmlns:a16="http://schemas.microsoft.com/office/drawing/2014/main" id="{D66D9BB5-6835-4FA6-8EA2-667FCC18BA47}"/>
              </a:ext>
            </a:extLst>
          </p:cNvPr>
          <p:cNvSpPr/>
          <p:nvPr userDrawn="1"/>
        </p:nvSpPr>
        <p:spPr bwMode="gray">
          <a:xfrm>
            <a:off x="0" y="0"/>
            <a:ext cx="8796338" cy="6858000"/>
          </a:xfrm>
          <a:prstGeom prst="rect">
            <a:avLst/>
          </a:prstGeom>
          <a:gradFill flip="none" rotWithShape="1">
            <a:gsLst>
              <a:gs pos="0">
                <a:schemeClr val="accent6">
                  <a:lumMod val="89000"/>
                  <a:alpha val="80000"/>
                </a:schemeClr>
              </a:gs>
              <a:gs pos="23000">
                <a:schemeClr val="accent6">
                  <a:lumMod val="89000"/>
                  <a:alpha val="60000"/>
                </a:schemeClr>
              </a:gs>
              <a:gs pos="69000">
                <a:schemeClr val="accent6">
                  <a:lumMod val="75000"/>
                  <a:alpha val="60000"/>
                </a:schemeClr>
              </a:gs>
              <a:gs pos="97000">
                <a:schemeClr val="accent6">
                  <a:lumMod val="70000"/>
                  <a:alpha val="2000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 eaLnBrk="1" fontAlgn="auto" hangingPunct="1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>
              <a:solidFill>
                <a:srgbClr val="FFFFFF"/>
              </a:solidFill>
            </a:endParaRPr>
          </a:p>
        </p:txBody>
      </p:sp>
      <p:sp>
        <p:nvSpPr>
          <p:cNvPr id="4" name="Titel 3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endParaRPr lang="de-DE"/>
          </a:p>
        </p:txBody>
      </p:sp>
      <p:sp>
        <p:nvSpPr>
          <p:cNvPr id="6" name="Bildplatzhalter 5"/>
          <p:cNvSpPr>
            <a:spLocks noGrp="1"/>
          </p:cNvSpPr>
          <p:nvPr>
            <p:ph type="pic" sz="quarter" idx="12"/>
          </p:nvPr>
        </p:nvSpPr>
        <p:spPr>
          <a:xfrm>
            <a:off x="8796338" y="0"/>
            <a:ext cx="3395662" cy="6858000"/>
          </a:xfrm>
          <a:prstGeom prst="rect">
            <a:avLst/>
          </a:prstGeom>
        </p:spPr>
        <p:txBody>
          <a:bodyPr anchor="ctr"/>
          <a:lstStyle>
            <a:lvl1pPr algn="ctr">
              <a:defRPr>
                <a:solidFill>
                  <a:schemeClr val="tx1"/>
                </a:solidFill>
              </a:defRPr>
            </a:lvl1pPr>
          </a:lstStyle>
          <a:p>
            <a:pPr lvl="0"/>
            <a:endParaRPr lang="de-DE" noProof="0"/>
          </a:p>
        </p:txBody>
      </p:sp>
      <p:sp>
        <p:nvSpPr>
          <p:cNvPr id="12" name="Dekra"/>
          <p:cNvSpPr>
            <a:spLocks noGrp="1"/>
          </p:cNvSpPr>
          <p:nvPr>
            <p:ph type="body" sz="quarter" idx="15"/>
          </p:nvPr>
        </p:nvSpPr>
        <p:spPr>
          <a:xfrm>
            <a:off x="10080000" y="360000"/>
            <a:ext cx="1468800" cy="417600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  <a:effectLst>
            <a:outerShdw blurRad="38100" algn="ctr" rotWithShape="0">
              <a:schemeClr val="bg1">
                <a:alpha val="40000"/>
              </a:schemeClr>
            </a:outerShdw>
          </a:effectLst>
        </p:spPr>
        <p:txBody>
          <a:bodyPr/>
          <a:lstStyle>
            <a:lvl1pPr algn="ctr">
              <a:defRPr>
                <a:solidFill>
                  <a:schemeClr val="tx1">
                    <a:alpha val="0"/>
                  </a:schemeClr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9" name="Fußzeilenplatzhalter 1">
            <a:extLst>
              <a:ext uri="{FF2B5EF4-FFF2-40B4-BE49-F238E27FC236}">
                <a16:creationId xmlns:a16="http://schemas.microsoft.com/office/drawing/2014/main" id="{3A17A02A-8AC0-4892-9837-A6D534F8D37E}"/>
              </a:ext>
            </a:extLst>
          </p:cNvPr>
          <p:cNvSpPr>
            <a:spLocks noGrp="1"/>
          </p:cNvSpPr>
          <p:nvPr>
            <p:ph type="ftr" sz="quarter" idx="16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de-DE"/>
              <a:t>Service Division Vehicle Inspection 2020</a:t>
            </a:r>
          </a:p>
        </p:txBody>
      </p:sp>
      <p:sp>
        <p:nvSpPr>
          <p:cNvPr id="10" name="Foliennummernplatzhalter 2">
            <a:extLst>
              <a:ext uri="{FF2B5EF4-FFF2-40B4-BE49-F238E27FC236}">
                <a16:creationId xmlns:a16="http://schemas.microsoft.com/office/drawing/2014/main" id="{EB23976F-8A39-42A6-A804-0A65A988D05C}"/>
              </a:ext>
            </a:extLst>
          </p:cNvPr>
          <p:cNvSpPr>
            <a:spLocks noGrp="1"/>
          </p:cNvSpPr>
          <p:nvPr>
            <p:ph type="sldNum" sz="quarter" idx="17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fld id="{F3E80273-7EF1-4F83-817E-3BAB762C19ED}" type="slidenum">
              <a:rPr lang="de-DE" altLang="fr-FR"/>
              <a:pPr/>
              <a:t>‹#›</a:t>
            </a:fld>
            <a:endParaRPr lang="de-DE" altLang="fr-FR"/>
          </a:p>
        </p:txBody>
      </p:sp>
    </p:spTree>
    <p:extLst>
      <p:ext uri="{BB962C8B-B14F-4D97-AF65-F5344CB8AC3E}">
        <p14:creationId xmlns:p14="http://schemas.microsoft.com/office/powerpoint/2010/main" val="239524840"/>
      </p:ext>
    </p:extLst>
  </p:cSld>
  <p:clrMapOvr>
    <a:masterClrMapping/>
  </p:clrMapOvr>
  <p:transition spd="med">
    <p:fade/>
  </p:transition>
</p:sldLayout>
</file>

<file path=ppt/slideLayouts/slideLayout13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empt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4" hidden="1">
            <a:extLst>
              <a:ext uri="{FF2B5EF4-FFF2-40B4-BE49-F238E27FC236}">
                <a16:creationId xmlns:a16="http://schemas.microsoft.com/office/drawing/2014/main" id="{4FF0193D-1E5B-4FF7-B41E-238E297703E2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60" imgH="360" progId="">
                  <p:embed/>
                </p:oleObj>
              </mc:Choice>
              <mc:Fallback>
                <p:oleObj name="think-cell Slide" r:id="rId3" imgW="360" imgH="360" progId="">
                  <p:embed/>
                  <p:pic>
                    <p:nvPicPr>
                      <p:cNvPr id="2" name="Object 4" hidden="1">
                        <a:extLst>
                          <a:ext uri="{FF2B5EF4-FFF2-40B4-BE49-F238E27FC236}">
                            <a16:creationId xmlns:a16="http://schemas.microsoft.com/office/drawing/2014/main" id="{4FF0193D-1E5B-4FF7-B41E-238E297703E2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3" name="Grafik 5" descr="Ein Bild, das Natur, Wand, Frühling, Boden enthält.&#10;&#10;Automatisch generierte Beschreibung">
            <a:extLst>
              <a:ext uri="{FF2B5EF4-FFF2-40B4-BE49-F238E27FC236}">
                <a16:creationId xmlns:a16="http://schemas.microsoft.com/office/drawing/2014/main" id="{C1F8A678-BDCF-4FE5-853F-71A035F339E9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" name="Grafik 10">
            <a:extLst>
              <a:ext uri="{FF2B5EF4-FFF2-40B4-BE49-F238E27FC236}">
                <a16:creationId xmlns:a16="http://schemas.microsoft.com/office/drawing/2014/main" id="{9311840D-52B6-486D-8DE4-0DC42ED69ECD}"/>
              </a:ext>
            </a:extLst>
          </p:cNvPr>
          <p:cNvPicPr>
            <a:picLocks noChangeAspect="1"/>
          </p:cNvPicPr>
          <p:nvPr userDrawn="1"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" name="Rechteck 7">
            <a:extLst>
              <a:ext uri="{FF2B5EF4-FFF2-40B4-BE49-F238E27FC236}">
                <a16:creationId xmlns:a16="http://schemas.microsoft.com/office/drawing/2014/main" id="{44EF201F-6313-4DAC-BBDF-5F033C8C76B8}"/>
              </a:ext>
            </a:extLst>
          </p:cNvPr>
          <p:cNvSpPr/>
          <p:nvPr userDrawn="1"/>
        </p:nvSpPr>
        <p:spPr bwMode="gray">
          <a:xfrm>
            <a:off x="0" y="0"/>
            <a:ext cx="12192000" cy="6858000"/>
          </a:xfrm>
          <a:prstGeom prst="rect">
            <a:avLst/>
          </a:prstGeom>
          <a:gradFill flip="none" rotWithShape="1">
            <a:gsLst>
              <a:gs pos="0">
                <a:schemeClr val="accent6">
                  <a:lumMod val="89000"/>
                  <a:alpha val="80000"/>
                </a:schemeClr>
              </a:gs>
              <a:gs pos="23000">
                <a:schemeClr val="accent6">
                  <a:lumMod val="89000"/>
                  <a:alpha val="60000"/>
                </a:schemeClr>
              </a:gs>
              <a:gs pos="69000">
                <a:schemeClr val="accent6">
                  <a:lumMod val="75000"/>
                  <a:alpha val="60000"/>
                </a:schemeClr>
              </a:gs>
              <a:gs pos="97000">
                <a:schemeClr val="accent6">
                  <a:lumMod val="70000"/>
                  <a:alpha val="2000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 eaLnBrk="1" fontAlgn="auto" hangingPunct="1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>
              <a:solidFill>
                <a:srgbClr val="FFFFFF"/>
              </a:solidFill>
            </a:endParaRPr>
          </a:p>
        </p:txBody>
      </p:sp>
      <p:pic>
        <p:nvPicPr>
          <p:cNvPr id="6" name="Grafik 9">
            <a:extLst>
              <a:ext uri="{FF2B5EF4-FFF2-40B4-BE49-F238E27FC236}">
                <a16:creationId xmlns:a16="http://schemas.microsoft.com/office/drawing/2014/main" id="{F06D6EC3-1B72-4597-A8E8-699345CE1964}"/>
              </a:ext>
            </a:extLst>
          </p:cNvPr>
          <p:cNvPicPr>
            <a:picLocks noChangeAspect="1"/>
          </p:cNvPicPr>
          <p:nvPr userDrawn="1"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" name="Fußzeilenplatzhalter 1">
            <a:extLst>
              <a:ext uri="{FF2B5EF4-FFF2-40B4-BE49-F238E27FC236}">
                <a16:creationId xmlns:a16="http://schemas.microsoft.com/office/drawing/2014/main" id="{BE1089AD-33B7-4A10-99D4-F7B2F4EACA4F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de-DE"/>
              <a:t>Service Division Vehicle Inspection 2020</a:t>
            </a:r>
          </a:p>
        </p:txBody>
      </p:sp>
      <p:sp>
        <p:nvSpPr>
          <p:cNvPr id="8" name="Foliennummernplatzhalter 2">
            <a:extLst>
              <a:ext uri="{FF2B5EF4-FFF2-40B4-BE49-F238E27FC236}">
                <a16:creationId xmlns:a16="http://schemas.microsoft.com/office/drawing/2014/main" id="{B91E30E2-DAD8-4F21-BD33-9C831C5AC4E2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fld id="{E862B33B-3CC3-49E2-B252-3FB06A2B740F}" type="slidenum">
              <a:rPr lang="de-DE" altLang="fr-FR"/>
              <a:pPr/>
              <a:t>‹#›</a:t>
            </a:fld>
            <a:endParaRPr lang="de-DE" altLang="fr-FR"/>
          </a:p>
        </p:txBody>
      </p:sp>
    </p:spTree>
    <p:extLst>
      <p:ext uri="{BB962C8B-B14F-4D97-AF65-F5344CB8AC3E}">
        <p14:creationId xmlns:p14="http://schemas.microsoft.com/office/powerpoint/2010/main" val="845844688"/>
      </p:ext>
    </p:extLst>
  </p:cSld>
  <p:clrMapOvr>
    <a:masterClrMapping/>
  </p:clrMapOvr>
  <p:transition spd="med">
    <p:fade/>
  </p:transition>
</p:sldLayout>
</file>

<file path=ppt/slideLayouts/slideLayout13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_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Grafik 9">
            <a:extLst>
              <a:ext uri="{FF2B5EF4-FFF2-40B4-BE49-F238E27FC236}">
                <a16:creationId xmlns:a16="http://schemas.microsoft.com/office/drawing/2014/main" id="{51ED117B-30DC-45F0-85D9-B1D0B0E23010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Grafik 4">
            <a:extLst>
              <a:ext uri="{FF2B5EF4-FFF2-40B4-BE49-F238E27FC236}">
                <a16:creationId xmlns:a16="http://schemas.microsoft.com/office/drawing/2014/main" id="{610A1C36-221F-4FFA-B3F7-84F4C332D52A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4061" t="13489" r="13358" b="13091"/>
          <a:stretch>
            <a:fillRect/>
          </a:stretch>
        </p:blipFill>
        <p:spPr bwMode="auto">
          <a:xfrm>
            <a:off x="5494338" y="722313"/>
            <a:ext cx="6602412" cy="62372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" name="Grafik 10">
            <a:extLst>
              <a:ext uri="{FF2B5EF4-FFF2-40B4-BE49-F238E27FC236}">
                <a16:creationId xmlns:a16="http://schemas.microsoft.com/office/drawing/2014/main" id="{EB9FB494-8299-478D-81CD-9199014093CA}"/>
              </a:ext>
            </a:extLst>
          </p:cNvPr>
          <p:cNvPicPr>
            <a:picLocks noChangeAspect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Textplatzhalter 7"/>
          <p:cNvSpPr>
            <a:spLocks noGrp="1"/>
          </p:cNvSpPr>
          <p:nvPr>
            <p:ph type="body" sz="quarter" idx="12"/>
          </p:nvPr>
        </p:nvSpPr>
        <p:spPr>
          <a:xfrm>
            <a:off x="515938" y="3179828"/>
            <a:ext cx="4483100" cy="2362200"/>
          </a:xfrm>
          <a:prstGeom prst="rect">
            <a:avLst/>
          </a:prstGeom>
        </p:spPr>
        <p:txBody>
          <a:bodyPr/>
          <a:lstStyle>
            <a:lvl1pPr>
              <a:defRPr lang="de-DE" sz="6000" kern="1200" spc="220" dirty="0">
                <a:solidFill>
                  <a:schemeClr val="tx1"/>
                </a:solidFill>
                <a:latin typeface="Arial Narrow" panose="020B0606020202030204" pitchFamily="34" charset="0"/>
                <a:ea typeface="+mj-ea"/>
                <a:cs typeface="+mj-cs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2" name="Titel 1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 spc="200" baseline="0"/>
            </a:lvl1pPr>
          </a:lstStyle>
          <a:p>
            <a:endParaRPr lang="de-DE"/>
          </a:p>
        </p:txBody>
      </p:sp>
      <p:sp>
        <p:nvSpPr>
          <p:cNvPr id="7" name="Fußzeilenplatzhalter 2">
            <a:extLst>
              <a:ext uri="{FF2B5EF4-FFF2-40B4-BE49-F238E27FC236}">
                <a16:creationId xmlns:a16="http://schemas.microsoft.com/office/drawing/2014/main" id="{DB4B7BA9-23E2-4750-AE80-87C9C46F4083}"/>
              </a:ext>
            </a:extLst>
          </p:cNvPr>
          <p:cNvSpPr>
            <a:spLocks noGrp="1"/>
          </p:cNvSpPr>
          <p:nvPr>
            <p:ph type="ftr" sz="quarter" idx="13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55555"/>
                </a:solidFill>
                <a:latin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de-DE"/>
              <a:t>Service Division Vehicle Inspection 2020</a:t>
            </a:r>
          </a:p>
        </p:txBody>
      </p:sp>
      <p:sp>
        <p:nvSpPr>
          <p:cNvPr id="9" name="Foliennummernplatzhalter 3">
            <a:extLst>
              <a:ext uri="{FF2B5EF4-FFF2-40B4-BE49-F238E27FC236}">
                <a16:creationId xmlns:a16="http://schemas.microsoft.com/office/drawing/2014/main" id="{2AE8C5E4-38B8-4092-87C7-A418313E5B86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/>
        <p:txBody>
          <a:bodyPr/>
          <a:lstStyle>
            <a:lvl1pPr eaLnBrk="0" hangingPunct="0">
              <a:defRPr>
                <a:solidFill>
                  <a:srgbClr val="555555"/>
                </a:solidFill>
              </a:defRPr>
            </a:lvl1pPr>
          </a:lstStyle>
          <a:p>
            <a:fld id="{829A9067-6C9E-4079-964C-FD451B71BBC9}" type="slidenum">
              <a:rPr lang="de-DE" altLang="fr-FR"/>
              <a:pPr/>
              <a:t>‹#›</a:t>
            </a:fld>
            <a:endParaRPr lang="de-DE" altLang="fr-FR"/>
          </a:p>
        </p:txBody>
      </p:sp>
    </p:spTree>
    <p:extLst>
      <p:ext uri="{BB962C8B-B14F-4D97-AF65-F5344CB8AC3E}">
        <p14:creationId xmlns:p14="http://schemas.microsoft.com/office/powerpoint/2010/main" val="1693072524"/>
      </p:ext>
    </p:extLst>
  </p:cSld>
  <p:clrMapOvr>
    <a:masterClrMapping/>
  </p:clrMapOvr>
  <p:transition spd="med">
    <p:fade/>
  </p:transition>
</p:sldLayout>
</file>

<file path=ppt/slideLayouts/slideLayout13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_only_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Grafik 6">
            <a:extLst>
              <a:ext uri="{FF2B5EF4-FFF2-40B4-BE49-F238E27FC236}">
                <a16:creationId xmlns:a16="http://schemas.microsoft.com/office/drawing/2014/main" id="{AF74C970-479F-47B6-A911-4AC80E3F21C8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" name="Grafik 8">
            <a:extLst>
              <a:ext uri="{FF2B5EF4-FFF2-40B4-BE49-F238E27FC236}">
                <a16:creationId xmlns:a16="http://schemas.microsoft.com/office/drawing/2014/main" id="{315E63A1-A591-4798-8A58-3311A71A7A5F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" name="Titel 4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endParaRPr lang="de-DE"/>
          </a:p>
        </p:txBody>
      </p:sp>
      <p:sp>
        <p:nvSpPr>
          <p:cNvPr id="6" name="Fußzeilenplatzhalter 1">
            <a:extLst>
              <a:ext uri="{FF2B5EF4-FFF2-40B4-BE49-F238E27FC236}">
                <a16:creationId xmlns:a16="http://schemas.microsoft.com/office/drawing/2014/main" id="{ACAE3F85-1F98-4065-8B95-132720C10DD7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55555"/>
                </a:solidFill>
                <a:latin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de-DE"/>
              <a:t>Service Division Vehicle Inspection 2020</a:t>
            </a:r>
          </a:p>
        </p:txBody>
      </p:sp>
      <p:sp>
        <p:nvSpPr>
          <p:cNvPr id="7" name="Foliennummernplatzhalter 2">
            <a:extLst>
              <a:ext uri="{FF2B5EF4-FFF2-40B4-BE49-F238E27FC236}">
                <a16:creationId xmlns:a16="http://schemas.microsoft.com/office/drawing/2014/main" id="{B563F159-7D71-4E74-B8B4-487D3D3FD06B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 eaLnBrk="0" hangingPunct="0">
              <a:defRPr>
                <a:solidFill>
                  <a:srgbClr val="555555"/>
                </a:solidFill>
              </a:defRPr>
            </a:lvl1pPr>
          </a:lstStyle>
          <a:p>
            <a:fld id="{408758EB-BEA5-4EFF-BB58-E6A7237DDAFD}" type="slidenum">
              <a:rPr lang="de-DE" altLang="fr-FR"/>
              <a:pPr/>
              <a:t>‹#›</a:t>
            </a:fld>
            <a:endParaRPr lang="de-DE" altLang="fr-FR"/>
          </a:p>
        </p:txBody>
      </p:sp>
    </p:spTree>
    <p:extLst>
      <p:ext uri="{BB962C8B-B14F-4D97-AF65-F5344CB8AC3E}">
        <p14:creationId xmlns:p14="http://schemas.microsoft.com/office/powerpoint/2010/main" val="3021864226"/>
      </p:ext>
    </p:extLst>
  </p:cSld>
  <p:clrMapOvr>
    <a:masterClrMapping/>
  </p:clrMapOvr>
  <p:transition spd="med">
    <p:fade/>
  </p:transition>
</p:sldLayout>
</file>

<file path=ppt/slideLayouts/slideLayout13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_and_Copy_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Grafik 7">
            <a:extLst>
              <a:ext uri="{FF2B5EF4-FFF2-40B4-BE49-F238E27FC236}">
                <a16:creationId xmlns:a16="http://schemas.microsoft.com/office/drawing/2014/main" id="{8C59D477-3051-49ED-A3C1-68DB0EC3F96B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" name="Grafik 9">
            <a:extLst>
              <a:ext uri="{FF2B5EF4-FFF2-40B4-BE49-F238E27FC236}">
                <a16:creationId xmlns:a16="http://schemas.microsoft.com/office/drawing/2014/main" id="{3660A072-2F8D-45ED-BDCF-D15C1EB09F15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" name="Titel 4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endParaRPr lang="de-DE"/>
          </a:p>
        </p:txBody>
      </p:sp>
      <p:sp>
        <p:nvSpPr>
          <p:cNvPr id="7" name="Textplatzhalter 6"/>
          <p:cNvSpPr>
            <a:spLocks noGrp="1"/>
          </p:cNvSpPr>
          <p:nvPr>
            <p:ph type="body" sz="quarter" idx="12"/>
          </p:nvPr>
        </p:nvSpPr>
        <p:spPr>
          <a:xfrm>
            <a:off x="515938" y="1289050"/>
            <a:ext cx="5580062" cy="3327400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8" name="Fußzeilenplatzhalter 1">
            <a:extLst>
              <a:ext uri="{FF2B5EF4-FFF2-40B4-BE49-F238E27FC236}">
                <a16:creationId xmlns:a16="http://schemas.microsoft.com/office/drawing/2014/main" id="{8E5D101F-89CC-420E-B100-0A62B6FD6E26}"/>
              </a:ext>
            </a:extLst>
          </p:cNvPr>
          <p:cNvSpPr>
            <a:spLocks noGrp="1"/>
          </p:cNvSpPr>
          <p:nvPr>
            <p:ph type="ftr" sz="quarter" idx="13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55555"/>
                </a:solidFill>
                <a:latin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de-DE"/>
              <a:t>Service Division Vehicle Inspection 2020</a:t>
            </a:r>
          </a:p>
        </p:txBody>
      </p:sp>
      <p:sp>
        <p:nvSpPr>
          <p:cNvPr id="9" name="Foliennummernplatzhalter 2">
            <a:extLst>
              <a:ext uri="{FF2B5EF4-FFF2-40B4-BE49-F238E27FC236}">
                <a16:creationId xmlns:a16="http://schemas.microsoft.com/office/drawing/2014/main" id="{B1A27362-CCD6-4D6B-BA44-1EE2571DC316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/>
        <p:txBody>
          <a:bodyPr/>
          <a:lstStyle>
            <a:lvl1pPr eaLnBrk="0" hangingPunct="0">
              <a:defRPr>
                <a:solidFill>
                  <a:srgbClr val="555555"/>
                </a:solidFill>
              </a:defRPr>
            </a:lvl1pPr>
          </a:lstStyle>
          <a:p>
            <a:fld id="{8B18039D-5AEF-4C5D-A5D1-416E09ED652C}" type="slidenum">
              <a:rPr lang="de-DE" altLang="fr-FR"/>
              <a:pPr/>
              <a:t>‹#›</a:t>
            </a:fld>
            <a:endParaRPr lang="de-DE" altLang="fr-FR"/>
          </a:p>
        </p:txBody>
      </p:sp>
    </p:spTree>
    <p:extLst>
      <p:ext uri="{BB962C8B-B14F-4D97-AF65-F5344CB8AC3E}">
        <p14:creationId xmlns:p14="http://schemas.microsoft.com/office/powerpoint/2010/main" val="3460950500"/>
      </p:ext>
    </p:extLst>
  </p:cSld>
  <p:clrMapOvr>
    <a:masterClrMapping/>
  </p:clrMapOvr>
  <p:transition spd="med">
    <p:fade/>
  </p:transition>
</p:sldLayout>
</file>

<file path=ppt/slideLayouts/slideLayout13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_and_Copy_Icon_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Grafik 9">
            <a:extLst>
              <a:ext uri="{FF2B5EF4-FFF2-40B4-BE49-F238E27FC236}">
                <a16:creationId xmlns:a16="http://schemas.microsoft.com/office/drawing/2014/main" id="{C7C7B0B4-6924-4087-870D-0798A5415CB6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" name="Grafik 11">
            <a:extLst>
              <a:ext uri="{FF2B5EF4-FFF2-40B4-BE49-F238E27FC236}">
                <a16:creationId xmlns:a16="http://schemas.microsoft.com/office/drawing/2014/main" id="{77C5CB9D-7641-489A-8E8E-FE073E5D8A69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" name="Titel 4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endParaRPr lang="de-DE"/>
          </a:p>
        </p:txBody>
      </p:sp>
      <p:sp>
        <p:nvSpPr>
          <p:cNvPr id="8" name="Textplatzhalter 6"/>
          <p:cNvSpPr>
            <a:spLocks noGrp="1"/>
          </p:cNvSpPr>
          <p:nvPr>
            <p:ph type="body" sz="quarter" idx="12"/>
          </p:nvPr>
        </p:nvSpPr>
        <p:spPr>
          <a:xfrm>
            <a:off x="1582738" y="1289050"/>
            <a:ext cx="5580062" cy="3327400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9" name="Bildplatzhalter 6"/>
          <p:cNvSpPr>
            <a:spLocks noGrp="1"/>
          </p:cNvSpPr>
          <p:nvPr>
            <p:ph type="pic" sz="quarter" idx="13"/>
          </p:nvPr>
        </p:nvSpPr>
        <p:spPr>
          <a:xfrm>
            <a:off x="515938" y="1289050"/>
            <a:ext cx="952500" cy="952500"/>
          </a:xfrm>
          <a:prstGeom prst="rect">
            <a:avLst/>
          </a:prstGeom>
        </p:spPr>
        <p:txBody>
          <a:bodyPr/>
          <a:lstStyle>
            <a:lvl1pPr algn="ctr">
              <a:defRPr>
                <a:solidFill>
                  <a:schemeClr val="bg1"/>
                </a:solidFill>
              </a:defRPr>
            </a:lvl1pPr>
          </a:lstStyle>
          <a:p>
            <a:pPr lvl="0"/>
            <a:endParaRPr lang="de-DE" noProof="0"/>
          </a:p>
        </p:txBody>
      </p:sp>
      <p:sp>
        <p:nvSpPr>
          <p:cNvPr id="10" name="Fußzeilenplatzhalter 1">
            <a:extLst>
              <a:ext uri="{FF2B5EF4-FFF2-40B4-BE49-F238E27FC236}">
                <a16:creationId xmlns:a16="http://schemas.microsoft.com/office/drawing/2014/main" id="{D8519A18-4EA7-486C-9F11-6D4F6020DDF7}"/>
              </a:ext>
            </a:extLst>
          </p:cNvPr>
          <p:cNvSpPr>
            <a:spLocks noGrp="1"/>
          </p:cNvSpPr>
          <p:nvPr>
            <p:ph type="ftr" sz="quarter" idx="14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55555"/>
                </a:solidFill>
                <a:latin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de-DE"/>
              <a:t>Service Division Vehicle Inspection 2020</a:t>
            </a:r>
          </a:p>
        </p:txBody>
      </p:sp>
      <p:sp>
        <p:nvSpPr>
          <p:cNvPr id="11" name="Foliennummernplatzhalter 2">
            <a:extLst>
              <a:ext uri="{FF2B5EF4-FFF2-40B4-BE49-F238E27FC236}">
                <a16:creationId xmlns:a16="http://schemas.microsoft.com/office/drawing/2014/main" id="{E0B3CC91-4D6D-4662-B921-73AD681BAE83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>
            <a:lvl1pPr eaLnBrk="0" hangingPunct="0">
              <a:defRPr>
                <a:solidFill>
                  <a:srgbClr val="555555"/>
                </a:solidFill>
              </a:defRPr>
            </a:lvl1pPr>
          </a:lstStyle>
          <a:p>
            <a:fld id="{92A2A9FD-CA61-4516-A8B8-854262D2BB75}" type="slidenum">
              <a:rPr lang="de-DE" altLang="fr-FR"/>
              <a:pPr/>
              <a:t>‹#›</a:t>
            </a:fld>
            <a:endParaRPr lang="de-DE" altLang="fr-FR"/>
          </a:p>
        </p:txBody>
      </p:sp>
    </p:spTree>
    <p:extLst>
      <p:ext uri="{BB962C8B-B14F-4D97-AF65-F5344CB8AC3E}">
        <p14:creationId xmlns:p14="http://schemas.microsoft.com/office/powerpoint/2010/main" val="4097580428"/>
      </p:ext>
    </p:extLst>
  </p:cSld>
  <p:clrMapOvr>
    <a:masterClrMapping/>
  </p:clrMapOvr>
  <p:transition spd="med">
    <p:fade/>
  </p:transition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isposition personnalisé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FR"/>
              <a:t>Modifiez le style du titre</a:t>
            </a:r>
          </a:p>
        </p:txBody>
      </p:sp>
    </p:spTree>
    <p:extLst>
      <p:ext uri="{BB962C8B-B14F-4D97-AF65-F5344CB8AC3E}">
        <p14:creationId xmlns:p14="http://schemas.microsoft.com/office/powerpoint/2010/main" val="2737123612"/>
      </p:ext>
    </p:extLst>
  </p:cSld>
  <p:clrMapOvr>
    <a:masterClrMapping/>
  </p:clrMapOvr>
  <p:transition spd="med">
    <p:fade/>
  </p:transition>
</p:sldLayout>
</file>

<file path=ppt/slideLayouts/slideLayout14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Imagelayout_4_insight_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" name="Grafik 20">
            <a:extLst>
              <a:ext uri="{FF2B5EF4-FFF2-40B4-BE49-F238E27FC236}">
                <a16:creationId xmlns:a16="http://schemas.microsoft.com/office/drawing/2014/main" id="{53519875-4985-4507-B3E4-33B09A0957AB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21" name="Gerader Verbinder 6">
            <a:extLst>
              <a:ext uri="{FF2B5EF4-FFF2-40B4-BE49-F238E27FC236}">
                <a16:creationId xmlns:a16="http://schemas.microsoft.com/office/drawing/2014/main" id="{4CC85A88-119D-467A-8349-3EFCAB5D2CD8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603250" y="4002088"/>
            <a:ext cx="3282950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cxnSp>
        <p:nvCxnSpPr>
          <p:cNvPr id="22" name="Gerader Verbinder 7">
            <a:extLst>
              <a:ext uri="{FF2B5EF4-FFF2-40B4-BE49-F238E27FC236}">
                <a16:creationId xmlns:a16="http://schemas.microsoft.com/office/drawing/2014/main" id="{010DD77B-95FC-41DB-9A4C-562D97456DB1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603250" y="5629275"/>
            <a:ext cx="3282950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cxnSp>
        <p:nvCxnSpPr>
          <p:cNvPr id="23" name="Gerader Verbinder 8">
            <a:extLst>
              <a:ext uri="{FF2B5EF4-FFF2-40B4-BE49-F238E27FC236}">
                <a16:creationId xmlns:a16="http://schemas.microsoft.com/office/drawing/2014/main" id="{532184D7-EB71-461A-A559-5CAB8FDFD2E4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8320088" y="4002088"/>
            <a:ext cx="3281362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cxnSp>
        <p:nvCxnSpPr>
          <p:cNvPr id="24" name="Gerader Verbinder 9">
            <a:extLst>
              <a:ext uri="{FF2B5EF4-FFF2-40B4-BE49-F238E27FC236}">
                <a16:creationId xmlns:a16="http://schemas.microsoft.com/office/drawing/2014/main" id="{FA1C204D-EB82-4F9A-91FE-4C827DAE05E0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8320088" y="5629275"/>
            <a:ext cx="3281362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pic>
        <p:nvPicPr>
          <p:cNvPr id="25" name="Grafik 22">
            <a:extLst>
              <a:ext uri="{FF2B5EF4-FFF2-40B4-BE49-F238E27FC236}">
                <a16:creationId xmlns:a16="http://schemas.microsoft.com/office/drawing/2014/main" id="{71D9F422-C369-4227-B80A-6B7CC062F73D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" name="Titel 4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endParaRPr lang="de-DE"/>
          </a:p>
        </p:txBody>
      </p:sp>
      <p:sp>
        <p:nvSpPr>
          <p:cNvPr id="11" name="Textplatzhalter 10"/>
          <p:cNvSpPr>
            <a:spLocks noGrp="1"/>
          </p:cNvSpPr>
          <p:nvPr>
            <p:ph type="body" sz="quarter" idx="12"/>
          </p:nvPr>
        </p:nvSpPr>
        <p:spPr>
          <a:xfrm>
            <a:off x="515938" y="2838451"/>
            <a:ext cx="2960687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12" name="Textplatzhalter 10"/>
          <p:cNvSpPr>
            <a:spLocks noGrp="1"/>
          </p:cNvSpPr>
          <p:nvPr>
            <p:ph type="body" sz="quarter" idx="13"/>
          </p:nvPr>
        </p:nvSpPr>
        <p:spPr>
          <a:xfrm>
            <a:off x="515938" y="4469834"/>
            <a:ext cx="2960687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13" name="Textplatzhalter 10"/>
          <p:cNvSpPr>
            <a:spLocks noGrp="1"/>
          </p:cNvSpPr>
          <p:nvPr>
            <p:ph type="body" sz="quarter" idx="14"/>
          </p:nvPr>
        </p:nvSpPr>
        <p:spPr>
          <a:xfrm>
            <a:off x="8627548" y="2838451"/>
            <a:ext cx="2960687" cy="1159054"/>
          </a:xfrm>
          <a:prstGeom prst="rect">
            <a:avLst/>
          </a:prstGeom>
        </p:spPr>
        <p:txBody>
          <a:bodyPr anchor="b"/>
          <a:lstStyle>
            <a:lvl1pPr algn="r"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14" name="Textplatzhalter 10"/>
          <p:cNvSpPr>
            <a:spLocks noGrp="1"/>
          </p:cNvSpPr>
          <p:nvPr>
            <p:ph type="body" sz="quarter" idx="15"/>
          </p:nvPr>
        </p:nvSpPr>
        <p:spPr>
          <a:xfrm>
            <a:off x="8627548" y="4469834"/>
            <a:ext cx="2960687" cy="1159054"/>
          </a:xfrm>
          <a:prstGeom prst="rect">
            <a:avLst/>
          </a:prstGeom>
        </p:spPr>
        <p:txBody>
          <a:bodyPr anchor="b"/>
          <a:lstStyle>
            <a:lvl1pPr algn="r"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16" name="Bildplatzhalter 15"/>
          <p:cNvSpPr>
            <a:spLocks noGrp="1"/>
          </p:cNvSpPr>
          <p:nvPr>
            <p:ph type="pic" sz="quarter" idx="16"/>
          </p:nvPr>
        </p:nvSpPr>
        <p:spPr>
          <a:xfrm>
            <a:off x="3886200" y="2854325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endParaRPr lang="de-DE" noProof="0"/>
          </a:p>
        </p:txBody>
      </p:sp>
      <p:sp>
        <p:nvSpPr>
          <p:cNvPr id="17" name="Bildplatzhalter 15"/>
          <p:cNvSpPr>
            <a:spLocks noGrp="1"/>
          </p:cNvSpPr>
          <p:nvPr>
            <p:ph type="pic" sz="quarter" idx="17"/>
          </p:nvPr>
        </p:nvSpPr>
        <p:spPr>
          <a:xfrm>
            <a:off x="6196642" y="2854325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endParaRPr lang="de-DE" noProof="0"/>
          </a:p>
        </p:txBody>
      </p:sp>
      <p:sp>
        <p:nvSpPr>
          <p:cNvPr id="18" name="Bildplatzhalter 15"/>
          <p:cNvSpPr>
            <a:spLocks noGrp="1"/>
          </p:cNvSpPr>
          <p:nvPr>
            <p:ph type="pic" sz="quarter" idx="18"/>
          </p:nvPr>
        </p:nvSpPr>
        <p:spPr>
          <a:xfrm>
            <a:off x="3886200" y="4482010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endParaRPr lang="de-DE" noProof="0"/>
          </a:p>
        </p:txBody>
      </p:sp>
      <p:sp>
        <p:nvSpPr>
          <p:cNvPr id="19" name="Bildplatzhalter 15"/>
          <p:cNvSpPr>
            <a:spLocks noGrp="1"/>
          </p:cNvSpPr>
          <p:nvPr>
            <p:ph type="pic" sz="quarter" idx="19"/>
          </p:nvPr>
        </p:nvSpPr>
        <p:spPr>
          <a:xfrm>
            <a:off x="6196642" y="4482010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endParaRPr lang="de-DE" noProof="0"/>
          </a:p>
        </p:txBody>
      </p:sp>
      <p:sp>
        <p:nvSpPr>
          <p:cNvPr id="20" name="Textplatzhalter 6"/>
          <p:cNvSpPr>
            <a:spLocks noGrp="1"/>
          </p:cNvSpPr>
          <p:nvPr>
            <p:ph type="body" sz="quarter" idx="20"/>
          </p:nvPr>
        </p:nvSpPr>
        <p:spPr>
          <a:xfrm>
            <a:off x="515937" y="1289050"/>
            <a:ext cx="11072297" cy="1158873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26" name="Fußzeilenplatzhalter 1">
            <a:extLst>
              <a:ext uri="{FF2B5EF4-FFF2-40B4-BE49-F238E27FC236}">
                <a16:creationId xmlns:a16="http://schemas.microsoft.com/office/drawing/2014/main" id="{AD97117A-3A07-4112-8F25-4885C3E7A46A}"/>
              </a:ext>
            </a:extLst>
          </p:cNvPr>
          <p:cNvSpPr>
            <a:spLocks noGrp="1"/>
          </p:cNvSpPr>
          <p:nvPr>
            <p:ph type="ftr" sz="quarter" idx="21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55555"/>
                </a:solidFill>
                <a:latin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de-DE"/>
              <a:t>Service Division Vehicle Inspection 2020</a:t>
            </a:r>
          </a:p>
        </p:txBody>
      </p:sp>
      <p:sp>
        <p:nvSpPr>
          <p:cNvPr id="27" name="Foliennummernplatzhalter 2">
            <a:extLst>
              <a:ext uri="{FF2B5EF4-FFF2-40B4-BE49-F238E27FC236}">
                <a16:creationId xmlns:a16="http://schemas.microsoft.com/office/drawing/2014/main" id="{4BED4C68-7BD7-4C1C-AE6F-85B0ADBC46BD}"/>
              </a:ext>
            </a:extLst>
          </p:cNvPr>
          <p:cNvSpPr>
            <a:spLocks noGrp="1"/>
          </p:cNvSpPr>
          <p:nvPr>
            <p:ph type="sldNum" sz="quarter" idx="22"/>
          </p:nvPr>
        </p:nvSpPr>
        <p:spPr/>
        <p:txBody>
          <a:bodyPr/>
          <a:lstStyle>
            <a:lvl1pPr eaLnBrk="0" hangingPunct="0">
              <a:defRPr>
                <a:solidFill>
                  <a:srgbClr val="555555"/>
                </a:solidFill>
              </a:defRPr>
            </a:lvl1pPr>
          </a:lstStyle>
          <a:p>
            <a:fld id="{0338CECD-930D-4027-A5E3-08B8286E515D}" type="slidenum">
              <a:rPr lang="de-DE" altLang="fr-FR"/>
              <a:pPr/>
              <a:t>‹#›</a:t>
            </a:fld>
            <a:endParaRPr lang="de-DE" altLang="fr-FR"/>
          </a:p>
        </p:txBody>
      </p:sp>
    </p:spTree>
    <p:extLst>
      <p:ext uri="{BB962C8B-B14F-4D97-AF65-F5344CB8AC3E}">
        <p14:creationId xmlns:p14="http://schemas.microsoft.com/office/powerpoint/2010/main" val="2081766414"/>
      </p:ext>
    </p:extLst>
  </p:cSld>
  <p:clrMapOvr>
    <a:masterClrMapping/>
  </p:clrMapOvr>
  <p:transition spd="med">
    <p:fade/>
  </p:transition>
</p:sldLayout>
</file>

<file path=ppt/slideLayouts/slideLayout14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Imagelayout_2_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Grafik 13">
            <a:extLst>
              <a:ext uri="{FF2B5EF4-FFF2-40B4-BE49-F238E27FC236}">
                <a16:creationId xmlns:a16="http://schemas.microsoft.com/office/drawing/2014/main" id="{0F23CACD-B737-4E56-80CF-A8049168A9AE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8" name="Gerader Verbinder 6">
            <a:extLst>
              <a:ext uri="{FF2B5EF4-FFF2-40B4-BE49-F238E27FC236}">
                <a16:creationId xmlns:a16="http://schemas.microsoft.com/office/drawing/2014/main" id="{93B5F0CD-924F-4824-8010-FBBF1BB2631C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603250" y="3355975"/>
            <a:ext cx="2954338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cxnSp>
        <p:nvCxnSpPr>
          <p:cNvPr id="9" name="Gerader Verbinder 20">
            <a:extLst>
              <a:ext uri="{FF2B5EF4-FFF2-40B4-BE49-F238E27FC236}">
                <a16:creationId xmlns:a16="http://schemas.microsoft.com/office/drawing/2014/main" id="{DE066141-9CE9-4A63-B9F4-B1B4ECE31D92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603250" y="5830888"/>
            <a:ext cx="2954338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pic>
        <p:nvPicPr>
          <p:cNvPr id="10" name="Grafik 14">
            <a:extLst>
              <a:ext uri="{FF2B5EF4-FFF2-40B4-BE49-F238E27FC236}">
                <a16:creationId xmlns:a16="http://schemas.microsoft.com/office/drawing/2014/main" id="{D73CB601-D5EA-4D15-95EF-6FC0B32CA604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" name="Titel 4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endParaRPr lang="de-DE"/>
          </a:p>
        </p:txBody>
      </p:sp>
      <p:sp>
        <p:nvSpPr>
          <p:cNvPr id="11" name="Textplatzhalter 10"/>
          <p:cNvSpPr>
            <a:spLocks noGrp="1"/>
          </p:cNvSpPr>
          <p:nvPr>
            <p:ph type="body" sz="quarter" idx="12"/>
          </p:nvPr>
        </p:nvSpPr>
        <p:spPr>
          <a:xfrm>
            <a:off x="515939" y="2193087"/>
            <a:ext cx="2598198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16" name="Bildplatzhalter 15"/>
          <p:cNvSpPr>
            <a:spLocks noGrp="1"/>
          </p:cNvSpPr>
          <p:nvPr>
            <p:ph type="pic" sz="quarter" idx="16"/>
          </p:nvPr>
        </p:nvSpPr>
        <p:spPr>
          <a:xfrm>
            <a:off x="3527228" y="1447691"/>
            <a:ext cx="5306221" cy="192014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endParaRPr lang="de-DE" noProof="0"/>
          </a:p>
        </p:txBody>
      </p:sp>
      <p:sp>
        <p:nvSpPr>
          <p:cNvPr id="22" name="Textplatzhalter 10"/>
          <p:cNvSpPr>
            <a:spLocks noGrp="1"/>
          </p:cNvSpPr>
          <p:nvPr>
            <p:ph type="body" sz="quarter" idx="21"/>
          </p:nvPr>
        </p:nvSpPr>
        <p:spPr>
          <a:xfrm>
            <a:off x="515939" y="4668748"/>
            <a:ext cx="2598198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23" name="Bildplatzhalter 15"/>
          <p:cNvSpPr>
            <a:spLocks noGrp="1"/>
          </p:cNvSpPr>
          <p:nvPr>
            <p:ph type="pic" sz="quarter" idx="22"/>
          </p:nvPr>
        </p:nvSpPr>
        <p:spPr>
          <a:xfrm>
            <a:off x="3527228" y="3923352"/>
            <a:ext cx="5306221" cy="192014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endParaRPr lang="de-DE" noProof="0"/>
          </a:p>
        </p:txBody>
      </p:sp>
      <p:sp>
        <p:nvSpPr>
          <p:cNvPr id="12" name="Fußzeilenplatzhalter 1">
            <a:extLst>
              <a:ext uri="{FF2B5EF4-FFF2-40B4-BE49-F238E27FC236}">
                <a16:creationId xmlns:a16="http://schemas.microsoft.com/office/drawing/2014/main" id="{E29EF952-2B78-4BD9-89E9-563D85551BF6}"/>
              </a:ext>
            </a:extLst>
          </p:cNvPr>
          <p:cNvSpPr>
            <a:spLocks noGrp="1"/>
          </p:cNvSpPr>
          <p:nvPr>
            <p:ph type="ftr" sz="quarter" idx="23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55555"/>
                </a:solidFill>
                <a:latin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de-DE"/>
              <a:t>Service Division Vehicle Inspection 2020</a:t>
            </a:r>
          </a:p>
        </p:txBody>
      </p:sp>
      <p:sp>
        <p:nvSpPr>
          <p:cNvPr id="13" name="Foliennummernplatzhalter 2">
            <a:extLst>
              <a:ext uri="{FF2B5EF4-FFF2-40B4-BE49-F238E27FC236}">
                <a16:creationId xmlns:a16="http://schemas.microsoft.com/office/drawing/2014/main" id="{F59A2535-3382-44CE-A124-26A194F29443}"/>
              </a:ext>
            </a:extLst>
          </p:cNvPr>
          <p:cNvSpPr>
            <a:spLocks noGrp="1"/>
          </p:cNvSpPr>
          <p:nvPr>
            <p:ph type="sldNum" sz="quarter" idx="24"/>
          </p:nvPr>
        </p:nvSpPr>
        <p:spPr/>
        <p:txBody>
          <a:bodyPr/>
          <a:lstStyle>
            <a:lvl1pPr eaLnBrk="0" hangingPunct="0">
              <a:defRPr>
                <a:solidFill>
                  <a:srgbClr val="555555"/>
                </a:solidFill>
              </a:defRPr>
            </a:lvl1pPr>
          </a:lstStyle>
          <a:p>
            <a:fld id="{9CA77E1D-6CE6-4729-A7E0-B573146226AD}" type="slidenum">
              <a:rPr lang="de-DE" altLang="fr-FR"/>
              <a:pPr/>
              <a:t>‹#›</a:t>
            </a:fld>
            <a:endParaRPr lang="de-DE" altLang="fr-FR"/>
          </a:p>
        </p:txBody>
      </p:sp>
    </p:spTree>
    <p:extLst>
      <p:ext uri="{BB962C8B-B14F-4D97-AF65-F5344CB8AC3E}">
        <p14:creationId xmlns:p14="http://schemas.microsoft.com/office/powerpoint/2010/main" val="2667844759"/>
      </p:ext>
    </p:extLst>
  </p:cSld>
  <p:clrMapOvr>
    <a:masterClrMapping/>
  </p:clrMapOvr>
  <p:transition spd="med">
    <p:fade/>
  </p:transition>
</p:sldLayout>
</file>

<file path=ppt/slideLayouts/slideLayout14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Imagelayout_4_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" name="Grafik 30">
            <a:extLst>
              <a:ext uri="{FF2B5EF4-FFF2-40B4-BE49-F238E27FC236}">
                <a16:creationId xmlns:a16="http://schemas.microsoft.com/office/drawing/2014/main" id="{AD784844-1F51-42F9-BB90-6645F520A272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13" name="Gerader Verbinder 6">
            <a:extLst>
              <a:ext uri="{FF2B5EF4-FFF2-40B4-BE49-F238E27FC236}">
                <a16:creationId xmlns:a16="http://schemas.microsoft.com/office/drawing/2014/main" id="{C63BEBA6-CE44-4A35-94C0-1235D9AD826A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603250" y="4202113"/>
            <a:ext cx="2954338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cxnSp>
        <p:nvCxnSpPr>
          <p:cNvPr id="14" name="Gerader Verbinder 20">
            <a:extLst>
              <a:ext uri="{FF2B5EF4-FFF2-40B4-BE49-F238E27FC236}">
                <a16:creationId xmlns:a16="http://schemas.microsoft.com/office/drawing/2014/main" id="{E54A4CFA-25A0-445B-940E-508CCD977E3D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603250" y="5830888"/>
            <a:ext cx="2954338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cxnSp>
        <p:nvCxnSpPr>
          <p:cNvPr id="15" name="Gerader Verbinder 23">
            <a:extLst>
              <a:ext uri="{FF2B5EF4-FFF2-40B4-BE49-F238E27FC236}">
                <a16:creationId xmlns:a16="http://schemas.microsoft.com/office/drawing/2014/main" id="{5B15DD58-ABC1-464E-B93C-12751DD28F36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6556375" y="4202113"/>
            <a:ext cx="2952750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cxnSp>
        <p:nvCxnSpPr>
          <p:cNvPr id="17" name="Gerader Verbinder 26">
            <a:extLst>
              <a:ext uri="{FF2B5EF4-FFF2-40B4-BE49-F238E27FC236}">
                <a16:creationId xmlns:a16="http://schemas.microsoft.com/office/drawing/2014/main" id="{BC266C3D-1560-491B-9EE8-A71349238E50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6556375" y="5830888"/>
            <a:ext cx="2952750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pic>
        <p:nvPicPr>
          <p:cNvPr id="18" name="Grafik 31">
            <a:extLst>
              <a:ext uri="{FF2B5EF4-FFF2-40B4-BE49-F238E27FC236}">
                <a16:creationId xmlns:a16="http://schemas.microsoft.com/office/drawing/2014/main" id="{FA91B31D-A413-4A64-8A92-F16293786AE0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" name="Titel 4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endParaRPr lang="de-DE"/>
          </a:p>
        </p:txBody>
      </p:sp>
      <p:sp>
        <p:nvSpPr>
          <p:cNvPr id="11" name="Textplatzhalter 10"/>
          <p:cNvSpPr>
            <a:spLocks noGrp="1"/>
          </p:cNvSpPr>
          <p:nvPr>
            <p:ph type="body" sz="quarter" idx="12"/>
          </p:nvPr>
        </p:nvSpPr>
        <p:spPr>
          <a:xfrm>
            <a:off x="515939" y="3039972"/>
            <a:ext cx="2598198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16" name="Bildplatzhalter 15"/>
          <p:cNvSpPr>
            <a:spLocks noGrp="1"/>
          </p:cNvSpPr>
          <p:nvPr>
            <p:ph type="pic" sz="quarter" idx="16"/>
          </p:nvPr>
        </p:nvSpPr>
        <p:spPr>
          <a:xfrm>
            <a:off x="3527229" y="3055846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endParaRPr lang="de-DE" noProof="0"/>
          </a:p>
        </p:txBody>
      </p:sp>
      <p:sp>
        <p:nvSpPr>
          <p:cNvPr id="20" name="Textplatzhalter 6"/>
          <p:cNvSpPr>
            <a:spLocks noGrp="1"/>
          </p:cNvSpPr>
          <p:nvPr>
            <p:ph type="body" sz="quarter" idx="20"/>
          </p:nvPr>
        </p:nvSpPr>
        <p:spPr>
          <a:xfrm>
            <a:off x="515937" y="1289050"/>
            <a:ext cx="11072297" cy="1158873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22" name="Textplatzhalter 10"/>
          <p:cNvSpPr>
            <a:spLocks noGrp="1"/>
          </p:cNvSpPr>
          <p:nvPr>
            <p:ph type="body" sz="quarter" idx="21"/>
          </p:nvPr>
        </p:nvSpPr>
        <p:spPr>
          <a:xfrm>
            <a:off x="515939" y="4668748"/>
            <a:ext cx="2598198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23" name="Bildplatzhalter 15"/>
          <p:cNvSpPr>
            <a:spLocks noGrp="1"/>
          </p:cNvSpPr>
          <p:nvPr>
            <p:ph type="pic" sz="quarter" idx="22"/>
          </p:nvPr>
        </p:nvSpPr>
        <p:spPr>
          <a:xfrm>
            <a:off x="3527229" y="4684622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endParaRPr lang="de-DE" noProof="0"/>
          </a:p>
        </p:txBody>
      </p:sp>
      <p:sp>
        <p:nvSpPr>
          <p:cNvPr id="25" name="Textplatzhalter 10"/>
          <p:cNvSpPr>
            <a:spLocks noGrp="1"/>
          </p:cNvSpPr>
          <p:nvPr>
            <p:ph type="body" sz="quarter" idx="23"/>
          </p:nvPr>
        </p:nvSpPr>
        <p:spPr>
          <a:xfrm>
            <a:off x="6467786" y="3039972"/>
            <a:ext cx="2598198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26" name="Bildplatzhalter 15"/>
          <p:cNvSpPr>
            <a:spLocks noGrp="1"/>
          </p:cNvSpPr>
          <p:nvPr>
            <p:ph type="pic" sz="quarter" idx="24"/>
          </p:nvPr>
        </p:nvSpPr>
        <p:spPr>
          <a:xfrm>
            <a:off x="9479076" y="3055846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endParaRPr lang="de-DE" noProof="0"/>
          </a:p>
        </p:txBody>
      </p:sp>
      <p:sp>
        <p:nvSpPr>
          <p:cNvPr id="28" name="Textplatzhalter 10"/>
          <p:cNvSpPr>
            <a:spLocks noGrp="1"/>
          </p:cNvSpPr>
          <p:nvPr>
            <p:ph type="body" sz="quarter" idx="25"/>
          </p:nvPr>
        </p:nvSpPr>
        <p:spPr>
          <a:xfrm>
            <a:off x="6467786" y="4668748"/>
            <a:ext cx="2598198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29" name="Bildplatzhalter 15"/>
          <p:cNvSpPr>
            <a:spLocks noGrp="1"/>
          </p:cNvSpPr>
          <p:nvPr>
            <p:ph type="pic" sz="quarter" idx="26"/>
          </p:nvPr>
        </p:nvSpPr>
        <p:spPr>
          <a:xfrm>
            <a:off x="9479076" y="4684622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endParaRPr lang="de-DE" noProof="0"/>
          </a:p>
        </p:txBody>
      </p:sp>
      <p:sp>
        <p:nvSpPr>
          <p:cNvPr id="19" name="Fußzeilenplatzhalter 1">
            <a:extLst>
              <a:ext uri="{FF2B5EF4-FFF2-40B4-BE49-F238E27FC236}">
                <a16:creationId xmlns:a16="http://schemas.microsoft.com/office/drawing/2014/main" id="{22C20609-0B6F-4384-AEB5-B9F28D5321FD}"/>
              </a:ext>
            </a:extLst>
          </p:cNvPr>
          <p:cNvSpPr>
            <a:spLocks noGrp="1"/>
          </p:cNvSpPr>
          <p:nvPr>
            <p:ph type="ftr" sz="quarter" idx="27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55555"/>
                </a:solidFill>
                <a:latin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de-DE"/>
              <a:t>Service Division Vehicle Inspection 2020</a:t>
            </a:r>
          </a:p>
        </p:txBody>
      </p:sp>
      <p:sp>
        <p:nvSpPr>
          <p:cNvPr id="21" name="Foliennummernplatzhalter 2">
            <a:extLst>
              <a:ext uri="{FF2B5EF4-FFF2-40B4-BE49-F238E27FC236}">
                <a16:creationId xmlns:a16="http://schemas.microsoft.com/office/drawing/2014/main" id="{C47AE9E0-18F5-4776-8802-9D15C6949962}"/>
              </a:ext>
            </a:extLst>
          </p:cNvPr>
          <p:cNvSpPr>
            <a:spLocks noGrp="1"/>
          </p:cNvSpPr>
          <p:nvPr>
            <p:ph type="sldNum" sz="quarter" idx="28"/>
          </p:nvPr>
        </p:nvSpPr>
        <p:spPr/>
        <p:txBody>
          <a:bodyPr/>
          <a:lstStyle>
            <a:lvl1pPr eaLnBrk="0" hangingPunct="0">
              <a:defRPr>
                <a:solidFill>
                  <a:srgbClr val="555555"/>
                </a:solidFill>
              </a:defRPr>
            </a:lvl1pPr>
          </a:lstStyle>
          <a:p>
            <a:fld id="{158FC1BC-C2D3-4F17-8E76-96778E90E473}" type="slidenum">
              <a:rPr lang="de-DE" altLang="fr-FR"/>
              <a:pPr/>
              <a:t>‹#›</a:t>
            </a:fld>
            <a:endParaRPr lang="de-DE" altLang="fr-FR"/>
          </a:p>
        </p:txBody>
      </p:sp>
    </p:spTree>
    <p:extLst>
      <p:ext uri="{BB962C8B-B14F-4D97-AF65-F5344CB8AC3E}">
        <p14:creationId xmlns:p14="http://schemas.microsoft.com/office/powerpoint/2010/main" val="122958819"/>
      </p:ext>
    </p:extLst>
  </p:cSld>
  <p:clrMapOvr>
    <a:masterClrMapping/>
  </p:clrMapOvr>
  <p:transition spd="med">
    <p:fade/>
  </p:transition>
</p:sldLayout>
</file>

<file path=ppt/slideLayouts/slideLayout14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Imagelayout_6_white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" name="Grafik 23">
            <a:extLst>
              <a:ext uri="{FF2B5EF4-FFF2-40B4-BE49-F238E27FC236}">
                <a16:creationId xmlns:a16="http://schemas.microsoft.com/office/drawing/2014/main" id="{E88F4A2D-761D-4664-AD19-1A24EA8D34E2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17" name="Gerader Verbinder 6">
            <a:extLst>
              <a:ext uri="{FF2B5EF4-FFF2-40B4-BE49-F238E27FC236}">
                <a16:creationId xmlns:a16="http://schemas.microsoft.com/office/drawing/2014/main" id="{907540CF-771E-408B-88CD-DD7ABD1C5F67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603250" y="3417888"/>
            <a:ext cx="2954338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cxnSp>
        <p:nvCxnSpPr>
          <p:cNvPr id="18" name="Gerader Verbinder 20">
            <a:extLst>
              <a:ext uri="{FF2B5EF4-FFF2-40B4-BE49-F238E27FC236}">
                <a16:creationId xmlns:a16="http://schemas.microsoft.com/office/drawing/2014/main" id="{897C4779-59CC-4F10-A4B7-D38A6F609012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603250" y="4786313"/>
            <a:ext cx="2954338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cxnSp>
        <p:nvCxnSpPr>
          <p:cNvPr id="19" name="Gerader Verbinder 18">
            <a:extLst>
              <a:ext uri="{FF2B5EF4-FFF2-40B4-BE49-F238E27FC236}">
                <a16:creationId xmlns:a16="http://schemas.microsoft.com/office/drawing/2014/main" id="{D27B77C0-9097-4BA7-8607-2E5F8B83925B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603250" y="6151563"/>
            <a:ext cx="2954338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cxnSp>
        <p:nvCxnSpPr>
          <p:cNvPr id="20" name="Gerader Verbinder 31">
            <a:extLst>
              <a:ext uri="{FF2B5EF4-FFF2-40B4-BE49-F238E27FC236}">
                <a16:creationId xmlns:a16="http://schemas.microsoft.com/office/drawing/2014/main" id="{27F8CA4D-5EC7-4D57-A1DF-4F85A4F6ED9C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6643688" y="3419475"/>
            <a:ext cx="2954337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cxnSp>
        <p:nvCxnSpPr>
          <p:cNvPr id="21" name="Gerader Verbinder 34">
            <a:extLst>
              <a:ext uri="{FF2B5EF4-FFF2-40B4-BE49-F238E27FC236}">
                <a16:creationId xmlns:a16="http://schemas.microsoft.com/office/drawing/2014/main" id="{56BF0988-428A-4A66-8120-513F85EB2719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6643688" y="4789488"/>
            <a:ext cx="2954337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cxnSp>
        <p:nvCxnSpPr>
          <p:cNvPr id="24" name="Gerader Verbinder 37">
            <a:extLst>
              <a:ext uri="{FF2B5EF4-FFF2-40B4-BE49-F238E27FC236}">
                <a16:creationId xmlns:a16="http://schemas.microsoft.com/office/drawing/2014/main" id="{47527C8B-14E1-4085-994F-F8A310222906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6643688" y="6154738"/>
            <a:ext cx="2954337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pic>
        <p:nvPicPr>
          <p:cNvPr id="25" name="Grafik 25">
            <a:extLst>
              <a:ext uri="{FF2B5EF4-FFF2-40B4-BE49-F238E27FC236}">
                <a16:creationId xmlns:a16="http://schemas.microsoft.com/office/drawing/2014/main" id="{783906FB-69F2-447B-A318-913F5990DD61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" name="Titel 4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endParaRPr lang="de-DE"/>
          </a:p>
        </p:txBody>
      </p:sp>
      <p:sp>
        <p:nvSpPr>
          <p:cNvPr id="11" name="Textplatzhalter 10"/>
          <p:cNvSpPr>
            <a:spLocks noGrp="1"/>
          </p:cNvSpPr>
          <p:nvPr>
            <p:ph type="body" sz="quarter" idx="12"/>
          </p:nvPr>
        </p:nvSpPr>
        <p:spPr>
          <a:xfrm>
            <a:off x="515939" y="2254251"/>
            <a:ext cx="2598198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16" name="Bildplatzhalter 15"/>
          <p:cNvSpPr>
            <a:spLocks noGrp="1"/>
          </p:cNvSpPr>
          <p:nvPr>
            <p:ph type="pic" sz="quarter" idx="16"/>
          </p:nvPr>
        </p:nvSpPr>
        <p:spPr>
          <a:xfrm>
            <a:off x="3527229" y="2270125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endParaRPr lang="de-DE" noProof="0"/>
          </a:p>
        </p:txBody>
      </p:sp>
      <p:sp>
        <p:nvSpPr>
          <p:cNvPr id="22" name="Textplatzhalter 10"/>
          <p:cNvSpPr>
            <a:spLocks noGrp="1"/>
          </p:cNvSpPr>
          <p:nvPr>
            <p:ph type="body" sz="quarter" idx="21"/>
          </p:nvPr>
        </p:nvSpPr>
        <p:spPr>
          <a:xfrm>
            <a:off x="515939" y="3623561"/>
            <a:ext cx="2598198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23" name="Bildplatzhalter 15"/>
          <p:cNvSpPr>
            <a:spLocks noGrp="1"/>
          </p:cNvSpPr>
          <p:nvPr>
            <p:ph type="pic" sz="quarter" idx="22"/>
          </p:nvPr>
        </p:nvSpPr>
        <p:spPr>
          <a:xfrm>
            <a:off x="3527229" y="3639435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endParaRPr lang="de-DE" noProof="0"/>
          </a:p>
        </p:txBody>
      </p:sp>
      <p:sp>
        <p:nvSpPr>
          <p:cNvPr id="30" name="Textplatzhalter 10"/>
          <p:cNvSpPr>
            <a:spLocks noGrp="1"/>
          </p:cNvSpPr>
          <p:nvPr>
            <p:ph type="body" sz="quarter" idx="23"/>
          </p:nvPr>
        </p:nvSpPr>
        <p:spPr>
          <a:xfrm>
            <a:off x="515939" y="4988992"/>
            <a:ext cx="2598198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31" name="Bildplatzhalter 15"/>
          <p:cNvSpPr>
            <a:spLocks noGrp="1"/>
          </p:cNvSpPr>
          <p:nvPr>
            <p:ph type="pic" sz="quarter" idx="24"/>
          </p:nvPr>
        </p:nvSpPr>
        <p:spPr>
          <a:xfrm>
            <a:off x="3527229" y="5004866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endParaRPr lang="de-DE" noProof="0"/>
          </a:p>
        </p:txBody>
      </p:sp>
      <p:sp>
        <p:nvSpPr>
          <p:cNvPr id="33" name="Textplatzhalter 10"/>
          <p:cNvSpPr>
            <a:spLocks noGrp="1"/>
          </p:cNvSpPr>
          <p:nvPr>
            <p:ph type="body" sz="quarter" idx="25"/>
          </p:nvPr>
        </p:nvSpPr>
        <p:spPr>
          <a:xfrm>
            <a:off x="6555615" y="2256543"/>
            <a:ext cx="2598198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34" name="Bildplatzhalter 15"/>
          <p:cNvSpPr>
            <a:spLocks noGrp="1"/>
          </p:cNvSpPr>
          <p:nvPr>
            <p:ph type="pic" sz="quarter" idx="26"/>
          </p:nvPr>
        </p:nvSpPr>
        <p:spPr>
          <a:xfrm>
            <a:off x="9566905" y="2272417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endParaRPr lang="de-DE" noProof="0"/>
          </a:p>
        </p:txBody>
      </p:sp>
      <p:sp>
        <p:nvSpPr>
          <p:cNvPr id="36" name="Textplatzhalter 10"/>
          <p:cNvSpPr>
            <a:spLocks noGrp="1"/>
          </p:cNvSpPr>
          <p:nvPr>
            <p:ph type="body" sz="quarter" idx="27"/>
          </p:nvPr>
        </p:nvSpPr>
        <p:spPr>
          <a:xfrm>
            <a:off x="6555615" y="3625853"/>
            <a:ext cx="2598198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37" name="Bildplatzhalter 15"/>
          <p:cNvSpPr>
            <a:spLocks noGrp="1"/>
          </p:cNvSpPr>
          <p:nvPr>
            <p:ph type="pic" sz="quarter" idx="28"/>
          </p:nvPr>
        </p:nvSpPr>
        <p:spPr>
          <a:xfrm>
            <a:off x="9566905" y="3641727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endParaRPr lang="de-DE" noProof="0"/>
          </a:p>
        </p:txBody>
      </p:sp>
      <p:sp>
        <p:nvSpPr>
          <p:cNvPr id="39" name="Textplatzhalter 10"/>
          <p:cNvSpPr>
            <a:spLocks noGrp="1"/>
          </p:cNvSpPr>
          <p:nvPr>
            <p:ph type="body" sz="quarter" idx="29"/>
          </p:nvPr>
        </p:nvSpPr>
        <p:spPr>
          <a:xfrm>
            <a:off x="6555615" y="4991284"/>
            <a:ext cx="2598198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40" name="Bildplatzhalter 15"/>
          <p:cNvSpPr>
            <a:spLocks noGrp="1"/>
          </p:cNvSpPr>
          <p:nvPr>
            <p:ph type="pic" sz="quarter" idx="30"/>
          </p:nvPr>
        </p:nvSpPr>
        <p:spPr>
          <a:xfrm>
            <a:off x="9566905" y="5007158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endParaRPr lang="de-DE" noProof="0"/>
          </a:p>
        </p:txBody>
      </p:sp>
      <p:sp>
        <p:nvSpPr>
          <p:cNvPr id="26" name="Fußzeilenplatzhalter 1">
            <a:extLst>
              <a:ext uri="{FF2B5EF4-FFF2-40B4-BE49-F238E27FC236}">
                <a16:creationId xmlns:a16="http://schemas.microsoft.com/office/drawing/2014/main" id="{D6FD14AE-58E6-4712-93DC-DA9E6228B259}"/>
              </a:ext>
            </a:extLst>
          </p:cNvPr>
          <p:cNvSpPr>
            <a:spLocks noGrp="1"/>
          </p:cNvSpPr>
          <p:nvPr>
            <p:ph type="ftr" sz="quarter" idx="31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55555"/>
                </a:solidFill>
                <a:latin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de-DE"/>
              <a:t>Service Division Vehicle Inspection 2020</a:t>
            </a:r>
          </a:p>
        </p:txBody>
      </p:sp>
      <p:sp>
        <p:nvSpPr>
          <p:cNvPr id="27" name="Foliennummernplatzhalter 2">
            <a:extLst>
              <a:ext uri="{FF2B5EF4-FFF2-40B4-BE49-F238E27FC236}">
                <a16:creationId xmlns:a16="http://schemas.microsoft.com/office/drawing/2014/main" id="{CD787D08-D482-4F9E-B1BA-DB99BDBFA0C5}"/>
              </a:ext>
            </a:extLst>
          </p:cNvPr>
          <p:cNvSpPr>
            <a:spLocks noGrp="1"/>
          </p:cNvSpPr>
          <p:nvPr>
            <p:ph type="sldNum" sz="quarter" idx="32"/>
          </p:nvPr>
        </p:nvSpPr>
        <p:spPr/>
        <p:txBody>
          <a:bodyPr/>
          <a:lstStyle>
            <a:lvl1pPr eaLnBrk="0" hangingPunct="0">
              <a:defRPr>
                <a:solidFill>
                  <a:srgbClr val="555555"/>
                </a:solidFill>
              </a:defRPr>
            </a:lvl1pPr>
          </a:lstStyle>
          <a:p>
            <a:fld id="{6B5D29C8-8C5F-486C-B9FD-EEFB54D18FCD}" type="slidenum">
              <a:rPr lang="de-DE" altLang="fr-FR"/>
              <a:pPr/>
              <a:t>‹#›</a:t>
            </a:fld>
            <a:endParaRPr lang="de-DE" altLang="fr-FR"/>
          </a:p>
        </p:txBody>
      </p:sp>
    </p:spTree>
    <p:extLst>
      <p:ext uri="{BB962C8B-B14F-4D97-AF65-F5344CB8AC3E}">
        <p14:creationId xmlns:p14="http://schemas.microsoft.com/office/powerpoint/2010/main" val="1190256842"/>
      </p:ext>
    </p:extLst>
  </p:cSld>
  <p:clrMapOvr>
    <a:masterClrMapping/>
  </p:clrMapOvr>
  <p:transition spd="med">
    <p:fade/>
  </p:transition>
</p:sldLayout>
</file>

<file path=ppt/slideLayouts/slideLayout14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content_image_righ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Grafik 6">
            <a:extLst>
              <a:ext uri="{FF2B5EF4-FFF2-40B4-BE49-F238E27FC236}">
                <a16:creationId xmlns:a16="http://schemas.microsoft.com/office/drawing/2014/main" id="{118BBAB6-FBB8-4E53-8802-7617A044584F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" name="Grafik 8">
            <a:extLst>
              <a:ext uri="{FF2B5EF4-FFF2-40B4-BE49-F238E27FC236}">
                <a16:creationId xmlns:a16="http://schemas.microsoft.com/office/drawing/2014/main" id="{085F6F54-C3AB-49D2-92F6-C86E4E4D843B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Titel 3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endParaRPr lang="de-DE"/>
          </a:p>
        </p:txBody>
      </p:sp>
      <p:sp>
        <p:nvSpPr>
          <p:cNvPr id="6" name="Bildplatzhalter 5"/>
          <p:cNvSpPr>
            <a:spLocks noGrp="1"/>
          </p:cNvSpPr>
          <p:nvPr>
            <p:ph type="pic" sz="quarter" idx="12"/>
          </p:nvPr>
        </p:nvSpPr>
        <p:spPr>
          <a:xfrm>
            <a:off x="8796338" y="0"/>
            <a:ext cx="3395662" cy="6858000"/>
          </a:xfrm>
          <a:prstGeom prst="rect">
            <a:avLst/>
          </a:prstGeom>
        </p:spPr>
        <p:txBody>
          <a:bodyPr anchor="ctr"/>
          <a:lstStyle>
            <a:lvl1pPr algn="ctr">
              <a:defRPr>
                <a:solidFill>
                  <a:schemeClr val="tx1"/>
                </a:solidFill>
              </a:defRPr>
            </a:lvl1pPr>
          </a:lstStyle>
          <a:p>
            <a:pPr lvl="0"/>
            <a:endParaRPr lang="de-DE" noProof="0"/>
          </a:p>
        </p:txBody>
      </p:sp>
      <p:sp>
        <p:nvSpPr>
          <p:cNvPr id="8" name="Fußzeilenplatzhalter 1">
            <a:extLst>
              <a:ext uri="{FF2B5EF4-FFF2-40B4-BE49-F238E27FC236}">
                <a16:creationId xmlns:a16="http://schemas.microsoft.com/office/drawing/2014/main" id="{A766E349-C503-4AD1-BDF9-3CCCD143EC56}"/>
              </a:ext>
            </a:extLst>
          </p:cNvPr>
          <p:cNvSpPr>
            <a:spLocks noGrp="1"/>
          </p:cNvSpPr>
          <p:nvPr>
            <p:ph type="ftr" sz="quarter" idx="13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55555"/>
                </a:solidFill>
                <a:latin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de-DE"/>
              <a:t>Service Division Vehicle Inspection 2020</a:t>
            </a:r>
          </a:p>
        </p:txBody>
      </p:sp>
      <p:sp>
        <p:nvSpPr>
          <p:cNvPr id="9" name="Foliennummernplatzhalter 2">
            <a:extLst>
              <a:ext uri="{FF2B5EF4-FFF2-40B4-BE49-F238E27FC236}">
                <a16:creationId xmlns:a16="http://schemas.microsoft.com/office/drawing/2014/main" id="{017EDA61-F5BB-46F9-9DF1-508A1FD7A761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/>
        <p:txBody>
          <a:bodyPr/>
          <a:lstStyle>
            <a:lvl1pPr eaLnBrk="0" hangingPunct="0">
              <a:defRPr>
                <a:solidFill>
                  <a:srgbClr val="555555"/>
                </a:solidFill>
              </a:defRPr>
            </a:lvl1pPr>
          </a:lstStyle>
          <a:p>
            <a:fld id="{816B582D-64F4-4BB1-BE83-3CA90B0F946D}" type="slidenum">
              <a:rPr lang="de-DE" altLang="fr-FR"/>
              <a:pPr/>
              <a:t>‹#›</a:t>
            </a:fld>
            <a:endParaRPr lang="de-DE" altLang="fr-FR"/>
          </a:p>
        </p:txBody>
      </p:sp>
    </p:spTree>
    <p:extLst>
      <p:ext uri="{BB962C8B-B14F-4D97-AF65-F5344CB8AC3E}">
        <p14:creationId xmlns:p14="http://schemas.microsoft.com/office/powerpoint/2010/main" val="4044955326"/>
      </p:ext>
    </p:extLst>
  </p:cSld>
  <p:clrMapOvr>
    <a:masterClrMapping/>
  </p:clrMapOvr>
  <p:transition spd="med">
    <p:fade/>
  </p:transition>
</p:sldLayout>
</file>

<file path=ppt/slideLayouts/slideLayout14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Roadmap_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Grafik 6">
            <a:extLst>
              <a:ext uri="{FF2B5EF4-FFF2-40B4-BE49-F238E27FC236}">
                <a16:creationId xmlns:a16="http://schemas.microsoft.com/office/drawing/2014/main" id="{DC9142C6-BB88-4216-BF65-510C137835A1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" name="Grafik 8" descr="Ein Bild, das Szene enthält.&#10;&#10;Automatisch generierte Beschreibung">
            <a:extLst>
              <a:ext uri="{FF2B5EF4-FFF2-40B4-BE49-F238E27FC236}">
                <a16:creationId xmlns:a16="http://schemas.microsoft.com/office/drawing/2014/main" id="{E3D307B3-D6D9-46F9-83ED-CDFF24C03CEC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" name="Grafik 9">
            <a:extLst>
              <a:ext uri="{FF2B5EF4-FFF2-40B4-BE49-F238E27FC236}">
                <a16:creationId xmlns:a16="http://schemas.microsoft.com/office/drawing/2014/main" id="{3140A579-8BAF-4658-B091-A51E0EA26D43}"/>
              </a:ext>
            </a:extLst>
          </p:cNvPr>
          <p:cNvPicPr>
            <a:picLocks noChangeAspect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" name="Titel 4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endParaRPr lang="de-DE"/>
          </a:p>
        </p:txBody>
      </p:sp>
      <p:sp>
        <p:nvSpPr>
          <p:cNvPr id="7" name="Fußzeilenplatzhalter 1">
            <a:extLst>
              <a:ext uri="{FF2B5EF4-FFF2-40B4-BE49-F238E27FC236}">
                <a16:creationId xmlns:a16="http://schemas.microsoft.com/office/drawing/2014/main" id="{999A4EE9-58C6-4ADE-B6C8-A3216FB8145C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55555"/>
                </a:solidFill>
                <a:latin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de-DE"/>
              <a:t>Service Division Vehicle Inspection 2020</a:t>
            </a:r>
          </a:p>
        </p:txBody>
      </p:sp>
      <p:sp>
        <p:nvSpPr>
          <p:cNvPr id="8" name="Foliennummernplatzhalter 2">
            <a:extLst>
              <a:ext uri="{FF2B5EF4-FFF2-40B4-BE49-F238E27FC236}">
                <a16:creationId xmlns:a16="http://schemas.microsoft.com/office/drawing/2014/main" id="{A538A663-7E86-4A95-A51F-963B628B6F1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 eaLnBrk="0" hangingPunct="0">
              <a:defRPr>
                <a:solidFill>
                  <a:srgbClr val="555555"/>
                </a:solidFill>
              </a:defRPr>
            </a:lvl1pPr>
          </a:lstStyle>
          <a:p>
            <a:fld id="{0B2C8988-E012-46E2-9AE6-35005A26AED6}" type="slidenum">
              <a:rPr lang="de-DE" altLang="fr-FR"/>
              <a:pPr/>
              <a:t>‹#›</a:t>
            </a:fld>
            <a:endParaRPr lang="de-DE" altLang="fr-FR"/>
          </a:p>
        </p:txBody>
      </p:sp>
    </p:spTree>
    <p:extLst>
      <p:ext uri="{BB962C8B-B14F-4D97-AF65-F5344CB8AC3E}">
        <p14:creationId xmlns:p14="http://schemas.microsoft.com/office/powerpoint/2010/main" val="2497180851"/>
      </p:ext>
    </p:extLst>
  </p:cSld>
  <p:clrMapOvr>
    <a:masterClrMapping/>
  </p:clrMapOvr>
  <p:transition spd="med">
    <p:fade/>
  </p:transition>
</p:sldLayout>
</file>

<file path=ppt/slideLayouts/slideLayout14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only_Runway_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Grafik 7">
            <a:extLst>
              <a:ext uri="{FF2B5EF4-FFF2-40B4-BE49-F238E27FC236}">
                <a16:creationId xmlns:a16="http://schemas.microsoft.com/office/drawing/2014/main" id="{F5B559D4-6382-4A74-8393-9B7AA26665BA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object 27">
            <a:extLst>
              <a:ext uri="{FF2B5EF4-FFF2-40B4-BE49-F238E27FC236}">
                <a16:creationId xmlns:a16="http://schemas.microsoft.com/office/drawing/2014/main" id="{501A8229-ACC8-4050-8F27-B02585E7513C}"/>
              </a:ext>
            </a:extLst>
          </p:cNvPr>
          <p:cNvSpPr/>
          <p:nvPr userDrawn="1"/>
        </p:nvSpPr>
        <p:spPr>
          <a:xfrm>
            <a:off x="2459038" y="4233863"/>
            <a:ext cx="9328150" cy="1860550"/>
          </a:xfrm>
          <a:custGeom>
            <a:avLst/>
            <a:gdLst/>
            <a:ahLst/>
            <a:cxnLst/>
            <a:rect l="l" t="t" r="r" b="b"/>
            <a:pathLst>
              <a:path w="8898255" h="2346325">
                <a:moveTo>
                  <a:pt x="0" y="0"/>
                </a:moveTo>
                <a:lnTo>
                  <a:pt x="5508002" y="2346121"/>
                </a:lnTo>
                <a:lnTo>
                  <a:pt x="8898001" y="1307338"/>
                </a:lnTo>
                <a:lnTo>
                  <a:pt x="0" y="0"/>
                </a:lnTo>
                <a:close/>
              </a:path>
            </a:pathLst>
          </a:custGeom>
          <a:gradFill>
            <a:gsLst>
              <a:gs pos="46900">
                <a:srgbClr val="BFDD96">
                  <a:alpha val="52000"/>
                </a:srgbClr>
              </a:gs>
              <a:gs pos="0">
                <a:srgbClr val="D6DFD4">
                  <a:lumMod val="88000"/>
                  <a:alpha val="66000"/>
                </a:srgbClr>
              </a:gs>
              <a:gs pos="100000">
                <a:srgbClr val="D6DFD4"/>
              </a:gs>
            </a:gsLst>
            <a:lin ang="0" scaled="1"/>
          </a:gradFill>
          <a:effectLst>
            <a:outerShdw blurRad="127000" dist="50800" dir="5400000" algn="t" rotWithShape="0">
              <a:prstClr val="black">
                <a:alpha val="20000"/>
              </a:prstClr>
            </a:outerShdw>
          </a:effectLst>
        </p:spPr>
        <p:txBody>
          <a:bodyPr lIns="0" tIns="0" rIns="0" bIns="0"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>
              <a:solidFill>
                <a:srgbClr val="555555"/>
              </a:solidFill>
              <a:latin typeface="Arial"/>
            </a:endParaRPr>
          </a:p>
        </p:txBody>
      </p:sp>
      <p:pic>
        <p:nvPicPr>
          <p:cNvPr id="6" name="Grafik 9">
            <a:extLst>
              <a:ext uri="{FF2B5EF4-FFF2-40B4-BE49-F238E27FC236}">
                <a16:creationId xmlns:a16="http://schemas.microsoft.com/office/drawing/2014/main" id="{ECE5855E-0E68-47B1-9988-82DC61566FE1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" name="Titel 4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endParaRPr lang="de-DE"/>
          </a:p>
        </p:txBody>
      </p:sp>
      <p:sp>
        <p:nvSpPr>
          <p:cNvPr id="7" name="Fußzeilenplatzhalter 1">
            <a:extLst>
              <a:ext uri="{FF2B5EF4-FFF2-40B4-BE49-F238E27FC236}">
                <a16:creationId xmlns:a16="http://schemas.microsoft.com/office/drawing/2014/main" id="{E9F743D8-CDB4-4780-9648-EF7662CCAF1A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55555"/>
                </a:solidFill>
                <a:latin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de-DE"/>
              <a:t>Service Division Vehicle Inspection 2020</a:t>
            </a:r>
          </a:p>
        </p:txBody>
      </p:sp>
      <p:sp>
        <p:nvSpPr>
          <p:cNvPr id="8" name="Foliennummernplatzhalter 2">
            <a:extLst>
              <a:ext uri="{FF2B5EF4-FFF2-40B4-BE49-F238E27FC236}">
                <a16:creationId xmlns:a16="http://schemas.microsoft.com/office/drawing/2014/main" id="{C792D09A-12FE-43BF-96E9-923E7A57E6BF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 eaLnBrk="0" hangingPunct="0">
              <a:defRPr>
                <a:solidFill>
                  <a:srgbClr val="555555"/>
                </a:solidFill>
              </a:defRPr>
            </a:lvl1pPr>
          </a:lstStyle>
          <a:p>
            <a:fld id="{7B912592-03EE-4422-B431-E53D9A1A1D1C}" type="slidenum">
              <a:rPr lang="de-DE" altLang="fr-FR"/>
              <a:pPr/>
              <a:t>‹#›</a:t>
            </a:fld>
            <a:endParaRPr lang="de-DE" altLang="fr-FR"/>
          </a:p>
        </p:txBody>
      </p:sp>
    </p:spTree>
    <p:extLst>
      <p:ext uri="{BB962C8B-B14F-4D97-AF65-F5344CB8AC3E}">
        <p14:creationId xmlns:p14="http://schemas.microsoft.com/office/powerpoint/2010/main" val="2957380793"/>
      </p:ext>
    </p:extLst>
  </p:cSld>
  <p:clrMapOvr>
    <a:masterClrMapping/>
  </p:clrMapOvr>
  <p:transition spd="med">
    <p:fade/>
  </p:transition>
</p:sldLayout>
</file>

<file path=ppt/slideLayouts/slideLayout14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ase_Map_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Grafik 197">
            <a:extLst>
              <a:ext uri="{FF2B5EF4-FFF2-40B4-BE49-F238E27FC236}">
                <a16:creationId xmlns:a16="http://schemas.microsoft.com/office/drawing/2014/main" id="{BBA0BDE4-846F-4D2D-B2CE-FDC7058E8DDF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4" name="Rest">
            <a:extLst>
              <a:ext uri="{FF2B5EF4-FFF2-40B4-BE49-F238E27FC236}">
                <a16:creationId xmlns:a16="http://schemas.microsoft.com/office/drawing/2014/main" id="{BE353017-BBC6-46CA-A04A-957A1FDBD6D5}"/>
              </a:ext>
            </a:extLst>
          </p:cNvPr>
          <p:cNvGrpSpPr>
            <a:grpSpLocks/>
          </p:cNvGrpSpPr>
          <p:nvPr userDrawn="1"/>
        </p:nvGrpSpPr>
        <p:grpSpPr bwMode="auto">
          <a:xfrm>
            <a:off x="2932113" y="1449388"/>
            <a:ext cx="7524750" cy="3933825"/>
            <a:chOff x="2932179" y="1697550"/>
            <a:chExt cx="7525080" cy="3932531"/>
          </a:xfrm>
        </p:grpSpPr>
        <p:sp>
          <p:nvSpPr>
            <p:cNvPr id="6" name="Zimbabwe" descr="© INSCALE GmbH, 05.05.2010&#10;http://www.presentationload.com/">
              <a:extLst>
                <a:ext uri="{FF2B5EF4-FFF2-40B4-BE49-F238E27FC236}">
                  <a16:creationId xmlns:a16="http://schemas.microsoft.com/office/drawing/2014/main" id="{2246B3FB-FE7E-4006-B1BE-2DC0D6898E7E}"/>
                </a:ext>
              </a:extLst>
            </p:cNvPr>
            <p:cNvSpPr>
              <a:spLocks/>
            </p:cNvSpPr>
            <p:nvPr/>
          </p:nvSpPr>
          <p:spPr bwMode="gray">
            <a:xfrm>
              <a:off x="6337515" y="5085747"/>
              <a:ext cx="244486" cy="249156"/>
            </a:xfrm>
            <a:custGeom>
              <a:avLst/>
              <a:gdLst>
                <a:gd name="T0" fmla="*/ 2147483647 w 552"/>
                <a:gd name="T1" fmla="*/ 2147483647 h 552"/>
                <a:gd name="T2" fmla="*/ 2147483647 w 552"/>
                <a:gd name="T3" fmla="*/ 2147483647 h 552"/>
                <a:gd name="T4" fmla="*/ 2147483647 w 552"/>
                <a:gd name="T5" fmla="*/ 2147483647 h 552"/>
                <a:gd name="T6" fmla="*/ 2147483647 w 552"/>
                <a:gd name="T7" fmla="*/ 2147483647 h 552"/>
                <a:gd name="T8" fmla="*/ 2147483647 w 552"/>
                <a:gd name="T9" fmla="*/ 2147483647 h 552"/>
                <a:gd name="T10" fmla="*/ 2147483647 w 552"/>
                <a:gd name="T11" fmla="*/ 2147483647 h 552"/>
                <a:gd name="T12" fmla="*/ 2147483647 w 552"/>
                <a:gd name="T13" fmla="*/ 2147483647 h 552"/>
                <a:gd name="T14" fmla="*/ 2147483647 w 552"/>
                <a:gd name="T15" fmla="*/ 2147483647 h 552"/>
                <a:gd name="T16" fmla="*/ 2147483647 w 552"/>
                <a:gd name="T17" fmla="*/ 2147483647 h 552"/>
                <a:gd name="T18" fmla="*/ 2147483647 w 552"/>
                <a:gd name="T19" fmla="*/ 2147483647 h 552"/>
                <a:gd name="T20" fmla="*/ 2147483647 w 552"/>
                <a:gd name="T21" fmla="*/ 2147483647 h 552"/>
                <a:gd name="T22" fmla="*/ 2147483647 w 552"/>
                <a:gd name="T23" fmla="*/ 2147483647 h 552"/>
                <a:gd name="T24" fmla="*/ 2147483647 w 552"/>
                <a:gd name="T25" fmla="*/ 2147483647 h 552"/>
                <a:gd name="T26" fmla="*/ 2147483647 w 552"/>
                <a:gd name="T27" fmla="*/ 2147483647 h 552"/>
                <a:gd name="T28" fmla="*/ 2147483647 w 552"/>
                <a:gd name="T29" fmla="*/ 2147483647 h 552"/>
                <a:gd name="T30" fmla="*/ 2147483647 w 552"/>
                <a:gd name="T31" fmla="*/ 2147483647 h 552"/>
                <a:gd name="T32" fmla="*/ 2147483647 w 552"/>
                <a:gd name="T33" fmla="*/ 2147483647 h 552"/>
                <a:gd name="T34" fmla="*/ 2147483647 w 552"/>
                <a:gd name="T35" fmla="*/ 2147483647 h 552"/>
                <a:gd name="T36" fmla="*/ 2147483647 w 552"/>
                <a:gd name="T37" fmla="*/ 2147483647 h 552"/>
                <a:gd name="T38" fmla="*/ 2147483647 w 552"/>
                <a:gd name="T39" fmla="*/ 2147483647 h 552"/>
                <a:gd name="T40" fmla="*/ 2147483647 w 552"/>
                <a:gd name="T41" fmla="*/ 2147483647 h 552"/>
                <a:gd name="T42" fmla="*/ 2147483647 w 552"/>
                <a:gd name="T43" fmla="*/ 2147483647 h 552"/>
                <a:gd name="T44" fmla="*/ 2147483647 w 552"/>
                <a:gd name="T45" fmla="*/ 2147483647 h 552"/>
                <a:gd name="T46" fmla="*/ 2147483647 w 552"/>
                <a:gd name="T47" fmla="*/ 2147483647 h 552"/>
                <a:gd name="T48" fmla="*/ 2147483647 w 552"/>
                <a:gd name="T49" fmla="*/ 2147483647 h 552"/>
                <a:gd name="T50" fmla="*/ 2147483647 w 552"/>
                <a:gd name="T51" fmla="*/ 2147483647 h 552"/>
                <a:gd name="T52" fmla="*/ 2147483647 w 552"/>
                <a:gd name="T53" fmla="*/ 2147483647 h 552"/>
                <a:gd name="T54" fmla="*/ 2147483647 w 552"/>
                <a:gd name="T55" fmla="*/ 2147483647 h 552"/>
                <a:gd name="T56" fmla="*/ 2147483647 w 552"/>
                <a:gd name="T57" fmla="*/ 2147483647 h 552"/>
                <a:gd name="T58" fmla="*/ 2147483647 w 552"/>
                <a:gd name="T59" fmla="*/ 2147483647 h 552"/>
                <a:gd name="T60" fmla="*/ 2147483647 w 552"/>
                <a:gd name="T61" fmla="*/ 2147483647 h 552"/>
                <a:gd name="T62" fmla="*/ 2147483647 w 552"/>
                <a:gd name="T63" fmla="*/ 2147483647 h 552"/>
                <a:gd name="T64" fmla="*/ 2147483647 w 552"/>
                <a:gd name="T65" fmla="*/ 2147483647 h 552"/>
                <a:gd name="T66" fmla="*/ 2147483647 w 552"/>
                <a:gd name="T67" fmla="*/ 2147483647 h 552"/>
                <a:gd name="T68" fmla="*/ 2147483647 w 552"/>
                <a:gd name="T69" fmla="*/ 2147483647 h 552"/>
                <a:gd name="T70" fmla="*/ 2147483647 w 552"/>
                <a:gd name="T71" fmla="*/ 2147483647 h 552"/>
                <a:gd name="T72" fmla="*/ 2147483647 w 552"/>
                <a:gd name="T73" fmla="*/ 2147483647 h 552"/>
                <a:gd name="T74" fmla="*/ 2147483647 w 552"/>
                <a:gd name="T75" fmla="*/ 0 h 552"/>
                <a:gd name="T76" fmla="*/ 2147483647 w 552"/>
                <a:gd name="T77" fmla="*/ 2147483647 h 552"/>
                <a:gd name="T78" fmla="*/ 2147483647 w 552"/>
                <a:gd name="T79" fmla="*/ 2147483647 h 552"/>
                <a:gd name="T80" fmla="*/ 2147483647 w 552"/>
                <a:gd name="T81" fmla="*/ 2147483647 h 552"/>
                <a:gd name="T82" fmla="*/ 2147483647 w 552"/>
                <a:gd name="T83" fmla="*/ 2147483647 h 552"/>
                <a:gd name="T84" fmla="*/ 2147483647 w 552"/>
                <a:gd name="T85" fmla="*/ 2147483647 h 552"/>
                <a:gd name="T86" fmla="*/ 2147483647 w 552"/>
                <a:gd name="T87" fmla="*/ 2147483647 h 552"/>
                <a:gd name="T88" fmla="*/ 2147483647 w 552"/>
                <a:gd name="T89" fmla="*/ 2147483647 h 552"/>
                <a:gd name="T90" fmla="*/ 2147483647 w 552"/>
                <a:gd name="T91" fmla="*/ 2147483647 h 552"/>
                <a:gd name="T92" fmla="*/ 2147483647 w 552"/>
                <a:gd name="T93" fmla="*/ 2147483647 h 552"/>
                <a:gd name="T94" fmla="*/ 2147483647 w 552"/>
                <a:gd name="T95" fmla="*/ 2147483647 h 552"/>
                <a:gd name="T96" fmla="*/ 2147483647 w 552"/>
                <a:gd name="T97" fmla="*/ 2147483647 h 552"/>
                <a:gd name="T98" fmla="*/ 2147483647 w 552"/>
                <a:gd name="T99" fmla="*/ 2147483647 h 552"/>
                <a:gd name="T100" fmla="*/ 2147483647 w 552"/>
                <a:gd name="T101" fmla="*/ 2147483647 h 552"/>
                <a:gd name="T102" fmla="*/ 2147483647 w 552"/>
                <a:gd name="T103" fmla="*/ 2147483647 h 55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552"/>
                <a:gd name="T157" fmla="*/ 0 h 552"/>
                <a:gd name="T158" fmla="*/ 552 w 552"/>
                <a:gd name="T159" fmla="*/ 552 h 55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552" h="552">
                  <a:moveTo>
                    <a:pt x="18" y="204"/>
                  </a:moveTo>
                  <a:lnTo>
                    <a:pt x="18" y="234"/>
                  </a:lnTo>
                  <a:lnTo>
                    <a:pt x="30" y="234"/>
                  </a:lnTo>
                  <a:lnTo>
                    <a:pt x="36" y="240"/>
                  </a:lnTo>
                  <a:lnTo>
                    <a:pt x="48" y="264"/>
                  </a:lnTo>
                  <a:lnTo>
                    <a:pt x="54" y="270"/>
                  </a:lnTo>
                  <a:lnTo>
                    <a:pt x="54" y="294"/>
                  </a:lnTo>
                  <a:lnTo>
                    <a:pt x="72" y="330"/>
                  </a:lnTo>
                  <a:lnTo>
                    <a:pt x="84" y="336"/>
                  </a:lnTo>
                  <a:lnTo>
                    <a:pt x="102" y="354"/>
                  </a:lnTo>
                  <a:lnTo>
                    <a:pt x="132" y="354"/>
                  </a:lnTo>
                  <a:lnTo>
                    <a:pt x="138" y="360"/>
                  </a:lnTo>
                  <a:lnTo>
                    <a:pt x="138" y="390"/>
                  </a:lnTo>
                  <a:lnTo>
                    <a:pt x="168" y="390"/>
                  </a:lnTo>
                  <a:lnTo>
                    <a:pt x="174" y="414"/>
                  </a:lnTo>
                  <a:lnTo>
                    <a:pt x="168" y="420"/>
                  </a:lnTo>
                  <a:lnTo>
                    <a:pt x="168" y="450"/>
                  </a:lnTo>
                  <a:lnTo>
                    <a:pt x="186" y="450"/>
                  </a:lnTo>
                  <a:lnTo>
                    <a:pt x="186" y="480"/>
                  </a:lnTo>
                  <a:lnTo>
                    <a:pt x="198" y="480"/>
                  </a:lnTo>
                  <a:lnTo>
                    <a:pt x="216" y="486"/>
                  </a:lnTo>
                  <a:lnTo>
                    <a:pt x="228" y="486"/>
                  </a:lnTo>
                  <a:lnTo>
                    <a:pt x="246" y="492"/>
                  </a:lnTo>
                  <a:lnTo>
                    <a:pt x="264" y="510"/>
                  </a:lnTo>
                  <a:lnTo>
                    <a:pt x="270" y="522"/>
                  </a:lnTo>
                  <a:lnTo>
                    <a:pt x="270" y="528"/>
                  </a:lnTo>
                  <a:lnTo>
                    <a:pt x="252" y="528"/>
                  </a:lnTo>
                  <a:lnTo>
                    <a:pt x="312" y="528"/>
                  </a:lnTo>
                  <a:lnTo>
                    <a:pt x="324" y="534"/>
                  </a:lnTo>
                  <a:lnTo>
                    <a:pt x="330" y="534"/>
                  </a:lnTo>
                  <a:lnTo>
                    <a:pt x="342" y="540"/>
                  </a:lnTo>
                  <a:lnTo>
                    <a:pt x="402" y="540"/>
                  </a:lnTo>
                  <a:lnTo>
                    <a:pt x="420" y="552"/>
                  </a:lnTo>
                  <a:lnTo>
                    <a:pt x="486" y="468"/>
                  </a:lnTo>
                  <a:lnTo>
                    <a:pt x="504" y="462"/>
                  </a:lnTo>
                  <a:lnTo>
                    <a:pt x="492" y="444"/>
                  </a:lnTo>
                  <a:lnTo>
                    <a:pt x="504" y="432"/>
                  </a:lnTo>
                  <a:lnTo>
                    <a:pt x="504" y="402"/>
                  </a:lnTo>
                  <a:lnTo>
                    <a:pt x="516" y="396"/>
                  </a:lnTo>
                  <a:lnTo>
                    <a:pt x="528" y="384"/>
                  </a:lnTo>
                  <a:lnTo>
                    <a:pt x="528" y="372"/>
                  </a:lnTo>
                  <a:lnTo>
                    <a:pt x="540" y="360"/>
                  </a:lnTo>
                  <a:lnTo>
                    <a:pt x="546" y="348"/>
                  </a:lnTo>
                  <a:lnTo>
                    <a:pt x="546" y="342"/>
                  </a:lnTo>
                  <a:lnTo>
                    <a:pt x="522" y="318"/>
                  </a:lnTo>
                  <a:lnTo>
                    <a:pt x="522" y="306"/>
                  </a:lnTo>
                  <a:lnTo>
                    <a:pt x="540" y="288"/>
                  </a:lnTo>
                  <a:lnTo>
                    <a:pt x="522" y="264"/>
                  </a:lnTo>
                  <a:lnTo>
                    <a:pt x="540" y="252"/>
                  </a:lnTo>
                  <a:lnTo>
                    <a:pt x="540" y="240"/>
                  </a:lnTo>
                  <a:lnTo>
                    <a:pt x="546" y="240"/>
                  </a:lnTo>
                  <a:lnTo>
                    <a:pt x="546" y="234"/>
                  </a:lnTo>
                  <a:lnTo>
                    <a:pt x="552" y="228"/>
                  </a:lnTo>
                  <a:lnTo>
                    <a:pt x="552" y="216"/>
                  </a:lnTo>
                  <a:lnTo>
                    <a:pt x="540" y="192"/>
                  </a:lnTo>
                  <a:lnTo>
                    <a:pt x="540" y="180"/>
                  </a:lnTo>
                  <a:lnTo>
                    <a:pt x="546" y="174"/>
                  </a:lnTo>
                  <a:lnTo>
                    <a:pt x="546" y="168"/>
                  </a:lnTo>
                  <a:lnTo>
                    <a:pt x="552" y="162"/>
                  </a:lnTo>
                  <a:lnTo>
                    <a:pt x="540" y="150"/>
                  </a:lnTo>
                  <a:lnTo>
                    <a:pt x="552" y="138"/>
                  </a:lnTo>
                  <a:lnTo>
                    <a:pt x="540" y="120"/>
                  </a:lnTo>
                  <a:lnTo>
                    <a:pt x="546" y="114"/>
                  </a:lnTo>
                  <a:lnTo>
                    <a:pt x="552" y="102"/>
                  </a:lnTo>
                  <a:lnTo>
                    <a:pt x="552" y="96"/>
                  </a:lnTo>
                  <a:lnTo>
                    <a:pt x="540" y="84"/>
                  </a:lnTo>
                  <a:lnTo>
                    <a:pt x="528" y="84"/>
                  </a:lnTo>
                  <a:lnTo>
                    <a:pt x="510" y="66"/>
                  </a:lnTo>
                  <a:lnTo>
                    <a:pt x="498" y="66"/>
                  </a:lnTo>
                  <a:lnTo>
                    <a:pt x="486" y="72"/>
                  </a:lnTo>
                  <a:lnTo>
                    <a:pt x="480" y="72"/>
                  </a:lnTo>
                  <a:lnTo>
                    <a:pt x="462" y="48"/>
                  </a:lnTo>
                  <a:lnTo>
                    <a:pt x="444" y="48"/>
                  </a:lnTo>
                  <a:lnTo>
                    <a:pt x="432" y="30"/>
                  </a:lnTo>
                  <a:lnTo>
                    <a:pt x="372" y="30"/>
                  </a:lnTo>
                  <a:lnTo>
                    <a:pt x="366" y="0"/>
                  </a:lnTo>
                  <a:lnTo>
                    <a:pt x="330" y="0"/>
                  </a:lnTo>
                  <a:lnTo>
                    <a:pt x="294" y="12"/>
                  </a:lnTo>
                  <a:lnTo>
                    <a:pt x="282" y="24"/>
                  </a:lnTo>
                  <a:lnTo>
                    <a:pt x="258" y="36"/>
                  </a:lnTo>
                  <a:lnTo>
                    <a:pt x="258" y="72"/>
                  </a:lnTo>
                  <a:lnTo>
                    <a:pt x="252" y="78"/>
                  </a:lnTo>
                  <a:lnTo>
                    <a:pt x="240" y="78"/>
                  </a:lnTo>
                  <a:lnTo>
                    <a:pt x="228" y="84"/>
                  </a:lnTo>
                  <a:lnTo>
                    <a:pt x="210" y="90"/>
                  </a:lnTo>
                  <a:lnTo>
                    <a:pt x="198" y="96"/>
                  </a:lnTo>
                  <a:lnTo>
                    <a:pt x="192" y="102"/>
                  </a:lnTo>
                  <a:lnTo>
                    <a:pt x="180" y="126"/>
                  </a:lnTo>
                  <a:lnTo>
                    <a:pt x="174" y="132"/>
                  </a:lnTo>
                  <a:lnTo>
                    <a:pt x="174" y="138"/>
                  </a:lnTo>
                  <a:lnTo>
                    <a:pt x="168" y="144"/>
                  </a:lnTo>
                  <a:lnTo>
                    <a:pt x="162" y="156"/>
                  </a:lnTo>
                  <a:lnTo>
                    <a:pt x="132" y="186"/>
                  </a:lnTo>
                  <a:lnTo>
                    <a:pt x="108" y="198"/>
                  </a:lnTo>
                  <a:lnTo>
                    <a:pt x="90" y="198"/>
                  </a:lnTo>
                  <a:lnTo>
                    <a:pt x="90" y="192"/>
                  </a:lnTo>
                  <a:lnTo>
                    <a:pt x="78" y="180"/>
                  </a:lnTo>
                  <a:lnTo>
                    <a:pt x="66" y="180"/>
                  </a:lnTo>
                  <a:lnTo>
                    <a:pt x="66" y="192"/>
                  </a:lnTo>
                  <a:lnTo>
                    <a:pt x="54" y="192"/>
                  </a:lnTo>
                  <a:lnTo>
                    <a:pt x="42" y="180"/>
                  </a:lnTo>
                  <a:lnTo>
                    <a:pt x="42" y="174"/>
                  </a:lnTo>
                  <a:lnTo>
                    <a:pt x="0" y="174"/>
                  </a:lnTo>
                  <a:lnTo>
                    <a:pt x="6" y="192"/>
                  </a:lnTo>
                  <a:lnTo>
                    <a:pt x="18" y="204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7" name="Zambia" descr="© INSCALE GmbH, 05.05.2010&#10;http://www.presentationload.com/">
              <a:extLst>
                <a:ext uri="{FF2B5EF4-FFF2-40B4-BE49-F238E27FC236}">
                  <a16:creationId xmlns:a16="http://schemas.microsoft.com/office/drawing/2014/main" id="{7E9FF4E8-EFD3-4822-9CF6-AD4B14F80FCA}"/>
                </a:ext>
              </a:extLst>
            </p:cNvPr>
            <p:cNvSpPr>
              <a:spLocks/>
            </p:cNvSpPr>
            <p:nvPr/>
          </p:nvSpPr>
          <p:spPr bwMode="gray">
            <a:xfrm>
              <a:off x="6239086" y="4815961"/>
              <a:ext cx="369904" cy="358657"/>
            </a:xfrm>
            <a:custGeom>
              <a:avLst/>
              <a:gdLst>
                <a:gd name="T0" fmla="*/ 2147483647 w 834"/>
                <a:gd name="T1" fmla="*/ 2147483647 h 798"/>
                <a:gd name="T2" fmla="*/ 2147483647 w 834"/>
                <a:gd name="T3" fmla="*/ 2147483647 h 798"/>
                <a:gd name="T4" fmla="*/ 2147483647 w 834"/>
                <a:gd name="T5" fmla="*/ 2147483647 h 798"/>
                <a:gd name="T6" fmla="*/ 2147483647 w 834"/>
                <a:gd name="T7" fmla="*/ 2147483647 h 798"/>
                <a:gd name="T8" fmla="*/ 2147483647 w 834"/>
                <a:gd name="T9" fmla="*/ 2147483647 h 798"/>
                <a:gd name="T10" fmla="*/ 2147483647 w 834"/>
                <a:gd name="T11" fmla="*/ 2147483647 h 798"/>
                <a:gd name="T12" fmla="*/ 2147483647 w 834"/>
                <a:gd name="T13" fmla="*/ 2147483647 h 798"/>
                <a:gd name="T14" fmla="*/ 2147483647 w 834"/>
                <a:gd name="T15" fmla="*/ 2147483647 h 798"/>
                <a:gd name="T16" fmla="*/ 2147483647 w 834"/>
                <a:gd name="T17" fmla="*/ 2147483647 h 798"/>
                <a:gd name="T18" fmla="*/ 2147483647 w 834"/>
                <a:gd name="T19" fmla="*/ 2147483647 h 798"/>
                <a:gd name="T20" fmla="*/ 2147483647 w 834"/>
                <a:gd name="T21" fmla="*/ 2147483647 h 798"/>
                <a:gd name="T22" fmla="*/ 2147483647 w 834"/>
                <a:gd name="T23" fmla="*/ 2147483647 h 798"/>
                <a:gd name="T24" fmla="*/ 2147483647 w 834"/>
                <a:gd name="T25" fmla="*/ 2147483647 h 798"/>
                <a:gd name="T26" fmla="*/ 2147483647 w 834"/>
                <a:gd name="T27" fmla="*/ 2147483647 h 798"/>
                <a:gd name="T28" fmla="*/ 2147483647 w 834"/>
                <a:gd name="T29" fmla="*/ 2147483647 h 798"/>
                <a:gd name="T30" fmla="*/ 2147483647 w 834"/>
                <a:gd name="T31" fmla="*/ 2147483647 h 798"/>
                <a:gd name="T32" fmla="*/ 2147483647 w 834"/>
                <a:gd name="T33" fmla="*/ 2147483647 h 798"/>
                <a:gd name="T34" fmla="*/ 2147483647 w 834"/>
                <a:gd name="T35" fmla="*/ 2147483647 h 798"/>
                <a:gd name="T36" fmla="*/ 2147483647 w 834"/>
                <a:gd name="T37" fmla="*/ 2147483647 h 798"/>
                <a:gd name="T38" fmla="*/ 2147483647 w 834"/>
                <a:gd name="T39" fmla="*/ 2147483647 h 798"/>
                <a:gd name="T40" fmla="*/ 2147483647 w 834"/>
                <a:gd name="T41" fmla="*/ 2147483647 h 798"/>
                <a:gd name="T42" fmla="*/ 2147483647 w 834"/>
                <a:gd name="T43" fmla="*/ 2147483647 h 798"/>
                <a:gd name="T44" fmla="*/ 2147483647 w 834"/>
                <a:gd name="T45" fmla="*/ 2147483647 h 798"/>
                <a:gd name="T46" fmla="*/ 2147483647 w 834"/>
                <a:gd name="T47" fmla="*/ 2147483647 h 798"/>
                <a:gd name="T48" fmla="*/ 2147483647 w 834"/>
                <a:gd name="T49" fmla="*/ 2147483647 h 798"/>
                <a:gd name="T50" fmla="*/ 2147483647 w 834"/>
                <a:gd name="T51" fmla="*/ 2147483647 h 798"/>
                <a:gd name="T52" fmla="*/ 2147483647 w 834"/>
                <a:gd name="T53" fmla="*/ 2147483647 h 798"/>
                <a:gd name="T54" fmla="*/ 2147483647 w 834"/>
                <a:gd name="T55" fmla="*/ 2147483647 h 798"/>
                <a:gd name="T56" fmla="*/ 2147483647 w 834"/>
                <a:gd name="T57" fmla="*/ 2147483647 h 798"/>
                <a:gd name="T58" fmla="*/ 2147483647 w 834"/>
                <a:gd name="T59" fmla="*/ 2147483647 h 798"/>
                <a:gd name="T60" fmla="*/ 2147483647 w 834"/>
                <a:gd name="T61" fmla="*/ 2147483647 h 798"/>
                <a:gd name="T62" fmla="*/ 2147483647 w 834"/>
                <a:gd name="T63" fmla="*/ 2147483647 h 798"/>
                <a:gd name="T64" fmla="*/ 2147483647 w 834"/>
                <a:gd name="T65" fmla="*/ 2147483647 h 798"/>
                <a:gd name="T66" fmla="*/ 2147483647 w 834"/>
                <a:gd name="T67" fmla="*/ 2147483647 h 798"/>
                <a:gd name="T68" fmla="*/ 2147483647 w 834"/>
                <a:gd name="T69" fmla="*/ 2147483647 h 798"/>
                <a:gd name="T70" fmla="*/ 2147483647 w 834"/>
                <a:gd name="T71" fmla="*/ 2147483647 h 798"/>
                <a:gd name="T72" fmla="*/ 2147483647 w 834"/>
                <a:gd name="T73" fmla="*/ 2147483647 h 798"/>
                <a:gd name="T74" fmla="*/ 2147483647 w 834"/>
                <a:gd name="T75" fmla="*/ 2147483647 h 798"/>
                <a:gd name="T76" fmla="*/ 2147483647 w 834"/>
                <a:gd name="T77" fmla="*/ 2147483647 h 798"/>
                <a:gd name="T78" fmla="*/ 2147483647 w 834"/>
                <a:gd name="T79" fmla="*/ 2147483647 h 798"/>
                <a:gd name="T80" fmla="*/ 2147483647 w 834"/>
                <a:gd name="T81" fmla="*/ 2147483647 h 798"/>
                <a:gd name="T82" fmla="*/ 2147483647 w 834"/>
                <a:gd name="T83" fmla="*/ 2147483647 h 798"/>
                <a:gd name="T84" fmla="*/ 2147483647 w 834"/>
                <a:gd name="T85" fmla="*/ 2147483647 h 798"/>
                <a:gd name="T86" fmla="*/ 2147483647 w 834"/>
                <a:gd name="T87" fmla="*/ 2147483647 h 798"/>
                <a:gd name="T88" fmla="*/ 2147483647 w 834"/>
                <a:gd name="T89" fmla="*/ 2147483647 h 798"/>
                <a:gd name="T90" fmla="*/ 2147483647 w 834"/>
                <a:gd name="T91" fmla="*/ 2147483647 h 798"/>
                <a:gd name="T92" fmla="*/ 2147483647 w 834"/>
                <a:gd name="T93" fmla="*/ 2147483647 h 798"/>
                <a:gd name="T94" fmla="*/ 2147483647 w 834"/>
                <a:gd name="T95" fmla="*/ 2147483647 h 798"/>
                <a:gd name="T96" fmla="*/ 2147483647 w 834"/>
                <a:gd name="T97" fmla="*/ 2147483647 h 798"/>
                <a:gd name="T98" fmla="*/ 2147483647 w 834"/>
                <a:gd name="T99" fmla="*/ 2147483647 h 798"/>
                <a:gd name="T100" fmla="*/ 2147483647 w 834"/>
                <a:gd name="T101" fmla="*/ 2147483647 h 798"/>
                <a:gd name="T102" fmla="*/ 2147483647 w 834"/>
                <a:gd name="T103" fmla="*/ 2147483647 h 798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834"/>
                <a:gd name="T157" fmla="*/ 0 h 798"/>
                <a:gd name="T158" fmla="*/ 834 w 834"/>
                <a:gd name="T159" fmla="*/ 798 h 798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834" h="798">
                  <a:moveTo>
                    <a:pt x="822" y="186"/>
                  </a:moveTo>
                  <a:lnTo>
                    <a:pt x="822" y="162"/>
                  </a:lnTo>
                  <a:lnTo>
                    <a:pt x="816" y="168"/>
                  </a:lnTo>
                  <a:lnTo>
                    <a:pt x="810" y="168"/>
                  </a:lnTo>
                  <a:lnTo>
                    <a:pt x="810" y="126"/>
                  </a:lnTo>
                  <a:lnTo>
                    <a:pt x="798" y="114"/>
                  </a:lnTo>
                  <a:lnTo>
                    <a:pt x="786" y="114"/>
                  </a:lnTo>
                  <a:lnTo>
                    <a:pt x="786" y="102"/>
                  </a:lnTo>
                  <a:lnTo>
                    <a:pt x="768" y="90"/>
                  </a:lnTo>
                  <a:lnTo>
                    <a:pt x="750" y="90"/>
                  </a:lnTo>
                  <a:lnTo>
                    <a:pt x="750" y="72"/>
                  </a:lnTo>
                  <a:lnTo>
                    <a:pt x="738" y="78"/>
                  </a:lnTo>
                  <a:lnTo>
                    <a:pt x="726" y="78"/>
                  </a:lnTo>
                  <a:lnTo>
                    <a:pt x="708" y="60"/>
                  </a:lnTo>
                  <a:lnTo>
                    <a:pt x="690" y="60"/>
                  </a:lnTo>
                  <a:lnTo>
                    <a:pt x="684" y="54"/>
                  </a:lnTo>
                  <a:lnTo>
                    <a:pt x="684" y="36"/>
                  </a:lnTo>
                  <a:lnTo>
                    <a:pt x="672" y="42"/>
                  </a:lnTo>
                  <a:lnTo>
                    <a:pt x="654" y="42"/>
                  </a:lnTo>
                  <a:lnTo>
                    <a:pt x="648" y="54"/>
                  </a:lnTo>
                  <a:lnTo>
                    <a:pt x="642" y="60"/>
                  </a:lnTo>
                  <a:lnTo>
                    <a:pt x="636" y="60"/>
                  </a:lnTo>
                  <a:lnTo>
                    <a:pt x="624" y="48"/>
                  </a:lnTo>
                  <a:lnTo>
                    <a:pt x="624" y="36"/>
                  </a:lnTo>
                  <a:lnTo>
                    <a:pt x="618" y="30"/>
                  </a:lnTo>
                  <a:lnTo>
                    <a:pt x="606" y="30"/>
                  </a:lnTo>
                  <a:lnTo>
                    <a:pt x="600" y="24"/>
                  </a:lnTo>
                  <a:lnTo>
                    <a:pt x="594" y="24"/>
                  </a:lnTo>
                  <a:lnTo>
                    <a:pt x="594" y="6"/>
                  </a:lnTo>
                  <a:lnTo>
                    <a:pt x="600" y="0"/>
                  </a:lnTo>
                  <a:lnTo>
                    <a:pt x="576" y="12"/>
                  </a:lnTo>
                  <a:lnTo>
                    <a:pt x="558" y="12"/>
                  </a:lnTo>
                  <a:lnTo>
                    <a:pt x="546" y="18"/>
                  </a:lnTo>
                  <a:lnTo>
                    <a:pt x="528" y="18"/>
                  </a:lnTo>
                  <a:lnTo>
                    <a:pt x="510" y="24"/>
                  </a:lnTo>
                  <a:lnTo>
                    <a:pt x="498" y="24"/>
                  </a:lnTo>
                  <a:lnTo>
                    <a:pt x="498" y="54"/>
                  </a:lnTo>
                  <a:lnTo>
                    <a:pt x="480" y="72"/>
                  </a:lnTo>
                  <a:lnTo>
                    <a:pt x="468" y="78"/>
                  </a:lnTo>
                  <a:lnTo>
                    <a:pt x="462" y="84"/>
                  </a:lnTo>
                  <a:lnTo>
                    <a:pt x="456" y="84"/>
                  </a:lnTo>
                  <a:lnTo>
                    <a:pt x="468" y="96"/>
                  </a:lnTo>
                  <a:lnTo>
                    <a:pt x="468" y="102"/>
                  </a:lnTo>
                  <a:lnTo>
                    <a:pt x="474" y="108"/>
                  </a:lnTo>
                  <a:lnTo>
                    <a:pt x="474" y="114"/>
                  </a:lnTo>
                  <a:lnTo>
                    <a:pt x="480" y="120"/>
                  </a:lnTo>
                  <a:lnTo>
                    <a:pt x="480" y="144"/>
                  </a:lnTo>
                  <a:lnTo>
                    <a:pt x="486" y="162"/>
                  </a:lnTo>
                  <a:lnTo>
                    <a:pt x="486" y="216"/>
                  </a:lnTo>
                  <a:lnTo>
                    <a:pt x="474" y="228"/>
                  </a:lnTo>
                  <a:lnTo>
                    <a:pt x="468" y="240"/>
                  </a:lnTo>
                  <a:lnTo>
                    <a:pt x="462" y="258"/>
                  </a:lnTo>
                  <a:lnTo>
                    <a:pt x="456" y="270"/>
                  </a:lnTo>
                  <a:lnTo>
                    <a:pt x="456" y="294"/>
                  </a:lnTo>
                  <a:lnTo>
                    <a:pt x="468" y="306"/>
                  </a:lnTo>
                  <a:lnTo>
                    <a:pt x="474" y="306"/>
                  </a:lnTo>
                  <a:lnTo>
                    <a:pt x="474" y="312"/>
                  </a:lnTo>
                  <a:lnTo>
                    <a:pt x="480" y="312"/>
                  </a:lnTo>
                  <a:lnTo>
                    <a:pt x="510" y="342"/>
                  </a:lnTo>
                  <a:lnTo>
                    <a:pt x="522" y="348"/>
                  </a:lnTo>
                  <a:lnTo>
                    <a:pt x="528" y="348"/>
                  </a:lnTo>
                  <a:lnTo>
                    <a:pt x="534" y="342"/>
                  </a:lnTo>
                  <a:lnTo>
                    <a:pt x="534" y="324"/>
                  </a:lnTo>
                  <a:lnTo>
                    <a:pt x="558" y="324"/>
                  </a:lnTo>
                  <a:lnTo>
                    <a:pt x="558" y="372"/>
                  </a:lnTo>
                  <a:lnTo>
                    <a:pt x="552" y="408"/>
                  </a:lnTo>
                  <a:lnTo>
                    <a:pt x="546" y="426"/>
                  </a:lnTo>
                  <a:lnTo>
                    <a:pt x="540" y="426"/>
                  </a:lnTo>
                  <a:lnTo>
                    <a:pt x="540" y="420"/>
                  </a:lnTo>
                  <a:lnTo>
                    <a:pt x="534" y="408"/>
                  </a:lnTo>
                  <a:lnTo>
                    <a:pt x="516" y="420"/>
                  </a:lnTo>
                  <a:lnTo>
                    <a:pt x="498" y="420"/>
                  </a:lnTo>
                  <a:lnTo>
                    <a:pt x="498" y="408"/>
                  </a:lnTo>
                  <a:lnTo>
                    <a:pt x="492" y="396"/>
                  </a:lnTo>
                  <a:lnTo>
                    <a:pt x="492" y="384"/>
                  </a:lnTo>
                  <a:lnTo>
                    <a:pt x="480" y="372"/>
                  </a:lnTo>
                  <a:lnTo>
                    <a:pt x="468" y="372"/>
                  </a:lnTo>
                  <a:lnTo>
                    <a:pt x="462" y="360"/>
                  </a:lnTo>
                  <a:lnTo>
                    <a:pt x="462" y="354"/>
                  </a:lnTo>
                  <a:lnTo>
                    <a:pt x="456" y="342"/>
                  </a:lnTo>
                  <a:lnTo>
                    <a:pt x="450" y="336"/>
                  </a:lnTo>
                  <a:lnTo>
                    <a:pt x="444" y="336"/>
                  </a:lnTo>
                  <a:lnTo>
                    <a:pt x="438" y="342"/>
                  </a:lnTo>
                  <a:lnTo>
                    <a:pt x="426" y="342"/>
                  </a:lnTo>
                  <a:lnTo>
                    <a:pt x="426" y="330"/>
                  </a:lnTo>
                  <a:lnTo>
                    <a:pt x="420" y="324"/>
                  </a:lnTo>
                  <a:lnTo>
                    <a:pt x="390" y="324"/>
                  </a:lnTo>
                  <a:lnTo>
                    <a:pt x="390" y="312"/>
                  </a:lnTo>
                  <a:lnTo>
                    <a:pt x="396" y="312"/>
                  </a:lnTo>
                  <a:lnTo>
                    <a:pt x="396" y="300"/>
                  </a:lnTo>
                  <a:lnTo>
                    <a:pt x="384" y="300"/>
                  </a:lnTo>
                  <a:lnTo>
                    <a:pt x="378" y="294"/>
                  </a:lnTo>
                  <a:lnTo>
                    <a:pt x="378" y="282"/>
                  </a:lnTo>
                  <a:lnTo>
                    <a:pt x="366" y="270"/>
                  </a:lnTo>
                  <a:lnTo>
                    <a:pt x="360" y="270"/>
                  </a:lnTo>
                  <a:lnTo>
                    <a:pt x="354" y="276"/>
                  </a:lnTo>
                  <a:lnTo>
                    <a:pt x="354" y="294"/>
                  </a:lnTo>
                  <a:lnTo>
                    <a:pt x="348" y="300"/>
                  </a:lnTo>
                  <a:lnTo>
                    <a:pt x="348" y="306"/>
                  </a:lnTo>
                  <a:lnTo>
                    <a:pt x="330" y="306"/>
                  </a:lnTo>
                  <a:lnTo>
                    <a:pt x="300" y="300"/>
                  </a:lnTo>
                  <a:lnTo>
                    <a:pt x="264" y="294"/>
                  </a:lnTo>
                  <a:lnTo>
                    <a:pt x="246" y="282"/>
                  </a:lnTo>
                  <a:lnTo>
                    <a:pt x="240" y="276"/>
                  </a:lnTo>
                  <a:lnTo>
                    <a:pt x="234" y="264"/>
                  </a:lnTo>
                  <a:lnTo>
                    <a:pt x="234" y="246"/>
                  </a:lnTo>
                  <a:lnTo>
                    <a:pt x="192" y="252"/>
                  </a:lnTo>
                  <a:lnTo>
                    <a:pt x="198" y="258"/>
                  </a:lnTo>
                  <a:lnTo>
                    <a:pt x="198" y="264"/>
                  </a:lnTo>
                  <a:lnTo>
                    <a:pt x="180" y="264"/>
                  </a:lnTo>
                  <a:lnTo>
                    <a:pt x="174" y="258"/>
                  </a:lnTo>
                  <a:lnTo>
                    <a:pt x="174" y="228"/>
                  </a:lnTo>
                  <a:lnTo>
                    <a:pt x="156" y="228"/>
                  </a:lnTo>
                  <a:lnTo>
                    <a:pt x="150" y="216"/>
                  </a:lnTo>
                  <a:lnTo>
                    <a:pt x="144" y="234"/>
                  </a:lnTo>
                  <a:lnTo>
                    <a:pt x="144" y="240"/>
                  </a:lnTo>
                  <a:lnTo>
                    <a:pt x="156" y="252"/>
                  </a:lnTo>
                  <a:lnTo>
                    <a:pt x="156" y="270"/>
                  </a:lnTo>
                  <a:lnTo>
                    <a:pt x="150" y="276"/>
                  </a:lnTo>
                  <a:lnTo>
                    <a:pt x="144" y="276"/>
                  </a:lnTo>
                  <a:lnTo>
                    <a:pt x="144" y="330"/>
                  </a:lnTo>
                  <a:lnTo>
                    <a:pt x="156" y="342"/>
                  </a:lnTo>
                  <a:lnTo>
                    <a:pt x="138" y="348"/>
                  </a:lnTo>
                  <a:lnTo>
                    <a:pt x="138" y="354"/>
                  </a:lnTo>
                  <a:lnTo>
                    <a:pt x="144" y="360"/>
                  </a:lnTo>
                  <a:lnTo>
                    <a:pt x="144" y="384"/>
                  </a:lnTo>
                  <a:lnTo>
                    <a:pt x="132" y="396"/>
                  </a:lnTo>
                  <a:lnTo>
                    <a:pt x="126" y="396"/>
                  </a:lnTo>
                  <a:lnTo>
                    <a:pt x="0" y="390"/>
                  </a:lnTo>
                  <a:lnTo>
                    <a:pt x="0" y="642"/>
                  </a:lnTo>
                  <a:lnTo>
                    <a:pt x="6" y="654"/>
                  </a:lnTo>
                  <a:lnTo>
                    <a:pt x="6" y="672"/>
                  </a:lnTo>
                  <a:lnTo>
                    <a:pt x="96" y="762"/>
                  </a:lnTo>
                  <a:lnTo>
                    <a:pt x="114" y="768"/>
                  </a:lnTo>
                  <a:lnTo>
                    <a:pt x="138" y="756"/>
                  </a:lnTo>
                  <a:lnTo>
                    <a:pt x="144" y="756"/>
                  </a:lnTo>
                  <a:lnTo>
                    <a:pt x="150" y="750"/>
                  </a:lnTo>
                  <a:lnTo>
                    <a:pt x="168" y="750"/>
                  </a:lnTo>
                  <a:lnTo>
                    <a:pt x="174" y="756"/>
                  </a:lnTo>
                  <a:lnTo>
                    <a:pt x="174" y="762"/>
                  </a:lnTo>
                  <a:lnTo>
                    <a:pt x="204" y="756"/>
                  </a:lnTo>
                  <a:lnTo>
                    <a:pt x="222" y="774"/>
                  </a:lnTo>
                  <a:lnTo>
                    <a:pt x="264" y="774"/>
                  </a:lnTo>
                  <a:lnTo>
                    <a:pt x="264" y="780"/>
                  </a:lnTo>
                  <a:lnTo>
                    <a:pt x="276" y="792"/>
                  </a:lnTo>
                  <a:lnTo>
                    <a:pt x="288" y="792"/>
                  </a:lnTo>
                  <a:lnTo>
                    <a:pt x="288" y="780"/>
                  </a:lnTo>
                  <a:lnTo>
                    <a:pt x="300" y="780"/>
                  </a:lnTo>
                  <a:lnTo>
                    <a:pt x="312" y="792"/>
                  </a:lnTo>
                  <a:lnTo>
                    <a:pt x="312" y="798"/>
                  </a:lnTo>
                  <a:lnTo>
                    <a:pt x="330" y="798"/>
                  </a:lnTo>
                  <a:lnTo>
                    <a:pt x="354" y="786"/>
                  </a:lnTo>
                  <a:lnTo>
                    <a:pt x="384" y="756"/>
                  </a:lnTo>
                  <a:lnTo>
                    <a:pt x="390" y="744"/>
                  </a:lnTo>
                  <a:lnTo>
                    <a:pt x="396" y="738"/>
                  </a:lnTo>
                  <a:lnTo>
                    <a:pt x="396" y="732"/>
                  </a:lnTo>
                  <a:lnTo>
                    <a:pt x="402" y="726"/>
                  </a:lnTo>
                  <a:lnTo>
                    <a:pt x="414" y="702"/>
                  </a:lnTo>
                  <a:lnTo>
                    <a:pt x="420" y="696"/>
                  </a:lnTo>
                  <a:lnTo>
                    <a:pt x="432" y="690"/>
                  </a:lnTo>
                  <a:lnTo>
                    <a:pt x="450" y="684"/>
                  </a:lnTo>
                  <a:lnTo>
                    <a:pt x="462" y="678"/>
                  </a:lnTo>
                  <a:lnTo>
                    <a:pt x="474" y="678"/>
                  </a:lnTo>
                  <a:lnTo>
                    <a:pt x="480" y="672"/>
                  </a:lnTo>
                  <a:lnTo>
                    <a:pt x="480" y="636"/>
                  </a:lnTo>
                  <a:lnTo>
                    <a:pt x="504" y="624"/>
                  </a:lnTo>
                  <a:lnTo>
                    <a:pt x="516" y="612"/>
                  </a:lnTo>
                  <a:lnTo>
                    <a:pt x="552" y="600"/>
                  </a:lnTo>
                  <a:lnTo>
                    <a:pt x="588" y="600"/>
                  </a:lnTo>
                  <a:lnTo>
                    <a:pt x="588" y="576"/>
                  </a:lnTo>
                  <a:lnTo>
                    <a:pt x="570" y="558"/>
                  </a:lnTo>
                  <a:lnTo>
                    <a:pt x="582" y="546"/>
                  </a:lnTo>
                  <a:lnTo>
                    <a:pt x="612" y="546"/>
                  </a:lnTo>
                  <a:lnTo>
                    <a:pt x="630" y="528"/>
                  </a:lnTo>
                  <a:lnTo>
                    <a:pt x="642" y="528"/>
                  </a:lnTo>
                  <a:lnTo>
                    <a:pt x="654" y="522"/>
                  </a:lnTo>
                  <a:lnTo>
                    <a:pt x="672" y="522"/>
                  </a:lnTo>
                  <a:lnTo>
                    <a:pt x="690" y="516"/>
                  </a:lnTo>
                  <a:lnTo>
                    <a:pt x="702" y="510"/>
                  </a:lnTo>
                  <a:lnTo>
                    <a:pt x="708" y="510"/>
                  </a:lnTo>
                  <a:lnTo>
                    <a:pt x="732" y="498"/>
                  </a:lnTo>
                  <a:lnTo>
                    <a:pt x="750" y="486"/>
                  </a:lnTo>
                  <a:lnTo>
                    <a:pt x="762" y="480"/>
                  </a:lnTo>
                  <a:lnTo>
                    <a:pt x="780" y="474"/>
                  </a:lnTo>
                  <a:lnTo>
                    <a:pt x="786" y="468"/>
                  </a:lnTo>
                  <a:lnTo>
                    <a:pt x="792" y="468"/>
                  </a:lnTo>
                  <a:lnTo>
                    <a:pt x="780" y="462"/>
                  </a:lnTo>
                  <a:lnTo>
                    <a:pt x="768" y="450"/>
                  </a:lnTo>
                  <a:lnTo>
                    <a:pt x="756" y="444"/>
                  </a:lnTo>
                  <a:lnTo>
                    <a:pt x="756" y="438"/>
                  </a:lnTo>
                  <a:lnTo>
                    <a:pt x="762" y="432"/>
                  </a:lnTo>
                  <a:lnTo>
                    <a:pt x="768" y="420"/>
                  </a:lnTo>
                  <a:lnTo>
                    <a:pt x="774" y="414"/>
                  </a:lnTo>
                  <a:lnTo>
                    <a:pt x="780" y="402"/>
                  </a:lnTo>
                  <a:lnTo>
                    <a:pt x="774" y="366"/>
                  </a:lnTo>
                  <a:lnTo>
                    <a:pt x="780" y="366"/>
                  </a:lnTo>
                  <a:lnTo>
                    <a:pt x="786" y="360"/>
                  </a:lnTo>
                  <a:lnTo>
                    <a:pt x="798" y="354"/>
                  </a:lnTo>
                  <a:lnTo>
                    <a:pt x="816" y="336"/>
                  </a:lnTo>
                  <a:lnTo>
                    <a:pt x="816" y="330"/>
                  </a:lnTo>
                  <a:lnTo>
                    <a:pt x="804" y="330"/>
                  </a:lnTo>
                  <a:lnTo>
                    <a:pt x="804" y="258"/>
                  </a:lnTo>
                  <a:lnTo>
                    <a:pt x="810" y="240"/>
                  </a:lnTo>
                  <a:lnTo>
                    <a:pt x="798" y="234"/>
                  </a:lnTo>
                  <a:lnTo>
                    <a:pt x="798" y="216"/>
                  </a:lnTo>
                  <a:lnTo>
                    <a:pt x="804" y="216"/>
                  </a:lnTo>
                  <a:lnTo>
                    <a:pt x="810" y="210"/>
                  </a:lnTo>
                  <a:lnTo>
                    <a:pt x="834" y="198"/>
                  </a:lnTo>
                  <a:lnTo>
                    <a:pt x="834" y="186"/>
                  </a:lnTo>
                  <a:lnTo>
                    <a:pt x="822" y="186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8" name="Yemen" descr="© INSCALE GmbH, 05.05.2010&#10;http://www.presentationload.com/">
              <a:extLst>
                <a:ext uri="{FF2B5EF4-FFF2-40B4-BE49-F238E27FC236}">
                  <a16:creationId xmlns:a16="http://schemas.microsoft.com/office/drawing/2014/main" id="{EF231D4C-1F30-4575-82C6-002326B8CC2F}"/>
                </a:ext>
              </a:extLst>
            </p:cNvPr>
            <p:cNvSpPr>
              <a:spLocks/>
            </p:cNvSpPr>
            <p:nvPr/>
          </p:nvSpPr>
          <p:spPr bwMode="gray">
            <a:xfrm>
              <a:off x="6880464" y="3832035"/>
              <a:ext cx="325452" cy="225351"/>
            </a:xfrm>
            <a:custGeom>
              <a:avLst/>
              <a:gdLst>
                <a:gd name="T0" fmla="*/ 2147483647 w 732"/>
                <a:gd name="T1" fmla="*/ 2147483647 h 498"/>
                <a:gd name="T2" fmla="*/ 2147483647 w 732"/>
                <a:gd name="T3" fmla="*/ 2147483647 h 498"/>
                <a:gd name="T4" fmla="*/ 2147483647 w 732"/>
                <a:gd name="T5" fmla="*/ 2147483647 h 498"/>
                <a:gd name="T6" fmla="*/ 2147483647 w 732"/>
                <a:gd name="T7" fmla="*/ 2147483647 h 498"/>
                <a:gd name="T8" fmla="*/ 2147483647 w 732"/>
                <a:gd name="T9" fmla="*/ 2147483647 h 498"/>
                <a:gd name="T10" fmla="*/ 2147483647 w 732"/>
                <a:gd name="T11" fmla="*/ 2147483647 h 498"/>
                <a:gd name="T12" fmla="*/ 2147483647 w 732"/>
                <a:gd name="T13" fmla="*/ 2147483647 h 498"/>
                <a:gd name="T14" fmla="*/ 2147483647 w 732"/>
                <a:gd name="T15" fmla="*/ 2147483647 h 498"/>
                <a:gd name="T16" fmla="*/ 2147483647 w 732"/>
                <a:gd name="T17" fmla="*/ 2147483647 h 498"/>
                <a:gd name="T18" fmla="*/ 2147483647 w 732"/>
                <a:gd name="T19" fmla="*/ 2147483647 h 498"/>
                <a:gd name="T20" fmla="*/ 2147483647 w 732"/>
                <a:gd name="T21" fmla="*/ 2147483647 h 498"/>
                <a:gd name="T22" fmla="*/ 2147483647 w 732"/>
                <a:gd name="T23" fmla="*/ 2147483647 h 498"/>
                <a:gd name="T24" fmla="*/ 2147483647 w 732"/>
                <a:gd name="T25" fmla="*/ 2147483647 h 498"/>
                <a:gd name="T26" fmla="*/ 2147483647 w 732"/>
                <a:gd name="T27" fmla="*/ 2147483647 h 498"/>
                <a:gd name="T28" fmla="*/ 2147483647 w 732"/>
                <a:gd name="T29" fmla="*/ 2147483647 h 498"/>
                <a:gd name="T30" fmla="*/ 0 w 732"/>
                <a:gd name="T31" fmla="*/ 2147483647 h 498"/>
                <a:gd name="T32" fmla="*/ 2147483647 w 732"/>
                <a:gd name="T33" fmla="*/ 2147483647 h 498"/>
                <a:gd name="T34" fmla="*/ 2147483647 w 732"/>
                <a:gd name="T35" fmla="*/ 2147483647 h 498"/>
                <a:gd name="T36" fmla="*/ 2147483647 w 732"/>
                <a:gd name="T37" fmla="*/ 2147483647 h 498"/>
                <a:gd name="T38" fmla="*/ 2147483647 w 732"/>
                <a:gd name="T39" fmla="*/ 2147483647 h 498"/>
                <a:gd name="T40" fmla="*/ 2147483647 w 732"/>
                <a:gd name="T41" fmla="*/ 2147483647 h 498"/>
                <a:gd name="T42" fmla="*/ 2147483647 w 732"/>
                <a:gd name="T43" fmla="*/ 2147483647 h 498"/>
                <a:gd name="T44" fmla="*/ 2147483647 w 732"/>
                <a:gd name="T45" fmla="*/ 2147483647 h 498"/>
                <a:gd name="T46" fmla="*/ 2147483647 w 732"/>
                <a:gd name="T47" fmla="*/ 2147483647 h 498"/>
                <a:gd name="T48" fmla="*/ 2147483647 w 732"/>
                <a:gd name="T49" fmla="*/ 2147483647 h 498"/>
                <a:gd name="T50" fmla="*/ 2147483647 w 732"/>
                <a:gd name="T51" fmla="*/ 2147483647 h 498"/>
                <a:gd name="T52" fmla="*/ 2147483647 w 732"/>
                <a:gd name="T53" fmla="*/ 2147483647 h 498"/>
                <a:gd name="T54" fmla="*/ 2147483647 w 732"/>
                <a:gd name="T55" fmla="*/ 2147483647 h 498"/>
                <a:gd name="T56" fmla="*/ 2147483647 w 732"/>
                <a:gd name="T57" fmla="*/ 2147483647 h 498"/>
                <a:gd name="T58" fmla="*/ 2147483647 w 732"/>
                <a:gd name="T59" fmla="*/ 2147483647 h 498"/>
                <a:gd name="T60" fmla="*/ 2147483647 w 732"/>
                <a:gd name="T61" fmla="*/ 2147483647 h 498"/>
                <a:gd name="T62" fmla="*/ 2147483647 w 732"/>
                <a:gd name="T63" fmla="*/ 2147483647 h 498"/>
                <a:gd name="T64" fmla="*/ 2147483647 w 732"/>
                <a:gd name="T65" fmla="*/ 2147483647 h 498"/>
                <a:gd name="T66" fmla="*/ 2147483647 w 732"/>
                <a:gd name="T67" fmla="*/ 2147483647 h 498"/>
                <a:gd name="T68" fmla="*/ 2147483647 w 732"/>
                <a:gd name="T69" fmla="*/ 2147483647 h 498"/>
                <a:gd name="T70" fmla="*/ 2147483647 w 732"/>
                <a:gd name="T71" fmla="*/ 2147483647 h 498"/>
                <a:gd name="T72" fmla="*/ 2147483647 w 732"/>
                <a:gd name="T73" fmla="*/ 2147483647 h 498"/>
                <a:gd name="T74" fmla="*/ 2147483647 w 732"/>
                <a:gd name="T75" fmla="*/ 2147483647 h 498"/>
                <a:gd name="T76" fmla="*/ 2147483647 w 732"/>
                <a:gd name="T77" fmla="*/ 0 h 498"/>
                <a:gd name="T78" fmla="*/ 2147483647 w 732"/>
                <a:gd name="T79" fmla="*/ 2147483647 h 498"/>
                <a:gd name="T80" fmla="*/ 2147483647 w 732"/>
                <a:gd name="T81" fmla="*/ 2147483647 h 498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732"/>
                <a:gd name="T124" fmla="*/ 0 h 498"/>
                <a:gd name="T125" fmla="*/ 732 w 732"/>
                <a:gd name="T126" fmla="*/ 498 h 498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732" h="498">
                  <a:moveTo>
                    <a:pt x="468" y="24"/>
                  </a:moveTo>
                  <a:lnTo>
                    <a:pt x="450" y="30"/>
                  </a:lnTo>
                  <a:lnTo>
                    <a:pt x="420" y="36"/>
                  </a:lnTo>
                  <a:lnTo>
                    <a:pt x="390" y="54"/>
                  </a:lnTo>
                  <a:lnTo>
                    <a:pt x="372" y="72"/>
                  </a:lnTo>
                  <a:lnTo>
                    <a:pt x="366" y="84"/>
                  </a:lnTo>
                  <a:lnTo>
                    <a:pt x="354" y="96"/>
                  </a:lnTo>
                  <a:lnTo>
                    <a:pt x="348" y="108"/>
                  </a:lnTo>
                  <a:lnTo>
                    <a:pt x="342" y="114"/>
                  </a:lnTo>
                  <a:lnTo>
                    <a:pt x="336" y="126"/>
                  </a:lnTo>
                  <a:lnTo>
                    <a:pt x="336" y="144"/>
                  </a:lnTo>
                  <a:lnTo>
                    <a:pt x="330" y="150"/>
                  </a:lnTo>
                  <a:lnTo>
                    <a:pt x="324" y="162"/>
                  </a:lnTo>
                  <a:lnTo>
                    <a:pt x="312" y="162"/>
                  </a:lnTo>
                  <a:lnTo>
                    <a:pt x="300" y="156"/>
                  </a:lnTo>
                  <a:lnTo>
                    <a:pt x="294" y="144"/>
                  </a:lnTo>
                  <a:lnTo>
                    <a:pt x="288" y="138"/>
                  </a:lnTo>
                  <a:lnTo>
                    <a:pt x="210" y="138"/>
                  </a:lnTo>
                  <a:lnTo>
                    <a:pt x="204" y="132"/>
                  </a:lnTo>
                  <a:lnTo>
                    <a:pt x="192" y="126"/>
                  </a:lnTo>
                  <a:lnTo>
                    <a:pt x="102" y="126"/>
                  </a:lnTo>
                  <a:lnTo>
                    <a:pt x="96" y="132"/>
                  </a:lnTo>
                  <a:lnTo>
                    <a:pt x="72" y="138"/>
                  </a:lnTo>
                  <a:lnTo>
                    <a:pt x="54" y="120"/>
                  </a:lnTo>
                  <a:lnTo>
                    <a:pt x="48" y="120"/>
                  </a:lnTo>
                  <a:lnTo>
                    <a:pt x="42" y="126"/>
                  </a:lnTo>
                  <a:lnTo>
                    <a:pt x="36" y="138"/>
                  </a:lnTo>
                  <a:lnTo>
                    <a:pt x="36" y="186"/>
                  </a:lnTo>
                  <a:lnTo>
                    <a:pt x="30" y="192"/>
                  </a:lnTo>
                  <a:lnTo>
                    <a:pt x="24" y="204"/>
                  </a:lnTo>
                  <a:lnTo>
                    <a:pt x="12" y="216"/>
                  </a:lnTo>
                  <a:lnTo>
                    <a:pt x="0" y="252"/>
                  </a:lnTo>
                  <a:lnTo>
                    <a:pt x="0" y="258"/>
                  </a:lnTo>
                  <a:lnTo>
                    <a:pt x="18" y="276"/>
                  </a:lnTo>
                  <a:lnTo>
                    <a:pt x="24" y="288"/>
                  </a:lnTo>
                  <a:lnTo>
                    <a:pt x="36" y="294"/>
                  </a:lnTo>
                  <a:lnTo>
                    <a:pt x="24" y="408"/>
                  </a:lnTo>
                  <a:lnTo>
                    <a:pt x="54" y="444"/>
                  </a:lnTo>
                  <a:lnTo>
                    <a:pt x="54" y="456"/>
                  </a:lnTo>
                  <a:lnTo>
                    <a:pt x="60" y="468"/>
                  </a:lnTo>
                  <a:lnTo>
                    <a:pt x="78" y="486"/>
                  </a:lnTo>
                  <a:lnTo>
                    <a:pt x="90" y="492"/>
                  </a:lnTo>
                  <a:lnTo>
                    <a:pt x="114" y="498"/>
                  </a:lnTo>
                  <a:lnTo>
                    <a:pt x="132" y="498"/>
                  </a:lnTo>
                  <a:lnTo>
                    <a:pt x="150" y="492"/>
                  </a:lnTo>
                  <a:lnTo>
                    <a:pt x="162" y="486"/>
                  </a:lnTo>
                  <a:lnTo>
                    <a:pt x="168" y="480"/>
                  </a:lnTo>
                  <a:lnTo>
                    <a:pt x="186" y="444"/>
                  </a:lnTo>
                  <a:lnTo>
                    <a:pt x="198" y="432"/>
                  </a:lnTo>
                  <a:lnTo>
                    <a:pt x="210" y="432"/>
                  </a:lnTo>
                  <a:lnTo>
                    <a:pt x="228" y="438"/>
                  </a:lnTo>
                  <a:lnTo>
                    <a:pt x="270" y="438"/>
                  </a:lnTo>
                  <a:lnTo>
                    <a:pt x="324" y="432"/>
                  </a:lnTo>
                  <a:lnTo>
                    <a:pt x="366" y="426"/>
                  </a:lnTo>
                  <a:lnTo>
                    <a:pt x="390" y="414"/>
                  </a:lnTo>
                  <a:lnTo>
                    <a:pt x="402" y="402"/>
                  </a:lnTo>
                  <a:lnTo>
                    <a:pt x="414" y="384"/>
                  </a:lnTo>
                  <a:lnTo>
                    <a:pt x="426" y="372"/>
                  </a:lnTo>
                  <a:lnTo>
                    <a:pt x="450" y="360"/>
                  </a:lnTo>
                  <a:lnTo>
                    <a:pt x="462" y="348"/>
                  </a:lnTo>
                  <a:lnTo>
                    <a:pt x="474" y="342"/>
                  </a:lnTo>
                  <a:lnTo>
                    <a:pt x="486" y="330"/>
                  </a:lnTo>
                  <a:lnTo>
                    <a:pt x="504" y="324"/>
                  </a:lnTo>
                  <a:lnTo>
                    <a:pt x="528" y="312"/>
                  </a:lnTo>
                  <a:lnTo>
                    <a:pt x="546" y="306"/>
                  </a:lnTo>
                  <a:lnTo>
                    <a:pt x="558" y="294"/>
                  </a:lnTo>
                  <a:lnTo>
                    <a:pt x="594" y="276"/>
                  </a:lnTo>
                  <a:lnTo>
                    <a:pt x="666" y="276"/>
                  </a:lnTo>
                  <a:lnTo>
                    <a:pt x="666" y="270"/>
                  </a:lnTo>
                  <a:lnTo>
                    <a:pt x="672" y="264"/>
                  </a:lnTo>
                  <a:lnTo>
                    <a:pt x="684" y="240"/>
                  </a:lnTo>
                  <a:lnTo>
                    <a:pt x="690" y="222"/>
                  </a:lnTo>
                  <a:lnTo>
                    <a:pt x="702" y="210"/>
                  </a:lnTo>
                  <a:lnTo>
                    <a:pt x="708" y="198"/>
                  </a:lnTo>
                  <a:lnTo>
                    <a:pt x="720" y="192"/>
                  </a:lnTo>
                  <a:lnTo>
                    <a:pt x="720" y="186"/>
                  </a:lnTo>
                  <a:lnTo>
                    <a:pt x="732" y="186"/>
                  </a:lnTo>
                  <a:lnTo>
                    <a:pt x="648" y="0"/>
                  </a:lnTo>
                  <a:lnTo>
                    <a:pt x="630" y="0"/>
                  </a:lnTo>
                  <a:lnTo>
                    <a:pt x="588" y="6"/>
                  </a:lnTo>
                  <a:lnTo>
                    <a:pt x="540" y="18"/>
                  </a:lnTo>
                  <a:lnTo>
                    <a:pt x="492" y="24"/>
                  </a:lnTo>
                  <a:lnTo>
                    <a:pt x="468" y="24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9" name="Uzbekistan" descr="© INSCALE GmbH, 05.05.2010&#10;http://www.presentationload.com/">
              <a:extLst>
                <a:ext uri="{FF2B5EF4-FFF2-40B4-BE49-F238E27FC236}">
                  <a16:creationId xmlns:a16="http://schemas.microsoft.com/office/drawing/2014/main" id="{CA151E6A-FF7B-49A4-A8AE-1FA2C0727556}"/>
                </a:ext>
              </a:extLst>
            </p:cNvPr>
            <p:cNvSpPr>
              <a:spLocks/>
            </p:cNvSpPr>
            <p:nvPr/>
          </p:nvSpPr>
          <p:spPr bwMode="gray">
            <a:xfrm>
              <a:off x="7166227" y="2876674"/>
              <a:ext cx="523898" cy="299939"/>
            </a:xfrm>
            <a:custGeom>
              <a:avLst/>
              <a:gdLst>
                <a:gd name="T0" fmla="*/ 2147483647 w 1182"/>
                <a:gd name="T1" fmla="*/ 2147483647 h 666"/>
                <a:gd name="T2" fmla="*/ 2147483647 w 1182"/>
                <a:gd name="T3" fmla="*/ 2147483647 h 666"/>
                <a:gd name="T4" fmla="*/ 2147483647 w 1182"/>
                <a:gd name="T5" fmla="*/ 2147483647 h 666"/>
                <a:gd name="T6" fmla="*/ 2147483647 w 1182"/>
                <a:gd name="T7" fmla="*/ 2147483647 h 666"/>
                <a:gd name="T8" fmla="*/ 2147483647 w 1182"/>
                <a:gd name="T9" fmla="*/ 2147483647 h 666"/>
                <a:gd name="T10" fmla="*/ 2147483647 w 1182"/>
                <a:gd name="T11" fmla="*/ 2147483647 h 666"/>
                <a:gd name="T12" fmla="*/ 2147483647 w 1182"/>
                <a:gd name="T13" fmla="*/ 2147483647 h 666"/>
                <a:gd name="T14" fmla="*/ 2147483647 w 1182"/>
                <a:gd name="T15" fmla="*/ 2147483647 h 666"/>
                <a:gd name="T16" fmla="*/ 2147483647 w 1182"/>
                <a:gd name="T17" fmla="*/ 2147483647 h 666"/>
                <a:gd name="T18" fmla="*/ 2147483647 w 1182"/>
                <a:gd name="T19" fmla="*/ 2147483647 h 666"/>
                <a:gd name="T20" fmla="*/ 2147483647 w 1182"/>
                <a:gd name="T21" fmla="*/ 2147483647 h 666"/>
                <a:gd name="T22" fmla="*/ 2147483647 w 1182"/>
                <a:gd name="T23" fmla="*/ 2147483647 h 666"/>
                <a:gd name="T24" fmla="*/ 2147483647 w 1182"/>
                <a:gd name="T25" fmla="*/ 2147483647 h 666"/>
                <a:gd name="T26" fmla="*/ 2147483647 w 1182"/>
                <a:gd name="T27" fmla="*/ 2147483647 h 666"/>
                <a:gd name="T28" fmla="*/ 2147483647 w 1182"/>
                <a:gd name="T29" fmla="*/ 2147483647 h 666"/>
                <a:gd name="T30" fmla="*/ 2147483647 w 1182"/>
                <a:gd name="T31" fmla="*/ 2147483647 h 666"/>
                <a:gd name="T32" fmla="*/ 2147483647 w 1182"/>
                <a:gd name="T33" fmla="*/ 2147483647 h 666"/>
                <a:gd name="T34" fmla="*/ 2147483647 w 1182"/>
                <a:gd name="T35" fmla="*/ 2147483647 h 666"/>
                <a:gd name="T36" fmla="*/ 2147483647 w 1182"/>
                <a:gd name="T37" fmla="*/ 2147483647 h 666"/>
                <a:gd name="T38" fmla="*/ 2147483647 w 1182"/>
                <a:gd name="T39" fmla="*/ 2147483647 h 666"/>
                <a:gd name="T40" fmla="*/ 2147483647 w 1182"/>
                <a:gd name="T41" fmla="*/ 2147483647 h 666"/>
                <a:gd name="T42" fmla="*/ 2147483647 w 1182"/>
                <a:gd name="T43" fmla="*/ 2147483647 h 666"/>
                <a:gd name="T44" fmla="*/ 2147483647 w 1182"/>
                <a:gd name="T45" fmla="*/ 2147483647 h 666"/>
                <a:gd name="T46" fmla="*/ 2147483647 w 1182"/>
                <a:gd name="T47" fmla="*/ 2147483647 h 666"/>
                <a:gd name="T48" fmla="*/ 2147483647 w 1182"/>
                <a:gd name="T49" fmla="*/ 2147483647 h 666"/>
                <a:gd name="T50" fmla="*/ 2147483647 w 1182"/>
                <a:gd name="T51" fmla="*/ 2147483647 h 666"/>
                <a:gd name="T52" fmla="*/ 2147483647 w 1182"/>
                <a:gd name="T53" fmla="*/ 2147483647 h 666"/>
                <a:gd name="T54" fmla="*/ 2147483647 w 1182"/>
                <a:gd name="T55" fmla="*/ 2147483647 h 666"/>
                <a:gd name="T56" fmla="*/ 2147483647 w 1182"/>
                <a:gd name="T57" fmla="*/ 2147483647 h 666"/>
                <a:gd name="T58" fmla="*/ 2147483647 w 1182"/>
                <a:gd name="T59" fmla="*/ 2147483647 h 666"/>
                <a:gd name="T60" fmla="*/ 2147483647 w 1182"/>
                <a:gd name="T61" fmla="*/ 2147483647 h 666"/>
                <a:gd name="T62" fmla="*/ 2147483647 w 1182"/>
                <a:gd name="T63" fmla="*/ 2147483647 h 666"/>
                <a:gd name="T64" fmla="*/ 2147483647 w 1182"/>
                <a:gd name="T65" fmla="*/ 2147483647 h 666"/>
                <a:gd name="T66" fmla="*/ 2147483647 w 1182"/>
                <a:gd name="T67" fmla="*/ 2147483647 h 666"/>
                <a:gd name="T68" fmla="*/ 2147483647 w 1182"/>
                <a:gd name="T69" fmla="*/ 2147483647 h 666"/>
                <a:gd name="T70" fmla="*/ 2147483647 w 1182"/>
                <a:gd name="T71" fmla="*/ 2147483647 h 666"/>
                <a:gd name="T72" fmla="*/ 2147483647 w 1182"/>
                <a:gd name="T73" fmla="*/ 2147483647 h 666"/>
                <a:gd name="T74" fmla="*/ 2147483647 w 1182"/>
                <a:gd name="T75" fmla="*/ 2147483647 h 666"/>
                <a:gd name="T76" fmla="*/ 2147483647 w 1182"/>
                <a:gd name="T77" fmla="*/ 2147483647 h 666"/>
                <a:gd name="T78" fmla="*/ 2147483647 w 1182"/>
                <a:gd name="T79" fmla="*/ 2147483647 h 666"/>
                <a:gd name="T80" fmla="*/ 2147483647 w 1182"/>
                <a:gd name="T81" fmla="*/ 2147483647 h 666"/>
                <a:gd name="T82" fmla="*/ 2147483647 w 1182"/>
                <a:gd name="T83" fmla="*/ 2147483647 h 666"/>
                <a:gd name="T84" fmla="*/ 2147483647 w 1182"/>
                <a:gd name="T85" fmla="*/ 2147483647 h 666"/>
                <a:gd name="T86" fmla="*/ 2147483647 w 1182"/>
                <a:gd name="T87" fmla="*/ 2147483647 h 666"/>
                <a:gd name="T88" fmla="*/ 2147483647 w 1182"/>
                <a:gd name="T89" fmla="*/ 2147483647 h 666"/>
                <a:gd name="T90" fmla="*/ 2147483647 w 1182"/>
                <a:gd name="T91" fmla="*/ 2147483647 h 666"/>
                <a:gd name="T92" fmla="*/ 2147483647 w 1182"/>
                <a:gd name="T93" fmla="*/ 2147483647 h 666"/>
                <a:gd name="T94" fmla="*/ 2147483647 w 1182"/>
                <a:gd name="T95" fmla="*/ 2147483647 h 666"/>
                <a:gd name="T96" fmla="*/ 2147483647 w 1182"/>
                <a:gd name="T97" fmla="*/ 2147483647 h 666"/>
                <a:gd name="T98" fmla="*/ 2147483647 w 1182"/>
                <a:gd name="T99" fmla="*/ 2147483647 h 666"/>
                <a:gd name="T100" fmla="*/ 2147483647 w 1182"/>
                <a:gd name="T101" fmla="*/ 2147483647 h 666"/>
                <a:gd name="T102" fmla="*/ 2147483647 w 1182"/>
                <a:gd name="T103" fmla="*/ 2147483647 h 666"/>
                <a:gd name="T104" fmla="*/ 2147483647 w 1182"/>
                <a:gd name="T105" fmla="*/ 2147483647 h 666"/>
                <a:gd name="T106" fmla="*/ 2147483647 w 1182"/>
                <a:gd name="T107" fmla="*/ 2147483647 h 666"/>
                <a:gd name="T108" fmla="*/ 2147483647 w 1182"/>
                <a:gd name="T109" fmla="*/ 2147483647 h 666"/>
                <a:gd name="T110" fmla="*/ 2147483647 w 1182"/>
                <a:gd name="T111" fmla="*/ 2147483647 h 666"/>
                <a:gd name="T112" fmla="*/ 2147483647 w 1182"/>
                <a:gd name="T113" fmla="*/ 2147483647 h 666"/>
                <a:gd name="T114" fmla="*/ 2147483647 w 1182"/>
                <a:gd name="T115" fmla="*/ 2147483647 h 66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182"/>
                <a:gd name="T175" fmla="*/ 0 h 666"/>
                <a:gd name="T176" fmla="*/ 1182 w 1182"/>
                <a:gd name="T177" fmla="*/ 666 h 66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182" h="666">
                  <a:moveTo>
                    <a:pt x="1152" y="372"/>
                  </a:moveTo>
                  <a:lnTo>
                    <a:pt x="1146" y="360"/>
                  </a:lnTo>
                  <a:lnTo>
                    <a:pt x="1122" y="360"/>
                  </a:lnTo>
                  <a:lnTo>
                    <a:pt x="1116" y="342"/>
                  </a:lnTo>
                  <a:lnTo>
                    <a:pt x="1098" y="342"/>
                  </a:lnTo>
                  <a:lnTo>
                    <a:pt x="1080" y="318"/>
                  </a:lnTo>
                  <a:lnTo>
                    <a:pt x="1080" y="330"/>
                  </a:lnTo>
                  <a:lnTo>
                    <a:pt x="1068" y="330"/>
                  </a:lnTo>
                  <a:lnTo>
                    <a:pt x="1068" y="342"/>
                  </a:lnTo>
                  <a:lnTo>
                    <a:pt x="1032" y="342"/>
                  </a:lnTo>
                  <a:lnTo>
                    <a:pt x="1020" y="330"/>
                  </a:lnTo>
                  <a:lnTo>
                    <a:pt x="990" y="318"/>
                  </a:lnTo>
                  <a:lnTo>
                    <a:pt x="1038" y="270"/>
                  </a:lnTo>
                  <a:lnTo>
                    <a:pt x="1038" y="264"/>
                  </a:lnTo>
                  <a:lnTo>
                    <a:pt x="1032" y="264"/>
                  </a:lnTo>
                  <a:lnTo>
                    <a:pt x="1032" y="258"/>
                  </a:lnTo>
                  <a:lnTo>
                    <a:pt x="1002" y="276"/>
                  </a:lnTo>
                  <a:lnTo>
                    <a:pt x="978" y="276"/>
                  </a:lnTo>
                  <a:lnTo>
                    <a:pt x="966" y="300"/>
                  </a:lnTo>
                  <a:lnTo>
                    <a:pt x="960" y="300"/>
                  </a:lnTo>
                  <a:lnTo>
                    <a:pt x="954" y="306"/>
                  </a:lnTo>
                  <a:lnTo>
                    <a:pt x="942" y="306"/>
                  </a:lnTo>
                  <a:lnTo>
                    <a:pt x="930" y="312"/>
                  </a:lnTo>
                  <a:lnTo>
                    <a:pt x="918" y="324"/>
                  </a:lnTo>
                  <a:lnTo>
                    <a:pt x="918" y="342"/>
                  </a:lnTo>
                  <a:lnTo>
                    <a:pt x="912" y="342"/>
                  </a:lnTo>
                  <a:lnTo>
                    <a:pt x="906" y="348"/>
                  </a:lnTo>
                  <a:lnTo>
                    <a:pt x="894" y="354"/>
                  </a:lnTo>
                  <a:lnTo>
                    <a:pt x="882" y="366"/>
                  </a:lnTo>
                  <a:lnTo>
                    <a:pt x="882" y="378"/>
                  </a:lnTo>
                  <a:lnTo>
                    <a:pt x="888" y="384"/>
                  </a:lnTo>
                  <a:lnTo>
                    <a:pt x="888" y="396"/>
                  </a:lnTo>
                  <a:lnTo>
                    <a:pt x="882" y="390"/>
                  </a:lnTo>
                  <a:lnTo>
                    <a:pt x="870" y="390"/>
                  </a:lnTo>
                  <a:lnTo>
                    <a:pt x="858" y="384"/>
                  </a:lnTo>
                  <a:lnTo>
                    <a:pt x="852" y="384"/>
                  </a:lnTo>
                  <a:lnTo>
                    <a:pt x="852" y="372"/>
                  </a:lnTo>
                  <a:lnTo>
                    <a:pt x="858" y="366"/>
                  </a:lnTo>
                  <a:lnTo>
                    <a:pt x="858" y="348"/>
                  </a:lnTo>
                  <a:lnTo>
                    <a:pt x="840" y="342"/>
                  </a:lnTo>
                  <a:lnTo>
                    <a:pt x="762" y="342"/>
                  </a:lnTo>
                  <a:lnTo>
                    <a:pt x="732" y="282"/>
                  </a:lnTo>
                  <a:lnTo>
                    <a:pt x="726" y="276"/>
                  </a:lnTo>
                  <a:lnTo>
                    <a:pt x="714" y="276"/>
                  </a:lnTo>
                  <a:lnTo>
                    <a:pt x="708" y="282"/>
                  </a:lnTo>
                  <a:lnTo>
                    <a:pt x="702" y="282"/>
                  </a:lnTo>
                  <a:lnTo>
                    <a:pt x="696" y="276"/>
                  </a:lnTo>
                  <a:lnTo>
                    <a:pt x="696" y="234"/>
                  </a:lnTo>
                  <a:lnTo>
                    <a:pt x="690" y="216"/>
                  </a:lnTo>
                  <a:lnTo>
                    <a:pt x="690" y="204"/>
                  </a:lnTo>
                  <a:lnTo>
                    <a:pt x="660" y="204"/>
                  </a:lnTo>
                  <a:lnTo>
                    <a:pt x="654" y="192"/>
                  </a:lnTo>
                  <a:lnTo>
                    <a:pt x="642" y="186"/>
                  </a:lnTo>
                  <a:lnTo>
                    <a:pt x="636" y="168"/>
                  </a:lnTo>
                  <a:lnTo>
                    <a:pt x="618" y="150"/>
                  </a:lnTo>
                  <a:lnTo>
                    <a:pt x="612" y="138"/>
                  </a:lnTo>
                  <a:lnTo>
                    <a:pt x="600" y="138"/>
                  </a:lnTo>
                  <a:lnTo>
                    <a:pt x="576" y="150"/>
                  </a:lnTo>
                  <a:lnTo>
                    <a:pt x="570" y="156"/>
                  </a:lnTo>
                  <a:lnTo>
                    <a:pt x="552" y="156"/>
                  </a:lnTo>
                  <a:lnTo>
                    <a:pt x="534" y="150"/>
                  </a:lnTo>
                  <a:lnTo>
                    <a:pt x="474" y="150"/>
                  </a:lnTo>
                  <a:lnTo>
                    <a:pt x="456" y="156"/>
                  </a:lnTo>
                  <a:lnTo>
                    <a:pt x="420" y="156"/>
                  </a:lnTo>
                  <a:lnTo>
                    <a:pt x="414" y="162"/>
                  </a:lnTo>
                  <a:lnTo>
                    <a:pt x="408" y="162"/>
                  </a:lnTo>
                  <a:lnTo>
                    <a:pt x="330" y="90"/>
                  </a:lnTo>
                  <a:lnTo>
                    <a:pt x="264" y="54"/>
                  </a:lnTo>
                  <a:lnTo>
                    <a:pt x="270" y="66"/>
                  </a:lnTo>
                  <a:lnTo>
                    <a:pt x="270" y="90"/>
                  </a:lnTo>
                  <a:lnTo>
                    <a:pt x="264" y="102"/>
                  </a:lnTo>
                  <a:lnTo>
                    <a:pt x="258" y="108"/>
                  </a:lnTo>
                  <a:lnTo>
                    <a:pt x="240" y="108"/>
                  </a:lnTo>
                  <a:lnTo>
                    <a:pt x="228" y="102"/>
                  </a:lnTo>
                  <a:lnTo>
                    <a:pt x="222" y="96"/>
                  </a:lnTo>
                  <a:lnTo>
                    <a:pt x="222" y="78"/>
                  </a:lnTo>
                  <a:lnTo>
                    <a:pt x="210" y="54"/>
                  </a:lnTo>
                  <a:lnTo>
                    <a:pt x="216" y="36"/>
                  </a:lnTo>
                  <a:lnTo>
                    <a:pt x="162" y="12"/>
                  </a:lnTo>
                  <a:lnTo>
                    <a:pt x="156" y="30"/>
                  </a:lnTo>
                  <a:lnTo>
                    <a:pt x="168" y="36"/>
                  </a:lnTo>
                  <a:lnTo>
                    <a:pt x="174" y="48"/>
                  </a:lnTo>
                  <a:lnTo>
                    <a:pt x="174" y="72"/>
                  </a:lnTo>
                  <a:lnTo>
                    <a:pt x="168" y="78"/>
                  </a:lnTo>
                  <a:lnTo>
                    <a:pt x="156" y="84"/>
                  </a:lnTo>
                  <a:lnTo>
                    <a:pt x="150" y="84"/>
                  </a:lnTo>
                  <a:lnTo>
                    <a:pt x="144" y="78"/>
                  </a:lnTo>
                  <a:lnTo>
                    <a:pt x="144" y="60"/>
                  </a:lnTo>
                  <a:lnTo>
                    <a:pt x="132" y="48"/>
                  </a:lnTo>
                  <a:lnTo>
                    <a:pt x="132" y="42"/>
                  </a:lnTo>
                  <a:lnTo>
                    <a:pt x="144" y="30"/>
                  </a:lnTo>
                  <a:lnTo>
                    <a:pt x="150" y="6"/>
                  </a:lnTo>
                  <a:lnTo>
                    <a:pt x="144" y="0"/>
                  </a:lnTo>
                  <a:lnTo>
                    <a:pt x="0" y="42"/>
                  </a:lnTo>
                  <a:lnTo>
                    <a:pt x="48" y="324"/>
                  </a:lnTo>
                  <a:lnTo>
                    <a:pt x="60" y="324"/>
                  </a:lnTo>
                  <a:lnTo>
                    <a:pt x="72" y="336"/>
                  </a:lnTo>
                  <a:lnTo>
                    <a:pt x="138" y="336"/>
                  </a:lnTo>
                  <a:lnTo>
                    <a:pt x="132" y="324"/>
                  </a:lnTo>
                  <a:lnTo>
                    <a:pt x="120" y="318"/>
                  </a:lnTo>
                  <a:lnTo>
                    <a:pt x="114" y="300"/>
                  </a:lnTo>
                  <a:lnTo>
                    <a:pt x="114" y="288"/>
                  </a:lnTo>
                  <a:lnTo>
                    <a:pt x="132" y="270"/>
                  </a:lnTo>
                  <a:lnTo>
                    <a:pt x="144" y="264"/>
                  </a:lnTo>
                  <a:lnTo>
                    <a:pt x="156" y="264"/>
                  </a:lnTo>
                  <a:lnTo>
                    <a:pt x="162" y="258"/>
                  </a:lnTo>
                  <a:lnTo>
                    <a:pt x="168" y="258"/>
                  </a:lnTo>
                  <a:lnTo>
                    <a:pt x="168" y="246"/>
                  </a:lnTo>
                  <a:lnTo>
                    <a:pt x="174" y="240"/>
                  </a:lnTo>
                  <a:lnTo>
                    <a:pt x="180" y="240"/>
                  </a:lnTo>
                  <a:lnTo>
                    <a:pt x="186" y="246"/>
                  </a:lnTo>
                  <a:lnTo>
                    <a:pt x="198" y="246"/>
                  </a:lnTo>
                  <a:lnTo>
                    <a:pt x="204" y="252"/>
                  </a:lnTo>
                  <a:lnTo>
                    <a:pt x="174" y="222"/>
                  </a:lnTo>
                  <a:lnTo>
                    <a:pt x="204" y="228"/>
                  </a:lnTo>
                  <a:lnTo>
                    <a:pt x="210" y="216"/>
                  </a:lnTo>
                  <a:lnTo>
                    <a:pt x="228" y="240"/>
                  </a:lnTo>
                  <a:lnTo>
                    <a:pt x="252" y="240"/>
                  </a:lnTo>
                  <a:lnTo>
                    <a:pt x="252" y="252"/>
                  </a:lnTo>
                  <a:lnTo>
                    <a:pt x="264" y="258"/>
                  </a:lnTo>
                  <a:lnTo>
                    <a:pt x="300" y="258"/>
                  </a:lnTo>
                  <a:lnTo>
                    <a:pt x="306" y="264"/>
                  </a:lnTo>
                  <a:lnTo>
                    <a:pt x="312" y="276"/>
                  </a:lnTo>
                  <a:lnTo>
                    <a:pt x="312" y="288"/>
                  </a:lnTo>
                  <a:lnTo>
                    <a:pt x="324" y="294"/>
                  </a:lnTo>
                  <a:lnTo>
                    <a:pt x="312" y="306"/>
                  </a:lnTo>
                  <a:lnTo>
                    <a:pt x="312" y="318"/>
                  </a:lnTo>
                  <a:lnTo>
                    <a:pt x="330" y="336"/>
                  </a:lnTo>
                  <a:lnTo>
                    <a:pt x="360" y="336"/>
                  </a:lnTo>
                  <a:lnTo>
                    <a:pt x="414" y="342"/>
                  </a:lnTo>
                  <a:lnTo>
                    <a:pt x="414" y="336"/>
                  </a:lnTo>
                  <a:lnTo>
                    <a:pt x="450" y="354"/>
                  </a:lnTo>
                  <a:lnTo>
                    <a:pt x="468" y="384"/>
                  </a:lnTo>
                  <a:lnTo>
                    <a:pt x="486" y="402"/>
                  </a:lnTo>
                  <a:lnTo>
                    <a:pt x="486" y="408"/>
                  </a:lnTo>
                  <a:lnTo>
                    <a:pt x="492" y="414"/>
                  </a:lnTo>
                  <a:lnTo>
                    <a:pt x="510" y="450"/>
                  </a:lnTo>
                  <a:lnTo>
                    <a:pt x="522" y="462"/>
                  </a:lnTo>
                  <a:lnTo>
                    <a:pt x="534" y="468"/>
                  </a:lnTo>
                  <a:lnTo>
                    <a:pt x="552" y="468"/>
                  </a:lnTo>
                  <a:lnTo>
                    <a:pt x="564" y="474"/>
                  </a:lnTo>
                  <a:lnTo>
                    <a:pt x="570" y="474"/>
                  </a:lnTo>
                  <a:lnTo>
                    <a:pt x="582" y="486"/>
                  </a:lnTo>
                  <a:lnTo>
                    <a:pt x="588" y="498"/>
                  </a:lnTo>
                  <a:lnTo>
                    <a:pt x="594" y="504"/>
                  </a:lnTo>
                  <a:lnTo>
                    <a:pt x="624" y="522"/>
                  </a:lnTo>
                  <a:lnTo>
                    <a:pt x="648" y="522"/>
                  </a:lnTo>
                  <a:lnTo>
                    <a:pt x="666" y="534"/>
                  </a:lnTo>
                  <a:lnTo>
                    <a:pt x="690" y="546"/>
                  </a:lnTo>
                  <a:lnTo>
                    <a:pt x="696" y="552"/>
                  </a:lnTo>
                  <a:lnTo>
                    <a:pt x="708" y="558"/>
                  </a:lnTo>
                  <a:lnTo>
                    <a:pt x="720" y="570"/>
                  </a:lnTo>
                  <a:lnTo>
                    <a:pt x="732" y="570"/>
                  </a:lnTo>
                  <a:lnTo>
                    <a:pt x="744" y="582"/>
                  </a:lnTo>
                  <a:lnTo>
                    <a:pt x="750" y="582"/>
                  </a:lnTo>
                  <a:lnTo>
                    <a:pt x="774" y="576"/>
                  </a:lnTo>
                  <a:lnTo>
                    <a:pt x="822" y="606"/>
                  </a:lnTo>
                  <a:lnTo>
                    <a:pt x="816" y="612"/>
                  </a:lnTo>
                  <a:lnTo>
                    <a:pt x="816" y="630"/>
                  </a:lnTo>
                  <a:lnTo>
                    <a:pt x="828" y="642"/>
                  </a:lnTo>
                  <a:lnTo>
                    <a:pt x="828" y="654"/>
                  </a:lnTo>
                  <a:lnTo>
                    <a:pt x="840" y="654"/>
                  </a:lnTo>
                  <a:lnTo>
                    <a:pt x="852" y="642"/>
                  </a:lnTo>
                  <a:lnTo>
                    <a:pt x="870" y="666"/>
                  </a:lnTo>
                  <a:lnTo>
                    <a:pt x="882" y="660"/>
                  </a:lnTo>
                  <a:lnTo>
                    <a:pt x="894" y="660"/>
                  </a:lnTo>
                  <a:lnTo>
                    <a:pt x="900" y="666"/>
                  </a:lnTo>
                  <a:lnTo>
                    <a:pt x="906" y="666"/>
                  </a:lnTo>
                  <a:lnTo>
                    <a:pt x="900" y="666"/>
                  </a:lnTo>
                  <a:lnTo>
                    <a:pt x="900" y="642"/>
                  </a:lnTo>
                  <a:lnTo>
                    <a:pt x="906" y="636"/>
                  </a:lnTo>
                  <a:lnTo>
                    <a:pt x="912" y="624"/>
                  </a:lnTo>
                  <a:lnTo>
                    <a:pt x="924" y="618"/>
                  </a:lnTo>
                  <a:lnTo>
                    <a:pt x="930" y="606"/>
                  </a:lnTo>
                  <a:lnTo>
                    <a:pt x="930" y="588"/>
                  </a:lnTo>
                  <a:lnTo>
                    <a:pt x="918" y="576"/>
                  </a:lnTo>
                  <a:lnTo>
                    <a:pt x="906" y="570"/>
                  </a:lnTo>
                  <a:lnTo>
                    <a:pt x="900" y="564"/>
                  </a:lnTo>
                  <a:lnTo>
                    <a:pt x="900" y="546"/>
                  </a:lnTo>
                  <a:lnTo>
                    <a:pt x="906" y="540"/>
                  </a:lnTo>
                  <a:lnTo>
                    <a:pt x="906" y="534"/>
                  </a:lnTo>
                  <a:lnTo>
                    <a:pt x="894" y="522"/>
                  </a:lnTo>
                  <a:lnTo>
                    <a:pt x="882" y="522"/>
                  </a:lnTo>
                  <a:lnTo>
                    <a:pt x="876" y="516"/>
                  </a:lnTo>
                  <a:lnTo>
                    <a:pt x="870" y="516"/>
                  </a:lnTo>
                  <a:lnTo>
                    <a:pt x="858" y="504"/>
                  </a:lnTo>
                  <a:lnTo>
                    <a:pt x="840" y="504"/>
                  </a:lnTo>
                  <a:lnTo>
                    <a:pt x="840" y="486"/>
                  </a:lnTo>
                  <a:lnTo>
                    <a:pt x="846" y="480"/>
                  </a:lnTo>
                  <a:lnTo>
                    <a:pt x="894" y="480"/>
                  </a:lnTo>
                  <a:lnTo>
                    <a:pt x="918" y="468"/>
                  </a:lnTo>
                  <a:lnTo>
                    <a:pt x="918" y="456"/>
                  </a:lnTo>
                  <a:lnTo>
                    <a:pt x="912" y="456"/>
                  </a:lnTo>
                  <a:lnTo>
                    <a:pt x="930" y="444"/>
                  </a:lnTo>
                  <a:lnTo>
                    <a:pt x="906" y="420"/>
                  </a:lnTo>
                  <a:lnTo>
                    <a:pt x="948" y="420"/>
                  </a:lnTo>
                  <a:lnTo>
                    <a:pt x="948" y="414"/>
                  </a:lnTo>
                  <a:lnTo>
                    <a:pt x="936" y="402"/>
                  </a:lnTo>
                  <a:lnTo>
                    <a:pt x="936" y="390"/>
                  </a:lnTo>
                  <a:lnTo>
                    <a:pt x="942" y="384"/>
                  </a:lnTo>
                  <a:lnTo>
                    <a:pt x="942" y="372"/>
                  </a:lnTo>
                  <a:lnTo>
                    <a:pt x="954" y="372"/>
                  </a:lnTo>
                  <a:lnTo>
                    <a:pt x="972" y="390"/>
                  </a:lnTo>
                  <a:lnTo>
                    <a:pt x="978" y="390"/>
                  </a:lnTo>
                  <a:lnTo>
                    <a:pt x="984" y="378"/>
                  </a:lnTo>
                  <a:lnTo>
                    <a:pt x="996" y="372"/>
                  </a:lnTo>
                  <a:lnTo>
                    <a:pt x="1002" y="360"/>
                  </a:lnTo>
                  <a:lnTo>
                    <a:pt x="1020" y="360"/>
                  </a:lnTo>
                  <a:lnTo>
                    <a:pt x="1032" y="366"/>
                  </a:lnTo>
                  <a:lnTo>
                    <a:pt x="1038" y="372"/>
                  </a:lnTo>
                  <a:lnTo>
                    <a:pt x="1014" y="408"/>
                  </a:lnTo>
                  <a:lnTo>
                    <a:pt x="1026" y="408"/>
                  </a:lnTo>
                  <a:lnTo>
                    <a:pt x="1032" y="414"/>
                  </a:lnTo>
                  <a:lnTo>
                    <a:pt x="1044" y="414"/>
                  </a:lnTo>
                  <a:lnTo>
                    <a:pt x="1050" y="420"/>
                  </a:lnTo>
                  <a:lnTo>
                    <a:pt x="1056" y="420"/>
                  </a:lnTo>
                  <a:lnTo>
                    <a:pt x="1068" y="414"/>
                  </a:lnTo>
                  <a:lnTo>
                    <a:pt x="1086" y="414"/>
                  </a:lnTo>
                  <a:lnTo>
                    <a:pt x="1092" y="420"/>
                  </a:lnTo>
                  <a:lnTo>
                    <a:pt x="1098" y="420"/>
                  </a:lnTo>
                  <a:lnTo>
                    <a:pt x="1104" y="426"/>
                  </a:lnTo>
                  <a:lnTo>
                    <a:pt x="1110" y="426"/>
                  </a:lnTo>
                  <a:lnTo>
                    <a:pt x="1128" y="408"/>
                  </a:lnTo>
                  <a:lnTo>
                    <a:pt x="1146" y="402"/>
                  </a:lnTo>
                  <a:lnTo>
                    <a:pt x="1146" y="396"/>
                  </a:lnTo>
                  <a:lnTo>
                    <a:pt x="1158" y="396"/>
                  </a:lnTo>
                  <a:lnTo>
                    <a:pt x="1170" y="390"/>
                  </a:lnTo>
                  <a:lnTo>
                    <a:pt x="1182" y="378"/>
                  </a:lnTo>
                  <a:lnTo>
                    <a:pt x="1182" y="366"/>
                  </a:lnTo>
                  <a:lnTo>
                    <a:pt x="1170" y="366"/>
                  </a:lnTo>
                  <a:lnTo>
                    <a:pt x="1158" y="372"/>
                  </a:lnTo>
                  <a:lnTo>
                    <a:pt x="1152" y="37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0" name="Venezuela" descr="© INSCALE GmbH, 05.05.2010&#10;http://www.presentationload.com/">
              <a:extLst>
                <a:ext uri="{FF2B5EF4-FFF2-40B4-BE49-F238E27FC236}">
                  <a16:creationId xmlns:a16="http://schemas.microsoft.com/office/drawing/2014/main" id="{A7EA80BB-A2EB-4073-BE44-803542D0D1BA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3244930" y="4079603"/>
              <a:ext cx="422294" cy="418962"/>
            </a:xfrm>
            <a:custGeom>
              <a:avLst/>
              <a:gdLst>
                <a:gd name="T0" fmla="*/ 2147483647 w 954"/>
                <a:gd name="T1" fmla="*/ 2147483647 h 930"/>
                <a:gd name="T2" fmla="*/ 2147483647 w 954"/>
                <a:gd name="T3" fmla="*/ 2147483647 h 930"/>
                <a:gd name="T4" fmla="*/ 2147483647 w 954"/>
                <a:gd name="T5" fmla="*/ 2147483647 h 930"/>
                <a:gd name="T6" fmla="*/ 2147483647 w 954"/>
                <a:gd name="T7" fmla="*/ 2147483647 h 930"/>
                <a:gd name="T8" fmla="*/ 2147483647 w 954"/>
                <a:gd name="T9" fmla="*/ 2147483647 h 930"/>
                <a:gd name="T10" fmla="*/ 2147483647 w 954"/>
                <a:gd name="T11" fmla="*/ 2147483647 h 930"/>
                <a:gd name="T12" fmla="*/ 2147483647 w 954"/>
                <a:gd name="T13" fmla="*/ 2147483647 h 930"/>
                <a:gd name="T14" fmla="*/ 2147483647 w 954"/>
                <a:gd name="T15" fmla="*/ 2147483647 h 930"/>
                <a:gd name="T16" fmla="*/ 2147483647 w 954"/>
                <a:gd name="T17" fmla="*/ 2147483647 h 930"/>
                <a:gd name="T18" fmla="*/ 2147483647 w 954"/>
                <a:gd name="T19" fmla="*/ 2147483647 h 930"/>
                <a:gd name="T20" fmla="*/ 2147483647 w 954"/>
                <a:gd name="T21" fmla="*/ 2147483647 h 930"/>
                <a:gd name="T22" fmla="*/ 2147483647 w 954"/>
                <a:gd name="T23" fmla="*/ 2147483647 h 930"/>
                <a:gd name="T24" fmla="*/ 2147483647 w 954"/>
                <a:gd name="T25" fmla="*/ 2147483647 h 930"/>
                <a:gd name="T26" fmla="*/ 2147483647 w 954"/>
                <a:gd name="T27" fmla="*/ 2147483647 h 930"/>
                <a:gd name="T28" fmla="*/ 2147483647 w 954"/>
                <a:gd name="T29" fmla="*/ 2147483647 h 930"/>
                <a:gd name="T30" fmla="*/ 2147483647 w 954"/>
                <a:gd name="T31" fmla="*/ 2147483647 h 930"/>
                <a:gd name="T32" fmla="*/ 2147483647 w 954"/>
                <a:gd name="T33" fmla="*/ 2147483647 h 930"/>
                <a:gd name="T34" fmla="*/ 2147483647 w 954"/>
                <a:gd name="T35" fmla="*/ 2147483647 h 930"/>
                <a:gd name="T36" fmla="*/ 2147483647 w 954"/>
                <a:gd name="T37" fmla="*/ 2147483647 h 930"/>
                <a:gd name="T38" fmla="*/ 2147483647 w 954"/>
                <a:gd name="T39" fmla="*/ 2147483647 h 930"/>
                <a:gd name="T40" fmla="*/ 2147483647 w 954"/>
                <a:gd name="T41" fmla="*/ 2147483647 h 930"/>
                <a:gd name="T42" fmla="*/ 2147483647 w 954"/>
                <a:gd name="T43" fmla="*/ 2147483647 h 930"/>
                <a:gd name="T44" fmla="*/ 2147483647 w 954"/>
                <a:gd name="T45" fmla="*/ 2147483647 h 930"/>
                <a:gd name="T46" fmla="*/ 2147483647 w 954"/>
                <a:gd name="T47" fmla="*/ 2147483647 h 930"/>
                <a:gd name="T48" fmla="*/ 2147483647 w 954"/>
                <a:gd name="T49" fmla="*/ 2147483647 h 930"/>
                <a:gd name="T50" fmla="*/ 0 w 954"/>
                <a:gd name="T51" fmla="*/ 2147483647 h 930"/>
                <a:gd name="T52" fmla="*/ 2147483647 w 954"/>
                <a:gd name="T53" fmla="*/ 2147483647 h 930"/>
                <a:gd name="T54" fmla="*/ 2147483647 w 954"/>
                <a:gd name="T55" fmla="*/ 2147483647 h 930"/>
                <a:gd name="T56" fmla="*/ 2147483647 w 954"/>
                <a:gd name="T57" fmla="*/ 2147483647 h 930"/>
                <a:gd name="T58" fmla="*/ 2147483647 w 954"/>
                <a:gd name="T59" fmla="*/ 2147483647 h 930"/>
                <a:gd name="T60" fmla="*/ 2147483647 w 954"/>
                <a:gd name="T61" fmla="*/ 2147483647 h 930"/>
                <a:gd name="T62" fmla="*/ 2147483647 w 954"/>
                <a:gd name="T63" fmla="*/ 2147483647 h 930"/>
                <a:gd name="T64" fmla="*/ 2147483647 w 954"/>
                <a:gd name="T65" fmla="*/ 2147483647 h 930"/>
                <a:gd name="T66" fmla="*/ 2147483647 w 954"/>
                <a:gd name="T67" fmla="*/ 2147483647 h 930"/>
                <a:gd name="T68" fmla="*/ 2147483647 w 954"/>
                <a:gd name="T69" fmla="*/ 2147483647 h 930"/>
                <a:gd name="T70" fmla="*/ 2147483647 w 954"/>
                <a:gd name="T71" fmla="*/ 2147483647 h 930"/>
                <a:gd name="T72" fmla="*/ 2147483647 w 954"/>
                <a:gd name="T73" fmla="*/ 2147483647 h 930"/>
                <a:gd name="T74" fmla="*/ 2147483647 w 954"/>
                <a:gd name="T75" fmla="*/ 2147483647 h 930"/>
                <a:gd name="T76" fmla="*/ 2147483647 w 954"/>
                <a:gd name="T77" fmla="*/ 2147483647 h 930"/>
                <a:gd name="T78" fmla="*/ 2147483647 w 954"/>
                <a:gd name="T79" fmla="*/ 2147483647 h 930"/>
                <a:gd name="T80" fmla="*/ 2147483647 w 954"/>
                <a:gd name="T81" fmla="*/ 2147483647 h 930"/>
                <a:gd name="T82" fmla="*/ 2147483647 w 954"/>
                <a:gd name="T83" fmla="*/ 2147483647 h 930"/>
                <a:gd name="T84" fmla="*/ 2147483647 w 954"/>
                <a:gd name="T85" fmla="*/ 2147483647 h 930"/>
                <a:gd name="T86" fmla="*/ 2147483647 w 954"/>
                <a:gd name="T87" fmla="*/ 2147483647 h 930"/>
                <a:gd name="T88" fmla="*/ 2147483647 w 954"/>
                <a:gd name="T89" fmla="*/ 2147483647 h 930"/>
                <a:gd name="T90" fmla="*/ 2147483647 w 954"/>
                <a:gd name="T91" fmla="*/ 2147483647 h 930"/>
                <a:gd name="T92" fmla="*/ 2147483647 w 954"/>
                <a:gd name="T93" fmla="*/ 2147483647 h 930"/>
                <a:gd name="T94" fmla="*/ 2147483647 w 954"/>
                <a:gd name="T95" fmla="*/ 2147483647 h 930"/>
                <a:gd name="T96" fmla="*/ 2147483647 w 954"/>
                <a:gd name="T97" fmla="*/ 2147483647 h 930"/>
                <a:gd name="T98" fmla="*/ 2147483647 w 954"/>
                <a:gd name="T99" fmla="*/ 2147483647 h 930"/>
                <a:gd name="T100" fmla="*/ 2147483647 w 954"/>
                <a:gd name="T101" fmla="*/ 2147483647 h 930"/>
                <a:gd name="T102" fmla="*/ 2147483647 w 954"/>
                <a:gd name="T103" fmla="*/ 2147483647 h 930"/>
                <a:gd name="T104" fmla="*/ 2147483647 w 954"/>
                <a:gd name="T105" fmla="*/ 2147483647 h 930"/>
                <a:gd name="T106" fmla="*/ 2147483647 w 954"/>
                <a:gd name="T107" fmla="*/ 2147483647 h 930"/>
                <a:gd name="T108" fmla="*/ 2147483647 w 954"/>
                <a:gd name="T109" fmla="*/ 2147483647 h 930"/>
                <a:gd name="T110" fmla="*/ 2147483647 w 954"/>
                <a:gd name="T111" fmla="*/ 2147483647 h 930"/>
                <a:gd name="T112" fmla="*/ 2147483647 w 954"/>
                <a:gd name="T113" fmla="*/ 2147483647 h 930"/>
                <a:gd name="T114" fmla="*/ 2147483647 w 954"/>
                <a:gd name="T115" fmla="*/ 2147483647 h 930"/>
                <a:gd name="T116" fmla="*/ 2147483647 w 954"/>
                <a:gd name="T117" fmla="*/ 2147483647 h 930"/>
                <a:gd name="T118" fmla="*/ 2147483647 w 954"/>
                <a:gd name="T119" fmla="*/ 2147483647 h 930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954"/>
                <a:gd name="T181" fmla="*/ 0 h 930"/>
                <a:gd name="T182" fmla="*/ 954 w 954"/>
                <a:gd name="T183" fmla="*/ 930 h 930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954" h="930">
                  <a:moveTo>
                    <a:pt x="264" y="42"/>
                  </a:moveTo>
                  <a:lnTo>
                    <a:pt x="264" y="12"/>
                  </a:lnTo>
                  <a:lnTo>
                    <a:pt x="252" y="0"/>
                  </a:lnTo>
                  <a:lnTo>
                    <a:pt x="234" y="0"/>
                  </a:lnTo>
                  <a:lnTo>
                    <a:pt x="228" y="6"/>
                  </a:lnTo>
                  <a:lnTo>
                    <a:pt x="228" y="18"/>
                  </a:lnTo>
                  <a:lnTo>
                    <a:pt x="234" y="24"/>
                  </a:lnTo>
                  <a:lnTo>
                    <a:pt x="234" y="36"/>
                  </a:lnTo>
                  <a:lnTo>
                    <a:pt x="240" y="42"/>
                  </a:lnTo>
                  <a:lnTo>
                    <a:pt x="264" y="42"/>
                  </a:lnTo>
                  <a:close/>
                  <a:moveTo>
                    <a:pt x="936" y="276"/>
                  </a:moveTo>
                  <a:lnTo>
                    <a:pt x="930" y="276"/>
                  </a:lnTo>
                  <a:lnTo>
                    <a:pt x="924" y="282"/>
                  </a:lnTo>
                  <a:lnTo>
                    <a:pt x="912" y="288"/>
                  </a:lnTo>
                  <a:lnTo>
                    <a:pt x="906" y="294"/>
                  </a:lnTo>
                  <a:lnTo>
                    <a:pt x="900" y="288"/>
                  </a:lnTo>
                  <a:lnTo>
                    <a:pt x="888" y="288"/>
                  </a:lnTo>
                  <a:lnTo>
                    <a:pt x="882" y="282"/>
                  </a:lnTo>
                  <a:lnTo>
                    <a:pt x="876" y="282"/>
                  </a:lnTo>
                  <a:lnTo>
                    <a:pt x="852" y="306"/>
                  </a:lnTo>
                  <a:lnTo>
                    <a:pt x="822" y="282"/>
                  </a:lnTo>
                  <a:lnTo>
                    <a:pt x="846" y="282"/>
                  </a:lnTo>
                  <a:lnTo>
                    <a:pt x="858" y="276"/>
                  </a:lnTo>
                  <a:lnTo>
                    <a:pt x="864" y="276"/>
                  </a:lnTo>
                  <a:lnTo>
                    <a:pt x="870" y="264"/>
                  </a:lnTo>
                  <a:lnTo>
                    <a:pt x="870" y="246"/>
                  </a:lnTo>
                  <a:lnTo>
                    <a:pt x="882" y="234"/>
                  </a:lnTo>
                  <a:lnTo>
                    <a:pt x="888" y="222"/>
                  </a:lnTo>
                  <a:lnTo>
                    <a:pt x="876" y="210"/>
                  </a:lnTo>
                  <a:lnTo>
                    <a:pt x="846" y="210"/>
                  </a:lnTo>
                  <a:lnTo>
                    <a:pt x="846" y="204"/>
                  </a:lnTo>
                  <a:lnTo>
                    <a:pt x="840" y="198"/>
                  </a:lnTo>
                  <a:lnTo>
                    <a:pt x="840" y="192"/>
                  </a:lnTo>
                  <a:lnTo>
                    <a:pt x="834" y="186"/>
                  </a:lnTo>
                  <a:lnTo>
                    <a:pt x="828" y="186"/>
                  </a:lnTo>
                  <a:lnTo>
                    <a:pt x="822" y="192"/>
                  </a:lnTo>
                  <a:lnTo>
                    <a:pt x="822" y="210"/>
                  </a:lnTo>
                  <a:lnTo>
                    <a:pt x="816" y="198"/>
                  </a:lnTo>
                  <a:lnTo>
                    <a:pt x="816" y="180"/>
                  </a:lnTo>
                  <a:lnTo>
                    <a:pt x="792" y="180"/>
                  </a:lnTo>
                  <a:lnTo>
                    <a:pt x="786" y="210"/>
                  </a:lnTo>
                  <a:lnTo>
                    <a:pt x="780" y="204"/>
                  </a:lnTo>
                  <a:lnTo>
                    <a:pt x="774" y="192"/>
                  </a:lnTo>
                  <a:lnTo>
                    <a:pt x="774" y="186"/>
                  </a:lnTo>
                  <a:lnTo>
                    <a:pt x="768" y="180"/>
                  </a:lnTo>
                  <a:lnTo>
                    <a:pt x="768" y="156"/>
                  </a:lnTo>
                  <a:lnTo>
                    <a:pt x="738" y="168"/>
                  </a:lnTo>
                  <a:lnTo>
                    <a:pt x="744" y="162"/>
                  </a:lnTo>
                  <a:lnTo>
                    <a:pt x="756" y="156"/>
                  </a:lnTo>
                  <a:lnTo>
                    <a:pt x="762" y="156"/>
                  </a:lnTo>
                  <a:lnTo>
                    <a:pt x="762" y="144"/>
                  </a:lnTo>
                  <a:lnTo>
                    <a:pt x="750" y="138"/>
                  </a:lnTo>
                  <a:lnTo>
                    <a:pt x="744" y="138"/>
                  </a:lnTo>
                  <a:lnTo>
                    <a:pt x="744" y="132"/>
                  </a:lnTo>
                  <a:lnTo>
                    <a:pt x="750" y="132"/>
                  </a:lnTo>
                  <a:lnTo>
                    <a:pt x="762" y="126"/>
                  </a:lnTo>
                  <a:lnTo>
                    <a:pt x="774" y="126"/>
                  </a:lnTo>
                  <a:lnTo>
                    <a:pt x="792" y="120"/>
                  </a:lnTo>
                  <a:lnTo>
                    <a:pt x="804" y="120"/>
                  </a:lnTo>
                  <a:lnTo>
                    <a:pt x="810" y="114"/>
                  </a:lnTo>
                  <a:lnTo>
                    <a:pt x="726" y="114"/>
                  </a:lnTo>
                  <a:lnTo>
                    <a:pt x="690" y="120"/>
                  </a:lnTo>
                  <a:lnTo>
                    <a:pt x="678" y="120"/>
                  </a:lnTo>
                  <a:lnTo>
                    <a:pt x="690" y="132"/>
                  </a:lnTo>
                  <a:lnTo>
                    <a:pt x="678" y="132"/>
                  </a:lnTo>
                  <a:lnTo>
                    <a:pt x="666" y="138"/>
                  </a:lnTo>
                  <a:lnTo>
                    <a:pt x="654" y="138"/>
                  </a:lnTo>
                  <a:lnTo>
                    <a:pt x="642" y="144"/>
                  </a:lnTo>
                  <a:lnTo>
                    <a:pt x="636" y="144"/>
                  </a:lnTo>
                  <a:lnTo>
                    <a:pt x="624" y="150"/>
                  </a:lnTo>
                  <a:lnTo>
                    <a:pt x="606" y="168"/>
                  </a:lnTo>
                  <a:lnTo>
                    <a:pt x="594" y="174"/>
                  </a:lnTo>
                  <a:lnTo>
                    <a:pt x="576" y="174"/>
                  </a:lnTo>
                  <a:lnTo>
                    <a:pt x="564" y="162"/>
                  </a:lnTo>
                  <a:lnTo>
                    <a:pt x="546" y="156"/>
                  </a:lnTo>
                  <a:lnTo>
                    <a:pt x="534" y="144"/>
                  </a:lnTo>
                  <a:lnTo>
                    <a:pt x="522" y="138"/>
                  </a:lnTo>
                  <a:lnTo>
                    <a:pt x="510" y="126"/>
                  </a:lnTo>
                  <a:lnTo>
                    <a:pt x="492" y="126"/>
                  </a:lnTo>
                  <a:lnTo>
                    <a:pt x="450" y="132"/>
                  </a:lnTo>
                  <a:lnTo>
                    <a:pt x="372" y="132"/>
                  </a:lnTo>
                  <a:lnTo>
                    <a:pt x="360" y="120"/>
                  </a:lnTo>
                  <a:lnTo>
                    <a:pt x="354" y="108"/>
                  </a:lnTo>
                  <a:lnTo>
                    <a:pt x="354" y="84"/>
                  </a:lnTo>
                  <a:lnTo>
                    <a:pt x="348" y="72"/>
                  </a:lnTo>
                  <a:lnTo>
                    <a:pt x="336" y="60"/>
                  </a:lnTo>
                  <a:lnTo>
                    <a:pt x="324" y="54"/>
                  </a:lnTo>
                  <a:lnTo>
                    <a:pt x="276" y="54"/>
                  </a:lnTo>
                  <a:lnTo>
                    <a:pt x="240" y="60"/>
                  </a:lnTo>
                  <a:lnTo>
                    <a:pt x="222" y="72"/>
                  </a:lnTo>
                  <a:lnTo>
                    <a:pt x="210" y="78"/>
                  </a:lnTo>
                  <a:lnTo>
                    <a:pt x="204" y="78"/>
                  </a:lnTo>
                  <a:lnTo>
                    <a:pt x="180" y="90"/>
                  </a:lnTo>
                  <a:lnTo>
                    <a:pt x="162" y="96"/>
                  </a:lnTo>
                  <a:lnTo>
                    <a:pt x="144" y="108"/>
                  </a:lnTo>
                  <a:lnTo>
                    <a:pt x="138" y="120"/>
                  </a:lnTo>
                  <a:lnTo>
                    <a:pt x="138" y="144"/>
                  </a:lnTo>
                  <a:lnTo>
                    <a:pt x="150" y="168"/>
                  </a:lnTo>
                  <a:lnTo>
                    <a:pt x="156" y="186"/>
                  </a:lnTo>
                  <a:lnTo>
                    <a:pt x="162" y="198"/>
                  </a:lnTo>
                  <a:lnTo>
                    <a:pt x="156" y="210"/>
                  </a:lnTo>
                  <a:lnTo>
                    <a:pt x="150" y="228"/>
                  </a:lnTo>
                  <a:lnTo>
                    <a:pt x="138" y="234"/>
                  </a:lnTo>
                  <a:lnTo>
                    <a:pt x="132" y="246"/>
                  </a:lnTo>
                  <a:lnTo>
                    <a:pt x="126" y="252"/>
                  </a:lnTo>
                  <a:lnTo>
                    <a:pt x="120" y="252"/>
                  </a:lnTo>
                  <a:lnTo>
                    <a:pt x="126" y="222"/>
                  </a:lnTo>
                  <a:lnTo>
                    <a:pt x="114" y="222"/>
                  </a:lnTo>
                  <a:lnTo>
                    <a:pt x="108" y="216"/>
                  </a:lnTo>
                  <a:lnTo>
                    <a:pt x="96" y="210"/>
                  </a:lnTo>
                  <a:lnTo>
                    <a:pt x="90" y="204"/>
                  </a:lnTo>
                  <a:lnTo>
                    <a:pt x="84" y="192"/>
                  </a:lnTo>
                  <a:lnTo>
                    <a:pt x="96" y="168"/>
                  </a:lnTo>
                  <a:lnTo>
                    <a:pt x="108" y="156"/>
                  </a:lnTo>
                  <a:lnTo>
                    <a:pt x="120" y="132"/>
                  </a:lnTo>
                  <a:lnTo>
                    <a:pt x="120" y="78"/>
                  </a:lnTo>
                  <a:lnTo>
                    <a:pt x="114" y="66"/>
                  </a:lnTo>
                  <a:lnTo>
                    <a:pt x="114" y="54"/>
                  </a:lnTo>
                  <a:lnTo>
                    <a:pt x="108" y="48"/>
                  </a:lnTo>
                  <a:lnTo>
                    <a:pt x="108" y="54"/>
                  </a:lnTo>
                  <a:lnTo>
                    <a:pt x="102" y="66"/>
                  </a:lnTo>
                  <a:lnTo>
                    <a:pt x="90" y="78"/>
                  </a:lnTo>
                  <a:lnTo>
                    <a:pt x="72" y="84"/>
                  </a:lnTo>
                  <a:lnTo>
                    <a:pt x="48" y="108"/>
                  </a:lnTo>
                  <a:lnTo>
                    <a:pt x="36" y="144"/>
                  </a:lnTo>
                  <a:lnTo>
                    <a:pt x="36" y="162"/>
                  </a:lnTo>
                  <a:lnTo>
                    <a:pt x="30" y="168"/>
                  </a:lnTo>
                  <a:lnTo>
                    <a:pt x="30" y="192"/>
                  </a:lnTo>
                  <a:lnTo>
                    <a:pt x="6" y="216"/>
                  </a:lnTo>
                  <a:lnTo>
                    <a:pt x="0" y="228"/>
                  </a:lnTo>
                  <a:lnTo>
                    <a:pt x="0" y="240"/>
                  </a:lnTo>
                  <a:lnTo>
                    <a:pt x="6" y="246"/>
                  </a:lnTo>
                  <a:lnTo>
                    <a:pt x="6" y="240"/>
                  </a:lnTo>
                  <a:lnTo>
                    <a:pt x="18" y="228"/>
                  </a:lnTo>
                  <a:lnTo>
                    <a:pt x="24" y="228"/>
                  </a:lnTo>
                  <a:lnTo>
                    <a:pt x="36" y="240"/>
                  </a:lnTo>
                  <a:lnTo>
                    <a:pt x="42" y="252"/>
                  </a:lnTo>
                  <a:lnTo>
                    <a:pt x="42" y="288"/>
                  </a:lnTo>
                  <a:lnTo>
                    <a:pt x="48" y="294"/>
                  </a:lnTo>
                  <a:lnTo>
                    <a:pt x="60" y="300"/>
                  </a:lnTo>
                  <a:lnTo>
                    <a:pt x="66" y="306"/>
                  </a:lnTo>
                  <a:lnTo>
                    <a:pt x="66" y="318"/>
                  </a:lnTo>
                  <a:lnTo>
                    <a:pt x="54" y="342"/>
                  </a:lnTo>
                  <a:lnTo>
                    <a:pt x="54" y="384"/>
                  </a:lnTo>
                  <a:lnTo>
                    <a:pt x="66" y="384"/>
                  </a:lnTo>
                  <a:lnTo>
                    <a:pt x="66" y="396"/>
                  </a:lnTo>
                  <a:lnTo>
                    <a:pt x="72" y="408"/>
                  </a:lnTo>
                  <a:lnTo>
                    <a:pt x="78" y="414"/>
                  </a:lnTo>
                  <a:lnTo>
                    <a:pt x="102" y="414"/>
                  </a:lnTo>
                  <a:lnTo>
                    <a:pt x="108" y="408"/>
                  </a:lnTo>
                  <a:lnTo>
                    <a:pt x="120" y="408"/>
                  </a:lnTo>
                  <a:lnTo>
                    <a:pt x="132" y="414"/>
                  </a:lnTo>
                  <a:lnTo>
                    <a:pt x="138" y="414"/>
                  </a:lnTo>
                  <a:lnTo>
                    <a:pt x="150" y="420"/>
                  </a:lnTo>
                  <a:lnTo>
                    <a:pt x="162" y="420"/>
                  </a:lnTo>
                  <a:lnTo>
                    <a:pt x="168" y="414"/>
                  </a:lnTo>
                  <a:lnTo>
                    <a:pt x="168" y="408"/>
                  </a:lnTo>
                  <a:lnTo>
                    <a:pt x="180" y="408"/>
                  </a:lnTo>
                  <a:lnTo>
                    <a:pt x="186" y="414"/>
                  </a:lnTo>
                  <a:lnTo>
                    <a:pt x="198" y="420"/>
                  </a:lnTo>
                  <a:lnTo>
                    <a:pt x="222" y="420"/>
                  </a:lnTo>
                  <a:lnTo>
                    <a:pt x="222" y="426"/>
                  </a:lnTo>
                  <a:lnTo>
                    <a:pt x="228" y="432"/>
                  </a:lnTo>
                  <a:lnTo>
                    <a:pt x="234" y="444"/>
                  </a:lnTo>
                  <a:lnTo>
                    <a:pt x="240" y="462"/>
                  </a:lnTo>
                  <a:lnTo>
                    <a:pt x="264" y="486"/>
                  </a:lnTo>
                  <a:lnTo>
                    <a:pt x="288" y="486"/>
                  </a:lnTo>
                  <a:lnTo>
                    <a:pt x="288" y="480"/>
                  </a:lnTo>
                  <a:lnTo>
                    <a:pt x="306" y="480"/>
                  </a:lnTo>
                  <a:lnTo>
                    <a:pt x="312" y="486"/>
                  </a:lnTo>
                  <a:lnTo>
                    <a:pt x="336" y="486"/>
                  </a:lnTo>
                  <a:lnTo>
                    <a:pt x="342" y="480"/>
                  </a:lnTo>
                  <a:lnTo>
                    <a:pt x="366" y="486"/>
                  </a:lnTo>
                  <a:lnTo>
                    <a:pt x="372" y="480"/>
                  </a:lnTo>
                  <a:lnTo>
                    <a:pt x="384" y="474"/>
                  </a:lnTo>
                  <a:lnTo>
                    <a:pt x="402" y="474"/>
                  </a:lnTo>
                  <a:lnTo>
                    <a:pt x="408" y="480"/>
                  </a:lnTo>
                  <a:lnTo>
                    <a:pt x="408" y="492"/>
                  </a:lnTo>
                  <a:lnTo>
                    <a:pt x="390" y="510"/>
                  </a:lnTo>
                  <a:lnTo>
                    <a:pt x="390" y="534"/>
                  </a:lnTo>
                  <a:lnTo>
                    <a:pt x="384" y="540"/>
                  </a:lnTo>
                  <a:lnTo>
                    <a:pt x="378" y="540"/>
                  </a:lnTo>
                  <a:lnTo>
                    <a:pt x="366" y="552"/>
                  </a:lnTo>
                  <a:lnTo>
                    <a:pt x="366" y="576"/>
                  </a:lnTo>
                  <a:lnTo>
                    <a:pt x="372" y="588"/>
                  </a:lnTo>
                  <a:lnTo>
                    <a:pt x="372" y="618"/>
                  </a:lnTo>
                  <a:lnTo>
                    <a:pt x="366" y="630"/>
                  </a:lnTo>
                  <a:lnTo>
                    <a:pt x="366" y="642"/>
                  </a:lnTo>
                  <a:lnTo>
                    <a:pt x="372" y="648"/>
                  </a:lnTo>
                  <a:lnTo>
                    <a:pt x="384" y="648"/>
                  </a:lnTo>
                  <a:lnTo>
                    <a:pt x="384" y="672"/>
                  </a:lnTo>
                  <a:lnTo>
                    <a:pt x="390" y="684"/>
                  </a:lnTo>
                  <a:lnTo>
                    <a:pt x="402" y="690"/>
                  </a:lnTo>
                  <a:lnTo>
                    <a:pt x="408" y="702"/>
                  </a:lnTo>
                  <a:lnTo>
                    <a:pt x="408" y="708"/>
                  </a:lnTo>
                  <a:lnTo>
                    <a:pt x="402" y="720"/>
                  </a:lnTo>
                  <a:lnTo>
                    <a:pt x="372" y="750"/>
                  </a:lnTo>
                  <a:lnTo>
                    <a:pt x="366" y="750"/>
                  </a:lnTo>
                  <a:lnTo>
                    <a:pt x="390" y="762"/>
                  </a:lnTo>
                  <a:lnTo>
                    <a:pt x="402" y="774"/>
                  </a:lnTo>
                  <a:lnTo>
                    <a:pt x="414" y="774"/>
                  </a:lnTo>
                  <a:lnTo>
                    <a:pt x="414" y="798"/>
                  </a:lnTo>
                  <a:lnTo>
                    <a:pt x="420" y="804"/>
                  </a:lnTo>
                  <a:lnTo>
                    <a:pt x="420" y="822"/>
                  </a:lnTo>
                  <a:lnTo>
                    <a:pt x="426" y="828"/>
                  </a:lnTo>
                  <a:lnTo>
                    <a:pt x="426" y="846"/>
                  </a:lnTo>
                  <a:lnTo>
                    <a:pt x="432" y="858"/>
                  </a:lnTo>
                  <a:lnTo>
                    <a:pt x="432" y="876"/>
                  </a:lnTo>
                  <a:lnTo>
                    <a:pt x="444" y="888"/>
                  </a:lnTo>
                  <a:lnTo>
                    <a:pt x="450" y="900"/>
                  </a:lnTo>
                  <a:lnTo>
                    <a:pt x="450" y="906"/>
                  </a:lnTo>
                  <a:lnTo>
                    <a:pt x="462" y="918"/>
                  </a:lnTo>
                  <a:lnTo>
                    <a:pt x="468" y="918"/>
                  </a:lnTo>
                  <a:lnTo>
                    <a:pt x="480" y="924"/>
                  </a:lnTo>
                  <a:lnTo>
                    <a:pt x="486" y="924"/>
                  </a:lnTo>
                  <a:lnTo>
                    <a:pt x="498" y="918"/>
                  </a:lnTo>
                  <a:lnTo>
                    <a:pt x="504" y="912"/>
                  </a:lnTo>
                  <a:lnTo>
                    <a:pt x="516" y="906"/>
                  </a:lnTo>
                  <a:lnTo>
                    <a:pt x="522" y="900"/>
                  </a:lnTo>
                  <a:lnTo>
                    <a:pt x="528" y="906"/>
                  </a:lnTo>
                  <a:lnTo>
                    <a:pt x="528" y="930"/>
                  </a:lnTo>
                  <a:lnTo>
                    <a:pt x="534" y="930"/>
                  </a:lnTo>
                  <a:lnTo>
                    <a:pt x="546" y="918"/>
                  </a:lnTo>
                  <a:lnTo>
                    <a:pt x="558" y="894"/>
                  </a:lnTo>
                  <a:lnTo>
                    <a:pt x="570" y="882"/>
                  </a:lnTo>
                  <a:lnTo>
                    <a:pt x="588" y="882"/>
                  </a:lnTo>
                  <a:lnTo>
                    <a:pt x="594" y="876"/>
                  </a:lnTo>
                  <a:lnTo>
                    <a:pt x="630" y="858"/>
                  </a:lnTo>
                  <a:lnTo>
                    <a:pt x="636" y="846"/>
                  </a:lnTo>
                  <a:lnTo>
                    <a:pt x="636" y="816"/>
                  </a:lnTo>
                  <a:lnTo>
                    <a:pt x="678" y="816"/>
                  </a:lnTo>
                  <a:lnTo>
                    <a:pt x="684" y="810"/>
                  </a:lnTo>
                  <a:lnTo>
                    <a:pt x="690" y="798"/>
                  </a:lnTo>
                  <a:lnTo>
                    <a:pt x="690" y="792"/>
                  </a:lnTo>
                  <a:lnTo>
                    <a:pt x="684" y="786"/>
                  </a:lnTo>
                  <a:lnTo>
                    <a:pt x="636" y="780"/>
                  </a:lnTo>
                  <a:lnTo>
                    <a:pt x="636" y="750"/>
                  </a:lnTo>
                  <a:lnTo>
                    <a:pt x="630" y="738"/>
                  </a:lnTo>
                  <a:lnTo>
                    <a:pt x="618" y="726"/>
                  </a:lnTo>
                  <a:lnTo>
                    <a:pt x="624" y="720"/>
                  </a:lnTo>
                  <a:lnTo>
                    <a:pt x="624" y="690"/>
                  </a:lnTo>
                  <a:lnTo>
                    <a:pt x="618" y="684"/>
                  </a:lnTo>
                  <a:lnTo>
                    <a:pt x="606" y="678"/>
                  </a:lnTo>
                  <a:lnTo>
                    <a:pt x="588" y="660"/>
                  </a:lnTo>
                  <a:lnTo>
                    <a:pt x="588" y="630"/>
                  </a:lnTo>
                  <a:lnTo>
                    <a:pt x="594" y="636"/>
                  </a:lnTo>
                  <a:lnTo>
                    <a:pt x="594" y="642"/>
                  </a:lnTo>
                  <a:lnTo>
                    <a:pt x="636" y="642"/>
                  </a:lnTo>
                  <a:lnTo>
                    <a:pt x="642" y="648"/>
                  </a:lnTo>
                  <a:lnTo>
                    <a:pt x="642" y="666"/>
                  </a:lnTo>
                  <a:lnTo>
                    <a:pt x="654" y="666"/>
                  </a:lnTo>
                  <a:lnTo>
                    <a:pt x="666" y="660"/>
                  </a:lnTo>
                  <a:lnTo>
                    <a:pt x="678" y="666"/>
                  </a:lnTo>
                  <a:lnTo>
                    <a:pt x="684" y="660"/>
                  </a:lnTo>
                  <a:lnTo>
                    <a:pt x="696" y="660"/>
                  </a:lnTo>
                  <a:lnTo>
                    <a:pt x="702" y="666"/>
                  </a:lnTo>
                  <a:lnTo>
                    <a:pt x="708" y="678"/>
                  </a:lnTo>
                  <a:lnTo>
                    <a:pt x="720" y="690"/>
                  </a:lnTo>
                  <a:lnTo>
                    <a:pt x="732" y="696"/>
                  </a:lnTo>
                  <a:lnTo>
                    <a:pt x="738" y="690"/>
                  </a:lnTo>
                  <a:lnTo>
                    <a:pt x="738" y="672"/>
                  </a:lnTo>
                  <a:lnTo>
                    <a:pt x="744" y="660"/>
                  </a:lnTo>
                  <a:lnTo>
                    <a:pt x="744" y="648"/>
                  </a:lnTo>
                  <a:lnTo>
                    <a:pt x="750" y="642"/>
                  </a:lnTo>
                  <a:lnTo>
                    <a:pt x="768" y="642"/>
                  </a:lnTo>
                  <a:lnTo>
                    <a:pt x="774" y="648"/>
                  </a:lnTo>
                  <a:lnTo>
                    <a:pt x="792" y="648"/>
                  </a:lnTo>
                  <a:lnTo>
                    <a:pt x="804" y="642"/>
                  </a:lnTo>
                  <a:lnTo>
                    <a:pt x="828" y="618"/>
                  </a:lnTo>
                  <a:lnTo>
                    <a:pt x="840" y="612"/>
                  </a:lnTo>
                  <a:lnTo>
                    <a:pt x="864" y="612"/>
                  </a:lnTo>
                  <a:lnTo>
                    <a:pt x="864" y="600"/>
                  </a:lnTo>
                  <a:lnTo>
                    <a:pt x="876" y="600"/>
                  </a:lnTo>
                  <a:lnTo>
                    <a:pt x="882" y="594"/>
                  </a:lnTo>
                  <a:lnTo>
                    <a:pt x="882" y="558"/>
                  </a:lnTo>
                  <a:lnTo>
                    <a:pt x="846" y="522"/>
                  </a:lnTo>
                  <a:lnTo>
                    <a:pt x="840" y="510"/>
                  </a:lnTo>
                  <a:lnTo>
                    <a:pt x="834" y="504"/>
                  </a:lnTo>
                  <a:lnTo>
                    <a:pt x="834" y="492"/>
                  </a:lnTo>
                  <a:lnTo>
                    <a:pt x="846" y="486"/>
                  </a:lnTo>
                  <a:lnTo>
                    <a:pt x="852" y="486"/>
                  </a:lnTo>
                  <a:lnTo>
                    <a:pt x="864" y="480"/>
                  </a:lnTo>
                  <a:lnTo>
                    <a:pt x="864" y="462"/>
                  </a:lnTo>
                  <a:lnTo>
                    <a:pt x="846" y="444"/>
                  </a:lnTo>
                  <a:lnTo>
                    <a:pt x="846" y="438"/>
                  </a:lnTo>
                  <a:lnTo>
                    <a:pt x="876" y="438"/>
                  </a:lnTo>
                  <a:lnTo>
                    <a:pt x="888" y="432"/>
                  </a:lnTo>
                  <a:lnTo>
                    <a:pt x="900" y="432"/>
                  </a:lnTo>
                  <a:lnTo>
                    <a:pt x="912" y="426"/>
                  </a:lnTo>
                  <a:lnTo>
                    <a:pt x="918" y="420"/>
                  </a:lnTo>
                  <a:lnTo>
                    <a:pt x="918" y="402"/>
                  </a:lnTo>
                  <a:lnTo>
                    <a:pt x="894" y="402"/>
                  </a:lnTo>
                  <a:lnTo>
                    <a:pt x="894" y="360"/>
                  </a:lnTo>
                  <a:lnTo>
                    <a:pt x="906" y="348"/>
                  </a:lnTo>
                  <a:lnTo>
                    <a:pt x="918" y="348"/>
                  </a:lnTo>
                  <a:lnTo>
                    <a:pt x="924" y="342"/>
                  </a:lnTo>
                  <a:lnTo>
                    <a:pt x="930" y="342"/>
                  </a:lnTo>
                  <a:lnTo>
                    <a:pt x="936" y="336"/>
                  </a:lnTo>
                  <a:lnTo>
                    <a:pt x="954" y="300"/>
                  </a:lnTo>
                  <a:lnTo>
                    <a:pt x="948" y="294"/>
                  </a:lnTo>
                  <a:lnTo>
                    <a:pt x="942" y="282"/>
                  </a:lnTo>
                  <a:lnTo>
                    <a:pt x="936" y="276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lumMod val="50000"/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1" name="Uganda" descr="© INSCALE GmbH, 05.05.2010&#10;http://www.presentationload.com/">
              <a:extLst>
                <a:ext uri="{FF2B5EF4-FFF2-40B4-BE49-F238E27FC236}">
                  <a16:creationId xmlns:a16="http://schemas.microsoft.com/office/drawing/2014/main" id="{126FC596-5C95-4F6A-B185-FD212CCCAFB2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6481985" y="4370021"/>
              <a:ext cx="173045" cy="207894"/>
            </a:xfrm>
            <a:custGeom>
              <a:avLst/>
              <a:gdLst>
                <a:gd name="T0" fmla="*/ 2147483647 w 390"/>
                <a:gd name="T1" fmla="*/ 2147483647 h 462"/>
                <a:gd name="T2" fmla="*/ 2147483647 w 390"/>
                <a:gd name="T3" fmla="*/ 2147483647 h 462"/>
                <a:gd name="T4" fmla="*/ 2147483647 w 390"/>
                <a:gd name="T5" fmla="*/ 2147483647 h 462"/>
                <a:gd name="T6" fmla="*/ 2147483647 w 390"/>
                <a:gd name="T7" fmla="*/ 2147483647 h 462"/>
                <a:gd name="T8" fmla="*/ 2147483647 w 390"/>
                <a:gd name="T9" fmla="*/ 2147483647 h 462"/>
                <a:gd name="T10" fmla="*/ 2147483647 w 390"/>
                <a:gd name="T11" fmla="*/ 2147483647 h 462"/>
                <a:gd name="T12" fmla="*/ 2147483647 w 390"/>
                <a:gd name="T13" fmla="*/ 2147483647 h 462"/>
                <a:gd name="T14" fmla="*/ 2147483647 w 390"/>
                <a:gd name="T15" fmla="*/ 2147483647 h 462"/>
                <a:gd name="T16" fmla="*/ 2147483647 w 390"/>
                <a:gd name="T17" fmla="*/ 2147483647 h 462"/>
                <a:gd name="T18" fmla="*/ 2147483647 w 390"/>
                <a:gd name="T19" fmla="*/ 2147483647 h 462"/>
                <a:gd name="T20" fmla="*/ 2147483647 w 390"/>
                <a:gd name="T21" fmla="*/ 2147483647 h 462"/>
                <a:gd name="T22" fmla="*/ 2147483647 w 390"/>
                <a:gd name="T23" fmla="*/ 2147483647 h 462"/>
                <a:gd name="T24" fmla="*/ 2147483647 w 390"/>
                <a:gd name="T25" fmla="*/ 0 h 462"/>
                <a:gd name="T26" fmla="*/ 2147483647 w 390"/>
                <a:gd name="T27" fmla="*/ 2147483647 h 462"/>
                <a:gd name="T28" fmla="*/ 2147483647 w 390"/>
                <a:gd name="T29" fmla="*/ 2147483647 h 462"/>
                <a:gd name="T30" fmla="*/ 2147483647 w 390"/>
                <a:gd name="T31" fmla="*/ 2147483647 h 462"/>
                <a:gd name="T32" fmla="*/ 2147483647 w 390"/>
                <a:gd name="T33" fmla="*/ 2147483647 h 462"/>
                <a:gd name="T34" fmla="*/ 2147483647 w 390"/>
                <a:gd name="T35" fmla="*/ 2147483647 h 462"/>
                <a:gd name="T36" fmla="*/ 2147483647 w 390"/>
                <a:gd name="T37" fmla="*/ 2147483647 h 462"/>
                <a:gd name="T38" fmla="*/ 2147483647 w 390"/>
                <a:gd name="T39" fmla="*/ 2147483647 h 462"/>
                <a:gd name="T40" fmla="*/ 2147483647 w 390"/>
                <a:gd name="T41" fmla="*/ 2147483647 h 462"/>
                <a:gd name="T42" fmla="*/ 2147483647 w 390"/>
                <a:gd name="T43" fmla="*/ 2147483647 h 462"/>
                <a:gd name="T44" fmla="*/ 2147483647 w 390"/>
                <a:gd name="T45" fmla="*/ 2147483647 h 462"/>
                <a:gd name="T46" fmla="*/ 2147483647 w 390"/>
                <a:gd name="T47" fmla="*/ 2147483647 h 462"/>
                <a:gd name="T48" fmla="*/ 2147483647 w 390"/>
                <a:gd name="T49" fmla="*/ 2147483647 h 462"/>
                <a:gd name="T50" fmla="*/ 2147483647 w 390"/>
                <a:gd name="T51" fmla="*/ 2147483647 h 462"/>
                <a:gd name="T52" fmla="*/ 2147483647 w 390"/>
                <a:gd name="T53" fmla="*/ 2147483647 h 462"/>
                <a:gd name="T54" fmla="*/ 2147483647 w 390"/>
                <a:gd name="T55" fmla="*/ 2147483647 h 462"/>
                <a:gd name="T56" fmla="*/ 2147483647 w 390"/>
                <a:gd name="T57" fmla="*/ 2147483647 h 462"/>
                <a:gd name="T58" fmla="*/ 2147483647 w 390"/>
                <a:gd name="T59" fmla="*/ 2147483647 h 462"/>
                <a:gd name="T60" fmla="*/ 2147483647 w 390"/>
                <a:gd name="T61" fmla="*/ 2147483647 h 462"/>
                <a:gd name="T62" fmla="*/ 2147483647 w 390"/>
                <a:gd name="T63" fmla="*/ 2147483647 h 462"/>
                <a:gd name="T64" fmla="*/ 2147483647 w 390"/>
                <a:gd name="T65" fmla="*/ 2147483647 h 462"/>
                <a:gd name="T66" fmla="*/ 2147483647 w 390"/>
                <a:gd name="T67" fmla="*/ 2147483647 h 462"/>
                <a:gd name="T68" fmla="*/ 2147483647 w 390"/>
                <a:gd name="T69" fmla="*/ 2147483647 h 462"/>
                <a:gd name="T70" fmla="*/ 2147483647 w 390"/>
                <a:gd name="T71" fmla="*/ 2147483647 h 462"/>
                <a:gd name="T72" fmla="*/ 2147483647 w 390"/>
                <a:gd name="T73" fmla="*/ 2147483647 h 462"/>
                <a:gd name="T74" fmla="*/ 2147483647 w 390"/>
                <a:gd name="T75" fmla="*/ 2147483647 h 462"/>
                <a:gd name="T76" fmla="*/ 2147483647 w 390"/>
                <a:gd name="T77" fmla="*/ 2147483647 h 462"/>
                <a:gd name="T78" fmla="*/ 2147483647 w 390"/>
                <a:gd name="T79" fmla="*/ 2147483647 h 462"/>
                <a:gd name="T80" fmla="*/ 2147483647 w 390"/>
                <a:gd name="T81" fmla="*/ 2147483647 h 462"/>
                <a:gd name="T82" fmla="*/ 2147483647 w 390"/>
                <a:gd name="T83" fmla="*/ 2147483647 h 462"/>
                <a:gd name="T84" fmla="*/ 2147483647 w 390"/>
                <a:gd name="T85" fmla="*/ 2147483647 h 462"/>
                <a:gd name="T86" fmla="*/ 2147483647 w 390"/>
                <a:gd name="T87" fmla="*/ 2147483647 h 462"/>
                <a:gd name="T88" fmla="*/ 2147483647 w 390"/>
                <a:gd name="T89" fmla="*/ 2147483647 h 462"/>
                <a:gd name="T90" fmla="*/ 2147483647 w 390"/>
                <a:gd name="T91" fmla="*/ 2147483647 h 462"/>
                <a:gd name="T92" fmla="*/ 2147483647 w 390"/>
                <a:gd name="T93" fmla="*/ 2147483647 h 462"/>
                <a:gd name="T94" fmla="*/ 2147483647 w 390"/>
                <a:gd name="T95" fmla="*/ 2147483647 h 462"/>
                <a:gd name="T96" fmla="*/ 2147483647 w 390"/>
                <a:gd name="T97" fmla="*/ 2147483647 h 462"/>
                <a:gd name="T98" fmla="*/ 2147483647 w 390"/>
                <a:gd name="T99" fmla="*/ 2147483647 h 462"/>
                <a:gd name="T100" fmla="*/ 2147483647 w 390"/>
                <a:gd name="T101" fmla="*/ 2147483647 h 462"/>
                <a:gd name="T102" fmla="*/ 2147483647 w 390"/>
                <a:gd name="T103" fmla="*/ 2147483647 h 462"/>
                <a:gd name="T104" fmla="*/ 2147483647 w 390"/>
                <a:gd name="T105" fmla="*/ 2147483647 h 462"/>
                <a:gd name="T106" fmla="*/ 2147483647 w 390"/>
                <a:gd name="T107" fmla="*/ 2147483647 h 462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390"/>
                <a:gd name="T163" fmla="*/ 0 h 462"/>
                <a:gd name="T164" fmla="*/ 390 w 390"/>
                <a:gd name="T165" fmla="*/ 462 h 462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390" h="462">
                  <a:moveTo>
                    <a:pt x="306" y="426"/>
                  </a:moveTo>
                  <a:lnTo>
                    <a:pt x="318" y="426"/>
                  </a:lnTo>
                  <a:lnTo>
                    <a:pt x="318" y="420"/>
                  </a:lnTo>
                  <a:lnTo>
                    <a:pt x="306" y="420"/>
                  </a:lnTo>
                  <a:lnTo>
                    <a:pt x="306" y="426"/>
                  </a:lnTo>
                  <a:close/>
                  <a:moveTo>
                    <a:pt x="390" y="192"/>
                  </a:moveTo>
                  <a:lnTo>
                    <a:pt x="384" y="180"/>
                  </a:lnTo>
                  <a:lnTo>
                    <a:pt x="378" y="174"/>
                  </a:lnTo>
                  <a:lnTo>
                    <a:pt x="366" y="150"/>
                  </a:lnTo>
                  <a:lnTo>
                    <a:pt x="366" y="144"/>
                  </a:lnTo>
                  <a:lnTo>
                    <a:pt x="372" y="138"/>
                  </a:lnTo>
                  <a:lnTo>
                    <a:pt x="378" y="138"/>
                  </a:lnTo>
                  <a:lnTo>
                    <a:pt x="384" y="132"/>
                  </a:lnTo>
                  <a:lnTo>
                    <a:pt x="348" y="90"/>
                  </a:lnTo>
                  <a:lnTo>
                    <a:pt x="354" y="84"/>
                  </a:lnTo>
                  <a:lnTo>
                    <a:pt x="336" y="66"/>
                  </a:lnTo>
                  <a:lnTo>
                    <a:pt x="336" y="60"/>
                  </a:lnTo>
                  <a:lnTo>
                    <a:pt x="342" y="54"/>
                  </a:lnTo>
                  <a:lnTo>
                    <a:pt x="342" y="42"/>
                  </a:lnTo>
                  <a:lnTo>
                    <a:pt x="336" y="42"/>
                  </a:lnTo>
                  <a:lnTo>
                    <a:pt x="336" y="48"/>
                  </a:lnTo>
                  <a:lnTo>
                    <a:pt x="330" y="42"/>
                  </a:lnTo>
                  <a:lnTo>
                    <a:pt x="324" y="42"/>
                  </a:lnTo>
                  <a:lnTo>
                    <a:pt x="324" y="18"/>
                  </a:lnTo>
                  <a:lnTo>
                    <a:pt x="318" y="6"/>
                  </a:lnTo>
                  <a:lnTo>
                    <a:pt x="312" y="0"/>
                  </a:lnTo>
                  <a:lnTo>
                    <a:pt x="300" y="0"/>
                  </a:lnTo>
                  <a:lnTo>
                    <a:pt x="300" y="6"/>
                  </a:lnTo>
                  <a:lnTo>
                    <a:pt x="294" y="12"/>
                  </a:lnTo>
                  <a:lnTo>
                    <a:pt x="294" y="18"/>
                  </a:lnTo>
                  <a:lnTo>
                    <a:pt x="276" y="36"/>
                  </a:lnTo>
                  <a:lnTo>
                    <a:pt x="252" y="36"/>
                  </a:lnTo>
                  <a:lnTo>
                    <a:pt x="246" y="30"/>
                  </a:lnTo>
                  <a:lnTo>
                    <a:pt x="246" y="24"/>
                  </a:lnTo>
                  <a:lnTo>
                    <a:pt x="234" y="24"/>
                  </a:lnTo>
                  <a:lnTo>
                    <a:pt x="222" y="36"/>
                  </a:lnTo>
                  <a:lnTo>
                    <a:pt x="198" y="36"/>
                  </a:lnTo>
                  <a:lnTo>
                    <a:pt x="180" y="60"/>
                  </a:lnTo>
                  <a:lnTo>
                    <a:pt x="156" y="30"/>
                  </a:lnTo>
                  <a:lnTo>
                    <a:pt x="150" y="30"/>
                  </a:lnTo>
                  <a:lnTo>
                    <a:pt x="144" y="36"/>
                  </a:lnTo>
                  <a:lnTo>
                    <a:pt x="144" y="42"/>
                  </a:lnTo>
                  <a:lnTo>
                    <a:pt x="132" y="42"/>
                  </a:lnTo>
                  <a:lnTo>
                    <a:pt x="120" y="36"/>
                  </a:lnTo>
                  <a:lnTo>
                    <a:pt x="114" y="30"/>
                  </a:lnTo>
                  <a:lnTo>
                    <a:pt x="102" y="30"/>
                  </a:lnTo>
                  <a:lnTo>
                    <a:pt x="84" y="48"/>
                  </a:lnTo>
                  <a:lnTo>
                    <a:pt x="90" y="72"/>
                  </a:lnTo>
                  <a:lnTo>
                    <a:pt x="72" y="90"/>
                  </a:lnTo>
                  <a:lnTo>
                    <a:pt x="84" y="96"/>
                  </a:lnTo>
                  <a:lnTo>
                    <a:pt x="90" y="102"/>
                  </a:lnTo>
                  <a:lnTo>
                    <a:pt x="90" y="108"/>
                  </a:lnTo>
                  <a:lnTo>
                    <a:pt x="84" y="114"/>
                  </a:lnTo>
                  <a:lnTo>
                    <a:pt x="78" y="126"/>
                  </a:lnTo>
                  <a:lnTo>
                    <a:pt x="78" y="138"/>
                  </a:lnTo>
                  <a:lnTo>
                    <a:pt x="84" y="144"/>
                  </a:lnTo>
                  <a:lnTo>
                    <a:pt x="96" y="144"/>
                  </a:lnTo>
                  <a:lnTo>
                    <a:pt x="108" y="150"/>
                  </a:lnTo>
                  <a:lnTo>
                    <a:pt x="114" y="156"/>
                  </a:lnTo>
                  <a:lnTo>
                    <a:pt x="114" y="168"/>
                  </a:lnTo>
                  <a:lnTo>
                    <a:pt x="108" y="180"/>
                  </a:lnTo>
                  <a:lnTo>
                    <a:pt x="96" y="192"/>
                  </a:lnTo>
                  <a:lnTo>
                    <a:pt x="84" y="216"/>
                  </a:lnTo>
                  <a:lnTo>
                    <a:pt x="72" y="222"/>
                  </a:lnTo>
                  <a:lnTo>
                    <a:pt x="66" y="234"/>
                  </a:lnTo>
                  <a:lnTo>
                    <a:pt x="42" y="246"/>
                  </a:lnTo>
                  <a:lnTo>
                    <a:pt x="42" y="258"/>
                  </a:lnTo>
                  <a:lnTo>
                    <a:pt x="24" y="270"/>
                  </a:lnTo>
                  <a:lnTo>
                    <a:pt x="6" y="342"/>
                  </a:lnTo>
                  <a:lnTo>
                    <a:pt x="6" y="372"/>
                  </a:lnTo>
                  <a:lnTo>
                    <a:pt x="0" y="450"/>
                  </a:lnTo>
                  <a:lnTo>
                    <a:pt x="12" y="450"/>
                  </a:lnTo>
                  <a:lnTo>
                    <a:pt x="24" y="462"/>
                  </a:lnTo>
                  <a:lnTo>
                    <a:pt x="30" y="462"/>
                  </a:lnTo>
                  <a:lnTo>
                    <a:pt x="42" y="438"/>
                  </a:lnTo>
                  <a:lnTo>
                    <a:pt x="48" y="432"/>
                  </a:lnTo>
                  <a:lnTo>
                    <a:pt x="48" y="426"/>
                  </a:lnTo>
                  <a:lnTo>
                    <a:pt x="72" y="420"/>
                  </a:lnTo>
                  <a:lnTo>
                    <a:pt x="162" y="426"/>
                  </a:lnTo>
                  <a:lnTo>
                    <a:pt x="162" y="414"/>
                  </a:lnTo>
                  <a:lnTo>
                    <a:pt x="156" y="408"/>
                  </a:lnTo>
                  <a:lnTo>
                    <a:pt x="150" y="396"/>
                  </a:lnTo>
                  <a:lnTo>
                    <a:pt x="162" y="372"/>
                  </a:lnTo>
                  <a:lnTo>
                    <a:pt x="168" y="366"/>
                  </a:lnTo>
                  <a:lnTo>
                    <a:pt x="168" y="342"/>
                  </a:lnTo>
                  <a:lnTo>
                    <a:pt x="174" y="336"/>
                  </a:lnTo>
                  <a:lnTo>
                    <a:pt x="186" y="330"/>
                  </a:lnTo>
                  <a:lnTo>
                    <a:pt x="204" y="324"/>
                  </a:lnTo>
                  <a:lnTo>
                    <a:pt x="240" y="324"/>
                  </a:lnTo>
                  <a:lnTo>
                    <a:pt x="252" y="312"/>
                  </a:lnTo>
                  <a:lnTo>
                    <a:pt x="258" y="300"/>
                  </a:lnTo>
                  <a:lnTo>
                    <a:pt x="264" y="300"/>
                  </a:lnTo>
                  <a:lnTo>
                    <a:pt x="264" y="306"/>
                  </a:lnTo>
                  <a:lnTo>
                    <a:pt x="270" y="312"/>
                  </a:lnTo>
                  <a:lnTo>
                    <a:pt x="270" y="330"/>
                  </a:lnTo>
                  <a:lnTo>
                    <a:pt x="276" y="324"/>
                  </a:lnTo>
                  <a:lnTo>
                    <a:pt x="312" y="324"/>
                  </a:lnTo>
                  <a:lnTo>
                    <a:pt x="312" y="330"/>
                  </a:lnTo>
                  <a:lnTo>
                    <a:pt x="312" y="318"/>
                  </a:lnTo>
                  <a:lnTo>
                    <a:pt x="318" y="306"/>
                  </a:lnTo>
                  <a:lnTo>
                    <a:pt x="324" y="300"/>
                  </a:lnTo>
                  <a:lnTo>
                    <a:pt x="330" y="282"/>
                  </a:lnTo>
                  <a:lnTo>
                    <a:pt x="348" y="270"/>
                  </a:lnTo>
                  <a:lnTo>
                    <a:pt x="348" y="246"/>
                  </a:lnTo>
                  <a:lnTo>
                    <a:pt x="354" y="240"/>
                  </a:lnTo>
                  <a:lnTo>
                    <a:pt x="372" y="240"/>
                  </a:lnTo>
                  <a:lnTo>
                    <a:pt x="378" y="216"/>
                  </a:lnTo>
                  <a:lnTo>
                    <a:pt x="390" y="204"/>
                  </a:lnTo>
                  <a:lnTo>
                    <a:pt x="390" y="19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2" name="Turkmenistan" descr="© INSCALE GmbH, 05.05.2010&#10;http://www.presentationload.com/">
              <a:extLst>
                <a:ext uri="{FF2B5EF4-FFF2-40B4-BE49-F238E27FC236}">
                  <a16:creationId xmlns:a16="http://schemas.microsoft.com/office/drawing/2014/main" id="{E5AB1D2A-F803-4A0E-B48D-46583C6F5179}"/>
                </a:ext>
              </a:extLst>
            </p:cNvPr>
            <p:cNvSpPr>
              <a:spLocks/>
            </p:cNvSpPr>
            <p:nvPr/>
          </p:nvSpPr>
          <p:spPr bwMode="gray">
            <a:xfrm>
              <a:off x="7085261" y="2975067"/>
              <a:ext cx="447695" cy="271374"/>
            </a:xfrm>
            <a:custGeom>
              <a:avLst/>
              <a:gdLst>
                <a:gd name="T0" fmla="*/ 2147483647 w 1008"/>
                <a:gd name="T1" fmla="*/ 2147483647 h 606"/>
                <a:gd name="T2" fmla="*/ 2147483647 w 1008"/>
                <a:gd name="T3" fmla="*/ 2147483647 h 606"/>
                <a:gd name="T4" fmla="*/ 2147483647 w 1008"/>
                <a:gd name="T5" fmla="*/ 2147483647 h 606"/>
                <a:gd name="T6" fmla="*/ 2147483647 w 1008"/>
                <a:gd name="T7" fmla="*/ 2147483647 h 606"/>
                <a:gd name="T8" fmla="*/ 2147483647 w 1008"/>
                <a:gd name="T9" fmla="*/ 2147483647 h 606"/>
                <a:gd name="T10" fmla="*/ 2147483647 w 1008"/>
                <a:gd name="T11" fmla="*/ 2147483647 h 606"/>
                <a:gd name="T12" fmla="*/ 2147483647 w 1008"/>
                <a:gd name="T13" fmla="*/ 2147483647 h 606"/>
                <a:gd name="T14" fmla="*/ 2147483647 w 1008"/>
                <a:gd name="T15" fmla="*/ 2147483647 h 606"/>
                <a:gd name="T16" fmla="*/ 2147483647 w 1008"/>
                <a:gd name="T17" fmla="*/ 2147483647 h 606"/>
                <a:gd name="T18" fmla="*/ 2147483647 w 1008"/>
                <a:gd name="T19" fmla="*/ 2147483647 h 606"/>
                <a:gd name="T20" fmla="*/ 2147483647 w 1008"/>
                <a:gd name="T21" fmla="*/ 2147483647 h 606"/>
                <a:gd name="T22" fmla="*/ 2147483647 w 1008"/>
                <a:gd name="T23" fmla="*/ 2147483647 h 606"/>
                <a:gd name="T24" fmla="*/ 2147483647 w 1008"/>
                <a:gd name="T25" fmla="*/ 2147483647 h 606"/>
                <a:gd name="T26" fmla="*/ 2147483647 w 1008"/>
                <a:gd name="T27" fmla="*/ 2147483647 h 606"/>
                <a:gd name="T28" fmla="*/ 2147483647 w 1008"/>
                <a:gd name="T29" fmla="*/ 2147483647 h 606"/>
                <a:gd name="T30" fmla="*/ 2147483647 w 1008"/>
                <a:gd name="T31" fmla="*/ 2147483647 h 606"/>
                <a:gd name="T32" fmla="*/ 2147483647 w 1008"/>
                <a:gd name="T33" fmla="*/ 2147483647 h 606"/>
                <a:gd name="T34" fmla="*/ 2147483647 w 1008"/>
                <a:gd name="T35" fmla="*/ 2147483647 h 606"/>
                <a:gd name="T36" fmla="*/ 2147483647 w 1008"/>
                <a:gd name="T37" fmla="*/ 2147483647 h 606"/>
                <a:gd name="T38" fmla="*/ 2147483647 w 1008"/>
                <a:gd name="T39" fmla="*/ 2147483647 h 606"/>
                <a:gd name="T40" fmla="*/ 2147483647 w 1008"/>
                <a:gd name="T41" fmla="*/ 2147483647 h 606"/>
                <a:gd name="T42" fmla="*/ 2147483647 w 1008"/>
                <a:gd name="T43" fmla="*/ 2147483647 h 606"/>
                <a:gd name="T44" fmla="*/ 2147483647 w 1008"/>
                <a:gd name="T45" fmla="*/ 2147483647 h 606"/>
                <a:gd name="T46" fmla="*/ 2147483647 w 1008"/>
                <a:gd name="T47" fmla="*/ 2147483647 h 606"/>
                <a:gd name="T48" fmla="*/ 2147483647 w 1008"/>
                <a:gd name="T49" fmla="*/ 2147483647 h 606"/>
                <a:gd name="T50" fmla="*/ 2147483647 w 1008"/>
                <a:gd name="T51" fmla="*/ 2147483647 h 606"/>
                <a:gd name="T52" fmla="*/ 2147483647 w 1008"/>
                <a:gd name="T53" fmla="*/ 2147483647 h 606"/>
                <a:gd name="T54" fmla="*/ 2147483647 w 1008"/>
                <a:gd name="T55" fmla="*/ 2147483647 h 606"/>
                <a:gd name="T56" fmla="*/ 2147483647 w 1008"/>
                <a:gd name="T57" fmla="*/ 2147483647 h 606"/>
                <a:gd name="T58" fmla="*/ 2147483647 w 1008"/>
                <a:gd name="T59" fmla="*/ 2147483647 h 606"/>
                <a:gd name="T60" fmla="*/ 2147483647 w 1008"/>
                <a:gd name="T61" fmla="*/ 2147483647 h 606"/>
                <a:gd name="T62" fmla="*/ 2147483647 w 1008"/>
                <a:gd name="T63" fmla="*/ 2147483647 h 606"/>
                <a:gd name="T64" fmla="*/ 2147483647 w 1008"/>
                <a:gd name="T65" fmla="*/ 2147483647 h 606"/>
                <a:gd name="T66" fmla="*/ 2147483647 w 1008"/>
                <a:gd name="T67" fmla="*/ 2147483647 h 606"/>
                <a:gd name="T68" fmla="*/ 2147483647 w 1008"/>
                <a:gd name="T69" fmla="*/ 2147483647 h 606"/>
                <a:gd name="T70" fmla="*/ 2147483647 w 1008"/>
                <a:gd name="T71" fmla="*/ 2147483647 h 606"/>
                <a:gd name="T72" fmla="*/ 2147483647 w 1008"/>
                <a:gd name="T73" fmla="*/ 2147483647 h 606"/>
                <a:gd name="T74" fmla="*/ 2147483647 w 1008"/>
                <a:gd name="T75" fmla="*/ 2147483647 h 606"/>
                <a:gd name="T76" fmla="*/ 2147483647 w 1008"/>
                <a:gd name="T77" fmla="*/ 2147483647 h 606"/>
                <a:gd name="T78" fmla="*/ 2147483647 w 1008"/>
                <a:gd name="T79" fmla="*/ 2147483647 h 606"/>
                <a:gd name="T80" fmla="*/ 2147483647 w 1008"/>
                <a:gd name="T81" fmla="*/ 2147483647 h 606"/>
                <a:gd name="T82" fmla="*/ 2147483647 w 1008"/>
                <a:gd name="T83" fmla="*/ 2147483647 h 606"/>
                <a:gd name="T84" fmla="*/ 2147483647 w 1008"/>
                <a:gd name="T85" fmla="*/ 2147483647 h 606"/>
                <a:gd name="T86" fmla="*/ 2147483647 w 1008"/>
                <a:gd name="T87" fmla="*/ 2147483647 h 606"/>
                <a:gd name="T88" fmla="*/ 2147483647 w 1008"/>
                <a:gd name="T89" fmla="*/ 2147483647 h 606"/>
                <a:gd name="T90" fmla="*/ 2147483647 w 1008"/>
                <a:gd name="T91" fmla="*/ 2147483647 h 606"/>
                <a:gd name="T92" fmla="*/ 2147483647 w 1008"/>
                <a:gd name="T93" fmla="*/ 2147483647 h 606"/>
                <a:gd name="T94" fmla="*/ 2147483647 w 1008"/>
                <a:gd name="T95" fmla="*/ 2147483647 h 606"/>
                <a:gd name="T96" fmla="*/ 2147483647 w 1008"/>
                <a:gd name="T97" fmla="*/ 2147483647 h 606"/>
                <a:gd name="T98" fmla="*/ 2147483647 w 1008"/>
                <a:gd name="T99" fmla="*/ 2147483647 h 606"/>
                <a:gd name="T100" fmla="*/ 2147483647 w 1008"/>
                <a:gd name="T101" fmla="*/ 2147483647 h 606"/>
                <a:gd name="T102" fmla="*/ 2147483647 w 1008"/>
                <a:gd name="T103" fmla="*/ 2147483647 h 606"/>
                <a:gd name="T104" fmla="*/ 0 w 1008"/>
                <a:gd name="T105" fmla="*/ 2147483647 h 606"/>
                <a:gd name="T106" fmla="*/ 2147483647 w 1008"/>
                <a:gd name="T107" fmla="*/ 2147483647 h 606"/>
                <a:gd name="T108" fmla="*/ 2147483647 w 1008"/>
                <a:gd name="T109" fmla="*/ 2147483647 h 60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1008"/>
                <a:gd name="T166" fmla="*/ 0 h 606"/>
                <a:gd name="T167" fmla="*/ 1008 w 1008"/>
                <a:gd name="T168" fmla="*/ 606 h 60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1008" h="606">
                  <a:moveTo>
                    <a:pt x="48" y="150"/>
                  </a:moveTo>
                  <a:lnTo>
                    <a:pt x="48" y="156"/>
                  </a:lnTo>
                  <a:lnTo>
                    <a:pt x="42" y="162"/>
                  </a:lnTo>
                  <a:lnTo>
                    <a:pt x="36" y="174"/>
                  </a:lnTo>
                  <a:lnTo>
                    <a:pt x="36" y="186"/>
                  </a:lnTo>
                  <a:lnTo>
                    <a:pt x="42" y="198"/>
                  </a:lnTo>
                  <a:lnTo>
                    <a:pt x="48" y="204"/>
                  </a:lnTo>
                  <a:lnTo>
                    <a:pt x="54" y="216"/>
                  </a:lnTo>
                  <a:lnTo>
                    <a:pt x="60" y="222"/>
                  </a:lnTo>
                  <a:lnTo>
                    <a:pt x="60" y="228"/>
                  </a:lnTo>
                  <a:lnTo>
                    <a:pt x="90" y="222"/>
                  </a:lnTo>
                  <a:lnTo>
                    <a:pt x="90" y="246"/>
                  </a:lnTo>
                  <a:lnTo>
                    <a:pt x="114" y="258"/>
                  </a:lnTo>
                  <a:lnTo>
                    <a:pt x="90" y="258"/>
                  </a:lnTo>
                  <a:lnTo>
                    <a:pt x="78" y="264"/>
                  </a:lnTo>
                  <a:lnTo>
                    <a:pt x="72" y="264"/>
                  </a:lnTo>
                  <a:lnTo>
                    <a:pt x="72" y="270"/>
                  </a:lnTo>
                  <a:lnTo>
                    <a:pt x="78" y="276"/>
                  </a:lnTo>
                  <a:lnTo>
                    <a:pt x="90" y="276"/>
                  </a:lnTo>
                  <a:lnTo>
                    <a:pt x="96" y="282"/>
                  </a:lnTo>
                  <a:lnTo>
                    <a:pt x="114" y="282"/>
                  </a:lnTo>
                  <a:lnTo>
                    <a:pt x="120" y="288"/>
                  </a:lnTo>
                  <a:lnTo>
                    <a:pt x="126" y="300"/>
                  </a:lnTo>
                  <a:lnTo>
                    <a:pt x="132" y="306"/>
                  </a:lnTo>
                  <a:lnTo>
                    <a:pt x="138" y="354"/>
                  </a:lnTo>
                  <a:lnTo>
                    <a:pt x="150" y="360"/>
                  </a:lnTo>
                  <a:lnTo>
                    <a:pt x="150" y="372"/>
                  </a:lnTo>
                  <a:lnTo>
                    <a:pt x="144" y="378"/>
                  </a:lnTo>
                  <a:lnTo>
                    <a:pt x="144" y="402"/>
                  </a:lnTo>
                  <a:lnTo>
                    <a:pt x="150" y="414"/>
                  </a:lnTo>
                  <a:lnTo>
                    <a:pt x="150" y="426"/>
                  </a:lnTo>
                  <a:lnTo>
                    <a:pt x="156" y="432"/>
                  </a:lnTo>
                  <a:lnTo>
                    <a:pt x="156" y="438"/>
                  </a:lnTo>
                  <a:lnTo>
                    <a:pt x="186" y="438"/>
                  </a:lnTo>
                  <a:lnTo>
                    <a:pt x="198" y="426"/>
                  </a:lnTo>
                  <a:lnTo>
                    <a:pt x="210" y="420"/>
                  </a:lnTo>
                  <a:lnTo>
                    <a:pt x="210" y="408"/>
                  </a:lnTo>
                  <a:lnTo>
                    <a:pt x="216" y="402"/>
                  </a:lnTo>
                  <a:lnTo>
                    <a:pt x="228" y="396"/>
                  </a:lnTo>
                  <a:lnTo>
                    <a:pt x="246" y="378"/>
                  </a:lnTo>
                  <a:lnTo>
                    <a:pt x="258" y="372"/>
                  </a:lnTo>
                  <a:lnTo>
                    <a:pt x="294" y="372"/>
                  </a:lnTo>
                  <a:lnTo>
                    <a:pt x="306" y="378"/>
                  </a:lnTo>
                  <a:lnTo>
                    <a:pt x="312" y="372"/>
                  </a:lnTo>
                  <a:lnTo>
                    <a:pt x="312" y="366"/>
                  </a:lnTo>
                  <a:lnTo>
                    <a:pt x="372" y="366"/>
                  </a:lnTo>
                  <a:lnTo>
                    <a:pt x="384" y="378"/>
                  </a:lnTo>
                  <a:lnTo>
                    <a:pt x="384" y="390"/>
                  </a:lnTo>
                  <a:lnTo>
                    <a:pt x="414" y="390"/>
                  </a:lnTo>
                  <a:lnTo>
                    <a:pt x="420" y="396"/>
                  </a:lnTo>
                  <a:lnTo>
                    <a:pt x="432" y="402"/>
                  </a:lnTo>
                  <a:lnTo>
                    <a:pt x="438" y="408"/>
                  </a:lnTo>
                  <a:lnTo>
                    <a:pt x="450" y="414"/>
                  </a:lnTo>
                  <a:lnTo>
                    <a:pt x="450" y="408"/>
                  </a:lnTo>
                  <a:lnTo>
                    <a:pt x="468" y="408"/>
                  </a:lnTo>
                  <a:lnTo>
                    <a:pt x="480" y="414"/>
                  </a:lnTo>
                  <a:lnTo>
                    <a:pt x="498" y="414"/>
                  </a:lnTo>
                  <a:lnTo>
                    <a:pt x="510" y="420"/>
                  </a:lnTo>
                  <a:lnTo>
                    <a:pt x="516" y="420"/>
                  </a:lnTo>
                  <a:lnTo>
                    <a:pt x="522" y="426"/>
                  </a:lnTo>
                  <a:lnTo>
                    <a:pt x="522" y="432"/>
                  </a:lnTo>
                  <a:lnTo>
                    <a:pt x="528" y="444"/>
                  </a:lnTo>
                  <a:lnTo>
                    <a:pt x="534" y="450"/>
                  </a:lnTo>
                  <a:lnTo>
                    <a:pt x="540" y="450"/>
                  </a:lnTo>
                  <a:lnTo>
                    <a:pt x="546" y="456"/>
                  </a:lnTo>
                  <a:lnTo>
                    <a:pt x="558" y="456"/>
                  </a:lnTo>
                  <a:lnTo>
                    <a:pt x="570" y="468"/>
                  </a:lnTo>
                  <a:lnTo>
                    <a:pt x="582" y="474"/>
                  </a:lnTo>
                  <a:lnTo>
                    <a:pt x="588" y="486"/>
                  </a:lnTo>
                  <a:lnTo>
                    <a:pt x="594" y="492"/>
                  </a:lnTo>
                  <a:lnTo>
                    <a:pt x="660" y="486"/>
                  </a:lnTo>
                  <a:lnTo>
                    <a:pt x="660" y="522"/>
                  </a:lnTo>
                  <a:lnTo>
                    <a:pt x="672" y="522"/>
                  </a:lnTo>
                  <a:lnTo>
                    <a:pt x="666" y="546"/>
                  </a:lnTo>
                  <a:lnTo>
                    <a:pt x="678" y="576"/>
                  </a:lnTo>
                  <a:lnTo>
                    <a:pt x="684" y="582"/>
                  </a:lnTo>
                  <a:lnTo>
                    <a:pt x="696" y="582"/>
                  </a:lnTo>
                  <a:lnTo>
                    <a:pt x="702" y="588"/>
                  </a:lnTo>
                  <a:lnTo>
                    <a:pt x="714" y="588"/>
                  </a:lnTo>
                  <a:lnTo>
                    <a:pt x="720" y="582"/>
                  </a:lnTo>
                  <a:lnTo>
                    <a:pt x="726" y="582"/>
                  </a:lnTo>
                  <a:lnTo>
                    <a:pt x="750" y="606"/>
                  </a:lnTo>
                  <a:lnTo>
                    <a:pt x="774" y="606"/>
                  </a:lnTo>
                  <a:lnTo>
                    <a:pt x="786" y="600"/>
                  </a:lnTo>
                  <a:lnTo>
                    <a:pt x="792" y="594"/>
                  </a:lnTo>
                  <a:lnTo>
                    <a:pt x="804" y="570"/>
                  </a:lnTo>
                  <a:lnTo>
                    <a:pt x="804" y="558"/>
                  </a:lnTo>
                  <a:lnTo>
                    <a:pt x="816" y="558"/>
                  </a:lnTo>
                  <a:lnTo>
                    <a:pt x="852" y="540"/>
                  </a:lnTo>
                  <a:lnTo>
                    <a:pt x="858" y="528"/>
                  </a:lnTo>
                  <a:lnTo>
                    <a:pt x="870" y="522"/>
                  </a:lnTo>
                  <a:lnTo>
                    <a:pt x="882" y="522"/>
                  </a:lnTo>
                  <a:lnTo>
                    <a:pt x="882" y="462"/>
                  </a:lnTo>
                  <a:lnTo>
                    <a:pt x="888" y="450"/>
                  </a:lnTo>
                  <a:lnTo>
                    <a:pt x="900" y="444"/>
                  </a:lnTo>
                  <a:lnTo>
                    <a:pt x="936" y="444"/>
                  </a:lnTo>
                  <a:lnTo>
                    <a:pt x="936" y="420"/>
                  </a:lnTo>
                  <a:lnTo>
                    <a:pt x="948" y="420"/>
                  </a:lnTo>
                  <a:lnTo>
                    <a:pt x="960" y="426"/>
                  </a:lnTo>
                  <a:lnTo>
                    <a:pt x="966" y="432"/>
                  </a:lnTo>
                  <a:lnTo>
                    <a:pt x="978" y="438"/>
                  </a:lnTo>
                  <a:lnTo>
                    <a:pt x="1008" y="438"/>
                  </a:lnTo>
                  <a:lnTo>
                    <a:pt x="1008" y="426"/>
                  </a:lnTo>
                  <a:lnTo>
                    <a:pt x="996" y="414"/>
                  </a:lnTo>
                  <a:lnTo>
                    <a:pt x="996" y="396"/>
                  </a:lnTo>
                  <a:lnTo>
                    <a:pt x="1002" y="390"/>
                  </a:lnTo>
                  <a:lnTo>
                    <a:pt x="954" y="360"/>
                  </a:lnTo>
                  <a:lnTo>
                    <a:pt x="930" y="366"/>
                  </a:lnTo>
                  <a:lnTo>
                    <a:pt x="924" y="366"/>
                  </a:lnTo>
                  <a:lnTo>
                    <a:pt x="912" y="354"/>
                  </a:lnTo>
                  <a:lnTo>
                    <a:pt x="900" y="354"/>
                  </a:lnTo>
                  <a:lnTo>
                    <a:pt x="888" y="342"/>
                  </a:lnTo>
                  <a:lnTo>
                    <a:pt x="876" y="336"/>
                  </a:lnTo>
                  <a:lnTo>
                    <a:pt x="870" y="330"/>
                  </a:lnTo>
                  <a:lnTo>
                    <a:pt x="846" y="318"/>
                  </a:lnTo>
                  <a:lnTo>
                    <a:pt x="828" y="306"/>
                  </a:lnTo>
                  <a:lnTo>
                    <a:pt x="804" y="306"/>
                  </a:lnTo>
                  <a:lnTo>
                    <a:pt x="774" y="288"/>
                  </a:lnTo>
                  <a:lnTo>
                    <a:pt x="768" y="282"/>
                  </a:lnTo>
                  <a:lnTo>
                    <a:pt x="762" y="270"/>
                  </a:lnTo>
                  <a:lnTo>
                    <a:pt x="750" y="258"/>
                  </a:lnTo>
                  <a:lnTo>
                    <a:pt x="744" y="258"/>
                  </a:lnTo>
                  <a:lnTo>
                    <a:pt x="732" y="252"/>
                  </a:lnTo>
                  <a:lnTo>
                    <a:pt x="714" y="252"/>
                  </a:lnTo>
                  <a:lnTo>
                    <a:pt x="702" y="246"/>
                  </a:lnTo>
                  <a:lnTo>
                    <a:pt x="690" y="234"/>
                  </a:lnTo>
                  <a:lnTo>
                    <a:pt x="672" y="198"/>
                  </a:lnTo>
                  <a:lnTo>
                    <a:pt x="666" y="192"/>
                  </a:lnTo>
                  <a:lnTo>
                    <a:pt x="666" y="186"/>
                  </a:lnTo>
                  <a:lnTo>
                    <a:pt x="648" y="168"/>
                  </a:lnTo>
                  <a:lnTo>
                    <a:pt x="630" y="138"/>
                  </a:lnTo>
                  <a:lnTo>
                    <a:pt x="594" y="120"/>
                  </a:lnTo>
                  <a:lnTo>
                    <a:pt x="594" y="126"/>
                  </a:lnTo>
                  <a:lnTo>
                    <a:pt x="540" y="120"/>
                  </a:lnTo>
                  <a:lnTo>
                    <a:pt x="510" y="120"/>
                  </a:lnTo>
                  <a:lnTo>
                    <a:pt x="492" y="102"/>
                  </a:lnTo>
                  <a:lnTo>
                    <a:pt x="492" y="90"/>
                  </a:lnTo>
                  <a:lnTo>
                    <a:pt x="504" y="78"/>
                  </a:lnTo>
                  <a:lnTo>
                    <a:pt x="492" y="72"/>
                  </a:lnTo>
                  <a:lnTo>
                    <a:pt x="492" y="60"/>
                  </a:lnTo>
                  <a:lnTo>
                    <a:pt x="486" y="48"/>
                  </a:lnTo>
                  <a:lnTo>
                    <a:pt x="480" y="42"/>
                  </a:lnTo>
                  <a:lnTo>
                    <a:pt x="444" y="42"/>
                  </a:lnTo>
                  <a:lnTo>
                    <a:pt x="432" y="36"/>
                  </a:lnTo>
                  <a:lnTo>
                    <a:pt x="432" y="24"/>
                  </a:lnTo>
                  <a:lnTo>
                    <a:pt x="408" y="24"/>
                  </a:lnTo>
                  <a:lnTo>
                    <a:pt x="390" y="0"/>
                  </a:lnTo>
                  <a:lnTo>
                    <a:pt x="384" y="12"/>
                  </a:lnTo>
                  <a:lnTo>
                    <a:pt x="354" y="6"/>
                  </a:lnTo>
                  <a:lnTo>
                    <a:pt x="384" y="36"/>
                  </a:lnTo>
                  <a:lnTo>
                    <a:pt x="378" y="30"/>
                  </a:lnTo>
                  <a:lnTo>
                    <a:pt x="366" y="30"/>
                  </a:lnTo>
                  <a:lnTo>
                    <a:pt x="360" y="24"/>
                  </a:lnTo>
                  <a:lnTo>
                    <a:pt x="354" y="24"/>
                  </a:lnTo>
                  <a:lnTo>
                    <a:pt x="348" y="30"/>
                  </a:lnTo>
                  <a:lnTo>
                    <a:pt x="348" y="42"/>
                  </a:lnTo>
                  <a:lnTo>
                    <a:pt x="342" y="42"/>
                  </a:lnTo>
                  <a:lnTo>
                    <a:pt x="336" y="48"/>
                  </a:lnTo>
                  <a:lnTo>
                    <a:pt x="324" y="48"/>
                  </a:lnTo>
                  <a:lnTo>
                    <a:pt x="312" y="54"/>
                  </a:lnTo>
                  <a:lnTo>
                    <a:pt x="294" y="72"/>
                  </a:lnTo>
                  <a:lnTo>
                    <a:pt x="294" y="84"/>
                  </a:lnTo>
                  <a:lnTo>
                    <a:pt x="300" y="102"/>
                  </a:lnTo>
                  <a:lnTo>
                    <a:pt x="312" y="108"/>
                  </a:lnTo>
                  <a:lnTo>
                    <a:pt x="318" y="120"/>
                  </a:lnTo>
                  <a:lnTo>
                    <a:pt x="252" y="120"/>
                  </a:lnTo>
                  <a:lnTo>
                    <a:pt x="240" y="108"/>
                  </a:lnTo>
                  <a:lnTo>
                    <a:pt x="228" y="108"/>
                  </a:lnTo>
                  <a:lnTo>
                    <a:pt x="228" y="114"/>
                  </a:lnTo>
                  <a:lnTo>
                    <a:pt x="216" y="126"/>
                  </a:lnTo>
                  <a:lnTo>
                    <a:pt x="210" y="120"/>
                  </a:lnTo>
                  <a:lnTo>
                    <a:pt x="198" y="114"/>
                  </a:lnTo>
                  <a:lnTo>
                    <a:pt x="174" y="90"/>
                  </a:lnTo>
                  <a:lnTo>
                    <a:pt x="168" y="78"/>
                  </a:lnTo>
                  <a:lnTo>
                    <a:pt x="162" y="72"/>
                  </a:lnTo>
                  <a:lnTo>
                    <a:pt x="156" y="60"/>
                  </a:lnTo>
                  <a:lnTo>
                    <a:pt x="144" y="54"/>
                  </a:lnTo>
                  <a:lnTo>
                    <a:pt x="132" y="42"/>
                  </a:lnTo>
                  <a:lnTo>
                    <a:pt x="120" y="42"/>
                  </a:lnTo>
                  <a:lnTo>
                    <a:pt x="96" y="30"/>
                  </a:lnTo>
                  <a:lnTo>
                    <a:pt x="78" y="30"/>
                  </a:lnTo>
                  <a:lnTo>
                    <a:pt x="72" y="36"/>
                  </a:lnTo>
                  <a:lnTo>
                    <a:pt x="72" y="48"/>
                  </a:lnTo>
                  <a:lnTo>
                    <a:pt x="84" y="54"/>
                  </a:lnTo>
                  <a:lnTo>
                    <a:pt x="90" y="54"/>
                  </a:lnTo>
                  <a:lnTo>
                    <a:pt x="90" y="66"/>
                  </a:lnTo>
                  <a:lnTo>
                    <a:pt x="96" y="66"/>
                  </a:lnTo>
                  <a:lnTo>
                    <a:pt x="96" y="72"/>
                  </a:lnTo>
                  <a:lnTo>
                    <a:pt x="102" y="84"/>
                  </a:lnTo>
                  <a:lnTo>
                    <a:pt x="114" y="90"/>
                  </a:lnTo>
                  <a:lnTo>
                    <a:pt x="126" y="102"/>
                  </a:lnTo>
                  <a:lnTo>
                    <a:pt x="138" y="108"/>
                  </a:lnTo>
                  <a:lnTo>
                    <a:pt x="150" y="120"/>
                  </a:lnTo>
                  <a:lnTo>
                    <a:pt x="162" y="126"/>
                  </a:lnTo>
                  <a:lnTo>
                    <a:pt x="162" y="150"/>
                  </a:lnTo>
                  <a:lnTo>
                    <a:pt x="156" y="156"/>
                  </a:lnTo>
                  <a:lnTo>
                    <a:pt x="144" y="156"/>
                  </a:lnTo>
                  <a:lnTo>
                    <a:pt x="132" y="150"/>
                  </a:lnTo>
                  <a:lnTo>
                    <a:pt x="120" y="138"/>
                  </a:lnTo>
                  <a:lnTo>
                    <a:pt x="120" y="162"/>
                  </a:lnTo>
                  <a:lnTo>
                    <a:pt x="78" y="162"/>
                  </a:lnTo>
                  <a:lnTo>
                    <a:pt x="66" y="144"/>
                  </a:lnTo>
                  <a:lnTo>
                    <a:pt x="60" y="150"/>
                  </a:lnTo>
                  <a:lnTo>
                    <a:pt x="48" y="138"/>
                  </a:lnTo>
                  <a:lnTo>
                    <a:pt x="42" y="126"/>
                  </a:lnTo>
                  <a:lnTo>
                    <a:pt x="36" y="120"/>
                  </a:lnTo>
                  <a:lnTo>
                    <a:pt x="36" y="102"/>
                  </a:lnTo>
                  <a:lnTo>
                    <a:pt x="30" y="96"/>
                  </a:lnTo>
                  <a:lnTo>
                    <a:pt x="30" y="84"/>
                  </a:lnTo>
                  <a:lnTo>
                    <a:pt x="24" y="78"/>
                  </a:lnTo>
                  <a:lnTo>
                    <a:pt x="0" y="78"/>
                  </a:lnTo>
                  <a:lnTo>
                    <a:pt x="0" y="84"/>
                  </a:lnTo>
                  <a:lnTo>
                    <a:pt x="6" y="90"/>
                  </a:lnTo>
                  <a:lnTo>
                    <a:pt x="12" y="102"/>
                  </a:lnTo>
                  <a:lnTo>
                    <a:pt x="18" y="108"/>
                  </a:lnTo>
                  <a:lnTo>
                    <a:pt x="24" y="120"/>
                  </a:lnTo>
                  <a:lnTo>
                    <a:pt x="36" y="126"/>
                  </a:lnTo>
                  <a:lnTo>
                    <a:pt x="42" y="138"/>
                  </a:lnTo>
                  <a:lnTo>
                    <a:pt x="48" y="144"/>
                  </a:lnTo>
                  <a:lnTo>
                    <a:pt x="48" y="15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3" name="Tunisia" descr="© INSCALE GmbH, 05.05.2010&#10;http://www.presentationload.com/">
              <a:extLst>
                <a:ext uri="{FF2B5EF4-FFF2-40B4-BE49-F238E27FC236}">
                  <a16:creationId xmlns:a16="http://schemas.microsoft.com/office/drawing/2014/main" id="{F62118D8-EA09-4C88-A799-452BF4A091C4}"/>
                </a:ext>
              </a:extLst>
            </p:cNvPr>
            <p:cNvSpPr>
              <a:spLocks/>
            </p:cNvSpPr>
            <p:nvPr/>
          </p:nvSpPr>
          <p:spPr bwMode="gray">
            <a:xfrm>
              <a:off x="5789804" y="3171852"/>
              <a:ext cx="120655" cy="253916"/>
            </a:xfrm>
            <a:custGeom>
              <a:avLst/>
              <a:gdLst>
                <a:gd name="T0" fmla="*/ 2147483647 w 276"/>
                <a:gd name="T1" fmla="*/ 2147483647 h 570"/>
                <a:gd name="T2" fmla="*/ 2147483647 w 276"/>
                <a:gd name="T3" fmla="*/ 2147483647 h 570"/>
                <a:gd name="T4" fmla="*/ 2147483647 w 276"/>
                <a:gd name="T5" fmla="*/ 2147483647 h 570"/>
                <a:gd name="T6" fmla="*/ 2147483647 w 276"/>
                <a:gd name="T7" fmla="*/ 2147483647 h 570"/>
                <a:gd name="T8" fmla="*/ 2147483647 w 276"/>
                <a:gd name="T9" fmla="*/ 2147483647 h 570"/>
                <a:gd name="T10" fmla="*/ 2147483647 w 276"/>
                <a:gd name="T11" fmla="*/ 2147483647 h 570"/>
                <a:gd name="T12" fmla="*/ 0 w 276"/>
                <a:gd name="T13" fmla="*/ 2147483647 h 570"/>
                <a:gd name="T14" fmla="*/ 2147483647 w 276"/>
                <a:gd name="T15" fmla="*/ 2147483647 h 570"/>
                <a:gd name="T16" fmla="*/ 2147483647 w 276"/>
                <a:gd name="T17" fmla="*/ 2147483647 h 570"/>
                <a:gd name="T18" fmla="*/ 2147483647 w 276"/>
                <a:gd name="T19" fmla="*/ 2147483647 h 570"/>
                <a:gd name="T20" fmla="*/ 2147483647 w 276"/>
                <a:gd name="T21" fmla="*/ 2147483647 h 570"/>
                <a:gd name="T22" fmla="*/ 2147483647 w 276"/>
                <a:gd name="T23" fmla="*/ 2147483647 h 570"/>
                <a:gd name="T24" fmla="*/ 2147483647 w 276"/>
                <a:gd name="T25" fmla="*/ 2147483647 h 570"/>
                <a:gd name="T26" fmla="*/ 2147483647 w 276"/>
                <a:gd name="T27" fmla="*/ 2147483647 h 570"/>
                <a:gd name="T28" fmla="*/ 2147483647 w 276"/>
                <a:gd name="T29" fmla="*/ 2147483647 h 570"/>
                <a:gd name="T30" fmla="*/ 2147483647 w 276"/>
                <a:gd name="T31" fmla="*/ 2147483647 h 570"/>
                <a:gd name="T32" fmla="*/ 2147483647 w 276"/>
                <a:gd name="T33" fmla="*/ 2147483647 h 570"/>
                <a:gd name="T34" fmla="*/ 2147483647 w 276"/>
                <a:gd name="T35" fmla="*/ 2147483647 h 570"/>
                <a:gd name="T36" fmla="*/ 2147483647 w 276"/>
                <a:gd name="T37" fmla="*/ 2147483647 h 570"/>
                <a:gd name="T38" fmla="*/ 2147483647 w 276"/>
                <a:gd name="T39" fmla="*/ 2147483647 h 570"/>
                <a:gd name="T40" fmla="*/ 2147483647 w 276"/>
                <a:gd name="T41" fmla="*/ 2147483647 h 570"/>
                <a:gd name="T42" fmla="*/ 2147483647 w 276"/>
                <a:gd name="T43" fmla="*/ 2147483647 h 570"/>
                <a:gd name="T44" fmla="*/ 2147483647 w 276"/>
                <a:gd name="T45" fmla="*/ 2147483647 h 570"/>
                <a:gd name="T46" fmla="*/ 2147483647 w 276"/>
                <a:gd name="T47" fmla="*/ 2147483647 h 570"/>
                <a:gd name="T48" fmla="*/ 2147483647 w 276"/>
                <a:gd name="T49" fmla="*/ 2147483647 h 570"/>
                <a:gd name="T50" fmla="*/ 2147483647 w 276"/>
                <a:gd name="T51" fmla="*/ 2147483647 h 570"/>
                <a:gd name="T52" fmla="*/ 2147483647 w 276"/>
                <a:gd name="T53" fmla="*/ 2147483647 h 570"/>
                <a:gd name="T54" fmla="*/ 2147483647 w 276"/>
                <a:gd name="T55" fmla="*/ 2147483647 h 570"/>
                <a:gd name="T56" fmla="*/ 2147483647 w 276"/>
                <a:gd name="T57" fmla="*/ 2147483647 h 570"/>
                <a:gd name="T58" fmla="*/ 2147483647 w 276"/>
                <a:gd name="T59" fmla="*/ 2147483647 h 570"/>
                <a:gd name="T60" fmla="*/ 2147483647 w 276"/>
                <a:gd name="T61" fmla="*/ 2147483647 h 570"/>
                <a:gd name="T62" fmla="*/ 2147483647 w 276"/>
                <a:gd name="T63" fmla="*/ 2147483647 h 570"/>
                <a:gd name="T64" fmla="*/ 2147483647 w 276"/>
                <a:gd name="T65" fmla="*/ 2147483647 h 570"/>
                <a:gd name="T66" fmla="*/ 2147483647 w 276"/>
                <a:gd name="T67" fmla="*/ 2147483647 h 570"/>
                <a:gd name="T68" fmla="*/ 2147483647 w 276"/>
                <a:gd name="T69" fmla="*/ 2147483647 h 570"/>
                <a:gd name="T70" fmla="*/ 2147483647 w 276"/>
                <a:gd name="T71" fmla="*/ 2147483647 h 570"/>
                <a:gd name="T72" fmla="*/ 2147483647 w 276"/>
                <a:gd name="T73" fmla="*/ 2147483647 h 570"/>
                <a:gd name="T74" fmla="*/ 2147483647 w 276"/>
                <a:gd name="T75" fmla="*/ 2147483647 h 570"/>
                <a:gd name="T76" fmla="*/ 2147483647 w 276"/>
                <a:gd name="T77" fmla="*/ 2147483647 h 570"/>
                <a:gd name="T78" fmla="*/ 2147483647 w 276"/>
                <a:gd name="T79" fmla="*/ 2147483647 h 570"/>
                <a:gd name="T80" fmla="*/ 2147483647 w 276"/>
                <a:gd name="T81" fmla="*/ 2147483647 h 570"/>
                <a:gd name="T82" fmla="*/ 2147483647 w 276"/>
                <a:gd name="T83" fmla="*/ 2147483647 h 570"/>
                <a:gd name="T84" fmla="*/ 2147483647 w 276"/>
                <a:gd name="T85" fmla="*/ 2147483647 h 570"/>
                <a:gd name="T86" fmla="*/ 2147483647 w 276"/>
                <a:gd name="T87" fmla="*/ 2147483647 h 570"/>
                <a:gd name="T88" fmla="*/ 2147483647 w 276"/>
                <a:gd name="T89" fmla="*/ 0 h 570"/>
                <a:gd name="T90" fmla="*/ 2147483647 w 276"/>
                <a:gd name="T91" fmla="*/ 2147483647 h 570"/>
                <a:gd name="T92" fmla="*/ 2147483647 w 276"/>
                <a:gd name="T93" fmla="*/ 2147483647 h 570"/>
                <a:gd name="T94" fmla="*/ 2147483647 w 276"/>
                <a:gd name="T95" fmla="*/ 2147483647 h 570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276"/>
                <a:gd name="T145" fmla="*/ 0 h 570"/>
                <a:gd name="T146" fmla="*/ 276 w 276"/>
                <a:gd name="T147" fmla="*/ 570 h 570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276" h="570">
                  <a:moveTo>
                    <a:pt x="42" y="60"/>
                  </a:moveTo>
                  <a:lnTo>
                    <a:pt x="60" y="66"/>
                  </a:lnTo>
                  <a:lnTo>
                    <a:pt x="60" y="78"/>
                  </a:lnTo>
                  <a:lnTo>
                    <a:pt x="54" y="90"/>
                  </a:lnTo>
                  <a:lnTo>
                    <a:pt x="54" y="126"/>
                  </a:lnTo>
                  <a:lnTo>
                    <a:pt x="60" y="138"/>
                  </a:lnTo>
                  <a:lnTo>
                    <a:pt x="60" y="180"/>
                  </a:lnTo>
                  <a:lnTo>
                    <a:pt x="54" y="192"/>
                  </a:lnTo>
                  <a:lnTo>
                    <a:pt x="54" y="204"/>
                  </a:lnTo>
                  <a:lnTo>
                    <a:pt x="48" y="210"/>
                  </a:lnTo>
                  <a:lnTo>
                    <a:pt x="48" y="216"/>
                  </a:lnTo>
                  <a:lnTo>
                    <a:pt x="24" y="234"/>
                  </a:lnTo>
                  <a:lnTo>
                    <a:pt x="0" y="258"/>
                  </a:lnTo>
                  <a:lnTo>
                    <a:pt x="0" y="300"/>
                  </a:lnTo>
                  <a:lnTo>
                    <a:pt x="12" y="300"/>
                  </a:lnTo>
                  <a:lnTo>
                    <a:pt x="12" y="330"/>
                  </a:lnTo>
                  <a:lnTo>
                    <a:pt x="24" y="330"/>
                  </a:lnTo>
                  <a:lnTo>
                    <a:pt x="42" y="336"/>
                  </a:lnTo>
                  <a:lnTo>
                    <a:pt x="54" y="348"/>
                  </a:lnTo>
                  <a:lnTo>
                    <a:pt x="54" y="390"/>
                  </a:lnTo>
                  <a:lnTo>
                    <a:pt x="60" y="390"/>
                  </a:lnTo>
                  <a:lnTo>
                    <a:pt x="66" y="396"/>
                  </a:lnTo>
                  <a:lnTo>
                    <a:pt x="90" y="408"/>
                  </a:lnTo>
                  <a:lnTo>
                    <a:pt x="96" y="420"/>
                  </a:lnTo>
                  <a:lnTo>
                    <a:pt x="102" y="426"/>
                  </a:lnTo>
                  <a:lnTo>
                    <a:pt x="108" y="450"/>
                  </a:lnTo>
                  <a:lnTo>
                    <a:pt x="114" y="492"/>
                  </a:lnTo>
                  <a:lnTo>
                    <a:pt x="126" y="540"/>
                  </a:lnTo>
                  <a:lnTo>
                    <a:pt x="138" y="570"/>
                  </a:lnTo>
                  <a:lnTo>
                    <a:pt x="144" y="564"/>
                  </a:lnTo>
                  <a:lnTo>
                    <a:pt x="156" y="564"/>
                  </a:lnTo>
                  <a:lnTo>
                    <a:pt x="186" y="534"/>
                  </a:lnTo>
                  <a:lnTo>
                    <a:pt x="186" y="510"/>
                  </a:lnTo>
                  <a:lnTo>
                    <a:pt x="174" y="486"/>
                  </a:lnTo>
                  <a:lnTo>
                    <a:pt x="174" y="468"/>
                  </a:lnTo>
                  <a:lnTo>
                    <a:pt x="192" y="450"/>
                  </a:lnTo>
                  <a:lnTo>
                    <a:pt x="198" y="450"/>
                  </a:lnTo>
                  <a:lnTo>
                    <a:pt x="204" y="438"/>
                  </a:lnTo>
                  <a:lnTo>
                    <a:pt x="210" y="432"/>
                  </a:lnTo>
                  <a:lnTo>
                    <a:pt x="216" y="420"/>
                  </a:lnTo>
                  <a:lnTo>
                    <a:pt x="222" y="414"/>
                  </a:lnTo>
                  <a:lnTo>
                    <a:pt x="234" y="408"/>
                  </a:lnTo>
                  <a:lnTo>
                    <a:pt x="246" y="408"/>
                  </a:lnTo>
                  <a:lnTo>
                    <a:pt x="270" y="396"/>
                  </a:lnTo>
                  <a:lnTo>
                    <a:pt x="276" y="390"/>
                  </a:lnTo>
                  <a:lnTo>
                    <a:pt x="276" y="384"/>
                  </a:lnTo>
                  <a:lnTo>
                    <a:pt x="264" y="372"/>
                  </a:lnTo>
                  <a:lnTo>
                    <a:pt x="258" y="372"/>
                  </a:lnTo>
                  <a:lnTo>
                    <a:pt x="264" y="330"/>
                  </a:lnTo>
                  <a:lnTo>
                    <a:pt x="252" y="330"/>
                  </a:lnTo>
                  <a:lnTo>
                    <a:pt x="240" y="300"/>
                  </a:lnTo>
                  <a:lnTo>
                    <a:pt x="228" y="294"/>
                  </a:lnTo>
                  <a:lnTo>
                    <a:pt x="222" y="306"/>
                  </a:lnTo>
                  <a:lnTo>
                    <a:pt x="216" y="294"/>
                  </a:lnTo>
                  <a:lnTo>
                    <a:pt x="198" y="294"/>
                  </a:lnTo>
                  <a:lnTo>
                    <a:pt x="186" y="288"/>
                  </a:lnTo>
                  <a:lnTo>
                    <a:pt x="180" y="282"/>
                  </a:lnTo>
                  <a:lnTo>
                    <a:pt x="168" y="276"/>
                  </a:lnTo>
                  <a:lnTo>
                    <a:pt x="168" y="246"/>
                  </a:lnTo>
                  <a:lnTo>
                    <a:pt x="174" y="240"/>
                  </a:lnTo>
                  <a:lnTo>
                    <a:pt x="180" y="240"/>
                  </a:lnTo>
                  <a:lnTo>
                    <a:pt x="234" y="186"/>
                  </a:lnTo>
                  <a:lnTo>
                    <a:pt x="240" y="174"/>
                  </a:lnTo>
                  <a:lnTo>
                    <a:pt x="240" y="156"/>
                  </a:lnTo>
                  <a:lnTo>
                    <a:pt x="234" y="144"/>
                  </a:lnTo>
                  <a:lnTo>
                    <a:pt x="216" y="126"/>
                  </a:lnTo>
                  <a:lnTo>
                    <a:pt x="204" y="120"/>
                  </a:lnTo>
                  <a:lnTo>
                    <a:pt x="198" y="120"/>
                  </a:lnTo>
                  <a:lnTo>
                    <a:pt x="198" y="102"/>
                  </a:lnTo>
                  <a:lnTo>
                    <a:pt x="204" y="90"/>
                  </a:lnTo>
                  <a:lnTo>
                    <a:pt x="204" y="78"/>
                  </a:lnTo>
                  <a:lnTo>
                    <a:pt x="210" y="72"/>
                  </a:lnTo>
                  <a:lnTo>
                    <a:pt x="222" y="66"/>
                  </a:lnTo>
                  <a:lnTo>
                    <a:pt x="228" y="60"/>
                  </a:lnTo>
                  <a:lnTo>
                    <a:pt x="234" y="48"/>
                  </a:lnTo>
                  <a:lnTo>
                    <a:pt x="234" y="36"/>
                  </a:lnTo>
                  <a:lnTo>
                    <a:pt x="240" y="30"/>
                  </a:lnTo>
                  <a:lnTo>
                    <a:pt x="240" y="18"/>
                  </a:lnTo>
                  <a:lnTo>
                    <a:pt x="228" y="18"/>
                  </a:lnTo>
                  <a:lnTo>
                    <a:pt x="222" y="30"/>
                  </a:lnTo>
                  <a:lnTo>
                    <a:pt x="210" y="36"/>
                  </a:lnTo>
                  <a:lnTo>
                    <a:pt x="204" y="48"/>
                  </a:lnTo>
                  <a:lnTo>
                    <a:pt x="192" y="60"/>
                  </a:lnTo>
                  <a:lnTo>
                    <a:pt x="186" y="60"/>
                  </a:lnTo>
                  <a:lnTo>
                    <a:pt x="174" y="54"/>
                  </a:lnTo>
                  <a:lnTo>
                    <a:pt x="162" y="42"/>
                  </a:lnTo>
                  <a:lnTo>
                    <a:pt x="174" y="30"/>
                  </a:lnTo>
                  <a:lnTo>
                    <a:pt x="174" y="24"/>
                  </a:lnTo>
                  <a:lnTo>
                    <a:pt x="180" y="12"/>
                  </a:lnTo>
                  <a:lnTo>
                    <a:pt x="168" y="0"/>
                  </a:lnTo>
                  <a:lnTo>
                    <a:pt x="138" y="0"/>
                  </a:lnTo>
                  <a:lnTo>
                    <a:pt x="126" y="6"/>
                  </a:lnTo>
                  <a:lnTo>
                    <a:pt x="108" y="12"/>
                  </a:lnTo>
                  <a:lnTo>
                    <a:pt x="96" y="18"/>
                  </a:lnTo>
                  <a:lnTo>
                    <a:pt x="84" y="30"/>
                  </a:lnTo>
                  <a:lnTo>
                    <a:pt x="84" y="42"/>
                  </a:lnTo>
                  <a:lnTo>
                    <a:pt x="42" y="6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4" name="Togo" descr="© INSCALE GmbH, 05.05.2010&#10;http://www.presentationload.com/">
              <a:extLst>
                <a:ext uri="{FF2B5EF4-FFF2-40B4-BE49-F238E27FC236}">
                  <a16:creationId xmlns:a16="http://schemas.microsoft.com/office/drawing/2014/main" id="{A0D614A7-3806-4CB0-9CB2-BC6413BF129B}"/>
                </a:ext>
              </a:extLst>
            </p:cNvPr>
            <p:cNvSpPr>
              <a:spLocks/>
            </p:cNvSpPr>
            <p:nvPr/>
          </p:nvSpPr>
          <p:spPr bwMode="gray">
            <a:xfrm>
              <a:off x="5543731" y="4120865"/>
              <a:ext cx="63503" cy="180915"/>
            </a:xfrm>
            <a:custGeom>
              <a:avLst/>
              <a:gdLst>
                <a:gd name="T0" fmla="*/ 2147483647 w 138"/>
                <a:gd name="T1" fmla="*/ 2147483647 h 402"/>
                <a:gd name="T2" fmla="*/ 2147483647 w 138"/>
                <a:gd name="T3" fmla="*/ 2147483647 h 402"/>
                <a:gd name="T4" fmla="*/ 2147483647 w 138"/>
                <a:gd name="T5" fmla="*/ 2147483647 h 402"/>
                <a:gd name="T6" fmla="*/ 2147483647 w 138"/>
                <a:gd name="T7" fmla="*/ 2147483647 h 402"/>
                <a:gd name="T8" fmla="*/ 2147483647 w 138"/>
                <a:gd name="T9" fmla="*/ 2147483647 h 402"/>
                <a:gd name="T10" fmla="*/ 2147483647 w 138"/>
                <a:gd name="T11" fmla="*/ 2147483647 h 402"/>
                <a:gd name="T12" fmla="*/ 2147483647 w 138"/>
                <a:gd name="T13" fmla="*/ 2147483647 h 402"/>
                <a:gd name="T14" fmla="*/ 2147483647 w 138"/>
                <a:gd name="T15" fmla="*/ 2147483647 h 402"/>
                <a:gd name="T16" fmla="*/ 2147483647 w 138"/>
                <a:gd name="T17" fmla="*/ 2147483647 h 402"/>
                <a:gd name="T18" fmla="*/ 2147483647 w 138"/>
                <a:gd name="T19" fmla="*/ 2147483647 h 402"/>
                <a:gd name="T20" fmla="*/ 2147483647 w 138"/>
                <a:gd name="T21" fmla="*/ 2147483647 h 402"/>
                <a:gd name="T22" fmla="*/ 2147483647 w 138"/>
                <a:gd name="T23" fmla="*/ 2147483647 h 402"/>
                <a:gd name="T24" fmla="*/ 2147483647 w 138"/>
                <a:gd name="T25" fmla="*/ 2147483647 h 402"/>
                <a:gd name="T26" fmla="*/ 2147483647 w 138"/>
                <a:gd name="T27" fmla="*/ 2147483647 h 402"/>
                <a:gd name="T28" fmla="*/ 2147483647 w 138"/>
                <a:gd name="T29" fmla="*/ 2147483647 h 402"/>
                <a:gd name="T30" fmla="*/ 2147483647 w 138"/>
                <a:gd name="T31" fmla="*/ 2147483647 h 402"/>
                <a:gd name="T32" fmla="*/ 2147483647 w 138"/>
                <a:gd name="T33" fmla="*/ 0 h 402"/>
                <a:gd name="T34" fmla="*/ 2147483647 w 138"/>
                <a:gd name="T35" fmla="*/ 0 h 402"/>
                <a:gd name="T36" fmla="*/ 2147483647 w 138"/>
                <a:gd name="T37" fmla="*/ 2147483647 h 402"/>
                <a:gd name="T38" fmla="*/ 0 w 138"/>
                <a:gd name="T39" fmla="*/ 2147483647 h 402"/>
                <a:gd name="T40" fmla="*/ 2147483647 w 138"/>
                <a:gd name="T41" fmla="*/ 2147483647 h 402"/>
                <a:gd name="T42" fmla="*/ 2147483647 w 138"/>
                <a:gd name="T43" fmla="*/ 2147483647 h 402"/>
                <a:gd name="T44" fmla="*/ 2147483647 w 138"/>
                <a:gd name="T45" fmla="*/ 2147483647 h 402"/>
                <a:gd name="T46" fmla="*/ 2147483647 w 138"/>
                <a:gd name="T47" fmla="*/ 2147483647 h 402"/>
                <a:gd name="T48" fmla="*/ 2147483647 w 138"/>
                <a:gd name="T49" fmla="*/ 2147483647 h 402"/>
                <a:gd name="T50" fmla="*/ 2147483647 w 138"/>
                <a:gd name="T51" fmla="*/ 2147483647 h 402"/>
                <a:gd name="T52" fmla="*/ 2147483647 w 138"/>
                <a:gd name="T53" fmla="*/ 2147483647 h 402"/>
                <a:gd name="T54" fmla="*/ 2147483647 w 138"/>
                <a:gd name="T55" fmla="*/ 2147483647 h 402"/>
                <a:gd name="T56" fmla="*/ 2147483647 w 138"/>
                <a:gd name="T57" fmla="*/ 2147483647 h 402"/>
                <a:gd name="T58" fmla="*/ 2147483647 w 138"/>
                <a:gd name="T59" fmla="*/ 2147483647 h 402"/>
                <a:gd name="T60" fmla="*/ 2147483647 w 138"/>
                <a:gd name="T61" fmla="*/ 2147483647 h 402"/>
                <a:gd name="T62" fmla="*/ 2147483647 w 138"/>
                <a:gd name="T63" fmla="*/ 2147483647 h 402"/>
                <a:gd name="T64" fmla="*/ 2147483647 w 138"/>
                <a:gd name="T65" fmla="*/ 2147483647 h 402"/>
                <a:gd name="T66" fmla="*/ 2147483647 w 138"/>
                <a:gd name="T67" fmla="*/ 2147483647 h 402"/>
                <a:gd name="T68" fmla="*/ 2147483647 w 138"/>
                <a:gd name="T69" fmla="*/ 2147483647 h 402"/>
                <a:gd name="T70" fmla="*/ 2147483647 w 138"/>
                <a:gd name="T71" fmla="*/ 2147483647 h 402"/>
                <a:gd name="T72" fmla="*/ 2147483647 w 138"/>
                <a:gd name="T73" fmla="*/ 2147483647 h 402"/>
                <a:gd name="T74" fmla="*/ 2147483647 w 138"/>
                <a:gd name="T75" fmla="*/ 2147483647 h 402"/>
                <a:gd name="T76" fmla="*/ 2147483647 w 138"/>
                <a:gd name="T77" fmla="*/ 2147483647 h 402"/>
                <a:gd name="T78" fmla="*/ 2147483647 w 138"/>
                <a:gd name="T79" fmla="*/ 2147483647 h 402"/>
                <a:gd name="T80" fmla="*/ 2147483647 w 138"/>
                <a:gd name="T81" fmla="*/ 2147483647 h 402"/>
                <a:gd name="T82" fmla="*/ 2147483647 w 138"/>
                <a:gd name="T83" fmla="*/ 2147483647 h 402"/>
                <a:gd name="T84" fmla="*/ 2147483647 w 138"/>
                <a:gd name="T85" fmla="*/ 2147483647 h 402"/>
                <a:gd name="T86" fmla="*/ 2147483647 w 138"/>
                <a:gd name="T87" fmla="*/ 2147483647 h 402"/>
                <a:gd name="T88" fmla="*/ 2147483647 w 138"/>
                <a:gd name="T89" fmla="*/ 2147483647 h 402"/>
                <a:gd name="T90" fmla="*/ 2147483647 w 138"/>
                <a:gd name="T91" fmla="*/ 2147483647 h 402"/>
                <a:gd name="T92" fmla="*/ 2147483647 w 138"/>
                <a:gd name="T93" fmla="*/ 2147483647 h 402"/>
                <a:gd name="T94" fmla="*/ 2147483647 w 138"/>
                <a:gd name="T95" fmla="*/ 2147483647 h 402"/>
                <a:gd name="T96" fmla="*/ 2147483647 w 138"/>
                <a:gd name="T97" fmla="*/ 2147483647 h 402"/>
                <a:gd name="T98" fmla="*/ 2147483647 w 138"/>
                <a:gd name="T99" fmla="*/ 2147483647 h 402"/>
                <a:gd name="T100" fmla="*/ 2147483647 w 138"/>
                <a:gd name="T101" fmla="*/ 2147483647 h 402"/>
                <a:gd name="T102" fmla="*/ 2147483647 w 138"/>
                <a:gd name="T103" fmla="*/ 2147483647 h 40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38"/>
                <a:gd name="T157" fmla="*/ 0 h 402"/>
                <a:gd name="T158" fmla="*/ 138 w 138"/>
                <a:gd name="T159" fmla="*/ 402 h 40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38" h="402">
                  <a:moveTo>
                    <a:pt x="126" y="354"/>
                  </a:moveTo>
                  <a:lnTo>
                    <a:pt x="120" y="288"/>
                  </a:lnTo>
                  <a:lnTo>
                    <a:pt x="132" y="282"/>
                  </a:lnTo>
                  <a:lnTo>
                    <a:pt x="120" y="270"/>
                  </a:lnTo>
                  <a:lnTo>
                    <a:pt x="120" y="210"/>
                  </a:lnTo>
                  <a:lnTo>
                    <a:pt x="132" y="198"/>
                  </a:lnTo>
                  <a:lnTo>
                    <a:pt x="126" y="186"/>
                  </a:lnTo>
                  <a:lnTo>
                    <a:pt x="126" y="156"/>
                  </a:lnTo>
                  <a:lnTo>
                    <a:pt x="120" y="144"/>
                  </a:lnTo>
                  <a:lnTo>
                    <a:pt x="108" y="132"/>
                  </a:lnTo>
                  <a:lnTo>
                    <a:pt x="108" y="90"/>
                  </a:lnTo>
                  <a:lnTo>
                    <a:pt x="78" y="60"/>
                  </a:lnTo>
                  <a:lnTo>
                    <a:pt x="66" y="54"/>
                  </a:lnTo>
                  <a:lnTo>
                    <a:pt x="66" y="24"/>
                  </a:lnTo>
                  <a:lnTo>
                    <a:pt x="72" y="6"/>
                  </a:lnTo>
                  <a:lnTo>
                    <a:pt x="54" y="6"/>
                  </a:lnTo>
                  <a:lnTo>
                    <a:pt x="30" y="0"/>
                  </a:lnTo>
                  <a:lnTo>
                    <a:pt x="12" y="0"/>
                  </a:lnTo>
                  <a:lnTo>
                    <a:pt x="12" y="18"/>
                  </a:lnTo>
                  <a:lnTo>
                    <a:pt x="0" y="30"/>
                  </a:lnTo>
                  <a:lnTo>
                    <a:pt x="36" y="54"/>
                  </a:lnTo>
                  <a:lnTo>
                    <a:pt x="24" y="132"/>
                  </a:lnTo>
                  <a:lnTo>
                    <a:pt x="36" y="120"/>
                  </a:lnTo>
                  <a:lnTo>
                    <a:pt x="42" y="120"/>
                  </a:lnTo>
                  <a:lnTo>
                    <a:pt x="48" y="126"/>
                  </a:lnTo>
                  <a:lnTo>
                    <a:pt x="48" y="150"/>
                  </a:lnTo>
                  <a:lnTo>
                    <a:pt x="42" y="162"/>
                  </a:lnTo>
                  <a:lnTo>
                    <a:pt x="54" y="174"/>
                  </a:lnTo>
                  <a:lnTo>
                    <a:pt x="54" y="180"/>
                  </a:lnTo>
                  <a:lnTo>
                    <a:pt x="48" y="180"/>
                  </a:lnTo>
                  <a:lnTo>
                    <a:pt x="36" y="192"/>
                  </a:lnTo>
                  <a:lnTo>
                    <a:pt x="42" y="198"/>
                  </a:lnTo>
                  <a:lnTo>
                    <a:pt x="54" y="204"/>
                  </a:lnTo>
                  <a:lnTo>
                    <a:pt x="60" y="210"/>
                  </a:lnTo>
                  <a:lnTo>
                    <a:pt x="60" y="222"/>
                  </a:lnTo>
                  <a:lnTo>
                    <a:pt x="54" y="228"/>
                  </a:lnTo>
                  <a:lnTo>
                    <a:pt x="54" y="270"/>
                  </a:lnTo>
                  <a:lnTo>
                    <a:pt x="48" y="276"/>
                  </a:lnTo>
                  <a:lnTo>
                    <a:pt x="48" y="294"/>
                  </a:lnTo>
                  <a:lnTo>
                    <a:pt x="54" y="294"/>
                  </a:lnTo>
                  <a:lnTo>
                    <a:pt x="60" y="300"/>
                  </a:lnTo>
                  <a:lnTo>
                    <a:pt x="60" y="312"/>
                  </a:lnTo>
                  <a:lnTo>
                    <a:pt x="54" y="324"/>
                  </a:lnTo>
                  <a:lnTo>
                    <a:pt x="54" y="336"/>
                  </a:lnTo>
                  <a:lnTo>
                    <a:pt x="66" y="378"/>
                  </a:lnTo>
                  <a:lnTo>
                    <a:pt x="96" y="402"/>
                  </a:lnTo>
                  <a:lnTo>
                    <a:pt x="108" y="396"/>
                  </a:lnTo>
                  <a:lnTo>
                    <a:pt x="120" y="384"/>
                  </a:lnTo>
                  <a:lnTo>
                    <a:pt x="138" y="384"/>
                  </a:lnTo>
                  <a:lnTo>
                    <a:pt x="138" y="372"/>
                  </a:lnTo>
                  <a:lnTo>
                    <a:pt x="126" y="360"/>
                  </a:lnTo>
                  <a:lnTo>
                    <a:pt x="126" y="354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5" name="Tanzania" descr="© INSCALE GmbH, 05.05.2010&#10;http://www.presentationload.com/">
              <a:extLst>
                <a:ext uri="{FF2B5EF4-FFF2-40B4-BE49-F238E27FC236}">
                  <a16:creationId xmlns:a16="http://schemas.microsoft.com/office/drawing/2014/main" id="{75E47DB1-F124-47B5-B5D0-217250D328EB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6480397" y="4558870"/>
              <a:ext cx="341328" cy="388810"/>
            </a:xfrm>
            <a:custGeom>
              <a:avLst/>
              <a:gdLst>
                <a:gd name="T0" fmla="*/ 2147483647 w 768"/>
                <a:gd name="T1" fmla="*/ 2147483647 h 870"/>
                <a:gd name="T2" fmla="*/ 2147483647 w 768"/>
                <a:gd name="T3" fmla="*/ 2147483647 h 870"/>
                <a:gd name="T4" fmla="*/ 2147483647 w 768"/>
                <a:gd name="T5" fmla="*/ 2147483647 h 870"/>
                <a:gd name="T6" fmla="*/ 2147483647 w 768"/>
                <a:gd name="T7" fmla="*/ 2147483647 h 870"/>
                <a:gd name="T8" fmla="*/ 2147483647 w 768"/>
                <a:gd name="T9" fmla="*/ 2147483647 h 870"/>
                <a:gd name="T10" fmla="*/ 2147483647 w 768"/>
                <a:gd name="T11" fmla="*/ 2147483647 h 870"/>
                <a:gd name="T12" fmla="*/ 2147483647 w 768"/>
                <a:gd name="T13" fmla="*/ 2147483647 h 870"/>
                <a:gd name="T14" fmla="*/ 2147483647 w 768"/>
                <a:gd name="T15" fmla="*/ 2147483647 h 870"/>
                <a:gd name="T16" fmla="*/ 2147483647 w 768"/>
                <a:gd name="T17" fmla="*/ 2147483647 h 870"/>
                <a:gd name="T18" fmla="*/ 2147483647 w 768"/>
                <a:gd name="T19" fmla="*/ 2147483647 h 870"/>
                <a:gd name="T20" fmla="*/ 2147483647 w 768"/>
                <a:gd name="T21" fmla="*/ 2147483647 h 870"/>
                <a:gd name="T22" fmla="*/ 2147483647 w 768"/>
                <a:gd name="T23" fmla="*/ 2147483647 h 870"/>
                <a:gd name="T24" fmla="*/ 2147483647 w 768"/>
                <a:gd name="T25" fmla="*/ 2147483647 h 870"/>
                <a:gd name="T26" fmla="*/ 2147483647 w 768"/>
                <a:gd name="T27" fmla="*/ 2147483647 h 870"/>
                <a:gd name="T28" fmla="*/ 2147483647 w 768"/>
                <a:gd name="T29" fmla="*/ 2147483647 h 870"/>
                <a:gd name="T30" fmla="*/ 2147483647 w 768"/>
                <a:gd name="T31" fmla="*/ 2147483647 h 870"/>
                <a:gd name="T32" fmla="*/ 2147483647 w 768"/>
                <a:gd name="T33" fmla="*/ 2147483647 h 870"/>
                <a:gd name="T34" fmla="*/ 2147483647 w 768"/>
                <a:gd name="T35" fmla="*/ 2147483647 h 870"/>
                <a:gd name="T36" fmla="*/ 2147483647 w 768"/>
                <a:gd name="T37" fmla="*/ 2147483647 h 870"/>
                <a:gd name="T38" fmla="*/ 2147483647 w 768"/>
                <a:gd name="T39" fmla="*/ 2147483647 h 870"/>
                <a:gd name="T40" fmla="*/ 2147483647 w 768"/>
                <a:gd name="T41" fmla="*/ 2147483647 h 870"/>
                <a:gd name="T42" fmla="*/ 2147483647 w 768"/>
                <a:gd name="T43" fmla="*/ 2147483647 h 870"/>
                <a:gd name="T44" fmla="*/ 2147483647 w 768"/>
                <a:gd name="T45" fmla="*/ 2147483647 h 870"/>
                <a:gd name="T46" fmla="*/ 2147483647 w 768"/>
                <a:gd name="T47" fmla="*/ 2147483647 h 870"/>
                <a:gd name="T48" fmla="*/ 2147483647 w 768"/>
                <a:gd name="T49" fmla="*/ 2147483647 h 870"/>
                <a:gd name="T50" fmla="*/ 2147483647 w 768"/>
                <a:gd name="T51" fmla="*/ 2147483647 h 870"/>
                <a:gd name="T52" fmla="*/ 2147483647 w 768"/>
                <a:gd name="T53" fmla="*/ 2147483647 h 870"/>
                <a:gd name="T54" fmla="*/ 2147483647 w 768"/>
                <a:gd name="T55" fmla="*/ 2147483647 h 870"/>
                <a:gd name="T56" fmla="*/ 2147483647 w 768"/>
                <a:gd name="T57" fmla="*/ 2147483647 h 870"/>
                <a:gd name="T58" fmla="*/ 2147483647 w 768"/>
                <a:gd name="T59" fmla="*/ 2147483647 h 870"/>
                <a:gd name="T60" fmla="*/ 2147483647 w 768"/>
                <a:gd name="T61" fmla="*/ 2147483647 h 870"/>
                <a:gd name="T62" fmla="*/ 2147483647 w 768"/>
                <a:gd name="T63" fmla="*/ 2147483647 h 870"/>
                <a:gd name="T64" fmla="*/ 2147483647 w 768"/>
                <a:gd name="T65" fmla="*/ 2147483647 h 870"/>
                <a:gd name="T66" fmla="*/ 2147483647 w 768"/>
                <a:gd name="T67" fmla="*/ 2147483647 h 870"/>
                <a:gd name="T68" fmla="*/ 2147483647 w 768"/>
                <a:gd name="T69" fmla="*/ 2147483647 h 870"/>
                <a:gd name="T70" fmla="*/ 2147483647 w 768"/>
                <a:gd name="T71" fmla="*/ 2147483647 h 870"/>
                <a:gd name="T72" fmla="*/ 2147483647 w 768"/>
                <a:gd name="T73" fmla="*/ 2147483647 h 870"/>
                <a:gd name="T74" fmla="*/ 2147483647 w 768"/>
                <a:gd name="T75" fmla="*/ 2147483647 h 870"/>
                <a:gd name="T76" fmla="*/ 2147483647 w 768"/>
                <a:gd name="T77" fmla="*/ 2147483647 h 870"/>
                <a:gd name="T78" fmla="*/ 2147483647 w 768"/>
                <a:gd name="T79" fmla="*/ 2147483647 h 870"/>
                <a:gd name="T80" fmla="*/ 2147483647 w 768"/>
                <a:gd name="T81" fmla="*/ 2147483647 h 870"/>
                <a:gd name="T82" fmla="*/ 2147483647 w 768"/>
                <a:gd name="T83" fmla="*/ 2147483647 h 870"/>
                <a:gd name="T84" fmla="*/ 2147483647 w 768"/>
                <a:gd name="T85" fmla="*/ 2147483647 h 870"/>
                <a:gd name="T86" fmla="*/ 2147483647 w 768"/>
                <a:gd name="T87" fmla="*/ 2147483647 h 870"/>
                <a:gd name="T88" fmla="*/ 2147483647 w 768"/>
                <a:gd name="T89" fmla="*/ 2147483647 h 870"/>
                <a:gd name="T90" fmla="*/ 2147483647 w 768"/>
                <a:gd name="T91" fmla="*/ 2147483647 h 870"/>
                <a:gd name="T92" fmla="*/ 2147483647 w 768"/>
                <a:gd name="T93" fmla="*/ 2147483647 h 870"/>
                <a:gd name="T94" fmla="*/ 2147483647 w 768"/>
                <a:gd name="T95" fmla="*/ 2147483647 h 870"/>
                <a:gd name="T96" fmla="*/ 2147483647 w 768"/>
                <a:gd name="T97" fmla="*/ 2147483647 h 870"/>
                <a:gd name="T98" fmla="*/ 2147483647 w 768"/>
                <a:gd name="T99" fmla="*/ 2147483647 h 870"/>
                <a:gd name="T100" fmla="*/ 2147483647 w 768"/>
                <a:gd name="T101" fmla="*/ 2147483647 h 870"/>
                <a:gd name="T102" fmla="*/ 2147483647 w 768"/>
                <a:gd name="T103" fmla="*/ 2147483647 h 87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768"/>
                <a:gd name="T157" fmla="*/ 0 h 870"/>
                <a:gd name="T158" fmla="*/ 768 w 768"/>
                <a:gd name="T159" fmla="*/ 870 h 87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768" h="870">
                  <a:moveTo>
                    <a:pt x="762" y="744"/>
                  </a:moveTo>
                  <a:lnTo>
                    <a:pt x="750" y="744"/>
                  </a:lnTo>
                  <a:lnTo>
                    <a:pt x="744" y="738"/>
                  </a:lnTo>
                  <a:lnTo>
                    <a:pt x="732" y="732"/>
                  </a:lnTo>
                  <a:lnTo>
                    <a:pt x="720" y="720"/>
                  </a:lnTo>
                  <a:lnTo>
                    <a:pt x="720" y="708"/>
                  </a:lnTo>
                  <a:lnTo>
                    <a:pt x="714" y="690"/>
                  </a:lnTo>
                  <a:lnTo>
                    <a:pt x="714" y="654"/>
                  </a:lnTo>
                  <a:lnTo>
                    <a:pt x="690" y="612"/>
                  </a:lnTo>
                  <a:lnTo>
                    <a:pt x="702" y="564"/>
                  </a:lnTo>
                  <a:lnTo>
                    <a:pt x="684" y="540"/>
                  </a:lnTo>
                  <a:lnTo>
                    <a:pt x="690" y="528"/>
                  </a:lnTo>
                  <a:lnTo>
                    <a:pt x="696" y="522"/>
                  </a:lnTo>
                  <a:lnTo>
                    <a:pt x="708" y="498"/>
                  </a:lnTo>
                  <a:lnTo>
                    <a:pt x="708" y="480"/>
                  </a:lnTo>
                  <a:lnTo>
                    <a:pt x="702" y="474"/>
                  </a:lnTo>
                  <a:lnTo>
                    <a:pt x="690" y="468"/>
                  </a:lnTo>
                  <a:lnTo>
                    <a:pt x="672" y="456"/>
                  </a:lnTo>
                  <a:lnTo>
                    <a:pt x="660" y="450"/>
                  </a:lnTo>
                  <a:lnTo>
                    <a:pt x="654" y="438"/>
                  </a:lnTo>
                  <a:lnTo>
                    <a:pt x="654" y="426"/>
                  </a:lnTo>
                  <a:lnTo>
                    <a:pt x="660" y="414"/>
                  </a:lnTo>
                  <a:lnTo>
                    <a:pt x="666" y="396"/>
                  </a:lnTo>
                  <a:lnTo>
                    <a:pt x="666" y="384"/>
                  </a:lnTo>
                  <a:lnTo>
                    <a:pt x="672" y="366"/>
                  </a:lnTo>
                  <a:lnTo>
                    <a:pt x="678" y="354"/>
                  </a:lnTo>
                  <a:lnTo>
                    <a:pt x="678" y="330"/>
                  </a:lnTo>
                  <a:lnTo>
                    <a:pt x="684" y="318"/>
                  </a:lnTo>
                  <a:lnTo>
                    <a:pt x="684" y="300"/>
                  </a:lnTo>
                  <a:lnTo>
                    <a:pt x="570" y="192"/>
                  </a:lnTo>
                  <a:lnTo>
                    <a:pt x="576" y="186"/>
                  </a:lnTo>
                  <a:lnTo>
                    <a:pt x="582" y="186"/>
                  </a:lnTo>
                  <a:lnTo>
                    <a:pt x="588" y="180"/>
                  </a:lnTo>
                  <a:lnTo>
                    <a:pt x="588" y="174"/>
                  </a:lnTo>
                  <a:lnTo>
                    <a:pt x="576" y="162"/>
                  </a:lnTo>
                  <a:lnTo>
                    <a:pt x="324" y="6"/>
                  </a:lnTo>
                  <a:lnTo>
                    <a:pt x="312" y="6"/>
                  </a:lnTo>
                  <a:lnTo>
                    <a:pt x="312" y="18"/>
                  </a:lnTo>
                  <a:lnTo>
                    <a:pt x="318" y="24"/>
                  </a:lnTo>
                  <a:lnTo>
                    <a:pt x="318" y="36"/>
                  </a:lnTo>
                  <a:lnTo>
                    <a:pt x="294" y="48"/>
                  </a:lnTo>
                  <a:lnTo>
                    <a:pt x="276" y="66"/>
                  </a:lnTo>
                  <a:lnTo>
                    <a:pt x="264" y="84"/>
                  </a:lnTo>
                  <a:lnTo>
                    <a:pt x="264" y="90"/>
                  </a:lnTo>
                  <a:lnTo>
                    <a:pt x="270" y="96"/>
                  </a:lnTo>
                  <a:lnTo>
                    <a:pt x="294" y="96"/>
                  </a:lnTo>
                  <a:lnTo>
                    <a:pt x="306" y="90"/>
                  </a:lnTo>
                  <a:lnTo>
                    <a:pt x="312" y="90"/>
                  </a:lnTo>
                  <a:lnTo>
                    <a:pt x="306" y="96"/>
                  </a:lnTo>
                  <a:lnTo>
                    <a:pt x="294" y="102"/>
                  </a:lnTo>
                  <a:lnTo>
                    <a:pt x="276" y="120"/>
                  </a:lnTo>
                  <a:lnTo>
                    <a:pt x="270" y="120"/>
                  </a:lnTo>
                  <a:lnTo>
                    <a:pt x="264" y="114"/>
                  </a:lnTo>
                  <a:lnTo>
                    <a:pt x="252" y="108"/>
                  </a:lnTo>
                  <a:lnTo>
                    <a:pt x="246" y="108"/>
                  </a:lnTo>
                  <a:lnTo>
                    <a:pt x="234" y="120"/>
                  </a:lnTo>
                  <a:lnTo>
                    <a:pt x="234" y="138"/>
                  </a:lnTo>
                  <a:lnTo>
                    <a:pt x="246" y="150"/>
                  </a:lnTo>
                  <a:lnTo>
                    <a:pt x="216" y="150"/>
                  </a:lnTo>
                  <a:lnTo>
                    <a:pt x="216" y="138"/>
                  </a:lnTo>
                  <a:lnTo>
                    <a:pt x="222" y="132"/>
                  </a:lnTo>
                  <a:lnTo>
                    <a:pt x="222" y="126"/>
                  </a:lnTo>
                  <a:lnTo>
                    <a:pt x="228" y="114"/>
                  </a:lnTo>
                  <a:lnTo>
                    <a:pt x="210" y="120"/>
                  </a:lnTo>
                  <a:lnTo>
                    <a:pt x="192" y="102"/>
                  </a:lnTo>
                  <a:lnTo>
                    <a:pt x="186" y="102"/>
                  </a:lnTo>
                  <a:lnTo>
                    <a:pt x="174" y="114"/>
                  </a:lnTo>
                  <a:lnTo>
                    <a:pt x="174" y="132"/>
                  </a:lnTo>
                  <a:lnTo>
                    <a:pt x="168" y="138"/>
                  </a:lnTo>
                  <a:lnTo>
                    <a:pt x="162" y="138"/>
                  </a:lnTo>
                  <a:lnTo>
                    <a:pt x="156" y="132"/>
                  </a:lnTo>
                  <a:lnTo>
                    <a:pt x="156" y="48"/>
                  </a:lnTo>
                  <a:lnTo>
                    <a:pt x="162" y="36"/>
                  </a:lnTo>
                  <a:lnTo>
                    <a:pt x="162" y="24"/>
                  </a:lnTo>
                  <a:lnTo>
                    <a:pt x="168" y="12"/>
                  </a:lnTo>
                  <a:lnTo>
                    <a:pt x="168" y="6"/>
                  </a:lnTo>
                  <a:lnTo>
                    <a:pt x="78" y="0"/>
                  </a:lnTo>
                  <a:lnTo>
                    <a:pt x="72" y="24"/>
                  </a:lnTo>
                  <a:lnTo>
                    <a:pt x="78" y="30"/>
                  </a:lnTo>
                  <a:lnTo>
                    <a:pt x="84" y="42"/>
                  </a:lnTo>
                  <a:lnTo>
                    <a:pt x="90" y="48"/>
                  </a:lnTo>
                  <a:lnTo>
                    <a:pt x="90" y="66"/>
                  </a:lnTo>
                  <a:lnTo>
                    <a:pt x="96" y="72"/>
                  </a:lnTo>
                  <a:lnTo>
                    <a:pt x="96" y="96"/>
                  </a:lnTo>
                  <a:lnTo>
                    <a:pt x="78" y="114"/>
                  </a:lnTo>
                  <a:lnTo>
                    <a:pt x="66" y="114"/>
                  </a:lnTo>
                  <a:lnTo>
                    <a:pt x="66" y="126"/>
                  </a:lnTo>
                  <a:lnTo>
                    <a:pt x="60" y="138"/>
                  </a:lnTo>
                  <a:lnTo>
                    <a:pt x="60" y="156"/>
                  </a:lnTo>
                  <a:lnTo>
                    <a:pt x="66" y="156"/>
                  </a:lnTo>
                  <a:lnTo>
                    <a:pt x="72" y="162"/>
                  </a:lnTo>
                  <a:lnTo>
                    <a:pt x="90" y="162"/>
                  </a:lnTo>
                  <a:lnTo>
                    <a:pt x="90" y="180"/>
                  </a:lnTo>
                  <a:lnTo>
                    <a:pt x="78" y="186"/>
                  </a:lnTo>
                  <a:lnTo>
                    <a:pt x="84" y="198"/>
                  </a:lnTo>
                  <a:lnTo>
                    <a:pt x="72" y="198"/>
                  </a:lnTo>
                  <a:lnTo>
                    <a:pt x="54" y="216"/>
                  </a:lnTo>
                  <a:lnTo>
                    <a:pt x="48" y="228"/>
                  </a:lnTo>
                  <a:lnTo>
                    <a:pt x="48" y="246"/>
                  </a:lnTo>
                  <a:lnTo>
                    <a:pt x="42" y="258"/>
                  </a:lnTo>
                  <a:lnTo>
                    <a:pt x="30" y="270"/>
                  </a:lnTo>
                  <a:lnTo>
                    <a:pt x="6" y="282"/>
                  </a:lnTo>
                  <a:lnTo>
                    <a:pt x="0" y="294"/>
                  </a:lnTo>
                  <a:lnTo>
                    <a:pt x="6" y="306"/>
                  </a:lnTo>
                  <a:lnTo>
                    <a:pt x="18" y="318"/>
                  </a:lnTo>
                  <a:lnTo>
                    <a:pt x="18" y="330"/>
                  </a:lnTo>
                  <a:lnTo>
                    <a:pt x="12" y="342"/>
                  </a:lnTo>
                  <a:lnTo>
                    <a:pt x="12" y="348"/>
                  </a:lnTo>
                  <a:lnTo>
                    <a:pt x="18" y="354"/>
                  </a:lnTo>
                  <a:lnTo>
                    <a:pt x="18" y="366"/>
                  </a:lnTo>
                  <a:lnTo>
                    <a:pt x="24" y="378"/>
                  </a:lnTo>
                  <a:lnTo>
                    <a:pt x="24" y="396"/>
                  </a:lnTo>
                  <a:lnTo>
                    <a:pt x="18" y="402"/>
                  </a:lnTo>
                  <a:lnTo>
                    <a:pt x="18" y="432"/>
                  </a:lnTo>
                  <a:lnTo>
                    <a:pt x="30" y="444"/>
                  </a:lnTo>
                  <a:lnTo>
                    <a:pt x="36" y="444"/>
                  </a:lnTo>
                  <a:lnTo>
                    <a:pt x="48" y="450"/>
                  </a:lnTo>
                  <a:lnTo>
                    <a:pt x="72" y="474"/>
                  </a:lnTo>
                  <a:lnTo>
                    <a:pt x="78" y="486"/>
                  </a:lnTo>
                  <a:lnTo>
                    <a:pt x="78" y="546"/>
                  </a:lnTo>
                  <a:lnTo>
                    <a:pt x="84" y="558"/>
                  </a:lnTo>
                  <a:lnTo>
                    <a:pt x="114" y="594"/>
                  </a:lnTo>
                  <a:lnTo>
                    <a:pt x="114" y="600"/>
                  </a:lnTo>
                  <a:lnTo>
                    <a:pt x="108" y="612"/>
                  </a:lnTo>
                  <a:lnTo>
                    <a:pt x="108" y="618"/>
                  </a:lnTo>
                  <a:lnTo>
                    <a:pt x="126" y="618"/>
                  </a:lnTo>
                  <a:lnTo>
                    <a:pt x="138" y="612"/>
                  </a:lnTo>
                  <a:lnTo>
                    <a:pt x="138" y="630"/>
                  </a:lnTo>
                  <a:lnTo>
                    <a:pt x="144" y="636"/>
                  </a:lnTo>
                  <a:lnTo>
                    <a:pt x="162" y="636"/>
                  </a:lnTo>
                  <a:lnTo>
                    <a:pt x="180" y="654"/>
                  </a:lnTo>
                  <a:lnTo>
                    <a:pt x="192" y="654"/>
                  </a:lnTo>
                  <a:lnTo>
                    <a:pt x="204" y="648"/>
                  </a:lnTo>
                  <a:lnTo>
                    <a:pt x="204" y="666"/>
                  </a:lnTo>
                  <a:lnTo>
                    <a:pt x="222" y="666"/>
                  </a:lnTo>
                  <a:lnTo>
                    <a:pt x="240" y="678"/>
                  </a:lnTo>
                  <a:lnTo>
                    <a:pt x="264" y="678"/>
                  </a:lnTo>
                  <a:lnTo>
                    <a:pt x="270" y="696"/>
                  </a:lnTo>
                  <a:lnTo>
                    <a:pt x="300" y="696"/>
                  </a:lnTo>
                  <a:lnTo>
                    <a:pt x="300" y="690"/>
                  </a:lnTo>
                  <a:lnTo>
                    <a:pt x="312" y="678"/>
                  </a:lnTo>
                  <a:lnTo>
                    <a:pt x="318" y="684"/>
                  </a:lnTo>
                  <a:lnTo>
                    <a:pt x="330" y="690"/>
                  </a:lnTo>
                  <a:lnTo>
                    <a:pt x="336" y="702"/>
                  </a:lnTo>
                  <a:lnTo>
                    <a:pt x="348" y="714"/>
                  </a:lnTo>
                  <a:lnTo>
                    <a:pt x="348" y="774"/>
                  </a:lnTo>
                  <a:lnTo>
                    <a:pt x="354" y="774"/>
                  </a:lnTo>
                  <a:lnTo>
                    <a:pt x="360" y="780"/>
                  </a:lnTo>
                  <a:lnTo>
                    <a:pt x="360" y="792"/>
                  </a:lnTo>
                  <a:lnTo>
                    <a:pt x="354" y="798"/>
                  </a:lnTo>
                  <a:lnTo>
                    <a:pt x="354" y="804"/>
                  </a:lnTo>
                  <a:lnTo>
                    <a:pt x="348" y="810"/>
                  </a:lnTo>
                  <a:lnTo>
                    <a:pt x="348" y="816"/>
                  </a:lnTo>
                  <a:lnTo>
                    <a:pt x="366" y="834"/>
                  </a:lnTo>
                  <a:lnTo>
                    <a:pt x="378" y="840"/>
                  </a:lnTo>
                  <a:lnTo>
                    <a:pt x="372" y="858"/>
                  </a:lnTo>
                  <a:lnTo>
                    <a:pt x="408" y="858"/>
                  </a:lnTo>
                  <a:lnTo>
                    <a:pt x="414" y="852"/>
                  </a:lnTo>
                  <a:lnTo>
                    <a:pt x="420" y="852"/>
                  </a:lnTo>
                  <a:lnTo>
                    <a:pt x="432" y="840"/>
                  </a:lnTo>
                  <a:lnTo>
                    <a:pt x="444" y="840"/>
                  </a:lnTo>
                  <a:lnTo>
                    <a:pt x="456" y="846"/>
                  </a:lnTo>
                  <a:lnTo>
                    <a:pt x="462" y="858"/>
                  </a:lnTo>
                  <a:lnTo>
                    <a:pt x="474" y="864"/>
                  </a:lnTo>
                  <a:lnTo>
                    <a:pt x="480" y="870"/>
                  </a:lnTo>
                  <a:lnTo>
                    <a:pt x="492" y="870"/>
                  </a:lnTo>
                  <a:lnTo>
                    <a:pt x="510" y="852"/>
                  </a:lnTo>
                  <a:lnTo>
                    <a:pt x="516" y="852"/>
                  </a:lnTo>
                  <a:lnTo>
                    <a:pt x="522" y="858"/>
                  </a:lnTo>
                  <a:lnTo>
                    <a:pt x="534" y="864"/>
                  </a:lnTo>
                  <a:lnTo>
                    <a:pt x="552" y="864"/>
                  </a:lnTo>
                  <a:lnTo>
                    <a:pt x="564" y="852"/>
                  </a:lnTo>
                  <a:lnTo>
                    <a:pt x="576" y="846"/>
                  </a:lnTo>
                  <a:lnTo>
                    <a:pt x="582" y="834"/>
                  </a:lnTo>
                  <a:lnTo>
                    <a:pt x="588" y="828"/>
                  </a:lnTo>
                  <a:lnTo>
                    <a:pt x="612" y="828"/>
                  </a:lnTo>
                  <a:lnTo>
                    <a:pt x="618" y="834"/>
                  </a:lnTo>
                  <a:lnTo>
                    <a:pt x="618" y="840"/>
                  </a:lnTo>
                  <a:lnTo>
                    <a:pt x="630" y="840"/>
                  </a:lnTo>
                  <a:lnTo>
                    <a:pt x="642" y="834"/>
                  </a:lnTo>
                  <a:lnTo>
                    <a:pt x="654" y="822"/>
                  </a:lnTo>
                  <a:lnTo>
                    <a:pt x="660" y="822"/>
                  </a:lnTo>
                  <a:lnTo>
                    <a:pt x="690" y="816"/>
                  </a:lnTo>
                  <a:lnTo>
                    <a:pt x="768" y="762"/>
                  </a:lnTo>
                  <a:lnTo>
                    <a:pt x="762" y="744"/>
                  </a:lnTo>
                  <a:close/>
                  <a:moveTo>
                    <a:pt x="726" y="360"/>
                  </a:moveTo>
                  <a:lnTo>
                    <a:pt x="732" y="354"/>
                  </a:lnTo>
                  <a:lnTo>
                    <a:pt x="732" y="324"/>
                  </a:lnTo>
                  <a:lnTo>
                    <a:pt x="720" y="312"/>
                  </a:lnTo>
                  <a:lnTo>
                    <a:pt x="714" y="312"/>
                  </a:lnTo>
                  <a:lnTo>
                    <a:pt x="708" y="318"/>
                  </a:lnTo>
                  <a:lnTo>
                    <a:pt x="708" y="348"/>
                  </a:lnTo>
                  <a:lnTo>
                    <a:pt x="714" y="354"/>
                  </a:lnTo>
                  <a:lnTo>
                    <a:pt x="726" y="360"/>
                  </a:lnTo>
                  <a:close/>
                  <a:moveTo>
                    <a:pt x="678" y="420"/>
                  </a:moveTo>
                  <a:lnTo>
                    <a:pt x="690" y="426"/>
                  </a:lnTo>
                  <a:lnTo>
                    <a:pt x="696" y="438"/>
                  </a:lnTo>
                  <a:lnTo>
                    <a:pt x="708" y="444"/>
                  </a:lnTo>
                  <a:lnTo>
                    <a:pt x="720" y="444"/>
                  </a:lnTo>
                  <a:lnTo>
                    <a:pt x="726" y="438"/>
                  </a:lnTo>
                  <a:lnTo>
                    <a:pt x="720" y="432"/>
                  </a:lnTo>
                  <a:lnTo>
                    <a:pt x="720" y="426"/>
                  </a:lnTo>
                  <a:lnTo>
                    <a:pt x="708" y="414"/>
                  </a:lnTo>
                  <a:lnTo>
                    <a:pt x="708" y="390"/>
                  </a:lnTo>
                  <a:lnTo>
                    <a:pt x="702" y="378"/>
                  </a:lnTo>
                  <a:lnTo>
                    <a:pt x="684" y="378"/>
                  </a:lnTo>
                  <a:lnTo>
                    <a:pt x="678" y="384"/>
                  </a:lnTo>
                  <a:lnTo>
                    <a:pt x="678" y="42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6" name="Tajikistan" descr="© INSCALE GmbH, 05.05.2010&#10;http://www.presentationload.com/">
              <a:extLst>
                <a:ext uri="{FF2B5EF4-FFF2-40B4-BE49-F238E27FC236}">
                  <a16:creationId xmlns:a16="http://schemas.microsoft.com/office/drawing/2014/main" id="{882BDB7D-0A16-4C4A-AC34-1FAF7C09ECDC}"/>
                </a:ext>
              </a:extLst>
            </p:cNvPr>
            <p:cNvSpPr>
              <a:spLocks/>
            </p:cNvSpPr>
            <p:nvPr/>
          </p:nvSpPr>
          <p:spPr bwMode="gray">
            <a:xfrm>
              <a:off x="7537718" y="3038546"/>
              <a:ext cx="244486" cy="157111"/>
            </a:xfrm>
            <a:custGeom>
              <a:avLst/>
              <a:gdLst>
                <a:gd name="T0" fmla="*/ 2147483647 w 552"/>
                <a:gd name="T1" fmla="*/ 2147483647 h 348"/>
                <a:gd name="T2" fmla="*/ 2147483647 w 552"/>
                <a:gd name="T3" fmla="*/ 2147483647 h 348"/>
                <a:gd name="T4" fmla="*/ 2147483647 w 552"/>
                <a:gd name="T5" fmla="*/ 2147483647 h 348"/>
                <a:gd name="T6" fmla="*/ 2147483647 w 552"/>
                <a:gd name="T7" fmla="*/ 2147483647 h 348"/>
                <a:gd name="T8" fmla="*/ 2147483647 w 552"/>
                <a:gd name="T9" fmla="*/ 2147483647 h 348"/>
                <a:gd name="T10" fmla="*/ 2147483647 w 552"/>
                <a:gd name="T11" fmla="*/ 2147483647 h 348"/>
                <a:gd name="T12" fmla="*/ 2147483647 w 552"/>
                <a:gd name="T13" fmla="*/ 2147483647 h 348"/>
                <a:gd name="T14" fmla="*/ 2147483647 w 552"/>
                <a:gd name="T15" fmla="*/ 2147483647 h 348"/>
                <a:gd name="T16" fmla="*/ 2147483647 w 552"/>
                <a:gd name="T17" fmla="*/ 2147483647 h 348"/>
                <a:gd name="T18" fmla="*/ 2147483647 w 552"/>
                <a:gd name="T19" fmla="*/ 2147483647 h 348"/>
                <a:gd name="T20" fmla="*/ 2147483647 w 552"/>
                <a:gd name="T21" fmla="*/ 2147483647 h 348"/>
                <a:gd name="T22" fmla="*/ 2147483647 w 552"/>
                <a:gd name="T23" fmla="*/ 2147483647 h 348"/>
                <a:gd name="T24" fmla="*/ 2147483647 w 552"/>
                <a:gd name="T25" fmla="*/ 2147483647 h 348"/>
                <a:gd name="T26" fmla="*/ 2147483647 w 552"/>
                <a:gd name="T27" fmla="*/ 2147483647 h 348"/>
                <a:gd name="T28" fmla="*/ 2147483647 w 552"/>
                <a:gd name="T29" fmla="*/ 2147483647 h 348"/>
                <a:gd name="T30" fmla="*/ 2147483647 w 552"/>
                <a:gd name="T31" fmla="*/ 2147483647 h 348"/>
                <a:gd name="T32" fmla="*/ 2147483647 w 552"/>
                <a:gd name="T33" fmla="*/ 2147483647 h 348"/>
                <a:gd name="T34" fmla="*/ 2147483647 w 552"/>
                <a:gd name="T35" fmla="*/ 2147483647 h 348"/>
                <a:gd name="T36" fmla="*/ 2147483647 w 552"/>
                <a:gd name="T37" fmla="*/ 2147483647 h 348"/>
                <a:gd name="T38" fmla="*/ 2147483647 w 552"/>
                <a:gd name="T39" fmla="*/ 0 h 348"/>
                <a:gd name="T40" fmla="*/ 2147483647 w 552"/>
                <a:gd name="T41" fmla="*/ 2147483647 h 348"/>
                <a:gd name="T42" fmla="*/ 2147483647 w 552"/>
                <a:gd name="T43" fmla="*/ 2147483647 h 348"/>
                <a:gd name="T44" fmla="*/ 2147483647 w 552"/>
                <a:gd name="T45" fmla="*/ 2147483647 h 348"/>
                <a:gd name="T46" fmla="*/ 2147483647 w 552"/>
                <a:gd name="T47" fmla="*/ 2147483647 h 348"/>
                <a:gd name="T48" fmla="*/ 2147483647 w 552"/>
                <a:gd name="T49" fmla="*/ 2147483647 h 348"/>
                <a:gd name="T50" fmla="*/ 2147483647 w 552"/>
                <a:gd name="T51" fmla="*/ 2147483647 h 348"/>
                <a:gd name="T52" fmla="*/ 2147483647 w 552"/>
                <a:gd name="T53" fmla="*/ 2147483647 h 348"/>
                <a:gd name="T54" fmla="*/ 2147483647 w 552"/>
                <a:gd name="T55" fmla="*/ 2147483647 h 348"/>
                <a:gd name="T56" fmla="*/ 2147483647 w 552"/>
                <a:gd name="T57" fmla="*/ 2147483647 h 348"/>
                <a:gd name="T58" fmla="*/ 2147483647 w 552"/>
                <a:gd name="T59" fmla="*/ 2147483647 h 348"/>
                <a:gd name="T60" fmla="*/ 2147483647 w 552"/>
                <a:gd name="T61" fmla="*/ 2147483647 h 348"/>
                <a:gd name="T62" fmla="*/ 2147483647 w 552"/>
                <a:gd name="T63" fmla="*/ 2147483647 h 348"/>
                <a:gd name="T64" fmla="*/ 2147483647 w 552"/>
                <a:gd name="T65" fmla="*/ 2147483647 h 348"/>
                <a:gd name="T66" fmla="*/ 2147483647 w 552"/>
                <a:gd name="T67" fmla="*/ 2147483647 h 348"/>
                <a:gd name="T68" fmla="*/ 2147483647 w 552"/>
                <a:gd name="T69" fmla="*/ 2147483647 h 348"/>
                <a:gd name="T70" fmla="*/ 2147483647 w 552"/>
                <a:gd name="T71" fmla="*/ 2147483647 h 348"/>
                <a:gd name="T72" fmla="*/ 2147483647 w 552"/>
                <a:gd name="T73" fmla="*/ 2147483647 h 348"/>
                <a:gd name="T74" fmla="*/ 2147483647 w 552"/>
                <a:gd name="T75" fmla="*/ 2147483647 h 348"/>
                <a:gd name="T76" fmla="*/ 2147483647 w 552"/>
                <a:gd name="T77" fmla="*/ 2147483647 h 348"/>
                <a:gd name="T78" fmla="*/ 2147483647 w 552"/>
                <a:gd name="T79" fmla="*/ 2147483647 h 348"/>
                <a:gd name="T80" fmla="*/ 2147483647 w 552"/>
                <a:gd name="T81" fmla="*/ 2147483647 h 348"/>
                <a:gd name="T82" fmla="*/ 2147483647 w 552"/>
                <a:gd name="T83" fmla="*/ 2147483647 h 348"/>
                <a:gd name="T84" fmla="*/ 2147483647 w 552"/>
                <a:gd name="T85" fmla="*/ 2147483647 h 348"/>
                <a:gd name="T86" fmla="*/ 2147483647 w 552"/>
                <a:gd name="T87" fmla="*/ 2147483647 h 348"/>
                <a:gd name="T88" fmla="*/ 2147483647 w 552"/>
                <a:gd name="T89" fmla="*/ 2147483647 h 348"/>
                <a:gd name="T90" fmla="*/ 2147483647 w 552"/>
                <a:gd name="T91" fmla="*/ 2147483647 h 348"/>
                <a:gd name="T92" fmla="*/ 2147483647 w 552"/>
                <a:gd name="T93" fmla="*/ 2147483647 h 348"/>
                <a:gd name="T94" fmla="*/ 2147483647 w 552"/>
                <a:gd name="T95" fmla="*/ 2147483647 h 348"/>
                <a:gd name="T96" fmla="*/ 2147483647 w 552"/>
                <a:gd name="T97" fmla="*/ 2147483647 h 348"/>
                <a:gd name="T98" fmla="*/ 2147483647 w 552"/>
                <a:gd name="T99" fmla="*/ 2147483647 h 34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552"/>
                <a:gd name="T151" fmla="*/ 0 h 348"/>
                <a:gd name="T152" fmla="*/ 552 w 552"/>
                <a:gd name="T153" fmla="*/ 348 h 34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552" h="348">
                  <a:moveTo>
                    <a:pt x="528" y="270"/>
                  </a:moveTo>
                  <a:lnTo>
                    <a:pt x="516" y="246"/>
                  </a:lnTo>
                  <a:lnTo>
                    <a:pt x="516" y="204"/>
                  </a:lnTo>
                  <a:lnTo>
                    <a:pt x="510" y="198"/>
                  </a:lnTo>
                  <a:lnTo>
                    <a:pt x="498" y="192"/>
                  </a:lnTo>
                  <a:lnTo>
                    <a:pt x="492" y="192"/>
                  </a:lnTo>
                  <a:lnTo>
                    <a:pt x="480" y="186"/>
                  </a:lnTo>
                  <a:lnTo>
                    <a:pt x="456" y="186"/>
                  </a:lnTo>
                  <a:lnTo>
                    <a:pt x="450" y="192"/>
                  </a:lnTo>
                  <a:lnTo>
                    <a:pt x="438" y="192"/>
                  </a:lnTo>
                  <a:lnTo>
                    <a:pt x="426" y="180"/>
                  </a:lnTo>
                  <a:lnTo>
                    <a:pt x="426" y="168"/>
                  </a:lnTo>
                  <a:lnTo>
                    <a:pt x="432" y="156"/>
                  </a:lnTo>
                  <a:lnTo>
                    <a:pt x="432" y="144"/>
                  </a:lnTo>
                  <a:lnTo>
                    <a:pt x="414" y="144"/>
                  </a:lnTo>
                  <a:lnTo>
                    <a:pt x="414" y="120"/>
                  </a:lnTo>
                  <a:lnTo>
                    <a:pt x="396" y="114"/>
                  </a:lnTo>
                  <a:lnTo>
                    <a:pt x="384" y="126"/>
                  </a:lnTo>
                  <a:lnTo>
                    <a:pt x="342" y="126"/>
                  </a:lnTo>
                  <a:lnTo>
                    <a:pt x="336" y="132"/>
                  </a:lnTo>
                  <a:lnTo>
                    <a:pt x="324" y="138"/>
                  </a:lnTo>
                  <a:lnTo>
                    <a:pt x="312" y="138"/>
                  </a:lnTo>
                  <a:lnTo>
                    <a:pt x="312" y="132"/>
                  </a:lnTo>
                  <a:lnTo>
                    <a:pt x="306" y="132"/>
                  </a:lnTo>
                  <a:lnTo>
                    <a:pt x="294" y="138"/>
                  </a:lnTo>
                  <a:lnTo>
                    <a:pt x="264" y="108"/>
                  </a:lnTo>
                  <a:lnTo>
                    <a:pt x="258" y="114"/>
                  </a:lnTo>
                  <a:lnTo>
                    <a:pt x="246" y="120"/>
                  </a:lnTo>
                  <a:lnTo>
                    <a:pt x="240" y="126"/>
                  </a:lnTo>
                  <a:lnTo>
                    <a:pt x="222" y="126"/>
                  </a:lnTo>
                  <a:lnTo>
                    <a:pt x="210" y="114"/>
                  </a:lnTo>
                  <a:lnTo>
                    <a:pt x="186" y="114"/>
                  </a:lnTo>
                  <a:lnTo>
                    <a:pt x="174" y="108"/>
                  </a:lnTo>
                  <a:lnTo>
                    <a:pt x="156" y="108"/>
                  </a:lnTo>
                  <a:lnTo>
                    <a:pt x="150" y="114"/>
                  </a:lnTo>
                  <a:lnTo>
                    <a:pt x="138" y="114"/>
                  </a:lnTo>
                  <a:lnTo>
                    <a:pt x="126" y="120"/>
                  </a:lnTo>
                  <a:lnTo>
                    <a:pt x="120" y="114"/>
                  </a:lnTo>
                  <a:lnTo>
                    <a:pt x="120" y="108"/>
                  </a:lnTo>
                  <a:lnTo>
                    <a:pt x="114" y="102"/>
                  </a:lnTo>
                  <a:lnTo>
                    <a:pt x="114" y="90"/>
                  </a:lnTo>
                  <a:lnTo>
                    <a:pt x="126" y="84"/>
                  </a:lnTo>
                  <a:lnTo>
                    <a:pt x="132" y="78"/>
                  </a:lnTo>
                  <a:lnTo>
                    <a:pt x="132" y="66"/>
                  </a:lnTo>
                  <a:lnTo>
                    <a:pt x="138" y="60"/>
                  </a:lnTo>
                  <a:lnTo>
                    <a:pt x="150" y="60"/>
                  </a:lnTo>
                  <a:lnTo>
                    <a:pt x="186" y="72"/>
                  </a:lnTo>
                  <a:lnTo>
                    <a:pt x="198" y="78"/>
                  </a:lnTo>
                  <a:lnTo>
                    <a:pt x="204" y="78"/>
                  </a:lnTo>
                  <a:lnTo>
                    <a:pt x="210" y="72"/>
                  </a:lnTo>
                  <a:lnTo>
                    <a:pt x="210" y="66"/>
                  </a:lnTo>
                  <a:lnTo>
                    <a:pt x="204" y="60"/>
                  </a:lnTo>
                  <a:lnTo>
                    <a:pt x="198" y="60"/>
                  </a:lnTo>
                  <a:lnTo>
                    <a:pt x="186" y="54"/>
                  </a:lnTo>
                  <a:lnTo>
                    <a:pt x="180" y="48"/>
                  </a:lnTo>
                  <a:lnTo>
                    <a:pt x="174" y="48"/>
                  </a:lnTo>
                  <a:lnTo>
                    <a:pt x="198" y="12"/>
                  </a:lnTo>
                  <a:lnTo>
                    <a:pt x="192" y="6"/>
                  </a:lnTo>
                  <a:lnTo>
                    <a:pt x="180" y="0"/>
                  </a:lnTo>
                  <a:lnTo>
                    <a:pt x="162" y="0"/>
                  </a:lnTo>
                  <a:lnTo>
                    <a:pt x="156" y="12"/>
                  </a:lnTo>
                  <a:lnTo>
                    <a:pt x="144" y="18"/>
                  </a:lnTo>
                  <a:lnTo>
                    <a:pt x="138" y="30"/>
                  </a:lnTo>
                  <a:lnTo>
                    <a:pt x="132" y="30"/>
                  </a:lnTo>
                  <a:lnTo>
                    <a:pt x="114" y="12"/>
                  </a:lnTo>
                  <a:lnTo>
                    <a:pt x="102" y="12"/>
                  </a:lnTo>
                  <a:lnTo>
                    <a:pt x="102" y="24"/>
                  </a:lnTo>
                  <a:lnTo>
                    <a:pt x="96" y="30"/>
                  </a:lnTo>
                  <a:lnTo>
                    <a:pt x="96" y="42"/>
                  </a:lnTo>
                  <a:lnTo>
                    <a:pt x="108" y="54"/>
                  </a:lnTo>
                  <a:lnTo>
                    <a:pt x="108" y="60"/>
                  </a:lnTo>
                  <a:lnTo>
                    <a:pt x="66" y="60"/>
                  </a:lnTo>
                  <a:lnTo>
                    <a:pt x="90" y="84"/>
                  </a:lnTo>
                  <a:lnTo>
                    <a:pt x="72" y="96"/>
                  </a:lnTo>
                  <a:lnTo>
                    <a:pt x="78" y="96"/>
                  </a:lnTo>
                  <a:lnTo>
                    <a:pt x="78" y="108"/>
                  </a:lnTo>
                  <a:lnTo>
                    <a:pt x="54" y="120"/>
                  </a:lnTo>
                  <a:lnTo>
                    <a:pt x="6" y="120"/>
                  </a:lnTo>
                  <a:lnTo>
                    <a:pt x="0" y="126"/>
                  </a:lnTo>
                  <a:lnTo>
                    <a:pt x="0" y="144"/>
                  </a:lnTo>
                  <a:lnTo>
                    <a:pt x="18" y="144"/>
                  </a:lnTo>
                  <a:lnTo>
                    <a:pt x="30" y="156"/>
                  </a:lnTo>
                  <a:lnTo>
                    <a:pt x="36" y="156"/>
                  </a:lnTo>
                  <a:lnTo>
                    <a:pt x="42" y="162"/>
                  </a:lnTo>
                  <a:lnTo>
                    <a:pt x="54" y="162"/>
                  </a:lnTo>
                  <a:lnTo>
                    <a:pt x="66" y="174"/>
                  </a:lnTo>
                  <a:lnTo>
                    <a:pt x="66" y="180"/>
                  </a:lnTo>
                  <a:lnTo>
                    <a:pt x="60" y="186"/>
                  </a:lnTo>
                  <a:lnTo>
                    <a:pt x="60" y="204"/>
                  </a:lnTo>
                  <a:lnTo>
                    <a:pt x="66" y="210"/>
                  </a:lnTo>
                  <a:lnTo>
                    <a:pt x="78" y="216"/>
                  </a:lnTo>
                  <a:lnTo>
                    <a:pt x="90" y="228"/>
                  </a:lnTo>
                  <a:lnTo>
                    <a:pt x="90" y="246"/>
                  </a:lnTo>
                  <a:lnTo>
                    <a:pt x="84" y="258"/>
                  </a:lnTo>
                  <a:lnTo>
                    <a:pt x="72" y="264"/>
                  </a:lnTo>
                  <a:lnTo>
                    <a:pt x="66" y="276"/>
                  </a:lnTo>
                  <a:lnTo>
                    <a:pt x="60" y="282"/>
                  </a:lnTo>
                  <a:lnTo>
                    <a:pt x="60" y="306"/>
                  </a:lnTo>
                  <a:lnTo>
                    <a:pt x="66" y="312"/>
                  </a:lnTo>
                  <a:lnTo>
                    <a:pt x="78" y="318"/>
                  </a:lnTo>
                  <a:lnTo>
                    <a:pt x="84" y="324"/>
                  </a:lnTo>
                  <a:lnTo>
                    <a:pt x="90" y="324"/>
                  </a:lnTo>
                  <a:lnTo>
                    <a:pt x="108" y="306"/>
                  </a:lnTo>
                  <a:lnTo>
                    <a:pt x="120" y="300"/>
                  </a:lnTo>
                  <a:lnTo>
                    <a:pt x="126" y="294"/>
                  </a:lnTo>
                  <a:lnTo>
                    <a:pt x="138" y="294"/>
                  </a:lnTo>
                  <a:lnTo>
                    <a:pt x="144" y="300"/>
                  </a:lnTo>
                  <a:lnTo>
                    <a:pt x="150" y="312"/>
                  </a:lnTo>
                  <a:lnTo>
                    <a:pt x="156" y="318"/>
                  </a:lnTo>
                  <a:lnTo>
                    <a:pt x="162" y="318"/>
                  </a:lnTo>
                  <a:lnTo>
                    <a:pt x="162" y="288"/>
                  </a:lnTo>
                  <a:lnTo>
                    <a:pt x="174" y="276"/>
                  </a:lnTo>
                  <a:lnTo>
                    <a:pt x="186" y="270"/>
                  </a:lnTo>
                  <a:lnTo>
                    <a:pt x="204" y="270"/>
                  </a:lnTo>
                  <a:lnTo>
                    <a:pt x="216" y="282"/>
                  </a:lnTo>
                  <a:lnTo>
                    <a:pt x="222" y="258"/>
                  </a:lnTo>
                  <a:lnTo>
                    <a:pt x="216" y="258"/>
                  </a:lnTo>
                  <a:lnTo>
                    <a:pt x="210" y="252"/>
                  </a:lnTo>
                  <a:lnTo>
                    <a:pt x="210" y="246"/>
                  </a:lnTo>
                  <a:lnTo>
                    <a:pt x="222" y="234"/>
                  </a:lnTo>
                  <a:lnTo>
                    <a:pt x="228" y="234"/>
                  </a:lnTo>
                  <a:lnTo>
                    <a:pt x="234" y="228"/>
                  </a:lnTo>
                  <a:lnTo>
                    <a:pt x="234" y="204"/>
                  </a:lnTo>
                  <a:lnTo>
                    <a:pt x="240" y="198"/>
                  </a:lnTo>
                  <a:lnTo>
                    <a:pt x="258" y="198"/>
                  </a:lnTo>
                  <a:lnTo>
                    <a:pt x="276" y="216"/>
                  </a:lnTo>
                  <a:lnTo>
                    <a:pt x="276" y="246"/>
                  </a:lnTo>
                  <a:lnTo>
                    <a:pt x="294" y="246"/>
                  </a:lnTo>
                  <a:lnTo>
                    <a:pt x="306" y="312"/>
                  </a:lnTo>
                  <a:lnTo>
                    <a:pt x="306" y="318"/>
                  </a:lnTo>
                  <a:lnTo>
                    <a:pt x="336" y="348"/>
                  </a:lnTo>
                  <a:lnTo>
                    <a:pt x="342" y="348"/>
                  </a:lnTo>
                  <a:lnTo>
                    <a:pt x="348" y="342"/>
                  </a:lnTo>
                  <a:lnTo>
                    <a:pt x="360" y="336"/>
                  </a:lnTo>
                  <a:lnTo>
                    <a:pt x="366" y="324"/>
                  </a:lnTo>
                  <a:lnTo>
                    <a:pt x="372" y="318"/>
                  </a:lnTo>
                  <a:lnTo>
                    <a:pt x="390" y="318"/>
                  </a:lnTo>
                  <a:lnTo>
                    <a:pt x="396" y="312"/>
                  </a:lnTo>
                  <a:lnTo>
                    <a:pt x="402" y="300"/>
                  </a:lnTo>
                  <a:lnTo>
                    <a:pt x="408" y="294"/>
                  </a:lnTo>
                  <a:lnTo>
                    <a:pt x="432" y="282"/>
                  </a:lnTo>
                  <a:lnTo>
                    <a:pt x="456" y="282"/>
                  </a:lnTo>
                  <a:lnTo>
                    <a:pt x="456" y="300"/>
                  </a:lnTo>
                  <a:lnTo>
                    <a:pt x="492" y="288"/>
                  </a:lnTo>
                  <a:lnTo>
                    <a:pt x="516" y="288"/>
                  </a:lnTo>
                  <a:lnTo>
                    <a:pt x="522" y="294"/>
                  </a:lnTo>
                  <a:lnTo>
                    <a:pt x="546" y="294"/>
                  </a:lnTo>
                  <a:lnTo>
                    <a:pt x="552" y="288"/>
                  </a:lnTo>
                  <a:lnTo>
                    <a:pt x="540" y="276"/>
                  </a:lnTo>
                  <a:lnTo>
                    <a:pt x="534" y="276"/>
                  </a:lnTo>
                  <a:lnTo>
                    <a:pt x="528" y="27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7" name="Syria" descr="© INSCALE GmbH, 05.05.2010&#10;http://www.presentationload.com/">
              <a:extLst>
                <a:ext uri="{FF2B5EF4-FFF2-40B4-BE49-F238E27FC236}">
                  <a16:creationId xmlns:a16="http://schemas.microsoft.com/office/drawing/2014/main" id="{3DAE7FFF-4F46-42FB-ACA7-A4CCD0AE9B99}"/>
                </a:ext>
              </a:extLst>
            </p:cNvPr>
            <p:cNvSpPr>
              <a:spLocks/>
            </p:cNvSpPr>
            <p:nvPr/>
          </p:nvSpPr>
          <p:spPr bwMode="gray">
            <a:xfrm>
              <a:off x="6621691" y="3167091"/>
              <a:ext cx="200034" cy="187263"/>
            </a:xfrm>
            <a:custGeom>
              <a:avLst/>
              <a:gdLst>
                <a:gd name="T0" fmla="*/ 2147483647 w 450"/>
                <a:gd name="T1" fmla="*/ 2147483647 h 414"/>
                <a:gd name="T2" fmla="*/ 2147483647 w 450"/>
                <a:gd name="T3" fmla="*/ 2147483647 h 414"/>
                <a:gd name="T4" fmla="*/ 2147483647 w 450"/>
                <a:gd name="T5" fmla="*/ 2147483647 h 414"/>
                <a:gd name="T6" fmla="*/ 2147483647 w 450"/>
                <a:gd name="T7" fmla="*/ 0 h 414"/>
                <a:gd name="T8" fmla="*/ 2147483647 w 450"/>
                <a:gd name="T9" fmla="*/ 2147483647 h 414"/>
                <a:gd name="T10" fmla="*/ 2147483647 w 450"/>
                <a:gd name="T11" fmla="*/ 2147483647 h 414"/>
                <a:gd name="T12" fmla="*/ 2147483647 w 450"/>
                <a:gd name="T13" fmla="*/ 2147483647 h 414"/>
                <a:gd name="T14" fmla="*/ 2147483647 w 450"/>
                <a:gd name="T15" fmla="*/ 2147483647 h 414"/>
                <a:gd name="T16" fmla="*/ 2147483647 w 450"/>
                <a:gd name="T17" fmla="*/ 2147483647 h 414"/>
                <a:gd name="T18" fmla="*/ 2147483647 w 450"/>
                <a:gd name="T19" fmla="*/ 2147483647 h 414"/>
                <a:gd name="T20" fmla="*/ 2147483647 w 450"/>
                <a:gd name="T21" fmla="*/ 2147483647 h 414"/>
                <a:gd name="T22" fmla="*/ 2147483647 w 450"/>
                <a:gd name="T23" fmla="*/ 2147483647 h 414"/>
                <a:gd name="T24" fmla="*/ 2147483647 w 450"/>
                <a:gd name="T25" fmla="*/ 2147483647 h 414"/>
                <a:gd name="T26" fmla="*/ 2147483647 w 450"/>
                <a:gd name="T27" fmla="*/ 2147483647 h 414"/>
                <a:gd name="T28" fmla="*/ 2147483647 w 450"/>
                <a:gd name="T29" fmla="*/ 2147483647 h 414"/>
                <a:gd name="T30" fmla="*/ 2147483647 w 450"/>
                <a:gd name="T31" fmla="*/ 2147483647 h 414"/>
                <a:gd name="T32" fmla="*/ 2147483647 w 450"/>
                <a:gd name="T33" fmla="*/ 2147483647 h 414"/>
                <a:gd name="T34" fmla="*/ 2147483647 w 450"/>
                <a:gd name="T35" fmla="*/ 2147483647 h 414"/>
                <a:gd name="T36" fmla="*/ 2147483647 w 450"/>
                <a:gd name="T37" fmla="*/ 2147483647 h 414"/>
                <a:gd name="T38" fmla="*/ 2147483647 w 450"/>
                <a:gd name="T39" fmla="*/ 2147483647 h 414"/>
                <a:gd name="T40" fmla="*/ 2147483647 w 450"/>
                <a:gd name="T41" fmla="*/ 2147483647 h 414"/>
                <a:gd name="T42" fmla="*/ 2147483647 w 450"/>
                <a:gd name="T43" fmla="*/ 2147483647 h 414"/>
                <a:gd name="T44" fmla="*/ 2147483647 w 450"/>
                <a:gd name="T45" fmla="*/ 2147483647 h 414"/>
                <a:gd name="T46" fmla="*/ 2147483647 w 450"/>
                <a:gd name="T47" fmla="*/ 2147483647 h 414"/>
                <a:gd name="T48" fmla="*/ 2147483647 w 450"/>
                <a:gd name="T49" fmla="*/ 2147483647 h 414"/>
                <a:gd name="T50" fmla="*/ 2147483647 w 450"/>
                <a:gd name="T51" fmla="*/ 2147483647 h 414"/>
                <a:gd name="T52" fmla="*/ 2147483647 w 450"/>
                <a:gd name="T53" fmla="*/ 2147483647 h 414"/>
                <a:gd name="T54" fmla="*/ 2147483647 w 450"/>
                <a:gd name="T55" fmla="*/ 2147483647 h 414"/>
                <a:gd name="T56" fmla="*/ 2147483647 w 450"/>
                <a:gd name="T57" fmla="*/ 2147483647 h 414"/>
                <a:gd name="T58" fmla="*/ 2147483647 w 450"/>
                <a:gd name="T59" fmla="*/ 2147483647 h 414"/>
                <a:gd name="T60" fmla="*/ 2147483647 w 450"/>
                <a:gd name="T61" fmla="*/ 2147483647 h 414"/>
                <a:gd name="T62" fmla="*/ 2147483647 w 450"/>
                <a:gd name="T63" fmla="*/ 2147483647 h 414"/>
                <a:gd name="T64" fmla="*/ 2147483647 w 450"/>
                <a:gd name="T65" fmla="*/ 2147483647 h 414"/>
                <a:gd name="T66" fmla="*/ 2147483647 w 450"/>
                <a:gd name="T67" fmla="*/ 2147483647 h 414"/>
                <a:gd name="T68" fmla="*/ 2147483647 w 450"/>
                <a:gd name="T69" fmla="*/ 2147483647 h 414"/>
                <a:gd name="T70" fmla="*/ 2147483647 w 450"/>
                <a:gd name="T71" fmla="*/ 2147483647 h 414"/>
                <a:gd name="T72" fmla="*/ 2147483647 w 450"/>
                <a:gd name="T73" fmla="*/ 2147483647 h 414"/>
                <a:gd name="T74" fmla="*/ 2147483647 w 450"/>
                <a:gd name="T75" fmla="*/ 2147483647 h 414"/>
                <a:gd name="T76" fmla="*/ 2147483647 w 450"/>
                <a:gd name="T77" fmla="*/ 2147483647 h 414"/>
                <a:gd name="T78" fmla="*/ 2147483647 w 450"/>
                <a:gd name="T79" fmla="*/ 2147483647 h 414"/>
                <a:gd name="T80" fmla="*/ 2147483647 w 450"/>
                <a:gd name="T81" fmla="*/ 2147483647 h 414"/>
                <a:gd name="T82" fmla="*/ 2147483647 w 450"/>
                <a:gd name="T83" fmla="*/ 2147483647 h 414"/>
                <a:gd name="T84" fmla="*/ 2147483647 w 450"/>
                <a:gd name="T85" fmla="*/ 2147483647 h 414"/>
                <a:gd name="T86" fmla="*/ 2147483647 w 450"/>
                <a:gd name="T87" fmla="*/ 2147483647 h 414"/>
                <a:gd name="T88" fmla="*/ 2147483647 w 450"/>
                <a:gd name="T89" fmla="*/ 2147483647 h 414"/>
                <a:gd name="T90" fmla="*/ 2147483647 w 450"/>
                <a:gd name="T91" fmla="*/ 2147483647 h 414"/>
                <a:gd name="T92" fmla="*/ 2147483647 w 450"/>
                <a:gd name="T93" fmla="*/ 2147483647 h 414"/>
                <a:gd name="T94" fmla="*/ 2147483647 w 450"/>
                <a:gd name="T95" fmla="*/ 2147483647 h 414"/>
                <a:gd name="T96" fmla="*/ 2147483647 w 450"/>
                <a:gd name="T97" fmla="*/ 2147483647 h 414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450"/>
                <a:gd name="T148" fmla="*/ 0 h 414"/>
                <a:gd name="T149" fmla="*/ 450 w 450"/>
                <a:gd name="T150" fmla="*/ 414 h 414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450" h="414">
                  <a:moveTo>
                    <a:pt x="426" y="60"/>
                  </a:moveTo>
                  <a:lnTo>
                    <a:pt x="432" y="54"/>
                  </a:lnTo>
                  <a:lnTo>
                    <a:pt x="438" y="42"/>
                  </a:lnTo>
                  <a:lnTo>
                    <a:pt x="450" y="30"/>
                  </a:lnTo>
                  <a:lnTo>
                    <a:pt x="444" y="30"/>
                  </a:lnTo>
                  <a:lnTo>
                    <a:pt x="438" y="24"/>
                  </a:lnTo>
                  <a:lnTo>
                    <a:pt x="438" y="0"/>
                  </a:lnTo>
                  <a:lnTo>
                    <a:pt x="432" y="0"/>
                  </a:lnTo>
                  <a:lnTo>
                    <a:pt x="432" y="6"/>
                  </a:lnTo>
                  <a:lnTo>
                    <a:pt x="426" y="18"/>
                  </a:lnTo>
                  <a:lnTo>
                    <a:pt x="402" y="18"/>
                  </a:lnTo>
                  <a:lnTo>
                    <a:pt x="390" y="30"/>
                  </a:lnTo>
                  <a:lnTo>
                    <a:pt x="372" y="30"/>
                  </a:lnTo>
                  <a:lnTo>
                    <a:pt x="366" y="24"/>
                  </a:lnTo>
                  <a:lnTo>
                    <a:pt x="318" y="24"/>
                  </a:lnTo>
                  <a:lnTo>
                    <a:pt x="306" y="30"/>
                  </a:lnTo>
                  <a:lnTo>
                    <a:pt x="294" y="42"/>
                  </a:lnTo>
                  <a:lnTo>
                    <a:pt x="282" y="48"/>
                  </a:lnTo>
                  <a:lnTo>
                    <a:pt x="276" y="54"/>
                  </a:lnTo>
                  <a:lnTo>
                    <a:pt x="258" y="54"/>
                  </a:lnTo>
                  <a:lnTo>
                    <a:pt x="246" y="60"/>
                  </a:lnTo>
                  <a:lnTo>
                    <a:pt x="234" y="60"/>
                  </a:lnTo>
                  <a:lnTo>
                    <a:pt x="222" y="54"/>
                  </a:lnTo>
                  <a:lnTo>
                    <a:pt x="204" y="54"/>
                  </a:lnTo>
                  <a:lnTo>
                    <a:pt x="192" y="42"/>
                  </a:lnTo>
                  <a:lnTo>
                    <a:pt x="180" y="36"/>
                  </a:lnTo>
                  <a:lnTo>
                    <a:pt x="174" y="30"/>
                  </a:lnTo>
                  <a:lnTo>
                    <a:pt x="168" y="30"/>
                  </a:lnTo>
                  <a:lnTo>
                    <a:pt x="150" y="48"/>
                  </a:lnTo>
                  <a:lnTo>
                    <a:pt x="144" y="48"/>
                  </a:lnTo>
                  <a:lnTo>
                    <a:pt x="138" y="54"/>
                  </a:lnTo>
                  <a:lnTo>
                    <a:pt x="120" y="60"/>
                  </a:lnTo>
                  <a:lnTo>
                    <a:pt x="84" y="60"/>
                  </a:lnTo>
                  <a:lnTo>
                    <a:pt x="84" y="54"/>
                  </a:lnTo>
                  <a:lnTo>
                    <a:pt x="90" y="48"/>
                  </a:lnTo>
                  <a:lnTo>
                    <a:pt x="66" y="48"/>
                  </a:lnTo>
                  <a:lnTo>
                    <a:pt x="66" y="78"/>
                  </a:lnTo>
                  <a:lnTo>
                    <a:pt x="72" y="78"/>
                  </a:lnTo>
                  <a:lnTo>
                    <a:pt x="72" y="102"/>
                  </a:lnTo>
                  <a:lnTo>
                    <a:pt x="60" y="102"/>
                  </a:lnTo>
                  <a:lnTo>
                    <a:pt x="54" y="96"/>
                  </a:lnTo>
                  <a:lnTo>
                    <a:pt x="54" y="114"/>
                  </a:lnTo>
                  <a:lnTo>
                    <a:pt x="48" y="120"/>
                  </a:lnTo>
                  <a:lnTo>
                    <a:pt x="48" y="126"/>
                  </a:lnTo>
                  <a:lnTo>
                    <a:pt x="36" y="126"/>
                  </a:lnTo>
                  <a:lnTo>
                    <a:pt x="24" y="114"/>
                  </a:lnTo>
                  <a:lnTo>
                    <a:pt x="18" y="120"/>
                  </a:lnTo>
                  <a:lnTo>
                    <a:pt x="12" y="132"/>
                  </a:lnTo>
                  <a:lnTo>
                    <a:pt x="12" y="150"/>
                  </a:lnTo>
                  <a:lnTo>
                    <a:pt x="6" y="150"/>
                  </a:lnTo>
                  <a:lnTo>
                    <a:pt x="0" y="198"/>
                  </a:lnTo>
                  <a:lnTo>
                    <a:pt x="6" y="204"/>
                  </a:lnTo>
                  <a:lnTo>
                    <a:pt x="18" y="210"/>
                  </a:lnTo>
                  <a:lnTo>
                    <a:pt x="24" y="216"/>
                  </a:lnTo>
                  <a:lnTo>
                    <a:pt x="24" y="222"/>
                  </a:lnTo>
                  <a:lnTo>
                    <a:pt x="72" y="222"/>
                  </a:lnTo>
                  <a:lnTo>
                    <a:pt x="66" y="234"/>
                  </a:lnTo>
                  <a:lnTo>
                    <a:pt x="72" y="240"/>
                  </a:lnTo>
                  <a:lnTo>
                    <a:pt x="78" y="252"/>
                  </a:lnTo>
                  <a:lnTo>
                    <a:pt x="78" y="270"/>
                  </a:lnTo>
                  <a:lnTo>
                    <a:pt x="72" y="282"/>
                  </a:lnTo>
                  <a:lnTo>
                    <a:pt x="66" y="282"/>
                  </a:lnTo>
                  <a:lnTo>
                    <a:pt x="54" y="288"/>
                  </a:lnTo>
                  <a:lnTo>
                    <a:pt x="48" y="288"/>
                  </a:lnTo>
                  <a:lnTo>
                    <a:pt x="42" y="294"/>
                  </a:lnTo>
                  <a:lnTo>
                    <a:pt x="42" y="318"/>
                  </a:lnTo>
                  <a:lnTo>
                    <a:pt x="24" y="336"/>
                  </a:lnTo>
                  <a:lnTo>
                    <a:pt x="30" y="378"/>
                  </a:lnTo>
                  <a:lnTo>
                    <a:pt x="36" y="378"/>
                  </a:lnTo>
                  <a:lnTo>
                    <a:pt x="72" y="396"/>
                  </a:lnTo>
                  <a:lnTo>
                    <a:pt x="84" y="408"/>
                  </a:lnTo>
                  <a:lnTo>
                    <a:pt x="96" y="414"/>
                  </a:lnTo>
                  <a:lnTo>
                    <a:pt x="114" y="414"/>
                  </a:lnTo>
                  <a:lnTo>
                    <a:pt x="174" y="384"/>
                  </a:lnTo>
                  <a:lnTo>
                    <a:pt x="204" y="354"/>
                  </a:lnTo>
                  <a:lnTo>
                    <a:pt x="228" y="336"/>
                  </a:lnTo>
                  <a:lnTo>
                    <a:pt x="240" y="324"/>
                  </a:lnTo>
                  <a:lnTo>
                    <a:pt x="300" y="276"/>
                  </a:lnTo>
                  <a:lnTo>
                    <a:pt x="312" y="270"/>
                  </a:lnTo>
                  <a:lnTo>
                    <a:pt x="372" y="246"/>
                  </a:lnTo>
                  <a:lnTo>
                    <a:pt x="396" y="234"/>
                  </a:lnTo>
                  <a:lnTo>
                    <a:pt x="402" y="228"/>
                  </a:lnTo>
                  <a:lnTo>
                    <a:pt x="402" y="222"/>
                  </a:lnTo>
                  <a:lnTo>
                    <a:pt x="384" y="204"/>
                  </a:lnTo>
                  <a:lnTo>
                    <a:pt x="384" y="198"/>
                  </a:lnTo>
                  <a:lnTo>
                    <a:pt x="390" y="180"/>
                  </a:lnTo>
                  <a:lnTo>
                    <a:pt x="396" y="168"/>
                  </a:lnTo>
                  <a:lnTo>
                    <a:pt x="396" y="138"/>
                  </a:lnTo>
                  <a:lnTo>
                    <a:pt x="390" y="126"/>
                  </a:lnTo>
                  <a:lnTo>
                    <a:pt x="390" y="114"/>
                  </a:lnTo>
                  <a:lnTo>
                    <a:pt x="384" y="108"/>
                  </a:lnTo>
                  <a:lnTo>
                    <a:pt x="378" y="96"/>
                  </a:lnTo>
                  <a:lnTo>
                    <a:pt x="378" y="84"/>
                  </a:lnTo>
                  <a:lnTo>
                    <a:pt x="384" y="72"/>
                  </a:lnTo>
                  <a:lnTo>
                    <a:pt x="390" y="66"/>
                  </a:lnTo>
                  <a:lnTo>
                    <a:pt x="402" y="66"/>
                  </a:lnTo>
                  <a:lnTo>
                    <a:pt x="414" y="60"/>
                  </a:lnTo>
                  <a:lnTo>
                    <a:pt x="426" y="6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8" name="Swaziland" descr="© INSCALE GmbH, 05.05.2010&#10;http://www.presentationload.com/">
              <a:extLst>
                <a:ext uri="{FF2B5EF4-FFF2-40B4-BE49-F238E27FC236}">
                  <a16:creationId xmlns:a16="http://schemas.microsoft.com/office/drawing/2014/main" id="{125EE26D-0177-4684-B60C-E2CA8DB9B575}"/>
                </a:ext>
              </a:extLst>
            </p:cNvPr>
            <p:cNvSpPr>
              <a:spLocks/>
            </p:cNvSpPr>
            <p:nvPr/>
          </p:nvSpPr>
          <p:spPr bwMode="gray">
            <a:xfrm>
              <a:off x="6501036" y="5450752"/>
              <a:ext cx="46039" cy="60305"/>
            </a:xfrm>
            <a:custGeom>
              <a:avLst/>
              <a:gdLst>
                <a:gd name="T0" fmla="*/ 2147483647 w 102"/>
                <a:gd name="T1" fmla="*/ 2147483647 h 132"/>
                <a:gd name="T2" fmla="*/ 2147483647 w 102"/>
                <a:gd name="T3" fmla="*/ 2147483647 h 132"/>
                <a:gd name="T4" fmla="*/ 2147483647 w 102"/>
                <a:gd name="T5" fmla="*/ 2147483647 h 132"/>
                <a:gd name="T6" fmla="*/ 2147483647 w 102"/>
                <a:gd name="T7" fmla="*/ 2147483647 h 132"/>
                <a:gd name="T8" fmla="*/ 2147483647 w 102"/>
                <a:gd name="T9" fmla="*/ 2147483647 h 132"/>
                <a:gd name="T10" fmla="*/ 2147483647 w 102"/>
                <a:gd name="T11" fmla="*/ 0 h 132"/>
                <a:gd name="T12" fmla="*/ 2147483647 w 102"/>
                <a:gd name="T13" fmla="*/ 0 h 132"/>
                <a:gd name="T14" fmla="*/ 2147483647 w 102"/>
                <a:gd name="T15" fmla="*/ 2147483647 h 132"/>
                <a:gd name="T16" fmla="*/ 2147483647 w 102"/>
                <a:gd name="T17" fmla="*/ 2147483647 h 132"/>
                <a:gd name="T18" fmla="*/ 2147483647 w 102"/>
                <a:gd name="T19" fmla="*/ 2147483647 h 132"/>
                <a:gd name="T20" fmla="*/ 2147483647 w 102"/>
                <a:gd name="T21" fmla="*/ 2147483647 h 132"/>
                <a:gd name="T22" fmla="*/ 0 w 102"/>
                <a:gd name="T23" fmla="*/ 2147483647 h 132"/>
                <a:gd name="T24" fmla="*/ 0 w 102"/>
                <a:gd name="T25" fmla="*/ 2147483647 h 132"/>
                <a:gd name="T26" fmla="*/ 2147483647 w 102"/>
                <a:gd name="T27" fmla="*/ 2147483647 h 132"/>
                <a:gd name="T28" fmla="*/ 2147483647 w 102"/>
                <a:gd name="T29" fmla="*/ 2147483647 h 132"/>
                <a:gd name="T30" fmla="*/ 2147483647 w 102"/>
                <a:gd name="T31" fmla="*/ 2147483647 h 132"/>
                <a:gd name="T32" fmla="*/ 2147483647 w 102"/>
                <a:gd name="T33" fmla="*/ 2147483647 h 132"/>
                <a:gd name="T34" fmla="*/ 2147483647 w 102"/>
                <a:gd name="T35" fmla="*/ 2147483647 h 132"/>
                <a:gd name="T36" fmla="*/ 2147483647 w 102"/>
                <a:gd name="T37" fmla="*/ 2147483647 h 132"/>
                <a:gd name="T38" fmla="*/ 2147483647 w 102"/>
                <a:gd name="T39" fmla="*/ 2147483647 h 132"/>
                <a:gd name="T40" fmla="*/ 2147483647 w 102"/>
                <a:gd name="T41" fmla="*/ 2147483647 h 132"/>
                <a:gd name="T42" fmla="*/ 2147483647 w 102"/>
                <a:gd name="T43" fmla="*/ 2147483647 h 132"/>
                <a:gd name="T44" fmla="*/ 2147483647 w 102"/>
                <a:gd name="T45" fmla="*/ 2147483647 h 132"/>
                <a:gd name="T46" fmla="*/ 2147483647 w 102"/>
                <a:gd name="T47" fmla="*/ 2147483647 h 132"/>
                <a:gd name="T48" fmla="*/ 2147483647 w 102"/>
                <a:gd name="T49" fmla="*/ 2147483647 h 132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102"/>
                <a:gd name="T76" fmla="*/ 0 h 132"/>
                <a:gd name="T77" fmla="*/ 102 w 102"/>
                <a:gd name="T78" fmla="*/ 132 h 132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102" h="132">
                  <a:moveTo>
                    <a:pt x="84" y="54"/>
                  </a:moveTo>
                  <a:lnTo>
                    <a:pt x="84" y="30"/>
                  </a:lnTo>
                  <a:lnTo>
                    <a:pt x="90" y="18"/>
                  </a:lnTo>
                  <a:lnTo>
                    <a:pt x="66" y="18"/>
                  </a:lnTo>
                  <a:lnTo>
                    <a:pt x="54" y="6"/>
                  </a:lnTo>
                  <a:lnTo>
                    <a:pt x="42" y="0"/>
                  </a:lnTo>
                  <a:lnTo>
                    <a:pt x="36" y="0"/>
                  </a:lnTo>
                  <a:lnTo>
                    <a:pt x="24" y="12"/>
                  </a:lnTo>
                  <a:lnTo>
                    <a:pt x="18" y="24"/>
                  </a:lnTo>
                  <a:lnTo>
                    <a:pt x="18" y="36"/>
                  </a:lnTo>
                  <a:lnTo>
                    <a:pt x="6" y="48"/>
                  </a:lnTo>
                  <a:lnTo>
                    <a:pt x="0" y="60"/>
                  </a:lnTo>
                  <a:lnTo>
                    <a:pt x="0" y="84"/>
                  </a:lnTo>
                  <a:lnTo>
                    <a:pt x="12" y="108"/>
                  </a:lnTo>
                  <a:lnTo>
                    <a:pt x="24" y="114"/>
                  </a:lnTo>
                  <a:lnTo>
                    <a:pt x="36" y="126"/>
                  </a:lnTo>
                  <a:lnTo>
                    <a:pt x="54" y="126"/>
                  </a:lnTo>
                  <a:lnTo>
                    <a:pt x="66" y="132"/>
                  </a:lnTo>
                  <a:lnTo>
                    <a:pt x="78" y="132"/>
                  </a:lnTo>
                  <a:lnTo>
                    <a:pt x="90" y="90"/>
                  </a:lnTo>
                  <a:lnTo>
                    <a:pt x="96" y="90"/>
                  </a:lnTo>
                  <a:lnTo>
                    <a:pt x="102" y="84"/>
                  </a:lnTo>
                  <a:lnTo>
                    <a:pt x="96" y="60"/>
                  </a:lnTo>
                  <a:lnTo>
                    <a:pt x="90" y="60"/>
                  </a:lnTo>
                  <a:lnTo>
                    <a:pt x="84" y="54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9" name="Somalia" descr="© INSCALE GmbH, 05.05.2010&#10;http://www.presentationload.com/">
              <a:extLst>
                <a:ext uri="{FF2B5EF4-FFF2-40B4-BE49-F238E27FC236}">
                  <a16:creationId xmlns:a16="http://schemas.microsoft.com/office/drawing/2014/main" id="{82B7A76E-0943-4118-B271-E68CBAD26028}"/>
                </a:ext>
              </a:extLst>
            </p:cNvPr>
            <p:cNvSpPr>
              <a:spLocks/>
            </p:cNvSpPr>
            <p:nvPr/>
          </p:nvSpPr>
          <p:spPr bwMode="gray">
            <a:xfrm>
              <a:off x="6842362" y="4085951"/>
              <a:ext cx="315927" cy="496725"/>
            </a:xfrm>
            <a:custGeom>
              <a:avLst/>
              <a:gdLst>
                <a:gd name="T0" fmla="*/ 2147483647 w 714"/>
                <a:gd name="T1" fmla="*/ 2147483647 h 1104"/>
                <a:gd name="T2" fmla="*/ 2147483647 w 714"/>
                <a:gd name="T3" fmla="*/ 2147483647 h 1104"/>
                <a:gd name="T4" fmla="*/ 2147483647 w 714"/>
                <a:gd name="T5" fmla="*/ 2147483647 h 1104"/>
                <a:gd name="T6" fmla="*/ 2147483647 w 714"/>
                <a:gd name="T7" fmla="*/ 2147483647 h 1104"/>
                <a:gd name="T8" fmla="*/ 2147483647 w 714"/>
                <a:gd name="T9" fmla="*/ 2147483647 h 1104"/>
                <a:gd name="T10" fmla="*/ 2147483647 w 714"/>
                <a:gd name="T11" fmla="*/ 2147483647 h 1104"/>
                <a:gd name="T12" fmla="*/ 2147483647 w 714"/>
                <a:gd name="T13" fmla="*/ 2147483647 h 1104"/>
                <a:gd name="T14" fmla="*/ 2147483647 w 714"/>
                <a:gd name="T15" fmla="*/ 2147483647 h 1104"/>
                <a:gd name="T16" fmla="*/ 2147483647 w 714"/>
                <a:gd name="T17" fmla="*/ 2147483647 h 1104"/>
                <a:gd name="T18" fmla="*/ 2147483647 w 714"/>
                <a:gd name="T19" fmla="*/ 2147483647 h 1104"/>
                <a:gd name="T20" fmla="*/ 2147483647 w 714"/>
                <a:gd name="T21" fmla="*/ 2147483647 h 1104"/>
                <a:gd name="T22" fmla="*/ 2147483647 w 714"/>
                <a:gd name="T23" fmla="*/ 2147483647 h 1104"/>
                <a:gd name="T24" fmla="*/ 0 w 714"/>
                <a:gd name="T25" fmla="*/ 2147483647 h 1104"/>
                <a:gd name="T26" fmla="*/ 2147483647 w 714"/>
                <a:gd name="T27" fmla="*/ 2147483647 h 1104"/>
                <a:gd name="T28" fmla="*/ 2147483647 w 714"/>
                <a:gd name="T29" fmla="*/ 2147483647 h 1104"/>
                <a:gd name="T30" fmla="*/ 2147483647 w 714"/>
                <a:gd name="T31" fmla="*/ 2147483647 h 1104"/>
                <a:gd name="T32" fmla="*/ 2147483647 w 714"/>
                <a:gd name="T33" fmla="*/ 2147483647 h 1104"/>
                <a:gd name="T34" fmla="*/ 2147483647 w 714"/>
                <a:gd name="T35" fmla="*/ 2147483647 h 1104"/>
                <a:gd name="T36" fmla="*/ 2147483647 w 714"/>
                <a:gd name="T37" fmla="*/ 2147483647 h 1104"/>
                <a:gd name="T38" fmla="*/ 2147483647 w 714"/>
                <a:gd name="T39" fmla="*/ 2147483647 h 1104"/>
                <a:gd name="T40" fmla="*/ 2147483647 w 714"/>
                <a:gd name="T41" fmla="*/ 2147483647 h 1104"/>
                <a:gd name="T42" fmla="*/ 2147483647 w 714"/>
                <a:gd name="T43" fmla="*/ 2147483647 h 1104"/>
                <a:gd name="T44" fmla="*/ 2147483647 w 714"/>
                <a:gd name="T45" fmla="*/ 2147483647 h 1104"/>
                <a:gd name="T46" fmla="*/ 2147483647 w 714"/>
                <a:gd name="T47" fmla="*/ 2147483647 h 1104"/>
                <a:gd name="T48" fmla="*/ 2147483647 w 714"/>
                <a:gd name="T49" fmla="*/ 2147483647 h 1104"/>
                <a:gd name="T50" fmla="*/ 2147483647 w 714"/>
                <a:gd name="T51" fmla="*/ 2147483647 h 1104"/>
                <a:gd name="T52" fmla="*/ 2147483647 w 714"/>
                <a:gd name="T53" fmla="*/ 2147483647 h 1104"/>
                <a:gd name="T54" fmla="*/ 2147483647 w 714"/>
                <a:gd name="T55" fmla="*/ 2147483647 h 1104"/>
                <a:gd name="T56" fmla="*/ 2147483647 w 714"/>
                <a:gd name="T57" fmla="*/ 2147483647 h 1104"/>
                <a:gd name="T58" fmla="*/ 2147483647 w 714"/>
                <a:gd name="T59" fmla="*/ 2147483647 h 1104"/>
                <a:gd name="T60" fmla="*/ 2147483647 w 714"/>
                <a:gd name="T61" fmla="*/ 2147483647 h 1104"/>
                <a:gd name="T62" fmla="*/ 2147483647 w 714"/>
                <a:gd name="T63" fmla="*/ 2147483647 h 1104"/>
                <a:gd name="T64" fmla="*/ 2147483647 w 714"/>
                <a:gd name="T65" fmla="*/ 2147483647 h 1104"/>
                <a:gd name="T66" fmla="*/ 2147483647 w 714"/>
                <a:gd name="T67" fmla="*/ 2147483647 h 1104"/>
                <a:gd name="T68" fmla="*/ 2147483647 w 714"/>
                <a:gd name="T69" fmla="*/ 2147483647 h 1104"/>
                <a:gd name="T70" fmla="*/ 2147483647 w 714"/>
                <a:gd name="T71" fmla="*/ 2147483647 h 1104"/>
                <a:gd name="T72" fmla="*/ 2147483647 w 714"/>
                <a:gd name="T73" fmla="*/ 2147483647 h 1104"/>
                <a:gd name="T74" fmla="*/ 2147483647 w 714"/>
                <a:gd name="T75" fmla="*/ 2147483647 h 1104"/>
                <a:gd name="T76" fmla="*/ 2147483647 w 714"/>
                <a:gd name="T77" fmla="*/ 2147483647 h 1104"/>
                <a:gd name="T78" fmla="*/ 2147483647 w 714"/>
                <a:gd name="T79" fmla="*/ 2147483647 h 1104"/>
                <a:gd name="T80" fmla="*/ 2147483647 w 714"/>
                <a:gd name="T81" fmla="*/ 2147483647 h 1104"/>
                <a:gd name="T82" fmla="*/ 2147483647 w 714"/>
                <a:gd name="T83" fmla="*/ 2147483647 h 1104"/>
                <a:gd name="T84" fmla="*/ 2147483647 w 714"/>
                <a:gd name="T85" fmla="*/ 2147483647 h 1104"/>
                <a:gd name="T86" fmla="*/ 2147483647 w 714"/>
                <a:gd name="T87" fmla="*/ 2147483647 h 1104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714"/>
                <a:gd name="T133" fmla="*/ 0 h 1104"/>
                <a:gd name="T134" fmla="*/ 714 w 714"/>
                <a:gd name="T135" fmla="*/ 1104 h 1104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714" h="1104">
                  <a:moveTo>
                    <a:pt x="108" y="114"/>
                  </a:moveTo>
                  <a:lnTo>
                    <a:pt x="120" y="126"/>
                  </a:lnTo>
                  <a:lnTo>
                    <a:pt x="120" y="138"/>
                  </a:lnTo>
                  <a:lnTo>
                    <a:pt x="126" y="150"/>
                  </a:lnTo>
                  <a:lnTo>
                    <a:pt x="132" y="156"/>
                  </a:lnTo>
                  <a:lnTo>
                    <a:pt x="138" y="168"/>
                  </a:lnTo>
                  <a:lnTo>
                    <a:pt x="144" y="174"/>
                  </a:lnTo>
                  <a:lnTo>
                    <a:pt x="156" y="198"/>
                  </a:lnTo>
                  <a:lnTo>
                    <a:pt x="162" y="204"/>
                  </a:lnTo>
                  <a:lnTo>
                    <a:pt x="162" y="210"/>
                  </a:lnTo>
                  <a:lnTo>
                    <a:pt x="186" y="210"/>
                  </a:lnTo>
                  <a:lnTo>
                    <a:pt x="192" y="222"/>
                  </a:lnTo>
                  <a:lnTo>
                    <a:pt x="198" y="228"/>
                  </a:lnTo>
                  <a:lnTo>
                    <a:pt x="204" y="240"/>
                  </a:lnTo>
                  <a:lnTo>
                    <a:pt x="240" y="258"/>
                  </a:lnTo>
                  <a:lnTo>
                    <a:pt x="312" y="282"/>
                  </a:lnTo>
                  <a:lnTo>
                    <a:pt x="336" y="288"/>
                  </a:lnTo>
                  <a:lnTo>
                    <a:pt x="348" y="294"/>
                  </a:lnTo>
                  <a:lnTo>
                    <a:pt x="366" y="300"/>
                  </a:lnTo>
                  <a:lnTo>
                    <a:pt x="378" y="312"/>
                  </a:lnTo>
                  <a:lnTo>
                    <a:pt x="414" y="330"/>
                  </a:lnTo>
                  <a:lnTo>
                    <a:pt x="486" y="324"/>
                  </a:lnTo>
                  <a:lnTo>
                    <a:pt x="276" y="570"/>
                  </a:lnTo>
                  <a:lnTo>
                    <a:pt x="192" y="570"/>
                  </a:lnTo>
                  <a:lnTo>
                    <a:pt x="186" y="576"/>
                  </a:lnTo>
                  <a:lnTo>
                    <a:pt x="174" y="576"/>
                  </a:lnTo>
                  <a:lnTo>
                    <a:pt x="162" y="582"/>
                  </a:lnTo>
                  <a:lnTo>
                    <a:pt x="156" y="588"/>
                  </a:lnTo>
                  <a:lnTo>
                    <a:pt x="144" y="594"/>
                  </a:lnTo>
                  <a:lnTo>
                    <a:pt x="144" y="606"/>
                  </a:lnTo>
                  <a:lnTo>
                    <a:pt x="126" y="624"/>
                  </a:lnTo>
                  <a:lnTo>
                    <a:pt x="102" y="624"/>
                  </a:lnTo>
                  <a:lnTo>
                    <a:pt x="90" y="630"/>
                  </a:lnTo>
                  <a:lnTo>
                    <a:pt x="78" y="630"/>
                  </a:lnTo>
                  <a:lnTo>
                    <a:pt x="66" y="642"/>
                  </a:lnTo>
                  <a:lnTo>
                    <a:pt x="66" y="654"/>
                  </a:lnTo>
                  <a:lnTo>
                    <a:pt x="60" y="660"/>
                  </a:lnTo>
                  <a:lnTo>
                    <a:pt x="42" y="696"/>
                  </a:lnTo>
                  <a:lnTo>
                    <a:pt x="0" y="738"/>
                  </a:lnTo>
                  <a:lnTo>
                    <a:pt x="0" y="1038"/>
                  </a:lnTo>
                  <a:lnTo>
                    <a:pt x="42" y="1104"/>
                  </a:lnTo>
                  <a:lnTo>
                    <a:pt x="48" y="1086"/>
                  </a:lnTo>
                  <a:lnTo>
                    <a:pt x="84" y="1032"/>
                  </a:lnTo>
                  <a:lnTo>
                    <a:pt x="96" y="1008"/>
                  </a:lnTo>
                  <a:lnTo>
                    <a:pt x="114" y="996"/>
                  </a:lnTo>
                  <a:lnTo>
                    <a:pt x="144" y="966"/>
                  </a:lnTo>
                  <a:lnTo>
                    <a:pt x="150" y="954"/>
                  </a:lnTo>
                  <a:lnTo>
                    <a:pt x="162" y="936"/>
                  </a:lnTo>
                  <a:lnTo>
                    <a:pt x="192" y="906"/>
                  </a:lnTo>
                  <a:lnTo>
                    <a:pt x="216" y="876"/>
                  </a:lnTo>
                  <a:lnTo>
                    <a:pt x="246" y="846"/>
                  </a:lnTo>
                  <a:lnTo>
                    <a:pt x="264" y="840"/>
                  </a:lnTo>
                  <a:lnTo>
                    <a:pt x="276" y="828"/>
                  </a:lnTo>
                  <a:lnTo>
                    <a:pt x="294" y="816"/>
                  </a:lnTo>
                  <a:lnTo>
                    <a:pt x="318" y="804"/>
                  </a:lnTo>
                  <a:lnTo>
                    <a:pt x="336" y="786"/>
                  </a:lnTo>
                  <a:lnTo>
                    <a:pt x="372" y="756"/>
                  </a:lnTo>
                  <a:lnTo>
                    <a:pt x="420" y="708"/>
                  </a:lnTo>
                  <a:lnTo>
                    <a:pt x="438" y="684"/>
                  </a:lnTo>
                  <a:lnTo>
                    <a:pt x="462" y="654"/>
                  </a:lnTo>
                  <a:lnTo>
                    <a:pt x="492" y="618"/>
                  </a:lnTo>
                  <a:lnTo>
                    <a:pt x="516" y="570"/>
                  </a:lnTo>
                  <a:lnTo>
                    <a:pt x="528" y="540"/>
                  </a:lnTo>
                  <a:lnTo>
                    <a:pt x="546" y="516"/>
                  </a:lnTo>
                  <a:lnTo>
                    <a:pt x="558" y="498"/>
                  </a:lnTo>
                  <a:lnTo>
                    <a:pt x="564" y="492"/>
                  </a:lnTo>
                  <a:lnTo>
                    <a:pt x="570" y="480"/>
                  </a:lnTo>
                  <a:lnTo>
                    <a:pt x="576" y="474"/>
                  </a:lnTo>
                  <a:lnTo>
                    <a:pt x="576" y="450"/>
                  </a:lnTo>
                  <a:lnTo>
                    <a:pt x="582" y="432"/>
                  </a:lnTo>
                  <a:lnTo>
                    <a:pt x="588" y="420"/>
                  </a:lnTo>
                  <a:lnTo>
                    <a:pt x="588" y="402"/>
                  </a:lnTo>
                  <a:lnTo>
                    <a:pt x="594" y="390"/>
                  </a:lnTo>
                  <a:lnTo>
                    <a:pt x="606" y="378"/>
                  </a:lnTo>
                  <a:lnTo>
                    <a:pt x="612" y="366"/>
                  </a:lnTo>
                  <a:lnTo>
                    <a:pt x="624" y="354"/>
                  </a:lnTo>
                  <a:lnTo>
                    <a:pt x="624" y="324"/>
                  </a:lnTo>
                  <a:lnTo>
                    <a:pt x="636" y="318"/>
                  </a:lnTo>
                  <a:lnTo>
                    <a:pt x="642" y="306"/>
                  </a:lnTo>
                  <a:lnTo>
                    <a:pt x="660" y="252"/>
                  </a:lnTo>
                  <a:lnTo>
                    <a:pt x="672" y="252"/>
                  </a:lnTo>
                  <a:lnTo>
                    <a:pt x="672" y="246"/>
                  </a:lnTo>
                  <a:lnTo>
                    <a:pt x="684" y="234"/>
                  </a:lnTo>
                  <a:lnTo>
                    <a:pt x="684" y="138"/>
                  </a:lnTo>
                  <a:lnTo>
                    <a:pt x="708" y="126"/>
                  </a:lnTo>
                  <a:lnTo>
                    <a:pt x="702" y="54"/>
                  </a:lnTo>
                  <a:lnTo>
                    <a:pt x="708" y="42"/>
                  </a:lnTo>
                  <a:lnTo>
                    <a:pt x="708" y="36"/>
                  </a:lnTo>
                  <a:lnTo>
                    <a:pt x="714" y="24"/>
                  </a:lnTo>
                  <a:lnTo>
                    <a:pt x="714" y="12"/>
                  </a:lnTo>
                  <a:lnTo>
                    <a:pt x="690" y="0"/>
                  </a:lnTo>
                  <a:lnTo>
                    <a:pt x="672" y="0"/>
                  </a:lnTo>
                  <a:lnTo>
                    <a:pt x="666" y="12"/>
                  </a:lnTo>
                  <a:lnTo>
                    <a:pt x="654" y="18"/>
                  </a:lnTo>
                  <a:lnTo>
                    <a:pt x="648" y="30"/>
                  </a:lnTo>
                  <a:lnTo>
                    <a:pt x="624" y="42"/>
                  </a:lnTo>
                  <a:lnTo>
                    <a:pt x="612" y="42"/>
                  </a:lnTo>
                  <a:lnTo>
                    <a:pt x="594" y="48"/>
                  </a:lnTo>
                  <a:lnTo>
                    <a:pt x="582" y="54"/>
                  </a:lnTo>
                  <a:lnTo>
                    <a:pt x="564" y="54"/>
                  </a:lnTo>
                  <a:lnTo>
                    <a:pt x="546" y="48"/>
                  </a:lnTo>
                  <a:lnTo>
                    <a:pt x="534" y="42"/>
                  </a:lnTo>
                  <a:lnTo>
                    <a:pt x="516" y="48"/>
                  </a:lnTo>
                  <a:lnTo>
                    <a:pt x="510" y="54"/>
                  </a:lnTo>
                  <a:lnTo>
                    <a:pt x="498" y="60"/>
                  </a:lnTo>
                  <a:lnTo>
                    <a:pt x="492" y="72"/>
                  </a:lnTo>
                  <a:lnTo>
                    <a:pt x="486" y="78"/>
                  </a:lnTo>
                  <a:lnTo>
                    <a:pt x="474" y="78"/>
                  </a:lnTo>
                  <a:lnTo>
                    <a:pt x="462" y="72"/>
                  </a:lnTo>
                  <a:lnTo>
                    <a:pt x="456" y="60"/>
                  </a:lnTo>
                  <a:lnTo>
                    <a:pt x="444" y="60"/>
                  </a:lnTo>
                  <a:lnTo>
                    <a:pt x="438" y="66"/>
                  </a:lnTo>
                  <a:lnTo>
                    <a:pt x="426" y="72"/>
                  </a:lnTo>
                  <a:lnTo>
                    <a:pt x="396" y="102"/>
                  </a:lnTo>
                  <a:lnTo>
                    <a:pt x="384" y="108"/>
                  </a:lnTo>
                  <a:lnTo>
                    <a:pt x="372" y="108"/>
                  </a:lnTo>
                  <a:lnTo>
                    <a:pt x="360" y="102"/>
                  </a:lnTo>
                  <a:lnTo>
                    <a:pt x="354" y="96"/>
                  </a:lnTo>
                  <a:lnTo>
                    <a:pt x="342" y="90"/>
                  </a:lnTo>
                  <a:lnTo>
                    <a:pt x="330" y="90"/>
                  </a:lnTo>
                  <a:lnTo>
                    <a:pt x="306" y="102"/>
                  </a:lnTo>
                  <a:lnTo>
                    <a:pt x="294" y="114"/>
                  </a:lnTo>
                  <a:lnTo>
                    <a:pt x="270" y="126"/>
                  </a:lnTo>
                  <a:lnTo>
                    <a:pt x="210" y="126"/>
                  </a:lnTo>
                  <a:lnTo>
                    <a:pt x="192" y="108"/>
                  </a:lnTo>
                  <a:lnTo>
                    <a:pt x="186" y="96"/>
                  </a:lnTo>
                  <a:lnTo>
                    <a:pt x="174" y="90"/>
                  </a:lnTo>
                  <a:lnTo>
                    <a:pt x="168" y="78"/>
                  </a:lnTo>
                  <a:lnTo>
                    <a:pt x="168" y="66"/>
                  </a:lnTo>
                  <a:lnTo>
                    <a:pt x="156" y="54"/>
                  </a:lnTo>
                  <a:lnTo>
                    <a:pt x="150" y="54"/>
                  </a:lnTo>
                  <a:lnTo>
                    <a:pt x="126" y="78"/>
                  </a:lnTo>
                  <a:lnTo>
                    <a:pt x="108" y="114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20" name="Sierra Leone" descr="© INSCALE GmbH, 05.05.2010&#10;http://www.presentationload.com/">
              <a:extLst>
                <a:ext uri="{FF2B5EF4-FFF2-40B4-BE49-F238E27FC236}">
                  <a16:creationId xmlns:a16="http://schemas.microsoft.com/office/drawing/2014/main" id="{9E3B69A9-23E0-466E-9C64-EFB229AEB566}"/>
                </a:ext>
              </a:extLst>
            </p:cNvPr>
            <p:cNvSpPr>
              <a:spLocks/>
            </p:cNvSpPr>
            <p:nvPr/>
          </p:nvSpPr>
          <p:spPr bwMode="gray">
            <a:xfrm>
              <a:off x="5134138" y="4155778"/>
              <a:ext cx="92079" cy="120610"/>
            </a:xfrm>
            <a:custGeom>
              <a:avLst/>
              <a:gdLst>
                <a:gd name="T0" fmla="*/ 2147483647 w 210"/>
                <a:gd name="T1" fmla="*/ 2147483647 h 270"/>
                <a:gd name="T2" fmla="*/ 2147483647 w 210"/>
                <a:gd name="T3" fmla="*/ 2147483647 h 270"/>
                <a:gd name="T4" fmla="*/ 2147483647 w 210"/>
                <a:gd name="T5" fmla="*/ 2147483647 h 270"/>
                <a:gd name="T6" fmla="*/ 2147483647 w 210"/>
                <a:gd name="T7" fmla="*/ 2147483647 h 270"/>
                <a:gd name="T8" fmla="*/ 2147483647 w 210"/>
                <a:gd name="T9" fmla="*/ 2147483647 h 270"/>
                <a:gd name="T10" fmla="*/ 2147483647 w 210"/>
                <a:gd name="T11" fmla="*/ 2147483647 h 270"/>
                <a:gd name="T12" fmla="*/ 2147483647 w 210"/>
                <a:gd name="T13" fmla="*/ 2147483647 h 270"/>
                <a:gd name="T14" fmla="*/ 2147483647 w 210"/>
                <a:gd name="T15" fmla="*/ 2147483647 h 270"/>
                <a:gd name="T16" fmla="*/ 2147483647 w 210"/>
                <a:gd name="T17" fmla="*/ 2147483647 h 270"/>
                <a:gd name="T18" fmla="*/ 2147483647 w 210"/>
                <a:gd name="T19" fmla="*/ 2147483647 h 270"/>
                <a:gd name="T20" fmla="*/ 2147483647 w 210"/>
                <a:gd name="T21" fmla="*/ 2147483647 h 270"/>
                <a:gd name="T22" fmla="*/ 2147483647 w 210"/>
                <a:gd name="T23" fmla="*/ 0 h 270"/>
                <a:gd name="T24" fmla="*/ 2147483647 w 210"/>
                <a:gd name="T25" fmla="*/ 0 h 270"/>
                <a:gd name="T26" fmla="*/ 2147483647 w 210"/>
                <a:gd name="T27" fmla="*/ 2147483647 h 270"/>
                <a:gd name="T28" fmla="*/ 2147483647 w 210"/>
                <a:gd name="T29" fmla="*/ 2147483647 h 270"/>
                <a:gd name="T30" fmla="*/ 2147483647 w 210"/>
                <a:gd name="T31" fmla="*/ 2147483647 h 270"/>
                <a:gd name="T32" fmla="*/ 2147483647 w 210"/>
                <a:gd name="T33" fmla="*/ 2147483647 h 270"/>
                <a:gd name="T34" fmla="*/ 2147483647 w 210"/>
                <a:gd name="T35" fmla="*/ 2147483647 h 270"/>
                <a:gd name="T36" fmla="*/ 2147483647 w 210"/>
                <a:gd name="T37" fmla="*/ 2147483647 h 270"/>
                <a:gd name="T38" fmla="*/ 2147483647 w 210"/>
                <a:gd name="T39" fmla="*/ 2147483647 h 270"/>
                <a:gd name="T40" fmla="*/ 2147483647 w 210"/>
                <a:gd name="T41" fmla="*/ 2147483647 h 270"/>
                <a:gd name="T42" fmla="*/ 2147483647 w 210"/>
                <a:gd name="T43" fmla="*/ 2147483647 h 270"/>
                <a:gd name="T44" fmla="*/ 0 w 210"/>
                <a:gd name="T45" fmla="*/ 2147483647 h 270"/>
                <a:gd name="T46" fmla="*/ 2147483647 w 210"/>
                <a:gd name="T47" fmla="*/ 2147483647 h 270"/>
                <a:gd name="T48" fmla="*/ 2147483647 w 210"/>
                <a:gd name="T49" fmla="*/ 2147483647 h 270"/>
                <a:gd name="T50" fmla="*/ 0 w 210"/>
                <a:gd name="T51" fmla="*/ 2147483647 h 270"/>
                <a:gd name="T52" fmla="*/ 0 w 210"/>
                <a:gd name="T53" fmla="*/ 2147483647 h 270"/>
                <a:gd name="T54" fmla="*/ 2147483647 w 210"/>
                <a:gd name="T55" fmla="*/ 2147483647 h 270"/>
                <a:gd name="T56" fmla="*/ 2147483647 w 210"/>
                <a:gd name="T57" fmla="*/ 2147483647 h 270"/>
                <a:gd name="T58" fmla="*/ 2147483647 w 210"/>
                <a:gd name="T59" fmla="*/ 2147483647 h 270"/>
                <a:gd name="T60" fmla="*/ 2147483647 w 210"/>
                <a:gd name="T61" fmla="*/ 2147483647 h 270"/>
                <a:gd name="T62" fmla="*/ 2147483647 w 210"/>
                <a:gd name="T63" fmla="*/ 2147483647 h 270"/>
                <a:gd name="T64" fmla="*/ 2147483647 w 210"/>
                <a:gd name="T65" fmla="*/ 2147483647 h 270"/>
                <a:gd name="T66" fmla="*/ 2147483647 w 210"/>
                <a:gd name="T67" fmla="*/ 2147483647 h 270"/>
                <a:gd name="T68" fmla="*/ 2147483647 w 210"/>
                <a:gd name="T69" fmla="*/ 2147483647 h 270"/>
                <a:gd name="T70" fmla="*/ 2147483647 w 210"/>
                <a:gd name="T71" fmla="*/ 2147483647 h 270"/>
                <a:gd name="T72" fmla="*/ 2147483647 w 210"/>
                <a:gd name="T73" fmla="*/ 2147483647 h 270"/>
                <a:gd name="T74" fmla="*/ 2147483647 w 210"/>
                <a:gd name="T75" fmla="*/ 2147483647 h 270"/>
                <a:gd name="T76" fmla="*/ 2147483647 w 210"/>
                <a:gd name="T77" fmla="*/ 2147483647 h 270"/>
                <a:gd name="T78" fmla="*/ 2147483647 w 210"/>
                <a:gd name="T79" fmla="*/ 2147483647 h 270"/>
                <a:gd name="T80" fmla="*/ 2147483647 w 210"/>
                <a:gd name="T81" fmla="*/ 2147483647 h 270"/>
                <a:gd name="T82" fmla="*/ 2147483647 w 210"/>
                <a:gd name="T83" fmla="*/ 2147483647 h 270"/>
                <a:gd name="T84" fmla="*/ 2147483647 w 210"/>
                <a:gd name="T85" fmla="*/ 2147483647 h 270"/>
                <a:gd name="T86" fmla="*/ 2147483647 w 210"/>
                <a:gd name="T87" fmla="*/ 2147483647 h 27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210"/>
                <a:gd name="T133" fmla="*/ 0 h 270"/>
                <a:gd name="T134" fmla="*/ 210 w 210"/>
                <a:gd name="T135" fmla="*/ 270 h 270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210" h="270">
                  <a:moveTo>
                    <a:pt x="186" y="180"/>
                  </a:moveTo>
                  <a:lnTo>
                    <a:pt x="186" y="162"/>
                  </a:lnTo>
                  <a:lnTo>
                    <a:pt x="210" y="156"/>
                  </a:lnTo>
                  <a:lnTo>
                    <a:pt x="204" y="132"/>
                  </a:lnTo>
                  <a:lnTo>
                    <a:pt x="174" y="144"/>
                  </a:lnTo>
                  <a:lnTo>
                    <a:pt x="180" y="126"/>
                  </a:lnTo>
                  <a:lnTo>
                    <a:pt x="186" y="120"/>
                  </a:lnTo>
                  <a:lnTo>
                    <a:pt x="192" y="108"/>
                  </a:lnTo>
                  <a:lnTo>
                    <a:pt x="192" y="90"/>
                  </a:lnTo>
                  <a:lnTo>
                    <a:pt x="180" y="78"/>
                  </a:lnTo>
                  <a:lnTo>
                    <a:pt x="180" y="60"/>
                  </a:lnTo>
                  <a:lnTo>
                    <a:pt x="138" y="0"/>
                  </a:lnTo>
                  <a:lnTo>
                    <a:pt x="102" y="0"/>
                  </a:lnTo>
                  <a:lnTo>
                    <a:pt x="96" y="18"/>
                  </a:lnTo>
                  <a:lnTo>
                    <a:pt x="60" y="18"/>
                  </a:lnTo>
                  <a:lnTo>
                    <a:pt x="60" y="24"/>
                  </a:lnTo>
                  <a:lnTo>
                    <a:pt x="54" y="30"/>
                  </a:lnTo>
                  <a:lnTo>
                    <a:pt x="48" y="42"/>
                  </a:lnTo>
                  <a:lnTo>
                    <a:pt x="36" y="54"/>
                  </a:lnTo>
                  <a:lnTo>
                    <a:pt x="30" y="66"/>
                  </a:lnTo>
                  <a:lnTo>
                    <a:pt x="18" y="72"/>
                  </a:lnTo>
                  <a:lnTo>
                    <a:pt x="12" y="78"/>
                  </a:lnTo>
                  <a:lnTo>
                    <a:pt x="0" y="84"/>
                  </a:lnTo>
                  <a:lnTo>
                    <a:pt x="12" y="96"/>
                  </a:lnTo>
                  <a:lnTo>
                    <a:pt x="6" y="102"/>
                  </a:lnTo>
                  <a:lnTo>
                    <a:pt x="0" y="114"/>
                  </a:lnTo>
                  <a:lnTo>
                    <a:pt x="0" y="132"/>
                  </a:lnTo>
                  <a:lnTo>
                    <a:pt x="6" y="138"/>
                  </a:lnTo>
                  <a:lnTo>
                    <a:pt x="18" y="144"/>
                  </a:lnTo>
                  <a:lnTo>
                    <a:pt x="24" y="150"/>
                  </a:lnTo>
                  <a:lnTo>
                    <a:pt x="18" y="180"/>
                  </a:lnTo>
                  <a:lnTo>
                    <a:pt x="42" y="198"/>
                  </a:lnTo>
                  <a:lnTo>
                    <a:pt x="42" y="204"/>
                  </a:lnTo>
                  <a:lnTo>
                    <a:pt x="48" y="210"/>
                  </a:lnTo>
                  <a:lnTo>
                    <a:pt x="54" y="222"/>
                  </a:lnTo>
                  <a:lnTo>
                    <a:pt x="78" y="234"/>
                  </a:lnTo>
                  <a:lnTo>
                    <a:pt x="96" y="234"/>
                  </a:lnTo>
                  <a:lnTo>
                    <a:pt x="126" y="270"/>
                  </a:lnTo>
                  <a:lnTo>
                    <a:pt x="126" y="234"/>
                  </a:lnTo>
                  <a:lnTo>
                    <a:pt x="144" y="216"/>
                  </a:lnTo>
                  <a:lnTo>
                    <a:pt x="156" y="210"/>
                  </a:lnTo>
                  <a:lnTo>
                    <a:pt x="168" y="198"/>
                  </a:lnTo>
                  <a:lnTo>
                    <a:pt x="180" y="192"/>
                  </a:lnTo>
                  <a:lnTo>
                    <a:pt x="186" y="18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21" name="Senegal" descr="© INSCALE GmbH, 05.05.2010&#10;http://www.presentationload.com/">
              <a:extLst>
                <a:ext uri="{FF2B5EF4-FFF2-40B4-BE49-F238E27FC236}">
                  <a16:creationId xmlns:a16="http://schemas.microsoft.com/office/drawing/2014/main" id="{C999470A-0991-4F6B-8C30-61E39B1EBE77}"/>
                </a:ext>
              </a:extLst>
            </p:cNvPr>
            <p:cNvSpPr>
              <a:spLocks/>
            </p:cNvSpPr>
            <p:nvPr/>
          </p:nvSpPr>
          <p:spPr bwMode="gray">
            <a:xfrm>
              <a:off x="5005545" y="3911384"/>
              <a:ext cx="184158" cy="165046"/>
            </a:xfrm>
            <a:custGeom>
              <a:avLst/>
              <a:gdLst>
                <a:gd name="T0" fmla="*/ 2147483647 w 414"/>
                <a:gd name="T1" fmla="*/ 2147483647 h 366"/>
                <a:gd name="T2" fmla="*/ 2147483647 w 414"/>
                <a:gd name="T3" fmla="*/ 2147483647 h 366"/>
                <a:gd name="T4" fmla="*/ 2147483647 w 414"/>
                <a:gd name="T5" fmla="*/ 2147483647 h 366"/>
                <a:gd name="T6" fmla="*/ 2147483647 w 414"/>
                <a:gd name="T7" fmla="*/ 2147483647 h 366"/>
                <a:gd name="T8" fmla="*/ 2147483647 w 414"/>
                <a:gd name="T9" fmla="*/ 2147483647 h 366"/>
                <a:gd name="T10" fmla="*/ 2147483647 w 414"/>
                <a:gd name="T11" fmla="*/ 2147483647 h 366"/>
                <a:gd name="T12" fmla="*/ 2147483647 w 414"/>
                <a:gd name="T13" fmla="*/ 2147483647 h 366"/>
                <a:gd name="T14" fmla="*/ 2147483647 w 414"/>
                <a:gd name="T15" fmla="*/ 2147483647 h 366"/>
                <a:gd name="T16" fmla="*/ 2147483647 w 414"/>
                <a:gd name="T17" fmla="*/ 2147483647 h 366"/>
                <a:gd name="T18" fmla="*/ 2147483647 w 414"/>
                <a:gd name="T19" fmla="*/ 2147483647 h 366"/>
                <a:gd name="T20" fmla="*/ 2147483647 w 414"/>
                <a:gd name="T21" fmla="*/ 2147483647 h 366"/>
                <a:gd name="T22" fmla="*/ 2147483647 w 414"/>
                <a:gd name="T23" fmla="*/ 2147483647 h 366"/>
                <a:gd name="T24" fmla="*/ 2147483647 w 414"/>
                <a:gd name="T25" fmla="*/ 2147483647 h 366"/>
                <a:gd name="T26" fmla="*/ 2147483647 w 414"/>
                <a:gd name="T27" fmla="*/ 2147483647 h 366"/>
                <a:gd name="T28" fmla="*/ 2147483647 w 414"/>
                <a:gd name="T29" fmla="*/ 0 h 366"/>
                <a:gd name="T30" fmla="*/ 2147483647 w 414"/>
                <a:gd name="T31" fmla="*/ 2147483647 h 366"/>
                <a:gd name="T32" fmla="*/ 2147483647 w 414"/>
                <a:gd name="T33" fmla="*/ 2147483647 h 366"/>
                <a:gd name="T34" fmla="*/ 2147483647 w 414"/>
                <a:gd name="T35" fmla="*/ 2147483647 h 366"/>
                <a:gd name="T36" fmla="*/ 2147483647 w 414"/>
                <a:gd name="T37" fmla="*/ 2147483647 h 366"/>
                <a:gd name="T38" fmla="*/ 2147483647 w 414"/>
                <a:gd name="T39" fmla="*/ 2147483647 h 366"/>
                <a:gd name="T40" fmla="*/ 2147483647 w 414"/>
                <a:gd name="T41" fmla="*/ 2147483647 h 366"/>
                <a:gd name="T42" fmla="*/ 0 w 414"/>
                <a:gd name="T43" fmla="*/ 2147483647 h 366"/>
                <a:gd name="T44" fmla="*/ 2147483647 w 414"/>
                <a:gd name="T45" fmla="*/ 2147483647 h 366"/>
                <a:gd name="T46" fmla="*/ 2147483647 w 414"/>
                <a:gd name="T47" fmla="*/ 2147483647 h 366"/>
                <a:gd name="T48" fmla="*/ 2147483647 w 414"/>
                <a:gd name="T49" fmla="*/ 2147483647 h 366"/>
                <a:gd name="T50" fmla="*/ 2147483647 w 414"/>
                <a:gd name="T51" fmla="*/ 2147483647 h 366"/>
                <a:gd name="T52" fmla="*/ 2147483647 w 414"/>
                <a:gd name="T53" fmla="*/ 2147483647 h 366"/>
                <a:gd name="T54" fmla="*/ 2147483647 w 414"/>
                <a:gd name="T55" fmla="*/ 2147483647 h 366"/>
                <a:gd name="T56" fmla="*/ 2147483647 w 414"/>
                <a:gd name="T57" fmla="*/ 2147483647 h 366"/>
                <a:gd name="T58" fmla="*/ 2147483647 w 414"/>
                <a:gd name="T59" fmla="*/ 2147483647 h 366"/>
                <a:gd name="T60" fmla="*/ 2147483647 w 414"/>
                <a:gd name="T61" fmla="*/ 2147483647 h 366"/>
                <a:gd name="T62" fmla="*/ 2147483647 w 414"/>
                <a:gd name="T63" fmla="*/ 2147483647 h 366"/>
                <a:gd name="T64" fmla="*/ 2147483647 w 414"/>
                <a:gd name="T65" fmla="*/ 2147483647 h 366"/>
                <a:gd name="T66" fmla="*/ 2147483647 w 414"/>
                <a:gd name="T67" fmla="*/ 2147483647 h 366"/>
                <a:gd name="T68" fmla="*/ 2147483647 w 414"/>
                <a:gd name="T69" fmla="*/ 2147483647 h 366"/>
                <a:gd name="T70" fmla="*/ 2147483647 w 414"/>
                <a:gd name="T71" fmla="*/ 2147483647 h 366"/>
                <a:gd name="T72" fmla="*/ 2147483647 w 414"/>
                <a:gd name="T73" fmla="*/ 2147483647 h 366"/>
                <a:gd name="T74" fmla="*/ 2147483647 w 414"/>
                <a:gd name="T75" fmla="*/ 2147483647 h 366"/>
                <a:gd name="T76" fmla="*/ 2147483647 w 414"/>
                <a:gd name="T77" fmla="*/ 2147483647 h 366"/>
                <a:gd name="T78" fmla="*/ 2147483647 w 414"/>
                <a:gd name="T79" fmla="*/ 2147483647 h 366"/>
                <a:gd name="T80" fmla="*/ 2147483647 w 414"/>
                <a:gd name="T81" fmla="*/ 2147483647 h 366"/>
                <a:gd name="T82" fmla="*/ 2147483647 w 414"/>
                <a:gd name="T83" fmla="*/ 2147483647 h 366"/>
                <a:gd name="T84" fmla="*/ 2147483647 w 414"/>
                <a:gd name="T85" fmla="*/ 2147483647 h 366"/>
                <a:gd name="T86" fmla="*/ 2147483647 w 414"/>
                <a:gd name="T87" fmla="*/ 2147483647 h 366"/>
                <a:gd name="T88" fmla="*/ 2147483647 w 414"/>
                <a:gd name="T89" fmla="*/ 2147483647 h 366"/>
                <a:gd name="T90" fmla="*/ 2147483647 w 414"/>
                <a:gd name="T91" fmla="*/ 2147483647 h 366"/>
                <a:gd name="T92" fmla="*/ 2147483647 w 414"/>
                <a:gd name="T93" fmla="*/ 2147483647 h 366"/>
                <a:gd name="T94" fmla="*/ 2147483647 w 414"/>
                <a:gd name="T95" fmla="*/ 2147483647 h 366"/>
                <a:gd name="T96" fmla="*/ 2147483647 w 414"/>
                <a:gd name="T97" fmla="*/ 2147483647 h 366"/>
                <a:gd name="T98" fmla="*/ 2147483647 w 414"/>
                <a:gd name="T99" fmla="*/ 2147483647 h 366"/>
                <a:gd name="T100" fmla="*/ 2147483647 w 414"/>
                <a:gd name="T101" fmla="*/ 2147483647 h 366"/>
                <a:gd name="T102" fmla="*/ 2147483647 w 414"/>
                <a:gd name="T103" fmla="*/ 2147483647 h 366"/>
                <a:gd name="T104" fmla="*/ 2147483647 w 414"/>
                <a:gd name="T105" fmla="*/ 2147483647 h 36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414"/>
                <a:gd name="T160" fmla="*/ 0 h 366"/>
                <a:gd name="T161" fmla="*/ 414 w 414"/>
                <a:gd name="T162" fmla="*/ 366 h 36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414" h="366">
                  <a:moveTo>
                    <a:pt x="402" y="270"/>
                  </a:moveTo>
                  <a:lnTo>
                    <a:pt x="396" y="270"/>
                  </a:lnTo>
                  <a:lnTo>
                    <a:pt x="396" y="276"/>
                  </a:lnTo>
                  <a:lnTo>
                    <a:pt x="384" y="276"/>
                  </a:lnTo>
                  <a:lnTo>
                    <a:pt x="378" y="270"/>
                  </a:lnTo>
                  <a:lnTo>
                    <a:pt x="378" y="246"/>
                  </a:lnTo>
                  <a:lnTo>
                    <a:pt x="384" y="240"/>
                  </a:lnTo>
                  <a:lnTo>
                    <a:pt x="384" y="222"/>
                  </a:lnTo>
                  <a:lnTo>
                    <a:pt x="372" y="210"/>
                  </a:lnTo>
                  <a:lnTo>
                    <a:pt x="372" y="204"/>
                  </a:lnTo>
                  <a:lnTo>
                    <a:pt x="360" y="186"/>
                  </a:lnTo>
                  <a:lnTo>
                    <a:pt x="360" y="162"/>
                  </a:lnTo>
                  <a:lnTo>
                    <a:pt x="348" y="138"/>
                  </a:lnTo>
                  <a:lnTo>
                    <a:pt x="318" y="132"/>
                  </a:lnTo>
                  <a:lnTo>
                    <a:pt x="318" y="108"/>
                  </a:lnTo>
                  <a:lnTo>
                    <a:pt x="312" y="102"/>
                  </a:lnTo>
                  <a:lnTo>
                    <a:pt x="294" y="102"/>
                  </a:lnTo>
                  <a:lnTo>
                    <a:pt x="294" y="72"/>
                  </a:lnTo>
                  <a:lnTo>
                    <a:pt x="288" y="60"/>
                  </a:lnTo>
                  <a:lnTo>
                    <a:pt x="288" y="54"/>
                  </a:lnTo>
                  <a:lnTo>
                    <a:pt x="282" y="48"/>
                  </a:lnTo>
                  <a:lnTo>
                    <a:pt x="264" y="48"/>
                  </a:lnTo>
                  <a:lnTo>
                    <a:pt x="252" y="54"/>
                  </a:lnTo>
                  <a:lnTo>
                    <a:pt x="246" y="42"/>
                  </a:lnTo>
                  <a:lnTo>
                    <a:pt x="234" y="30"/>
                  </a:lnTo>
                  <a:lnTo>
                    <a:pt x="228" y="18"/>
                  </a:lnTo>
                  <a:lnTo>
                    <a:pt x="222" y="18"/>
                  </a:lnTo>
                  <a:lnTo>
                    <a:pt x="210" y="12"/>
                  </a:lnTo>
                  <a:lnTo>
                    <a:pt x="186" y="12"/>
                  </a:lnTo>
                  <a:lnTo>
                    <a:pt x="162" y="0"/>
                  </a:lnTo>
                  <a:lnTo>
                    <a:pt x="162" y="18"/>
                  </a:lnTo>
                  <a:lnTo>
                    <a:pt x="132" y="12"/>
                  </a:lnTo>
                  <a:lnTo>
                    <a:pt x="120" y="18"/>
                  </a:lnTo>
                  <a:lnTo>
                    <a:pt x="114" y="18"/>
                  </a:lnTo>
                  <a:lnTo>
                    <a:pt x="108" y="12"/>
                  </a:lnTo>
                  <a:lnTo>
                    <a:pt x="102" y="12"/>
                  </a:lnTo>
                  <a:lnTo>
                    <a:pt x="90" y="18"/>
                  </a:lnTo>
                  <a:lnTo>
                    <a:pt x="84" y="24"/>
                  </a:lnTo>
                  <a:lnTo>
                    <a:pt x="66" y="60"/>
                  </a:lnTo>
                  <a:lnTo>
                    <a:pt x="60" y="66"/>
                  </a:lnTo>
                  <a:lnTo>
                    <a:pt x="60" y="90"/>
                  </a:lnTo>
                  <a:lnTo>
                    <a:pt x="48" y="96"/>
                  </a:lnTo>
                  <a:lnTo>
                    <a:pt x="30" y="132"/>
                  </a:lnTo>
                  <a:lnTo>
                    <a:pt x="0" y="162"/>
                  </a:lnTo>
                  <a:lnTo>
                    <a:pt x="6" y="168"/>
                  </a:lnTo>
                  <a:lnTo>
                    <a:pt x="12" y="168"/>
                  </a:lnTo>
                  <a:lnTo>
                    <a:pt x="18" y="174"/>
                  </a:lnTo>
                  <a:lnTo>
                    <a:pt x="24" y="186"/>
                  </a:lnTo>
                  <a:lnTo>
                    <a:pt x="24" y="204"/>
                  </a:lnTo>
                  <a:lnTo>
                    <a:pt x="42" y="222"/>
                  </a:lnTo>
                  <a:lnTo>
                    <a:pt x="42" y="246"/>
                  </a:lnTo>
                  <a:lnTo>
                    <a:pt x="48" y="252"/>
                  </a:lnTo>
                  <a:lnTo>
                    <a:pt x="126" y="252"/>
                  </a:lnTo>
                  <a:lnTo>
                    <a:pt x="126" y="240"/>
                  </a:lnTo>
                  <a:lnTo>
                    <a:pt x="180" y="240"/>
                  </a:lnTo>
                  <a:lnTo>
                    <a:pt x="180" y="252"/>
                  </a:lnTo>
                  <a:lnTo>
                    <a:pt x="192" y="246"/>
                  </a:lnTo>
                  <a:lnTo>
                    <a:pt x="198" y="252"/>
                  </a:lnTo>
                  <a:lnTo>
                    <a:pt x="204" y="264"/>
                  </a:lnTo>
                  <a:lnTo>
                    <a:pt x="216" y="264"/>
                  </a:lnTo>
                  <a:lnTo>
                    <a:pt x="222" y="258"/>
                  </a:lnTo>
                  <a:lnTo>
                    <a:pt x="246" y="258"/>
                  </a:lnTo>
                  <a:lnTo>
                    <a:pt x="252" y="264"/>
                  </a:lnTo>
                  <a:lnTo>
                    <a:pt x="252" y="270"/>
                  </a:lnTo>
                  <a:lnTo>
                    <a:pt x="246" y="276"/>
                  </a:lnTo>
                  <a:lnTo>
                    <a:pt x="234" y="282"/>
                  </a:lnTo>
                  <a:lnTo>
                    <a:pt x="228" y="288"/>
                  </a:lnTo>
                  <a:lnTo>
                    <a:pt x="204" y="288"/>
                  </a:lnTo>
                  <a:lnTo>
                    <a:pt x="186" y="282"/>
                  </a:lnTo>
                  <a:lnTo>
                    <a:pt x="180" y="270"/>
                  </a:lnTo>
                  <a:lnTo>
                    <a:pt x="168" y="264"/>
                  </a:lnTo>
                  <a:lnTo>
                    <a:pt x="162" y="258"/>
                  </a:lnTo>
                  <a:lnTo>
                    <a:pt x="156" y="264"/>
                  </a:lnTo>
                  <a:lnTo>
                    <a:pt x="150" y="276"/>
                  </a:lnTo>
                  <a:lnTo>
                    <a:pt x="126" y="276"/>
                  </a:lnTo>
                  <a:lnTo>
                    <a:pt x="120" y="282"/>
                  </a:lnTo>
                  <a:lnTo>
                    <a:pt x="108" y="282"/>
                  </a:lnTo>
                  <a:lnTo>
                    <a:pt x="108" y="294"/>
                  </a:lnTo>
                  <a:lnTo>
                    <a:pt x="36" y="294"/>
                  </a:lnTo>
                  <a:lnTo>
                    <a:pt x="36" y="318"/>
                  </a:lnTo>
                  <a:lnTo>
                    <a:pt x="30" y="324"/>
                  </a:lnTo>
                  <a:lnTo>
                    <a:pt x="30" y="336"/>
                  </a:lnTo>
                  <a:lnTo>
                    <a:pt x="36" y="342"/>
                  </a:lnTo>
                  <a:lnTo>
                    <a:pt x="42" y="354"/>
                  </a:lnTo>
                  <a:lnTo>
                    <a:pt x="48" y="360"/>
                  </a:lnTo>
                  <a:lnTo>
                    <a:pt x="60" y="366"/>
                  </a:lnTo>
                  <a:lnTo>
                    <a:pt x="66" y="366"/>
                  </a:lnTo>
                  <a:lnTo>
                    <a:pt x="72" y="360"/>
                  </a:lnTo>
                  <a:lnTo>
                    <a:pt x="78" y="360"/>
                  </a:lnTo>
                  <a:lnTo>
                    <a:pt x="90" y="348"/>
                  </a:lnTo>
                  <a:lnTo>
                    <a:pt x="126" y="348"/>
                  </a:lnTo>
                  <a:lnTo>
                    <a:pt x="156" y="324"/>
                  </a:lnTo>
                  <a:lnTo>
                    <a:pt x="294" y="330"/>
                  </a:lnTo>
                  <a:lnTo>
                    <a:pt x="294" y="336"/>
                  </a:lnTo>
                  <a:lnTo>
                    <a:pt x="300" y="348"/>
                  </a:lnTo>
                  <a:lnTo>
                    <a:pt x="318" y="348"/>
                  </a:lnTo>
                  <a:lnTo>
                    <a:pt x="324" y="342"/>
                  </a:lnTo>
                  <a:lnTo>
                    <a:pt x="330" y="348"/>
                  </a:lnTo>
                  <a:lnTo>
                    <a:pt x="336" y="360"/>
                  </a:lnTo>
                  <a:lnTo>
                    <a:pt x="342" y="366"/>
                  </a:lnTo>
                  <a:lnTo>
                    <a:pt x="354" y="366"/>
                  </a:lnTo>
                  <a:lnTo>
                    <a:pt x="366" y="360"/>
                  </a:lnTo>
                  <a:lnTo>
                    <a:pt x="372" y="354"/>
                  </a:lnTo>
                  <a:lnTo>
                    <a:pt x="414" y="354"/>
                  </a:lnTo>
                  <a:lnTo>
                    <a:pt x="414" y="288"/>
                  </a:lnTo>
                  <a:lnTo>
                    <a:pt x="408" y="276"/>
                  </a:lnTo>
                  <a:lnTo>
                    <a:pt x="402" y="27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22" name="Rwanda" descr="© INSCALE GmbH, 05.05.2010&#10;http://www.presentationload.com/">
              <a:extLst>
                <a:ext uri="{FF2B5EF4-FFF2-40B4-BE49-F238E27FC236}">
                  <a16:creationId xmlns:a16="http://schemas.microsoft.com/office/drawing/2014/main" id="{2760F85C-8B0E-4B50-9094-B9292719DA61}"/>
                </a:ext>
              </a:extLst>
            </p:cNvPr>
            <p:cNvSpPr>
              <a:spLocks/>
            </p:cNvSpPr>
            <p:nvPr/>
          </p:nvSpPr>
          <p:spPr bwMode="gray">
            <a:xfrm>
              <a:off x="6456584" y="4558870"/>
              <a:ext cx="66678" cy="65067"/>
            </a:xfrm>
            <a:custGeom>
              <a:avLst/>
              <a:gdLst>
                <a:gd name="T0" fmla="*/ 2147483647 w 150"/>
                <a:gd name="T1" fmla="*/ 2147483647 h 150"/>
                <a:gd name="T2" fmla="*/ 2147483647 w 150"/>
                <a:gd name="T3" fmla="*/ 2147483647 h 150"/>
                <a:gd name="T4" fmla="*/ 2147483647 w 150"/>
                <a:gd name="T5" fmla="*/ 2147483647 h 150"/>
                <a:gd name="T6" fmla="*/ 2147483647 w 150"/>
                <a:gd name="T7" fmla="*/ 2147483647 h 150"/>
                <a:gd name="T8" fmla="*/ 2147483647 w 150"/>
                <a:gd name="T9" fmla="*/ 2147483647 h 150"/>
                <a:gd name="T10" fmla="*/ 2147483647 w 150"/>
                <a:gd name="T11" fmla="*/ 2147483647 h 150"/>
                <a:gd name="T12" fmla="*/ 2147483647 w 150"/>
                <a:gd name="T13" fmla="*/ 2147483647 h 150"/>
                <a:gd name="T14" fmla="*/ 2147483647 w 150"/>
                <a:gd name="T15" fmla="*/ 2147483647 h 150"/>
                <a:gd name="T16" fmla="*/ 2147483647 w 150"/>
                <a:gd name="T17" fmla="*/ 2147483647 h 150"/>
                <a:gd name="T18" fmla="*/ 2147483647 w 150"/>
                <a:gd name="T19" fmla="*/ 2147483647 h 150"/>
                <a:gd name="T20" fmla="*/ 2147483647 w 150"/>
                <a:gd name="T21" fmla="*/ 2147483647 h 150"/>
                <a:gd name="T22" fmla="*/ 2147483647 w 150"/>
                <a:gd name="T23" fmla="*/ 2147483647 h 150"/>
                <a:gd name="T24" fmla="*/ 2147483647 w 150"/>
                <a:gd name="T25" fmla="*/ 2147483647 h 150"/>
                <a:gd name="T26" fmla="*/ 2147483647 w 150"/>
                <a:gd name="T27" fmla="*/ 0 h 150"/>
                <a:gd name="T28" fmla="*/ 2147483647 w 150"/>
                <a:gd name="T29" fmla="*/ 2147483647 h 150"/>
                <a:gd name="T30" fmla="*/ 2147483647 w 150"/>
                <a:gd name="T31" fmla="*/ 2147483647 h 150"/>
                <a:gd name="T32" fmla="*/ 2147483647 w 150"/>
                <a:gd name="T33" fmla="*/ 2147483647 h 150"/>
                <a:gd name="T34" fmla="*/ 2147483647 w 150"/>
                <a:gd name="T35" fmla="*/ 2147483647 h 150"/>
                <a:gd name="T36" fmla="*/ 2147483647 w 150"/>
                <a:gd name="T37" fmla="*/ 2147483647 h 150"/>
                <a:gd name="T38" fmla="*/ 2147483647 w 150"/>
                <a:gd name="T39" fmla="*/ 2147483647 h 150"/>
                <a:gd name="T40" fmla="*/ 2147483647 w 150"/>
                <a:gd name="T41" fmla="*/ 2147483647 h 150"/>
                <a:gd name="T42" fmla="*/ 2147483647 w 150"/>
                <a:gd name="T43" fmla="*/ 2147483647 h 150"/>
                <a:gd name="T44" fmla="*/ 2147483647 w 150"/>
                <a:gd name="T45" fmla="*/ 2147483647 h 150"/>
                <a:gd name="T46" fmla="*/ 2147483647 w 150"/>
                <a:gd name="T47" fmla="*/ 2147483647 h 150"/>
                <a:gd name="T48" fmla="*/ 2147483647 w 150"/>
                <a:gd name="T49" fmla="*/ 2147483647 h 150"/>
                <a:gd name="T50" fmla="*/ 2147483647 w 150"/>
                <a:gd name="T51" fmla="*/ 2147483647 h 150"/>
                <a:gd name="T52" fmla="*/ 2147483647 w 150"/>
                <a:gd name="T53" fmla="*/ 2147483647 h 150"/>
                <a:gd name="T54" fmla="*/ 2147483647 w 150"/>
                <a:gd name="T55" fmla="*/ 2147483647 h 150"/>
                <a:gd name="T56" fmla="*/ 2147483647 w 150"/>
                <a:gd name="T57" fmla="*/ 2147483647 h 150"/>
                <a:gd name="T58" fmla="*/ 2147483647 w 150"/>
                <a:gd name="T59" fmla="*/ 2147483647 h 150"/>
                <a:gd name="T60" fmla="*/ 0 w 150"/>
                <a:gd name="T61" fmla="*/ 2147483647 h 150"/>
                <a:gd name="T62" fmla="*/ 0 w 150"/>
                <a:gd name="T63" fmla="*/ 2147483647 h 150"/>
                <a:gd name="T64" fmla="*/ 2147483647 w 150"/>
                <a:gd name="T65" fmla="*/ 2147483647 h 150"/>
                <a:gd name="T66" fmla="*/ 2147483647 w 150"/>
                <a:gd name="T67" fmla="*/ 2147483647 h 150"/>
                <a:gd name="T68" fmla="*/ 2147483647 w 150"/>
                <a:gd name="T69" fmla="*/ 2147483647 h 150"/>
                <a:gd name="T70" fmla="*/ 2147483647 w 150"/>
                <a:gd name="T71" fmla="*/ 2147483647 h 150"/>
                <a:gd name="T72" fmla="*/ 2147483647 w 150"/>
                <a:gd name="T73" fmla="*/ 2147483647 h 150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50"/>
                <a:gd name="T112" fmla="*/ 0 h 150"/>
                <a:gd name="T113" fmla="*/ 150 w 150"/>
                <a:gd name="T114" fmla="*/ 150 h 150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50" h="150">
                  <a:moveTo>
                    <a:pt x="48" y="150"/>
                  </a:moveTo>
                  <a:lnTo>
                    <a:pt x="54" y="150"/>
                  </a:lnTo>
                  <a:lnTo>
                    <a:pt x="60" y="144"/>
                  </a:lnTo>
                  <a:lnTo>
                    <a:pt x="72" y="138"/>
                  </a:lnTo>
                  <a:lnTo>
                    <a:pt x="78" y="114"/>
                  </a:lnTo>
                  <a:lnTo>
                    <a:pt x="138" y="114"/>
                  </a:lnTo>
                  <a:lnTo>
                    <a:pt x="150" y="102"/>
                  </a:lnTo>
                  <a:lnTo>
                    <a:pt x="150" y="72"/>
                  </a:lnTo>
                  <a:lnTo>
                    <a:pt x="144" y="66"/>
                  </a:lnTo>
                  <a:lnTo>
                    <a:pt x="144" y="48"/>
                  </a:lnTo>
                  <a:lnTo>
                    <a:pt x="138" y="42"/>
                  </a:lnTo>
                  <a:lnTo>
                    <a:pt x="132" y="30"/>
                  </a:lnTo>
                  <a:lnTo>
                    <a:pt x="126" y="24"/>
                  </a:lnTo>
                  <a:lnTo>
                    <a:pt x="132" y="0"/>
                  </a:lnTo>
                  <a:lnTo>
                    <a:pt x="108" y="6"/>
                  </a:lnTo>
                  <a:lnTo>
                    <a:pt x="108" y="12"/>
                  </a:lnTo>
                  <a:lnTo>
                    <a:pt x="102" y="18"/>
                  </a:lnTo>
                  <a:lnTo>
                    <a:pt x="90" y="42"/>
                  </a:lnTo>
                  <a:lnTo>
                    <a:pt x="84" y="42"/>
                  </a:lnTo>
                  <a:lnTo>
                    <a:pt x="72" y="30"/>
                  </a:lnTo>
                  <a:lnTo>
                    <a:pt x="54" y="30"/>
                  </a:lnTo>
                  <a:lnTo>
                    <a:pt x="48" y="36"/>
                  </a:lnTo>
                  <a:lnTo>
                    <a:pt x="24" y="48"/>
                  </a:lnTo>
                  <a:lnTo>
                    <a:pt x="18" y="54"/>
                  </a:lnTo>
                  <a:lnTo>
                    <a:pt x="18" y="60"/>
                  </a:lnTo>
                  <a:lnTo>
                    <a:pt x="24" y="72"/>
                  </a:lnTo>
                  <a:lnTo>
                    <a:pt x="30" y="78"/>
                  </a:lnTo>
                  <a:lnTo>
                    <a:pt x="30" y="90"/>
                  </a:lnTo>
                  <a:lnTo>
                    <a:pt x="18" y="102"/>
                  </a:lnTo>
                  <a:lnTo>
                    <a:pt x="6" y="108"/>
                  </a:lnTo>
                  <a:lnTo>
                    <a:pt x="0" y="120"/>
                  </a:lnTo>
                  <a:lnTo>
                    <a:pt x="0" y="126"/>
                  </a:lnTo>
                  <a:lnTo>
                    <a:pt x="6" y="132"/>
                  </a:lnTo>
                  <a:lnTo>
                    <a:pt x="30" y="132"/>
                  </a:lnTo>
                  <a:lnTo>
                    <a:pt x="36" y="144"/>
                  </a:lnTo>
                  <a:lnTo>
                    <a:pt x="42" y="150"/>
                  </a:lnTo>
                  <a:lnTo>
                    <a:pt x="48" y="15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23" name="Paraguay" descr="© INSCALE GmbH, 05.05.2010&#10;http://www.presentationload.com/">
              <a:extLst>
                <a:ext uri="{FF2B5EF4-FFF2-40B4-BE49-F238E27FC236}">
                  <a16:creationId xmlns:a16="http://schemas.microsoft.com/office/drawing/2014/main" id="{9F4B1CF5-5A47-451F-90BD-355E60D0799A}"/>
                </a:ext>
              </a:extLst>
            </p:cNvPr>
            <p:cNvSpPr>
              <a:spLocks/>
            </p:cNvSpPr>
            <p:nvPr/>
          </p:nvSpPr>
          <p:spPr bwMode="gray">
            <a:xfrm>
              <a:off x="3622771" y="5217467"/>
              <a:ext cx="265125" cy="304700"/>
            </a:xfrm>
            <a:custGeom>
              <a:avLst/>
              <a:gdLst>
                <a:gd name="T0" fmla="*/ 2147483647 w 600"/>
                <a:gd name="T1" fmla="*/ 2147483647 h 678"/>
                <a:gd name="T2" fmla="*/ 2147483647 w 600"/>
                <a:gd name="T3" fmla="*/ 2147483647 h 678"/>
                <a:gd name="T4" fmla="*/ 2147483647 w 600"/>
                <a:gd name="T5" fmla="*/ 2147483647 h 678"/>
                <a:gd name="T6" fmla="*/ 2147483647 w 600"/>
                <a:gd name="T7" fmla="*/ 2147483647 h 678"/>
                <a:gd name="T8" fmla="*/ 2147483647 w 600"/>
                <a:gd name="T9" fmla="*/ 2147483647 h 678"/>
                <a:gd name="T10" fmla="*/ 2147483647 w 600"/>
                <a:gd name="T11" fmla="*/ 2147483647 h 678"/>
                <a:gd name="T12" fmla="*/ 2147483647 w 600"/>
                <a:gd name="T13" fmla="*/ 2147483647 h 678"/>
                <a:gd name="T14" fmla="*/ 2147483647 w 600"/>
                <a:gd name="T15" fmla="*/ 2147483647 h 678"/>
                <a:gd name="T16" fmla="*/ 2147483647 w 600"/>
                <a:gd name="T17" fmla="*/ 2147483647 h 678"/>
                <a:gd name="T18" fmla="*/ 2147483647 w 600"/>
                <a:gd name="T19" fmla="*/ 2147483647 h 678"/>
                <a:gd name="T20" fmla="*/ 2147483647 w 600"/>
                <a:gd name="T21" fmla="*/ 2147483647 h 678"/>
                <a:gd name="T22" fmla="*/ 2147483647 w 600"/>
                <a:gd name="T23" fmla="*/ 2147483647 h 678"/>
                <a:gd name="T24" fmla="*/ 2147483647 w 600"/>
                <a:gd name="T25" fmla="*/ 2147483647 h 678"/>
                <a:gd name="T26" fmla="*/ 2147483647 w 600"/>
                <a:gd name="T27" fmla="*/ 2147483647 h 678"/>
                <a:gd name="T28" fmla="*/ 2147483647 w 600"/>
                <a:gd name="T29" fmla="*/ 2147483647 h 678"/>
                <a:gd name="T30" fmla="*/ 2147483647 w 600"/>
                <a:gd name="T31" fmla="*/ 2147483647 h 678"/>
                <a:gd name="T32" fmla="*/ 2147483647 w 600"/>
                <a:gd name="T33" fmla="*/ 2147483647 h 678"/>
                <a:gd name="T34" fmla="*/ 2147483647 w 600"/>
                <a:gd name="T35" fmla="*/ 2147483647 h 678"/>
                <a:gd name="T36" fmla="*/ 2147483647 w 600"/>
                <a:gd name="T37" fmla="*/ 2147483647 h 678"/>
                <a:gd name="T38" fmla="*/ 2147483647 w 600"/>
                <a:gd name="T39" fmla="*/ 2147483647 h 678"/>
                <a:gd name="T40" fmla="*/ 2147483647 w 600"/>
                <a:gd name="T41" fmla="*/ 2147483647 h 678"/>
                <a:gd name="T42" fmla="*/ 2147483647 w 600"/>
                <a:gd name="T43" fmla="*/ 2147483647 h 678"/>
                <a:gd name="T44" fmla="*/ 2147483647 w 600"/>
                <a:gd name="T45" fmla="*/ 2147483647 h 678"/>
                <a:gd name="T46" fmla="*/ 2147483647 w 600"/>
                <a:gd name="T47" fmla="*/ 2147483647 h 678"/>
                <a:gd name="T48" fmla="*/ 2147483647 w 600"/>
                <a:gd name="T49" fmla="*/ 2147483647 h 678"/>
                <a:gd name="T50" fmla="*/ 2147483647 w 600"/>
                <a:gd name="T51" fmla="*/ 2147483647 h 678"/>
                <a:gd name="T52" fmla="*/ 2147483647 w 600"/>
                <a:gd name="T53" fmla="*/ 0 h 678"/>
                <a:gd name="T54" fmla="*/ 2147483647 w 600"/>
                <a:gd name="T55" fmla="*/ 2147483647 h 678"/>
                <a:gd name="T56" fmla="*/ 2147483647 w 600"/>
                <a:gd name="T57" fmla="*/ 2147483647 h 678"/>
                <a:gd name="T58" fmla="*/ 0 w 600"/>
                <a:gd name="T59" fmla="*/ 2147483647 h 678"/>
                <a:gd name="T60" fmla="*/ 2147483647 w 600"/>
                <a:gd name="T61" fmla="*/ 2147483647 h 678"/>
                <a:gd name="T62" fmla="*/ 2147483647 w 600"/>
                <a:gd name="T63" fmla="*/ 2147483647 h 678"/>
                <a:gd name="T64" fmla="*/ 2147483647 w 600"/>
                <a:gd name="T65" fmla="*/ 2147483647 h 678"/>
                <a:gd name="T66" fmla="*/ 2147483647 w 600"/>
                <a:gd name="T67" fmla="*/ 2147483647 h 678"/>
                <a:gd name="T68" fmla="*/ 2147483647 w 600"/>
                <a:gd name="T69" fmla="*/ 2147483647 h 678"/>
                <a:gd name="T70" fmla="*/ 2147483647 w 600"/>
                <a:gd name="T71" fmla="*/ 2147483647 h 678"/>
                <a:gd name="T72" fmla="*/ 2147483647 w 600"/>
                <a:gd name="T73" fmla="*/ 2147483647 h 678"/>
                <a:gd name="T74" fmla="*/ 2147483647 w 600"/>
                <a:gd name="T75" fmla="*/ 2147483647 h 678"/>
                <a:gd name="T76" fmla="*/ 2147483647 w 600"/>
                <a:gd name="T77" fmla="*/ 2147483647 h 678"/>
                <a:gd name="T78" fmla="*/ 2147483647 w 600"/>
                <a:gd name="T79" fmla="*/ 2147483647 h 678"/>
                <a:gd name="T80" fmla="*/ 2147483647 w 600"/>
                <a:gd name="T81" fmla="*/ 2147483647 h 678"/>
                <a:gd name="T82" fmla="*/ 2147483647 w 600"/>
                <a:gd name="T83" fmla="*/ 2147483647 h 678"/>
                <a:gd name="T84" fmla="*/ 2147483647 w 600"/>
                <a:gd name="T85" fmla="*/ 2147483647 h 678"/>
                <a:gd name="T86" fmla="*/ 2147483647 w 600"/>
                <a:gd name="T87" fmla="*/ 2147483647 h 678"/>
                <a:gd name="T88" fmla="*/ 2147483647 w 600"/>
                <a:gd name="T89" fmla="*/ 2147483647 h 678"/>
                <a:gd name="T90" fmla="*/ 2147483647 w 600"/>
                <a:gd name="T91" fmla="*/ 2147483647 h 678"/>
                <a:gd name="T92" fmla="*/ 2147483647 w 600"/>
                <a:gd name="T93" fmla="*/ 2147483647 h 678"/>
                <a:gd name="T94" fmla="*/ 2147483647 w 600"/>
                <a:gd name="T95" fmla="*/ 2147483647 h 678"/>
                <a:gd name="T96" fmla="*/ 2147483647 w 600"/>
                <a:gd name="T97" fmla="*/ 2147483647 h 678"/>
                <a:gd name="T98" fmla="*/ 2147483647 w 600"/>
                <a:gd name="T99" fmla="*/ 2147483647 h 678"/>
                <a:gd name="T100" fmla="*/ 2147483647 w 600"/>
                <a:gd name="T101" fmla="*/ 2147483647 h 678"/>
                <a:gd name="T102" fmla="*/ 2147483647 w 600"/>
                <a:gd name="T103" fmla="*/ 2147483647 h 678"/>
                <a:gd name="T104" fmla="*/ 2147483647 w 600"/>
                <a:gd name="T105" fmla="*/ 2147483647 h 678"/>
                <a:gd name="T106" fmla="*/ 2147483647 w 600"/>
                <a:gd name="T107" fmla="*/ 2147483647 h 678"/>
                <a:gd name="T108" fmla="*/ 2147483647 w 600"/>
                <a:gd name="T109" fmla="*/ 2147483647 h 678"/>
                <a:gd name="T110" fmla="*/ 2147483647 w 600"/>
                <a:gd name="T111" fmla="*/ 2147483647 h 678"/>
                <a:gd name="T112" fmla="*/ 2147483647 w 600"/>
                <a:gd name="T113" fmla="*/ 2147483647 h 678"/>
                <a:gd name="T114" fmla="*/ 2147483647 w 600"/>
                <a:gd name="T115" fmla="*/ 2147483647 h 678"/>
                <a:gd name="T116" fmla="*/ 2147483647 w 600"/>
                <a:gd name="T117" fmla="*/ 2147483647 h 678"/>
                <a:gd name="T118" fmla="*/ 2147483647 w 600"/>
                <a:gd name="T119" fmla="*/ 2147483647 h 678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600"/>
                <a:gd name="T181" fmla="*/ 0 h 678"/>
                <a:gd name="T182" fmla="*/ 600 w 600"/>
                <a:gd name="T183" fmla="*/ 678 h 678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600" h="678">
                  <a:moveTo>
                    <a:pt x="480" y="660"/>
                  </a:moveTo>
                  <a:lnTo>
                    <a:pt x="492" y="678"/>
                  </a:lnTo>
                  <a:lnTo>
                    <a:pt x="492" y="660"/>
                  </a:lnTo>
                  <a:lnTo>
                    <a:pt x="498" y="654"/>
                  </a:lnTo>
                  <a:lnTo>
                    <a:pt x="510" y="654"/>
                  </a:lnTo>
                  <a:lnTo>
                    <a:pt x="516" y="660"/>
                  </a:lnTo>
                  <a:lnTo>
                    <a:pt x="516" y="666"/>
                  </a:lnTo>
                  <a:lnTo>
                    <a:pt x="522" y="660"/>
                  </a:lnTo>
                  <a:lnTo>
                    <a:pt x="534" y="636"/>
                  </a:lnTo>
                  <a:lnTo>
                    <a:pt x="546" y="624"/>
                  </a:lnTo>
                  <a:lnTo>
                    <a:pt x="552" y="624"/>
                  </a:lnTo>
                  <a:lnTo>
                    <a:pt x="558" y="618"/>
                  </a:lnTo>
                  <a:lnTo>
                    <a:pt x="570" y="612"/>
                  </a:lnTo>
                  <a:lnTo>
                    <a:pt x="576" y="600"/>
                  </a:lnTo>
                  <a:lnTo>
                    <a:pt x="588" y="594"/>
                  </a:lnTo>
                  <a:lnTo>
                    <a:pt x="588" y="516"/>
                  </a:lnTo>
                  <a:lnTo>
                    <a:pt x="582" y="498"/>
                  </a:lnTo>
                  <a:lnTo>
                    <a:pt x="582" y="486"/>
                  </a:lnTo>
                  <a:lnTo>
                    <a:pt x="588" y="474"/>
                  </a:lnTo>
                  <a:lnTo>
                    <a:pt x="588" y="468"/>
                  </a:lnTo>
                  <a:lnTo>
                    <a:pt x="594" y="462"/>
                  </a:lnTo>
                  <a:lnTo>
                    <a:pt x="594" y="432"/>
                  </a:lnTo>
                  <a:lnTo>
                    <a:pt x="600" y="414"/>
                  </a:lnTo>
                  <a:lnTo>
                    <a:pt x="600" y="396"/>
                  </a:lnTo>
                  <a:lnTo>
                    <a:pt x="594" y="384"/>
                  </a:lnTo>
                  <a:lnTo>
                    <a:pt x="582" y="372"/>
                  </a:lnTo>
                  <a:lnTo>
                    <a:pt x="570" y="366"/>
                  </a:lnTo>
                  <a:lnTo>
                    <a:pt x="558" y="366"/>
                  </a:lnTo>
                  <a:lnTo>
                    <a:pt x="540" y="384"/>
                  </a:lnTo>
                  <a:lnTo>
                    <a:pt x="528" y="384"/>
                  </a:lnTo>
                  <a:lnTo>
                    <a:pt x="516" y="378"/>
                  </a:lnTo>
                  <a:lnTo>
                    <a:pt x="504" y="354"/>
                  </a:lnTo>
                  <a:lnTo>
                    <a:pt x="504" y="336"/>
                  </a:lnTo>
                  <a:lnTo>
                    <a:pt x="498" y="318"/>
                  </a:lnTo>
                  <a:lnTo>
                    <a:pt x="498" y="294"/>
                  </a:lnTo>
                  <a:lnTo>
                    <a:pt x="492" y="276"/>
                  </a:lnTo>
                  <a:lnTo>
                    <a:pt x="492" y="252"/>
                  </a:lnTo>
                  <a:lnTo>
                    <a:pt x="486" y="246"/>
                  </a:lnTo>
                  <a:lnTo>
                    <a:pt x="474" y="240"/>
                  </a:lnTo>
                  <a:lnTo>
                    <a:pt x="402" y="240"/>
                  </a:lnTo>
                  <a:lnTo>
                    <a:pt x="360" y="234"/>
                  </a:lnTo>
                  <a:lnTo>
                    <a:pt x="324" y="222"/>
                  </a:lnTo>
                  <a:lnTo>
                    <a:pt x="318" y="216"/>
                  </a:lnTo>
                  <a:lnTo>
                    <a:pt x="312" y="204"/>
                  </a:lnTo>
                  <a:lnTo>
                    <a:pt x="312" y="162"/>
                  </a:lnTo>
                  <a:lnTo>
                    <a:pt x="318" y="150"/>
                  </a:lnTo>
                  <a:lnTo>
                    <a:pt x="318" y="132"/>
                  </a:lnTo>
                  <a:lnTo>
                    <a:pt x="306" y="132"/>
                  </a:lnTo>
                  <a:lnTo>
                    <a:pt x="306" y="96"/>
                  </a:lnTo>
                  <a:lnTo>
                    <a:pt x="294" y="90"/>
                  </a:lnTo>
                  <a:lnTo>
                    <a:pt x="288" y="84"/>
                  </a:lnTo>
                  <a:lnTo>
                    <a:pt x="288" y="78"/>
                  </a:lnTo>
                  <a:lnTo>
                    <a:pt x="270" y="42"/>
                  </a:lnTo>
                  <a:lnTo>
                    <a:pt x="216" y="0"/>
                  </a:lnTo>
                  <a:lnTo>
                    <a:pt x="138" y="12"/>
                  </a:lnTo>
                  <a:lnTo>
                    <a:pt x="36" y="30"/>
                  </a:lnTo>
                  <a:lnTo>
                    <a:pt x="30" y="60"/>
                  </a:lnTo>
                  <a:lnTo>
                    <a:pt x="18" y="72"/>
                  </a:lnTo>
                  <a:lnTo>
                    <a:pt x="6" y="78"/>
                  </a:lnTo>
                  <a:lnTo>
                    <a:pt x="0" y="84"/>
                  </a:lnTo>
                  <a:lnTo>
                    <a:pt x="0" y="96"/>
                  </a:lnTo>
                  <a:lnTo>
                    <a:pt x="12" y="120"/>
                  </a:lnTo>
                  <a:lnTo>
                    <a:pt x="12" y="126"/>
                  </a:lnTo>
                  <a:lnTo>
                    <a:pt x="18" y="132"/>
                  </a:lnTo>
                  <a:lnTo>
                    <a:pt x="18" y="156"/>
                  </a:lnTo>
                  <a:lnTo>
                    <a:pt x="6" y="228"/>
                  </a:lnTo>
                  <a:lnTo>
                    <a:pt x="6" y="246"/>
                  </a:lnTo>
                  <a:lnTo>
                    <a:pt x="24" y="264"/>
                  </a:lnTo>
                  <a:lnTo>
                    <a:pt x="24" y="270"/>
                  </a:lnTo>
                  <a:lnTo>
                    <a:pt x="30" y="276"/>
                  </a:lnTo>
                  <a:lnTo>
                    <a:pt x="36" y="288"/>
                  </a:lnTo>
                  <a:lnTo>
                    <a:pt x="48" y="294"/>
                  </a:lnTo>
                  <a:lnTo>
                    <a:pt x="54" y="306"/>
                  </a:lnTo>
                  <a:lnTo>
                    <a:pt x="60" y="312"/>
                  </a:lnTo>
                  <a:lnTo>
                    <a:pt x="84" y="324"/>
                  </a:lnTo>
                  <a:lnTo>
                    <a:pt x="102" y="342"/>
                  </a:lnTo>
                  <a:lnTo>
                    <a:pt x="114" y="348"/>
                  </a:lnTo>
                  <a:lnTo>
                    <a:pt x="120" y="366"/>
                  </a:lnTo>
                  <a:lnTo>
                    <a:pt x="126" y="366"/>
                  </a:lnTo>
                  <a:lnTo>
                    <a:pt x="132" y="372"/>
                  </a:lnTo>
                  <a:lnTo>
                    <a:pt x="168" y="390"/>
                  </a:lnTo>
                  <a:lnTo>
                    <a:pt x="198" y="390"/>
                  </a:lnTo>
                  <a:lnTo>
                    <a:pt x="210" y="396"/>
                  </a:lnTo>
                  <a:lnTo>
                    <a:pt x="216" y="402"/>
                  </a:lnTo>
                  <a:lnTo>
                    <a:pt x="228" y="408"/>
                  </a:lnTo>
                  <a:lnTo>
                    <a:pt x="234" y="414"/>
                  </a:lnTo>
                  <a:lnTo>
                    <a:pt x="240" y="414"/>
                  </a:lnTo>
                  <a:lnTo>
                    <a:pt x="246" y="420"/>
                  </a:lnTo>
                  <a:lnTo>
                    <a:pt x="258" y="426"/>
                  </a:lnTo>
                  <a:lnTo>
                    <a:pt x="276" y="438"/>
                  </a:lnTo>
                  <a:lnTo>
                    <a:pt x="312" y="456"/>
                  </a:lnTo>
                  <a:lnTo>
                    <a:pt x="318" y="462"/>
                  </a:lnTo>
                  <a:lnTo>
                    <a:pt x="330" y="462"/>
                  </a:lnTo>
                  <a:lnTo>
                    <a:pt x="342" y="468"/>
                  </a:lnTo>
                  <a:lnTo>
                    <a:pt x="360" y="474"/>
                  </a:lnTo>
                  <a:lnTo>
                    <a:pt x="372" y="480"/>
                  </a:lnTo>
                  <a:lnTo>
                    <a:pt x="378" y="486"/>
                  </a:lnTo>
                  <a:lnTo>
                    <a:pt x="372" y="492"/>
                  </a:lnTo>
                  <a:lnTo>
                    <a:pt x="372" y="504"/>
                  </a:lnTo>
                  <a:lnTo>
                    <a:pt x="366" y="510"/>
                  </a:lnTo>
                  <a:lnTo>
                    <a:pt x="360" y="522"/>
                  </a:lnTo>
                  <a:lnTo>
                    <a:pt x="366" y="528"/>
                  </a:lnTo>
                  <a:lnTo>
                    <a:pt x="372" y="540"/>
                  </a:lnTo>
                  <a:lnTo>
                    <a:pt x="372" y="546"/>
                  </a:lnTo>
                  <a:lnTo>
                    <a:pt x="366" y="552"/>
                  </a:lnTo>
                  <a:lnTo>
                    <a:pt x="348" y="552"/>
                  </a:lnTo>
                  <a:lnTo>
                    <a:pt x="348" y="588"/>
                  </a:lnTo>
                  <a:lnTo>
                    <a:pt x="342" y="594"/>
                  </a:lnTo>
                  <a:lnTo>
                    <a:pt x="336" y="606"/>
                  </a:lnTo>
                  <a:lnTo>
                    <a:pt x="330" y="612"/>
                  </a:lnTo>
                  <a:lnTo>
                    <a:pt x="324" y="624"/>
                  </a:lnTo>
                  <a:lnTo>
                    <a:pt x="324" y="636"/>
                  </a:lnTo>
                  <a:lnTo>
                    <a:pt x="330" y="642"/>
                  </a:lnTo>
                  <a:lnTo>
                    <a:pt x="354" y="642"/>
                  </a:lnTo>
                  <a:lnTo>
                    <a:pt x="366" y="636"/>
                  </a:lnTo>
                  <a:lnTo>
                    <a:pt x="372" y="636"/>
                  </a:lnTo>
                  <a:lnTo>
                    <a:pt x="384" y="642"/>
                  </a:lnTo>
                  <a:lnTo>
                    <a:pt x="390" y="648"/>
                  </a:lnTo>
                  <a:lnTo>
                    <a:pt x="402" y="654"/>
                  </a:lnTo>
                  <a:lnTo>
                    <a:pt x="420" y="660"/>
                  </a:lnTo>
                  <a:lnTo>
                    <a:pt x="480" y="66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lumMod val="50000"/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24" name="Papua New Guinea" descr="© INSCALE GmbH, 05.05.2010&#10;http://www.presentationload.com/">
              <a:extLst>
                <a:ext uri="{FF2B5EF4-FFF2-40B4-BE49-F238E27FC236}">
                  <a16:creationId xmlns:a16="http://schemas.microsoft.com/office/drawing/2014/main" id="{C98685C5-AFD5-46AD-8971-4D83DDD57619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9974638" y="4589024"/>
              <a:ext cx="482621" cy="325330"/>
            </a:xfrm>
            <a:custGeom>
              <a:avLst/>
              <a:gdLst>
                <a:gd name="T0" fmla="*/ 2147483647 w 1086"/>
                <a:gd name="T1" fmla="*/ 2147483647 h 726"/>
                <a:gd name="T2" fmla="*/ 2147483647 w 1086"/>
                <a:gd name="T3" fmla="*/ 2147483647 h 726"/>
                <a:gd name="T4" fmla="*/ 2147483647 w 1086"/>
                <a:gd name="T5" fmla="*/ 2147483647 h 726"/>
                <a:gd name="T6" fmla="*/ 2147483647 w 1086"/>
                <a:gd name="T7" fmla="*/ 2147483647 h 726"/>
                <a:gd name="T8" fmla="*/ 2147483647 w 1086"/>
                <a:gd name="T9" fmla="*/ 2147483647 h 726"/>
                <a:gd name="T10" fmla="*/ 2147483647 w 1086"/>
                <a:gd name="T11" fmla="*/ 2147483647 h 726"/>
                <a:gd name="T12" fmla="*/ 2147483647 w 1086"/>
                <a:gd name="T13" fmla="*/ 2147483647 h 726"/>
                <a:gd name="T14" fmla="*/ 2147483647 w 1086"/>
                <a:gd name="T15" fmla="*/ 2147483647 h 726"/>
                <a:gd name="T16" fmla="*/ 2147483647 w 1086"/>
                <a:gd name="T17" fmla="*/ 2147483647 h 726"/>
                <a:gd name="T18" fmla="*/ 2147483647 w 1086"/>
                <a:gd name="T19" fmla="*/ 2147483647 h 726"/>
                <a:gd name="T20" fmla="*/ 2147483647 w 1086"/>
                <a:gd name="T21" fmla="*/ 2147483647 h 726"/>
                <a:gd name="T22" fmla="*/ 2147483647 w 1086"/>
                <a:gd name="T23" fmla="*/ 2147483647 h 726"/>
                <a:gd name="T24" fmla="*/ 2147483647 w 1086"/>
                <a:gd name="T25" fmla="*/ 2147483647 h 726"/>
                <a:gd name="T26" fmla="*/ 2147483647 w 1086"/>
                <a:gd name="T27" fmla="*/ 2147483647 h 726"/>
                <a:gd name="T28" fmla="*/ 2147483647 w 1086"/>
                <a:gd name="T29" fmla="*/ 2147483647 h 726"/>
                <a:gd name="T30" fmla="*/ 2147483647 w 1086"/>
                <a:gd name="T31" fmla="*/ 2147483647 h 726"/>
                <a:gd name="T32" fmla="*/ 2147483647 w 1086"/>
                <a:gd name="T33" fmla="*/ 2147483647 h 726"/>
                <a:gd name="T34" fmla="*/ 2147483647 w 1086"/>
                <a:gd name="T35" fmla="*/ 2147483647 h 726"/>
                <a:gd name="T36" fmla="*/ 2147483647 w 1086"/>
                <a:gd name="T37" fmla="*/ 2147483647 h 726"/>
                <a:gd name="T38" fmla="*/ 2147483647 w 1086"/>
                <a:gd name="T39" fmla="*/ 2147483647 h 726"/>
                <a:gd name="T40" fmla="*/ 2147483647 w 1086"/>
                <a:gd name="T41" fmla="*/ 2147483647 h 726"/>
                <a:gd name="T42" fmla="*/ 2147483647 w 1086"/>
                <a:gd name="T43" fmla="*/ 2147483647 h 726"/>
                <a:gd name="T44" fmla="*/ 2147483647 w 1086"/>
                <a:gd name="T45" fmla="*/ 2147483647 h 726"/>
                <a:gd name="T46" fmla="*/ 2147483647 w 1086"/>
                <a:gd name="T47" fmla="*/ 2147483647 h 726"/>
                <a:gd name="T48" fmla="*/ 2147483647 w 1086"/>
                <a:gd name="T49" fmla="*/ 2147483647 h 726"/>
                <a:gd name="T50" fmla="*/ 2147483647 w 1086"/>
                <a:gd name="T51" fmla="*/ 2147483647 h 726"/>
                <a:gd name="T52" fmla="*/ 2147483647 w 1086"/>
                <a:gd name="T53" fmla="*/ 2147483647 h 726"/>
                <a:gd name="T54" fmla="*/ 2147483647 w 1086"/>
                <a:gd name="T55" fmla="*/ 2147483647 h 726"/>
                <a:gd name="T56" fmla="*/ 2147483647 w 1086"/>
                <a:gd name="T57" fmla="*/ 2147483647 h 726"/>
                <a:gd name="T58" fmla="*/ 2147483647 w 1086"/>
                <a:gd name="T59" fmla="*/ 2147483647 h 726"/>
                <a:gd name="T60" fmla="*/ 2147483647 w 1086"/>
                <a:gd name="T61" fmla="*/ 2147483647 h 726"/>
                <a:gd name="T62" fmla="*/ 2147483647 w 1086"/>
                <a:gd name="T63" fmla="*/ 2147483647 h 726"/>
                <a:gd name="T64" fmla="*/ 2147483647 w 1086"/>
                <a:gd name="T65" fmla="*/ 2147483647 h 726"/>
                <a:gd name="T66" fmla="*/ 2147483647 w 1086"/>
                <a:gd name="T67" fmla="*/ 2147483647 h 726"/>
                <a:gd name="T68" fmla="*/ 2147483647 w 1086"/>
                <a:gd name="T69" fmla="*/ 2147483647 h 726"/>
                <a:gd name="T70" fmla="*/ 2147483647 w 1086"/>
                <a:gd name="T71" fmla="*/ 2147483647 h 726"/>
                <a:gd name="T72" fmla="*/ 2147483647 w 1086"/>
                <a:gd name="T73" fmla="*/ 2147483647 h 726"/>
                <a:gd name="T74" fmla="*/ 2147483647 w 1086"/>
                <a:gd name="T75" fmla="*/ 2147483647 h 726"/>
                <a:gd name="T76" fmla="*/ 2147483647 w 1086"/>
                <a:gd name="T77" fmla="*/ 2147483647 h 726"/>
                <a:gd name="T78" fmla="*/ 2147483647 w 1086"/>
                <a:gd name="T79" fmla="*/ 2147483647 h 726"/>
                <a:gd name="T80" fmla="*/ 2147483647 w 1086"/>
                <a:gd name="T81" fmla="*/ 2147483647 h 726"/>
                <a:gd name="T82" fmla="*/ 2147483647 w 1086"/>
                <a:gd name="T83" fmla="*/ 2147483647 h 726"/>
                <a:gd name="T84" fmla="*/ 2147483647 w 1086"/>
                <a:gd name="T85" fmla="*/ 2147483647 h 726"/>
                <a:gd name="T86" fmla="*/ 2147483647 w 1086"/>
                <a:gd name="T87" fmla="*/ 2147483647 h 726"/>
                <a:gd name="T88" fmla="*/ 2147483647 w 1086"/>
                <a:gd name="T89" fmla="*/ 2147483647 h 726"/>
                <a:gd name="T90" fmla="*/ 2147483647 w 1086"/>
                <a:gd name="T91" fmla="*/ 2147483647 h 726"/>
                <a:gd name="T92" fmla="*/ 2147483647 w 1086"/>
                <a:gd name="T93" fmla="*/ 2147483647 h 726"/>
                <a:gd name="T94" fmla="*/ 2147483647 w 1086"/>
                <a:gd name="T95" fmla="*/ 2147483647 h 726"/>
                <a:gd name="T96" fmla="*/ 2147483647 w 1086"/>
                <a:gd name="T97" fmla="*/ 2147483647 h 726"/>
                <a:gd name="T98" fmla="*/ 2147483647 w 1086"/>
                <a:gd name="T99" fmla="*/ 2147483647 h 726"/>
                <a:gd name="T100" fmla="*/ 2147483647 w 1086"/>
                <a:gd name="T101" fmla="*/ 2147483647 h 726"/>
                <a:gd name="T102" fmla="*/ 2147483647 w 1086"/>
                <a:gd name="T103" fmla="*/ 2147483647 h 726"/>
                <a:gd name="T104" fmla="*/ 2147483647 w 1086"/>
                <a:gd name="T105" fmla="*/ 2147483647 h 726"/>
                <a:gd name="T106" fmla="*/ 2147483647 w 1086"/>
                <a:gd name="T107" fmla="*/ 2147483647 h 726"/>
                <a:gd name="T108" fmla="*/ 2147483647 w 1086"/>
                <a:gd name="T109" fmla="*/ 2147483647 h 726"/>
                <a:gd name="T110" fmla="*/ 2147483647 w 1086"/>
                <a:gd name="T111" fmla="*/ 2147483647 h 726"/>
                <a:gd name="T112" fmla="*/ 2147483647 w 1086"/>
                <a:gd name="T113" fmla="*/ 2147483647 h 72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086"/>
                <a:gd name="T172" fmla="*/ 0 h 726"/>
                <a:gd name="T173" fmla="*/ 1086 w 1086"/>
                <a:gd name="T174" fmla="*/ 726 h 72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086" h="726">
                  <a:moveTo>
                    <a:pt x="486" y="0"/>
                  </a:moveTo>
                  <a:lnTo>
                    <a:pt x="462" y="0"/>
                  </a:lnTo>
                  <a:lnTo>
                    <a:pt x="450" y="6"/>
                  </a:lnTo>
                  <a:lnTo>
                    <a:pt x="444" y="12"/>
                  </a:lnTo>
                  <a:lnTo>
                    <a:pt x="432" y="18"/>
                  </a:lnTo>
                  <a:lnTo>
                    <a:pt x="462" y="36"/>
                  </a:lnTo>
                  <a:lnTo>
                    <a:pt x="474" y="36"/>
                  </a:lnTo>
                  <a:lnTo>
                    <a:pt x="486" y="30"/>
                  </a:lnTo>
                  <a:lnTo>
                    <a:pt x="498" y="18"/>
                  </a:lnTo>
                  <a:lnTo>
                    <a:pt x="492" y="6"/>
                  </a:lnTo>
                  <a:lnTo>
                    <a:pt x="486" y="0"/>
                  </a:lnTo>
                  <a:close/>
                  <a:moveTo>
                    <a:pt x="756" y="216"/>
                  </a:moveTo>
                  <a:lnTo>
                    <a:pt x="750" y="222"/>
                  </a:lnTo>
                  <a:lnTo>
                    <a:pt x="750" y="228"/>
                  </a:lnTo>
                  <a:lnTo>
                    <a:pt x="756" y="234"/>
                  </a:lnTo>
                  <a:lnTo>
                    <a:pt x="768" y="240"/>
                  </a:lnTo>
                  <a:lnTo>
                    <a:pt x="774" y="246"/>
                  </a:lnTo>
                  <a:lnTo>
                    <a:pt x="774" y="264"/>
                  </a:lnTo>
                  <a:lnTo>
                    <a:pt x="702" y="300"/>
                  </a:lnTo>
                  <a:lnTo>
                    <a:pt x="666" y="300"/>
                  </a:lnTo>
                  <a:lnTo>
                    <a:pt x="630" y="312"/>
                  </a:lnTo>
                  <a:lnTo>
                    <a:pt x="594" y="330"/>
                  </a:lnTo>
                  <a:lnTo>
                    <a:pt x="588" y="336"/>
                  </a:lnTo>
                  <a:lnTo>
                    <a:pt x="570" y="336"/>
                  </a:lnTo>
                  <a:lnTo>
                    <a:pt x="564" y="342"/>
                  </a:lnTo>
                  <a:lnTo>
                    <a:pt x="588" y="378"/>
                  </a:lnTo>
                  <a:lnTo>
                    <a:pt x="684" y="378"/>
                  </a:lnTo>
                  <a:lnTo>
                    <a:pt x="702" y="366"/>
                  </a:lnTo>
                  <a:lnTo>
                    <a:pt x="738" y="366"/>
                  </a:lnTo>
                  <a:lnTo>
                    <a:pt x="750" y="360"/>
                  </a:lnTo>
                  <a:lnTo>
                    <a:pt x="774" y="336"/>
                  </a:lnTo>
                  <a:lnTo>
                    <a:pt x="774" y="330"/>
                  </a:lnTo>
                  <a:lnTo>
                    <a:pt x="804" y="324"/>
                  </a:lnTo>
                  <a:lnTo>
                    <a:pt x="798" y="300"/>
                  </a:lnTo>
                  <a:lnTo>
                    <a:pt x="822" y="300"/>
                  </a:lnTo>
                  <a:lnTo>
                    <a:pt x="822" y="288"/>
                  </a:lnTo>
                  <a:lnTo>
                    <a:pt x="828" y="258"/>
                  </a:lnTo>
                  <a:lnTo>
                    <a:pt x="828" y="228"/>
                  </a:lnTo>
                  <a:lnTo>
                    <a:pt x="822" y="198"/>
                  </a:lnTo>
                  <a:lnTo>
                    <a:pt x="816" y="192"/>
                  </a:lnTo>
                  <a:lnTo>
                    <a:pt x="804" y="186"/>
                  </a:lnTo>
                  <a:lnTo>
                    <a:pt x="792" y="192"/>
                  </a:lnTo>
                  <a:lnTo>
                    <a:pt x="786" y="198"/>
                  </a:lnTo>
                  <a:lnTo>
                    <a:pt x="762" y="210"/>
                  </a:lnTo>
                  <a:lnTo>
                    <a:pt x="756" y="216"/>
                  </a:lnTo>
                  <a:close/>
                  <a:moveTo>
                    <a:pt x="834" y="132"/>
                  </a:moveTo>
                  <a:lnTo>
                    <a:pt x="822" y="132"/>
                  </a:lnTo>
                  <a:lnTo>
                    <a:pt x="816" y="120"/>
                  </a:lnTo>
                  <a:lnTo>
                    <a:pt x="804" y="108"/>
                  </a:lnTo>
                  <a:lnTo>
                    <a:pt x="792" y="102"/>
                  </a:lnTo>
                  <a:lnTo>
                    <a:pt x="786" y="90"/>
                  </a:lnTo>
                  <a:lnTo>
                    <a:pt x="774" y="78"/>
                  </a:lnTo>
                  <a:lnTo>
                    <a:pt x="768" y="78"/>
                  </a:lnTo>
                  <a:lnTo>
                    <a:pt x="762" y="72"/>
                  </a:lnTo>
                  <a:lnTo>
                    <a:pt x="756" y="72"/>
                  </a:lnTo>
                  <a:lnTo>
                    <a:pt x="732" y="36"/>
                  </a:lnTo>
                  <a:lnTo>
                    <a:pt x="720" y="84"/>
                  </a:lnTo>
                  <a:lnTo>
                    <a:pt x="762" y="96"/>
                  </a:lnTo>
                  <a:lnTo>
                    <a:pt x="816" y="150"/>
                  </a:lnTo>
                  <a:lnTo>
                    <a:pt x="828" y="150"/>
                  </a:lnTo>
                  <a:lnTo>
                    <a:pt x="834" y="156"/>
                  </a:lnTo>
                  <a:lnTo>
                    <a:pt x="846" y="162"/>
                  </a:lnTo>
                  <a:lnTo>
                    <a:pt x="852" y="174"/>
                  </a:lnTo>
                  <a:lnTo>
                    <a:pt x="852" y="180"/>
                  </a:lnTo>
                  <a:lnTo>
                    <a:pt x="858" y="192"/>
                  </a:lnTo>
                  <a:lnTo>
                    <a:pt x="852" y="204"/>
                  </a:lnTo>
                  <a:lnTo>
                    <a:pt x="852" y="240"/>
                  </a:lnTo>
                  <a:lnTo>
                    <a:pt x="858" y="252"/>
                  </a:lnTo>
                  <a:lnTo>
                    <a:pt x="864" y="258"/>
                  </a:lnTo>
                  <a:lnTo>
                    <a:pt x="882" y="258"/>
                  </a:lnTo>
                  <a:lnTo>
                    <a:pt x="894" y="246"/>
                  </a:lnTo>
                  <a:lnTo>
                    <a:pt x="900" y="234"/>
                  </a:lnTo>
                  <a:lnTo>
                    <a:pt x="900" y="222"/>
                  </a:lnTo>
                  <a:lnTo>
                    <a:pt x="888" y="186"/>
                  </a:lnTo>
                  <a:lnTo>
                    <a:pt x="876" y="174"/>
                  </a:lnTo>
                  <a:lnTo>
                    <a:pt x="864" y="156"/>
                  </a:lnTo>
                  <a:lnTo>
                    <a:pt x="852" y="150"/>
                  </a:lnTo>
                  <a:lnTo>
                    <a:pt x="846" y="138"/>
                  </a:lnTo>
                  <a:lnTo>
                    <a:pt x="834" y="132"/>
                  </a:lnTo>
                  <a:close/>
                  <a:moveTo>
                    <a:pt x="1086" y="360"/>
                  </a:moveTo>
                  <a:lnTo>
                    <a:pt x="1020" y="294"/>
                  </a:lnTo>
                  <a:lnTo>
                    <a:pt x="1020" y="288"/>
                  </a:lnTo>
                  <a:lnTo>
                    <a:pt x="1002" y="270"/>
                  </a:lnTo>
                  <a:lnTo>
                    <a:pt x="984" y="270"/>
                  </a:lnTo>
                  <a:lnTo>
                    <a:pt x="978" y="276"/>
                  </a:lnTo>
                  <a:lnTo>
                    <a:pt x="978" y="300"/>
                  </a:lnTo>
                  <a:lnTo>
                    <a:pt x="996" y="330"/>
                  </a:lnTo>
                  <a:lnTo>
                    <a:pt x="1020" y="378"/>
                  </a:lnTo>
                  <a:lnTo>
                    <a:pt x="1086" y="438"/>
                  </a:lnTo>
                  <a:lnTo>
                    <a:pt x="1086" y="360"/>
                  </a:lnTo>
                  <a:close/>
                  <a:moveTo>
                    <a:pt x="672" y="672"/>
                  </a:moveTo>
                  <a:lnTo>
                    <a:pt x="630" y="642"/>
                  </a:lnTo>
                  <a:lnTo>
                    <a:pt x="648" y="630"/>
                  </a:lnTo>
                  <a:lnTo>
                    <a:pt x="636" y="630"/>
                  </a:lnTo>
                  <a:lnTo>
                    <a:pt x="624" y="624"/>
                  </a:lnTo>
                  <a:lnTo>
                    <a:pt x="612" y="624"/>
                  </a:lnTo>
                  <a:lnTo>
                    <a:pt x="600" y="618"/>
                  </a:lnTo>
                  <a:lnTo>
                    <a:pt x="594" y="606"/>
                  </a:lnTo>
                  <a:lnTo>
                    <a:pt x="594" y="594"/>
                  </a:lnTo>
                  <a:lnTo>
                    <a:pt x="600" y="582"/>
                  </a:lnTo>
                  <a:lnTo>
                    <a:pt x="600" y="564"/>
                  </a:lnTo>
                  <a:lnTo>
                    <a:pt x="588" y="570"/>
                  </a:lnTo>
                  <a:lnTo>
                    <a:pt x="582" y="570"/>
                  </a:lnTo>
                  <a:lnTo>
                    <a:pt x="570" y="576"/>
                  </a:lnTo>
                  <a:lnTo>
                    <a:pt x="564" y="576"/>
                  </a:lnTo>
                  <a:lnTo>
                    <a:pt x="552" y="582"/>
                  </a:lnTo>
                  <a:lnTo>
                    <a:pt x="552" y="552"/>
                  </a:lnTo>
                  <a:lnTo>
                    <a:pt x="528" y="540"/>
                  </a:lnTo>
                  <a:lnTo>
                    <a:pt x="528" y="492"/>
                  </a:lnTo>
                  <a:lnTo>
                    <a:pt x="474" y="456"/>
                  </a:lnTo>
                  <a:lnTo>
                    <a:pt x="450" y="402"/>
                  </a:lnTo>
                  <a:lnTo>
                    <a:pt x="474" y="390"/>
                  </a:lnTo>
                  <a:lnTo>
                    <a:pt x="480" y="384"/>
                  </a:lnTo>
                  <a:lnTo>
                    <a:pt x="492" y="378"/>
                  </a:lnTo>
                  <a:lnTo>
                    <a:pt x="504" y="366"/>
                  </a:lnTo>
                  <a:lnTo>
                    <a:pt x="504" y="360"/>
                  </a:lnTo>
                  <a:lnTo>
                    <a:pt x="492" y="336"/>
                  </a:lnTo>
                  <a:lnTo>
                    <a:pt x="468" y="324"/>
                  </a:lnTo>
                  <a:lnTo>
                    <a:pt x="462" y="318"/>
                  </a:lnTo>
                  <a:lnTo>
                    <a:pt x="456" y="318"/>
                  </a:lnTo>
                  <a:lnTo>
                    <a:pt x="450" y="312"/>
                  </a:lnTo>
                  <a:lnTo>
                    <a:pt x="438" y="312"/>
                  </a:lnTo>
                  <a:lnTo>
                    <a:pt x="402" y="300"/>
                  </a:lnTo>
                  <a:lnTo>
                    <a:pt x="390" y="300"/>
                  </a:lnTo>
                  <a:lnTo>
                    <a:pt x="378" y="294"/>
                  </a:lnTo>
                  <a:lnTo>
                    <a:pt x="372" y="294"/>
                  </a:lnTo>
                  <a:lnTo>
                    <a:pt x="372" y="234"/>
                  </a:lnTo>
                  <a:lnTo>
                    <a:pt x="366" y="222"/>
                  </a:lnTo>
                  <a:lnTo>
                    <a:pt x="354" y="210"/>
                  </a:lnTo>
                  <a:lnTo>
                    <a:pt x="342" y="210"/>
                  </a:lnTo>
                  <a:lnTo>
                    <a:pt x="288" y="156"/>
                  </a:lnTo>
                  <a:lnTo>
                    <a:pt x="252" y="162"/>
                  </a:lnTo>
                  <a:lnTo>
                    <a:pt x="216" y="126"/>
                  </a:lnTo>
                  <a:lnTo>
                    <a:pt x="186" y="120"/>
                  </a:lnTo>
                  <a:lnTo>
                    <a:pt x="66" y="60"/>
                  </a:lnTo>
                  <a:lnTo>
                    <a:pt x="42" y="72"/>
                  </a:lnTo>
                  <a:lnTo>
                    <a:pt x="0" y="42"/>
                  </a:lnTo>
                  <a:lnTo>
                    <a:pt x="42" y="72"/>
                  </a:lnTo>
                  <a:lnTo>
                    <a:pt x="36" y="102"/>
                  </a:lnTo>
                  <a:lnTo>
                    <a:pt x="36" y="240"/>
                  </a:lnTo>
                  <a:lnTo>
                    <a:pt x="30" y="258"/>
                  </a:lnTo>
                  <a:lnTo>
                    <a:pt x="30" y="372"/>
                  </a:lnTo>
                  <a:lnTo>
                    <a:pt x="24" y="378"/>
                  </a:lnTo>
                  <a:lnTo>
                    <a:pt x="12" y="384"/>
                  </a:lnTo>
                  <a:lnTo>
                    <a:pt x="0" y="396"/>
                  </a:lnTo>
                  <a:lnTo>
                    <a:pt x="0" y="402"/>
                  </a:lnTo>
                  <a:lnTo>
                    <a:pt x="6" y="408"/>
                  </a:lnTo>
                  <a:lnTo>
                    <a:pt x="18" y="414"/>
                  </a:lnTo>
                  <a:lnTo>
                    <a:pt x="30" y="414"/>
                  </a:lnTo>
                  <a:lnTo>
                    <a:pt x="30" y="444"/>
                  </a:lnTo>
                  <a:lnTo>
                    <a:pt x="24" y="456"/>
                  </a:lnTo>
                  <a:lnTo>
                    <a:pt x="24" y="480"/>
                  </a:lnTo>
                  <a:lnTo>
                    <a:pt x="18" y="492"/>
                  </a:lnTo>
                  <a:lnTo>
                    <a:pt x="18" y="504"/>
                  </a:lnTo>
                  <a:lnTo>
                    <a:pt x="12" y="510"/>
                  </a:lnTo>
                  <a:lnTo>
                    <a:pt x="12" y="516"/>
                  </a:lnTo>
                  <a:lnTo>
                    <a:pt x="18" y="540"/>
                  </a:lnTo>
                  <a:lnTo>
                    <a:pt x="18" y="588"/>
                  </a:lnTo>
                  <a:lnTo>
                    <a:pt x="30" y="594"/>
                  </a:lnTo>
                  <a:lnTo>
                    <a:pt x="48" y="594"/>
                  </a:lnTo>
                  <a:lnTo>
                    <a:pt x="60" y="588"/>
                  </a:lnTo>
                  <a:lnTo>
                    <a:pt x="90" y="588"/>
                  </a:lnTo>
                  <a:lnTo>
                    <a:pt x="96" y="582"/>
                  </a:lnTo>
                  <a:lnTo>
                    <a:pt x="102" y="582"/>
                  </a:lnTo>
                  <a:lnTo>
                    <a:pt x="126" y="600"/>
                  </a:lnTo>
                  <a:lnTo>
                    <a:pt x="132" y="600"/>
                  </a:lnTo>
                  <a:lnTo>
                    <a:pt x="138" y="594"/>
                  </a:lnTo>
                  <a:lnTo>
                    <a:pt x="156" y="588"/>
                  </a:lnTo>
                  <a:lnTo>
                    <a:pt x="168" y="582"/>
                  </a:lnTo>
                  <a:lnTo>
                    <a:pt x="180" y="570"/>
                  </a:lnTo>
                  <a:lnTo>
                    <a:pt x="180" y="564"/>
                  </a:lnTo>
                  <a:lnTo>
                    <a:pt x="168" y="552"/>
                  </a:lnTo>
                  <a:lnTo>
                    <a:pt x="150" y="540"/>
                  </a:lnTo>
                  <a:lnTo>
                    <a:pt x="138" y="534"/>
                  </a:lnTo>
                  <a:lnTo>
                    <a:pt x="120" y="522"/>
                  </a:lnTo>
                  <a:lnTo>
                    <a:pt x="108" y="516"/>
                  </a:lnTo>
                  <a:lnTo>
                    <a:pt x="102" y="510"/>
                  </a:lnTo>
                  <a:lnTo>
                    <a:pt x="96" y="510"/>
                  </a:lnTo>
                  <a:lnTo>
                    <a:pt x="108" y="510"/>
                  </a:lnTo>
                  <a:lnTo>
                    <a:pt x="138" y="516"/>
                  </a:lnTo>
                  <a:lnTo>
                    <a:pt x="204" y="516"/>
                  </a:lnTo>
                  <a:lnTo>
                    <a:pt x="204" y="510"/>
                  </a:lnTo>
                  <a:lnTo>
                    <a:pt x="198" y="504"/>
                  </a:lnTo>
                  <a:lnTo>
                    <a:pt x="198" y="498"/>
                  </a:lnTo>
                  <a:lnTo>
                    <a:pt x="186" y="486"/>
                  </a:lnTo>
                  <a:lnTo>
                    <a:pt x="192" y="492"/>
                  </a:lnTo>
                  <a:lnTo>
                    <a:pt x="204" y="492"/>
                  </a:lnTo>
                  <a:lnTo>
                    <a:pt x="210" y="498"/>
                  </a:lnTo>
                  <a:lnTo>
                    <a:pt x="216" y="498"/>
                  </a:lnTo>
                  <a:lnTo>
                    <a:pt x="222" y="492"/>
                  </a:lnTo>
                  <a:lnTo>
                    <a:pt x="222" y="486"/>
                  </a:lnTo>
                  <a:lnTo>
                    <a:pt x="216" y="480"/>
                  </a:lnTo>
                  <a:lnTo>
                    <a:pt x="216" y="468"/>
                  </a:lnTo>
                  <a:lnTo>
                    <a:pt x="210" y="462"/>
                  </a:lnTo>
                  <a:lnTo>
                    <a:pt x="222" y="468"/>
                  </a:lnTo>
                  <a:lnTo>
                    <a:pt x="228" y="474"/>
                  </a:lnTo>
                  <a:lnTo>
                    <a:pt x="246" y="474"/>
                  </a:lnTo>
                  <a:lnTo>
                    <a:pt x="252" y="468"/>
                  </a:lnTo>
                  <a:lnTo>
                    <a:pt x="264" y="462"/>
                  </a:lnTo>
                  <a:lnTo>
                    <a:pt x="270" y="456"/>
                  </a:lnTo>
                  <a:lnTo>
                    <a:pt x="288" y="474"/>
                  </a:lnTo>
                  <a:lnTo>
                    <a:pt x="300" y="480"/>
                  </a:lnTo>
                  <a:lnTo>
                    <a:pt x="306" y="486"/>
                  </a:lnTo>
                  <a:lnTo>
                    <a:pt x="312" y="486"/>
                  </a:lnTo>
                  <a:lnTo>
                    <a:pt x="330" y="492"/>
                  </a:lnTo>
                  <a:lnTo>
                    <a:pt x="342" y="492"/>
                  </a:lnTo>
                  <a:lnTo>
                    <a:pt x="378" y="504"/>
                  </a:lnTo>
                  <a:lnTo>
                    <a:pt x="390" y="510"/>
                  </a:lnTo>
                  <a:lnTo>
                    <a:pt x="402" y="534"/>
                  </a:lnTo>
                  <a:lnTo>
                    <a:pt x="402" y="558"/>
                  </a:lnTo>
                  <a:lnTo>
                    <a:pt x="408" y="570"/>
                  </a:lnTo>
                  <a:lnTo>
                    <a:pt x="420" y="582"/>
                  </a:lnTo>
                  <a:lnTo>
                    <a:pt x="438" y="582"/>
                  </a:lnTo>
                  <a:lnTo>
                    <a:pt x="450" y="594"/>
                  </a:lnTo>
                  <a:lnTo>
                    <a:pt x="450" y="606"/>
                  </a:lnTo>
                  <a:lnTo>
                    <a:pt x="456" y="618"/>
                  </a:lnTo>
                  <a:lnTo>
                    <a:pt x="468" y="654"/>
                  </a:lnTo>
                  <a:lnTo>
                    <a:pt x="486" y="672"/>
                  </a:lnTo>
                  <a:lnTo>
                    <a:pt x="516" y="678"/>
                  </a:lnTo>
                  <a:lnTo>
                    <a:pt x="558" y="684"/>
                  </a:lnTo>
                  <a:lnTo>
                    <a:pt x="618" y="684"/>
                  </a:lnTo>
                  <a:lnTo>
                    <a:pt x="630" y="690"/>
                  </a:lnTo>
                  <a:lnTo>
                    <a:pt x="654" y="714"/>
                  </a:lnTo>
                  <a:lnTo>
                    <a:pt x="678" y="726"/>
                  </a:lnTo>
                  <a:lnTo>
                    <a:pt x="684" y="726"/>
                  </a:lnTo>
                  <a:lnTo>
                    <a:pt x="684" y="720"/>
                  </a:lnTo>
                  <a:lnTo>
                    <a:pt x="678" y="708"/>
                  </a:lnTo>
                  <a:lnTo>
                    <a:pt x="678" y="702"/>
                  </a:lnTo>
                  <a:lnTo>
                    <a:pt x="672" y="690"/>
                  </a:lnTo>
                  <a:lnTo>
                    <a:pt x="666" y="684"/>
                  </a:lnTo>
                  <a:lnTo>
                    <a:pt x="672" y="67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25" name="Pakistan" descr="© INSCALE GmbH, 05.05.2010&#10;http://www.presentationload.com/">
              <a:extLst>
                <a:ext uri="{FF2B5EF4-FFF2-40B4-BE49-F238E27FC236}">
                  <a16:creationId xmlns:a16="http://schemas.microsoft.com/office/drawing/2014/main" id="{1E2E6304-2237-462F-833A-E47822D32AFF}"/>
                </a:ext>
              </a:extLst>
            </p:cNvPr>
            <p:cNvSpPr>
              <a:spLocks/>
            </p:cNvSpPr>
            <p:nvPr/>
          </p:nvSpPr>
          <p:spPr bwMode="gray">
            <a:xfrm>
              <a:off x="7409125" y="3181374"/>
              <a:ext cx="463570" cy="472919"/>
            </a:xfrm>
            <a:custGeom>
              <a:avLst/>
              <a:gdLst>
                <a:gd name="T0" fmla="*/ 2147483647 w 1050"/>
                <a:gd name="T1" fmla="*/ 2147483647 h 1056"/>
                <a:gd name="T2" fmla="*/ 2147483647 w 1050"/>
                <a:gd name="T3" fmla="*/ 2147483647 h 1056"/>
                <a:gd name="T4" fmla="*/ 2147483647 w 1050"/>
                <a:gd name="T5" fmla="*/ 2147483647 h 1056"/>
                <a:gd name="T6" fmla="*/ 2147483647 w 1050"/>
                <a:gd name="T7" fmla="*/ 2147483647 h 1056"/>
                <a:gd name="T8" fmla="*/ 2147483647 w 1050"/>
                <a:gd name="T9" fmla="*/ 2147483647 h 1056"/>
                <a:gd name="T10" fmla="*/ 2147483647 w 1050"/>
                <a:gd name="T11" fmla="*/ 2147483647 h 1056"/>
                <a:gd name="T12" fmla="*/ 2147483647 w 1050"/>
                <a:gd name="T13" fmla="*/ 2147483647 h 1056"/>
                <a:gd name="T14" fmla="*/ 2147483647 w 1050"/>
                <a:gd name="T15" fmla="*/ 2147483647 h 1056"/>
                <a:gd name="T16" fmla="*/ 2147483647 w 1050"/>
                <a:gd name="T17" fmla="*/ 2147483647 h 1056"/>
                <a:gd name="T18" fmla="*/ 2147483647 w 1050"/>
                <a:gd name="T19" fmla="*/ 2147483647 h 1056"/>
                <a:gd name="T20" fmla="*/ 2147483647 w 1050"/>
                <a:gd name="T21" fmla="*/ 2147483647 h 1056"/>
                <a:gd name="T22" fmla="*/ 2147483647 w 1050"/>
                <a:gd name="T23" fmla="*/ 2147483647 h 1056"/>
                <a:gd name="T24" fmla="*/ 2147483647 w 1050"/>
                <a:gd name="T25" fmla="*/ 2147483647 h 1056"/>
                <a:gd name="T26" fmla="*/ 2147483647 w 1050"/>
                <a:gd name="T27" fmla="*/ 2147483647 h 1056"/>
                <a:gd name="T28" fmla="*/ 2147483647 w 1050"/>
                <a:gd name="T29" fmla="*/ 2147483647 h 1056"/>
                <a:gd name="T30" fmla="*/ 2147483647 w 1050"/>
                <a:gd name="T31" fmla="*/ 2147483647 h 1056"/>
                <a:gd name="T32" fmla="*/ 2147483647 w 1050"/>
                <a:gd name="T33" fmla="*/ 2147483647 h 1056"/>
                <a:gd name="T34" fmla="*/ 2147483647 w 1050"/>
                <a:gd name="T35" fmla="*/ 2147483647 h 1056"/>
                <a:gd name="T36" fmla="*/ 2147483647 w 1050"/>
                <a:gd name="T37" fmla="*/ 2147483647 h 1056"/>
                <a:gd name="T38" fmla="*/ 2147483647 w 1050"/>
                <a:gd name="T39" fmla="*/ 2147483647 h 1056"/>
                <a:gd name="T40" fmla="*/ 2147483647 w 1050"/>
                <a:gd name="T41" fmla="*/ 2147483647 h 1056"/>
                <a:gd name="T42" fmla="*/ 2147483647 w 1050"/>
                <a:gd name="T43" fmla="*/ 2147483647 h 1056"/>
                <a:gd name="T44" fmla="*/ 0 w 1050"/>
                <a:gd name="T45" fmla="*/ 2147483647 h 1056"/>
                <a:gd name="T46" fmla="*/ 2147483647 w 1050"/>
                <a:gd name="T47" fmla="*/ 2147483647 h 1056"/>
                <a:gd name="T48" fmla="*/ 2147483647 w 1050"/>
                <a:gd name="T49" fmla="*/ 2147483647 h 1056"/>
                <a:gd name="T50" fmla="*/ 2147483647 w 1050"/>
                <a:gd name="T51" fmla="*/ 2147483647 h 1056"/>
                <a:gd name="T52" fmla="*/ 2147483647 w 1050"/>
                <a:gd name="T53" fmla="*/ 2147483647 h 1056"/>
                <a:gd name="T54" fmla="*/ 2147483647 w 1050"/>
                <a:gd name="T55" fmla="*/ 2147483647 h 1056"/>
                <a:gd name="T56" fmla="*/ 2147483647 w 1050"/>
                <a:gd name="T57" fmla="*/ 2147483647 h 1056"/>
                <a:gd name="T58" fmla="*/ 2147483647 w 1050"/>
                <a:gd name="T59" fmla="*/ 2147483647 h 1056"/>
                <a:gd name="T60" fmla="*/ 2147483647 w 1050"/>
                <a:gd name="T61" fmla="*/ 2147483647 h 1056"/>
                <a:gd name="T62" fmla="*/ 2147483647 w 1050"/>
                <a:gd name="T63" fmla="*/ 2147483647 h 1056"/>
                <a:gd name="T64" fmla="*/ 2147483647 w 1050"/>
                <a:gd name="T65" fmla="*/ 2147483647 h 1056"/>
                <a:gd name="T66" fmla="*/ 2147483647 w 1050"/>
                <a:gd name="T67" fmla="*/ 2147483647 h 1056"/>
                <a:gd name="T68" fmla="*/ 2147483647 w 1050"/>
                <a:gd name="T69" fmla="*/ 2147483647 h 1056"/>
                <a:gd name="T70" fmla="*/ 2147483647 w 1050"/>
                <a:gd name="T71" fmla="*/ 2147483647 h 1056"/>
                <a:gd name="T72" fmla="*/ 2147483647 w 1050"/>
                <a:gd name="T73" fmla="*/ 2147483647 h 1056"/>
                <a:gd name="T74" fmla="*/ 2147483647 w 1050"/>
                <a:gd name="T75" fmla="*/ 2147483647 h 1056"/>
                <a:gd name="T76" fmla="*/ 2147483647 w 1050"/>
                <a:gd name="T77" fmla="*/ 2147483647 h 1056"/>
                <a:gd name="T78" fmla="*/ 2147483647 w 1050"/>
                <a:gd name="T79" fmla="*/ 2147483647 h 1056"/>
                <a:gd name="T80" fmla="*/ 2147483647 w 1050"/>
                <a:gd name="T81" fmla="*/ 2147483647 h 1056"/>
                <a:gd name="T82" fmla="*/ 2147483647 w 1050"/>
                <a:gd name="T83" fmla="*/ 2147483647 h 1056"/>
                <a:gd name="T84" fmla="*/ 2147483647 w 1050"/>
                <a:gd name="T85" fmla="*/ 2147483647 h 1056"/>
                <a:gd name="T86" fmla="*/ 2147483647 w 1050"/>
                <a:gd name="T87" fmla="*/ 2147483647 h 1056"/>
                <a:gd name="T88" fmla="*/ 2147483647 w 1050"/>
                <a:gd name="T89" fmla="*/ 2147483647 h 1056"/>
                <a:gd name="T90" fmla="*/ 2147483647 w 1050"/>
                <a:gd name="T91" fmla="*/ 2147483647 h 1056"/>
                <a:gd name="T92" fmla="*/ 2147483647 w 1050"/>
                <a:gd name="T93" fmla="*/ 2147483647 h 1056"/>
                <a:gd name="T94" fmla="*/ 2147483647 w 1050"/>
                <a:gd name="T95" fmla="*/ 2147483647 h 1056"/>
                <a:gd name="T96" fmla="*/ 2147483647 w 1050"/>
                <a:gd name="T97" fmla="*/ 2147483647 h 1056"/>
                <a:gd name="T98" fmla="*/ 2147483647 w 1050"/>
                <a:gd name="T99" fmla="*/ 2147483647 h 1056"/>
                <a:gd name="T100" fmla="*/ 2147483647 w 1050"/>
                <a:gd name="T101" fmla="*/ 2147483647 h 1056"/>
                <a:gd name="T102" fmla="*/ 2147483647 w 1050"/>
                <a:gd name="T103" fmla="*/ 2147483647 h 1056"/>
                <a:gd name="T104" fmla="*/ 2147483647 w 1050"/>
                <a:gd name="T105" fmla="*/ 2147483647 h 1056"/>
                <a:gd name="T106" fmla="*/ 2147483647 w 1050"/>
                <a:gd name="T107" fmla="*/ 2147483647 h 1056"/>
                <a:gd name="T108" fmla="*/ 2147483647 w 1050"/>
                <a:gd name="T109" fmla="*/ 2147483647 h 1056"/>
                <a:gd name="T110" fmla="*/ 2147483647 w 1050"/>
                <a:gd name="T111" fmla="*/ 2147483647 h 1056"/>
                <a:gd name="T112" fmla="*/ 2147483647 w 1050"/>
                <a:gd name="T113" fmla="*/ 2147483647 h 1056"/>
                <a:gd name="T114" fmla="*/ 2147483647 w 1050"/>
                <a:gd name="T115" fmla="*/ 2147483647 h 1056"/>
                <a:gd name="T116" fmla="*/ 2147483647 w 1050"/>
                <a:gd name="T117" fmla="*/ 2147483647 h 1056"/>
                <a:gd name="T118" fmla="*/ 2147483647 w 1050"/>
                <a:gd name="T119" fmla="*/ 2147483647 h 1056"/>
                <a:gd name="T120" fmla="*/ 2147483647 w 1050"/>
                <a:gd name="T121" fmla="*/ 2147483647 h 1056"/>
                <a:gd name="T122" fmla="*/ 2147483647 w 1050"/>
                <a:gd name="T123" fmla="*/ 2147483647 h 105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050"/>
                <a:gd name="T187" fmla="*/ 0 h 1056"/>
                <a:gd name="T188" fmla="*/ 1050 w 1050"/>
                <a:gd name="T189" fmla="*/ 1056 h 105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050" h="1056">
                  <a:moveTo>
                    <a:pt x="1008" y="120"/>
                  </a:moveTo>
                  <a:lnTo>
                    <a:pt x="996" y="120"/>
                  </a:lnTo>
                  <a:lnTo>
                    <a:pt x="984" y="114"/>
                  </a:lnTo>
                  <a:lnTo>
                    <a:pt x="978" y="102"/>
                  </a:lnTo>
                  <a:lnTo>
                    <a:pt x="972" y="96"/>
                  </a:lnTo>
                  <a:lnTo>
                    <a:pt x="972" y="90"/>
                  </a:lnTo>
                  <a:lnTo>
                    <a:pt x="960" y="96"/>
                  </a:lnTo>
                  <a:lnTo>
                    <a:pt x="924" y="84"/>
                  </a:lnTo>
                  <a:lnTo>
                    <a:pt x="924" y="60"/>
                  </a:lnTo>
                  <a:lnTo>
                    <a:pt x="912" y="36"/>
                  </a:lnTo>
                  <a:lnTo>
                    <a:pt x="900" y="24"/>
                  </a:lnTo>
                  <a:lnTo>
                    <a:pt x="888" y="18"/>
                  </a:lnTo>
                  <a:lnTo>
                    <a:pt x="876" y="18"/>
                  </a:lnTo>
                  <a:lnTo>
                    <a:pt x="870" y="6"/>
                  </a:lnTo>
                  <a:lnTo>
                    <a:pt x="822" y="6"/>
                  </a:lnTo>
                  <a:lnTo>
                    <a:pt x="810" y="0"/>
                  </a:lnTo>
                  <a:lnTo>
                    <a:pt x="804" y="6"/>
                  </a:lnTo>
                  <a:lnTo>
                    <a:pt x="792" y="6"/>
                  </a:lnTo>
                  <a:lnTo>
                    <a:pt x="786" y="12"/>
                  </a:lnTo>
                  <a:lnTo>
                    <a:pt x="774" y="12"/>
                  </a:lnTo>
                  <a:lnTo>
                    <a:pt x="762" y="6"/>
                  </a:lnTo>
                  <a:lnTo>
                    <a:pt x="738" y="6"/>
                  </a:lnTo>
                  <a:lnTo>
                    <a:pt x="732" y="12"/>
                  </a:lnTo>
                  <a:lnTo>
                    <a:pt x="690" y="12"/>
                  </a:lnTo>
                  <a:lnTo>
                    <a:pt x="684" y="18"/>
                  </a:lnTo>
                  <a:lnTo>
                    <a:pt x="678" y="18"/>
                  </a:lnTo>
                  <a:lnTo>
                    <a:pt x="654" y="30"/>
                  </a:lnTo>
                  <a:lnTo>
                    <a:pt x="648" y="36"/>
                  </a:lnTo>
                  <a:lnTo>
                    <a:pt x="624" y="48"/>
                  </a:lnTo>
                  <a:lnTo>
                    <a:pt x="618" y="54"/>
                  </a:lnTo>
                  <a:lnTo>
                    <a:pt x="612" y="66"/>
                  </a:lnTo>
                  <a:lnTo>
                    <a:pt x="606" y="72"/>
                  </a:lnTo>
                  <a:lnTo>
                    <a:pt x="606" y="78"/>
                  </a:lnTo>
                  <a:lnTo>
                    <a:pt x="636" y="108"/>
                  </a:lnTo>
                  <a:lnTo>
                    <a:pt x="636" y="138"/>
                  </a:lnTo>
                  <a:lnTo>
                    <a:pt x="642" y="144"/>
                  </a:lnTo>
                  <a:lnTo>
                    <a:pt x="648" y="156"/>
                  </a:lnTo>
                  <a:lnTo>
                    <a:pt x="648" y="162"/>
                  </a:lnTo>
                  <a:lnTo>
                    <a:pt x="624" y="186"/>
                  </a:lnTo>
                  <a:lnTo>
                    <a:pt x="618" y="198"/>
                  </a:lnTo>
                  <a:lnTo>
                    <a:pt x="618" y="210"/>
                  </a:lnTo>
                  <a:lnTo>
                    <a:pt x="624" y="216"/>
                  </a:lnTo>
                  <a:lnTo>
                    <a:pt x="624" y="246"/>
                  </a:lnTo>
                  <a:lnTo>
                    <a:pt x="606" y="246"/>
                  </a:lnTo>
                  <a:lnTo>
                    <a:pt x="600" y="252"/>
                  </a:lnTo>
                  <a:lnTo>
                    <a:pt x="594" y="252"/>
                  </a:lnTo>
                  <a:lnTo>
                    <a:pt x="576" y="246"/>
                  </a:lnTo>
                  <a:lnTo>
                    <a:pt x="570" y="240"/>
                  </a:lnTo>
                  <a:lnTo>
                    <a:pt x="552" y="240"/>
                  </a:lnTo>
                  <a:lnTo>
                    <a:pt x="552" y="252"/>
                  </a:lnTo>
                  <a:lnTo>
                    <a:pt x="564" y="264"/>
                  </a:lnTo>
                  <a:lnTo>
                    <a:pt x="576" y="270"/>
                  </a:lnTo>
                  <a:lnTo>
                    <a:pt x="576" y="276"/>
                  </a:lnTo>
                  <a:lnTo>
                    <a:pt x="582" y="282"/>
                  </a:lnTo>
                  <a:lnTo>
                    <a:pt x="582" y="288"/>
                  </a:lnTo>
                  <a:lnTo>
                    <a:pt x="594" y="294"/>
                  </a:lnTo>
                  <a:lnTo>
                    <a:pt x="600" y="294"/>
                  </a:lnTo>
                  <a:lnTo>
                    <a:pt x="570" y="312"/>
                  </a:lnTo>
                  <a:lnTo>
                    <a:pt x="552" y="312"/>
                  </a:lnTo>
                  <a:lnTo>
                    <a:pt x="546" y="318"/>
                  </a:lnTo>
                  <a:lnTo>
                    <a:pt x="546" y="354"/>
                  </a:lnTo>
                  <a:lnTo>
                    <a:pt x="540" y="354"/>
                  </a:lnTo>
                  <a:lnTo>
                    <a:pt x="534" y="360"/>
                  </a:lnTo>
                  <a:lnTo>
                    <a:pt x="534" y="378"/>
                  </a:lnTo>
                  <a:lnTo>
                    <a:pt x="540" y="390"/>
                  </a:lnTo>
                  <a:lnTo>
                    <a:pt x="540" y="402"/>
                  </a:lnTo>
                  <a:lnTo>
                    <a:pt x="546" y="408"/>
                  </a:lnTo>
                  <a:lnTo>
                    <a:pt x="546" y="414"/>
                  </a:lnTo>
                  <a:lnTo>
                    <a:pt x="540" y="420"/>
                  </a:lnTo>
                  <a:lnTo>
                    <a:pt x="534" y="432"/>
                  </a:lnTo>
                  <a:lnTo>
                    <a:pt x="522" y="438"/>
                  </a:lnTo>
                  <a:lnTo>
                    <a:pt x="510" y="438"/>
                  </a:lnTo>
                  <a:lnTo>
                    <a:pt x="504" y="432"/>
                  </a:lnTo>
                  <a:lnTo>
                    <a:pt x="504" y="420"/>
                  </a:lnTo>
                  <a:lnTo>
                    <a:pt x="474" y="420"/>
                  </a:lnTo>
                  <a:lnTo>
                    <a:pt x="462" y="426"/>
                  </a:lnTo>
                  <a:lnTo>
                    <a:pt x="456" y="432"/>
                  </a:lnTo>
                  <a:lnTo>
                    <a:pt x="444" y="438"/>
                  </a:lnTo>
                  <a:lnTo>
                    <a:pt x="438" y="438"/>
                  </a:lnTo>
                  <a:lnTo>
                    <a:pt x="432" y="444"/>
                  </a:lnTo>
                  <a:lnTo>
                    <a:pt x="432" y="450"/>
                  </a:lnTo>
                  <a:lnTo>
                    <a:pt x="438" y="450"/>
                  </a:lnTo>
                  <a:lnTo>
                    <a:pt x="444" y="456"/>
                  </a:lnTo>
                  <a:lnTo>
                    <a:pt x="444" y="462"/>
                  </a:lnTo>
                  <a:lnTo>
                    <a:pt x="438" y="468"/>
                  </a:lnTo>
                  <a:lnTo>
                    <a:pt x="396" y="468"/>
                  </a:lnTo>
                  <a:lnTo>
                    <a:pt x="396" y="456"/>
                  </a:lnTo>
                  <a:lnTo>
                    <a:pt x="378" y="456"/>
                  </a:lnTo>
                  <a:lnTo>
                    <a:pt x="372" y="468"/>
                  </a:lnTo>
                  <a:lnTo>
                    <a:pt x="360" y="474"/>
                  </a:lnTo>
                  <a:lnTo>
                    <a:pt x="354" y="486"/>
                  </a:lnTo>
                  <a:lnTo>
                    <a:pt x="354" y="504"/>
                  </a:lnTo>
                  <a:lnTo>
                    <a:pt x="360" y="516"/>
                  </a:lnTo>
                  <a:lnTo>
                    <a:pt x="360" y="534"/>
                  </a:lnTo>
                  <a:lnTo>
                    <a:pt x="366" y="540"/>
                  </a:lnTo>
                  <a:lnTo>
                    <a:pt x="366" y="570"/>
                  </a:lnTo>
                  <a:lnTo>
                    <a:pt x="360" y="576"/>
                  </a:lnTo>
                  <a:lnTo>
                    <a:pt x="354" y="576"/>
                  </a:lnTo>
                  <a:lnTo>
                    <a:pt x="306" y="600"/>
                  </a:lnTo>
                  <a:lnTo>
                    <a:pt x="276" y="600"/>
                  </a:lnTo>
                  <a:lnTo>
                    <a:pt x="258" y="606"/>
                  </a:lnTo>
                  <a:lnTo>
                    <a:pt x="234" y="606"/>
                  </a:lnTo>
                  <a:lnTo>
                    <a:pt x="228" y="612"/>
                  </a:lnTo>
                  <a:lnTo>
                    <a:pt x="204" y="612"/>
                  </a:lnTo>
                  <a:lnTo>
                    <a:pt x="204" y="606"/>
                  </a:lnTo>
                  <a:lnTo>
                    <a:pt x="150" y="606"/>
                  </a:lnTo>
                  <a:lnTo>
                    <a:pt x="144" y="612"/>
                  </a:lnTo>
                  <a:lnTo>
                    <a:pt x="138" y="612"/>
                  </a:lnTo>
                  <a:lnTo>
                    <a:pt x="120" y="618"/>
                  </a:lnTo>
                  <a:lnTo>
                    <a:pt x="102" y="618"/>
                  </a:lnTo>
                  <a:lnTo>
                    <a:pt x="78" y="606"/>
                  </a:lnTo>
                  <a:lnTo>
                    <a:pt x="60" y="600"/>
                  </a:lnTo>
                  <a:lnTo>
                    <a:pt x="42" y="588"/>
                  </a:lnTo>
                  <a:lnTo>
                    <a:pt x="30" y="582"/>
                  </a:lnTo>
                  <a:lnTo>
                    <a:pt x="0" y="582"/>
                  </a:lnTo>
                  <a:lnTo>
                    <a:pt x="24" y="606"/>
                  </a:lnTo>
                  <a:lnTo>
                    <a:pt x="30" y="618"/>
                  </a:lnTo>
                  <a:lnTo>
                    <a:pt x="36" y="624"/>
                  </a:lnTo>
                  <a:lnTo>
                    <a:pt x="48" y="642"/>
                  </a:lnTo>
                  <a:lnTo>
                    <a:pt x="60" y="654"/>
                  </a:lnTo>
                  <a:lnTo>
                    <a:pt x="66" y="672"/>
                  </a:lnTo>
                  <a:lnTo>
                    <a:pt x="78" y="690"/>
                  </a:lnTo>
                  <a:lnTo>
                    <a:pt x="84" y="696"/>
                  </a:lnTo>
                  <a:lnTo>
                    <a:pt x="102" y="696"/>
                  </a:lnTo>
                  <a:lnTo>
                    <a:pt x="114" y="690"/>
                  </a:lnTo>
                  <a:lnTo>
                    <a:pt x="126" y="708"/>
                  </a:lnTo>
                  <a:lnTo>
                    <a:pt x="150" y="708"/>
                  </a:lnTo>
                  <a:lnTo>
                    <a:pt x="144" y="738"/>
                  </a:lnTo>
                  <a:lnTo>
                    <a:pt x="150" y="738"/>
                  </a:lnTo>
                  <a:lnTo>
                    <a:pt x="150" y="762"/>
                  </a:lnTo>
                  <a:lnTo>
                    <a:pt x="156" y="774"/>
                  </a:lnTo>
                  <a:lnTo>
                    <a:pt x="156" y="786"/>
                  </a:lnTo>
                  <a:lnTo>
                    <a:pt x="174" y="786"/>
                  </a:lnTo>
                  <a:lnTo>
                    <a:pt x="180" y="792"/>
                  </a:lnTo>
                  <a:lnTo>
                    <a:pt x="186" y="804"/>
                  </a:lnTo>
                  <a:lnTo>
                    <a:pt x="192" y="822"/>
                  </a:lnTo>
                  <a:lnTo>
                    <a:pt x="192" y="834"/>
                  </a:lnTo>
                  <a:lnTo>
                    <a:pt x="186" y="840"/>
                  </a:lnTo>
                  <a:lnTo>
                    <a:pt x="180" y="840"/>
                  </a:lnTo>
                  <a:lnTo>
                    <a:pt x="180" y="834"/>
                  </a:lnTo>
                  <a:lnTo>
                    <a:pt x="150" y="834"/>
                  </a:lnTo>
                  <a:lnTo>
                    <a:pt x="138" y="840"/>
                  </a:lnTo>
                  <a:lnTo>
                    <a:pt x="132" y="846"/>
                  </a:lnTo>
                  <a:lnTo>
                    <a:pt x="132" y="852"/>
                  </a:lnTo>
                  <a:lnTo>
                    <a:pt x="126" y="852"/>
                  </a:lnTo>
                  <a:lnTo>
                    <a:pt x="126" y="858"/>
                  </a:lnTo>
                  <a:lnTo>
                    <a:pt x="120" y="864"/>
                  </a:lnTo>
                  <a:lnTo>
                    <a:pt x="108" y="864"/>
                  </a:lnTo>
                  <a:lnTo>
                    <a:pt x="102" y="882"/>
                  </a:lnTo>
                  <a:lnTo>
                    <a:pt x="96" y="888"/>
                  </a:lnTo>
                  <a:lnTo>
                    <a:pt x="96" y="894"/>
                  </a:lnTo>
                  <a:lnTo>
                    <a:pt x="84" y="906"/>
                  </a:lnTo>
                  <a:lnTo>
                    <a:pt x="84" y="936"/>
                  </a:lnTo>
                  <a:lnTo>
                    <a:pt x="90" y="948"/>
                  </a:lnTo>
                  <a:lnTo>
                    <a:pt x="90" y="954"/>
                  </a:lnTo>
                  <a:lnTo>
                    <a:pt x="96" y="948"/>
                  </a:lnTo>
                  <a:lnTo>
                    <a:pt x="108" y="948"/>
                  </a:lnTo>
                  <a:lnTo>
                    <a:pt x="114" y="942"/>
                  </a:lnTo>
                  <a:lnTo>
                    <a:pt x="120" y="942"/>
                  </a:lnTo>
                  <a:lnTo>
                    <a:pt x="126" y="948"/>
                  </a:lnTo>
                  <a:lnTo>
                    <a:pt x="138" y="948"/>
                  </a:lnTo>
                  <a:lnTo>
                    <a:pt x="150" y="954"/>
                  </a:lnTo>
                  <a:lnTo>
                    <a:pt x="174" y="954"/>
                  </a:lnTo>
                  <a:lnTo>
                    <a:pt x="210" y="936"/>
                  </a:lnTo>
                  <a:lnTo>
                    <a:pt x="216" y="930"/>
                  </a:lnTo>
                  <a:lnTo>
                    <a:pt x="222" y="930"/>
                  </a:lnTo>
                  <a:lnTo>
                    <a:pt x="234" y="936"/>
                  </a:lnTo>
                  <a:lnTo>
                    <a:pt x="276" y="936"/>
                  </a:lnTo>
                  <a:lnTo>
                    <a:pt x="288" y="930"/>
                  </a:lnTo>
                  <a:lnTo>
                    <a:pt x="300" y="930"/>
                  </a:lnTo>
                  <a:lnTo>
                    <a:pt x="306" y="924"/>
                  </a:lnTo>
                  <a:lnTo>
                    <a:pt x="312" y="924"/>
                  </a:lnTo>
                  <a:lnTo>
                    <a:pt x="348" y="930"/>
                  </a:lnTo>
                  <a:lnTo>
                    <a:pt x="354" y="924"/>
                  </a:lnTo>
                  <a:lnTo>
                    <a:pt x="366" y="918"/>
                  </a:lnTo>
                  <a:lnTo>
                    <a:pt x="372" y="912"/>
                  </a:lnTo>
                  <a:lnTo>
                    <a:pt x="384" y="912"/>
                  </a:lnTo>
                  <a:lnTo>
                    <a:pt x="396" y="918"/>
                  </a:lnTo>
                  <a:lnTo>
                    <a:pt x="408" y="930"/>
                  </a:lnTo>
                  <a:lnTo>
                    <a:pt x="432" y="978"/>
                  </a:lnTo>
                  <a:lnTo>
                    <a:pt x="444" y="984"/>
                  </a:lnTo>
                  <a:lnTo>
                    <a:pt x="450" y="990"/>
                  </a:lnTo>
                  <a:lnTo>
                    <a:pt x="468" y="996"/>
                  </a:lnTo>
                  <a:lnTo>
                    <a:pt x="486" y="996"/>
                  </a:lnTo>
                  <a:lnTo>
                    <a:pt x="522" y="1008"/>
                  </a:lnTo>
                  <a:lnTo>
                    <a:pt x="540" y="1044"/>
                  </a:lnTo>
                  <a:lnTo>
                    <a:pt x="552" y="1056"/>
                  </a:lnTo>
                  <a:lnTo>
                    <a:pt x="570" y="1056"/>
                  </a:lnTo>
                  <a:lnTo>
                    <a:pt x="588" y="1050"/>
                  </a:lnTo>
                  <a:lnTo>
                    <a:pt x="582" y="1044"/>
                  </a:lnTo>
                  <a:lnTo>
                    <a:pt x="582" y="1032"/>
                  </a:lnTo>
                  <a:lnTo>
                    <a:pt x="594" y="1020"/>
                  </a:lnTo>
                  <a:lnTo>
                    <a:pt x="606" y="1020"/>
                  </a:lnTo>
                  <a:lnTo>
                    <a:pt x="618" y="1026"/>
                  </a:lnTo>
                  <a:lnTo>
                    <a:pt x="624" y="1032"/>
                  </a:lnTo>
                  <a:lnTo>
                    <a:pt x="648" y="1020"/>
                  </a:lnTo>
                  <a:lnTo>
                    <a:pt x="648" y="1026"/>
                  </a:lnTo>
                  <a:lnTo>
                    <a:pt x="654" y="1032"/>
                  </a:lnTo>
                  <a:lnTo>
                    <a:pt x="678" y="1032"/>
                  </a:lnTo>
                  <a:lnTo>
                    <a:pt x="690" y="1020"/>
                  </a:lnTo>
                  <a:lnTo>
                    <a:pt x="702" y="1014"/>
                  </a:lnTo>
                  <a:lnTo>
                    <a:pt x="708" y="1014"/>
                  </a:lnTo>
                  <a:lnTo>
                    <a:pt x="708" y="1026"/>
                  </a:lnTo>
                  <a:lnTo>
                    <a:pt x="714" y="1032"/>
                  </a:lnTo>
                  <a:lnTo>
                    <a:pt x="732" y="1032"/>
                  </a:lnTo>
                  <a:lnTo>
                    <a:pt x="738" y="1026"/>
                  </a:lnTo>
                  <a:lnTo>
                    <a:pt x="750" y="1020"/>
                  </a:lnTo>
                  <a:lnTo>
                    <a:pt x="750" y="996"/>
                  </a:lnTo>
                  <a:lnTo>
                    <a:pt x="744" y="990"/>
                  </a:lnTo>
                  <a:lnTo>
                    <a:pt x="738" y="978"/>
                  </a:lnTo>
                  <a:lnTo>
                    <a:pt x="714" y="936"/>
                  </a:lnTo>
                  <a:lnTo>
                    <a:pt x="714" y="912"/>
                  </a:lnTo>
                  <a:lnTo>
                    <a:pt x="690" y="912"/>
                  </a:lnTo>
                  <a:lnTo>
                    <a:pt x="678" y="900"/>
                  </a:lnTo>
                  <a:lnTo>
                    <a:pt x="672" y="888"/>
                  </a:lnTo>
                  <a:lnTo>
                    <a:pt x="666" y="882"/>
                  </a:lnTo>
                  <a:lnTo>
                    <a:pt x="672" y="852"/>
                  </a:lnTo>
                  <a:lnTo>
                    <a:pt x="672" y="834"/>
                  </a:lnTo>
                  <a:lnTo>
                    <a:pt x="642" y="840"/>
                  </a:lnTo>
                  <a:lnTo>
                    <a:pt x="636" y="840"/>
                  </a:lnTo>
                  <a:lnTo>
                    <a:pt x="624" y="834"/>
                  </a:lnTo>
                  <a:lnTo>
                    <a:pt x="618" y="828"/>
                  </a:lnTo>
                  <a:lnTo>
                    <a:pt x="618" y="804"/>
                  </a:lnTo>
                  <a:lnTo>
                    <a:pt x="624" y="792"/>
                  </a:lnTo>
                  <a:lnTo>
                    <a:pt x="636" y="780"/>
                  </a:lnTo>
                  <a:lnTo>
                    <a:pt x="642" y="768"/>
                  </a:lnTo>
                  <a:lnTo>
                    <a:pt x="648" y="762"/>
                  </a:lnTo>
                  <a:lnTo>
                    <a:pt x="654" y="750"/>
                  </a:lnTo>
                  <a:lnTo>
                    <a:pt x="654" y="744"/>
                  </a:lnTo>
                  <a:lnTo>
                    <a:pt x="666" y="732"/>
                  </a:lnTo>
                  <a:lnTo>
                    <a:pt x="678" y="726"/>
                  </a:lnTo>
                  <a:lnTo>
                    <a:pt x="684" y="726"/>
                  </a:lnTo>
                  <a:lnTo>
                    <a:pt x="690" y="732"/>
                  </a:lnTo>
                  <a:lnTo>
                    <a:pt x="690" y="744"/>
                  </a:lnTo>
                  <a:lnTo>
                    <a:pt x="696" y="750"/>
                  </a:lnTo>
                  <a:lnTo>
                    <a:pt x="702" y="750"/>
                  </a:lnTo>
                  <a:lnTo>
                    <a:pt x="726" y="738"/>
                  </a:lnTo>
                  <a:lnTo>
                    <a:pt x="732" y="732"/>
                  </a:lnTo>
                  <a:lnTo>
                    <a:pt x="738" y="738"/>
                  </a:lnTo>
                  <a:lnTo>
                    <a:pt x="756" y="738"/>
                  </a:lnTo>
                  <a:lnTo>
                    <a:pt x="762" y="732"/>
                  </a:lnTo>
                  <a:lnTo>
                    <a:pt x="768" y="720"/>
                  </a:lnTo>
                  <a:lnTo>
                    <a:pt x="774" y="714"/>
                  </a:lnTo>
                  <a:lnTo>
                    <a:pt x="774" y="708"/>
                  </a:lnTo>
                  <a:lnTo>
                    <a:pt x="792" y="696"/>
                  </a:lnTo>
                  <a:lnTo>
                    <a:pt x="792" y="678"/>
                  </a:lnTo>
                  <a:lnTo>
                    <a:pt x="798" y="672"/>
                  </a:lnTo>
                  <a:lnTo>
                    <a:pt x="798" y="666"/>
                  </a:lnTo>
                  <a:lnTo>
                    <a:pt x="804" y="660"/>
                  </a:lnTo>
                  <a:lnTo>
                    <a:pt x="828" y="648"/>
                  </a:lnTo>
                  <a:lnTo>
                    <a:pt x="840" y="636"/>
                  </a:lnTo>
                  <a:lnTo>
                    <a:pt x="846" y="618"/>
                  </a:lnTo>
                  <a:lnTo>
                    <a:pt x="846" y="606"/>
                  </a:lnTo>
                  <a:lnTo>
                    <a:pt x="852" y="588"/>
                  </a:lnTo>
                  <a:lnTo>
                    <a:pt x="852" y="576"/>
                  </a:lnTo>
                  <a:lnTo>
                    <a:pt x="858" y="570"/>
                  </a:lnTo>
                  <a:lnTo>
                    <a:pt x="870" y="564"/>
                  </a:lnTo>
                  <a:lnTo>
                    <a:pt x="876" y="558"/>
                  </a:lnTo>
                  <a:lnTo>
                    <a:pt x="888" y="558"/>
                  </a:lnTo>
                  <a:lnTo>
                    <a:pt x="870" y="534"/>
                  </a:lnTo>
                  <a:lnTo>
                    <a:pt x="894" y="498"/>
                  </a:lnTo>
                  <a:lnTo>
                    <a:pt x="924" y="480"/>
                  </a:lnTo>
                  <a:lnTo>
                    <a:pt x="924" y="474"/>
                  </a:lnTo>
                  <a:lnTo>
                    <a:pt x="912" y="462"/>
                  </a:lnTo>
                  <a:lnTo>
                    <a:pt x="906" y="450"/>
                  </a:lnTo>
                  <a:lnTo>
                    <a:pt x="906" y="414"/>
                  </a:lnTo>
                  <a:lnTo>
                    <a:pt x="912" y="408"/>
                  </a:lnTo>
                  <a:lnTo>
                    <a:pt x="924" y="408"/>
                  </a:lnTo>
                  <a:lnTo>
                    <a:pt x="948" y="396"/>
                  </a:lnTo>
                  <a:lnTo>
                    <a:pt x="954" y="390"/>
                  </a:lnTo>
                  <a:lnTo>
                    <a:pt x="954" y="384"/>
                  </a:lnTo>
                  <a:lnTo>
                    <a:pt x="948" y="378"/>
                  </a:lnTo>
                  <a:lnTo>
                    <a:pt x="936" y="372"/>
                  </a:lnTo>
                  <a:lnTo>
                    <a:pt x="900" y="372"/>
                  </a:lnTo>
                  <a:lnTo>
                    <a:pt x="894" y="336"/>
                  </a:lnTo>
                  <a:lnTo>
                    <a:pt x="876" y="336"/>
                  </a:lnTo>
                  <a:lnTo>
                    <a:pt x="864" y="318"/>
                  </a:lnTo>
                  <a:lnTo>
                    <a:pt x="846" y="318"/>
                  </a:lnTo>
                  <a:lnTo>
                    <a:pt x="846" y="306"/>
                  </a:lnTo>
                  <a:lnTo>
                    <a:pt x="852" y="294"/>
                  </a:lnTo>
                  <a:lnTo>
                    <a:pt x="852" y="288"/>
                  </a:lnTo>
                  <a:lnTo>
                    <a:pt x="846" y="288"/>
                  </a:lnTo>
                  <a:lnTo>
                    <a:pt x="834" y="276"/>
                  </a:lnTo>
                  <a:lnTo>
                    <a:pt x="834" y="270"/>
                  </a:lnTo>
                  <a:lnTo>
                    <a:pt x="840" y="264"/>
                  </a:lnTo>
                  <a:lnTo>
                    <a:pt x="846" y="252"/>
                  </a:lnTo>
                  <a:lnTo>
                    <a:pt x="852" y="246"/>
                  </a:lnTo>
                  <a:lnTo>
                    <a:pt x="822" y="240"/>
                  </a:lnTo>
                  <a:lnTo>
                    <a:pt x="828" y="228"/>
                  </a:lnTo>
                  <a:lnTo>
                    <a:pt x="804" y="210"/>
                  </a:lnTo>
                  <a:lnTo>
                    <a:pt x="804" y="204"/>
                  </a:lnTo>
                  <a:lnTo>
                    <a:pt x="810" y="192"/>
                  </a:lnTo>
                  <a:lnTo>
                    <a:pt x="834" y="180"/>
                  </a:lnTo>
                  <a:lnTo>
                    <a:pt x="876" y="180"/>
                  </a:lnTo>
                  <a:lnTo>
                    <a:pt x="894" y="186"/>
                  </a:lnTo>
                  <a:lnTo>
                    <a:pt x="912" y="186"/>
                  </a:lnTo>
                  <a:lnTo>
                    <a:pt x="918" y="192"/>
                  </a:lnTo>
                  <a:lnTo>
                    <a:pt x="918" y="204"/>
                  </a:lnTo>
                  <a:lnTo>
                    <a:pt x="930" y="204"/>
                  </a:lnTo>
                  <a:lnTo>
                    <a:pt x="942" y="198"/>
                  </a:lnTo>
                  <a:lnTo>
                    <a:pt x="948" y="192"/>
                  </a:lnTo>
                  <a:lnTo>
                    <a:pt x="960" y="186"/>
                  </a:lnTo>
                  <a:lnTo>
                    <a:pt x="966" y="180"/>
                  </a:lnTo>
                  <a:lnTo>
                    <a:pt x="972" y="186"/>
                  </a:lnTo>
                  <a:lnTo>
                    <a:pt x="978" y="180"/>
                  </a:lnTo>
                  <a:lnTo>
                    <a:pt x="1002" y="180"/>
                  </a:lnTo>
                  <a:lnTo>
                    <a:pt x="1002" y="162"/>
                  </a:lnTo>
                  <a:lnTo>
                    <a:pt x="1026" y="156"/>
                  </a:lnTo>
                  <a:lnTo>
                    <a:pt x="1050" y="120"/>
                  </a:lnTo>
                  <a:lnTo>
                    <a:pt x="1008" y="12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26" name="Nigeria" descr="© INSCALE GmbH, 05.05.2010&#10;http://www.presentationload.com/">
              <a:extLst>
                <a:ext uri="{FF2B5EF4-FFF2-40B4-BE49-F238E27FC236}">
                  <a16:creationId xmlns:a16="http://schemas.microsoft.com/office/drawing/2014/main" id="{91B3697B-FB69-4924-824E-E732B3C515B4}"/>
                </a:ext>
              </a:extLst>
            </p:cNvPr>
            <p:cNvSpPr>
              <a:spLocks/>
            </p:cNvSpPr>
            <p:nvPr/>
          </p:nvSpPr>
          <p:spPr bwMode="gray">
            <a:xfrm>
              <a:off x="5637398" y="4017712"/>
              <a:ext cx="369903" cy="347548"/>
            </a:xfrm>
            <a:custGeom>
              <a:avLst/>
              <a:gdLst>
                <a:gd name="T0" fmla="*/ 2147483647 w 840"/>
                <a:gd name="T1" fmla="*/ 2147483647 h 768"/>
                <a:gd name="T2" fmla="*/ 2147483647 w 840"/>
                <a:gd name="T3" fmla="*/ 2147483647 h 768"/>
                <a:gd name="T4" fmla="*/ 2147483647 w 840"/>
                <a:gd name="T5" fmla="*/ 2147483647 h 768"/>
                <a:gd name="T6" fmla="*/ 2147483647 w 840"/>
                <a:gd name="T7" fmla="*/ 2147483647 h 768"/>
                <a:gd name="T8" fmla="*/ 2147483647 w 840"/>
                <a:gd name="T9" fmla="*/ 2147483647 h 768"/>
                <a:gd name="T10" fmla="*/ 2147483647 w 840"/>
                <a:gd name="T11" fmla="*/ 2147483647 h 768"/>
                <a:gd name="T12" fmla="*/ 2147483647 w 840"/>
                <a:gd name="T13" fmla="*/ 2147483647 h 768"/>
                <a:gd name="T14" fmla="*/ 2147483647 w 840"/>
                <a:gd name="T15" fmla="*/ 2147483647 h 768"/>
                <a:gd name="T16" fmla="*/ 2147483647 w 840"/>
                <a:gd name="T17" fmla="*/ 2147483647 h 768"/>
                <a:gd name="T18" fmla="*/ 2147483647 w 840"/>
                <a:gd name="T19" fmla="*/ 2147483647 h 768"/>
                <a:gd name="T20" fmla="*/ 2147483647 w 840"/>
                <a:gd name="T21" fmla="*/ 2147483647 h 768"/>
                <a:gd name="T22" fmla="*/ 2147483647 w 840"/>
                <a:gd name="T23" fmla="*/ 2147483647 h 768"/>
                <a:gd name="T24" fmla="*/ 2147483647 w 840"/>
                <a:gd name="T25" fmla="*/ 2147483647 h 768"/>
                <a:gd name="T26" fmla="*/ 2147483647 w 840"/>
                <a:gd name="T27" fmla="*/ 2147483647 h 768"/>
                <a:gd name="T28" fmla="*/ 2147483647 w 840"/>
                <a:gd name="T29" fmla="*/ 2147483647 h 768"/>
                <a:gd name="T30" fmla="*/ 2147483647 w 840"/>
                <a:gd name="T31" fmla="*/ 2147483647 h 768"/>
                <a:gd name="T32" fmla="*/ 2147483647 w 840"/>
                <a:gd name="T33" fmla="*/ 2147483647 h 768"/>
                <a:gd name="T34" fmla="*/ 2147483647 w 840"/>
                <a:gd name="T35" fmla="*/ 2147483647 h 768"/>
                <a:gd name="T36" fmla="*/ 2147483647 w 840"/>
                <a:gd name="T37" fmla="*/ 2147483647 h 768"/>
                <a:gd name="T38" fmla="*/ 2147483647 w 840"/>
                <a:gd name="T39" fmla="*/ 2147483647 h 768"/>
                <a:gd name="T40" fmla="*/ 2147483647 w 840"/>
                <a:gd name="T41" fmla="*/ 2147483647 h 768"/>
                <a:gd name="T42" fmla="*/ 2147483647 w 840"/>
                <a:gd name="T43" fmla="*/ 2147483647 h 768"/>
                <a:gd name="T44" fmla="*/ 2147483647 w 840"/>
                <a:gd name="T45" fmla="*/ 2147483647 h 768"/>
                <a:gd name="T46" fmla="*/ 2147483647 w 840"/>
                <a:gd name="T47" fmla="*/ 2147483647 h 768"/>
                <a:gd name="T48" fmla="*/ 2147483647 w 840"/>
                <a:gd name="T49" fmla="*/ 2147483647 h 768"/>
                <a:gd name="T50" fmla="*/ 2147483647 w 840"/>
                <a:gd name="T51" fmla="*/ 2147483647 h 768"/>
                <a:gd name="T52" fmla="*/ 2147483647 w 840"/>
                <a:gd name="T53" fmla="*/ 2147483647 h 768"/>
                <a:gd name="T54" fmla="*/ 2147483647 w 840"/>
                <a:gd name="T55" fmla="*/ 2147483647 h 768"/>
                <a:gd name="T56" fmla="*/ 2147483647 w 840"/>
                <a:gd name="T57" fmla="*/ 2147483647 h 768"/>
                <a:gd name="T58" fmla="*/ 2147483647 w 840"/>
                <a:gd name="T59" fmla="*/ 2147483647 h 768"/>
                <a:gd name="T60" fmla="*/ 2147483647 w 840"/>
                <a:gd name="T61" fmla="*/ 2147483647 h 768"/>
                <a:gd name="T62" fmla="*/ 2147483647 w 840"/>
                <a:gd name="T63" fmla="*/ 2147483647 h 768"/>
                <a:gd name="T64" fmla="*/ 2147483647 w 840"/>
                <a:gd name="T65" fmla="*/ 2147483647 h 768"/>
                <a:gd name="T66" fmla="*/ 2147483647 w 840"/>
                <a:gd name="T67" fmla="*/ 2147483647 h 768"/>
                <a:gd name="T68" fmla="*/ 2147483647 w 840"/>
                <a:gd name="T69" fmla="*/ 2147483647 h 768"/>
                <a:gd name="T70" fmla="*/ 2147483647 w 840"/>
                <a:gd name="T71" fmla="*/ 2147483647 h 768"/>
                <a:gd name="T72" fmla="*/ 2147483647 w 840"/>
                <a:gd name="T73" fmla="*/ 2147483647 h 768"/>
                <a:gd name="T74" fmla="*/ 2147483647 w 840"/>
                <a:gd name="T75" fmla="*/ 2147483647 h 768"/>
                <a:gd name="T76" fmla="*/ 2147483647 w 840"/>
                <a:gd name="T77" fmla="*/ 2147483647 h 768"/>
                <a:gd name="T78" fmla="*/ 2147483647 w 840"/>
                <a:gd name="T79" fmla="*/ 2147483647 h 768"/>
                <a:gd name="T80" fmla="*/ 2147483647 w 840"/>
                <a:gd name="T81" fmla="*/ 2147483647 h 768"/>
                <a:gd name="T82" fmla="*/ 2147483647 w 840"/>
                <a:gd name="T83" fmla="*/ 2147483647 h 768"/>
                <a:gd name="T84" fmla="*/ 2147483647 w 840"/>
                <a:gd name="T85" fmla="*/ 2147483647 h 768"/>
                <a:gd name="T86" fmla="*/ 2147483647 w 840"/>
                <a:gd name="T87" fmla="*/ 2147483647 h 768"/>
                <a:gd name="T88" fmla="*/ 2147483647 w 840"/>
                <a:gd name="T89" fmla="*/ 2147483647 h 768"/>
                <a:gd name="T90" fmla="*/ 2147483647 w 840"/>
                <a:gd name="T91" fmla="*/ 2147483647 h 768"/>
                <a:gd name="T92" fmla="*/ 2147483647 w 840"/>
                <a:gd name="T93" fmla="*/ 2147483647 h 768"/>
                <a:gd name="T94" fmla="*/ 2147483647 w 840"/>
                <a:gd name="T95" fmla="*/ 2147483647 h 768"/>
                <a:gd name="T96" fmla="*/ 2147483647 w 840"/>
                <a:gd name="T97" fmla="*/ 2147483647 h 768"/>
                <a:gd name="T98" fmla="*/ 2147483647 w 840"/>
                <a:gd name="T99" fmla="*/ 2147483647 h 768"/>
                <a:gd name="T100" fmla="*/ 2147483647 w 840"/>
                <a:gd name="T101" fmla="*/ 2147483647 h 768"/>
                <a:gd name="T102" fmla="*/ 2147483647 w 840"/>
                <a:gd name="T103" fmla="*/ 2147483647 h 768"/>
                <a:gd name="T104" fmla="*/ 2147483647 w 840"/>
                <a:gd name="T105" fmla="*/ 2147483647 h 768"/>
                <a:gd name="T106" fmla="*/ 2147483647 w 840"/>
                <a:gd name="T107" fmla="*/ 2147483647 h 768"/>
                <a:gd name="T108" fmla="*/ 2147483647 w 840"/>
                <a:gd name="T109" fmla="*/ 2147483647 h 768"/>
                <a:gd name="T110" fmla="*/ 2147483647 w 840"/>
                <a:gd name="T111" fmla="*/ 2147483647 h 768"/>
                <a:gd name="T112" fmla="*/ 2147483647 w 840"/>
                <a:gd name="T113" fmla="*/ 2147483647 h 768"/>
                <a:gd name="T114" fmla="*/ 2147483647 w 840"/>
                <a:gd name="T115" fmla="*/ 2147483647 h 768"/>
                <a:gd name="T116" fmla="*/ 2147483647 w 840"/>
                <a:gd name="T117" fmla="*/ 2147483647 h 768"/>
                <a:gd name="T118" fmla="*/ 2147483647 w 840"/>
                <a:gd name="T119" fmla="*/ 2147483647 h 768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840"/>
                <a:gd name="T181" fmla="*/ 0 h 768"/>
                <a:gd name="T182" fmla="*/ 840 w 840"/>
                <a:gd name="T183" fmla="*/ 768 h 768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840" h="768">
                  <a:moveTo>
                    <a:pt x="420" y="738"/>
                  </a:moveTo>
                  <a:lnTo>
                    <a:pt x="420" y="732"/>
                  </a:lnTo>
                  <a:lnTo>
                    <a:pt x="426" y="726"/>
                  </a:lnTo>
                  <a:lnTo>
                    <a:pt x="426" y="714"/>
                  </a:lnTo>
                  <a:lnTo>
                    <a:pt x="432" y="702"/>
                  </a:lnTo>
                  <a:lnTo>
                    <a:pt x="432" y="648"/>
                  </a:lnTo>
                  <a:lnTo>
                    <a:pt x="498" y="594"/>
                  </a:lnTo>
                  <a:lnTo>
                    <a:pt x="498" y="588"/>
                  </a:lnTo>
                  <a:lnTo>
                    <a:pt x="504" y="582"/>
                  </a:lnTo>
                  <a:lnTo>
                    <a:pt x="516" y="558"/>
                  </a:lnTo>
                  <a:lnTo>
                    <a:pt x="522" y="552"/>
                  </a:lnTo>
                  <a:lnTo>
                    <a:pt x="528" y="552"/>
                  </a:lnTo>
                  <a:lnTo>
                    <a:pt x="534" y="558"/>
                  </a:lnTo>
                  <a:lnTo>
                    <a:pt x="546" y="564"/>
                  </a:lnTo>
                  <a:lnTo>
                    <a:pt x="552" y="564"/>
                  </a:lnTo>
                  <a:lnTo>
                    <a:pt x="558" y="558"/>
                  </a:lnTo>
                  <a:lnTo>
                    <a:pt x="558" y="546"/>
                  </a:lnTo>
                  <a:lnTo>
                    <a:pt x="552" y="540"/>
                  </a:lnTo>
                  <a:lnTo>
                    <a:pt x="564" y="540"/>
                  </a:lnTo>
                  <a:lnTo>
                    <a:pt x="570" y="552"/>
                  </a:lnTo>
                  <a:lnTo>
                    <a:pt x="582" y="564"/>
                  </a:lnTo>
                  <a:lnTo>
                    <a:pt x="588" y="576"/>
                  </a:lnTo>
                  <a:lnTo>
                    <a:pt x="588" y="582"/>
                  </a:lnTo>
                  <a:lnTo>
                    <a:pt x="594" y="594"/>
                  </a:lnTo>
                  <a:lnTo>
                    <a:pt x="600" y="600"/>
                  </a:lnTo>
                  <a:lnTo>
                    <a:pt x="606" y="600"/>
                  </a:lnTo>
                  <a:lnTo>
                    <a:pt x="624" y="582"/>
                  </a:lnTo>
                  <a:lnTo>
                    <a:pt x="624" y="570"/>
                  </a:lnTo>
                  <a:lnTo>
                    <a:pt x="630" y="558"/>
                  </a:lnTo>
                  <a:lnTo>
                    <a:pt x="642" y="552"/>
                  </a:lnTo>
                  <a:lnTo>
                    <a:pt x="648" y="546"/>
                  </a:lnTo>
                  <a:lnTo>
                    <a:pt x="648" y="516"/>
                  </a:lnTo>
                  <a:lnTo>
                    <a:pt x="672" y="486"/>
                  </a:lnTo>
                  <a:lnTo>
                    <a:pt x="684" y="438"/>
                  </a:lnTo>
                  <a:lnTo>
                    <a:pt x="696" y="432"/>
                  </a:lnTo>
                  <a:lnTo>
                    <a:pt x="702" y="426"/>
                  </a:lnTo>
                  <a:lnTo>
                    <a:pt x="714" y="420"/>
                  </a:lnTo>
                  <a:lnTo>
                    <a:pt x="720" y="414"/>
                  </a:lnTo>
                  <a:lnTo>
                    <a:pt x="720" y="402"/>
                  </a:lnTo>
                  <a:lnTo>
                    <a:pt x="726" y="384"/>
                  </a:lnTo>
                  <a:lnTo>
                    <a:pt x="726" y="354"/>
                  </a:lnTo>
                  <a:lnTo>
                    <a:pt x="744" y="354"/>
                  </a:lnTo>
                  <a:lnTo>
                    <a:pt x="750" y="348"/>
                  </a:lnTo>
                  <a:lnTo>
                    <a:pt x="756" y="330"/>
                  </a:lnTo>
                  <a:lnTo>
                    <a:pt x="756" y="300"/>
                  </a:lnTo>
                  <a:lnTo>
                    <a:pt x="762" y="294"/>
                  </a:lnTo>
                  <a:lnTo>
                    <a:pt x="768" y="264"/>
                  </a:lnTo>
                  <a:lnTo>
                    <a:pt x="774" y="252"/>
                  </a:lnTo>
                  <a:lnTo>
                    <a:pt x="786" y="240"/>
                  </a:lnTo>
                  <a:lnTo>
                    <a:pt x="786" y="234"/>
                  </a:lnTo>
                  <a:lnTo>
                    <a:pt x="792" y="228"/>
                  </a:lnTo>
                  <a:lnTo>
                    <a:pt x="792" y="222"/>
                  </a:lnTo>
                  <a:lnTo>
                    <a:pt x="798" y="216"/>
                  </a:lnTo>
                  <a:lnTo>
                    <a:pt x="798" y="210"/>
                  </a:lnTo>
                  <a:lnTo>
                    <a:pt x="810" y="210"/>
                  </a:lnTo>
                  <a:lnTo>
                    <a:pt x="822" y="204"/>
                  </a:lnTo>
                  <a:lnTo>
                    <a:pt x="840" y="186"/>
                  </a:lnTo>
                  <a:lnTo>
                    <a:pt x="840" y="174"/>
                  </a:lnTo>
                  <a:lnTo>
                    <a:pt x="834" y="168"/>
                  </a:lnTo>
                  <a:lnTo>
                    <a:pt x="834" y="162"/>
                  </a:lnTo>
                  <a:lnTo>
                    <a:pt x="840" y="156"/>
                  </a:lnTo>
                  <a:lnTo>
                    <a:pt x="840" y="126"/>
                  </a:lnTo>
                  <a:lnTo>
                    <a:pt x="810" y="126"/>
                  </a:lnTo>
                  <a:lnTo>
                    <a:pt x="810" y="120"/>
                  </a:lnTo>
                  <a:lnTo>
                    <a:pt x="804" y="108"/>
                  </a:lnTo>
                  <a:lnTo>
                    <a:pt x="804" y="60"/>
                  </a:lnTo>
                  <a:lnTo>
                    <a:pt x="774" y="12"/>
                  </a:lnTo>
                  <a:lnTo>
                    <a:pt x="756" y="12"/>
                  </a:lnTo>
                  <a:lnTo>
                    <a:pt x="750" y="18"/>
                  </a:lnTo>
                  <a:lnTo>
                    <a:pt x="750" y="24"/>
                  </a:lnTo>
                  <a:lnTo>
                    <a:pt x="744" y="30"/>
                  </a:lnTo>
                  <a:lnTo>
                    <a:pt x="744" y="36"/>
                  </a:lnTo>
                  <a:lnTo>
                    <a:pt x="720" y="36"/>
                  </a:lnTo>
                  <a:lnTo>
                    <a:pt x="714" y="42"/>
                  </a:lnTo>
                  <a:lnTo>
                    <a:pt x="702" y="48"/>
                  </a:lnTo>
                  <a:lnTo>
                    <a:pt x="696" y="54"/>
                  </a:lnTo>
                  <a:lnTo>
                    <a:pt x="684" y="60"/>
                  </a:lnTo>
                  <a:lnTo>
                    <a:pt x="654" y="60"/>
                  </a:lnTo>
                  <a:lnTo>
                    <a:pt x="648" y="54"/>
                  </a:lnTo>
                  <a:lnTo>
                    <a:pt x="636" y="48"/>
                  </a:lnTo>
                  <a:lnTo>
                    <a:pt x="600" y="36"/>
                  </a:lnTo>
                  <a:lnTo>
                    <a:pt x="546" y="36"/>
                  </a:lnTo>
                  <a:lnTo>
                    <a:pt x="528" y="42"/>
                  </a:lnTo>
                  <a:lnTo>
                    <a:pt x="516" y="54"/>
                  </a:lnTo>
                  <a:lnTo>
                    <a:pt x="504" y="60"/>
                  </a:lnTo>
                  <a:lnTo>
                    <a:pt x="492" y="84"/>
                  </a:lnTo>
                  <a:lnTo>
                    <a:pt x="486" y="90"/>
                  </a:lnTo>
                  <a:lnTo>
                    <a:pt x="480" y="90"/>
                  </a:lnTo>
                  <a:lnTo>
                    <a:pt x="468" y="84"/>
                  </a:lnTo>
                  <a:lnTo>
                    <a:pt x="438" y="84"/>
                  </a:lnTo>
                  <a:lnTo>
                    <a:pt x="414" y="72"/>
                  </a:lnTo>
                  <a:lnTo>
                    <a:pt x="402" y="60"/>
                  </a:lnTo>
                  <a:lnTo>
                    <a:pt x="390" y="54"/>
                  </a:lnTo>
                  <a:lnTo>
                    <a:pt x="384" y="48"/>
                  </a:lnTo>
                  <a:lnTo>
                    <a:pt x="372" y="42"/>
                  </a:lnTo>
                  <a:lnTo>
                    <a:pt x="360" y="42"/>
                  </a:lnTo>
                  <a:lnTo>
                    <a:pt x="336" y="54"/>
                  </a:lnTo>
                  <a:lnTo>
                    <a:pt x="324" y="66"/>
                  </a:lnTo>
                  <a:lnTo>
                    <a:pt x="312" y="72"/>
                  </a:lnTo>
                  <a:lnTo>
                    <a:pt x="306" y="72"/>
                  </a:lnTo>
                  <a:lnTo>
                    <a:pt x="294" y="66"/>
                  </a:lnTo>
                  <a:lnTo>
                    <a:pt x="288" y="60"/>
                  </a:lnTo>
                  <a:lnTo>
                    <a:pt x="288" y="54"/>
                  </a:lnTo>
                  <a:lnTo>
                    <a:pt x="282" y="48"/>
                  </a:lnTo>
                  <a:lnTo>
                    <a:pt x="282" y="42"/>
                  </a:lnTo>
                  <a:lnTo>
                    <a:pt x="258" y="18"/>
                  </a:lnTo>
                  <a:lnTo>
                    <a:pt x="222" y="18"/>
                  </a:lnTo>
                  <a:lnTo>
                    <a:pt x="222" y="12"/>
                  </a:lnTo>
                  <a:lnTo>
                    <a:pt x="210" y="0"/>
                  </a:lnTo>
                  <a:lnTo>
                    <a:pt x="198" y="0"/>
                  </a:lnTo>
                  <a:lnTo>
                    <a:pt x="186" y="6"/>
                  </a:lnTo>
                  <a:lnTo>
                    <a:pt x="180" y="6"/>
                  </a:lnTo>
                  <a:lnTo>
                    <a:pt x="180" y="12"/>
                  </a:lnTo>
                  <a:lnTo>
                    <a:pt x="126" y="12"/>
                  </a:lnTo>
                  <a:lnTo>
                    <a:pt x="102" y="36"/>
                  </a:lnTo>
                  <a:lnTo>
                    <a:pt x="102" y="60"/>
                  </a:lnTo>
                  <a:lnTo>
                    <a:pt x="96" y="78"/>
                  </a:lnTo>
                  <a:lnTo>
                    <a:pt x="90" y="90"/>
                  </a:lnTo>
                  <a:lnTo>
                    <a:pt x="84" y="96"/>
                  </a:lnTo>
                  <a:lnTo>
                    <a:pt x="78" y="108"/>
                  </a:lnTo>
                  <a:lnTo>
                    <a:pt x="72" y="114"/>
                  </a:lnTo>
                  <a:lnTo>
                    <a:pt x="66" y="114"/>
                  </a:lnTo>
                  <a:lnTo>
                    <a:pt x="66" y="168"/>
                  </a:lnTo>
                  <a:lnTo>
                    <a:pt x="60" y="180"/>
                  </a:lnTo>
                  <a:lnTo>
                    <a:pt x="60" y="186"/>
                  </a:lnTo>
                  <a:lnTo>
                    <a:pt x="54" y="192"/>
                  </a:lnTo>
                  <a:lnTo>
                    <a:pt x="66" y="216"/>
                  </a:lnTo>
                  <a:lnTo>
                    <a:pt x="72" y="222"/>
                  </a:lnTo>
                  <a:lnTo>
                    <a:pt x="78" y="234"/>
                  </a:lnTo>
                  <a:lnTo>
                    <a:pt x="78" y="246"/>
                  </a:lnTo>
                  <a:lnTo>
                    <a:pt x="84" y="252"/>
                  </a:lnTo>
                  <a:lnTo>
                    <a:pt x="84" y="264"/>
                  </a:lnTo>
                  <a:lnTo>
                    <a:pt x="78" y="270"/>
                  </a:lnTo>
                  <a:lnTo>
                    <a:pt x="72" y="270"/>
                  </a:lnTo>
                  <a:lnTo>
                    <a:pt x="60" y="276"/>
                  </a:lnTo>
                  <a:lnTo>
                    <a:pt x="60" y="318"/>
                  </a:lnTo>
                  <a:lnTo>
                    <a:pt x="48" y="324"/>
                  </a:lnTo>
                  <a:lnTo>
                    <a:pt x="42" y="336"/>
                  </a:lnTo>
                  <a:lnTo>
                    <a:pt x="36" y="342"/>
                  </a:lnTo>
                  <a:lnTo>
                    <a:pt x="36" y="372"/>
                  </a:lnTo>
                  <a:lnTo>
                    <a:pt x="24" y="396"/>
                  </a:lnTo>
                  <a:lnTo>
                    <a:pt x="6" y="396"/>
                  </a:lnTo>
                  <a:lnTo>
                    <a:pt x="0" y="426"/>
                  </a:lnTo>
                  <a:lnTo>
                    <a:pt x="6" y="462"/>
                  </a:lnTo>
                  <a:lnTo>
                    <a:pt x="0" y="492"/>
                  </a:lnTo>
                  <a:lnTo>
                    <a:pt x="0" y="606"/>
                  </a:lnTo>
                  <a:lnTo>
                    <a:pt x="6" y="612"/>
                  </a:lnTo>
                  <a:lnTo>
                    <a:pt x="30" y="612"/>
                  </a:lnTo>
                  <a:lnTo>
                    <a:pt x="54" y="600"/>
                  </a:lnTo>
                  <a:lnTo>
                    <a:pt x="60" y="594"/>
                  </a:lnTo>
                  <a:lnTo>
                    <a:pt x="66" y="600"/>
                  </a:lnTo>
                  <a:lnTo>
                    <a:pt x="108" y="600"/>
                  </a:lnTo>
                  <a:lnTo>
                    <a:pt x="126" y="606"/>
                  </a:lnTo>
                  <a:lnTo>
                    <a:pt x="138" y="618"/>
                  </a:lnTo>
                  <a:lnTo>
                    <a:pt x="150" y="636"/>
                  </a:lnTo>
                  <a:lnTo>
                    <a:pt x="156" y="648"/>
                  </a:lnTo>
                  <a:lnTo>
                    <a:pt x="168" y="660"/>
                  </a:lnTo>
                  <a:lnTo>
                    <a:pt x="186" y="660"/>
                  </a:lnTo>
                  <a:lnTo>
                    <a:pt x="180" y="666"/>
                  </a:lnTo>
                  <a:lnTo>
                    <a:pt x="180" y="678"/>
                  </a:lnTo>
                  <a:lnTo>
                    <a:pt x="174" y="684"/>
                  </a:lnTo>
                  <a:lnTo>
                    <a:pt x="186" y="684"/>
                  </a:lnTo>
                  <a:lnTo>
                    <a:pt x="198" y="678"/>
                  </a:lnTo>
                  <a:lnTo>
                    <a:pt x="198" y="684"/>
                  </a:lnTo>
                  <a:lnTo>
                    <a:pt x="192" y="690"/>
                  </a:lnTo>
                  <a:lnTo>
                    <a:pt x="186" y="702"/>
                  </a:lnTo>
                  <a:lnTo>
                    <a:pt x="186" y="714"/>
                  </a:lnTo>
                  <a:lnTo>
                    <a:pt x="204" y="750"/>
                  </a:lnTo>
                  <a:lnTo>
                    <a:pt x="216" y="762"/>
                  </a:lnTo>
                  <a:lnTo>
                    <a:pt x="234" y="768"/>
                  </a:lnTo>
                  <a:lnTo>
                    <a:pt x="270" y="768"/>
                  </a:lnTo>
                  <a:lnTo>
                    <a:pt x="276" y="762"/>
                  </a:lnTo>
                  <a:lnTo>
                    <a:pt x="282" y="762"/>
                  </a:lnTo>
                  <a:lnTo>
                    <a:pt x="288" y="738"/>
                  </a:lnTo>
                  <a:lnTo>
                    <a:pt x="312" y="750"/>
                  </a:lnTo>
                  <a:lnTo>
                    <a:pt x="336" y="744"/>
                  </a:lnTo>
                  <a:lnTo>
                    <a:pt x="354" y="756"/>
                  </a:lnTo>
                  <a:lnTo>
                    <a:pt x="396" y="756"/>
                  </a:lnTo>
                  <a:lnTo>
                    <a:pt x="396" y="732"/>
                  </a:lnTo>
                  <a:lnTo>
                    <a:pt x="420" y="732"/>
                  </a:lnTo>
                  <a:lnTo>
                    <a:pt x="420" y="73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27" name="Niger" descr="© INSCALE GmbH, 05.05.2010&#10;http://www.presentationload.com/">
              <a:extLst>
                <a:ext uri="{FF2B5EF4-FFF2-40B4-BE49-F238E27FC236}">
                  <a16:creationId xmlns:a16="http://schemas.microsoft.com/office/drawing/2014/main" id="{9DED2084-ABBA-44EE-9C97-B240207698B3}"/>
                </a:ext>
              </a:extLst>
            </p:cNvPr>
            <p:cNvSpPr>
              <a:spLocks/>
            </p:cNvSpPr>
            <p:nvPr/>
          </p:nvSpPr>
          <p:spPr bwMode="gray">
            <a:xfrm>
              <a:off x="5558019" y="3670163"/>
              <a:ext cx="490559" cy="423724"/>
            </a:xfrm>
            <a:custGeom>
              <a:avLst/>
              <a:gdLst>
                <a:gd name="T0" fmla="*/ 2147483647 w 1110"/>
                <a:gd name="T1" fmla="*/ 2147483647 h 942"/>
                <a:gd name="T2" fmla="*/ 2147483647 w 1110"/>
                <a:gd name="T3" fmla="*/ 2147483647 h 942"/>
                <a:gd name="T4" fmla="*/ 2147483647 w 1110"/>
                <a:gd name="T5" fmla="*/ 2147483647 h 942"/>
                <a:gd name="T6" fmla="*/ 2147483647 w 1110"/>
                <a:gd name="T7" fmla="*/ 2147483647 h 942"/>
                <a:gd name="T8" fmla="*/ 2147483647 w 1110"/>
                <a:gd name="T9" fmla="*/ 2147483647 h 942"/>
                <a:gd name="T10" fmla="*/ 2147483647 w 1110"/>
                <a:gd name="T11" fmla="*/ 2147483647 h 942"/>
                <a:gd name="T12" fmla="*/ 2147483647 w 1110"/>
                <a:gd name="T13" fmla="*/ 2147483647 h 942"/>
                <a:gd name="T14" fmla="*/ 2147483647 w 1110"/>
                <a:gd name="T15" fmla="*/ 2147483647 h 942"/>
                <a:gd name="T16" fmla="*/ 2147483647 w 1110"/>
                <a:gd name="T17" fmla="*/ 2147483647 h 942"/>
                <a:gd name="T18" fmla="*/ 2147483647 w 1110"/>
                <a:gd name="T19" fmla="*/ 2147483647 h 942"/>
                <a:gd name="T20" fmla="*/ 2147483647 w 1110"/>
                <a:gd name="T21" fmla="*/ 2147483647 h 942"/>
                <a:gd name="T22" fmla="*/ 2147483647 w 1110"/>
                <a:gd name="T23" fmla="*/ 2147483647 h 942"/>
                <a:gd name="T24" fmla="*/ 2147483647 w 1110"/>
                <a:gd name="T25" fmla="*/ 2147483647 h 942"/>
                <a:gd name="T26" fmla="*/ 2147483647 w 1110"/>
                <a:gd name="T27" fmla="*/ 2147483647 h 942"/>
                <a:gd name="T28" fmla="*/ 2147483647 w 1110"/>
                <a:gd name="T29" fmla="*/ 2147483647 h 942"/>
                <a:gd name="T30" fmla="*/ 2147483647 w 1110"/>
                <a:gd name="T31" fmla="*/ 2147483647 h 942"/>
                <a:gd name="T32" fmla="*/ 2147483647 w 1110"/>
                <a:gd name="T33" fmla="*/ 2147483647 h 942"/>
                <a:gd name="T34" fmla="*/ 2147483647 w 1110"/>
                <a:gd name="T35" fmla="*/ 2147483647 h 942"/>
                <a:gd name="T36" fmla="*/ 2147483647 w 1110"/>
                <a:gd name="T37" fmla="*/ 2147483647 h 942"/>
                <a:gd name="T38" fmla="*/ 2147483647 w 1110"/>
                <a:gd name="T39" fmla="*/ 2147483647 h 942"/>
                <a:gd name="T40" fmla="*/ 2147483647 w 1110"/>
                <a:gd name="T41" fmla="*/ 2147483647 h 942"/>
                <a:gd name="T42" fmla="*/ 2147483647 w 1110"/>
                <a:gd name="T43" fmla="*/ 2147483647 h 942"/>
                <a:gd name="T44" fmla="*/ 2147483647 w 1110"/>
                <a:gd name="T45" fmla="*/ 2147483647 h 942"/>
                <a:gd name="T46" fmla="*/ 2147483647 w 1110"/>
                <a:gd name="T47" fmla="*/ 2147483647 h 942"/>
                <a:gd name="T48" fmla="*/ 2147483647 w 1110"/>
                <a:gd name="T49" fmla="*/ 2147483647 h 942"/>
                <a:gd name="T50" fmla="*/ 2147483647 w 1110"/>
                <a:gd name="T51" fmla="*/ 2147483647 h 942"/>
                <a:gd name="T52" fmla="*/ 2147483647 w 1110"/>
                <a:gd name="T53" fmla="*/ 2147483647 h 942"/>
                <a:gd name="T54" fmla="*/ 2147483647 w 1110"/>
                <a:gd name="T55" fmla="*/ 2147483647 h 942"/>
                <a:gd name="T56" fmla="*/ 2147483647 w 1110"/>
                <a:gd name="T57" fmla="*/ 2147483647 h 942"/>
                <a:gd name="T58" fmla="*/ 2147483647 w 1110"/>
                <a:gd name="T59" fmla="*/ 2147483647 h 942"/>
                <a:gd name="T60" fmla="*/ 2147483647 w 1110"/>
                <a:gd name="T61" fmla="*/ 2147483647 h 942"/>
                <a:gd name="T62" fmla="*/ 2147483647 w 1110"/>
                <a:gd name="T63" fmla="*/ 2147483647 h 942"/>
                <a:gd name="T64" fmla="*/ 2147483647 w 1110"/>
                <a:gd name="T65" fmla="*/ 2147483647 h 942"/>
                <a:gd name="T66" fmla="*/ 2147483647 w 1110"/>
                <a:gd name="T67" fmla="*/ 2147483647 h 942"/>
                <a:gd name="T68" fmla="*/ 2147483647 w 1110"/>
                <a:gd name="T69" fmla="*/ 2147483647 h 942"/>
                <a:gd name="T70" fmla="*/ 2147483647 w 1110"/>
                <a:gd name="T71" fmla="*/ 2147483647 h 942"/>
                <a:gd name="T72" fmla="*/ 2147483647 w 1110"/>
                <a:gd name="T73" fmla="*/ 2147483647 h 942"/>
                <a:gd name="T74" fmla="*/ 2147483647 w 1110"/>
                <a:gd name="T75" fmla="*/ 2147483647 h 942"/>
                <a:gd name="T76" fmla="*/ 2147483647 w 1110"/>
                <a:gd name="T77" fmla="*/ 2147483647 h 942"/>
                <a:gd name="T78" fmla="*/ 2147483647 w 1110"/>
                <a:gd name="T79" fmla="*/ 2147483647 h 942"/>
                <a:gd name="T80" fmla="*/ 2147483647 w 1110"/>
                <a:gd name="T81" fmla="*/ 2147483647 h 942"/>
                <a:gd name="T82" fmla="*/ 2147483647 w 1110"/>
                <a:gd name="T83" fmla="*/ 2147483647 h 942"/>
                <a:gd name="T84" fmla="*/ 2147483647 w 1110"/>
                <a:gd name="T85" fmla="*/ 2147483647 h 942"/>
                <a:gd name="T86" fmla="*/ 2147483647 w 1110"/>
                <a:gd name="T87" fmla="*/ 2147483647 h 942"/>
                <a:gd name="T88" fmla="*/ 2147483647 w 1110"/>
                <a:gd name="T89" fmla="*/ 2147483647 h 942"/>
                <a:gd name="T90" fmla="*/ 2147483647 w 1110"/>
                <a:gd name="T91" fmla="*/ 2147483647 h 942"/>
                <a:gd name="T92" fmla="*/ 2147483647 w 1110"/>
                <a:gd name="T93" fmla="*/ 2147483647 h 942"/>
                <a:gd name="T94" fmla="*/ 2147483647 w 1110"/>
                <a:gd name="T95" fmla="*/ 2147483647 h 942"/>
                <a:gd name="T96" fmla="*/ 2147483647 w 1110"/>
                <a:gd name="T97" fmla="*/ 2147483647 h 942"/>
                <a:gd name="T98" fmla="*/ 0 w 1110"/>
                <a:gd name="T99" fmla="*/ 2147483647 h 942"/>
                <a:gd name="T100" fmla="*/ 2147483647 w 1110"/>
                <a:gd name="T101" fmla="*/ 2147483647 h 942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1110"/>
                <a:gd name="T154" fmla="*/ 0 h 942"/>
                <a:gd name="T155" fmla="*/ 1110 w 1110"/>
                <a:gd name="T156" fmla="*/ 942 h 942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1110" h="942">
                  <a:moveTo>
                    <a:pt x="54" y="792"/>
                  </a:moveTo>
                  <a:lnTo>
                    <a:pt x="54" y="810"/>
                  </a:lnTo>
                  <a:lnTo>
                    <a:pt x="66" y="810"/>
                  </a:lnTo>
                  <a:lnTo>
                    <a:pt x="48" y="828"/>
                  </a:lnTo>
                  <a:lnTo>
                    <a:pt x="48" y="834"/>
                  </a:lnTo>
                  <a:lnTo>
                    <a:pt x="72" y="858"/>
                  </a:lnTo>
                  <a:lnTo>
                    <a:pt x="84" y="864"/>
                  </a:lnTo>
                  <a:lnTo>
                    <a:pt x="90" y="876"/>
                  </a:lnTo>
                  <a:lnTo>
                    <a:pt x="108" y="876"/>
                  </a:lnTo>
                  <a:lnTo>
                    <a:pt x="120" y="864"/>
                  </a:lnTo>
                  <a:lnTo>
                    <a:pt x="132" y="864"/>
                  </a:lnTo>
                  <a:lnTo>
                    <a:pt x="144" y="876"/>
                  </a:lnTo>
                  <a:lnTo>
                    <a:pt x="150" y="888"/>
                  </a:lnTo>
                  <a:lnTo>
                    <a:pt x="126" y="894"/>
                  </a:lnTo>
                  <a:lnTo>
                    <a:pt x="150" y="930"/>
                  </a:lnTo>
                  <a:lnTo>
                    <a:pt x="150" y="906"/>
                  </a:lnTo>
                  <a:lnTo>
                    <a:pt x="180" y="894"/>
                  </a:lnTo>
                  <a:lnTo>
                    <a:pt x="192" y="906"/>
                  </a:lnTo>
                  <a:lnTo>
                    <a:pt x="198" y="918"/>
                  </a:lnTo>
                  <a:lnTo>
                    <a:pt x="204" y="924"/>
                  </a:lnTo>
                  <a:lnTo>
                    <a:pt x="210" y="924"/>
                  </a:lnTo>
                  <a:lnTo>
                    <a:pt x="216" y="930"/>
                  </a:lnTo>
                  <a:lnTo>
                    <a:pt x="222" y="930"/>
                  </a:lnTo>
                  <a:lnTo>
                    <a:pt x="234" y="936"/>
                  </a:lnTo>
                  <a:lnTo>
                    <a:pt x="240" y="942"/>
                  </a:lnTo>
                  <a:lnTo>
                    <a:pt x="240" y="888"/>
                  </a:lnTo>
                  <a:lnTo>
                    <a:pt x="246" y="888"/>
                  </a:lnTo>
                  <a:lnTo>
                    <a:pt x="252" y="882"/>
                  </a:lnTo>
                  <a:lnTo>
                    <a:pt x="258" y="870"/>
                  </a:lnTo>
                  <a:lnTo>
                    <a:pt x="264" y="864"/>
                  </a:lnTo>
                  <a:lnTo>
                    <a:pt x="270" y="852"/>
                  </a:lnTo>
                  <a:lnTo>
                    <a:pt x="276" y="834"/>
                  </a:lnTo>
                  <a:lnTo>
                    <a:pt x="276" y="810"/>
                  </a:lnTo>
                  <a:lnTo>
                    <a:pt x="300" y="786"/>
                  </a:lnTo>
                  <a:lnTo>
                    <a:pt x="354" y="786"/>
                  </a:lnTo>
                  <a:lnTo>
                    <a:pt x="354" y="780"/>
                  </a:lnTo>
                  <a:lnTo>
                    <a:pt x="360" y="780"/>
                  </a:lnTo>
                  <a:lnTo>
                    <a:pt x="372" y="774"/>
                  </a:lnTo>
                  <a:lnTo>
                    <a:pt x="384" y="774"/>
                  </a:lnTo>
                  <a:lnTo>
                    <a:pt x="396" y="786"/>
                  </a:lnTo>
                  <a:lnTo>
                    <a:pt x="396" y="792"/>
                  </a:lnTo>
                  <a:lnTo>
                    <a:pt x="432" y="792"/>
                  </a:lnTo>
                  <a:lnTo>
                    <a:pt x="456" y="816"/>
                  </a:lnTo>
                  <a:lnTo>
                    <a:pt x="456" y="822"/>
                  </a:lnTo>
                  <a:lnTo>
                    <a:pt x="462" y="828"/>
                  </a:lnTo>
                  <a:lnTo>
                    <a:pt x="462" y="834"/>
                  </a:lnTo>
                  <a:lnTo>
                    <a:pt x="468" y="840"/>
                  </a:lnTo>
                  <a:lnTo>
                    <a:pt x="480" y="846"/>
                  </a:lnTo>
                  <a:lnTo>
                    <a:pt x="486" y="846"/>
                  </a:lnTo>
                  <a:lnTo>
                    <a:pt x="498" y="840"/>
                  </a:lnTo>
                  <a:lnTo>
                    <a:pt x="510" y="828"/>
                  </a:lnTo>
                  <a:lnTo>
                    <a:pt x="534" y="816"/>
                  </a:lnTo>
                  <a:lnTo>
                    <a:pt x="546" y="816"/>
                  </a:lnTo>
                  <a:lnTo>
                    <a:pt x="558" y="822"/>
                  </a:lnTo>
                  <a:lnTo>
                    <a:pt x="564" y="828"/>
                  </a:lnTo>
                  <a:lnTo>
                    <a:pt x="576" y="834"/>
                  </a:lnTo>
                  <a:lnTo>
                    <a:pt x="588" y="846"/>
                  </a:lnTo>
                  <a:lnTo>
                    <a:pt x="612" y="858"/>
                  </a:lnTo>
                  <a:lnTo>
                    <a:pt x="642" y="858"/>
                  </a:lnTo>
                  <a:lnTo>
                    <a:pt x="654" y="864"/>
                  </a:lnTo>
                  <a:lnTo>
                    <a:pt x="660" y="864"/>
                  </a:lnTo>
                  <a:lnTo>
                    <a:pt x="666" y="858"/>
                  </a:lnTo>
                  <a:lnTo>
                    <a:pt x="678" y="834"/>
                  </a:lnTo>
                  <a:lnTo>
                    <a:pt x="690" y="828"/>
                  </a:lnTo>
                  <a:lnTo>
                    <a:pt x="702" y="816"/>
                  </a:lnTo>
                  <a:lnTo>
                    <a:pt x="720" y="810"/>
                  </a:lnTo>
                  <a:lnTo>
                    <a:pt x="774" y="810"/>
                  </a:lnTo>
                  <a:lnTo>
                    <a:pt x="810" y="822"/>
                  </a:lnTo>
                  <a:lnTo>
                    <a:pt x="822" y="828"/>
                  </a:lnTo>
                  <a:lnTo>
                    <a:pt x="828" y="834"/>
                  </a:lnTo>
                  <a:lnTo>
                    <a:pt x="858" y="834"/>
                  </a:lnTo>
                  <a:lnTo>
                    <a:pt x="870" y="828"/>
                  </a:lnTo>
                  <a:lnTo>
                    <a:pt x="876" y="822"/>
                  </a:lnTo>
                  <a:lnTo>
                    <a:pt x="888" y="816"/>
                  </a:lnTo>
                  <a:lnTo>
                    <a:pt x="894" y="810"/>
                  </a:lnTo>
                  <a:lnTo>
                    <a:pt x="918" y="810"/>
                  </a:lnTo>
                  <a:lnTo>
                    <a:pt x="918" y="804"/>
                  </a:lnTo>
                  <a:lnTo>
                    <a:pt x="924" y="798"/>
                  </a:lnTo>
                  <a:lnTo>
                    <a:pt x="924" y="792"/>
                  </a:lnTo>
                  <a:lnTo>
                    <a:pt x="930" y="786"/>
                  </a:lnTo>
                  <a:lnTo>
                    <a:pt x="936" y="786"/>
                  </a:lnTo>
                  <a:lnTo>
                    <a:pt x="930" y="726"/>
                  </a:lnTo>
                  <a:lnTo>
                    <a:pt x="948" y="720"/>
                  </a:lnTo>
                  <a:lnTo>
                    <a:pt x="948" y="714"/>
                  </a:lnTo>
                  <a:lnTo>
                    <a:pt x="954" y="708"/>
                  </a:lnTo>
                  <a:lnTo>
                    <a:pt x="954" y="696"/>
                  </a:lnTo>
                  <a:lnTo>
                    <a:pt x="960" y="678"/>
                  </a:lnTo>
                  <a:lnTo>
                    <a:pt x="966" y="666"/>
                  </a:lnTo>
                  <a:lnTo>
                    <a:pt x="978" y="648"/>
                  </a:lnTo>
                  <a:lnTo>
                    <a:pt x="984" y="636"/>
                  </a:lnTo>
                  <a:lnTo>
                    <a:pt x="1002" y="618"/>
                  </a:lnTo>
                  <a:lnTo>
                    <a:pt x="1026" y="588"/>
                  </a:lnTo>
                  <a:lnTo>
                    <a:pt x="1050" y="564"/>
                  </a:lnTo>
                  <a:lnTo>
                    <a:pt x="1068" y="540"/>
                  </a:lnTo>
                  <a:lnTo>
                    <a:pt x="1074" y="534"/>
                  </a:lnTo>
                  <a:lnTo>
                    <a:pt x="1092" y="288"/>
                  </a:lnTo>
                  <a:lnTo>
                    <a:pt x="1110" y="252"/>
                  </a:lnTo>
                  <a:lnTo>
                    <a:pt x="1080" y="216"/>
                  </a:lnTo>
                  <a:lnTo>
                    <a:pt x="1074" y="192"/>
                  </a:lnTo>
                  <a:lnTo>
                    <a:pt x="1044" y="156"/>
                  </a:lnTo>
                  <a:lnTo>
                    <a:pt x="1056" y="108"/>
                  </a:lnTo>
                  <a:lnTo>
                    <a:pt x="1038" y="42"/>
                  </a:lnTo>
                  <a:lnTo>
                    <a:pt x="1020" y="48"/>
                  </a:lnTo>
                  <a:lnTo>
                    <a:pt x="1002" y="60"/>
                  </a:lnTo>
                  <a:lnTo>
                    <a:pt x="990" y="66"/>
                  </a:lnTo>
                  <a:lnTo>
                    <a:pt x="984" y="66"/>
                  </a:lnTo>
                  <a:lnTo>
                    <a:pt x="978" y="60"/>
                  </a:lnTo>
                  <a:lnTo>
                    <a:pt x="966" y="54"/>
                  </a:lnTo>
                  <a:lnTo>
                    <a:pt x="960" y="42"/>
                  </a:lnTo>
                  <a:lnTo>
                    <a:pt x="954" y="36"/>
                  </a:lnTo>
                  <a:lnTo>
                    <a:pt x="942" y="30"/>
                  </a:lnTo>
                  <a:lnTo>
                    <a:pt x="936" y="24"/>
                  </a:lnTo>
                  <a:lnTo>
                    <a:pt x="930" y="24"/>
                  </a:lnTo>
                  <a:lnTo>
                    <a:pt x="918" y="18"/>
                  </a:lnTo>
                  <a:lnTo>
                    <a:pt x="900" y="12"/>
                  </a:lnTo>
                  <a:lnTo>
                    <a:pt x="888" y="12"/>
                  </a:lnTo>
                  <a:lnTo>
                    <a:pt x="876" y="6"/>
                  </a:lnTo>
                  <a:lnTo>
                    <a:pt x="864" y="6"/>
                  </a:lnTo>
                  <a:lnTo>
                    <a:pt x="828" y="0"/>
                  </a:lnTo>
                  <a:lnTo>
                    <a:pt x="816" y="6"/>
                  </a:lnTo>
                  <a:lnTo>
                    <a:pt x="786" y="30"/>
                  </a:lnTo>
                  <a:lnTo>
                    <a:pt x="738" y="66"/>
                  </a:lnTo>
                  <a:lnTo>
                    <a:pt x="684" y="102"/>
                  </a:lnTo>
                  <a:lnTo>
                    <a:pt x="624" y="144"/>
                  </a:lnTo>
                  <a:lnTo>
                    <a:pt x="576" y="180"/>
                  </a:lnTo>
                  <a:lnTo>
                    <a:pt x="534" y="210"/>
                  </a:lnTo>
                  <a:lnTo>
                    <a:pt x="510" y="222"/>
                  </a:lnTo>
                  <a:lnTo>
                    <a:pt x="480" y="246"/>
                  </a:lnTo>
                  <a:lnTo>
                    <a:pt x="450" y="282"/>
                  </a:lnTo>
                  <a:lnTo>
                    <a:pt x="414" y="312"/>
                  </a:lnTo>
                  <a:lnTo>
                    <a:pt x="390" y="330"/>
                  </a:lnTo>
                  <a:lnTo>
                    <a:pt x="366" y="336"/>
                  </a:lnTo>
                  <a:lnTo>
                    <a:pt x="324" y="342"/>
                  </a:lnTo>
                  <a:lnTo>
                    <a:pt x="282" y="354"/>
                  </a:lnTo>
                  <a:lnTo>
                    <a:pt x="282" y="558"/>
                  </a:lnTo>
                  <a:lnTo>
                    <a:pt x="264" y="582"/>
                  </a:lnTo>
                  <a:lnTo>
                    <a:pt x="264" y="594"/>
                  </a:lnTo>
                  <a:lnTo>
                    <a:pt x="258" y="606"/>
                  </a:lnTo>
                  <a:lnTo>
                    <a:pt x="258" y="624"/>
                  </a:lnTo>
                  <a:lnTo>
                    <a:pt x="252" y="636"/>
                  </a:lnTo>
                  <a:lnTo>
                    <a:pt x="240" y="642"/>
                  </a:lnTo>
                  <a:lnTo>
                    <a:pt x="222" y="648"/>
                  </a:lnTo>
                  <a:lnTo>
                    <a:pt x="198" y="648"/>
                  </a:lnTo>
                  <a:lnTo>
                    <a:pt x="186" y="654"/>
                  </a:lnTo>
                  <a:lnTo>
                    <a:pt x="138" y="648"/>
                  </a:lnTo>
                  <a:lnTo>
                    <a:pt x="138" y="666"/>
                  </a:lnTo>
                  <a:lnTo>
                    <a:pt x="72" y="660"/>
                  </a:lnTo>
                  <a:lnTo>
                    <a:pt x="48" y="678"/>
                  </a:lnTo>
                  <a:lnTo>
                    <a:pt x="0" y="690"/>
                  </a:lnTo>
                  <a:lnTo>
                    <a:pt x="0" y="726"/>
                  </a:lnTo>
                  <a:lnTo>
                    <a:pt x="6" y="738"/>
                  </a:lnTo>
                  <a:lnTo>
                    <a:pt x="6" y="762"/>
                  </a:lnTo>
                  <a:lnTo>
                    <a:pt x="18" y="786"/>
                  </a:lnTo>
                  <a:lnTo>
                    <a:pt x="30" y="792"/>
                  </a:lnTo>
                  <a:lnTo>
                    <a:pt x="54" y="79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28" name="Nepal" descr="© INSCALE GmbH, 05.05.2010&#10;http://www.presentationload.com/">
              <a:extLst>
                <a:ext uri="{FF2B5EF4-FFF2-40B4-BE49-F238E27FC236}">
                  <a16:creationId xmlns:a16="http://schemas.microsoft.com/office/drawing/2014/main" id="{D9DF9EC2-91A0-4795-8FD6-EA3B1D34C4D3}"/>
                </a:ext>
              </a:extLst>
            </p:cNvPr>
            <p:cNvSpPr>
              <a:spLocks/>
            </p:cNvSpPr>
            <p:nvPr/>
          </p:nvSpPr>
          <p:spPr bwMode="gray">
            <a:xfrm>
              <a:off x="7993351" y="3417834"/>
              <a:ext cx="260361" cy="149176"/>
            </a:xfrm>
            <a:custGeom>
              <a:avLst/>
              <a:gdLst>
                <a:gd name="T0" fmla="*/ 2147483647 w 588"/>
                <a:gd name="T1" fmla="*/ 2147483647 h 330"/>
                <a:gd name="T2" fmla="*/ 2147483647 w 588"/>
                <a:gd name="T3" fmla="*/ 2147483647 h 330"/>
                <a:gd name="T4" fmla="*/ 2147483647 w 588"/>
                <a:gd name="T5" fmla="*/ 2147483647 h 330"/>
                <a:gd name="T6" fmla="*/ 2147483647 w 588"/>
                <a:gd name="T7" fmla="*/ 2147483647 h 330"/>
                <a:gd name="T8" fmla="*/ 2147483647 w 588"/>
                <a:gd name="T9" fmla="*/ 2147483647 h 330"/>
                <a:gd name="T10" fmla="*/ 2147483647 w 588"/>
                <a:gd name="T11" fmla="*/ 2147483647 h 330"/>
                <a:gd name="T12" fmla="*/ 2147483647 w 588"/>
                <a:gd name="T13" fmla="*/ 2147483647 h 330"/>
                <a:gd name="T14" fmla="*/ 2147483647 w 588"/>
                <a:gd name="T15" fmla="*/ 2147483647 h 330"/>
                <a:gd name="T16" fmla="*/ 2147483647 w 588"/>
                <a:gd name="T17" fmla="*/ 2147483647 h 330"/>
                <a:gd name="T18" fmla="*/ 2147483647 w 588"/>
                <a:gd name="T19" fmla="*/ 2147483647 h 330"/>
                <a:gd name="T20" fmla="*/ 2147483647 w 588"/>
                <a:gd name="T21" fmla="*/ 2147483647 h 330"/>
                <a:gd name="T22" fmla="*/ 2147483647 w 588"/>
                <a:gd name="T23" fmla="*/ 2147483647 h 330"/>
                <a:gd name="T24" fmla="*/ 2147483647 w 588"/>
                <a:gd name="T25" fmla="*/ 2147483647 h 330"/>
                <a:gd name="T26" fmla="*/ 2147483647 w 588"/>
                <a:gd name="T27" fmla="*/ 2147483647 h 330"/>
                <a:gd name="T28" fmla="*/ 2147483647 w 588"/>
                <a:gd name="T29" fmla="*/ 2147483647 h 330"/>
                <a:gd name="T30" fmla="*/ 2147483647 w 588"/>
                <a:gd name="T31" fmla="*/ 2147483647 h 330"/>
                <a:gd name="T32" fmla="*/ 2147483647 w 588"/>
                <a:gd name="T33" fmla="*/ 2147483647 h 330"/>
                <a:gd name="T34" fmla="*/ 2147483647 w 588"/>
                <a:gd name="T35" fmla="*/ 2147483647 h 330"/>
                <a:gd name="T36" fmla="*/ 2147483647 w 588"/>
                <a:gd name="T37" fmla="*/ 2147483647 h 330"/>
                <a:gd name="T38" fmla="*/ 2147483647 w 588"/>
                <a:gd name="T39" fmla="*/ 2147483647 h 330"/>
                <a:gd name="T40" fmla="*/ 2147483647 w 588"/>
                <a:gd name="T41" fmla="*/ 2147483647 h 330"/>
                <a:gd name="T42" fmla="*/ 2147483647 w 588"/>
                <a:gd name="T43" fmla="*/ 2147483647 h 330"/>
                <a:gd name="T44" fmla="*/ 2147483647 w 588"/>
                <a:gd name="T45" fmla="*/ 2147483647 h 330"/>
                <a:gd name="T46" fmla="*/ 2147483647 w 588"/>
                <a:gd name="T47" fmla="*/ 2147483647 h 330"/>
                <a:gd name="T48" fmla="*/ 2147483647 w 588"/>
                <a:gd name="T49" fmla="*/ 2147483647 h 330"/>
                <a:gd name="T50" fmla="*/ 2147483647 w 588"/>
                <a:gd name="T51" fmla="*/ 2147483647 h 330"/>
                <a:gd name="T52" fmla="*/ 2147483647 w 588"/>
                <a:gd name="T53" fmla="*/ 2147483647 h 330"/>
                <a:gd name="T54" fmla="*/ 2147483647 w 588"/>
                <a:gd name="T55" fmla="*/ 2147483647 h 330"/>
                <a:gd name="T56" fmla="*/ 2147483647 w 588"/>
                <a:gd name="T57" fmla="*/ 2147483647 h 330"/>
                <a:gd name="T58" fmla="*/ 2147483647 w 588"/>
                <a:gd name="T59" fmla="*/ 2147483647 h 330"/>
                <a:gd name="T60" fmla="*/ 2147483647 w 588"/>
                <a:gd name="T61" fmla="*/ 2147483647 h 330"/>
                <a:gd name="T62" fmla="*/ 2147483647 w 588"/>
                <a:gd name="T63" fmla="*/ 2147483647 h 330"/>
                <a:gd name="T64" fmla="*/ 2147483647 w 588"/>
                <a:gd name="T65" fmla="*/ 2147483647 h 330"/>
                <a:gd name="T66" fmla="*/ 2147483647 w 588"/>
                <a:gd name="T67" fmla="*/ 2147483647 h 330"/>
                <a:gd name="T68" fmla="*/ 2147483647 w 588"/>
                <a:gd name="T69" fmla="*/ 2147483647 h 330"/>
                <a:gd name="T70" fmla="*/ 2147483647 w 588"/>
                <a:gd name="T71" fmla="*/ 0 h 330"/>
                <a:gd name="T72" fmla="*/ 2147483647 w 588"/>
                <a:gd name="T73" fmla="*/ 2147483647 h 330"/>
                <a:gd name="T74" fmla="*/ 2147483647 w 588"/>
                <a:gd name="T75" fmla="*/ 2147483647 h 330"/>
                <a:gd name="T76" fmla="*/ 2147483647 w 588"/>
                <a:gd name="T77" fmla="*/ 2147483647 h 330"/>
                <a:gd name="T78" fmla="*/ 2147483647 w 588"/>
                <a:gd name="T79" fmla="*/ 2147483647 h 330"/>
                <a:gd name="T80" fmla="*/ 2147483647 w 588"/>
                <a:gd name="T81" fmla="*/ 2147483647 h 330"/>
                <a:gd name="T82" fmla="*/ 2147483647 w 588"/>
                <a:gd name="T83" fmla="*/ 2147483647 h 330"/>
                <a:gd name="T84" fmla="*/ 0 w 588"/>
                <a:gd name="T85" fmla="*/ 2147483647 h 330"/>
                <a:gd name="T86" fmla="*/ 2147483647 w 588"/>
                <a:gd name="T87" fmla="*/ 2147483647 h 330"/>
                <a:gd name="T88" fmla="*/ 2147483647 w 588"/>
                <a:gd name="T89" fmla="*/ 2147483647 h 330"/>
                <a:gd name="T90" fmla="*/ 2147483647 w 588"/>
                <a:gd name="T91" fmla="*/ 2147483647 h 330"/>
                <a:gd name="T92" fmla="*/ 2147483647 w 588"/>
                <a:gd name="T93" fmla="*/ 2147483647 h 330"/>
                <a:gd name="T94" fmla="*/ 2147483647 w 588"/>
                <a:gd name="T95" fmla="*/ 2147483647 h 330"/>
                <a:gd name="T96" fmla="*/ 2147483647 w 588"/>
                <a:gd name="T97" fmla="*/ 2147483647 h 330"/>
                <a:gd name="T98" fmla="*/ 2147483647 w 588"/>
                <a:gd name="T99" fmla="*/ 2147483647 h 330"/>
                <a:gd name="T100" fmla="*/ 2147483647 w 588"/>
                <a:gd name="T101" fmla="*/ 2147483647 h 330"/>
                <a:gd name="T102" fmla="*/ 2147483647 w 588"/>
                <a:gd name="T103" fmla="*/ 2147483647 h 330"/>
                <a:gd name="T104" fmla="*/ 2147483647 w 588"/>
                <a:gd name="T105" fmla="*/ 2147483647 h 330"/>
                <a:gd name="T106" fmla="*/ 2147483647 w 588"/>
                <a:gd name="T107" fmla="*/ 2147483647 h 330"/>
                <a:gd name="T108" fmla="*/ 2147483647 w 588"/>
                <a:gd name="T109" fmla="*/ 2147483647 h 330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588"/>
                <a:gd name="T166" fmla="*/ 0 h 330"/>
                <a:gd name="T167" fmla="*/ 588 w 588"/>
                <a:gd name="T168" fmla="*/ 330 h 330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588" h="330">
                  <a:moveTo>
                    <a:pt x="294" y="234"/>
                  </a:moveTo>
                  <a:lnTo>
                    <a:pt x="306" y="246"/>
                  </a:lnTo>
                  <a:lnTo>
                    <a:pt x="306" y="252"/>
                  </a:lnTo>
                  <a:lnTo>
                    <a:pt x="330" y="252"/>
                  </a:lnTo>
                  <a:lnTo>
                    <a:pt x="384" y="306"/>
                  </a:lnTo>
                  <a:lnTo>
                    <a:pt x="402" y="294"/>
                  </a:lnTo>
                  <a:lnTo>
                    <a:pt x="432" y="312"/>
                  </a:lnTo>
                  <a:lnTo>
                    <a:pt x="438" y="306"/>
                  </a:lnTo>
                  <a:lnTo>
                    <a:pt x="456" y="306"/>
                  </a:lnTo>
                  <a:lnTo>
                    <a:pt x="474" y="312"/>
                  </a:lnTo>
                  <a:lnTo>
                    <a:pt x="486" y="318"/>
                  </a:lnTo>
                  <a:lnTo>
                    <a:pt x="492" y="330"/>
                  </a:lnTo>
                  <a:lnTo>
                    <a:pt x="498" y="318"/>
                  </a:lnTo>
                  <a:lnTo>
                    <a:pt x="510" y="312"/>
                  </a:lnTo>
                  <a:lnTo>
                    <a:pt x="516" y="312"/>
                  </a:lnTo>
                  <a:lnTo>
                    <a:pt x="522" y="318"/>
                  </a:lnTo>
                  <a:lnTo>
                    <a:pt x="522" y="330"/>
                  </a:lnTo>
                  <a:lnTo>
                    <a:pt x="588" y="330"/>
                  </a:lnTo>
                  <a:lnTo>
                    <a:pt x="588" y="294"/>
                  </a:lnTo>
                  <a:lnTo>
                    <a:pt x="576" y="270"/>
                  </a:lnTo>
                  <a:lnTo>
                    <a:pt x="576" y="222"/>
                  </a:lnTo>
                  <a:lnTo>
                    <a:pt x="564" y="204"/>
                  </a:lnTo>
                  <a:lnTo>
                    <a:pt x="540" y="216"/>
                  </a:lnTo>
                  <a:lnTo>
                    <a:pt x="522" y="216"/>
                  </a:lnTo>
                  <a:lnTo>
                    <a:pt x="498" y="204"/>
                  </a:lnTo>
                  <a:lnTo>
                    <a:pt x="480" y="198"/>
                  </a:lnTo>
                  <a:lnTo>
                    <a:pt x="474" y="192"/>
                  </a:lnTo>
                  <a:lnTo>
                    <a:pt x="462" y="186"/>
                  </a:lnTo>
                  <a:lnTo>
                    <a:pt x="462" y="192"/>
                  </a:lnTo>
                  <a:lnTo>
                    <a:pt x="456" y="198"/>
                  </a:lnTo>
                  <a:lnTo>
                    <a:pt x="438" y="198"/>
                  </a:lnTo>
                  <a:lnTo>
                    <a:pt x="432" y="192"/>
                  </a:lnTo>
                  <a:lnTo>
                    <a:pt x="432" y="180"/>
                  </a:lnTo>
                  <a:lnTo>
                    <a:pt x="432" y="186"/>
                  </a:lnTo>
                  <a:lnTo>
                    <a:pt x="420" y="198"/>
                  </a:lnTo>
                  <a:lnTo>
                    <a:pt x="408" y="198"/>
                  </a:lnTo>
                  <a:lnTo>
                    <a:pt x="402" y="192"/>
                  </a:lnTo>
                  <a:lnTo>
                    <a:pt x="402" y="174"/>
                  </a:lnTo>
                  <a:lnTo>
                    <a:pt x="396" y="174"/>
                  </a:lnTo>
                  <a:lnTo>
                    <a:pt x="390" y="180"/>
                  </a:lnTo>
                  <a:lnTo>
                    <a:pt x="378" y="180"/>
                  </a:lnTo>
                  <a:lnTo>
                    <a:pt x="360" y="174"/>
                  </a:lnTo>
                  <a:lnTo>
                    <a:pt x="354" y="168"/>
                  </a:lnTo>
                  <a:lnTo>
                    <a:pt x="348" y="168"/>
                  </a:lnTo>
                  <a:lnTo>
                    <a:pt x="348" y="162"/>
                  </a:lnTo>
                  <a:lnTo>
                    <a:pt x="354" y="156"/>
                  </a:lnTo>
                  <a:lnTo>
                    <a:pt x="354" y="150"/>
                  </a:lnTo>
                  <a:lnTo>
                    <a:pt x="348" y="144"/>
                  </a:lnTo>
                  <a:lnTo>
                    <a:pt x="342" y="144"/>
                  </a:lnTo>
                  <a:lnTo>
                    <a:pt x="330" y="150"/>
                  </a:lnTo>
                  <a:lnTo>
                    <a:pt x="324" y="156"/>
                  </a:lnTo>
                  <a:lnTo>
                    <a:pt x="312" y="150"/>
                  </a:lnTo>
                  <a:lnTo>
                    <a:pt x="282" y="120"/>
                  </a:lnTo>
                  <a:lnTo>
                    <a:pt x="282" y="102"/>
                  </a:lnTo>
                  <a:lnTo>
                    <a:pt x="276" y="90"/>
                  </a:lnTo>
                  <a:lnTo>
                    <a:pt x="270" y="84"/>
                  </a:lnTo>
                  <a:lnTo>
                    <a:pt x="258" y="84"/>
                  </a:lnTo>
                  <a:lnTo>
                    <a:pt x="252" y="96"/>
                  </a:lnTo>
                  <a:lnTo>
                    <a:pt x="246" y="102"/>
                  </a:lnTo>
                  <a:lnTo>
                    <a:pt x="246" y="108"/>
                  </a:lnTo>
                  <a:lnTo>
                    <a:pt x="234" y="108"/>
                  </a:lnTo>
                  <a:lnTo>
                    <a:pt x="234" y="96"/>
                  </a:lnTo>
                  <a:lnTo>
                    <a:pt x="228" y="90"/>
                  </a:lnTo>
                  <a:lnTo>
                    <a:pt x="222" y="78"/>
                  </a:lnTo>
                  <a:lnTo>
                    <a:pt x="216" y="72"/>
                  </a:lnTo>
                  <a:lnTo>
                    <a:pt x="210" y="60"/>
                  </a:lnTo>
                  <a:lnTo>
                    <a:pt x="168" y="54"/>
                  </a:lnTo>
                  <a:lnTo>
                    <a:pt x="150" y="36"/>
                  </a:lnTo>
                  <a:lnTo>
                    <a:pt x="138" y="30"/>
                  </a:lnTo>
                  <a:lnTo>
                    <a:pt x="132" y="18"/>
                  </a:lnTo>
                  <a:lnTo>
                    <a:pt x="120" y="6"/>
                  </a:lnTo>
                  <a:lnTo>
                    <a:pt x="108" y="0"/>
                  </a:lnTo>
                  <a:lnTo>
                    <a:pt x="96" y="0"/>
                  </a:lnTo>
                  <a:lnTo>
                    <a:pt x="84" y="6"/>
                  </a:lnTo>
                  <a:lnTo>
                    <a:pt x="78" y="12"/>
                  </a:lnTo>
                  <a:lnTo>
                    <a:pt x="54" y="30"/>
                  </a:lnTo>
                  <a:lnTo>
                    <a:pt x="36" y="12"/>
                  </a:lnTo>
                  <a:lnTo>
                    <a:pt x="30" y="36"/>
                  </a:lnTo>
                  <a:lnTo>
                    <a:pt x="6" y="60"/>
                  </a:lnTo>
                  <a:lnTo>
                    <a:pt x="12" y="72"/>
                  </a:lnTo>
                  <a:lnTo>
                    <a:pt x="6" y="78"/>
                  </a:lnTo>
                  <a:lnTo>
                    <a:pt x="6" y="84"/>
                  </a:lnTo>
                  <a:lnTo>
                    <a:pt x="18" y="96"/>
                  </a:lnTo>
                  <a:lnTo>
                    <a:pt x="12" y="96"/>
                  </a:lnTo>
                  <a:lnTo>
                    <a:pt x="0" y="108"/>
                  </a:lnTo>
                  <a:lnTo>
                    <a:pt x="0" y="120"/>
                  </a:lnTo>
                  <a:lnTo>
                    <a:pt x="30" y="150"/>
                  </a:lnTo>
                  <a:lnTo>
                    <a:pt x="42" y="144"/>
                  </a:lnTo>
                  <a:lnTo>
                    <a:pt x="60" y="168"/>
                  </a:lnTo>
                  <a:lnTo>
                    <a:pt x="84" y="168"/>
                  </a:lnTo>
                  <a:lnTo>
                    <a:pt x="96" y="186"/>
                  </a:lnTo>
                  <a:lnTo>
                    <a:pt x="138" y="204"/>
                  </a:lnTo>
                  <a:lnTo>
                    <a:pt x="150" y="204"/>
                  </a:lnTo>
                  <a:lnTo>
                    <a:pt x="156" y="210"/>
                  </a:lnTo>
                  <a:lnTo>
                    <a:pt x="162" y="222"/>
                  </a:lnTo>
                  <a:lnTo>
                    <a:pt x="168" y="228"/>
                  </a:lnTo>
                  <a:lnTo>
                    <a:pt x="186" y="228"/>
                  </a:lnTo>
                  <a:lnTo>
                    <a:pt x="192" y="222"/>
                  </a:lnTo>
                  <a:lnTo>
                    <a:pt x="204" y="222"/>
                  </a:lnTo>
                  <a:lnTo>
                    <a:pt x="204" y="234"/>
                  </a:lnTo>
                  <a:lnTo>
                    <a:pt x="210" y="240"/>
                  </a:lnTo>
                  <a:lnTo>
                    <a:pt x="234" y="240"/>
                  </a:lnTo>
                  <a:lnTo>
                    <a:pt x="240" y="246"/>
                  </a:lnTo>
                  <a:lnTo>
                    <a:pt x="246" y="258"/>
                  </a:lnTo>
                  <a:lnTo>
                    <a:pt x="258" y="246"/>
                  </a:lnTo>
                  <a:lnTo>
                    <a:pt x="276" y="246"/>
                  </a:lnTo>
                  <a:lnTo>
                    <a:pt x="282" y="252"/>
                  </a:lnTo>
                  <a:lnTo>
                    <a:pt x="282" y="258"/>
                  </a:lnTo>
                  <a:lnTo>
                    <a:pt x="282" y="240"/>
                  </a:lnTo>
                  <a:lnTo>
                    <a:pt x="288" y="234"/>
                  </a:lnTo>
                  <a:lnTo>
                    <a:pt x="294" y="234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29" name="Mozambique" descr="© INSCALE GmbH, 05.05.2010&#10;http://www.presentationload.com/">
              <a:extLst>
                <a:ext uri="{FF2B5EF4-FFF2-40B4-BE49-F238E27FC236}">
                  <a16:creationId xmlns:a16="http://schemas.microsoft.com/office/drawing/2014/main" id="{528626C9-E254-450E-8B4E-A4A913488FA8}"/>
                </a:ext>
              </a:extLst>
            </p:cNvPr>
            <p:cNvSpPr>
              <a:spLocks/>
            </p:cNvSpPr>
            <p:nvPr/>
          </p:nvSpPr>
          <p:spPr bwMode="gray">
            <a:xfrm>
              <a:off x="6491510" y="4900071"/>
              <a:ext cx="338152" cy="601464"/>
            </a:xfrm>
            <a:custGeom>
              <a:avLst/>
              <a:gdLst>
                <a:gd name="T0" fmla="*/ 2147483647 w 762"/>
                <a:gd name="T1" fmla="*/ 2147483647 h 1338"/>
                <a:gd name="T2" fmla="*/ 2147483647 w 762"/>
                <a:gd name="T3" fmla="*/ 2147483647 h 1338"/>
                <a:gd name="T4" fmla="*/ 2147483647 w 762"/>
                <a:gd name="T5" fmla="*/ 2147483647 h 1338"/>
                <a:gd name="T6" fmla="*/ 2147483647 w 762"/>
                <a:gd name="T7" fmla="*/ 2147483647 h 1338"/>
                <a:gd name="T8" fmla="*/ 2147483647 w 762"/>
                <a:gd name="T9" fmla="*/ 2147483647 h 1338"/>
                <a:gd name="T10" fmla="*/ 2147483647 w 762"/>
                <a:gd name="T11" fmla="*/ 2147483647 h 1338"/>
                <a:gd name="T12" fmla="*/ 2147483647 w 762"/>
                <a:gd name="T13" fmla="*/ 2147483647 h 1338"/>
                <a:gd name="T14" fmla="*/ 2147483647 w 762"/>
                <a:gd name="T15" fmla="*/ 2147483647 h 1338"/>
                <a:gd name="T16" fmla="*/ 2147483647 w 762"/>
                <a:gd name="T17" fmla="*/ 2147483647 h 1338"/>
                <a:gd name="T18" fmla="*/ 2147483647 w 762"/>
                <a:gd name="T19" fmla="*/ 2147483647 h 1338"/>
                <a:gd name="T20" fmla="*/ 2147483647 w 762"/>
                <a:gd name="T21" fmla="*/ 2147483647 h 1338"/>
                <a:gd name="T22" fmla="*/ 2147483647 w 762"/>
                <a:gd name="T23" fmla="*/ 2147483647 h 1338"/>
                <a:gd name="T24" fmla="*/ 2147483647 w 762"/>
                <a:gd name="T25" fmla="*/ 2147483647 h 1338"/>
                <a:gd name="T26" fmla="*/ 2147483647 w 762"/>
                <a:gd name="T27" fmla="*/ 2147483647 h 1338"/>
                <a:gd name="T28" fmla="*/ 2147483647 w 762"/>
                <a:gd name="T29" fmla="*/ 2147483647 h 1338"/>
                <a:gd name="T30" fmla="*/ 2147483647 w 762"/>
                <a:gd name="T31" fmla="*/ 2147483647 h 1338"/>
                <a:gd name="T32" fmla="*/ 2147483647 w 762"/>
                <a:gd name="T33" fmla="*/ 2147483647 h 1338"/>
                <a:gd name="T34" fmla="*/ 2147483647 w 762"/>
                <a:gd name="T35" fmla="*/ 2147483647 h 1338"/>
                <a:gd name="T36" fmla="*/ 2147483647 w 762"/>
                <a:gd name="T37" fmla="*/ 2147483647 h 1338"/>
                <a:gd name="T38" fmla="*/ 2147483647 w 762"/>
                <a:gd name="T39" fmla="*/ 2147483647 h 1338"/>
                <a:gd name="T40" fmla="*/ 2147483647 w 762"/>
                <a:gd name="T41" fmla="*/ 2147483647 h 1338"/>
                <a:gd name="T42" fmla="*/ 2147483647 w 762"/>
                <a:gd name="T43" fmla="*/ 2147483647 h 1338"/>
                <a:gd name="T44" fmla="*/ 2147483647 w 762"/>
                <a:gd name="T45" fmla="*/ 2147483647 h 1338"/>
                <a:gd name="T46" fmla="*/ 2147483647 w 762"/>
                <a:gd name="T47" fmla="*/ 2147483647 h 1338"/>
                <a:gd name="T48" fmla="*/ 2147483647 w 762"/>
                <a:gd name="T49" fmla="*/ 2147483647 h 1338"/>
                <a:gd name="T50" fmla="*/ 2147483647 w 762"/>
                <a:gd name="T51" fmla="*/ 2147483647 h 1338"/>
                <a:gd name="T52" fmla="*/ 2147483647 w 762"/>
                <a:gd name="T53" fmla="*/ 2147483647 h 1338"/>
                <a:gd name="T54" fmla="*/ 2147483647 w 762"/>
                <a:gd name="T55" fmla="*/ 2147483647 h 1338"/>
                <a:gd name="T56" fmla="*/ 0 w 762"/>
                <a:gd name="T57" fmla="*/ 2147483647 h 1338"/>
                <a:gd name="T58" fmla="*/ 2147483647 w 762"/>
                <a:gd name="T59" fmla="*/ 2147483647 h 1338"/>
                <a:gd name="T60" fmla="*/ 2147483647 w 762"/>
                <a:gd name="T61" fmla="*/ 2147483647 h 1338"/>
                <a:gd name="T62" fmla="*/ 2147483647 w 762"/>
                <a:gd name="T63" fmla="*/ 2147483647 h 1338"/>
                <a:gd name="T64" fmla="*/ 2147483647 w 762"/>
                <a:gd name="T65" fmla="*/ 2147483647 h 1338"/>
                <a:gd name="T66" fmla="*/ 2147483647 w 762"/>
                <a:gd name="T67" fmla="*/ 2147483647 h 1338"/>
                <a:gd name="T68" fmla="*/ 2147483647 w 762"/>
                <a:gd name="T69" fmla="*/ 2147483647 h 1338"/>
                <a:gd name="T70" fmla="*/ 2147483647 w 762"/>
                <a:gd name="T71" fmla="*/ 2147483647 h 1338"/>
                <a:gd name="T72" fmla="*/ 2147483647 w 762"/>
                <a:gd name="T73" fmla="*/ 2147483647 h 1338"/>
                <a:gd name="T74" fmla="*/ 2147483647 w 762"/>
                <a:gd name="T75" fmla="*/ 2147483647 h 1338"/>
                <a:gd name="T76" fmla="*/ 2147483647 w 762"/>
                <a:gd name="T77" fmla="*/ 2147483647 h 1338"/>
                <a:gd name="T78" fmla="*/ 2147483647 w 762"/>
                <a:gd name="T79" fmla="*/ 2147483647 h 1338"/>
                <a:gd name="T80" fmla="*/ 2147483647 w 762"/>
                <a:gd name="T81" fmla="*/ 2147483647 h 1338"/>
                <a:gd name="T82" fmla="*/ 2147483647 w 762"/>
                <a:gd name="T83" fmla="*/ 2147483647 h 1338"/>
                <a:gd name="T84" fmla="*/ 2147483647 w 762"/>
                <a:gd name="T85" fmla="*/ 2147483647 h 1338"/>
                <a:gd name="T86" fmla="*/ 2147483647 w 762"/>
                <a:gd name="T87" fmla="*/ 2147483647 h 1338"/>
                <a:gd name="T88" fmla="*/ 2147483647 w 762"/>
                <a:gd name="T89" fmla="*/ 2147483647 h 1338"/>
                <a:gd name="T90" fmla="*/ 2147483647 w 762"/>
                <a:gd name="T91" fmla="*/ 2147483647 h 1338"/>
                <a:gd name="T92" fmla="*/ 2147483647 w 762"/>
                <a:gd name="T93" fmla="*/ 2147483647 h 1338"/>
                <a:gd name="T94" fmla="*/ 2147483647 w 762"/>
                <a:gd name="T95" fmla="*/ 2147483647 h 1338"/>
                <a:gd name="T96" fmla="*/ 2147483647 w 762"/>
                <a:gd name="T97" fmla="*/ 2147483647 h 1338"/>
                <a:gd name="T98" fmla="*/ 2147483647 w 762"/>
                <a:gd name="T99" fmla="*/ 2147483647 h 1338"/>
                <a:gd name="T100" fmla="*/ 2147483647 w 762"/>
                <a:gd name="T101" fmla="*/ 2147483647 h 1338"/>
                <a:gd name="T102" fmla="*/ 2147483647 w 762"/>
                <a:gd name="T103" fmla="*/ 2147483647 h 1338"/>
                <a:gd name="T104" fmla="*/ 2147483647 w 762"/>
                <a:gd name="T105" fmla="*/ 2147483647 h 1338"/>
                <a:gd name="T106" fmla="*/ 2147483647 w 762"/>
                <a:gd name="T107" fmla="*/ 2147483647 h 1338"/>
                <a:gd name="T108" fmla="*/ 2147483647 w 762"/>
                <a:gd name="T109" fmla="*/ 2147483647 h 1338"/>
                <a:gd name="T110" fmla="*/ 2147483647 w 762"/>
                <a:gd name="T111" fmla="*/ 2147483647 h 1338"/>
                <a:gd name="T112" fmla="*/ 2147483647 w 762"/>
                <a:gd name="T113" fmla="*/ 2147483647 h 1338"/>
                <a:gd name="T114" fmla="*/ 2147483647 w 762"/>
                <a:gd name="T115" fmla="*/ 2147483647 h 1338"/>
                <a:gd name="T116" fmla="*/ 2147483647 w 762"/>
                <a:gd name="T117" fmla="*/ 2147483647 h 1338"/>
                <a:gd name="T118" fmla="*/ 2147483647 w 762"/>
                <a:gd name="T119" fmla="*/ 2147483647 h 1338"/>
                <a:gd name="T120" fmla="*/ 2147483647 w 762"/>
                <a:gd name="T121" fmla="*/ 2147483647 h 1338"/>
                <a:gd name="T122" fmla="*/ 2147483647 w 762"/>
                <a:gd name="T123" fmla="*/ 2147483647 h 133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762"/>
                <a:gd name="T187" fmla="*/ 0 h 1338"/>
                <a:gd name="T188" fmla="*/ 762 w 762"/>
                <a:gd name="T189" fmla="*/ 1338 h 1338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762" h="1338">
                  <a:moveTo>
                    <a:pt x="762" y="342"/>
                  </a:moveTo>
                  <a:lnTo>
                    <a:pt x="762" y="324"/>
                  </a:lnTo>
                  <a:lnTo>
                    <a:pt x="756" y="318"/>
                  </a:lnTo>
                  <a:lnTo>
                    <a:pt x="744" y="318"/>
                  </a:lnTo>
                  <a:lnTo>
                    <a:pt x="744" y="258"/>
                  </a:lnTo>
                  <a:lnTo>
                    <a:pt x="732" y="246"/>
                  </a:lnTo>
                  <a:lnTo>
                    <a:pt x="750" y="234"/>
                  </a:lnTo>
                  <a:lnTo>
                    <a:pt x="738" y="186"/>
                  </a:lnTo>
                  <a:lnTo>
                    <a:pt x="750" y="156"/>
                  </a:lnTo>
                  <a:lnTo>
                    <a:pt x="738" y="120"/>
                  </a:lnTo>
                  <a:lnTo>
                    <a:pt x="738" y="108"/>
                  </a:lnTo>
                  <a:lnTo>
                    <a:pt x="750" y="72"/>
                  </a:lnTo>
                  <a:lnTo>
                    <a:pt x="756" y="42"/>
                  </a:lnTo>
                  <a:lnTo>
                    <a:pt x="756" y="12"/>
                  </a:lnTo>
                  <a:lnTo>
                    <a:pt x="744" y="0"/>
                  </a:lnTo>
                  <a:lnTo>
                    <a:pt x="666" y="54"/>
                  </a:lnTo>
                  <a:lnTo>
                    <a:pt x="636" y="60"/>
                  </a:lnTo>
                  <a:lnTo>
                    <a:pt x="630" y="60"/>
                  </a:lnTo>
                  <a:lnTo>
                    <a:pt x="618" y="72"/>
                  </a:lnTo>
                  <a:lnTo>
                    <a:pt x="606" y="78"/>
                  </a:lnTo>
                  <a:lnTo>
                    <a:pt x="594" y="78"/>
                  </a:lnTo>
                  <a:lnTo>
                    <a:pt x="594" y="72"/>
                  </a:lnTo>
                  <a:lnTo>
                    <a:pt x="588" y="66"/>
                  </a:lnTo>
                  <a:lnTo>
                    <a:pt x="564" y="66"/>
                  </a:lnTo>
                  <a:lnTo>
                    <a:pt x="558" y="72"/>
                  </a:lnTo>
                  <a:lnTo>
                    <a:pt x="552" y="84"/>
                  </a:lnTo>
                  <a:lnTo>
                    <a:pt x="540" y="90"/>
                  </a:lnTo>
                  <a:lnTo>
                    <a:pt x="528" y="102"/>
                  </a:lnTo>
                  <a:lnTo>
                    <a:pt x="510" y="102"/>
                  </a:lnTo>
                  <a:lnTo>
                    <a:pt x="498" y="96"/>
                  </a:lnTo>
                  <a:lnTo>
                    <a:pt x="492" y="90"/>
                  </a:lnTo>
                  <a:lnTo>
                    <a:pt x="486" y="90"/>
                  </a:lnTo>
                  <a:lnTo>
                    <a:pt x="468" y="108"/>
                  </a:lnTo>
                  <a:lnTo>
                    <a:pt x="456" y="108"/>
                  </a:lnTo>
                  <a:lnTo>
                    <a:pt x="450" y="102"/>
                  </a:lnTo>
                  <a:lnTo>
                    <a:pt x="438" y="96"/>
                  </a:lnTo>
                  <a:lnTo>
                    <a:pt x="432" y="84"/>
                  </a:lnTo>
                  <a:lnTo>
                    <a:pt x="420" y="78"/>
                  </a:lnTo>
                  <a:lnTo>
                    <a:pt x="408" y="78"/>
                  </a:lnTo>
                  <a:lnTo>
                    <a:pt x="396" y="90"/>
                  </a:lnTo>
                  <a:lnTo>
                    <a:pt x="390" y="90"/>
                  </a:lnTo>
                  <a:lnTo>
                    <a:pt x="384" y="96"/>
                  </a:lnTo>
                  <a:lnTo>
                    <a:pt x="354" y="96"/>
                  </a:lnTo>
                  <a:lnTo>
                    <a:pt x="354" y="114"/>
                  </a:lnTo>
                  <a:lnTo>
                    <a:pt x="330" y="138"/>
                  </a:lnTo>
                  <a:lnTo>
                    <a:pt x="330" y="150"/>
                  </a:lnTo>
                  <a:lnTo>
                    <a:pt x="342" y="162"/>
                  </a:lnTo>
                  <a:lnTo>
                    <a:pt x="348" y="174"/>
                  </a:lnTo>
                  <a:lnTo>
                    <a:pt x="348" y="204"/>
                  </a:lnTo>
                  <a:lnTo>
                    <a:pt x="342" y="216"/>
                  </a:lnTo>
                  <a:lnTo>
                    <a:pt x="336" y="234"/>
                  </a:lnTo>
                  <a:lnTo>
                    <a:pt x="336" y="246"/>
                  </a:lnTo>
                  <a:lnTo>
                    <a:pt x="342" y="246"/>
                  </a:lnTo>
                  <a:lnTo>
                    <a:pt x="342" y="252"/>
                  </a:lnTo>
                  <a:lnTo>
                    <a:pt x="348" y="252"/>
                  </a:lnTo>
                  <a:lnTo>
                    <a:pt x="372" y="276"/>
                  </a:lnTo>
                  <a:lnTo>
                    <a:pt x="384" y="300"/>
                  </a:lnTo>
                  <a:lnTo>
                    <a:pt x="390" y="306"/>
                  </a:lnTo>
                  <a:lnTo>
                    <a:pt x="396" y="318"/>
                  </a:lnTo>
                  <a:lnTo>
                    <a:pt x="408" y="336"/>
                  </a:lnTo>
                  <a:lnTo>
                    <a:pt x="420" y="348"/>
                  </a:lnTo>
                  <a:lnTo>
                    <a:pt x="420" y="366"/>
                  </a:lnTo>
                  <a:lnTo>
                    <a:pt x="414" y="372"/>
                  </a:lnTo>
                  <a:lnTo>
                    <a:pt x="408" y="384"/>
                  </a:lnTo>
                  <a:lnTo>
                    <a:pt x="402" y="390"/>
                  </a:lnTo>
                  <a:lnTo>
                    <a:pt x="402" y="450"/>
                  </a:lnTo>
                  <a:lnTo>
                    <a:pt x="396" y="456"/>
                  </a:lnTo>
                  <a:lnTo>
                    <a:pt x="372" y="456"/>
                  </a:lnTo>
                  <a:lnTo>
                    <a:pt x="360" y="462"/>
                  </a:lnTo>
                  <a:lnTo>
                    <a:pt x="354" y="474"/>
                  </a:lnTo>
                  <a:lnTo>
                    <a:pt x="354" y="492"/>
                  </a:lnTo>
                  <a:lnTo>
                    <a:pt x="360" y="492"/>
                  </a:lnTo>
                  <a:lnTo>
                    <a:pt x="366" y="498"/>
                  </a:lnTo>
                  <a:lnTo>
                    <a:pt x="366" y="528"/>
                  </a:lnTo>
                  <a:lnTo>
                    <a:pt x="354" y="534"/>
                  </a:lnTo>
                  <a:lnTo>
                    <a:pt x="348" y="540"/>
                  </a:lnTo>
                  <a:lnTo>
                    <a:pt x="342" y="534"/>
                  </a:lnTo>
                  <a:lnTo>
                    <a:pt x="342" y="522"/>
                  </a:lnTo>
                  <a:lnTo>
                    <a:pt x="348" y="516"/>
                  </a:lnTo>
                  <a:lnTo>
                    <a:pt x="348" y="504"/>
                  </a:lnTo>
                  <a:lnTo>
                    <a:pt x="336" y="498"/>
                  </a:lnTo>
                  <a:lnTo>
                    <a:pt x="330" y="492"/>
                  </a:lnTo>
                  <a:lnTo>
                    <a:pt x="318" y="486"/>
                  </a:lnTo>
                  <a:lnTo>
                    <a:pt x="312" y="480"/>
                  </a:lnTo>
                  <a:lnTo>
                    <a:pt x="300" y="474"/>
                  </a:lnTo>
                  <a:lnTo>
                    <a:pt x="300" y="444"/>
                  </a:lnTo>
                  <a:lnTo>
                    <a:pt x="288" y="444"/>
                  </a:lnTo>
                  <a:lnTo>
                    <a:pt x="288" y="438"/>
                  </a:lnTo>
                  <a:lnTo>
                    <a:pt x="294" y="432"/>
                  </a:lnTo>
                  <a:lnTo>
                    <a:pt x="306" y="426"/>
                  </a:lnTo>
                  <a:lnTo>
                    <a:pt x="312" y="420"/>
                  </a:lnTo>
                  <a:lnTo>
                    <a:pt x="300" y="402"/>
                  </a:lnTo>
                  <a:lnTo>
                    <a:pt x="312" y="396"/>
                  </a:lnTo>
                  <a:lnTo>
                    <a:pt x="318" y="366"/>
                  </a:lnTo>
                  <a:lnTo>
                    <a:pt x="312" y="366"/>
                  </a:lnTo>
                  <a:lnTo>
                    <a:pt x="312" y="330"/>
                  </a:lnTo>
                  <a:lnTo>
                    <a:pt x="306" y="324"/>
                  </a:lnTo>
                  <a:lnTo>
                    <a:pt x="288" y="324"/>
                  </a:lnTo>
                  <a:lnTo>
                    <a:pt x="282" y="330"/>
                  </a:lnTo>
                  <a:lnTo>
                    <a:pt x="252" y="330"/>
                  </a:lnTo>
                  <a:lnTo>
                    <a:pt x="222" y="282"/>
                  </a:lnTo>
                  <a:lnTo>
                    <a:pt x="216" y="282"/>
                  </a:lnTo>
                  <a:lnTo>
                    <a:pt x="210" y="288"/>
                  </a:lnTo>
                  <a:lnTo>
                    <a:pt x="192" y="294"/>
                  </a:lnTo>
                  <a:lnTo>
                    <a:pt x="180" y="300"/>
                  </a:lnTo>
                  <a:lnTo>
                    <a:pt x="162" y="312"/>
                  </a:lnTo>
                  <a:lnTo>
                    <a:pt x="138" y="324"/>
                  </a:lnTo>
                  <a:lnTo>
                    <a:pt x="132" y="324"/>
                  </a:lnTo>
                  <a:lnTo>
                    <a:pt x="120" y="330"/>
                  </a:lnTo>
                  <a:lnTo>
                    <a:pt x="102" y="336"/>
                  </a:lnTo>
                  <a:lnTo>
                    <a:pt x="84" y="336"/>
                  </a:lnTo>
                  <a:lnTo>
                    <a:pt x="72" y="342"/>
                  </a:lnTo>
                  <a:lnTo>
                    <a:pt x="60" y="342"/>
                  </a:lnTo>
                  <a:lnTo>
                    <a:pt x="42" y="360"/>
                  </a:lnTo>
                  <a:lnTo>
                    <a:pt x="12" y="360"/>
                  </a:lnTo>
                  <a:lnTo>
                    <a:pt x="0" y="372"/>
                  </a:lnTo>
                  <a:lnTo>
                    <a:pt x="18" y="390"/>
                  </a:lnTo>
                  <a:lnTo>
                    <a:pt x="24" y="444"/>
                  </a:lnTo>
                  <a:lnTo>
                    <a:pt x="84" y="444"/>
                  </a:lnTo>
                  <a:lnTo>
                    <a:pt x="96" y="462"/>
                  </a:lnTo>
                  <a:lnTo>
                    <a:pt x="114" y="462"/>
                  </a:lnTo>
                  <a:lnTo>
                    <a:pt x="132" y="486"/>
                  </a:lnTo>
                  <a:lnTo>
                    <a:pt x="138" y="486"/>
                  </a:lnTo>
                  <a:lnTo>
                    <a:pt x="150" y="480"/>
                  </a:lnTo>
                  <a:lnTo>
                    <a:pt x="162" y="480"/>
                  </a:lnTo>
                  <a:lnTo>
                    <a:pt x="180" y="498"/>
                  </a:lnTo>
                  <a:lnTo>
                    <a:pt x="192" y="498"/>
                  </a:lnTo>
                  <a:lnTo>
                    <a:pt x="204" y="510"/>
                  </a:lnTo>
                  <a:lnTo>
                    <a:pt x="204" y="516"/>
                  </a:lnTo>
                  <a:lnTo>
                    <a:pt x="198" y="528"/>
                  </a:lnTo>
                  <a:lnTo>
                    <a:pt x="192" y="534"/>
                  </a:lnTo>
                  <a:lnTo>
                    <a:pt x="204" y="552"/>
                  </a:lnTo>
                  <a:lnTo>
                    <a:pt x="192" y="564"/>
                  </a:lnTo>
                  <a:lnTo>
                    <a:pt x="204" y="576"/>
                  </a:lnTo>
                  <a:lnTo>
                    <a:pt x="198" y="582"/>
                  </a:lnTo>
                  <a:lnTo>
                    <a:pt x="198" y="588"/>
                  </a:lnTo>
                  <a:lnTo>
                    <a:pt x="192" y="594"/>
                  </a:lnTo>
                  <a:lnTo>
                    <a:pt x="192" y="606"/>
                  </a:lnTo>
                  <a:lnTo>
                    <a:pt x="204" y="630"/>
                  </a:lnTo>
                  <a:lnTo>
                    <a:pt x="204" y="642"/>
                  </a:lnTo>
                  <a:lnTo>
                    <a:pt x="198" y="648"/>
                  </a:lnTo>
                  <a:lnTo>
                    <a:pt x="198" y="654"/>
                  </a:lnTo>
                  <a:lnTo>
                    <a:pt x="192" y="654"/>
                  </a:lnTo>
                  <a:lnTo>
                    <a:pt x="192" y="666"/>
                  </a:lnTo>
                  <a:lnTo>
                    <a:pt x="174" y="678"/>
                  </a:lnTo>
                  <a:lnTo>
                    <a:pt x="192" y="702"/>
                  </a:lnTo>
                  <a:lnTo>
                    <a:pt x="174" y="720"/>
                  </a:lnTo>
                  <a:lnTo>
                    <a:pt x="174" y="732"/>
                  </a:lnTo>
                  <a:lnTo>
                    <a:pt x="198" y="756"/>
                  </a:lnTo>
                  <a:lnTo>
                    <a:pt x="198" y="762"/>
                  </a:lnTo>
                  <a:lnTo>
                    <a:pt x="192" y="774"/>
                  </a:lnTo>
                  <a:lnTo>
                    <a:pt x="180" y="786"/>
                  </a:lnTo>
                  <a:lnTo>
                    <a:pt x="180" y="798"/>
                  </a:lnTo>
                  <a:lnTo>
                    <a:pt x="168" y="810"/>
                  </a:lnTo>
                  <a:lnTo>
                    <a:pt x="156" y="816"/>
                  </a:lnTo>
                  <a:lnTo>
                    <a:pt x="156" y="846"/>
                  </a:lnTo>
                  <a:lnTo>
                    <a:pt x="144" y="858"/>
                  </a:lnTo>
                  <a:lnTo>
                    <a:pt x="156" y="876"/>
                  </a:lnTo>
                  <a:lnTo>
                    <a:pt x="138" y="882"/>
                  </a:lnTo>
                  <a:lnTo>
                    <a:pt x="72" y="966"/>
                  </a:lnTo>
                  <a:lnTo>
                    <a:pt x="72" y="996"/>
                  </a:lnTo>
                  <a:lnTo>
                    <a:pt x="78" y="1014"/>
                  </a:lnTo>
                  <a:lnTo>
                    <a:pt x="78" y="1032"/>
                  </a:lnTo>
                  <a:lnTo>
                    <a:pt x="84" y="1044"/>
                  </a:lnTo>
                  <a:lnTo>
                    <a:pt x="84" y="1062"/>
                  </a:lnTo>
                  <a:lnTo>
                    <a:pt x="114" y="1122"/>
                  </a:lnTo>
                  <a:lnTo>
                    <a:pt x="114" y="1212"/>
                  </a:lnTo>
                  <a:lnTo>
                    <a:pt x="90" y="1248"/>
                  </a:lnTo>
                  <a:lnTo>
                    <a:pt x="114" y="1248"/>
                  </a:lnTo>
                  <a:lnTo>
                    <a:pt x="108" y="1260"/>
                  </a:lnTo>
                  <a:lnTo>
                    <a:pt x="108" y="1284"/>
                  </a:lnTo>
                  <a:lnTo>
                    <a:pt x="114" y="1290"/>
                  </a:lnTo>
                  <a:lnTo>
                    <a:pt x="120" y="1290"/>
                  </a:lnTo>
                  <a:lnTo>
                    <a:pt x="126" y="1314"/>
                  </a:lnTo>
                  <a:lnTo>
                    <a:pt x="144" y="1314"/>
                  </a:lnTo>
                  <a:lnTo>
                    <a:pt x="156" y="1326"/>
                  </a:lnTo>
                  <a:lnTo>
                    <a:pt x="162" y="1338"/>
                  </a:lnTo>
                  <a:lnTo>
                    <a:pt x="168" y="1320"/>
                  </a:lnTo>
                  <a:lnTo>
                    <a:pt x="168" y="1284"/>
                  </a:lnTo>
                  <a:lnTo>
                    <a:pt x="162" y="1272"/>
                  </a:lnTo>
                  <a:lnTo>
                    <a:pt x="156" y="1266"/>
                  </a:lnTo>
                  <a:lnTo>
                    <a:pt x="150" y="1266"/>
                  </a:lnTo>
                  <a:lnTo>
                    <a:pt x="150" y="1242"/>
                  </a:lnTo>
                  <a:lnTo>
                    <a:pt x="162" y="1230"/>
                  </a:lnTo>
                  <a:lnTo>
                    <a:pt x="222" y="1188"/>
                  </a:lnTo>
                  <a:lnTo>
                    <a:pt x="276" y="1158"/>
                  </a:lnTo>
                  <a:lnTo>
                    <a:pt x="294" y="1146"/>
                  </a:lnTo>
                  <a:lnTo>
                    <a:pt x="312" y="1140"/>
                  </a:lnTo>
                  <a:lnTo>
                    <a:pt x="330" y="1128"/>
                  </a:lnTo>
                  <a:lnTo>
                    <a:pt x="342" y="1122"/>
                  </a:lnTo>
                  <a:lnTo>
                    <a:pt x="360" y="1104"/>
                  </a:lnTo>
                  <a:lnTo>
                    <a:pt x="360" y="1080"/>
                  </a:lnTo>
                  <a:lnTo>
                    <a:pt x="354" y="1080"/>
                  </a:lnTo>
                  <a:lnTo>
                    <a:pt x="354" y="1086"/>
                  </a:lnTo>
                  <a:lnTo>
                    <a:pt x="348" y="1080"/>
                  </a:lnTo>
                  <a:lnTo>
                    <a:pt x="342" y="1080"/>
                  </a:lnTo>
                  <a:lnTo>
                    <a:pt x="342" y="1068"/>
                  </a:lnTo>
                  <a:lnTo>
                    <a:pt x="366" y="1020"/>
                  </a:lnTo>
                  <a:lnTo>
                    <a:pt x="366" y="990"/>
                  </a:lnTo>
                  <a:lnTo>
                    <a:pt x="360" y="984"/>
                  </a:lnTo>
                  <a:lnTo>
                    <a:pt x="360" y="978"/>
                  </a:lnTo>
                  <a:lnTo>
                    <a:pt x="372" y="948"/>
                  </a:lnTo>
                  <a:lnTo>
                    <a:pt x="366" y="942"/>
                  </a:lnTo>
                  <a:lnTo>
                    <a:pt x="348" y="960"/>
                  </a:lnTo>
                  <a:lnTo>
                    <a:pt x="354" y="918"/>
                  </a:lnTo>
                  <a:lnTo>
                    <a:pt x="348" y="906"/>
                  </a:lnTo>
                  <a:lnTo>
                    <a:pt x="336" y="900"/>
                  </a:lnTo>
                  <a:lnTo>
                    <a:pt x="330" y="888"/>
                  </a:lnTo>
                  <a:lnTo>
                    <a:pt x="330" y="870"/>
                  </a:lnTo>
                  <a:lnTo>
                    <a:pt x="336" y="858"/>
                  </a:lnTo>
                  <a:lnTo>
                    <a:pt x="336" y="834"/>
                  </a:lnTo>
                  <a:lnTo>
                    <a:pt x="324" y="822"/>
                  </a:lnTo>
                  <a:lnTo>
                    <a:pt x="318" y="822"/>
                  </a:lnTo>
                  <a:lnTo>
                    <a:pt x="312" y="816"/>
                  </a:lnTo>
                  <a:lnTo>
                    <a:pt x="312" y="792"/>
                  </a:lnTo>
                  <a:lnTo>
                    <a:pt x="318" y="780"/>
                  </a:lnTo>
                  <a:lnTo>
                    <a:pt x="324" y="762"/>
                  </a:lnTo>
                  <a:lnTo>
                    <a:pt x="336" y="750"/>
                  </a:lnTo>
                  <a:lnTo>
                    <a:pt x="372" y="732"/>
                  </a:lnTo>
                  <a:lnTo>
                    <a:pt x="378" y="726"/>
                  </a:lnTo>
                  <a:lnTo>
                    <a:pt x="378" y="714"/>
                  </a:lnTo>
                  <a:lnTo>
                    <a:pt x="390" y="690"/>
                  </a:lnTo>
                  <a:lnTo>
                    <a:pt x="396" y="684"/>
                  </a:lnTo>
                  <a:lnTo>
                    <a:pt x="402" y="684"/>
                  </a:lnTo>
                  <a:lnTo>
                    <a:pt x="414" y="678"/>
                  </a:lnTo>
                  <a:lnTo>
                    <a:pt x="420" y="678"/>
                  </a:lnTo>
                  <a:lnTo>
                    <a:pt x="426" y="672"/>
                  </a:lnTo>
                  <a:lnTo>
                    <a:pt x="450" y="660"/>
                  </a:lnTo>
                  <a:lnTo>
                    <a:pt x="462" y="648"/>
                  </a:lnTo>
                  <a:lnTo>
                    <a:pt x="474" y="612"/>
                  </a:lnTo>
                  <a:lnTo>
                    <a:pt x="498" y="576"/>
                  </a:lnTo>
                  <a:lnTo>
                    <a:pt x="522" y="564"/>
                  </a:lnTo>
                  <a:lnTo>
                    <a:pt x="558" y="552"/>
                  </a:lnTo>
                  <a:lnTo>
                    <a:pt x="600" y="534"/>
                  </a:lnTo>
                  <a:lnTo>
                    <a:pt x="624" y="522"/>
                  </a:lnTo>
                  <a:lnTo>
                    <a:pt x="630" y="516"/>
                  </a:lnTo>
                  <a:lnTo>
                    <a:pt x="666" y="498"/>
                  </a:lnTo>
                  <a:lnTo>
                    <a:pt x="672" y="492"/>
                  </a:lnTo>
                  <a:lnTo>
                    <a:pt x="684" y="486"/>
                  </a:lnTo>
                  <a:lnTo>
                    <a:pt x="684" y="474"/>
                  </a:lnTo>
                  <a:lnTo>
                    <a:pt x="714" y="444"/>
                  </a:lnTo>
                  <a:lnTo>
                    <a:pt x="714" y="432"/>
                  </a:lnTo>
                  <a:lnTo>
                    <a:pt x="720" y="420"/>
                  </a:lnTo>
                  <a:lnTo>
                    <a:pt x="732" y="414"/>
                  </a:lnTo>
                  <a:lnTo>
                    <a:pt x="738" y="402"/>
                  </a:lnTo>
                  <a:lnTo>
                    <a:pt x="744" y="396"/>
                  </a:lnTo>
                  <a:lnTo>
                    <a:pt x="744" y="378"/>
                  </a:lnTo>
                  <a:lnTo>
                    <a:pt x="750" y="372"/>
                  </a:lnTo>
                  <a:lnTo>
                    <a:pt x="762" y="348"/>
                  </a:lnTo>
                  <a:lnTo>
                    <a:pt x="762" y="34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30" name="Mongolia" descr="© INSCALE GmbH, 05.05.2010&#10;http://www.presentationload.com/">
              <a:extLst>
                <a:ext uri="{FF2B5EF4-FFF2-40B4-BE49-F238E27FC236}">
                  <a16:creationId xmlns:a16="http://schemas.microsoft.com/office/drawing/2014/main" id="{1EAD08F6-18ED-4F99-B3F6-B0A403F97E46}"/>
                </a:ext>
              </a:extLst>
            </p:cNvPr>
            <p:cNvSpPr>
              <a:spLocks/>
            </p:cNvSpPr>
            <p:nvPr/>
          </p:nvSpPr>
          <p:spPr bwMode="gray">
            <a:xfrm>
              <a:off x="8009227" y="2641801"/>
              <a:ext cx="930316" cy="372940"/>
            </a:xfrm>
            <a:custGeom>
              <a:avLst/>
              <a:gdLst>
                <a:gd name="T0" fmla="*/ 2147483647 w 2100"/>
                <a:gd name="T1" fmla="*/ 2147483647 h 834"/>
                <a:gd name="T2" fmla="*/ 2147483647 w 2100"/>
                <a:gd name="T3" fmla="*/ 2147483647 h 834"/>
                <a:gd name="T4" fmla="*/ 2147483647 w 2100"/>
                <a:gd name="T5" fmla="*/ 2147483647 h 834"/>
                <a:gd name="T6" fmla="*/ 2147483647 w 2100"/>
                <a:gd name="T7" fmla="*/ 2147483647 h 834"/>
                <a:gd name="T8" fmla="*/ 2147483647 w 2100"/>
                <a:gd name="T9" fmla="*/ 2147483647 h 834"/>
                <a:gd name="T10" fmla="*/ 2147483647 w 2100"/>
                <a:gd name="T11" fmla="*/ 2147483647 h 834"/>
                <a:gd name="T12" fmla="*/ 2147483647 w 2100"/>
                <a:gd name="T13" fmla="*/ 2147483647 h 834"/>
                <a:gd name="T14" fmla="*/ 2147483647 w 2100"/>
                <a:gd name="T15" fmla="*/ 2147483647 h 834"/>
                <a:gd name="T16" fmla="*/ 2147483647 w 2100"/>
                <a:gd name="T17" fmla="*/ 2147483647 h 834"/>
                <a:gd name="T18" fmla="*/ 2147483647 w 2100"/>
                <a:gd name="T19" fmla="*/ 2147483647 h 834"/>
                <a:gd name="T20" fmla="*/ 2147483647 w 2100"/>
                <a:gd name="T21" fmla="*/ 2147483647 h 834"/>
                <a:gd name="T22" fmla="*/ 2147483647 w 2100"/>
                <a:gd name="T23" fmla="*/ 2147483647 h 834"/>
                <a:gd name="T24" fmla="*/ 2147483647 w 2100"/>
                <a:gd name="T25" fmla="*/ 2147483647 h 834"/>
                <a:gd name="T26" fmla="*/ 2147483647 w 2100"/>
                <a:gd name="T27" fmla="*/ 2147483647 h 834"/>
                <a:gd name="T28" fmla="*/ 2147483647 w 2100"/>
                <a:gd name="T29" fmla="*/ 2147483647 h 834"/>
                <a:gd name="T30" fmla="*/ 2147483647 w 2100"/>
                <a:gd name="T31" fmla="*/ 2147483647 h 834"/>
                <a:gd name="T32" fmla="*/ 2147483647 w 2100"/>
                <a:gd name="T33" fmla="*/ 2147483647 h 834"/>
                <a:gd name="T34" fmla="*/ 2147483647 w 2100"/>
                <a:gd name="T35" fmla="*/ 2147483647 h 834"/>
                <a:gd name="T36" fmla="*/ 2147483647 w 2100"/>
                <a:gd name="T37" fmla="*/ 2147483647 h 834"/>
                <a:gd name="T38" fmla="*/ 2147483647 w 2100"/>
                <a:gd name="T39" fmla="*/ 2147483647 h 834"/>
                <a:gd name="T40" fmla="*/ 2147483647 w 2100"/>
                <a:gd name="T41" fmla="*/ 2147483647 h 834"/>
                <a:gd name="T42" fmla="*/ 2147483647 w 2100"/>
                <a:gd name="T43" fmla="*/ 2147483647 h 834"/>
                <a:gd name="T44" fmla="*/ 2147483647 w 2100"/>
                <a:gd name="T45" fmla="*/ 2147483647 h 834"/>
                <a:gd name="T46" fmla="*/ 2147483647 w 2100"/>
                <a:gd name="T47" fmla="*/ 2147483647 h 834"/>
                <a:gd name="T48" fmla="*/ 2147483647 w 2100"/>
                <a:gd name="T49" fmla="*/ 2147483647 h 834"/>
                <a:gd name="T50" fmla="*/ 2147483647 w 2100"/>
                <a:gd name="T51" fmla="*/ 2147483647 h 834"/>
                <a:gd name="T52" fmla="*/ 2147483647 w 2100"/>
                <a:gd name="T53" fmla="*/ 2147483647 h 834"/>
                <a:gd name="T54" fmla="*/ 2147483647 w 2100"/>
                <a:gd name="T55" fmla="*/ 2147483647 h 834"/>
                <a:gd name="T56" fmla="*/ 2147483647 w 2100"/>
                <a:gd name="T57" fmla="*/ 2147483647 h 834"/>
                <a:gd name="T58" fmla="*/ 2147483647 w 2100"/>
                <a:gd name="T59" fmla="*/ 2147483647 h 834"/>
                <a:gd name="T60" fmla="*/ 2147483647 w 2100"/>
                <a:gd name="T61" fmla="*/ 2147483647 h 834"/>
                <a:gd name="T62" fmla="*/ 0 w 2100"/>
                <a:gd name="T63" fmla="*/ 2147483647 h 834"/>
                <a:gd name="T64" fmla="*/ 2147483647 w 2100"/>
                <a:gd name="T65" fmla="*/ 2147483647 h 834"/>
                <a:gd name="T66" fmla="*/ 2147483647 w 2100"/>
                <a:gd name="T67" fmla="*/ 2147483647 h 834"/>
                <a:gd name="T68" fmla="*/ 2147483647 w 2100"/>
                <a:gd name="T69" fmla="*/ 2147483647 h 834"/>
                <a:gd name="T70" fmla="*/ 2147483647 w 2100"/>
                <a:gd name="T71" fmla="*/ 2147483647 h 834"/>
                <a:gd name="T72" fmla="*/ 2147483647 w 2100"/>
                <a:gd name="T73" fmla="*/ 2147483647 h 834"/>
                <a:gd name="T74" fmla="*/ 2147483647 w 2100"/>
                <a:gd name="T75" fmla="*/ 2147483647 h 834"/>
                <a:gd name="T76" fmla="*/ 2147483647 w 2100"/>
                <a:gd name="T77" fmla="*/ 2147483647 h 834"/>
                <a:gd name="T78" fmla="*/ 2147483647 w 2100"/>
                <a:gd name="T79" fmla="*/ 2147483647 h 834"/>
                <a:gd name="T80" fmla="*/ 2147483647 w 2100"/>
                <a:gd name="T81" fmla="*/ 2147483647 h 834"/>
                <a:gd name="T82" fmla="*/ 2147483647 w 2100"/>
                <a:gd name="T83" fmla="*/ 2147483647 h 834"/>
                <a:gd name="T84" fmla="*/ 2147483647 w 2100"/>
                <a:gd name="T85" fmla="*/ 2147483647 h 834"/>
                <a:gd name="T86" fmla="*/ 2147483647 w 2100"/>
                <a:gd name="T87" fmla="*/ 2147483647 h 834"/>
                <a:gd name="T88" fmla="*/ 2147483647 w 2100"/>
                <a:gd name="T89" fmla="*/ 2147483647 h 834"/>
                <a:gd name="T90" fmla="*/ 2147483647 w 2100"/>
                <a:gd name="T91" fmla="*/ 2147483647 h 834"/>
                <a:gd name="T92" fmla="*/ 2147483647 w 2100"/>
                <a:gd name="T93" fmla="*/ 2147483647 h 834"/>
                <a:gd name="T94" fmla="*/ 2147483647 w 2100"/>
                <a:gd name="T95" fmla="*/ 2147483647 h 834"/>
                <a:gd name="T96" fmla="*/ 2147483647 w 2100"/>
                <a:gd name="T97" fmla="*/ 2147483647 h 834"/>
                <a:gd name="T98" fmla="*/ 2147483647 w 2100"/>
                <a:gd name="T99" fmla="*/ 2147483647 h 834"/>
                <a:gd name="T100" fmla="*/ 2147483647 w 2100"/>
                <a:gd name="T101" fmla="*/ 2147483647 h 834"/>
                <a:gd name="T102" fmla="*/ 2147483647 w 2100"/>
                <a:gd name="T103" fmla="*/ 2147483647 h 834"/>
                <a:gd name="T104" fmla="*/ 2147483647 w 2100"/>
                <a:gd name="T105" fmla="*/ 2147483647 h 834"/>
                <a:gd name="T106" fmla="*/ 2147483647 w 2100"/>
                <a:gd name="T107" fmla="*/ 2147483647 h 834"/>
                <a:gd name="T108" fmla="*/ 2147483647 w 2100"/>
                <a:gd name="T109" fmla="*/ 2147483647 h 834"/>
                <a:gd name="T110" fmla="*/ 2147483647 w 2100"/>
                <a:gd name="T111" fmla="*/ 2147483647 h 834"/>
                <a:gd name="T112" fmla="*/ 2147483647 w 2100"/>
                <a:gd name="T113" fmla="*/ 2147483647 h 834"/>
                <a:gd name="T114" fmla="*/ 2147483647 w 2100"/>
                <a:gd name="T115" fmla="*/ 2147483647 h 834"/>
                <a:gd name="T116" fmla="*/ 2147483647 w 2100"/>
                <a:gd name="T117" fmla="*/ 2147483647 h 834"/>
                <a:gd name="T118" fmla="*/ 2147483647 w 2100"/>
                <a:gd name="T119" fmla="*/ 2147483647 h 834"/>
                <a:gd name="T120" fmla="*/ 2147483647 w 2100"/>
                <a:gd name="T121" fmla="*/ 2147483647 h 834"/>
                <a:gd name="T122" fmla="*/ 2147483647 w 2100"/>
                <a:gd name="T123" fmla="*/ 2147483647 h 834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100"/>
                <a:gd name="T187" fmla="*/ 0 h 834"/>
                <a:gd name="T188" fmla="*/ 2100 w 2100"/>
                <a:gd name="T189" fmla="*/ 834 h 834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100" h="834">
                  <a:moveTo>
                    <a:pt x="2088" y="408"/>
                  </a:moveTo>
                  <a:lnTo>
                    <a:pt x="2076" y="396"/>
                  </a:lnTo>
                  <a:lnTo>
                    <a:pt x="2070" y="384"/>
                  </a:lnTo>
                  <a:lnTo>
                    <a:pt x="2058" y="384"/>
                  </a:lnTo>
                  <a:lnTo>
                    <a:pt x="2034" y="372"/>
                  </a:lnTo>
                  <a:lnTo>
                    <a:pt x="2022" y="360"/>
                  </a:lnTo>
                  <a:lnTo>
                    <a:pt x="2010" y="354"/>
                  </a:lnTo>
                  <a:lnTo>
                    <a:pt x="2004" y="348"/>
                  </a:lnTo>
                  <a:lnTo>
                    <a:pt x="1986" y="348"/>
                  </a:lnTo>
                  <a:lnTo>
                    <a:pt x="1974" y="342"/>
                  </a:lnTo>
                  <a:lnTo>
                    <a:pt x="1968" y="336"/>
                  </a:lnTo>
                  <a:lnTo>
                    <a:pt x="1968" y="324"/>
                  </a:lnTo>
                  <a:lnTo>
                    <a:pt x="1902" y="324"/>
                  </a:lnTo>
                  <a:lnTo>
                    <a:pt x="1902" y="348"/>
                  </a:lnTo>
                  <a:lnTo>
                    <a:pt x="1896" y="354"/>
                  </a:lnTo>
                  <a:lnTo>
                    <a:pt x="1890" y="354"/>
                  </a:lnTo>
                  <a:lnTo>
                    <a:pt x="1878" y="348"/>
                  </a:lnTo>
                  <a:lnTo>
                    <a:pt x="1866" y="336"/>
                  </a:lnTo>
                  <a:lnTo>
                    <a:pt x="1812" y="336"/>
                  </a:lnTo>
                  <a:lnTo>
                    <a:pt x="1806" y="342"/>
                  </a:lnTo>
                  <a:lnTo>
                    <a:pt x="1812" y="342"/>
                  </a:lnTo>
                  <a:lnTo>
                    <a:pt x="1812" y="348"/>
                  </a:lnTo>
                  <a:lnTo>
                    <a:pt x="1794" y="348"/>
                  </a:lnTo>
                  <a:lnTo>
                    <a:pt x="1788" y="342"/>
                  </a:lnTo>
                  <a:lnTo>
                    <a:pt x="1776" y="336"/>
                  </a:lnTo>
                  <a:lnTo>
                    <a:pt x="1770" y="324"/>
                  </a:lnTo>
                  <a:lnTo>
                    <a:pt x="1770" y="306"/>
                  </a:lnTo>
                  <a:lnTo>
                    <a:pt x="1776" y="306"/>
                  </a:lnTo>
                  <a:lnTo>
                    <a:pt x="1770" y="294"/>
                  </a:lnTo>
                  <a:lnTo>
                    <a:pt x="1764" y="270"/>
                  </a:lnTo>
                  <a:lnTo>
                    <a:pt x="1758" y="258"/>
                  </a:lnTo>
                  <a:lnTo>
                    <a:pt x="1758" y="174"/>
                  </a:lnTo>
                  <a:lnTo>
                    <a:pt x="1740" y="174"/>
                  </a:lnTo>
                  <a:lnTo>
                    <a:pt x="1716" y="168"/>
                  </a:lnTo>
                  <a:lnTo>
                    <a:pt x="1710" y="174"/>
                  </a:lnTo>
                  <a:lnTo>
                    <a:pt x="1698" y="180"/>
                  </a:lnTo>
                  <a:lnTo>
                    <a:pt x="1674" y="180"/>
                  </a:lnTo>
                  <a:lnTo>
                    <a:pt x="1662" y="174"/>
                  </a:lnTo>
                  <a:lnTo>
                    <a:pt x="1644" y="156"/>
                  </a:lnTo>
                  <a:lnTo>
                    <a:pt x="1608" y="156"/>
                  </a:lnTo>
                  <a:lnTo>
                    <a:pt x="1596" y="150"/>
                  </a:lnTo>
                  <a:lnTo>
                    <a:pt x="1578" y="150"/>
                  </a:lnTo>
                  <a:lnTo>
                    <a:pt x="1548" y="180"/>
                  </a:lnTo>
                  <a:lnTo>
                    <a:pt x="1548" y="192"/>
                  </a:lnTo>
                  <a:lnTo>
                    <a:pt x="1536" y="204"/>
                  </a:lnTo>
                  <a:lnTo>
                    <a:pt x="1500" y="204"/>
                  </a:lnTo>
                  <a:lnTo>
                    <a:pt x="1488" y="216"/>
                  </a:lnTo>
                  <a:lnTo>
                    <a:pt x="1440" y="216"/>
                  </a:lnTo>
                  <a:lnTo>
                    <a:pt x="1440" y="222"/>
                  </a:lnTo>
                  <a:lnTo>
                    <a:pt x="1422" y="240"/>
                  </a:lnTo>
                  <a:lnTo>
                    <a:pt x="1416" y="240"/>
                  </a:lnTo>
                  <a:lnTo>
                    <a:pt x="1416" y="234"/>
                  </a:lnTo>
                  <a:lnTo>
                    <a:pt x="1410" y="228"/>
                  </a:lnTo>
                  <a:lnTo>
                    <a:pt x="1392" y="228"/>
                  </a:lnTo>
                  <a:lnTo>
                    <a:pt x="1380" y="234"/>
                  </a:lnTo>
                  <a:lnTo>
                    <a:pt x="1356" y="234"/>
                  </a:lnTo>
                  <a:lnTo>
                    <a:pt x="1344" y="228"/>
                  </a:lnTo>
                  <a:lnTo>
                    <a:pt x="1338" y="228"/>
                  </a:lnTo>
                  <a:lnTo>
                    <a:pt x="1332" y="222"/>
                  </a:lnTo>
                  <a:lnTo>
                    <a:pt x="1266" y="222"/>
                  </a:lnTo>
                  <a:lnTo>
                    <a:pt x="1260" y="216"/>
                  </a:lnTo>
                  <a:lnTo>
                    <a:pt x="1260" y="204"/>
                  </a:lnTo>
                  <a:lnTo>
                    <a:pt x="1248" y="198"/>
                  </a:lnTo>
                  <a:lnTo>
                    <a:pt x="1230" y="198"/>
                  </a:lnTo>
                  <a:lnTo>
                    <a:pt x="1230" y="192"/>
                  </a:lnTo>
                  <a:lnTo>
                    <a:pt x="1218" y="180"/>
                  </a:lnTo>
                  <a:lnTo>
                    <a:pt x="1218" y="174"/>
                  </a:lnTo>
                  <a:lnTo>
                    <a:pt x="1212" y="168"/>
                  </a:lnTo>
                  <a:lnTo>
                    <a:pt x="1152" y="168"/>
                  </a:lnTo>
                  <a:lnTo>
                    <a:pt x="1128" y="144"/>
                  </a:lnTo>
                  <a:lnTo>
                    <a:pt x="1092" y="144"/>
                  </a:lnTo>
                  <a:lnTo>
                    <a:pt x="1086" y="138"/>
                  </a:lnTo>
                  <a:lnTo>
                    <a:pt x="1080" y="138"/>
                  </a:lnTo>
                  <a:lnTo>
                    <a:pt x="1068" y="132"/>
                  </a:lnTo>
                  <a:lnTo>
                    <a:pt x="1020" y="132"/>
                  </a:lnTo>
                  <a:lnTo>
                    <a:pt x="966" y="150"/>
                  </a:lnTo>
                  <a:lnTo>
                    <a:pt x="954" y="156"/>
                  </a:lnTo>
                  <a:lnTo>
                    <a:pt x="942" y="156"/>
                  </a:lnTo>
                  <a:lnTo>
                    <a:pt x="930" y="150"/>
                  </a:lnTo>
                  <a:lnTo>
                    <a:pt x="918" y="150"/>
                  </a:lnTo>
                  <a:lnTo>
                    <a:pt x="912" y="144"/>
                  </a:lnTo>
                  <a:lnTo>
                    <a:pt x="882" y="144"/>
                  </a:lnTo>
                  <a:lnTo>
                    <a:pt x="864" y="126"/>
                  </a:lnTo>
                  <a:lnTo>
                    <a:pt x="864" y="120"/>
                  </a:lnTo>
                  <a:lnTo>
                    <a:pt x="840" y="126"/>
                  </a:lnTo>
                  <a:lnTo>
                    <a:pt x="840" y="120"/>
                  </a:lnTo>
                  <a:lnTo>
                    <a:pt x="834" y="114"/>
                  </a:lnTo>
                  <a:lnTo>
                    <a:pt x="822" y="90"/>
                  </a:lnTo>
                  <a:lnTo>
                    <a:pt x="810" y="78"/>
                  </a:lnTo>
                  <a:lnTo>
                    <a:pt x="804" y="66"/>
                  </a:lnTo>
                  <a:lnTo>
                    <a:pt x="798" y="60"/>
                  </a:lnTo>
                  <a:lnTo>
                    <a:pt x="786" y="54"/>
                  </a:lnTo>
                  <a:lnTo>
                    <a:pt x="768" y="54"/>
                  </a:lnTo>
                  <a:lnTo>
                    <a:pt x="756" y="60"/>
                  </a:lnTo>
                  <a:lnTo>
                    <a:pt x="750" y="60"/>
                  </a:lnTo>
                  <a:lnTo>
                    <a:pt x="726" y="48"/>
                  </a:lnTo>
                  <a:lnTo>
                    <a:pt x="720" y="42"/>
                  </a:lnTo>
                  <a:lnTo>
                    <a:pt x="708" y="36"/>
                  </a:lnTo>
                  <a:lnTo>
                    <a:pt x="672" y="36"/>
                  </a:lnTo>
                  <a:lnTo>
                    <a:pt x="648" y="30"/>
                  </a:lnTo>
                  <a:lnTo>
                    <a:pt x="636" y="30"/>
                  </a:lnTo>
                  <a:lnTo>
                    <a:pt x="576" y="0"/>
                  </a:lnTo>
                  <a:lnTo>
                    <a:pt x="576" y="18"/>
                  </a:lnTo>
                  <a:lnTo>
                    <a:pt x="570" y="30"/>
                  </a:lnTo>
                  <a:lnTo>
                    <a:pt x="558" y="36"/>
                  </a:lnTo>
                  <a:lnTo>
                    <a:pt x="552" y="36"/>
                  </a:lnTo>
                  <a:lnTo>
                    <a:pt x="558" y="48"/>
                  </a:lnTo>
                  <a:lnTo>
                    <a:pt x="540" y="48"/>
                  </a:lnTo>
                  <a:lnTo>
                    <a:pt x="540" y="60"/>
                  </a:lnTo>
                  <a:lnTo>
                    <a:pt x="552" y="72"/>
                  </a:lnTo>
                  <a:lnTo>
                    <a:pt x="558" y="90"/>
                  </a:lnTo>
                  <a:lnTo>
                    <a:pt x="582" y="126"/>
                  </a:lnTo>
                  <a:lnTo>
                    <a:pt x="588" y="126"/>
                  </a:lnTo>
                  <a:lnTo>
                    <a:pt x="594" y="132"/>
                  </a:lnTo>
                  <a:lnTo>
                    <a:pt x="600" y="144"/>
                  </a:lnTo>
                  <a:lnTo>
                    <a:pt x="600" y="168"/>
                  </a:lnTo>
                  <a:lnTo>
                    <a:pt x="582" y="168"/>
                  </a:lnTo>
                  <a:lnTo>
                    <a:pt x="582" y="174"/>
                  </a:lnTo>
                  <a:lnTo>
                    <a:pt x="576" y="180"/>
                  </a:lnTo>
                  <a:lnTo>
                    <a:pt x="552" y="192"/>
                  </a:lnTo>
                  <a:lnTo>
                    <a:pt x="546" y="186"/>
                  </a:lnTo>
                  <a:lnTo>
                    <a:pt x="546" y="174"/>
                  </a:lnTo>
                  <a:lnTo>
                    <a:pt x="498" y="180"/>
                  </a:lnTo>
                  <a:lnTo>
                    <a:pt x="498" y="168"/>
                  </a:lnTo>
                  <a:lnTo>
                    <a:pt x="456" y="168"/>
                  </a:lnTo>
                  <a:lnTo>
                    <a:pt x="450" y="174"/>
                  </a:lnTo>
                  <a:lnTo>
                    <a:pt x="450" y="180"/>
                  </a:lnTo>
                  <a:lnTo>
                    <a:pt x="444" y="168"/>
                  </a:lnTo>
                  <a:lnTo>
                    <a:pt x="420" y="174"/>
                  </a:lnTo>
                  <a:lnTo>
                    <a:pt x="414" y="162"/>
                  </a:lnTo>
                  <a:lnTo>
                    <a:pt x="384" y="162"/>
                  </a:lnTo>
                  <a:lnTo>
                    <a:pt x="366" y="156"/>
                  </a:lnTo>
                  <a:lnTo>
                    <a:pt x="360" y="150"/>
                  </a:lnTo>
                  <a:lnTo>
                    <a:pt x="360" y="138"/>
                  </a:lnTo>
                  <a:lnTo>
                    <a:pt x="354" y="132"/>
                  </a:lnTo>
                  <a:lnTo>
                    <a:pt x="354" y="126"/>
                  </a:lnTo>
                  <a:lnTo>
                    <a:pt x="312" y="126"/>
                  </a:lnTo>
                  <a:lnTo>
                    <a:pt x="294" y="132"/>
                  </a:lnTo>
                  <a:lnTo>
                    <a:pt x="270" y="132"/>
                  </a:lnTo>
                  <a:lnTo>
                    <a:pt x="264" y="114"/>
                  </a:lnTo>
                  <a:lnTo>
                    <a:pt x="228" y="114"/>
                  </a:lnTo>
                  <a:lnTo>
                    <a:pt x="228" y="108"/>
                  </a:lnTo>
                  <a:lnTo>
                    <a:pt x="210" y="114"/>
                  </a:lnTo>
                  <a:lnTo>
                    <a:pt x="204" y="108"/>
                  </a:lnTo>
                  <a:lnTo>
                    <a:pt x="186" y="108"/>
                  </a:lnTo>
                  <a:lnTo>
                    <a:pt x="180" y="114"/>
                  </a:lnTo>
                  <a:lnTo>
                    <a:pt x="180" y="120"/>
                  </a:lnTo>
                  <a:lnTo>
                    <a:pt x="174" y="126"/>
                  </a:lnTo>
                  <a:lnTo>
                    <a:pt x="174" y="132"/>
                  </a:lnTo>
                  <a:lnTo>
                    <a:pt x="150" y="132"/>
                  </a:lnTo>
                  <a:lnTo>
                    <a:pt x="138" y="150"/>
                  </a:lnTo>
                  <a:lnTo>
                    <a:pt x="120" y="150"/>
                  </a:lnTo>
                  <a:lnTo>
                    <a:pt x="84" y="186"/>
                  </a:lnTo>
                  <a:lnTo>
                    <a:pt x="84" y="192"/>
                  </a:lnTo>
                  <a:lnTo>
                    <a:pt x="90" y="198"/>
                  </a:lnTo>
                  <a:lnTo>
                    <a:pt x="66" y="198"/>
                  </a:lnTo>
                  <a:lnTo>
                    <a:pt x="72" y="210"/>
                  </a:lnTo>
                  <a:lnTo>
                    <a:pt x="12" y="210"/>
                  </a:lnTo>
                  <a:lnTo>
                    <a:pt x="12" y="228"/>
                  </a:lnTo>
                  <a:lnTo>
                    <a:pt x="0" y="240"/>
                  </a:lnTo>
                  <a:lnTo>
                    <a:pt x="6" y="246"/>
                  </a:lnTo>
                  <a:lnTo>
                    <a:pt x="6" y="258"/>
                  </a:lnTo>
                  <a:lnTo>
                    <a:pt x="0" y="264"/>
                  </a:lnTo>
                  <a:lnTo>
                    <a:pt x="24" y="264"/>
                  </a:lnTo>
                  <a:lnTo>
                    <a:pt x="24" y="282"/>
                  </a:lnTo>
                  <a:lnTo>
                    <a:pt x="36" y="288"/>
                  </a:lnTo>
                  <a:lnTo>
                    <a:pt x="48" y="288"/>
                  </a:lnTo>
                  <a:lnTo>
                    <a:pt x="60" y="294"/>
                  </a:lnTo>
                  <a:lnTo>
                    <a:pt x="72" y="294"/>
                  </a:lnTo>
                  <a:lnTo>
                    <a:pt x="78" y="306"/>
                  </a:lnTo>
                  <a:lnTo>
                    <a:pt x="102" y="330"/>
                  </a:lnTo>
                  <a:lnTo>
                    <a:pt x="138" y="318"/>
                  </a:lnTo>
                  <a:lnTo>
                    <a:pt x="156" y="330"/>
                  </a:lnTo>
                  <a:lnTo>
                    <a:pt x="162" y="336"/>
                  </a:lnTo>
                  <a:lnTo>
                    <a:pt x="174" y="336"/>
                  </a:lnTo>
                  <a:lnTo>
                    <a:pt x="186" y="342"/>
                  </a:lnTo>
                  <a:lnTo>
                    <a:pt x="204" y="348"/>
                  </a:lnTo>
                  <a:lnTo>
                    <a:pt x="222" y="366"/>
                  </a:lnTo>
                  <a:lnTo>
                    <a:pt x="228" y="378"/>
                  </a:lnTo>
                  <a:lnTo>
                    <a:pt x="240" y="396"/>
                  </a:lnTo>
                  <a:lnTo>
                    <a:pt x="264" y="414"/>
                  </a:lnTo>
                  <a:lnTo>
                    <a:pt x="276" y="426"/>
                  </a:lnTo>
                  <a:lnTo>
                    <a:pt x="282" y="438"/>
                  </a:lnTo>
                  <a:lnTo>
                    <a:pt x="282" y="450"/>
                  </a:lnTo>
                  <a:lnTo>
                    <a:pt x="288" y="456"/>
                  </a:lnTo>
                  <a:lnTo>
                    <a:pt x="294" y="468"/>
                  </a:lnTo>
                  <a:lnTo>
                    <a:pt x="300" y="474"/>
                  </a:lnTo>
                  <a:lnTo>
                    <a:pt x="300" y="480"/>
                  </a:lnTo>
                  <a:lnTo>
                    <a:pt x="288" y="492"/>
                  </a:lnTo>
                  <a:lnTo>
                    <a:pt x="288" y="504"/>
                  </a:lnTo>
                  <a:lnTo>
                    <a:pt x="294" y="522"/>
                  </a:lnTo>
                  <a:lnTo>
                    <a:pt x="300" y="534"/>
                  </a:lnTo>
                  <a:lnTo>
                    <a:pt x="306" y="540"/>
                  </a:lnTo>
                  <a:lnTo>
                    <a:pt x="318" y="546"/>
                  </a:lnTo>
                  <a:lnTo>
                    <a:pt x="330" y="546"/>
                  </a:lnTo>
                  <a:lnTo>
                    <a:pt x="342" y="552"/>
                  </a:lnTo>
                  <a:lnTo>
                    <a:pt x="348" y="552"/>
                  </a:lnTo>
                  <a:lnTo>
                    <a:pt x="366" y="558"/>
                  </a:lnTo>
                  <a:lnTo>
                    <a:pt x="390" y="564"/>
                  </a:lnTo>
                  <a:lnTo>
                    <a:pt x="486" y="564"/>
                  </a:lnTo>
                  <a:lnTo>
                    <a:pt x="492" y="570"/>
                  </a:lnTo>
                  <a:lnTo>
                    <a:pt x="498" y="570"/>
                  </a:lnTo>
                  <a:lnTo>
                    <a:pt x="510" y="576"/>
                  </a:lnTo>
                  <a:lnTo>
                    <a:pt x="516" y="576"/>
                  </a:lnTo>
                  <a:lnTo>
                    <a:pt x="528" y="582"/>
                  </a:lnTo>
                  <a:lnTo>
                    <a:pt x="534" y="594"/>
                  </a:lnTo>
                  <a:lnTo>
                    <a:pt x="540" y="594"/>
                  </a:lnTo>
                  <a:lnTo>
                    <a:pt x="546" y="600"/>
                  </a:lnTo>
                  <a:lnTo>
                    <a:pt x="552" y="600"/>
                  </a:lnTo>
                  <a:lnTo>
                    <a:pt x="576" y="612"/>
                  </a:lnTo>
                  <a:lnTo>
                    <a:pt x="588" y="612"/>
                  </a:lnTo>
                  <a:lnTo>
                    <a:pt x="594" y="618"/>
                  </a:lnTo>
                  <a:lnTo>
                    <a:pt x="630" y="618"/>
                  </a:lnTo>
                  <a:lnTo>
                    <a:pt x="642" y="642"/>
                  </a:lnTo>
                  <a:lnTo>
                    <a:pt x="684" y="684"/>
                  </a:lnTo>
                  <a:lnTo>
                    <a:pt x="690" y="696"/>
                  </a:lnTo>
                  <a:lnTo>
                    <a:pt x="720" y="726"/>
                  </a:lnTo>
                  <a:lnTo>
                    <a:pt x="732" y="732"/>
                  </a:lnTo>
                  <a:lnTo>
                    <a:pt x="738" y="744"/>
                  </a:lnTo>
                  <a:lnTo>
                    <a:pt x="750" y="750"/>
                  </a:lnTo>
                  <a:lnTo>
                    <a:pt x="810" y="744"/>
                  </a:lnTo>
                  <a:lnTo>
                    <a:pt x="864" y="750"/>
                  </a:lnTo>
                  <a:lnTo>
                    <a:pt x="912" y="750"/>
                  </a:lnTo>
                  <a:lnTo>
                    <a:pt x="948" y="756"/>
                  </a:lnTo>
                  <a:lnTo>
                    <a:pt x="954" y="750"/>
                  </a:lnTo>
                  <a:lnTo>
                    <a:pt x="966" y="744"/>
                  </a:lnTo>
                  <a:lnTo>
                    <a:pt x="972" y="738"/>
                  </a:lnTo>
                  <a:lnTo>
                    <a:pt x="984" y="738"/>
                  </a:lnTo>
                  <a:lnTo>
                    <a:pt x="996" y="744"/>
                  </a:lnTo>
                  <a:lnTo>
                    <a:pt x="1002" y="744"/>
                  </a:lnTo>
                  <a:lnTo>
                    <a:pt x="1008" y="750"/>
                  </a:lnTo>
                  <a:lnTo>
                    <a:pt x="1062" y="750"/>
                  </a:lnTo>
                  <a:lnTo>
                    <a:pt x="1080" y="756"/>
                  </a:lnTo>
                  <a:lnTo>
                    <a:pt x="1092" y="756"/>
                  </a:lnTo>
                  <a:lnTo>
                    <a:pt x="1110" y="774"/>
                  </a:lnTo>
                  <a:lnTo>
                    <a:pt x="1116" y="786"/>
                  </a:lnTo>
                  <a:lnTo>
                    <a:pt x="1128" y="792"/>
                  </a:lnTo>
                  <a:lnTo>
                    <a:pt x="1152" y="798"/>
                  </a:lnTo>
                  <a:lnTo>
                    <a:pt x="1200" y="798"/>
                  </a:lnTo>
                  <a:lnTo>
                    <a:pt x="1218" y="804"/>
                  </a:lnTo>
                  <a:lnTo>
                    <a:pt x="1242" y="816"/>
                  </a:lnTo>
                  <a:lnTo>
                    <a:pt x="1248" y="822"/>
                  </a:lnTo>
                  <a:lnTo>
                    <a:pt x="1260" y="822"/>
                  </a:lnTo>
                  <a:lnTo>
                    <a:pt x="1266" y="816"/>
                  </a:lnTo>
                  <a:lnTo>
                    <a:pt x="1278" y="816"/>
                  </a:lnTo>
                  <a:lnTo>
                    <a:pt x="1290" y="810"/>
                  </a:lnTo>
                  <a:lnTo>
                    <a:pt x="1302" y="810"/>
                  </a:lnTo>
                  <a:lnTo>
                    <a:pt x="1302" y="816"/>
                  </a:lnTo>
                  <a:lnTo>
                    <a:pt x="1308" y="828"/>
                  </a:lnTo>
                  <a:lnTo>
                    <a:pt x="1314" y="828"/>
                  </a:lnTo>
                  <a:lnTo>
                    <a:pt x="1320" y="834"/>
                  </a:lnTo>
                  <a:lnTo>
                    <a:pt x="1338" y="834"/>
                  </a:lnTo>
                  <a:lnTo>
                    <a:pt x="1344" y="828"/>
                  </a:lnTo>
                  <a:lnTo>
                    <a:pt x="1362" y="816"/>
                  </a:lnTo>
                  <a:lnTo>
                    <a:pt x="1422" y="780"/>
                  </a:lnTo>
                  <a:lnTo>
                    <a:pt x="1440" y="768"/>
                  </a:lnTo>
                  <a:lnTo>
                    <a:pt x="1596" y="768"/>
                  </a:lnTo>
                  <a:lnTo>
                    <a:pt x="1614" y="744"/>
                  </a:lnTo>
                  <a:lnTo>
                    <a:pt x="1638" y="744"/>
                  </a:lnTo>
                  <a:lnTo>
                    <a:pt x="1650" y="738"/>
                  </a:lnTo>
                  <a:lnTo>
                    <a:pt x="1662" y="714"/>
                  </a:lnTo>
                  <a:lnTo>
                    <a:pt x="1662" y="708"/>
                  </a:lnTo>
                  <a:lnTo>
                    <a:pt x="1668" y="696"/>
                  </a:lnTo>
                  <a:lnTo>
                    <a:pt x="1668" y="690"/>
                  </a:lnTo>
                  <a:lnTo>
                    <a:pt x="1692" y="690"/>
                  </a:lnTo>
                  <a:lnTo>
                    <a:pt x="1704" y="678"/>
                  </a:lnTo>
                  <a:lnTo>
                    <a:pt x="1710" y="666"/>
                  </a:lnTo>
                  <a:lnTo>
                    <a:pt x="1716" y="660"/>
                  </a:lnTo>
                  <a:lnTo>
                    <a:pt x="1716" y="654"/>
                  </a:lnTo>
                  <a:lnTo>
                    <a:pt x="1704" y="648"/>
                  </a:lnTo>
                  <a:lnTo>
                    <a:pt x="1686" y="630"/>
                  </a:lnTo>
                  <a:lnTo>
                    <a:pt x="1674" y="624"/>
                  </a:lnTo>
                  <a:lnTo>
                    <a:pt x="1656" y="606"/>
                  </a:lnTo>
                  <a:lnTo>
                    <a:pt x="1650" y="594"/>
                  </a:lnTo>
                  <a:lnTo>
                    <a:pt x="1650" y="582"/>
                  </a:lnTo>
                  <a:lnTo>
                    <a:pt x="1656" y="570"/>
                  </a:lnTo>
                  <a:lnTo>
                    <a:pt x="1656" y="558"/>
                  </a:lnTo>
                  <a:lnTo>
                    <a:pt x="1668" y="552"/>
                  </a:lnTo>
                  <a:lnTo>
                    <a:pt x="1692" y="552"/>
                  </a:lnTo>
                  <a:lnTo>
                    <a:pt x="1698" y="558"/>
                  </a:lnTo>
                  <a:lnTo>
                    <a:pt x="1704" y="558"/>
                  </a:lnTo>
                  <a:lnTo>
                    <a:pt x="1710" y="564"/>
                  </a:lnTo>
                  <a:lnTo>
                    <a:pt x="1722" y="570"/>
                  </a:lnTo>
                  <a:lnTo>
                    <a:pt x="1728" y="576"/>
                  </a:lnTo>
                  <a:lnTo>
                    <a:pt x="1740" y="582"/>
                  </a:lnTo>
                  <a:lnTo>
                    <a:pt x="1764" y="582"/>
                  </a:lnTo>
                  <a:lnTo>
                    <a:pt x="1776" y="576"/>
                  </a:lnTo>
                  <a:lnTo>
                    <a:pt x="1794" y="576"/>
                  </a:lnTo>
                  <a:lnTo>
                    <a:pt x="1806" y="570"/>
                  </a:lnTo>
                  <a:lnTo>
                    <a:pt x="1812" y="558"/>
                  </a:lnTo>
                  <a:lnTo>
                    <a:pt x="1818" y="552"/>
                  </a:lnTo>
                  <a:lnTo>
                    <a:pt x="1818" y="528"/>
                  </a:lnTo>
                  <a:lnTo>
                    <a:pt x="1890" y="528"/>
                  </a:lnTo>
                  <a:lnTo>
                    <a:pt x="1914" y="504"/>
                  </a:lnTo>
                  <a:lnTo>
                    <a:pt x="1902" y="492"/>
                  </a:lnTo>
                  <a:lnTo>
                    <a:pt x="1896" y="480"/>
                  </a:lnTo>
                  <a:lnTo>
                    <a:pt x="1902" y="474"/>
                  </a:lnTo>
                  <a:lnTo>
                    <a:pt x="1938" y="456"/>
                  </a:lnTo>
                  <a:lnTo>
                    <a:pt x="1950" y="456"/>
                  </a:lnTo>
                  <a:lnTo>
                    <a:pt x="1950" y="438"/>
                  </a:lnTo>
                  <a:lnTo>
                    <a:pt x="1980" y="444"/>
                  </a:lnTo>
                  <a:lnTo>
                    <a:pt x="1998" y="426"/>
                  </a:lnTo>
                  <a:lnTo>
                    <a:pt x="2004" y="426"/>
                  </a:lnTo>
                  <a:lnTo>
                    <a:pt x="2010" y="420"/>
                  </a:lnTo>
                  <a:lnTo>
                    <a:pt x="2040" y="420"/>
                  </a:lnTo>
                  <a:lnTo>
                    <a:pt x="2052" y="426"/>
                  </a:lnTo>
                  <a:lnTo>
                    <a:pt x="2058" y="432"/>
                  </a:lnTo>
                  <a:lnTo>
                    <a:pt x="2094" y="432"/>
                  </a:lnTo>
                  <a:lnTo>
                    <a:pt x="2100" y="426"/>
                  </a:lnTo>
                  <a:lnTo>
                    <a:pt x="2100" y="420"/>
                  </a:lnTo>
                  <a:lnTo>
                    <a:pt x="2088" y="40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31" name="Mauritania" descr="© INSCALE GmbH, 05.05.2010&#10;http://www.presentationload.com/">
              <a:extLst>
                <a:ext uri="{FF2B5EF4-FFF2-40B4-BE49-F238E27FC236}">
                  <a16:creationId xmlns:a16="http://schemas.microsoft.com/office/drawing/2014/main" id="{32FA69EA-825F-4830-92DD-A4284A5E2A7B}"/>
                </a:ext>
              </a:extLst>
            </p:cNvPr>
            <p:cNvSpPr>
              <a:spLocks/>
            </p:cNvSpPr>
            <p:nvPr/>
          </p:nvSpPr>
          <p:spPr bwMode="gray">
            <a:xfrm>
              <a:off x="5029358" y="3536857"/>
              <a:ext cx="381017" cy="450702"/>
            </a:xfrm>
            <a:custGeom>
              <a:avLst/>
              <a:gdLst>
                <a:gd name="T0" fmla="*/ 2147483647 w 858"/>
                <a:gd name="T1" fmla="*/ 2147483647 h 1002"/>
                <a:gd name="T2" fmla="*/ 2147483647 w 858"/>
                <a:gd name="T3" fmla="*/ 2147483647 h 1002"/>
                <a:gd name="T4" fmla="*/ 2147483647 w 858"/>
                <a:gd name="T5" fmla="*/ 2147483647 h 1002"/>
                <a:gd name="T6" fmla="*/ 2147483647 w 858"/>
                <a:gd name="T7" fmla="*/ 2147483647 h 1002"/>
                <a:gd name="T8" fmla="*/ 2147483647 w 858"/>
                <a:gd name="T9" fmla="*/ 2147483647 h 1002"/>
                <a:gd name="T10" fmla="*/ 2147483647 w 858"/>
                <a:gd name="T11" fmla="*/ 2147483647 h 1002"/>
                <a:gd name="T12" fmla="*/ 2147483647 w 858"/>
                <a:gd name="T13" fmla="*/ 2147483647 h 1002"/>
                <a:gd name="T14" fmla="*/ 2147483647 w 858"/>
                <a:gd name="T15" fmla="*/ 2147483647 h 1002"/>
                <a:gd name="T16" fmla="*/ 2147483647 w 858"/>
                <a:gd name="T17" fmla="*/ 2147483647 h 1002"/>
                <a:gd name="T18" fmla="*/ 2147483647 w 858"/>
                <a:gd name="T19" fmla="*/ 2147483647 h 1002"/>
                <a:gd name="T20" fmla="*/ 2147483647 w 858"/>
                <a:gd name="T21" fmla="*/ 2147483647 h 1002"/>
                <a:gd name="T22" fmla="*/ 2147483647 w 858"/>
                <a:gd name="T23" fmla="*/ 2147483647 h 1002"/>
                <a:gd name="T24" fmla="*/ 2147483647 w 858"/>
                <a:gd name="T25" fmla="*/ 2147483647 h 1002"/>
                <a:gd name="T26" fmla="*/ 2147483647 w 858"/>
                <a:gd name="T27" fmla="*/ 2147483647 h 1002"/>
                <a:gd name="T28" fmla="*/ 2147483647 w 858"/>
                <a:gd name="T29" fmla="*/ 2147483647 h 1002"/>
                <a:gd name="T30" fmla="*/ 2147483647 w 858"/>
                <a:gd name="T31" fmla="*/ 2147483647 h 1002"/>
                <a:gd name="T32" fmla="*/ 2147483647 w 858"/>
                <a:gd name="T33" fmla="*/ 2147483647 h 1002"/>
                <a:gd name="T34" fmla="*/ 2147483647 w 858"/>
                <a:gd name="T35" fmla="*/ 2147483647 h 1002"/>
                <a:gd name="T36" fmla="*/ 2147483647 w 858"/>
                <a:gd name="T37" fmla="*/ 2147483647 h 1002"/>
                <a:gd name="T38" fmla="*/ 2147483647 w 858"/>
                <a:gd name="T39" fmla="*/ 2147483647 h 1002"/>
                <a:gd name="T40" fmla="*/ 2147483647 w 858"/>
                <a:gd name="T41" fmla="*/ 2147483647 h 1002"/>
                <a:gd name="T42" fmla="*/ 2147483647 w 858"/>
                <a:gd name="T43" fmla="*/ 2147483647 h 1002"/>
                <a:gd name="T44" fmla="*/ 2147483647 w 858"/>
                <a:gd name="T45" fmla="*/ 2147483647 h 1002"/>
                <a:gd name="T46" fmla="*/ 2147483647 w 858"/>
                <a:gd name="T47" fmla="*/ 2147483647 h 1002"/>
                <a:gd name="T48" fmla="*/ 2147483647 w 858"/>
                <a:gd name="T49" fmla="*/ 2147483647 h 1002"/>
                <a:gd name="T50" fmla="*/ 2147483647 w 858"/>
                <a:gd name="T51" fmla="*/ 2147483647 h 1002"/>
                <a:gd name="T52" fmla="*/ 2147483647 w 858"/>
                <a:gd name="T53" fmla="*/ 2147483647 h 1002"/>
                <a:gd name="T54" fmla="*/ 2147483647 w 858"/>
                <a:gd name="T55" fmla="*/ 2147483647 h 1002"/>
                <a:gd name="T56" fmla="*/ 2147483647 w 858"/>
                <a:gd name="T57" fmla="*/ 2147483647 h 1002"/>
                <a:gd name="T58" fmla="*/ 2147483647 w 858"/>
                <a:gd name="T59" fmla="*/ 2147483647 h 1002"/>
                <a:gd name="T60" fmla="*/ 2147483647 w 858"/>
                <a:gd name="T61" fmla="*/ 2147483647 h 1002"/>
                <a:gd name="T62" fmla="*/ 2147483647 w 858"/>
                <a:gd name="T63" fmla="*/ 2147483647 h 1002"/>
                <a:gd name="T64" fmla="*/ 2147483647 w 858"/>
                <a:gd name="T65" fmla="*/ 2147483647 h 1002"/>
                <a:gd name="T66" fmla="*/ 2147483647 w 858"/>
                <a:gd name="T67" fmla="*/ 2147483647 h 1002"/>
                <a:gd name="T68" fmla="*/ 2147483647 w 858"/>
                <a:gd name="T69" fmla="*/ 2147483647 h 1002"/>
                <a:gd name="T70" fmla="*/ 2147483647 w 858"/>
                <a:gd name="T71" fmla="*/ 2147483647 h 1002"/>
                <a:gd name="T72" fmla="*/ 2147483647 w 858"/>
                <a:gd name="T73" fmla="*/ 2147483647 h 1002"/>
                <a:gd name="T74" fmla="*/ 2147483647 w 858"/>
                <a:gd name="T75" fmla="*/ 2147483647 h 1002"/>
                <a:gd name="T76" fmla="*/ 2147483647 w 858"/>
                <a:gd name="T77" fmla="*/ 2147483647 h 1002"/>
                <a:gd name="T78" fmla="*/ 2147483647 w 858"/>
                <a:gd name="T79" fmla="*/ 2147483647 h 1002"/>
                <a:gd name="T80" fmla="*/ 2147483647 w 858"/>
                <a:gd name="T81" fmla="*/ 2147483647 h 1002"/>
                <a:gd name="T82" fmla="*/ 2147483647 w 858"/>
                <a:gd name="T83" fmla="*/ 2147483647 h 1002"/>
                <a:gd name="T84" fmla="*/ 2147483647 w 858"/>
                <a:gd name="T85" fmla="*/ 2147483647 h 1002"/>
                <a:gd name="T86" fmla="*/ 2147483647 w 858"/>
                <a:gd name="T87" fmla="*/ 2147483647 h 1002"/>
                <a:gd name="T88" fmla="*/ 2147483647 w 858"/>
                <a:gd name="T89" fmla="*/ 2147483647 h 1002"/>
                <a:gd name="T90" fmla="*/ 2147483647 w 858"/>
                <a:gd name="T91" fmla="*/ 2147483647 h 1002"/>
                <a:gd name="T92" fmla="*/ 2147483647 w 858"/>
                <a:gd name="T93" fmla="*/ 2147483647 h 1002"/>
                <a:gd name="T94" fmla="*/ 2147483647 w 858"/>
                <a:gd name="T95" fmla="*/ 2147483647 h 1002"/>
                <a:gd name="T96" fmla="*/ 2147483647 w 858"/>
                <a:gd name="T97" fmla="*/ 2147483647 h 1002"/>
                <a:gd name="T98" fmla="*/ 0 w 858"/>
                <a:gd name="T99" fmla="*/ 2147483647 h 1002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858"/>
                <a:gd name="T151" fmla="*/ 0 h 1002"/>
                <a:gd name="T152" fmla="*/ 858 w 858"/>
                <a:gd name="T153" fmla="*/ 1002 h 1002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858" h="1002">
                  <a:moveTo>
                    <a:pt x="0" y="498"/>
                  </a:moveTo>
                  <a:lnTo>
                    <a:pt x="18" y="498"/>
                  </a:lnTo>
                  <a:lnTo>
                    <a:pt x="18" y="528"/>
                  </a:lnTo>
                  <a:lnTo>
                    <a:pt x="24" y="534"/>
                  </a:lnTo>
                  <a:lnTo>
                    <a:pt x="30" y="534"/>
                  </a:lnTo>
                  <a:lnTo>
                    <a:pt x="30" y="528"/>
                  </a:lnTo>
                  <a:lnTo>
                    <a:pt x="36" y="522"/>
                  </a:lnTo>
                  <a:lnTo>
                    <a:pt x="48" y="558"/>
                  </a:lnTo>
                  <a:lnTo>
                    <a:pt x="42" y="600"/>
                  </a:lnTo>
                  <a:lnTo>
                    <a:pt x="30" y="600"/>
                  </a:lnTo>
                  <a:lnTo>
                    <a:pt x="36" y="624"/>
                  </a:lnTo>
                  <a:lnTo>
                    <a:pt x="24" y="630"/>
                  </a:lnTo>
                  <a:lnTo>
                    <a:pt x="30" y="642"/>
                  </a:lnTo>
                  <a:lnTo>
                    <a:pt x="36" y="648"/>
                  </a:lnTo>
                  <a:lnTo>
                    <a:pt x="48" y="666"/>
                  </a:lnTo>
                  <a:lnTo>
                    <a:pt x="60" y="690"/>
                  </a:lnTo>
                  <a:lnTo>
                    <a:pt x="60" y="720"/>
                  </a:lnTo>
                  <a:lnTo>
                    <a:pt x="54" y="738"/>
                  </a:lnTo>
                  <a:lnTo>
                    <a:pt x="54" y="750"/>
                  </a:lnTo>
                  <a:lnTo>
                    <a:pt x="48" y="756"/>
                  </a:lnTo>
                  <a:lnTo>
                    <a:pt x="48" y="804"/>
                  </a:lnTo>
                  <a:lnTo>
                    <a:pt x="42" y="816"/>
                  </a:lnTo>
                  <a:lnTo>
                    <a:pt x="30" y="822"/>
                  </a:lnTo>
                  <a:lnTo>
                    <a:pt x="24" y="840"/>
                  </a:lnTo>
                  <a:lnTo>
                    <a:pt x="18" y="852"/>
                  </a:lnTo>
                  <a:lnTo>
                    <a:pt x="18" y="864"/>
                  </a:lnTo>
                  <a:lnTo>
                    <a:pt x="12" y="876"/>
                  </a:lnTo>
                  <a:lnTo>
                    <a:pt x="12" y="906"/>
                  </a:lnTo>
                  <a:lnTo>
                    <a:pt x="18" y="900"/>
                  </a:lnTo>
                  <a:lnTo>
                    <a:pt x="36" y="864"/>
                  </a:lnTo>
                  <a:lnTo>
                    <a:pt x="42" y="858"/>
                  </a:lnTo>
                  <a:lnTo>
                    <a:pt x="54" y="852"/>
                  </a:lnTo>
                  <a:lnTo>
                    <a:pt x="60" y="852"/>
                  </a:lnTo>
                  <a:lnTo>
                    <a:pt x="66" y="858"/>
                  </a:lnTo>
                  <a:lnTo>
                    <a:pt x="72" y="858"/>
                  </a:lnTo>
                  <a:lnTo>
                    <a:pt x="84" y="852"/>
                  </a:lnTo>
                  <a:lnTo>
                    <a:pt x="114" y="858"/>
                  </a:lnTo>
                  <a:lnTo>
                    <a:pt x="114" y="840"/>
                  </a:lnTo>
                  <a:lnTo>
                    <a:pt x="138" y="852"/>
                  </a:lnTo>
                  <a:lnTo>
                    <a:pt x="162" y="852"/>
                  </a:lnTo>
                  <a:lnTo>
                    <a:pt x="174" y="858"/>
                  </a:lnTo>
                  <a:lnTo>
                    <a:pt x="180" y="858"/>
                  </a:lnTo>
                  <a:lnTo>
                    <a:pt x="186" y="870"/>
                  </a:lnTo>
                  <a:lnTo>
                    <a:pt x="198" y="882"/>
                  </a:lnTo>
                  <a:lnTo>
                    <a:pt x="204" y="894"/>
                  </a:lnTo>
                  <a:lnTo>
                    <a:pt x="216" y="888"/>
                  </a:lnTo>
                  <a:lnTo>
                    <a:pt x="234" y="888"/>
                  </a:lnTo>
                  <a:lnTo>
                    <a:pt x="240" y="894"/>
                  </a:lnTo>
                  <a:lnTo>
                    <a:pt x="240" y="900"/>
                  </a:lnTo>
                  <a:lnTo>
                    <a:pt x="246" y="912"/>
                  </a:lnTo>
                  <a:lnTo>
                    <a:pt x="246" y="942"/>
                  </a:lnTo>
                  <a:lnTo>
                    <a:pt x="264" y="942"/>
                  </a:lnTo>
                  <a:lnTo>
                    <a:pt x="270" y="948"/>
                  </a:lnTo>
                  <a:lnTo>
                    <a:pt x="270" y="972"/>
                  </a:lnTo>
                  <a:lnTo>
                    <a:pt x="300" y="978"/>
                  </a:lnTo>
                  <a:lnTo>
                    <a:pt x="312" y="1002"/>
                  </a:lnTo>
                  <a:lnTo>
                    <a:pt x="330" y="1002"/>
                  </a:lnTo>
                  <a:lnTo>
                    <a:pt x="342" y="996"/>
                  </a:lnTo>
                  <a:lnTo>
                    <a:pt x="348" y="996"/>
                  </a:lnTo>
                  <a:lnTo>
                    <a:pt x="348" y="948"/>
                  </a:lnTo>
                  <a:lnTo>
                    <a:pt x="360" y="936"/>
                  </a:lnTo>
                  <a:lnTo>
                    <a:pt x="378" y="936"/>
                  </a:lnTo>
                  <a:lnTo>
                    <a:pt x="402" y="960"/>
                  </a:lnTo>
                  <a:lnTo>
                    <a:pt x="408" y="972"/>
                  </a:lnTo>
                  <a:lnTo>
                    <a:pt x="420" y="948"/>
                  </a:lnTo>
                  <a:lnTo>
                    <a:pt x="456" y="948"/>
                  </a:lnTo>
                  <a:lnTo>
                    <a:pt x="462" y="954"/>
                  </a:lnTo>
                  <a:lnTo>
                    <a:pt x="492" y="954"/>
                  </a:lnTo>
                  <a:lnTo>
                    <a:pt x="504" y="948"/>
                  </a:lnTo>
                  <a:lnTo>
                    <a:pt x="510" y="948"/>
                  </a:lnTo>
                  <a:lnTo>
                    <a:pt x="510" y="936"/>
                  </a:lnTo>
                  <a:lnTo>
                    <a:pt x="516" y="930"/>
                  </a:lnTo>
                  <a:lnTo>
                    <a:pt x="522" y="930"/>
                  </a:lnTo>
                  <a:lnTo>
                    <a:pt x="522" y="942"/>
                  </a:lnTo>
                  <a:lnTo>
                    <a:pt x="786" y="942"/>
                  </a:lnTo>
                  <a:lnTo>
                    <a:pt x="798" y="900"/>
                  </a:lnTo>
                  <a:lnTo>
                    <a:pt x="804" y="894"/>
                  </a:lnTo>
                  <a:lnTo>
                    <a:pt x="804" y="882"/>
                  </a:lnTo>
                  <a:lnTo>
                    <a:pt x="786" y="864"/>
                  </a:lnTo>
                  <a:lnTo>
                    <a:pt x="780" y="864"/>
                  </a:lnTo>
                  <a:lnTo>
                    <a:pt x="738" y="174"/>
                  </a:lnTo>
                  <a:lnTo>
                    <a:pt x="858" y="180"/>
                  </a:lnTo>
                  <a:lnTo>
                    <a:pt x="600" y="0"/>
                  </a:lnTo>
                  <a:lnTo>
                    <a:pt x="594" y="48"/>
                  </a:lnTo>
                  <a:lnTo>
                    <a:pt x="588" y="54"/>
                  </a:lnTo>
                  <a:lnTo>
                    <a:pt x="588" y="90"/>
                  </a:lnTo>
                  <a:lnTo>
                    <a:pt x="366" y="96"/>
                  </a:lnTo>
                  <a:lnTo>
                    <a:pt x="366" y="108"/>
                  </a:lnTo>
                  <a:lnTo>
                    <a:pt x="354" y="114"/>
                  </a:lnTo>
                  <a:lnTo>
                    <a:pt x="354" y="306"/>
                  </a:lnTo>
                  <a:lnTo>
                    <a:pt x="348" y="312"/>
                  </a:lnTo>
                  <a:lnTo>
                    <a:pt x="336" y="318"/>
                  </a:lnTo>
                  <a:lnTo>
                    <a:pt x="306" y="318"/>
                  </a:lnTo>
                  <a:lnTo>
                    <a:pt x="282" y="330"/>
                  </a:lnTo>
                  <a:lnTo>
                    <a:pt x="276" y="342"/>
                  </a:lnTo>
                  <a:lnTo>
                    <a:pt x="276" y="360"/>
                  </a:lnTo>
                  <a:lnTo>
                    <a:pt x="282" y="372"/>
                  </a:lnTo>
                  <a:lnTo>
                    <a:pt x="276" y="474"/>
                  </a:lnTo>
                  <a:lnTo>
                    <a:pt x="0" y="474"/>
                  </a:lnTo>
                  <a:lnTo>
                    <a:pt x="0" y="49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32" name="Mali" descr="© INSCALE GmbH, 05.05.2010&#10;http://www.presentationload.com/">
              <a:extLst>
                <a:ext uri="{FF2B5EF4-FFF2-40B4-BE49-F238E27FC236}">
                  <a16:creationId xmlns:a16="http://schemas.microsoft.com/office/drawing/2014/main" id="{FC5A434C-7890-45B4-A36C-08F6A443896B}"/>
                </a:ext>
              </a:extLst>
            </p:cNvPr>
            <p:cNvSpPr>
              <a:spLocks/>
            </p:cNvSpPr>
            <p:nvPr/>
          </p:nvSpPr>
          <p:spPr bwMode="gray">
            <a:xfrm>
              <a:off x="5169064" y="3614619"/>
              <a:ext cx="512785" cy="539572"/>
            </a:xfrm>
            <a:custGeom>
              <a:avLst/>
              <a:gdLst>
                <a:gd name="T0" fmla="*/ 2147483647 w 1164"/>
                <a:gd name="T1" fmla="*/ 2147483647 h 1200"/>
                <a:gd name="T2" fmla="*/ 2147483647 w 1164"/>
                <a:gd name="T3" fmla="*/ 2147483647 h 1200"/>
                <a:gd name="T4" fmla="*/ 2147483647 w 1164"/>
                <a:gd name="T5" fmla="*/ 2147483647 h 1200"/>
                <a:gd name="T6" fmla="*/ 2147483647 w 1164"/>
                <a:gd name="T7" fmla="*/ 2147483647 h 1200"/>
                <a:gd name="T8" fmla="*/ 2147483647 w 1164"/>
                <a:gd name="T9" fmla="*/ 2147483647 h 1200"/>
                <a:gd name="T10" fmla="*/ 2147483647 w 1164"/>
                <a:gd name="T11" fmla="*/ 2147483647 h 1200"/>
                <a:gd name="T12" fmla="*/ 2147483647 w 1164"/>
                <a:gd name="T13" fmla="*/ 2147483647 h 1200"/>
                <a:gd name="T14" fmla="*/ 2147483647 w 1164"/>
                <a:gd name="T15" fmla="*/ 2147483647 h 1200"/>
                <a:gd name="T16" fmla="*/ 2147483647 w 1164"/>
                <a:gd name="T17" fmla="*/ 2147483647 h 1200"/>
                <a:gd name="T18" fmla="*/ 2147483647 w 1164"/>
                <a:gd name="T19" fmla="*/ 2147483647 h 1200"/>
                <a:gd name="T20" fmla="*/ 2147483647 w 1164"/>
                <a:gd name="T21" fmla="*/ 2147483647 h 1200"/>
                <a:gd name="T22" fmla="*/ 2147483647 w 1164"/>
                <a:gd name="T23" fmla="*/ 2147483647 h 1200"/>
                <a:gd name="T24" fmla="*/ 2147483647 w 1164"/>
                <a:gd name="T25" fmla="*/ 2147483647 h 1200"/>
                <a:gd name="T26" fmla="*/ 2147483647 w 1164"/>
                <a:gd name="T27" fmla="*/ 2147483647 h 1200"/>
                <a:gd name="T28" fmla="*/ 2147483647 w 1164"/>
                <a:gd name="T29" fmla="*/ 2147483647 h 1200"/>
                <a:gd name="T30" fmla="*/ 2147483647 w 1164"/>
                <a:gd name="T31" fmla="*/ 2147483647 h 1200"/>
                <a:gd name="T32" fmla="*/ 2147483647 w 1164"/>
                <a:gd name="T33" fmla="*/ 2147483647 h 1200"/>
                <a:gd name="T34" fmla="*/ 2147483647 w 1164"/>
                <a:gd name="T35" fmla="*/ 2147483647 h 1200"/>
                <a:gd name="T36" fmla="*/ 2147483647 w 1164"/>
                <a:gd name="T37" fmla="*/ 2147483647 h 1200"/>
                <a:gd name="T38" fmla="*/ 2147483647 w 1164"/>
                <a:gd name="T39" fmla="*/ 2147483647 h 1200"/>
                <a:gd name="T40" fmla="*/ 2147483647 w 1164"/>
                <a:gd name="T41" fmla="*/ 2147483647 h 1200"/>
                <a:gd name="T42" fmla="*/ 2147483647 w 1164"/>
                <a:gd name="T43" fmla="*/ 2147483647 h 1200"/>
                <a:gd name="T44" fmla="*/ 2147483647 w 1164"/>
                <a:gd name="T45" fmla="*/ 2147483647 h 1200"/>
                <a:gd name="T46" fmla="*/ 2147483647 w 1164"/>
                <a:gd name="T47" fmla="*/ 2147483647 h 1200"/>
                <a:gd name="T48" fmla="*/ 2147483647 w 1164"/>
                <a:gd name="T49" fmla="*/ 2147483647 h 1200"/>
                <a:gd name="T50" fmla="*/ 2147483647 w 1164"/>
                <a:gd name="T51" fmla="*/ 2147483647 h 1200"/>
                <a:gd name="T52" fmla="*/ 2147483647 w 1164"/>
                <a:gd name="T53" fmla="*/ 2147483647 h 1200"/>
                <a:gd name="T54" fmla="*/ 0 w 1164"/>
                <a:gd name="T55" fmla="*/ 2147483647 h 1200"/>
                <a:gd name="T56" fmla="*/ 2147483647 w 1164"/>
                <a:gd name="T57" fmla="*/ 2147483647 h 1200"/>
                <a:gd name="T58" fmla="*/ 2147483647 w 1164"/>
                <a:gd name="T59" fmla="*/ 2147483647 h 1200"/>
                <a:gd name="T60" fmla="*/ 2147483647 w 1164"/>
                <a:gd name="T61" fmla="*/ 2147483647 h 1200"/>
                <a:gd name="T62" fmla="*/ 2147483647 w 1164"/>
                <a:gd name="T63" fmla="*/ 2147483647 h 1200"/>
                <a:gd name="T64" fmla="*/ 2147483647 w 1164"/>
                <a:gd name="T65" fmla="*/ 2147483647 h 1200"/>
                <a:gd name="T66" fmla="*/ 2147483647 w 1164"/>
                <a:gd name="T67" fmla="*/ 2147483647 h 1200"/>
                <a:gd name="T68" fmla="*/ 2147483647 w 1164"/>
                <a:gd name="T69" fmla="*/ 2147483647 h 1200"/>
                <a:gd name="T70" fmla="*/ 2147483647 w 1164"/>
                <a:gd name="T71" fmla="*/ 2147483647 h 1200"/>
                <a:gd name="T72" fmla="*/ 2147483647 w 1164"/>
                <a:gd name="T73" fmla="*/ 2147483647 h 1200"/>
                <a:gd name="T74" fmla="*/ 2147483647 w 1164"/>
                <a:gd name="T75" fmla="*/ 2147483647 h 1200"/>
                <a:gd name="T76" fmla="*/ 2147483647 w 1164"/>
                <a:gd name="T77" fmla="*/ 2147483647 h 1200"/>
                <a:gd name="T78" fmla="*/ 2147483647 w 1164"/>
                <a:gd name="T79" fmla="*/ 2147483647 h 1200"/>
                <a:gd name="T80" fmla="*/ 2147483647 w 1164"/>
                <a:gd name="T81" fmla="*/ 2147483647 h 1200"/>
                <a:gd name="T82" fmla="*/ 2147483647 w 1164"/>
                <a:gd name="T83" fmla="*/ 2147483647 h 1200"/>
                <a:gd name="T84" fmla="*/ 2147483647 w 1164"/>
                <a:gd name="T85" fmla="*/ 2147483647 h 1200"/>
                <a:gd name="T86" fmla="*/ 2147483647 w 1164"/>
                <a:gd name="T87" fmla="*/ 2147483647 h 1200"/>
                <a:gd name="T88" fmla="*/ 2147483647 w 1164"/>
                <a:gd name="T89" fmla="*/ 2147483647 h 1200"/>
                <a:gd name="T90" fmla="*/ 2147483647 w 1164"/>
                <a:gd name="T91" fmla="*/ 2147483647 h 1200"/>
                <a:gd name="T92" fmla="*/ 2147483647 w 1164"/>
                <a:gd name="T93" fmla="*/ 2147483647 h 1200"/>
                <a:gd name="T94" fmla="*/ 2147483647 w 1164"/>
                <a:gd name="T95" fmla="*/ 2147483647 h 1200"/>
                <a:gd name="T96" fmla="*/ 2147483647 w 1164"/>
                <a:gd name="T97" fmla="*/ 2147483647 h 1200"/>
                <a:gd name="T98" fmla="*/ 2147483647 w 1164"/>
                <a:gd name="T99" fmla="*/ 2147483647 h 1200"/>
                <a:gd name="T100" fmla="*/ 2147483647 w 1164"/>
                <a:gd name="T101" fmla="*/ 2147483647 h 1200"/>
                <a:gd name="T102" fmla="*/ 2147483647 w 1164"/>
                <a:gd name="T103" fmla="*/ 2147483647 h 1200"/>
                <a:gd name="T104" fmla="*/ 2147483647 w 1164"/>
                <a:gd name="T105" fmla="*/ 2147483647 h 1200"/>
                <a:gd name="T106" fmla="*/ 2147483647 w 1164"/>
                <a:gd name="T107" fmla="*/ 2147483647 h 1200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1164"/>
                <a:gd name="T163" fmla="*/ 0 h 1200"/>
                <a:gd name="T164" fmla="*/ 1164 w 1164"/>
                <a:gd name="T165" fmla="*/ 1200 h 1200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1164" h="1200">
                  <a:moveTo>
                    <a:pt x="612" y="954"/>
                  </a:moveTo>
                  <a:lnTo>
                    <a:pt x="636" y="948"/>
                  </a:lnTo>
                  <a:lnTo>
                    <a:pt x="636" y="912"/>
                  </a:lnTo>
                  <a:lnTo>
                    <a:pt x="654" y="912"/>
                  </a:lnTo>
                  <a:lnTo>
                    <a:pt x="654" y="906"/>
                  </a:lnTo>
                  <a:lnTo>
                    <a:pt x="660" y="900"/>
                  </a:lnTo>
                  <a:lnTo>
                    <a:pt x="666" y="888"/>
                  </a:lnTo>
                  <a:lnTo>
                    <a:pt x="678" y="882"/>
                  </a:lnTo>
                  <a:lnTo>
                    <a:pt x="684" y="870"/>
                  </a:lnTo>
                  <a:lnTo>
                    <a:pt x="690" y="864"/>
                  </a:lnTo>
                  <a:lnTo>
                    <a:pt x="696" y="864"/>
                  </a:lnTo>
                  <a:lnTo>
                    <a:pt x="708" y="876"/>
                  </a:lnTo>
                  <a:lnTo>
                    <a:pt x="720" y="876"/>
                  </a:lnTo>
                  <a:lnTo>
                    <a:pt x="720" y="870"/>
                  </a:lnTo>
                  <a:lnTo>
                    <a:pt x="726" y="864"/>
                  </a:lnTo>
                  <a:lnTo>
                    <a:pt x="726" y="846"/>
                  </a:lnTo>
                  <a:lnTo>
                    <a:pt x="750" y="846"/>
                  </a:lnTo>
                  <a:lnTo>
                    <a:pt x="768" y="822"/>
                  </a:lnTo>
                  <a:lnTo>
                    <a:pt x="792" y="822"/>
                  </a:lnTo>
                  <a:lnTo>
                    <a:pt x="810" y="804"/>
                  </a:lnTo>
                  <a:lnTo>
                    <a:pt x="858" y="804"/>
                  </a:lnTo>
                  <a:lnTo>
                    <a:pt x="882" y="816"/>
                  </a:lnTo>
                  <a:lnTo>
                    <a:pt x="930" y="804"/>
                  </a:lnTo>
                  <a:lnTo>
                    <a:pt x="954" y="786"/>
                  </a:lnTo>
                  <a:lnTo>
                    <a:pt x="1020" y="792"/>
                  </a:lnTo>
                  <a:lnTo>
                    <a:pt x="1020" y="774"/>
                  </a:lnTo>
                  <a:lnTo>
                    <a:pt x="1068" y="780"/>
                  </a:lnTo>
                  <a:lnTo>
                    <a:pt x="1080" y="774"/>
                  </a:lnTo>
                  <a:lnTo>
                    <a:pt x="1104" y="774"/>
                  </a:lnTo>
                  <a:lnTo>
                    <a:pt x="1122" y="768"/>
                  </a:lnTo>
                  <a:lnTo>
                    <a:pt x="1134" y="762"/>
                  </a:lnTo>
                  <a:lnTo>
                    <a:pt x="1140" y="750"/>
                  </a:lnTo>
                  <a:lnTo>
                    <a:pt x="1140" y="732"/>
                  </a:lnTo>
                  <a:lnTo>
                    <a:pt x="1146" y="720"/>
                  </a:lnTo>
                  <a:lnTo>
                    <a:pt x="1146" y="708"/>
                  </a:lnTo>
                  <a:lnTo>
                    <a:pt x="1164" y="684"/>
                  </a:lnTo>
                  <a:lnTo>
                    <a:pt x="1164" y="480"/>
                  </a:lnTo>
                  <a:lnTo>
                    <a:pt x="1140" y="480"/>
                  </a:lnTo>
                  <a:lnTo>
                    <a:pt x="1134" y="486"/>
                  </a:lnTo>
                  <a:lnTo>
                    <a:pt x="1104" y="486"/>
                  </a:lnTo>
                  <a:lnTo>
                    <a:pt x="1092" y="480"/>
                  </a:lnTo>
                  <a:lnTo>
                    <a:pt x="1086" y="474"/>
                  </a:lnTo>
                  <a:lnTo>
                    <a:pt x="1086" y="468"/>
                  </a:lnTo>
                  <a:lnTo>
                    <a:pt x="1104" y="450"/>
                  </a:lnTo>
                  <a:lnTo>
                    <a:pt x="1104" y="432"/>
                  </a:lnTo>
                  <a:lnTo>
                    <a:pt x="1092" y="408"/>
                  </a:lnTo>
                  <a:lnTo>
                    <a:pt x="1080" y="402"/>
                  </a:lnTo>
                  <a:lnTo>
                    <a:pt x="1050" y="402"/>
                  </a:lnTo>
                  <a:lnTo>
                    <a:pt x="1044" y="408"/>
                  </a:lnTo>
                  <a:lnTo>
                    <a:pt x="1038" y="408"/>
                  </a:lnTo>
                  <a:lnTo>
                    <a:pt x="1032" y="378"/>
                  </a:lnTo>
                  <a:lnTo>
                    <a:pt x="996" y="378"/>
                  </a:lnTo>
                  <a:lnTo>
                    <a:pt x="984" y="366"/>
                  </a:lnTo>
                  <a:lnTo>
                    <a:pt x="984" y="348"/>
                  </a:lnTo>
                  <a:lnTo>
                    <a:pt x="978" y="342"/>
                  </a:lnTo>
                  <a:lnTo>
                    <a:pt x="954" y="342"/>
                  </a:lnTo>
                  <a:lnTo>
                    <a:pt x="954" y="318"/>
                  </a:lnTo>
                  <a:lnTo>
                    <a:pt x="546" y="6"/>
                  </a:lnTo>
                  <a:lnTo>
                    <a:pt x="426" y="0"/>
                  </a:lnTo>
                  <a:lnTo>
                    <a:pt x="468" y="690"/>
                  </a:lnTo>
                  <a:lnTo>
                    <a:pt x="474" y="690"/>
                  </a:lnTo>
                  <a:lnTo>
                    <a:pt x="492" y="708"/>
                  </a:lnTo>
                  <a:lnTo>
                    <a:pt x="492" y="720"/>
                  </a:lnTo>
                  <a:lnTo>
                    <a:pt x="486" y="726"/>
                  </a:lnTo>
                  <a:lnTo>
                    <a:pt x="474" y="768"/>
                  </a:lnTo>
                  <a:lnTo>
                    <a:pt x="210" y="768"/>
                  </a:lnTo>
                  <a:lnTo>
                    <a:pt x="210" y="756"/>
                  </a:lnTo>
                  <a:lnTo>
                    <a:pt x="204" y="756"/>
                  </a:lnTo>
                  <a:lnTo>
                    <a:pt x="198" y="762"/>
                  </a:lnTo>
                  <a:lnTo>
                    <a:pt x="198" y="774"/>
                  </a:lnTo>
                  <a:lnTo>
                    <a:pt x="192" y="774"/>
                  </a:lnTo>
                  <a:lnTo>
                    <a:pt x="180" y="780"/>
                  </a:lnTo>
                  <a:lnTo>
                    <a:pt x="150" y="780"/>
                  </a:lnTo>
                  <a:lnTo>
                    <a:pt x="144" y="774"/>
                  </a:lnTo>
                  <a:lnTo>
                    <a:pt x="108" y="774"/>
                  </a:lnTo>
                  <a:lnTo>
                    <a:pt x="96" y="798"/>
                  </a:lnTo>
                  <a:lnTo>
                    <a:pt x="90" y="786"/>
                  </a:lnTo>
                  <a:lnTo>
                    <a:pt x="66" y="762"/>
                  </a:lnTo>
                  <a:lnTo>
                    <a:pt x="48" y="762"/>
                  </a:lnTo>
                  <a:lnTo>
                    <a:pt x="36" y="774"/>
                  </a:lnTo>
                  <a:lnTo>
                    <a:pt x="36" y="822"/>
                  </a:lnTo>
                  <a:lnTo>
                    <a:pt x="30" y="822"/>
                  </a:lnTo>
                  <a:lnTo>
                    <a:pt x="18" y="828"/>
                  </a:lnTo>
                  <a:lnTo>
                    <a:pt x="0" y="828"/>
                  </a:lnTo>
                  <a:lnTo>
                    <a:pt x="0" y="852"/>
                  </a:lnTo>
                  <a:lnTo>
                    <a:pt x="12" y="870"/>
                  </a:lnTo>
                  <a:lnTo>
                    <a:pt x="12" y="876"/>
                  </a:lnTo>
                  <a:lnTo>
                    <a:pt x="24" y="888"/>
                  </a:lnTo>
                  <a:lnTo>
                    <a:pt x="24" y="906"/>
                  </a:lnTo>
                  <a:lnTo>
                    <a:pt x="18" y="912"/>
                  </a:lnTo>
                  <a:lnTo>
                    <a:pt x="18" y="936"/>
                  </a:lnTo>
                  <a:lnTo>
                    <a:pt x="24" y="942"/>
                  </a:lnTo>
                  <a:lnTo>
                    <a:pt x="36" y="942"/>
                  </a:lnTo>
                  <a:lnTo>
                    <a:pt x="36" y="936"/>
                  </a:lnTo>
                  <a:lnTo>
                    <a:pt x="42" y="936"/>
                  </a:lnTo>
                  <a:lnTo>
                    <a:pt x="48" y="942"/>
                  </a:lnTo>
                  <a:lnTo>
                    <a:pt x="54" y="954"/>
                  </a:lnTo>
                  <a:lnTo>
                    <a:pt x="54" y="1032"/>
                  </a:lnTo>
                  <a:lnTo>
                    <a:pt x="60" y="1044"/>
                  </a:lnTo>
                  <a:lnTo>
                    <a:pt x="60" y="1050"/>
                  </a:lnTo>
                  <a:lnTo>
                    <a:pt x="66" y="1056"/>
                  </a:lnTo>
                  <a:lnTo>
                    <a:pt x="72" y="1050"/>
                  </a:lnTo>
                  <a:lnTo>
                    <a:pt x="78" y="1038"/>
                  </a:lnTo>
                  <a:lnTo>
                    <a:pt x="90" y="1026"/>
                  </a:lnTo>
                  <a:lnTo>
                    <a:pt x="102" y="1038"/>
                  </a:lnTo>
                  <a:lnTo>
                    <a:pt x="108" y="1050"/>
                  </a:lnTo>
                  <a:lnTo>
                    <a:pt x="108" y="1062"/>
                  </a:lnTo>
                  <a:lnTo>
                    <a:pt x="114" y="1050"/>
                  </a:lnTo>
                  <a:lnTo>
                    <a:pt x="126" y="1038"/>
                  </a:lnTo>
                  <a:lnTo>
                    <a:pt x="132" y="1026"/>
                  </a:lnTo>
                  <a:lnTo>
                    <a:pt x="138" y="1026"/>
                  </a:lnTo>
                  <a:lnTo>
                    <a:pt x="144" y="1032"/>
                  </a:lnTo>
                  <a:lnTo>
                    <a:pt x="150" y="1032"/>
                  </a:lnTo>
                  <a:lnTo>
                    <a:pt x="162" y="1038"/>
                  </a:lnTo>
                  <a:lnTo>
                    <a:pt x="168" y="1044"/>
                  </a:lnTo>
                  <a:lnTo>
                    <a:pt x="180" y="1050"/>
                  </a:lnTo>
                  <a:lnTo>
                    <a:pt x="198" y="1032"/>
                  </a:lnTo>
                  <a:lnTo>
                    <a:pt x="198" y="1014"/>
                  </a:lnTo>
                  <a:lnTo>
                    <a:pt x="204" y="1008"/>
                  </a:lnTo>
                  <a:lnTo>
                    <a:pt x="216" y="1008"/>
                  </a:lnTo>
                  <a:lnTo>
                    <a:pt x="228" y="1014"/>
                  </a:lnTo>
                  <a:lnTo>
                    <a:pt x="228" y="1032"/>
                  </a:lnTo>
                  <a:lnTo>
                    <a:pt x="246" y="1044"/>
                  </a:lnTo>
                  <a:lnTo>
                    <a:pt x="234" y="1074"/>
                  </a:lnTo>
                  <a:lnTo>
                    <a:pt x="270" y="1092"/>
                  </a:lnTo>
                  <a:lnTo>
                    <a:pt x="246" y="1128"/>
                  </a:lnTo>
                  <a:lnTo>
                    <a:pt x="270" y="1128"/>
                  </a:lnTo>
                  <a:lnTo>
                    <a:pt x="270" y="1164"/>
                  </a:lnTo>
                  <a:lnTo>
                    <a:pt x="300" y="1194"/>
                  </a:lnTo>
                  <a:lnTo>
                    <a:pt x="312" y="1200"/>
                  </a:lnTo>
                  <a:lnTo>
                    <a:pt x="312" y="1182"/>
                  </a:lnTo>
                  <a:lnTo>
                    <a:pt x="318" y="1176"/>
                  </a:lnTo>
                  <a:lnTo>
                    <a:pt x="330" y="1176"/>
                  </a:lnTo>
                  <a:lnTo>
                    <a:pt x="348" y="1182"/>
                  </a:lnTo>
                  <a:lnTo>
                    <a:pt x="366" y="1200"/>
                  </a:lnTo>
                  <a:lnTo>
                    <a:pt x="372" y="1182"/>
                  </a:lnTo>
                  <a:lnTo>
                    <a:pt x="390" y="1182"/>
                  </a:lnTo>
                  <a:lnTo>
                    <a:pt x="396" y="1158"/>
                  </a:lnTo>
                  <a:lnTo>
                    <a:pt x="408" y="1176"/>
                  </a:lnTo>
                  <a:lnTo>
                    <a:pt x="420" y="1152"/>
                  </a:lnTo>
                  <a:lnTo>
                    <a:pt x="420" y="1188"/>
                  </a:lnTo>
                  <a:lnTo>
                    <a:pt x="444" y="1194"/>
                  </a:lnTo>
                  <a:lnTo>
                    <a:pt x="450" y="1188"/>
                  </a:lnTo>
                  <a:lnTo>
                    <a:pt x="456" y="1176"/>
                  </a:lnTo>
                  <a:lnTo>
                    <a:pt x="462" y="1170"/>
                  </a:lnTo>
                  <a:lnTo>
                    <a:pt x="474" y="1170"/>
                  </a:lnTo>
                  <a:lnTo>
                    <a:pt x="468" y="1116"/>
                  </a:lnTo>
                  <a:lnTo>
                    <a:pt x="492" y="1116"/>
                  </a:lnTo>
                  <a:lnTo>
                    <a:pt x="504" y="1092"/>
                  </a:lnTo>
                  <a:lnTo>
                    <a:pt x="480" y="1062"/>
                  </a:lnTo>
                  <a:lnTo>
                    <a:pt x="498" y="1050"/>
                  </a:lnTo>
                  <a:lnTo>
                    <a:pt x="504" y="1050"/>
                  </a:lnTo>
                  <a:lnTo>
                    <a:pt x="510" y="1044"/>
                  </a:lnTo>
                  <a:lnTo>
                    <a:pt x="546" y="1044"/>
                  </a:lnTo>
                  <a:lnTo>
                    <a:pt x="546" y="1032"/>
                  </a:lnTo>
                  <a:lnTo>
                    <a:pt x="540" y="1026"/>
                  </a:lnTo>
                  <a:lnTo>
                    <a:pt x="546" y="1026"/>
                  </a:lnTo>
                  <a:lnTo>
                    <a:pt x="552" y="1020"/>
                  </a:lnTo>
                  <a:lnTo>
                    <a:pt x="552" y="990"/>
                  </a:lnTo>
                  <a:lnTo>
                    <a:pt x="570" y="990"/>
                  </a:lnTo>
                  <a:lnTo>
                    <a:pt x="570" y="960"/>
                  </a:lnTo>
                  <a:lnTo>
                    <a:pt x="564" y="954"/>
                  </a:lnTo>
                  <a:lnTo>
                    <a:pt x="582" y="924"/>
                  </a:lnTo>
                  <a:lnTo>
                    <a:pt x="612" y="954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33" name="Malawi" descr="© INSCALE GmbH, 05.05.2010&#10;http://www.presentationload.com/">
              <a:extLst>
                <a:ext uri="{FF2B5EF4-FFF2-40B4-BE49-F238E27FC236}">
                  <a16:creationId xmlns:a16="http://schemas.microsoft.com/office/drawing/2014/main" id="{EF397C00-3D73-4C16-93FA-34982AEC636C}"/>
                </a:ext>
              </a:extLst>
            </p:cNvPr>
            <p:cNvSpPr>
              <a:spLocks/>
            </p:cNvSpPr>
            <p:nvPr/>
          </p:nvSpPr>
          <p:spPr bwMode="gray">
            <a:xfrm>
              <a:off x="6574064" y="4861984"/>
              <a:ext cx="101604" cy="280895"/>
            </a:xfrm>
            <a:custGeom>
              <a:avLst/>
              <a:gdLst>
                <a:gd name="T0" fmla="*/ 2147483647 w 234"/>
                <a:gd name="T1" fmla="*/ 2147483647 h 624"/>
                <a:gd name="T2" fmla="*/ 2147483647 w 234"/>
                <a:gd name="T3" fmla="*/ 2147483647 h 624"/>
                <a:gd name="T4" fmla="*/ 2147483647 w 234"/>
                <a:gd name="T5" fmla="*/ 2147483647 h 624"/>
                <a:gd name="T6" fmla="*/ 2147483647 w 234"/>
                <a:gd name="T7" fmla="*/ 2147483647 h 624"/>
                <a:gd name="T8" fmla="*/ 2147483647 w 234"/>
                <a:gd name="T9" fmla="*/ 2147483647 h 624"/>
                <a:gd name="T10" fmla="*/ 2147483647 w 234"/>
                <a:gd name="T11" fmla="*/ 2147483647 h 624"/>
                <a:gd name="T12" fmla="*/ 2147483647 w 234"/>
                <a:gd name="T13" fmla="*/ 2147483647 h 624"/>
                <a:gd name="T14" fmla="*/ 2147483647 w 234"/>
                <a:gd name="T15" fmla="*/ 2147483647 h 624"/>
                <a:gd name="T16" fmla="*/ 2147483647 w 234"/>
                <a:gd name="T17" fmla="*/ 2147483647 h 624"/>
                <a:gd name="T18" fmla="*/ 2147483647 w 234"/>
                <a:gd name="T19" fmla="*/ 2147483647 h 624"/>
                <a:gd name="T20" fmla="*/ 2147483647 w 234"/>
                <a:gd name="T21" fmla="*/ 2147483647 h 624"/>
                <a:gd name="T22" fmla="*/ 2147483647 w 234"/>
                <a:gd name="T23" fmla="*/ 2147483647 h 624"/>
                <a:gd name="T24" fmla="*/ 2147483647 w 234"/>
                <a:gd name="T25" fmla="*/ 2147483647 h 624"/>
                <a:gd name="T26" fmla="*/ 2147483647 w 234"/>
                <a:gd name="T27" fmla="*/ 2147483647 h 624"/>
                <a:gd name="T28" fmla="*/ 2147483647 w 234"/>
                <a:gd name="T29" fmla="*/ 2147483647 h 624"/>
                <a:gd name="T30" fmla="*/ 2147483647 w 234"/>
                <a:gd name="T31" fmla="*/ 2147483647 h 624"/>
                <a:gd name="T32" fmla="*/ 2147483647 w 234"/>
                <a:gd name="T33" fmla="*/ 2147483647 h 624"/>
                <a:gd name="T34" fmla="*/ 2147483647 w 234"/>
                <a:gd name="T35" fmla="*/ 2147483647 h 624"/>
                <a:gd name="T36" fmla="*/ 2147483647 w 234"/>
                <a:gd name="T37" fmla="*/ 2147483647 h 624"/>
                <a:gd name="T38" fmla="*/ 2147483647 w 234"/>
                <a:gd name="T39" fmla="*/ 2147483647 h 624"/>
                <a:gd name="T40" fmla="*/ 2147483647 w 234"/>
                <a:gd name="T41" fmla="*/ 2147483647 h 624"/>
                <a:gd name="T42" fmla="*/ 2147483647 w 234"/>
                <a:gd name="T43" fmla="*/ 2147483647 h 624"/>
                <a:gd name="T44" fmla="*/ 2147483647 w 234"/>
                <a:gd name="T45" fmla="*/ 2147483647 h 624"/>
                <a:gd name="T46" fmla="*/ 2147483647 w 234"/>
                <a:gd name="T47" fmla="*/ 0 h 624"/>
                <a:gd name="T48" fmla="*/ 2147483647 w 234"/>
                <a:gd name="T49" fmla="*/ 2147483647 h 624"/>
                <a:gd name="T50" fmla="*/ 2147483647 w 234"/>
                <a:gd name="T51" fmla="*/ 2147483647 h 624"/>
                <a:gd name="T52" fmla="*/ 2147483647 w 234"/>
                <a:gd name="T53" fmla="*/ 2147483647 h 624"/>
                <a:gd name="T54" fmla="*/ 2147483647 w 234"/>
                <a:gd name="T55" fmla="*/ 2147483647 h 624"/>
                <a:gd name="T56" fmla="*/ 2147483647 w 234"/>
                <a:gd name="T57" fmla="*/ 2147483647 h 624"/>
                <a:gd name="T58" fmla="*/ 2147483647 w 234"/>
                <a:gd name="T59" fmla="*/ 2147483647 h 624"/>
                <a:gd name="T60" fmla="*/ 2147483647 w 234"/>
                <a:gd name="T61" fmla="*/ 2147483647 h 624"/>
                <a:gd name="T62" fmla="*/ 2147483647 w 234"/>
                <a:gd name="T63" fmla="*/ 2147483647 h 624"/>
                <a:gd name="T64" fmla="*/ 2147483647 w 234"/>
                <a:gd name="T65" fmla="*/ 2147483647 h 624"/>
                <a:gd name="T66" fmla="*/ 2147483647 w 234"/>
                <a:gd name="T67" fmla="*/ 2147483647 h 624"/>
                <a:gd name="T68" fmla="*/ 2147483647 w 234"/>
                <a:gd name="T69" fmla="*/ 2147483647 h 624"/>
                <a:gd name="T70" fmla="*/ 2147483647 w 234"/>
                <a:gd name="T71" fmla="*/ 2147483647 h 624"/>
                <a:gd name="T72" fmla="*/ 2147483647 w 234"/>
                <a:gd name="T73" fmla="*/ 2147483647 h 624"/>
                <a:gd name="T74" fmla="*/ 0 w 234"/>
                <a:gd name="T75" fmla="*/ 2147483647 h 624"/>
                <a:gd name="T76" fmla="*/ 2147483647 w 234"/>
                <a:gd name="T77" fmla="*/ 2147483647 h 624"/>
                <a:gd name="T78" fmla="*/ 2147483647 w 234"/>
                <a:gd name="T79" fmla="*/ 2147483647 h 624"/>
                <a:gd name="T80" fmla="*/ 2147483647 w 234"/>
                <a:gd name="T81" fmla="*/ 2147483647 h 624"/>
                <a:gd name="T82" fmla="*/ 2147483647 w 234"/>
                <a:gd name="T83" fmla="*/ 2147483647 h 624"/>
                <a:gd name="T84" fmla="*/ 2147483647 w 234"/>
                <a:gd name="T85" fmla="*/ 2147483647 h 624"/>
                <a:gd name="T86" fmla="*/ 2147483647 w 234"/>
                <a:gd name="T87" fmla="*/ 2147483647 h 624"/>
                <a:gd name="T88" fmla="*/ 2147483647 w 234"/>
                <a:gd name="T89" fmla="*/ 2147483647 h 624"/>
                <a:gd name="T90" fmla="*/ 2147483647 w 234"/>
                <a:gd name="T91" fmla="*/ 2147483647 h 624"/>
                <a:gd name="T92" fmla="*/ 2147483647 w 234"/>
                <a:gd name="T93" fmla="*/ 2147483647 h 624"/>
                <a:gd name="T94" fmla="*/ 2147483647 w 234"/>
                <a:gd name="T95" fmla="*/ 2147483647 h 624"/>
                <a:gd name="T96" fmla="*/ 2147483647 w 234"/>
                <a:gd name="T97" fmla="*/ 2147483647 h 624"/>
                <a:gd name="T98" fmla="*/ 2147483647 w 234"/>
                <a:gd name="T99" fmla="*/ 2147483647 h 624"/>
                <a:gd name="T100" fmla="*/ 2147483647 w 234"/>
                <a:gd name="T101" fmla="*/ 2147483647 h 624"/>
                <a:gd name="T102" fmla="*/ 2147483647 w 234"/>
                <a:gd name="T103" fmla="*/ 2147483647 h 624"/>
                <a:gd name="T104" fmla="*/ 2147483647 w 234"/>
                <a:gd name="T105" fmla="*/ 2147483647 h 624"/>
                <a:gd name="T106" fmla="*/ 2147483647 w 234"/>
                <a:gd name="T107" fmla="*/ 2147483647 h 624"/>
                <a:gd name="T108" fmla="*/ 2147483647 w 234"/>
                <a:gd name="T109" fmla="*/ 2147483647 h 624"/>
                <a:gd name="T110" fmla="*/ 2147483647 w 234"/>
                <a:gd name="T111" fmla="*/ 2147483647 h 624"/>
                <a:gd name="T112" fmla="*/ 2147483647 w 234"/>
                <a:gd name="T113" fmla="*/ 2147483647 h 624"/>
                <a:gd name="T114" fmla="*/ 2147483647 w 234"/>
                <a:gd name="T115" fmla="*/ 2147483647 h 624"/>
                <a:gd name="T116" fmla="*/ 2147483647 w 234"/>
                <a:gd name="T117" fmla="*/ 2147483647 h 62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234"/>
                <a:gd name="T178" fmla="*/ 0 h 624"/>
                <a:gd name="T179" fmla="*/ 234 w 234"/>
                <a:gd name="T180" fmla="*/ 624 h 62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234" h="624">
                  <a:moveTo>
                    <a:pt x="234" y="432"/>
                  </a:moveTo>
                  <a:lnTo>
                    <a:pt x="222" y="420"/>
                  </a:lnTo>
                  <a:lnTo>
                    <a:pt x="210" y="402"/>
                  </a:lnTo>
                  <a:lnTo>
                    <a:pt x="204" y="390"/>
                  </a:lnTo>
                  <a:lnTo>
                    <a:pt x="198" y="384"/>
                  </a:lnTo>
                  <a:lnTo>
                    <a:pt x="186" y="360"/>
                  </a:lnTo>
                  <a:lnTo>
                    <a:pt x="162" y="336"/>
                  </a:lnTo>
                  <a:lnTo>
                    <a:pt x="156" y="336"/>
                  </a:lnTo>
                  <a:lnTo>
                    <a:pt x="156" y="330"/>
                  </a:lnTo>
                  <a:lnTo>
                    <a:pt x="150" y="330"/>
                  </a:lnTo>
                  <a:lnTo>
                    <a:pt x="150" y="342"/>
                  </a:lnTo>
                  <a:lnTo>
                    <a:pt x="156" y="342"/>
                  </a:lnTo>
                  <a:lnTo>
                    <a:pt x="168" y="354"/>
                  </a:lnTo>
                  <a:lnTo>
                    <a:pt x="168" y="366"/>
                  </a:lnTo>
                  <a:lnTo>
                    <a:pt x="174" y="378"/>
                  </a:lnTo>
                  <a:lnTo>
                    <a:pt x="174" y="390"/>
                  </a:lnTo>
                  <a:lnTo>
                    <a:pt x="168" y="396"/>
                  </a:lnTo>
                  <a:lnTo>
                    <a:pt x="162" y="396"/>
                  </a:lnTo>
                  <a:lnTo>
                    <a:pt x="162" y="390"/>
                  </a:lnTo>
                  <a:lnTo>
                    <a:pt x="156" y="384"/>
                  </a:lnTo>
                  <a:lnTo>
                    <a:pt x="156" y="378"/>
                  </a:lnTo>
                  <a:lnTo>
                    <a:pt x="144" y="384"/>
                  </a:lnTo>
                  <a:lnTo>
                    <a:pt x="132" y="384"/>
                  </a:lnTo>
                  <a:lnTo>
                    <a:pt x="132" y="360"/>
                  </a:lnTo>
                  <a:lnTo>
                    <a:pt x="126" y="354"/>
                  </a:lnTo>
                  <a:lnTo>
                    <a:pt x="126" y="342"/>
                  </a:lnTo>
                  <a:lnTo>
                    <a:pt x="120" y="330"/>
                  </a:lnTo>
                  <a:lnTo>
                    <a:pt x="120" y="282"/>
                  </a:lnTo>
                  <a:lnTo>
                    <a:pt x="84" y="246"/>
                  </a:lnTo>
                  <a:lnTo>
                    <a:pt x="90" y="240"/>
                  </a:lnTo>
                  <a:lnTo>
                    <a:pt x="90" y="222"/>
                  </a:lnTo>
                  <a:lnTo>
                    <a:pt x="96" y="210"/>
                  </a:lnTo>
                  <a:lnTo>
                    <a:pt x="114" y="192"/>
                  </a:lnTo>
                  <a:lnTo>
                    <a:pt x="120" y="180"/>
                  </a:lnTo>
                  <a:lnTo>
                    <a:pt x="126" y="174"/>
                  </a:lnTo>
                  <a:lnTo>
                    <a:pt x="126" y="156"/>
                  </a:lnTo>
                  <a:lnTo>
                    <a:pt x="120" y="150"/>
                  </a:lnTo>
                  <a:lnTo>
                    <a:pt x="120" y="102"/>
                  </a:lnTo>
                  <a:lnTo>
                    <a:pt x="114" y="78"/>
                  </a:lnTo>
                  <a:lnTo>
                    <a:pt x="114" y="60"/>
                  </a:lnTo>
                  <a:lnTo>
                    <a:pt x="102" y="60"/>
                  </a:lnTo>
                  <a:lnTo>
                    <a:pt x="84" y="42"/>
                  </a:lnTo>
                  <a:lnTo>
                    <a:pt x="84" y="36"/>
                  </a:lnTo>
                  <a:lnTo>
                    <a:pt x="90" y="24"/>
                  </a:lnTo>
                  <a:lnTo>
                    <a:pt x="90" y="18"/>
                  </a:lnTo>
                  <a:lnTo>
                    <a:pt x="60" y="18"/>
                  </a:lnTo>
                  <a:lnTo>
                    <a:pt x="54" y="0"/>
                  </a:lnTo>
                  <a:lnTo>
                    <a:pt x="30" y="0"/>
                  </a:lnTo>
                  <a:lnTo>
                    <a:pt x="30" y="12"/>
                  </a:lnTo>
                  <a:lnTo>
                    <a:pt x="42" y="12"/>
                  </a:lnTo>
                  <a:lnTo>
                    <a:pt x="54" y="24"/>
                  </a:lnTo>
                  <a:lnTo>
                    <a:pt x="54" y="66"/>
                  </a:lnTo>
                  <a:lnTo>
                    <a:pt x="60" y="66"/>
                  </a:lnTo>
                  <a:lnTo>
                    <a:pt x="66" y="60"/>
                  </a:lnTo>
                  <a:lnTo>
                    <a:pt x="66" y="84"/>
                  </a:lnTo>
                  <a:lnTo>
                    <a:pt x="78" y="84"/>
                  </a:lnTo>
                  <a:lnTo>
                    <a:pt x="78" y="96"/>
                  </a:lnTo>
                  <a:lnTo>
                    <a:pt x="54" y="108"/>
                  </a:lnTo>
                  <a:lnTo>
                    <a:pt x="48" y="114"/>
                  </a:lnTo>
                  <a:lnTo>
                    <a:pt x="42" y="114"/>
                  </a:lnTo>
                  <a:lnTo>
                    <a:pt x="42" y="132"/>
                  </a:lnTo>
                  <a:lnTo>
                    <a:pt x="54" y="138"/>
                  </a:lnTo>
                  <a:lnTo>
                    <a:pt x="48" y="156"/>
                  </a:lnTo>
                  <a:lnTo>
                    <a:pt x="48" y="228"/>
                  </a:lnTo>
                  <a:lnTo>
                    <a:pt x="60" y="228"/>
                  </a:lnTo>
                  <a:lnTo>
                    <a:pt x="60" y="234"/>
                  </a:lnTo>
                  <a:lnTo>
                    <a:pt x="42" y="252"/>
                  </a:lnTo>
                  <a:lnTo>
                    <a:pt x="30" y="258"/>
                  </a:lnTo>
                  <a:lnTo>
                    <a:pt x="24" y="264"/>
                  </a:lnTo>
                  <a:lnTo>
                    <a:pt x="18" y="264"/>
                  </a:lnTo>
                  <a:lnTo>
                    <a:pt x="24" y="300"/>
                  </a:lnTo>
                  <a:lnTo>
                    <a:pt x="18" y="312"/>
                  </a:lnTo>
                  <a:lnTo>
                    <a:pt x="12" y="318"/>
                  </a:lnTo>
                  <a:lnTo>
                    <a:pt x="6" y="330"/>
                  </a:lnTo>
                  <a:lnTo>
                    <a:pt x="0" y="336"/>
                  </a:lnTo>
                  <a:lnTo>
                    <a:pt x="0" y="342"/>
                  </a:lnTo>
                  <a:lnTo>
                    <a:pt x="12" y="348"/>
                  </a:lnTo>
                  <a:lnTo>
                    <a:pt x="24" y="360"/>
                  </a:lnTo>
                  <a:lnTo>
                    <a:pt x="36" y="366"/>
                  </a:lnTo>
                  <a:lnTo>
                    <a:pt x="66" y="414"/>
                  </a:lnTo>
                  <a:lnTo>
                    <a:pt x="96" y="414"/>
                  </a:lnTo>
                  <a:lnTo>
                    <a:pt x="102" y="408"/>
                  </a:lnTo>
                  <a:lnTo>
                    <a:pt x="120" y="408"/>
                  </a:lnTo>
                  <a:lnTo>
                    <a:pt x="126" y="414"/>
                  </a:lnTo>
                  <a:lnTo>
                    <a:pt x="126" y="450"/>
                  </a:lnTo>
                  <a:lnTo>
                    <a:pt x="132" y="450"/>
                  </a:lnTo>
                  <a:lnTo>
                    <a:pt x="126" y="480"/>
                  </a:lnTo>
                  <a:lnTo>
                    <a:pt x="114" y="486"/>
                  </a:lnTo>
                  <a:lnTo>
                    <a:pt x="126" y="504"/>
                  </a:lnTo>
                  <a:lnTo>
                    <a:pt x="120" y="510"/>
                  </a:lnTo>
                  <a:lnTo>
                    <a:pt x="108" y="516"/>
                  </a:lnTo>
                  <a:lnTo>
                    <a:pt x="102" y="522"/>
                  </a:lnTo>
                  <a:lnTo>
                    <a:pt x="102" y="528"/>
                  </a:lnTo>
                  <a:lnTo>
                    <a:pt x="114" y="528"/>
                  </a:lnTo>
                  <a:lnTo>
                    <a:pt x="114" y="558"/>
                  </a:lnTo>
                  <a:lnTo>
                    <a:pt x="126" y="564"/>
                  </a:lnTo>
                  <a:lnTo>
                    <a:pt x="132" y="570"/>
                  </a:lnTo>
                  <a:lnTo>
                    <a:pt x="144" y="576"/>
                  </a:lnTo>
                  <a:lnTo>
                    <a:pt x="150" y="582"/>
                  </a:lnTo>
                  <a:lnTo>
                    <a:pt x="162" y="588"/>
                  </a:lnTo>
                  <a:lnTo>
                    <a:pt x="162" y="600"/>
                  </a:lnTo>
                  <a:lnTo>
                    <a:pt x="156" y="606"/>
                  </a:lnTo>
                  <a:lnTo>
                    <a:pt x="156" y="618"/>
                  </a:lnTo>
                  <a:lnTo>
                    <a:pt x="162" y="624"/>
                  </a:lnTo>
                  <a:lnTo>
                    <a:pt x="168" y="618"/>
                  </a:lnTo>
                  <a:lnTo>
                    <a:pt x="180" y="612"/>
                  </a:lnTo>
                  <a:lnTo>
                    <a:pt x="180" y="582"/>
                  </a:lnTo>
                  <a:lnTo>
                    <a:pt x="174" y="576"/>
                  </a:lnTo>
                  <a:lnTo>
                    <a:pt x="168" y="576"/>
                  </a:lnTo>
                  <a:lnTo>
                    <a:pt x="168" y="558"/>
                  </a:lnTo>
                  <a:lnTo>
                    <a:pt x="174" y="546"/>
                  </a:lnTo>
                  <a:lnTo>
                    <a:pt x="186" y="540"/>
                  </a:lnTo>
                  <a:lnTo>
                    <a:pt x="210" y="540"/>
                  </a:lnTo>
                  <a:lnTo>
                    <a:pt x="216" y="534"/>
                  </a:lnTo>
                  <a:lnTo>
                    <a:pt x="216" y="474"/>
                  </a:lnTo>
                  <a:lnTo>
                    <a:pt x="222" y="468"/>
                  </a:lnTo>
                  <a:lnTo>
                    <a:pt x="228" y="456"/>
                  </a:lnTo>
                  <a:lnTo>
                    <a:pt x="234" y="450"/>
                  </a:lnTo>
                  <a:lnTo>
                    <a:pt x="234" y="43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34" name="Madagascar" descr="© INSCALE GmbH, 05.05.2010&#10;http://www.presentationload.com/">
              <a:extLst>
                <a:ext uri="{FF2B5EF4-FFF2-40B4-BE49-F238E27FC236}">
                  <a16:creationId xmlns:a16="http://schemas.microsoft.com/office/drawing/2014/main" id="{18AC0603-3237-431E-AEBD-4E1CA0754CF3}"/>
                </a:ext>
              </a:extLst>
            </p:cNvPr>
            <p:cNvSpPr>
              <a:spLocks/>
            </p:cNvSpPr>
            <p:nvPr/>
          </p:nvSpPr>
          <p:spPr bwMode="gray">
            <a:xfrm>
              <a:off x="6875702" y="4965137"/>
              <a:ext cx="263537" cy="488789"/>
            </a:xfrm>
            <a:custGeom>
              <a:avLst/>
              <a:gdLst>
                <a:gd name="T0" fmla="*/ 2147483647 w 594"/>
                <a:gd name="T1" fmla="*/ 2147483647 h 1092"/>
                <a:gd name="T2" fmla="*/ 2147483647 w 594"/>
                <a:gd name="T3" fmla="*/ 2147483647 h 1092"/>
                <a:gd name="T4" fmla="*/ 2147483647 w 594"/>
                <a:gd name="T5" fmla="*/ 2147483647 h 1092"/>
                <a:gd name="T6" fmla="*/ 2147483647 w 594"/>
                <a:gd name="T7" fmla="*/ 2147483647 h 1092"/>
                <a:gd name="T8" fmla="*/ 2147483647 w 594"/>
                <a:gd name="T9" fmla="*/ 2147483647 h 1092"/>
                <a:gd name="T10" fmla="*/ 2147483647 w 594"/>
                <a:gd name="T11" fmla="*/ 2147483647 h 1092"/>
                <a:gd name="T12" fmla="*/ 2147483647 w 594"/>
                <a:gd name="T13" fmla="*/ 2147483647 h 1092"/>
                <a:gd name="T14" fmla="*/ 2147483647 w 594"/>
                <a:gd name="T15" fmla="*/ 2147483647 h 1092"/>
                <a:gd name="T16" fmla="*/ 2147483647 w 594"/>
                <a:gd name="T17" fmla="*/ 2147483647 h 1092"/>
                <a:gd name="T18" fmla="*/ 2147483647 w 594"/>
                <a:gd name="T19" fmla="*/ 2147483647 h 1092"/>
                <a:gd name="T20" fmla="*/ 2147483647 w 594"/>
                <a:gd name="T21" fmla="*/ 2147483647 h 1092"/>
                <a:gd name="T22" fmla="*/ 2147483647 w 594"/>
                <a:gd name="T23" fmla="*/ 2147483647 h 1092"/>
                <a:gd name="T24" fmla="*/ 2147483647 w 594"/>
                <a:gd name="T25" fmla="*/ 2147483647 h 1092"/>
                <a:gd name="T26" fmla="*/ 2147483647 w 594"/>
                <a:gd name="T27" fmla="*/ 2147483647 h 1092"/>
                <a:gd name="T28" fmla="*/ 2147483647 w 594"/>
                <a:gd name="T29" fmla="*/ 2147483647 h 1092"/>
                <a:gd name="T30" fmla="*/ 2147483647 w 594"/>
                <a:gd name="T31" fmla="*/ 2147483647 h 1092"/>
                <a:gd name="T32" fmla="*/ 2147483647 w 594"/>
                <a:gd name="T33" fmla="*/ 0 h 1092"/>
                <a:gd name="T34" fmla="*/ 2147483647 w 594"/>
                <a:gd name="T35" fmla="*/ 2147483647 h 1092"/>
                <a:gd name="T36" fmla="*/ 2147483647 w 594"/>
                <a:gd name="T37" fmla="*/ 2147483647 h 1092"/>
                <a:gd name="T38" fmla="*/ 2147483647 w 594"/>
                <a:gd name="T39" fmla="*/ 2147483647 h 1092"/>
                <a:gd name="T40" fmla="*/ 2147483647 w 594"/>
                <a:gd name="T41" fmla="*/ 2147483647 h 1092"/>
                <a:gd name="T42" fmla="*/ 2147483647 w 594"/>
                <a:gd name="T43" fmla="*/ 2147483647 h 1092"/>
                <a:gd name="T44" fmla="*/ 2147483647 w 594"/>
                <a:gd name="T45" fmla="*/ 2147483647 h 1092"/>
                <a:gd name="T46" fmla="*/ 2147483647 w 594"/>
                <a:gd name="T47" fmla="*/ 2147483647 h 1092"/>
                <a:gd name="T48" fmla="*/ 2147483647 w 594"/>
                <a:gd name="T49" fmla="*/ 2147483647 h 1092"/>
                <a:gd name="T50" fmla="*/ 2147483647 w 594"/>
                <a:gd name="T51" fmla="*/ 2147483647 h 1092"/>
                <a:gd name="T52" fmla="*/ 2147483647 w 594"/>
                <a:gd name="T53" fmla="*/ 2147483647 h 1092"/>
                <a:gd name="T54" fmla="*/ 2147483647 w 594"/>
                <a:gd name="T55" fmla="*/ 2147483647 h 1092"/>
                <a:gd name="T56" fmla="*/ 2147483647 w 594"/>
                <a:gd name="T57" fmla="*/ 2147483647 h 1092"/>
                <a:gd name="T58" fmla="*/ 2147483647 w 594"/>
                <a:gd name="T59" fmla="*/ 2147483647 h 1092"/>
                <a:gd name="T60" fmla="*/ 2147483647 w 594"/>
                <a:gd name="T61" fmla="*/ 2147483647 h 1092"/>
                <a:gd name="T62" fmla="*/ 2147483647 w 594"/>
                <a:gd name="T63" fmla="*/ 2147483647 h 1092"/>
                <a:gd name="T64" fmla="*/ 2147483647 w 594"/>
                <a:gd name="T65" fmla="*/ 2147483647 h 1092"/>
                <a:gd name="T66" fmla="*/ 2147483647 w 594"/>
                <a:gd name="T67" fmla="*/ 2147483647 h 1092"/>
                <a:gd name="T68" fmla="*/ 2147483647 w 594"/>
                <a:gd name="T69" fmla="*/ 2147483647 h 1092"/>
                <a:gd name="T70" fmla="*/ 2147483647 w 594"/>
                <a:gd name="T71" fmla="*/ 2147483647 h 1092"/>
                <a:gd name="T72" fmla="*/ 2147483647 w 594"/>
                <a:gd name="T73" fmla="*/ 2147483647 h 1092"/>
                <a:gd name="T74" fmla="*/ 2147483647 w 594"/>
                <a:gd name="T75" fmla="*/ 2147483647 h 1092"/>
                <a:gd name="T76" fmla="*/ 2147483647 w 594"/>
                <a:gd name="T77" fmla="*/ 2147483647 h 1092"/>
                <a:gd name="T78" fmla="*/ 2147483647 w 594"/>
                <a:gd name="T79" fmla="*/ 2147483647 h 1092"/>
                <a:gd name="T80" fmla="*/ 2147483647 w 594"/>
                <a:gd name="T81" fmla="*/ 2147483647 h 1092"/>
                <a:gd name="T82" fmla="*/ 2147483647 w 594"/>
                <a:gd name="T83" fmla="*/ 2147483647 h 1092"/>
                <a:gd name="T84" fmla="*/ 2147483647 w 594"/>
                <a:gd name="T85" fmla="*/ 2147483647 h 1092"/>
                <a:gd name="T86" fmla="*/ 0 w 594"/>
                <a:gd name="T87" fmla="*/ 2147483647 h 1092"/>
                <a:gd name="T88" fmla="*/ 2147483647 w 594"/>
                <a:gd name="T89" fmla="*/ 2147483647 h 1092"/>
                <a:gd name="T90" fmla="*/ 2147483647 w 594"/>
                <a:gd name="T91" fmla="*/ 2147483647 h 1092"/>
                <a:gd name="T92" fmla="*/ 2147483647 w 594"/>
                <a:gd name="T93" fmla="*/ 2147483647 h 1092"/>
                <a:gd name="T94" fmla="*/ 2147483647 w 594"/>
                <a:gd name="T95" fmla="*/ 2147483647 h 1092"/>
                <a:gd name="T96" fmla="*/ 2147483647 w 594"/>
                <a:gd name="T97" fmla="*/ 2147483647 h 1092"/>
                <a:gd name="T98" fmla="*/ 2147483647 w 594"/>
                <a:gd name="T99" fmla="*/ 2147483647 h 1092"/>
                <a:gd name="T100" fmla="*/ 2147483647 w 594"/>
                <a:gd name="T101" fmla="*/ 2147483647 h 1092"/>
                <a:gd name="T102" fmla="*/ 2147483647 w 594"/>
                <a:gd name="T103" fmla="*/ 2147483647 h 109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594"/>
                <a:gd name="T157" fmla="*/ 0 h 1092"/>
                <a:gd name="T158" fmla="*/ 594 w 594"/>
                <a:gd name="T159" fmla="*/ 1092 h 109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594" h="1092">
                  <a:moveTo>
                    <a:pt x="120" y="330"/>
                  </a:moveTo>
                  <a:lnTo>
                    <a:pt x="144" y="324"/>
                  </a:lnTo>
                  <a:lnTo>
                    <a:pt x="192" y="324"/>
                  </a:lnTo>
                  <a:lnTo>
                    <a:pt x="192" y="300"/>
                  </a:lnTo>
                  <a:lnTo>
                    <a:pt x="252" y="312"/>
                  </a:lnTo>
                  <a:lnTo>
                    <a:pt x="270" y="282"/>
                  </a:lnTo>
                  <a:lnTo>
                    <a:pt x="312" y="288"/>
                  </a:lnTo>
                  <a:lnTo>
                    <a:pt x="312" y="258"/>
                  </a:lnTo>
                  <a:lnTo>
                    <a:pt x="324" y="228"/>
                  </a:lnTo>
                  <a:lnTo>
                    <a:pt x="324" y="258"/>
                  </a:lnTo>
                  <a:lnTo>
                    <a:pt x="336" y="276"/>
                  </a:lnTo>
                  <a:lnTo>
                    <a:pt x="348" y="240"/>
                  </a:lnTo>
                  <a:lnTo>
                    <a:pt x="348" y="210"/>
                  </a:lnTo>
                  <a:lnTo>
                    <a:pt x="354" y="192"/>
                  </a:lnTo>
                  <a:lnTo>
                    <a:pt x="354" y="186"/>
                  </a:lnTo>
                  <a:lnTo>
                    <a:pt x="360" y="186"/>
                  </a:lnTo>
                  <a:lnTo>
                    <a:pt x="372" y="198"/>
                  </a:lnTo>
                  <a:lnTo>
                    <a:pt x="372" y="204"/>
                  </a:lnTo>
                  <a:lnTo>
                    <a:pt x="378" y="204"/>
                  </a:lnTo>
                  <a:lnTo>
                    <a:pt x="402" y="180"/>
                  </a:lnTo>
                  <a:lnTo>
                    <a:pt x="396" y="168"/>
                  </a:lnTo>
                  <a:lnTo>
                    <a:pt x="396" y="150"/>
                  </a:lnTo>
                  <a:lnTo>
                    <a:pt x="390" y="138"/>
                  </a:lnTo>
                  <a:lnTo>
                    <a:pt x="402" y="126"/>
                  </a:lnTo>
                  <a:lnTo>
                    <a:pt x="414" y="126"/>
                  </a:lnTo>
                  <a:lnTo>
                    <a:pt x="420" y="132"/>
                  </a:lnTo>
                  <a:lnTo>
                    <a:pt x="426" y="132"/>
                  </a:lnTo>
                  <a:lnTo>
                    <a:pt x="432" y="126"/>
                  </a:lnTo>
                  <a:lnTo>
                    <a:pt x="438" y="114"/>
                  </a:lnTo>
                  <a:lnTo>
                    <a:pt x="450" y="102"/>
                  </a:lnTo>
                  <a:lnTo>
                    <a:pt x="456" y="90"/>
                  </a:lnTo>
                  <a:lnTo>
                    <a:pt x="462" y="72"/>
                  </a:lnTo>
                  <a:lnTo>
                    <a:pt x="462" y="42"/>
                  </a:lnTo>
                  <a:lnTo>
                    <a:pt x="492" y="0"/>
                  </a:lnTo>
                  <a:lnTo>
                    <a:pt x="546" y="60"/>
                  </a:lnTo>
                  <a:lnTo>
                    <a:pt x="546" y="90"/>
                  </a:lnTo>
                  <a:lnTo>
                    <a:pt x="552" y="96"/>
                  </a:lnTo>
                  <a:lnTo>
                    <a:pt x="558" y="114"/>
                  </a:lnTo>
                  <a:lnTo>
                    <a:pt x="576" y="150"/>
                  </a:lnTo>
                  <a:lnTo>
                    <a:pt x="582" y="156"/>
                  </a:lnTo>
                  <a:lnTo>
                    <a:pt x="582" y="162"/>
                  </a:lnTo>
                  <a:lnTo>
                    <a:pt x="564" y="216"/>
                  </a:lnTo>
                  <a:lnTo>
                    <a:pt x="594" y="276"/>
                  </a:lnTo>
                  <a:lnTo>
                    <a:pt x="594" y="288"/>
                  </a:lnTo>
                  <a:lnTo>
                    <a:pt x="588" y="294"/>
                  </a:lnTo>
                  <a:lnTo>
                    <a:pt x="576" y="294"/>
                  </a:lnTo>
                  <a:lnTo>
                    <a:pt x="564" y="288"/>
                  </a:lnTo>
                  <a:lnTo>
                    <a:pt x="558" y="282"/>
                  </a:lnTo>
                  <a:lnTo>
                    <a:pt x="552" y="282"/>
                  </a:lnTo>
                  <a:lnTo>
                    <a:pt x="522" y="288"/>
                  </a:lnTo>
                  <a:lnTo>
                    <a:pt x="528" y="330"/>
                  </a:lnTo>
                  <a:lnTo>
                    <a:pt x="522" y="336"/>
                  </a:lnTo>
                  <a:lnTo>
                    <a:pt x="516" y="348"/>
                  </a:lnTo>
                  <a:lnTo>
                    <a:pt x="504" y="354"/>
                  </a:lnTo>
                  <a:lnTo>
                    <a:pt x="486" y="390"/>
                  </a:lnTo>
                  <a:lnTo>
                    <a:pt x="486" y="402"/>
                  </a:lnTo>
                  <a:lnTo>
                    <a:pt x="492" y="414"/>
                  </a:lnTo>
                  <a:lnTo>
                    <a:pt x="504" y="450"/>
                  </a:lnTo>
                  <a:lnTo>
                    <a:pt x="498" y="468"/>
                  </a:lnTo>
                  <a:lnTo>
                    <a:pt x="486" y="510"/>
                  </a:lnTo>
                  <a:lnTo>
                    <a:pt x="462" y="570"/>
                  </a:lnTo>
                  <a:lnTo>
                    <a:pt x="432" y="642"/>
                  </a:lnTo>
                  <a:lnTo>
                    <a:pt x="390" y="720"/>
                  </a:lnTo>
                  <a:lnTo>
                    <a:pt x="324" y="852"/>
                  </a:lnTo>
                  <a:lnTo>
                    <a:pt x="312" y="894"/>
                  </a:lnTo>
                  <a:lnTo>
                    <a:pt x="306" y="912"/>
                  </a:lnTo>
                  <a:lnTo>
                    <a:pt x="306" y="948"/>
                  </a:lnTo>
                  <a:lnTo>
                    <a:pt x="294" y="984"/>
                  </a:lnTo>
                  <a:lnTo>
                    <a:pt x="276" y="1014"/>
                  </a:lnTo>
                  <a:lnTo>
                    <a:pt x="258" y="1032"/>
                  </a:lnTo>
                  <a:lnTo>
                    <a:pt x="240" y="1044"/>
                  </a:lnTo>
                  <a:lnTo>
                    <a:pt x="222" y="1062"/>
                  </a:lnTo>
                  <a:lnTo>
                    <a:pt x="216" y="1062"/>
                  </a:lnTo>
                  <a:lnTo>
                    <a:pt x="210" y="1068"/>
                  </a:lnTo>
                  <a:lnTo>
                    <a:pt x="186" y="1068"/>
                  </a:lnTo>
                  <a:lnTo>
                    <a:pt x="150" y="1086"/>
                  </a:lnTo>
                  <a:lnTo>
                    <a:pt x="114" y="1092"/>
                  </a:lnTo>
                  <a:lnTo>
                    <a:pt x="78" y="1074"/>
                  </a:lnTo>
                  <a:lnTo>
                    <a:pt x="60" y="1056"/>
                  </a:lnTo>
                  <a:lnTo>
                    <a:pt x="48" y="1038"/>
                  </a:lnTo>
                  <a:lnTo>
                    <a:pt x="36" y="1026"/>
                  </a:lnTo>
                  <a:lnTo>
                    <a:pt x="36" y="1020"/>
                  </a:lnTo>
                  <a:lnTo>
                    <a:pt x="30" y="1014"/>
                  </a:lnTo>
                  <a:lnTo>
                    <a:pt x="48" y="990"/>
                  </a:lnTo>
                  <a:lnTo>
                    <a:pt x="42" y="978"/>
                  </a:lnTo>
                  <a:lnTo>
                    <a:pt x="24" y="948"/>
                  </a:lnTo>
                  <a:lnTo>
                    <a:pt x="12" y="900"/>
                  </a:lnTo>
                  <a:lnTo>
                    <a:pt x="0" y="834"/>
                  </a:lnTo>
                  <a:lnTo>
                    <a:pt x="0" y="786"/>
                  </a:lnTo>
                  <a:lnTo>
                    <a:pt x="6" y="756"/>
                  </a:lnTo>
                  <a:lnTo>
                    <a:pt x="18" y="738"/>
                  </a:lnTo>
                  <a:lnTo>
                    <a:pt x="60" y="696"/>
                  </a:lnTo>
                  <a:lnTo>
                    <a:pt x="72" y="678"/>
                  </a:lnTo>
                  <a:lnTo>
                    <a:pt x="90" y="672"/>
                  </a:lnTo>
                  <a:lnTo>
                    <a:pt x="96" y="660"/>
                  </a:lnTo>
                  <a:lnTo>
                    <a:pt x="108" y="654"/>
                  </a:lnTo>
                  <a:lnTo>
                    <a:pt x="108" y="636"/>
                  </a:lnTo>
                  <a:lnTo>
                    <a:pt x="102" y="600"/>
                  </a:lnTo>
                  <a:lnTo>
                    <a:pt x="96" y="558"/>
                  </a:lnTo>
                  <a:lnTo>
                    <a:pt x="96" y="522"/>
                  </a:lnTo>
                  <a:lnTo>
                    <a:pt x="78" y="432"/>
                  </a:lnTo>
                  <a:lnTo>
                    <a:pt x="90" y="408"/>
                  </a:lnTo>
                  <a:lnTo>
                    <a:pt x="132" y="366"/>
                  </a:lnTo>
                  <a:lnTo>
                    <a:pt x="132" y="360"/>
                  </a:lnTo>
                  <a:lnTo>
                    <a:pt x="120" y="33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35" name="Libya" descr="© INSCALE GmbH, 05.05.2010&#10;http://www.presentationload.com/">
              <a:extLst>
                <a:ext uri="{FF2B5EF4-FFF2-40B4-BE49-F238E27FC236}">
                  <a16:creationId xmlns:a16="http://schemas.microsoft.com/office/drawing/2014/main" id="{E30780C1-8B8F-4E93-BFB8-CA2CA24905C1}"/>
                </a:ext>
              </a:extLst>
            </p:cNvPr>
            <p:cNvSpPr>
              <a:spLocks/>
            </p:cNvSpPr>
            <p:nvPr/>
          </p:nvSpPr>
          <p:spPr bwMode="gray">
            <a:xfrm>
              <a:off x="5840607" y="3317854"/>
              <a:ext cx="487383" cy="498311"/>
            </a:xfrm>
            <a:custGeom>
              <a:avLst/>
              <a:gdLst>
                <a:gd name="T0" fmla="*/ 2147483647 w 1098"/>
                <a:gd name="T1" fmla="*/ 2147483647 h 1110"/>
                <a:gd name="T2" fmla="*/ 2147483647 w 1098"/>
                <a:gd name="T3" fmla="*/ 2147483647 h 1110"/>
                <a:gd name="T4" fmla="*/ 2147483647 w 1098"/>
                <a:gd name="T5" fmla="*/ 2147483647 h 1110"/>
                <a:gd name="T6" fmla="*/ 2147483647 w 1098"/>
                <a:gd name="T7" fmla="*/ 2147483647 h 1110"/>
                <a:gd name="T8" fmla="*/ 2147483647 w 1098"/>
                <a:gd name="T9" fmla="*/ 2147483647 h 1110"/>
                <a:gd name="T10" fmla="*/ 2147483647 w 1098"/>
                <a:gd name="T11" fmla="*/ 2147483647 h 1110"/>
                <a:gd name="T12" fmla="*/ 2147483647 w 1098"/>
                <a:gd name="T13" fmla="*/ 2147483647 h 1110"/>
                <a:gd name="T14" fmla="*/ 2147483647 w 1098"/>
                <a:gd name="T15" fmla="*/ 2147483647 h 1110"/>
                <a:gd name="T16" fmla="*/ 2147483647 w 1098"/>
                <a:gd name="T17" fmla="*/ 2147483647 h 1110"/>
                <a:gd name="T18" fmla="*/ 2147483647 w 1098"/>
                <a:gd name="T19" fmla="*/ 2147483647 h 1110"/>
                <a:gd name="T20" fmla="*/ 2147483647 w 1098"/>
                <a:gd name="T21" fmla="*/ 2147483647 h 1110"/>
                <a:gd name="T22" fmla="*/ 2147483647 w 1098"/>
                <a:gd name="T23" fmla="*/ 2147483647 h 1110"/>
                <a:gd name="T24" fmla="*/ 0 w 1098"/>
                <a:gd name="T25" fmla="*/ 2147483647 h 1110"/>
                <a:gd name="T26" fmla="*/ 2147483647 w 1098"/>
                <a:gd name="T27" fmla="*/ 2147483647 h 1110"/>
                <a:gd name="T28" fmla="*/ 2147483647 w 1098"/>
                <a:gd name="T29" fmla="*/ 2147483647 h 1110"/>
                <a:gd name="T30" fmla="*/ 2147483647 w 1098"/>
                <a:gd name="T31" fmla="*/ 2147483647 h 1110"/>
                <a:gd name="T32" fmla="*/ 2147483647 w 1098"/>
                <a:gd name="T33" fmla="*/ 2147483647 h 1110"/>
                <a:gd name="T34" fmla="*/ 2147483647 w 1098"/>
                <a:gd name="T35" fmla="*/ 2147483647 h 1110"/>
                <a:gd name="T36" fmla="*/ 2147483647 w 1098"/>
                <a:gd name="T37" fmla="*/ 2147483647 h 1110"/>
                <a:gd name="T38" fmla="*/ 2147483647 w 1098"/>
                <a:gd name="T39" fmla="*/ 2147483647 h 1110"/>
                <a:gd name="T40" fmla="*/ 2147483647 w 1098"/>
                <a:gd name="T41" fmla="*/ 2147483647 h 1110"/>
                <a:gd name="T42" fmla="*/ 2147483647 w 1098"/>
                <a:gd name="T43" fmla="*/ 2147483647 h 1110"/>
                <a:gd name="T44" fmla="*/ 2147483647 w 1098"/>
                <a:gd name="T45" fmla="*/ 2147483647 h 1110"/>
                <a:gd name="T46" fmla="*/ 2147483647 w 1098"/>
                <a:gd name="T47" fmla="*/ 2147483647 h 1110"/>
                <a:gd name="T48" fmla="*/ 2147483647 w 1098"/>
                <a:gd name="T49" fmla="*/ 2147483647 h 1110"/>
                <a:gd name="T50" fmla="*/ 2147483647 w 1098"/>
                <a:gd name="T51" fmla="*/ 2147483647 h 1110"/>
                <a:gd name="T52" fmla="*/ 2147483647 w 1098"/>
                <a:gd name="T53" fmla="*/ 2147483647 h 1110"/>
                <a:gd name="T54" fmla="*/ 2147483647 w 1098"/>
                <a:gd name="T55" fmla="*/ 2147483647 h 1110"/>
                <a:gd name="T56" fmla="*/ 2147483647 w 1098"/>
                <a:gd name="T57" fmla="*/ 2147483647 h 1110"/>
                <a:gd name="T58" fmla="*/ 2147483647 w 1098"/>
                <a:gd name="T59" fmla="*/ 2147483647 h 1110"/>
                <a:gd name="T60" fmla="*/ 2147483647 w 1098"/>
                <a:gd name="T61" fmla="*/ 2147483647 h 1110"/>
                <a:gd name="T62" fmla="*/ 2147483647 w 1098"/>
                <a:gd name="T63" fmla="*/ 2147483647 h 1110"/>
                <a:gd name="T64" fmla="*/ 2147483647 w 1098"/>
                <a:gd name="T65" fmla="*/ 2147483647 h 1110"/>
                <a:gd name="T66" fmla="*/ 2147483647 w 1098"/>
                <a:gd name="T67" fmla="*/ 2147483647 h 1110"/>
                <a:gd name="T68" fmla="*/ 2147483647 w 1098"/>
                <a:gd name="T69" fmla="*/ 2147483647 h 1110"/>
                <a:gd name="T70" fmla="*/ 2147483647 w 1098"/>
                <a:gd name="T71" fmla="*/ 2147483647 h 1110"/>
                <a:gd name="T72" fmla="*/ 2147483647 w 1098"/>
                <a:gd name="T73" fmla="*/ 2147483647 h 1110"/>
                <a:gd name="T74" fmla="*/ 2147483647 w 1098"/>
                <a:gd name="T75" fmla="*/ 2147483647 h 1110"/>
                <a:gd name="T76" fmla="*/ 2147483647 w 1098"/>
                <a:gd name="T77" fmla="*/ 2147483647 h 1110"/>
                <a:gd name="T78" fmla="*/ 2147483647 w 1098"/>
                <a:gd name="T79" fmla="*/ 2147483647 h 1110"/>
                <a:gd name="T80" fmla="*/ 2147483647 w 1098"/>
                <a:gd name="T81" fmla="*/ 2147483647 h 1110"/>
                <a:gd name="T82" fmla="*/ 2147483647 w 1098"/>
                <a:gd name="T83" fmla="*/ 2147483647 h 1110"/>
                <a:gd name="T84" fmla="*/ 2147483647 w 1098"/>
                <a:gd name="T85" fmla="*/ 2147483647 h 1110"/>
                <a:gd name="T86" fmla="*/ 2147483647 w 1098"/>
                <a:gd name="T87" fmla="*/ 2147483647 h 1110"/>
                <a:gd name="T88" fmla="*/ 2147483647 w 1098"/>
                <a:gd name="T89" fmla="*/ 2147483647 h 1110"/>
                <a:gd name="T90" fmla="*/ 2147483647 w 1098"/>
                <a:gd name="T91" fmla="*/ 2147483647 h 1110"/>
                <a:gd name="T92" fmla="*/ 2147483647 w 1098"/>
                <a:gd name="T93" fmla="*/ 2147483647 h 1110"/>
                <a:gd name="T94" fmla="*/ 2147483647 w 1098"/>
                <a:gd name="T95" fmla="*/ 2147483647 h 1110"/>
                <a:gd name="T96" fmla="*/ 2147483647 w 1098"/>
                <a:gd name="T97" fmla="*/ 2147483647 h 1110"/>
                <a:gd name="T98" fmla="*/ 2147483647 w 1098"/>
                <a:gd name="T99" fmla="*/ 2147483647 h 1110"/>
                <a:gd name="T100" fmla="*/ 2147483647 w 1098"/>
                <a:gd name="T101" fmla="*/ 2147483647 h 1110"/>
                <a:gd name="T102" fmla="*/ 2147483647 w 1098"/>
                <a:gd name="T103" fmla="*/ 2147483647 h 1110"/>
                <a:gd name="T104" fmla="*/ 2147483647 w 1098"/>
                <a:gd name="T105" fmla="*/ 2147483647 h 1110"/>
                <a:gd name="T106" fmla="*/ 2147483647 w 1098"/>
                <a:gd name="T107" fmla="*/ 2147483647 h 1110"/>
                <a:gd name="T108" fmla="*/ 2147483647 w 1098"/>
                <a:gd name="T109" fmla="*/ 2147483647 h 1110"/>
                <a:gd name="T110" fmla="*/ 2147483647 w 1098"/>
                <a:gd name="T111" fmla="*/ 2147483647 h 1110"/>
                <a:gd name="T112" fmla="*/ 2147483647 w 1098"/>
                <a:gd name="T113" fmla="*/ 2147483647 h 1110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098"/>
                <a:gd name="T172" fmla="*/ 0 h 1110"/>
                <a:gd name="T173" fmla="*/ 1098 w 1098"/>
                <a:gd name="T174" fmla="*/ 1110 h 1110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098" h="1110">
                  <a:moveTo>
                    <a:pt x="156" y="60"/>
                  </a:moveTo>
                  <a:lnTo>
                    <a:pt x="150" y="66"/>
                  </a:lnTo>
                  <a:lnTo>
                    <a:pt x="126" y="78"/>
                  </a:lnTo>
                  <a:lnTo>
                    <a:pt x="114" y="78"/>
                  </a:lnTo>
                  <a:lnTo>
                    <a:pt x="102" y="84"/>
                  </a:lnTo>
                  <a:lnTo>
                    <a:pt x="96" y="90"/>
                  </a:lnTo>
                  <a:lnTo>
                    <a:pt x="90" y="102"/>
                  </a:lnTo>
                  <a:lnTo>
                    <a:pt x="84" y="108"/>
                  </a:lnTo>
                  <a:lnTo>
                    <a:pt x="78" y="120"/>
                  </a:lnTo>
                  <a:lnTo>
                    <a:pt x="72" y="120"/>
                  </a:lnTo>
                  <a:lnTo>
                    <a:pt x="54" y="138"/>
                  </a:lnTo>
                  <a:lnTo>
                    <a:pt x="54" y="156"/>
                  </a:lnTo>
                  <a:lnTo>
                    <a:pt x="66" y="180"/>
                  </a:lnTo>
                  <a:lnTo>
                    <a:pt x="66" y="204"/>
                  </a:lnTo>
                  <a:lnTo>
                    <a:pt x="36" y="234"/>
                  </a:lnTo>
                  <a:lnTo>
                    <a:pt x="30" y="234"/>
                  </a:lnTo>
                  <a:lnTo>
                    <a:pt x="24" y="240"/>
                  </a:lnTo>
                  <a:lnTo>
                    <a:pt x="12" y="246"/>
                  </a:lnTo>
                  <a:lnTo>
                    <a:pt x="6" y="246"/>
                  </a:lnTo>
                  <a:lnTo>
                    <a:pt x="0" y="252"/>
                  </a:lnTo>
                  <a:lnTo>
                    <a:pt x="12" y="270"/>
                  </a:lnTo>
                  <a:lnTo>
                    <a:pt x="36" y="330"/>
                  </a:lnTo>
                  <a:lnTo>
                    <a:pt x="48" y="354"/>
                  </a:lnTo>
                  <a:lnTo>
                    <a:pt x="48" y="360"/>
                  </a:lnTo>
                  <a:lnTo>
                    <a:pt x="42" y="372"/>
                  </a:lnTo>
                  <a:lnTo>
                    <a:pt x="42" y="402"/>
                  </a:lnTo>
                  <a:lnTo>
                    <a:pt x="36" y="408"/>
                  </a:lnTo>
                  <a:lnTo>
                    <a:pt x="36" y="414"/>
                  </a:lnTo>
                  <a:lnTo>
                    <a:pt x="42" y="432"/>
                  </a:lnTo>
                  <a:lnTo>
                    <a:pt x="30" y="456"/>
                  </a:lnTo>
                  <a:lnTo>
                    <a:pt x="36" y="510"/>
                  </a:lnTo>
                  <a:lnTo>
                    <a:pt x="36" y="516"/>
                  </a:lnTo>
                  <a:lnTo>
                    <a:pt x="42" y="522"/>
                  </a:lnTo>
                  <a:lnTo>
                    <a:pt x="42" y="534"/>
                  </a:lnTo>
                  <a:lnTo>
                    <a:pt x="36" y="546"/>
                  </a:lnTo>
                  <a:lnTo>
                    <a:pt x="30" y="552"/>
                  </a:lnTo>
                  <a:lnTo>
                    <a:pt x="18" y="558"/>
                  </a:lnTo>
                  <a:lnTo>
                    <a:pt x="6" y="558"/>
                  </a:lnTo>
                  <a:lnTo>
                    <a:pt x="0" y="564"/>
                  </a:lnTo>
                  <a:lnTo>
                    <a:pt x="0" y="570"/>
                  </a:lnTo>
                  <a:lnTo>
                    <a:pt x="6" y="582"/>
                  </a:lnTo>
                  <a:lnTo>
                    <a:pt x="18" y="594"/>
                  </a:lnTo>
                  <a:lnTo>
                    <a:pt x="24" y="612"/>
                  </a:lnTo>
                  <a:lnTo>
                    <a:pt x="36" y="624"/>
                  </a:lnTo>
                  <a:lnTo>
                    <a:pt x="42" y="636"/>
                  </a:lnTo>
                  <a:lnTo>
                    <a:pt x="48" y="642"/>
                  </a:lnTo>
                  <a:lnTo>
                    <a:pt x="48" y="684"/>
                  </a:lnTo>
                  <a:lnTo>
                    <a:pt x="72" y="708"/>
                  </a:lnTo>
                  <a:lnTo>
                    <a:pt x="96" y="696"/>
                  </a:lnTo>
                  <a:lnTo>
                    <a:pt x="102" y="696"/>
                  </a:lnTo>
                  <a:lnTo>
                    <a:pt x="138" y="714"/>
                  </a:lnTo>
                  <a:lnTo>
                    <a:pt x="150" y="714"/>
                  </a:lnTo>
                  <a:lnTo>
                    <a:pt x="162" y="726"/>
                  </a:lnTo>
                  <a:lnTo>
                    <a:pt x="162" y="732"/>
                  </a:lnTo>
                  <a:lnTo>
                    <a:pt x="168" y="744"/>
                  </a:lnTo>
                  <a:lnTo>
                    <a:pt x="174" y="762"/>
                  </a:lnTo>
                  <a:lnTo>
                    <a:pt x="180" y="774"/>
                  </a:lnTo>
                  <a:lnTo>
                    <a:pt x="186" y="780"/>
                  </a:lnTo>
                  <a:lnTo>
                    <a:pt x="186" y="786"/>
                  </a:lnTo>
                  <a:lnTo>
                    <a:pt x="222" y="792"/>
                  </a:lnTo>
                  <a:lnTo>
                    <a:pt x="234" y="792"/>
                  </a:lnTo>
                  <a:lnTo>
                    <a:pt x="246" y="798"/>
                  </a:lnTo>
                  <a:lnTo>
                    <a:pt x="258" y="798"/>
                  </a:lnTo>
                  <a:lnTo>
                    <a:pt x="276" y="804"/>
                  </a:lnTo>
                  <a:lnTo>
                    <a:pt x="288" y="810"/>
                  </a:lnTo>
                  <a:lnTo>
                    <a:pt x="294" y="810"/>
                  </a:lnTo>
                  <a:lnTo>
                    <a:pt x="300" y="816"/>
                  </a:lnTo>
                  <a:lnTo>
                    <a:pt x="312" y="822"/>
                  </a:lnTo>
                  <a:lnTo>
                    <a:pt x="318" y="828"/>
                  </a:lnTo>
                  <a:lnTo>
                    <a:pt x="324" y="840"/>
                  </a:lnTo>
                  <a:lnTo>
                    <a:pt x="336" y="846"/>
                  </a:lnTo>
                  <a:lnTo>
                    <a:pt x="342" y="852"/>
                  </a:lnTo>
                  <a:lnTo>
                    <a:pt x="360" y="846"/>
                  </a:lnTo>
                  <a:lnTo>
                    <a:pt x="396" y="828"/>
                  </a:lnTo>
                  <a:lnTo>
                    <a:pt x="456" y="792"/>
                  </a:lnTo>
                  <a:lnTo>
                    <a:pt x="468" y="786"/>
                  </a:lnTo>
                  <a:lnTo>
                    <a:pt x="1026" y="1110"/>
                  </a:lnTo>
                  <a:lnTo>
                    <a:pt x="1026" y="1062"/>
                  </a:lnTo>
                  <a:lnTo>
                    <a:pt x="1098" y="1062"/>
                  </a:lnTo>
                  <a:lnTo>
                    <a:pt x="1098" y="828"/>
                  </a:lnTo>
                  <a:lnTo>
                    <a:pt x="1092" y="750"/>
                  </a:lnTo>
                  <a:lnTo>
                    <a:pt x="1092" y="660"/>
                  </a:lnTo>
                  <a:lnTo>
                    <a:pt x="1086" y="564"/>
                  </a:lnTo>
                  <a:lnTo>
                    <a:pt x="1086" y="468"/>
                  </a:lnTo>
                  <a:lnTo>
                    <a:pt x="1080" y="390"/>
                  </a:lnTo>
                  <a:lnTo>
                    <a:pt x="1080" y="306"/>
                  </a:lnTo>
                  <a:lnTo>
                    <a:pt x="1068" y="270"/>
                  </a:lnTo>
                  <a:lnTo>
                    <a:pt x="1056" y="258"/>
                  </a:lnTo>
                  <a:lnTo>
                    <a:pt x="1050" y="246"/>
                  </a:lnTo>
                  <a:lnTo>
                    <a:pt x="1050" y="240"/>
                  </a:lnTo>
                  <a:lnTo>
                    <a:pt x="1056" y="228"/>
                  </a:lnTo>
                  <a:lnTo>
                    <a:pt x="1062" y="222"/>
                  </a:lnTo>
                  <a:lnTo>
                    <a:pt x="1068" y="210"/>
                  </a:lnTo>
                  <a:lnTo>
                    <a:pt x="1074" y="204"/>
                  </a:lnTo>
                  <a:lnTo>
                    <a:pt x="1074" y="198"/>
                  </a:lnTo>
                  <a:lnTo>
                    <a:pt x="1068" y="186"/>
                  </a:lnTo>
                  <a:lnTo>
                    <a:pt x="1056" y="180"/>
                  </a:lnTo>
                  <a:lnTo>
                    <a:pt x="1056" y="150"/>
                  </a:lnTo>
                  <a:lnTo>
                    <a:pt x="1080" y="126"/>
                  </a:lnTo>
                  <a:lnTo>
                    <a:pt x="1074" y="114"/>
                  </a:lnTo>
                  <a:lnTo>
                    <a:pt x="1074" y="96"/>
                  </a:lnTo>
                  <a:lnTo>
                    <a:pt x="1056" y="102"/>
                  </a:lnTo>
                  <a:lnTo>
                    <a:pt x="1044" y="90"/>
                  </a:lnTo>
                  <a:lnTo>
                    <a:pt x="1032" y="102"/>
                  </a:lnTo>
                  <a:lnTo>
                    <a:pt x="1026" y="102"/>
                  </a:lnTo>
                  <a:lnTo>
                    <a:pt x="1020" y="96"/>
                  </a:lnTo>
                  <a:lnTo>
                    <a:pt x="1008" y="90"/>
                  </a:lnTo>
                  <a:lnTo>
                    <a:pt x="1002" y="84"/>
                  </a:lnTo>
                  <a:lnTo>
                    <a:pt x="990" y="78"/>
                  </a:lnTo>
                  <a:lnTo>
                    <a:pt x="978" y="78"/>
                  </a:lnTo>
                  <a:lnTo>
                    <a:pt x="966" y="84"/>
                  </a:lnTo>
                  <a:lnTo>
                    <a:pt x="954" y="84"/>
                  </a:lnTo>
                  <a:lnTo>
                    <a:pt x="942" y="78"/>
                  </a:lnTo>
                  <a:lnTo>
                    <a:pt x="936" y="72"/>
                  </a:lnTo>
                  <a:lnTo>
                    <a:pt x="936" y="48"/>
                  </a:lnTo>
                  <a:lnTo>
                    <a:pt x="930" y="42"/>
                  </a:lnTo>
                  <a:lnTo>
                    <a:pt x="918" y="36"/>
                  </a:lnTo>
                  <a:lnTo>
                    <a:pt x="882" y="36"/>
                  </a:lnTo>
                  <a:lnTo>
                    <a:pt x="876" y="30"/>
                  </a:lnTo>
                  <a:lnTo>
                    <a:pt x="864" y="30"/>
                  </a:lnTo>
                  <a:lnTo>
                    <a:pt x="852" y="24"/>
                  </a:lnTo>
                  <a:lnTo>
                    <a:pt x="840" y="24"/>
                  </a:lnTo>
                  <a:lnTo>
                    <a:pt x="834" y="30"/>
                  </a:lnTo>
                  <a:lnTo>
                    <a:pt x="834" y="36"/>
                  </a:lnTo>
                  <a:lnTo>
                    <a:pt x="798" y="36"/>
                  </a:lnTo>
                  <a:lnTo>
                    <a:pt x="780" y="42"/>
                  </a:lnTo>
                  <a:lnTo>
                    <a:pt x="768" y="48"/>
                  </a:lnTo>
                  <a:lnTo>
                    <a:pt x="732" y="84"/>
                  </a:lnTo>
                  <a:lnTo>
                    <a:pt x="720" y="108"/>
                  </a:lnTo>
                  <a:lnTo>
                    <a:pt x="720" y="120"/>
                  </a:lnTo>
                  <a:lnTo>
                    <a:pt x="726" y="138"/>
                  </a:lnTo>
                  <a:lnTo>
                    <a:pt x="738" y="150"/>
                  </a:lnTo>
                  <a:lnTo>
                    <a:pt x="744" y="162"/>
                  </a:lnTo>
                  <a:lnTo>
                    <a:pt x="744" y="180"/>
                  </a:lnTo>
                  <a:lnTo>
                    <a:pt x="738" y="192"/>
                  </a:lnTo>
                  <a:lnTo>
                    <a:pt x="714" y="216"/>
                  </a:lnTo>
                  <a:lnTo>
                    <a:pt x="708" y="228"/>
                  </a:lnTo>
                  <a:lnTo>
                    <a:pt x="696" y="234"/>
                  </a:lnTo>
                  <a:lnTo>
                    <a:pt x="666" y="234"/>
                  </a:lnTo>
                  <a:lnTo>
                    <a:pt x="648" y="228"/>
                  </a:lnTo>
                  <a:lnTo>
                    <a:pt x="630" y="216"/>
                  </a:lnTo>
                  <a:lnTo>
                    <a:pt x="612" y="198"/>
                  </a:lnTo>
                  <a:lnTo>
                    <a:pt x="582" y="180"/>
                  </a:lnTo>
                  <a:lnTo>
                    <a:pt x="552" y="168"/>
                  </a:lnTo>
                  <a:lnTo>
                    <a:pt x="528" y="162"/>
                  </a:lnTo>
                  <a:lnTo>
                    <a:pt x="462" y="162"/>
                  </a:lnTo>
                  <a:lnTo>
                    <a:pt x="438" y="150"/>
                  </a:lnTo>
                  <a:lnTo>
                    <a:pt x="426" y="138"/>
                  </a:lnTo>
                  <a:lnTo>
                    <a:pt x="420" y="126"/>
                  </a:lnTo>
                  <a:lnTo>
                    <a:pt x="414" y="108"/>
                  </a:lnTo>
                  <a:lnTo>
                    <a:pt x="414" y="96"/>
                  </a:lnTo>
                  <a:lnTo>
                    <a:pt x="402" y="72"/>
                  </a:lnTo>
                  <a:lnTo>
                    <a:pt x="378" y="60"/>
                  </a:lnTo>
                  <a:lnTo>
                    <a:pt x="366" y="60"/>
                  </a:lnTo>
                  <a:lnTo>
                    <a:pt x="354" y="54"/>
                  </a:lnTo>
                  <a:lnTo>
                    <a:pt x="348" y="48"/>
                  </a:lnTo>
                  <a:lnTo>
                    <a:pt x="324" y="36"/>
                  </a:lnTo>
                  <a:lnTo>
                    <a:pt x="318" y="36"/>
                  </a:lnTo>
                  <a:lnTo>
                    <a:pt x="306" y="30"/>
                  </a:lnTo>
                  <a:lnTo>
                    <a:pt x="264" y="30"/>
                  </a:lnTo>
                  <a:lnTo>
                    <a:pt x="252" y="36"/>
                  </a:lnTo>
                  <a:lnTo>
                    <a:pt x="216" y="36"/>
                  </a:lnTo>
                  <a:lnTo>
                    <a:pt x="192" y="24"/>
                  </a:lnTo>
                  <a:lnTo>
                    <a:pt x="180" y="12"/>
                  </a:lnTo>
                  <a:lnTo>
                    <a:pt x="168" y="6"/>
                  </a:lnTo>
                  <a:lnTo>
                    <a:pt x="150" y="6"/>
                  </a:lnTo>
                  <a:lnTo>
                    <a:pt x="144" y="0"/>
                  </a:lnTo>
                  <a:lnTo>
                    <a:pt x="138" y="42"/>
                  </a:lnTo>
                  <a:lnTo>
                    <a:pt x="144" y="42"/>
                  </a:lnTo>
                  <a:lnTo>
                    <a:pt x="156" y="54"/>
                  </a:lnTo>
                  <a:lnTo>
                    <a:pt x="156" y="6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36" name="Liberia" descr="© INSCALE GmbH, 05.05.2010&#10;http://www.presentationload.com/">
              <a:extLst>
                <a:ext uri="{FF2B5EF4-FFF2-40B4-BE49-F238E27FC236}">
                  <a16:creationId xmlns:a16="http://schemas.microsoft.com/office/drawing/2014/main" id="{571C8F77-9E99-4555-B4C7-AD70E6F445FF}"/>
                </a:ext>
              </a:extLst>
            </p:cNvPr>
            <p:cNvSpPr>
              <a:spLocks/>
            </p:cNvSpPr>
            <p:nvPr/>
          </p:nvSpPr>
          <p:spPr bwMode="gray">
            <a:xfrm>
              <a:off x="5178590" y="4209735"/>
              <a:ext cx="136531" cy="155524"/>
            </a:xfrm>
            <a:custGeom>
              <a:avLst/>
              <a:gdLst>
                <a:gd name="T0" fmla="*/ 2147483647 w 312"/>
                <a:gd name="T1" fmla="*/ 2147483647 h 342"/>
                <a:gd name="T2" fmla="*/ 2147483647 w 312"/>
                <a:gd name="T3" fmla="*/ 2147483647 h 342"/>
                <a:gd name="T4" fmla="*/ 2147483647 w 312"/>
                <a:gd name="T5" fmla="*/ 2147483647 h 342"/>
                <a:gd name="T6" fmla="*/ 2147483647 w 312"/>
                <a:gd name="T7" fmla="*/ 2147483647 h 342"/>
                <a:gd name="T8" fmla="*/ 2147483647 w 312"/>
                <a:gd name="T9" fmla="*/ 2147483647 h 342"/>
                <a:gd name="T10" fmla="*/ 2147483647 w 312"/>
                <a:gd name="T11" fmla="*/ 2147483647 h 342"/>
                <a:gd name="T12" fmla="*/ 2147483647 w 312"/>
                <a:gd name="T13" fmla="*/ 2147483647 h 342"/>
                <a:gd name="T14" fmla="*/ 2147483647 w 312"/>
                <a:gd name="T15" fmla="*/ 2147483647 h 342"/>
                <a:gd name="T16" fmla="*/ 2147483647 w 312"/>
                <a:gd name="T17" fmla="*/ 2147483647 h 342"/>
                <a:gd name="T18" fmla="*/ 2147483647 w 312"/>
                <a:gd name="T19" fmla="*/ 2147483647 h 342"/>
                <a:gd name="T20" fmla="*/ 2147483647 w 312"/>
                <a:gd name="T21" fmla="*/ 2147483647 h 342"/>
                <a:gd name="T22" fmla="*/ 2147483647 w 312"/>
                <a:gd name="T23" fmla="*/ 2147483647 h 342"/>
                <a:gd name="T24" fmla="*/ 2147483647 w 312"/>
                <a:gd name="T25" fmla="*/ 2147483647 h 342"/>
                <a:gd name="T26" fmla="*/ 2147483647 w 312"/>
                <a:gd name="T27" fmla="*/ 2147483647 h 342"/>
                <a:gd name="T28" fmla="*/ 2147483647 w 312"/>
                <a:gd name="T29" fmla="*/ 2147483647 h 342"/>
                <a:gd name="T30" fmla="*/ 2147483647 w 312"/>
                <a:gd name="T31" fmla="*/ 2147483647 h 342"/>
                <a:gd name="T32" fmla="*/ 2147483647 w 312"/>
                <a:gd name="T33" fmla="*/ 2147483647 h 342"/>
                <a:gd name="T34" fmla="*/ 2147483647 w 312"/>
                <a:gd name="T35" fmla="*/ 2147483647 h 342"/>
                <a:gd name="T36" fmla="*/ 2147483647 w 312"/>
                <a:gd name="T37" fmla="*/ 2147483647 h 342"/>
                <a:gd name="T38" fmla="*/ 2147483647 w 312"/>
                <a:gd name="T39" fmla="*/ 2147483647 h 342"/>
                <a:gd name="T40" fmla="*/ 2147483647 w 312"/>
                <a:gd name="T41" fmla="*/ 2147483647 h 342"/>
                <a:gd name="T42" fmla="*/ 2147483647 w 312"/>
                <a:gd name="T43" fmla="*/ 2147483647 h 342"/>
                <a:gd name="T44" fmla="*/ 2147483647 w 312"/>
                <a:gd name="T45" fmla="*/ 2147483647 h 342"/>
                <a:gd name="T46" fmla="*/ 2147483647 w 312"/>
                <a:gd name="T47" fmla="*/ 2147483647 h 342"/>
                <a:gd name="T48" fmla="*/ 2147483647 w 312"/>
                <a:gd name="T49" fmla="*/ 2147483647 h 342"/>
                <a:gd name="T50" fmla="*/ 2147483647 w 312"/>
                <a:gd name="T51" fmla="*/ 0 h 342"/>
                <a:gd name="T52" fmla="*/ 2147483647 w 312"/>
                <a:gd name="T53" fmla="*/ 0 h 342"/>
                <a:gd name="T54" fmla="*/ 2147483647 w 312"/>
                <a:gd name="T55" fmla="*/ 2147483647 h 342"/>
                <a:gd name="T56" fmla="*/ 2147483647 w 312"/>
                <a:gd name="T57" fmla="*/ 2147483647 h 342"/>
                <a:gd name="T58" fmla="*/ 2147483647 w 312"/>
                <a:gd name="T59" fmla="*/ 2147483647 h 342"/>
                <a:gd name="T60" fmla="*/ 2147483647 w 312"/>
                <a:gd name="T61" fmla="*/ 2147483647 h 342"/>
                <a:gd name="T62" fmla="*/ 2147483647 w 312"/>
                <a:gd name="T63" fmla="*/ 2147483647 h 342"/>
                <a:gd name="T64" fmla="*/ 2147483647 w 312"/>
                <a:gd name="T65" fmla="*/ 2147483647 h 342"/>
                <a:gd name="T66" fmla="*/ 2147483647 w 312"/>
                <a:gd name="T67" fmla="*/ 2147483647 h 342"/>
                <a:gd name="T68" fmla="*/ 2147483647 w 312"/>
                <a:gd name="T69" fmla="*/ 2147483647 h 342"/>
                <a:gd name="T70" fmla="*/ 2147483647 w 312"/>
                <a:gd name="T71" fmla="*/ 2147483647 h 342"/>
                <a:gd name="T72" fmla="*/ 2147483647 w 312"/>
                <a:gd name="T73" fmla="*/ 2147483647 h 342"/>
                <a:gd name="T74" fmla="*/ 2147483647 w 312"/>
                <a:gd name="T75" fmla="*/ 2147483647 h 342"/>
                <a:gd name="T76" fmla="*/ 2147483647 w 312"/>
                <a:gd name="T77" fmla="*/ 2147483647 h 342"/>
                <a:gd name="T78" fmla="*/ 0 w 312"/>
                <a:gd name="T79" fmla="*/ 2147483647 h 342"/>
                <a:gd name="T80" fmla="*/ 2147483647 w 312"/>
                <a:gd name="T81" fmla="*/ 2147483647 h 342"/>
                <a:gd name="T82" fmla="*/ 2147483647 w 312"/>
                <a:gd name="T83" fmla="*/ 2147483647 h 342"/>
                <a:gd name="T84" fmla="*/ 2147483647 w 312"/>
                <a:gd name="T85" fmla="*/ 2147483647 h 342"/>
                <a:gd name="T86" fmla="*/ 2147483647 w 312"/>
                <a:gd name="T87" fmla="*/ 2147483647 h 342"/>
                <a:gd name="T88" fmla="*/ 2147483647 w 312"/>
                <a:gd name="T89" fmla="*/ 2147483647 h 342"/>
                <a:gd name="T90" fmla="*/ 2147483647 w 312"/>
                <a:gd name="T91" fmla="*/ 2147483647 h 342"/>
                <a:gd name="T92" fmla="*/ 2147483647 w 312"/>
                <a:gd name="T93" fmla="*/ 2147483647 h 342"/>
                <a:gd name="T94" fmla="*/ 2147483647 w 312"/>
                <a:gd name="T95" fmla="*/ 2147483647 h 342"/>
                <a:gd name="T96" fmla="*/ 2147483647 w 312"/>
                <a:gd name="T97" fmla="*/ 2147483647 h 342"/>
                <a:gd name="T98" fmla="*/ 2147483647 w 312"/>
                <a:gd name="T99" fmla="*/ 2147483647 h 342"/>
                <a:gd name="T100" fmla="*/ 2147483647 w 312"/>
                <a:gd name="T101" fmla="*/ 2147483647 h 342"/>
                <a:gd name="T102" fmla="*/ 2147483647 w 312"/>
                <a:gd name="T103" fmla="*/ 2147483647 h 342"/>
                <a:gd name="T104" fmla="*/ 2147483647 w 312"/>
                <a:gd name="T105" fmla="*/ 2147483647 h 342"/>
                <a:gd name="T106" fmla="*/ 2147483647 w 312"/>
                <a:gd name="T107" fmla="*/ 2147483647 h 342"/>
                <a:gd name="T108" fmla="*/ 2147483647 w 312"/>
                <a:gd name="T109" fmla="*/ 2147483647 h 342"/>
                <a:gd name="T110" fmla="*/ 2147483647 w 312"/>
                <a:gd name="T111" fmla="*/ 2147483647 h 342"/>
                <a:gd name="T112" fmla="*/ 2147483647 w 312"/>
                <a:gd name="T113" fmla="*/ 2147483647 h 342"/>
                <a:gd name="T114" fmla="*/ 2147483647 w 312"/>
                <a:gd name="T115" fmla="*/ 2147483647 h 342"/>
                <a:gd name="T116" fmla="*/ 2147483647 w 312"/>
                <a:gd name="T117" fmla="*/ 2147483647 h 342"/>
                <a:gd name="T118" fmla="*/ 2147483647 w 312"/>
                <a:gd name="T119" fmla="*/ 2147483647 h 342"/>
                <a:gd name="T120" fmla="*/ 2147483647 w 312"/>
                <a:gd name="T121" fmla="*/ 2147483647 h 34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312"/>
                <a:gd name="T184" fmla="*/ 0 h 342"/>
                <a:gd name="T185" fmla="*/ 312 w 312"/>
                <a:gd name="T186" fmla="*/ 342 h 34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312" h="342">
                  <a:moveTo>
                    <a:pt x="312" y="252"/>
                  </a:moveTo>
                  <a:lnTo>
                    <a:pt x="312" y="240"/>
                  </a:lnTo>
                  <a:lnTo>
                    <a:pt x="282" y="210"/>
                  </a:lnTo>
                  <a:lnTo>
                    <a:pt x="282" y="180"/>
                  </a:lnTo>
                  <a:lnTo>
                    <a:pt x="246" y="186"/>
                  </a:lnTo>
                  <a:lnTo>
                    <a:pt x="246" y="174"/>
                  </a:lnTo>
                  <a:lnTo>
                    <a:pt x="228" y="174"/>
                  </a:lnTo>
                  <a:lnTo>
                    <a:pt x="222" y="168"/>
                  </a:lnTo>
                  <a:lnTo>
                    <a:pt x="228" y="156"/>
                  </a:lnTo>
                  <a:lnTo>
                    <a:pt x="240" y="150"/>
                  </a:lnTo>
                  <a:lnTo>
                    <a:pt x="246" y="132"/>
                  </a:lnTo>
                  <a:lnTo>
                    <a:pt x="246" y="108"/>
                  </a:lnTo>
                  <a:lnTo>
                    <a:pt x="228" y="72"/>
                  </a:lnTo>
                  <a:lnTo>
                    <a:pt x="222" y="72"/>
                  </a:lnTo>
                  <a:lnTo>
                    <a:pt x="216" y="78"/>
                  </a:lnTo>
                  <a:lnTo>
                    <a:pt x="210" y="90"/>
                  </a:lnTo>
                  <a:lnTo>
                    <a:pt x="210" y="102"/>
                  </a:lnTo>
                  <a:lnTo>
                    <a:pt x="198" y="114"/>
                  </a:lnTo>
                  <a:lnTo>
                    <a:pt x="192" y="114"/>
                  </a:lnTo>
                  <a:lnTo>
                    <a:pt x="180" y="102"/>
                  </a:lnTo>
                  <a:lnTo>
                    <a:pt x="180" y="96"/>
                  </a:lnTo>
                  <a:lnTo>
                    <a:pt x="168" y="96"/>
                  </a:lnTo>
                  <a:lnTo>
                    <a:pt x="168" y="36"/>
                  </a:lnTo>
                  <a:lnTo>
                    <a:pt x="162" y="18"/>
                  </a:lnTo>
                  <a:lnTo>
                    <a:pt x="150" y="6"/>
                  </a:lnTo>
                  <a:lnTo>
                    <a:pt x="138" y="0"/>
                  </a:lnTo>
                  <a:lnTo>
                    <a:pt x="132" y="0"/>
                  </a:lnTo>
                  <a:lnTo>
                    <a:pt x="126" y="6"/>
                  </a:lnTo>
                  <a:lnTo>
                    <a:pt x="126" y="18"/>
                  </a:lnTo>
                  <a:lnTo>
                    <a:pt x="102" y="12"/>
                  </a:lnTo>
                  <a:lnTo>
                    <a:pt x="108" y="36"/>
                  </a:lnTo>
                  <a:lnTo>
                    <a:pt x="84" y="42"/>
                  </a:lnTo>
                  <a:lnTo>
                    <a:pt x="84" y="60"/>
                  </a:lnTo>
                  <a:lnTo>
                    <a:pt x="78" y="72"/>
                  </a:lnTo>
                  <a:lnTo>
                    <a:pt x="66" y="78"/>
                  </a:lnTo>
                  <a:lnTo>
                    <a:pt x="54" y="90"/>
                  </a:lnTo>
                  <a:lnTo>
                    <a:pt x="42" y="96"/>
                  </a:lnTo>
                  <a:lnTo>
                    <a:pt x="24" y="114"/>
                  </a:lnTo>
                  <a:lnTo>
                    <a:pt x="24" y="150"/>
                  </a:lnTo>
                  <a:lnTo>
                    <a:pt x="0" y="126"/>
                  </a:lnTo>
                  <a:lnTo>
                    <a:pt x="36" y="162"/>
                  </a:lnTo>
                  <a:lnTo>
                    <a:pt x="60" y="162"/>
                  </a:lnTo>
                  <a:lnTo>
                    <a:pt x="72" y="192"/>
                  </a:lnTo>
                  <a:lnTo>
                    <a:pt x="102" y="192"/>
                  </a:lnTo>
                  <a:lnTo>
                    <a:pt x="108" y="198"/>
                  </a:lnTo>
                  <a:lnTo>
                    <a:pt x="120" y="222"/>
                  </a:lnTo>
                  <a:lnTo>
                    <a:pt x="132" y="240"/>
                  </a:lnTo>
                  <a:lnTo>
                    <a:pt x="150" y="252"/>
                  </a:lnTo>
                  <a:lnTo>
                    <a:pt x="162" y="270"/>
                  </a:lnTo>
                  <a:lnTo>
                    <a:pt x="180" y="282"/>
                  </a:lnTo>
                  <a:lnTo>
                    <a:pt x="198" y="288"/>
                  </a:lnTo>
                  <a:lnTo>
                    <a:pt x="210" y="294"/>
                  </a:lnTo>
                  <a:lnTo>
                    <a:pt x="228" y="300"/>
                  </a:lnTo>
                  <a:lnTo>
                    <a:pt x="258" y="330"/>
                  </a:lnTo>
                  <a:lnTo>
                    <a:pt x="294" y="342"/>
                  </a:lnTo>
                  <a:lnTo>
                    <a:pt x="300" y="342"/>
                  </a:lnTo>
                  <a:lnTo>
                    <a:pt x="300" y="294"/>
                  </a:lnTo>
                  <a:lnTo>
                    <a:pt x="306" y="288"/>
                  </a:lnTo>
                  <a:lnTo>
                    <a:pt x="306" y="276"/>
                  </a:lnTo>
                  <a:lnTo>
                    <a:pt x="312" y="264"/>
                  </a:lnTo>
                  <a:lnTo>
                    <a:pt x="312" y="25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37" name="Lesotho" descr="© INSCALE GmbH, 05.05.2010&#10;http://www.presentationload.com/">
              <a:extLst>
                <a:ext uri="{FF2B5EF4-FFF2-40B4-BE49-F238E27FC236}">
                  <a16:creationId xmlns:a16="http://schemas.microsoft.com/office/drawing/2014/main" id="{9BF4C445-6499-4B5F-87CA-33BE56092D39}"/>
                </a:ext>
              </a:extLst>
            </p:cNvPr>
            <p:cNvSpPr>
              <a:spLocks/>
            </p:cNvSpPr>
            <p:nvPr/>
          </p:nvSpPr>
          <p:spPr bwMode="gray">
            <a:xfrm>
              <a:off x="6378792" y="5557080"/>
              <a:ext cx="74616" cy="73001"/>
            </a:xfrm>
            <a:custGeom>
              <a:avLst/>
              <a:gdLst>
                <a:gd name="T0" fmla="*/ 0 w 168"/>
                <a:gd name="T1" fmla="*/ 2147483647 h 162"/>
                <a:gd name="T2" fmla="*/ 2147483647 w 168"/>
                <a:gd name="T3" fmla="*/ 2147483647 h 162"/>
                <a:gd name="T4" fmla="*/ 2147483647 w 168"/>
                <a:gd name="T5" fmla="*/ 2147483647 h 162"/>
                <a:gd name="T6" fmla="*/ 2147483647 w 168"/>
                <a:gd name="T7" fmla="*/ 2147483647 h 162"/>
                <a:gd name="T8" fmla="*/ 2147483647 w 168"/>
                <a:gd name="T9" fmla="*/ 2147483647 h 162"/>
                <a:gd name="T10" fmla="*/ 2147483647 w 168"/>
                <a:gd name="T11" fmla="*/ 2147483647 h 162"/>
                <a:gd name="T12" fmla="*/ 2147483647 w 168"/>
                <a:gd name="T13" fmla="*/ 2147483647 h 162"/>
                <a:gd name="T14" fmla="*/ 2147483647 w 168"/>
                <a:gd name="T15" fmla="*/ 2147483647 h 162"/>
                <a:gd name="T16" fmla="*/ 2147483647 w 168"/>
                <a:gd name="T17" fmla="*/ 2147483647 h 162"/>
                <a:gd name="T18" fmla="*/ 2147483647 w 168"/>
                <a:gd name="T19" fmla="*/ 2147483647 h 162"/>
                <a:gd name="T20" fmla="*/ 2147483647 w 168"/>
                <a:gd name="T21" fmla="*/ 2147483647 h 162"/>
                <a:gd name="T22" fmla="*/ 2147483647 w 168"/>
                <a:gd name="T23" fmla="*/ 2147483647 h 162"/>
                <a:gd name="T24" fmla="*/ 2147483647 w 168"/>
                <a:gd name="T25" fmla="*/ 2147483647 h 162"/>
                <a:gd name="T26" fmla="*/ 2147483647 w 168"/>
                <a:gd name="T27" fmla="*/ 2147483647 h 162"/>
                <a:gd name="T28" fmla="*/ 2147483647 w 168"/>
                <a:gd name="T29" fmla="*/ 2147483647 h 162"/>
                <a:gd name="T30" fmla="*/ 2147483647 w 168"/>
                <a:gd name="T31" fmla="*/ 2147483647 h 162"/>
                <a:gd name="T32" fmla="*/ 2147483647 w 168"/>
                <a:gd name="T33" fmla="*/ 2147483647 h 162"/>
                <a:gd name="T34" fmla="*/ 2147483647 w 168"/>
                <a:gd name="T35" fmla="*/ 2147483647 h 162"/>
                <a:gd name="T36" fmla="*/ 2147483647 w 168"/>
                <a:gd name="T37" fmla="*/ 2147483647 h 162"/>
                <a:gd name="T38" fmla="*/ 2147483647 w 168"/>
                <a:gd name="T39" fmla="*/ 2147483647 h 162"/>
                <a:gd name="T40" fmla="*/ 2147483647 w 168"/>
                <a:gd name="T41" fmla="*/ 2147483647 h 162"/>
                <a:gd name="T42" fmla="*/ 2147483647 w 168"/>
                <a:gd name="T43" fmla="*/ 0 h 162"/>
                <a:gd name="T44" fmla="*/ 2147483647 w 168"/>
                <a:gd name="T45" fmla="*/ 0 h 162"/>
                <a:gd name="T46" fmla="*/ 2147483647 w 168"/>
                <a:gd name="T47" fmla="*/ 2147483647 h 162"/>
                <a:gd name="T48" fmla="*/ 2147483647 w 168"/>
                <a:gd name="T49" fmla="*/ 2147483647 h 162"/>
                <a:gd name="T50" fmla="*/ 2147483647 w 168"/>
                <a:gd name="T51" fmla="*/ 2147483647 h 162"/>
                <a:gd name="T52" fmla="*/ 2147483647 w 168"/>
                <a:gd name="T53" fmla="*/ 2147483647 h 162"/>
                <a:gd name="T54" fmla="*/ 2147483647 w 168"/>
                <a:gd name="T55" fmla="*/ 2147483647 h 162"/>
                <a:gd name="T56" fmla="*/ 2147483647 w 168"/>
                <a:gd name="T57" fmla="*/ 2147483647 h 162"/>
                <a:gd name="T58" fmla="*/ 2147483647 w 168"/>
                <a:gd name="T59" fmla="*/ 2147483647 h 162"/>
                <a:gd name="T60" fmla="*/ 0 w 168"/>
                <a:gd name="T61" fmla="*/ 2147483647 h 162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68"/>
                <a:gd name="T94" fmla="*/ 0 h 162"/>
                <a:gd name="T95" fmla="*/ 168 w 168"/>
                <a:gd name="T96" fmla="*/ 162 h 162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68" h="162">
                  <a:moveTo>
                    <a:pt x="0" y="78"/>
                  </a:moveTo>
                  <a:lnTo>
                    <a:pt x="24" y="114"/>
                  </a:lnTo>
                  <a:lnTo>
                    <a:pt x="24" y="132"/>
                  </a:lnTo>
                  <a:lnTo>
                    <a:pt x="54" y="162"/>
                  </a:lnTo>
                  <a:lnTo>
                    <a:pt x="72" y="162"/>
                  </a:lnTo>
                  <a:lnTo>
                    <a:pt x="72" y="150"/>
                  </a:lnTo>
                  <a:lnTo>
                    <a:pt x="78" y="144"/>
                  </a:lnTo>
                  <a:lnTo>
                    <a:pt x="84" y="132"/>
                  </a:lnTo>
                  <a:lnTo>
                    <a:pt x="90" y="126"/>
                  </a:lnTo>
                  <a:lnTo>
                    <a:pt x="102" y="120"/>
                  </a:lnTo>
                  <a:lnTo>
                    <a:pt x="120" y="120"/>
                  </a:lnTo>
                  <a:lnTo>
                    <a:pt x="132" y="114"/>
                  </a:lnTo>
                  <a:lnTo>
                    <a:pt x="138" y="108"/>
                  </a:lnTo>
                  <a:lnTo>
                    <a:pt x="150" y="102"/>
                  </a:lnTo>
                  <a:lnTo>
                    <a:pt x="144" y="84"/>
                  </a:lnTo>
                  <a:lnTo>
                    <a:pt x="168" y="66"/>
                  </a:lnTo>
                  <a:lnTo>
                    <a:pt x="162" y="42"/>
                  </a:lnTo>
                  <a:lnTo>
                    <a:pt x="150" y="36"/>
                  </a:lnTo>
                  <a:lnTo>
                    <a:pt x="144" y="24"/>
                  </a:lnTo>
                  <a:lnTo>
                    <a:pt x="138" y="18"/>
                  </a:lnTo>
                  <a:lnTo>
                    <a:pt x="132" y="6"/>
                  </a:lnTo>
                  <a:lnTo>
                    <a:pt x="126" y="0"/>
                  </a:lnTo>
                  <a:lnTo>
                    <a:pt x="90" y="0"/>
                  </a:lnTo>
                  <a:lnTo>
                    <a:pt x="78" y="6"/>
                  </a:lnTo>
                  <a:lnTo>
                    <a:pt x="78" y="18"/>
                  </a:lnTo>
                  <a:lnTo>
                    <a:pt x="54" y="18"/>
                  </a:lnTo>
                  <a:lnTo>
                    <a:pt x="48" y="24"/>
                  </a:lnTo>
                  <a:lnTo>
                    <a:pt x="48" y="42"/>
                  </a:lnTo>
                  <a:lnTo>
                    <a:pt x="30" y="60"/>
                  </a:lnTo>
                  <a:lnTo>
                    <a:pt x="24" y="78"/>
                  </a:lnTo>
                  <a:lnTo>
                    <a:pt x="0" y="78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38" name="Kyrgyzstan" descr="© INSCALE GmbH, 05.05.2010&#10;http://www.presentationload.com/">
              <a:extLst>
                <a:ext uri="{FF2B5EF4-FFF2-40B4-BE49-F238E27FC236}">
                  <a16:creationId xmlns:a16="http://schemas.microsoft.com/office/drawing/2014/main" id="{67FF7EB5-4EB1-427A-B0DF-DDB0EDF832AC}"/>
                </a:ext>
              </a:extLst>
            </p:cNvPr>
            <p:cNvSpPr>
              <a:spLocks/>
            </p:cNvSpPr>
            <p:nvPr/>
          </p:nvSpPr>
          <p:spPr bwMode="gray">
            <a:xfrm>
              <a:off x="7588520" y="2960784"/>
              <a:ext cx="296876" cy="139654"/>
            </a:xfrm>
            <a:custGeom>
              <a:avLst/>
              <a:gdLst>
                <a:gd name="T0" fmla="*/ 2147483647 w 672"/>
                <a:gd name="T1" fmla="*/ 2147483647 h 312"/>
                <a:gd name="T2" fmla="*/ 2147483647 w 672"/>
                <a:gd name="T3" fmla="*/ 2147483647 h 312"/>
                <a:gd name="T4" fmla="*/ 2147483647 w 672"/>
                <a:gd name="T5" fmla="*/ 2147483647 h 312"/>
                <a:gd name="T6" fmla="*/ 2147483647 w 672"/>
                <a:gd name="T7" fmla="*/ 2147483647 h 312"/>
                <a:gd name="T8" fmla="*/ 2147483647 w 672"/>
                <a:gd name="T9" fmla="*/ 2147483647 h 312"/>
                <a:gd name="T10" fmla="*/ 2147483647 w 672"/>
                <a:gd name="T11" fmla="*/ 2147483647 h 312"/>
                <a:gd name="T12" fmla="*/ 2147483647 w 672"/>
                <a:gd name="T13" fmla="*/ 2147483647 h 312"/>
                <a:gd name="T14" fmla="*/ 2147483647 w 672"/>
                <a:gd name="T15" fmla="*/ 2147483647 h 312"/>
                <a:gd name="T16" fmla="*/ 2147483647 w 672"/>
                <a:gd name="T17" fmla="*/ 2147483647 h 312"/>
                <a:gd name="T18" fmla="*/ 2147483647 w 672"/>
                <a:gd name="T19" fmla="*/ 2147483647 h 312"/>
                <a:gd name="T20" fmla="*/ 2147483647 w 672"/>
                <a:gd name="T21" fmla="*/ 2147483647 h 312"/>
                <a:gd name="T22" fmla="*/ 2147483647 w 672"/>
                <a:gd name="T23" fmla="*/ 2147483647 h 312"/>
                <a:gd name="T24" fmla="*/ 0 w 672"/>
                <a:gd name="T25" fmla="*/ 2147483647 h 312"/>
                <a:gd name="T26" fmla="*/ 2147483647 w 672"/>
                <a:gd name="T27" fmla="*/ 2147483647 h 312"/>
                <a:gd name="T28" fmla="*/ 2147483647 w 672"/>
                <a:gd name="T29" fmla="*/ 2147483647 h 312"/>
                <a:gd name="T30" fmla="*/ 2147483647 w 672"/>
                <a:gd name="T31" fmla="*/ 2147483647 h 312"/>
                <a:gd name="T32" fmla="*/ 2147483647 w 672"/>
                <a:gd name="T33" fmla="*/ 2147483647 h 312"/>
                <a:gd name="T34" fmla="*/ 2147483647 w 672"/>
                <a:gd name="T35" fmla="*/ 2147483647 h 312"/>
                <a:gd name="T36" fmla="*/ 2147483647 w 672"/>
                <a:gd name="T37" fmla="*/ 2147483647 h 312"/>
                <a:gd name="T38" fmla="*/ 2147483647 w 672"/>
                <a:gd name="T39" fmla="*/ 2147483647 h 312"/>
                <a:gd name="T40" fmla="*/ 2147483647 w 672"/>
                <a:gd name="T41" fmla="*/ 2147483647 h 312"/>
                <a:gd name="T42" fmla="*/ 2147483647 w 672"/>
                <a:gd name="T43" fmla="*/ 2147483647 h 312"/>
                <a:gd name="T44" fmla="*/ 2147483647 w 672"/>
                <a:gd name="T45" fmla="*/ 2147483647 h 312"/>
                <a:gd name="T46" fmla="*/ 2147483647 w 672"/>
                <a:gd name="T47" fmla="*/ 2147483647 h 312"/>
                <a:gd name="T48" fmla="*/ 2147483647 w 672"/>
                <a:gd name="T49" fmla="*/ 2147483647 h 312"/>
                <a:gd name="T50" fmla="*/ 2147483647 w 672"/>
                <a:gd name="T51" fmla="*/ 2147483647 h 312"/>
                <a:gd name="T52" fmla="*/ 2147483647 w 672"/>
                <a:gd name="T53" fmla="*/ 2147483647 h 312"/>
                <a:gd name="T54" fmla="*/ 2147483647 w 672"/>
                <a:gd name="T55" fmla="*/ 2147483647 h 312"/>
                <a:gd name="T56" fmla="*/ 2147483647 w 672"/>
                <a:gd name="T57" fmla="*/ 2147483647 h 312"/>
                <a:gd name="T58" fmla="*/ 2147483647 w 672"/>
                <a:gd name="T59" fmla="*/ 2147483647 h 312"/>
                <a:gd name="T60" fmla="*/ 2147483647 w 672"/>
                <a:gd name="T61" fmla="*/ 2147483647 h 312"/>
                <a:gd name="T62" fmla="*/ 2147483647 w 672"/>
                <a:gd name="T63" fmla="*/ 2147483647 h 312"/>
                <a:gd name="T64" fmla="*/ 2147483647 w 672"/>
                <a:gd name="T65" fmla="*/ 2147483647 h 312"/>
                <a:gd name="T66" fmla="*/ 2147483647 w 672"/>
                <a:gd name="T67" fmla="*/ 2147483647 h 312"/>
                <a:gd name="T68" fmla="*/ 2147483647 w 672"/>
                <a:gd name="T69" fmla="*/ 2147483647 h 312"/>
                <a:gd name="T70" fmla="*/ 2147483647 w 672"/>
                <a:gd name="T71" fmla="*/ 2147483647 h 312"/>
                <a:gd name="T72" fmla="*/ 2147483647 w 672"/>
                <a:gd name="T73" fmla="*/ 2147483647 h 312"/>
                <a:gd name="T74" fmla="*/ 2147483647 w 672"/>
                <a:gd name="T75" fmla="*/ 2147483647 h 312"/>
                <a:gd name="T76" fmla="*/ 2147483647 w 672"/>
                <a:gd name="T77" fmla="*/ 0 h 312"/>
                <a:gd name="T78" fmla="*/ 2147483647 w 672"/>
                <a:gd name="T79" fmla="*/ 2147483647 h 312"/>
                <a:gd name="T80" fmla="*/ 2147483647 w 672"/>
                <a:gd name="T81" fmla="*/ 2147483647 h 312"/>
                <a:gd name="T82" fmla="*/ 2147483647 w 672"/>
                <a:gd name="T83" fmla="*/ 2147483647 h 312"/>
                <a:gd name="T84" fmla="*/ 2147483647 w 672"/>
                <a:gd name="T85" fmla="*/ 2147483647 h 312"/>
                <a:gd name="T86" fmla="*/ 2147483647 w 672"/>
                <a:gd name="T87" fmla="*/ 2147483647 h 312"/>
                <a:gd name="T88" fmla="*/ 2147483647 w 672"/>
                <a:gd name="T89" fmla="*/ 2147483647 h 312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672"/>
                <a:gd name="T136" fmla="*/ 0 h 312"/>
                <a:gd name="T137" fmla="*/ 672 w 672"/>
                <a:gd name="T138" fmla="*/ 312 h 312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672" h="312">
                  <a:moveTo>
                    <a:pt x="36" y="132"/>
                  </a:moveTo>
                  <a:lnTo>
                    <a:pt x="66" y="144"/>
                  </a:lnTo>
                  <a:lnTo>
                    <a:pt x="78" y="156"/>
                  </a:lnTo>
                  <a:lnTo>
                    <a:pt x="114" y="156"/>
                  </a:lnTo>
                  <a:lnTo>
                    <a:pt x="114" y="144"/>
                  </a:lnTo>
                  <a:lnTo>
                    <a:pt x="126" y="144"/>
                  </a:lnTo>
                  <a:lnTo>
                    <a:pt x="126" y="132"/>
                  </a:lnTo>
                  <a:lnTo>
                    <a:pt x="144" y="156"/>
                  </a:lnTo>
                  <a:lnTo>
                    <a:pt x="162" y="156"/>
                  </a:lnTo>
                  <a:lnTo>
                    <a:pt x="168" y="174"/>
                  </a:lnTo>
                  <a:lnTo>
                    <a:pt x="192" y="174"/>
                  </a:lnTo>
                  <a:lnTo>
                    <a:pt x="198" y="186"/>
                  </a:lnTo>
                  <a:lnTo>
                    <a:pt x="204" y="186"/>
                  </a:lnTo>
                  <a:lnTo>
                    <a:pt x="216" y="180"/>
                  </a:lnTo>
                  <a:lnTo>
                    <a:pt x="228" y="180"/>
                  </a:lnTo>
                  <a:lnTo>
                    <a:pt x="228" y="192"/>
                  </a:lnTo>
                  <a:lnTo>
                    <a:pt x="216" y="204"/>
                  </a:lnTo>
                  <a:lnTo>
                    <a:pt x="204" y="210"/>
                  </a:lnTo>
                  <a:lnTo>
                    <a:pt x="192" y="210"/>
                  </a:lnTo>
                  <a:lnTo>
                    <a:pt x="192" y="216"/>
                  </a:lnTo>
                  <a:lnTo>
                    <a:pt x="174" y="222"/>
                  </a:lnTo>
                  <a:lnTo>
                    <a:pt x="156" y="240"/>
                  </a:lnTo>
                  <a:lnTo>
                    <a:pt x="150" y="240"/>
                  </a:lnTo>
                  <a:lnTo>
                    <a:pt x="144" y="234"/>
                  </a:lnTo>
                  <a:lnTo>
                    <a:pt x="138" y="234"/>
                  </a:lnTo>
                  <a:lnTo>
                    <a:pt x="132" y="228"/>
                  </a:lnTo>
                  <a:lnTo>
                    <a:pt x="114" y="228"/>
                  </a:lnTo>
                  <a:lnTo>
                    <a:pt x="102" y="234"/>
                  </a:lnTo>
                  <a:lnTo>
                    <a:pt x="96" y="234"/>
                  </a:lnTo>
                  <a:lnTo>
                    <a:pt x="96" y="246"/>
                  </a:lnTo>
                  <a:lnTo>
                    <a:pt x="90" y="252"/>
                  </a:lnTo>
                  <a:lnTo>
                    <a:pt x="84" y="252"/>
                  </a:lnTo>
                  <a:lnTo>
                    <a:pt x="72" y="246"/>
                  </a:lnTo>
                  <a:lnTo>
                    <a:pt x="36" y="234"/>
                  </a:lnTo>
                  <a:lnTo>
                    <a:pt x="24" y="234"/>
                  </a:lnTo>
                  <a:lnTo>
                    <a:pt x="18" y="240"/>
                  </a:lnTo>
                  <a:lnTo>
                    <a:pt x="18" y="252"/>
                  </a:lnTo>
                  <a:lnTo>
                    <a:pt x="12" y="258"/>
                  </a:lnTo>
                  <a:lnTo>
                    <a:pt x="0" y="264"/>
                  </a:lnTo>
                  <a:lnTo>
                    <a:pt x="0" y="276"/>
                  </a:lnTo>
                  <a:lnTo>
                    <a:pt x="6" y="282"/>
                  </a:lnTo>
                  <a:lnTo>
                    <a:pt x="6" y="288"/>
                  </a:lnTo>
                  <a:lnTo>
                    <a:pt x="12" y="294"/>
                  </a:lnTo>
                  <a:lnTo>
                    <a:pt x="24" y="288"/>
                  </a:lnTo>
                  <a:lnTo>
                    <a:pt x="36" y="288"/>
                  </a:lnTo>
                  <a:lnTo>
                    <a:pt x="42" y="282"/>
                  </a:lnTo>
                  <a:lnTo>
                    <a:pt x="60" y="282"/>
                  </a:lnTo>
                  <a:lnTo>
                    <a:pt x="72" y="288"/>
                  </a:lnTo>
                  <a:lnTo>
                    <a:pt x="96" y="288"/>
                  </a:lnTo>
                  <a:lnTo>
                    <a:pt x="108" y="300"/>
                  </a:lnTo>
                  <a:lnTo>
                    <a:pt x="126" y="300"/>
                  </a:lnTo>
                  <a:lnTo>
                    <a:pt x="132" y="294"/>
                  </a:lnTo>
                  <a:lnTo>
                    <a:pt x="144" y="288"/>
                  </a:lnTo>
                  <a:lnTo>
                    <a:pt x="150" y="282"/>
                  </a:lnTo>
                  <a:lnTo>
                    <a:pt x="180" y="312"/>
                  </a:lnTo>
                  <a:lnTo>
                    <a:pt x="192" y="306"/>
                  </a:lnTo>
                  <a:lnTo>
                    <a:pt x="198" y="306"/>
                  </a:lnTo>
                  <a:lnTo>
                    <a:pt x="198" y="312"/>
                  </a:lnTo>
                  <a:lnTo>
                    <a:pt x="210" y="312"/>
                  </a:lnTo>
                  <a:lnTo>
                    <a:pt x="222" y="306"/>
                  </a:lnTo>
                  <a:lnTo>
                    <a:pt x="228" y="300"/>
                  </a:lnTo>
                  <a:lnTo>
                    <a:pt x="270" y="300"/>
                  </a:lnTo>
                  <a:lnTo>
                    <a:pt x="282" y="288"/>
                  </a:lnTo>
                  <a:lnTo>
                    <a:pt x="300" y="294"/>
                  </a:lnTo>
                  <a:lnTo>
                    <a:pt x="318" y="294"/>
                  </a:lnTo>
                  <a:lnTo>
                    <a:pt x="318" y="282"/>
                  </a:lnTo>
                  <a:lnTo>
                    <a:pt x="312" y="270"/>
                  </a:lnTo>
                  <a:lnTo>
                    <a:pt x="300" y="264"/>
                  </a:lnTo>
                  <a:lnTo>
                    <a:pt x="300" y="258"/>
                  </a:lnTo>
                  <a:lnTo>
                    <a:pt x="306" y="252"/>
                  </a:lnTo>
                  <a:lnTo>
                    <a:pt x="318" y="246"/>
                  </a:lnTo>
                  <a:lnTo>
                    <a:pt x="330" y="246"/>
                  </a:lnTo>
                  <a:lnTo>
                    <a:pt x="336" y="240"/>
                  </a:lnTo>
                  <a:lnTo>
                    <a:pt x="348" y="234"/>
                  </a:lnTo>
                  <a:lnTo>
                    <a:pt x="348" y="216"/>
                  </a:lnTo>
                  <a:lnTo>
                    <a:pt x="372" y="216"/>
                  </a:lnTo>
                  <a:lnTo>
                    <a:pt x="384" y="204"/>
                  </a:lnTo>
                  <a:lnTo>
                    <a:pt x="396" y="204"/>
                  </a:lnTo>
                  <a:lnTo>
                    <a:pt x="402" y="210"/>
                  </a:lnTo>
                  <a:lnTo>
                    <a:pt x="408" y="222"/>
                  </a:lnTo>
                  <a:lnTo>
                    <a:pt x="414" y="228"/>
                  </a:lnTo>
                  <a:lnTo>
                    <a:pt x="426" y="222"/>
                  </a:lnTo>
                  <a:lnTo>
                    <a:pt x="456" y="228"/>
                  </a:lnTo>
                  <a:lnTo>
                    <a:pt x="462" y="222"/>
                  </a:lnTo>
                  <a:lnTo>
                    <a:pt x="462" y="198"/>
                  </a:lnTo>
                  <a:lnTo>
                    <a:pt x="468" y="186"/>
                  </a:lnTo>
                  <a:lnTo>
                    <a:pt x="486" y="168"/>
                  </a:lnTo>
                  <a:lnTo>
                    <a:pt x="516" y="168"/>
                  </a:lnTo>
                  <a:lnTo>
                    <a:pt x="534" y="174"/>
                  </a:lnTo>
                  <a:lnTo>
                    <a:pt x="552" y="174"/>
                  </a:lnTo>
                  <a:lnTo>
                    <a:pt x="558" y="168"/>
                  </a:lnTo>
                  <a:lnTo>
                    <a:pt x="564" y="156"/>
                  </a:lnTo>
                  <a:lnTo>
                    <a:pt x="564" y="138"/>
                  </a:lnTo>
                  <a:lnTo>
                    <a:pt x="570" y="132"/>
                  </a:lnTo>
                  <a:lnTo>
                    <a:pt x="582" y="126"/>
                  </a:lnTo>
                  <a:lnTo>
                    <a:pt x="594" y="114"/>
                  </a:lnTo>
                  <a:lnTo>
                    <a:pt x="642" y="96"/>
                  </a:lnTo>
                  <a:lnTo>
                    <a:pt x="666" y="96"/>
                  </a:lnTo>
                  <a:lnTo>
                    <a:pt x="672" y="90"/>
                  </a:lnTo>
                  <a:lnTo>
                    <a:pt x="672" y="78"/>
                  </a:lnTo>
                  <a:lnTo>
                    <a:pt x="660" y="66"/>
                  </a:lnTo>
                  <a:lnTo>
                    <a:pt x="642" y="60"/>
                  </a:lnTo>
                  <a:lnTo>
                    <a:pt x="600" y="60"/>
                  </a:lnTo>
                  <a:lnTo>
                    <a:pt x="576" y="30"/>
                  </a:lnTo>
                  <a:lnTo>
                    <a:pt x="558" y="30"/>
                  </a:lnTo>
                  <a:lnTo>
                    <a:pt x="546" y="18"/>
                  </a:lnTo>
                  <a:lnTo>
                    <a:pt x="498" y="24"/>
                  </a:lnTo>
                  <a:lnTo>
                    <a:pt x="486" y="24"/>
                  </a:lnTo>
                  <a:lnTo>
                    <a:pt x="474" y="18"/>
                  </a:lnTo>
                  <a:lnTo>
                    <a:pt x="354" y="18"/>
                  </a:lnTo>
                  <a:lnTo>
                    <a:pt x="336" y="24"/>
                  </a:lnTo>
                  <a:lnTo>
                    <a:pt x="318" y="24"/>
                  </a:lnTo>
                  <a:lnTo>
                    <a:pt x="306" y="18"/>
                  </a:lnTo>
                  <a:lnTo>
                    <a:pt x="282" y="18"/>
                  </a:lnTo>
                  <a:lnTo>
                    <a:pt x="276" y="6"/>
                  </a:lnTo>
                  <a:lnTo>
                    <a:pt x="264" y="0"/>
                  </a:lnTo>
                  <a:lnTo>
                    <a:pt x="222" y="0"/>
                  </a:lnTo>
                  <a:lnTo>
                    <a:pt x="216" y="6"/>
                  </a:lnTo>
                  <a:lnTo>
                    <a:pt x="216" y="36"/>
                  </a:lnTo>
                  <a:lnTo>
                    <a:pt x="222" y="48"/>
                  </a:lnTo>
                  <a:lnTo>
                    <a:pt x="222" y="60"/>
                  </a:lnTo>
                  <a:lnTo>
                    <a:pt x="204" y="54"/>
                  </a:lnTo>
                  <a:lnTo>
                    <a:pt x="174" y="54"/>
                  </a:lnTo>
                  <a:lnTo>
                    <a:pt x="138" y="36"/>
                  </a:lnTo>
                  <a:lnTo>
                    <a:pt x="120" y="30"/>
                  </a:lnTo>
                  <a:lnTo>
                    <a:pt x="108" y="24"/>
                  </a:lnTo>
                  <a:lnTo>
                    <a:pt x="78" y="24"/>
                  </a:lnTo>
                  <a:lnTo>
                    <a:pt x="60" y="42"/>
                  </a:lnTo>
                  <a:lnTo>
                    <a:pt x="54" y="54"/>
                  </a:lnTo>
                  <a:lnTo>
                    <a:pt x="54" y="72"/>
                  </a:lnTo>
                  <a:lnTo>
                    <a:pt x="72" y="72"/>
                  </a:lnTo>
                  <a:lnTo>
                    <a:pt x="78" y="78"/>
                  </a:lnTo>
                  <a:lnTo>
                    <a:pt x="84" y="78"/>
                  </a:lnTo>
                  <a:lnTo>
                    <a:pt x="84" y="84"/>
                  </a:lnTo>
                  <a:lnTo>
                    <a:pt x="36" y="13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39" name="Korea, North" descr="© INSCALE GmbH, 05.05.2010&#10;http://www.presentationload.com/">
              <a:extLst>
                <a:ext uri="{FF2B5EF4-FFF2-40B4-BE49-F238E27FC236}">
                  <a16:creationId xmlns:a16="http://schemas.microsoft.com/office/drawing/2014/main" id="{2CF9970F-DBA7-49E0-953D-44C8689B5D25}"/>
                </a:ext>
              </a:extLst>
            </p:cNvPr>
            <p:cNvSpPr>
              <a:spLocks/>
            </p:cNvSpPr>
            <p:nvPr/>
          </p:nvSpPr>
          <p:spPr bwMode="gray">
            <a:xfrm>
              <a:off x="9187203" y="2968719"/>
              <a:ext cx="144468" cy="188851"/>
            </a:xfrm>
            <a:custGeom>
              <a:avLst/>
              <a:gdLst>
                <a:gd name="T0" fmla="*/ 2147483647 w 330"/>
                <a:gd name="T1" fmla="*/ 0 h 420"/>
                <a:gd name="T2" fmla="*/ 2147483647 w 330"/>
                <a:gd name="T3" fmla="*/ 2147483647 h 420"/>
                <a:gd name="T4" fmla="*/ 2147483647 w 330"/>
                <a:gd name="T5" fmla="*/ 2147483647 h 420"/>
                <a:gd name="T6" fmla="*/ 2147483647 w 330"/>
                <a:gd name="T7" fmla="*/ 2147483647 h 420"/>
                <a:gd name="T8" fmla="*/ 2147483647 w 330"/>
                <a:gd name="T9" fmla="*/ 2147483647 h 420"/>
                <a:gd name="T10" fmla="*/ 2147483647 w 330"/>
                <a:gd name="T11" fmla="*/ 2147483647 h 420"/>
                <a:gd name="T12" fmla="*/ 2147483647 w 330"/>
                <a:gd name="T13" fmla="*/ 2147483647 h 420"/>
                <a:gd name="T14" fmla="*/ 2147483647 w 330"/>
                <a:gd name="T15" fmla="*/ 2147483647 h 420"/>
                <a:gd name="T16" fmla="*/ 2147483647 w 330"/>
                <a:gd name="T17" fmla="*/ 2147483647 h 420"/>
                <a:gd name="T18" fmla="*/ 2147483647 w 330"/>
                <a:gd name="T19" fmla="*/ 2147483647 h 420"/>
                <a:gd name="T20" fmla="*/ 2147483647 w 330"/>
                <a:gd name="T21" fmla="*/ 2147483647 h 420"/>
                <a:gd name="T22" fmla="*/ 2147483647 w 330"/>
                <a:gd name="T23" fmla="*/ 2147483647 h 420"/>
                <a:gd name="T24" fmla="*/ 2147483647 w 330"/>
                <a:gd name="T25" fmla="*/ 2147483647 h 420"/>
                <a:gd name="T26" fmla="*/ 2147483647 w 330"/>
                <a:gd name="T27" fmla="*/ 2147483647 h 420"/>
                <a:gd name="T28" fmla="*/ 2147483647 w 330"/>
                <a:gd name="T29" fmla="*/ 2147483647 h 420"/>
                <a:gd name="T30" fmla="*/ 2147483647 w 330"/>
                <a:gd name="T31" fmla="*/ 2147483647 h 420"/>
                <a:gd name="T32" fmla="*/ 2147483647 w 330"/>
                <a:gd name="T33" fmla="*/ 2147483647 h 420"/>
                <a:gd name="T34" fmla="*/ 2147483647 w 330"/>
                <a:gd name="T35" fmla="*/ 2147483647 h 420"/>
                <a:gd name="T36" fmla="*/ 2147483647 w 330"/>
                <a:gd name="T37" fmla="*/ 2147483647 h 420"/>
                <a:gd name="T38" fmla="*/ 2147483647 w 330"/>
                <a:gd name="T39" fmla="*/ 2147483647 h 420"/>
                <a:gd name="T40" fmla="*/ 2147483647 w 330"/>
                <a:gd name="T41" fmla="*/ 2147483647 h 420"/>
                <a:gd name="T42" fmla="*/ 2147483647 w 330"/>
                <a:gd name="T43" fmla="*/ 2147483647 h 420"/>
                <a:gd name="T44" fmla="*/ 2147483647 w 330"/>
                <a:gd name="T45" fmla="*/ 2147483647 h 420"/>
                <a:gd name="T46" fmla="*/ 2147483647 w 330"/>
                <a:gd name="T47" fmla="*/ 2147483647 h 420"/>
                <a:gd name="T48" fmla="*/ 2147483647 w 330"/>
                <a:gd name="T49" fmla="*/ 2147483647 h 420"/>
                <a:gd name="T50" fmla="*/ 2147483647 w 330"/>
                <a:gd name="T51" fmla="*/ 2147483647 h 420"/>
                <a:gd name="T52" fmla="*/ 2147483647 w 330"/>
                <a:gd name="T53" fmla="*/ 2147483647 h 420"/>
                <a:gd name="T54" fmla="*/ 2147483647 w 330"/>
                <a:gd name="T55" fmla="*/ 2147483647 h 420"/>
                <a:gd name="T56" fmla="*/ 2147483647 w 330"/>
                <a:gd name="T57" fmla="*/ 2147483647 h 420"/>
                <a:gd name="T58" fmla="*/ 2147483647 w 330"/>
                <a:gd name="T59" fmla="*/ 2147483647 h 420"/>
                <a:gd name="T60" fmla="*/ 2147483647 w 330"/>
                <a:gd name="T61" fmla="*/ 2147483647 h 420"/>
                <a:gd name="T62" fmla="*/ 2147483647 w 330"/>
                <a:gd name="T63" fmla="*/ 2147483647 h 420"/>
                <a:gd name="T64" fmla="*/ 2147483647 w 330"/>
                <a:gd name="T65" fmla="*/ 2147483647 h 420"/>
                <a:gd name="T66" fmla="*/ 2147483647 w 330"/>
                <a:gd name="T67" fmla="*/ 2147483647 h 420"/>
                <a:gd name="T68" fmla="*/ 2147483647 w 330"/>
                <a:gd name="T69" fmla="*/ 2147483647 h 420"/>
                <a:gd name="T70" fmla="*/ 2147483647 w 330"/>
                <a:gd name="T71" fmla="*/ 2147483647 h 420"/>
                <a:gd name="T72" fmla="*/ 2147483647 w 330"/>
                <a:gd name="T73" fmla="*/ 2147483647 h 420"/>
                <a:gd name="T74" fmla="*/ 2147483647 w 330"/>
                <a:gd name="T75" fmla="*/ 2147483647 h 420"/>
                <a:gd name="T76" fmla="*/ 2147483647 w 330"/>
                <a:gd name="T77" fmla="*/ 2147483647 h 420"/>
                <a:gd name="T78" fmla="*/ 2147483647 w 330"/>
                <a:gd name="T79" fmla="*/ 2147483647 h 420"/>
                <a:gd name="T80" fmla="*/ 2147483647 w 330"/>
                <a:gd name="T81" fmla="*/ 2147483647 h 420"/>
                <a:gd name="T82" fmla="*/ 2147483647 w 330"/>
                <a:gd name="T83" fmla="*/ 2147483647 h 420"/>
                <a:gd name="T84" fmla="*/ 2147483647 w 330"/>
                <a:gd name="T85" fmla="*/ 2147483647 h 420"/>
                <a:gd name="T86" fmla="*/ 2147483647 w 330"/>
                <a:gd name="T87" fmla="*/ 2147483647 h 420"/>
                <a:gd name="T88" fmla="*/ 2147483647 w 330"/>
                <a:gd name="T89" fmla="*/ 2147483647 h 420"/>
                <a:gd name="T90" fmla="*/ 2147483647 w 330"/>
                <a:gd name="T91" fmla="*/ 2147483647 h 420"/>
                <a:gd name="T92" fmla="*/ 2147483647 w 330"/>
                <a:gd name="T93" fmla="*/ 2147483647 h 420"/>
                <a:gd name="T94" fmla="*/ 2147483647 w 330"/>
                <a:gd name="T95" fmla="*/ 2147483647 h 420"/>
                <a:gd name="T96" fmla="*/ 2147483647 w 330"/>
                <a:gd name="T97" fmla="*/ 2147483647 h 420"/>
                <a:gd name="T98" fmla="*/ 2147483647 w 330"/>
                <a:gd name="T99" fmla="*/ 2147483647 h 420"/>
                <a:gd name="T100" fmla="*/ 2147483647 w 330"/>
                <a:gd name="T101" fmla="*/ 2147483647 h 420"/>
                <a:gd name="T102" fmla="*/ 2147483647 w 330"/>
                <a:gd name="T103" fmla="*/ 0 h 42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330"/>
                <a:gd name="T157" fmla="*/ 0 h 420"/>
                <a:gd name="T158" fmla="*/ 330 w 330"/>
                <a:gd name="T159" fmla="*/ 420 h 42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330" h="420">
                  <a:moveTo>
                    <a:pt x="270" y="0"/>
                  </a:moveTo>
                  <a:lnTo>
                    <a:pt x="240" y="0"/>
                  </a:lnTo>
                  <a:lnTo>
                    <a:pt x="240" y="6"/>
                  </a:lnTo>
                  <a:lnTo>
                    <a:pt x="246" y="12"/>
                  </a:lnTo>
                  <a:lnTo>
                    <a:pt x="252" y="24"/>
                  </a:lnTo>
                  <a:lnTo>
                    <a:pt x="252" y="42"/>
                  </a:lnTo>
                  <a:lnTo>
                    <a:pt x="228" y="42"/>
                  </a:lnTo>
                  <a:lnTo>
                    <a:pt x="234" y="54"/>
                  </a:lnTo>
                  <a:lnTo>
                    <a:pt x="234" y="60"/>
                  </a:lnTo>
                  <a:lnTo>
                    <a:pt x="228" y="72"/>
                  </a:lnTo>
                  <a:lnTo>
                    <a:pt x="216" y="78"/>
                  </a:lnTo>
                  <a:lnTo>
                    <a:pt x="204" y="72"/>
                  </a:lnTo>
                  <a:lnTo>
                    <a:pt x="180" y="72"/>
                  </a:lnTo>
                  <a:lnTo>
                    <a:pt x="174" y="66"/>
                  </a:lnTo>
                  <a:lnTo>
                    <a:pt x="168" y="72"/>
                  </a:lnTo>
                  <a:lnTo>
                    <a:pt x="168" y="84"/>
                  </a:lnTo>
                  <a:lnTo>
                    <a:pt x="192" y="108"/>
                  </a:lnTo>
                  <a:lnTo>
                    <a:pt x="198" y="108"/>
                  </a:lnTo>
                  <a:lnTo>
                    <a:pt x="198" y="120"/>
                  </a:lnTo>
                  <a:lnTo>
                    <a:pt x="150" y="120"/>
                  </a:lnTo>
                  <a:lnTo>
                    <a:pt x="138" y="114"/>
                  </a:lnTo>
                  <a:lnTo>
                    <a:pt x="126" y="114"/>
                  </a:lnTo>
                  <a:lnTo>
                    <a:pt x="114" y="102"/>
                  </a:lnTo>
                  <a:lnTo>
                    <a:pt x="102" y="96"/>
                  </a:lnTo>
                  <a:lnTo>
                    <a:pt x="90" y="96"/>
                  </a:lnTo>
                  <a:lnTo>
                    <a:pt x="90" y="102"/>
                  </a:lnTo>
                  <a:lnTo>
                    <a:pt x="84" y="108"/>
                  </a:lnTo>
                  <a:lnTo>
                    <a:pt x="84" y="138"/>
                  </a:lnTo>
                  <a:lnTo>
                    <a:pt x="66" y="174"/>
                  </a:lnTo>
                  <a:lnTo>
                    <a:pt x="54" y="186"/>
                  </a:lnTo>
                  <a:lnTo>
                    <a:pt x="18" y="204"/>
                  </a:lnTo>
                  <a:lnTo>
                    <a:pt x="12" y="216"/>
                  </a:lnTo>
                  <a:lnTo>
                    <a:pt x="6" y="222"/>
                  </a:lnTo>
                  <a:lnTo>
                    <a:pt x="6" y="234"/>
                  </a:lnTo>
                  <a:lnTo>
                    <a:pt x="0" y="246"/>
                  </a:lnTo>
                  <a:lnTo>
                    <a:pt x="12" y="228"/>
                  </a:lnTo>
                  <a:lnTo>
                    <a:pt x="18" y="246"/>
                  </a:lnTo>
                  <a:lnTo>
                    <a:pt x="36" y="270"/>
                  </a:lnTo>
                  <a:lnTo>
                    <a:pt x="48" y="252"/>
                  </a:lnTo>
                  <a:lnTo>
                    <a:pt x="54" y="258"/>
                  </a:lnTo>
                  <a:lnTo>
                    <a:pt x="60" y="270"/>
                  </a:lnTo>
                  <a:lnTo>
                    <a:pt x="96" y="270"/>
                  </a:lnTo>
                  <a:lnTo>
                    <a:pt x="96" y="282"/>
                  </a:lnTo>
                  <a:lnTo>
                    <a:pt x="102" y="294"/>
                  </a:lnTo>
                  <a:lnTo>
                    <a:pt x="102" y="336"/>
                  </a:lnTo>
                  <a:lnTo>
                    <a:pt x="138" y="336"/>
                  </a:lnTo>
                  <a:lnTo>
                    <a:pt x="144" y="348"/>
                  </a:lnTo>
                  <a:lnTo>
                    <a:pt x="132" y="342"/>
                  </a:lnTo>
                  <a:lnTo>
                    <a:pt x="108" y="342"/>
                  </a:lnTo>
                  <a:lnTo>
                    <a:pt x="102" y="348"/>
                  </a:lnTo>
                  <a:lnTo>
                    <a:pt x="102" y="360"/>
                  </a:lnTo>
                  <a:lnTo>
                    <a:pt x="108" y="378"/>
                  </a:lnTo>
                  <a:lnTo>
                    <a:pt x="114" y="384"/>
                  </a:lnTo>
                  <a:lnTo>
                    <a:pt x="126" y="408"/>
                  </a:lnTo>
                  <a:lnTo>
                    <a:pt x="156" y="396"/>
                  </a:lnTo>
                  <a:lnTo>
                    <a:pt x="162" y="402"/>
                  </a:lnTo>
                  <a:lnTo>
                    <a:pt x="174" y="408"/>
                  </a:lnTo>
                  <a:lnTo>
                    <a:pt x="180" y="414"/>
                  </a:lnTo>
                  <a:lnTo>
                    <a:pt x="192" y="420"/>
                  </a:lnTo>
                  <a:lnTo>
                    <a:pt x="198" y="420"/>
                  </a:lnTo>
                  <a:lnTo>
                    <a:pt x="216" y="414"/>
                  </a:lnTo>
                  <a:lnTo>
                    <a:pt x="228" y="414"/>
                  </a:lnTo>
                  <a:lnTo>
                    <a:pt x="240" y="408"/>
                  </a:lnTo>
                  <a:lnTo>
                    <a:pt x="246" y="402"/>
                  </a:lnTo>
                  <a:lnTo>
                    <a:pt x="246" y="396"/>
                  </a:lnTo>
                  <a:lnTo>
                    <a:pt x="240" y="390"/>
                  </a:lnTo>
                  <a:lnTo>
                    <a:pt x="240" y="384"/>
                  </a:lnTo>
                  <a:lnTo>
                    <a:pt x="246" y="384"/>
                  </a:lnTo>
                  <a:lnTo>
                    <a:pt x="252" y="378"/>
                  </a:lnTo>
                  <a:lnTo>
                    <a:pt x="276" y="366"/>
                  </a:lnTo>
                  <a:lnTo>
                    <a:pt x="306" y="366"/>
                  </a:lnTo>
                  <a:lnTo>
                    <a:pt x="324" y="354"/>
                  </a:lnTo>
                  <a:lnTo>
                    <a:pt x="312" y="342"/>
                  </a:lnTo>
                  <a:lnTo>
                    <a:pt x="312" y="336"/>
                  </a:lnTo>
                  <a:lnTo>
                    <a:pt x="264" y="312"/>
                  </a:lnTo>
                  <a:lnTo>
                    <a:pt x="240" y="312"/>
                  </a:lnTo>
                  <a:lnTo>
                    <a:pt x="240" y="300"/>
                  </a:lnTo>
                  <a:lnTo>
                    <a:pt x="246" y="288"/>
                  </a:lnTo>
                  <a:lnTo>
                    <a:pt x="252" y="282"/>
                  </a:lnTo>
                  <a:lnTo>
                    <a:pt x="246" y="276"/>
                  </a:lnTo>
                  <a:lnTo>
                    <a:pt x="234" y="270"/>
                  </a:lnTo>
                  <a:lnTo>
                    <a:pt x="228" y="264"/>
                  </a:lnTo>
                  <a:lnTo>
                    <a:pt x="228" y="252"/>
                  </a:lnTo>
                  <a:lnTo>
                    <a:pt x="240" y="246"/>
                  </a:lnTo>
                  <a:lnTo>
                    <a:pt x="246" y="240"/>
                  </a:lnTo>
                  <a:lnTo>
                    <a:pt x="258" y="234"/>
                  </a:lnTo>
                  <a:lnTo>
                    <a:pt x="270" y="234"/>
                  </a:lnTo>
                  <a:lnTo>
                    <a:pt x="276" y="228"/>
                  </a:lnTo>
                  <a:lnTo>
                    <a:pt x="288" y="204"/>
                  </a:lnTo>
                  <a:lnTo>
                    <a:pt x="288" y="192"/>
                  </a:lnTo>
                  <a:lnTo>
                    <a:pt x="294" y="186"/>
                  </a:lnTo>
                  <a:lnTo>
                    <a:pt x="300" y="174"/>
                  </a:lnTo>
                  <a:lnTo>
                    <a:pt x="324" y="162"/>
                  </a:lnTo>
                  <a:lnTo>
                    <a:pt x="312" y="132"/>
                  </a:lnTo>
                  <a:lnTo>
                    <a:pt x="306" y="126"/>
                  </a:lnTo>
                  <a:lnTo>
                    <a:pt x="294" y="102"/>
                  </a:lnTo>
                  <a:lnTo>
                    <a:pt x="294" y="90"/>
                  </a:lnTo>
                  <a:lnTo>
                    <a:pt x="306" y="66"/>
                  </a:lnTo>
                  <a:lnTo>
                    <a:pt x="318" y="60"/>
                  </a:lnTo>
                  <a:lnTo>
                    <a:pt x="324" y="54"/>
                  </a:lnTo>
                  <a:lnTo>
                    <a:pt x="330" y="54"/>
                  </a:lnTo>
                  <a:lnTo>
                    <a:pt x="312" y="36"/>
                  </a:lnTo>
                  <a:lnTo>
                    <a:pt x="288" y="24"/>
                  </a:lnTo>
                  <a:lnTo>
                    <a:pt x="270" y="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40" name="Kenya" descr="© INSCALE GmbH, 05.05.2010&#10;http://www.presentationload.com/">
              <a:extLst>
                <a:ext uri="{FF2B5EF4-FFF2-40B4-BE49-F238E27FC236}">
                  <a16:creationId xmlns:a16="http://schemas.microsoft.com/office/drawing/2014/main" id="{4049BD56-04D4-464B-88C1-5014E1FF4F6F}"/>
                </a:ext>
              </a:extLst>
            </p:cNvPr>
            <p:cNvSpPr>
              <a:spLocks/>
            </p:cNvSpPr>
            <p:nvPr/>
          </p:nvSpPr>
          <p:spPr bwMode="gray">
            <a:xfrm>
              <a:off x="6621691" y="4350977"/>
              <a:ext cx="249248" cy="342787"/>
            </a:xfrm>
            <a:custGeom>
              <a:avLst/>
              <a:gdLst>
                <a:gd name="T0" fmla="*/ 2147483647 w 564"/>
                <a:gd name="T1" fmla="*/ 2147483647 h 762"/>
                <a:gd name="T2" fmla="*/ 2147483647 w 564"/>
                <a:gd name="T3" fmla="*/ 2147483647 h 762"/>
                <a:gd name="T4" fmla="*/ 2147483647 w 564"/>
                <a:gd name="T5" fmla="*/ 2147483647 h 762"/>
                <a:gd name="T6" fmla="*/ 2147483647 w 564"/>
                <a:gd name="T7" fmla="*/ 2147483647 h 762"/>
                <a:gd name="T8" fmla="*/ 2147483647 w 564"/>
                <a:gd name="T9" fmla="*/ 2147483647 h 762"/>
                <a:gd name="T10" fmla="*/ 2147483647 w 564"/>
                <a:gd name="T11" fmla="*/ 2147483647 h 762"/>
                <a:gd name="T12" fmla="*/ 2147483647 w 564"/>
                <a:gd name="T13" fmla="*/ 2147483647 h 762"/>
                <a:gd name="T14" fmla="*/ 2147483647 w 564"/>
                <a:gd name="T15" fmla="*/ 2147483647 h 762"/>
                <a:gd name="T16" fmla="*/ 2147483647 w 564"/>
                <a:gd name="T17" fmla="*/ 2147483647 h 762"/>
                <a:gd name="T18" fmla="*/ 2147483647 w 564"/>
                <a:gd name="T19" fmla="*/ 2147483647 h 762"/>
                <a:gd name="T20" fmla="*/ 2147483647 w 564"/>
                <a:gd name="T21" fmla="*/ 2147483647 h 762"/>
                <a:gd name="T22" fmla="*/ 2147483647 w 564"/>
                <a:gd name="T23" fmla="*/ 2147483647 h 762"/>
                <a:gd name="T24" fmla="*/ 2147483647 w 564"/>
                <a:gd name="T25" fmla="*/ 0 h 762"/>
                <a:gd name="T26" fmla="*/ 2147483647 w 564"/>
                <a:gd name="T27" fmla="*/ 2147483647 h 762"/>
                <a:gd name="T28" fmla="*/ 2147483647 w 564"/>
                <a:gd name="T29" fmla="*/ 2147483647 h 762"/>
                <a:gd name="T30" fmla="*/ 2147483647 w 564"/>
                <a:gd name="T31" fmla="*/ 2147483647 h 762"/>
                <a:gd name="T32" fmla="*/ 2147483647 w 564"/>
                <a:gd name="T33" fmla="*/ 2147483647 h 762"/>
                <a:gd name="T34" fmla="*/ 2147483647 w 564"/>
                <a:gd name="T35" fmla="*/ 2147483647 h 762"/>
                <a:gd name="T36" fmla="*/ 2147483647 w 564"/>
                <a:gd name="T37" fmla="*/ 2147483647 h 762"/>
                <a:gd name="T38" fmla="*/ 2147483647 w 564"/>
                <a:gd name="T39" fmla="*/ 2147483647 h 762"/>
                <a:gd name="T40" fmla="*/ 2147483647 w 564"/>
                <a:gd name="T41" fmla="*/ 2147483647 h 762"/>
                <a:gd name="T42" fmla="*/ 2147483647 w 564"/>
                <a:gd name="T43" fmla="*/ 2147483647 h 762"/>
                <a:gd name="T44" fmla="*/ 2147483647 w 564"/>
                <a:gd name="T45" fmla="*/ 2147483647 h 762"/>
                <a:gd name="T46" fmla="*/ 2147483647 w 564"/>
                <a:gd name="T47" fmla="*/ 2147483647 h 762"/>
                <a:gd name="T48" fmla="*/ 2147483647 w 564"/>
                <a:gd name="T49" fmla="*/ 2147483647 h 762"/>
                <a:gd name="T50" fmla="*/ 2147483647 w 564"/>
                <a:gd name="T51" fmla="*/ 2147483647 h 762"/>
                <a:gd name="T52" fmla="*/ 2147483647 w 564"/>
                <a:gd name="T53" fmla="*/ 2147483647 h 762"/>
                <a:gd name="T54" fmla="*/ 2147483647 w 564"/>
                <a:gd name="T55" fmla="*/ 2147483647 h 762"/>
                <a:gd name="T56" fmla="*/ 2147483647 w 564"/>
                <a:gd name="T57" fmla="*/ 2147483647 h 762"/>
                <a:gd name="T58" fmla="*/ 0 w 564"/>
                <a:gd name="T59" fmla="*/ 2147483647 h 762"/>
                <a:gd name="T60" fmla="*/ 2147483647 w 564"/>
                <a:gd name="T61" fmla="*/ 2147483647 h 762"/>
                <a:gd name="T62" fmla="*/ 2147483647 w 564"/>
                <a:gd name="T63" fmla="*/ 2147483647 h 762"/>
                <a:gd name="T64" fmla="*/ 2147483647 w 564"/>
                <a:gd name="T65" fmla="*/ 2147483647 h 762"/>
                <a:gd name="T66" fmla="*/ 2147483647 w 564"/>
                <a:gd name="T67" fmla="*/ 2147483647 h 762"/>
                <a:gd name="T68" fmla="*/ 2147483647 w 564"/>
                <a:gd name="T69" fmla="*/ 2147483647 h 762"/>
                <a:gd name="T70" fmla="*/ 0 w 564"/>
                <a:gd name="T71" fmla="*/ 2147483647 h 762"/>
                <a:gd name="T72" fmla="*/ 2147483647 w 564"/>
                <a:gd name="T73" fmla="*/ 2147483647 h 762"/>
                <a:gd name="T74" fmla="*/ 2147483647 w 564"/>
                <a:gd name="T75" fmla="*/ 2147483647 h 762"/>
                <a:gd name="T76" fmla="*/ 2147483647 w 564"/>
                <a:gd name="T77" fmla="*/ 2147483647 h 762"/>
                <a:gd name="T78" fmla="*/ 2147483647 w 564"/>
                <a:gd name="T79" fmla="*/ 2147483647 h 762"/>
                <a:gd name="T80" fmla="*/ 2147483647 w 564"/>
                <a:gd name="T81" fmla="*/ 2147483647 h 762"/>
                <a:gd name="T82" fmla="*/ 2147483647 w 564"/>
                <a:gd name="T83" fmla="*/ 2147483647 h 762"/>
                <a:gd name="T84" fmla="*/ 2147483647 w 564"/>
                <a:gd name="T85" fmla="*/ 2147483647 h 762"/>
                <a:gd name="T86" fmla="*/ 2147483647 w 564"/>
                <a:gd name="T87" fmla="*/ 2147483647 h 762"/>
                <a:gd name="T88" fmla="*/ 2147483647 w 564"/>
                <a:gd name="T89" fmla="*/ 2147483647 h 762"/>
                <a:gd name="T90" fmla="*/ 2147483647 w 564"/>
                <a:gd name="T91" fmla="*/ 2147483647 h 762"/>
                <a:gd name="T92" fmla="*/ 2147483647 w 564"/>
                <a:gd name="T93" fmla="*/ 2147483647 h 762"/>
                <a:gd name="T94" fmla="*/ 2147483647 w 564"/>
                <a:gd name="T95" fmla="*/ 2147483647 h 762"/>
                <a:gd name="T96" fmla="*/ 2147483647 w 564"/>
                <a:gd name="T97" fmla="*/ 2147483647 h 762"/>
                <a:gd name="T98" fmla="*/ 2147483647 w 564"/>
                <a:gd name="T99" fmla="*/ 2147483647 h 762"/>
                <a:gd name="T100" fmla="*/ 2147483647 w 564"/>
                <a:gd name="T101" fmla="*/ 2147483647 h 762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564"/>
                <a:gd name="T154" fmla="*/ 0 h 762"/>
                <a:gd name="T155" fmla="*/ 564 w 564"/>
                <a:gd name="T156" fmla="*/ 762 h 762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564" h="762">
                  <a:moveTo>
                    <a:pt x="498" y="150"/>
                  </a:moveTo>
                  <a:lnTo>
                    <a:pt x="540" y="108"/>
                  </a:lnTo>
                  <a:lnTo>
                    <a:pt x="558" y="72"/>
                  </a:lnTo>
                  <a:lnTo>
                    <a:pt x="564" y="66"/>
                  </a:lnTo>
                  <a:lnTo>
                    <a:pt x="564" y="60"/>
                  </a:lnTo>
                  <a:lnTo>
                    <a:pt x="540" y="54"/>
                  </a:lnTo>
                  <a:lnTo>
                    <a:pt x="534" y="60"/>
                  </a:lnTo>
                  <a:lnTo>
                    <a:pt x="504" y="60"/>
                  </a:lnTo>
                  <a:lnTo>
                    <a:pt x="480" y="30"/>
                  </a:lnTo>
                  <a:lnTo>
                    <a:pt x="462" y="48"/>
                  </a:lnTo>
                  <a:lnTo>
                    <a:pt x="456" y="48"/>
                  </a:lnTo>
                  <a:lnTo>
                    <a:pt x="450" y="54"/>
                  </a:lnTo>
                  <a:lnTo>
                    <a:pt x="438" y="60"/>
                  </a:lnTo>
                  <a:lnTo>
                    <a:pt x="426" y="60"/>
                  </a:lnTo>
                  <a:lnTo>
                    <a:pt x="414" y="72"/>
                  </a:lnTo>
                  <a:lnTo>
                    <a:pt x="414" y="84"/>
                  </a:lnTo>
                  <a:lnTo>
                    <a:pt x="390" y="102"/>
                  </a:lnTo>
                  <a:lnTo>
                    <a:pt x="378" y="96"/>
                  </a:lnTo>
                  <a:lnTo>
                    <a:pt x="372" y="96"/>
                  </a:lnTo>
                  <a:lnTo>
                    <a:pt x="360" y="90"/>
                  </a:lnTo>
                  <a:lnTo>
                    <a:pt x="330" y="90"/>
                  </a:lnTo>
                  <a:lnTo>
                    <a:pt x="318" y="84"/>
                  </a:lnTo>
                  <a:lnTo>
                    <a:pt x="288" y="84"/>
                  </a:lnTo>
                  <a:lnTo>
                    <a:pt x="210" y="24"/>
                  </a:lnTo>
                  <a:lnTo>
                    <a:pt x="138" y="18"/>
                  </a:lnTo>
                  <a:lnTo>
                    <a:pt x="132" y="0"/>
                  </a:lnTo>
                  <a:lnTo>
                    <a:pt x="108" y="12"/>
                  </a:lnTo>
                  <a:lnTo>
                    <a:pt x="18" y="12"/>
                  </a:lnTo>
                  <a:lnTo>
                    <a:pt x="0" y="42"/>
                  </a:lnTo>
                  <a:lnTo>
                    <a:pt x="6" y="48"/>
                  </a:lnTo>
                  <a:lnTo>
                    <a:pt x="12" y="60"/>
                  </a:lnTo>
                  <a:lnTo>
                    <a:pt x="12" y="84"/>
                  </a:lnTo>
                  <a:lnTo>
                    <a:pt x="18" y="84"/>
                  </a:lnTo>
                  <a:lnTo>
                    <a:pt x="24" y="90"/>
                  </a:lnTo>
                  <a:lnTo>
                    <a:pt x="24" y="84"/>
                  </a:lnTo>
                  <a:lnTo>
                    <a:pt x="30" y="84"/>
                  </a:lnTo>
                  <a:lnTo>
                    <a:pt x="30" y="96"/>
                  </a:lnTo>
                  <a:lnTo>
                    <a:pt x="24" y="102"/>
                  </a:lnTo>
                  <a:lnTo>
                    <a:pt x="24" y="108"/>
                  </a:lnTo>
                  <a:lnTo>
                    <a:pt x="42" y="126"/>
                  </a:lnTo>
                  <a:lnTo>
                    <a:pt x="36" y="132"/>
                  </a:lnTo>
                  <a:lnTo>
                    <a:pt x="72" y="174"/>
                  </a:lnTo>
                  <a:lnTo>
                    <a:pt x="66" y="180"/>
                  </a:lnTo>
                  <a:lnTo>
                    <a:pt x="60" y="180"/>
                  </a:lnTo>
                  <a:lnTo>
                    <a:pt x="54" y="186"/>
                  </a:lnTo>
                  <a:lnTo>
                    <a:pt x="54" y="192"/>
                  </a:lnTo>
                  <a:lnTo>
                    <a:pt x="66" y="216"/>
                  </a:lnTo>
                  <a:lnTo>
                    <a:pt x="72" y="222"/>
                  </a:lnTo>
                  <a:lnTo>
                    <a:pt x="78" y="234"/>
                  </a:lnTo>
                  <a:lnTo>
                    <a:pt x="78" y="246"/>
                  </a:lnTo>
                  <a:lnTo>
                    <a:pt x="66" y="258"/>
                  </a:lnTo>
                  <a:lnTo>
                    <a:pt x="60" y="282"/>
                  </a:lnTo>
                  <a:lnTo>
                    <a:pt x="42" y="282"/>
                  </a:lnTo>
                  <a:lnTo>
                    <a:pt x="36" y="288"/>
                  </a:lnTo>
                  <a:lnTo>
                    <a:pt x="36" y="312"/>
                  </a:lnTo>
                  <a:lnTo>
                    <a:pt x="18" y="324"/>
                  </a:lnTo>
                  <a:lnTo>
                    <a:pt x="12" y="342"/>
                  </a:lnTo>
                  <a:lnTo>
                    <a:pt x="6" y="348"/>
                  </a:lnTo>
                  <a:lnTo>
                    <a:pt x="0" y="360"/>
                  </a:lnTo>
                  <a:lnTo>
                    <a:pt x="0" y="384"/>
                  </a:lnTo>
                  <a:lnTo>
                    <a:pt x="18" y="402"/>
                  </a:lnTo>
                  <a:lnTo>
                    <a:pt x="30" y="402"/>
                  </a:lnTo>
                  <a:lnTo>
                    <a:pt x="30" y="390"/>
                  </a:lnTo>
                  <a:lnTo>
                    <a:pt x="54" y="390"/>
                  </a:lnTo>
                  <a:lnTo>
                    <a:pt x="60" y="408"/>
                  </a:lnTo>
                  <a:lnTo>
                    <a:pt x="42" y="408"/>
                  </a:lnTo>
                  <a:lnTo>
                    <a:pt x="30" y="420"/>
                  </a:lnTo>
                  <a:lnTo>
                    <a:pt x="24" y="414"/>
                  </a:lnTo>
                  <a:lnTo>
                    <a:pt x="18" y="414"/>
                  </a:lnTo>
                  <a:lnTo>
                    <a:pt x="6" y="420"/>
                  </a:lnTo>
                  <a:lnTo>
                    <a:pt x="0" y="432"/>
                  </a:lnTo>
                  <a:lnTo>
                    <a:pt x="0" y="438"/>
                  </a:lnTo>
                  <a:lnTo>
                    <a:pt x="12" y="450"/>
                  </a:lnTo>
                  <a:lnTo>
                    <a:pt x="6" y="468"/>
                  </a:lnTo>
                  <a:lnTo>
                    <a:pt x="258" y="624"/>
                  </a:lnTo>
                  <a:lnTo>
                    <a:pt x="270" y="636"/>
                  </a:lnTo>
                  <a:lnTo>
                    <a:pt x="270" y="642"/>
                  </a:lnTo>
                  <a:lnTo>
                    <a:pt x="264" y="648"/>
                  </a:lnTo>
                  <a:lnTo>
                    <a:pt x="258" y="648"/>
                  </a:lnTo>
                  <a:lnTo>
                    <a:pt x="252" y="654"/>
                  </a:lnTo>
                  <a:lnTo>
                    <a:pt x="366" y="762"/>
                  </a:lnTo>
                  <a:lnTo>
                    <a:pt x="384" y="756"/>
                  </a:lnTo>
                  <a:lnTo>
                    <a:pt x="414" y="690"/>
                  </a:lnTo>
                  <a:lnTo>
                    <a:pt x="414" y="660"/>
                  </a:lnTo>
                  <a:lnTo>
                    <a:pt x="426" y="648"/>
                  </a:lnTo>
                  <a:lnTo>
                    <a:pt x="432" y="648"/>
                  </a:lnTo>
                  <a:lnTo>
                    <a:pt x="444" y="636"/>
                  </a:lnTo>
                  <a:lnTo>
                    <a:pt x="444" y="624"/>
                  </a:lnTo>
                  <a:lnTo>
                    <a:pt x="438" y="618"/>
                  </a:lnTo>
                  <a:lnTo>
                    <a:pt x="438" y="600"/>
                  </a:lnTo>
                  <a:lnTo>
                    <a:pt x="444" y="594"/>
                  </a:lnTo>
                  <a:lnTo>
                    <a:pt x="456" y="588"/>
                  </a:lnTo>
                  <a:lnTo>
                    <a:pt x="468" y="588"/>
                  </a:lnTo>
                  <a:lnTo>
                    <a:pt x="474" y="582"/>
                  </a:lnTo>
                  <a:lnTo>
                    <a:pt x="480" y="582"/>
                  </a:lnTo>
                  <a:lnTo>
                    <a:pt x="486" y="540"/>
                  </a:lnTo>
                  <a:lnTo>
                    <a:pt x="516" y="540"/>
                  </a:lnTo>
                  <a:lnTo>
                    <a:pt x="528" y="534"/>
                  </a:lnTo>
                  <a:lnTo>
                    <a:pt x="534" y="522"/>
                  </a:lnTo>
                  <a:lnTo>
                    <a:pt x="540" y="516"/>
                  </a:lnTo>
                  <a:lnTo>
                    <a:pt x="498" y="450"/>
                  </a:lnTo>
                  <a:lnTo>
                    <a:pt x="498" y="15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41" name="Kazakhstan" descr="© INSCALE GmbH, 05.05.2010&#10;http://www.presentationload.com/">
              <a:extLst>
                <a:ext uri="{FF2B5EF4-FFF2-40B4-BE49-F238E27FC236}">
                  <a16:creationId xmlns:a16="http://schemas.microsoft.com/office/drawing/2014/main" id="{F45CAB41-1A7D-4038-A675-A989B01F2D35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6875702" y="2532300"/>
              <a:ext cx="1114474" cy="522115"/>
            </a:xfrm>
            <a:custGeom>
              <a:avLst/>
              <a:gdLst>
                <a:gd name="T0" fmla="*/ 2147483647 w 2514"/>
                <a:gd name="T1" fmla="*/ 2147483647 h 1164"/>
                <a:gd name="T2" fmla="*/ 2147483647 w 2514"/>
                <a:gd name="T3" fmla="*/ 2147483647 h 1164"/>
                <a:gd name="T4" fmla="*/ 2147483647 w 2514"/>
                <a:gd name="T5" fmla="*/ 2147483647 h 1164"/>
                <a:gd name="T6" fmla="*/ 2147483647 w 2514"/>
                <a:gd name="T7" fmla="*/ 2147483647 h 1164"/>
                <a:gd name="T8" fmla="*/ 2147483647 w 2514"/>
                <a:gd name="T9" fmla="*/ 2147483647 h 1164"/>
                <a:gd name="T10" fmla="*/ 2147483647 w 2514"/>
                <a:gd name="T11" fmla="*/ 2147483647 h 1164"/>
                <a:gd name="T12" fmla="*/ 2147483647 w 2514"/>
                <a:gd name="T13" fmla="*/ 2147483647 h 1164"/>
                <a:gd name="T14" fmla="*/ 2147483647 w 2514"/>
                <a:gd name="T15" fmla="*/ 2147483647 h 1164"/>
                <a:gd name="T16" fmla="*/ 2147483647 w 2514"/>
                <a:gd name="T17" fmla="*/ 2147483647 h 1164"/>
                <a:gd name="T18" fmla="*/ 2147483647 w 2514"/>
                <a:gd name="T19" fmla="*/ 2147483647 h 1164"/>
                <a:gd name="T20" fmla="*/ 2147483647 w 2514"/>
                <a:gd name="T21" fmla="*/ 2147483647 h 1164"/>
                <a:gd name="T22" fmla="*/ 2147483647 w 2514"/>
                <a:gd name="T23" fmla="*/ 2147483647 h 1164"/>
                <a:gd name="T24" fmla="*/ 2147483647 w 2514"/>
                <a:gd name="T25" fmla="*/ 2147483647 h 1164"/>
                <a:gd name="T26" fmla="*/ 2147483647 w 2514"/>
                <a:gd name="T27" fmla="*/ 2147483647 h 1164"/>
                <a:gd name="T28" fmla="*/ 2147483647 w 2514"/>
                <a:gd name="T29" fmla="*/ 2147483647 h 1164"/>
                <a:gd name="T30" fmla="*/ 2147483647 w 2514"/>
                <a:gd name="T31" fmla="*/ 2147483647 h 1164"/>
                <a:gd name="T32" fmla="*/ 2147483647 w 2514"/>
                <a:gd name="T33" fmla="*/ 2147483647 h 1164"/>
                <a:gd name="T34" fmla="*/ 2147483647 w 2514"/>
                <a:gd name="T35" fmla="*/ 2147483647 h 1164"/>
                <a:gd name="T36" fmla="*/ 2147483647 w 2514"/>
                <a:gd name="T37" fmla="*/ 2147483647 h 1164"/>
                <a:gd name="T38" fmla="*/ 2147483647 w 2514"/>
                <a:gd name="T39" fmla="*/ 2147483647 h 1164"/>
                <a:gd name="T40" fmla="*/ 2147483647 w 2514"/>
                <a:gd name="T41" fmla="*/ 2147483647 h 1164"/>
                <a:gd name="T42" fmla="*/ 2147483647 w 2514"/>
                <a:gd name="T43" fmla="*/ 2147483647 h 1164"/>
                <a:gd name="T44" fmla="*/ 2147483647 w 2514"/>
                <a:gd name="T45" fmla="*/ 2147483647 h 1164"/>
                <a:gd name="T46" fmla="*/ 2147483647 w 2514"/>
                <a:gd name="T47" fmla="*/ 2147483647 h 1164"/>
                <a:gd name="T48" fmla="*/ 2147483647 w 2514"/>
                <a:gd name="T49" fmla="*/ 2147483647 h 1164"/>
                <a:gd name="T50" fmla="*/ 2147483647 w 2514"/>
                <a:gd name="T51" fmla="*/ 2147483647 h 1164"/>
                <a:gd name="T52" fmla="*/ 2147483647 w 2514"/>
                <a:gd name="T53" fmla="*/ 2147483647 h 1164"/>
                <a:gd name="T54" fmla="*/ 2147483647 w 2514"/>
                <a:gd name="T55" fmla="*/ 2147483647 h 1164"/>
                <a:gd name="T56" fmla="*/ 2147483647 w 2514"/>
                <a:gd name="T57" fmla="*/ 2147483647 h 1164"/>
                <a:gd name="T58" fmla="*/ 2147483647 w 2514"/>
                <a:gd name="T59" fmla="*/ 2147483647 h 1164"/>
                <a:gd name="T60" fmla="*/ 2147483647 w 2514"/>
                <a:gd name="T61" fmla="*/ 2147483647 h 1164"/>
                <a:gd name="T62" fmla="*/ 2147483647 w 2514"/>
                <a:gd name="T63" fmla="*/ 2147483647 h 1164"/>
                <a:gd name="T64" fmla="*/ 2147483647 w 2514"/>
                <a:gd name="T65" fmla="*/ 2147483647 h 1164"/>
                <a:gd name="T66" fmla="*/ 2147483647 w 2514"/>
                <a:gd name="T67" fmla="*/ 2147483647 h 1164"/>
                <a:gd name="T68" fmla="*/ 2147483647 w 2514"/>
                <a:gd name="T69" fmla="*/ 2147483647 h 1164"/>
                <a:gd name="T70" fmla="*/ 2147483647 w 2514"/>
                <a:gd name="T71" fmla="*/ 2147483647 h 1164"/>
                <a:gd name="T72" fmla="*/ 2147483647 w 2514"/>
                <a:gd name="T73" fmla="*/ 2147483647 h 1164"/>
                <a:gd name="T74" fmla="*/ 2147483647 w 2514"/>
                <a:gd name="T75" fmla="*/ 2147483647 h 1164"/>
                <a:gd name="T76" fmla="*/ 2147483647 w 2514"/>
                <a:gd name="T77" fmla="*/ 2147483647 h 1164"/>
                <a:gd name="T78" fmla="*/ 2147483647 w 2514"/>
                <a:gd name="T79" fmla="*/ 2147483647 h 1164"/>
                <a:gd name="T80" fmla="*/ 2147483647 w 2514"/>
                <a:gd name="T81" fmla="*/ 2147483647 h 1164"/>
                <a:gd name="T82" fmla="*/ 2147483647 w 2514"/>
                <a:gd name="T83" fmla="*/ 2147483647 h 1164"/>
                <a:gd name="T84" fmla="*/ 2147483647 w 2514"/>
                <a:gd name="T85" fmla="*/ 2147483647 h 1164"/>
                <a:gd name="T86" fmla="*/ 2147483647 w 2514"/>
                <a:gd name="T87" fmla="*/ 2147483647 h 1164"/>
                <a:gd name="T88" fmla="*/ 2147483647 w 2514"/>
                <a:gd name="T89" fmla="*/ 2147483647 h 1164"/>
                <a:gd name="T90" fmla="*/ 2147483647 w 2514"/>
                <a:gd name="T91" fmla="*/ 2147483647 h 1164"/>
                <a:gd name="T92" fmla="*/ 2147483647 w 2514"/>
                <a:gd name="T93" fmla="*/ 2147483647 h 1164"/>
                <a:gd name="T94" fmla="*/ 2147483647 w 2514"/>
                <a:gd name="T95" fmla="*/ 2147483647 h 1164"/>
                <a:gd name="T96" fmla="*/ 2147483647 w 2514"/>
                <a:gd name="T97" fmla="*/ 2147483647 h 1164"/>
                <a:gd name="T98" fmla="*/ 2147483647 w 2514"/>
                <a:gd name="T99" fmla="*/ 2147483647 h 1164"/>
                <a:gd name="T100" fmla="*/ 2147483647 w 2514"/>
                <a:gd name="T101" fmla="*/ 2147483647 h 1164"/>
                <a:gd name="T102" fmla="*/ 2147483647 w 2514"/>
                <a:gd name="T103" fmla="*/ 2147483647 h 1164"/>
                <a:gd name="T104" fmla="*/ 2147483647 w 2514"/>
                <a:gd name="T105" fmla="*/ 2147483647 h 1164"/>
                <a:gd name="T106" fmla="*/ 2147483647 w 2514"/>
                <a:gd name="T107" fmla="*/ 2147483647 h 1164"/>
                <a:gd name="T108" fmla="*/ 2147483647 w 2514"/>
                <a:gd name="T109" fmla="*/ 2147483647 h 1164"/>
                <a:gd name="T110" fmla="*/ 2147483647 w 2514"/>
                <a:gd name="T111" fmla="*/ 2147483647 h 1164"/>
                <a:gd name="T112" fmla="*/ 2147483647 w 2514"/>
                <a:gd name="T113" fmla="*/ 2147483647 h 1164"/>
                <a:gd name="T114" fmla="*/ 2147483647 w 2514"/>
                <a:gd name="T115" fmla="*/ 2147483647 h 1164"/>
                <a:gd name="T116" fmla="*/ 2147483647 w 2514"/>
                <a:gd name="T117" fmla="*/ 2147483647 h 1164"/>
                <a:gd name="T118" fmla="*/ 2147483647 w 2514"/>
                <a:gd name="T119" fmla="*/ 2147483647 h 1164"/>
                <a:gd name="T120" fmla="*/ 2147483647 w 2514"/>
                <a:gd name="T121" fmla="*/ 2147483647 h 1164"/>
                <a:gd name="T122" fmla="*/ 2147483647 w 2514"/>
                <a:gd name="T123" fmla="*/ 2147483647 h 1164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514"/>
                <a:gd name="T187" fmla="*/ 0 h 1164"/>
                <a:gd name="T188" fmla="*/ 2514 w 2514"/>
                <a:gd name="T189" fmla="*/ 1164 h 1164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514" h="1164">
                  <a:moveTo>
                    <a:pt x="852" y="756"/>
                  </a:moveTo>
                  <a:lnTo>
                    <a:pt x="840" y="744"/>
                  </a:lnTo>
                  <a:lnTo>
                    <a:pt x="822" y="768"/>
                  </a:lnTo>
                  <a:lnTo>
                    <a:pt x="816" y="780"/>
                  </a:lnTo>
                  <a:lnTo>
                    <a:pt x="870" y="804"/>
                  </a:lnTo>
                  <a:lnTo>
                    <a:pt x="870" y="786"/>
                  </a:lnTo>
                  <a:lnTo>
                    <a:pt x="864" y="780"/>
                  </a:lnTo>
                  <a:lnTo>
                    <a:pt x="858" y="768"/>
                  </a:lnTo>
                  <a:lnTo>
                    <a:pt x="858" y="762"/>
                  </a:lnTo>
                  <a:lnTo>
                    <a:pt x="852" y="756"/>
                  </a:lnTo>
                  <a:close/>
                  <a:moveTo>
                    <a:pt x="2484" y="492"/>
                  </a:moveTo>
                  <a:lnTo>
                    <a:pt x="2484" y="486"/>
                  </a:lnTo>
                  <a:lnTo>
                    <a:pt x="2514" y="486"/>
                  </a:lnTo>
                  <a:lnTo>
                    <a:pt x="2478" y="444"/>
                  </a:lnTo>
                  <a:lnTo>
                    <a:pt x="2454" y="420"/>
                  </a:lnTo>
                  <a:lnTo>
                    <a:pt x="2442" y="456"/>
                  </a:lnTo>
                  <a:lnTo>
                    <a:pt x="2370" y="450"/>
                  </a:lnTo>
                  <a:lnTo>
                    <a:pt x="2370" y="444"/>
                  </a:lnTo>
                  <a:lnTo>
                    <a:pt x="2364" y="438"/>
                  </a:lnTo>
                  <a:lnTo>
                    <a:pt x="2358" y="426"/>
                  </a:lnTo>
                  <a:lnTo>
                    <a:pt x="2352" y="420"/>
                  </a:lnTo>
                  <a:lnTo>
                    <a:pt x="2346" y="408"/>
                  </a:lnTo>
                  <a:lnTo>
                    <a:pt x="2346" y="402"/>
                  </a:lnTo>
                  <a:lnTo>
                    <a:pt x="2340" y="402"/>
                  </a:lnTo>
                  <a:lnTo>
                    <a:pt x="2328" y="396"/>
                  </a:lnTo>
                  <a:lnTo>
                    <a:pt x="2316" y="396"/>
                  </a:lnTo>
                  <a:lnTo>
                    <a:pt x="2304" y="390"/>
                  </a:lnTo>
                  <a:lnTo>
                    <a:pt x="2292" y="390"/>
                  </a:lnTo>
                  <a:lnTo>
                    <a:pt x="2286" y="378"/>
                  </a:lnTo>
                  <a:lnTo>
                    <a:pt x="2274" y="372"/>
                  </a:lnTo>
                  <a:lnTo>
                    <a:pt x="2250" y="348"/>
                  </a:lnTo>
                  <a:lnTo>
                    <a:pt x="2226" y="336"/>
                  </a:lnTo>
                  <a:lnTo>
                    <a:pt x="2208" y="336"/>
                  </a:lnTo>
                  <a:lnTo>
                    <a:pt x="2196" y="342"/>
                  </a:lnTo>
                  <a:lnTo>
                    <a:pt x="2178" y="348"/>
                  </a:lnTo>
                  <a:lnTo>
                    <a:pt x="2166" y="354"/>
                  </a:lnTo>
                  <a:lnTo>
                    <a:pt x="2160" y="366"/>
                  </a:lnTo>
                  <a:lnTo>
                    <a:pt x="2136" y="366"/>
                  </a:lnTo>
                  <a:lnTo>
                    <a:pt x="2124" y="360"/>
                  </a:lnTo>
                  <a:lnTo>
                    <a:pt x="2118" y="348"/>
                  </a:lnTo>
                  <a:lnTo>
                    <a:pt x="2106" y="342"/>
                  </a:lnTo>
                  <a:lnTo>
                    <a:pt x="2076" y="342"/>
                  </a:lnTo>
                  <a:lnTo>
                    <a:pt x="2076" y="336"/>
                  </a:lnTo>
                  <a:lnTo>
                    <a:pt x="2070" y="330"/>
                  </a:lnTo>
                  <a:lnTo>
                    <a:pt x="2070" y="318"/>
                  </a:lnTo>
                  <a:lnTo>
                    <a:pt x="2064" y="312"/>
                  </a:lnTo>
                  <a:lnTo>
                    <a:pt x="2052" y="312"/>
                  </a:lnTo>
                  <a:lnTo>
                    <a:pt x="2052" y="318"/>
                  </a:lnTo>
                  <a:lnTo>
                    <a:pt x="2046" y="324"/>
                  </a:lnTo>
                  <a:lnTo>
                    <a:pt x="2046" y="336"/>
                  </a:lnTo>
                  <a:lnTo>
                    <a:pt x="2034" y="348"/>
                  </a:lnTo>
                  <a:lnTo>
                    <a:pt x="2022" y="354"/>
                  </a:lnTo>
                  <a:lnTo>
                    <a:pt x="2010" y="354"/>
                  </a:lnTo>
                  <a:lnTo>
                    <a:pt x="1998" y="348"/>
                  </a:lnTo>
                  <a:lnTo>
                    <a:pt x="1986" y="336"/>
                  </a:lnTo>
                  <a:lnTo>
                    <a:pt x="1974" y="318"/>
                  </a:lnTo>
                  <a:lnTo>
                    <a:pt x="1938" y="282"/>
                  </a:lnTo>
                  <a:lnTo>
                    <a:pt x="1920" y="258"/>
                  </a:lnTo>
                  <a:lnTo>
                    <a:pt x="1848" y="198"/>
                  </a:lnTo>
                  <a:lnTo>
                    <a:pt x="1818" y="168"/>
                  </a:lnTo>
                  <a:lnTo>
                    <a:pt x="1800" y="156"/>
                  </a:lnTo>
                  <a:lnTo>
                    <a:pt x="1788" y="150"/>
                  </a:lnTo>
                  <a:lnTo>
                    <a:pt x="1758" y="132"/>
                  </a:lnTo>
                  <a:lnTo>
                    <a:pt x="1728" y="120"/>
                  </a:lnTo>
                  <a:lnTo>
                    <a:pt x="1692" y="102"/>
                  </a:lnTo>
                  <a:lnTo>
                    <a:pt x="1698" y="102"/>
                  </a:lnTo>
                  <a:lnTo>
                    <a:pt x="1710" y="90"/>
                  </a:lnTo>
                  <a:lnTo>
                    <a:pt x="1710" y="72"/>
                  </a:lnTo>
                  <a:lnTo>
                    <a:pt x="1704" y="66"/>
                  </a:lnTo>
                  <a:lnTo>
                    <a:pt x="1698" y="66"/>
                  </a:lnTo>
                  <a:lnTo>
                    <a:pt x="1680" y="84"/>
                  </a:lnTo>
                  <a:lnTo>
                    <a:pt x="1644" y="96"/>
                  </a:lnTo>
                  <a:lnTo>
                    <a:pt x="1632" y="114"/>
                  </a:lnTo>
                  <a:lnTo>
                    <a:pt x="1620" y="114"/>
                  </a:lnTo>
                  <a:lnTo>
                    <a:pt x="1608" y="120"/>
                  </a:lnTo>
                  <a:lnTo>
                    <a:pt x="1602" y="126"/>
                  </a:lnTo>
                  <a:lnTo>
                    <a:pt x="1602" y="144"/>
                  </a:lnTo>
                  <a:lnTo>
                    <a:pt x="1590" y="156"/>
                  </a:lnTo>
                  <a:lnTo>
                    <a:pt x="1578" y="150"/>
                  </a:lnTo>
                  <a:lnTo>
                    <a:pt x="1572" y="144"/>
                  </a:lnTo>
                  <a:lnTo>
                    <a:pt x="1560" y="138"/>
                  </a:lnTo>
                  <a:lnTo>
                    <a:pt x="1554" y="132"/>
                  </a:lnTo>
                  <a:lnTo>
                    <a:pt x="1548" y="132"/>
                  </a:lnTo>
                  <a:lnTo>
                    <a:pt x="1542" y="138"/>
                  </a:lnTo>
                  <a:lnTo>
                    <a:pt x="1536" y="138"/>
                  </a:lnTo>
                  <a:lnTo>
                    <a:pt x="1530" y="144"/>
                  </a:lnTo>
                  <a:lnTo>
                    <a:pt x="1524" y="144"/>
                  </a:lnTo>
                  <a:lnTo>
                    <a:pt x="1524" y="138"/>
                  </a:lnTo>
                  <a:lnTo>
                    <a:pt x="1530" y="132"/>
                  </a:lnTo>
                  <a:lnTo>
                    <a:pt x="1530" y="108"/>
                  </a:lnTo>
                  <a:lnTo>
                    <a:pt x="1518" y="102"/>
                  </a:lnTo>
                  <a:lnTo>
                    <a:pt x="1512" y="102"/>
                  </a:lnTo>
                  <a:lnTo>
                    <a:pt x="1506" y="108"/>
                  </a:lnTo>
                  <a:lnTo>
                    <a:pt x="1482" y="96"/>
                  </a:lnTo>
                  <a:lnTo>
                    <a:pt x="1458" y="108"/>
                  </a:lnTo>
                  <a:lnTo>
                    <a:pt x="1434" y="72"/>
                  </a:lnTo>
                  <a:lnTo>
                    <a:pt x="1422" y="90"/>
                  </a:lnTo>
                  <a:lnTo>
                    <a:pt x="1404" y="90"/>
                  </a:lnTo>
                  <a:lnTo>
                    <a:pt x="1392" y="96"/>
                  </a:lnTo>
                  <a:lnTo>
                    <a:pt x="1374" y="96"/>
                  </a:lnTo>
                  <a:lnTo>
                    <a:pt x="1368" y="90"/>
                  </a:lnTo>
                  <a:lnTo>
                    <a:pt x="1368" y="48"/>
                  </a:lnTo>
                  <a:lnTo>
                    <a:pt x="1362" y="42"/>
                  </a:lnTo>
                  <a:lnTo>
                    <a:pt x="1350" y="42"/>
                  </a:lnTo>
                  <a:lnTo>
                    <a:pt x="1344" y="36"/>
                  </a:lnTo>
                  <a:lnTo>
                    <a:pt x="1338" y="24"/>
                  </a:lnTo>
                  <a:lnTo>
                    <a:pt x="1320" y="6"/>
                  </a:lnTo>
                  <a:lnTo>
                    <a:pt x="1314" y="6"/>
                  </a:lnTo>
                  <a:lnTo>
                    <a:pt x="1302" y="18"/>
                  </a:lnTo>
                  <a:lnTo>
                    <a:pt x="1290" y="18"/>
                  </a:lnTo>
                  <a:lnTo>
                    <a:pt x="1278" y="6"/>
                  </a:lnTo>
                  <a:lnTo>
                    <a:pt x="1260" y="6"/>
                  </a:lnTo>
                  <a:lnTo>
                    <a:pt x="1242" y="0"/>
                  </a:lnTo>
                  <a:lnTo>
                    <a:pt x="1218" y="0"/>
                  </a:lnTo>
                  <a:lnTo>
                    <a:pt x="1200" y="6"/>
                  </a:lnTo>
                  <a:lnTo>
                    <a:pt x="1188" y="12"/>
                  </a:lnTo>
                  <a:lnTo>
                    <a:pt x="1176" y="24"/>
                  </a:lnTo>
                  <a:lnTo>
                    <a:pt x="1176" y="36"/>
                  </a:lnTo>
                  <a:lnTo>
                    <a:pt x="1164" y="36"/>
                  </a:lnTo>
                  <a:lnTo>
                    <a:pt x="1110" y="54"/>
                  </a:lnTo>
                  <a:lnTo>
                    <a:pt x="1020" y="54"/>
                  </a:lnTo>
                  <a:lnTo>
                    <a:pt x="1014" y="60"/>
                  </a:lnTo>
                  <a:lnTo>
                    <a:pt x="1014" y="78"/>
                  </a:lnTo>
                  <a:lnTo>
                    <a:pt x="948" y="78"/>
                  </a:lnTo>
                  <a:lnTo>
                    <a:pt x="942" y="96"/>
                  </a:lnTo>
                  <a:lnTo>
                    <a:pt x="888" y="96"/>
                  </a:lnTo>
                  <a:lnTo>
                    <a:pt x="828" y="102"/>
                  </a:lnTo>
                  <a:lnTo>
                    <a:pt x="792" y="114"/>
                  </a:lnTo>
                  <a:lnTo>
                    <a:pt x="780" y="126"/>
                  </a:lnTo>
                  <a:lnTo>
                    <a:pt x="780" y="132"/>
                  </a:lnTo>
                  <a:lnTo>
                    <a:pt x="786" y="138"/>
                  </a:lnTo>
                  <a:lnTo>
                    <a:pt x="786" y="144"/>
                  </a:lnTo>
                  <a:lnTo>
                    <a:pt x="810" y="144"/>
                  </a:lnTo>
                  <a:lnTo>
                    <a:pt x="798" y="162"/>
                  </a:lnTo>
                  <a:lnTo>
                    <a:pt x="810" y="162"/>
                  </a:lnTo>
                  <a:lnTo>
                    <a:pt x="834" y="174"/>
                  </a:lnTo>
                  <a:lnTo>
                    <a:pt x="846" y="174"/>
                  </a:lnTo>
                  <a:lnTo>
                    <a:pt x="858" y="186"/>
                  </a:lnTo>
                  <a:lnTo>
                    <a:pt x="804" y="186"/>
                  </a:lnTo>
                  <a:lnTo>
                    <a:pt x="792" y="198"/>
                  </a:lnTo>
                  <a:lnTo>
                    <a:pt x="798" y="204"/>
                  </a:lnTo>
                  <a:lnTo>
                    <a:pt x="804" y="216"/>
                  </a:lnTo>
                  <a:lnTo>
                    <a:pt x="810" y="222"/>
                  </a:lnTo>
                  <a:lnTo>
                    <a:pt x="810" y="234"/>
                  </a:lnTo>
                  <a:lnTo>
                    <a:pt x="798" y="246"/>
                  </a:lnTo>
                  <a:lnTo>
                    <a:pt x="786" y="246"/>
                  </a:lnTo>
                  <a:lnTo>
                    <a:pt x="774" y="252"/>
                  </a:lnTo>
                  <a:lnTo>
                    <a:pt x="762" y="252"/>
                  </a:lnTo>
                  <a:lnTo>
                    <a:pt x="792" y="282"/>
                  </a:lnTo>
                  <a:lnTo>
                    <a:pt x="816" y="282"/>
                  </a:lnTo>
                  <a:lnTo>
                    <a:pt x="834" y="288"/>
                  </a:lnTo>
                  <a:lnTo>
                    <a:pt x="846" y="294"/>
                  </a:lnTo>
                  <a:lnTo>
                    <a:pt x="870" y="318"/>
                  </a:lnTo>
                  <a:lnTo>
                    <a:pt x="876" y="336"/>
                  </a:lnTo>
                  <a:lnTo>
                    <a:pt x="876" y="348"/>
                  </a:lnTo>
                  <a:lnTo>
                    <a:pt x="870" y="360"/>
                  </a:lnTo>
                  <a:lnTo>
                    <a:pt x="864" y="366"/>
                  </a:lnTo>
                  <a:lnTo>
                    <a:pt x="828" y="366"/>
                  </a:lnTo>
                  <a:lnTo>
                    <a:pt x="816" y="360"/>
                  </a:lnTo>
                  <a:lnTo>
                    <a:pt x="810" y="354"/>
                  </a:lnTo>
                  <a:lnTo>
                    <a:pt x="798" y="354"/>
                  </a:lnTo>
                  <a:lnTo>
                    <a:pt x="792" y="348"/>
                  </a:lnTo>
                  <a:lnTo>
                    <a:pt x="780" y="372"/>
                  </a:lnTo>
                  <a:lnTo>
                    <a:pt x="768" y="372"/>
                  </a:lnTo>
                  <a:lnTo>
                    <a:pt x="756" y="366"/>
                  </a:lnTo>
                  <a:lnTo>
                    <a:pt x="732" y="366"/>
                  </a:lnTo>
                  <a:lnTo>
                    <a:pt x="708" y="354"/>
                  </a:lnTo>
                  <a:lnTo>
                    <a:pt x="702" y="342"/>
                  </a:lnTo>
                  <a:lnTo>
                    <a:pt x="690" y="336"/>
                  </a:lnTo>
                  <a:lnTo>
                    <a:pt x="684" y="330"/>
                  </a:lnTo>
                  <a:lnTo>
                    <a:pt x="672" y="330"/>
                  </a:lnTo>
                  <a:lnTo>
                    <a:pt x="666" y="336"/>
                  </a:lnTo>
                  <a:lnTo>
                    <a:pt x="654" y="342"/>
                  </a:lnTo>
                  <a:lnTo>
                    <a:pt x="636" y="348"/>
                  </a:lnTo>
                  <a:lnTo>
                    <a:pt x="624" y="348"/>
                  </a:lnTo>
                  <a:lnTo>
                    <a:pt x="588" y="330"/>
                  </a:lnTo>
                  <a:lnTo>
                    <a:pt x="582" y="330"/>
                  </a:lnTo>
                  <a:lnTo>
                    <a:pt x="570" y="336"/>
                  </a:lnTo>
                  <a:lnTo>
                    <a:pt x="558" y="348"/>
                  </a:lnTo>
                  <a:lnTo>
                    <a:pt x="546" y="354"/>
                  </a:lnTo>
                  <a:lnTo>
                    <a:pt x="540" y="366"/>
                  </a:lnTo>
                  <a:lnTo>
                    <a:pt x="534" y="372"/>
                  </a:lnTo>
                  <a:lnTo>
                    <a:pt x="462" y="336"/>
                  </a:lnTo>
                  <a:lnTo>
                    <a:pt x="450" y="336"/>
                  </a:lnTo>
                  <a:lnTo>
                    <a:pt x="450" y="342"/>
                  </a:lnTo>
                  <a:lnTo>
                    <a:pt x="462" y="354"/>
                  </a:lnTo>
                  <a:lnTo>
                    <a:pt x="462" y="372"/>
                  </a:lnTo>
                  <a:lnTo>
                    <a:pt x="450" y="372"/>
                  </a:lnTo>
                  <a:lnTo>
                    <a:pt x="438" y="360"/>
                  </a:lnTo>
                  <a:lnTo>
                    <a:pt x="438" y="354"/>
                  </a:lnTo>
                  <a:lnTo>
                    <a:pt x="426" y="324"/>
                  </a:lnTo>
                  <a:lnTo>
                    <a:pt x="390" y="324"/>
                  </a:lnTo>
                  <a:lnTo>
                    <a:pt x="384" y="312"/>
                  </a:lnTo>
                  <a:lnTo>
                    <a:pt x="384" y="306"/>
                  </a:lnTo>
                  <a:lnTo>
                    <a:pt x="378" y="300"/>
                  </a:lnTo>
                  <a:lnTo>
                    <a:pt x="318" y="300"/>
                  </a:lnTo>
                  <a:lnTo>
                    <a:pt x="312" y="288"/>
                  </a:lnTo>
                  <a:lnTo>
                    <a:pt x="306" y="282"/>
                  </a:lnTo>
                  <a:lnTo>
                    <a:pt x="288" y="282"/>
                  </a:lnTo>
                  <a:lnTo>
                    <a:pt x="276" y="288"/>
                  </a:lnTo>
                  <a:lnTo>
                    <a:pt x="264" y="300"/>
                  </a:lnTo>
                  <a:lnTo>
                    <a:pt x="234" y="300"/>
                  </a:lnTo>
                  <a:lnTo>
                    <a:pt x="228" y="294"/>
                  </a:lnTo>
                  <a:lnTo>
                    <a:pt x="228" y="288"/>
                  </a:lnTo>
                  <a:lnTo>
                    <a:pt x="222" y="288"/>
                  </a:lnTo>
                  <a:lnTo>
                    <a:pt x="210" y="282"/>
                  </a:lnTo>
                  <a:lnTo>
                    <a:pt x="180" y="282"/>
                  </a:lnTo>
                  <a:lnTo>
                    <a:pt x="180" y="288"/>
                  </a:lnTo>
                  <a:lnTo>
                    <a:pt x="186" y="294"/>
                  </a:lnTo>
                  <a:lnTo>
                    <a:pt x="186" y="312"/>
                  </a:lnTo>
                  <a:lnTo>
                    <a:pt x="174" y="324"/>
                  </a:lnTo>
                  <a:lnTo>
                    <a:pt x="162" y="330"/>
                  </a:lnTo>
                  <a:lnTo>
                    <a:pt x="150" y="330"/>
                  </a:lnTo>
                  <a:lnTo>
                    <a:pt x="138" y="336"/>
                  </a:lnTo>
                  <a:lnTo>
                    <a:pt x="132" y="336"/>
                  </a:lnTo>
                  <a:lnTo>
                    <a:pt x="132" y="360"/>
                  </a:lnTo>
                  <a:lnTo>
                    <a:pt x="102" y="372"/>
                  </a:lnTo>
                  <a:lnTo>
                    <a:pt x="114" y="384"/>
                  </a:lnTo>
                  <a:lnTo>
                    <a:pt x="120" y="396"/>
                  </a:lnTo>
                  <a:lnTo>
                    <a:pt x="114" y="402"/>
                  </a:lnTo>
                  <a:lnTo>
                    <a:pt x="108" y="414"/>
                  </a:lnTo>
                  <a:lnTo>
                    <a:pt x="102" y="420"/>
                  </a:lnTo>
                  <a:lnTo>
                    <a:pt x="90" y="420"/>
                  </a:lnTo>
                  <a:lnTo>
                    <a:pt x="78" y="414"/>
                  </a:lnTo>
                  <a:lnTo>
                    <a:pt x="72" y="402"/>
                  </a:lnTo>
                  <a:lnTo>
                    <a:pt x="60" y="396"/>
                  </a:lnTo>
                  <a:lnTo>
                    <a:pt x="48" y="384"/>
                  </a:lnTo>
                  <a:lnTo>
                    <a:pt x="36" y="378"/>
                  </a:lnTo>
                  <a:lnTo>
                    <a:pt x="24" y="378"/>
                  </a:lnTo>
                  <a:lnTo>
                    <a:pt x="18" y="384"/>
                  </a:lnTo>
                  <a:lnTo>
                    <a:pt x="18" y="396"/>
                  </a:lnTo>
                  <a:lnTo>
                    <a:pt x="24" y="402"/>
                  </a:lnTo>
                  <a:lnTo>
                    <a:pt x="24" y="426"/>
                  </a:lnTo>
                  <a:lnTo>
                    <a:pt x="0" y="426"/>
                  </a:lnTo>
                  <a:lnTo>
                    <a:pt x="6" y="462"/>
                  </a:lnTo>
                  <a:lnTo>
                    <a:pt x="12" y="468"/>
                  </a:lnTo>
                  <a:lnTo>
                    <a:pt x="12" y="492"/>
                  </a:lnTo>
                  <a:lnTo>
                    <a:pt x="0" y="516"/>
                  </a:lnTo>
                  <a:lnTo>
                    <a:pt x="0" y="546"/>
                  </a:lnTo>
                  <a:lnTo>
                    <a:pt x="6" y="546"/>
                  </a:lnTo>
                  <a:lnTo>
                    <a:pt x="12" y="552"/>
                  </a:lnTo>
                  <a:lnTo>
                    <a:pt x="36" y="552"/>
                  </a:lnTo>
                  <a:lnTo>
                    <a:pt x="42" y="558"/>
                  </a:lnTo>
                  <a:lnTo>
                    <a:pt x="42" y="588"/>
                  </a:lnTo>
                  <a:lnTo>
                    <a:pt x="48" y="594"/>
                  </a:lnTo>
                  <a:lnTo>
                    <a:pt x="90" y="594"/>
                  </a:lnTo>
                  <a:lnTo>
                    <a:pt x="102" y="588"/>
                  </a:lnTo>
                  <a:lnTo>
                    <a:pt x="114" y="588"/>
                  </a:lnTo>
                  <a:lnTo>
                    <a:pt x="162" y="636"/>
                  </a:lnTo>
                  <a:lnTo>
                    <a:pt x="168" y="648"/>
                  </a:lnTo>
                  <a:lnTo>
                    <a:pt x="180" y="660"/>
                  </a:lnTo>
                  <a:lnTo>
                    <a:pt x="180" y="672"/>
                  </a:lnTo>
                  <a:lnTo>
                    <a:pt x="144" y="672"/>
                  </a:lnTo>
                  <a:lnTo>
                    <a:pt x="144" y="678"/>
                  </a:lnTo>
                  <a:lnTo>
                    <a:pt x="156" y="690"/>
                  </a:lnTo>
                  <a:lnTo>
                    <a:pt x="174" y="696"/>
                  </a:lnTo>
                  <a:lnTo>
                    <a:pt x="186" y="696"/>
                  </a:lnTo>
                  <a:lnTo>
                    <a:pt x="192" y="702"/>
                  </a:lnTo>
                  <a:lnTo>
                    <a:pt x="198" y="702"/>
                  </a:lnTo>
                  <a:lnTo>
                    <a:pt x="204" y="690"/>
                  </a:lnTo>
                  <a:lnTo>
                    <a:pt x="222" y="690"/>
                  </a:lnTo>
                  <a:lnTo>
                    <a:pt x="228" y="684"/>
                  </a:lnTo>
                  <a:lnTo>
                    <a:pt x="246" y="672"/>
                  </a:lnTo>
                  <a:lnTo>
                    <a:pt x="306" y="648"/>
                  </a:lnTo>
                  <a:lnTo>
                    <a:pt x="324" y="642"/>
                  </a:lnTo>
                  <a:lnTo>
                    <a:pt x="336" y="648"/>
                  </a:lnTo>
                  <a:lnTo>
                    <a:pt x="342" y="654"/>
                  </a:lnTo>
                  <a:lnTo>
                    <a:pt x="360" y="666"/>
                  </a:lnTo>
                  <a:lnTo>
                    <a:pt x="366" y="672"/>
                  </a:lnTo>
                  <a:lnTo>
                    <a:pt x="384" y="672"/>
                  </a:lnTo>
                  <a:lnTo>
                    <a:pt x="390" y="666"/>
                  </a:lnTo>
                  <a:lnTo>
                    <a:pt x="402" y="666"/>
                  </a:lnTo>
                  <a:lnTo>
                    <a:pt x="408" y="660"/>
                  </a:lnTo>
                  <a:lnTo>
                    <a:pt x="414" y="666"/>
                  </a:lnTo>
                  <a:lnTo>
                    <a:pt x="426" y="672"/>
                  </a:lnTo>
                  <a:lnTo>
                    <a:pt x="450" y="696"/>
                  </a:lnTo>
                  <a:lnTo>
                    <a:pt x="450" y="726"/>
                  </a:lnTo>
                  <a:lnTo>
                    <a:pt x="444" y="732"/>
                  </a:lnTo>
                  <a:lnTo>
                    <a:pt x="444" y="738"/>
                  </a:lnTo>
                  <a:lnTo>
                    <a:pt x="438" y="744"/>
                  </a:lnTo>
                  <a:lnTo>
                    <a:pt x="438" y="750"/>
                  </a:lnTo>
                  <a:lnTo>
                    <a:pt x="444" y="756"/>
                  </a:lnTo>
                  <a:lnTo>
                    <a:pt x="450" y="768"/>
                  </a:lnTo>
                  <a:lnTo>
                    <a:pt x="462" y="774"/>
                  </a:lnTo>
                  <a:lnTo>
                    <a:pt x="474" y="786"/>
                  </a:lnTo>
                  <a:lnTo>
                    <a:pt x="486" y="786"/>
                  </a:lnTo>
                  <a:lnTo>
                    <a:pt x="504" y="768"/>
                  </a:lnTo>
                  <a:lnTo>
                    <a:pt x="516" y="762"/>
                  </a:lnTo>
                  <a:lnTo>
                    <a:pt x="528" y="762"/>
                  </a:lnTo>
                  <a:lnTo>
                    <a:pt x="528" y="792"/>
                  </a:lnTo>
                  <a:lnTo>
                    <a:pt x="546" y="810"/>
                  </a:lnTo>
                  <a:lnTo>
                    <a:pt x="510" y="816"/>
                  </a:lnTo>
                  <a:lnTo>
                    <a:pt x="510" y="828"/>
                  </a:lnTo>
                  <a:lnTo>
                    <a:pt x="504" y="834"/>
                  </a:lnTo>
                  <a:lnTo>
                    <a:pt x="498" y="834"/>
                  </a:lnTo>
                  <a:lnTo>
                    <a:pt x="486" y="822"/>
                  </a:lnTo>
                  <a:lnTo>
                    <a:pt x="486" y="816"/>
                  </a:lnTo>
                  <a:lnTo>
                    <a:pt x="498" y="804"/>
                  </a:lnTo>
                  <a:lnTo>
                    <a:pt x="504" y="804"/>
                  </a:lnTo>
                  <a:lnTo>
                    <a:pt x="510" y="798"/>
                  </a:lnTo>
                  <a:lnTo>
                    <a:pt x="480" y="798"/>
                  </a:lnTo>
                  <a:lnTo>
                    <a:pt x="462" y="792"/>
                  </a:lnTo>
                  <a:lnTo>
                    <a:pt x="450" y="792"/>
                  </a:lnTo>
                  <a:lnTo>
                    <a:pt x="432" y="786"/>
                  </a:lnTo>
                  <a:lnTo>
                    <a:pt x="408" y="786"/>
                  </a:lnTo>
                  <a:lnTo>
                    <a:pt x="390" y="780"/>
                  </a:lnTo>
                  <a:lnTo>
                    <a:pt x="372" y="780"/>
                  </a:lnTo>
                  <a:lnTo>
                    <a:pt x="360" y="774"/>
                  </a:lnTo>
                  <a:lnTo>
                    <a:pt x="348" y="774"/>
                  </a:lnTo>
                  <a:lnTo>
                    <a:pt x="360" y="804"/>
                  </a:lnTo>
                  <a:lnTo>
                    <a:pt x="342" y="804"/>
                  </a:lnTo>
                  <a:lnTo>
                    <a:pt x="330" y="816"/>
                  </a:lnTo>
                  <a:lnTo>
                    <a:pt x="330" y="822"/>
                  </a:lnTo>
                  <a:lnTo>
                    <a:pt x="336" y="828"/>
                  </a:lnTo>
                  <a:lnTo>
                    <a:pt x="348" y="834"/>
                  </a:lnTo>
                  <a:lnTo>
                    <a:pt x="354" y="840"/>
                  </a:lnTo>
                  <a:lnTo>
                    <a:pt x="366" y="840"/>
                  </a:lnTo>
                  <a:lnTo>
                    <a:pt x="372" y="846"/>
                  </a:lnTo>
                  <a:lnTo>
                    <a:pt x="372" y="852"/>
                  </a:lnTo>
                  <a:lnTo>
                    <a:pt x="360" y="852"/>
                  </a:lnTo>
                  <a:lnTo>
                    <a:pt x="348" y="846"/>
                  </a:lnTo>
                  <a:lnTo>
                    <a:pt x="336" y="846"/>
                  </a:lnTo>
                  <a:lnTo>
                    <a:pt x="324" y="840"/>
                  </a:lnTo>
                  <a:lnTo>
                    <a:pt x="306" y="834"/>
                  </a:lnTo>
                  <a:lnTo>
                    <a:pt x="300" y="834"/>
                  </a:lnTo>
                  <a:lnTo>
                    <a:pt x="294" y="840"/>
                  </a:lnTo>
                  <a:lnTo>
                    <a:pt x="294" y="846"/>
                  </a:lnTo>
                  <a:lnTo>
                    <a:pt x="306" y="858"/>
                  </a:lnTo>
                  <a:lnTo>
                    <a:pt x="318" y="864"/>
                  </a:lnTo>
                  <a:lnTo>
                    <a:pt x="324" y="870"/>
                  </a:lnTo>
                  <a:lnTo>
                    <a:pt x="336" y="870"/>
                  </a:lnTo>
                  <a:lnTo>
                    <a:pt x="336" y="882"/>
                  </a:lnTo>
                  <a:lnTo>
                    <a:pt x="342" y="894"/>
                  </a:lnTo>
                  <a:lnTo>
                    <a:pt x="366" y="918"/>
                  </a:lnTo>
                  <a:lnTo>
                    <a:pt x="372" y="930"/>
                  </a:lnTo>
                  <a:lnTo>
                    <a:pt x="372" y="954"/>
                  </a:lnTo>
                  <a:lnTo>
                    <a:pt x="408" y="960"/>
                  </a:lnTo>
                  <a:lnTo>
                    <a:pt x="414" y="978"/>
                  </a:lnTo>
                  <a:lnTo>
                    <a:pt x="444" y="978"/>
                  </a:lnTo>
                  <a:lnTo>
                    <a:pt x="480" y="996"/>
                  </a:lnTo>
                  <a:lnTo>
                    <a:pt x="486" y="1002"/>
                  </a:lnTo>
                  <a:lnTo>
                    <a:pt x="486" y="1014"/>
                  </a:lnTo>
                  <a:lnTo>
                    <a:pt x="480" y="1020"/>
                  </a:lnTo>
                  <a:lnTo>
                    <a:pt x="468" y="1026"/>
                  </a:lnTo>
                  <a:lnTo>
                    <a:pt x="462" y="1038"/>
                  </a:lnTo>
                  <a:lnTo>
                    <a:pt x="462" y="1056"/>
                  </a:lnTo>
                  <a:lnTo>
                    <a:pt x="468" y="1062"/>
                  </a:lnTo>
                  <a:lnTo>
                    <a:pt x="492" y="1062"/>
                  </a:lnTo>
                  <a:lnTo>
                    <a:pt x="498" y="1056"/>
                  </a:lnTo>
                  <a:lnTo>
                    <a:pt x="504" y="1038"/>
                  </a:lnTo>
                  <a:lnTo>
                    <a:pt x="510" y="1026"/>
                  </a:lnTo>
                  <a:lnTo>
                    <a:pt x="516" y="1020"/>
                  </a:lnTo>
                  <a:lnTo>
                    <a:pt x="528" y="1020"/>
                  </a:lnTo>
                  <a:lnTo>
                    <a:pt x="546" y="1026"/>
                  </a:lnTo>
                  <a:lnTo>
                    <a:pt x="546" y="1020"/>
                  </a:lnTo>
                  <a:lnTo>
                    <a:pt x="552" y="1014"/>
                  </a:lnTo>
                  <a:lnTo>
                    <a:pt x="570" y="1014"/>
                  </a:lnTo>
                  <a:lnTo>
                    <a:pt x="594" y="1026"/>
                  </a:lnTo>
                  <a:lnTo>
                    <a:pt x="606" y="1026"/>
                  </a:lnTo>
                  <a:lnTo>
                    <a:pt x="618" y="1038"/>
                  </a:lnTo>
                  <a:lnTo>
                    <a:pt x="630" y="1044"/>
                  </a:lnTo>
                  <a:lnTo>
                    <a:pt x="636" y="1056"/>
                  </a:lnTo>
                  <a:lnTo>
                    <a:pt x="642" y="1062"/>
                  </a:lnTo>
                  <a:lnTo>
                    <a:pt x="648" y="1074"/>
                  </a:lnTo>
                  <a:lnTo>
                    <a:pt x="672" y="1098"/>
                  </a:lnTo>
                  <a:lnTo>
                    <a:pt x="684" y="1104"/>
                  </a:lnTo>
                  <a:lnTo>
                    <a:pt x="690" y="1110"/>
                  </a:lnTo>
                  <a:lnTo>
                    <a:pt x="696" y="1104"/>
                  </a:lnTo>
                  <a:lnTo>
                    <a:pt x="696" y="1098"/>
                  </a:lnTo>
                  <a:lnTo>
                    <a:pt x="702" y="1092"/>
                  </a:lnTo>
                  <a:lnTo>
                    <a:pt x="654" y="810"/>
                  </a:lnTo>
                  <a:lnTo>
                    <a:pt x="798" y="768"/>
                  </a:lnTo>
                  <a:lnTo>
                    <a:pt x="804" y="774"/>
                  </a:lnTo>
                  <a:lnTo>
                    <a:pt x="804" y="762"/>
                  </a:lnTo>
                  <a:lnTo>
                    <a:pt x="810" y="756"/>
                  </a:lnTo>
                  <a:lnTo>
                    <a:pt x="810" y="750"/>
                  </a:lnTo>
                  <a:lnTo>
                    <a:pt x="816" y="738"/>
                  </a:lnTo>
                  <a:lnTo>
                    <a:pt x="816" y="732"/>
                  </a:lnTo>
                  <a:lnTo>
                    <a:pt x="822" y="726"/>
                  </a:lnTo>
                  <a:lnTo>
                    <a:pt x="846" y="726"/>
                  </a:lnTo>
                  <a:lnTo>
                    <a:pt x="852" y="750"/>
                  </a:lnTo>
                  <a:lnTo>
                    <a:pt x="864" y="744"/>
                  </a:lnTo>
                  <a:lnTo>
                    <a:pt x="870" y="744"/>
                  </a:lnTo>
                  <a:lnTo>
                    <a:pt x="876" y="738"/>
                  </a:lnTo>
                  <a:lnTo>
                    <a:pt x="876" y="732"/>
                  </a:lnTo>
                  <a:lnTo>
                    <a:pt x="852" y="708"/>
                  </a:lnTo>
                  <a:lnTo>
                    <a:pt x="870" y="708"/>
                  </a:lnTo>
                  <a:lnTo>
                    <a:pt x="882" y="720"/>
                  </a:lnTo>
                  <a:lnTo>
                    <a:pt x="936" y="720"/>
                  </a:lnTo>
                  <a:lnTo>
                    <a:pt x="924" y="708"/>
                  </a:lnTo>
                  <a:lnTo>
                    <a:pt x="918" y="708"/>
                  </a:lnTo>
                  <a:lnTo>
                    <a:pt x="906" y="696"/>
                  </a:lnTo>
                  <a:lnTo>
                    <a:pt x="882" y="696"/>
                  </a:lnTo>
                  <a:lnTo>
                    <a:pt x="876" y="690"/>
                  </a:lnTo>
                  <a:lnTo>
                    <a:pt x="876" y="684"/>
                  </a:lnTo>
                  <a:lnTo>
                    <a:pt x="882" y="678"/>
                  </a:lnTo>
                  <a:lnTo>
                    <a:pt x="906" y="678"/>
                  </a:lnTo>
                  <a:lnTo>
                    <a:pt x="924" y="666"/>
                  </a:lnTo>
                  <a:lnTo>
                    <a:pt x="930" y="672"/>
                  </a:lnTo>
                  <a:lnTo>
                    <a:pt x="936" y="684"/>
                  </a:lnTo>
                  <a:lnTo>
                    <a:pt x="942" y="690"/>
                  </a:lnTo>
                  <a:lnTo>
                    <a:pt x="948" y="690"/>
                  </a:lnTo>
                  <a:lnTo>
                    <a:pt x="954" y="684"/>
                  </a:lnTo>
                  <a:lnTo>
                    <a:pt x="960" y="690"/>
                  </a:lnTo>
                  <a:lnTo>
                    <a:pt x="966" y="702"/>
                  </a:lnTo>
                  <a:lnTo>
                    <a:pt x="966" y="708"/>
                  </a:lnTo>
                  <a:lnTo>
                    <a:pt x="960" y="714"/>
                  </a:lnTo>
                  <a:lnTo>
                    <a:pt x="954" y="714"/>
                  </a:lnTo>
                  <a:lnTo>
                    <a:pt x="942" y="720"/>
                  </a:lnTo>
                  <a:lnTo>
                    <a:pt x="924" y="738"/>
                  </a:lnTo>
                  <a:lnTo>
                    <a:pt x="888" y="738"/>
                  </a:lnTo>
                  <a:lnTo>
                    <a:pt x="882" y="744"/>
                  </a:lnTo>
                  <a:lnTo>
                    <a:pt x="882" y="756"/>
                  </a:lnTo>
                  <a:lnTo>
                    <a:pt x="888" y="762"/>
                  </a:lnTo>
                  <a:lnTo>
                    <a:pt x="900" y="762"/>
                  </a:lnTo>
                  <a:lnTo>
                    <a:pt x="906" y="768"/>
                  </a:lnTo>
                  <a:lnTo>
                    <a:pt x="918" y="768"/>
                  </a:lnTo>
                  <a:lnTo>
                    <a:pt x="918" y="786"/>
                  </a:lnTo>
                  <a:lnTo>
                    <a:pt x="912" y="798"/>
                  </a:lnTo>
                  <a:lnTo>
                    <a:pt x="912" y="816"/>
                  </a:lnTo>
                  <a:lnTo>
                    <a:pt x="918" y="822"/>
                  </a:lnTo>
                  <a:lnTo>
                    <a:pt x="984" y="858"/>
                  </a:lnTo>
                  <a:lnTo>
                    <a:pt x="1062" y="930"/>
                  </a:lnTo>
                  <a:lnTo>
                    <a:pt x="1068" y="930"/>
                  </a:lnTo>
                  <a:lnTo>
                    <a:pt x="1074" y="924"/>
                  </a:lnTo>
                  <a:lnTo>
                    <a:pt x="1110" y="924"/>
                  </a:lnTo>
                  <a:lnTo>
                    <a:pt x="1128" y="918"/>
                  </a:lnTo>
                  <a:lnTo>
                    <a:pt x="1188" y="918"/>
                  </a:lnTo>
                  <a:lnTo>
                    <a:pt x="1206" y="924"/>
                  </a:lnTo>
                  <a:lnTo>
                    <a:pt x="1224" y="924"/>
                  </a:lnTo>
                  <a:lnTo>
                    <a:pt x="1230" y="918"/>
                  </a:lnTo>
                  <a:lnTo>
                    <a:pt x="1254" y="906"/>
                  </a:lnTo>
                  <a:lnTo>
                    <a:pt x="1266" y="906"/>
                  </a:lnTo>
                  <a:lnTo>
                    <a:pt x="1272" y="918"/>
                  </a:lnTo>
                  <a:lnTo>
                    <a:pt x="1290" y="936"/>
                  </a:lnTo>
                  <a:lnTo>
                    <a:pt x="1296" y="954"/>
                  </a:lnTo>
                  <a:lnTo>
                    <a:pt x="1308" y="960"/>
                  </a:lnTo>
                  <a:lnTo>
                    <a:pt x="1314" y="972"/>
                  </a:lnTo>
                  <a:lnTo>
                    <a:pt x="1344" y="972"/>
                  </a:lnTo>
                  <a:lnTo>
                    <a:pt x="1344" y="984"/>
                  </a:lnTo>
                  <a:lnTo>
                    <a:pt x="1350" y="1002"/>
                  </a:lnTo>
                  <a:lnTo>
                    <a:pt x="1350" y="1044"/>
                  </a:lnTo>
                  <a:lnTo>
                    <a:pt x="1356" y="1050"/>
                  </a:lnTo>
                  <a:lnTo>
                    <a:pt x="1362" y="1050"/>
                  </a:lnTo>
                  <a:lnTo>
                    <a:pt x="1368" y="1044"/>
                  </a:lnTo>
                  <a:lnTo>
                    <a:pt x="1380" y="1044"/>
                  </a:lnTo>
                  <a:lnTo>
                    <a:pt x="1386" y="1050"/>
                  </a:lnTo>
                  <a:lnTo>
                    <a:pt x="1416" y="1110"/>
                  </a:lnTo>
                  <a:lnTo>
                    <a:pt x="1494" y="1110"/>
                  </a:lnTo>
                  <a:lnTo>
                    <a:pt x="1512" y="1116"/>
                  </a:lnTo>
                  <a:lnTo>
                    <a:pt x="1512" y="1134"/>
                  </a:lnTo>
                  <a:lnTo>
                    <a:pt x="1506" y="1140"/>
                  </a:lnTo>
                  <a:lnTo>
                    <a:pt x="1506" y="1152"/>
                  </a:lnTo>
                  <a:lnTo>
                    <a:pt x="1512" y="1152"/>
                  </a:lnTo>
                  <a:lnTo>
                    <a:pt x="1524" y="1158"/>
                  </a:lnTo>
                  <a:lnTo>
                    <a:pt x="1536" y="1158"/>
                  </a:lnTo>
                  <a:lnTo>
                    <a:pt x="1542" y="1164"/>
                  </a:lnTo>
                  <a:lnTo>
                    <a:pt x="1542" y="1152"/>
                  </a:lnTo>
                  <a:lnTo>
                    <a:pt x="1536" y="1146"/>
                  </a:lnTo>
                  <a:lnTo>
                    <a:pt x="1536" y="1134"/>
                  </a:lnTo>
                  <a:lnTo>
                    <a:pt x="1548" y="1122"/>
                  </a:lnTo>
                  <a:lnTo>
                    <a:pt x="1560" y="1116"/>
                  </a:lnTo>
                  <a:lnTo>
                    <a:pt x="1566" y="1110"/>
                  </a:lnTo>
                  <a:lnTo>
                    <a:pt x="1572" y="1110"/>
                  </a:lnTo>
                  <a:lnTo>
                    <a:pt x="1572" y="1092"/>
                  </a:lnTo>
                  <a:lnTo>
                    <a:pt x="1584" y="1080"/>
                  </a:lnTo>
                  <a:lnTo>
                    <a:pt x="1596" y="1074"/>
                  </a:lnTo>
                  <a:lnTo>
                    <a:pt x="1608" y="1074"/>
                  </a:lnTo>
                  <a:lnTo>
                    <a:pt x="1614" y="1068"/>
                  </a:lnTo>
                  <a:lnTo>
                    <a:pt x="1620" y="1068"/>
                  </a:lnTo>
                  <a:lnTo>
                    <a:pt x="1632" y="1044"/>
                  </a:lnTo>
                  <a:lnTo>
                    <a:pt x="1656" y="1044"/>
                  </a:lnTo>
                  <a:lnTo>
                    <a:pt x="1686" y="1026"/>
                  </a:lnTo>
                  <a:lnTo>
                    <a:pt x="1662" y="1026"/>
                  </a:lnTo>
                  <a:lnTo>
                    <a:pt x="1662" y="1008"/>
                  </a:lnTo>
                  <a:lnTo>
                    <a:pt x="1668" y="996"/>
                  </a:lnTo>
                  <a:lnTo>
                    <a:pt x="1686" y="978"/>
                  </a:lnTo>
                  <a:lnTo>
                    <a:pt x="1716" y="978"/>
                  </a:lnTo>
                  <a:lnTo>
                    <a:pt x="1728" y="984"/>
                  </a:lnTo>
                  <a:lnTo>
                    <a:pt x="1746" y="990"/>
                  </a:lnTo>
                  <a:lnTo>
                    <a:pt x="1782" y="1008"/>
                  </a:lnTo>
                  <a:lnTo>
                    <a:pt x="1812" y="1008"/>
                  </a:lnTo>
                  <a:lnTo>
                    <a:pt x="1830" y="1014"/>
                  </a:lnTo>
                  <a:lnTo>
                    <a:pt x="1830" y="1002"/>
                  </a:lnTo>
                  <a:lnTo>
                    <a:pt x="1824" y="990"/>
                  </a:lnTo>
                  <a:lnTo>
                    <a:pt x="1824" y="960"/>
                  </a:lnTo>
                  <a:lnTo>
                    <a:pt x="1830" y="954"/>
                  </a:lnTo>
                  <a:lnTo>
                    <a:pt x="1872" y="954"/>
                  </a:lnTo>
                  <a:lnTo>
                    <a:pt x="1884" y="960"/>
                  </a:lnTo>
                  <a:lnTo>
                    <a:pt x="1890" y="972"/>
                  </a:lnTo>
                  <a:lnTo>
                    <a:pt x="1914" y="972"/>
                  </a:lnTo>
                  <a:lnTo>
                    <a:pt x="1926" y="978"/>
                  </a:lnTo>
                  <a:lnTo>
                    <a:pt x="1944" y="978"/>
                  </a:lnTo>
                  <a:lnTo>
                    <a:pt x="1962" y="972"/>
                  </a:lnTo>
                  <a:lnTo>
                    <a:pt x="2082" y="972"/>
                  </a:lnTo>
                  <a:lnTo>
                    <a:pt x="2094" y="978"/>
                  </a:lnTo>
                  <a:lnTo>
                    <a:pt x="2106" y="978"/>
                  </a:lnTo>
                  <a:lnTo>
                    <a:pt x="2154" y="972"/>
                  </a:lnTo>
                  <a:lnTo>
                    <a:pt x="2166" y="984"/>
                  </a:lnTo>
                  <a:lnTo>
                    <a:pt x="2184" y="984"/>
                  </a:lnTo>
                  <a:lnTo>
                    <a:pt x="2208" y="1014"/>
                  </a:lnTo>
                  <a:lnTo>
                    <a:pt x="2250" y="1014"/>
                  </a:lnTo>
                  <a:lnTo>
                    <a:pt x="2268" y="1020"/>
                  </a:lnTo>
                  <a:lnTo>
                    <a:pt x="2262" y="1014"/>
                  </a:lnTo>
                  <a:lnTo>
                    <a:pt x="2262" y="1002"/>
                  </a:lnTo>
                  <a:lnTo>
                    <a:pt x="2256" y="996"/>
                  </a:lnTo>
                  <a:lnTo>
                    <a:pt x="2256" y="984"/>
                  </a:lnTo>
                  <a:lnTo>
                    <a:pt x="2280" y="984"/>
                  </a:lnTo>
                  <a:lnTo>
                    <a:pt x="2262" y="966"/>
                  </a:lnTo>
                  <a:lnTo>
                    <a:pt x="2262" y="960"/>
                  </a:lnTo>
                  <a:lnTo>
                    <a:pt x="2268" y="954"/>
                  </a:lnTo>
                  <a:lnTo>
                    <a:pt x="2286" y="954"/>
                  </a:lnTo>
                  <a:lnTo>
                    <a:pt x="2286" y="942"/>
                  </a:lnTo>
                  <a:lnTo>
                    <a:pt x="2274" y="936"/>
                  </a:lnTo>
                  <a:lnTo>
                    <a:pt x="2268" y="924"/>
                  </a:lnTo>
                  <a:lnTo>
                    <a:pt x="2226" y="882"/>
                  </a:lnTo>
                  <a:lnTo>
                    <a:pt x="2214" y="858"/>
                  </a:lnTo>
                  <a:lnTo>
                    <a:pt x="2214" y="828"/>
                  </a:lnTo>
                  <a:lnTo>
                    <a:pt x="2196" y="828"/>
                  </a:lnTo>
                  <a:lnTo>
                    <a:pt x="2184" y="822"/>
                  </a:lnTo>
                  <a:lnTo>
                    <a:pt x="2178" y="816"/>
                  </a:lnTo>
                  <a:lnTo>
                    <a:pt x="2178" y="810"/>
                  </a:lnTo>
                  <a:lnTo>
                    <a:pt x="2184" y="804"/>
                  </a:lnTo>
                  <a:lnTo>
                    <a:pt x="2196" y="798"/>
                  </a:lnTo>
                  <a:lnTo>
                    <a:pt x="2208" y="798"/>
                  </a:lnTo>
                  <a:lnTo>
                    <a:pt x="2220" y="792"/>
                  </a:lnTo>
                  <a:lnTo>
                    <a:pt x="2232" y="792"/>
                  </a:lnTo>
                  <a:lnTo>
                    <a:pt x="2268" y="774"/>
                  </a:lnTo>
                  <a:lnTo>
                    <a:pt x="2280" y="774"/>
                  </a:lnTo>
                  <a:lnTo>
                    <a:pt x="2286" y="780"/>
                  </a:lnTo>
                  <a:lnTo>
                    <a:pt x="2292" y="792"/>
                  </a:lnTo>
                  <a:lnTo>
                    <a:pt x="2298" y="798"/>
                  </a:lnTo>
                  <a:lnTo>
                    <a:pt x="2316" y="786"/>
                  </a:lnTo>
                  <a:lnTo>
                    <a:pt x="2328" y="798"/>
                  </a:lnTo>
                  <a:lnTo>
                    <a:pt x="2334" y="798"/>
                  </a:lnTo>
                  <a:lnTo>
                    <a:pt x="2340" y="792"/>
                  </a:lnTo>
                  <a:lnTo>
                    <a:pt x="2340" y="780"/>
                  </a:lnTo>
                  <a:lnTo>
                    <a:pt x="2334" y="774"/>
                  </a:lnTo>
                  <a:lnTo>
                    <a:pt x="2328" y="774"/>
                  </a:lnTo>
                  <a:lnTo>
                    <a:pt x="2322" y="768"/>
                  </a:lnTo>
                  <a:lnTo>
                    <a:pt x="2316" y="768"/>
                  </a:lnTo>
                  <a:lnTo>
                    <a:pt x="2316" y="630"/>
                  </a:lnTo>
                  <a:lnTo>
                    <a:pt x="2328" y="630"/>
                  </a:lnTo>
                  <a:lnTo>
                    <a:pt x="2340" y="636"/>
                  </a:lnTo>
                  <a:lnTo>
                    <a:pt x="2352" y="636"/>
                  </a:lnTo>
                  <a:lnTo>
                    <a:pt x="2376" y="648"/>
                  </a:lnTo>
                  <a:lnTo>
                    <a:pt x="2424" y="648"/>
                  </a:lnTo>
                  <a:lnTo>
                    <a:pt x="2436" y="660"/>
                  </a:lnTo>
                  <a:lnTo>
                    <a:pt x="2454" y="642"/>
                  </a:lnTo>
                  <a:lnTo>
                    <a:pt x="2472" y="642"/>
                  </a:lnTo>
                  <a:lnTo>
                    <a:pt x="2478" y="636"/>
                  </a:lnTo>
                  <a:lnTo>
                    <a:pt x="2478" y="618"/>
                  </a:lnTo>
                  <a:lnTo>
                    <a:pt x="2466" y="594"/>
                  </a:lnTo>
                  <a:lnTo>
                    <a:pt x="2454" y="582"/>
                  </a:lnTo>
                  <a:lnTo>
                    <a:pt x="2442" y="558"/>
                  </a:lnTo>
                  <a:lnTo>
                    <a:pt x="2442" y="540"/>
                  </a:lnTo>
                  <a:lnTo>
                    <a:pt x="2454" y="528"/>
                  </a:lnTo>
                  <a:lnTo>
                    <a:pt x="2496" y="528"/>
                  </a:lnTo>
                  <a:lnTo>
                    <a:pt x="2502" y="522"/>
                  </a:lnTo>
                  <a:lnTo>
                    <a:pt x="2502" y="510"/>
                  </a:lnTo>
                  <a:lnTo>
                    <a:pt x="2484" y="492"/>
                  </a:lnTo>
                  <a:close/>
                  <a:moveTo>
                    <a:pt x="2082" y="696"/>
                  </a:moveTo>
                  <a:lnTo>
                    <a:pt x="2046" y="696"/>
                  </a:lnTo>
                  <a:lnTo>
                    <a:pt x="2046" y="702"/>
                  </a:lnTo>
                  <a:lnTo>
                    <a:pt x="2040" y="708"/>
                  </a:lnTo>
                  <a:lnTo>
                    <a:pt x="2028" y="708"/>
                  </a:lnTo>
                  <a:lnTo>
                    <a:pt x="2022" y="702"/>
                  </a:lnTo>
                  <a:lnTo>
                    <a:pt x="2010" y="696"/>
                  </a:lnTo>
                  <a:lnTo>
                    <a:pt x="1980" y="702"/>
                  </a:lnTo>
                  <a:lnTo>
                    <a:pt x="1950" y="696"/>
                  </a:lnTo>
                  <a:lnTo>
                    <a:pt x="1932" y="696"/>
                  </a:lnTo>
                  <a:lnTo>
                    <a:pt x="1908" y="690"/>
                  </a:lnTo>
                  <a:lnTo>
                    <a:pt x="1860" y="690"/>
                  </a:lnTo>
                  <a:lnTo>
                    <a:pt x="1854" y="684"/>
                  </a:lnTo>
                  <a:lnTo>
                    <a:pt x="1854" y="678"/>
                  </a:lnTo>
                  <a:lnTo>
                    <a:pt x="1836" y="696"/>
                  </a:lnTo>
                  <a:lnTo>
                    <a:pt x="1830" y="696"/>
                  </a:lnTo>
                  <a:lnTo>
                    <a:pt x="1824" y="708"/>
                  </a:lnTo>
                  <a:lnTo>
                    <a:pt x="1824" y="714"/>
                  </a:lnTo>
                  <a:lnTo>
                    <a:pt x="1818" y="726"/>
                  </a:lnTo>
                  <a:lnTo>
                    <a:pt x="1812" y="732"/>
                  </a:lnTo>
                  <a:lnTo>
                    <a:pt x="1794" y="732"/>
                  </a:lnTo>
                  <a:lnTo>
                    <a:pt x="1800" y="762"/>
                  </a:lnTo>
                  <a:lnTo>
                    <a:pt x="1788" y="768"/>
                  </a:lnTo>
                  <a:lnTo>
                    <a:pt x="1806" y="786"/>
                  </a:lnTo>
                  <a:lnTo>
                    <a:pt x="1800" y="810"/>
                  </a:lnTo>
                  <a:lnTo>
                    <a:pt x="1794" y="810"/>
                  </a:lnTo>
                  <a:lnTo>
                    <a:pt x="1788" y="798"/>
                  </a:lnTo>
                  <a:lnTo>
                    <a:pt x="1776" y="792"/>
                  </a:lnTo>
                  <a:lnTo>
                    <a:pt x="1770" y="780"/>
                  </a:lnTo>
                  <a:lnTo>
                    <a:pt x="1758" y="774"/>
                  </a:lnTo>
                  <a:lnTo>
                    <a:pt x="1752" y="762"/>
                  </a:lnTo>
                  <a:lnTo>
                    <a:pt x="1752" y="750"/>
                  </a:lnTo>
                  <a:lnTo>
                    <a:pt x="1746" y="732"/>
                  </a:lnTo>
                  <a:lnTo>
                    <a:pt x="1746" y="720"/>
                  </a:lnTo>
                  <a:lnTo>
                    <a:pt x="1764" y="702"/>
                  </a:lnTo>
                  <a:lnTo>
                    <a:pt x="1776" y="702"/>
                  </a:lnTo>
                  <a:lnTo>
                    <a:pt x="1782" y="696"/>
                  </a:lnTo>
                  <a:lnTo>
                    <a:pt x="1788" y="684"/>
                  </a:lnTo>
                  <a:lnTo>
                    <a:pt x="1788" y="678"/>
                  </a:lnTo>
                  <a:lnTo>
                    <a:pt x="1800" y="666"/>
                  </a:lnTo>
                  <a:lnTo>
                    <a:pt x="1818" y="666"/>
                  </a:lnTo>
                  <a:lnTo>
                    <a:pt x="1830" y="672"/>
                  </a:lnTo>
                  <a:lnTo>
                    <a:pt x="1848" y="672"/>
                  </a:lnTo>
                  <a:lnTo>
                    <a:pt x="1854" y="666"/>
                  </a:lnTo>
                  <a:lnTo>
                    <a:pt x="1896" y="666"/>
                  </a:lnTo>
                  <a:lnTo>
                    <a:pt x="1908" y="672"/>
                  </a:lnTo>
                  <a:lnTo>
                    <a:pt x="1914" y="678"/>
                  </a:lnTo>
                  <a:lnTo>
                    <a:pt x="1932" y="678"/>
                  </a:lnTo>
                  <a:lnTo>
                    <a:pt x="1944" y="684"/>
                  </a:lnTo>
                  <a:lnTo>
                    <a:pt x="1974" y="684"/>
                  </a:lnTo>
                  <a:lnTo>
                    <a:pt x="1986" y="672"/>
                  </a:lnTo>
                  <a:lnTo>
                    <a:pt x="2028" y="672"/>
                  </a:lnTo>
                  <a:lnTo>
                    <a:pt x="2034" y="678"/>
                  </a:lnTo>
                  <a:lnTo>
                    <a:pt x="2046" y="678"/>
                  </a:lnTo>
                  <a:lnTo>
                    <a:pt x="2052" y="672"/>
                  </a:lnTo>
                  <a:lnTo>
                    <a:pt x="2064" y="666"/>
                  </a:lnTo>
                  <a:lnTo>
                    <a:pt x="2088" y="666"/>
                  </a:lnTo>
                  <a:lnTo>
                    <a:pt x="2088" y="684"/>
                  </a:lnTo>
                  <a:lnTo>
                    <a:pt x="2082" y="690"/>
                  </a:lnTo>
                  <a:lnTo>
                    <a:pt x="2082" y="696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42" name="Jordan" descr="© INSCALE GmbH, 05.05.2010&#10;http://www.presentationload.com/">
              <a:extLst>
                <a:ext uri="{FF2B5EF4-FFF2-40B4-BE49-F238E27FC236}">
                  <a16:creationId xmlns:a16="http://schemas.microsoft.com/office/drawing/2014/main" id="{A85FA9A4-EC0D-45AA-9A01-519D6F8C0B9B}"/>
                </a:ext>
              </a:extLst>
            </p:cNvPr>
            <p:cNvSpPr>
              <a:spLocks/>
            </p:cNvSpPr>
            <p:nvPr/>
          </p:nvSpPr>
          <p:spPr bwMode="gray">
            <a:xfrm>
              <a:off x="6621691" y="3316267"/>
              <a:ext cx="123830" cy="150762"/>
            </a:xfrm>
            <a:custGeom>
              <a:avLst/>
              <a:gdLst>
                <a:gd name="T0" fmla="*/ 2147483647 w 282"/>
                <a:gd name="T1" fmla="*/ 2147483647 h 336"/>
                <a:gd name="T2" fmla="*/ 2147483647 w 282"/>
                <a:gd name="T3" fmla="*/ 2147483647 h 336"/>
                <a:gd name="T4" fmla="*/ 2147483647 w 282"/>
                <a:gd name="T5" fmla="*/ 0 h 336"/>
                <a:gd name="T6" fmla="*/ 2147483647 w 282"/>
                <a:gd name="T7" fmla="*/ 2147483647 h 336"/>
                <a:gd name="T8" fmla="*/ 2147483647 w 282"/>
                <a:gd name="T9" fmla="*/ 2147483647 h 336"/>
                <a:gd name="T10" fmla="*/ 2147483647 w 282"/>
                <a:gd name="T11" fmla="*/ 2147483647 h 336"/>
                <a:gd name="T12" fmla="*/ 2147483647 w 282"/>
                <a:gd name="T13" fmla="*/ 2147483647 h 336"/>
                <a:gd name="T14" fmla="*/ 2147483647 w 282"/>
                <a:gd name="T15" fmla="*/ 2147483647 h 336"/>
                <a:gd name="T16" fmla="*/ 2147483647 w 282"/>
                <a:gd name="T17" fmla="*/ 2147483647 h 336"/>
                <a:gd name="T18" fmla="*/ 2147483647 w 282"/>
                <a:gd name="T19" fmla="*/ 2147483647 h 336"/>
                <a:gd name="T20" fmla="*/ 2147483647 w 282"/>
                <a:gd name="T21" fmla="*/ 2147483647 h 336"/>
                <a:gd name="T22" fmla="*/ 2147483647 w 282"/>
                <a:gd name="T23" fmla="*/ 2147483647 h 336"/>
                <a:gd name="T24" fmla="*/ 2147483647 w 282"/>
                <a:gd name="T25" fmla="*/ 2147483647 h 336"/>
                <a:gd name="T26" fmla="*/ 2147483647 w 282"/>
                <a:gd name="T27" fmla="*/ 2147483647 h 336"/>
                <a:gd name="T28" fmla="*/ 2147483647 w 282"/>
                <a:gd name="T29" fmla="*/ 2147483647 h 336"/>
                <a:gd name="T30" fmla="*/ 2147483647 w 282"/>
                <a:gd name="T31" fmla="*/ 2147483647 h 336"/>
                <a:gd name="T32" fmla="*/ 2147483647 w 282"/>
                <a:gd name="T33" fmla="*/ 2147483647 h 336"/>
                <a:gd name="T34" fmla="*/ 2147483647 w 282"/>
                <a:gd name="T35" fmla="*/ 2147483647 h 336"/>
                <a:gd name="T36" fmla="*/ 2147483647 w 282"/>
                <a:gd name="T37" fmla="*/ 2147483647 h 336"/>
                <a:gd name="T38" fmla="*/ 2147483647 w 282"/>
                <a:gd name="T39" fmla="*/ 2147483647 h 336"/>
                <a:gd name="T40" fmla="*/ 2147483647 w 282"/>
                <a:gd name="T41" fmla="*/ 2147483647 h 336"/>
                <a:gd name="T42" fmla="*/ 2147483647 w 282"/>
                <a:gd name="T43" fmla="*/ 2147483647 h 336"/>
                <a:gd name="T44" fmla="*/ 2147483647 w 282"/>
                <a:gd name="T45" fmla="*/ 2147483647 h 336"/>
                <a:gd name="T46" fmla="*/ 0 w 282"/>
                <a:gd name="T47" fmla="*/ 2147483647 h 336"/>
                <a:gd name="T48" fmla="*/ 0 w 282"/>
                <a:gd name="T49" fmla="*/ 2147483647 h 336"/>
                <a:gd name="T50" fmla="*/ 2147483647 w 282"/>
                <a:gd name="T51" fmla="*/ 2147483647 h 336"/>
                <a:gd name="T52" fmla="*/ 2147483647 w 282"/>
                <a:gd name="T53" fmla="*/ 2147483647 h 336"/>
                <a:gd name="T54" fmla="*/ 2147483647 w 282"/>
                <a:gd name="T55" fmla="*/ 2147483647 h 336"/>
                <a:gd name="T56" fmla="*/ 2147483647 w 282"/>
                <a:gd name="T57" fmla="*/ 2147483647 h 336"/>
                <a:gd name="T58" fmla="*/ 2147483647 w 282"/>
                <a:gd name="T59" fmla="*/ 2147483647 h 336"/>
                <a:gd name="T60" fmla="*/ 2147483647 w 282"/>
                <a:gd name="T61" fmla="*/ 2147483647 h 336"/>
                <a:gd name="T62" fmla="*/ 2147483647 w 282"/>
                <a:gd name="T63" fmla="*/ 2147483647 h 336"/>
                <a:gd name="T64" fmla="*/ 2147483647 w 282"/>
                <a:gd name="T65" fmla="*/ 2147483647 h 336"/>
                <a:gd name="T66" fmla="*/ 2147483647 w 282"/>
                <a:gd name="T67" fmla="*/ 2147483647 h 336"/>
                <a:gd name="T68" fmla="*/ 2147483647 w 282"/>
                <a:gd name="T69" fmla="*/ 2147483647 h 336"/>
                <a:gd name="T70" fmla="*/ 2147483647 w 282"/>
                <a:gd name="T71" fmla="*/ 2147483647 h 336"/>
                <a:gd name="T72" fmla="*/ 2147483647 w 282"/>
                <a:gd name="T73" fmla="*/ 2147483647 h 336"/>
                <a:gd name="T74" fmla="*/ 2147483647 w 282"/>
                <a:gd name="T75" fmla="*/ 2147483647 h 336"/>
                <a:gd name="T76" fmla="*/ 2147483647 w 282"/>
                <a:gd name="T77" fmla="*/ 2147483647 h 336"/>
                <a:gd name="T78" fmla="*/ 2147483647 w 282"/>
                <a:gd name="T79" fmla="*/ 2147483647 h 336"/>
                <a:gd name="T80" fmla="*/ 2147483647 w 282"/>
                <a:gd name="T81" fmla="*/ 2147483647 h 336"/>
                <a:gd name="T82" fmla="*/ 2147483647 w 282"/>
                <a:gd name="T83" fmla="*/ 2147483647 h 336"/>
                <a:gd name="T84" fmla="*/ 2147483647 w 282"/>
                <a:gd name="T85" fmla="*/ 2147483647 h 336"/>
                <a:gd name="T86" fmla="*/ 2147483647 w 282"/>
                <a:gd name="T87" fmla="*/ 2147483647 h 336"/>
                <a:gd name="T88" fmla="*/ 2147483647 w 282"/>
                <a:gd name="T89" fmla="*/ 2147483647 h 336"/>
                <a:gd name="T90" fmla="*/ 2147483647 w 282"/>
                <a:gd name="T91" fmla="*/ 2147483647 h 336"/>
                <a:gd name="T92" fmla="*/ 2147483647 w 282"/>
                <a:gd name="T93" fmla="*/ 2147483647 h 336"/>
                <a:gd name="T94" fmla="*/ 2147483647 w 282"/>
                <a:gd name="T95" fmla="*/ 2147483647 h 336"/>
                <a:gd name="T96" fmla="*/ 2147483647 w 282"/>
                <a:gd name="T97" fmla="*/ 2147483647 h 336"/>
                <a:gd name="T98" fmla="*/ 2147483647 w 282"/>
                <a:gd name="T99" fmla="*/ 2147483647 h 336"/>
                <a:gd name="T100" fmla="*/ 2147483647 w 282"/>
                <a:gd name="T101" fmla="*/ 2147483647 h 336"/>
                <a:gd name="T102" fmla="*/ 2147483647 w 282"/>
                <a:gd name="T103" fmla="*/ 2147483647 h 336"/>
                <a:gd name="T104" fmla="*/ 2147483647 w 282"/>
                <a:gd name="T105" fmla="*/ 2147483647 h 336"/>
                <a:gd name="T106" fmla="*/ 2147483647 w 282"/>
                <a:gd name="T107" fmla="*/ 2147483647 h 336"/>
                <a:gd name="T108" fmla="*/ 2147483647 w 282"/>
                <a:gd name="T109" fmla="*/ 2147483647 h 336"/>
                <a:gd name="T110" fmla="*/ 2147483647 w 282"/>
                <a:gd name="T111" fmla="*/ 2147483647 h 336"/>
                <a:gd name="T112" fmla="*/ 2147483647 w 282"/>
                <a:gd name="T113" fmla="*/ 2147483647 h 336"/>
                <a:gd name="T114" fmla="*/ 2147483647 w 282"/>
                <a:gd name="T115" fmla="*/ 2147483647 h 336"/>
                <a:gd name="T116" fmla="*/ 2147483647 w 282"/>
                <a:gd name="T117" fmla="*/ 2147483647 h 336"/>
                <a:gd name="T118" fmla="*/ 2147483647 w 282"/>
                <a:gd name="T119" fmla="*/ 2147483647 h 336"/>
                <a:gd name="T120" fmla="*/ 2147483647 w 282"/>
                <a:gd name="T121" fmla="*/ 2147483647 h 336"/>
                <a:gd name="T122" fmla="*/ 2147483647 w 282"/>
                <a:gd name="T123" fmla="*/ 2147483647 h 3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82"/>
                <a:gd name="T187" fmla="*/ 0 h 336"/>
                <a:gd name="T188" fmla="*/ 282 w 282"/>
                <a:gd name="T189" fmla="*/ 336 h 3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82" h="336">
                  <a:moveTo>
                    <a:pt x="258" y="60"/>
                  </a:moveTo>
                  <a:lnTo>
                    <a:pt x="258" y="42"/>
                  </a:lnTo>
                  <a:lnTo>
                    <a:pt x="234" y="0"/>
                  </a:lnTo>
                  <a:lnTo>
                    <a:pt x="222" y="6"/>
                  </a:lnTo>
                  <a:lnTo>
                    <a:pt x="198" y="30"/>
                  </a:lnTo>
                  <a:lnTo>
                    <a:pt x="138" y="78"/>
                  </a:lnTo>
                  <a:lnTo>
                    <a:pt x="114" y="84"/>
                  </a:lnTo>
                  <a:lnTo>
                    <a:pt x="96" y="84"/>
                  </a:lnTo>
                  <a:lnTo>
                    <a:pt x="84" y="78"/>
                  </a:lnTo>
                  <a:lnTo>
                    <a:pt x="72" y="66"/>
                  </a:lnTo>
                  <a:lnTo>
                    <a:pt x="36" y="48"/>
                  </a:lnTo>
                  <a:lnTo>
                    <a:pt x="30" y="48"/>
                  </a:lnTo>
                  <a:lnTo>
                    <a:pt x="24" y="66"/>
                  </a:lnTo>
                  <a:lnTo>
                    <a:pt x="30" y="138"/>
                  </a:lnTo>
                  <a:lnTo>
                    <a:pt x="18" y="150"/>
                  </a:lnTo>
                  <a:lnTo>
                    <a:pt x="18" y="162"/>
                  </a:lnTo>
                  <a:lnTo>
                    <a:pt x="30" y="174"/>
                  </a:lnTo>
                  <a:lnTo>
                    <a:pt x="30" y="186"/>
                  </a:lnTo>
                  <a:lnTo>
                    <a:pt x="24" y="198"/>
                  </a:lnTo>
                  <a:lnTo>
                    <a:pt x="18" y="204"/>
                  </a:lnTo>
                  <a:lnTo>
                    <a:pt x="12" y="216"/>
                  </a:lnTo>
                  <a:lnTo>
                    <a:pt x="6" y="222"/>
                  </a:lnTo>
                  <a:lnTo>
                    <a:pt x="6" y="282"/>
                  </a:lnTo>
                  <a:lnTo>
                    <a:pt x="0" y="294"/>
                  </a:lnTo>
                  <a:lnTo>
                    <a:pt x="0" y="312"/>
                  </a:lnTo>
                  <a:lnTo>
                    <a:pt x="6" y="324"/>
                  </a:lnTo>
                  <a:lnTo>
                    <a:pt x="24" y="324"/>
                  </a:lnTo>
                  <a:lnTo>
                    <a:pt x="48" y="336"/>
                  </a:lnTo>
                  <a:lnTo>
                    <a:pt x="84" y="336"/>
                  </a:lnTo>
                  <a:lnTo>
                    <a:pt x="96" y="324"/>
                  </a:lnTo>
                  <a:lnTo>
                    <a:pt x="108" y="300"/>
                  </a:lnTo>
                  <a:lnTo>
                    <a:pt x="108" y="288"/>
                  </a:lnTo>
                  <a:lnTo>
                    <a:pt x="120" y="276"/>
                  </a:lnTo>
                  <a:lnTo>
                    <a:pt x="126" y="276"/>
                  </a:lnTo>
                  <a:lnTo>
                    <a:pt x="138" y="270"/>
                  </a:lnTo>
                  <a:lnTo>
                    <a:pt x="150" y="270"/>
                  </a:lnTo>
                  <a:lnTo>
                    <a:pt x="162" y="264"/>
                  </a:lnTo>
                  <a:lnTo>
                    <a:pt x="168" y="258"/>
                  </a:lnTo>
                  <a:lnTo>
                    <a:pt x="174" y="246"/>
                  </a:lnTo>
                  <a:lnTo>
                    <a:pt x="180" y="240"/>
                  </a:lnTo>
                  <a:lnTo>
                    <a:pt x="180" y="228"/>
                  </a:lnTo>
                  <a:lnTo>
                    <a:pt x="186" y="222"/>
                  </a:lnTo>
                  <a:lnTo>
                    <a:pt x="186" y="210"/>
                  </a:lnTo>
                  <a:lnTo>
                    <a:pt x="180" y="204"/>
                  </a:lnTo>
                  <a:lnTo>
                    <a:pt x="168" y="180"/>
                  </a:lnTo>
                  <a:lnTo>
                    <a:pt x="144" y="156"/>
                  </a:lnTo>
                  <a:lnTo>
                    <a:pt x="132" y="156"/>
                  </a:lnTo>
                  <a:lnTo>
                    <a:pt x="120" y="150"/>
                  </a:lnTo>
                  <a:lnTo>
                    <a:pt x="96" y="150"/>
                  </a:lnTo>
                  <a:lnTo>
                    <a:pt x="96" y="144"/>
                  </a:lnTo>
                  <a:lnTo>
                    <a:pt x="108" y="144"/>
                  </a:lnTo>
                  <a:lnTo>
                    <a:pt x="120" y="138"/>
                  </a:lnTo>
                  <a:lnTo>
                    <a:pt x="186" y="138"/>
                  </a:lnTo>
                  <a:lnTo>
                    <a:pt x="198" y="114"/>
                  </a:lnTo>
                  <a:lnTo>
                    <a:pt x="240" y="114"/>
                  </a:lnTo>
                  <a:lnTo>
                    <a:pt x="252" y="108"/>
                  </a:lnTo>
                  <a:lnTo>
                    <a:pt x="258" y="102"/>
                  </a:lnTo>
                  <a:lnTo>
                    <a:pt x="264" y="102"/>
                  </a:lnTo>
                  <a:lnTo>
                    <a:pt x="276" y="96"/>
                  </a:lnTo>
                  <a:lnTo>
                    <a:pt x="282" y="90"/>
                  </a:lnTo>
                  <a:lnTo>
                    <a:pt x="282" y="78"/>
                  </a:lnTo>
                  <a:lnTo>
                    <a:pt x="258" y="60"/>
                  </a:lnTo>
                  <a:close/>
                </a:path>
              </a:pathLst>
            </a:custGeom>
            <a:noFill/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43" name="Iraq" descr="© INSCALE GmbH, 05.05.2010&#10;http://www.presentationload.com/">
              <a:extLst>
                <a:ext uri="{FF2B5EF4-FFF2-40B4-BE49-F238E27FC236}">
                  <a16:creationId xmlns:a16="http://schemas.microsoft.com/office/drawing/2014/main" id="{152FE5EA-A54A-4F08-92D6-997237746508}"/>
                </a:ext>
              </a:extLst>
            </p:cNvPr>
            <p:cNvSpPr>
              <a:spLocks/>
            </p:cNvSpPr>
            <p:nvPr/>
          </p:nvSpPr>
          <p:spPr bwMode="gray">
            <a:xfrm>
              <a:off x="6724882" y="3171852"/>
              <a:ext cx="304813" cy="295178"/>
            </a:xfrm>
            <a:custGeom>
              <a:avLst/>
              <a:gdLst>
                <a:gd name="T0" fmla="*/ 2147483647 w 684"/>
                <a:gd name="T1" fmla="*/ 2147483647 h 660"/>
                <a:gd name="T2" fmla="*/ 2147483647 w 684"/>
                <a:gd name="T3" fmla="*/ 2147483647 h 660"/>
                <a:gd name="T4" fmla="*/ 2147483647 w 684"/>
                <a:gd name="T5" fmla="*/ 2147483647 h 660"/>
                <a:gd name="T6" fmla="*/ 2147483647 w 684"/>
                <a:gd name="T7" fmla="*/ 2147483647 h 660"/>
                <a:gd name="T8" fmla="*/ 2147483647 w 684"/>
                <a:gd name="T9" fmla="*/ 2147483647 h 660"/>
                <a:gd name="T10" fmla="*/ 2147483647 w 684"/>
                <a:gd name="T11" fmla="*/ 2147483647 h 660"/>
                <a:gd name="T12" fmla="*/ 2147483647 w 684"/>
                <a:gd name="T13" fmla="*/ 2147483647 h 660"/>
                <a:gd name="T14" fmla="*/ 2147483647 w 684"/>
                <a:gd name="T15" fmla="*/ 2147483647 h 660"/>
                <a:gd name="T16" fmla="*/ 2147483647 w 684"/>
                <a:gd name="T17" fmla="*/ 2147483647 h 660"/>
                <a:gd name="T18" fmla="*/ 2147483647 w 684"/>
                <a:gd name="T19" fmla="*/ 2147483647 h 660"/>
                <a:gd name="T20" fmla="*/ 2147483647 w 684"/>
                <a:gd name="T21" fmla="*/ 2147483647 h 660"/>
                <a:gd name="T22" fmla="*/ 2147483647 w 684"/>
                <a:gd name="T23" fmla="*/ 2147483647 h 660"/>
                <a:gd name="T24" fmla="*/ 2147483647 w 684"/>
                <a:gd name="T25" fmla="*/ 2147483647 h 660"/>
                <a:gd name="T26" fmla="*/ 2147483647 w 684"/>
                <a:gd name="T27" fmla="*/ 2147483647 h 660"/>
                <a:gd name="T28" fmla="*/ 2147483647 w 684"/>
                <a:gd name="T29" fmla="*/ 2147483647 h 660"/>
                <a:gd name="T30" fmla="*/ 2147483647 w 684"/>
                <a:gd name="T31" fmla="*/ 2147483647 h 660"/>
                <a:gd name="T32" fmla="*/ 2147483647 w 684"/>
                <a:gd name="T33" fmla="*/ 2147483647 h 660"/>
                <a:gd name="T34" fmla="*/ 2147483647 w 684"/>
                <a:gd name="T35" fmla="*/ 2147483647 h 660"/>
                <a:gd name="T36" fmla="*/ 2147483647 w 684"/>
                <a:gd name="T37" fmla="*/ 2147483647 h 660"/>
                <a:gd name="T38" fmla="*/ 2147483647 w 684"/>
                <a:gd name="T39" fmla="*/ 2147483647 h 660"/>
                <a:gd name="T40" fmla="*/ 2147483647 w 684"/>
                <a:gd name="T41" fmla="*/ 2147483647 h 660"/>
                <a:gd name="T42" fmla="*/ 2147483647 w 684"/>
                <a:gd name="T43" fmla="*/ 2147483647 h 660"/>
                <a:gd name="T44" fmla="*/ 2147483647 w 684"/>
                <a:gd name="T45" fmla="*/ 2147483647 h 660"/>
                <a:gd name="T46" fmla="*/ 2147483647 w 684"/>
                <a:gd name="T47" fmla="*/ 2147483647 h 660"/>
                <a:gd name="T48" fmla="*/ 2147483647 w 684"/>
                <a:gd name="T49" fmla="*/ 2147483647 h 660"/>
                <a:gd name="T50" fmla="*/ 2147483647 w 684"/>
                <a:gd name="T51" fmla="*/ 2147483647 h 660"/>
                <a:gd name="T52" fmla="*/ 2147483647 w 684"/>
                <a:gd name="T53" fmla="*/ 0 h 660"/>
                <a:gd name="T54" fmla="*/ 2147483647 w 684"/>
                <a:gd name="T55" fmla="*/ 2147483647 h 660"/>
                <a:gd name="T56" fmla="*/ 2147483647 w 684"/>
                <a:gd name="T57" fmla="*/ 2147483647 h 660"/>
                <a:gd name="T58" fmla="*/ 2147483647 w 684"/>
                <a:gd name="T59" fmla="*/ 0 h 660"/>
                <a:gd name="T60" fmla="*/ 2147483647 w 684"/>
                <a:gd name="T61" fmla="*/ 2147483647 h 660"/>
                <a:gd name="T62" fmla="*/ 2147483647 w 684"/>
                <a:gd name="T63" fmla="*/ 2147483647 h 660"/>
                <a:gd name="T64" fmla="*/ 2147483647 w 684"/>
                <a:gd name="T65" fmla="*/ 2147483647 h 660"/>
                <a:gd name="T66" fmla="*/ 2147483647 w 684"/>
                <a:gd name="T67" fmla="*/ 2147483647 h 660"/>
                <a:gd name="T68" fmla="*/ 2147483647 w 684"/>
                <a:gd name="T69" fmla="*/ 2147483647 h 660"/>
                <a:gd name="T70" fmla="*/ 2147483647 w 684"/>
                <a:gd name="T71" fmla="*/ 2147483647 h 660"/>
                <a:gd name="T72" fmla="*/ 2147483647 w 684"/>
                <a:gd name="T73" fmla="*/ 2147483647 h 660"/>
                <a:gd name="T74" fmla="*/ 2147483647 w 684"/>
                <a:gd name="T75" fmla="*/ 2147483647 h 660"/>
                <a:gd name="T76" fmla="*/ 2147483647 w 684"/>
                <a:gd name="T77" fmla="*/ 2147483647 h 660"/>
                <a:gd name="T78" fmla="*/ 2147483647 w 684"/>
                <a:gd name="T79" fmla="*/ 2147483647 h 660"/>
                <a:gd name="T80" fmla="*/ 2147483647 w 684"/>
                <a:gd name="T81" fmla="*/ 2147483647 h 660"/>
                <a:gd name="T82" fmla="*/ 2147483647 w 684"/>
                <a:gd name="T83" fmla="*/ 2147483647 h 660"/>
                <a:gd name="T84" fmla="*/ 2147483647 w 684"/>
                <a:gd name="T85" fmla="*/ 2147483647 h 660"/>
                <a:gd name="T86" fmla="*/ 0 w 684"/>
                <a:gd name="T87" fmla="*/ 2147483647 h 660"/>
                <a:gd name="T88" fmla="*/ 2147483647 w 684"/>
                <a:gd name="T89" fmla="*/ 2147483647 h 660"/>
                <a:gd name="T90" fmla="*/ 2147483647 w 684"/>
                <a:gd name="T91" fmla="*/ 2147483647 h 660"/>
                <a:gd name="T92" fmla="*/ 2147483647 w 684"/>
                <a:gd name="T93" fmla="*/ 2147483647 h 660"/>
                <a:gd name="T94" fmla="*/ 2147483647 w 684"/>
                <a:gd name="T95" fmla="*/ 2147483647 h 660"/>
                <a:gd name="T96" fmla="*/ 2147483647 w 684"/>
                <a:gd name="T97" fmla="*/ 2147483647 h 660"/>
                <a:gd name="T98" fmla="*/ 2147483647 w 684"/>
                <a:gd name="T99" fmla="*/ 2147483647 h 660"/>
                <a:gd name="T100" fmla="*/ 2147483647 w 684"/>
                <a:gd name="T101" fmla="*/ 2147483647 h 660"/>
                <a:gd name="T102" fmla="*/ 2147483647 w 684"/>
                <a:gd name="T103" fmla="*/ 2147483647 h 660"/>
                <a:gd name="T104" fmla="*/ 2147483647 w 684"/>
                <a:gd name="T105" fmla="*/ 2147483647 h 660"/>
                <a:gd name="T106" fmla="*/ 2147483647 w 684"/>
                <a:gd name="T107" fmla="*/ 2147483647 h 660"/>
                <a:gd name="T108" fmla="*/ 2147483647 w 684"/>
                <a:gd name="T109" fmla="*/ 2147483647 h 660"/>
                <a:gd name="T110" fmla="*/ 2147483647 w 684"/>
                <a:gd name="T111" fmla="*/ 2147483647 h 660"/>
                <a:gd name="T112" fmla="*/ 2147483647 w 684"/>
                <a:gd name="T113" fmla="*/ 2147483647 h 660"/>
                <a:gd name="T114" fmla="*/ 2147483647 w 684"/>
                <a:gd name="T115" fmla="*/ 2147483647 h 66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684"/>
                <a:gd name="T175" fmla="*/ 0 h 660"/>
                <a:gd name="T176" fmla="*/ 684 w 684"/>
                <a:gd name="T177" fmla="*/ 660 h 66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684" h="660">
                  <a:moveTo>
                    <a:pt x="678" y="564"/>
                  </a:moveTo>
                  <a:lnTo>
                    <a:pt x="666" y="552"/>
                  </a:lnTo>
                  <a:lnTo>
                    <a:pt x="654" y="546"/>
                  </a:lnTo>
                  <a:lnTo>
                    <a:pt x="648" y="516"/>
                  </a:lnTo>
                  <a:lnTo>
                    <a:pt x="642" y="516"/>
                  </a:lnTo>
                  <a:lnTo>
                    <a:pt x="636" y="510"/>
                  </a:lnTo>
                  <a:lnTo>
                    <a:pt x="624" y="504"/>
                  </a:lnTo>
                  <a:lnTo>
                    <a:pt x="618" y="498"/>
                  </a:lnTo>
                  <a:lnTo>
                    <a:pt x="618" y="462"/>
                  </a:lnTo>
                  <a:lnTo>
                    <a:pt x="624" y="450"/>
                  </a:lnTo>
                  <a:lnTo>
                    <a:pt x="624" y="438"/>
                  </a:lnTo>
                  <a:lnTo>
                    <a:pt x="594" y="402"/>
                  </a:lnTo>
                  <a:lnTo>
                    <a:pt x="588" y="390"/>
                  </a:lnTo>
                  <a:lnTo>
                    <a:pt x="582" y="384"/>
                  </a:lnTo>
                  <a:lnTo>
                    <a:pt x="564" y="384"/>
                  </a:lnTo>
                  <a:lnTo>
                    <a:pt x="546" y="366"/>
                  </a:lnTo>
                  <a:lnTo>
                    <a:pt x="534" y="360"/>
                  </a:lnTo>
                  <a:lnTo>
                    <a:pt x="528" y="354"/>
                  </a:lnTo>
                  <a:lnTo>
                    <a:pt x="504" y="354"/>
                  </a:lnTo>
                  <a:lnTo>
                    <a:pt x="504" y="312"/>
                  </a:lnTo>
                  <a:lnTo>
                    <a:pt x="498" y="312"/>
                  </a:lnTo>
                  <a:lnTo>
                    <a:pt x="492" y="306"/>
                  </a:lnTo>
                  <a:lnTo>
                    <a:pt x="468" y="294"/>
                  </a:lnTo>
                  <a:lnTo>
                    <a:pt x="456" y="282"/>
                  </a:lnTo>
                  <a:lnTo>
                    <a:pt x="444" y="276"/>
                  </a:lnTo>
                  <a:lnTo>
                    <a:pt x="438" y="270"/>
                  </a:lnTo>
                  <a:lnTo>
                    <a:pt x="438" y="264"/>
                  </a:lnTo>
                  <a:lnTo>
                    <a:pt x="444" y="252"/>
                  </a:lnTo>
                  <a:lnTo>
                    <a:pt x="450" y="246"/>
                  </a:lnTo>
                  <a:lnTo>
                    <a:pt x="438" y="234"/>
                  </a:lnTo>
                  <a:lnTo>
                    <a:pt x="438" y="228"/>
                  </a:lnTo>
                  <a:lnTo>
                    <a:pt x="450" y="216"/>
                  </a:lnTo>
                  <a:lnTo>
                    <a:pt x="462" y="216"/>
                  </a:lnTo>
                  <a:lnTo>
                    <a:pt x="462" y="186"/>
                  </a:lnTo>
                  <a:lnTo>
                    <a:pt x="468" y="186"/>
                  </a:lnTo>
                  <a:lnTo>
                    <a:pt x="480" y="174"/>
                  </a:lnTo>
                  <a:lnTo>
                    <a:pt x="480" y="168"/>
                  </a:lnTo>
                  <a:lnTo>
                    <a:pt x="474" y="156"/>
                  </a:lnTo>
                  <a:lnTo>
                    <a:pt x="462" y="144"/>
                  </a:lnTo>
                  <a:lnTo>
                    <a:pt x="462" y="138"/>
                  </a:lnTo>
                  <a:lnTo>
                    <a:pt x="480" y="120"/>
                  </a:lnTo>
                  <a:lnTo>
                    <a:pt x="480" y="114"/>
                  </a:lnTo>
                  <a:lnTo>
                    <a:pt x="468" y="114"/>
                  </a:lnTo>
                  <a:lnTo>
                    <a:pt x="456" y="120"/>
                  </a:lnTo>
                  <a:lnTo>
                    <a:pt x="450" y="126"/>
                  </a:lnTo>
                  <a:lnTo>
                    <a:pt x="438" y="108"/>
                  </a:lnTo>
                  <a:lnTo>
                    <a:pt x="414" y="102"/>
                  </a:lnTo>
                  <a:lnTo>
                    <a:pt x="414" y="84"/>
                  </a:lnTo>
                  <a:lnTo>
                    <a:pt x="402" y="72"/>
                  </a:lnTo>
                  <a:lnTo>
                    <a:pt x="378" y="24"/>
                  </a:lnTo>
                  <a:lnTo>
                    <a:pt x="378" y="12"/>
                  </a:lnTo>
                  <a:lnTo>
                    <a:pt x="336" y="24"/>
                  </a:lnTo>
                  <a:lnTo>
                    <a:pt x="336" y="6"/>
                  </a:lnTo>
                  <a:lnTo>
                    <a:pt x="330" y="0"/>
                  </a:lnTo>
                  <a:lnTo>
                    <a:pt x="306" y="0"/>
                  </a:lnTo>
                  <a:lnTo>
                    <a:pt x="306" y="6"/>
                  </a:lnTo>
                  <a:lnTo>
                    <a:pt x="300" y="12"/>
                  </a:lnTo>
                  <a:lnTo>
                    <a:pt x="288" y="12"/>
                  </a:lnTo>
                  <a:lnTo>
                    <a:pt x="276" y="0"/>
                  </a:lnTo>
                  <a:lnTo>
                    <a:pt x="234" y="0"/>
                  </a:lnTo>
                  <a:lnTo>
                    <a:pt x="234" y="12"/>
                  </a:lnTo>
                  <a:lnTo>
                    <a:pt x="228" y="18"/>
                  </a:lnTo>
                  <a:lnTo>
                    <a:pt x="216" y="24"/>
                  </a:lnTo>
                  <a:lnTo>
                    <a:pt x="204" y="36"/>
                  </a:lnTo>
                  <a:lnTo>
                    <a:pt x="198" y="48"/>
                  </a:lnTo>
                  <a:lnTo>
                    <a:pt x="192" y="54"/>
                  </a:lnTo>
                  <a:lnTo>
                    <a:pt x="180" y="54"/>
                  </a:lnTo>
                  <a:lnTo>
                    <a:pt x="168" y="60"/>
                  </a:lnTo>
                  <a:lnTo>
                    <a:pt x="156" y="60"/>
                  </a:lnTo>
                  <a:lnTo>
                    <a:pt x="150" y="66"/>
                  </a:lnTo>
                  <a:lnTo>
                    <a:pt x="144" y="78"/>
                  </a:lnTo>
                  <a:lnTo>
                    <a:pt x="144" y="90"/>
                  </a:lnTo>
                  <a:lnTo>
                    <a:pt x="150" y="102"/>
                  </a:lnTo>
                  <a:lnTo>
                    <a:pt x="156" y="108"/>
                  </a:lnTo>
                  <a:lnTo>
                    <a:pt x="156" y="120"/>
                  </a:lnTo>
                  <a:lnTo>
                    <a:pt x="162" y="132"/>
                  </a:lnTo>
                  <a:lnTo>
                    <a:pt x="162" y="162"/>
                  </a:lnTo>
                  <a:lnTo>
                    <a:pt x="156" y="174"/>
                  </a:lnTo>
                  <a:lnTo>
                    <a:pt x="150" y="192"/>
                  </a:lnTo>
                  <a:lnTo>
                    <a:pt x="150" y="198"/>
                  </a:lnTo>
                  <a:lnTo>
                    <a:pt x="168" y="216"/>
                  </a:lnTo>
                  <a:lnTo>
                    <a:pt x="168" y="222"/>
                  </a:lnTo>
                  <a:lnTo>
                    <a:pt x="162" y="228"/>
                  </a:lnTo>
                  <a:lnTo>
                    <a:pt x="138" y="240"/>
                  </a:lnTo>
                  <a:lnTo>
                    <a:pt x="78" y="264"/>
                  </a:lnTo>
                  <a:lnTo>
                    <a:pt x="66" y="270"/>
                  </a:lnTo>
                  <a:lnTo>
                    <a:pt x="6" y="318"/>
                  </a:lnTo>
                  <a:lnTo>
                    <a:pt x="0" y="318"/>
                  </a:lnTo>
                  <a:lnTo>
                    <a:pt x="0" y="324"/>
                  </a:lnTo>
                  <a:lnTo>
                    <a:pt x="24" y="366"/>
                  </a:lnTo>
                  <a:lnTo>
                    <a:pt x="24" y="384"/>
                  </a:lnTo>
                  <a:lnTo>
                    <a:pt x="48" y="402"/>
                  </a:lnTo>
                  <a:lnTo>
                    <a:pt x="48" y="414"/>
                  </a:lnTo>
                  <a:lnTo>
                    <a:pt x="60" y="426"/>
                  </a:lnTo>
                  <a:lnTo>
                    <a:pt x="126" y="426"/>
                  </a:lnTo>
                  <a:lnTo>
                    <a:pt x="156" y="456"/>
                  </a:lnTo>
                  <a:lnTo>
                    <a:pt x="168" y="462"/>
                  </a:lnTo>
                  <a:lnTo>
                    <a:pt x="180" y="474"/>
                  </a:lnTo>
                  <a:lnTo>
                    <a:pt x="228" y="498"/>
                  </a:lnTo>
                  <a:lnTo>
                    <a:pt x="234" y="504"/>
                  </a:lnTo>
                  <a:lnTo>
                    <a:pt x="246" y="510"/>
                  </a:lnTo>
                  <a:lnTo>
                    <a:pt x="438" y="654"/>
                  </a:lnTo>
                  <a:lnTo>
                    <a:pt x="522" y="654"/>
                  </a:lnTo>
                  <a:lnTo>
                    <a:pt x="570" y="660"/>
                  </a:lnTo>
                  <a:lnTo>
                    <a:pt x="564" y="660"/>
                  </a:lnTo>
                  <a:lnTo>
                    <a:pt x="570" y="654"/>
                  </a:lnTo>
                  <a:lnTo>
                    <a:pt x="588" y="618"/>
                  </a:lnTo>
                  <a:lnTo>
                    <a:pt x="588" y="606"/>
                  </a:lnTo>
                  <a:lnTo>
                    <a:pt x="594" y="600"/>
                  </a:lnTo>
                  <a:lnTo>
                    <a:pt x="600" y="588"/>
                  </a:lnTo>
                  <a:lnTo>
                    <a:pt x="648" y="588"/>
                  </a:lnTo>
                  <a:lnTo>
                    <a:pt x="654" y="594"/>
                  </a:lnTo>
                  <a:lnTo>
                    <a:pt x="678" y="582"/>
                  </a:lnTo>
                  <a:lnTo>
                    <a:pt x="684" y="576"/>
                  </a:lnTo>
                  <a:lnTo>
                    <a:pt x="678" y="570"/>
                  </a:lnTo>
                  <a:lnTo>
                    <a:pt x="678" y="564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44" name="Guinea-Bissau" descr="© INSCALE GmbH, 05.05.2010&#10;http://www.presentationload.com/">
              <a:extLst>
                <a:ext uri="{FF2B5EF4-FFF2-40B4-BE49-F238E27FC236}">
                  <a16:creationId xmlns:a16="http://schemas.microsoft.com/office/drawing/2014/main" id="{BC8CFAB8-D279-4884-A40C-5B54963EF3A5}"/>
                </a:ext>
              </a:extLst>
            </p:cNvPr>
            <p:cNvSpPr>
              <a:spLocks/>
            </p:cNvSpPr>
            <p:nvPr/>
          </p:nvSpPr>
          <p:spPr bwMode="gray">
            <a:xfrm>
              <a:off x="5038883" y="4058973"/>
              <a:ext cx="82554" cy="71414"/>
            </a:xfrm>
            <a:custGeom>
              <a:avLst/>
              <a:gdLst>
                <a:gd name="T0" fmla="*/ 2147483647 w 186"/>
                <a:gd name="T1" fmla="*/ 2147483647 h 156"/>
                <a:gd name="T2" fmla="*/ 2147483647 w 186"/>
                <a:gd name="T3" fmla="*/ 2147483647 h 156"/>
                <a:gd name="T4" fmla="*/ 2147483647 w 186"/>
                <a:gd name="T5" fmla="*/ 2147483647 h 156"/>
                <a:gd name="T6" fmla="*/ 2147483647 w 186"/>
                <a:gd name="T7" fmla="*/ 2147483647 h 156"/>
                <a:gd name="T8" fmla="*/ 2147483647 w 186"/>
                <a:gd name="T9" fmla="*/ 2147483647 h 156"/>
                <a:gd name="T10" fmla="*/ 2147483647 w 186"/>
                <a:gd name="T11" fmla="*/ 2147483647 h 156"/>
                <a:gd name="T12" fmla="*/ 2147483647 w 186"/>
                <a:gd name="T13" fmla="*/ 2147483647 h 156"/>
                <a:gd name="T14" fmla="*/ 2147483647 w 186"/>
                <a:gd name="T15" fmla="*/ 2147483647 h 156"/>
                <a:gd name="T16" fmla="*/ 2147483647 w 186"/>
                <a:gd name="T17" fmla="*/ 2147483647 h 156"/>
                <a:gd name="T18" fmla="*/ 2147483647 w 186"/>
                <a:gd name="T19" fmla="*/ 2147483647 h 156"/>
                <a:gd name="T20" fmla="*/ 2147483647 w 186"/>
                <a:gd name="T21" fmla="*/ 2147483647 h 156"/>
                <a:gd name="T22" fmla="*/ 2147483647 w 186"/>
                <a:gd name="T23" fmla="*/ 2147483647 h 156"/>
                <a:gd name="T24" fmla="*/ 2147483647 w 186"/>
                <a:gd name="T25" fmla="*/ 2147483647 h 156"/>
                <a:gd name="T26" fmla="*/ 2147483647 w 186"/>
                <a:gd name="T27" fmla="*/ 2147483647 h 156"/>
                <a:gd name="T28" fmla="*/ 2147483647 w 186"/>
                <a:gd name="T29" fmla="*/ 0 h 156"/>
                <a:gd name="T30" fmla="*/ 2147483647 w 186"/>
                <a:gd name="T31" fmla="*/ 2147483647 h 156"/>
                <a:gd name="T32" fmla="*/ 2147483647 w 186"/>
                <a:gd name="T33" fmla="*/ 2147483647 h 156"/>
                <a:gd name="T34" fmla="*/ 2147483647 w 186"/>
                <a:gd name="T35" fmla="*/ 2147483647 h 156"/>
                <a:gd name="T36" fmla="*/ 0 w 186"/>
                <a:gd name="T37" fmla="*/ 2147483647 h 156"/>
                <a:gd name="T38" fmla="*/ 2147483647 w 186"/>
                <a:gd name="T39" fmla="*/ 2147483647 h 156"/>
                <a:gd name="T40" fmla="*/ 2147483647 w 186"/>
                <a:gd name="T41" fmla="*/ 2147483647 h 156"/>
                <a:gd name="T42" fmla="*/ 2147483647 w 186"/>
                <a:gd name="T43" fmla="*/ 2147483647 h 156"/>
                <a:gd name="T44" fmla="*/ 2147483647 w 186"/>
                <a:gd name="T45" fmla="*/ 2147483647 h 156"/>
                <a:gd name="T46" fmla="*/ 2147483647 w 186"/>
                <a:gd name="T47" fmla="*/ 2147483647 h 156"/>
                <a:gd name="T48" fmla="*/ 2147483647 w 186"/>
                <a:gd name="T49" fmla="*/ 2147483647 h 156"/>
                <a:gd name="T50" fmla="*/ 2147483647 w 186"/>
                <a:gd name="T51" fmla="*/ 2147483647 h 156"/>
                <a:gd name="T52" fmla="*/ 2147483647 w 186"/>
                <a:gd name="T53" fmla="*/ 2147483647 h 156"/>
                <a:gd name="T54" fmla="*/ 2147483647 w 186"/>
                <a:gd name="T55" fmla="*/ 2147483647 h 156"/>
                <a:gd name="T56" fmla="*/ 2147483647 w 186"/>
                <a:gd name="T57" fmla="*/ 2147483647 h 156"/>
                <a:gd name="T58" fmla="*/ 2147483647 w 186"/>
                <a:gd name="T59" fmla="*/ 2147483647 h 156"/>
                <a:gd name="T60" fmla="*/ 2147483647 w 186"/>
                <a:gd name="T61" fmla="*/ 2147483647 h 156"/>
                <a:gd name="T62" fmla="*/ 2147483647 w 186"/>
                <a:gd name="T63" fmla="*/ 2147483647 h 156"/>
                <a:gd name="T64" fmla="*/ 2147483647 w 186"/>
                <a:gd name="T65" fmla="*/ 2147483647 h 156"/>
                <a:gd name="T66" fmla="*/ 2147483647 w 186"/>
                <a:gd name="T67" fmla="*/ 2147483647 h 156"/>
                <a:gd name="T68" fmla="*/ 2147483647 w 186"/>
                <a:gd name="T69" fmla="*/ 2147483647 h 156"/>
                <a:gd name="T70" fmla="*/ 2147483647 w 186"/>
                <a:gd name="T71" fmla="*/ 2147483647 h 156"/>
                <a:gd name="T72" fmla="*/ 2147483647 w 186"/>
                <a:gd name="T73" fmla="*/ 2147483647 h 15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86"/>
                <a:gd name="T112" fmla="*/ 0 h 156"/>
                <a:gd name="T113" fmla="*/ 186 w 186"/>
                <a:gd name="T114" fmla="*/ 156 h 15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86" h="156">
                  <a:moveTo>
                    <a:pt x="126" y="102"/>
                  </a:moveTo>
                  <a:lnTo>
                    <a:pt x="132" y="96"/>
                  </a:lnTo>
                  <a:lnTo>
                    <a:pt x="144" y="90"/>
                  </a:lnTo>
                  <a:lnTo>
                    <a:pt x="174" y="90"/>
                  </a:lnTo>
                  <a:lnTo>
                    <a:pt x="180" y="84"/>
                  </a:lnTo>
                  <a:lnTo>
                    <a:pt x="186" y="72"/>
                  </a:lnTo>
                  <a:lnTo>
                    <a:pt x="186" y="66"/>
                  </a:lnTo>
                  <a:lnTo>
                    <a:pt x="180" y="60"/>
                  </a:lnTo>
                  <a:lnTo>
                    <a:pt x="168" y="54"/>
                  </a:lnTo>
                  <a:lnTo>
                    <a:pt x="162" y="48"/>
                  </a:lnTo>
                  <a:lnTo>
                    <a:pt x="162" y="36"/>
                  </a:lnTo>
                  <a:lnTo>
                    <a:pt x="168" y="30"/>
                  </a:lnTo>
                  <a:lnTo>
                    <a:pt x="186" y="30"/>
                  </a:lnTo>
                  <a:lnTo>
                    <a:pt x="186" y="6"/>
                  </a:lnTo>
                  <a:lnTo>
                    <a:pt x="84" y="0"/>
                  </a:lnTo>
                  <a:lnTo>
                    <a:pt x="54" y="24"/>
                  </a:lnTo>
                  <a:lnTo>
                    <a:pt x="18" y="24"/>
                  </a:lnTo>
                  <a:lnTo>
                    <a:pt x="6" y="36"/>
                  </a:lnTo>
                  <a:lnTo>
                    <a:pt x="0" y="72"/>
                  </a:lnTo>
                  <a:lnTo>
                    <a:pt x="6" y="78"/>
                  </a:lnTo>
                  <a:lnTo>
                    <a:pt x="18" y="78"/>
                  </a:lnTo>
                  <a:lnTo>
                    <a:pt x="42" y="66"/>
                  </a:lnTo>
                  <a:lnTo>
                    <a:pt x="66" y="66"/>
                  </a:lnTo>
                  <a:lnTo>
                    <a:pt x="90" y="60"/>
                  </a:lnTo>
                  <a:lnTo>
                    <a:pt x="90" y="84"/>
                  </a:lnTo>
                  <a:lnTo>
                    <a:pt x="78" y="78"/>
                  </a:lnTo>
                  <a:lnTo>
                    <a:pt x="72" y="78"/>
                  </a:lnTo>
                  <a:lnTo>
                    <a:pt x="66" y="72"/>
                  </a:lnTo>
                  <a:lnTo>
                    <a:pt x="54" y="72"/>
                  </a:lnTo>
                  <a:lnTo>
                    <a:pt x="54" y="96"/>
                  </a:lnTo>
                  <a:lnTo>
                    <a:pt x="60" y="102"/>
                  </a:lnTo>
                  <a:lnTo>
                    <a:pt x="90" y="96"/>
                  </a:lnTo>
                  <a:lnTo>
                    <a:pt x="54" y="114"/>
                  </a:lnTo>
                  <a:lnTo>
                    <a:pt x="84" y="156"/>
                  </a:lnTo>
                  <a:lnTo>
                    <a:pt x="90" y="132"/>
                  </a:lnTo>
                  <a:lnTo>
                    <a:pt x="108" y="102"/>
                  </a:lnTo>
                  <a:lnTo>
                    <a:pt x="126" y="10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45" name="Guinea" descr="© INSCALE GmbH, 05.05.2010&#10;http://www.presentationload.com/">
              <a:extLst>
                <a:ext uri="{FF2B5EF4-FFF2-40B4-BE49-F238E27FC236}">
                  <a16:creationId xmlns:a16="http://schemas.microsoft.com/office/drawing/2014/main" id="{1F8746EF-6796-4DF4-A022-4D9FE7F4B826}"/>
                </a:ext>
              </a:extLst>
            </p:cNvPr>
            <p:cNvSpPr>
              <a:spLocks/>
            </p:cNvSpPr>
            <p:nvPr/>
          </p:nvSpPr>
          <p:spPr bwMode="gray">
            <a:xfrm>
              <a:off x="5080160" y="4062147"/>
              <a:ext cx="230198" cy="198372"/>
            </a:xfrm>
            <a:custGeom>
              <a:avLst/>
              <a:gdLst>
                <a:gd name="T0" fmla="*/ 2147483647 w 522"/>
                <a:gd name="T1" fmla="*/ 2147483647 h 444"/>
                <a:gd name="T2" fmla="*/ 2147483647 w 522"/>
                <a:gd name="T3" fmla="*/ 2147483647 h 444"/>
                <a:gd name="T4" fmla="*/ 2147483647 w 522"/>
                <a:gd name="T5" fmla="*/ 2147483647 h 444"/>
                <a:gd name="T6" fmla="*/ 2147483647 w 522"/>
                <a:gd name="T7" fmla="*/ 2147483647 h 444"/>
                <a:gd name="T8" fmla="*/ 2147483647 w 522"/>
                <a:gd name="T9" fmla="*/ 2147483647 h 444"/>
                <a:gd name="T10" fmla="*/ 2147483647 w 522"/>
                <a:gd name="T11" fmla="*/ 2147483647 h 444"/>
                <a:gd name="T12" fmla="*/ 2147483647 w 522"/>
                <a:gd name="T13" fmla="*/ 2147483647 h 444"/>
                <a:gd name="T14" fmla="*/ 2147483647 w 522"/>
                <a:gd name="T15" fmla="*/ 2147483647 h 444"/>
                <a:gd name="T16" fmla="*/ 2147483647 w 522"/>
                <a:gd name="T17" fmla="*/ 2147483647 h 444"/>
                <a:gd name="T18" fmla="*/ 2147483647 w 522"/>
                <a:gd name="T19" fmla="*/ 2147483647 h 444"/>
                <a:gd name="T20" fmla="*/ 2147483647 w 522"/>
                <a:gd name="T21" fmla="*/ 2147483647 h 444"/>
                <a:gd name="T22" fmla="*/ 2147483647 w 522"/>
                <a:gd name="T23" fmla="*/ 2147483647 h 444"/>
                <a:gd name="T24" fmla="*/ 2147483647 w 522"/>
                <a:gd name="T25" fmla="*/ 2147483647 h 444"/>
                <a:gd name="T26" fmla="*/ 2147483647 w 522"/>
                <a:gd name="T27" fmla="*/ 2147483647 h 444"/>
                <a:gd name="T28" fmla="*/ 2147483647 w 522"/>
                <a:gd name="T29" fmla="*/ 2147483647 h 444"/>
                <a:gd name="T30" fmla="*/ 2147483647 w 522"/>
                <a:gd name="T31" fmla="*/ 2147483647 h 444"/>
                <a:gd name="T32" fmla="*/ 2147483647 w 522"/>
                <a:gd name="T33" fmla="*/ 2147483647 h 444"/>
                <a:gd name="T34" fmla="*/ 2147483647 w 522"/>
                <a:gd name="T35" fmla="*/ 2147483647 h 444"/>
                <a:gd name="T36" fmla="*/ 2147483647 w 522"/>
                <a:gd name="T37" fmla="*/ 2147483647 h 444"/>
                <a:gd name="T38" fmla="*/ 2147483647 w 522"/>
                <a:gd name="T39" fmla="*/ 2147483647 h 444"/>
                <a:gd name="T40" fmla="*/ 2147483647 w 522"/>
                <a:gd name="T41" fmla="*/ 2147483647 h 444"/>
                <a:gd name="T42" fmla="*/ 2147483647 w 522"/>
                <a:gd name="T43" fmla="*/ 2147483647 h 444"/>
                <a:gd name="T44" fmla="*/ 2147483647 w 522"/>
                <a:gd name="T45" fmla="*/ 2147483647 h 444"/>
                <a:gd name="T46" fmla="*/ 2147483647 w 522"/>
                <a:gd name="T47" fmla="*/ 2147483647 h 444"/>
                <a:gd name="T48" fmla="*/ 2147483647 w 522"/>
                <a:gd name="T49" fmla="*/ 2147483647 h 444"/>
                <a:gd name="T50" fmla="*/ 2147483647 w 522"/>
                <a:gd name="T51" fmla="*/ 2147483647 h 444"/>
                <a:gd name="T52" fmla="*/ 2147483647 w 522"/>
                <a:gd name="T53" fmla="*/ 2147483647 h 444"/>
                <a:gd name="T54" fmla="*/ 2147483647 w 522"/>
                <a:gd name="T55" fmla="*/ 2147483647 h 444"/>
                <a:gd name="T56" fmla="*/ 2147483647 w 522"/>
                <a:gd name="T57" fmla="*/ 2147483647 h 444"/>
                <a:gd name="T58" fmla="*/ 2147483647 w 522"/>
                <a:gd name="T59" fmla="*/ 2147483647 h 444"/>
                <a:gd name="T60" fmla="*/ 2147483647 w 522"/>
                <a:gd name="T61" fmla="*/ 2147483647 h 444"/>
                <a:gd name="T62" fmla="*/ 2147483647 w 522"/>
                <a:gd name="T63" fmla="*/ 2147483647 h 444"/>
                <a:gd name="T64" fmla="*/ 2147483647 w 522"/>
                <a:gd name="T65" fmla="*/ 2147483647 h 444"/>
                <a:gd name="T66" fmla="*/ 2147483647 w 522"/>
                <a:gd name="T67" fmla="*/ 2147483647 h 444"/>
                <a:gd name="T68" fmla="*/ 2147483647 w 522"/>
                <a:gd name="T69" fmla="*/ 2147483647 h 444"/>
                <a:gd name="T70" fmla="*/ 2147483647 w 522"/>
                <a:gd name="T71" fmla="*/ 2147483647 h 444"/>
                <a:gd name="T72" fmla="*/ 2147483647 w 522"/>
                <a:gd name="T73" fmla="*/ 2147483647 h 444"/>
                <a:gd name="T74" fmla="*/ 2147483647 w 522"/>
                <a:gd name="T75" fmla="*/ 2147483647 h 444"/>
                <a:gd name="T76" fmla="*/ 2147483647 w 522"/>
                <a:gd name="T77" fmla="*/ 2147483647 h 444"/>
                <a:gd name="T78" fmla="*/ 2147483647 w 522"/>
                <a:gd name="T79" fmla="*/ 2147483647 h 444"/>
                <a:gd name="T80" fmla="*/ 2147483647 w 522"/>
                <a:gd name="T81" fmla="*/ 2147483647 h 444"/>
                <a:gd name="T82" fmla="*/ 2147483647 w 522"/>
                <a:gd name="T83" fmla="*/ 2147483647 h 444"/>
                <a:gd name="T84" fmla="*/ 2147483647 w 522"/>
                <a:gd name="T85" fmla="*/ 2147483647 h 444"/>
                <a:gd name="T86" fmla="*/ 2147483647 w 522"/>
                <a:gd name="T87" fmla="*/ 2147483647 h 444"/>
                <a:gd name="T88" fmla="*/ 2147483647 w 522"/>
                <a:gd name="T89" fmla="*/ 2147483647 h 444"/>
                <a:gd name="T90" fmla="*/ 2147483647 w 522"/>
                <a:gd name="T91" fmla="*/ 2147483647 h 444"/>
                <a:gd name="T92" fmla="*/ 2147483647 w 522"/>
                <a:gd name="T93" fmla="*/ 2147483647 h 444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522"/>
                <a:gd name="T142" fmla="*/ 0 h 444"/>
                <a:gd name="T143" fmla="*/ 522 w 522"/>
                <a:gd name="T144" fmla="*/ 444 h 444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522" h="444">
                  <a:moveTo>
                    <a:pt x="96" y="0"/>
                  </a:moveTo>
                  <a:lnTo>
                    <a:pt x="96" y="24"/>
                  </a:lnTo>
                  <a:lnTo>
                    <a:pt x="78" y="24"/>
                  </a:lnTo>
                  <a:lnTo>
                    <a:pt x="72" y="30"/>
                  </a:lnTo>
                  <a:lnTo>
                    <a:pt x="72" y="42"/>
                  </a:lnTo>
                  <a:lnTo>
                    <a:pt x="78" y="48"/>
                  </a:lnTo>
                  <a:lnTo>
                    <a:pt x="90" y="54"/>
                  </a:lnTo>
                  <a:lnTo>
                    <a:pt x="96" y="60"/>
                  </a:lnTo>
                  <a:lnTo>
                    <a:pt x="96" y="66"/>
                  </a:lnTo>
                  <a:lnTo>
                    <a:pt x="90" y="78"/>
                  </a:lnTo>
                  <a:lnTo>
                    <a:pt x="84" y="84"/>
                  </a:lnTo>
                  <a:lnTo>
                    <a:pt x="54" y="84"/>
                  </a:lnTo>
                  <a:lnTo>
                    <a:pt x="42" y="90"/>
                  </a:lnTo>
                  <a:lnTo>
                    <a:pt x="36" y="96"/>
                  </a:lnTo>
                  <a:lnTo>
                    <a:pt x="18" y="96"/>
                  </a:lnTo>
                  <a:lnTo>
                    <a:pt x="0" y="126"/>
                  </a:lnTo>
                  <a:lnTo>
                    <a:pt x="0" y="132"/>
                  </a:lnTo>
                  <a:lnTo>
                    <a:pt x="18" y="150"/>
                  </a:lnTo>
                  <a:lnTo>
                    <a:pt x="30" y="150"/>
                  </a:lnTo>
                  <a:lnTo>
                    <a:pt x="30" y="162"/>
                  </a:lnTo>
                  <a:lnTo>
                    <a:pt x="24" y="168"/>
                  </a:lnTo>
                  <a:lnTo>
                    <a:pt x="30" y="180"/>
                  </a:lnTo>
                  <a:lnTo>
                    <a:pt x="30" y="192"/>
                  </a:lnTo>
                  <a:lnTo>
                    <a:pt x="54" y="204"/>
                  </a:lnTo>
                  <a:lnTo>
                    <a:pt x="72" y="204"/>
                  </a:lnTo>
                  <a:lnTo>
                    <a:pt x="72" y="228"/>
                  </a:lnTo>
                  <a:lnTo>
                    <a:pt x="84" y="228"/>
                  </a:lnTo>
                  <a:lnTo>
                    <a:pt x="90" y="222"/>
                  </a:lnTo>
                  <a:lnTo>
                    <a:pt x="90" y="234"/>
                  </a:lnTo>
                  <a:lnTo>
                    <a:pt x="96" y="246"/>
                  </a:lnTo>
                  <a:lnTo>
                    <a:pt x="96" y="258"/>
                  </a:lnTo>
                  <a:lnTo>
                    <a:pt x="114" y="276"/>
                  </a:lnTo>
                  <a:lnTo>
                    <a:pt x="126" y="282"/>
                  </a:lnTo>
                  <a:lnTo>
                    <a:pt x="132" y="288"/>
                  </a:lnTo>
                  <a:lnTo>
                    <a:pt x="138" y="282"/>
                  </a:lnTo>
                  <a:lnTo>
                    <a:pt x="150" y="276"/>
                  </a:lnTo>
                  <a:lnTo>
                    <a:pt x="156" y="264"/>
                  </a:lnTo>
                  <a:lnTo>
                    <a:pt x="168" y="252"/>
                  </a:lnTo>
                  <a:lnTo>
                    <a:pt x="174" y="240"/>
                  </a:lnTo>
                  <a:lnTo>
                    <a:pt x="180" y="234"/>
                  </a:lnTo>
                  <a:lnTo>
                    <a:pt x="180" y="228"/>
                  </a:lnTo>
                  <a:lnTo>
                    <a:pt x="216" y="228"/>
                  </a:lnTo>
                  <a:lnTo>
                    <a:pt x="222" y="210"/>
                  </a:lnTo>
                  <a:lnTo>
                    <a:pt x="258" y="210"/>
                  </a:lnTo>
                  <a:lnTo>
                    <a:pt x="300" y="270"/>
                  </a:lnTo>
                  <a:lnTo>
                    <a:pt x="300" y="288"/>
                  </a:lnTo>
                  <a:lnTo>
                    <a:pt x="312" y="300"/>
                  </a:lnTo>
                  <a:lnTo>
                    <a:pt x="312" y="318"/>
                  </a:lnTo>
                  <a:lnTo>
                    <a:pt x="306" y="330"/>
                  </a:lnTo>
                  <a:lnTo>
                    <a:pt x="300" y="336"/>
                  </a:lnTo>
                  <a:lnTo>
                    <a:pt x="294" y="354"/>
                  </a:lnTo>
                  <a:lnTo>
                    <a:pt x="324" y="342"/>
                  </a:lnTo>
                  <a:lnTo>
                    <a:pt x="348" y="348"/>
                  </a:lnTo>
                  <a:lnTo>
                    <a:pt x="348" y="336"/>
                  </a:lnTo>
                  <a:lnTo>
                    <a:pt x="354" y="330"/>
                  </a:lnTo>
                  <a:lnTo>
                    <a:pt x="360" y="330"/>
                  </a:lnTo>
                  <a:lnTo>
                    <a:pt x="372" y="336"/>
                  </a:lnTo>
                  <a:lnTo>
                    <a:pt x="384" y="348"/>
                  </a:lnTo>
                  <a:lnTo>
                    <a:pt x="390" y="366"/>
                  </a:lnTo>
                  <a:lnTo>
                    <a:pt x="390" y="426"/>
                  </a:lnTo>
                  <a:lnTo>
                    <a:pt x="402" y="426"/>
                  </a:lnTo>
                  <a:lnTo>
                    <a:pt x="402" y="432"/>
                  </a:lnTo>
                  <a:lnTo>
                    <a:pt x="414" y="444"/>
                  </a:lnTo>
                  <a:lnTo>
                    <a:pt x="420" y="444"/>
                  </a:lnTo>
                  <a:lnTo>
                    <a:pt x="432" y="432"/>
                  </a:lnTo>
                  <a:lnTo>
                    <a:pt x="432" y="420"/>
                  </a:lnTo>
                  <a:lnTo>
                    <a:pt x="438" y="408"/>
                  </a:lnTo>
                  <a:lnTo>
                    <a:pt x="444" y="402"/>
                  </a:lnTo>
                  <a:lnTo>
                    <a:pt x="456" y="402"/>
                  </a:lnTo>
                  <a:lnTo>
                    <a:pt x="468" y="408"/>
                  </a:lnTo>
                  <a:lnTo>
                    <a:pt x="474" y="414"/>
                  </a:lnTo>
                  <a:lnTo>
                    <a:pt x="480" y="414"/>
                  </a:lnTo>
                  <a:lnTo>
                    <a:pt x="486" y="408"/>
                  </a:lnTo>
                  <a:lnTo>
                    <a:pt x="486" y="390"/>
                  </a:lnTo>
                  <a:lnTo>
                    <a:pt x="480" y="384"/>
                  </a:lnTo>
                  <a:lnTo>
                    <a:pt x="480" y="378"/>
                  </a:lnTo>
                  <a:lnTo>
                    <a:pt x="498" y="378"/>
                  </a:lnTo>
                  <a:lnTo>
                    <a:pt x="492" y="366"/>
                  </a:lnTo>
                  <a:lnTo>
                    <a:pt x="480" y="360"/>
                  </a:lnTo>
                  <a:lnTo>
                    <a:pt x="474" y="348"/>
                  </a:lnTo>
                  <a:lnTo>
                    <a:pt x="474" y="336"/>
                  </a:lnTo>
                  <a:lnTo>
                    <a:pt x="492" y="336"/>
                  </a:lnTo>
                  <a:lnTo>
                    <a:pt x="498" y="342"/>
                  </a:lnTo>
                  <a:lnTo>
                    <a:pt x="510" y="342"/>
                  </a:lnTo>
                  <a:lnTo>
                    <a:pt x="516" y="348"/>
                  </a:lnTo>
                  <a:lnTo>
                    <a:pt x="516" y="342"/>
                  </a:lnTo>
                  <a:lnTo>
                    <a:pt x="522" y="336"/>
                  </a:lnTo>
                  <a:lnTo>
                    <a:pt x="522" y="324"/>
                  </a:lnTo>
                  <a:lnTo>
                    <a:pt x="516" y="324"/>
                  </a:lnTo>
                  <a:lnTo>
                    <a:pt x="504" y="318"/>
                  </a:lnTo>
                  <a:lnTo>
                    <a:pt x="498" y="318"/>
                  </a:lnTo>
                  <a:lnTo>
                    <a:pt x="498" y="306"/>
                  </a:lnTo>
                  <a:lnTo>
                    <a:pt x="504" y="294"/>
                  </a:lnTo>
                  <a:lnTo>
                    <a:pt x="510" y="288"/>
                  </a:lnTo>
                  <a:lnTo>
                    <a:pt x="492" y="282"/>
                  </a:lnTo>
                  <a:lnTo>
                    <a:pt x="504" y="264"/>
                  </a:lnTo>
                  <a:lnTo>
                    <a:pt x="486" y="258"/>
                  </a:lnTo>
                  <a:lnTo>
                    <a:pt x="480" y="222"/>
                  </a:lnTo>
                  <a:lnTo>
                    <a:pt x="498" y="198"/>
                  </a:lnTo>
                  <a:lnTo>
                    <a:pt x="468" y="168"/>
                  </a:lnTo>
                  <a:lnTo>
                    <a:pt x="468" y="132"/>
                  </a:lnTo>
                  <a:lnTo>
                    <a:pt x="444" y="132"/>
                  </a:lnTo>
                  <a:lnTo>
                    <a:pt x="468" y="96"/>
                  </a:lnTo>
                  <a:lnTo>
                    <a:pt x="432" y="78"/>
                  </a:lnTo>
                  <a:lnTo>
                    <a:pt x="444" y="48"/>
                  </a:lnTo>
                  <a:lnTo>
                    <a:pt x="426" y="36"/>
                  </a:lnTo>
                  <a:lnTo>
                    <a:pt x="426" y="18"/>
                  </a:lnTo>
                  <a:lnTo>
                    <a:pt x="414" y="12"/>
                  </a:lnTo>
                  <a:lnTo>
                    <a:pt x="402" y="12"/>
                  </a:lnTo>
                  <a:lnTo>
                    <a:pt x="396" y="18"/>
                  </a:lnTo>
                  <a:lnTo>
                    <a:pt x="396" y="36"/>
                  </a:lnTo>
                  <a:lnTo>
                    <a:pt x="378" y="54"/>
                  </a:lnTo>
                  <a:lnTo>
                    <a:pt x="366" y="48"/>
                  </a:lnTo>
                  <a:lnTo>
                    <a:pt x="360" y="42"/>
                  </a:lnTo>
                  <a:lnTo>
                    <a:pt x="348" y="36"/>
                  </a:lnTo>
                  <a:lnTo>
                    <a:pt x="342" y="36"/>
                  </a:lnTo>
                  <a:lnTo>
                    <a:pt x="336" y="30"/>
                  </a:lnTo>
                  <a:lnTo>
                    <a:pt x="330" y="30"/>
                  </a:lnTo>
                  <a:lnTo>
                    <a:pt x="324" y="42"/>
                  </a:lnTo>
                  <a:lnTo>
                    <a:pt x="312" y="54"/>
                  </a:lnTo>
                  <a:lnTo>
                    <a:pt x="306" y="66"/>
                  </a:lnTo>
                  <a:lnTo>
                    <a:pt x="306" y="54"/>
                  </a:lnTo>
                  <a:lnTo>
                    <a:pt x="300" y="42"/>
                  </a:lnTo>
                  <a:lnTo>
                    <a:pt x="288" y="30"/>
                  </a:lnTo>
                  <a:lnTo>
                    <a:pt x="276" y="42"/>
                  </a:lnTo>
                  <a:lnTo>
                    <a:pt x="270" y="54"/>
                  </a:lnTo>
                  <a:lnTo>
                    <a:pt x="264" y="60"/>
                  </a:lnTo>
                  <a:lnTo>
                    <a:pt x="258" y="54"/>
                  </a:lnTo>
                  <a:lnTo>
                    <a:pt x="258" y="48"/>
                  </a:lnTo>
                  <a:lnTo>
                    <a:pt x="252" y="36"/>
                  </a:lnTo>
                  <a:lnTo>
                    <a:pt x="252" y="24"/>
                  </a:lnTo>
                  <a:lnTo>
                    <a:pt x="210" y="24"/>
                  </a:lnTo>
                  <a:lnTo>
                    <a:pt x="204" y="30"/>
                  </a:lnTo>
                  <a:lnTo>
                    <a:pt x="192" y="36"/>
                  </a:lnTo>
                  <a:lnTo>
                    <a:pt x="180" y="36"/>
                  </a:lnTo>
                  <a:lnTo>
                    <a:pt x="174" y="30"/>
                  </a:lnTo>
                  <a:lnTo>
                    <a:pt x="168" y="18"/>
                  </a:lnTo>
                  <a:lnTo>
                    <a:pt x="162" y="12"/>
                  </a:lnTo>
                  <a:lnTo>
                    <a:pt x="156" y="18"/>
                  </a:lnTo>
                  <a:lnTo>
                    <a:pt x="138" y="18"/>
                  </a:lnTo>
                  <a:lnTo>
                    <a:pt x="132" y="6"/>
                  </a:lnTo>
                  <a:lnTo>
                    <a:pt x="132" y="0"/>
                  </a:lnTo>
                  <a:lnTo>
                    <a:pt x="96" y="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46" name="Greenland" descr="© INSCALE GmbH, 05.05.2010&#10;http://www.presentationload.com/">
              <a:extLst>
                <a:ext uri="{FF2B5EF4-FFF2-40B4-BE49-F238E27FC236}">
                  <a16:creationId xmlns:a16="http://schemas.microsoft.com/office/drawing/2014/main" id="{55E5B442-AEA1-4507-965A-BE96BDFA6087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4195884" y="1697550"/>
              <a:ext cx="1239891" cy="685574"/>
            </a:xfrm>
            <a:custGeom>
              <a:avLst/>
              <a:gdLst>
                <a:gd name="T0" fmla="*/ 2147483647 w 732"/>
                <a:gd name="T1" fmla="*/ 2147483647 h 398"/>
                <a:gd name="T2" fmla="*/ 2147483647 w 732"/>
                <a:gd name="T3" fmla="*/ 2147483647 h 398"/>
                <a:gd name="T4" fmla="*/ 2147483647 w 732"/>
                <a:gd name="T5" fmla="*/ 2147483647 h 398"/>
                <a:gd name="T6" fmla="*/ 2147483647 w 732"/>
                <a:gd name="T7" fmla="*/ 2147483647 h 398"/>
                <a:gd name="T8" fmla="*/ 2147483647 w 732"/>
                <a:gd name="T9" fmla="*/ 2147483647 h 398"/>
                <a:gd name="T10" fmla="*/ 2147483647 w 732"/>
                <a:gd name="T11" fmla="*/ 2147483647 h 398"/>
                <a:gd name="T12" fmla="*/ 2147483647 w 732"/>
                <a:gd name="T13" fmla="*/ 2147483647 h 398"/>
                <a:gd name="T14" fmla="*/ 2147483647 w 732"/>
                <a:gd name="T15" fmla="*/ 2147483647 h 398"/>
                <a:gd name="T16" fmla="*/ 2147483647 w 732"/>
                <a:gd name="T17" fmla="*/ 2147483647 h 398"/>
                <a:gd name="T18" fmla="*/ 2147483647 w 732"/>
                <a:gd name="T19" fmla="*/ 2147483647 h 398"/>
                <a:gd name="T20" fmla="*/ 2147483647 w 732"/>
                <a:gd name="T21" fmla="*/ 2147483647 h 398"/>
                <a:gd name="T22" fmla="*/ 2147483647 w 732"/>
                <a:gd name="T23" fmla="*/ 2147483647 h 398"/>
                <a:gd name="T24" fmla="*/ 2147483647 w 732"/>
                <a:gd name="T25" fmla="*/ 2147483647 h 398"/>
                <a:gd name="T26" fmla="*/ 2147483647 w 732"/>
                <a:gd name="T27" fmla="*/ 2147483647 h 398"/>
                <a:gd name="T28" fmla="*/ 2147483647 w 732"/>
                <a:gd name="T29" fmla="*/ 2147483647 h 398"/>
                <a:gd name="T30" fmla="*/ 2147483647 w 732"/>
                <a:gd name="T31" fmla="*/ 2147483647 h 398"/>
                <a:gd name="T32" fmla="*/ 2147483647 w 732"/>
                <a:gd name="T33" fmla="*/ 2147483647 h 398"/>
                <a:gd name="T34" fmla="*/ 2147483647 w 732"/>
                <a:gd name="T35" fmla="*/ 2147483647 h 398"/>
                <a:gd name="T36" fmla="*/ 2147483647 w 732"/>
                <a:gd name="T37" fmla="*/ 2147483647 h 398"/>
                <a:gd name="T38" fmla="*/ 2147483647 w 732"/>
                <a:gd name="T39" fmla="*/ 2147483647 h 398"/>
                <a:gd name="T40" fmla="*/ 2147483647 w 732"/>
                <a:gd name="T41" fmla="*/ 2147483647 h 398"/>
                <a:gd name="T42" fmla="*/ 2147483647 w 732"/>
                <a:gd name="T43" fmla="*/ 2147483647 h 398"/>
                <a:gd name="T44" fmla="*/ 2147483647 w 732"/>
                <a:gd name="T45" fmla="*/ 2147483647 h 398"/>
                <a:gd name="T46" fmla="*/ 2147483647 w 732"/>
                <a:gd name="T47" fmla="*/ 2147483647 h 398"/>
                <a:gd name="T48" fmla="*/ 2147483647 w 732"/>
                <a:gd name="T49" fmla="*/ 2147483647 h 398"/>
                <a:gd name="T50" fmla="*/ 2147483647 w 732"/>
                <a:gd name="T51" fmla="*/ 2147483647 h 398"/>
                <a:gd name="T52" fmla="*/ 2147483647 w 732"/>
                <a:gd name="T53" fmla="*/ 2147483647 h 398"/>
                <a:gd name="T54" fmla="*/ 2147483647 w 732"/>
                <a:gd name="T55" fmla="*/ 2147483647 h 398"/>
                <a:gd name="T56" fmla="*/ 2147483647 w 732"/>
                <a:gd name="T57" fmla="*/ 2147483647 h 398"/>
                <a:gd name="T58" fmla="*/ 2147483647 w 732"/>
                <a:gd name="T59" fmla="*/ 2147483647 h 398"/>
                <a:gd name="T60" fmla="*/ 2147483647 w 732"/>
                <a:gd name="T61" fmla="*/ 2147483647 h 398"/>
                <a:gd name="T62" fmla="*/ 2147483647 w 732"/>
                <a:gd name="T63" fmla="*/ 2147483647 h 398"/>
                <a:gd name="T64" fmla="*/ 2147483647 w 732"/>
                <a:gd name="T65" fmla="*/ 2147483647 h 398"/>
                <a:gd name="T66" fmla="*/ 2147483647 w 732"/>
                <a:gd name="T67" fmla="*/ 2147483647 h 398"/>
                <a:gd name="T68" fmla="*/ 2147483647 w 732"/>
                <a:gd name="T69" fmla="*/ 2147483647 h 398"/>
                <a:gd name="T70" fmla="*/ 2147483647 w 732"/>
                <a:gd name="T71" fmla="*/ 2147483647 h 398"/>
                <a:gd name="T72" fmla="*/ 2147483647 w 732"/>
                <a:gd name="T73" fmla="*/ 2147483647 h 398"/>
                <a:gd name="T74" fmla="*/ 2147483647 w 732"/>
                <a:gd name="T75" fmla="*/ 2147483647 h 398"/>
                <a:gd name="T76" fmla="*/ 2147483647 w 732"/>
                <a:gd name="T77" fmla="*/ 2147483647 h 398"/>
                <a:gd name="T78" fmla="*/ 2147483647 w 732"/>
                <a:gd name="T79" fmla="*/ 2147483647 h 398"/>
                <a:gd name="T80" fmla="*/ 2147483647 w 732"/>
                <a:gd name="T81" fmla="*/ 2147483647 h 398"/>
                <a:gd name="T82" fmla="*/ 2147483647 w 732"/>
                <a:gd name="T83" fmla="*/ 2147483647 h 398"/>
                <a:gd name="T84" fmla="*/ 2147483647 w 732"/>
                <a:gd name="T85" fmla="*/ 2147483647 h 398"/>
                <a:gd name="T86" fmla="*/ 2147483647 w 732"/>
                <a:gd name="T87" fmla="*/ 2147483647 h 398"/>
                <a:gd name="T88" fmla="*/ 2147483647 w 732"/>
                <a:gd name="T89" fmla="*/ 2147483647 h 398"/>
                <a:gd name="T90" fmla="*/ 2147483647 w 732"/>
                <a:gd name="T91" fmla="*/ 2147483647 h 398"/>
                <a:gd name="T92" fmla="*/ 2147483647 w 732"/>
                <a:gd name="T93" fmla="*/ 2147483647 h 398"/>
                <a:gd name="T94" fmla="*/ 2147483647 w 732"/>
                <a:gd name="T95" fmla="*/ 2147483647 h 398"/>
                <a:gd name="T96" fmla="*/ 2147483647 w 732"/>
                <a:gd name="T97" fmla="*/ 2147483647 h 398"/>
                <a:gd name="T98" fmla="*/ 2147483647 w 732"/>
                <a:gd name="T99" fmla="*/ 2147483647 h 398"/>
                <a:gd name="T100" fmla="*/ 2147483647 w 732"/>
                <a:gd name="T101" fmla="*/ 2147483647 h 398"/>
                <a:gd name="T102" fmla="*/ 2147483647 w 732"/>
                <a:gd name="T103" fmla="*/ 2147483647 h 398"/>
                <a:gd name="T104" fmla="*/ 2147483647 w 732"/>
                <a:gd name="T105" fmla="*/ 2147483647 h 398"/>
                <a:gd name="T106" fmla="*/ 2147483647 w 732"/>
                <a:gd name="T107" fmla="*/ 2147483647 h 398"/>
                <a:gd name="T108" fmla="*/ 2147483647 w 732"/>
                <a:gd name="T109" fmla="*/ 2147483647 h 398"/>
                <a:gd name="T110" fmla="*/ 2147483647 w 732"/>
                <a:gd name="T111" fmla="*/ 2147483647 h 398"/>
                <a:gd name="T112" fmla="*/ 2147483647 w 732"/>
                <a:gd name="T113" fmla="*/ 2147483647 h 398"/>
                <a:gd name="T114" fmla="*/ 2147483647 w 732"/>
                <a:gd name="T115" fmla="*/ 2147483647 h 398"/>
                <a:gd name="T116" fmla="*/ 2147483647 w 732"/>
                <a:gd name="T117" fmla="*/ 2147483647 h 398"/>
                <a:gd name="T118" fmla="*/ 2147483647 w 732"/>
                <a:gd name="T119" fmla="*/ 2147483647 h 398"/>
                <a:gd name="T120" fmla="*/ 2147483647 w 732"/>
                <a:gd name="T121" fmla="*/ 2147483647 h 398"/>
                <a:gd name="T122" fmla="*/ 2147483647 w 732"/>
                <a:gd name="T123" fmla="*/ 2147483647 h 39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732"/>
                <a:gd name="T187" fmla="*/ 0 h 398"/>
                <a:gd name="T188" fmla="*/ 732 w 732"/>
                <a:gd name="T189" fmla="*/ 398 h 398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732" h="398">
                  <a:moveTo>
                    <a:pt x="730" y="24"/>
                  </a:moveTo>
                  <a:lnTo>
                    <a:pt x="728" y="24"/>
                  </a:lnTo>
                  <a:lnTo>
                    <a:pt x="723" y="24"/>
                  </a:lnTo>
                  <a:lnTo>
                    <a:pt x="718" y="22"/>
                  </a:lnTo>
                  <a:lnTo>
                    <a:pt x="678" y="22"/>
                  </a:lnTo>
                  <a:lnTo>
                    <a:pt x="678" y="24"/>
                  </a:lnTo>
                  <a:lnTo>
                    <a:pt x="670" y="26"/>
                  </a:lnTo>
                  <a:lnTo>
                    <a:pt x="659" y="26"/>
                  </a:lnTo>
                  <a:lnTo>
                    <a:pt x="651" y="24"/>
                  </a:lnTo>
                  <a:lnTo>
                    <a:pt x="637" y="24"/>
                  </a:lnTo>
                  <a:lnTo>
                    <a:pt x="623" y="29"/>
                  </a:lnTo>
                  <a:lnTo>
                    <a:pt x="616" y="34"/>
                  </a:lnTo>
                  <a:lnTo>
                    <a:pt x="611" y="34"/>
                  </a:lnTo>
                  <a:lnTo>
                    <a:pt x="606" y="34"/>
                  </a:lnTo>
                  <a:lnTo>
                    <a:pt x="604" y="36"/>
                  </a:lnTo>
                  <a:lnTo>
                    <a:pt x="602" y="36"/>
                  </a:lnTo>
                  <a:lnTo>
                    <a:pt x="597" y="38"/>
                  </a:lnTo>
                  <a:lnTo>
                    <a:pt x="592" y="38"/>
                  </a:lnTo>
                  <a:lnTo>
                    <a:pt x="599" y="34"/>
                  </a:lnTo>
                  <a:lnTo>
                    <a:pt x="609" y="31"/>
                  </a:lnTo>
                  <a:lnTo>
                    <a:pt x="621" y="26"/>
                  </a:lnTo>
                  <a:lnTo>
                    <a:pt x="623" y="24"/>
                  </a:lnTo>
                  <a:lnTo>
                    <a:pt x="618" y="19"/>
                  </a:lnTo>
                  <a:lnTo>
                    <a:pt x="606" y="19"/>
                  </a:lnTo>
                  <a:lnTo>
                    <a:pt x="604" y="22"/>
                  </a:lnTo>
                  <a:lnTo>
                    <a:pt x="602" y="22"/>
                  </a:lnTo>
                  <a:lnTo>
                    <a:pt x="597" y="24"/>
                  </a:lnTo>
                  <a:lnTo>
                    <a:pt x="594" y="24"/>
                  </a:lnTo>
                  <a:lnTo>
                    <a:pt x="566" y="26"/>
                  </a:lnTo>
                  <a:lnTo>
                    <a:pt x="566" y="29"/>
                  </a:lnTo>
                  <a:lnTo>
                    <a:pt x="563" y="29"/>
                  </a:lnTo>
                  <a:lnTo>
                    <a:pt x="566" y="26"/>
                  </a:lnTo>
                  <a:lnTo>
                    <a:pt x="568" y="26"/>
                  </a:lnTo>
                  <a:lnTo>
                    <a:pt x="573" y="26"/>
                  </a:lnTo>
                  <a:lnTo>
                    <a:pt x="578" y="24"/>
                  </a:lnTo>
                  <a:lnTo>
                    <a:pt x="580" y="24"/>
                  </a:lnTo>
                  <a:lnTo>
                    <a:pt x="582" y="24"/>
                  </a:lnTo>
                  <a:lnTo>
                    <a:pt x="585" y="22"/>
                  </a:lnTo>
                  <a:lnTo>
                    <a:pt x="578" y="19"/>
                  </a:lnTo>
                  <a:lnTo>
                    <a:pt x="552" y="19"/>
                  </a:lnTo>
                  <a:lnTo>
                    <a:pt x="542" y="22"/>
                  </a:lnTo>
                  <a:lnTo>
                    <a:pt x="525" y="19"/>
                  </a:lnTo>
                  <a:lnTo>
                    <a:pt x="523" y="19"/>
                  </a:lnTo>
                  <a:lnTo>
                    <a:pt x="523" y="22"/>
                  </a:lnTo>
                  <a:lnTo>
                    <a:pt x="518" y="22"/>
                  </a:lnTo>
                  <a:lnTo>
                    <a:pt x="514" y="24"/>
                  </a:lnTo>
                  <a:lnTo>
                    <a:pt x="511" y="24"/>
                  </a:lnTo>
                  <a:lnTo>
                    <a:pt x="509" y="24"/>
                  </a:lnTo>
                  <a:lnTo>
                    <a:pt x="506" y="24"/>
                  </a:lnTo>
                  <a:lnTo>
                    <a:pt x="509" y="22"/>
                  </a:lnTo>
                  <a:lnTo>
                    <a:pt x="518" y="19"/>
                  </a:lnTo>
                  <a:lnTo>
                    <a:pt x="530" y="19"/>
                  </a:lnTo>
                  <a:lnTo>
                    <a:pt x="563" y="19"/>
                  </a:lnTo>
                  <a:lnTo>
                    <a:pt x="580" y="17"/>
                  </a:lnTo>
                  <a:lnTo>
                    <a:pt x="625" y="17"/>
                  </a:lnTo>
                  <a:lnTo>
                    <a:pt x="632" y="14"/>
                  </a:lnTo>
                  <a:lnTo>
                    <a:pt x="628" y="12"/>
                  </a:lnTo>
                  <a:lnTo>
                    <a:pt x="618" y="10"/>
                  </a:lnTo>
                  <a:lnTo>
                    <a:pt x="592" y="10"/>
                  </a:lnTo>
                  <a:lnTo>
                    <a:pt x="594" y="10"/>
                  </a:lnTo>
                  <a:lnTo>
                    <a:pt x="597" y="7"/>
                  </a:lnTo>
                  <a:lnTo>
                    <a:pt x="594" y="5"/>
                  </a:lnTo>
                  <a:lnTo>
                    <a:pt x="585" y="5"/>
                  </a:lnTo>
                  <a:lnTo>
                    <a:pt x="582" y="7"/>
                  </a:lnTo>
                  <a:lnTo>
                    <a:pt x="568" y="7"/>
                  </a:lnTo>
                  <a:lnTo>
                    <a:pt x="566" y="5"/>
                  </a:lnTo>
                  <a:lnTo>
                    <a:pt x="571" y="5"/>
                  </a:lnTo>
                  <a:lnTo>
                    <a:pt x="573" y="5"/>
                  </a:lnTo>
                  <a:lnTo>
                    <a:pt x="578" y="5"/>
                  </a:lnTo>
                  <a:lnTo>
                    <a:pt x="578" y="2"/>
                  </a:lnTo>
                  <a:lnTo>
                    <a:pt x="575" y="2"/>
                  </a:lnTo>
                  <a:lnTo>
                    <a:pt x="571" y="0"/>
                  </a:lnTo>
                  <a:lnTo>
                    <a:pt x="537" y="0"/>
                  </a:lnTo>
                  <a:lnTo>
                    <a:pt x="528" y="2"/>
                  </a:lnTo>
                  <a:lnTo>
                    <a:pt x="518" y="2"/>
                  </a:lnTo>
                  <a:lnTo>
                    <a:pt x="509" y="0"/>
                  </a:lnTo>
                  <a:lnTo>
                    <a:pt x="483" y="0"/>
                  </a:lnTo>
                  <a:lnTo>
                    <a:pt x="478" y="2"/>
                  </a:lnTo>
                  <a:lnTo>
                    <a:pt x="454" y="2"/>
                  </a:lnTo>
                  <a:lnTo>
                    <a:pt x="452" y="0"/>
                  </a:lnTo>
                  <a:lnTo>
                    <a:pt x="447" y="0"/>
                  </a:lnTo>
                  <a:lnTo>
                    <a:pt x="445" y="2"/>
                  </a:lnTo>
                  <a:lnTo>
                    <a:pt x="442" y="2"/>
                  </a:lnTo>
                  <a:lnTo>
                    <a:pt x="442" y="5"/>
                  </a:lnTo>
                  <a:lnTo>
                    <a:pt x="445" y="5"/>
                  </a:lnTo>
                  <a:lnTo>
                    <a:pt x="447" y="5"/>
                  </a:lnTo>
                  <a:lnTo>
                    <a:pt x="442" y="7"/>
                  </a:lnTo>
                  <a:lnTo>
                    <a:pt x="428" y="7"/>
                  </a:lnTo>
                  <a:lnTo>
                    <a:pt x="409" y="5"/>
                  </a:lnTo>
                  <a:lnTo>
                    <a:pt x="378" y="5"/>
                  </a:lnTo>
                  <a:lnTo>
                    <a:pt x="373" y="5"/>
                  </a:lnTo>
                  <a:lnTo>
                    <a:pt x="371" y="5"/>
                  </a:lnTo>
                  <a:lnTo>
                    <a:pt x="368" y="7"/>
                  </a:lnTo>
                  <a:lnTo>
                    <a:pt x="366" y="7"/>
                  </a:lnTo>
                  <a:lnTo>
                    <a:pt x="366" y="10"/>
                  </a:lnTo>
                  <a:lnTo>
                    <a:pt x="368" y="10"/>
                  </a:lnTo>
                  <a:lnTo>
                    <a:pt x="378" y="10"/>
                  </a:lnTo>
                  <a:lnTo>
                    <a:pt x="387" y="10"/>
                  </a:lnTo>
                  <a:lnTo>
                    <a:pt x="399" y="12"/>
                  </a:lnTo>
                  <a:lnTo>
                    <a:pt x="404" y="12"/>
                  </a:lnTo>
                  <a:lnTo>
                    <a:pt x="426" y="14"/>
                  </a:lnTo>
                  <a:lnTo>
                    <a:pt x="399" y="14"/>
                  </a:lnTo>
                  <a:lnTo>
                    <a:pt x="395" y="14"/>
                  </a:lnTo>
                  <a:lnTo>
                    <a:pt x="392" y="14"/>
                  </a:lnTo>
                  <a:lnTo>
                    <a:pt x="387" y="12"/>
                  </a:lnTo>
                  <a:lnTo>
                    <a:pt x="378" y="12"/>
                  </a:lnTo>
                  <a:lnTo>
                    <a:pt x="380" y="14"/>
                  </a:lnTo>
                  <a:lnTo>
                    <a:pt x="383" y="14"/>
                  </a:lnTo>
                  <a:lnTo>
                    <a:pt x="385" y="14"/>
                  </a:lnTo>
                  <a:lnTo>
                    <a:pt x="376" y="14"/>
                  </a:lnTo>
                  <a:lnTo>
                    <a:pt x="373" y="17"/>
                  </a:lnTo>
                  <a:lnTo>
                    <a:pt x="373" y="19"/>
                  </a:lnTo>
                  <a:lnTo>
                    <a:pt x="371" y="22"/>
                  </a:lnTo>
                  <a:lnTo>
                    <a:pt x="371" y="24"/>
                  </a:lnTo>
                  <a:lnTo>
                    <a:pt x="368" y="24"/>
                  </a:lnTo>
                  <a:lnTo>
                    <a:pt x="366" y="24"/>
                  </a:lnTo>
                  <a:lnTo>
                    <a:pt x="364" y="24"/>
                  </a:lnTo>
                  <a:lnTo>
                    <a:pt x="359" y="24"/>
                  </a:lnTo>
                  <a:lnTo>
                    <a:pt x="357" y="22"/>
                  </a:lnTo>
                  <a:lnTo>
                    <a:pt x="345" y="19"/>
                  </a:lnTo>
                  <a:lnTo>
                    <a:pt x="330" y="14"/>
                  </a:lnTo>
                  <a:lnTo>
                    <a:pt x="309" y="14"/>
                  </a:lnTo>
                  <a:lnTo>
                    <a:pt x="309" y="24"/>
                  </a:lnTo>
                  <a:lnTo>
                    <a:pt x="297" y="24"/>
                  </a:lnTo>
                  <a:lnTo>
                    <a:pt x="292" y="22"/>
                  </a:lnTo>
                  <a:lnTo>
                    <a:pt x="288" y="22"/>
                  </a:lnTo>
                  <a:lnTo>
                    <a:pt x="285" y="19"/>
                  </a:lnTo>
                  <a:lnTo>
                    <a:pt x="278" y="19"/>
                  </a:lnTo>
                  <a:lnTo>
                    <a:pt x="273" y="22"/>
                  </a:lnTo>
                  <a:lnTo>
                    <a:pt x="273" y="24"/>
                  </a:lnTo>
                  <a:lnTo>
                    <a:pt x="269" y="24"/>
                  </a:lnTo>
                  <a:lnTo>
                    <a:pt x="271" y="19"/>
                  </a:lnTo>
                  <a:lnTo>
                    <a:pt x="269" y="17"/>
                  </a:lnTo>
                  <a:lnTo>
                    <a:pt x="238" y="17"/>
                  </a:lnTo>
                  <a:lnTo>
                    <a:pt x="228" y="19"/>
                  </a:lnTo>
                  <a:lnTo>
                    <a:pt x="209" y="19"/>
                  </a:lnTo>
                  <a:lnTo>
                    <a:pt x="214" y="22"/>
                  </a:lnTo>
                  <a:lnTo>
                    <a:pt x="223" y="26"/>
                  </a:lnTo>
                  <a:lnTo>
                    <a:pt x="226" y="29"/>
                  </a:lnTo>
                  <a:lnTo>
                    <a:pt x="223" y="29"/>
                  </a:lnTo>
                  <a:lnTo>
                    <a:pt x="223" y="26"/>
                  </a:lnTo>
                  <a:lnTo>
                    <a:pt x="214" y="24"/>
                  </a:lnTo>
                  <a:lnTo>
                    <a:pt x="207" y="24"/>
                  </a:lnTo>
                  <a:lnTo>
                    <a:pt x="202" y="22"/>
                  </a:lnTo>
                  <a:lnTo>
                    <a:pt x="197" y="22"/>
                  </a:lnTo>
                  <a:lnTo>
                    <a:pt x="192" y="19"/>
                  </a:lnTo>
                  <a:lnTo>
                    <a:pt x="190" y="19"/>
                  </a:lnTo>
                  <a:lnTo>
                    <a:pt x="188" y="22"/>
                  </a:lnTo>
                  <a:lnTo>
                    <a:pt x="185" y="24"/>
                  </a:lnTo>
                  <a:lnTo>
                    <a:pt x="183" y="26"/>
                  </a:lnTo>
                  <a:lnTo>
                    <a:pt x="178" y="29"/>
                  </a:lnTo>
                  <a:lnTo>
                    <a:pt x="176" y="29"/>
                  </a:lnTo>
                  <a:lnTo>
                    <a:pt x="171" y="31"/>
                  </a:lnTo>
                  <a:lnTo>
                    <a:pt x="150" y="31"/>
                  </a:lnTo>
                  <a:lnTo>
                    <a:pt x="143" y="34"/>
                  </a:lnTo>
                  <a:lnTo>
                    <a:pt x="133" y="36"/>
                  </a:lnTo>
                  <a:lnTo>
                    <a:pt x="124" y="38"/>
                  </a:lnTo>
                  <a:lnTo>
                    <a:pt x="119" y="38"/>
                  </a:lnTo>
                  <a:lnTo>
                    <a:pt x="102" y="41"/>
                  </a:lnTo>
                  <a:lnTo>
                    <a:pt x="97" y="43"/>
                  </a:lnTo>
                  <a:lnTo>
                    <a:pt x="100" y="46"/>
                  </a:lnTo>
                  <a:lnTo>
                    <a:pt x="105" y="48"/>
                  </a:lnTo>
                  <a:lnTo>
                    <a:pt x="126" y="48"/>
                  </a:lnTo>
                  <a:lnTo>
                    <a:pt x="116" y="50"/>
                  </a:lnTo>
                  <a:lnTo>
                    <a:pt x="112" y="55"/>
                  </a:lnTo>
                  <a:lnTo>
                    <a:pt x="109" y="55"/>
                  </a:lnTo>
                  <a:lnTo>
                    <a:pt x="93" y="60"/>
                  </a:lnTo>
                  <a:lnTo>
                    <a:pt x="88" y="60"/>
                  </a:lnTo>
                  <a:lnTo>
                    <a:pt x="66" y="60"/>
                  </a:lnTo>
                  <a:lnTo>
                    <a:pt x="57" y="62"/>
                  </a:lnTo>
                  <a:lnTo>
                    <a:pt x="47" y="65"/>
                  </a:lnTo>
                  <a:lnTo>
                    <a:pt x="45" y="67"/>
                  </a:lnTo>
                  <a:lnTo>
                    <a:pt x="40" y="67"/>
                  </a:lnTo>
                  <a:lnTo>
                    <a:pt x="38" y="65"/>
                  </a:lnTo>
                  <a:lnTo>
                    <a:pt x="31" y="70"/>
                  </a:lnTo>
                  <a:lnTo>
                    <a:pt x="9" y="70"/>
                  </a:lnTo>
                  <a:lnTo>
                    <a:pt x="7" y="70"/>
                  </a:lnTo>
                  <a:lnTo>
                    <a:pt x="2" y="70"/>
                  </a:lnTo>
                  <a:lnTo>
                    <a:pt x="0" y="74"/>
                  </a:lnTo>
                  <a:lnTo>
                    <a:pt x="2" y="74"/>
                  </a:lnTo>
                  <a:lnTo>
                    <a:pt x="9" y="79"/>
                  </a:lnTo>
                  <a:lnTo>
                    <a:pt x="12" y="82"/>
                  </a:lnTo>
                  <a:lnTo>
                    <a:pt x="14" y="84"/>
                  </a:lnTo>
                  <a:lnTo>
                    <a:pt x="24" y="79"/>
                  </a:lnTo>
                  <a:lnTo>
                    <a:pt x="24" y="84"/>
                  </a:lnTo>
                  <a:lnTo>
                    <a:pt x="28" y="86"/>
                  </a:lnTo>
                  <a:lnTo>
                    <a:pt x="33" y="86"/>
                  </a:lnTo>
                  <a:lnTo>
                    <a:pt x="36" y="84"/>
                  </a:lnTo>
                  <a:lnTo>
                    <a:pt x="38" y="84"/>
                  </a:lnTo>
                  <a:lnTo>
                    <a:pt x="40" y="82"/>
                  </a:lnTo>
                  <a:lnTo>
                    <a:pt x="40" y="84"/>
                  </a:lnTo>
                  <a:lnTo>
                    <a:pt x="43" y="86"/>
                  </a:lnTo>
                  <a:lnTo>
                    <a:pt x="45" y="86"/>
                  </a:lnTo>
                  <a:lnTo>
                    <a:pt x="47" y="84"/>
                  </a:lnTo>
                  <a:lnTo>
                    <a:pt x="52" y="84"/>
                  </a:lnTo>
                  <a:lnTo>
                    <a:pt x="57" y="84"/>
                  </a:lnTo>
                  <a:lnTo>
                    <a:pt x="59" y="82"/>
                  </a:lnTo>
                  <a:lnTo>
                    <a:pt x="64" y="82"/>
                  </a:lnTo>
                  <a:lnTo>
                    <a:pt x="64" y="84"/>
                  </a:lnTo>
                  <a:lnTo>
                    <a:pt x="64" y="86"/>
                  </a:lnTo>
                  <a:lnTo>
                    <a:pt x="62" y="86"/>
                  </a:lnTo>
                  <a:lnTo>
                    <a:pt x="57" y="91"/>
                  </a:lnTo>
                  <a:lnTo>
                    <a:pt x="55" y="91"/>
                  </a:lnTo>
                  <a:lnTo>
                    <a:pt x="52" y="89"/>
                  </a:lnTo>
                  <a:lnTo>
                    <a:pt x="40" y="89"/>
                  </a:lnTo>
                  <a:lnTo>
                    <a:pt x="36" y="91"/>
                  </a:lnTo>
                  <a:lnTo>
                    <a:pt x="33" y="91"/>
                  </a:lnTo>
                  <a:lnTo>
                    <a:pt x="21" y="89"/>
                  </a:lnTo>
                  <a:lnTo>
                    <a:pt x="19" y="89"/>
                  </a:lnTo>
                  <a:lnTo>
                    <a:pt x="14" y="86"/>
                  </a:lnTo>
                  <a:lnTo>
                    <a:pt x="7" y="86"/>
                  </a:lnTo>
                  <a:lnTo>
                    <a:pt x="2" y="89"/>
                  </a:lnTo>
                  <a:lnTo>
                    <a:pt x="2" y="93"/>
                  </a:lnTo>
                  <a:lnTo>
                    <a:pt x="2" y="96"/>
                  </a:lnTo>
                  <a:lnTo>
                    <a:pt x="7" y="98"/>
                  </a:lnTo>
                  <a:lnTo>
                    <a:pt x="19" y="98"/>
                  </a:lnTo>
                  <a:lnTo>
                    <a:pt x="17" y="101"/>
                  </a:lnTo>
                  <a:lnTo>
                    <a:pt x="14" y="101"/>
                  </a:lnTo>
                  <a:lnTo>
                    <a:pt x="9" y="101"/>
                  </a:lnTo>
                  <a:lnTo>
                    <a:pt x="12" y="103"/>
                  </a:lnTo>
                  <a:lnTo>
                    <a:pt x="19" y="105"/>
                  </a:lnTo>
                  <a:lnTo>
                    <a:pt x="21" y="105"/>
                  </a:lnTo>
                  <a:lnTo>
                    <a:pt x="24" y="108"/>
                  </a:lnTo>
                  <a:lnTo>
                    <a:pt x="33" y="108"/>
                  </a:lnTo>
                  <a:lnTo>
                    <a:pt x="33" y="105"/>
                  </a:lnTo>
                  <a:lnTo>
                    <a:pt x="36" y="105"/>
                  </a:lnTo>
                  <a:lnTo>
                    <a:pt x="38" y="105"/>
                  </a:lnTo>
                  <a:lnTo>
                    <a:pt x="43" y="108"/>
                  </a:lnTo>
                  <a:lnTo>
                    <a:pt x="52" y="105"/>
                  </a:lnTo>
                  <a:lnTo>
                    <a:pt x="52" y="108"/>
                  </a:lnTo>
                  <a:lnTo>
                    <a:pt x="57" y="108"/>
                  </a:lnTo>
                  <a:lnTo>
                    <a:pt x="62" y="105"/>
                  </a:lnTo>
                  <a:lnTo>
                    <a:pt x="64" y="105"/>
                  </a:lnTo>
                  <a:lnTo>
                    <a:pt x="69" y="103"/>
                  </a:lnTo>
                  <a:lnTo>
                    <a:pt x="76" y="105"/>
                  </a:lnTo>
                  <a:lnTo>
                    <a:pt x="81" y="105"/>
                  </a:lnTo>
                  <a:lnTo>
                    <a:pt x="83" y="105"/>
                  </a:lnTo>
                  <a:lnTo>
                    <a:pt x="85" y="103"/>
                  </a:lnTo>
                  <a:lnTo>
                    <a:pt x="88" y="103"/>
                  </a:lnTo>
                  <a:lnTo>
                    <a:pt x="93" y="105"/>
                  </a:lnTo>
                  <a:lnTo>
                    <a:pt x="97" y="105"/>
                  </a:lnTo>
                  <a:lnTo>
                    <a:pt x="112" y="105"/>
                  </a:lnTo>
                  <a:lnTo>
                    <a:pt x="121" y="110"/>
                  </a:lnTo>
                  <a:lnTo>
                    <a:pt x="124" y="110"/>
                  </a:lnTo>
                  <a:lnTo>
                    <a:pt x="128" y="115"/>
                  </a:lnTo>
                  <a:lnTo>
                    <a:pt x="135" y="115"/>
                  </a:lnTo>
                  <a:lnTo>
                    <a:pt x="133" y="117"/>
                  </a:lnTo>
                  <a:lnTo>
                    <a:pt x="133" y="120"/>
                  </a:lnTo>
                  <a:lnTo>
                    <a:pt x="133" y="125"/>
                  </a:lnTo>
                  <a:lnTo>
                    <a:pt x="138" y="125"/>
                  </a:lnTo>
                  <a:lnTo>
                    <a:pt x="140" y="125"/>
                  </a:lnTo>
                  <a:lnTo>
                    <a:pt x="145" y="127"/>
                  </a:lnTo>
                  <a:lnTo>
                    <a:pt x="147" y="129"/>
                  </a:lnTo>
                  <a:lnTo>
                    <a:pt x="143" y="134"/>
                  </a:lnTo>
                  <a:lnTo>
                    <a:pt x="145" y="141"/>
                  </a:lnTo>
                  <a:lnTo>
                    <a:pt x="152" y="144"/>
                  </a:lnTo>
                  <a:lnTo>
                    <a:pt x="145" y="149"/>
                  </a:lnTo>
                  <a:lnTo>
                    <a:pt x="150" y="151"/>
                  </a:lnTo>
                  <a:lnTo>
                    <a:pt x="147" y="151"/>
                  </a:lnTo>
                  <a:lnTo>
                    <a:pt x="145" y="153"/>
                  </a:lnTo>
                  <a:lnTo>
                    <a:pt x="145" y="156"/>
                  </a:lnTo>
                  <a:lnTo>
                    <a:pt x="150" y="161"/>
                  </a:lnTo>
                  <a:lnTo>
                    <a:pt x="152" y="161"/>
                  </a:lnTo>
                  <a:lnTo>
                    <a:pt x="152" y="163"/>
                  </a:lnTo>
                  <a:lnTo>
                    <a:pt x="147" y="165"/>
                  </a:lnTo>
                  <a:lnTo>
                    <a:pt x="145" y="168"/>
                  </a:lnTo>
                  <a:lnTo>
                    <a:pt x="143" y="168"/>
                  </a:lnTo>
                  <a:lnTo>
                    <a:pt x="147" y="170"/>
                  </a:lnTo>
                  <a:lnTo>
                    <a:pt x="143" y="170"/>
                  </a:lnTo>
                  <a:lnTo>
                    <a:pt x="140" y="170"/>
                  </a:lnTo>
                  <a:lnTo>
                    <a:pt x="138" y="170"/>
                  </a:lnTo>
                  <a:lnTo>
                    <a:pt x="133" y="173"/>
                  </a:lnTo>
                  <a:lnTo>
                    <a:pt x="131" y="173"/>
                  </a:lnTo>
                  <a:lnTo>
                    <a:pt x="131" y="175"/>
                  </a:lnTo>
                  <a:lnTo>
                    <a:pt x="143" y="175"/>
                  </a:lnTo>
                  <a:lnTo>
                    <a:pt x="138" y="180"/>
                  </a:lnTo>
                  <a:lnTo>
                    <a:pt x="126" y="180"/>
                  </a:lnTo>
                  <a:lnTo>
                    <a:pt x="124" y="180"/>
                  </a:lnTo>
                  <a:lnTo>
                    <a:pt x="124" y="182"/>
                  </a:lnTo>
                  <a:lnTo>
                    <a:pt x="133" y="189"/>
                  </a:lnTo>
                  <a:lnTo>
                    <a:pt x="138" y="189"/>
                  </a:lnTo>
                  <a:lnTo>
                    <a:pt x="145" y="184"/>
                  </a:lnTo>
                  <a:lnTo>
                    <a:pt x="147" y="184"/>
                  </a:lnTo>
                  <a:lnTo>
                    <a:pt x="152" y="184"/>
                  </a:lnTo>
                  <a:lnTo>
                    <a:pt x="154" y="182"/>
                  </a:lnTo>
                  <a:lnTo>
                    <a:pt x="157" y="182"/>
                  </a:lnTo>
                  <a:lnTo>
                    <a:pt x="157" y="180"/>
                  </a:lnTo>
                  <a:lnTo>
                    <a:pt x="157" y="175"/>
                  </a:lnTo>
                  <a:lnTo>
                    <a:pt x="159" y="173"/>
                  </a:lnTo>
                  <a:lnTo>
                    <a:pt x="159" y="180"/>
                  </a:lnTo>
                  <a:lnTo>
                    <a:pt x="166" y="175"/>
                  </a:lnTo>
                  <a:lnTo>
                    <a:pt x="164" y="177"/>
                  </a:lnTo>
                  <a:lnTo>
                    <a:pt x="164" y="180"/>
                  </a:lnTo>
                  <a:lnTo>
                    <a:pt x="166" y="180"/>
                  </a:lnTo>
                  <a:lnTo>
                    <a:pt x="169" y="182"/>
                  </a:lnTo>
                  <a:lnTo>
                    <a:pt x="176" y="182"/>
                  </a:lnTo>
                  <a:lnTo>
                    <a:pt x="171" y="187"/>
                  </a:lnTo>
                  <a:lnTo>
                    <a:pt x="171" y="189"/>
                  </a:lnTo>
                  <a:lnTo>
                    <a:pt x="173" y="192"/>
                  </a:lnTo>
                  <a:lnTo>
                    <a:pt x="176" y="194"/>
                  </a:lnTo>
                  <a:lnTo>
                    <a:pt x="178" y="196"/>
                  </a:lnTo>
                  <a:lnTo>
                    <a:pt x="181" y="199"/>
                  </a:lnTo>
                  <a:lnTo>
                    <a:pt x="178" y="201"/>
                  </a:lnTo>
                  <a:lnTo>
                    <a:pt x="173" y="201"/>
                  </a:lnTo>
                  <a:lnTo>
                    <a:pt x="173" y="204"/>
                  </a:lnTo>
                  <a:lnTo>
                    <a:pt x="166" y="204"/>
                  </a:lnTo>
                  <a:lnTo>
                    <a:pt x="164" y="201"/>
                  </a:lnTo>
                  <a:lnTo>
                    <a:pt x="162" y="201"/>
                  </a:lnTo>
                  <a:lnTo>
                    <a:pt x="159" y="201"/>
                  </a:lnTo>
                  <a:lnTo>
                    <a:pt x="157" y="199"/>
                  </a:lnTo>
                  <a:lnTo>
                    <a:pt x="143" y="199"/>
                  </a:lnTo>
                  <a:lnTo>
                    <a:pt x="140" y="196"/>
                  </a:lnTo>
                  <a:lnTo>
                    <a:pt x="138" y="194"/>
                  </a:lnTo>
                  <a:lnTo>
                    <a:pt x="131" y="194"/>
                  </a:lnTo>
                  <a:lnTo>
                    <a:pt x="128" y="199"/>
                  </a:lnTo>
                  <a:lnTo>
                    <a:pt x="128" y="201"/>
                  </a:lnTo>
                  <a:lnTo>
                    <a:pt x="133" y="201"/>
                  </a:lnTo>
                  <a:lnTo>
                    <a:pt x="133" y="204"/>
                  </a:lnTo>
                  <a:lnTo>
                    <a:pt x="140" y="204"/>
                  </a:lnTo>
                  <a:lnTo>
                    <a:pt x="143" y="206"/>
                  </a:lnTo>
                  <a:lnTo>
                    <a:pt x="145" y="206"/>
                  </a:lnTo>
                  <a:lnTo>
                    <a:pt x="147" y="206"/>
                  </a:lnTo>
                  <a:lnTo>
                    <a:pt x="152" y="211"/>
                  </a:lnTo>
                  <a:lnTo>
                    <a:pt x="162" y="211"/>
                  </a:lnTo>
                  <a:lnTo>
                    <a:pt x="164" y="211"/>
                  </a:lnTo>
                  <a:lnTo>
                    <a:pt x="166" y="211"/>
                  </a:lnTo>
                  <a:lnTo>
                    <a:pt x="173" y="213"/>
                  </a:lnTo>
                  <a:lnTo>
                    <a:pt x="178" y="208"/>
                  </a:lnTo>
                  <a:lnTo>
                    <a:pt x="178" y="216"/>
                  </a:lnTo>
                  <a:lnTo>
                    <a:pt x="176" y="213"/>
                  </a:lnTo>
                  <a:lnTo>
                    <a:pt x="173" y="213"/>
                  </a:lnTo>
                  <a:lnTo>
                    <a:pt x="171" y="213"/>
                  </a:lnTo>
                  <a:lnTo>
                    <a:pt x="171" y="216"/>
                  </a:lnTo>
                  <a:lnTo>
                    <a:pt x="173" y="220"/>
                  </a:lnTo>
                  <a:lnTo>
                    <a:pt x="169" y="220"/>
                  </a:lnTo>
                  <a:lnTo>
                    <a:pt x="166" y="220"/>
                  </a:lnTo>
                  <a:lnTo>
                    <a:pt x="164" y="220"/>
                  </a:lnTo>
                  <a:lnTo>
                    <a:pt x="164" y="223"/>
                  </a:lnTo>
                  <a:lnTo>
                    <a:pt x="164" y="225"/>
                  </a:lnTo>
                  <a:lnTo>
                    <a:pt x="173" y="225"/>
                  </a:lnTo>
                  <a:lnTo>
                    <a:pt x="171" y="225"/>
                  </a:lnTo>
                  <a:lnTo>
                    <a:pt x="171" y="228"/>
                  </a:lnTo>
                  <a:lnTo>
                    <a:pt x="169" y="230"/>
                  </a:lnTo>
                  <a:lnTo>
                    <a:pt x="162" y="225"/>
                  </a:lnTo>
                  <a:lnTo>
                    <a:pt x="159" y="225"/>
                  </a:lnTo>
                  <a:lnTo>
                    <a:pt x="159" y="228"/>
                  </a:lnTo>
                  <a:lnTo>
                    <a:pt x="159" y="230"/>
                  </a:lnTo>
                  <a:lnTo>
                    <a:pt x="162" y="232"/>
                  </a:lnTo>
                  <a:lnTo>
                    <a:pt x="157" y="232"/>
                  </a:lnTo>
                  <a:lnTo>
                    <a:pt x="157" y="237"/>
                  </a:lnTo>
                  <a:lnTo>
                    <a:pt x="154" y="237"/>
                  </a:lnTo>
                  <a:lnTo>
                    <a:pt x="152" y="240"/>
                  </a:lnTo>
                  <a:lnTo>
                    <a:pt x="152" y="242"/>
                  </a:lnTo>
                  <a:lnTo>
                    <a:pt x="157" y="247"/>
                  </a:lnTo>
                  <a:lnTo>
                    <a:pt x="159" y="247"/>
                  </a:lnTo>
                  <a:lnTo>
                    <a:pt x="159" y="252"/>
                  </a:lnTo>
                  <a:lnTo>
                    <a:pt x="157" y="252"/>
                  </a:lnTo>
                  <a:lnTo>
                    <a:pt x="154" y="252"/>
                  </a:lnTo>
                  <a:lnTo>
                    <a:pt x="152" y="249"/>
                  </a:lnTo>
                  <a:lnTo>
                    <a:pt x="150" y="244"/>
                  </a:lnTo>
                  <a:lnTo>
                    <a:pt x="147" y="242"/>
                  </a:lnTo>
                  <a:lnTo>
                    <a:pt x="147" y="240"/>
                  </a:lnTo>
                  <a:lnTo>
                    <a:pt x="145" y="237"/>
                  </a:lnTo>
                  <a:lnTo>
                    <a:pt x="143" y="235"/>
                  </a:lnTo>
                  <a:lnTo>
                    <a:pt x="140" y="235"/>
                  </a:lnTo>
                  <a:lnTo>
                    <a:pt x="135" y="235"/>
                  </a:lnTo>
                  <a:lnTo>
                    <a:pt x="133" y="235"/>
                  </a:lnTo>
                  <a:lnTo>
                    <a:pt x="128" y="240"/>
                  </a:lnTo>
                  <a:lnTo>
                    <a:pt x="128" y="242"/>
                  </a:lnTo>
                  <a:lnTo>
                    <a:pt x="133" y="244"/>
                  </a:lnTo>
                  <a:lnTo>
                    <a:pt x="138" y="244"/>
                  </a:lnTo>
                  <a:lnTo>
                    <a:pt x="140" y="247"/>
                  </a:lnTo>
                  <a:lnTo>
                    <a:pt x="135" y="249"/>
                  </a:lnTo>
                  <a:lnTo>
                    <a:pt x="131" y="249"/>
                  </a:lnTo>
                  <a:lnTo>
                    <a:pt x="128" y="247"/>
                  </a:lnTo>
                  <a:lnTo>
                    <a:pt x="121" y="247"/>
                  </a:lnTo>
                  <a:lnTo>
                    <a:pt x="119" y="249"/>
                  </a:lnTo>
                  <a:lnTo>
                    <a:pt x="116" y="249"/>
                  </a:lnTo>
                  <a:lnTo>
                    <a:pt x="114" y="249"/>
                  </a:lnTo>
                  <a:lnTo>
                    <a:pt x="112" y="252"/>
                  </a:lnTo>
                  <a:lnTo>
                    <a:pt x="109" y="252"/>
                  </a:lnTo>
                  <a:lnTo>
                    <a:pt x="121" y="252"/>
                  </a:lnTo>
                  <a:lnTo>
                    <a:pt x="126" y="252"/>
                  </a:lnTo>
                  <a:lnTo>
                    <a:pt x="140" y="252"/>
                  </a:lnTo>
                  <a:lnTo>
                    <a:pt x="143" y="252"/>
                  </a:lnTo>
                  <a:lnTo>
                    <a:pt x="131" y="252"/>
                  </a:lnTo>
                  <a:lnTo>
                    <a:pt x="112" y="256"/>
                  </a:lnTo>
                  <a:lnTo>
                    <a:pt x="107" y="256"/>
                  </a:lnTo>
                  <a:lnTo>
                    <a:pt x="105" y="259"/>
                  </a:lnTo>
                  <a:lnTo>
                    <a:pt x="107" y="259"/>
                  </a:lnTo>
                  <a:lnTo>
                    <a:pt x="107" y="261"/>
                  </a:lnTo>
                  <a:lnTo>
                    <a:pt x="114" y="261"/>
                  </a:lnTo>
                  <a:lnTo>
                    <a:pt x="119" y="259"/>
                  </a:lnTo>
                  <a:lnTo>
                    <a:pt x="124" y="259"/>
                  </a:lnTo>
                  <a:lnTo>
                    <a:pt x="128" y="256"/>
                  </a:lnTo>
                  <a:lnTo>
                    <a:pt x="138" y="256"/>
                  </a:lnTo>
                  <a:lnTo>
                    <a:pt x="140" y="259"/>
                  </a:lnTo>
                  <a:lnTo>
                    <a:pt x="138" y="261"/>
                  </a:lnTo>
                  <a:lnTo>
                    <a:pt x="114" y="261"/>
                  </a:lnTo>
                  <a:lnTo>
                    <a:pt x="112" y="261"/>
                  </a:lnTo>
                  <a:lnTo>
                    <a:pt x="102" y="261"/>
                  </a:lnTo>
                  <a:lnTo>
                    <a:pt x="102" y="264"/>
                  </a:lnTo>
                  <a:lnTo>
                    <a:pt x="107" y="264"/>
                  </a:lnTo>
                  <a:lnTo>
                    <a:pt x="107" y="266"/>
                  </a:lnTo>
                  <a:lnTo>
                    <a:pt x="112" y="266"/>
                  </a:lnTo>
                  <a:lnTo>
                    <a:pt x="114" y="266"/>
                  </a:lnTo>
                  <a:lnTo>
                    <a:pt x="109" y="266"/>
                  </a:lnTo>
                  <a:lnTo>
                    <a:pt x="107" y="268"/>
                  </a:lnTo>
                  <a:lnTo>
                    <a:pt x="107" y="271"/>
                  </a:lnTo>
                  <a:lnTo>
                    <a:pt x="105" y="273"/>
                  </a:lnTo>
                  <a:lnTo>
                    <a:pt x="102" y="273"/>
                  </a:lnTo>
                  <a:lnTo>
                    <a:pt x="100" y="275"/>
                  </a:lnTo>
                  <a:lnTo>
                    <a:pt x="97" y="275"/>
                  </a:lnTo>
                  <a:lnTo>
                    <a:pt x="107" y="278"/>
                  </a:lnTo>
                  <a:lnTo>
                    <a:pt x="97" y="280"/>
                  </a:lnTo>
                  <a:lnTo>
                    <a:pt x="97" y="283"/>
                  </a:lnTo>
                  <a:lnTo>
                    <a:pt x="100" y="285"/>
                  </a:lnTo>
                  <a:lnTo>
                    <a:pt x="105" y="285"/>
                  </a:lnTo>
                  <a:lnTo>
                    <a:pt x="107" y="285"/>
                  </a:lnTo>
                  <a:lnTo>
                    <a:pt x="114" y="285"/>
                  </a:lnTo>
                  <a:lnTo>
                    <a:pt x="112" y="285"/>
                  </a:lnTo>
                  <a:lnTo>
                    <a:pt x="109" y="285"/>
                  </a:lnTo>
                  <a:lnTo>
                    <a:pt x="107" y="287"/>
                  </a:lnTo>
                  <a:lnTo>
                    <a:pt x="102" y="290"/>
                  </a:lnTo>
                  <a:lnTo>
                    <a:pt x="102" y="292"/>
                  </a:lnTo>
                  <a:lnTo>
                    <a:pt x="105" y="295"/>
                  </a:lnTo>
                  <a:lnTo>
                    <a:pt x="107" y="295"/>
                  </a:lnTo>
                  <a:lnTo>
                    <a:pt x="109" y="292"/>
                  </a:lnTo>
                  <a:lnTo>
                    <a:pt x="114" y="290"/>
                  </a:lnTo>
                  <a:lnTo>
                    <a:pt x="112" y="295"/>
                  </a:lnTo>
                  <a:lnTo>
                    <a:pt x="109" y="295"/>
                  </a:lnTo>
                  <a:lnTo>
                    <a:pt x="107" y="299"/>
                  </a:lnTo>
                  <a:lnTo>
                    <a:pt x="107" y="304"/>
                  </a:lnTo>
                  <a:lnTo>
                    <a:pt x="109" y="304"/>
                  </a:lnTo>
                  <a:lnTo>
                    <a:pt x="109" y="302"/>
                  </a:lnTo>
                  <a:lnTo>
                    <a:pt x="114" y="302"/>
                  </a:lnTo>
                  <a:lnTo>
                    <a:pt x="109" y="307"/>
                  </a:lnTo>
                  <a:lnTo>
                    <a:pt x="107" y="307"/>
                  </a:lnTo>
                  <a:lnTo>
                    <a:pt x="105" y="309"/>
                  </a:lnTo>
                  <a:lnTo>
                    <a:pt x="102" y="311"/>
                  </a:lnTo>
                  <a:lnTo>
                    <a:pt x="102" y="316"/>
                  </a:lnTo>
                  <a:lnTo>
                    <a:pt x="105" y="316"/>
                  </a:lnTo>
                  <a:lnTo>
                    <a:pt x="107" y="314"/>
                  </a:lnTo>
                  <a:lnTo>
                    <a:pt x="114" y="307"/>
                  </a:lnTo>
                  <a:lnTo>
                    <a:pt x="124" y="307"/>
                  </a:lnTo>
                  <a:lnTo>
                    <a:pt x="126" y="304"/>
                  </a:lnTo>
                  <a:lnTo>
                    <a:pt x="128" y="304"/>
                  </a:lnTo>
                  <a:lnTo>
                    <a:pt x="128" y="307"/>
                  </a:lnTo>
                  <a:lnTo>
                    <a:pt x="133" y="304"/>
                  </a:lnTo>
                  <a:lnTo>
                    <a:pt x="128" y="311"/>
                  </a:lnTo>
                  <a:lnTo>
                    <a:pt x="135" y="311"/>
                  </a:lnTo>
                  <a:lnTo>
                    <a:pt x="128" y="311"/>
                  </a:lnTo>
                  <a:lnTo>
                    <a:pt x="124" y="314"/>
                  </a:lnTo>
                  <a:lnTo>
                    <a:pt x="124" y="316"/>
                  </a:lnTo>
                  <a:lnTo>
                    <a:pt x="119" y="316"/>
                  </a:lnTo>
                  <a:lnTo>
                    <a:pt x="116" y="316"/>
                  </a:lnTo>
                  <a:lnTo>
                    <a:pt x="114" y="319"/>
                  </a:lnTo>
                  <a:lnTo>
                    <a:pt x="114" y="321"/>
                  </a:lnTo>
                  <a:lnTo>
                    <a:pt x="112" y="321"/>
                  </a:lnTo>
                  <a:lnTo>
                    <a:pt x="107" y="323"/>
                  </a:lnTo>
                  <a:lnTo>
                    <a:pt x="105" y="326"/>
                  </a:lnTo>
                  <a:lnTo>
                    <a:pt x="109" y="326"/>
                  </a:lnTo>
                  <a:lnTo>
                    <a:pt x="107" y="326"/>
                  </a:lnTo>
                  <a:lnTo>
                    <a:pt x="107" y="328"/>
                  </a:lnTo>
                  <a:lnTo>
                    <a:pt x="107" y="331"/>
                  </a:lnTo>
                  <a:lnTo>
                    <a:pt x="109" y="331"/>
                  </a:lnTo>
                  <a:lnTo>
                    <a:pt x="107" y="333"/>
                  </a:lnTo>
                  <a:lnTo>
                    <a:pt x="107" y="335"/>
                  </a:lnTo>
                  <a:lnTo>
                    <a:pt x="116" y="335"/>
                  </a:lnTo>
                  <a:lnTo>
                    <a:pt x="112" y="343"/>
                  </a:lnTo>
                  <a:lnTo>
                    <a:pt x="116" y="340"/>
                  </a:lnTo>
                  <a:lnTo>
                    <a:pt x="119" y="340"/>
                  </a:lnTo>
                  <a:lnTo>
                    <a:pt x="116" y="340"/>
                  </a:lnTo>
                  <a:lnTo>
                    <a:pt x="114" y="343"/>
                  </a:lnTo>
                  <a:lnTo>
                    <a:pt x="114" y="345"/>
                  </a:lnTo>
                  <a:lnTo>
                    <a:pt x="112" y="347"/>
                  </a:lnTo>
                  <a:lnTo>
                    <a:pt x="112" y="352"/>
                  </a:lnTo>
                  <a:lnTo>
                    <a:pt x="114" y="352"/>
                  </a:lnTo>
                  <a:lnTo>
                    <a:pt x="121" y="352"/>
                  </a:lnTo>
                  <a:lnTo>
                    <a:pt x="116" y="359"/>
                  </a:lnTo>
                  <a:lnTo>
                    <a:pt x="126" y="357"/>
                  </a:lnTo>
                  <a:lnTo>
                    <a:pt x="121" y="362"/>
                  </a:lnTo>
                  <a:lnTo>
                    <a:pt x="124" y="366"/>
                  </a:lnTo>
                  <a:lnTo>
                    <a:pt x="128" y="366"/>
                  </a:lnTo>
                  <a:lnTo>
                    <a:pt x="126" y="366"/>
                  </a:lnTo>
                  <a:lnTo>
                    <a:pt x="126" y="369"/>
                  </a:lnTo>
                  <a:lnTo>
                    <a:pt x="128" y="371"/>
                  </a:lnTo>
                  <a:lnTo>
                    <a:pt x="133" y="371"/>
                  </a:lnTo>
                  <a:lnTo>
                    <a:pt x="128" y="376"/>
                  </a:lnTo>
                  <a:lnTo>
                    <a:pt x="135" y="376"/>
                  </a:lnTo>
                  <a:lnTo>
                    <a:pt x="133" y="381"/>
                  </a:lnTo>
                  <a:lnTo>
                    <a:pt x="145" y="378"/>
                  </a:lnTo>
                  <a:lnTo>
                    <a:pt x="147" y="381"/>
                  </a:lnTo>
                  <a:lnTo>
                    <a:pt x="150" y="381"/>
                  </a:lnTo>
                  <a:lnTo>
                    <a:pt x="152" y="378"/>
                  </a:lnTo>
                  <a:lnTo>
                    <a:pt x="162" y="374"/>
                  </a:lnTo>
                  <a:lnTo>
                    <a:pt x="164" y="371"/>
                  </a:lnTo>
                  <a:lnTo>
                    <a:pt x="164" y="374"/>
                  </a:lnTo>
                  <a:lnTo>
                    <a:pt x="162" y="376"/>
                  </a:lnTo>
                  <a:lnTo>
                    <a:pt x="169" y="378"/>
                  </a:lnTo>
                  <a:lnTo>
                    <a:pt x="171" y="376"/>
                  </a:lnTo>
                  <a:lnTo>
                    <a:pt x="173" y="376"/>
                  </a:lnTo>
                  <a:lnTo>
                    <a:pt x="169" y="378"/>
                  </a:lnTo>
                  <a:lnTo>
                    <a:pt x="164" y="381"/>
                  </a:lnTo>
                  <a:lnTo>
                    <a:pt x="162" y="383"/>
                  </a:lnTo>
                  <a:lnTo>
                    <a:pt x="162" y="386"/>
                  </a:lnTo>
                  <a:lnTo>
                    <a:pt x="169" y="386"/>
                  </a:lnTo>
                  <a:lnTo>
                    <a:pt x="173" y="386"/>
                  </a:lnTo>
                  <a:lnTo>
                    <a:pt x="176" y="386"/>
                  </a:lnTo>
                  <a:lnTo>
                    <a:pt x="173" y="386"/>
                  </a:lnTo>
                  <a:lnTo>
                    <a:pt x="171" y="388"/>
                  </a:lnTo>
                  <a:lnTo>
                    <a:pt x="169" y="390"/>
                  </a:lnTo>
                  <a:lnTo>
                    <a:pt x="169" y="393"/>
                  </a:lnTo>
                  <a:lnTo>
                    <a:pt x="169" y="395"/>
                  </a:lnTo>
                  <a:lnTo>
                    <a:pt x="176" y="395"/>
                  </a:lnTo>
                  <a:lnTo>
                    <a:pt x="178" y="393"/>
                  </a:lnTo>
                  <a:lnTo>
                    <a:pt x="178" y="395"/>
                  </a:lnTo>
                  <a:lnTo>
                    <a:pt x="183" y="398"/>
                  </a:lnTo>
                  <a:lnTo>
                    <a:pt x="188" y="398"/>
                  </a:lnTo>
                  <a:lnTo>
                    <a:pt x="192" y="395"/>
                  </a:lnTo>
                  <a:lnTo>
                    <a:pt x="195" y="393"/>
                  </a:lnTo>
                  <a:lnTo>
                    <a:pt x="192" y="390"/>
                  </a:lnTo>
                  <a:lnTo>
                    <a:pt x="192" y="388"/>
                  </a:lnTo>
                  <a:lnTo>
                    <a:pt x="197" y="388"/>
                  </a:lnTo>
                  <a:lnTo>
                    <a:pt x="200" y="386"/>
                  </a:lnTo>
                  <a:lnTo>
                    <a:pt x="200" y="378"/>
                  </a:lnTo>
                  <a:lnTo>
                    <a:pt x="202" y="381"/>
                  </a:lnTo>
                  <a:lnTo>
                    <a:pt x="207" y="381"/>
                  </a:lnTo>
                  <a:lnTo>
                    <a:pt x="207" y="376"/>
                  </a:lnTo>
                  <a:lnTo>
                    <a:pt x="207" y="374"/>
                  </a:lnTo>
                  <a:lnTo>
                    <a:pt x="207" y="371"/>
                  </a:lnTo>
                  <a:lnTo>
                    <a:pt x="207" y="374"/>
                  </a:lnTo>
                  <a:lnTo>
                    <a:pt x="209" y="376"/>
                  </a:lnTo>
                  <a:lnTo>
                    <a:pt x="212" y="376"/>
                  </a:lnTo>
                  <a:lnTo>
                    <a:pt x="214" y="374"/>
                  </a:lnTo>
                  <a:lnTo>
                    <a:pt x="214" y="371"/>
                  </a:lnTo>
                  <a:lnTo>
                    <a:pt x="209" y="366"/>
                  </a:lnTo>
                  <a:lnTo>
                    <a:pt x="216" y="366"/>
                  </a:lnTo>
                  <a:lnTo>
                    <a:pt x="216" y="364"/>
                  </a:lnTo>
                  <a:lnTo>
                    <a:pt x="214" y="362"/>
                  </a:lnTo>
                  <a:lnTo>
                    <a:pt x="223" y="362"/>
                  </a:lnTo>
                  <a:lnTo>
                    <a:pt x="219" y="357"/>
                  </a:lnTo>
                  <a:lnTo>
                    <a:pt x="223" y="355"/>
                  </a:lnTo>
                  <a:lnTo>
                    <a:pt x="219" y="352"/>
                  </a:lnTo>
                  <a:lnTo>
                    <a:pt x="216" y="350"/>
                  </a:lnTo>
                  <a:lnTo>
                    <a:pt x="219" y="350"/>
                  </a:lnTo>
                  <a:lnTo>
                    <a:pt x="221" y="350"/>
                  </a:lnTo>
                  <a:lnTo>
                    <a:pt x="216" y="343"/>
                  </a:lnTo>
                  <a:lnTo>
                    <a:pt x="221" y="347"/>
                  </a:lnTo>
                  <a:lnTo>
                    <a:pt x="223" y="347"/>
                  </a:lnTo>
                  <a:lnTo>
                    <a:pt x="228" y="343"/>
                  </a:lnTo>
                  <a:lnTo>
                    <a:pt x="235" y="343"/>
                  </a:lnTo>
                  <a:lnTo>
                    <a:pt x="235" y="340"/>
                  </a:lnTo>
                  <a:lnTo>
                    <a:pt x="233" y="338"/>
                  </a:lnTo>
                  <a:lnTo>
                    <a:pt x="238" y="338"/>
                  </a:lnTo>
                  <a:lnTo>
                    <a:pt x="242" y="331"/>
                  </a:lnTo>
                  <a:lnTo>
                    <a:pt x="245" y="331"/>
                  </a:lnTo>
                  <a:lnTo>
                    <a:pt x="252" y="331"/>
                  </a:lnTo>
                  <a:lnTo>
                    <a:pt x="252" y="326"/>
                  </a:lnTo>
                  <a:lnTo>
                    <a:pt x="257" y="331"/>
                  </a:lnTo>
                  <a:lnTo>
                    <a:pt x="259" y="326"/>
                  </a:lnTo>
                  <a:lnTo>
                    <a:pt x="259" y="319"/>
                  </a:lnTo>
                  <a:lnTo>
                    <a:pt x="252" y="316"/>
                  </a:lnTo>
                  <a:lnTo>
                    <a:pt x="257" y="316"/>
                  </a:lnTo>
                  <a:lnTo>
                    <a:pt x="264" y="311"/>
                  </a:lnTo>
                  <a:lnTo>
                    <a:pt x="266" y="307"/>
                  </a:lnTo>
                  <a:lnTo>
                    <a:pt x="259" y="304"/>
                  </a:lnTo>
                  <a:lnTo>
                    <a:pt x="264" y="299"/>
                  </a:lnTo>
                  <a:lnTo>
                    <a:pt x="278" y="299"/>
                  </a:lnTo>
                  <a:lnTo>
                    <a:pt x="280" y="297"/>
                  </a:lnTo>
                  <a:lnTo>
                    <a:pt x="280" y="292"/>
                  </a:lnTo>
                  <a:lnTo>
                    <a:pt x="288" y="290"/>
                  </a:lnTo>
                  <a:lnTo>
                    <a:pt x="292" y="290"/>
                  </a:lnTo>
                  <a:lnTo>
                    <a:pt x="295" y="292"/>
                  </a:lnTo>
                  <a:lnTo>
                    <a:pt x="302" y="292"/>
                  </a:lnTo>
                  <a:lnTo>
                    <a:pt x="311" y="283"/>
                  </a:lnTo>
                  <a:lnTo>
                    <a:pt x="311" y="280"/>
                  </a:lnTo>
                  <a:lnTo>
                    <a:pt x="314" y="280"/>
                  </a:lnTo>
                  <a:lnTo>
                    <a:pt x="316" y="278"/>
                  </a:lnTo>
                  <a:lnTo>
                    <a:pt x="319" y="278"/>
                  </a:lnTo>
                  <a:lnTo>
                    <a:pt x="319" y="280"/>
                  </a:lnTo>
                  <a:lnTo>
                    <a:pt x="316" y="283"/>
                  </a:lnTo>
                  <a:lnTo>
                    <a:pt x="314" y="285"/>
                  </a:lnTo>
                  <a:lnTo>
                    <a:pt x="311" y="290"/>
                  </a:lnTo>
                  <a:lnTo>
                    <a:pt x="319" y="290"/>
                  </a:lnTo>
                  <a:lnTo>
                    <a:pt x="319" y="285"/>
                  </a:lnTo>
                  <a:lnTo>
                    <a:pt x="323" y="285"/>
                  </a:lnTo>
                  <a:lnTo>
                    <a:pt x="326" y="283"/>
                  </a:lnTo>
                  <a:lnTo>
                    <a:pt x="328" y="283"/>
                  </a:lnTo>
                  <a:lnTo>
                    <a:pt x="328" y="285"/>
                  </a:lnTo>
                  <a:lnTo>
                    <a:pt x="333" y="285"/>
                  </a:lnTo>
                  <a:lnTo>
                    <a:pt x="335" y="285"/>
                  </a:lnTo>
                  <a:lnTo>
                    <a:pt x="342" y="283"/>
                  </a:lnTo>
                  <a:lnTo>
                    <a:pt x="347" y="278"/>
                  </a:lnTo>
                  <a:lnTo>
                    <a:pt x="349" y="275"/>
                  </a:lnTo>
                  <a:lnTo>
                    <a:pt x="359" y="275"/>
                  </a:lnTo>
                  <a:lnTo>
                    <a:pt x="366" y="275"/>
                  </a:lnTo>
                  <a:lnTo>
                    <a:pt x="371" y="271"/>
                  </a:lnTo>
                  <a:lnTo>
                    <a:pt x="373" y="268"/>
                  </a:lnTo>
                  <a:lnTo>
                    <a:pt x="376" y="266"/>
                  </a:lnTo>
                  <a:lnTo>
                    <a:pt x="383" y="259"/>
                  </a:lnTo>
                  <a:lnTo>
                    <a:pt x="385" y="256"/>
                  </a:lnTo>
                  <a:lnTo>
                    <a:pt x="390" y="254"/>
                  </a:lnTo>
                  <a:lnTo>
                    <a:pt x="399" y="252"/>
                  </a:lnTo>
                  <a:lnTo>
                    <a:pt x="402" y="252"/>
                  </a:lnTo>
                  <a:lnTo>
                    <a:pt x="404" y="249"/>
                  </a:lnTo>
                  <a:lnTo>
                    <a:pt x="407" y="249"/>
                  </a:lnTo>
                  <a:lnTo>
                    <a:pt x="407" y="247"/>
                  </a:lnTo>
                  <a:lnTo>
                    <a:pt x="407" y="244"/>
                  </a:lnTo>
                  <a:lnTo>
                    <a:pt x="407" y="240"/>
                  </a:lnTo>
                  <a:lnTo>
                    <a:pt x="407" y="235"/>
                  </a:lnTo>
                  <a:lnTo>
                    <a:pt x="414" y="242"/>
                  </a:lnTo>
                  <a:lnTo>
                    <a:pt x="416" y="244"/>
                  </a:lnTo>
                  <a:lnTo>
                    <a:pt x="418" y="244"/>
                  </a:lnTo>
                  <a:lnTo>
                    <a:pt x="437" y="244"/>
                  </a:lnTo>
                  <a:lnTo>
                    <a:pt x="447" y="242"/>
                  </a:lnTo>
                  <a:lnTo>
                    <a:pt x="454" y="240"/>
                  </a:lnTo>
                  <a:lnTo>
                    <a:pt x="459" y="240"/>
                  </a:lnTo>
                  <a:lnTo>
                    <a:pt x="468" y="237"/>
                  </a:lnTo>
                  <a:lnTo>
                    <a:pt x="480" y="235"/>
                  </a:lnTo>
                  <a:lnTo>
                    <a:pt x="487" y="235"/>
                  </a:lnTo>
                  <a:lnTo>
                    <a:pt x="492" y="230"/>
                  </a:lnTo>
                  <a:lnTo>
                    <a:pt x="499" y="230"/>
                  </a:lnTo>
                  <a:lnTo>
                    <a:pt x="502" y="228"/>
                  </a:lnTo>
                  <a:lnTo>
                    <a:pt x="509" y="228"/>
                  </a:lnTo>
                  <a:lnTo>
                    <a:pt x="516" y="220"/>
                  </a:lnTo>
                  <a:lnTo>
                    <a:pt x="518" y="220"/>
                  </a:lnTo>
                  <a:lnTo>
                    <a:pt x="518" y="218"/>
                  </a:lnTo>
                  <a:lnTo>
                    <a:pt x="523" y="218"/>
                  </a:lnTo>
                  <a:lnTo>
                    <a:pt x="525" y="216"/>
                  </a:lnTo>
                  <a:lnTo>
                    <a:pt x="528" y="216"/>
                  </a:lnTo>
                  <a:lnTo>
                    <a:pt x="542" y="213"/>
                  </a:lnTo>
                  <a:lnTo>
                    <a:pt x="552" y="211"/>
                  </a:lnTo>
                  <a:lnTo>
                    <a:pt x="552" y="206"/>
                  </a:lnTo>
                  <a:lnTo>
                    <a:pt x="549" y="206"/>
                  </a:lnTo>
                  <a:lnTo>
                    <a:pt x="547" y="208"/>
                  </a:lnTo>
                  <a:lnTo>
                    <a:pt x="537" y="208"/>
                  </a:lnTo>
                  <a:lnTo>
                    <a:pt x="530" y="206"/>
                  </a:lnTo>
                  <a:lnTo>
                    <a:pt x="525" y="206"/>
                  </a:lnTo>
                  <a:lnTo>
                    <a:pt x="521" y="204"/>
                  </a:lnTo>
                  <a:lnTo>
                    <a:pt x="509" y="204"/>
                  </a:lnTo>
                  <a:lnTo>
                    <a:pt x="499" y="206"/>
                  </a:lnTo>
                  <a:lnTo>
                    <a:pt x="490" y="206"/>
                  </a:lnTo>
                  <a:lnTo>
                    <a:pt x="487" y="211"/>
                  </a:lnTo>
                  <a:lnTo>
                    <a:pt x="471" y="211"/>
                  </a:lnTo>
                  <a:lnTo>
                    <a:pt x="485" y="206"/>
                  </a:lnTo>
                  <a:lnTo>
                    <a:pt x="494" y="204"/>
                  </a:lnTo>
                  <a:lnTo>
                    <a:pt x="499" y="204"/>
                  </a:lnTo>
                  <a:lnTo>
                    <a:pt x="502" y="201"/>
                  </a:lnTo>
                  <a:lnTo>
                    <a:pt x="506" y="201"/>
                  </a:lnTo>
                  <a:lnTo>
                    <a:pt x="511" y="199"/>
                  </a:lnTo>
                  <a:lnTo>
                    <a:pt x="514" y="199"/>
                  </a:lnTo>
                  <a:lnTo>
                    <a:pt x="516" y="199"/>
                  </a:lnTo>
                  <a:lnTo>
                    <a:pt x="514" y="196"/>
                  </a:lnTo>
                  <a:lnTo>
                    <a:pt x="509" y="194"/>
                  </a:lnTo>
                  <a:lnTo>
                    <a:pt x="506" y="194"/>
                  </a:lnTo>
                  <a:lnTo>
                    <a:pt x="504" y="194"/>
                  </a:lnTo>
                  <a:lnTo>
                    <a:pt x="497" y="196"/>
                  </a:lnTo>
                  <a:lnTo>
                    <a:pt x="483" y="201"/>
                  </a:lnTo>
                  <a:lnTo>
                    <a:pt x="468" y="201"/>
                  </a:lnTo>
                  <a:lnTo>
                    <a:pt x="478" y="196"/>
                  </a:lnTo>
                  <a:lnTo>
                    <a:pt x="485" y="192"/>
                  </a:lnTo>
                  <a:lnTo>
                    <a:pt x="487" y="192"/>
                  </a:lnTo>
                  <a:lnTo>
                    <a:pt x="492" y="194"/>
                  </a:lnTo>
                  <a:lnTo>
                    <a:pt x="497" y="194"/>
                  </a:lnTo>
                  <a:lnTo>
                    <a:pt x="499" y="192"/>
                  </a:lnTo>
                  <a:lnTo>
                    <a:pt x="504" y="192"/>
                  </a:lnTo>
                  <a:lnTo>
                    <a:pt x="506" y="189"/>
                  </a:lnTo>
                  <a:lnTo>
                    <a:pt x="516" y="189"/>
                  </a:lnTo>
                  <a:lnTo>
                    <a:pt x="518" y="189"/>
                  </a:lnTo>
                  <a:lnTo>
                    <a:pt x="516" y="187"/>
                  </a:lnTo>
                  <a:lnTo>
                    <a:pt x="514" y="187"/>
                  </a:lnTo>
                  <a:lnTo>
                    <a:pt x="509" y="184"/>
                  </a:lnTo>
                  <a:lnTo>
                    <a:pt x="485" y="184"/>
                  </a:lnTo>
                  <a:lnTo>
                    <a:pt x="492" y="182"/>
                  </a:lnTo>
                  <a:lnTo>
                    <a:pt x="485" y="180"/>
                  </a:lnTo>
                  <a:lnTo>
                    <a:pt x="485" y="175"/>
                  </a:lnTo>
                  <a:lnTo>
                    <a:pt x="487" y="175"/>
                  </a:lnTo>
                  <a:lnTo>
                    <a:pt x="490" y="177"/>
                  </a:lnTo>
                  <a:lnTo>
                    <a:pt x="492" y="180"/>
                  </a:lnTo>
                  <a:lnTo>
                    <a:pt x="497" y="182"/>
                  </a:lnTo>
                  <a:lnTo>
                    <a:pt x="504" y="182"/>
                  </a:lnTo>
                  <a:lnTo>
                    <a:pt x="506" y="184"/>
                  </a:lnTo>
                  <a:lnTo>
                    <a:pt x="509" y="184"/>
                  </a:lnTo>
                  <a:lnTo>
                    <a:pt x="514" y="184"/>
                  </a:lnTo>
                  <a:lnTo>
                    <a:pt x="518" y="184"/>
                  </a:lnTo>
                  <a:lnTo>
                    <a:pt x="518" y="187"/>
                  </a:lnTo>
                  <a:lnTo>
                    <a:pt x="523" y="187"/>
                  </a:lnTo>
                  <a:lnTo>
                    <a:pt x="523" y="184"/>
                  </a:lnTo>
                  <a:lnTo>
                    <a:pt x="528" y="184"/>
                  </a:lnTo>
                  <a:lnTo>
                    <a:pt x="528" y="187"/>
                  </a:lnTo>
                  <a:lnTo>
                    <a:pt x="528" y="189"/>
                  </a:lnTo>
                  <a:lnTo>
                    <a:pt x="528" y="192"/>
                  </a:lnTo>
                  <a:lnTo>
                    <a:pt x="528" y="196"/>
                  </a:lnTo>
                  <a:lnTo>
                    <a:pt x="528" y="199"/>
                  </a:lnTo>
                  <a:lnTo>
                    <a:pt x="533" y="199"/>
                  </a:lnTo>
                  <a:lnTo>
                    <a:pt x="537" y="201"/>
                  </a:lnTo>
                  <a:lnTo>
                    <a:pt x="542" y="201"/>
                  </a:lnTo>
                  <a:lnTo>
                    <a:pt x="547" y="201"/>
                  </a:lnTo>
                  <a:lnTo>
                    <a:pt x="549" y="201"/>
                  </a:lnTo>
                  <a:lnTo>
                    <a:pt x="552" y="199"/>
                  </a:lnTo>
                  <a:lnTo>
                    <a:pt x="554" y="199"/>
                  </a:lnTo>
                  <a:lnTo>
                    <a:pt x="554" y="204"/>
                  </a:lnTo>
                  <a:lnTo>
                    <a:pt x="559" y="204"/>
                  </a:lnTo>
                  <a:lnTo>
                    <a:pt x="561" y="201"/>
                  </a:lnTo>
                  <a:lnTo>
                    <a:pt x="563" y="201"/>
                  </a:lnTo>
                  <a:lnTo>
                    <a:pt x="563" y="194"/>
                  </a:lnTo>
                  <a:lnTo>
                    <a:pt x="561" y="194"/>
                  </a:lnTo>
                  <a:lnTo>
                    <a:pt x="563" y="189"/>
                  </a:lnTo>
                  <a:lnTo>
                    <a:pt x="563" y="187"/>
                  </a:lnTo>
                  <a:lnTo>
                    <a:pt x="559" y="187"/>
                  </a:lnTo>
                  <a:lnTo>
                    <a:pt x="556" y="182"/>
                  </a:lnTo>
                  <a:lnTo>
                    <a:pt x="552" y="180"/>
                  </a:lnTo>
                  <a:lnTo>
                    <a:pt x="552" y="175"/>
                  </a:lnTo>
                  <a:lnTo>
                    <a:pt x="533" y="170"/>
                  </a:lnTo>
                  <a:lnTo>
                    <a:pt x="523" y="170"/>
                  </a:lnTo>
                  <a:lnTo>
                    <a:pt x="521" y="170"/>
                  </a:lnTo>
                  <a:lnTo>
                    <a:pt x="528" y="168"/>
                  </a:lnTo>
                  <a:lnTo>
                    <a:pt x="530" y="165"/>
                  </a:lnTo>
                  <a:lnTo>
                    <a:pt x="528" y="165"/>
                  </a:lnTo>
                  <a:lnTo>
                    <a:pt x="525" y="163"/>
                  </a:lnTo>
                  <a:lnTo>
                    <a:pt x="514" y="163"/>
                  </a:lnTo>
                  <a:lnTo>
                    <a:pt x="509" y="161"/>
                  </a:lnTo>
                  <a:lnTo>
                    <a:pt x="504" y="161"/>
                  </a:lnTo>
                  <a:lnTo>
                    <a:pt x="509" y="156"/>
                  </a:lnTo>
                  <a:lnTo>
                    <a:pt x="523" y="156"/>
                  </a:lnTo>
                  <a:lnTo>
                    <a:pt x="528" y="153"/>
                  </a:lnTo>
                  <a:lnTo>
                    <a:pt x="533" y="153"/>
                  </a:lnTo>
                  <a:lnTo>
                    <a:pt x="547" y="156"/>
                  </a:lnTo>
                  <a:lnTo>
                    <a:pt x="552" y="156"/>
                  </a:lnTo>
                  <a:lnTo>
                    <a:pt x="554" y="156"/>
                  </a:lnTo>
                  <a:lnTo>
                    <a:pt x="556" y="158"/>
                  </a:lnTo>
                  <a:lnTo>
                    <a:pt x="559" y="161"/>
                  </a:lnTo>
                  <a:lnTo>
                    <a:pt x="563" y="165"/>
                  </a:lnTo>
                  <a:lnTo>
                    <a:pt x="568" y="165"/>
                  </a:lnTo>
                  <a:lnTo>
                    <a:pt x="568" y="163"/>
                  </a:lnTo>
                  <a:lnTo>
                    <a:pt x="568" y="158"/>
                  </a:lnTo>
                  <a:lnTo>
                    <a:pt x="559" y="156"/>
                  </a:lnTo>
                  <a:lnTo>
                    <a:pt x="552" y="153"/>
                  </a:lnTo>
                  <a:lnTo>
                    <a:pt x="540" y="151"/>
                  </a:lnTo>
                  <a:lnTo>
                    <a:pt x="544" y="149"/>
                  </a:lnTo>
                  <a:lnTo>
                    <a:pt x="547" y="149"/>
                  </a:lnTo>
                  <a:lnTo>
                    <a:pt x="552" y="151"/>
                  </a:lnTo>
                  <a:lnTo>
                    <a:pt x="556" y="151"/>
                  </a:lnTo>
                  <a:lnTo>
                    <a:pt x="559" y="153"/>
                  </a:lnTo>
                  <a:lnTo>
                    <a:pt x="578" y="153"/>
                  </a:lnTo>
                  <a:lnTo>
                    <a:pt x="594" y="151"/>
                  </a:lnTo>
                  <a:lnTo>
                    <a:pt x="594" y="144"/>
                  </a:lnTo>
                  <a:lnTo>
                    <a:pt x="582" y="141"/>
                  </a:lnTo>
                  <a:lnTo>
                    <a:pt x="578" y="146"/>
                  </a:lnTo>
                  <a:lnTo>
                    <a:pt x="573" y="141"/>
                  </a:lnTo>
                  <a:lnTo>
                    <a:pt x="573" y="139"/>
                  </a:lnTo>
                  <a:lnTo>
                    <a:pt x="587" y="139"/>
                  </a:lnTo>
                  <a:lnTo>
                    <a:pt x="599" y="137"/>
                  </a:lnTo>
                  <a:lnTo>
                    <a:pt x="602" y="139"/>
                  </a:lnTo>
                  <a:lnTo>
                    <a:pt x="609" y="139"/>
                  </a:lnTo>
                  <a:lnTo>
                    <a:pt x="616" y="134"/>
                  </a:lnTo>
                  <a:lnTo>
                    <a:pt x="618" y="134"/>
                  </a:lnTo>
                  <a:lnTo>
                    <a:pt x="618" y="132"/>
                  </a:lnTo>
                  <a:lnTo>
                    <a:pt x="599" y="132"/>
                  </a:lnTo>
                  <a:lnTo>
                    <a:pt x="599" y="129"/>
                  </a:lnTo>
                  <a:lnTo>
                    <a:pt x="597" y="129"/>
                  </a:lnTo>
                  <a:lnTo>
                    <a:pt x="597" y="127"/>
                  </a:lnTo>
                  <a:lnTo>
                    <a:pt x="592" y="127"/>
                  </a:lnTo>
                  <a:lnTo>
                    <a:pt x="587" y="125"/>
                  </a:lnTo>
                  <a:lnTo>
                    <a:pt x="592" y="125"/>
                  </a:lnTo>
                  <a:lnTo>
                    <a:pt x="594" y="125"/>
                  </a:lnTo>
                  <a:lnTo>
                    <a:pt x="594" y="122"/>
                  </a:lnTo>
                  <a:lnTo>
                    <a:pt x="592" y="120"/>
                  </a:lnTo>
                  <a:lnTo>
                    <a:pt x="590" y="120"/>
                  </a:lnTo>
                  <a:lnTo>
                    <a:pt x="582" y="117"/>
                  </a:lnTo>
                  <a:lnTo>
                    <a:pt x="592" y="117"/>
                  </a:lnTo>
                  <a:lnTo>
                    <a:pt x="594" y="120"/>
                  </a:lnTo>
                  <a:lnTo>
                    <a:pt x="597" y="120"/>
                  </a:lnTo>
                  <a:lnTo>
                    <a:pt x="602" y="120"/>
                  </a:lnTo>
                  <a:lnTo>
                    <a:pt x="606" y="120"/>
                  </a:lnTo>
                  <a:lnTo>
                    <a:pt x="609" y="125"/>
                  </a:lnTo>
                  <a:lnTo>
                    <a:pt x="613" y="125"/>
                  </a:lnTo>
                  <a:lnTo>
                    <a:pt x="618" y="120"/>
                  </a:lnTo>
                  <a:lnTo>
                    <a:pt x="618" y="113"/>
                  </a:lnTo>
                  <a:lnTo>
                    <a:pt x="616" y="110"/>
                  </a:lnTo>
                  <a:lnTo>
                    <a:pt x="613" y="110"/>
                  </a:lnTo>
                  <a:lnTo>
                    <a:pt x="611" y="108"/>
                  </a:lnTo>
                  <a:lnTo>
                    <a:pt x="609" y="105"/>
                  </a:lnTo>
                  <a:lnTo>
                    <a:pt x="592" y="103"/>
                  </a:lnTo>
                  <a:lnTo>
                    <a:pt x="587" y="101"/>
                  </a:lnTo>
                  <a:lnTo>
                    <a:pt x="587" y="98"/>
                  </a:lnTo>
                  <a:lnTo>
                    <a:pt x="590" y="98"/>
                  </a:lnTo>
                  <a:lnTo>
                    <a:pt x="599" y="98"/>
                  </a:lnTo>
                  <a:lnTo>
                    <a:pt x="611" y="96"/>
                  </a:lnTo>
                  <a:lnTo>
                    <a:pt x="618" y="96"/>
                  </a:lnTo>
                  <a:lnTo>
                    <a:pt x="623" y="98"/>
                  </a:lnTo>
                  <a:lnTo>
                    <a:pt x="632" y="98"/>
                  </a:lnTo>
                  <a:lnTo>
                    <a:pt x="637" y="96"/>
                  </a:lnTo>
                  <a:lnTo>
                    <a:pt x="642" y="93"/>
                  </a:lnTo>
                  <a:lnTo>
                    <a:pt x="642" y="91"/>
                  </a:lnTo>
                  <a:lnTo>
                    <a:pt x="642" y="89"/>
                  </a:lnTo>
                  <a:lnTo>
                    <a:pt x="632" y="89"/>
                  </a:lnTo>
                  <a:lnTo>
                    <a:pt x="625" y="86"/>
                  </a:lnTo>
                  <a:lnTo>
                    <a:pt x="616" y="86"/>
                  </a:lnTo>
                  <a:lnTo>
                    <a:pt x="613" y="84"/>
                  </a:lnTo>
                  <a:lnTo>
                    <a:pt x="623" y="84"/>
                  </a:lnTo>
                  <a:lnTo>
                    <a:pt x="621" y="82"/>
                  </a:lnTo>
                  <a:lnTo>
                    <a:pt x="618" y="79"/>
                  </a:lnTo>
                  <a:lnTo>
                    <a:pt x="618" y="77"/>
                  </a:lnTo>
                  <a:lnTo>
                    <a:pt x="613" y="77"/>
                  </a:lnTo>
                  <a:lnTo>
                    <a:pt x="611" y="79"/>
                  </a:lnTo>
                  <a:lnTo>
                    <a:pt x="611" y="84"/>
                  </a:lnTo>
                  <a:lnTo>
                    <a:pt x="606" y="84"/>
                  </a:lnTo>
                  <a:lnTo>
                    <a:pt x="604" y="84"/>
                  </a:lnTo>
                  <a:lnTo>
                    <a:pt x="602" y="82"/>
                  </a:lnTo>
                  <a:lnTo>
                    <a:pt x="599" y="79"/>
                  </a:lnTo>
                  <a:lnTo>
                    <a:pt x="602" y="79"/>
                  </a:lnTo>
                  <a:lnTo>
                    <a:pt x="606" y="77"/>
                  </a:lnTo>
                  <a:lnTo>
                    <a:pt x="609" y="74"/>
                  </a:lnTo>
                  <a:lnTo>
                    <a:pt x="613" y="70"/>
                  </a:lnTo>
                  <a:lnTo>
                    <a:pt x="616" y="67"/>
                  </a:lnTo>
                  <a:lnTo>
                    <a:pt x="618" y="65"/>
                  </a:lnTo>
                  <a:lnTo>
                    <a:pt x="621" y="65"/>
                  </a:lnTo>
                  <a:lnTo>
                    <a:pt x="623" y="65"/>
                  </a:lnTo>
                  <a:lnTo>
                    <a:pt x="628" y="65"/>
                  </a:lnTo>
                  <a:lnTo>
                    <a:pt x="630" y="65"/>
                  </a:lnTo>
                  <a:lnTo>
                    <a:pt x="632" y="62"/>
                  </a:lnTo>
                  <a:lnTo>
                    <a:pt x="637" y="60"/>
                  </a:lnTo>
                  <a:lnTo>
                    <a:pt x="635" y="55"/>
                  </a:lnTo>
                  <a:lnTo>
                    <a:pt x="637" y="53"/>
                  </a:lnTo>
                  <a:lnTo>
                    <a:pt x="640" y="50"/>
                  </a:lnTo>
                  <a:lnTo>
                    <a:pt x="642" y="50"/>
                  </a:lnTo>
                  <a:lnTo>
                    <a:pt x="647" y="50"/>
                  </a:lnTo>
                  <a:lnTo>
                    <a:pt x="649" y="50"/>
                  </a:lnTo>
                  <a:lnTo>
                    <a:pt x="651" y="53"/>
                  </a:lnTo>
                  <a:lnTo>
                    <a:pt x="656" y="53"/>
                  </a:lnTo>
                  <a:lnTo>
                    <a:pt x="659" y="50"/>
                  </a:lnTo>
                  <a:lnTo>
                    <a:pt x="661" y="50"/>
                  </a:lnTo>
                  <a:lnTo>
                    <a:pt x="663" y="48"/>
                  </a:lnTo>
                  <a:lnTo>
                    <a:pt x="644" y="48"/>
                  </a:lnTo>
                  <a:lnTo>
                    <a:pt x="642" y="48"/>
                  </a:lnTo>
                  <a:lnTo>
                    <a:pt x="637" y="48"/>
                  </a:lnTo>
                  <a:lnTo>
                    <a:pt x="635" y="50"/>
                  </a:lnTo>
                  <a:lnTo>
                    <a:pt x="630" y="50"/>
                  </a:lnTo>
                  <a:lnTo>
                    <a:pt x="630" y="48"/>
                  </a:lnTo>
                  <a:lnTo>
                    <a:pt x="640" y="43"/>
                  </a:lnTo>
                  <a:lnTo>
                    <a:pt x="670" y="43"/>
                  </a:lnTo>
                  <a:lnTo>
                    <a:pt x="675" y="43"/>
                  </a:lnTo>
                  <a:lnTo>
                    <a:pt x="678" y="43"/>
                  </a:lnTo>
                  <a:lnTo>
                    <a:pt x="682" y="41"/>
                  </a:lnTo>
                  <a:lnTo>
                    <a:pt x="678" y="41"/>
                  </a:lnTo>
                  <a:lnTo>
                    <a:pt x="673" y="38"/>
                  </a:lnTo>
                  <a:lnTo>
                    <a:pt x="656" y="38"/>
                  </a:lnTo>
                  <a:lnTo>
                    <a:pt x="651" y="41"/>
                  </a:lnTo>
                  <a:lnTo>
                    <a:pt x="635" y="41"/>
                  </a:lnTo>
                  <a:lnTo>
                    <a:pt x="635" y="38"/>
                  </a:lnTo>
                  <a:lnTo>
                    <a:pt x="637" y="38"/>
                  </a:lnTo>
                  <a:lnTo>
                    <a:pt x="642" y="38"/>
                  </a:lnTo>
                  <a:lnTo>
                    <a:pt x="687" y="38"/>
                  </a:lnTo>
                  <a:lnTo>
                    <a:pt x="692" y="36"/>
                  </a:lnTo>
                  <a:lnTo>
                    <a:pt x="699" y="34"/>
                  </a:lnTo>
                  <a:lnTo>
                    <a:pt x="701" y="31"/>
                  </a:lnTo>
                  <a:lnTo>
                    <a:pt x="718" y="31"/>
                  </a:lnTo>
                  <a:lnTo>
                    <a:pt x="723" y="29"/>
                  </a:lnTo>
                  <a:lnTo>
                    <a:pt x="725" y="29"/>
                  </a:lnTo>
                  <a:lnTo>
                    <a:pt x="730" y="29"/>
                  </a:lnTo>
                  <a:lnTo>
                    <a:pt x="732" y="26"/>
                  </a:lnTo>
                  <a:lnTo>
                    <a:pt x="730" y="24"/>
                  </a:lnTo>
                  <a:close/>
                  <a:moveTo>
                    <a:pt x="119" y="268"/>
                  </a:moveTo>
                  <a:lnTo>
                    <a:pt x="116" y="266"/>
                  </a:lnTo>
                  <a:lnTo>
                    <a:pt x="119" y="268"/>
                  </a:lnTo>
                  <a:close/>
                  <a:moveTo>
                    <a:pt x="128" y="223"/>
                  </a:moveTo>
                  <a:lnTo>
                    <a:pt x="135" y="223"/>
                  </a:lnTo>
                  <a:lnTo>
                    <a:pt x="138" y="220"/>
                  </a:lnTo>
                  <a:lnTo>
                    <a:pt x="145" y="220"/>
                  </a:lnTo>
                  <a:lnTo>
                    <a:pt x="147" y="220"/>
                  </a:lnTo>
                  <a:lnTo>
                    <a:pt x="147" y="216"/>
                  </a:lnTo>
                  <a:lnTo>
                    <a:pt x="150" y="216"/>
                  </a:lnTo>
                  <a:lnTo>
                    <a:pt x="147" y="213"/>
                  </a:lnTo>
                  <a:lnTo>
                    <a:pt x="145" y="211"/>
                  </a:lnTo>
                  <a:lnTo>
                    <a:pt x="143" y="211"/>
                  </a:lnTo>
                  <a:lnTo>
                    <a:pt x="138" y="211"/>
                  </a:lnTo>
                  <a:lnTo>
                    <a:pt x="135" y="206"/>
                  </a:lnTo>
                  <a:lnTo>
                    <a:pt x="119" y="206"/>
                  </a:lnTo>
                  <a:lnTo>
                    <a:pt x="119" y="213"/>
                  </a:lnTo>
                  <a:lnTo>
                    <a:pt x="116" y="216"/>
                  </a:lnTo>
                  <a:lnTo>
                    <a:pt x="114" y="216"/>
                  </a:lnTo>
                  <a:lnTo>
                    <a:pt x="114" y="218"/>
                  </a:lnTo>
                  <a:lnTo>
                    <a:pt x="116" y="220"/>
                  </a:lnTo>
                  <a:lnTo>
                    <a:pt x="119" y="220"/>
                  </a:lnTo>
                  <a:lnTo>
                    <a:pt x="119" y="225"/>
                  </a:lnTo>
                  <a:lnTo>
                    <a:pt x="128" y="223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47" name="Ghana" descr="© INSCALE GmbH, 05.05.2010&#10;http://www.presentationload.com/">
              <a:extLst>
                <a:ext uri="{FF2B5EF4-FFF2-40B4-BE49-F238E27FC236}">
                  <a16:creationId xmlns:a16="http://schemas.microsoft.com/office/drawing/2014/main" id="{31FB6F44-8BC9-4F17-B19A-E331966C7936}"/>
                </a:ext>
              </a:extLst>
            </p:cNvPr>
            <p:cNvSpPr>
              <a:spLocks/>
            </p:cNvSpPr>
            <p:nvPr/>
          </p:nvSpPr>
          <p:spPr bwMode="gray">
            <a:xfrm>
              <a:off x="5442126" y="4119278"/>
              <a:ext cx="146056" cy="231699"/>
            </a:xfrm>
            <a:custGeom>
              <a:avLst/>
              <a:gdLst>
                <a:gd name="T0" fmla="*/ 2147483647 w 324"/>
                <a:gd name="T1" fmla="*/ 2147483647 h 516"/>
                <a:gd name="T2" fmla="*/ 2147483647 w 324"/>
                <a:gd name="T3" fmla="*/ 2147483647 h 516"/>
                <a:gd name="T4" fmla="*/ 2147483647 w 324"/>
                <a:gd name="T5" fmla="*/ 2147483647 h 516"/>
                <a:gd name="T6" fmla="*/ 2147483647 w 324"/>
                <a:gd name="T7" fmla="*/ 2147483647 h 516"/>
                <a:gd name="T8" fmla="*/ 2147483647 w 324"/>
                <a:gd name="T9" fmla="*/ 2147483647 h 516"/>
                <a:gd name="T10" fmla="*/ 2147483647 w 324"/>
                <a:gd name="T11" fmla="*/ 2147483647 h 516"/>
                <a:gd name="T12" fmla="*/ 2147483647 w 324"/>
                <a:gd name="T13" fmla="*/ 2147483647 h 516"/>
                <a:gd name="T14" fmla="*/ 2147483647 w 324"/>
                <a:gd name="T15" fmla="*/ 2147483647 h 516"/>
                <a:gd name="T16" fmla="*/ 2147483647 w 324"/>
                <a:gd name="T17" fmla="*/ 2147483647 h 516"/>
                <a:gd name="T18" fmla="*/ 2147483647 w 324"/>
                <a:gd name="T19" fmla="*/ 2147483647 h 516"/>
                <a:gd name="T20" fmla="*/ 2147483647 w 324"/>
                <a:gd name="T21" fmla="*/ 2147483647 h 516"/>
                <a:gd name="T22" fmla="*/ 2147483647 w 324"/>
                <a:gd name="T23" fmla="*/ 2147483647 h 516"/>
                <a:gd name="T24" fmla="*/ 2147483647 w 324"/>
                <a:gd name="T25" fmla="*/ 2147483647 h 516"/>
                <a:gd name="T26" fmla="*/ 2147483647 w 324"/>
                <a:gd name="T27" fmla="*/ 0 h 516"/>
                <a:gd name="T28" fmla="*/ 2147483647 w 324"/>
                <a:gd name="T29" fmla="*/ 2147483647 h 516"/>
                <a:gd name="T30" fmla="*/ 2147483647 w 324"/>
                <a:gd name="T31" fmla="*/ 2147483647 h 516"/>
                <a:gd name="T32" fmla="*/ 2147483647 w 324"/>
                <a:gd name="T33" fmla="*/ 2147483647 h 516"/>
                <a:gd name="T34" fmla="*/ 2147483647 w 324"/>
                <a:gd name="T35" fmla="*/ 2147483647 h 516"/>
                <a:gd name="T36" fmla="*/ 2147483647 w 324"/>
                <a:gd name="T37" fmla="*/ 2147483647 h 516"/>
                <a:gd name="T38" fmla="*/ 2147483647 w 324"/>
                <a:gd name="T39" fmla="*/ 2147483647 h 516"/>
                <a:gd name="T40" fmla="*/ 2147483647 w 324"/>
                <a:gd name="T41" fmla="*/ 2147483647 h 516"/>
                <a:gd name="T42" fmla="*/ 2147483647 w 324"/>
                <a:gd name="T43" fmla="*/ 2147483647 h 516"/>
                <a:gd name="T44" fmla="*/ 2147483647 w 324"/>
                <a:gd name="T45" fmla="*/ 2147483647 h 516"/>
                <a:gd name="T46" fmla="*/ 2147483647 w 324"/>
                <a:gd name="T47" fmla="*/ 2147483647 h 516"/>
                <a:gd name="T48" fmla="*/ 2147483647 w 324"/>
                <a:gd name="T49" fmla="*/ 2147483647 h 516"/>
                <a:gd name="T50" fmla="*/ 2147483647 w 324"/>
                <a:gd name="T51" fmla="*/ 2147483647 h 516"/>
                <a:gd name="T52" fmla="*/ 2147483647 w 324"/>
                <a:gd name="T53" fmla="*/ 2147483647 h 516"/>
                <a:gd name="T54" fmla="*/ 0 w 324"/>
                <a:gd name="T55" fmla="*/ 2147483647 h 516"/>
                <a:gd name="T56" fmla="*/ 2147483647 w 324"/>
                <a:gd name="T57" fmla="*/ 2147483647 h 516"/>
                <a:gd name="T58" fmla="*/ 2147483647 w 324"/>
                <a:gd name="T59" fmla="*/ 2147483647 h 516"/>
                <a:gd name="T60" fmla="*/ 2147483647 w 324"/>
                <a:gd name="T61" fmla="*/ 2147483647 h 516"/>
                <a:gd name="T62" fmla="*/ 2147483647 w 324"/>
                <a:gd name="T63" fmla="*/ 2147483647 h 516"/>
                <a:gd name="T64" fmla="*/ 2147483647 w 324"/>
                <a:gd name="T65" fmla="*/ 2147483647 h 516"/>
                <a:gd name="T66" fmla="*/ 2147483647 w 324"/>
                <a:gd name="T67" fmla="*/ 2147483647 h 516"/>
                <a:gd name="T68" fmla="*/ 2147483647 w 324"/>
                <a:gd name="T69" fmla="*/ 2147483647 h 516"/>
                <a:gd name="T70" fmla="*/ 2147483647 w 324"/>
                <a:gd name="T71" fmla="*/ 2147483647 h 516"/>
                <a:gd name="T72" fmla="*/ 2147483647 w 324"/>
                <a:gd name="T73" fmla="*/ 2147483647 h 516"/>
                <a:gd name="T74" fmla="*/ 2147483647 w 324"/>
                <a:gd name="T75" fmla="*/ 2147483647 h 516"/>
                <a:gd name="T76" fmla="*/ 2147483647 w 324"/>
                <a:gd name="T77" fmla="*/ 2147483647 h 516"/>
                <a:gd name="T78" fmla="*/ 2147483647 w 324"/>
                <a:gd name="T79" fmla="*/ 2147483647 h 516"/>
                <a:gd name="T80" fmla="*/ 2147483647 w 324"/>
                <a:gd name="T81" fmla="*/ 2147483647 h 516"/>
                <a:gd name="T82" fmla="*/ 2147483647 w 324"/>
                <a:gd name="T83" fmla="*/ 2147483647 h 516"/>
                <a:gd name="T84" fmla="*/ 2147483647 w 324"/>
                <a:gd name="T85" fmla="*/ 2147483647 h 516"/>
                <a:gd name="T86" fmla="*/ 2147483647 w 324"/>
                <a:gd name="T87" fmla="*/ 2147483647 h 51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324"/>
                <a:gd name="T133" fmla="*/ 0 h 516"/>
                <a:gd name="T134" fmla="*/ 324 w 324"/>
                <a:gd name="T135" fmla="*/ 516 h 51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324" h="516">
                  <a:moveTo>
                    <a:pt x="282" y="342"/>
                  </a:moveTo>
                  <a:lnTo>
                    <a:pt x="282" y="330"/>
                  </a:lnTo>
                  <a:lnTo>
                    <a:pt x="288" y="318"/>
                  </a:lnTo>
                  <a:lnTo>
                    <a:pt x="288" y="306"/>
                  </a:lnTo>
                  <a:lnTo>
                    <a:pt x="282" y="300"/>
                  </a:lnTo>
                  <a:lnTo>
                    <a:pt x="276" y="300"/>
                  </a:lnTo>
                  <a:lnTo>
                    <a:pt x="276" y="282"/>
                  </a:lnTo>
                  <a:lnTo>
                    <a:pt x="282" y="276"/>
                  </a:lnTo>
                  <a:lnTo>
                    <a:pt x="282" y="234"/>
                  </a:lnTo>
                  <a:lnTo>
                    <a:pt x="288" y="228"/>
                  </a:lnTo>
                  <a:lnTo>
                    <a:pt x="288" y="216"/>
                  </a:lnTo>
                  <a:lnTo>
                    <a:pt x="282" y="210"/>
                  </a:lnTo>
                  <a:lnTo>
                    <a:pt x="270" y="204"/>
                  </a:lnTo>
                  <a:lnTo>
                    <a:pt x="264" y="198"/>
                  </a:lnTo>
                  <a:lnTo>
                    <a:pt x="276" y="186"/>
                  </a:lnTo>
                  <a:lnTo>
                    <a:pt x="282" y="186"/>
                  </a:lnTo>
                  <a:lnTo>
                    <a:pt x="282" y="180"/>
                  </a:lnTo>
                  <a:lnTo>
                    <a:pt x="270" y="168"/>
                  </a:lnTo>
                  <a:lnTo>
                    <a:pt x="276" y="156"/>
                  </a:lnTo>
                  <a:lnTo>
                    <a:pt x="276" y="132"/>
                  </a:lnTo>
                  <a:lnTo>
                    <a:pt x="270" y="126"/>
                  </a:lnTo>
                  <a:lnTo>
                    <a:pt x="264" y="126"/>
                  </a:lnTo>
                  <a:lnTo>
                    <a:pt x="252" y="138"/>
                  </a:lnTo>
                  <a:lnTo>
                    <a:pt x="264" y="60"/>
                  </a:lnTo>
                  <a:lnTo>
                    <a:pt x="228" y="36"/>
                  </a:lnTo>
                  <a:lnTo>
                    <a:pt x="240" y="24"/>
                  </a:lnTo>
                  <a:lnTo>
                    <a:pt x="240" y="6"/>
                  </a:lnTo>
                  <a:lnTo>
                    <a:pt x="222" y="0"/>
                  </a:lnTo>
                  <a:lnTo>
                    <a:pt x="198" y="12"/>
                  </a:lnTo>
                  <a:lnTo>
                    <a:pt x="42" y="12"/>
                  </a:lnTo>
                  <a:lnTo>
                    <a:pt x="36" y="18"/>
                  </a:lnTo>
                  <a:lnTo>
                    <a:pt x="30" y="30"/>
                  </a:lnTo>
                  <a:lnTo>
                    <a:pt x="30" y="48"/>
                  </a:lnTo>
                  <a:lnTo>
                    <a:pt x="36" y="48"/>
                  </a:lnTo>
                  <a:lnTo>
                    <a:pt x="42" y="78"/>
                  </a:lnTo>
                  <a:lnTo>
                    <a:pt x="42" y="132"/>
                  </a:lnTo>
                  <a:lnTo>
                    <a:pt x="48" y="126"/>
                  </a:lnTo>
                  <a:lnTo>
                    <a:pt x="54" y="156"/>
                  </a:lnTo>
                  <a:lnTo>
                    <a:pt x="42" y="156"/>
                  </a:lnTo>
                  <a:lnTo>
                    <a:pt x="42" y="162"/>
                  </a:lnTo>
                  <a:lnTo>
                    <a:pt x="48" y="168"/>
                  </a:lnTo>
                  <a:lnTo>
                    <a:pt x="48" y="180"/>
                  </a:lnTo>
                  <a:lnTo>
                    <a:pt x="54" y="192"/>
                  </a:lnTo>
                  <a:lnTo>
                    <a:pt x="54" y="204"/>
                  </a:lnTo>
                  <a:lnTo>
                    <a:pt x="60" y="216"/>
                  </a:lnTo>
                  <a:lnTo>
                    <a:pt x="60" y="228"/>
                  </a:lnTo>
                  <a:lnTo>
                    <a:pt x="48" y="252"/>
                  </a:lnTo>
                  <a:lnTo>
                    <a:pt x="42" y="258"/>
                  </a:lnTo>
                  <a:lnTo>
                    <a:pt x="36" y="270"/>
                  </a:lnTo>
                  <a:lnTo>
                    <a:pt x="36" y="288"/>
                  </a:lnTo>
                  <a:lnTo>
                    <a:pt x="30" y="300"/>
                  </a:lnTo>
                  <a:lnTo>
                    <a:pt x="30" y="312"/>
                  </a:lnTo>
                  <a:lnTo>
                    <a:pt x="12" y="330"/>
                  </a:lnTo>
                  <a:lnTo>
                    <a:pt x="6" y="342"/>
                  </a:lnTo>
                  <a:lnTo>
                    <a:pt x="0" y="348"/>
                  </a:lnTo>
                  <a:lnTo>
                    <a:pt x="0" y="372"/>
                  </a:lnTo>
                  <a:lnTo>
                    <a:pt x="6" y="384"/>
                  </a:lnTo>
                  <a:lnTo>
                    <a:pt x="12" y="402"/>
                  </a:lnTo>
                  <a:lnTo>
                    <a:pt x="12" y="414"/>
                  </a:lnTo>
                  <a:lnTo>
                    <a:pt x="18" y="426"/>
                  </a:lnTo>
                  <a:lnTo>
                    <a:pt x="24" y="432"/>
                  </a:lnTo>
                  <a:lnTo>
                    <a:pt x="24" y="438"/>
                  </a:lnTo>
                  <a:lnTo>
                    <a:pt x="48" y="444"/>
                  </a:lnTo>
                  <a:lnTo>
                    <a:pt x="48" y="498"/>
                  </a:lnTo>
                  <a:lnTo>
                    <a:pt x="72" y="498"/>
                  </a:lnTo>
                  <a:lnTo>
                    <a:pt x="78" y="504"/>
                  </a:lnTo>
                  <a:lnTo>
                    <a:pt x="78" y="510"/>
                  </a:lnTo>
                  <a:lnTo>
                    <a:pt x="84" y="516"/>
                  </a:lnTo>
                  <a:lnTo>
                    <a:pt x="96" y="516"/>
                  </a:lnTo>
                  <a:lnTo>
                    <a:pt x="108" y="510"/>
                  </a:lnTo>
                  <a:lnTo>
                    <a:pt x="114" y="504"/>
                  </a:lnTo>
                  <a:lnTo>
                    <a:pt x="132" y="492"/>
                  </a:lnTo>
                  <a:lnTo>
                    <a:pt x="138" y="486"/>
                  </a:lnTo>
                  <a:lnTo>
                    <a:pt x="150" y="480"/>
                  </a:lnTo>
                  <a:lnTo>
                    <a:pt x="180" y="480"/>
                  </a:lnTo>
                  <a:lnTo>
                    <a:pt x="186" y="474"/>
                  </a:lnTo>
                  <a:lnTo>
                    <a:pt x="198" y="468"/>
                  </a:lnTo>
                  <a:lnTo>
                    <a:pt x="216" y="450"/>
                  </a:lnTo>
                  <a:lnTo>
                    <a:pt x="228" y="450"/>
                  </a:lnTo>
                  <a:lnTo>
                    <a:pt x="234" y="444"/>
                  </a:lnTo>
                  <a:lnTo>
                    <a:pt x="240" y="444"/>
                  </a:lnTo>
                  <a:lnTo>
                    <a:pt x="258" y="426"/>
                  </a:lnTo>
                  <a:lnTo>
                    <a:pt x="270" y="426"/>
                  </a:lnTo>
                  <a:lnTo>
                    <a:pt x="276" y="432"/>
                  </a:lnTo>
                  <a:lnTo>
                    <a:pt x="294" y="432"/>
                  </a:lnTo>
                  <a:lnTo>
                    <a:pt x="306" y="426"/>
                  </a:lnTo>
                  <a:lnTo>
                    <a:pt x="324" y="408"/>
                  </a:lnTo>
                  <a:lnTo>
                    <a:pt x="294" y="384"/>
                  </a:lnTo>
                  <a:lnTo>
                    <a:pt x="282" y="34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48" name="Georgia" descr="© INSCALE GmbH, 05.05.2010&#10;http://www.presentationload.com/">
              <a:extLst>
                <a:ext uri="{FF2B5EF4-FFF2-40B4-BE49-F238E27FC236}">
                  <a16:creationId xmlns:a16="http://schemas.microsoft.com/office/drawing/2014/main" id="{D568676F-FB99-4E65-8C18-5BD11F7A78E1}"/>
                </a:ext>
              </a:extLst>
            </p:cNvPr>
            <p:cNvSpPr>
              <a:spLocks/>
            </p:cNvSpPr>
            <p:nvPr/>
          </p:nvSpPr>
          <p:spPr bwMode="gray">
            <a:xfrm>
              <a:off x="6720120" y="2944915"/>
              <a:ext cx="204796" cy="93631"/>
            </a:xfrm>
            <a:custGeom>
              <a:avLst/>
              <a:gdLst>
                <a:gd name="T0" fmla="*/ 2147483647 w 462"/>
                <a:gd name="T1" fmla="*/ 2147483647 h 210"/>
                <a:gd name="T2" fmla="*/ 2147483647 w 462"/>
                <a:gd name="T3" fmla="*/ 2147483647 h 210"/>
                <a:gd name="T4" fmla="*/ 2147483647 w 462"/>
                <a:gd name="T5" fmla="*/ 2147483647 h 210"/>
                <a:gd name="T6" fmla="*/ 2147483647 w 462"/>
                <a:gd name="T7" fmla="*/ 2147483647 h 210"/>
                <a:gd name="T8" fmla="*/ 2147483647 w 462"/>
                <a:gd name="T9" fmla="*/ 2147483647 h 210"/>
                <a:gd name="T10" fmla="*/ 2147483647 w 462"/>
                <a:gd name="T11" fmla="*/ 2147483647 h 210"/>
                <a:gd name="T12" fmla="*/ 2147483647 w 462"/>
                <a:gd name="T13" fmla="*/ 2147483647 h 210"/>
                <a:gd name="T14" fmla="*/ 2147483647 w 462"/>
                <a:gd name="T15" fmla="*/ 2147483647 h 210"/>
                <a:gd name="T16" fmla="*/ 2147483647 w 462"/>
                <a:gd name="T17" fmla="*/ 2147483647 h 210"/>
                <a:gd name="T18" fmla="*/ 2147483647 w 462"/>
                <a:gd name="T19" fmla="*/ 2147483647 h 210"/>
                <a:gd name="T20" fmla="*/ 2147483647 w 462"/>
                <a:gd name="T21" fmla="*/ 2147483647 h 210"/>
                <a:gd name="T22" fmla="*/ 2147483647 w 462"/>
                <a:gd name="T23" fmla="*/ 2147483647 h 210"/>
                <a:gd name="T24" fmla="*/ 2147483647 w 462"/>
                <a:gd name="T25" fmla="*/ 2147483647 h 210"/>
                <a:gd name="T26" fmla="*/ 2147483647 w 462"/>
                <a:gd name="T27" fmla="*/ 2147483647 h 210"/>
                <a:gd name="T28" fmla="*/ 2147483647 w 462"/>
                <a:gd name="T29" fmla="*/ 2147483647 h 210"/>
                <a:gd name="T30" fmla="*/ 2147483647 w 462"/>
                <a:gd name="T31" fmla="*/ 2147483647 h 210"/>
                <a:gd name="T32" fmla="*/ 2147483647 w 462"/>
                <a:gd name="T33" fmla="*/ 2147483647 h 210"/>
                <a:gd name="T34" fmla="*/ 2147483647 w 462"/>
                <a:gd name="T35" fmla="*/ 2147483647 h 210"/>
                <a:gd name="T36" fmla="*/ 2147483647 w 462"/>
                <a:gd name="T37" fmla="*/ 2147483647 h 210"/>
                <a:gd name="T38" fmla="*/ 2147483647 w 462"/>
                <a:gd name="T39" fmla="*/ 2147483647 h 210"/>
                <a:gd name="T40" fmla="*/ 2147483647 w 462"/>
                <a:gd name="T41" fmla="*/ 2147483647 h 210"/>
                <a:gd name="T42" fmla="*/ 2147483647 w 462"/>
                <a:gd name="T43" fmla="*/ 2147483647 h 210"/>
                <a:gd name="T44" fmla="*/ 2147483647 w 462"/>
                <a:gd name="T45" fmla="*/ 2147483647 h 210"/>
                <a:gd name="T46" fmla="*/ 2147483647 w 462"/>
                <a:gd name="T47" fmla="*/ 2147483647 h 210"/>
                <a:gd name="T48" fmla="*/ 2147483647 w 462"/>
                <a:gd name="T49" fmla="*/ 2147483647 h 210"/>
                <a:gd name="T50" fmla="*/ 2147483647 w 462"/>
                <a:gd name="T51" fmla="*/ 2147483647 h 210"/>
                <a:gd name="T52" fmla="*/ 2147483647 w 462"/>
                <a:gd name="T53" fmla="*/ 2147483647 h 210"/>
                <a:gd name="T54" fmla="*/ 2147483647 w 462"/>
                <a:gd name="T55" fmla="*/ 2147483647 h 210"/>
                <a:gd name="T56" fmla="*/ 2147483647 w 462"/>
                <a:gd name="T57" fmla="*/ 2147483647 h 210"/>
                <a:gd name="T58" fmla="*/ 2147483647 w 462"/>
                <a:gd name="T59" fmla="*/ 2147483647 h 210"/>
                <a:gd name="T60" fmla="*/ 2147483647 w 462"/>
                <a:gd name="T61" fmla="*/ 2147483647 h 210"/>
                <a:gd name="T62" fmla="*/ 2147483647 w 462"/>
                <a:gd name="T63" fmla="*/ 2147483647 h 210"/>
                <a:gd name="T64" fmla="*/ 2147483647 w 462"/>
                <a:gd name="T65" fmla="*/ 2147483647 h 210"/>
                <a:gd name="T66" fmla="*/ 2147483647 w 462"/>
                <a:gd name="T67" fmla="*/ 2147483647 h 210"/>
                <a:gd name="T68" fmla="*/ 2147483647 w 462"/>
                <a:gd name="T69" fmla="*/ 2147483647 h 210"/>
                <a:gd name="T70" fmla="*/ 2147483647 w 462"/>
                <a:gd name="T71" fmla="*/ 2147483647 h 210"/>
                <a:gd name="T72" fmla="*/ 2147483647 w 462"/>
                <a:gd name="T73" fmla="*/ 2147483647 h 210"/>
                <a:gd name="T74" fmla="*/ 2147483647 w 462"/>
                <a:gd name="T75" fmla="*/ 2147483647 h 210"/>
                <a:gd name="T76" fmla="*/ 2147483647 w 462"/>
                <a:gd name="T77" fmla="*/ 2147483647 h 210"/>
                <a:gd name="T78" fmla="*/ 2147483647 w 462"/>
                <a:gd name="T79" fmla="*/ 2147483647 h 210"/>
                <a:gd name="T80" fmla="*/ 2147483647 w 462"/>
                <a:gd name="T81" fmla="*/ 0 h 210"/>
                <a:gd name="T82" fmla="*/ 0 w 462"/>
                <a:gd name="T83" fmla="*/ 2147483647 h 210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462"/>
                <a:gd name="T127" fmla="*/ 0 h 210"/>
                <a:gd name="T128" fmla="*/ 462 w 462"/>
                <a:gd name="T129" fmla="*/ 210 h 210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462" h="210">
                  <a:moveTo>
                    <a:pt x="6" y="18"/>
                  </a:moveTo>
                  <a:lnTo>
                    <a:pt x="12" y="18"/>
                  </a:lnTo>
                  <a:lnTo>
                    <a:pt x="18" y="24"/>
                  </a:lnTo>
                  <a:lnTo>
                    <a:pt x="30" y="30"/>
                  </a:lnTo>
                  <a:lnTo>
                    <a:pt x="42" y="42"/>
                  </a:lnTo>
                  <a:lnTo>
                    <a:pt x="60" y="48"/>
                  </a:lnTo>
                  <a:lnTo>
                    <a:pt x="72" y="54"/>
                  </a:lnTo>
                  <a:lnTo>
                    <a:pt x="78" y="54"/>
                  </a:lnTo>
                  <a:lnTo>
                    <a:pt x="84" y="60"/>
                  </a:lnTo>
                  <a:lnTo>
                    <a:pt x="96" y="66"/>
                  </a:lnTo>
                  <a:lnTo>
                    <a:pt x="102" y="78"/>
                  </a:lnTo>
                  <a:lnTo>
                    <a:pt x="114" y="84"/>
                  </a:lnTo>
                  <a:lnTo>
                    <a:pt x="114" y="96"/>
                  </a:lnTo>
                  <a:lnTo>
                    <a:pt x="120" y="114"/>
                  </a:lnTo>
                  <a:lnTo>
                    <a:pt x="120" y="132"/>
                  </a:lnTo>
                  <a:lnTo>
                    <a:pt x="126" y="138"/>
                  </a:lnTo>
                  <a:lnTo>
                    <a:pt x="132" y="150"/>
                  </a:lnTo>
                  <a:lnTo>
                    <a:pt x="138" y="156"/>
                  </a:lnTo>
                  <a:lnTo>
                    <a:pt x="138" y="162"/>
                  </a:lnTo>
                  <a:lnTo>
                    <a:pt x="132" y="168"/>
                  </a:lnTo>
                  <a:lnTo>
                    <a:pt x="168" y="174"/>
                  </a:lnTo>
                  <a:lnTo>
                    <a:pt x="174" y="168"/>
                  </a:lnTo>
                  <a:lnTo>
                    <a:pt x="186" y="162"/>
                  </a:lnTo>
                  <a:lnTo>
                    <a:pt x="198" y="162"/>
                  </a:lnTo>
                  <a:lnTo>
                    <a:pt x="210" y="168"/>
                  </a:lnTo>
                  <a:lnTo>
                    <a:pt x="216" y="174"/>
                  </a:lnTo>
                  <a:lnTo>
                    <a:pt x="222" y="186"/>
                  </a:lnTo>
                  <a:lnTo>
                    <a:pt x="222" y="192"/>
                  </a:lnTo>
                  <a:lnTo>
                    <a:pt x="246" y="192"/>
                  </a:lnTo>
                  <a:lnTo>
                    <a:pt x="246" y="198"/>
                  </a:lnTo>
                  <a:lnTo>
                    <a:pt x="252" y="204"/>
                  </a:lnTo>
                  <a:lnTo>
                    <a:pt x="276" y="198"/>
                  </a:lnTo>
                  <a:lnTo>
                    <a:pt x="282" y="192"/>
                  </a:lnTo>
                  <a:lnTo>
                    <a:pt x="336" y="198"/>
                  </a:lnTo>
                  <a:lnTo>
                    <a:pt x="336" y="180"/>
                  </a:lnTo>
                  <a:lnTo>
                    <a:pt x="342" y="180"/>
                  </a:lnTo>
                  <a:lnTo>
                    <a:pt x="348" y="186"/>
                  </a:lnTo>
                  <a:lnTo>
                    <a:pt x="354" y="186"/>
                  </a:lnTo>
                  <a:lnTo>
                    <a:pt x="354" y="180"/>
                  </a:lnTo>
                  <a:lnTo>
                    <a:pt x="366" y="168"/>
                  </a:lnTo>
                  <a:lnTo>
                    <a:pt x="390" y="168"/>
                  </a:lnTo>
                  <a:lnTo>
                    <a:pt x="396" y="174"/>
                  </a:lnTo>
                  <a:lnTo>
                    <a:pt x="396" y="180"/>
                  </a:lnTo>
                  <a:lnTo>
                    <a:pt x="414" y="198"/>
                  </a:lnTo>
                  <a:lnTo>
                    <a:pt x="426" y="192"/>
                  </a:lnTo>
                  <a:lnTo>
                    <a:pt x="438" y="192"/>
                  </a:lnTo>
                  <a:lnTo>
                    <a:pt x="456" y="210"/>
                  </a:lnTo>
                  <a:lnTo>
                    <a:pt x="462" y="204"/>
                  </a:lnTo>
                  <a:lnTo>
                    <a:pt x="456" y="192"/>
                  </a:lnTo>
                  <a:lnTo>
                    <a:pt x="450" y="186"/>
                  </a:lnTo>
                  <a:lnTo>
                    <a:pt x="444" y="174"/>
                  </a:lnTo>
                  <a:lnTo>
                    <a:pt x="438" y="168"/>
                  </a:lnTo>
                  <a:lnTo>
                    <a:pt x="432" y="168"/>
                  </a:lnTo>
                  <a:lnTo>
                    <a:pt x="414" y="150"/>
                  </a:lnTo>
                  <a:lnTo>
                    <a:pt x="420" y="144"/>
                  </a:lnTo>
                  <a:lnTo>
                    <a:pt x="432" y="144"/>
                  </a:lnTo>
                  <a:lnTo>
                    <a:pt x="420" y="132"/>
                  </a:lnTo>
                  <a:lnTo>
                    <a:pt x="408" y="126"/>
                  </a:lnTo>
                  <a:lnTo>
                    <a:pt x="396" y="114"/>
                  </a:lnTo>
                  <a:lnTo>
                    <a:pt x="378" y="114"/>
                  </a:lnTo>
                  <a:lnTo>
                    <a:pt x="378" y="108"/>
                  </a:lnTo>
                  <a:lnTo>
                    <a:pt x="384" y="102"/>
                  </a:lnTo>
                  <a:lnTo>
                    <a:pt x="384" y="90"/>
                  </a:lnTo>
                  <a:lnTo>
                    <a:pt x="354" y="84"/>
                  </a:lnTo>
                  <a:lnTo>
                    <a:pt x="342" y="72"/>
                  </a:lnTo>
                  <a:lnTo>
                    <a:pt x="330" y="66"/>
                  </a:lnTo>
                  <a:lnTo>
                    <a:pt x="300" y="66"/>
                  </a:lnTo>
                  <a:lnTo>
                    <a:pt x="300" y="72"/>
                  </a:lnTo>
                  <a:lnTo>
                    <a:pt x="288" y="72"/>
                  </a:lnTo>
                  <a:lnTo>
                    <a:pt x="282" y="78"/>
                  </a:lnTo>
                  <a:lnTo>
                    <a:pt x="258" y="78"/>
                  </a:lnTo>
                  <a:lnTo>
                    <a:pt x="246" y="72"/>
                  </a:lnTo>
                  <a:lnTo>
                    <a:pt x="240" y="72"/>
                  </a:lnTo>
                  <a:lnTo>
                    <a:pt x="240" y="66"/>
                  </a:lnTo>
                  <a:lnTo>
                    <a:pt x="192" y="36"/>
                  </a:lnTo>
                  <a:lnTo>
                    <a:pt x="186" y="36"/>
                  </a:lnTo>
                  <a:lnTo>
                    <a:pt x="180" y="30"/>
                  </a:lnTo>
                  <a:lnTo>
                    <a:pt x="144" y="30"/>
                  </a:lnTo>
                  <a:lnTo>
                    <a:pt x="84" y="18"/>
                  </a:lnTo>
                  <a:lnTo>
                    <a:pt x="66" y="12"/>
                  </a:lnTo>
                  <a:lnTo>
                    <a:pt x="54" y="6"/>
                  </a:lnTo>
                  <a:lnTo>
                    <a:pt x="36" y="0"/>
                  </a:lnTo>
                  <a:lnTo>
                    <a:pt x="24" y="0"/>
                  </a:lnTo>
                  <a:lnTo>
                    <a:pt x="0" y="18"/>
                  </a:lnTo>
                  <a:lnTo>
                    <a:pt x="6" y="1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49" name="The Gambia" descr="© INSCALE GmbH, 05.05.2010&#10;http://www.presentationload.com/">
              <a:extLst>
                <a:ext uri="{FF2B5EF4-FFF2-40B4-BE49-F238E27FC236}">
                  <a16:creationId xmlns:a16="http://schemas.microsoft.com/office/drawing/2014/main" id="{CAB1A316-6744-427D-A813-016B00CC9B49}"/>
                </a:ext>
              </a:extLst>
            </p:cNvPr>
            <p:cNvSpPr>
              <a:spLocks/>
            </p:cNvSpPr>
            <p:nvPr/>
          </p:nvSpPr>
          <p:spPr bwMode="gray">
            <a:xfrm>
              <a:off x="5027771" y="4020886"/>
              <a:ext cx="93666" cy="23804"/>
            </a:xfrm>
            <a:custGeom>
              <a:avLst/>
              <a:gdLst>
                <a:gd name="T0" fmla="*/ 2147483647 w 216"/>
                <a:gd name="T1" fmla="*/ 2147483647 h 54"/>
                <a:gd name="T2" fmla="*/ 2147483647 w 216"/>
                <a:gd name="T3" fmla="*/ 2147483647 h 54"/>
                <a:gd name="T4" fmla="*/ 2147483647 w 216"/>
                <a:gd name="T5" fmla="*/ 2147483647 h 54"/>
                <a:gd name="T6" fmla="*/ 2147483647 w 216"/>
                <a:gd name="T7" fmla="*/ 2147483647 h 54"/>
                <a:gd name="T8" fmla="*/ 0 w 216"/>
                <a:gd name="T9" fmla="*/ 2147483647 h 54"/>
                <a:gd name="T10" fmla="*/ 0 w 216"/>
                <a:gd name="T11" fmla="*/ 2147483647 h 54"/>
                <a:gd name="T12" fmla="*/ 2147483647 w 216"/>
                <a:gd name="T13" fmla="*/ 2147483647 h 54"/>
                <a:gd name="T14" fmla="*/ 2147483647 w 216"/>
                <a:gd name="T15" fmla="*/ 2147483647 h 54"/>
                <a:gd name="T16" fmla="*/ 2147483647 w 216"/>
                <a:gd name="T17" fmla="*/ 2147483647 h 54"/>
                <a:gd name="T18" fmla="*/ 2147483647 w 216"/>
                <a:gd name="T19" fmla="*/ 2147483647 h 54"/>
                <a:gd name="T20" fmla="*/ 2147483647 w 216"/>
                <a:gd name="T21" fmla="*/ 2147483647 h 54"/>
                <a:gd name="T22" fmla="*/ 2147483647 w 216"/>
                <a:gd name="T23" fmla="*/ 2147483647 h 54"/>
                <a:gd name="T24" fmla="*/ 2147483647 w 216"/>
                <a:gd name="T25" fmla="*/ 2147483647 h 54"/>
                <a:gd name="T26" fmla="*/ 2147483647 w 216"/>
                <a:gd name="T27" fmla="*/ 2147483647 h 54"/>
                <a:gd name="T28" fmla="*/ 2147483647 w 216"/>
                <a:gd name="T29" fmla="*/ 2147483647 h 54"/>
                <a:gd name="T30" fmla="*/ 2147483647 w 216"/>
                <a:gd name="T31" fmla="*/ 2147483647 h 54"/>
                <a:gd name="T32" fmla="*/ 2147483647 w 216"/>
                <a:gd name="T33" fmla="*/ 2147483647 h 54"/>
                <a:gd name="T34" fmla="*/ 2147483647 w 216"/>
                <a:gd name="T35" fmla="*/ 2147483647 h 54"/>
                <a:gd name="T36" fmla="*/ 2147483647 w 216"/>
                <a:gd name="T37" fmla="*/ 2147483647 h 54"/>
                <a:gd name="T38" fmla="*/ 2147483647 w 216"/>
                <a:gd name="T39" fmla="*/ 2147483647 h 54"/>
                <a:gd name="T40" fmla="*/ 2147483647 w 216"/>
                <a:gd name="T41" fmla="*/ 2147483647 h 54"/>
                <a:gd name="T42" fmla="*/ 2147483647 w 216"/>
                <a:gd name="T43" fmla="*/ 2147483647 h 54"/>
                <a:gd name="T44" fmla="*/ 2147483647 w 216"/>
                <a:gd name="T45" fmla="*/ 2147483647 h 54"/>
                <a:gd name="T46" fmla="*/ 2147483647 w 216"/>
                <a:gd name="T47" fmla="*/ 2147483647 h 54"/>
                <a:gd name="T48" fmla="*/ 2147483647 w 216"/>
                <a:gd name="T49" fmla="*/ 2147483647 h 54"/>
                <a:gd name="T50" fmla="*/ 2147483647 w 216"/>
                <a:gd name="T51" fmla="*/ 2147483647 h 54"/>
                <a:gd name="T52" fmla="*/ 2147483647 w 216"/>
                <a:gd name="T53" fmla="*/ 2147483647 h 54"/>
                <a:gd name="T54" fmla="*/ 2147483647 w 216"/>
                <a:gd name="T55" fmla="*/ 2147483647 h 54"/>
                <a:gd name="T56" fmla="*/ 2147483647 w 216"/>
                <a:gd name="T57" fmla="*/ 2147483647 h 54"/>
                <a:gd name="T58" fmla="*/ 2147483647 w 216"/>
                <a:gd name="T59" fmla="*/ 0 h 54"/>
                <a:gd name="T60" fmla="*/ 2147483647 w 216"/>
                <a:gd name="T61" fmla="*/ 0 h 54"/>
                <a:gd name="T62" fmla="*/ 2147483647 w 216"/>
                <a:gd name="T63" fmla="*/ 2147483647 h 54"/>
                <a:gd name="T64" fmla="*/ 2147483647 w 216"/>
                <a:gd name="T65" fmla="*/ 2147483647 h 54"/>
                <a:gd name="T66" fmla="*/ 2147483647 w 216"/>
                <a:gd name="T67" fmla="*/ 2147483647 h 54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16"/>
                <a:gd name="T103" fmla="*/ 0 h 54"/>
                <a:gd name="T104" fmla="*/ 216 w 216"/>
                <a:gd name="T105" fmla="*/ 54 h 54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16" h="54">
                  <a:moveTo>
                    <a:pt x="18" y="18"/>
                  </a:moveTo>
                  <a:lnTo>
                    <a:pt x="12" y="24"/>
                  </a:lnTo>
                  <a:lnTo>
                    <a:pt x="6" y="36"/>
                  </a:lnTo>
                  <a:lnTo>
                    <a:pt x="6" y="42"/>
                  </a:lnTo>
                  <a:lnTo>
                    <a:pt x="0" y="48"/>
                  </a:lnTo>
                  <a:lnTo>
                    <a:pt x="0" y="54"/>
                  </a:lnTo>
                  <a:lnTo>
                    <a:pt x="72" y="54"/>
                  </a:lnTo>
                  <a:lnTo>
                    <a:pt x="72" y="42"/>
                  </a:lnTo>
                  <a:lnTo>
                    <a:pt x="84" y="42"/>
                  </a:lnTo>
                  <a:lnTo>
                    <a:pt x="90" y="36"/>
                  </a:lnTo>
                  <a:lnTo>
                    <a:pt x="114" y="36"/>
                  </a:lnTo>
                  <a:lnTo>
                    <a:pt x="120" y="24"/>
                  </a:lnTo>
                  <a:lnTo>
                    <a:pt x="126" y="18"/>
                  </a:lnTo>
                  <a:lnTo>
                    <a:pt x="132" y="24"/>
                  </a:lnTo>
                  <a:lnTo>
                    <a:pt x="144" y="30"/>
                  </a:lnTo>
                  <a:lnTo>
                    <a:pt x="150" y="42"/>
                  </a:lnTo>
                  <a:lnTo>
                    <a:pt x="168" y="48"/>
                  </a:lnTo>
                  <a:lnTo>
                    <a:pt x="192" y="48"/>
                  </a:lnTo>
                  <a:lnTo>
                    <a:pt x="198" y="42"/>
                  </a:lnTo>
                  <a:lnTo>
                    <a:pt x="210" y="36"/>
                  </a:lnTo>
                  <a:lnTo>
                    <a:pt x="216" y="30"/>
                  </a:lnTo>
                  <a:lnTo>
                    <a:pt x="216" y="24"/>
                  </a:lnTo>
                  <a:lnTo>
                    <a:pt x="210" y="18"/>
                  </a:lnTo>
                  <a:lnTo>
                    <a:pt x="186" y="18"/>
                  </a:lnTo>
                  <a:lnTo>
                    <a:pt x="180" y="24"/>
                  </a:lnTo>
                  <a:lnTo>
                    <a:pt x="168" y="24"/>
                  </a:lnTo>
                  <a:lnTo>
                    <a:pt x="162" y="12"/>
                  </a:lnTo>
                  <a:lnTo>
                    <a:pt x="156" y="6"/>
                  </a:lnTo>
                  <a:lnTo>
                    <a:pt x="144" y="12"/>
                  </a:lnTo>
                  <a:lnTo>
                    <a:pt x="144" y="0"/>
                  </a:lnTo>
                  <a:lnTo>
                    <a:pt x="90" y="0"/>
                  </a:lnTo>
                  <a:lnTo>
                    <a:pt x="90" y="12"/>
                  </a:lnTo>
                  <a:lnTo>
                    <a:pt x="18" y="12"/>
                  </a:lnTo>
                  <a:lnTo>
                    <a:pt x="18" y="1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50" name="Gabon" descr="© INSCALE GmbH, 05.05.2010&#10;http://www.presentationload.com/">
              <a:extLst>
                <a:ext uri="{FF2B5EF4-FFF2-40B4-BE49-F238E27FC236}">
                  <a16:creationId xmlns:a16="http://schemas.microsoft.com/office/drawing/2014/main" id="{2CD71B32-F975-40E4-A2AB-114FE3355C20}"/>
                </a:ext>
              </a:extLst>
            </p:cNvPr>
            <p:cNvSpPr>
              <a:spLocks/>
            </p:cNvSpPr>
            <p:nvPr/>
          </p:nvSpPr>
          <p:spPr bwMode="gray">
            <a:xfrm>
              <a:off x="5821556" y="4431912"/>
              <a:ext cx="185745" cy="231699"/>
            </a:xfrm>
            <a:custGeom>
              <a:avLst/>
              <a:gdLst>
                <a:gd name="T0" fmla="*/ 2147483647 w 420"/>
                <a:gd name="T1" fmla="*/ 2147483647 h 510"/>
                <a:gd name="T2" fmla="*/ 2147483647 w 420"/>
                <a:gd name="T3" fmla="*/ 2147483647 h 510"/>
                <a:gd name="T4" fmla="*/ 2147483647 w 420"/>
                <a:gd name="T5" fmla="*/ 2147483647 h 510"/>
                <a:gd name="T6" fmla="*/ 2147483647 w 420"/>
                <a:gd name="T7" fmla="*/ 2147483647 h 510"/>
                <a:gd name="T8" fmla="*/ 2147483647 w 420"/>
                <a:gd name="T9" fmla="*/ 2147483647 h 510"/>
                <a:gd name="T10" fmla="*/ 2147483647 w 420"/>
                <a:gd name="T11" fmla="*/ 2147483647 h 510"/>
                <a:gd name="T12" fmla="*/ 2147483647 w 420"/>
                <a:gd name="T13" fmla="*/ 2147483647 h 510"/>
                <a:gd name="T14" fmla="*/ 2147483647 w 420"/>
                <a:gd name="T15" fmla="*/ 2147483647 h 510"/>
                <a:gd name="T16" fmla="*/ 2147483647 w 420"/>
                <a:gd name="T17" fmla="*/ 2147483647 h 510"/>
                <a:gd name="T18" fmla="*/ 2147483647 w 420"/>
                <a:gd name="T19" fmla="*/ 2147483647 h 510"/>
                <a:gd name="T20" fmla="*/ 2147483647 w 420"/>
                <a:gd name="T21" fmla="*/ 2147483647 h 510"/>
                <a:gd name="T22" fmla="*/ 2147483647 w 420"/>
                <a:gd name="T23" fmla="*/ 2147483647 h 510"/>
                <a:gd name="T24" fmla="*/ 2147483647 w 420"/>
                <a:gd name="T25" fmla="*/ 2147483647 h 510"/>
                <a:gd name="T26" fmla="*/ 2147483647 w 420"/>
                <a:gd name="T27" fmla="*/ 2147483647 h 510"/>
                <a:gd name="T28" fmla="*/ 2147483647 w 420"/>
                <a:gd name="T29" fmla="*/ 2147483647 h 510"/>
                <a:gd name="T30" fmla="*/ 2147483647 w 420"/>
                <a:gd name="T31" fmla="*/ 2147483647 h 510"/>
                <a:gd name="T32" fmla="*/ 2147483647 w 420"/>
                <a:gd name="T33" fmla="*/ 2147483647 h 510"/>
                <a:gd name="T34" fmla="*/ 2147483647 w 420"/>
                <a:gd name="T35" fmla="*/ 2147483647 h 510"/>
                <a:gd name="T36" fmla="*/ 2147483647 w 420"/>
                <a:gd name="T37" fmla="*/ 2147483647 h 510"/>
                <a:gd name="T38" fmla="*/ 2147483647 w 420"/>
                <a:gd name="T39" fmla="*/ 2147483647 h 510"/>
                <a:gd name="T40" fmla="*/ 2147483647 w 420"/>
                <a:gd name="T41" fmla="*/ 2147483647 h 510"/>
                <a:gd name="T42" fmla="*/ 2147483647 w 420"/>
                <a:gd name="T43" fmla="*/ 2147483647 h 510"/>
                <a:gd name="T44" fmla="*/ 2147483647 w 420"/>
                <a:gd name="T45" fmla="*/ 2147483647 h 510"/>
                <a:gd name="T46" fmla="*/ 2147483647 w 420"/>
                <a:gd name="T47" fmla="*/ 2147483647 h 510"/>
                <a:gd name="T48" fmla="*/ 2147483647 w 420"/>
                <a:gd name="T49" fmla="*/ 2147483647 h 510"/>
                <a:gd name="T50" fmla="*/ 2147483647 w 420"/>
                <a:gd name="T51" fmla="*/ 2147483647 h 510"/>
                <a:gd name="T52" fmla="*/ 2147483647 w 420"/>
                <a:gd name="T53" fmla="*/ 2147483647 h 510"/>
                <a:gd name="T54" fmla="*/ 2147483647 w 420"/>
                <a:gd name="T55" fmla="*/ 2147483647 h 510"/>
                <a:gd name="T56" fmla="*/ 2147483647 w 420"/>
                <a:gd name="T57" fmla="*/ 2147483647 h 510"/>
                <a:gd name="T58" fmla="*/ 2147483647 w 420"/>
                <a:gd name="T59" fmla="*/ 2147483647 h 510"/>
                <a:gd name="T60" fmla="*/ 2147483647 w 420"/>
                <a:gd name="T61" fmla="*/ 2147483647 h 510"/>
                <a:gd name="T62" fmla="*/ 2147483647 w 420"/>
                <a:gd name="T63" fmla="*/ 2147483647 h 510"/>
                <a:gd name="T64" fmla="*/ 2147483647 w 420"/>
                <a:gd name="T65" fmla="*/ 2147483647 h 510"/>
                <a:gd name="T66" fmla="*/ 2147483647 w 420"/>
                <a:gd name="T67" fmla="*/ 2147483647 h 510"/>
                <a:gd name="T68" fmla="*/ 2147483647 w 420"/>
                <a:gd name="T69" fmla="*/ 2147483647 h 510"/>
                <a:gd name="T70" fmla="*/ 2147483647 w 420"/>
                <a:gd name="T71" fmla="*/ 2147483647 h 510"/>
                <a:gd name="T72" fmla="*/ 2147483647 w 420"/>
                <a:gd name="T73" fmla="*/ 2147483647 h 510"/>
                <a:gd name="T74" fmla="*/ 2147483647 w 420"/>
                <a:gd name="T75" fmla="*/ 2147483647 h 510"/>
                <a:gd name="T76" fmla="*/ 2147483647 w 420"/>
                <a:gd name="T77" fmla="*/ 2147483647 h 510"/>
                <a:gd name="T78" fmla="*/ 2147483647 w 420"/>
                <a:gd name="T79" fmla="*/ 2147483647 h 510"/>
                <a:gd name="T80" fmla="*/ 2147483647 w 420"/>
                <a:gd name="T81" fmla="*/ 2147483647 h 510"/>
                <a:gd name="T82" fmla="*/ 2147483647 w 420"/>
                <a:gd name="T83" fmla="*/ 2147483647 h 510"/>
                <a:gd name="T84" fmla="*/ 2147483647 w 420"/>
                <a:gd name="T85" fmla="*/ 2147483647 h 510"/>
                <a:gd name="T86" fmla="*/ 2147483647 w 420"/>
                <a:gd name="T87" fmla="*/ 2147483647 h 510"/>
                <a:gd name="T88" fmla="*/ 2147483647 w 420"/>
                <a:gd name="T89" fmla="*/ 2147483647 h 510"/>
                <a:gd name="T90" fmla="*/ 2147483647 w 420"/>
                <a:gd name="T91" fmla="*/ 2147483647 h 510"/>
                <a:gd name="T92" fmla="*/ 2147483647 w 420"/>
                <a:gd name="T93" fmla="*/ 2147483647 h 510"/>
                <a:gd name="T94" fmla="*/ 2147483647 w 420"/>
                <a:gd name="T95" fmla="*/ 2147483647 h 510"/>
                <a:gd name="T96" fmla="*/ 2147483647 w 420"/>
                <a:gd name="T97" fmla="*/ 2147483647 h 510"/>
                <a:gd name="T98" fmla="*/ 2147483647 w 420"/>
                <a:gd name="T99" fmla="*/ 2147483647 h 510"/>
                <a:gd name="T100" fmla="*/ 2147483647 w 420"/>
                <a:gd name="T101" fmla="*/ 2147483647 h 510"/>
                <a:gd name="T102" fmla="*/ 2147483647 w 420"/>
                <a:gd name="T103" fmla="*/ 2147483647 h 510"/>
                <a:gd name="T104" fmla="*/ 2147483647 w 420"/>
                <a:gd name="T105" fmla="*/ 2147483647 h 510"/>
                <a:gd name="T106" fmla="*/ 2147483647 w 420"/>
                <a:gd name="T107" fmla="*/ 2147483647 h 510"/>
                <a:gd name="T108" fmla="*/ 2147483647 w 420"/>
                <a:gd name="T109" fmla="*/ 2147483647 h 510"/>
                <a:gd name="T110" fmla="*/ 2147483647 w 420"/>
                <a:gd name="T111" fmla="*/ 2147483647 h 510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20"/>
                <a:gd name="T169" fmla="*/ 0 h 510"/>
                <a:gd name="T170" fmla="*/ 420 w 420"/>
                <a:gd name="T171" fmla="*/ 510 h 510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20" h="510">
                  <a:moveTo>
                    <a:pt x="420" y="240"/>
                  </a:moveTo>
                  <a:lnTo>
                    <a:pt x="414" y="234"/>
                  </a:lnTo>
                  <a:lnTo>
                    <a:pt x="396" y="234"/>
                  </a:lnTo>
                  <a:lnTo>
                    <a:pt x="390" y="216"/>
                  </a:lnTo>
                  <a:lnTo>
                    <a:pt x="372" y="210"/>
                  </a:lnTo>
                  <a:lnTo>
                    <a:pt x="372" y="174"/>
                  </a:lnTo>
                  <a:lnTo>
                    <a:pt x="384" y="150"/>
                  </a:lnTo>
                  <a:lnTo>
                    <a:pt x="396" y="150"/>
                  </a:lnTo>
                  <a:lnTo>
                    <a:pt x="402" y="144"/>
                  </a:lnTo>
                  <a:lnTo>
                    <a:pt x="408" y="132"/>
                  </a:lnTo>
                  <a:lnTo>
                    <a:pt x="414" y="126"/>
                  </a:lnTo>
                  <a:lnTo>
                    <a:pt x="414" y="114"/>
                  </a:lnTo>
                  <a:lnTo>
                    <a:pt x="402" y="108"/>
                  </a:lnTo>
                  <a:lnTo>
                    <a:pt x="402" y="90"/>
                  </a:lnTo>
                  <a:lnTo>
                    <a:pt x="396" y="84"/>
                  </a:lnTo>
                  <a:lnTo>
                    <a:pt x="396" y="78"/>
                  </a:lnTo>
                  <a:lnTo>
                    <a:pt x="384" y="78"/>
                  </a:lnTo>
                  <a:lnTo>
                    <a:pt x="378" y="72"/>
                  </a:lnTo>
                  <a:lnTo>
                    <a:pt x="360" y="72"/>
                  </a:lnTo>
                  <a:lnTo>
                    <a:pt x="360" y="90"/>
                  </a:lnTo>
                  <a:lnTo>
                    <a:pt x="354" y="96"/>
                  </a:lnTo>
                  <a:lnTo>
                    <a:pt x="330" y="96"/>
                  </a:lnTo>
                  <a:lnTo>
                    <a:pt x="324" y="90"/>
                  </a:lnTo>
                  <a:lnTo>
                    <a:pt x="318" y="54"/>
                  </a:lnTo>
                  <a:lnTo>
                    <a:pt x="336" y="24"/>
                  </a:lnTo>
                  <a:lnTo>
                    <a:pt x="336" y="6"/>
                  </a:lnTo>
                  <a:lnTo>
                    <a:pt x="288" y="12"/>
                  </a:lnTo>
                  <a:lnTo>
                    <a:pt x="282" y="12"/>
                  </a:lnTo>
                  <a:lnTo>
                    <a:pt x="270" y="6"/>
                  </a:lnTo>
                  <a:lnTo>
                    <a:pt x="264" y="6"/>
                  </a:lnTo>
                  <a:lnTo>
                    <a:pt x="252" y="18"/>
                  </a:lnTo>
                  <a:lnTo>
                    <a:pt x="222" y="18"/>
                  </a:lnTo>
                  <a:lnTo>
                    <a:pt x="210" y="0"/>
                  </a:lnTo>
                  <a:lnTo>
                    <a:pt x="192" y="18"/>
                  </a:lnTo>
                  <a:lnTo>
                    <a:pt x="186" y="54"/>
                  </a:lnTo>
                  <a:lnTo>
                    <a:pt x="192" y="60"/>
                  </a:lnTo>
                  <a:lnTo>
                    <a:pt x="192" y="90"/>
                  </a:lnTo>
                  <a:lnTo>
                    <a:pt x="186" y="108"/>
                  </a:lnTo>
                  <a:lnTo>
                    <a:pt x="186" y="114"/>
                  </a:lnTo>
                  <a:lnTo>
                    <a:pt x="84" y="114"/>
                  </a:lnTo>
                  <a:lnTo>
                    <a:pt x="84" y="108"/>
                  </a:lnTo>
                  <a:lnTo>
                    <a:pt x="72" y="108"/>
                  </a:lnTo>
                  <a:lnTo>
                    <a:pt x="60" y="120"/>
                  </a:lnTo>
                  <a:lnTo>
                    <a:pt x="60" y="126"/>
                  </a:lnTo>
                  <a:lnTo>
                    <a:pt x="66" y="132"/>
                  </a:lnTo>
                  <a:lnTo>
                    <a:pt x="66" y="144"/>
                  </a:lnTo>
                  <a:lnTo>
                    <a:pt x="72" y="150"/>
                  </a:lnTo>
                  <a:lnTo>
                    <a:pt x="72" y="162"/>
                  </a:lnTo>
                  <a:lnTo>
                    <a:pt x="48" y="162"/>
                  </a:lnTo>
                  <a:lnTo>
                    <a:pt x="48" y="210"/>
                  </a:lnTo>
                  <a:lnTo>
                    <a:pt x="42" y="228"/>
                  </a:lnTo>
                  <a:lnTo>
                    <a:pt x="36" y="240"/>
                  </a:lnTo>
                  <a:lnTo>
                    <a:pt x="30" y="246"/>
                  </a:lnTo>
                  <a:lnTo>
                    <a:pt x="18" y="252"/>
                  </a:lnTo>
                  <a:lnTo>
                    <a:pt x="0" y="252"/>
                  </a:lnTo>
                  <a:lnTo>
                    <a:pt x="30" y="306"/>
                  </a:lnTo>
                  <a:lnTo>
                    <a:pt x="42" y="294"/>
                  </a:lnTo>
                  <a:lnTo>
                    <a:pt x="54" y="312"/>
                  </a:lnTo>
                  <a:lnTo>
                    <a:pt x="48" y="318"/>
                  </a:lnTo>
                  <a:lnTo>
                    <a:pt x="48" y="330"/>
                  </a:lnTo>
                  <a:lnTo>
                    <a:pt x="42" y="336"/>
                  </a:lnTo>
                  <a:lnTo>
                    <a:pt x="42" y="342"/>
                  </a:lnTo>
                  <a:lnTo>
                    <a:pt x="48" y="348"/>
                  </a:lnTo>
                  <a:lnTo>
                    <a:pt x="66" y="348"/>
                  </a:lnTo>
                  <a:lnTo>
                    <a:pt x="72" y="390"/>
                  </a:lnTo>
                  <a:lnTo>
                    <a:pt x="102" y="396"/>
                  </a:lnTo>
                  <a:lnTo>
                    <a:pt x="96" y="408"/>
                  </a:lnTo>
                  <a:lnTo>
                    <a:pt x="144" y="462"/>
                  </a:lnTo>
                  <a:lnTo>
                    <a:pt x="138" y="468"/>
                  </a:lnTo>
                  <a:lnTo>
                    <a:pt x="174" y="510"/>
                  </a:lnTo>
                  <a:lnTo>
                    <a:pt x="180" y="492"/>
                  </a:lnTo>
                  <a:lnTo>
                    <a:pt x="204" y="480"/>
                  </a:lnTo>
                  <a:lnTo>
                    <a:pt x="222" y="498"/>
                  </a:lnTo>
                  <a:lnTo>
                    <a:pt x="228" y="492"/>
                  </a:lnTo>
                  <a:lnTo>
                    <a:pt x="228" y="456"/>
                  </a:lnTo>
                  <a:lnTo>
                    <a:pt x="210" y="444"/>
                  </a:lnTo>
                  <a:lnTo>
                    <a:pt x="228" y="432"/>
                  </a:lnTo>
                  <a:lnTo>
                    <a:pt x="198" y="414"/>
                  </a:lnTo>
                  <a:lnTo>
                    <a:pt x="210" y="414"/>
                  </a:lnTo>
                  <a:lnTo>
                    <a:pt x="210" y="402"/>
                  </a:lnTo>
                  <a:lnTo>
                    <a:pt x="204" y="396"/>
                  </a:lnTo>
                  <a:lnTo>
                    <a:pt x="204" y="378"/>
                  </a:lnTo>
                  <a:lnTo>
                    <a:pt x="210" y="378"/>
                  </a:lnTo>
                  <a:lnTo>
                    <a:pt x="216" y="384"/>
                  </a:lnTo>
                  <a:lnTo>
                    <a:pt x="228" y="384"/>
                  </a:lnTo>
                  <a:lnTo>
                    <a:pt x="240" y="390"/>
                  </a:lnTo>
                  <a:lnTo>
                    <a:pt x="258" y="390"/>
                  </a:lnTo>
                  <a:lnTo>
                    <a:pt x="264" y="384"/>
                  </a:lnTo>
                  <a:lnTo>
                    <a:pt x="270" y="372"/>
                  </a:lnTo>
                  <a:lnTo>
                    <a:pt x="282" y="366"/>
                  </a:lnTo>
                  <a:lnTo>
                    <a:pt x="264" y="348"/>
                  </a:lnTo>
                  <a:lnTo>
                    <a:pt x="264" y="342"/>
                  </a:lnTo>
                  <a:lnTo>
                    <a:pt x="294" y="342"/>
                  </a:lnTo>
                  <a:lnTo>
                    <a:pt x="312" y="384"/>
                  </a:lnTo>
                  <a:lnTo>
                    <a:pt x="342" y="384"/>
                  </a:lnTo>
                  <a:lnTo>
                    <a:pt x="348" y="378"/>
                  </a:lnTo>
                  <a:lnTo>
                    <a:pt x="354" y="366"/>
                  </a:lnTo>
                  <a:lnTo>
                    <a:pt x="360" y="360"/>
                  </a:lnTo>
                  <a:lnTo>
                    <a:pt x="366" y="360"/>
                  </a:lnTo>
                  <a:lnTo>
                    <a:pt x="366" y="390"/>
                  </a:lnTo>
                  <a:lnTo>
                    <a:pt x="372" y="396"/>
                  </a:lnTo>
                  <a:lnTo>
                    <a:pt x="384" y="396"/>
                  </a:lnTo>
                  <a:lnTo>
                    <a:pt x="390" y="390"/>
                  </a:lnTo>
                  <a:lnTo>
                    <a:pt x="396" y="378"/>
                  </a:lnTo>
                  <a:lnTo>
                    <a:pt x="396" y="354"/>
                  </a:lnTo>
                  <a:lnTo>
                    <a:pt x="408" y="348"/>
                  </a:lnTo>
                  <a:lnTo>
                    <a:pt x="414" y="342"/>
                  </a:lnTo>
                  <a:lnTo>
                    <a:pt x="408" y="318"/>
                  </a:lnTo>
                  <a:lnTo>
                    <a:pt x="414" y="306"/>
                  </a:lnTo>
                  <a:lnTo>
                    <a:pt x="414" y="258"/>
                  </a:lnTo>
                  <a:lnTo>
                    <a:pt x="420" y="252"/>
                  </a:lnTo>
                  <a:lnTo>
                    <a:pt x="420" y="24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51" name="Ethiopia" descr="© INSCALE GmbH, 05.05.2010&#10;http://www.presentationload.com/">
              <a:extLst>
                <a:ext uri="{FF2B5EF4-FFF2-40B4-BE49-F238E27FC236}">
                  <a16:creationId xmlns:a16="http://schemas.microsoft.com/office/drawing/2014/main" id="{EF6935E3-96ED-4220-99F1-46A5BD2EB9CF}"/>
                </a:ext>
              </a:extLst>
            </p:cNvPr>
            <p:cNvSpPr>
              <a:spLocks/>
            </p:cNvSpPr>
            <p:nvPr/>
          </p:nvSpPr>
          <p:spPr bwMode="gray">
            <a:xfrm>
              <a:off x="6588351" y="3982798"/>
              <a:ext cx="468334" cy="414201"/>
            </a:xfrm>
            <a:custGeom>
              <a:avLst/>
              <a:gdLst>
                <a:gd name="T0" fmla="*/ 2147483647 w 1056"/>
                <a:gd name="T1" fmla="*/ 2147483647 h 924"/>
                <a:gd name="T2" fmla="*/ 2147483647 w 1056"/>
                <a:gd name="T3" fmla="*/ 2147483647 h 924"/>
                <a:gd name="T4" fmla="*/ 2147483647 w 1056"/>
                <a:gd name="T5" fmla="*/ 2147483647 h 924"/>
                <a:gd name="T6" fmla="*/ 2147483647 w 1056"/>
                <a:gd name="T7" fmla="*/ 2147483647 h 924"/>
                <a:gd name="T8" fmla="*/ 2147483647 w 1056"/>
                <a:gd name="T9" fmla="*/ 2147483647 h 924"/>
                <a:gd name="T10" fmla="*/ 2147483647 w 1056"/>
                <a:gd name="T11" fmla="*/ 2147483647 h 924"/>
                <a:gd name="T12" fmla="*/ 2147483647 w 1056"/>
                <a:gd name="T13" fmla="*/ 2147483647 h 924"/>
                <a:gd name="T14" fmla="*/ 2147483647 w 1056"/>
                <a:gd name="T15" fmla="*/ 2147483647 h 924"/>
                <a:gd name="T16" fmla="*/ 2147483647 w 1056"/>
                <a:gd name="T17" fmla="*/ 2147483647 h 924"/>
                <a:gd name="T18" fmla="*/ 2147483647 w 1056"/>
                <a:gd name="T19" fmla="*/ 2147483647 h 924"/>
                <a:gd name="T20" fmla="*/ 2147483647 w 1056"/>
                <a:gd name="T21" fmla="*/ 2147483647 h 924"/>
                <a:gd name="T22" fmla="*/ 2147483647 w 1056"/>
                <a:gd name="T23" fmla="*/ 2147483647 h 924"/>
                <a:gd name="T24" fmla="*/ 2147483647 w 1056"/>
                <a:gd name="T25" fmla="*/ 2147483647 h 924"/>
                <a:gd name="T26" fmla="*/ 2147483647 w 1056"/>
                <a:gd name="T27" fmla="*/ 2147483647 h 924"/>
                <a:gd name="T28" fmla="*/ 2147483647 w 1056"/>
                <a:gd name="T29" fmla="*/ 2147483647 h 924"/>
                <a:gd name="T30" fmla="*/ 2147483647 w 1056"/>
                <a:gd name="T31" fmla="*/ 2147483647 h 924"/>
                <a:gd name="T32" fmla="*/ 2147483647 w 1056"/>
                <a:gd name="T33" fmla="*/ 2147483647 h 924"/>
                <a:gd name="T34" fmla="*/ 2147483647 w 1056"/>
                <a:gd name="T35" fmla="*/ 2147483647 h 924"/>
                <a:gd name="T36" fmla="*/ 2147483647 w 1056"/>
                <a:gd name="T37" fmla="*/ 2147483647 h 924"/>
                <a:gd name="T38" fmla="*/ 2147483647 w 1056"/>
                <a:gd name="T39" fmla="*/ 2147483647 h 924"/>
                <a:gd name="T40" fmla="*/ 2147483647 w 1056"/>
                <a:gd name="T41" fmla="*/ 2147483647 h 924"/>
                <a:gd name="T42" fmla="*/ 2147483647 w 1056"/>
                <a:gd name="T43" fmla="*/ 2147483647 h 924"/>
                <a:gd name="T44" fmla="*/ 2147483647 w 1056"/>
                <a:gd name="T45" fmla="*/ 2147483647 h 924"/>
                <a:gd name="T46" fmla="*/ 2147483647 w 1056"/>
                <a:gd name="T47" fmla="*/ 2147483647 h 924"/>
                <a:gd name="T48" fmla="*/ 2147483647 w 1056"/>
                <a:gd name="T49" fmla="*/ 2147483647 h 924"/>
                <a:gd name="T50" fmla="*/ 2147483647 w 1056"/>
                <a:gd name="T51" fmla="*/ 2147483647 h 924"/>
                <a:gd name="T52" fmla="*/ 2147483647 w 1056"/>
                <a:gd name="T53" fmla="*/ 2147483647 h 924"/>
                <a:gd name="T54" fmla="*/ 2147483647 w 1056"/>
                <a:gd name="T55" fmla="*/ 2147483647 h 924"/>
                <a:gd name="T56" fmla="*/ 2147483647 w 1056"/>
                <a:gd name="T57" fmla="*/ 2147483647 h 924"/>
                <a:gd name="T58" fmla="*/ 2147483647 w 1056"/>
                <a:gd name="T59" fmla="*/ 2147483647 h 924"/>
                <a:gd name="T60" fmla="*/ 2147483647 w 1056"/>
                <a:gd name="T61" fmla="*/ 2147483647 h 924"/>
                <a:gd name="T62" fmla="*/ 2147483647 w 1056"/>
                <a:gd name="T63" fmla="*/ 2147483647 h 924"/>
                <a:gd name="T64" fmla="*/ 2147483647 w 1056"/>
                <a:gd name="T65" fmla="*/ 2147483647 h 924"/>
                <a:gd name="T66" fmla="*/ 2147483647 w 1056"/>
                <a:gd name="T67" fmla="*/ 2147483647 h 924"/>
                <a:gd name="T68" fmla="*/ 2147483647 w 1056"/>
                <a:gd name="T69" fmla="*/ 2147483647 h 924"/>
                <a:gd name="T70" fmla="*/ 2147483647 w 1056"/>
                <a:gd name="T71" fmla="*/ 2147483647 h 924"/>
                <a:gd name="T72" fmla="*/ 2147483647 w 1056"/>
                <a:gd name="T73" fmla="*/ 0 h 924"/>
                <a:gd name="T74" fmla="*/ 2147483647 w 1056"/>
                <a:gd name="T75" fmla="*/ 2147483647 h 924"/>
                <a:gd name="T76" fmla="*/ 2147483647 w 1056"/>
                <a:gd name="T77" fmla="*/ 2147483647 h 924"/>
                <a:gd name="T78" fmla="*/ 2147483647 w 1056"/>
                <a:gd name="T79" fmla="*/ 2147483647 h 924"/>
                <a:gd name="T80" fmla="*/ 2147483647 w 1056"/>
                <a:gd name="T81" fmla="*/ 2147483647 h 924"/>
                <a:gd name="T82" fmla="*/ 2147483647 w 1056"/>
                <a:gd name="T83" fmla="*/ 2147483647 h 924"/>
                <a:gd name="T84" fmla="*/ 2147483647 w 1056"/>
                <a:gd name="T85" fmla="*/ 2147483647 h 924"/>
                <a:gd name="T86" fmla="*/ 2147483647 w 1056"/>
                <a:gd name="T87" fmla="*/ 2147483647 h 924"/>
                <a:gd name="T88" fmla="*/ 2147483647 w 1056"/>
                <a:gd name="T89" fmla="*/ 2147483647 h 924"/>
                <a:gd name="T90" fmla="*/ 2147483647 w 1056"/>
                <a:gd name="T91" fmla="*/ 2147483647 h 924"/>
                <a:gd name="T92" fmla="*/ 2147483647 w 1056"/>
                <a:gd name="T93" fmla="*/ 2147483647 h 924"/>
                <a:gd name="T94" fmla="*/ 2147483647 w 1056"/>
                <a:gd name="T95" fmla="*/ 2147483647 h 924"/>
                <a:gd name="T96" fmla="*/ 2147483647 w 1056"/>
                <a:gd name="T97" fmla="*/ 2147483647 h 924"/>
                <a:gd name="T98" fmla="*/ 2147483647 w 1056"/>
                <a:gd name="T99" fmla="*/ 2147483647 h 924"/>
                <a:gd name="T100" fmla="*/ 2147483647 w 1056"/>
                <a:gd name="T101" fmla="*/ 2147483647 h 924"/>
                <a:gd name="T102" fmla="*/ 2147483647 w 1056"/>
                <a:gd name="T103" fmla="*/ 2147483647 h 924"/>
                <a:gd name="T104" fmla="*/ 2147483647 w 1056"/>
                <a:gd name="T105" fmla="*/ 2147483647 h 924"/>
                <a:gd name="T106" fmla="*/ 2147483647 w 1056"/>
                <a:gd name="T107" fmla="*/ 2147483647 h 924"/>
                <a:gd name="T108" fmla="*/ 2147483647 w 1056"/>
                <a:gd name="T109" fmla="*/ 2147483647 h 924"/>
                <a:gd name="T110" fmla="*/ 2147483647 w 1056"/>
                <a:gd name="T111" fmla="*/ 2147483647 h 924"/>
                <a:gd name="T112" fmla="*/ 2147483647 w 1056"/>
                <a:gd name="T113" fmla="*/ 2147483647 h 924"/>
                <a:gd name="T114" fmla="*/ 2147483647 w 1056"/>
                <a:gd name="T115" fmla="*/ 2147483647 h 924"/>
                <a:gd name="T116" fmla="*/ 2147483647 w 1056"/>
                <a:gd name="T117" fmla="*/ 2147483647 h 92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056"/>
                <a:gd name="T178" fmla="*/ 0 h 924"/>
                <a:gd name="T179" fmla="*/ 1056 w 1056"/>
                <a:gd name="T180" fmla="*/ 924 h 92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056" h="924">
                  <a:moveTo>
                    <a:pt x="84" y="642"/>
                  </a:moveTo>
                  <a:lnTo>
                    <a:pt x="108" y="642"/>
                  </a:lnTo>
                  <a:lnTo>
                    <a:pt x="114" y="666"/>
                  </a:lnTo>
                  <a:lnTo>
                    <a:pt x="126" y="666"/>
                  </a:lnTo>
                  <a:lnTo>
                    <a:pt x="126" y="702"/>
                  </a:lnTo>
                  <a:lnTo>
                    <a:pt x="138" y="708"/>
                  </a:lnTo>
                  <a:lnTo>
                    <a:pt x="138" y="726"/>
                  </a:lnTo>
                  <a:lnTo>
                    <a:pt x="156" y="762"/>
                  </a:lnTo>
                  <a:lnTo>
                    <a:pt x="168" y="768"/>
                  </a:lnTo>
                  <a:lnTo>
                    <a:pt x="186" y="768"/>
                  </a:lnTo>
                  <a:lnTo>
                    <a:pt x="192" y="774"/>
                  </a:lnTo>
                  <a:lnTo>
                    <a:pt x="198" y="786"/>
                  </a:lnTo>
                  <a:lnTo>
                    <a:pt x="198" y="804"/>
                  </a:lnTo>
                  <a:lnTo>
                    <a:pt x="210" y="840"/>
                  </a:lnTo>
                  <a:lnTo>
                    <a:pt x="282" y="846"/>
                  </a:lnTo>
                  <a:lnTo>
                    <a:pt x="360" y="906"/>
                  </a:lnTo>
                  <a:lnTo>
                    <a:pt x="390" y="906"/>
                  </a:lnTo>
                  <a:lnTo>
                    <a:pt x="402" y="912"/>
                  </a:lnTo>
                  <a:lnTo>
                    <a:pt x="432" y="912"/>
                  </a:lnTo>
                  <a:lnTo>
                    <a:pt x="444" y="918"/>
                  </a:lnTo>
                  <a:lnTo>
                    <a:pt x="450" y="918"/>
                  </a:lnTo>
                  <a:lnTo>
                    <a:pt x="462" y="924"/>
                  </a:lnTo>
                  <a:lnTo>
                    <a:pt x="486" y="906"/>
                  </a:lnTo>
                  <a:lnTo>
                    <a:pt x="486" y="894"/>
                  </a:lnTo>
                  <a:lnTo>
                    <a:pt x="498" y="882"/>
                  </a:lnTo>
                  <a:lnTo>
                    <a:pt x="510" y="882"/>
                  </a:lnTo>
                  <a:lnTo>
                    <a:pt x="522" y="876"/>
                  </a:lnTo>
                  <a:lnTo>
                    <a:pt x="528" y="870"/>
                  </a:lnTo>
                  <a:lnTo>
                    <a:pt x="534" y="870"/>
                  </a:lnTo>
                  <a:lnTo>
                    <a:pt x="552" y="852"/>
                  </a:lnTo>
                  <a:lnTo>
                    <a:pt x="576" y="882"/>
                  </a:lnTo>
                  <a:lnTo>
                    <a:pt x="606" y="882"/>
                  </a:lnTo>
                  <a:lnTo>
                    <a:pt x="612" y="876"/>
                  </a:lnTo>
                  <a:lnTo>
                    <a:pt x="636" y="882"/>
                  </a:lnTo>
                  <a:lnTo>
                    <a:pt x="636" y="876"/>
                  </a:lnTo>
                  <a:lnTo>
                    <a:pt x="648" y="864"/>
                  </a:lnTo>
                  <a:lnTo>
                    <a:pt x="660" y="864"/>
                  </a:lnTo>
                  <a:lnTo>
                    <a:pt x="672" y="858"/>
                  </a:lnTo>
                  <a:lnTo>
                    <a:pt x="696" y="858"/>
                  </a:lnTo>
                  <a:lnTo>
                    <a:pt x="714" y="840"/>
                  </a:lnTo>
                  <a:lnTo>
                    <a:pt x="714" y="828"/>
                  </a:lnTo>
                  <a:lnTo>
                    <a:pt x="726" y="822"/>
                  </a:lnTo>
                  <a:lnTo>
                    <a:pt x="732" y="816"/>
                  </a:lnTo>
                  <a:lnTo>
                    <a:pt x="744" y="810"/>
                  </a:lnTo>
                  <a:lnTo>
                    <a:pt x="756" y="810"/>
                  </a:lnTo>
                  <a:lnTo>
                    <a:pt x="762" y="804"/>
                  </a:lnTo>
                  <a:lnTo>
                    <a:pt x="846" y="804"/>
                  </a:lnTo>
                  <a:lnTo>
                    <a:pt x="1056" y="558"/>
                  </a:lnTo>
                  <a:lnTo>
                    <a:pt x="984" y="564"/>
                  </a:lnTo>
                  <a:lnTo>
                    <a:pt x="948" y="546"/>
                  </a:lnTo>
                  <a:lnTo>
                    <a:pt x="936" y="534"/>
                  </a:lnTo>
                  <a:lnTo>
                    <a:pt x="918" y="528"/>
                  </a:lnTo>
                  <a:lnTo>
                    <a:pt x="906" y="522"/>
                  </a:lnTo>
                  <a:lnTo>
                    <a:pt x="882" y="516"/>
                  </a:lnTo>
                  <a:lnTo>
                    <a:pt x="810" y="492"/>
                  </a:lnTo>
                  <a:lnTo>
                    <a:pt x="774" y="474"/>
                  </a:lnTo>
                  <a:lnTo>
                    <a:pt x="768" y="462"/>
                  </a:lnTo>
                  <a:lnTo>
                    <a:pt x="762" y="456"/>
                  </a:lnTo>
                  <a:lnTo>
                    <a:pt x="756" y="444"/>
                  </a:lnTo>
                  <a:lnTo>
                    <a:pt x="732" y="444"/>
                  </a:lnTo>
                  <a:lnTo>
                    <a:pt x="732" y="438"/>
                  </a:lnTo>
                  <a:lnTo>
                    <a:pt x="726" y="432"/>
                  </a:lnTo>
                  <a:lnTo>
                    <a:pt x="714" y="408"/>
                  </a:lnTo>
                  <a:lnTo>
                    <a:pt x="708" y="402"/>
                  </a:lnTo>
                  <a:lnTo>
                    <a:pt x="702" y="390"/>
                  </a:lnTo>
                  <a:lnTo>
                    <a:pt x="696" y="384"/>
                  </a:lnTo>
                  <a:lnTo>
                    <a:pt x="690" y="372"/>
                  </a:lnTo>
                  <a:lnTo>
                    <a:pt x="690" y="360"/>
                  </a:lnTo>
                  <a:lnTo>
                    <a:pt x="678" y="348"/>
                  </a:lnTo>
                  <a:lnTo>
                    <a:pt x="696" y="318"/>
                  </a:lnTo>
                  <a:lnTo>
                    <a:pt x="690" y="312"/>
                  </a:lnTo>
                  <a:lnTo>
                    <a:pt x="678" y="306"/>
                  </a:lnTo>
                  <a:lnTo>
                    <a:pt x="666" y="306"/>
                  </a:lnTo>
                  <a:lnTo>
                    <a:pt x="660" y="312"/>
                  </a:lnTo>
                  <a:lnTo>
                    <a:pt x="654" y="312"/>
                  </a:lnTo>
                  <a:lnTo>
                    <a:pt x="648" y="318"/>
                  </a:lnTo>
                  <a:lnTo>
                    <a:pt x="624" y="318"/>
                  </a:lnTo>
                  <a:lnTo>
                    <a:pt x="612" y="306"/>
                  </a:lnTo>
                  <a:lnTo>
                    <a:pt x="612" y="294"/>
                  </a:lnTo>
                  <a:lnTo>
                    <a:pt x="606" y="276"/>
                  </a:lnTo>
                  <a:lnTo>
                    <a:pt x="606" y="264"/>
                  </a:lnTo>
                  <a:lnTo>
                    <a:pt x="624" y="246"/>
                  </a:lnTo>
                  <a:lnTo>
                    <a:pt x="654" y="192"/>
                  </a:lnTo>
                  <a:lnTo>
                    <a:pt x="642" y="174"/>
                  </a:lnTo>
                  <a:lnTo>
                    <a:pt x="630" y="174"/>
                  </a:lnTo>
                  <a:lnTo>
                    <a:pt x="618" y="168"/>
                  </a:lnTo>
                  <a:lnTo>
                    <a:pt x="612" y="162"/>
                  </a:lnTo>
                  <a:lnTo>
                    <a:pt x="612" y="138"/>
                  </a:lnTo>
                  <a:lnTo>
                    <a:pt x="600" y="126"/>
                  </a:lnTo>
                  <a:lnTo>
                    <a:pt x="576" y="114"/>
                  </a:lnTo>
                  <a:lnTo>
                    <a:pt x="570" y="108"/>
                  </a:lnTo>
                  <a:lnTo>
                    <a:pt x="546" y="72"/>
                  </a:lnTo>
                  <a:lnTo>
                    <a:pt x="534" y="66"/>
                  </a:lnTo>
                  <a:lnTo>
                    <a:pt x="528" y="60"/>
                  </a:lnTo>
                  <a:lnTo>
                    <a:pt x="516" y="60"/>
                  </a:lnTo>
                  <a:lnTo>
                    <a:pt x="498" y="36"/>
                  </a:lnTo>
                  <a:lnTo>
                    <a:pt x="468" y="36"/>
                  </a:lnTo>
                  <a:lnTo>
                    <a:pt x="462" y="30"/>
                  </a:lnTo>
                  <a:lnTo>
                    <a:pt x="444" y="30"/>
                  </a:lnTo>
                  <a:lnTo>
                    <a:pt x="432" y="36"/>
                  </a:lnTo>
                  <a:lnTo>
                    <a:pt x="420" y="36"/>
                  </a:lnTo>
                  <a:lnTo>
                    <a:pt x="420" y="24"/>
                  </a:lnTo>
                  <a:lnTo>
                    <a:pt x="414" y="18"/>
                  </a:lnTo>
                  <a:lnTo>
                    <a:pt x="408" y="24"/>
                  </a:lnTo>
                  <a:lnTo>
                    <a:pt x="402" y="36"/>
                  </a:lnTo>
                  <a:lnTo>
                    <a:pt x="372" y="36"/>
                  </a:lnTo>
                  <a:lnTo>
                    <a:pt x="366" y="24"/>
                  </a:lnTo>
                  <a:lnTo>
                    <a:pt x="360" y="18"/>
                  </a:lnTo>
                  <a:lnTo>
                    <a:pt x="354" y="18"/>
                  </a:lnTo>
                  <a:lnTo>
                    <a:pt x="342" y="6"/>
                  </a:lnTo>
                  <a:lnTo>
                    <a:pt x="330" y="0"/>
                  </a:lnTo>
                  <a:lnTo>
                    <a:pt x="330" y="12"/>
                  </a:lnTo>
                  <a:lnTo>
                    <a:pt x="324" y="24"/>
                  </a:lnTo>
                  <a:lnTo>
                    <a:pt x="318" y="42"/>
                  </a:lnTo>
                  <a:lnTo>
                    <a:pt x="318" y="54"/>
                  </a:lnTo>
                  <a:lnTo>
                    <a:pt x="306" y="66"/>
                  </a:lnTo>
                  <a:lnTo>
                    <a:pt x="288" y="48"/>
                  </a:lnTo>
                  <a:lnTo>
                    <a:pt x="288" y="42"/>
                  </a:lnTo>
                  <a:lnTo>
                    <a:pt x="282" y="36"/>
                  </a:lnTo>
                  <a:lnTo>
                    <a:pt x="276" y="36"/>
                  </a:lnTo>
                  <a:lnTo>
                    <a:pt x="276" y="42"/>
                  </a:lnTo>
                  <a:lnTo>
                    <a:pt x="270" y="48"/>
                  </a:lnTo>
                  <a:lnTo>
                    <a:pt x="234" y="48"/>
                  </a:lnTo>
                  <a:lnTo>
                    <a:pt x="234" y="90"/>
                  </a:lnTo>
                  <a:lnTo>
                    <a:pt x="228" y="96"/>
                  </a:lnTo>
                  <a:lnTo>
                    <a:pt x="222" y="108"/>
                  </a:lnTo>
                  <a:lnTo>
                    <a:pt x="216" y="114"/>
                  </a:lnTo>
                  <a:lnTo>
                    <a:pt x="210" y="126"/>
                  </a:lnTo>
                  <a:lnTo>
                    <a:pt x="210" y="174"/>
                  </a:lnTo>
                  <a:lnTo>
                    <a:pt x="180" y="174"/>
                  </a:lnTo>
                  <a:lnTo>
                    <a:pt x="174" y="180"/>
                  </a:lnTo>
                  <a:lnTo>
                    <a:pt x="168" y="192"/>
                  </a:lnTo>
                  <a:lnTo>
                    <a:pt x="162" y="198"/>
                  </a:lnTo>
                  <a:lnTo>
                    <a:pt x="162" y="234"/>
                  </a:lnTo>
                  <a:lnTo>
                    <a:pt x="156" y="240"/>
                  </a:lnTo>
                  <a:lnTo>
                    <a:pt x="144" y="240"/>
                  </a:lnTo>
                  <a:lnTo>
                    <a:pt x="138" y="246"/>
                  </a:lnTo>
                  <a:lnTo>
                    <a:pt x="138" y="270"/>
                  </a:lnTo>
                  <a:lnTo>
                    <a:pt x="126" y="288"/>
                  </a:lnTo>
                  <a:lnTo>
                    <a:pt x="126" y="294"/>
                  </a:lnTo>
                  <a:lnTo>
                    <a:pt x="132" y="300"/>
                  </a:lnTo>
                  <a:lnTo>
                    <a:pt x="132" y="336"/>
                  </a:lnTo>
                  <a:lnTo>
                    <a:pt x="126" y="342"/>
                  </a:lnTo>
                  <a:lnTo>
                    <a:pt x="114" y="342"/>
                  </a:lnTo>
                  <a:lnTo>
                    <a:pt x="108" y="336"/>
                  </a:lnTo>
                  <a:lnTo>
                    <a:pt x="108" y="324"/>
                  </a:lnTo>
                  <a:lnTo>
                    <a:pt x="102" y="324"/>
                  </a:lnTo>
                  <a:lnTo>
                    <a:pt x="84" y="342"/>
                  </a:lnTo>
                  <a:lnTo>
                    <a:pt x="84" y="360"/>
                  </a:lnTo>
                  <a:lnTo>
                    <a:pt x="90" y="372"/>
                  </a:lnTo>
                  <a:lnTo>
                    <a:pt x="90" y="390"/>
                  </a:lnTo>
                  <a:lnTo>
                    <a:pt x="84" y="396"/>
                  </a:lnTo>
                  <a:lnTo>
                    <a:pt x="72" y="402"/>
                  </a:lnTo>
                  <a:lnTo>
                    <a:pt x="66" y="414"/>
                  </a:lnTo>
                  <a:lnTo>
                    <a:pt x="66" y="426"/>
                  </a:lnTo>
                  <a:lnTo>
                    <a:pt x="72" y="438"/>
                  </a:lnTo>
                  <a:lnTo>
                    <a:pt x="72" y="450"/>
                  </a:lnTo>
                  <a:lnTo>
                    <a:pt x="78" y="456"/>
                  </a:lnTo>
                  <a:lnTo>
                    <a:pt x="78" y="492"/>
                  </a:lnTo>
                  <a:lnTo>
                    <a:pt x="72" y="504"/>
                  </a:lnTo>
                  <a:lnTo>
                    <a:pt x="72" y="516"/>
                  </a:lnTo>
                  <a:lnTo>
                    <a:pt x="66" y="522"/>
                  </a:lnTo>
                  <a:lnTo>
                    <a:pt x="54" y="522"/>
                  </a:lnTo>
                  <a:lnTo>
                    <a:pt x="48" y="528"/>
                  </a:lnTo>
                  <a:lnTo>
                    <a:pt x="42" y="522"/>
                  </a:lnTo>
                  <a:lnTo>
                    <a:pt x="6" y="522"/>
                  </a:lnTo>
                  <a:lnTo>
                    <a:pt x="12" y="546"/>
                  </a:lnTo>
                  <a:lnTo>
                    <a:pt x="6" y="552"/>
                  </a:lnTo>
                  <a:lnTo>
                    <a:pt x="0" y="564"/>
                  </a:lnTo>
                  <a:lnTo>
                    <a:pt x="0" y="576"/>
                  </a:lnTo>
                  <a:lnTo>
                    <a:pt x="6" y="576"/>
                  </a:lnTo>
                  <a:lnTo>
                    <a:pt x="18" y="582"/>
                  </a:lnTo>
                  <a:lnTo>
                    <a:pt x="42" y="582"/>
                  </a:lnTo>
                  <a:lnTo>
                    <a:pt x="48" y="588"/>
                  </a:lnTo>
                  <a:lnTo>
                    <a:pt x="60" y="594"/>
                  </a:lnTo>
                  <a:lnTo>
                    <a:pt x="66" y="606"/>
                  </a:lnTo>
                  <a:lnTo>
                    <a:pt x="78" y="612"/>
                  </a:lnTo>
                  <a:lnTo>
                    <a:pt x="78" y="630"/>
                  </a:lnTo>
                  <a:lnTo>
                    <a:pt x="84" y="64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52" name="Eritrea" descr="© INSCALE GmbH, 05.05.2010&#10;http://www.presentationload.com/">
              <a:extLst>
                <a:ext uri="{FF2B5EF4-FFF2-40B4-BE49-F238E27FC236}">
                  <a16:creationId xmlns:a16="http://schemas.microsoft.com/office/drawing/2014/main" id="{F1F21439-B601-4862-94D6-BBFF0681221D}"/>
                </a:ext>
              </a:extLst>
            </p:cNvPr>
            <p:cNvSpPr>
              <a:spLocks/>
            </p:cNvSpPr>
            <p:nvPr/>
          </p:nvSpPr>
          <p:spPr bwMode="gray">
            <a:xfrm>
              <a:off x="6686781" y="3866948"/>
              <a:ext cx="212734" cy="206307"/>
            </a:xfrm>
            <a:custGeom>
              <a:avLst/>
              <a:gdLst>
                <a:gd name="T0" fmla="*/ 2147483647 w 480"/>
                <a:gd name="T1" fmla="*/ 2147483647 h 456"/>
                <a:gd name="T2" fmla="*/ 2147483647 w 480"/>
                <a:gd name="T3" fmla="*/ 2147483647 h 456"/>
                <a:gd name="T4" fmla="*/ 2147483647 w 480"/>
                <a:gd name="T5" fmla="*/ 2147483647 h 456"/>
                <a:gd name="T6" fmla="*/ 2147483647 w 480"/>
                <a:gd name="T7" fmla="*/ 2147483647 h 456"/>
                <a:gd name="T8" fmla="*/ 2147483647 w 480"/>
                <a:gd name="T9" fmla="*/ 2147483647 h 456"/>
                <a:gd name="T10" fmla="*/ 2147483647 w 480"/>
                <a:gd name="T11" fmla="*/ 2147483647 h 456"/>
                <a:gd name="T12" fmla="*/ 2147483647 w 480"/>
                <a:gd name="T13" fmla="*/ 2147483647 h 456"/>
                <a:gd name="T14" fmla="*/ 2147483647 w 480"/>
                <a:gd name="T15" fmla="*/ 2147483647 h 456"/>
                <a:gd name="T16" fmla="*/ 0 w 480"/>
                <a:gd name="T17" fmla="*/ 2147483647 h 456"/>
                <a:gd name="T18" fmla="*/ 2147483647 w 480"/>
                <a:gd name="T19" fmla="*/ 2147483647 h 456"/>
                <a:gd name="T20" fmla="*/ 2147483647 w 480"/>
                <a:gd name="T21" fmla="*/ 2147483647 h 456"/>
                <a:gd name="T22" fmla="*/ 2147483647 w 480"/>
                <a:gd name="T23" fmla="*/ 2147483647 h 456"/>
                <a:gd name="T24" fmla="*/ 2147483647 w 480"/>
                <a:gd name="T25" fmla="*/ 2147483647 h 456"/>
                <a:gd name="T26" fmla="*/ 2147483647 w 480"/>
                <a:gd name="T27" fmla="*/ 2147483647 h 456"/>
                <a:gd name="T28" fmla="*/ 2147483647 w 480"/>
                <a:gd name="T29" fmla="*/ 2147483647 h 456"/>
                <a:gd name="T30" fmla="*/ 2147483647 w 480"/>
                <a:gd name="T31" fmla="*/ 2147483647 h 456"/>
                <a:gd name="T32" fmla="*/ 2147483647 w 480"/>
                <a:gd name="T33" fmla="*/ 2147483647 h 456"/>
                <a:gd name="T34" fmla="*/ 2147483647 w 480"/>
                <a:gd name="T35" fmla="*/ 2147483647 h 456"/>
                <a:gd name="T36" fmla="*/ 2147483647 w 480"/>
                <a:gd name="T37" fmla="*/ 2147483647 h 456"/>
                <a:gd name="T38" fmla="*/ 2147483647 w 480"/>
                <a:gd name="T39" fmla="*/ 2147483647 h 456"/>
                <a:gd name="T40" fmla="*/ 2147483647 w 480"/>
                <a:gd name="T41" fmla="*/ 2147483647 h 456"/>
                <a:gd name="T42" fmla="*/ 2147483647 w 480"/>
                <a:gd name="T43" fmla="*/ 2147483647 h 456"/>
                <a:gd name="T44" fmla="*/ 2147483647 w 480"/>
                <a:gd name="T45" fmla="*/ 2147483647 h 456"/>
                <a:gd name="T46" fmla="*/ 2147483647 w 480"/>
                <a:gd name="T47" fmla="*/ 2147483647 h 456"/>
                <a:gd name="T48" fmla="*/ 2147483647 w 480"/>
                <a:gd name="T49" fmla="*/ 2147483647 h 456"/>
                <a:gd name="T50" fmla="*/ 2147483647 w 480"/>
                <a:gd name="T51" fmla="*/ 2147483647 h 456"/>
                <a:gd name="T52" fmla="*/ 2147483647 w 480"/>
                <a:gd name="T53" fmla="*/ 2147483647 h 456"/>
                <a:gd name="T54" fmla="*/ 2147483647 w 480"/>
                <a:gd name="T55" fmla="*/ 2147483647 h 456"/>
                <a:gd name="T56" fmla="*/ 2147483647 w 480"/>
                <a:gd name="T57" fmla="*/ 2147483647 h 456"/>
                <a:gd name="T58" fmla="*/ 2147483647 w 480"/>
                <a:gd name="T59" fmla="*/ 2147483647 h 456"/>
                <a:gd name="T60" fmla="*/ 2147483647 w 480"/>
                <a:gd name="T61" fmla="*/ 2147483647 h 456"/>
                <a:gd name="T62" fmla="*/ 2147483647 w 480"/>
                <a:gd name="T63" fmla="*/ 2147483647 h 456"/>
                <a:gd name="T64" fmla="*/ 2147483647 w 480"/>
                <a:gd name="T65" fmla="*/ 2147483647 h 456"/>
                <a:gd name="T66" fmla="*/ 2147483647 w 480"/>
                <a:gd name="T67" fmla="*/ 2147483647 h 456"/>
                <a:gd name="T68" fmla="*/ 2147483647 w 480"/>
                <a:gd name="T69" fmla="*/ 2147483647 h 456"/>
                <a:gd name="T70" fmla="*/ 2147483647 w 480"/>
                <a:gd name="T71" fmla="*/ 2147483647 h 456"/>
                <a:gd name="T72" fmla="*/ 2147483647 w 480"/>
                <a:gd name="T73" fmla="*/ 2147483647 h 456"/>
                <a:gd name="T74" fmla="*/ 2147483647 w 480"/>
                <a:gd name="T75" fmla="*/ 2147483647 h 456"/>
                <a:gd name="T76" fmla="*/ 2147483647 w 480"/>
                <a:gd name="T77" fmla="*/ 2147483647 h 456"/>
                <a:gd name="T78" fmla="*/ 2147483647 w 480"/>
                <a:gd name="T79" fmla="*/ 2147483647 h 456"/>
                <a:gd name="T80" fmla="*/ 2147483647 w 480"/>
                <a:gd name="T81" fmla="*/ 2147483647 h 456"/>
                <a:gd name="T82" fmla="*/ 2147483647 w 480"/>
                <a:gd name="T83" fmla="*/ 2147483647 h 456"/>
                <a:gd name="T84" fmla="*/ 2147483647 w 480"/>
                <a:gd name="T85" fmla="*/ 2147483647 h 456"/>
                <a:gd name="T86" fmla="*/ 2147483647 w 480"/>
                <a:gd name="T87" fmla="*/ 2147483647 h 456"/>
                <a:gd name="T88" fmla="*/ 2147483647 w 480"/>
                <a:gd name="T89" fmla="*/ 2147483647 h 456"/>
                <a:gd name="T90" fmla="*/ 2147483647 w 480"/>
                <a:gd name="T91" fmla="*/ 2147483647 h 456"/>
                <a:gd name="T92" fmla="*/ 2147483647 w 480"/>
                <a:gd name="T93" fmla="*/ 2147483647 h 456"/>
                <a:gd name="T94" fmla="*/ 2147483647 w 480"/>
                <a:gd name="T95" fmla="*/ 2147483647 h 456"/>
                <a:gd name="T96" fmla="*/ 2147483647 w 480"/>
                <a:gd name="T97" fmla="*/ 0 h 456"/>
                <a:gd name="T98" fmla="*/ 2147483647 w 480"/>
                <a:gd name="T99" fmla="*/ 2147483647 h 456"/>
                <a:gd name="T100" fmla="*/ 2147483647 w 480"/>
                <a:gd name="T101" fmla="*/ 2147483647 h 456"/>
                <a:gd name="T102" fmla="*/ 2147483647 w 480"/>
                <a:gd name="T103" fmla="*/ 2147483647 h 45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480"/>
                <a:gd name="T157" fmla="*/ 0 h 456"/>
                <a:gd name="T158" fmla="*/ 480 w 480"/>
                <a:gd name="T159" fmla="*/ 456 h 45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480" h="456">
                  <a:moveTo>
                    <a:pt x="78" y="54"/>
                  </a:moveTo>
                  <a:lnTo>
                    <a:pt x="78" y="66"/>
                  </a:lnTo>
                  <a:lnTo>
                    <a:pt x="72" y="72"/>
                  </a:lnTo>
                  <a:lnTo>
                    <a:pt x="72" y="78"/>
                  </a:lnTo>
                  <a:lnTo>
                    <a:pt x="66" y="84"/>
                  </a:lnTo>
                  <a:lnTo>
                    <a:pt x="48" y="84"/>
                  </a:lnTo>
                  <a:lnTo>
                    <a:pt x="48" y="102"/>
                  </a:lnTo>
                  <a:lnTo>
                    <a:pt x="42" y="108"/>
                  </a:lnTo>
                  <a:lnTo>
                    <a:pt x="30" y="108"/>
                  </a:lnTo>
                  <a:lnTo>
                    <a:pt x="30" y="120"/>
                  </a:lnTo>
                  <a:lnTo>
                    <a:pt x="36" y="126"/>
                  </a:lnTo>
                  <a:lnTo>
                    <a:pt x="36" y="168"/>
                  </a:lnTo>
                  <a:lnTo>
                    <a:pt x="30" y="180"/>
                  </a:lnTo>
                  <a:lnTo>
                    <a:pt x="24" y="186"/>
                  </a:lnTo>
                  <a:lnTo>
                    <a:pt x="18" y="186"/>
                  </a:lnTo>
                  <a:lnTo>
                    <a:pt x="18" y="222"/>
                  </a:lnTo>
                  <a:lnTo>
                    <a:pt x="12" y="222"/>
                  </a:lnTo>
                  <a:lnTo>
                    <a:pt x="0" y="228"/>
                  </a:lnTo>
                  <a:lnTo>
                    <a:pt x="0" y="246"/>
                  </a:lnTo>
                  <a:lnTo>
                    <a:pt x="6" y="252"/>
                  </a:lnTo>
                  <a:lnTo>
                    <a:pt x="12" y="300"/>
                  </a:lnTo>
                  <a:lnTo>
                    <a:pt x="48" y="300"/>
                  </a:lnTo>
                  <a:lnTo>
                    <a:pt x="54" y="294"/>
                  </a:lnTo>
                  <a:lnTo>
                    <a:pt x="54" y="288"/>
                  </a:lnTo>
                  <a:lnTo>
                    <a:pt x="60" y="288"/>
                  </a:lnTo>
                  <a:lnTo>
                    <a:pt x="66" y="294"/>
                  </a:lnTo>
                  <a:lnTo>
                    <a:pt x="66" y="300"/>
                  </a:lnTo>
                  <a:lnTo>
                    <a:pt x="84" y="318"/>
                  </a:lnTo>
                  <a:lnTo>
                    <a:pt x="96" y="306"/>
                  </a:lnTo>
                  <a:lnTo>
                    <a:pt x="96" y="294"/>
                  </a:lnTo>
                  <a:lnTo>
                    <a:pt x="102" y="276"/>
                  </a:lnTo>
                  <a:lnTo>
                    <a:pt x="108" y="264"/>
                  </a:lnTo>
                  <a:lnTo>
                    <a:pt x="108" y="252"/>
                  </a:lnTo>
                  <a:lnTo>
                    <a:pt x="120" y="258"/>
                  </a:lnTo>
                  <a:lnTo>
                    <a:pt x="132" y="270"/>
                  </a:lnTo>
                  <a:lnTo>
                    <a:pt x="138" y="270"/>
                  </a:lnTo>
                  <a:lnTo>
                    <a:pt x="144" y="276"/>
                  </a:lnTo>
                  <a:lnTo>
                    <a:pt x="150" y="288"/>
                  </a:lnTo>
                  <a:lnTo>
                    <a:pt x="180" y="288"/>
                  </a:lnTo>
                  <a:lnTo>
                    <a:pt x="186" y="276"/>
                  </a:lnTo>
                  <a:lnTo>
                    <a:pt x="192" y="270"/>
                  </a:lnTo>
                  <a:lnTo>
                    <a:pt x="198" y="276"/>
                  </a:lnTo>
                  <a:lnTo>
                    <a:pt x="198" y="288"/>
                  </a:lnTo>
                  <a:lnTo>
                    <a:pt x="210" y="288"/>
                  </a:lnTo>
                  <a:lnTo>
                    <a:pt x="222" y="282"/>
                  </a:lnTo>
                  <a:lnTo>
                    <a:pt x="240" y="282"/>
                  </a:lnTo>
                  <a:lnTo>
                    <a:pt x="246" y="288"/>
                  </a:lnTo>
                  <a:lnTo>
                    <a:pt x="276" y="288"/>
                  </a:lnTo>
                  <a:lnTo>
                    <a:pt x="294" y="312"/>
                  </a:lnTo>
                  <a:lnTo>
                    <a:pt x="306" y="312"/>
                  </a:lnTo>
                  <a:lnTo>
                    <a:pt x="312" y="318"/>
                  </a:lnTo>
                  <a:lnTo>
                    <a:pt x="324" y="324"/>
                  </a:lnTo>
                  <a:lnTo>
                    <a:pt x="348" y="360"/>
                  </a:lnTo>
                  <a:lnTo>
                    <a:pt x="354" y="366"/>
                  </a:lnTo>
                  <a:lnTo>
                    <a:pt x="378" y="378"/>
                  </a:lnTo>
                  <a:lnTo>
                    <a:pt x="390" y="390"/>
                  </a:lnTo>
                  <a:lnTo>
                    <a:pt x="390" y="414"/>
                  </a:lnTo>
                  <a:lnTo>
                    <a:pt x="396" y="420"/>
                  </a:lnTo>
                  <a:lnTo>
                    <a:pt x="408" y="426"/>
                  </a:lnTo>
                  <a:lnTo>
                    <a:pt x="420" y="426"/>
                  </a:lnTo>
                  <a:lnTo>
                    <a:pt x="432" y="444"/>
                  </a:lnTo>
                  <a:lnTo>
                    <a:pt x="456" y="456"/>
                  </a:lnTo>
                  <a:lnTo>
                    <a:pt x="468" y="438"/>
                  </a:lnTo>
                  <a:lnTo>
                    <a:pt x="480" y="432"/>
                  </a:lnTo>
                  <a:lnTo>
                    <a:pt x="474" y="420"/>
                  </a:lnTo>
                  <a:lnTo>
                    <a:pt x="456" y="402"/>
                  </a:lnTo>
                  <a:lnTo>
                    <a:pt x="432" y="402"/>
                  </a:lnTo>
                  <a:lnTo>
                    <a:pt x="426" y="396"/>
                  </a:lnTo>
                  <a:lnTo>
                    <a:pt x="426" y="360"/>
                  </a:lnTo>
                  <a:lnTo>
                    <a:pt x="420" y="360"/>
                  </a:lnTo>
                  <a:lnTo>
                    <a:pt x="414" y="354"/>
                  </a:lnTo>
                  <a:lnTo>
                    <a:pt x="366" y="330"/>
                  </a:lnTo>
                  <a:lnTo>
                    <a:pt x="360" y="324"/>
                  </a:lnTo>
                  <a:lnTo>
                    <a:pt x="360" y="312"/>
                  </a:lnTo>
                  <a:lnTo>
                    <a:pt x="354" y="300"/>
                  </a:lnTo>
                  <a:lnTo>
                    <a:pt x="354" y="288"/>
                  </a:lnTo>
                  <a:lnTo>
                    <a:pt x="348" y="276"/>
                  </a:lnTo>
                  <a:lnTo>
                    <a:pt x="348" y="270"/>
                  </a:lnTo>
                  <a:lnTo>
                    <a:pt x="336" y="270"/>
                  </a:lnTo>
                  <a:lnTo>
                    <a:pt x="324" y="264"/>
                  </a:lnTo>
                  <a:lnTo>
                    <a:pt x="306" y="264"/>
                  </a:lnTo>
                  <a:lnTo>
                    <a:pt x="282" y="240"/>
                  </a:lnTo>
                  <a:lnTo>
                    <a:pt x="264" y="246"/>
                  </a:lnTo>
                  <a:lnTo>
                    <a:pt x="252" y="228"/>
                  </a:lnTo>
                  <a:lnTo>
                    <a:pt x="234" y="222"/>
                  </a:lnTo>
                  <a:lnTo>
                    <a:pt x="216" y="204"/>
                  </a:lnTo>
                  <a:lnTo>
                    <a:pt x="210" y="192"/>
                  </a:lnTo>
                  <a:lnTo>
                    <a:pt x="204" y="186"/>
                  </a:lnTo>
                  <a:lnTo>
                    <a:pt x="198" y="174"/>
                  </a:lnTo>
                  <a:lnTo>
                    <a:pt x="198" y="114"/>
                  </a:lnTo>
                  <a:lnTo>
                    <a:pt x="192" y="90"/>
                  </a:lnTo>
                  <a:lnTo>
                    <a:pt x="186" y="78"/>
                  </a:lnTo>
                  <a:lnTo>
                    <a:pt x="180" y="60"/>
                  </a:lnTo>
                  <a:lnTo>
                    <a:pt x="168" y="42"/>
                  </a:lnTo>
                  <a:lnTo>
                    <a:pt x="162" y="24"/>
                  </a:lnTo>
                  <a:lnTo>
                    <a:pt x="156" y="12"/>
                  </a:lnTo>
                  <a:lnTo>
                    <a:pt x="150" y="6"/>
                  </a:lnTo>
                  <a:lnTo>
                    <a:pt x="150" y="0"/>
                  </a:lnTo>
                  <a:lnTo>
                    <a:pt x="144" y="0"/>
                  </a:lnTo>
                  <a:lnTo>
                    <a:pt x="144" y="12"/>
                  </a:lnTo>
                  <a:lnTo>
                    <a:pt x="132" y="36"/>
                  </a:lnTo>
                  <a:lnTo>
                    <a:pt x="108" y="48"/>
                  </a:lnTo>
                  <a:lnTo>
                    <a:pt x="90" y="54"/>
                  </a:lnTo>
                  <a:lnTo>
                    <a:pt x="78" y="54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53" name="Equatorial Guinea" descr="© INSCALE GmbH, 05.05.2010&#10;http://www.presentationload.com/">
              <a:extLst>
                <a:ext uri="{FF2B5EF4-FFF2-40B4-BE49-F238E27FC236}">
                  <a16:creationId xmlns:a16="http://schemas.microsoft.com/office/drawing/2014/main" id="{5E06EA8F-2E66-4A86-B021-FB87DA8E687D}"/>
                </a:ext>
              </a:extLst>
            </p:cNvPr>
            <p:cNvSpPr>
              <a:spLocks/>
            </p:cNvSpPr>
            <p:nvPr/>
          </p:nvSpPr>
          <p:spPr bwMode="gray">
            <a:xfrm>
              <a:off x="5840607" y="4436674"/>
              <a:ext cx="65090" cy="49196"/>
            </a:xfrm>
            <a:custGeom>
              <a:avLst/>
              <a:gdLst>
                <a:gd name="T0" fmla="*/ 2147483647 w 144"/>
                <a:gd name="T1" fmla="*/ 2147483647 h 108"/>
                <a:gd name="T2" fmla="*/ 2147483647 w 144"/>
                <a:gd name="T3" fmla="*/ 2147483647 h 108"/>
                <a:gd name="T4" fmla="*/ 2147483647 w 144"/>
                <a:gd name="T5" fmla="*/ 2147483647 h 108"/>
                <a:gd name="T6" fmla="*/ 2147483647 w 144"/>
                <a:gd name="T7" fmla="*/ 0 h 108"/>
                <a:gd name="T8" fmla="*/ 2147483647 w 144"/>
                <a:gd name="T9" fmla="*/ 2147483647 h 108"/>
                <a:gd name="T10" fmla="*/ 2147483647 w 144"/>
                <a:gd name="T11" fmla="*/ 2147483647 h 108"/>
                <a:gd name="T12" fmla="*/ 2147483647 w 144"/>
                <a:gd name="T13" fmla="*/ 2147483647 h 108"/>
                <a:gd name="T14" fmla="*/ 2147483647 w 144"/>
                <a:gd name="T15" fmla="*/ 2147483647 h 108"/>
                <a:gd name="T16" fmla="*/ 2147483647 w 144"/>
                <a:gd name="T17" fmla="*/ 2147483647 h 108"/>
                <a:gd name="T18" fmla="*/ 0 w 144"/>
                <a:gd name="T19" fmla="*/ 2147483647 h 108"/>
                <a:gd name="T20" fmla="*/ 0 w 144"/>
                <a:gd name="T21" fmla="*/ 2147483647 h 108"/>
                <a:gd name="T22" fmla="*/ 2147483647 w 144"/>
                <a:gd name="T23" fmla="*/ 2147483647 h 108"/>
                <a:gd name="T24" fmla="*/ 2147483647 w 144"/>
                <a:gd name="T25" fmla="*/ 2147483647 h 108"/>
                <a:gd name="T26" fmla="*/ 2147483647 w 144"/>
                <a:gd name="T27" fmla="*/ 2147483647 h 108"/>
                <a:gd name="T28" fmla="*/ 2147483647 w 144"/>
                <a:gd name="T29" fmla="*/ 2147483647 h 108"/>
                <a:gd name="T30" fmla="*/ 2147483647 w 144"/>
                <a:gd name="T31" fmla="*/ 2147483647 h 108"/>
                <a:gd name="T32" fmla="*/ 2147483647 w 144"/>
                <a:gd name="T33" fmla="*/ 2147483647 h 108"/>
                <a:gd name="T34" fmla="*/ 2147483647 w 144"/>
                <a:gd name="T35" fmla="*/ 2147483647 h 108"/>
                <a:gd name="T36" fmla="*/ 2147483647 w 144"/>
                <a:gd name="T37" fmla="*/ 2147483647 h 108"/>
                <a:gd name="T38" fmla="*/ 2147483647 w 144"/>
                <a:gd name="T39" fmla="*/ 2147483647 h 10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144"/>
                <a:gd name="T61" fmla="*/ 0 h 108"/>
                <a:gd name="T62" fmla="*/ 144 w 144"/>
                <a:gd name="T63" fmla="*/ 108 h 108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144" h="108">
                  <a:moveTo>
                    <a:pt x="138" y="48"/>
                  </a:moveTo>
                  <a:lnTo>
                    <a:pt x="144" y="12"/>
                  </a:lnTo>
                  <a:lnTo>
                    <a:pt x="48" y="12"/>
                  </a:lnTo>
                  <a:lnTo>
                    <a:pt x="36" y="0"/>
                  </a:lnTo>
                  <a:lnTo>
                    <a:pt x="30" y="6"/>
                  </a:lnTo>
                  <a:lnTo>
                    <a:pt x="30" y="42"/>
                  </a:lnTo>
                  <a:lnTo>
                    <a:pt x="18" y="54"/>
                  </a:lnTo>
                  <a:lnTo>
                    <a:pt x="12" y="66"/>
                  </a:lnTo>
                  <a:lnTo>
                    <a:pt x="6" y="72"/>
                  </a:lnTo>
                  <a:lnTo>
                    <a:pt x="0" y="84"/>
                  </a:lnTo>
                  <a:lnTo>
                    <a:pt x="0" y="90"/>
                  </a:lnTo>
                  <a:lnTo>
                    <a:pt x="6" y="96"/>
                  </a:lnTo>
                  <a:lnTo>
                    <a:pt x="18" y="102"/>
                  </a:lnTo>
                  <a:lnTo>
                    <a:pt x="36" y="102"/>
                  </a:lnTo>
                  <a:lnTo>
                    <a:pt x="36" y="108"/>
                  </a:lnTo>
                  <a:lnTo>
                    <a:pt x="138" y="108"/>
                  </a:lnTo>
                  <a:lnTo>
                    <a:pt x="138" y="102"/>
                  </a:lnTo>
                  <a:lnTo>
                    <a:pt x="144" y="84"/>
                  </a:lnTo>
                  <a:lnTo>
                    <a:pt x="144" y="54"/>
                  </a:lnTo>
                  <a:lnTo>
                    <a:pt x="138" y="48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54" name="Egypt" descr="© INSCALE GmbH, 05.05.2010&#10;http://www.presentationload.com/">
              <a:extLst>
                <a:ext uri="{FF2B5EF4-FFF2-40B4-BE49-F238E27FC236}">
                  <a16:creationId xmlns:a16="http://schemas.microsoft.com/office/drawing/2014/main" id="{CACF919C-71F4-41A1-BFB1-28197C5BC919}"/>
                </a:ext>
              </a:extLst>
            </p:cNvPr>
            <p:cNvSpPr>
              <a:spLocks/>
            </p:cNvSpPr>
            <p:nvPr/>
          </p:nvSpPr>
          <p:spPr bwMode="gray">
            <a:xfrm>
              <a:off x="6307352" y="3374985"/>
              <a:ext cx="349265" cy="361831"/>
            </a:xfrm>
            <a:custGeom>
              <a:avLst/>
              <a:gdLst>
                <a:gd name="T0" fmla="*/ 2147483647 w 792"/>
                <a:gd name="T1" fmla="*/ 2147483647 h 804"/>
                <a:gd name="T2" fmla="*/ 2147483647 w 792"/>
                <a:gd name="T3" fmla="*/ 2147483647 h 804"/>
                <a:gd name="T4" fmla="*/ 2147483647 w 792"/>
                <a:gd name="T5" fmla="*/ 2147483647 h 804"/>
                <a:gd name="T6" fmla="*/ 2147483647 w 792"/>
                <a:gd name="T7" fmla="*/ 2147483647 h 804"/>
                <a:gd name="T8" fmla="*/ 2147483647 w 792"/>
                <a:gd name="T9" fmla="*/ 2147483647 h 804"/>
                <a:gd name="T10" fmla="*/ 2147483647 w 792"/>
                <a:gd name="T11" fmla="*/ 2147483647 h 804"/>
                <a:gd name="T12" fmla="*/ 2147483647 w 792"/>
                <a:gd name="T13" fmla="*/ 2147483647 h 804"/>
                <a:gd name="T14" fmla="*/ 2147483647 w 792"/>
                <a:gd name="T15" fmla="*/ 2147483647 h 804"/>
                <a:gd name="T16" fmla="*/ 2147483647 w 792"/>
                <a:gd name="T17" fmla="*/ 2147483647 h 804"/>
                <a:gd name="T18" fmla="*/ 2147483647 w 792"/>
                <a:gd name="T19" fmla="*/ 2147483647 h 804"/>
                <a:gd name="T20" fmla="*/ 2147483647 w 792"/>
                <a:gd name="T21" fmla="*/ 2147483647 h 804"/>
                <a:gd name="T22" fmla="*/ 2147483647 w 792"/>
                <a:gd name="T23" fmla="*/ 2147483647 h 804"/>
                <a:gd name="T24" fmla="*/ 2147483647 w 792"/>
                <a:gd name="T25" fmla="*/ 2147483647 h 804"/>
                <a:gd name="T26" fmla="*/ 2147483647 w 792"/>
                <a:gd name="T27" fmla="*/ 2147483647 h 804"/>
                <a:gd name="T28" fmla="*/ 2147483647 w 792"/>
                <a:gd name="T29" fmla="*/ 2147483647 h 804"/>
                <a:gd name="T30" fmla="*/ 2147483647 w 792"/>
                <a:gd name="T31" fmla="*/ 2147483647 h 804"/>
                <a:gd name="T32" fmla="*/ 2147483647 w 792"/>
                <a:gd name="T33" fmla="*/ 2147483647 h 804"/>
                <a:gd name="T34" fmla="*/ 2147483647 w 792"/>
                <a:gd name="T35" fmla="*/ 2147483647 h 804"/>
                <a:gd name="T36" fmla="*/ 2147483647 w 792"/>
                <a:gd name="T37" fmla="*/ 2147483647 h 804"/>
                <a:gd name="T38" fmla="*/ 2147483647 w 792"/>
                <a:gd name="T39" fmla="*/ 2147483647 h 804"/>
                <a:gd name="T40" fmla="*/ 2147483647 w 792"/>
                <a:gd name="T41" fmla="*/ 2147483647 h 804"/>
                <a:gd name="T42" fmla="*/ 2147483647 w 792"/>
                <a:gd name="T43" fmla="*/ 2147483647 h 804"/>
                <a:gd name="T44" fmla="*/ 2147483647 w 792"/>
                <a:gd name="T45" fmla="*/ 2147483647 h 804"/>
                <a:gd name="T46" fmla="*/ 2147483647 w 792"/>
                <a:gd name="T47" fmla="*/ 2147483647 h 804"/>
                <a:gd name="T48" fmla="*/ 2147483647 w 792"/>
                <a:gd name="T49" fmla="*/ 2147483647 h 804"/>
                <a:gd name="T50" fmla="*/ 2147483647 w 792"/>
                <a:gd name="T51" fmla="*/ 2147483647 h 804"/>
                <a:gd name="T52" fmla="*/ 2147483647 w 792"/>
                <a:gd name="T53" fmla="*/ 2147483647 h 804"/>
                <a:gd name="T54" fmla="*/ 2147483647 w 792"/>
                <a:gd name="T55" fmla="*/ 2147483647 h 804"/>
                <a:gd name="T56" fmla="*/ 2147483647 w 792"/>
                <a:gd name="T57" fmla="*/ 2147483647 h 804"/>
                <a:gd name="T58" fmla="*/ 2147483647 w 792"/>
                <a:gd name="T59" fmla="*/ 2147483647 h 804"/>
                <a:gd name="T60" fmla="*/ 2147483647 w 792"/>
                <a:gd name="T61" fmla="*/ 2147483647 h 804"/>
                <a:gd name="T62" fmla="*/ 2147483647 w 792"/>
                <a:gd name="T63" fmla="*/ 2147483647 h 804"/>
                <a:gd name="T64" fmla="*/ 2147483647 w 792"/>
                <a:gd name="T65" fmla="*/ 2147483647 h 804"/>
                <a:gd name="T66" fmla="*/ 2147483647 w 792"/>
                <a:gd name="T67" fmla="*/ 2147483647 h 804"/>
                <a:gd name="T68" fmla="*/ 2147483647 w 792"/>
                <a:gd name="T69" fmla="*/ 2147483647 h 804"/>
                <a:gd name="T70" fmla="*/ 2147483647 w 792"/>
                <a:gd name="T71" fmla="*/ 2147483647 h 804"/>
                <a:gd name="T72" fmla="*/ 2147483647 w 792"/>
                <a:gd name="T73" fmla="*/ 2147483647 h 804"/>
                <a:gd name="T74" fmla="*/ 2147483647 w 792"/>
                <a:gd name="T75" fmla="*/ 2147483647 h 804"/>
                <a:gd name="T76" fmla="*/ 2147483647 w 792"/>
                <a:gd name="T77" fmla="*/ 2147483647 h 804"/>
                <a:gd name="T78" fmla="*/ 2147483647 w 792"/>
                <a:gd name="T79" fmla="*/ 2147483647 h 804"/>
                <a:gd name="T80" fmla="*/ 2147483647 w 792"/>
                <a:gd name="T81" fmla="*/ 2147483647 h 804"/>
                <a:gd name="T82" fmla="*/ 2147483647 w 792"/>
                <a:gd name="T83" fmla="*/ 2147483647 h 804"/>
                <a:gd name="T84" fmla="*/ 2147483647 w 792"/>
                <a:gd name="T85" fmla="*/ 2147483647 h 804"/>
                <a:gd name="T86" fmla="*/ 2147483647 w 792"/>
                <a:gd name="T87" fmla="*/ 2147483647 h 804"/>
                <a:gd name="T88" fmla="*/ 2147483647 w 792"/>
                <a:gd name="T89" fmla="*/ 2147483647 h 804"/>
                <a:gd name="T90" fmla="*/ 2147483647 w 792"/>
                <a:gd name="T91" fmla="*/ 0 h 804"/>
                <a:gd name="T92" fmla="*/ 2147483647 w 792"/>
                <a:gd name="T93" fmla="*/ 2147483647 h 804"/>
                <a:gd name="T94" fmla="*/ 2147483647 w 792"/>
                <a:gd name="T95" fmla="*/ 0 h 804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792"/>
                <a:gd name="T145" fmla="*/ 0 h 804"/>
                <a:gd name="T146" fmla="*/ 792 w 792"/>
                <a:gd name="T147" fmla="*/ 804 h 804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792" h="804">
                  <a:moveTo>
                    <a:pt x="12" y="18"/>
                  </a:moveTo>
                  <a:lnTo>
                    <a:pt x="6" y="24"/>
                  </a:lnTo>
                  <a:lnTo>
                    <a:pt x="6" y="54"/>
                  </a:lnTo>
                  <a:lnTo>
                    <a:pt x="18" y="60"/>
                  </a:lnTo>
                  <a:lnTo>
                    <a:pt x="24" y="72"/>
                  </a:lnTo>
                  <a:lnTo>
                    <a:pt x="24" y="78"/>
                  </a:lnTo>
                  <a:lnTo>
                    <a:pt x="18" y="84"/>
                  </a:lnTo>
                  <a:lnTo>
                    <a:pt x="12" y="96"/>
                  </a:lnTo>
                  <a:lnTo>
                    <a:pt x="6" y="102"/>
                  </a:lnTo>
                  <a:lnTo>
                    <a:pt x="0" y="114"/>
                  </a:lnTo>
                  <a:lnTo>
                    <a:pt x="0" y="120"/>
                  </a:lnTo>
                  <a:lnTo>
                    <a:pt x="6" y="132"/>
                  </a:lnTo>
                  <a:lnTo>
                    <a:pt x="18" y="144"/>
                  </a:lnTo>
                  <a:lnTo>
                    <a:pt x="30" y="180"/>
                  </a:lnTo>
                  <a:lnTo>
                    <a:pt x="30" y="264"/>
                  </a:lnTo>
                  <a:lnTo>
                    <a:pt x="36" y="342"/>
                  </a:lnTo>
                  <a:lnTo>
                    <a:pt x="36" y="438"/>
                  </a:lnTo>
                  <a:lnTo>
                    <a:pt x="42" y="534"/>
                  </a:lnTo>
                  <a:lnTo>
                    <a:pt x="42" y="624"/>
                  </a:lnTo>
                  <a:lnTo>
                    <a:pt x="48" y="702"/>
                  </a:lnTo>
                  <a:lnTo>
                    <a:pt x="48" y="774"/>
                  </a:lnTo>
                  <a:lnTo>
                    <a:pt x="474" y="780"/>
                  </a:lnTo>
                  <a:lnTo>
                    <a:pt x="492" y="762"/>
                  </a:lnTo>
                  <a:lnTo>
                    <a:pt x="498" y="762"/>
                  </a:lnTo>
                  <a:lnTo>
                    <a:pt x="498" y="774"/>
                  </a:lnTo>
                  <a:lnTo>
                    <a:pt x="618" y="780"/>
                  </a:lnTo>
                  <a:lnTo>
                    <a:pt x="624" y="786"/>
                  </a:lnTo>
                  <a:lnTo>
                    <a:pt x="630" y="798"/>
                  </a:lnTo>
                  <a:lnTo>
                    <a:pt x="636" y="804"/>
                  </a:lnTo>
                  <a:lnTo>
                    <a:pt x="654" y="804"/>
                  </a:lnTo>
                  <a:lnTo>
                    <a:pt x="660" y="798"/>
                  </a:lnTo>
                  <a:lnTo>
                    <a:pt x="672" y="774"/>
                  </a:lnTo>
                  <a:lnTo>
                    <a:pt x="684" y="762"/>
                  </a:lnTo>
                  <a:lnTo>
                    <a:pt x="696" y="762"/>
                  </a:lnTo>
                  <a:lnTo>
                    <a:pt x="702" y="756"/>
                  </a:lnTo>
                  <a:lnTo>
                    <a:pt x="720" y="756"/>
                  </a:lnTo>
                  <a:lnTo>
                    <a:pt x="726" y="750"/>
                  </a:lnTo>
                  <a:lnTo>
                    <a:pt x="732" y="738"/>
                  </a:lnTo>
                  <a:lnTo>
                    <a:pt x="732" y="714"/>
                  </a:lnTo>
                  <a:lnTo>
                    <a:pt x="762" y="714"/>
                  </a:lnTo>
                  <a:lnTo>
                    <a:pt x="786" y="690"/>
                  </a:lnTo>
                  <a:lnTo>
                    <a:pt x="780" y="684"/>
                  </a:lnTo>
                  <a:lnTo>
                    <a:pt x="774" y="672"/>
                  </a:lnTo>
                  <a:lnTo>
                    <a:pt x="774" y="624"/>
                  </a:lnTo>
                  <a:lnTo>
                    <a:pt x="792" y="618"/>
                  </a:lnTo>
                  <a:lnTo>
                    <a:pt x="786" y="618"/>
                  </a:lnTo>
                  <a:lnTo>
                    <a:pt x="756" y="588"/>
                  </a:lnTo>
                  <a:lnTo>
                    <a:pt x="732" y="552"/>
                  </a:lnTo>
                  <a:lnTo>
                    <a:pt x="726" y="528"/>
                  </a:lnTo>
                  <a:lnTo>
                    <a:pt x="714" y="492"/>
                  </a:lnTo>
                  <a:lnTo>
                    <a:pt x="702" y="468"/>
                  </a:lnTo>
                  <a:lnTo>
                    <a:pt x="690" y="462"/>
                  </a:lnTo>
                  <a:lnTo>
                    <a:pt x="684" y="450"/>
                  </a:lnTo>
                  <a:lnTo>
                    <a:pt x="672" y="444"/>
                  </a:lnTo>
                  <a:lnTo>
                    <a:pt x="666" y="432"/>
                  </a:lnTo>
                  <a:lnTo>
                    <a:pt x="654" y="396"/>
                  </a:lnTo>
                  <a:lnTo>
                    <a:pt x="654" y="378"/>
                  </a:lnTo>
                  <a:lnTo>
                    <a:pt x="618" y="336"/>
                  </a:lnTo>
                  <a:lnTo>
                    <a:pt x="618" y="318"/>
                  </a:lnTo>
                  <a:lnTo>
                    <a:pt x="606" y="294"/>
                  </a:lnTo>
                  <a:lnTo>
                    <a:pt x="594" y="282"/>
                  </a:lnTo>
                  <a:lnTo>
                    <a:pt x="588" y="270"/>
                  </a:lnTo>
                  <a:lnTo>
                    <a:pt x="576" y="258"/>
                  </a:lnTo>
                  <a:lnTo>
                    <a:pt x="570" y="246"/>
                  </a:lnTo>
                  <a:lnTo>
                    <a:pt x="558" y="234"/>
                  </a:lnTo>
                  <a:lnTo>
                    <a:pt x="552" y="222"/>
                  </a:lnTo>
                  <a:lnTo>
                    <a:pt x="546" y="216"/>
                  </a:lnTo>
                  <a:lnTo>
                    <a:pt x="552" y="210"/>
                  </a:lnTo>
                  <a:lnTo>
                    <a:pt x="552" y="198"/>
                  </a:lnTo>
                  <a:lnTo>
                    <a:pt x="540" y="174"/>
                  </a:lnTo>
                  <a:lnTo>
                    <a:pt x="528" y="168"/>
                  </a:lnTo>
                  <a:lnTo>
                    <a:pt x="522" y="168"/>
                  </a:lnTo>
                  <a:lnTo>
                    <a:pt x="540" y="144"/>
                  </a:lnTo>
                  <a:lnTo>
                    <a:pt x="558" y="156"/>
                  </a:lnTo>
                  <a:lnTo>
                    <a:pt x="558" y="174"/>
                  </a:lnTo>
                  <a:lnTo>
                    <a:pt x="564" y="186"/>
                  </a:lnTo>
                  <a:lnTo>
                    <a:pt x="576" y="198"/>
                  </a:lnTo>
                  <a:lnTo>
                    <a:pt x="582" y="210"/>
                  </a:lnTo>
                  <a:lnTo>
                    <a:pt x="588" y="216"/>
                  </a:lnTo>
                  <a:lnTo>
                    <a:pt x="588" y="246"/>
                  </a:lnTo>
                  <a:lnTo>
                    <a:pt x="606" y="264"/>
                  </a:lnTo>
                  <a:lnTo>
                    <a:pt x="612" y="276"/>
                  </a:lnTo>
                  <a:lnTo>
                    <a:pt x="636" y="300"/>
                  </a:lnTo>
                  <a:lnTo>
                    <a:pt x="648" y="306"/>
                  </a:lnTo>
                  <a:lnTo>
                    <a:pt x="654" y="306"/>
                  </a:lnTo>
                  <a:lnTo>
                    <a:pt x="666" y="300"/>
                  </a:lnTo>
                  <a:lnTo>
                    <a:pt x="678" y="288"/>
                  </a:lnTo>
                  <a:lnTo>
                    <a:pt x="672" y="270"/>
                  </a:lnTo>
                  <a:lnTo>
                    <a:pt x="684" y="246"/>
                  </a:lnTo>
                  <a:lnTo>
                    <a:pt x="684" y="234"/>
                  </a:lnTo>
                  <a:lnTo>
                    <a:pt x="690" y="222"/>
                  </a:lnTo>
                  <a:lnTo>
                    <a:pt x="690" y="198"/>
                  </a:lnTo>
                  <a:lnTo>
                    <a:pt x="696" y="186"/>
                  </a:lnTo>
                  <a:lnTo>
                    <a:pt x="696" y="180"/>
                  </a:lnTo>
                  <a:lnTo>
                    <a:pt x="702" y="168"/>
                  </a:lnTo>
                  <a:lnTo>
                    <a:pt x="648" y="24"/>
                  </a:lnTo>
                  <a:lnTo>
                    <a:pt x="642" y="24"/>
                  </a:lnTo>
                  <a:lnTo>
                    <a:pt x="636" y="30"/>
                  </a:lnTo>
                  <a:lnTo>
                    <a:pt x="624" y="30"/>
                  </a:lnTo>
                  <a:lnTo>
                    <a:pt x="600" y="42"/>
                  </a:lnTo>
                  <a:lnTo>
                    <a:pt x="576" y="42"/>
                  </a:lnTo>
                  <a:lnTo>
                    <a:pt x="564" y="36"/>
                  </a:lnTo>
                  <a:lnTo>
                    <a:pt x="558" y="30"/>
                  </a:lnTo>
                  <a:lnTo>
                    <a:pt x="552" y="36"/>
                  </a:lnTo>
                  <a:lnTo>
                    <a:pt x="540" y="42"/>
                  </a:lnTo>
                  <a:lnTo>
                    <a:pt x="534" y="42"/>
                  </a:lnTo>
                  <a:lnTo>
                    <a:pt x="510" y="30"/>
                  </a:lnTo>
                  <a:lnTo>
                    <a:pt x="504" y="24"/>
                  </a:lnTo>
                  <a:lnTo>
                    <a:pt x="504" y="18"/>
                  </a:lnTo>
                  <a:lnTo>
                    <a:pt x="498" y="12"/>
                  </a:lnTo>
                  <a:lnTo>
                    <a:pt x="486" y="6"/>
                  </a:lnTo>
                  <a:lnTo>
                    <a:pt x="468" y="6"/>
                  </a:lnTo>
                  <a:lnTo>
                    <a:pt x="456" y="12"/>
                  </a:lnTo>
                  <a:lnTo>
                    <a:pt x="438" y="12"/>
                  </a:lnTo>
                  <a:lnTo>
                    <a:pt x="432" y="18"/>
                  </a:lnTo>
                  <a:lnTo>
                    <a:pt x="420" y="18"/>
                  </a:lnTo>
                  <a:lnTo>
                    <a:pt x="414" y="12"/>
                  </a:lnTo>
                  <a:lnTo>
                    <a:pt x="390" y="12"/>
                  </a:lnTo>
                  <a:lnTo>
                    <a:pt x="378" y="18"/>
                  </a:lnTo>
                  <a:lnTo>
                    <a:pt x="372" y="24"/>
                  </a:lnTo>
                  <a:lnTo>
                    <a:pt x="366" y="36"/>
                  </a:lnTo>
                  <a:lnTo>
                    <a:pt x="360" y="42"/>
                  </a:lnTo>
                  <a:lnTo>
                    <a:pt x="336" y="42"/>
                  </a:lnTo>
                  <a:lnTo>
                    <a:pt x="324" y="54"/>
                  </a:lnTo>
                  <a:lnTo>
                    <a:pt x="312" y="60"/>
                  </a:lnTo>
                  <a:lnTo>
                    <a:pt x="306" y="60"/>
                  </a:lnTo>
                  <a:lnTo>
                    <a:pt x="300" y="54"/>
                  </a:lnTo>
                  <a:lnTo>
                    <a:pt x="288" y="54"/>
                  </a:lnTo>
                  <a:lnTo>
                    <a:pt x="276" y="48"/>
                  </a:lnTo>
                  <a:lnTo>
                    <a:pt x="264" y="48"/>
                  </a:lnTo>
                  <a:lnTo>
                    <a:pt x="258" y="42"/>
                  </a:lnTo>
                  <a:lnTo>
                    <a:pt x="204" y="42"/>
                  </a:lnTo>
                  <a:lnTo>
                    <a:pt x="198" y="36"/>
                  </a:lnTo>
                  <a:lnTo>
                    <a:pt x="186" y="30"/>
                  </a:lnTo>
                  <a:lnTo>
                    <a:pt x="174" y="18"/>
                  </a:lnTo>
                  <a:lnTo>
                    <a:pt x="126" y="18"/>
                  </a:lnTo>
                  <a:lnTo>
                    <a:pt x="120" y="12"/>
                  </a:lnTo>
                  <a:lnTo>
                    <a:pt x="96" y="0"/>
                  </a:lnTo>
                  <a:lnTo>
                    <a:pt x="78" y="0"/>
                  </a:lnTo>
                  <a:lnTo>
                    <a:pt x="66" y="12"/>
                  </a:lnTo>
                  <a:lnTo>
                    <a:pt x="54" y="12"/>
                  </a:lnTo>
                  <a:lnTo>
                    <a:pt x="42" y="6"/>
                  </a:lnTo>
                  <a:lnTo>
                    <a:pt x="36" y="6"/>
                  </a:lnTo>
                  <a:lnTo>
                    <a:pt x="36" y="0"/>
                  </a:lnTo>
                  <a:lnTo>
                    <a:pt x="30" y="0"/>
                  </a:lnTo>
                  <a:lnTo>
                    <a:pt x="12" y="1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55" name="East Timor" descr="© INSCALE GmbH, 05.05.2010&#10;http://www.presentationload.com/">
              <a:extLst>
                <a:ext uri="{FF2B5EF4-FFF2-40B4-BE49-F238E27FC236}">
                  <a16:creationId xmlns:a16="http://schemas.microsoft.com/office/drawing/2014/main" id="{BE48D38B-2C2D-4762-AB82-BA929E3F33F6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9447565" y="4819135"/>
              <a:ext cx="109542" cy="52371"/>
            </a:xfrm>
            <a:custGeom>
              <a:avLst/>
              <a:gdLst>
                <a:gd name="T0" fmla="*/ 2147483647 w 252"/>
                <a:gd name="T1" fmla="*/ 0 h 120"/>
                <a:gd name="T2" fmla="*/ 2147483647 w 252"/>
                <a:gd name="T3" fmla="*/ 2147483647 h 120"/>
                <a:gd name="T4" fmla="*/ 2147483647 w 252"/>
                <a:gd name="T5" fmla="*/ 2147483647 h 120"/>
                <a:gd name="T6" fmla="*/ 2147483647 w 252"/>
                <a:gd name="T7" fmla="*/ 2147483647 h 120"/>
                <a:gd name="T8" fmla="*/ 2147483647 w 252"/>
                <a:gd name="T9" fmla="*/ 2147483647 h 120"/>
                <a:gd name="T10" fmla="*/ 2147483647 w 252"/>
                <a:gd name="T11" fmla="*/ 2147483647 h 120"/>
                <a:gd name="T12" fmla="*/ 2147483647 w 252"/>
                <a:gd name="T13" fmla="*/ 2147483647 h 120"/>
                <a:gd name="T14" fmla="*/ 2147483647 w 252"/>
                <a:gd name="T15" fmla="*/ 2147483647 h 120"/>
                <a:gd name="T16" fmla="*/ 2147483647 w 252"/>
                <a:gd name="T17" fmla="*/ 2147483647 h 120"/>
                <a:gd name="T18" fmla="*/ 2147483647 w 252"/>
                <a:gd name="T19" fmla="*/ 2147483647 h 120"/>
                <a:gd name="T20" fmla="*/ 2147483647 w 252"/>
                <a:gd name="T21" fmla="*/ 2147483647 h 120"/>
                <a:gd name="T22" fmla="*/ 2147483647 w 252"/>
                <a:gd name="T23" fmla="*/ 2147483647 h 120"/>
                <a:gd name="T24" fmla="*/ 2147483647 w 252"/>
                <a:gd name="T25" fmla="*/ 2147483647 h 120"/>
                <a:gd name="T26" fmla="*/ 2147483647 w 252"/>
                <a:gd name="T27" fmla="*/ 2147483647 h 120"/>
                <a:gd name="T28" fmla="*/ 2147483647 w 252"/>
                <a:gd name="T29" fmla="*/ 2147483647 h 120"/>
                <a:gd name="T30" fmla="*/ 2147483647 w 252"/>
                <a:gd name="T31" fmla="*/ 2147483647 h 120"/>
                <a:gd name="T32" fmla="*/ 2147483647 w 252"/>
                <a:gd name="T33" fmla="*/ 2147483647 h 120"/>
                <a:gd name="T34" fmla="*/ 2147483647 w 252"/>
                <a:gd name="T35" fmla="*/ 2147483647 h 120"/>
                <a:gd name="T36" fmla="*/ 2147483647 w 252"/>
                <a:gd name="T37" fmla="*/ 2147483647 h 120"/>
                <a:gd name="T38" fmla="*/ 2147483647 w 252"/>
                <a:gd name="T39" fmla="*/ 2147483647 h 120"/>
                <a:gd name="T40" fmla="*/ 2147483647 w 252"/>
                <a:gd name="T41" fmla="*/ 2147483647 h 120"/>
                <a:gd name="T42" fmla="*/ 2147483647 w 252"/>
                <a:gd name="T43" fmla="*/ 2147483647 h 120"/>
                <a:gd name="T44" fmla="*/ 2147483647 w 252"/>
                <a:gd name="T45" fmla="*/ 2147483647 h 120"/>
                <a:gd name="T46" fmla="*/ 2147483647 w 252"/>
                <a:gd name="T47" fmla="*/ 0 h 120"/>
                <a:gd name="T48" fmla="*/ 0 w 252"/>
                <a:gd name="T49" fmla="*/ 2147483647 h 120"/>
                <a:gd name="T50" fmla="*/ 2147483647 w 252"/>
                <a:gd name="T51" fmla="*/ 2147483647 h 120"/>
                <a:gd name="T52" fmla="*/ 2147483647 w 252"/>
                <a:gd name="T53" fmla="*/ 2147483647 h 120"/>
                <a:gd name="T54" fmla="*/ 2147483647 w 252"/>
                <a:gd name="T55" fmla="*/ 2147483647 h 120"/>
                <a:gd name="T56" fmla="*/ 2147483647 w 252"/>
                <a:gd name="T57" fmla="*/ 2147483647 h 120"/>
                <a:gd name="T58" fmla="*/ 2147483647 w 252"/>
                <a:gd name="T59" fmla="*/ 2147483647 h 120"/>
                <a:gd name="T60" fmla="*/ 2147483647 w 252"/>
                <a:gd name="T61" fmla="*/ 2147483647 h 120"/>
                <a:gd name="T62" fmla="*/ 2147483647 w 252"/>
                <a:gd name="T63" fmla="*/ 2147483647 h 120"/>
                <a:gd name="T64" fmla="*/ 0 w 252"/>
                <a:gd name="T65" fmla="*/ 2147483647 h 12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252"/>
                <a:gd name="T100" fmla="*/ 0 h 120"/>
                <a:gd name="T101" fmla="*/ 252 w 252"/>
                <a:gd name="T102" fmla="*/ 120 h 120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252" h="120">
                  <a:moveTo>
                    <a:pt x="228" y="0"/>
                  </a:moveTo>
                  <a:lnTo>
                    <a:pt x="204" y="24"/>
                  </a:lnTo>
                  <a:lnTo>
                    <a:pt x="114" y="24"/>
                  </a:lnTo>
                  <a:lnTo>
                    <a:pt x="108" y="30"/>
                  </a:lnTo>
                  <a:lnTo>
                    <a:pt x="102" y="42"/>
                  </a:lnTo>
                  <a:lnTo>
                    <a:pt x="96" y="48"/>
                  </a:lnTo>
                  <a:lnTo>
                    <a:pt x="90" y="48"/>
                  </a:lnTo>
                  <a:lnTo>
                    <a:pt x="78" y="54"/>
                  </a:lnTo>
                  <a:lnTo>
                    <a:pt x="90" y="72"/>
                  </a:lnTo>
                  <a:lnTo>
                    <a:pt x="84" y="78"/>
                  </a:lnTo>
                  <a:lnTo>
                    <a:pt x="72" y="102"/>
                  </a:lnTo>
                  <a:lnTo>
                    <a:pt x="72" y="114"/>
                  </a:lnTo>
                  <a:lnTo>
                    <a:pt x="78" y="120"/>
                  </a:lnTo>
                  <a:lnTo>
                    <a:pt x="78" y="114"/>
                  </a:lnTo>
                  <a:lnTo>
                    <a:pt x="84" y="108"/>
                  </a:lnTo>
                  <a:lnTo>
                    <a:pt x="96" y="108"/>
                  </a:lnTo>
                  <a:lnTo>
                    <a:pt x="132" y="84"/>
                  </a:lnTo>
                  <a:lnTo>
                    <a:pt x="138" y="90"/>
                  </a:lnTo>
                  <a:lnTo>
                    <a:pt x="162" y="90"/>
                  </a:lnTo>
                  <a:lnTo>
                    <a:pt x="186" y="78"/>
                  </a:lnTo>
                  <a:lnTo>
                    <a:pt x="198" y="66"/>
                  </a:lnTo>
                  <a:lnTo>
                    <a:pt x="210" y="60"/>
                  </a:lnTo>
                  <a:lnTo>
                    <a:pt x="252" y="18"/>
                  </a:lnTo>
                  <a:lnTo>
                    <a:pt x="228" y="0"/>
                  </a:lnTo>
                  <a:close/>
                  <a:moveTo>
                    <a:pt x="0" y="90"/>
                  </a:moveTo>
                  <a:lnTo>
                    <a:pt x="6" y="102"/>
                  </a:lnTo>
                  <a:lnTo>
                    <a:pt x="18" y="96"/>
                  </a:lnTo>
                  <a:lnTo>
                    <a:pt x="24" y="90"/>
                  </a:lnTo>
                  <a:lnTo>
                    <a:pt x="36" y="90"/>
                  </a:lnTo>
                  <a:lnTo>
                    <a:pt x="36" y="84"/>
                  </a:lnTo>
                  <a:lnTo>
                    <a:pt x="42" y="72"/>
                  </a:lnTo>
                  <a:lnTo>
                    <a:pt x="18" y="72"/>
                  </a:lnTo>
                  <a:lnTo>
                    <a:pt x="0" y="90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56" name="Djibouti" descr="© INSCALE GmbH, 05.05.2010&#10;http://www.presentationload.com/">
              <a:extLst>
                <a:ext uri="{FF2B5EF4-FFF2-40B4-BE49-F238E27FC236}">
                  <a16:creationId xmlns:a16="http://schemas.microsoft.com/office/drawing/2014/main" id="{9C8230D1-1A1D-494C-A6BD-C275852D10D3}"/>
                </a:ext>
              </a:extLst>
            </p:cNvPr>
            <p:cNvSpPr>
              <a:spLocks/>
            </p:cNvSpPr>
            <p:nvPr/>
          </p:nvSpPr>
          <p:spPr bwMode="gray">
            <a:xfrm>
              <a:off x="6856651" y="4062147"/>
              <a:ext cx="52389" cy="61892"/>
            </a:xfrm>
            <a:custGeom>
              <a:avLst/>
              <a:gdLst>
                <a:gd name="T0" fmla="*/ 2147483647 w 114"/>
                <a:gd name="T1" fmla="*/ 2147483647 h 138"/>
                <a:gd name="T2" fmla="*/ 2147483647 w 114"/>
                <a:gd name="T3" fmla="*/ 2147483647 h 138"/>
                <a:gd name="T4" fmla="*/ 2147483647 w 114"/>
                <a:gd name="T5" fmla="*/ 2147483647 h 138"/>
                <a:gd name="T6" fmla="*/ 0 w 114"/>
                <a:gd name="T7" fmla="*/ 2147483647 h 138"/>
                <a:gd name="T8" fmla="*/ 0 w 114"/>
                <a:gd name="T9" fmla="*/ 2147483647 h 138"/>
                <a:gd name="T10" fmla="*/ 2147483647 w 114"/>
                <a:gd name="T11" fmla="*/ 2147483647 h 138"/>
                <a:gd name="T12" fmla="*/ 2147483647 w 114"/>
                <a:gd name="T13" fmla="*/ 2147483647 h 138"/>
                <a:gd name="T14" fmla="*/ 2147483647 w 114"/>
                <a:gd name="T15" fmla="*/ 2147483647 h 138"/>
                <a:gd name="T16" fmla="*/ 2147483647 w 114"/>
                <a:gd name="T17" fmla="*/ 2147483647 h 138"/>
                <a:gd name="T18" fmla="*/ 2147483647 w 114"/>
                <a:gd name="T19" fmla="*/ 2147483647 h 138"/>
                <a:gd name="T20" fmla="*/ 2147483647 w 114"/>
                <a:gd name="T21" fmla="*/ 2147483647 h 138"/>
                <a:gd name="T22" fmla="*/ 2147483647 w 114"/>
                <a:gd name="T23" fmla="*/ 2147483647 h 138"/>
                <a:gd name="T24" fmla="*/ 2147483647 w 114"/>
                <a:gd name="T25" fmla="*/ 2147483647 h 138"/>
                <a:gd name="T26" fmla="*/ 2147483647 w 114"/>
                <a:gd name="T27" fmla="*/ 2147483647 h 138"/>
                <a:gd name="T28" fmla="*/ 2147483647 w 114"/>
                <a:gd name="T29" fmla="*/ 2147483647 h 138"/>
                <a:gd name="T30" fmla="*/ 2147483647 w 114"/>
                <a:gd name="T31" fmla="*/ 2147483647 h 138"/>
                <a:gd name="T32" fmla="*/ 2147483647 w 114"/>
                <a:gd name="T33" fmla="*/ 2147483647 h 138"/>
                <a:gd name="T34" fmla="*/ 2147483647 w 114"/>
                <a:gd name="T35" fmla="*/ 2147483647 h 138"/>
                <a:gd name="T36" fmla="*/ 2147483647 w 114"/>
                <a:gd name="T37" fmla="*/ 2147483647 h 138"/>
                <a:gd name="T38" fmla="*/ 2147483647 w 114"/>
                <a:gd name="T39" fmla="*/ 2147483647 h 138"/>
                <a:gd name="T40" fmla="*/ 2147483647 w 114"/>
                <a:gd name="T41" fmla="*/ 2147483647 h 138"/>
                <a:gd name="T42" fmla="*/ 2147483647 w 114"/>
                <a:gd name="T43" fmla="*/ 2147483647 h 138"/>
                <a:gd name="T44" fmla="*/ 2147483647 w 114"/>
                <a:gd name="T45" fmla="*/ 2147483647 h 138"/>
                <a:gd name="T46" fmla="*/ 2147483647 w 114"/>
                <a:gd name="T47" fmla="*/ 2147483647 h 138"/>
                <a:gd name="T48" fmla="*/ 2147483647 w 114"/>
                <a:gd name="T49" fmla="*/ 2147483647 h 138"/>
                <a:gd name="T50" fmla="*/ 2147483647 w 114"/>
                <a:gd name="T51" fmla="*/ 2147483647 h 138"/>
                <a:gd name="T52" fmla="*/ 2147483647 w 114"/>
                <a:gd name="T53" fmla="*/ 2147483647 h 138"/>
                <a:gd name="T54" fmla="*/ 2147483647 w 114"/>
                <a:gd name="T55" fmla="*/ 0 h 138"/>
                <a:gd name="T56" fmla="*/ 2147483647 w 114"/>
                <a:gd name="T57" fmla="*/ 2147483647 h 138"/>
                <a:gd name="T58" fmla="*/ 2147483647 w 114"/>
                <a:gd name="T59" fmla="*/ 2147483647 h 138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114"/>
                <a:gd name="T91" fmla="*/ 0 h 138"/>
                <a:gd name="T92" fmla="*/ 114 w 114"/>
                <a:gd name="T93" fmla="*/ 138 h 138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114" h="138">
                  <a:moveTo>
                    <a:pt x="72" y="24"/>
                  </a:moveTo>
                  <a:lnTo>
                    <a:pt x="48" y="12"/>
                  </a:lnTo>
                  <a:lnTo>
                    <a:pt x="18" y="66"/>
                  </a:lnTo>
                  <a:lnTo>
                    <a:pt x="0" y="84"/>
                  </a:lnTo>
                  <a:lnTo>
                    <a:pt x="0" y="96"/>
                  </a:lnTo>
                  <a:lnTo>
                    <a:pt x="6" y="114"/>
                  </a:lnTo>
                  <a:lnTo>
                    <a:pt x="6" y="126"/>
                  </a:lnTo>
                  <a:lnTo>
                    <a:pt x="18" y="138"/>
                  </a:lnTo>
                  <a:lnTo>
                    <a:pt x="42" y="138"/>
                  </a:lnTo>
                  <a:lnTo>
                    <a:pt x="48" y="132"/>
                  </a:lnTo>
                  <a:lnTo>
                    <a:pt x="54" y="132"/>
                  </a:lnTo>
                  <a:lnTo>
                    <a:pt x="60" y="126"/>
                  </a:lnTo>
                  <a:lnTo>
                    <a:pt x="72" y="126"/>
                  </a:lnTo>
                  <a:lnTo>
                    <a:pt x="84" y="132"/>
                  </a:lnTo>
                  <a:lnTo>
                    <a:pt x="90" y="138"/>
                  </a:lnTo>
                  <a:lnTo>
                    <a:pt x="90" y="132"/>
                  </a:lnTo>
                  <a:lnTo>
                    <a:pt x="114" y="108"/>
                  </a:lnTo>
                  <a:lnTo>
                    <a:pt x="114" y="102"/>
                  </a:lnTo>
                  <a:lnTo>
                    <a:pt x="102" y="90"/>
                  </a:lnTo>
                  <a:lnTo>
                    <a:pt x="66" y="90"/>
                  </a:lnTo>
                  <a:lnTo>
                    <a:pt x="78" y="84"/>
                  </a:lnTo>
                  <a:lnTo>
                    <a:pt x="84" y="72"/>
                  </a:lnTo>
                  <a:lnTo>
                    <a:pt x="96" y="66"/>
                  </a:lnTo>
                  <a:lnTo>
                    <a:pt x="102" y="54"/>
                  </a:lnTo>
                  <a:lnTo>
                    <a:pt x="114" y="42"/>
                  </a:lnTo>
                  <a:lnTo>
                    <a:pt x="114" y="24"/>
                  </a:lnTo>
                  <a:lnTo>
                    <a:pt x="108" y="12"/>
                  </a:lnTo>
                  <a:lnTo>
                    <a:pt x="96" y="0"/>
                  </a:lnTo>
                  <a:lnTo>
                    <a:pt x="84" y="6"/>
                  </a:lnTo>
                  <a:lnTo>
                    <a:pt x="72" y="24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57" name="Cuba" descr="© INSCALE GmbH, 05.05.2010&#10;http://www.presentationload.com/">
              <a:extLst>
                <a:ext uri="{FF2B5EF4-FFF2-40B4-BE49-F238E27FC236}">
                  <a16:creationId xmlns:a16="http://schemas.microsoft.com/office/drawing/2014/main" id="{52F95898-15A7-4B12-BBDC-B638A9D055AF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932179" y="3679685"/>
              <a:ext cx="327039" cy="122198"/>
            </a:xfrm>
            <a:custGeom>
              <a:avLst/>
              <a:gdLst>
                <a:gd name="T0" fmla="*/ 2147483647 w 738"/>
                <a:gd name="T1" fmla="*/ 2147483647 h 270"/>
                <a:gd name="T2" fmla="*/ 2147483647 w 738"/>
                <a:gd name="T3" fmla="*/ 2147483647 h 270"/>
                <a:gd name="T4" fmla="*/ 2147483647 w 738"/>
                <a:gd name="T5" fmla="*/ 2147483647 h 270"/>
                <a:gd name="T6" fmla="*/ 2147483647 w 738"/>
                <a:gd name="T7" fmla="*/ 2147483647 h 270"/>
                <a:gd name="T8" fmla="*/ 2147483647 w 738"/>
                <a:gd name="T9" fmla="*/ 2147483647 h 270"/>
                <a:gd name="T10" fmla="*/ 2147483647 w 738"/>
                <a:gd name="T11" fmla="*/ 2147483647 h 270"/>
                <a:gd name="T12" fmla="*/ 2147483647 w 738"/>
                <a:gd name="T13" fmla="*/ 2147483647 h 270"/>
                <a:gd name="T14" fmla="*/ 2147483647 w 738"/>
                <a:gd name="T15" fmla="*/ 2147483647 h 270"/>
                <a:gd name="T16" fmla="*/ 2147483647 w 738"/>
                <a:gd name="T17" fmla="*/ 2147483647 h 270"/>
                <a:gd name="T18" fmla="*/ 2147483647 w 738"/>
                <a:gd name="T19" fmla="*/ 2147483647 h 270"/>
                <a:gd name="T20" fmla="*/ 2147483647 w 738"/>
                <a:gd name="T21" fmla="*/ 2147483647 h 270"/>
                <a:gd name="T22" fmla="*/ 2147483647 w 738"/>
                <a:gd name="T23" fmla="*/ 2147483647 h 270"/>
                <a:gd name="T24" fmla="*/ 2147483647 w 738"/>
                <a:gd name="T25" fmla="*/ 2147483647 h 270"/>
                <a:gd name="T26" fmla="*/ 2147483647 w 738"/>
                <a:gd name="T27" fmla="*/ 2147483647 h 270"/>
                <a:gd name="T28" fmla="*/ 2147483647 w 738"/>
                <a:gd name="T29" fmla="*/ 2147483647 h 270"/>
                <a:gd name="T30" fmla="*/ 2147483647 w 738"/>
                <a:gd name="T31" fmla="*/ 2147483647 h 270"/>
                <a:gd name="T32" fmla="*/ 2147483647 w 738"/>
                <a:gd name="T33" fmla="*/ 2147483647 h 270"/>
                <a:gd name="T34" fmla="*/ 2147483647 w 738"/>
                <a:gd name="T35" fmla="*/ 2147483647 h 270"/>
                <a:gd name="T36" fmla="*/ 2147483647 w 738"/>
                <a:gd name="T37" fmla="*/ 0 h 270"/>
                <a:gd name="T38" fmla="*/ 2147483647 w 738"/>
                <a:gd name="T39" fmla="*/ 2147483647 h 270"/>
                <a:gd name="T40" fmla="*/ 2147483647 w 738"/>
                <a:gd name="T41" fmla="*/ 2147483647 h 270"/>
                <a:gd name="T42" fmla="*/ 2147483647 w 738"/>
                <a:gd name="T43" fmla="*/ 2147483647 h 270"/>
                <a:gd name="T44" fmla="*/ 2147483647 w 738"/>
                <a:gd name="T45" fmla="*/ 2147483647 h 270"/>
                <a:gd name="T46" fmla="*/ 2147483647 w 738"/>
                <a:gd name="T47" fmla="*/ 2147483647 h 270"/>
                <a:gd name="T48" fmla="*/ 2147483647 w 738"/>
                <a:gd name="T49" fmla="*/ 2147483647 h 270"/>
                <a:gd name="T50" fmla="*/ 2147483647 w 738"/>
                <a:gd name="T51" fmla="*/ 2147483647 h 270"/>
                <a:gd name="T52" fmla="*/ 2147483647 w 738"/>
                <a:gd name="T53" fmla="*/ 2147483647 h 270"/>
                <a:gd name="T54" fmla="*/ 2147483647 w 738"/>
                <a:gd name="T55" fmla="*/ 2147483647 h 270"/>
                <a:gd name="T56" fmla="*/ 2147483647 w 738"/>
                <a:gd name="T57" fmla="*/ 2147483647 h 270"/>
                <a:gd name="T58" fmla="*/ 2147483647 w 738"/>
                <a:gd name="T59" fmla="*/ 2147483647 h 270"/>
                <a:gd name="T60" fmla="*/ 2147483647 w 738"/>
                <a:gd name="T61" fmla="*/ 2147483647 h 270"/>
                <a:gd name="T62" fmla="*/ 2147483647 w 738"/>
                <a:gd name="T63" fmla="*/ 2147483647 h 270"/>
                <a:gd name="T64" fmla="*/ 2147483647 w 738"/>
                <a:gd name="T65" fmla="*/ 2147483647 h 270"/>
                <a:gd name="T66" fmla="*/ 2147483647 w 738"/>
                <a:gd name="T67" fmla="*/ 2147483647 h 270"/>
                <a:gd name="T68" fmla="*/ 2147483647 w 738"/>
                <a:gd name="T69" fmla="*/ 2147483647 h 270"/>
                <a:gd name="T70" fmla="*/ 2147483647 w 738"/>
                <a:gd name="T71" fmla="*/ 2147483647 h 270"/>
                <a:gd name="T72" fmla="*/ 2147483647 w 738"/>
                <a:gd name="T73" fmla="*/ 2147483647 h 270"/>
                <a:gd name="T74" fmla="*/ 2147483647 w 738"/>
                <a:gd name="T75" fmla="*/ 2147483647 h 270"/>
                <a:gd name="T76" fmla="*/ 2147483647 w 738"/>
                <a:gd name="T77" fmla="*/ 2147483647 h 270"/>
                <a:gd name="T78" fmla="*/ 2147483647 w 738"/>
                <a:gd name="T79" fmla="*/ 2147483647 h 270"/>
                <a:gd name="T80" fmla="*/ 2147483647 w 738"/>
                <a:gd name="T81" fmla="*/ 2147483647 h 270"/>
                <a:gd name="T82" fmla="*/ 2147483647 w 738"/>
                <a:gd name="T83" fmla="*/ 2147483647 h 270"/>
                <a:gd name="T84" fmla="*/ 2147483647 w 738"/>
                <a:gd name="T85" fmla="*/ 2147483647 h 270"/>
                <a:gd name="T86" fmla="*/ 2147483647 w 738"/>
                <a:gd name="T87" fmla="*/ 2147483647 h 270"/>
                <a:gd name="T88" fmla="*/ 2147483647 w 738"/>
                <a:gd name="T89" fmla="*/ 2147483647 h 270"/>
                <a:gd name="T90" fmla="*/ 2147483647 w 738"/>
                <a:gd name="T91" fmla="*/ 2147483647 h 270"/>
                <a:gd name="T92" fmla="*/ 2147483647 w 738"/>
                <a:gd name="T93" fmla="*/ 2147483647 h 270"/>
                <a:gd name="T94" fmla="*/ 2147483647 w 738"/>
                <a:gd name="T95" fmla="*/ 2147483647 h 270"/>
                <a:gd name="T96" fmla="*/ 2147483647 w 738"/>
                <a:gd name="T97" fmla="*/ 2147483647 h 270"/>
                <a:gd name="T98" fmla="*/ 2147483647 w 738"/>
                <a:gd name="T99" fmla="*/ 2147483647 h 270"/>
                <a:gd name="T100" fmla="*/ 2147483647 w 738"/>
                <a:gd name="T101" fmla="*/ 2147483647 h 270"/>
                <a:gd name="T102" fmla="*/ 2147483647 w 738"/>
                <a:gd name="T103" fmla="*/ 2147483647 h 270"/>
                <a:gd name="T104" fmla="*/ 2147483647 w 738"/>
                <a:gd name="T105" fmla="*/ 2147483647 h 270"/>
                <a:gd name="T106" fmla="*/ 2147483647 w 738"/>
                <a:gd name="T107" fmla="*/ 2147483647 h 270"/>
                <a:gd name="T108" fmla="*/ 2147483647 w 738"/>
                <a:gd name="T109" fmla="*/ 2147483647 h 270"/>
                <a:gd name="T110" fmla="*/ 2147483647 w 738"/>
                <a:gd name="T111" fmla="*/ 2147483647 h 270"/>
                <a:gd name="T112" fmla="*/ 2147483647 w 738"/>
                <a:gd name="T113" fmla="*/ 2147483647 h 270"/>
                <a:gd name="T114" fmla="*/ 2147483647 w 738"/>
                <a:gd name="T115" fmla="*/ 2147483647 h 27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738"/>
                <a:gd name="T175" fmla="*/ 0 h 270"/>
                <a:gd name="T176" fmla="*/ 738 w 738"/>
                <a:gd name="T177" fmla="*/ 270 h 27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738" h="270">
                  <a:moveTo>
                    <a:pt x="708" y="228"/>
                  </a:moveTo>
                  <a:lnTo>
                    <a:pt x="690" y="222"/>
                  </a:lnTo>
                  <a:lnTo>
                    <a:pt x="666" y="222"/>
                  </a:lnTo>
                  <a:lnTo>
                    <a:pt x="666" y="204"/>
                  </a:lnTo>
                  <a:lnTo>
                    <a:pt x="660" y="198"/>
                  </a:lnTo>
                  <a:lnTo>
                    <a:pt x="648" y="192"/>
                  </a:lnTo>
                  <a:lnTo>
                    <a:pt x="600" y="192"/>
                  </a:lnTo>
                  <a:lnTo>
                    <a:pt x="624" y="168"/>
                  </a:lnTo>
                  <a:lnTo>
                    <a:pt x="612" y="168"/>
                  </a:lnTo>
                  <a:lnTo>
                    <a:pt x="600" y="162"/>
                  </a:lnTo>
                  <a:lnTo>
                    <a:pt x="558" y="162"/>
                  </a:lnTo>
                  <a:lnTo>
                    <a:pt x="534" y="150"/>
                  </a:lnTo>
                  <a:lnTo>
                    <a:pt x="528" y="144"/>
                  </a:lnTo>
                  <a:lnTo>
                    <a:pt x="522" y="144"/>
                  </a:lnTo>
                  <a:lnTo>
                    <a:pt x="528" y="138"/>
                  </a:lnTo>
                  <a:lnTo>
                    <a:pt x="528" y="132"/>
                  </a:lnTo>
                  <a:lnTo>
                    <a:pt x="534" y="126"/>
                  </a:lnTo>
                  <a:lnTo>
                    <a:pt x="534" y="120"/>
                  </a:lnTo>
                  <a:lnTo>
                    <a:pt x="522" y="120"/>
                  </a:lnTo>
                  <a:lnTo>
                    <a:pt x="510" y="114"/>
                  </a:lnTo>
                  <a:lnTo>
                    <a:pt x="504" y="114"/>
                  </a:lnTo>
                  <a:lnTo>
                    <a:pt x="474" y="84"/>
                  </a:lnTo>
                  <a:lnTo>
                    <a:pt x="462" y="78"/>
                  </a:lnTo>
                  <a:lnTo>
                    <a:pt x="450" y="66"/>
                  </a:lnTo>
                  <a:lnTo>
                    <a:pt x="432" y="66"/>
                  </a:lnTo>
                  <a:lnTo>
                    <a:pt x="432" y="84"/>
                  </a:lnTo>
                  <a:lnTo>
                    <a:pt x="444" y="96"/>
                  </a:lnTo>
                  <a:lnTo>
                    <a:pt x="450" y="96"/>
                  </a:lnTo>
                  <a:lnTo>
                    <a:pt x="378" y="60"/>
                  </a:lnTo>
                  <a:lnTo>
                    <a:pt x="372" y="54"/>
                  </a:lnTo>
                  <a:lnTo>
                    <a:pt x="360" y="48"/>
                  </a:lnTo>
                  <a:lnTo>
                    <a:pt x="354" y="36"/>
                  </a:lnTo>
                  <a:lnTo>
                    <a:pt x="342" y="30"/>
                  </a:lnTo>
                  <a:lnTo>
                    <a:pt x="330" y="18"/>
                  </a:lnTo>
                  <a:lnTo>
                    <a:pt x="270" y="18"/>
                  </a:lnTo>
                  <a:lnTo>
                    <a:pt x="258" y="12"/>
                  </a:lnTo>
                  <a:lnTo>
                    <a:pt x="228" y="6"/>
                  </a:lnTo>
                  <a:lnTo>
                    <a:pt x="174" y="0"/>
                  </a:lnTo>
                  <a:lnTo>
                    <a:pt x="126" y="6"/>
                  </a:lnTo>
                  <a:lnTo>
                    <a:pt x="96" y="18"/>
                  </a:lnTo>
                  <a:lnTo>
                    <a:pt x="72" y="42"/>
                  </a:lnTo>
                  <a:lnTo>
                    <a:pt x="60" y="48"/>
                  </a:lnTo>
                  <a:lnTo>
                    <a:pt x="42" y="60"/>
                  </a:lnTo>
                  <a:lnTo>
                    <a:pt x="24" y="66"/>
                  </a:lnTo>
                  <a:lnTo>
                    <a:pt x="12" y="72"/>
                  </a:lnTo>
                  <a:lnTo>
                    <a:pt x="6" y="78"/>
                  </a:lnTo>
                  <a:lnTo>
                    <a:pt x="0" y="78"/>
                  </a:lnTo>
                  <a:lnTo>
                    <a:pt x="72" y="72"/>
                  </a:lnTo>
                  <a:lnTo>
                    <a:pt x="72" y="60"/>
                  </a:lnTo>
                  <a:lnTo>
                    <a:pt x="150" y="54"/>
                  </a:lnTo>
                  <a:lnTo>
                    <a:pt x="174" y="42"/>
                  </a:lnTo>
                  <a:lnTo>
                    <a:pt x="198" y="42"/>
                  </a:lnTo>
                  <a:lnTo>
                    <a:pt x="222" y="54"/>
                  </a:lnTo>
                  <a:lnTo>
                    <a:pt x="222" y="60"/>
                  </a:lnTo>
                  <a:lnTo>
                    <a:pt x="216" y="60"/>
                  </a:lnTo>
                  <a:lnTo>
                    <a:pt x="210" y="66"/>
                  </a:lnTo>
                  <a:lnTo>
                    <a:pt x="198" y="66"/>
                  </a:lnTo>
                  <a:lnTo>
                    <a:pt x="192" y="72"/>
                  </a:lnTo>
                  <a:lnTo>
                    <a:pt x="186" y="72"/>
                  </a:lnTo>
                  <a:lnTo>
                    <a:pt x="204" y="78"/>
                  </a:lnTo>
                  <a:lnTo>
                    <a:pt x="210" y="78"/>
                  </a:lnTo>
                  <a:lnTo>
                    <a:pt x="216" y="84"/>
                  </a:lnTo>
                  <a:lnTo>
                    <a:pt x="228" y="90"/>
                  </a:lnTo>
                  <a:lnTo>
                    <a:pt x="246" y="96"/>
                  </a:lnTo>
                  <a:lnTo>
                    <a:pt x="258" y="102"/>
                  </a:lnTo>
                  <a:lnTo>
                    <a:pt x="276" y="102"/>
                  </a:lnTo>
                  <a:lnTo>
                    <a:pt x="282" y="96"/>
                  </a:lnTo>
                  <a:lnTo>
                    <a:pt x="282" y="90"/>
                  </a:lnTo>
                  <a:lnTo>
                    <a:pt x="294" y="96"/>
                  </a:lnTo>
                  <a:lnTo>
                    <a:pt x="300" y="102"/>
                  </a:lnTo>
                  <a:lnTo>
                    <a:pt x="318" y="114"/>
                  </a:lnTo>
                  <a:lnTo>
                    <a:pt x="342" y="126"/>
                  </a:lnTo>
                  <a:lnTo>
                    <a:pt x="372" y="126"/>
                  </a:lnTo>
                  <a:lnTo>
                    <a:pt x="390" y="120"/>
                  </a:lnTo>
                  <a:lnTo>
                    <a:pt x="402" y="120"/>
                  </a:lnTo>
                  <a:lnTo>
                    <a:pt x="390" y="144"/>
                  </a:lnTo>
                  <a:lnTo>
                    <a:pt x="450" y="168"/>
                  </a:lnTo>
                  <a:lnTo>
                    <a:pt x="474" y="204"/>
                  </a:lnTo>
                  <a:lnTo>
                    <a:pt x="480" y="210"/>
                  </a:lnTo>
                  <a:lnTo>
                    <a:pt x="492" y="216"/>
                  </a:lnTo>
                  <a:lnTo>
                    <a:pt x="498" y="222"/>
                  </a:lnTo>
                  <a:lnTo>
                    <a:pt x="498" y="228"/>
                  </a:lnTo>
                  <a:lnTo>
                    <a:pt x="474" y="252"/>
                  </a:lnTo>
                  <a:lnTo>
                    <a:pt x="474" y="258"/>
                  </a:lnTo>
                  <a:lnTo>
                    <a:pt x="480" y="264"/>
                  </a:lnTo>
                  <a:lnTo>
                    <a:pt x="492" y="258"/>
                  </a:lnTo>
                  <a:lnTo>
                    <a:pt x="504" y="258"/>
                  </a:lnTo>
                  <a:lnTo>
                    <a:pt x="528" y="246"/>
                  </a:lnTo>
                  <a:lnTo>
                    <a:pt x="558" y="246"/>
                  </a:lnTo>
                  <a:lnTo>
                    <a:pt x="558" y="252"/>
                  </a:lnTo>
                  <a:lnTo>
                    <a:pt x="552" y="252"/>
                  </a:lnTo>
                  <a:lnTo>
                    <a:pt x="546" y="258"/>
                  </a:lnTo>
                  <a:lnTo>
                    <a:pt x="546" y="264"/>
                  </a:lnTo>
                  <a:lnTo>
                    <a:pt x="558" y="264"/>
                  </a:lnTo>
                  <a:lnTo>
                    <a:pt x="564" y="270"/>
                  </a:lnTo>
                  <a:lnTo>
                    <a:pt x="612" y="270"/>
                  </a:lnTo>
                  <a:lnTo>
                    <a:pt x="636" y="264"/>
                  </a:lnTo>
                  <a:lnTo>
                    <a:pt x="684" y="258"/>
                  </a:lnTo>
                  <a:lnTo>
                    <a:pt x="720" y="252"/>
                  </a:lnTo>
                  <a:lnTo>
                    <a:pt x="738" y="246"/>
                  </a:lnTo>
                  <a:lnTo>
                    <a:pt x="738" y="240"/>
                  </a:lnTo>
                  <a:lnTo>
                    <a:pt x="732" y="234"/>
                  </a:lnTo>
                  <a:lnTo>
                    <a:pt x="720" y="228"/>
                  </a:lnTo>
                  <a:lnTo>
                    <a:pt x="708" y="228"/>
                  </a:lnTo>
                  <a:close/>
                  <a:moveTo>
                    <a:pt x="114" y="126"/>
                  </a:moveTo>
                  <a:lnTo>
                    <a:pt x="114" y="132"/>
                  </a:lnTo>
                  <a:lnTo>
                    <a:pt x="120" y="138"/>
                  </a:lnTo>
                  <a:lnTo>
                    <a:pt x="132" y="144"/>
                  </a:lnTo>
                  <a:lnTo>
                    <a:pt x="144" y="138"/>
                  </a:lnTo>
                  <a:lnTo>
                    <a:pt x="150" y="138"/>
                  </a:lnTo>
                  <a:lnTo>
                    <a:pt x="156" y="126"/>
                  </a:lnTo>
                  <a:lnTo>
                    <a:pt x="156" y="120"/>
                  </a:lnTo>
                  <a:lnTo>
                    <a:pt x="150" y="114"/>
                  </a:lnTo>
                  <a:lnTo>
                    <a:pt x="138" y="114"/>
                  </a:lnTo>
                  <a:lnTo>
                    <a:pt x="126" y="120"/>
                  </a:lnTo>
                  <a:lnTo>
                    <a:pt x="120" y="120"/>
                  </a:lnTo>
                  <a:lnTo>
                    <a:pt x="114" y="126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lumMod val="50000"/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58" name="Côte d'Ivoire" descr="© INSCALE GmbH, 05.05.2010&#10;http://www.presentationload.com/">
              <a:extLst>
                <a:ext uri="{FF2B5EF4-FFF2-40B4-BE49-F238E27FC236}">
                  <a16:creationId xmlns:a16="http://schemas.microsoft.com/office/drawing/2014/main" id="{5C9CF916-CEB7-411A-A76B-2A82D4435863}"/>
                </a:ext>
              </a:extLst>
            </p:cNvPr>
            <p:cNvSpPr>
              <a:spLocks/>
            </p:cNvSpPr>
            <p:nvPr/>
          </p:nvSpPr>
          <p:spPr bwMode="gray">
            <a:xfrm>
              <a:off x="5275432" y="4133560"/>
              <a:ext cx="193683" cy="231699"/>
            </a:xfrm>
            <a:custGeom>
              <a:avLst/>
              <a:gdLst>
                <a:gd name="T0" fmla="*/ 2147483647 w 438"/>
                <a:gd name="T1" fmla="*/ 2147483647 h 516"/>
                <a:gd name="T2" fmla="*/ 2147483647 w 438"/>
                <a:gd name="T3" fmla="*/ 2147483647 h 516"/>
                <a:gd name="T4" fmla="*/ 2147483647 w 438"/>
                <a:gd name="T5" fmla="*/ 2147483647 h 516"/>
                <a:gd name="T6" fmla="*/ 2147483647 w 438"/>
                <a:gd name="T7" fmla="*/ 2147483647 h 516"/>
                <a:gd name="T8" fmla="*/ 2147483647 w 438"/>
                <a:gd name="T9" fmla="*/ 2147483647 h 516"/>
                <a:gd name="T10" fmla="*/ 2147483647 w 438"/>
                <a:gd name="T11" fmla="*/ 2147483647 h 516"/>
                <a:gd name="T12" fmla="*/ 2147483647 w 438"/>
                <a:gd name="T13" fmla="*/ 2147483647 h 516"/>
                <a:gd name="T14" fmla="*/ 2147483647 w 438"/>
                <a:gd name="T15" fmla="*/ 2147483647 h 516"/>
                <a:gd name="T16" fmla="*/ 2147483647 w 438"/>
                <a:gd name="T17" fmla="*/ 2147483647 h 516"/>
                <a:gd name="T18" fmla="*/ 2147483647 w 438"/>
                <a:gd name="T19" fmla="*/ 2147483647 h 516"/>
                <a:gd name="T20" fmla="*/ 2147483647 w 438"/>
                <a:gd name="T21" fmla="*/ 2147483647 h 516"/>
                <a:gd name="T22" fmla="*/ 2147483647 w 438"/>
                <a:gd name="T23" fmla="*/ 2147483647 h 516"/>
                <a:gd name="T24" fmla="*/ 2147483647 w 438"/>
                <a:gd name="T25" fmla="*/ 2147483647 h 516"/>
                <a:gd name="T26" fmla="*/ 2147483647 w 438"/>
                <a:gd name="T27" fmla="*/ 2147483647 h 516"/>
                <a:gd name="T28" fmla="*/ 2147483647 w 438"/>
                <a:gd name="T29" fmla="*/ 2147483647 h 516"/>
                <a:gd name="T30" fmla="*/ 2147483647 w 438"/>
                <a:gd name="T31" fmla="*/ 2147483647 h 516"/>
                <a:gd name="T32" fmla="*/ 2147483647 w 438"/>
                <a:gd name="T33" fmla="*/ 0 h 516"/>
                <a:gd name="T34" fmla="*/ 2147483647 w 438"/>
                <a:gd name="T35" fmla="*/ 2147483647 h 516"/>
                <a:gd name="T36" fmla="*/ 2147483647 w 438"/>
                <a:gd name="T37" fmla="*/ 2147483647 h 516"/>
                <a:gd name="T38" fmla="*/ 2147483647 w 438"/>
                <a:gd name="T39" fmla="*/ 2147483647 h 516"/>
                <a:gd name="T40" fmla="*/ 2147483647 w 438"/>
                <a:gd name="T41" fmla="*/ 2147483647 h 516"/>
                <a:gd name="T42" fmla="*/ 2147483647 w 438"/>
                <a:gd name="T43" fmla="*/ 2147483647 h 516"/>
                <a:gd name="T44" fmla="*/ 2147483647 w 438"/>
                <a:gd name="T45" fmla="*/ 2147483647 h 516"/>
                <a:gd name="T46" fmla="*/ 2147483647 w 438"/>
                <a:gd name="T47" fmla="*/ 2147483647 h 516"/>
                <a:gd name="T48" fmla="*/ 2147483647 w 438"/>
                <a:gd name="T49" fmla="*/ 2147483647 h 516"/>
                <a:gd name="T50" fmla="*/ 2147483647 w 438"/>
                <a:gd name="T51" fmla="*/ 2147483647 h 516"/>
                <a:gd name="T52" fmla="*/ 2147483647 w 438"/>
                <a:gd name="T53" fmla="*/ 2147483647 h 516"/>
                <a:gd name="T54" fmla="*/ 2147483647 w 438"/>
                <a:gd name="T55" fmla="*/ 2147483647 h 516"/>
                <a:gd name="T56" fmla="*/ 2147483647 w 438"/>
                <a:gd name="T57" fmla="*/ 2147483647 h 516"/>
                <a:gd name="T58" fmla="*/ 2147483647 w 438"/>
                <a:gd name="T59" fmla="*/ 2147483647 h 516"/>
                <a:gd name="T60" fmla="*/ 2147483647 w 438"/>
                <a:gd name="T61" fmla="*/ 2147483647 h 516"/>
                <a:gd name="T62" fmla="*/ 2147483647 w 438"/>
                <a:gd name="T63" fmla="*/ 2147483647 h 516"/>
                <a:gd name="T64" fmla="*/ 2147483647 w 438"/>
                <a:gd name="T65" fmla="*/ 2147483647 h 516"/>
                <a:gd name="T66" fmla="*/ 2147483647 w 438"/>
                <a:gd name="T67" fmla="*/ 2147483647 h 516"/>
                <a:gd name="T68" fmla="*/ 2147483647 w 438"/>
                <a:gd name="T69" fmla="*/ 2147483647 h 516"/>
                <a:gd name="T70" fmla="*/ 2147483647 w 438"/>
                <a:gd name="T71" fmla="*/ 2147483647 h 516"/>
                <a:gd name="T72" fmla="*/ 2147483647 w 438"/>
                <a:gd name="T73" fmla="*/ 2147483647 h 516"/>
                <a:gd name="T74" fmla="*/ 2147483647 w 438"/>
                <a:gd name="T75" fmla="*/ 2147483647 h 516"/>
                <a:gd name="T76" fmla="*/ 2147483647 w 438"/>
                <a:gd name="T77" fmla="*/ 2147483647 h 516"/>
                <a:gd name="T78" fmla="*/ 2147483647 w 438"/>
                <a:gd name="T79" fmla="*/ 2147483647 h 516"/>
                <a:gd name="T80" fmla="*/ 2147483647 w 438"/>
                <a:gd name="T81" fmla="*/ 2147483647 h 516"/>
                <a:gd name="T82" fmla="*/ 2147483647 w 438"/>
                <a:gd name="T83" fmla="*/ 2147483647 h 516"/>
                <a:gd name="T84" fmla="*/ 2147483647 w 438"/>
                <a:gd name="T85" fmla="*/ 2147483647 h 516"/>
                <a:gd name="T86" fmla="*/ 2147483647 w 438"/>
                <a:gd name="T87" fmla="*/ 2147483647 h 516"/>
                <a:gd name="T88" fmla="*/ 2147483647 w 438"/>
                <a:gd name="T89" fmla="*/ 2147483647 h 51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438"/>
                <a:gd name="T136" fmla="*/ 0 h 516"/>
                <a:gd name="T137" fmla="*/ 438 w 438"/>
                <a:gd name="T138" fmla="*/ 516 h 51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438" h="516">
                  <a:moveTo>
                    <a:pt x="402" y="408"/>
                  </a:moveTo>
                  <a:lnTo>
                    <a:pt x="402" y="402"/>
                  </a:lnTo>
                  <a:lnTo>
                    <a:pt x="396" y="396"/>
                  </a:lnTo>
                  <a:lnTo>
                    <a:pt x="390" y="384"/>
                  </a:lnTo>
                  <a:lnTo>
                    <a:pt x="390" y="372"/>
                  </a:lnTo>
                  <a:lnTo>
                    <a:pt x="384" y="354"/>
                  </a:lnTo>
                  <a:lnTo>
                    <a:pt x="378" y="342"/>
                  </a:lnTo>
                  <a:lnTo>
                    <a:pt x="378" y="318"/>
                  </a:lnTo>
                  <a:lnTo>
                    <a:pt x="384" y="312"/>
                  </a:lnTo>
                  <a:lnTo>
                    <a:pt x="390" y="300"/>
                  </a:lnTo>
                  <a:lnTo>
                    <a:pt x="408" y="282"/>
                  </a:lnTo>
                  <a:lnTo>
                    <a:pt x="408" y="270"/>
                  </a:lnTo>
                  <a:lnTo>
                    <a:pt x="414" y="258"/>
                  </a:lnTo>
                  <a:lnTo>
                    <a:pt x="414" y="240"/>
                  </a:lnTo>
                  <a:lnTo>
                    <a:pt x="420" y="228"/>
                  </a:lnTo>
                  <a:lnTo>
                    <a:pt x="426" y="222"/>
                  </a:lnTo>
                  <a:lnTo>
                    <a:pt x="438" y="198"/>
                  </a:lnTo>
                  <a:lnTo>
                    <a:pt x="438" y="186"/>
                  </a:lnTo>
                  <a:lnTo>
                    <a:pt x="432" y="174"/>
                  </a:lnTo>
                  <a:lnTo>
                    <a:pt x="432" y="162"/>
                  </a:lnTo>
                  <a:lnTo>
                    <a:pt x="426" y="150"/>
                  </a:lnTo>
                  <a:lnTo>
                    <a:pt x="426" y="138"/>
                  </a:lnTo>
                  <a:lnTo>
                    <a:pt x="420" y="132"/>
                  </a:lnTo>
                  <a:lnTo>
                    <a:pt x="420" y="126"/>
                  </a:lnTo>
                  <a:lnTo>
                    <a:pt x="432" y="126"/>
                  </a:lnTo>
                  <a:lnTo>
                    <a:pt x="426" y="96"/>
                  </a:lnTo>
                  <a:lnTo>
                    <a:pt x="408" y="102"/>
                  </a:lnTo>
                  <a:lnTo>
                    <a:pt x="408" y="90"/>
                  </a:lnTo>
                  <a:lnTo>
                    <a:pt x="390" y="72"/>
                  </a:lnTo>
                  <a:lnTo>
                    <a:pt x="372" y="66"/>
                  </a:lnTo>
                  <a:lnTo>
                    <a:pt x="342" y="66"/>
                  </a:lnTo>
                  <a:lnTo>
                    <a:pt x="318" y="78"/>
                  </a:lnTo>
                  <a:lnTo>
                    <a:pt x="318" y="84"/>
                  </a:lnTo>
                  <a:lnTo>
                    <a:pt x="312" y="90"/>
                  </a:lnTo>
                  <a:lnTo>
                    <a:pt x="300" y="90"/>
                  </a:lnTo>
                  <a:lnTo>
                    <a:pt x="294" y="84"/>
                  </a:lnTo>
                  <a:lnTo>
                    <a:pt x="282" y="84"/>
                  </a:lnTo>
                  <a:lnTo>
                    <a:pt x="276" y="78"/>
                  </a:lnTo>
                  <a:lnTo>
                    <a:pt x="264" y="72"/>
                  </a:lnTo>
                  <a:lnTo>
                    <a:pt x="258" y="60"/>
                  </a:lnTo>
                  <a:lnTo>
                    <a:pt x="258" y="48"/>
                  </a:lnTo>
                  <a:lnTo>
                    <a:pt x="252" y="42"/>
                  </a:lnTo>
                  <a:lnTo>
                    <a:pt x="252" y="36"/>
                  </a:lnTo>
                  <a:lnTo>
                    <a:pt x="228" y="42"/>
                  </a:lnTo>
                  <a:lnTo>
                    <a:pt x="228" y="18"/>
                  </a:lnTo>
                  <a:lnTo>
                    <a:pt x="216" y="18"/>
                  </a:lnTo>
                  <a:lnTo>
                    <a:pt x="210" y="24"/>
                  </a:lnTo>
                  <a:lnTo>
                    <a:pt x="204" y="36"/>
                  </a:lnTo>
                  <a:lnTo>
                    <a:pt x="198" y="42"/>
                  </a:lnTo>
                  <a:lnTo>
                    <a:pt x="174" y="36"/>
                  </a:lnTo>
                  <a:lnTo>
                    <a:pt x="174" y="0"/>
                  </a:lnTo>
                  <a:lnTo>
                    <a:pt x="162" y="24"/>
                  </a:lnTo>
                  <a:lnTo>
                    <a:pt x="150" y="6"/>
                  </a:lnTo>
                  <a:lnTo>
                    <a:pt x="144" y="30"/>
                  </a:lnTo>
                  <a:lnTo>
                    <a:pt x="126" y="30"/>
                  </a:lnTo>
                  <a:lnTo>
                    <a:pt x="120" y="48"/>
                  </a:lnTo>
                  <a:lnTo>
                    <a:pt x="102" y="30"/>
                  </a:lnTo>
                  <a:lnTo>
                    <a:pt x="84" y="24"/>
                  </a:lnTo>
                  <a:lnTo>
                    <a:pt x="72" y="24"/>
                  </a:lnTo>
                  <a:lnTo>
                    <a:pt x="66" y="30"/>
                  </a:lnTo>
                  <a:lnTo>
                    <a:pt x="66" y="48"/>
                  </a:lnTo>
                  <a:lnTo>
                    <a:pt x="54" y="42"/>
                  </a:lnTo>
                  <a:lnTo>
                    <a:pt x="36" y="66"/>
                  </a:lnTo>
                  <a:lnTo>
                    <a:pt x="42" y="102"/>
                  </a:lnTo>
                  <a:lnTo>
                    <a:pt x="60" y="108"/>
                  </a:lnTo>
                  <a:lnTo>
                    <a:pt x="48" y="126"/>
                  </a:lnTo>
                  <a:lnTo>
                    <a:pt x="66" y="132"/>
                  </a:lnTo>
                  <a:lnTo>
                    <a:pt x="60" y="138"/>
                  </a:lnTo>
                  <a:lnTo>
                    <a:pt x="54" y="150"/>
                  </a:lnTo>
                  <a:lnTo>
                    <a:pt x="54" y="162"/>
                  </a:lnTo>
                  <a:lnTo>
                    <a:pt x="60" y="162"/>
                  </a:lnTo>
                  <a:lnTo>
                    <a:pt x="72" y="168"/>
                  </a:lnTo>
                  <a:lnTo>
                    <a:pt x="78" y="168"/>
                  </a:lnTo>
                  <a:lnTo>
                    <a:pt x="78" y="180"/>
                  </a:lnTo>
                  <a:lnTo>
                    <a:pt x="72" y="186"/>
                  </a:lnTo>
                  <a:lnTo>
                    <a:pt x="72" y="192"/>
                  </a:lnTo>
                  <a:lnTo>
                    <a:pt x="66" y="186"/>
                  </a:lnTo>
                  <a:lnTo>
                    <a:pt x="54" y="186"/>
                  </a:lnTo>
                  <a:lnTo>
                    <a:pt x="48" y="180"/>
                  </a:lnTo>
                  <a:lnTo>
                    <a:pt x="30" y="180"/>
                  </a:lnTo>
                  <a:lnTo>
                    <a:pt x="30" y="192"/>
                  </a:lnTo>
                  <a:lnTo>
                    <a:pt x="36" y="204"/>
                  </a:lnTo>
                  <a:lnTo>
                    <a:pt x="48" y="210"/>
                  </a:lnTo>
                  <a:lnTo>
                    <a:pt x="54" y="222"/>
                  </a:lnTo>
                  <a:lnTo>
                    <a:pt x="36" y="222"/>
                  </a:lnTo>
                  <a:lnTo>
                    <a:pt x="36" y="228"/>
                  </a:lnTo>
                  <a:lnTo>
                    <a:pt x="42" y="234"/>
                  </a:lnTo>
                  <a:lnTo>
                    <a:pt x="42" y="252"/>
                  </a:lnTo>
                  <a:lnTo>
                    <a:pt x="36" y="258"/>
                  </a:lnTo>
                  <a:lnTo>
                    <a:pt x="30" y="258"/>
                  </a:lnTo>
                  <a:lnTo>
                    <a:pt x="18" y="252"/>
                  </a:lnTo>
                  <a:lnTo>
                    <a:pt x="12" y="246"/>
                  </a:lnTo>
                  <a:lnTo>
                    <a:pt x="6" y="246"/>
                  </a:lnTo>
                  <a:lnTo>
                    <a:pt x="24" y="282"/>
                  </a:lnTo>
                  <a:lnTo>
                    <a:pt x="24" y="306"/>
                  </a:lnTo>
                  <a:lnTo>
                    <a:pt x="18" y="324"/>
                  </a:lnTo>
                  <a:lnTo>
                    <a:pt x="6" y="330"/>
                  </a:lnTo>
                  <a:lnTo>
                    <a:pt x="0" y="342"/>
                  </a:lnTo>
                  <a:lnTo>
                    <a:pt x="6" y="348"/>
                  </a:lnTo>
                  <a:lnTo>
                    <a:pt x="24" y="348"/>
                  </a:lnTo>
                  <a:lnTo>
                    <a:pt x="24" y="360"/>
                  </a:lnTo>
                  <a:lnTo>
                    <a:pt x="60" y="354"/>
                  </a:lnTo>
                  <a:lnTo>
                    <a:pt x="60" y="384"/>
                  </a:lnTo>
                  <a:lnTo>
                    <a:pt x="90" y="414"/>
                  </a:lnTo>
                  <a:lnTo>
                    <a:pt x="90" y="438"/>
                  </a:lnTo>
                  <a:lnTo>
                    <a:pt x="84" y="450"/>
                  </a:lnTo>
                  <a:lnTo>
                    <a:pt x="84" y="462"/>
                  </a:lnTo>
                  <a:lnTo>
                    <a:pt x="78" y="468"/>
                  </a:lnTo>
                  <a:lnTo>
                    <a:pt x="78" y="516"/>
                  </a:lnTo>
                  <a:lnTo>
                    <a:pt x="90" y="516"/>
                  </a:lnTo>
                  <a:lnTo>
                    <a:pt x="96" y="510"/>
                  </a:lnTo>
                  <a:lnTo>
                    <a:pt x="102" y="498"/>
                  </a:lnTo>
                  <a:lnTo>
                    <a:pt x="114" y="498"/>
                  </a:lnTo>
                  <a:lnTo>
                    <a:pt x="126" y="486"/>
                  </a:lnTo>
                  <a:lnTo>
                    <a:pt x="138" y="480"/>
                  </a:lnTo>
                  <a:lnTo>
                    <a:pt x="198" y="456"/>
                  </a:lnTo>
                  <a:lnTo>
                    <a:pt x="228" y="450"/>
                  </a:lnTo>
                  <a:lnTo>
                    <a:pt x="264" y="450"/>
                  </a:lnTo>
                  <a:lnTo>
                    <a:pt x="270" y="444"/>
                  </a:lnTo>
                  <a:lnTo>
                    <a:pt x="282" y="444"/>
                  </a:lnTo>
                  <a:lnTo>
                    <a:pt x="294" y="438"/>
                  </a:lnTo>
                  <a:lnTo>
                    <a:pt x="330" y="438"/>
                  </a:lnTo>
                  <a:lnTo>
                    <a:pt x="336" y="444"/>
                  </a:lnTo>
                  <a:lnTo>
                    <a:pt x="342" y="444"/>
                  </a:lnTo>
                  <a:lnTo>
                    <a:pt x="348" y="450"/>
                  </a:lnTo>
                  <a:lnTo>
                    <a:pt x="366" y="450"/>
                  </a:lnTo>
                  <a:lnTo>
                    <a:pt x="378" y="438"/>
                  </a:lnTo>
                  <a:lnTo>
                    <a:pt x="384" y="438"/>
                  </a:lnTo>
                  <a:lnTo>
                    <a:pt x="384" y="444"/>
                  </a:lnTo>
                  <a:lnTo>
                    <a:pt x="396" y="456"/>
                  </a:lnTo>
                  <a:lnTo>
                    <a:pt x="408" y="462"/>
                  </a:lnTo>
                  <a:lnTo>
                    <a:pt x="420" y="462"/>
                  </a:lnTo>
                  <a:lnTo>
                    <a:pt x="426" y="468"/>
                  </a:lnTo>
                  <a:lnTo>
                    <a:pt x="426" y="414"/>
                  </a:lnTo>
                  <a:lnTo>
                    <a:pt x="402" y="40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59" name="Congo" descr="© INSCALE GmbH, 05.05.2010&#10;http://www.presentationload.com/">
              <a:extLst>
                <a:ext uri="{FF2B5EF4-FFF2-40B4-BE49-F238E27FC236}">
                  <a16:creationId xmlns:a16="http://schemas.microsoft.com/office/drawing/2014/main" id="{A72EC3C5-D554-474D-B15E-A84ECC6C5781}"/>
                </a:ext>
              </a:extLst>
            </p:cNvPr>
            <p:cNvSpPr>
              <a:spLocks/>
            </p:cNvSpPr>
            <p:nvPr/>
          </p:nvSpPr>
          <p:spPr bwMode="gray">
            <a:xfrm>
              <a:off x="5935861" y="4325585"/>
              <a:ext cx="596926" cy="682400"/>
            </a:xfrm>
            <a:custGeom>
              <a:avLst/>
              <a:gdLst>
                <a:gd name="T0" fmla="*/ 2147483647 w 1350"/>
                <a:gd name="T1" fmla="*/ 2147483647 h 1518"/>
                <a:gd name="T2" fmla="*/ 2147483647 w 1350"/>
                <a:gd name="T3" fmla="*/ 2147483647 h 1518"/>
                <a:gd name="T4" fmla="*/ 2147483647 w 1350"/>
                <a:gd name="T5" fmla="*/ 2147483647 h 1518"/>
                <a:gd name="T6" fmla="*/ 2147483647 w 1350"/>
                <a:gd name="T7" fmla="*/ 2147483647 h 1518"/>
                <a:gd name="T8" fmla="*/ 2147483647 w 1350"/>
                <a:gd name="T9" fmla="*/ 2147483647 h 1518"/>
                <a:gd name="T10" fmla="*/ 2147483647 w 1350"/>
                <a:gd name="T11" fmla="*/ 2147483647 h 1518"/>
                <a:gd name="T12" fmla="*/ 2147483647 w 1350"/>
                <a:gd name="T13" fmla="*/ 2147483647 h 1518"/>
                <a:gd name="T14" fmla="*/ 2147483647 w 1350"/>
                <a:gd name="T15" fmla="*/ 2147483647 h 1518"/>
                <a:gd name="T16" fmla="*/ 2147483647 w 1350"/>
                <a:gd name="T17" fmla="*/ 2147483647 h 1518"/>
                <a:gd name="T18" fmla="*/ 2147483647 w 1350"/>
                <a:gd name="T19" fmla="*/ 2147483647 h 1518"/>
                <a:gd name="T20" fmla="*/ 2147483647 w 1350"/>
                <a:gd name="T21" fmla="*/ 2147483647 h 1518"/>
                <a:gd name="T22" fmla="*/ 2147483647 w 1350"/>
                <a:gd name="T23" fmla="*/ 2147483647 h 1518"/>
                <a:gd name="T24" fmla="*/ 2147483647 w 1350"/>
                <a:gd name="T25" fmla="*/ 2147483647 h 1518"/>
                <a:gd name="T26" fmla="*/ 2147483647 w 1350"/>
                <a:gd name="T27" fmla="*/ 2147483647 h 1518"/>
                <a:gd name="T28" fmla="*/ 2147483647 w 1350"/>
                <a:gd name="T29" fmla="*/ 2147483647 h 1518"/>
                <a:gd name="T30" fmla="*/ 2147483647 w 1350"/>
                <a:gd name="T31" fmla="*/ 2147483647 h 1518"/>
                <a:gd name="T32" fmla="*/ 2147483647 w 1350"/>
                <a:gd name="T33" fmla="*/ 2147483647 h 1518"/>
                <a:gd name="T34" fmla="*/ 2147483647 w 1350"/>
                <a:gd name="T35" fmla="*/ 2147483647 h 1518"/>
                <a:gd name="T36" fmla="*/ 2147483647 w 1350"/>
                <a:gd name="T37" fmla="*/ 2147483647 h 1518"/>
                <a:gd name="T38" fmla="*/ 2147483647 w 1350"/>
                <a:gd name="T39" fmla="*/ 2147483647 h 1518"/>
                <a:gd name="T40" fmla="*/ 2147483647 w 1350"/>
                <a:gd name="T41" fmla="*/ 2147483647 h 1518"/>
                <a:gd name="T42" fmla="*/ 2147483647 w 1350"/>
                <a:gd name="T43" fmla="*/ 2147483647 h 1518"/>
                <a:gd name="T44" fmla="*/ 2147483647 w 1350"/>
                <a:gd name="T45" fmla="*/ 2147483647 h 1518"/>
                <a:gd name="T46" fmla="*/ 2147483647 w 1350"/>
                <a:gd name="T47" fmla="*/ 2147483647 h 1518"/>
                <a:gd name="T48" fmla="*/ 2147483647 w 1350"/>
                <a:gd name="T49" fmla="*/ 2147483647 h 1518"/>
                <a:gd name="T50" fmla="*/ 2147483647 w 1350"/>
                <a:gd name="T51" fmla="*/ 2147483647 h 1518"/>
                <a:gd name="T52" fmla="*/ 2147483647 w 1350"/>
                <a:gd name="T53" fmla="*/ 2147483647 h 1518"/>
                <a:gd name="T54" fmla="*/ 2147483647 w 1350"/>
                <a:gd name="T55" fmla="*/ 2147483647 h 1518"/>
                <a:gd name="T56" fmla="*/ 2147483647 w 1350"/>
                <a:gd name="T57" fmla="*/ 2147483647 h 1518"/>
                <a:gd name="T58" fmla="*/ 2147483647 w 1350"/>
                <a:gd name="T59" fmla="*/ 2147483647 h 1518"/>
                <a:gd name="T60" fmla="*/ 2147483647 w 1350"/>
                <a:gd name="T61" fmla="*/ 2147483647 h 1518"/>
                <a:gd name="T62" fmla="*/ 2147483647 w 1350"/>
                <a:gd name="T63" fmla="*/ 2147483647 h 1518"/>
                <a:gd name="T64" fmla="*/ 2147483647 w 1350"/>
                <a:gd name="T65" fmla="*/ 2147483647 h 1518"/>
                <a:gd name="T66" fmla="*/ 2147483647 w 1350"/>
                <a:gd name="T67" fmla="*/ 2147483647 h 1518"/>
                <a:gd name="T68" fmla="*/ 2147483647 w 1350"/>
                <a:gd name="T69" fmla="*/ 2147483647 h 1518"/>
                <a:gd name="T70" fmla="*/ 2147483647 w 1350"/>
                <a:gd name="T71" fmla="*/ 2147483647 h 1518"/>
                <a:gd name="T72" fmla="*/ 2147483647 w 1350"/>
                <a:gd name="T73" fmla="*/ 2147483647 h 1518"/>
                <a:gd name="T74" fmla="*/ 2147483647 w 1350"/>
                <a:gd name="T75" fmla="*/ 2147483647 h 1518"/>
                <a:gd name="T76" fmla="*/ 2147483647 w 1350"/>
                <a:gd name="T77" fmla="*/ 2147483647 h 1518"/>
                <a:gd name="T78" fmla="*/ 2147483647 w 1350"/>
                <a:gd name="T79" fmla="*/ 2147483647 h 1518"/>
                <a:gd name="T80" fmla="*/ 2147483647 w 1350"/>
                <a:gd name="T81" fmla="*/ 2147483647 h 1518"/>
                <a:gd name="T82" fmla="*/ 2147483647 w 1350"/>
                <a:gd name="T83" fmla="*/ 2147483647 h 1518"/>
                <a:gd name="T84" fmla="*/ 2147483647 w 1350"/>
                <a:gd name="T85" fmla="*/ 2147483647 h 1518"/>
                <a:gd name="T86" fmla="*/ 2147483647 w 1350"/>
                <a:gd name="T87" fmla="*/ 2147483647 h 1518"/>
                <a:gd name="T88" fmla="*/ 2147483647 w 1350"/>
                <a:gd name="T89" fmla="*/ 2147483647 h 1518"/>
                <a:gd name="T90" fmla="*/ 2147483647 w 1350"/>
                <a:gd name="T91" fmla="*/ 2147483647 h 1518"/>
                <a:gd name="T92" fmla="*/ 2147483647 w 1350"/>
                <a:gd name="T93" fmla="*/ 2147483647 h 1518"/>
                <a:gd name="T94" fmla="*/ 2147483647 w 1350"/>
                <a:gd name="T95" fmla="*/ 2147483647 h 1518"/>
                <a:gd name="T96" fmla="*/ 2147483647 w 1350"/>
                <a:gd name="T97" fmla="*/ 2147483647 h 1518"/>
                <a:gd name="T98" fmla="*/ 2147483647 w 1350"/>
                <a:gd name="T99" fmla="*/ 2147483647 h 1518"/>
                <a:gd name="T100" fmla="*/ 2147483647 w 1350"/>
                <a:gd name="T101" fmla="*/ 2147483647 h 1518"/>
                <a:gd name="T102" fmla="*/ 2147483647 w 1350"/>
                <a:gd name="T103" fmla="*/ 2147483647 h 1518"/>
                <a:gd name="T104" fmla="*/ 2147483647 w 1350"/>
                <a:gd name="T105" fmla="*/ 2147483647 h 1518"/>
                <a:gd name="T106" fmla="*/ 2147483647 w 1350"/>
                <a:gd name="T107" fmla="*/ 2147483647 h 1518"/>
                <a:gd name="T108" fmla="*/ 2147483647 w 1350"/>
                <a:gd name="T109" fmla="*/ 2147483647 h 1518"/>
                <a:gd name="T110" fmla="*/ 2147483647 w 1350"/>
                <a:gd name="T111" fmla="*/ 2147483647 h 1518"/>
                <a:gd name="T112" fmla="*/ 2147483647 w 1350"/>
                <a:gd name="T113" fmla="*/ 2147483647 h 1518"/>
                <a:gd name="T114" fmla="*/ 2147483647 w 1350"/>
                <a:gd name="T115" fmla="*/ 2147483647 h 1518"/>
                <a:gd name="T116" fmla="*/ 2147483647 w 1350"/>
                <a:gd name="T117" fmla="*/ 2147483647 h 1518"/>
                <a:gd name="T118" fmla="*/ 2147483647 w 1350"/>
                <a:gd name="T119" fmla="*/ 2147483647 h 1518"/>
                <a:gd name="T120" fmla="*/ 2147483647 w 1350"/>
                <a:gd name="T121" fmla="*/ 2147483647 h 1518"/>
                <a:gd name="T122" fmla="*/ 2147483647 w 1350"/>
                <a:gd name="T123" fmla="*/ 2147483647 h 1518"/>
                <a:gd name="T124" fmla="*/ 2147483647 w 1350"/>
                <a:gd name="T125" fmla="*/ 2147483647 h 1518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350"/>
                <a:gd name="T190" fmla="*/ 0 h 1518"/>
                <a:gd name="T191" fmla="*/ 1350 w 1350"/>
                <a:gd name="T192" fmla="*/ 1518 h 1518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350" h="1518">
                  <a:moveTo>
                    <a:pt x="1242" y="468"/>
                  </a:moveTo>
                  <a:lnTo>
                    <a:pt x="1242" y="438"/>
                  </a:lnTo>
                  <a:lnTo>
                    <a:pt x="1260" y="366"/>
                  </a:lnTo>
                  <a:lnTo>
                    <a:pt x="1278" y="354"/>
                  </a:lnTo>
                  <a:lnTo>
                    <a:pt x="1278" y="342"/>
                  </a:lnTo>
                  <a:lnTo>
                    <a:pt x="1302" y="330"/>
                  </a:lnTo>
                  <a:lnTo>
                    <a:pt x="1308" y="318"/>
                  </a:lnTo>
                  <a:lnTo>
                    <a:pt x="1320" y="312"/>
                  </a:lnTo>
                  <a:lnTo>
                    <a:pt x="1332" y="288"/>
                  </a:lnTo>
                  <a:lnTo>
                    <a:pt x="1344" y="276"/>
                  </a:lnTo>
                  <a:lnTo>
                    <a:pt x="1350" y="264"/>
                  </a:lnTo>
                  <a:lnTo>
                    <a:pt x="1350" y="252"/>
                  </a:lnTo>
                  <a:lnTo>
                    <a:pt x="1344" y="246"/>
                  </a:lnTo>
                  <a:lnTo>
                    <a:pt x="1332" y="240"/>
                  </a:lnTo>
                  <a:lnTo>
                    <a:pt x="1320" y="240"/>
                  </a:lnTo>
                  <a:lnTo>
                    <a:pt x="1314" y="234"/>
                  </a:lnTo>
                  <a:lnTo>
                    <a:pt x="1314" y="222"/>
                  </a:lnTo>
                  <a:lnTo>
                    <a:pt x="1320" y="210"/>
                  </a:lnTo>
                  <a:lnTo>
                    <a:pt x="1326" y="204"/>
                  </a:lnTo>
                  <a:lnTo>
                    <a:pt x="1326" y="198"/>
                  </a:lnTo>
                  <a:lnTo>
                    <a:pt x="1320" y="192"/>
                  </a:lnTo>
                  <a:lnTo>
                    <a:pt x="1308" y="186"/>
                  </a:lnTo>
                  <a:lnTo>
                    <a:pt x="1326" y="168"/>
                  </a:lnTo>
                  <a:lnTo>
                    <a:pt x="1320" y="144"/>
                  </a:lnTo>
                  <a:lnTo>
                    <a:pt x="1302" y="144"/>
                  </a:lnTo>
                  <a:lnTo>
                    <a:pt x="1296" y="120"/>
                  </a:lnTo>
                  <a:lnTo>
                    <a:pt x="1290" y="120"/>
                  </a:lnTo>
                  <a:lnTo>
                    <a:pt x="1284" y="114"/>
                  </a:lnTo>
                  <a:lnTo>
                    <a:pt x="1272" y="108"/>
                  </a:lnTo>
                  <a:lnTo>
                    <a:pt x="1260" y="96"/>
                  </a:lnTo>
                  <a:lnTo>
                    <a:pt x="1254" y="84"/>
                  </a:lnTo>
                  <a:lnTo>
                    <a:pt x="1248" y="66"/>
                  </a:lnTo>
                  <a:lnTo>
                    <a:pt x="1236" y="60"/>
                  </a:lnTo>
                  <a:lnTo>
                    <a:pt x="1230" y="54"/>
                  </a:lnTo>
                  <a:lnTo>
                    <a:pt x="1218" y="66"/>
                  </a:lnTo>
                  <a:lnTo>
                    <a:pt x="1218" y="72"/>
                  </a:lnTo>
                  <a:lnTo>
                    <a:pt x="1206" y="84"/>
                  </a:lnTo>
                  <a:lnTo>
                    <a:pt x="1200" y="84"/>
                  </a:lnTo>
                  <a:lnTo>
                    <a:pt x="1188" y="78"/>
                  </a:lnTo>
                  <a:lnTo>
                    <a:pt x="1188" y="72"/>
                  </a:lnTo>
                  <a:lnTo>
                    <a:pt x="1176" y="66"/>
                  </a:lnTo>
                  <a:lnTo>
                    <a:pt x="1164" y="66"/>
                  </a:lnTo>
                  <a:lnTo>
                    <a:pt x="1158" y="72"/>
                  </a:lnTo>
                  <a:lnTo>
                    <a:pt x="1152" y="84"/>
                  </a:lnTo>
                  <a:lnTo>
                    <a:pt x="1146" y="90"/>
                  </a:lnTo>
                  <a:lnTo>
                    <a:pt x="1098" y="66"/>
                  </a:lnTo>
                  <a:lnTo>
                    <a:pt x="1098" y="42"/>
                  </a:lnTo>
                  <a:lnTo>
                    <a:pt x="1068" y="18"/>
                  </a:lnTo>
                  <a:lnTo>
                    <a:pt x="1062" y="6"/>
                  </a:lnTo>
                  <a:lnTo>
                    <a:pt x="1044" y="24"/>
                  </a:lnTo>
                  <a:lnTo>
                    <a:pt x="1026" y="30"/>
                  </a:lnTo>
                  <a:lnTo>
                    <a:pt x="1002" y="30"/>
                  </a:lnTo>
                  <a:lnTo>
                    <a:pt x="990" y="18"/>
                  </a:lnTo>
                  <a:lnTo>
                    <a:pt x="990" y="12"/>
                  </a:lnTo>
                  <a:lnTo>
                    <a:pt x="954" y="18"/>
                  </a:lnTo>
                  <a:lnTo>
                    <a:pt x="942" y="6"/>
                  </a:lnTo>
                  <a:lnTo>
                    <a:pt x="942" y="0"/>
                  </a:lnTo>
                  <a:lnTo>
                    <a:pt x="936" y="0"/>
                  </a:lnTo>
                  <a:lnTo>
                    <a:pt x="918" y="18"/>
                  </a:lnTo>
                  <a:lnTo>
                    <a:pt x="918" y="30"/>
                  </a:lnTo>
                  <a:lnTo>
                    <a:pt x="906" y="30"/>
                  </a:lnTo>
                  <a:lnTo>
                    <a:pt x="900" y="36"/>
                  </a:lnTo>
                  <a:lnTo>
                    <a:pt x="876" y="36"/>
                  </a:lnTo>
                  <a:lnTo>
                    <a:pt x="864" y="24"/>
                  </a:lnTo>
                  <a:lnTo>
                    <a:pt x="840" y="42"/>
                  </a:lnTo>
                  <a:lnTo>
                    <a:pt x="822" y="42"/>
                  </a:lnTo>
                  <a:lnTo>
                    <a:pt x="810" y="54"/>
                  </a:lnTo>
                  <a:lnTo>
                    <a:pt x="798" y="60"/>
                  </a:lnTo>
                  <a:lnTo>
                    <a:pt x="792" y="66"/>
                  </a:lnTo>
                  <a:lnTo>
                    <a:pt x="786" y="66"/>
                  </a:lnTo>
                  <a:lnTo>
                    <a:pt x="762" y="42"/>
                  </a:lnTo>
                  <a:lnTo>
                    <a:pt x="756" y="54"/>
                  </a:lnTo>
                  <a:lnTo>
                    <a:pt x="738" y="72"/>
                  </a:lnTo>
                  <a:lnTo>
                    <a:pt x="738" y="84"/>
                  </a:lnTo>
                  <a:lnTo>
                    <a:pt x="732" y="90"/>
                  </a:lnTo>
                  <a:lnTo>
                    <a:pt x="726" y="102"/>
                  </a:lnTo>
                  <a:lnTo>
                    <a:pt x="720" y="108"/>
                  </a:lnTo>
                  <a:lnTo>
                    <a:pt x="708" y="102"/>
                  </a:lnTo>
                  <a:lnTo>
                    <a:pt x="702" y="96"/>
                  </a:lnTo>
                  <a:lnTo>
                    <a:pt x="690" y="90"/>
                  </a:lnTo>
                  <a:lnTo>
                    <a:pt x="642" y="90"/>
                  </a:lnTo>
                  <a:lnTo>
                    <a:pt x="630" y="84"/>
                  </a:lnTo>
                  <a:lnTo>
                    <a:pt x="624" y="78"/>
                  </a:lnTo>
                  <a:lnTo>
                    <a:pt x="582" y="78"/>
                  </a:lnTo>
                  <a:lnTo>
                    <a:pt x="582" y="48"/>
                  </a:lnTo>
                  <a:lnTo>
                    <a:pt x="576" y="42"/>
                  </a:lnTo>
                  <a:lnTo>
                    <a:pt x="558" y="42"/>
                  </a:lnTo>
                  <a:lnTo>
                    <a:pt x="558" y="30"/>
                  </a:lnTo>
                  <a:lnTo>
                    <a:pt x="546" y="24"/>
                  </a:lnTo>
                  <a:lnTo>
                    <a:pt x="534" y="24"/>
                  </a:lnTo>
                  <a:lnTo>
                    <a:pt x="516" y="18"/>
                  </a:lnTo>
                  <a:lnTo>
                    <a:pt x="504" y="18"/>
                  </a:lnTo>
                  <a:lnTo>
                    <a:pt x="492" y="24"/>
                  </a:lnTo>
                  <a:lnTo>
                    <a:pt x="486" y="30"/>
                  </a:lnTo>
                  <a:lnTo>
                    <a:pt x="486" y="36"/>
                  </a:lnTo>
                  <a:lnTo>
                    <a:pt x="480" y="48"/>
                  </a:lnTo>
                  <a:lnTo>
                    <a:pt x="480" y="54"/>
                  </a:lnTo>
                  <a:lnTo>
                    <a:pt x="474" y="66"/>
                  </a:lnTo>
                  <a:lnTo>
                    <a:pt x="462" y="78"/>
                  </a:lnTo>
                  <a:lnTo>
                    <a:pt x="456" y="78"/>
                  </a:lnTo>
                  <a:lnTo>
                    <a:pt x="444" y="90"/>
                  </a:lnTo>
                  <a:lnTo>
                    <a:pt x="444" y="102"/>
                  </a:lnTo>
                  <a:lnTo>
                    <a:pt x="450" y="102"/>
                  </a:lnTo>
                  <a:lnTo>
                    <a:pt x="450" y="120"/>
                  </a:lnTo>
                  <a:lnTo>
                    <a:pt x="438" y="138"/>
                  </a:lnTo>
                  <a:lnTo>
                    <a:pt x="450" y="150"/>
                  </a:lnTo>
                  <a:lnTo>
                    <a:pt x="450" y="186"/>
                  </a:lnTo>
                  <a:lnTo>
                    <a:pt x="444" y="198"/>
                  </a:lnTo>
                  <a:lnTo>
                    <a:pt x="438" y="216"/>
                  </a:lnTo>
                  <a:lnTo>
                    <a:pt x="426" y="228"/>
                  </a:lnTo>
                  <a:lnTo>
                    <a:pt x="414" y="252"/>
                  </a:lnTo>
                  <a:lnTo>
                    <a:pt x="408" y="258"/>
                  </a:lnTo>
                  <a:lnTo>
                    <a:pt x="408" y="288"/>
                  </a:lnTo>
                  <a:lnTo>
                    <a:pt x="414" y="300"/>
                  </a:lnTo>
                  <a:lnTo>
                    <a:pt x="414" y="324"/>
                  </a:lnTo>
                  <a:lnTo>
                    <a:pt x="396" y="360"/>
                  </a:lnTo>
                  <a:lnTo>
                    <a:pt x="396" y="372"/>
                  </a:lnTo>
                  <a:lnTo>
                    <a:pt x="402" y="378"/>
                  </a:lnTo>
                  <a:lnTo>
                    <a:pt x="408" y="390"/>
                  </a:lnTo>
                  <a:lnTo>
                    <a:pt x="408" y="414"/>
                  </a:lnTo>
                  <a:lnTo>
                    <a:pt x="402" y="426"/>
                  </a:lnTo>
                  <a:lnTo>
                    <a:pt x="390" y="432"/>
                  </a:lnTo>
                  <a:lnTo>
                    <a:pt x="390" y="486"/>
                  </a:lnTo>
                  <a:lnTo>
                    <a:pt x="384" y="492"/>
                  </a:lnTo>
                  <a:lnTo>
                    <a:pt x="372" y="498"/>
                  </a:lnTo>
                  <a:lnTo>
                    <a:pt x="366" y="510"/>
                  </a:lnTo>
                  <a:lnTo>
                    <a:pt x="318" y="534"/>
                  </a:lnTo>
                  <a:lnTo>
                    <a:pt x="312" y="540"/>
                  </a:lnTo>
                  <a:lnTo>
                    <a:pt x="306" y="552"/>
                  </a:lnTo>
                  <a:lnTo>
                    <a:pt x="306" y="588"/>
                  </a:lnTo>
                  <a:lnTo>
                    <a:pt x="282" y="612"/>
                  </a:lnTo>
                  <a:lnTo>
                    <a:pt x="276" y="612"/>
                  </a:lnTo>
                  <a:lnTo>
                    <a:pt x="282" y="714"/>
                  </a:lnTo>
                  <a:lnTo>
                    <a:pt x="252" y="756"/>
                  </a:lnTo>
                  <a:lnTo>
                    <a:pt x="246" y="762"/>
                  </a:lnTo>
                  <a:lnTo>
                    <a:pt x="228" y="762"/>
                  </a:lnTo>
                  <a:lnTo>
                    <a:pt x="216" y="774"/>
                  </a:lnTo>
                  <a:lnTo>
                    <a:pt x="210" y="786"/>
                  </a:lnTo>
                  <a:lnTo>
                    <a:pt x="192" y="804"/>
                  </a:lnTo>
                  <a:lnTo>
                    <a:pt x="186" y="816"/>
                  </a:lnTo>
                  <a:lnTo>
                    <a:pt x="180" y="822"/>
                  </a:lnTo>
                  <a:lnTo>
                    <a:pt x="168" y="828"/>
                  </a:lnTo>
                  <a:lnTo>
                    <a:pt x="150" y="828"/>
                  </a:lnTo>
                  <a:lnTo>
                    <a:pt x="144" y="822"/>
                  </a:lnTo>
                  <a:lnTo>
                    <a:pt x="150" y="810"/>
                  </a:lnTo>
                  <a:lnTo>
                    <a:pt x="150" y="780"/>
                  </a:lnTo>
                  <a:lnTo>
                    <a:pt x="144" y="780"/>
                  </a:lnTo>
                  <a:lnTo>
                    <a:pt x="126" y="798"/>
                  </a:lnTo>
                  <a:lnTo>
                    <a:pt x="102" y="792"/>
                  </a:lnTo>
                  <a:lnTo>
                    <a:pt x="102" y="810"/>
                  </a:lnTo>
                  <a:lnTo>
                    <a:pt x="96" y="822"/>
                  </a:lnTo>
                  <a:lnTo>
                    <a:pt x="90" y="828"/>
                  </a:lnTo>
                  <a:lnTo>
                    <a:pt x="78" y="828"/>
                  </a:lnTo>
                  <a:lnTo>
                    <a:pt x="72" y="822"/>
                  </a:lnTo>
                  <a:lnTo>
                    <a:pt x="72" y="816"/>
                  </a:lnTo>
                  <a:lnTo>
                    <a:pt x="66" y="810"/>
                  </a:lnTo>
                  <a:lnTo>
                    <a:pt x="66" y="804"/>
                  </a:lnTo>
                  <a:lnTo>
                    <a:pt x="54" y="804"/>
                  </a:lnTo>
                  <a:lnTo>
                    <a:pt x="48" y="816"/>
                  </a:lnTo>
                  <a:lnTo>
                    <a:pt x="12" y="846"/>
                  </a:lnTo>
                  <a:lnTo>
                    <a:pt x="18" y="858"/>
                  </a:lnTo>
                  <a:lnTo>
                    <a:pt x="18" y="864"/>
                  </a:lnTo>
                  <a:lnTo>
                    <a:pt x="24" y="876"/>
                  </a:lnTo>
                  <a:lnTo>
                    <a:pt x="24" y="882"/>
                  </a:lnTo>
                  <a:lnTo>
                    <a:pt x="18" y="888"/>
                  </a:lnTo>
                  <a:lnTo>
                    <a:pt x="6" y="894"/>
                  </a:lnTo>
                  <a:lnTo>
                    <a:pt x="0" y="900"/>
                  </a:lnTo>
                  <a:lnTo>
                    <a:pt x="6" y="906"/>
                  </a:lnTo>
                  <a:lnTo>
                    <a:pt x="6" y="912"/>
                  </a:lnTo>
                  <a:lnTo>
                    <a:pt x="18" y="918"/>
                  </a:lnTo>
                  <a:lnTo>
                    <a:pt x="18" y="924"/>
                  </a:lnTo>
                  <a:lnTo>
                    <a:pt x="54" y="906"/>
                  </a:lnTo>
                  <a:lnTo>
                    <a:pt x="78" y="912"/>
                  </a:lnTo>
                  <a:lnTo>
                    <a:pt x="84" y="906"/>
                  </a:lnTo>
                  <a:lnTo>
                    <a:pt x="96" y="912"/>
                  </a:lnTo>
                  <a:lnTo>
                    <a:pt x="120" y="906"/>
                  </a:lnTo>
                  <a:lnTo>
                    <a:pt x="132" y="912"/>
                  </a:lnTo>
                  <a:lnTo>
                    <a:pt x="162" y="912"/>
                  </a:lnTo>
                  <a:lnTo>
                    <a:pt x="174" y="906"/>
                  </a:lnTo>
                  <a:lnTo>
                    <a:pt x="186" y="906"/>
                  </a:lnTo>
                  <a:lnTo>
                    <a:pt x="198" y="912"/>
                  </a:lnTo>
                  <a:lnTo>
                    <a:pt x="228" y="912"/>
                  </a:lnTo>
                  <a:lnTo>
                    <a:pt x="246" y="906"/>
                  </a:lnTo>
                  <a:lnTo>
                    <a:pt x="270" y="906"/>
                  </a:lnTo>
                  <a:lnTo>
                    <a:pt x="276" y="900"/>
                  </a:lnTo>
                  <a:lnTo>
                    <a:pt x="294" y="900"/>
                  </a:lnTo>
                  <a:lnTo>
                    <a:pt x="300" y="906"/>
                  </a:lnTo>
                  <a:lnTo>
                    <a:pt x="306" y="918"/>
                  </a:lnTo>
                  <a:lnTo>
                    <a:pt x="318" y="930"/>
                  </a:lnTo>
                  <a:lnTo>
                    <a:pt x="318" y="972"/>
                  </a:lnTo>
                  <a:lnTo>
                    <a:pt x="336" y="990"/>
                  </a:lnTo>
                  <a:lnTo>
                    <a:pt x="336" y="1014"/>
                  </a:lnTo>
                  <a:lnTo>
                    <a:pt x="330" y="1020"/>
                  </a:lnTo>
                  <a:lnTo>
                    <a:pt x="330" y="1026"/>
                  </a:lnTo>
                  <a:lnTo>
                    <a:pt x="336" y="1032"/>
                  </a:lnTo>
                  <a:lnTo>
                    <a:pt x="342" y="1032"/>
                  </a:lnTo>
                  <a:lnTo>
                    <a:pt x="354" y="1044"/>
                  </a:lnTo>
                  <a:lnTo>
                    <a:pt x="354" y="1056"/>
                  </a:lnTo>
                  <a:lnTo>
                    <a:pt x="360" y="1062"/>
                  </a:lnTo>
                  <a:lnTo>
                    <a:pt x="372" y="1086"/>
                  </a:lnTo>
                  <a:lnTo>
                    <a:pt x="402" y="1086"/>
                  </a:lnTo>
                  <a:lnTo>
                    <a:pt x="414" y="1092"/>
                  </a:lnTo>
                  <a:lnTo>
                    <a:pt x="420" y="1080"/>
                  </a:lnTo>
                  <a:lnTo>
                    <a:pt x="444" y="1080"/>
                  </a:lnTo>
                  <a:lnTo>
                    <a:pt x="456" y="1074"/>
                  </a:lnTo>
                  <a:lnTo>
                    <a:pt x="462" y="1080"/>
                  </a:lnTo>
                  <a:lnTo>
                    <a:pt x="504" y="1074"/>
                  </a:lnTo>
                  <a:lnTo>
                    <a:pt x="504" y="1056"/>
                  </a:lnTo>
                  <a:lnTo>
                    <a:pt x="510" y="1050"/>
                  </a:lnTo>
                  <a:lnTo>
                    <a:pt x="510" y="1044"/>
                  </a:lnTo>
                  <a:lnTo>
                    <a:pt x="522" y="1044"/>
                  </a:lnTo>
                  <a:lnTo>
                    <a:pt x="522" y="1032"/>
                  </a:lnTo>
                  <a:lnTo>
                    <a:pt x="516" y="1020"/>
                  </a:lnTo>
                  <a:lnTo>
                    <a:pt x="510" y="1014"/>
                  </a:lnTo>
                  <a:lnTo>
                    <a:pt x="510" y="1008"/>
                  </a:lnTo>
                  <a:lnTo>
                    <a:pt x="516" y="1002"/>
                  </a:lnTo>
                  <a:lnTo>
                    <a:pt x="564" y="1002"/>
                  </a:lnTo>
                  <a:lnTo>
                    <a:pt x="564" y="996"/>
                  </a:lnTo>
                  <a:lnTo>
                    <a:pt x="576" y="996"/>
                  </a:lnTo>
                  <a:lnTo>
                    <a:pt x="588" y="1002"/>
                  </a:lnTo>
                  <a:lnTo>
                    <a:pt x="588" y="1026"/>
                  </a:lnTo>
                  <a:lnTo>
                    <a:pt x="678" y="1026"/>
                  </a:lnTo>
                  <a:lnTo>
                    <a:pt x="678" y="1050"/>
                  </a:lnTo>
                  <a:lnTo>
                    <a:pt x="666" y="1068"/>
                  </a:lnTo>
                  <a:lnTo>
                    <a:pt x="672" y="1086"/>
                  </a:lnTo>
                  <a:lnTo>
                    <a:pt x="684" y="1098"/>
                  </a:lnTo>
                  <a:lnTo>
                    <a:pt x="690" y="1110"/>
                  </a:lnTo>
                  <a:lnTo>
                    <a:pt x="690" y="1122"/>
                  </a:lnTo>
                  <a:lnTo>
                    <a:pt x="684" y="1134"/>
                  </a:lnTo>
                  <a:lnTo>
                    <a:pt x="678" y="1140"/>
                  </a:lnTo>
                  <a:lnTo>
                    <a:pt x="684" y="1164"/>
                  </a:lnTo>
                  <a:lnTo>
                    <a:pt x="684" y="1176"/>
                  </a:lnTo>
                  <a:lnTo>
                    <a:pt x="678" y="1182"/>
                  </a:lnTo>
                  <a:lnTo>
                    <a:pt x="678" y="1194"/>
                  </a:lnTo>
                  <a:lnTo>
                    <a:pt x="684" y="1212"/>
                  </a:lnTo>
                  <a:lnTo>
                    <a:pt x="696" y="1230"/>
                  </a:lnTo>
                  <a:lnTo>
                    <a:pt x="708" y="1254"/>
                  </a:lnTo>
                  <a:lnTo>
                    <a:pt x="714" y="1260"/>
                  </a:lnTo>
                  <a:lnTo>
                    <a:pt x="714" y="1278"/>
                  </a:lnTo>
                  <a:lnTo>
                    <a:pt x="708" y="1290"/>
                  </a:lnTo>
                  <a:lnTo>
                    <a:pt x="708" y="1302"/>
                  </a:lnTo>
                  <a:lnTo>
                    <a:pt x="702" y="1308"/>
                  </a:lnTo>
                  <a:lnTo>
                    <a:pt x="702" y="1332"/>
                  </a:lnTo>
                  <a:lnTo>
                    <a:pt x="708" y="1338"/>
                  </a:lnTo>
                  <a:lnTo>
                    <a:pt x="714" y="1338"/>
                  </a:lnTo>
                  <a:lnTo>
                    <a:pt x="720" y="1344"/>
                  </a:lnTo>
                  <a:lnTo>
                    <a:pt x="726" y="1326"/>
                  </a:lnTo>
                  <a:lnTo>
                    <a:pt x="756" y="1332"/>
                  </a:lnTo>
                  <a:lnTo>
                    <a:pt x="780" y="1326"/>
                  </a:lnTo>
                  <a:lnTo>
                    <a:pt x="780" y="1314"/>
                  </a:lnTo>
                  <a:lnTo>
                    <a:pt x="792" y="1314"/>
                  </a:lnTo>
                  <a:lnTo>
                    <a:pt x="804" y="1326"/>
                  </a:lnTo>
                  <a:lnTo>
                    <a:pt x="828" y="1326"/>
                  </a:lnTo>
                  <a:lnTo>
                    <a:pt x="834" y="1308"/>
                  </a:lnTo>
                  <a:lnTo>
                    <a:pt x="840" y="1320"/>
                  </a:lnTo>
                  <a:lnTo>
                    <a:pt x="858" y="1320"/>
                  </a:lnTo>
                  <a:lnTo>
                    <a:pt x="858" y="1350"/>
                  </a:lnTo>
                  <a:lnTo>
                    <a:pt x="864" y="1356"/>
                  </a:lnTo>
                  <a:lnTo>
                    <a:pt x="882" y="1356"/>
                  </a:lnTo>
                  <a:lnTo>
                    <a:pt x="882" y="1350"/>
                  </a:lnTo>
                  <a:lnTo>
                    <a:pt x="876" y="1344"/>
                  </a:lnTo>
                  <a:lnTo>
                    <a:pt x="918" y="1338"/>
                  </a:lnTo>
                  <a:lnTo>
                    <a:pt x="918" y="1356"/>
                  </a:lnTo>
                  <a:lnTo>
                    <a:pt x="924" y="1368"/>
                  </a:lnTo>
                  <a:lnTo>
                    <a:pt x="930" y="1374"/>
                  </a:lnTo>
                  <a:lnTo>
                    <a:pt x="948" y="1386"/>
                  </a:lnTo>
                  <a:lnTo>
                    <a:pt x="984" y="1392"/>
                  </a:lnTo>
                  <a:lnTo>
                    <a:pt x="1014" y="1398"/>
                  </a:lnTo>
                  <a:lnTo>
                    <a:pt x="1032" y="1398"/>
                  </a:lnTo>
                  <a:lnTo>
                    <a:pt x="1032" y="1392"/>
                  </a:lnTo>
                  <a:lnTo>
                    <a:pt x="1038" y="1386"/>
                  </a:lnTo>
                  <a:lnTo>
                    <a:pt x="1038" y="1368"/>
                  </a:lnTo>
                  <a:lnTo>
                    <a:pt x="1044" y="1362"/>
                  </a:lnTo>
                  <a:lnTo>
                    <a:pt x="1050" y="1362"/>
                  </a:lnTo>
                  <a:lnTo>
                    <a:pt x="1062" y="1374"/>
                  </a:lnTo>
                  <a:lnTo>
                    <a:pt x="1062" y="1386"/>
                  </a:lnTo>
                  <a:lnTo>
                    <a:pt x="1068" y="1392"/>
                  </a:lnTo>
                  <a:lnTo>
                    <a:pt x="1080" y="1392"/>
                  </a:lnTo>
                  <a:lnTo>
                    <a:pt x="1080" y="1404"/>
                  </a:lnTo>
                  <a:lnTo>
                    <a:pt x="1074" y="1404"/>
                  </a:lnTo>
                  <a:lnTo>
                    <a:pt x="1074" y="1416"/>
                  </a:lnTo>
                  <a:lnTo>
                    <a:pt x="1104" y="1416"/>
                  </a:lnTo>
                  <a:lnTo>
                    <a:pt x="1110" y="1422"/>
                  </a:lnTo>
                  <a:lnTo>
                    <a:pt x="1110" y="1434"/>
                  </a:lnTo>
                  <a:lnTo>
                    <a:pt x="1122" y="1434"/>
                  </a:lnTo>
                  <a:lnTo>
                    <a:pt x="1128" y="1428"/>
                  </a:lnTo>
                  <a:lnTo>
                    <a:pt x="1134" y="1428"/>
                  </a:lnTo>
                  <a:lnTo>
                    <a:pt x="1140" y="1434"/>
                  </a:lnTo>
                  <a:lnTo>
                    <a:pt x="1146" y="1446"/>
                  </a:lnTo>
                  <a:lnTo>
                    <a:pt x="1146" y="1452"/>
                  </a:lnTo>
                  <a:lnTo>
                    <a:pt x="1152" y="1464"/>
                  </a:lnTo>
                  <a:lnTo>
                    <a:pt x="1164" y="1464"/>
                  </a:lnTo>
                  <a:lnTo>
                    <a:pt x="1176" y="1476"/>
                  </a:lnTo>
                  <a:lnTo>
                    <a:pt x="1176" y="1488"/>
                  </a:lnTo>
                  <a:lnTo>
                    <a:pt x="1182" y="1500"/>
                  </a:lnTo>
                  <a:lnTo>
                    <a:pt x="1182" y="1512"/>
                  </a:lnTo>
                  <a:lnTo>
                    <a:pt x="1200" y="1512"/>
                  </a:lnTo>
                  <a:lnTo>
                    <a:pt x="1218" y="1500"/>
                  </a:lnTo>
                  <a:lnTo>
                    <a:pt x="1224" y="1512"/>
                  </a:lnTo>
                  <a:lnTo>
                    <a:pt x="1224" y="1518"/>
                  </a:lnTo>
                  <a:lnTo>
                    <a:pt x="1230" y="1518"/>
                  </a:lnTo>
                  <a:lnTo>
                    <a:pt x="1236" y="1500"/>
                  </a:lnTo>
                  <a:lnTo>
                    <a:pt x="1242" y="1464"/>
                  </a:lnTo>
                  <a:lnTo>
                    <a:pt x="1242" y="1416"/>
                  </a:lnTo>
                  <a:lnTo>
                    <a:pt x="1218" y="1416"/>
                  </a:lnTo>
                  <a:lnTo>
                    <a:pt x="1218" y="1434"/>
                  </a:lnTo>
                  <a:lnTo>
                    <a:pt x="1212" y="1440"/>
                  </a:lnTo>
                  <a:lnTo>
                    <a:pt x="1206" y="1440"/>
                  </a:lnTo>
                  <a:lnTo>
                    <a:pt x="1194" y="1434"/>
                  </a:lnTo>
                  <a:lnTo>
                    <a:pt x="1164" y="1404"/>
                  </a:lnTo>
                  <a:lnTo>
                    <a:pt x="1158" y="1404"/>
                  </a:lnTo>
                  <a:lnTo>
                    <a:pt x="1158" y="1398"/>
                  </a:lnTo>
                  <a:lnTo>
                    <a:pt x="1152" y="1398"/>
                  </a:lnTo>
                  <a:lnTo>
                    <a:pt x="1140" y="1386"/>
                  </a:lnTo>
                  <a:lnTo>
                    <a:pt x="1140" y="1362"/>
                  </a:lnTo>
                  <a:lnTo>
                    <a:pt x="1146" y="1350"/>
                  </a:lnTo>
                  <a:lnTo>
                    <a:pt x="1152" y="1332"/>
                  </a:lnTo>
                  <a:lnTo>
                    <a:pt x="1158" y="1320"/>
                  </a:lnTo>
                  <a:lnTo>
                    <a:pt x="1170" y="1308"/>
                  </a:lnTo>
                  <a:lnTo>
                    <a:pt x="1170" y="1254"/>
                  </a:lnTo>
                  <a:lnTo>
                    <a:pt x="1164" y="1236"/>
                  </a:lnTo>
                  <a:lnTo>
                    <a:pt x="1164" y="1212"/>
                  </a:lnTo>
                  <a:lnTo>
                    <a:pt x="1158" y="1206"/>
                  </a:lnTo>
                  <a:lnTo>
                    <a:pt x="1158" y="1200"/>
                  </a:lnTo>
                  <a:lnTo>
                    <a:pt x="1152" y="1194"/>
                  </a:lnTo>
                  <a:lnTo>
                    <a:pt x="1152" y="1188"/>
                  </a:lnTo>
                  <a:lnTo>
                    <a:pt x="1140" y="1176"/>
                  </a:lnTo>
                  <a:lnTo>
                    <a:pt x="1146" y="1176"/>
                  </a:lnTo>
                  <a:lnTo>
                    <a:pt x="1152" y="1170"/>
                  </a:lnTo>
                  <a:lnTo>
                    <a:pt x="1164" y="1164"/>
                  </a:lnTo>
                  <a:lnTo>
                    <a:pt x="1182" y="1146"/>
                  </a:lnTo>
                  <a:lnTo>
                    <a:pt x="1182" y="1116"/>
                  </a:lnTo>
                  <a:lnTo>
                    <a:pt x="1194" y="1116"/>
                  </a:lnTo>
                  <a:lnTo>
                    <a:pt x="1212" y="1110"/>
                  </a:lnTo>
                  <a:lnTo>
                    <a:pt x="1230" y="1110"/>
                  </a:lnTo>
                  <a:lnTo>
                    <a:pt x="1242" y="1104"/>
                  </a:lnTo>
                  <a:lnTo>
                    <a:pt x="1260" y="1104"/>
                  </a:lnTo>
                  <a:lnTo>
                    <a:pt x="1284" y="1092"/>
                  </a:lnTo>
                  <a:lnTo>
                    <a:pt x="1290" y="1092"/>
                  </a:lnTo>
                  <a:lnTo>
                    <a:pt x="1290" y="1086"/>
                  </a:lnTo>
                  <a:lnTo>
                    <a:pt x="1284" y="1074"/>
                  </a:lnTo>
                  <a:lnTo>
                    <a:pt x="1272" y="1062"/>
                  </a:lnTo>
                  <a:lnTo>
                    <a:pt x="1272" y="1014"/>
                  </a:lnTo>
                  <a:lnTo>
                    <a:pt x="1248" y="1014"/>
                  </a:lnTo>
                  <a:lnTo>
                    <a:pt x="1248" y="1008"/>
                  </a:lnTo>
                  <a:lnTo>
                    <a:pt x="1242" y="996"/>
                  </a:lnTo>
                  <a:lnTo>
                    <a:pt x="1242" y="978"/>
                  </a:lnTo>
                  <a:lnTo>
                    <a:pt x="1236" y="972"/>
                  </a:lnTo>
                  <a:lnTo>
                    <a:pt x="1224" y="966"/>
                  </a:lnTo>
                  <a:lnTo>
                    <a:pt x="1218" y="960"/>
                  </a:lnTo>
                  <a:lnTo>
                    <a:pt x="1206" y="936"/>
                  </a:lnTo>
                  <a:lnTo>
                    <a:pt x="1206" y="906"/>
                  </a:lnTo>
                  <a:lnTo>
                    <a:pt x="1212" y="900"/>
                  </a:lnTo>
                  <a:lnTo>
                    <a:pt x="1212" y="876"/>
                  </a:lnTo>
                  <a:lnTo>
                    <a:pt x="1200" y="864"/>
                  </a:lnTo>
                  <a:lnTo>
                    <a:pt x="1194" y="852"/>
                  </a:lnTo>
                  <a:lnTo>
                    <a:pt x="1194" y="804"/>
                  </a:lnTo>
                  <a:lnTo>
                    <a:pt x="1200" y="780"/>
                  </a:lnTo>
                  <a:lnTo>
                    <a:pt x="1200" y="750"/>
                  </a:lnTo>
                  <a:lnTo>
                    <a:pt x="1212" y="738"/>
                  </a:lnTo>
                  <a:lnTo>
                    <a:pt x="1218" y="744"/>
                  </a:lnTo>
                  <a:lnTo>
                    <a:pt x="1218" y="732"/>
                  </a:lnTo>
                  <a:lnTo>
                    <a:pt x="1224" y="726"/>
                  </a:lnTo>
                  <a:lnTo>
                    <a:pt x="1224" y="696"/>
                  </a:lnTo>
                  <a:lnTo>
                    <a:pt x="1218" y="690"/>
                  </a:lnTo>
                  <a:lnTo>
                    <a:pt x="1206" y="684"/>
                  </a:lnTo>
                  <a:lnTo>
                    <a:pt x="1200" y="678"/>
                  </a:lnTo>
                  <a:lnTo>
                    <a:pt x="1188" y="648"/>
                  </a:lnTo>
                  <a:lnTo>
                    <a:pt x="1182" y="642"/>
                  </a:lnTo>
                  <a:lnTo>
                    <a:pt x="1176" y="642"/>
                  </a:lnTo>
                  <a:lnTo>
                    <a:pt x="1176" y="636"/>
                  </a:lnTo>
                  <a:lnTo>
                    <a:pt x="1182" y="624"/>
                  </a:lnTo>
                  <a:lnTo>
                    <a:pt x="1194" y="618"/>
                  </a:lnTo>
                  <a:lnTo>
                    <a:pt x="1206" y="606"/>
                  </a:lnTo>
                  <a:lnTo>
                    <a:pt x="1206" y="594"/>
                  </a:lnTo>
                  <a:lnTo>
                    <a:pt x="1200" y="588"/>
                  </a:lnTo>
                  <a:lnTo>
                    <a:pt x="1194" y="576"/>
                  </a:lnTo>
                  <a:lnTo>
                    <a:pt x="1194" y="570"/>
                  </a:lnTo>
                  <a:lnTo>
                    <a:pt x="1200" y="564"/>
                  </a:lnTo>
                  <a:lnTo>
                    <a:pt x="1224" y="552"/>
                  </a:lnTo>
                  <a:lnTo>
                    <a:pt x="1230" y="546"/>
                  </a:lnTo>
                  <a:lnTo>
                    <a:pt x="1236" y="546"/>
                  </a:lnTo>
                  <a:lnTo>
                    <a:pt x="1242" y="46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60" name="Congo (Brazzaville)" descr="© INSCALE GmbH, 05.05.2010&#10;http://www.presentationload.com/">
              <a:extLst>
                <a:ext uri="{FF2B5EF4-FFF2-40B4-BE49-F238E27FC236}">
                  <a16:creationId xmlns:a16="http://schemas.microsoft.com/office/drawing/2014/main" id="{66B1EE9D-DA43-4AD9-A793-75A14121D04E}"/>
                </a:ext>
              </a:extLst>
            </p:cNvPr>
            <p:cNvSpPr>
              <a:spLocks/>
            </p:cNvSpPr>
            <p:nvPr/>
          </p:nvSpPr>
          <p:spPr bwMode="gray">
            <a:xfrm>
              <a:off x="5897759" y="4385890"/>
              <a:ext cx="236547" cy="314222"/>
            </a:xfrm>
            <a:custGeom>
              <a:avLst/>
              <a:gdLst>
                <a:gd name="T0" fmla="*/ 2147483647 w 534"/>
                <a:gd name="T1" fmla="*/ 2147483647 h 702"/>
                <a:gd name="T2" fmla="*/ 2147483647 w 534"/>
                <a:gd name="T3" fmla="*/ 2147483647 h 702"/>
                <a:gd name="T4" fmla="*/ 2147483647 w 534"/>
                <a:gd name="T5" fmla="*/ 2147483647 h 702"/>
                <a:gd name="T6" fmla="*/ 2147483647 w 534"/>
                <a:gd name="T7" fmla="*/ 2147483647 h 702"/>
                <a:gd name="T8" fmla="*/ 2147483647 w 534"/>
                <a:gd name="T9" fmla="*/ 2147483647 h 702"/>
                <a:gd name="T10" fmla="*/ 2147483647 w 534"/>
                <a:gd name="T11" fmla="*/ 2147483647 h 702"/>
                <a:gd name="T12" fmla="*/ 2147483647 w 534"/>
                <a:gd name="T13" fmla="*/ 2147483647 h 702"/>
                <a:gd name="T14" fmla="*/ 2147483647 w 534"/>
                <a:gd name="T15" fmla="*/ 2147483647 h 702"/>
                <a:gd name="T16" fmla="*/ 2147483647 w 534"/>
                <a:gd name="T17" fmla="*/ 2147483647 h 702"/>
                <a:gd name="T18" fmla="*/ 2147483647 w 534"/>
                <a:gd name="T19" fmla="*/ 2147483647 h 702"/>
                <a:gd name="T20" fmla="*/ 2147483647 w 534"/>
                <a:gd name="T21" fmla="*/ 2147483647 h 702"/>
                <a:gd name="T22" fmla="*/ 2147483647 w 534"/>
                <a:gd name="T23" fmla="*/ 2147483647 h 702"/>
                <a:gd name="T24" fmla="*/ 2147483647 w 534"/>
                <a:gd name="T25" fmla="*/ 2147483647 h 702"/>
                <a:gd name="T26" fmla="*/ 2147483647 w 534"/>
                <a:gd name="T27" fmla="*/ 2147483647 h 702"/>
                <a:gd name="T28" fmla="*/ 2147483647 w 534"/>
                <a:gd name="T29" fmla="*/ 2147483647 h 702"/>
                <a:gd name="T30" fmla="*/ 2147483647 w 534"/>
                <a:gd name="T31" fmla="*/ 2147483647 h 702"/>
                <a:gd name="T32" fmla="*/ 2147483647 w 534"/>
                <a:gd name="T33" fmla="*/ 2147483647 h 702"/>
                <a:gd name="T34" fmla="*/ 2147483647 w 534"/>
                <a:gd name="T35" fmla="*/ 2147483647 h 702"/>
                <a:gd name="T36" fmla="*/ 2147483647 w 534"/>
                <a:gd name="T37" fmla="*/ 2147483647 h 702"/>
                <a:gd name="T38" fmla="*/ 2147483647 w 534"/>
                <a:gd name="T39" fmla="*/ 2147483647 h 702"/>
                <a:gd name="T40" fmla="*/ 2147483647 w 534"/>
                <a:gd name="T41" fmla="*/ 2147483647 h 702"/>
                <a:gd name="T42" fmla="*/ 2147483647 w 534"/>
                <a:gd name="T43" fmla="*/ 2147483647 h 702"/>
                <a:gd name="T44" fmla="*/ 2147483647 w 534"/>
                <a:gd name="T45" fmla="*/ 2147483647 h 702"/>
                <a:gd name="T46" fmla="*/ 2147483647 w 534"/>
                <a:gd name="T47" fmla="*/ 2147483647 h 702"/>
                <a:gd name="T48" fmla="*/ 2147483647 w 534"/>
                <a:gd name="T49" fmla="*/ 2147483647 h 702"/>
                <a:gd name="T50" fmla="*/ 0 w 534"/>
                <a:gd name="T51" fmla="*/ 2147483647 h 702"/>
                <a:gd name="T52" fmla="*/ 2147483647 w 534"/>
                <a:gd name="T53" fmla="*/ 2147483647 h 702"/>
                <a:gd name="T54" fmla="*/ 2147483647 w 534"/>
                <a:gd name="T55" fmla="*/ 2147483647 h 702"/>
                <a:gd name="T56" fmla="*/ 2147483647 w 534"/>
                <a:gd name="T57" fmla="*/ 2147483647 h 702"/>
                <a:gd name="T58" fmla="*/ 2147483647 w 534"/>
                <a:gd name="T59" fmla="*/ 2147483647 h 702"/>
                <a:gd name="T60" fmla="*/ 2147483647 w 534"/>
                <a:gd name="T61" fmla="*/ 2147483647 h 702"/>
                <a:gd name="T62" fmla="*/ 2147483647 w 534"/>
                <a:gd name="T63" fmla="*/ 2147483647 h 702"/>
                <a:gd name="T64" fmla="*/ 2147483647 w 534"/>
                <a:gd name="T65" fmla="*/ 2147483647 h 702"/>
                <a:gd name="T66" fmla="*/ 2147483647 w 534"/>
                <a:gd name="T67" fmla="*/ 2147483647 h 702"/>
                <a:gd name="T68" fmla="*/ 2147483647 w 534"/>
                <a:gd name="T69" fmla="*/ 2147483647 h 702"/>
                <a:gd name="T70" fmla="*/ 2147483647 w 534"/>
                <a:gd name="T71" fmla="*/ 2147483647 h 702"/>
                <a:gd name="T72" fmla="*/ 2147483647 w 534"/>
                <a:gd name="T73" fmla="*/ 2147483647 h 702"/>
                <a:gd name="T74" fmla="*/ 2147483647 w 534"/>
                <a:gd name="T75" fmla="*/ 2147483647 h 702"/>
                <a:gd name="T76" fmla="*/ 2147483647 w 534"/>
                <a:gd name="T77" fmla="*/ 2147483647 h 702"/>
                <a:gd name="T78" fmla="*/ 2147483647 w 534"/>
                <a:gd name="T79" fmla="*/ 2147483647 h 702"/>
                <a:gd name="T80" fmla="*/ 2147483647 w 534"/>
                <a:gd name="T81" fmla="*/ 2147483647 h 702"/>
                <a:gd name="T82" fmla="*/ 2147483647 w 534"/>
                <a:gd name="T83" fmla="*/ 2147483647 h 702"/>
                <a:gd name="T84" fmla="*/ 2147483647 w 534"/>
                <a:gd name="T85" fmla="*/ 2147483647 h 702"/>
                <a:gd name="T86" fmla="*/ 2147483647 w 534"/>
                <a:gd name="T87" fmla="*/ 2147483647 h 702"/>
                <a:gd name="T88" fmla="*/ 2147483647 w 534"/>
                <a:gd name="T89" fmla="*/ 2147483647 h 702"/>
                <a:gd name="T90" fmla="*/ 2147483647 w 534"/>
                <a:gd name="T91" fmla="*/ 2147483647 h 702"/>
                <a:gd name="T92" fmla="*/ 2147483647 w 534"/>
                <a:gd name="T93" fmla="*/ 2147483647 h 702"/>
                <a:gd name="T94" fmla="*/ 2147483647 w 534"/>
                <a:gd name="T95" fmla="*/ 2147483647 h 702"/>
                <a:gd name="T96" fmla="*/ 2147483647 w 534"/>
                <a:gd name="T97" fmla="*/ 2147483647 h 702"/>
                <a:gd name="T98" fmla="*/ 2147483647 w 534"/>
                <a:gd name="T99" fmla="*/ 2147483647 h 702"/>
                <a:gd name="T100" fmla="*/ 2147483647 w 534"/>
                <a:gd name="T101" fmla="*/ 2147483647 h 702"/>
                <a:gd name="T102" fmla="*/ 2147483647 w 534"/>
                <a:gd name="T103" fmla="*/ 2147483647 h 70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534"/>
                <a:gd name="T157" fmla="*/ 0 h 702"/>
                <a:gd name="T158" fmla="*/ 534 w 534"/>
                <a:gd name="T159" fmla="*/ 702 h 70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534" h="702">
                  <a:moveTo>
                    <a:pt x="366" y="120"/>
                  </a:moveTo>
                  <a:lnTo>
                    <a:pt x="360" y="126"/>
                  </a:lnTo>
                  <a:lnTo>
                    <a:pt x="354" y="168"/>
                  </a:lnTo>
                  <a:lnTo>
                    <a:pt x="330" y="144"/>
                  </a:lnTo>
                  <a:lnTo>
                    <a:pt x="294" y="144"/>
                  </a:lnTo>
                  <a:lnTo>
                    <a:pt x="288" y="138"/>
                  </a:lnTo>
                  <a:lnTo>
                    <a:pt x="276" y="138"/>
                  </a:lnTo>
                  <a:lnTo>
                    <a:pt x="270" y="132"/>
                  </a:lnTo>
                  <a:lnTo>
                    <a:pt x="258" y="126"/>
                  </a:lnTo>
                  <a:lnTo>
                    <a:pt x="210" y="126"/>
                  </a:lnTo>
                  <a:lnTo>
                    <a:pt x="192" y="132"/>
                  </a:lnTo>
                  <a:lnTo>
                    <a:pt x="162" y="132"/>
                  </a:lnTo>
                  <a:lnTo>
                    <a:pt x="144" y="162"/>
                  </a:lnTo>
                  <a:lnTo>
                    <a:pt x="150" y="198"/>
                  </a:lnTo>
                  <a:lnTo>
                    <a:pt x="156" y="204"/>
                  </a:lnTo>
                  <a:lnTo>
                    <a:pt x="180" y="204"/>
                  </a:lnTo>
                  <a:lnTo>
                    <a:pt x="186" y="198"/>
                  </a:lnTo>
                  <a:lnTo>
                    <a:pt x="186" y="180"/>
                  </a:lnTo>
                  <a:lnTo>
                    <a:pt x="204" y="180"/>
                  </a:lnTo>
                  <a:lnTo>
                    <a:pt x="210" y="186"/>
                  </a:lnTo>
                  <a:lnTo>
                    <a:pt x="222" y="186"/>
                  </a:lnTo>
                  <a:lnTo>
                    <a:pt x="222" y="192"/>
                  </a:lnTo>
                  <a:lnTo>
                    <a:pt x="228" y="198"/>
                  </a:lnTo>
                  <a:lnTo>
                    <a:pt x="228" y="216"/>
                  </a:lnTo>
                  <a:lnTo>
                    <a:pt x="240" y="222"/>
                  </a:lnTo>
                  <a:lnTo>
                    <a:pt x="240" y="234"/>
                  </a:lnTo>
                  <a:lnTo>
                    <a:pt x="234" y="240"/>
                  </a:lnTo>
                  <a:lnTo>
                    <a:pt x="228" y="252"/>
                  </a:lnTo>
                  <a:lnTo>
                    <a:pt x="222" y="258"/>
                  </a:lnTo>
                  <a:lnTo>
                    <a:pt x="210" y="258"/>
                  </a:lnTo>
                  <a:lnTo>
                    <a:pt x="198" y="282"/>
                  </a:lnTo>
                  <a:lnTo>
                    <a:pt x="198" y="318"/>
                  </a:lnTo>
                  <a:lnTo>
                    <a:pt x="216" y="324"/>
                  </a:lnTo>
                  <a:lnTo>
                    <a:pt x="222" y="342"/>
                  </a:lnTo>
                  <a:lnTo>
                    <a:pt x="240" y="342"/>
                  </a:lnTo>
                  <a:lnTo>
                    <a:pt x="246" y="348"/>
                  </a:lnTo>
                  <a:lnTo>
                    <a:pt x="246" y="360"/>
                  </a:lnTo>
                  <a:lnTo>
                    <a:pt x="240" y="366"/>
                  </a:lnTo>
                  <a:lnTo>
                    <a:pt x="240" y="414"/>
                  </a:lnTo>
                  <a:lnTo>
                    <a:pt x="234" y="426"/>
                  </a:lnTo>
                  <a:lnTo>
                    <a:pt x="240" y="450"/>
                  </a:lnTo>
                  <a:lnTo>
                    <a:pt x="234" y="456"/>
                  </a:lnTo>
                  <a:lnTo>
                    <a:pt x="222" y="462"/>
                  </a:lnTo>
                  <a:lnTo>
                    <a:pt x="222" y="486"/>
                  </a:lnTo>
                  <a:lnTo>
                    <a:pt x="216" y="498"/>
                  </a:lnTo>
                  <a:lnTo>
                    <a:pt x="210" y="504"/>
                  </a:lnTo>
                  <a:lnTo>
                    <a:pt x="198" y="504"/>
                  </a:lnTo>
                  <a:lnTo>
                    <a:pt x="192" y="498"/>
                  </a:lnTo>
                  <a:lnTo>
                    <a:pt x="192" y="468"/>
                  </a:lnTo>
                  <a:lnTo>
                    <a:pt x="186" y="468"/>
                  </a:lnTo>
                  <a:lnTo>
                    <a:pt x="180" y="474"/>
                  </a:lnTo>
                  <a:lnTo>
                    <a:pt x="174" y="486"/>
                  </a:lnTo>
                  <a:lnTo>
                    <a:pt x="168" y="492"/>
                  </a:lnTo>
                  <a:lnTo>
                    <a:pt x="138" y="492"/>
                  </a:lnTo>
                  <a:lnTo>
                    <a:pt x="120" y="450"/>
                  </a:lnTo>
                  <a:lnTo>
                    <a:pt x="90" y="450"/>
                  </a:lnTo>
                  <a:lnTo>
                    <a:pt x="90" y="456"/>
                  </a:lnTo>
                  <a:lnTo>
                    <a:pt x="108" y="474"/>
                  </a:lnTo>
                  <a:lnTo>
                    <a:pt x="96" y="480"/>
                  </a:lnTo>
                  <a:lnTo>
                    <a:pt x="90" y="492"/>
                  </a:lnTo>
                  <a:lnTo>
                    <a:pt x="84" y="498"/>
                  </a:lnTo>
                  <a:lnTo>
                    <a:pt x="66" y="498"/>
                  </a:lnTo>
                  <a:lnTo>
                    <a:pt x="54" y="492"/>
                  </a:lnTo>
                  <a:lnTo>
                    <a:pt x="42" y="492"/>
                  </a:lnTo>
                  <a:lnTo>
                    <a:pt x="36" y="486"/>
                  </a:lnTo>
                  <a:lnTo>
                    <a:pt x="30" y="486"/>
                  </a:lnTo>
                  <a:lnTo>
                    <a:pt x="30" y="504"/>
                  </a:lnTo>
                  <a:lnTo>
                    <a:pt x="36" y="510"/>
                  </a:lnTo>
                  <a:lnTo>
                    <a:pt x="36" y="522"/>
                  </a:lnTo>
                  <a:lnTo>
                    <a:pt x="24" y="522"/>
                  </a:lnTo>
                  <a:lnTo>
                    <a:pt x="54" y="540"/>
                  </a:lnTo>
                  <a:lnTo>
                    <a:pt x="36" y="552"/>
                  </a:lnTo>
                  <a:lnTo>
                    <a:pt x="54" y="564"/>
                  </a:lnTo>
                  <a:lnTo>
                    <a:pt x="54" y="600"/>
                  </a:lnTo>
                  <a:lnTo>
                    <a:pt x="48" y="606"/>
                  </a:lnTo>
                  <a:lnTo>
                    <a:pt x="30" y="588"/>
                  </a:lnTo>
                  <a:lnTo>
                    <a:pt x="6" y="600"/>
                  </a:lnTo>
                  <a:lnTo>
                    <a:pt x="0" y="618"/>
                  </a:lnTo>
                  <a:lnTo>
                    <a:pt x="54" y="666"/>
                  </a:lnTo>
                  <a:lnTo>
                    <a:pt x="54" y="684"/>
                  </a:lnTo>
                  <a:lnTo>
                    <a:pt x="72" y="702"/>
                  </a:lnTo>
                  <a:lnTo>
                    <a:pt x="72" y="690"/>
                  </a:lnTo>
                  <a:lnTo>
                    <a:pt x="90" y="690"/>
                  </a:lnTo>
                  <a:lnTo>
                    <a:pt x="90" y="672"/>
                  </a:lnTo>
                  <a:lnTo>
                    <a:pt x="102" y="666"/>
                  </a:lnTo>
                  <a:lnTo>
                    <a:pt x="108" y="660"/>
                  </a:lnTo>
                  <a:lnTo>
                    <a:pt x="120" y="654"/>
                  </a:lnTo>
                  <a:lnTo>
                    <a:pt x="126" y="648"/>
                  </a:lnTo>
                  <a:lnTo>
                    <a:pt x="132" y="654"/>
                  </a:lnTo>
                  <a:lnTo>
                    <a:pt x="132" y="660"/>
                  </a:lnTo>
                  <a:lnTo>
                    <a:pt x="138" y="666"/>
                  </a:lnTo>
                  <a:lnTo>
                    <a:pt x="138" y="672"/>
                  </a:lnTo>
                  <a:lnTo>
                    <a:pt x="150" y="672"/>
                  </a:lnTo>
                  <a:lnTo>
                    <a:pt x="150" y="678"/>
                  </a:lnTo>
                  <a:lnTo>
                    <a:pt x="156" y="684"/>
                  </a:lnTo>
                  <a:lnTo>
                    <a:pt x="156" y="690"/>
                  </a:lnTo>
                  <a:lnTo>
                    <a:pt x="162" y="696"/>
                  </a:lnTo>
                  <a:lnTo>
                    <a:pt x="174" y="696"/>
                  </a:lnTo>
                  <a:lnTo>
                    <a:pt x="180" y="690"/>
                  </a:lnTo>
                  <a:lnTo>
                    <a:pt x="186" y="678"/>
                  </a:lnTo>
                  <a:lnTo>
                    <a:pt x="186" y="660"/>
                  </a:lnTo>
                  <a:lnTo>
                    <a:pt x="210" y="666"/>
                  </a:lnTo>
                  <a:lnTo>
                    <a:pt x="228" y="648"/>
                  </a:lnTo>
                  <a:lnTo>
                    <a:pt x="234" y="648"/>
                  </a:lnTo>
                  <a:lnTo>
                    <a:pt x="234" y="678"/>
                  </a:lnTo>
                  <a:lnTo>
                    <a:pt x="228" y="690"/>
                  </a:lnTo>
                  <a:lnTo>
                    <a:pt x="234" y="696"/>
                  </a:lnTo>
                  <a:lnTo>
                    <a:pt x="252" y="696"/>
                  </a:lnTo>
                  <a:lnTo>
                    <a:pt x="264" y="690"/>
                  </a:lnTo>
                  <a:lnTo>
                    <a:pt x="270" y="684"/>
                  </a:lnTo>
                  <a:lnTo>
                    <a:pt x="276" y="672"/>
                  </a:lnTo>
                  <a:lnTo>
                    <a:pt x="294" y="654"/>
                  </a:lnTo>
                  <a:lnTo>
                    <a:pt x="300" y="642"/>
                  </a:lnTo>
                  <a:lnTo>
                    <a:pt x="312" y="630"/>
                  </a:lnTo>
                  <a:lnTo>
                    <a:pt x="330" y="630"/>
                  </a:lnTo>
                  <a:lnTo>
                    <a:pt x="336" y="624"/>
                  </a:lnTo>
                  <a:lnTo>
                    <a:pt x="366" y="582"/>
                  </a:lnTo>
                  <a:lnTo>
                    <a:pt x="360" y="480"/>
                  </a:lnTo>
                  <a:lnTo>
                    <a:pt x="366" y="480"/>
                  </a:lnTo>
                  <a:lnTo>
                    <a:pt x="390" y="456"/>
                  </a:lnTo>
                  <a:lnTo>
                    <a:pt x="390" y="420"/>
                  </a:lnTo>
                  <a:lnTo>
                    <a:pt x="396" y="408"/>
                  </a:lnTo>
                  <a:lnTo>
                    <a:pt x="402" y="402"/>
                  </a:lnTo>
                  <a:lnTo>
                    <a:pt x="450" y="378"/>
                  </a:lnTo>
                  <a:lnTo>
                    <a:pt x="456" y="366"/>
                  </a:lnTo>
                  <a:lnTo>
                    <a:pt x="468" y="360"/>
                  </a:lnTo>
                  <a:lnTo>
                    <a:pt x="474" y="354"/>
                  </a:lnTo>
                  <a:lnTo>
                    <a:pt x="474" y="300"/>
                  </a:lnTo>
                  <a:lnTo>
                    <a:pt x="486" y="294"/>
                  </a:lnTo>
                  <a:lnTo>
                    <a:pt x="492" y="282"/>
                  </a:lnTo>
                  <a:lnTo>
                    <a:pt x="492" y="258"/>
                  </a:lnTo>
                  <a:lnTo>
                    <a:pt x="486" y="246"/>
                  </a:lnTo>
                  <a:lnTo>
                    <a:pt x="480" y="240"/>
                  </a:lnTo>
                  <a:lnTo>
                    <a:pt x="480" y="228"/>
                  </a:lnTo>
                  <a:lnTo>
                    <a:pt x="498" y="192"/>
                  </a:lnTo>
                  <a:lnTo>
                    <a:pt x="498" y="168"/>
                  </a:lnTo>
                  <a:lnTo>
                    <a:pt x="492" y="156"/>
                  </a:lnTo>
                  <a:lnTo>
                    <a:pt x="492" y="126"/>
                  </a:lnTo>
                  <a:lnTo>
                    <a:pt x="498" y="120"/>
                  </a:lnTo>
                  <a:lnTo>
                    <a:pt x="510" y="96"/>
                  </a:lnTo>
                  <a:lnTo>
                    <a:pt x="522" y="84"/>
                  </a:lnTo>
                  <a:lnTo>
                    <a:pt x="528" y="66"/>
                  </a:lnTo>
                  <a:lnTo>
                    <a:pt x="534" y="54"/>
                  </a:lnTo>
                  <a:lnTo>
                    <a:pt x="534" y="18"/>
                  </a:lnTo>
                  <a:lnTo>
                    <a:pt x="522" y="6"/>
                  </a:lnTo>
                  <a:lnTo>
                    <a:pt x="510" y="18"/>
                  </a:lnTo>
                  <a:lnTo>
                    <a:pt x="498" y="18"/>
                  </a:lnTo>
                  <a:lnTo>
                    <a:pt x="462" y="0"/>
                  </a:lnTo>
                  <a:lnTo>
                    <a:pt x="444" y="0"/>
                  </a:lnTo>
                  <a:lnTo>
                    <a:pt x="426" y="18"/>
                  </a:lnTo>
                  <a:lnTo>
                    <a:pt x="396" y="18"/>
                  </a:lnTo>
                  <a:lnTo>
                    <a:pt x="378" y="48"/>
                  </a:lnTo>
                  <a:lnTo>
                    <a:pt x="390" y="60"/>
                  </a:lnTo>
                  <a:lnTo>
                    <a:pt x="390" y="84"/>
                  </a:lnTo>
                  <a:lnTo>
                    <a:pt x="384" y="96"/>
                  </a:lnTo>
                  <a:lnTo>
                    <a:pt x="378" y="102"/>
                  </a:lnTo>
                  <a:lnTo>
                    <a:pt x="372" y="114"/>
                  </a:lnTo>
                  <a:lnTo>
                    <a:pt x="366" y="12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61" name="Chad" descr="© INSCALE GmbH, 05.05.2010&#10;http://www.presentationload.com/">
              <a:extLst>
                <a:ext uri="{FF2B5EF4-FFF2-40B4-BE49-F238E27FC236}">
                  <a16:creationId xmlns:a16="http://schemas.microsoft.com/office/drawing/2014/main" id="{A6158659-413F-4EDD-8452-5036B8C0E8E5}"/>
                </a:ext>
              </a:extLst>
            </p:cNvPr>
            <p:cNvSpPr>
              <a:spLocks/>
            </p:cNvSpPr>
            <p:nvPr/>
          </p:nvSpPr>
          <p:spPr bwMode="gray">
            <a:xfrm>
              <a:off x="5970787" y="3670163"/>
              <a:ext cx="328626" cy="579247"/>
            </a:xfrm>
            <a:custGeom>
              <a:avLst/>
              <a:gdLst>
                <a:gd name="T0" fmla="*/ 2147483647 w 744"/>
                <a:gd name="T1" fmla="*/ 2147483647 h 1290"/>
                <a:gd name="T2" fmla="*/ 2147483647 w 744"/>
                <a:gd name="T3" fmla="*/ 0 h 1290"/>
                <a:gd name="T4" fmla="*/ 2147483647 w 744"/>
                <a:gd name="T5" fmla="*/ 2147483647 h 1290"/>
                <a:gd name="T6" fmla="*/ 2147483647 w 744"/>
                <a:gd name="T7" fmla="*/ 2147483647 h 1290"/>
                <a:gd name="T8" fmla="*/ 2147483647 w 744"/>
                <a:gd name="T9" fmla="*/ 2147483647 h 1290"/>
                <a:gd name="T10" fmla="*/ 2147483647 w 744"/>
                <a:gd name="T11" fmla="*/ 2147483647 h 1290"/>
                <a:gd name="T12" fmla="*/ 2147483647 w 744"/>
                <a:gd name="T13" fmla="*/ 2147483647 h 1290"/>
                <a:gd name="T14" fmla="*/ 2147483647 w 744"/>
                <a:gd name="T15" fmla="*/ 2147483647 h 1290"/>
                <a:gd name="T16" fmla="*/ 2147483647 w 744"/>
                <a:gd name="T17" fmla="*/ 2147483647 h 1290"/>
                <a:gd name="T18" fmla="*/ 0 w 744"/>
                <a:gd name="T19" fmla="*/ 2147483647 h 1290"/>
                <a:gd name="T20" fmla="*/ 2147483647 w 744"/>
                <a:gd name="T21" fmla="*/ 2147483647 h 1290"/>
                <a:gd name="T22" fmla="*/ 2147483647 w 744"/>
                <a:gd name="T23" fmla="*/ 2147483647 h 1290"/>
                <a:gd name="T24" fmla="*/ 2147483647 w 744"/>
                <a:gd name="T25" fmla="*/ 2147483647 h 1290"/>
                <a:gd name="T26" fmla="*/ 2147483647 w 744"/>
                <a:gd name="T27" fmla="*/ 2147483647 h 1290"/>
                <a:gd name="T28" fmla="*/ 2147483647 w 744"/>
                <a:gd name="T29" fmla="*/ 2147483647 h 1290"/>
                <a:gd name="T30" fmla="*/ 2147483647 w 744"/>
                <a:gd name="T31" fmla="*/ 2147483647 h 1290"/>
                <a:gd name="T32" fmla="*/ 2147483647 w 744"/>
                <a:gd name="T33" fmla="*/ 2147483647 h 1290"/>
                <a:gd name="T34" fmla="*/ 2147483647 w 744"/>
                <a:gd name="T35" fmla="*/ 2147483647 h 1290"/>
                <a:gd name="T36" fmla="*/ 2147483647 w 744"/>
                <a:gd name="T37" fmla="*/ 2147483647 h 1290"/>
                <a:gd name="T38" fmla="*/ 2147483647 w 744"/>
                <a:gd name="T39" fmla="*/ 2147483647 h 1290"/>
                <a:gd name="T40" fmla="*/ 2147483647 w 744"/>
                <a:gd name="T41" fmla="*/ 2147483647 h 1290"/>
                <a:gd name="T42" fmla="*/ 2147483647 w 744"/>
                <a:gd name="T43" fmla="*/ 2147483647 h 1290"/>
                <a:gd name="T44" fmla="*/ 2147483647 w 744"/>
                <a:gd name="T45" fmla="*/ 2147483647 h 1290"/>
                <a:gd name="T46" fmla="*/ 2147483647 w 744"/>
                <a:gd name="T47" fmla="*/ 2147483647 h 1290"/>
                <a:gd name="T48" fmla="*/ 2147483647 w 744"/>
                <a:gd name="T49" fmla="*/ 2147483647 h 1290"/>
                <a:gd name="T50" fmla="*/ 2147483647 w 744"/>
                <a:gd name="T51" fmla="*/ 2147483647 h 1290"/>
                <a:gd name="T52" fmla="*/ 2147483647 w 744"/>
                <a:gd name="T53" fmla="*/ 2147483647 h 1290"/>
                <a:gd name="T54" fmla="*/ 2147483647 w 744"/>
                <a:gd name="T55" fmla="*/ 2147483647 h 1290"/>
                <a:gd name="T56" fmla="*/ 2147483647 w 744"/>
                <a:gd name="T57" fmla="*/ 2147483647 h 1290"/>
                <a:gd name="T58" fmla="*/ 2147483647 w 744"/>
                <a:gd name="T59" fmla="*/ 2147483647 h 1290"/>
                <a:gd name="T60" fmla="*/ 2147483647 w 744"/>
                <a:gd name="T61" fmla="*/ 2147483647 h 1290"/>
                <a:gd name="T62" fmla="*/ 2147483647 w 744"/>
                <a:gd name="T63" fmla="*/ 2147483647 h 1290"/>
                <a:gd name="T64" fmla="*/ 2147483647 w 744"/>
                <a:gd name="T65" fmla="*/ 2147483647 h 1290"/>
                <a:gd name="T66" fmla="*/ 2147483647 w 744"/>
                <a:gd name="T67" fmla="*/ 2147483647 h 1290"/>
                <a:gd name="T68" fmla="*/ 2147483647 w 744"/>
                <a:gd name="T69" fmla="*/ 2147483647 h 1290"/>
                <a:gd name="T70" fmla="*/ 2147483647 w 744"/>
                <a:gd name="T71" fmla="*/ 2147483647 h 1290"/>
                <a:gd name="T72" fmla="*/ 2147483647 w 744"/>
                <a:gd name="T73" fmla="*/ 2147483647 h 1290"/>
                <a:gd name="T74" fmla="*/ 2147483647 w 744"/>
                <a:gd name="T75" fmla="*/ 2147483647 h 1290"/>
                <a:gd name="T76" fmla="*/ 2147483647 w 744"/>
                <a:gd name="T77" fmla="*/ 2147483647 h 1290"/>
                <a:gd name="T78" fmla="*/ 2147483647 w 744"/>
                <a:gd name="T79" fmla="*/ 2147483647 h 1290"/>
                <a:gd name="T80" fmla="*/ 2147483647 w 744"/>
                <a:gd name="T81" fmla="*/ 2147483647 h 1290"/>
                <a:gd name="T82" fmla="*/ 2147483647 w 744"/>
                <a:gd name="T83" fmla="*/ 2147483647 h 1290"/>
                <a:gd name="T84" fmla="*/ 2147483647 w 744"/>
                <a:gd name="T85" fmla="*/ 2147483647 h 1290"/>
                <a:gd name="T86" fmla="*/ 2147483647 w 744"/>
                <a:gd name="T87" fmla="*/ 2147483647 h 1290"/>
                <a:gd name="T88" fmla="*/ 2147483647 w 744"/>
                <a:gd name="T89" fmla="*/ 2147483647 h 1290"/>
                <a:gd name="T90" fmla="*/ 2147483647 w 744"/>
                <a:gd name="T91" fmla="*/ 2147483647 h 1290"/>
                <a:gd name="T92" fmla="*/ 2147483647 w 744"/>
                <a:gd name="T93" fmla="*/ 2147483647 h 1290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744"/>
                <a:gd name="T142" fmla="*/ 0 h 1290"/>
                <a:gd name="T143" fmla="*/ 744 w 744"/>
                <a:gd name="T144" fmla="*/ 1290 h 1290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744" h="1290">
                  <a:moveTo>
                    <a:pt x="678" y="624"/>
                  </a:moveTo>
                  <a:lnTo>
                    <a:pt x="720" y="624"/>
                  </a:lnTo>
                  <a:lnTo>
                    <a:pt x="732" y="630"/>
                  </a:lnTo>
                  <a:lnTo>
                    <a:pt x="744" y="630"/>
                  </a:lnTo>
                  <a:lnTo>
                    <a:pt x="738" y="324"/>
                  </a:lnTo>
                  <a:lnTo>
                    <a:pt x="180" y="0"/>
                  </a:lnTo>
                  <a:lnTo>
                    <a:pt x="156" y="12"/>
                  </a:lnTo>
                  <a:lnTo>
                    <a:pt x="144" y="24"/>
                  </a:lnTo>
                  <a:lnTo>
                    <a:pt x="126" y="30"/>
                  </a:lnTo>
                  <a:lnTo>
                    <a:pt x="108" y="42"/>
                  </a:lnTo>
                  <a:lnTo>
                    <a:pt x="126" y="108"/>
                  </a:lnTo>
                  <a:lnTo>
                    <a:pt x="114" y="156"/>
                  </a:lnTo>
                  <a:lnTo>
                    <a:pt x="144" y="192"/>
                  </a:lnTo>
                  <a:lnTo>
                    <a:pt x="150" y="216"/>
                  </a:lnTo>
                  <a:lnTo>
                    <a:pt x="180" y="252"/>
                  </a:lnTo>
                  <a:lnTo>
                    <a:pt x="162" y="288"/>
                  </a:lnTo>
                  <a:lnTo>
                    <a:pt x="144" y="534"/>
                  </a:lnTo>
                  <a:lnTo>
                    <a:pt x="138" y="540"/>
                  </a:lnTo>
                  <a:lnTo>
                    <a:pt x="120" y="564"/>
                  </a:lnTo>
                  <a:lnTo>
                    <a:pt x="96" y="588"/>
                  </a:lnTo>
                  <a:lnTo>
                    <a:pt x="72" y="618"/>
                  </a:lnTo>
                  <a:lnTo>
                    <a:pt x="54" y="636"/>
                  </a:lnTo>
                  <a:lnTo>
                    <a:pt x="48" y="648"/>
                  </a:lnTo>
                  <a:lnTo>
                    <a:pt x="36" y="666"/>
                  </a:lnTo>
                  <a:lnTo>
                    <a:pt x="30" y="678"/>
                  </a:lnTo>
                  <a:lnTo>
                    <a:pt x="24" y="696"/>
                  </a:lnTo>
                  <a:lnTo>
                    <a:pt x="24" y="708"/>
                  </a:lnTo>
                  <a:lnTo>
                    <a:pt x="18" y="714"/>
                  </a:lnTo>
                  <a:lnTo>
                    <a:pt x="18" y="720"/>
                  </a:lnTo>
                  <a:lnTo>
                    <a:pt x="0" y="726"/>
                  </a:lnTo>
                  <a:lnTo>
                    <a:pt x="6" y="786"/>
                  </a:lnTo>
                  <a:lnTo>
                    <a:pt x="18" y="786"/>
                  </a:lnTo>
                  <a:lnTo>
                    <a:pt x="48" y="834"/>
                  </a:lnTo>
                  <a:lnTo>
                    <a:pt x="48" y="846"/>
                  </a:lnTo>
                  <a:lnTo>
                    <a:pt x="48" y="840"/>
                  </a:lnTo>
                  <a:lnTo>
                    <a:pt x="72" y="834"/>
                  </a:lnTo>
                  <a:lnTo>
                    <a:pt x="72" y="852"/>
                  </a:lnTo>
                  <a:lnTo>
                    <a:pt x="78" y="864"/>
                  </a:lnTo>
                  <a:lnTo>
                    <a:pt x="84" y="870"/>
                  </a:lnTo>
                  <a:lnTo>
                    <a:pt x="96" y="870"/>
                  </a:lnTo>
                  <a:lnTo>
                    <a:pt x="102" y="876"/>
                  </a:lnTo>
                  <a:lnTo>
                    <a:pt x="108" y="876"/>
                  </a:lnTo>
                  <a:lnTo>
                    <a:pt x="102" y="912"/>
                  </a:lnTo>
                  <a:lnTo>
                    <a:pt x="114" y="918"/>
                  </a:lnTo>
                  <a:lnTo>
                    <a:pt x="120" y="930"/>
                  </a:lnTo>
                  <a:lnTo>
                    <a:pt x="120" y="966"/>
                  </a:lnTo>
                  <a:lnTo>
                    <a:pt x="114" y="966"/>
                  </a:lnTo>
                  <a:lnTo>
                    <a:pt x="114" y="1002"/>
                  </a:lnTo>
                  <a:lnTo>
                    <a:pt x="120" y="1020"/>
                  </a:lnTo>
                  <a:lnTo>
                    <a:pt x="120" y="1038"/>
                  </a:lnTo>
                  <a:lnTo>
                    <a:pt x="126" y="1050"/>
                  </a:lnTo>
                  <a:lnTo>
                    <a:pt x="138" y="1056"/>
                  </a:lnTo>
                  <a:lnTo>
                    <a:pt x="144" y="1068"/>
                  </a:lnTo>
                  <a:lnTo>
                    <a:pt x="162" y="1086"/>
                  </a:lnTo>
                  <a:lnTo>
                    <a:pt x="66" y="1086"/>
                  </a:lnTo>
                  <a:lnTo>
                    <a:pt x="54" y="1092"/>
                  </a:lnTo>
                  <a:lnTo>
                    <a:pt x="48" y="1098"/>
                  </a:lnTo>
                  <a:lnTo>
                    <a:pt x="48" y="1110"/>
                  </a:lnTo>
                  <a:lnTo>
                    <a:pt x="60" y="1134"/>
                  </a:lnTo>
                  <a:lnTo>
                    <a:pt x="72" y="1146"/>
                  </a:lnTo>
                  <a:lnTo>
                    <a:pt x="78" y="1158"/>
                  </a:lnTo>
                  <a:lnTo>
                    <a:pt x="90" y="1170"/>
                  </a:lnTo>
                  <a:lnTo>
                    <a:pt x="108" y="1182"/>
                  </a:lnTo>
                  <a:lnTo>
                    <a:pt x="120" y="1188"/>
                  </a:lnTo>
                  <a:lnTo>
                    <a:pt x="132" y="1200"/>
                  </a:lnTo>
                  <a:lnTo>
                    <a:pt x="144" y="1224"/>
                  </a:lnTo>
                  <a:lnTo>
                    <a:pt x="144" y="1242"/>
                  </a:lnTo>
                  <a:lnTo>
                    <a:pt x="150" y="1254"/>
                  </a:lnTo>
                  <a:lnTo>
                    <a:pt x="156" y="1272"/>
                  </a:lnTo>
                  <a:lnTo>
                    <a:pt x="156" y="1284"/>
                  </a:lnTo>
                  <a:lnTo>
                    <a:pt x="162" y="1284"/>
                  </a:lnTo>
                  <a:lnTo>
                    <a:pt x="168" y="1290"/>
                  </a:lnTo>
                  <a:lnTo>
                    <a:pt x="186" y="1290"/>
                  </a:lnTo>
                  <a:lnTo>
                    <a:pt x="198" y="1284"/>
                  </a:lnTo>
                  <a:lnTo>
                    <a:pt x="216" y="1266"/>
                  </a:lnTo>
                  <a:lnTo>
                    <a:pt x="228" y="1260"/>
                  </a:lnTo>
                  <a:lnTo>
                    <a:pt x="234" y="1254"/>
                  </a:lnTo>
                  <a:lnTo>
                    <a:pt x="234" y="1278"/>
                  </a:lnTo>
                  <a:lnTo>
                    <a:pt x="240" y="1284"/>
                  </a:lnTo>
                  <a:lnTo>
                    <a:pt x="246" y="1284"/>
                  </a:lnTo>
                  <a:lnTo>
                    <a:pt x="258" y="1278"/>
                  </a:lnTo>
                  <a:lnTo>
                    <a:pt x="270" y="1266"/>
                  </a:lnTo>
                  <a:lnTo>
                    <a:pt x="276" y="1254"/>
                  </a:lnTo>
                  <a:lnTo>
                    <a:pt x="282" y="1248"/>
                  </a:lnTo>
                  <a:lnTo>
                    <a:pt x="372" y="1248"/>
                  </a:lnTo>
                  <a:lnTo>
                    <a:pt x="378" y="1242"/>
                  </a:lnTo>
                  <a:lnTo>
                    <a:pt x="384" y="1230"/>
                  </a:lnTo>
                  <a:lnTo>
                    <a:pt x="390" y="1224"/>
                  </a:lnTo>
                  <a:lnTo>
                    <a:pt x="396" y="1212"/>
                  </a:lnTo>
                  <a:lnTo>
                    <a:pt x="402" y="1206"/>
                  </a:lnTo>
                  <a:lnTo>
                    <a:pt x="402" y="1194"/>
                  </a:lnTo>
                  <a:lnTo>
                    <a:pt x="390" y="1182"/>
                  </a:lnTo>
                  <a:lnTo>
                    <a:pt x="384" y="1182"/>
                  </a:lnTo>
                  <a:lnTo>
                    <a:pt x="402" y="1170"/>
                  </a:lnTo>
                  <a:lnTo>
                    <a:pt x="420" y="1170"/>
                  </a:lnTo>
                  <a:lnTo>
                    <a:pt x="462" y="1164"/>
                  </a:lnTo>
                  <a:lnTo>
                    <a:pt x="510" y="1146"/>
                  </a:lnTo>
                  <a:lnTo>
                    <a:pt x="528" y="1134"/>
                  </a:lnTo>
                  <a:lnTo>
                    <a:pt x="552" y="1110"/>
                  </a:lnTo>
                  <a:lnTo>
                    <a:pt x="552" y="1092"/>
                  </a:lnTo>
                  <a:lnTo>
                    <a:pt x="588" y="1068"/>
                  </a:lnTo>
                  <a:lnTo>
                    <a:pt x="594" y="1038"/>
                  </a:lnTo>
                  <a:lnTo>
                    <a:pt x="648" y="1008"/>
                  </a:lnTo>
                  <a:lnTo>
                    <a:pt x="672" y="1008"/>
                  </a:lnTo>
                  <a:lnTo>
                    <a:pt x="672" y="996"/>
                  </a:lnTo>
                  <a:lnTo>
                    <a:pt x="684" y="996"/>
                  </a:lnTo>
                  <a:lnTo>
                    <a:pt x="684" y="990"/>
                  </a:lnTo>
                  <a:lnTo>
                    <a:pt x="678" y="984"/>
                  </a:lnTo>
                  <a:lnTo>
                    <a:pt x="666" y="966"/>
                  </a:lnTo>
                  <a:lnTo>
                    <a:pt x="654" y="960"/>
                  </a:lnTo>
                  <a:lnTo>
                    <a:pt x="648" y="960"/>
                  </a:lnTo>
                  <a:lnTo>
                    <a:pt x="642" y="936"/>
                  </a:lnTo>
                  <a:lnTo>
                    <a:pt x="660" y="930"/>
                  </a:lnTo>
                  <a:lnTo>
                    <a:pt x="642" y="918"/>
                  </a:lnTo>
                  <a:lnTo>
                    <a:pt x="642" y="876"/>
                  </a:lnTo>
                  <a:lnTo>
                    <a:pt x="636" y="870"/>
                  </a:lnTo>
                  <a:lnTo>
                    <a:pt x="624" y="870"/>
                  </a:lnTo>
                  <a:lnTo>
                    <a:pt x="618" y="876"/>
                  </a:lnTo>
                  <a:lnTo>
                    <a:pt x="606" y="876"/>
                  </a:lnTo>
                  <a:lnTo>
                    <a:pt x="600" y="870"/>
                  </a:lnTo>
                  <a:lnTo>
                    <a:pt x="600" y="852"/>
                  </a:lnTo>
                  <a:lnTo>
                    <a:pt x="606" y="840"/>
                  </a:lnTo>
                  <a:lnTo>
                    <a:pt x="618" y="834"/>
                  </a:lnTo>
                  <a:lnTo>
                    <a:pt x="630" y="822"/>
                  </a:lnTo>
                  <a:lnTo>
                    <a:pt x="630" y="810"/>
                  </a:lnTo>
                  <a:lnTo>
                    <a:pt x="618" y="786"/>
                  </a:lnTo>
                  <a:lnTo>
                    <a:pt x="612" y="780"/>
                  </a:lnTo>
                  <a:lnTo>
                    <a:pt x="630" y="762"/>
                  </a:lnTo>
                  <a:lnTo>
                    <a:pt x="648" y="750"/>
                  </a:lnTo>
                  <a:lnTo>
                    <a:pt x="642" y="732"/>
                  </a:lnTo>
                  <a:lnTo>
                    <a:pt x="636" y="708"/>
                  </a:lnTo>
                  <a:lnTo>
                    <a:pt x="648" y="708"/>
                  </a:lnTo>
                  <a:lnTo>
                    <a:pt x="648" y="690"/>
                  </a:lnTo>
                  <a:lnTo>
                    <a:pt x="660" y="678"/>
                  </a:lnTo>
                  <a:lnTo>
                    <a:pt x="672" y="672"/>
                  </a:lnTo>
                  <a:lnTo>
                    <a:pt x="678" y="666"/>
                  </a:lnTo>
                  <a:lnTo>
                    <a:pt x="678" y="660"/>
                  </a:lnTo>
                  <a:lnTo>
                    <a:pt x="672" y="654"/>
                  </a:lnTo>
                  <a:lnTo>
                    <a:pt x="672" y="642"/>
                  </a:lnTo>
                  <a:lnTo>
                    <a:pt x="666" y="636"/>
                  </a:lnTo>
                  <a:lnTo>
                    <a:pt x="678" y="624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62" name="Central African Republic" descr="© INSCALE GmbH, 05.05.2010&#10;http://www.presentationload.com/">
              <a:extLst>
                <a:ext uri="{FF2B5EF4-FFF2-40B4-BE49-F238E27FC236}">
                  <a16:creationId xmlns:a16="http://schemas.microsoft.com/office/drawing/2014/main" id="{4541956C-4548-4DB7-86E9-F09C0EB2FE30}"/>
                </a:ext>
              </a:extLst>
            </p:cNvPr>
            <p:cNvSpPr>
              <a:spLocks/>
            </p:cNvSpPr>
            <p:nvPr/>
          </p:nvSpPr>
          <p:spPr bwMode="gray">
            <a:xfrm>
              <a:off x="6002539" y="4124039"/>
              <a:ext cx="404830" cy="314222"/>
            </a:xfrm>
            <a:custGeom>
              <a:avLst/>
              <a:gdLst>
                <a:gd name="T0" fmla="*/ 2147483647 w 912"/>
                <a:gd name="T1" fmla="*/ 2147483647 h 702"/>
                <a:gd name="T2" fmla="*/ 2147483647 w 912"/>
                <a:gd name="T3" fmla="*/ 2147483647 h 702"/>
                <a:gd name="T4" fmla="*/ 2147483647 w 912"/>
                <a:gd name="T5" fmla="*/ 2147483647 h 702"/>
                <a:gd name="T6" fmla="*/ 2147483647 w 912"/>
                <a:gd name="T7" fmla="*/ 2147483647 h 702"/>
                <a:gd name="T8" fmla="*/ 2147483647 w 912"/>
                <a:gd name="T9" fmla="*/ 2147483647 h 702"/>
                <a:gd name="T10" fmla="*/ 2147483647 w 912"/>
                <a:gd name="T11" fmla="*/ 2147483647 h 702"/>
                <a:gd name="T12" fmla="*/ 2147483647 w 912"/>
                <a:gd name="T13" fmla="*/ 2147483647 h 702"/>
                <a:gd name="T14" fmla="*/ 2147483647 w 912"/>
                <a:gd name="T15" fmla="*/ 2147483647 h 702"/>
                <a:gd name="T16" fmla="*/ 2147483647 w 912"/>
                <a:gd name="T17" fmla="*/ 2147483647 h 702"/>
                <a:gd name="T18" fmla="*/ 2147483647 w 912"/>
                <a:gd name="T19" fmla="*/ 2147483647 h 702"/>
                <a:gd name="T20" fmla="*/ 2147483647 w 912"/>
                <a:gd name="T21" fmla="*/ 2147483647 h 702"/>
                <a:gd name="T22" fmla="*/ 2147483647 w 912"/>
                <a:gd name="T23" fmla="*/ 2147483647 h 702"/>
                <a:gd name="T24" fmla="*/ 2147483647 w 912"/>
                <a:gd name="T25" fmla="*/ 2147483647 h 702"/>
                <a:gd name="T26" fmla="*/ 2147483647 w 912"/>
                <a:gd name="T27" fmla="*/ 2147483647 h 702"/>
                <a:gd name="T28" fmla="*/ 2147483647 w 912"/>
                <a:gd name="T29" fmla="*/ 2147483647 h 702"/>
                <a:gd name="T30" fmla="*/ 2147483647 w 912"/>
                <a:gd name="T31" fmla="*/ 0 h 702"/>
                <a:gd name="T32" fmla="*/ 2147483647 w 912"/>
                <a:gd name="T33" fmla="*/ 2147483647 h 702"/>
                <a:gd name="T34" fmla="*/ 2147483647 w 912"/>
                <a:gd name="T35" fmla="*/ 2147483647 h 702"/>
                <a:gd name="T36" fmla="*/ 2147483647 w 912"/>
                <a:gd name="T37" fmla="*/ 2147483647 h 702"/>
                <a:gd name="T38" fmla="*/ 2147483647 w 912"/>
                <a:gd name="T39" fmla="*/ 2147483647 h 702"/>
                <a:gd name="T40" fmla="*/ 2147483647 w 912"/>
                <a:gd name="T41" fmla="*/ 2147483647 h 702"/>
                <a:gd name="T42" fmla="*/ 2147483647 w 912"/>
                <a:gd name="T43" fmla="*/ 2147483647 h 702"/>
                <a:gd name="T44" fmla="*/ 2147483647 w 912"/>
                <a:gd name="T45" fmla="*/ 2147483647 h 702"/>
                <a:gd name="T46" fmla="*/ 2147483647 w 912"/>
                <a:gd name="T47" fmla="*/ 2147483647 h 702"/>
                <a:gd name="T48" fmla="*/ 2147483647 w 912"/>
                <a:gd name="T49" fmla="*/ 2147483647 h 702"/>
                <a:gd name="T50" fmla="*/ 2147483647 w 912"/>
                <a:gd name="T51" fmla="*/ 2147483647 h 702"/>
                <a:gd name="T52" fmla="*/ 2147483647 w 912"/>
                <a:gd name="T53" fmla="*/ 2147483647 h 702"/>
                <a:gd name="T54" fmla="*/ 2147483647 w 912"/>
                <a:gd name="T55" fmla="*/ 2147483647 h 702"/>
                <a:gd name="T56" fmla="*/ 2147483647 w 912"/>
                <a:gd name="T57" fmla="*/ 2147483647 h 702"/>
                <a:gd name="T58" fmla="*/ 2147483647 w 912"/>
                <a:gd name="T59" fmla="*/ 2147483647 h 702"/>
                <a:gd name="T60" fmla="*/ 0 w 912"/>
                <a:gd name="T61" fmla="*/ 2147483647 h 702"/>
                <a:gd name="T62" fmla="*/ 2147483647 w 912"/>
                <a:gd name="T63" fmla="*/ 2147483647 h 702"/>
                <a:gd name="T64" fmla="*/ 2147483647 w 912"/>
                <a:gd name="T65" fmla="*/ 2147483647 h 702"/>
                <a:gd name="T66" fmla="*/ 2147483647 w 912"/>
                <a:gd name="T67" fmla="*/ 2147483647 h 702"/>
                <a:gd name="T68" fmla="*/ 2147483647 w 912"/>
                <a:gd name="T69" fmla="*/ 2147483647 h 702"/>
                <a:gd name="T70" fmla="*/ 2147483647 w 912"/>
                <a:gd name="T71" fmla="*/ 2147483647 h 702"/>
                <a:gd name="T72" fmla="*/ 2147483647 w 912"/>
                <a:gd name="T73" fmla="*/ 2147483647 h 702"/>
                <a:gd name="T74" fmla="*/ 2147483647 w 912"/>
                <a:gd name="T75" fmla="*/ 2147483647 h 702"/>
                <a:gd name="T76" fmla="*/ 2147483647 w 912"/>
                <a:gd name="T77" fmla="*/ 2147483647 h 702"/>
                <a:gd name="T78" fmla="*/ 2147483647 w 912"/>
                <a:gd name="T79" fmla="*/ 2147483647 h 702"/>
                <a:gd name="T80" fmla="*/ 2147483647 w 912"/>
                <a:gd name="T81" fmla="*/ 2147483647 h 702"/>
                <a:gd name="T82" fmla="*/ 2147483647 w 912"/>
                <a:gd name="T83" fmla="*/ 2147483647 h 702"/>
                <a:gd name="T84" fmla="*/ 2147483647 w 912"/>
                <a:gd name="T85" fmla="*/ 2147483647 h 702"/>
                <a:gd name="T86" fmla="*/ 2147483647 w 912"/>
                <a:gd name="T87" fmla="*/ 2147483647 h 702"/>
                <a:gd name="T88" fmla="*/ 2147483647 w 912"/>
                <a:gd name="T89" fmla="*/ 2147483647 h 702"/>
                <a:gd name="T90" fmla="*/ 2147483647 w 912"/>
                <a:gd name="T91" fmla="*/ 2147483647 h 702"/>
                <a:gd name="T92" fmla="*/ 2147483647 w 912"/>
                <a:gd name="T93" fmla="*/ 2147483647 h 702"/>
                <a:gd name="T94" fmla="*/ 2147483647 w 912"/>
                <a:gd name="T95" fmla="*/ 2147483647 h 702"/>
                <a:gd name="T96" fmla="*/ 2147483647 w 912"/>
                <a:gd name="T97" fmla="*/ 2147483647 h 702"/>
                <a:gd name="T98" fmla="*/ 2147483647 w 912"/>
                <a:gd name="T99" fmla="*/ 2147483647 h 702"/>
                <a:gd name="T100" fmla="*/ 2147483647 w 912"/>
                <a:gd name="T101" fmla="*/ 2147483647 h 702"/>
                <a:gd name="T102" fmla="*/ 2147483647 w 912"/>
                <a:gd name="T103" fmla="*/ 2147483647 h 702"/>
                <a:gd name="T104" fmla="*/ 2147483647 w 912"/>
                <a:gd name="T105" fmla="*/ 2147483647 h 702"/>
                <a:gd name="T106" fmla="*/ 2147483647 w 912"/>
                <a:gd name="T107" fmla="*/ 2147483647 h 702"/>
                <a:gd name="T108" fmla="*/ 2147483647 w 912"/>
                <a:gd name="T109" fmla="*/ 2147483647 h 702"/>
                <a:gd name="T110" fmla="*/ 2147483647 w 912"/>
                <a:gd name="T111" fmla="*/ 2147483647 h 702"/>
                <a:gd name="T112" fmla="*/ 2147483647 w 912"/>
                <a:gd name="T113" fmla="*/ 2147483647 h 702"/>
                <a:gd name="T114" fmla="*/ 2147483647 w 912"/>
                <a:gd name="T115" fmla="*/ 2147483647 h 702"/>
                <a:gd name="T116" fmla="*/ 2147483647 w 912"/>
                <a:gd name="T117" fmla="*/ 2147483647 h 702"/>
                <a:gd name="T118" fmla="*/ 2147483647 w 912"/>
                <a:gd name="T119" fmla="*/ 2147483647 h 702"/>
                <a:gd name="T120" fmla="*/ 2147483647 w 912"/>
                <a:gd name="T121" fmla="*/ 2147483647 h 70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912"/>
                <a:gd name="T184" fmla="*/ 0 h 702"/>
                <a:gd name="T185" fmla="*/ 912 w 912"/>
                <a:gd name="T186" fmla="*/ 702 h 70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912" h="702">
                  <a:moveTo>
                    <a:pt x="906" y="420"/>
                  </a:moveTo>
                  <a:lnTo>
                    <a:pt x="900" y="414"/>
                  </a:lnTo>
                  <a:lnTo>
                    <a:pt x="888" y="408"/>
                  </a:lnTo>
                  <a:lnTo>
                    <a:pt x="882" y="402"/>
                  </a:lnTo>
                  <a:lnTo>
                    <a:pt x="858" y="396"/>
                  </a:lnTo>
                  <a:lnTo>
                    <a:pt x="858" y="378"/>
                  </a:lnTo>
                  <a:lnTo>
                    <a:pt x="846" y="366"/>
                  </a:lnTo>
                  <a:lnTo>
                    <a:pt x="846" y="360"/>
                  </a:lnTo>
                  <a:lnTo>
                    <a:pt x="858" y="360"/>
                  </a:lnTo>
                  <a:lnTo>
                    <a:pt x="858" y="348"/>
                  </a:lnTo>
                  <a:lnTo>
                    <a:pt x="852" y="342"/>
                  </a:lnTo>
                  <a:lnTo>
                    <a:pt x="834" y="342"/>
                  </a:lnTo>
                  <a:lnTo>
                    <a:pt x="834" y="336"/>
                  </a:lnTo>
                  <a:lnTo>
                    <a:pt x="828" y="330"/>
                  </a:lnTo>
                  <a:lnTo>
                    <a:pt x="822" y="318"/>
                  </a:lnTo>
                  <a:lnTo>
                    <a:pt x="810" y="306"/>
                  </a:lnTo>
                  <a:lnTo>
                    <a:pt x="798" y="300"/>
                  </a:lnTo>
                  <a:lnTo>
                    <a:pt x="792" y="300"/>
                  </a:lnTo>
                  <a:lnTo>
                    <a:pt x="780" y="294"/>
                  </a:lnTo>
                  <a:lnTo>
                    <a:pt x="768" y="282"/>
                  </a:lnTo>
                  <a:lnTo>
                    <a:pt x="768" y="276"/>
                  </a:lnTo>
                  <a:lnTo>
                    <a:pt x="774" y="276"/>
                  </a:lnTo>
                  <a:lnTo>
                    <a:pt x="774" y="270"/>
                  </a:lnTo>
                  <a:lnTo>
                    <a:pt x="780" y="270"/>
                  </a:lnTo>
                  <a:lnTo>
                    <a:pt x="780" y="264"/>
                  </a:lnTo>
                  <a:lnTo>
                    <a:pt x="768" y="252"/>
                  </a:lnTo>
                  <a:lnTo>
                    <a:pt x="756" y="246"/>
                  </a:lnTo>
                  <a:lnTo>
                    <a:pt x="750" y="246"/>
                  </a:lnTo>
                  <a:lnTo>
                    <a:pt x="750" y="228"/>
                  </a:lnTo>
                  <a:lnTo>
                    <a:pt x="720" y="228"/>
                  </a:lnTo>
                  <a:lnTo>
                    <a:pt x="696" y="216"/>
                  </a:lnTo>
                  <a:lnTo>
                    <a:pt x="696" y="186"/>
                  </a:lnTo>
                  <a:lnTo>
                    <a:pt x="648" y="180"/>
                  </a:lnTo>
                  <a:lnTo>
                    <a:pt x="654" y="162"/>
                  </a:lnTo>
                  <a:lnTo>
                    <a:pt x="648" y="162"/>
                  </a:lnTo>
                  <a:lnTo>
                    <a:pt x="642" y="156"/>
                  </a:lnTo>
                  <a:lnTo>
                    <a:pt x="642" y="150"/>
                  </a:lnTo>
                  <a:lnTo>
                    <a:pt x="648" y="144"/>
                  </a:lnTo>
                  <a:lnTo>
                    <a:pt x="654" y="132"/>
                  </a:lnTo>
                  <a:lnTo>
                    <a:pt x="660" y="126"/>
                  </a:lnTo>
                  <a:lnTo>
                    <a:pt x="660" y="96"/>
                  </a:lnTo>
                  <a:lnTo>
                    <a:pt x="654" y="84"/>
                  </a:lnTo>
                  <a:lnTo>
                    <a:pt x="648" y="66"/>
                  </a:lnTo>
                  <a:lnTo>
                    <a:pt x="636" y="54"/>
                  </a:lnTo>
                  <a:lnTo>
                    <a:pt x="630" y="42"/>
                  </a:lnTo>
                  <a:lnTo>
                    <a:pt x="600" y="12"/>
                  </a:lnTo>
                  <a:lnTo>
                    <a:pt x="600" y="0"/>
                  </a:lnTo>
                  <a:lnTo>
                    <a:pt x="576" y="0"/>
                  </a:lnTo>
                  <a:lnTo>
                    <a:pt x="522" y="30"/>
                  </a:lnTo>
                  <a:lnTo>
                    <a:pt x="516" y="60"/>
                  </a:lnTo>
                  <a:lnTo>
                    <a:pt x="480" y="84"/>
                  </a:lnTo>
                  <a:lnTo>
                    <a:pt x="480" y="102"/>
                  </a:lnTo>
                  <a:lnTo>
                    <a:pt x="456" y="126"/>
                  </a:lnTo>
                  <a:lnTo>
                    <a:pt x="438" y="138"/>
                  </a:lnTo>
                  <a:lnTo>
                    <a:pt x="390" y="156"/>
                  </a:lnTo>
                  <a:lnTo>
                    <a:pt x="348" y="162"/>
                  </a:lnTo>
                  <a:lnTo>
                    <a:pt x="330" y="162"/>
                  </a:lnTo>
                  <a:lnTo>
                    <a:pt x="312" y="174"/>
                  </a:lnTo>
                  <a:lnTo>
                    <a:pt x="318" y="174"/>
                  </a:lnTo>
                  <a:lnTo>
                    <a:pt x="330" y="186"/>
                  </a:lnTo>
                  <a:lnTo>
                    <a:pt x="330" y="198"/>
                  </a:lnTo>
                  <a:lnTo>
                    <a:pt x="324" y="204"/>
                  </a:lnTo>
                  <a:lnTo>
                    <a:pt x="318" y="216"/>
                  </a:lnTo>
                  <a:lnTo>
                    <a:pt x="312" y="222"/>
                  </a:lnTo>
                  <a:lnTo>
                    <a:pt x="306" y="234"/>
                  </a:lnTo>
                  <a:lnTo>
                    <a:pt x="300" y="240"/>
                  </a:lnTo>
                  <a:lnTo>
                    <a:pt x="210" y="240"/>
                  </a:lnTo>
                  <a:lnTo>
                    <a:pt x="204" y="246"/>
                  </a:lnTo>
                  <a:lnTo>
                    <a:pt x="198" y="258"/>
                  </a:lnTo>
                  <a:lnTo>
                    <a:pt x="186" y="270"/>
                  </a:lnTo>
                  <a:lnTo>
                    <a:pt x="174" y="276"/>
                  </a:lnTo>
                  <a:lnTo>
                    <a:pt x="168" y="276"/>
                  </a:lnTo>
                  <a:lnTo>
                    <a:pt x="162" y="270"/>
                  </a:lnTo>
                  <a:lnTo>
                    <a:pt x="162" y="246"/>
                  </a:lnTo>
                  <a:lnTo>
                    <a:pt x="156" y="252"/>
                  </a:lnTo>
                  <a:lnTo>
                    <a:pt x="144" y="258"/>
                  </a:lnTo>
                  <a:lnTo>
                    <a:pt x="126" y="276"/>
                  </a:lnTo>
                  <a:lnTo>
                    <a:pt x="114" y="282"/>
                  </a:lnTo>
                  <a:lnTo>
                    <a:pt x="96" y="282"/>
                  </a:lnTo>
                  <a:lnTo>
                    <a:pt x="90" y="276"/>
                  </a:lnTo>
                  <a:lnTo>
                    <a:pt x="78" y="276"/>
                  </a:lnTo>
                  <a:lnTo>
                    <a:pt x="66" y="288"/>
                  </a:lnTo>
                  <a:lnTo>
                    <a:pt x="60" y="300"/>
                  </a:lnTo>
                  <a:lnTo>
                    <a:pt x="54" y="306"/>
                  </a:lnTo>
                  <a:lnTo>
                    <a:pt x="54" y="324"/>
                  </a:lnTo>
                  <a:lnTo>
                    <a:pt x="48" y="336"/>
                  </a:lnTo>
                  <a:lnTo>
                    <a:pt x="42" y="336"/>
                  </a:lnTo>
                  <a:lnTo>
                    <a:pt x="36" y="372"/>
                  </a:lnTo>
                  <a:lnTo>
                    <a:pt x="30" y="372"/>
                  </a:lnTo>
                  <a:lnTo>
                    <a:pt x="24" y="378"/>
                  </a:lnTo>
                  <a:lnTo>
                    <a:pt x="12" y="384"/>
                  </a:lnTo>
                  <a:lnTo>
                    <a:pt x="0" y="396"/>
                  </a:lnTo>
                  <a:lnTo>
                    <a:pt x="0" y="402"/>
                  </a:lnTo>
                  <a:lnTo>
                    <a:pt x="12" y="408"/>
                  </a:lnTo>
                  <a:lnTo>
                    <a:pt x="18" y="408"/>
                  </a:lnTo>
                  <a:lnTo>
                    <a:pt x="18" y="444"/>
                  </a:lnTo>
                  <a:lnTo>
                    <a:pt x="6" y="456"/>
                  </a:lnTo>
                  <a:lnTo>
                    <a:pt x="24" y="468"/>
                  </a:lnTo>
                  <a:lnTo>
                    <a:pt x="24" y="516"/>
                  </a:lnTo>
                  <a:lnTo>
                    <a:pt x="30" y="516"/>
                  </a:lnTo>
                  <a:lnTo>
                    <a:pt x="48" y="534"/>
                  </a:lnTo>
                  <a:lnTo>
                    <a:pt x="54" y="534"/>
                  </a:lnTo>
                  <a:lnTo>
                    <a:pt x="54" y="576"/>
                  </a:lnTo>
                  <a:lnTo>
                    <a:pt x="60" y="582"/>
                  </a:lnTo>
                  <a:lnTo>
                    <a:pt x="72" y="606"/>
                  </a:lnTo>
                  <a:lnTo>
                    <a:pt x="84" y="618"/>
                  </a:lnTo>
                  <a:lnTo>
                    <a:pt x="96" y="624"/>
                  </a:lnTo>
                  <a:lnTo>
                    <a:pt x="102" y="636"/>
                  </a:lnTo>
                  <a:lnTo>
                    <a:pt x="114" y="642"/>
                  </a:lnTo>
                  <a:lnTo>
                    <a:pt x="120" y="660"/>
                  </a:lnTo>
                  <a:lnTo>
                    <a:pt x="120" y="690"/>
                  </a:lnTo>
                  <a:lnTo>
                    <a:pt x="132" y="702"/>
                  </a:lnTo>
                  <a:lnTo>
                    <a:pt x="138" y="696"/>
                  </a:lnTo>
                  <a:lnTo>
                    <a:pt x="144" y="684"/>
                  </a:lnTo>
                  <a:lnTo>
                    <a:pt x="150" y="678"/>
                  </a:lnTo>
                  <a:lnTo>
                    <a:pt x="156" y="666"/>
                  </a:lnTo>
                  <a:lnTo>
                    <a:pt x="156" y="642"/>
                  </a:lnTo>
                  <a:lnTo>
                    <a:pt x="144" y="630"/>
                  </a:lnTo>
                  <a:lnTo>
                    <a:pt x="162" y="600"/>
                  </a:lnTo>
                  <a:lnTo>
                    <a:pt x="192" y="600"/>
                  </a:lnTo>
                  <a:lnTo>
                    <a:pt x="210" y="582"/>
                  </a:lnTo>
                  <a:lnTo>
                    <a:pt x="228" y="582"/>
                  </a:lnTo>
                  <a:lnTo>
                    <a:pt x="264" y="600"/>
                  </a:lnTo>
                  <a:lnTo>
                    <a:pt x="276" y="600"/>
                  </a:lnTo>
                  <a:lnTo>
                    <a:pt x="288" y="588"/>
                  </a:lnTo>
                  <a:lnTo>
                    <a:pt x="300" y="570"/>
                  </a:lnTo>
                  <a:lnTo>
                    <a:pt x="300" y="552"/>
                  </a:lnTo>
                  <a:lnTo>
                    <a:pt x="294" y="552"/>
                  </a:lnTo>
                  <a:lnTo>
                    <a:pt x="294" y="540"/>
                  </a:lnTo>
                  <a:lnTo>
                    <a:pt x="306" y="528"/>
                  </a:lnTo>
                  <a:lnTo>
                    <a:pt x="312" y="528"/>
                  </a:lnTo>
                  <a:lnTo>
                    <a:pt x="324" y="516"/>
                  </a:lnTo>
                  <a:lnTo>
                    <a:pt x="330" y="504"/>
                  </a:lnTo>
                  <a:lnTo>
                    <a:pt x="330" y="498"/>
                  </a:lnTo>
                  <a:lnTo>
                    <a:pt x="336" y="486"/>
                  </a:lnTo>
                  <a:lnTo>
                    <a:pt x="336" y="480"/>
                  </a:lnTo>
                  <a:lnTo>
                    <a:pt x="342" y="474"/>
                  </a:lnTo>
                  <a:lnTo>
                    <a:pt x="354" y="468"/>
                  </a:lnTo>
                  <a:lnTo>
                    <a:pt x="366" y="468"/>
                  </a:lnTo>
                  <a:lnTo>
                    <a:pt x="384" y="474"/>
                  </a:lnTo>
                  <a:lnTo>
                    <a:pt x="396" y="474"/>
                  </a:lnTo>
                  <a:lnTo>
                    <a:pt x="408" y="480"/>
                  </a:lnTo>
                  <a:lnTo>
                    <a:pt x="408" y="492"/>
                  </a:lnTo>
                  <a:lnTo>
                    <a:pt x="426" y="492"/>
                  </a:lnTo>
                  <a:lnTo>
                    <a:pt x="432" y="498"/>
                  </a:lnTo>
                  <a:lnTo>
                    <a:pt x="432" y="528"/>
                  </a:lnTo>
                  <a:lnTo>
                    <a:pt x="474" y="528"/>
                  </a:lnTo>
                  <a:lnTo>
                    <a:pt x="480" y="534"/>
                  </a:lnTo>
                  <a:lnTo>
                    <a:pt x="492" y="540"/>
                  </a:lnTo>
                  <a:lnTo>
                    <a:pt x="540" y="540"/>
                  </a:lnTo>
                  <a:lnTo>
                    <a:pt x="552" y="546"/>
                  </a:lnTo>
                  <a:lnTo>
                    <a:pt x="558" y="552"/>
                  </a:lnTo>
                  <a:lnTo>
                    <a:pt x="570" y="558"/>
                  </a:lnTo>
                  <a:lnTo>
                    <a:pt x="576" y="552"/>
                  </a:lnTo>
                  <a:lnTo>
                    <a:pt x="582" y="540"/>
                  </a:lnTo>
                  <a:lnTo>
                    <a:pt x="588" y="534"/>
                  </a:lnTo>
                  <a:lnTo>
                    <a:pt x="588" y="522"/>
                  </a:lnTo>
                  <a:lnTo>
                    <a:pt x="606" y="504"/>
                  </a:lnTo>
                  <a:lnTo>
                    <a:pt x="612" y="492"/>
                  </a:lnTo>
                  <a:lnTo>
                    <a:pt x="636" y="516"/>
                  </a:lnTo>
                  <a:lnTo>
                    <a:pt x="642" y="516"/>
                  </a:lnTo>
                  <a:lnTo>
                    <a:pt x="648" y="510"/>
                  </a:lnTo>
                  <a:lnTo>
                    <a:pt x="660" y="504"/>
                  </a:lnTo>
                  <a:lnTo>
                    <a:pt x="672" y="492"/>
                  </a:lnTo>
                  <a:lnTo>
                    <a:pt x="690" y="492"/>
                  </a:lnTo>
                  <a:lnTo>
                    <a:pt x="714" y="474"/>
                  </a:lnTo>
                  <a:lnTo>
                    <a:pt x="726" y="486"/>
                  </a:lnTo>
                  <a:lnTo>
                    <a:pt x="750" y="486"/>
                  </a:lnTo>
                  <a:lnTo>
                    <a:pt x="756" y="480"/>
                  </a:lnTo>
                  <a:lnTo>
                    <a:pt x="768" y="480"/>
                  </a:lnTo>
                  <a:lnTo>
                    <a:pt x="768" y="468"/>
                  </a:lnTo>
                  <a:lnTo>
                    <a:pt x="786" y="450"/>
                  </a:lnTo>
                  <a:lnTo>
                    <a:pt x="792" y="450"/>
                  </a:lnTo>
                  <a:lnTo>
                    <a:pt x="792" y="456"/>
                  </a:lnTo>
                  <a:lnTo>
                    <a:pt x="804" y="468"/>
                  </a:lnTo>
                  <a:lnTo>
                    <a:pt x="840" y="462"/>
                  </a:lnTo>
                  <a:lnTo>
                    <a:pt x="840" y="468"/>
                  </a:lnTo>
                  <a:lnTo>
                    <a:pt x="852" y="480"/>
                  </a:lnTo>
                  <a:lnTo>
                    <a:pt x="876" y="480"/>
                  </a:lnTo>
                  <a:lnTo>
                    <a:pt x="894" y="474"/>
                  </a:lnTo>
                  <a:lnTo>
                    <a:pt x="912" y="456"/>
                  </a:lnTo>
                  <a:lnTo>
                    <a:pt x="912" y="432"/>
                  </a:lnTo>
                  <a:lnTo>
                    <a:pt x="906" y="42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63" name="Cameroon" descr="© INSCALE GmbH, 05.05.2010&#10;http://www.presentationload.com/">
              <a:extLst>
                <a:ext uri="{FF2B5EF4-FFF2-40B4-BE49-F238E27FC236}">
                  <a16:creationId xmlns:a16="http://schemas.microsoft.com/office/drawing/2014/main" id="{E9CAD519-BF3F-4B79-A99B-499F7A31D546}"/>
                </a:ext>
              </a:extLst>
            </p:cNvPr>
            <p:cNvSpPr>
              <a:spLocks/>
            </p:cNvSpPr>
            <p:nvPr/>
          </p:nvSpPr>
          <p:spPr bwMode="gray">
            <a:xfrm>
              <a:off x="5818381" y="4044690"/>
              <a:ext cx="241311" cy="415788"/>
            </a:xfrm>
            <a:custGeom>
              <a:avLst/>
              <a:gdLst>
                <a:gd name="T0" fmla="*/ 2147483647 w 546"/>
                <a:gd name="T1" fmla="*/ 0 h 924"/>
                <a:gd name="T2" fmla="*/ 2147483647 w 546"/>
                <a:gd name="T3" fmla="*/ 2147483647 h 924"/>
                <a:gd name="T4" fmla="*/ 2147483647 w 546"/>
                <a:gd name="T5" fmla="*/ 2147483647 h 924"/>
                <a:gd name="T6" fmla="*/ 2147483647 w 546"/>
                <a:gd name="T7" fmla="*/ 2147483647 h 924"/>
                <a:gd name="T8" fmla="*/ 2147483647 w 546"/>
                <a:gd name="T9" fmla="*/ 2147483647 h 924"/>
                <a:gd name="T10" fmla="*/ 2147483647 w 546"/>
                <a:gd name="T11" fmla="*/ 2147483647 h 924"/>
                <a:gd name="T12" fmla="*/ 2147483647 w 546"/>
                <a:gd name="T13" fmla="*/ 2147483647 h 924"/>
                <a:gd name="T14" fmla="*/ 2147483647 w 546"/>
                <a:gd name="T15" fmla="*/ 2147483647 h 924"/>
                <a:gd name="T16" fmla="*/ 2147483647 w 546"/>
                <a:gd name="T17" fmla="*/ 2147483647 h 924"/>
                <a:gd name="T18" fmla="*/ 2147483647 w 546"/>
                <a:gd name="T19" fmla="*/ 2147483647 h 924"/>
                <a:gd name="T20" fmla="*/ 2147483647 w 546"/>
                <a:gd name="T21" fmla="*/ 2147483647 h 924"/>
                <a:gd name="T22" fmla="*/ 2147483647 w 546"/>
                <a:gd name="T23" fmla="*/ 2147483647 h 924"/>
                <a:gd name="T24" fmla="*/ 2147483647 w 546"/>
                <a:gd name="T25" fmla="*/ 2147483647 h 924"/>
                <a:gd name="T26" fmla="*/ 2147483647 w 546"/>
                <a:gd name="T27" fmla="*/ 2147483647 h 924"/>
                <a:gd name="T28" fmla="*/ 2147483647 w 546"/>
                <a:gd name="T29" fmla="*/ 2147483647 h 924"/>
                <a:gd name="T30" fmla="*/ 2147483647 w 546"/>
                <a:gd name="T31" fmla="*/ 2147483647 h 924"/>
                <a:gd name="T32" fmla="*/ 2147483647 w 546"/>
                <a:gd name="T33" fmla="*/ 2147483647 h 924"/>
                <a:gd name="T34" fmla="*/ 2147483647 w 546"/>
                <a:gd name="T35" fmla="*/ 2147483647 h 924"/>
                <a:gd name="T36" fmla="*/ 2147483647 w 546"/>
                <a:gd name="T37" fmla="*/ 2147483647 h 924"/>
                <a:gd name="T38" fmla="*/ 2147483647 w 546"/>
                <a:gd name="T39" fmla="*/ 2147483647 h 924"/>
                <a:gd name="T40" fmla="*/ 2147483647 w 546"/>
                <a:gd name="T41" fmla="*/ 2147483647 h 924"/>
                <a:gd name="T42" fmla="*/ 2147483647 w 546"/>
                <a:gd name="T43" fmla="*/ 2147483647 h 924"/>
                <a:gd name="T44" fmla="*/ 2147483647 w 546"/>
                <a:gd name="T45" fmla="*/ 2147483647 h 924"/>
                <a:gd name="T46" fmla="*/ 2147483647 w 546"/>
                <a:gd name="T47" fmla="*/ 2147483647 h 924"/>
                <a:gd name="T48" fmla="*/ 2147483647 w 546"/>
                <a:gd name="T49" fmla="*/ 2147483647 h 924"/>
                <a:gd name="T50" fmla="*/ 2147483647 w 546"/>
                <a:gd name="T51" fmla="*/ 2147483647 h 924"/>
                <a:gd name="T52" fmla="*/ 2147483647 w 546"/>
                <a:gd name="T53" fmla="*/ 2147483647 h 924"/>
                <a:gd name="T54" fmla="*/ 2147483647 w 546"/>
                <a:gd name="T55" fmla="*/ 2147483647 h 924"/>
                <a:gd name="T56" fmla="*/ 2147483647 w 546"/>
                <a:gd name="T57" fmla="*/ 2147483647 h 924"/>
                <a:gd name="T58" fmla="*/ 2147483647 w 546"/>
                <a:gd name="T59" fmla="*/ 2147483647 h 924"/>
                <a:gd name="T60" fmla="*/ 2147483647 w 546"/>
                <a:gd name="T61" fmla="*/ 2147483647 h 924"/>
                <a:gd name="T62" fmla="*/ 2147483647 w 546"/>
                <a:gd name="T63" fmla="*/ 2147483647 h 924"/>
                <a:gd name="T64" fmla="*/ 2147483647 w 546"/>
                <a:gd name="T65" fmla="*/ 2147483647 h 924"/>
                <a:gd name="T66" fmla="*/ 2147483647 w 546"/>
                <a:gd name="T67" fmla="*/ 2147483647 h 924"/>
                <a:gd name="T68" fmla="*/ 2147483647 w 546"/>
                <a:gd name="T69" fmla="*/ 2147483647 h 924"/>
                <a:gd name="T70" fmla="*/ 2147483647 w 546"/>
                <a:gd name="T71" fmla="*/ 2147483647 h 924"/>
                <a:gd name="T72" fmla="*/ 2147483647 w 546"/>
                <a:gd name="T73" fmla="*/ 2147483647 h 924"/>
                <a:gd name="T74" fmla="*/ 2147483647 w 546"/>
                <a:gd name="T75" fmla="*/ 2147483647 h 924"/>
                <a:gd name="T76" fmla="*/ 2147483647 w 546"/>
                <a:gd name="T77" fmla="*/ 2147483647 h 924"/>
                <a:gd name="T78" fmla="*/ 2147483647 w 546"/>
                <a:gd name="T79" fmla="*/ 2147483647 h 924"/>
                <a:gd name="T80" fmla="*/ 2147483647 w 546"/>
                <a:gd name="T81" fmla="*/ 2147483647 h 924"/>
                <a:gd name="T82" fmla="*/ 2147483647 w 546"/>
                <a:gd name="T83" fmla="*/ 2147483647 h 924"/>
                <a:gd name="T84" fmla="*/ 2147483647 w 546"/>
                <a:gd name="T85" fmla="*/ 2147483647 h 924"/>
                <a:gd name="T86" fmla="*/ 2147483647 w 546"/>
                <a:gd name="T87" fmla="*/ 2147483647 h 924"/>
                <a:gd name="T88" fmla="*/ 2147483647 w 546"/>
                <a:gd name="T89" fmla="*/ 2147483647 h 924"/>
                <a:gd name="T90" fmla="*/ 2147483647 w 546"/>
                <a:gd name="T91" fmla="*/ 2147483647 h 924"/>
                <a:gd name="T92" fmla="*/ 2147483647 w 546"/>
                <a:gd name="T93" fmla="*/ 2147483647 h 924"/>
                <a:gd name="T94" fmla="*/ 2147483647 w 546"/>
                <a:gd name="T95" fmla="*/ 2147483647 h 924"/>
                <a:gd name="T96" fmla="*/ 2147483647 w 546"/>
                <a:gd name="T97" fmla="*/ 2147483647 h 924"/>
                <a:gd name="T98" fmla="*/ 2147483647 w 546"/>
                <a:gd name="T99" fmla="*/ 2147483647 h 924"/>
                <a:gd name="T100" fmla="*/ 2147483647 w 546"/>
                <a:gd name="T101" fmla="*/ 2147483647 h 924"/>
                <a:gd name="T102" fmla="*/ 2147483647 w 546"/>
                <a:gd name="T103" fmla="*/ 2147483647 h 924"/>
                <a:gd name="T104" fmla="*/ 2147483647 w 546"/>
                <a:gd name="T105" fmla="*/ 2147483647 h 924"/>
                <a:gd name="T106" fmla="*/ 2147483647 w 546"/>
                <a:gd name="T107" fmla="*/ 2147483647 h 924"/>
                <a:gd name="T108" fmla="*/ 2147483647 w 546"/>
                <a:gd name="T109" fmla="*/ 2147483647 h 924"/>
                <a:gd name="T110" fmla="*/ 2147483647 w 546"/>
                <a:gd name="T111" fmla="*/ 2147483647 h 92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6"/>
                <a:gd name="T169" fmla="*/ 0 h 924"/>
                <a:gd name="T170" fmla="*/ 546 w 546"/>
                <a:gd name="T171" fmla="*/ 924 h 92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6" h="924">
                  <a:moveTo>
                    <a:pt x="420" y="30"/>
                  </a:moveTo>
                  <a:lnTo>
                    <a:pt x="414" y="18"/>
                  </a:lnTo>
                  <a:lnTo>
                    <a:pt x="414" y="0"/>
                  </a:lnTo>
                  <a:lnTo>
                    <a:pt x="390" y="6"/>
                  </a:lnTo>
                  <a:lnTo>
                    <a:pt x="390" y="54"/>
                  </a:lnTo>
                  <a:lnTo>
                    <a:pt x="396" y="60"/>
                  </a:lnTo>
                  <a:lnTo>
                    <a:pt x="396" y="66"/>
                  </a:lnTo>
                  <a:lnTo>
                    <a:pt x="426" y="66"/>
                  </a:lnTo>
                  <a:lnTo>
                    <a:pt x="426" y="96"/>
                  </a:lnTo>
                  <a:lnTo>
                    <a:pt x="420" y="102"/>
                  </a:lnTo>
                  <a:lnTo>
                    <a:pt x="420" y="108"/>
                  </a:lnTo>
                  <a:lnTo>
                    <a:pt x="426" y="114"/>
                  </a:lnTo>
                  <a:lnTo>
                    <a:pt x="426" y="126"/>
                  </a:lnTo>
                  <a:lnTo>
                    <a:pt x="408" y="144"/>
                  </a:lnTo>
                  <a:lnTo>
                    <a:pt x="396" y="150"/>
                  </a:lnTo>
                  <a:lnTo>
                    <a:pt x="384" y="150"/>
                  </a:lnTo>
                  <a:lnTo>
                    <a:pt x="384" y="156"/>
                  </a:lnTo>
                  <a:lnTo>
                    <a:pt x="378" y="162"/>
                  </a:lnTo>
                  <a:lnTo>
                    <a:pt x="378" y="168"/>
                  </a:lnTo>
                  <a:lnTo>
                    <a:pt x="372" y="174"/>
                  </a:lnTo>
                  <a:lnTo>
                    <a:pt x="372" y="180"/>
                  </a:lnTo>
                  <a:lnTo>
                    <a:pt x="360" y="192"/>
                  </a:lnTo>
                  <a:lnTo>
                    <a:pt x="354" y="204"/>
                  </a:lnTo>
                  <a:lnTo>
                    <a:pt x="348" y="234"/>
                  </a:lnTo>
                  <a:lnTo>
                    <a:pt x="342" y="240"/>
                  </a:lnTo>
                  <a:lnTo>
                    <a:pt x="342" y="270"/>
                  </a:lnTo>
                  <a:lnTo>
                    <a:pt x="336" y="288"/>
                  </a:lnTo>
                  <a:lnTo>
                    <a:pt x="330" y="294"/>
                  </a:lnTo>
                  <a:lnTo>
                    <a:pt x="312" y="294"/>
                  </a:lnTo>
                  <a:lnTo>
                    <a:pt x="312" y="324"/>
                  </a:lnTo>
                  <a:lnTo>
                    <a:pt x="306" y="342"/>
                  </a:lnTo>
                  <a:lnTo>
                    <a:pt x="306" y="354"/>
                  </a:lnTo>
                  <a:lnTo>
                    <a:pt x="300" y="360"/>
                  </a:lnTo>
                  <a:lnTo>
                    <a:pt x="288" y="366"/>
                  </a:lnTo>
                  <a:lnTo>
                    <a:pt x="282" y="372"/>
                  </a:lnTo>
                  <a:lnTo>
                    <a:pt x="270" y="378"/>
                  </a:lnTo>
                  <a:lnTo>
                    <a:pt x="258" y="426"/>
                  </a:lnTo>
                  <a:lnTo>
                    <a:pt x="234" y="456"/>
                  </a:lnTo>
                  <a:lnTo>
                    <a:pt x="234" y="486"/>
                  </a:lnTo>
                  <a:lnTo>
                    <a:pt x="228" y="492"/>
                  </a:lnTo>
                  <a:lnTo>
                    <a:pt x="216" y="498"/>
                  </a:lnTo>
                  <a:lnTo>
                    <a:pt x="210" y="510"/>
                  </a:lnTo>
                  <a:lnTo>
                    <a:pt x="210" y="522"/>
                  </a:lnTo>
                  <a:lnTo>
                    <a:pt x="192" y="540"/>
                  </a:lnTo>
                  <a:lnTo>
                    <a:pt x="186" y="540"/>
                  </a:lnTo>
                  <a:lnTo>
                    <a:pt x="180" y="534"/>
                  </a:lnTo>
                  <a:lnTo>
                    <a:pt x="174" y="522"/>
                  </a:lnTo>
                  <a:lnTo>
                    <a:pt x="174" y="516"/>
                  </a:lnTo>
                  <a:lnTo>
                    <a:pt x="168" y="504"/>
                  </a:lnTo>
                  <a:lnTo>
                    <a:pt x="156" y="492"/>
                  </a:lnTo>
                  <a:lnTo>
                    <a:pt x="150" y="480"/>
                  </a:lnTo>
                  <a:lnTo>
                    <a:pt x="138" y="480"/>
                  </a:lnTo>
                  <a:lnTo>
                    <a:pt x="144" y="486"/>
                  </a:lnTo>
                  <a:lnTo>
                    <a:pt x="144" y="498"/>
                  </a:lnTo>
                  <a:lnTo>
                    <a:pt x="138" y="504"/>
                  </a:lnTo>
                  <a:lnTo>
                    <a:pt x="132" y="504"/>
                  </a:lnTo>
                  <a:lnTo>
                    <a:pt x="120" y="498"/>
                  </a:lnTo>
                  <a:lnTo>
                    <a:pt x="114" y="492"/>
                  </a:lnTo>
                  <a:lnTo>
                    <a:pt x="108" y="492"/>
                  </a:lnTo>
                  <a:lnTo>
                    <a:pt x="102" y="498"/>
                  </a:lnTo>
                  <a:lnTo>
                    <a:pt x="90" y="522"/>
                  </a:lnTo>
                  <a:lnTo>
                    <a:pt x="84" y="528"/>
                  </a:lnTo>
                  <a:lnTo>
                    <a:pt x="84" y="534"/>
                  </a:lnTo>
                  <a:lnTo>
                    <a:pt x="18" y="588"/>
                  </a:lnTo>
                  <a:lnTo>
                    <a:pt x="18" y="642"/>
                  </a:lnTo>
                  <a:lnTo>
                    <a:pt x="12" y="654"/>
                  </a:lnTo>
                  <a:lnTo>
                    <a:pt x="12" y="666"/>
                  </a:lnTo>
                  <a:lnTo>
                    <a:pt x="6" y="672"/>
                  </a:lnTo>
                  <a:lnTo>
                    <a:pt x="6" y="678"/>
                  </a:lnTo>
                  <a:lnTo>
                    <a:pt x="0" y="690"/>
                  </a:lnTo>
                  <a:lnTo>
                    <a:pt x="24" y="684"/>
                  </a:lnTo>
                  <a:lnTo>
                    <a:pt x="24" y="708"/>
                  </a:lnTo>
                  <a:lnTo>
                    <a:pt x="36" y="732"/>
                  </a:lnTo>
                  <a:lnTo>
                    <a:pt x="60" y="744"/>
                  </a:lnTo>
                  <a:lnTo>
                    <a:pt x="66" y="750"/>
                  </a:lnTo>
                  <a:lnTo>
                    <a:pt x="84" y="726"/>
                  </a:lnTo>
                  <a:lnTo>
                    <a:pt x="66" y="756"/>
                  </a:lnTo>
                  <a:lnTo>
                    <a:pt x="84" y="786"/>
                  </a:lnTo>
                  <a:lnTo>
                    <a:pt x="102" y="792"/>
                  </a:lnTo>
                  <a:lnTo>
                    <a:pt x="102" y="840"/>
                  </a:lnTo>
                  <a:lnTo>
                    <a:pt x="90" y="840"/>
                  </a:lnTo>
                  <a:lnTo>
                    <a:pt x="90" y="870"/>
                  </a:lnTo>
                  <a:lnTo>
                    <a:pt x="102" y="882"/>
                  </a:lnTo>
                  <a:lnTo>
                    <a:pt x="198" y="882"/>
                  </a:lnTo>
                  <a:lnTo>
                    <a:pt x="216" y="864"/>
                  </a:lnTo>
                  <a:lnTo>
                    <a:pt x="228" y="882"/>
                  </a:lnTo>
                  <a:lnTo>
                    <a:pt x="258" y="882"/>
                  </a:lnTo>
                  <a:lnTo>
                    <a:pt x="270" y="870"/>
                  </a:lnTo>
                  <a:lnTo>
                    <a:pt x="276" y="870"/>
                  </a:lnTo>
                  <a:lnTo>
                    <a:pt x="288" y="876"/>
                  </a:lnTo>
                  <a:lnTo>
                    <a:pt x="294" y="876"/>
                  </a:lnTo>
                  <a:lnTo>
                    <a:pt x="342" y="870"/>
                  </a:lnTo>
                  <a:lnTo>
                    <a:pt x="342" y="888"/>
                  </a:lnTo>
                  <a:lnTo>
                    <a:pt x="372" y="888"/>
                  </a:lnTo>
                  <a:lnTo>
                    <a:pt x="390" y="882"/>
                  </a:lnTo>
                  <a:lnTo>
                    <a:pt x="438" y="882"/>
                  </a:lnTo>
                  <a:lnTo>
                    <a:pt x="450" y="888"/>
                  </a:lnTo>
                  <a:lnTo>
                    <a:pt x="456" y="894"/>
                  </a:lnTo>
                  <a:lnTo>
                    <a:pt x="468" y="894"/>
                  </a:lnTo>
                  <a:lnTo>
                    <a:pt x="474" y="900"/>
                  </a:lnTo>
                  <a:lnTo>
                    <a:pt x="510" y="900"/>
                  </a:lnTo>
                  <a:lnTo>
                    <a:pt x="534" y="924"/>
                  </a:lnTo>
                  <a:lnTo>
                    <a:pt x="540" y="882"/>
                  </a:lnTo>
                  <a:lnTo>
                    <a:pt x="546" y="876"/>
                  </a:lnTo>
                  <a:lnTo>
                    <a:pt x="534" y="864"/>
                  </a:lnTo>
                  <a:lnTo>
                    <a:pt x="534" y="834"/>
                  </a:lnTo>
                  <a:lnTo>
                    <a:pt x="528" y="816"/>
                  </a:lnTo>
                  <a:lnTo>
                    <a:pt x="516" y="810"/>
                  </a:lnTo>
                  <a:lnTo>
                    <a:pt x="510" y="798"/>
                  </a:lnTo>
                  <a:lnTo>
                    <a:pt x="498" y="792"/>
                  </a:lnTo>
                  <a:lnTo>
                    <a:pt x="486" y="780"/>
                  </a:lnTo>
                  <a:lnTo>
                    <a:pt x="474" y="756"/>
                  </a:lnTo>
                  <a:lnTo>
                    <a:pt x="468" y="750"/>
                  </a:lnTo>
                  <a:lnTo>
                    <a:pt x="468" y="708"/>
                  </a:lnTo>
                  <a:lnTo>
                    <a:pt x="462" y="708"/>
                  </a:lnTo>
                  <a:lnTo>
                    <a:pt x="444" y="690"/>
                  </a:lnTo>
                  <a:lnTo>
                    <a:pt x="438" y="690"/>
                  </a:lnTo>
                  <a:lnTo>
                    <a:pt x="438" y="642"/>
                  </a:lnTo>
                  <a:lnTo>
                    <a:pt x="420" y="630"/>
                  </a:lnTo>
                  <a:lnTo>
                    <a:pt x="432" y="618"/>
                  </a:lnTo>
                  <a:lnTo>
                    <a:pt x="432" y="582"/>
                  </a:lnTo>
                  <a:lnTo>
                    <a:pt x="426" y="582"/>
                  </a:lnTo>
                  <a:lnTo>
                    <a:pt x="414" y="576"/>
                  </a:lnTo>
                  <a:lnTo>
                    <a:pt x="414" y="570"/>
                  </a:lnTo>
                  <a:lnTo>
                    <a:pt x="426" y="558"/>
                  </a:lnTo>
                  <a:lnTo>
                    <a:pt x="438" y="552"/>
                  </a:lnTo>
                  <a:lnTo>
                    <a:pt x="444" y="546"/>
                  </a:lnTo>
                  <a:lnTo>
                    <a:pt x="450" y="546"/>
                  </a:lnTo>
                  <a:lnTo>
                    <a:pt x="456" y="510"/>
                  </a:lnTo>
                  <a:lnTo>
                    <a:pt x="462" y="510"/>
                  </a:lnTo>
                  <a:lnTo>
                    <a:pt x="468" y="498"/>
                  </a:lnTo>
                  <a:lnTo>
                    <a:pt x="468" y="480"/>
                  </a:lnTo>
                  <a:lnTo>
                    <a:pt x="474" y="474"/>
                  </a:lnTo>
                  <a:lnTo>
                    <a:pt x="480" y="462"/>
                  </a:lnTo>
                  <a:lnTo>
                    <a:pt x="492" y="450"/>
                  </a:lnTo>
                  <a:lnTo>
                    <a:pt x="498" y="450"/>
                  </a:lnTo>
                  <a:lnTo>
                    <a:pt x="498" y="438"/>
                  </a:lnTo>
                  <a:lnTo>
                    <a:pt x="492" y="420"/>
                  </a:lnTo>
                  <a:lnTo>
                    <a:pt x="486" y="408"/>
                  </a:lnTo>
                  <a:lnTo>
                    <a:pt x="486" y="390"/>
                  </a:lnTo>
                  <a:lnTo>
                    <a:pt x="474" y="366"/>
                  </a:lnTo>
                  <a:lnTo>
                    <a:pt x="462" y="354"/>
                  </a:lnTo>
                  <a:lnTo>
                    <a:pt x="450" y="348"/>
                  </a:lnTo>
                  <a:lnTo>
                    <a:pt x="432" y="336"/>
                  </a:lnTo>
                  <a:lnTo>
                    <a:pt x="420" y="324"/>
                  </a:lnTo>
                  <a:lnTo>
                    <a:pt x="414" y="312"/>
                  </a:lnTo>
                  <a:lnTo>
                    <a:pt x="402" y="300"/>
                  </a:lnTo>
                  <a:lnTo>
                    <a:pt x="390" y="276"/>
                  </a:lnTo>
                  <a:lnTo>
                    <a:pt x="390" y="264"/>
                  </a:lnTo>
                  <a:lnTo>
                    <a:pt x="396" y="258"/>
                  </a:lnTo>
                  <a:lnTo>
                    <a:pt x="408" y="252"/>
                  </a:lnTo>
                  <a:lnTo>
                    <a:pt x="504" y="252"/>
                  </a:lnTo>
                  <a:lnTo>
                    <a:pt x="486" y="234"/>
                  </a:lnTo>
                  <a:lnTo>
                    <a:pt x="480" y="222"/>
                  </a:lnTo>
                  <a:lnTo>
                    <a:pt x="468" y="216"/>
                  </a:lnTo>
                  <a:lnTo>
                    <a:pt x="462" y="204"/>
                  </a:lnTo>
                  <a:lnTo>
                    <a:pt x="462" y="186"/>
                  </a:lnTo>
                  <a:lnTo>
                    <a:pt x="456" y="168"/>
                  </a:lnTo>
                  <a:lnTo>
                    <a:pt x="456" y="132"/>
                  </a:lnTo>
                  <a:lnTo>
                    <a:pt x="462" y="132"/>
                  </a:lnTo>
                  <a:lnTo>
                    <a:pt x="462" y="96"/>
                  </a:lnTo>
                  <a:lnTo>
                    <a:pt x="456" y="84"/>
                  </a:lnTo>
                  <a:lnTo>
                    <a:pt x="444" y="78"/>
                  </a:lnTo>
                  <a:lnTo>
                    <a:pt x="450" y="42"/>
                  </a:lnTo>
                  <a:lnTo>
                    <a:pt x="444" y="42"/>
                  </a:lnTo>
                  <a:lnTo>
                    <a:pt x="438" y="36"/>
                  </a:lnTo>
                  <a:lnTo>
                    <a:pt x="426" y="36"/>
                  </a:lnTo>
                  <a:lnTo>
                    <a:pt x="420" y="3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64" name="Burundi" descr="© INSCALE GmbH, 05.05.2010&#10;http://www.presentationload.com/">
              <a:extLst>
                <a:ext uri="{FF2B5EF4-FFF2-40B4-BE49-F238E27FC236}">
                  <a16:creationId xmlns:a16="http://schemas.microsoft.com/office/drawing/2014/main" id="{30BD61A3-C38B-48A8-AFB8-769079B7665A}"/>
                </a:ext>
              </a:extLst>
            </p:cNvPr>
            <p:cNvSpPr>
              <a:spLocks/>
            </p:cNvSpPr>
            <p:nvPr/>
          </p:nvSpPr>
          <p:spPr bwMode="gray">
            <a:xfrm>
              <a:off x="6461346" y="4609654"/>
              <a:ext cx="58741" cy="74588"/>
            </a:xfrm>
            <a:custGeom>
              <a:avLst/>
              <a:gdLst>
                <a:gd name="T0" fmla="*/ 2147483647 w 132"/>
                <a:gd name="T1" fmla="*/ 2147483647 h 168"/>
                <a:gd name="T2" fmla="*/ 2147483647 w 132"/>
                <a:gd name="T3" fmla="*/ 2147483647 h 168"/>
                <a:gd name="T4" fmla="*/ 2147483647 w 132"/>
                <a:gd name="T5" fmla="*/ 2147483647 h 168"/>
                <a:gd name="T6" fmla="*/ 2147483647 w 132"/>
                <a:gd name="T7" fmla="*/ 2147483647 h 168"/>
                <a:gd name="T8" fmla="*/ 2147483647 w 132"/>
                <a:gd name="T9" fmla="*/ 2147483647 h 168"/>
                <a:gd name="T10" fmla="*/ 2147483647 w 132"/>
                <a:gd name="T11" fmla="*/ 2147483647 h 168"/>
                <a:gd name="T12" fmla="*/ 2147483647 w 132"/>
                <a:gd name="T13" fmla="*/ 2147483647 h 168"/>
                <a:gd name="T14" fmla="*/ 2147483647 w 132"/>
                <a:gd name="T15" fmla="*/ 2147483647 h 168"/>
                <a:gd name="T16" fmla="*/ 2147483647 w 132"/>
                <a:gd name="T17" fmla="*/ 2147483647 h 168"/>
                <a:gd name="T18" fmla="*/ 2147483647 w 132"/>
                <a:gd name="T19" fmla="*/ 2147483647 h 168"/>
                <a:gd name="T20" fmla="*/ 2147483647 w 132"/>
                <a:gd name="T21" fmla="*/ 2147483647 h 168"/>
                <a:gd name="T22" fmla="*/ 2147483647 w 132"/>
                <a:gd name="T23" fmla="*/ 2147483647 h 168"/>
                <a:gd name="T24" fmla="*/ 2147483647 w 132"/>
                <a:gd name="T25" fmla="*/ 2147483647 h 168"/>
                <a:gd name="T26" fmla="*/ 2147483647 w 132"/>
                <a:gd name="T27" fmla="*/ 2147483647 h 168"/>
                <a:gd name="T28" fmla="*/ 2147483647 w 132"/>
                <a:gd name="T29" fmla="*/ 2147483647 h 168"/>
                <a:gd name="T30" fmla="*/ 2147483647 w 132"/>
                <a:gd name="T31" fmla="*/ 2147483647 h 168"/>
                <a:gd name="T32" fmla="*/ 2147483647 w 132"/>
                <a:gd name="T33" fmla="*/ 2147483647 h 168"/>
                <a:gd name="T34" fmla="*/ 2147483647 w 132"/>
                <a:gd name="T35" fmla="*/ 2147483647 h 168"/>
                <a:gd name="T36" fmla="*/ 2147483647 w 132"/>
                <a:gd name="T37" fmla="*/ 2147483647 h 168"/>
                <a:gd name="T38" fmla="*/ 2147483647 w 132"/>
                <a:gd name="T39" fmla="*/ 2147483647 h 168"/>
                <a:gd name="T40" fmla="*/ 2147483647 w 132"/>
                <a:gd name="T41" fmla="*/ 2147483647 h 168"/>
                <a:gd name="T42" fmla="*/ 2147483647 w 132"/>
                <a:gd name="T43" fmla="*/ 2147483647 h 168"/>
                <a:gd name="T44" fmla="*/ 2147483647 w 132"/>
                <a:gd name="T45" fmla="*/ 2147483647 h 168"/>
                <a:gd name="T46" fmla="*/ 2147483647 w 132"/>
                <a:gd name="T47" fmla="*/ 0 h 168"/>
                <a:gd name="T48" fmla="*/ 2147483647 w 132"/>
                <a:gd name="T49" fmla="*/ 0 h 168"/>
                <a:gd name="T50" fmla="*/ 2147483647 w 132"/>
                <a:gd name="T51" fmla="*/ 0 h 168"/>
                <a:gd name="T52" fmla="*/ 2147483647 w 132"/>
                <a:gd name="T53" fmla="*/ 2147483647 h 168"/>
                <a:gd name="T54" fmla="*/ 2147483647 w 132"/>
                <a:gd name="T55" fmla="*/ 2147483647 h 168"/>
                <a:gd name="T56" fmla="*/ 2147483647 w 132"/>
                <a:gd name="T57" fmla="*/ 2147483647 h 168"/>
                <a:gd name="T58" fmla="*/ 2147483647 w 132"/>
                <a:gd name="T59" fmla="*/ 2147483647 h 168"/>
                <a:gd name="T60" fmla="*/ 2147483647 w 132"/>
                <a:gd name="T61" fmla="*/ 2147483647 h 168"/>
                <a:gd name="T62" fmla="*/ 2147483647 w 132"/>
                <a:gd name="T63" fmla="*/ 2147483647 h 168"/>
                <a:gd name="T64" fmla="*/ 0 w 132"/>
                <a:gd name="T65" fmla="*/ 2147483647 h 168"/>
                <a:gd name="T66" fmla="*/ 2147483647 w 132"/>
                <a:gd name="T67" fmla="*/ 2147483647 h 168"/>
                <a:gd name="T68" fmla="*/ 2147483647 w 132"/>
                <a:gd name="T69" fmla="*/ 2147483647 h 168"/>
                <a:gd name="T70" fmla="*/ 2147483647 w 132"/>
                <a:gd name="T71" fmla="*/ 2147483647 h 168"/>
                <a:gd name="T72" fmla="*/ 2147483647 w 132"/>
                <a:gd name="T73" fmla="*/ 2147483647 h 168"/>
                <a:gd name="T74" fmla="*/ 2147483647 w 132"/>
                <a:gd name="T75" fmla="*/ 2147483647 h 16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32"/>
                <a:gd name="T115" fmla="*/ 0 h 168"/>
                <a:gd name="T116" fmla="*/ 132 w 132"/>
                <a:gd name="T117" fmla="*/ 168 h 16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32" h="168">
                  <a:moveTo>
                    <a:pt x="36" y="72"/>
                  </a:moveTo>
                  <a:lnTo>
                    <a:pt x="36" y="96"/>
                  </a:lnTo>
                  <a:lnTo>
                    <a:pt x="30" y="102"/>
                  </a:lnTo>
                  <a:lnTo>
                    <a:pt x="30" y="138"/>
                  </a:lnTo>
                  <a:lnTo>
                    <a:pt x="36" y="156"/>
                  </a:lnTo>
                  <a:lnTo>
                    <a:pt x="42" y="168"/>
                  </a:lnTo>
                  <a:lnTo>
                    <a:pt x="54" y="168"/>
                  </a:lnTo>
                  <a:lnTo>
                    <a:pt x="60" y="162"/>
                  </a:lnTo>
                  <a:lnTo>
                    <a:pt x="72" y="156"/>
                  </a:lnTo>
                  <a:lnTo>
                    <a:pt x="84" y="144"/>
                  </a:lnTo>
                  <a:lnTo>
                    <a:pt x="90" y="132"/>
                  </a:lnTo>
                  <a:lnTo>
                    <a:pt x="90" y="114"/>
                  </a:lnTo>
                  <a:lnTo>
                    <a:pt x="96" y="102"/>
                  </a:lnTo>
                  <a:lnTo>
                    <a:pt x="114" y="84"/>
                  </a:lnTo>
                  <a:lnTo>
                    <a:pt x="126" y="84"/>
                  </a:lnTo>
                  <a:lnTo>
                    <a:pt x="120" y="72"/>
                  </a:lnTo>
                  <a:lnTo>
                    <a:pt x="132" y="66"/>
                  </a:lnTo>
                  <a:lnTo>
                    <a:pt x="132" y="48"/>
                  </a:lnTo>
                  <a:lnTo>
                    <a:pt x="114" y="48"/>
                  </a:lnTo>
                  <a:lnTo>
                    <a:pt x="108" y="42"/>
                  </a:lnTo>
                  <a:lnTo>
                    <a:pt x="102" y="42"/>
                  </a:lnTo>
                  <a:lnTo>
                    <a:pt x="102" y="24"/>
                  </a:lnTo>
                  <a:lnTo>
                    <a:pt x="108" y="12"/>
                  </a:lnTo>
                  <a:lnTo>
                    <a:pt x="108" y="0"/>
                  </a:lnTo>
                  <a:lnTo>
                    <a:pt x="120" y="0"/>
                  </a:lnTo>
                  <a:lnTo>
                    <a:pt x="66" y="0"/>
                  </a:lnTo>
                  <a:lnTo>
                    <a:pt x="60" y="24"/>
                  </a:lnTo>
                  <a:lnTo>
                    <a:pt x="48" y="30"/>
                  </a:lnTo>
                  <a:lnTo>
                    <a:pt x="42" y="36"/>
                  </a:lnTo>
                  <a:lnTo>
                    <a:pt x="30" y="36"/>
                  </a:lnTo>
                  <a:lnTo>
                    <a:pt x="24" y="30"/>
                  </a:lnTo>
                  <a:lnTo>
                    <a:pt x="18" y="18"/>
                  </a:lnTo>
                  <a:lnTo>
                    <a:pt x="0" y="18"/>
                  </a:lnTo>
                  <a:lnTo>
                    <a:pt x="12" y="48"/>
                  </a:lnTo>
                  <a:lnTo>
                    <a:pt x="18" y="54"/>
                  </a:lnTo>
                  <a:lnTo>
                    <a:pt x="30" y="60"/>
                  </a:lnTo>
                  <a:lnTo>
                    <a:pt x="36" y="66"/>
                  </a:lnTo>
                  <a:lnTo>
                    <a:pt x="36" y="7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65" name="Burkina Faso" descr="© INSCALE GmbH, 05.05.2010&#10;http://www.presentationload.com/">
              <a:extLst>
                <a:ext uri="{FF2B5EF4-FFF2-40B4-BE49-F238E27FC236}">
                  <a16:creationId xmlns:a16="http://schemas.microsoft.com/office/drawing/2014/main" id="{56F12949-46EF-49F0-9F6F-1D5BFF664DA7}"/>
                </a:ext>
              </a:extLst>
            </p:cNvPr>
            <p:cNvSpPr>
              <a:spLocks/>
            </p:cNvSpPr>
            <p:nvPr/>
          </p:nvSpPr>
          <p:spPr bwMode="gray">
            <a:xfrm>
              <a:off x="5375448" y="3978037"/>
              <a:ext cx="252424" cy="201547"/>
            </a:xfrm>
            <a:custGeom>
              <a:avLst/>
              <a:gdLst>
                <a:gd name="T0" fmla="*/ 2147483647 w 570"/>
                <a:gd name="T1" fmla="*/ 2147483647 h 450"/>
                <a:gd name="T2" fmla="*/ 2147483647 w 570"/>
                <a:gd name="T3" fmla="*/ 2147483647 h 450"/>
                <a:gd name="T4" fmla="*/ 2147483647 w 570"/>
                <a:gd name="T5" fmla="*/ 2147483647 h 450"/>
                <a:gd name="T6" fmla="*/ 2147483647 w 570"/>
                <a:gd name="T7" fmla="*/ 2147483647 h 450"/>
                <a:gd name="T8" fmla="*/ 2147483647 w 570"/>
                <a:gd name="T9" fmla="*/ 2147483647 h 450"/>
                <a:gd name="T10" fmla="*/ 2147483647 w 570"/>
                <a:gd name="T11" fmla="*/ 2147483647 h 450"/>
                <a:gd name="T12" fmla="*/ 2147483647 w 570"/>
                <a:gd name="T13" fmla="*/ 2147483647 h 450"/>
                <a:gd name="T14" fmla="*/ 2147483647 w 570"/>
                <a:gd name="T15" fmla="*/ 2147483647 h 450"/>
                <a:gd name="T16" fmla="*/ 2147483647 w 570"/>
                <a:gd name="T17" fmla="*/ 2147483647 h 450"/>
                <a:gd name="T18" fmla="*/ 2147483647 w 570"/>
                <a:gd name="T19" fmla="*/ 2147483647 h 450"/>
                <a:gd name="T20" fmla="*/ 2147483647 w 570"/>
                <a:gd name="T21" fmla="*/ 2147483647 h 450"/>
                <a:gd name="T22" fmla="*/ 2147483647 w 570"/>
                <a:gd name="T23" fmla="*/ 2147483647 h 450"/>
                <a:gd name="T24" fmla="*/ 2147483647 w 570"/>
                <a:gd name="T25" fmla="*/ 2147483647 h 450"/>
                <a:gd name="T26" fmla="*/ 2147483647 w 570"/>
                <a:gd name="T27" fmla="*/ 2147483647 h 450"/>
                <a:gd name="T28" fmla="*/ 2147483647 w 570"/>
                <a:gd name="T29" fmla="*/ 2147483647 h 450"/>
                <a:gd name="T30" fmla="*/ 2147483647 w 570"/>
                <a:gd name="T31" fmla="*/ 2147483647 h 450"/>
                <a:gd name="T32" fmla="*/ 2147483647 w 570"/>
                <a:gd name="T33" fmla="*/ 2147483647 h 450"/>
                <a:gd name="T34" fmla="*/ 2147483647 w 570"/>
                <a:gd name="T35" fmla="*/ 2147483647 h 450"/>
                <a:gd name="T36" fmla="*/ 2147483647 w 570"/>
                <a:gd name="T37" fmla="*/ 2147483647 h 450"/>
                <a:gd name="T38" fmla="*/ 2147483647 w 570"/>
                <a:gd name="T39" fmla="*/ 2147483647 h 450"/>
                <a:gd name="T40" fmla="*/ 2147483647 w 570"/>
                <a:gd name="T41" fmla="*/ 2147483647 h 450"/>
                <a:gd name="T42" fmla="*/ 2147483647 w 570"/>
                <a:gd name="T43" fmla="*/ 2147483647 h 450"/>
                <a:gd name="T44" fmla="*/ 2147483647 w 570"/>
                <a:gd name="T45" fmla="*/ 2147483647 h 450"/>
                <a:gd name="T46" fmla="*/ 2147483647 w 570"/>
                <a:gd name="T47" fmla="*/ 2147483647 h 450"/>
                <a:gd name="T48" fmla="*/ 2147483647 w 570"/>
                <a:gd name="T49" fmla="*/ 2147483647 h 450"/>
                <a:gd name="T50" fmla="*/ 2147483647 w 570"/>
                <a:gd name="T51" fmla="*/ 2147483647 h 450"/>
                <a:gd name="T52" fmla="*/ 2147483647 w 570"/>
                <a:gd name="T53" fmla="*/ 2147483647 h 450"/>
                <a:gd name="T54" fmla="*/ 2147483647 w 570"/>
                <a:gd name="T55" fmla="*/ 2147483647 h 450"/>
                <a:gd name="T56" fmla="*/ 2147483647 w 570"/>
                <a:gd name="T57" fmla="*/ 2147483647 h 450"/>
                <a:gd name="T58" fmla="*/ 2147483647 w 570"/>
                <a:gd name="T59" fmla="*/ 2147483647 h 450"/>
                <a:gd name="T60" fmla="*/ 2147483647 w 570"/>
                <a:gd name="T61" fmla="*/ 2147483647 h 450"/>
                <a:gd name="T62" fmla="*/ 2147483647 w 570"/>
                <a:gd name="T63" fmla="*/ 2147483647 h 450"/>
                <a:gd name="T64" fmla="*/ 2147483647 w 570"/>
                <a:gd name="T65" fmla="*/ 2147483647 h 450"/>
                <a:gd name="T66" fmla="*/ 2147483647 w 570"/>
                <a:gd name="T67" fmla="*/ 0 h 450"/>
                <a:gd name="T68" fmla="*/ 2147483647 w 570"/>
                <a:gd name="T69" fmla="*/ 2147483647 h 450"/>
                <a:gd name="T70" fmla="*/ 2147483647 w 570"/>
                <a:gd name="T71" fmla="*/ 2147483647 h 450"/>
                <a:gd name="T72" fmla="*/ 2147483647 w 570"/>
                <a:gd name="T73" fmla="*/ 2147483647 h 450"/>
                <a:gd name="T74" fmla="*/ 2147483647 w 570"/>
                <a:gd name="T75" fmla="*/ 2147483647 h 450"/>
                <a:gd name="T76" fmla="*/ 2147483647 w 570"/>
                <a:gd name="T77" fmla="*/ 2147483647 h 450"/>
                <a:gd name="T78" fmla="*/ 2147483647 w 570"/>
                <a:gd name="T79" fmla="*/ 2147483647 h 450"/>
                <a:gd name="T80" fmla="*/ 2147483647 w 570"/>
                <a:gd name="T81" fmla="*/ 2147483647 h 450"/>
                <a:gd name="T82" fmla="*/ 2147483647 w 570"/>
                <a:gd name="T83" fmla="*/ 2147483647 h 450"/>
                <a:gd name="T84" fmla="*/ 2147483647 w 570"/>
                <a:gd name="T85" fmla="*/ 2147483647 h 450"/>
                <a:gd name="T86" fmla="*/ 2147483647 w 570"/>
                <a:gd name="T87" fmla="*/ 2147483647 h 450"/>
                <a:gd name="T88" fmla="*/ 2147483647 w 570"/>
                <a:gd name="T89" fmla="*/ 2147483647 h 450"/>
                <a:gd name="T90" fmla="*/ 2147483647 w 570"/>
                <a:gd name="T91" fmla="*/ 2147483647 h 450"/>
                <a:gd name="T92" fmla="*/ 2147483647 w 570"/>
                <a:gd name="T93" fmla="*/ 2147483647 h 450"/>
                <a:gd name="T94" fmla="*/ 2147483647 w 570"/>
                <a:gd name="T95" fmla="*/ 2147483647 h 450"/>
                <a:gd name="T96" fmla="*/ 2147483647 w 570"/>
                <a:gd name="T97" fmla="*/ 2147483647 h 450"/>
                <a:gd name="T98" fmla="*/ 2147483647 w 570"/>
                <a:gd name="T99" fmla="*/ 2147483647 h 450"/>
                <a:gd name="T100" fmla="*/ 2147483647 w 570"/>
                <a:gd name="T101" fmla="*/ 2147483647 h 450"/>
                <a:gd name="T102" fmla="*/ 2147483647 w 570"/>
                <a:gd name="T103" fmla="*/ 2147483647 h 45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570"/>
                <a:gd name="T157" fmla="*/ 0 h 450"/>
                <a:gd name="T158" fmla="*/ 570 w 570"/>
                <a:gd name="T159" fmla="*/ 450 h 45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570" h="450">
                  <a:moveTo>
                    <a:pt x="0" y="312"/>
                  </a:moveTo>
                  <a:lnTo>
                    <a:pt x="6" y="366"/>
                  </a:lnTo>
                  <a:lnTo>
                    <a:pt x="6" y="390"/>
                  </a:lnTo>
                  <a:lnTo>
                    <a:pt x="30" y="384"/>
                  </a:lnTo>
                  <a:lnTo>
                    <a:pt x="30" y="390"/>
                  </a:lnTo>
                  <a:lnTo>
                    <a:pt x="36" y="396"/>
                  </a:lnTo>
                  <a:lnTo>
                    <a:pt x="36" y="408"/>
                  </a:lnTo>
                  <a:lnTo>
                    <a:pt x="42" y="420"/>
                  </a:lnTo>
                  <a:lnTo>
                    <a:pt x="54" y="426"/>
                  </a:lnTo>
                  <a:lnTo>
                    <a:pt x="60" y="432"/>
                  </a:lnTo>
                  <a:lnTo>
                    <a:pt x="72" y="432"/>
                  </a:lnTo>
                  <a:lnTo>
                    <a:pt x="78" y="438"/>
                  </a:lnTo>
                  <a:lnTo>
                    <a:pt x="90" y="438"/>
                  </a:lnTo>
                  <a:lnTo>
                    <a:pt x="96" y="432"/>
                  </a:lnTo>
                  <a:lnTo>
                    <a:pt x="96" y="426"/>
                  </a:lnTo>
                  <a:lnTo>
                    <a:pt x="120" y="414"/>
                  </a:lnTo>
                  <a:lnTo>
                    <a:pt x="150" y="414"/>
                  </a:lnTo>
                  <a:lnTo>
                    <a:pt x="168" y="420"/>
                  </a:lnTo>
                  <a:lnTo>
                    <a:pt x="186" y="438"/>
                  </a:lnTo>
                  <a:lnTo>
                    <a:pt x="186" y="450"/>
                  </a:lnTo>
                  <a:lnTo>
                    <a:pt x="204" y="444"/>
                  </a:lnTo>
                  <a:lnTo>
                    <a:pt x="198" y="450"/>
                  </a:lnTo>
                  <a:lnTo>
                    <a:pt x="198" y="396"/>
                  </a:lnTo>
                  <a:lnTo>
                    <a:pt x="192" y="366"/>
                  </a:lnTo>
                  <a:lnTo>
                    <a:pt x="186" y="366"/>
                  </a:lnTo>
                  <a:lnTo>
                    <a:pt x="186" y="348"/>
                  </a:lnTo>
                  <a:lnTo>
                    <a:pt x="192" y="336"/>
                  </a:lnTo>
                  <a:lnTo>
                    <a:pt x="198" y="330"/>
                  </a:lnTo>
                  <a:lnTo>
                    <a:pt x="354" y="330"/>
                  </a:lnTo>
                  <a:lnTo>
                    <a:pt x="378" y="318"/>
                  </a:lnTo>
                  <a:lnTo>
                    <a:pt x="396" y="324"/>
                  </a:lnTo>
                  <a:lnTo>
                    <a:pt x="414" y="324"/>
                  </a:lnTo>
                  <a:lnTo>
                    <a:pt x="438" y="330"/>
                  </a:lnTo>
                  <a:lnTo>
                    <a:pt x="456" y="330"/>
                  </a:lnTo>
                  <a:lnTo>
                    <a:pt x="462" y="318"/>
                  </a:lnTo>
                  <a:lnTo>
                    <a:pt x="474" y="318"/>
                  </a:lnTo>
                  <a:lnTo>
                    <a:pt x="480" y="306"/>
                  </a:lnTo>
                  <a:lnTo>
                    <a:pt x="498" y="288"/>
                  </a:lnTo>
                  <a:lnTo>
                    <a:pt x="528" y="288"/>
                  </a:lnTo>
                  <a:lnTo>
                    <a:pt x="534" y="294"/>
                  </a:lnTo>
                  <a:lnTo>
                    <a:pt x="534" y="282"/>
                  </a:lnTo>
                  <a:lnTo>
                    <a:pt x="540" y="282"/>
                  </a:lnTo>
                  <a:lnTo>
                    <a:pt x="546" y="276"/>
                  </a:lnTo>
                  <a:lnTo>
                    <a:pt x="558" y="276"/>
                  </a:lnTo>
                  <a:lnTo>
                    <a:pt x="564" y="258"/>
                  </a:lnTo>
                  <a:lnTo>
                    <a:pt x="570" y="252"/>
                  </a:lnTo>
                  <a:lnTo>
                    <a:pt x="564" y="252"/>
                  </a:lnTo>
                  <a:lnTo>
                    <a:pt x="540" y="216"/>
                  </a:lnTo>
                  <a:lnTo>
                    <a:pt x="564" y="210"/>
                  </a:lnTo>
                  <a:lnTo>
                    <a:pt x="558" y="198"/>
                  </a:lnTo>
                  <a:lnTo>
                    <a:pt x="546" y="186"/>
                  </a:lnTo>
                  <a:lnTo>
                    <a:pt x="534" y="186"/>
                  </a:lnTo>
                  <a:lnTo>
                    <a:pt x="522" y="198"/>
                  </a:lnTo>
                  <a:lnTo>
                    <a:pt x="504" y="198"/>
                  </a:lnTo>
                  <a:lnTo>
                    <a:pt x="498" y="186"/>
                  </a:lnTo>
                  <a:lnTo>
                    <a:pt x="486" y="180"/>
                  </a:lnTo>
                  <a:lnTo>
                    <a:pt x="462" y="156"/>
                  </a:lnTo>
                  <a:lnTo>
                    <a:pt x="462" y="150"/>
                  </a:lnTo>
                  <a:lnTo>
                    <a:pt x="480" y="132"/>
                  </a:lnTo>
                  <a:lnTo>
                    <a:pt x="468" y="132"/>
                  </a:lnTo>
                  <a:lnTo>
                    <a:pt x="468" y="114"/>
                  </a:lnTo>
                  <a:lnTo>
                    <a:pt x="444" y="114"/>
                  </a:lnTo>
                  <a:lnTo>
                    <a:pt x="432" y="108"/>
                  </a:lnTo>
                  <a:lnTo>
                    <a:pt x="420" y="84"/>
                  </a:lnTo>
                  <a:lnTo>
                    <a:pt x="420" y="60"/>
                  </a:lnTo>
                  <a:lnTo>
                    <a:pt x="414" y="48"/>
                  </a:lnTo>
                  <a:lnTo>
                    <a:pt x="414" y="12"/>
                  </a:lnTo>
                  <a:lnTo>
                    <a:pt x="390" y="0"/>
                  </a:lnTo>
                  <a:lnTo>
                    <a:pt x="342" y="0"/>
                  </a:lnTo>
                  <a:lnTo>
                    <a:pt x="324" y="18"/>
                  </a:lnTo>
                  <a:lnTo>
                    <a:pt x="300" y="18"/>
                  </a:lnTo>
                  <a:lnTo>
                    <a:pt x="282" y="42"/>
                  </a:lnTo>
                  <a:lnTo>
                    <a:pt x="258" y="42"/>
                  </a:lnTo>
                  <a:lnTo>
                    <a:pt x="258" y="60"/>
                  </a:lnTo>
                  <a:lnTo>
                    <a:pt x="252" y="66"/>
                  </a:lnTo>
                  <a:lnTo>
                    <a:pt x="252" y="72"/>
                  </a:lnTo>
                  <a:lnTo>
                    <a:pt x="240" y="72"/>
                  </a:lnTo>
                  <a:lnTo>
                    <a:pt x="228" y="60"/>
                  </a:lnTo>
                  <a:lnTo>
                    <a:pt x="222" y="60"/>
                  </a:lnTo>
                  <a:lnTo>
                    <a:pt x="216" y="66"/>
                  </a:lnTo>
                  <a:lnTo>
                    <a:pt x="210" y="78"/>
                  </a:lnTo>
                  <a:lnTo>
                    <a:pt x="198" y="84"/>
                  </a:lnTo>
                  <a:lnTo>
                    <a:pt x="192" y="96"/>
                  </a:lnTo>
                  <a:lnTo>
                    <a:pt x="186" y="102"/>
                  </a:lnTo>
                  <a:lnTo>
                    <a:pt x="186" y="108"/>
                  </a:lnTo>
                  <a:lnTo>
                    <a:pt x="168" y="108"/>
                  </a:lnTo>
                  <a:lnTo>
                    <a:pt x="168" y="144"/>
                  </a:lnTo>
                  <a:lnTo>
                    <a:pt x="144" y="150"/>
                  </a:lnTo>
                  <a:lnTo>
                    <a:pt x="114" y="120"/>
                  </a:lnTo>
                  <a:lnTo>
                    <a:pt x="96" y="150"/>
                  </a:lnTo>
                  <a:lnTo>
                    <a:pt x="102" y="156"/>
                  </a:lnTo>
                  <a:lnTo>
                    <a:pt x="102" y="186"/>
                  </a:lnTo>
                  <a:lnTo>
                    <a:pt x="84" y="186"/>
                  </a:lnTo>
                  <a:lnTo>
                    <a:pt x="84" y="216"/>
                  </a:lnTo>
                  <a:lnTo>
                    <a:pt x="78" y="222"/>
                  </a:lnTo>
                  <a:lnTo>
                    <a:pt x="72" y="222"/>
                  </a:lnTo>
                  <a:lnTo>
                    <a:pt x="78" y="228"/>
                  </a:lnTo>
                  <a:lnTo>
                    <a:pt x="78" y="240"/>
                  </a:lnTo>
                  <a:lnTo>
                    <a:pt x="42" y="240"/>
                  </a:lnTo>
                  <a:lnTo>
                    <a:pt x="36" y="246"/>
                  </a:lnTo>
                  <a:lnTo>
                    <a:pt x="30" y="246"/>
                  </a:lnTo>
                  <a:lnTo>
                    <a:pt x="12" y="258"/>
                  </a:lnTo>
                  <a:lnTo>
                    <a:pt x="36" y="288"/>
                  </a:lnTo>
                  <a:lnTo>
                    <a:pt x="24" y="312"/>
                  </a:lnTo>
                  <a:lnTo>
                    <a:pt x="0" y="31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66" name="Bolivia" descr="© INSCALE GmbH, 05.05.2010&#10;http://www.presentationload.com/">
              <a:extLst>
                <a:ext uri="{FF2B5EF4-FFF2-40B4-BE49-F238E27FC236}">
                  <a16:creationId xmlns:a16="http://schemas.microsoft.com/office/drawing/2014/main" id="{66318620-88BD-4606-81FD-066D615962B5}"/>
                </a:ext>
              </a:extLst>
            </p:cNvPr>
            <p:cNvSpPr>
              <a:spLocks/>
            </p:cNvSpPr>
            <p:nvPr/>
          </p:nvSpPr>
          <p:spPr bwMode="gray">
            <a:xfrm>
              <a:off x="3368760" y="4871506"/>
              <a:ext cx="395305" cy="477680"/>
            </a:xfrm>
            <a:custGeom>
              <a:avLst/>
              <a:gdLst>
                <a:gd name="T0" fmla="*/ 2147483647 w 894"/>
                <a:gd name="T1" fmla="*/ 2147483647 h 1056"/>
                <a:gd name="T2" fmla="*/ 2147483647 w 894"/>
                <a:gd name="T3" fmla="*/ 2147483647 h 1056"/>
                <a:gd name="T4" fmla="*/ 2147483647 w 894"/>
                <a:gd name="T5" fmla="*/ 2147483647 h 1056"/>
                <a:gd name="T6" fmla="*/ 2147483647 w 894"/>
                <a:gd name="T7" fmla="*/ 2147483647 h 1056"/>
                <a:gd name="T8" fmla="*/ 2147483647 w 894"/>
                <a:gd name="T9" fmla="*/ 2147483647 h 1056"/>
                <a:gd name="T10" fmla="*/ 2147483647 w 894"/>
                <a:gd name="T11" fmla="*/ 2147483647 h 1056"/>
                <a:gd name="T12" fmla="*/ 2147483647 w 894"/>
                <a:gd name="T13" fmla="*/ 2147483647 h 1056"/>
                <a:gd name="T14" fmla="*/ 2147483647 w 894"/>
                <a:gd name="T15" fmla="*/ 2147483647 h 1056"/>
                <a:gd name="T16" fmla="*/ 2147483647 w 894"/>
                <a:gd name="T17" fmla="*/ 2147483647 h 1056"/>
                <a:gd name="T18" fmla="*/ 2147483647 w 894"/>
                <a:gd name="T19" fmla="*/ 2147483647 h 1056"/>
                <a:gd name="T20" fmla="*/ 2147483647 w 894"/>
                <a:gd name="T21" fmla="*/ 2147483647 h 1056"/>
                <a:gd name="T22" fmla="*/ 2147483647 w 894"/>
                <a:gd name="T23" fmla="*/ 2147483647 h 1056"/>
                <a:gd name="T24" fmla="*/ 2147483647 w 894"/>
                <a:gd name="T25" fmla="*/ 2147483647 h 1056"/>
                <a:gd name="T26" fmla="*/ 2147483647 w 894"/>
                <a:gd name="T27" fmla="*/ 2147483647 h 1056"/>
                <a:gd name="T28" fmla="*/ 2147483647 w 894"/>
                <a:gd name="T29" fmla="*/ 2147483647 h 1056"/>
                <a:gd name="T30" fmla="*/ 2147483647 w 894"/>
                <a:gd name="T31" fmla="*/ 2147483647 h 1056"/>
                <a:gd name="T32" fmla="*/ 2147483647 w 894"/>
                <a:gd name="T33" fmla="*/ 2147483647 h 1056"/>
                <a:gd name="T34" fmla="*/ 2147483647 w 894"/>
                <a:gd name="T35" fmla="*/ 2147483647 h 1056"/>
                <a:gd name="T36" fmla="*/ 2147483647 w 894"/>
                <a:gd name="T37" fmla="*/ 2147483647 h 1056"/>
                <a:gd name="T38" fmla="*/ 2147483647 w 894"/>
                <a:gd name="T39" fmla="*/ 2147483647 h 1056"/>
                <a:gd name="T40" fmla="*/ 2147483647 w 894"/>
                <a:gd name="T41" fmla="*/ 2147483647 h 1056"/>
                <a:gd name="T42" fmla="*/ 2147483647 w 894"/>
                <a:gd name="T43" fmla="*/ 2147483647 h 1056"/>
                <a:gd name="T44" fmla="*/ 2147483647 w 894"/>
                <a:gd name="T45" fmla="*/ 2147483647 h 1056"/>
                <a:gd name="T46" fmla="*/ 2147483647 w 894"/>
                <a:gd name="T47" fmla="*/ 2147483647 h 1056"/>
                <a:gd name="T48" fmla="*/ 0 w 894"/>
                <a:gd name="T49" fmla="*/ 2147483647 h 1056"/>
                <a:gd name="T50" fmla="*/ 2147483647 w 894"/>
                <a:gd name="T51" fmla="*/ 2147483647 h 1056"/>
                <a:gd name="T52" fmla="*/ 2147483647 w 894"/>
                <a:gd name="T53" fmla="*/ 2147483647 h 1056"/>
                <a:gd name="T54" fmla="*/ 2147483647 w 894"/>
                <a:gd name="T55" fmla="*/ 2147483647 h 1056"/>
                <a:gd name="T56" fmla="*/ 2147483647 w 894"/>
                <a:gd name="T57" fmla="*/ 2147483647 h 1056"/>
                <a:gd name="T58" fmla="*/ 2147483647 w 894"/>
                <a:gd name="T59" fmla="*/ 2147483647 h 1056"/>
                <a:gd name="T60" fmla="*/ 2147483647 w 894"/>
                <a:gd name="T61" fmla="*/ 2147483647 h 1056"/>
                <a:gd name="T62" fmla="*/ 2147483647 w 894"/>
                <a:gd name="T63" fmla="*/ 2147483647 h 1056"/>
                <a:gd name="T64" fmla="*/ 2147483647 w 894"/>
                <a:gd name="T65" fmla="*/ 2147483647 h 1056"/>
                <a:gd name="T66" fmla="*/ 2147483647 w 894"/>
                <a:gd name="T67" fmla="*/ 2147483647 h 1056"/>
                <a:gd name="T68" fmla="*/ 2147483647 w 894"/>
                <a:gd name="T69" fmla="*/ 2147483647 h 1056"/>
                <a:gd name="T70" fmla="*/ 2147483647 w 894"/>
                <a:gd name="T71" fmla="*/ 2147483647 h 1056"/>
                <a:gd name="T72" fmla="*/ 2147483647 w 894"/>
                <a:gd name="T73" fmla="*/ 2147483647 h 1056"/>
                <a:gd name="T74" fmla="*/ 2147483647 w 894"/>
                <a:gd name="T75" fmla="*/ 2147483647 h 1056"/>
                <a:gd name="T76" fmla="*/ 2147483647 w 894"/>
                <a:gd name="T77" fmla="*/ 2147483647 h 1056"/>
                <a:gd name="T78" fmla="*/ 2147483647 w 894"/>
                <a:gd name="T79" fmla="*/ 2147483647 h 1056"/>
                <a:gd name="T80" fmla="*/ 2147483647 w 894"/>
                <a:gd name="T81" fmla="*/ 2147483647 h 1056"/>
                <a:gd name="T82" fmla="*/ 2147483647 w 894"/>
                <a:gd name="T83" fmla="*/ 2147483647 h 1056"/>
                <a:gd name="T84" fmla="*/ 2147483647 w 894"/>
                <a:gd name="T85" fmla="*/ 2147483647 h 1056"/>
                <a:gd name="T86" fmla="*/ 2147483647 w 894"/>
                <a:gd name="T87" fmla="*/ 2147483647 h 1056"/>
                <a:gd name="T88" fmla="*/ 2147483647 w 894"/>
                <a:gd name="T89" fmla="*/ 2147483647 h 1056"/>
                <a:gd name="T90" fmla="*/ 2147483647 w 894"/>
                <a:gd name="T91" fmla="*/ 2147483647 h 1056"/>
                <a:gd name="T92" fmla="*/ 2147483647 w 894"/>
                <a:gd name="T93" fmla="*/ 2147483647 h 1056"/>
                <a:gd name="T94" fmla="*/ 2147483647 w 894"/>
                <a:gd name="T95" fmla="*/ 2147483647 h 1056"/>
                <a:gd name="T96" fmla="*/ 2147483647 w 894"/>
                <a:gd name="T97" fmla="*/ 2147483647 h 1056"/>
                <a:gd name="T98" fmla="*/ 2147483647 w 894"/>
                <a:gd name="T99" fmla="*/ 2147483647 h 1056"/>
                <a:gd name="T100" fmla="*/ 2147483647 w 894"/>
                <a:gd name="T101" fmla="*/ 2147483647 h 105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94"/>
                <a:gd name="T154" fmla="*/ 0 h 1056"/>
                <a:gd name="T155" fmla="*/ 894 w 894"/>
                <a:gd name="T156" fmla="*/ 1056 h 105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94" h="1056">
                  <a:moveTo>
                    <a:pt x="882" y="744"/>
                  </a:moveTo>
                  <a:lnTo>
                    <a:pt x="882" y="738"/>
                  </a:lnTo>
                  <a:lnTo>
                    <a:pt x="888" y="732"/>
                  </a:lnTo>
                  <a:lnTo>
                    <a:pt x="888" y="708"/>
                  </a:lnTo>
                  <a:lnTo>
                    <a:pt x="894" y="696"/>
                  </a:lnTo>
                  <a:lnTo>
                    <a:pt x="894" y="684"/>
                  </a:lnTo>
                  <a:lnTo>
                    <a:pt x="882" y="648"/>
                  </a:lnTo>
                  <a:lnTo>
                    <a:pt x="876" y="636"/>
                  </a:lnTo>
                  <a:lnTo>
                    <a:pt x="864" y="624"/>
                  </a:lnTo>
                  <a:lnTo>
                    <a:pt x="840" y="612"/>
                  </a:lnTo>
                  <a:lnTo>
                    <a:pt x="834" y="606"/>
                  </a:lnTo>
                  <a:lnTo>
                    <a:pt x="822" y="600"/>
                  </a:lnTo>
                  <a:lnTo>
                    <a:pt x="816" y="588"/>
                  </a:lnTo>
                  <a:lnTo>
                    <a:pt x="816" y="576"/>
                  </a:lnTo>
                  <a:lnTo>
                    <a:pt x="822" y="558"/>
                  </a:lnTo>
                  <a:lnTo>
                    <a:pt x="822" y="546"/>
                  </a:lnTo>
                  <a:lnTo>
                    <a:pt x="828" y="540"/>
                  </a:lnTo>
                  <a:lnTo>
                    <a:pt x="828" y="534"/>
                  </a:lnTo>
                  <a:lnTo>
                    <a:pt x="768" y="534"/>
                  </a:lnTo>
                  <a:lnTo>
                    <a:pt x="720" y="528"/>
                  </a:lnTo>
                  <a:lnTo>
                    <a:pt x="690" y="522"/>
                  </a:lnTo>
                  <a:lnTo>
                    <a:pt x="684" y="516"/>
                  </a:lnTo>
                  <a:lnTo>
                    <a:pt x="684" y="474"/>
                  </a:lnTo>
                  <a:lnTo>
                    <a:pt x="690" y="462"/>
                  </a:lnTo>
                  <a:lnTo>
                    <a:pt x="684" y="456"/>
                  </a:lnTo>
                  <a:lnTo>
                    <a:pt x="672" y="450"/>
                  </a:lnTo>
                  <a:lnTo>
                    <a:pt x="666" y="438"/>
                  </a:lnTo>
                  <a:lnTo>
                    <a:pt x="660" y="432"/>
                  </a:lnTo>
                  <a:lnTo>
                    <a:pt x="660" y="426"/>
                  </a:lnTo>
                  <a:lnTo>
                    <a:pt x="678" y="426"/>
                  </a:lnTo>
                  <a:lnTo>
                    <a:pt x="678" y="396"/>
                  </a:lnTo>
                  <a:lnTo>
                    <a:pt x="672" y="384"/>
                  </a:lnTo>
                  <a:lnTo>
                    <a:pt x="666" y="378"/>
                  </a:lnTo>
                  <a:lnTo>
                    <a:pt x="660" y="366"/>
                  </a:lnTo>
                  <a:lnTo>
                    <a:pt x="660" y="336"/>
                  </a:lnTo>
                  <a:lnTo>
                    <a:pt x="654" y="330"/>
                  </a:lnTo>
                  <a:lnTo>
                    <a:pt x="648" y="318"/>
                  </a:lnTo>
                  <a:lnTo>
                    <a:pt x="624" y="306"/>
                  </a:lnTo>
                  <a:lnTo>
                    <a:pt x="564" y="306"/>
                  </a:lnTo>
                  <a:lnTo>
                    <a:pt x="558" y="300"/>
                  </a:lnTo>
                  <a:lnTo>
                    <a:pt x="546" y="294"/>
                  </a:lnTo>
                  <a:lnTo>
                    <a:pt x="534" y="282"/>
                  </a:lnTo>
                  <a:lnTo>
                    <a:pt x="534" y="276"/>
                  </a:lnTo>
                  <a:lnTo>
                    <a:pt x="510" y="276"/>
                  </a:lnTo>
                  <a:lnTo>
                    <a:pt x="498" y="270"/>
                  </a:lnTo>
                  <a:lnTo>
                    <a:pt x="486" y="258"/>
                  </a:lnTo>
                  <a:lnTo>
                    <a:pt x="474" y="252"/>
                  </a:lnTo>
                  <a:lnTo>
                    <a:pt x="468" y="240"/>
                  </a:lnTo>
                  <a:lnTo>
                    <a:pt x="468" y="234"/>
                  </a:lnTo>
                  <a:lnTo>
                    <a:pt x="456" y="234"/>
                  </a:lnTo>
                  <a:lnTo>
                    <a:pt x="450" y="240"/>
                  </a:lnTo>
                  <a:lnTo>
                    <a:pt x="438" y="240"/>
                  </a:lnTo>
                  <a:lnTo>
                    <a:pt x="426" y="234"/>
                  </a:lnTo>
                  <a:lnTo>
                    <a:pt x="420" y="222"/>
                  </a:lnTo>
                  <a:lnTo>
                    <a:pt x="414" y="228"/>
                  </a:lnTo>
                  <a:lnTo>
                    <a:pt x="384" y="228"/>
                  </a:lnTo>
                  <a:lnTo>
                    <a:pt x="372" y="222"/>
                  </a:lnTo>
                  <a:lnTo>
                    <a:pt x="366" y="216"/>
                  </a:lnTo>
                  <a:lnTo>
                    <a:pt x="366" y="210"/>
                  </a:lnTo>
                  <a:lnTo>
                    <a:pt x="360" y="198"/>
                  </a:lnTo>
                  <a:lnTo>
                    <a:pt x="360" y="192"/>
                  </a:lnTo>
                  <a:lnTo>
                    <a:pt x="354" y="186"/>
                  </a:lnTo>
                  <a:lnTo>
                    <a:pt x="330" y="186"/>
                  </a:lnTo>
                  <a:lnTo>
                    <a:pt x="324" y="156"/>
                  </a:lnTo>
                  <a:lnTo>
                    <a:pt x="318" y="150"/>
                  </a:lnTo>
                  <a:lnTo>
                    <a:pt x="306" y="144"/>
                  </a:lnTo>
                  <a:lnTo>
                    <a:pt x="294" y="132"/>
                  </a:lnTo>
                  <a:lnTo>
                    <a:pt x="294" y="120"/>
                  </a:lnTo>
                  <a:lnTo>
                    <a:pt x="300" y="114"/>
                  </a:lnTo>
                  <a:lnTo>
                    <a:pt x="300" y="96"/>
                  </a:lnTo>
                  <a:lnTo>
                    <a:pt x="294" y="84"/>
                  </a:lnTo>
                  <a:lnTo>
                    <a:pt x="288" y="78"/>
                  </a:lnTo>
                  <a:lnTo>
                    <a:pt x="288" y="48"/>
                  </a:lnTo>
                  <a:lnTo>
                    <a:pt x="294" y="42"/>
                  </a:lnTo>
                  <a:lnTo>
                    <a:pt x="294" y="36"/>
                  </a:lnTo>
                  <a:lnTo>
                    <a:pt x="300" y="30"/>
                  </a:lnTo>
                  <a:lnTo>
                    <a:pt x="300" y="0"/>
                  </a:lnTo>
                  <a:lnTo>
                    <a:pt x="288" y="0"/>
                  </a:lnTo>
                  <a:lnTo>
                    <a:pt x="276" y="6"/>
                  </a:lnTo>
                  <a:lnTo>
                    <a:pt x="276" y="12"/>
                  </a:lnTo>
                  <a:lnTo>
                    <a:pt x="270" y="12"/>
                  </a:lnTo>
                  <a:lnTo>
                    <a:pt x="258" y="0"/>
                  </a:lnTo>
                  <a:lnTo>
                    <a:pt x="246" y="12"/>
                  </a:lnTo>
                  <a:lnTo>
                    <a:pt x="210" y="12"/>
                  </a:lnTo>
                  <a:lnTo>
                    <a:pt x="198" y="18"/>
                  </a:lnTo>
                  <a:lnTo>
                    <a:pt x="192" y="24"/>
                  </a:lnTo>
                  <a:lnTo>
                    <a:pt x="186" y="36"/>
                  </a:lnTo>
                  <a:lnTo>
                    <a:pt x="180" y="42"/>
                  </a:lnTo>
                  <a:lnTo>
                    <a:pt x="180" y="48"/>
                  </a:lnTo>
                  <a:lnTo>
                    <a:pt x="144" y="48"/>
                  </a:lnTo>
                  <a:lnTo>
                    <a:pt x="138" y="78"/>
                  </a:lnTo>
                  <a:lnTo>
                    <a:pt x="102" y="78"/>
                  </a:lnTo>
                  <a:lnTo>
                    <a:pt x="90" y="96"/>
                  </a:lnTo>
                  <a:lnTo>
                    <a:pt x="84" y="102"/>
                  </a:lnTo>
                  <a:lnTo>
                    <a:pt x="60" y="114"/>
                  </a:lnTo>
                  <a:lnTo>
                    <a:pt x="42" y="114"/>
                  </a:lnTo>
                  <a:lnTo>
                    <a:pt x="42" y="108"/>
                  </a:lnTo>
                  <a:lnTo>
                    <a:pt x="36" y="102"/>
                  </a:lnTo>
                  <a:lnTo>
                    <a:pt x="12" y="102"/>
                  </a:lnTo>
                  <a:lnTo>
                    <a:pt x="0" y="96"/>
                  </a:lnTo>
                  <a:lnTo>
                    <a:pt x="0" y="114"/>
                  </a:lnTo>
                  <a:lnTo>
                    <a:pt x="6" y="132"/>
                  </a:lnTo>
                  <a:lnTo>
                    <a:pt x="18" y="144"/>
                  </a:lnTo>
                  <a:lnTo>
                    <a:pt x="30" y="162"/>
                  </a:lnTo>
                  <a:lnTo>
                    <a:pt x="42" y="174"/>
                  </a:lnTo>
                  <a:lnTo>
                    <a:pt x="54" y="192"/>
                  </a:lnTo>
                  <a:lnTo>
                    <a:pt x="66" y="216"/>
                  </a:lnTo>
                  <a:lnTo>
                    <a:pt x="66" y="228"/>
                  </a:lnTo>
                  <a:lnTo>
                    <a:pt x="60" y="234"/>
                  </a:lnTo>
                  <a:lnTo>
                    <a:pt x="54" y="246"/>
                  </a:lnTo>
                  <a:lnTo>
                    <a:pt x="48" y="252"/>
                  </a:lnTo>
                  <a:lnTo>
                    <a:pt x="60" y="300"/>
                  </a:lnTo>
                  <a:lnTo>
                    <a:pt x="42" y="330"/>
                  </a:lnTo>
                  <a:lnTo>
                    <a:pt x="48" y="330"/>
                  </a:lnTo>
                  <a:lnTo>
                    <a:pt x="60" y="342"/>
                  </a:lnTo>
                  <a:lnTo>
                    <a:pt x="66" y="354"/>
                  </a:lnTo>
                  <a:lnTo>
                    <a:pt x="66" y="360"/>
                  </a:lnTo>
                  <a:lnTo>
                    <a:pt x="60" y="372"/>
                  </a:lnTo>
                  <a:lnTo>
                    <a:pt x="48" y="384"/>
                  </a:lnTo>
                  <a:lnTo>
                    <a:pt x="36" y="408"/>
                  </a:lnTo>
                  <a:lnTo>
                    <a:pt x="42" y="426"/>
                  </a:lnTo>
                  <a:lnTo>
                    <a:pt x="48" y="438"/>
                  </a:lnTo>
                  <a:lnTo>
                    <a:pt x="54" y="444"/>
                  </a:lnTo>
                  <a:lnTo>
                    <a:pt x="54" y="450"/>
                  </a:lnTo>
                  <a:lnTo>
                    <a:pt x="42" y="468"/>
                  </a:lnTo>
                  <a:lnTo>
                    <a:pt x="54" y="480"/>
                  </a:lnTo>
                  <a:lnTo>
                    <a:pt x="78" y="498"/>
                  </a:lnTo>
                  <a:lnTo>
                    <a:pt x="78" y="516"/>
                  </a:lnTo>
                  <a:lnTo>
                    <a:pt x="102" y="528"/>
                  </a:lnTo>
                  <a:lnTo>
                    <a:pt x="90" y="558"/>
                  </a:lnTo>
                  <a:lnTo>
                    <a:pt x="78" y="546"/>
                  </a:lnTo>
                  <a:lnTo>
                    <a:pt x="78" y="558"/>
                  </a:lnTo>
                  <a:lnTo>
                    <a:pt x="66" y="582"/>
                  </a:lnTo>
                  <a:lnTo>
                    <a:pt x="54" y="588"/>
                  </a:lnTo>
                  <a:lnTo>
                    <a:pt x="36" y="606"/>
                  </a:lnTo>
                  <a:lnTo>
                    <a:pt x="48" y="630"/>
                  </a:lnTo>
                  <a:lnTo>
                    <a:pt x="42" y="636"/>
                  </a:lnTo>
                  <a:lnTo>
                    <a:pt x="60" y="666"/>
                  </a:lnTo>
                  <a:lnTo>
                    <a:pt x="84" y="666"/>
                  </a:lnTo>
                  <a:lnTo>
                    <a:pt x="96" y="744"/>
                  </a:lnTo>
                  <a:lnTo>
                    <a:pt x="108" y="750"/>
                  </a:lnTo>
                  <a:lnTo>
                    <a:pt x="114" y="750"/>
                  </a:lnTo>
                  <a:lnTo>
                    <a:pt x="138" y="762"/>
                  </a:lnTo>
                  <a:lnTo>
                    <a:pt x="144" y="774"/>
                  </a:lnTo>
                  <a:lnTo>
                    <a:pt x="144" y="780"/>
                  </a:lnTo>
                  <a:lnTo>
                    <a:pt x="138" y="792"/>
                  </a:lnTo>
                  <a:lnTo>
                    <a:pt x="126" y="804"/>
                  </a:lnTo>
                  <a:lnTo>
                    <a:pt x="144" y="822"/>
                  </a:lnTo>
                  <a:lnTo>
                    <a:pt x="138" y="828"/>
                  </a:lnTo>
                  <a:lnTo>
                    <a:pt x="132" y="840"/>
                  </a:lnTo>
                  <a:lnTo>
                    <a:pt x="126" y="846"/>
                  </a:lnTo>
                  <a:lnTo>
                    <a:pt x="126" y="858"/>
                  </a:lnTo>
                  <a:lnTo>
                    <a:pt x="132" y="870"/>
                  </a:lnTo>
                  <a:lnTo>
                    <a:pt x="138" y="876"/>
                  </a:lnTo>
                  <a:lnTo>
                    <a:pt x="138" y="900"/>
                  </a:lnTo>
                  <a:lnTo>
                    <a:pt x="144" y="900"/>
                  </a:lnTo>
                  <a:lnTo>
                    <a:pt x="150" y="906"/>
                  </a:lnTo>
                  <a:lnTo>
                    <a:pt x="162" y="912"/>
                  </a:lnTo>
                  <a:lnTo>
                    <a:pt x="168" y="918"/>
                  </a:lnTo>
                  <a:lnTo>
                    <a:pt x="180" y="924"/>
                  </a:lnTo>
                  <a:lnTo>
                    <a:pt x="186" y="930"/>
                  </a:lnTo>
                  <a:lnTo>
                    <a:pt x="186" y="996"/>
                  </a:lnTo>
                  <a:lnTo>
                    <a:pt x="210" y="1020"/>
                  </a:lnTo>
                  <a:lnTo>
                    <a:pt x="210" y="1044"/>
                  </a:lnTo>
                  <a:lnTo>
                    <a:pt x="216" y="1056"/>
                  </a:lnTo>
                  <a:lnTo>
                    <a:pt x="270" y="1056"/>
                  </a:lnTo>
                  <a:lnTo>
                    <a:pt x="270" y="1026"/>
                  </a:lnTo>
                  <a:lnTo>
                    <a:pt x="282" y="1026"/>
                  </a:lnTo>
                  <a:lnTo>
                    <a:pt x="282" y="1008"/>
                  </a:lnTo>
                  <a:lnTo>
                    <a:pt x="306" y="1002"/>
                  </a:lnTo>
                  <a:lnTo>
                    <a:pt x="318" y="978"/>
                  </a:lnTo>
                  <a:lnTo>
                    <a:pt x="324" y="984"/>
                  </a:lnTo>
                  <a:lnTo>
                    <a:pt x="348" y="996"/>
                  </a:lnTo>
                  <a:lnTo>
                    <a:pt x="360" y="996"/>
                  </a:lnTo>
                  <a:lnTo>
                    <a:pt x="378" y="1002"/>
                  </a:lnTo>
                  <a:lnTo>
                    <a:pt x="432" y="1002"/>
                  </a:lnTo>
                  <a:lnTo>
                    <a:pt x="462" y="1050"/>
                  </a:lnTo>
                  <a:lnTo>
                    <a:pt x="474" y="996"/>
                  </a:lnTo>
                  <a:lnTo>
                    <a:pt x="546" y="990"/>
                  </a:lnTo>
                  <a:lnTo>
                    <a:pt x="582" y="1014"/>
                  </a:lnTo>
                  <a:lnTo>
                    <a:pt x="582" y="996"/>
                  </a:lnTo>
                  <a:lnTo>
                    <a:pt x="594" y="924"/>
                  </a:lnTo>
                  <a:lnTo>
                    <a:pt x="594" y="900"/>
                  </a:lnTo>
                  <a:lnTo>
                    <a:pt x="588" y="894"/>
                  </a:lnTo>
                  <a:lnTo>
                    <a:pt x="588" y="888"/>
                  </a:lnTo>
                  <a:lnTo>
                    <a:pt x="576" y="864"/>
                  </a:lnTo>
                  <a:lnTo>
                    <a:pt x="576" y="852"/>
                  </a:lnTo>
                  <a:lnTo>
                    <a:pt x="582" y="846"/>
                  </a:lnTo>
                  <a:lnTo>
                    <a:pt x="594" y="840"/>
                  </a:lnTo>
                  <a:lnTo>
                    <a:pt x="606" y="828"/>
                  </a:lnTo>
                  <a:lnTo>
                    <a:pt x="612" y="798"/>
                  </a:lnTo>
                  <a:lnTo>
                    <a:pt x="714" y="780"/>
                  </a:lnTo>
                  <a:lnTo>
                    <a:pt x="792" y="768"/>
                  </a:lnTo>
                  <a:lnTo>
                    <a:pt x="846" y="810"/>
                  </a:lnTo>
                  <a:lnTo>
                    <a:pt x="864" y="846"/>
                  </a:lnTo>
                  <a:lnTo>
                    <a:pt x="864" y="840"/>
                  </a:lnTo>
                  <a:lnTo>
                    <a:pt x="870" y="834"/>
                  </a:lnTo>
                  <a:lnTo>
                    <a:pt x="882" y="828"/>
                  </a:lnTo>
                  <a:lnTo>
                    <a:pt x="888" y="822"/>
                  </a:lnTo>
                  <a:lnTo>
                    <a:pt x="876" y="816"/>
                  </a:lnTo>
                  <a:lnTo>
                    <a:pt x="870" y="810"/>
                  </a:lnTo>
                  <a:lnTo>
                    <a:pt x="870" y="786"/>
                  </a:lnTo>
                  <a:lnTo>
                    <a:pt x="876" y="774"/>
                  </a:lnTo>
                  <a:lnTo>
                    <a:pt x="882" y="768"/>
                  </a:lnTo>
                  <a:lnTo>
                    <a:pt x="888" y="756"/>
                  </a:lnTo>
                  <a:lnTo>
                    <a:pt x="882" y="744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lumMod val="50000"/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67" name="Bhutan" descr="© INSCALE GmbH, 05.05.2010&#10;http://www.presentationload.com/">
              <a:extLst>
                <a:ext uri="{FF2B5EF4-FFF2-40B4-BE49-F238E27FC236}">
                  <a16:creationId xmlns:a16="http://schemas.microsoft.com/office/drawing/2014/main" id="{9F68C90F-E088-48DF-9441-24A346320387}"/>
                </a:ext>
              </a:extLst>
            </p:cNvPr>
            <p:cNvSpPr>
              <a:spLocks/>
            </p:cNvSpPr>
            <p:nvPr/>
          </p:nvSpPr>
          <p:spPr bwMode="gray">
            <a:xfrm>
              <a:off x="8269588" y="3495595"/>
              <a:ext cx="103192" cy="60305"/>
            </a:xfrm>
            <a:custGeom>
              <a:avLst/>
              <a:gdLst>
                <a:gd name="T0" fmla="*/ 2147483647 w 234"/>
                <a:gd name="T1" fmla="*/ 2147483647 h 132"/>
                <a:gd name="T2" fmla="*/ 2147483647 w 234"/>
                <a:gd name="T3" fmla="*/ 2147483647 h 132"/>
                <a:gd name="T4" fmla="*/ 2147483647 w 234"/>
                <a:gd name="T5" fmla="*/ 2147483647 h 132"/>
                <a:gd name="T6" fmla="*/ 2147483647 w 234"/>
                <a:gd name="T7" fmla="*/ 2147483647 h 132"/>
                <a:gd name="T8" fmla="*/ 2147483647 w 234"/>
                <a:gd name="T9" fmla="*/ 2147483647 h 132"/>
                <a:gd name="T10" fmla="*/ 2147483647 w 234"/>
                <a:gd name="T11" fmla="*/ 2147483647 h 132"/>
                <a:gd name="T12" fmla="*/ 2147483647 w 234"/>
                <a:gd name="T13" fmla="*/ 2147483647 h 132"/>
                <a:gd name="T14" fmla="*/ 2147483647 w 234"/>
                <a:gd name="T15" fmla="*/ 2147483647 h 132"/>
                <a:gd name="T16" fmla="*/ 2147483647 w 234"/>
                <a:gd name="T17" fmla="*/ 2147483647 h 132"/>
                <a:gd name="T18" fmla="*/ 2147483647 w 234"/>
                <a:gd name="T19" fmla="*/ 2147483647 h 132"/>
                <a:gd name="T20" fmla="*/ 2147483647 w 234"/>
                <a:gd name="T21" fmla="*/ 2147483647 h 132"/>
                <a:gd name="T22" fmla="*/ 2147483647 w 234"/>
                <a:gd name="T23" fmla="*/ 2147483647 h 132"/>
                <a:gd name="T24" fmla="*/ 2147483647 w 234"/>
                <a:gd name="T25" fmla="*/ 2147483647 h 132"/>
                <a:gd name="T26" fmla="*/ 2147483647 w 234"/>
                <a:gd name="T27" fmla="*/ 2147483647 h 132"/>
                <a:gd name="T28" fmla="*/ 2147483647 w 234"/>
                <a:gd name="T29" fmla="*/ 2147483647 h 132"/>
                <a:gd name="T30" fmla="*/ 2147483647 w 234"/>
                <a:gd name="T31" fmla="*/ 2147483647 h 132"/>
                <a:gd name="T32" fmla="*/ 2147483647 w 234"/>
                <a:gd name="T33" fmla="*/ 2147483647 h 132"/>
                <a:gd name="T34" fmla="*/ 2147483647 w 234"/>
                <a:gd name="T35" fmla="*/ 2147483647 h 132"/>
                <a:gd name="T36" fmla="*/ 2147483647 w 234"/>
                <a:gd name="T37" fmla="*/ 2147483647 h 132"/>
                <a:gd name="T38" fmla="*/ 2147483647 w 234"/>
                <a:gd name="T39" fmla="*/ 2147483647 h 132"/>
                <a:gd name="T40" fmla="*/ 2147483647 w 234"/>
                <a:gd name="T41" fmla="*/ 2147483647 h 132"/>
                <a:gd name="T42" fmla="*/ 2147483647 w 234"/>
                <a:gd name="T43" fmla="*/ 2147483647 h 132"/>
                <a:gd name="T44" fmla="*/ 2147483647 w 234"/>
                <a:gd name="T45" fmla="*/ 2147483647 h 132"/>
                <a:gd name="T46" fmla="*/ 2147483647 w 234"/>
                <a:gd name="T47" fmla="*/ 2147483647 h 132"/>
                <a:gd name="T48" fmla="*/ 2147483647 w 234"/>
                <a:gd name="T49" fmla="*/ 2147483647 h 132"/>
                <a:gd name="T50" fmla="*/ 2147483647 w 234"/>
                <a:gd name="T51" fmla="*/ 2147483647 h 132"/>
                <a:gd name="T52" fmla="*/ 2147483647 w 234"/>
                <a:gd name="T53" fmla="*/ 2147483647 h 132"/>
                <a:gd name="T54" fmla="*/ 2147483647 w 234"/>
                <a:gd name="T55" fmla="*/ 2147483647 h 132"/>
                <a:gd name="T56" fmla="*/ 2147483647 w 234"/>
                <a:gd name="T57" fmla="*/ 2147483647 h 132"/>
                <a:gd name="T58" fmla="*/ 2147483647 w 234"/>
                <a:gd name="T59" fmla="*/ 0 h 132"/>
                <a:gd name="T60" fmla="*/ 2147483647 w 234"/>
                <a:gd name="T61" fmla="*/ 0 h 132"/>
                <a:gd name="T62" fmla="*/ 2147483647 w 234"/>
                <a:gd name="T63" fmla="*/ 2147483647 h 132"/>
                <a:gd name="T64" fmla="*/ 2147483647 w 234"/>
                <a:gd name="T65" fmla="*/ 2147483647 h 132"/>
                <a:gd name="T66" fmla="*/ 2147483647 w 234"/>
                <a:gd name="T67" fmla="*/ 2147483647 h 132"/>
                <a:gd name="T68" fmla="*/ 2147483647 w 234"/>
                <a:gd name="T69" fmla="*/ 2147483647 h 132"/>
                <a:gd name="T70" fmla="*/ 2147483647 w 234"/>
                <a:gd name="T71" fmla="*/ 2147483647 h 132"/>
                <a:gd name="T72" fmla="*/ 2147483647 w 234"/>
                <a:gd name="T73" fmla="*/ 2147483647 h 132"/>
                <a:gd name="T74" fmla="*/ 2147483647 w 234"/>
                <a:gd name="T75" fmla="*/ 2147483647 h 132"/>
                <a:gd name="T76" fmla="*/ 0 w 234"/>
                <a:gd name="T77" fmla="*/ 2147483647 h 132"/>
                <a:gd name="T78" fmla="*/ 0 w 234"/>
                <a:gd name="T79" fmla="*/ 2147483647 h 132"/>
                <a:gd name="T80" fmla="*/ 2147483647 w 234"/>
                <a:gd name="T81" fmla="*/ 2147483647 h 132"/>
                <a:gd name="T82" fmla="*/ 2147483647 w 234"/>
                <a:gd name="T83" fmla="*/ 2147483647 h 132"/>
                <a:gd name="T84" fmla="*/ 2147483647 w 234"/>
                <a:gd name="T85" fmla="*/ 2147483647 h 132"/>
                <a:gd name="T86" fmla="*/ 2147483647 w 234"/>
                <a:gd name="T87" fmla="*/ 2147483647 h 132"/>
                <a:gd name="T88" fmla="*/ 2147483647 w 234"/>
                <a:gd name="T89" fmla="*/ 2147483647 h 132"/>
                <a:gd name="T90" fmla="*/ 2147483647 w 234"/>
                <a:gd name="T91" fmla="*/ 2147483647 h 132"/>
                <a:gd name="T92" fmla="*/ 2147483647 w 234"/>
                <a:gd name="T93" fmla="*/ 2147483647 h 132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234"/>
                <a:gd name="T142" fmla="*/ 0 h 132"/>
                <a:gd name="T143" fmla="*/ 234 w 234"/>
                <a:gd name="T144" fmla="*/ 132 h 132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234" h="132">
                  <a:moveTo>
                    <a:pt x="78" y="132"/>
                  </a:moveTo>
                  <a:lnTo>
                    <a:pt x="90" y="132"/>
                  </a:lnTo>
                  <a:lnTo>
                    <a:pt x="102" y="126"/>
                  </a:lnTo>
                  <a:lnTo>
                    <a:pt x="108" y="120"/>
                  </a:lnTo>
                  <a:lnTo>
                    <a:pt x="126" y="120"/>
                  </a:lnTo>
                  <a:lnTo>
                    <a:pt x="138" y="126"/>
                  </a:lnTo>
                  <a:lnTo>
                    <a:pt x="168" y="126"/>
                  </a:lnTo>
                  <a:lnTo>
                    <a:pt x="180" y="120"/>
                  </a:lnTo>
                  <a:lnTo>
                    <a:pt x="192" y="120"/>
                  </a:lnTo>
                  <a:lnTo>
                    <a:pt x="198" y="126"/>
                  </a:lnTo>
                  <a:lnTo>
                    <a:pt x="210" y="126"/>
                  </a:lnTo>
                  <a:lnTo>
                    <a:pt x="234" y="114"/>
                  </a:lnTo>
                  <a:lnTo>
                    <a:pt x="234" y="108"/>
                  </a:lnTo>
                  <a:lnTo>
                    <a:pt x="222" y="96"/>
                  </a:lnTo>
                  <a:lnTo>
                    <a:pt x="222" y="72"/>
                  </a:lnTo>
                  <a:lnTo>
                    <a:pt x="198" y="72"/>
                  </a:lnTo>
                  <a:lnTo>
                    <a:pt x="192" y="66"/>
                  </a:lnTo>
                  <a:lnTo>
                    <a:pt x="192" y="42"/>
                  </a:lnTo>
                  <a:lnTo>
                    <a:pt x="186" y="30"/>
                  </a:lnTo>
                  <a:lnTo>
                    <a:pt x="174" y="18"/>
                  </a:lnTo>
                  <a:lnTo>
                    <a:pt x="162" y="12"/>
                  </a:lnTo>
                  <a:lnTo>
                    <a:pt x="150" y="12"/>
                  </a:lnTo>
                  <a:lnTo>
                    <a:pt x="138" y="18"/>
                  </a:lnTo>
                  <a:lnTo>
                    <a:pt x="126" y="18"/>
                  </a:lnTo>
                  <a:lnTo>
                    <a:pt x="114" y="24"/>
                  </a:lnTo>
                  <a:lnTo>
                    <a:pt x="108" y="30"/>
                  </a:lnTo>
                  <a:lnTo>
                    <a:pt x="102" y="30"/>
                  </a:lnTo>
                  <a:lnTo>
                    <a:pt x="102" y="6"/>
                  </a:lnTo>
                  <a:lnTo>
                    <a:pt x="78" y="6"/>
                  </a:lnTo>
                  <a:lnTo>
                    <a:pt x="66" y="0"/>
                  </a:lnTo>
                  <a:lnTo>
                    <a:pt x="54" y="0"/>
                  </a:lnTo>
                  <a:lnTo>
                    <a:pt x="48" y="12"/>
                  </a:lnTo>
                  <a:lnTo>
                    <a:pt x="36" y="24"/>
                  </a:lnTo>
                  <a:lnTo>
                    <a:pt x="30" y="36"/>
                  </a:lnTo>
                  <a:lnTo>
                    <a:pt x="18" y="54"/>
                  </a:lnTo>
                  <a:lnTo>
                    <a:pt x="12" y="66"/>
                  </a:lnTo>
                  <a:lnTo>
                    <a:pt x="6" y="72"/>
                  </a:lnTo>
                  <a:lnTo>
                    <a:pt x="6" y="78"/>
                  </a:lnTo>
                  <a:lnTo>
                    <a:pt x="0" y="78"/>
                  </a:lnTo>
                  <a:lnTo>
                    <a:pt x="0" y="90"/>
                  </a:lnTo>
                  <a:lnTo>
                    <a:pt x="18" y="108"/>
                  </a:lnTo>
                  <a:lnTo>
                    <a:pt x="42" y="120"/>
                  </a:lnTo>
                  <a:lnTo>
                    <a:pt x="54" y="120"/>
                  </a:lnTo>
                  <a:lnTo>
                    <a:pt x="54" y="114"/>
                  </a:lnTo>
                  <a:lnTo>
                    <a:pt x="54" y="120"/>
                  </a:lnTo>
                  <a:lnTo>
                    <a:pt x="66" y="132"/>
                  </a:lnTo>
                  <a:lnTo>
                    <a:pt x="78" y="13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68" name="Benin" descr="© INSCALE GmbH, 05.05.2010&#10;http://www.presentationload.com/">
              <a:extLst>
                <a:ext uri="{FF2B5EF4-FFF2-40B4-BE49-F238E27FC236}">
                  <a16:creationId xmlns:a16="http://schemas.microsoft.com/office/drawing/2014/main" id="{F617C4B9-04F7-4395-9549-F17B5AB6C45C}"/>
                </a:ext>
              </a:extLst>
            </p:cNvPr>
            <p:cNvSpPr>
              <a:spLocks/>
            </p:cNvSpPr>
            <p:nvPr/>
          </p:nvSpPr>
          <p:spPr bwMode="gray">
            <a:xfrm>
              <a:off x="5573895" y="4073255"/>
              <a:ext cx="98429" cy="222177"/>
            </a:xfrm>
            <a:custGeom>
              <a:avLst/>
              <a:gdLst>
                <a:gd name="T0" fmla="*/ 2147483647 w 222"/>
                <a:gd name="T1" fmla="*/ 2147483647 h 498"/>
                <a:gd name="T2" fmla="*/ 2147483647 w 222"/>
                <a:gd name="T3" fmla="*/ 2147483647 h 498"/>
                <a:gd name="T4" fmla="*/ 2147483647 w 222"/>
                <a:gd name="T5" fmla="*/ 2147483647 h 498"/>
                <a:gd name="T6" fmla="*/ 2147483647 w 222"/>
                <a:gd name="T7" fmla="*/ 2147483647 h 498"/>
                <a:gd name="T8" fmla="*/ 2147483647 w 222"/>
                <a:gd name="T9" fmla="*/ 2147483647 h 498"/>
                <a:gd name="T10" fmla="*/ 2147483647 w 222"/>
                <a:gd name="T11" fmla="*/ 2147483647 h 498"/>
                <a:gd name="T12" fmla="*/ 2147483647 w 222"/>
                <a:gd name="T13" fmla="*/ 2147483647 h 498"/>
                <a:gd name="T14" fmla="*/ 2147483647 w 222"/>
                <a:gd name="T15" fmla="*/ 2147483647 h 498"/>
                <a:gd name="T16" fmla="*/ 2147483647 w 222"/>
                <a:gd name="T17" fmla="*/ 2147483647 h 498"/>
                <a:gd name="T18" fmla="*/ 2147483647 w 222"/>
                <a:gd name="T19" fmla="*/ 2147483647 h 498"/>
                <a:gd name="T20" fmla="*/ 2147483647 w 222"/>
                <a:gd name="T21" fmla="*/ 2147483647 h 498"/>
                <a:gd name="T22" fmla="*/ 2147483647 w 222"/>
                <a:gd name="T23" fmla="*/ 2147483647 h 498"/>
                <a:gd name="T24" fmla="*/ 2147483647 w 222"/>
                <a:gd name="T25" fmla="*/ 2147483647 h 498"/>
                <a:gd name="T26" fmla="*/ 2147483647 w 222"/>
                <a:gd name="T27" fmla="*/ 2147483647 h 498"/>
                <a:gd name="T28" fmla="*/ 2147483647 w 222"/>
                <a:gd name="T29" fmla="*/ 2147483647 h 498"/>
                <a:gd name="T30" fmla="*/ 2147483647 w 222"/>
                <a:gd name="T31" fmla="*/ 2147483647 h 498"/>
                <a:gd name="T32" fmla="*/ 2147483647 w 222"/>
                <a:gd name="T33" fmla="*/ 2147483647 h 498"/>
                <a:gd name="T34" fmla="*/ 2147483647 w 222"/>
                <a:gd name="T35" fmla="*/ 2147483647 h 498"/>
                <a:gd name="T36" fmla="*/ 2147483647 w 222"/>
                <a:gd name="T37" fmla="*/ 2147483647 h 498"/>
                <a:gd name="T38" fmla="*/ 2147483647 w 222"/>
                <a:gd name="T39" fmla="*/ 2147483647 h 498"/>
                <a:gd name="T40" fmla="*/ 2147483647 w 222"/>
                <a:gd name="T41" fmla="*/ 2147483647 h 498"/>
                <a:gd name="T42" fmla="*/ 2147483647 w 222"/>
                <a:gd name="T43" fmla="*/ 2147483647 h 498"/>
                <a:gd name="T44" fmla="*/ 2147483647 w 222"/>
                <a:gd name="T45" fmla="*/ 2147483647 h 498"/>
                <a:gd name="T46" fmla="*/ 0 w 222"/>
                <a:gd name="T47" fmla="*/ 2147483647 h 498"/>
                <a:gd name="T48" fmla="*/ 2147483647 w 222"/>
                <a:gd name="T49" fmla="*/ 2147483647 h 498"/>
                <a:gd name="T50" fmla="*/ 2147483647 w 222"/>
                <a:gd name="T51" fmla="*/ 2147483647 h 498"/>
                <a:gd name="T52" fmla="*/ 2147483647 w 222"/>
                <a:gd name="T53" fmla="*/ 2147483647 h 498"/>
                <a:gd name="T54" fmla="*/ 2147483647 w 222"/>
                <a:gd name="T55" fmla="*/ 2147483647 h 498"/>
                <a:gd name="T56" fmla="*/ 2147483647 w 222"/>
                <a:gd name="T57" fmla="*/ 2147483647 h 498"/>
                <a:gd name="T58" fmla="*/ 2147483647 w 222"/>
                <a:gd name="T59" fmla="*/ 2147483647 h 498"/>
                <a:gd name="T60" fmla="*/ 2147483647 w 222"/>
                <a:gd name="T61" fmla="*/ 2147483647 h 498"/>
                <a:gd name="T62" fmla="*/ 2147483647 w 222"/>
                <a:gd name="T63" fmla="*/ 2147483647 h 498"/>
                <a:gd name="T64" fmla="*/ 2147483647 w 222"/>
                <a:gd name="T65" fmla="*/ 2147483647 h 498"/>
                <a:gd name="T66" fmla="*/ 2147483647 w 222"/>
                <a:gd name="T67" fmla="*/ 2147483647 h 498"/>
                <a:gd name="T68" fmla="*/ 2147483647 w 222"/>
                <a:gd name="T69" fmla="*/ 2147483647 h 49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222"/>
                <a:gd name="T106" fmla="*/ 0 h 498"/>
                <a:gd name="T107" fmla="*/ 222 w 222"/>
                <a:gd name="T108" fmla="*/ 498 h 498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222" h="498">
                  <a:moveTo>
                    <a:pt x="138" y="372"/>
                  </a:moveTo>
                  <a:lnTo>
                    <a:pt x="144" y="342"/>
                  </a:lnTo>
                  <a:lnTo>
                    <a:pt x="138" y="306"/>
                  </a:lnTo>
                  <a:lnTo>
                    <a:pt x="144" y="276"/>
                  </a:lnTo>
                  <a:lnTo>
                    <a:pt x="162" y="276"/>
                  </a:lnTo>
                  <a:lnTo>
                    <a:pt x="174" y="252"/>
                  </a:lnTo>
                  <a:lnTo>
                    <a:pt x="174" y="222"/>
                  </a:lnTo>
                  <a:lnTo>
                    <a:pt x="180" y="216"/>
                  </a:lnTo>
                  <a:lnTo>
                    <a:pt x="186" y="204"/>
                  </a:lnTo>
                  <a:lnTo>
                    <a:pt x="198" y="198"/>
                  </a:lnTo>
                  <a:lnTo>
                    <a:pt x="198" y="156"/>
                  </a:lnTo>
                  <a:lnTo>
                    <a:pt x="210" y="150"/>
                  </a:lnTo>
                  <a:lnTo>
                    <a:pt x="216" y="150"/>
                  </a:lnTo>
                  <a:lnTo>
                    <a:pt x="222" y="144"/>
                  </a:lnTo>
                  <a:lnTo>
                    <a:pt x="222" y="132"/>
                  </a:lnTo>
                  <a:lnTo>
                    <a:pt x="216" y="126"/>
                  </a:lnTo>
                  <a:lnTo>
                    <a:pt x="216" y="114"/>
                  </a:lnTo>
                  <a:lnTo>
                    <a:pt x="210" y="102"/>
                  </a:lnTo>
                  <a:lnTo>
                    <a:pt x="204" y="96"/>
                  </a:lnTo>
                  <a:lnTo>
                    <a:pt x="192" y="72"/>
                  </a:lnTo>
                  <a:lnTo>
                    <a:pt x="198" y="66"/>
                  </a:lnTo>
                  <a:lnTo>
                    <a:pt x="198" y="60"/>
                  </a:lnTo>
                  <a:lnTo>
                    <a:pt x="204" y="48"/>
                  </a:lnTo>
                  <a:lnTo>
                    <a:pt x="198" y="42"/>
                  </a:lnTo>
                  <a:lnTo>
                    <a:pt x="186" y="36"/>
                  </a:lnTo>
                  <a:lnTo>
                    <a:pt x="180" y="36"/>
                  </a:lnTo>
                  <a:lnTo>
                    <a:pt x="174" y="30"/>
                  </a:lnTo>
                  <a:lnTo>
                    <a:pt x="168" y="30"/>
                  </a:lnTo>
                  <a:lnTo>
                    <a:pt x="162" y="24"/>
                  </a:lnTo>
                  <a:lnTo>
                    <a:pt x="156" y="12"/>
                  </a:lnTo>
                  <a:lnTo>
                    <a:pt x="144" y="0"/>
                  </a:lnTo>
                  <a:lnTo>
                    <a:pt x="114" y="12"/>
                  </a:lnTo>
                  <a:lnTo>
                    <a:pt x="114" y="36"/>
                  </a:lnTo>
                  <a:lnTo>
                    <a:pt x="120" y="36"/>
                  </a:lnTo>
                  <a:lnTo>
                    <a:pt x="114" y="42"/>
                  </a:lnTo>
                  <a:lnTo>
                    <a:pt x="108" y="60"/>
                  </a:lnTo>
                  <a:lnTo>
                    <a:pt x="96" y="60"/>
                  </a:lnTo>
                  <a:lnTo>
                    <a:pt x="90" y="66"/>
                  </a:lnTo>
                  <a:lnTo>
                    <a:pt x="84" y="66"/>
                  </a:lnTo>
                  <a:lnTo>
                    <a:pt x="84" y="78"/>
                  </a:lnTo>
                  <a:lnTo>
                    <a:pt x="78" y="72"/>
                  </a:lnTo>
                  <a:lnTo>
                    <a:pt x="48" y="72"/>
                  </a:lnTo>
                  <a:lnTo>
                    <a:pt x="30" y="90"/>
                  </a:lnTo>
                  <a:lnTo>
                    <a:pt x="24" y="102"/>
                  </a:lnTo>
                  <a:lnTo>
                    <a:pt x="12" y="102"/>
                  </a:lnTo>
                  <a:lnTo>
                    <a:pt x="6" y="114"/>
                  </a:lnTo>
                  <a:lnTo>
                    <a:pt x="0" y="132"/>
                  </a:lnTo>
                  <a:lnTo>
                    <a:pt x="0" y="162"/>
                  </a:lnTo>
                  <a:lnTo>
                    <a:pt x="12" y="168"/>
                  </a:lnTo>
                  <a:lnTo>
                    <a:pt x="42" y="198"/>
                  </a:lnTo>
                  <a:lnTo>
                    <a:pt x="42" y="240"/>
                  </a:lnTo>
                  <a:lnTo>
                    <a:pt x="54" y="252"/>
                  </a:lnTo>
                  <a:lnTo>
                    <a:pt x="60" y="264"/>
                  </a:lnTo>
                  <a:lnTo>
                    <a:pt x="60" y="294"/>
                  </a:lnTo>
                  <a:lnTo>
                    <a:pt x="66" y="306"/>
                  </a:lnTo>
                  <a:lnTo>
                    <a:pt x="54" y="318"/>
                  </a:lnTo>
                  <a:lnTo>
                    <a:pt x="54" y="378"/>
                  </a:lnTo>
                  <a:lnTo>
                    <a:pt x="66" y="390"/>
                  </a:lnTo>
                  <a:lnTo>
                    <a:pt x="54" y="396"/>
                  </a:lnTo>
                  <a:lnTo>
                    <a:pt x="60" y="462"/>
                  </a:lnTo>
                  <a:lnTo>
                    <a:pt x="60" y="468"/>
                  </a:lnTo>
                  <a:lnTo>
                    <a:pt x="72" y="480"/>
                  </a:lnTo>
                  <a:lnTo>
                    <a:pt x="72" y="492"/>
                  </a:lnTo>
                  <a:lnTo>
                    <a:pt x="84" y="492"/>
                  </a:lnTo>
                  <a:lnTo>
                    <a:pt x="96" y="498"/>
                  </a:lnTo>
                  <a:lnTo>
                    <a:pt x="108" y="498"/>
                  </a:lnTo>
                  <a:lnTo>
                    <a:pt x="120" y="474"/>
                  </a:lnTo>
                  <a:lnTo>
                    <a:pt x="126" y="480"/>
                  </a:lnTo>
                  <a:lnTo>
                    <a:pt x="138" y="486"/>
                  </a:lnTo>
                  <a:lnTo>
                    <a:pt x="138" y="37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69" name="Bangladesh" descr="© INSCALE GmbH, 05.05.2010&#10;http://www.presentationload.com/">
              <a:extLst>
                <a:ext uri="{FF2B5EF4-FFF2-40B4-BE49-F238E27FC236}">
                  <a16:creationId xmlns:a16="http://schemas.microsoft.com/office/drawing/2014/main" id="{D3F2861F-83FE-4B54-98DD-879BC01CF122}"/>
                </a:ext>
              </a:extLst>
            </p:cNvPr>
            <p:cNvSpPr>
              <a:spLocks/>
            </p:cNvSpPr>
            <p:nvPr/>
          </p:nvSpPr>
          <p:spPr bwMode="gray">
            <a:xfrm>
              <a:off x="8255299" y="3560662"/>
              <a:ext cx="166695" cy="192024"/>
            </a:xfrm>
            <a:custGeom>
              <a:avLst/>
              <a:gdLst>
                <a:gd name="T0" fmla="*/ 2147483647 w 372"/>
                <a:gd name="T1" fmla="*/ 2147483647 h 426"/>
                <a:gd name="T2" fmla="*/ 2147483647 w 372"/>
                <a:gd name="T3" fmla="*/ 2147483647 h 426"/>
                <a:gd name="T4" fmla="*/ 2147483647 w 372"/>
                <a:gd name="T5" fmla="*/ 2147483647 h 426"/>
                <a:gd name="T6" fmla="*/ 2147483647 w 372"/>
                <a:gd name="T7" fmla="*/ 2147483647 h 426"/>
                <a:gd name="T8" fmla="*/ 2147483647 w 372"/>
                <a:gd name="T9" fmla="*/ 2147483647 h 426"/>
                <a:gd name="T10" fmla="*/ 2147483647 w 372"/>
                <a:gd name="T11" fmla="*/ 2147483647 h 426"/>
                <a:gd name="T12" fmla="*/ 2147483647 w 372"/>
                <a:gd name="T13" fmla="*/ 2147483647 h 426"/>
                <a:gd name="T14" fmla="*/ 2147483647 w 372"/>
                <a:gd name="T15" fmla="*/ 2147483647 h 426"/>
                <a:gd name="T16" fmla="*/ 2147483647 w 372"/>
                <a:gd name="T17" fmla="*/ 2147483647 h 426"/>
                <a:gd name="T18" fmla="*/ 2147483647 w 372"/>
                <a:gd name="T19" fmla="*/ 2147483647 h 426"/>
                <a:gd name="T20" fmla="*/ 2147483647 w 372"/>
                <a:gd name="T21" fmla="*/ 2147483647 h 426"/>
                <a:gd name="T22" fmla="*/ 2147483647 w 372"/>
                <a:gd name="T23" fmla="*/ 2147483647 h 426"/>
                <a:gd name="T24" fmla="*/ 2147483647 w 372"/>
                <a:gd name="T25" fmla="*/ 2147483647 h 426"/>
                <a:gd name="T26" fmla="*/ 2147483647 w 372"/>
                <a:gd name="T27" fmla="*/ 2147483647 h 426"/>
                <a:gd name="T28" fmla="*/ 2147483647 w 372"/>
                <a:gd name="T29" fmla="*/ 2147483647 h 426"/>
                <a:gd name="T30" fmla="*/ 2147483647 w 372"/>
                <a:gd name="T31" fmla="*/ 2147483647 h 426"/>
                <a:gd name="T32" fmla="*/ 2147483647 w 372"/>
                <a:gd name="T33" fmla="*/ 2147483647 h 426"/>
                <a:gd name="T34" fmla="*/ 2147483647 w 372"/>
                <a:gd name="T35" fmla="*/ 2147483647 h 426"/>
                <a:gd name="T36" fmla="*/ 2147483647 w 372"/>
                <a:gd name="T37" fmla="*/ 2147483647 h 426"/>
                <a:gd name="T38" fmla="*/ 2147483647 w 372"/>
                <a:gd name="T39" fmla="*/ 2147483647 h 426"/>
                <a:gd name="T40" fmla="*/ 2147483647 w 372"/>
                <a:gd name="T41" fmla="*/ 2147483647 h 426"/>
                <a:gd name="T42" fmla="*/ 2147483647 w 372"/>
                <a:gd name="T43" fmla="*/ 2147483647 h 426"/>
                <a:gd name="T44" fmla="*/ 2147483647 w 372"/>
                <a:gd name="T45" fmla="*/ 2147483647 h 426"/>
                <a:gd name="T46" fmla="*/ 2147483647 w 372"/>
                <a:gd name="T47" fmla="*/ 2147483647 h 426"/>
                <a:gd name="T48" fmla="*/ 2147483647 w 372"/>
                <a:gd name="T49" fmla="*/ 2147483647 h 426"/>
                <a:gd name="T50" fmla="*/ 2147483647 w 372"/>
                <a:gd name="T51" fmla="*/ 2147483647 h 426"/>
                <a:gd name="T52" fmla="*/ 2147483647 w 372"/>
                <a:gd name="T53" fmla="*/ 2147483647 h 426"/>
                <a:gd name="T54" fmla="*/ 2147483647 w 372"/>
                <a:gd name="T55" fmla="*/ 2147483647 h 426"/>
                <a:gd name="T56" fmla="*/ 2147483647 w 372"/>
                <a:gd name="T57" fmla="*/ 2147483647 h 426"/>
                <a:gd name="T58" fmla="*/ 2147483647 w 372"/>
                <a:gd name="T59" fmla="*/ 2147483647 h 426"/>
                <a:gd name="T60" fmla="*/ 2147483647 w 372"/>
                <a:gd name="T61" fmla="*/ 2147483647 h 426"/>
                <a:gd name="T62" fmla="*/ 2147483647 w 372"/>
                <a:gd name="T63" fmla="*/ 2147483647 h 426"/>
                <a:gd name="T64" fmla="*/ 2147483647 w 372"/>
                <a:gd name="T65" fmla="*/ 2147483647 h 426"/>
                <a:gd name="T66" fmla="*/ 2147483647 w 372"/>
                <a:gd name="T67" fmla="*/ 2147483647 h 426"/>
                <a:gd name="T68" fmla="*/ 2147483647 w 372"/>
                <a:gd name="T69" fmla="*/ 2147483647 h 426"/>
                <a:gd name="T70" fmla="*/ 2147483647 w 372"/>
                <a:gd name="T71" fmla="*/ 2147483647 h 426"/>
                <a:gd name="T72" fmla="*/ 2147483647 w 372"/>
                <a:gd name="T73" fmla="*/ 2147483647 h 426"/>
                <a:gd name="T74" fmla="*/ 2147483647 w 372"/>
                <a:gd name="T75" fmla="*/ 2147483647 h 426"/>
                <a:gd name="T76" fmla="*/ 2147483647 w 372"/>
                <a:gd name="T77" fmla="*/ 2147483647 h 426"/>
                <a:gd name="T78" fmla="*/ 2147483647 w 372"/>
                <a:gd name="T79" fmla="*/ 2147483647 h 426"/>
                <a:gd name="T80" fmla="*/ 2147483647 w 372"/>
                <a:gd name="T81" fmla="*/ 2147483647 h 426"/>
                <a:gd name="T82" fmla="*/ 2147483647 w 372"/>
                <a:gd name="T83" fmla="*/ 2147483647 h 426"/>
                <a:gd name="T84" fmla="*/ 2147483647 w 372"/>
                <a:gd name="T85" fmla="*/ 0 h 426"/>
                <a:gd name="T86" fmla="*/ 2147483647 w 372"/>
                <a:gd name="T87" fmla="*/ 2147483647 h 426"/>
                <a:gd name="T88" fmla="*/ 0 w 372"/>
                <a:gd name="T89" fmla="*/ 2147483647 h 426"/>
                <a:gd name="T90" fmla="*/ 2147483647 w 372"/>
                <a:gd name="T91" fmla="*/ 2147483647 h 426"/>
                <a:gd name="T92" fmla="*/ 2147483647 w 372"/>
                <a:gd name="T93" fmla="*/ 2147483647 h 426"/>
                <a:gd name="T94" fmla="*/ 2147483647 w 372"/>
                <a:gd name="T95" fmla="*/ 2147483647 h 426"/>
                <a:gd name="T96" fmla="*/ 2147483647 w 372"/>
                <a:gd name="T97" fmla="*/ 2147483647 h 426"/>
                <a:gd name="T98" fmla="*/ 2147483647 w 372"/>
                <a:gd name="T99" fmla="*/ 2147483647 h 426"/>
                <a:gd name="T100" fmla="*/ 2147483647 w 372"/>
                <a:gd name="T101" fmla="*/ 2147483647 h 426"/>
                <a:gd name="T102" fmla="*/ 2147483647 w 372"/>
                <a:gd name="T103" fmla="*/ 2147483647 h 426"/>
                <a:gd name="T104" fmla="*/ 2147483647 w 372"/>
                <a:gd name="T105" fmla="*/ 2147483647 h 426"/>
                <a:gd name="T106" fmla="*/ 2147483647 w 372"/>
                <a:gd name="T107" fmla="*/ 2147483647 h 426"/>
                <a:gd name="T108" fmla="*/ 2147483647 w 372"/>
                <a:gd name="T109" fmla="*/ 2147483647 h 426"/>
                <a:gd name="T110" fmla="*/ 2147483647 w 372"/>
                <a:gd name="T111" fmla="*/ 2147483647 h 426"/>
                <a:gd name="T112" fmla="*/ 2147483647 w 372"/>
                <a:gd name="T113" fmla="*/ 2147483647 h 426"/>
                <a:gd name="T114" fmla="*/ 2147483647 w 372"/>
                <a:gd name="T115" fmla="*/ 2147483647 h 42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372"/>
                <a:gd name="T175" fmla="*/ 0 h 426"/>
                <a:gd name="T176" fmla="*/ 372 w 372"/>
                <a:gd name="T177" fmla="*/ 426 h 42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372" h="426">
                  <a:moveTo>
                    <a:pt x="132" y="414"/>
                  </a:moveTo>
                  <a:lnTo>
                    <a:pt x="138" y="354"/>
                  </a:lnTo>
                  <a:lnTo>
                    <a:pt x="144" y="354"/>
                  </a:lnTo>
                  <a:lnTo>
                    <a:pt x="150" y="360"/>
                  </a:lnTo>
                  <a:lnTo>
                    <a:pt x="162" y="360"/>
                  </a:lnTo>
                  <a:lnTo>
                    <a:pt x="174" y="366"/>
                  </a:lnTo>
                  <a:lnTo>
                    <a:pt x="192" y="372"/>
                  </a:lnTo>
                  <a:lnTo>
                    <a:pt x="216" y="372"/>
                  </a:lnTo>
                  <a:lnTo>
                    <a:pt x="210" y="366"/>
                  </a:lnTo>
                  <a:lnTo>
                    <a:pt x="210" y="348"/>
                  </a:lnTo>
                  <a:lnTo>
                    <a:pt x="204" y="342"/>
                  </a:lnTo>
                  <a:lnTo>
                    <a:pt x="222" y="342"/>
                  </a:lnTo>
                  <a:lnTo>
                    <a:pt x="258" y="360"/>
                  </a:lnTo>
                  <a:lnTo>
                    <a:pt x="270" y="360"/>
                  </a:lnTo>
                  <a:lnTo>
                    <a:pt x="282" y="348"/>
                  </a:lnTo>
                  <a:lnTo>
                    <a:pt x="282" y="336"/>
                  </a:lnTo>
                  <a:lnTo>
                    <a:pt x="270" y="300"/>
                  </a:lnTo>
                  <a:lnTo>
                    <a:pt x="318" y="354"/>
                  </a:lnTo>
                  <a:lnTo>
                    <a:pt x="318" y="360"/>
                  </a:lnTo>
                  <a:lnTo>
                    <a:pt x="312" y="366"/>
                  </a:lnTo>
                  <a:lnTo>
                    <a:pt x="312" y="390"/>
                  </a:lnTo>
                  <a:lnTo>
                    <a:pt x="306" y="402"/>
                  </a:lnTo>
                  <a:lnTo>
                    <a:pt x="306" y="414"/>
                  </a:lnTo>
                  <a:lnTo>
                    <a:pt x="312" y="420"/>
                  </a:lnTo>
                  <a:lnTo>
                    <a:pt x="324" y="420"/>
                  </a:lnTo>
                  <a:lnTo>
                    <a:pt x="330" y="426"/>
                  </a:lnTo>
                  <a:lnTo>
                    <a:pt x="336" y="414"/>
                  </a:lnTo>
                  <a:lnTo>
                    <a:pt x="336" y="408"/>
                  </a:lnTo>
                  <a:lnTo>
                    <a:pt x="372" y="414"/>
                  </a:lnTo>
                  <a:lnTo>
                    <a:pt x="360" y="354"/>
                  </a:lnTo>
                  <a:lnTo>
                    <a:pt x="360" y="348"/>
                  </a:lnTo>
                  <a:lnTo>
                    <a:pt x="354" y="342"/>
                  </a:lnTo>
                  <a:lnTo>
                    <a:pt x="348" y="330"/>
                  </a:lnTo>
                  <a:lnTo>
                    <a:pt x="342" y="312"/>
                  </a:lnTo>
                  <a:lnTo>
                    <a:pt x="336" y="300"/>
                  </a:lnTo>
                  <a:lnTo>
                    <a:pt x="336" y="288"/>
                  </a:lnTo>
                  <a:lnTo>
                    <a:pt x="330" y="276"/>
                  </a:lnTo>
                  <a:lnTo>
                    <a:pt x="330" y="270"/>
                  </a:lnTo>
                  <a:lnTo>
                    <a:pt x="324" y="258"/>
                  </a:lnTo>
                  <a:lnTo>
                    <a:pt x="324" y="240"/>
                  </a:lnTo>
                  <a:lnTo>
                    <a:pt x="318" y="234"/>
                  </a:lnTo>
                  <a:lnTo>
                    <a:pt x="306" y="228"/>
                  </a:lnTo>
                  <a:lnTo>
                    <a:pt x="288" y="228"/>
                  </a:lnTo>
                  <a:lnTo>
                    <a:pt x="288" y="252"/>
                  </a:lnTo>
                  <a:lnTo>
                    <a:pt x="282" y="288"/>
                  </a:lnTo>
                  <a:lnTo>
                    <a:pt x="264" y="264"/>
                  </a:lnTo>
                  <a:lnTo>
                    <a:pt x="258" y="264"/>
                  </a:lnTo>
                  <a:lnTo>
                    <a:pt x="240" y="246"/>
                  </a:lnTo>
                  <a:lnTo>
                    <a:pt x="234" y="234"/>
                  </a:lnTo>
                  <a:lnTo>
                    <a:pt x="234" y="216"/>
                  </a:lnTo>
                  <a:lnTo>
                    <a:pt x="240" y="204"/>
                  </a:lnTo>
                  <a:lnTo>
                    <a:pt x="252" y="192"/>
                  </a:lnTo>
                  <a:lnTo>
                    <a:pt x="258" y="192"/>
                  </a:lnTo>
                  <a:lnTo>
                    <a:pt x="270" y="186"/>
                  </a:lnTo>
                  <a:lnTo>
                    <a:pt x="276" y="186"/>
                  </a:lnTo>
                  <a:lnTo>
                    <a:pt x="282" y="180"/>
                  </a:lnTo>
                  <a:lnTo>
                    <a:pt x="288" y="168"/>
                  </a:lnTo>
                  <a:lnTo>
                    <a:pt x="294" y="150"/>
                  </a:lnTo>
                  <a:lnTo>
                    <a:pt x="294" y="138"/>
                  </a:lnTo>
                  <a:lnTo>
                    <a:pt x="300" y="138"/>
                  </a:lnTo>
                  <a:lnTo>
                    <a:pt x="306" y="132"/>
                  </a:lnTo>
                  <a:lnTo>
                    <a:pt x="306" y="126"/>
                  </a:lnTo>
                  <a:lnTo>
                    <a:pt x="282" y="102"/>
                  </a:lnTo>
                  <a:lnTo>
                    <a:pt x="276" y="102"/>
                  </a:lnTo>
                  <a:lnTo>
                    <a:pt x="228" y="114"/>
                  </a:lnTo>
                  <a:lnTo>
                    <a:pt x="210" y="114"/>
                  </a:lnTo>
                  <a:lnTo>
                    <a:pt x="198" y="108"/>
                  </a:lnTo>
                  <a:lnTo>
                    <a:pt x="138" y="108"/>
                  </a:lnTo>
                  <a:lnTo>
                    <a:pt x="132" y="102"/>
                  </a:lnTo>
                  <a:lnTo>
                    <a:pt x="126" y="102"/>
                  </a:lnTo>
                  <a:lnTo>
                    <a:pt x="126" y="66"/>
                  </a:lnTo>
                  <a:lnTo>
                    <a:pt x="120" y="66"/>
                  </a:lnTo>
                  <a:lnTo>
                    <a:pt x="120" y="36"/>
                  </a:lnTo>
                  <a:lnTo>
                    <a:pt x="114" y="30"/>
                  </a:lnTo>
                  <a:lnTo>
                    <a:pt x="108" y="30"/>
                  </a:lnTo>
                  <a:lnTo>
                    <a:pt x="102" y="24"/>
                  </a:lnTo>
                  <a:lnTo>
                    <a:pt x="96" y="42"/>
                  </a:lnTo>
                  <a:lnTo>
                    <a:pt x="90" y="36"/>
                  </a:lnTo>
                  <a:lnTo>
                    <a:pt x="78" y="36"/>
                  </a:lnTo>
                  <a:lnTo>
                    <a:pt x="72" y="30"/>
                  </a:lnTo>
                  <a:lnTo>
                    <a:pt x="66" y="18"/>
                  </a:lnTo>
                  <a:lnTo>
                    <a:pt x="66" y="12"/>
                  </a:lnTo>
                  <a:lnTo>
                    <a:pt x="60" y="0"/>
                  </a:lnTo>
                  <a:lnTo>
                    <a:pt x="42" y="6"/>
                  </a:lnTo>
                  <a:lnTo>
                    <a:pt x="48" y="12"/>
                  </a:lnTo>
                  <a:lnTo>
                    <a:pt x="24" y="0"/>
                  </a:lnTo>
                  <a:lnTo>
                    <a:pt x="6" y="0"/>
                  </a:lnTo>
                  <a:lnTo>
                    <a:pt x="18" y="18"/>
                  </a:lnTo>
                  <a:lnTo>
                    <a:pt x="6" y="30"/>
                  </a:lnTo>
                  <a:lnTo>
                    <a:pt x="0" y="42"/>
                  </a:lnTo>
                  <a:lnTo>
                    <a:pt x="0" y="48"/>
                  </a:lnTo>
                  <a:lnTo>
                    <a:pt x="6" y="60"/>
                  </a:lnTo>
                  <a:lnTo>
                    <a:pt x="18" y="66"/>
                  </a:lnTo>
                  <a:lnTo>
                    <a:pt x="30" y="78"/>
                  </a:lnTo>
                  <a:lnTo>
                    <a:pt x="36" y="78"/>
                  </a:lnTo>
                  <a:lnTo>
                    <a:pt x="66" y="96"/>
                  </a:lnTo>
                  <a:lnTo>
                    <a:pt x="66" y="108"/>
                  </a:lnTo>
                  <a:lnTo>
                    <a:pt x="30" y="108"/>
                  </a:lnTo>
                  <a:lnTo>
                    <a:pt x="30" y="138"/>
                  </a:lnTo>
                  <a:lnTo>
                    <a:pt x="24" y="138"/>
                  </a:lnTo>
                  <a:lnTo>
                    <a:pt x="12" y="150"/>
                  </a:lnTo>
                  <a:lnTo>
                    <a:pt x="24" y="162"/>
                  </a:lnTo>
                  <a:lnTo>
                    <a:pt x="36" y="168"/>
                  </a:lnTo>
                  <a:lnTo>
                    <a:pt x="54" y="168"/>
                  </a:lnTo>
                  <a:lnTo>
                    <a:pt x="66" y="174"/>
                  </a:lnTo>
                  <a:lnTo>
                    <a:pt x="72" y="180"/>
                  </a:lnTo>
                  <a:lnTo>
                    <a:pt x="72" y="186"/>
                  </a:lnTo>
                  <a:lnTo>
                    <a:pt x="66" y="204"/>
                  </a:lnTo>
                  <a:lnTo>
                    <a:pt x="60" y="210"/>
                  </a:lnTo>
                  <a:lnTo>
                    <a:pt x="54" y="222"/>
                  </a:lnTo>
                  <a:lnTo>
                    <a:pt x="66" y="252"/>
                  </a:lnTo>
                  <a:lnTo>
                    <a:pt x="96" y="276"/>
                  </a:lnTo>
                  <a:lnTo>
                    <a:pt x="96" y="306"/>
                  </a:lnTo>
                  <a:lnTo>
                    <a:pt x="114" y="348"/>
                  </a:lnTo>
                  <a:lnTo>
                    <a:pt x="108" y="378"/>
                  </a:lnTo>
                  <a:lnTo>
                    <a:pt x="132" y="414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70" name="Belarus" descr="© INSCALE GmbH, 05.05.2010&#10;http://www.presentationload.com/">
              <a:extLst>
                <a:ext uri="{FF2B5EF4-FFF2-40B4-BE49-F238E27FC236}">
                  <a16:creationId xmlns:a16="http://schemas.microsoft.com/office/drawing/2014/main" id="{399A6E42-8AF1-4B9C-9615-749F3E8A363D}"/>
                </a:ext>
              </a:extLst>
            </p:cNvPr>
            <p:cNvSpPr>
              <a:spLocks/>
            </p:cNvSpPr>
            <p:nvPr/>
          </p:nvSpPr>
          <p:spPr bwMode="gray">
            <a:xfrm>
              <a:off x="6220035" y="2505321"/>
              <a:ext cx="252424" cy="166633"/>
            </a:xfrm>
            <a:custGeom>
              <a:avLst/>
              <a:gdLst>
                <a:gd name="T0" fmla="*/ 2147483647 w 570"/>
                <a:gd name="T1" fmla="*/ 2147483647 h 372"/>
                <a:gd name="T2" fmla="*/ 2147483647 w 570"/>
                <a:gd name="T3" fmla="*/ 2147483647 h 372"/>
                <a:gd name="T4" fmla="*/ 2147483647 w 570"/>
                <a:gd name="T5" fmla="*/ 2147483647 h 372"/>
                <a:gd name="T6" fmla="*/ 2147483647 w 570"/>
                <a:gd name="T7" fmla="*/ 2147483647 h 372"/>
                <a:gd name="T8" fmla="*/ 2147483647 w 570"/>
                <a:gd name="T9" fmla="*/ 2147483647 h 372"/>
                <a:gd name="T10" fmla="*/ 2147483647 w 570"/>
                <a:gd name="T11" fmla="*/ 2147483647 h 372"/>
                <a:gd name="T12" fmla="*/ 2147483647 w 570"/>
                <a:gd name="T13" fmla="*/ 2147483647 h 372"/>
                <a:gd name="T14" fmla="*/ 2147483647 w 570"/>
                <a:gd name="T15" fmla="*/ 2147483647 h 372"/>
                <a:gd name="T16" fmla="*/ 2147483647 w 570"/>
                <a:gd name="T17" fmla="*/ 2147483647 h 372"/>
                <a:gd name="T18" fmla="*/ 2147483647 w 570"/>
                <a:gd name="T19" fmla="*/ 2147483647 h 372"/>
                <a:gd name="T20" fmla="*/ 2147483647 w 570"/>
                <a:gd name="T21" fmla="*/ 2147483647 h 372"/>
                <a:gd name="T22" fmla="*/ 2147483647 w 570"/>
                <a:gd name="T23" fmla="*/ 2147483647 h 372"/>
                <a:gd name="T24" fmla="*/ 2147483647 w 570"/>
                <a:gd name="T25" fmla="*/ 2147483647 h 372"/>
                <a:gd name="T26" fmla="*/ 2147483647 w 570"/>
                <a:gd name="T27" fmla="*/ 2147483647 h 372"/>
                <a:gd name="T28" fmla="*/ 2147483647 w 570"/>
                <a:gd name="T29" fmla="*/ 2147483647 h 372"/>
                <a:gd name="T30" fmla="*/ 2147483647 w 570"/>
                <a:gd name="T31" fmla="*/ 2147483647 h 372"/>
                <a:gd name="T32" fmla="*/ 2147483647 w 570"/>
                <a:gd name="T33" fmla="*/ 2147483647 h 372"/>
                <a:gd name="T34" fmla="*/ 2147483647 w 570"/>
                <a:gd name="T35" fmla="*/ 2147483647 h 372"/>
                <a:gd name="T36" fmla="*/ 2147483647 w 570"/>
                <a:gd name="T37" fmla="*/ 2147483647 h 372"/>
                <a:gd name="T38" fmla="*/ 2147483647 w 570"/>
                <a:gd name="T39" fmla="*/ 2147483647 h 372"/>
                <a:gd name="T40" fmla="*/ 2147483647 w 570"/>
                <a:gd name="T41" fmla="*/ 2147483647 h 372"/>
                <a:gd name="T42" fmla="*/ 2147483647 w 570"/>
                <a:gd name="T43" fmla="*/ 2147483647 h 372"/>
                <a:gd name="T44" fmla="*/ 2147483647 w 570"/>
                <a:gd name="T45" fmla="*/ 2147483647 h 372"/>
                <a:gd name="T46" fmla="*/ 2147483647 w 570"/>
                <a:gd name="T47" fmla="*/ 2147483647 h 372"/>
                <a:gd name="T48" fmla="*/ 2147483647 w 570"/>
                <a:gd name="T49" fmla="*/ 2147483647 h 372"/>
                <a:gd name="T50" fmla="*/ 2147483647 w 570"/>
                <a:gd name="T51" fmla="*/ 2147483647 h 372"/>
                <a:gd name="T52" fmla="*/ 2147483647 w 570"/>
                <a:gd name="T53" fmla="*/ 2147483647 h 372"/>
                <a:gd name="T54" fmla="*/ 2147483647 w 570"/>
                <a:gd name="T55" fmla="*/ 2147483647 h 372"/>
                <a:gd name="T56" fmla="*/ 2147483647 w 570"/>
                <a:gd name="T57" fmla="*/ 0 h 372"/>
                <a:gd name="T58" fmla="*/ 2147483647 w 570"/>
                <a:gd name="T59" fmla="*/ 2147483647 h 372"/>
                <a:gd name="T60" fmla="*/ 2147483647 w 570"/>
                <a:gd name="T61" fmla="*/ 2147483647 h 372"/>
                <a:gd name="T62" fmla="*/ 2147483647 w 570"/>
                <a:gd name="T63" fmla="*/ 2147483647 h 372"/>
                <a:gd name="T64" fmla="*/ 2147483647 w 570"/>
                <a:gd name="T65" fmla="*/ 2147483647 h 372"/>
                <a:gd name="T66" fmla="*/ 2147483647 w 570"/>
                <a:gd name="T67" fmla="*/ 2147483647 h 372"/>
                <a:gd name="T68" fmla="*/ 2147483647 w 570"/>
                <a:gd name="T69" fmla="*/ 2147483647 h 372"/>
                <a:gd name="T70" fmla="*/ 2147483647 w 570"/>
                <a:gd name="T71" fmla="*/ 2147483647 h 372"/>
                <a:gd name="T72" fmla="*/ 2147483647 w 570"/>
                <a:gd name="T73" fmla="*/ 2147483647 h 372"/>
                <a:gd name="T74" fmla="*/ 2147483647 w 570"/>
                <a:gd name="T75" fmla="*/ 2147483647 h 372"/>
                <a:gd name="T76" fmla="*/ 2147483647 w 570"/>
                <a:gd name="T77" fmla="*/ 2147483647 h 372"/>
                <a:gd name="T78" fmla="*/ 2147483647 w 570"/>
                <a:gd name="T79" fmla="*/ 2147483647 h 372"/>
                <a:gd name="T80" fmla="*/ 2147483647 w 570"/>
                <a:gd name="T81" fmla="*/ 2147483647 h 372"/>
                <a:gd name="T82" fmla="*/ 2147483647 w 570"/>
                <a:gd name="T83" fmla="*/ 2147483647 h 372"/>
                <a:gd name="T84" fmla="*/ 2147483647 w 570"/>
                <a:gd name="T85" fmla="*/ 2147483647 h 372"/>
                <a:gd name="T86" fmla="*/ 2147483647 w 570"/>
                <a:gd name="T87" fmla="*/ 2147483647 h 372"/>
                <a:gd name="T88" fmla="*/ 2147483647 w 570"/>
                <a:gd name="T89" fmla="*/ 2147483647 h 372"/>
                <a:gd name="T90" fmla="*/ 2147483647 w 570"/>
                <a:gd name="T91" fmla="*/ 2147483647 h 372"/>
                <a:gd name="T92" fmla="*/ 2147483647 w 570"/>
                <a:gd name="T93" fmla="*/ 2147483647 h 372"/>
                <a:gd name="T94" fmla="*/ 2147483647 w 570"/>
                <a:gd name="T95" fmla="*/ 2147483647 h 372"/>
                <a:gd name="T96" fmla="*/ 2147483647 w 570"/>
                <a:gd name="T97" fmla="*/ 2147483647 h 372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570"/>
                <a:gd name="T148" fmla="*/ 0 h 372"/>
                <a:gd name="T149" fmla="*/ 570 w 570"/>
                <a:gd name="T150" fmla="*/ 372 h 372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570" h="372">
                  <a:moveTo>
                    <a:pt x="24" y="312"/>
                  </a:moveTo>
                  <a:lnTo>
                    <a:pt x="24" y="342"/>
                  </a:lnTo>
                  <a:lnTo>
                    <a:pt x="30" y="354"/>
                  </a:lnTo>
                  <a:lnTo>
                    <a:pt x="36" y="360"/>
                  </a:lnTo>
                  <a:lnTo>
                    <a:pt x="48" y="360"/>
                  </a:lnTo>
                  <a:lnTo>
                    <a:pt x="60" y="354"/>
                  </a:lnTo>
                  <a:lnTo>
                    <a:pt x="72" y="342"/>
                  </a:lnTo>
                  <a:lnTo>
                    <a:pt x="72" y="336"/>
                  </a:lnTo>
                  <a:lnTo>
                    <a:pt x="108" y="336"/>
                  </a:lnTo>
                  <a:lnTo>
                    <a:pt x="120" y="330"/>
                  </a:lnTo>
                  <a:lnTo>
                    <a:pt x="126" y="324"/>
                  </a:lnTo>
                  <a:lnTo>
                    <a:pt x="174" y="324"/>
                  </a:lnTo>
                  <a:lnTo>
                    <a:pt x="174" y="330"/>
                  </a:lnTo>
                  <a:lnTo>
                    <a:pt x="180" y="336"/>
                  </a:lnTo>
                  <a:lnTo>
                    <a:pt x="216" y="336"/>
                  </a:lnTo>
                  <a:lnTo>
                    <a:pt x="240" y="342"/>
                  </a:lnTo>
                  <a:lnTo>
                    <a:pt x="258" y="354"/>
                  </a:lnTo>
                  <a:lnTo>
                    <a:pt x="264" y="348"/>
                  </a:lnTo>
                  <a:lnTo>
                    <a:pt x="282" y="360"/>
                  </a:lnTo>
                  <a:lnTo>
                    <a:pt x="294" y="348"/>
                  </a:lnTo>
                  <a:lnTo>
                    <a:pt x="300" y="360"/>
                  </a:lnTo>
                  <a:lnTo>
                    <a:pt x="318" y="354"/>
                  </a:lnTo>
                  <a:lnTo>
                    <a:pt x="324" y="360"/>
                  </a:lnTo>
                  <a:lnTo>
                    <a:pt x="336" y="354"/>
                  </a:lnTo>
                  <a:lnTo>
                    <a:pt x="348" y="366"/>
                  </a:lnTo>
                  <a:lnTo>
                    <a:pt x="348" y="360"/>
                  </a:lnTo>
                  <a:lnTo>
                    <a:pt x="354" y="354"/>
                  </a:lnTo>
                  <a:lnTo>
                    <a:pt x="372" y="354"/>
                  </a:lnTo>
                  <a:lnTo>
                    <a:pt x="378" y="360"/>
                  </a:lnTo>
                  <a:lnTo>
                    <a:pt x="378" y="372"/>
                  </a:lnTo>
                  <a:lnTo>
                    <a:pt x="384" y="372"/>
                  </a:lnTo>
                  <a:lnTo>
                    <a:pt x="396" y="366"/>
                  </a:lnTo>
                  <a:lnTo>
                    <a:pt x="420" y="366"/>
                  </a:lnTo>
                  <a:lnTo>
                    <a:pt x="426" y="372"/>
                  </a:lnTo>
                  <a:lnTo>
                    <a:pt x="444" y="372"/>
                  </a:lnTo>
                  <a:lnTo>
                    <a:pt x="450" y="366"/>
                  </a:lnTo>
                  <a:lnTo>
                    <a:pt x="450" y="354"/>
                  </a:lnTo>
                  <a:lnTo>
                    <a:pt x="444" y="348"/>
                  </a:lnTo>
                  <a:lnTo>
                    <a:pt x="450" y="336"/>
                  </a:lnTo>
                  <a:lnTo>
                    <a:pt x="456" y="330"/>
                  </a:lnTo>
                  <a:lnTo>
                    <a:pt x="468" y="324"/>
                  </a:lnTo>
                  <a:lnTo>
                    <a:pt x="474" y="312"/>
                  </a:lnTo>
                  <a:lnTo>
                    <a:pt x="498" y="312"/>
                  </a:lnTo>
                  <a:lnTo>
                    <a:pt x="516" y="318"/>
                  </a:lnTo>
                  <a:lnTo>
                    <a:pt x="516" y="300"/>
                  </a:lnTo>
                  <a:lnTo>
                    <a:pt x="510" y="288"/>
                  </a:lnTo>
                  <a:lnTo>
                    <a:pt x="504" y="282"/>
                  </a:lnTo>
                  <a:lnTo>
                    <a:pt x="504" y="264"/>
                  </a:lnTo>
                  <a:lnTo>
                    <a:pt x="480" y="240"/>
                  </a:lnTo>
                  <a:lnTo>
                    <a:pt x="480" y="234"/>
                  </a:lnTo>
                  <a:lnTo>
                    <a:pt x="486" y="228"/>
                  </a:lnTo>
                  <a:lnTo>
                    <a:pt x="510" y="228"/>
                  </a:lnTo>
                  <a:lnTo>
                    <a:pt x="510" y="234"/>
                  </a:lnTo>
                  <a:lnTo>
                    <a:pt x="516" y="234"/>
                  </a:lnTo>
                  <a:lnTo>
                    <a:pt x="522" y="240"/>
                  </a:lnTo>
                  <a:lnTo>
                    <a:pt x="528" y="240"/>
                  </a:lnTo>
                  <a:lnTo>
                    <a:pt x="552" y="228"/>
                  </a:lnTo>
                  <a:lnTo>
                    <a:pt x="558" y="216"/>
                  </a:lnTo>
                  <a:lnTo>
                    <a:pt x="570" y="210"/>
                  </a:lnTo>
                  <a:lnTo>
                    <a:pt x="546" y="198"/>
                  </a:lnTo>
                  <a:lnTo>
                    <a:pt x="552" y="192"/>
                  </a:lnTo>
                  <a:lnTo>
                    <a:pt x="552" y="186"/>
                  </a:lnTo>
                  <a:lnTo>
                    <a:pt x="546" y="186"/>
                  </a:lnTo>
                  <a:lnTo>
                    <a:pt x="540" y="180"/>
                  </a:lnTo>
                  <a:lnTo>
                    <a:pt x="504" y="180"/>
                  </a:lnTo>
                  <a:lnTo>
                    <a:pt x="504" y="156"/>
                  </a:lnTo>
                  <a:lnTo>
                    <a:pt x="474" y="144"/>
                  </a:lnTo>
                  <a:lnTo>
                    <a:pt x="474" y="132"/>
                  </a:lnTo>
                  <a:lnTo>
                    <a:pt x="456" y="114"/>
                  </a:lnTo>
                  <a:lnTo>
                    <a:pt x="444" y="108"/>
                  </a:lnTo>
                  <a:lnTo>
                    <a:pt x="438" y="102"/>
                  </a:lnTo>
                  <a:lnTo>
                    <a:pt x="444" y="84"/>
                  </a:lnTo>
                  <a:lnTo>
                    <a:pt x="432" y="66"/>
                  </a:lnTo>
                  <a:lnTo>
                    <a:pt x="438" y="60"/>
                  </a:lnTo>
                  <a:lnTo>
                    <a:pt x="438" y="48"/>
                  </a:lnTo>
                  <a:lnTo>
                    <a:pt x="432" y="42"/>
                  </a:lnTo>
                  <a:lnTo>
                    <a:pt x="396" y="24"/>
                  </a:lnTo>
                  <a:lnTo>
                    <a:pt x="390" y="18"/>
                  </a:lnTo>
                  <a:lnTo>
                    <a:pt x="384" y="18"/>
                  </a:lnTo>
                  <a:lnTo>
                    <a:pt x="354" y="36"/>
                  </a:lnTo>
                  <a:lnTo>
                    <a:pt x="348" y="18"/>
                  </a:lnTo>
                  <a:lnTo>
                    <a:pt x="312" y="12"/>
                  </a:lnTo>
                  <a:lnTo>
                    <a:pt x="300" y="18"/>
                  </a:lnTo>
                  <a:lnTo>
                    <a:pt x="300" y="12"/>
                  </a:lnTo>
                  <a:lnTo>
                    <a:pt x="294" y="6"/>
                  </a:lnTo>
                  <a:lnTo>
                    <a:pt x="276" y="6"/>
                  </a:lnTo>
                  <a:lnTo>
                    <a:pt x="270" y="0"/>
                  </a:lnTo>
                  <a:lnTo>
                    <a:pt x="258" y="0"/>
                  </a:lnTo>
                  <a:lnTo>
                    <a:pt x="252" y="6"/>
                  </a:lnTo>
                  <a:lnTo>
                    <a:pt x="246" y="18"/>
                  </a:lnTo>
                  <a:lnTo>
                    <a:pt x="240" y="24"/>
                  </a:lnTo>
                  <a:lnTo>
                    <a:pt x="234" y="24"/>
                  </a:lnTo>
                  <a:lnTo>
                    <a:pt x="228" y="30"/>
                  </a:lnTo>
                  <a:lnTo>
                    <a:pt x="222" y="24"/>
                  </a:lnTo>
                  <a:lnTo>
                    <a:pt x="198" y="24"/>
                  </a:lnTo>
                  <a:lnTo>
                    <a:pt x="192" y="30"/>
                  </a:lnTo>
                  <a:lnTo>
                    <a:pt x="180" y="36"/>
                  </a:lnTo>
                  <a:lnTo>
                    <a:pt x="174" y="42"/>
                  </a:lnTo>
                  <a:lnTo>
                    <a:pt x="174" y="54"/>
                  </a:lnTo>
                  <a:lnTo>
                    <a:pt x="192" y="72"/>
                  </a:lnTo>
                  <a:lnTo>
                    <a:pt x="186" y="78"/>
                  </a:lnTo>
                  <a:lnTo>
                    <a:pt x="168" y="78"/>
                  </a:lnTo>
                  <a:lnTo>
                    <a:pt x="162" y="72"/>
                  </a:lnTo>
                  <a:lnTo>
                    <a:pt x="156" y="72"/>
                  </a:lnTo>
                  <a:lnTo>
                    <a:pt x="162" y="90"/>
                  </a:lnTo>
                  <a:lnTo>
                    <a:pt x="144" y="90"/>
                  </a:lnTo>
                  <a:lnTo>
                    <a:pt x="138" y="96"/>
                  </a:lnTo>
                  <a:lnTo>
                    <a:pt x="138" y="102"/>
                  </a:lnTo>
                  <a:lnTo>
                    <a:pt x="144" y="114"/>
                  </a:lnTo>
                  <a:lnTo>
                    <a:pt x="144" y="120"/>
                  </a:lnTo>
                  <a:lnTo>
                    <a:pt x="132" y="120"/>
                  </a:lnTo>
                  <a:lnTo>
                    <a:pt x="132" y="126"/>
                  </a:lnTo>
                  <a:lnTo>
                    <a:pt x="138" y="132"/>
                  </a:lnTo>
                  <a:lnTo>
                    <a:pt x="138" y="144"/>
                  </a:lnTo>
                  <a:lnTo>
                    <a:pt x="144" y="150"/>
                  </a:lnTo>
                  <a:lnTo>
                    <a:pt x="144" y="156"/>
                  </a:lnTo>
                  <a:lnTo>
                    <a:pt x="132" y="156"/>
                  </a:lnTo>
                  <a:lnTo>
                    <a:pt x="138" y="150"/>
                  </a:lnTo>
                  <a:lnTo>
                    <a:pt x="138" y="144"/>
                  </a:lnTo>
                  <a:lnTo>
                    <a:pt x="120" y="144"/>
                  </a:lnTo>
                  <a:lnTo>
                    <a:pt x="108" y="150"/>
                  </a:lnTo>
                  <a:lnTo>
                    <a:pt x="102" y="156"/>
                  </a:lnTo>
                  <a:lnTo>
                    <a:pt x="96" y="168"/>
                  </a:lnTo>
                  <a:lnTo>
                    <a:pt x="84" y="156"/>
                  </a:lnTo>
                  <a:lnTo>
                    <a:pt x="84" y="174"/>
                  </a:lnTo>
                  <a:lnTo>
                    <a:pt x="54" y="174"/>
                  </a:lnTo>
                  <a:lnTo>
                    <a:pt x="54" y="168"/>
                  </a:lnTo>
                  <a:lnTo>
                    <a:pt x="48" y="162"/>
                  </a:lnTo>
                  <a:lnTo>
                    <a:pt x="42" y="162"/>
                  </a:lnTo>
                  <a:lnTo>
                    <a:pt x="30" y="168"/>
                  </a:lnTo>
                  <a:lnTo>
                    <a:pt x="18" y="168"/>
                  </a:lnTo>
                  <a:lnTo>
                    <a:pt x="12" y="174"/>
                  </a:lnTo>
                  <a:lnTo>
                    <a:pt x="6" y="174"/>
                  </a:lnTo>
                  <a:lnTo>
                    <a:pt x="12" y="186"/>
                  </a:lnTo>
                  <a:lnTo>
                    <a:pt x="18" y="192"/>
                  </a:lnTo>
                  <a:lnTo>
                    <a:pt x="18" y="204"/>
                  </a:lnTo>
                  <a:lnTo>
                    <a:pt x="24" y="210"/>
                  </a:lnTo>
                  <a:lnTo>
                    <a:pt x="36" y="234"/>
                  </a:lnTo>
                  <a:lnTo>
                    <a:pt x="42" y="240"/>
                  </a:lnTo>
                  <a:lnTo>
                    <a:pt x="42" y="246"/>
                  </a:lnTo>
                  <a:lnTo>
                    <a:pt x="36" y="252"/>
                  </a:lnTo>
                  <a:lnTo>
                    <a:pt x="36" y="264"/>
                  </a:lnTo>
                  <a:lnTo>
                    <a:pt x="12" y="270"/>
                  </a:lnTo>
                  <a:lnTo>
                    <a:pt x="12" y="288"/>
                  </a:lnTo>
                  <a:lnTo>
                    <a:pt x="0" y="288"/>
                  </a:lnTo>
                  <a:lnTo>
                    <a:pt x="0" y="294"/>
                  </a:lnTo>
                  <a:lnTo>
                    <a:pt x="6" y="300"/>
                  </a:lnTo>
                  <a:lnTo>
                    <a:pt x="12" y="300"/>
                  </a:lnTo>
                  <a:lnTo>
                    <a:pt x="24" y="31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FFFFFF">
                  <a:lumMod val="75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71" name="Azerbaijan" descr="© INSCALE GmbH, 05.05.2010&#10;http://www.presentationload.com/">
              <a:extLst>
                <a:ext uri="{FF2B5EF4-FFF2-40B4-BE49-F238E27FC236}">
                  <a16:creationId xmlns:a16="http://schemas.microsoft.com/office/drawing/2014/main" id="{4A184782-75B1-4E97-B638-2772B72DEA67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6875702" y="3005220"/>
              <a:ext cx="160344" cy="130132"/>
            </a:xfrm>
            <a:custGeom>
              <a:avLst/>
              <a:gdLst>
                <a:gd name="T0" fmla="*/ 2147483647 w 360"/>
                <a:gd name="T1" fmla="*/ 2147483647 h 288"/>
                <a:gd name="T2" fmla="*/ 2147483647 w 360"/>
                <a:gd name="T3" fmla="*/ 2147483647 h 288"/>
                <a:gd name="T4" fmla="*/ 2147483647 w 360"/>
                <a:gd name="T5" fmla="*/ 2147483647 h 288"/>
                <a:gd name="T6" fmla="*/ 2147483647 w 360"/>
                <a:gd name="T7" fmla="*/ 2147483647 h 288"/>
                <a:gd name="T8" fmla="*/ 2147483647 w 360"/>
                <a:gd name="T9" fmla="*/ 2147483647 h 288"/>
                <a:gd name="T10" fmla="*/ 2147483647 w 360"/>
                <a:gd name="T11" fmla="*/ 2147483647 h 288"/>
                <a:gd name="T12" fmla="*/ 2147483647 w 360"/>
                <a:gd name="T13" fmla="*/ 2147483647 h 288"/>
                <a:gd name="T14" fmla="*/ 2147483647 w 360"/>
                <a:gd name="T15" fmla="*/ 2147483647 h 288"/>
                <a:gd name="T16" fmla="*/ 2147483647 w 360"/>
                <a:gd name="T17" fmla="*/ 2147483647 h 288"/>
                <a:gd name="T18" fmla="*/ 2147483647 w 360"/>
                <a:gd name="T19" fmla="*/ 2147483647 h 288"/>
                <a:gd name="T20" fmla="*/ 2147483647 w 360"/>
                <a:gd name="T21" fmla="*/ 2147483647 h 288"/>
                <a:gd name="T22" fmla="*/ 2147483647 w 360"/>
                <a:gd name="T23" fmla="*/ 2147483647 h 288"/>
                <a:gd name="T24" fmla="*/ 2147483647 w 360"/>
                <a:gd name="T25" fmla="*/ 2147483647 h 288"/>
                <a:gd name="T26" fmla="*/ 2147483647 w 360"/>
                <a:gd name="T27" fmla="*/ 0 h 288"/>
                <a:gd name="T28" fmla="*/ 2147483647 w 360"/>
                <a:gd name="T29" fmla="*/ 2147483647 h 288"/>
                <a:gd name="T30" fmla="*/ 2147483647 w 360"/>
                <a:gd name="T31" fmla="*/ 2147483647 h 288"/>
                <a:gd name="T32" fmla="*/ 2147483647 w 360"/>
                <a:gd name="T33" fmla="*/ 2147483647 h 288"/>
                <a:gd name="T34" fmla="*/ 2147483647 w 360"/>
                <a:gd name="T35" fmla="*/ 2147483647 h 288"/>
                <a:gd name="T36" fmla="*/ 2147483647 w 360"/>
                <a:gd name="T37" fmla="*/ 2147483647 h 288"/>
                <a:gd name="T38" fmla="*/ 2147483647 w 360"/>
                <a:gd name="T39" fmla="*/ 0 h 288"/>
                <a:gd name="T40" fmla="*/ 2147483647 w 360"/>
                <a:gd name="T41" fmla="*/ 2147483647 h 288"/>
                <a:gd name="T42" fmla="*/ 2147483647 w 360"/>
                <a:gd name="T43" fmla="*/ 2147483647 h 288"/>
                <a:gd name="T44" fmla="*/ 2147483647 w 360"/>
                <a:gd name="T45" fmla="*/ 2147483647 h 288"/>
                <a:gd name="T46" fmla="*/ 2147483647 w 360"/>
                <a:gd name="T47" fmla="*/ 2147483647 h 288"/>
                <a:gd name="T48" fmla="*/ 2147483647 w 360"/>
                <a:gd name="T49" fmla="*/ 2147483647 h 288"/>
                <a:gd name="T50" fmla="*/ 2147483647 w 360"/>
                <a:gd name="T51" fmla="*/ 2147483647 h 288"/>
                <a:gd name="T52" fmla="*/ 2147483647 w 360"/>
                <a:gd name="T53" fmla="*/ 2147483647 h 288"/>
                <a:gd name="T54" fmla="*/ 0 w 360"/>
                <a:gd name="T55" fmla="*/ 2147483647 h 288"/>
                <a:gd name="T56" fmla="*/ 2147483647 w 360"/>
                <a:gd name="T57" fmla="*/ 2147483647 h 288"/>
                <a:gd name="T58" fmla="*/ 2147483647 w 360"/>
                <a:gd name="T59" fmla="*/ 2147483647 h 288"/>
                <a:gd name="T60" fmla="*/ 2147483647 w 360"/>
                <a:gd name="T61" fmla="*/ 2147483647 h 288"/>
                <a:gd name="T62" fmla="*/ 2147483647 w 360"/>
                <a:gd name="T63" fmla="*/ 2147483647 h 288"/>
                <a:gd name="T64" fmla="*/ 2147483647 w 360"/>
                <a:gd name="T65" fmla="*/ 2147483647 h 288"/>
                <a:gd name="T66" fmla="*/ 2147483647 w 360"/>
                <a:gd name="T67" fmla="*/ 2147483647 h 288"/>
                <a:gd name="T68" fmla="*/ 2147483647 w 360"/>
                <a:gd name="T69" fmla="*/ 2147483647 h 288"/>
                <a:gd name="T70" fmla="*/ 2147483647 w 360"/>
                <a:gd name="T71" fmla="*/ 2147483647 h 288"/>
                <a:gd name="T72" fmla="*/ 2147483647 w 360"/>
                <a:gd name="T73" fmla="*/ 2147483647 h 288"/>
                <a:gd name="T74" fmla="*/ 2147483647 w 360"/>
                <a:gd name="T75" fmla="*/ 2147483647 h 288"/>
                <a:gd name="T76" fmla="*/ 2147483647 w 360"/>
                <a:gd name="T77" fmla="*/ 2147483647 h 288"/>
                <a:gd name="T78" fmla="*/ 2147483647 w 360"/>
                <a:gd name="T79" fmla="*/ 2147483647 h 288"/>
                <a:gd name="T80" fmla="*/ 2147483647 w 360"/>
                <a:gd name="T81" fmla="*/ 2147483647 h 288"/>
                <a:gd name="T82" fmla="*/ 2147483647 w 360"/>
                <a:gd name="T83" fmla="*/ 2147483647 h 288"/>
                <a:gd name="T84" fmla="*/ 2147483647 w 360"/>
                <a:gd name="T85" fmla="*/ 2147483647 h 288"/>
                <a:gd name="T86" fmla="*/ 2147483647 w 360"/>
                <a:gd name="T87" fmla="*/ 2147483647 h 288"/>
                <a:gd name="T88" fmla="*/ 2147483647 w 360"/>
                <a:gd name="T89" fmla="*/ 2147483647 h 288"/>
                <a:gd name="T90" fmla="*/ 2147483647 w 360"/>
                <a:gd name="T91" fmla="*/ 2147483647 h 288"/>
                <a:gd name="T92" fmla="*/ 2147483647 w 360"/>
                <a:gd name="T93" fmla="*/ 2147483647 h 288"/>
                <a:gd name="T94" fmla="*/ 2147483647 w 360"/>
                <a:gd name="T95" fmla="*/ 2147483647 h 288"/>
                <a:gd name="T96" fmla="*/ 2147483647 w 360"/>
                <a:gd name="T97" fmla="*/ 2147483647 h 288"/>
                <a:gd name="T98" fmla="*/ 2147483647 w 360"/>
                <a:gd name="T99" fmla="*/ 2147483647 h 288"/>
                <a:gd name="T100" fmla="*/ 2147483647 w 360"/>
                <a:gd name="T101" fmla="*/ 2147483647 h 288"/>
                <a:gd name="T102" fmla="*/ 2147483647 w 360"/>
                <a:gd name="T103" fmla="*/ 2147483647 h 288"/>
                <a:gd name="T104" fmla="*/ 2147483647 w 360"/>
                <a:gd name="T105" fmla="*/ 2147483647 h 288"/>
                <a:gd name="T106" fmla="*/ 2147483647 w 360"/>
                <a:gd name="T107" fmla="*/ 2147483647 h 288"/>
                <a:gd name="T108" fmla="*/ 2147483647 w 360"/>
                <a:gd name="T109" fmla="*/ 2147483647 h 288"/>
                <a:gd name="T110" fmla="*/ 2147483647 w 360"/>
                <a:gd name="T111" fmla="*/ 2147483647 h 288"/>
                <a:gd name="T112" fmla="*/ 2147483647 w 360"/>
                <a:gd name="T113" fmla="*/ 2147483647 h 288"/>
                <a:gd name="T114" fmla="*/ 2147483647 w 360"/>
                <a:gd name="T115" fmla="*/ 2147483647 h 288"/>
                <a:gd name="T116" fmla="*/ 2147483647 w 360"/>
                <a:gd name="T117" fmla="*/ 2147483647 h 288"/>
                <a:gd name="T118" fmla="*/ 2147483647 w 360"/>
                <a:gd name="T119" fmla="*/ 2147483647 h 288"/>
                <a:gd name="T120" fmla="*/ 2147483647 w 360"/>
                <a:gd name="T121" fmla="*/ 2147483647 h 28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360"/>
                <a:gd name="T184" fmla="*/ 0 h 288"/>
                <a:gd name="T185" fmla="*/ 360 w 360"/>
                <a:gd name="T186" fmla="*/ 288 h 28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360" h="288">
                  <a:moveTo>
                    <a:pt x="66" y="186"/>
                  </a:moveTo>
                  <a:lnTo>
                    <a:pt x="36" y="186"/>
                  </a:lnTo>
                  <a:lnTo>
                    <a:pt x="24" y="174"/>
                  </a:lnTo>
                  <a:lnTo>
                    <a:pt x="6" y="174"/>
                  </a:lnTo>
                  <a:lnTo>
                    <a:pt x="12" y="186"/>
                  </a:lnTo>
                  <a:lnTo>
                    <a:pt x="12" y="192"/>
                  </a:lnTo>
                  <a:lnTo>
                    <a:pt x="18" y="204"/>
                  </a:lnTo>
                  <a:lnTo>
                    <a:pt x="36" y="222"/>
                  </a:lnTo>
                  <a:lnTo>
                    <a:pt x="48" y="228"/>
                  </a:lnTo>
                  <a:lnTo>
                    <a:pt x="84" y="240"/>
                  </a:lnTo>
                  <a:lnTo>
                    <a:pt x="90" y="240"/>
                  </a:lnTo>
                  <a:lnTo>
                    <a:pt x="84" y="234"/>
                  </a:lnTo>
                  <a:lnTo>
                    <a:pt x="84" y="222"/>
                  </a:lnTo>
                  <a:lnTo>
                    <a:pt x="78" y="216"/>
                  </a:lnTo>
                  <a:lnTo>
                    <a:pt x="78" y="204"/>
                  </a:lnTo>
                  <a:lnTo>
                    <a:pt x="72" y="198"/>
                  </a:lnTo>
                  <a:lnTo>
                    <a:pt x="72" y="186"/>
                  </a:lnTo>
                  <a:lnTo>
                    <a:pt x="66" y="186"/>
                  </a:lnTo>
                  <a:close/>
                  <a:moveTo>
                    <a:pt x="354" y="108"/>
                  </a:moveTo>
                  <a:lnTo>
                    <a:pt x="348" y="102"/>
                  </a:lnTo>
                  <a:lnTo>
                    <a:pt x="330" y="102"/>
                  </a:lnTo>
                  <a:lnTo>
                    <a:pt x="318" y="108"/>
                  </a:lnTo>
                  <a:lnTo>
                    <a:pt x="306" y="108"/>
                  </a:lnTo>
                  <a:lnTo>
                    <a:pt x="288" y="90"/>
                  </a:lnTo>
                  <a:lnTo>
                    <a:pt x="288" y="84"/>
                  </a:lnTo>
                  <a:lnTo>
                    <a:pt x="264" y="54"/>
                  </a:lnTo>
                  <a:lnTo>
                    <a:pt x="264" y="42"/>
                  </a:lnTo>
                  <a:lnTo>
                    <a:pt x="216" y="0"/>
                  </a:lnTo>
                  <a:lnTo>
                    <a:pt x="216" y="30"/>
                  </a:lnTo>
                  <a:lnTo>
                    <a:pt x="210" y="36"/>
                  </a:lnTo>
                  <a:lnTo>
                    <a:pt x="192" y="36"/>
                  </a:lnTo>
                  <a:lnTo>
                    <a:pt x="192" y="48"/>
                  </a:lnTo>
                  <a:lnTo>
                    <a:pt x="186" y="54"/>
                  </a:lnTo>
                  <a:lnTo>
                    <a:pt x="162" y="54"/>
                  </a:lnTo>
                  <a:lnTo>
                    <a:pt x="156" y="48"/>
                  </a:lnTo>
                  <a:lnTo>
                    <a:pt x="144" y="42"/>
                  </a:lnTo>
                  <a:lnTo>
                    <a:pt x="138" y="30"/>
                  </a:lnTo>
                  <a:lnTo>
                    <a:pt x="120" y="12"/>
                  </a:lnTo>
                  <a:lnTo>
                    <a:pt x="84" y="0"/>
                  </a:lnTo>
                  <a:lnTo>
                    <a:pt x="72" y="0"/>
                  </a:lnTo>
                  <a:lnTo>
                    <a:pt x="60" y="12"/>
                  </a:lnTo>
                  <a:lnTo>
                    <a:pt x="78" y="30"/>
                  </a:lnTo>
                  <a:lnTo>
                    <a:pt x="84" y="30"/>
                  </a:lnTo>
                  <a:lnTo>
                    <a:pt x="90" y="36"/>
                  </a:lnTo>
                  <a:lnTo>
                    <a:pt x="96" y="48"/>
                  </a:lnTo>
                  <a:lnTo>
                    <a:pt x="102" y="54"/>
                  </a:lnTo>
                  <a:lnTo>
                    <a:pt x="108" y="66"/>
                  </a:lnTo>
                  <a:lnTo>
                    <a:pt x="102" y="72"/>
                  </a:lnTo>
                  <a:lnTo>
                    <a:pt x="84" y="54"/>
                  </a:lnTo>
                  <a:lnTo>
                    <a:pt x="72" y="54"/>
                  </a:lnTo>
                  <a:lnTo>
                    <a:pt x="60" y="60"/>
                  </a:lnTo>
                  <a:lnTo>
                    <a:pt x="42" y="42"/>
                  </a:lnTo>
                  <a:lnTo>
                    <a:pt x="42" y="36"/>
                  </a:lnTo>
                  <a:lnTo>
                    <a:pt x="36" y="30"/>
                  </a:lnTo>
                  <a:lnTo>
                    <a:pt x="12" y="30"/>
                  </a:lnTo>
                  <a:lnTo>
                    <a:pt x="0" y="42"/>
                  </a:lnTo>
                  <a:lnTo>
                    <a:pt x="0" y="48"/>
                  </a:lnTo>
                  <a:lnTo>
                    <a:pt x="6" y="48"/>
                  </a:lnTo>
                  <a:lnTo>
                    <a:pt x="12" y="54"/>
                  </a:lnTo>
                  <a:lnTo>
                    <a:pt x="12" y="66"/>
                  </a:lnTo>
                  <a:lnTo>
                    <a:pt x="30" y="66"/>
                  </a:lnTo>
                  <a:lnTo>
                    <a:pt x="36" y="72"/>
                  </a:lnTo>
                  <a:lnTo>
                    <a:pt x="36" y="96"/>
                  </a:lnTo>
                  <a:lnTo>
                    <a:pt x="30" y="102"/>
                  </a:lnTo>
                  <a:lnTo>
                    <a:pt x="36" y="102"/>
                  </a:lnTo>
                  <a:lnTo>
                    <a:pt x="42" y="108"/>
                  </a:lnTo>
                  <a:lnTo>
                    <a:pt x="66" y="120"/>
                  </a:lnTo>
                  <a:lnTo>
                    <a:pt x="72" y="126"/>
                  </a:lnTo>
                  <a:lnTo>
                    <a:pt x="72" y="132"/>
                  </a:lnTo>
                  <a:lnTo>
                    <a:pt x="54" y="150"/>
                  </a:lnTo>
                  <a:lnTo>
                    <a:pt x="42" y="150"/>
                  </a:lnTo>
                  <a:lnTo>
                    <a:pt x="72" y="162"/>
                  </a:lnTo>
                  <a:lnTo>
                    <a:pt x="84" y="180"/>
                  </a:lnTo>
                  <a:lnTo>
                    <a:pt x="114" y="186"/>
                  </a:lnTo>
                  <a:lnTo>
                    <a:pt x="114" y="198"/>
                  </a:lnTo>
                  <a:lnTo>
                    <a:pt x="120" y="210"/>
                  </a:lnTo>
                  <a:lnTo>
                    <a:pt x="120" y="240"/>
                  </a:lnTo>
                  <a:lnTo>
                    <a:pt x="132" y="240"/>
                  </a:lnTo>
                  <a:lnTo>
                    <a:pt x="138" y="228"/>
                  </a:lnTo>
                  <a:lnTo>
                    <a:pt x="144" y="222"/>
                  </a:lnTo>
                  <a:lnTo>
                    <a:pt x="144" y="216"/>
                  </a:lnTo>
                  <a:lnTo>
                    <a:pt x="156" y="204"/>
                  </a:lnTo>
                  <a:lnTo>
                    <a:pt x="174" y="192"/>
                  </a:lnTo>
                  <a:lnTo>
                    <a:pt x="186" y="186"/>
                  </a:lnTo>
                  <a:lnTo>
                    <a:pt x="198" y="174"/>
                  </a:lnTo>
                  <a:lnTo>
                    <a:pt x="210" y="168"/>
                  </a:lnTo>
                  <a:lnTo>
                    <a:pt x="222" y="168"/>
                  </a:lnTo>
                  <a:lnTo>
                    <a:pt x="228" y="180"/>
                  </a:lnTo>
                  <a:lnTo>
                    <a:pt x="234" y="186"/>
                  </a:lnTo>
                  <a:lnTo>
                    <a:pt x="234" y="204"/>
                  </a:lnTo>
                  <a:lnTo>
                    <a:pt x="228" y="210"/>
                  </a:lnTo>
                  <a:lnTo>
                    <a:pt x="228" y="222"/>
                  </a:lnTo>
                  <a:lnTo>
                    <a:pt x="234" y="222"/>
                  </a:lnTo>
                  <a:lnTo>
                    <a:pt x="240" y="228"/>
                  </a:lnTo>
                  <a:lnTo>
                    <a:pt x="240" y="234"/>
                  </a:lnTo>
                  <a:lnTo>
                    <a:pt x="234" y="240"/>
                  </a:lnTo>
                  <a:lnTo>
                    <a:pt x="222" y="240"/>
                  </a:lnTo>
                  <a:lnTo>
                    <a:pt x="222" y="246"/>
                  </a:lnTo>
                  <a:lnTo>
                    <a:pt x="234" y="258"/>
                  </a:lnTo>
                  <a:lnTo>
                    <a:pt x="246" y="264"/>
                  </a:lnTo>
                  <a:lnTo>
                    <a:pt x="252" y="270"/>
                  </a:lnTo>
                  <a:lnTo>
                    <a:pt x="258" y="270"/>
                  </a:lnTo>
                  <a:lnTo>
                    <a:pt x="264" y="276"/>
                  </a:lnTo>
                  <a:lnTo>
                    <a:pt x="264" y="282"/>
                  </a:lnTo>
                  <a:lnTo>
                    <a:pt x="282" y="282"/>
                  </a:lnTo>
                  <a:lnTo>
                    <a:pt x="282" y="288"/>
                  </a:lnTo>
                  <a:lnTo>
                    <a:pt x="288" y="282"/>
                  </a:lnTo>
                  <a:lnTo>
                    <a:pt x="288" y="258"/>
                  </a:lnTo>
                  <a:lnTo>
                    <a:pt x="282" y="252"/>
                  </a:lnTo>
                  <a:lnTo>
                    <a:pt x="276" y="252"/>
                  </a:lnTo>
                  <a:lnTo>
                    <a:pt x="270" y="246"/>
                  </a:lnTo>
                  <a:lnTo>
                    <a:pt x="288" y="240"/>
                  </a:lnTo>
                  <a:lnTo>
                    <a:pt x="288" y="210"/>
                  </a:lnTo>
                  <a:lnTo>
                    <a:pt x="300" y="222"/>
                  </a:lnTo>
                  <a:lnTo>
                    <a:pt x="306" y="222"/>
                  </a:lnTo>
                  <a:lnTo>
                    <a:pt x="318" y="210"/>
                  </a:lnTo>
                  <a:lnTo>
                    <a:pt x="300" y="192"/>
                  </a:lnTo>
                  <a:lnTo>
                    <a:pt x="300" y="138"/>
                  </a:lnTo>
                  <a:lnTo>
                    <a:pt x="318" y="138"/>
                  </a:lnTo>
                  <a:lnTo>
                    <a:pt x="330" y="126"/>
                  </a:lnTo>
                  <a:lnTo>
                    <a:pt x="360" y="132"/>
                  </a:lnTo>
                  <a:lnTo>
                    <a:pt x="360" y="120"/>
                  </a:lnTo>
                  <a:lnTo>
                    <a:pt x="354" y="10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72" name="Armenia" descr="© INSCALE GmbH, 05.05.2010&#10;http://www.presentationload.com/">
              <a:extLst>
                <a:ext uri="{FF2B5EF4-FFF2-40B4-BE49-F238E27FC236}">
                  <a16:creationId xmlns:a16="http://schemas.microsoft.com/office/drawing/2014/main" id="{A4ED8D26-BA41-4630-BB7C-DE03BD1537C8}"/>
                </a:ext>
              </a:extLst>
            </p:cNvPr>
            <p:cNvSpPr>
              <a:spLocks/>
            </p:cNvSpPr>
            <p:nvPr/>
          </p:nvSpPr>
          <p:spPr bwMode="gray">
            <a:xfrm>
              <a:off x="6831250" y="3024263"/>
              <a:ext cx="98429" cy="95219"/>
            </a:xfrm>
            <a:custGeom>
              <a:avLst/>
              <a:gdLst>
                <a:gd name="T0" fmla="*/ 2147483647 w 222"/>
                <a:gd name="T1" fmla="*/ 2147483647 h 210"/>
                <a:gd name="T2" fmla="*/ 2147483647 w 222"/>
                <a:gd name="T3" fmla="*/ 2147483647 h 210"/>
                <a:gd name="T4" fmla="*/ 2147483647 w 222"/>
                <a:gd name="T5" fmla="*/ 2147483647 h 210"/>
                <a:gd name="T6" fmla="*/ 2147483647 w 222"/>
                <a:gd name="T7" fmla="*/ 2147483647 h 210"/>
                <a:gd name="T8" fmla="*/ 2147483647 w 222"/>
                <a:gd name="T9" fmla="*/ 2147483647 h 210"/>
                <a:gd name="T10" fmla="*/ 2147483647 w 222"/>
                <a:gd name="T11" fmla="*/ 2147483647 h 210"/>
                <a:gd name="T12" fmla="*/ 2147483647 w 222"/>
                <a:gd name="T13" fmla="*/ 2147483647 h 210"/>
                <a:gd name="T14" fmla="*/ 2147483647 w 222"/>
                <a:gd name="T15" fmla="*/ 2147483647 h 210"/>
                <a:gd name="T16" fmla="*/ 2147483647 w 222"/>
                <a:gd name="T17" fmla="*/ 2147483647 h 210"/>
                <a:gd name="T18" fmla="*/ 2147483647 w 222"/>
                <a:gd name="T19" fmla="*/ 2147483647 h 210"/>
                <a:gd name="T20" fmla="*/ 2147483647 w 222"/>
                <a:gd name="T21" fmla="*/ 2147483647 h 210"/>
                <a:gd name="T22" fmla="*/ 2147483647 w 222"/>
                <a:gd name="T23" fmla="*/ 2147483647 h 210"/>
                <a:gd name="T24" fmla="*/ 2147483647 w 222"/>
                <a:gd name="T25" fmla="*/ 2147483647 h 210"/>
                <a:gd name="T26" fmla="*/ 2147483647 w 222"/>
                <a:gd name="T27" fmla="*/ 2147483647 h 210"/>
                <a:gd name="T28" fmla="*/ 2147483647 w 222"/>
                <a:gd name="T29" fmla="*/ 2147483647 h 210"/>
                <a:gd name="T30" fmla="*/ 2147483647 w 222"/>
                <a:gd name="T31" fmla="*/ 2147483647 h 210"/>
                <a:gd name="T32" fmla="*/ 2147483647 w 222"/>
                <a:gd name="T33" fmla="*/ 2147483647 h 210"/>
                <a:gd name="T34" fmla="*/ 2147483647 w 222"/>
                <a:gd name="T35" fmla="*/ 2147483647 h 210"/>
                <a:gd name="T36" fmla="*/ 2147483647 w 222"/>
                <a:gd name="T37" fmla="*/ 2147483647 h 210"/>
                <a:gd name="T38" fmla="*/ 2147483647 w 222"/>
                <a:gd name="T39" fmla="*/ 0 h 210"/>
                <a:gd name="T40" fmla="*/ 2147483647 w 222"/>
                <a:gd name="T41" fmla="*/ 0 h 210"/>
                <a:gd name="T42" fmla="*/ 2147483647 w 222"/>
                <a:gd name="T43" fmla="*/ 2147483647 h 210"/>
                <a:gd name="T44" fmla="*/ 2147483647 w 222"/>
                <a:gd name="T45" fmla="*/ 2147483647 h 210"/>
                <a:gd name="T46" fmla="*/ 2147483647 w 222"/>
                <a:gd name="T47" fmla="*/ 2147483647 h 210"/>
                <a:gd name="T48" fmla="*/ 0 w 222"/>
                <a:gd name="T49" fmla="*/ 2147483647 h 210"/>
                <a:gd name="T50" fmla="*/ 2147483647 w 222"/>
                <a:gd name="T51" fmla="*/ 2147483647 h 210"/>
                <a:gd name="T52" fmla="*/ 2147483647 w 222"/>
                <a:gd name="T53" fmla="*/ 2147483647 h 210"/>
                <a:gd name="T54" fmla="*/ 2147483647 w 222"/>
                <a:gd name="T55" fmla="*/ 2147483647 h 210"/>
                <a:gd name="T56" fmla="*/ 2147483647 w 222"/>
                <a:gd name="T57" fmla="*/ 2147483647 h 210"/>
                <a:gd name="T58" fmla="*/ 2147483647 w 222"/>
                <a:gd name="T59" fmla="*/ 2147483647 h 210"/>
                <a:gd name="T60" fmla="*/ 2147483647 w 222"/>
                <a:gd name="T61" fmla="*/ 2147483647 h 210"/>
                <a:gd name="T62" fmla="*/ 2147483647 w 222"/>
                <a:gd name="T63" fmla="*/ 2147483647 h 210"/>
                <a:gd name="T64" fmla="*/ 2147483647 w 222"/>
                <a:gd name="T65" fmla="*/ 2147483647 h 210"/>
                <a:gd name="T66" fmla="*/ 2147483647 w 222"/>
                <a:gd name="T67" fmla="*/ 2147483647 h 210"/>
                <a:gd name="T68" fmla="*/ 2147483647 w 222"/>
                <a:gd name="T69" fmla="*/ 2147483647 h 210"/>
                <a:gd name="T70" fmla="*/ 2147483647 w 222"/>
                <a:gd name="T71" fmla="*/ 2147483647 h 210"/>
                <a:gd name="T72" fmla="*/ 2147483647 w 222"/>
                <a:gd name="T73" fmla="*/ 2147483647 h 210"/>
                <a:gd name="T74" fmla="*/ 2147483647 w 222"/>
                <a:gd name="T75" fmla="*/ 2147483647 h 210"/>
                <a:gd name="T76" fmla="*/ 2147483647 w 222"/>
                <a:gd name="T77" fmla="*/ 2147483647 h 210"/>
                <a:gd name="T78" fmla="*/ 2147483647 w 222"/>
                <a:gd name="T79" fmla="*/ 2147483647 h 210"/>
                <a:gd name="T80" fmla="*/ 2147483647 w 222"/>
                <a:gd name="T81" fmla="*/ 2147483647 h 210"/>
                <a:gd name="T82" fmla="*/ 2147483647 w 222"/>
                <a:gd name="T83" fmla="*/ 2147483647 h 210"/>
                <a:gd name="T84" fmla="*/ 2147483647 w 222"/>
                <a:gd name="T85" fmla="*/ 2147483647 h 210"/>
                <a:gd name="T86" fmla="*/ 2147483647 w 222"/>
                <a:gd name="T87" fmla="*/ 2147483647 h 210"/>
                <a:gd name="T88" fmla="*/ 2147483647 w 222"/>
                <a:gd name="T89" fmla="*/ 2147483647 h 210"/>
                <a:gd name="T90" fmla="*/ 2147483647 w 222"/>
                <a:gd name="T91" fmla="*/ 2147483647 h 210"/>
                <a:gd name="T92" fmla="*/ 2147483647 w 222"/>
                <a:gd name="T93" fmla="*/ 2147483647 h 210"/>
                <a:gd name="T94" fmla="*/ 2147483647 w 222"/>
                <a:gd name="T95" fmla="*/ 2147483647 h 210"/>
                <a:gd name="T96" fmla="*/ 2147483647 w 222"/>
                <a:gd name="T97" fmla="*/ 2147483647 h 210"/>
                <a:gd name="T98" fmla="*/ 2147483647 w 222"/>
                <a:gd name="T99" fmla="*/ 2147483647 h 210"/>
                <a:gd name="T100" fmla="*/ 2147483647 w 222"/>
                <a:gd name="T101" fmla="*/ 2147483647 h 210"/>
                <a:gd name="T102" fmla="*/ 2147483647 w 222"/>
                <a:gd name="T103" fmla="*/ 2147483647 h 210"/>
                <a:gd name="T104" fmla="*/ 2147483647 w 222"/>
                <a:gd name="T105" fmla="*/ 2147483647 h 210"/>
                <a:gd name="T106" fmla="*/ 2147483647 w 222"/>
                <a:gd name="T107" fmla="*/ 2147483647 h 210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222"/>
                <a:gd name="T163" fmla="*/ 0 h 210"/>
                <a:gd name="T164" fmla="*/ 222 w 222"/>
                <a:gd name="T165" fmla="*/ 210 h 210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222" h="210">
                  <a:moveTo>
                    <a:pt x="222" y="168"/>
                  </a:moveTo>
                  <a:lnTo>
                    <a:pt x="216" y="156"/>
                  </a:lnTo>
                  <a:lnTo>
                    <a:pt x="216" y="144"/>
                  </a:lnTo>
                  <a:lnTo>
                    <a:pt x="186" y="138"/>
                  </a:lnTo>
                  <a:lnTo>
                    <a:pt x="174" y="120"/>
                  </a:lnTo>
                  <a:lnTo>
                    <a:pt x="144" y="108"/>
                  </a:lnTo>
                  <a:lnTo>
                    <a:pt x="156" y="108"/>
                  </a:lnTo>
                  <a:lnTo>
                    <a:pt x="174" y="90"/>
                  </a:lnTo>
                  <a:lnTo>
                    <a:pt x="174" y="84"/>
                  </a:lnTo>
                  <a:lnTo>
                    <a:pt x="168" y="78"/>
                  </a:lnTo>
                  <a:lnTo>
                    <a:pt x="144" y="66"/>
                  </a:lnTo>
                  <a:lnTo>
                    <a:pt x="138" y="60"/>
                  </a:lnTo>
                  <a:lnTo>
                    <a:pt x="132" y="60"/>
                  </a:lnTo>
                  <a:lnTo>
                    <a:pt x="138" y="54"/>
                  </a:lnTo>
                  <a:lnTo>
                    <a:pt x="138" y="30"/>
                  </a:lnTo>
                  <a:lnTo>
                    <a:pt x="132" y="24"/>
                  </a:lnTo>
                  <a:lnTo>
                    <a:pt x="114" y="24"/>
                  </a:lnTo>
                  <a:lnTo>
                    <a:pt x="114" y="12"/>
                  </a:lnTo>
                  <a:lnTo>
                    <a:pt x="102" y="6"/>
                  </a:lnTo>
                  <a:lnTo>
                    <a:pt x="96" y="0"/>
                  </a:lnTo>
                  <a:lnTo>
                    <a:pt x="84" y="0"/>
                  </a:lnTo>
                  <a:lnTo>
                    <a:pt x="84" y="18"/>
                  </a:lnTo>
                  <a:lnTo>
                    <a:pt x="30" y="12"/>
                  </a:lnTo>
                  <a:lnTo>
                    <a:pt x="24" y="18"/>
                  </a:lnTo>
                  <a:lnTo>
                    <a:pt x="0" y="24"/>
                  </a:lnTo>
                  <a:lnTo>
                    <a:pt x="6" y="30"/>
                  </a:lnTo>
                  <a:lnTo>
                    <a:pt x="6" y="42"/>
                  </a:lnTo>
                  <a:lnTo>
                    <a:pt x="18" y="78"/>
                  </a:lnTo>
                  <a:lnTo>
                    <a:pt x="18" y="90"/>
                  </a:lnTo>
                  <a:lnTo>
                    <a:pt x="24" y="102"/>
                  </a:lnTo>
                  <a:lnTo>
                    <a:pt x="30" y="108"/>
                  </a:lnTo>
                  <a:lnTo>
                    <a:pt x="42" y="114"/>
                  </a:lnTo>
                  <a:lnTo>
                    <a:pt x="54" y="114"/>
                  </a:lnTo>
                  <a:lnTo>
                    <a:pt x="66" y="108"/>
                  </a:lnTo>
                  <a:lnTo>
                    <a:pt x="72" y="108"/>
                  </a:lnTo>
                  <a:lnTo>
                    <a:pt x="72" y="114"/>
                  </a:lnTo>
                  <a:lnTo>
                    <a:pt x="78" y="120"/>
                  </a:lnTo>
                  <a:lnTo>
                    <a:pt x="78" y="132"/>
                  </a:lnTo>
                  <a:lnTo>
                    <a:pt x="84" y="144"/>
                  </a:lnTo>
                  <a:lnTo>
                    <a:pt x="84" y="150"/>
                  </a:lnTo>
                  <a:lnTo>
                    <a:pt x="90" y="156"/>
                  </a:lnTo>
                  <a:lnTo>
                    <a:pt x="108" y="132"/>
                  </a:lnTo>
                  <a:lnTo>
                    <a:pt x="126" y="132"/>
                  </a:lnTo>
                  <a:lnTo>
                    <a:pt x="138" y="144"/>
                  </a:lnTo>
                  <a:lnTo>
                    <a:pt x="174" y="144"/>
                  </a:lnTo>
                  <a:lnTo>
                    <a:pt x="174" y="156"/>
                  </a:lnTo>
                  <a:lnTo>
                    <a:pt x="180" y="162"/>
                  </a:lnTo>
                  <a:lnTo>
                    <a:pt x="180" y="174"/>
                  </a:lnTo>
                  <a:lnTo>
                    <a:pt x="186" y="186"/>
                  </a:lnTo>
                  <a:lnTo>
                    <a:pt x="186" y="198"/>
                  </a:lnTo>
                  <a:lnTo>
                    <a:pt x="192" y="204"/>
                  </a:lnTo>
                  <a:lnTo>
                    <a:pt x="192" y="210"/>
                  </a:lnTo>
                  <a:lnTo>
                    <a:pt x="222" y="210"/>
                  </a:lnTo>
                  <a:lnTo>
                    <a:pt x="222" y="16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73" name="Angola" descr="© INSCALE GmbH, 05.05.2010&#10;http://www.presentationload.com/">
              <a:extLst>
                <a:ext uri="{FF2B5EF4-FFF2-40B4-BE49-F238E27FC236}">
                  <a16:creationId xmlns:a16="http://schemas.microsoft.com/office/drawing/2014/main" id="{07746CC2-84F2-4B22-94EF-0F399F3FCDDD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5915222" y="4674720"/>
              <a:ext cx="392130" cy="498311"/>
            </a:xfrm>
            <a:custGeom>
              <a:avLst/>
              <a:gdLst>
                <a:gd name="T0" fmla="*/ 2147483647 w 888"/>
                <a:gd name="T1" fmla="*/ 2147483647 h 1104"/>
                <a:gd name="T2" fmla="*/ 2147483647 w 888"/>
                <a:gd name="T3" fmla="*/ 2147483647 h 1104"/>
                <a:gd name="T4" fmla="*/ 2147483647 w 888"/>
                <a:gd name="T5" fmla="*/ 2147483647 h 1104"/>
                <a:gd name="T6" fmla="*/ 2147483647 w 888"/>
                <a:gd name="T7" fmla="*/ 0 h 1104"/>
                <a:gd name="T8" fmla="*/ 2147483647 w 888"/>
                <a:gd name="T9" fmla="*/ 2147483647 h 1104"/>
                <a:gd name="T10" fmla="*/ 2147483647 w 888"/>
                <a:gd name="T11" fmla="*/ 2147483647 h 1104"/>
                <a:gd name="T12" fmla="*/ 2147483647 w 888"/>
                <a:gd name="T13" fmla="*/ 2147483647 h 1104"/>
                <a:gd name="T14" fmla="*/ 2147483647 w 888"/>
                <a:gd name="T15" fmla="*/ 2147483647 h 1104"/>
                <a:gd name="T16" fmla="*/ 2147483647 w 888"/>
                <a:gd name="T17" fmla="*/ 2147483647 h 1104"/>
                <a:gd name="T18" fmla="*/ 2147483647 w 888"/>
                <a:gd name="T19" fmla="*/ 2147483647 h 1104"/>
                <a:gd name="T20" fmla="*/ 2147483647 w 888"/>
                <a:gd name="T21" fmla="*/ 2147483647 h 1104"/>
                <a:gd name="T22" fmla="*/ 2147483647 w 888"/>
                <a:gd name="T23" fmla="*/ 2147483647 h 1104"/>
                <a:gd name="T24" fmla="*/ 2147483647 w 888"/>
                <a:gd name="T25" fmla="*/ 2147483647 h 1104"/>
                <a:gd name="T26" fmla="*/ 2147483647 w 888"/>
                <a:gd name="T27" fmla="*/ 2147483647 h 1104"/>
                <a:gd name="T28" fmla="*/ 2147483647 w 888"/>
                <a:gd name="T29" fmla="*/ 2147483647 h 1104"/>
                <a:gd name="T30" fmla="*/ 2147483647 w 888"/>
                <a:gd name="T31" fmla="*/ 2147483647 h 1104"/>
                <a:gd name="T32" fmla="*/ 2147483647 w 888"/>
                <a:gd name="T33" fmla="*/ 2147483647 h 1104"/>
                <a:gd name="T34" fmla="*/ 2147483647 w 888"/>
                <a:gd name="T35" fmla="*/ 2147483647 h 1104"/>
                <a:gd name="T36" fmla="*/ 2147483647 w 888"/>
                <a:gd name="T37" fmla="*/ 2147483647 h 1104"/>
                <a:gd name="T38" fmla="*/ 2147483647 w 888"/>
                <a:gd name="T39" fmla="*/ 2147483647 h 1104"/>
                <a:gd name="T40" fmla="*/ 2147483647 w 888"/>
                <a:gd name="T41" fmla="*/ 2147483647 h 1104"/>
                <a:gd name="T42" fmla="*/ 2147483647 w 888"/>
                <a:gd name="T43" fmla="*/ 2147483647 h 1104"/>
                <a:gd name="T44" fmla="*/ 2147483647 w 888"/>
                <a:gd name="T45" fmla="*/ 2147483647 h 1104"/>
                <a:gd name="T46" fmla="*/ 2147483647 w 888"/>
                <a:gd name="T47" fmla="*/ 2147483647 h 1104"/>
                <a:gd name="T48" fmla="*/ 2147483647 w 888"/>
                <a:gd name="T49" fmla="*/ 2147483647 h 1104"/>
                <a:gd name="T50" fmla="*/ 2147483647 w 888"/>
                <a:gd name="T51" fmla="*/ 2147483647 h 1104"/>
                <a:gd name="T52" fmla="*/ 2147483647 w 888"/>
                <a:gd name="T53" fmla="*/ 2147483647 h 1104"/>
                <a:gd name="T54" fmla="*/ 2147483647 w 888"/>
                <a:gd name="T55" fmla="*/ 2147483647 h 1104"/>
                <a:gd name="T56" fmla="*/ 2147483647 w 888"/>
                <a:gd name="T57" fmla="*/ 2147483647 h 1104"/>
                <a:gd name="T58" fmla="*/ 2147483647 w 888"/>
                <a:gd name="T59" fmla="*/ 2147483647 h 1104"/>
                <a:gd name="T60" fmla="*/ 2147483647 w 888"/>
                <a:gd name="T61" fmla="*/ 2147483647 h 1104"/>
                <a:gd name="T62" fmla="*/ 2147483647 w 888"/>
                <a:gd name="T63" fmla="*/ 2147483647 h 1104"/>
                <a:gd name="T64" fmla="*/ 2147483647 w 888"/>
                <a:gd name="T65" fmla="*/ 2147483647 h 1104"/>
                <a:gd name="T66" fmla="*/ 2147483647 w 888"/>
                <a:gd name="T67" fmla="*/ 2147483647 h 1104"/>
                <a:gd name="T68" fmla="*/ 2147483647 w 888"/>
                <a:gd name="T69" fmla="*/ 2147483647 h 1104"/>
                <a:gd name="T70" fmla="*/ 2147483647 w 888"/>
                <a:gd name="T71" fmla="*/ 2147483647 h 1104"/>
                <a:gd name="T72" fmla="*/ 2147483647 w 888"/>
                <a:gd name="T73" fmla="*/ 2147483647 h 1104"/>
                <a:gd name="T74" fmla="*/ 0 w 888"/>
                <a:gd name="T75" fmla="*/ 2147483647 h 1104"/>
                <a:gd name="T76" fmla="*/ 2147483647 w 888"/>
                <a:gd name="T77" fmla="*/ 2147483647 h 1104"/>
                <a:gd name="T78" fmla="*/ 2147483647 w 888"/>
                <a:gd name="T79" fmla="*/ 2147483647 h 1104"/>
                <a:gd name="T80" fmla="*/ 2147483647 w 888"/>
                <a:gd name="T81" fmla="*/ 2147483647 h 1104"/>
                <a:gd name="T82" fmla="*/ 2147483647 w 888"/>
                <a:gd name="T83" fmla="*/ 2147483647 h 1104"/>
                <a:gd name="T84" fmla="*/ 2147483647 w 888"/>
                <a:gd name="T85" fmla="*/ 2147483647 h 1104"/>
                <a:gd name="T86" fmla="*/ 2147483647 w 888"/>
                <a:gd name="T87" fmla="*/ 2147483647 h 1104"/>
                <a:gd name="T88" fmla="*/ 2147483647 w 888"/>
                <a:gd name="T89" fmla="*/ 2147483647 h 1104"/>
                <a:gd name="T90" fmla="*/ 2147483647 w 888"/>
                <a:gd name="T91" fmla="*/ 2147483647 h 1104"/>
                <a:gd name="T92" fmla="*/ 2147483647 w 888"/>
                <a:gd name="T93" fmla="*/ 2147483647 h 1104"/>
                <a:gd name="T94" fmla="*/ 2147483647 w 888"/>
                <a:gd name="T95" fmla="*/ 2147483647 h 1104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888"/>
                <a:gd name="T145" fmla="*/ 0 h 1104"/>
                <a:gd name="T146" fmla="*/ 888 w 888"/>
                <a:gd name="T147" fmla="*/ 1104 h 1104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888" h="1104">
                  <a:moveTo>
                    <a:pt x="42" y="114"/>
                  </a:moveTo>
                  <a:lnTo>
                    <a:pt x="42" y="120"/>
                  </a:lnTo>
                  <a:lnTo>
                    <a:pt x="48" y="120"/>
                  </a:lnTo>
                  <a:lnTo>
                    <a:pt x="54" y="114"/>
                  </a:lnTo>
                  <a:lnTo>
                    <a:pt x="66" y="108"/>
                  </a:lnTo>
                  <a:lnTo>
                    <a:pt x="72" y="102"/>
                  </a:lnTo>
                  <a:lnTo>
                    <a:pt x="72" y="96"/>
                  </a:lnTo>
                  <a:lnTo>
                    <a:pt x="66" y="84"/>
                  </a:lnTo>
                  <a:lnTo>
                    <a:pt x="66" y="78"/>
                  </a:lnTo>
                  <a:lnTo>
                    <a:pt x="60" y="66"/>
                  </a:lnTo>
                  <a:lnTo>
                    <a:pt x="96" y="36"/>
                  </a:lnTo>
                  <a:lnTo>
                    <a:pt x="102" y="24"/>
                  </a:lnTo>
                  <a:lnTo>
                    <a:pt x="102" y="18"/>
                  </a:lnTo>
                  <a:lnTo>
                    <a:pt x="96" y="12"/>
                  </a:lnTo>
                  <a:lnTo>
                    <a:pt x="96" y="6"/>
                  </a:lnTo>
                  <a:lnTo>
                    <a:pt x="90" y="0"/>
                  </a:lnTo>
                  <a:lnTo>
                    <a:pt x="84" y="6"/>
                  </a:lnTo>
                  <a:lnTo>
                    <a:pt x="72" y="12"/>
                  </a:lnTo>
                  <a:lnTo>
                    <a:pt x="66" y="18"/>
                  </a:lnTo>
                  <a:lnTo>
                    <a:pt x="54" y="24"/>
                  </a:lnTo>
                  <a:lnTo>
                    <a:pt x="54" y="42"/>
                  </a:lnTo>
                  <a:lnTo>
                    <a:pt x="36" y="42"/>
                  </a:lnTo>
                  <a:lnTo>
                    <a:pt x="36" y="60"/>
                  </a:lnTo>
                  <a:lnTo>
                    <a:pt x="42" y="114"/>
                  </a:lnTo>
                  <a:close/>
                  <a:moveTo>
                    <a:pt x="876" y="546"/>
                  </a:moveTo>
                  <a:lnTo>
                    <a:pt x="852" y="546"/>
                  </a:lnTo>
                  <a:lnTo>
                    <a:pt x="840" y="534"/>
                  </a:lnTo>
                  <a:lnTo>
                    <a:pt x="828" y="534"/>
                  </a:lnTo>
                  <a:lnTo>
                    <a:pt x="828" y="546"/>
                  </a:lnTo>
                  <a:lnTo>
                    <a:pt x="804" y="552"/>
                  </a:lnTo>
                  <a:lnTo>
                    <a:pt x="774" y="546"/>
                  </a:lnTo>
                  <a:lnTo>
                    <a:pt x="768" y="564"/>
                  </a:lnTo>
                  <a:lnTo>
                    <a:pt x="762" y="558"/>
                  </a:lnTo>
                  <a:lnTo>
                    <a:pt x="756" y="558"/>
                  </a:lnTo>
                  <a:lnTo>
                    <a:pt x="750" y="552"/>
                  </a:lnTo>
                  <a:lnTo>
                    <a:pt x="750" y="528"/>
                  </a:lnTo>
                  <a:lnTo>
                    <a:pt x="756" y="522"/>
                  </a:lnTo>
                  <a:lnTo>
                    <a:pt x="756" y="510"/>
                  </a:lnTo>
                  <a:lnTo>
                    <a:pt x="762" y="498"/>
                  </a:lnTo>
                  <a:lnTo>
                    <a:pt x="762" y="480"/>
                  </a:lnTo>
                  <a:lnTo>
                    <a:pt x="756" y="474"/>
                  </a:lnTo>
                  <a:lnTo>
                    <a:pt x="744" y="450"/>
                  </a:lnTo>
                  <a:lnTo>
                    <a:pt x="732" y="432"/>
                  </a:lnTo>
                  <a:lnTo>
                    <a:pt x="726" y="414"/>
                  </a:lnTo>
                  <a:lnTo>
                    <a:pt x="726" y="402"/>
                  </a:lnTo>
                  <a:lnTo>
                    <a:pt x="732" y="396"/>
                  </a:lnTo>
                  <a:lnTo>
                    <a:pt x="732" y="384"/>
                  </a:lnTo>
                  <a:lnTo>
                    <a:pt x="726" y="360"/>
                  </a:lnTo>
                  <a:lnTo>
                    <a:pt x="732" y="354"/>
                  </a:lnTo>
                  <a:lnTo>
                    <a:pt x="738" y="342"/>
                  </a:lnTo>
                  <a:lnTo>
                    <a:pt x="738" y="330"/>
                  </a:lnTo>
                  <a:lnTo>
                    <a:pt x="732" y="318"/>
                  </a:lnTo>
                  <a:lnTo>
                    <a:pt x="720" y="306"/>
                  </a:lnTo>
                  <a:lnTo>
                    <a:pt x="714" y="288"/>
                  </a:lnTo>
                  <a:lnTo>
                    <a:pt x="726" y="270"/>
                  </a:lnTo>
                  <a:lnTo>
                    <a:pt x="726" y="246"/>
                  </a:lnTo>
                  <a:lnTo>
                    <a:pt x="636" y="246"/>
                  </a:lnTo>
                  <a:lnTo>
                    <a:pt x="636" y="222"/>
                  </a:lnTo>
                  <a:lnTo>
                    <a:pt x="624" y="216"/>
                  </a:lnTo>
                  <a:lnTo>
                    <a:pt x="612" y="216"/>
                  </a:lnTo>
                  <a:lnTo>
                    <a:pt x="612" y="222"/>
                  </a:lnTo>
                  <a:lnTo>
                    <a:pt x="564" y="222"/>
                  </a:lnTo>
                  <a:lnTo>
                    <a:pt x="558" y="228"/>
                  </a:lnTo>
                  <a:lnTo>
                    <a:pt x="558" y="234"/>
                  </a:lnTo>
                  <a:lnTo>
                    <a:pt x="564" y="240"/>
                  </a:lnTo>
                  <a:lnTo>
                    <a:pt x="570" y="252"/>
                  </a:lnTo>
                  <a:lnTo>
                    <a:pt x="570" y="264"/>
                  </a:lnTo>
                  <a:lnTo>
                    <a:pt x="558" y="264"/>
                  </a:lnTo>
                  <a:lnTo>
                    <a:pt x="558" y="270"/>
                  </a:lnTo>
                  <a:lnTo>
                    <a:pt x="552" y="276"/>
                  </a:lnTo>
                  <a:lnTo>
                    <a:pt x="552" y="294"/>
                  </a:lnTo>
                  <a:lnTo>
                    <a:pt x="510" y="300"/>
                  </a:lnTo>
                  <a:lnTo>
                    <a:pt x="504" y="294"/>
                  </a:lnTo>
                  <a:lnTo>
                    <a:pt x="492" y="300"/>
                  </a:lnTo>
                  <a:lnTo>
                    <a:pt x="468" y="300"/>
                  </a:lnTo>
                  <a:lnTo>
                    <a:pt x="462" y="312"/>
                  </a:lnTo>
                  <a:lnTo>
                    <a:pt x="450" y="306"/>
                  </a:lnTo>
                  <a:lnTo>
                    <a:pt x="420" y="306"/>
                  </a:lnTo>
                  <a:lnTo>
                    <a:pt x="408" y="282"/>
                  </a:lnTo>
                  <a:lnTo>
                    <a:pt x="402" y="276"/>
                  </a:lnTo>
                  <a:lnTo>
                    <a:pt x="402" y="264"/>
                  </a:lnTo>
                  <a:lnTo>
                    <a:pt x="390" y="252"/>
                  </a:lnTo>
                  <a:lnTo>
                    <a:pt x="384" y="252"/>
                  </a:lnTo>
                  <a:lnTo>
                    <a:pt x="378" y="246"/>
                  </a:lnTo>
                  <a:lnTo>
                    <a:pt x="378" y="240"/>
                  </a:lnTo>
                  <a:lnTo>
                    <a:pt x="384" y="234"/>
                  </a:lnTo>
                  <a:lnTo>
                    <a:pt x="384" y="210"/>
                  </a:lnTo>
                  <a:lnTo>
                    <a:pt x="366" y="192"/>
                  </a:lnTo>
                  <a:lnTo>
                    <a:pt x="366" y="150"/>
                  </a:lnTo>
                  <a:lnTo>
                    <a:pt x="354" y="138"/>
                  </a:lnTo>
                  <a:lnTo>
                    <a:pt x="348" y="126"/>
                  </a:lnTo>
                  <a:lnTo>
                    <a:pt x="342" y="120"/>
                  </a:lnTo>
                  <a:lnTo>
                    <a:pt x="324" y="120"/>
                  </a:lnTo>
                  <a:lnTo>
                    <a:pt x="318" y="126"/>
                  </a:lnTo>
                  <a:lnTo>
                    <a:pt x="294" y="126"/>
                  </a:lnTo>
                  <a:lnTo>
                    <a:pt x="276" y="132"/>
                  </a:lnTo>
                  <a:lnTo>
                    <a:pt x="246" y="132"/>
                  </a:lnTo>
                  <a:lnTo>
                    <a:pt x="234" y="126"/>
                  </a:lnTo>
                  <a:lnTo>
                    <a:pt x="222" y="126"/>
                  </a:lnTo>
                  <a:lnTo>
                    <a:pt x="210" y="132"/>
                  </a:lnTo>
                  <a:lnTo>
                    <a:pt x="180" y="132"/>
                  </a:lnTo>
                  <a:lnTo>
                    <a:pt x="168" y="126"/>
                  </a:lnTo>
                  <a:lnTo>
                    <a:pt x="144" y="132"/>
                  </a:lnTo>
                  <a:lnTo>
                    <a:pt x="132" y="126"/>
                  </a:lnTo>
                  <a:lnTo>
                    <a:pt x="126" y="132"/>
                  </a:lnTo>
                  <a:lnTo>
                    <a:pt x="102" y="126"/>
                  </a:lnTo>
                  <a:lnTo>
                    <a:pt x="54" y="150"/>
                  </a:lnTo>
                  <a:lnTo>
                    <a:pt x="48" y="156"/>
                  </a:lnTo>
                  <a:lnTo>
                    <a:pt x="54" y="168"/>
                  </a:lnTo>
                  <a:lnTo>
                    <a:pt x="60" y="174"/>
                  </a:lnTo>
                  <a:lnTo>
                    <a:pt x="66" y="186"/>
                  </a:lnTo>
                  <a:lnTo>
                    <a:pt x="90" y="210"/>
                  </a:lnTo>
                  <a:lnTo>
                    <a:pt x="84" y="234"/>
                  </a:lnTo>
                  <a:lnTo>
                    <a:pt x="90" y="246"/>
                  </a:lnTo>
                  <a:lnTo>
                    <a:pt x="108" y="270"/>
                  </a:lnTo>
                  <a:lnTo>
                    <a:pt x="120" y="300"/>
                  </a:lnTo>
                  <a:lnTo>
                    <a:pt x="126" y="330"/>
                  </a:lnTo>
                  <a:lnTo>
                    <a:pt x="120" y="354"/>
                  </a:lnTo>
                  <a:lnTo>
                    <a:pt x="108" y="378"/>
                  </a:lnTo>
                  <a:lnTo>
                    <a:pt x="102" y="384"/>
                  </a:lnTo>
                  <a:lnTo>
                    <a:pt x="102" y="408"/>
                  </a:lnTo>
                  <a:lnTo>
                    <a:pt x="114" y="408"/>
                  </a:lnTo>
                  <a:lnTo>
                    <a:pt x="114" y="438"/>
                  </a:lnTo>
                  <a:lnTo>
                    <a:pt x="126" y="474"/>
                  </a:lnTo>
                  <a:lnTo>
                    <a:pt x="150" y="510"/>
                  </a:lnTo>
                  <a:lnTo>
                    <a:pt x="162" y="552"/>
                  </a:lnTo>
                  <a:lnTo>
                    <a:pt x="162" y="582"/>
                  </a:lnTo>
                  <a:lnTo>
                    <a:pt x="156" y="594"/>
                  </a:lnTo>
                  <a:lnTo>
                    <a:pt x="150" y="612"/>
                  </a:lnTo>
                  <a:lnTo>
                    <a:pt x="144" y="618"/>
                  </a:lnTo>
                  <a:lnTo>
                    <a:pt x="138" y="630"/>
                  </a:lnTo>
                  <a:lnTo>
                    <a:pt x="144" y="642"/>
                  </a:lnTo>
                  <a:lnTo>
                    <a:pt x="144" y="660"/>
                  </a:lnTo>
                  <a:lnTo>
                    <a:pt x="138" y="666"/>
                  </a:lnTo>
                  <a:lnTo>
                    <a:pt x="126" y="672"/>
                  </a:lnTo>
                  <a:lnTo>
                    <a:pt x="108" y="672"/>
                  </a:lnTo>
                  <a:lnTo>
                    <a:pt x="96" y="690"/>
                  </a:lnTo>
                  <a:lnTo>
                    <a:pt x="102" y="714"/>
                  </a:lnTo>
                  <a:lnTo>
                    <a:pt x="78" y="714"/>
                  </a:lnTo>
                  <a:lnTo>
                    <a:pt x="66" y="720"/>
                  </a:lnTo>
                  <a:lnTo>
                    <a:pt x="66" y="750"/>
                  </a:lnTo>
                  <a:lnTo>
                    <a:pt x="60" y="762"/>
                  </a:lnTo>
                  <a:lnTo>
                    <a:pt x="60" y="774"/>
                  </a:lnTo>
                  <a:lnTo>
                    <a:pt x="48" y="786"/>
                  </a:lnTo>
                  <a:lnTo>
                    <a:pt x="48" y="858"/>
                  </a:lnTo>
                  <a:lnTo>
                    <a:pt x="36" y="864"/>
                  </a:lnTo>
                  <a:lnTo>
                    <a:pt x="30" y="870"/>
                  </a:lnTo>
                  <a:lnTo>
                    <a:pt x="30" y="912"/>
                  </a:lnTo>
                  <a:lnTo>
                    <a:pt x="6" y="930"/>
                  </a:lnTo>
                  <a:lnTo>
                    <a:pt x="6" y="966"/>
                  </a:lnTo>
                  <a:lnTo>
                    <a:pt x="18" y="984"/>
                  </a:lnTo>
                  <a:lnTo>
                    <a:pt x="0" y="1002"/>
                  </a:lnTo>
                  <a:lnTo>
                    <a:pt x="0" y="1044"/>
                  </a:lnTo>
                  <a:lnTo>
                    <a:pt x="18" y="1044"/>
                  </a:lnTo>
                  <a:lnTo>
                    <a:pt x="36" y="1038"/>
                  </a:lnTo>
                  <a:lnTo>
                    <a:pt x="42" y="1044"/>
                  </a:lnTo>
                  <a:lnTo>
                    <a:pt x="72" y="1044"/>
                  </a:lnTo>
                  <a:lnTo>
                    <a:pt x="90" y="1026"/>
                  </a:lnTo>
                  <a:lnTo>
                    <a:pt x="90" y="1020"/>
                  </a:lnTo>
                  <a:lnTo>
                    <a:pt x="120" y="1020"/>
                  </a:lnTo>
                  <a:lnTo>
                    <a:pt x="126" y="1026"/>
                  </a:lnTo>
                  <a:lnTo>
                    <a:pt x="132" y="1038"/>
                  </a:lnTo>
                  <a:lnTo>
                    <a:pt x="156" y="1050"/>
                  </a:lnTo>
                  <a:lnTo>
                    <a:pt x="168" y="1050"/>
                  </a:lnTo>
                  <a:lnTo>
                    <a:pt x="174" y="1056"/>
                  </a:lnTo>
                  <a:lnTo>
                    <a:pt x="480" y="1056"/>
                  </a:lnTo>
                  <a:lnTo>
                    <a:pt x="480" y="1062"/>
                  </a:lnTo>
                  <a:lnTo>
                    <a:pt x="504" y="1086"/>
                  </a:lnTo>
                  <a:lnTo>
                    <a:pt x="540" y="1086"/>
                  </a:lnTo>
                  <a:lnTo>
                    <a:pt x="546" y="1098"/>
                  </a:lnTo>
                  <a:lnTo>
                    <a:pt x="618" y="1092"/>
                  </a:lnTo>
                  <a:lnTo>
                    <a:pt x="624" y="1104"/>
                  </a:lnTo>
                  <a:lnTo>
                    <a:pt x="696" y="1104"/>
                  </a:lnTo>
                  <a:lnTo>
                    <a:pt x="732" y="1098"/>
                  </a:lnTo>
                  <a:lnTo>
                    <a:pt x="780" y="1092"/>
                  </a:lnTo>
                  <a:lnTo>
                    <a:pt x="816" y="1080"/>
                  </a:lnTo>
                  <a:lnTo>
                    <a:pt x="828" y="1074"/>
                  </a:lnTo>
                  <a:lnTo>
                    <a:pt x="738" y="984"/>
                  </a:lnTo>
                  <a:lnTo>
                    <a:pt x="738" y="966"/>
                  </a:lnTo>
                  <a:lnTo>
                    <a:pt x="732" y="954"/>
                  </a:lnTo>
                  <a:lnTo>
                    <a:pt x="732" y="702"/>
                  </a:lnTo>
                  <a:lnTo>
                    <a:pt x="858" y="708"/>
                  </a:lnTo>
                  <a:lnTo>
                    <a:pt x="864" y="708"/>
                  </a:lnTo>
                  <a:lnTo>
                    <a:pt x="876" y="696"/>
                  </a:lnTo>
                  <a:lnTo>
                    <a:pt x="876" y="672"/>
                  </a:lnTo>
                  <a:lnTo>
                    <a:pt x="870" y="666"/>
                  </a:lnTo>
                  <a:lnTo>
                    <a:pt x="870" y="660"/>
                  </a:lnTo>
                  <a:lnTo>
                    <a:pt x="888" y="654"/>
                  </a:lnTo>
                  <a:lnTo>
                    <a:pt x="876" y="642"/>
                  </a:lnTo>
                  <a:lnTo>
                    <a:pt x="876" y="588"/>
                  </a:lnTo>
                  <a:lnTo>
                    <a:pt x="882" y="588"/>
                  </a:lnTo>
                  <a:lnTo>
                    <a:pt x="888" y="582"/>
                  </a:lnTo>
                  <a:lnTo>
                    <a:pt x="888" y="564"/>
                  </a:lnTo>
                  <a:lnTo>
                    <a:pt x="876" y="552"/>
                  </a:lnTo>
                  <a:lnTo>
                    <a:pt x="876" y="546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74" name="Andorra" descr="© INSCALE GmbH, 05.05.2010&#10;http://www.presentationload.com/">
              <a:extLst>
                <a:ext uri="{FF2B5EF4-FFF2-40B4-BE49-F238E27FC236}">
                  <a16:creationId xmlns:a16="http://schemas.microsoft.com/office/drawing/2014/main" id="{4276FDBB-3448-4AA9-B5B3-9C00FB388629}"/>
                </a:ext>
              </a:extLst>
            </p:cNvPr>
            <p:cNvSpPr>
              <a:spLocks/>
            </p:cNvSpPr>
            <p:nvPr/>
          </p:nvSpPr>
          <p:spPr bwMode="gray">
            <a:xfrm>
              <a:off x="5618347" y="2979828"/>
              <a:ext cx="12701" cy="7934"/>
            </a:xfrm>
            <a:custGeom>
              <a:avLst/>
              <a:gdLst>
                <a:gd name="T0" fmla="*/ 2147483647 w 30"/>
                <a:gd name="T1" fmla="*/ 2147483647 h 18"/>
                <a:gd name="T2" fmla="*/ 2147483647 w 30"/>
                <a:gd name="T3" fmla="*/ 2147483647 h 18"/>
                <a:gd name="T4" fmla="*/ 2147483647 w 30"/>
                <a:gd name="T5" fmla="*/ 2147483647 h 18"/>
                <a:gd name="T6" fmla="*/ 2147483647 w 30"/>
                <a:gd name="T7" fmla="*/ 0 h 18"/>
                <a:gd name="T8" fmla="*/ 0 w 30"/>
                <a:gd name="T9" fmla="*/ 0 h 18"/>
                <a:gd name="T10" fmla="*/ 2147483647 w 30"/>
                <a:gd name="T11" fmla="*/ 2147483647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0"/>
                <a:gd name="T19" fmla="*/ 0 h 18"/>
                <a:gd name="T20" fmla="*/ 30 w 30"/>
                <a:gd name="T21" fmla="*/ 18 h 1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0" h="18">
                  <a:moveTo>
                    <a:pt x="6" y="18"/>
                  </a:moveTo>
                  <a:lnTo>
                    <a:pt x="18" y="12"/>
                  </a:lnTo>
                  <a:lnTo>
                    <a:pt x="30" y="12"/>
                  </a:lnTo>
                  <a:lnTo>
                    <a:pt x="30" y="0"/>
                  </a:lnTo>
                  <a:lnTo>
                    <a:pt x="0" y="0"/>
                  </a:lnTo>
                  <a:lnTo>
                    <a:pt x="6" y="18"/>
                  </a:lnTo>
                  <a:close/>
                </a:path>
              </a:pathLst>
            </a:custGeom>
            <a:solidFill>
              <a:srgbClr val="007D40">
                <a:lumMod val="75000"/>
              </a:srgbClr>
            </a:solidFill>
            <a:ln w="952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75" name="Afghanistan" descr="© INSCALE GmbH, 05.05.2010&#10;http://www.presentationload.com/">
              <a:extLst>
                <a:ext uri="{FF2B5EF4-FFF2-40B4-BE49-F238E27FC236}">
                  <a16:creationId xmlns:a16="http://schemas.microsoft.com/office/drawing/2014/main" id="{86807A06-05FF-4A3B-B195-CDEEC672ECD9}"/>
                </a:ext>
              </a:extLst>
            </p:cNvPr>
            <p:cNvSpPr>
              <a:spLocks/>
            </p:cNvSpPr>
            <p:nvPr/>
          </p:nvSpPr>
          <p:spPr bwMode="gray">
            <a:xfrm>
              <a:off x="7367849" y="3127417"/>
              <a:ext cx="401655" cy="331679"/>
            </a:xfrm>
            <a:custGeom>
              <a:avLst/>
              <a:gdLst>
                <a:gd name="T0" fmla="*/ 2147483647 w 906"/>
                <a:gd name="T1" fmla="*/ 2147483647 h 738"/>
                <a:gd name="T2" fmla="*/ 2147483647 w 906"/>
                <a:gd name="T3" fmla="*/ 2147483647 h 738"/>
                <a:gd name="T4" fmla="*/ 2147483647 w 906"/>
                <a:gd name="T5" fmla="*/ 2147483647 h 738"/>
                <a:gd name="T6" fmla="*/ 2147483647 w 906"/>
                <a:gd name="T7" fmla="*/ 2147483647 h 738"/>
                <a:gd name="T8" fmla="*/ 2147483647 w 906"/>
                <a:gd name="T9" fmla="*/ 2147483647 h 738"/>
                <a:gd name="T10" fmla="*/ 2147483647 w 906"/>
                <a:gd name="T11" fmla="*/ 0 h 738"/>
                <a:gd name="T12" fmla="*/ 2147483647 w 906"/>
                <a:gd name="T13" fmla="*/ 2147483647 h 738"/>
                <a:gd name="T14" fmla="*/ 2147483647 w 906"/>
                <a:gd name="T15" fmla="*/ 2147483647 h 738"/>
                <a:gd name="T16" fmla="*/ 2147483647 w 906"/>
                <a:gd name="T17" fmla="*/ 2147483647 h 738"/>
                <a:gd name="T18" fmla="*/ 2147483647 w 906"/>
                <a:gd name="T19" fmla="*/ 2147483647 h 738"/>
                <a:gd name="T20" fmla="*/ 2147483647 w 906"/>
                <a:gd name="T21" fmla="*/ 2147483647 h 738"/>
                <a:gd name="T22" fmla="*/ 2147483647 w 906"/>
                <a:gd name="T23" fmla="*/ 2147483647 h 738"/>
                <a:gd name="T24" fmla="*/ 2147483647 w 906"/>
                <a:gd name="T25" fmla="*/ 2147483647 h 738"/>
                <a:gd name="T26" fmla="*/ 2147483647 w 906"/>
                <a:gd name="T27" fmla="*/ 2147483647 h 738"/>
                <a:gd name="T28" fmla="*/ 2147483647 w 906"/>
                <a:gd name="T29" fmla="*/ 2147483647 h 738"/>
                <a:gd name="T30" fmla="*/ 2147483647 w 906"/>
                <a:gd name="T31" fmla="*/ 2147483647 h 738"/>
                <a:gd name="T32" fmla="*/ 2147483647 w 906"/>
                <a:gd name="T33" fmla="*/ 2147483647 h 738"/>
                <a:gd name="T34" fmla="*/ 2147483647 w 906"/>
                <a:gd name="T35" fmla="*/ 2147483647 h 738"/>
                <a:gd name="T36" fmla="*/ 2147483647 w 906"/>
                <a:gd name="T37" fmla="*/ 2147483647 h 738"/>
                <a:gd name="T38" fmla="*/ 2147483647 w 906"/>
                <a:gd name="T39" fmla="*/ 2147483647 h 738"/>
                <a:gd name="T40" fmla="*/ 2147483647 w 906"/>
                <a:gd name="T41" fmla="*/ 2147483647 h 738"/>
                <a:gd name="T42" fmla="*/ 2147483647 w 906"/>
                <a:gd name="T43" fmla="*/ 2147483647 h 738"/>
                <a:gd name="T44" fmla="*/ 2147483647 w 906"/>
                <a:gd name="T45" fmla="*/ 2147483647 h 738"/>
                <a:gd name="T46" fmla="*/ 0 w 906"/>
                <a:gd name="T47" fmla="*/ 2147483647 h 738"/>
                <a:gd name="T48" fmla="*/ 2147483647 w 906"/>
                <a:gd name="T49" fmla="*/ 2147483647 h 738"/>
                <a:gd name="T50" fmla="*/ 2147483647 w 906"/>
                <a:gd name="T51" fmla="*/ 2147483647 h 738"/>
                <a:gd name="T52" fmla="*/ 2147483647 w 906"/>
                <a:gd name="T53" fmla="*/ 2147483647 h 738"/>
                <a:gd name="T54" fmla="*/ 2147483647 w 906"/>
                <a:gd name="T55" fmla="*/ 2147483647 h 738"/>
                <a:gd name="T56" fmla="*/ 2147483647 w 906"/>
                <a:gd name="T57" fmla="*/ 2147483647 h 738"/>
                <a:gd name="T58" fmla="*/ 2147483647 w 906"/>
                <a:gd name="T59" fmla="*/ 2147483647 h 738"/>
                <a:gd name="T60" fmla="*/ 2147483647 w 906"/>
                <a:gd name="T61" fmla="*/ 2147483647 h 738"/>
                <a:gd name="T62" fmla="*/ 2147483647 w 906"/>
                <a:gd name="T63" fmla="*/ 2147483647 h 738"/>
                <a:gd name="T64" fmla="*/ 2147483647 w 906"/>
                <a:gd name="T65" fmla="*/ 2147483647 h 738"/>
                <a:gd name="T66" fmla="*/ 2147483647 w 906"/>
                <a:gd name="T67" fmla="*/ 2147483647 h 738"/>
                <a:gd name="T68" fmla="*/ 2147483647 w 906"/>
                <a:gd name="T69" fmla="*/ 2147483647 h 738"/>
                <a:gd name="T70" fmla="*/ 2147483647 w 906"/>
                <a:gd name="T71" fmla="*/ 2147483647 h 738"/>
                <a:gd name="T72" fmla="*/ 2147483647 w 906"/>
                <a:gd name="T73" fmla="*/ 2147483647 h 738"/>
                <a:gd name="T74" fmla="*/ 2147483647 w 906"/>
                <a:gd name="T75" fmla="*/ 2147483647 h 738"/>
                <a:gd name="T76" fmla="*/ 2147483647 w 906"/>
                <a:gd name="T77" fmla="*/ 2147483647 h 738"/>
                <a:gd name="T78" fmla="*/ 2147483647 w 906"/>
                <a:gd name="T79" fmla="*/ 2147483647 h 738"/>
                <a:gd name="T80" fmla="*/ 2147483647 w 906"/>
                <a:gd name="T81" fmla="*/ 2147483647 h 738"/>
                <a:gd name="T82" fmla="*/ 2147483647 w 906"/>
                <a:gd name="T83" fmla="*/ 2147483647 h 738"/>
                <a:gd name="T84" fmla="*/ 2147483647 w 906"/>
                <a:gd name="T85" fmla="*/ 2147483647 h 738"/>
                <a:gd name="T86" fmla="*/ 2147483647 w 906"/>
                <a:gd name="T87" fmla="*/ 2147483647 h 738"/>
                <a:gd name="T88" fmla="*/ 2147483647 w 906"/>
                <a:gd name="T89" fmla="*/ 2147483647 h 738"/>
                <a:gd name="T90" fmla="*/ 2147483647 w 906"/>
                <a:gd name="T91" fmla="*/ 2147483647 h 738"/>
                <a:gd name="T92" fmla="*/ 2147483647 w 906"/>
                <a:gd name="T93" fmla="*/ 2147483647 h 738"/>
                <a:gd name="T94" fmla="*/ 2147483647 w 906"/>
                <a:gd name="T95" fmla="*/ 2147483647 h 738"/>
                <a:gd name="T96" fmla="*/ 2147483647 w 906"/>
                <a:gd name="T97" fmla="*/ 2147483647 h 738"/>
                <a:gd name="T98" fmla="*/ 2147483647 w 906"/>
                <a:gd name="T99" fmla="*/ 2147483647 h 738"/>
                <a:gd name="T100" fmla="*/ 2147483647 w 906"/>
                <a:gd name="T101" fmla="*/ 2147483647 h 738"/>
                <a:gd name="T102" fmla="*/ 2147483647 w 906"/>
                <a:gd name="T103" fmla="*/ 2147483647 h 738"/>
                <a:gd name="T104" fmla="*/ 2147483647 w 906"/>
                <a:gd name="T105" fmla="*/ 2147483647 h 738"/>
                <a:gd name="T106" fmla="*/ 2147483647 w 906"/>
                <a:gd name="T107" fmla="*/ 2147483647 h 738"/>
                <a:gd name="T108" fmla="*/ 2147483647 w 906"/>
                <a:gd name="T109" fmla="*/ 2147483647 h 738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906"/>
                <a:gd name="T166" fmla="*/ 0 h 738"/>
                <a:gd name="T167" fmla="*/ 906 w 906"/>
                <a:gd name="T168" fmla="*/ 738 h 738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906" h="738">
                  <a:moveTo>
                    <a:pt x="894" y="108"/>
                  </a:moveTo>
                  <a:lnTo>
                    <a:pt x="894" y="96"/>
                  </a:lnTo>
                  <a:lnTo>
                    <a:pt x="906" y="96"/>
                  </a:lnTo>
                  <a:lnTo>
                    <a:pt x="900" y="90"/>
                  </a:lnTo>
                  <a:lnTo>
                    <a:pt x="876" y="90"/>
                  </a:lnTo>
                  <a:lnTo>
                    <a:pt x="840" y="102"/>
                  </a:lnTo>
                  <a:lnTo>
                    <a:pt x="840" y="84"/>
                  </a:lnTo>
                  <a:lnTo>
                    <a:pt x="816" y="84"/>
                  </a:lnTo>
                  <a:lnTo>
                    <a:pt x="792" y="96"/>
                  </a:lnTo>
                  <a:lnTo>
                    <a:pt x="786" y="102"/>
                  </a:lnTo>
                  <a:lnTo>
                    <a:pt x="780" y="114"/>
                  </a:lnTo>
                  <a:lnTo>
                    <a:pt x="774" y="120"/>
                  </a:lnTo>
                  <a:lnTo>
                    <a:pt x="756" y="120"/>
                  </a:lnTo>
                  <a:lnTo>
                    <a:pt x="750" y="126"/>
                  </a:lnTo>
                  <a:lnTo>
                    <a:pt x="744" y="138"/>
                  </a:lnTo>
                  <a:lnTo>
                    <a:pt x="732" y="144"/>
                  </a:lnTo>
                  <a:lnTo>
                    <a:pt x="726" y="150"/>
                  </a:lnTo>
                  <a:lnTo>
                    <a:pt x="720" y="150"/>
                  </a:lnTo>
                  <a:lnTo>
                    <a:pt x="690" y="120"/>
                  </a:lnTo>
                  <a:lnTo>
                    <a:pt x="690" y="114"/>
                  </a:lnTo>
                  <a:lnTo>
                    <a:pt x="678" y="48"/>
                  </a:lnTo>
                  <a:lnTo>
                    <a:pt x="660" y="48"/>
                  </a:lnTo>
                  <a:lnTo>
                    <a:pt x="660" y="18"/>
                  </a:lnTo>
                  <a:lnTo>
                    <a:pt x="642" y="0"/>
                  </a:lnTo>
                  <a:lnTo>
                    <a:pt x="624" y="0"/>
                  </a:lnTo>
                  <a:lnTo>
                    <a:pt x="618" y="6"/>
                  </a:lnTo>
                  <a:lnTo>
                    <a:pt x="618" y="30"/>
                  </a:lnTo>
                  <a:lnTo>
                    <a:pt x="612" y="36"/>
                  </a:lnTo>
                  <a:lnTo>
                    <a:pt x="606" y="36"/>
                  </a:lnTo>
                  <a:lnTo>
                    <a:pt x="594" y="48"/>
                  </a:lnTo>
                  <a:lnTo>
                    <a:pt x="594" y="54"/>
                  </a:lnTo>
                  <a:lnTo>
                    <a:pt x="600" y="60"/>
                  </a:lnTo>
                  <a:lnTo>
                    <a:pt x="606" y="60"/>
                  </a:lnTo>
                  <a:lnTo>
                    <a:pt x="600" y="84"/>
                  </a:lnTo>
                  <a:lnTo>
                    <a:pt x="588" y="72"/>
                  </a:lnTo>
                  <a:lnTo>
                    <a:pt x="570" y="72"/>
                  </a:lnTo>
                  <a:lnTo>
                    <a:pt x="558" y="78"/>
                  </a:lnTo>
                  <a:lnTo>
                    <a:pt x="546" y="90"/>
                  </a:lnTo>
                  <a:lnTo>
                    <a:pt x="546" y="120"/>
                  </a:lnTo>
                  <a:lnTo>
                    <a:pt x="540" y="120"/>
                  </a:lnTo>
                  <a:lnTo>
                    <a:pt x="534" y="114"/>
                  </a:lnTo>
                  <a:lnTo>
                    <a:pt x="528" y="102"/>
                  </a:lnTo>
                  <a:lnTo>
                    <a:pt x="522" y="96"/>
                  </a:lnTo>
                  <a:lnTo>
                    <a:pt x="510" y="96"/>
                  </a:lnTo>
                  <a:lnTo>
                    <a:pt x="504" y="102"/>
                  </a:lnTo>
                  <a:lnTo>
                    <a:pt x="492" y="108"/>
                  </a:lnTo>
                  <a:lnTo>
                    <a:pt x="474" y="126"/>
                  </a:lnTo>
                  <a:lnTo>
                    <a:pt x="468" y="126"/>
                  </a:lnTo>
                  <a:lnTo>
                    <a:pt x="456" y="114"/>
                  </a:lnTo>
                  <a:lnTo>
                    <a:pt x="444" y="108"/>
                  </a:lnTo>
                  <a:lnTo>
                    <a:pt x="438" y="102"/>
                  </a:lnTo>
                  <a:lnTo>
                    <a:pt x="426" y="102"/>
                  </a:lnTo>
                  <a:lnTo>
                    <a:pt x="414" y="108"/>
                  </a:lnTo>
                  <a:lnTo>
                    <a:pt x="396" y="84"/>
                  </a:lnTo>
                  <a:lnTo>
                    <a:pt x="384" y="96"/>
                  </a:lnTo>
                  <a:lnTo>
                    <a:pt x="342" y="96"/>
                  </a:lnTo>
                  <a:lnTo>
                    <a:pt x="330" y="90"/>
                  </a:lnTo>
                  <a:lnTo>
                    <a:pt x="324" y="84"/>
                  </a:lnTo>
                  <a:lnTo>
                    <a:pt x="312" y="78"/>
                  </a:lnTo>
                  <a:lnTo>
                    <a:pt x="300" y="78"/>
                  </a:lnTo>
                  <a:lnTo>
                    <a:pt x="300" y="102"/>
                  </a:lnTo>
                  <a:lnTo>
                    <a:pt x="264" y="102"/>
                  </a:lnTo>
                  <a:lnTo>
                    <a:pt x="252" y="108"/>
                  </a:lnTo>
                  <a:lnTo>
                    <a:pt x="246" y="120"/>
                  </a:lnTo>
                  <a:lnTo>
                    <a:pt x="246" y="180"/>
                  </a:lnTo>
                  <a:lnTo>
                    <a:pt x="234" y="180"/>
                  </a:lnTo>
                  <a:lnTo>
                    <a:pt x="222" y="186"/>
                  </a:lnTo>
                  <a:lnTo>
                    <a:pt x="216" y="198"/>
                  </a:lnTo>
                  <a:lnTo>
                    <a:pt x="180" y="216"/>
                  </a:lnTo>
                  <a:lnTo>
                    <a:pt x="168" y="216"/>
                  </a:lnTo>
                  <a:lnTo>
                    <a:pt x="168" y="228"/>
                  </a:lnTo>
                  <a:lnTo>
                    <a:pt x="156" y="252"/>
                  </a:lnTo>
                  <a:lnTo>
                    <a:pt x="150" y="258"/>
                  </a:lnTo>
                  <a:lnTo>
                    <a:pt x="138" y="264"/>
                  </a:lnTo>
                  <a:lnTo>
                    <a:pt x="114" y="264"/>
                  </a:lnTo>
                  <a:lnTo>
                    <a:pt x="90" y="240"/>
                  </a:lnTo>
                  <a:lnTo>
                    <a:pt x="84" y="240"/>
                  </a:lnTo>
                  <a:lnTo>
                    <a:pt x="78" y="246"/>
                  </a:lnTo>
                  <a:lnTo>
                    <a:pt x="66" y="246"/>
                  </a:lnTo>
                  <a:lnTo>
                    <a:pt x="60" y="240"/>
                  </a:lnTo>
                  <a:lnTo>
                    <a:pt x="48" y="240"/>
                  </a:lnTo>
                  <a:lnTo>
                    <a:pt x="42" y="234"/>
                  </a:lnTo>
                  <a:lnTo>
                    <a:pt x="36" y="240"/>
                  </a:lnTo>
                  <a:lnTo>
                    <a:pt x="30" y="252"/>
                  </a:lnTo>
                  <a:lnTo>
                    <a:pt x="30" y="258"/>
                  </a:lnTo>
                  <a:lnTo>
                    <a:pt x="36" y="270"/>
                  </a:lnTo>
                  <a:lnTo>
                    <a:pt x="36" y="294"/>
                  </a:lnTo>
                  <a:lnTo>
                    <a:pt x="42" y="300"/>
                  </a:lnTo>
                  <a:lnTo>
                    <a:pt x="42" y="306"/>
                  </a:lnTo>
                  <a:lnTo>
                    <a:pt x="18" y="312"/>
                  </a:lnTo>
                  <a:lnTo>
                    <a:pt x="30" y="330"/>
                  </a:lnTo>
                  <a:lnTo>
                    <a:pt x="24" y="330"/>
                  </a:lnTo>
                  <a:lnTo>
                    <a:pt x="18" y="336"/>
                  </a:lnTo>
                  <a:lnTo>
                    <a:pt x="6" y="342"/>
                  </a:lnTo>
                  <a:lnTo>
                    <a:pt x="0" y="348"/>
                  </a:lnTo>
                  <a:lnTo>
                    <a:pt x="0" y="354"/>
                  </a:lnTo>
                  <a:lnTo>
                    <a:pt x="12" y="366"/>
                  </a:lnTo>
                  <a:lnTo>
                    <a:pt x="12" y="396"/>
                  </a:lnTo>
                  <a:lnTo>
                    <a:pt x="36" y="396"/>
                  </a:lnTo>
                  <a:lnTo>
                    <a:pt x="42" y="402"/>
                  </a:lnTo>
                  <a:lnTo>
                    <a:pt x="42" y="408"/>
                  </a:lnTo>
                  <a:lnTo>
                    <a:pt x="24" y="426"/>
                  </a:lnTo>
                  <a:lnTo>
                    <a:pt x="18" y="438"/>
                  </a:lnTo>
                  <a:lnTo>
                    <a:pt x="30" y="462"/>
                  </a:lnTo>
                  <a:lnTo>
                    <a:pt x="42" y="480"/>
                  </a:lnTo>
                  <a:lnTo>
                    <a:pt x="54" y="504"/>
                  </a:lnTo>
                  <a:lnTo>
                    <a:pt x="60" y="510"/>
                  </a:lnTo>
                  <a:lnTo>
                    <a:pt x="60" y="564"/>
                  </a:lnTo>
                  <a:lnTo>
                    <a:pt x="66" y="570"/>
                  </a:lnTo>
                  <a:lnTo>
                    <a:pt x="72" y="570"/>
                  </a:lnTo>
                  <a:lnTo>
                    <a:pt x="84" y="576"/>
                  </a:lnTo>
                  <a:lnTo>
                    <a:pt x="120" y="576"/>
                  </a:lnTo>
                  <a:lnTo>
                    <a:pt x="126" y="582"/>
                  </a:lnTo>
                  <a:lnTo>
                    <a:pt x="138" y="606"/>
                  </a:lnTo>
                  <a:lnTo>
                    <a:pt x="114" y="654"/>
                  </a:lnTo>
                  <a:lnTo>
                    <a:pt x="108" y="660"/>
                  </a:lnTo>
                  <a:lnTo>
                    <a:pt x="102" y="672"/>
                  </a:lnTo>
                  <a:lnTo>
                    <a:pt x="84" y="690"/>
                  </a:lnTo>
                  <a:lnTo>
                    <a:pt x="84" y="702"/>
                  </a:lnTo>
                  <a:lnTo>
                    <a:pt x="120" y="702"/>
                  </a:lnTo>
                  <a:lnTo>
                    <a:pt x="132" y="708"/>
                  </a:lnTo>
                  <a:lnTo>
                    <a:pt x="150" y="720"/>
                  </a:lnTo>
                  <a:lnTo>
                    <a:pt x="168" y="726"/>
                  </a:lnTo>
                  <a:lnTo>
                    <a:pt x="192" y="738"/>
                  </a:lnTo>
                  <a:lnTo>
                    <a:pt x="210" y="738"/>
                  </a:lnTo>
                  <a:lnTo>
                    <a:pt x="228" y="732"/>
                  </a:lnTo>
                  <a:lnTo>
                    <a:pt x="234" y="732"/>
                  </a:lnTo>
                  <a:lnTo>
                    <a:pt x="240" y="726"/>
                  </a:lnTo>
                  <a:lnTo>
                    <a:pt x="294" y="726"/>
                  </a:lnTo>
                  <a:lnTo>
                    <a:pt x="294" y="732"/>
                  </a:lnTo>
                  <a:lnTo>
                    <a:pt x="318" y="732"/>
                  </a:lnTo>
                  <a:lnTo>
                    <a:pt x="324" y="726"/>
                  </a:lnTo>
                  <a:lnTo>
                    <a:pt x="348" y="726"/>
                  </a:lnTo>
                  <a:lnTo>
                    <a:pt x="366" y="720"/>
                  </a:lnTo>
                  <a:lnTo>
                    <a:pt x="396" y="720"/>
                  </a:lnTo>
                  <a:lnTo>
                    <a:pt x="444" y="696"/>
                  </a:lnTo>
                  <a:lnTo>
                    <a:pt x="450" y="696"/>
                  </a:lnTo>
                  <a:lnTo>
                    <a:pt x="456" y="690"/>
                  </a:lnTo>
                  <a:lnTo>
                    <a:pt x="456" y="660"/>
                  </a:lnTo>
                  <a:lnTo>
                    <a:pt x="450" y="654"/>
                  </a:lnTo>
                  <a:lnTo>
                    <a:pt x="450" y="636"/>
                  </a:lnTo>
                  <a:lnTo>
                    <a:pt x="444" y="624"/>
                  </a:lnTo>
                  <a:lnTo>
                    <a:pt x="444" y="606"/>
                  </a:lnTo>
                  <a:lnTo>
                    <a:pt x="450" y="594"/>
                  </a:lnTo>
                  <a:lnTo>
                    <a:pt x="462" y="588"/>
                  </a:lnTo>
                  <a:lnTo>
                    <a:pt x="468" y="576"/>
                  </a:lnTo>
                  <a:lnTo>
                    <a:pt x="486" y="576"/>
                  </a:lnTo>
                  <a:lnTo>
                    <a:pt x="486" y="588"/>
                  </a:lnTo>
                  <a:lnTo>
                    <a:pt x="528" y="588"/>
                  </a:lnTo>
                  <a:lnTo>
                    <a:pt x="534" y="582"/>
                  </a:lnTo>
                  <a:lnTo>
                    <a:pt x="534" y="576"/>
                  </a:lnTo>
                  <a:lnTo>
                    <a:pt x="528" y="570"/>
                  </a:lnTo>
                  <a:lnTo>
                    <a:pt x="522" y="570"/>
                  </a:lnTo>
                  <a:lnTo>
                    <a:pt x="522" y="564"/>
                  </a:lnTo>
                  <a:lnTo>
                    <a:pt x="528" y="558"/>
                  </a:lnTo>
                  <a:lnTo>
                    <a:pt x="534" y="558"/>
                  </a:lnTo>
                  <a:lnTo>
                    <a:pt x="546" y="552"/>
                  </a:lnTo>
                  <a:lnTo>
                    <a:pt x="552" y="546"/>
                  </a:lnTo>
                  <a:lnTo>
                    <a:pt x="564" y="540"/>
                  </a:lnTo>
                  <a:lnTo>
                    <a:pt x="594" y="540"/>
                  </a:lnTo>
                  <a:lnTo>
                    <a:pt x="594" y="552"/>
                  </a:lnTo>
                  <a:lnTo>
                    <a:pt x="600" y="558"/>
                  </a:lnTo>
                  <a:lnTo>
                    <a:pt x="612" y="558"/>
                  </a:lnTo>
                  <a:lnTo>
                    <a:pt x="624" y="552"/>
                  </a:lnTo>
                  <a:lnTo>
                    <a:pt x="630" y="540"/>
                  </a:lnTo>
                  <a:lnTo>
                    <a:pt x="636" y="534"/>
                  </a:lnTo>
                  <a:lnTo>
                    <a:pt x="636" y="528"/>
                  </a:lnTo>
                  <a:lnTo>
                    <a:pt x="630" y="522"/>
                  </a:lnTo>
                  <a:lnTo>
                    <a:pt x="630" y="510"/>
                  </a:lnTo>
                  <a:lnTo>
                    <a:pt x="624" y="498"/>
                  </a:lnTo>
                  <a:lnTo>
                    <a:pt x="624" y="480"/>
                  </a:lnTo>
                  <a:lnTo>
                    <a:pt x="630" y="474"/>
                  </a:lnTo>
                  <a:lnTo>
                    <a:pt x="636" y="474"/>
                  </a:lnTo>
                  <a:lnTo>
                    <a:pt x="636" y="438"/>
                  </a:lnTo>
                  <a:lnTo>
                    <a:pt x="642" y="432"/>
                  </a:lnTo>
                  <a:lnTo>
                    <a:pt x="660" y="432"/>
                  </a:lnTo>
                  <a:lnTo>
                    <a:pt x="690" y="414"/>
                  </a:lnTo>
                  <a:lnTo>
                    <a:pt x="684" y="414"/>
                  </a:lnTo>
                  <a:lnTo>
                    <a:pt x="672" y="408"/>
                  </a:lnTo>
                  <a:lnTo>
                    <a:pt x="672" y="402"/>
                  </a:lnTo>
                  <a:lnTo>
                    <a:pt x="666" y="396"/>
                  </a:lnTo>
                  <a:lnTo>
                    <a:pt x="666" y="390"/>
                  </a:lnTo>
                  <a:lnTo>
                    <a:pt x="654" y="384"/>
                  </a:lnTo>
                  <a:lnTo>
                    <a:pt x="642" y="372"/>
                  </a:lnTo>
                  <a:lnTo>
                    <a:pt x="642" y="360"/>
                  </a:lnTo>
                  <a:lnTo>
                    <a:pt x="660" y="360"/>
                  </a:lnTo>
                  <a:lnTo>
                    <a:pt x="666" y="366"/>
                  </a:lnTo>
                  <a:lnTo>
                    <a:pt x="684" y="372"/>
                  </a:lnTo>
                  <a:lnTo>
                    <a:pt x="690" y="372"/>
                  </a:lnTo>
                  <a:lnTo>
                    <a:pt x="696" y="366"/>
                  </a:lnTo>
                  <a:lnTo>
                    <a:pt x="714" y="366"/>
                  </a:lnTo>
                  <a:lnTo>
                    <a:pt x="714" y="336"/>
                  </a:lnTo>
                  <a:lnTo>
                    <a:pt x="708" y="330"/>
                  </a:lnTo>
                  <a:lnTo>
                    <a:pt x="708" y="318"/>
                  </a:lnTo>
                  <a:lnTo>
                    <a:pt x="714" y="306"/>
                  </a:lnTo>
                  <a:lnTo>
                    <a:pt x="738" y="282"/>
                  </a:lnTo>
                  <a:lnTo>
                    <a:pt x="738" y="276"/>
                  </a:lnTo>
                  <a:lnTo>
                    <a:pt x="732" y="264"/>
                  </a:lnTo>
                  <a:lnTo>
                    <a:pt x="726" y="258"/>
                  </a:lnTo>
                  <a:lnTo>
                    <a:pt x="726" y="228"/>
                  </a:lnTo>
                  <a:lnTo>
                    <a:pt x="696" y="198"/>
                  </a:lnTo>
                  <a:lnTo>
                    <a:pt x="696" y="192"/>
                  </a:lnTo>
                  <a:lnTo>
                    <a:pt x="702" y="186"/>
                  </a:lnTo>
                  <a:lnTo>
                    <a:pt x="708" y="174"/>
                  </a:lnTo>
                  <a:lnTo>
                    <a:pt x="714" y="168"/>
                  </a:lnTo>
                  <a:lnTo>
                    <a:pt x="738" y="156"/>
                  </a:lnTo>
                  <a:lnTo>
                    <a:pt x="744" y="150"/>
                  </a:lnTo>
                  <a:lnTo>
                    <a:pt x="768" y="138"/>
                  </a:lnTo>
                  <a:lnTo>
                    <a:pt x="774" y="138"/>
                  </a:lnTo>
                  <a:lnTo>
                    <a:pt x="780" y="132"/>
                  </a:lnTo>
                  <a:lnTo>
                    <a:pt x="822" y="132"/>
                  </a:lnTo>
                  <a:lnTo>
                    <a:pt x="828" y="126"/>
                  </a:lnTo>
                  <a:lnTo>
                    <a:pt x="852" y="126"/>
                  </a:lnTo>
                  <a:lnTo>
                    <a:pt x="864" y="132"/>
                  </a:lnTo>
                  <a:lnTo>
                    <a:pt x="876" y="132"/>
                  </a:lnTo>
                  <a:lnTo>
                    <a:pt x="882" y="126"/>
                  </a:lnTo>
                  <a:lnTo>
                    <a:pt x="894" y="126"/>
                  </a:lnTo>
                  <a:lnTo>
                    <a:pt x="900" y="120"/>
                  </a:lnTo>
                  <a:lnTo>
                    <a:pt x="894" y="114"/>
                  </a:lnTo>
                  <a:lnTo>
                    <a:pt x="894" y="10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76" name="Freeform 8">
              <a:extLst>
                <a:ext uri="{FF2B5EF4-FFF2-40B4-BE49-F238E27FC236}">
                  <a16:creationId xmlns:a16="http://schemas.microsoft.com/office/drawing/2014/main" id="{B0C3E3F5-CEC1-4680-9AF3-7F0CCB7C6C24}"/>
                </a:ext>
              </a:extLst>
            </p:cNvPr>
            <p:cNvSpPr>
              <a:spLocks/>
            </p:cNvSpPr>
            <p:nvPr/>
          </p:nvSpPr>
          <p:spPr bwMode="auto">
            <a:xfrm>
              <a:off x="6229561" y="3678098"/>
              <a:ext cx="533423" cy="531637"/>
            </a:xfrm>
            <a:custGeom>
              <a:avLst/>
              <a:gdLst/>
              <a:ahLst/>
              <a:cxnLst>
                <a:cxn ang="0">
                  <a:pos x="442" y="199"/>
                </a:cxn>
                <a:cxn ang="0">
                  <a:pos x="446" y="187"/>
                </a:cxn>
                <a:cxn ang="0">
                  <a:pos x="475" y="170"/>
                </a:cxn>
                <a:cxn ang="0">
                  <a:pos x="458" y="149"/>
                </a:cxn>
                <a:cxn ang="0">
                  <a:pos x="439" y="137"/>
                </a:cxn>
                <a:cxn ang="0">
                  <a:pos x="434" y="114"/>
                </a:cxn>
                <a:cxn ang="0">
                  <a:pos x="430" y="90"/>
                </a:cxn>
                <a:cxn ang="0">
                  <a:pos x="423" y="55"/>
                </a:cxn>
                <a:cxn ang="0">
                  <a:pos x="413" y="29"/>
                </a:cxn>
                <a:cxn ang="0">
                  <a:pos x="387" y="0"/>
                </a:cxn>
                <a:cxn ang="0">
                  <a:pos x="361" y="26"/>
                </a:cxn>
                <a:cxn ang="0">
                  <a:pos x="345" y="31"/>
                </a:cxn>
                <a:cxn ang="0">
                  <a:pos x="326" y="47"/>
                </a:cxn>
                <a:cxn ang="0">
                  <a:pos x="269" y="36"/>
                </a:cxn>
                <a:cxn ang="0">
                  <a:pos x="87" y="36"/>
                </a:cxn>
                <a:cxn ang="0">
                  <a:pos x="54" y="241"/>
                </a:cxn>
                <a:cxn ang="0">
                  <a:pos x="30" y="246"/>
                </a:cxn>
                <a:cxn ang="0">
                  <a:pos x="30" y="258"/>
                </a:cxn>
                <a:cxn ang="0">
                  <a:pos x="16" y="272"/>
                </a:cxn>
                <a:cxn ang="0">
                  <a:pos x="7" y="300"/>
                </a:cxn>
                <a:cxn ang="0">
                  <a:pos x="9" y="322"/>
                </a:cxn>
                <a:cxn ang="0">
                  <a:pos x="4" y="338"/>
                </a:cxn>
                <a:cxn ang="0">
                  <a:pos x="19" y="338"/>
                </a:cxn>
                <a:cxn ang="0">
                  <a:pos x="21" y="373"/>
                </a:cxn>
                <a:cxn ang="0">
                  <a:pos x="35" y="385"/>
                </a:cxn>
                <a:cxn ang="0">
                  <a:pos x="42" y="409"/>
                </a:cxn>
                <a:cxn ang="0">
                  <a:pos x="54" y="430"/>
                </a:cxn>
                <a:cxn ang="0">
                  <a:pos x="47" y="451"/>
                </a:cxn>
                <a:cxn ang="0">
                  <a:pos x="49" y="463"/>
                </a:cxn>
                <a:cxn ang="0">
                  <a:pos x="73" y="456"/>
                </a:cxn>
                <a:cxn ang="0">
                  <a:pos x="78" y="447"/>
                </a:cxn>
                <a:cxn ang="0">
                  <a:pos x="89" y="418"/>
                </a:cxn>
                <a:cxn ang="0">
                  <a:pos x="115" y="416"/>
                </a:cxn>
                <a:cxn ang="0">
                  <a:pos x="125" y="430"/>
                </a:cxn>
                <a:cxn ang="0">
                  <a:pos x="170" y="433"/>
                </a:cxn>
                <a:cxn ang="0">
                  <a:pos x="196" y="442"/>
                </a:cxn>
                <a:cxn ang="0">
                  <a:pos x="234" y="411"/>
                </a:cxn>
                <a:cxn ang="0">
                  <a:pos x="290" y="409"/>
                </a:cxn>
                <a:cxn ang="0">
                  <a:pos x="307" y="364"/>
                </a:cxn>
                <a:cxn ang="0">
                  <a:pos x="331" y="347"/>
                </a:cxn>
                <a:cxn ang="0">
                  <a:pos x="328" y="378"/>
                </a:cxn>
                <a:cxn ang="0">
                  <a:pos x="335" y="399"/>
                </a:cxn>
                <a:cxn ang="0">
                  <a:pos x="357" y="423"/>
                </a:cxn>
                <a:cxn ang="0">
                  <a:pos x="359" y="409"/>
                </a:cxn>
                <a:cxn ang="0">
                  <a:pos x="368" y="399"/>
                </a:cxn>
                <a:cxn ang="0">
                  <a:pos x="380" y="385"/>
                </a:cxn>
                <a:cxn ang="0">
                  <a:pos x="382" y="364"/>
                </a:cxn>
                <a:cxn ang="0">
                  <a:pos x="392" y="343"/>
                </a:cxn>
                <a:cxn ang="0">
                  <a:pos x="411" y="333"/>
                </a:cxn>
                <a:cxn ang="0">
                  <a:pos x="418" y="303"/>
                </a:cxn>
                <a:cxn ang="0">
                  <a:pos x="416" y="262"/>
                </a:cxn>
                <a:cxn ang="0">
                  <a:pos x="423" y="239"/>
                </a:cxn>
                <a:cxn ang="0">
                  <a:pos x="430" y="215"/>
                </a:cxn>
              </a:cxnLst>
              <a:rect l="0" t="0" r="r" b="b"/>
              <a:pathLst>
                <a:path w="475" h="466">
                  <a:moveTo>
                    <a:pt x="432" y="208"/>
                  </a:moveTo>
                  <a:lnTo>
                    <a:pt x="434" y="206"/>
                  </a:lnTo>
                  <a:lnTo>
                    <a:pt x="434" y="199"/>
                  </a:lnTo>
                  <a:lnTo>
                    <a:pt x="442" y="199"/>
                  </a:lnTo>
                  <a:lnTo>
                    <a:pt x="444" y="196"/>
                  </a:lnTo>
                  <a:lnTo>
                    <a:pt x="444" y="194"/>
                  </a:lnTo>
                  <a:lnTo>
                    <a:pt x="446" y="192"/>
                  </a:lnTo>
                  <a:lnTo>
                    <a:pt x="446" y="187"/>
                  </a:lnTo>
                  <a:lnTo>
                    <a:pt x="451" y="187"/>
                  </a:lnTo>
                  <a:lnTo>
                    <a:pt x="460" y="184"/>
                  </a:lnTo>
                  <a:lnTo>
                    <a:pt x="470" y="180"/>
                  </a:lnTo>
                  <a:lnTo>
                    <a:pt x="475" y="170"/>
                  </a:lnTo>
                  <a:lnTo>
                    <a:pt x="475" y="166"/>
                  </a:lnTo>
                  <a:lnTo>
                    <a:pt x="460" y="154"/>
                  </a:lnTo>
                  <a:lnTo>
                    <a:pt x="460" y="151"/>
                  </a:lnTo>
                  <a:lnTo>
                    <a:pt x="458" y="149"/>
                  </a:lnTo>
                  <a:lnTo>
                    <a:pt x="458" y="144"/>
                  </a:lnTo>
                  <a:lnTo>
                    <a:pt x="453" y="142"/>
                  </a:lnTo>
                  <a:lnTo>
                    <a:pt x="444" y="142"/>
                  </a:lnTo>
                  <a:lnTo>
                    <a:pt x="439" y="137"/>
                  </a:lnTo>
                  <a:lnTo>
                    <a:pt x="439" y="132"/>
                  </a:lnTo>
                  <a:lnTo>
                    <a:pt x="437" y="125"/>
                  </a:lnTo>
                  <a:lnTo>
                    <a:pt x="437" y="118"/>
                  </a:lnTo>
                  <a:lnTo>
                    <a:pt x="434" y="114"/>
                  </a:lnTo>
                  <a:lnTo>
                    <a:pt x="434" y="107"/>
                  </a:lnTo>
                  <a:lnTo>
                    <a:pt x="432" y="107"/>
                  </a:lnTo>
                  <a:lnTo>
                    <a:pt x="432" y="97"/>
                  </a:lnTo>
                  <a:lnTo>
                    <a:pt x="430" y="90"/>
                  </a:lnTo>
                  <a:lnTo>
                    <a:pt x="430" y="73"/>
                  </a:lnTo>
                  <a:lnTo>
                    <a:pt x="427" y="69"/>
                  </a:lnTo>
                  <a:lnTo>
                    <a:pt x="434" y="66"/>
                  </a:lnTo>
                  <a:lnTo>
                    <a:pt x="423" y="55"/>
                  </a:lnTo>
                  <a:lnTo>
                    <a:pt x="423" y="38"/>
                  </a:lnTo>
                  <a:lnTo>
                    <a:pt x="420" y="33"/>
                  </a:lnTo>
                  <a:lnTo>
                    <a:pt x="418" y="31"/>
                  </a:lnTo>
                  <a:lnTo>
                    <a:pt x="413" y="29"/>
                  </a:lnTo>
                  <a:lnTo>
                    <a:pt x="401" y="17"/>
                  </a:lnTo>
                  <a:lnTo>
                    <a:pt x="397" y="17"/>
                  </a:lnTo>
                  <a:lnTo>
                    <a:pt x="390" y="10"/>
                  </a:lnTo>
                  <a:lnTo>
                    <a:pt x="387" y="0"/>
                  </a:lnTo>
                  <a:lnTo>
                    <a:pt x="378" y="12"/>
                  </a:lnTo>
                  <a:lnTo>
                    <a:pt x="364" y="12"/>
                  </a:lnTo>
                  <a:lnTo>
                    <a:pt x="364" y="21"/>
                  </a:lnTo>
                  <a:lnTo>
                    <a:pt x="361" y="26"/>
                  </a:lnTo>
                  <a:lnTo>
                    <a:pt x="359" y="29"/>
                  </a:lnTo>
                  <a:lnTo>
                    <a:pt x="352" y="29"/>
                  </a:lnTo>
                  <a:lnTo>
                    <a:pt x="349" y="31"/>
                  </a:lnTo>
                  <a:lnTo>
                    <a:pt x="345" y="31"/>
                  </a:lnTo>
                  <a:lnTo>
                    <a:pt x="340" y="36"/>
                  </a:lnTo>
                  <a:lnTo>
                    <a:pt x="335" y="45"/>
                  </a:lnTo>
                  <a:lnTo>
                    <a:pt x="333" y="47"/>
                  </a:lnTo>
                  <a:lnTo>
                    <a:pt x="326" y="47"/>
                  </a:lnTo>
                  <a:lnTo>
                    <a:pt x="323" y="45"/>
                  </a:lnTo>
                  <a:lnTo>
                    <a:pt x="321" y="40"/>
                  </a:lnTo>
                  <a:lnTo>
                    <a:pt x="319" y="38"/>
                  </a:lnTo>
                  <a:lnTo>
                    <a:pt x="269" y="36"/>
                  </a:lnTo>
                  <a:lnTo>
                    <a:pt x="269" y="31"/>
                  </a:lnTo>
                  <a:lnTo>
                    <a:pt x="267" y="31"/>
                  </a:lnTo>
                  <a:lnTo>
                    <a:pt x="260" y="38"/>
                  </a:lnTo>
                  <a:lnTo>
                    <a:pt x="87" y="36"/>
                  </a:lnTo>
                  <a:lnTo>
                    <a:pt x="87" y="99"/>
                  </a:lnTo>
                  <a:lnTo>
                    <a:pt x="56" y="99"/>
                  </a:lnTo>
                  <a:lnTo>
                    <a:pt x="59" y="241"/>
                  </a:lnTo>
                  <a:lnTo>
                    <a:pt x="54" y="241"/>
                  </a:lnTo>
                  <a:lnTo>
                    <a:pt x="49" y="239"/>
                  </a:lnTo>
                  <a:lnTo>
                    <a:pt x="33" y="239"/>
                  </a:lnTo>
                  <a:lnTo>
                    <a:pt x="28" y="244"/>
                  </a:lnTo>
                  <a:lnTo>
                    <a:pt x="30" y="246"/>
                  </a:lnTo>
                  <a:lnTo>
                    <a:pt x="30" y="251"/>
                  </a:lnTo>
                  <a:lnTo>
                    <a:pt x="33" y="253"/>
                  </a:lnTo>
                  <a:lnTo>
                    <a:pt x="33" y="255"/>
                  </a:lnTo>
                  <a:lnTo>
                    <a:pt x="30" y="258"/>
                  </a:lnTo>
                  <a:lnTo>
                    <a:pt x="26" y="260"/>
                  </a:lnTo>
                  <a:lnTo>
                    <a:pt x="21" y="265"/>
                  </a:lnTo>
                  <a:lnTo>
                    <a:pt x="21" y="272"/>
                  </a:lnTo>
                  <a:lnTo>
                    <a:pt x="16" y="272"/>
                  </a:lnTo>
                  <a:lnTo>
                    <a:pt x="19" y="281"/>
                  </a:lnTo>
                  <a:lnTo>
                    <a:pt x="21" y="288"/>
                  </a:lnTo>
                  <a:lnTo>
                    <a:pt x="14" y="293"/>
                  </a:lnTo>
                  <a:lnTo>
                    <a:pt x="7" y="300"/>
                  </a:lnTo>
                  <a:lnTo>
                    <a:pt x="9" y="303"/>
                  </a:lnTo>
                  <a:lnTo>
                    <a:pt x="14" y="312"/>
                  </a:lnTo>
                  <a:lnTo>
                    <a:pt x="14" y="317"/>
                  </a:lnTo>
                  <a:lnTo>
                    <a:pt x="9" y="322"/>
                  </a:lnTo>
                  <a:lnTo>
                    <a:pt x="4" y="324"/>
                  </a:lnTo>
                  <a:lnTo>
                    <a:pt x="0" y="329"/>
                  </a:lnTo>
                  <a:lnTo>
                    <a:pt x="0" y="336"/>
                  </a:lnTo>
                  <a:lnTo>
                    <a:pt x="4" y="338"/>
                  </a:lnTo>
                  <a:lnTo>
                    <a:pt x="9" y="338"/>
                  </a:lnTo>
                  <a:lnTo>
                    <a:pt x="12" y="336"/>
                  </a:lnTo>
                  <a:lnTo>
                    <a:pt x="16" y="336"/>
                  </a:lnTo>
                  <a:lnTo>
                    <a:pt x="19" y="338"/>
                  </a:lnTo>
                  <a:lnTo>
                    <a:pt x="19" y="355"/>
                  </a:lnTo>
                  <a:lnTo>
                    <a:pt x="26" y="362"/>
                  </a:lnTo>
                  <a:lnTo>
                    <a:pt x="19" y="364"/>
                  </a:lnTo>
                  <a:lnTo>
                    <a:pt x="21" y="373"/>
                  </a:lnTo>
                  <a:lnTo>
                    <a:pt x="23" y="373"/>
                  </a:lnTo>
                  <a:lnTo>
                    <a:pt x="28" y="376"/>
                  </a:lnTo>
                  <a:lnTo>
                    <a:pt x="33" y="383"/>
                  </a:lnTo>
                  <a:lnTo>
                    <a:pt x="35" y="385"/>
                  </a:lnTo>
                  <a:lnTo>
                    <a:pt x="35" y="388"/>
                  </a:lnTo>
                  <a:lnTo>
                    <a:pt x="30" y="388"/>
                  </a:lnTo>
                  <a:lnTo>
                    <a:pt x="30" y="397"/>
                  </a:lnTo>
                  <a:lnTo>
                    <a:pt x="42" y="409"/>
                  </a:lnTo>
                  <a:lnTo>
                    <a:pt x="45" y="414"/>
                  </a:lnTo>
                  <a:lnTo>
                    <a:pt x="49" y="418"/>
                  </a:lnTo>
                  <a:lnTo>
                    <a:pt x="52" y="425"/>
                  </a:lnTo>
                  <a:lnTo>
                    <a:pt x="54" y="430"/>
                  </a:lnTo>
                  <a:lnTo>
                    <a:pt x="54" y="442"/>
                  </a:lnTo>
                  <a:lnTo>
                    <a:pt x="52" y="444"/>
                  </a:lnTo>
                  <a:lnTo>
                    <a:pt x="49" y="449"/>
                  </a:lnTo>
                  <a:lnTo>
                    <a:pt x="47" y="451"/>
                  </a:lnTo>
                  <a:lnTo>
                    <a:pt x="47" y="454"/>
                  </a:lnTo>
                  <a:lnTo>
                    <a:pt x="49" y="456"/>
                  </a:lnTo>
                  <a:lnTo>
                    <a:pt x="52" y="456"/>
                  </a:lnTo>
                  <a:lnTo>
                    <a:pt x="49" y="463"/>
                  </a:lnTo>
                  <a:lnTo>
                    <a:pt x="66" y="466"/>
                  </a:lnTo>
                  <a:lnTo>
                    <a:pt x="66" y="461"/>
                  </a:lnTo>
                  <a:lnTo>
                    <a:pt x="68" y="459"/>
                  </a:lnTo>
                  <a:lnTo>
                    <a:pt x="73" y="456"/>
                  </a:lnTo>
                  <a:lnTo>
                    <a:pt x="73" y="456"/>
                  </a:lnTo>
                  <a:lnTo>
                    <a:pt x="73" y="454"/>
                  </a:lnTo>
                  <a:lnTo>
                    <a:pt x="73" y="451"/>
                  </a:lnTo>
                  <a:lnTo>
                    <a:pt x="78" y="447"/>
                  </a:lnTo>
                  <a:lnTo>
                    <a:pt x="78" y="437"/>
                  </a:lnTo>
                  <a:lnTo>
                    <a:pt x="82" y="437"/>
                  </a:lnTo>
                  <a:lnTo>
                    <a:pt x="82" y="428"/>
                  </a:lnTo>
                  <a:lnTo>
                    <a:pt x="89" y="418"/>
                  </a:lnTo>
                  <a:lnTo>
                    <a:pt x="92" y="411"/>
                  </a:lnTo>
                  <a:lnTo>
                    <a:pt x="101" y="409"/>
                  </a:lnTo>
                  <a:lnTo>
                    <a:pt x="113" y="407"/>
                  </a:lnTo>
                  <a:lnTo>
                    <a:pt x="115" y="416"/>
                  </a:lnTo>
                  <a:lnTo>
                    <a:pt x="118" y="418"/>
                  </a:lnTo>
                  <a:lnTo>
                    <a:pt x="123" y="421"/>
                  </a:lnTo>
                  <a:lnTo>
                    <a:pt x="123" y="423"/>
                  </a:lnTo>
                  <a:lnTo>
                    <a:pt x="125" y="430"/>
                  </a:lnTo>
                  <a:lnTo>
                    <a:pt x="127" y="433"/>
                  </a:lnTo>
                  <a:lnTo>
                    <a:pt x="137" y="440"/>
                  </a:lnTo>
                  <a:lnTo>
                    <a:pt x="146" y="435"/>
                  </a:lnTo>
                  <a:lnTo>
                    <a:pt x="170" y="433"/>
                  </a:lnTo>
                  <a:lnTo>
                    <a:pt x="175" y="435"/>
                  </a:lnTo>
                  <a:lnTo>
                    <a:pt x="177" y="442"/>
                  </a:lnTo>
                  <a:lnTo>
                    <a:pt x="177" y="442"/>
                  </a:lnTo>
                  <a:lnTo>
                    <a:pt x="196" y="442"/>
                  </a:lnTo>
                  <a:lnTo>
                    <a:pt x="205" y="430"/>
                  </a:lnTo>
                  <a:lnTo>
                    <a:pt x="219" y="430"/>
                  </a:lnTo>
                  <a:lnTo>
                    <a:pt x="222" y="418"/>
                  </a:lnTo>
                  <a:lnTo>
                    <a:pt x="234" y="411"/>
                  </a:lnTo>
                  <a:lnTo>
                    <a:pt x="250" y="421"/>
                  </a:lnTo>
                  <a:lnTo>
                    <a:pt x="260" y="430"/>
                  </a:lnTo>
                  <a:lnTo>
                    <a:pt x="274" y="430"/>
                  </a:lnTo>
                  <a:lnTo>
                    <a:pt x="290" y="409"/>
                  </a:lnTo>
                  <a:lnTo>
                    <a:pt x="295" y="397"/>
                  </a:lnTo>
                  <a:lnTo>
                    <a:pt x="309" y="388"/>
                  </a:lnTo>
                  <a:lnTo>
                    <a:pt x="307" y="381"/>
                  </a:lnTo>
                  <a:lnTo>
                    <a:pt x="307" y="364"/>
                  </a:lnTo>
                  <a:lnTo>
                    <a:pt x="300" y="357"/>
                  </a:lnTo>
                  <a:lnTo>
                    <a:pt x="319" y="357"/>
                  </a:lnTo>
                  <a:lnTo>
                    <a:pt x="319" y="350"/>
                  </a:lnTo>
                  <a:lnTo>
                    <a:pt x="331" y="347"/>
                  </a:lnTo>
                  <a:lnTo>
                    <a:pt x="328" y="357"/>
                  </a:lnTo>
                  <a:lnTo>
                    <a:pt x="328" y="366"/>
                  </a:lnTo>
                  <a:lnTo>
                    <a:pt x="326" y="369"/>
                  </a:lnTo>
                  <a:lnTo>
                    <a:pt x="328" y="378"/>
                  </a:lnTo>
                  <a:lnTo>
                    <a:pt x="331" y="385"/>
                  </a:lnTo>
                  <a:lnTo>
                    <a:pt x="331" y="390"/>
                  </a:lnTo>
                  <a:lnTo>
                    <a:pt x="328" y="395"/>
                  </a:lnTo>
                  <a:lnTo>
                    <a:pt x="335" y="399"/>
                  </a:lnTo>
                  <a:lnTo>
                    <a:pt x="345" y="407"/>
                  </a:lnTo>
                  <a:lnTo>
                    <a:pt x="352" y="414"/>
                  </a:lnTo>
                  <a:lnTo>
                    <a:pt x="354" y="418"/>
                  </a:lnTo>
                  <a:lnTo>
                    <a:pt x="357" y="423"/>
                  </a:lnTo>
                  <a:lnTo>
                    <a:pt x="359" y="423"/>
                  </a:lnTo>
                  <a:lnTo>
                    <a:pt x="361" y="421"/>
                  </a:lnTo>
                  <a:lnTo>
                    <a:pt x="361" y="414"/>
                  </a:lnTo>
                  <a:lnTo>
                    <a:pt x="359" y="409"/>
                  </a:lnTo>
                  <a:lnTo>
                    <a:pt x="359" y="402"/>
                  </a:lnTo>
                  <a:lnTo>
                    <a:pt x="366" y="395"/>
                  </a:lnTo>
                  <a:lnTo>
                    <a:pt x="368" y="395"/>
                  </a:lnTo>
                  <a:lnTo>
                    <a:pt x="368" y="399"/>
                  </a:lnTo>
                  <a:lnTo>
                    <a:pt x="371" y="402"/>
                  </a:lnTo>
                  <a:lnTo>
                    <a:pt x="378" y="402"/>
                  </a:lnTo>
                  <a:lnTo>
                    <a:pt x="380" y="399"/>
                  </a:lnTo>
                  <a:lnTo>
                    <a:pt x="380" y="385"/>
                  </a:lnTo>
                  <a:lnTo>
                    <a:pt x="378" y="383"/>
                  </a:lnTo>
                  <a:lnTo>
                    <a:pt x="378" y="381"/>
                  </a:lnTo>
                  <a:lnTo>
                    <a:pt x="382" y="373"/>
                  </a:lnTo>
                  <a:lnTo>
                    <a:pt x="382" y="364"/>
                  </a:lnTo>
                  <a:lnTo>
                    <a:pt x="385" y="362"/>
                  </a:lnTo>
                  <a:lnTo>
                    <a:pt x="390" y="362"/>
                  </a:lnTo>
                  <a:lnTo>
                    <a:pt x="392" y="357"/>
                  </a:lnTo>
                  <a:lnTo>
                    <a:pt x="392" y="343"/>
                  </a:lnTo>
                  <a:lnTo>
                    <a:pt x="394" y="340"/>
                  </a:lnTo>
                  <a:lnTo>
                    <a:pt x="397" y="336"/>
                  </a:lnTo>
                  <a:lnTo>
                    <a:pt x="399" y="333"/>
                  </a:lnTo>
                  <a:lnTo>
                    <a:pt x="411" y="333"/>
                  </a:lnTo>
                  <a:lnTo>
                    <a:pt x="411" y="314"/>
                  </a:lnTo>
                  <a:lnTo>
                    <a:pt x="413" y="310"/>
                  </a:lnTo>
                  <a:lnTo>
                    <a:pt x="416" y="307"/>
                  </a:lnTo>
                  <a:lnTo>
                    <a:pt x="418" y="303"/>
                  </a:lnTo>
                  <a:lnTo>
                    <a:pt x="420" y="300"/>
                  </a:lnTo>
                  <a:lnTo>
                    <a:pt x="420" y="284"/>
                  </a:lnTo>
                  <a:lnTo>
                    <a:pt x="418" y="265"/>
                  </a:lnTo>
                  <a:lnTo>
                    <a:pt x="416" y="262"/>
                  </a:lnTo>
                  <a:lnTo>
                    <a:pt x="416" y="255"/>
                  </a:lnTo>
                  <a:lnTo>
                    <a:pt x="420" y="253"/>
                  </a:lnTo>
                  <a:lnTo>
                    <a:pt x="423" y="253"/>
                  </a:lnTo>
                  <a:lnTo>
                    <a:pt x="423" y="239"/>
                  </a:lnTo>
                  <a:lnTo>
                    <a:pt x="425" y="239"/>
                  </a:lnTo>
                  <a:lnTo>
                    <a:pt x="427" y="236"/>
                  </a:lnTo>
                  <a:lnTo>
                    <a:pt x="430" y="232"/>
                  </a:lnTo>
                  <a:lnTo>
                    <a:pt x="430" y="215"/>
                  </a:lnTo>
                  <a:lnTo>
                    <a:pt x="427" y="213"/>
                  </a:lnTo>
                  <a:lnTo>
                    <a:pt x="427" y="208"/>
                  </a:lnTo>
                  <a:lnTo>
                    <a:pt x="432" y="20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77" name="Freeform 9">
              <a:extLst>
                <a:ext uri="{FF2B5EF4-FFF2-40B4-BE49-F238E27FC236}">
                  <a16:creationId xmlns:a16="http://schemas.microsoft.com/office/drawing/2014/main" id="{A66ECC10-50D3-44ED-85C6-639839A9639F}"/>
                </a:ext>
              </a:extLst>
            </p:cNvPr>
            <p:cNvSpPr>
              <a:spLocks/>
            </p:cNvSpPr>
            <p:nvPr/>
          </p:nvSpPr>
          <p:spPr bwMode="auto">
            <a:xfrm>
              <a:off x="6302589" y="4073255"/>
              <a:ext cx="384192" cy="326917"/>
            </a:xfrm>
            <a:custGeom>
              <a:avLst/>
              <a:gdLst/>
              <a:ahLst/>
              <a:cxnLst>
                <a:cxn ang="0">
                  <a:pos x="269" y="52"/>
                </a:cxn>
                <a:cxn ang="0">
                  <a:pos x="265" y="38"/>
                </a:cxn>
                <a:cxn ang="0">
                  <a:pos x="262" y="19"/>
                </a:cxn>
                <a:cxn ang="0">
                  <a:pos x="253" y="3"/>
                </a:cxn>
                <a:cxn ang="0">
                  <a:pos x="241" y="17"/>
                </a:cxn>
                <a:cxn ang="0">
                  <a:pos x="229" y="50"/>
                </a:cxn>
                <a:cxn ang="0">
                  <a:pos x="194" y="83"/>
                </a:cxn>
                <a:cxn ang="0">
                  <a:pos x="156" y="71"/>
                </a:cxn>
                <a:cxn ang="0">
                  <a:pos x="130" y="95"/>
                </a:cxn>
                <a:cxn ang="0">
                  <a:pos x="109" y="88"/>
                </a:cxn>
                <a:cxn ang="0">
                  <a:pos x="71" y="93"/>
                </a:cxn>
                <a:cxn ang="0">
                  <a:pos x="57" y="76"/>
                </a:cxn>
                <a:cxn ang="0">
                  <a:pos x="49" y="69"/>
                </a:cxn>
                <a:cxn ang="0">
                  <a:pos x="26" y="64"/>
                </a:cxn>
                <a:cxn ang="0">
                  <a:pos x="16" y="90"/>
                </a:cxn>
                <a:cxn ang="0">
                  <a:pos x="7" y="104"/>
                </a:cxn>
                <a:cxn ang="0">
                  <a:pos x="7" y="109"/>
                </a:cxn>
                <a:cxn ang="0">
                  <a:pos x="0" y="119"/>
                </a:cxn>
                <a:cxn ang="0">
                  <a:pos x="12" y="135"/>
                </a:cxn>
                <a:cxn ang="0">
                  <a:pos x="28" y="142"/>
                </a:cxn>
                <a:cxn ang="0">
                  <a:pos x="38" y="152"/>
                </a:cxn>
                <a:cxn ang="0">
                  <a:pos x="33" y="154"/>
                </a:cxn>
                <a:cxn ang="0">
                  <a:pos x="42" y="164"/>
                </a:cxn>
                <a:cxn ang="0">
                  <a:pos x="54" y="173"/>
                </a:cxn>
                <a:cxn ang="0">
                  <a:pos x="59" y="182"/>
                </a:cxn>
                <a:cxn ang="0">
                  <a:pos x="68" y="190"/>
                </a:cxn>
                <a:cxn ang="0">
                  <a:pos x="68" y="197"/>
                </a:cxn>
                <a:cxn ang="0">
                  <a:pos x="83" y="208"/>
                </a:cxn>
                <a:cxn ang="0">
                  <a:pos x="92" y="218"/>
                </a:cxn>
                <a:cxn ang="0">
                  <a:pos x="106" y="241"/>
                </a:cxn>
                <a:cxn ang="0">
                  <a:pos x="127" y="258"/>
                </a:cxn>
                <a:cxn ang="0">
                  <a:pos x="137" y="251"/>
                </a:cxn>
                <a:cxn ang="0">
                  <a:pos x="146" y="258"/>
                </a:cxn>
                <a:cxn ang="0">
                  <a:pos x="156" y="251"/>
                </a:cxn>
                <a:cxn ang="0">
                  <a:pos x="168" y="251"/>
                </a:cxn>
                <a:cxn ang="0">
                  <a:pos x="177" y="267"/>
                </a:cxn>
                <a:cxn ang="0">
                  <a:pos x="187" y="272"/>
                </a:cxn>
                <a:cxn ang="0">
                  <a:pos x="203" y="275"/>
                </a:cxn>
                <a:cxn ang="0">
                  <a:pos x="215" y="279"/>
                </a:cxn>
                <a:cxn ang="0">
                  <a:pos x="222" y="275"/>
                </a:cxn>
                <a:cxn ang="0">
                  <a:pos x="243" y="277"/>
                </a:cxn>
                <a:cxn ang="0">
                  <a:pos x="262" y="272"/>
                </a:cxn>
                <a:cxn ang="0">
                  <a:pos x="274" y="277"/>
                </a:cxn>
                <a:cxn ang="0">
                  <a:pos x="283" y="265"/>
                </a:cxn>
                <a:cxn ang="0">
                  <a:pos x="295" y="251"/>
                </a:cxn>
                <a:cxn ang="0">
                  <a:pos x="340" y="239"/>
                </a:cxn>
                <a:cxn ang="0">
                  <a:pos x="335" y="225"/>
                </a:cxn>
                <a:cxn ang="0">
                  <a:pos x="316" y="208"/>
                </a:cxn>
                <a:cxn ang="0">
                  <a:pos x="312" y="185"/>
                </a:cxn>
                <a:cxn ang="0">
                  <a:pos x="293" y="175"/>
                </a:cxn>
                <a:cxn ang="0">
                  <a:pos x="286" y="159"/>
                </a:cxn>
                <a:cxn ang="0">
                  <a:pos x="276" y="149"/>
                </a:cxn>
                <a:cxn ang="0">
                  <a:pos x="260" y="147"/>
                </a:cxn>
                <a:cxn ang="0">
                  <a:pos x="265" y="135"/>
                </a:cxn>
                <a:cxn ang="0">
                  <a:pos x="279" y="128"/>
                </a:cxn>
                <a:cxn ang="0">
                  <a:pos x="288" y="123"/>
                </a:cxn>
                <a:cxn ang="0">
                  <a:pos x="291" y="100"/>
                </a:cxn>
                <a:cxn ang="0">
                  <a:pos x="286" y="88"/>
                </a:cxn>
                <a:cxn ang="0">
                  <a:pos x="291" y="76"/>
                </a:cxn>
              </a:cxnLst>
              <a:rect l="0" t="0" r="r" b="b"/>
              <a:pathLst>
                <a:path w="342" h="286">
                  <a:moveTo>
                    <a:pt x="286" y="67"/>
                  </a:moveTo>
                  <a:lnTo>
                    <a:pt x="279" y="60"/>
                  </a:lnTo>
                  <a:lnTo>
                    <a:pt x="269" y="52"/>
                  </a:lnTo>
                  <a:lnTo>
                    <a:pt x="262" y="48"/>
                  </a:lnTo>
                  <a:lnTo>
                    <a:pt x="265" y="43"/>
                  </a:lnTo>
                  <a:lnTo>
                    <a:pt x="265" y="38"/>
                  </a:lnTo>
                  <a:lnTo>
                    <a:pt x="262" y="31"/>
                  </a:lnTo>
                  <a:lnTo>
                    <a:pt x="260" y="22"/>
                  </a:lnTo>
                  <a:lnTo>
                    <a:pt x="262" y="19"/>
                  </a:lnTo>
                  <a:lnTo>
                    <a:pt x="262" y="10"/>
                  </a:lnTo>
                  <a:lnTo>
                    <a:pt x="265" y="0"/>
                  </a:lnTo>
                  <a:lnTo>
                    <a:pt x="253" y="3"/>
                  </a:lnTo>
                  <a:lnTo>
                    <a:pt x="253" y="10"/>
                  </a:lnTo>
                  <a:lnTo>
                    <a:pt x="234" y="10"/>
                  </a:lnTo>
                  <a:lnTo>
                    <a:pt x="241" y="17"/>
                  </a:lnTo>
                  <a:lnTo>
                    <a:pt x="241" y="34"/>
                  </a:lnTo>
                  <a:lnTo>
                    <a:pt x="243" y="41"/>
                  </a:lnTo>
                  <a:lnTo>
                    <a:pt x="229" y="50"/>
                  </a:lnTo>
                  <a:lnTo>
                    <a:pt x="224" y="62"/>
                  </a:lnTo>
                  <a:lnTo>
                    <a:pt x="208" y="83"/>
                  </a:lnTo>
                  <a:lnTo>
                    <a:pt x="194" y="83"/>
                  </a:lnTo>
                  <a:lnTo>
                    <a:pt x="184" y="74"/>
                  </a:lnTo>
                  <a:lnTo>
                    <a:pt x="168" y="64"/>
                  </a:lnTo>
                  <a:lnTo>
                    <a:pt x="156" y="71"/>
                  </a:lnTo>
                  <a:lnTo>
                    <a:pt x="153" y="83"/>
                  </a:lnTo>
                  <a:lnTo>
                    <a:pt x="139" y="83"/>
                  </a:lnTo>
                  <a:lnTo>
                    <a:pt x="130" y="95"/>
                  </a:lnTo>
                  <a:lnTo>
                    <a:pt x="111" y="95"/>
                  </a:lnTo>
                  <a:lnTo>
                    <a:pt x="111" y="95"/>
                  </a:lnTo>
                  <a:lnTo>
                    <a:pt x="109" y="88"/>
                  </a:lnTo>
                  <a:lnTo>
                    <a:pt x="104" y="86"/>
                  </a:lnTo>
                  <a:lnTo>
                    <a:pt x="80" y="88"/>
                  </a:lnTo>
                  <a:lnTo>
                    <a:pt x="71" y="93"/>
                  </a:lnTo>
                  <a:lnTo>
                    <a:pt x="61" y="86"/>
                  </a:lnTo>
                  <a:lnTo>
                    <a:pt x="59" y="83"/>
                  </a:lnTo>
                  <a:lnTo>
                    <a:pt x="57" y="76"/>
                  </a:lnTo>
                  <a:lnTo>
                    <a:pt x="57" y="74"/>
                  </a:lnTo>
                  <a:lnTo>
                    <a:pt x="52" y="71"/>
                  </a:lnTo>
                  <a:lnTo>
                    <a:pt x="49" y="69"/>
                  </a:lnTo>
                  <a:lnTo>
                    <a:pt x="47" y="60"/>
                  </a:lnTo>
                  <a:lnTo>
                    <a:pt x="35" y="62"/>
                  </a:lnTo>
                  <a:lnTo>
                    <a:pt x="26" y="64"/>
                  </a:lnTo>
                  <a:lnTo>
                    <a:pt x="23" y="71"/>
                  </a:lnTo>
                  <a:lnTo>
                    <a:pt x="16" y="81"/>
                  </a:lnTo>
                  <a:lnTo>
                    <a:pt x="16" y="90"/>
                  </a:lnTo>
                  <a:lnTo>
                    <a:pt x="12" y="90"/>
                  </a:lnTo>
                  <a:lnTo>
                    <a:pt x="12" y="100"/>
                  </a:lnTo>
                  <a:lnTo>
                    <a:pt x="7" y="104"/>
                  </a:lnTo>
                  <a:lnTo>
                    <a:pt x="7" y="107"/>
                  </a:lnTo>
                  <a:lnTo>
                    <a:pt x="7" y="109"/>
                  </a:lnTo>
                  <a:lnTo>
                    <a:pt x="7" y="109"/>
                  </a:lnTo>
                  <a:lnTo>
                    <a:pt x="2" y="112"/>
                  </a:lnTo>
                  <a:lnTo>
                    <a:pt x="0" y="114"/>
                  </a:lnTo>
                  <a:lnTo>
                    <a:pt x="0" y="119"/>
                  </a:lnTo>
                  <a:lnTo>
                    <a:pt x="2" y="119"/>
                  </a:lnTo>
                  <a:lnTo>
                    <a:pt x="2" y="130"/>
                  </a:lnTo>
                  <a:lnTo>
                    <a:pt x="12" y="135"/>
                  </a:lnTo>
                  <a:lnTo>
                    <a:pt x="26" y="135"/>
                  </a:lnTo>
                  <a:lnTo>
                    <a:pt x="26" y="142"/>
                  </a:lnTo>
                  <a:lnTo>
                    <a:pt x="28" y="142"/>
                  </a:lnTo>
                  <a:lnTo>
                    <a:pt x="33" y="145"/>
                  </a:lnTo>
                  <a:lnTo>
                    <a:pt x="38" y="149"/>
                  </a:lnTo>
                  <a:lnTo>
                    <a:pt x="38" y="152"/>
                  </a:lnTo>
                  <a:lnTo>
                    <a:pt x="35" y="152"/>
                  </a:lnTo>
                  <a:lnTo>
                    <a:pt x="35" y="154"/>
                  </a:lnTo>
                  <a:lnTo>
                    <a:pt x="33" y="154"/>
                  </a:lnTo>
                  <a:lnTo>
                    <a:pt x="33" y="156"/>
                  </a:lnTo>
                  <a:lnTo>
                    <a:pt x="38" y="161"/>
                  </a:lnTo>
                  <a:lnTo>
                    <a:pt x="42" y="164"/>
                  </a:lnTo>
                  <a:lnTo>
                    <a:pt x="45" y="164"/>
                  </a:lnTo>
                  <a:lnTo>
                    <a:pt x="49" y="166"/>
                  </a:lnTo>
                  <a:lnTo>
                    <a:pt x="54" y="173"/>
                  </a:lnTo>
                  <a:lnTo>
                    <a:pt x="57" y="178"/>
                  </a:lnTo>
                  <a:lnTo>
                    <a:pt x="59" y="180"/>
                  </a:lnTo>
                  <a:lnTo>
                    <a:pt x="59" y="182"/>
                  </a:lnTo>
                  <a:lnTo>
                    <a:pt x="66" y="182"/>
                  </a:lnTo>
                  <a:lnTo>
                    <a:pt x="68" y="185"/>
                  </a:lnTo>
                  <a:lnTo>
                    <a:pt x="68" y="190"/>
                  </a:lnTo>
                  <a:lnTo>
                    <a:pt x="64" y="190"/>
                  </a:lnTo>
                  <a:lnTo>
                    <a:pt x="64" y="192"/>
                  </a:lnTo>
                  <a:lnTo>
                    <a:pt x="68" y="197"/>
                  </a:lnTo>
                  <a:lnTo>
                    <a:pt x="68" y="204"/>
                  </a:lnTo>
                  <a:lnTo>
                    <a:pt x="80" y="206"/>
                  </a:lnTo>
                  <a:lnTo>
                    <a:pt x="83" y="208"/>
                  </a:lnTo>
                  <a:lnTo>
                    <a:pt x="87" y="211"/>
                  </a:lnTo>
                  <a:lnTo>
                    <a:pt x="90" y="213"/>
                  </a:lnTo>
                  <a:lnTo>
                    <a:pt x="92" y="218"/>
                  </a:lnTo>
                  <a:lnTo>
                    <a:pt x="92" y="227"/>
                  </a:lnTo>
                  <a:lnTo>
                    <a:pt x="94" y="232"/>
                  </a:lnTo>
                  <a:lnTo>
                    <a:pt x="106" y="241"/>
                  </a:lnTo>
                  <a:lnTo>
                    <a:pt x="106" y="251"/>
                  </a:lnTo>
                  <a:lnTo>
                    <a:pt x="125" y="260"/>
                  </a:lnTo>
                  <a:lnTo>
                    <a:pt x="127" y="258"/>
                  </a:lnTo>
                  <a:lnTo>
                    <a:pt x="130" y="253"/>
                  </a:lnTo>
                  <a:lnTo>
                    <a:pt x="132" y="251"/>
                  </a:lnTo>
                  <a:lnTo>
                    <a:pt x="137" y="251"/>
                  </a:lnTo>
                  <a:lnTo>
                    <a:pt x="142" y="253"/>
                  </a:lnTo>
                  <a:lnTo>
                    <a:pt x="142" y="256"/>
                  </a:lnTo>
                  <a:lnTo>
                    <a:pt x="146" y="258"/>
                  </a:lnTo>
                  <a:lnTo>
                    <a:pt x="149" y="258"/>
                  </a:lnTo>
                  <a:lnTo>
                    <a:pt x="156" y="253"/>
                  </a:lnTo>
                  <a:lnTo>
                    <a:pt x="156" y="251"/>
                  </a:lnTo>
                  <a:lnTo>
                    <a:pt x="161" y="246"/>
                  </a:lnTo>
                  <a:lnTo>
                    <a:pt x="163" y="249"/>
                  </a:lnTo>
                  <a:lnTo>
                    <a:pt x="168" y="251"/>
                  </a:lnTo>
                  <a:lnTo>
                    <a:pt x="170" y="258"/>
                  </a:lnTo>
                  <a:lnTo>
                    <a:pt x="172" y="263"/>
                  </a:lnTo>
                  <a:lnTo>
                    <a:pt x="177" y="267"/>
                  </a:lnTo>
                  <a:lnTo>
                    <a:pt x="182" y="270"/>
                  </a:lnTo>
                  <a:lnTo>
                    <a:pt x="184" y="272"/>
                  </a:lnTo>
                  <a:lnTo>
                    <a:pt x="187" y="272"/>
                  </a:lnTo>
                  <a:lnTo>
                    <a:pt x="189" y="282"/>
                  </a:lnTo>
                  <a:lnTo>
                    <a:pt x="196" y="282"/>
                  </a:lnTo>
                  <a:lnTo>
                    <a:pt x="203" y="275"/>
                  </a:lnTo>
                  <a:lnTo>
                    <a:pt x="208" y="275"/>
                  </a:lnTo>
                  <a:lnTo>
                    <a:pt x="210" y="277"/>
                  </a:lnTo>
                  <a:lnTo>
                    <a:pt x="215" y="279"/>
                  </a:lnTo>
                  <a:lnTo>
                    <a:pt x="220" y="279"/>
                  </a:lnTo>
                  <a:lnTo>
                    <a:pt x="220" y="277"/>
                  </a:lnTo>
                  <a:lnTo>
                    <a:pt x="222" y="275"/>
                  </a:lnTo>
                  <a:lnTo>
                    <a:pt x="224" y="275"/>
                  </a:lnTo>
                  <a:lnTo>
                    <a:pt x="236" y="286"/>
                  </a:lnTo>
                  <a:lnTo>
                    <a:pt x="243" y="277"/>
                  </a:lnTo>
                  <a:lnTo>
                    <a:pt x="253" y="277"/>
                  </a:lnTo>
                  <a:lnTo>
                    <a:pt x="257" y="272"/>
                  </a:lnTo>
                  <a:lnTo>
                    <a:pt x="262" y="272"/>
                  </a:lnTo>
                  <a:lnTo>
                    <a:pt x="262" y="275"/>
                  </a:lnTo>
                  <a:lnTo>
                    <a:pt x="265" y="277"/>
                  </a:lnTo>
                  <a:lnTo>
                    <a:pt x="274" y="277"/>
                  </a:lnTo>
                  <a:lnTo>
                    <a:pt x="281" y="270"/>
                  </a:lnTo>
                  <a:lnTo>
                    <a:pt x="281" y="267"/>
                  </a:lnTo>
                  <a:lnTo>
                    <a:pt x="283" y="265"/>
                  </a:lnTo>
                  <a:lnTo>
                    <a:pt x="283" y="263"/>
                  </a:lnTo>
                  <a:lnTo>
                    <a:pt x="288" y="263"/>
                  </a:lnTo>
                  <a:lnTo>
                    <a:pt x="295" y="251"/>
                  </a:lnTo>
                  <a:lnTo>
                    <a:pt x="333" y="251"/>
                  </a:lnTo>
                  <a:lnTo>
                    <a:pt x="342" y="246"/>
                  </a:lnTo>
                  <a:lnTo>
                    <a:pt x="340" y="239"/>
                  </a:lnTo>
                  <a:lnTo>
                    <a:pt x="340" y="232"/>
                  </a:lnTo>
                  <a:lnTo>
                    <a:pt x="338" y="227"/>
                  </a:lnTo>
                  <a:lnTo>
                    <a:pt x="335" y="225"/>
                  </a:lnTo>
                  <a:lnTo>
                    <a:pt x="328" y="225"/>
                  </a:lnTo>
                  <a:lnTo>
                    <a:pt x="324" y="223"/>
                  </a:lnTo>
                  <a:lnTo>
                    <a:pt x="316" y="208"/>
                  </a:lnTo>
                  <a:lnTo>
                    <a:pt x="316" y="201"/>
                  </a:lnTo>
                  <a:lnTo>
                    <a:pt x="312" y="199"/>
                  </a:lnTo>
                  <a:lnTo>
                    <a:pt x="312" y="185"/>
                  </a:lnTo>
                  <a:lnTo>
                    <a:pt x="305" y="185"/>
                  </a:lnTo>
                  <a:lnTo>
                    <a:pt x="302" y="175"/>
                  </a:lnTo>
                  <a:lnTo>
                    <a:pt x="293" y="175"/>
                  </a:lnTo>
                  <a:lnTo>
                    <a:pt x="291" y="168"/>
                  </a:lnTo>
                  <a:lnTo>
                    <a:pt x="291" y="161"/>
                  </a:lnTo>
                  <a:lnTo>
                    <a:pt x="286" y="159"/>
                  </a:lnTo>
                  <a:lnTo>
                    <a:pt x="283" y="154"/>
                  </a:lnTo>
                  <a:lnTo>
                    <a:pt x="279" y="152"/>
                  </a:lnTo>
                  <a:lnTo>
                    <a:pt x="276" y="149"/>
                  </a:lnTo>
                  <a:lnTo>
                    <a:pt x="267" y="149"/>
                  </a:lnTo>
                  <a:lnTo>
                    <a:pt x="262" y="147"/>
                  </a:lnTo>
                  <a:lnTo>
                    <a:pt x="260" y="147"/>
                  </a:lnTo>
                  <a:lnTo>
                    <a:pt x="260" y="142"/>
                  </a:lnTo>
                  <a:lnTo>
                    <a:pt x="262" y="138"/>
                  </a:lnTo>
                  <a:lnTo>
                    <a:pt x="265" y="135"/>
                  </a:lnTo>
                  <a:lnTo>
                    <a:pt x="262" y="126"/>
                  </a:lnTo>
                  <a:lnTo>
                    <a:pt x="276" y="126"/>
                  </a:lnTo>
                  <a:lnTo>
                    <a:pt x="279" y="128"/>
                  </a:lnTo>
                  <a:lnTo>
                    <a:pt x="281" y="126"/>
                  </a:lnTo>
                  <a:lnTo>
                    <a:pt x="286" y="126"/>
                  </a:lnTo>
                  <a:lnTo>
                    <a:pt x="288" y="123"/>
                  </a:lnTo>
                  <a:lnTo>
                    <a:pt x="288" y="119"/>
                  </a:lnTo>
                  <a:lnTo>
                    <a:pt x="291" y="114"/>
                  </a:lnTo>
                  <a:lnTo>
                    <a:pt x="291" y="100"/>
                  </a:lnTo>
                  <a:lnTo>
                    <a:pt x="288" y="97"/>
                  </a:lnTo>
                  <a:lnTo>
                    <a:pt x="288" y="93"/>
                  </a:lnTo>
                  <a:lnTo>
                    <a:pt x="286" y="88"/>
                  </a:lnTo>
                  <a:lnTo>
                    <a:pt x="286" y="83"/>
                  </a:lnTo>
                  <a:lnTo>
                    <a:pt x="288" y="78"/>
                  </a:lnTo>
                  <a:lnTo>
                    <a:pt x="291" y="76"/>
                  </a:lnTo>
                  <a:lnTo>
                    <a:pt x="288" y="71"/>
                  </a:lnTo>
                  <a:lnTo>
                    <a:pt x="286" y="67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78" name="Myanmar" descr="© INSCALE GmbH, 05.05.2010&#10;http://www.presentationload.com/">
              <a:extLst>
                <a:ext uri="{FF2B5EF4-FFF2-40B4-BE49-F238E27FC236}">
                  <a16:creationId xmlns:a16="http://schemas.microsoft.com/office/drawing/2014/main" id="{C5C2CEBA-2085-4652-BD8D-D5B9C677910A}"/>
                </a:ext>
              </a:extLst>
            </p:cNvPr>
            <p:cNvSpPr>
              <a:spLocks/>
            </p:cNvSpPr>
            <p:nvPr/>
          </p:nvSpPr>
          <p:spPr bwMode="gray">
            <a:xfrm>
              <a:off x="8402944" y="3487661"/>
              <a:ext cx="280999" cy="674465"/>
            </a:xfrm>
            <a:custGeom>
              <a:avLst/>
              <a:gdLst>
                <a:gd name="T0" fmla="*/ 2147483647 w 636"/>
                <a:gd name="T1" fmla="*/ 2147483647 h 1500"/>
                <a:gd name="T2" fmla="*/ 2147483647 w 636"/>
                <a:gd name="T3" fmla="*/ 2147483647 h 1500"/>
                <a:gd name="T4" fmla="*/ 2147483647 w 636"/>
                <a:gd name="T5" fmla="*/ 2147483647 h 1500"/>
                <a:gd name="T6" fmla="*/ 2147483647 w 636"/>
                <a:gd name="T7" fmla="*/ 2147483647 h 1500"/>
                <a:gd name="T8" fmla="*/ 2147483647 w 636"/>
                <a:gd name="T9" fmla="*/ 2147483647 h 1500"/>
                <a:gd name="T10" fmla="*/ 2147483647 w 636"/>
                <a:gd name="T11" fmla="*/ 2147483647 h 1500"/>
                <a:gd name="T12" fmla="*/ 2147483647 w 636"/>
                <a:gd name="T13" fmla="*/ 2147483647 h 1500"/>
                <a:gd name="T14" fmla="*/ 2147483647 w 636"/>
                <a:gd name="T15" fmla="*/ 2147483647 h 1500"/>
                <a:gd name="T16" fmla="*/ 2147483647 w 636"/>
                <a:gd name="T17" fmla="*/ 2147483647 h 1500"/>
                <a:gd name="T18" fmla="*/ 2147483647 w 636"/>
                <a:gd name="T19" fmla="*/ 2147483647 h 1500"/>
                <a:gd name="T20" fmla="*/ 2147483647 w 636"/>
                <a:gd name="T21" fmla="*/ 2147483647 h 1500"/>
                <a:gd name="T22" fmla="*/ 2147483647 w 636"/>
                <a:gd name="T23" fmla="*/ 2147483647 h 1500"/>
                <a:gd name="T24" fmla="*/ 2147483647 w 636"/>
                <a:gd name="T25" fmla="*/ 2147483647 h 1500"/>
                <a:gd name="T26" fmla="*/ 2147483647 w 636"/>
                <a:gd name="T27" fmla="*/ 2147483647 h 1500"/>
                <a:gd name="T28" fmla="*/ 2147483647 w 636"/>
                <a:gd name="T29" fmla="*/ 2147483647 h 1500"/>
                <a:gd name="T30" fmla="*/ 2147483647 w 636"/>
                <a:gd name="T31" fmla="*/ 2147483647 h 1500"/>
                <a:gd name="T32" fmla="*/ 2147483647 w 636"/>
                <a:gd name="T33" fmla="*/ 2147483647 h 1500"/>
                <a:gd name="T34" fmla="*/ 2147483647 w 636"/>
                <a:gd name="T35" fmla="*/ 2147483647 h 1500"/>
                <a:gd name="T36" fmla="*/ 2147483647 w 636"/>
                <a:gd name="T37" fmla="*/ 2147483647 h 1500"/>
                <a:gd name="T38" fmla="*/ 2147483647 w 636"/>
                <a:gd name="T39" fmla="*/ 2147483647 h 1500"/>
                <a:gd name="T40" fmla="*/ 2147483647 w 636"/>
                <a:gd name="T41" fmla="*/ 2147483647 h 1500"/>
                <a:gd name="T42" fmla="*/ 2147483647 w 636"/>
                <a:gd name="T43" fmla="*/ 2147483647 h 1500"/>
                <a:gd name="T44" fmla="*/ 2147483647 w 636"/>
                <a:gd name="T45" fmla="*/ 2147483647 h 1500"/>
                <a:gd name="T46" fmla="*/ 2147483647 w 636"/>
                <a:gd name="T47" fmla="*/ 2147483647 h 1500"/>
                <a:gd name="T48" fmla="*/ 2147483647 w 636"/>
                <a:gd name="T49" fmla="*/ 2147483647 h 1500"/>
                <a:gd name="T50" fmla="*/ 2147483647 w 636"/>
                <a:gd name="T51" fmla="*/ 2147483647 h 1500"/>
                <a:gd name="T52" fmla="*/ 2147483647 w 636"/>
                <a:gd name="T53" fmla="*/ 2147483647 h 1500"/>
                <a:gd name="T54" fmla="*/ 2147483647 w 636"/>
                <a:gd name="T55" fmla="*/ 2147483647 h 1500"/>
                <a:gd name="T56" fmla="*/ 2147483647 w 636"/>
                <a:gd name="T57" fmla="*/ 2147483647 h 1500"/>
                <a:gd name="T58" fmla="*/ 2147483647 w 636"/>
                <a:gd name="T59" fmla="*/ 2147483647 h 1500"/>
                <a:gd name="T60" fmla="*/ 2147483647 w 636"/>
                <a:gd name="T61" fmla="*/ 2147483647 h 1500"/>
                <a:gd name="T62" fmla="*/ 2147483647 w 636"/>
                <a:gd name="T63" fmla="*/ 2147483647 h 1500"/>
                <a:gd name="T64" fmla="*/ 2147483647 w 636"/>
                <a:gd name="T65" fmla="*/ 2147483647 h 1500"/>
                <a:gd name="T66" fmla="*/ 2147483647 w 636"/>
                <a:gd name="T67" fmla="*/ 2147483647 h 1500"/>
                <a:gd name="T68" fmla="*/ 2147483647 w 636"/>
                <a:gd name="T69" fmla="*/ 2147483647 h 1500"/>
                <a:gd name="T70" fmla="*/ 2147483647 w 636"/>
                <a:gd name="T71" fmla="*/ 2147483647 h 1500"/>
                <a:gd name="T72" fmla="*/ 2147483647 w 636"/>
                <a:gd name="T73" fmla="*/ 2147483647 h 1500"/>
                <a:gd name="T74" fmla="*/ 2147483647 w 636"/>
                <a:gd name="T75" fmla="*/ 2147483647 h 1500"/>
                <a:gd name="T76" fmla="*/ 2147483647 w 636"/>
                <a:gd name="T77" fmla="*/ 2147483647 h 1500"/>
                <a:gd name="T78" fmla="*/ 2147483647 w 636"/>
                <a:gd name="T79" fmla="*/ 2147483647 h 1500"/>
                <a:gd name="T80" fmla="*/ 2147483647 w 636"/>
                <a:gd name="T81" fmla="*/ 2147483647 h 1500"/>
                <a:gd name="T82" fmla="*/ 2147483647 w 636"/>
                <a:gd name="T83" fmla="*/ 2147483647 h 1500"/>
                <a:gd name="T84" fmla="*/ 2147483647 w 636"/>
                <a:gd name="T85" fmla="*/ 2147483647 h 1500"/>
                <a:gd name="T86" fmla="*/ 2147483647 w 636"/>
                <a:gd name="T87" fmla="*/ 0 h 1500"/>
                <a:gd name="T88" fmla="*/ 2147483647 w 636"/>
                <a:gd name="T89" fmla="*/ 2147483647 h 1500"/>
                <a:gd name="T90" fmla="*/ 2147483647 w 636"/>
                <a:gd name="T91" fmla="*/ 2147483647 h 1500"/>
                <a:gd name="T92" fmla="*/ 2147483647 w 636"/>
                <a:gd name="T93" fmla="*/ 2147483647 h 1500"/>
                <a:gd name="T94" fmla="*/ 2147483647 w 636"/>
                <a:gd name="T95" fmla="*/ 2147483647 h 1500"/>
                <a:gd name="T96" fmla="*/ 2147483647 w 636"/>
                <a:gd name="T97" fmla="*/ 2147483647 h 1500"/>
                <a:gd name="T98" fmla="*/ 2147483647 w 636"/>
                <a:gd name="T99" fmla="*/ 2147483647 h 1500"/>
                <a:gd name="T100" fmla="*/ 2147483647 w 636"/>
                <a:gd name="T101" fmla="*/ 2147483647 h 1500"/>
                <a:gd name="T102" fmla="*/ 2147483647 w 636"/>
                <a:gd name="T103" fmla="*/ 2147483647 h 1500"/>
                <a:gd name="T104" fmla="*/ 2147483647 w 636"/>
                <a:gd name="T105" fmla="*/ 2147483647 h 1500"/>
                <a:gd name="T106" fmla="*/ 2147483647 w 636"/>
                <a:gd name="T107" fmla="*/ 2147483647 h 1500"/>
                <a:gd name="T108" fmla="*/ 2147483647 w 636"/>
                <a:gd name="T109" fmla="*/ 2147483647 h 1500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636"/>
                <a:gd name="T166" fmla="*/ 0 h 1500"/>
                <a:gd name="T167" fmla="*/ 636 w 636"/>
                <a:gd name="T168" fmla="*/ 1500 h 1500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636" h="1500">
                  <a:moveTo>
                    <a:pt x="0" y="588"/>
                  </a:moveTo>
                  <a:lnTo>
                    <a:pt x="18" y="588"/>
                  </a:lnTo>
                  <a:lnTo>
                    <a:pt x="12" y="630"/>
                  </a:lnTo>
                  <a:lnTo>
                    <a:pt x="18" y="630"/>
                  </a:lnTo>
                  <a:lnTo>
                    <a:pt x="24" y="636"/>
                  </a:lnTo>
                  <a:lnTo>
                    <a:pt x="42" y="642"/>
                  </a:lnTo>
                  <a:lnTo>
                    <a:pt x="54" y="648"/>
                  </a:lnTo>
                  <a:lnTo>
                    <a:pt x="72" y="666"/>
                  </a:lnTo>
                  <a:lnTo>
                    <a:pt x="84" y="690"/>
                  </a:lnTo>
                  <a:lnTo>
                    <a:pt x="90" y="696"/>
                  </a:lnTo>
                  <a:lnTo>
                    <a:pt x="90" y="702"/>
                  </a:lnTo>
                  <a:lnTo>
                    <a:pt x="126" y="696"/>
                  </a:lnTo>
                  <a:lnTo>
                    <a:pt x="102" y="738"/>
                  </a:lnTo>
                  <a:lnTo>
                    <a:pt x="108" y="738"/>
                  </a:lnTo>
                  <a:lnTo>
                    <a:pt x="114" y="744"/>
                  </a:lnTo>
                  <a:lnTo>
                    <a:pt x="126" y="744"/>
                  </a:lnTo>
                  <a:lnTo>
                    <a:pt x="144" y="750"/>
                  </a:lnTo>
                  <a:lnTo>
                    <a:pt x="156" y="762"/>
                  </a:lnTo>
                  <a:lnTo>
                    <a:pt x="168" y="768"/>
                  </a:lnTo>
                  <a:lnTo>
                    <a:pt x="174" y="780"/>
                  </a:lnTo>
                  <a:lnTo>
                    <a:pt x="186" y="792"/>
                  </a:lnTo>
                  <a:lnTo>
                    <a:pt x="192" y="804"/>
                  </a:lnTo>
                  <a:lnTo>
                    <a:pt x="192" y="822"/>
                  </a:lnTo>
                  <a:lnTo>
                    <a:pt x="198" y="834"/>
                  </a:lnTo>
                  <a:lnTo>
                    <a:pt x="198" y="840"/>
                  </a:lnTo>
                  <a:lnTo>
                    <a:pt x="204" y="846"/>
                  </a:lnTo>
                  <a:lnTo>
                    <a:pt x="210" y="858"/>
                  </a:lnTo>
                  <a:lnTo>
                    <a:pt x="222" y="870"/>
                  </a:lnTo>
                  <a:lnTo>
                    <a:pt x="210" y="888"/>
                  </a:lnTo>
                  <a:lnTo>
                    <a:pt x="216" y="978"/>
                  </a:lnTo>
                  <a:lnTo>
                    <a:pt x="204" y="990"/>
                  </a:lnTo>
                  <a:lnTo>
                    <a:pt x="204" y="1002"/>
                  </a:lnTo>
                  <a:lnTo>
                    <a:pt x="222" y="1020"/>
                  </a:lnTo>
                  <a:lnTo>
                    <a:pt x="234" y="1020"/>
                  </a:lnTo>
                  <a:lnTo>
                    <a:pt x="246" y="1014"/>
                  </a:lnTo>
                  <a:lnTo>
                    <a:pt x="252" y="1008"/>
                  </a:lnTo>
                  <a:lnTo>
                    <a:pt x="258" y="1014"/>
                  </a:lnTo>
                  <a:lnTo>
                    <a:pt x="258" y="1020"/>
                  </a:lnTo>
                  <a:lnTo>
                    <a:pt x="276" y="1020"/>
                  </a:lnTo>
                  <a:lnTo>
                    <a:pt x="282" y="1014"/>
                  </a:lnTo>
                  <a:lnTo>
                    <a:pt x="294" y="1008"/>
                  </a:lnTo>
                  <a:lnTo>
                    <a:pt x="300" y="996"/>
                  </a:lnTo>
                  <a:lnTo>
                    <a:pt x="306" y="990"/>
                  </a:lnTo>
                  <a:lnTo>
                    <a:pt x="312" y="978"/>
                  </a:lnTo>
                  <a:lnTo>
                    <a:pt x="324" y="978"/>
                  </a:lnTo>
                  <a:lnTo>
                    <a:pt x="360" y="960"/>
                  </a:lnTo>
                  <a:lnTo>
                    <a:pt x="366" y="954"/>
                  </a:lnTo>
                  <a:lnTo>
                    <a:pt x="366" y="900"/>
                  </a:lnTo>
                  <a:lnTo>
                    <a:pt x="372" y="894"/>
                  </a:lnTo>
                  <a:lnTo>
                    <a:pt x="378" y="894"/>
                  </a:lnTo>
                  <a:lnTo>
                    <a:pt x="396" y="912"/>
                  </a:lnTo>
                  <a:lnTo>
                    <a:pt x="402" y="924"/>
                  </a:lnTo>
                  <a:lnTo>
                    <a:pt x="402" y="954"/>
                  </a:lnTo>
                  <a:lnTo>
                    <a:pt x="408" y="954"/>
                  </a:lnTo>
                  <a:lnTo>
                    <a:pt x="426" y="972"/>
                  </a:lnTo>
                  <a:lnTo>
                    <a:pt x="432" y="984"/>
                  </a:lnTo>
                  <a:lnTo>
                    <a:pt x="444" y="1014"/>
                  </a:lnTo>
                  <a:lnTo>
                    <a:pt x="450" y="1050"/>
                  </a:lnTo>
                  <a:lnTo>
                    <a:pt x="450" y="1074"/>
                  </a:lnTo>
                  <a:lnTo>
                    <a:pt x="456" y="1092"/>
                  </a:lnTo>
                  <a:lnTo>
                    <a:pt x="456" y="1128"/>
                  </a:lnTo>
                  <a:lnTo>
                    <a:pt x="462" y="1134"/>
                  </a:lnTo>
                  <a:lnTo>
                    <a:pt x="480" y="1170"/>
                  </a:lnTo>
                  <a:lnTo>
                    <a:pt x="486" y="1176"/>
                  </a:lnTo>
                  <a:lnTo>
                    <a:pt x="486" y="1182"/>
                  </a:lnTo>
                  <a:lnTo>
                    <a:pt x="528" y="1272"/>
                  </a:lnTo>
                  <a:lnTo>
                    <a:pt x="540" y="1320"/>
                  </a:lnTo>
                  <a:lnTo>
                    <a:pt x="522" y="1320"/>
                  </a:lnTo>
                  <a:lnTo>
                    <a:pt x="516" y="1326"/>
                  </a:lnTo>
                  <a:lnTo>
                    <a:pt x="516" y="1350"/>
                  </a:lnTo>
                  <a:lnTo>
                    <a:pt x="510" y="1362"/>
                  </a:lnTo>
                  <a:lnTo>
                    <a:pt x="510" y="1374"/>
                  </a:lnTo>
                  <a:lnTo>
                    <a:pt x="552" y="1362"/>
                  </a:lnTo>
                  <a:lnTo>
                    <a:pt x="540" y="1416"/>
                  </a:lnTo>
                  <a:lnTo>
                    <a:pt x="540" y="1428"/>
                  </a:lnTo>
                  <a:lnTo>
                    <a:pt x="534" y="1440"/>
                  </a:lnTo>
                  <a:lnTo>
                    <a:pt x="534" y="1464"/>
                  </a:lnTo>
                  <a:lnTo>
                    <a:pt x="540" y="1482"/>
                  </a:lnTo>
                  <a:lnTo>
                    <a:pt x="540" y="1488"/>
                  </a:lnTo>
                  <a:lnTo>
                    <a:pt x="546" y="1500"/>
                  </a:lnTo>
                  <a:lnTo>
                    <a:pt x="552" y="1488"/>
                  </a:lnTo>
                  <a:lnTo>
                    <a:pt x="558" y="1482"/>
                  </a:lnTo>
                  <a:lnTo>
                    <a:pt x="564" y="1470"/>
                  </a:lnTo>
                  <a:lnTo>
                    <a:pt x="564" y="1458"/>
                  </a:lnTo>
                  <a:lnTo>
                    <a:pt x="558" y="1452"/>
                  </a:lnTo>
                  <a:lnTo>
                    <a:pt x="558" y="1440"/>
                  </a:lnTo>
                  <a:lnTo>
                    <a:pt x="576" y="1422"/>
                  </a:lnTo>
                  <a:lnTo>
                    <a:pt x="594" y="1386"/>
                  </a:lnTo>
                  <a:lnTo>
                    <a:pt x="594" y="1368"/>
                  </a:lnTo>
                  <a:lnTo>
                    <a:pt x="600" y="1356"/>
                  </a:lnTo>
                  <a:lnTo>
                    <a:pt x="600" y="1326"/>
                  </a:lnTo>
                  <a:lnTo>
                    <a:pt x="594" y="1314"/>
                  </a:lnTo>
                  <a:lnTo>
                    <a:pt x="594" y="1290"/>
                  </a:lnTo>
                  <a:lnTo>
                    <a:pt x="570" y="1266"/>
                  </a:lnTo>
                  <a:lnTo>
                    <a:pt x="570" y="1242"/>
                  </a:lnTo>
                  <a:lnTo>
                    <a:pt x="564" y="1224"/>
                  </a:lnTo>
                  <a:lnTo>
                    <a:pt x="564" y="1194"/>
                  </a:lnTo>
                  <a:lnTo>
                    <a:pt x="558" y="1182"/>
                  </a:lnTo>
                  <a:lnTo>
                    <a:pt x="516" y="1140"/>
                  </a:lnTo>
                  <a:lnTo>
                    <a:pt x="510" y="1128"/>
                  </a:lnTo>
                  <a:lnTo>
                    <a:pt x="504" y="1122"/>
                  </a:lnTo>
                  <a:lnTo>
                    <a:pt x="498" y="1110"/>
                  </a:lnTo>
                  <a:lnTo>
                    <a:pt x="492" y="1104"/>
                  </a:lnTo>
                  <a:lnTo>
                    <a:pt x="492" y="1098"/>
                  </a:lnTo>
                  <a:lnTo>
                    <a:pt x="486" y="1092"/>
                  </a:lnTo>
                  <a:lnTo>
                    <a:pt x="504" y="1056"/>
                  </a:lnTo>
                  <a:lnTo>
                    <a:pt x="510" y="1050"/>
                  </a:lnTo>
                  <a:lnTo>
                    <a:pt x="516" y="1038"/>
                  </a:lnTo>
                  <a:lnTo>
                    <a:pt x="516" y="1014"/>
                  </a:lnTo>
                  <a:lnTo>
                    <a:pt x="510" y="1002"/>
                  </a:lnTo>
                  <a:lnTo>
                    <a:pt x="522" y="1002"/>
                  </a:lnTo>
                  <a:lnTo>
                    <a:pt x="528" y="996"/>
                  </a:lnTo>
                  <a:lnTo>
                    <a:pt x="528" y="978"/>
                  </a:lnTo>
                  <a:lnTo>
                    <a:pt x="522" y="972"/>
                  </a:lnTo>
                  <a:lnTo>
                    <a:pt x="516" y="978"/>
                  </a:lnTo>
                  <a:lnTo>
                    <a:pt x="510" y="978"/>
                  </a:lnTo>
                  <a:lnTo>
                    <a:pt x="504" y="972"/>
                  </a:lnTo>
                  <a:lnTo>
                    <a:pt x="498" y="960"/>
                  </a:lnTo>
                  <a:lnTo>
                    <a:pt x="498" y="942"/>
                  </a:lnTo>
                  <a:lnTo>
                    <a:pt x="504" y="942"/>
                  </a:lnTo>
                  <a:lnTo>
                    <a:pt x="504" y="936"/>
                  </a:lnTo>
                  <a:lnTo>
                    <a:pt x="498" y="930"/>
                  </a:lnTo>
                  <a:lnTo>
                    <a:pt x="486" y="924"/>
                  </a:lnTo>
                  <a:lnTo>
                    <a:pt x="474" y="912"/>
                  </a:lnTo>
                  <a:lnTo>
                    <a:pt x="462" y="906"/>
                  </a:lnTo>
                  <a:lnTo>
                    <a:pt x="444" y="888"/>
                  </a:lnTo>
                  <a:lnTo>
                    <a:pt x="438" y="876"/>
                  </a:lnTo>
                  <a:lnTo>
                    <a:pt x="438" y="870"/>
                  </a:lnTo>
                  <a:lnTo>
                    <a:pt x="432" y="870"/>
                  </a:lnTo>
                  <a:lnTo>
                    <a:pt x="438" y="846"/>
                  </a:lnTo>
                  <a:lnTo>
                    <a:pt x="426" y="840"/>
                  </a:lnTo>
                  <a:lnTo>
                    <a:pt x="402" y="816"/>
                  </a:lnTo>
                  <a:lnTo>
                    <a:pt x="402" y="810"/>
                  </a:lnTo>
                  <a:lnTo>
                    <a:pt x="426" y="810"/>
                  </a:lnTo>
                  <a:lnTo>
                    <a:pt x="426" y="792"/>
                  </a:lnTo>
                  <a:lnTo>
                    <a:pt x="408" y="774"/>
                  </a:lnTo>
                  <a:lnTo>
                    <a:pt x="408" y="768"/>
                  </a:lnTo>
                  <a:lnTo>
                    <a:pt x="414" y="762"/>
                  </a:lnTo>
                  <a:lnTo>
                    <a:pt x="420" y="762"/>
                  </a:lnTo>
                  <a:lnTo>
                    <a:pt x="426" y="756"/>
                  </a:lnTo>
                  <a:lnTo>
                    <a:pt x="426" y="708"/>
                  </a:lnTo>
                  <a:lnTo>
                    <a:pt x="456" y="708"/>
                  </a:lnTo>
                  <a:lnTo>
                    <a:pt x="468" y="714"/>
                  </a:lnTo>
                  <a:lnTo>
                    <a:pt x="480" y="714"/>
                  </a:lnTo>
                  <a:lnTo>
                    <a:pt x="486" y="708"/>
                  </a:lnTo>
                  <a:lnTo>
                    <a:pt x="492" y="696"/>
                  </a:lnTo>
                  <a:lnTo>
                    <a:pt x="498" y="690"/>
                  </a:lnTo>
                  <a:lnTo>
                    <a:pt x="498" y="684"/>
                  </a:lnTo>
                  <a:lnTo>
                    <a:pt x="522" y="684"/>
                  </a:lnTo>
                  <a:lnTo>
                    <a:pt x="528" y="660"/>
                  </a:lnTo>
                  <a:lnTo>
                    <a:pt x="534" y="660"/>
                  </a:lnTo>
                  <a:lnTo>
                    <a:pt x="540" y="654"/>
                  </a:lnTo>
                  <a:lnTo>
                    <a:pt x="564" y="654"/>
                  </a:lnTo>
                  <a:lnTo>
                    <a:pt x="564" y="642"/>
                  </a:lnTo>
                  <a:lnTo>
                    <a:pt x="582" y="624"/>
                  </a:lnTo>
                  <a:lnTo>
                    <a:pt x="594" y="624"/>
                  </a:lnTo>
                  <a:lnTo>
                    <a:pt x="600" y="618"/>
                  </a:lnTo>
                  <a:lnTo>
                    <a:pt x="594" y="612"/>
                  </a:lnTo>
                  <a:lnTo>
                    <a:pt x="600" y="600"/>
                  </a:lnTo>
                  <a:lnTo>
                    <a:pt x="600" y="588"/>
                  </a:lnTo>
                  <a:lnTo>
                    <a:pt x="636" y="570"/>
                  </a:lnTo>
                  <a:lnTo>
                    <a:pt x="636" y="552"/>
                  </a:lnTo>
                  <a:lnTo>
                    <a:pt x="630" y="546"/>
                  </a:lnTo>
                  <a:lnTo>
                    <a:pt x="618" y="546"/>
                  </a:lnTo>
                  <a:lnTo>
                    <a:pt x="600" y="564"/>
                  </a:lnTo>
                  <a:lnTo>
                    <a:pt x="600" y="570"/>
                  </a:lnTo>
                  <a:lnTo>
                    <a:pt x="558" y="570"/>
                  </a:lnTo>
                  <a:lnTo>
                    <a:pt x="558" y="552"/>
                  </a:lnTo>
                  <a:lnTo>
                    <a:pt x="546" y="552"/>
                  </a:lnTo>
                  <a:lnTo>
                    <a:pt x="534" y="522"/>
                  </a:lnTo>
                  <a:lnTo>
                    <a:pt x="480" y="516"/>
                  </a:lnTo>
                  <a:lnTo>
                    <a:pt x="486" y="504"/>
                  </a:lnTo>
                  <a:lnTo>
                    <a:pt x="486" y="498"/>
                  </a:lnTo>
                  <a:lnTo>
                    <a:pt x="492" y="492"/>
                  </a:lnTo>
                  <a:lnTo>
                    <a:pt x="492" y="480"/>
                  </a:lnTo>
                  <a:lnTo>
                    <a:pt x="480" y="468"/>
                  </a:lnTo>
                  <a:lnTo>
                    <a:pt x="486" y="462"/>
                  </a:lnTo>
                  <a:lnTo>
                    <a:pt x="498" y="462"/>
                  </a:lnTo>
                  <a:lnTo>
                    <a:pt x="504" y="456"/>
                  </a:lnTo>
                  <a:lnTo>
                    <a:pt x="504" y="450"/>
                  </a:lnTo>
                  <a:lnTo>
                    <a:pt x="498" y="444"/>
                  </a:lnTo>
                  <a:lnTo>
                    <a:pt x="486" y="438"/>
                  </a:lnTo>
                  <a:lnTo>
                    <a:pt x="456" y="438"/>
                  </a:lnTo>
                  <a:lnTo>
                    <a:pt x="444" y="396"/>
                  </a:lnTo>
                  <a:lnTo>
                    <a:pt x="420" y="378"/>
                  </a:lnTo>
                  <a:lnTo>
                    <a:pt x="450" y="354"/>
                  </a:lnTo>
                  <a:lnTo>
                    <a:pt x="390" y="354"/>
                  </a:lnTo>
                  <a:lnTo>
                    <a:pt x="384" y="360"/>
                  </a:lnTo>
                  <a:lnTo>
                    <a:pt x="372" y="360"/>
                  </a:lnTo>
                  <a:lnTo>
                    <a:pt x="366" y="366"/>
                  </a:lnTo>
                  <a:lnTo>
                    <a:pt x="354" y="372"/>
                  </a:lnTo>
                  <a:lnTo>
                    <a:pt x="366" y="354"/>
                  </a:lnTo>
                  <a:lnTo>
                    <a:pt x="360" y="342"/>
                  </a:lnTo>
                  <a:lnTo>
                    <a:pt x="342" y="324"/>
                  </a:lnTo>
                  <a:lnTo>
                    <a:pt x="342" y="306"/>
                  </a:lnTo>
                  <a:lnTo>
                    <a:pt x="354" y="306"/>
                  </a:lnTo>
                  <a:lnTo>
                    <a:pt x="348" y="276"/>
                  </a:lnTo>
                  <a:lnTo>
                    <a:pt x="360" y="276"/>
                  </a:lnTo>
                  <a:lnTo>
                    <a:pt x="366" y="270"/>
                  </a:lnTo>
                  <a:lnTo>
                    <a:pt x="366" y="234"/>
                  </a:lnTo>
                  <a:lnTo>
                    <a:pt x="372" y="240"/>
                  </a:lnTo>
                  <a:lnTo>
                    <a:pt x="384" y="240"/>
                  </a:lnTo>
                  <a:lnTo>
                    <a:pt x="390" y="234"/>
                  </a:lnTo>
                  <a:lnTo>
                    <a:pt x="396" y="222"/>
                  </a:lnTo>
                  <a:lnTo>
                    <a:pt x="396" y="216"/>
                  </a:lnTo>
                  <a:lnTo>
                    <a:pt x="378" y="198"/>
                  </a:lnTo>
                  <a:lnTo>
                    <a:pt x="390" y="198"/>
                  </a:lnTo>
                  <a:lnTo>
                    <a:pt x="396" y="192"/>
                  </a:lnTo>
                  <a:lnTo>
                    <a:pt x="408" y="192"/>
                  </a:lnTo>
                  <a:lnTo>
                    <a:pt x="396" y="132"/>
                  </a:lnTo>
                  <a:lnTo>
                    <a:pt x="384" y="108"/>
                  </a:lnTo>
                  <a:lnTo>
                    <a:pt x="384" y="78"/>
                  </a:lnTo>
                  <a:lnTo>
                    <a:pt x="378" y="72"/>
                  </a:lnTo>
                  <a:lnTo>
                    <a:pt x="342" y="72"/>
                  </a:lnTo>
                  <a:lnTo>
                    <a:pt x="342" y="66"/>
                  </a:lnTo>
                  <a:lnTo>
                    <a:pt x="336" y="60"/>
                  </a:lnTo>
                  <a:lnTo>
                    <a:pt x="318" y="24"/>
                  </a:lnTo>
                  <a:lnTo>
                    <a:pt x="306" y="18"/>
                  </a:lnTo>
                  <a:lnTo>
                    <a:pt x="300" y="6"/>
                  </a:lnTo>
                  <a:lnTo>
                    <a:pt x="294" y="0"/>
                  </a:lnTo>
                  <a:lnTo>
                    <a:pt x="288" y="0"/>
                  </a:lnTo>
                  <a:lnTo>
                    <a:pt x="282" y="18"/>
                  </a:lnTo>
                  <a:lnTo>
                    <a:pt x="282" y="48"/>
                  </a:lnTo>
                  <a:lnTo>
                    <a:pt x="276" y="48"/>
                  </a:lnTo>
                  <a:lnTo>
                    <a:pt x="270" y="54"/>
                  </a:lnTo>
                  <a:lnTo>
                    <a:pt x="258" y="60"/>
                  </a:lnTo>
                  <a:lnTo>
                    <a:pt x="246" y="72"/>
                  </a:lnTo>
                  <a:lnTo>
                    <a:pt x="252" y="84"/>
                  </a:lnTo>
                  <a:lnTo>
                    <a:pt x="258" y="90"/>
                  </a:lnTo>
                  <a:lnTo>
                    <a:pt x="270" y="96"/>
                  </a:lnTo>
                  <a:lnTo>
                    <a:pt x="276" y="102"/>
                  </a:lnTo>
                  <a:lnTo>
                    <a:pt x="276" y="108"/>
                  </a:lnTo>
                  <a:lnTo>
                    <a:pt x="258" y="108"/>
                  </a:lnTo>
                  <a:lnTo>
                    <a:pt x="252" y="102"/>
                  </a:lnTo>
                  <a:lnTo>
                    <a:pt x="216" y="102"/>
                  </a:lnTo>
                  <a:lnTo>
                    <a:pt x="204" y="108"/>
                  </a:lnTo>
                  <a:lnTo>
                    <a:pt x="198" y="108"/>
                  </a:lnTo>
                  <a:lnTo>
                    <a:pt x="198" y="126"/>
                  </a:lnTo>
                  <a:lnTo>
                    <a:pt x="186" y="138"/>
                  </a:lnTo>
                  <a:lnTo>
                    <a:pt x="174" y="144"/>
                  </a:lnTo>
                  <a:lnTo>
                    <a:pt x="162" y="144"/>
                  </a:lnTo>
                  <a:lnTo>
                    <a:pt x="156" y="150"/>
                  </a:lnTo>
                  <a:lnTo>
                    <a:pt x="150" y="150"/>
                  </a:lnTo>
                  <a:lnTo>
                    <a:pt x="150" y="174"/>
                  </a:lnTo>
                  <a:lnTo>
                    <a:pt x="156" y="180"/>
                  </a:lnTo>
                  <a:lnTo>
                    <a:pt x="156" y="186"/>
                  </a:lnTo>
                  <a:lnTo>
                    <a:pt x="162" y="192"/>
                  </a:lnTo>
                  <a:lnTo>
                    <a:pt x="162" y="204"/>
                  </a:lnTo>
                  <a:lnTo>
                    <a:pt x="144" y="234"/>
                  </a:lnTo>
                  <a:lnTo>
                    <a:pt x="138" y="240"/>
                  </a:lnTo>
                  <a:lnTo>
                    <a:pt x="126" y="246"/>
                  </a:lnTo>
                  <a:lnTo>
                    <a:pt x="126" y="264"/>
                  </a:lnTo>
                  <a:lnTo>
                    <a:pt x="132" y="276"/>
                  </a:lnTo>
                  <a:lnTo>
                    <a:pt x="138" y="282"/>
                  </a:lnTo>
                  <a:lnTo>
                    <a:pt x="120" y="336"/>
                  </a:lnTo>
                  <a:lnTo>
                    <a:pt x="120" y="372"/>
                  </a:lnTo>
                  <a:lnTo>
                    <a:pt x="108" y="372"/>
                  </a:lnTo>
                  <a:lnTo>
                    <a:pt x="96" y="366"/>
                  </a:lnTo>
                  <a:lnTo>
                    <a:pt x="42" y="366"/>
                  </a:lnTo>
                  <a:lnTo>
                    <a:pt x="48" y="366"/>
                  </a:lnTo>
                  <a:lnTo>
                    <a:pt x="66" y="384"/>
                  </a:lnTo>
                  <a:lnTo>
                    <a:pt x="72" y="432"/>
                  </a:lnTo>
                  <a:lnTo>
                    <a:pt x="66" y="432"/>
                  </a:lnTo>
                  <a:lnTo>
                    <a:pt x="48" y="450"/>
                  </a:lnTo>
                  <a:lnTo>
                    <a:pt x="54" y="462"/>
                  </a:lnTo>
                  <a:lnTo>
                    <a:pt x="54" y="486"/>
                  </a:lnTo>
                  <a:lnTo>
                    <a:pt x="72" y="504"/>
                  </a:lnTo>
                  <a:lnTo>
                    <a:pt x="72" y="516"/>
                  </a:lnTo>
                  <a:lnTo>
                    <a:pt x="60" y="516"/>
                  </a:lnTo>
                  <a:lnTo>
                    <a:pt x="54" y="510"/>
                  </a:lnTo>
                  <a:lnTo>
                    <a:pt x="48" y="510"/>
                  </a:lnTo>
                  <a:lnTo>
                    <a:pt x="48" y="534"/>
                  </a:lnTo>
                  <a:lnTo>
                    <a:pt x="30" y="516"/>
                  </a:lnTo>
                  <a:lnTo>
                    <a:pt x="42" y="576"/>
                  </a:lnTo>
                  <a:lnTo>
                    <a:pt x="6" y="570"/>
                  </a:lnTo>
                  <a:lnTo>
                    <a:pt x="6" y="576"/>
                  </a:lnTo>
                  <a:lnTo>
                    <a:pt x="0" y="58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79" name="Western Sahara" descr="© INSCALE GmbH, 05.05.2010&#10;http://www.presentationload.com/">
              <a:extLst>
                <a:ext uri="{FF2B5EF4-FFF2-40B4-BE49-F238E27FC236}">
                  <a16:creationId xmlns:a16="http://schemas.microsoft.com/office/drawing/2014/main" id="{30FF481A-437D-4165-88F6-086AA1E053E9}"/>
                </a:ext>
              </a:extLst>
            </p:cNvPr>
            <p:cNvSpPr>
              <a:spLocks/>
            </p:cNvSpPr>
            <p:nvPr/>
          </p:nvSpPr>
          <p:spPr bwMode="gray">
            <a:xfrm>
              <a:off x="5029358" y="3520987"/>
              <a:ext cx="265125" cy="230112"/>
            </a:xfrm>
            <a:custGeom>
              <a:avLst/>
              <a:gdLst>
                <a:gd name="T0" fmla="*/ 2147483647 w 600"/>
                <a:gd name="T1" fmla="*/ 0 h 510"/>
                <a:gd name="T2" fmla="*/ 2147483647 w 600"/>
                <a:gd name="T3" fmla="*/ 0 h 510"/>
                <a:gd name="T4" fmla="*/ 2147483647 w 600"/>
                <a:gd name="T5" fmla="*/ 2147483647 h 510"/>
                <a:gd name="T6" fmla="*/ 2147483647 w 600"/>
                <a:gd name="T7" fmla="*/ 2147483647 h 510"/>
                <a:gd name="T8" fmla="*/ 2147483647 w 600"/>
                <a:gd name="T9" fmla="*/ 2147483647 h 510"/>
                <a:gd name="T10" fmla="*/ 2147483647 w 600"/>
                <a:gd name="T11" fmla="*/ 2147483647 h 510"/>
                <a:gd name="T12" fmla="*/ 2147483647 w 600"/>
                <a:gd name="T13" fmla="*/ 2147483647 h 510"/>
                <a:gd name="T14" fmla="*/ 2147483647 w 600"/>
                <a:gd name="T15" fmla="*/ 2147483647 h 510"/>
                <a:gd name="T16" fmla="*/ 2147483647 w 600"/>
                <a:gd name="T17" fmla="*/ 2147483647 h 510"/>
                <a:gd name="T18" fmla="*/ 2147483647 w 600"/>
                <a:gd name="T19" fmla="*/ 2147483647 h 510"/>
                <a:gd name="T20" fmla="*/ 2147483647 w 600"/>
                <a:gd name="T21" fmla="*/ 2147483647 h 510"/>
                <a:gd name="T22" fmla="*/ 2147483647 w 600"/>
                <a:gd name="T23" fmla="*/ 2147483647 h 510"/>
                <a:gd name="T24" fmla="*/ 2147483647 w 600"/>
                <a:gd name="T25" fmla="*/ 2147483647 h 510"/>
                <a:gd name="T26" fmla="*/ 2147483647 w 600"/>
                <a:gd name="T27" fmla="*/ 2147483647 h 510"/>
                <a:gd name="T28" fmla="*/ 2147483647 w 600"/>
                <a:gd name="T29" fmla="*/ 2147483647 h 510"/>
                <a:gd name="T30" fmla="*/ 2147483647 w 600"/>
                <a:gd name="T31" fmla="*/ 2147483647 h 510"/>
                <a:gd name="T32" fmla="*/ 2147483647 w 600"/>
                <a:gd name="T33" fmla="*/ 2147483647 h 510"/>
                <a:gd name="T34" fmla="*/ 2147483647 w 600"/>
                <a:gd name="T35" fmla="*/ 2147483647 h 510"/>
                <a:gd name="T36" fmla="*/ 2147483647 w 600"/>
                <a:gd name="T37" fmla="*/ 2147483647 h 510"/>
                <a:gd name="T38" fmla="*/ 2147483647 w 600"/>
                <a:gd name="T39" fmla="*/ 2147483647 h 510"/>
                <a:gd name="T40" fmla="*/ 2147483647 w 600"/>
                <a:gd name="T41" fmla="*/ 2147483647 h 510"/>
                <a:gd name="T42" fmla="*/ 2147483647 w 600"/>
                <a:gd name="T43" fmla="*/ 2147483647 h 510"/>
                <a:gd name="T44" fmla="*/ 2147483647 w 600"/>
                <a:gd name="T45" fmla="*/ 2147483647 h 510"/>
                <a:gd name="T46" fmla="*/ 2147483647 w 600"/>
                <a:gd name="T47" fmla="*/ 2147483647 h 510"/>
                <a:gd name="T48" fmla="*/ 2147483647 w 600"/>
                <a:gd name="T49" fmla="*/ 2147483647 h 510"/>
                <a:gd name="T50" fmla="*/ 2147483647 w 600"/>
                <a:gd name="T51" fmla="*/ 2147483647 h 510"/>
                <a:gd name="T52" fmla="*/ 2147483647 w 600"/>
                <a:gd name="T53" fmla="*/ 2147483647 h 510"/>
                <a:gd name="T54" fmla="*/ 2147483647 w 600"/>
                <a:gd name="T55" fmla="*/ 2147483647 h 510"/>
                <a:gd name="T56" fmla="*/ 2147483647 w 600"/>
                <a:gd name="T57" fmla="*/ 2147483647 h 510"/>
                <a:gd name="T58" fmla="*/ 2147483647 w 600"/>
                <a:gd name="T59" fmla="*/ 2147483647 h 510"/>
                <a:gd name="T60" fmla="*/ 2147483647 w 600"/>
                <a:gd name="T61" fmla="*/ 2147483647 h 510"/>
                <a:gd name="T62" fmla="*/ 2147483647 w 600"/>
                <a:gd name="T63" fmla="*/ 2147483647 h 510"/>
                <a:gd name="T64" fmla="*/ 2147483647 w 600"/>
                <a:gd name="T65" fmla="*/ 2147483647 h 510"/>
                <a:gd name="T66" fmla="*/ 2147483647 w 600"/>
                <a:gd name="T67" fmla="*/ 2147483647 h 510"/>
                <a:gd name="T68" fmla="*/ 2147483647 w 600"/>
                <a:gd name="T69" fmla="*/ 2147483647 h 510"/>
                <a:gd name="T70" fmla="*/ 2147483647 w 600"/>
                <a:gd name="T71" fmla="*/ 2147483647 h 510"/>
                <a:gd name="T72" fmla="*/ 2147483647 w 600"/>
                <a:gd name="T73" fmla="*/ 2147483647 h 510"/>
                <a:gd name="T74" fmla="*/ 2147483647 w 600"/>
                <a:gd name="T75" fmla="*/ 2147483647 h 510"/>
                <a:gd name="T76" fmla="*/ 2147483647 w 600"/>
                <a:gd name="T77" fmla="*/ 2147483647 h 510"/>
                <a:gd name="T78" fmla="*/ 0 w 600"/>
                <a:gd name="T79" fmla="*/ 2147483647 h 510"/>
                <a:gd name="T80" fmla="*/ 0 w 600"/>
                <a:gd name="T81" fmla="*/ 2147483647 h 510"/>
                <a:gd name="T82" fmla="*/ 2147483647 w 600"/>
                <a:gd name="T83" fmla="*/ 2147483647 h 510"/>
                <a:gd name="T84" fmla="*/ 2147483647 w 600"/>
                <a:gd name="T85" fmla="*/ 2147483647 h 510"/>
                <a:gd name="T86" fmla="*/ 2147483647 w 600"/>
                <a:gd name="T87" fmla="*/ 2147483647 h 510"/>
                <a:gd name="T88" fmla="*/ 2147483647 w 600"/>
                <a:gd name="T89" fmla="*/ 2147483647 h 510"/>
                <a:gd name="T90" fmla="*/ 2147483647 w 600"/>
                <a:gd name="T91" fmla="*/ 2147483647 h 510"/>
                <a:gd name="T92" fmla="*/ 2147483647 w 600"/>
                <a:gd name="T93" fmla="*/ 2147483647 h 510"/>
                <a:gd name="T94" fmla="*/ 2147483647 w 600"/>
                <a:gd name="T95" fmla="*/ 2147483647 h 510"/>
                <a:gd name="T96" fmla="*/ 2147483647 w 600"/>
                <a:gd name="T97" fmla="*/ 2147483647 h 510"/>
                <a:gd name="T98" fmla="*/ 2147483647 w 600"/>
                <a:gd name="T99" fmla="*/ 2147483647 h 510"/>
                <a:gd name="T100" fmla="*/ 2147483647 w 600"/>
                <a:gd name="T101" fmla="*/ 2147483647 h 510"/>
                <a:gd name="T102" fmla="*/ 2147483647 w 600"/>
                <a:gd name="T103" fmla="*/ 2147483647 h 510"/>
                <a:gd name="T104" fmla="*/ 2147483647 w 600"/>
                <a:gd name="T105" fmla="*/ 2147483647 h 510"/>
                <a:gd name="T106" fmla="*/ 2147483647 w 600"/>
                <a:gd name="T107" fmla="*/ 2147483647 h 510"/>
                <a:gd name="T108" fmla="*/ 2147483647 w 600"/>
                <a:gd name="T109" fmla="*/ 2147483647 h 510"/>
                <a:gd name="T110" fmla="*/ 2147483647 w 600"/>
                <a:gd name="T111" fmla="*/ 2147483647 h 510"/>
                <a:gd name="T112" fmla="*/ 2147483647 w 600"/>
                <a:gd name="T113" fmla="*/ 0 h 510"/>
                <a:gd name="T114" fmla="*/ 2147483647 w 600"/>
                <a:gd name="T115" fmla="*/ 0 h 51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600"/>
                <a:gd name="T175" fmla="*/ 0 h 510"/>
                <a:gd name="T176" fmla="*/ 600 w 600"/>
                <a:gd name="T177" fmla="*/ 510 h 51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600" h="510">
                  <a:moveTo>
                    <a:pt x="546" y="0"/>
                  </a:moveTo>
                  <a:lnTo>
                    <a:pt x="288" y="0"/>
                  </a:lnTo>
                  <a:lnTo>
                    <a:pt x="282" y="6"/>
                  </a:lnTo>
                  <a:lnTo>
                    <a:pt x="270" y="30"/>
                  </a:lnTo>
                  <a:lnTo>
                    <a:pt x="270" y="42"/>
                  </a:lnTo>
                  <a:lnTo>
                    <a:pt x="264" y="54"/>
                  </a:lnTo>
                  <a:lnTo>
                    <a:pt x="264" y="66"/>
                  </a:lnTo>
                  <a:lnTo>
                    <a:pt x="234" y="96"/>
                  </a:lnTo>
                  <a:lnTo>
                    <a:pt x="198" y="96"/>
                  </a:lnTo>
                  <a:lnTo>
                    <a:pt x="186" y="108"/>
                  </a:lnTo>
                  <a:lnTo>
                    <a:pt x="186" y="144"/>
                  </a:lnTo>
                  <a:lnTo>
                    <a:pt x="156" y="174"/>
                  </a:lnTo>
                  <a:lnTo>
                    <a:pt x="156" y="186"/>
                  </a:lnTo>
                  <a:lnTo>
                    <a:pt x="168" y="210"/>
                  </a:lnTo>
                  <a:lnTo>
                    <a:pt x="168" y="222"/>
                  </a:lnTo>
                  <a:lnTo>
                    <a:pt x="156" y="246"/>
                  </a:lnTo>
                  <a:lnTo>
                    <a:pt x="144" y="252"/>
                  </a:lnTo>
                  <a:lnTo>
                    <a:pt x="138" y="252"/>
                  </a:lnTo>
                  <a:lnTo>
                    <a:pt x="132" y="258"/>
                  </a:lnTo>
                  <a:lnTo>
                    <a:pt x="126" y="270"/>
                  </a:lnTo>
                  <a:lnTo>
                    <a:pt x="114" y="282"/>
                  </a:lnTo>
                  <a:lnTo>
                    <a:pt x="102" y="288"/>
                  </a:lnTo>
                  <a:lnTo>
                    <a:pt x="96" y="294"/>
                  </a:lnTo>
                  <a:lnTo>
                    <a:pt x="84" y="300"/>
                  </a:lnTo>
                  <a:lnTo>
                    <a:pt x="78" y="306"/>
                  </a:lnTo>
                  <a:lnTo>
                    <a:pt x="78" y="318"/>
                  </a:lnTo>
                  <a:lnTo>
                    <a:pt x="90" y="324"/>
                  </a:lnTo>
                  <a:lnTo>
                    <a:pt x="78" y="330"/>
                  </a:lnTo>
                  <a:lnTo>
                    <a:pt x="60" y="366"/>
                  </a:lnTo>
                  <a:lnTo>
                    <a:pt x="60" y="384"/>
                  </a:lnTo>
                  <a:lnTo>
                    <a:pt x="48" y="384"/>
                  </a:lnTo>
                  <a:lnTo>
                    <a:pt x="48" y="390"/>
                  </a:lnTo>
                  <a:lnTo>
                    <a:pt x="54" y="396"/>
                  </a:lnTo>
                  <a:lnTo>
                    <a:pt x="54" y="408"/>
                  </a:lnTo>
                  <a:lnTo>
                    <a:pt x="48" y="420"/>
                  </a:lnTo>
                  <a:lnTo>
                    <a:pt x="36" y="426"/>
                  </a:lnTo>
                  <a:lnTo>
                    <a:pt x="24" y="426"/>
                  </a:lnTo>
                  <a:lnTo>
                    <a:pt x="18" y="432"/>
                  </a:lnTo>
                  <a:lnTo>
                    <a:pt x="6" y="456"/>
                  </a:lnTo>
                  <a:lnTo>
                    <a:pt x="0" y="462"/>
                  </a:lnTo>
                  <a:lnTo>
                    <a:pt x="0" y="510"/>
                  </a:lnTo>
                  <a:lnTo>
                    <a:pt x="276" y="510"/>
                  </a:lnTo>
                  <a:lnTo>
                    <a:pt x="282" y="408"/>
                  </a:lnTo>
                  <a:lnTo>
                    <a:pt x="276" y="396"/>
                  </a:lnTo>
                  <a:lnTo>
                    <a:pt x="276" y="378"/>
                  </a:lnTo>
                  <a:lnTo>
                    <a:pt x="282" y="366"/>
                  </a:lnTo>
                  <a:lnTo>
                    <a:pt x="306" y="354"/>
                  </a:lnTo>
                  <a:lnTo>
                    <a:pt x="336" y="354"/>
                  </a:lnTo>
                  <a:lnTo>
                    <a:pt x="348" y="348"/>
                  </a:lnTo>
                  <a:lnTo>
                    <a:pt x="354" y="342"/>
                  </a:lnTo>
                  <a:lnTo>
                    <a:pt x="354" y="150"/>
                  </a:lnTo>
                  <a:lnTo>
                    <a:pt x="366" y="144"/>
                  </a:lnTo>
                  <a:lnTo>
                    <a:pt x="366" y="132"/>
                  </a:lnTo>
                  <a:lnTo>
                    <a:pt x="588" y="126"/>
                  </a:lnTo>
                  <a:lnTo>
                    <a:pt x="588" y="90"/>
                  </a:lnTo>
                  <a:lnTo>
                    <a:pt x="594" y="84"/>
                  </a:lnTo>
                  <a:lnTo>
                    <a:pt x="600" y="0"/>
                  </a:lnTo>
                  <a:lnTo>
                    <a:pt x="546" y="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80" name="Algeria" descr="© INSCALE GmbH, 05.05.2010&#10;http://www.presentationload.com/">
              <a:extLst>
                <a:ext uri="{FF2B5EF4-FFF2-40B4-BE49-F238E27FC236}">
                  <a16:creationId xmlns:a16="http://schemas.microsoft.com/office/drawing/2014/main" id="{709E7C2C-A4CF-4970-8474-8407F86C3BD2}"/>
                </a:ext>
              </a:extLst>
            </p:cNvPr>
            <p:cNvSpPr>
              <a:spLocks/>
            </p:cNvSpPr>
            <p:nvPr/>
          </p:nvSpPr>
          <p:spPr bwMode="gray">
            <a:xfrm>
              <a:off x="5270669" y="3176613"/>
              <a:ext cx="654079" cy="655421"/>
            </a:xfrm>
            <a:custGeom>
              <a:avLst/>
              <a:gdLst>
                <a:gd name="T0" fmla="*/ 2147483647 w 1476"/>
                <a:gd name="T1" fmla="*/ 2147483647 h 1464"/>
                <a:gd name="T2" fmla="*/ 2147483647 w 1476"/>
                <a:gd name="T3" fmla="*/ 2147483647 h 1464"/>
                <a:gd name="T4" fmla="*/ 2147483647 w 1476"/>
                <a:gd name="T5" fmla="*/ 2147483647 h 1464"/>
                <a:gd name="T6" fmla="*/ 2147483647 w 1476"/>
                <a:gd name="T7" fmla="*/ 2147483647 h 1464"/>
                <a:gd name="T8" fmla="*/ 2147483647 w 1476"/>
                <a:gd name="T9" fmla="*/ 2147483647 h 1464"/>
                <a:gd name="T10" fmla="*/ 2147483647 w 1476"/>
                <a:gd name="T11" fmla="*/ 2147483647 h 1464"/>
                <a:gd name="T12" fmla="*/ 2147483647 w 1476"/>
                <a:gd name="T13" fmla="*/ 2147483647 h 1464"/>
                <a:gd name="T14" fmla="*/ 2147483647 w 1476"/>
                <a:gd name="T15" fmla="*/ 2147483647 h 1464"/>
                <a:gd name="T16" fmla="*/ 2147483647 w 1476"/>
                <a:gd name="T17" fmla="*/ 2147483647 h 1464"/>
                <a:gd name="T18" fmla="*/ 2147483647 w 1476"/>
                <a:gd name="T19" fmla="*/ 2147483647 h 1464"/>
                <a:gd name="T20" fmla="*/ 2147483647 w 1476"/>
                <a:gd name="T21" fmla="*/ 2147483647 h 1464"/>
                <a:gd name="T22" fmla="*/ 2147483647 w 1476"/>
                <a:gd name="T23" fmla="*/ 2147483647 h 1464"/>
                <a:gd name="T24" fmla="*/ 2147483647 w 1476"/>
                <a:gd name="T25" fmla="*/ 2147483647 h 1464"/>
                <a:gd name="T26" fmla="*/ 2147483647 w 1476"/>
                <a:gd name="T27" fmla="*/ 2147483647 h 1464"/>
                <a:gd name="T28" fmla="*/ 2147483647 w 1476"/>
                <a:gd name="T29" fmla="*/ 2147483647 h 1464"/>
                <a:gd name="T30" fmla="*/ 2147483647 w 1476"/>
                <a:gd name="T31" fmla="*/ 2147483647 h 1464"/>
                <a:gd name="T32" fmla="*/ 2147483647 w 1476"/>
                <a:gd name="T33" fmla="*/ 2147483647 h 1464"/>
                <a:gd name="T34" fmla="*/ 2147483647 w 1476"/>
                <a:gd name="T35" fmla="*/ 2147483647 h 1464"/>
                <a:gd name="T36" fmla="*/ 2147483647 w 1476"/>
                <a:gd name="T37" fmla="*/ 2147483647 h 1464"/>
                <a:gd name="T38" fmla="*/ 2147483647 w 1476"/>
                <a:gd name="T39" fmla="*/ 2147483647 h 1464"/>
                <a:gd name="T40" fmla="*/ 2147483647 w 1476"/>
                <a:gd name="T41" fmla="*/ 2147483647 h 1464"/>
                <a:gd name="T42" fmla="*/ 2147483647 w 1476"/>
                <a:gd name="T43" fmla="*/ 2147483647 h 1464"/>
                <a:gd name="T44" fmla="*/ 2147483647 w 1476"/>
                <a:gd name="T45" fmla="*/ 2147483647 h 1464"/>
                <a:gd name="T46" fmla="*/ 2147483647 w 1476"/>
                <a:gd name="T47" fmla="*/ 2147483647 h 1464"/>
                <a:gd name="T48" fmla="*/ 2147483647 w 1476"/>
                <a:gd name="T49" fmla="*/ 2147483647 h 1464"/>
                <a:gd name="T50" fmla="*/ 2147483647 w 1476"/>
                <a:gd name="T51" fmla="*/ 2147483647 h 1464"/>
                <a:gd name="T52" fmla="*/ 2147483647 w 1476"/>
                <a:gd name="T53" fmla="*/ 2147483647 h 1464"/>
                <a:gd name="T54" fmla="*/ 2147483647 w 1476"/>
                <a:gd name="T55" fmla="*/ 2147483647 h 1464"/>
                <a:gd name="T56" fmla="*/ 2147483647 w 1476"/>
                <a:gd name="T57" fmla="*/ 2147483647 h 1464"/>
                <a:gd name="T58" fmla="*/ 2147483647 w 1476"/>
                <a:gd name="T59" fmla="*/ 2147483647 h 1464"/>
                <a:gd name="T60" fmla="*/ 2147483647 w 1476"/>
                <a:gd name="T61" fmla="*/ 2147483647 h 1464"/>
                <a:gd name="T62" fmla="*/ 2147483647 w 1476"/>
                <a:gd name="T63" fmla="*/ 2147483647 h 1464"/>
                <a:gd name="T64" fmla="*/ 2147483647 w 1476"/>
                <a:gd name="T65" fmla="*/ 2147483647 h 1464"/>
                <a:gd name="T66" fmla="*/ 2147483647 w 1476"/>
                <a:gd name="T67" fmla="*/ 2147483647 h 1464"/>
                <a:gd name="T68" fmla="*/ 2147483647 w 1476"/>
                <a:gd name="T69" fmla="*/ 2147483647 h 1464"/>
                <a:gd name="T70" fmla="*/ 2147483647 w 1476"/>
                <a:gd name="T71" fmla="*/ 2147483647 h 1464"/>
                <a:gd name="T72" fmla="*/ 2147483647 w 1476"/>
                <a:gd name="T73" fmla="*/ 2147483647 h 1464"/>
                <a:gd name="T74" fmla="*/ 2147483647 w 1476"/>
                <a:gd name="T75" fmla="*/ 2147483647 h 1464"/>
                <a:gd name="T76" fmla="*/ 2147483647 w 1476"/>
                <a:gd name="T77" fmla="*/ 2147483647 h 1464"/>
                <a:gd name="T78" fmla="*/ 2147483647 w 1476"/>
                <a:gd name="T79" fmla="*/ 2147483647 h 1464"/>
                <a:gd name="T80" fmla="*/ 2147483647 w 1476"/>
                <a:gd name="T81" fmla="*/ 2147483647 h 1464"/>
                <a:gd name="T82" fmla="*/ 2147483647 w 1476"/>
                <a:gd name="T83" fmla="*/ 2147483647 h 1464"/>
                <a:gd name="T84" fmla="*/ 2147483647 w 1476"/>
                <a:gd name="T85" fmla="*/ 2147483647 h 1464"/>
                <a:gd name="T86" fmla="*/ 2147483647 w 1476"/>
                <a:gd name="T87" fmla="*/ 2147483647 h 1464"/>
                <a:gd name="T88" fmla="*/ 2147483647 w 1476"/>
                <a:gd name="T89" fmla="*/ 2147483647 h 1464"/>
                <a:gd name="T90" fmla="*/ 2147483647 w 1476"/>
                <a:gd name="T91" fmla="*/ 2147483647 h 1464"/>
                <a:gd name="T92" fmla="*/ 2147483647 w 1476"/>
                <a:gd name="T93" fmla="*/ 2147483647 h 1464"/>
                <a:gd name="T94" fmla="*/ 2147483647 w 1476"/>
                <a:gd name="T95" fmla="*/ 2147483647 h 1464"/>
                <a:gd name="T96" fmla="*/ 2147483647 w 1476"/>
                <a:gd name="T97" fmla="*/ 2147483647 h 1464"/>
                <a:gd name="T98" fmla="*/ 2147483647 w 1476"/>
                <a:gd name="T99" fmla="*/ 2147483647 h 1464"/>
                <a:gd name="T100" fmla="*/ 2147483647 w 1476"/>
                <a:gd name="T101" fmla="*/ 2147483647 h 1464"/>
                <a:gd name="T102" fmla="*/ 2147483647 w 1476"/>
                <a:gd name="T103" fmla="*/ 2147483647 h 1464"/>
                <a:gd name="T104" fmla="*/ 2147483647 w 1476"/>
                <a:gd name="T105" fmla="*/ 2147483647 h 1464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476"/>
                <a:gd name="T160" fmla="*/ 0 h 1464"/>
                <a:gd name="T161" fmla="*/ 1476 w 1476"/>
                <a:gd name="T162" fmla="*/ 1464 h 1464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476" h="1464">
                  <a:moveTo>
                    <a:pt x="360" y="534"/>
                  </a:moveTo>
                  <a:lnTo>
                    <a:pt x="318" y="534"/>
                  </a:lnTo>
                  <a:lnTo>
                    <a:pt x="312" y="546"/>
                  </a:lnTo>
                  <a:lnTo>
                    <a:pt x="306" y="552"/>
                  </a:lnTo>
                  <a:lnTo>
                    <a:pt x="294" y="576"/>
                  </a:lnTo>
                  <a:lnTo>
                    <a:pt x="282" y="588"/>
                  </a:lnTo>
                  <a:lnTo>
                    <a:pt x="258" y="588"/>
                  </a:lnTo>
                  <a:lnTo>
                    <a:pt x="246" y="582"/>
                  </a:lnTo>
                  <a:lnTo>
                    <a:pt x="234" y="582"/>
                  </a:lnTo>
                  <a:lnTo>
                    <a:pt x="228" y="594"/>
                  </a:lnTo>
                  <a:lnTo>
                    <a:pt x="204" y="600"/>
                  </a:lnTo>
                  <a:lnTo>
                    <a:pt x="204" y="606"/>
                  </a:lnTo>
                  <a:lnTo>
                    <a:pt x="198" y="618"/>
                  </a:lnTo>
                  <a:lnTo>
                    <a:pt x="186" y="618"/>
                  </a:lnTo>
                  <a:lnTo>
                    <a:pt x="180" y="612"/>
                  </a:lnTo>
                  <a:lnTo>
                    <a:pt x="168" y="606"/>
                  </a:lnTo>
                  <a:lnTo>
                    <a:pt x="138" y="624"/>
                  </a:lnTo>
                  <a:lnTo>
                    <a:pt x="120" y="624"/>
                  </a:lnTo>
                  <a:lnTo>
                    <a:pt x="120" y="630"/>
                  </a:lnTo>
                  <a:lnTo>
                    <a:pt x="90" y="660"/>
                  </a:lnTo>
                  <a:lnTo>
                    <a:pt x="78" y="666"/>
                  </a:lnTo>
                  <a:lnTo>
                    <a:pt x="72" y="672"/>
                  </a:lnTo>
                  <a:lnTo>
                    <a:pt x="60" y="678"/>
                  </a:lnTo>
                  <a:lnTo>
                    <a:pt x="54" y="708"/>
                  </a:lnTo>
                  <a:lnTo>
                    <a:pt x="54" y="768"/>
                  </a:lnTo>
                  <a:lnTo>
                    <a:pt x="0" y="768"/>
                  </a:lnTo>
                  <a:lnTo>
                    <a:pt x="54" y="768"/>
                  </a:lnTo>
                  <a:lnTo>
                    <a:pt x="54" y="804"/>
                  </a:lnTo>
                  <a:lnTo>
                    <a:pt x="312" y="984"/>
                  </a:lnTo>
                  <a:lnTo>
                    <a:pt x="720" y="1296"/>
                  </a:lnTo>
                  <a:lnTo>
                    <a:pt x="720" y="1320"/>
                  </a:lnTo>
                  <a:lnTo>
                    <a:pt x="744" y="1320"/>
                  </a:lnTo>
                  <a:lnTo>
                    <a:pt x="750" y="1326"/>
                  </a:lnTo>
                  <a:lnTo>
                    <a:pt x="750" y="1344"/>
                  </a:lnTo>
                  <a:lnTo>
                    <a:pt x="762" y="1356"/>
                  </a:lnTo>
                  <a:lnTo>
                    <a:pt x="798" y="1356"/>
                  </a:lnTo>
                  <a:lnTo>
                    <a:pt x="804" y="1386"/>
                  </a:lnTo>
                  <a:lnTo>
                    <a:pt x="810" y="1386"/>
                  </a:lnTo>
                  <a:lnTo>
                    <a:pt x="816" y="1380"/>
                  </a:lnTo>
                  <a:lnTo>
                    <a:pt x="846" y="1380"/>
                  </a:lnTo>
                  <a:lnTo>
                    <a:pt x="858" y="1386"/>
                  </a:lnTo>
                  <a:lnTo>
                    <a:pt x="870" y="1410"/>
                  </a:lnTo>
                  <a:lnTo>
                    <a:pt x="870" y="1428"/>
                  </a:lnTo>
                  <a:lnTo>
                    <a:pt x="852" y="1446"/>
                  </a:lnTo>
                  <a:lnTo>
                    <a:pt x="852" y="1452"/>
                  </a:lnTo>
                  <a:lnTo>
                    <a:pt x="858" y="1458"/>
                  </a:lnTo>
                  <a:lnTo>
                    <a:pt x="870" y="1464"/>
                  </a:lnTo>
                  <a:lnTo>
                    <a:pt x="900" y="1464"/>
                  </a:lnTo>
                  <a:lnTo>
                    <a:pt x="906" y="1458"/>
                  </a:lnTo>
                  <a:lnTo>
                    <a:pt x="924" y="1458"/>
                  </a:lnTo>
                  <a:lnTo>
                    <a:pt x="954" y="1452"/>
                  </a:lnTo>
                  <a:lnTo>
                    <a:pt x="984" y="1440"/>
                  </a:lnTo>
                  <a:lnTo>
                    <a:pt x="1020" y="1434"/>
                  </a:lnTo>
                  <a:lnTo>
                    <a:pt x="1038" y="1434"/>
                  </a:lnTo>
                  <a:lnTo>
                    <a:pt x="1062" y="1416"/>
                  </a:lnTo>
                  <a:lnTo>
                    <a:pt x="1098" y="1386"/>
                  </a:lnTo>
                  <a:lnTo>
                    <a:pt x="1128" y="1350"/>
                  </a:lnTo>
                  <a:lnTo>
                    <a:pt x="1158" y="1326"/>
                  </a:lnTo>
                  <a:lnTo>
                    <a:pt x="1182" y="1314"/>
                  </a:lnTo>
                  <a:lnTo>
                    <a:pt x="1224" y="1284"/>
                  </a:lnTo>
                  <a:lnTo>
                    <a:pt x="1272" y="1248"/>
                  </a:lnTo>
                  <a:lnTo>
                    <a:pt x="1332" y="1206"/>
                  </a:lnTo>
                  <a:lnTo>
                    <a:pt x="1386" y="1170"/>
                  </a:lnTo>
                  <a:lnTo>
                    <a:pt x="1434" y="1134"/>
                  </a:lnTo>
                  <a:lnTo>
                    <a:pt x="1464" y="1110"/>
                  </a:lnTo>
                  <a:lnTo>
                    <a:pt x="1476" y="1104"/>
                  </a:lnTo>
                  <a:lnTo>
                    <a:pt x="1476" y="1098"/>
                  </a:lnTo>
                  <a:lnTo>
                    <a:pt x="1470" y="1092"/>
                  </a:lnTo>
                  <a:lnTo>
                    <a:pt x="1464" y="1080"/>
                  </a:lnTo>
                  <a:lnTo>
                    <a:pt x="1458" y="1062"/>
                  </a:lnTo>
                  <a:lnTo>
                    <a:pt x="1452" y="1050"/>
                  </a:lnTo>
                  <a:lnTo>
                    <a:pt x="1452" y="1044"/>
                  </a:lnTo>
                  <a:lnTo>
                    <a:pt x="1440" y="1032"/>
                  </a:lnTo>
                  <a:lnTo>
                    <a:pt x="1428" y="1032"/>
                  </a:lnTo>
                  <a:lnTo>
                    <a:pt x="1392" y="1014"/>
                  </a:lnTo>
                  <a:lnTo>
                    <a:pt x="1386" y="1014"/>
                  </a:lnTo>
                  <a:lnTo>
                    <a:pt x="1362" y="1026"/>
                  </a:lnTo>
                  <a:lnTo>
                    <a:pt x="1338" y="1002"/>
                  </a:lnTo>
                  <a:lnTo>
                    <a:pt x="1338" y="960"/>
                  </a:lnTo>
                  <a:lnTo>
                    <a:pt x="1332" y="954"/>
                  </a:lnTo>
                  <a:lnTo>
                    <a:pt x="1326" y="942"/>
                  </a:lnTo>
                  <a:lnTo>
                    <a:pt x="1314" y="930"/>
                  </a:lnTo>
                  <a:lnTo>
                    <a:pt x="1308" y="912"/>
                  </a:lnTo>
                  <a:lnTo>
                    <a:pt x="1296" y="900"/>
                  </a:lnTo>
                  <a:lnTo>
                    <a:pt x="1290" y="888"/>
                  </a:lnTo>
                  <a:lnTo>
                    <a:pt x="1290" y="882"/>
                  </a:lnTo>
                  <a:lnTo>
                    <a:pt x="1296" y="876"/>
                  </a:lnTo>
                  <a:lnTo>
                    <a:pt x="1308" y="876"/>
                  </a:lnTo>
                  <a:lnTo>
                    <a:pt x="1320" y="870"/>
                  </a:lnTo>
                  <a:lnTo>
                    <a:pt x="1326" y="864"/>
                  </a:lnTo>
                  <a:lnTo>
                    <a:pt x="1332" y="852"/>
                  </a:lnTo>
                  <a:lnTo>
                    <a:pt x="1332" y="840"/>
                  </a:lnTo>
                  <a:lnTo>
                    <a:pt x="1326" y="834"/>
                  </a:lnTo>
                  <a:lnTo>
                    <a:pt x="1326" y="828"/>
                  </a:lnTo>
                  <a:lnTo>
                    <a:pt x="1320" y="774"/>
                  </a:lnTo>
                  <a:lnTo>
                    <a:pt x="1332" y="750"/>
                  </a:lnTo>
                  <a:lnTo>
                    <a:pt x="1326" y="732"/>
                  </a:lnTo>
                  <a:lnTo>
                    <a:pt x="1326" y="726"/>
                  </a:lnTo>
                  <a:lnTo>
                    <a:pt x="1332" y="720"/>
                  </a:lnTo>
                  <a:lnTo>
                    <a:pt x="1332" y="690"/>
                  </a:lnTo>
                  <a:lnTo>
                    <a:pt x="1338" y="678"/>
                  </a:lnTo>
                  <a:lnTo>
                    <a:pt x="1338" y="672"/>
                  </a:lnTo>
                  <a:lnTo>
                    <a:pt x="1326" y="648"/>
                  </a:lnTo>
                  <a:lnTo>
                    <a:pt x="1302" y="588"/>
                  </a:lnTo>
                  <a:lnTo>
                    <a:pt x="1290" y="570"/>
                  </a:lnTo>
                  <a:lnTo>
                    <a:pt x="1296" y="564"/>
                  </a:lnTo>
                  <a:lnTo>
                    <a:pt x="1308" y="558"/>
                  </a:lnTo>
                  <a:lnTo>
                    <a:pt x="1296" y="528"/>
                  </a:lnTo>
                  <a:lnTo>
                    <a:pt x="1284" y="480"/>
                  </a:lnTo>
                  <a:lnTo>
                    <a:pt x="1278" y="438"/>
                  </a:lnTo>
                  <a:lnTo>
                    <a:pt x="1272" y="414"/>
                  </a:lnTo>
                  <a:lnTo>
                    <a:pt x="1266" y="408"/>
                  </a:lnTo>
                  <a:lnTo>
                    <a:pt x="1260" y="396"/>
                  </a:lnTo>
                  <a:lnTo>
                    <a:pt x="1236" y="384"/>
                  </a:lnTo>
                  <a:lnTo>
                    <a:pt x="1230" y="378"/>
                  </a:lnTo>
                  <a:lnTo>
                    <a:pt x="1224" y="378"/>
                  </a:lnTo>
                  <a:lnTo>
                    <a:pt x="1224" y="336"/>
                  </a:lnTo>
                  <a:lnTo>
                    <a:pt x="1212" y="324"/>
                  </a:lnTo>
                  <a:lnTo>
                    <a:pt x="1194" y="318"/>
                  </a:lnTo>
                  <a:lnTo>
                    <a:pt x="1182" y="318"/>
                  </a:lnTo>
                  <a:lnTo>
                    <a:pt x="1182" y="288"/>
                  </a:lnTo>
                  <a:lnTo>
                    <a:pt x="1170" y="288"/>
                  </a:lnTo>
                  <a:lnTo>
                    <a:pt x="1170" y="246"/>
                  </a:lnTo>
                  <a:lnTo>
                    <a:pt x="1194" y="222"/>
                  </a:lnTo>
                  <a:lnTo>
                    <a:pt x="1218" y="204"/>
                  </a:lnTo>
                  <a:lnTo>
                    <a:pt x="1218" y="198"/>
                  </a:lnTo>
                  <a:lnTo>
                    <a:pt x="1224" y="192"/>
                  </a:lnTo>
                  <a:lnTo>
                    <a:pt x="1224" y="180"/>
                  </a:lnTo>
                  <a:lnTo>
                    <a:pt x="1230" y="168"/>
                  </a:lnTo>
                  <a:lnTo>
                    <a:pt x="1230" y="126"/>
                  </a:lnTo>
                  <a:lnTo>
                    <a:pt x="1224" y="114"/>
                  </a:lnTo>
                  <a:lnTo>
                    <a:pt x="1224" y="78"/>
                  </a:lnTo>
                  <a:lnTo>
                    <a:pt x="1230" y="66"/>
                  </a:lnTo>
                  <a:lnTo>
                    <a:pt x="1230" y="54"/>
                  </a:lnTo>
                  <a:lnTo>
                    <a:pt x="1212" y="48"/>
                  </a:lnTo>
                  <a:lnTo>
                    <a:pt x="1254" y="30"/>
                  </a:lnTo>
                  <a:lnTo>
                    <a:pt x="1254" y="18"/>
                  </a:lnTo>
                  <a:lnTo>
                    <a:pt x="1242" y="18"/>
                  </a:lnTo>
                  <a:lnTo>
                    <a:pt x="1236" y="12"/>
                  </a:lnTo>
                  <a:lnTo>
                    <a:pt x="1224" y="12"/>
                  </a:lnTo>
                  <a:lnTo>
                    <a:pt x="1206" y="24"/>
                  </a:lnTo>
                  <a:lnTo>
                    <a:pt x="1170" y="6"/>
                  </a:lnTo>
                  <a:lnTo>
                    <a:pt x="1152" y="6"/>
                  </a:lnTo>
                  <a:lnTo>
                    <a:pt x="1152" y="18"/>
                  </a:lnTo>
                  <a:lnTo>
                    <a:pt x="1116" y="18"/>
                  </a:lnTo>
                  <a:lnTo>
                    <a:pt x="1092" y="0"/>
                  </a:lnTo>
                  <a:lnTo>
                    <a:pt x="1086" y="30"/>
                  </a:lnTo>
                  <a:lnTo>
                    <a:pt x="1056" y="18"/>
                  </a:lnTo>
                  <a:lnTo>
                    <a:pt x="1026" y="42"/>
                  </a:lnTo>
                  <a:lnTo>
                    <a:pt x="1002" y="30"/>
                  </a:lnTo>
                  <a:lnTo>
                    <a:pt x="984" y="30"/>
                  </a:lnTo>
                  <a:lnTo>
                    <a:pt x="966" y="24"/>
                  </a:lnTo>
                  <a:lnTo>
                    <a:pt x="948" y="24"/>
                  </a:lnTo>
                  <a:lnTo>
                    <a:pt x="924" y="30"/>
                  </a:lnTo>
                  <a:lnTo>
                    <a:pt x="906" y="30"/>
                  </a:lnTo>
                  <a:lnTo>
                    <a:pt x="900" y="36"/>
                  </a:lnTo>
                  <a:lnTo>
                    <a:pt x="888" y="36"/>
                  </a:lnTo>
                  <a:lnTo>
                    <a:pt x="876" y="42"/>
                  </a:lnTo>
                  <a:lnTo>
                    <a:pt x="816" y="42"/>
                  </a:lnTo>
                  <a:lnTo>
                    <a:pt x="810" y="48"/>
                  </a:lnTo>
                  <a:lnTo>
                    <a:pt x="750" y="48"/>
                  </a:lnTo>
                  <a:lnTo>
                    <a:pt x="744" y="54"/>
                  </a:lnTo>
                  <a:lnTo>
                    <a:pt x="726" y="54"/>
                  </a:lnTo>
                  <a:lnTo>
                    <a:pt x="714" y="60"/>
                  </a:lnTo>
                  <a:lnTo>
                    <a:pt x="696" y="66"/>
                  </a:lnTo>
                  <a:lnTo>
                    <a:pt x="684" y="78"/>
                  </a:lnTo>
                  <a:lnTo>
                    <a:pt x="678" y="90"/>
                  </a:lnTo>
                  <a:lnTo>
                    <a:pt x="666" y="102"/>
                  </a:lnTo>
                  <a:lnTo>
                    <a:pt x="666" y="108"/>
                  </a:lnTo>
                  <a:lnTo>
                    <a:pt x="636" y="108"/>
                  </a:lnTo>
                  <a:lnTo>
                    <a:pt x="624" y="114"/>
                  </a:lnTo>
                  <a:lnTo>
                    <a:pt x="606" y="114"/>
                  </a:lnTo>
                  <a:lnTo>
                    <a:pt x="594" y="120"/>
                  </a:lnTo>
                  <a:lnTo>
                    <a:pt x="588" y="126"/>
                  </a:lnTo>
                  <a:lnTo>
                    <a:pt x="588" y="132"/>
                  </a:lnTo>
                  <a:lnTo>
                    <a:pt x="558" y="162"/>
                  </a:lnTo>
                  <a:lnTo>
                    <a:pt x="546" y="168"/>
                  </a:lnTo>
                  <a:lnTo>
                    <a:pt x="522" y="168"/>
                  </a:lnTo>
                  <a:lnTo>
                    <a:pt x="528" y="174"/>
                  </a:lnTo>
                  <a:lnTo>
                    <a:pt x="534" y="186"/>
                  </a:lnTo>
                  <a:lnTo>
                    <a:pt x="546" y="192"/>
                  </a:lnTo>
                  <a:lnTo>
                    <a:pt x="540" y="198"/>
                  </a:lnTo>
                  <a:lnTo>
                    <a:pt x="540" y="210"/>
                  </a:lnTo>
                  <a:lnTo>
                    <a:pt x="552" y="210"/>
                  </a:lnTo>
                  <a:lnTo>
                    <a:pt x="546" y="276"/>
                  </a:lnTo>
                  <a:lnTo>
                    <a:pt x="558" y="294"/>
                  </a:lnTo>
                  <a:lnTo>
                    <a:pt x="546" y="324"/>
                  </a:lnTo>
                  <a:lnTo>
                    <a:pt x="564" y="324"/>
                  </a:lnTo>
                  <a:lnTo>
                    <a:pt x="564" y="354"/>
                  </a:lnTo>
                  <a:lnTo>
                    <a:pt x="588" y="372"/>
                  </a:lnTo>
                  <a:lnTo>
                    <a:pt x="570" y="390"/>
                  </a:lnTo>
                  <a:lnTo>
                    <a:pt x="570" y="402"/>
                  </a:lnTo>
                  <a:lnTo>
                    <a:pt x="516" y="408"/>
                  </a:lnTo>
                  <a:lnTo>
                    <a:pt x="504" y="402"/>
                  </a:lnTo>
                  <a:lnTo>
                    <a:pt x="486" y="402"/>
                  </a:lnTo>
                  <a:lnTo>
                    <a:pt x="486" y="408"/>
                  </a:lnTo>
                  <a:lnTo>
                    <a:pt x="480" y="414"/>
                  </a:lnTo>
                  <a:lnTo>
                    <a:pt x="474" y="408"/>
                  </a:lnTo>
                  <a:lnTo>
                    <a:pt x="462" y="408"/>
                  </a:lnTo>
                  <a:lnTo>
                    <a:pt x="462" y="414"/>
                  </a:lnTo>
                  <a:lnTo>
                    <a:pt x="456" y="420"/>
                  </a:lnTo>
                  <a:lnTo>
                    <a:pt x="456" y="432"/>
                  </a:lnTo>
                  <a:lnTo>
                    <a:pt x="432" y="432"/>
                  </a:lnTo>
                  <a:lnTo>
                    <a:pt x="420" y="438"/>
                  </a:lnTo>
                  <a:lnTo>
                    <a:pt x="396" y="438"/>
                  </a:lnTo>
                  <a:lnTo>
                    <a:pt x="390" y="444"/>
                  </a:lnTo>
                  <a:lnTo>
                    <a:pt x="390" y="456"/>
                  </a:lnTo>
                  <a:lnTo>
                    <a:pt x="396" y="462"/>
                  </a:lnTo>
                  <a:lnTo>
                    <a:pt x="402" y="474"/>
                  </a:lnTo>
                  <a:lnTo>
                    <a:pt x="414" y="492"/>
                  </a:lnTo>
                  <a:lnTo>
                    <a:pt x="390" y="504"/>
                  </a:lnTo>
                  <a:lnTo>
                    <a:pt x="390" y="510"/>
                  </a:lnTo>
                  <a:lnTo>
                    <a:pt x="378" y="522"/>
                  </a:lnTo>
                  <a:lnTo>
                    <a:pt x="366" y="528"/>
                  </a:lnTo>
                  <a:lnTo>
                    <a:pt x="360" y="534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</p:grpSp>
      <p:grpSp>
        <p:nvGrpSpPr>
          <p:cNvPr id="81" name="Central_East_Europe_Middle_East">
            <a:extLst>
              <a:ext uri="{FF2B5EF4-FFF2-40B4-BE49-F238E27FC236}">
                <a16:creationId xmlns:a16="http://schemas.microsoft.com/office/drawing/2014/main" id="{7CB4DE03-F7B9-48A2-A461-6DD779A036E5}"/>
              </a:ext>
            </a:extLst>
          </p:cNvPr>
          <p:cNvGrpSpPr>
            <a:grpSpLocks/>
          </p:cNvGrpSpPr>
          <p:nvPr userDrawn="1"/>
        </p:nvGrpSpPr>
        <p:grpSpPr bwMode="auto">
          <a:xfrm>
            <a:off x="5765800" y="1489075"/>
            <a:ext cx="4367213" cy="2192338"/>
            <a:chOff x="5766095" y="1736525"/>
            <a:chExt cx="4366190" cy="2193004"/>
          </a:xfrm>
        </p:grpSpPr>
        <p:sp>
          <p:nvSpPr>
            <p:cNvPr id="82" name="United Arab Emirates" descr="© INSCALE GmbH, 05.05.2010&#10;http://www.presentationload.com/">
              <a:extLst>
                <a:ext uri="{FF2B5EF4-FFF2-40B4-BE49-F238E27FC236}">
                  <a16:creationId xmlns:a16="http://schemas.microsoft.com/office/drawing/2014/main" id="{A96423BD-1C69-42B9-878B-FBAC4CC5DE30}"/>
                </a:ext>
              </a:extLst>
            </p:cNvPr>
            <p:cNvSpPr>
              <a:spLocks/>
            </p:cNvSpPr>
            <p:nvPr/>
          </p:nvSpPr>
          <p:spPr bwMode="gray">
            <a:xfrm>
              <a:off x="7142136" y="3561117"/>
              <a:ext cx="149190" cy="142918"/>
            </a:xfrm>
            <a:custGeom>
              <a:avLst/>
              <a:gdLst>
                <a:gd name="T0" fmla="*/ 2147483647 w 336"/>
                <a:gd name="T1" fmla="*/ 2147483647 h 318"/>
                <a:gd name="T2" fmla="*/ 2147483647 w 336"/>
                <a:gd name="T3" fmla="*/ 2147483647 h 318"/>
                <a:gd name="T4" fmla="*/ 2147483647 w 336"/>
                <a:gd name="T5" fmla="*/ 2147483647 h 318"/>
                <a:gd name="T6" fmla="*/ 2147483647 w 336"/>
                <a:gd name="T7" fmla="*/ 2147483647 h 318"/>
                <a:gd name="T8" fmla="*/ 2147483647 w 336"/>
                <a:gd name="T9" fmla="*/ 2147483647 h 318"/>
                <a:gd name="T10" fmla="*/ 2147483647 w 336"/>
                <a:gd name="T11" fmla="*/ 0 h 318"/>
                <a:gd name="T12" fmla="*/ 2147483647 w 336"/>
                <a:gd name="T13" fmla="*/ 2147483647 h 318"/>
                <a:gd name="T14" fmla="*/ 2147483647 w 336"/>
                <a:gd name="T15" fmla="*/ 2147483647 h 318"/>
                <a:gd name="T16" fmla="*/ 2147483647 w 336"/>
                <a:gd name="T17" fmla="*/ 2147483647 h 318"/>
                <a:gd name="T18" fmla="*/ 2147483647 w 336"/>
                <a:gd name="T19" fmla="*/ 2147483647 h 318"/>
                <a:gd name="T20" fmla="*/ 2147483647 w 336"/>
                <a:gd name="T21" fmla="*/ 2147483647 h 318"/>
                <a:gd name="T22" fmla="*/ 2147483647 w 336"/>
                <a:gd name="T23" fmla="*/ 2147483647 h 318"/>
                <a:gd name="T24" fmla="*/ 2147483647 w 336"/>
                <a:gd name="T25" fmla="*/ 2147483647 h 318"/>
                <a:gd name="T26" fmla="*/ 2147483647 w 336"/>
                <a:gd name="T27" fmla="*/ 2147483647 h 318"/>
                <a:gd name="T28" fmla="*/ 2147483647 w 336"/>
                <a:gd name="T29" fmla="*/ 2147483647 h 318"/>
                <a:gd name="T30" fmla="*/ 2147483647 w 336"/>
                <a:gd name="T31" fmla="*/ 2147483647 h 318"/>
                <a:gd name="T32" fmla="*/ 2147483647 w 336"/>
                <a:gd name="T33" fmla="*/ 2147483647 h 318"/>
                <a:gd name="T34" fmla="*/ 2147483647 w 336"/>
                <a:gd name="T35" fmla="*/ 2147483647 h 318"/>
                <a:gd name="T36" fmla="*/ 0 w 336"/>
                <a:gd name="T37" fmla="*/ 2147483647 h 318"/>
                <a:gd name="T38" fmla="*/ 2147483647 w 336"/>
                <a:gd name="T39" fmla="*/ 2147483647 h 318"/>
                <a:gd name="T40" fmla="*/ 2147483647 w 336"/>
                <a:gd name="T41" fmla="*/ 2147483647 h 318"/>
                <a:gd name="T42" fmla="*/ 2147483647 w 336"/>
                <a:gd name="T43" fmla="*/ 2147483647 h 318"/>
                <a:gd name="T44" fmla="*/ 2147483647 w 336"/>
                <a:gd name="T45" fmla="*/ 2147483647 h 318"/>
                <a:gd name="T46" fmla="*/ 2147483647 w 336"/>
                <a:gd name="T47" fmla="*/ 2147483647 h 318"/>
                <a:gd name="T48" fmla="*/ 2147483647 w 336"/>
                <a:gd name="T49" fmla="*/ 2147483647 h 318"/>
                <a:gd name="T50" fmla="*/ 2147483647 w 336"/>
                <a:gd name="T51" fmla="*/ 2147483647 h 318"/>
                <a:gd name="T52" fmla="*/ 2147483647 w 336"/>
                <a:gd name="T53" fmla="*/ 2147483647 h 318"/>
                <a:gd name="T54" fmla="*/ 2147483647 w 336"/>
                <a:gd name="T55" fmla="*/ 2147483647 h 318"/>
                <a:gd name="T56" fmla="*/ 2147483647 w 336"/>
                <a:gd name="T57" fmla="*/ 2147483647 h 318"/>
                <a:gd name="T58" fmla="*/ 2147483647 w 336"/>
                <a:gd name="T59" fmla="*/ 2147483647 h 318"/>
                <a:gd name="T60" fmla="*/ 2147483647 w 336"/>
                <a:gd name="T61" fmla="*/ 2147483647 h 318"/>
                <a:gd name="T62" fmla="*/ 2147483647 w 336"/>
                <a:gd name="T63" fmla="*/ 2147483647 h 318"/>
                <a:gd name="T64" fmla="*/ 2147483647 w 336"/>
                <a:gd name="T65" fmla="*/ 2147483647 h 318"/>
                <a:gd name="T66" fmla="*/ 2147483647 w 336"/>
                <a:gd name="T67" fmla="*/ 2147483647 h 318"/>
                <a:gd name="T68" fmla="*/ 2147483647 w 336"/>
                <a:gd name="T69" fmla="*/ 2147483647 h 31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336"/>
                <a:gd name="T106" fmla="*/ 0 h 318"/>
                <a:gd name="T107" fmla="*/ 336 w 336"/>
                <a:gd name="T108" fmla="*/ 318 h 318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336" h="318">
                  <a:moveTo>
                    <a:pt x="300" y="120"/>
                  </a:moveTo>
                  <a:lnTo>
                    <a:pt x="306" y="120"/>
                  </a:lnTo>
                  <a:lnTo>
                    <a:pt x="306" y="126"/>
                  </a:lnTo>
                  <a:lnTo>
                    <a:pt x="312" y="138"/>
                  </a:lnTo>
                  <a:lnTo>
                    <a:pt x="336" y="132"/>
                  </a:lnTo>
                  <a:lnTo>
                    <a:pt x="330" y="120"/>
                  </a:lnTo>
                  <a:lnTo>
                    <a:pt x="324" y="102"/>
                  </a:lnTo>
                  <a:lnTo>
                    <a:pt x="324" y="60"/>
                  </a:lnTo>
                  <a:lnTo>
                    <a:pt x="330" y="42"/>
                  </a:lnTo>
                  <a:lnTo>
                    <a:pt x="330" y="6"/>
                  </a:lnTo>
                  <a:lnTo>
                    <a:pt x="324" y="0"/>
                  </a:lnTo>
                  <a:lnTo>
                    <a:pt x="318" y="0"/>
                  </a:lnTo>
                  <a:lnTo>
                    <a:pt x="312" y="6"/>
                  </a:lnTo>
                  <a:lnTo>
                    <a:pt x="306" y="18"/>
                  </a:lnTo>
                  <a:lnTo>
                    <a:pt x="300" y="36"/>
                  </a:lnTo>
                  <a:lnTo>
                    <a:pt x="288" y="60"/>
                  </a:lnTo>
                  <a:lnTo>
                    <a:pt x="282" y="66"/>
                  </a:lnTo>
                  <a:lnTo>
                    <a:pt x="282" y="72"/>
                  </a:lnTo>
                  <a:lnTo>
                    <a:pt x="276" y="72"/>
                  </a:lnTo>
                  <a:lnTo>
                    <a:pt x="264" y="78"/>
                  </a:lnTo>
                  <a:lnTo>
                    <a:pt x="234" y="108"/>
                  </a:lnTo>
                  <a:lnTo>
                    <a:pt x="228" y="120"/>
                  </a:lnTo>
                  <a:lnTo>
                    <a:pt x="216" y="132"/>
                  </a:lnTo>
                  <a:lnTo>
                    <a:pt x="204" y="138"/>
                  </a:lnTo>
                  <a:lnTo>
                    <a:pt x="198" y="150"/>
                  </a:lnTo>
                  <a:lnTo>
                    <a:pt x="198" y="168"/>
                  </a:lnTo>
                  <a:lnTo>
                    <a:pt x="192" y="180"/>
                  </a:lnTo>
                  <a:lnTo>
                    <a:pt x="192" y="186"/>
                  </a:lnTo>
                  <a:lnTo>
                    <a:pt x="186" y="192"/>
                  </a:lnTo>
                  <a:lnTo>
                    <a:pt x="150" y="192"/>
                  </a:lnTo>
                  <a:lnTo>
                    <a:pt x="132" y="186"/>
                  </a:lnTo>
                  <a:lnTo>
                    <a:pt x="90" y="186"/>
                  </a:lnTo>
                  <a:lnTo>
                    <a:pt x="72" y="192"/>
                  </a:lnTo>
                  <a:lnTo>
                    <a:pt x="48" y="204"/>
                  </a:lnTo>
                  <a:lnTo>
                    <a:pt x="24" y="204"/>
                  </a:lnTo>
                  <a:lnTo>
                    <a:pt x="12" y="192"/>
                  </a:lnTo>
                  <a:lnTo>
                    <a:pt x="0" y="186"/>
                  </a:lnTo>
                  <a:lnTo>
                    <a:pt x="0" y="198"/>
                  </a:lnTo>
                  <a:lnTo>
                    <a:pt x="18" y="216"/>
                  </a:lnTo>
                  <a:lnTo>
                    <a:pt x="30" y="240"/>
                  </a:lnTo>
                  <a:lnTo>
                    <a:pt x="54" y="264"/>
                  </a:lnTo>
                  <a:lnTo>
                    <a:pt x="60" y="276"/>
                  </a:lnTo>
                  <a:lnTo>
                    <a:pt x="72" y="282"/>
                  </a:lnTo>
                  <a:lnTo>
                    <a:pt x="78" y="294"/>
                  </a:lnTo>
                  <a:lnTo>
                    <a:pt x="96" y="294"/>
                  </a:lnTo>
                  <a:lnTo>
                    <a:pt x="132" y="300"/>
                  </a:lnTo>
                  <a:lnTo>
                    <a:pt x="228" y="312"/>
                  </a:lnTo>
                  <a:lnTo>
                    <a:pt x="270" y="318"/>
                  </a:lnTo>
                  <a:lnTo>
                    <a:pt x="264" y="306"/>
                  </a:lnTo>
                  <a:lnTo>
                    <a:pt x="258" y="300"/>
                  </a:lnTo>
                  <a:lnTo>
                    <a:pt x="252" y="288"/>
                  </a:lnTo>
                  <a:lnTo>
                    <a:pt x="252" y="276"/>
                  </a:lnTo>
                  <a:lnTo>
                    <a:pt x="258" y="270"/>
                  </a:lnTo>
                  <a:lnTo>
                    <a:pt x="264" y="258"/>
                  </a:lnTo>
                  <a:lnTo>
                    <a:pt x="270" y="252"/>
                  </a:lnTo>
                  <a:lnTo>
                    <a:pt x="276" y="240"/>
                  </a:lnTo>
                  <a:lnTo>
                    <a:pt x="276" y="228"/>
                  </a:lnTo>
                  <a:lnTo>
                    <a:pt x="282" y="216"/>
                  </a:lnTo>
                  <a:lnTo>
                    <a:pt x="282" y="204"/>
                  </a:lnTo>
                  <a:lnTo>
                    <a:pt x="288" y="198"/>
                  </a:lnTo>
                  <a:lnTo>
                    <a:pt x="288" y="192"/>
                  </a:lnTo>
                  <a:lnTo>
                    <a:pt x="300" y="192"/>
                  </a:lnTo>
                  <a:lnTo>
                    <a:pt x="300" y="198"/>
                  </a:lnTo>
                  <a:lnTo>
                    <a:pt x="306" y="198"/>
                  </a:lnTo>
                  <a:lnTo>
                    <a:pt x="306" y="192"/>
                  </a:lnTo>
                  <a:lnTo>
                    <a:pt x="288" y="174"/>
                  </a:lnTo>
                  <a:lnTo>
                    <a:pt x="288" y="144"/>
                  </a:lnTo>
                  <a:lnTo>
                    <a:pt x="294" y="132"/>
                  </a:lnTo>
                  <a:lnTo>
                    <a:pt x="294" y="126"/>
                  </a:lnTo>
                  <a:lnTo>
                    <a:pt x="300" y="120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83" name="Ukraine" descr="© INSCALE GmbH, 05.05.2010&#10;http://www.presentationload.com/">
              <a:extLst>
                <a:ext uri="{FF2B5EF4-FFF2-40B4-BE49-F238E27FC236}">
                  <a16:creationId xmlns:a16="http://schemas.microsoft.com/office/drawing/2014/main" id="{95407BA9-34D2-450C-8B70-069B37C191F9}"/>
                </a:ext>
              </a:extLst>
            </p:cNvPr>
            <p:cNvSpPr>
              <a:spLocks/>
            </p:cNvSpPr>
            <p:nvPr/>
          </p:nvSpPr>
          <p:spPr bwMode="gray">
            <a:xfrm>
              <a:off x="6200968" y="2636911"/>
              <a:ext cx="495184" cy="281072"/>
            </a:xfrm>
            <a:custGeom>
              <a:avLst/>
              <a:gdLst>
                <a:gd name="T0" fmla="*/ 2147483647 w 1116"/>
                <a:gd name="T1" fmla="*/ 2147483647 h 624"/>
                <a:gd name="T2" fmla="*/ 2147483647 w 1116"/>
                <a:gd name="T3" fmla="*/ 2147483647 h 624"/>
                <a:gd name="T4" fmla="*/ 2147483647 w 1116"/>
                <a:gd name="T5" fmla="*/ 2147483647 h 624"/>
                <a:gd name="T6" fmla="*/ 2147483647 w 1116"/>
                <a:gd name="T7" fmla="*/ 2147483647 h 624"/>
                <a:gd name="T8" fmla="*/ 2147483647 w 1116"/>
                <a:gd name="T9" fmla="*/ 2147483647 h 624"/>
                <a:gd name="T10" fmla="*/ 2147483647 w 1116"/>
                <a:gd name="T11" fmla="*/ 2147483647 h 624"/>
                <a:gd name="T12" fmla="*/ 2147483647 w 1116"/>
                <a:gd name="T13" fmla="*/ 2147483647 h 624"/>
                <a:gd name="T14" fmla="*/ 2147483647 w 1116"/>
                <a:gd name="T15" fmla="*/ 2147483647 h 624"/>
                <a:gd name="T16" fmla="*/ 2147483647 w 1116"/>
                <a:gd name="T17" fmla="*/ 2147483647 h 624"/>
                <a:gd name="T18" fmla="*/ 2147483647 w 1116"/>
                <a:gd name="T19" fmla="*/ 2147483647 h 624"/>
                <a:gd name="T20" fmla="*/ 2147483647 w 1116"/>
                <a:gd name="T21" fmla="*/ 2147483647 h 624"/>
                <a:gd name="T22" fmla="*/ 2147483647 w 1116"/>
                <a:gd name="T23" fmla="*/ 2147483647 h 624"/>
                <a:gd name="T24" fmla="*/ 2147483647 w 1116"/>
                <a:gd name="T25" fmla="*/ 2147483647 h 624"/>
                <a:gd name="T26" fmla="*/ 2147483647 w 1116"/>
                <a:gd name="T27" fmla="*/ 2147483647 h 624"/>
                <a:gd name="T28" fmla="*/ 2147483647 w 1116"/>
                <a:gd name="T29" fmla="*/ 2147483647 h 624"/>
                <a:gd name="T30" fmla="*/ 2147483647 w 1116"/>
                <a:gd name="T31" fmla="*/ 2147483647 h 624"/>
                <a:gd name="T32" fmla="*/ 2147483647 w 1116"/>
                <a:gd name="T33" fmla="*/ 2147483647 h 624"/>
                <a:gd name="T34" fmla="*/ 2147483647 w 1116"/>
                <a:gd name="T35" fmla="*/ 2147483647 h 624"/>
                <a:gd name="T36" fmla="*/ 2147483647 w 1116"/>
                <a:gd name="T37" fmla="*/ 2147483647 h 624"/>
                <a:gd name="T38" fmla="*/ 2147483647 w 1116"/>
                <a:gd name="T39" fmla="*/ 2147483647 h 624"/>
                <a:gd name="T40" fmla="*/ 2147483647 w 1116"/>
                <a:gd name="T41" fmla="*/ 2147483647 h 624"/>
                <a:gd name="T42" fmla="*/ 2147483647 w 1116"/>
                <a:gd name="T43" fmla="*/ 2147483647 h 624"/>
                <a:gd name="T44" fmla="*/ 2147483647 w 1116"/>
                <a:gd name="T45" fmla="*/ 2147483647 h 624"/>
                <a:gd name="T46" fmla="*/ 2147483647 w 1116"/>
                <a:gd name="T47" fmla="*/ 2147483647 h 624"/>
                <a:gd name="T48" fmla="*/ 2147483647 w 1116"/>
                <a:gd name="T49" fmla="*/ 2147483647 h 624"/>
                <a:gd name="T50" fmla="*/ 2147483647 w 1116"/>
                <a:gd name="T51" fmla="*/ 2147483647 h 624"/>
                <a:gd name="T52" fmla="*/ 2147483647 w 1116"/>
                <a:gd name="T53" fmla="*/ 2147483647 h 624"/>
                <a:gd name="T54" fmla="*/ 2147483647 w 1116"/>
                <a:gd name="T55" fmla="*/ 2147483647 h 624"/>
                <a:gd name="T56" fmla="*/ 2147483647 w 1116"/>
                <a:gd name="T57" fmla="*/ 2147483647 h 624"/>
                <a:gd name="T58" fmla="*/ 2147483647 w 1116"/>
                <a:gd name="T59" fmla="*/ 2147483647 h 624"/>
                <a:gd name="T60" fmla="*/ 2147483647 w 1116"/>
                <a:gd name="T61" fmla="*/ 2147483647 h 624"/>
                <a:gd name="T62" fmla="*/ 2147483647 w 1116"/>
                <a:gd name="T63" fmla="*/ 2147483647 h 624"/>
                <a:gd name="T64" fmla="*/ 2147483647 w 1116"/>
                <a:gd name="T65" fmla="*/ 2147483647 h 624"/>
                <a:gd name="T66" fmla="*/ 2147483647 w 1116"/>
                <a:gd name="T67" fmla="*/ 2147483647 h 624"/>
                <a:gd name="T68" fmla="*/ 2147483647 w 1116"/>
                <a:gd name="T69" fmla="*/ 2147483647 h 624"/>
                <a:gd name="T70" fmla="*/ 2147483647 w 1116"/>
                <a:gd name="T71" fmla="*/ 2147483647 h 624"/>
                <a:gd name="T72" fmla="*/ 2147483647 w 1116"/>
                <a:gd name="T73" fmla="*/ 2147483647 h 624"/>
                <a:gd name="T74" fmla="*/ 2147483647 w 1116"/>
                <a:gd name="T75" fmla="*/ 2147483647 h 624"/>
                <a:gd name="T76" fmla="*/ 2147483647 w 1116"/>
                <a:gd name="T77" fmla="*/ 2147483647 h 624"/>
                <a:gd name="T78" fmla="*/ 2147483647 w 1116"/>
                <a:gd name="T79" fmla="*/ 2147483647 h 624"/>
                <a:gd name="T80" fmla="*/ 2147483647 w 1116"/>
                <a:gd name="T81" fmla="*/ 2147483647 h 624"/>
                <a:gd name="T82" fmla="*/ 2147483647 w 1116"/>
                <a:gd name="T83" fmla="*/ 2147483647 h 624"/>
                <a:gd name="T84" fmla="*/ 2147483647 w 1116"/>
                <a:gd name="T85" fmla="*/ 2147483647 h 624"/>
                <a:gd name="T86" fmla="*/ 2147483647 w 1116"/>
                <a:gd name="T87" fmla="*/ 2147483647 h 624"/>
                <a:gd name="T88" fmla="*/ 2147483647 w 1116"/>
                <a:gd name="T89" fmla="*/ 0 h 624"/>
                <a:gd name="T90" fmla="*/ 2147483647 w 1116"/>
                <a:gd name="T91" fmla="*/ 2147483647 h 624"/>
                <a:gd name="T92" fmla="*/ 2147483647 w 1116"/>
                <a:gd name="T93" fmla="*/ 2147483647 h 624"/>
                <a:gd name="T94" fmla="*/ 2147483647 w 1116"/>
                <a:gd name="T95" fmla="*/ 2147483647 h 624"/>
                <a:gd name="T96" fmla="*/ 2147483647 w 1116"/>
                <a:gd name="T97" fmla="*/ 2147483647 h 624"/>
                <a:gd name="T98" fmla="*/ 2147483647 w 1116"/>
                <a:gd name="T99" fmla="*/ 2147483647 h 624"/>
                <a:gd name="T100" fmla="*/ 2147483647 w 1116"/>
                <a:gd name="T101" fmla="*/ 2147483647 h 624"/>
                <a:gd name="T102" fmla="*/ 2147483647 w 1116"/>
                <a:gd name="T103" fmla="*/ 2147483647 h 624"/>
                <a:gd name="T104" fmla="*/ 2147483647 w 1116"/>
                <a:gd name="T105" fmla="*/ 2147483647 h 624"/>
                <a:gd name="T106" fmla="*/ 2147483647 w 1116"/>
                <a:gd name="T107" fmla="*/ 2147483647 h 624"/>
                <a:gd name="T108" fmla="*/ 2147483647 w 1116"/>
                <a:gd name="T109" fmla="*/ 2147483647 h 624"/>
                <a:gd name="T110" fmla="*/ 2147483647 w 1116"/>
                <a:gd name="T111" fmla="*/ 2147483647 h 624"/>
                <a:gd name="T112" fmla="*/ 2147483647 w 1116"/>
                <a:gd name="T113" fmla="*/ 2147483647 h 624"/>
                <a:gd name="T114" fmla="*/ 2147483647 w 1116"/>
                <a:gd name="T115" fmla="*/ 2147483647 h 624"/>
                <a:gd name="T116" fmla="*/ 2147483647 w 1116"/>
                <a:gd name="T117" fmla="*/ 2147483647 h 62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116"/>
                <a:gd name="T178" fmla="*/ 0 h 624"/>
                <a:gd name="T179" fmla="*/ 1116 w 1116"/>
                <a:gd name="T180" fmla="*/ 624 h 62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116" h="624">
                  <a:moveTo>
                    <a:pt x="24" y="324"/>
                  </a:moveTo>
                  <a:lnTo>
                    <a:pt x="30" y="324"/>
                  </a:lnTo>
                  <a:lnTo>
                    <a:pt x="36" y="330"/>
                  </a:lnTo>
                  <a:lnTo>
                    <a:pt x="48" y="330"/>
                  </a:lnTo>
                  <a:lnTo>
                    <a:pt x="54" y="336"/>
                  </a:lnTo>
                  <a:lnTo>
                    <a:pt x="78" y="336"/>
                  </a:lnTo>
                  <a:lnTo>
                    <a:pt x="84" y="342"/>
                  </a:lnTo>
                  <a:lnTo>
                    <a:pt x="108" y="342"/>
                  </a:lnTo>
                  <a:lnTo>
                    <a:pt x="114" y="348"/>
                  </a:lnTo>
                  <a:lnTo>
                    <a:pt x="126" y="342"/>
                  </a:lnTo>
                  <a:lnTo>
                    <a:pt x="132" y="342"/>
                  </a:lnTo>
                  <a:lnTo>
                    <a:pt x="144" y="336"/>
                  </a:lnTo>
                  <a:lnTo>
                    <a:pt x="150" y="336"/>
                  </a:lnTo>
                  <a:lnTo>
                    <a:pt x="174" y="360"/>
                  </a:lnTo>
                  <a:lnTo>
                    <a:pt x="186" y="360"/>
                  </a:lnTo>
                  <a:lnTo>
                    <a:pt x="198" y="348"/>
                  </a:lnTo>
                  <a:lnTo>
                    <a:pt x="198" y="342"/>
                  </a:lnTo>
                  <a:lnTo>
                    <a:pt x="222" y="348"/>
                  </a:lnTo>
                  <a:lnTo>
                    <a:pt x="228" y="336"/>
                  </a:lnTo>
                  <a:lnTo>
                    <a:pt x="234" y="342"/>
                  </a:lnTo>
                  <a:lnTo>
                    <a:pt x="252" y="342"/>
                  </a:lnTo>
                  <a:lnTo>
                    <a:pt x="258" y="336"/>
                  </a:lnTo>
                  <a:lnTo>
                    <a:pt x="258" y="330"/>
                  </a:lnTo>
                  <a:lnTo>
                    <a:pt x="270" y="318"/>
                  </a:lnTo>
                  <a:lnTo>
                    <a:pt x="282" y="318"/>
                  </a:lnTo>
                  <a:lnTo>
                    <a:pt x="288" y="306"/>
                  </a:lnTo>
                  <a:lnTo>
                    <a:pt x="294" y="306"/>
                  </a:lnTo>
                  <a:lnTo>
                    <a:pt x="306" y="312"/>
                  </a:lnTo>
                  <a:lnTo>
                    <a:pt x="318" y="312"/>
                  </a:lnTo>
                  <a:lnTo>
                    <a:pt x="318" y="306"/>
                  </a:lnTo>
                  <a:lnTo>
                    <a:pt x="324" y="306"/>
                  </a:lnTo>
                  <a:lnTo>
                    <a:pt x="336" y="300"/>
                  </a:lnTo>
                  <a:lnTo>
                    <a:pt x="342" y="300"/>
                  </a:lnTo>
                  <a:lnTo>
                    <a:pt x="354" y="312"/>
                  </a:lnTo>
                  <a:lnTo>
                    <a:pt x="360" y="312"/>
                  </a:lnTo>
                  <a:lnTo>
                    <a:pt x="360" y="318"/>
                  </a:lnTo>
                  <a:lnTo>
                    <a:pt x="402" y="318"/>
                  </a:lnTo>
                  <a:lnTo>
                    <a:pt x="408" y="324"/>
                  </a:lnTo>
                  <a:lnTo>
                    <a:pt x="408" y="336"/>
                  </a:lnTo>
                  <a:lnTo>
                    <a:pt x="426" y="336"/>
                  </a:lnTo>
                  <a:lnTo>
                    <a:pt x="438" y="342"/>
                  </a:lnTo>
                  <a:lnTo>
                    <a:pt x="444" y="348"/>
                  </a:lnTo>
                  <a:lnTo>
                    <a:pt x="450" y="360"/>
                  </a:lnTo>
                  <a:lnTo>
                    <a:pt x="444" y="366"/>
                  </a:lnTo>
                  <a:lnTo>
                    <a:pt x="444" y="390"/>
                  </a:lnTo>
                  <a:lnTo>
                    <a:pt x="456" y="384"/>
                  </a:lnTo>
                  <a:lnTo>
                    <a:pt x="462" y="384"/>
                  </a:lnTo>
                  <a:lnTo>
                    <a:pt x="468" y="390"/>
                  </a:lnTo>
                  <a:lnTo>
                    <a:pt x="462" y="396"/>
                  </a:lnTo>
                  <a:lnTo>
                    <a:pt x="462" y="414"/>
                  </a:lnTo>
                  <a:lnTo>
                    <a:pt x="474" y="414"/>
                  </a:lnTo>
                  <a:lnTo>
                    <a:pt x="480" y="420"/>
                  </a:lnTo>
                  <a:lnTo>
                    <a:pt x="492" y="420"/>
                  </a:lnTo>
                  <a:lnTo>
                    <a:pt x="498" y="426"/>
                  </a:lnTo>
                  <a:lnTo>
                    <a:pt x="498" y="456"/>
                  </a:lnTo>
                  <a:lnTo>
                    <a:pt x="492" y="456"/>
                  </a:lnTo>
                  <a:lnTo>
                    <a:pt x="480" y="462"/>
                  </a:lnTo>
                  <a:lnTo>
                    <a:pt x="462" y="462"/>
                  </a:lnTo>
                  <a:lnTo>
                    <a:pt x="456" y="456"/>
                  </a:lnTo>
                  <a:lnTo>
                    <a:pt x="438" y="456"/>
                  </a:lnTo>
                  <a:lnTo>
                    <a:pt x="432" y="462"/>
                  </a:lnTo>
                  <a:lnTo>
                    <a:pt x="432" y="468"/>
                  </a:lnTo>
                  <a:lnTo>
                    <a:pt x="438" y="468"/>
                  </a:lnTo>
                  <a:lnTo>
                    <a:pt x="450" y="474"/>
                  </a:lnTo>
                  <a:lnTo>
                    <a:pt x="456" y="480"/>
                  </a:lnTo>
                  <a:lnTo>
                    <a:pt x="438" y="492"/>
                  </a:lnTo>
                  <a:lnTo>
                    <a:pt x="432" y="498"/>
                  </a:lnTo>
                  <a:lnTo>
                    <a:pt x="420" y="504"/>
                  </a:lnTo>
                  <a:lnTo>
                    <a:pt x="414" y="504"/>
                  </a:lnTo>
                  <a:lnTo>
                    <a:pt x="414" y="516"/>
                  </a:lnTo>
                  <a:lnTo>
                    <a:pt x="420" y="522"/>
                  </a:lnTo>
                  <a:lnTo>
                    <a:pt x="420" y="534"/>
                  </a:lnTo>
                  <a:lnTo>
                    <a:pt x="396" y="540"/>
                  </a:lnTo>
                  <a:lnTo>
                    <a:pt x="390" y="528"/>
                  </a:lnTo>
                  <a:lnTo>
                    <a:pt x="390" y="516"/>
                  </a:lnTo>
                  <a:lnTo>
                    <a:pt x="390" y="528"/>
                  </a:lnTo>
                  <a:lnTo>
                    <a:pt x="396" y="540"/>
                  </a:lnTo>
                  <a:lnTo>
                    <a:pt x="396" y="546"/>
                  </a:lnTo>
                  <a:lnTo>
                    <a:pt x="408" y="552"/>
                  </a:lnTo>
                  <a:lnTo>
                    <a:pt x="438" y="552"/>
                  </a:lnTo>
                  <a:lnTo>
                    <a:pt x="444" y="546"/>
                  </a:lnTo>
                  <a:lnTo>
                    <a:pt x="450" y="546"/>
                  </a:lnTo>
                  <a:lnTo>
                    <a:pt x="456" y="540"/>
                  </a:lnTo>
                  <a:lnTo>
                    <a:pt x="474" y="540"/>
                  </a:lnTo>
                  <a:lnTo>
                    <a:pt x="480" y="534"/>
                  </a:lnTo>
                  <a:lnTo>
                    <a:pt x="486" y="534"/>
                  </a:lnTo>
                  <a:lnTo>
                    <a:pt x="480" y="528"/>
                  </a:lnTo>
                  <a:lnTo>
                    <a:pt x="486" y="528"/>
                  </a:lnTo>
                  <a:lnTo>
                    <a:pt x="492" y="522"/>
                  </a:lnTo>
                  <a:lnTo>
                    <a:pt x="510" y="516"/>
                  </a:lnTo>
                  <a:lnTo>
                    <a:pt x="522" y="510"/>
                  </a:lnTo>
                  <a:lnTo>
                    <a:pt x="528" y="504"/>
                  </a:lnTo>
                  <a:lnTo>
                    <a:pt x="534" y="492"/>
                  </a:lnTo>
                  <a:lnTo>
                    <a:pt x="540" y="486"/>
                  </a:lnTo>
                  <a:lnTo>
                    <a:pt x="546" y="474"/>
                  </a:lnTo>
                  <a:lnTo>
                    <a:pt x="552" y="468"/>
                  </a:lnTo>
                  <a:lnTo>
                    <a:pt x="552" y="462"/>
                  </a:lnTo>
                  <a:lnTo>
                    <a:pt x="582" y="450"/>
                  </a:lnTo>
                  <a:lnTo>
                    <a:pt x="600" y="438"/>
                  </a:lnTo>
                  <a:lnTo>
                    <a:pt x="612" y="444"/>
                  </a:lnTo>
                  <a:lnTo>
                    <a:pt x="624" y="444"/>
                  </a:lnTo>
                  <a:lnTo>
                    <a:pt x="636" y="450"/>
                  </a:lnTo>
                  <a:lnTo>
                    <a:pt x="654" y="450"/>
                  </a:lnTo>
                  <a:lnTo>
                    <a:pt x="666" y="438"/>
                  </a:lnTo>
                  <a:lnTo>
                    <a:pt x="648" y="462"/>
                  </a:lnTo>
                  <a:lnTo>
                    <a:pt x="624" y="462"/>
                  </a:lnTo>
                  <a:lnTo>
                    <a:pt x="630" y="468"/>
                  </a:lnTo>
                  <a:lnTo>
                    <a:pt x="642" y="474"/>
                  </a:lnTo>
                  <a:lnTo>
                    <a:pt x="654" y="486"/>
                  </a:lnTo>
                  <a:lnTo>
                    <a:pt x="726" y="486"/>
                  </a:lnTo>
                  <a:lnTo>
                    <a:pt x="738" y="504"/>
                  </a:lnTo>
                  <a:lnTo>
                    <a:pt x="726" y="510"/>
                  </a:lnTo>
                  <a:lnTo>
                    <a:pt x="720" y="516"/>
                  </a:lnTo>
                  <a:lnTo>
                    <a:pt x="684" y="534"/>
                  </a:lnTo>
                  <a:lnTo>
                    <a:pt x="678" y="540"/>
                  </a:lnTo>
                  <a:lnTo>
                    <a:pt x="678" y="546"/>
                  </a:lnTo>
                  <a:lnTo>
                    <a:pt x="684" y="546"/>
                  </a:lnTo>
                  <a:lnTo>
                    <a:pt x="690" y="552"/>
                  </a:lnTo>
                  <a:lnTo>
                    <a:pt x="720" y="552"/>
                  </a:lnTo>
                  <a:lnTo>
                    <a:pt x="732" y="558"/>
                  </a:lnTo>
                  <a:lnTo>
                    <a:pt x="744" y="570"/>
                  </a:lnTo>
                  <a:lnTo>
                    <a:pt x="744" y="594"/>
                  </a:lnTo>
                  <a:lnTo>
                    <a:pt x="738" y="606"/>
                  </a:lnTo>
                  <a:lnTo>
                    <a:pt x="738" y="618"/>
                  </a:lnTo>
                  <a:lnTo>
                    <a:pt x="756" y="618"/>
                  </a:lnTo>
                  <a:lnTo>
                    <a:pt x="768" y="624"/>
                  </a:lnTo>
                  <a:lnTo>
                    <a:pt x="780" y="624"/>
                  </a:lnTo>
                  <a:lnTo>
                    <a:pt x="780" y="618"/>
                  </a:lnTo>
                  <a:lnTo>
                    <a:pt x="792" y="606"/>
                  </a:lnTo>
                  <a:lnTo>
                    <a:pt x="804" y="600"/>
                  </a:lnTo>
                  <a:lnTo>
                    <a:pt x="810" y="594"/>
                  </a:lnTo>
                  <a:lnTo>
                    <a:pt x="840" y="594"/>
                  </a:lnTo>
                  <a:lnTo>
                    <a:pt x="858" y="576"/>
                  </a:lnTo>
                  <a:lnTo>
                    <a:pt x="858" y="570"/>
                  </a:lnTo>
                  <a:lnTo>
                    <a:pt x="864" y="564"/>
                  </a:lnTo>
                  <a:lnTo>
                    <a:pt x="870" y="564"/>
                  </a:lnTo>
                  <a:lnTo>
                    <a:pt x="882" y="576"/>
                  </a:lnTo>
                  <a:lnTo>
                    <a:pt x="918" y="570"/>
                  </a:lnTo>
                  <a:lnTo>
                    <a:pt x="918" y="552"/>
                  </a:lnTo>
                  <a:lnTo>
                    <a:pt x="930" y="540"/>
                  </a:lnTo>
                  <a:lnTo>
                    <a:pt x="900" y="540"/>
                  </a:lnTo>
                  <a:lnTo>
                    <a:pt x="894" y="546"/>
                  </a:lnTo>
                  <a:lnTo>
                    <a:pt x="882" y="552"/>
                  </a:lnTo>
                  <a:lnTo>
                    <a:pt x="852" y="552"/>
                  </a:lnTo>
                  <a:lnTo>
                    <a:pt x="846" y="546"/>
                  </a:lnTo>
                  <a:lnTo>
                    <a:pt x="834" y="540"/>
                  </a:lnTo>
                  <a:lnTo>
                    <a:pt x="828" y="534"/>
                  </a:lnTo>
                  <a:lnTo>
                    <a:pt x="828" y="522"/>
                  </a:lnTo>
                  <a:lnTo>
                    <a:pt x="822" y="516"/>
                  </a:lnTo>
                  <a:lnTo>
                    <a:pt x="810" y="516"/>
                  </a:lnTo>
                  <a:lnTo>
                    <a:pt x="786" y="498"/>
                  </a:lnTo>
                  <a:lnTo>
                    <a:pt x="750" y="492"/>
                  </a:lnTo>
                  <a:lnTo>
                    <a:pt x="744" y="480"/>
                  </a:lnTo>
                  <a:lnTo>
                    <a:pt x="810" y="480"/>
                  </a:lnTo>
                  <a:lnTo>
                    <a:pt x="822" y="474"/>
                  </a:lnTo>
                  <a:lnTo>
                    <a:pt x="834" y="462"/>
                  </a:lnTo>
                  <a:lnTo>
                    <a:pt x="846" y="468"/>
                  </a:lnTo>
                  <a:lnTo>
                    <a:pt x="852" y="462"/>
                  </a:lnTo>
                  <a:lnTo>
                    <a:pt x="864" y="456"/>
                  </a:lnTo>
                  <a:lnTo>
                    <a:pt x="870" y="450"/>
                  </a:lnTo>
                  <a:lnTo>
                    <a:pt x="882" y="444"/>
                  </a:lnTo>
                  <a:lnTo>
                    <a:pt x="906" y="444"/>
                  </a:lnTo>
                  <a:lnTo>
                    <a:pt x="918" y="438"/>
                  </a:lnTo>
                  <a:lnTo>
                    <a:pt x="930" y="438"/>
                  </a:lnTo>
                  <a:lnTo>
                    <a:pt x="978" y="408"/>
                  </a:lnTo>
                  <a:lnTo>
                    <a:pt x="1014" y="408"/>
                  </a:lnTo>
                  <a:lnTo>
                    <a:pt x="1014" y="372"/>
                  </a:lnTo>
                  <a:lnTo>
                    <a:pt x="1032" y="372"/>
                  </a:lnTo>
                  <a:lnTo>
                    <a:pt x="1038" y="366"/>
                  </a:lnTo>
                  <a:lnTo>
                    <a:pt x="1038" y="360"/>
                  </a:lnTo>
                  <a:lnTo>
                    <a:pt x="1050" y="348"/>
                  </a:lnTo>
                  <a:lnTo>
                    <a:pt x="1080" y="348"/>
                  </a:lnTo>
                  <a:lnTo>
                    <a:pt x="1092" y="342"/>
                  </a:lnTo>
                  <a:lnTo>
                    <a:pt x="1104" y="342"/>
                  </a:lnTo>
                  <a:lnTo>
                    <a:pt x="1116" y="330"/>
                  </a:lnTo>
                  <a:lnTo>
                    <a:pt x="1116" y="324"/>
                  </a:lnTo>
                  <a:lnTo>
                    <a:pt x="1110" y="312"/>
                  </a:lnTo>
                  <a:lnTo>
                    <a:pt x="1110" y="300"/>
                  </a:lnTo>
                  <a:lnTo>
                    <a:pt x="1098" y="294"/>
                  </a:lnTo>
                  <a:lnTo>
                    <a:pt x="1086" y="282"/>
                  </a:lnTo>
                  <a:lnTo>
                    <a:pt x="1092" y="276"/>
                  </a:lnTo>
                  <a:lnTo>
                    <a:pt x="1110" y="276"/>
                  </a:lnTo>
                  <a:lnTo>
                    <a:pt x="1116" y="270"/>
                  </a:lnTo>
                  <a:lnTo>
                    <a:pt x="1110" y="264"/>
                  </a:lnTo>
                  <a:lnTo>
                    <a:pt x="1104" y="264"/>
                  </a:lnTo>
                  <a:lnTo>
                    <a:pt x="1098" y="258"/>
                  </a:lnTo>
                  <a:lnTo>
                    <a:pt x="1092" y="258"/>
                  </a:lnTo>
                  <a:lnTo>
                    <a:pt x="1110" y="246"/>
                  </a:lnTo>
                  <a:lnTo>
                    <a:pt x="1110" y="222"/>
                  </a:lnTo>
                  <a:lnTo>
                    <a:pt x="1104" y="216"/>
                  </a:lnTo>
                  <a:lnTo>
                    <a:pt x="1080" y="216"/>
                  </a:lnTo>
                  <a:lnTo>
                    <a:pt x="1062" y="204"/>
                  </a:lnTo>
                  <a:lnTo>
                    <a:pt x="1056" y="198"/>
                  </a:lnTo>
                  <a:lnTo>
                    <a:pt x="1056" y="192"/>
                  </a:lnTo>
                  <a:lnTo>
                    <a:pt x="1014" y="192"/>
                  </a:lnTo>
                  <a:lnTo>
                    <a:pt x="1002" y="186"/>
                  </a:lnTo>
                  <a:lnTo>
                    <a:pt x="996" y="180"/>
                  </a:lnTo>
                  <a:lnTo>
                    <a:pt x="978" y="180"/>
                  </a:lnTo>
                  <a:lnTo>
                    <a:pt x="966" y="186"/>
                  </a:lnTo>
                  <a:lnTo>
                    <a:pt x="942" y="162"/>
                  </a:lnTo>
                  <a:lnTo>
                    <a:pt x="936" y="150"/>
                  </a:lnTo>
                  <a:lnTo>
                    <a:pt x="924" y="150"/>
                  </a:lnTo>
                  <a:lnTo>
                    <a:pt x="918" y="156"/>
                  </a:lnTo>
                  <a:lnTo>
                    <a:pt x="918" y="162"/>
                  </a:lnTo>
                  <a:lnTo>
                    <a:pt x="912" y="156"/>
                  </a:lnTo>
                  <a:lnTo>
                    <a:pt x="864" y="156"/>
                  </a:lnTo>
                  <a:lnTo>
                    <a:pt x="858" y="150"/>
                  </a:lnTo>
                  <a:lnTo>
                    <a:pt x="846" y="150"/>
                  </a:lnTo>
                  <a:lnTo>
                    <a:pt x="840" y="144"/>
                  </a:lnTo>
                  <a:lnTo>
                    <a:pt x="816" y="150"/>
                  </a:lnTo>
                  <a:lnTo>
                    <a:pt x="810" y="150"/>
                  </a:lnTo>
                  <a:lnTo>
                    <a:pt x="798" y="102"/>
                  </a:lnTo>
                  <a:lnTo>
                    <a:pt x="756" y="84"/>
                  </a:lnTo>
                  <a:lnTo>
                    <a:pt x="720" y="84"/>
                  </a:lnTo>
                  <a:lnTo>
                    <a:pt x="720" y="66"/>
                  </a:lnTo>
                  <a:lnTo>
                    <a:pt x="714" y="48"/>
                  </a:lnTo>
                  <a:lnTo>
                    <a:pt x="720" y="48"/>
                  </a:lnTo>
                  <a:lnTo>
                    <a:pt x="726" y="42"/>
                  </a:lnTo>
                  <a:lnTo>
                    <a:pt x="726" y="30"/>
                  </a:lnTo>
                  <a:lnTo>
                    <a:pt x="720" y="30"/>
                  </a:lnTo>
                  <a:lnTo>
                    <a:pt x="708" y="24"/>
                  </a:lnTo>
                  <a:lnTo>
                    <a:pt x="702" y="18"/>
                  </a:lnTo>
                  <a:lnTo>
                    <a:pt x="696" y="18"/>
                  </a:lnTo>
                  <a:lnTo>
                    <a:pt x="690" y="0"/>
                  </a:lnTo>
                  <a:lnTo>
                    <a:pt x="642" y="0"/>
                  </a:lnTo>
                  <a:lnTo>
                    <a:pt x="630" y="6"/>
                  </a:lnTo>
                  <a:lnTo>
                    <a:pt x="600" y="6"/>
                  </a:lnTo>
                  <a:lnTo>
                    <a:pt x="600" y="18"/>
                  </a:lnTo>
                  <a:lnTo>
                    <a:pt x="594" y="24"/>
                  </a:lnTo>
                  <a:lnTo>
                    <a:pt x="558" y="24"/>
                  </a:lnTo>
                  <a:lnTo>
                    <a:pt x="546" y="18"/>
                  </a:lnTo>
                  <a:lnTo>
                    <a:pt x="516" y="18"/>
                  </a:lnTo>
                  <a:lnTo>
                    <a:pt x="510" y="30"/>
                  </a:lnTo>
                  <a:lnTo>
                    <a:pt x="498" y="36"/>
                  </a:lnTo>
                  <a:lnTo>
                    <a:pt x="492" y="42"/>
                  </a:lnTo>
                  <a:lnTo>
                    <a:pt x="486" y="54"/>
                  </a:lnTo>
                  <a:lnTo>
                    <a:pt x="492" y="60"/>
                  </a:lnTo>
                  <a:lnTo>
                    <a:pt x="492" y="72"/>
                  </a:lnTo>
                  <a:lnTo>
                    <a:pt x="486" y="78"/>
                  </a:lnTo>
                  <a:lnTo>
                    <a:pt x="468" y="78"/>
                  </a:lnTo>
                  <a:lnTo>
                    <a:pt x="462" y="72"/>
                  </a:lnTo>
                  <a:lnTo>
                    <a:pt x="438" y="72"/>
                  </a:lnTo>
                  <a:lnTo>
                    <a:pt x="426" y="78"/>
                  </a:lnTo>
                  <a:lnTo>
                    <a:pt x="420" y="78"/>
                  </a:lnTo>
                  <a:lnTo>
                    <a:pt x="420" y="66"/>
                  </a:lnTo>
                  <a:lnTo>
                    <a:pt x="414" y="60"/>
                  </a:lnTo>
                  <a:lnTo>
                    <a:pt x="396" y="60"/>
                  </a:lnTo>
                  <a:lnTo>
                    <a:pt x="390" y="66"/>
                  </a:lnTo>
                  <a:lnTo>
                    <a:pt x="390" y="72"/>
                  </a:lnTo>
                  <a:lnTo>
                    <a:pt x="378" y="60"/>
                  </a:lnTo>
                  <a:lnTo>
                    <a:pt x="366" y="66"/>
                  </a:lnTo>
                  <a:lnTo>
                    <a:pt x="360" y="60"/>
                  </a:lnTo>
                  <a:lnTo>
                    <a:pt x="342" y="66"/>
                  </a:lnTo>
                  <a:lnTo>
                    <a:pt x="336" y="54"/>
                  </a:lnTo>
                  <a:lnTo>
                    <a:pt x="324" y="66"/>
                  </a:lnTo>
                  <a:lnTo>
                    <a:pt x="306" y="54"/>
                  </a:lnTo>
                  <a:lnTo>
                    <a:pt x="300" y="60"/>
                  </a:lnTo>
                  <a:lnTo>
                    <a:pt x="282" y="48"/>
                  </a:lnTo>
                  <a:lnTo>
                    <a:pt x="258" y="42"/>
                  </a:lnTo>
                  <a:lnTo>
                    <a:pt x="222" y="42"/>
                  </a:lnTo>
                  <a:lnTo>
                    <a:pt x="216" y="36"/>
                  </a:lnTo>
                  <a:lnTo>
                    <a:pt x="216" y="30"/>
                  </a:lnTo>
                  <a:lnTo>
                    <a:pt x="168" y="30"/>
                  </a:lnTo>
                  <a:lnTo>
                    <a:pt x="162" y="36"/>
                  </a:lnTo>
                  <a:lnTo>
                    <a:pt x="150" y="42"/>
                  </a:lnTo>
                  <a:lnTo>
                    <a:pt x="114" y="42"/>
                  </a:lnTo>
                  <a:lnTo>
                    <a:pt x="114" y="48"/>
                  </a:lnTo>
                  <a:lnTo>
                    <a:pt x="96" y="66"/>
                  </a:lnTo>
                  <a:lnTo>
                    <a:pt x="78" y="66"/>
                  </a:lnTo>
                  <a:lnTo>
                    <a:pt x="66" y="60"/>
                  </a:lnTo>
                  <a:lnTo>
                    <a:pt x="72" y="78"/>
                  </a:lnTo>
                  <a:lnTo>
                    <a:pt x="90" y="96"/>
                  </a:lnTo>
                  <a:lnTo>
                    <a:pt x="90" y="102"/>
                  </a:lnTo>
                  <a:lnTo>
                    <a:pt x="102" y="108"/>
                  </a:lnTo>
                  <a:lnTo>
                    <a:pt x="108" y="114"/>
                  </a:lnTo>
                  <a:lnTo>
                    <a:pt x="102" y="126"/>
                  </a:lnTo>
                  <a:lnTo>
                    <a:pt x="108" y="132"/>
                  </a:lnTo>
                  <a:lnTo>
                    <a:pt x="108" y="138"/>
                  </a:lnTo>
                  <a:lnTo>
                    <a:pt x="114" y="144"/>
                  </a:lnTo>
                  <a:lnTo>
                    <a:pt x="108" y="150"/>
                  </a:lnTo>
                  <a:lnTo>
                    <a:pt x="102" y="150"/>
                  </a:lnTo>
                  <a:lnTo>
                    <a:pt x="96" y="156"/>
                  </a:lnTo>
                  <a:lnTo>
                    <a:pt x="84" y="156"/>
                  </a:lnTo>
                  <a:lnTo>
                    <a:pt x="30" y="204"/>
                  </a:lnTo>
                  <a:lnTo>
                    <a:pt x="30" y="246"/>
                  </a:lnTo>
                  <a:lnTo>
                    <a:pt x="42" y="258"/>
                  </a:lnTo>
                  <a:lnTo>
                    <a:pt x="18" y="258"/>
                  </a:lnTo>
                  <a:lnTo>
                    <a:pt x="18" y="270"/>
                  </a:lnTo>
                  <a:lnTo>
                    <a:pt x="12" y="276"/>
                  </a:lnTo>
                  <a:lnTo>
                    <a:pt x="12" y="282"/>
                  </a:lnTo>
                  <a:lnTo>
                    <a:pt x="6" y="288"/>
                  </a:lnTo>
                  <a:lnTo>
                    <a:pt x="0" y="288"/>
                  </a:lnTo>
                  <a:lnTo>
                    <a:pt x="0" y="306"/>
                  </a:lnTo>
                  <a:lnTo>
                    <a:pt x="6" y="306"/>
                  </a:lnTo>
                  <a:lnTo>
                    <a:pt x="24" y="324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84" name="Turkey" descr="© INSCALE GmbH, 05.05.2010&#10;http://www.presentationload.com/">
              <a:extLst>
                <a:ext uri="{FF2B5EF4-FFF2-40B4-BE49-F238E27FC236}">
                  <a16:creationId xmlns:a16="http://schemas.microsoft.com/office/drawing/2014/main" id="{4A277CBF-8977-4D9B-B13E-384EDF6DAC13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6302544" y="2995795"/>
              <a:ext cx="588825" cy="227081"/>
            </a:xfrm>
            <a:custGeom>
              <a:avLst/>
              <a:gdLst>
                <a:gd name="T0" fmla="*/ 2147483647 w 1332"/>
                <a:gd name="T1" fmla="*/ 2147483647 h 510"/>
                <a:gd name="T2" fmla="*/ 2147483647 w 1332"/>
                <a:gd name="T3" fmla="*/ 2147483647 h 510"/>
                <a:gd name="T4" fmla="*/ 2147483647 w 1332"/>
                <a:gd name="T5" fmla="*/ 2147483647 h 510"/>
                <a:gd name="T6" fmla="*/ 2147483647 w 1332"/>
                <a:gd name="T7" fmla="*/ 2147483647 h 510"/>
                <a:gd name="T8" fmla="*/ 2147483647 w 1332"/>
                <a:gd name="T9" fmla="*/ 2147483647 h 510"/>
                <a:gd name="T10" fmla="*/ 2147483647 w 1332"/>
                <a:gd name="T11" fmla="*/ 2147483647 h 510"/>
                <a:gd name="T12" fmla="*/ 2147483647 w 1332"/>
                <a:gd name="T13" fmla="*/ 2147483647 h 510"/>
                <a:gd name="T14" fmla="*/ 2147483647 w 1332"/>
                <a:gd name="T15" fmla="*/ 2147483647 h 510"/>
                <a:gd name="T16" fmla="*/ 2147483647 w 1332"/>
                <a:gd name="T17" fmla="*/ 2147483647 h 510"/>
                <a:gd name="T18" fmla="*/ 2147483647 w 1332"/>
                <a:gd name="T19" fmla="*/ 2147483647 h 510"/>
                <a:gd name="T20" fmla="*/ 2147483647 w 1332"/>
                <a:gd name="T21" fmla="*/ 2147483647 h 510"/>
                <a:gd name="T22" fmla="*/ 2147483647 w 1332"/>
                <a:gd name="T23" fmla="*/ 2147483647 h 510"/>
                <a:gd name="T24" fmla="*/ 2147483647 w 1332"/>
                <a:gd name="T25" fmla="*/ 2147483647 h 510"/>
                <a:gd name="T26" fmla="*/ 2147483647 w 1332"/>
                <a:gd name="T27" fmla="*/ 2147483647 h 510"/>
                <a:gd name="T28" fmla="*/ 2147483647 w 1332"/>
                <a:gd name="T29" fmla="*/ 2147483647 h 510"/>
                <a:gd name="T30" fmla="*/ 2147483647 w 1332"/>
                <a:gd name="T31" fmla="*/ 2147483647 h 510"/>
                <a:gd name="T32" fmla="*/ 2147483647 w 1332"/>
                <a:gd name="T33" fmla="*/ 2147483647 h 510"/>
                <a:gd name="T34" fmla="*/ 2147483647 w 1332"/>
                <a:gd name="T35" fmla="*/ 2147483647 h 510"/>
                <a:gd name="T36" fmla="*/ 2147483647 w 1332"/>
                <a:gd name="T37" fmla="*/ 2147483647 h 510"/>
                <a:gd name="T38" fmla="*/ 2147483647 w 1332"/>
                <a:gd name="T39" fmla="*/ 2147483647 h 510"/>
                <a:gd name="T40" fmla="*/ 2147483647 w 1332"/>
                <a:gd name="T41" fmla="*/ 2147483647 h 510"/>
                <a:gd name="T42" fmla="*/ 2147483647 w 1332"/>
                <a:gd name="T43" fmla="*/ 2147483647 h 510"/>
                <a:gd name="T44" fmla="*/ 2147483647 w 1332"/>
                <a:gd name="T45" fmla="*/ 2147483647 h 510"/>
                <a:gd name="T46" fmla="*/ 2147483647 w 1332"/>
                <a:gd name="T47" fmla="*/ 2147483647 h 510"/>
                <a:gd name="T48" fmla="*/ 2147483647 w 1332"/>
                <a:gd name="T49" fmla="*/ 2147483647 h 510"/>
                <a:gd name="T50" fmla="*/ 2147483647 w 1332"/>
                <a:gd name="T51" fmla="*/ 2147483647 h 510"/>
                <a:gd name="T52" fmla="*/ 2147483647 w 1332"/>
                <a:gd name="T53" fmla="*/ 2147483647 h 510"/>
                <a:gd name="T54" fmla="*/ 2147483647 w 1332"/>
                <a:gd name="T55" fmla="*/ 2147483647 h 510"/>
                <a:gd name="T56" fmla="*/ 2147483647 w 1332"/>
                <a:gd name="T57" fmla="*/ 2147483647 h 510"/>
                <a:gd name="T58" fmla="*/ 2147483647 w 1332"/>
                <a:gd name="T59" fmla="*/ 2147483647 h 510"/>
                <a:gd name="T60" fmla="*/ 2147483647 w 1332"/>
                <a:gd name="T61" fmla="*/ 2147483647 h 510"/>
                <a:gd name="T62" fmla="*/ 2147483647 w 1332"/>
                <a:gd name="T63" fmla="*/ 2147483647 h 510"/>
                <a:gd name="T64" fmla="*/ 2147483647 w 1332"/>
                <a:gd name="T65" fmla="*/ 2147483647 h 510"/>
                <a:gd name="T66" fmla="*/ 2147483647 w 1332"/>
                <a:gd name="T67" fmla="*/ 2147483647 h 510"/>
                <a:gd name="T68" fmla="*/ 2147483647 w 1332"/>
                <a:gd name="T69" fmla="*/ 2147483647 h 510"/>
                <a:gd name="T70" fmla="*/ 2147483647 w 1332"/>
                <a:gd name="T71" fmla="*/ 2147483647 h 510"/>
                <a:gd name="T72" fmla="*/ 2147483647 w 1332"/>
                <a:gd name="T73" fmla="*/ 2147483647 h 510"/>
                <a:gd name="T74" fmla="*/ 2147483647 w 1332"/>
                <a:gd name="T75" fmla="*/ 2147483647 h 510"/>
                <a:gd name="T76" fmla="*/ 2147483647 w 1332"/>
                <a:gd name="T77" fmla="*/ 2147483647 h 510"/>
                <a:gd name="T78" fmla="*/ 2147483647 w 1332"/>
                <a:gd name="T79" fmla="*/ 2147483647 h 510"/>
                <a:gd name="T80" fmla="*/ 2147483647 w 1332"/>
                <a:gd name="T81" fmla="*/ 2147483647 h 510"/>
                <a:gd name="T82" fmla="*/ 2147483647 w 1332"/>
                <a:gd name="T83" fmla="*/ 2147483647 h 510"/>
                <a:gd name="T84" fmla="*/ 2147483647 w 1332"/>
                <a:gd name="T85" fmla="*/ 2147483647 h 510"/>
                <a:gd name="T86" fmla="*/ 2147483647 w 1332"/>
                <a:gd name="T87" fmla="*/ 2147483647 h 510"/>
                <a:gd name="T88" fmla="*/ 2147483647 w 1332"/>
                <a:gd name="T89" fmla="*/ 2147483647 h 510"/>
                <a:gd name="T90" fmla="*/ 2147483647 w 1332"/>
                <a:gd name="T91" fmla="*/ 2147483647 h 510"/>
                <a:gd name="T92" fmla="*/ 2147483647 w 1332"/>
                <a:gd name="T93" fmla="*/ 2147483647 h 510"/>
                <a:gd name="T94" fmla="*/ 2147483647 w 1332"/>
                <a:gd name="T95" fmla="*/ 2147483647 h 510"/>
                <a:gd name="T96" fmla="*/ 2147483647 w 1332"/>
                <a:gd name="T97" fmla="*/ 2147483647 h 510"/>
                <a:gd name="T98" fmla="*/ 2147483647 w 1332"/>
                <a:gd name="T99" fmla="*/ 2147483647 h 510"/>
                <a:gd name="T100" fmla="*/ 2147483647 w 1332"/>
                <a:gd name="T101" fmla="*/ 2147483647 h 510"/>
                <a:gd name="T102" fmla="*/ 2147483647 w 1332"/>
                <a:gd name="T103" fmla="*/ 2147483647 h 510"/>
                <a:gd name="T104" fmla="*/ 2147483647 w 1332"/>
                <a:gd name="T105" fmla="*/ 2147483647 h 510"/>
                <a:gd name="T106" fmla="*/ 2147483647 w 1332"/>
                <a:gd name="T107" fmla="*/ 2147483647 h 510"/>
                <a:gd name="T108" fmla="*/ 2147483647 w 1332"/>
                <a:gd name="T109" fmla="*/ 2147483647 h 510"/>
                <a:gd name="T110" fmla="*/ 2147483647 w 1332"/>
                <a:gd name="T111" fmla="*/ 2147483647 h 510"/>
                <a:gd name="T112" fmla="*/ 2147483647 w 1332"/>
                <a:gd name="T113" fmla="*/ 2147483647 h 510"/>
                <a:gd name="T114" fmla="*/ 2147483647 w 1332"/>
                <a:gd name="T115" fmla="*/ 2147483647 h 51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332"/>
                <a:gd name="T175" fmla="*/ 0 h 510"/>
                <a:gd name="T176" fmla="*/ 1332 w 1332"/>
                <a:gd name="T177" fmla="*/ 510 h 51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332" h="510">
                  <a:moveTo>
                    <a:pt x="6" y="192"/>
                  </a:moveTo>
                  <a:lnTo>
                    <a:pt x="24" y="186"/>
                  </a:lnTo>
                  <a:lnTo>
                    <a:pt x="30" y="174"/>
                  </a:lnTo>
                  <a:lnTo>
                    <a:pt x="0" y="174"/>
                  </a:lnTo>
                  <a:lnTo>
                    <a:pt x="6" y="192"/>
                  </a:lnTo>
                  <a:close/>
                  <a:moveTo>
                    <a:pt x="42" y="162"/>
                  </a:moveTo>
                  <a:lnTo>
                    <a:pt x="42" y="168"/>
                  </a:lnTo>
                  <a:lnTo>
                    <a:pt x="48" y="174"/>
                  </a:lnTo>
                  <a:lnTo>
                    <a:pt x="60" y="174"/>
                  </a:lnTo>
                  <a:lnTo>
                    <a:pt x="60" y="162"/>
                  </a:lnTo>
                  <a:lnTo>
                    <a:pt x="54" y="156"/>
                  </a:lnTo>
                  <a:lnTo>
                    <a:pt x="54" y="150"/>
                  </a:lnTo>
                  <a:lnTo>
                    <a:pt x="48" y="150"/>
                  </a:lnTo>
                  <a:lnTo>
                    <a:pt x="48" y="156"/>
                  </a:lnTo>
                  <a:lnTo>
                    <a:pt x="42" y="162"/>
                  </a:lnTo>
                  <a:close/>
                  <a:moveTo>
                    <a:pt x="96" y="138"/>
                  </a:moveTo>
                  <a:lnTo>
                    <a:pt x="66" y="138"/>
                  </a:lnTo>
                  <a:lnTo>
                    <a:pt x="66" y="174"/>
                  </a:lnTo>
                  <a:lnTo>
                    <a:pt x="78" y="150"/>
                  </a:lnTo>
                  <a:lnTo>
                    <a:pt x="96" y="138"/>
                  </a:lnTo>
                  <a:close/>
                  <a:moveTo>
                    <a:pt x="1332" y="402"/>
                  </a:moveTo>
                  <a:lnTo>
                    <a:pt x="1332" y="390"/>
                  </a:lnTo>
                  <a:lnTo>
                    <a:pt x="1308" y="384"/>
                  </a:lnTo>
                  <a:lnTo>
                    <a:pt x="1308" y="354"/>
                  </a:lnTo>
                  <a:lnTo>
                    <a:pt x="1272" y="336"/>
                  </a:lnTo>
                  <a:lnTo>
                    <a:pt x="1278" y="330"/>
                  </a:lnTo>
                  <a:lnTo>
                    <a:pt x="1284" y="318"/>
                  </a:lnTo>
                  <a:lnTo>
                    <a:pt x="1284" y="312"/>
                  </a:lnTo>
                  <a:lnTo>
                    <a:pt x="1290" y="306"/>
                  </a:lnTo>
                  <a:lnTo>
                    <a:pt x="1284" y="306"/>
                  </a:lnTo>
                  <a:lnTo>
                    <a:pt x="1278" y="300"/>
                  </a:lnTo>
                  <a:lnTo>
                    <a:pt x="1278" y="288"/>
                  </a:lnTo>
                  <a:lnTo>
                    <a:pt x="1266" y="276"/>
                  </a:lnTo>
                  <a:lnTo>
                    <a:pt x="1266" y="246"/>
                  </a:lnTo>
                  <a:lnTo>
                    <a:pt x="1248" y="222"/>
                  </a:lnTo>
                  <a:lnTo>
                    <a:pt x="1272" y="222"/>
                  </a:lnTo>
                  <a:lnTo>
                    <a:pt x="1272" y="216"/>
                  </a:lnTo>
                  <a:lnTo>
                    <a:pt x="1278" y="210"/>
                  </a:lnTo>
                  <a:lnTo>
                    <a:pt x="1272" y="198"/>
                  </a:lnTo>
                  <a:lnTo>
                    <a:pt x="1272" y="186"/>
                  </a:lnTo>
                  <a:lnTo>
                    <a:pt x="1266" y="180"/>
                  </a:lnTo>
                  <a:lnTo>
                    <a:pt x="1266" y="174"/>
                  </a:lnTo>
                  <a:lnTo>
                    <a:pt x="1260" y="174"/>
                  </a:lnTo>
                  <a:lnTo>
                    <a:pt x="1248" y="180"/>
                  </a:lnTo>
                  <a:lnTo>
                    <a:pt x="1236" y="180"/>
                  </a:lnTo>
                  <a:lnTo>
                    <a:pt x="1224" y="174"/>
                  </a:lnTo>
                  <a:lnTo>
                    <a:pt x="1218" y="168"/>
                  </a:lnTo>
                  <a:lnTo>
                    <a:pt x="1212" y="156"/>
                  </a:lnTo>
                  <a:lnTo>
                    <a:pt x="1212" y="144"/>
                  </a:lnTo>
                  <a:lnTo>
                    <a:pt x="1200" y="108"/>
                  </a:lnTo>
                  <a:lnTo>
                    <a:pt x="1194" y="96"/>
                  </a:lnTo>
                  <a:lnTo>
                    <a:pt x="1194" y="84"/>
                  </a:lnTo>
                  <a:lnTo>
                    <a:pt x="1188" y="78"/>
                  </a:lnTo>
                  <a:lnTo>
                    <a:pt x="1164" y="78"/>
                  </a:lnTo>
                  <a:lnTo>
                    <a:pt x="1164" y="72"/>
                  </a:lnTo>
                  <a:lnTo>
                    <a:pt x="1158" y="60"/>
                  </a:lnTo>
                  <a:lnTo>
                    <a:pt x="1152" y="54"/>
                  </a:lnTo>
                  <a:lnTo>
                    <a:pt x="1140" y="48"/>
                  </a:lnTo>
                  <a:lnTo>
                    <a:pt x="1128" y="48"/>
                  </a:lnTo>
                  <a:lnTo>
                    <a:pt x="1116" y="54"/>
                  </a:lnTo>
                  <a:lnTo>
                    <a:pt x="1110" y="60"/>
                  </a:lnTo>
                  <a:lnTo>
                    <a:pt x="1074" y="54"/>
                  </a:lnTo>
                  <a:lnTo>
                    <a:pt x="1062" y="66"/>
                  </a:lnTo>
                  <a:lnTo>
                    <a:pt x="1026" y="90"/>
                  </a:lnTo>
                  <a:lnTo>
                    <a:pt x="1014" y="96"/>
                  </a:lnTo>
                  <a:lnTo>
                    <a:pt x="930" y="96"/>
                  </a:lnTo>
                  <a:lnTo>
                    <a:pt x="876" y="108"/>
                  </a:lnTo>
                  <a:lnTo>
                    <a:pt x="810" y="84"/>
                  </a:lnTo>
                  <a:lnTo>
                    <a:pt x="786" y="96"/>
                  </a:lnTo>
                  <a:lnTo>
                    <a:pt x="786" y="90"/>
                  </a:lnTo>
                  <a:lnTo>
                    <a:pt x="780" y="84"/>
                  </a:lnTo>
                  <a:lnTo>
                    <a:pt x="774" y="72"/>
                  </a:lnTo>
                  <a:lnTo>
                    <a:pt x="768" y="66"/>
                  </a:lnTo>
                  <a:lnTo>
                    <a:pt x="756" y="66"/>
                  </a:lnTo>
                  <a:lnTo>
                    <a:pt x="744" y="72"/>
                  </a:lnTo>
                  <a:lnTo>
                    <a:pt x="738" y="78"/>
                  </a:lnTo>
                  <a:lnTo>
                    <a:pt x="708" y="60"/>
                  </a:lnTo>
                  <a:lnTo>
                    <a:pt x="708" y="36"/>
                  </a:lnTo>
                  <a:lnTo>
                    <a:pt x="660" y="48"/>
                  </a:lnTo>
                  <a:lnTo>
                    <a:pt x="636" y="30"/>
                  </a:lnTo>
                  <a:lnTo>
                    <a:pt x="630" y="12"/>
                  </a:lnTo>
                  <a:lnTo>
                    <a:pt x="624" y="12"/>
                  </a:lnTo>
                  <a:lnTo>
                    <a:pt x="618" y="18"/>
                  </a:lnTo>
                  <a:lnTo>
                    <a:pt x="600" y="18"/>
                  </a:lnTo>
                  <a:lnTo>
                    <a:pt x="588" y="24"/>
                  </a:lnTo>
                  <a:lnTo>
                    <a:pt x="558" y="24"/>
                  </a:lnTo>
                  <a:lnTo>
                    <a:pt x="534" y="18"/>
                  </a:lnTo>
                  <a:lnTo>
                    <a:pt x="504" y="18"/>
                  </a:lnTo>
                  <a:lnTo>
                    <a:pt x="492" y="24"/>
                  </a:lnTo>
                  <a:lnTo>
                    <a:pt x="456" y="36"/>
                  </a:lnTo>
                  <a:lnTo>
                    <a:pt x="444" y="42"/>
                  </a:lnTo>
                  <a:lnTo>
                    <a:pt x="438" y="48"/>
                  </a:lnTo>
                  <a:lnTo>
                    <a:pt x="426" y="54"/>
                  </a:lnTo>
                  <a:lnTo>
                    <a:pt x="414" y="66"/>
                  </a:lnTo>
                  <a:lnTo>
                    <a:pt x="408" y="66"/>
                  </a:lnTo>
                  <a:lnTo>
                    <a:pt x="396" y="90"/>
                  </a:lnTo>
                  <a:lnTo>
                    <a:pt x="378" y="90"/>
                  </a:lnTo>
                  <a:lnTo>
                    <a:pt x="354" y="84"/>
                  </a:lnTo>
                  <a:lnTo>
                    <a:pt x="294" y="84"/>
                  </a:lnTo>
                  <a:lnTo>
                    <a:pt x="282" y="78"/>
                  </a:lnTo>
                  <a:lnTo>
                    <a:pt x="264" y="78"/>
                  </a:lnTo>
                  <a:lnTo>
                    <a:pt x="252" y="72"/>
                  </a:lnTo>
                  <a:lnTo>
                    <a:pt x="240" y="72"/>
                  </a:lnTo>
                  <a:lnTo>
                    <a:pt x="234" y="66"/>
                  </a:lnTo>
                  <a:lnTo>
                    <a:pt x="198" y="66"/>
                  </a:lnTo>
                  <a:lnTo>
                    <a:pt x="186" y="54"/>
                  </a:lnTo>
                  <a:lnTo>
                    <a:pt x="180" y="36"/>
                  </a:lnTo>
                  <a:lnTo>
                    <a:pt x="180" y="24"/>
                  </a:lnTo>
                  <a:lnTo>
                    <a:pt x="168" y="24"/>
                  </a:lnTo>
                  <a:lnTo>
                    <a:pt x="156" y="18"/>
                  </a:lnTo>
                  <a:lnTo>
                    <a:pt x="144" y="18"/>
                  </a:lnTo>
                  <a:lnTo>
                    <a:pt x="132" y="0"/>
                  </a:lnTo>
                  <a:lnTo>
                    <a:pt x="120" y="18"/>
                  </a:lnTo>
                  <a:lnTo>
                    <a:pt x="90" y="12"/>
                  </a:lnTo>
                  <a:lnTo>
                    <a:pt x="72" y="36"/>
                  </a:lnTo>
                  <a:lnTo>
                    <a:pt x="78" y="42"/>
                  </a:lnTo>
                  <a:lnTo>
                    <a:pt x="90" y="42"/>
                  </a:lnTo>
                  <a:lnTo>
                    <a:pt x="90" y="48"/>
                  </a:lnTo>
                  <a:lnTo>
                    <a:pt x="96" y="54"/>
                  </a:lnTo>
                  <a:lnTo>
                    <a:pt x="96" y="66"/>
                  </a:lnTo>
                  <a:lnTo>
                    <a:pt x="78" y="66"/>
                  </a:lnTo>
                  <a:lnTo>
                    <a:pt x="72" y="72"/>
                  </a:lnTo>
                  <a:lnTo>
                    <a:pt x="72" y="78"/>
                  </a:lnTo>
                  <a:lnTo>
                    <a:pt x="78" y="84"/>
                  </a:lnTo>
                  <a:lnTo>
                    <a:pt x="78" y="96"/>
                  </a:lnTo>
                  <a:lnTo>
                    <a:pt x="72" y="108"/>
                  </a:lnTo>
                  <a:lnTo>
                    <a:pt x="72" y="114"/>
                  </a:lnTo>
                  <a:lnTo>
                    <a:pt x="66" y="120"/>
                  </a:lnTo>
                  <a:lnTo>
                    <a:pt x="66" y="132"/>
                  </a:lnTo>
                  <a:lnTo>
                    <a:pt x="72" y="132"/>
                  </a:lnTo>
                  <a:lnTo>
                    <a:pt x="90" y="126"/>
                  </a:lnTo>
                  <a:lnTo>
                    <a:pt x="102" y="126"/>
                  </a:lnTo>
                  <a:lnTo>
                    <a:pt x="108" y="120"/>
                  </a:lnTo>
                  <a:lnTo>
                    <a:pt x="114" y="120"/>
                  </a:lnTo>
                  <a:lnTo>
                    <a:pt x="114" y="132"/>
                  </a:lnTo>
                  <a:lnTo>
                    <a:pt x="120" y="132"/>
                  </a:lnTo>
                  <a:lnTo>
                    <a:pt x="126" y="126"/>
                  </a:lnTo>
                  <a:lnTo>
                    <a:pt x="138" y="120"/>
                  </a:lnTo>
                  <a:lnTo>
                    <a:pt x="162" y="96"/>
                  </a:lnTo>
                  <a:lnTo>
                    <a:pt x="168" y="96"/>
                  </a:lnTo>
                  <a:lnTo>
                    <a:pt x="174" y="90"/>
                  </a:lnTo>
                  <a:lnTo>
                    <a:pt x="186" y="90"/>
                  </a:lnTo>
                  <a:lnTo>
                    <a:pt x="204" y="84"/>
                  </a:lnTo>
                  <a:lnTo>
                    <a:pt x="216" y="84"/>
                  </a:lnTo>
                  <a:lnTo>
                    <a:pt x="252" y="102"/>
                  </a:lnTo>
                  <a:lnTo>
                    <a:pt x="270" y="108"/>
                  </a:lnTo>
                  <a:lnTo>
                    <a:pt x="282" y="108"/>
                  </a:lnTo>
                  <a:lnTo>
                    <a:pt x="288" y="114"/>
                  </a:lnTo>
                  <a:lnTo>
                    <a:pt x="294" y="114"/>
                  </a:lnTo>
                  <a:lnTo>
                    <a:pt x="270" y="114"/>
                  </a:lnTo>
                  <a:lnTo>
                    <a:pt x="258" y="120"/>
                  </a:lnTo>
                  <a:lnTo>
                    <a:pt x="246" y="120"/>
                  </a:lnTo>
                  <a:lnTo>
                    <a:pt x="246" y="132"/>
                  </a:lnTo>
                  <a:lnTo>
                    <a:pt x="240" y="138"/>
                  </a:lnTo>
                  <a:lnTo>
                    <a:pt x="186" y="144"/>
                  </a:lnTo>
                  <a:lnTo>
                    <a:pt x="138" y="138"/>
                  </a:lnTo>
                  <a:lnTo>
                    <a:pt x="120" y="138"/>
                  </a:lnTo>
                  <a:lnTo>
                    <a:pt x="96" y="150"/>
                  </a:lnTo>
                  <a:lnTo>
                    <a:pt x="84" y="162"/>
                  </a:lnTo>
                  <a:lnTo>
                    <a:pt x="84" y="174"/>
                  </a:lnTo>
                  <a:lnTo>
                    <a:pt x="78" y="192"/>
                  </a:lnTo>
                  <a:lnTo>
                    <a:pt x="78" y="204"/>
                  </a:lnTo>
                  <a:lnTo>
                    <a:pt x="72" y="210"/>
                  </a:lnTo>
                  <a:lnTo>
                    <a:pt x="72" y="216"/>
                  </a:lnTo>
                  <a:lnTo>
                    <a:pt x="114" y="216"/>
                  </a:lnTo>
                  <a:lnTo>
                    <a:pt x="114" y="240"/>
                  </a:lnTo>
                  <a:lnTo>
                    <a:pt x="120" y="246"/>
                  </a:lnTo>
                  <a:lnTo>
                    <a:pt x="126" y="258"/>
                  </a:lnTo>
                  <a:lnTo>
                    <a:pt x="132" y="264"/>
                  </a:lnTo>
                  <a:lnTo>
                    <a:pt x="126" y="282"/>
                  </a:lnTo>
                  <a:lnTo>
                    <a:pt x="138" y="300"/>
                  </a:lnTo>
                  <a:lnTo>
                    <a:pt x="126" y="318"/>
                  </a:lnTo>
                  <a:lnTo>
                    <a:pt x="162" y="354"/>
                  </a:lnTo>
                  <a:lnTo>
                    <a:pt x="156" y="390"/>
                  </a:lnTo>
                  <a:lnTo>
                    <a:pt x="210" y="414"/>
                  </a:lnTo>
                  <a:lnTo>
                    <a:pt x="216" y="444"/>
                  </a:lnTo>
                  <a:lnTo>
                    <a:pt x="216" y="438"/>
                  </a:lnTo>
                  <a:lnTo>
                    <a:pt x="222" y="438"/>
                  </a:lnTo>
                  <a:lnTo>
                    <a:pt x="222" y="432"/>
                  </a:lnTo>
                  <a:lnTo>
                    <a:pt x="228" y="432"/>
                  </a:lnTo>
                  <a:lnTo>
                    <a:pt x="252" y="444"/>
                  </a:lnTo>
                  <a:lnTo>
                    <a:pt x="258" y="444"/>
                  </a:lnTo>
                  <a:lnTo>
                    <a:pt x="264" y="450"/>
                  </a:lnTo>
                  <a:lnTo>
                    <a:pt x="270" y="462"/>
                  </a:lnTo>
                  <a:lnTo>
                    <a:pt x="282" y="468"/>
                  </a:lnTo>
                  <a:lnTo>
                    <a:pt x="294" y="468"/>
                  </a:lnTo>
                  <a:lnTo>
                    <a:pt x="312" y="474"/>
                  </a:lnTo>
                  <a:lnTo>
                    <a:pt x="372" y="474"/>
                  </a:lnTo>
                  <a:lnTo>
                    <a:pt x="372" y="450"/>
                  </a:lnTo>
                  <a:lnTo>
                    <a:pt x="378" y="438"/>
                  </a:lnTo>
                  <a:lnTo>
                    <a:pt x="390" y="426"/>
                  </a:lnTo>
                  <a:lnTo>
                    <a:pt x="408" y="426"/>
                  </a:lnTo>
                  <a:lnTo>
                    <a:pt x="432" y="432"/>
                  </a:lnTo>
                  <a:lnTo>
                    <a:pt x="468" y="444"/>
                  </a:lnTo>
                  <a:lnTo>
                    <a:pt x="474" y="450"/>
                  </a:lnTo>
                  <a:lnTo>
                    <a:pt x="480" y="450"/>
                  </a:lnTo>
                  <a:lnTo>
                    <a:pt x="480" y="456"/>
                  </a:lnTo>
                  <a:lnTo>
                    <a:pt x="486" y="468"/>
                  </a:lnTo>
                  <a:lnTo>
                    <a:pt x="486" y="474"/>
                  </a:lnTo>
                  <a:lnTo>
                    <a:pt x="492" y="480"/>
                  </a:lnTo>
                  <a:lnTo>
                    <a:pt x="504" y="486"/>
                  </a:lnTo>
                  <a:lnTo>
                    <a:pt x="564" y="486"/>
                  </a:lnTo>
                  <a:lnTo>
                    <a:pt x="576" y="480"/>
                  </a:lnTo>
                  <a:lnTo>
                    <a:pt x="594" y="474"/>
                  </a:lnTo>
                  <a:lnTo>
                    <a:pt x="606" y="462"/>
                  </a:lnTo>
                  <a:lnTo>
                    <a:pt x="618" y="456"/>
                  </a:lnTo>
                  <a:lnTo>
                    <a:pt x="630" y="444"/>
                  </a:lnTo>
                  <a:lnTo>
                    <a:pt x="648" y="438"/>
                  </a:lnTo>
                  <a:lnTo>
                    <a:pt x="660" y="432"/>
                  </a:lnTo>
                  <a:lnTo>
                    <a:pt x="672" y="432"/>
                  </a:lnTo>
                  <a:lnTo>
                    <a:pt x="684" y="438"/>
                  </a:lnTo>
                  <a:lnTo>
                    <a:pt x="690" y="444"/>
                  </a:lnTo>
                  <a:lnTo>
                    <a:pt x="696" y="444"/>
                  </a:lnTo>
                  <a:lnTo>
                    <a:pt x="702" y="450"/>
                  </a:lnTo>
                  <a:lnTo>
                    <a:pt x="714" y="450"/>
                  </a:lnTo>
                  <a:lnTo>
                    <a:pt x="726" y="444"/>
                  </a:lnTo>
                  <a:lnTo>
                    <a:pt x="732" y="432"/>
                  </a:lnTo>
                  <a:lnTo>
                    <a:pt x="744" y="420"/>
                  </a:lnTo>
                  <a:lnTo>
                    <a:pt x="756" y="432"/>
                  </a:lnTo>
                  <a:lnTo>
                    <a:pt x="756" y="444"/>
                  </a:lnTo>
                  <a:lnTo>
                    <a:pt x="750" y="450"/>
                  </a:lnTo>
                  <a:lnTo>
                    <a:pt x="744" y="462"/>
                  </a:lnTo>
                  <a:lnTo>
                    <a:pt x="744" y="468"/>
                  </a:lnTo>
                  <a:lnTo>
                    <a:pt x="738" y="474"/>
                  </a:lnTo>
                  <a:lnTo>
                    <a:pt x="738" y="486"/>
                  </a:lnTo>
                  <a:lnTo>
                    <a:pt x="744" y="492"/>
                  </a:lnTo>
                  <a:lnTo>
                    <a:pt x="744" y="498"/>
                  </a:lnTo>
                  <a:lnTo>
                    <a:pt x="756" y="510"/>
                  </a:lnTo>
                  <a:lnTo>
                    <a:pt x="768" y="510"/>
                  </a:lnTo>
                  <a:lnTo>
                    <a:pt x="768" y="504"/>
                  </a:lnTo>
                  <a:lnTo>
                    <a:pt x="774" y="498"/>
                  </a:lnTo>
                  <a:lnTo>
                    <a:pt x="774" y="480"/>
                  </a:lnTo>
                  <a:lnTo>
                    <a:pt x="780" y="486"/>
                  </a:lnTo>
                  <a:lnTo>
                    <a:pt x="792" y="486"/>
                  </a:lnTo>
                  <a:lnTo>
                    <a:pt x="792" y="462"/>
                  </a:lnTo>
                  <a:lnTo>
                    <a:pt x="786" y="462"/>
                  </a:lnTo>
                  <a:lnTo>
                    <a:pt x="786" y="432"/>
                  </a:lnTo>
                  <a:lnTo>
                    <a:pt x="810" y="432"/>
                  </a:lnTo>
                  <a:lnTo>
                    <a:pt x="804" y="438"/>
                  </a:lnTo>
                  <a:lnTo>
                    <a:pt x="804" y="444"/>
                  </a:lnTo>
                  <a:lnTo>
                    <a:pt x="840" y="444"/>
                  </a:lnTo>
                  <a:lnTo>
                    <a:pt x="858" y="438"/>
                  </a:lnTo>
                  <a:lnTo>
                    <a:pt x="864" y="432"/>
                  </a:lnTo>
                  <a:lnTo>
                    <a:pt x="870" y="432"/>
                  </a:lnTo>
                  <a:lnTo>
                    <a:pt x="888" y="414"/>
                  </a:lnTo>
                  <a:lnTo>
                    <a:pt x="894" y="414"/>
                  </a:lnTo>
                  <a:lnTo>
                    <a:pt x="900" y="420"/>
                  </a:lnTo>
                  <a:lnTo>
                    <a:pt x="912" y="426"/>
                  </a:lnTo>
                  <a:lnTo>
                    <a:pt x="924" y="438"/>
                  </a:lnTo>
                  <a:lnTo>
                    <a:pt x="942" y="438"/>
                  </a:lnTo>
                  <a:lnTo>
                    <a:pt x="954" y="444"/>
                  </a:lnTo>
                  <a:lnTo>
                    <a:pt x="966" y="444"/>
                  </a:lnTo>
                  <a:lnTo>
                    <a:pt x="978" y="438"/>
                  </a:lnTo>
                  <a:lnTo>
                    <a:pt x="996" y="438"/>
                  </a:lnTo>
                  <a:lnTo>
                    <a:pt x="1002" y="432"/>
                  </a:lnTo>
                  <a:lnTo>
                    <a:pt x="1014" y="426"/>
                  </a:lnTo>
                  <a:lnTo>
                    <a:pt x="1026" y="414"/>
                  </a:lnTo>
                  <a:lnTo>
                    <a:pt x="1038" y="408"/>
                  </a:lnTo>
                  <a:lnTo>
                    <a:pt x="1086" y="408"/>
                  </a:lnTo>
                  <a:lnTo>
                    <a:pt x="1092" y="414"/>
                  </a:lnTo>
                  <a:lnTo>
                    <a:pt x="1110" y="414"/>
                  </a:lnTo>
                  <a:lnTo>
                    <a:pt x="1122" y="402"/>
                  </a:lnTo>
                  <a:lnTo>
                    <a:pt x="1146" y="402"/>
                  </a:lnTo>
                  <a:lnTo>
                    <a:pt x="1152" y="390"/>
                  </a:lnTo>
                  <a:lnTo>
                    <a:pt x="1152" y="384"/>
                  </a:lnTo>
                  <a:lnTo>
                    <a:pt x="1158" y="384"/>
                  </a:lnTo>
                  <a:lnTo>
                    <a:pt x="1158" y="408"/>
                  </a:lnTo>
                  <a:lnTo>
                    <a:pt x="1164" y="414"/>
                  </a:lnTo>
                  <a:lnTo>
                    <a:pt x="1170" y="414"/>
                  </a:lnTo>
                  <a:lnTo>
                    <a:pt x="1182" y="408"/>
                  </a:lnTo>
                  <a:lnTo>
                    <a:pt x="1188" y="402"/>
                  </a:lnTo>
                  <a:lnTo>
                    <a:pt x="1188" y="390"/>
                  </a:lnTo>
                  <a:lnTo>
                    <a:pt x="1230" y="390"/>
                  </a:lnTo>
                  <a:lnTo>
                    <a:pt x="1242" y="402"/>
                  </a:lnTo>
                  <a:lnTo>
                    <a:pt x="1254" y="402"/>
                  </a:lnTo>
                  <a:lnTo>
                    <a:pt x="1260" y="396"/>
                  </a:lnTo>
                  <a:lnTo>
                    <a:pt x="1260" y="390"/>
                  </a:lnTo>
                  <a:lnTo>
                    <a:pt x="1284" y="390"/>
                  </a:lnTo>
                  <a:lnTo>
                    <a:pt x="1290" y="396"/>
                  </a:lnTo>
                  <a:lnTo>
                    <a:pt x="1290" y="414"/>
                  </a:lnTo>
                  <a:lnTo>
                    <a:pt x="1332" y="402"/>
                  </a:lnTo>
                  <a:close/>
                  <a:moveTo>
                    <a:pt x="102" y="282"/>
                  </a:moveTo>
                  <a:lnTo>
                    <a:pt x="96" y="282"/>
                  </a:lnTo>
                  <a:lnTo>
                    <a:pt x="96" y="312"/>
                  </a:lnTo>
                  <a:lnTo>
                    <a:pt x="102" y="324"/>
                  </a:lnTo>
                  <a:lnTo>
                    <a:pt x="108" y="330"/>
                  </a:lnTo>
                  <a:lnTo>
                    <a:pt x="114" y="324"/>
                  </a:lnTo>
                  <a:lnTo>
                    <a:pt x="114" y="318"/>
                  </a:lnTo>
                  <a:lnTo>
                    <a:pt x="120" y="312"/>
                  </a:lnTo>
                  <a:lnTo>
                    <a:pt x="120" y="300"/>
                  </a:lnTo>
                  <a:lnTo>
                    <a:pt x="102" y="282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85" name="Slovenia" descr="© INSCALE GmbH, 05.05.2010&#10;http://www.presentationload.com/">
              <a:extLst>
                <a:ext uri="{FF2B5EF4-FFF2-40B4-BE49-F238E27FC236}">
                  <a16:creationId xmlns:a16="http://schemas.microsoft.com/office/drawing/2014/main" id="{1BDB4B86-9045-4BE1-A429-679F95C5FCDB}"/>
                </a:ext>
              </a:extLst>
            </p:cNvPr>
            <p:cNvSpPr>
              <a:spLocks/>
            </p:cNvSpPr>
            <p:nvPr/>
          </p:nvSpPr>
          <p:spPr bwMode="gray">
            <a:xfrm>
              <a:off x="5956550" y="2824293"/>
              <a:ext cx="92053" cy="55579"/>
            </a:xfrm>
            <a:custGeom>
              <a:avLst/>
              <a:gdLst>
                <a:gd name="T0" fmla="*/ 2147483647 w 210"/>
                <a:gd name="T1" fmla="*/ 2147483647 h 120"/>
                <a:gd name="T2" fmla="*/ 2147483647 w 210"/>
                <a:gd name="T3" fmla="*/ 2147483647 h 120"/>
                <a:gd name="T4" fmla="*/ 2147483647 w 210"/>
                <a:gd name="T5" fmla="*/ 2147483647 h 120"/>
                <a:gd name="T6" fmla="*/ 2147483647 w 210"/>
                <a:gd name="T7" fmla="*/ 2147483647 h 120"/>
                <a:gd name="T8" fmla="*/ 2147483647 w 210"/>
                <a:gd name="T9" fmla="*/ 2147483647 h 120"/>
                <a:gd name="T10" fmla="*/ 2147483647 w 210"/>
                <a:gd name="T11" fmla="*/ 2147483647 h 120"/>
                <a:gd name="T12" fmla="*/ 2147483647 w 210"/>
                <a:gd name="T13" fmla="*/ 2147483647 h 120"/>
                <a:gd name="T14" fmla="*/ 2147483647 w 210"/>
                <a:gd name="T15" fmla="*/ 2147483647 h 120"/>
                <a:gd name="T16" fmla="*/ 2147483647 w 210"/>
                <a:gd name="T17" fmla="*/ 2147483647 h 120"/>
                <a:gd name="T18" fmla="*/ 2147483647 w 210"/>
                <a:gd name="T19" fmla="*/ 2147483647 h 120"/>
                <a:gd name="T20" fmla="*/ 2147483647 w 210"/>
                <a:gd name="T21" fmla="*/ 2147483647 h 120"/>
                <a:gd name="T22" fmla="*/ 2147483647 w 210"/>
                <a:gd name="T23" fmla="*/ 2147483647 h 120"/>
                <a:gd name="T24" fmla="*/ 2147483647 w 210"/>
                <a:gd name="T25" fmla="*/ 2147483647 h 120"/>
                <a:gd name="T26" fmla="*/ 2147483647 w 210"/>
                <a:gd name="T27" fmla="*/ 2147483647 h 120"/>
                <a:gd name="T28" fmla="*/ 2147483647 w 210"/>
                <a:gd name="T29" fmla="*/ 2147483647 h 120"/>
                <a:gd name="T30" fmla="*/ 2147483647 w 210"/>
                <a:gd name="T31" fmla="*/ 2147483647 h 120"/>
                <a:gd name="T32" fmla="*/ 2147483647 w 210"/>
                <a:gd name="T33" fmla="*/ 2147483647 h 120"/>
                <a:gd name="T34" fmla="*/ 2147483647 w 210"/>
                <a:gd name="T35" fmla="*/ 2147483647 h 120"/>
                <a:gd name="T36" fmla="*/ 2147483647 w 210"/>
                <a:gd name="T37" fmla="*/ 2147483647 h 120"/>
                <a:gd name="T38" fmla="*/ 2147483647 w 210"/>
                <a:gd name="T39" fmla="*/ 2147483647 h 120"/>
                <a:gd name="T40" fmla="*/ 2147483647 w 210"/>
                <a:gd name="T41" fmla="*/ 2147483647 h 120"/>
                <a:gd name="T42" fmla="*/ 2147483647 w 210"/>
                <a:gd name="T43" fmla="*/ 0 h 120"/>
                <a:gd name="T44" fmla="*/ 2147483647 w 210"/>
                <a:gd name="T45" fmla="*/ 2147483647 h 120"/>
                <a:gd name="T46" fmla="*/ 2147483647 w 210"/>
                <a:gd name="T47" fmla="*/ 2147483647 h 120"/>
                <a:gd name="T48" fmla="*/ 2147483647 w 210"/>
                <a:gd name="T49" fmla="*/ 2147483647 h 120"/>
                <a:gd name="T50" fmla="*/ 2147483647 w 210"/>
                <a:gd name="T51" fmla="*/ 2147483647 h 120"/>
                <a:gd name="T52" fmla="*/ 2147483647 w 210"/>
                <a:gd name="T53" fmla="*/ 2147483647 h 120"/>
                <a:gd name="T54" fmla="*/ 2147483647 w 210"/>
                <a:gd name="T55" fmla="*/ 2147483647 h 120"/>
                <a:gd name="T56" fmla="*/ 2147483647 w 210"/>
                <a:gd name="T57" fmla="*/ 2147483647 h 120"/>
                <a:gd name="T58" fmla="*/ 2147483647 w 210"/>
                <a:gd name="T59" fmla="*/ 2147483647 h 120"/>
                <a:gd name="T60" fmla="*/ 2147483647 w 210"/>
                <a:gd name="T61" fmla="*/ 2147483647 h 120"/>
                <a:gd name="T62" fmla="*/ 2147483647 w 210"/>
                <a:gd name="T63" fmla="*/ 2147483647 h 120"/>
                <a:gd name="T64" fmla="*/ 2147483647 w 210"/>
                <a:gd name="T65" fmla="*/ 2147483647 h 120"/>
                <a:gd name="T66" fmla="*/ 2147483647 w 210"/>
                <a:gd name="T67" fmla="*/ 2147483647 h 120"/>
                <a:gd name="T68" fmla="*/ 0 w 210"/>
                <a:gd name="T69" fmla="*/ 2147483647 h 120"/>
                <a:gd name="T70" fmla="*/ 2147483647 w 210"/>
                <a:gd name="T71" fmla="*/ 2147483647 h 120"/>
                <a:gd name="T72" fmla="*/ 2147483647 w 210"/>
                <a:gd name="T73" fmla="*/ 2147483647 h 120"/>
                <a:gd name="T74" fmla="*/ 2147483647 w 210"/>
                <a:gd name="T75" fmla="*/ 2147483647 h 120"/>
                <a:gd name="T76" fmla="*/ 2147483647 w 210"/>
                <a:gd name="T77" fmla="*/ 2147483647 h 120"/>
                <a:gd name="T78" fmla="*/ 2147483647 w 210"/>
                <a:gd name="T79" fmla="*/ 2147483647 h 120"/>
                <a:gd name="T80" fmla="*/ 2147483647 w 210"/>
                <a:gd name="T81" fmla="*/ 2147483647 h 120"/>
                <a:gd name="T82" fmla="*/ 2147483647 w 210"/>
                <a:gd name="T83" fmla="*/ 2147483647 h 120"/>
                <a:gd name="T84" fmla="*/ 2147483647 w 210"/>
                <a:gd name="T85" fmla="*/ 2147483647 h 120"/>
                <a:gd name="T86" fmla="*/ 2147483647 w 210"/>
                <a:gd name="T87" fmla="*/ 2147483647 h 12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210"/>
                <a:gd name="T133" fmla="*/ 0 h 120"/>
                <a:gd name="T134" fmla="*/ 210 w 210"/>
                <a:gd name="T135" fmla="*/ 120 h 120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210" h="120">
                  <a:moveTo>
                    <a:pt x="24" y="120"/>
                  </a:moveTo>
                  <a:lnTo>
                    <a:pt x="42" y="120"/>
                  </a:lnTo>
                  <a:lnTo>
                    <a:pt x="42" y="108"/>
                  </a:lnTo>
                  <a:lnTo>
                    <a:pt x="54" y="114"/>
                  </a:lnTo>
                  <a:lnTo>
                    <a:pt x="72" y="114"/>
                  </a:lnTo>
                  <a:lnTo>
                    <a:pt x="78" y="102"/>
                  </a:lnTo>
                  <a:lnTo>
                    <a:pt x="78" y="108"/>
                  </a:lnTo>
                  <a:lnTo>
                    <a:pt x="84" y="114"/>
                  </a:lnTo>
                  <a:lnTo>
                    <a:pt x="126" y="114"/>
                  </a:lnTo>
                  <a:lnTo>
                    <a:pt x="126" y="96"/>
                  </a:lnTo>
                  <a:lnTo>
                    <a:pt x="138" y="90"/>
                  </a:lnTo>
                  <a:lnTo>
                    <a:pt x="150" y="78"/>
                  </a:lnTo>
                  <a:lnTo>
                    <a:pt x="150" y="72"/>
                  </a:lnTo>
                  <a:lnTo>
                    <a:pt x="144" y="66"/>
                  </a:lnTo>
                  <a:lnTo>
                    <a:pt x="144" y="54"/>
                  </a:lnTo>
                  <a:lnTo>
                    <a:pt x="174" y="54"/>
                  </a:lnTo>
                  <a:lnTo>
                    <a:pt x="186" y="48"/>
                  </a:lnTo>
                  <a:lnTo>
                    <a:pt x="186" y="36"/>
                  </a:lnTo>
                  <a:lnTo>
                    <a:pt x="210" y="36"/>
                  </a:lnTo>
                  <a:lnTo>
                    <a:pt x="192" y="24"/>
                  </a:lnTo>
                  <a:lnTo>
                    <a:pt x="186" y="6"/>
                  </a:lnTo>
                  <a:lnTo>
                    <a:pt x="180" y="0"/>
                  </a:lnTo>
                  <a:lnTo>
                    <a:pt x="174" y="12"/>
                  </a:lnTo>
                  <a:lnTo>
                    <a:pt x="168" y="30"/>
                  </a:lnTo>
                  <a:lnTo>
                    <a:pt x="144" y="24"/>
                  </a:lnTo>
                  <a:lnTo>
                    <a:pt x="132" y="30"/>
                  </a:lnTo>
                  <a:lnTo>
                    <a:pt x="84" y="30"/>
                  </a:lnTo>
                  <a:lnTo>
                    <a:pt x="84" y="42"/>
                  </a:lnTo>
                  <a:lnTo>
                    <a:pt x="54" y="42"/>
                  </a:lnTo>
                  <a:lnTo>
                    <a:pt x="48" y="36"/>
                  </a:lnTo>
                  <a:lnTo>
                    <a:pt x="30" y="36"/>
                  </a:lnTo>
                  <a:lnTo>
                    <a:pt x="24" y="42"/>
                  </a:lnTo>
                  <a:lnTo>
                    <a:pt x="6" y="42"/>
                  </a:lnTo>
                  <a:lnTo>
                    <a:pt x="6" y="48"/>
                  </a:lnTo>
                  <a:lnTo>
                    <a:pt x="0" y="54"/>
                  </a:lnTo>
                  <a:lnTo>
                    <a:pt x="12" y="60"/>
                  </a:lnTo>
                  <a:lnTo>
                    <a:pt x="6" y="96"/>
                  </a:lnTo>
                  <a:lnTo>
                    <a:pt x="18" y="96"/>
                  </a:lnTo>
                  <a:lnTo>
                    <a:pt x="30" y="102"/>
                  </a:lnTo>
                  <a:lnTo>
                    <a:pt x="36" y="102"/>
                  </a:lnTo>
                  <a:lnTo>
                    <a:pt x="36" y="108"/>
                  </a:lnTo>
                  <a:lnTo>
                    <a:pt x="30" y="108"/>
                  </a:lnTo>
                  <a:lnTo>
                    <a:pt x="30" y="114"/>
                  </a:lnTo>
                  <a:lnTo>
                    <a:pt x="24" y="120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86" name="Slovakia" descr="© INSCALE GmbH, 05.05.2010&#10;http://www.presentationload.com/">
              <a:extLst>
                <a:ext uri="{FF2B5EF4-FFF2-40B4-BE49-F238E27FC236}">
                  <a16:creationId xmlns:a16="http://schemas.microsoft.com/office/drawing/2014/main" id="{0552EE81-E4DE-4A7B-8422-81802398BC25}"/>
                </a:ext>
              </a:extLst>
            </p:cNvPr>
            <p:cNvSpPr>
              <a:spLocks/>
            </p:cNvSpPr>
            <p:nvPr/>
          </p:nvSpPr>
          <p:spPr bwMode="gray">
            <a:xfrm>
              <a:off x="6050191" y="2733778"/>
              <a:ext cx="160299" cy="65108"/>
            </a:xfrm>
            <a:custGeom>
              <a:avLst/>
              <a:gdLst>
                <a:gd name="T0" fmla="*/ 2147483647 w 354"/>
                <a:gd name="T1" fmla="*/ 2147483647 h 144"/>
                <a:gd name="T2" fmla="*/ 2147483647 w 354"/>
                <a:gd name="T3" fmla="*/ 2147483647 h 144"/>
                <a:gd name="T4" fmla="*/ 2147483647 w 354"/>
                <a:gd name="T5" fmla="*/ 2147483647 h 144"/>
                <a:gd name="T6" fmla="*/ 2147483647 w 354"/>
                <a:gd name="T7" fmla="*/ 2147483647 h 144"/>
                <a:gd name="T8" fmla="*/ 2147483647 w 354"/>
                <a:gd name="T9" fmla="*/ 2147483647 h 144"/>
                <a:gd name="T10" fmla="*/ 2147483647 w 354"/>
                <a:gd name="T11" fmla="*/ 2147483647 h 144"/>
                <a:gd name="T12" fmla="*/ 2147483647 w 354"/>
                <a:gd name="T13" fmla="*/ 2147483647 h 144"/>
                <a:gd name="T14" fmla="*/ 2147483647 w 354"/>
                <a:gd name="T15" fmla="*/ 0 h 144"/>
                <a:gd name="T16" fmla="*/ 2147483647 w 354"/>
                <a:gd name="T17" fmla="*/ 2147483647 h 144"/>
                <a:gd name="T18" fmla="*/ 2147483647 w 354"/>
                <a:gd name="T19" fmla="*/ 0 h 144"/>
                <a:gd name="T20" fmla="*/ 2147483647 w 354"/>
                <a:gd name="T21" fmla="*/ 2147483647 h 144"/>
                <a:gd name="T22" fmla="*/ 2147483647 w 354"/>
                <a:gd name="T23" fmla="*/ 2147483647 h 144"/>
                <a:gd name="T24" fmla="*/ 2147483647 w 354"/>
                <a:gd name="T25" fmla="*/ 2147483647 h 144"/>
                <a:gd name="T26" fmla="*/ 2147483647 w 354"/>
                <a:gd name="T27" fmla="*/ 2147483647 h 144"/>
                <a:gd name="T28" fmla="*/ 2147483647 w 354"/>
                <a:gd name="T29" fmla="*/ 2147483647 h 144"/>
                <a:gd name="T30" fmla="*/ 0 w 354"/>
                <a:gd name="T31" fmla="*/ 2147483647 h 144"/>
                <a:gd name="T32" fmla="*/ 2147483647 w 354"/>
                <a:gd name="T33" fmla="*/ 2147483647 h 144"/>
                <a:gd name="T34" fmla="*/ 2147483647 w 354"/>
                <a:gd name="T35" fmla="*/ 2147483647 h 144"/>
                <a:gd name="T36" fmla="*/ 2147483647 w 354"/>
                <a:gd name="T37" fmla="*/ 2147483647 h 144"/>
                <a:gd name="T38" fmla="*/ 2147483647 w 354"/>
                <a:gd name="T39" fmla="*/ 2147483647 h 144"/>
                <a:gd name="T40" fmla="*/ 2147483647 w 354"/>
                <a:gd name="T41" fmla="*/ 2147483647 h 144"/>
                <a:gd name="T42" fmla="*/ 2147483647 w 354"/>
                <a:gd name="T43" fmla="*/ 2147483647 h 144"/>
                <a:gd name="T44" fmla="*/ 2147483647 w 354"/>
                <a:gd name="T45" fmla="*/ 2147483647 h 144"/>
                <a:gd name="T46" fmla="*/ 2147483647 w 354"/>
                <a:gd name="T47" fmla="*/ 2147483647 h 144"/>
                <a:gd name="T48" fmla="*/ 2147483647 w 354"/>
                <a:gd name="T49" fmla="*/ 2147483647 h 144"/>
                <a:gd name="T50" fmla="*/ 2147483647 w 354"/>
                <a:gd name="T51" fmla="*/ 2147483647 h 144"/>
                <a:gd name="T52" fmla="*/ 2147483647 w 354"/>
                <a:gd name="T53" fmla="*/ 2147483647 h 144"/>
                <a:gd name="T54" fmla="*/ 2147483647 w 354"/>
                <a:gd name="T55" fmla="*/ 2147483647 h 144"/>
                <a:gd name="T56" fmla="*/ 2147483647 w 354"/>
                <a:gd name="T57" fmla="*/ 2147483647 h 144"/>
                <a:gd name="T58" fmla="*/ 2147483647 w 354"/>
                <a:gd name="T59" fmla="*/ 2147483647 h 144"/>
                <a:gd name="T60" fmla="*/ 2147483647 w 354"/>
                <a:gd name="T61" fmla="*/ 2147483647 h 144"/>
                <a:gd name="T62" fmla="*/ 2147483647 w 354"/>
                <a:gd name="T63" fmla="*/ 2147483647 h 144"/>
                <a:gd name="T64" fmla="*/ 2147483647 w 354"/>
                <a:gd name="T65" fmla="*/ 2147483647 h 144"/>
                <a:gd name="T66" fmla="*/ 2147483647 w 354"/>
                <a:gd name="T67" fmla="*/ 2147483647 h 144"/>
                <a:gd name="T68" fmla="*/ 2147483647 w 354"/>
                <a:gd name="T69" fmla="*/ 2147483647 h 144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354"/>
                <a:gd name="T106" fmla="*/ 0 h 144"/>
                <a:gd name="T107" fmla="*/ 354 w 354"/>
                <a:gd name="T108" fmla="*/ 144 h 144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354" h="144">
                  <a:moveTo>
                    <a:pt x="348" y="30"/>
                  </a:moveTo>
                  <a:lnTo>
                    <a:pt x="324" y="30"/>
                  </a:lnTo>
                  <a:lnTo>
                    <a:pt x="300" y="6"/>
                  </a:lnTo>
                  <a:lnTo>
                    <a:pt x="276" y="6"/>
                  </a:lnTo>
                  <a:lnTo>
                    <a:pt x="270" y="12"/>
                  </a:lnTo>
                  <a:lnTo>
                    <a:pt x="258" y="18"/>
                  </a:lnTo>
                  <a:lnTo>
                    <a:pt x="246" y="18"/>
                  </a:lnTo>
                  <a:lnTo>
                    <a:pt x="240" y="12"/>
                  </a:lnTo>
                  <a:lnTo>
                    <a:pt x="210" y="12"/>
                  </a:lnTo>
                  <a:lnTo>
                    <a:pt x="210" y="18"/>
                  </a:lnTo>
                  <a:lnTo>
                    <a:pt x="204" y="24"/>
                  </a:lnTo>
                  <a:lnTo>
                    <a:pt x="192" y="24"/>
                  </a:lnTo>
                  <a:lnTo>
                    <a:pt x="186" y="18"/>
                  </a:lnTo>
                  <a:lnTo>
                    <a:pt x="186" y="12"/>
                  </a:lnTo>
                  <a:lnTo>
                    <a:pt x="180" y="12"/>
                  </a:lnTo>
                  <a:lnTo>
                    <a:pt x="168" y="0"/>
                  </a:lnTo>
                  <a:lnTo>
                    <a:pt x="156" y="0"/>
                  </a:lnTo>
                  <a:lnTo>
                    <a:pt x="144" y="12"/>
                  </a:lnTo>
                  <a:lnTo>
                    <a:pt x="138" y="12"/>
                  </a:lnTo>
                  <a:lnTo>
                    <a:pt x="126" y="0"/>
                  </a:lnTo>
                  <a:lnTo>
                    <a:pt x="108" y="12"/>
                  </a:lnTo>
                  <a:lnTo>
                    <a:pt x="84" y="18"/>
                  </a:lnTo>
                  <a:lnTo>
                    <a:pt x="84" y="42"/>
                  </a:lnTo>
                  <a:lnTo>
                    <a:pt x="72" y="48"/>
                  </a:lnTo>
                  <a:lnTo>
                    <a:pt x="66" y="54"/>
                  </a:lnTo>
                  <a:lnTo>
                    <a:pt x="54" y="60"/>
                  </a:lnTo>
                  <a:lnTo>
                    <a:pt x="36" y="60"/>
                  </a:lnTo>
                  <a:lnTo>
                    <a:pt x="36" y="54"/>
                  </a:lnTo>
                  <a:lnTo>
                    <a:pt x="30" y="60"/>
                  </a:lnTo>
                  <a:lnTo>
                    <a:pt x="12" y="60"/>
                  </a:lnTo>
                  <a:lnTo>
                    <a:pt x="6" y="66"/>
                  </a:lnTo>
                  <a:lnTo>
                    <a:pt x="0" y="90"/>
                  </a:lnTo>
                  <a:lnTo>
                    <a:pt x="0" y="102"/>
                  </a:lnTo>
                  <a:lnTo>
                    <a:pt x="6" y="102"/>
                  </a:lnTo>
                  <a:lnTo>
                    <a:pt x="6" y="114"/>
                  </a:lnTo>
                  <a:lnTo>
                    <a:pt x="12" y="114"/>
                  </a:lnTo>
                  <a:lnTo>
                    <a:pt x="12" y="126"/>
                  </a:lnTo>
                  <a:lnTo>
                    <a:pt x="6" y="132"/>
                  </a:lnTo>
                  <a:lnTo>
                    <a:pt x="18" y="138"/>
                  </a:lnTo>
                  <a:lnTo>
                    <a:pt x="30" y="120"/>
                  </a:lnTo>
                  <a:lnTo>
                    <a:pt x="36" y="126"/>
                  </a:lnTo>
                  <a:lnTo>
                    <a:pt x="42" y="138"/>
                  </a:lnTo>
                  <a:lnTo>
                    <a:pt x="48" y="144"/>
                  </a:lnTo>
                  <a:lnTo>
                    <a:pt x="90" y="144"/>
                  </a:lnTo>
                  <a:lnTo>
                    <a:pt x="108" y="138"/>
                  </a:lnTo>
                  <a:lnTo>
                    <a:pt x="120" y="138"/>
                  </a:lnTo>
                  <a:lnTo>
                    <a:pt x="132" y="114"/>
                  </a:lnTo>
                  <a:lnTo>
                    <a:pt x="168" y="120"/>
                  </a:lnTo>
                  <a:lnTo>
                    <a:pt x="174" y="108"/>
                  </a:lnTo>
                  <a:lnTo>
                    <a:pt x="198" y="108"/>
                  </a:lnTo>
                  <a:lnTo>
                    <a:pt x="210" y="102"/>
                  </a:lnTo>
                  <a:lnTo>
                    <a:pt x="216" y="102"/>
                  </a:lnTo>
                  <a:lnTo>
                    <a:pt x="228" y="90"/>
                  </a:lnTo>
                  <a:lnTo>
                    <a:pt x="234" y="78"/>
                  </a:lnTo>
                  <a:lnTo>
                    <a:pt x="258" y="78"/>
                  </a:lnTo>
                  <a:lnTo>
                    <a:pt x="258" y="90"/>
                  </a:lnTo>
                  <a:lnTo>
                    <a:pt x="276" y="96"/>
                  </a:lnTo>
                  <a:lnTo>
                    <a:pt x="276" y="78"/>
                  </a:lnTo>
                  <a:lnTo>
                    <a:pt x="288" y="78"/>
                  </a:lnTo>
                  <a:lnTo>
                    <a:pt x="288" y="90"/>
                  </a:lnTo>
                  <a:lnTo>
                    <a:pt x="300" y="90"/>
                  </a:lnTo>
                  <a:lnTo>
                    <a:pt x="312" y="84"/>
                  </a:lnTo>
                  <a:lnTo>
                    <a:pt x="336" y="84"/>
                  </a:lnTo>
                  <a:lnTo>
                    <a:pt x="336" y="90"/>
                  </a:lnTo>
                  <a:lnTo>
                    <a:pt x="336" y="72"/>
                  </a:lnTo>
                  <a:lnTo>
                    <a:pt x="342" y="72"/>
                  </a:lnTo>
                  <a:lnTo>
                    <a:pt x="348" y="66"/>
                  </a:lnTo>
                  <a:lnTo>
                    <a:pt x="348" y="60"/>
                  </a:lnTo>
                  <a:lnTo>
                    <a:pt x="354" y="54"/>
                  </a:lnTo>
                  <a:lnTo>
                    <a:pt x="354" y="30"/>
                  </a:lnTo>
                  <a:lnTo>
                    <a:pt x="348" y="30"/>
                  </a:lnTo>
                  <a:close/>
                </a:path>
              </a:pathLst>
            </a:custGeom>
            <a:solidFill>
              <a:srgbClr val="24771B"/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87" name="Saudi Arabia" descr="© INSCALE GmbH, 05.05.2010&#10;http://www.presentationload.com/">
              <a:extLst>
                <a:ext uri="{FF2B5EF4-FFF2-40B4-BE49-F238E27FC236}">
                  <a16:creationId xmlns:a16="http://schemas.microsoft.com/office/drawing/2014/main" id="{8CD1AECF-F1B2-4688-B850-3C642245FC2C}"/>
                </a:ext>
              </a:extLst>
            </p:cNvPr>
            <p:cNvSpPr>
              <a:spLocks/>
            </p:cNvSpPr>
            <p:nvPr/>
          </p:nvSpPr>
          <p:spPr bwMode="gray">
            <a:xfrm>
              <a:off x="6616796" y="3357855"/>
              <a:ext cx="657071" cy="571674"/>
            </a:xfrm>
            <a:custGeom>
              <a:avLst/>
              <a:gdLst>
                <a:gd name="T0" fmla="*/ 2147483647 w 1488"/>
                <a:gd name="T1" fmla="*/ 2147483647 h 1278"/>
                <a:gd name="T2" fmla="*/ 2147483647 w 1488"/>
                <a:gd name="T3" fmla="*/ 2147483647 h 1278"/>
                <a:gd name="T4" fmla="*/ 2147483647 w 1488"/>
                <a:gd name="T5" fmla="*/ 2147483647 h 1278"/>
                <a:gd name="T6" fmla="*/ 2147483647 w 1488"/>
                <a:gd name="T7" fmla="*/ 2147483647 h 1278"/>
                <a:gd name="T8" fmla="*/ 2147483647 w 1488"/>
                <a:gd name="T9" fmla="*/ 2147483647 h 1278"/>
                <a:gd name="T10" fmla="*/ 2147483647 w 1488"/>
                <a:gd name="T11" fmla="*/ 2147483647 h 1278"/>
                <a:gd name="T12" fmla="*/ 2147483647 w 1488"/>
                <a:gd name="T13" fmla="*/ 2147483647 h 1278"/>
                <a:gd name="T14" fmla="*/ 2147483647 w 1488"/>
                <a:gd name="T15" fmla="*/ 2147483647 h 1278"/>
                <a:gd name="T16" fmla="*/ 2147483647 w 1488"/>
                <a:gd name="T17" fmla="*/ 2147483647 h 1278"/>
                <a:gd name="T18" fmla="*/ 2147483647 w 1488"/>
                <a:gd name="T19" fmla="*/ 2147483647 h 1278"/>
                <a:gd name="T20" fmla="*/ 2147483647 w 1488"/>
                <a:gd name="T21" fmla="*/ 2147483647 h 1278"/>
                <a:gd name="T22" fmla="*/ 2147483647 w 1488"/>
                <a:gd name="T23" fmla="*/ 2147483647 h 1278"/>
                <a:gd name="T24" fmla="*/ 2147483647 w 1488"/>
                <a:gd name="T25" fmla="*/ 2147483647 h 1278"/>
                <a:gd name="T26" fmla="*/ 2147483647 w 1488"/>
                <a:gd name="T27" fmla="*/ 2147483647 h 1278"/>
                <a:gd name="T28" fmla="*/ 2147483647 w 1488"/>
                <a:gd name="T29" fmla="*/ 2147483647 h 1278"/>
                <a:gd name="T30" fmla="*/ 2147483647 w 1488"/>
                <a:gd name="T31" fmla="*/ 2147483647 h 1278"/>
                <a:gd name="T32" fmla="*/ 2147483647 w 1488"/>
                <a:gd name="T33" fmla="*/ 2147483647 h 1278"/>
                <a:gd name="T34" fmla="*/ 2147483647 w 1488"/>
                <a:gd name="T35" fmla="*/ 2147483647 h 1278"/>
                <a:gd name="T36" fmla="*/ 2147483647 w 1488"/>
                <a:gd name="T37" fmla="*/ 2147483647 h 1278"/>
                <a:gd name="T38" fmla="*/ 2147483647 w 1488"/>
                <a:gd name="T39" fmla="*/ 0 h 1278"/>
                <a:gd name="T40" fmla="*/ 2147483647 w 1488"/>
                <a:gd name="T41" fmla="*/ 2147483647 h 1278"/>
                <a:gd name="T42" fmla="*/ 2147483647 w 1488"/>
                <a:gd name="T43" fmla="*/ 2147483647 h 1278"/>
                <a:gd name="T44" fmla="*/ 2147483647 w 1488"/>
                <a:gd name="T45" fmla="*/ 2147483647 h 1278"/>
                <a:gd name="T46" fmla="*/ 2147483647 w 1488"/>
                <a:gd name="T47" fmla="*/ 2147483647 h 1278"/>
                <a:gd name="T48" fmla="*/ 2147483647 w 1488"/>
                <a:gd name="T49" fmla="*/ 2147483647 h 1278"/>
                <a:gd name="T50" fmla="*/ 2147483647 w 1488"/>
                <a:gd name="T51" fmla="*/ 2147483647 h 1278"/>
                <a:gd name="T52" fmla="*/ 2147483647 w 1488"/>
                <a:gd name="T53" fmla="*/ 2147483647 h 1278"/>
                <a:gd name="T54" fmla="*/ 2147483647 w 1488"/>
                <a:gd name="T55" fmla="*/ 2147483647 h 1278"/>
                <a:gd name="T56" fmla="*/ 2147483647 w 1488"/>
                <a:gd name="T57" fmla="*/ 2147483647 h 1278"/>
                <a:gd name="T58" fmla="*/ 2147483647 w 1488"/>
                <a:gd name="T59" fmla="*/ 2147483647 h 1278"/>
                <a:gd name="T60" fmla="*/ 2147483647 w 1488"/>
                <a:gd name="T61" fmla="*/ 2147483647 h 1278"/>
                <a:gd name="T62" fmla="*/ 0 w 1488"/>
                <a:gd name="T63" fmla="*/ 2147483647 h 1278"/>
                <a:gd name="T64" fmla="*/ 2147483647 w 1488"/>
                <a:gd name="T65" fmla="*/ 2147483647 h 1278"/>
                <a:gd name="T66" fmla="*/ 2147483647 w 1488"/>
                <a:gd name="T67" fmla="*/ 2147483647 h 1278"/>
                <a:gd name="T68" fmla="*/ 2147483647 w 1488"/>
                <a:gd name="T69" fmla="*/ 2147483647 h 1278"/>
                <a:gd name="T70" fmla="*/ 2147483647 w 1488"/>
                <a:gd name="T71" fmla="*/ 2147483647 h 1278"/>
                <a:gd name="T72" fmla="*/ 2147483647 w 1488"/>
                <a:gd name="T73" fmla="*/ 2147483647 h 1278"/>
                <a:gd name="T74" fmla="*/ 2147483647 w 1488"/>
                <a:gd name="T75" fmla="*/ 2147483647 h 1278"/>
                <a:gd name="T76" fmla="*/ 2147483647 w 1488"/>
                <a:gd name="T77" fmla="*/ 2147483647 h 1278"/>
                <a:gd name="T78" fmla="*/ 2147483647 w 1488"/>
                <a:gd name="T79" fmla="*/ 2147483647 h 1278"/>
                <a:gd name="T80" fmla="*/ 2147483647 w 1488"/>
                <a:gd name="T81" fmla="*/ 2147483647 h 1278"/>
                <a:gd name="T82" fmla="*/ 2147483647 w 1488"/>
                <a:gd name="T83" fmla="*/ 2147483647 h 1278"/>
                <a:gd name="T84" fmla="*/ 2147483647 w 1488"/>
                <a:gd name="T85" fmla="*/ 2147483647 h 1278"/>
                <a:gd name="T86" fmla="*/ 2147483647 w 1488"/>
                <a:gd name="T87" fmla="*/ 2147483647 h 1278"/>
                <a:gd name="T88" fmla="*/ 2147483647 w 1488"/>
                <a:gd name="T89" fmla="*/ 2147483647 h 1278"/>
                <a:gd name="T90" fmla="*/ 2147483647 w 1488"/>
                <a:gd name="T91" fmla="*/ 2147483647 h 1278"/>
                <a:gd name="T92" fmla="*/ 2147483647 w 1488"/>
                <a:gd name="T93" fmla="*/ 2147483647 h 1278"/>
                <a:gd name="T94" fmla="*/ 2147483647 w 1488"/>
                <a:gd name="T95" fmla="*/ 2147483647 h 1278"/>
                <a:gd name="T96" fmla="*/ 2147483647 w 1488"/>
                <a:gd name="T97" fmla="*/ 2147483647 h 1278"/>
                <a:gd name="T98" fmla="*/ 2147483647 w 1488"/>
                <a:gd name="T99" fmla="*/ 2147483647 h 1278"/>
                <a:gd name="T100" fmla="*/ 2147483647 w 1488"/>
                <a:gd name="T101" fmla="*/ 2147483647 h 1278"/>
                <a:gd name="T102" fmla="*/ 2147483647 w 1488"/>
                <a:gd name="T103" fmla="*/ 2147483647 h 1278"/>
                <a:gd name="T104" fmla="*/ 2147483647 w 1488"/>
                <a:gd name="T105" fmla="*/ 2147483647 h 1278"/>
                <a:gd name="T106" fmla="*/ 2147483647 w 1488"/>
                <a:gd name="T107" fmla="*/ 2147483647 h 1278"/>
                <a:gd name="T108" fmla="*/ 2147483647 w 1488"/>
                <a:gd name="T109" fmla="*/ 2147483647 h 1278"/>
                <a:gd name="T110" fmla="*/ 2147483647 w 1488"/>
                <a:gd name="T111" fmla="*/ 2147483647 h 1278"/>
                <a:gd name="T112" fmla="*/ 2147483647 w 1488"/>
                <a:gd name="T113" fmla="*/ 2147483647 h 1278"/>
                <a:gd name="T114" fmla="*/ 2147483647 w 1488"/>
                <a:gd name="T115" fmla="*/ 2147483647 h 1278"/>
                <a:gd name="T116" fmla="*/ 2147483647 w 1488"/>
                <a:gd name="T117" fmla="*/ 2147483647 h 1278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488"/>
                <a:gd name="T178" fmla="*/ 0 h 1278"/>
                <a:gd name="T179" fmla="*/ 1488 w 1488"/>
                <a:gd name="T180" fmla="*/ 1278 h 1278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488" h="1278">
                  <a:moveTo>
                    <a:pt x="1464" y="792"/>
                  </a:moveTo>
                  <a:lnTo>
                    <a:pt x="1464" y="780"/>
                  </a:lnTo>
                  <a:lnTo>
                    <a:pt x="1458" y="774"/>
                  </a:lnTo>
                  <a:lnTo>
                    <a:pt x="1416" y="768"/>
                  </a:lnTo>
                  <a:lnTo>
                    <a:pt x="1320" y="756"/>
                  </a:lnTo>
                  <a:lnTo>
                    <a:pt x="1284" y="750"/>
                  </a:lnTo>
                  <a:lnTo>
                    <a:pt x="1266" y="750"/>
                  </a:lnTo>
                  <a:lnTo>
                    <a:pt x="1260" y="738"/>
                  </a:lnTo>
                  <a:lnTo>
                    <a:pt x="1248" y="732"/>
                  </a:lnTo>
                  <a:lnTo>
                    <a:pt x="1242" y="720"/>
                  </a:lnTo>
                  <a:lnTo>
                    <a:pt x="1218" y="696"/>
                  </a:lnTo>
                  <a:lnTo>
                    <a:pt x="1206" y="672"/>
                  </a:lnTo>
                  <a:lnTo>
                    <a:pt x="1188" y="654"/>
                  </a:lnTo>
                  <a:lnTo>
                    <a:pt x="1188" y="642"/>
                  </a:lnTo>
                  <a:lnTo>
                    <a:pt x="1182" y="636"/>
                  </a:lnTo>
                  <a:lnTo>
                    <a:pt x="1182" y="618"/>
                  </a:lnTo>
                  <a:lnTo>
                    <a:pt x="1176" y="624"/>
                  </a:lnTo>
                  <a:lnTo>
                    <a:pt x="1164" y="612"/>
                  </a:lnTo>
                  <a:lnTo>
                    <a:pt x="1146" y="612"/>
                  </a:lnTo>
                  <a:lnTo>
                    <a:pt x="1140" y="600"/>
                  </a:lnTo>
                  <a:lnTo>
                    <a:pt x="1134" y="594"/>
                  </a:lnTo>
                  <a:lnTo>
                    <a:pt x="1128" y="582"/>
                  </a:lnTo>
                  <a:lnTo>
                    <a:pt x="1122" y="564"/>
                  </a:lnTo>
                  <a:lnTo>
                    <a:pt x="1116" y="552"/>
                  </a:lnTo>
                  <a:lnTo>
                    <a:pt x="1116" y="540"/>
                  </a:lnTo>
                  <a:lnTo>
                    <a:pt x="1110" y="534"/>
                  </a:lnTo>
                  <a:lnTo>
                    <a:pt x="1098" y="528"/>
                  </a:lnTo>
                  <a:lnTo>
                    <a:pt x="1086" y="516"/>
                  </a:lnTo>
                  <a:lnTo>
                    <a:pt x="1074" y="510"/>
                  </a:lnTo>
                  <a:lnTo>
                    <a:pt x="1068" y="498"/>
                  </a:lnTo>
                  <a:lnTo>
                    <a:pt x="1068" y="462"/>
                  </a:lnTo>
                  <a:lnTo>
                    <a:pt x="1062" y="450"/>
                  </a:lnTo>
                  <a:lnTo>
                    <a:pt x="1062" y="438"/>
                  </a:lnTo>
                  <a:lnTo>
                    <a:pt x="1050" y="426"/>
                  </a:lnTo>
                  <a:lnTo>
                    <a:pt x="1002" y="402"/>
                  </a:lnTo>
                  <a:lnTo>
                    <a:pt x="996" y="396"/>
                  </a:lnTo>
                  <a:lnTo>
                    <a:pt x="990" y="384"/>
                  </a:lnTo>
                  <a:lnTo>
                    <a:pt x="990" y="360"/>
                  </a:lnTo>
                  <a:lnTo>
                    <a:pt x="972" y="342"/>
                  </a:lnTo>
                  <a:lnTo>
                    <a:pt x="966" y="330"/>
                  </a:lnTo>
                  <a:lnTo>
                    <a:pt x="960" y="324"/>
                  </a:lnTo>
                  <a:lnTo>
                    <a:pt x="960" y="300"/>
                  </a:lnTo>
                  <a:lnTo>
                    <a:pt x="954" y="300"/>
                  </a:lnTo>
                  <a:lnTo>
                    <a:pt x="948" y="294"/>
                  </a:lnTo>
                  <a:lnTo>
                    <a:pt x="882" y="294"/>
                  </a:lnTo>
                  <a:lnTo>
                    <a:pt x="876" y="288"/>
                  </a:lnTo>
                  <a:lnTo>
                    <a:pt x="876" y="252"/>
                  </a:lnTo>
                  <a:lnTo>
                    <a:pt x="852" y="246"/>
                  </a:lnTo>
                  <a:lnTo>
                    <a:pt x="804" y="246"/>
                  </a:lnTo>
                  <a:lnTo>
                    <a:pt x="750" y="240"/>
                  </a:lnTo>
                  <a:lnTo>
                    <a:pt x="684" y="240"/>
                  </a:lnTo>
                  <a:lnTo>
                    <a:pt x="492" y="96"/>
                  </a:lnTo>
                  <a:lnTo>
                    <a:pt x="480" y="90"/>
                  </a:lnTo>
                  <a:lnTo>
                    <a:pt x="474" y="84"/>
                  </a:lnTo>
                  <a:lnTo>
                    <a:pt x="426" y="60"/>
                  </a:lnTo>
                  <a:lnTo>
                    <a:pt x="414" y="48"/>
                  </a:lnTo>
                  <a:lnTo>
                    <a:pt x="402" y="42"/>
                  </a:lnTo>
                  <a:lnTo>
                    <a:pt x="372" y="12"/>
                  </a:lnTo>
                  <a:lnTo>
                    <a:pt x="306" y="12"/>
                  </a:lnTo>
                  <a:lnTo>
                    <a:pt x="294" y="0"/>
                  </a:lnTo>
                  <a:lnTo>
                    <a:pt x="288" y="6"/>
                  </a:lnTo>
                  <a:lnTo>
                    <a:pt x="276" y="12"/>
                  </a:lnTo>
                  <a:lnTo>
                    <a:pt x="270" y="12"/>
                  </a:lnTo>
                  <a:lnTo>
                    <a:pt x="264" y="18"/>
                  </a:lnTo>
                  <a:lnTo>
                    <a:pt x="252" y="24"/>
                  </a:lnTo>
                  <a:lnTo>
                    <a:pt x="210" y="24"/>
                  </a:lnTo>
                  <a:lnTo>
                    <a:pt x="198" y="48"/>
                  </a:lnTo>
                  <a:lnTo>
                    <a:pt x="132" y="48"/>
                  </a:lnTo>
                  <a:lnTo>
                    <a:pt x="120" y="54"/>
                  </a:lnTo>
                  <a:lnTo>
                    <a:pt x="108" y="54"/>
                  </a:lnTo>
                  <a:lnTo>
                    <a:pt x="108" y="60"/>
                  </a:lnTo>
                  <a:lnTo>
                    <a:pt x="132" y="60"/>
                  </a:lnTo>
                  <a:lnTo>
                    <a:pt x="144" y="66"/>
                  </a:lnTo>
                  <a:lnTo>
                    <a:pt x="156" y="66"/>
                  </a:lnTo>
                  <a:lnTo>
                    <a:pt x="180" y="90"/>
                  </a:lnTo>
                  <a:lnTo>
                    <a:pt x="192" y="114"/>
                  </a:lnTo>
                  <a:lnTo>
                    <a:pt x="198" y="120"/>
                  </a:lnTo>
                  <a:lnTo>
                    <a:pt x="198" y="132"/>
                  </a:lnTo>
                  <a:lnTo>
                    <a:pt x="192" y="138"/>
                  </a:lnTo>
                  <a:lnTo>
                    <a:pt x="192" y="150"/>
                  </a:lnTo>
                  <a:lnTo>
                    <a:pt x="186" y="156"/>
                  </a:lnTo>
                  <a:lnTo>
                    <a:pt x="180" y="168"/>
                  </a:lnTo>
                  <a:lnTo>
                    <a:pt x="174" y="174"/>
                  </a:lnTo>
                  <a:lnTo>
                    <a:pt x="162" y="180"/>
                  </a:lnTo>
                  <a:lnTo>
                    <a:pt x="150" y="180"/>
                  </a:lnTo>
                  <a:lnTo>
                    <a:pt x="138" y="186"/>
                  </a:lnTo>
                  <a:lnTo>
                    <a:pt x="132" y="186"/>
                  </a:lnTo>
                  <a:lnTo>
                    <a:pt x="120" y="198"/>
                  </a:lnTo>
                  <a:lnTo>
                    <a:pt x="120" y="210"/>
                  </a:lnTo>
                  <a:lnTo>
                    <a:pt x="108" y="234"/>
                  </a:lnTo>
                  <a:lnTo>
                    <a:pt x="96" y="246"/>
                  </a:lnTo>
                  <a:lnTo>
                    <a:pt x="60" y="246"/>
                  </a:lnTo>
                  <a:lnTo>
                    <a:pt x="36" y="234"/>
                  </a:lnTo>
                  <a:lnTo>
                    <a:pt x="6" y="234"/>
                  </a:lnTo>
                  <a:lnTo>
                    <a:pt x="6" y="264"/>
                  </a:lnTo>
                  <a:lnTo>
                    <a:pt x="0" y="306"/>
                  </a:lnTo>
                  <a:lnTo>
                    <a:pt x="0" y="348"/>
                  </a:lnTo>
                  <a:lnTo>
                    <a:pt x="6" y="372"/>
                  </a:lnTo>
                  <a:lnTo>
                    <a:pt x="24" y="378"/>
                  </a:lnTo>
                  <a:lnTo>
                    <a:pt x="36" y="390"/>
                  </a:lnTo>
                  <a:lnTo>
                    <a:pt x="54" y="390"/>
                  </a:lnTo>
                  <a:lnTo>
                    <a:pt x="72" y="408"/>
                  </a:lnTo>
                  <a:lnTo>
                    <a:pt x="90" y="438"/>
                  </a:lnTo>
                  <a:lnTo>
                    <a:pt x="102" y="474"/>
                  </a:lnTo>
                  <a:lnTo>
                    <a:pt x="120" y="504"/>
                  </a:lnTo>
                  <a:lnTo>
                    <a:pt x="132" y="516"/>
                  </a:lnTo>
                  <a:lnTo>
                    <a:pt x="150" y="528"/>
                  </a:lnTo>
                  <a:lnTo>
                    <a:pt x="162" y="540"/>
                  </a:lnTo>
                  <a:lnTo>
                    <a:pt x="174" y="558"/>
                  </a:lnTo>
                  <a:lnTo>
                    <a:pt x="180" y="570"/>
                  </a:lnTo>
                  <a:lnTo>
                    <a:pt x="186" y="594"/>
                  </a:lnTo>
                  <a:lnTo>
                    <a:pt x="192" y="612"/>
                  </a:lnTo>
                  <a:lnTo>
                    <a:pt x="198" y="636"/>
                  </a:lnTo>
                  <a:lnTo>
                    <a:pt x="210" y="648"/>
                  </a:lnTo>
                  <a:lnTo>
                    <a:pt x="234" y="660"/>
                  </a:lnTo>
                  <a:lnTo>
                    <a:pt x="264" y="660"/>
                  </a:lnTo>
                  <a:lnTo>
                    <a:pt x="282" y="666"/>
                  </a:lnTo>
                  <a:lnTo>
                    <a:pt x="294" y="678"/>
                  </a:lnTo>
                  <a:lnTo>
                    <a:pt x="312" y="708"/>
                  </a:lnTo>
                  <a:lnTo>
                    <a:pt x="330" y="756"/>
                  </a:lnTo>
                  <a:lnTo>
                    <a:pt x="336" y="804"/>
                  </a:lnTo>
                  <a:lnTo>
                    <a:pt x="342" y="840"/>
                  </a:lnTo>
                  <a:lnTo>
                    <a:pt x="348" y="870"/>
                  </a:lnTo>
                  <a:lnTo>
                    <a:pt x="366" y="906"/>
                  </a:lnTo>
                  <a:lnTo>
                    <a:pt x="384" y="924"/>
                  </a:lnTo>
                  <a:lnTo>
                    <a:pt x="390" y="936"/>
                  </a:lnTo>
                  <a:lnTo>
                    <a:pt x="414" y="936"/>
                  </a:lnTo>
                  <a:lnTo>
                    <a:pt x="438" y="948"/>
                  </a:lnTo>
                  <a:lnTo>
                    <a:pt x="456" y="972"/>
                  </a:lnTo>
                  <a:lnTo>
                    <a:pt x="480" y="1008"/>
                  </a:lnTo>
                  <a:lnTo>
                    <a:pt x="504" y="1056"/>
                  </a:lnTo>
                  <a:lnTo>
                    <a:pt x="552" y="1128"/>
                  </a:lnTo>
                  <a:lnTo>
                    <a:pt x="582" y="1170"/>
                  </a:lnTo>
                  <a:lnTo>
                    <a:pt x="606" y="1206"/>
                  </a:lnTo>
                  <a:lnTo>
                    <a:pt x="618" y="1236"/>
                  </a:lnTo>
                  <a:lnTo>
                    <a:pt x="618" y="1266"/>
                  </a:lnTo>
                  <a:lnTo>
                    <a:pt x="612" y="1278"/>
                  </a:lnTo>
                  <a:lnTo>
                    <a:pt x="624" y="1266"/>
                  </a:lnTo>
                  <a:lnTo>
                    <a:pt x="630" y="1254"/>
                  </a:lnTo>
                  <a:lnTo>
                    <a:pt x="636" y="1248"/>
                  </a:lnTo>
                  <a:lnTo>
                    <a:pt x="636" y="1200"/>
                  </a:lnTo>
                  <a:lnTo>
                    <a:pt x="642" y="1188"/>
                  </a:lnTo>
                  <a:lnTo>
                    <a:pt x="648" y="1182"/>
                  </a:lnTo>
                  <a:lnTo>
                    <a:pt x="654" y="1182"/>
                  </a:lnTo>
                  <a:lnTo>
                    <a:pt x="672" y="1200"/>
                  </a:lnTo>
                  <a:lnTo>
                    <a:pt x="696" y="1194"/>
                  </a:lnTo>
                  <a:lnTo>
                    <a:pt x="702" y="1188"/>
                  </a:lnTo>
                  <a:lnTo>
                    <a:pt x="792" y="1188"/>
                  </a:lnTo>
                  <a:lnTo>
                    <a:pt x="804" y="1194"/>
                  </a:lnTo>
                  <a:lnTo>
                    <a:pt x="810" y="1200"/>
                  </a:lnTo>
                  <a:lnTo>
                    <a:pt x="888" y="1200"/>
                  </a:lnTo>
                  <a:lnTo>
                    <a:pt x="894" y="1206"/>
                  </a:lnTo>
                  <a:lnTo>
                    <a:pt x="900" y="1218"/>
                  </a:lnTo>
                  <a:lnTo>
                    <a:pt x="912" y="1224"/>
                  </a:lnTo>
                  <a:lnTo>
                    <a:pt x="924" y="1224"/>
                  </a:lnTo>
                  <a:lnTo>
                    <a:pt x="930" y="1212"/>
                  </a:lnTo>
                  <a:lnTo>
                    <a:pt x="936" y="1206"/>
                  </a:lnTo>
                  <a:lnTo>
                    <a:pt x="936" y="1188"/>
                  </a:lnTo>
                  <a:lnTo>
                    <a:pt x="942" y="1176"/>
                  </a:lnTo>
                  <a:lnTo>
                    <a:pt x="948" y="1170"/>
                  </a:lnTo>
                  <a:lnTo>
                    <a:pt x="954" y="1158"/>
                  </a:lnTo>
                  <a:lnTo>
                    <a:pt x="966" y="1146"/>
                  </a:lnTo>
                  <a:lnTo>
                    <a:pt x="972" y="1134"/>
                  </a:lnTo>
                  <a:lnTo>
                    <a:pt x="990" y="1116"/>
                  </a:lnTo>
                  <a:lnTo>
                    <a:pt x="1020" y="1098"/>
                  </a:lnTo>
                  <a:lnTo>
                    <a:pt x="1050" y="1092"/>
                  </a:lnTo>
                  <a:lnTo>
                    <a:pt x="1068" y="1086"/>
                  </a:lnTo>
                  <a:lnTo>
                    <a:pt x="1092" y="1086"/>
                  </a:lnTo>
                  <a:lnTo>
                    <a:pt x="1140" y="1080"/>
                  </a:lnTo>
                  <a:lnTo>
                    <a:pt x="1188" y="1068"/>
                  </a:lnTo>
                  <a:lnTo>
                    <a:pt x="1230" y="1062"/>
                  </a:lnTo>
                  <a:lnTo>
                    <a:pt x="1248" y="1062"/>
                  </a:lnTo>
                  <a:lnTo>
                    <a:pt x="1452" y="990"/>
                  </a:lnTo>
                  <a:lnTo>
                    <a:pt x="1488" y="816"/>
                  </a:lnTo>
                  <a:lnTo>
                    <a:pt x="1482" y="810"/>
                  </a:lnTo>
                  <a:lnTo>
                    <a:pt x="1470" y="804"/>
                  </a:lnTo>
                  <a:lnTo>
                    <a:pt x="1464" y="798"/>
                  </a:lnTo>
                  <a:lnTo>
                    <a:pt x="1464" y="792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88" name="Russia" descr="© INSCALE GmbH, 05.05.2010&#10;http://www.presentationload.com/">
              <a:extLst>
                <a:ext uri="{FF2B5EF4-FFF2-40B4-BE49-F238E27FC236}">
                  <a16:creationId xmlns:a16="http://schemas.microsoft.com/office/drawing/2014/main" id="{4FCA3585-210C-4191-BBFF-B0A56185AFA2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6124786" y="1736525"/>
              <a:ext cx="4007499" cy="1292618"/>
            </a:xfrm>
            <a:custGeom>
              <a:avLst/>
              <a:gdLst>
                <a:gd name="T0" fmla="*/ 2147483647 w 9048"/>
                <a:gd name="T1" fmla="*/ 2147483647 h 2880"/>
                <a:gd name="T2" fmla="*/ 2147483647 w 9048"/>
                <a:gd name="T3" fmla="*/ 2147483647 h 2880"/>
                <a:gd name="T4" fmla="*/ 2147483647 w 9048"/>
                <a:gd name="T5" fmla="*/ 2147483647 h 2880"/>
                <a:gd name="T6" fmla="*/ 2147483647 w 9048"/>
                <a:gd name="T7" fmla="*/ 2147483647 h 2880"/>
                <a:gd name="T8" fmla="*/ 2147483647 w 9048"/>
                <a:gd name="T9" fmla="*/ 2147483647 h 2880"/>
                <a:gd name="T10" fmla="*/ 2147483647 w 9048"/>
                <a:gd name="T11" fmla="*/ 2147483647 h 2880"/>
                <a:gd name="T12" fmla="*/ 2147483647 w 9048"/>
                <a:gd name="T13" fmla="*/ 2147483647 h 2880"/>
                <a:gd name="T14" fmla="*/ 2147483647 w 9048"/>
                <a:gd name="T15" fmla="*/ 2147483647 h 2880"/>
                <a:gd name="T16" fmla="*/ 2147483647 w 9048"/>
                <a:gd name="T17" fmla="*/ 2147483647 h 2880"/>
                <a:gd name="T18" fmla="*/ 2147483647 w 9048"/>
                <a:gd name="T19" fmla="*/ 2147483647 h 2880"/>
                <a:gd name="T20" fmla="*/ 2147483647 w 9048"/>
                <a:gd name="T21" fmla="*/ 2147483647 h 2880"/>
                <a:gd name="T22" fmla="*/ 2147483647 w 9048"/>
                <a:gd name="T23" fmla="*/ 2147483647 h 2880"/>
                <a:gd name="T24" fmla="*/ 2147483647 w 9048"/>
                <a:gd name="T25" fmla="*/ 2147483647 h 2880"/>
                <a:gd name="T26" fmla="*/ 2147483647 w 9048"/>
                <a:gd name="T27" fmla="*/ 2147483647 h 2880"/>
                <a:gd name="T28" fmla="*/ 2147483647 w 9048"/>
                <a:gd name="T29" fmla="*/ 2147483647 h 2880"/>
                <a:gd name="T30" fmla="*/ 2147483647 w 9048"/>
                <a:gd name="T31" fmla="*/ 2147483647 h 2880"/>
                <a:gd name="T32" fmla="*/ 2147483647 w 9048"/>
                <a:gd name="T33" fmla="*/ 2147483647 h 2880"/>
                <a:gd name="T34" fmla="*/ 2147483647 w 9048"/>
                <a:gd name="T35" fmla="*/ 2147483647 h 2880"/>
                <a:gd name="T36" fmla="*/ 2147483647 w 9048"/>
                <a:gd name="T37" fmla="*/ 2147483647 h 2880"/>
                <a:gd name="T38" fmla="*/ 2147483647 w 9048"/>
                <a:gd name="T39" fmla="*/ 2147483647 h 2880"/>
                <a:gd name="T40" fmla="*/ 2147483647 w 9048"/>
                <a:gd name="T41" fmla="*/ 2147483647 h 2880"/>
                <a:gd name="T42" fmla="*/ 2147483647 w 9048"/>
                <a:gd name="T43" fmla="*/ 2147483647 h 2880"/>
                <a:gd name="T44" fmla="*/ 2147483647 w 9048"/>
                <a:gd name="T45" fmla="*/ 2147483647 h 2880"/>
                <a:gd name="T46" fmla="*/ 2147483647 w 9048"/>
                <a:gd name="T47" fmla="*/ 2147483647 h 2880"/>
                <a:gd name="T48" fmla="*/ 2147483647 w 9048"/>
                <a:gd name="T49" fmla="*/ 2147483647 h 2880"/>
                <a:gd name="T50" fmla="*/ 2147483647 w 9048"/>
                <a:gd name="T51" fmla="*/ 2147483647 h 2880"/>
                <a:gd name="T52" fmla="*/ 2147483647 w 9048"/>
                <a:gd name="T53" fmla="*/ 2147483647 h 2880"/>
                <a:gd name="T54" fmla="*/ 2147483647 w 9048"/>
                <a:gd name="T55" fmla="*/ 2147483647 h 2880"/>
                <a:gd name="T56" fmla="*/ 2147483647 w 9048"/>
                <a:gd name="T57" fmla="*/ 2147483647 h 2880"/>
                <a:gd name="T58" fmla="*/ 2147483647 w 9048"/>
                <a:gd name="T59" fmla="*/ 2147483647 h 2880"/>
                <a:gd name="T60" fmla="*/ 2147483647 w 9048"/>
                <a:gd name="T61" fmla="*/ 2147483647 h 2880"/>
                <a:gd name="T62" fmla="*/ 2147483647 w 9048"/>
                <a:gd name="T63" fmla="*/ 2147483647 h 2880"/>
                <a:gd name="T64" fmla="*/ 2147483647 w 9048"/>
                <a:gd name="T65" fmla="*/ 2147483647 h 2880"/>
                <a:gd name="T66" fmla="*/ 2147483647 w 9048"/>
                <a:gd name="T67" fmla="*/ 2147483647 h 2880"/>
                <a:gd name="T68" fmla="*/ 2147483647 w 9048"/>
                <a:gd name="T69" fmla="*/ 2147483647 h 2880"/>
                <a:gd name="T70" fmla="*/ 2147483647 w 9048"/>
                <a:gd name="T71" fmla="*/ 2147483647 h 2880"/>
                <a:gd name="T72" fmla="*/ 2147483647 w 9048"/>
                <a:gd name="T73" fmla="*/ 2147483647 h 2880"/>
                <a:gd name="T74" fmla="*/ 2147483647 w 9048"/>
                <a:gd name="T75" fmla="*/ 2147483647 h 2880"/>
                <a:gd name="T76" fmla="*/ 2147483647 w 9048"/>
                <a:gd name="T77" fmla="*/ 2147483647 h 2880"/>
                <a:gd name="T78" fmla="*/ 2147483647 w 9048"/>
                <a:gd name="T79" fmla="*/ 2147483647 h 2880"/>
                <a:gd name="T80" fmla="*/ 2147483647 w 9048"/>
                <a:gd name="T81" fmla="*/ 2147483647 h 2880"/>
                <a:gd name="T82" fmla="*/ 2147483647 w 9048"/>
                <a:gd name="T83" fmla="*/ 2147483647 h 2880"/>
                <a:gd name="T84" fmla="*/ 2147483647 w 9048"/>
                <a:gd name="T85" fmla="*/ 2147483647 h 2880"/>
                <a:gd name="T86" fmla="*/ 2147483647 w 9048"/>
                <a:gd name="T87" fmla="*/ 2147483647 h 2880"/>
                <a:gd name="T88" fmla="*/ 2147483647 w 9048"/>
                <a:gd name="T89" fmla="*/ 2147483647 h 2880"/>
                <a:gd name="T90" fmla="*/ 2147483647 w 9048"/>
                <a:gd name="T91" fmla="*/ 2147483647 h 2880"/>
                <a:gd name="T92" fmla="*/ 2147483647 w 9048"/>
                <a:gd name="T93" fmla="*/ 2147483647 h 2880"/>
                <a:gd name="T94" fmla="*/ 2147483647 w 9048"/>
                <a:gd name="T95" fmla="*/ 2147483647 h 2880"/>
                <a:gd name="T96" fmla="*/ 2147483647 w 9048"/>
                <a:gd name="T97" fmla="*/ 2147483647 h 2880"/>
                <a:gd name="T98" fmla="*/ 2147483647 w 9048"/>
                <a:gd name="T99" fmla="*/ 2147483647 h 2880"/>
                <a:gd name="T100" fmla="*/ 2147483647 w 9048"/>
                <a:gd name="T101" fmla="*/ 2147483647 h 2880"/>
                <a:gd name="T102" fmla="*/ 2147483647 w 9048"/>
                <a:gd name="T103" fmla="*/ 2147483647 h 2880"/>
                <a:gd name="T104" fmla="*/ 2147483647 w 9048"/>
                <a:gd name="T105" fmla="*/ 2147483647 h 2880"/>
                <a:gd name="T106" fmla="*/ 2147483647 w 9048"/>
                <a:gd name="T107" fmla="*/ 2147483647 h 2880"/>
                <a:gd name="T108" fmla="*/ 2147483647 w 9048"/>
                <a:gd name="T109" fmla="*/ 2147483647 h 2880"/>
                <a:gd name="T110" fmla="*/ 2147483647 w 9048"/>
                <a:gd name="T111" fmla="*/ 2147483647 h 2880"/>
                <a:gd name="T112" fmla="*/ 2147483647 w 9048"/>
                <a:gd name="T113" fmla="*/ 2147483647 h 2880"/>
                <a:gd name="T114" fmla="*/ 2147483647 w 9048"/>
                <a:gd name="T115" fmla="*/ 2147483647 h 2880"/>
                <a:gd name="T116" fmla="*/ 2147483647 w 9048"/>
                <a:gd name="T117" fmla="*/ 2147483647 h 2880"/>
                <a:gd name="T118" fmla="*/ 2147483647 w 9048"/>
                <a:gd name="T119" fmla="*/ 2147483647 h 2880"/>
                <a:gd name="T120" fmla="*/ 2147483647 w 9048"/>
                <a:gd name="T121" fmla="*/ 2147483647 h 2880"/>
                <a:gd name="T122" fmla="*/ 2147483647 w 9048"/>
                <a:gd name="T123" fmla="*/ 2147483647 h 2880"/>
                <a:gd name="T124" fmla="*/ 2147483647 w 9048"/>
                <a:gd name="T125" fmla="*/ 2147483647 h 288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9048"/>
                <a:gd name="T190" fmla="*/ 0 h 2880"/>
                <a:gd name="T191" fmla="*/ 9048 w 9048"/>
                <a:gd name="T192" fmla="*/ 2880 h 2880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9048" h="2880">
                  <a:moveTo>
                    <a:pt x="2790" y="546"/>
                  </a:moveTo>
                  <a:lnTo>
                    <a:pt x="2760" y="540"/>
                  </a:lnTo>
                  <a:lnTo>
                    <a:pt x="2736" y="558"/>
                  </a:lnTo>
                  <a:lnTo>
                    <a:pt x="2778" y="570"/>
                  </a:lnTo>
                  <a:lnTo>
                    <a:pt x="2790" y="546"/>
                  </a:lnTo>
                  <a:close/>
                  <a:moveTo>
                    <a:pt x="2832" y="522"/>
                  </a:moveTo>
                  <a:lnTo>
                    <a:pt x="2820" y="516"/>
                  </a:lnTo>
                  <a:lnTo>
                    <a:pt x="2814" y="510"/>
                  </a:lnTo>
                  <a:lnTo>
                    <a:pt x="2808" y="510"/>
                  </a:lnTo>
                  <a:lnTo>
                    <a:pt x="2808" y="528"/>
                  </a:lnTo>
                  <a:lnTo>
                    <a:pt x="2820" y="534"/>
                  </a:lnTo>
                  <a:lnTo>
                    <a:pt x="2832" y="534"/>
                  </a:lnTo>
                  <a:lnTo>
                    <a:pt x="2844" y="540"/>
                  </a:lnTo>
                  <a:lnTo>
                    <a:pt x="2850" y="540"/>
                  </a:lnTo>
                  <a:lnTo>
                    <a:pt x="2850" y="534"/>
                  </a:lnTo>
                  <a:lnTo>
                    <a:pt x="2844" y="528"/>
                  </a:lnTo>
                  <a:lnTo>
                    <a:pt x="2832" y="522"/>
                  </a:lnTo>
                  <a:close/>
                  <a:moveTo>
                    <a:pt x="1704" y="18"/>
                  </a:moveTo>
                  <a:lnTo>
                    <a:pt x="1710" y="18"/>
                  </a:lnTo>
                  <a:lnTo>
                    <a:pt x="1716" y="12"/>
                  </a:lnTo>
                  <a:lnTo>
                    <a:pt x="1728" y="6"/>
                  </a:lnTo>
                  <a:lnTo>
                    <a:pt x="1734" y="0"/>
                  </a:lnTo>
                  <a:lnTo>
                    <a:pt x="1644" y="0"/>
                  </a:lnTo>
                  <a:lnTo>
                    <a:pt x="1638" y="12"/>
                  </a:lnTo>
                  <a:lnTo>
                    <a:pt x="1680" y="12"/>
                  </a:lnTo>
                  <a:lnTo>
                    <a:pt x="1686" y="18"/>
                  </a:lnTo>
                  <a:lnTo>
                    <a:pt x="1704" y="18"/>
                  </a:lnTo>
                  <a:close/>
                  <a:moveTo>
                    <a:pt x="1740" y="60"/>
                  </a:moveTo>
                  <a:lnTo>
                    <a:pt x="1746" y="60"/>
                  </a:lnTo>
                  <a:lnTo>
                    <a:pt x="1758" y="48"/>
                  </a:lnTo>
                  <a:lnTo>
                    <a:pt x="1764" y="48"/>
                  </a:lnTo>
                  <a:lnTo>
                    <a:pt x="1770" y="54"/>
                  </a:lnTo>
                  <a:lnTo>
                    <a:pt x="1782" y="54"/>
                  </a:lnTo>
                  <a:lnTo>
                    <a:pt x="1788" y="60"/>
                  </a:lnTo>
                  <a:lnTo>
                    <a:pt x="1800" y="60"/>
                  </a:lnTo>
                  <a:lnTo>
                    <a:pt x="1812" y="48"/>
                  </a:lnTo>
                  <a:lnTo>
                    <a:pt x="1812" y="36"/>
                  </a:lnTo>
                  <a:lnTo>
                    <a:pt x="1806" y="30"/>
                  </a:lnTo>
                  <a:lnTo>
                    <a:pt x="1794" y="24"/>
                  </a:lnTo>
                  <a:lnTo>
                    <a:pt x="1758" y="24"/>
                  </a:lnTo>
                  <a:lnTo>
                    <a:pt x="1710" y="48"/>
                  </a:lnTo>
                  <a:lnTo>
                    <a:pt x="1716" y="54"/>
                  </a:lnTo>
                  <a:lnTo>
                    <a:pt x="1728" y="60"/>
                  </a:lnTo>
                  <a:lnTo>
                    <a:pt x="1740" y="60"/>
                  </a:lnTo>
                  <a:close/>
                  <a:moveTo>
                    <a:pt x="2382" y="510"/>
                  </a:moveTo>
                  <a:lnTo>
                    <a:pt x="2400" y="504"/>
                  </a:lnTo>
                  <a:lnTo>
                    <a:pt x="2412" y="498"/>
                  </a:lnTo>
                  <a:lnTo>
                    <a:pt x="2412" y="486"/>
                  </a:lnTo>
                  <a:lnTo>
                    <a:pt x="2406" y="486"/>
                  </a:lnTo>
                  <a:lnTo>
                    <a:pt x="2400" y="480"/>
                  </a:lnTo>
                  <a:lnTo>
                    <a:pt x="2346" y="480"/>
                  </a:lnTo>
                  <a:lnTo>
                    <a:pt x="2346" y="492"/>
                  </a:lnTo>
                  <a:lnTo>
                    <a:pt x="2358" y="504"/>
                  </a:lnTo>
                  <a:lnTo>
                    <a:pt x="2370" y="510"/>
                  </a:lnTo>
                  <a:lnTo>
                    <a:pt x="2382" y="510"/>
                  </a:lnTo>
                  <a:close/>
                  <a:moveTo>
                    <a:pt x="1590" y="30"/>
                  </a:moveTo>
                  <a:lnTo>
                    <a:pt x="1548" y="24"/>
                  </a:lnTo>
                  <a:lnTo>
                    <a:pt x="1554" y="36"/>
                  </a:lnTo>
                  <a:lnTo>
                    <a:pt x="1590" y="30"/>
                  </a:lnTo>
                  <a:close/>
                  <a:moveTo>
                    <a:pt x="1890" y="696"/>
                  </a:moveTo>
                  <a:lnTo>
                    <a:pt x="1896" y="708"/>
                  </a:lnTo>
                  <a:lnTo>
                    <a:pt x="1920" y="720"/>
                  </a:lnTo>
                  <a:lnTo>
                    <a:pt x="1950" y="738"/>
                  </a:lnTo>
                  <a:lnTo>
                    <a:pt x="1974" y="744"/>
                  </a:lnTo>
                  <a:lnTo>
                    <a:pt x="1992" y="738"/>
                  </a:lnTo>
                  <a:lnTo>
                    <a:pt x="1980" y="720"/>
                  </a:lnTo>
                  <a:lnTo>
                    <a:pt x="1950" y="702"/>
                  </a:lnTo>
                  <a:lnTo>
                    <a:pt x="1914" y="696"/>
                  </a:lnTo>
                  <a:lnTo>
                    <a:pt x="1890" y="696"/>
                  </a:lnTo>
                  <a:close/>
                  <a:moveTo>
                    <a:pt x="3108" y="126"/>
                  </a:moveTo>
                  <a:lnTo>
                    <a:pt x="3120" y="108"/>
                  </a:lnTo>
                  <a:lnTo>
                    <a:pt x="3030" y="108"/>
                  </a:lnTo>
                  <a:lnTo>
                    <a:pt x="3108" y="126"/>
                  </a:lnTo>
                  <a:close/>
                  <a:moveTo>
                    <a:pt x="1560" y="102"/>
                  </a:moveTo>
                  <a:lnTo>
                    <a:pt x="1632" y="102"/>
                  </a:lnTo>
                  <a:lnTo>
                    <a:pt x="1608" y="84"/>
                  </a:lnTo>
                  <a:lnTo>
                    <a:pt x="1560" y="102"/>
                  </a:lnTo>
                  <a:close/>
                  <a:moveTo>
                    <a:pt x="1572" y="60"/>
                  </a:moveTo>
                  <a:lnTo>
                    <a:pt x="1584" y="66"/>
                  </a:lnTo>
                  <a:lnTo>
                    <a:pt x="1596" y="78"/>
                  </a:lnTo>
                  <a:lnTo>
                    <a:pt x="1620" y="66"/>
                  </a:lnTo>
                  <a:lnTo>
                    <a:pt x="1620" y="72"/>
                  </a:lnTo>
                  <a:lnTo>
                    <a:pt x="1644" y="72"/>
                  </a:lnTo>
                  <a:lnTo>
                    <a:pt x="1668" y="60"/>
                  </a:lnTo>
                  <a:lnTo>
                    <a:pt x="1674" y="54"/>
                  </a:lnTo>
                  <a:lnTo>
                    <a:pt x="1680" y="54"/>
                  </a:lnTo>
                  <a:lnTo>
                    <a:pt x="1626" y="48"/>
                  </a:lnTo>
                  <a:lnTo>
                    <a:pt x="1614" y="54"/>
                  </a:lnTo>
                  <a:lnTo>
                    <a:pt x="1608" y="54"/>
                  </a:lnTo>
                  <a:lnTo>
                    <a:pt x="1602" y="48"/>
                  </a:lnTo>
                  <a:lnTo>
                    <a:pt x="1584" y="48"/>
                  </a:lnTo>
                  <a:lnTo>
                    <a:pt x="1572" y="60"/>
                  </a:lnTo>
                  <a:close/>
                  <a:moveTo>
                    <a:pt x="1662" y="36"/>
                  </a:moveTo>
                  <a:lnTo>
                    <a:pt x="1602" y="36"/>
                  </a:lnTo>
                  <a:lnTo>
                    <a:pt x="1650" y="48"/>
                  </a:lnTo>
                  <a:lnTo>
                    <a:pt x="1662" y="36"/>
                  </a:lnTo>
                  <a:close/>
                  <a:moveTo>
                    <a:pt x="1542" y="522"/>
                  </a:moveTo>
                  <a:lnTo>
                    <a:pt x="1500" y="528"/>
                  </a:lnTo>
                  <a:lnTo>
                    <a:pt x="1512" y="552"/>
                  </a:lnTo>
                  <a:lnTo>
                    <a:pt x="1542" y="534"/>
                  </a:lnTo>
                  <a:lnTo>
                    <a:pt x="1524" y="558"/>
                  </a:lnTo>
                  <a:lnTo>
                    <a:pt x="1518" y="558"/>
                  </a:lnTo>
                  <a:lnTo>
                    <a:pt x="1512" y="564"/>
                  </a:lnTo>
                  <a:lnTo>
                    <a:pt x="1506" y="564"/>
                  </a:lnTo>
                  <a:lnTo>
                    <a:pt x="1494" y="570"/>
                  </a:lnTo>
                  <a:lnTo>
                    <a:pt x="1488" y="576"/>
                  </a:lnTo>
                  <a:lnTo>
                    <a:pt x="1488" y="582"/>
                  </a:lnTo>
                  <a:lnTo>
                    <a:pt x="1500" y="594"/>
                  </a:lnTo>
                  <a:lnTo>
                    <a:pt x="1524" y="606"/>
                  </a:lnTo>
                  <a:lnTo>
                    <a:pt x="1566" y="606"/>
                  </a:lnTo>
                  <a:lnTo>
                    <a:pt x="1590" y="612"/>
                  </a:lnTo>
                  <a:lnTo>
                    <a:pt x="1608" y="618"/>
                  </a:lnTo>
                  <a:lnTo>
                    <a:pt x="1614" y="624"/>
                  </a:lnTo>
                  <a:lnTo>
                    <a:pt x="1620" y="636"/>
                  </a:lnTo>
                  <a:lnTo>
                    <a:pt x="1620" y="648"/>
                  </a:lnTo>
                  <a:lnTo>
                    <a:pt x="1626" y="654"/>
                  </a:lnTo>
                  <a:lnTo>
                    <a:pt x="1626" y="660"/>
                  </a:lnTo>
                  <a:lnTo>
                    <a:pt x="1644" y="660"/>
                  </a:lnTo>
                  <a:lnTo>
                    <a:pt x="1662" y="666"/>
                  </a:lnTo>
                  <a:lnTo>
                    <a:pt x="1674" y="666"/>
                  </a:lnTo>
                  <a:lnTo>
                    <a:pt x="1692" y="672"/>
                  </a:lnTo>
                  <a:lnTo>
                    <a:pt x="1704" y="672"/>
                  </a:lnTo>
                  <a:lnTo>
                    <a:pt x="1818" y="666"/>
                  </a:lnTo>
                  <a:lnTo>
                    <a:pt x="1806" y="666"/>
                  </a:lnTo>
                  <a:lnTo>
                    <a:pt x="1734" y="642"/>
                  </a:lnTo>
                  <a:lnTo>
                    <a:pt x="1704" y="618"/>
                  </a:lnTo>
                  <a:lnTo>
                    <a:pt x="1692" y="600"/>
                  </a:lnTo>
                  <a:lnTo>
                    <a:pt x="1686" y="588"/>
                  </a:lnTo>
                  <a:lnTo>
                    <a:pt x="1674" y="582"/>
                  </a:lnTo>
                  <a:lnTo>
                    <a:pt x="1674" y="570"/>
                  </a:lnTo>
                  <a:lnTo>
                    <a:pt x="1668" y="564"/>
                  </a:lnTo>
                  <a:lnTo>
                    <a:pt x="1692" y="516"/>
                  </a:lnTo>
                  <a:lnTo>
                    <a:pt x="1686" y="510"/>
                  </a:lnTo>
                  <a:lnTo>
                    <a:pt x="1686" y="504"/>
                  </a:lnTo>
                  <a:lnTo>
                    <a:pt x="1674" y="504"/>
                  </a:lnTo>
                  <a:lnTo>
                    <a:pt x="1710" y="498"/>
                  </a:lnTo>
                  <a:lnTo>
                    <a:pt x="1698" y="480"/>
                  </a:lnTo>
                  <a:lnTo>
                    <a:pt x="1734" y="480"/>
                  </a:lnTo>
                  <a:lnTo>
                    <a:pt x="1710" y="468"/>
                  </a:lnTo>
                  <a:lnTo>
                    <a:pt x="1734" y="474"/>
                  </a:lnTo>
                  <a:lnTo>
                    <a:pt x="1740" y="462"/>
                  </a:lnTo>
                  <a:lnTo>
                    <a:pt x="1722" y="450"/>
                  </a:lnTo>
                  <a:lnTo>
                    <a:pt x="1764" y="450"/>
                  </a:lnTo>
                  <a:lnTo>
                    <a:pt x="1770" y="444"/>
                  </a:lnTo>
                  <a:lnTo>
                    <a:pt x="1752" y="426"/>
                  </a:lnTo>
                  <a:lnTo>
                    <a:pt x="1782" y="432"/>
                  </a:lnTo>
                  <a:lnTo>
                    <a:pt x="1782" y="402"/>
                  </a:lnTo>
                  <a:lnTo>
                    <a:pt x="1788" y="408"/>
                  </a:lnTo>
                  <a:lnTo>
                    <a:pt x="1800" y="414"/>
                  </a:lnTo>
                  <a:lnTo>
                    <a:pt x="1812" y="414"/>
                  </a:lnTo>
                  <a:lnTo>
                    <a:pt x="1830" y="408"/>
                  </a:lnTo>
                  <a:lnTo>
                    <a:pt x="1842" y="402"/>
                  </a:lnTo>
                  <a:lnTo>
                    <a:pt x="1860" y="390"/>
                  </a:lnTo>
                  <a:lnTo>
                    <a:pt x="1878" y="372"/>
                  </a:lnTo>
                  <a:lnTo>
                    <a:pt x="1896" y="372"/>
                  </a:lnTo>
                  <a:lnTo>
                    <a:pt x="1938" y="366"/>
                  </a:lnTo>
                  <a:lnTo>
                    <a:pt x="1992" y="354"/>
                  </a:lnTo>
                  <a:lnTo>
                    <a:pt x="2046" y="348"/>
                  </a:lnTo>
                  <a:lnTo>
                    <a:pt x="2094" y="336"/>
                  </a:lnTo>
                  <a:lnTo>
                    <a:pt x="2124" y="330"/>
                  </a:lnTo>
                  <a:lnTo>
                    <a:pt x="2136" y="324"/>
                  </a:lnTo>
                  <a:lnTo>
                    <a:pt x="2154" y="318"/>
                  </a:lnTo>
                  <a:lnTo>
                    <a:pt x="2160" y="312"/>
                  </a:lnTo>
                  <a:lnTo>
                    <a:pt x="2166" y="300"/>
                  </a:lnTo>
                  <a:lnTo>
                    <a:pt x="2166" y="294"/>
                  </a:lnTo>
                  <a:lnTo>
                    <a:pt x="2154" y="282"/>
                  </a:lnTo>
                  <a:lnTo>
                    <a:pt x="2136" y="276"/>
                  </a:lnTo>
                  <a:lnTo>
                    <a:pt x="2088" y="270"/>
                  </a:lnTo>
                  <a:lnTo>
                    <a:pt x="2046" y="276"/>
                  </a:lnTo>
                  <a:lnTo>
                    <a:pt x="2016" y="288"/>
                  </a:lnTo>
                  <a:lnTo>
                    <a:pt x="1980" y="300"/>
                  </a:lnTo>
                  <a:lnTo>
                    <a:pt x="1938" y="318"/>
                  </a:lnTo>
                  <a:lnTo>
                    <a:pt x="1860" y="318"/>
                  </a:lnTo>
                  <a:lnTo>
                    <a:pt x="1842" y="312"/>
                  </a:lnTo>
                  <a:lnTo>
                    <a:pt x="1824" y="312"/>
                  </a:lnTo>
                  <a:lnTo>
                    <a:pt x="1806" y="336"/>
                  </a:lnTo>
                  <a:lnTo>
                    <a:pt x="1782" y="318"/>
                  </a:lnTo>
                  <a:lnTo>
                    <a:pt x="1728" y="342"/>
                  </a:lnTo>
                  <a:lnTo>
                    <a:pt x="1698" y="342"/>
                  </a:lnTo>
                  <a:lnTo>
                    <a:pt x="1668" y="366"/>
                  </a:lnTo>
                  <a:lnTo>
                    <a:pt x="1692" y="372"/>
                  </a:lnTo>
                  <a:lnTo>
                    <a:pt x="1644" y="372"/>
                  </a:lnTo>
                  <a:lnTo>
                    <a:pt x="1614" y="378"/>
                  </a:lnTo>
                  <a:lnTo>
                    <a:pt x="1614" y="396"/>
                  </a:lnTo>
                  <a:lnTo>
                    <a:pt x="1638" y="378"/>
                  </a:lnTo>
                  <a:lnTo>
                    <a:pt x="1644" y="396"/>
                  </a:lnTo>
                  <a:lnTo>
                    <a:pt x="1668" y="396"/>
                  </a:lnTo>
                  <a:lnTo>
                    <a:pt x="1662" y="408"/>
                  </a:lnTo>
                  <a:lnTo>
                    <a:pt x="1620" y="408"/>
                  </a:lnTo>
                  <a:lnTo>
                    <a:pt x="1614" y="420"/>
                  </a:lnTo>
                  <a:lnTo>
                    <a:pt x="1644" y="426"/>
                  </a:lnTo>
                  <a:lnTo>
                    <a:pt x="1596" y="432"/>
                  </a:lnTo>
                  <a:lnTo>
                    <a:pt x="1632" y="438"/>
                  </a:lnTo>
                  <a:lnTo>
                    <a:pt x="1584" y="444"/>
                  </a:lnTo>
                  <a:lnTo>
                    <a:pt x="1584" y="462"/>
                  </a:lnTo>
                  <a:lnTo>
                    <a:pt x="1554" y="474"/>
                  </a:lnTo>
                  <a:lnTo>
                    <a:pt x="1560" y="486"/>
                  </a:lnTo>
                  <a:lnTo>
                    <a:pt x="1602" y="468"/>
                  </a:lnTo>
                  <a:lnTo>
                    <a:pt x="1590" y="498"/>
                  </a:lnTo>
                  <a:lnTo>
                    <a:pt x="1554" y="498"/>
                  </a:lnTo>
                  <a:lnTo>
                    <a:pt x="1542" y="504"/>
                  </a:lnTo>
                  <a:lnTo>
                    <a:pt x="1542" y="522"/>
                  </a:lnTo>
                  <a:close/>
                  <a:moveTo>
                    <a:pt x="5778" y="498"/>
                  </a:moveTo>
                  <a:lnTo>
                    <a:pt x="5850" y="486"/>
                  </a:lnTo>
                  <a:lnTo>
                    <a:pt x="5958" y="504"/>
                  </a:lnTo>
                  <a:lnTo>
                    <a:pt x="5952" y="492"/>
                  </a:lnTo>
                  <a:lnTo>
                    <a:pt x="5940" y="486"/>
                  </a:lnTo>
                  <a:lnTo>
                    <a:pt x="5928" y="474"/>
                  </a:lnTo>
                  <a:lnTo>
                    <a:pt x="5904" y="462"/>
                  </a:lnTo>
                  <a:lnTo>
                    <a:pt x="5844" y="462"/>
                  </a:lnTo>
                  <a:lnTo>
                    <a:pt x="5808" y="468"/>
                  </a:lnTo>
                  <a:lnTo>
                    <a:pt x="5796" y="468"/>
                  </a:lnTo>
                  <a:lnTo>
                    <a:pt x="5778" y="498"/>
                  </a:lnTo>
                  <a:close/>
                  <a:moveTo>
                    <a:pt x="5784" y="378"/>
                  </a:moveTo>
                  <a:lnTo>
                    <a:pt x="5838" y="384"/>
                  </a:lnTo>
                  <a:lnTo>
                    <a:pt x="5844" y="378"/>
                  </a:lnTo>
                  <a:lnTo>
                    <a:pt x="5850" y="366"/>
                  </a:lnTo>
                  <a:lnTo>
                    <a:pt x="5838" y="354"/>
                  </a:lnTo>
                  <a:lnTo>
                    <a:pt x="5802" y="354"/>
                  </a:lnTo>
                  <a:lnTo>
                    <a:pt x="5742" y="342"/>
                  </a:lnTo>
                  <a:lnTo>
                    <a:pt x="5724" y="342"/>
                  </a:lnTo>
                  <a:lnTo>
                    <a:pt x="5718" y="348"/>
                  </a:lnTo>
                  <a:lnTo>
                    <a:pt x="5730" y="354"/>
                  </a:lnTo>
                  <a:lnTo>
                    <a:pt x="5742" y="366"/>
                  </a:lnTo>
                  <a:lnTo>
                    <a:pt x="5754" y="372"/>
                  </a:lnTo>
                  <a:lnTo>
                    <a:pt x="5772" y="372"/>
                  </a:lnTo>
                  <a:lnTo>
                    <a:pt x="5778" y="378"/>
                  </a:lnTo>
                  <a:lnTo>
                    <a:pt x="5784" y="378"/>
                  </a:lnTo>
                  <a:close/>
                  <a:moveTo>
                    <a:pt x="5724" y="432"/>
                  </a:moveTo>
                  <a:lnTo>
                    <a:pt x="5712" y="444"/>
                  </a:lnTo>
                  <a:lnTo>
                    <a:pt x="5712" y="456"/>
                  </a:lnTo>
                  <a:lnTo>
                    <a:pt x="5724" y="462"/>
                  </a:lnTo>
                  <a:lnTo>
                    <a:pt x="5772" y="462"/>
                  </a:lnTo>
                  <a:lnTo>
                    <a:pt x="5778" y="456"/>
                  </a:lnTo>
                  <a:lnTo>
                    <a:pt x="5778" y="450"/>
                  </a:lnTo>
                  <a:lnTo>
                    <a:pt x="5766" y="438"/>
                  </a:lnTo>
                  <a:lnTo>
                    <a:pt x="5742" y="426"/>
                  </a:lnTo>
                  <a:lnTo>
                    <a:pt x="5730" y="426"/>
                  </a:lnTo>
                  <a:lnTo>
                    <a:pt x="5724" y="432"/>
                  </a:lnTo>
                  <a:close/>
                  <a:moveTo>
                    <a:pt x="3072" y="96"/>
                  </a:moveTo>
                  <a:lnTo>
                    <a:pt x="3192" y="96"/>
                  </a:lnTo>
                  <a:lnTo>
                    <a:pt x="3204" y="90"/>
                  </a:lnTo>
                  <a:lnTo>
                    <a:pt x="3228" y="90"/>
                  </a:lnTo>
                  <a:lnTo>
                    <a:pt x="3240" y="84"/>
                  </a:lnTo>
                  <a:lnTo>
                    <a:pt x="3240" y="72"/>
                  </a:lnTo>
                  <a:lnTo>
                    <a:pt x="3222" y="60"/>
                  </a:lnTo>
                  <a:lnTo>
                    <a:pt x="3192" y="42"/>
                  </a:lnTo>
                  <a:lnTo>
                    <a:pt x="3156" y="30"/>
                  </a:lnTo>
                  <a:lnTo>
                    <a:pt x="3132" y="24"/>
                  </a:lnTo>
                  <a:lnTo>
                    <a:pt x="3120" y="18"/>
                  </a:lnTo>
                  <a:lnTo>
                    <a:pt x="3108" y="18"/>
                  </a:lnTo>
                  <a:lnTo>
                    <a:pt x="3096" y="12"/>
                  </a:lnTo>
                  <a:lnTo>
                    <a:pt x="3060" y="12"/>
                  </a:lnTo>
                  <a:lnTo>
                    <a:pt x="3048" y="18"/>
                  </a:lnTo>
                  <a:lnTo>
                    <a:pt x="3036" y="18"/>
                  </a:lnTo>
                  <a:lnTo>
                    <a:pt x="3030" y="30"/>
                  </a:lnTo>
                  <a:lnTo>
                    <a:pt x="3030" y="42"/>
                  </a:lnTo>
                  <a:lnTo>
                    <a:pt x="3036" y="54"/>
                  </a:lnTo>
                  <a:lnTo>
                    <a:pt x="3048" y="66"/>
                  </a:lnTo>
                  <a:lnTo>
                    <a:pt x="3054" y="78"/>
                  </a:lnTo>
                  <a:lnTo>
                    <a:pt x="3072" y="96"/>
                  </a:lnTo>
                  <a:close/>
                  <a:moveTo>
                    <a:pt x="6138" y="408"/>
                  </a:moveTo>
                  <a:lnTo>
                    <a:pt x="6144" y="402"/>
                  </a:lnTo>
                  <a:lnTo>
                    <a:pt x="6132" y="396"/>
                  </a:lnTo>
                  <a:lnTo>
                    <a:pt x="6102" y="390"/>
                  </a:lnTo>
                  <a:lnTo>
                    <a:pt x="6036" y="390"/>
                  </a:lnTo>
                  <a:lnTo>
                    <a:pt x="6012" y="366"/>
                  </a:lnTo>
                  <a:lnTo>
                    <a:pt x="6000" y="360"/>
                  </a:lnTo>
                  <a:lnTo>
                    <a:pt x="5970" y="360"/>
                  </a:lnTo>
                  <a:lnTo>
                    <a:pt x="5958" y="366"/>
                  </a:lnTo>
                  <a:lnTo>
                    <a:pt x="5910" y="366"/>
                  </a:lnTo>
                  <a:lnTo>
                    <a:pt x="5946" y="390"/>
                  </a:lnTo>
                  <a:lnTo>
                    <a:pt x="5964" y="396"/>
                  </a:lnTo>
                  <a:lnTo>
                    <a:pt x="6000" y="402"/>
                  </a:lnTo>
                  <a:lnTo>
                    <a:pt x="6054" y="414"/>
                  </a:lnTo>
                  <a:lnTo>
                    <a:pt x="6102" y="414"/>
                  </a:lnTo>
                  <a:lnTo>
                    <a:pt x="6138" y="408"/>
                  </a:lnTo>
                  <a:close/>
                  <a:moveTo>
                    <a:pt x="7602" y="744"/>
                  </a:moveTo>
                  <a:lnTo>
                    <a:pt x="7596" y="732"/>
                  </a:lnTo>
                  <a:lnTo>
                    <a:pt x="7572" y="726"/>
                  </a:lnTo>
                  <a:lnTo>
                    <a:pt x="7512" y="714"/>
                  </a:lnTo>
                  <a:lnTo>
                    <a:pt x="7500" y="714"/>
                  </a:lnTo>
                  <a:lnTo>
                    <a:pt x="7512" y="726"/>
                  </a:lnTo>
                  <a:lnTo>
                    <a:pt x="7548" y="738"/>
                  </a:lnTo>
                  <a:lnTo>
                    <a:pt x="7584" y="744"/>
                  </a:lnTo>
                  <a:lnTo>
                    <a:pt x="7602" y="744"/>
                  </a:lnTo>
                  <a:close/>
                  <a:moveTo>
                    <a:pt x="3162" y="120"/>
                  </a:moveTo>
                  <a:lnTo>
                    <a:pt x="3216" y="138"/>
                  </a:lnTo>
                  <a:lnTo>
                    <a:pt x="3246" y="144"/>
                  </a:lnTo>
                  <a:lnTo>
                    <a:pt x="3264" y="144"/>
                  </a:lnTo>
                  <a:lnTo>
                    <a:pt x="3312" y="138"/>
                  </a:lnTo>
                  <a:lnTo>
                    <a:pt x="3372" y="156"/>
                  </a:lnTo>
                  <a:lnTo>
                    <a:pt x="3432" y="156"/>
                  </a:lnTo>
                  <a:lnTo>
                    <a:pt x="3426" y="138"/>
                  </a:lnTo>
                  <a:lnTo>
                    <a:pt x="3402" y="102"/>
                  </a:lnTo>
                  <a:lnTo>
                    <a:pt x="3384" y="96"/>
                  </a:lnTo>
                  <a:lnTo>
                    <a:pt x="3372" y="90"/>
                  </a:lnTo>
                  <a:lnTo>
                    <a:pt x="3354" y="96"/>
                  </a:lnTo>
                  <a:lnTo>
                    <a:pt x="3318" y="114"/>
                  </a:lnTo>
                  <a:lnTo>
                    <a:pt x="3294" y="90"/>
                  </a:lnTo>
                  <a:lnTo>
                    <a:pt x="3282" y="90"/>
                  </a:lnTo>
                  <a:lnTo>
                    <a:pt x="3210" y="102"/>
                  </a:lnTo>
                  <a:lnTo>
                    <a:pt x="3174" y="114"/>
                  </a:lnTo>
                  <a:lnTo>
                    <a:pt x="3162" y="120"/>
                  </a:lnTo>
                  <a:close/>
                  <a:moveTo>
                    <a:pt x="3582" y="198"/>
                  </a:moveTo>
                  <a:lnTo>
                    <a:pt x="3744" y="192"/>
                  </a:lnTo>
                  <a:lnTo>
                    <a:pt x="3702" y="168"/>
                  </a:lnTo>
                  <a:lnTo>
                    <a:pt x="3696" y="168"/>
                  </a:lnTo>
                  <a:lnTo>
                    <a:pt x="3690" y="162"/>
                  </a:lnTo>
                  <a:lnTo>
                    <a:pt x="3666" y="150"/>
                  </a:lnTo>
                  <a:lnTo>
                    <a:pt x="3648" y="144"/>
                  </a:lnTo>
                  <a:lnTo>
                    <a:pt x="3636" y="138"/>
                  </a:lnTo>
                  <a:lnTo>
                    <a:pt x="3618" y="138"/>
                  </a:lnTo>
                  <a:lnTo>
                    <a:pt x="3606" y="144"/>
                  </a:lnTo>
                  <a:lnTo>
                    <a:pt x="3600" y="150"/>
                  </a:lnTo>
                  <a:lnTo>
                    <a:pt x="3588" y="156"/>
                  </a:lnTo>
                  <a:lnTo>
                    <a:pt x="3588" y="150"/>
                  </a:lnTo>
                  <a:lnTo>
                    <a:pt x="3582" y="144"/>
                  </a:lnTo>
                  <a:lnTo>
                    <a:pt x="3576" y="132"/>
                  </a:lnTo>
                  <a:lnTo>
                    <a:pt x="3570" y="126"/>
                  </a:lnTo>
                  <a:lnTo>
                    <a:pt x="3546" y="114"/>
                  </a:lnTo>
                  <a:lnTo>
                    <a:pt x="3522" y="126"/>
                  </a:lnTo>
                  <a:lnTo>
                    <a:pt x="3504" y="162"/>
                  </a:lnTo>
                  <a:lnTo>
                    <a:pt x="3498" y="192"/>
                  </a:lnTo>
                  <a:lnTo>
                    <a:pt x="3492" y="210"/>
                  </a:lnTo>
                  <a:lnTo>
                    <a:pt x="3516" y="222"/>
                  </a:lnTo>
                  <a:lnTo>
                    <a:pt x="3534" y="216"/>
                  </a:lnTo>
                  <a:lnTo>
                    <a:pt x="3546" y="216"/>
                  </a:lnTo>
                  <a:lnTo>
                    <a:pt x="3582" y="198"/>
                  </a:lnTo>
                  <a:close/>
                  <a:moveTo>
                    <a:pt x="5622" y="420"/>
                  </a:moveTo>
                  <a:lnTo>
                    <a:pt x="5640" y="390"/>
                  </a:lnTo>
                  <a:lnTo>
                    <a:pt x="5754" y="390"/>
                  </a:lnTo>
                  <a:lnTo>
                    <a:pt x="5688" y="360"/>
                  </a:lnTo>
                  <a:lnTo>
                    <a:pt x="5700" y="336"/>
                  </a:lnTo>
                  <a:lnTo>
                    <a:pt x="5610" y="318"/>
                  </a:lnTo>
                  <a:lnTo>
                    <a:pt x="5628" y="348"/>
                  </a:lnTo>
                  <a:lnTo>
                    <a:pt x="5616" y="342"/>
                  </a:lnTo>
                  <a:lnTo>
                    <a:pt x="5592" y="336"/>
                  </a:lnTo>
                  <a:lnTo>
                    <a:pt x="5556" y="330"/>
                  </a:lnTo>
                  <a:lnTo>
                    <a:pt x="5514" y="318"/>
                  </a:lnTo>
                  <a:lnTo>
                    <a:pt x="5454" y="318"/>
                  </a:lnTo>
                  <a:lnTo>
                    <a:pt x="5448" y="330"/>
                  </a:lnTo>
                  <a:lnTo>
                    <a:pt x="5460" y="354"/>
                  </a:lnTo>
                  <a:lnTo>
                    <a:pt x="5496" y="372"/>
                  </a:lnTo>
                  <a:lnTo>
                    <a:pt x="5538" y="390"/>
                  </a:lnTo>
                  <a:lnTo>
                    <a:pt x="5574" y="408"/>
                  </a:lnTo>
                  <a:lnTo>
                    <a:pt x="5610" y="414"/>
                  </a:lnTo>
                  <a:lnTo>
                    <a:pt x="5622" y="420"/>
                  </a:lnTo>
                  <a:close/>
                  <a:moveTo>
                    <a:pt x="4320" y="432"/>
                  </a:moveTo>
                  <a:lnTo>
                    <a:pt x="4368" y="444"/>
                  </a:lnTo>
                  <a:lnTo>
                    <a:pt x="4380" y="444"/>
                  </a:lnTo>
                  <a:lnTo>
                    <a:pt x="4392" y="438"/>
                  </a:lnTo>
                  <a:lnTo>
                    <a:pt x="4398" y="438"/>
                  </a:lnTo>
                  <a:lnTo>
                    <a:pt x="4404" y="432"/>
                  </a:lnTo>
                  <a:lnTo>
                    <a:pt x="4404" y="426"/>
                  </a:lnTo>
                  <a:lnTo>
                    <a:pt x="4398" y="426"/>
                  </a:lnTo>
                  <a:lnTo>
                    <a:pt x="4362" y="414"/>
                  </a:lnTo>
                  <a:lnTo>
                    <a:pt x="4344" y="420"/>
                  </a:lnTo>
                  <a:lnTo>
                    <a:pt x="4332" y="420"/>
                  </a:lnTo>
                  <a:lnTo>
                    <a:pt x="4320" y="432"/>
                  </a:lnTo>
                  <a:close/>
                  <a:moveTo>
                    <a:pt x="5424" y="354"/>
                  </a:moveTo>
                  <a:lnTo>
                    <a:pt x="5370" y="336"/>
                  </a:lnTo>
                  <a:lnTo>
                    <a:pt x="5394" y="366"/>
                  </a:lnTo>
                  <a:lnTo>
                    <a:pt x="5424" y="354"/>
                  </a:lnTo>
                  <a:close/>
                  <a:moveTo>
                    <a:pt x="7986" y="666"/>
                  </a:moveTo>
                  <a:lnTo>
                    <a:pt x="8034" y="654"/>
                  </a:lnTo>
                  <a:lnTo>
                    <a:pt x="8088" y="654"/>
                  </a:lnTo>
                  <a:lnTo>
                    <a:pt x="8100" y="648"/>
                  </a:lnTo>
                  <a:lnTo>
                    <a:pt x="8106" y="642"/>
                  </a:lnTo>
                  <a:lnTo>
                    <a:pt x="8106" y="636"/>
                  </a:lnTo>
                  <a:lnTo>
                    <a:pt x="8100" y="630"/>
                  </a:lnTo>
                  <a:lnTo>
                    <a:pt x="8088" y="630"/>
                  </a:lnTo>
                  <a:lnTo>
                    <a:pt x="8052" y="618"/>
                  </a:lnTo>
                  <a:lnTo>
                    <a:pt x="8028" y="612"/>
                  </a:lnTo>
                  <a:lnTo>
                    <a:pt x="8010" y="606"/>
                  </a:lnTo>
                  <a:lnTo>
                    <a:pt x="7968" y="606"/>
                  </a:lnTo>
                  <a:lnTo>
                    <a:pt x="7944" y="618"/>
                  </a:lnTo>
                  <a:lnTo>
                    <a:pt x="7938" y="630"/>
                  </a:lnTo>
                  <a:lnTo>
                    <a:pt x="7938" y="654"/>
                  </a:lnTo>
                  <a:lnTo>
                    <a:pt x="7944" y="666"/>
                  </a:lnTo>
                  <a:lnTo>
                    <a:pt x="7950" y="666"/>
                  </a:lnTo>
                  <a:lnTo>
                    <a:pt x="7962" y="672"/>
                  </a:lnTo>
                  <a:lnTo>
                    <a:pt x="7968" y="672"/>
                  </a:lnTo>
                  <a:lnTo>
                    <a:pt x="7980" y="666"/>
                  </a:lnTo>
                  <a:lnTo>
                    <a:pt x="7986" y="666"/>
                  </a:lnTo>
                  <a:close/>
                  <a:moveTo>
                    <a:pt x="162" y="1788"/>
                  </a:moveTo>
                  <a:lnTo>
                    <a:pt x="150" y="1788"/>
                  </a:lnTo>
                  <a:lnTo>
                    <a:pt x="138" y="1794"/>
                  </a:lnTo>
                  <a:lnTo>
                    <a:pt x="114" y="1794"/>
                  </a:lnTo>
                  <a:lnTo>
                    <a:pt x="108" y="1788"/>
                  </a:lnTo>
                  <a:lnTo>
                    <a:pt x="96" y="1788"/>
                  </a:lnTo>
                  <a:lnTo>
                    <a:pt x="96" y="1782"/>
                  </a:lnTo>
                  <a:lnTo>
                    <a:pt x="84" y="1782"/>
                  </a:lnTo>
                  <a:lnTo>
                    <a:pt x="84" y="1788"/>
                  </a:lnTo>
                  <a:lnTo>
                    <a:pt x="72" y="1800"/>
                  </a:lnTo>
                  <a:lnTo>
                    <a:pt x="12" y="1800"/>
                  </a:lnTo>
                  <a:lnTo>
                    <a:pt x="0" y="1812"/>
                  </a:lnTo>
                  <a:lnTo>
                    <a:pt x="0" y="1818"/>
                  </a:lnTo>
                  <a:lnTo>
                    <a:pt x="12" y="1830"/>
                  </a:lnTo>
                  <a:lnTo>
                    <a:pt x="6" y="1842"/>
                  </a:lnTo>
                  <a:lnTo>
                    <a:pt x="12" y="1848"/>
                  </a:lnTo>
                  <a:lnTo>
                    <a:pt x="18" y="1848"/>
                  </a:lnTo>
                  <a:lnTo>
                    <a:pt x="24" y="1842"/>
                  </a:lnTo>
                  <a:lnTo>
                    <a:pt x="48" y="1842"/>
                  </a:lnTo>
                  <a:lnTo>
                    <a:pt x="54" y="1848"/>
                  </a:lnTo>
                  <a:lnTo>
                    <a:pt x="66" y="1848"/>
                  </a:lnTo>
                  <a:lnTo>
                    <a:pt x="72" y="1854"/>
                  </a:lnTo>
                  <a:lnTo>
                    <a:pt x="162" y="1854"/>
                  </a:lnTo>
                  <a:lnTo>
                    <a:pt x="162" y="1848"/>
                  </a:lnTo>
                  <a:lnTo>
                    <a:pt x="168" y="1848"/>
                  </a:lnTo>
                  <a:lnTo>
                    <a:pt x="162" y="1830"/>
                  </a:lnTo>
                  <a:lnTo>
                    <a:pt x="174" y="1818"/>
                  </a:lnTo>
                  <a:lnTo>
                    <a:pt x="174" y="1800"/>
                  </a:lnTo>
                  <a:lnTo>
                    <a:pt x="168" y="1788"/>
                  </a:lnTo>
                  <a:lnTo>
                    <a:pt x="162" y="1788"/>
                  </a:lnTo>
                  <a:close/>
                  <a:moveTo>
                    <a:pt x="1038" y="90"/>
                  </a:moveTo>
                  <a:lnTo>
                    <a:pt x="1062" y="72"/>
                  </a:lnTo>
                  <a:lnTo>
                    <a:pt x="1032" y="72"/>
                  </a:lnTo>
                  <a:lnTo>
                    <a:pt x="1032" y="84"/>
                  </a:lnTo>
                  <a:lnTo>
                    <a:pt x="1038" y="90"/>
                  </a:lnTo>
                  <a:close/>
                  <a:moveTo>
                    <a:pt x="990" y="72"/>
                  </a:moveTo>
                  <a:lnTo>
                    <a:pt x="1074" y="54"/>
                  </a:lnTo>
                  <a:lnTo>
                    <a:pt x="1044" y="42"/>
                  </a:lnTo>
                  <a:lnTo>
                    <a:pt x="996" y="54"/>
                  </a:lnTo>
                  <a:lnTo>
                    <a:pt x="948" y="54"/>
                  </a:lnTo>
                  <a:lnTo>
                    <a:pt x="966" y="66"/>
                  </a:lnTo>
                  <a:lnTo>
                    <a:pt x="990" y="72"/>
                  </a:lnTo>
                  <a:close/>
                  <a:moveTo>
                    <a:pt x="1122" y="90"/>
                  </a:moveTo>
                  <a:lnTo>
                    <a:pt x="1128" y="78"/>
                  </a:lnTo>
                  <a:lnTo>
                    <a:pt x="1152" y="78"/>
                  </a:lnTo>
                  <a:lnTo>
                    <a:pt x="1164" y="66"/>
                  </a:lnTo>
                  <a:lnTo>
                    <a:pt x="1218" y="66"/>
                  </a:lnTo>
                  <a:lnTo>
                    <a:pt x="1218" y="60"/>
                  </a:lnTo>
                  <a:lnTo>
                    <a:pt x="1206" y="54"/>
                  </a:lnTo>
                  <a:lnTo>
                    <a:pt x="1182" y="54"/>
                  </a:lnTo>
                  <a:lnTo>
                    <a:pt x="1182" y="48"/>
                  </a:lnTo>
                  <a:lnTo>
                    <a:pt x="1176" y="48"/>
                  </a:lnTo>
                  <a:lnTo>
                    <a:pt x="1164" y="42"/>
                  </a:lnTo>
                  <a:lnTo>
                    <a:pt x="1140" y="42"/>
                  </a:lnTo>
                  <a:lnTo>
                    <a:pt x="1134" y="48"/>
                  </a:lnTo>
                  <a:lnTo>
                    <a:pt x="1128" y="60"/>
                  </a:lnTo>
                  <a:lnTo>
                    <a:pt x="1128" y="66"/>
                  </a:lnTo>
                  <a:lnTo>
                    <a:pt x="1122" y="66"/>
                  </a:lnTo>
                  <a:lnTo>
                    <a:pt x="1116" y="72"/>
                  </a:lnTo>
                  <a:lnTo>
                    <a:pt x="1104" y="72"/>
                  </a:lnTo>
                  <a:lnTo>
                    <a:pt x="1086" y="78"/>
                  </a:lnTo>
                  <a:lnTo>
                    <a:pt x="1080" y="78"/>
                  </a:lnTo>
                  <a:lnTo>
                    <a:pt x="1074" y="84"/>
                  </a:lnTo>
                  <a:lnTo>
                    <a:pt x="1080" y="84"/>
                  </a:lnTo>
                  <a:lnTo>
                    <a:pt x="1092" y="90"/>
                  </a:lnTo>
                  <a:lnTo>
                    <a:pt x="1122" y="90"/>
                  </a:lnTo>
                  <a:close/>
                  <a:moveTo>
                    <a:pt x="1176" y="78"/>
                  </a:moveTo>
                  <a:lnTo>
                    <a:pt x="1158" y="90"/>
                  </a:lnTo>
                  <a:lnTo>
                    <a:pt x="1176" y="102"/>
                  </a:lnTo>
                  <a:lnTo>
                    <a:pt x="1194" y="108"/>
                  </a:lnTo>
                  <a:lnTo>
                    <a:pt x="1248" y="102"/>
                  </a:lnTo>
                  <a:lnTo>
                    <a:pt x="1242" y="90"/>
                  </a:lnTo>
                  <a:lnTo>
                    <a:pt x="1212" y="90"/>
                  </a:lnTo>
                  <a:lnTo>
                    <a:pt x="1176" y="78"/>
                  </a:lnTo>
                  <a:close/>
                  <a:moveTo>
                    <a:pt x="7812" y="2436"/>
                  </a:moveTo>
                  <a:lnTo>
                    <a:pt x="7782" y="2400"/>
                  </a:lnTo>
                  <a:lnTo>
                    <a:pt x="7776" y="2400"/>
                  </a:lnTo>
                  <a:lnTo>
                    <a:pt x="7770" y="2394"/>
                  </a:lnTo>
                  <a:lnTo>
                    <a:pt x="7752" y="2388"/>
                  </a:lnTo>
                  <a:lnTo>
                    <a:pt x="7728" y="2364"/>
                  </a:lnTo>
                  <a:lnTo>
                    <a:pt x="7722" y="2352"/>
                  </a:lnTo>
                  <a:lnTo>
                    <a:pt x="7704" y="2298"/>
                  </a:lnTo>
                  <a:lnTo>
                    <a:pt x="7698" y="2286"/>
                  </a:lnTo>
                  <a:lnTo>
                    <a:pt x="7698" y="2274"/>
                  </a:lnTo>
                  <a:lnTo>
                    <a:pt x="7674" y="2250"/>
                  </a:lnTo>
                  <a:lnTo>
                    <a:pt x="7680" y="2244"/>
                  </a:lnTo>
                  <a:lnTo>
                    <a:pt x="7698" y="2244"/>
                  </a:lnTo>
                  <a:lnTo>
                    <a:pt x="7770" y="2268"/>
                  </a:lnTo>
                  <a:lnTo>
                    <a:pt x="7800" y="2280"/>
                  </a:lnTo>
                  <a:lnTo>
                    <a:pt x="7812" y="2286"/>
                  </a:lnTo>
                  <a:lnTo>
                    <a:pt x="7740" y="2232"/>
                  </a:lnTo>
                  <a:lnTo>
                    <a:pt x="7734" y="2226"/>
                  </a:lnTo>
                  <a:lnTo>
                    <a:pt x="7722" y="2202"/>
                  </a:lnTo>
                  <a:lnTo>
                    <a:pt x="7710" y="2196"/>
                  </a:lnTo>
                  <a:lnTo>
                    <a:pt x="7704" y="2184"/>
                  </a:lnTo>
                  <a:lnTo>
                    <a:pt x="7698" y="2178"/>
                  </a:lnTo>
                  <a:lnTo>
                    <a:pt x="7674" y="2166"/>
                  </a:lnTo>
                  <a:lnTo>
                    <a:pt x="7668" y="2160"/>
                  </a:lnTo>
                  <a:lnTo>
                    <a:pt x="7656" y="2154"/>
                  </a:lnTo>
                  <a:lnTo>
                    <a:pt x="7578" y="2070"/>
                  </a:lnTo>
                  <a:lnTo>
                    <a:pt x="7554" y="2070"/>
                  </a:lnTo>
                  <a:lnTo>
                    <a:pt x="7542" y="2040"/>
                  </a:lnTo>
                  <a:lnTo>
                    <a:pt x="7524" y="2040"/>
                  </a:lnTo>
                  <a:lnTo>
                    <a:pt x="7512" y="2028"/>
                  </a:lnTo>
                  <a:lnTo>
                    <a:pt x="7500" y="2004"/>
                  </a:lnTo>
                  <a:lnTo>
                    <a:pt x="7500" y="1980"/>
                  </a:lnTo>
                  <a:lnTo>
                    <a:pt x="7470" y="1944"/>
                  </a:lnTo>
                  <a:lnTo>
                    <a:pt x="7446" y="1950"/>
                  </a:lnTo>
                  <a:lnTo>
                    <a:pt x="7434" y="1920"/>
                  </a:lnTo>
                  <a:lnTo>
                    <a:pt x="7392" y="1890"/>
                  </a:lnTo>
                  <a:lnTo>
                    <a:pt x="7380" y="1866"/>
                  </a:lnTo>
                  <a:lnTo>
                    <a:pt x="7368" y="1860"/>
                  </a:lnTo>
                  <a:lnTo>
                    <a:pt x="7362" y="1854"/>
                  </a:lnTo>
                  <a:lnTo>
                    <a:pt x="7344" y="1854"/>
                  </a:lnTo>
                  <a:lnTo>
                    <a:pt x="7344" y="1860"/>
                  </a:lnTo>
                  <a:lnTo>
                    <a:pt x="7392" y="1908"/>
                  </a:lnTo>
                  <a:lnTo>
                    <a:pt x="7392" y="1914"/>
                  </a:lnTo>
                  <a:lnTo>
                    <a:pt x="7386" y="1914"/>
                  </a:lnTo>
                  <a:lnTo>
                    <a:pt x="7380" y="1908"/>
                  </a:lnTo>
                  <a:lnTo>
                    <a:pt x="7368" y="1908"/>
                  </a:lnTo>
                  <a:lnTo>
                    <a:pt x="7362" y="1914"/>
                  </a:lnTo>
                  <a:lnTo>
                    <a:pt x="7362" y="1926"/>
                  </a:lnTo>
                  <a:lnTo>
                    <a:pt x="7374" y="1950"/>
                  </a:lnTo>
                  <a:lnTo>
                    <a:pt x="7386" y="1962"/>
                  </a:lnTo>
                  <a:lnTo>
                    <a:pt x="7392" y="1974"/>
                  </a:lnTo>
                  <a:lnTo>
                    <a:pt x="7404" y="1980"/>
                  </a:lnTo>
                  <a:lnTo>
                    <a:pt x="7404" y="1992"/>
                  </a:lnTo>
                  <a:lnTo>
                    <a:pt x="7416" y="2016"/>
                  </a:lnTo>
                  <a:lnTo>
                    <a:pt x="7422" y="2022"/>
                  </a:lnTo>
                  <a:lnTo>
                    <a:pt x="7440" y="2034"/>
                  </a:lnTo>
                  <a:lnTo>
                    <a:pt x="7470" y="2052"/>
                  </a:lnTo>
                  <a:lnTo>
                    <a:pt x="7500" y="2076"/>
                  </a:lnTo>
                  <a:lnTo>
                    <a:pt x="7518" y="2100"/>
                  </a:lnTo>
                  <a:lnTo>
                    <a:pt x="7524" y="2112"/>
                  </a:lnTo>
                  <a:lnTo>
                    <a:pt x="7536" y="2130"/>
                  </a:lnTo>
                  <a:lnTo>
                    <a:pt x="7536" y="2142"/>
                  </a:lnTo>
                  <a:lnTo>
                    <a:pt x="7548" y="2154"/>
                  </a:lnTo>
                  <a:lnTo>
                    <a:pt x="7554" y="2166"/>
                  </a:lnTo>
                  <a:lnTo>
                    <a:pt x="7572" y="2184"/>
                  </a:lnTo>
                  <a:lnTo>
                    <a:pt x="7590" y="2208"/>
                  </a:lnTo>
                  <a:lnTo>
                    <a:pt x="7608" y="2238"/>
                  </a:lnTo>
                  <a:lnTo>
                    <a:pt x="7620" y="2262"/>
                  </a:lnTo>
                  <a:lnTo>
                    <a:pt x="7626" y="2268"/>
                  </a:lnTo>
                  <a:lnTo>
                    <a:pt x="7626" y="2280"/>
                  </a:lnTo>
                  <a:lnTo>
                    <a:pt x="7632" y="2292"/>
                  </a:lnTo>
                  <a:lnTo>
                    <a:pt x="7644" y="2304"/>
                  </a:lnTo>
                  <a:lnTo>
                    <a:pt x="7656" y="2304"/>
                  </a:lnTo>
                  <a:lnTo>
                    <a:pt x="7668" y="2310"/>
                  </a:lnTo>
                  <a:lnTo>
                    <a:pt x="7674" y="2322"/>
                  </a:lnTo>
                  <a:lnTo>
                    <a:pt x="7686" y="2334"/>
                  </a:lnTo>
                  <a:lnTo>
                    <a:pt x="7698" y="2358"/>
                  </a:lnTo>
                  <a:lnTo>
                    <a:pt x="7698" y="2376"/>
                  </a:lnTo>
                  <a:lnTo>
                    <a:pt x="7740" y="2412"/>
                  </a:lnTo>
                  <a:lnTo>
                    <a:pt x="7752" y="2466"/>
                  </a:lnTo>
                  <a:lnTo>
                    <a:pt x="7794" y="2508"/>
                  </a:lnTo>
                  <a:lnTo>
                    <a:pt x="7794" y="2502"/>
                  </a:lnTo>
                  <a:lnTo>
                    <a:pt x="7788" y="2496"/>
                  </a:lnTo>
                  <a:lnTo>
                    <a:pt x="7788" y="2484"/>
                  </a:lnTo>
                  <a:lnTo>
                    <a:pt x="7782" y="2472"/>
                  </a:lnTo>
                  <a:lnTo>
                    <a:pt x="7782" y="2460"/>
                  </a:lnTo>
                  <a:lnTo>
                    <a:pt x="7776" y="2448"/>
                  </a:lnTo>
                  <a:lnTo>
                    <a:pt x="7782" y="2442"/>
                  </a:lnTo>
                  <a:lnTo>
                    <a:pt x="7788" y="2442"/>
                  </a:lnTo>
                  <a:lnTo>
                    <a:pt x="7800" y="2454"/>
                  </a:lnTo>
                  <a:lnTo>
                    <a:pt x="7830" y="2454"/>
                  </a:lnTo>
                  <a:lnTo>
                    <a:pt x="7866" y="2496"/>
                  </a:lnTo>
                  <a:lnTo>
                    <a:pt x="7866" y="2472"/>
                  </a:lnTo>
                  <a:lnTo>
                    <a:pt x="7836" y="2430"/>
                  </a:lnTo>
                  <a:lnTo>
                    <a:pt x="7812" y="2436"/>
                  </a:lnTo>
                  <a:close/>
                  <a:moveTo>
                    <a:pt x="1344" y="84"/>
                  </a:moveTo>
                  <a:lnTo>
                    <a:pt x="1350" y="72"/>
                  </a:lnTo>
                  <a:lnTo>
                    <a:pt x="1308" y="66"/>
                  </a:lnTo>
                  <a:lnTo>
                    <a:pt x="1284" y="78"/>
                  </a:lnTo>
                  <a:lnTo>
                    <a:pt x="1290" y="90"/>
                  </a:lnTo>
                  <a:lnTo>
                    <a:pt x="1344" y="84"/>
                  </a:lnTo>
                  <a:close/>
                  <a:moveTo>
                    <a:pt x="9048" y="996"/>
                  </a:moveTo>
                  <a:lnTo>
                    <a:pt x="9036" y="984"/>
                  </a:lnTo>
                  <a:lnTo>
                    <a:pt x="9024" y="978"/>
                  </a:lnTo>
                  <a:lnTo>
                    <a:pt x="9006" y="972"/>
                  </a:lnTo>
                  <a:lnTo>
                    <a:pt x="8994" y="966"/>
                  </a:lnTo>
                  <a:lnTo>
                    <a:pt x="8982" y="966"/>
                  </a:lnTo>
                  <a:lnTo>
                    <a:pt x="8940" y="948"/>
                  </a:lnTo>
                  <a:lnTo>
                    <a:pt x="8898" y="948"/>
                  </a:lnTo>
                  <a:lnTo>
                    <a:pt x="8868" y="930"/>
                  </a:lnTo>
                  <a:lnTo>
                    <a:pt x="8778" y="924"/>
                  </a:lnTo>
                  <a:lnTo>
                    <a:pt x="8736" y="906"/>
                  </a:lnTo>
                  <a:lnTo>
                    <a:pt x="8700" y="906"/>
                  </a:lnTo>
                  <a:lnTo>
                    <a:pt x="8754" y="942"/>
                  </a:lnTo>
                  <a:lnTo>
                    <a:pt x="8808" y="966"/>
                  </a:lnTo>
                  <a:lnTo>
                    <a:pt x="8796" y="966"/>
                  </a:lnTo>
                  <a:lnTo>
                    <a:pt x="8784" y="972"/>
                  </a:lnTo>
                  <a:lnTo>
                    <a:pt x="8754" y="972"/>
                  </a:lnTo>
                  <a:lnTo>
                    <a:pt x="8730" y="960"/>
                  </a:lnTo>
                  <a:lnTo>
                    <a:pt x="8676" y="906"/>
                  </a:lnTo>
                  <a:lnTo>
                    <a:pt x="8580" y="870"/>
                  </a:lnTo>
                  <a:lnTo>
                    <a:pt x="8496" y="846"/>
                  </a:lnTo>
                  <a:lnTo>
                    <a:pt x="8442" y="834"/>
                  </a:lnTo>
                  <a:lnTo>
                    <a:pt x="8370" y="822"/>
                  </a:lnTo>
                  <a:lnTo>
                    <a:pt x="8280" y="804"/>
                  </a:lnTo>
                  <a:lnTo>
                    <a:pt x="8190" y="780"/>
                  </a:lnTo>
                  <a:lnTo>
                    <a:pt x="8112" y="762"/>
                  </a:lnTo>
                  <a:lnTo>
                    <a:pt x="8052" y="750"/>
                  </a:lnTo>
                  <a:lnTo>
                    <a:pt x="7998" y="738"/>
                  </a:lnTo>
                  <a:lnTo>
                    <a:pt x="7956" y="732"/>
                  </a:lnTo>
                  <a:lnTo>
                    <a:pt x="7758" y="732"/>
                  </a:lnTo>
                  <a:lnTo>
                    <a:pt x="7746" y="714"/>
                  </a:lnTo>
                  <a:lnTo>
                    <a:pt x="7698" y="720"/>
                  </a:lnTo>
                  <a:lnTo>
                    <a:pt x="7680" y="708"/>
                  </a:lnTo>
                  <a:lnTo>
                    <a:pt x="7626" y="708"/>
                  </a:lnTo>
                  <a:lnTo>
                    <a:pt x="7650" y="726"/>
                  </a:lnTo>
                  <a:lnTo>
                    <a:pt x="7644" y="744"/>
                  </a:lnTo>
                  <a:lnTo>
                    <a:pt x="7656" y="744"/>
                  </a:lnTo>
                  <a:lnTo>
                    <a:pt x="7680" y="756"/>
                  </a:lnTo>
                  <a:lnTo>
                    <a:pt x="7716" y="762"/>
                  </a:lnTo>
                  <a:lnTo>
                    <a:pt x="7740" y="774"/>
                  </a:lnTo>
                  <a:lnTo>
                    <a:pt x="7758" y="786"/>
                  </a:lnTo>
                  <a:lnTo>
                    <a:pt x="7752" y="798"/>
                  </a:lnTo>
                  <a:lnTo>
                    <a:pt x="7728" y="804"/>
                  </a:lnTo>
                  <a:lnTo>
                    <a:pt x="7698" y="804"/>
                  </a:lnTo>
                  <a:lnTo>
                    <a:pt x="7686" y="798"/>
                  </a:lnTo>
                  <a:lnTo>
                    <a:pt x="7680" y="792"/>
                  </a:lnTo>
                  <a:lnTo>
                    <a:pt x="7656" y="774"/>
                  </a:lnTo>
                  <a:lnTo>
                    <a:pt x="7584" y="774"/>
                  </a:lnTo>
                  <a:lnTo>
                    <a:pt x="7530" y="738"/>
                  </a:lnTo>
                  <a:lnTo>
                    <a:pt x="7524" y="738"/>
                  </a:lnTo>
                  <a:lnTo>
                    <a:pt x="7518" y="744"/>
                  </a:lnTo>
                  <a:lnTo>
                    <a:pt x="7506" y="744"/>
                  </a:lnTo>
                  <a:lnTo>
                    <a:pt x="7500" y="750"/>
                  </a:lnTo>
                  <a:lnTo>
                    <a:pt x="7446" y="750"/>
                  </a:lnTo>
                  <a:lnTo>
                    <a:pt x="7440" y="738"/>
                  </a:lnTo>
                  <a:lnTo>
                    <a:pt x="7344" y="744"/>
                  </a:lnTo>
                  <a:lnTo>
                    <a:pt x="7320" y="726"/>
                  </a:lnTo>
                  <a:lnTo>
                    <a:pt x="7314" y="732"/>
                  </a:lnTo>
                  <a:lnTo>
                    <a:pt x="7212" y="732"/>
                  </a:lnTo>
                  <a:lnTo>
                    <a:pt x="7206" y="738"/>
                  </a:lnTo>
                  <a:lnTo>
                    <a:pt x="7212" y="744"/>
                  </a:lnTo>
                  <a:lnTo>
                    <a:pt x="7218" y="756"/>
                  </a:lnTo>
                  <a:lnTo>
                    <a:pt x="7254" y="792"/>
                  </a:lnTo>
                  <a:lnTo>
                    <a:pt x="7248" y="792"/>
                  </a:lnTo>
                  <a:lnTo>
                    <a:pt x="7242" y="786"/>
                  </a:lnTo>
                  <a:lnTo>
                    <a:pt x="7230" y="780"/>
                  </a:lnTo>
                  <a:lnTo>
                    <a:pt x="7218" y="768"/>
                  </a:lnTo>
                  <a:lnTo>
                    <a:pt x="7206" y="762"/>
                  </a:lnTo>
                  <a:lnTo>
                    <a:pt x="7194" y="750"/>
                  </a:lnTo>
                  <a:lnTo>
                    <a:pt x="7176" y="744"/>
                  </a:lnTo>
                  <a:lnTo>
                    <a:pt x="7104" y="732"/>
                  </a:lnTo>
                  <a:lnTo>
                    <a:pt x="7086" y="732"/>
                  </a:lnTo>
                  <a:lnTo>
                    <a:pt x="7086" y="726"/>
                  </a:lnTo>
                  <a:lnTo>
                    <a:pt x="7056" y="696"/>
                  </a:lnTo>
                  <a:lnTo>
                    <a:pt x="7032" y="684"/>
                  </a:lnTo>
                  <a:lnTo>
                    <a:pt x="6990" y="666"/>
                  </a:lnTo>
                  <a:lnTo>
                    <a:pt x="6948" y="660"/>
                  </a:lnTo>
                  <a:lnTo>
                    <a:pt x="6912" y="654"/>
                  </a:lnTo>
                  <a:lnTo>
                    <a:pt x="6882" y="654"/>
                  </a:lnTo>
                  <a:lnTo>
                    <a:pt x="6864" y="648"/>
                  </a:lnTo>
                  <a:lnTo>
                    <a:pt x="6834" y="648"/>
                  </a:lnTo>
                  <a:lnTo>
                    <a:pt x="6786" y="636"/>
                  </a:lnTo>
                  <a:lnTo>
                    <a:pt x="6774" y="642"/>
                  </a:lnTo>
                  <a:lnTo>
                    <a:pt x="6714" y="642"/>
                  </a:lnTo>
                  <a:lnTo>
                    <a:pt x="6696" y="660"/>
                  </a:lnTo>
                  <a:lnTo>
                    <a:pt x="6684" y="666"/>
                  </a:lnTo>
                  <a:lnTo>
                    <a:pt x="6648" y="666"/>
                  </a:lnTo>
                  <a:lnTo>
                    <a:pt x="6630" y="660"/>
                  </a:lnTo>
                  <a:lnTo>
                    <a:pt x="6594" y="660"/>
                  </a:lnTo>
                  <a:lnTo>
                    <a:pt x="6582" y="654"/>
                  </a:lnTo>
                  <a:lnTo>
                    <a:pt x="6576" y="648"/>
                  </a:lnTo>
                  <a:lnTo>
                    <a:pt x="6552" y="636"/>
                  </a:lnTo>
                  <a:lnTo>
                    <a:pt x="6534" y="630"/>
                  </a:lnTo>
                  <a:lnTo>
                    <a:pt x="6522" y="624"/>
                  </a:lnTo>
                  <a:lnTo>
                    <a:pt x="6498" y="624"/>
                  </a:lnTo>
                  <a:lnTo>
                    <a:pt x="6486" y="630"/>
                  </a:lnTo>
                  <a:lnTo>
                    <a:pt x="6474" y="612"/>
                  </a:lnTo>
                  <a:lnTo>
                    <a:pt x="6438" y="612"/>
                  </a:lnTo>
                  <a:lnTo>
                    <a:pt x="6372" y="606"/>
                  </a:lnTo>
                  <a:lnTo>
                    <a:pt x="6408" y="594"/>
                  </a:lnTo>
                  <a:lnTo>
                    <a:pt x="6372" y="570"/>
                  </a:lnTo>
                  <a:lnTo>
                    <a:pt x="6360" y="570"/>
                  </a:lnTo>
                  <a:lnTo>
                    <a:pt x="6324" y="564"/>
                  </a:lnTo>
                  <a:lnTo>
                    <a:pt x="6282" y="558"/>
                  </a:lnTo>
                  <a:lnTo>
                    <a:pt x="6246" y="558"/>
                  </a:lnTo>
                  <a:lnTo>
                    <a:pt x="6228" y="564"/>
                  </a:lnTo>
                  <a:lnTo>
                    <a:pt x="6228" y="594"/>
                  </a:lnTo>
                  <a:lnTo>
                    <a:pt x="6222" y="600"/>
                  </a:lnTo>
                  <a:lnTo>
                    <a:pt x="6192" y="600"/>
                  </a:lnTo>
                  <a:lnTo>
                    <a:pt x="6180" y="594"/>
                  </a:lnTo>
                  <a:lnTo>
                    <a:pt x="6168" y="594"/>
                  </a:lnTo>
                  <a:lnTo>
                    <a:pt x="6186" y="582"/>
                  </a:lnTo>
                  <a:lnTo>
                    <a:pt x="6168" y="570"/>
                  </a:lnTo>
                  <a:lnTo>
                    <a:pt x="6096" y="570"/>
                  </a:lnTo>
                  <a:lnTo>
                    <a:pt x="6114" y="558"/>
                  </a:lnTo>
                  <a:lnTo>
                    <a:pt x="6156" y="558"/>
                  </a:lnTo>
                  <a:lnTo>
                    <a:pt x="6216" y="588"/>
                  </a:lnTo>
                  <a:lnTo>
                    <a:pt x="6216" y="564"/>
                  </a:lnTo>
                  <a:lnTo>
                    <a:pt x="6162" y="540"/>
                  </a:lnTo>
                  <a:lnTo>
                    <a:pt x="6048" y="546"/>
                  </a:lnTo>
                  <a:lnTo>
                    <a:pt x="6048" y="534"/>
                  </a:lnTo>
                  <a:lnTo>
                    <a:pt x="5928" y="540"/>
                  </a:lnTo>
                  <a:lnTo>
                    <a:pt x="5880" y="522"/>
                  </a:lnTo>
                  <a:lnTo>
                    <a:pt x="5862" y="522"/>
                  </a:lnTo>
                  <a:lnTo>
                    <a:pt x="5898" y="546"/>
                  </a:lnTo>
                  <a:lnTo>
                    <a:pt x="5850" y="546"/>
                  </a:lnTo>
                  <a:lnTo>
                    <a:pt x="5838" y="552"/>
                  </a:lnTo>
                  <a:lnTo>
                    <a:pt x="5832" y="552"/>
                  </a:lnTo>
                  <a:lnTo>
                    <a:pt x="5832" y="558"/>
                  </a:lnTo>
                  <a:lnTo>
                    <a:pt x="5844" y="564"/>
                  </a:lnTo>
                  <a:lnTo>
                    <a:pt x="5850" y="570"/>
                  </a:lnTo>
                  <a:lnTo>
                    <a:pt x="5862" y="576"/>
                  </a:lnTo>
                  <a:lnTo>
                    <a:pt x="5892" y="576"/>
                  </a:lnTo>
                  <a:lnTo>
                    <a:pt x="5892" y="582"/>
                  </a:lnTo>
                  <a:lnTo>
                    <a:pt x="5952" y="618"/>
                  </a:lnTo>
                  <a:lnTo>
                    <a:pt x="5904" y="618"/>
                  </a:lnTo>
                  <a:lnTo>
                    <a:pt x="5898" y="612"/>
                  </a:lnTo>
                  <a:lnTo>
                    <a:pt x="5886" y="606"/>
                  </a:lnTo>
                  <a:lnTo>
                    <a:pt x="5874" y="606"/>
                  </a:lnTo>
                  <a:lnTo>
                    <a:pt x="5862" y="600"/>
                  </a:lnTo>
                  <a:lnTo>
                    <a:pt x="5844" y="618"/>
                  </a:lnTo>
                  <a:lnTo>
                    <a:pt x="5868" y="636"/>
                  </a:lnTo>
                  <a:lnTo>
                    <a:pt x="5814" y="630"/>
                  </a:lnTo>
                  <a:lnTo>
                    <a:pt x="5808" y="630"/>
                  </a:lnTo>
                  <a:lnTo>
                    <a:pt x="5802" y="624"/>
                  </a:lnTo>
                  <a:lnTo>
                    <a:pt x="5784" y="618"/>
                  </a:lnTo>
                  <a:lnTo>
                    <a:pt x="5766" y="618"/>
                  </a:lnTo>
                  <a:lnTo>
                    <a:pt x="5754" y="612"/>
                  </a:lnTo>
                  <a:lnTo>
                    <a:pt x="5736" y="606"/>
                  </a:lnTo>
                  <a:lnTo>
                    <a:pt x="5724" y="606"/>
                  </a:lnTo>
                  <a:lnTo>
                    <a:pt x="5712" y="612"/>
                  </a:lnTo>
                  <a:lnTo>
                    <a:pt x="5700" y="612"/>
                  </a:lnTo>
                  <a:lnTo>
                    <a:pt x="5688" y="618"/>
                  </a:lnTo>
                  <a:lnTo>
                    <a:pt x="5682" y="624"/>
                  </a:lnTo>
                  <a:lnTo>
                    <a:pt x="5676" y="624"/>
                  </a:lnTo>
                  <a:lnTo>
                    <a:pt x="5610" y="618"/>
                  </a:lnTo>
                  <a:lnTo>
                    <a:pt x="5604" y="618"/>
                  </a:lnTo>
                  <a:lnTo>
                    <a:pt x="5598" y="612"/>
                  </a:lnTo>
                  <a:lnTo>
                    <a:pt x="5562" y="594"/>
                  </a:lnTo>
                  <a:lnTo>
                    <a:pt x="5556" y="594"/>
                  </a:lnTo>
                  <a:lnTo>
                    <a:pt x="5550" y="588"/>
                  </a:lnTo>
                  <a:lnTo>
                    <a:pt x="5538" y="588"/>
                  </a:lnTo>
                  <a:lnTo>
                    <a:pt x="5538" y="606"/>
                  </a:lnTo>
                  <a:lnTo>
                    <a:pt x="5544" y="612"/>
                  </a:lnTo>
                  <a:lnTo>
                    <a:pt x="5550" y="624"/>
                  </a:lnTo>
                  <a:lnTo>
                    <a:pt x="5556" y="630"/>
                  </a:lnTo>
                  <a:lnTo>
                    <a:pt x="5562" y="642"/>
                  </a:lnTo>
                  <a:lnTo>
                    <a:pt x="5562" y="660"/>
                  </a:lnTo>
                  <a:lnTo>
                    <a:pt x="5556" y="666"/>
                  </a:lnTo>
                  <a:lnTo>
                    <a:pt x="5532" y="660"/>
                  </a:lnTo>
                  <a:lnTo>
                    <a:pt x="5424" y="624"/>
                  </a:lnTo>
                  <a:lnTo>
                    <a:pt x="5412" y="618"/>
                  </a:lnTo>
                  <a:lnTo>
                    <a:pt x="5406" y="618"/>
                  </a:lnTo>
                  <a:lnTo>
                    <a:pt x="5400" y="612"/>
                  </a:lnTo>
                  <a:lnTo>
                    <a:pt x="5394" y="600"/>
                  </a:lnTo>
                  <a:lnTo>
                    <a:pt x="5382" y="594"/>
                  </a:lnTo>
                  <a:lnTo>
                    <a:pt x="5376" y="588"/>
                  </a:lnTo>
                  <a:lnTo>
                    <a:pt x="5376" y="606"/>
                  </a:lnTo>
                  <a:lnTo>
                    <a:pt x="5322" y="588"/>
                  </a:lnTo>
                  <a:lnTo>
                    <a:pt x="5292" y="570"/>
                  </a:lnTo>
                  <a:lnTo>
                    <a:pt x="5298" y="570"/>
                  </a:lnTo>
                  <a:lnTo>
                    <a:pt x="5304" y="576"/>
                  </a:lnTo>
                  <a:lnTo>
                    <a:pt x="5328" y="576"/>
                  </a:lnTo>
                  <a:lnTo>
                    <a:pt x="5340" y="582"/>
                  </a:lnTo>
                  <a:lnTo>
                    <a:pt x="5352" y="582"/>
                  </a:lnTo>
                  <a:lnTo>
                    <a:pt x="5358" y="576"/>
                  </a:lnTo>
                  <a:lnTo>
                    <a:pt x="5358" y="570"/>
                  </a:lnTo>
                  <a:lnTo>
                    <a:pt x="5346" y="564"/>
                  </a:lnTo>
                  <a:lnTo>
                    <a:pt x="5334" y="552"/>
                  </a:lnTo>
                  <a:lnTo>
                    <a:pt x="5292" y="552"/>
                  </a:lnTo>
                  <a:lnTo>
                    <a:pt x="5304" y="540"/>
                  </a:lnTo>
                  <a:lnTo>
                    <a:pt x="5298" y="534"/>
                  </a:lnTo>
                  <a:lnTo>
                    <a:pt x="5286" y="528"/>
                  </a:lnTo>
                  <a:lnTo>
                    <a:pt x="5256" y="528"/>
                  </a:lnTo>
                  <a:lnTo>
                    <a:pt x="5268" y="510"/>
                  </a:lnTo>
                  <a:lnTo>
                    <a:pt x="5262" y="510"/>
                  </a:lnTo>
                  <a:lnTo>
                    <a:pt x="5256" y="504"/>
                  </a:lnTo>
                  <a:lnTo>
                    <a:pt x="5232" y="504"/>
                  </a:lnTo>
                  <a:lnTo>
                    <a:pt x="5220" y="498"/>
                  </a:lnTo>
                  <a:lnTo>
                    <a:pt x="5208" y="498"/>
                  </a:lnTo>
                  <a:lnTo>
                    <a:pt x="5202" y="492"/>
                  </a:lnTo>
                  <a:lnTo>
                    <a:pt x="5190" y="492"/>
                  </a:lnTo>
                  <a:lnTo>
                    <a:pt x="5184" y="486"/>
                  </a:lnTo>
                  <a:lnTo>
                    <a:pt x="5142" y="486"/>
                  </a:lnTo>
                  <a:lnTo>
                    <a:pt x="5130" y="492"/>
                  </a:lnTo>
                  <a:lnTo>
                    <a:pt x="5094" y="492"/>
                  </a:lnTo>
                  <a:lnTo>
                    <a:pt x="5076" y="486"/>
                  </a:lnTo>
                  <a:lnTo>
                    <a:pt x="5070" y="480"/>
                  </a:lnTo>
                  <a:lnTo>
                    <a:pt x="5064" y="480"/>
                  </a:lnTo>
                  <a:lnTo>
                    <a:pt x="5040" y="486"/>
                  </a:lnTo>
                  <a:lnTo>
                    <a:pt x="5040" y="474"/>
                  </a:lnTo>
                  <a:lnTo>
                    <a:pt x="4992" y="468"/>
                  </a:lnTo>
                  <a:lnTo>
                    <a:pt x="4980" y="456"/>
                  </a:lnTo>
                  <a:lnTo>
                    <a:pt x="4974" y="474"/>
                  </a:lnTo>
                  <a:lnTo>
                    <a:pt x="4956" y="480"/>
                  </a:lnTo>
                  <a:lnTo>
                    <a:pt x="4986" y="498"/>
                  </a:lnTo>
                  <a:lnTo>
                    <a:pt x="5010" y="528"/>
                  </a:lnTo>
                  <a:lnTo>
                    <a:pt x="4962" y="522"/>
                  </a:lnTo>
                  <a:lnTo>
                    <a:pt x="4956" y="516"/>
                  </a:lnTo>
                  <a:lnTo>
                    <a:pt x="4890" y="522"/>
                  </a:lnTo>
                  <a:lnTo>
                    <a:pt x="4872" y="528"/>
                  </a:lnTo>
                  <a:lnTo>
                    <a:pt x="4872" y="516"/>
                  </a:lnTo>
                  <a:lnTo>
                    <a:pt x="4824" y="522"/>
                  </a:lnTo>
                  <a:lnTo>
                    <a:pt x="4818" y="510"/>
                  </a:lnTo>
                  <a:lnTo>
                    <a:pt x="4764" y="510"/>
                  </a:lnTo>
                  <a:lnTo>
                    <a:pt x="4728" y="504"/>
                  </a:lnTo>
                  <a:lnTo>
                    <a:pt x="4746" y="480"/>
                  </a:lnTo>
                  <a:lnTo>
                    <a:pt x="4620" y="480"/>
                  </a:lnTo>
                  <a:lnTo>
                    <a:pt x="4608" y="468"/>
                  </a:lnTo>
                  <a:lnTo>
                    <a:pt x="4602" y="474"/>
                  </a:lnTo>
                  <a:lnTo>
                    <a:pt x="4590" y="468"/>
                  </a:lnTo>
                  <a:lnTo>
                    <a:pt x="4542" y="474"/>
                  </a:lnTo>
                  <a:lnTo>
                    <a:pt x="4548" y="486"/>
                  </a:lnTo>
                  <a:lnTo>
                    <a:pt x="4488" y="480"/>
                  </a:lnTo>
                  <a:lnTo>
                    <a:pt x="4476" y="486"/>
                  </a:lnTo>
                  <a:lnTo>
                    <a:pt x="4506" y="498"/>
                  </a:lnTo>
                  <a:lnTo>
                    <a:pt x="4464" y="492"/>
                  </a:lnTo>
                  <a:lnTo>
                    <a:pt x="4464" y="474"/>
                  </a:lnTo>
                  <a:lnTo>
                    <a:pt x="4434" y="456"/>
                  </a:lnTo>
                  <a:lnTo>
                    <a:pt x="4416" y="456"/>
                  </a:lnTo>
                  <a:lnTo>
                    <a:pt x="4428" y="474"/>
                  </a:lnTo>
                  <a:lnTo>
                    <a:pt x="4374" y="474"/>
                  </a:lnTo>
                  <a:lnTo>
                    <a:pt x="4368" y="468"/>
                  </a:lnTo>
                  <a:lnTo>
                    <a:pt x="4356" y="468"/>
                  </a:lnTo>
                  <a:lnTo>
                    <a:pt x="4350" y="456"/>
                  </a:lnTo>
                  <a:lnTo>
                    <a:pt x="4320" y="456"/>
                  </a:lnTo>
                  <a:lnTo>
                    <a:pt x="4296" y="444"/>
                  </a:lnTo>
                  <a:lnTo>
                    <a:pt x="4266" y="468"/>
                  </a:lnTo>
                  <a:lnTo>
                    <a:pt x="4320" y="474"/>
                  </a:lnTo>
                  <a:lnTo>
                    <a:pt x="4332" y="474"/>
                  </a:lnTo>
                  <a:lnTo>
                    <a:pt x="4326" y="480"/>
                  </a:lnTo>
                  <a:lnTo>
                    <a:pt x="4314" y="486"/>
                  </a:lnTo>
                  <a:lnTo>
                    <a:pt x="4308" y="492"/>
                  </a:lnTo>
                  <a:lnTo>
                    <a:pt x="4272" y="492"/>
                  </a:lnTo>
                  <a:lnTo>
                    <a:pt x="4266" y="498"/>
                  </a:lnTo>
                  <a:lnTo>
                    <a:pt x="4254" y="504"/>
                  </a:lnTo>
                  <a:lnTo>
                    <a:pt x="4182" y="504"/>
                  </a:lnTo>
                  <a:lnTo>
                    <a:pt x="4146" y="510"/>
                  </a:lnTo>
                  <a:lnTo>
                    <a:pt x="4134" y="534"/>
                  </a:lnTo>
                  <a:lnTo>
                    <a:pt x="4110" y="528"/>
                  </a:lnTo>
                  <a:lnTo>
                    <a:pt x="4110" y="516"/>
                  </a:lnTo>
                  <a:lnTo>
                    <a:pt x="4116" y="504"/>
                  </a:lnTo>
                  <a:lnTo>
                    <a:pt x="4122" y="498"/>
                  </a:lnTo>
                  <a:lnTo>
                    <a:pt x="4134" y="492"/>
                  </a:lnTo>
                  <a:lnTo>
                    <a:pt x="4152" y="492"/>
                  </a:lnTo>
                  <a:lnTo>
                    <a:pt x="4164" y="480"/>
                  </a:lnTo>
                  <a:lnTo>
                    <a:pt x="4206" y="474"/>
                  </a:lnTo>
                  <a:lnTo>
                    <a:pt x="4248" y="438"/>
                  </a:lnTo>
                  <a:lnTo>
                    <a:pt x="4248" y="426"/>
                  </a:lnTo>
                  <a:lnTo>
                    <a:pt x="4254" y="420"/>
                  </a:lnTo>
                  <a:lnTo>
                    <a:pt x="4266" y="414"/>
                  </a:lnTo>
                  <a:lnTo>
                    <a:pt x="4278" y="414"/>
                  </a:lnTo>
                  <a:lnTo>
                    <a:pt x="4290" y="408"/>
                  </a:lnTo>
                  <a:lnTo>
                    <a:pt x="4302" y="408"/>
                  </a:lnTo>
                  <a:lnTo>
                    <a:pt x="4320" y="402"/>
                  </a:lnTo>
                  <a:lnTo>
                    <a:pt x="4332" y="402"/>
                  </a:lnTo>
                  <a:lnTo>
                    <a:pt x="4344" y="396"/>
                  </a:lnTo>
                  <a:lnTo>
                    <a:pt x="4350" y="390"/>
                  </a:lnTo>
                  <a:lnTo>
                    <a:pt x="4356" y="378"/>
                  </a:lnTo>
                  <a:lnTo>
                    <a:pt x="4350" y="366"/>
                  </a:lnTo>
                  <a:lnTo>
                    <a:pt x="4344" y="360"/>
                  </a:lnTo>
                  <a:lnTo>
                    <a:pt x="4332" y="354"/>
                  </a:lnTo>
                  <a:lnTo>
                    <a:pt x="4326" y="348"/>
                  </a:lnTo>
                  <a:lnTo>
                    <a:pt x="4290" y="348"/>
                  </a:lnTo>
                  <a:lnTo>
                    <a:pt x="4320" y="336"/>
                  </a:lnTo>
                  <a:lnTo>
                    <a:pt x="4314" y="330"/>
                  </a:lnTo>
                  <a:lnTo>
                    <a:pt x="4302" y="324"/>
                  </a:lnTo>
                  <a:lnTo>
                    <a:pt x="4290" y="312"/>
                  </a:lnTo>
                  <a:lnTo>
                    <a:pt x="4284" y="312"/>
                  </a:lnTo>
                  <a:lnTo>
                    <a:pt x="4278" y="318"/>
                  </a:lnTo>
                  <a:lnTo>
                    <a:pt x="4254" y="318"/>
                  </a:lnTo>
                  <a:lnTo>
                    <a:pt x="4248" y="312"/>
                  </a:lnTo>
                  <a:lnTo>
                    <a:pt x="4242" y="300"/>
                  </a:lnTo>
                  <a:lnTo>
                    <a:pt x="4236" y="294"/>
                  </a:lnTo>
                  <a:lnTo>
                    <a:pt x="4194" y="294"/>
                  </a:lnTo>
                  <a:lnTo>
                    <a:pt x="4188" y="300"/>
                  </a:lnTo>
                  <a:lnTo>
                    <a:pt x="4182" y="300"/>
                  </a:lnTo>
                  <a:lnTo>
                    <a:pt x="4128" y="288"/>
                  </a:lnTo>
                  <a:lnTo>
                    <a:pt x="3990" y="282"/>
                  </a:lnTo>
                  <a:lnTo>
                    <a:pt x="3990" y="300"/>
                  </a:lnTo>
                  <a:lnTo>
                    <a:pt x="3924" y="300"/>
                  </a:lnTo>
                  <a:lnTo>
                    <a:pt x="3942" y="282"/>
                  </a:lnTo>
                  <a:lnTo>
                    <a:pt x="3942" y="276"/>
                  </a:lnTo>
                  <a:lnTo>
                    <a:pt x="3936" y="270"/>
                  </a:lnTo>
                  <a:lnTo>
                    <a:pt x="3912" y="264"/>
                  </a:lnTo>
                  <a:lnTo>
                    <a:pt x="3882" y="264"/>
                  </a:lnTo>
                  <a:lnTo>
                    <a:pt x="3852" y="270"/>
                  </a:lnTo>
                  <a:lnTo>
                    <a:pt x="3840" y="270"/>
                  </a:lnTo>
                  <a:lnTo>
                    <a:pt x="3780" y="264"/>
                  </a:lnTo>
                  <a:lnTo>
                    <a:pt x="3792" y="264"/>
                  </a:lnTo>
                  <a:lnTo>
                    <a:pt x="3810" y="258"/>
                  </a:lnTo>
                  <a:lnTo>
                    <a:pt x="3822" y="258"/>
                  </a:lnTo>
                  <a:lnTo>
                    <a:pt x="3834" y="252"/>
                  </a:lnTo>
                  <a:lnTo>
                    <a:pt x="3840" y="252"/>
                  </a:lnTo>
                  <a:lnTo>
                    <a:pt x="3840" y="246"/>
                  </a:lnTo>
                  <a:lnTo>
                    <a:pt x="3834" y="240"/>
                  </a:lnTo>
                  <a:lnTo>
                    <a:pt x="3822" y="240"/>
                  </a:lnTo>
                  <a:lnTo>
                    <a:pt x="3804" y="234"/>
                  </a:lnTo>
                  <a:lnTo>
                    <a:pt x="3762" y="234"/>
                  </a:lnTo>
                  <a:lnTo>
                    <a:pt x="3720" y="228"/>
                  </a:lnTo>
                  <a:lnTo>
                    <a:pt x="3714" y="240"/>
                  </a:lnTo>
                  <a:lnTo>
                    <a:pt x="3684" y="240"/>
                  </a:lnTo>
                  <a:lnTo>
                    <a:pt x="3672" y="246"/>
                  </a:lnTo>
                  <a:lnTo>
                    <a:pt x="3660" y="246"/>
                  </a:lnTo>
                  <a:lnTo>
                    <a:pt x="3648" y="252"/>
                  </a:lnTo>
                  <a:lnTo>
                    <a:pt x="3648" y="258"/>
                  </a:lnTo>
                  <a:lnTo>
                    <a:pt x="3654" y="270"/>
                  </a:lnTo>
                  <a:lnTo>
                    <a:pt x="3678" y="282"/>
                  </a:lnTo>
                  <a:lnTo>
                    <a:pt x="3696" y="294"/>
                  </a:lnTo>
                  <a:lnTo>
                    <a:pt x="3708" y="294"/>
                  </a:lnTo>
                  <a:lnTo>
                    <a:pt x="3714" y="300"/>
                  </a:lnTo>
                  <a:lnTo>
                    <a:pt x="3720" y="300"/>
                  </a:lnTo>
                  <a:lnTo>
                    <a:pt x="3576" y="294"/>
                  </a:lnTo>
                  <a:lnTo>
                    <a:pt x="3630" y="312"/>
                  </a:lnTo>
                  <a:lnTo>
                    <a:pt x="3576" y="324"/>
                  </a:lnTo>
                  <a:lnTo>
                    <a:pt x="3564" y="330"/>
                  </a:lnTo>
                  <a:lnTo>
                    <a:pt x="3534" y="336"/>
                  </a:lnTo>
                  <a:lnTo>
                    <a:pt x="3498" y="342"/>
                  </a:lnTo>
                  <a:lnTo>
                    <a:pt x="3474" y="342"/>
                  </a:lnTo>
                  <a:lnTo>
                    <a:pt x="3468" y="336"/>
                  </a:lnTo>
                  <a:lnTo>
                    <a:pt x="3474" y="324"/>
                  </a:lnTo>
                  <a:lnTo>
                    <a:pt x="3486" y="312"/>
                  </a:lnTo>
                  <a:lnTo>
                    <a:pt x="3420" y="312"/>
                  </a:lnTo>
                  <a:lnTo>
                    <a:pt x="3408" y="318"/>
                  </a:lnTo>
                  <a:lnTo>
                    <a:pt x="3390" y="318"/>
                  </a:lnTo>
                  <a:lnTo>
                    <a:pt x="3378" y="324"/>
                  </a:lnTo>
                  <a:lnTo>
                    <a:pt x="3366" y="336"/>
                  </a:lnTo>
                  <a:lnTo>
                    <a:pt x="3348" y="336"/>
                  </a:lnTo>
                  <a:lnTo>
                    <a:pt x="3318" y="342"/>
                  </a:lnTo>
                  <a:lnTo>
                    <a:pt x="3276" y="342"/>
                  </a:lnTo>
                  <a:lnTo>
                    <a:pt x="3246" y="348"/>
                  </a:lnTo>
                  <a:lnTo>
                    <a:pt x="3234" y="354"/>
                  </a:lnTo>
                  <a:lnTo>
                    <a:pt x="3216" y="354"/>
                  </a:lnTo>
                  <a:lnTo>
                    <a:pt x="3204" y="360"/>
                  </a:lnTo>
                  <a:lnTo>
                    <a:pt x="3186" y="360"/>
                  </a:lnTo>
                  <a:lnTo>
                    <a:pt x="3180" y="366"/>
                  </a:lnTo>
                  <a:lnTo>
                    <a:pt x="3174" y="366"/>
                  </a:lnTo>
                  <a:lnTo>
                    <a:pt x="3132" y="396"/>
                  </a:lnTo>
                  <a:lnTo>
                    <a:pt x="3114" y="396"/>
                  </a:lnTo>
                  <a:lnTo>
                    <a:pt x="3108" y="402"/>
                  </a:lnTo>
                  <a:lnTo>
                    <a:pt x="3102" y="402"/>
                  </a:lnTo>
                  <a:lnTo>
                    <a:pt x="3096" y="408"/>
                  </a:lnTo>
                  <a:lnTo>
                    <a:pt x="3102" y="414"/>
                  </a:lnTo>
                  <a:lnTo>
                    <a:pt x="3120" y="426"/>
                  </a:lnTo>
                  <a:lnTo>
                    <a:pt x="3132" y="438"/>
                  </a:lnTo>
                  <a:lnTo>
                    <a:pt x="3150" y="444"/>
                  </a:lnTo>
                  <a:lnTo>
                    <a:pt x="3156" y="450"/>
                  </a:lnTo>
                  <a:lnTo>
                    <a:pt x="3162" y="450"/>
                  </a:lnTo>
                  <a:lnTo>
                    <a:pt x="3120" y="462"/>
                  </a:lnTo>
                  <a:lnTo>
                    <a:pt x="3096" y="474"/>
                  </a:lnTo>
                  <a:lnTo>
                    <a:pt x="2994" y="474"/>
                  </a:lnTo>
                  <a:lnTo>
                    <a:pt x="2988" y="480"/>
                  </a:lnTo>
                  <a:lnTo>
                    <a:pt x="2952" y="468"/>
                  </a:lnTo>
                  <a:lnTo>
                    <a:pt x="2934" y="474"/>
                  </a:lnTo>
                  <a:lnTo>
                    <a:pt x="2880" y="474"/>
                  </a:lnTo>
                  <a:lnTo>
                    <a:pt x="2874" y="480"/>
                  </a:lnTo>
                  <a:lnTo>
                    <a:pt x="2874" y="498"/>
                  </a:lnTo>
                  <a:lnTo>
                    <a:pt x="2880" y="510"/>
                  </a:lnTo>
                  <a:lnTo>
                    <a:pt x="2892" y="522"/>
                  </a:lnTo>
                  <a:lnTo>
                    <a:pt x="2898" y="522"/>
                  </a:lnTo>
                  <a:lnTo>
                    <a:pt x="2904" y="528"/>
                  </a:lnTo>
                  <a:lnTo>
                    <a:pt x="2910" y="540"/>
                  </a:lnTo>
                  <a:lnTo>
                    <a:pt x="2916" y="546"/>
                  </a:lnTo>
                  <a:lnTo>
                    <a:pt x="2922" y="546"/>
                  </a:lnTo>
                  <a:lnTo>
                    <a:pt x="2928" y="552"/>
                  </a:lnTo>
                  <a:lnTo>
                    <a:pt x="2940" y="552"/>
                  </a:lnTo>
                  <a:lnTo>
                    <a:pt x="2952" y="558"/>
                  </a:lnTo>
                  <a:lnTo>
                    <a:pt x="2964" y="558"/>
                  </a:lnTo>
                  <a:lnTo>
                    <a:pt x="2976" y="564"/>
                  </a:lnTo>
                  <a:lnTo>
                    <a:pt x="2994" y="564"/>
                  </a:lnTo>
                  <a:lnTo>
                    <a:pt x="3012" y="570"/>
                  </a:lnTo>
                  <a:lnTo>
                    <a:pt x="3024" y="570"/>
                  </a:lnTo>
                  <a:lnTo>
                    <a:pt x="3036" y="576"/>
                  </a:lnTo>
                  <a:lnTo>
                    <a:pt x="3042" y="576"/>
                  </a:lnTo>
                  <a:lnTo>
                    <a:pt x="3054" y="588"/>
                  </a:lnTo>
                  <a:lnTo>
                    <a:pt x="3054" y="594"/>
                  </a:lnTo>
                  <a:lnTo>
                    <a:pt x="3060" y="600"/>
                  </a:lnTo>
                  <a:lnTo>
                    <a:pt x="3030" y="600"/>
                  </a:lnTo>
                  <a:lnTo>
                    <a:pt x="3012" y="606"/>
                  </a:lnTo>
                  <a:lnTo>
                    <a:pt x="3000" y="606"/>
                  </a:lnTo>
                  <a:lnTo>
                    <a:pt x="2964" y="588"/>
                  </a:lnTo>
                  <a:lnTo>
                    <a:pt x="2928" y="576"/>
                  </a:lnTo>
                  <a:lnTo>
                    <a:pt x="2904" y="570"/>
                  </a:lnTo>
                  <a:lnTo>
                    <a:pt x="2886" y="564"/>
                  </a:lnTo>
                  <a:lnTo>
                    <a:pt x="2862" y="564"/>
                  </a:lnTo>
                  <a:lnTo>
                    <a:pt x="2844" y="558"/>
                  </a:lnTo>
                  <a:lnTo>
                    <a:pt x="2802" y="558"/>
                  </a:lnTo>
                  <a:lnTo>
                    <a:pt x="2796" y="564"/>
                  </a:lnTo>
                  <a:lnTo>
                    <a:pt x="2796" y="576"/>
                  </a:lnTo>
                  <a:lnTo>
                    <a:pt x="2802" y="582"/>
                  </a:lnTo>
                  <a:lnTo>
                    <a:pt x="2808" y="582"/>
                  </a:lnTo>
                  <a:lnTo>
                    <a:pt x="2820" y="594"/>
                  </a:lnTo>
                  <a:lnTo>
                    <a:pt x="2784" y="594"/>
                  </a:lnTo>
                  <a:lnTo>
                    <a:pt x="2772" y="582"/>
                  </a:lnTo>
                  <a:lnTo>
                    <a:pt x="2754" y="582"/>
                  </a:lnTo>
                  <a:lnTo>
                    <a:pt x="2748" y="576"/>
                  </a:lnTo>
                  <a:lnTo>
                    <a:pt x="2724" y="576"/>
                  </a:lnTo>
                  <a:lnTo>
                    <a:pt x="2724" y="582"/>
                  </a:lnTo>
                  <a:lnTo>
                    <a:pt x="2730" y="600"/>
                  </a:lnTo>
                  <a:lnTo>
                    <a:pt x="2736" y="612"/>
                  </a:lnTo>
                  <a:lnTo>
                    <a:pt x="2748" y="618"/>
                  </a:lnTo>
                  <a:lnTo>
                    <a:pt x="2766" y="624"/>
                  </a:lnTo>
                  <a:lnTo>
                    <a:pt x="2802" y="624"/>
                  </a:lnTo>
                  <a:lnTo>
                    <a:pt x="2820" y="630"/>
                  </a:lnTo>
                  <a:lnTo>
                    <a:pt x="2844" y="630"/>
                  </a:lnTo>
                  <a:lnTo>
                    <a:pt x="2856" y="636"/>
                  </a:lnTo>
                  <a:lnTo>
                    <a:pt x="2862" y="648"/>
                  </a:lnTo>
                  <a:lnTo>
                    <a:pt x="2874" y="654"/>
                  </a:lnTo>
                  <a:lnTo>
                    <a:pt x="2844" y="654"/>
                  </a:lnTo>
                  <a:lnTo>
                    <a:pt x="2838" y="648"/>
                  </a:lnTo>
                  <a:lnTo>
                    <a:pt x="2826" y="642"/>
                  </a:lnTo>
                  <a:lnTo>
                    <a:pt x="2772" y="642"/>
                  </a:lnTo>
                  <a:lnTo>
                    <a:pt x="2760" y="636"/>
                  </a:lnTo>
                  <a:lnTo>
                    <a:pt x="2730" y="636"/>
                  </a:lnTo>
                  <a:lnTo>
                    <a:pt x="2724" y="624"/>
                  </a:lnTo>
                  <a:lnTo>
                    <a:pt x="2700" y="624"/>
                  </a:lnTo>
                  <a:lnTo>
                    <a:pt x="2694" y="606"/>
                  </a:lnTo>
                  <a:lnTo>
                    <a:pt x="2664" y="594"/>
                  </a:lnTo>
                  <a:lnTo>
                    <a:pt x="2670" y="588"/>
                  </a:lnTo>
                  <a:lnTo>
                    <a:pt x="2682" y="582"/>
                  </a:lnTo>
                  <a:lnTo>
                    <a:pt x="2688" y="576"/>
                  </a:lnTo>
                  <a:lnTo>
                    <a:pt x="2688" y="564"/>
                  </a:lnTo>
                  <a:lnTo>
                    <a:pt x="2658" y="534"/>
                  </a:lnTo>
                  <a:lnTo>
                    <a:pt x="2646" y="528"/>
                  </a:lnTo>
                  <a:lnTo>
                    <a:pt x="2616" y="528"/>
                  </a:lnTo>
                  <a:lnTo>
                    <a:pt x="2628" y="534"/>
                  </a:lnTo>
                  <a:lnTo>
                    <a:pt x="2652" y="558"/>
                  </a:lnTo>
                  <a:lnTo>
                    <a:pt x="2640" y="570"/>
                  </a:lnTo>
                  <a:lnTo>
                    <a:pt x="2616" y="582"/>
                  </a:lnTo>
                  <a:lnTo>
                    <a:pt x="2604" y="582"/>
                  </a:lnTo>
                  <a:lnTo>
                    <a:pt x="2586" y="624"/>
                  </a:lnTo>
                  <a:lnTo>
                    <a:pt x="2658" y="660"/>
                  </a:lnTo>
                  <a:lnTo>
                    <a:pt x="2676" y="660"/>
                  </a:lnTo>
                  <a:lnTo>
                    <a:pt x="2676" y="696"/>
                  </a:lnTo>
                  <a:lnTo>
                    <a:pt x="2670" y="708"/>
                  </a:lnTo>
                  <a:lnTo>
                    <a:pt x="2670" y="720"/>
                  </a:lnTo>
                  <a:lnTo>
                    <a:pt x="2676" y="738"/>
                  </a:lnTo>
                  <a:lnTo>
                    <a:pt x="2712" y="744"/>
                  </a:lnTo>
                  <a:lnTo>
                    <a:pt x="2712" y="768"/>
                  </a:lnTo>
                  <a:lnTo>
                    <a:pt x="2772" y="780"/>
                  </a:lnTo>
                  <a:lnTo>
                    <a:pt x="2778" y="780"/>
                  </a:lnTo>
                  <a:lnTo>
                    <a:pt x="2784" y="774"/>
                  </a:lnTo>
                  <a:lnTo>
                    <a:pt x="2796" y="774"/>
                  </a:lnTo>
                  <a:lnTo>
                    <a:pt x="2814" y="768"/>
                  </a:lnTo>
                  <a:lnTo>
                    <a:pt x="2850" y="768"/>
                  </a:lnTo>
                  <a:lnTo>
                    <a:pt x="2868" y="774"/>
                  </a:lnTo>
                  <a:lnTo>
                    <a:pt x="2874" y="780"/>
                  </a:lnTo>
                  <a:lnTo>
                    <a:pt x="2886" y="786"/>
                  </a:lnTo>
                  <a:lnTo>
                    <a:pt x="2904" y="786"/>
                  </a:lnTo>
                  <a:lnTo>
                    <a:pt x="2916" y="792"/>
                  </a:lnTo>
                  <a:lnTo>
                    <a:pt x="2952" y="804"/>
                  </a:lnTo>
                  <a:lnTo>
                    <a:pt x="2976" y="828"/>
                  </a:lnTo>
                  <a:lnTo>
                    <a:pt x="2976" y="834"/>
                  </a:lnTo>
                  <a:lnTo>
                    <a:pt x="2964" y="834"/>
                  </a:lnTo>
                  <a:lnTo>
                    <a:pt x="2958" y="840"/>
                  </a:lnTo>
                  <a:lnTo>
                    <a:pt x="2946" y="840"/>
                  </a:lnTo>
                  <a:lnTo>
                    <a:pt x="2940" y="846"/>
                  </a:lnTo>
                  <a:lnTo>
                    <a:pt x="2946" y="852"/>
                  </a:lnTo>
                  <a:lnTo>
                    <a:pt x="2958" y="858"/>
                  </a:lnTo>
                  <a:lnTo>
                    <a:pt x="2976" y="876"/>
                  </a:lnTo>
                  <a:lnTo>
                    <a:pt x="3024" y="876"/>
                  </a:lnTo>
                  <a:lnTo>
                    <a:pt x="3012" y="882"/>
                  </a:lnTo>
                  <a:lnTo>
                    <a:pt x="3006" y="882"/>
                  </a:lnTo>
                  <a:lnTo>
                    <a:pt x="2994" y="888"/>
                  </a:lnTo>
                  <a:lnTo>
                    <a:pt x="2970" y="888"/>
                  </a:lnTo>
                  <a:lnTo>
                    <a:pt x="2958" y="882"/>
                  </a:lnTo>
                  <a:lnTo>
                    <a:pt x="2952" y="876"/>
                  </a:lnTo>
                  <a:lnTo>
                    <a:pt x="2940" y="870"/>
                  </a:lnTo>
                  <a:lnTo>
                    <a:pt x="2940" y="858"/>
                  </a:lnTo>
                  <a:lnTo>
                    <a:pt x="2928" y="834"/>
                  </a:lnTo>
                  <a:lnTo>
                    <a:pt x="2916" y="822"/>
                  </a:lnTo>
                  <a:lnTo>
                    <a:pt x="2892" y="810"/>
                  </a:lnTo>
                  <a:lnTo>
                    <a:pt x="2886" y="804"/>
                  </a:lnTo>
                  <a:lnTo>
                    <a:pt x="2880" y="804"/>
                  </a:lnTo>
                  <a:lnTo>
                    <a:pt x="2874" y="798"/>
                  </a:lnTo>
                  <a:lnTo>
                    <a:pt x="2874" y="786"/>
                  </a:lnTo>
                  <a:lnTo>
                    <a:pt x="2868" y="780"/>
                  </a:lnTo>
                  <a:lnTo>
                    <a:pt x="2844" y="780"/>
                  </a:lnTo>
                  <a:lnTo>
                    <a:pt x="2832" y="786"/>
                  </a:lnTo>
                  <a:lnTo>
                    <a:pt x="2814" y="786"/>
                  </a:lnTo>
                  <a:lnTo>
                    <a:pt x="2802" y="792"/>
                  </a:lnTo>
                  <a:lnTo>
                    <a:pt x="2778" y="792"/>
                  </a:lnTo>
                  <a:lnTo>
                    <a:pt x="2760" y="810"/>
                  </a:lnTo>
                  <a:lnTo>
                    <a:pt x="2766" y="816"/>
                  </a:lnTo>
                  <a:lnTo>
                    <a:pt x="2772" y="828"/>
                  </a:lnTo>
                  <a:lnTo>
                    <a:pt x="2784" y="834"/>
                  </a:lnTo>
                  <a:lnTo>
                    <a:pt x="2802" y="852"/>
                  </a:lnTo>
                  <a:lnTo>
                    <a:pt x="2814" y="858"/>
                  </a:lnTo>
                  <a:lnTo>
                    <a:pt x="2814" y="864"/>
                  </a:lnTo>
                  <a:lnTo>
                    <a:pt x="2790" y="888"/>
                  </a:lnTo>
                  <a:lnTo>
                    <a:pt x="2784" y="888"/>
                  </a:lnTo>
                  <a:lnTo>
                    <a:pt x="2778" y="930"/>
                  </a:lnTo>
                  <a:lnTo>
                    <a:pt x="2736" y="948"/>
                  </a:lnTo>
                  <a:lnTo>
                    <a:pt x="2736" y="954"/>
                  </a:lnTo>
                  <a:lnTo>
                    <a:pt x="2730" y="966"/>
                  </a:lnTo>
                  <a:lnTo>
                    <a:pt x="2724" y="972"/>
                  </a:lnTo>
                  <a:lnTo>
                    <a:pt x="2694" y="972"/>
                  </a:lnTo>
                  <a:lnTo>
                    <a:pt x="2682" y="966"/>
                  </a:lnTo>
                  <a:lnTo>
                    <a:pt x="2652" y="966"/>
                  </a:lnTo>
                  <a:lnTo>
                    <a:pt x="2592" y="960"/>
                  </a:lnTo>
                  <a:lnTo>
                    <a:pt x="2586" y="960"/>
                  </a:lnTo>
                  <a:lnTo>
                    <a:pt x="2580" y="954"/>
                  </a:lnTo>
                  <a:lnTo>
                    <a:pt x="2568" y="948"/>
                  </a:lnTo>
                  <a:lnTo>
                    <a:pt x="2556" y="948"/>
                  </a:lnTo>
                  <a:lnTo>
                    <a:pt x="2544" y="936"/>
                  </a:lnTo>
                  <a:lnTo>
                    <a:pt x="2598" y="936"/>
                  </a:lnTo>
                  <a:lnTo>
                    <a:pt x="2616" y="942"/>
                  </a:lnTo>
                  <a:lnTo>
                    <a:pt x="2640" y="924"/>
                  </a:lnTo>
                  <a:lnTo>
                    <a:pt x="2652" y="924"/>
                  </a:lnTo>
                  <a:lnTo>
                    <a:pt x="2664" y="930"/>
                  </a:lnTo>
                  <a:lnTo>
                    <a:pt x="2682" y="930"/>
                  </a:lnTo>
                  <a:lnTo>
                    <a:pt x="2694" y="924"/>
                  </a:lnTo>
                  <a:lnTo>
                    <a:pt x="2694" y="906"/>
                  </a:lnTo>
                  <a:lnTo>
                    <a:pt x="2700" y="894"/>
                  </a:lnTo>
                  <a:lnTo>
                    <a:pt x="2700" y="882"/>
                  </a:lnTo>
                  <a:lnTo>
                    <a:pt x="2724" y="876"/>
                  </a:lnTo>
                  <a:lnTo>
                    <a:pt x="2724" y="852"/>
                  </a:lnTo>
                  <a:lnTo>
                    <a:pt x="2712" y="852"/>
                  </a:lnTo>
                  <a:lnTo>
                    <a:pt x="2718" y="846"/>
                  </a:lnTo>
                  <a:lnTo>
                    <a:pt x="2724" y="834"/>
                  </a:lnTo>
                  <a:lnTo>
                    <a:pt x="2724" y="822"/>
                  </a:lnTo>
                  <a:lnTo>
                    <a:pt x="2718" y="816"/>
                  </a:lnTo>
                  <a:lnTo>
                    <a:pt x="2712" y="816"/>
                  </a:lnTo>
                  <a:lnTo>
                    <a:pt x="2700" y="810"/>
                  </a:lnTo>
                  <a:lnTo>
                    <a:pt x="2682" y="810"/>
                  </a:lnTo>
                  <a:lnTo>
                    <a:pt x="2664" y="804"/>
                  </a:lnTo>
                  <a:lnTo>
                    <a:pt x="2652" y="804"/>
                  </a:lnTo>
                  <a:lnTo>
                    <a:pt x="2634" y="786"/>
                  </a:lnTo>
                  <a:lnTo>
                    <a:pt x="2634" y="744"/>
                  </a:lnTo>
                  <a:lnTo>
                    <a:pt x="2628" y="732"/>
                  </a:lnTo>
                  <a:lnTo>
                    <a:pt x="2616" y="720"/>
                  </a:lnTo>
                  <a:lnTo>
                    <a:pt x="2604" y="714"/>
                  </a:lnTo>
                  <a:lnTo>
                    <a:pt x="2598" y="702"/>
                  </a:lnTo>
                  <a:lnTo>
                    <a:pt x="2592" y="696"/>
                  </a:lnTo>
                  <a:lnTo>
                    <a:pt x="2586" y="660"/>
                  </a:lnTo>
                  <a:lnTo>
                    <a:pt x="2520" y="624"/>
                  </a:lnTo>
                  <a:lnTo>
                    <a:pt x="2532" y="612"/>
                  </a:lnTo>
                  <a:lnTo>
                    <a:pt x="2544" y="588"/>
                  </a:lnTo>
                  <a:lnTo>
                    <a:pt x="2544" y="576"/>
                  </a:lnTo>
                  <a:lnTo>
                    <a:pt x="2538" y="564"/>
                  </a:lnTo>
                  <a:lnTo>
                    <a:pt x="2514" y="540"/>
                  </a:lnTo>
                  <a:lnTo>
                    <a:pt x="2496" y="540"/>
                  </a:lnTo>
                  <a:lnTo>
                    <a:pt x="2484" y="534"/>
                  </a:lnTo>
                  <a:lnTo>
                    <a:pt x="2472" y="534"/>
                  </a:lnTo>
                  <a:lnTo>
                    <a:pt x="2340" y="522"/>
                  </a:lnTo>
                  <a:lnTo>
                    <a:pt x="2328" y="552"/>
                  </a:lnTo>
                  <a:lnTo>
                    <a:pt x="2346" y="570"/>
                  </a:lnTo>
                  <a:lnTo>
                    <a:pt x="2334" y="600"/>
                  </a:lnTo>
                  <a:lnTo>
                    <a:pt x="2280" y="624"/>
                  </a:lnTo>
                  <a:lnTo>
                    <a:pt x="2268" y="654"/>
                  </a:lnTo>
                  <a:lnTo>
                    <a:pt x="2304" y="660"/>
                  </a:lnTo>
                  <a:lnTo>
                    <a:pt x="2334" y="708"/>
                  </a:lnTo>
                  <a:lnTo>
                    <a:pt x="2322" y="726"/>
                  </a:lnTo>
                  <a:lnTo>
                    <a:pt x="2352" y="750"/>
                  </a:lnTo>
                  <a:lnTo>
                    <a:pt x="2388" y="744"/>
                  </a:lnTo>
                  <a:lnTo>
                    <a:pt x="2394" y="750"/>
                  </a:lnTo>
                  <a:lnTo>
                    <a:pt x="2400" y="762"/>
                  </a:lnTo>
                  <a:lnTo>
                    <a:pt x="2412" y="768"/>
                  </a:lnTo>
                  <a:lnTo>
                    <a:pt x="2418" y="774"/>
                  </a:lnTo>
                  <a:lnTo>
                    <a:pt x="2430" y="780"/>
                  </a:lnTo>
                  <a:lnTo>
                    <a:pt x="2472" y="780"/>
                  </a:lnTo>
                  <a:lnTo>
                    <a:pt x="2466" y="840"/>
                  </a:lnTo>
                  <a:lnTo>
                    <a:pt x="2448" y="816"/>
                  </a:lnTo>
                  <a:lnTo>
                    <a:pt x="2430" y="828"/>
                  </a:lnTo>
                  <a:lnTo>
                    <a:pt x="2418" y="822"/>
                  </a:lnTo>
                  <a:lnTo>
                    <a:pt x="2388" y="804"/>
                  </a:lnTo>
                  <a:lnTo>
                    <a:pt x="2352" y="792"/>
                  </a:lnTo>
                  <a:lnTo>
                    <a:pt x="2328" y="780"/>
                  </a:lnTo>
                  <a:lnTo>
                    <a:pt x="2268" y="780"/>
                  </a:lnTo>
                  <a:lnTo>
                    <a:pt x="2250" y="762"/>
                  </a:lnTo>
                  <a:lnTo>
                    <a:pt x="2244" y="780"/>
                  </a:lnTo>
                  <a:lnTo>
                    <a:pt x="2220" y="756"/>
                  </a:lnTo>
                  <a:lnTo>
                    <a:pt x="2214" y="756"/>
                  </a:lnTo>
                  <a:lnTo>
                    <a:pt x="2208" y="750"/>
                  </a:lnTo>
                  <a:lnTo>
                    <a:pt x="2196" y="744"/>
                  </a:lnTo>
                  <a:lnTo>
                    <a:pt x="2178" y="744"/>
                  </a:lnTo>
                  <a:lnTo>
                    <a:pt x="2154" y="732"/>
                  </a:lnTo>
                  <a:lnTo>
                    <a:pt x="2130" y="732"/>
                  </a:lnTo>
                  <a:lnTo>
                    <a:pt x="2118" y="738"/>
                  </a:lnTo>
                  <a:lnTo>
                    <a:pt x="2088" y="738"/>
                  </a:lnTo>
                  <a:lnTo>
                    <a:pt x="2076" y="732"/>
                  </a:lnTo>
                  <a:lnTo>
                    <a:pt x="2022" y="732"/>
                  </a:lnTo>
                  <a:lnTo>
                    <a:pt x="2016" y="738"/>
                  </a:lnTo>
                  <a:lnTo>
                    <a:pt x="2010" y="738"/>
                  </a:lnTo>
                  <a:lnTo>
                    <a:pt x="2004" y="744"/>
                  </a:lnTo>
                  <a:lnTo>
                    <a:pt x="2004" y="750"/>
                  </a:lnTo>
                  <a:lnTo>
                    <a:pt x="2016" y="762"/>
                  </a:lnTo>
                  <a:lnTo>
                    <a:pt x="2028" y="768"/>
                  </a:lnTo>
                  <a:lnTo>
                    <a:pt x="2040" y="780"/>
                  </a:lnTo>
                  <a:lnTo>
                    <a:pt x="2046" y="780"/>
                  </a:lnTo>
                  <a:lnTo>
                    <a:pt x="2022" y="810"/>
                  </a:lnTo>
                  <a:lnTo>
                    <a:pt x="2010" y="798"/>
                  </a:lnTo>
                  <a:lnTo>
                    <a:pt x="2010" y="828"/>
                  </a:lnTo>
                  <a:lnTo>
                    <a:pt x="1998" y="828"/>
                  </a:lnTo>
                  <a:lnTo>
                    <a:pt x="1986" y="822"/>
                  </a:lnTo>
                  <a:lnTo>
                    <a:pt x="1980" y="822"/>
                  </a:lnTo>
                  <a:lnTo>
                    <a:pt x="1974" y="816"/>
                  </a:lnTo>
                  <a:lnTo>
                    <a:pt x="1974" y="786"/>
                  </a:lnTo>
                  <a:lnTo>
                    <a:pt x="1968" y="780"/>
                  </a:lnTo>
                  <a:lnTo>
                    <a:pt x="1950" y="780"/>
                  </a:lnTo>
                  <a:lnTo>
                    <a:pt x="1938" y="786"/>
                  </a:lnTo>
                  <a:lnTo>
                    <a:pt x="1920" y="792"/>
                  </a:lnTo>
                  <a:lnTo>
                    <a:pt x="1908" y="804"/>
                  </a:lnTo>
                  <a:lnTo>
                    <a:pt x="1884" y="816"/>
                  </a:lnTo>
                  <a:lnTo>
                    <a:pt x="1866" y="816"/>
                  </a:lnTo>
                  <a:lnTo>
                    <a:pt x="1842" y="804"/>
                  </a:lnTo>
                  <a:lnTo>
                    <a:pt x="1824" y="804"/>
                  </a:lnTo>
                  <a:lnTo>
                    <a:pt x="1800" y="810"/>
                  </a:lnTo>
                  <a:lnTo>
                    <a:pt x="1782" y="816"/>
                  </a:lnTo>
                  <a:lnTo>
                    <a:pt x="1764" y="828"/>
                  </a:lnTo>
                  <a:lnTo>
                    <a:pt x="1752" y="834"/>
                  </a:lnTo>
                  <a:lnTo>
                    <a:pt x="1746" y="840"/>
                  </a:lnTo>
                  <a:lnTo>
                    <a:pt x="1680" y="840"/>
                  </a:lnTo>
                  <a:lnTo>
                    <a:pt x="1692" y="816"/>
                  </a:lnTo>
                  <a:lnTo>
                    <a:pt x="1692" y="780"/>
                  </a:lnTo>
                  <a:lnTo>
                    <a:pt x="1680" y="780"/>
                  </a:lnTo>
                  <a:lnTo>
                    <a:pt x="1668" y="786"/>
                  </a:lnTo>
                  <a:lnTo>
                    <a:pt x="1650" y="792"/>
                  </a:lnTo>
                  <a:lnTo>
                    <a:pt x="1638" y="792"/>
                  </a:lnTo>
                  <a:lnTo>
                    <a:pt x="1626" y="804"/>
                  </a:lnTo>
                  <a:lnTo>
                    <a:pt x="1626" y="816"/>
                  </a:lnTo>
                  <a:lnTo>
                    <a:pt x="1632" y="822"/>
                  </a:lnTo>
                  <a:lnTo>
                    <a:pt x="1632" y="828"/>
                  </a:lnTo>
                  <a:lnTo>
                    <a:pt x="1608" y="834"/>
                  </a:lnTo>
                  <a:lnTo>
                    <a:pt x="1608" y="810"/>
                  </a:lnTo>
                  <a:lnTo>
                    <a:pt x="1584" y="816"/>
                  </a:lnTo>
                  <a:lnTo>
                    <a:pt x="1530" y="822"/>
                  </a:lnTo>
                  <a:lnTo>
                    <a:pt x="1488" y="852"/>
                  </a:lnTo>
                  <a:lnTo>
                    <a:pt x="1440" y="858"/>
                  </a:lnTo>
                  <a:lnTo>
                    <a:pt x="1452" y="876"/>
                  </a:lnTo>
                  <a:lnTo>
                    <a:pt x="1440" y="876"/>
                  </a:lnTo>
                  <a:lnTo>
                    <a:pt x="1428" y="870"/>
                  </a:lnTo>
                  <a:lnTo>
                    <a:pt x="1422" y="870"/>
                  </a:lnTo>
                  <a:lnTo>
                    <a:pt x="1410" y="876"/>
                  </a:lnTo>
                  <a:lnTo>
                    <a:pt x="1404" y="882"/>
                  </a:lnTo>
                  <a:lnTo>
                    <a:pt x="1404" y="924"/>
                  </a:lnTo>
                  <a:lnTo>
                    <a:pt x="1332" y="930"/>
                  </a:lnTo>
                  <a:lnTo>
                    <a:pt x="1326" y="924"/>
                  </a:lnTo>
                  <a:lnTo>
                    <a:pt x="1314" y="918"/>
                  </a:lnTo>
                  <a:lnTo>
                    <a:pt x="1308" y="912"/>
                  </a:lnTo>
                  <a:lnTo>
                    <a:pt x="1266" y="912"/>
                  </a:lnTo>
                  <a:lnTo>
                    <a:pt x="1260" y="906"/>
                  </a:lnTo>
                  <a:lnTo>
                    <a:pt x="1260" y="876"/>
                  </a:lnTo>
                  <a:lnTo>
                    <a:pt x="1266" y="870"/>
                  </a:lnTo>
                  <a:lnTo>
                    <a:pt x="1266" y="864"/>
                  </a:lnTo>
                  <a:lnTo>
                    <a:pt x="1272" y="858"/>
                  </a:lnTo>
                  <a:lnTo>
                    <a:pt x="1284" y="864"/>
                  </a:lnTo>
                  <a:lnTo>
                    <a:pt x="1344" y="864"/>
                  </a:lnTo>
                  <a:lnTo>
                    <a:pt x="1332" y="858"/>
                  </a:lnTo>
                  <a:lnTo>
                    <a:pt x="1326" y="846"/>
                  </a:lnTo>
                  <a:lnTo>
                    <a:pt x="1314" y="840"/>
                  </a:lnTo>
                  <a:lnTo>
                    <a:pt x="1302" y="828"/>
                  </a:lnTo>
                  <a:lnTo>
                    <a:pt x="1290" y="822"/>
                  </a:lnTo>
                  <a:lnTo>
                    <a:pt x="1278" y="810"/>
                  </a:lnTo>
                  <a:lnTo>
                    <a:pt x="1152" y="810"/>
                  </a:lnTo>
                  <a:lnTo>
                    <a:pt x="1164" y="822"/>
                  </a:lnTo>
                  <a:lnTo>
                    <a:pt x="1188" y="822"/>
                  </a:lnTo>
                  <a:lnTo>
                    <a:pt x="1200" y="828"/>
                  </a:lnTo>
                  <a:lnTo>
                    <a:pt x="1200" y="846"/>
                  </a:lnTo>
                  <a:lnTo>
                    <a:pt x="1194" y="864"/>
                  </a:lnTo>
                  <a:lnTo>
                    <a:pt x="1194" y="876"/>
                  </a:lnTo>
                  <a:lnTo>
                    <a:pt x="1188" y="894"/>
                  </a:lnTo>
                  <a:lnTo>
                    <a:pt x="1188" y="918"/>
                  </a:lnTo>
                  <a:lnTo>
                    <a:pt x="1194" y="918"/>
                  </a:lnTo>
                  <a:lnTo>
                    <a:pt x="1206" y="924"/>
                  </a:lnTo>
                  <a:lnTo>
                    <a:pt x="1230" y="924"/>
                  </a:lnTo>
                  <a:lnTo>
                    <a:pt x="1236" y="930"/>
                  </a:lnTo>
                  <a:lnTo>
                    <a:pt x="1242" y="930"/>
                  </a:lnTo>
                  <a:lnTo>
                    <a:pt x="1236" y="966"/>
                  </a:lnTo>
                  <a:lnTo>
                    <a:pt x="1248" y="996"/>
                  </a:lnTo>
                  <a:lnTo>
                    <a:pt x="1212" y="972"/>
                  </a:lnTo>
                  <a:lnTo>
                    <a:pt x="1194" y="996"/>
                  </a:lnTo>
                  <a:lnTo>
                    <a:pt x="1188" y="966"/>
                  </a:lnTo>
                  <a:lnTo>
                    <a:pt x="1116" y="948"/>
                  </a:lnTo>
                  <a:lnTo>
                    <a:pt x="1086" y="984"/>
                  </a:lnTo>
                  <a:lnTo>
                    <a:pt x="1062" y="984"/>
                  </a:lnTo>
                  <a:lnTo>
                    <a:pt x="1056" y="996"/>
                  </a:lnTo>
                  <a:lnTo>
                    <a:pt x="1044" y="1002"/>
                  </a:lnTo>
                  <a:lnTo>
                    <a:pt x="1038" y="1008"/>
                  </a:lnTo>
                  <a:lnTo>
                    <a:pt x="1026" y="1014"/>
                  </a:lnTo>
                  <a:lnTo>
                    <a:pt x="1014" y="1014"/>
                  </a:lnTo>
                  <a:lnTo>
                    <a:pt x="1002" y="1020"/>
                  </a:lnTo>
                  <a:lnTo>
                    <a:pt x="1002" y="1032"/>
                  </a:lnTo>
                  <a:lnTo>
                    <a:pt x="1008" y="1038"/>
                  </a:lnTo>
                  <a:lnTo>
                    <a:pt x="1020" y="1044"/>
                  </a:lnTo>
                  <a:lnTo>
                    <a:pt x="1032" y="1056"/>
                  </a:lnTo>
                  <a:lnTo>
                    <a:pt x="1044" y="1062"/>
                  </a:lnTo>
                  <a:lnTo>
                    <a:pt x="1050" y="1068"/>
                  </a:lnTo>
                  <a:lnTo>
                    <a:pt x="1062" y="1074"/>
                  </a:lnTo>
                  <a:lnTo>
                    <a:pt x="1080" y="1104"/>
                  </a:lnTo>
                  <a:lnTo>
                    <a:pt x="1050" y="1086"/>
                  </a:lnTo>
                  <a:lnTo>
                    <a:pt x="1038" y="1092"/>
                  </a:lnTo>
                  <a:lnTo>
                    <a:pt x="1032" y="1098"/>
                  </a:lnTo>
                  <a:lnTo>
                    <a:pt x="1020" y="1098"/>
                  </a:lnTo>
                  <a:lnTo>
                    <a:pt x="1008" y="1092"/>
                  </a:lnTo>
                  <a:lnTo>
                    <a:pt x="996" y="1092"/>
                  </a:lnTo>
                  <a:lnTo>
                    <a:pt x="978" y="1086"/>
                  </a:lnTo>
                  <a:lnTo>
                    <a:pt x="966" y="1080"/>
                  </a:lnTo>
                  <a:lnTo>
                    <a:pt x="948" y="1080"/>
                  </a:lnTo>
                  <a:lnTo>
                    <a:pt x="936" y="1074"/>
                  </a:lnTo>
                  <a:lnTo>
                    <a:pt x="924" y="1074"/>
                  </a:lnTo>
                  <a:lnTo>
                    <a:pt x="918" y="1068"/>
                  </a:lnTo>
                  <a:lnTo>
                    <a:pt x="918" y="1056"/>
                  </a:lnTo>
                  <a:lnTo>
                    <a:pt x="906" y="1050"/>
                  </a:lnTo>
                  <a:lnTo>
                    <a:pt x="888" y="1050"/>
                  </a:lnTo>
                  <a:lnTo>
                    <a:pt x="864" y="1062"/>
                  </a:lnTo>
                  <a:lnTo>
                    <a:pt x="858" y="1068"/>
                  </a:lnTo>
                  <a:lnTo>
                    <a:pt x="840" y="1068"/>
                  </a:lnTo>
                  <a:lnTo>
                    <a:pt x="882" y="1104"/>
                  </a:lnTo>
                  <a:lnTo>
                    <a:pt x="900" y="1104"/>
                  </a:lnTo>
                  <a:lnTo>
                    <a:pt x="912" y="1110"/>
                  </a:lnTo>
                  <a:lnTo>
                    <a:pt x="924" y="1110"/>
                  </a:lnTo>
                  <a:lnTo>
                    <a:pt x="936" y="1116"/>
                  </a:lnTo>
                  <a:lnTo>
                    <a:pt x="942" y="1116"/>
                  </a:lnTo>
                  <a:lnTo>
                    <a:pt x="942" y="1122"/>
                  </a:lnTo>
                  <a:lnTo>
                    <a:pt x="936" y="1134"/>
                  </a:lnTo>
                  <a:lnTo>
                    <a:pt x="924" y="1140"/>
                  </a:lnTo>
                  <a:lnTo>
                    <a:pt x="918" y="1146"/>
                  </a:lnTo>
                  <a:lnTo>
                    <a:pt x="852" y="1128"/>
                  </a:lnTo>
                  <a:lnTo>
                    <a:pt x="840" y="1122"/>
                  </a:lnTo>
                  <a:lnTo>
                    <a:pt x="834" y="1116"/>
                  </a:lnTo>
                  <a:lnTo>
                    <a:pt x="822" y="1110"/>
                  </a:lnTo>
                  <a:lnTo>
                    <a:pt x="762" y="1110"/>
                  </a:lnTo>
                  <a:lnTo>
                    <a:pt x="756" y="1104"/>
                  </a:lnTo>
                  <a:lnTo>
                    <a:pt x="756" y="1056"/>
                  </a:lnTo>
                  <a:lnTo>
                    <a:pt x="738" y="1044"/>
                  </a:lnTo>
                  <a:lnTo>
                    <a:pt x="750" y="1032"/>
                  </a:lnTo>
                  <a:lnTo>
                    <a:pt x="756" y="1020"/>
                  </a:lnTo>
                  <a:lnTo>
                    <a:pt x="756" y="1002"/>
                  </a:lnTo>
                  <a:lnTo>
                    <a:pt x="738" y="990"/>
                  </a:lnTo>
                  <a:lnTo>
                    <a:pt x="702" y="978"/>
                  </a:lnTo>
                  <a:lnTo>
                    <a:pt x="672" y="972"/>
                  </a:lnTo>
                  <a:lnTo>
                    <a:pt x="660" y="966"/>
                  </a:lnTo>
                  <a:lnTo>
                    <a:pt x="630" y="948"/>
                  </a:lnTo>
                  <a:lnTo>
                    <a:pt x="606" y="930"/>
                  </a:lnTo>
                  <a:lnTo>
                    <a:pt x="594" y="912"/>
                  </a:lnTo>
                  <a:lnTo>
                    <a:pt x="630" y="912"/>
                  </a:lnTo>
                  <a:lnTo>
                    <a:pt x="630" y="924"/>
                  </a:lnTo>
                  <a:lnTo>
                    <a:pt x="642" y="924"/>
                  </a:lnTo>
                  <a:lnTo>
                    <a:pt x="654" y="930"/>
                  </a:lnTo>
                  <a:lnTo>
                    <a:pt x="672" y="930"/>
                  </a:lnTo>
                  <a:lnTo>
                    <a:pt x="690" y="936"/>
                  </a:lnTo>
                  <a:lnTo>
                    <a:pt x="720" y="936"/>
                  </a:lnTo>
                  <a:lnTo>
                    <a:pt x="732" y="942"/>
                  </a:lnTo>
                  <a:lnTo>
                    <a:pt x="738" y="954"/>
                  </a:lnTo>
                  <a:lnTo>
                    <a:pt x="762" y="966"/>
                  </a:lnTo>
                  <a:lnTo>
                    <a:pt x="816" y="966"/>
                  </a:lnTo>
                  <a:lnTo>
                    <a:pt x="846" y="972"/>
                  </a:lnTo>
                  <a:lnTo>
                    <a:pt x="858" y="972"/>
                  </a:lnTo>
                  <a:lnTo>
                    <a:pt x="870" y="978"/>
                  </a:lnTo>
                  <a:lnTo>
                    <a:pt x="894" y="984"/>
                  </a:lnTo>
                  <a:lnTo>
                    <a:pt x="930" y="990"/>
                  </a:lnTo>
                  <a:lnTo>
                    <a:pt x="978" y="984"/>
                  </a:lnTo>
                  <a:lnTo>
                    <a:pt x="1026" y="972"/>
                  </a:lnTo>
                  <a:lnTo>
                    <a:pt x="1062" y="954"/>
                  </a:lnTo>
                  <a:lnTo>
                    <a:pt x="1080" y="936"/>
                  </a:lnTo>
                  <a:lnTo>
                    <a:pt x="1074" y="912"/>
                  </a:lnTo>
                  <a:lnTo>
                    <a:pt x="1032" y="870"/>
                  </a:lnTo>
                  <a:lnTo>
                    <a:pt x="1014" y="858"/>
                  </a:lnTo>
                  <a:lnTo>
                    <a:pt x="996" y="852"/>
                  </a:lnTo>
                  <a:lnTo>
                    <a:pt x="948" y="840"/>
                  </a:lnTo>
                  <a:lnTo>
                    <a:pt x="900" y="822"/>
                  </a:lnTo>
                  <a:lnTo>
                    <a:pt x="828" y="798"/>
                  </a:lnTo>
                  <a:lnTo>
                    <a:pt x="792" y="780"/>
                  </a:lnTo>
                  <a:lnTo>
                    <a:pt x="756" y="774"/>
                  </a:lnTo>
                  <a:lnTo>
                    <a:pt x="624" y="774"/>
                  </a:lnTo>
                  <a:lnTo>
                    <a:pt x="612" y="756"/>
                  </a:lnTo>
                  <a:lnTo>
                    <a:pt x="588" y="762"/>
                  </a:lnTo>
                  <a:lnTo>
                    <a:pt x="552" y="744"/>
                  </a:lnTo>
                  <a:lnTo>
                    <a:pt x="588" y="738"/>
                  </a:lnTo>
                  <a:lnTo>
                    <a:pt x="606" y="726"/>
                  </a:lnTo>
                  <a:lnTo>
                    <a:pt x="600" y="726"/>
                  </a:lnTo>
                  <a:lnTo>
                    <a:pt x="594" y="720"/>
                  </a:lnTo>
                  <a:lnTo>
                    <a:pt x="582" y="720"/>
                  </a:lnTo>
                  <a:lnTo>
                    <a:pt x="564" y="714"/>
                  </a:lnTo>
                  <a:lnTo>
                    <a:pt x="546" y="714"/>
                  </a:lnTo>
                  <a:lnTo>
                    <a:pt x="534" y="708"/>
                  </a:lnTo>
                  <a:lnTo>
                    <a:pt x="522" y="720"/>
                  </a:lnTo>
                  <a:lnTo>
                    <a:pt x="522" y="726"/>
                  </a:lnTo>
                  <a:lnTo>
                    <a:pt x="516" y="732"/>
                  </a:lnTo>
                  <a:lnTo>
                    <a:pt x="498" y="732"/>
                  </a:lnTo>
                  <a:lnTo>
                    <a:pt x="486" y="744"/>
                  </a:lnTo>
                  <a:lnTo>
                    <a:pt x="450" y="744"/>
                  </a:lnTo>
                  <a:lnTo>
                    <a:pt x="444" y="756"/>
                  </a:lnTo>
                  <a:lnTo>
                    <a:pt x="420" y="762"/>
                  </a:lnTo>
                  <a:lnTo>
                    <a:pt x="420" y="768"/>
                  </a:lnTo>
                  <a:lnTo>
                    <a:pt x="414" y="780"/>
                  </a:lnTo>
                  <a:lnTo>
                    <a:pt x="390" y="780"/>
                  </a:lnTo>
                  <a:lnTo>
                    <a:pt x="384" y="792"/>
                  </a:lnTo>
                  <a:lnTo>
                    <a:pt x="396" y="804"/>
                  </a:lnTo>
                  <a:lnTo>
                    <a:pt x="396" y="810"/>
                  </a:lnTo>
                  <a:lnTo>
                    <a:pt x="378" y="810"/>
                  </a:lnTo>
                  <a:lnTo>
                    <a:pt x="378" y="822"/>
                  </a:lnTo>
                  <a:lnTo>
                    <a:pt x="384" y="834"/>
                  </a:lnTo>
                  <a:lnTo>
                    <a:pt x="384" y="840"/>
                  </a:lnTo>
                  <a:lnTo>
                    <a:pt x="390" y="846"/>
                  </a:lnTo>
                  <a:lnTo>
                    <a:pt x="396" y="846"/>
                  </a:lnTo>
                  <a:lnTo>
                    <a:pt x="402" y="840"/>
                  </a:lnTo>
                  <a:lnTo>
                    <a:pt x="420" y="840"/>
                  </a:lnTo>
                  <a:lnTo>
                    <a:pt x="468" y="888"/>
                  </a:lnTo>
                  <a:lnTo>
                    <a:pt x="468" y="900"/>
                  </a:lnTo>
                  <a:lnTo>
                    <a:pt x="462" y="900"/>
                  </a:lnTo>
                  <a:lnTo>
                    <a:pt x="450" y="906"/>
                  </a:lnTo>
                  <a:lnTo>
                    <a:pt x="444" y="906"/>
                  </a:lnTo>
                  <a:lnTo>
                    <a:pt x="444" y="918"/>
                  </a:lnTo>
                  <a:lnTo>
                    <a:pt x="438" y="918"/>
                  </a:lnTo>
                  <a:lnTo>
                    <a:pt x="426" y="924"/>
                  </a:lnTo>
                  <a:lnTo>
                    <a:pt x="420" y="930"/>
                  </a:lnTo>
                  <a:lnTo>
                    <a:pt x="438" y="948"/>
                  </a:lnTo>
                  <a:lnTo>
                    <a:pt x="450" y="954"/>
                  </a:lnTo>
                  <a:lnTo>
                    <a:pt x="456" y="966"/>
                  </a:lnTo>
                  <a:lnTo>
                    <a:pt x="468" y="972"/>
                  </a:lnTo>
                  <a:lnTo>
                    <a:pt x="492" y="996"/>
                  </a:lnTo>
                  <a:lnTo>
                    <a:pt x="504" y="1002"/>
                  </a:lnTo>
                  <a:lnTo>
                    <a:pt x="510" y="1008"/>
                  </a:lnTo>
                  <a:lnTo>
                    <a:pt x="510" y="1014"/>
                  </a:lnTo>
                  <a:lnTo>
                    <a:pt x="504" y="1020"/>
                  </a:lnTo>
                  <a:lnTo>
                    <a:pt x="492" y="1020"/>
                  </a:lnTo>
                  <a:lnTo>
                    <a:pt x="480" y="1014"/>
                  </a:lnTo>
                  <a:lnTo>
                    <a:pt x="474" y="1014"/>
                  </a:lnTo>
                  <a:lnTo>
                    <a:pt x="468" y="1044"/>
                  </a:lnTo>
                  <a:lnTo>
                    <a:pt x="480" y="1056"/>
                  </a:lnTo>
                  <a:lnTo>
                    <a:pt x="480" y="1068"/>
                  </a:lnTo>
                  <a:lnTo>
                    <a:pt x="492" y="1068"/>
                  </a:lnTo>
                  <a:lnTo>
                    <a:pt x="498" y="1074"/>
                  </a:lnTo>
                  <a:lnTo>
                    <a:pt x="504" y="1074"/>
                  </a:lnTo>
                  <a:lnTo>
                    <a:pt x="510" y="1080"/>
                  </a:lnTo>
                  <a:lnTo>
                    <a:pt x="510" y="1086"/>
                  </a:lnTo>
                  <a:lnTo>
                    <a:pt x="504" y="1092"/>
                  </a:lnTo>
                  <a:lnTo>
                    <a:pt x="498" y="1104"/>
                  </a:lnTo>
                  <a:lnTo>
                    <a:pt x="522" y="1110"/>
                  </a:lnTo>
                  <a:lnTo>
                    <a:pt x="534" y="1116"/>
                  </a:lnTo>
                  <a:lnTo>
                    <a:pt x="540" y="1122"/>
                  </a:lnTo>
                  <a:lnTo>
                    <a:pt x="540" y="1128"/>
                  </a:lnTo>
                  <a:lnTo>
                    <a:pt x="516" y="1152"/>
                  </a:lnTo>
                  <a:lnTo>
                    <a:pt x="510" y="1152"/>
                  </a:lnTo>
                  <a:lnTo>
                    <a:pt x="582" y="1188"/>
                  </a:lnTo>
                  <a:lnTo>
                    <a:pt x="588" y="1200"/>
                  </a:lnTo>
                  <a:lnTo>
                    <a:pt x="594" y="1206"/>
                  </a:lnTo>
                  <a:lnTo>
                    <a:pt x="600" y="1218"/>
                  </a:lnTo>
                  <a:lnTo>
                    <a:pt x="600" y="1230"/>
                  </a:lnTo>
                  <a:lnTo>
                    <a:pt x="594" y="1236"/>
                  </a:lnTo>
                  <a:lnTo>
                    <a:pt x="588" y="1248"/>
                  </a:lnTo>
                  <a:lnTo>
                    <a:pt x="552" y="1284"/>
                  </a:lnTo>
                  <a:lnTo>
                    <a:pt x="546" y="1284"/>
                  </a:lnTo>
                  <a:lnTo>
                    <a:pt x="486" y="1344"/>
                  </a:lnTo>
                  <a:lnTo>
                    <a:pt x="426" y="1374"/>
                  </a:lnTo>
                  <a:lnTo>
                    <a:pt x="432" y="1386"/>
                  </a:lnTo>
                  <a:lnTo>
                    <a:pt x="462" y="1368"/>
                  </a:lnTo>
                  <a:lnTo>
                    <a:pt x="468" y="1386"/>
                  </a:lnTo>
                  <a:lnTo>
                    <a:pt x="480" y="1398"/>
                  </a:lnTo>
                  <a:lnTo>
                    <a:pt x="492" y="1404"/>
                  </a:lnTo>
                  <a:lnTo>
                    <a:pt x="498" y="1410"/>
                  </a:lnTo>
                  <a:lnTo>
                    <a:pt x="546" y="1410"/>
                  </a:lnTo>
                  <a:lnTo>
                    <a:pt x="558" y="1428"/>
                  </a:lnTo>
                  <a:lnTo>
                    <a:pt x="546" y="1428"/>
                  </a:lnTo>
                  <a:lnTo>
                    <a:pt x="534" y="1422"/>
                  </a:lnTo>
                  <a:lnTo>
                    <a:pt x="504" y="1422"/>
                  </a:lnTo>
                  <a:lnTo>
                    <a:pt x="492" y="1434"/>
                  </a:lnTo>
                  <a:lnTo>
                    <a:pt x="492" y="1440"/>
                  </a:lnTo>
                  <a:lnTo>
                    <a:pt x="456" y="1440"/>
                  </a:lnTo>
                  <a:lnTo>
                    <a:pt x="450" y="1470"/>
                  </a:lnTo>
                  <a:lnTo>
                    <a:pt x="438" y="1470"/>
                  </a:lnTo>
                  <a:lnTo>
                    <a:pt x="432" y="1482"/>
                  </a:lnTo>
                  <a:lnTo>
                    <a:pt x="438" y="1494"/>
                  </a:lnTo>
                  <a:lnTo>
                    <a:pt x="432" y="1500"/>
                  </a:lnTo>
                  <a:lnTo>
                    <a:pt x="426" y="1500"/>
                  </a:lnTo>
                  <a:lnTo>
                    <a:pt x="414" y="1512"/>
                  </a:lnTo>
                  <a:lnTo>
                    <a:pt x="414" y="1530"/>
                  </a:lnTo>
                  <a:lnTo>
                    <a:pt x="432" y="1536"/>
                  </a:lnTo>
                  <a:lnTo>
                    <a:pt x="420" y="1560"/>
                  </a:lnTo>
                  <a:lnTo>
                    <a:pt x="432" y="1566"/>
                  </a:lnTo>
                  <a:lnTo>
                    <a:pt x="444" y="1584"/>
                  </a:lnTo>
                  <a:lnTo>
                    <a:pt x="426" y="1596"/>
                  </a:lnTo>
                  <a:lnTo>
                    <a:pt x="426" y="1608"/>
                  </a:lnTo>
                  <a:lnTo>
                    <a:pt x="432" y="1608"/>
                  </a:lnTo>
                  <a:lnTo>
                    <a:pt x="444" y="1620"/>
                  </a:lnTo>
                  <a:lnTo>
                    <a:pt x="456" y="1626"/>
                  </a:lnTo>
                  <a:lnTo>
                    <a:pt x="462" y="1632"/>
                  </a:lnTo>
                  <a:lnTo>
                    <a:pt x="462" y="1638"/>
                  </a:lnTo>
                  <a:lnTo>
                    <a:pt x="444" y="1638"/>
                  </a:lnTo>
                  <a:lnTo>
                    <a:pt x="438" y="1656"/>
                  </a:lnTo>
                  <a:lnTo>
                    <a:pt x="462" y="1662"/>
                  </a:lnTo>
                  <a:lnTo>
                    <a:pt x="468" y="1668"/>
                  </a:lnTo>
                  <a:lnTo>
                    <a:pt x="474" y="1680"/>
                  </a:lnTo>
                  <a:lnTo>
                    <a:pt x="486" y="1692"/>
                  </a:lnTo>
                  <a:lnTo>
                    <a:pt x="486" y="1716"/>
                  </a:lnTo>
                  <a:lnTo>
                    <a:pt x="510" y="1716"/>
                  </a:lnTo>
                  <a:lnTo>
                    <a:pt x="516" y="1722"/>
                  </a:lnTo>
                  <a:lnTo>
                    <a:pt x="516" y="1728"/>
                  </a:lnTo>
                  <a:lnTo>
                    <a:pt x="528" y="1722"/>
                  </a:lnTo>
                  <a:lnTo>
                    <a:pt x="564" y="1728"/>
                  </a:lnTo>
                  <a:lnTo>
                    <a:pt x="570" y="1746"/>
                  </a:lnTo>
                  <a:lnTo>
                    <a:pt x="600" y="1728"/>
                  </a:lnTo>
                  <a:lnTo>
                    <a:pt x="606" y="1728"/>
                  </a:lnTo>
                  <a:lnTo>
                    <a:pt x="612" y="1734"/>
                  </a:lnTo>
                  <a:lnTo>
                    <a:pt x="648" y="1752"/>
                  </a:lnTo>
                  <a:lnTo>
                    <a:pt x="654" y="1758"/>
                  </a:lnTo>
                  <a:lnTo>
                    <a:pt x="654" y="1770"/>
                  </a:lnTo>
                  <a:lnTo>
                    <a:pt x="648" y="1776"/>
                  </a:lnTo>
                  <a:lnTo>
                    <a:pt x="660" y="1794"/>
                  </a:lnTo>
                  <a:lnTo>
                    <a:pt x="654" y="1812"/>
                  </a:lnTo>
                  <a:lnTo>
                    <a:pt x="660" y="1818"/>
                  </a:lnTo>
                  <a:lnTo>
                    <a:pt x="672" y="1824"/>
                  </a:lnTo>
                  <a:lnTo>
                    <a:pt x="690" y="1842"/>
                  </a:lnTo>
                  <a:lnTo>
                    <a:pt x="690" y="1854"/>
                  </a:lnTo>
                  <a:lnTo>
                    <a:pt x="720" y="1866"/>
                  </a:lnTo>
                  <a:lnTo>
                    <a:pt x="720" y="1890"/>
                  </a:lnTo>
                  <a:lnTo>
                    <a:pt x="756" y="1890"/>
                  </a:lnTo>
                  <a:lnTo>
                    <a:pt x="762" y="1896"/>
                  </a:lnTo>
                  <a:lnTo>
                    <a:pt x="768" y="1896"/>
                  </a:lnTo>
                  <a:lnTo>
                    <a:pt x="768" y="1902"/>
                  </a:lnTo>
                  <a:lnTo>
                    <a:pt x="762" y="1908"/>
                  </a:lnTo>
                  <a:lnTo>
                    <a:pt x="786" y="1920"/>
                  </a:lnTo>
                  <a:lnTo>
                    <a:pt x="774" y="1926"/>
                  </a:lnTo>
                  <a:lnTo>
                    <a:pt x="768" y="1938"/>
                  </a:lnTo>
                  <a:lnTo>
                    <a:pt x="744" y="1950"/>
                  </a:lnTo>
                  <a:lnTo>
                    <a:pt x="738" y="1950"/>
                  </a:lnTo>
                  <a:lnTo>
                    <a:pt x="732" y="1944"/>
                  </a:lnTo>
                  <a:lnTo>
                    <a:pt x="726" y="1944"/>
                  </a:lnTo>
                  <a:lnTo>
                    <a:pt x="726" y="1938"/>
                  </a:lnTo>
                  <a:lnTo>
                    <a:pt x="702" y="1938"/>
                  </a:lnTo>
                  <a:lnTo>
                    <a:pt x="696" y="1944"/>
                  </a:lnTo>
                  <a:lnTo>
                    <a:pt x="696" y="1950"/>
                  </a:lnTo>
                  <a:lnTo>
                    <a:pt x="720" y="1974"/>
                  </a:lnTo>
                  <a:lnTo>
                    <a:pt x="720" y="1992"/>
                  </a:lnTo>
                  <a:lnTo>
                    <a:pt x="726" y="1998"/>
                  </a:lnTo>
                  <a:lnTo>
                    <a:pt x="732" y="2010"/>
                  </a:lnTo>
                  <a:lnTo>
                    <a:pt x="732" y="2028"/>
                  </a:lnTo>
                  <a:lnTo>
                    <a:pt x="720" y="2028"/>
                  </a:lnTo>
                  <a:lnTo>
                    <a:pt x="714" y="2022"/>
                  </a:lnTo>
                  <a:lnTo>
                    <a:pt x="708" y="2022"/>
                  </a:lnTo>
                  <a:lnTo>
                    <a:pt x="720" y="2028"/>
                  </a:lnTo>
                  <a:lnTo>
                    <a:pt x="768" y="2028"/>
                  </a:lnTo>
                  <a:lnTo>
                    <a:pt x="774" y="2022"/>
                  </a:lnTo>
                  <a:lnTo>
                    <a:pt x="774" y="2010"/>
                  </a:lnTo>
                  <a:lnTo>
                    <a:pt x="804" y="2010"/>
                  </a:lnTo>
                  <a:lnTo>
                    <a:pt x="816" y="2004"/>
                  </a:lnTo>
                  <a:lnTo>
                    <a:pt x="864" y="2004"/>
                  </a:lnTo>
                  <a:lnTo>
                    <a:pt x="870" y="2022"/>
                  </a:lnTo>
                  <a:lnTo>
                    <a:pt x="876" y="2022"/>
                  </a:lnTo>
                  <a:lnTo>
                    <a:pt x="882" y="2028"/>
                  </a:lnTo>
                  <a:lnTo>
                    <a:pt x="894" y="2034"/>
                  </a:lnTo>
                  <a:lnTo>
                    <a:pt x="900" y="2034"/>
                  </a:lnTo>
                  <a:lnTo>
                    <a:pt x="900" y="2046"/>
                  </a:lnTo>
                  <a:lnTo>
                    <a:pt x="894" y="2052"/>
                  </a:lnTo>
                  <a:lnTo>
                    <a:pt x="888" y="2052"/>
                  </a:lnTo>
                  <a:lnTo>
                    <a:pt x="894" y="2070"/>
                  </a:lnTo>
                  <a:lnTo>
                    <a:pt x="894" y="2088"/>
                  </a:lnTo>
                  <a:lnTo>
                    <a:pt x="930" y="2088"/>
                  </a:lnTo>
                  <a:lnTo>
                    <a:pt x="972" y="2106"/>
                  </a:lnTo>
                  <a:lnTo>
                    <a:pt x="984" y="2154"/>
                  </a:lnTo>
                  <a:lnTo>
                    <a:pt x="990" y="2154"/>
                  </a:lnTo>
                  <a:lnTo>
                    <a:pt x="1014" y="2148"/>
                  </a:lnTo>
                  <a:lnTo>
                    <a:pt x="1020" y="2154"/>
                  </a:lnTo>
                  <a:lnTo>
                    <a:pt x="1032" y="2154"/>
                  </a:lnTo>
                  <a:lnTo>
                    <a:pt x="1038" y="2160"/>
                  </a:lnTo>
                  <a:lnTo>
                    <a:pt x="1086" y="2160"/>
                  </a:lnTo>
                  <a:lnTo>
                    <a:pt x="1092" y="2166"/>
                  </a:lnTo>
                  <a:lnTo>
                    <a:pt x="1092" y="2160"/>
                  </a:lnTo>
                  <a:lnTo>
                    <a:pt x="1098" y="2154"/>
                  </a:lnTo>
                  <a:lnTo>
                    <a:pt x="1110" y="2154"/>
                  </a:lnTo>
                  <a:lnTo>
                    <a:pt x="1116" y="2166"/>
                  </a:lnTo>
                  <a:lnTo>
                    <a:pt x="1140" y="2190"/>
                  </a:lnTo>
                  <a:lnTo>
                    <a:pt x="1152" y="2184"/>
                  </a:lnTo>
                  <a:lnTo>
                    <a:pt x="1170" y="2184"/>
                  </a:lnTo>
                  <a:lnTo>
                    <a:pt x="1176" y="2190"/>
                  </a:lnTo>
                  <a:lnTo>
                    <a:pt x="1188" y="2196"/>
                  </a:lnTo>
                  <a:lnTo>
                    <a:pt x="1230" y="2196"/>
                  </a:lnTo>
                  <a:lnTo>
                    <a:pt x="1230" y="2202"/>
                  </a:lnTo>
                  <a:lnTo>
                    <a:pt x="1236" y="2208"/>
                  </a:lnTo>
                  <a:lnTo>
                    <a:pt x="1254" y="2220"/>
                  </a:lnTo>
                  <a:lnTo>
                    <a:pt x="1278" y="2220"/>
                  </a:lnTo>
                  <a:lnTo>
                    <a:pt x="1284" y="2226"/>
                  </a:lnTo>
                  <a:lnTo>
                    <a:pt x="1284" y="2250"/>
                  </a:lnTo>
                  <a:lnTo>
                    <a:pt x="1266" y="2262"/>
                  </a:lnTo>
                  <a:lnTo>
                    <a:pt x="1272" y="2262"/>
                  </a:lnTo>
                  <a:lnTo>
                    <a:pt x="1278" y="2268"/>
                  </a:lnTo>
                  <a:lnTo>
                    <a:pt x="1284" y="2268"/>
                  </a:lnTo>
                  <a:lnTo>
                    <a:pt x="1290" y="2274"/>
                  </a:lnTo>
                  <a:lnTo>
                    <a:pt x="1284" y="2280"/>
                  </a:lnTo>
                  <a:lnTo>
                    <a:pt x="1266" y="2280"/>
                  </a:lnTo>
                  <a:lnTo>
                    <a:pt x="1260" y="2286"/>
                  </a:lnTo>
                  <a:lnTo>
                    <a:pt x="1272" y="2298"/>
                  </a:lnTo>
                  <a:lnTo>
                    <a:pt x="1284" y="2304"/>
                  </a:lnTo>
                  <a:lnTo>
                    <a:pt x="1284" y="2316"/>
                  </a:lnTo>
                  <a:lnTo>
                    <a:pt x="1290" y="2328"/>
                  </a:lnTo>
                  <a:lnTo>
                    <a:pt x="1290" y="2334"/>
                  </a:lnTo>
                  <a:lnTo>
                    <a:pt x="1278" y="2346"/>
                  </a:lnTo>
                  <a:lnTo>
                    <a:pt x="1266" y="2346"/>
                  </a:lnTo>
                  <a:lnTo>
                    <a:pt x="1254" y="2352"/>
                  </a:lnTo>
                  <a:lnTo>
                    <a:pt x="1224" y="2352"/>
                  </a:lnTo>
                  <a:lnTo>
                    <a:pt x="1212" y="2364"/>
                  </a:lnTo>
                  <a:lnTo>
                    <a:pt x="1212" y="2370"/>
                  </a:lnTo>
                  <a:lnTo>
                    <a:pt x="1206" y="2376"/>
                  </a:lnTo>
                  <a:lnTo>
                    <a:pt x="1188" y="2376"/>
                  </a:lnTo>
                  <a:lnTo>
                    <a:pt x="1188" y="2412"/>
                  </a:lnTo>
                  <a:lnTo>
                    <a:pt x="1194" y="2412"/>
                  </a:lnTo>
                  <a:lnTo>
                    <a:pt x="1200" y="2406"/>
                  </a:lnTo>
                  <a:lnTo>
                    <a:pt x="1212" y="2406"/>
                  </a:lnTo>
                  <a:lnTo>
                    <a:pt x="1224" y="2400"/>
                  </a:lnTo>
                  <a:lnTo>
                    <a:pt x="1254" y="2400"/>
                  </a:lnTo>
                  <a:lnTo>
                    <a:pt x="1254" y="2412"/>
                  </a:lnTo>
                  <a:lnTo>
                    <a:pt x="1248" y="2418"/>
                  </a:lnTo>
                  <a:lnTo>
                    <a:pt x="1242" y="2430"/>
                  </a:lnTo>
                  <a:lnTo>
                    <a:pt x="1230" y="2436"/>
                  </a:lnTo>
                  <a:lnTo>
                    <a:pt x="1224" y="2442"/>
                  </a:lnTo>
                  <a:lnTo>
                    <a:pt x="1170" y="2454"/>
                  </a:lnTo>
                  <a:lnTo>
                    <a:pt x="1218" y="2490"/>
                  </a:lnTo>
                  <a:lnTo>
                    <a:pt x="1212" y="2490"/>
                  </a:lnTo>
                  <a:lnTo>
                    <a:pt x="1206" y="2496"/>
                  </a:lnTo>
                  <a:lnTo>
                    <a:pt x="1194" y="2496"/>
                  </a:lnTo>
                  <a:lnTo>
                    <a:pt x="1188" y="2502"/>
                  </a:lnTo>
                  <a:lnTo>
                    <a:pt x="1176" y="2526"/>
                  </a:lnTo>
                  <a:lnTo>
                    <a:pt x="1176" y="2544"/>
                  </a:lnTo>
                  <a:lnTo>
                    <a:pt x="1164" y="2550"/>
                  </a:lnTo>
                  <a:lnTo>
                    <a:pt x="1158" y="2556"/>
                  </a:lnTo>
                  <a:lnTo>
                    <a:pt x="1146" y="2556"/>
                  </a:lnTo>
                  <a:lnTo>
                    <a:pt x="1140" y="2550"/>
                  </a:lnTo>
                  <a:lnTo>
                    <a:pt x="1128" y="2544"/>
                  </a:lnTo>
                  <a:lnTo>
                    <a:pt x="1122" y="2538"/>
                  </a:lnTo>
                  <a:lnTo>
                    <a:pt x="1116" y="2556"/>
                  </a:lnTo>
                  <a:lnTo>
                    <a:pt x="1122" y="2562"/>
                  </a:lnTo>
                  <a:lnTo>
                    <a:pt x="1128" y="2574"/>
                  </a:lnTo>
                  <a:lnTo>
                    <a:pt x="1134" y="2580"/>
                  </a:lnTo>
                  <a:lnTo>
                    <a:pt x="1146" y="2580"/>
                  </a:lnTo>
                  <a:lnTo>
                    <a:pt x="1146" y="2586"/>
                  </a:lnTo>
                  <a:lnTo>
                    <a:pt x="1152" y="2598"/>
                  </a:lnTo>
                  <a:lnTo>
                    <a:pt x="1158" y="2604"/>
                  </a:lnTo>
                  <a:lnTo>
                    <a:pt x="1194" y="2604"/>
                  </a:lnTo>
                  <a:lnTo>
                    <a:pt x="1200" y="2610"/>
                  </a:lnTo>
                  <a:lnTo>
                    <a:pt x="1212" y="2616"/>
                  </a:lnTo>
                  <a:lnTo>
                    <a:pt x="1218" y="2628"/>
                  </a:lnTo>
                  <a:lnTo>
                    <a:pt x="1224" y="2634"/>
                  </a:lnTo>
                  <a:lnTo>
                    <a:pt x="1254" y="2634"/>
                  </a:lnTo>
                  <a:lnTo>
                    <a:pt x="1272" y="2652"/>
                  </a:lnTo>
                  <a:lnTo>
                    <a:pt x="1278" y="2664"/>
                  </a:lnTo>
                  <a:lnTo>
                    <a:pt x="1290" y="2670"/>
                  </a:lnTo>
                  <a:lnTo>
                    <a:pt x="1314" y="2694"/>
                  </a:lnTo>
                  <a:lnTo>
                    <a:pt x="1320" y="2694"/>
                  </a:lnTo>
                  <a:lnTo>
                    <a:pt x="1332" y="2700"/>
                  </a:lnTo>
                  <a:lnTo>
                    <a:pt x="1338" y="2700"/>
                  </a:lnTo>
                  <a:lnTo>
                    <a:pt x="1350" y="2706"/>
                  </a:lnTo>
                  <a:lnTo>
                    <a:pt x="1344" y="2706"/>
                  </a:lnTo>
                  <a:lnTo>
                    <a:pt x="1368" y="2688"/>
                  </a:lnTo>
                  <a:lnTo>
                    <a:pt x="1380" y="2688"/>
                  </a:lnTo>
                  <a:lnTo>
                    <a:pt x="1398" y="2694"/>
                  </a:lnTo>
                  <a:lnTo>
                    <a:pt x="1410" y="2700"/>
                  </a:lnTo>
                  <a:lnTo>
                    <a:pt x="1428" y="2706"/>
                  </a:lnTo>
                  <a:lnTo>
                    <a:pt x="1488" y="2718"/>
                  </a:lnTo>
                  <a:lnTo>
                    <a:pt x="1524" y="2718"/>
                  </a:lnTo>
                  <a:lnTo>
                    <a:pt x="1530" y="2724"/>
                  </a:lnTo>
                  <a:lnTo>
                    <a:pt x="1536" y="2724"/>
                  </a:lnTo>
                  <a:lnTo>
                    <a:pt x="1584" y="2754"/>
                  </a:lnTo>
                  <a:lnTo>
                    <a:pt x="1584" y="2760"/>
                  </a:lnTo>
                  <a:lnTo>
                    <a:pt x="1590" y="2760"/>
                  </a:lnTo>
                  <a:lnTo>
                    <a:pt x="1602" y="2766"/>
                  </a:lnTo>
                  <a:lnTo>
                    <a:pt x="1626" y="2766"/>
                  </a:lnTo>
                  <a:lnTo>
                    <a:pt x="1632" y="2760"/>
                  </a:lnTo>
                  <a:lnTo>
                    <a:pt x="1644" y="2760"/>
                  </a:lnTo>
                  <a:lnTo>
                    <a:pt x="1644" y="2754"/>
                  </a:lnTo>
                  <a:lnTo>
                    <a:pt x="1674" y="2754"/>
                  </a:lnTo>
                  <a:lnTo>
                    <a:pt x="1686" y="2760"/>
                  </a:lnTo>
                  <a:lnTo>
                    <a:pt x="1698" y="2772"/>
                  </a:lnTo>
                  <a:lnTo>
                    <a:pt x="1728" y="2778"/>
                  </a:lnTo>
                  <a:lnTo>
                    <a:pt x="1728" y="2790"/>
                  </a:lnTo>
                  <a:lnTo>
                    <a:pt x="1722" y="2796"/>
                  </a:lnTo>
                  <a:lnTo>
                    <a:pt x="1722" y="2802"/>
                  </a:lnTo>
                  <a:lnTo>
                    <a:pt x="1740" y="2802"/>
                  </a:lnTo>
                  <a:lnTo>
                    <a:pt x="1752" y="2814"/>
                  </a:lnTo>
                  <a:lnTo>
                    <a:pt x="1764" y="2820"/>
                  </a:lnTo>
                  <a:lnTo>
                    <a:pt x="1776" y="2832"/>
                  </a:lnTo>
                  <a:lnTo>
                    <a:pt x="1788" y="2826"/>
                  </a:lnTo>
                  <a:lnTo>
                    <a:pt x="1794" y="2826"/>
                  </a:lnTo>
                  <a:lnTo>
                    <a:pt x="1818" y="2838"/>
                  </a:lnTo>
                  <a:lnTo>
                    <a:pt x="1836" y="2856"/>
                  </a:lnTo>
                  <a:lnTo>
                    <a:pt x="1842" y="2868"/>
                  </a:lnTo>
                  <a:lnTo>
                    <a:pt x="1854" y="2874"/>
                  </a:lnTo>
                  <a:lnTo>
                    <a:pt x="1860" y="2880"/>
                  </a:lnTo>
                  <a:lnTo>
                    <a:pt x="1884" y="2880"/>
                  </a:lnTo>
                  <a:lnTo>
                    <a:pt x="1890" y="2874"/>
                  </a:lnTo>
                  <a:lnTo>
                    <a:pt x="1890" y="2862"/>
                  </a:lnTo>
                  <a:lnTo>
                    <a:pt x="1908" y="2862"/>
                  </a:lnTo>
                  <a:lnTo>
                    <a:pt x="1914" y="2856"/>
                  </a:lnTo>
                  <a:lnTo>
                    <a:pt x="1914" y="2826"/>
                  </a:lnTo>
                  <a:lnTo>
                    <a:pt x="1908" y="2820"/>
                  </a:lnTo>
                  <a:lnTo>
                    <a:pt x="1908" y="2814"/>
                  </a:lnTo>
                  <a:lnTo>
                    <a:pt x="1896" y="2802"/>
                  </a:lnTo>
                  <a:lnTo>
                    <a:pt x="1890" y="2790"/>
                  </a:lnTo>
                  <a:lnTo>
                    <a:pt x="1884" y="2784"/>
                  </a:lnTo>
                  <a:lnTo>
                    <a:pt x="1872" y="2778"/>
                  </a:lnTo>
                  <a:lnTo>
                    <a:pt x="1866" y="2772"/>
                  </a:lnTo>
                  <a:lnTo>
                    <a:pt x="1854" y="2772"/>
                  </a:lnTo>
                  <a:lnTo>
                    <a:pt x="1854" y="2748"/>
                  </a:lnTo>
                  <a:lnTo>
                    <a:pt x="1848" y="2742"/>
                  </a:lnTo>
                  <a:lnTo>
                    <a:pt x="1836" y="2736"/>
                  </a:lnTo>
                  <a:lnTo>
                    <a:pt x="1830" y="2724"/>
                  </a:lnTo>
                  <a:lnTo>
                    <a:pt x="1824" y="2718"/>
                  </a:lnTo>
                  <a:lnTo>
                    <a:pt x="1824" y="2706"/>
                  </a:lnTo>
                  <a:lnTo>
                    <a:pt x="1830" y="2694"/>
                  </a:lnTo>
                  <a:lnTo>
                    <a:pt x="1830" y="2682"/>
                  </a:lnTo>
                  <a:lnTo>
                    <a:pt x="1818" y="2658"/>
                  </a:lnTo>
                  <a:lnTo>
                    <a:pt x="1812" y="2652"/>
                  </a:lnTo>
                  <a:lnTo>
                    <a:pt x="1806" y="2640"/>
                  </a:lnTo>
                  <a:lnTo>
                    <a:pt x="1794" y="2634"/>
                  </a:lnTo>
                  <a:lnTo>
                    <a:pt x="1788" y="2628"/>
                  </a:lnTo>
                  <a:lnTo>
                    <a:pt x="1776" y="2628"/>
                  </a:lnTo>
                  <a:lnTo>
                    <a:pt x="1758" y="2622"/>
                  </a:lnTo>
                  <a:lnTo>
                    <a:pt x="1758" y="2604"/>
                  </a:lnTo>
                  <a:lnTo>
                    <a:pt x="1794" y="2568"/>
                  </a:lnTo>
                  <a:lnTo>
                    <a:pt x="1800" y="2556"/>
                  </a:lnTo>
                  <a:lnTo>
                    <a:pt x="1806" y="2550"/>
                  </a:lnTo>
                  <a:lnTo>
                    <a:pt x="1806" y="2544"/>
                  </a:lnTo>
                  <a:lnTo>
                    <a:pt x="1800" y="2532"/>
                  </a:lnTo>
                  <a:lnTo>
                    <a:pt x="1788" y="2520"/>
                  </a:lnTo>
                  <a:lnTo>
                    <a:pt x="1800" y="2520"/>
                  </a:lnTo>
                  <a:lnTo>
                    <a:pt x="1812" y="2526"/>
                  </a:lnTo>
                  <a:lnTo>
                    <a:pt x="1830" y="2526"/>
                  </a:lnTo>
                  <a:lnTo>
                    <a:pt x="1842" y="2514"/>
                  </a:lnTo>
                  <a:lnTo>
                    <a:pt x="1872" y="2514"/>
                  </a:lnTo>
                  <a:lnTo>
                    <a:pt x="1878" y="2508"/>
                  </a:lnTo>
                  <a:lnTo>
                    <a:pt x="1860" y="2490"/>
                  </a:lnTo>
                  <a:lnTo>
                    <a:pt x="1890" y="2490"/>
                  </a:lnTo>
                  <a:lnTo>
                    <a:pt x="1890" y="2472"/>
                  </a:lnTo>
                  <a:lnTo>
                    <a:pt x="1878" y="2472"/>
                  </a:lnTo>
                  <a:lnTo>
                    <a:pt x="1854" y="2460"/>
                  </a:lnTo>
                  <a:lnTo>
                    <a:pt x="1842" y="2448"/>
                  </a:lnTo>
                  <a:lnTo>
                    <a:pt x="1842" y="2442"/>
                  </a:lnTo>
                  <a:lnTo>
                    <a:pt x="1878" y="2442"/>
                  </a:lnTo>
                  <a:lnTo>
                    <a:pt x="1878" y="2430"/>
                  </a:lnTo>
                  <a:lnTo>
                    <a:pt x="1866" y="2418"/>
                  </a:lnTo>
                  <a:lnTo>
                    <a:pt x="1860" y="2406"/>
                  </a:lnTo>
                  <a:lnTo>
                    <a:pt x="1812" y="2358"/>
                  </a:lnTo>
                  <a:lnTo>
                    <a:pt x="1800" y="2358"/>
                  </a:lnTo>
                  <a:lnTo>
                    <a:pt x="1788" y="2364"/>
                  </a:lnTo>
                  <a:lnTo>
                    <a:pt x="1746" y="2364"/>
                  </a:lnTo>
                  <a:lnTo>
                    <a:pt x="1740" y="2358"/>
                  </a:lnTo>
                  <a:lnTo>
                    <a:pt x="1740" y="2328"/>
                  </a:lnTo>
                  <a:lnTo>
                    <a:pt x="1734" y="2322"/>
                  </a:lnTo>
                  <a:lnTo>
                    <a:pt x="1710" y="2322"/>
                  </a:lnTo>
                  <a:lnTo>
                    <a:pt x="1704" y="2316"/>
                  </a:lnTo>
                  <a:lnTo>
                    <a:pt x="1698" y="2316"/>
                  </a:lnTo>
                  <a:lnTo>
                    <a:pt x="1698" y="2286"/>
                  </a:lnTo>
                  <a:lnTo>
                    <a:pt x="1710" y="2262"/>
                  </a:lnTo>
                  <a:lnTo>
                    <a:pt x="1710" y="2238"/>
                  </a:lnTo>
                  <a:lnTo>
                    <a:pt x="1704" y="2232"/>
                  </a:lnTo>
                  <a:lnTo>
                    <a:pt x="1698" y="2196"/>
                  </a:lnTo>
                  <a:lnTo>
                    <a:pt x="1722" y="2196"/>
                  </a:lnTo>
                  <a:lnTo>
                    <a:pt x="1722" y="2172"/>
                  </a:lnTo>
                  <a:lnTo>
                    <a:pt x="1716" y="2166"/>
                  </a:lnTo>
                  <a:lnTo>
                    <a:pt x="1716" y="2154"/>
                  </a:lnTo>
                  <a:lnTo>
                    <a:pt x="1722" y="2148"/>
                  </a:lnTo>
                  <a:lnTo>
                    <a:pt x="1734" y="2148"/>
                  </a:lnTo>
                  <a:lnTo>
                    <a:pt x="1746" y="2154"/>
                  </a:lnTo>
                  <a:lnTo>
                    <a:pt x="1758" y="2166"/>
                  </a:lnTo>
                  <a:lnTo>
                    <a:pt x="1770" y="2172"/>
                  </a:lnTo>
                  <a:lnTo>
                    <a:pt x="1776" y="2184"/>
                  </a:lnTo>
                  <a:lnTo>
                    <a:pt x="1788" y="2190"/>
                  </a:lnTo>
                  <a:lnTo>
                    <a:pt x="1800" y="2190"/>
                  </a:lnTo>
                  <a:lnTo>
                    <a:pt x="1806" y="2184"/>
                  </a:lnTo>
                  <a:lnTo>
                    <a:pt x="1812" y="2172"/>
                  </a:lnTo>
                  <a:lnTo>
                    <a:pt x="1818" y="2166"/>
                  </a:lnTo>
                  <a:lnTo>
                    <a:pt x="1812" y="2154"/>
                  </a:lnTo>
                  <a:lnTo>
                    <a:pt x="1800" y="2142"/>
                  </a:lnTo>
                  <a:lnTo>
                    <a:pt x="1830" y="2130"/>
                  </a:lnTo>
                  <a:lnTo>
                    <a:pt x="1830" y="2106"/>
                  </a:lnTo>
                  <a:lnTo>
                    <a:pt x="1836" y="2106"/>
                  </a:lnTo>
                  <a:lnTo>
                    <a:pt x="1848" y="2100"/>
                  </a:lnTo>
                  <a:lnTo>
                    <a:pt x="1860" y="2100"/>
                  </a:lnTo>
                  <a:lnTo>
                    <a:pt x="1872" y="2094"/>
                  </a:lnTo>
                  <a:lnTo>
                    <a:pt x="1884" y="2082"/>
                  </a:lnTo>
                  <a:lnTo>
                    <a:pt x="1884" y="2064"/>
                  </a:lnTo>
                  <a:lnTo>
                    <a:pt x="1878" y="2058"/>
                  </a:lnTo>
                  <a:lnTo>
                    <a:pt x="1878" y="2052"/>
                  </a:lnTo>
                  <a:lnTo>
                    <a:pt x="1908" y="2052"/>
                  </a:lnTo>
                  <a:lnTo>
                    <a:pt x="1920" y="2058"/>
                  </a:lnTo>
                  <a:lnTo>
                    <a:pt x="1926" y="2058"/>
                  </a:lnTo>
                  <a:lnTo>
                    <a:pt x="1926" y="2064"/>
                  </a:lnTo>
                  <a:lnTo>
                    <a:pt x="1932" y="2070"/>
                  </a:lnTo>
                  <a:lnTo>
                    <a:pt x="1962" y="2070"/>
                  </a:lnTo>
                  <a:lnTo>
                    <a:pt x="1974" y="2058"/>
                  </a:lnTo>
                  <a:lnTo>
                    <a:pt x="1986" y="2052"/>
                  </a:lnTo>
                  <a:lnTo>
                    <a:pt x="2004" y="2052"/>
                  </a:lnTo>
                  <a:lnTo>
                    <a:pt x="2010" y="2058"/>
                  </a:lnTo>
                  <a:lnTo>
                    <a:pt x="2016" y="2070"/>
                  </a:lnTo>
                  <a:lnTo>
                    <a:pt x="2076" y="2070"/>
                  </a:lnTo>
                  <a:lnTo>
                    <a:pt x="2082" y="2076"/>
                  </a:lnTo>
                  <a:lnTo>
                    <a:pt x="2082" y="2082"/>
                  </a:lnTo>
                  <a:lnTo>
                    <a:pt x="2088" y="2094"/>
                  </a:lnTo>
                  <a:lnTo>
                    <a:pt x="2124" y="2094"/>
                  </a:lnTo>
                  <a:lnTo>
                    <a:pt x="2136" y="2124"/>
                  </a:lnTo>
                  <a:lnTo>
                    <a:pt x="2136" y="2130"/>
                  </a:lnTo>
                  <a:lnTo>
                    <a:pt x="2148" y="2142"/>
                  </a:lnTo>
                  <a:lnTo>
                    <a:pt x="2160" y="2142"/>
                  </a:lnTo>
                  <a:lnTo>
                    <a:pt x="2160" y="2124"/>
                  </a:lnTo>
                  <a:lnTo>
                    <a:pt x="2148" y="2112"/>
                  </a:lnTo>
                  <a:lnTo>
                    <a:pt x="2148" y="2106"/>
                  </a:lnTo>
                  <a:lnTo>
                    <a:pt x="2160" y="2106"/>
                  </a:lnTo>
                  <a:lnTo>
                    <a:pt x="2232" y="2142"/>
                  </a:lnTo>
                  <a:lnTo>
                    <a:pt x="2238" y="2136"/>
                  </a:lnTo>
                  <a:lnTo>
                    <a:pt x="2244" y="2124"/>
                  </a:lnTo>
                  <a:lnTo>
                    <a:pt x="2256" y="2118"/>
                  </a:lnTo>
                  <a:lnTo>
                    <a:pt x="2268" y="2106"/>
                  </a:lnTo>
                  <a:lnTo>
                    <a:pt x="2280" y="2100"/>
                  </a:lnTo>
                  <a:lnTo>
                    <a:pt x="2286" y="2100"/>
                  </a:lnTo>
                  <a:lnTo>
                    <a:pt x="2322" y="2118"/>
                  </a:lnTo>
                  <a:lnTo>
                    <a:pt x="2334" y="2118"/>
                  </a:lnTo>
                  <a:lnTo>
                    <a:pt x="2352" y="2112"/>
                  </a:lnTo>
                  <a:lnTo>
                    <a:pt x="2364" y="2106"/>
                  </a:lnTo>
                  <a:lnTo>
                    <a:pt x="2370" y="2100"/>
                  </a:lnTo>
                  <a:lnTo>
                    <a:pt x="2382" y="2100"/>
                  </a:lnTo>
                  <a:lnTo>
                    <a:pt x="2388" y="2106"/>
                  </a:lnTo>
                  <a:lnTo>
                    <a:pt x="2400" y="2112"/>
                  </a:lnTo>
                  <a:lnTo>
                    <a:pt x="2406" y="2124"/>
                  </a:lnTo>
                  <a:lnTo>
                    <a:pt x="2430" y="2136"/>
                  </a:lnTo>
                  <a:lnTo>
                    <a:pt x="2454" y="2136"/>
                  </a:lnTo>
                  <a:lnTo>
                    <a:pt x="2466" y="2142"/>
                  </a:lnTo>
                  <a:lnTo>
                    <a:pt x="2478" y="2142"/>
                  </a:lnTo>
                  <a:lnTo>
                    <a:pt x="2490" y="2118"/>
                  </a:lnTo>
                  <a:lnTo>
                    <a:pt x="2496" y="2124"/>
                  </a:lnTo>
                  <a:lnTo>
                    <a:pt x="2508" y="2124"/>
                  </a:lnTo>
                  <a:lnTo>
                    <a:pt x="2514" y="2130"/>
                  </a:lnTo>
                  <a:lnTo>
                    <a:pt x="2526" y="2136"/>
                  </a:lnTo>
                  <a:lnTo>
                    <a:pt x="2562" y="2136"/>
                  </a:lnTo>
                  <a:lnTo>
                    <a:pt x="2568" y="2130"/>
                  </a:lnTo>
                  <a:lnTo>
                    <a:pt x="2574" y="2118"/>
                  </a:lnTo>
                  <a:lnTo>
                    <a:pt x="2574" y="2106"/>
                  </a:lnTo>
                  <a:lnTo>
                    <a:pt x="2568" y="2088"/>
                  </a:lnTo>
                  <a:lnTo>
                    <a:pt x="2544" y="2064"/>
                  </a:lnTo>
                  <a:lnTo>
                    <a:pt x="2532" y="2058"/>
                  </a:lnTo>
                  <a:lnTo>
                    <a:pt x="2514" y="2052"/>
                  </a:lnTo>
                  <a:lnTo>
                    <a:pt x="2490" y="2052"/>
                  </a:lnTo>
                  <a:lnTo>
                    <a:pt x="2460" y="2022"/>
                  </a:lnTo>
                  <a:lnTo>
                    <a:pt x="2472" y="2022"/>
                  </a:lnTo>
                  <a:lnTo>
                    <a:pt x="2484" y="2016"/>
                  </a:lnTo>
                  <a:lnTo>
                    <a:pt x="2496" y="2016"/>
                  </a:lnTo>
                  <a:lnTo>
                    <a:pt x="2508" y="2004"/>
                  </a:lnTo>
                  <a:lnTo>
                    <a:pt x="2508" y="1992"/>
                  </a:lnTo>
                  <a:lnTo>
                    <a:pt x="2502" y="1986"/>
                  </a:lnTo>
                  <a:lnTo>
                    <a:pt x="2496" y="1974"/>
                  </a:lnTo>
                  <a:lnTo>
                    <a:pt x="2490" y="1968"/>
                  </a:lnTo>
                  <a:lnTo>
                    <a:pt x="2502" y="1956"/>
                  </a:lnTo>
                  <a:lnTo>
                    <a:pt x="2556" y="1956"/>
                  </a:lnTo>
                  <a:lnTo>
                    <a:pt x="2544" y="1944"/>
                  </a:lnTo>
                  <a:lnTo>
                    <a:pt x="2532" y="1944"/>
                  </a:lnTo>
                  <a:lnTo>
                    <a:pt x="2508" y="1932"/>
                  </a:lnTo>
                  <a:lnTo>
                    <a:pt x="2496" y="1932"/>
                  </a:lnTo>
                  <a:lnTo>
                    <a:pt x="2508" y="1914"/>
                  </a:lnTo>
                  <a:lnTo>
                    <a:pt x="2484" y="1914"/>
                  </a:lnTo>
                  <a:lnTo>
                    <a:pt x="2484" y="1908"/>
                  </a:lnTo>
                  <a:lnTo>
                    <a:pt x="2478" y="1902"/>
                  </a:lnTo>
                  <a:lnTo>
                    <a:pt x="2478" y="1896"/>
                  </a:lnTo>
                  <a:lnTo>
                    <a:pt x="2490" y="1884"/>
                  </a:lnTo>
                  <a:lnTo>
                    <a:pt x="2526" y="1872"/>
                  </a:lnTo>
                  <a:lnTo>
                    <a:pt x="2586" y="1866"/>
                  </a:lnTo>
                  <a:lnTo>
                    <a:pt x="2640" y="1866"/>
                  </a:lnTo>
                  <a:lnTo>
                    <a:pt x="2646" y="1848"/>
                  </a:lnTo>
                  <a:lnTo>
                    <a:pt x="2712" y="1848"/>
                  </a:lnTo>
                  <a:lnTo>
                    <a:pt x="2712" y="1830"/>
                  </a:lnTo>
                  <a:lnTo>
                    <a:pt x="2718" y="1824"/>
                  </a:lnTo>
                  <a:lnTo>
                    <a:pt x="2808" y="1824"/>
                  </a:lnTo>
                  <a:lnTo>
                    <a:pt x="2862" y="1806"/>
                  </a:lnTo>
                  <a:lnTo>
                    <a:pt x="2874" y="1806"/>
                  </a:lnTo>
                  <a:lnTo>
                    <a:pt x="2874" y="1794"/>
                  </a:lnTo>
                  <a:lnTo>
                    <a:pt x="2886" y="1782"/>
                  </a:lnTo>
                  <a:lnTo>
                    <a:pt x="2898" y="1776"/>
                  </a:lnTo>
                  <a:lnTo>
                    <a:pt x="2916" y="1770"/>
                  </a:lnTo>
                  <a:lnTo>
                    <a:pt x="2940" y="1770"/>
                  </a:lnTo>
                  <a:lnTo>
                    <a:pt x="2958" y="1776"/>
                  </a:lnTo>
                  <a:lnTo>
                    <a:pt x="2976" y="1776"/>
                  </a:lnTo>
                  <a:lnTo>
                    <a:pt x="2988" y="1788"/>
                  </a:lnTo>
                  <a:lnTo>
                    <a:pt x="3000" y="1788"/>
                  </a:lnTo>
                  <a:lnTo>
                    <a:pt x="3012" y="1776"/>
                  </a:lnTo>
                  <a:lnTo>
                    <a:pt x="3018" y="1776"/>
                  </a:lnTo>
                  <a:lnTo>
                    <a:pt x="3036" y="1794"/>
                  </a:lnTo>
                  <a:lnTo>
                    <a:pt x="3042" y="1806"/>
                  </a:lnTo>
                  <a:lnTo>
                    <a:pt x="3048" y="1812"/>
                  </a:lnTo>
                  <a:lnTo>
                    <a:pt x="3060" y="1812"/>
                  </a:lnTo>
                  <a:lnTo>
                    <a:pt x="3066" y="1818"/>
                  </a:lnTo>
                  <a:lnTo>
                    <a:pt x="3066" y="1860"/>
                  </a:lnTo>
                  <a:lnTo>
                    <a:pt x="3072" y="1866"/>
                  </a:lnTo>
                  <a:lnTo>
                    <a:pt x="3090" y="1866"/>
                  </a:lnTo>
                  <a:lnTo>
                    <a:pt x="3102" y="1860"/>
                  </a:lnTo>
                  <a:lnTo>
                    <a:pt x="3120" y="1860"/>
                  </a:lnTo>
                  <a:lnTo>
                    <a:pt x="3132" y="1842"/>
                  </a:lnTo>
                  <a:lnTo>
                    <a:pt x="3156" y="1878"/>
                  </a:lnTo>
                  <a:lnTo>
                    <a:pt x="3180" y="1866"/>
                  </a:lnTo>
                  <a:lnTo>
                    <a:pt x="3204" y="1878"/>
                  </a:lnTo>
                  <a:lnTo>
                    <a:pt x="3210" y="1872"/>
                  </a:lnTo>
                  <a:lnTo>
                    <a:pt x="3216" y="1872"/>
                  </a:lnTo>
                  <a:lnTo>
                    <a:pt x="3228" y="1878"/>
                  </a:lnTo>
                  <a:lnTo>
                    <a:pt x="3228" y="1902"/>
                  </a:lnTo>
                  <a:lnTo>
                    <a:pt x="3222" y="1908"/>
                  </a:lnTo>
                  <a:lnTo>
                    <a:pt x="3222" y="1914"/>
                  </a:lnTo>
                  <a:lnTo>
                    <a:pt x="3228" y="1914"/>
                  </a:lnTo>
                  <a:lnTo>
                    <a:pt x="3234" y="1908"/>
                  </a:lnTo>
                  <a:lnTo>
                    <a:pt x="3240" y="1908"/>
                  </a:lnTo>
                  <a:lnTo>
                    <a:pt x="3246" y="1902"/>
                  </a:lnTo>
                  <a:lnTo>
                    <a:pt x="3252" y="1902"/>
                  </a:lnTo>
                  <a:lnTo>
                    <a:pt x="3258" y="1908"/>
                  </a:lnTo>
                  <a:lnTo>
                    <a:pt x="3270" y="1914"/>
                  </a:lnTo>
                  <a:lnTo>
                    <a:pt x="3276" y="1920"/>
                  </a:lnTo>
                  <a:lnTo>
                    <a:pt x="3288" y="1926"/>
                  </a:lnTo>
                  <a:lnTo>
                    <a:pt x="3300" y="1914"/>
                  </a:lnTo>
                  <a:lnTo>
                    <a:pt x="3300" y="1896"/>
                  </a:lnTo>
                  <a:lnTo>
                    <a:pt x="3306" y="1890"/>
                  </a:lnTo>
                  <a:lnTo>
                    <a:pt x="3318" y="1884"/>
                  </a:lnTo>
                  <a:lnTo>
                    <a:pt x="3330" y="1884"/>
                  </a:lnTo>
                  <a:lnTo>
                    <a:pt x="3342" y="1866"/>
                  </a:lnTo>
                  <a:lnTo>
                    <a:pt x="3378" y="1854"/>
                  </a:lnTo>
                  <a:lnTo>
                    <a:pt x="3396" y="1836"/>
                  </a:lnTo>
                  <a:lnTo>
                    <a:pt x="3402" y="1836"/>
                  </a:lnTo>
                  <a:lnTo>
                    <a:pt x="3408" y="1842"/>
                  </a:lnTo>
                  <a:lnTo>
                    <a:pt x="3408" y="1860"/>
                  </a:lnTo>
                  <a:lnTo>
                    <a:pt x="3396" y="1872"/>
                  </a:lnTo>
                  <a:lnTo>
                    <a:pt x="3390" y="1872"/>
                  </a:lnTo>
                  <a:lnTo>
                    <a:pt x="3426" y="1890"/>
                  </a:lnTo>
                  <a:lnTo>
                    <a:pt x="3456" y="1902"/>
                  </a:lnTo>
                  <a:lnTo>
                    <a:pt x="3486" y="1920"/>
                  </a:lnTo>
                  <a:lnTo>
                    <a:pt x="3498" y="1926"/>
                  </a:lnTo>
                  <a:lnTo>
                    <a:pt x="3516" y="1938"/>
                  </a:lnTo>
                  <a:lnTo>
                    <a:pt x="3546" y="1968"/>
                  </a:lnTo>
                  <a:lnTo>
                    <a:pt x="3618" y="2028"/>
                  </a:lnTo>
                  <a:lnTo>
                    <a:pt x="3636" y="2052"/>
                  </a:lnTo>
                  <a:lnTo>
                    <a:pt x="3672" y="2088"/>
                  </a:lnTo>
                  <a:lnTo>
                    <a:pt x="3684" y="2106"/>
                  </a:lnTo>
                  <a:lnTo>
                    <a:pt x="3696" y="2118"/>
                  </a:lnTo>
                  <a:lnTo>
                    <a:pt x="3708" y="2124"/>
                  </a:lnTo>
                  <a:lnTo>
                    <a:pt x="3720" y="2124"/>
                  </a:lnTo>
                  <a:lnTo>
                    <a:pt x="3732" y="2118"/>
                  </a:lnTo>
                  <a:lnTo>
                    <a:pt x="3744" y="2106"/>
                  </a:lnTo>
                  <a:lnTo>
                    <a:pt x="3744" y="2094"/>
                  </a:lnTo>
                  <a:lnTo>
                    <a:pt x="3750" y="2088"/>
                  </a:lnTo>
                  <a:lnTo>
                    <a:pt x="3750" y="2082"/>
                  </a:lnTo>
                  <a:lnTo>
                    <a:pt x="3762" y="2082"/>
                  </a:lnTo>
                  <a:lnTo>
                    <a:pt x="3768" y="2088"/>
                  </a:lnTo>
                  <a:lnTo>
                    <a:pt x="3768" y="2100"/>
                  </a:lnTo>
                  <a:lnTo>
                    <a:pt x="3774" y="2106"/>
                  </a:lnTo>
                  <a:lnTo>
                    <a:pt x="3774" y="2112"/>
                  </a:lnTo>
                  <a:lnTo>
                    <a:pt x="3804" y="2112"/>
                  </a:lnTo>
                  <a:lnTo>
                    <a:pt x="3816" y="2118"/>
                  </a:lnTo>
                  <a:lnTo>
                    <a:pt x="3822" y="2130"/>
                  </a:lnTo>
                  <a:lnTo>
                    <a:pt x="3834" y="2136"/>
                  </a:lnTo>
                  <a:lnTo>
                    <a:pt x="3858" y="2136"/>
                  </a:lnTo>
                  <a:lnTo>
                    <a:pt x="3864" y="2124"/>
                  </a:lnTo>
                  <a:lnTo>
                    <a:pt x="3876" y="2118"/>
                  </a:lnTo>
                  <a:lnTo>
                    <a:pt x="3894" y="2112"/>
                  </a:lnTo>
                  <a:lnTo>
                    <a:pt x="3906" y="2106"/>
                  </a:lnTo>
                  <a:lnTo>
                    <a:pt x="3924" y="2106"/>
                  </a:lnTo>
                  <a:lnTo>
                    <a:pt x="3948" y="2118"/>
                  </a:lnTo>
                  <a:lnTo>
                    <a:pt x="3972" y="2142"/>
                  </a:lnTo>
                  <a:lnTo>
                    <a:pt x="3984" y="2148"/>
                  </a:lnTo>
                  <a:lnTo>
                    <a:pt x="3990" y="2160"/>
                  </a:lnTo>
                  <a:lnTo>
                    <a:pt x="4002" y="2160"/>
                  </a:lnTo>
                  <a:lnTo>
                    <a:pt x="4014" y="2166"/>
                  </a:lnTo>
                  <a:lnTo>
                    <a:pt x="4026" y="2166"/>
                  </a:lnTo>
                  <a:lnTo>
                    <a:pt x="4038" y="2172"/>
                  </a:lnTo>
                  <a:lnTo>
                    <a:pt x="4044" y="2172"/>
                  </a:lnTo>
                  <a:lnTo>
                    <a:pt x="4044" y="2178"/>
                  </a:lnTo>
                  <a:lnTo>
                    <a:pt x="4050" y="2190"/>
                  </a:lnTo>
                  <a:lnTo>
                    <a:pt x="4056" y="2196"/>
                  </a:lnTo>
                  <a:lnTo>
                    <a:pt x="4062" y="2208"/>
                  </a:lnTo>
                  <a:lnTo>
                    <a:pt x="4068" y="2214"/>
                  </a:lnTo>
                  <a:lnTo>
                    <a:pt x="4068" y="2220"/>
                  </a:lnTo>
                  <a:lnTo>
                    <a:pt x="4140" y="2226"/>
                  </a:lnTo>
                  <a:lnTo>
                    <a:pt x="4152" y="2190"/>
                  </a:lnTo>
                  <a:lnTo>
                    <a:pt x="4176" y="2214"/>
                  </a:lnTo>
                  <a:lnTo>
                    <a:pt x="4212" y="2256"/>
                  </a:lnTo>
                  <a:lnTo>
                    <a:pt x="4254" y="2256"/>
                  </a:lnTo>
                  <a:lnTo>
                    <a:pt x="4266" y="2244"/>
                  </a:lnTo>
                  <a:lnTo>
                    <a:pt x="4266" y="2226"/>
                  </a:lnTo>
                  <a:lnTo>
                    <a:pt x="4326" y="2226"/>
                  </a:lnTo>
                  <a:lnTo>
                    <a:pt x="4320" y="2214"/>
                  </a:lnTo>
                  <a:lnTo>
                    <a:pt x="4344" y="2214"/>
                  </a:lnTo>
                  <a:lnTo>
                    <a:pt x="4338" y="2208"/>
                  </a:lnTo>
                  <a:lnTo>
                    <a:pt x="4338" y="2202"/>
                  </a:lnTo>
                  <a:lnTo>
                    <a:pt x="4374" y="2166"/>
                  </a:lnTo>
                  <a:lnTo>
                    <a:pt x="4392" y="2166"/>
                  </a:lnTo>
                  <a:lnTo>
                    <a:pt x="4404" y="2148"/>
                  </a:lnTo>
                  <a:lnTo>
                    <a:pt x="4428" y="2148"/>
                  </a:lnTo>
                  <a:lnTo>
                    <a:pt x="4428" y="2142"/>
                  </a:lnTo>
                  <a:lnTo>
                    <a:pt x="4434" y="2136"/>
                  </a:lnTo>
                  <a:lnTo>
                    <a:pt x="4434" y="2130"/>
                  </a:lnTo>
                  <a:lnTo>
                    <a:pt x="4440" y="2124"/>
                  </a:lnTo>
                  <a:lnTo>
                    <a:pt x="4458" y="2124"/>
                  </a:lnTo>
                  <a:lnTo>
                    <a:pt x="4464" y="2130"/>
                  </a:lnTo>
                  <a:lnTo>
                    <a:pt x="4482" y="2124"/>
                  </a:lnTo>
                  <a:lnTo>
                    <a:pt x="4482" y="2130"/>
                  </a:lnTo>
                  <a:lnTo>
                    <a:pt x="4518" y="2130"/>
                  </a:lnTo>
                  <a:lnTo>
                    <a:pt x="4524" y="2148"/>
                  </a:lnTo>
                  <a:lnTo>
                    <a:pt x="4548" y="2148"/>
                  </a:lnTo>
                  <a:lnTo>
                    <a:pt x="4566" y="2142"/>
                  </a:lnTo>
                  <a:lnTo>
                    <a:pt x="4608" y="2142"/>
                  </a:lnTo>
                  <a:lnTo>
                    <a:pt x="4608" y="2148"/>
                  </a:lnTo>
                  <a:lnTo>
                    <a:pt x="4614" y="2154"/>
                  </a:lnTo>
                  <a:lnTo>
                    <a:pt x="4614" y="2166"/>
                  </a:lnTo>
                  <a:lnTo>
                    <a:pt x="4620" y="2172"/>
                  </a:lnTo>
                  <a:lnTo>
                    <a:pt x="4638" y="2178"/>
                  </a:lnTo>
                  <a:lnTo>
                    <a:pt x="4668" y="2178"/>
                  </a:lnTo>
                  <a:lnTo>
                    <a:pt x="4674" y="2190"/>
                  </a:lnTo>
                  <a:lnTo>
                    <a:pt x="4698" y="2184"/>
                  </a:lnTo>
                  <a:lnTo>
                    <a:pt x="4704" y="2196"/>
                  </a:lnTo>
                  <a:lnTo>
                    <a:pt x="4704" y="2190"/>
                  </a:lnTo>
                  <a:lnTo>
                    <a:pt x="4710" y="2184"/>
                  </a:lnTo>
                  <a:lnTo>
                    <a:pt x="4752" y="2184"/>
                  </a:lnTo>
                  <a:lnTo>
                    <a:pt x="4752" y="2196"/>
                  </a:lnTo>
                  <a:lnTo>
                    <a:pt x="4800" y="2190"/>
                  </a:lnTo>
                  <a:lnTo>
                    <a:pt x="4800" y="2202"/>
                  </a:lnTo>
                  <a:lnTo>
                    <a:pt x="4806" y="2208"/>
                  </a:lnTo>
                  <a:lnTo>
                    <a:pt x="4830" y="2196"/>
                  </a:lnTo>
                  <a:lnTo>
                    <a:pt x="4836" y="2190"/>
                  </a:lnTo>
                  <a:lnTo>
                    <a:pt x="4836" y="2184"/>
                  </a:lnTo>
                  <a:lnTo>
                    <a:pt x="4854" y="2184"/>
                  </a:lnTo>
                  <a:lnTo>
                    <a:pt x="4854" y="2160"/>
                  </a:lnTo>
                  <a:lnTo>
                    <a:pt x="4848" y="2148"/>
                  </a:lnTo>
                  <a:lnTo>
                    <a:pt x="4842" y="2142"/>
                  </a:lnTo>
                  <a:lnTo>
                    <a:pt x="4836" y="2142"/>
                  </a:lnTo>
                  <a:lnTo>
                    <a:pt x="4812" y="2106"/>
                  </a:lnTo>
                  <a:lnTo>
                    <a:pt x="4806" y="2088"/>
                  </a:lnTo>
                  <a:lnTo>
                    <a:pt x="4794" y="2076"/>
                  </a:lnTo>
                  <a:lnTo>
                    <a:pt x="4794" y="2064"/>
                  </a:lnTo>
                  <a:lnTo>
                    <a:pt x="4812" y="2064"/>
                  </a:lnTo>
                  <a:lnTo>
                    <a:pt x="4806" y="2052"/>
                  </a:lnTo>
                  <a:lnTo>
                    <a:pt x="4812" y="2052"/>
                  </a:lnTo>
                  <a:lnTo>
                    <a:pt x="4824" y="2046"/>
                  </a:lnTo>
                  <a:lnTo>
                    <a:pt x="4830" y="2034"/>
                  </a:lnTo>
                  <a:lnTo>
                    <a:pt x="4830" y="2016"/>
                  </a:lnTo>
                  <a:lnTo>
                    <a:pt x="4890" y="2046"/>
                  </a:lnTo>
                  <a:lnTo>
                    <a:pt x="4902" y="2046"/>
                  </a:lnTo>
                  <a:lnTo>
                    <a:pt x="4926" y="2052"/>
                  </a:lnTo>
                  <a:lnTo>
                    <a:pt x="4962" y="2052"/>
                  </a:lnTo>
                  <a:lnTo>
                    <a:pt x="4974" y="2058"/>
                  </a:lnTo>
                  <a:lnTo>
                    <a:pt x="4980" y="2064"/>
                  </a:lnTo>
                  <a:lnTo>
                    <a:pt x="5004" y="2076"/>
                  </a:lnTo>
                  <a:lnTo>
                    <a:pt x="5010" y="2076"/>
                  </a:lnTo>
                  <a:lnTo>
                    <a:pt x="5022" y="2070"/>
                  </a:lnTo>
                  <a:lnTo>
                    <a:pt x="5040" y="2070"/>
                  </a:lnTo>
                  <a:lnTo>
                    <a:pt x="5052" y="2076"/>
                  </a:lnTo>
                  <a:lnTo>
                    <a:pt x="5058" y="2082"/>
                  </a:lnTo>
                  <a:lnTo>
                    <a:pt x="5064" y="2094"/>
                  </a:lnTo>
                  <a:lnTo>
                    <a:pt x="5076" y="2106"/>
                  </a:lnTo>
                  <a:lnTo>
                    <a:pt x="5088" y="2130"/>
                  </a:lnTo>
                  <a:lnTo>
                    <a:pt x="5094" y="2136"/>
                  </a:lnTo>
                  <a:lnTo>
                    <a:pt x="5094" y="2142"/>
                  </a:lnTo>
                  <a:lnTo>
                    <a:pt x="5118" y="2136"/>
                  </a:lnTo>
                  <a:lnTo>
                    <a:pt x="5118" y="2142"/>
                  </a:lnTo>
                  <a:lnTo>
                    <a:pt x="5136" y="2160"/>
                  </a:lnTo>
                  <a:lnTo>
                    <a:pt x="5166" y="2160"/>
                  </a:lnTo>
                  <a:lnTo>
                    <a:pt x="5172" y="2166"/>
                  </a:lnTo>
                  <a:lnTo>
                    <a:pt x="5184" y="2166"/>
                  </a:lnTo>
                  <a:lnTo>
                    <a:pt x="5196" y="2172"/>
                  </a:lnTo>
                  <a:lnTo>
                    <a:pt x="5208" y="2172"/>
                  </a:lnTo>
                  <a:lnTo>
                    <a:pt x="5220" y="2166"/>
                  </a:lnTo>
                  <a:lnTo>
                    <a:pt x="5274" y="2148"/>
                  </a:lnTo>
                  <a:lnTo>
                    <a:pt x="5322" y="2148"/>
                  </a:lnTo>
                  <a:lnTo>
                    <a:pt x="5334" y="2154"/>
                  </a:lnTo>
                  <a:lnTo>
                    <a:pt x="5340" y="2154"/>
                  </a:lnTo>
                  <a:lnTo>
                    <a:pt x="5346" y="2160"/>
                  </a:lnTo>
                  <a:lnTo>
                    <a:pt x="5382" y="2160"/>
                  </a:lnTo>
                  <a:lnTo>
                    <a:pt x="5406" y="2184"/>
                  </a:lnTo>
                  <a:lnTo>
                    <a:pt x="5466" y="2184"/>
                  </a:lnTo>
                  <a:lnTo>
                    <a:pt x="5472" y="2190"/>
                  </a:lnTo>
                  <a:lnTo>
                    <a:pt x="5472" y="2196"/>
                  </a:lnTo>
                  <a:lnTo>
                    <a:pt x="5484" y="2208"/>
                  </a:lnTo>
                  <a:lnTo>
                    <a:pt x="5484" y="2214"/>
                  </a:lnTo>
                  <a:lnTo>
                    <a:pt x="5502" y="2214"/>
                  </a:lnTo>
                  <a:lnTo>
                    <a:pt x="5514" y="2220"/>
                  </a:lnTo>
                  <a:lnTo>
                    <a:pt x="5514" y="2232"/>
                  </a:lnTo>
                  <a:lnTo>
                    <a:pt x="5520" y="2238"/>
                  </a:lnTo>
                  <a:lnTo>
                    <a:pt x="5586" y="2238"/>
                  </a:lnTo>
                  <a:lnTo>
                    <a:pt x="5592" y="2244"/>
                  </a:lnTo>
                  <a:lnTo>
                    <a:pt x="5598" y="2244"/>
                  </a:lnTo>
                  <a:lnTo>
                    <a:pt x="5610" y="2250"/>
                  </a:lnTo>
                  <a:lnTo>
                    <a:pt x="5634" y="2250"/>
                  </a:lnTo>
                  <a:lnTo>
                    <a:pt x="5646" y="2244"/>
                  </a:lnTo>
                  <a:lnTo>
                    <a:pt x="5664" y="2244"/>
                  </a:lnTo>
                  <a:lnTo>
                    <a:pt x="5670" y="2250"/>
                  </a:lnTo>
                  <a:lnTo>
                    <a:pt x="5670" y="2256"/>
                  </a:lnTo>
                  <a:lnTo>
                    <a:pt x="5676" y="2256"/>
                  </a:lnTo>
                  <a:lnTo>
                    <a:pt x="5694" y="2238"/>
                  </a:lnTo>
                  <a:lnTo>
                    <a:pt x="5694" y="2232"/>
                  </a:lnTo>
                  <a:lnTo>
                    <a:pt x="5742" y="2232"/>
                  </a:lnTo>
                  <a:lnTo>
                    <a:pt x="5754" y="2220"/>
                  </a:lnTo>
                  <a:lnTo>
                    <a:pt x="5790" y="2220"/>
                  </a:lnTo>
                  <a:lnTo>
                    <a:pt x="5802" y="2208"/>
                  </a:lnTo>
                  <a:lnTo>
                    <a:pt x="5802" y="2196"/>
                  </a:lnTo>
                  <a:lnTo>
                    <a:pt x="5832" y="2166"/>
                  </a:lnTo>
                  <a:lnTo>
                    <a:pt x="5850" y="2166"/>
                  </a:lnTo>
                  <a:lnTo>
                    <a:pt x="5862" y="2172"/>
                  </a:lnTo>
                  <a:lnTo>
                    <a:pt x="5898" y="2172"/>
                  </a:lnTo>
                  <a:lnTo>
                    <a:pt x="5916" y="2190"/>
                  </a:lnTo>
                  <a:lnTo>
                    <a:pt x="5928" y="2196"/>
                  </a:lnTo>
                  <a:lnTo>
                    <a:pt x="5952" y="2196"/>
                  </a:lnTo>
                  <a:lnTo>
                    <a:pt x="5964" y="2190"/>
                  </a:lnTo>
                  <a:lnTo>
                    <a:pt x="5970" y="2184"/>
                  </a:lnTo>
                  <a:lnTo>
                    <a:pt x="5994" y="2190"/>
                  </a:lnTo>
                  <a:lnTo>
                    <a:pt x="6012" y="2190"/>
                  </a:lnTo>
                  <a:lnTo>
                    <a:pt x="6048" y="2214"/>
                  </a:lnTo>
                  <a:lnTo>
                    <a:pt x="6084" y="2214"/>
                  </a:lnTo>
                  <a:lnTo>
                    <a:pt x="6090" y="2220"/>
                  </a:lnTo>
                  <a:lnTo>
                    <a:pt x="6102" y="2220"/>
                  </a:lnTo>
                  <a:lnTo>
                    <a:pt x="6120" y="2202"/>
                  </a:lnTo>
                  <a:lnTo>
                    <a:pt x="6120" y="2190"/>
                  </a:lnTo>
                  <a:lnTo>
                    <a:pt x="6144" y="2190"/>
                  </a:lnTo>
                  <a:lnTo>
                    <a:pt x="6156" y="2184"/>
                  </a:lnTo>
                  <a:lnTo>
                    <a:pt x="6162" y="2178"/>
                  </a:lnTo>
                  <a:lnTo>
                    <a:pt x="6162" y="2166"/>
                  </a:lnTo>
                  <a:lnTo>
                    <a:pt x="6150" y="2166"/>
                  </a:lnTo>
                  <a:lnTo>
                    <a:pt x="6144" y="2160"/>
                  </a:lnTo>
                  <a:lnTo>
                    <a:pt x="6138" y="2118"/>
                  </a:lnTo>
                  <a:lnTo>
                    <a:pt x="6138" y="2046"/>
                  </a:lnTo>
                  <a:lnTo>
                    <a:pt x="6156" y="2028"/>
                  </a:lnTo>
                  <a:lnTo>
                    <a:pt x="6156" y="2016"/>
                  </a:lnTo>
                  <a:lnTo>
                    <a:pt x="6150" y="2010"/>
                  </a:lnTo>
                  <a:lnTo>
                    <a:pt x="6138" y="2004"/>
                  </a:lnTo>
                  <a:lnTo>
                    <a:pt x="6126" y="1992"/>
                  </a:lnTo>
                  <a:lnTo>
                    <a:pt x="6114" y="1992"/>
                  </a:lnTo>
                  <a:lnTo>
                    <a:pt x="6108" y="1986"/>
                  </a:lnTo>
                  <a:lnTo>
                    <a:pt x="6096" y="1986"/>
                  </a:lnTo>
                  <a:lnTo>
                    <a:pt x="6078" y="1980"/>
                  </a:lnTo>
                  <a:lnTo>
                    <a:pt x="6072" y="1980"/>
                  </a:lnTo>
                  <a:lnTo>
                    <a:pt x="6072" y="1968"/>
                  </a:lnTo>
                  <a:lnTo>
                    <a:pt x="6078" y="1968"/>
                  </a:lnTo>
                  <a:lnTo>
                    <a:pt x="6120" y="1926"/>
                  </a:lnTo>
                  <a:lnTo>
                    <a:pt x="6156" y="1920"/>
                  </a:lnTo>
                  <a:lnTo>
                    <a:pt x="6162" y="1908"/>
                  </a:lnTo>
                  <a:lnTo>
                    <a:pt x="6204" y="1914"/>
                  </a:lnTo>
                  <a:lnTo>
                    <a:pt x="6258" y="1902"/>
                  </a:lnTo>
                  <a:lnTo>
                    <a:pt x="6294" y="1920"/>
                  </a:lnTo>
                  <a:lnTo>
                    <a:pt x="6330" y="1944"/>
                  </a:lnTo>
                  <a:lnTo>
                    <a:pt x="6402" y="1944"/>
                  </a:lnTo>
                  <a:lnTo>
                    <a:pt x="6408" y="1950"/>
                  </a:lnTo>
                  <a:lnTo>
                    <a:pt x="6420" y="1956"/>
                  </a:lnTo>
                  <a:lnTo>
                    <a:pt x="6426" y="1962"/>
                  </a:lnTo>
                  <a:lnTo>
                    <a:pt x="6438" y="1968"/>
                  </a:lnTo>
                  <a:lnTo>
                    <a:pt x="6438" y="1980"/>
                  </a:lnTo>
                  <a:lnTo>
                    <a:pt x="6444" y="1980"/>
                  </a:lnTo>
                  <a:lnTo>
                    <a:pt x="6456" y="1992"/>
                  </a:lnTo>
                  <a:lnTo>
                    <a:pt x="6468" y="1998"/>
                  </a:lnTo>
                  <a:lnTo>
                    <a:pt x="6480" y="2010"/>
                  </a:lnTo>
                  <a:lnTo>
                    <a:pt x="6492" y="2010"/>
                  </a:lnTo>
                  <a:lnTo>
                    <a:pt x="6498" y="2016"/>
                  </a:lnTo>
                  <a:lnTo>
                    <a:pt x="6504" y="2016"/>
                  </a:lnTo>
                  <a:lnTo>
                    <a:pt x="6510" y="2046"/>
                  </a:lnTo>
                  <a:lnTo>
                    <a:pt x="6558" y="2070"/>
                  </a:lnTo>
                  <a:lnTo>
                    <a:pt x="6570" y="2100"/>
                  </a:lnTo>
                  <a:lnTo>
                    <a:pt x="6582" y="2100"/>
                  </a:lnTo>
                  <a:lnTo>
                    <a:pt x="6630" y="2124"/>
                  </a:lnTo>
                  <a:lnTo>
                    <a:pt x="6636" y="2136"/>
                  </a:lnTo>
                  <a:lnTo>
                    <a:pt x="6654" y="2154"/>
                  </a:lnTo>
                  <a:lnTo>
                    <a:pt x="6660" y="2166"/>
                  </a:lnTo>
                  <a:lnTo>
                    <a:pt x="6672" y="2166"/>
                  </a:lnTo>
                  <a:lnTo>
                    <a:pt x="6678" y="2190"/>
                  </a:lnTo>
                  <a:lnTo>
                    <a:pt x="6684" y="2190"/>
                  </a:lnTo>
                  <a:lnTo>
                    <a:pt x="6690" y="2196"/>
                  </a:lnTo>
                  <a:lnTo>
                    <a:pt x="6714" y="2208"/>
                  </a:lnTo>
                  <a:lnTo>
                    <a:pt x="6720" y="2214"/>
                  </a:lnTo>
                  <a:lnTo>
                    <a:pt x="6732" y="2220"/>
                  </a:lnTo>
                  <a:lnTo>
                    <a:pt x="6780" y="2220"/>
                  </a:lnTo>
                  <a:lnTo>
                    <a:pt x="6792" y="2226"/>
                  </a:lnTo>
                  <a:lnTo>
                    <a:pt x="6798" y="2232"/>
                  </a:lnTo>
                  <a:lnTo>
                    <a:pt x="6810" y="2238"/>
                  </a:lnTo>
                  <a:lnTo>
                    <a:pt x="6822" y="2226"/>
                  </a:lnTo>
                  <a:lnTo>
                    <a:pt x="6834" y="2226"/>
                  </a:lnTo>
                  <a:lnTo>
                    <a:pt x="6852" y="2244"/>
                  </a:lnTo>
                  <a:lnTo>
                    <a:pt x="6864" y="2250"/>
                  </a:lnTo>
                  <a:lnTo>
                    <a:pt x="6882" y="2268"/>
                  </a:lnTo>
                  <a:lnTo>
                    <a:pt x="6924" y="2268"/>
                  </a:lnTo>
                  <a:lnTo>
                    <a:pt x="6942" y="2298"/>
                  </a:lnTo>
                  <a:lnTo>
                    <a:pt x="6960" y="2298"/>
                  </a:lnTo>
                  <a:lnTo>
                    <a:pt x="6966" y="2304"/>
                  </a:lnTo>
                  <a:lnTo>
                    <a:pt x="6966" y="2310"/>
                  </a:lnTo>
                  <a:lnTo>
                    <a:pt x="6972" y="2322"/>
                  </a:lnTo>
                  <a:lnTo>
                    <a:pt x="6972" y="2334"/>
                  </a:lnTo>
                  <a:lnTo>
                    <a:pt x="7014" y="2364"/>
                  </a:lnTo>
                  <a:lnTo>
                    <a:pt x="7038" y="2358"/>
                  </a:lnTo>
                  <a:lnTo>
                    <a:pt x="7050" y="2370"/>
                  </a:lnTo>
                  <a:lnTo>
                    <a:pt x="7068" y="2370"/>
                  </a:lnTo>
                  <a:lnTo>
                    <a:pt x="7068" y="2358"/>
                  </a:lnTo>
                  <a:lnTo>
                    <a:pt x="7098" y="2364"/>
                  </a:lnTo>
                  <a:lnTo>
                    <a:pt x="7098" y="2346"/>
                  </a:lnTo>
                  <a:lnTo>
                    <a:pt x="7104" y="2340"/>
                  </a:lnTo>
                  <a:lnTo>
                    <a:pt x="7110" y="2340"/>
                  </a:lnTo>
                  <a:lnTo>
                    <a:pt x="7122" y="2334"/>
                  </a:lnTo>
                  <a:lnTo>
                    <a:pt x="7152" y="2334"/>
                  </a:lnTo>
                  <a:lnTo>
                    <a:pt x="7158" y="2310"/>
                  </a:lnTo>
                  <a:lnTo>
                    <a:pt x="7200" y="2310"/>
                  </a:lnTo>
                  <a:lnTo>
                    <a:pt x="7212" y="2316"/>
                  </a:lnTo>
                  <a:lnTo>
                    <a:pt x="7218" y="2328"/>
                  </a:lnTo>
                  <a:lnTo>
                    <a:pt x="7218" y="2346"/>
                  </a:lnTo>
                  <a:lnTo>
                    <a:pt x="7242" y="2358"/>
                  </a:lnTo>
                  <a:lnTo>
                    <a:pt x="7242" y="2388"/>
                  </a:lnTo>
                  <a:lnTo>
                    <a:pt x="7224" y="2394"/>
                  </a:lnTo>
                  <a:lnTo>
                    <a:pt x="7236" y="2412"/>
                  </a:lnTo>
                  <a:lnTo>
                    <a:pt x="7236" y="2430"/>
                  </a:lnTo>
                  <a:lnTo>
                    <a:pt x="7248" y="2442"/>
                  </a:lnTo>
                  <a:lnTo>
                    <a:pt x="7248" y="2466"/>
                  </a:lnTo>
                  <a:lnTo>
                    <a:pt x="7266" y="2472"/>
                  </a:lnTo>
                  <a:lnTo>
                    <a:pt x="7260" y="2502"/>
                  </a:lnTo>
                  <a:lnTo>
                    <a:pt x="7266" y="2526"/>
                  </a:lnTo>
                  <a:lnTo>
                    <a:pt x="7260" y="2532"/>
                  </a:lnTo>
                  <a:lnTo>
                    <a:pt x="7254" y="2532"/>
                  </a:lnTo>
                  <a:lnTo>
                    <a:pt x="7254" y="2550"/>
                  </a:lnTo>
                  <a:lnTo>
                    <a:pt x="7260" y="2562"/>
                  </a:lnTo>
                  <a:lnTo>
                    <a:pt x="7260" y="2574"/>
                  </a:lnTo>
                  <a:lnTo>
                    <a:pt x="7254" y="2580"/>
                  </a:lnTo>
                  <a:lnTo>
                    <a:pt x="7248" y="2580"/>
                  </a:lnTo>
                  <a:lnTo>
                    <a:pt x="7236" y="2574"/>
                  </a:lnTo>
                  <a:lnTo>
                    <a:pt x="7224" y="2574"/>
                  </a:lnTo>
                  <a:lnTo>
                    <a:pt x="7206" y="2568"/>
                  </a:lnTo>
                  <a:lnTo>
                    <a:pt x="7194" y="2562"/>
                  </a:lnTo>
                  <a:lnTo>
                    <a:pt x="7170" y="2562"/>
                  </a:lnTo>
                  <a:lnTo>
                    <a:pt x="7164" y="2568"/>
                  </a:lnTo>
                  <a:lnTo>
                    <a:pt x="7170" y="2574"/>
                  </a:lnTo>
                  <a:lnTo>
                    <a:pt x="7170" y="2586"/>
                  </a:lnTo>
                  <a:lnTo>
                    <a:pt x="7146" y="2586"/>
                  </a:lnTo>
                  <a:lnTo>
                    <a:pt x="7146" y="2598"/>
                  </a:lnTo>
                  <a:lnTo>
                    <a:pt x="7152" y="2610"/>
                  </a:lnTo>
                  <a:lnTo>
                    <a:pt x="7158" y="2610"/>
                  </a:lnTo>
                  <a:lnTo>
                    <a:pt x="7170" y="2622"/>
                  </a:lnTo>
                  <a:lnTo>
                    <a:pt x="7182" y="2628"/>
                  </a:lnTo>
                  <a:lnTo>
                    <a:pt x="7194" y="2646"/>
                  </a:lnTo>
                  <a:lnTo>
                    <a:pt x="7206" y="2658"/>
                  </a:lnTo>
                  <a:lnTo>
                    <a:pt x="7212" y="2676"/>
                  </a:lnTo>
                  <a:lnTo>
                    <a:pt x="7212" y="2688"/>
                  </a:lnTo>
                  <a:lnTo>
                    <a:pt x="7224" y="2700"/>
                  </a:lnTo>
                  <a:lnTo>
                    <a:pt x="7230" y="2712"/>
                  </a:lnTo>
                  <a:lnTo>
                    <a:pt x="7236" y="2748"/>
                  </a:lnTo>
                  <a:lnTo>
                    <a:pt x="7206" y="2742"/>
                  </a:lnTo>
                  <a:lnTo>
                    <a:pt x="7200" y="2766"/>
                  </a:lnTo>
                  <a:lnTo>
                    <a:pt x="7224" y="2778"/>
                  </a:lnTo>
                  <a:lnTo>
                    <a:pt x="7260" y="2778"/>
                  </a:lnTo>
                  <a:lnTo>
                    <a:pt x="7260" y="2718"/>
                  </a:lnTo>
                  <a:lnTo>
                    <a:pt x="7266" y="2712"/>
                  </a:lnTo>
                  <a:lnTo>
                    <a:pt x="7272" y="2712"/>
                  </a:lnTo>
                  <a:lnTo>
                    <a:pt x="7284" y="2718"/>
                  </a:lnTo>
                  <a:lnTo>
                    <a:pt x="7290" y="2724"/>
                  </a:lnTo>
                  <a:lnTo>
                    <a:pt x="7302" y="2712"/>
                  </a:lnTo>
                  <a:lnTo>
                    <a:pt x="7308" y="2724"/>
                  </a:lnTo>
                  <a:lnTo>
                    <a:pt x="7314" y="2730"/>
                  </a:lnTo>
                  <a:lnTo>
                    <a:pt x="7320" y="2742"/>
                  </a:lnTo>
                  <a:lnTo>
                    <a:pt x="7332" y="2754"/>
                  </a:lnTo>
                  <a:lnTo>
                    <a:pt x="7344" y="2754"/>
                  </a:lnTo>
                  <a:lnTo>
                    <a:pt x="7356" y="2748"/>
                  </a:lnTo>
                  <a:lnTo>
                    <a:pt x="7368" y="2748"/>
                  </a:lnTo>
                  <a:lnTo>
                    <a:pt x="7374" y="2742"/>
                  </a:lnTo>
                  <a:lnTo>
                    <a:pt x="7380" y="2742"/>
                  </a:lnTo>
                  <a:lnTo>
                    <a:pt x="7380" y="2760"/>
                  </a:lnTo>
                  <a:lnTo>
                    <a:pt x="7386" y="2760"/>
                  </a:lnTo>
                  <a:lnTo>
                    <a:pt x="7392" y="2754"/>
                  </a:lnTo>
                  <a:lnTo>
                    <a:pt x="7404" y="2748"/>
                  </a:lnTo>
                  <a:lnTo>
                    <a:pt x="7422" y="2742"/>
                  </a:lnTo>
                  <a:lnTo>
                    <a:pt x="7440" y="2730"/>
                  </a:lnTo>
                  <a:lnTo>
                    <a:pt x="7452" y="2724"/>
                  </a:lnTo>
                  <a:lnTo>
                    <a:pt x="7464" y="2700"/>
                  </a:lnTo>
                  <a:lnTo>
                    <a:pt x="7464" y="2682"/>
                  </a:lnTo>
                  <a:lnTo>
                    <a:pt x="7470" y="2664"/>
                  </a:lnTo>
                  <a:lnTo>
                    <a:pt x="7470" y="2628"/>
                  </a:lnTo>
                  <a:lnTo>
                    <a:pt x="7494" y="2622"/>
                  </a:lnTo>
                  <a:lnTo>
                    <a:pt x="7494" y="2562"/>
                  </a:lnTo>
                  <a:lnTo>
                    <a:pt x="7500" y="2550"/>
                  </a:lnTo>
                  <a:lnTo>
                    <a:pt x="7506" y="2544"/>
                  </a:lnTo>
                  <a:lnTo>
                    <a:pt x="7518" y="2520"/>
                  </a:lnTo>
                  <a:lnTo>
                    <a:pt x="7518" y="2490"/>
                  </a:lnTo>
                  <a:lnTo>
                    <a:pt x="7524" y="2472"/>
                  </a:lnTo>
                  <a:lnTo>
                    <a:pt x="7524" y="2454"/>
                  </a:lnTo>
                  <a:lnTo>
                    <a:pt x="7518" y="2442"/>
                  </a:lnTo>
                  <a:lnTo>
                    <a:pt x="7518" y="2424"/>
                  </a:lnTo>
                  <a:lnTo>
                    <a:pt x="7512" y="2418"/>
                  </a:lnTo>
                  <a:lnTo>
                    <a:pt x="7512" y="2412"/>
                  </a:lnTo>
                  <a:lnTo>
                    <a:pt x="7518" y="2400"/>
                  </a:lnTo>
                  <a:lnTo>
                    <a:pt x="7524" y="2394"/>
                  </a:lnTo>
                  <a:lnTo>
                    <a:pt x="7524" y="2382"/>
                  </a:lnTo>
                  <a:lnTo>
                    <a:pt x="7530" y="2376"/>
                  </a:lnTo>
                  <a:lnTo>
                    <a:pt x="7530" y="2364"/>
                  </a:lnTo>
                  <a:lnTo>
                    <a:pt x="7524" y="2358"/>
                  </a:lnTo>
                  <a:lnTo>
                    <a:pt x="7518" y="2346"/>
                  </a:lnTo>
                  <a:lnTo>
                    <a:pt x="7524" y="2334"/>
                  </a:lnTo>
                  <a:lnTo>
                    <a:pt x="7530" y="2328"/>
                  </a:lnTo>
                  <a:lnTo>
                    <a:pt x="7536" y="2316"/>
                  </a:lnTo>
                  <a:lnTo>
                    <a:pt x="7536" y="2298"/>
                  </a:lnTo>
                  <a:lnTo>
                    <a:pt x="7530" y="2292"/>
                  </a:lnTo>
                  <a:lnTo>
                    <a:pt x="7530" y="2280"/>
                  </a:lnTo>
                  <a:lnTo>
                    <a:pt x="7518" y="2256"/>
                  </a:lnTo>
                  <a:lnTo>
                    <a:pt x="7512" y="2250"/>
                  </a:lnTo>
                  <a:lnTo>
                    <a:pt x="7512" y="2238"/>
                  </a:lnTo>
                  <a:lnTo>
                    <a:pt x="7506" y="2232"/>
                  </a:lnTo>
                  <a:lnTo>
                    <a:pt x="7506" y="2220"/>
                  </a:lnTo>
                  <a:lnTo>
                    <a:pt x="7500" y="2214"/>
                  </a:lnTo>
                  <a:lnTo>
                    <a:pt x="7500" y="2202"/>
                  </a:lnTo>
                  <a:lnTo>
                    <a:pt x="7494" y="2196"/>
                  </a:lnTo>
                  <a:lnTo>
                    <a:pt x="7482" y="2190"/>
                  </a:lnTo>
                  <a:lnTo>
                    <a:pt x="7476" y="2184"/>
                  </a:lnTo>
                  <a:lnTo>
                    <a:pt x="7482" y="2178"/>
                  </a:lnTo>
                  <a:lnTo>
                    <a:pt x="7476" y="2178"/>
                  </a:lnTo>
                  <a:lnTo>
                    <a:pt x="7470" y="2172"/>
                  </a:lnTo>
                  <a:lnTo>
                    <a:pt x="7458" y="2166"/>
                  </a:lnTo>
                  <a:lnTo>
                    <a:pt x="7446" y="2154"/>
                  </a:lnTo>
                  <a:lnTo>
                    <a:pt x="7440" y="2142"/>
                  </a:lnTo>
                  <a:lnTo>
                    <a:pt x="7434" y="2124"/>
                  </a:lnTo>
                  <a:lnTo>
                    <a:pt x="7434" y="2112"/>
                  </a:lnTo>
                  <a:lnTo>
                    <a:pt x="7428" y="2106"/>
                  </a:lnTo>
                  <a:lnTo>
                    <a:pt x="7428" y="2100"/>
                  </a:lnTo>
                  <a:lnTo>
                    <a:pt x="7416" y="2094"/>
                  </a:lnTo>
                  <a:lnTo>
                    <a:pt x="7416" y="2082"/>
                  </a:lnTo>
                  <a:lnTo>
                    <a:pt x="7422" y="2070"/>
                  </a:lnTo>
                  <a:lnTo>
                    <a:pt x="7422" y="2040"/>
                  </a:lnTo>
                  <a:lnTo>
                    <a:pt x="7410" y="2028"/>
                  </a:lnTo>
                  <a:lnTo>
                    <a:pt x="7404" y="2016"/>
                  </a:lnTo>
                  <a:lnTo>
                    <a:pt x="7398" y="2010"/>
                  </a:lnTo>
                  <a:lnTo>
                    <a:pt x="7380" y="2004"/>
                  </a:lnTo>
                  <a:lnTo>
                    <a:pt x="7380" y="1998"/>
                  </a:lnTo>
                  <a:lnTo>
                    <a:pt x="7374" y="1992"/>
                  </a:lnTo>
                  <a:lnTo>
                    <a:pt x="7368" y="1980"/>
                  </a:lnTo>
                  <a:lnTo>
                    <a:pt x="7356" y="1968"/>
                  </a:lnTo>
                  <a:lnTo>
                    <a:pt x="7344" y="1968"/>
                  </a:lnTo>
                  <a:lnTo>
                    <a:pt x="7332" y="1956"/>
                  </a:lnTo>
                  <a:lnTo>
                    <a:pt x="7326" y="1956"/>
                  </a:lnTo>
                  <a:lnTo>
                    <a:pt x="7308" y="1950"/>
                  </a:lnTo>
                  <a:lnTo>
                    <a:pt x="7302" y="1938"/>
                  </a:lnTo>
                  <a:lnTo>
                    <a:pt x="7308" y="1938"/>
                  </a:lnTo>
                  <a:lnTo>
                    <a:pt x="7314" y="1944"/>
                  </a:lnTo>
                  <a:lnTo>
                    <a:pt x="7326" y="1944"/>
                  </a:lnTo>
                  <a:lnTo>
                    <a:pt x="7332" y="1950"/>
                  </a:lnTo>
                  <a:lnTo>
                    <a:pt x="7344" y="1950"/>
                  </a:lnTo>
                  <a:lnTo>
                    <a:pt x="7350" y="1944"/>
                  </a:lnTo>
                  <a:lnTo>
                    <a:pt x="7350" y="1938"/>
                  </a:lnTo>
                  <a:lnTo>
                    <a:pt x="7344" y="1938"/>
                  </a:lnTo>
                  <a:lnTo>
                    <a:pt x="7332" y="1932"/>
                  </a:lnTo>
                  <a:lnTo>
                    <a:pt x="7326" y="1926"/>
                  </a:lnTo>
                  <a:lnTo>
                    <a:pt x="7320" y="1926"/>
                  </a:lnTo>
                  <a:lnTo>
                    <a:pt x="7242" y="1890"/>
                  </a:lnTo>
                  <a:lnTo>
                    <a:pt x="7236" y="1890"/>
                  </a:lnTo>
                  <a:lnTo>
                    <a:pt x="7230" y="1884"/>
                  </a:lnTo>
                  <a:lnTo>
                    <a:pt x="7218" y="1878"/>
                  </a:lnTo>
                  <a:lnTo>
                    <a:pt x="7206" y="1866"/>
                  </a:lnTo>
                  <a:lnTo>
                    <a:pt x="7194" y="1860"/>
                  </a:lnTo>
                  <a:lnTo>
                    <a:pt x="7188" y="1854"/>
                  </a:lnTo>
                  <a:lnTo>
                    <a:pt x="7170" y="1854"/>
                  </a:lnTo>
                  <a:lnTo>
                    <a:pt x="7164" y="1860"/>
                  </a:lnTo>
                  <a:lnTo>
                    <a:pt x="7152" y="1866"/>
                  </a:lnTo>
                  <a:lnTo>
                    <a:pt x="7116" y="1854"/>
                  </a:lnTo>
                  <a:lnTo>
                    <a:pt x="7152" y="1896"/>
                  </a:lnTo>
                  <a:lnTo>
                    <a:pt x="7146" y="1920"/>
                  </a:lnTo>
                  <a:lnTo>
                    <a:pt x="7134" y="1920"/>
                  </a:lnTo>
                  <a:lnTo>
                    <a:pt x="7134" y="1890"/>
                  </a:lnTo>
                  <a:lnTo>
                    <a:pt x="7116" y="1878"/>
                  </a:lnTo>
                  <a:lnTo>
                    <a:pt x="7116" y="1908"/>
                  </a:lnTo>
                  <a:lnTo>
                    <a:pt x="7068" y="1908"/>
                  </a:lnTo>
                  <a:lnTo>
                    <a:pt x="7074" y="1902"/>
                  </a:lnTo>
                  <a:lnTo>
                    <a:pt x="7074" y="1884"/>
                  </a:lnTo>
                  <a:lnTo>
                    <a:pt x="7068" y="1878"/>
                  </a:lnTo>
                  <a:lnTo>
                    <a:pt x="7044" y="1878"/>
                  </a:lnTo>
                  <a:lnTo>
                    <a:pt x="7038" y="1890"/>
                  </a:lnTo>
                  <a:lnTo>
                    <a:pt x="7014" y="1890"/>
                  </a:lnTo>
                  <a:lnTo>
                    <a:pt x="7002" y="1854"/>
                  </a:lnTo>
                  <a:lnTo>
                    <a:pt x="6996" y="1854"/>
                  </a:lnTo>
                  <a:lnTo>
                    <a:pt x="6984" y="1830"/>
                  </a:lnTo>
                  <a:lnTo>
                    <a:pt x="6912" y="1836"/>
                  </a:lnTo>
                  <a:lnTo>
                    <a:pt x="6906" y="1824"/>
                  </a:lnTo>
                  <a:lnTo>
                    <a:pt x="6882" y="1824"/>
                  </a:lnTo>
                  <a:lnTo>
                    <a:pt x="6870" y="1818"/>
                  </a:lnTo>
                  <a:lnTo>
                    <a:pt x="6864" y="1812"/>
                  </a:lnTo>
                  <a:lnTo>
                    <a:pt x="6864" y="1794"/>
                  </a:lnTo>
                  <a:lnTo>
                    <a:pt x="6876" y="1788"/>
                  </a:lnTo>
                  <a:lnTo>
                    <a:pt x="6888" y="1776"/>
                  </a:lnTo>
                  <a:lnTo>
                    <a:pt x="6900" y="1776"/>
                  </a:lnTo>
                  <a:lnTo>
                    <a:pt x="6900" y="1752"/>
                  </a:lnTo>
                  <a:lnTo>
                    <a:pt x="6906" y="1752"/>
                  </a:lnTo>
                  <a:lnTo>
                    <a:pt x="6918" y="1746"/>
                  </a:lnTo>
                  <a:lnTo>
                    <a:pt x="6930" y="1734"/>
                  </a:lnTo>
                  <a:lnTo>
                    <a:pt x="6930" y="1728"/>
                  </a:lnTo>
                  <a:lnTo>
                    <a:pt x="6936" y="1716"/>
                  </a:lnTo>
                  <a:lnTo>
                    <a:pt x="6936" y="1710"/>
                  </a:lnTo>
                  <a:lnTo>
                    <a:pt x="6942" y="1698"/>
                  </a:lnTo>
                  <a:lnTo>
                    <a:pt x="6930" y="1686"/>
                  </a:lnTo>
                  <a:lnTo>
                    <a:pt x="6942" y="1662"/>
                  </a:lnTo>
                  <a:lnTo>
                    <a:pt x="6930" y="1650"/>
                  </a:lnTo>
                  <a:lnTo>
                    <a:pt x="6948" y="1632"/>
                  </a:lnTo>
                  <a:lnTo>
                    <a:pt x="6972" y="1626"/>
                  </a:lnTo>
                  <a:lnTo>
                    <a:pt x="6960" y="1596"/>
                  </a:lnTo>
                  <a:lnTo>
                    <a:pt x="6984" y="1590"/>
                  </a:lnTo>
                  <a:lnTo>
                    <a:pt x="6960" y="1554"/>
                  </a:lnTo>
                  <a:lnTo>
                    <a:pt x="6990" y="1542"/>
                  </a:lnTo>
                  <a:lnTo>
                    <a:pt x="6990" y="1500"/>
                  </a:lnTo>
                  <a:lnTo>
                    <a:pt x="6996" y="1488"/>
                  </a:lnTo>
                  <a:lnTo>
                    <a:pt x="7002" y="1482"/>
                  </a:lnTo>
                  <a:lnTo>
                    <a:pt x="7020" y="1470"/>
                  </a:lnTo>
                  <a:lnTo>
                    <a:pt x="7032" y="1464"/>
                  </a:lnTo>
                  <a:lnTo>
                    <a:pt x="7050" y="1464"/>
                  </a:lnTo>
                  <a:lnTo>
                    <a:pt x="7068" y="1470"/>
                  </a:lnTo>
                  <a:lnTo>
                    <a:pt x="7188" y="1470"/>
                  </a:lnTo>
                  <a:lnTo>
                    <a:pt x="7206" y="1488"/>
                  </a:lnTo>
                  <a:lnTo>
                    <a:pt x="7224" y="1482"/>
                  </a:lnTo>
                  <a:lnTo>
                    <a:pt x="7218" y="1464"/>
                  </a:lnTo>
                  <a:lnTo>
                    <a:pt x="7290" y="1482"/>
                  </a:lnTo>
                  <a:lnTo>
                    <a:pt x="7320" y="1464"/>
                  </a:lnTo>
                  <a:lnTo>
                    <a:pt x="7350" y="1488"/>
                  </a:lnTo>
                  <a:lnTo>
                    <a:pt x="7356" y="1452"/>
                  </a:lnTo>
                  <a:lnTo>
                    <a:pt x="7434" y="1452"/>
                  </a:lnTo>
                  <a:lnTo>
                    <a:pt x="7446" y="1458"/>
                  </a:lnTo>
                  <a:lnTo>
                    <a:pt x="7452" y="1470"/>
                  </a:lnTo>
                  <a:lnTo>
                    <a:pt x="7458" y="1470"/>
                  </a:lnTo>
                  <a:lnTo>
                    <a:pt x="7464" y="1464"/>
                  </a:lnTo>
                  <a:lnTo>
                    <a:pt x="7476" y="1464"/>
                  </a:lnTo>
                  <a:lnTo>
                    <a:pt x="7482" y="1458"/>
                  </a:lnTo>
                  <a:lnTo>
                    <a:pt x="7494" y="1452"/>
                  </a:lnTo>
                  <a:lnTo>
                    <a:pt x="7518" y="1470"/>
                  </a:lnTo>
                  <a:lnTo>
                    <a:pt x="7560" y="1476"/>
                  </a:lnTo>
                  <a:lnTo>
                    <a:pt x="7506" y="1488"/>
                  </a:lnTo>
                  <a:lnTo>
                    <a:pt x="7506" y="1494"/>
                  </a:lnTo>
                  <a:lnTo>
                    <a:pt x="7512" y="1500"/>
                  </a:lnTo>
                  <a:lnTo>
                    <a:pt x="7524" y="1506"/>
                  </a:lnTo>
                  <a:lnTo>
                    <a:pt x="7530" y="1512"/>
                  </a:lnTo>
                  <a:lnTo>
                    <a:pt x="7542" y="1512"/>
                  </a:lnTo>
                  <a:lnTo>
                    <a:pt x="7548" y="1506"/>
                  </a:lnTo>
                  <a:lnTo>
                    <a:pt x="7560" y="1506"/>
                  </a:lnTo>
                  <a:lnTo>
                    <a:pt x="7572" y="1500"/>
                  </a:lnTo>
                  <a:lnTo>
                    <a:pt x="7578" y="1494"/>
                  </a:lnTo>
                  <a:lnTo>
                    <a:pt x="7584" y="1494"/>
                  </a:lnTo>
                  <a:lnTo>
                    <a:pt x="7614" y="1506"/>
                  </a:lnTo>
                  <a:lnTo>
                    <a:pt x="7638" y="1488"/>
                  </a:lnTo>
                  <a:lnTo>
                    <a:pt x="7644" y="1488"/>
                  </a:lnTo>
                  <a:lnTo>
                    <a:pt x="7650" y="1494"/>
                  </a:lnTo>
                  <a:lnTo>
                    <a:pt x="7686" y="1494"/>
                  </a:lnTo>
                  <a:lnTo>
                    <a:pt x="7692" y="1488"/>
                  </a:lnTo>
                  <a:lnTo>
                    <a:pt x="7692" y="1476"/>
                  </a:lnTo>
                  <a:lnTo>
                    <a:pt x="7728" y="1482"/>
                  </a:lnTo>
                  <a:lnTo>
                    <a:pt x="7680" y="1452"/>
                  </a:lnTo>
                  <a:lnTo>
                    <a:pt x="7650" y="1464"/>
                  </a:lnTo>
                  <a:lnTo>
                    <a:pt x="7644" y="1446"/>
                  </a:lnTo>
                  <a:lnTo>
                    <a:pt x="7638" y="1434"/>
                  </a:lnTo>
                  <a:lnTo>
                    <a:pt x="7632" y="1428"/>
                  </a:lnTo>
                  <a:lnTo>
                    <a:pt x="7626" y="1416"/>
                  </a:lnTo>
                  <a:lnTo>
                    <a:pt x="7626" y="1398"/>
                  </a:lnTo>
                  <a:lnTo>
                    <a:pt x="7650" y="1374"/>
                  </a:lnTo>
                  <a:lnTo>
                    <a:pt x="7644" y="1344"/>
                  </a:lnTo>
                  <a:lnTo>
                    <a:pt x="7662" y="1332"/>
                  </a:lnTo>
                  <a:lnTo>
                    <a:pt x="7650" y="1326"/>
                  </a:lnTo>
                  <a:lnTo>
                    <a:pt x="7638" y="1314"/>
                  </a:lnTo>
                  <a:lnTo>
                    <a:pt x="7638" y="1302"/>
                  </a:lnTo>
                  <a:lnTo>
                    <a:pt x="7644" y="1296"/>
                  </a:lnTo>
                  <a:lnTo>
                    <a:pt x="7662" y="1290"/>
                  </a:lnTo>
                  <a:lnTo>
                    <a:pt x="7698" y="1290"/>
                  </a:lnTo>
                  <a:lnTo>
                    <a:pt x="7710" y="1296"/>
                  </a:lnTo>
                  <a:lnTo>
                    <a:pt x="7728" y="1296"/>
                  </a:lnTo>
                  <a:lnTo>
                    <a:pt x="7746" y="1278"/>
                  </a:lnTo>
                  <a:lnTo>
                    <a:pt x="7782" y="1308"/>
                  </a:lnTo>
                  <a:lnTo>
                    <a:pt x="7806" y="1290"/>
                  </a:lnTo>
                  <a:lnTo>
                    <a:pt x="7812" y="1302"/>
                  </a:lnTo>
                  <a:lnTo>
                    <a:pt x="7818" y="1308"/>
                  </a:lnTo>
                  <a:lnTo>
                    <a:pt x="7830" y="1332"/>
                  </a:lnTo>
                  <a:lnTo>
                    <a:pt x="7830" y="1338"/>
                  </a:lnTo>
                  <a:lnTo>
                    <a:pt x="7836" y="1344"/>
                  </a:lnTo>
                  <a:lnTo>
                    <a:pt x="7878" y="1344"/>
                  </a:lnTo>
                  <a:lnTo>
                    <a:pt x="7878" y="1362"/>
                  </a:lnTo>
                  <a:lnTo>
                    <a:pt x="7884" y="1374"/>
                  </a:lnTo>
                  <a:lnTo>
                    <a:pt x="7890" y="1380"/>
                  </a:lnTo>
                  <a:lnTo>
                    <a:pt x="7896" y="1380"/>
                  </a:lnTo>
                  <a:lnTo>
                    <a:pt x="7914" y="1362"/>
                  </a:lnTo>
                  <a:lnTo>
                    <a:pt x="7932" y="1326"/>
                  </a:lnTo>
                  <a:lnTo>
                    <a:pt x="7938" y="1320"/>
                  </a:lnTo>
                  <a:lnTo>
                    <a:pt x="7938" y="1314"/>
                  </a:lnTo>
                  <a:lnTo>
                    <a:pt x="7962" y="1302"/>
                  </a:lnTo>
                  <a:lnTo>
                    <a:pt x="7992" y="1314"/>
                  </a:lnTo>
                  <a:lnTo>
                    <a:pt x="7986" y="1302"/>
                  </a:lnTo>
                  <a:lnTo>
                    <a:pt x="7962" y="1284"/>
                  </a:lnTo>
                  <a:lnTo>
                    <a:pt x="7956" y="1278"/>
                  </a:lnTo>
                  <a:lnTo>
                    <a:pt x="7932" y="1266"/>
                  </a:lnTo>
                  <a:lnTo>
                    <a:pt x="7926" y="1254"/>
                  </a:lnTo>
                  <a:lnTo>
                    <a:pt x="7914" y="1248"/>
                  </a:lnTo>
                  <a:lnTo>
                    <a:pt x="7908" y="1242"/>
                  </a:lnTo>
                  <a:lnTo>
                    <a:pt x="7908" y="1230"/>
                  </a:lnTo>
                  <a:lnTo>
                    <a:pt x="7962" y="1230"/>
                  </a:lnTo>
                  <a:lnTo>
                    <a:pt x="7992" y="1236"/>
                  </a:lnTo>
                  <a:lnTo>
                    <a:pt x="8052" y="1236"/>
                  </a:lnTo>
                  <a:lnTo>
                    <a:pt x="8052" y="1254"/>
                  </a:lnTo>
                  <a:lnTo>
                    <a:pt x="8040" y="1254"/>
                  </a:lnTo>
                  <a:lnTo>
                    <a:pt x="8028" y="1248"/>
                  </a:lnTo>
                  <a:lnTo>
                    <a:pt x="7992" y="1248"/>
                  </a:lnTo>
                  <a:lnTo>
                    <a:pt x="7992" y="1266"/>
                  </a:lnTo>
                  <a:lnTo>
                    <a:pt x="8016" y="1290"/>
                  </a:lnTo>
                  <a:lnTo>
                    <a:pt x="8028" y="1296"/>
                  </a:lnTo>
                  <a:lnTo>
                    <a:pt x="8034" y="1320"/>
                  </a:lnTo>
                  <a:lnTo>
                    <a:pt x="8064" y="1326"/>
                  </a:lnTo>
                  <a:lnTo>
                    <a:pt x="8058" y="1344"/>
                  </a:lnTo>
                  <a:lnTo>
                    <a:pt x="8076" y="1362"/>
                  </a:lnTo>
                  <a:lnTo>
                    <a:pt x="8046" y="1368"/>
                  </a:lnTo>
                  <a:lnTo>
                    <a:pt x="8040" y="1380"/>
                  </a:lnTo>
                  <a:lnTo>
                    <a:pt x="8022" y="1386"/>
                  </a:lnTo>
                  <a:lnTo>
                    <a:pt x="8028" y="1398"/>
                  </a:lnTo>
                  <a:lnTo>
                    <a:pt x="8028" y="1404"/>
                  </a:lnTo>
                  <a:lnTo>
                    <a:pt x="8034" y="1416"/>
                  </a:lnTo>
                  <a:lnTo>
                    <a:pt x="8034" y="1440"/>
                  </a:lnTo>
                  <a:lnTo>
                    <a:pt x="8028" y="1452"/>
                  </a:lnTo>
                  <a:lnTo>
                    <a:pt x="8016" y="1464"/>
                  </a:lnTo>
                  <a:lnTo>
                    <a:pt x="8004" y="1488"/>
                  </a:lnTo>
                  <a:lnTo>
                    <a:pt x="8004" y="1506"/>
                  </a:lnTo>
                  <a:lnTo>
                    <a:pt x="8010" y="1506"/>
                  </a:lnTo>
                  <a:lnTo>
                    <a:pt x="8016" y="1512"/>
                  </a:lnTo>
                  <a:lnTo>
                    <a:pt x="8022" y="1524"/>
                  </a:lnTo>
                  <a:lnTo>
                    <a:pt x="8016" y="1530"/>
                  </a:lnTo>
                  <a:lnTo>
                    <a:pt x="8010" y="1542"/>
                  </a:lnTo>
                  <a:lnTo>
                    <a:pt x="7986" y="1566"/>
                  </a:lnTo>
                  <a:lnTo>
                    <a:pt x="7974" y="1572"/>
                  </a:lnTo>
                  <a:lnTo>
                    <a:pt x="7968" y="1578"/>
                  </a:lnTo>
                  <a:lnTo>
                    <a:pt x="7962" y="1578"/>
                  </a:lnTo>
                  <a:lnTo>
                    <a:pt x="7962" y="1596"/>
                  </a:lnTo>
                  <a:lnTo>
                    <a:pt x="7944" y="1596"/>
                  </a:lnTo>
                  <a:lnTo>
                    <a:pt x="7950" y="1596"/>
                  </a:lnTo>
                  <a:lnTo>
                    <a:pt x="7956" y="1602"/>
                  </a:lnTo>
                  <a:lnTo>
                    <a:pt x="7968" y="1608"/>
                  </a:lnTo>
                  <a:lnTo>
                    <a:pt x="7980" y="1632"/>
                  </a:lnTo>
                  <a:lnTo>
                    <a:pt x="7974" y="1650"/>
                  </a:lnTo>
                  <a:lnTo>
                    <a:pt x="7974" y="1662"/>
                  </a:lnTo>
                  <a:lnTo>
                    <a:pt x="7968" y="1674"/>
                  </a:lnTo>
                  <a:lnTo>
                    <a:pt x="7968" y="1686"/>
                  </a:lnTo>
                  <a:lnTo>
                    <a:pt x="7974" y="1704"/>
                  </a:lnTo>
                  <a:lnTo>
                    <a:pt x="7992" y="1722"/>
                  </a:lnTo>
                  <a:lnTo>
                    <a:pt x="8016" y="1752"/>
                  </a:lnTo>
                  <a:lnTo>
                    <a:pt x="8046" y="1776"/>
                  </a:lnTo>
                  <a:lnTo>
                    <a:pt x="8070" y="1800"/>
                  </a:lnTo>
                  <a:lnTo>
                    <a:pt x="8082" y="1806"/>
                  </a:lnTo>
                  <a:lnTo>
                    <a:pt x="8142" y="1872"/>
                  </a:lnTo>
                  <a:lnTo>
                    <a:pt x="8154" y="1866"/>
                  </a:lnTo>
                  <a:lnTo>
                    <a:pt x="8238" y="1962"/>
                  </a:lnTo>
                  <a:lnTo>
                    <a:pt x="8286" y="1980"/>
                  </a:lnTo>
                  <a:lnTo>
                    <a:pt x="8310" y="2004"/>
                  </a:lnTo>
                  <a:lnTo>
                    <a:pt x="8316" y="2016"/>
                  </a:lnTo>
                  <a:lnTo>
                    <a:pt x="8328" y="2022"/>
                  </a:lnTo>
                  <a:lnTo>
                    <a:pt x="8334" y="2034"/>
                  </a:lnTo>
                  <a:lnTo>
                    <a:pt x="8388" y="2088"/>
                  </a:lnTo>
                  <a:lnTo>
                    <a:pt x="8406" y="2088"/>
                  </a:lnTo>
                  <a:lnTo>
                    <a:pt x="8406" y="2106"/>
                  </a:lnTo>
                  <a:lnTo>
                    <a:pt x="8418" y="2106"/>
                  </a:lnTo>
                  <a:lnTo>
                    <a:pt x="8430" y="2100"/>
                  </a:lnTo>
                  <a:lnTo>
                    <a:pt x="8436" y="2094"/>
                  </a:lnTo>
                  <a:lnTo>
                    <a:pt x="8442" y="2082"/>
                  </a:lnTo>
                  <a:lnTo>
                    <a:pt x="8442" y="2076"/>
                  </a:lnTo>
                  <a:lnTo>
                    <a:pt x="8430" y="2064"/>
                  </a:lnTo>
                  <a:lnTo>
                    <a:pt x="8436" y="2058"/>
                  </a:lnTo>
                  <a:lnTo>
                    <a:pt x="8442" y="2046"/>
                  </a:lnTo>
                  <a:lnTo>
                    <a:pt x="8448" y="2040"/>
                  </a:lnTo>
                  <a:lnTo>
                    <a:pt x="8448" y="2022"/>
                  </a:lnTo>
                  <a:lnTo>
                    <a:pt x="8430" y="2004"/>
                  </a:lnTo>
                  <a:lnTo>
                    <a:pt x="8418" y="1998"/>
                  </a:lnTo>
                  <a:lnTo>
                    <a:pt x="8406" y="1974"/>
                  </a:lnTo>
                  <a:lnTo>
                    <a:pt x="8406" y="1962"/>
                  </a:lnTo>
                  <a:lnTo>
                    <a:pt x="8412" y="1950"/>
                  </a:lnTo>
                  <a:lnTo>
                    <a:pt x="8430" y="1932"/>
                  </a:lnTo>
                  <a:lnTo>
                    <a:pt x="8442" y="1932"/>
                  </a:lnTo>
                  <a:lnTo>
                    <a:pt x="8454" y="1938"/>
                  </a:lnTo>
                  <a:lnTo>
                    <a:pt x="8460" y="1938"/>
                  </a:lnTo>
                  <a:lnTo>
                    <a:pt x="8466" y="1944"/>
                  </a:lnTo>
                  <a:lnTo>
                    <a:pt x="8472" y="1944"/>
                  </a:lnTo>
                  <a:lnTo>
                    <a:pt x="8466" y="1938"/>
                  </a:lnTo>
                  <a:lnTo>
                    <a:pt x="8460" y="1926"/>
                  </a:lnTo>
                  <a:lnTo>
                    <a:pt x="8448" y="1920"/>
                  </a:lnTo>
                  <a:lnTo>
                    <a:pt x="8442" y="1908"/>
                  </a:lnTo>
                  <a:lnTo>
                    <a:pt x="8424" y="1890"/>
                  </a:lnTo>
                  <a:lnTo>
                    <a:pt x="8412" y="1890"/>
                  </a:lnTo>
                  <a:lnTo>
                    <a:pt x="8406" y="1884"/>
                  </a:lnTo>
                  <a:lnTo>
                    <a:pt x="8400" y="1872"/>
                  </a:lnTo>
                  <a:lnTo>
                    <a:pt x="8400" y="1860"/>
                  </a:lnTo>
                  <a:lnTo>
                    <a:pt x="8406" y="1848"/>
                  </a:lnTo>
                  <a:lnTo>
                    <a:pt x="8412" y="1842"/>
                  </a:lnTo>
                  <a:lnTo>
                    <a:pt x="8424" y="1836"/>
                  </a:lnTo>
                  <a:lnTo>
                    <a:pt x="8430" y="1830"/>
                  </a:lnTo>
                  <a:lnTo>
                    <a:pt x="8442" y="1836"/>
                  </a:lnTo>
                  <a:lnTo>
                    <a:pt x="8466" y="1836"/>
                  </a:lnTo>
                  <a:lnTo>
                    <a:pt x="8472" y="1830"/>
                  </a:lnTo>
                  <a:lnTo>
                    <a:pt x="8472" y="1812"/>
                  </a:lnTo>
                  <a:lnTo>
                    <a:pt x="8454" y="1794"/>
                  </a:lnTo>
                  <a:lnTo>
                    <a:pt x="8436" y="1788"/>
                  </a:lnTo>
                  <a:lnTo>
                    <a:pt x="8424" y="1782"/>
                  </a:lnTo>
                  <a:lnTo>
                    <a:pt x="8406" y="1770"/>
                  </a:lnTo>
                  <a:lnTo>
                    <a:pt x="8394" y="1758"/>
                  </a:lnTo>
                  <a:lnTo>
                    <a:pt x="8388" y="1740"/>
                  </a:lnTo>
                  <a:lnTo>
                    <a:pt x="8376" y="1716"/>
                  </a:lnTo>
                  <a:lnTo>
                    <a:pt x="8376" y="1704"/>
                  </a:lnTo>
                  <a:lnTo>
                    <a:pt x="8370" y="1698"/>
                  </a:lnTo>
                  <a:lnTo>
                    <a:pt x="8370" y="1692"/>
                  </a:lnTo>
                  <a:lnTo>
                    <a:pt x="8382" y="1686"/>
                  </a:lnTo>
                  <a:lnTo>
                    <a:pt x="8406" y="1710"/>
                  </a:lnTo>
                  <a:lnTo>
                    <a:pt x="8418" y="1716"/>
                  </a:lnTo>
                  <a:lnTo>
                    <a:pt x="8430" y="1716"/>
                  </a:lnTo>
                  <a:lnTo>
                    <a:pt x="8430" y="1710"/>
                  </a:lnTo>
                  <a:lnTo>
                    <a:pt x="8424" y="1704"/>
                  </a:lnTo>
                  <a:lnTo>
                    <a:pt x="8418" y="1692"/>
                  </a:lnTo>
                  <a:lnTo>
                    <a:pt x="8412" y="1686"/>
                  </a:lnTo>
                  <a:lnTo>
                    <a:pt x="8406" y="1674"/>
                  </a:lnTo>
                  <a:lnTo>
                    <a:pt x="8400" y="1668"/>
                  </a:lnTo>
                  <a:lnTo>
                    <a:pt x="8364" y="1668"/>
                  </a:lnTo>
                  <a:lnTo>
                    <a:pt x="8316" y="1626"/>
                  </a:lnTo>
                  <a:lnTo>
                    <a:pt x="8316" y="1596"/>
                  </a:lnTo>
                  <a:lnTo>
                    <a:pt x="8310" y="1590"/>
                  </a:lnTo>
                  <a:lnTo>
                    <a:pt x="8298" y="1584"/>
                  </a:lnTo>
                  <a:lnTo>
                    <a:pt x="8280" y="1578"/>
                  </a:lnTo>
                  <a:lnTo>
                    <a:pt x="8268" y="1572"/>
                  </a:lnTo>
                  <a:lnTo>
                    <a:pt x="8256" y="1572"/>
                  </a:lnTo>
                  <a:lnTo>
                    <a:pt x="8256" y="1590"/>
                  </a:lnTo>
                  <a:lnTo>
                    <a:pt x="8250" y="1590"/>
                  </a:lnTo>
                  <a:lnTo>
                    <a:pt x="8244" y="1584"/>
                  </a:lnTo>
                  <a:lnTo>
                    <a:pt x="8232" y="1584"/>
                  </a:lnTo>
                  <a:lnTo>
                    <a:pt x="8214" y="1572"/>
                  </a:lnTo>
                  <a:lnTo>
                    <a:pt x="8202" y="1566"/>
                  </a:lnTo>
                  <a:lnTo>
                    <a:pt x="8196" y="1560"/>
                  </a:lnTo>
                  <a:lnTo>
                    <a:pt x="8190" y="1548"/>
                  </a:lnTo>
                  <a:lnTo>
                    <a:pt x="8190" y="1536"/>
                  </a:lnTo>
                  <a:lnTo>
                    <a:pt x="8196" y="1524"/>
                  </a:lnTo>
                  <a:lnTo>
                    <a:pt x="8196" y="1500"/>
                  </a:lnTo>
                  <a:lnTo>
                    <a:pt x="8184" y="1476"/>
                  </a:lnTo>
                  <a:lnTo>
                    <a:pt x="8166" y="1458"/>
                  </a:lnTo>
                  <a:lnTo>
                    <a:pt x="8154" y="1452"/>
                  </a:lnTo>
                  <a:lnTo>
                    <a:pt x="8154" y="1434"/>
                  </a:lnTo>
                  <a:lnTo>
                    <a:pt x="8160" y="1428"/>
                  </a:lnTo>
                  <a:lnTo>
                    <a:pt x="8172" y="1428"/>
                  </a:lnTo>
                  <a:lnTo>
                    <a:pt x="8184" y="1434"/>
                  </a:lnTo>
                  <a:lnTo>
                    <a:pt x="8196" y="1416"/>
                  </a:lnTo>
                  <a:lnTo>
                    <a:pt x="8232" y="1446"/>
                  </a:lnTo>
                  <a:lnTo>
                    <a:pt x="8238" y="1440"/>
                  </a:lnTo>
                  <a:lnTo>
                    <a:pt x="8226" y="1428"/>
                  </a:lnTo>
                  <a:lnTo>
                    <a:pt x="8226" y="1422"/>
                  </a:lnTo>
                  <a:lnTo>
                    <a:pt x="8232" y="1416"/>
                  </a:lnTo>
                  <a:lnTo>
                    <a:pt x="8232" y="1404"/>
                  </a:lnTo>
                  <a:lnTo>
                    <a:pt x="8238" y="1392"/>
                  </a:lnTo>
                  <a:lnTo>
                    <a:pt x="8250" y="1386"/>
                  </a:lnTo>
                  <a:lnTo>
                    <a:pt x="8256" y="1386"/>
                  </a:lnTo>
                  <a:lnTo>
                    <a:pt x="8274" y="1404"/>
                  </a:lnTo>
                  <a:lnTo>
                    <a:pt x="8280" y="1416"/>
                  </a:lnTo>
                  <a:lnTo>
                    <a:pt x="8292" y="1428"/>
                  </a:lnTo>
                  <a:lnTo>
                    <a:pt x="8304" y="1434"/>
                  </a:lnTo>
                  <a:lnTo>
                    <a:pt x="8310" y="1446"/>
                  </a:lnTo>
                  <a:lnTo>
                    <a:pt x="8322" y="1398"/>
                  </a:lnTo>
                  <a:lnTo>
                    <a:pt x="8334" y="1398"/>
                  </a:lnTo>
                  <a:lnTo>
                    <a:pt x="8364" y="1392"/>
                  </a:lnTo>
                  <a:lnTo>
                    <a:pt x="8400" y="1386"/>
                  </a:lnTo>
                  <a:lnTo>
                    <a:pt x="8430" y="1386"/>
                  </a:lnTo>
                  <a:lnTo>
                    <a:pt x="8478" y="1410"/>
                  </a:lnTo>
                  <a:lnTo>
                    <a:pt x="8484" y="1416"/>
                  </a:lnTo>
                  <a:lnTo>
                    <a:pt x="8490" y="1416"/>
                  </a:lnTo>
                  <a:lnTo>
                    <a:pt x="8532" y="1434"/>
                  </a:lnTo>
                  <a:lnTo>
                    <a:pt x="8502" y="1374"/>
                  </a:lnTo>
                  <a:lnTo>
                    <a:pt x="8526" y="1374"/>
                  </a:lnTo>
                  <a:lnTo>
                    <a:pt x="8538" y="1368"/>
                  </a:lnTo>
                  <a:lnTo>
                    <a:pt x="8550" y="1356"/>
                  </a:lnTo>
                  <a:lnTo>
                    <a:pt x="8550" y="1332"/>
                  </a:lnTo>
                  <a:lnTo>
                    <a:pt x="8544" y="1326"/>
                  </a:lnTo>
                  <a:lnTo>
                    <a:pt x="8538" y="1314"/>
                  </a:lnTo>
                  <a:lnTo>
                    <a:pt x="8562" y="1314"/>
                  </a:lnTo>
                  <a:lnTo>
                    <a:pt x="8562" y="1290"/>
                  </a:lnTo>
                  <a:lnTo>
                    <a:pt x="8574" y="1290"/>
                  </a:lnTo>
                  <a:lnTo>
                    <a:pt x="8586" y="1296"/>
                  </a:lnTo>
                  <a:lnTo>
                    <a:pt x="8616" y="1296"/>
                  </a:lnTo>
                  <a:lnTo>
                    <a:pt x="8628" y="1290"/>
                  </a:lnTo>
                  <a:lnTo>
                    <a:pt x="8634" y="1284"/>
                  </a:lnTo>
                  <a:lnTo>
                    <a:pt x="8640" y="1272"/>
                  </a:lnTo>
                  <a:lnTo>
                    <a:pt x="8652" y="1260"/>
                  </a:lnTo>
                  <a:lnTo>
                    <a:pt x="8658" y="1248"/>
                  </a:lnTo>
                  <a:lnTo>
                    <a:pt x="8664" y="1242"/>
                  </a:lnTo>
                  <a:lnTo>
                    <a:pt x="8670" y="1242"/>
                  </a:lnTo>
                  <a:lnTo>
                    <a:pt x="8652" y="1218"/>
                  </a:lnTo>
                  <a:lnTo>
                    <a:pt x="8682" y="1218"/>
                  </a:lnTo>
                  <a:lnTo>
                    <a:pt x="8688" y="1236"/>
                  </a:lnTo>
                  <a:lnTo>
                    <a:pt x="8748" y="1242"/>
                  </a:lnTo>
                  <a:lnTo>
                    <a:pt x="8760" y="1242"/>
                  </a:lnTo>
                  <a:lnTo>
                    <a:pt x="8772" y="1248"/>
                  </a:lnTo>
                  <a:lnTo>
                    <a:pt x="8808" y="1248"/>
                  </a:lnTo>
                  <a:lnTo>
                    <a:pt x="8808" y="1230"/>
                  </a:lnTo>
                  <a:lnTo>
                    <a:pt x="8802" y="1218"/>
                  </a:lnTo>
                  <a:lnTo>
                    <a:pt x="8766" y="1218"/>
                  </a:lnTo>
                  <a:lnTo>
                    <a:pt x="8760" y="1194"/>
                  </a:lnTo>
                  <a:lnTo>
                    <a:pt x="8754" y="1194"/>
                  </a:lnTo>
                  <a:lnTo>
                    <a:pt x="8748" y="1188"/>
                  </a:lnTo>
                  <a:lnTo>
                    <a:pt x="8736" y="1188"/>
                  </a:lnTo>
                  <a:lnTo>
                    <a:pt x="8712" y="1176"/>
                  </a:lnTo>
                  <a:lnTo>
                    <a:pt x="8700" y="1176"/>
                  </a:lnTo>
                  <a:lnTo>
                    <a:pt x="8688" y="1170"/>
                  </a:lnTo>
                  <a:lnTo>
                    <a:pt x="8658" y="1170"/>
                  </a:lnTo>
                  <a:lnTo>
                    <a:pt x="8664" y="1152"/>
                  </a:lnTo>
                  <a:lnTo>
                    <a:pt x="8592" y="1104"/>
                  </a:lnTo>
                  <a:lnTo>
                    <a:pt x="8574" y="1122"/>
                  </a:lnTo>
                  <a:lnTo>
                    <a:pt x="8568" y="1122"/>
                  </a:lnTo>
                  <a:lnTo>
                    <a:pt x="8562" y="1116"/>
                  </a:lnTo>
                  <a:lnTo>
                    <a:pt x="8550" y="1116"/>
                  </a:lnTo>
                  <a:lnTo>
                    <a:pt x="8538" y="1110"/>
                  </a:lnTo>
                  <a:lnTo>
                    <a:pt x="8532" y="1110"/>
                  </a:lnTo>
                  <a:lnTo>
                    <a:pt x="8520" y="1104"/>
                  </a:lnTo>
                  <a:lnTo>
                    <a:pt x="8508" y="1092"/>
                  </a:lnTo>
                  <a:lnTo>
                    <a:pt x="8502" y="1092"/>
                  </a:lnTo>
                  <a:lnTo>
                    <a:pt x="8466" y="1098"/>
                  </a:lnTo>
                  <a:lnTo>
                    <a:pt x="8442" y="1092"/>
                  </a:lnTo>
                  <a:lnTo>
                    <a:pt x="8430" y="1086"/>
                  </a:lnTo>
                  <a:lnTo>
                    <a:pt x="8412" y="1068"/>
                  </a:lnTo>
                  <a:lnTo>
                    <a:pt x="8406" y="1068"/>
                  </a:lnTo>
                  <a:lnTo>
                    <a:pt x="8412" y="1062"/>
                  </a:lnTo>
                  <a:lnTo>
                    <a:pt x="8436" y="1062"/>
                  </a:lnTo>
                  <a:lnTo>
                    <a:pt x="8460" y="1074"/>
                  </a:lnTo>
                  <a:lnTo>
                    <a:pt x="8478" y="1074"/>
                  </a:lnTo>
                  <a:lnTo>
                    <a:pt x="8496" y="1080"/>
                  </a:lnTo>
                  <a:lnTo>
                    <a:pt x="8514" y="1080"/>
                  </a:lnTo>
                  <a:lnTo>
                    <a:pt x="8526" y="1086"/>
                  </a:lnTo>
                  <a:lnTo>
                    <a:pt x="8544" y="1086"/>
                  </a:lnTo>
                  <a:lnTo>
                    <a:pt x="8550" y="1080"/>
                  </a:lnTo>
                  <a:lnTo>
                    <a:pt x="8562" y="1080"/>
                  </a:lnTo>
                  <a:lnTo>
                    <a:pt x="8580" y="1074"/>
                  </a:lnTo>
                  <a:lnTo>
                    <a:pt x="8604" y="1062"/>
                  </a:lnTo>
                  <a:lnTo>
                    <a:pt x="8616" y="1050"/>
                  </a:lnTo>
                  <a:lnTo>
                    <a:pt x="8604" y="1038"/>
                  </a:lnTo>
                  <a:lnTo>
                    <a:pt x="8592" y="1032"/>
                  </a:lnTo>
                  <a:lnTo>
                    <a:pt x="8586" y="1026"/>
                  </a:lnTo>
                  <a:lnTo>
                    <a:pt x="8574" y="1020"/>
                  </a:lnTo>
                  <a:lnTo>
                    <a:pt x="8568" y="1014"/>
                  </a:lnTo>
                  <a:lnTo>
                    <a:pt x="8562" y="1014"/>
                  </a:lnTo>
                  <a:lnTo>
                    <a:pt x="8556" y="1008"/>
                  </a:lnTo>
                  <a:lnTo>
                    <a:pt x="8520" y="990"/>
                  </a:lnTo>
                  <a:lnTo>
                    <a:pt x="8508" y="978"/>
                  </a:lnTo>
                  <a:lnTo>
                    <a:pt x="8514" y="972"/>
                  </a:lnTo>
                  <a:lnTo>
                    <a:pt x="8538" y="972"/>
                  </a:lnTo>
                  <a:lnTo>
                    <a:pt x="8556" y="978"/>
                  </a:lnTo>
                  <a:lnTo>
                    <a:pt x="8562" y="984"/>
                  </a:lnTo>
                  <a:lnTo>
                    <a:pt x="8574" y="990"/>
                  </a:lnTo>
                  <a:lnTo>
                    <a:pt x="8580" y="990"/>
                  </a:lnTo>
                  <a:lnTo>
                    <a:pt x="8586" y="996"/>
                  </a:lnTo>
                  <a:lnTo>
                    <a:pt x="8610" y="1008"/>
                  </a:lnTo>
                  <a:lnTo>
                    <a:pt x="8628" y="1020"/>
                  </a:lnTo>
                  <a:lnTo>
                    <a:pt x="8652" y="1032"/>
                  </a:lnTo>
                  <a:lnTo>
                    <a:pt x="8664" y="1032"/>
                  </a:lnTo>
                  <a:lnTo>
                    <a:pt x="8676" y="1026"/>
                  </a:lnTo>
                  <a:lnTo>
                    <a:pt x="8682" y="1026"/>
                  </a:lnTo>
                  <a:lnTo>
                    <a:pt x="8688" y="1020"/>
                  </a:lnTo>
                  <a:lnTo>
                    <a:pt x="8730" y="1020"/>
                  </a:lnTo>
                  <a:lnTo>
                    <a:pt x="8754" y="1026"/>
                  </a:lnTo>
                  <a:lnTo>
                    <a:pt x="8808" y="1044"/>
                  </a:lnTo>
                  <a:lnTo>
                    <a:pt x="8850" y="1062"/>
                  </a:lnTo>
                  <a:lnTo>
                    <a:pt x="8880" y="1068"/>
                  </a:lnTo>
                  <a:lnTo>
                    <a:pt x="8886" y="1074"/>
                  </a:lnTo>
                  <a:lnTo>
                    <a:pt x="8898" y="1074"/>
                  </a:lnTo>
                  <a:lnTo>
                    <a:pt x="8934" y="1086"/>
                  </a:lnTo>
                  <a:lnTo>
                    <a:pt x="8946" y="1086"/>
                  </a:lnTo>
                  <a:lnTo>
                    <a:pt x="8952" y="1092"/>
                  </a:lnTo>
                  <a:lnTo>
                    <a:pt x="8958" y="1092"/>
                  </a:lnTo>
                  <a:lnTo>
                    <a:pt x="8970" y="1098"/>
                  </a:lnTo>
                  <a:lnTo>
                    <a:pt x="8976" y="1104"/>
                  </a:lnTo>
                  <a:lnTo>
                    <a:pt x="8988" y="1110"/>
                  </a:lnTo>
                  <a:lnTo>
                    <a:pt x="9000" y="1110"/>
                  </a:lnTo>
                  <a:lnTo>
                    <a:pt x="9018" y="1116"/>
                  </a:lnTo>
                  <a:lnTo>
                    <a:pt x="9024" y="1122"/>
                  </a:lnTo>
                  <a:lnTo>
                    <a:pt x="9042" y="1122"/>
                  </a:lnTo>
                  <a:lnTo>
                    <a:pt x="9042" y="1116"/>
                  </a:lnTo>
                  <a:lnTo>
                    <a:pt x="9036" y="1098"/>
                  </a:lnTo>
                  <a:lnTo>
                    <a:pt x="9012" y="1074"/>
                  </a:lnTo>
                  <a:lnTo>
                    <a:pt x="9006" y="1074"/>
                  </a:lnTo>
                  <a:lnTo>
                    <a:pt x="9024" y="1056"/>
                  </a:lnTo>
                  <a:lnTo>
                    <a:pt x="8976" y="1038"/>
                  </a:lnTo>
                  <a:lnTo>
                    <a:pt x="8988" y="1032"/>
                  </a:lnTo>
                  <a:lnTo>
                    <a:pt x="8940" y="1008"/>
                  </a:lnTo>
                  <a:lnTo>
                    <a:pt x="8994" y="1020"/>
                  </a:lnTo>
                  <a:lnTo>
                    <a:pt x="8988" y="996"/>
                  </a:lnTo>
                  <a:lnTo>
                    <a:pt x="9000" y="996"/>
                  </a:lnTo>
                  <a:lnTo>
                    <a:pt x="9012" y="1002"/>
                  </a:lnTo>
                  <a:lnTo>
                    <a:pt x="9048" y="1002"/>
                  </a:lnTo>
                  <a:lnTo>
                    <a:pt x="9048" y="996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89" name="Romania" descr="© INSCALE GmbH, 05.05.2010&#10;http://www.presentationload.com/">
              <a:extLst>
                <a:ext uri="{FF2B5EF4-FFF2-40B4-BE49-F238E27FC236}">
                  <a16:creationId xmlns:a16="http://schemas.microsoft.com/office/drawing/2014/main" id="{7ADFB391-8271-4208-A064-1ECF76BAB9DD}"/>
                </a:ext>
              </a:extLst>
            </p:cNvPr>
            <p:cNvSpPr>
              <a:spLocks/>
            </p:cNvSpPr>
            <p:nvPr/>
          </p:nvSpPr>
          <p:spPr bwMode="gray">
            <a:xfrm>
              <a:off x="6150180" y="2779830"/>
              <a:ext cx="272986" cy="165150"/>
            </a:xfrm>
            <a:custGeom>
              <a:avLst/>
              <a:gdLst>
                <a:gd name="T0" fmla="*/ 2147483647 w 612"/>
                <a:gd name="T1" fmla="*/ 2147483647 h 366"/>
                <a:gd name="T2" fmla="*/ 2147483647 w 612"/>
                <a:gd name="T3" fmla="*/ 2147483647 h 366"/>
                <a:gd name="T4" fmla="*/ 2147483647 w 612"/>
                <a:gd name="T5" fmla="*/ 2147483647 h 366"/>
                <a:gd name="T6" fmla="*/ 2147483647 w 612"/>
                <a:gd name="T7" fmla="*/ 2147483647 h 366"/>
                <a:gd name="T8" fmla="*/ 2147483647 w 612"/>
                <a:gd name="T9" fmla="*/ 2147483647 h 366"/>
                <a:gd name="T10" fmla="*/ 2147483647 w 612"/>
                <a:gd name="T11" fmla="*/ 2147483647 h 366"/>
                <a:gd name="T12" fmla="*/ 2147483647 w 612"/>
                <a:gd name="T13" fmla="*/ 2147483647 h 366"/>
                <a:gd name="T14" fmla="*/ 2147483647 w 612"/>
                <a:gd name="T15" fmla="*/ 2147483647 h 366"/>
                <a:gd name="T16" fmla="*/ 2147483647 w 612"/>
                <a:gd name="T17" fmla="*/ 2147483647 h 366"/>
                <a:gd name="T18" fmla="*/ 2147483647 w 612"/>
                <a:gd name="T19" fmla="*/ 2147483647 h 366"/>
                <a:gd name="T20" fmla="*/ 2147483647 w 612"/>
                <a:gd name="T21" fmla="*/ 2147483647 h 366"/>
                <a:gd name="T22" fmla="*/ 2147483647 w 612"/>
                <a:gd name="T23" fmla="*/ 2147483647 h 366"/>
                <a:gd name="T24" fmla="*/ 2147483647 w 612"/>
                <a:gd name="T25" fmla="*/ 2147483647 h 366"/>
                <a:gd name="T26" fmla="*/ 2147483647 w 612"/>
                <a:gd name="T27" fmla="*/ 0 h 366"/>
                <a:gd name="T28" fmla="*/ 2147483647 w 612"/>
                <a:gd name="T29" fmla="*/ 2147483647 h 366"/>
                <a:gd name="T30" fmla="*/ 2147483647 w 612"/>
                <a:gd name="T31" fmla="*/ 2147483647 h 366"/>
                <a:gd name="T32" fmla="*/ 2147483647 w 612"/>
                <a:gd name="T33" fmla="*/ 2147483647 h 366"/>
                <a:gd name="T34" fmla="*/ 2147483647 w 612"/>
                <a:gd name="T35" fmla="*/ 2147483647 h 366"/>
                <a:gd name="T36" fmla="*/ 2147483647 w 612"/>
                <a:gd name="T37" fmla="*/ 2147483647 h 366"/>
                <a:gd name="T38" fmla="*/ 2147483647 w 612"/>
                <a:gd name="T39" fmla="*/ 2147483647 h 366"/>
                <a:gd name="T40" fmla="*/ 2147483647 w 612"/>
                <a:gd name="T41" fmla="*/ 2147483647 h 366"/>
                <a:gd name="T42" fmla="*/ 2147483647 w 612"/>
                <a:gd name="T43" fmla="*/ 2147483647 h 366"/>
                <a:gd name="T44" fmla="*/ 2147483647 w 612"/>
                <a:gd name="T45" fmla="*/ 2147483647 h 366"/>
                <a:gd name="T46" fmla="*/ 2147483647 w 612"/>
                <a:gd name="T47" fmla="*/ 2147483647 h 366"/>
                <a:gd name="T48" fmla="*/ 0 w 612"/>
                <a:gd name="T49" fmla="*/ 2147483647 h 366"/>
                <a:gd name="T50" fmla="*/ 2147483647 w 612"/>
                <a:gd name="T51" fmla="*/ 2147483647 h 366"/>
                <a:gd name="T52" fmla="*/ 2147483647 w 612"/>
                <a:gd name="T53" fmla="*/ 2147483647 h 366"/>
                <a:gd name="T54" fmla="*/ 2147483647 w 612"/>
                <a:gd name="T55" fmla="*/ 2147483647 h 366"/>
                <a:gd name="T56" fmla="*/ 2147483647 w 612"/>
                <a:gd name="T57" fmla="*/ 2147483647 h 366"/>
                <a:gd name="T58" fmla="*/ 2147483647 w 612"/>
                <a:gd name="T59" fmla="*/ 2147483647 h 366"/>
                <a:gd name="T60" fmla="*/ 2147483647 w 612"/>
                <a:gd name="T61" fmla="*/ 2147483647 h 366"/>
                <a:gd name="T62" fmla="*/ 2147483647 w 612"/>
                <a:gd name="T63" fmla="*/ 2147483647 h 366"/>
                <a:gd name="T64" fmla="*/ 2147483647 w 612"/>
                <a:gd name="T65" fmla="*/ 2147483647 h 366"/>
                <a:gd name="T66" fmla="*/ 2147483647 w 612"/>
                <a:gd name="T67" fmla="*/ 2147483647 h 366"/>
                <a:gd name="T68" fmla="*/ 2147483647 w 612"/>
                <a:gd name="T69" fmla="*/ 2147483647 h 366"/>
                <a:gd name="T70" fmla="*/ 2147483647 w 612"/>
                <a:gd name="T71" fmla="*/ 2147483647 h 366"/>
                <a:gd name="T72" fmla="*/ 2147483647 w 612"/>
                <a:gd name="T73" fmla="*/ 2147483647 h 366"/>
                <a:gd name="T74" fmla="*/ 2147483647 w 612"/>
                <a:gd name="T75" fmla="*/ 2147483647 h 366"/>
                <a:gd name="T76" fmla="*/ 2147483647 w 612"/>
                <a:gd name="T77" fmla="*/ 2147483647 h 366"/>
                <a:gd name="T78" fmla="*/ 2147483647 w 612"/>
                <a:gd name="T79" fmla="*/ 2147483647 h 366"/>
                <a:gd name="T80" fmla="*/ 2147483647 w 612"/>
                <a:gd name="T81" fmla="*/ 2147483647 h 366"/>
                <a:gd name="T82" fmla="*/ 2147483647 w 612"/>
                <a:gd name="T83" fmla="*/ 2147483647 h 366"/>
                <a:gd name="T84" fmla="*/ 2147483647 w 612"/>
                <a:gd name="T85" fmla="*/ 2147483647 h 36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612"/>
                <a:gd name="T130" fmla="*/ 0 h 366"/>
                <a:gd name="T131" fmla="*/ 612 w 612"/>
                <a:gd name="T132" fmla="*/ 366 h 36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612" h="366">
                  <a:moveTo>
                    <a:pt x="516" y="354"/>
                  </a:moveTo>
                  <a:lnTo>
                    <a:pt x="522" y="360"/>
                  </a:lnTo>
                  <a:lnTo>
                    <a:pt x="540" y="360"/>
                  </a:lnTo>
                  <a:lnTo>
                    <a:pt x="540" y="318"/>
                  </a:lnTo>
                  <a:lnTo>
                    <a:pt x="546" y="312"/>
                  </a:lnTo>
                  <a:lnTo>
                    <a:pt x="558" y="294"/>
                  </a:lnTo>
                  <a:lnTo>
                    <a:pt x="564" y="282"/>
                  </a:lnTo>
                  <a:lnTo>
                    <a:pt x="570" y="276"/>
                  </a:lnTo>
                  <a:lnTo>
                    <a:pt x="606" y="276"/>
                  </a:lnTo>
                  <a:lnTo>
                    <a:pt x="612" y="270"/>
                  </a:lnTo>
                  <a:lnTo>
                    <a:pt x="612" y="258"/>
                  </a:lnTo>
                  <a:lnTo>
                    <a:pt x="600" y="222"/>
                  </a:lnTo>
                  <a:lnTo>
                    <a:pt x="600" y="216"/>
                  </a:lnTo>
                  <a:lnTo>
                    <a:pt x="594" y="216"/>
                  </a:lnTo>
                  <a:lnTo>
                    <a:pt x="588" y="222"/>
                  </a:lnTo>
                  <a:lnTo>
                    <a:pt x="570" y="222"/>
                  </a:lnTo>
                  <a:lnTo>
                    <a:pt x="564" y="228"/>
                  </a:lnTo>
                  <a:lnTo>
                    <a:pt x="558" y="228"/>
                  </a:lnTo>
                  <a:lnTo>
                    <a:pt x="552" y="234"/>
                  </a:lnTo>
                  <a:lnTo>
                    <a:pt x="522" y="234"/>
                  </a:lnTo>
                  <a:lnTo>
                    <a:pt x="510" y="222"/>
                  </a:lnTo>
                  <a:lnTo>
                    <a:pt x="510" y="198"/>
                  </a:lnTo>
                  <a:lnTo>
                    <a:pt x="504" y="192"/>
                  </a:lnTo>
                  <a:lnTo>
                    <a:pt x="498" y="180"/>
                  </a:lnTo>
                  <a:lnTo>
                    <a:pt x="498" y="168"/>
                  </a:lnTo>
                  <a:lnTo>
                    <a:pt x="504" y="162"/>
                  </a:lnTo>
                  <a:lnTo>
                    <a:pt x="504" y="150"/>
                  </a:lnTo>
                  <a:lnTo>
                    <a:pt x="510" y="144"/>
                  </a:lnTo>
                  <a:lnTo>
                    <a:pt x="504" y="144"/>
                  </a:lnTo>
                  <a:lnTo>
                    <a:pt x="504" y="102"/>
                  </a:lnTo>
                  <a:lnTo>
                    <a:pt x="498" y="96"/>
                  </a:lnTo>
                  <a:lnTo>
                    <a:pt x="480" y="96"/>
                  </a:lnTo>
                  <a:lnTo>
                    <a:pt x="474" y="78"/>
                  </a:lnTo>
                  <a:lnTo>
                    <a:pt x="462" y="78"/>
                  </a:lnTo>
                  <a:lnTo>
                    <a:pt x="456" y="54"/>
                  </a:lnTo>
                  <a:lnTo>
                    <a:pt x="432" y="42"/>
                  </a:lnTo>
                  <a:lnTo>
                    <a:pt x="432" y="30"/>
                  </a:lnTo>
                  <a:lnTo>
                    <a:pt x="426" y="24"/>
                  </a:lnTo>
                  <a:lnTo>
                    <a:pt x="420" y="12"/>
                  </a:lnTo>
                  <a:lnTo>
                    <a:pt x="414" y="6"/>
                  </a:lnTo>
                  <a:lnTo>
                    <a:pt x="396" y="0"/>
                  </a:lnTo>
                  <a:lnTo>
                    <a:pt x="384" y="0"/>
                  </a:lnTo>
                  <a:lnTo>
                    <a:pt x="378" y="6"/>
                  </a:lnTo>
                  <a:lnTo>
                    <a:pt x="378" y="12"/>
                  </a:lnTo>
                  <a:lnTo>
                    <a:pt x="366" y="24"/>
                  </a:lnTo>
                  <a:lnTo>
                    <a:pt x="348" y="24"/>
                  </a:lnTo>
                  <a:lnTo>
                    <a:pt x="342" y="18"/>
                  </a:lnTo>
                  <a:lnTo>
                    <a:pt x="336" y="30"/>
                  </a:lnTo>
                  <a:lnTo>
                    <a:pt x="312" y="24"/>
                  </a:lnTo>
                  <a:lnTo>
                    <a:pt x="312" y="30"/>
                  </a:lnTo>
                  <a:lnTo>
                    <a:pt x="300" y="42"/>
                  </a:lnTo>
                  <a:lnTo>
                    <a:pt x="288" y="42"/>
                  </a:lnTo>
                  <a:lnTo>
                    <a:pt x="264" y="18"/>
                  </a:lnTo>
                  <a:lnTo>
                    <a:pt x="258" y="18"/>
                  </a:lnTo>
                  <a:lnTo>
                    <a:pt x="246" y="24"/>
                  </a:lnTo>
                  <a:lnTo>
                    <a:pt x="240" y="24"/>
                  </a:lnTo>
                  <a:lnTo>
                    <a:pt x="228" y="30"/>
                  </a:lnTo>
                  <a:lnTo>
                    <a:pt x="222" y="24"/>
                  </a:lnTo>
                  <a:lnTo>
                    <a:pt x="198" y="24"/>
                  </a:lnTo>
                  <a:lnTo>
                    <a:pt x="192" y="18"/>
                  </a:lnTo>
                  <a:lnTo>
                    <a:pt x="168" y="18"/>
                  </a:lnTo>
                  <a:lnTo>
                    <a:pt x="150" y="36"/>
                  </a:lnTo>
                  <a:lnTo>
                    <a:pt x="120" y="36"/>
                  </a:lnTo>
                  <a:lnTo>
                    <a:pt x="108" y="48"/>
                  </a:lnTo>
                  <a:lnTo>
                    <a:pt x="108" y="90"/>
                  </a:lnTo>
                  <a:lnTo>
                    <a:pt x="90" y="108"/>
                  </a:lnTo>
                  <a:lnTo>
                    <a:pt x="78" y="114"/>
                  </a:lnTo>
                  <a:lnTo>
                    <a:pt x="72" y="120"/>
                  </a:lnTo>
                  <a:lnTo>
                    <a:pt x="72" y="138"/>
                  </a:lnTo>
                  <a:lnTo>
                    <a:pt x="66" y="144"/>
                  </a:lnTo>
                  <a:lnTo>
                    <a:pt x="54" y="150"/>
                  </a:lnTo>
                  <a:lnTo>
                    <a:pt x="48" y="156"/>
                  </a:lnTo>
                  <a:lnTo>
                    <a:pt x="30" y="150"/>
                  </a:lnTo>
                  <a:lnTo>
                    <a:pt x="30" y="168"/>
                  </a:lnTo>
                  <a:lnTo>
                    <a:pt x="0" y="174"/>
                  </a:lnTo>
                  <a:lnTo>
                    <a:pt x="6" y="174"/>
                  </a:lnTo>
                  <a:lnTo>
                    <a:pt x="30" y="192"/>
                  </a:lnTo>
                  <a:lnTo>
                    <a:pt x="36" y="192"/>
                  </a:lnTo>
                  <a:lnTo>
                    <a:pt x="48" y="228"/>
                  </a:lnTo>
                  <a:lnTo>
                    <a:pt x="54" y="234"/>
                  </a:lnTo>
                  <a:lnTo>
                    <a:pt x="60" y="234"/>
                  </a:lnTo>
                  <a:lnTo>
                    <a:pt x="66" y="228"/>
                  </a:lnTo>
                  <a:lnTo>
                    <a:pt x="72" y="228"/>
                  </a:lnTo>
                  <a:lnTo>
                    <a:pt x="84" y="234"/>
                  </a:lnTo>
                  <a:lnTo>
                    <a:pt x="84" y="252"/>
                  </a:lnTo>
                  <a:lnTo>
                    <a:pt x="78" y="258"/>
                  </a:lnTo>
                  <a:lnTo>
                    <a:pt x="90" y="276"/>
                  </a:lnTo>
                  <a:lnTo>
                    <a:pt x="114" y="282"/>
                  </a:lnTo>
                  <a:lnTo>
                    <a:pt x="120" y="288"/>
                  </a:lnTo>
                  <a:lnTo>
                    <a:pt x="144" y="282"/>
                  </a:lnTo>
                  <a:lnTo>
                    <a:pt x="168" y="288"/>
                  </a:lnTo>
                  <a:lnTo>
                    <a:pt x="162" y="294"/>
                  </a:lnTo>
                  <a:lnTo>
                    <a:pt x="156" y="306"/>
                  </a:lnTo>
                  <a:lnTo>
                    <a:pt x="162" y="312"/>
                  </a:lnTo>
                  <a:lnTo>
                    <a:pt x="162" y="324"/>
                  </a:lnTo>
                  <a:lnTo>
                    <a:pt x="186" y="324"/>
                  </a:lnTo>
                  <a:lnTo>
                    <a:pt x="192" y="330"/>
                  </a:lnTo>
                  <a:lnTo>
                    <a:pt x="186" y="336"/>
                  </a:lnTo>
                  <a:lnTo>
                    <a:pt x="186" y="342"/>
                  </a:lnTo>
                  <a:lnTo>
                    <a:pt x="180" y="348"/>
                  </a:lnTo>
                  <a:lnTo>
                    <a:pt x="186" y="354"/>
                  </a:lnTo>
                  <a:lnTo>
                    <a:pt x="204" y="354"/>
                  </a:lnTo>
                  <a:lnTo>
                    <a:pt x="216" y="342"/>
                  </a:lnTo>
                  <a:lnTo>
                    <a:pt x="240" y="354"/>
                  </a:lnTo>
                  <a:lnTo>
                    <a:pt x="252" y="354"/>
                  </a:lnTo>
                  <a:lnTo>
                    <a:pt x="258" y="360"/>
                  </a:lnTo>
                  <a:lnTo>
                    <a:pt x="282" y="360"/>
                  </a:lnTo>
                  <a:lnTo>
                    <a:pt x="288" y="354"/>
                  </a:lnTo>
                  <a:lnTo>
                    <a:pt x="288" y="348"/>
                  </a:lnTo>
                  <a:lnTo>
                    <a:pt x="306" y="354"/>
                  </a:lnTo>
                  <a:lnTo>
                    <a:pt x="330" y="354"/>
                  </a:lnTo>
                  <a:lnTo>
                    <a:pt x="336" y="360"/>
                  </a:lnTo>
                  <a:lnTo>
                    <a:pt x="348" y="366"/>
                  </a:lnTo>
                  <a:lnTo>
                    <a:pt x="366" y="366"/>
                  </a:lnTo>
                  <a:lnTo>
                    <a:pt x="372" y="360"/>
                  </a:lnTo>
                  <a:lnTo>
                    <a:pt x="372" y="348"/>
                  </a:lnTo>
                  <a:lnTo>
                    <a:pt x="378" y="342"/>
                  </a:lnTo>
                  <a:lnTo>
                    <a:pt x="384" y="342"/>
                  </a:lnTo>
                  <a:lnTo>
                    <a:pt x="396" y="336"/>
                  </a:lnTo>
                  <a:lnTo>
                    <a:pt x="402" y="336"/>
                  </a:lnTo>
                  <a:lnTo>
                    <a:pt x="402" y="330"/>
                  </a:lnTo>
                  <a:lnTo>
                    <a:pt x="432" y="336"/>
                  </a:lnTo>
                  <a:lnTo>
                    <a:pt x="432" y="324"/>
                  </a:lnTo>
                  <a:lnTo>
                    <a:pt x="438" y="324"/>
                  </a:lnTo>
                  <a:lnTo>
                    <a:pt x="450" y="330"/>
                  </a:lnTo>
                  <a:lnTo>
                    <a:pt x="462" y="330"/>
                  </a:lnTo>
                  <a:lnTo>
                    <a:pt x="474" y="336"/>
                  </a:lnTo>
                  <a:lnTo>
                    <a:pt x="498" y="336"/>
                  </a:lnTo>
                  <a:lnTo>
                    <a:pt x="516" y="354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90" name="Qatar" descr="© INSCALE GmbH, 05.05.2010&#10;http://www.presentationload.com/">
              <a:extLst>
                <a:ext uri="{FF2B5EF4-FFF2-40B4-BE49-F238E27FC236}">
                  <a16:creationId xmlns:a16="http://schemas.microsoft.com/office/drawing/2014/main" id="{746FF697-FE91-4469-9158-C2E818687A85}"/>
                </a:ext>
              </a:extLst>
            </p:cNvPr>
            <p:cNvSpPr>
              <a:spLocks/>
            </p:cNvSpPr>
            <p:nvPr/>
          </p:nvSpPr>
          <p:spPr bwMode="gray">
            <a:xfrm>
              <a:off x="7119916" y="3572232"/>
              <a:ext cx="30155" cy="63519"/>
            </a:xfrm>
            <a:custGeom>
              <a:avLst/>
              <a:gdLst>
                <a:gd name="T0" fmla="*/ 2147483647 w 66"/>
                <a:gd name="T1" fmla="*/ 2147483647 h 144"/>
                <a:gd name="T2" fmla="*/ 2147483647 w 66"/>
                <a:gd name="T3" fmla="*/ 2147483647 h 144"/>
                <a:gd name="T4" fmla="*/ 2147483647 w 66"/>
                <a:gd name="T5" fmla="*/ 2147483647 h 144"/>
                <a:gd name="T6" fmla="*/ 2147483647 w 66"/>
                <a:gd name="T7" fmla="*/ 2147483647 h 144"/>
                <a:gd name="T8" fmla="*/ 2147483647 w 66"/>
                <a:gd name="T9" fmla="*/ 2147483647 h 144"/>
                <a:gd name="T10" fmla="*/ 2147483647 w 66"/>
                <a:gd name="T11" fmla="*/ 2147483647 h 144"/>
                <a:gd name="T12" fmla="*/ 2147483647 w 66"/>
                <a:gd name="T13" fmla="*/ 2147483647 h 144"/>
                <a:gd name="T14" fmla="*/ 2147483647 w 66"/>
                <a:gd name="T15" fmla="*/ 2147483647 h 144"/>
                <a:gd name="T16" fmla="*/ 2147483647 w 66"/>
                <a:gd name="T17" fmla="*/ 2147483647 h 144"/>
                <a:gd name="T18" fmla="*/ 2147483647 w 66"/>
                <a:gd name="T19" fmla="*/ 0 h 144"/>
                <a:gd name="T20" fmla="*/ 2147483647 w 66"/>
                <a:gd name="T21" fmla="*/ 0 h 144"/>
                <a:gd name="T22" fmla="*/ 2147483647 w 66"/>
                <a:gd name="T23" fmla="*/ 2147483647 h 144"/>
                <a:gd name="T24" fmla="*/ 2147483647 w 66"/>
                <a:gd name="T25" fmla="*/ 2147483647 h 144"/>
                <a:gd name="T26" fmla="*/ 2147483647 w 66"/>
                <a:gd name="T27" fmla="*/ 2147483647 h 144"/>
                <a:gd name="T28" fmla="*/ 2147483647 w 66"/>
                <a:gd name="T29" fmla="*/ 2147483647 h 144"/>
                <a:gd name="T30" fmla="*/ 0 w 66"/>
                <a:gd name="T31" fmla="*/ 2147483647 h 144"/>
                <a:gd name="T32" fmla="*/ 2147483647 w 66"/>
                <a:gd name="T33" fmla="*/ 2147483647 h 144"/>
                <a:gd name="T34" fmla="*/ 2147483647 w 66"/>
                <a:gd name="T35" fmla="*/ 2147483647 h 14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66"/>
                <a:gd name="T55" fmla="*/ 0 h 144"/>
                <a:gd name="T56" fmla="*/ 66 w 66"/>
                <a:gd name="T57" fmla="*/ 144 h 144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66" h="144">
                  <a:moveTo>
                    <a:pt x="24" y="132"/>
                  </a:moveTo>
                  <a:lnTo>
                    <a:pt x="36" y="144"/>
                  </a:lnTo>
                  <a:lnTo>
                    <a:pt x="48" y="132"/>
                  </a:lnTo>
                  <a:lnTo>
                    <a:pt x="54" y="114"/>
                  </a:lnTo>
                  <a:lnTo>
                    <a:pt x="60" y="102"/>
                  </a:lnTo>
                  <a:lnTo>
                    <a:pt x="66" y="84"/>
                  </a:lnTo>
                  <a:lnTo>
                    <a:pt x="66" y="30"/>
                  </a:lnTo>
                  <a:lnTo>
                    <a:pt x="54" y="18"/>
                  </a:lnTo>
                  <a:lnTo>
                    <a:pt x="48" y="6"/>
                  </a:lnTo>
                  <a:lnTo>
                    <a:pt x="36" y="0"/>
                  </a:lnTo>
                  <a:lnTo>
                    <a:pt x="30" y="0"/>
                  </a:lnTo>
                  <a:lnTo>
                    <a:pt x="24" y="6"/>
                  </a:lnTo>
                  <a:lnTo>
                    <a:pt x="18" y="18"/>
                  </a:lnTo>
                  <a:lnTo>
                    <a:pt x="12" y="36"/>
                  </a:lnTo>
                  <a:lnTo>
                    <a:pt x="12" y="108"/>
                  </a:lnTo>
                  <a:lnTo>
                    <a:pt x="0" y="120"/>
                  </a:lnTo>
                  <a:lnTo>
                    <a:pt x="6" y="132"/>
                  </a:lnTo>
                  <a:lnTo>
                    <a:pt x="24" y="132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91" name="Poland" descr="© INSCALE GmbH, 05.05.2010&#10;http://www.presentationload.com/">
              <a:extLst>
                <a:ext uri="{FF2B5EF4-FFF2-40B4-BE49-F238E27FC236}">
                  <a16:creationId xmlns:a16="http://schemas.microsoft.com/office/drawing/2014/main" id="{EC5A96DF-CC76-44F2-BE31-0D199BC5345C}"/>
                </a:ext>
              </a:extLst>
            </p:cNvPr>
            <p:cNvSpPr>
              <a:spLocks/>
            </p:cNvSpPr>
            <p:nvPr/>
          </p:nvSpPr>
          <p:spPr bwMode="gray">
            <a:xfrm>
              <a:off x="5975596" y="2551160"/>
              <a:ext cx="276160" cy="201673"/>
            </a:xfrm>
            <a:custGeom>
              <a:avLst/>
              <a:gdLst>
                <a:gd name="T0" fmla="*/ 2147483647 w 624"/>
                <a:gd name="T1" fmla="*/ 2147483647 h 450"/>
                <a:gd name="T2" fmla="*/ 2147483647 w 624"/>
                <a:gd name="T3" fmla="*/ 2147483647 h 450"/>
                <a:gd name="T4" fmla="*/ 2147483647 w 624"/>
                <a:gd name="T5" fmla="*/ 2147483647 h 450"/>
                <a:gd name="T6" fmla="*/ 2147483647 w 624"/>
                <a:gd name="T7" fmla="*/ 2147483647 h 450"/>
                <a:gd name="T8" fmla="*/ 2147483647 w 624"/>
                <a:gd name="T9" fmla="*/ 2147483647 h 450"/>
                <a:gd name="T10" fmla="*/ 2147483647 w 624"/>
                <a:gd name="T11" fmla="*/ 2147483647 h 450"/>
                <a:gd name="T12" fmla="*/ 2147483647 w 624"/>
                <a:gd name="T13" fmla="*/ 2147483647 h 450"/>
                <a:gd name="T14" fmla="*/ 2147483647 w 624"/>
                <a:gd name="T15" fmla="*/ 2147483647 h 450"/>
                <a:gd name="T16" fmla="*/ 2147483647 w 624"/>
                <a:gd name="T17" fmla="*/ 2147483647 h 450"/>
                <a:gd name="T18" fmla="*/ 2147483647 w 624"/>
                <a:gd name="T19" fmla="*/ 2147483647 h 450"/>
                <a:gd name="T20" fmla="*/ 2147483647 w 624"/>
                <a:gd name="T21" fmla="*/ 2147483647 h 450"/>
                <a:gd name="T22" fmla="*/ 2147483647 w 624"/>
                <a:gd name="T23" fmla="*/ 2147483647 h 450"/>
                <a:gd name="T24" fmla="*/ 2147483647 w 624"/>
                <a:gd name="T25" fmla="*/ 2147483647 h 450"/>
                <a:gd name="T26" fmla="*/ 2147483647 w 624"/>
                <a:gd name="T27" fmla="*/ 2147483647 h 450"/>
                <a:gd name="T28" fmla="*/ 2147483647 w 624"/>
                <a:gd name="T29" fmla="*/ 2147483647 h 450"/>
                <a:gd name="T30" fmla="*/ 2147483647 w 624"/>
                <a:gd name="T31" fmla="*/ 2147483647 h 450"/>
                <a:gd name="T32" fmla="*/ 2147483647 w 624"/>
                <a:gd name="T33" fmla="*/ 2147483647 h 450"/>
                <a:gd name="T34" fmla="*/ 2147483647 w 624"/>
                <a:gd name="T35" fmla="*/ 2147483647 h 450"/>
                <a:gd name="T36" fmla="*/ 2147483647 w 624"/>
                <a:gd name="T37" fmla="*/ 2147483647 h 450"/>
                <a:gd name="T38" fmla="*/ 2147483647 w 624"/>
                <a:gd name="T39" fmla="*/ 2147483647 h 450"/>
                <a:gd name="T40" fmla="*/ 2147483647 w 624"/>
                <a:gd name="T41" fmla="*/ 2147483647 h 450"/>
                <a:gd name="T42" fmla="*/ 2147483647 w 624"/>
                <a:gd name="T43" fmla="*/ 2147483647 h 450"/>
                <a:gd name="T44" fmla="*/ 2147483647 w 624"/>
                <a:gd name="T45" fmla="*/ 2147483647 h 450"/>
                <a:gd name="T46" fmla="*/ 2147483647 w 624"/>
                <a:gd name="T47" fmla="*/ 2147483647 h 450"/>
                <a:gd name="T48" fmla="*/ 2147483647 w 624"/>
                <a:gd name="T49" fmla="*/ 2147483647 h 450"/>
                <a:gd name="T50" fmla="*/ 2147483647 w 624"/>
                <a:gd name="T51" fmla="*/ 2147483647 h 450"/>
                <a:gd name="T52" fmla="*/ 2147483647 w 624"/>
                <a:gd name="T53" fmla="*/ 2147483647 h 450"/>
                <a:gd name="T54" fmla="*/ 2147483647 w 624"/>
                <a:gd name="T55" fmla="*/ 2147483647 h 450"/>
                <a:gd name="T56" fmla="*/ 2147483647 w 624"/>
                <a:gd name="T57" fmla="*/ 2147483647 h 450"/>
                <a:gd name="T58" fmla="*/ 0 w 624"/>
                <a:gd name="T59" fmla="*/ 2147483647 h 450"/>
                <a:gd name="T60" fmla="*/ 2147483647 w 624"/>
                <a:gd name="T61" fmla="*/ 2147483647 h 450"/>
                <a:gd name="T62" fmla="*/ 2147483647 w 624"/>
                <a:gd name="T63" fmla="*/ 2147483647 h 450"/>
                <a:gd name="T64" fmla="*/ 2147483647 w 624"/>
                <a:gd name="T65" fmla="*/ 2147483647 h 450"/>
                <a:gd name="T66" fmla="*/ 2147483647 w 624"/>
                <a:gd name="T67" fmla="*/ 2147483647 h 450"/>
                <a:gd name="T68" fmla="*/ 2147483647 w 624"/>
                <a:gd name="T69" fmla="*/ 2147483647 h 450"/>
                <a:gd name="T70" fmla="*/ 2147483647 w 624"/>
                <a:gd name="T71" fmla="*/ 2147483647 h 450"/>
                <a:gd name="T72" fmla="*/ 2147483647 w 624"/>
                <a:gd name="T73" fmla="*/ 2147483647 h 450"/>
                <a:gd name="T74" fmla="*/ 2147483647 w 624"/>
                <a:gd name="T75" fmla="*/ 2147483647 h 450"/>
                <a:gd name="T76" fmla="*/ 2147483647 w 624"/>
                <a:gd name="T77" fmla="*/ 2147483647 h 450"/>
                <a:gd name="T78" fmla="*/ 2147483647 w 624"/>
                <a:gd name="T79" fmla="*/ 2147483647 h 450"/>
                <a:gd name="T80" fmla="*/ 2147483647 w 624"/>
                <a:gd name="T81" fmla="*/ 2147483647 h 450"/>
                <a:gd name="T82" fmla="*/ 2147483647 w 624"/>
                <a:gd name="T83" fmla="*/ 2147483647 h 450"/>
                <a:gd name="T84" fmla="*/ 2147483647 w 624"/>
                <a:gd name="T85" fmla="*/ 2147483647 h 450"/>
                <a:gd name="T86" fmla="*/ 2147483647 w 624"/>
                <a:gd name="T87" fmla="*/ 2147483647 h 450"/>
                <a:gd name="T88" fmla="*/ 2147483647 w 624"/>
                <a:gd name="T89" fmla="*/ 2147483647 h 450"/>
                <a:gd name="T90" fmla="*/ 2147483647 w 624"/>
                <a:gd name="T91" fmla="*/ 2147483647 h 450"/>
                <a:gd name="T92" fmla="*/ 2147483647 w 624"/>
                <a:gd name="T93" fmla="*/ 2147483647 h 450"/>
                <a:gd name="T94" fmla="*/ 2147483647 w 624"/>
                <a:gd name="T95" fmla="*/ 2147483647 h 450"/>
                <a:gd name="T96" fmla="*/ 2147483647 w 624"/>
                <a:gd name="T97" fmla="*/ 2147483647 h 450"/>
                <a:gd name="T98" fmla="*/ 2147483647 w 624"/>
                <a:gd name="T99" fmla="*/ 2147483647 h 450"/>
                <a:gd name="T100" fmla="*/ 2147483647 w 624"/>
                <a:gd name="T101" fmla="*/ 2147483647 h 450"/>
                <a:gd name="T102" fmla="*/ 2147483647 w 624"/>
                <a:gd name="T103" fmla="*/ 2147483647 h 450"/>
                <a:gd name="T104" fmla="*/ 2147483647 w 624"/>
                <a:gd name="T105" fmla="*/ 2147483647 h 450"/>
                <a:gd name="T106" fmla="*/ 2147483647 w 624"/>
                <a:gd name="T107" fmla="*/ 2147483647 h 450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624"/>
                <a:gd name="T163" fmla="*/ 0 h 450"/>
                <a:gd name="T164" fmla="*/ 624 w 624"/>
                <a:gd name="T165" fmla="*/ 450 h 450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624" h="450">
                  <a:moveTo>
                    <a:pt x="426" y="426"/>
                  </a:moveTo>
                  <a:lnTo>
                    <a:pt x="432" y="426"/>
                  </a:lnTo>
                  <a:lnTo>
                    <a:pt x="444" y="420"/>
                  </a:lnTo>
                  <a:lnTo>
                    <a:pt x="450" y="414"/>
                  </a:lnTo>
                  <a:lnTo>
                    <a:pt x="474" y="414"/>
                  </a:lnTo>
                  <a:lnTo>
                    <a:pt x="498" y="438"/>
                  </a:lnTo>
                  <a:lnTo>
                    <a:pt x="528" y="438"/>
                  </a:lnTo>
                  <a:lnTo>
                    <a:pt x="528" y="450"/>
                  </a:lnTo>
                  <a:lnTo>
                    <a:pt x="552" y="450"/>
                  </a:lnTo>
                  <a:lnTo>
                    <a:pt x="540" y="438"/>
                  </a:lnTo>
                  <a:lnTo>
                    <a:pt x="540" y="396"/>
                  </a:lnTo>
                  <a:lnTo>
                    <a:pt x="594" y="348"/>
                  </a:lnTo>
                  <a:lnTo>
                    <a:pt x="606" y="348"/>
                  </a:lnTo>
                  <a:lnTo>
                    <a:pt x="612" y="342"/>
                  </a:lnTo>
                  <a:lnTo>
                    <a:pt x="618" y="342"/>
                  </a:lnTo>
                  <a:lnTo>
                    <a:pt x="624" y="336"/>
                  </a:lnTo>
                  <a:lnTo>
                    <a:pt x="618" y="330"/>
                  </a:lnTo>
                  <a:lnTo>
                    <a:pt x="618" y="324"/>
                  </a:lnTo>
                  <a:lnTo>
                    <a:pt x="612" y="318"/>
                  </a:lnTo>
                  <a:lnTo>
                    <a:pt x="618" y="306"/>
                  </a:lnTo>
                  <a:lnTo>
                    <a:pt x="612" y="300"/>
                  </a:lnTo>
                  <a:lnTo>
                    <a:pt x="600" y="294"/>
                  </a:lnTo>
                  <a:lnTo>
                    <a:pt x="600" y="288"/>
                  </a:lnTo>
                  <a:lnTo>
                    <a:pt x="582" y="270"/>
                  </a:lnTo>
                  <a:lnTo>
                    <a:pt x="576" y="252"/>
                  </a:lnTo>
                  <a:lnTo>
                    <a:pt x="582" y="252"/>
                  </a:lnTo>
                  <a:lnTo>
                    <a:pt x="576" y="240"/>
                  </a:lnTo>
                  <a:lnTo>
                    <a:pt x="576" y="210"/>
                  </a:lnTo>
                  <a:lnTo>
                    <a:pt x="564" y="198"/>
                  </a:lnTo>
                  <a:lnTo>
                    <a:pt x="558" y="198"/>
                  </a:lnTo>
                  <a:lnTo>
                    <a:pt x="552" y="192"/>
                  </a:lnTo>
                  <a:lnTo>
                    <a:pt x="552" y="186"/>
                  </a:lnTo>
                  <a:lnTo>
                    <a:pt x="564" y="186"/>
                  </a:lnTo>
                  <a:lnTo>
                    <a:pt x="564" y="168"/>
                  </a:lnTo>
                  <a:lnTo>
                    <a:pt x="588" y="162"/>
                  </a:lnTo>
                  <a:lnTo>
                    <a:pt x="588" y="150"/>
                  </a:lnTo>
                  <a:lnTo>
                    <a:pt x="594" y="144"/>
                  </a:lnTo>
                  <a:lnTo>
                    <a:pt x="594" y="138"/>
                  </a:lnTo>
                  <a:lnTo>
                    <a:pt x="588" y="132"/>
                  </a:lnTo>
                  <a:lnTo>
                    <a:pt x="576" y="108"/>
                  </a:lnTo>
                  <a:lnTo>
                    <a:pt x="570" y="102"/>
                  </a:lnTo>
                  <a:lnTo>
                    <a:pt x="570" y="90"/>
                  </a:lnTo>
                  <a:lnTo>
                    <a:pt x="564" y="84"/>
                  </a:lnTo>
                  <a:lnTo>
                    <a:pt x="558" y="72"/>
                  </a:lnTo>
                  <a:lnTo>
                    <a:pt x="558" y="48"/>
                  </a:lnTo>
                  <a:lnTo>
                    <a:pt x="546" y="42"/>
                  </a:lnTo>
                  <a:lnTo>
                    <a:pt x="540" y="42"/>
                  </a:lnTo>
                  <a:lnTo>
                    <a:pt x="522" y="36"/>
                  </a:lnTo>
                  <a:lnTo>
                    <a:pt x="498" y="36"/>
                  </a:lnTo>
                  <a:lnTo>
                    <a:pt x="498" y="42"/>
                  </a:lnTo>
                  <a:lnTo>
                    <a:pt x="408" y="42"/>
                  </a:lnTo>
                  <a:lnTo>
                    <a:pt x="402" y="36"/>
                  </a:lnTo>
                  <a:lnTo>
                    <a:pt x="390" y="36"/>
                  </a:lnTo>
                  <a:lnTo>
                    <a:pt x="384" y="30"/>
                  </a:lnTo>
                  <a:lnTo>
                    <a:pt x="360" y="30"/>
                  </a:lnTo>
                  <a:lnTo>
                    <a:pt x="354" y="36"/>
                  </a:lnTo>
                  <a:lnTo>
                    <a:pt x="348" y="36"/>
                  </a:lnTo>
                  <a:lnTo>
                    <a:pt x="342" y="30"/>
                  </a:lnTo>
                  <a:lnTo>
                    <a:pt x="312" y="30"/>
                  </a:lnTo>
                  <a:lnTo>
                    <a:pt x="300" y="36"/>
                  </a:lnTo>
                  <a:lnTo>
                    <a:pt x="282" y="36"/>
                  </a:lnTo>
                  <a:lnTo>
                    <a:pt x="276" y="30"/>
                  </a:lnTo>
                  <a:lnTo>
                    <a:pt x="270" y="18"/>
                  </a:lnTo>
                  <a:lnTo>
                    <a:pt x="264" y="12"/>
                  </a:lnTo>
                  <a:lnTo>
                    <a:pt x="264" y="6"/>
                  </a:lnTo>
                  <a:lnTo>
                    <a:pt x="258" y="6"/>
                  </a:lnTo>
                  <a:lnTo>
                    <a:pt x="252" y="0"/>
                  </a:lnTo>
                  <a:lnTo>
                    <a:pt x="210" y="0"/>
                  </a:lnTo>
                  <a:lnTo>
                    <a:pt x="192" y="6"/>
                  </a:lnTo>
                  <a:lnTo>
                    <a:pt x="180" y="12"/>
                  </a:lnTo>
                  <a:lnTo>
                    <a:pt x="162" y="12"/>
                  </a:lnTo>
                  <a:lnTo>
                    <a:pt x="150" y="18"/>
                  </a:lnTo>
                  <a:lnTo>
                    <a:pt x="144" y="24"/>
                  </a:lnTo>
                  <a:lnTo>
                    <a:pt x="138" y="24"/>
                  </a:lnTo>
                  <a:lnTo>
                    <a:pt x="120" y="42"/>
                  </a:lnTo>
                  <a:lnTo>
                    <a:pt x="60" y="48"/>
                  </a:lnTo>
                  <a:lnTo>
                    <a:pt x="54" y="48"/>
                  </a:lnTo>
                  <a:lnTo>
                    <a:pt x="48" y="54"/>
                  </a:lnTo>
                  <a:lnTo>
                    <a:pt x="24" y="66"/>
                  </a:lnTo>
                  <a:lnTo>
                    <a:pt x="18" y="66"/>
                  </a:lnTo>
                  <a:lnTo>
                    <a:pt x="12" y="72"/>
                  </a:lnTo>
                  <a:lnTo>
                    <a:pt x="18" y="78"/>
                  </a:lnTo>
                  <a:lnTo>
                    <a:pt x="18" y="96"/>
                  </a:lnTo>
                  <a:lnTo>
                    <a:pt x="6" y="90"/>
                  </a:lnTo>
                  <a:lnTo>
                    <a:pt x="6" y="108"/>
                  </a:lnTo>
                  <a:lnTo>
                    <a:pt x="12" y="108"/>
                  </a:lnTo>
                  <a:lnTo>
                    <a:pt x="18" y="114"/>
                  </a:lnTo>
                  <a:lnTo>
                    <a:pt x="18" y="132"/>
                  </a:lnTo>
                  <a:lnTo>
                    <a:pt x="6" y="144"/>
                  </a:lnTo>
                  <a:lnTo>
                    <a:pt x="0" y="144"/>
                  </a:lnTo>
                  <a:lnTo>
                    <a:pt x="0" y="156"/>
                  </a:lnTo>
                  <a:lnTo>
                    <a:pt x="6" y="162"/>
                  </a:lnTo>
                  <a:lnTo>
                    <a:pt x="12" y="162"/>
                  </a:lnTo>
                  <a:lnTo>
                    <a:pt x="18" y="168"/>
                  </a:lnTo>
                  <a:lnTo>
                    <a:pt x="30" y="168"/>
                  </a:lnTo>
                  <a:lnTo>
                    <a:pt x="30" y="186"/>
                  </a:lnTo>
                  <a:lnTo>
                    <a:pt x="24" y="186"/>
                  </a:lnTo>
                  <a:lnTo>
                    <a:pt x="24" y="198"/>
                  </a:lnTo>
                  <a:lnTo>
                    <a:pt x="36" y="198"/>
                  </a:lnTo>
                  <a:lnTo>
                    <a:pt x="36" y="204"/>
                  </a:lnTo>
                  <a:lnTo>
                    <a:pt x="30" y="210"/>
                  </a:lnTo>
                  <a:lnTo>
                    <a:pt x="36" y="210"/>
                  </a:lnTo>
                  <a:lnTo>
                    <a:pt x="42" y="216"/>
                  </a:lnTo>
                  <a:lnTo>
                    <a:pt x="36" y="222"/>
                  </a:lnTo>
                  <a:lnTo>
                    <a:pt x="24" y="228"/>
                  </a:lnTo>
                  <a:lnTo>
                    <a:pt x="24" y="234"/>
                  </a:lnTo>
                  <a:lnTo>
                    <a:pt x="30" y="240"/>
                  </a:lnTo>
                  <a:lnTo>
                    <a:pt x="36" y="240"/>
                  </a:lnTo>
                  <a:lnTo>
                    <a:pt x="42" y="246"/>
                  </a:lnTo>
                  <a:lnTo>
                    <a:pt x="42" y="264"/>
                  </a:lnTo>
                  <a:lnTo>
                    <a:pt x="48" y="258"/>
                  </a:lnTo>
                  <a:lnTo>
                    <a:pt x="54" y="258"/>
                  </a:lnTo>
                  <a:lnTo>
                    <a:pt x="54" y="270"/>
                  </a:lnTo>
                  <a:lnTo>
                    <a:pt x="48" y="276"/>
                  </a:lnTo>
                  <a:lnTo>
                    <a:pt x="60" y="276"/>
                  </a:lnTo>
                  <a:lnTo>
                    <a:pt x="60" y="282"/>
                  </a:lnTo>
                  <a:lnTo>
                    <a:pt x="54" y="282"/>
                  </a:lnTo>
                  <a:lnTo>
                    <a:pt x="54" y="294"/>
                  </a:lnTo>
                  <a:lnTo>
                    <a:pt x="72" y="294"/>
                  </a:lnTo>
                  <a:lnTo>
                    <a:pt x="78" y="312"/>
                  </a:lnTo>
                  <a:lnTo>
                    <a:pt x="96" y="312"/>
                  </a:lnTo>
                  <a:lnTo>
                    <a:pt x="108" y="318"/>
                  </a:lnTo>
                  <a:lnTo>
                    <a:pt x="114" y="318"/>
                  </a:lnTo>
                  <a:lnTo>
                    <a:pt x="114" y="324"/>
                  </a:lnTo>
                  <a:lnTo>
                    <a:pt x="138" y="324"/>
                  </a:lnTo>
                  <a:lnTo>
                    <a:pt x="144" y="330"/>
                  </a:lnTo>
                  <a:lnTo>
                    <a:pt x="132" y="336"/>
                  </a:lnTo>
                  <a:lnTo>
                    <a:pt x="144" y="342"/>
                  </a:lnTo>
                  <a:lnTo>
                    <a:pt x="144" y="354"/>
                  </a:lnTo>
                  <a:lnTo>
                    <a:pt x="150" y="354"/>
                  </a:lnTo>
                  <a:lnTo>
                    <a:pt x="156" y="360"/>
                  </a:lnTo>
                  <a:lnTo>
                    <a:pt x="174" y="360"/>
                  </a:lnTo>
                  <a:lnTo>
                    <a:pt x="174" y="354"/>
                  </a:lnTo>
                  <a:lnTo>
                    <a:pt x="180" y="354"/>
                  </a:lnTo>
                  <a:lnTo>
                    <a:pt x="192" y="348"/>
                  </a:lnTo>
                  <a:lnTo>
                    <a:pt x="210" y="348"/>
                  </a:lnTo>
                  <a:lnTo>
                    <a:pt x="204" y="354"/>
                  </a:lnTo>
                  <a:lnTo>
                    <a:pt x="222" y="354"/>
                  </a:lnTo>
                  <a:lnTo>
                    <a:pt x="228" y="360"/>
                  </a:lnTo>
                  <a:lnTo>
                    <a:pt x="234" y="372"/>
                  </a:lnTo>
                  <a:lnTo>
                    <a:pt x="240" y="378"/>
                  </a:lnTo>
                  <a:lnTo>
                    <a:pt x="246" y="366"/>
                  </a:lnTo>
                  <a:lnTo>
                    <a:pt x="252" y="372"/>
                  </a:lnTo>
                  <a:lnTo>
                    <a:pt x="252" y="378"/>
                  </a:lnTo>
                  <a:lnTo>
                    <a:pt x="270" y="378"/>
                  </a:lnTo>
                  <a:lnTo>
                    <a:pt x="282" y="384"/>
                  </a:lnTo>
                  <a:lnTo>
                    <a:pt x="282" y="390"/>
                  </a:lnTo>
                  <a:lnTo>
                    <a:pt x="288" y="402"/>
                  </a:lnTo>
                  <a:lnTo>
                    <a:pt x="306" y="420"/>
                  </a:lnTo>
                  <a:lnTo>
                    <a:pt x="318" y="420"/>
                  </a:lnTo>
                  <a:lnTo>
                    <a:pt x="330" y="408"/>
                  </a:lnTo>
                  <a:lnTo>
                    <a:pt x="342" y="408"/>
                  </a:lnTo>
                  <a:lnTo>
                    <a:pt x="354" y="420"/>
                  </a:lnTo>
                  <a:lnTo>
                    <a:pt x="360" y="420"/>
                  </a:lnTo>
                  <a:lnTo>
                    <a:pt x="360" y="426"/>
                  </a:lnTo>
                  <a:lnTo>
                    <a:pt x="366" y="432"/>
                  </a:lnTo>
                  <a:lnTo>
                    <a:pt x="378" y="432"/>
                  </a:lnTo>
                  <a:lnTo>
                    <a:pt x="384" y="426"/>
                  </a:lnTo>
                  <a:lnTo>
                    <a:pt x="384" y="420"/>
                  </a:lnTo>
                  <a:lnTo>
                    <a:pt x="414" y="420"/>
                  </a:lnTo>
                  <a:lnTo>
                    <a:pt x="420" y="426"/>
                  </a:lnTo>
                  <a:lnTo>
                    <a:pt x="426" y="426"/>
                  </a:lnTo>
                  <a:close/>
                </a:path>
              </a:pathLst>
            </a:custGeom>
            <a:solidFill>
              <a:srgbClr val="24771B"/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92" name="Oman" descr="© INSCALE GmbH, 05.05.2010&#10;http://www.presentationload.com/">
              <a:extLst>
                <a:ext uri="{FF2B5EF4-FFF2-40B4-BE49-F238E27FC236}">
                  <a16:creationId xmlns:a16="http://schemas.microsoft.com/office/drawing/2014/main" id="{2E8B999E-8792-4B7F-870B-C32D7A307ED1}"/>
                </a:ext>
              </a:extLst>
            </p:cNvPr>
            <p:cNvSpPr>
              <a:spLocks/>
            </p:cNvSpPr>
            <p:nvPr/>
          </p:nvSpPr>
          <p:spPr bwMode="gray">
            <a:xfrm>
              <a:off x="7169116" y="3613520"/>
              <a:ext cx="239657" cy="303305"/>
            </a:xfrm>
            <a:custGeom>
              <a:avLst/>
              <a:gdLst>
                <a:gd name="T0" fmla="*/ 2147483647 w 540"/>
                <a:gd name="T1" fmla="*/ 2147483647 h 672"/>
                <a:gd name="T2" fmla="*/ 2147483647 w 540"/>
                <a:gd name="T3" fmla="*/ 2147483647 h 672"/>
                <a:gd name="T4" fmla="*/ 2147483647 w 540"/>
                <a:gd name="T5" fmla="*/ 2147483647 h 672"/>
                <a:gd name="T6" fmla="*/ 2147483647 w 540"/>
                <a:gd name="T7" fmla="*/ 2147483647 h 672"/>
                <a:gd name="T8" fmla="*/ 2147483647 w 540"/>
                <a:gd name="T9" fmla="*/ 2147483647 h 672"/>
                <a:gd name="T10" fmla="*/ 2147483647 w 540"/>
                <a:gd name="T11" fmla="*/ 2147483647 h 672"/>
                <a:gd name="T12" fmla="*/ 2147483647 w 540"/>
                <a:gd name="T13" fmla="*/ 2147483647 h 672"/>
                <a:gd name="T14" fmla="*/ 2147483647 w 540"/>
                <a:gd name="T15" fmla="*/ 2147483647 h 672"/>
                <a:gd name="T16" fmla="*/ 2147483647 w 540"/>
                <a:gd name="T17" fmla="*/ 2147483647 h 672"/>
                <a:gd name="T18" fmla="*/ 2147483647 w 540"/>
                <a:gd name="T19" fmla="*/ 2147483647 h 672"/>
                <a:gd name="T20" fmla="*/ 2147483647 w 540"/>
                <a:gd name="T21" fmla="*/ 2147483647 h 672"/>
                <a:gd name="T22" fmla="*/ 2147483647 w 540"/>
                <a:gd name="T23" fmla="*/ 2147483647 h 672"/>
                <a:gd name="T24" fmla="*/ 2147483647 w 540"/>
                <a:gd name="T25" fmla="*/ 2147483647 h 672"/>
                <a:gd name="T26" fmla="*/ 2147483647 w 540"/>
                <a:gd name="T27" fmla="*/ 2147483647 h 672"/>
                <a:gd name="T28" fmla="*/ 2147483647 w 540"/>
                <a:gd name="T29" fmla="*/ 2147483647 h 672"/>
                <a:gd name="T30" fmla="*/ 2147483647 w 540"/>
                <a:gd name="T31" fmla="*/ 2147483647 h 672"/>
                <a:gd name="T32" fmla="*/ 2147483647 w 540"/>
                <a:gd name="T33" fmla="*/ 2147483647 h 672"/>
                <a:gd name="T34" fmla="*/ 2147483647 w 540"/>
                <a:gd name="T35" fmla="*/ 2147483647 h 672"/>
                <a:gd name="T36" fmla="*/ 2147483647 w 540"/>
                <a:gd name="T37" fmla="*/ 2147483647 h 672"/>
                <a:gd name="T38" fmla="*/ 2147483647 w 540"/>
                <a:gd name="T39" fmla="*/ 2147483647 h 672"/>
                <a:gd name="T40" fmla="*/ 2147483647 w 540"/>
                <a:gd name="T41" fmla="*/ 2147483647 h 672"/>
                <a:gd name="T42" fmla="*/ 2147483647 w 540"/>
                <a:gd name="T43" fmla="*/ 2147483647 h 672"/>
                <a:gd name="T44" fmla="*/ 2147483647 w 540"/>
                <a:gd name="T45" fmla="*/ 2147483647 h 672"/>
                <a:gd name="T46" fmla="*/ 2147483647 w 540"/>
                <a:gd name="T47" fmla="*/ 2147483647 h 672"/>
                <a:gd name="T48" fmla="*/ 2147483647 w 540"/>
                <a:gd name="T49" fmla="*/ 2147483647 h 672"/>
                <a:gd name="T50" fmla="*/ 2147483647 w 540"/>
                <a:gd name="T51" fmla="*/ 0 h 672"/>
                <a:gd name="T52" fmla="*/ 2147483647 w 540"/>
                <a:gd name="T53" fmla="*/ 2147483647 h 672"/>
                <a:gd name="T54" fmla="*/ 2147483647 w 540"/>
                <a:gd name="T55" fmla="*/ 2147483647 h 672"/>
                <a:gd name="T56" fmla="*/ 2147483647 w 540"/>
                <a:gd name="T57" fmla="*/ 2147483647 h 672"/>
                <a:gd name="T58" fmla="*/ 2147483647 w 540"/>
                <a:gd name="T59" fmla="*/ 2147483647 h 672"/>
                <a:gd name="T60" fmla="*/ 2147483647 w 540"/>
                <a:gd name="T61" fmla="*/ 2147483647 h 672"/>
                <a:gd name="T62" fmla="*/ 2147483647 w 540"/>
                <a:gd name="T63" fmla="*/ 2147483647 h 672"/>
                <a:gd name="T64" fmla="*/ 2147483647 w 540"/>
                <a:gd name="T65" fmla="*/ 2147483647 h 672"/>
                <a:gd name="T66" fmla="*/ 2147483647 w 540"/>
                <a:gd name="T67" fmla="*/ 2147483647 h 672"/>
                <a:gd name="T68" fmla="*/ 2147483647 w 540"/>
                <a:gd name="T69" fmla="*/ 2147483647 h 672"/>
                <a:gd name="T70" fmla="*/ 2147483647 w 540"/>
                <a:gd name="T71" fmla="*/ 2147483647 h 672"/>
                <a:gd name="T72" fmla="*/ 2147483647 w 540"/>
                <a:gd name="T73" fmla="*/ 2147483647 h 672"/>
                <a:gd name="T74" fmla="*/ 2147483647 w 540"/>
                <a:gd name="T75" fmla="*/ 2147483647 h 672"/>
                <a:gd name="T76" fmla="*/ 2147483647 w 540"/>
                <a:gd name="T77" fmla="*/ 2147483647 h 672"/>
                <a:gd name="T78" fmla="*/ 2147483647 w 540"/>
                <a:gd name="T79" fmla="*/ 2147483647 h 672"/>
                <a:gd name="T80" fmla="*/ 2147483647 w 540"/>
                <a:gd name="T81" fmla="*/ 2147483647 h 672"/>
                <a:gd name="T82" fmla="*/ 2147483647 w 540"/>
                <a:gd name="T83" fmla="*/ 2147483647 h 672"/>
                <a:gd name="T84" fmla="*/ 2147483647 w 540"/>
                <a:gd name="T85" fmla="*/ 2147483647 h 672"/>
                <a:gd name="T86" fmla="*/ 2147483647 w 540"/>
                <a:gd name="T87" fmla="*/ 2147483647 h 672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540"/>
                <a:gd name="T133" fmla="*/ 0 h 672"/>
                <a:gd name="T134" fmla="*/ 540 w 540"/>
                <a:gd name="T135" fmla="*/ 672 h 672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540" h="672">
                  <a:moveTo>
                    <a:pt x="258" y="564"/>
                  </a:moveTo>
                  <a:lnTo>
                    <a:pt x="276" y="564"/>
                  </a:lnTo>
                  <a:lnTo>
                    <a:pt x="288" y="558"/>
                  </a:lnTo>
                  <a:lnTo>
                    <a:pt x="306" y="552"/>
                  </a:lnTo>
                  <a:lnTo>
                    <a:pt x="330" y="540"/>
                  </a:lnTo>
                  <a:lnTo>
                    <a:pt x="336" y="528"/>
                  </a:lnTo>
                  <a:lnTo>
                    <a:pt x="342" y="510"/>
                  </a:lnTo>
                  <a:lnTo>
                    <a:pt x="342" y="498"/>
                  </a:lnTo>
                  <a:lnTo>
                    <a:pt x="348" y="498"/>
                  </a:lnTo>
                  <a:lnTo>
                    <a:pt x="354" y="492"/>
                  </a:lnTo>
                  <a:lnTo>
                    <a:pt x="366" y="486"/>
                  </a:lnTo>
                  <a:lnTo>
                    <a:pt x="384" y="480"/>
                  </a:lnTo>
                  <a:lnTo>
                    <a:pt x="408" y="456"/>
                  </a:lnTo>
                  <a:lnTo>
                    <a:pt x="414" y="444"/>
                  </a:lnTo>
                  <a:lnTo>
                    <a:pt x="414" y="426"/>
                  </a:lnTo>
                  <a:lnTo>
                    <a:pt x="420" y="408"/>
                  </a:lnTo>
                  <a:lnTo>
                    <a:pt x="420" y="378"/>
                  </a:lnTo>
                  <a:lnTo>
                    <a:pt x="426" y="372"/>
                  </a:lnTo>
                  <a:lnTo>
                    <a:pt x="432" y="372"/>
                  </a:lnTo>
                  <a:lnTo>
                    <a:pt x="444" y="378"/>
                  </a:lnTo>
                  <a:lnTo>
                    <a:pt x="450" y="384"/>
                  </a:lnTo>
                  <a:lnTo>
                    <a:pt x="462" y="384"/>
                  </a:lnTo>
                  <a:lnTo>
                    <a:pt x="468" y="378"/>
                  </a:lnTo>
                  <a:lnTo>
                    <a:pt x="480" y="354"/>
                  </a:lnTo>
                  <a:lnTo>
                    <a:pt x="480" y="330"/>
                  </a:lnTo>
                  <a:lnTo>
                    <a:pt x="534" y="276"/>
                  </a:lnTo>
                  <a:lnTo>
                    <a:pt x="534" y="264"/>
                  </a:lnTo>
                  <a:lnTo>
                    <a:pt x="540" y="252"/>
                  </a:lnTo>
                  <a:lnTo>
                    <a:pt x="540" y="204"/>
                  </a:lnTo>
                  <a:lnTo>
                    <a:pt x="528" y="192"/>
                  </a:lnTo>
                  <a:lnTo>
                    <a:pt x="510" y="192"/>
                  </a:lnTo>
                  <a:lnTo>
                    <a:pt x="510" y="186"/>
                  </a:lnTo>
                  <a:lnTo>
                    <a:pt x="492" y="168"/>
                  </a:lnTo>
                  <a:lnTo>
                    <a:pt x="486" y="150"/>
                  </a:lnTo>
                  <a:lnTo>
                    <a:pt x="462" y="126"/>
                  </a:lnTo>
                  <a:lnTo>
                    <a:pt x="456" y="114"/>
                  </a:lnTo>
                  <a:lnTo>
                    <a:pt x="432" y="96"/>
                  </a:lnTo>
                  <a:lnTo>
                    <a:pt x="396" y="84"/>
                  </a:lnTo>
                  <a:lnTo>
                    <a:pt x="366" y="78"/>
                  </a:lnTo>
                  <a:lnTo>
                    <a:pt x="348" y="78"/>
                  </a:lnTo>
                  <a:lnTo>
                    <a:pt x="342" y="72"/>
                  </a:lnTo>
                  <a:lnTo>
                    <a:pt x="330" y="72"/>
                  </a:lnTo>
                  <a:lnTo>
                    <a:pt x="318" y="60"/>
                  </a:lnTo>
                  <a:lnTo>
                    <a:pt x="294" y="48"/>
                  </a:lnTo>
                  <a:lnTo>
                    <a:pt x="288" y="36"/>
                  </a:lnTo>
                  <a:lnTo>
                    <a:pt x="288" y="30"/>
                  </a:lnTo>
                  <a:lnTo>
                    <a:pt x="282" y="18"/>
                  </a:lnTo>
                  <a:lnTo>
                    <a:pt x="276" y="12"/>
                  </a:lnTo>
                  <a:lnTo>
                    <a:pt x="252" y="18"/>
                  </a:lnTo>
                  <a:lnTo>
                    <a:pt x="246" y="6"/>
                  </a:lnTo>
                  <a:lnTo>
                    <a:pt x="246" y="0"/>
                  </a:lnTo>
                  <a:lnTo>
                    <a:pt x="240" y="0"/>
                  </a:lnTo>
                  <a:lnTo>
                    <a:pt x="234" y="6"/>
                  </a:lnTo>
                  <a:lnTo>
                    <a:pt x="234" y="12"/>
                  </a:lnTo>
                  <a:lnTo>
                    <a:pt x="228" y="24"/>
                  </a:lnTo>
                  <a:lnTo>
                    <a:pt x="228" y="54"/>
                  </a:lnTo>
                  <a:lnTo>
                    <a:pt x="246" y="72"/>
                  </a:lnTo>
                  <a:lnTo>
                    <a:pt x="246" y="78"/>
                  </a:lnTo>
                  <a:lnTo>
                    <a:pt x="240" y="78"/>
                  </a:lnTo>
                  <a:lnTo>
                    <a:pt x="240" y="72"/>
                  </a:lnTo>
                  <a:lnTo>
                    <a:pt x="228" y="72"/>
                  </a:lnTo>
                  <a:lnTo>
                    <a:pt x="228" y="78"/>
                  </a:lnTo>
                  <a:lnTo>
                    <a:pt x="222" y="84"/>
                  </a:lnTo>
                  <a:lnTo>
                    <a:pt x="222" y="96"/>
                  </a:lnTo>
                  <a:lnTo>
                    <a:pt x="216" y="108"/>
                  </a:lnTo>
                  <a:lnTo>
                    <a:pt x="216" y="120"/>
                  </a:lnTo>
                  <a:lnTo>
                    <a:pt x="210" y="132"/>
                  </a:lnTo>
                  <a:lnTo>
                    <a:pt x="204" y="138"/>
                  </a:lnTo>
                  <a:lnTo>
                    <a:pt x="198" y="150"/>
                  </a:lnTo>
                  <a:lnTo>
                    <a:pt x="192" y="156"/>
                  </a:lnTo>
                  <a:lnTo>
                    <a:pt x="192" y="168"/>
                  </a:lnTo>
                  <a:lnTo>
                    <a:pt x="210" y="204"/>
                  </a:lnTo>
                  <a:lnTo>
                    <a:pt x="216" y="210"/>
                  </a:lnTo>
                  <a:lnTo>
                    <a:pt x="216" y="222"/>
                  </a:lnTo>
                  <a:lnTo>
                    <a:pt x="222" y="228"/>
                  </a:lnTo>
                  <a:lnTo>
                    <a:pt x="234" y="234"/>
                  </a:lnTo>
                  <a:lnTo>
                    <a:pt x="240" y="240"/>
                  </a:lnTo>
                  <a:lnTo>
                    <a:pt x="204" y="414"/>
                  </a:lnTo>
                  <a:lnTo>
                    <a:pt x="0" y="486"/>
                  </a:lnTo>
                  <a:lnTo>
                    <a:pt x="84" y="672"/>
                  </a:lnTo>
                  <a:lnTo>
                    <a:pt x="114" y="660"/>
                  </a:lnTo>
                  <a:lnTo>
                    <a:pt x="198" y="636"/>
                  </a:lnTo>
                  <a:lnTo>
                    <a:pt x="228" y="624"/>
                  </a:lnTo>
                  <a:lnTo>
                    <a:pt x="246" y="618"/>
                  </a:lnTo>
                  <a:lnTo>
                    <a:pt x="252" y="606"/>
                  </a:lnTo>
                  <a:lnTo>
                    <a:pt x="252" y="594"/>
                  </a:lnTo>
                  <a:lnTo>
                    <a:pt x="258" y="582"/>
                  </a:lnTo>
                  <a:lnTo>
                    <a:pt x="258" y="564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93" name="Montenegro" descr="© INSCALE GmbH, 05.05.2010&#10;http://www.presentationload.com/">
              <a:extLst>
                <a:ext uri="{FF2B5EF4-FFF2-40B4-BE49-F238E27FC236}">
                  <a16:creationId xmlns:a16="http://schemas.microsoft.com/office/drawing/2014/main" id="{0D8A0A19-FADE-48FE-B31D-A0BB192943D8}"/>
                </a:ext>
              </a:extLst>
            </p:cNvPr>
            <p:cNvSpPr>
              <a:spLocks/>
            </p:cNvSpPr>
            <p:nvPr/>
          </p:nvSpPr>
          <p:spPr bwMode="gray">
            <a:xfrm>
              <a:off x="6102566" y="2944980"/>
              <a:ext cx="50788" cy="60343"/>
            </a:xfrm>
            <a:custGeom>
              <a:avLst/>
              <a:gdLst>
                <a:gd name="T0" fmla="*/ 2147483647 w 114"/>
                <a:gd name="T1" fmla="*/ 2147483647 h 138"/>
                <a:gd name="T2" fmla="*/ 2147483647 w 114"/>
                <a:gd name="T3" fmla="*/ 2147483647 h 138"/>
                <a:gd name="T4" fmla="*/ 2147483647 w 114"/>
                <a:gd name="T5" fmla="*/ 2147483647 h 138"/>
                <a:gd name="T6" fmla="*/ 2147483647 w 114"/>
                <a:gd name="T7" fmla="*/ 2147483647 h 138"/>
                <a:gd name="T8" fmla="*/ 2147483647 w 114"/>
                <a:gd name="T9" fmla="*/ 2147483647 h 138"/>
                <a:gd name="T10" fmla="*/ 2147483647 w 114"/>
                <a:gd name="T11" fmla="*/ 2147483647 h 138"/>
                <a:gd name="T12" fmla="*/ 2147483647 w 114"/>
                <a:gd name="T13" fmla="*/ 0 h 138"/>
                <a:gd name="T14" fmla="*/ 2147483647 w 114"/>
                <a:gd name="T15" fmla="*/ 0 h 138"/>
                <a:gd name="T16" fmla="*/ 2147483647 w 114"/>
                <a:gd name="T17" fmla="*/ 2147483647 h 138"/>
                <a:gd name="T18" fmla="*/ 2147483647 w 114"/>
                <a:gd name="T19" fmla="*/ 2147483647 h 138"/>
                <a:gd name="T20" fmla="*/ 2147483647 w 114"/>
                <a:gd name="T21" fmla="*/ 2147483647 h 138"/>
                <a:gd name="T22" fmla="*/ 2147483647 w 114"/>
                <a:gd name="T23" fmla="*/ 2147483647 h 138"/>
                <a:gd name="T24" fmla="*/ 2147483647 w 114"/>
                <a:gd name="T25" fmla="*/ 2147483647 h 138"/>
                <a:gd name="T26" fmla="*/ 2147483647 w 114"/>
                <a:gd name="T27" fmla="*/ 2147483647 h 138"/>
                <a:gd name="T28" fmla="*/ 0 w 114"/>
                <a:gd name="T29" fmla="*/ 2147483647 h 138"/>
                <a:gd name="T30" fmla="*/ 0 w 114"/>
                <a:gd name="T31" fmla="*/ 2147483647 h 138"/>
                <a:gd name="T32" fmla="*/ 2147483647 w 114"/>
                <a:gd name="T33" fmla="*/ 2147483647 h 138"/>
                <a:gd name="T34" fmla="*/ 2147483647 w 114"/>
                <a:gd name="T35" fmla="*/ 2147483647 h 138"/>
                <a:gd name="T36" fmla="*/ 2147483647 w 114"/>
                <a:gd name="T37" fmla="*/ 2147483647 h 138"/>
                <a:gd name="T38" fmla="*/ 2147483647 w 114"/>
                <a:gd name="T39" fmla="*/ 2147483647 h 138"/>
                <a:gd name="T40" fmla="*/ 2147483647 w 114"/>
                <a:gd name="T41" fmla="*/ 2147483647 h 138"/>
                <a:gd name="T42" fmla="*/ 2147483647 w 114"/>
                <a:gd name="T43" fmla="*/ 2147483647 h 138"/>
                <a:gd name="T44" fmla="*/ 2147483647 w 114"/>
                <a:gd name="T45" fmla="*/ 2147483647 h 138"/>
                <a:gd name="T46" fmla="*/ 2147483647 w 114"/>
                <a:gd name="T47" fmla="*/ 2147483647 h 138"/>
                <a:gd name="T48" fmla="*/ 2147483647 w 114"/>
                <a:gd name="T49" fmla="*/ 2147483647 h 138"/>
                <a:gd name="T50" fmla="*/ 2147483647 w 114"/>
                <a:gd name="T51" fmla="*/ 2147483647 h 138"/>
                <a:gd name="T52" fmla="*/ 2147483647 w 114"/>
                <a:gd name="T53" fmla="*/ 2147483647 h 138"/>
                <a:gd name="T54" fmla="*/ 2147483647 w 114"/>
                <a:gd name="T55" fmla="*/ 2147483647 h 138"/>
                <a:gd name="T56" fmla="*/ 2147483647 w 114"/>
                <a:gd name="T57" fmla="*/ 2147483647 h 138"/>
                <a:gd name="T58" fmla="*/ 2147483647 w 114"/>
                <a:gd name="T59" fmla="*/ 2147483647 h 138"/>
                <a:gd name="T60" fmla="*/ 2147483647 w 114"/>
                <a:gd name="T61" fmla="*/ 2147483647 h 138"/>
                <a:gd name="T62" fmla="*/ 2147483647 w 114"/>
                <a:gd name="T63" fmla="*/ 2147483647 h 138"/>
                <a:gd name="T64" fmla="*/ 2147483647 w 114"/>
                <a:gd name="T65" fmla="*/ 2147483647 h 138"/>
                <a:gd name="T66" fmla="*/ 2147483647 w 114"/>
                <a:gd name="T67" fmla="*/ 2147483647 h 138"/>
                <a:gd name="T68" fmla="*/ 2147483647 w 114"/>
                <a:gd name="T69" fmla="*/ 2147483647 h 138"/>
                <a:gd name="T70" fmla="*/ 2147483647 w 114"/>
                <a:gd name="T71" fmla="*/ 2147483647 h 138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114"/>
                <a:gd name="T109" fmla="*/ 0 h 138"/>
                <a:gd name="T110" fmla="*/ 114 w 114"/>
                <a:gd name="T111" fmla="*/ 138 h 138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114" h="138">
                  <a:moveTo>
                    <a:pt x="114" y="42"/>
                  </a:moveTo>
                  <a:lnTo>
                    <a:pt x="108" y="48"/>
                  </a:lnTo>
                  <a:lnTo>
                    <a:pt x="96" y="30"/>
                  </a:lnTo>
                  <a:lnTo>
                    <a:pt x="84" y="18"/>
                  </a:lnTo>
                  <a:lnTo>
                    <a:pt x="66" y="6"/>
                  </a:lnTo>
                  <a:lnTo>
                    <a:pt x="60" y="6"/>
                  </a:lnTo>
                  <a:lnTo>
                    <a:pt x="48" y="0"/>
                  </a:lnTo>
                  <a:lnTo>
                    <a:pt x="42" y="0"/>
                  </a:lnTo>
                  <a:lnTo>
                    <a:pt x="42" y="24"/>
                  </a:lnTo>
                  <a:lnTo>
                    <a:pt x="24" y="24"/>
                  </a:lnTo>
                  <a:lnTo>
                    <a:pt x="18" y="30"/>
                  </a:lnTo>
                  <a:lnTo>
                    <a:pt x="18" y="36"/>
                  </a:lnTo>
                  <a:lnTo>
                    <a:pt x="12" y="48"/>
                  </a:lnTo>
                  <a:lnTo>
                    <a:pt x="6" y="48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6" y="66"/>
                  </a:lnTo>
                  <a:lnTo>
                    <a:pt x="12" y="66"/>
                  </a:lnTo>
                  <a:lnTo>
                    <a:pt x="24" y="72"/>
                  </a:lnTo>
                  <a:lnTo>
                    <a:pt x="6" y="102"/>
                  </a:lnTo>
                  <a:lnTo>
                    <a:pt x="18" y="102"/>
                  </a:lnTo>
                  <a:lnTo>
                    <a:pt x="24" y="96"/>
                  </a:lnTo>
                  <a:lnTo>
                    <a:pt x="36" y="96"/>
                  </a:lnTo>
                  <a:lnTo>
                    <a:pt x="36" y="114"/>
                  </a:lnTo>
                  <a:lnTo>
                    <a:pt x="60" y="138"/>
                  </a:lnTo>
                  <a:lnTo>
                    <a:pt x="72" y="126"/>
                  </a:lnTo>
                  <a:lnTo>
                    <a:pt x="66" y="108"/>
                  </a:lnTo>
                  <a:lnTo>
                    <a:pt x="60" y="114"/>
                  </a:lnTo>
                  <a:lnTo>
                    <a:pt x="42" y="102"/>
                  </a:lnTo>
                  <a:lnTo>
                    <a:pt x="66" y="102"/>
                  </a:lnTo>
                  <a:lnTo>
                    <a:pt x="78" y="96"/>
                  </a:lnTo>
                  <a:lnTo>
                    <a:pt x="78" y="78"/>
                  </a:lnTo>
                  <a:lnTo>
                    <a:pt x="108" y="90"/>
                  </a:lnTo>
                  <a:lnTo>
                    <a:pt x="114" y="84"/>
                  </a:lnTo>
                  <a:lnTo>
                    <a:pt x="114" y="90"/>
                  </a:lnTo>
                  <a:lnTo>
                    <a:pt x="114" y="42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94" name="Moldova" descr="© INSCALE GmbH, 05.05.2010&#10;http://www.presentationload.com/">
              <a:extLst>
                <a:ext uri="{FF2B5EF4-FFF2-40B4-BE49-F238E27FC236}">
                  <a16:creationId xmlns:a16="http://schemas.microsoft.com/office/drawing/2014/main" id="{AC1B5B9F-15AB-4AFE-A58F-52A4AEAE1C77}"/>
                </a:ext>
              </a:extLst>
            </p:cNvPr>
            <p:cNvSpPr>
              <a:spLocks/>
            </p:cNvSpPr>
            <p:nvPr/>
          </p:nvSpPr>
          <p:spPr bwMode="gray">
            <a:xfrm>
              <a:off x="6326352" y="2773478"/>
              <a:ext cx="96814" cy="106394"/>
            </a:xfrm>
            <a:custGeom>
              <a:avLst/>
              <a:gdLst>
                <a:gd name="T0" fmla="*/ 2147483647 w 216"/>
                <a:gd name="T1" fmla="*/ 2147483647 h 240"/>
                <a:gd name="T2" fmla="*/ 2147483647 w 216"/>
                <a:gd name="T3" fmla="*/ 2147483647 h 240"/>
                <a:gd name="T4" fmla="*/ 2147483647 w 216"/>
                <a:gd name="T5" fmla="*/ 2147483647 h 240"/>
                <a:gd name="T6" fmla="*/ 2147483647 w 216"/>
                <a:gd name="T7" fmla="*/ 2147483647 h 240"/>
                <a:gd name="T8" fmla="*/ 2147483647 w 216"/>
                <a:gd name="T9" fmla="*/ 2147483647 h 240"/>
                <a:gd name="T10" fmla="*/ 2147483647 w 216"/>
                <a:gd name="T11" fmla="*/ 2147483647 h 240"/>
                <a:gd name="T12" fmla="*/ 2147483647 w 216"/>
                <a:gd name="T13" fmla="*/ 2147483647 h 240"/>
                <a:gd name="T14" fmla="*/ 2147483647 w 216"/>
                <a:gd name="T15" fmla="*/ 2147483647 h 240"/>
                <a:gd name="T16" fmla="*/ 2147483647 w 216"/>
                <a:gd name="T17" fmla="*/ 2147483647 h 240"/>
                <a:gd name="T18" fmla="*/ 2147483647 w 216"/>
                <a:gd name="T19" fmla="*/ 2147483647 h 240"/>
                <a:gd name="T20" fmla="*/ 2147483647 w 216"/>
                <a:gd name="T21" fmla="*/ 2147483647 h 240"/>
                <a:gd name="T22" fmla="*/ 2147483647 w 216"/>
                <a:gd name="T23" fmla="*/ 2147483647 h 240"/>
                <a:gd name="T24" fmla="*/ 2147483647 w 216"/>
                <a:gd name="T25" fmla="*/ 2147483647 h 240"/>
                <a:gd name="T26" fmla="*/ 2147483647 w 216"/>
                <a:gd name="T27" fmla="*/ 2147483647 h 240"/>
                <a:gd name="T28" fmla="*/ 2147483647 w 216"/>
                <a:gd name="T29" fmla="*/ 2147483647 h 240"/>
                <a:gd name="T30" fmla="*/ 2147483647 w 216"/>
                <a:gd name="T31" fmla="*/ 2147483647 h 240"/>
                <a:gd name="T32" fmla="*/ 2147483647 w 216"/>
                <a:gd name="T33" fmla="*/ 2147483647 h 240"/>
                <a:gd name="T34" fmla="*/ 2147483647 w 216"/>
                <a:gd name="T35" fmla="*/ 2147483647 h 240"/>
                <a:gd name="T36" fmla="*/ 2147483647 w 216"/>
                <a:gd name="T37" fmla="*/ 2147483647 h 240"/>
                <a:gd name="T38" fmla="*/ 2147483647 w 216"/>
                <a:gd name="T39" fmla="*/ 2147483647 h 240"/>
                <a:gd name="T40" fmla="*/ 2147483647 w 216"/>
                <a:gd name="T41" fmla="*/ 2147483647 h 240"/>
                <a:gd name="T42" fmla="*/ 2147483647 w 216"/>
                <a:gd name="T43" fmla="*/ 2147483647 h 240"/>
                <a:gd name="T44" fmla="*/ 2147483647 w 216"/>
                <a:gd name="T45" fmla="*/ 2147483647 h 240"/>
                <a:gd name="T46" fmla="*/ 2147483647 w 216"/>
                <a:gd name="T47" fmla="*/ 2147483647 h 240"/>
                <a:gd name="T48" fmla="*/ 2147483647 w 216"/>
                <a:gd name="T49" fmla="*/ 2147483647 h 240"/>
                <a:gd name="T50" fmla="*/ 2147483647 w 216"/>
                <a:gd name="T51" fmla="*/ 2147483647 h 240"/>
                <a:gd name="T52" fmla="*/ 2147483647 w 216"/>
                <a:gd name="T53" fmla="*/ 2147483647 h 240"/>
                <a:gd name="T54" fmla="*/ 2147483647 w 216"/>
                <a:gd name="T55" fmla="*/ 2147483647 h 240"/>
                <a:gd name="T56" fmla="*/ 2147483647 w 216"/>
                <a:gd name="T57" fmla="*/ 2147483647 h 240"/>
                <a:gd name="T58" fmla="*/ 2147483647 w 216"/>
                <a:gd name="T59" fmla="*/ 2147483647 h 240"/>
                <a:gd name="T60" fmla="*/ 2147483647 w 216"/>
                <a:gd name="T61" fmla="*/ 0 h 240"/>
                <a:gd name="T62" fmla="*/ 2147483647 w 216"/>
                <a:gd name="T63" fmla="*/ 2147483647 h 240"/>
                <a:gd name="T64" fmla="*/ 2147483647 w 216"/>
                <a:gd name="T65" fmla="*/ 2147483647 h 240"/>
                <a:gd name="T66" fmla="*/ 2147483647 w 216"/>
                <a:gd name="T67" fmla="*/ 2147483647 h 240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16"/>
                <a:gd name="T103" fmla="*/ 0 h 240"/>
                <a:gd name="T104" fmla="*/ 216 w 216"/>
                <a:gd name="T105" fmla="*/ 240 h 240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16" h="240">
                  <a:moveTo>
                    <a:pt x="0" y="18"/>
                  </a:moveTo>
                  <a:lnTo>
                    <a:pt x="18" y="24"/>
                  </a:lnTo>
                  <a:lnTo>
                    <a:pt x="24" y="30"/>
                  </a:lnTo>
                  <a:lnTo>
                    <a:pt x="30" y="42"/>
                  </a:lnTo>
                  <a:lnTo>
                    <a:pt x="36" y="48"/>
                  </a:lnTo>
                  <a:lnTo>
                    <a:pt x="36" y="60"/>
                  </a:lnTo>
                  <a:lnTo>
                    <a:pt x="60" y="72"/>
                  </a:lnTo>
                  <a:lnTo>
                    <a:pt x="66" y="96"/>
                  </a:lnTo>
                  <a:lnTo>
                    <a:pt x="78" y="96"/>
                  </a:lnTo>
                  <a:lnTo>
                    <a:pt x="84" y="114"/>
                  </a:lnTo>
                  <a:lnTo>
                    <a:pt x="102" y="114"/>
                  </a:lnTo>
                  <a:lnTo>
                    <a:pt x="108" y="120"/>
                  </a:lnTo>
                  <a:lnTo>
                    <a:pt x="108" y="162"/>
                  </a:lnTo>
                  <a:lnTo>
                    <a:pt x="114" y="162"/>
                  </a:lnTo>
                  <a:lnTo>
                    <a:pt x="108" y="168"/>
                  </a:lnTo>
                  <a:lnTo>
                    <a:pt x="108" y="180"/>
                  </a:lnTo>
                  <a:lnTo>
                    <a:pt x="102" y="186"/>
                  </a:lnTo>
                  <a:lnTo>
                    <a:pt x="102" y="198"/>
                  </a:lnTo>
                  <a:lnTo>
                    <a:pt x="108" y="210"/>
                  </a:lnTo>
                  <a:lnTo>
                    <a:pt x="114" y="216"/>
                  </a:lnTo>
                  <a:lnTo>
                    <a:pt x="114" y="240"/>
                  </a:lnTo>
                  <a:lnTo>
                    <a:pt x="138" y="234"/>
                  </a:lnTo>
                  <a:lnTo>
                    <a:pt x="138" y="222"/>
                  </a:lnTo>
                  <a:lnTo>
                    <a:pt x="132" y="216"/>
                  </a:lnTo>
                  <a:lnTo>
                    <a:pt x="132" y="204"/>
                  </a:lnTo>
                  <a:lnTo>
                    <a:pt x="138" y="204"/>
                  </a:lnTo>
                  <a:lnTo>
                    <a:pt x="150" y="198"/>
                  </a:lnTo>
                  <a:lnTo>
                    <a:pt x="156" y="192"/>
                  </a:lnTo>
                  <a:lnTo>
                    <a:pt x="174" y="180"/>
                  </a:lnTo>
                  <a:lnTo>
                    <a:pt x="168" y="174"/>
                  </a:lnTo>
                  <a:lnTo>
                    <a:pt x="156" y="168"/>
                  </a:lnTo>
                  <a:lnTo>
                    <a:pt x="150" y="168"/>
                  </a:lnTo>
                  <a:lnTo>
                    <a:pt x="150" y="162"/>
                  </a:lnTo>
                  <a:lnTo>
                    <a:pt x="156" y="156"/>
                  </a:lnTo>
                  <a:lnTo>
                    <a:pt x="174" y="156"/>
                  </a:lnTo>
                  <a:lnTo>
                    <a:pt x="180" y="162"/>
                  </a:lnTo>
                  <a:lnTo>
                    <a:pt x="198" y="162"/>
                  </a:lnTo>
                  <a:lnTo>
                    <a:pt x="210" y="156"/>
                  </a:lnTo>
                  <a:lnTo>
                    <a:pt x="216" y="156"/>
                  </a:lnTo>
                  <a:lnTo>
                    <a:pt x="216" y="126"/>
                  </a:lnTo>
                  <a:lnTo>
                    <a:pt x="210" y="120"/>
                  </a:lnTo>
                  <a:lnTo>
                    <a:pt x="198" y="120"/>
                  </a:lnTo>
                  <a:lnTo>
                    <a:pt x="192" y="114"/>
                  </a:lnTo>
                  <a:lnTo>
                    <a:pt x="180" y="114"/>
                  </a:lnTo>
                  <a:lnTo>
                    <a:pt x="180" y="96"/>
                  </a:lnTo>
                  <a:lnTo>
                    <a:pt x="186" y="90"/>
                  </a:lnTo>
                  <a:lnTo>
                    <a:pt x="180" y="84"/>
                  </a:lnTo>
                  <a:lnTo>
                    <a:pt x="174" y="84"/>
                  </a:lnTo>
                  <a:lnTo>
                    <a:pt x="162" y="90"/>
                  </a:lnTo>
                  <a:lnTo>
                    <a:pt x="162" y="66"/>
                  </a:lnTo>
                  <a:lnTo>
                    <a:pt x="168" y="60"/>
                  </a:lnTo>
                  <a:lnTo>
                    <a:pt x="162" y="48"/>
                  </a:lnTo>
                  <a:lnTo>
                    <a:pt x="156" y="42"/>
                  </a:lnTo>
                  <a:lnTo>
                    <a:pt x="144" y="36"/>
                  </a:lnTo>
                  <a:lnTo>
                    <a:pt x="126" y="36"/>
                  </a:lnTo>
                  <a:lnTo>
                    <a:pt x="126" y="24"/>
                  </a:lnTo>
                  <a:lnTo>
                    <a:pt x="120" y="18"/>
                  </a:lnTo>
                  <a:lnTo>
                    <a:pt x="78" y="18"/>
                  </a:lnTo>
                  <a:lnTo>
                    <a:pt x="78" y="12"/>
                  </a:lnTo>
                  <a:lnTo>
                    <a:pt x="72" y="12"/>
                  </a:lnTo>
                  <a:lnTo>
                    <a:pt x="60" y="0"/>
                  </a:lnTo>
                  <a:lnTo>
                    <a:pt x="54" y="0"/>
                  </a:lnTo>
                  <a:lnTo>
                    <a:pt x="42" y="6"/>
                  </a:lnTo>
                  <a:lnTo>
                    <a:pt x="36" y="6"/>
                  </a:lnTo>
                  <a:lnTo>
                    <a:pt x="36" y="12"/>
                  </a:lnTo>
                  <a:lnTo>
                    <a:pt x="24" y="12"/>
                  </a:lnTo>
                  <a:lnTo>
                    <a:pt x="12" y="6"/>
                  </a:lnTo>
                  <a:lnTo>
                    <a:pt x="6" y="6"/>
                  </a:lnTo>
                  <a:lnTo>
                    <a:pt x="0" y="18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95" name="Malta" descr="© INSCALE GmbH, 05.05.2010&#10;http://www.presentationload.com/">
              <a:extLst>
                <a:ext uri="{FF2B5EF4-FFF2-40B4-BE49-F238E27FC236}">
                  <a16:creationId xmlns:a16="http://schemas.microsoft.com/office/drawing/2014/main" id="{8DCBD345-F9AF-41D8-B145-A79533779965}"/>
                </a:ext>
              </a:extLst>
            </p:cNvPr>
            <p:cNvSpPr>
              <a:spLocks/>
            </p:cNvSpPr>
            <p:nvPr/>
          </p:nvSpPr>
          <p:spPr bwMode="gray">
            <a:xfrm>
              <a:off x="5986706" y="3210173"/>
              <a:ext cx="14284" cy="12704"/>
            </a:xfrm>
            <a:custGeom>
              <a:avLst/>
              <a:gdLst>
                <a:gd name="T0" fmla="*/ 2147483647 w 30"/>
                <a:gd name="T1" fmla="*/ 2147483647 h 30"/>
                <a:gd name="T2" fmla="*/ 2147483647 w 30"/>
                <a:gd name="T3" fmla="*/ 2147483647 h 30"/>
                <a:gd name="T4" fmla="*/ 2147483647 w 30"/>
                <a:gd name="T5" fmla="*/ 2147483647 h 30"/>
                <a:gd name="T6" fmla="*/ 2147483647 w 30"/>
                <a:gd name="T7" fmla="*/ 0 h 30"/>
                <a:gd name="T8" fmla="*/ 2147483647 w 30"/>
                <a:gd name="T9" fmla="*/ 0 h 30"/>
                <a:gd name="T10" fmla="*/ 0 w 30"/>
                <a:gd name="T11" fmla="*/ 2147483647 h 30"/>
                <a:gd name="T12" fmla="*/ 0 w 30"/>
                <a:gd name="T13" fmla="*/ 2147483647 h 30"/>
                <a:gd name="T14" fmla="*/ 2147483647 w 30"/>
                <a:gd name="T15" fmla="*/ 2147483647 h 30"/>
                <a:gd name="T16" fmla="*/ 2147483647 w 30"/>
                <a:gd name="T17" fmla="*/ 2147483647 h 30"/>
                <a:gd name="T18" fmla="*/ 2147483647 w 30"/>
                <a:gd name="T19" fmla="*/ 2147483647 h 3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30"/>
                <a:gd name="T31" fmla="*/ 0 h 30"/>
                <a:gd name="T32" fmla="*/ 30 w 30"/>
                <a:gd name="T33" fmla="*/ 30 h 3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30" h="30">
                  <a:moveTo>
                    <a:pt x="24" y="30"/>
                  </a:moveTo>
                  <a:lnTo>
                    <a:pt x="30" y="24"/>
                  </a:lnTo>
                  <a:lnTo>
                    <a:pt x="30" y="12"/>
                  </a:lnTo>
                  <a:lnTo>
                    <a:pt x="18" y="0"/>
                  </a:lnTo>
                  <a:lnTo>
                    <a:pt x="6" y="0"/>
                  </a:lnTo>
                  <a:lnTo>
                    <a:pt x="0" y="6"/>
                  </a:lnTo>
                  <a:lnTo>
                    <a:pt x="0" y="18"/>
                  </a:lnTo>
                  <a:lnTo>
                    <a:pt x="6" y="24"/>
                  </a:lnTo>
                  <a:lnTo>
                    <a:pt x="18" y="30"/>
                  </a:lnTo>
                  <a:lnTo>
                    <a:pt x="24" y="30"/>
                  </a:lnTo>
                  <a:close/>
                </a:path>
              </a:pathLst>
            </a:custGeom>
            <a:solidFill>
              <a:srgbClr val="00359E"/>
            </a:solidFill>
            <a:ln w="9525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96" name="Macedonia" descr="© INSCALE GmbH, 05.05.2010&#10;http://www.presentationload.com/">
              <a:extLst>
                <a:ext uri="{FF2B5EF4-FFF2-40B4-BE49-F238E27FC236}">
                  <a16:creationId xmlns:a16="http://schemas.microsoft.com/office/drawing/2014/main" id="{961B2218-C94B-42AC-B8D5-678578828D2F}"/>
                </a:ext>
              </a:extLst>
            </p:cNvPr>
            <p:cNvSpPr>
              <a:spLocks/>
            </p:cNvSpPr>
            <p:nvPr/>
          </p:nvSpPr>
          <p:spPr bwMode="gray">
            <a:xfrm>
              <a:off x="6166051" y="2987855"/>
              <a:ext cx="73008" cy="55580"/>
            </a:xfrm>
            <a:custGeom>
              <a:avLst/>
              <a:gdLst>
                <a:gd name="T0" fmla="*/ 2147483647 w 162"/>
                <a:gd name="T1" fmla="*/ 2147483647 h 126"/>
                <a:gd name="T2" fmla="*/ 2147483647 w 162"/>
                <a:gd name="T3" fmla="*/ 2147483647 h 126"/>
                <a:gd name="T4" fmla="*/ 2147483647 w 162"/>
                <a:gd name="T5" fmla="*/ 2147483647 h 126"/>
                <a:gd name="T6" fmla="*/ 2147483647 w 162"/>
                <a:gd name="T7" fmla="*/ 2147483647 h 126"/>
                <a:gd name="T8" fmla="*/ 2147483647 w 162"/>
                <a:gd name="T9" fmla="*/ 0 h 126"/>
                <a:gd name="T10" fmla="*/ 2147483647 w 162"/>
                <a:gd name="T11" fmla="*/ 2147483647 h 126"/>
                <a:gd name="T12" fmla="*/ 2147483647 w 162"/>
                <a:gd name="T13" fmla="*/ 2147483647 h 126"/>
                <a:gd name="T14" fmla="*/ 2147483647 w 162"/>
                <a:gd name="T15" fmla="*/ 2147483647 h 126"/>
                <a:gd name="T16" fmla="*/ 2147483647 w 162"/>
                <a:gd name="T17" fmla="*/ 2147483647 h 126"/>
                <a:gd name="T18" fmla="*/ 2147483647 w 162"/>
                <a:gd name="T19" fmla="*/ 2147483647 h 126"/>
                <a:gd name="T20" fmla="*/ 2147483647 w 162"/>
                <a:gd name="T21" fmla="*/ 2147483647 h 126"/>
                <a:gd name="T22" fmla="*/ 0 w 162"/>
                <a:gd name="T23" fmla="*/ 2147483647 h 126"/>
                <a:gd name="T24" fmla="*/ 0 w 162"/>
                <a:gd name="T25" fmla="*/ 2147483647 h 126"/>
                <a:gd name="T26" fmla="*/ 2147483647 w 162"/>
                <a:gd name="T27" fmla="*/ 2147483647 h 126"/>
                <a:gd name="T28" fmla="*/ 2147483647 w 162"/>
                <a:gd name="T29" fmla="*/ 2147483647 h 126"/>
                <a:gd name="T30" fmla="*/ 2147483647 w 162"/>
                <a:gd name="T31" fmla="*/ 2147483647 h 126"/>
                <a:gd name="T32" fmla="*/ 2147483647 w 162"/>
                <a:gd name="T33" fmla="*/ 2147483647 h 126"/>
                <a:gd name="T34" fmla="*/ 2147483647 w 162"/>
                <a:gd name="T35" fmla="*/ 2147483647 h 126"/>
                <a:gd name="T36" fmla="*/ 2147483647 w 162"/>
                <a:gd name="T37" fmla="*/ 2147483647 h 126"/>
                <a:gd name="T38" fmla="*/ 2147483647 w 162"/>
                <a:gd name="T39" fmla="*/ 2147483647 h 126"/>
                <a:gd name="T40" fmla="*/ 2147483647 w 162"/>
                <a:gd name="T41" fmla="*/ 2147483647 h 126"/>
                <a:gd name="T42" fmla="*/ 2147483647 w 162"/>
                <a:gd name="T43" fmla="*/ 2147483647 h 126"/>
                <a:gd name="T44" fmla="*/ 2147483647 w 162"/>
                <a:gd name="T45" fmla="*/ 2147483647 h 126"/>
                <a:gd name="T46" fmla="*/ 2147483647 w 162"/>
                <a:gd name="T47" fmla="*/ 2147483647 h 126"/>
                <a:gd name="T48" fmla="*/ 2147483647 w 162"/>
                <a:gd name="T49" fmla="*/ 2147483647 h 126"/>
                <a:gd name="T50" fmla="*/ 2147483647 w 162"/>
                <a:gd name="T51" fmla="*/ 2147483647 h 126"/>
                <a:gd name="T52" fmla="*/ 2147483647 w 162"/>
                <a:gd name="T53" fmla="*/ 2147483647 h 126"/>
                <a:gd name="T54" fmla="*/ 2147483647 w 162"/>
                <a:gd name="T55" fmla="*/ 2147483647 h 126"/>
                <a:gd name="T56" fmla="*/ 2147483647 w 162"/>
                <a:gd name="T57" fmla="*/ 2147483647 h 126"/>
                <a:gd name="T58" fmla="*/ 2147483647 w 162"/>
                <a:gd name="T59" fmla="*/ 2147483647 h 126"/>
                <a:gd name="T60" fmla="*/ 2147483647 w 162"/>
                <a:gd name="T61" fmla="*/ 2147483647 h 126"/>
                <a:gd name="T62" fmla="*/ 2147483647 w 162"/>
                <a:gd name="T63" fmla="*/ 2147483647 h 126"/>
                <a:gd name="T64" fmla="*/ 2147483647 w 162"/>
                <a:gd name="T65" fmla="*/ 2147483647 h 12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62"/>
                <a:gd name="T100" fmla="*/ 0 h 126"/>
                <a:gd name="T101" fmla="*/ 162 w 162"/>
                <a:gd name="T102" fmla="*/ 126 h 12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62" h="126">
                  <a:moveTo>
                    <a:pt x="150" y="42"/>
                  </a:moveTo>
                  <a:lnTo>
                    <a:pt x="132" y="30"/>
                  </a:lnTo>
                  <a:lnTo>
                    <a:pt x="132" y="18"/>
                  </a:lnTo>
                  <a:lnTo>
                    <a:pt x="126" y="18"/>
                  </a:lnTo>
                  <a:lnTo>
                    <a:pt x="114" y="0"/>
                  </a:lnTo>
                  <a:lnTo>
                    <a:pt x="72" y="6"/>
                  </a:lnTo>
                  <a:lnTo>
                    <a:pt x="66" y="12"/>
                  </a:lnTo>
                  <a:lnTo>
                    <a:pt x="48" y="12"/>
                  </a:lnTo>
                  <a:lnTo>
                    <a:pt x="48" y="24"/>
                  </a:lnTo>
                  <a:lnTo>
                    <a:pt x="24" y="24"/>
                  </a:lnTo>
                  <a:lnTo>
                    <a:pt x="18" y="36"/>
                  </a:lnTo>
                  <a:lnTo>
                    <a:pt x="0" y="42"/>
                  </a:lnTo>
                  <a:lnTo>
                    <a:pt x="0" y="66"/>
                  </a:lnTo>
                  <a:lnTo>
                    <a:pt x="6" y="78"/>
                  </a:lnTo>
                  <a:lnTo>
                    <a:pt x="6" y="102"/>
                  </a:lnTo>
                  <a:lnTo>
                    <a:pt x="12" y="108"/>
                  </a:lnTo>
                  <a:lnTo>
                    <a:pt x="18" y="108"/>
                  </a:lnTo>
                  <a:lnTo>
                    <a:pt x="18" y="126"/>
                  </a:lnTo>
                  <a:lnTo>
                    <a:pt x="42" y="120"/>
                  </a:lnTo>
                  <a:lnTo>
                    <a:pt x="42" y="126"/>
                  </a:lnTo>
                  <a:lnTo>
                    <a:pt x="54" y="120"/>
                  </a:lnTo>
                  <a:lnTo>
                    <a:pt x="60" y="120"/>
                  </a:lnTo>
                  <a:lnTo>
                    <a:pt x="66" y="126"/>
                  </a:lnTo>
                  <a:lnTo>
                    <a:pt x="90" y="126"/>
                  </a:lnTo>
                  <a:lnTo>
                    <a:pt x="96" y="114"/>
                  </a:lnTo>
                  <a:lnTo>
                    <a:pt x="96" y="108"/>
                  </a:lnTo>
                  <a:lnTo>
                    <a:pt x="120" y="108"/>
                  </a:lnTo>
                  <a:lnTo>
                    <a:pt x="132" y="102"/>
                  </a:lnTo>
                  <a:lnTo>
                    <a:pt x="156" y="78"/>
                  </a:lnTo>
                  <a:lnTo>
                    <a:pt x="162" y="66"/>
                  </a:lnTo>
                  <a:lnTo>
                    <a:pt x="162" y="60"/>
                  </a:lnTo>
                  <a:lnTo>
                    <a:pt x="156" y="48"/>
                  </a:lnTo>
                  <a:lnTo>
                    <a:pt x="150" y="42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97" name="Liechtenstein" descr="© INSCALE GmbH, 05.05.2010&#10;http://www.presentationload.com/">
              <a:extLst>
                <a:ext uri="{FF2B5EF4-FFF2-40B4-BE49-F238E27FC236}">
                  <a16:creationId xmlns:a16="http://schemas.microsoft.com/office/drawing/2014/main" id="{DEF6B501-9442-4D97-9B98-F9D2F0729348}"/>
                </a:ext>
              </a:extLst>
            </p:cNvPr>
            <p:cNvSpPr>
              <a:spLocks/>
            </p:cNvSpPr>
            <p:nvPr/>
          </p:nvSpPr>
          <p:spPr bwMode="gray">
            <a:xfrm>
              <a:off x="5845451" y="2811589"/>
              <a:ext cx="6349" cy="11115"/>
            </a:xfrm>
            <a:custGeom>
              <a:avLst/>
              <a:gdLst>
                <a:gd name="T0" fmla="*/ 2147483647 w 18"/>
                <a:gd name="T1" fmla="*/ 0 h 24"/>
                <a:gd name="T2" fmla="*/ 2147483647 w 18"/>
                <a:gd name="T3" fmla="*/ 2147483647 h 24"/>
                <a:gd name="T4" fmla="*/ 0 w 18"/>
                <a:gd name="T5" fmla="*/ 2147483647 h 24"/>
                <a:gd name="T6" fmla="*/ 0 w 18"/>
                <a:gd name="T7" fmla="*/ 2147483647 h 24"/>
                <a:gd name="T8" fmla="*/ 2147483647 w 18"/>
                <a:gd name="T9" fmla="*/ 2147483647 h 24"/>
                <a:gd name="T10" fmla="*/ 2147483647 w 18"/>
                <a:gd name="T11" fmla="*/ 0 h 24"/>
                <a:gd name="T12" fmla="*/ 2147483647 w 18"/>
                <a:gd name="T13" fmla="*/ 0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8"/>
                <a:gd name="T22" fmla="*/ 0 h 24"/>
                <a:gd name="T23" fmla="*/ 18 w 18"/>
                <a:gd name="T24" fmla="*/ 24 h 2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8" h="24">
                  <a:moveTo>
                    <a:pt x="12" y="0"/>
                  </a:moveTo>
                  <a:lnTo>
                    <a:pt x="6" y="6"/>
                  </a:lnTo>
                  <a:lnTo>
                    <a:pt x="0" y="18"/>
                  </a:lnTo>
                  <a:lnTo>
                    <a:pt x="0" y="24"/>
                  </a:lnTo>
                  <a:lnTo>
                    <a:pt x="18" y="24"/>
                  </a:lnTo>
                  <a:lnTo>
                    <a:pt x="18" y="0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7D40">
                <a:lumMod val="75000"/>
              </a:srgbClr>
            </a:solidFill>
            <a:ln w="952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98" name="Lebanon" descr="© INSCALE GmbH, 05.05.2010&#10;http://www.presentationload.com/">
              <a:extLst>
                <a:ext uri="{FF2B5EF4-FFF2-40B4-BE49-F238E27FC236}">
                  <a16:creationId xmlns:a16="http://schemas.microsoft.com/office/drawing/2014/main" id="{956892D8-072F-4FCB-AF31-FF08C0C62E46}"/>
                </a:ext>
              </a:extLst>
            </p:cNvPr>
            <p:cNvSpPr>
              <a:spLocks/>
            </p:cNvSpPr>
            <p:nvPr/>
          </p:nvSpPr>
          <p:spPr bwMode="gray">
            <a:xfrm>
              <a:off x="6608861" y="3267340"/>
              <a:ext cx="46026" cy="69871"/>
            </a:xfrm>
            <a:custGeom>
              <a:avLst/>
              <a:gdLst>
                <a:gd name="T0" fmla="*/ 2147483647 w 108"/>
                <a:gd name="T1" fmla="*/ 2147483647 h 156"/>
                <a:gd name="T2" fmla="*/ 2147483647 w 108"/>
                <a:gd name="T3" fmla="*/ 2147483647 h 156"/>
                <a:gd name="T4" fmla="*/ 2147483647 w 108"/>
                <a:gd name="T5" fmla="*/ 2147483647 h 156"/>
                <a:gd name="T6" fmla="*/ 2147483647 w 108"/>
                <a:gd name="T7" fmla="*/ 2147483647 h 156"/>
                <a:gd name="T8" fmla="*/ 2147483647 w 108"/>
                <a:gd name="T9" fmla="*/ 2147483647 h 156"/>
                <a:gd name="T10" fmla="*/ 2147483647 w 108"/>
                <a:gd name="T11" fmla="*/ 2147483647 h 156"/>
                <a:gd name="T12" fmla="*/ 2147483647 w 108"/>
                <a:gd name="T13" fmla="*/ 2147483647 h 156"/>
                <a:gd name="T14" fmla="*/ 2147483647 w 108"/>
                <a:gd name="T15" fmla="*/ 2147483647 h 156"/>
                <a:gd name="T16" fmla="*/ 2147483647 w 108"/>
                <a:gd name="T17" fmla="*/ 2147483647 h 156"/>
                <a:gd name="T18" fmla="*/ 2147483647 w 108"/>
                <a:gd name="T19" fmla="*/ 2147483647 h 156"/>
                <a:gd name="T20" fmla="*/ 2147483647 w 108"/>
                <a:gd name="T21" fmla="*/ 0 h 156"/>
                <a:gd name="T22" fmla="*/ 2147483647 w 108"/>
                <a:gd name="T23" fmla="*/ 0 h 156"/>
                <a:gd name="T24" fmla="*/ 2147483647 w 108"/>
                <a:gd name="T25" fmla="*/ 0 h 156"/>
                <a:gd name="T26" fmla="*/ 2147483647 w 108"/>
                <a:gd name="T27" fmla="*/ 2147483647 h 156"/>
                <a:gd name="T28" fmla="*/ 2147483647 w 108"/>
                <a:gd name="T29" fmla="*/ 2147483647 h 156"/>
                <a:gd name="T30" fmla="*/ 2147483647 w 108"/>
                <a:gd name="T31" fmla="*/ 2147483647 h 156"/>
                <a:gd name="T32" fmla="*/ 2147483647 w 108"/>
                <a:gd name="T33" fmla="*/ 2147483647 h 156"/>
                <a:gd name="T34" fmla="*/ 2147483647 w 108"/>
                <a:gd name="T35" fmla="*/ 2147483647 h 156"/>
                <a:gd name="T36" fmla="*/ 2147483647 w 108"/>
                <a:gd name="T37" fmla="*/ 2147483647 h 156"/>
                <a:gd name="T38" fmla="*/ 2147483647 w 108"/>
                <a:gd name="T39" fmla="*/ 2147483647 h 156"/>
                <a:gd name="T40" fmla="*/ 2147483647 w 108"/>
                <a:gd name="T41" fmla="*/ 2147483647 h 156"/>
                <a:gd name="T42" fmla="*/ 0 w 108"/>
                <a:gd name="T43" fmla="*/ 2147483647 h 156"/>
                <a:gd name="T44" fmla="*/ 0 w 108"/>
                <a:gd name="T45" fmla="*/ 2147483647 h 156"/>
                <a:gd name="T46" fmla="*/ 2147483647 w 108"/>
                <a:gd name="T47" fmla="*/ 2147483647 h 156"/>
                <a:gd name="T48" fmla="*/ 2147483647 w 108"/>
                <a:gd name="T49" fmla="*/ 2147483647 h 156"/>
                <a:gd name="T50" fmla="*/ 2147483647 w 108"/>
                <a:gd name="T51" fmla="*/ 2147483647 h 156"/>
                <a:gd name="T52" fmla="*/ 2147483647 w 108"/>
                <a:gd name="T53" fmla="*/ 2147483647 h 156"/>
                <a:gd name="T54" fmla="*/ 2147483647 w 108"/>
                <a:gd name="T55" fmla="*/ 2147483647 h 156"/>
                <a:gd name="T56" fmla="*/ 2147483647 w 108"/>
                <a:gd name="T57" fmla="*/ 2147483647 h 156"/>
                <a:gd name="T58" fmla="*/ 2147483647 w 108"/>
                <a:gd name="T59" fmla="*/ 2147483647 h 156"/>
                <a:gd name="T60" fmla="*/ 2147483647 w 108"/>
                <a:gd name="T61" fmla="*/ 2147483647 h 15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08"/>
                <a:gd name="T94" fmla="*/ 0 h 156"/>
                <a:gd name="T95" fmla="*/ 108 w 108"/>
                <a:gd name="T96" fmla="*/ 156 h 15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08" h="156">
                  <a:moveTo>
                    <a:pt x="72" y="96"/>
                  </a:moveTo>
                  <a:lnTo>
                    <a:pt x="72" y="72"/>
                  </a:lnTo>
                  <a:lnTo>
                    <a:pt x="78" y="66"/>
                  </a:lnTo>
                  <a:lnTo>
                    <a:pt x="84" y="66"/>
                  </a:lnTo>
                  <a:lnTo>
                    <a:pt x="96" y="60"/>
                  </a:lnTo>
                  <a:lnTo>
                    <a:pt x="102" y="60"/>
                  </a:lnTo>
                  <a:lnTo>
                    <a:pt x="108" y="48"/>
                  </a:lnTo>
                  <a:lnTo>
                    <a:pt x="108" y="30"/>
                  </a:lnTo>
                  <a:lnTo>
                    <a:pt x="102" y="18"/>
                  </a:lnTo>
                  <a:lnTo>
                    <a:pt x="96" y="12"/>
                  </a:lnTo>
                  <a:lnTo>
                    <a:pt x="102" y="0"/>
                  </a:lnTo>
                  <a:lnTo>
                    <a:pt x="54" y="0"/>
                  </a:lnTo>
                  <a:lnTo>
                    <a:pt x="60" y="0"/>
                  </a:lnTo>
                  <a:lnTo>
                    <a:pt x="60" y="6"/>
                  </a:lnTo>
                  <a:lnTo>
                    <a:pt x="54" y="6"/>
                  </a:lnTo>
                  <a:lnTo>
                    <a:pt x="48" y="18"/>
                  </a:lnTo>
                  <a:lnTo>
                    <a:pt x="36" y="24"/>
                  </a:lnTo>
                  <a:lnTo>
                    <a:pt x="30" y="30"/>
                  </a:lnTo>
                  <a:lnTo>
                    <a:pt x="18" y="66"/>
                  </a:lnTo>
                  <a:lnTo>
                    <a:pt x="12" y="78"/>
                  </a:lnTo>
                  <a:lnTo>
                    <a:pt x="12" y="90"/>
                  </a:lnTo>
                  <a:lnTo>
                    <a:pt x="0" y="114"/>
                  </a:lnTo>
                  <a:lnTo>
                    <a:pt x="0" y="156"/>
                  </a:lnTo>
                  <a:lnTo>
                    <a:pt x="12" y="150"/>
                  </a:lnTo>
                  <a:lnTo>
                    <a:pt x="24" y="126"/>
                  </a:lnTo>
                  <a:lnTo>
                    <a:pt x="30" y="132"/>
                  </a:lnTo>
                  <a:lnTo>
                    <a:pt x="36" y="132"/>
                  </a:lnTo>
                  <a:lnTo>
                    <a:pt x="42" y="126"/>
                  </a:lnTo>
                  <a:lnTo>
                    <a:pt x="48" y="114"/>
                  </a:lnTo>
                  <a:lnTo>
                    <a:pt x="48" y="102"/>
                  </a:lnTo>
                  <a:lnTo>
                    <a:pt x="72" y="96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99" name="Kuwait" descr="© INSCALE GmbH, 05.05.2010&#10;http://www.presentationload.com/">
              <a:extLst>
                <a:ext uri="{FF2B5EF4-FFF2-40B4-BE49-F238E27FC236}">
                  <a16:creationId xmlns:a16="http://schemas.microsoft.com/office/drawing/2014/main" id="{F3227903-278D-4469-8F73-FA43ACC39114}"/>
                </a:ext>
              </a:extLst>
            </p:cNvPr>
            <p:cNvSpPr>
              <a:spLocks/>
            </p:cNvSpPr>
            <p:nvPr/>
          </p:nvSpPr>
          <p:spPr bwMode="gray">
            <a:xfrm>
              <a:off x="6975487" y="3434079"/>
              <a:ext cx="60311" cy="53991"/>
            </a:xfrm>
            <a:custGeom>
              <a:avLst/>
              <a:gdLst>
                <a:gd name="T0" fmla="*/ 2147483647 w 138"/>
                <a:gd name="T1" fmla="*/ 0 h 120"/>
                <a:gd name="T2" fmla="*/ 2147483647 w 138"/>
                <a:gd name="T3" fmla="*/ 0 h 120"/>
                <a:gd name="T4" fmla="*/ 2147483647 w 138"/>
                <a:gd name="T5" fmla="*/ 2147483647 h 120"/>
                <a:gd name="T6" fmla="*/ 2147483647 w 138"/>
                <a:gd name="T7" fmla="*/ 2147483647 h 120"/>
                <a:gd name="T8" fmla="*/ 2147483647 w 138"/>
                <a:gd name="T9" fmla="*/ 2147483647 h 120"/>
                <a:gd name="T10" fmla="*/ 2147483647 w 138"/>
                <a:gd name="T11" fmla="*/ 2147483647 h 120"/>
                <a:gd name="T12" fmla="*/ 0 w 138"/>
                <a:gd name="T13" fmla="*/ 2147483647 h 120"/>
                <a:gd name="T14" fmla="*/ 2147483647 w 138"/>
                <a:gd name="T15" fmla="*/ 2147483647 h 120"/>
                <a:gd name="T16" fmla="*/ 2147483647 w 138"/>
                <a:gd name="T17" fmla="*/ 2147483647 h 120"/>
                <a:gd name="T18" fmla="*/ 2147483647 w 138"/>
                <a:gd name="T19" fmla="*/ 2147483647 h 120"/>
                <a:gd name="T20" fmla="*/ 2147483647 w 138"/>
                <a:gd name="T21" fmla="*/ 2147483647 h 120"/>
                <a:gd name="T22" fmla="*/ 2147483647 w 138"/>
                <a:gd name="T23" fmla="*/ 2147483647 h 120"/>
                <a:gd name="T24" fmla="*/ 2147483647 w 138"/>
                <a:gd name="T25" fmla="*/ 2147483647 h 120"/>
                <a:gd name="T26" fmla="*/ 2147483647 w 138"/>
                <a:gd name="T27" fmla="*/ 2147483647 h 120"/>
                <a:gd name="T28" fmla="*/ 2147483647 w 138"/>
                <a:gd name="T29" fmla="*/ 2147483647 h 120"/>
                <a:gd name="T30" fmla="*/ 2147483647 w 138"/>
                <a:gd name="T31" fmla="*/ 2147483647 h 120"/>
                <a:gd name="T32" fmla="*/ 2147483647 w 138"/>
                <a:gd name="T33" fmla="*/ 2147483647 h 120"/>
                <a:gd name="T34" fmla="*/ 2147483647 w 138"/>
                <a:gd name="T35" fmla="*/ 2147483647 h 120"/>
                <a:gd name="T36" fmla="*/ 2147483647 w 138"/>
                <a:gd name="T37" fmla="*/ 2147483647 h 120"/>
                <a:gd name="T38" fmla="*/ 2147483647 w 138"/>
                <a:gd name="T39" fmla="*/ 2147483647 h 120"/>
                <a:gd name="T40" fmla="*/ 2147483647 w 138"/>
                <a:gd name="T41" fmla="*/ 2147483647 h 120"/>
                <a:gd name="T42" fmla="*/ 2147483647 w 138"/>
                <a:gd name="T43" fmla="*/ 2147483647 h 120"/>
                <a:gd name="T44" fmla="*/ 2147483647 w 138"/>
                <a:gd name="T45" fmla="*/ 2147483647 h 120"/>
                <a:gd name="T46" fmla="*/ 2147483647 w 138"/>
                <a:gd name="T47" fmla="*/ 2147483647 h 120"/>
                <a:gd name="T48" fmla="*/ 2147483647 w 138"/>
                <a:gd name="T49" fmla="*/ 0 h 120"/>
                <a:gd name="T50" fmla="*/ 2147483647 w 138"/>
                <a:gd name="T51" fmla="*/ 0 h 12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138"/>
                <a:gd name="T79" fmla="*/ 0 h 120"/>
                <a:gd name="T80" fmla="*/ 138 w 138"/>
                <a:gd name="T81" fmla="*/ 120 h 120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138" h="120">
                  <a:moveTo>
                    <a:pt x="54" y="0"/>
                  </a:moveTo>
                  <a:lnTo>
                    <a:pt x="36" y="0"/>
                  </a:lnTo>
                  <a:lnTo>
                    <a:pt x="30" y="12"/>
                  </a:lnTo>
                  <a:lnTo>
                    <a:pt x="24" y="18"/>
                  </a:lnTo>
                  <a:lnTo>
                    <a:pt x="24" y="30"/>
                  </a:lnTo>
                  <a:lnTo>
                    <a:pt x="6" y="66"/>
                  </a:lnTo>
                  <a:lnTo>
                    <a:pt x="0" y="72"/>
                  </a:lnTo>
                  <a:lnTo>
                    <a:pt x="42" y="72"/>
                  </a:lnTo>
                  <a:lnTo>
                    <a:pt x="60" y="78"/>
                  </a:lnTo>
                  <a:lnTo>
                    <a:pt x="66" y="78"/>
                  </a:lnTo>
                  <a:lnTo>
                    <a:pt x="66" y="114"/>
                  </a:lnTo>
                  <a:lnTo>
                    <a:pt x="72" y="120"/>
                  </a:lnTo>
                  <a:lnTo>
                    <a:pt x="138" y="120"/>
                  </a:lnTo>
                  <a:lnTo>
                    <a:pt x="126" y="114"/>
                  </a:lnTo>
                  <a:lnTo>
                    <a:pt x="114" y="102"/>
                  </a:lnTo>
                  <a:lnTo>
                    <a:pt x="102" y="78"/>
                  </a:lnTo>
                  <a:lnTo>
                    <a:pt x="102" y="66"/>
                  </a:lnTo>
                  <a:lnTo>
                    <a:pt x="90" y="60"/>
                  </a:lnTo>
                  <a:lnTo>
                    <a:pt x="84" y="36"/>
                  </a:lnTo>
                  <a:lnTo>
                    <a:pt x="120" y="36"/>
                  </a:lnTo>
                  <a:lnTo>
                    <a:pt x="120" y="18"/>
                  </a:lnTo>
                  <a:lnTo>
                    <a:pt x="114" y="12"/>
                  </a:lnTo>
                  <a:lnTo>
                    <a:pt x="90" y="12"/>
                  </a:lnTo>
                  <a:lnTo>
                    <a:pt x="90" y="18"/>
                  </a:lnTo>
                  <a:lnTo>
                    <a:pt x="84" y="0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00" name="Italy" descr="© INSCALE GmbH, 05.05.2010&#10;http://www.presentationload.com/">
              <a:extLst>
                <a:ext uri="{FF2B5EF4-FFF2-40B4-BE49-F238E27FC236}">
                  <a16:creationId xmlns:a16="http://schemas.microsoft.com/office/drawing/2014/main" id="{D3E8C891-6B8D-47E7-9F5D-11E6AEF44818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5766095" y="2819529"/>
              <a:ext cx="344407" cy="373176"/>
            </a:xfrm>
            <a:custGeom>
              <a:avLst/>
              <a:gdLst>
                <a:gd name="T0" fmla="*/ 2147483647 w 780"/>
                <a:gd name="T1" fmla="*/ 2147483647 h 828"/>
                <a:gd name="T2" fmla="*/ 2147483647 w 780"/>
                <a:gd name="T3" fmla="*/ 2147483647 h 828"/>
                <a:gd name="T4" fmla="*/ 2147483647 w 780"/>
                <a:gd name="T5" fmla="*/ 2147483647 h 828"/>
                <a:gd name="T6" fmla="*/ 2147483647 w 780"/>
                <a:gd name="T7" fmla="*/ 2147483647 h 828"/>
                <a:gd name="T8" fmla="*/ 2147483647 w 780"/>
                <a:gd name="T9" fmla="*/ 2147483647 h 828"/>
                <a:gd name="T10" fmla="*/ 2147483647 w 780"/>
                <a:gd name="T11" fmla="*/ 2147483647 h 828"/>
                <a:gd name="T12" fmla="*/ 2147483647 w 780"/>
                <a:gd name="T13" fmla="*/ 2147483647 h 828"/>
                <a:gd name="T14" fmla="*/ 2147483647 w 780"/>
                <a:gd name="T15" fmla="*/ 2147483647 h 828"/>
                <a:gd name="T16" fmla="*/ 2147483647 w 780"/>
                <a:gd name="T17" fmla="*/ 2147483647 h 828"/>
                <a:gd name="T18" fmla="*/ 2147483647 w 780"/>
                <a:gd name="T19" fmla="*/ 2147483647 h 828"/>
                <a:gd name="T20" fmla="*/ 2147483647 w 780"/>
                <a:gd name="T21" fmla="*/ 2147483647 h 828"/>
                <a:gd name="T22" fmla="*/ 2147483647 w 780"/>
                <a:gd name="T23" fmla="*/ 2147483647 h 828"/>
                <a:gd name="T24" fmla="*/ 2147483647 w 780"/>
                <a:gd name="T25" fmla="*/ 2147483647 h 828"/>
                <a:gd name="T26" fmla="*/ 2147483647 w 780"/>
                <a:gd name="T27" fmla="*/ 2147483647 h 828"/>
                <a:gd name="T28" fmla="*/ 2147483647 w 780"/>
                <a:gd name="T29" fmla="*/ 2147483647 h 828"/>
                <a:gd name="T30" fmla="*/ 2147483647 w 780"/>
                <a:gd name="T31" fmla="*/ 2147483647 h 828"/>
                <a:gd name="T32" fmla="*/ 2147483647 w 780"/>
                <a:gd name="T33" fmla="*/ 2147483647 h 828"/>
                <a:gd name="T34" fmla="*/ 2147483647 w 780"/>
                <a:gd name="T35" fmla="*/ 2147483647 h 828"/>
                <a:gd name="T36" fmla="*/ 2147483647 w 780"/>
                <a:gd name="T37" fmla="*/ 2147483647 h 828"/>
                <a:gd name="T38" fmla="*/ 2147483647 w 780"/>
                <a:gd name="T39" fmla="*/ 2147483647 h 828"/>
                <a:gd name="T40" fmla="*/ 2147483647 w 780"/>
                <a:gd name="T41" fmla="*/ 2147483647 h 828"/>
                <a:gd name="T42" fmla="*/ 2147483647 w 780"/>
                <a:gd name="T43" fmla="*/ 2147483647 h 828"/>
                <a:gd name="T44" fmla="*/ 2147483647 w 780"/>
                <a:gd name="T45" fmla="*/ 2147483647 h 828"/>
                <a:gd name="T46" fmla="*/ 2147483647 w 780"/>
                <a:gd name="T47" fmla="*/ 2147483647 h 828"/>
                <a:gd name="T48" fmla="*/ 2147483647 w 780"/>
                <a:gd name="T49" fmla="*/ 2147483647 h 828"/>
                <a:gd name="T50" fmla="*/ 2147483647 w 780"/>
                <a:gd name="T51" fmla="*/ 2147483647 h 828"/>
                <a:gd name="T52" fmla="*/ 2147483647 w 780"/>
                <a:gd name="T53" fmla="*/ 2147483647 h 828"/>
                <a:gd name="T54" fmla="*/ 2147483647 w 780"/>
                <a:gd name="T55" fmla="*/ 2147483647 h 828"/>
                <a:gd name="T56" fmla="*/ 2147483647 w 780"/>
                <a:gd name="T57" fmla="*/ 2147483647 h 828"/>
                <a:gd name="T58" fmla="*/ 2147483647 w 780"/>
                <a:gd name="T59" fmla="*/ 2147483647 h 828"/>
                <a:gd name="T60" fmla="*/ 2147483647 w 780"/>
                <a:gd name="T61" fmla="*/ 2147483647 h 828"/>
                <a:gd name="T62" fmla="*/ 2147483647 w 780"/>
                <a:gd name="T63" fmla="*/ 2147483647 h 828"/>
                <a:gd name="T64" fmla="*/ 2147483647 w 780"/>
                <a:gd name="T65" fmla="*/ 2147483647 h 828"/>
                <a:gd name="T66" fmla="*/ 2147483647 w 780"/>
                <a:gd name="T67" fmla="*/ 2147483647 h 828"/>
                <a:gd name="T68" fmla="*/ 2147483647 w 780"/>
                <a:gd name="T69" fmla="*/ 2147483647 h 828"/>
                <a:gd name="T70" fmla="*/ 2147483647 w 780"/>
                <a:gd name="T71" fmla="*/ 2147483647 h 828"/>
                <a:gd name="T72" fmla="*/ 2147483647 w 780"/>
                <a:gd name="T73" fmla="*/ 2147483647 h 828"/>
                <a:gd name="T74" fmla="*/ 2147483647 w 780"/>
                <a:gd name="T75" fmla="*/ 2147483647 h 828"/>
                <a:gd name="T76" fmla="*/ 2147483647 w 780"/>
                <a:gd name="T77" fmla="*/ 2147483647 h 828"/>
                <a:gd name="T78" fmla="*/ 2147483647 w 780"/>
                <a:gd name="T79" fmla="*/ 2147483647 h 828"/>
                <a:gd name="T80" fmla="*/ 2147483647 w 780"/>
                <a:gd name="T81" fmla="*/ 2147483647 h 828"/>
                <a:gd name="T82" fmla="*/ 2147483647 w 780"/>
                <a:gd name="T83" fmla="*/ 2147483647 h 828"/>
                <a:gd name="T84" fmla="*/ 2147483647 w 780"/>
                <a:gd name="T85" fmla="*/ 2147483647 h 828"/>
                <a:gd name="T86" fmla="*/ 2147483647 w 780"/>
                <a:gd name="T87" fmla="*/ 2147483647 h 828"/>
                <a:gd name="T88" fmla="*/ 2147483647 w 780"/>
                <a:gd name="T89" fmla="*/ 2147483647 h 828"/>
                <a:gd name="T90" fmla="*/ 2147483647 w 780"/>
                <a:gd name="T91" fmla="*/ 2147483647 h 828"/>
                <a:gd name="T92" fmla="*/ 2147483647 w 780"/>
                <a:gd name="T93" fmla="*/ 2147483647 h 828"/>
                <a:gd name="T94" fmla="*/ 2147483647 w 780"/>
                <a:gd name="T95" fmla="*/ 2147483647 h 828"/>
                <a:gd name="T96" fmla="*/ 2147483647 w 780"/>
                <a:gd name="T97" fmla="*/ 2147483647 h 828"/>
                <a:gd name="T98" fmla="*/ 2147483647 w 780"/>
                <a:gd name="T99" fmla="*/ 2147483647 h 828"/>
                <a:gd name="T100" fmla="*/ 2147483647 w 780"/>
                <a:gd name="T101" fmla="*/ 2147483647 h 828"/>
                <a:gd name="T102" fmla="*/ 2147483647 w 780"/>
                <a:gd name="T103" fmla="*/ 2147483647 h 828"/>
                <a:gd name="T104" fmla="*/ 2147483647 w 780"/>
                <a:gd name="T105" fmla="*/ 2147483647 h 828"/>
                <a:gd name="T106" fmla="*/ 2147483647 w 780"/>
                <a:gd name="T107" fmla="*/ 2147483647 h 828"/>
                <a:gd name="T108" fmla="*/ 2147483647 w 780"/>
                <a:gd name="T109" fmla="*/ 2147483647 h 828"/>
                <a:gd name="T110" fmla="*/ 2147483647 w 780"/>
                <a:gd name="T111" fmla="*/ 2147483647 h 828"/>
                <a:gd name="T112" fmla="*/ 2147483647 w 780"/>
                <a:gd name="T113" fmla="*/ 2147483647 h 82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780"/>
                <a:gd name="T172" fmla="*/ 0 h 828"/>
                <a:gd name="T173" fmla="*/ 780 w 780"/>
                <a:gd name="T174" fmla="*/ 828 h 828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780" h="828">
                  <a:moveTo>
                    <a:pt x="570" y="720"/>
                  </a:moveTo>
                  <a:lnTo>
                    <a:pt x="558" y="714"/>
                  </a:lnTo>
                  <a:lnTo>
                    <a:pt x="552" y="708"/>
                  </a:lnTo>
                  <a:lnTo>
                    <a:pt x="540" y="708"/>
                  </a:lnTo>
                  <a:lnTo>
                    <a:pt x="534" y="714"/>
                  </a:lnTo>
                  <a:lnTo>
                    <a:pt x="522" y="720"/>
                  </a:lnTo>
                  <a:lnTo>
                    <a:pt x="516" y="726"/>
                  </a:lnTo>
                  <a:lnTo>
                    <a:pt x="468" y="726"/>
                  </a:lnTo>
                  <a:lnTo>
                    <a:pt x="456" y="720"/>
                  </a:lnTo>
                  <a:lnTo>
                    <a:pt x="444" y="708"/>
                  </a:lnTo>
                  <a:lnTo>
                    <a:pt x="438" y="708"/>
                  </a:lnTo>
                  <a:lnTo>
                    <a:pt x="420" y="726"/>
                  </a:lnTo>
                  <a:lnTo>
                    <a:pt x="402" y="714"/>
                  </a:lnTo>
                  <a:lnTo>
                    <a:pt x="396" y="714"/>
                  </a:lnTo>
                  <a:lnTo>
                    <a:pt x="384" y="726"/>
                  </a:lnTo>
                  <a:lnTo>
                    <a:pt x="384" y="738"/>
                  </a:lnTo>
                  <a:lnTo>
                    <a:pt x="396" y="750"/>
                  </a:lnTo>
                  <a:lnTo>
                    <a:pt x="420" y="762"/>
                  </a:lnTo>
                  <a:lnTo>
                    <a:pt x="426" y="762"/>
                  </a:lnTo>
                  <a:lnTo>
                    <a:pt x="444" y="780"/>
                  </a:lnTo>
                  <a:lnTo>
                    <a:pt x="444" y="786"/>
                  </a:lnTo>
                  <a:lnTo>
                    <a:pt x="456" y="786"/>
                  </a:lnTo>
                  <a:lnTo>
                    <a:pt x="468" y="798"/>
                  </a:lnTo>
                  <a:lnTo>
                    <a:pt x="480" y="804"/>
                  </a:lnTo>
                  <a:lnTo>
                    <a:pt x="498" y="798"/>
                  </a:lnTo>
                  <a:lnTo>
                    <a:pt x="504" y="804"/>
                  </a:lnTo>
                  <a:lnTo>
                    <a:pt x="516" y="810"/>
                  </a:lnTo>
                  <a:lnTo>
                    <a:pt x="522" y="822"/>
                  </a:lnTo>
                  <a:lnTo>
                    <a:pt x="534" y="828"/>
                  </a:lnTo>
                  <a:lnTo>
                    <a:pt x="558" y="828"/>
                  </a:lnTo>
                  <a:lnTo>
                    <a:pt x="570" y="816"/>
                  </a:lnTo>
                  <a:lnTo>
                    <a:pt x="570" y="792"/>
                  </a:lnTo>
                  <a:lnTo>
                    <a:pt x="564" y="780"/>
                  </a:lnTo>
                  <a:lnTo>
                    <a:pt x="564" y="768"/>
                  </a:lnTo>
                  <a:lnTo>
                    <a:pt x="570" y="750"/>
                  </a:lnTo>
                  <a:lnTo>
                    <a:pt x="576" y="738"/>
                  </a:lnTo>
                  <a:lnTo>
                    <a:pt x="582" y="732"/>
                  </a:lnTo>
                  <a:lnTo>
                    <a:pt x="582" y="714"/>
                  </a:lnTo>
                  <a:lnTo>
                    <a:pt x="576" y="702"/>
                  </a:lnTo>
                  <a:lnTo>
                    <a:pt x="570" y="720"/>
                  </a:lnTo>
                  <a:close/>
                  <a:moveTo>
                    <a:pt x="180" y="468"/>
                  </a:moveTo>
                  <a:lnTo>
                    <a:pt x="156" y="480"/>
                  </a:lnTo>
                  <a:lnTo>
                    <a:pt x="150" y="486"/>
                  </a:lnTo>
                  <a:lnTo>
                    <a:pt x="138" y="492"/>
                  </a:lnTo>
                  <a:lnTo>
                    <a:pt x="132" y="498"/>
                  </a:lnTo>
                  <a:lnTo>
                    <a:pt x="126" y="498"/>
                  </a:lnTo>
                  <a:lnTo>
                    <a:pt x="114" y="492"/>
                  </a:lnTo>
                  <a:lnTo>
                    <a:pt x="102" y="480"/>
                  </a:lnTo>
                  <a:lnTo>
                    <a:pt x="96" y="498"/>
                  </a:lnTo>
                  <a:lnTo>
                    <a:pt x="102" y="504"/>
                  </a:lnTo>
                  <a:lnTo>
                    <a:pt x="114" y="510"/>
                  </a:lnTo>
                  <a:lnTo>
                    <a:pt x="120" y="522"/>
                  </a:lnTo>
                  <a:lnTo>
                    <a:pt x="120" y="540"/>
                  </a:lnTo>
                  <a:lnTo>
                    <a:pt x="114" y="558"/>
                  </a:lnTo>
                  <a:lnTo>
                    <a:pt x="114" y="570"/>
                  </a:lnTo>
                  <a:lnTo>
                    <a:pt x="126" y="582"/>
                  </a:lnTo>
                  <a:lnTo>
                    <a:pt x="114" y="588"/>
                  </a:lnTo>
                  <a:lnTo>
                    <a:pt x="120" y="636"/>
                  </a:lnTo>
                  <a:lnTo>
                    <a:pt x="108" y="636"/>
                  </a:lnTo>
                  <a:lnTo>
                    <a:pt x="126" y="654"/>
                  </a:lnTo>
                  <a:lnTo>
                    <a:pt x="138" y="654"/>
                  </a:lnTo>
                  <a:lnTo>
                    <a:pt x="144" y="642"/>
                  </a:lnTo>
                  <a:lnTo>
                    <a:pt x="156" y="630"/>
                  </a:lnTo>
                  <a:lnTo>
                    <a:pt x="156" y="618"/>
                  </a:lnTo>
                  <a:lnTo>
                    <a:pt x="168" y="630"/>
                  </a:lnTo>
                  <a:lnTo>
                    <a:pt x="180" y="636"/>
                  </a:lnTo>
                  <a:lnTo>
                    <a:pt x="186" y="636"/>
                  </a:lnTo>
                  <a:lnTo>
                    <a:pt x="192" y="630"/>
                  </a:lnTo>
                  <a:lnTo>
                    <a:pt x="198" y="618"/>
                  </a:lnTo>
                  <a:lnTo>
                    <a:pt x="198" y="594"/>
                  </a:lnTo>
                  <a:lnTo>
                    <a:pt x="204" y="582"/>
                  </a:lnTo>
                  <a:lnTo>
                    <a:pt x="204" y="558"/>
                  </a:lnTo>
                  <a:lnTo>
                    <a:pt x="198" y="552"/>
                  </a:lnTo>
                  <a:lnTo>
                    <a:pt x="192" y="552"/>
                  </a:lnTo>
                  <a:lnTo>
                    <a:pt x="192" y="546"/>
                  </a:lnTo>
                  <a:lnTo>
                    <a:pt x="198" y="540"/>
                  </a:lnTo>
                  <a:lnTo>
                    <a:pt x="204" y="540"/>
                  </a:lnTo>
                  <a:lnTo>
                    <a:pt x="210" y="534"/>
                  </a:lnTo>
                  <a:lnTo>
                    <a:pt x="210" y="522"/>
                  </a:lnTo>
                  <a:lnTo>
                    <a:pt x="204" y="510"/>
                  </a:lnTo>
                  <a:lnTo>
                    <a:pt x="204" y="492"/>
                  </a:lnTo>
                  <a:lnTo>
                    <a:pt x="198" y="480"/>
                  </a:lnTo>
                  <a:lnTo>
                    <a:pt x="186" y="474"/>
                  </a:lnTo>
                  <a:lnTo>
                    <a:pt x="180" y="468"/>
                  </a:lnTo>
                  <a:close/>
                  <a:moveTo>
                    <a:pt x="774" y="546"/>
                  </a:moveTo>
                  <a:lnTo>
                    <a:pt x="768" y="534"/>
                  </a:lnTo>
                  <a:lnTo>
                    <a:pt x="756" y="528"/>
                  </a:lnTo>
                  <a:lnTo>
                    <a:pt x="738" y="510"/>
                  </a:lnTo>
                  <a:lnTo>
                    <a:pt x="678" y="480"/>
                  </a:lnTo>
                  <a:lnTo>
                    <a:pt x="672" y="480"/>
                  </a:lnTo>
                  <a:lnTo>
                    <a:pt x="660" y="474"/>
                  </a:lnTo>
                  <a:lnTo>
                    <a:pt x="648" y="474"/>
                  </a:lnTo>
                  <a:lnTo>
                    <a:pt x="630" y="468"/>
                  </a:lnTo>
                  <a:lnTo>
                    <a:pt x="606" y="456"/>
                  </a:lnTo>
                  <a:lnTo>
                    <a:pt x="606" y="450"/>
                  </a:lnTo>
                  <a:lnTo>
                    <a:pt x="612" y="438"/>
                  </a:lnTo>
                  <a:lnTo>
                    <a:pt x="624" y="426"/>
                  </a:lnTo>
                  <a:lnTo>
                    <a:pt x="624" y="420"/>
                  </a:lnTo>
                  <a:lnTo>
                    <a:pt x="618" y="414"/>
                  </a:lnTo>
                  <a:lnTo>
                    <a:pt x="612" y="414"/>
                  </a:lnTo>
                  <a:lnTo>
                    <a:pt x="594" y="408"/>
                  </a:lnTo>
                  <a:lnTo>
                    <a:pt x="552" y="408"/>
                  </a:lnTo>
                  <a:lnTo>
                    <a:pt x="540" y="402"/>
                  </a:lnTo>
                  <a:lnTo>
                    <a:pt x="534" y="396"/>
                  </a:lnTo>
                  <a:lnTo>
                    <a:pt x="516" y="384"/>
                  </a:lnTo>
                  <a:lnTo>
                    <a:pt x="492" y="360"/>
                  </a:lnTo>
                  <a:lnTo>
                    <a:pt x="480" y="342"/>
                  </a:lnTo>
                  <a:lnTo>
                    <a:pt x="474" y="336"/>
                  </a:lnTo>
                  <a:lnTo>
                    <a:pt x="468" y="324"/>
                  </a:lnTo>
                  <a:lnTo>
                    <a:pt x="468" y="312"/>
                  </a:lnTo>
                  <a:lnTo>
                    <a:pt x="450" y="276"/>
                  </a:lnTo>
                  <a:lnTo>
                    <a:pt x="438" y="270"/>
                  </a:lnTo>
                  <a:lnTo>
                    <a:pt x="432" y="264"/>
                  </a:lnTo>
                  <a:lnTo>
                    <a:pt x="420" y="258"/>
                  </a:lnTo>
                  <a:lnTo>
                    <a:pt x="414" y="252"/>
                  </a:lnTo>
                  <a:lnTo>
                    <a:pt x="378" y="222"/>
                  </a:lnTo>
                  <a:lnTo>
                    <a:pt x="372" y="210"/>
                  </a:lnTo>
                  <a:lnTo>
                    <a:pt x="360" y="198"/>
                  </a:lnTo>
                  <a:lnTo>
                    <a:pt x="360" y="186"/>
                  </a:lnTo>
                  <a:lnTo>
                    <a:pt x="366" y="180"/>
                  </a:lnTo>
                  <a:lnTo>
                    <a:pt x="384" y="180"/>
                  </a:lnTo>
                  <a:lnTo>
                    <a:pt x="384" y="174"/>
                  </a:lnTo>
                  <a:lnTo>
                    <a:pt x="372" y="162"/>
                  </a:lnTo>
                  <a:lnTo>
                    <a:pt x="366" y="150"/>
                  </a:lnTo>
                  <a:lnTo>
                    <a:pt x="366" y="138"/>
                  </a:lnTo>
                  <a:lnTo>
                    <a:pt x="402" y="120"/>
                  </a:lnTo>
                  <a:lnTo>
                    <a:pt x="408" y="114"/>
                  </a:lnTo>
                  <a:lnTo>
                    <a:pt x="414" y="114"/>
                  </a:lnTo>
                  <a:lnTo>
                    <a:pt x="438" y="108"/>
                  </a:lnTo>
                  <a:lnTo>
                    <a:pt x="444" y="72"/>
                  </a:lnTo>
                  <a:lnTo>
                    <a:pt x="432" y="66"/>
                  </a:lnTo>
                  <a:lnTo>
                    <a:pt x="438" y="60"/>
                  </a:lnTo>
                  <a:lnTo>
                    <a:pt x="438" y="42"/>
                  </a:lnTo>
                  <a:lnTo>
                    <a:pt x="384" y="42"/>
                  </a:lnTo>
                  <a:lnTo>
                    <a:pt x="378" y="24"/>
                  </a:lnTo>
                  <a:lnTo>
                    <a:pt x="366" y="24"/>
                  </a:lnTo>
                  <a:lnTo>
                    <a:pt x="366" y="6"/>
                  </a:lnTo>
                  <a:lnTo>
                    <a:pt x="360" y="0"/>
                  </a:lnTo>
                  <a:lnTo>
                    <a:pt x="342" y="0"/>
                  </a:lnTo>
                  <a:lnTo>
                    <a:pt x="336" y="6"/>
                  </a:lnTo>
                  <a:lnTo>
                    <a:pt x="336" y="12"/>
                  </a:lnTo>
                  <a:lnTo>
                    <a:pt x="294" y="12"/>
                  </a:lnTo>
                  <a:lnTo>
                    <a:pt x="282" y="30"/>
                  </a:lnTo>
                  <a:lnTo>
                    <a:pt x="270" y="24"/>
                  </a:lnTo>
                  <a:lnTo>
                    <a:pt x="252" y="24"/>
                  </a:lnTo>
                  <a:lnTo>
                    <a:pt x="246" y="42"/>
                  </a:lnTo>
                  <a:lnTo>
                    <a:pt x="222" y="42"/>
                  </a:lnTo>
                  <a:lnTo>
                    <a:pt x="222" y="48"/>
                  </a:lnTo>
                  <a:lnTo>
                    <a:pt x="234" y="60"/>
                  </a:lnTo>
                  <a:lnTo>
                    <a:pt x="228" y="72"/>
                  </a:lnTo>
                  <a:lnTo>
                    <a:pt x="210" y="60"/>
                  </a:lnTo>
                  <a:lnTo>
                    <a:pt x="192" y="66"/>
                  </a:lnTo>
                  <a:lnTo>
                    <a:pt x="180" y="48"/>
                  </a:lnTo>
                  <a:lnTo>
                    <a:pt x="174" y="72"/>
                  </a:lnTo>
                  <a:lnTo>
                    <a:pt x="162" y="84"/>
                  </a:lnTo>
                  <a:lnTo>
                    <a:pt x="162" y="102"/>
                  </a:lnTo>
                  <a:lnTo>
                    <a:pt x="138" y="78"/>
                  </a:lnTo>
                  <a:lnTo>
                    <a:pt x="132" y="78"/>
                  </a:lnTo>
                  <a:lnTo>
                    <a:pt x="132" y="72"/>
                  </a:lnTo>
                  <a:lnTo>
                    <a:pt x="126" y="66"/>
                  </a:lnTo>
                  <a:lnTo>
                    <a:pt x="126" y="60"/>
                  </a:lnTo>
                  <a:lnTo>
                    <a:pt x="120" y="54"/>
                  </a:lnTo>
                  <a:lnTo>
                    <a:pt x="108" y="54"/>
                  </a:lnTo>
                  <a:lnTo>
                    <a:pt x="102" y="60"/>
                  </a:lnTo>
                  <a:lnTo>
                    <a:pt x="102" y="78"/>
                  </a:lnTo>
                  <a:lnTo>
                    <a:pt x="84" y="96"/>
                  </a:lnTo>
                  <a:lnTo>
                    <a:pt x="78" y="96"/>
                  </a:lnTo>
                  <a:lnTo>
                    <a:pt x="66" y="84"/>
                  </a:lnTo>
                  <a:lnTo>
                    <a:pt x="54" y="84"/>
                  </a:lnTo>
                  <a:lnTo>
                    <a:pt x="42" y="96"/>
                  </a:lnTo>
                  <a:lnTo>
                    <a:pt x="30" y="96"/>
                  </a:lnTo>
                  <a:lnTo>
                    <a:pt x="30" y="102"/>
                  </a:lnTo>
                  <a:lnTo>
                    <a:pt x="24" y="102"/>
                  </a:lnTo>
                  <a:lnTo>
                    <a:pt x="18" y="108"/>
                  </a:lnTo>
                  <a:lnTo>
                    <a:pt x="42" y="132"/>
                  </a:lnTo>
                  <a:lnTo>
                    <a:pt x="42" y="138"/>
                  </a:lnTo>
                  <a:lnTo>
                    <a:pt x="24" y="156"/>
                  </a:lnTo>
                  <a:lnTo>
                    <a:pt x="0" y="156"/>
                  </a:lnTo>
                  <a:lnTo>
                    <a:pt x="12" y="174"/>
                  </a:lnTo>
                  <a:lnTo>
                    <a:pt x="24" y="174"/>
                  </a:lnTo>
                  <a:lnTo>
                    <a:pt x="30" y="180"/>
                  </a:lnTo>
                  <a:lnTo>
                    <a:pt x="30" y="192"/>
                  </a:lnTo>
                  <a:lnTo>
                    <a:pt x="24" y="198"/>
                  </a:lnTo>
                  <a:lnTo>
                    <a:pt x="24" y="204"/>
                  </a:lnTo>
                  <a:lnTo>
                    <a:pt x="18" y="210"/>
                  </a:lnTo>
                  <a:lnTo>
                    <a:pt x="18" y="216"/>
                  </a:lnTo>
                  <a:lnTo>
                    <a:pt x="24" y="222"/>
                  </a:lnTo>
                  <a:lnTo>
                    <a:pt x="36" y="228"/>
                  </a:lnTo>
                  <a:lnTo>
                    <a:pt x="42" y="228"/>
                  </a:lnTo>
                  <a:lnTo>
                    <a:pt x="42" y="234"/>
                  </a:lnTo>
                  <a:lnTo>
                    <a:pt x="66" y="234"/>
                  </a:lnTo>
                  <a:lnTo>
                    <a:pt x="72" y="240"/>
                  </a:lnTo>
                  <a:lnTo>
                    <a:pt x="72" y="246"/>
                  </a:lnTo>
                  <a:lnTo>
                    <a:pt x="54" y="264"/>
                  </a:lnTo>
                  <a:lnTo>
                    <a:pt x="54" y="270"/>
                  </a:lnTo>
                  <a:lnTo>
                    <a:pt x="66" y="270"/>
                  </a:lnTo>
                  <a:lnTo>
                    <a:pt x="90" y="258"/>
                  </a:lnTo>
                  <a:lnTo>
                    <a:pt x="120" y="228"/>
                  </a:lnTo>
                  <a:lnTo>
                    <a:pt x="144" y="216"/>
                  </a:lnTo>
                  <a:lnTo>
                    <a:pt x="156" y="216"/>
                  </a:lnTo>
                  <a:lnTo>
                    <a:pt x="168" y="222"/>
                  </a:lnTo>
                  <a:lnTo>
                    <a:pt x="204" y="234"/>
                  </a:lnTo>
                  <a:lnTo>
                    <a:pt x="216" y="240"/>
                  </a:lnTo>
                  <a:lnTo>
                    <a:pt x="228" y="252"/>
                  </a:lnTo>
                  <a:lnTo>
                    <a:pt x="234" y="264"/>
                  </a:lnTo>
                  <a:lnTo>
                    <a:pt x="234" y="276"/>
                  </a:lnTo>
                  <a:lnTo>
                    <a:pt x="240" y="282"/>
                  </a:lnTo>
                  <a:lnTo>
                    <a:pt x="240" y="288"/>
                  </a:lnTo>
                  <a:lnTo>
                    <a:pt x="252" y="300"/>
                  </a:lnTo>
                  <a:lnTo>
                    <a:pt x="252" y="306"/>
                  </a:lnTo>
                  <a:lnTo>
                    <a:pt x="246" y="318"/>
                  </a:lnTo>
                  <a:lnTo>
                    <a:pt x="246" y="324"/>
                  </a:lnTo>
                  <a:lnTo>
                    <a:pt x="258" y="336"/>
                  </a:lnTo>
                  <a:lnTo>
                    <a:pt x="282" y="348"/>
                  </a:lnTo>
                  <a:lnTo>
                    <a:pt x="288" y="354"/>
                  </a:lnTo>
                  <a:lnTo>
                    <a:pt x="294" y="354"/>
                  </a:lnTo>
                  <a:lnTo>
                    <a:pt x="300" y="372"/>
                  </a:lnTo>
                  <a:lnTo>
                    <a:pt x="330" y="372"/>
                  </a:lnTo>
                  <a:lnTo>
                    <a:pt x="348" y="390"/>
                  </a:lnTo>
                  <a:lnTo>
                    <a:pt x="354" y="402"/>
                  </a:lnTo>
                  <a:lnTo>
                    <a:pt x="366" y="414"/>
                  </a:lnTo>
                  <a:lnTo>
                    <a:pt x="378" y="420"/>
                  </a:lnTo>
                  <a:lnTo>
                    <a:pt x="384" y="432"/>
                  </a:lnTo>
                  <a:lnTo>
                    <a:pt x="420" y="468"/>
                  </a:lnTo>
                  <a:lnTo>
                    <a:pt x="456" y="468"/>
                  </a:lnTo>
                  <a:lnTo>
                    <a:pt x="462" y="474"/>
                  </a:lnTo>
                  <a:lnTo>
                    <a:pt x="468" y="486"/>
                  </a:lnTo>
                  <a:lnTo>
                    <a:pt x="492" y="498"/>
                  </a:lnTo>
                  <a:lnTo>
                    <a:pt x="510" y="504"/>
                  </a:lnTo>
                  <a:lnTo>
                    <a:pt x="528" y="504"/>
                  </a:lnTo>
                  <a:lnTo>
                    <a:pt x="540" y="510"/>
                  </a:lnTo>
                  <a:lnTo>
                    <a:pt x="546" y="510"/>
                  </a:lnTo>
                  <a:lnTo>
                    <a:pt x="552" y="522"/>
                  </a:lnTo>
                  <a:lnTo>
                    <a:pt x="552" y="534"/>
                  </a:lnTo>
                  <a:lnTo>
                    <a:pt x="564" y="558"/>
                  </a:lnTo>
                  <a:lnTo>
                    <a:pt x="570" y="564"/>
                  </a:lnTo>
                  <a:lnTo>
                    <a:pt x="582" y="564"/>
                  </a:lnTo>
                  <a:lnTo>
                    <a:pt x="594" y="558"/>
                  </a:lnTo>
                  <a:lnTo>
                    <a:pt x="600" y="558"/>
                  </a:lnTo>
                  <a:lnTo>
                    <a:pt x="600" y="570"/>
                  </a:lnTo>
                  <a:lnTo>
                    <a:pt x="606" y="582"/>
                  </a:lnTo>
                  <a:lnTo>
                    <a:pt x="606" y="606"/>
                  </a:lnTo>
                  <a:lnTo>
                    <a:pt x="612" y="618"/>
                  </a:lnTo>
                  <a:lnTo>
                    <a:pt x="630" y="636"/>
                  </a:lnTo>
                  <a:lnTo>
                    <a:pt x="630" y="666"/>
                  </a:lnTo>
                  <a:lnTo>
                    <a:pt x="612" y="666"/>
                  </a:lnTo>
                  <a:lnTo>
                    <a:pt x="612" y="690"/>
                  </a:lnTo>
                  <a:lnTo>
                    <a:pt x="606" y="696"/>
                  </a:lnTo>
                  <a:lnTo>
                    <a:pt x="600" y="708"/>
                  </a:lnTo>
                  <a:lnTo>
                    <a:pt x="594" y="714"/>
                  </a:lnTo>
                  <a:lnTo>
                    <a:pt x="594" y="732"/>
                  </a:lnTo>
                  <a:lnTo>
                    <a:pt x="606" y="732"/>
                  </a:lnTo>
                  <a:lnTo>
                    <a:pt x="618" y="726"/>
                  </a:lnTo>
                  <a:lnTo>
                    <a:pt x="624" y="726"/>
                  </a:lnTo>
                  <a:lnTo>
                    <a:pt x="636" y="702"/>
                  </a:lnTo>
                  <a:lnTo>
                    <a:pt x="654" y="696"/>
                  </a:lnTo>
                  <a:lnTo>
                    <a:pt x="654" y="666"/>
                  </a:lnTo>
                  <a:lnTo>
                    <a:pt x="666" y="654"/>
                  </a:lnTo>
                  <a:lnTo>
                    <a:pt x="678" y="654"/>
                  </a:lnTo>
                  <a:lnTo>
                    <a:pt x="684" y="648"/>
                  </a:lnTo>
                  <a:lnTo>
                    <a:pt x="696" y="648"/>
                  </a:lnTo>
                  <a:lnTo>
                    <a:pt x="696" y="636"/>
                  </a:lnTo>
                  <a:lnTo>
                    <a:pt x="690" y="630"/>
                  </a:lnTo>
                  <a:lnTo>
                    <a:pt x="690" y="618"/>
                  </a:lnTo>
                  <a:lnTo>
                    <a:pt x="678" y="606"/>
                  </a:lnTo>
                  <a:lnTo>
                    <a:pt x="666" y="606"/>
                  </a:lnTo>
                  <a:lnTo>
                    <a:pt x="648" y="588"/>
                  </a:lnTo>
                  <a:lnTo>
                    <a:pt x="654" y="582"/>
                  </a:lnTo>
                  <a:lnTo>
                    <a:pt x="660" y="570"/>
                  </a:lnTo>
                  <a:lnTo>
                    <a:pt x="666" y="552"/>
                  </a:lnTo>
                  <a:lnTo>
                    <a:pt x="672" y="540"/>
                  </a:lnTo>
                  <a:lnTo>
                    <a:pt x="684" y="528"/>
                  </a:lnTo>
                  <a:lnTo>
                    <a:pt x="690" y="534"/>
                  </a:lnTo>
                  <a:lnTo>
                    <a:pt x="702" y="534"/>
                  </a:lnTo>
                  <a:lnTo>
                    <a:pt x="708" y="540"/>
                  </a:lnTo>
                  <a:lnTo>
                    <a:pt x="738" y="540"/>
                  </a:lnTo>
                  <a:lnTo>
                    <a:pt x="738" y="552"/>
                  </a:lnTo>
                  <a:lnTo>
                    <a:pt x="744" y="558"/>
                  </a:lnTo>
                  <a:lnTo>
                    <a:pt x="744" y="564"/>
                  </a:lnTo>
                  <a:lnTo>
                    <a:pt x="750" y="576"/>
                  </a:lnTo>
                  <a:lnTo>
                    <a:pt x="762" y="576"/>
                  </a:lnTo>
                  <a:lnTo>
                    <a:pt x="774" y="570"/>
                  </a:lnTo>
                  <a:lnTo>
                    <a:pt x="780" y="564"/>
                  </a:lnTo>
                  <a:lnTo>
                    <a:pt x="780" y="558"/>
                  </a:lnTo>
                  <a:lnTo>
                    <a:pt x="774" y="546"/>
                  </a:lnTo>
                  <a:close/>
                </a:path>
              </a:pathLst>
            </a:custGeom>
            <a:solidFill>
              <a:srgbClr val="24771B"/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01" name="Israel" descr="© INSCALE GmbH, 05.05.2010&#10;http://www.presentationload.com/">
              <a:extLst>
                <a:ext uri="{FF2B5EF4-FFF2-40B4-BE49-F238E27FC236}">
                  <a16:creationId xmlns:a16="http://schemas.microsoft.com/office/drawing/2014/main" id="{21744C4A-A557-4701-96FD-731E9EE5AD45}"/>
                </a:ext>
              </a:extLst>
            </p:cNvPr>
            <p:cNvSpPr>
              <a:spLocks/>
            </p:cNvSpPr>
            <p:nvPr/>
          </p:nvSpPr>
          <p:spPr bwMode="gray">
            <a:xfrm>
              <a:off x="6596164" y="3311803"/>
              <a:ext cx="46026" cy="142918"/>
            </a:xfrm>
            <a:custGeom>
              <a:avLst/>
              <a:gdLst>
                <a:gd name="T0" fmla="*/ 0 w 102"/>
                <a:gd name="T1" fmla="*/ 2147483647 h 324"/>
                <a:gd name="T2" fmla="*/ 2147483647 w 102"/>
                <a:gd name="T3" fmla="*/ 2147483647 h 324"/>
                <a:gd name="T4" fmla="*/ 2147483647 w 102"/>
                <a:gd name="T5" fmla="*/ 2147483647 h 324"/>
                <a:gd name="T6" fmla="*/ 2147483647 w 102"/>
                <a:gd name="T7" fmla="*/ 2147483647 h 324"/>
                <a:gd name="T8" fmla="*/ 2147483647 w 102"/>
                <a:gd name="T9" fmla="*/ 2147483647 h 324"/>
                <a:gd name="T10" fmla="*/ 2147483647 w 102"/>
                <a:gd name="T11" fmla="*/ 2147483647 h 324"/>
                <a:gd name="T12" fmla="*/ 2147483647 w 102"/>
                <a:gd name="T13" fmla="*/ 2147483647 h 324"/>
                <a:gd name="T14" fmla="*/ 2147483647 w 102"/>
                <a:gd name="T15" fmla="*/ 2147483647 h 324"/>
                <a:gd name="T16" fmla="*/ 2147483647 w 102"/>
                <a:gd name="T17" fmla="*/ 2147483647 h 324"/>
                <a:gd name="T18" fmla="*/ 2147483647 w 102"/>
                <a:gd name="T19" fmla="*/ 2147483647 h 324"/>
                <a:gd name="T20" fmla="*/ 2147483647 w 102"/>
                <a:gd name="T21" fmla="*/ 2147483647 h 324"/>
                <a:gd name="T22" fmla="*/ 2147483647 w 102"/>
                <a:gd name="T23" fmla="*/ 2147483647 h 324"/>
                <a:gd name="T24" fmla="*/ 2147483647 w 102"/>
                <a:gd name="T25" fmla="*/ 2147483647 h 324"/>
                <a:gd name="T26" fmla="*/ 2147483647 w 102"/>
                <a:gd name="T27" fmla="*/ 2147483647 h 324"/>
                <a:gd name="T28" fmla="*/ 2147483647 w 102"/>
                <a:gd name="T29" fmla="*/ 2147483647 h 324"/>
                <a:gd name="T30" fmla="*/ 2147483647 w 102"/>
                <a:gd name="T31" fmla="*/ 2147483647 h 324"/>
                <a:gd name="T32" fmla="*/ 2147483647 w 102"/>
                <a:gd name="T33" fmla="*/ 2147483647 h 324"/>
                <a:gd name="T34" fmla="*/ 2147483647 w 102"/>
                <a:gd name="T35" fmla="*/ 2147483647 h 324"/>
                <a:gd name="T36" fmla="*/ 2147483647 w 102"/>
                <a:gd name="T37" fmla="*/ 2147483647 h 324"/>
                <a:gd name="T38" fmla="*/ 2147483647 w 102"/>
                <a:gd name="T39" fmla="*/ 2147483647 h 324"/>
                <a:gd name="T40" fmla="*/ 2147483647 w 102"/>
                <a:gd name="T41" fmla="*/ 2147483647 h 324"/>
                <a:gd name="T42" fmla="*/ 2147483647 w 102"/>
                <a:gd name="T43" fmla="*/ 2147483647 h 324"/>
                <a:gd name="T44" fmla="*/ 2147483647 w 102"/>
                <a:gd name="T45" fmla="*/ 2147483647 h 324"/>
                <a:gd name="T46" fmla="*/ 2147483647 w 102"/>
                <a:gd name="T47" fmla="*/ 2147483647 h 324"/>
                <a:gd name="T48" fmla="*/ 2147483647 w 102"/>
                <a:gd name="T49" fmla="*/ 0 h 324"/>
                <a:gd name="T50" fmla="*/ 2147483647 w 102"/>
                <a:gd name="T51" fmla="*/ 2147483647 h 324"/>
                <a:gd name="T52" fmla="*/ 2147483647 w 102"/>
                <a:gd name="T53" fmla="*/ 2147483647 h 324"/>
                <a:gd name="T54" fmla="*/ 2147483647 w 102"/>
                <a:gd name="T55" fmla="*/ 2147483647 h 324"/>
                <a:gd name="T56" fmla="*/ 2147483647 w 102"/>
                <a:gd name="T57" fmla="*/ 2147483647 h 324"/>
                <a:gd name="T58" fmla="*/ 2147483647 w 102"/>
                <a:gd name="T59" fmla="*/ 2147483647 h 324"/>
                <a:gd name="T60" fmla="*/ 2147483647 w 102"/>
                <a:gd name="T61" fmla="*/ 2147483647 h 324"/>
                <a:gd name="T62" fmla="*/ 2147483647 w 102"/>
                <a:gd name="T63" fmla="*/ 2147483647 h 324"/>
                <a:gd name="T64" fmla="*/ 2147483647 w 102"/>
                <a:gd name="T65" fmla="*/ 2147483647 h 324"/>
                <a:gd name="T66" fmla="*/ 2147483647 w 102"/>
                <a:gd name="T67" fmla="*/ 2147483647 h 324"/>
                <a:gd name="T68" fmla="*/ 2147483647 w 102"/>
                <a:gd name="T69" fmla="*/ 2147483647 h 324"/>
                <a:gd name="T70" fmla="*/ 2147483647 w 102"/>
                <a:gd name="T71" fmla="*/ 2147483647 h 324"/>
                <a:gd name="T72" fmla="*/ 2147483647 w 102"/>
                <a:gd name="T73" fmla="*/ 2147483647 h 324"/>
                <a:gd name="T74" fmla="*/ 2147483647 w 102"/>
                <a:gd name="T75" fmla="*/ 2147483647 h 324"/>
                <a:gd name="T76" fmla="*/ 2147483647 w 102"/>
                <a:gd name="T77" fmla="*/ 2147483647 h 324"/>
                <a:gd name="T78" fmla="*/ 0 w 102"/>
                <a:gd name="T79" fmla="*/ 2147483647 h 324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102"/>
                <a:gd name="T121" fmla="*/ 0 h 324"/>
                <a:gd name="T122" fmla="*/ 102 w 102"/>
                <a:gd name="T123" fmla="*/ 324 h 324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102" h="324">
                  <a:moveTo>
                    <a:pt x="0" y="168"/>
                  </a:moveTo>
                  <a:lnTo>
                    <a:pt x="54" y="312"/>
                  </a:lnTo>
                  <a:lnTo>
                    <a:pt x="60" y="324"/>
                  </a:lnTo>
                  <a:lnTo>
                    <a:pt x="60" y="306"/>
                  </a:lnTo>
                  <a:lnTo>
                    <a:pt x="66" y="294"/>
                  </a:lnTo>
                  <a:lnTo>
                    <a:pt x="66" y="234"/>
                  </a:lnTo>
                  <a:lnTo>
                    <a:pt x="72" y="228"/>
                  </a:lnTo>
                  <a:lnTo>
                    <a:pt x="78" y="216"/>
                  </a:lnTo>
                  <a:lnTo>
                    <a:pt x="84" y="210"/>
                  </a:lnTo>
                  <a:lnTo>
                    <a:pt x="90" y="198"/>
                  </a:lnTo>
                  <a:lnTo>
                    <a:pt x="90" y="186"/>
                  </a:lnTo>
                  <a:lnTo>
                    <a:pt x="78" y="174"/>
                  </a:lnTo>
                  <a:lnTo>
                    <a:pt x="78" y="162"/>
                  </a:lnTo>
                  <a:lnTo>
                    <a:pt x="72" y="156"/>
                  </a:lnTo>
                  <a:lnTo>
                    <a:pt x="66" y="162"/>
                  </a:lnTo>
                  <a:lnTo>
                    <a:pt x="66" y="168"/>
                  </a:lnTo>
                  <a:lnTo>
                    <a:pt x="60" y="168"/>
                  </a:lnTo>
                  <a:lnTo>
                    <a:pt x="54" y="174"/>
                  </a:lnTo>
                  <a:lnTo>
                    <a:pt x="48" y="168"/>
                  </a:lnTo>
                  <a:lnTo>
                    <a:pt x="48" y="96"/>
                  </a:lnTo>
                  <a:lnTo>
                    <a:pt x="66" y="78"/>
                  </a:lnTo>
                  <a:lnTo>
                    <a:pt x="84" y="78"/>
                  </a:lnTo>
                  <a:lnTo>
                    <a:pt x="90" y="60"/>
                  </a:lnTo>
                  <a:lnTo>
                    <a:pt x="84" y="18"/>
                  </a:lnTo>
                  <a:lnTo>
                    <a:pt x="102" y="0"/>
                  </a:lnTo>
                  <a:lnTo>
                    <a:pt x="78" y="6"/>
                  </a:lnTo>
                  <a:lnTo>
                    <a:pt x="78" y="18"/>
                  </a:lnTo>
                  <a:lnTo>
                    <a:pt x="72" y="30"/>
                  </a:lnTo>
                  <a:lnTo>
                    <a:pt x="66" y="36"/>
                  </a:lnTo>
                  <a:lnTo>
                    <a:pt x="60" y="36"/>
                  </a:lnTo>
                  <a:lnTo>
                    <a:pt x="54" y="30"/>
                  </a:lnTo>
                  <a:lnTo>
                    <a:pt x="42" y="54"/>
                  </a:lnTo>
                  <a:lnTo>
                    <a:pt x="30" y="60"/>
                  </a:lnTo>
                  <a:lnTo>
                    <a:pt x="36" y="72"/>
                  </a:lnTo>
                  <a:lnTo>
                    <a:pt x="36" y="84"/>
                  </a:lnTo>
                  <a:lnTo>
                    <a:pt x="42" y="90"/>
                  </a:lnTo>
                  <a:lnTo>
                    <a:pt x="42" y="96"/>
                  </a:lnTo>
                  <a:lnTo>
                    <a:pt x="18" y="138"/>
                  </a:lnTo>
                  <a:lnTo>
                    <a:pt x="18" y="156"/>
                  </a:lnTo>
                  <a:lnTo>
                    <a:pt x="0" y="168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02" name="Iran" descr="© INSCALE GmbH, 05.05.2010&#10;http://www.presentationload.com/">
              <a:extLst>
                <a:ext uri="{FF2B5EF4-FFF2-40B4-BE49-F238E27FC236}">
                  <a16:creationId xmlns:a16="http://schemas.microsoft.com/office/drawing/2014/main" id="{B78D2E8D-82E5-4C69-BB0F-42C29D33070A}"/>
                </a:ext>
              </a:extLst>
            </p:cNvPr>
            <p:cNvSpPr>
              <a:spLocks/>
            </p:cNvSpPr>
            <p:nvPr/>
          </p:nvSpPr>
          <p:spPr bwMode="gray">
            <a:xfrm>
              <a:off x="6854865" y="3081546"/>
              <a:ext cx="638026" cy="528798"/>
            </a:xfrm>
            <a:custGeom>
              <a:avLst/>
              <a:gdLst>
                <a:gd name="T0" fmla="*/ 2147483647 w 1440"/>
                <a:gd name="T1" fmla="*/ 2147483647 h 1182"/>
                <a:gd name="T2" fmla="*/ 2147483647 w 1440"/>
                <a:gd name="T3" fmla="*/ 2147483647 h 1182"/>
                <a:gd name="T4" fmla="*/ 2147483647 w 1440"/>
                <a:gd name="T5" fmla="*/ 2147483647 h 1182"/>
                <a:gd name="T6" fmla="*/ 2147483647 w 1440"/>
                <a:gd name="T7" fmla="*/ 2147483647 h 1182"/>
                <a:gd name="T8" fmla="*/ 2147483647 w 1440"/>
                <a:gd name="T9" fmla="*/ 2147483647 h 1182"/>
                <a:gd name="T10" fmla="*/ 2147483647 w 1440"/>
                <a:gd name="T11" fmla="*/ 2147483647 h 1182"/>
                <a:gd name="T12" fmla="*/ 2147483647 w 1440"/>
                <a:gd name="T13" fmla="*/ 2147483647 h 1182"/>
                <a:gd name="T14" fmla="*/ 2147483647 w 1440"/>
                <a:gd name="T15" fmla="*/ 2147483647 h 1182"/>
                <a:gd name="T16" fmla="*/ 2147483647 w 1440"/>
                <a:gd name="T17" fmla="*/ 2147483647 h 1182"/>
                <a:gd name="T18" fmla="*/ 2147483647 w 1440"/>
                <a:gd name="T19" fmla="*/ 2147483647 h 1182"/>
                <a:gd name="T20" fmla="*/ 2147483647 w 1440"/>
                <a:gd name="T21" fmla="*/ 2147483647 h 1182"/>
                <a:gd name="T22" fmla="*/ 2147483647 w 1440"/>
                <a:gd name="T23" fmla="*/ 2147483647 h 1182"/>
                <a:gd name="T24" fmla="*/ 2147483647 w 1440"/>
                <a:gd name="T25" fmla="*/ 2147483647 h 1182"/>
                <a:gd name="T26" fmla="*/ 2147483647 w 1440"/>
                <a:gd name="T27" fmla="*/ 2147483647 h 1182"/>
                <a:gd name="T28" fmla="*/ 2147483647 w 1440"/>
                <a:gd name="T29" fmla="*/ 2147483647 h 1182"/>
                <a:gd name="T30" fmla="*/ 2147483647 w 1440"/>
                <a:gd name="T31" fmla="*/ 2147483647 h 1182"/>
                <a:gd name="T32" fmla="*/ 2147483647 w 1440"/>
                <a:gd name="T33" fmla="*/ 2147483647 h 1182"/>
                <a:gd name="T34" fmla="*/ 2147483647 w 1440"/>
                <a:gd name="T35" fmla="*/ 2147483647 h 1182"/>
                <a:gd name="T36" fmla="*/ 2147483647 w 1440"/>
                <a:gd name="T37" fmla="*/ 2147483647 h 1182"/>
                <a:gd name="T38" fmla="*/ 2147483647 w 1440"/>
                <a:gd name="T39" fmla="*/ 2147483647 h 1182"/>
                <a:gd name="T40" fmla="*/ 2147483647 w 1440"/>
                <a:gd name="T41" fmla="*/ 2147483647 h 1182"/>
                <a:gd name="T42" fmla="*/ 2147483647 w 1440"/>
                <a:gd name="T43" fmla="*/ 2147483647 h 1182"/>
                <a:gd name="T44" fmla="*/ 2147483647 w 1440"/>
                <a:gd name="T45" fmla="*/ 2147483647 h 1182"/>
                <a:gd name="T46" fmla="*/ 2147483647 w 1440"/>
                <a:gd name="T47" fmla="*/ 2147483647 h 1182"/>
                <a:gd name="T48" fmla="*/ 2147483647 w 1440"/>
                <a:gd name="T49" fmla="*/ 2147483647 h 1182"/>
                <a:gd name="T50" fmla="*/ 2147483647 w 1440"/>
                <a:gd name="T51" fmla="*/ 2147483647 h 1182"/>
                <a:gd name="T52" fmla="*/ 2147483647 w 1440"/>
                <a:gd name="T53" fmla="*/ 2147483647 h 1182"/>
                <a:gd name="T54" fmla="*/ 2147483647 w 1440"/>
                <a:gd name="T55" fmla="*/ 2147483647 h 1182"/>
                <a:gd name="T56" fmla="*/ 2147483647 w 1440"/>
                <a:gd name="T57" fmla="*/ 2147483647 h 1182"/>
                <a:gd name="T58" fmla="*/ 2147483647 w 1440"/>
                <a:gd name="T59" fmla="*/ 2147483647 h 1182"/>
                <a:gd name="T60" fmla="*/ 2147483647 w 1440"/>
                <a:gd name="T61" fmla="*/ 0 h 1182"/>
                <a:gd name="T62" fmla="*/ 2147483647 w 1440"/>
                <a:gd name="T63" fmla="*/ 2147483647 h 1182"/>
                <a:gd name="T64" fmla="*/ 2147483647 w 1440"/>
                <a:gd name="T65" fmla="*/ 2147483647 h 1182"/>
                <a:gd name="T66" fmla="*/ 2147483647 w 1440"/>
                <a:gd name="T67" fmla="*/ 2147483647 h 1182"/>
                <a:gd name="T68" fmla="*/ 2147483647 w 1440"/>
                <a:gd name="T69" fmla="*/ 2147483647 h 1182"/>
                <a:gd name="T70" fmla="*/ 2147483647 w 1440"/>
                <a:gd name="T71" fmla="*/ 2147483647 h 1182"/>
                <a:gd name="T72" fmla="*/ 2147483647 w 1440"/>
                <a:gd name="T73" fmla="*/ 2147483647 h 1182"/>
                <a:gd name="T74" fmla="*/ 2147483647 w 1440"/>
                <a:gd name="T75" fmla="*/ 2147483647 h 1182"/>
                <a:gd name="T76" fmla="*/ 2147483647 w 1440"/>
                <a:gd name="T77" fmla="*/ 2147483647 h 1182"/>
                <a:gd name="T78" fmla="*/ 2147483647 w 1440"/>
                <a:gd name="T79" fmla="*/ 2147483647 h 1182"/>
                <a:gd name="T80" fmla="*/ 2147483647 w 1440"/>
                <a:gd name="T81" fmla="*/ 2147483647 h 1182"/>
                <a:gd name="T82" fmla="*/ 2147483647 w 1440"/>
                <a:gd name="T83" fmla="*/ 2147483647 h 1182"/>
                <a:gd name="T84" fmla="*/ 2147483647 w 1440"/>
                <a:gd name="T85" fmla="*/ 2147483647 h 1182"/>
                <a:gd name="T86" fmla="*/ 2147483647 w 1440"/>
                <a:gd name="T87" fmla="*/ 2147483647 h 1182"/>
                <a:gd name="T88" fmla="*/ 2147483647 w 1440"/>
                <a:gd name="T89" fmla="*/ 2147483647 h 1182"/>
                <a:gd name="T90" fmla="*/ 2147483647 w 1440"/>
                <a:gd name="T91" fmla="*/ 2147483647 h 1182"/>
                <a:gd name="T92" fmla="*/ 2147483647 w 1440"/>
                <a:gd name="T93" fmla="*/ 2147483647 h 1182"/>
                <a:gd name="T94" fmla="*/ 2147483647 w 1440"/>
                <a:gd name="T95" fmla="*/ 2147483647 h 1182"/>
                <a:gd name="T96" fmla="*/ 2147483647 w 1440"/>
                <a:gd name="T97" fmla="*/ 2147483647 h 1182"/>
                <a:gd name="T98" fmla="*/ 2147483647 w 1440"/>
                <a:gd name="T99" fmla="*/ 2147483647 h 1182"/>
                <a:gd name="T100" fmla="*/ 2147483647 w 1440"/>
                <a:gd name="T101" fmla="*/ 2147483647 h 1182"/>
                <a:gd name="T102" fmla="*/ 2147483647 w 1440"/>
                <a:gd name="T103" fmla="*/ 2147483647 h 1182"/>
                <a:gd name="T104" fmla="*/ 2147483647 w 1440"/>
                <a:gd name="T105" fmla="*/ 2147483647 h 1182"/>
                <a:gd name="T106" fmla="*/ 2147483647 w 1440"/>
                <a:gd name="T107" fmla="*/ 2147483647 h 1182"/>
                <a:gd name="T108" fmla="*/ 2147483647 w 1440"/>
                <a:gd name="T109" fmla="*/ 2147483647 h 1182"/>
                <a:gd name="T110" fmla="*/ 2147483647 w 1440"/>
                <a:gd name="T111" fmla="*/ 2147483647 h 118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440"/>
                <a:gd name="T169" fmla="*/ 0 h 1182"/>
                <a:gd name="T170" fmla="*/ 1440 w 1440"/>
                <a:gd name="T171" fmla="*/ 1182 h 118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440" h="1182">
                  <a:moveTo>
                    <a:pt x="1338" y="1176"/>
                  </a:moveTo>
                  <a:lnTo>
                    <a:pt x="1338" y="1170"/>
                  </a:lnTo>
                  <a:lnTo>
                    <a:pt x="1332" y="1158"/>
                  </a:lnTo>
                  <a:lnTo>
                    <a:pt x="1332" y="1128"/>
                  </a:lnTo>
                  <a:lnTo>
                    <a:pt x="1344" y="1116"/>
                  </a:lnTo>
                  <a:lnTo>
                    <a:pt x="1344" y="1110"/>
                  </a:lnTo>
                  <a:lnTo>
                    <a:pt x="1350" y="1104"/>
                  </a:lnTo>
                  <a:lnTo>
                    <a:pt x="1356" y="1086"/>
                  </a:lnTo>
                  <a:lnTo>
                    <a:pt x="1368" y="1086"/>
                  </a:lnTo>
                  <a:lnTo>
                    <a:pt x="1374" y="1080"/>
                  </a:lnTo>
                  <a:lnTo>
                    <a:pt x="1374" y="1074"/>
                  </a:lnTo>
                  <a:lnTo>
                    <a:pt x="1380" y="1074"/>
                  </a:lnTo>
                  <a:lnTo>
                    <a:pt x="1380" y="1068"/>
                  </a:lnTo>
                  <a:lnTo>
                    <a:pt x="1386" y="1062"/>
                  </a:lnTo>
                  <a:lnTo>
                    <a:pt x="1398" y="1056"/>
                  </a:lnTo>
                  <a:lnTo>
                    <a:pt x="1428" y="1056"/>
                  </a:lnTo>
                  <a:lnTo>
                    <a:pt x="1428" y="1062"/>
                  </a:lnTo>
                  <a:lnTo>
                    <a:pt x="1434" y="1062"/>
                  </a:lnTo>
                  <a:lnTo>
                    <a:pt x="1440" y="1056"/>
                  </a:lnTo>
                  <a:lnTo>
                    <a:pt x="1440" y="1044"/>
                  </a:lnTo>
                  <a:lnTo>
                    <a:pt x="1434" y="1026"/>
                  </a:lnTo>
                  <a:lnTo>
                    <a:pt x="1428" y="1014"/>
                  </a:lnTo>
                  <a:lnTo>
                    <a:pt x="1422" y="1008"/>
                  </a:lnTo>
                  <a:lnTo>
                    <a:pt x="1404" y="1008"/>
                  </a:lnTo>
                  <a:lnTo>
                    <a:pt x="1404" y="996"/>
                  </a:lnTo>
                  <a:lnTo>
                    <a:pt x="1398" y="984"/>
                  </a:lnTo>
                  <a:lnTo>
                    <a:pt x="1398" y="960"/>
                  </a:lnTo>
                  <a:lnTo>
                    <a:pt x="1392" y="960"/>
                  </a:lnTo>
                  <a:lnTo>
                    <a:pt x="1398" y="930"/>
                  </a:lnTo>
                  <a:lnTo>
                    <a:pt x="1374" y="930"/>
                  </a:lnTo>
                  <a:lnTo>
                    <a:pt x="1362" y="912"/>
                  </a:lnTo>
                  <a:lnTo>
                    <a:pt x="1350" y="918"/>
                  </a:lnTo>
                  <a:lnTo>
                    <a:pt x="1332" y="918"/>
                  </a:lnTo>
                  <a:lnTo>
                    <a:pt x="1326" y="912"/>
                  </a:lnTo>
                  <a:lnTo>
                    <a:pt x="1314" y="894"/>
                  </a:lnTo>
                  <a:lnTo>
                    <a:pt x="1308" y="876"/>
                  </a:lnTo>
                  <a:lnTo>
                    <a:pt x="1296" y="864"/>
                  </a:lnTo>
                  <a:lnTo>
                    <a:pt x="1284" y="846"/>
                  </a:lnTo>
                  <a:lnTo>
                    <a:pt x="1278" y="840"/>
                  </a:lnTo>
                  <a:lnTo>
                    <a:pt x="1272" y="828"/>
                  </a:lnTo>
                  <a:lnTo>
                    <a:pt x="1248" y="804"/>
                  </a:lnTo>
                  <a:lnTo>
                    <a:pt x="1242" y="804"/>
                  </a:lnTo>
                  <a:lnTo>
                    <a:pt x="1242" y="792"/>
                  </a:lnTo>
                  <a:lnTo>
                    <a:pt x="1260" y="774"/>
                  </a:lnTo>
                  <a:lnTo>
                    <a:pt x="1266" y="762"/>
                  </a:lnTo>
                  <a:lnTo>
                    <a:pt x="1272" y="756"/>
                  </a:lnTo>
                  <a:lnTo>
                    <a:pt x="1296" y="708"/>
                  </a:lnTo>
                  <a:lnTo>
                    <a:pt x="1284" y="684"/>
                  </a:lnTo>
                  <a:lnTo>
                    <a:pt x="1278" y="678"/>
                  </a:lnTo>
                  <a:lnTo>
                    <a:pt x="1242" y="678"/>
                  </a:lnTo>
                  <a:lnTo>
                    <a:pt x="1230" y="672"/>
                  </a:lnTo>
                  <a:lnTo>
                    <a:pt x="1224" y="672"/>
                  </a:lnTo>
                  <a:lnTo>
                    <a:pt x="1218" y="666"/>
                  </a:lnTo>
                  <a:lnTo>
                    <a:pt x="1218" y="612"/>
                  </a:lnTo>
                  <a:lnTo>
                    <a:pt x="1212" y="606"/>
                  </a:lnTo>
                  <a:lnTo>
                    <a:pt x="1200" y="582"/>
                  </a:lnTo>
                  <a:lnTo>
                    <a:pt x="1188" y="564"/>
                  </a:lnTo>
                  <a:lnTo>
                    <a:pt x="1176" y="540"/>
                  </a:lnTo>
                  <a:lnTo>
                    <a:pt x="1182" y="528"/>
                  </a:lnTo>
                  <a:lnTo>
                    <a:pt x="1200" y="510"/>
                  </a:lnTo>
                  <a:lnTo>
                    <a:pt x="1200" y="504"/>
                  </a:lnTo>
                  <a:lnTo>
                    <a:pt x="1194" y="498"/>
                  </a:lnTo>
                  <a:lnTo>
                    <a:pt x="1170" y="498"/>
                  </a:lnTo>
                  <a:lnTo>
                    <a:pt x="1170" y="468"/>
                  </a:lnTo>
                  <a:lnTo>
                    <a:pt x="1158" y="456"/>
                  </a:lnTo>
                  <a:lnTo>
                    <a:pt x="1158" y="450"/>
                  </a:lnTo>
                  <a:lnTo>
                    <a:pt x="1164" y="444"/>
                  </a:lnTo>
                  <a:lnTo>
                    <a:pt x="1176" y="438"/>
                  </a:lnTo>
                  <a:lnTo>
                    <a:pt x="1182" y="432"/>
                  </a:lnTo>
                  <a:lnTo>
                    <a:pt x="1188" y="432"/>
                  </a:lnTo>
                  <a:lnTo>
                    <a:pt x="1176" y="414"/>
                  </a:lnTo>
                  <a:lnTo>
                    <a:pt x="1200" y="408"/>
                  </a:lnTo>
                  <a:lnTo>
                    <a:pt x="1200" y="402"/>
                  </a:lnTo>
                  <a:lnTo>
                    <a:pt x="1194" y="396"/>
                  </a:lnTo>
                  <a:lnTo>
                    <a:pt x="1194" y="372"/>
                  </a:lnTo>
                  <a:lnTo>
                    <a:pt x="1188" y="360"/>
                  </a:lnTo>
                  <a:lnTo>
                    <a:pt x="1188" y="354"/>
                  </a:lnTo>
                  <a:lnTo>
                    <a:pt x="1194" y="342"/>
                  </a:lnTo>
                  <a:lnTo>
                    <a:pt x="1200" y="336"/>
                  </a:lnTo>
                  <a:lnTo>
                    <a:pt x="1188" y="306"/>
                  </a:lnTo>
                  <a:lnTo>
                    <a:pt x="1194" y="282"/>
                  </a:lnTo>
                  <a:lnTo>
                    <a:pt x="1182" y="282"/>
                  </a:lnTo>
                  <a:lnTo>
                    <a:pt x="1182" y="246"/>
                  </a:lnTo>
                  <a:lnTo>
                    <a:pt x="1116" y="252"/>
                  </a:lnTo>
                  <a:lnTo>
                    <a:pt x="1110" y="246"/>
                  </a:lnTo>
                  <a:lnTo>
                    <a:pt x="1104" y="234"/>
                  </a:lnTo>
                  <a:lnTo>
                    <a:pt x="1092" y="228"/>
                  </a:lnTo>
                  <a:lnTo>
                    <a:pt x="1080" y="216"/>
                  </a:lnTo>
                  <a:lnTo>
                    <a:pt x="1068" y="216"/>
                  </a:lnTo>
                  <a:lnTo>
                    <a:pt x="1062" y="210"/>
                  </a:lnTo>
                  <a:lnTo>
                    <a:pt x="1056" y="210"/>
                  </a:lnTo>
                  <a:lnTo>
                    <a:pt x="1050" y="204"/>
                  </a:lnTo>
                  <a:lnTo>
                    <a:pt x="1044" y="192"/>
                  </a:lnTo>
                  <a:lnTo>
                    <a:pt x="1044" y="186"/>
                  </a:lnTo>
                  <a:lnTo>
                    <a:pt x="1038" y="180"/>
                  </a:lnTo>
                  <a:lnTo>
                    <a:pt x="1032" y="180"/>
                  </a:lnTo>
                  <a:lnTo>
                    <a:pt x="1020" y="174"/>
                  </a:lnTo>
                  <a:lnTo>
                    <a:pt x="1002" y="174"/>
                  </a:lnTo>
                  <a:lnTo>
                    <a:pt x="990" y="168"/>
                  </a:lnTo>
                  <a:lnTo>
                    <a:pt x="972" y="168"/>
                  </a:lnTo>
                  <a:lnTo>
                    <a:pt x="972" y="174"/>
                  </a:lnTo>
                  <a:lnTo>
                    <a:pt x="960" y="168"/>
                  </a:lnTo>
                  <a:lnTo>
                    <a:pt x="954" y="162"/>
                  </a:lnTo>
                  <a:lnTo>
                    <a:pt x="942" y="156"/>
                  </a:lnTo>
                  <a:lnTo>
                    <a:pt x="936" y="150"/>
                  </a:lnTo>
                  <a:lnTo>
                    <a:pt x="906" y="150"/>
                  </a:lnTo>
                  <a:lnTo>
                    <a:pt x="906" y="138"/>
                  </a:lnTo>
                  <a:lnTo>
                    <a:pt x="894" y="126"/>
                  </a:lnTo>
                  <a:lnTo>
                    <a:pt x="834" y="126"/>
                  </a:lnTo>
                  <a:lnTo>
                    <a:pt x="834" y="132"/>
                  </a:lnTo>
                  <a:lnTo>
                    <a:pt x="828" y="138"/>
                  </a:lnTo>
                  <a:lnTo>
                    <a:pt x="816" y="132"/>
                  </a:lnTo>
                  <a:lnTo>
                    <a:pt x="780" y="132"/>
                  </a:lnTo>
                  <a:lnTo>
                    <a:pt x="768" y="138"/>
                  </a:lnTo>
                  <a:lnTo>
                    <a:pt x="750" y="156"/>
                  </a:lnTo>
                  <a:lnTo>
                    <a:pt x="738" y="162"/>
                  </a:lnTo>
                  <a:lnTo>
                    <a:pt x="732" y="168"/>
                  </a:lnTo>
                  <a:lnTo>
                    <a:pt x="732" y="180"/>
                  </a:lnTo>
                  <a:lnTo>
                    <a:pt x="720" y="186"/>
                  </a:lnTo>
                  <a:lnTo>
                    <a:pt x="708" y="198"/>
                  </a:lnTo>
                  <a:lnTo>
                    <a:pt x="678" y="198"/>
                  </a:lnTo>
                  <a:lnTo>
                    <a:pt x="690" y="210"/>
                  </a:lnTo>
                  <a:lnTo>
                    <a:pt x="690" y="222"/>
                  </a:lnTo>
                  <a:lnTo>
                    <a:pt x="696" y="228"/>
                  </a:lnTo>
                  <a:lnTo>
                    <a:pt x="696" y="234"/>
                  </a:lnTo>
                  <a:lnTo>
                    <a:pt x="690" y="240"/>
                  </a:lnTo>
                  <a:lnTo>
                    <a:pt x="678" y="240"/>
                  </a:lnTo>
                  <a:lnTo>
                    <a:pt x="666" y="234"/>
                  </a:lnTo>
                  <a:lnTo>
                    <a:pt x="660" y="228"/>
                  </a:lnTo>
                  <a:lnTo>
                    <a:pt x="654" y="228"/>
                  </a:lnTo>
                  <a:lnTo>
                    <a:pt x="648" y="234"/>
                  </a:lnTo>
                  <a:lnTo>
                    <a:pt x="624" y="234"/>
                  </a:lnTo>
                  <a:lnTo>
                    <a:pt x="612" y="240"/>
                  </a:lnTo>
                  <a:lnTo>
                    <a:pt x="600" y="240"/>
                  </a:lnTo>
                  <a:lnTo>
                    <a:pt x="582" y="246"/>
                  </a:lnTo>
                  <a:lnTo>
                    <a:pt x="558" y="258"/>
                  </a:lnTo>
                  <a:lnTo>
                    <a:pt x="546" y="252"/>
                  </a:lnTo>
                  <a:lnTo>
                    <a:pt x="534" y="252"/>
                  </a:lnTo>
                  <a:lnTo>
                    <a:pt x="522" y="246"/>
                  </a:lnTo>
                  <a:lnTo>
                    <a:pt x="498" y="246"/>
                  </a:lnTo>
                  <a:lnTo>
                    <a:pt x="480" y="240"/>
                  </a:lnTo>
                  <a:lnTo>
                    <a:pt x="468" y="228"/>
                  </a:lnTo>
                  <a:lnTo>
                    <a:pt x="456" y="222"/>
                  </a:lnTo>
                  <a:lnTo>
                    <a:pt x="444" y="210"/>
                  </a:lnTo>
                  <a:lnTo>
                    <a:pt x="438" y="198"/>
                  </a:lnTo>
                  <a:lnTo>
                    <a:pt x="432" y="192"/>
                  </a:lnTo>
                  <a:lnTo>
                    <a:pt x="432" y="186"/>
                  </a:lnTo>
                  <a:lnTo>
                    <a:pt x="378" y="186"/>
                  </a:lnTo>
                  <a:lnTo>
                    <a:pt x="354" y="162"/>
                  </a:lnTo>
                  <a:lnTo>
                    <a:pt x="336" y="126"/>
                  </a:lnTo>
                  <a:lnTo>
                    <a:pt x="330" y="120"/>
                  </a:lnTo>
                  <a:lnTo>
                    <a:pt x="330" y="114"/>
                  </a:lnTo>
                  <a:lnTo>
                    <a:pt x="312" y="114"/>
                  </a:lnTo>
                  <a:lnTo>
                    <a:pt x="312" y="108"/>
                  </a:lnTo>
                  <a:lnTo>
                    <a:pt x="306" y="102"/>
                  </a:lnTo>
                  <a:lnTo>
                    <a:pt x="300" y="102"/>
                  </a:lnTo>
                  <a:lnTo>
                    <a:pt x="294" y="96"/>
                  </a:lnTo>
                  <a:lnTo>
                    <a:pt x="282" y="90"/>
                  </a:lnTo>
                  <a:lnTo>
                    <a:pt x="270" y="78"/>
                  </a:lnTo>
                  <a:lnTo>
                    <a:pt x="270" y="72"/>
                  </a:lnTo>
                  <a:lnTo>
                    <a:pt x="282" y="72"/>
                  </a:lnTo>
                  <a:lnTo>
                    <a:pt x="288" y="66"/>
                  </a:lnTo>
                  <a:lnTo>
                    <a:pt x="288" y="60"/>
                  </a:lnTo>
                  <a:lnTo>
                    <a:pt x="282" y="54"/>
                  </a:lnTo>
                  <a:lnTo>
                    <a:pt x="276" y="54"/>
                  </a:lnTo>
                  <a:lnTo>
                    <a:pt x="276" y="42"/>
                  </a:lnTo>
                  <a:lnTo>
                    <a:pt x="282" y="36"/>
                  </a:lnTo>
                  <a:lnTo>
                    <a:pt x="282" y="18"/>
                  </a:lnTo>
                  <a:lnTo>
                    <a:pt x="276" y="12"/>
                  </a:lnTo>
                  <a:lnTo>
                    <a:pt x="270" y="0"/>
                  </a:lnTo>
                  <a:lnTo>
                    <a:pt x="258" y="0"/>
                  </a:lnTo>
                  <a:lnTo>
                    <a:pt x="246" y="6"/>
                  </a:lnTo>
                  <a:lnTo>
                    <a:pt x="234" y="18"/>
                  </a:lnTo>
                  <a:lnTo>
                    <a:pt x="222" y="24"/>
                  </a:lnTo>
                  <a:lnTo>
                    <a:pt x="204" y="36"/>
                  </a:lnTo>
                  <a:lnTo>
                    <a:pt x="192" y="48"/>
                  </a:lnTo>
                  <a:lnTo>
                    <a:pt x="192" y="54"/>
                  </a:lnTo>
                  <a:lnTo>
                    <a:pt x="186" y="60"/>
                  </a:lnTo>
                  <a:lnTo>
                    <a:pt x="180" y="72"/>
                  </a:lnTo>
                  <a:lnTo>
                    <a:pt x="132" y="72"/>
                  </a:lnTo>
                  <a:lnTo>
                    <a:pt x="96" y="60"/>
                  </a:lnTo>
                  <a:lnTo>
                    <a:pt x="84" y="54"/>
                  </a:lnTo>
                  <a:lnTo>
                    <a:pt x="66" y="36"/>
                  </a:lnTo>
                  <a:lnTo>
                    <a:pt x="54" y="12"/>
                  </a:lnTo>
                  <a:lnTo>
                    <a:pt x="54" y="6"/>
                  </a:lnTo>
                  <a:lnTo>
                    <a:pt x="48" y="0"/>
                  </a:lnTo>
                  <a:lnTo>
                    <a:pt x="42" y="0"/>
                  </a:lnTo>
                  <a:lnTo>
                    <a:pt x="24" y="18"/>
                  </a:lnTo>
                  <a:lnTo>
                    <a:pt x="24" y="30"/>
                  </a:lnTo>
                  <a:lnTo>
                    <a:pt x="0" y="30"/>
                  </a:lnTo>
                  <a:lnTo>
                    <a:pt x="18" y="54"/>
                  </a:lnTo>
                  <a:lnTo>
                    <a:pt x="18" y="84"/>
                  </a:lnTo>
                  <a:lnTo>
                    <a:pt x="30" y="96"/>
                  </a:lnTo>
                  <a:lnTo>
                    <a:pt x="30" y="108"/>
                  </a:lnTo>
                  <a:lnTo>
                    <a:pt x="36" y="114"/>
                  </a:lnTo>
                  <a:lnTo>
                    <a:pt x="42" y="114"/>
                  </a:lnTo>
                  <a:lnTo>
                    <a:pt x="36" y="120"/>
                  </a:lnTo>
                  <a:lnTo>
                    <a:pt x="36" y="126"/>
                  </a:lnTo>
                  <a:lnTo>
                    <a:pt x="30" y="138"/>
                  </a:lnTo>
                  <a:lnTo>
                    <a:pt x="24" y="144"/>
                  </a:lnTo>
                  <a:lnTo>
                    <a:pt x="60" y="162"/>
                  </a:lnTo>
                  <a:lnTo>
                    <a:pt x="60" y="192"/>
                  </a:lnTo>
                  <a:lnTo>
                    <a:pt x="84" y="198"/>
                  </a:lnTo>
                  <a:lnTo>
                    <a:pt x="84" y="210"/>
                  </a:lnTo>
                  <a:lnTo>
                    <a:pt x="96" y="246"/>
                  </a:lnTo>
                  <a:lnTo>
                    <a:pt x="108" y="270"/>
                  </a:lnTo>
                  <a:lnTo>
                    <a:pt x="120" y="282"/>
                  </a:lnTo>
                  <a:lnTo>
                    <a:pt x="120" y="300"/>
                  </a:lnTo>
                  <a:lnTo>
                    <a:pt x="144" y="306"/>
                  </a:lnTo>
                  <a:lnTo>
                    <a:pt x="156" y="324"/>
                  </a:lnTo>
                  <a:lnTo>
                    <a:pt x="162" y="318"/>
                  </a:lnTo>
                  <a:lnTo>
                    <a:pt x="174" y="312"/>
                  </a:lnTo>
                  <a:lnTo>
                    <a:pt x="186" y="312"/>
                  </a:lnTo>
                  <a:lnTo>
                    <a:pt x="186" y="318"/>
                  </a:lnTo>
                  <a:lnTo>
                    <a:pt x="168" y="336"/>
                  </a:lnTo>
                  <a:lnTo>
                    <a:pt x="168" y="342"/>
                  </a:lnTo>
                  <a:lnTo>
                    <a:pt x="180" y="354"/>
                  </a:lnTo>
                  <a:lnTo>
                    <a:pt x="186" y="366"/>
                  </a:lnTo>
                  <a:lnTo>
                    <a:pt x="186" y="372"/>
                  </a:lnTo>
                  <a:lnTo>
                    <a:pt x="174" y="384"/>
                  </a:lnTo>
                  <a:lnTo>
                    <a:pt x="168" y="384"/>
                  </a:lnTo>
                  <a:lnTo>
                    <a:pt x="168" y="414"/>
                  </a:lnTo>
                  <a:lnTo>
                    <a:pt x="156" y="414"/>
                  </a:lnTo>
                  <a:lnTo>
                    <a:pt x="144" y="426"/>
                  </a:lnTo>
                  <a:lnTo>
                    <a:pt x="144" y="432"/>
                  </a:lnTo>
                  <a:lnTo>
                    <a:pt x="156" y="444"/>
                  </a:lnTo>
                  <a:lnTo>
                    <a:pt x="150" y="450"/>
                  </a:lnTo>
                  <a:lnTo>
                    <a:pt x="144" y="462"/>
                  </a:lnTo>
                  <a:lnTo>
                    <a:pt x="144" y="468"/>
                  </a:lnTo>
                  <a:lnTo>
                    <a:pt x="150" y="474"/>
                  </a:lnTo>
                  <a:lnTo>
                    <a:pt x="162" y="480"/>
                  </a:lnTo>
                  <a:lnTo>
                    <a:pt x="174" y="492"/>
                  </a:lnTo>
                  <a:lnTo>
                    <a:pt x="198" y="504"/>
                  </a:lnTo>
                  <a:lnTo>
                    <a:pt x="204" y="510"/>
                  </a:lnTo>
                  <a:lnTo>
                    <a:pt x="210" y="510"/>
                  </a:lnTo>
                  <a:lnTo>
                    <a:pt x="210" y="552"/>
                  </a:lnTo>
                  <a:lnTo>
                    <a:pt x="234" y="552"/>
                  </a:lnTo>
                  <a:lnTo>
                    <a:pt x="240" y="558"/>
                  </a:lnTo>
                  <a:lnTo>
                    <a:pt x="252" y="564"/>
                  </a:lnTo>
                  <a:lnTo>
                    <a:pt x="270" y="582"/>
                  </a:lnTo>
                  <a:lnTo>
                    <a:pt x="288" y="582"/>
                  </a:lnTo>
                  <a:lnTo>
                    <a:pt x="294" y="588"/>
                  </a:lnTo>
                  <a:lnTo>
                    <a:pt x="300" y="600"/>
                  </a:lnTo>
                  <a:lnTo>
                    <a:pt x="330" y="636"/>
                  </a:lnTo>
                  <a:lnTo>
                    <a:pt x="330" y="648"/>
                  </a:lnTo>
                  <a:lnTo>
                    <a:pt x="324" y="660"/>
                  </a:lnTo>
                  <a:lnTo>
                    <a:pt x="324" y="696"/>
                  </a:lnTo>
                  <a:lnTo>
                    <a:pt x="330" y="702"/>
                  </a:lnTo>
                  <a:lnTo>
                    <a:pt x="342" y="708"/>
                  </a:lnTo>
                  <a:lnTo>
                    <a:pt x="348" y="714"/>
                  </a:lnTo>
                  <a:lnTo>
                    <a:pt x="354" y="714"/>
                  </a:lnTo>
                  <a:lnTo>
                    <a:pt x="360" y="744"/>
                  </a:lnTo>
                  <a:lnTo>
                    <a:pt x="372" y="750"/>
                  </a:lnTo>
                  <a:lnTo>
                    <a:pt x="384" y="762"/>
                  </a:lnTo>
                  <a:lnTo>
                    <a:pt x="384" y="768"/>
                  </a:lnTo>
                  <a:lnTo>
                    <a:pt x="390" y="774"/>
                  </a:lnTo>
                  <a:lnTo>
                    <a:pt x="402" y="780"/>
                  </a:lnTo>
                  <a:lnTo>
                    <a:pt x="408" y="786"/>
                  </a:lnTo>
                  <a:lnTo>
                    <a:pt x="420" y="792"/>
                  </a:lnTo>
                  <a:lnTo>
                    <a:pt x="426" y="786"/>
                  </a:lnTo>
                  <a:lnTo>
                    <a:pt x="426" y="774"/>
                  </a:lnTo>
                  <a:lnTo>
                    <a:pt x="420" y="768"/>
                  </a:lnTo>
                  <a:lnTo>
                    <a:pt x="420" y="762"/>
                  </a:lnTo>
                  <a:lnTo>
                    <a:pt x="426" y="756"/>
                  </a:lnTo>
                  <a:lnTo>
                    <a:pt x="438" y="750"/>
                  </a:lnTo>
                  <a:lnTo>
                    <a:pt x="444" y="756"/>
                  </a:lnTo>
                  <a:lnTo>
                    <a:pt x="450" y="756"/>
                  </a:lnTo>
                  <a:lnTo>
                    <a:pt x="450" y="768"/>
                  </a:lnTo>
                  <a:lnTo>
                    <a:pt x="456" y="780"/>
                  </a:lnTo>
                  <a:lnTo>
                    <a:pt x="474" y="780"/>
                  </a:lnTo>
                  <a:lnTo>
                    <a:pt x="474" y="786"/>
                  </a:lnTo>
                  <a:lnTo>
                    <a:pt x="474" y="780"/>
                  </a:lnTo>
                  <a:lnTo>
                    <a:pt x="480" y="780"/>
                  </a:lnTo>
                  <a:lnTo>
                    <a:pt x="480" y="768"/>
                  </a:lnTo>
                  <a:lnTo>
                    <a:pt x="504" y="768"/>
                  </a:lnTo>
                  <a:lnTo>
                    <a:pt x="504" y="804"/>
                  </a:lnTo>
                  <a:lnTo>
                    <a:pt x="510" y="810"/>
                  </a:lnTo>
                  <a:lnTo>
                    <a:pt x="516" y="810"/>
                  </a:lnTo>
                  <a:lnTo>
                    <a:pt x="528" y="816"/>
                  </a:lnTo>
                  <a:lnTo>
                    <a:pt x="540" y="828"/>
                  </a:lnTo>
                  <a:lnTo>
                    <a:pt x="540" y="846"/>
                  </a:lnTo>
                  <a:lnTo>
                    <a:pt x="552" y="858"/>
                  </a:lnTo>
                  <a:lnTo>
                    <a:pt x="558" y="870"/>
                  </a:lnTo>
                  <a:lnTo>
                    <a:pt x="564" y="876"/>
                  </a:lnTo>
                  <a:lnTo>
                    <a:pt x="570" y="876"/>
                  </a:lnTo>
                  <a:lnTo>
                    <a:pt x="582" y="894"/>
                  </a:lnTo>
                  <a:lnTo>
                    <a:pt x="582" y="906"/>
                  </a:lnTo>
                  <a:lnTo>
                    <a:pt x="594" y="930"/>
                  </a:lnTo>
                  <a:lnTo>
                    <a:pt x="600" y="936"/>
                  </a:lnTo>
                  <a:lnTo>
                    <a:pt x="606" y="936"/>
                  </a:lnTo>
                  <a:lnTo>
                    <a:pt x="612" y="942"/>
                  </a:lnTo>
                  <a:lnTo>
                    <a:pt x="618" y="954"/>
                  </a:lnTo>
                  <a:lnTo>
                    <a:pt x="618" y="960"/>
                  </a:lnTo>
                  <a:lnTo>
                    <a:pt x="648" y="960"/>
                  </a:lnTo>
                  <a:lnTo>
                    <a:pt x="666" y="984"/>
                  </a:lnTo>
                  <a:lnTo>
                    <a:pt x="684" y="978"/>
                  </a:lnTo>
                  <a:lnTo>
                    <a:pt x="702" y="978"/>
                  </a:lnTo>
                  <a:lnTo>
                    <a:pt x="720" y="996"/>
                  </a:lnTo>
                  <a:lnTo>
                    <a:pt x="738" y="1008"/>
                  </a:lnTo>
                  <a:lnTo>
                    <a:pt x="756" y="1026"/>
                  </a:lnTo>
                  <a:lnTo>
                    <a:pt x="792" y="1050"/>
                  </a:lnTo>
                  <a:lnTo>
                    <a:pt x="810" y="1050"/>
                  </a:lnTo>
                  <a:lnTo>
                    <a:pt x="822" y="1056"/>
                  </a:lnTo>
                  <a:lnTo>
                    <a:pt x="834" y="1068"/>
                  </a:lnTo>
                  <a:lnTo>
                    <a:pt x="852" y="1068"/>
                  </a:lnTo>
                  <a:lnTo>
                    <a:pt x="876" y="1056"/>
                  </a:lnTo>
                  <a:lnTo>
                    <a:pt x="876" y="1050"/>
                  </a:lnTo>
                  <a:lnTo>
                    <a:pt x="900" y="1056"/>
                  </a:lnTo>
                  <a:lnTo>
                    <a:pt x="912" y="1032"/>
                  </a:lnTo>
                  <a:lnTo>
                    <a:pt x="930" y="1032"/>
                  </a:lnTo>
                  <a:lnTo>
                    <a:pt x="954" y="1008"/>
                  </a:lnTo>
                  <a:lnTo>
                    <a:pt x="966" y="1020"/>
                  </a:lnTo>
                  <a:lnTo>
                    <a:pt x="972" y="1014"/>
                  </a:lnTo>
                  <a:lnTo>
                    <a:pt x="984" y="1014"/>
                  </a:lnTo>
                  <a:lnTo>
                    <a:pt x="1002" y="1032"/>
                  </a:lnTo>
                  <a:lnTo>
                    <a:pt x="1014" y="1050"/>
                  </a:lnTo>
                  <a:lnTo>
                    <a:pt x="1020" y="1068"/>
                  </a:lnTo>
                  <a:lnTo>
                    <a:pt x="1032" y="1080"/>
                  </a:lnTo>
                  <a:lnTo>
                    <a:pt x="1032" y="1098"/>
                  </a:lnTo>
                  <a:lnTo>
                    <a:pt x="1038" y="1110"/>
                  </a:lnTo>
                  <a:lnTo>
                    <a:pt x="1044" y="1116"/>
                  </a:lnTo>
                  <a:lnTo>
                    <a:pt x="1056" y="1122"/>
                  </a:lnTo>
                  <a:lnTo>
                    <a:pt x="1080" y="1122"/>
                  </a:lnTo>
                  <a:lnTo>
                    <a:pt x="1080" y="1128"/>
                  </a:lnTo>
                  <a:lnTo>
                    <a:pt x="1086" y="1134"/>
                  </a:lnTo>
                  <a:lnTo>
                    <a:pt x="1098" y="1140"/>
                  </a:lnTo>
                  <a:lnTo>
                    <a:pt x="1164" y="1140"/>
                  </a:lnTo>
                  <a:lnTo>
                    <a:pt x="1176" y="1146"/>
                  </a:lnTo>
                  <a:lnTo>
                    <a:pt x="1200" y="1170"/>
                  </a:lnTo>
                  <a:lnTo>
                    <a:pt x="1212" y="1170"/>
                  </a:lnTo>
                  <a:lnTo>
                    <a:pt x="1224" y="1164"/>
                  </a:lnTo>
                  <a:lnTo>
                    <a:pt x="1230" y="1164"/>
                  </a:lnTo>
                  <a:lnTo>
                    <a:pt x="1242" y="1158"/>
                  </a:lnTo>
                  <a:lnTo>
                    <a:pt x="1248" y="1158"/>
                  </a:lnTo>
                  <a:lnTo>
                    <a:pt x="1254" y="1164"/>
                  </a:lnTo>
                  <a:lnTo>
                    <a:pt x="1278" y="1176"/>
                  </a:lnTo>
                  <a:lnTo>
                    <a:pt x="1296" y="1182"/>
                  </a:lnTo>
                  <a:lnTo>
                    <a:pt x="1326" y="1182"/>
                  </a:lnTo>
                  <a:lnTo>
                    <a:pt x="1338" y="1176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03" name="Hungary" descr="© INSCALE GmbH, 05.05.2010&#10;http://www.presentationload.com/">
              <a:extLst>
                <a:ext uri="{FF2B5EF4-FFF2-40B4-BE49-F238E27FC236}">
                  <a16:creationId xmlns:a16="http://schemas.microsoft.com/office/drawing/2014/main" id="{A7D32EB4-F08A-44E1-A48E-911D3BB07F9F}"/>
                </a:ext>
              </a:extLst>
            </p:cNvPr>
            <p:cNvSpPr>
              <a:spLocks/>
            </p:cNvSpPr>
            <p:nvPr/>
          </p:nvSpPr>
          <p:spPr bwMode="gray">
            <a:xfrm>
              <a:off x="6037494" y="2768713"/>
              <a:ext cx="188868" cy="100043"/>
            </a:xfrm>
            <a:custGeom>
              <a:avLst/>
              <a:gdLst>
                <a:gd name="T0" fmla="*/ 2147483647 w 426"/>
                <a:gd name="T1" fmla="*/ 2147483647 h 222"/>
                <a:gd name="T2" fmla="*/ 2147483647 w 426"/>
                <a:gd name="T3" fmla="*/ 2147483647 h 222"/>
                <a:gd name="T4" fmla="*/ 2147483647 w 426"/>
                <a:gd name="T5" fmla="*/ 2147483647 h 222"/>
                <a:gd name="T6" fmla="*/ 0 w 426"/>
                <a:gd name="T7" fmla="*/ 2147483647 h 222"/>
                <a:gd name="T8" fmla="*/ 2147483647 w 426"/>
                <a:gd name="T9" fmla="*/ 2147483647 h 222"/>
                <a:gd name="T10" fmla="*/ 2147483647 w 426"/>
                <a:gd name="T11" fmla="*/ 2147483647 h 222"/>
                <a:gd name="T12" fmla="*/ 2147483647 w 426"/>
                <a:gd name="T13" fmla="*/ 2147483647 h 222"/>
                <a:gd name="T14" fmla="*/ 2147483647 w 426"/>
                <a:gd name="T15" fmla="*/ 2147483647 h 222"/>
                <a:gd name="T16" fmla="*/ 2147483647 w 426"/>
                <a:gd name="T17" fmla="*/ 2147483647 h 222"/>
                <a:gd name="T18" fmla="*/ 2147483647 w 426"/>
                <a:gd name="T19" fmla="*/ 2147483647 h 222"/>
                <a:gd name="T20" fmla="*/ 2147483647 w 426"/>
                <a:gd name="T21" fmla="*/ 2147483647 h 222"/>
                <a:gd name="T22" fmla="*/ 2147483647 w 426"/>
                <a:gd name="T23" fmla="*/ 2147483647 h 222"/>
                <a:gd name="T24" fmla="*/ 2147483647 w 426"/>
                <a:gd name="T25" fmla="*/ 2147483647 h 222"/>
                <a:gd name="T26" fmla="*/ 2147483647 w 426"/>
                <a:gd name="T27" fmla="*/ 2147483647 h 222"/>
                <a:gd name="T28" fmla="*/ 2147483647 w 426"/>
                <a:gd name="T29" fmla="*/ 2147483647 h 222"/>
                <a:gd name="T30" fmla="*/ 2147483647 w 426"/>
                <a:gd name="T31" fmla="*/ 2147483647 h 222"/>
                <a:gd name="T32" fmla="*/ 2147483647 w 426"/>
                <a:gd name="T33" fmla="*/ 2147483647 h 222"/>
                <a:gd name="T34" fmla="*/ 2147483647 w 426"/>
                <a:gd name="T35" fmla="*/ 2147483647 h 222"/>
                <a:gd name="T36" fmla="*/ 2147483647 w 426"/>
                <a:gd name="T37" fmla="*/ 2147483647 h 222"/>
                <a:gd name="T38" fmla="*/ 2147483647 w 426"/>
                <a:gd name="T39" fmla="*/ 2147483647 h 222"/>
                <a:gd name="T40" fmla="*/ 2147483647 w 426"/>
                <a:gd name="T41" fmla="*/ 2147483647 h 222"/>
                <a:gd name="T42" fmla="*/ 2147483647 w 426"/>
                <a:gd name="T43" fmla="*/ 2147483647 h 222"/>
                <a:gd name="T44" fmla="*/ 2147483647 w 426"/>
                <a:gd name="T45" fmla="*/ 2147483647 h 222"/>
                <a:gd name="T46" fmla="*/ 2147483647 w 426"/>
                <a:gd name="T47" fmla="*/ 2147483647 h 222"/>
                <a:gd name="T48" fmla="*/ 2147483647 w 426"/>
                <a:gd name="T49" fmla="*/ 0 h 222"/>
                <a:gd name="T50" fmla="*/ 2147483647 w 426"/>
                <a:gd name="T51" fmla="*/ 2147483647 h 222"/>
                <a:gd name="T52" fmla="*/ 2147483647 w 426"/>
                <a:gd name="T53" fmla="*/ 0 h 222"/>
                <a:gd name="T54" fmla="*/ 2147483647 w 426"/>
                <a:gd name="T55" fmla="*/ 2147483647 h 222"/>
                <a:gd name="T56" fmla="*/ 2147483647 w 426"/>
                <a:gd name="T57" fmla="*/ 2147483647 h 222"/>
                <a:gd name="T58" fmla="*/ 2147483647 w 426"/>
                <a:gd name="T59" fmla="*/ 2147483647 h 222"/>
                <a:gd name="T60" fmla="*/ 2147483647 w 426"/>
                <a:gd name="T61" fmla="*/ 2147483647 h 222"/>
                <a:gd name="T62" fmla="*/ 2147483647 w 426"/>
                <a:gd name="T63" fmla="*/ 2147483647 h 222"/>
                <a:gd name="T64" fmla="*/ 2147483647 w 426"/>
                <a:gd name="T65" fmla="*/ 2147483647 h 222"/>
                <a:gd name="T66" fmla="*/ 2147483647 w 426"/>
                <a:gd name="T67" fmla="*/ 2147483647 h 222"/>
                <a:gd name="T68" fmla="*/ 2147483647 w 426"/>
                <a:gd name="T69" fmla="*/ 2147483647 h 222"/>
                <a:gd name="T70" fmla="*/ 2147483647 w 426"/>
                <a:gd name="T71" fmla="*/ 2147483647 h 22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426"/>
                <a:gd name="T109" fmla="*/ 0 h 222"/>
                <a:gd name="T110" fmla="*/ 426 w 426"/>
                <a:gd name="T111" fmla="*/ 222 h 222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426" h="222">
                  <a:moveTo>
                    <a:pt x="42" y="66"/>
                  </a:moveTo>
                  <a:lnTo>
                    <a:pt x="24" y="66"/>
                  </a:lnTo>
                  <a:lnTo>
                    <a:pt x="18" y="78"/>
                  </a:lnTo>
                  <a:lnTo>
                    <a:pt x="30" y="78"/>
                  </a:lnTo>
                  <a:lnTo>
                    <a:pt x="18" y="96"/>
                  </a:lnTo>
                  <a:lnTo>
                    <a:pt x="18" y="120"/>
                  </a:lnTo>
                  <a:lnTo>
                    <a:pt x="0" y="120"/>
                  </a:lnTo>
                  <a:lnTo>
                    <a:pt x="0" y="126"/>
                  </a:lnTo>
                  <a:lnTo>
                    <a:pt x="6" y="132"/>
                  </a:lnTo>
                  <a:lnTo>
                    <a:pt x="12" y="150"/>
                  </a:lnTo>
                  <a:lnTo>
                    <a:pt x="30" y="162"/>
                  </a:lnTo>
                  <a:lnTo>
                    <a:pt x="42" y="168"/>
                  </a:lnTo>
                  <a:lnTo>
                    <a:pt x="48" y="174"/>
                  </a:lnTo>
                  <a:lnTo>
                    <a:pt x="48" y="180"/>
                  </a:lnTo>
                  <a:lnTo>
                    <a:pt x="60" y="192"/>
                  </a:lnTo>
                  <a:lnTo>
                    <a:pt x="72" y="198"/>
                  </a:lnTo>
                  <a:lnTo>
                    <a:pt x="78" y="204"/>
                  </a:lnTo>
                  <a:lnTo>
                    <a:pt x="90" y="210"/>
                  </a:lnTo>
                  <a:lnTo>
                    <a:pt x="108" y="210"/>
                  </a:lnTo>
                  <a:lnTo>
                    <a:pt x="114" y="222"/>
                  </a:lnTo>
                  <a:lnTo>
                    <a:pt x="156" y="216"/>
                  </a:lnTo>
                  <a:lnTo>
                    <a:pt x="168" y="210"/>
                  </a:lnTo>
                  <a:lnTo>
                    <a:pt x="174" y="204"/>
                  </a:lnTo>
                  <a:lnTo>
                    <a:pt x="198" y="204"/>
                  </a:lnTo>
                  <a:lnTo>
                    <a:pt x="216" y="186"/>
                  </a:lnTo>
                  <a:lnTo>
                    <a:pt x="240" y="186"/>
                  </a:lnTo>
                  <a:lnTo>
                    <a:pt x="258" y="198"/>
                  </a:lnTo>
                  <a:lnTo>
                    <a:pt x="288" y="192"/>
                  </a:lnTo>
                  <a:lnTo>
                    <a:pt x="288" y="174"/>
                  </a:lnTo>
                  <a:lnTo>
                    <a:pt x="306" y="180"/>
                  </a:lnTo>
                  <a:lnTo>
                    <a:pt x="312" y="174"/>
                  </a:lnTo>
                  <a:lnTo>
                    <a:pt x="324" y="168"/>
                  </a:lnTo>
                  <a:lnTo>
                    <a:pt x="330" y="162"/>
                  </a:lnTo>
                  <a:lnTo>
                    <a:pt x="330" y="144"/>
                  </a:lnTo>
                  <a:lnTo>
                    <a:pt x="336" y="138"/>
                  </a:lnTo>
                  <a:lnTo>
                    <a:pt x="348" y="132"/>
                  </a:lnTo>
                  <a:lnTo>
                    <a:pt x="366" y="114"/>
                  </a:lnTo>
                  <a:lnTo>
                    <a:pt x="366" y="72"/>
                  </a:lnTo>
                  <a:lnTo>
                    <a:pt x="378" y="60"/>
                  </a:lnTo>
                  <a:lnTo>
                    <a:pt x="408" y="60"/>
                  </a:lnTo>
                  <a:lnTo>
                    <a:pt x="426" y="42"/>
                  </a:lnTo>
                  <a:lnTo>
                    <a:pt x="420" y="36"/>
                  </a:lnTo>
                  <a:lnTo>
                    <a:pt x="408" y="36"/>
                  </a:lnTo>
                  <a:lnTo>
                    <a:pt x="402" y="30"/>
                  </a:lnTo>
                  <a:lnTo>
                    <a:pt x="396" y="30"/>
                  </a:lnTo>
                  <a:lnTo>
                    <a:pt x="372" y="6"/>
                  </a:lnTo>
                  <a:lnTo>
                    <a:pt x="348" y="6"/>
                  </a:lnTo>
                  <a:lnTo>
                    <a:pt x="336" y="12"/>
                  </a:lnTo>
                  <a:lnTo>
                    <a:pt x="324" y="12"/>
                  </a:lnTo>
                  <a:lnTo>
                    <a:pt x="324" y="0"/>
                  </a:lnTo>
                  <a:lnTo>
                    <a:pt x="312" y="0"/>
                  </a:lnTo>
                  <a:lnTo>
                    <a:pt x="312" y="18"/>
                  </a:lnTo>
                  <a:lnTo>
                    <a:pt x="294" y="12"/>
                  </a:lnTo>
                  <a:lnTo>
                    <a:pt x="294" y="0"/>
                  </a:lnTo>
                  <a:lnTo>
                    <a:pt x="270" y="0"/>
                  </a:lnTo>
                  <a:lnTo>
                    <a:pt x="264" y="12"/>
                  </a:lnTo>
                  <a:lnTo>
                    <a:pt x="252" y="24"/>
                  </a:lnTo>
                  <a:lnTo>
                    <a:pt x="246" y="24"/>
                  </a:lnTo>
                  <a:lnTo>
                    <a:pt x="234" y="30"/>
                  </a:lnTo>
                  <a:lnTo>
                    <a:pt x="210" y="30"/>
                  </a:lnTo>
                  <a:lnTo>
                    <a:pt x="204" y="42"/>
                  </a:lnTo>
                  <a:lnTo>
                    <a:pt x="168" y="36"/>
                  </a:lnTo>
                  <a:lnTo>
                    <a:pt x="156" y="60"/>
                  </a:lnTo>
                  <a:lnTo>
                    <a:pt x="144" y="60"/>
                  </a:lnTo>
                  <a:lnTo>
                    <a:pt x="126" y="66"/>
                  </a:lnTo>
                  <a:lnTo>
                    <a:pt x="84" y="66"/>
                  </a:lnTo>
                  <a:lnTo>
                    <a:pt x="78" y="60"/>
                  </a:lnTo>
                  <a:lnTo>
                    <a:pt x="72" y="48"/>
                  </a:lnTo>
                  <a:lnTo>
                    <a:pt x="66" y="42"/>
                  </a:lnTo>
                  <a:lnTo>
                    <a:pt x="54" y="60"/>
                  </a:lnTo>
                  <a:lnTo>
                    <a:pt x="42" y="54"/>
                  </a:lnTo>
                  <a:lnTo>
                    <a:pt x="42" y="66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04" name="Greece" descr="© INSCALE GmbH, 05.05.2010&#10;http://www.presentationload.com/">
              <a:extLst>
                <a:ext uri="{FF2B5EF4-FFF2-40B4-BE49-F238E27FC236}">
                  <a16:creationId xmlns:a16="http://schemas.microsoft.com/office/drawing/2014/main" id="{1748DB1D-48EE-4EB7-8F4A-732743D5962E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6164465" y="3010087"/>
              <a:ext cx="236482" cy="247725"/>
            </a:xfrm>
            <a:custGeom>
              <a:avLst/>
              <a:gdLst>
                <a:gd name="T0" fmla="*/ 0 w 534"/>
                <a:gd name="T1" fmla="*/ 2147483647 h 552"/>
                <a:gd name="T2" fmla="*/ 2147483647 w 534"/>
                <a:gd name="T3" fmla="*/ 2147483647 h 552"/>
                <a:gd name="T4" fmla="*/ 2147483647 w 534"/>
                <a:gd name="T5" fmla="*/ 2147483647 h 552"/>
                <a:gd name="T6" fmla="*/ 2147483647 w 534"/>
                <a:gd name="T7" fmla="*/ 2147483647 h 552"/>
                <a:gd name="T8" fmla="*/ 2147483647 w 534"/>
                <a:gd name="T9" fmla="*/ 2147483647 h 552"/>
                <a:gd name="T10" fmla="*/ 2147483647 w 534"/>
                <a:gd name="T11" fmla="*/ 2147483647 h 552"/>
                <a:gd name="T12" fmla="*/ 2147483647 w 534"/>
                <a:gd name="T13" fmla="*/ 2147483647 h 552"/>
                <a:gd name="T14" fmla="*/ 2147483647 w 534"/>
                <a:gd name="T15" fmla="*/ 2147483647 h 552"/>
                <a:gd name="T16" fmla="*/ 2147483647 w 534"/>
                <a:gd name="T17" fmla="*/ 2147483647 h 552"/>
                <a:gd name="T18" fmla="*/ 2147483647 w 534"/>
                <a:gd name="T19" fmla="*/ 2147483647 h 552"/>
                <a:gd name="T20" fmla="*/ 2147483647 w 534"/>
                <a:gd name="T21" fmla="*/ 2147483647 h 552"/>
                <a:gd name="T22" fmla="*/ 2147483647 w 534"/>
                <a:gd name="T23" fmla="*/ 2147483647 h 552"/>
                <a:gd name="T24" fmla="*/ 2147483647 w 534"/>
                <a:gd name="T25" fmla="*/ 2147483647 h 552"/>
                <a:gd name="T26" fmla="*/ 2147483647 w 534"/>
                <a:gd name="T27" fmla="*/ 2147483647 h 552"/>
                <a:gd name="T28" fmla="*/ 2147483647 w 534"/>
                <a:gd name="T29" fmla="*/ 2147483647 h 552"/>
                <a:gd name="T30" fmla="*/ 2147483647 w 534"/>
                <a:gd name="T31" fmla="*/ 2147483647 h 552"/>
                <a:gd name="T32" fmla="*/ 2147483647 w 534"/>
                <a:gd name="T33" fmla="*/ 2147483647 h 552"/>
                <a:gd name="T34" fmla="*/ 2147483647 w 534"/>
                <a:gd name="T35" fmla="*/ 2147483647 h 552"/>
                <a:gd name="T36" fmla="*/ 2147483647 w 534"/>
                <a:gd name="T37" fmla="*/ 2147483647 h 552"/>
                <a:gd name="T38" fmla="*/ 2147483647 w 534"/>
                <a:gd name="T39" fmla="*/ 2147483647 h 552"/>
                <a:gd name="T40" fmla="*/ 2147483647 w 534"/>
                <a:gd name="T41" fmla="*/ 2147483647 h 552"/>
                <a:gd name="T42" fmla="*/ 2147483647 w 534"/>
                <a:gd name="T43" fmla="*/ 2147483647 h 552"/>
                <a:gd name="T44" fmla="*/ 2147483647 w 534"/>
                <a:gd name="T45" fmla="*/ 2147483647 h 552"/>
                <a:gd name="T46" fmla="*/ 2147483647 w 534"/>
                <a:gd name="T47" fmla="*/ 2147483647 h 552"/>
                <a:gd name="T48" fmla="*/ 2147483647 w 534"/>
                <a:gd name="T49" fmla="*/ 2147483647 h 552"/>
                <a:gd name="T50" fmla="*/ 2147483647 w 534"/>
                <a:gd name="T51" fmla="*/ 2147483647 h 552"/>
                <a:gd name="T52" fmla="*/ 2147483647 w 534"/>
                <a:gd name="T53" fmla="*/ 2147483647 h 552"/>
                <a:gd name="T54" fmla="*/ 2147483647 w 534"/>
                <a:gd name="T55" fmla="*/ 2147483647 h 552"/>
                <a:gd name="T56" fmla="*/ 2147483647 w 534"/>
                <a:gd name="T57" fmla="*/ 2147483647 h 552"/>
                <a:gd name="T58" fmla="*/ 2147483647 w 534"/>
                <a:gd name="T59" fmla="*/ 2147483647 h 552"/>
                <a:gd name="T60" fmla="*/ 2147483647 w 534"/>
                <a:gd name="T61" fmla="*/ 2147483647 h 552"/>
                <a:gd name="T62" fmla="*/ 2147483647 w 534"/>
                <a:gd name="T63" fmla="*/ 2147483647 h 552"/>
                <a:gd name="T64" fmla="*/ 2147483647 w 534"/>
                <a:gd name="T65" fmla="*/ 2147483647 h 552"/>
                <a:gd name="T66" fmla="*/ 2147483647 w 534"/>
                <a:gd name="T67" fmla="*/ 2147483647 h 552"/>
                <a:gd name="T68" fmla="*/ 2147483647 w 534"/>
                <a:gd name="T69" fmla="*/ 2147483647 h 552"/>
                <a:gd name="T70" fmla="*/ 2147483647 w 534"/>
                <a:gd name="T71" fmla="*/ 2147483647 h 552"/>
                <a:gd name="T72" fmla="*/ 2147483647 w 534"/>
                <a:gd name="T73" fmla="*/ 2147483647 h 552"/>
                <a:gd name="T74" fmla="*/ 2147483647 w 534"/>
                <a:gd name="T75" fmla="*/ 2147483647 h 552"/>
                <a:gd name="T76" fmla="*/ 2147483647 w 534"/>
                <a:gd name="T77" fmla="*/ 2147483647 h 552"/>
                <a:gd name="T78" fmla="*/ 2147483647 w 534"/>
                <a:gd name="T79" fmla="*/ 2147483647 h 552"/>
                <a:gd name="T80" fmla="*/ 2147483647 w 534"/>
                <a:gd name="T81" fmla="*/ 2147483647 h 552"/>
                <a:gd name="T82" fmla="*/ 2147483647 w 534"/>
                <a:gd name="T83" fmla="*/ 2147483647 h 552"/>
                <a:gd name="T84" fmla="*/ 2147483647 w 534"/>
                <a:gd name="T85" fmla="*/ 2147483647 h 552"/>
                <a:gd name="T86" fmla="*/ 2147483647 w 534"/>
                <a:gd name="T87" fmla="*/ 2147483647 h 552"/>
                <a:gd name="T88" fmla="*/ 2147483647 w 534"/>
                <a:gd name="T89" fmla="*/ 2147483647 h 552"/>
                <a:gd name="T90" fmla="*/ 2147483647 w 534"/>
                <a:gd name="T91" fmla="*/ 2147483647 h 552"/>
                <a:gd name="T92" fmla="*/ 2147483647 w 534"/>
                <a:gd name="T93" fmla="*/ 2147483647 h 552"/>
                <a:gd name="T94" fmla="*/ 2147483647 w 534"/>
                <a:gd name="T95" fmla="*/ 2147483647 h 552"/>
                <a:gd name="T96" fmla="*/ 2147483647 w 534"/>
                <a:gd name="T97" fmla="*/ 2147483647 h 552"/>
                <a:gd name="T98" fmla="*/ 2147483647 w 534"/>
                <a:gd name="T99" fmla="*/ 2147483647 h 552"/>
                <a:gd name="T100" fmla="*/ 2147483647 w 534"/>
                <a:gd name="T101" fmla="*/ 2147483647 h 552"/>
                <a:gd name="T102" fmla="*/ 2147483647 w 534"/>
                <a:gd name="T103" fmla="*/ 2147483647 h 552"/>
                <a:gd name="T104" fmla="*/ 2147483647 w 534"/>
                <a:gd name="T105" fmla="*/ 2147483647 h 552"/>
                <a:gd name="T106" fmla="*/ 2147483647 w 534"/>
                <a:gd name="T107" fmla="*/ 2147483647 h 552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534"/>
                <a:gd name="T163" fmla="*/ 0 h 552"/>
                <a:gd name="T164" fmla="*/ 534 w 534"/>
                <a:gd name="T165" fmla="*/ 552 h 552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534" h="552">
                  <a:moveTo>
                    <a:pt x="240" y="108"/>
                  </a:moveTo>
                  <a:lnTo>
                    <a:pt x="270" y="126"/>
                  </a:lnTo>
                  <a:lnTo>
                    <a:pt x="282" y="120"/>
                  </a:lnTo>
                  <a:lnTo>
                    <a:pt x="240" y="108"/>
                  </a:lnTo>
                  <a:close/>
                  <a:moveTo>
                    <a:pt x="24" y="258"/>
                  </a:moveTo>
                  <a:lnTo>
                    <a:pt x="0" y="282"/>
                  </a:lnTo>
                  <a:lnTo>
                    <a:pt x="42" y="294"/>
                  </a:lnTo>
                  <a:lnTo>
                    <a:pt x="24" y="258"/>
                  </a:lnTo>
                  <a:close/>
                  <a:moveTo>
                    <a:pt x="312" y="414"/>
                  </a:moveTo>
                  <a:lnTo>
                    <a:pt x="312" y="420"/>
                  </a:lnTo>
                  <a:lnTo>
                    <a:pt x="324" y="420"/>
                  </a:lnTo>
                  <a:lnTo>
                    <a:pt x="324" y="414"/>
                  </a:lnTo>
                  <a:lnTo>
                    <a:pt x="318" y="408"/>
                  </a:lnTo>
                  <a:lnTo>
                    <a:pt x="312" y="408"/>
                  </a:lnTo>
                  <a:lnTo>
                    <a:pt x="312" y="414"/>
                  </a:lnTo>
                  <a:close/>
                  <a:moveTo>
                    <a:pt x="306" y="390"/>
                  </a:moveTo>
                  <a:lnTo>
                    <a:pt x="300" y="378"/>
                  </a:lnTo>
                  <a:lnTo>
                    <a:pt x="294" y="390"/>
                  </a:lnTo>
                  <a:lnTo>
                    <a:pt x="306" y="390"/>
                  </a:lnTo>
                  <a:close/>
                  <a:moveTo>
                    <a:pt x="294" y="294"/>
                  </a:moveTo>
                  <a:lnTo>
                    <a:pt x="318" y="336"/>
                  </a:lnTo>
                  <a:lnTo>
                    <a:pt x="330" y="318"/>
                  </a:lnTo>
                  <a:lnTo>
                    <a:pt x="294" y="294"/>
                  </a:lnTo>
                  <a:close/>
                  <a:moveTo>
                    <a:pt x="108" y="264"/>
                  </a:moveTo>
                  <a:lnTo>
                    <a:pt x="138" y="264"/>
                  </a:lnTo>
                  <a:lnTo>
                    <a:pt x="144" y="270"/>
                  </a:lnTo>
                  <a:lnTo>
                    <a:pt x="156" y="270"/>
                  </a:lnTo>
                  <a:lnTo>
                    <a:pt x="180" y="282"/>
                  </a:lnTo>
                  <a:lnTo>
                    <a:pt x="192" y="282"/>
                  </a:lnTo>
                  <a:lnTo>
                    <a:pt x="198" y="288"/>
                  </a:lnTo>
                  <a:lnTo>
                    <a:pt x="204" y="288"/>
                  </a:lnTo>
                  <a:lnTo>
                    <a:pt x="216" y="300"/>
                  </a:lnTo>
                  <a:lnTo>
                    <a:pt x="228" y="306"/>
                  </a:lnTo>
                  <a:lnTo>
                    <a:pt x="234" y="312"/>
                  </a:lnTo>
                  <a:lnTo>
                    <a:pt x="246" y="312"/>
                  </a:lnTo>
                  <a:lnTo>
                    <a:pt x="252" y="306"/>
                  </a:lnTo>
                  <a:lnTo>
                    <a:pt x="252" y="288"/>
                  </a:lnTo>
                  <a:lnTo>
                    <a:pt x="228" y="264"/>
                  </a:lnTo>
                  <a:lnTo>
                    <a:pt x="216" y="258"/>
                  </a:lnTo>
                  <a:lnTo>
                    <a:pt x="210" y="252"/>
                  </a:lnTo>
                  <a:lnTo>
                    <a:pt x="204" y="252"/>
                  </a:lnTo>
                  <a:lnTo>
                    <a:pt x="198" y="246"/>
                  </a:lnTo>
                  <a:lnTo>
                    <a:pt x="186" y="246"/>
                  </a:lnTo>
                  <a:lnTo>
                    <a:pt x="174" y="234"/>
                  </a:lnTo>
                  <a:lnTo>
                    <a:pt x="168" y="234"/>
                  </a:lnTo>
                  <a:lnTo>
                    <a:pt x="174" y="228"/>
                  </a:lnTo>
                  <a:lnTo>
                    <a:pt x="192" y="228"/>
                  </a:lnTo>
                  <a:lnTo>
                    <a:pt x="198" y="240"/>
                  </a:lnTo>
                  <a:lnTo>
                    <a:pt x="222" y="252"/>
                  </a:lnTo>
                  <a:lnTo>
                    <a:pt x="234" y="264"/>
                  </a:lnTo>
                  <a:lnTo>
                    <a:pt x="258" y="264"/>
                  </a:lnTo>
                  <a:lnTo>
                    <a:pt x="270" y="252"/>
                  </a:lnTo>
                  <a:lnTo>
                    <a:pt x="258" y="240"/>
                  </a:lnTo>
                  <a:lnTo>
                    <a:pt x="246" y="240"/>
                  </a:lnTo>
                  <a:lnTo>
                    <a:pt x="234" y="234"/>
                  </a:lnTo>
                  <a:lnTo>
                    <a:pt x="222" y="234"/>
                  </a:lnTo>
                  <a:lnTo>
                    <a:pt x="210" y="228"/>
                  </a:lnTo>
                  <a:lnTo>
                    <a:pt x="204" y="216"/>
                  </a:lnTo>
                  <a:lnTo>
                    <a:pt x="198" y="210"/>
                  </a:lnTo>
                  <a:lnTo>
                    <a:pt x="198" y="204"/>
                  </a:lnTo>
                  <a:lnTo>
                    <a:pt x="192" y="192"/>
                  </a:lnTo>
                  <a:lnTo>
                    <a:pt x="186" y="186"/>
                  </a:lnTo>
                  <a:lnTo>
                    <a:pt x="174" y="162"/>
                  </a:lnTo>
                  <a:lnTo>
                    <a:pt x="168" y="156"/>
                  </a:lnTo>
                  <a:lnTo>
                    <a:pt x="162" y="144"/>
                  </a:lnTo>
                  <a:lnTo>
                    <a:pt x="150" y="132"/>
                  </a:lnTo>
                  <a:lnTo>
                    <a:pt x="150" y="120"/>
                  </a:lnTo>
                  <a:lnTo>
                    <a:pt x="144" y="114"/>
                  </a:lnTo>
                  <a:lnTo>
                    <a:pt x="144" y="102"/>
                  </a:lnTo>
                  <a:lnTo>
                    <a:pt x="150" y="96"/>
                  </a:lnTo>
                  <a:lnTo>
                    <a:pt x="156" y="96"/>
                  </a:lnTo>
                  <a:lnTo>
                    <a:pt x="162" y="102"/>
                  </a:lnTo>
                  <a:lnTo>
                    <a:pt x="162" y="108"/>
                  </a:lnTo>
                  <a:lnTo>
                    <a:pt x="168" y="114"/>
                  </a:lnTo>
                  <a:lnTo>
                    <a:pt x="180" y="114"/>
                  </a:lnTo>
                  <a:lnTo>
                    <a:pt x="180" y="120"/>
                  </a:lnTo>
                  <a:lnTo>
                    <a:pt x="186" y="120"/>
                  </a:lnTo>
                  <a:lnTo>
                    <a:pt x="198" y="132"/>
                  </a:lnTo>
                  <a:lnTo>
                    <a:pt x="198" y="144"/>
                  </a:lnTo>
                  <a:lnTo>
                    <a:pt x="204" y="144"/>
                  </a:lnTo>
                  <a:lnTo>
                    <a:pt x="210" y="138"/>
                  </a:lnTo>
                  <a:lnTo>
                    <a:pt x="216" y="138"/>
                  </a:lnTo>
                  <a:lnTo>
                    <a:pt x="204" y="120"/>
                  </a:lnTo>
                  <a:lnTo>
                    <a:pt x="210" y="120"/>
                  </a:lnTo>
                  <a:lnTo>
                    <a:pt x="234" y="132"/>
                  </a:lnTo>
                  <a:lnTo>
                    <a:pt x="222" y="114"/>
                  </a:lnTo>
                  <a:lnTo>
                    <a:pt x="228" y="108"/>
                  </a:lnTo>
                  <a:lnTo>
                    <a:pt x="228" y="84"/>
                  </a:lnTo>
                  <a:lnTo>
                    <a:pt x="240" y="72"/>
                  </a:lnTo>
                  <a:lnTo>
                    <a:pt x="270" y="72"/>
                  </a:lnTo>
                  <a:lnTo>
                    <a:pt x="276" y="78"/>
                  </a:lnTo>
                  <a:lnTo>
                    <a:pt x="276" y="90"/>
                  </a:lnTo>
                  <a:lnTo>
                    <a:pt x="288" y="90"/>
                  </a:lnTo>
                  <a:lnTo>
                    <a:pt x="294" y="84"/>
                  </a:lnTo>
                  <a:lnTo>
                    <a:pt x="300" y="72"/>
                  </a:lnTo>
                  <a:lnTo>
                    <a:pt x="306" y="66"/>
                  </a:lnTo>
                  <a:lnTo>
                    <a:pt x="342" y="66"/>
                  </a:lnTo>
                  <a:lnTo>
                    <a:pt x="360" y="72"/>
                  </a:lnTo>
                  <a:lnTo>
                    <a:pt x="372" y="72"/>
                  </a:lnTo>
                  <a:lnTo>
                    <a:pt x="378" y="78"/>
                  </a:lnTo>
                  <a:lnTo>
                    <a:pt x="384" y="78"/>
                  </a:lnTo>
                  <a:lnTo>
                    <a:pt x="384" y="72"/>
                  </a:lnTo>
                  <a:lnTo>
                    <a:pt x="390" y="60"/>
                  </a:lnTo>
                  <a:lnTo>
                    <a:pt x="390" y="48"/>
                  </a:lnTo>
                  <a:lnTo>
                    <a:pt x="384" y="42"/>
                  </a:lnTo>
                  <a:lnTo>
                    <a:pt x="384" y="36"/>
                  </a:lnTo>
                  <a:lnTo>
                    <a:pt x="390" y="30"/>
                  </a:lnTo>
                  <a:lnTo>
                    <a:pt x="408" y="30"/>
                  </a:lnTo>
                  <a:lnTo>
                    <a:pt x="408" y="18"/>
                  </a:lnTo>
                  <a:lnTo>
                    <a:pt x="402" y="12"/>
                  </a:lnTo>
                  <a:lnTo>
                    <a:pt x="402" y="6"/>
                  </a:lnTo>
                  <a:lnTo>
                    <a:pt x="390" y="6"/>
                  </a:lnTo>
                  <a:lnTo>
                    <a:pt x="384" y="0"/>
                  </a:lnTo>
                  <a:lnTo>
                    <a:pt x="366" y="6"/>
                  </a:lnTo>
                  <a:lnTo>
                    <a:pt x="372" y="12"/>
                  </a:lnTo>
                  <a:lnTo>
                    <a:pt x="372" y="30"/>
                  </a:lnTo>
                  <a:lnTo>
                    <a:pt x="366" y="36"/>
                  </a:lnTo>
                  <a:lnTo>
                    <a:pt x="348" y="36"/>
                  </a:lnTo>
                  <a:lnTo>
                    <a:pt x="336" y="24"/>
                  </a:lnTo>
                  <a:lnTo>
                    <a:pt x="324" y="36"/>
                  </a:lnTo>
                  <a:lnTo>
                    <a:pt x="312" y="36"/>
                  </a:lnTo>
                  <a:lnTo>
                    <a:pt x="300" y="24"/>
                  </a:lnTo>
                  <a:lnTo>
                    <a:pt x="294" y="30"/>
                  </a:lnTo>
                  <a:lnTo>
                    <a:pt x="282" y="30"/>
                  </a:lnTo>
                  <a:lnTo>
                    <a:pt x="264" y="12"/>
                  </a:lnTo>
                  <a:lnTo>
                    <a:pt x="264" y="6"/>
                  </a:lnTo>
                  <a:lnTo>
                    <a:pt x="234" y="12"/>
                  </a:lnTo>
                  <a:lnTo>
                    <a:pt x="228" y="30"/>
                  </a:lnTo>
                  <a:lnTo>
                    <a:pt x="204" y="24"/>
                  </a:lnTo>
                  <a:lnTo>
                    <a:pt x="198" y="30"/>
                  </a:lnTo>
                  <a:lnTo>
                    <a:pt x="186" y="36"/>
                  </a:lnTo>
                  <a:lnTo>
                    <a:pt x="174" y="36"/>
                  </a:lnTo>
                  <a:lnTo>
                    <a:pt x="168" y="30"/>
                  </a:lnTo>
                  <a:lnTo>
                    <a:pt x="162" y="30"/>
                  </a:lnTo>
                  <a:lnTo>
                    <a:pt x="150" y="36"/>
                  </a:lnTo>
                  <a:lnTo>
                    <a:pt x="138" y="48"/>
                  </a:lnTo>
                  <a:lnTo>
                    <a:pt x="126" y="54"/>
                  </a:lnTo>
                  <a:lnTo>
                    <a:pt x="102" y="54"/>
                  </a:lnTo>
                  <a:lnTo>
                    <a:pt x="102" y="60"/>
                  </a:lnTo>
                  <a:lnTo>
                    <a:pt x="96" y="72"/>
                  </a:lnTo>
                  <a:lnTo>
                    <a:pt x="72" y="72"/>
                  </a:lnTo>
                  <a:lnTo>
                    <a:pt x="66" y="66"/>
                  </a:lnTo>
                  <a:lnTo>
                    <a:pt x="60" y="66"/>
                  </a:lnTo>
                  <a:lnTo>
                    <a:pt x="48" y="72"/>
                  </a:lnTo>
                  <a:lnTo>
                    <a:pt x="54" y="84"/>
                  </a:lnTo>
                  <a:lnTo>
                    <a:pt x="54" y="90"/>
                  </a:lnTo>
                  <a:lnTo>
                    <a:pt x="42" y="102"/>
                  </a:lnTo>
                  <a:lnTo>
                    <a:pt x="24" y="102"/>
                  </a:lnTo>
                  <a:lnTo>
                    <a:pt x="24" y="126"/>
                  </a:lnTo>
                  <a:lnTo>
                    <a:pt x="12" y="132"/>
                  </a:lnTo>
                  <a:lnTo>
                    <a:pt x="0" y="132"/>
                  </a:lnTo>
                  <a:lnTo>
                    <a:pt x="0" y="198"/>
                  </a:lnTo>
                  <a:lnTo>
                    <a:pt x="6" y="204"/>
                  </a:lnTo>
                  <a:lnTo>
                    <a:pt x="18" y="210"/>
                  </a:lnTo>
                  <a:lnTo>
                    <a:pt x="24" y="216"/>
                  </a:lnTo>
                  <a:lnTo>
                    <a:pt x="30" y="228"/>
                  </a:lnTo>
                  <a:lnTo>
                    <a:pt x="36" y="234"/>
                  </a:lnTo>
                  <a:lnTo>
                    <a:pt x="42" y="246"/>
                  </a:lnTo>
                  <a:lnTo>
                    <a:pt x="54" y="258"/>
                  </a:lnTo>
                  <a:lnTo>
                    <a:pt x="60" y="270"/>
                  </a:lnTo>
                  <a:lnTo>
                    <a:pt x="84" y="270"/>
                  </a:lnTo>
                  <a:lnTo>
                    <a:pt x="96" y="264"/>
                  </a:lnTo>
                  <a:lnTo>
                    <a:pt x="108" y="264"/>
                  </a:lnTo>
                  <a:close/>
                  <a:moveTo>
                    <a:pt x="396" y="252"/>
                  </a:moveTo>
                  <a:lnTo>
                    <a:pt x="372" y="252"/>
                  </a:lnTo>
                  <a:lnTo>
                    <a:pt x="372" y="270"/>
                  </a:lnTo>
                  <a:lnTo>
                    <a:pt x="384" y="294"/>
                  </a:lnTo>
                  <a:lnTo>
                    <a:pt x="396" y="252"/>
                  </a:lnTo>
                  <a:close/>
                  <a:moveTo>
                    <a:pt x="24" y="312"/>
                  </a:moveTo>
                  <a:lnTo>
                    <a:pt x="18" y="318"/>
                  </a:lnTo>
                  <a:lnTo>
                    <a:pt x="24" y="324"/>
                  </a:lnTo>
                  <a:lnTo>
                    <a:pt x="30" y="324"/>
                  </a:lnTo>
                  <a:lnTo>
                    <a:pt x="36" y="330"/>
                  </a:lnTo>
                  <a:lnTo>
                    <a:pt x="42" y="324"/>
                  </a:lnTo>
                  <a:lnTo>
                    <a:pt x="42" y="318"/>
                  </a:lnTo>
                  <a:lnTo>
                    <a:pt x="30" y="306"/>
                  </a:lnTo>
                  <a:lnTo>
                    <a:pt x="24" y="312"/>
                  </a:lnTo>
                  <a:close/>
                  <a:moveTo>
                    <a:pt x="378" y="390"/>
                  </a:moveTo>
                  <a:lnTo>
                    <a:pt x="378" y="408"/>
                  </a:lnTo>
                  <a:lnTo>
                    <a:pt x="390" y="390"/>
                  </a:lnTo>
                  <a:lnTo>
                    <a:pt x="378" y="390"/>
                  </a:lnTo>
                  <a:close/>
                  <a:moveTo>
                    <a:pt x="408" y="330"/>
                  </a:moveTo>
                  <a:lnTo>
                    <a:pt x="396" y="330"/>
                  </a:lnTo>
                  <a:lnTo>
                    <a:pt x="384" y="336"/>
                  </a:lnTo>
                  <a:lnTo>
                    <a:pt x="384" y="342"/>
                  </a:lnTo>
                  <a:lnTo>
                    <a:pt x="396" y="342"/>
                  </a:lnTo>
                  <a:lnTo>
                    <a:pt x="402" y="336"/>
                  </a:lnTo>
                  <a:lnTo>
                    <a:pt x="408" y="336"/>
                  </a:lnTo>
                  <a:lnTo>
                    <a:pt x="408" y="330"/>
                  </a:lnTo>
                  <a:close/>
                  <a:moveTo>
                    <a:pt x="396" y="192"/>
                  </a:moveTo>
                  <a:lnTo>
                    <a:pt x="372" y="198"/>
                  </a:lnTo>
                  <a:lnTo>
                    <a:pt x="372" y="210"/>
                  </a:lnTo>
                  <a:lnTo>
                    <a:pt x="390" y="210"/>
                  </a:lnTo>
                  <a:lnTo>
                    <a:pt x="396" y="216"/>
                  </a:lnTo>
                  <a:lnTo>
                    <a:pt x="396" y="222"/>
                  </a:lnTo>
                  <a:lnTo>
                    <a:pt x="414" y="222"/>
                  </a:lnTo>
                  <a:lnTo>
                    <a:pt x="414" y="210"/>
                  </a:lnTo>
                  <a:lnTo>
                    <a:pt x="396" y="192"/>
                  </a:lnTo>
                  <a:close/>
                  <a:moveTo>
                    <a:pt x="342" y="372"/>
                  </a:moveTo>
                  <a:lnTo>
                    <a:pt x="342" y="378"/>
                  </a:lnTo>
                  <a:lnTo>
                    <a:pt x="348" y="384"/>
                  </a:lnTo>
                  <a:lnTo>
                    <a:pt x="360" y="384"/>
                  </a:lnTo>
                  <a:lnTo>
                    <a:pt x="366" y="378"/>
                  </a:lnTo>
                  <a:lnTo>
                    <a:pt x="366" y="372"/>
                  </a:lnTo>
                  <a:lnTo>
                    <a:pt x="360" y="366"/>
                  </a:lnTo>
                  <a:lnTo>
                    <a:pt x="342" y="366"/>
                  </a:lnTo>
                  <a:lnTo>
                    <a:pt x="342" y="372"/>
                  </a:lnTo>
                  <a:close/>
                  <a:moveTo>
                    <a:pt x="444" y="312"/>
                  </a:moveTo>
                  <a:lnTo>
                    <a:pt x="432" y="312"/>
                  </a:lnTo>
                  <a:lnTo>
                    <a:pt x="432" y="330"/>
                  </a:lnTo>
                  <a:lnTo>
                    <a:pt x="444" y="336"/>
                  </a:lnTo>
                  <a:lnTo>
                    <a:pt x="450" y="330"/>
                  </a:lnTo>
                  <a:lnTo>
                    <a:pt x="450" y="318"/>
                  </a:lnTo>
                  <a:lnTo>
                    <a:pt x="444" y="312"/>
                  </a:lnTo>
                  <a:close/>
                  <a:moveTo>
                    <a:pt x="444" y="372"/>
                  </a:moveTo>
                  <a:lnTo>
                    <a:pt x="456" y="354"/>
                  </a:lnTo>
                  <a:lnTo>
                    <a:pt x="438" y="354"/>
                  </a:lnTo>
                  <a:lnTo>
                    <a:pt x="444" y="372"/>
                  </a:lnTo>
                  <a:close/>
                  <a:moveTo>
                    <a:pt x="276" y="222"/>
                  </a:moveTo>
                  <a:lnTo>
                    <a:pt x="276" y="240"/>
                  </a:lnTo>
                  <a:lnTo>
                    <a:pt x="288" y="240"/>
                  </a:lnTo>
                  <a:lnTo>
                    <a:pt x="276" y="222"/>
                  </a:lnTo>
                  <a:close/>
                  <a:moveTo>
                    <a:pt x="534" y="420"/>
                  </a:moveTo>
                  <a:lnTo>
                    <a:pt x="522" y="420"/>
                  </a:lnTo>
                  <a:lnTo>
                    <a:pt x="516" y="426"/>
                  </a:lnTo>
                  <a:lnTo>
                    <a:pt x="510" y="438"/>
                  </a:lnTo>
                  <a:lnTo>
                    <a:pt x="510" y="468"/>
                  </a:lnTo>
                  <a:lnTo>
                    <a:pt x="516" y="468"/>
                  </a:lnTo>
                  <a:lnTo>
                    <a:pt x="522" y="456"/>
                  </a:lnTo>
                  <a:lnTo>
                    <a:pt x="528" y="450"/>
                  </a:lnTo>
                  <a:lnTo>
                    <a:pt x="534" y="438"/>
                  </a:lnTo>
                  <a:lnTo>
                    <a:pt x="534" y="420"/>
                  </a:lnTo>
                  <a:close/>
                  <a:moveTo>
                    <a:pt x="462" y="384"/>
                  </a:moveTo>
                  <a:lnTo>
                    <a:pt x="456" y="408"/>
                  </a:lnTo>
                  <a:lnTo>
                    <a:pt x="498" y="378"/>
                  </a:lnTo>
                  <a:lnTo>
                    <a:pt x="486" y="372"/>
                  </a:lnTo>
                  <a:lnTo>
                    <a:pt x="462" y="384"/>
                  </a:lnTo>
                  <a:close/>
                  <a:moveTo>
                    <a:pt x="462" y="510"/>
                  </a:moveTo>
                  <a:lnTo>
                    <a:pt x="480" y="510"/>
                  </a:lnTo>
                  <a:lnTo>
                    <a:pt x="468" y="468"/>
                  </a:lnTo>
                  <a:lnTo>
                    <a:pt x="462" y="510"/>
                  </a:lnTo>
                  <a:close/>
                  <a:moveTo>
                    <a:pt x="276" y="330"/>
                  </a:moveTo>
                  <a:lnTo>
                    <a:pt x="270" y="336"/>
                  </a:lnTo>
                  <a:lnTo>
                    <a:pt x="270" y="348"/>
                  </a:lnTo>
                  <a:lnTo>
                    <a:pt x="276" y="348"/>
                  </a:lnTo>
                  <a:lnTo>
                    <a:pt x="288" y="336"/>
                  </a:lnTo>
                  <a:lnTo>
                    <a:pt x="282" y="330"/>
                  </a:lnTo>
                  <a:lnTo>
                    <a:pt x="276" y="330"/>
                  </a:lnTo>
                  <a:close/>
                  <a:moveTo>
                    <a:pt x="186" y="432"/>
                  </a:moveTo>
                  <a:lnTo>
                    <a:pt x="180" y="438"/>
                  </a:lnTo>
                  <a:lnTo>
                    <a:pt x="180" y="450"/>
                  </a:lnTo>
                  <a:lnTo>
                    <a:pt x="186" y="456"/>
                  </a:lnTo>
                  <a:lnTo>
                    <a:pt x="198" y="444"/>
                  </a:lnTo>
                  <a:lnTo>
                    <a:pt x="198" y="438"/>
                  </a:lnTo>
                  <a:lnTo>
                    <a:pt x="192" y="432"/>
                  </a:lnTo>
                  <a:lnTo>
                    <a:pt x="186" y="432"/>
                  </a:lnTo>
                  <a:close/>
                  <a:moveTo>
                    <a:pt x="384" y="528"/>
                  </a:moveTo>
                  <a:lnTo>
                    <a:pt x="378" y="528"/>
                  </a:lnTo>
                  <a:lnTo>
                    <a:pt x="378" y="516"/>
                  </a:lnTo>
                  <a:lnTo>
                    <a:pt x="372" y="510"/>
                  </a:lnTo>
                  <a:lnTo>
                    <a:pt x="342" y="510"/>
                  </a:lnTo>
                  <a:lnTo>
                    <a:pt x="306" y="504"/>
                  </a:lnTo>
                  <a:lnTo>
                    <a:pt x="276" y="504"/>
                  </a:lnTo>
                  <a:lnTo>
                    <a:pt x="246" y="486"/>
                  </a:lnTo>
                  <a:lnTo>
                    <a:pt x="228" y="504"/>
                  </a:lnTo>
                  <a:lnTo>
                    <a:pt x="234" y="510"/>
                  </a:lnTo>
                  <a:lnTo>
                    <a:pt x="246" y="516"/>
                  </a:lnTo>
                  <a:lnTo>
                    <a:pt x="252" y="522"/>
                  </a:lnTo>
                  <a:lnTo>
                    <a:pt x="258" y="516"/>
                  </a:lnTo>
                  <a:lnTo>
                    <a:pt x="264" y="528"/>
                  </a:lnTo>
                  <a:lnTo>
                    <a:pt x="300" y="528"/>
                  </a:lnTo>
                  <a:lnTo>
                    <a:pt x="312" y="552"/>
                  </a:lnTo>
                  <a:lnTo>
                    <a:pt x="354" y="546"/>
                  </a:lnTo>
                  <a:lnTo>
                    <a:pt x="354" y="540"/>
                  </a:lnTo>
                  <a:lnTo>
                    <a:pt x="402" y="540"/>
                  </a:lnTo>
                  <a:lnTo>
                    <a:pt x="414" y="528"/>
                  </a:lnTo>
                  <a:lnTo>
                    <a:pt x="414" y="522"/>
                  </a:lnTo>
                  <a:lnTo>
                    <a:pt x="408" y="516"/>
                  </a:lnTo>
                  <a:lnTo>
                    <a:pt x="402" y="516"/>
                  </a:lnTo>
                  <a:lnTo>
                    <a:pt x="396" y="522"/>
                  </a:lnTo>
                  <a:lnTo>
                    <a:pt x="390" y="522"/>
                  </a:lnTo>
                  <a:lnTo>
                    <a:pt x="384" y="528"/>
                  </a:lnTo>
                  <a:close/>
                  <a:moveTo>
                    <a:pt x="420" y="408"/>
                  </a:moveTo>
                  <a:lnTo>
                    <a:pt x="408" y="408"/>
                  </a:lnTo>
                  <a:lnTo>
                    <a:pt x="408" y="420"/>
                  </a:lnTo>
                  <a:lnTo>
                    <a:pt x="420" y="420"/>
                  </a:lnTo>
                  <a:lnTo>
                    <a:pt x="426" y="414"/>
                  </a:lnTo>
                  <a:lnTo>
                    <a:pt x="420" y="408"/>
                  </a:lnTo>
                  <a:close/>
                  <a:moveTo>
                    <a:pt x="114" y="276"/>
                  </a:moveTo>
                  <a:lnTo>
                    <a:pt x="90" y="288"/>
                  </a:lnTo>
                  <a:lnTo>
                    <a:pt x="84" y="288"/>
                  </a:lnTo>
                  <a:lnTo>
                    <a:pt x="66" y="312"/>
                  </a:lnTo>
                  <a:lnTo>
                    <a:pt x="96" y="336"/>
                  </a:lnTo>
                  <a:lnTo>
                    <a:pt x="96" y="348"/>
                  </a:lnTo>
                  <a:lnTo>
                    <a:pt x="90" y="366"/>
                  </a:lnTo>
                  <a:lnTo>
                    <a:pt x="90" y="384"/>
                  </a:lnTo>
                  <a:lnTo>
                    <a:pt x="96" y="390"/>
                  </a:lnTo>
                  <a:lnTo>
                    <a:pt x="108" y="396"/>
                  </a:lnTo>
                  <a:lnTo>
                    <a:pt x="114" y="396"/>
                  </a:lnTo>
                  <a:lnTo>
                    <a:pt x="114" y="390"/>
                  </a:lnTo>
                  <a:lnTo>
                    <a:pt x="126" y="378"/>
                  </a:lnTo>
                  <a:lnTo>
                    <a:pt x="132" y="378"/>
                  </a:lnTo>
                  <a:lnTo>
                    <a:pt x="156" y="420"/>
                  </a:lnTo>
                  <a:lnTo>
                    <a:pt x="162" y="390"/>
                  </a:lnTo>
                  <a:lnTo>
                    <a:pt x="180" y="414"/>
                  </a:lnTo>
                  <a:lnTo>
                    <a:pt x="204" y="420"/>
                  </a:lnTo>
                  <a:lnTo>
                    <a:pt x="186" y="402"/>
                  </a:lnTo>
                  <a:lnTo>
                    <a:pt x="192" y="396"/>
                  </a:lnTo>
                  <a:lnTo>
                    <a:pt x="192" y="372"/>
                  </a:lnTo>
                  <a:lnTo>
                    <a:pt x="186" y="366"/>
                  </a:lnTo>
                  <a:lnTo>
                    <a:pt x="180" y="354"/>
                  </a:lnTo>
                  <a:lnTo>
                    <a:pt x="174" y="348"/>
                  </a:lnTo>
                  <a:lnTo>
                    <a:pt x="168" y="336"/>
                  </a:lnTo>
                  <a:lnTo>
                    <a:pt x="168" y="330"/>
                  </a:lnTo>
                  <a:lnTo>
                    <a:pt x="186" y="330"/>
                  </a:lnTo>
                  <a:lnTo>
                    <a:pt x="198" y="336"/>
                  </a:lnTo>
                  <a:lnTo>
                    <a:pt x="210" y="348"/>
                  </a:lnTo>
                  <a:lnTo>
                    <a:pt x="222" y="342"/>
                  </a:lnTo>
                  <a:lnTo>
                    <a:pt x="210" y="336"/>
                  </a:lnTo>
                  <a:lnTo>
                    <a:pt x="204" y="324"/>
                  </a:lnTo>
                  <a:lnTo>
                    <a:pt x="192" y="318"/>
                  </a:lnTo>
                  <a:lnTo>
                    <a:pt x="186" y="312"/>
                  </a:lnTo>
                  <a:lnTo>
                    <a:pt x="174" y="306"/>
                  </a:lnTo>
                  <a:lnTo>
                    <a:pt x="156" y="294"/>
                  </a:lnTo>
                  <a:lnTo>
                    <a:pt x="138" y="288"/>
                  </a:lnTo>
                  <a:lnTo>
                    <a:pt x="126" y="282"/>
                  </a:lnTo>
                  <a:lnTo>
                    <a:pt x="120" y="276"/>
                  </a:lnTo>
                  <a:lnTo>
                    <a:pt x="114" y="276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05" name="Czech Republic" descr="© INSCALE GmbH, 05.05.2010&#10;http://www.presentationload.com/">
              <a:extLst>
                <a:ext uri="{FF2B5EF4-FFF2-40B4-BE49-F238E27FC236}">
                  <a16:creationId xmlns:a16="http://schemas.microsoft.com/office/drawing/2014/main" id="{DFC60B29-1B08-4728-8D2B-E156520BA16C}"/>
                </a:ext>
              </a:extLst>
            </p:cNvPr>
            <p:cNvSpPr>
              <a:spLocks/>
            </p:cNvSpPr>
            <p:nvPr/>
          </p:nvSpPr>
          <p:spPr bwMode="gray">
            <a:xfrm>
              <a:off x="5921634" y="2682962"/>
              <a:ext cx="187281" cy="85751"/>
            </a:xfrm>
            <a:custGeom>
              <a:avLst/>
              <a:gdLst>
                <a:gd name="T0" fmla="*/ 2147483647 w 420"/>
                <a:gd name="T1" fmla="*/ 2147483647 h 192"/>
                <a:gd name="T2" fmla="*/ 2147483647 w 420"/>
                <a:gd name="T3" fmla="*/ 2147483647 h 192"/>
                <a:gd name="T4" fmla="*/ 2147483647 w 420"/>
                <a:gd name="T5" fmla="*/ 2147483647 h 192"/>
                <a:gd name="T6" fmla="*/ 2147483647 w 420"/>
                <a:gd name="T7" fmla="*/ 2147483647 h 192"/>
                <a:gd name="T8" fmla="*/ 2147483647 w 420"/>
                <a:gd name="T9" fmla="*/ 2147483647 h 192"/>
                <a:gd name="T10" fmla="*/ 2147483647 w 420"/>
                <a:gd name="T11" fmla="*/ 2147483647 h 192"/>
                <a:gd name="T12" fmla="*/ 2147483647 w 420"/>
                <a:gd name="T13" fmla="*/ 2147483647 h 192"/>
                <a:gd name="T14" fmla="*/ 2147483647 w 420"/>
                <a:gd name="T15" fmla="*/ 2147483647 h 192"/>
                <a:gd name="T16" fmla="*/ 2147483647 w 420"/>
                <a:gd name="T17" fmla="*/ 2147483647 h 192"/>
                <a:gd name="T18" fmla="*/ 2147483647 w 420"/>
                <a:gd name="T19" fmla="*/ 2147483647 h 192"/>
                <a:gd name="T20" fmla="*/ 2147483647 w 420"/>
                <a:gd name="T21" fmla="*/ 2147483647 h 192"/>
                <a:gd name="T22" fmla="*/ 2147483647 w 420"/>
                <a:gd name="T23" fmla="*/ 2147483647 h 192"/>
                <a:gd name="T24" fmla="*/ 2147483647 w 420"/>
                <a:gd name="T25" fmla="*/ 2147483647 h 192"/>
                <a:gd name="T26" fmla="*/ 2147483647 w 420"/>
                <a:gd name="T27" fmla="*/ 2147483647 h 192"/>
                <a:gd name="T28" fmla="*/ 2147483647 w 420"/>
                <a:gd name="T29" fmla="*/ 0 h 192"/>
                <a:gd name="T30" fmla="*/ 2147483647 w 420"/>
                <a:gd name="T31" fmla="*/ 2147483647 h 192"/>
                <a:gd name="T32" fmla="*/ 2147483647 w 420"/>
                <a:gd name="T33" fmla="*/ 0 h 192"/>
                <a:gd name="T34" fmla="*/ 2147483647 w 420"/>
                <a:gd name="T35" fmla="*/ 2147483647 h 192"/>
                <a:gd name="T36" fmla="*/ 2147483647 w 420"/>
                <a:gd name="T37" fmla="*/ 2147483647 h 192"/>
                <a:gd name="T38" fmla="*/ 2147483647 w 420"/>
                <a:gd name="T39" fmla="*/ 2147483647 h 192"/>
                <a:gd name="T40" fmla="*/ 2147483647 w 420"/>
                <a:gd name="T41" fmla="*/ 2147483647 h 192"/>
                <a:gd name="T42" fmla="*/ 2147483647 w 420"/>
                <a:gd name="T43" fmla="*/ 2147483647 h 192"/>
                <a:gd name="T44" fmla="*/ 2147483647 w 420"/>
                <a:gd name="T45" fmla="*/ 2147483647 h 192"/>
                <a:gd name="T46" fmla="*/ 2147483647 w 420"/>
                <a:gd name="T47" fmla="*/ 2147483647 h 192"/>
                <a:gd name="T48" fmla="*/ 2147483647 w 420"/>
                <a:gd name="T49" fmla="*/ 2147483647 h 192"/>
                <a:gd name="T50" fmla="*/ 2147483647 w 420"/>
                <a:gd name="T51" fmla="*/ 2147483647 h 192"/>
                <a:gd name="T52" fmla="*/ 0 w 420"/>
                <a:gd name="T53" fmla="*/ 2147483647 h 192"/>
                <a:gd name="T54" fmla="*/ 2147483647 w 420"/>
                <a:gd name="T55" fmla="*/ 2147483647 h 192"/>
                <a:gd name="T56" fmla="*/ 2147483647 w 420"/>
                <a:gd name="T57" fmla="*/ 2147483647 h 192"/>
                <a:gd name="T58" fmla="*/ 2147483647 w 420"/>
                <a:gd name="T59" fmla="*/ 2147483647 h 192"/>
                <a:gd name="T60" fmla="*/ 2147483647 w 420"/>
                <a:gd name="T61" fmla="*/ 2147483647 h 192"/>
                <a:gd name="T62" fmla="*/ 2147483647 w 420"/>
                <a:gd name="T63" fmla="*/ 2147483647 h 192"/>
                <a:gd name="T64" fmla="*/ 2147483647 w 420"/>
                <a:gd name="T65" fmla="*/ 2147483647 h 192"/>
                <a:gd name="T66" fmla="*/ 2147483647 w 420"/>
                <a:gd name="T67" fmla="*/ 2147483647 h 192"/>
                <a:gd name="T68" fmla="*/ 2147483647 w 420"/>
                <a:gd name="T69" fmla="*/ 2147483647 h 192"/>
                <a:gd name="T70" fmla="*/ 2147483647 w 420"/>
                <a:gd name="T71" fmla="*/ 2147483647 h 192"/>
                <a:gd name="T72" fmla="*/ 2147483647 w 420"/>
                <a:gd name="T73" fmla="*/ 2147483647 h 192"/>
                <a:gd name="T74" fmla="*/ 2147483647 w 420"/>
                <a:gd name="T75" fmla="*/ 2147483647 h 192"/>
                <a:gd name="T76" fmla="*/ 2147483647 w 420"/>
                <a:gd name="T77" fmla="*/ 2147483647 h 192"/>
                <a:gd name="T78" fmla="*/ 2147483647 w 420"/>
                <a:gd name="T79" fmla="*/ 2147483647 h 192"/>
                <a:gd name="T80" fmla="*/ 2147483647 w 420"/>
                <a:gd name="T81" fmla="*/ 2147483647 h 192"/>
                <a:gd name="T82" fmla="*/ 2147483647 w 420"/>
                <a:gd name="T83" fmla="*/ 2147483647 h 192"/>
                <a:gd name="T84" fmla="*/ 2147483647 w 420"/>
                <a:gd name="T85" fmla="*/ 2147483647 h 192"/>
                <a:gd name="T86" fmla="*/ 2147483647 w 420"/>
                <a:gd name="T87" fmla="*/ 2147483647 h 192"/>
                <a:gd name="T88" fmla="*/ 2147483647 w 420"/>
                <a:gd name="T89" fmla="*/ 2147483647 h 192"/>
                <a:gd name="T90" fmla="*/ 2147483647 w 420"/>
                <a:gd name="T91" fmla="*/ 2147483647 h 192"/>
                <a:gd name="T92" fmla="*/ 2147483647 w 420"/>
                <a:gd name="T93" fmla="*/ 2147483647 h 192"/>
                <a:gd name="T94" fmla="*/ 2147483647 w 420"/>
                <a:gd name="T95" fmla="*/ 2147483647 h 192"/>
                <a:gd name="T96" fmla="*/ 2147483647 w 420"/>
                <a:gd name="T97" fmla="*/ 2147483647 h 192"/>
                <a:gd name="T98" fmla="*/ 2147483647 w 420"/>
                <a:gd name="T99" fmla="*/ 2147483647 h 192"/>
                <a:gd name="T100" fmla="*/ 2147483647 w 420"/>
                <a:gd name="T101" fmla="*/ 2147483647 h 192"/>
                <a:gd name="T102" fmla="*/ 2147483647 w 420"/>
                <a:gd name="T103" fmla="*/ 2147483647 h 192"/>
                <a:gd name="T104" fmla="*/ 2147483647 w 420"/>
                <a:gd name="T105" fmla="*/ 2147483647 h 19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420"/>
                <a:gd name="T160" fmla="*/ 0 h 192"/>
                <a:gd name="T161" fmla="*/ 420 w 420"/>
                <a:gd name="T162" fmla="*/ 192 h 19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420" h="192">
                  <a:moveTo>
                    <a:pt x="408" y="108"/>
                  </a:moveTo>
                  <a:lnTo>
                    <a:pt x="402" y="96"/>
                  </a:lnTo>
                  <a:lnTo>
                    <a:pt x="402" y="90"/>
                  </a:lnTo>
                  <a:lnTo>
                    <a:pt x="390" y="84"/>
                  </a:lnTo>
                  <a:lnTo>
                    <a:pt x="372" y="84"/>
                  </a:lnTo>
                  <a:lnTo>
                    <a:pt x="372" y="78"/>
                  </a:lnTo>
                  <a:lnTo>
                    <a:pt x="366" y="72"/>
                  </a:lnTo>
                  <a:lnTo>
                    <a:pt x="360" y="84"/>
                  </a:lnTo>
                  <a:lnTo>
                    <a:pt x="354" y="78"/>
                  </a:lnTo>
                  <a:lnTo>
                    <a:pt x="348" y="66"/>
                  </a:lnTo>
                  <a:lnTo>
                    <a:pt x="342" y="60"/>
                  </a:lnTo>
                  <a:lnTo>
                    <a:pt x="324" y="60"/>
                  </a:lnTo>
                  <a:lnTo>
                    <a:pt x="330" y="54"/>
                  </a:lnTo>
                  <a:lnTo>
                    <a:pt x="312" y="54"/>
                  </a:lnTo>
                  <a:lnTo>
                    <a:pt x="300" y="60"/>
                  </a:lnTo>
                  <a:lnTo>
                    <a:pt x="294" y="60"/>
                  </a:lnTo>
                  <a:lnTo>
                    <a:pt x="294" y="66"/>
                  </a:lnTo>
                  <a:lnTo>
                    <a:pt x="276" y="66"/>
                  </a:lnTo>
                  <a:lnTo>
                    <a:pt x="270" y="60"/>
                  </a:lnTo>
                  <a:lnTo>
                    <a:pt x="264" y="60"/>
                  </a:lnTo>
                  <a:lnTo>
                    <a:pt x="264" y="48"/>
                  </a:lnTo>
                  <a:lnTo>
                    <a:pt x="252" y="42"/>
                  </a:lnTo>
                  <a:lnTo>
                    <a:pt x="264" y="36"/>
                  </a:lnTo>
                  <a:lnTo>
                    <a:pt x="258" y="30"/>
                  </a:lnTo>
                  <a:lnTo>
                    <a:pt x="234" y="30"/>
                  </a:lnTo>
                  <a:lnTo>
                    <a:pt x="234" y="24"/>
                  </a:lnTo>
                  <a:lnTo>
                    <a:pt x="228" y="24"/>
                  </a:lnTo>
                  <a:lnTo>
                    <a:pt x="216" y="18"/>
                  </a:lnTo>
                  <a:lnTo>
                    <a:pt x="198" y="18"/>
                  </a:lnTo>
                  <a:lnTo>
                    <a:pt x="192" y="0"/>
                  </a:lnTo>
                  <a:lnTo>
                    <a:pt x="174" y="0"/>
                  </a:lnTo>
                  <a:lnTo>
                    <a:pt x="162" y="12"/>
                  </a:lnTo>
                  <a:lnTo>
                    <a:pt x="156" y="12"/>
                  </a:lnTo>
                  <a:lnTo>
                    <a:pt x="144" y="0"/>
                  </a:lnTo>
                  <a:lnTo>
                    <a:pt x="138" y="6"/>
                  </a:lnTo>
                  <a:lnTo>
                    <a:pt x="132" y="6"/>
                  </a:lnTo>
                  <a:lnTo>
                    <a:pt x="126" y="12"/>
                  </a:lnTo>
                  <a:lnTo>
                    <a:pt x="126" y="18"/>
                  </a:lnTo>
                  <a:lnTo>
                    <a:pt x="108" y="18"/>
                  </a:lnTo>
                  <a:lnTo>
                    <a:pt x="108" y="24"/>
                  </a:lnTo>
                  <a:lnTo>
                    <a:pt x="84" y="24"/>
                  </a:lnTo>
                  <a:lnTo>
                    <a:pt x="84" y="30"/>
                  </a:lnTo>
                  <a:lnTo>
                    <a:pt x="66" y="36"/>
                  </a:lnTo>
                  <a:lnTo>
                    <a:pt x="54" y="48"/>
                  </a:lnTo>
                  <a:lnTo>
                    <a:pt x="42" y="42"/>
                  </a:lnTo>
                  <a:lnTo>
                    <a:pt x="36" y="42"/>
                  </a:lnTo>
                  <a:lnTo>
                    <a:pt x="30" y="48"/>
                  </a:lnTo>
                  <a:lnTo>
                    <a:pt x="30" y="54"/>
                  </a:lnTo>
                  <a:lnTo>
                    <a:pt x="18" y="54"/>
                  </a:lnTo>
                  <a:lnTo>
                    <a:pt x="18" y="60"/>
                  </a:lnTo>
                  <a:lnTo>
                    <a:pt x="6" y="60"/>
                  </a:lnTo>
                  <a:lnTo>
                    <a:pt x="6" y="54"/>
                  </a:lnTo>
                  <a:lnTo>
                    <a:pt x="0" y="54"/>
                  </a:lnTo>
                  <a:lnTo>
                    <a:pt x="0" y="66"/>
                  </a:lnTo>
                  <a:lnTo>
                    <a:pt x="6" y="72"/>
                  </a:lnTo>
                  <a:lnTo>
                    <a:pt x="12" y="72"/>
                  </a:lnTo>
                  <a:lnTo>
                    <a:pt x="24" y="84"/>
                  </a:lnTo>
                  <a:lnTo>
                    <a:pt x="18" y="90"/>
                  </a:lnTo>
                  <a:lnTo>
                    <a:pt x="12" y="90"/>
                  </a:lnTo>
                  <a:lnTo>
                    <a:pt x="12" y="96"/>
                  </a:lnTo>
                  <a:lnTo>
                    <a:pt x="24" y="108"/>
                  </a:lnTo>
                  <a:lnTo>
                    <a:pt x="30" y="120"/>
                  </a:lnTo>
                  <a:lnTo>
                    <a:pt x="36" y="120"/>
                  </a:lnTo>
                  <a:lnTo>
                    <a:pt x="36" y="126"/>
                  </a:lnTo>
                  <a:lnTo>
                    <a:pt x="48" y="132"/>
                  </a:lnTo>
                  <a:lnTo>
                    <a:pt x="60" y="132"/>
                  </a:lnTo>
                  <a:lnTo>
                    <a:pt x="66" y="144"/>
                  </a:lnTo>
                  <a:lnTo>
                    <a:pt x="72" y="144"/>
                  </a:lnTo>
                  <a:lnTo>
                    <a:pt x="78" y="156"/>
                  </a:lnTo>
                  <a:lnTo>
                    <a:pt x="90" y="156"/>
                  </a:lnTo>
                  <a:lnTo>
                    <a:pt x="96" y="162"/>
                  </a:lnTo>
                  <a:lnTo>
                    <a:pt x="102" y="162"/>
                  </a:lnTo>
                  <a:lnTo>
                    <a:pt x="102" y="174"/>
                  </a:lnTo>
                  <a:lnTo>
                    <a:pt x="120" y="192"/>
                  </a:lnTo>
                  <a:lnTo>
                    <a:pt x="132" y="192"/>
                  </a:lnTo>
                  <a:lnTo>
                    <a:pt x="144" y="186"/>
                  </a:lnTo>
                  <a:lnTo>
                    <a:pt x="150" y="186"/>
                  </a:lnTo>
                  <a:lnTo>
                    <a:pt x="162" y="192"/>
                  </a:lnTo>
                  <a:lnTo>
                    <a:pt x="162" y="174"/>
                  </a:lnTo>
                  <a:lnTo>
                    <a:pt x="168" y="174"/>
                  </a:lnTo>
                  <a:lnTo>
                    <a:pt x="174" y="162"/>
                  </a:lnTo>
                  <a:lnTo>
                    <a:pt x="180" y="156"/>
                  </a:lnTo>
                  <a:lnTo>
                    <a:pt x="198" y="156"/>
                  </a:lnTo>
                  <a:lnTo>
                    <a:pt x="210" y="162"/>
                  </a:lnTo>
                  <a:lnTo>
                    <a:pt x="222" y="174"/>
                  </a:lnTo>
                  <a:lnTo>
                    <a:pt x="234" y="168"/>
                  </a:lnTo>
                  <a:lnTo>
                    <a:pt x="246" y="180"/>
                  </a:lnTo>
                  <a:lnTo>
                    <a:pt x="258" y="174"/>
                  </a:lnTo>
                  <a:lnTo>
                    <a:pt x="264" y="168"/>
                  </a:lnTo>
                  <a:lnTo>
                    <a:pt x="276" y="168"/>
                  </a:lnTo>
                  <a:lnTo>
                    <a:pt x="282" y="174"/>
                  </a:lnTo>
                  <a:lnTo>
                    <a:pt x="288" y="174"/>
                  </a:lnTo>
                  <a:lnTo>
                    <a:pt x="300" y="180"/>
                  </a:lnTo>
                  <a:lnTo>
                    <a:pt x="306" y="174"/>
                  </a:lnTo>
                  <a:lnTo>
                    <a:pt x="324" y="174"/>
                  </a:lnTo>
                  <a:lnTo>
                    <a:pt x="330" y="168"/>
                  </a:lnTo>
                  <a:lnTo>
                    <a:pt x="330" y="174"/>
                  </a:lnTo>
                  <a:lnTo>
                    <a:pt x="348" y="174"/>
                  </a:lnTo>
                  <a:lnTo>
                    <a:pt x="360" y="168"/>
                  </a:lnTo>
                  <a:lnTo>
                    <a:pt x="366" y="162"/>
                  </a:lnTo>
                  <a:lnTo>
                    <a:pt x="378" y="156"/>
                  </a:lnTo>
                  <a:lnTo>
                    <a:pt x="378" y="132"/>
                  </a:lnTo>
                  <a:lnTo>
                    <a:pt x="402" y="126"/>
                  </a:lnTo>
                  <a:lnTo>
                    <a:pt x="420" y="114"/>
                  </a:lnTo>
                  <a:lnTo>
                    <a:pt x="414" y="108"/>
                  </a:lnTo>
                  <a:lnTo>
                    <a:pt x="408" y="108"/>
                  </a:lnTo>
                  <a:close/>
                </a:path>
              </a:pathLst>
            </a:custGeom>
            <a:solidFill>
              <a:srgbClr val="24771B"/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06" name="Cyprus" descr="© INSCALE GmbH, 05.05.2010&#10;http://www.presentationload.com/">
              <a:extLst>
                <a:ext uri="{FF2B5EF4-FFF2-40B4-BE49-F238E27FC236}">
                  <a16:creationId xmlns:a16="http://schemas.microsoft.com/office/drawing/2014/main" id="{13C35938-EEB7-47C7-B7FE-37ACF8F342DA}"/>
                </a:ext>
              </a:extLst>
            </p:cNvPr>
            <p:cNvSpPr>
              <a:spLocks/>
            </p:cNvSpPr>
            <p:nvPr/>
          </p:nvSpPr>
          <p:spPr bwMode="gray">
            <a:xfrm>
              <a:off x="6523156" y="3230817"/>
              <a:ext cx="65072" cy="39699"/>
            </a:xfrm>
            <a:custGeom>
              <a:avLst/>
              <a:gdLst>
                <a:gd name="T0" fmla="*/ 0 w 150"/>
                <a:gd name="T1" fmla="*/ 2147483647 h 84"/>
                <a:gd name="T2" fmla="*/ 2147483647 w 150"/>
                <a:gd name="T3" fmla="*/ 2147483647 h 84"/>
                <a:gd name="T4" fmla="*/ 2147483647 w 150"/>
                <a:gd name="T5" fmla="*/ 2147483647 h 84"/>
                <a:gd name="T6" fmla="*/ 2147483647 w 150"/>
                <a:gd name="T7" fmla="*/ 2147483647 h 84"/>
                <a:gd name="T8" fmla="*/ 2147483647 w 150"/>
                <a:gd name="T9" fmla="*/ 2147483647 h 84"/>
                <a:gd name="T10" fmla="*/ 2147483647 w 150"/>
                <a:gd name="T11" fmla="*/ 2147483647 h 84"/>
                <a:gd name="T12" fmla="*/ 2147483647 w 150"/>
                <a:gd name="T13" fmla="*/ 2147483647 h 84"/>
                <a:gd name="T14" fmla="*/ 2147483647 w 150"/>
                <a:gd name="T15" fmla="*/ 2147483647 h 84"/>
                <a:gd name="T16" fmla="*/ 2147483647 w 150"/>
                <a:gd name="T17" fmla="*/ 2147483647 h 84"/>
                <a:gd name="T18" fmla="*/ 2147483647 w 150"/>
                <a:gd name="T19" fmla="*/ 2147483647 h 84"/>
                <a:gd name="T20" fmla="*/ 2147483647 w 150"/>
                <a:gd name="T21" fmla="*/ 2147483647 h 84"/>
                <a:gd name="T22" fmla="*/ 2147483647 w 150"/>
                <a:gd name="T23" fmla="*/ 2147483647 h 84"/>
                <a:gd name="T24" fmla="*/ 2147483647 w 150"/>
                <a:gd name="T25" fmla="*/ 2147483647 h 84"/>
                <a:gd name="T26" fmla="*/ 2147483647 w 150"/>
                <a:gd name="T27" fmla="*/ 0 h 84"/>
                <a:gd name="T28" fmla="*/ 2147483647 w 150"/>
                <a:gd name="T29" fmla="*/ 2147483647 h 84"/>
                <a:gd name="T30" fmla="*/ 2147483647 w 150"/>
                <a:gd name="T31" fmla="*/ 2147483647 h 84"/>
                <a:gd name="T32" fmla="*/ 2147483647 w 150"/>
                <a:gd name="T33" fmla="*/ 2147483647 h 84"/>
                <a:gd name="T34" fmla="*/ 2147483647 w 150"/>
                <a:gd name="T35" fmla="*/ 2147483647 h 84"/>
                <a:gd name="T36" fmla="*/ 2147483647 w 150"/>
                <a:gd name="T37" fmla="*/ 2147483647 h 84"/>
                <a:gd name="T38" fmla="*/ 0 w 150"/>
                <a:gd name="T39" fmla="*/ 2147483647 h 84"/>
                <a:gd name="T40" fmla="*/ 0 w 150"/>
                <a:gd name="T41" fmla="*/ 2147483647 h 8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150"/>
                <a:gd name="T64" fmla="*/ 0 h 84"/>
                <a:gd name="T65" fmla="*/ 150 w 150"/>
                <a:gd name="T66" fmla="*/ 84 h 84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150" h="84">
                  <a:moveTo>
                    <a:pt x="0" y="48"/>
                  </a:moveTo>
                  <a:lnTo>
                    <a:pt x="6" y="60"/>
                  </a:lnTo>
                  <a:lnTo>
                    <a:pt x="30" y="72"/>
                  </a:lnTo>
                  <a:lnTo>
                    <a:pt x="36" y="84"/>
                  </a:lnTo>
                  <a:lnTo>
                    <a:pt x="54" y="84"/>
                  </a:lnTo>
                  <a:lnTo>
                    <a:pt x="60" y="78"/>
                  </a:lnTo>
                  <a:lnTo>
                    <a:pt x="72" y="72"/>
                  </a:lnTo>
                  <a:lnTo>
                    <a:pt x="78" y="66"/>
                  </a:lnTo>
                  <a:lnTo>
                    <a:pt x="90" y="60"/>
                  </a:lnTo>
                  <a:lnTo>
                    <a:pt x="96" y="54"/>
                  </a:lnTo>
                  <a:lnTo>
                    <a:pt x="102" y="60"/>
                  </a:lnTo>
                  <a:lnTo>
                    <a:pt x="120" y="60"/>
                  </a:lnTo>
                  <a:lnTo>
                    <a:pt x="120" y="36"/>
                  </a:lnTo>
                  <a:lnTo>
                    <a:pt x="150" y="0"/>
                  </a:lnTo>
                  <a:lnTo>
                    <a:pt x="108" y="24"/>
                  </a:lnTo>
                  <a:lnTo>
                    <a:pt x="54" y="24"/>
                  </a:lnTo>
                  <a:lnTo>
                    <a:pt x="48" y="30"/>
                  </a:lnTo>
                  <a:lnTo>
                    <a:pt x="48" y="36"/>
                  </a:lnTo>
                  <a:lnTo>
                    <a:pt x="12" y="36"/>
                  </a:lnTo>
                  <a:lnTo>
                    <a:pt x="0" y="42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rgbClr val="24771B"/>
            </a:solidFill>
            <a:ln w="9525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07" name="Croatia" descr="© INSCALE GmbH, 05.05.2010&#10;http://www.presentationload.com/">
              <a:extLst>
                <a:ext uri="{FF2B5EF4-FFF2-40B4-BE49-F238E27FC236}">
                  <a16:creationId xmlns:a16="http://schemas.microsoft.com/office/drawing/2014/main" id="{94DFD81D-E06E-4790-BC86-D34FA25159FF}"/>
                </a:ext>
              </a:extLst>
            </p:cNvPr>
            <p:cNvSpPr>
              <a:spLocks/>
            </p:cNvSpPr>
            <p:nvPr/>
          </p:nvSpPr>
          <p:spPr bwMode="gray">
            <a:xfrm>
              <a:off x="5967661" y="2841761"/>
              <a:ext cx="161887" cy="123863"/>
            </a:xfrm>
            <a:custGeom>
              <a:avLst/>
              <a:gdLst>
                <a:gd name="T0" fmla="*/ 2147483647 w 366"/>
                <a:gd name="T1" fmla="*/ 2147483647 h 276"/>
                <a:gd name="T2" fmla="*/ 2147483647 w 366"/>
                <a:gd name="T3" fmla="*/ 2147483647 h 276"/>
                <a:gd name="T4" fmla="*/ 2147483647 w 366"/>
                <a:gd name="T5" fmla="*/ 2147483647 h 276"/>
                <a:gd name="T6" fmla="*/ 2147483647 w 366"/>
                <a:gd name="T7" fmla="*/ 2147483647 h 276"/>
                <a:gd name="T8" fmla="*/ 2147483647 w 366"/>
                <a:gd name="T9" fmla="*/ 2147483647 h 276"/>
                <a:gd name="T10" fmla="*/ 2147483647 w 366"/>
                <a:gd name="T11" fmla="*/ 2147483647 h 276"/>
                <a:gd name="T12" fmla="*/ 2147483647 w 366"/>
                <a:gd name="T13" fmla="*/ 2147483647 h 276"/>
                <a:gd name="T14" fmla="*/ 2147483647 w 366"/>
                <a:gd name="T15" fmla="*/ 2147483647 h 276"/>
                <a:gd name="T16" fmla="*/ 2147483647 w 366"/>
                <a:gd name="T17" fmla="*/ 2147483647 h 276"/>
                <a:gd name="T18" fmla="*/ 2147483647 w 366"/>
                <a:gd name="T19" fmla="*/ 2147483647 h 276"/>
                <a:gd name="T20" fmla="*/ 2147483647 w 366"/>
                <a:gd name="T21" fmla="*/ 2147483647 h 276"/>
                <a:gd name="T22" fmla="*/ 2147483647 w 366"/>
                <a:gd name="T23" fmla="*/ 0 h 276"/>
                <a:gd name="T24" fmla="*/ 2147483647 w 366"/>
                <a:gd name="T25" fmla="*/ 2147483647 h 276"/>
                <a:gd name="T26" fmla="*/ 2147483647 w 366"/>
                <a:gd name="T27" fmla="*/ 2147483647 h 276"/>
                <a:gd name="T28" fmla="*/ 2147483647 w 366"/>
                <a:gd name="T29" fmla="*/ 2147483647 h 276"/>
                <a:gd name="T30" fmla="*/ 2147483647 w 366"/>
                <a:gd name="T31" fmla="*/ 2147483647 h 276"/>
                <a:gd name="T32" fmla="*/ 2147483647 w 366"/>
                <a:gd name="T33" fmla="*/ 2147483647 h 276"/>
                <a:gd name="T34" fmla="*/ 2147483647 w 366"/>
                <a:gd name="T35" fmla="*/ 2147483647 h 276"/>
                <a:gd name="T36" fmla="*/ 2147483647 w 366"/>
                <a:gd name="T37" fmla="*/ 2147483647 h 276"/>
                <a:gd name="T38" fmla="*/ 2147483647 w 366"/>
                <a:gd name="T39" fmla="*/ 2147483647 h 276"/>
                <a:gd name="T40" fmla="*/ 0 w 366"/>
                <a:gd name="T41" fmla="*/ 2147483647 h 276"/>
                <a:gd name="T42" fmla="*/ 2147483647 w 366"/>
                <a:gd name="T43" fmla="*/ 2147483647 h 276"/>
                <a:gd name="T44" fmla="*/ 2147483647 w 366"/>
                <a:gd name="T45" fmla="*/ 2147483647 h 276"/>
                <a:gd name="T46" fmla="*/ 2147483647 w 366"/>
                <a:gd name="T47" fmla="*/ 2147483647 h 276"/>
                <a:gd name="T48" fmla="*/ 2147483647 w 366"/>
                <a:gd name="T49" fmla="*/ 2147483647 h 276"/>
                <a:gd name="T50" fmla="*/ 2147483647 w 366"/>
                <a:gd name="T51" fmla="*/ 2147483647 h 276"/>
                <a:gd name="T52" fmla="*/ 2147483647 w 366"/>
                <a:gd name="T53" fmla="*/ 2147483647 h 276"/>
                <a:gd name="T54" fmla="*/ 2147483647 w 366"/>
                <a:gd name="T55" fmla="*/ 2147483647 h 276"/>
                <a:gd name="T56" fmla="*/ 2147483647 w 366"/>
                <a:gd name="T57" fmla="*/ 2147483647 h 276"/>
                <a:gd name="T58" fmla="*/ 2147483647 w 366"/>
                <a:gd name="T59" fmla="*/ 2147483647 h 276"/>
                <a:gd name="T60" fmla="*/ 2147483647 w 366"/>
                <a:gd name="T61" fmla="*/ 2147483647 h 276"/>
                <a:gd name="T62" fmla="*/ 2147483647 w 366"/>
                <a:gd name="T63" fmla="*/ 2147483647 h 276"/>
                <a:gd name="T64" fmla="*/ 2147483647 w 366"/>
                <a:gd name="T65" fmla="*/ 2147483647 h 276"/>
                <a:gd name="T66" fmla="*/ 2147483647 w 366"/>
                <a:gd name="T67" fmla="*/ 2147483647 h 276"/>
                <a:gd name="T68" fmla="*/ 2147483647 w 366"/>
                <a:gd name="T69" fmla="*/ 2147483647 h 276"/>
                <a:gd name="T70" fmla="*/ 2147483647 w 366"/>
                <a:gd name="T71" fmla="*/ 2147483647 h 276"/>
                <a:gd name="T72" fmla="*/ 2147483647 w 366"/>
                <a:gd name="T73" fmla="*/ 2147483647 h 276"/>
                <a:gd name="T74" fmla="*/ 2147483647 w 366"/>
                <a:gd name="T75" fmla="*/ 2147483647 h 276"/>
                <a:gd name="T76" fmla="*/ 2147483647 w 366"/>
                <a:gd name="T77" fmla="*/ 2147483647 h 276"/>
                <a:gd name="T78" fmla="*/ 2147483647 w 366"/>
                <a:gd name="T79" fmla="*/ 2147483647 h 276"/>
                <a:gd name="T80" fmla="*/ 2147483647 w 366"/>
                <a:gd name="T81" fmla="*/ 2147483647 h 276"/>
                <a:gd name="T82" fmla="*/ 2147483647 w 366"/>
                <a:gd name="T83" fmla="*/ 2147483647 h 276"/>
                <a:gd name="T84" fmla="*/ 2147483647 w 366"/>
                <a:gd name="T85" fmla="*/ 2147483647 h 276"/>
                <a:gd name="T86" fmla="*/ 2147483647 w 366"/>
                <a:gd name="T87" fmla="*/ 2147483647 h 276"/>
                <a:gd name="T88" fmla="*/ 2147483647 w 366"/>
                <a:gd name="T89" fmla="*/ 2147483647 h 276"/>
                <a:gd name="T90" fmla="*/ 2147483647 w 366"/>
                <a:gd name="T91" fmla="*/ 2147483647 h 27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366"/>
                <a:gd name="T139" fmla="*/ 0 h 276"/>
                <a:gd name="T140" fmla="*/ 366 w 366"/>
                <a:gd name="T141" fmla="*/ 276 h 27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366" h="276">
                  <a:moveTo>
                    <a:pt x="342" y="126"/>
                  </a:moveTo>
                  <a:lnTo>
                    <a:pt x="342" y="114"/>
                  </a:lnTo>
                  <a:lnTo>
                    <a:pt x="348" y="114"/>
                  </a:lnTo>
                  <a:lnTo>
                    <a:pt x="354" y="108"/>
                  </a:lnTo>
                  <a:lnTo>
                    <a:pt x="360" y="108"/>
                  </a:lnTo>
                  <a:lnTo>
                    <a:pt x="366" y="102"/>
                  </a:lnTo>
                  <a:lnTo>
                    <a:pt x="360" y="102"/>
                  </a:lnTo>
                  <a:lnTo>
                    <a:pt x="348" y="96"/>
                  </a:lnTo>
                  <a:lnTo>
                    <a:pt x="336" y="96"/>
                  </a:lnTo>
                  <a:lnTo>
                    <a:pt x="342" y="78"/>
                  </a:lnTo>
                  <a:lnTo>
                    <a:pt x="336" y="78"/>
                  </a:lnTo>
                  <a:lnTo>
                    <a:pt x="330" y="48"/>
                  </a:lnTo>
                  <a:lnTo>
                    <a:pt x="324" y="48"/>
                  </a:lnTo>
                  <a:lnTo>
                    <a:pt x="312" y="54"/>
                  </a:lnTo>
                  <a:lnTo>
                    <a:pt x="270" y="60"/>
                  </a:lnTo>
                  <a:lnTo>
                    <a:pt x="264" y="48"/>
                  </a:lnTo>
                  <a:lnTo>
                    <a:pt x="246" y="48"/>
                  </a:lnTo>
                  <a:lnTo>
                    <a:pt x="234" y="42"/>
                  </a:lnTo>
                  <a:lnTo>
                    <a:pt x="228" y="36"/>
                  </a:lnTo>
                  <a:lnTo>
                    <a:pt x="216" y="30"/>
                  </a:lnTo>
                  <a:lnTo>
                    <a:pt x="204" y="18"/>
                  </a:lnTo>
                  <a:lnTo>
                    <a:pt x="204" y="12"/>
                  </a:lnTo>
                  <a:lnTo>
                    <a:pt x="198" y="6"/>
                  </a:lnTo>
                  <a:lnTo>
                    <a:pt x="186" y="0"/>
                  </a:lnTo>
                  <a:lnTo>
                    <a:pt x="162" y="0"/>
                  </a:lnTo>
                  <a:lnTo>
                    <a:pt x="162" y="12"/>
                  </a:lnTo>
                  <a:lnTo>
                    <a:pt x="150" y="18"/>
                  </a:lnTo>
                  <a:lnTo>
                    <a:pt x="120" y="18"/>
                  </a:lnTo>
                  <a:lnTo>
                    <a:pt x="120" y="30"/>
                  </a:lnTo>
                  <a:lnTo>
                    <a:pt x="126" y="36"/>
                  </a:lnTo>
                  <a:lnTo>
                    <a:pt x="126" y="42"/>
                  </a:lnTo>
                  <a:lnTo>
                    <a:pt x="114" y="54"/>
                  </a:lnTo>
                  <a:lnTo>
                    <a:pt x="102" y="60"/>
                  </a:lnTo>
                  <a:lnTo>
                    <a:pt x="102" y="78"/>
                  </a:lnTo>
                  <a:lnTo>
                    <a:pt x="60" y="78"/>
                  </a:lnTo>
                  <a:lnTo>
                    <a:pt x="54" y="72"/>
                  </a:lnTo>
                  <a:lnTo>
                    <a:pt x="54" y="66"/>
                  </a:lnTo>
                  <a:lnTo>
                    <a:pt x="48" y="78"/>
                  </a:lnTo>
                  <a:lnTo>
                    <a:pt x="30" y="78"/>
                  </a:lnTo>
                  <a:lnTo>
                    <a:pt x="18" y="72"/>
                  </a:lnTo>
                  <a:lnTo>
                    <a:pt x="18" y="84"/>
                  </a:lnTo>
                  <a:lnTo>
                    <a:pt x="0" y="84"/>
                  </a:lnTo>
                  <a:lnTo>
                    <a:pt x="0" y="132"/>
                  </a:lnTo>
                  <a:lnTo>
                    <a:pt x="6" y="132"/>
                  </a:lnTo>
                  <a:lnTo>
                    <a:pt x="12" y="120"/>
                  </a:lnTo>
                  <a:lnTo>
                    <a:pt x="24" y="114"/>
                  </a:lnTo>
                  <a:lnTo>
                    <a:pt x="30" y="102"/>
                  </a:lnTo>
                  <a:lnTo>
                    <a:pt x="42" y="102"/>
                  </a:lnTo>
                  <a:lnTo>
                    <a:pt x="48" y="114"/>
                  </a:lnTo>
                  <a:lnTo>
                    <a:pt x="48" y="132"/>
                  </a:lnTo>
                  <a:lnTo>
                    <a:pt x="78" y="126"/>
                  </a:lnTo>
                  <a:lnTo>
                    <a:pt x="78" y="132"/>
                  </a:lnTo>
                  <a:lnTo>
                    <a:pt x="72" y="144"/>
                  </a:lnTo>
                  <a:lnTo>
                    <a:pt x="72" y="150"/>
                  </a:lnTo>
                  <a:lnTo>
                    <a:pt x="84" y="162"/>
                  </a:lnTo>
                  <a:lnTo>
                    <a:pt x="96" y="168"/>
                  </a:lnTo>
                  <a:lnTo>
                    <a:pt x="96" y="180"/>
                  </a:lnTo>
                  <a:lnTo>
                    <a:pt x="144" y="216"/>
                  </a:lnTo>
                  <a:lnTo>
                    <a:pt x="144" y="240"/>
                  </a:lnTo>
                  <a:lnTo>
                    <a:pt x="198" y="240"/>
                  </a:lnTo>
                  <a:lnTo>
                    <a:pt x="210" y="246"/>
                  </a:lnTo>
                  <a:lnTo>
                    <a:pt x="216" y="252"/>
                  </a:lnTo>
                  <a:lnTo>
                    <a:pt x="216" y="276"/>
                  </a:lnTo>
                  <a:lnTo>
                    <a:pt x="246" y="276"/>
                  </a:lnTo>
                  <a:lnTo>
                    <a:pt x="252" y="270"/>
                  </a:lnTo>
                  <a:lnTo>
                    <a:pt x="252" y="264"/>
                  </a:lnTo>
                  <a:lnTo>
                    <a:pt x="246" y="252"/>
                  </a:lnTo>
                  <a:lnTo>
                    <a:pt x="234" y="246"/>
                  </a:lnTo>
                  <a:lnTo>
                    <a:pt x="216" y="234"/>
                  </a:lnTo>
                  <a:lnTo>
                    <a:pt x="204" y="228"/>
                  </a:lnTo>
                  <a:lnTo>
                    <a:pt x="192" y="216"/>
                  </a:lnTo>
                  <a:lnTo>
                    <a:pt x="180" y="186"/>
                  </a:lnTo>
                  <a:lnTo>
                    <a:pt x="162" y="180"/>
                  </a:lnTo>
                  <a:lnTo>
                    <a:pt x="162" y="162"/>
                  </a:lnTo>
                  <a:lnTo>
                    <a:pt x="156" y="156"/>
                  </a:lnTo>
                  <a:lnTo>
                    <a:pt x="150" y="156"/>
                  </a:lnTo>
                  <a:lnTo>
                    <a:pt x="150" y="144"/>
                  </a:lnTo>
                  <a:lnTo>
                    <a:pt x="132" y="138"/>
                  </a:lnTo>
                  <a:lnTo>
                    <a:pt x="120" y="126"/>
                  </a:lnTo>
                  <a:lnTo>
                    <a:pt x="138" y="120"/>
                  </a:lnTo>
                  <a:lnTo>
                    <a:pt x="138" y="96"/>
                  </a:lnTo>
                  <a:lnTo>
                    <a:pt x="144" y="96"/>
                  </a:lnTo>
                  <a:lnTo>
                    <a:pt x="150" y="102"/>
                  </a:lnTo>
                  <a:lnTo>
                    <a:pt x="162" y="108"/>
                  </a:lnTo>
                  <a:lnTo>
                    <a:pt x="186" y="102"/>
                  </a:lnTo>
                  <a:lnTo>
                    <a:pt x="210" y="102"/>
                  </a:lnTo>
                  <a:lnTo>
                    <a:pt x="228" y="108"/>
                  </a:lnTo>
                  <a:lnTo>
                    <a:pt x="240" y="102"/>
                  </a:lnTo>
                  <a:lnTo>
                    <a:pt x="252" y="102"/>
                  </a:lnTo>
                  <a:lnTo>
                    <a:pt x="258" y="108"/>
                  </a:lnTo>
                  <a:lnTo>
                    <a:pt x="312" y="108"/>
                  </a:lnTo>
                  <a:lnTo>
                    <a:pt x="324" y="126"/>
                  </a:lnTo>
                  <a:lnTo>
                    <a:pt x="342" y="126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08" name="Bulgaria" descr="© INSCALE GmbH, 05.05.2010&#10;http://www.presentationload.com/">
              <a:extLst>
                <a:ext uri="{FF2B5EF4-FFF2-40B4-BE49-F238E27FC236}">
                  <a16:creationId xmlns:a16="http://schemas.microsoft.com/office/drawing/2014/main" id="{D628BE37-BB54-4F46-95A1-9039D42747B8}"/>
                </a:ext>
              </a:extLst>
            </p:cNvPr>
            <p:cNvSpPr>
              <a:spLocks/>
            </p:cNvSpPr>
            <p:nvPr/>
          </p:nvSpPr>
          <p:spPr bwMode="gray">
            <a:xfrm>
              <a:off x="6218427" y="2925924"/>
              <a:ext cx="174584" cy="100042"/>
            </a:xfrm>
            <a:custGeom>
              <a:avLst/>
              <a:gdLst>
                <a:gd name="T0" fmla="*/ 2147483647 w 396"/>
                <a:gd name="T1" fmla="*/ 2147483647 h 228"/>
                <a:gd name="T2" fmla="*/ 2147483647 w 396"/>
                <a:gd name="T3" fmla="*/ 2147483647 h 228"/>
                <a:gd name="T4" fmla="*/ 2147483647 w 396"/>
                <a:gd name="T5" fmla="*/ 2147483647 h 228"/>
                <a:gd name="T6" fmla="*/ 2147483647 w 396"/>
                <a:gd name="T7" fmla="*/ 2147483647 h 228"/>
                <a:gd name="T8" fmla="*/ 2147483647 w 396"/>
                <a:gd name="T9" fmla="*/ 2147483647 h 228"/>
                <a:gd name="T10" fmla="*/ 2147483647 w 396"/>
                <a:gd name="T11" fmla="*/ 2147483647 h 228"/>
                <a:gd name="T12" fmla="*/ 2147483647 w 396"/>
                <a:gd name="T13" fmla="*/ 2147483647 h 228"/>
                <a:gd name="T14" fmla="*/ 2147483647 w 396"/>
                <a:gd name="T15" fmla="*/ 0 h 228"/>
                <a:gd name="T16" fmla="*/ 2147483647 w 396"/>
                <a:gd name="T17" fmla="*/ 2147483647 h 228"/>
                <a:gd name="T18" fmla="*/ 2147483647 w 396"/>
                <a:gd name="T19" fmla="*/ 2147483647 h 228"/>
                <a:gd name="T20" fmla="*/ 2147483647 w 396"/>
                <a:gd name="T21" fmla="*/ 2147483647 h 228"/>
                <a:gd name="T22" fmla="*/ 2147483647 w 396"/>
                <a:gd name="T23" fmla="*/ 2147483647 h 228"/>
                <a:gd name="T24" fmla="*/ 2147483647 w 396"/>
                <a:gd name="T25" fmla="*/ 2147483647 h 228"/>
                <a:gd name="T26" fmla="*/ 2147483647 w 396"/>
                <a:gd name="T27" fmla="*/ 2147483647 h 228"/>
                <a:gd name="T28" fmla="*/ 2147483647 w 396"/>
                <a:gd name="T29" fmla="*/ 2147483647 h 228"/>
                <a:gd name="T30" fmla="*/ 2147483647 w 396"/>
                <a:gd name="T31" fmla="*/ 2147483647 h 228"/>
                <a:gd name="T32" fmla="*/ 2147483647 w 396"/>
                <a:gd name="T33" fmla="*/ 2147483647 h 228"/>
                <a:gd name="T34" fmla="*/ 2147483647 w 396"/>
                <a:gd name="T35" fmla="*/ 2147483647 h 228"/>
                <a:gd name="T36" fmla="*/ 2147483647 w 396"/>
                <a:gd name="T37" fmla="*/ 2147483647 h 228"/>
                <a:gd name="T38" fmla="*/ 2147483647 w 396"/>
                <a:gd name="T39" fmla="*/ 2147483647 h 228"/>
                <a:gd name="T40" fmla="*/ 2147483647 w 396"/>
                <a:gd name="T41" fmla="*/ 2147483647 h 228"/>
                <a:gd name="T42" fmla="*/ 2147483647 w 396"/>
                <a:gd name="T43" fmla="*/ 0 h 228"/>
                <a:gd name="T44" fmla="*/ 0 w 396"/>
                <a:gd name="T45" fmla="*/ 2147483647 h 228"/>
                <a:gd name="T46" fmla="*/ 2147483647 w 396"/>
                <a:gd name="T47" fmla="*/ 2147483647 h 228"/>
                <a:gd name="T48" fmla="*/ 2147483647 w 396"/>
                <a:gd name="T49" fmla="*/ 2147483647 h 228"/>
                <a:gd name="T50" fmla="*/ 2147483647 w 396"/>
                <a:gd name="T51" fmla="*/ 2147483647 h 228"/>
                <a:gd name="T52" fmla="*/ 2147483647 w 396"/>
                <a:gd name="T53" fmla="*/ 2147483647 h 228"/>
                <a:gd name="T54" fmla="*/ 2147483647 w 396"/>
                <a:gd name="T55" fmla="*/ 2147483647 h 228"/>
                <a:gd name="T56" fmla="*/ 0 w 396"/>
                <a:gd name="T57" fmla="*/ 2147483647 h 228"/>
                <a:gd name="T58" fmla="*/ 2147483647 w 396"/>
                <a:gd name="T59" fmla="*/ 2147483647 h 228"/>
                <a:gd name="T60" fmla="*/ 2147483647 w 396"/>
                <a:gd name="T61" fmla="*/ 2147483647 h 228"/>
                <a:gd name="T62" fmla="*/ 2147483647 w 396"/>
                <a:gd name="T63" fmla="*/ 2147483647 h 228"/>
                <a:gd name="T64" fmla="*/ 2147483647 w 396"/>
                <a:gd name="T65" fmla="*/ 2147483647 h 228"/>
                <a:gd name="T66" fmla="*/ 2147483647 w 396"/>
                <a:gd name="T67" fmla="*/ 2147483647 h 228"/>
                <a:gd name="T68" fmla="*/ 2147483647 w 396"/>
                <a:gd name="T69" fmla="*/ 2147483647 h 228"/>
                <a:gd name="T70" fmla="*/ 2147483647 w 396"/>
                <a:gd name="T71" fmla="*/ 2147483647 h 228"/>
                <a:gd name="T72" fmla="*/ 2147483647 w 396"/>
                <a:gd name="T73" fmla="*/ 2147483647 h 228"/>
                <a:gd name="T74" fmla="*/ 2147483647 w 396"/>
                <a:gd name="T75" fmla="*/ 2147483647 h 228"/>
                <a:gd name="T76" fmla="*/ 2147483647 w 396"/>
                <a:gd name="T77" fmla="*/ 2147483647 h 228"/>
                <a:gd name="T78" fmla="*/ 2147483647 w 396"/>
                <a:gd name="T79" fmla="*/ 2147483647 h 228"/>
                <a:gd name="T80" fmla="*/ 2147483647 w 396"/>
                <a:gd name="T81" fmla="*/ 2147483647 h 228"/>
                <a:gd name="T82" fmla="*/ 2147483647 w 396"/>
                <a:gd name="T83" fmla="*/ 2147483647 h 228"/>
                <a:gd name="T84" fmla="*/ 2147483647 w 396"/>
                <a:gd name="T85" fmla="*/ 2147483647 h 228"/>
                <a:gd name="T86" fmla="*/ 2147483647 w 396"/>
                <a:gd name="T87" fmla="*/ 2147483647 h 228"/>
                <a:gd name="T88" fmla="*/ 2147483647 w 396"/>
                <a:gd name="T89" fmla="*/ 2147483647 h 228"/>
                <a:gd name="T90" fmla="*/ 2147483647 w 396"/>
                <a:gd name="T91" fmla="*/ 2147483647 h 228"/>
                <a:gd name="T92" fmla="*/ 2147483647 w 396"/>
                <a:gd name="T93" fmla="*/ 2147483647 h 228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396"/>
                <a:gd name="T142" fmla="*/ 0 h 228"/>
                <a:gd name="T143" fmla="*/ 396 w 396"/>
                <a:gd name="T144" fmla="*/ 228 h 228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396" h="228">
                  <a:moveTo>
                    <a:pt x="372" y="168"/>
                  </a:moveTo>
                  <a:lnTo>
                    <a:pt x="336" y="126"/>
                  </a:lnTo>
                  <a:lnTo>
                    <a:pt x="354" y="108"/>
                  </a:lnTo>
                  <a:lnTo>
                    <a:pt x="354" y="78"/>
                  </a:lnTo>
                  <a:lnTo>
                    <a:pt x="360" y="72"/>
                  </a:lnTo>
                  <a:lnTo>
                    <a:pt x="372" y="66"/>
                  </a:lnTo>
                  <a:lnTo>
                    <a:pt x="396" y="66"/>
                  </a:lnTo>
                  <a:lnTo>
                    <a:pt x="396" y="48"/>
                  </a:lnTo>
                  <a:lnTo>
                    <a:pt x="390" y="36"/>
                  </a:lnTo>
                  <a:lnTo>
                    <a:pt x="372" y="36"/>
                  </a:lnTo>
                  <a:lnTo>
                    <a:pt x="348" y="12"/>
                  </a:lnTo>
                  <a:lnTo>
                    <a:pt x="324" y="12"/>
                  </a:lnTo>
                  <a:lnTo>
                    <a:pt x="312" y="6"/>
                  </a:lnTo>
                  <a:lnTo>
                    <a:pt x="300" y="6"/>
                  </a:lnTo>
                  <a:lnTo>
                    <a:pt x="288" y="0"/>
                  </a:lnTo>
                  <a:lnTo>
                    <a:pt x="282" y="0"/>
                  </a:lnTo>
                  <a:lnTo>
                    <a:pt x="282" y="12"/>
                  </a:lnTo>
                  <a:lnTo>
                    <a:pt x="252" y="6"/>
                  </a:lnTo>
                  <a:lnTo>
                    <a:pt x="252" y="12"/>
                  </a:lnTo>
                  <a:lnTo>
                    <a:pt x="246" y="12"/>
                  </a:lnTo>
                  <a:lnTo>
                    <a:pt x="234" y="18"/>
                  </a:lnTo>
                  <a:lnTo>
                    <a:pt x="228" y="18"/>
                  </a:lnTo>
                  <a:lnTo>
                    <a:pt x="222" y="24"/>
                  </a:lnTo>
                  <a:lnTo>
                    <a:pt x="222" y="36"/>
                  </a:lnTo>
                  <a:lnTo>
                    <a:pt x="216" y="42"/>
                  </a:lnTo>
                  <a:lnTo>
                    <a:pt x="198" y="42"/>
                  </a:lnTo>
                  <a:lnTo>
                    <a:pt x="186" y="36"/>
                  </a:lnTo>
                  <a:lnTo>
                    <a:pt x="180" y="30"/>
                  </a:lnTo>
                  <a:lnTo>
                    <a:pt x="156" y="30"/>
                  </a:lnTo>
                  <a:lnTo>
                    <a:pt x="138" y="24"/>
                  </a:lnTo>
                  <a:lnTo>
                    <a:pt x="138" y="30"/>
                  </a:lnTo>
                  <a:lnTo>
                    <a:pt x="132" y="36"/>
                  </a:lnTo>
                  <a:lnTo>
                    <a:pt x="108" y="36"/>
                  </a:lnTo>
                  <a:lnTo>
                    <a:pt x="102" y="30"/>
                  </a:lnTo>
                  <a:lnTo>
                    <a:pt x="90" y="30"/>
                  </a:lnTo>
                  <a:lnTo>
                    <a:pt x="66" y="18"/>
                  </a:lnTo>
                  <a:lnTo>
                    <a:pt x="54" y="30"/>
                  </a:lnTo>
                  <a:lnTo>
                    <a:pt x="36" y="30"/>
                  </a:lnTo>
                  <a:lnTo>
                    <a:pt x="30" y="24"/>
                  </a:lnTo>
                  <a:lnTo>
                    <a:pt x="36" y="18"/>
                  </a:lnTo>
                  <a:lnTo>
                    <a:pt x="36" y="12"/>
                  </a:lnTo>
                  <a:lnTo>
                    <a:pt x="42" y="6"/>
                  </a:lnTo>
                  <a:lnTo>
                    <a:pt x="36" y="0"/>
                  </a:lnTo>
                  <a:lnTo>
                    <a:pt x="12" y="0"/>
                  </a:lnTo>
                  <a:lnTo>
                    <a:pt x="12" y="12"/>
                  </a:lnTo>
                  <a:lnTo>
                    <a:pt x="0" y="24"/>
                  </a:lnTo>
                  <a:lnTo>
                    <a:pt x="0" y="42"/>
                  </a:lnTo>
                  <a:lnTo>
                    <a:pt x="18" y="48"/>
                  </a:lnTo>
                  <a:lnTo>
                    <a:pt x="12" y="60"/>
                  </a:lnTo>
                  <a:lnTo>
                    <a:pt x="30" y="66"/>
                  </a:lnTo>
                  <a:lnTo>
                    <a:pt x="36" y="72"/>
                  </a:lnTo>
                  <a:lnTo>
                    <a:pt x="36" y="96"/>
                  </a:lnTo>
                  <a:lnTo>
                    <a:pt x="30" y="102"/>
                  </a:lnTo>
                  <a:lnTo>
                    <a:pt x="6" y="102"/>
                  </a:lnTo>
                  <a:lnTo>
                    <a:pt x="6" y="108"/>
                  </a:lnTo>
                  <a:lnTo>
                    <a:pt x="12" y="114"/>
                  </a:lnTo>
                  <a:lnTo>
                    <a:pt x="12" y="138"/>
                  </a:lnTo>
                  <a:lnTo>
                    <a:pt x="0" y="138"/>
                  </a:lnTo>
                  <a:lnTo>
                    <a:pt x="12" y="156"/>
                  </a:lnTo>
                  <a:lnTo>
                    <a:pt x="18" y="156"/>
                  </a:lnTo>
                  <a:lnTo>
                    <a:pt x="18" y="168"/>
                  </a:lnTo>
                  <a:lnTo>
                    <a:pt x="36" y="180"/>
                  </a:lnTo>
                  <a:lnTo>
                    <a:pt x="42" y="186"/>
                  </a:lnTo>
                  <a:lnTo>
                    <a:pt x="48" y="198"/>
                  </a:lnTo>
                  <a:lnTo>
                    <a:pt x="48" y="210"/>
                  </a:lnTo>
                  <a:lnTo>
                    <a:pt x="42" y="222"/>
                  </a:lnTo>
                  <a:lnTo>
                    <a:pt x="48" y="222"/>
                  </a:lnTo>
                  <a:lnTo>
                    <a:pt x="54" y="228"/>
                  </a:lnTo>
                  <a:lnTo>
                    <a:pt x="66" y="228"/>
                  </a:lnTo>
                  <a:lnTo>
                    <a:pt x="78" y="222"/>
                  </a:lnTo>
                  <a:lnTo>
                    <a:pt x="84" y="216"/>
                  </a:lnTo>
                  <a:lnTo>
                    <a:pt x="108" y="222"/>
                  </a:lnTo>
                  <a:lnTo>
                    <a:pt x="114" y="204"/>
                  </a:lnTo>
                  <a:lnTo>
                    <a:pt x="144" y="198"/>
                  </a:lnTo>
                  <a:lnTo>
                    <a:pt x="144" y="204"/>
                  </a:lnTo>
                  <a:lnTo>
                    <a:pt x="162" y="222"/>
                  </a:lnTo>
                  <a:lnTo>
                    <a:pt x="174" y="222"/>
                  </a:lnTo>
                  <a:lnTo>
                    <a:pt x="180" y="216"/>
                  </a:lnTo>
                  <a:lnTo>
                    <a:pt x="192" y="228"/>
                  </a:lnTo>
                  <a:lnTo>
                    <a:pt x="204" y="228"/>
                  </a:lnTo>
                  <a:lnTo>
                    <a:pt x="216" y="216"/>
                  </a:lnTo>
                  <a:lnTo>
                    <a:pt x="228" y="228"/>
                  </a:lnTo>
                  <a:lnTo>
                    <a:pt x="246" y="228"/>
                  </a:lnTo>
                  <a:lnTo>
                    <a:pt x="252" y="222"/>
                  </a:lnTo>
                  <a:lnTo>
                    <a:pt x="252" y="204"/>
                  </a:lnTo>
                  <a:lnTo>
                    <a:pt x="246" y="198"/>
                  </a:lnTo>
                  <a:lnTo>
                    <a:pt x="264" y="192"/>
                  </a:lnTo>
                  <a:lnTo>
                    <a:pt x="282" y="168"/>
                  </a:lnTo>
                  <a:lnTo>
                    <a:pt x="312" y="174"/>
                  </a:lnTo>
                  <a:lnTo>
                    <a:pt x="324" y="156"/>
                  </a:lnTo>
                  <a:lnTo>
                    <a:pt x="336" y="174"/>
                  </a:lnTo>
                  <a:lnTo>
                    <a:pt x="348" y="174"/>
                  </a:lnTo>
                  <a:lnTo>
                    <a:pt x="360" y="180"/>
                  </a:lnTo>
                  <a:lnTo>
                    <a:pt x="372" y="180"/>
                  </a:lnTo>
                  <a:lnTo>
                    <a:pt x="372" y="168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09" name="Bosnia and Herzegovina" descr="© INSCALE GmbH, 05.05.2010&#10;http://www.presentationload.com/">
              <a:extLst>
                <a:ext uri="{FF2B5EF4-FFF2-40B4-BE49-F238E27FC236}">
                  <a16:creationId xmlns:a16="http://schemas.microsoft.com/office/drawing/2014/main" id="{23843E75-68D9-49CF-82A4-3160D14E3A9E}"/>
                </a:ext>
              </a:extLst>
            </p:cNvPr>
            <p:cNvSpPr>
              <a:spLocks/>
            </p:cNvSpPr>
            <p:nvPr/>
          </p:nvSpPr>
          <p:spPr bwMode="gray">
            <a:xfrm>
              <a:off x="6021623" y="2884637"/>
              <a:ext cx="115860" cy="106394"/>
            </a:xfrm>
            <a:custGeom>
              <a:avLst/>
              <a:gdLst>
                <a:gd name="T0" fmla="*/ 2147483647 w 264"/>
                <a:gd name="T1" fmla="*/ 2147483647 h 234"/>
                <a:gd name="T2" fmla="*/ 2147483647 w 264"/>
                <a:gd name="T3" fmla="*/ 2147483647 h 234"/>
                <a:gd name="T4" fmla="*/ 2147483647 w 264"/>
                <a:gd name="T5" fmla="*/ 2147483647 h 234"/>
                <a:gd name="T6" fmla="*/ 2147483647 w 264"/>
                <a:gd name="T7" fmla="*/ 2147483647 h 234"/>
                <a:gd name="T8" fmla="*/ 2147483647 w 264"/>
                <a:gd name="T9" fmla="*/ 2147483647 h 234"/>
                <a:gd name="T10" fmla="*/ 2147483647 w 264"/>
                <a:gd name="T11" fmla="*/ 2147483647 h 234"/>
                <a:gd name="T12" fmla="*/ 2147483647 w 264"/>
                <a:gd name="T13" fmla="*/ 2147483647 h 234"/>
                <a:gd name="T14" fmla="*/ 2147483647 w 264"/>
                <a:gd name="T15" fmla="*/ 2147483647 h 234"/>
                <a:gd name="T16" fmla="*/ 2147483647 w 264"/>
                <a:gd name="T17" fmla="*/ 2147483647 h 234"/>
                <a:gd name="T18" fmla="*/ 2147483647 w 264"/>
                <a:gd name="T19" fmla="*/ 2147483647 h 234"/>
                <a:gd name="T20" fmla="*/ 2147483647 w 264"/>
                <a:gd name="T21" fmla="*/ 2147483647 h 234"/>
                <a:gd name="T22" fmla="*/ 2147483647 w 264"/>
                <a:gd name="T23" fmla="*/ 2147483647 h 234"/>
                <a:gd name="T24" fmla="*/ 2147483647 w 264"/>
                <a:gd name="T25" fmla="*/ 2147483647 h 234"/>
                <a:gd name="T26" fmla="*/ 2147483647 w 264"/>
                <a:gd name="T27" fmla="*/ 2147483647 h 234"/>
                <a:gd name="T28" fmla="*/ 2147483647 w 264"/>
                <a:gd name="T29" fmla="*/ 2147483647 h 234"/>
                <a:gd name="T30" fmla="*/ 2147483647 w 264"/>
                <a:gd name="T31" fmla="*/ 2147483647 h 234"/>
                <a:gd name="T32" fmla="*/ 2147483647 w 264"/>
                <a:gd name="T33" fmla="*/ 2147483647 h 234"/>
                <a:gd name="T34" fmla="*/ 2147483647 w 264"/>
                <a:gd name="T35" fmla="*/ 2147483647 h 234"/>
                <a:gd name="T36" fmla="*/ 2147483647 w 264"/>
                <a:gd name="T37" fmla="*/ 2147483647 h 234"/>
                <a:gd name="T38" fmla="*/ 2147483647 w 264"/>
                <a:gd name="T39" fmla="*/ 0 h 234"/>
                <a:gd name="T40" fmla="*/ 2147483647 w 264"/>
                <a:gd name="T41" fmla="*/ 0 h 234"/>
                <a:gd name="T42" fmla="*/ 2147483647 w 264"/>
                <a:gd name="T43" fmla="*/ 2147483647 h 234"/>
                <a:gd name="T44" fmla="*/ 0 w 264"/>
                <a:gd name="T45" fmla="*/ 2147483647 h 234"/>
                <a:gd name="T46" fmla="*/ 2147483647 w 264"/>
                <a:gd name="T47" fmla="*/ 2147483647 h 234"/>
                <a:gd name="T48" fmla="*/ 2147483647 w 264"/>
                <a:gd name="T49" fmla="*/ 2147483647 h 234"/>
                <a:gd name="T50" fmla="*/ 2147483647 w 264"/>
                <a:gd name="T51" fmla="*/ 2147483647 h 234"/>
                <a:gd name="T52" fmla="*/ 2147483647 w 264"/>
                <a:gd name="T53" fmla="*/ 2147483647 h 234"/>
                <a:gd name="T54" fmla="*/ 2147483647 w 264"/>
                <a:gd name="T55" fmla="*/ 2147483647 h 234"/>
                <a:gd name="T56" fmla="*/ 2147483647 w 264"/>
                <a:gd name="T57" fmla="*/ 2147483647 h 234"/>
                <a:gd name="T58" fmla="*/ 2147483647 w 264"/>
                <a:gd name="T59" fmla="*/ 2147483647 h 234"/>
                <a:gd name="T60" fmla="*/ 2147483647 w 264"/>
                <a:gd name="T61" fmla="*/ 2147483647 h 234"/>
                <a:gd name="T62" fmla="*/ 2147483647 w 264"/>
                <a:gd name="T63" fmla="*/ 2147483647 h 234"/>
                <a:gd name="T64" fmla="*/ 2147483647 w 264"/>
                <a:gd name="T65" fmla="*/ 2147483647 h 234"/>
                <a:gd name="T66" fmla="*/ 2147483647 w 264"/>
                <a:gd name="T67" fmla="*/ 2147483647 h 234"/>
                <a:gd name="T68" fmla="*/ 2147483647 w 264"/>
                <a:gd name="T69" fmla="*/ 2147483647 h 234"/>
                <a:gd name="T70" fmla="*/ 2147483647 w 264"/>
                <a:gd name="T71" fmla="*/ 2147483647 h 234"/>
                <a:gd name="T72" fmla="*/ 2147483647 w 264"/>
                <a:gd name="T73" fmla="*/ 2147483647 h 234"/>
                <a:gd name="T74" fmla="*/ 2147483647 w 264"/>
                <a:gd name="T75" fmla="*/ 2147483647 h 234"/>
                <a:gd name="T76" fmla="*/ 2147483647 w 264"/>
                <a:gd name="T77" fmla="*/ 2147483647 h 234"/>
                <a:gd name="T78" fmla="*/ 2147483647 w 264"/>
                <a:gd name="T79" fmla="*/ 2147483647 h 234"/>
                <a:gd name="T80" fmla="*/ 2147483647 w 264"/>
                <a:gd name="T81" fmla="*/ 2147483647 h 234"/>
                <a:gd name="T82" fmla="*/ 2147483647 w 264"/>
                <a:gd name="T83" fmla="*/ 2147483647 h 234"/>
                <a:gd name="T84" fmla="*/ 2147483647 w 264"/>
                <a:gd name="T85" fmla="*/ 2147483647 h 234"/>
                <a:gd name="T86" fmla="*/ 2147483647 w 264"/>
                <a:gd name="T87" fmla="*/ 2147483647 h 234"/>
                <a:gd name="T88" fmla="*/ 2147483647 w 264"/>
                <a:gd name="T89" fmla="*/ 2147483647 h 234"/>
                <a:gd name="T90" fmla="*/ 2147483647 w 264"/>
                <a:gd name="T91" fmla="*/ 2147483647 h 234"/>
                <a:gd name="T92" fmla="*/ 2147483647 w 264"/>
                <a:gd name="T93" fmla="*/ 2147483647 h 234"/>
                <a:gd name="T94" fmla="*/ 2147483647 w 264"/>
                <a:gd name="T95" fmla="*/ 2147483647 h 234"/>
                <a:gd name="T96" fmla="*/ 2147483647 w 264"/>
                <a:gd name="T97" fmla="*/ 2147483647 h 234"/>
                <a:gd name="T98" fmla="*/ 2147483647 w 264"/>
                <a:gd name="T99" fmla="*/ 2147483647 h 234"/>
                <a:gd name="T100" fmla="*/ 2147483647 w 264"/>
                <a:gd name="T101" fmla="*/ 2147483647 h 234"/>
                <a:gd name="T102" fmla="*/ 2147483647 w 264"/>
                <a:gd name="T103" fmla="*/ 2147483647 h 234"/>
                <a:gd name="T104" fmla="*/ 2147483647 w 264"/>
                <a:gd name="T105" fmla="*/ 2147483647 h 234"/>
                <a:gd name="T106" fmla="*/ 2147483647 w 264"/>
                <a:gd name="T107" fmla="*/ 2147483647 h 234"/>
                <a:gd name="T108" fmla="*/ 2147483647 w 264"/>
                <a:gd name="T109" fmla="*/ 2147483647 h 234"/>
                <a:gd name="T110" fmla="*/ 2147483647 w 264"/>
                <a:gd name="T111" fmla="*/ 2147483647 h 234"/>
                <a:gd name="T112" fmla="*/ 2147483647 w 264"/>
                <a:gd name="T113" fmla="*/ 2147483647 h 234"/>
                <a:gd name="T114" fmla="*/ 2147483647 w 264"/>
                <a:gd name="T115" fmla="*/ 2147483647 h 234"/>
                <a:gd name="T116" fmla="*/ 2147483647 w 264"/>
                <a:gd name="T117" fmla="*/ 2147483647 h 234"/>
                <a:gd name="T118" fmla="*/ 2147483647 w 264"/>
                <a:gd name="T119" fmla="*/ 2147483647 h 234"/>
                <a:gd name="T120" fmla="*/ 2147483647 w 264"/>
                <a:gd name="T121" fmla="*/ 2147483647 h 234"/>
                <a:gd name="T122" fmla="*/ 2147483647 w 264"/>
                <a:gd name="T123" fmla="*/ 2147483647 h 234"/>
                <a:gd name="T124" fmla="*/ 2147483647 w 264"/>
                <a:gd name="T125" fmla="*/ 2147483647 h 234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64"/>
                <a:gd name="T190" fmla="*/ 0 h 234"/>
                <a:gd name="T191" fmla="*/ 264 w 264"/>
                <a:gd name="T192" fmla="*/ 234 h 234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64" h="234">
                  <a:moveTo>
                    <a:pt x="246" y="78"/>
                  </a:moveTo>
                  <a:lnTo>
                    <a:pt x="228" y="78"/>
                  </a:lnTo>
                  <a:lnTo>
                    <a:pt x="228" y="60"/>
                  </a:lnTo>
                  <a:lnTo>
                    <a:pt x="246" y="42"/>
                  </a:lnTo>
                  <a:lnTo>
                    <a:pt x="246" y="30"/>
                  </a:lnTo>
                  <a:lnTo>
                    <a:pt x="234" y="30"/>
                  </a:lnTo>
                  <a:lnTo>
                    <a:pt x="222" y="36"/>
                  </a:lnTo>
                  <a:lnTo>
                    <a:pt x="216" y="36"/>
                  </a:lnTo>
                  <a:lnTo>
                    <a:pt x="216" y="30"/>
                  </a:lnTo>
                  <a:lnTo>
                    <a:pt x="204" y="30"/>
                  </a:lnTo>
                  <a:lnTo>
                    <a:pt x="192" y="12"/>
                  </a:lnTo>
                  <a:lnTo>
                    <a:pt x="138" y="12"/>
                  </a:lnTo>
                  <a:lnTo>
                    <a:pt x="132" y="6"/>
                  </a:lnTo>
                  <a:lnTo>
                    <a:pt x="120" y="6"/>
                  </a:lnTo>
                  <a:lnTo>
                    <a:pt x="108" y="12"/>
                  </a:lnTo>
                  <a:lnTo>
                    <a:pt x="90" y="6"/>
                  </a:lnTo>
                  <a:lnTo>
                    <a:pt x="66" y="6"/>
                  </a:lnTo>
                  <a:lnTo>
                    <a:pt x="42" y="12"/>
                  </a:lnTo>
                  <a:lnTo>
                    <a:pt x="30" y="6"/>
                  </a:lnTo>
                  <a:lnTo>
                    <a:pt x="24" y="0"/>
                  </a:lnTo>
                  <a:lnTo>
                    <a:pt x="18" y="0"/>
                  </a:lnTo>
                  <a:lnTo>
                    <a:pt x="18" y="24"/>
                  </a:lnTo>
                  <a:lnTo>
                    <a:pt x="0" y="30"/>
                  </a:lnTo>
                  <a:lnTo>
                    <a:pt x="12" y="42"/>
                  </a:lnTo>
                  <a:lnTo>
                    <a:pt x="30" y="48"/>
                  </a:lnTo>
                  <a:lnTo>
                    <a:pt x="30" y="60"/>
                  </a:lnTo>
                  <a:lnTo>
                    <a:pt x="36" y="60"/>
                  </a:lnTo>
                  <a:lnTo>
                    <a:pt x="42" y="66"/>
                  </a:lnTo>
                  <a:lnTo>
                    <a:pt x="42" y="84"/>
                  </a:lnTo>
                  <a:lnTo>
                    <a:pt x="60" y="90"/>
                  </a:lnTo>
                  <a:lnTo>
                    <a:pt x="72" y="120"/>
                  </a:lnTo>
                  <a:lnTo>
                    <a:pt x="84" y="132"/>
                  </a:lnTo>
                  <a:lnTo>
                    <a:pt x="96" y="138"/>
                  </a:lnTo>
                  <a:lnTo>
                    <a:pt x="114" y="150"/>
                  </a:lnTo>
                  <a:lnTo>
                    <a:pt x="126" y="156"/>
                  </a:lnTo>
                  <a:lnTo>
                    <a:pt x="132" y="168"/>
                  </a:lnTo>
                  <a:lnTo>
                    <a:pt x="132" y="174"/>
                  </a:lnTo>
                  <a:lnTo>
                    <a:pt x="126" y="180"/>
                  </a:lnTo>
                  <a:lnTo>
                    <a:pt x="138" y="180"/>
                  </a:lnTo>
                  <a:lnTo>
                    <a:pt x="156" y="198"/>
                  </a:lnTo>
                  <a:lnTo>
                    <a:pt x="162" y="210"/>
                  </a:lnTo>
                  <a:lnTo>
                    <a:pt x="174" y="216"/>
                  </a:lnTo>
                  <a:lnTo>
                    <a:pt x="192" y="234"/>
                  </a:lnTo>
                  <a:lnTo>
                    <a:pt x="210" y="204"/>
                  </a:lnTo>
                  <a:lnTo>
                    <a:pt x="198" y="198"/>
                  </a:lnTo>
                  <a:lnTo>
                    <a:pt x="192" y="198"/>
                  </a:lnTo>
                  <a:lnTo>
                    <a:pt x="186" y="192"/>
                  </a:lnTo>
                  <a:lnTo>
                    <a:pt x="186" y="186"/>
                  </a:lnTo>
                  <a:lnTo>
                    <a:pt x="192" y="180"/>
                  </a:lnTo>
                  <a:lnTo>
                    <a:pt x="198" y="180"/>
                  </a:lnTo>
                  <a:lnTo>
                    <a:pt x="204" y="168"/>
                  </a:lnTo>
                  <a:lnTo>
                    <a:pt x="204" y="162"/>
                  </a:lnTo>
                  <a:lnTo>
                    <a:pt x="210" y="156"/>
                  </a:lnTo>
                  <a:lnTo>
                    <a:pt x="228" y="156"/>
                  </a:lnTo>
                  <a:lnTo>
                    <a:pt x="228" y="132"/>
                  </a:lnTo>
                  <a:lnTo>
                    <a:pt x="258" y="132"/>
                  </a:lnTo>
                  <a:lnTo>
                    <a:pt x="258" y="126"/>
                  </a:lnTo>
                  <a:lnTo>
                    <a:pt x="252" y="114"/>
                  </a:lnTo>
                  <a:lnTo>
                    <a:pt x="240" y="102"/>
                  </a:lnTo>
                  <a:lnTo>
                    <a:pt x="264" y="96"/>
                  </a:lnTo>
                  <a:lnTo>
                    <a:pt x="258" y="84"/>
                  </a:lnTo>
                  <a:lnTo>
                    <a:pt x="252" y="78"/>
                  </a:lnTo>
                  <a:lnTo>
                    <a:pt x="246" y="78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10" name="Bahrain" descr="© INSCALE GmbH, 05.05.2010&#10;http://www.presentationload.com/">
              <a:extLst>
                <a:ext uri="{FF2B5EF4-FFF2-40B4-BE49-F238E27FC236}">
                  <a16:creationId xmlns:a16="http://schemas.microsoft.com/office/drawing/2014/main" id="{78C1D051-3B23-4CDA-BAE6-7F4A4F387864}"/>
                </a:ext>
              </a:extLst>
            </p:cNvPr>
            <p:cNvSpPr>
              <a:spLocks/>
            </p:cNvSpPr>
            <p:nvPr/>
          </p:nvSpPr>
          <p:spPr bwMode="gray">
            <a:xfrm>
              <a:off x="7105631" y="3562705"/>
              <a:ext cx="12697" cy="25408"/>
            </a:xfrm>
            <a:custGeom>
              <a:avLst/>
              <a:gdLst>
                <a:gd name="T0" fmla="*/ 2147483647 w 15"/>
                <a:gd name="T1" fmla="*/ 0 h 28"/>
                <a:gd name="T2" fmla="*/ 2147483647 w 15"/>
                <a:gd name="T3" fmla="*/ 2147483647 h 28"/>
                <a:gd name="T4" fmla="*/ 2147483647 w 15"/>
                <a:gd name="T5" fmla="*/ 2147483647 h 28"/>
                <a:gd name="T6" fmla="*/ 2033064304 w 15"/>
                <a:gd name="T7" fmla="*/ 2147483647 h 28"/>
                <a:gd name="T8" fmla="*/ 813445092 w 15"/>
                <a:gd name="T9" fmla="*/ 2147483647 h 28"/>
                <a:gd name="T10" fmla="*/ 2147483647 w 15"/>
                <a:gd name="T11" fmla="*/ 0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5"/>
                <a:gd name="T19" fmla="*/ 0 h 28"/>
                <a:gd name="T20" fmla="*/ 15 w 15"/>
                <a:gd name="T21" fmla="*/ 28 h 2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5" h="28">
                  <a:moveTo>
                    <a:pt x="9" y="0"/>
                  </a:moveTo>
                  <a:cubicBezTo>
                    <a:pt x="14" y="0"/>
                    <a:pt x="15" y="10"/>
                    <a:pt x="14" y="14"/>
                  </a:cubicBezTo>
                  <a:cubicBezTo>
                    <a:pt x="13" y="18"/>
                    <a:pt x="15" y="28"/>
                    <a:pt x="9" y="28"/>
                  </a:cubicBezTo>
                  <a:cubicBezTo>
                    <a:pt x="4" y="27"/>
                    <a:pt x="5" y="21"/>
                    <a:pt x="5" y="18"/>
                  </a:cubicBezTo>
                  <a:cubicBezTo>
                    <a:pt x="5" y="14"/>
                    <a:pt x="0" y="14"/>
                    <a:pt x="2" y="8"/>
                  </a:cubicBezTo>
                  <a:close/>
                </a:path>
              </a:pathLst>
            </a:custGeom>
            <a:solidFill>
              <a:srgbClr val="24771B"/>
            </a:solidFill>
            <a:ln w="9525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11" name="Austria" descr="© INSCALE GmbH, 05.05.2010&#10;http://www.presentationload.com/">
              <a:extLst>
                <a:ext uri="{FF2B5EF4-FFF2-40B4-BE49-F238E27FC236}">
                  <a16:creationId xmlns:a16="http://schemas.microsoft.com/office/drawing/2014/main" id="{EE900DEE-39C4-4168-B5E5-5F82287BF6AC}"/>
                </a:ext>
              </a:extLst>
            </p:cNvPr>
            <p:cNvSpPr>
              <a:spLocks/>
            </p:cNvSpPr>
            <p:nvPr/>
          </p:nvSpPr>
          <p:spPr bwMode="gray">
            <a:xfrm>
              <a:off x="5851800" y="2752834"/>
              <a:ext cx="203152" cy="90515"/>
            </a:xfrm>
            <a:custGeom>
              <a:avLst/>
              <a:gdLst>
                <a:gd name="T0" fmla="*/ 2147483647 w 456"/>
                <a:gd name="T1" fmla="*/ 2147483647 h 204"/>
                <a:gd name="T2" fmla="*/ 2147483647 w 456"/>
                <a:gd name="T3" fmla="*/ 2147483647 h 204"/>
                <a:gd name="T4" fmla="*/ 2147483647 w 456"/>
                <a:gd name="T5" fmla="*/ 2147483647 h 204"/>
                <a:gd name="T6" fmla="*/ 2147483647 w 456"/>
                <a:gd name="T7" fmla="*/ 2147483647 h 204"/>
                <a:gd name="T8" fmla="*/ 2147483647 w 456"/>
                <a:gd name="T9" fmla="*/ 2147483647 h 204"/>
                <a:gd name="T10" fmla="*/ 2147483647 w 456"/>
                <a:gd name="T11" fmla="*/ 2147483647 h 204"/>
                <a:gd name="T12" fmla="*/ 2147483647 w 456"/>
                <a:gd name="T13" fmla="*/ 2147483647 h 204"/>
                <a:gd name="T14" fmla="*/ 2147483647 w 456"/>
                <a:gd name="T15" fmla="*/ 0 h 204"/>
                <a:gd name="T16" fmla="*/ 2147483647 w 456"/>
                <a:gd name="T17" fmla="*/ 2147483647 h 204"/>
                <a:gd name="T18" fmla="*/ 2147483647 w 456"/>
                <a:gd name="T19" fmla="*/ 2147483647 h 204"/>
                <a:gd name="T20" fmla="*/ 2147483647 w 456"/>
                <a:gd name="T21" fmla="*/ 2147483647 h 204"/>
                <a:gd name="T22" fmla="*/ 2147483647 w 456"/>
                <a:gd name="T23" fmla="*/ 2147483647 h 204"/>
                <a:gd name="T24" fmla="*/ 2147483647 w 456"/>
                <a:gd name="T25" fmla="*/ 2147483647 h 204"/>
                <a:gd name="T26" fmla="*/ 2147483647 w 456"/>
                <a:gd name="T27" fmla="*/ 2147483647 h 204"/>
                <a:gd name="T28" fmla="*/ 2147483647 w 456"/>
                <a:gd name="T29" fmla="*/ 2147483647 h 204"/>
                <a:gd name="T30" fmla="*/ 2147483647 w 456"/>
                <a:gd name="T31" fmla="*/ 2147483647 h 204"/>
                <a:gd name="T32" fmla="*/ 2147483647 w 456"/>
                <a:gd name="T33" fmla="*/ 2147483647 h 204"/>
                <a:gd name="T34" fmla="*/ 2147483647 w 456"/>
                <a:gd name="T35" fmla="*/ 2147483647 h 204"/>
                <a:gd name="T36" fmla="*/ 2147483647 w 456"/>
                <a:gd name="T37" fmla="*/ 2147483647 h 204"/>
                <a:gd name="T38" fmla="*/ 2147483647 w 456"/>
                <a:gd name="T39" fmla="*/ 2147483647 h 204"/>
                <a:gd name="T40" fmla="*/ 2147483647 w 456"/>
                <a:gd name="T41" fmla="*/ 2147483647 h 204"/>
                <a:gd name="T42" fmla="*/ 2147483647 w 456"/>
                <a:gd name="T43" fmla="*/ 2147483647 h 204"/>
                <a:gd name="T44" fmla="*/ 2147483647 w 456"/>
                <a:gd name="T45" fmla="*/ 2147483647 h 204"/>
                <a:gd name="T46" fmla="*/ 2147483647 w 456"/>
                <a:gd name="T47" fmla="*/ 2147483647 h 204"/>
                <a:gd name="T48" fmla="*/ 2147483647 w 456"/>
                <a:gd name="T49" fmla="*/ 2147483647 h 204"/>
                <a:gd name="T50" fmla="*/ 2147483647 w 456"/>
                <a:gd name="T51" fmla="*/ 2147483647 h 204"/>
                <a:gd name="T52" fmla="*/ 2147483647 w 456"/>
                <a:gd name="T53" fmla="*/ 2147483647 h 204"/>
                <a:gd name="T54" fmla="*/ 0 w 456"/>
                <a:gd name="T55" fmla="*/ 2147483647 h 204"/>
                <a:gd name="T56" fmla="*/ 2147483647 w 456"/>
                <a:gd name="T57" fmla="*/ 2147483647 h 204"/>
                <a:gd name="T58" fmla="*/ 2147483647 w 456"/>
                <a:gd name="T59" fmla="*/ 2147483647 h 204"/>
                <a:gd name="T60" fmla="*/ 2147483647 w 456"/>
                <a:gd name="T61" fmla="*/ 2147483647 h 204"/>
                <a:gd name="T62" fmla="*/ 2147483647 w 456"/>
                <a:gd name="T63" fmla="*/ 2147483647 h 204"/>
                <a:gd name="T64" fmla="*/ 2147483647 w 456"/>
                <a:gd name="T65" fmla="*/ 2147483647 h 204"/>
                <a:gd name="T66" fmla="*/ 2147483647 w 456"/>
                <a:gd name="T67" fmla="*/ 2147483647 h 204"/>
                <a:gd name="T68" fmla="*/ 2147483647 w 456"/>
                <a:gd name="T69" fmla="*/ 2147483647 h 204"/>
                <a:gd name="T70" fmla="*/ 2147483647 w 456"/>
                <a:gd name="T71" fmla="*/ 2147483647 h 204"/>
                <a:gd name="T72" fmla="*/ 2147483647 w 456"/>
                <a:gd name="T73" fmla="*/ 2147483647 h 204"/>
                <a:gd name="T74" fmla="*/ 2147483647 w 456"/>
                <a:gd name="T75" fmla="*/ 2147483647 h 204"/>
                <a:gd name="T76" fmla="*/ 2147483647 w 456"/>
                <a:gd name="T77" fmla="*/ 2147483647 h 204"/>
                <a:gd name="T78" fmla="*/ 2147483647 w 456"/>
                <a:gd name="T79" fmla="*/ 2147483647 h 204"/>
                <a:gd name="T80" fmla="*/ 2147483647 w 456"/>
                <a:gd name="T81" fmla="*/ 2147483647 h 204"/>
                <a:gd name="T82" fmla="*/ 2147483647 w 456"/>
                <a:gd name="T83" fmla="*/ 2147483647 h 204"/>
                <a:gd name="T84" fmla="*/ 2147483647 w 456"/>
                <a:gd name="T85" fmla="*/ 2147483647 h 204"/>
                <a:gd name="T86" fmla="*/ 2147483647 w 456"/>
                <a:gd name="T87" fmla="*/ 2147483647 h 204"/>
                <a:gd name="T88" fmla="*/ 2147483647 w 456"/>
                <a:gd name="T89" fmla="*/ 2147483647 h 204"/>
                <a:gd name="T90" fmla="*/ 2147483647 w 456"/>
                <a:gd name="T91" fmla="*/ 2147483647 h 204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56"/>
                <a:gd name="T139" fmla="*/ 0 h 204"/>
                <a:gd name="T140" fmla="*/ 456 w 456"/>
                <a:gd name="T141" fmla="*/ 204 h 204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56" h="204">
                  <a:moveTo>
                    <a:pt x="456" y="102"/>
                  </a:moveTo>
                  <a:lnTo>
                    <a:pt x="456" y="60"/>
                  </a:lnTo>
                  <a:lnTo>
                    <a:pt x="450" y="60"/>
                  </a:lnTo>
                  <a:lnTo>
                    <a:pt x="450" y="48"/>
                  </a:lnTo>
                  <a:lnTo>
                    <a:pt x="456" y="24"/>
                  </a:lnTo>
                  <a:lnTo>
                    <a:pt x="444" y="18"/>
                  </a:lnTo>
                  <a:lnTo>
                    <a:pt x="438" y="18"/>
                  </a:lnTo>
                  <a:lnTo>
                    <a:pt x="432" y="12"/>
                  </a:lnTo>
                  <a:lnTo>
                    <a:pt x="420" y="12"/>
                  </a:lnTo>
                  <a:lnTo>
                    <a:pt x="414" y="18"/>
                  </a:lnTo>
                  <a:lnTo>
                    <a:pt x="402" y="24"/>
                  </a:lnTo>
                  <a:lnTo>
                    <a:pt x="390" y="12"/>
                  </a:lnTo>
                  <a:lnTo>
                    <a:pt x="378" y="18"/>
                  </a:lnTo>
                  <a:lnTo>
                    <a:pt x="366" y="6"/>
                  </a:lnTo>
                  <a:lnTo>
                    <a:pt x="354" y="0"/>
                  </a:lnTo>
                  <a:lnTo>
                    <a:pt x="336" y="0"/>
                  </a:lnTo>
                  <a:lnTo>
                    <a:pt x="330" y="6"/>
                  </a:lnTo>
                  <a:lnTo>
                    <a:pt x="324" y="18"/>
                  </a:lnTo>
                  <a:lnTo>
                    <a:pt x="318" y="18"/>
                  </a:lnTo>
                  <a:lnTo>
                    <a:pt x="318" y="36"/>
                  </a:lnTo>
                  <a:lnTo>
                    <a:pt x="306" y="30"/>
                  </a:lnTo>
                  <a:lnTo>
                    <a:pt x="300" y="30"/>
                  </a:lnTo>
                  <a:lnTo>
                    <a:pt x="288" y="36"/>
                  </a:lnTo>
                  <a:lnTo>
                    <a:pt x="276" y="36"/>
                  </a:lnTo>
                  <a:lnTo>
                    <a:pt x="258" y="18"/>
                  </a:lnTo>
                  <a:lnTo>
                    <a:pt x="252" y="36"/>
                  </a:lnTo>
                  <a:lnTo>
                    <a:pt x="234" y="36"/>
                  </a:lnTo>
                  <a:lnTo>
                    <a:pt x="240" y="48"/>
                  </a:lnTo>
                  <a:lnTo>
                    <a:pt x="240" y="66"/>
                  </a:lnTo>
                  <a:lnTo>
                    <a:pt x="234" y="66"/>
                  </a:lnTo>
                  <a:lnTo>
                    <a:pt x="228" y="60"/>
                  </a:lnTo>
                  <a:lnTo>
                    <a:pt x="210" y="60"/>
                  </a:lnTo>
                  <a:lnTo>
                    <a:pt x="204" y="66"/>
                  </a:lnTo>
                  <a:lnTo>
                    <a:pt x="204" y="72"/>
                  </a:lnTo>
                  <a:lnTo>
                    <a:pt x="198" y="78"/>
                  </a:lnTo>
                  <a:lnTo>
                    <a:pt x="198" y="84"/>
                  </a:lnTo>
                  <a:lnTo>
                    <a:pt x="210" y="84"/>
                  </a:lnTo>
                  <a:lnTo>
                    <a:pt x="210" y="126"/>
                  </a:lnTo>
                  <a:lnTo>
                    <a:pt x="204" y="126"/>
                  </a:lnTo>
                  <a:lnTo>
                    <a:pt x="192" y="114"/>
                  </a:lnTo>
                  <a:lnTo>
                    <a:pt x="174" y="108"/>
                  </a:lnTo>
                  <a:lnTo>
                    <a:pt x="162" y="102"/>
                  </a:lnTo>
                  <a:lnTo>
                    <a:pt x="144" y="114"/>
                  </a:lnTo>
                  <a:lnTo>
                    <a:pt x="126" y="114"/>
                  </a:lnTo>
                  <a:lnTo>
                    <a:pt x="108" y="126"/>
                  </a:lnTo>
                  <a:lnTo>
                    <a:pt x="102" y="132"/>
                  </a:lnTo>
                  <a:lnTo>
                    <a:pt x="84" y="132"/>
                  </a:lnTo>
                  <a:lnTo>
                    <a:pt x="66" y="114"/>
                  </a:lnTo>
                  <a:lnTo>
                    <a:pt x="48" y="114"/>
                  </a:lnTo>
                  <a:lnTo>
                    <a:pt x="48" y="126"/>
                  </a:lnTo>
                  <a:lnTo>
                    <a:pt x="42" y="132"/>
                  </a:lnTo>
                  <a:lnTo>
                    <a:pt x="30" y="132"/>
                  </a:lnTo>
                  <a:lnTo>
                    <a:pt x="30" y="126"/>
                  </a:lnTo>
                  <a:lnTo>
                    <a:pt x="24" y="120"/>
                  </a:lnTo>
                  <a:lnTo>
                    <a:pt x="0" y="120"/>
                  </a:lnTo>
                  <a:lnTo>
                    <a:pt x="0" y="156"/>
                  </a:lnTo>
                  <a:lnTo>
                    <a:pt x="18" y="156"/>
                  </a:lnTo>
                  <a:lnTo>
                    <a:pt x="18" y="174"/>
                  </a:lnTo>
                  <a:lnTo>
                    <a:pt x="24" y="174"/>
                  </a:lnTo>
                  <a:lnTo>
                    <a:pt x="42" y="156"/>
                  </a:lnTo>
                  <a:lnTo>
                    <a:pt x="48" y="156"/>
                  </a:lnTo>
                  <a:lnTo>
                    <a:pt x="60" y="168"/>
                  </a:lnTo>
                  <a:lnTo>
                    <a:pt x="60" y="174"/>
                  </a:lnTo>
                  <a:lnTo>
                    <a:pt x="72" y="174"/>
                  </a:lnTo>
                  <a:lnTo>
                    <a:pt x="84" y="180"/>
                  </a:lnTo>
                  <a:lnTo>
                    <a:pt x="96" y="162"/>
                  </a:lnTo>
                  <a:lnTo>
                    <a:pt x="138" y="162"/>
                  </a:lnTo>
                  <a:lnTo>
                    <a:pt x="138" y="156"/>
                  </a:lnTo>
                  <a:lnTo>
                    <a:pt x="144" y="150"/>
                  </a:lnTo>
                  <a:lnTo>
                    <a:pt x="162" y="150"/>
                  </a:lnTo>
                  <a:lnTo>
                    <a:pt x="168" y="156"/>
                  </a:lnTo>
                  <a:lnTo>
                    <a:pt x="168" y="174"/>
                  </a:lnTo>
                  <a:lnTo>
                    <a:pt x="180" y="174"/>
                  </a:lnTo>
                  <a:lnTo>
                    <a:pt x="186" y="192"/>
                  </a:lnTo>
                  <a:lnTo>
                    <a:pt x="240" y="192"/>
                  </a:lnTo>
                  <a:lnTo>
                    <a:pt x="240" y="204"/>
                  </a:lnTo>
                  <a:lnTo>
                    <a:pt x="258" y="204"/>
                  </a:lnTo>
                  <a:lnTo>
                    <a:pt x="264" y="198"/>
                  </a:lnTo>
                  <a:lnTo>
                    <a:pt x="282" y="198"/>
                  </a:lnTo>
                  <a:lnTo>
                    <a:pt x="288" y="204"/>
                  </a:lnTo>
                  <a:lnTo>
                    <a:pt x="318" y="204"/>
                  </a:lnTo>
                  <a:lnTo>
                    <a:pt x="318" y="192"/>
                  </a:lnTo>
                  <a:lnTo>
                    <a:pt x="366" y="192"/>
                  </a:lnTo>
                  <a:lnTo>
                    <a:pt x="378" y="186"/>
                  </a:lnTo>
                  <a:lnTo>
                    <a:pt x="402" y="192"/>
                  </a:lnTo>
                  <a:lnTo>
                    <a:pt x="414" y="156"/>
                  </a:lnTo>
                  <a:lnTo>
                    <a:pt x="432" y="156"/>
                  </a:lnTo>
                  <a:lnTo>
                    <a:pt x="432" y="132"/>
                  </a:lnTo>
                  <a:lnTo>
                    <a:pt x="444" y="114"/>
                  </a:lnTo>
                  <a:lnTo>
                    <a:pt x="432" y="114"/>
                  </a:lnTo>
                  <a:lnTo>
                    <a:pt x="438" y="102"/>
                  </a:lnTo>
                  <a:lnTo>
                    <a:pt x="456" y="102"/>
                  </a:lnTo>
                  <a:close/>
                </a:path>
              </a:pathLst>
            </a:custGeom>
            <a:solidFill>
              <a:srgbClr val="24771B"/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12" name="Albania" descr="© INSCALE GmbH, 05.05.2010&#10;http://www.presentationload.com/">
              <a:extLst>
                <a:ext uri="{FF2B5EF4-FFF2-40B4-BE49-F238E27FC236}">
                  <a16:creationId xmlns:a16="http://schemas.microsoft.com/office/drawing/2014/main" id="{1571739C-EC63-44FF-B36B-0CC4E44E2786}"/>
                </a:ext>
              </a:extLst>
            </p:cNvPr>
            <p:cNvSpPr>
              <a:spLocks/>
            </p:cNvSpPr>
            <p:nvPr/>
          </p:nvSpPr>
          <p:spPr bwMode="gray">
            <a:xfrm>
              <a:off x="6120025" y="2979916"/>
              <a:ext cx="65072" cy="109570"/>
            </a:xfrm>
            <a:custGeom>
              <a:avLst/>
              <a:gdLst>
                <a:gd name="T0" fmla="*/ 2147483647 w 144"/>
                <a:gd name="T1" fmla="*/ 2147483647 h 246"/>
                <a:gd name="T2" fmla="*/ 2147483647 w 144"/>
                <a:gd name="T3" fmla="*/ 2147483647 h 246"/>
                <a:gd name="T4" fmla="*/ 2147483647 w 144"/>
                <a:gd name="T5" fmla="*/ 2147483647 h 246"/>
                <a:gd name="T6" fmla="*/ 2147483647 w 144"/>
                <a:gd name="T7" fmla="*/ 2147483647 h 246"/>
                <a:gd name="T8" fmla="*/ 2147483647 w 144"/>
                <a:gd name="T9" fmla="*/ 2147483647 h 246"/>
                <a:gd name="T10" fmla="*/ 2147483647 w 144"/>
                <a:gd name="T11" fmla="*/ 2147483647 h 246"/>
                <a:gd name="T12" fmla="*/ 2147483647 w 144"/>
                <a:gd name="T13" fmla="*/ 2147483647 h 246"/>
                <a:gd name="T14" fmla="*/ 2147483647 w 144"/>
                <a:gd name="T15" fmla="*/ 2147483647 h 246"/>
                <a:gd name="T16" fmla="*/ 2147483647 w 144"/>
                <a:gd name="T17" fmla="*/ 2147483647 h 246"/>
                <a:gd name="T18" fmla="*/ 2147483647 w 144"/>
                <a:gd name="T19" fmla="*/ 2147483647 h 246"/>
                <a:gd name="T20" fmla="*/ 2147483647 w 144"/>
                <a:gd name="T21" fmla="*/ 2147483647 h 246"/>
                <a:gd name="T22" fmla="*/ 2147483647 w 144"/>
                <a:gd name="T23" fmla="*/ 2147483647 h 246"/>
                <a:gd name="T24" fmla="*/ 2147483647 w 144"/>
                <a:gd name="T25" fmla="*/ 2147483647 h 246"/>
                <a:gd name="T26" fmla="*/ 2147483647 w 144"/>
                <a:gd name="T27" fmla="*/ 2147483647 h 246"/>
                <a:gd name="T28" fmla="*/ 2147483647 w 144"/>
                <a:gd name="T29" fmla="*/ 2147483647 h 246"/>
                <a:gd name="T30" fmla="*/ 2147483647 w 144"/>
                <a:gd name="T31" fmla="*/ 2147483647 h 246"/>
                <a:gd name="T32" fmla="*/ 2147483647 w 144"/>
                <a:gd name="T33" fmla="*/ 2147483647 h 246"/>
                <a:gd name="T34" fmla="*/ 2147483647 w 144"/>
                <a:gd name="T35" fmla="*/ 2147483647 h 246"/>
                <a:gd name="T36" fmla="*/ 2147483647 w 144"/>
                <a:gd name="T37" fmla="*/ 2147483647 h 246"/>
                <a:gd name="T38" fmla="*/ 2147483647 w 144"/>
                <a:gd name="T39" fmla="*/ 0 h 246"/>
                <a:gd name="T40" fmla="*/ 2147483647 w 144"/>
                <a:gd name="T41" fmla="*/ 2147483647 h 246"/>
                <a:gd name="T42" fmla="*/ 2147483647 w 144"/>
                <a:gd name="T43" fmla="*/ 2147483647 h 246"/>
                <a:gd name="T44" fmla="*/ 0 w 144"/>
                <a:gd name="T45" fmla="*/ 2147483647 h 246"/>
                <a:gd name="T46" fmla="*/ 2147483647 w 144"/>
                <a:gd name="T47" fmla="*/ 2147483647 h 246"/>
                <a:gd name="T48" fmla="*/ 2147483647 w 144"/>
                <a:gd name="T49" fmla="*/ 2147483647 h 246"/>
                <a:gd name="T50" fmla="*/ 2147483647 w 144"/>
                <a:gd name="T51" fmla="*/ 2147483647 h 246"/>
                <a:gd name="T52" fmla="*/ 2147483647 w 144"/>
                <a:gd name="T53" fmla="*/ 2147483647 h 246"/>
                <a:gd name="T54" fmla="*/ 2147483647 w 144"/>
                <a:gd name="T55" fmla="*/ 2147483647 h 246"/>
                <a:gd name="T56" fmla="*/ 2147483647 w 144"/>
                <a:gd name="T57" fmla="*/ 2147483647 h 246"/>
                <a:gd name="T58" fmla="*/ 2147483647 w 144"/>
                <a:gd name="T59" fmla="*/ 2147483647 h 246"/>
                <a:gd name="T60" fmla="*/ 2147483647 w 144"/>
                <a:gd name="T61" fmla="*/ 2147483647 h 246"/>
                <a:gd name="T62" fmla="*/ 2147483647 w 144"/>
                <a:gd name="T63" fmla="*/ 2147483647 h 246"/>
                <a:gd name="T64" fmla="*/ 2147483647 w 144"/>
                <a:gd name="T65" fmla="*/ 2147483647 h 246"/>
                <a:gd name="T66" fmla="*/ 2147483647 w 144"/>
                <a:gd name="T67" fmla="*/ 2147483647 h 246"/>
                <a:gd name="T68" fmla="*/ 2147483647 w 144"/>
                <a:gd name="T69" fmla="*/ 2147483647 h 246"/>
                <a:gd name="T70" fmla="*/ 2147483647 w 144"/>
                <a:gd name="T71" fmla="*/ 2147483647 h 246"/>
                <a:gd name="T72" fmla="*/ 2147483647 w 144"/>
                <a:gd name="T73" fmla="*/ 2147483647 h 246"/>
                <a:gd name="T74" fmla="*/ 2147483647 w 144"/>
                <a:gd name="T75" fmla="*/ 2147483647 h 246"/>
                <a:gd name="T76" fmla="*/ 2147483647 w 144"/>
                <a:gd name="T77" fmla="*/ 2147483647 h 246"/>
                <a:gd name="T78" fmla="*/ 2147483647 w 144"/>
                <a:gd name="T79" fmla="*/ 2147483647 h 246"/>
                <a:gd name="T80" fmla="*/ 2147483647 w 144"/>
                <a:gd name="T81" fmla="*/ 2147483647 h 246"/>
                <a:gd name="T82" fmla="*/ 2147483647 w 144"/>
                <a:gd name="T83" fmla="*/ 2147483647 h 246"/>
                <a:gd name="T84" fmla="*/ 2147483647 w 144"/>
                <a:gd name="T85" fmla="*/ 2147483647 h 246"/>
                <a:gd name="T86" fmla="*/ 2147483647 w 144"/>
                <a:gd name="T87" fmla="*/ 2147483647 h 246"/>
                <a:gd name="T88" fmla="*/ 2147483647 w 144"/>
                <a:gd name="T89" fmla="*/ 2147483647 h 24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144"/>
                <a:gd name="T136" fmla="*/ 0 h 246"/>
                <a:gd name="T137" fmla="*/ 144 w 144"/>
                <a:gd name="T138" fmla="*/ 246 h 24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144" h="246">
                  <a:moveTo>
                    <a:pt x="96" y="210"/>
                  </a:moveTo>
                  <a:lnTo>
                    <a:pt x="96" y="204"/>
                  </a:lnTo>
                  <a:lnTo>
                    <a:pt x="108" y="204"/>
                  </a:lnTo>
                  <a:lnTo>
                    <a:pt x="120" y="198"/>
                  </a:lnTo>
                  <a:lnTo>
                    <a:pt x="120" y="174"/>
                  </a:lnTo>
                  <a:lnTo>
                    <a:pt x="138" y="174"/>
                  </a:lnTo>
                  <a:lnTo>
                    <a:pt x="144" y="168"/>
                  </a:lnTo>
                  <a:lnTo>
                    <a:pt x="144" y="138"/>
                  </a:lnTo>
                  <a:lnTo>
                    <a:pt x="120" y="144"/>
                  </a:lnTo>
                  <a:lnTo>
                    <a:pt x="120" y="126"/>
                  </a:lnTo>
                  <a:lnTo>
                    <a:pt x="114" y="126"/>
                  </a:lnTo>
                  <a:lnTo>
                    <a:pt x="108" y="120"/>
                  </a:lnTo>
                  <a:lnTo>
                    <a:pt x="108" y="96"/>
                  </a:lnTo>
                  <a:lnTo>
                    <a:pt x="102" y="84"/>
                  </a:lnTo>
                  <a:lnTo>
                    <a:pt x="102" y="42"/>
                  </a:lnTo>
                  <a:lnTo>
                    <a:pt x="96" y="24"/>
                  </a:lnTo>
                  <a:lnTo>
                    <a:pt x="84" y="24"/>
                  </a:lnTo>
                  <a:lnTo>
                    <a:pt x="72" y="6"/>
                  </a:lnTo>
                  <a:lnTo>
                    <a:pt x="66" y="12"/>
                  </a:lnTo>
                  <a:lnTo>
                    <a:pt x="36" y="0"/>
                  </a:lnTo>
                  <a:lnTo>
                    <a:pt x="36" y="18"/>
                  </a:lnTo>
                  <a:lnTo>
                    <a:pt x="24" y="24"/>
                  </a:lnTo>
                  <a:lnTo>
                    <a:pt x="0" y="24"/>
                  </a:lnTo>
                  <a:lnTo>
                    <a:pt x="18" y="36"/>
                  </a:lnTo>
                  <a:lnTo>
                    <a:pt x="24" y="30"/>
                  </a:lnTo>
                  <a:lnTo>
                    <a:pt x="30" y="48"/>
                  </a:lnTo>
                  <a:lnTo>
                    <a:pt x="18" y="60"/>
                  </a:lnTo>
                  <a:lnTo>
                    <a:pt x="24" y="66"/>
                  </a:lnTo>
                  <a:lnTo>
                    <a:pt x="48" y="66"/>
                  </a:lnTo>
                  <a:lnTo>
                    <a:pt x="48" y="84"/>
                  </a:lnTo>
                  <a:lnTo>
                    <a:pt x="42" y="96"/>
                  </a:lnTo>
                  <a:lnTo>
                    <a:pt x="42" y="114"/>
                  </a:lnTo>
                  <a:lnTo>
                    <a:pt x="36" y="132"/>
                  </a:lnTo>
                  <a:lnTo>
                    <a:pt x="36" y="156"/>
                  </a:lnTo>
                  <a:lnTo>
                    <a:pt x="24" y="180"/>
                  </a:lnTo>
                  <a:lnTo>
                    <a:pt x="24" y="186"/>
                  </a:lnTo>
                  <a:lnTo>
                    <a:pt x="42" y="204"/>
                  </a:lnTo>
                  <a:lnTo>
                    <a:pt x="54" y="210"/>
                  </a:lnTo>
                  <a:lnTo>
                    <a:pt x="60" y="216"/>
                  </a:lnTo>
                  <a:lnTo>
                    <a:pt x="60" y="234"/>
                  </a:lnTo>
                  <a:lnTo>
                    <a:pt x="66" y="240"/>
                  </a:lnTo>
                  <a:lnTo>
                    <a:pt x="84" y="240"/>
                  </a:lnTo>
                  <a:lnTo>
                    <a:pt x="90" y="246"/>
                  </a:lnTo>
                  <a:lnTo>
                    <a:pt x="96" y="246"/>
                  </a:lnTo>
                  <a:lnTo>
                    <a:pt x="96" y="210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grpSp>
          <p:nvGrpSpPr>
            <p:cNvPr id="113" name="Group 340">
              <a:extLst>
                <a:ext uri="{FF2B5EF4-FFF2-40B4-BE49-F238E27FC236}">
                  <a16:creationId xmlns:a16="http://schemas.microsoft.com/office/drawing/2014/main" id="{E60C8DD6-32EF-49F5-A162-2FDD13D21ED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110289" y="2854281"/>
              <a:ext cx="122302" cy="152341"/>
              <a:chOff x="2184" y="1242"/>
              <a:chExt cx="257" cy="316"/>
            </a:xfrm>
            <a:solidFill>
              <a:srgbClr val="24771B"/>
            </a:solidFill>
          </p:grpSpPr>
          <p:sp>
            <p:nvSpPr>
              <p:cNvPr id="114" name="Freeform 341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9150799C-7339-4768-B4FD-F268886E0E64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184" y="1242"/>
                <a:ext cx="257" cy="282"/>
              </a:xfrm>
              <a:custGeom>
                <a:avLst/>
                <a:gdLst/>
                <a:ahLst/>
                <a:cxnLst>
                  <a:cxn ang="0">
                    <a:pos x="464" y="374"/>
                  </a:cxn>
                  <a:cxn ang="0">
                    <a:pos x="453" y="310"/>
                  </a:cxn>
                  <a:cxn ang="0">
                    <a:pos x="453" y="235"/>
                  </a:cxn>
                  <a:cxn ang="0">
                    <a:pos x="378" y="224"/>
                  </a:cxn>
                  <a:cxn ang="0">
                    <a:pos x="302" y="171"/>
                  </a:cxn>
                  <a:cxn ang="0">
                    <a:pos x="291" y="118"/>
                  </a:cxn>
                  <a:cxn ang="0">
                    <a:pos x="259" y="128"/>
                  </a:cxn>
                  <a:cxn ang="0">
                    <a:pos x="216" y="53"/>
                  </a:cxn>
                  <a:cxn ang="0">
                    <a:pos x="87" y="0"/>
                  </a:cxn>
                  <a:cxn ang="0">
                    <a:pos x="0" y="43"/>
                  </a:cxn>
                  <a:cxn ang="0">
                    <a:pos x="32" y="96"/>
                  </a:cxn>
                  <a:cxn ang="0">
                    <a:pos x="65" y="139"/>
                  </a:cxn>
                  <a:cxn ang="0">
                    <a:pos x="54" y="150"/>
                  </a:cxn>
                  <a:cxn ang="0">
                    <a:pos x="32" y="181"/>
                  </a:cxn>
                  <a:cxn ang="0">
                    <a:pos x="32" y="192"/>
                  </a:cxn>
                  <a:cxn ang="0">
                    <a:pos x="76" y="203"/>
                  </a:cxn>
                  <a:cxn ang="0">
                    <a:pos x="87" y="267"/>
                  </a:cxn>
                  <a:cxn ang="0">
                    <a:pos x="65" y="310"/>
                  </a:cxn>
                  <a:cxn ang="0">
                    <a:pos x="98" y="363"/>
                  </a:cxn>
                  <a:cxn ang="0">
                    <a:pos x="119" y="395"/>
                  </a:cxn>
                  <a:cxn ang="0">
                    <a:pos x="157" y="442"/>
                  </a:cxn>
                  <a:cxn ang="0">
                    <a:pos x="173" y="438"/>
                  </a:cxn>
                  <a:cxn ang="0">
                    <a:pos x="180" y="444"/>
                  </a:cxn>
                  <a:cxn ang="0">
                    <a:pos x="230" y="446"/>
                  </a:cxn>
                  <a:cxn ang="0">
                    <a:pos x="237" y="431"/>
                  </a:cxn>
                  <a:cxn ang="0">
                    <a:pos x="258" y="416"/>
                  </a:cxn>
                  <a:cxn ang="0">
                    <a:pos x="266" y="418"/>
                  </a:cxn>
                  <a:cxn ang="0">
                    <a:pos x="268" y="407"/>
                  </a:cxn>
                  <a:cxn ang="0">
                    <a:pos x="267" y="399"/>
                  </a:cxn>
                  <a:cxn ang="0">
                    <a:pos x="254" y="388"/>
                  </a:cxn>
                  <a:cxn ang="0">
                    <a:pos x="262" y="387"/>
                  </a:cxn>
                  <a:cxn ang="0">
                    <a:pos x="279" y="380"/>
                  </a:cxn>
                  <a:cxn ang="0">
                    <a:pos x="288" y="372"/>
                  </a:cxn>
                  <a:cxn ang="0">
                    <a:pos x="298" y="389"/>
                  </a:cxn>
                  <a:cxn ang="0">
                    <a:pos x="292" y="399"/>
                  </a:cxn>
                  <a:cxn ang="0">
                    <a:pos x="309" y="402"/>
                  </a:cxn>
                  <a:cxn ang="0">
                    <a:pos x="321" y="404"/>
                  </a:cxn>
                  <a:cxn ang="0">
                    <a:pos x="326" y="408"/>
                  </a:cxn>
                  <a:cxn ang="0">
                    <a:pos x="328" y="433"/>
                  </a:cxn>
                  <a:cxn ang="0">
                    <a:pos x="334" y="429"/>
                  </a:cxn>
                  <a:cxn ang="0">
                    <a:pos x="335" y="448"/>
                  </a:cxn>
                  <a:cxn ang="0">
                    <a:pos x="348" y="452"/>
                  </a:cxn>
                  <a:cxn ang="0">
                    <a:pos x="356" y="467"/>
                  </a:cxn>
                  <a:cxn ang="0">
                    <a:pos x="354" y="478"/>
                  </a:cxn>
                  <a:cxn ang="0">
                    <a:pos x="356" y="482"/>
                  </a:cxn>
                  <a:cxn ang="0">
                    <a:pos x="369" y="485"/>
                  </a:cxn>
                  <a:cxn ang="0">
                    <a:pos x="381" y="492"/>
                  </a:cxn>
                  <a:cxn ang="0">
                    <a:pos x="390" y="496"/>
                  </a:cxn>
                  <a:cxn ang="0">
                    <a:pos x="399" y="501"/>
                  </a:cxn>
                  <a:cxn ang="0">
                    <a:pos x="392" y="513"/>
                  </a:cxn>
                  <a:cxn ang="0">
                    <a:pos x="384" y="528"/>
                  </a:cxn>
                  <a:cxn ang="0">
                    <a:pos x="376" y="542"/>
                  </a:cxn>
                  <a:cxn ang="0">
                    <a:pos x="453" y="492"/>
                  </a:cxn>
                  <a:cxn ang="0">
                    <a:pos x="486" y="470"/>
                  </a:cxn>
                  <a:cxn ang="0">
                    <a:pos x="486" y="406"/>
                  </a:cxn>
                </a:cxnLst>
                <a:rect l="0" t="0" r="r" b="b"/>
                <a:pathLst>
                  <a:path w="496" h="542">
                    <a:moveTo>
                      <a:pt x="486" y="406"/>
                    </a:moveTo>
                    <a:cubicBezTo>
                      <a:pt x="453" y="395"/>
                      <a:pt x="453" y="395"/>
                      <a:pt x="453" y="395"/>
                    </a:cubicBezTo>
                    <a:cubicBezTo>
                      <a:pt x="464" y="374"/>
                      <a:pt x="464" y="374"/>
                      <a:pt x="464" y="374"/>
                    </a:cubicBezTo>
                    <a:cubicBezTo>
                      <a:pt x="432" y="363"/>
                      <a:pt x="432" y="363"/>
                      <a:pt x="432" y="363"/>
                    </a:cubicBezTo>
                    <a:cubicBezTo>
                      <a:pt x="432" y="331"/>
                      <a:pt x="432" y="331"/>
                      <a:pt x="432" y="331"/>
                    </a:cubicBezTo>
                    <a:cubicBezTo>
                      <a:pt x="453" y="310"/>
                      <a:pt x="453" y="310"/>
                      <a:pt x="453" y="310"/>
                    </a:cubicBezTo>
                    <a:cubicBezTo>
                      <a:pt x="453" y="267"/>
                      <a:pt x="453" y="267"/>
                      <a:pt x="453" y="267"/>
                    </a:cubicBezTo>
                    <a:cubicBezTo>
                      <a:pt x="442" y="256"/>
                      <a:pt x="442" y="256"/>
                      <a:pt x="442" y="256"/>
                    </a:cubicBezTo>
                    <a:cubicBezTo>
                      <a:pt x="453" y="235"/>
                      <a:pt x="453" y="235"/>
                      <a:pt x="453" y="235"/>
                    </a:cubicBezTo>
                    <a:cubicBezTo>
                      <a:pt x="464" y="224"/>
                      <a:pt x="464" y="224"/>
                      <a:pt x="464" y="224"/>
                    </a:cubicBezTo>
                    <a:cubicBezTo>
                      <a:pt x="421" y="213"/>
                      <a:pt x="421" y="213"/>
                      <a:pt x="421" y="213"/>
                    </a:cubicBezTo>
                    <a:cubicBezTo>
                      <a:pt x="378" y="224"/>
                      <a:pt x="378" y="224"/>
                      <a:pt x="378" y="224"/>
                    </a:cubicBezTo>
                    <a:cubicBezTo>
                      <a:pt x="367" y="213"/>
                      <a:pt x="367" y="213"/>
                      <a:pt x="367" y="213"/>
                    </a:cubicBezTo>
                    <a:cubicBezTo>
                      <a:pt x="324" y="203"/>
                      <a:pt x="324" y="203"/>
                      <a:pt x="324" y="203"/>
                    </a:cubicBezTo>
                    <a:cubicBezTo>
                      <a:pt x="302" y="171"/>
                      <a:pt x="302" y="171"/>
                      <a:pt x="302" y="171"/>
                    </a:cubicBezTo>
                    <a:cubicBezTo>
                      <a:pt x="313" y="160"/>
                      <a:pt x="313" y="160"/>
                      <a:pt x="313" y="160"/>
                    </a:cubicBezTo>
                    <a:cubicBezTo>
                      <a:pt x="313" y="128"/>
                      <a:pt x="313" y="128"/>
                      <a:pt x="313" y="128"/>
                    </a:cubicBezTo>
                    <a:cubicBezTo>
                      <a:pt x="291" y="118"/>
                      <a:pt x="291" y="118"/>
                      <a:pt x="291" y="118"/>
                    </a:cubicBezTo>
                    <a:cubicBezTo>
                      <a:pt x="280" y="118"/>
                      <a:pt x="280" y="118"/>
                      <a:pt x="280" y="118"/>
                    </a:cubicBezTo>
                    <a:cubicBezTo>
                      <a:pt x="270" y="128"/>
                      <a:pt x="270" y="128"/>
                      <a:pt x="270" y="128"/>
                    </a:cubicBezTo>
                    <a:cubicBezTo>
                      <a:pt x="259" y="128"/>
                      <a:pt x="259" y="128"/>
                      <a:pt x="259" y="128"/>
                    </a:cubicBezTo>
                    <a:cubicBezTo>
                      <a:pt x="249" y="118"/>
                      <a:pt x="249" y="118"/>
                      <a:pt x="249" y="118"/>
                    </a:cubicBezTo>
                    <a:cubicBezTo>
                      <a:pt x="227" y="53"/>
                      <a:pt x="227" y="53"/>
                      <a:pt x="227" y="53"/>
                    </a:cubicBezTo>
                    <a:cubicBezTo>
                      <a:pt x="216" y="53"/>
                      <a:pt x="216" y="53"/>
                      <a:pt x="216" y="53"/>
                    </a:cubicBezTo>
                    <a:cubicBezTo>
                      <a:pt x="173" y="21"/>
                      <a:pt x="173" y="21"/>
                      <a:pt x="173" y="21"/>
                    </a:cubicBezTo>
                    <a:cubicBezTo>
                      <a:pt x="129" y="0"/>
                      <a:pt x="129" y="0"/>
                      <a:pt x="129" y="0"/>
                    </a:cubicBezTo>
                    <a:cubicBezTo>
                      <a:pt x="87" y="0"/>
                      <a:pt x="87" y="0"/>
                      <a:pt x="87" y="0"/>
                    </a:cubicBezTo>
                    <a:cubicBezTo>
                      <a:pt x="54" y="32"/>
                      <a:pt x="54" y="32"/>
                      <a:pt x="54" y="32"/>
                    </a:cubicBezTo>
                    <a:cubicBezTo>
                      <a:pt x="11" y="32"/>
                      <a:pt x="11" y="32"/>
                      <a:pt x="11" y="32"/>
                    </a:cubicBezTo>
                    <a:cubicBezTo>
                      <a:pt x="0" y="43"/>
                      <a:pt x="0" y="43"/>
                      <a:pt x="0" y="43"/>
                    </a:cubicBezTo>
                    <a:cubicBezTo>
                      <a:pt x="11" y="43"/>
                      <a:pt x="11" y="43"/>
                      <a:pt x="11" y="43"/>
                    </a:cubicBezTo>
                    <a:cubicBezTo>
                      <a:pt x="22" y="96"/>
                      <a:pt x="22" y="96"/>
                      <a:pt x="22" y="96"/>
                    </a:cubicBezTo>
                    <a:cubicBezTo>
                      <a:pt x="32" y="96"/>
                      <a:pt x="32" y="96"/>
                      <a:pt x="32" y="96"/>
                    </a:cubicBezTo>
                    <a:cubicBezTo>
                      <a:pt x="22" y="128"/>
                      <a:pt x="22" y="128"/>
                      <a:pt x="22" y="128"/>
                    </a:cubicBezTo>
                    <a:cubicBezTo>
                      <a:pt x="43" y="128"/>
                      <a:pt x="43" y="128"/>
                      <a:pt x="43" y="128"/>
                    </a:cubicBezTo>
                    <a:cubicBezTo>
                      <a:pt x="65" y="139"/>
                      <a:pt x="65" y="139"/>
                      <a:pt x="65" y="139"/>
                    </a:cubicBezTo>
                    <a:cubicBezTo>
                      <a:pt x="76" y="139"/>
                      <a:pt x="76" y="139"/>
                      <a:pt x="76" y="139"/>
                    </a:cubicBezTo>
                    <a:cubicBezTo>
                      <a:pt x="65" y="150"/>
                      <a:pt x="65" y="150"/>
                      <a:pt x="65" y="150"/>
                    </a:cubicBezTo>
                    <a:cubicBezTo>
                      <a:pt x="54" y="150"/>
                      <a:pt x="54" y="150"/>
                      <a:pt x="54" y="150"/>
                    </a:cubicBezTo>
                    <a:cubicBezTo>
                      <a:pt x="43" y="160"/>
                      <a:pt x="43" y="160"/>
                      <a:pt x="43" y="160"/>
                    </a:cubicBezTo>
                    <a:cubicBezTo>
                      <a:pt x="32" y="160"/>
                      <a:pt x="32" y="160"/>
                      <a:pt x="32" y="160"/>
                    </a:cubicBezTo>
                    <a:cubicBezTo>
                      <a:pt x="32" y="181"/>
                      <a:pt x="32" y="181"/>
                      <a:pt x="32" y="181"/>
                    </a:cubicBezTo>
                    <a:cubicBezTo>
                      <a:pt x="22" y="181"/>
                      <a:pt x="22" y="181"/>
                      <a:pt x="22" y="181"/>
                    </a:cubicBezTo>
                    <a:cubicBezTo>
                      <a:pt x="22" y="192"/>
                      <a:pt x="22" y="192"/>
                      <a:pt x="22" y="192"/>
                    </a:cubicBezTo>
                    <a:cubicBezTo>
                      <a:pt x="32" y="192"/>
                      <a:pt x="32" y="192"/>
                      <a:pt x="32" y="192"/>
                    </a:cubicBezTo>
                    <a:cubicBezTo>
                      <a:pt x="54" y="181"/>
                      <a:pt x="54" y="181"/>
                      <a:pt x="54" y="181"/>
                    </a:cubicBezTo>
                    <a:cubicBezTo>
                      <a:pt x="76" y="181"/>
                      <a:pt x="76" y="181"/>
                      <a:pt x="76" y="181"/>
                    </a:cubicBezTo>
                    <a:cubicBezTo>
                      <a:pt x="76" y="203"/>
                      <a:pt x="76" y="203"/>
                      <a:pt x="76" y="203"/>
                    </a:cubicBezTo>
                    <a:cubicBezTo>
                      <a:pt x="43" y="235"/>
                      <a:pt x="43" y="235"/>
                      <a:pt x="43" y="235"/>
                    </a:cubicBezTo>
                    <a:cubicBezTo>
                      <a:pt x="43" y="267"/>
                      <a:pt x="43" y="267"/>
                      <a:pt x="43" y="267"/>
                    </a:cubicBezTo>
                    <a:cubicBezTo>
                      <a:pt x="87" y="267"/>
                      <a:pt x="87" y="267"/>
                      <a:pt x="87" y="267"/>
                    </a:cubicBezTo>
                    <a:cubicBezTo>
                      <a:pt x="98" y="278"/>
                      <a:pt x="98" y="278"/>
                      <a:pt x="98" y="278"/>
                    </a:cubicBezTo>
                    <a:cubicBezTo>
                      <a:pt x="108" y="299"/>
                      <a:pt x="108" y="299"/>
                      <a:pt x="108" y="299"/>
                    </a:cubicBezTo>
                    <a:cubicBezTo>
                      <a:pt x="65" y="310"/>
                      <a:pt x="65" y="310"/>
                      <a:pt x="65" y="310"/>
                    </a:cubicBezTo>
                    <a:cubicBezTo>
                      <a:pt x="87" y="331"/>
                      <a:pt x="87" y="331"/>
                      <a:pt x="87" y="331"/>
                    </a:cubicBezTo>
                    <a:cubicBezTo>
                      <a:pt x="98" y="353"/>
                      <a:pt x="98" y="353"/>
                      <a:pt x="98" y="353"/>
                    </a:cubicBezTo>
                    <a:cubicBezTo>
                      <a:pt x="98" y="363"/>
                      <a:pt x="98" y="363"/>
                      <a:pt x="98" y="363"/>
                    </a:cubicBezTo>
                    <a:cubicBezTo>
                      <a:pt x="87" y="363"/>
                      <a:pt x="87" y="363"/>
                      <a:pt x="87" y="363"/>
                    </a:cubicBezTo>
                    <a:cubicBezTo>
                      <a:pt x="87" y="374"/>
                      <a:pt x="87" y="374"/>
                      <a:pt x="87" y="374"/>
                    </a:cubicBezTo>
                    <a:cubicBezTo>
                      <a:pt x="119" y="395"/>
                      <a:pt x="119" y="395"/>
                      <a:pt x="119" y="395"/>
                    </a:cubicBezTo>
                    <a:cubicBezTo>
                      <a:pt x="140" y="417"/>
                      <a:pt x="140" y="417"/>
                      <a:pt x="140" y="417"/>
                    </a:cubicBezTo>
                    <a:cubicBezTo>
                      <a:pt x="157" y="442"/>
                      <a:pt x="157" y="442"/>
                      <a:pt x="157" y="442"/>
                    </a:cubicBezTo>
                    <a:cubicBezTo>
                      <a:pt x="157" y="442"/>
                      <a:pt x="157" y="442"/>
                      <a:pt x="157" y="442"/>
                    </a:cubicBezTo>
                    <a:cubicBezTo>
                      <a:pt x="159" y="442"/>
                      <a:pt x="161" y="443"/>
                      <a:pt x="166" y="444"/>
                    </a:cubicBezTo>
                    <a:cubicBezTo>
                      <a:pt x="166" y="444"/>
                      <a:pt x="166" y="444"/>
                      <a:pt x="167" y="444"/>
                    </a:cubicBezTo>
                    <a:cubicBezTo>
                      <a:pt x="173" y="438"/>
                      <a:pt x="173" y="438"/>
                      <a:pt x="173" y="438"/>
                    </a:cubicBezTo>
                    <a:cubicBezTo>
                      <a:pt x="173" y="447"/>
                      <a:pt x="173" y="447"/>
                      <a:pt x="173" y="447"/>
                    </a:cubicBezTo>
                    <a:cubicBezTo>
                      <a:pt x="174" y="448"/>
                      <a:pt x="175" y="448"/>
                      <a:pt x="176" y="449"/>
                    </a:cubicBezTo>
                    <a:cubicBezTo>
                      <a:pt x="176" y="449"/>
                      <a:pt x="176" y="449"/>
                      <a:pt x="180" y="444"/>
                    </a:cubicBezTo>
                    <a:cubicBezTo>
                      <a:pt x="180" y="444"/>
                      <a:pt x="180" y="444"/>
                      <a:pt x="199" y="447"/>
                    </a:cubicBezTo>
                    <a:cubicBezTo>
                      <a:pt x="199" y="447"/>
                      <a:pt x="199" y="447"/>
                      <a:pt x="212" y="446"/>
                    </a:cubicBezTo>
                    <a:cubicBezTo>
                      <a:pt x="212" y="446"/>
                      <a:pt x="212" y="446"/>
                      <a:pt x="230" y="446"/>
                    </a:cubicBezTo>
                    <a:cubicBezTo>
                      <a:pt x="230" y="446"/>
                      <a:pt x="230" y="446"/>
                      <a:pt x="240" y="443"/>
                    </a:cubicBezTo>
                    <a:cubicBezTo>
                      <a:pt x="240" y="443"/>
                      <a:pt x="240" y="443"/>
                      <a:pt x="239" y="437"/>
                    </a:cubicBezTo>
                    <a:cubicBezTo>
                      <a:pt x="239" y="437"/>
                      <a:pt x="239" y="437"/>
                      <a:pt x="237" y="431"/>
                    </a:cubicBezTo>
                    <a:cubicBezTo>
                      <a:pt x="237" y="431"/>
                      <a:pt x="237" y="431"/>
                      <a:pt x="245" y="425"/>
                    </a:cubicBezTo>
                    <a:cubicBezTo>
                      <a:pt x="245" y="425"/>
                      <a:pt x="245" y="425"/>
                      <a:pt x="255" y="417"/>
                    </a:cubicBezTo>
                    <a:cubicBezTo>
                      <a:pt x="255" y="417"/>
                      <a:pt x="255" y="417"/>
                      <a:pt x="258" y="416"/>
                    </a:cubicBezTo>
                    <a:cubicBezTo>
                      <a:pt x="258" y="416"/>
                      <a:pt x="258" y="416"/>
                      <a:pt x="258" y="421"/>
                    </a:cubicBezTo>
                    <a:cubicBezTo>
                      <a:pt x="258" y="421"/>
                      <a:pt x="258" y="421"/>
                      <a:pt x="262" y="419"/>
                    </a:cubicBezTo>
                    <a:cubicBezTo>
                      <a:pt x="262" y="419"/>
                      <a:pt x="262" y="419"/>
                      <a:pt x="266" y="418"/>
                    </a:cubicBezTo>
                    <a:cubicBezTo>
                      <a:pt x="266" y="418"/>
                      <a:pt x="266" y="418"/>
                      <a:pt x="263" y="414"/>
                    </a:cubicBezTo>
                    <a:cubicBezTo>
                      <a:pt x="263" y="414"/>
                      <a:pt x="263" y="414"/>
                      <a:pt x="267" y="412"/>
                    </a:cubicBezTo>
                    <a:cubicBezTo>
                      <a:pt x="267" y="412"/>
                      <a:pt x="267" y="412"/>
                      <a:pt x="268" y="407"/>
                    </a:cubicBezTo>
                    <a:cubicBezTo>
                      <a:pt x="268" y="407"/>
                      <a:pt x="268" y="407"/>
                      <a:pt x="264" y="405"/>
                    </a:cubicBezTo>
                    <a:cubicBezTo>
                      <a:pt x="264" y="405"/>
                      <a:pt x="264" y="405"/>
                      <a:pt x="264" y="402"/>
                    </a:cubicBezTo>
                    <a:cubicBezTo>
                      <a:pt x="264" y="402"/>
                      <a:pt x="264" y="402"/>
                      <a:pt x="267" y="399"/>
                    </a:cubicBezTo>
                    <a:cubicBezTo>
                      <a:pt x="267" y="399"/>
                      <a:pt x="267" y="399"/>
                      <a:pt x="266" y="396"/>
                    </a:cubicBezTo>
                    <a:cubicBezTo>
                      <a:pt x="266" y="396"/>
                      <a:pt x="266" y="396"/>
                      <a:pt x="258" y="394"/>
                    </a:cubicBezTo>
                    <a:cubicBezTo>
                      <a:pt x="258" y="394"/>
                      <a:pt x="258" y="394"/>
                      <a:pt x="254" y="388"/>
                    </a:cubicBezTo>
                    <a:cubicBezTo>
                      <a:pt x="254" y="388"/>
                      <a:pt x="254" y="388"/>
                      <a:pt x="256" y="385"/>
                    </a:cubicBezTo>
                    <a:cubicBezTo>
                      <a:pt x="256" y="385"/>
                      <a:pt x="256" y="385"/>
                      <a:pt x="259" y="389"/>
                    </a:cubicBezTo>
                    <a:cubicBezTo>
                      <a:pt x="259" y="389"/>
                      <a:pt x="259" y="389"/>
                      <a:pt x="262" y="387"/>
                    </a:cubicBezTo>
                    <a:cubicBezTo>
                      <a:pt x="262" y="387"/>
                      <a:pt x="262" y="387"/>
                      <a:pt x="267" y="388"/>
                    </a:cubicBezTo>
                    <a:cubicBezTo>
                      <a:pt x="267" y="388"/>
                      <a:pt x="267" y="388"/>
                      <a:pt x="271" y="385"/>
                    </a:cubicBezTo>
                    <a:cubicBezTo>
                      <a:pt x="271" y="385"/>
                      <a:pt x="271" y="385"/>
                      <a:pt x="279" y="380"/>
                    </a:cubicBezTo>
                    <a:cubicBezTo>
                      <a:pt x="279" y="380"/>
                      <a:pt x="279" y="380"/>
                      <a:pt x="282" y="378"/>
                    </a:cubicBezTo>
                    <a:cubicBezTo>
                      <a:pt x="282" y="378"/>
                      <a:pt x="282" y="378"/>
                      <a:pt x="283" y="374"/>
                    </a:cubicBezTo>
                    <a:cubicBezTo>
                      <a:pt x="283" y="374"/>
                      <a:pt x="283" y="374"/>
                      <a:pt x="288" y="372"/>
                    </a:cubicBezTo>
                    <a:cubicBezTo>
                      <a:pt x="288" y="372"/>
                      <a:pt x="288" y="372"/>
                      <a:pt x="293" y="377"/>
                    </a:cubicBezTo>
                    <a:cubicBezTo>
                      <a:pt x="293" y="377"/>
                      <a:pt x="293" y="377"/>
                      <a:pt x="297" y="384"/>
                    </a:cubicBezTo>
                    <a:cubicBezTo>
                      <a:pt x="297" y="384"/>
                      <a:pt x="297" y="384"/>
                      <a:pt x="298" y="389"/>
                    </a:cubicBezTo>
                    <a:cubicBezTo>
                      <a:pt x="298" y="389"/>
                      <a:pt x="298" y="389"/>
                      <a:pt x="298" y="392"/>
                    </a:cubicBezTo>
                    <a:cubicBezTo>
                      <a:pt x="298" y="392"/>
                      <a:pt x="298" y="392"/>
                      <a:pt x="291" y="396"/>
                    </a:cubicBezTo>
                    <a:cubicBezTo>
                      <a:pt x="291" y="396"/>
                      <a:pt x="291" y="396"/>
                      <a:pt x="292" y="399"/>
                    </a:cubicBezTo>
                    <a:cubicBezTo>
                      <a:pt x="292" y="399"/>
                      <a:pt x="292" y="399"/>
                      <a:pt x="299" y="400"/>
                    </a:cubicBezTo>
                    <a:cubicBezTo>
                      <a:pt x="299" y="400"/>
                      <a:pt x="299" y="400"/>
                      <a:pt x="303" y="404"/>
                    </a:cubicBezTo>
                    <a:cubicBezTo>
                      <a:pt x="303" y="404"/>
                      <a:pt x="303" y="404"/>
                      <a:pt x="309" y="402"/>
                    </a:cubicBezTo>
                    <a:cubicBezTo>
                      <a:pt x="309" y="402"/>
                      <a:pt x="309" y="402"/>
                      <a:pt x="314" y="404"/>
                    </a:cubicBezTo>
                    <a:cubicBezTo>
                      <a:pt x="314" y="404"/>
                      <a:pt x="314" y="404"/>
                      <a:pt x="319" y="401"/>
                    </a:cubicBezTo>
                    <a:cubicBezTo>
                      <a:pt x="319" y="401"/>
                      <a:pt x="319" y="401"/>
                      <a:pt x="321" y="404"/>
                    </a:cubicBezTo>
                    <a:cubicBezTo>
                      <a:pt x="321" y="404"/>
                      <a:pt x="321" y="404"/>
                      <a:pt x="318" y="408"/>
                    </a:cubicBezTo>
                    <a:cubicBezTo>
                      <a:pt x="318" y="408"/>
                      <a:pt x="318" y="408"/>
                      <a:pt x="324" y="407"/>
                    </a:cubicBezTo>
                    <a:cubicBezTo>
                      <a:pt x="324" y="407"/>
                      <a:pt x="324" y="407"/>
                      <a:pt x="326" y="408"/>
                    </a:cubicBezTo>
                    <a:cubicBezTo>
                      <a:pt x="326" y="408"/>
                      <a:pt x="326" y="408"/>
                      <a:pt x="324" y="425"/>
                    </a:cubicBezTo>
                    <a:cubicBezTo>
                      <a:pt x="324" y="425"/>
                      <a:pt x="324" y="425"/>
                      <a:pt x="324" y="432"/>
                    </a:cubicBezTo>
                    <a:cubicBezTo>
                      <a:pt x="324" y="432"/>
                      <a:pt x="324" y="432"/>
                      <a:pt x="328" y="433"/>
                    </a:cubicBezTo>
                    <a:cubicBezTo>
                      <a:pt x="328" y="433"/>
                      <a:pt x="328" y="433"/>
                      <a:pt x="330" y="431"/>
                    </a:cubicBezTo>
                    <a:cubicBezTo>
                      <a:pt x="330" y="431"/>
                      <a:pt x="330" y="431"/>
                      <a:pt x="331" y="428"/>
                    </a:cubicBezTo>
                    <a:cubicBezTo>
                      <a:pt x="331" y="428"/>
                      <a:pt x="331" y="428"/>
                      <a:pt x="334" y="429"/>
                    </a:cubicBezTo>
                    <a:cubicBezTo>
                      <a:pt x="334" y="429"/>
                      <a:pt x="334" y="429"/>
                      <a:pt x="336" y="433"/>
                    </a:cubicBezTo>
                    <a:cubicBezTo>
                      <a:pt x="336" y="433"/>
                      <a:pt x="336" y="433"/>
                      <a:pt x="336" y="443"/>
                    </a:cubicBezTo>
                    <a:cubicBezTo>
                      <a:pt x="336" y="443"/>
                      <a:pt x="336" y="443"/>
                      <a:pt x="335" y="448"/>
                    </a:cubicBezTo>
                    <a:cubicBezTo>
                      <a:pt x="335" y="448"/>
                      <a:pt x="335" y="448"/>
                      <a:pt x="339" y="450"/>
                    </a:cubicBezTo>
                    <a:cubicBezTo>
                      <a:pt x="339" y="450"/>
                      <a:pt x="339" y="450"/>
                      <a:pt x="344" y="450"/>
                    </a:cubicBezTo>
                    <a:cubicBezTo>
                      <a:pt x="344" y="450"/>
                      <a:pt x="344" y="450"/>
                      <a:pt x="348" y="452"/>
                    </a:cubicBezTo>
                    <a:cubicBezTo>
                      <a:pt x="348" y="452"/>
                      <a:pt x="348" y="452"/>
                      <a:pt x="353" y="456"/>
                    </a:cubicBezTo>
                    <a:cubicBezTo>
                      <a:pt x="353" y="456"/>
                      <a:pt x="353" y="456"/>
                      <a:pt x="357" y="457"/>
                    </a:cubicBezTo>
                    <a:cubicBezTo>
                      <a:pt x="357" y="457"/>
                      <a:pt x="357" y="457"/>
                      <a:pt x="356" y="467"/>
                    </a:cubicBezTo>
                    <a:cubicBezTo>
                      <a:pt x="356" y="467"/>
                      <a:pt x="356" y="467"/>
                      <a:pt x="356" y="472"/>
                    </a:cubicBezTo>
                    <a:cubicBezTo>
                      <a:pt x="356" y="472"/>
                      <a:pt x="356" y="472"/>
                      <a:pt x="352" y="473"/>
                    </a:cubicBezTo>
                    <a:cubicBezTo>
                      <a:pt x="352" y="473"/>
                      <a:pt x="352" y="473"/>
                      <a:pt x="354" y="478"/>
                    </a:cubicBezTo>
                    <a:cubicBezTo>
                      <a:pt x="354" y="478"/>
                      <a:pt x="354" y="478"/>
                      <a:pt x="351" y="482"/>
                    </a:cubicBezTo>
                    <a:cubicBezTo>
                      <a:pt x="351" y="482"/>
                      <a:pt x="351" y="482"/>
                      <a:pt x="353" y="483"/>
                    </a:cubicBezTo>
                    <a:cubicBezTo>
                      <a:pt x="353" y="483"/>
                      <a:pt x="353" y="483"/>
                      <a:pt x="356" y="482"/>
                    </a:cubicBezTo>
                    <a:cubicBezTo>
                      <a:pt x="356" y="482"/>
                      <a:pt x="356" y="482"/>
                      <a:pt x="361" y="485"/>
                    </a:cubicBezTo>
                    <a:cubicBezTo>
                      <a:pt x="361" y="485"/>
                      <a:pt x="361" y="485"/>
                      <a:pt x="364" y="483"/>
                    </a:cubicBezTo>
                    <a:cubicBezTo>
                      <a:pt x="364" y="483"/>
                      <a:pt x="364" y="483"/>
                      <a:pt x="369" y="485"/>
                    </a:cubicBezTo>
                    <a:cubicBezTo>
                      <a:pt x="369" y="485"/>
                      <a:pt x="369" y="485"/>
                      <a:pt x="372" y="485"/>
                    </a:cubicBezTo>
                    <a:cubicBezTo>
                      <a:pt x="372" y="485"/>
                      <a:pt x="372" y="485"/>
                      <a:pt x="377" y="489"/>
                    </a:cubicBezTo>
                    <a:cubicBezTo>
                      <a:pt x="377" y="489"/>
                      <a:pt x="377" y="489"/>
                      <a:pt x="381" y="492"/>
                    </a:cubicBezTo>
                    <a:cubicBezTo>
                      <a:pt x="381" y="492"/>
                      <a:pt x="381" y="492"/>
                      <a:pt x="383" y="496"/>
                    </a:cubicBezTo>
                    <a:cubicBezTo>
                      <a:pt x="383" y="496"/>
                      <a:pt x="383" y="496"/>
                      <a:pt x="385" y="499"/>
                    </a:cubicBezTo>
                    <a:cubicBezTo>
                      <a:pt x="385" y="499"/>
                      <a:pt x="385" y="499"/>
                      <a:pt x="390" y="496"/>
                    </a:cubicBezTo>
                    <a:cubicBezTo>
                      <a:pt x="390" y="496"/>
                      <a:pt x="390" y="496"/>
                      <a:pt x="394" y="494"/>
                    </a:cubicBezTo>
                    <a:cubicBezTo>
                      <a:pt x="394" y="494"/>
                      <a:pt x="394" y="494"/>
                      <a:pt x="398" y="496"/>
                    </a:cubicBezTo>
                    <a:cubicBezTo>
                      <a:pt x="398" y="496"/>
                      <a:pt x="398" y="496"/>
                      <a:pt x="399" y="501"/>
                    </a:cubicBezTo>
                    <a:cubicBezTo>
                      <a:pt x="399" y="501"/>
                      <a:pt x="399" y="501"/>
                      <a:pt x="395" y="505"/>
                    </a:cubicBezTo>
                    <a:cubicBezTo>
                      <a:pt x="395" y="505"/>
                      <a:pt x="395" y="505"/>
                      <a:pt x="395" y="509"/>
                    </a:cubicBezTo>
                    <a:cubicBezTo>
                      <a:pt x="395" y="509"/>
                      <a:pt x="395" y="509"/>
                      <a:pt x="392" y="513"/>
                    </a:cubicBezTo>
                    <a:cubicBezTo>
                      <a:pt x="392" y="513"/>
                      <a:pt x="392" y="513"/>
                      <a:pt x="392" y="516"/>
                    </a:cubicBezTo>
                    <a:cubicBezTo>
                      <a:pt x="392" y="516"/>
                      <a:pt x="392" y="516"/>
                      <a:pt x="386" y="519"/>
                    </a:cubicBezTo>
                    <a:cubicBezTo>
                      <a:pt x="386" y="519"/>
                      <a:pt x="386" y="519"/>
                      <a:pt x="384" y="528"/>
                    </a:cubicBezTo>
                    <a:cubicBezTo>
                      <a:pt x="384" y="528"/>
                      <a:pt x="384" y="528"/>
                      <a:pt x="379" y="531"/>
                    </a:cubicBezTo>
                    <a:cubicBezTo>
                      <a:pt x="379" y="531"/>
                      <a:pt x="379" y="531"/>
                      <a:pt x="376" y="535"/>
                    </a:cubicBezTo>
                    <a:cubicBezTo>
                      <a:pt x="376" y="535"/>
                      <a:pt x="376" y="535"/>
                      <a:pt x="376" y="542"/>
                    </a:cubicBezTo>
                    <a:cubicBezTo>
                      <a:pt x="432" y="535"/>
                      <a:pt x="432" y="535"/>
                      <a:pt x="432" y="535"/>
                    </a:cubicBezTo>
                    <a:cubicBezTo>
                      <a:pt x="453" y="535"/>
                      <a:pt x="453" y="535"/>
                      <a:pt x="453" y="535"/>
                    </a:cubicBezTo>
                    <a:cubicBezTo>
                      <a:pt x="453" y="492"/>
                      <a:pt x="453" y="492"/>
                      <a:pt x="453" y="492"/>
                    </a:cubicBezTo>
                    <a:cubicBezTo>
                      <a:pt x="442" y="481"/>
                      <a:pt x="442" y="481"/>
                      <a:pt x="442" y="481"/>
                    </a:cubicBezTo>
                    <a:cubicBezTo>
                      <a:pt x="442" y="470"/>
                      <a:pt x="442" y="470"/>
                      <a:pt x="442" y="470"/>
                    </a:cubicBezTo>
                    <a:cubicBezTo>
                      <a:pt x="486" y="470"/>
                      <a:pt x="486" y="470"/>
                      <a:pt x="486" y="470"/>
                    </a:cubicBezTo>
                    <a:cubicBezTo>
                      <a:pt x="496" y="460"/>
                      <a:pt x="496" y="460"/>
                      <a:pt x="496" y="460"/>
                    </a:cubicBezTo>
                    <a:cubicBezTo>
                      <a:pt x="496" y="417"/>
                      <a:pt x="496" y="417"/>
                      <a:pt x="496" y="417"/>
                    </a:cubicBezTo>
                    <a:lnTo>
                      <a:pt x="486" y="406"/>
                    </a:lnTo>
                    <a:close/>
                  </a:path>
                </a:pathLst>
              </a:custGeom>
              <a:grp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en-US"/>
                </a:defPPr>
                <a:lvl1pPr marL="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464587" fontAlgn="auto">
                  <a:spcAft>
                    <a:spcPts val="0"/>
                  </a:spcAft>
                  <a:defRPr/>
                </a:pPr>
                <a:endParaRPr lang="en-GB" sz="475" kern="0">
                  <a:solidFill>
                    <a:srgbClr val="555555"/>
                  </a:solidFill>
                  <a:cs typeface="Calibri" pitchFamily="34" charset="0"/>
                </a:endParaRPr>
              </a:p>
            </p:txBody>
          </p:sp>
          <p:sp>
            <p:nvSpPr>
              <p:cNvPr id="115" name="Freeform 342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996714D9-B5EB-44BC-87CE-A56EBA3B2AA5}"/>
                  </a:ext>
                </a:extLst>
              </p:cNvPr>
              <p:cNvSpPr>
                <a:spLocks noEditPoints="1"/>
              </p:cNvSpPr>
              <p:nvPr/>
            </p:nvSpPr>
            <p:spPr bwMode="gray">
              <a:xfrm>
                <a:off x="2268" y="1436"/>
                <a:ext cx="121" cy="122"/>
              </a:xfrm>
              <a:custGeom>
                <a:avLst/>
                <a:gdLst/>
                <a:ahLst/>
                <a:cxnLst>
                  <a:cxn ang="0">
                    <a:pos x="6" y="75"/>
                  </a:cxn>
                  <a:cxn ang="0">
                    <a:pos x="0" y="72"/>
                  </a:cxn>
                  <a:cxn ang="0">
                    <a:pos x="227" y="122"/>
                  </a:cxn>
                  <a:cxn ang="0">
                    <a:pos x="218" y="127"/>
                  </a:cxn>
                  <a:cxn ang="0">
                    <a:pos x="214" y="120"/>
                  </a:cxn>
                  <a:cxn ang="0">
                    <a:pos x="206" y="113"/>
                  </a:cxn>
                  <a:cxn ang="0">
                    <a:pos x="197" y="111"/>
                  </a:cxn>
                  <a:cxn ang="0">
                    <a:pos x="190" y="110"/>
                  </a:cxn>
                  <a:cxn ang="0">
                    <a:pos x="185" y="110"/>
                  </a:cxn>
                  <a:cxn ang="0">
                    <a:pos x="185" y="101"/>
                  </a:cxn>
                  <a:cxn ang="0">
                    <a:pos x="189" y="95"/>
                  </a:cxn>
                  <a:cxn ang="0">
                    <a:pos x="187" y="84"/>
                  </a:cxn>
                  <a:cxn ang="0">
                    <a:pos x="177" y="78"/>
                  </a:cxn>
                  <a:cxn ang="0">
                    <a:pos x="169" y="76"/>
                  </a:cxn>
                  <a:cxn ang="0">
                    <a:pos x="170" y="61"/>
                  </a:cxn>
                  <a:cxn ang="0">
                    <a:pos x="165" y="56"/>
                  </a:cxn>
                  <a:cxn ang="0">
                    <a:pos x="161" y="61"/>
                  </a:cxn>
                  <a:cxn ang="0">
                    <a:pos x="157" y="53"/>
                  </a:cxn>
                  <a:cxn ang="0">
                    <a:pos x="158" y="35"/>
                  </a:cxn>
                  <a:cxn ang="0">
                    <a:pos x="154" y="32"/>
                  </a:cxn>
                  <a:cxn ang="0">
                    <a:pos x="147" y="32"/>
                  </a:cxn>
                  <a:cxn ang="0">
                    <a:pos x="137" y="32"/>
                  </a:cxn>
                  <a:cxn ang="0">
                    <a:pos x="126" y="27"/>
                  </a:cxn>
                  <a:cxn ang="0">
                    <a:pos x="131" y="20"/>
                  </a:cxn>
                  <a:cxn ang="0">
                    <a:pos x="130" y="12"/>
                  </a:cxn>
                  <a:cxn ang="0">
                    <a:pos x="122" y="0"/>
                  </a:cxn>
                  <a:cxn ang="0">
                    <a:pos x="115" y="6"/>
                  </a:cxn>
                  <a:cxn ang="0">
                    <a:pos x="104" y="13"/>
                  </a:cxn>
                  <a:cxn ang="0">
                    <a:pos x="96" y="15"/>
                  </a:cxn>
                  <a:cxn ang="0">
                    <a:pos x="89" y="13"/>
                  </a:cxn>
                  <a:cxn ang="0">
                    <a:pos x="91" y="22"/>
                  </a:cxn>
                  <a:cxn ang="0">
                    <a:pos x="101" y="27"/>
                  </a:cxn>
                  <a:cxn ang="0">
                    <a:pos x="97" y="33"/>
                  </a:cxn>
                  <a:cxn ang="0">
                    <a:pos x="100" y="40"/>
                  </a:cxn>
                  <a:cxn ang="0">
                    <a:pos x="99" y="46"/>
                  </a:cxn>
                  <a:cxn ang="0">
                    <a:pos x="92" y="49"/>
                  </a:cxn>
                  <a:cxn ang="0">
                    <a:pos x="88" y="45"/>
                  </a:cxn>
                  <a:cxn ang="0">
                    <a:pos x="70" y="59"/>
                  </a:cxn>
                  <a:cxn ang="0">
                    <a:pos x="73" y="71"/>
                  </a:cxn>
                  <a:cxn ang="0">
                    <a:pos x="45" y="74"/>
                  </a:cxn>
                  <a:cxn ang="0">
                    <a:pos x="14" y="72"/>
                  </a:cxn>
                  <a:cxn ang="0">
                    <a:pos x="6" y="75"/>
                  </a:cxn>
                  <a:cxn ang="0">
                    <a:pos x="6" y="141"/>
                  </a:cxn>
                  <a:cxn ang="0">
                    <a:pos x="14" y="155"/>
                  </a:cxn>
                  <a:cxn ang="0">
                    <a:pos x="27" y="173"/>
                  </a:cxn>
                  <a:cxn ang="0">
                    <a:pos x="50" y="175"/>
                  </a:cxn>
                  <a:cxn ang="0">
                    <a:pos x="60" y="211"/>
                  </a:cxn>
                  <a:cxn ang="0">
                    <a:pos x="60" y="237"/>
                  </a:cxn>
                  <a:cxn ang="0">
                    <a:pos x="92" y="226"/>
                  </a:cxn>
                  <a:cxn ang="0">
                    <a:pos x="138" y="205"/>
                  </a:cxn>
                  <a:cxn ang="0">
                    <a:pos x="146" y="184"/>
                  </a:cxn>
                  <a:cxn ang="0">
                    <a:pos x="189" y="173"/>
                  </a:cxn>
                  <a:cxn ang="0">
                    <a:pos x="209" y="163"/>
                  </a:cxn>
                  <a:cxn ang="0">
                    <a:pos x="217" y="156"/>
                  </a:cxn>
                  <a:cxn ang="0">
                    <a:pos x="225" y="144"/>
                  </a:cxn>
                  <a:cxn ang="0">
                    <a:pos x="228" y="137"/>
                  </a:cxn>
                  <a:cxn ang="0">
                    <a:pos x="232" y="129"/>
                  </a:cxn>
                </a:cxnLst>
                <a:rect l="0" t="0" r="r" b="b"/>
                <a:pathLst>
                  <a:path w="232" h="237">
                    <a:moveTo>
                      <a:pt x="0" y="72"/>
                    </a:moveTo>
                    <a:cubicBezTo>
                      <a:pt x="1" y="72"/>
                      <a:pt x="2" y="73"/>
                      <a:pt x="6" y="75"/>
                    </a:cubicBezTo>
                    <a:cubicBezTo>
                      <a:pt x="6" y="66"/>
                      <a:pt x="6" y="66"/>
                      <a:pt x="6" y="66"/>
                    </a:cubicBezTo>
                    <a:lnTo>
                      <a:pt x="0" y="72"/>
                    </a:lnTo>
                    <a:close/>
                    <a:moveTo>
                      <a:pt x="231" y="124"/>
                    </a:moveTo>
                    <a:cubicBezTo>
                      <a:pt x="227" y="122"/>
                      <a:pt x="227" y="122"/>
                      <a:pt x="227" y="122"/>
                    </a:cubicBezTo>
                    <a:cubicBezTo>
                      <a:pt x="223" y="124"/>
                      <a:pt x="223" y="124"/>
                      <a:pt x="223" y="124"/>
                    </a:cubicBezTo>
                    <a:cubicBezTo>
                      <a:pt x="218" y="127"/>
                      <a:pt x="218" y="127"/>
                      <a:pt x="218" y="127"/>
                    </a:cubicBezTo>
                    <a:cubicBezTo>
                      <a:pt x="216" y="124"/>
                      <a:pt x="216" y="124"/>
                      <a:pt x="216" y="124"/>
                    </a:cubicBezTo>
                    <a:cubicBezTo>
                      <a:pt x="214" y="120"/>
                      <a:pt x="214" y="120"/>
                      <a:pt x="214" y="120"/>
                    </a:cubicBezTo>
                    <a:cubicBezTo>
                      <a:pt x="210" y="117"/>
                      <a:pt x="210" y="117"/>
                      <a:pt x="210" y="117"/>
                    </a:cubicBezTo>
                    <a:cubicBezTo>
                      <a:pt x="206" y="113"/>
                      <a:pt x="206" y="113"/>
                      <a:pt x="206" y="113"/>
                    </a:cubicBezTo>
                    <a:cubicBezTo>
                      <a:pt x="202" y="113"/>
                      <a:pt x="202" y="113"/>
                      <a:pt x="202" y="113"/>
                    </a:cubicBezTo>
                    <a:cubicBezTo>
                      <a:pt x="197" y="111"/>
                      <a:pt x="197" y="111"/>
                      <a:pt x="197" y="111"/>
                    </a:cubicBezTo>
                    <a:cubicBezTo>
                      <a:pt x="195" y="113"/>
                      <a:pt x="195" y="113"/>
                      <a:pt x="195" y="113"/>
                    </a:cubicBezTo>
                    <a:cubicBezTo>
                      <a:pt x="190" y="110"/>
                      <a:pt x="190" y="110"/>
                      <a:pt x="190" y="110"/>
                    </a:cubicBezTo>
                    <a:cubicBezTo>
                      <a:pt x="186" y="111"/>
                      <a:pt x="186" y="111"/>
                      <a:pt x="186" y="111"/>
                    </a:cubicBezTo>
                    <a:cubicBezTo>
                      <a:pt x="185" y="110"/>
                      <a:pt x="185" y="110"/>
                      <a:pt x="185" y="110"/>
                    </a:cubicBezTo>
                    <a:cubicBezTo>
                      <a:pt x="187" y="106"/>
                      <a:pt x="187" y="106"/>
                      <a:pt x="187" y="106"/>
                    </a:cubicBezTo>
                    <a:cubicBezTo>
                      <a:pt x="185" y="101"/>
                      <a:pt x="185" y="101"/>
                      <a:pt x="185" y="101"/>
                    </a:cubicBezTo>
                    <a:cubicBezTo>
                      <a:pt x="189" y="100"/>
                      <a:pt x="189" y="100"/>
                      <a:pt x="189" y="100"/>
                    </a:cubicBezTo>
                    <a:cubicBezTo>
                      <a:pt x="189" y="95"/>
                      <a:pt x="189" y="95"/>
                      <a:pt x="189" y="95"/>
                    </a:cubicBezTo>
                    <a:cubicBezTo>
                      <a:pt x="191" y="85"/>
                      <a:pt x="191" y="85"/>
                      <a:pt x="191" y="85"/>
                    </a:cubicBezTo>
                    <a:cubicBezTo>
                      <a:pt x="187" y="84"/>
                      <a:pt x="187" y="84"/>
                      <a:pt x="187" y="84"/>
                    </a:cubicBezTo>
                    <a:cubicBezTo>
                      <a:pt x="182" y="80"/>
                      <a:pt x="182" y="80"/>
                      <a:pt x="182" y="80"/>
                    </a:cubicBezTo>
                    <a:cubicBezTo>
                      <a:pt x="177" y="78"/>
                      <a:pt x="177" y="78"/>
                      <a:pt x="177" y="78"/>
                    </a:cubicBezTo>
                    <a:cubicBezTo>
                      <a:pt x="172" y="78"/>
                      <a:pt x="172" y="78"/>
                      <a:pt x="172" y="78"/>
                    </a:cubicBezTo>
                    <a:cubicBezTo>
                      <a:pt x="169" y="76"/>
                      <a:pt x="169" y="76"/>
                      <a:pt x="169" y="76"/>
                    </a:cubicBezTo>
                    <a:cubicBezTo>
                      <a:pt x="169" y="71"/>
                      <a:pt x="169" y="71"/>
                      <a:pt x="169" y="71"/>
                    </a:cubicBezTo>
                    <a:cubicBezTo>
                      <a:pt x="170" y="61"/>
                      <a:pt x="170" y="61"/>
                      <a:pt x="170" y="61"/>
                    </a:cubicBezTo>
                    <a:cubicBezTo>
                      <a:pt x="167" y="57"/>
                      <a:pt x="167" y="57"/>
                      <a:pt x="167" y="57"/>
                    </a:cubicBezTo>
                    <a:cubicBezTo>
                      <a:pt x="165" y="56"/>
                      <a:pt x="165" y="56"/>
                      <a:pt x="165" y="56"/>
                    </a:cubicBezTo>
                    <a:cubicBezTo>
                      <a:pt x="163" y="59"/>
                      <a:pt x="163" y="59"/>
                      <a:pt x="163" y="59"/>
                    </a:cubicBezTo>
                    <a:cubicBezTo>
                      <a:pt x="161" y="61"/>
                      <a:pt x="161" y="61"/>
                      <a:pt x="161" y="61"/>
                    </a:cubicBezTo>
                    <a:cubicBezTo>
                      <a:pt x="158" y="60"/>
                      <a:pt x="158" y="60"/>
                      <a:pt x="158" y="60"/>
                    </a:cubicBezTo>
                    <a:cubicBezTo>
                      <a:pt x="157" y="53"/>
                      <a:pt x="157" y="53"/>
                      <a:pt x="157" y="53"/>
                    </a:cubicBezTo>
                    <a:cubicBezTo>
                      <a:pt x="159" y="36"/>
                      <a:pt x="159" y="36"/>
                      <a:pt x="159" y="36"/>
                    </a:cubicBezTo>
                    <a:cubicBezTo>
                      <a:pt x="158" y="35"/>
                      <a:pt x="158" y="35"/>
                      <a:pt x="158" y="35"/>
                    </a:cubicBezTo>
                    <a:cubicBezTo>
                      <a:pt x="151" y="36"/>
                      <a:pt x="151" y="36"/>
                      <a:pt x="151" y="36"/>
                    </a:cubicBezTo>
                    <a:cubicBezTo>
                      <a:pt x="154" y="32"/>
                      <a:pt x="154" y="32"/>
                      <a:pt x="154" y="32"/>
                    </a:cubicBezTo>
                    <a:cubicBezTo>
                      <a:pt x="152" y="29"/>
                      <a:pt x="152" y="29"/>
                      <a:pt x="152" y="29"/>
                    </a:cubicBezTo>
                    <a:cubicBezTo>
                      <a:pt x="147" y="32"/>
                      <a:pt x="147" y="32"/>
                      <a:pt x="147" y="32"/>
                    </a:cubicBezTo>
                    <a:cubicBezTo>
                      <a:pt x="142" y="30"/>
                      <a:pt x="142" y="30"/>
                      <a:pt x="142" y="30"/>
                    </a:cubicBezTo>
                    <a:cubicBezTo>
                      <a:pt x="137" y="32"/>
                      <a:pt x="137" y="32"/>
                      <a:pt x="137" y="32"/>
                    </a:cubicBezTo>
                    <a:cubicBezTo>
                      <a:pt x="132" y="28"/>
                      <a:pt x="132" y="28"/>
                      <a:pt x="132" y="28"/>
                    </a:cubicBezTo>
                    <a:cubicBezTo>
                      <a:pt x="126" y="27"/>
                      <a:pt x="126" y="27"/>
                      <a:pt x="126" y="27"/>
                    </a:cubicBezTo>
                    <a:cubicBezTo>
                      <a:pt x="125" y="24"/>
                      <a:pt x="125" y="24"/>
                      <a:pt x="125" y="24"/>
                    </a:cubicBezTo>
                    <a:cubicBezTo>
                      <a:pt x="131" y="20"/>
                      <a:pt x="131" y="20"/>
                      <a:pt x="131" y="20"/>
                    </a:cubicBezTo>
                    <a:cubicBezTo>
                      <a:pt x="131" y="17"/>
                      <a:pt x="131" y="17"/>
                      <a:pt x="131" y="17"/>
                    </a:cubicBezTo>
                    <a:cubicBezTo>
                      <a:pt x="130" y="12"/>
                      <a:pt x="130" y="12"/>
                      <a:pt x="130" y="12"/>
                    </a:cubicBezTo>
                    <a:cubicBezTo>
                      <a:pt x="126" y="5"/>
                      <a:pt x="126" y="5"/>
                      <a:pt x="126" y="5"/>
                    </a:cubicBezTo>
                    <a:cubicBezTo>
                      <a:pt x="122" y="0"/>
                      <a:pt x="122" y="0"/>
                      <a:pt x="122" y="0"/>
                    </a:cubicBezTo>
                    <a:cubicBezTo>
                      <a:pt x="116" y="2"/>
                      <a:pt x="116" y="2"/>
                      <a:pt x="116" y="2"/>
                    </a:cubicBezTo>
                    <a:cubicBezTo>
                      <a:pt x="115" y="6"/>
                      <a:pt x="115" y="6"/>
                      <a:pt x="115" y="6"/>
                    </a:cubicBezTo>
                    <a:cubicBezTo>
                      <a:pt x="112" y="8"/>
                      <a:pt x="112" y="8"/>
                      <a:pt x="112" y="8"/>
                    </a:cubicBezTo>
                    <a:cubicBezTo>
                      <a:pt x="104" y="13"/>
                      <a:pt x="104" y="13"/>
                      <a:pt x="104" y="13"/>
                    </a:cubicBezTo>
                    <a:cubicBezTo>
                      <a:pt x="100" y="16"/>
                      <a:pt x="100" y="16"/>
                      <a:pt x="100" y="16"/>
                    </a:cubicBezTo>
                    <a:cubicBezTo>
                      <a:pt x="96" y="15"/>
                      <a:pt x="96" y="15"/>
                      <a:pt x="96" y="15"/>
                    </a:cubicBezTo>
                    <a:cubicBezTo>
                      <a:pt x="92" y="17"/>
                      <a:pt x="92" y="17"/>
                      <a:pt x="92" y="17"/>
                    </a:cubicBezTo>
                    <a:cubicBezTo>
                      <a:pt x="89" y="13"/>
                      <a:pt x="89" y="13"/>
                      <a:pt x="89" y="13"/>
                    </a:cubicBezTo>
                    <a:cubicBezTo>
                      <a:pt x="88" y="16"/>
                      <a:pt x="88" y="16"/>
                      <a:pt x="88" y="16"/>
                    </a:cubicBezTo>
                    <a:cubicBezTo>
                      <a:pt x="91" y="22"/>
                      <a:pt x="91" y="22"/>
                      <a:pt x="91" y="22"/>
                    </a:cubicBezTo>
                    <a:cubicBezTo>
                      <a:pt x="99" y="24"/>
                      <a:pt x="99" y="24"/>
                      <a:pt x="99" y="24"/>
                    </a:cubicBezTo>
                    <a:cubicBezTo>
                      <a:pt x="101" y="27"/>
                      <a:pt x="101" y="27"/>
                      <a:pt x="101" y="27"/>
                    </a:cubicBezTo>
                    <a:cubicBezTo>
                      <a:pt x="97" y="30"/>
                      <a:pt x="97" y="30"/>
                      <a:pt x="97" y="30"/>
                    </a:cubicBezTo>
                    <a:cubicBezTo>
                      <a:pt x="97" y="33"/>
                      <a:pt x="97" y="33"/>
                      <a:pt x="97" y="33"/>
                    </a:cubicBezTo>
                    <a:cubicBezTo>
                      <a:pt x="101" y="35"/>
                      <a:pt x="101" y="35"/>
                      <a:pt x="101" y="35"/>
                    </a:cubicBezTo>
                    <a:cubicBezTo>
                      <a:pt x="100" y="40"/>
                      <a:pt x="100" y="40"/>
                      <a:pt x="100" y="40"/>
                    </a:cubicBezTo>
                    <a:cubicBezTo>
                      <a:pt x="97" y="42"/>
                      <a:pt x="97" y="42"/>
                      <a:pt x="97" y="42"/>
                    </a:cubicBezTo>
                    <a:cubicBezTo>
                      <a:pt x="99" y="46"/>
                      <a:pt x="99" y="46"/>
                      <a:pt x="99" y="46"/>
                    </a:cubicBezTo>
                    <a:cubicBezTo>
                      <a:pt x="96" y="47"/>
                      <a:pt x="96" y="47"/>
                      <a:pt x="96" y="47"/>
                    </a:cubicBezTo>
                    <a:cubicBezTo>
                      <a:pt x="92" y="49"/>
                      <a:pt x="92" y="49"/>
                      <a:pt x="92" y="49"/>
                    </a:cubicBezTo>
                    <a:cubicBezTo>
                      <a:pt x="91" y="44"/>
                      <a:pt x="91" y="44"/>
                      <a:pt x="91" y="44"/>
                    </a:cubicBezTo>
                    <a:cubicBezTo>
                      <a:pt x="88" y="45"/>
                      <a:pt x="88" y="45"/>
                      <a:pt x="88" y="45"/>
                    </a:cubicBezTo>
                    <a:cubicBezTo>
                      <a:pt x="78" y="53"/>
                      <a:pt x="78" y="53"/>
                      <a:pt x="78" y="53"/>
                    </a:cubicBezTo>
                    <a:cubicBezTo>
                      <a:pt x="70" y="59"/>
                      <a:pt x="70" y="59"/>
                      <a:pt x="70" y="59"/>
                    </a:cubicBezTo>
                    <a:cubicBezTo>
                      <a:pt x="72" y="65"/>
                      <a:pt x="72" y="65"/>
                      <a:pt x="72" y="65"/>
                    </a:cubicBezTo>
                    <a:cubicBezTo>
                      <a:pt x="73" y="71"/>
                      <a:pt x="73" y="71"/>
                      <a:pt x="73" y="71"/>
                    </a:cubicBezTo>
                    <a:cubicBezTo>
                      <a:pt x="63" y="74"/>
                      <a:pt x="63" y="74"/>
                      <a:pt x="63" y="74"/>
                    </a:cubicBezTo>
                    <a:cubicBezTo>
                      <a:pt x="45" y="74"/>
                      <a:pt x="45" y="74"/>
                      <a:pt x="45" y="74"/>
                    </a:cubicBezTo>
                    <a:cubicBezTo>
                      <a:pt x="32" y="75"/>
                      <a:pt x="32" y="75"/>
                      <a:pt x="32" y="75"/>
                    </a:cubicBezTo>
                    <a:cubicBezTo>
                      <a:pt x="14" y="72"/>
                      <a:pt x="14" y="72"/>
                      <a:pt x="14" y="72"/>
                    </a:cubicBezTo>
                    <a:cubicBezTo>
                      <a:pt x="9" y="77"/>
                      <a:pt x="9" y="77"/>
                      <a:pt x="9" y="77"/>
                    </a:cubicBezTo>
                    <a:cubicBezTo>
                      <a:pt x="8" y="76"/>
                      <a:pt x="7" y="76"/>
                      <a:pt x="6" y="75"/>
                    </a:cubicBezTo>
                    <a:cubicBezTo>
                      <a:pt x="6" y="116"/>
                      <a:pt x="6" y="116"/>
                      <a:pt x="6" y="116"/>
                    </a:cubicBezTo>
                    <a:cubicBezTo>
                      <a:pt x="6" y="141"/>
                      <a:pt x="6" y="141"/>
                      <a:pt x="6" y="141"/>
                    </a:cubicBezTo>
                    <a:cubicBezTo>
                      <a:pt x="14" y="153"/>
                      <a:pt x="14" y="153"/>
                      <a:pt x="14" y="153"/>
                    </a:cubicBezTo>
                    <a:cubicBezTo>
                      <a:pt x="14" y="154"/>
                      <a:pt x="14" y="155"/>
                      <a:pt x="14" y="155"/>
                    </a:cubicBezTo>
                    <a:cubicBezTo>
                      <a:pt x="14" y="155"/>
                      <a:pt x="15" y="155"/>
                      <a:pt x="16" y="156"/>
                    </a:cubicBezTo>
                    <a:cubicBezTo>
                      <a:pt x="27" y="173"/>
                      <a:pt x="27" y="173"/>
                      <a:pt x="27" y="173"/>
                    </a:cubicBezTo>
                    <a:cubicBezTo>
                      <a:pt x="48" y="173"/>
                      <a:pt x="48" y="173"/>
                      <a:pt x="48" y="173"/>
                    </a:cubicBezTo>
                    <a:cubicBezTo>
                      <a:pt x="48" y="173"/>
                      <a:pt x="49" y="174"/>
                      <a:pt x="50" y="175"/>
                    </a:cubicBezTo>
                    <a:cubicBezTo>
                      <a:pt x="59" y="201"/>
                      <a:pt x="59" y="201"/>
                      <a:pt x="59" y="201"/>
                    </a:cubicBezTo>
                    <a:cubicBezTo>
                      <a:pt x="59" y="205"/>
                      <a:pt x="60" y="208"/>
                      <a:pt x="60" y="211"/>
                    </a:cubicBezTo>
                    <a:cubicBezTo>
                      <a:pt x="60" y="229"/>
                      <a:pt x="60" y="229"/>
                      <a:pt x="60" y="229"/>
                    </a:cubicBezTo>
                    <a:cubicBezTo>
                      <a:pt x="60" y="237"/>
                      <a:pt x="60" y="237"/>
                      <a:pt x="60" y="237"/>
                    </a:cubicBezTo>
                    <a:cubicBezTo>
                      <a:pt x="76" y="232"/>
                      <a:pt x="76" y="232"/>
                      <a:pt x="76" y="232"/>
                    </a:cubicBezTo>
                    <a:cubicBezTo>
                      <a:pt x="92" y="226"/>
                      <a:pt x="92" y="226"/>
                      <a:pt x="92" y="226"/>
                    </a:cubicBezTo>
                    <a:cubicBezTo>
                      <a:pt x="103" y="205"/>
                      <a:pt x="103" y="205"/>
                      <a:pt x="103" y="205"/>
                    </a:cubicBezTo>
                    <a:cubicBezTo>
                      <a:pt x="138" y="205"/>
                      <a:pt x="138" y="205"/>
                      <a:pt x="138" y="205"/>
                    </a:cubicBezTo>
                    <a:cubicBezTo>
                      <a:pt x="146" y="205"/>
                      <a:pt x="146" y="205"/>
                      <a:pt x="146" y="205"/>
                    </a:cubicBezTo>
                    <a:cubicBezTo>
                      <a:pt x="146" y="184"/>
                      <a:pt x="146" y="184"/>
                      <a:pt x="146" y="184"/>
                    </a:cubicBezTo>
                    <a:cubicBezTo>
                      <a:pt x="178" y="184"/>
                      <a:pt x="178" y="184"/>
                      <a:pt x="178" y="184"/>
                    </a:cubicBezTo>
                    <a:cubicBezTo>
                      <a:pt x="189" y="173"/>
                      <a:pt x="189" y="173"/>
                      <a:pt x="189" y="173"/>
                    </a:cubicBezTo>
                    <a:cubicBezTo>
                      <a:pt x="210" y="170"/>
                      <a:pt x="210" y="170"/>
                      <a:pt x="210" y="170"/>
                    </a:cubicBezTo>
                    <a:cubicBezTo>
                      <a:pt x="209" y="163"/>
                      <a:pt x="209" y="163"/>
                      <a:pt x="209" y="163"/>
                    </a:cubicBezTo>
                    <a:cubicBezTo>
                      <a:pt x="213" y="159"/>
                      <a:pt x="213" y="159"/>
                      <a:pt x="213" y="159"/>
                    </a:cubicBezTo>
                    <a:cubicBezTo>
                      <a:pt x="217" y="156"/>
                      <a:pt x="217" y="156"/>
                      <a:pt x="217" y="156"/>
                    </a:cubicBezTo>
                    <a:cubicBezTo>
                      <a:pt x="219" y="147"/>
                      <a:pt x="219" y="147"/>
                      <a:pt x="219" y="147"/>
                    </a:cubicBezTo>
                    <a:cubicBezTo>
                      <a:pt x="225" y="144"/>
                      <a:pt x="225" y="144"/>
                      <a:pt x="225" y="144"/>
                    </a:cubicBezTo>
                    <a:cubicBezTo>
                      <a:pt x="225" y="141"/>
                      <a:pt x="225" y="141"/>
                      <a:pt x="225" y="141"/>
                    </a:cubicBezTo>
                    <a:cubicBezTo>
                      <a:pt x="228" y="137"/>
                      <a:pt x="228" y="137"/>
                      <a:pt x="228" y="137"/>
                    </a:cubicBezTo>
                    <a:cubicBezTo>
                      <a:pt x="229" y="133"/>
                      <a:pt x="229" y="133"/>
                      <a:pt x="229" y="133"/>
                    </a:cubicBezTo>
                    <a:cubicBezTo>
                      <a:pt x="232" y="129"/>
                      <a:pt x="232" y="129"/>
                      <a:pt x="232" y="129"/>
                    </a:cubicBezTo>
                    <a:cubicBezTo>
                      <a:pt x="231" y="124"/>
                      <a:pt x="231" y="124"/>
                      <a:pt x="231" y="124"/>
                    </a:cubicBezTo>
                    <a:close/>
                  </a:path>
                </a:pathLst>
              </a:custGeom>
              <a:grp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en-US"/>
                </a:defPPr>
                <a:lvl1pPr marL="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464587" fontAlgn="auto">
                  <a:spcAft>
                    <a:spcPts val="0"/>
                  </a:spcAft>
                  <a:defRPr/>
                </a:pPr>
                <a:endParaRPr lang="en-GB" sz="475" kern="0">
                  <a:solidFill>
                    <a:srgbClr val="555555"/>
                  </a:solidFill>
                  <a:cs typeface="Calibri" pitchFamily="34" charset="0"/>
                </a:endParaRPr>
              </a:p>
            </p:txBody>
          </p:sp>
        </p:grpSp>
      </p:grpSp>
      <p:grpSp>
        <p:nvGrpSpPr>
          <p:cNvPr id="116" name="South_africa_Oceanea">
            <a:extLst>
              <a:ext uri="{FF2B5EF4-FFF2-40B4-BE49-F238E27FC236}">
                <a16:creationId xmlns:a16="http://schemas.microsoft.com/office/drawing/2014/main" id="{5A1EE097-67E0-493F-84AB-B1AD47485654}"/>
              </a:ext>
            </a:extLst>
          </p:cNvPr>
          <p:cNvGrpSpPr>
            <a:grpSpLocks/>
          </p:cNvGrpSpPr>
          <p:nvPr userDrawn="1"/>
        </p:nvGrpSpPr>
        <p:grpSpPr bwMode="auto">
          <a:xfrm>
            <a:off x="5915025" y="3427413"/>
            <a:ext cx="4900613" cy="2528887"/>
            <a:chOff x="5914601" y="3674444"/>
            <a:chExt cx="4900828" cy="2529573"/>
          </a:xfrm>
        </p:grpSpPr>
        <p:sp>
          <p:nvSpPr>
            <p:cNvPr id="117" name="Philippines" descr="© INSCALE GmbH, 05.05.2010&#10;http://www.presentationload.com/">
              <a:extLst>
                <a:ext uri="{FF2B5EF4-FFF2-40B4-BE49-F238E27FC236}">
                  <a16:creationId xmlns:a16="http://schemas.microsoft.com/office/drawing/2014/main" id="{C9FB3F8A-0095-408B-A081-5F01D6BD537E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9234210" y="3842765"/>
              <a:ext cx="315926" cy="539896"/>
            </a:xfrm>
            <a:custGeom>
              <a:avLst/>
              <a:gdLst>
                <a:gd name="T0" fmla="*/ 2147483647 w 714"/>
                <a:gd name="T1" fmla="*/ 2147483647 h 1200"/>
                <a:gd name="T2" fmla="*/ 2147483647 w 714"/>
                <a:gd name="T3" fmla="*/ 2147483647 h 1200"/>
                <a:gd name="T4" fmla="*/ 2147483647 w 714"/>
                <a:gd name="T5" fmla="*/ 2147483647 h 1200"/>
                <a:gd name="T6" fmla="*/ 2147483647 w 714"/>
                <a:gd name="T7" fmla="*/ 2147483647 h 1200"/>
                <a:gd name="T8" fmla="*/ 2147483647 w 714"/>
                <a:gd name="T9" fmla="*/ 2147483647 h 1200"/>
                <a:gd name="T10" fmla="*/ 2147483647 w 714"/>
                <a:gd name="T11" fmla="*/ 2147483647 h 1200"/>
                <a:gd name="T12" fmla="*/ 2147483647 w 714"/>
                <a:gd name="T13" fmla="*/ 2147483647 h 1200"/>
                <a:gd name="T14" fmla="*/ 2147483647 w 714"/>
                <a:gd name="T15" fmla="*/ 2147483647 h 1200"/>
                <a:gd name="T16" fmla="*/ 2147483647 w 714"/>
                <a:gd name="T17" fmla="*/ 2147483647 h 1200"/>
                <a:gd name="T18" fmla="*/ 2147483647 w 714"/>
                <a:gd name="T19" fmla="*/ 2147483647 h 1200"/>
                <a:gd name="T20" fmla="*/ 2147483647 w 714"/>
                <a:gd name="T21" fmla="*/ 2147483647 h 1200"/>
                <a:gd name="T22" fmla="*/ 2147483647 w 714"/>
                <a:gd name="T23" fmla="*/ 2147483647 h 1200"/>
                <a:gd name="T24" fmla="*/ 2147483647 w 714"/>
                <a:gd name="T25" fmla="*/ 2147483647 h 1200"/>
                <a:gd name="T26" fmla="*/ 2147483647 w 714"/>
                <a:gd name="T27" fmla="*/ 2147483647 h 1200"/>
                <a:gd name="T28" fmla="*/ 2147483647 w 714"/>
                <a:gd name="T29" fmla="*/ 2147483647 h 1200"/>
                <a:gd name="T30" fmla="*/ 2147483647 w 714"/>
                <a:gd name="T31" fmla="*/ 2147483647 h 1200"/>
                <a:gd name="T32" fmla="*/ 2147483647 w 714"/>
                <a:gd name="T33" fmla="*/ 2147483647 h 1200"/>
                <a:gd name="T34" fmla="*/ 2147483647 w 714"/>
                <a:gd name="T35" fmla="*/ 2147483647 h 1200"/>
                <a:gd name="T36" fmla="*/ 2147483647 w 714"/>
                <a:gd name="T37" fmla="*/ 2147483647 h 1200"/>
                <a:gd name="T38" fmla="*/ 2147483647 w 714"/>
                <a:gd name="T39" fmla="*/ 2147483647 h 1200"/>
                <a:gd name="T40" fmla="*/ 2147483647 w 714"/>
                <a:gd name="T41" fmla="*/ 2147483647 h 1200"/>
                <a:gd name="T42" fmla="*/ 2147483647 w 714"/>
                <a:gd name="T43" fmla="*/ 2147483647 h 1200"/>
                <a:gd name="T44" fmla="*/ 2147483647 w 714"/>
                <a:gd name="T45" fmla="*/ 2147483647 h 1200"/>
                <a:gd name="T46" fmla="*/ 2147483647 w 714"/>
                <a:gd name="T47" fmla="*/ 2147483647 h 1200"/>
                <a:gd name="T48" fmla="*/ 2147483647 w 714"/>
                <a:gd name="T49" fmla="*/ 2147483647 h 1200"/>
                <a:gd name="T50" fmla="*/ 2147483647 w 714"/>
                <a:gd name="T51" fmla="*/ 2147483647 h 1200"/>
                <a:gd name="T52" fmla="*/ 2147483647 w 714"/>
                <a:gd name="T53" fmla="*/ 2147483647 h 1200"/>
                <a:gd name="T54" fmla="*/ 2147483647 w 714"/>
                <a:gd name="T55" fmla="*/ 2147483647 h 1200"/>
                <a:gd name="T56" fmla="*/ 2147483647 w 714"/>
                <a:gd name="T57" fmla="*/ 2147483647 h 1200"/>
                <a:gd name="T58" fmla="*/ 2147483647 w 714"/>
                <a:gd name="T59" fmla="*/ 2147483647 h 1200"/>
                <a:gd name="T60" fmla="*/ 2147483647 w 714"/>
                <a:gd name="T61" fmla="*/ 2147483647 h 1200"/>
                <a:gd name="T62" fmla="*/ 2147483647 w 714"/>
                <a:gd name="T63" fmla="*/ 2147483647 h 1200"/>
                <a:gd name="T64" fmla="*/ 2147483647 w 714"/>
                <a:gd name="T65" fmla="*/ 2147483647 h 1200"/>
                <a:gd name="T66" fmla="*/ 2147483647 w 714"/>
                <a:gd name="T67" fmla="*/ 2147483647 h 1200"/>
                <a:gd name="T68" fmla="*/ 2147483647 w 714"/>
                <a:gd name="T69" fmla="*/ 2147483647 h 1200"/>
                <a:gd name="T70" fmla="*/ 2147483647 w 714"/>
                <a:gd name="T71" fmla="*/ 2147483647 h 1200"/>
                <a:gd name="T72" fmla="*/ 2147483647 w 714"/>
                <a:gd name="T73" fmla="*/ 2147483647 h 1200"/>
                <a:gd name="T74" fmla="*/ 2147483647 w 714"/>
                <a:gd name="T75" fmla="*/ 2147483647 h 1200"/>
                <a:gd name="T76" fmla="*/ 2147483647 w 714"/>
                <a:gd name="T77" fmla="*/ 2147483647 h 1200"/>
                <a:gd name="T78" fmla="*/ 2147483647 w 714"/>
                <a:gd name="T79" fmla="*/ 0 h 1200"/>
                <a:gd name="T80" fmla="*/ 2147483647 w 714"/>
                <a:gd name="T81" fmla="*/ 2147483647 h 1200"/>
                <a:gd name="T82" fmla="*/ 2147483647 w 714"/>
                <a:gd name="T83" fmla="*/ 2147483647 h 1200"/>
                <a:gd name="T84" fmla="*/ 2147483647 w 714"/>
                <a:gd name="T85" fmla="*/ 2147483647 h 1200"/>
                <a:gd name="T86" fmla="*/ 2147483647 w 714"/>
                <a:gd name="T87" fmla="*/ 2147483647 h 1200"/>
                <a:gd name="T88" fmla="*/ 2147483647 w 714"/>
                <a:gd name="T89" fmla="*/ 2147483647 h 1200"/>
                <a:gd name="T90" fmla="*/ 2147483647 w 714"/>
                <a:gd name="T91" fmla="*/ 2147483647 h 1200"/>
                <a:gd name="T92" fmla="*/ 2147483647 w 714"/>
                <a:gd name="T93" fmla="*/ 2147483647 h 1200"/>
                <a:gd name="T94" fmla="*/ 2147483647 w 714"/>
                <a:gd name="T95" fmla="*/ 2147483647 h 1200"/>
                <a:gd name="T96" fmla="*/ 2147483647 w 714"/>
                <a:gd name="T97" fmla="*/ 2147483647 h 1200"/>
                <a:gd name="T98" fmla="*/ 2147483647 w 714"/>
                <a:gd name="T99" fmla="*/ 2147483647 h 1200"/>
                <a:gd name="T100" fmla="*/ 2147483647 w 714"/>
                <a:gd name="T101" fmla="*/ 2147483647 h 1200"/>
                <a:gd name="T102" fmla="*/ 2147483647 w 714"/>
                <a:gd name="T103" fmla="*/ 2147483647 h 1200"/>
                <a:gd name="T104" fmla="*/ 2147483647 w 714"/>
                <a:gd name="T105" fmla="*/ 2147483647 h 1200"/>
                <a:gd name="T106" fmla="*/ 2147483647 w 714"/>
                <a:gd name="T107" fmla="*/ 2147483647 h 1200"/>
                <a:gd name="T108" fmla="*/ 2147483647 w 714"/>
                <a:gd name="T109" fmla="*/ 2147483647 h 1200"/>
                <a:gd name="T110" fmla="*/ 2147483647 w 714"/>
                <a:gd name="T111" fmla="*/ 2147483647 h 1200"/>
                <a:gd name="T112" fmla="*/ 2147483647 w 714"/>
                <a:gd name="T113" fmla="*/ 2147483647 h 1200"/>
                <a:gd name="T114" fmla="*/ 2147483647 w 714"/>
                <a:gd name="T115" fmla="*/ 2147483647 h 1200"/>
                <a:gd name="T116" fmla="*/ 2147483647 w 714"/>
                <a:gd name="T117" fmla="*/ 2147483647 h 120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714"/>
                <a:gd name="T178" fmla="*/ 0 h 1200"/>
                <a:gd name="T179" fmla="*/ 714 w 714"/>
                <a:gd name="T180" fmla="*/ 1200 h 1200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714" h="1200">
                  <a:moveTo>
                    <a:pt x="702" y="1140"/>
                  </a:moveTo>
                  <a:lnTo>
                    <a:pt x="690" y="1170"/>
                  </a:lnTo>
                  <a:lnTo>
                    <a:pt x="696" y="1200"/>
                  </a:lnTo>
                  <a:lnTo>
                    <a:pt x="714" y="1182"/>
                  </a:lnTo>
                  <a:lnTo>
                    <a:pt x="714" y="1140"/>
                  </a:lnTo>
                  <a:lnTo>
                    <a:pt x="702" y="1140"/>
                  </a:lnTo>
                  <a:close/>
                  <a:moveTo>
                    <a:pt x="582" y="1176"/>
                  </a:moveTo>
                  <a:lnTo>
                    <a:pt x="600" y="1140"/>
                  </a:lnTo>
                  <a:lnTo>
                    <a:pt x="576" y="1134"/>
                  </a:lnTo>
                  <a:lnTo>
                    <a:pt x="582" y="1176"/>
                  </a:lnTo>
                  <a:close/>
                  <a:moveTo>
                    <a:pt x="246" y="1038"/>
                  </a:moveTo>
                  <a:lnTo>
                    <a:pt x="264" y="1050"/>
                  </a:lnTo>
                  <a:lnTo>
                    <a:pt x="282" y="1020"/>
                  </a:lnTo>
                  <a:lnTo>
                    <a:pt x="258" y="1008"/>
                  </a:lnTo>
                  <a:lnTo>
                    <a:pt x="246" y="1038"/>
                  </a:lnTo>
                  <a:close/>
                  <a:moveTo>
                    <a:pt x="504" y="558"/>
                  </a:moveTo>
                  <a:lnTo>
                    <a:pt x="540" y="576"/>
                  </a:lnTo>
                  <a:lnTo>
                    <a:pt x="540" y="582"/>
                  </a:lnTo>
                  <a:lnTo>
                    <a:pt x="534" y="588"/>
                  </a:lnTo>
                  <a:lnTo>
                    <a:pt x="504" y="588"/>
                  </a:lnTo>
                  <a:lnTo>
                    <a:pt x="570" y="642"/>
                  </a:lnTo>
                  <a:lnTo>
                    <a:pt x="570" y="618"/>
                  </a:lnTo>
                  <a:lnTo>
                    <a:pt x="600" y="624"/>
                  </a:lnTo>
                  <a:lnTo>
                    <a:pt x="576" y="588"/>
                  </a:lnTo>
                  <a:lnTo>
                    <a:pt x="576" y="582"/>
                  </a:lnTo>
                  <a:lnTo>
                    <a:pt x="570" y="576"/>
                  </a:lnTo>
                  <a:lnTo>
                    <a:pt x="570" y="558"/>
                  </a:lnTo>
                  <a:lnTo>
                    <a:pt x="564" y="546"/>
                  </a:lnTo>
                  <a:lnTo>
                    <a:pt x="534" y="516"/>
                  </a:lnTo>
                  <a:lnTo>
                    <a:pt x="522" y="510"/>
                  </a:lnTo>
                  <a:lnTo>
                    <a:pt x="504" y="504"/>
                  </a:lnTo>
                  <a:lnTo>
                    <a:pt x="492" y="498"/>
                  </a:lnTo>
                  <a:lnTo>
                    <a:pt x="474" y="498"/>
                  </a:lnTo>
                  <a:lnTo>
                    <a:pt x="468" y="504"/>
                  </a:lnTo>
                  <a:lnTo>
                    <a:pt x="468" y="528"/>
                  </a:lnTo>
                  <a:lnTo>
                    <a:pt x="492" y="552"/>
                  </a:lnTo>
                  <a:lnTo>
                    <a:pt x="504" y="558"/>
                  </a:lnTo>
                  <a:close/>
                  <a:moveTo>
                    <a:pt x="462" y="666"/>
                  </a:moveTo>
                  <a:lnTo>
                    <a:pt x="474" y="750"/>
                  </a:lnTo>
                  <a:lnTo>
                    <a:pt x="486" y="672"/>
                  </a:lnTo>
                  <a:lnTo>
                    <a:pt x="462" y="618"/>
                  </a:lnTo>
                  <a:lnTo>
                    <a:pt x="438" y="618"/>
                  </a:lnTo>
                  <a:lnTo>
                    <a:pt x="462" y="666"/>
                  </a:lnTo>
                  <a:close/>
                  <a:moveTo>
                    <a:pt x="492" y="738"/>
                  </a:moveTo>
                  <a:lnTo>
                    <a:pt x="522" y="738"/>
                  </a:lnTo>
                  <a:lnTo>
                    <a:pt x="528" y="708"/>
                  </a:lnTo>
                  <a:lnTo>
                    <a:pt x="498" y="702"/>
                  </a:lnTo>
                  <a:lnTo>
                    <a:pt x="492" y="738"/>
                  </a:lnTo>
                  <a:close/>
                  <a:moveTo>
                    <a:pt x="570" y="660"/>
                  </a:moveTo>
                  <a:lnTo>
                    <a:pt x="546" y="648"/>
                  </a:lnTo>
                  <a:lnTo>
                    <a:pt x="528" y="630"/>
                  </a:lnTo>
                  <a:lnTo>
                    <a:pt x="528" y="624"/>
                  </a:lnTo>
                  <a:lnTo>
                    <a:pt x="522" y="618"/>
                  </a:lnTo>
                  <a:lnTo>
                    <a:pt x="486" y="618"/>
                  </a:lnTo>
                  <a:lnTo>
                    <a:pt x="492" y="660"/>
                  </a:lnTo>
                  <a:lnTo>
                    <a:pt x="510" y="654"/>
                  </a:lnTo>
                  <a:lnTo>
                    <a:pt x="522" y="678"/>
                  </a:lnTo>
                  <a:lnTo>
                    <a:pt x="570" y="714"/>
                  </a:lnTo>
                  <a:lnTo>
                    <a:pt x="570" y="660"/>
                  </a:lnTo>
                  <a:close/>
                  <a:moveTo>
                    <a:pt x="162" y="600"/>
                  </a:moveTo>
                  <a:lnTo>
                    <a:pt x="144" y="582"/>
                  </a:lnTo>
                  <a:lnTo>
                    <a:pt x="138" y="606"/>
                  </a:lnTo>
                  <a:lnTo>
                    <a:pt x="132" y="618"/>
                  </a:lnTo>
                  <a:lnTo>
                    <a:pt x="126" y="624"/>
                  </a:lnTo>
                  <a:lnTo>
                    <a:pt x="120" y="642"/>
                  </a:lnTo>
                  <a:lnTo>
                    <a:pt x="120" y="654"/>
                  </a:lnTo>
                  <a:lnTo>
                    <a:pt x="126" y="660"/>
                  </a:lnTo>
                  <a:lnTo>
                    <a:pt x="138" y="666"/>
                  </a:lnTo>
                  <a:lnTo>
                    <a:pt x="150" y="678"/>
                  </a:lnTo>
                  <a:lnTo>
                    <a:pt x="144" y="684"/>
                  </a:lnTo>
                  <a:lnTo>
                    <a:pt x="120" y="696"/>
                  </a:lnTo>
                  <a:lnTo>
                    <a:pt x="114" y="702"/>
                  </a:lnTo>
                  <a:lnTo>
                    <a:pt x="102" y="708"/>
                  </a:lnTo>
                  <a:lnTo>
                    <a:pt x="96" y="732"/>
                  </a:lnTo>
                  <a:lnTo>
                    <a:pt x="72" y="750"/>
                  </a:lnTo>
                  <a:lnTo>
                    <a:pt x="72" y="762"/>
                  </a:lnTo>
                  <a:lnTo>
                    <a:pt x="60" y="774"/>
                  </a:lnTo>
                  <a:lnTo>
                    <a:pt x="48" y="780"/>
                  </a:lnTo>
                  <a:lnTo>
                    <a:pt x="42" y="786"/>
                  </a:lnTo>
                  <a:lnTo>
                    <a:pt x="30" y="792"/>
                  </a:lnTo>
                  <a:lnTo>
                    <a:pt x="24" y="798"/>
                  </a:lnTo>
                  <a:lnTo>
                    <a:pt x="18" y="798"/>
                  </a:lnTo>
                  <a:lnTo>
                    <a:pt x="18" y="804"/>
                  </a:lnTo>
                  <a:lnTo>
                    <a:pt x="12" y="810"/>
                  </a:lnTo>
                  <a:lnTo>
                    <a:pt x="0" y="834"/>
                  </a:lnTo>
                  <a:lnTo>
                    <a:pt x="0" y="864"/>
                  </a:lnTo>
                  <a:lnTo>
                    <a:pt x="30" y="834"/>
                  </a:lnTo>
                  <a:lnTo>
                    <a:pt x="30" y="816"/>
                  </a:lnTo>
                  <a:lnTo>
                    <a:pt x="36" y="810"/>
                  </a:lnTo>
                  <a:lnTo>
                    <a:pt x="42" y="810"/>
                  </a:lnTo>
                  <a:lnTo>
                    <a:pt x="78" y="798"/>
                  </a:lnTo>
                  <a:lnTo>
                    <a:pt x="84" y="792"/>
                  </a:lnTo>
                  <a:lnTo>
                    <a:pt x="84" y="762"/>
                  </a:lnTo>
                  <a:lnTo>
                    <a:pt x="90" y="750"/>
                  </a:lnTo>
                  <a:lnTo>
                    <a:pt x="96" y="744"/>
                  </a:lnTo>
                  <a:lnTo>
                    <a:pt x="114" y="738"/>
                  </a:lnTo>
                  <a:lnTo>
                    <a:pt x="126" y="732"/>
                  </a:lnTo>
                  <a:lnTo>
                    <a:pt x="144" y="720"/>
                  </a:lnTo>
                  <a:lnTo>
                    <a:pt x="162" y="714"/>
                  </a:lnTo>
                  <a:lnTo>
                    <a:pt x="168" y="702"/>
                  </a:lnTo>
                  <a:lnTo>
                    <a:pt x="174" y="696"/>
                  </a:lnTo>
                  <a:lnTo>
                    <a:pt x="174" y="684"/>
                  </a:lnTo>
                  <a:lnTo>
                    <a:pt x="156" y="648"/>
                  </a:lnTo>
                  <a:lnTo>
                    <a:pt x="156" y="624"/>
                  </a:lnTo>
                  <a:lnTo>
                    <a:pt x="162" y="612"/>
                  </a:lnTo>
                  <a:lnTo>
                    <a:pt x="162" y="600"/>
                  </a:lnTo>
                  <a:close/>
                  <a:moveTo>
                    <a:pt x="330" y="1026"/>
                  </a:moveTo>
                  <a:lnTo>
                    <a:pt x="372" y="1056"/>
                  </a:lnTo>
                  <a:lnTo>
                    <a:pt x="372" y="1020"/>
                  </a:lnTo>
                  <a:lnTo>
                    <a:pt x="348" y="1002"/>
                  </a:lnTo>
                  <a:lnTo>
                    <a:pt x="330" y="1026"/>
                  </a:lnTo>
                  <a:close/>
                  <a:moveTo>
                    <a:pt x="660" y="840"/>
                  </a:moveTo>
                  <a:lnTo>
                    <a:pt x="660" y="816"/>
                  </a:lnTo>
                  <a:lnTo>
                    <a:pt x="654" y="804"/>
                  </a:lnTo>
                  <a:lnTo>
                    <a:pt x="654" y="792"/>
                  </a:lnTo>
                  <a:lnTo>
                    <a:pt x="642" y="780"/>
                  </a:lnTo>
                  <a:lnTo>
                    <a:pt x="630" y="774"/>
                  </a:lnTo>
                  <a:lnTo>
                    <a:pt x="600" y="744"/>
                  </a:lnTo>
                  <a:lnTo>
                    <a:pt x="588" y="738"/>
                  </a:lnTo>
                  <a:lnTo>
                    <a:pt x="582" y="738"/>
                  </a:lnTo>
                  <a:lnTo>
                    <a:pt x="576" y="744"/>
                  </a:lnTo>
                  <a:lnTo>
                    <a:pt x="582" y="750"/>
                  </a:lnTo>
                  <a:lnTo>
                    <a:pt x="588" y="762"/>
                  </a:lnTo>
                  <a:lnTo>
                    <a:pt x="594" y="768"/>
                  </a:lnTo>
                  <a:lnTo>
                    <a:pt x="606" y="774"/>
                  </a:lnTo>
                  <a:lnTo>
                    <a:pt x="606" y="786"/>
                  </a:lnTo>
                  <a:lnTo>
                    <a:pt x="600" y="786"/>
                  </a:lnTo>
                  <a:lnTo>
                    <a:pt x="588" y="792"/>
                  </a:lnTo>
                  <a:lnTo>
                    <a:pt x="570" y="792"/>
                  </a:lnTo>
                  <a:lnTo>
                    <a:pt x="558" y="798"/>
                  </a:lnTo>
                  <a:lnTo>
                    <a:pt x="546" y="798"/>
                  </a:lnTo>
                  <a:lnTo>
                    <a:pt x="546" y="828"/>
                  </a:lnTo>
                  <a:lnTo>
                    <a:pt x="528" y="828"/>
                  </a:lnTo>
                  <a:lnTo>
                    <a:pt x="522" y="846"/>
                  </a:lnTo>
                  <a:lnTo>
                    <a:pt x="498" y="864"/>
                  </a:lnTo>
                  <a:lnTo>
                    <a:pt x="492" y="864"/>
                  </a:lnTo>
                  <a:lnTo>
                    <a:pt x="486" y="858"/>
                  </a:lnTo>
                  <a:lnTo>
                    <a:pt x="474" y="852"/>
                  </a:lnTo>
                  <a:lnTo>
                    <a:pt x="462" y="852"/>
                  </a:lnTo>
                  <a:lnTo>
                    <a:pt x="450" y="846"/>
                  </a:lnTo>
                  <a:lnTo>
                    <a:pt x="438" y="858"/>
                  </a:lnTo>
                  <a:lnTo>
                    <a:pt x="432" y="870"/>
                  </a:lnTo>
                  <a:lnTo>
                    <a:pt x="420" y="882"/>
                  </a:lnTo>
                  <a:lnTo>
                    <a:pt x="414" y="894"/>
                  </a:lnTo>
                  <a:lnTo>
                    <a:pt x="408" y="900"/>
                  </a:lnTo>
                  <a:lnTo>
                    <a:pt x="408" y="906"/>
                  </a:lnTo>
                  <a:lnTo>
                    <a:pt x="408" y="900"/>
                  </a:lnTo>
                  <a:lnTo>
                    <a:pt x="396" y="888"/>
                  </a:lnTo>
                  <a:lnTo>
                    <a:pt x="384" y="888"/>
                  </a:lnTo>
                  <a:lnTo>
                    <a:pt x="378" y="900"/>
                  </a:lnTo>
                  <a:lnTo>
                    <a:pt x="378" y="912"/>
                  </a:lnTo>
                  <a:lnTo>
                    <a:pt x="372" y="924"/>
                  </a:lnTo>
                  <a:lnTo>
                    <a:pt x="366" y="930"/>
                  </a:lnTo>
                  <a:lnTo>
                    <a:pt x="360" y="942"/>
                  </a:lnTo>
                  <a:lnTo>
                    <a:pt x="384" y="960"/>
                  </a:lnTo>
                  <a:lnTo>
                    <a:pt x="402" y="942"/>
                  </a:lnTo>
                  <a:lnTo>
                    <a:pt x="414" y="966"/>
                  </a:lnTo>
                  <a:lnTo>
                    <a:pt x="420" y="960"/>
                  </a:lnTo>
                  <a:lnTo>
                    <a:pt x="432" y="954"/>
                  </a:lnTo>
                  <a:lnTo>
                    <a:pt x="450" y="936"/>
                  </a:lnTo>
                  <a:lnTo>
                    <a:pt x="462" y="930"/>
                  </a:lnTo>
                  <a:lnTo>
                    <a:pt x="474" y="930"/>
                  </a:lnTo>
                  <a:lnTo>
                    <a:pt x="498" y="954"/>
                  </a:lnTo>
                  <a:lnTo>
                    <a:pt x="510" y="960"/>
                  </a:lnTo>
                  <a:lnTo>
                    <a:pt x="492" y="978"/>
                  </a:lnTo>
                  <a:lnTo>
                    <a:pt x="492" y="990"/>
                  </a:lnTo>
                  <a:lnTo>
                    <a:pt x="510" y="1026"/>
                  </a:lnTo>
                  <a:lnTo>
                    <a:pt x="522" y="1044"/>
                  </a:lnTo>
                  <a:lnTo>
                    <a:pt x="534" y="1056"/>
                  </a:lnTo>
                  <a:lnTo>
                    <a:pt x="546" y="1062"/>
                  </a:lnTo>
                  <a:lnTo>
                    <a:pt x="558" y="1062"/>
                  </a:lnTo>
                  <a:lnTo>
                    <a:pt x="570" y="1068"/>
                  </a:lnTo>
                  <a:lnTo>
                    <a:pt x="582" y="1068"/>
                  </a:lnTo>
                  <a:lnTo>
                    <a:pt x="606" y="1050"/>
                  </a:lnTo>
                  <a:lnTo>
                    <a:pt x="606" y="1074"/>
                  </a:lnTo>
                  <a:lnTo>
                    <a:pt x="630" y="1074"/>
                  </a:lnTo>
                  <a:lnTo>
                    <a:pt x="630" y="1038"/>
                  </a:lnTo>
                  <a:lnTo>
                    <a:pt x="624" y="1032"/>
                  </a:lnTo>
                  <a:lnTo>
                    <a:pt x="606" y="996"/>
                  </a:lnTo>
                  <a:lnTo>
                    <a:pt x="606" y="984"/>
                  </a:lnTo>
                  <a:lnTo>
                    <a:pt x="612" y="972"/>
                  </a:lnTo>
                  <a:lnTo>
                    <a:pt x="624" y="960"/>
                  </a:lnTo>
                  <a:lnTo>
                    <a:pt x="654" y="1014"/>
                  </a:lnTo>
                  <a:lnTo>
                    <a:pt x="654" y="1008"/>
                  </a:lnTo>
                  <a:lnTo>
                    <a:pt x="660" y="1002"/>
                  </a:lnTo>
                  <a:lnTo>
                    <a:pt x="672" y="978"/>
                  </a:lnTo>
                  <a:lnTo>
                    <a:pt x="678" y="960"/>
                  </a:lnTo>
                  <a:lnTo>
                    <a:pt x="678" y="936"/>
                  </a:lnTo>
                  <a:lnTo>
                    <a:pt x="672" y="918"/>
                  </a:lnTo>
                  <a:lnTo>
                    <a:pt x="666" y="912"/>
                  </a:lnTo>
                  <a:lnTo>
                    <a:pt x="660" y="900"/>
                  </a:lnTo>
                  <a:lnTo>
                    <a:pt x="660" y="840"/>
                  </a:lnTo>
                  <a:close/>
                  <a:moveTo>
                    <a:pt x="330" y="384"/>
                  </a:moveTo>
                  <a:lnTo>
                    <a:pt x="348" y="384"/>
                  </a:lnTo>
                  <a:lnTo>
                    <a:pt x="354" y="390"/>
                  </a:lnTo>
                  <a:lnTo>
                    <a:pt x="366" y="396"/>
                  </a:lnTo>
                  <a:lnTo>
                    <a:pt x="366" y="408"/>
                  </a:lnTo>
                  <a:lnTo>
                    <a:pt x="372" y="420"/>
                  </a:lnTo>
                  <a:lnTo>
                    <a:pt x="384" y="438"/>
                  </a:lnTo>
                  <a:lnTo>
                    <a:pt x="396" y="450"/>
                  </a:lnTo>
                  <a:lnTo>
                    <a:pt x="414" y="462"/>
                  </a:lnTo>
                  <a:lnTo>
                    <a:pt x="432" y="462"/>
                  </a:lnTo>
                  <a:lnTo>
                    <a:pt x="444" y="438"/>
                  </a:lnTo>
                  <a:lnTo>
                    <a:pt x="444" y="426"/>
                  </a:lnTo>
                  <a:lnTo>
                    <a:pt x="432" y="402"/>
                  </a:lnTo>
                  <a:lnTo>
                    <a:pt x="420" y="396"/>
                  </a:lnTo>
                  <a:lnTo>
                    <a:pt x="408" y="396"/>
                  </a:lnTo>
                  <a:lnTo>
                    <a:pt x="408" y="390"/>
                  </a:lnTo>
                  <a:lnTo>
                    <a:pt x="414" y="384"/>
                  </a:lnTo>
                  <a:lnTo>
                    <a:pt x="414" y="378"/>
                  </a:lnTo>
                  <a:lnTo>
                    <a:pt x="420" y="372"/>
                  </a:lnTo>
                  <a:lnTo>
                    <a:pt x="408" y="372"/>
                  </a:lnTo>
                  <a:lnTo>
                    <a:pt x="396" y="366"/>
                  </a:lnTo>
                  <a:lnTo>
                    <a:pt x="390" y="360"/>
                  </a:lnTo>
                  <a:lnTo>
                    <a:pt x="372" y="360"/>
                  </a:lnTo>
                  <a:lnTo>
                    <a:pt x="366" y="366"/>
                  </a:lnTo>
                  <a:lnTo>
                    <a:pt x="354" y="372"/>
                  </a:lnTo>
                  <a:lnTo>
                    <a:pt x="342" y="360"/>
                  </a:lnTo>
                  <a:lnTo>
                    <a:pt x="330" y="354"/>
                  </a:lnTo>
                  <a:lnTo>
                    <a:pt x="312" y="354"/>
                  </a:lnTo>
                  <a:lnTo>
                    <a:pt x="300" y="366"/>
                  </a:lnTo>
                  <a:lnTo>
                    <a:pt x="288" y="372"/>
                  </a:lnTo>
                  <a:lnTo>
                    <a:pt x="282" y="372"/>
                  </a:lnTo>
                  <a:lnTo>
                    <a:pt x="264" y="354"/>
                  </a:lnTo>
                  <a:lnTo>
                    <a:pt x="258" y="342"/>
                  </a:lnTo>
                  <a:lnTo>
                    <a:pt x="258" y="252"/>
                  </a:lnTo>
                  <a:lnTo>
                    <a:pt x="270" y="228"/>
                  </a:lnTo>
                  <a:lnTo>
                    <a:pt x="270" y="222"/>
                  </a:lnTo>
                  <a:lnTo>
                    <a:pt x="288" y="204"/>
                  </a:lnTo>
                  <a:lnTo>
                    <a:pt x="288" y="174"/>
                  </a:lnTo>
                  <a:lnTo>
                    <a:pt x="276" y="150"/>
                  </a:lnTo>
                  <a:lnTo>
                    <a:pt x="276" y="126"/>
                  </a:lnTo>
                  <a:lnTo>
                    <a:pt x="282" y="108"/>
                  </a:lnTo>
                  <a:lnTo>
                    <a:pt x="282" y="72"/>
                  </a:lnTo>
                  <a:lnTo>
                    <a:pt x="264" y="54"/>
                  </a:lnTo>
                  <a:lnTo>
                    <a:pt x="264" y="36"/>
                  </a:lnTo>
                  <a:lnTo>
                    <a:pt x="258" y="30"/>
                  </a:lnTo>
                  <a:lnTo>
                    <a:pt x="258" y="6"/>
                  </a:lnTo>
                  <a:lnTo>
                    <a:pt x="252" y="0"/>
                  </a:lnTo>
                  <a:lnTo>
                    <a:pt x="240" y="0"/>
                  </a:lnTo>
                  <a:lnTo>
                    <a:pt x="234" y="6"/>
                  </a:lnTo>
                  <a:lnTo>
                    <a:pt x="234" y="12"/>
                  </a:lnTo>
                  <a:lnTo>
                    <a:pt x="228" y="18"/>
                  </a:lnTo>
                  <a:lnTo>
                    <a:pt x="216" y="24"/>
                  </a:lnTo>
                  <a:lnTo>
                    <a:pt x="204" y="24"/>
                  </a:lnTo>
                  <a:lnTo>
                    <a:pt x="192" y="18"/>
                  </a:lnTo>
                  <a:lnTo>
                    <a:pt x="186" y="12"/>
                  </a:lnTo>
                  <a:lnTo>
                    <a:pt x="174" y="12"/>
                  </a:lnTo>
                  <a:lnTo>
                    <a:pt x="162" y="18"/>
                  </a:lnTo>
                  <a:lnTo>
                    <a:pt x="162" y="36"/>
                  </a:lnTo>
                  <a:lnTo>
                    <a:pt x="156" y="42"/>
                  </a:lnTo>
                  <a:lnTo>
                    <a:pt x="156" y="48"/>
                  </a:lnTo>
                  <a:lnTo>
                    <a:pt x="144" y="72"/>
                  </a:lnTo>
                  <a:lnTo>
                    <a:pt x="132" y="84"/>
                  </a:lnTo>
                  <a:lnTo>
                    <a:pt x="132" y="96"/>
                  </a:lnTo>
                  <a:lnTo>
                    <a:pt x="138" y="102"/>
                  </a:lnTo>
                  <a:lnTo>
                    <a:pt x="144" y="114"/>
                  </a:lnTo>
                  <a:lnTo>
                    <a:pt x="150" y="132"/>
                  </a:lnTo>
                  <a:lnTo>
                    <a:pt x="156" y="138"/>
                  </a:lnTo>
                  <a:lnTo>
                    <a:pt x="156" y="150"/>
                  </a:lnTo>
                  <a:lnTo>
                    <a:pt x="150" y="162"/>
                  </a:lnTo>
                  <a:lnTo>
                    <a:pt x="150" y="168"/>
                  </a:lnTo>
                  <a:lnTo>
                    <a:pt x="144" y="174"/>
                  </a:lnTo>
                  <a:lnTo>
                    <a:pt x="138" y="186"/>
                  </a:lnTo>
                  <a:lnTo>
                    <a:pt x="138" y="198"/>
                  </a:lnTo>
                  <a:lnTo>
                    <a:pt x="150" y="210"/>
                  </a:lnTo>
                  <a:lnTo>
                    <a:pt x="150" y="216"/>
                  </a:lnTo>
                  <a:lnTo>
                    <a:pt x="144" y="222"/>
                  </a:lnTo>
                  <a:lnTo>
                    <a:pt x="138" y="222"/>
                  </a:lnTo>
                  <a:lnTo>
                    <a:pt x="126" y="228"/>
                  </a:lnTo>
                  <a:lnTo>
                    <a:pt x="120" y="228"/>
                  </a:lnTo>
                  <a:lnTo>
                    <a:pt x="120" y="210"/>
                  </a:lnTo>
                  <a:lnTo>
                    <a:pt x="114" y="204"/>
                  </a:lnTo>
                  <a:lnTo>
                    <a:pt x="114" y="252"/>
                  </a:lnTo>
                  <a:lnTo>
                    <a:pt x="150" y="306"/>
                  </a:lnTo>
                  <a:lnTo>
                    <a:pt x="174" y="330"/>
                  </a:lnTo>
                  <a:lnTo>
                    <a:pt x="186" y="348"/>
                  </a:lnTo>
                  <a:lnTo>
                    <a:pt x="204" y="384"/>
                  </a:lnTo>
                  <a:lnTo>
                    <a:pt x="216" y="402"/>
                  </a:lnTo>
                  <a:lnTo>
                    <a:pt x="228" y="408"/>
                  </a:lnTo>
                  <a:lnTo>
                    <a:pt x="252" y="408"/>
                  </a:lnTo>
                  <a:lnTo>
                    <a:pt x="258" y="396"/>
                  </a:lnTo>
                  <a:lnTo>
                    <a:pt x="270" y="390"/>
                  </a:lnTo>
                  <a:lnTo>
                    <a:pt x="276" y="384"/>
                  </a:lnTo>
                  <a:lnTo>
                    <a:pt x="288" y="384"/>
                  </a:lnTo>
                  <a:lnTo>
                    <a:pt x="294" y="396"/>
                  </a:lnTo>
                  <a:lnTo>
                    <a:pt x="306" y="402"/>
                  </a:lnTo>
                  <a:lnTo>
                    <a:pt x="324" y="420"/>
                  </a:lnTo>
                  <a:lnTo>
                    <a:pt x="342" y="420"/>
                  </a:lnTo>
                  <a:lnTo>
                    <a:pt x="342" y="402"/>
                  </a:lnTo>
                  <a:lnTo>
                    <a:pt x="336" y="396"/>
                  </a:lnTo>
                  <a:lnTo>
                    <a:pt x="330" y="384"/>
                  </a:lnTo>
                  <a:close/>
                  <a:moveTo>
                    <a:pt x="258" y="432"/>
                  </a:moveTo>
                  <a:lnTo>
                    <a:pt x="246" y="426"/>
                  </a:lnTo>
                  <a:lnTo>
                    <a:pt x="204" y="426"/>
                  </a:lnTo>
                  <a:lnTo>
                    <a:pt x="234" y="468"/>
                  </a:lnTo>
                  <a:lnTo>
                    <a:pt x="258" y="534"/>
                  </a:lnTo>
                  <a:lnTo>
                    <a:pt x="270" y="528"/>
                  </a:lnTo>
                  <a:lnTo>
                    <a:pt x="276" y="516"/>
                  </a:lnTo>
                  <a:lnTo>
                    <a:pt x="282" y="510"/>
                  </a:lnTo>
                  <a:lnTo>
                    <a:pt x="282" y="486"/>
                  </a:lnTo>
                  <a:lnTo>
                    <a:pt x="276" y="480"/>
                  </a:lnTo>
                  <a:lnTo>
                    <a:pt x="270" y="468"/>
                  </a:lnTo>
                  <a:lnTo>
                    <a:pt x="270" y="450"/>
                  </a:lnTo>
                  <a:lnTo>
                    <a:pt x="264" y="438"/>
                  </a:lnTo>
                  <a:lnTo>
                    <a:pt x="258" y="432"/>
                  </a:lnTo>
                  <a:close/>
                  <a:moveTo>
                    <a:pt x="330" y="648"/>
                  </a:moveTo>
                  <a:lnTo>
                    <a:pt x="336" y="660"/>
                  </a:lnTo>
                  <a:lnTo>
                    <a:pt x="354" y="678"/>
                  </a:lnTo>
                  <a:lnTo>
                    <a:pt x="360" y="672"/>
                  </a:lnTo>
                  <a:lnTo>
                    <a:pt x="372" y="666"/>
                  </a:lnTo>
                  <a:lnTo>
                    <a:pt x="378" y="660"/>
                  </a:lnTo>
                  <a:lnTo>
                    <a:pt x="384" y="660"/>
                  </a:lnTo>
                  <a:lnTo>
                    <a:pt x="390" y="666"/>
                  </a:lnTo>
                  <a:lnTo>
                    <a:pt x="390" y="696"/>
                  </a:lnTo>
                  <a:lnTo>
                    <a:pt x="402" y="708"/>
                  </a:lnTo>
                  <a:lnTo>
                    <a:pt x="396" y="720"/>
                  </a:lnTo>
                  <a:lnTo>
                    <a:pt x="390" y="726"/>
                  </a:lnTo>
                  <a:lnTo>
                    <a:pt x="372" y="762"/>
                  </a:lnTo>
                  <a:lnTo>
                    <a:pt x="372" y="786"/>
                  </a:lnTo>
                  <a:lnTo>
                    <a:pt x="378" y="792"/>
                  </a:lnTo>
                  <a:lnTo>
                    <a:pt x="384" y="804"/>
                  </a:lnTo>
                  <a:lnTo>
                    <a:pt x="396" y="804"/>
                  </a:lnTo>
                  <a:lnTo>
                    <a:pt x="408" y="798"/>
                  </a:lnTo>
                  <a:lnTo>
                    <a:pt x="420" y="798"/>
                  </a:lnTo>
                  <a:lnTo>
                    <a:pt x="432" y="792"/>
                  </a:lnTo>
                  <a:lnTo>
                    <a:pt x="438" y="786"/>
                  </a:lnTo>
                  <a:lnTo>
                    <a:pt x="438" y="768"/>
                  </a:lnTo>
                  <a:lnTo>
                    <a:pt x="432" y="756"/>
                  </a:lnTo>
                  <a:lnTo>
                    <a:pt x="426" y="738"/>
                  </a:lnTo>
                  <a:lnTo>
                    <a:pt x="426" y="726"/>
                  </a:lnTo>
                  <a:lnTo>
                    <a:pt x="432" y="714"/>
                  </a:lnTo>
                  <a:lnTo>
                    <a:pt x="444" y="678"/>
                  </a:lnTo>
                  <a:lnTo>
                    <a:pt x="444" y="660"/>
                  </a:lnTo>
                  <a:lnTo>
                    <a:pt x="438" y="648"/>
                  </a:lnTo>
                  <a:lnTo>
                    <a:pt x="432" y="642"/>
                  </a:lnTo>
                  <a:lnTo>
                    <a:pt x="426" y="642"/>
                  </a:lnTo>
                  <a:lnTo>
                    <a:pt x="414" y="654"/>
                  </a:lnTo>
                  <a:lnTo>
                    <a:pt x="402" y="660"/>
                  </a:lnTo>
                  <a:lnTo>
                    <a:pt x="396" y="660"/>
                  </a:lnTo>
                  <a:lnTo>
                    <a:pt x="396" y="648"/>
                  </a:lnTo>
                  <a:lnTo>
                    <a:pt x="408" y="624"/>
                  </a:lnTo>
                  <a:lnTo>
                    <a:pt x="408" y="612"/>
                  </a:lnTo>
                  <a:lnTo>
                    <a:pt x="414" y="600"/>
                  </a:lnTo>
                  <a:lnTo>
                    <a:pt x="414" y="594"/>
                  </a:lnTo>
                  <a:lnTo>
                    <a:pt x="408" y="588"/>
                  </a:lnTo>
                  <a:lnTo>
                    <a:pt x="372" y="570"/>
                  </a:lnTo>
                  <a:lnTo>
                    <a:pt x="366" y="564"/>
                  </a:lnTo>
                  <a:lnTo>
                    <a:pt x="330" y="564"/>
                  </a:lnTo>
                  <a:lnTo>
                    <a:pt x="324" y="570"/>
                  </a:lnTo>
                  <a:lnTo>
                    <a:pt x="324" y="576"/>
                  </a:lnTo>
                  <a:lnTo>
                    <a:pt x="330" y="582"/>
                  </a:lnTo>
                  <a:lnTo>
                    <a:pt x="336" y="582"/>
                  </a:lnTo>
                  <a:lnTo>
                    <a:pt x="342" y="594"/>
                  </a:lnTo>
                  <a:lnTo>
                    <a:pt x="342" y="600"/>
                  </a:lnTo>
                  <a:lnTo>
                    <a:pt x="336" y="606"/>
                  </a:lnTo>
                  <a:lnTo>
                    <a:pt x="336" y="618"/>
                  </a:lnTo>
                  <a:lnTo>
                    <a:pt x="330" y="630"/>
                  </a:lnTo>
                  <a:lnTo>
                    <a:pt x="330" y="648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18" name="Parcel Islands" descr="© INSCALE GmbH, 05.05.2010&#10;http://www.presentationload.com/">
              <a:extLst>
                <a:ext uri="{FF2B5EF4-FFF2-40B4-BE49-F238E27FC236}">
                  <a16:creationId xmlns:a16="http://schemas.microsoft.com/office/drawing/2014/main" id="{362CB412-C30D-4ECD-864B-68A06160ED67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9019887" y="3895166"/>
              <a:ext cx="41277" cy="28583"/>
            </a:xfrm>
            <a:custGeom>
              <a:avLst/>
              <a:gdLst>
                <a:gd name="T0" fmla="*/ 2147483647 w 96"/>
                <a:gd name="T1" fmla="*/ 2147483647 h 66"/>
                <a:gd name="T2" fmla="*/ 2147483647 w 96"/>
                <a:gd name="T3" fmla="*/ 2147483647 h 66"/>
                <a:gd name="T4" fmla="*/ 0 w 96"/>
                <a:gd name="T5" fmla="*/ 2147483647 h 66"/>
                <a:gd name="T6" fmla="*/ 0 w 96"/>
                <a:gd name="T7" fmla="*/ 2147483647 h 66"/>
                <a:gd name="T8" fmla="*/ 2147483647 w 96"/>
                <a:gd name="T9" fmla="*/ 2147483647 h 66"/>
                <a:gd name="T10" fmla="*/ 2147483647 w 96"/>
                <a:gd name="T11" fmla="*/ 2147483647 h 66"/>
                <a:gd name="T12" fmla="*/ 2147483647 w 96"/>
                <a:gd name="T13" fmla="*/ 2147483647 h 66"/>
                <a:gd name="T14" fmla="*/ 2147483647 w 96"/>
                <a:gd name="T15" fmla="*/ 2147483647 h 66"/>
                <a:gd name="T16" fmla="*/ 2147483647 w 96"/>
                <a:gd name="T17" fmla="*/ 2147483647 h 66"/>
                <a:gd name="T18" fmla="*/ 2147483647 w 96"/>
                <a:gd name="T19" fmla="*/ 0 h 66"/>
                <a:gd name="T20" fmla="*/ 2147483647 w 96"/>
                <a:gd name="T21" fmla="*/ 2147483647 h 66"/>
                <a:gd name="T22" fmla="*/ 2147483647 w 96"/>
                <a:gd name="T23" fmla="*/ 2147483647 h 66"/>
                <a:gd name="T24" fmla="*/ 2147483647 w 96"/>
                <a:gd name="T25" fmla="*/ 2147483647 h 66"/>
                <a:gd name="T26" fmla="*/ 2147483647 w 96"/>
                <a:gd name="T27" fmla="*/ 2147483647 h 66"/>
                <a:gd name="T28" fmla="*/ 2147483647 w 96"/>
                <a:gd name="T29" fmla="*/ 0 h 66"/>
                <a:gd name="T30" fmla="*/ 2147483647 w 96"/>
                <a:gd name="T31" fmla="*/ 0 h 66"/>
                <a:gd name="T32" fmla="*/ 2147483647 w 96"/>
                <a:gd name="T33" fmla="*/ 2147483647 h 66"/>
                <a:gd name="T34" fmla="*/ 2147483647 w 96"/>
                <a:gd name="T35" fmla="*/ 2147483647 h 66"/>
                <a:gd name="T36" fmla="*/ 2147483647 w 96"/>
                <a:gd name="T37" fmla="*/ 2147483647 h 66"/>
                <a:gd name="T38" fmla="*/ 2147483647 w 96"/>
                <a:gd name="T39" fmla="*/ 2147483647 h 66"/>
                <a:gd name="T40" fmla="*/ 2147483647 w 96"/>
                <a:gd name="T41" fmla="*/ 2147483647 h 66"/>
                <a:gd name="T42" fmla="*/ 2147483647 w 96"/>
                <a:gd name="T43" fmla="*/ 2147483647 h 66"/>
                <a:gd name="T44" fmla="*/ 2147483647 w 96"/>
                <a:gd name="T45" fmla="*/ 2147483647 h 6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96"/>
                <a:gd name="T70" fmla="*/ 0 h 66"/>
                <a:gd name="T71" fmla="*/ 96 w 96"/>
                <a:gd name="T72" fmla="*/ 66 h 6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96" h="66">
                  <a:moveTo>
                    <a:pt x="12" y="42"/>
                  </a:moveTo>
                  <a:lnTo>
                    <a:pt x="6" y="42"/>
                  </a:lnTo>
                  <a:lnTo>
                    <a:pt x="0" y="48"/>
                  </a:lnTo>
                  <a:lnTo>
                    <a:pt x="0" y="60"/>
                  </a:lnTo>
                  <a:lnTo>
                    <a:pt x="6" y="66"/>
                  </a:lnTo>
                  <a:lnTo>
                    <a:pt x="12" y="66"/>
                  </a:lnTo>
                  <a:lnTo>
                    <a:pt x="24" y="54"/>
                  </a:lnTo>
                  <a:lnTo>
                    <a:pt x="24" y="42"/>
                  </a:lnTo>
                  <a:lnTo>
                    <a:pt x="12" y="42"/>
                  </a:lnTo>
                  <a:close/>
                  <a:moveTo>
                    <a:pt x="42" y="0"/>
                  </a:moveTo>
                  <a:lnTo>
                    <a:pt x="42" y="18"/>
                  </a:lnTo>
                  <a:lnTo>
                    <a:pt x="54" y="30"/>
                  </a:lnTo>
                  <a:lnTo>
                    <a:pt x="60" y="30"/>
                  </a:lnTo>
                  <a:lnTo>
                    <a:pt x="72" y="24"/>
                  </a:lnTo>
                  <a:lnTo>
                    <a:pt x="48" y="0"/>
                  </a:lnTo>
                  <a:lnTo>
                    <a:pt x="42" y="0"/>
                  </a:lnTo>
                  <a:close/>
                  <a:moveTo>
                    <a:pt x="96" y="36"/>
                  </a:moveTo>
                  <a:lnTo>
                    <a:pt x="78" y="36"/>
                  </a:lnTo>
                  <a:lnTo>
                    <a:pt x="72" y="42"/>
                  </a:lnTo>
                  <a:lnTo>
                    <a:pt x="72" y="54"/>
                  </a:lnTo>
                  <a:lnTo>
                    <a:pt x="84" y="60"/>
                  </a:lnTo>
                  <a:lnTo>
                    <a:pt x="96" y="48"/>
                  </a:lnTo>
                  <a:lnTo>
                    <a:pt x="96" y="36"/>
                  </a:lnTo>
                  <a:close/>
                </a:path>
              </a:pathLst>
            </a:custGeom>
            <a:solidFill>
              <a:srgbClr val="FFFFFF">
                <a:lumMod val="75000"/>
              </a:srgbClr>
            </a:solidFill>
            <a:ln w="952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19" name="New Zealand" descr="© INSCALE GmbH, 05.05.2010&#10;http://www.presentationload.com/">
              <a:extLst>
                <a:ext uri="{FF2B5EF4-FFF2-40B4-BE49-F238E27FC236}">
                  <a16:creationId xmlns:a16="http://schemas.microsoft.com/office/drawing/2014/main" id="{C97B4DC3-4BE2-4712-A34E-E09B7714C004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10253429" y="5762572"/>
              <a:ext cx="562000" cy="441445"/>
            </a:xfrm>
            <a:custGeom>
              <a:avLst/>
              <a:gdLst>
                <a:gd name="T0" fmla="*/ 2147483647 w 1272"/>
                <a:gd name="T1" fmla="*/ 2147483647 h 984"/>
                <a:gd name="T2" fmla="*/ 2147483647 w 1272"/>
                <a:gd name="T3" fmla="*/ 2147483647 h 984"/>
                <a:gd name="T4" fmla="*/ 2147483647 w 1272"/>
                <a:gd name="T5" fmla="*/ 2147483647 h 984"/>
                <a:gd name="T6" fmla="*/ 2147483647 w 1272"/>
                <a:gd name="T7" fmla="*/ 2147483647 h 984"/>
                <a:gd name="T8" fmla="*/ 2147483647 w 1272"/>
                <a:gd name="T9" fmla="*/ 2147483647 h 984"/>
                <a:gd name="T10" fmla="*/ 2147483647 w 1272"/>
                <a:gd name="T11" fmla="*/ 2147483647 h 984"/>
                <a:gd name="T12" fmla="*/ 2147483647 w 1272"/>
                <a:gd name="T13" fmla="*/ 2147483647 h 984"/>
                <a:gd name="T14" fmla="*/ 2147483647 w 1272"/>
                <a:gd name="T15" fmla="*/ 2147483647 h 984"/>
                <a:gd name="T16" fmla="*/ 2147483647 w 1272"/>
                <a:gd name="T17" fmla="*/ 2147483647 h 984"/>
                <a:gd name="T18" fmla="*/ 2147483647 w 1272"/>
                <a:gd name="T19" fmla="*/ 2147483647 h 984"/>
                <a:gd name="T20" fmla="*/ 2147483647 w 1272"/>
                <a:gd name="T21" fmla="*/ 2147483647 h 984"/>
                <a:gd name="T22" fmla="*/ 2147483647 w 1272"/>
                <a:gd name="T23" fmla="*/ 2147483647 h 984"/>
                <a:gd name="T24" fmla="*/ 2147483647 w 1272"/>
                <a:gd name="T25" fmla="*/ 2147483647 h 984"/>
                <a:gd name="T26" fmla="*/ 2147483647 w 1272"/>
                <a:gd name="T27" fmla="*/ 2147483647 h 984"/>
                <a:gd name="T28" fmla="*/ 2147483647 w 1272"/>
                <a:gd name="T29" fmla="*/ 2147483647 h 984"/>
                <a:gd name="T30" fmla="*/ 2147483647 w 1272"/>
                <a:gd name="T31" fmla="*/ 2147483647 h 984"/>
                <a:gd name="T32" fmla="*/ 2147483647 w 1272"/>
                <a:gd name="T33" fmla="*/ 2147483647 h 984"/>
                <a:gd name="T34" fmla="*/ 2147483647 w 1272"/>
                <a:gd name="T35" fmla="*/ 2147483647 h 984"/>
                <a:gd name="T36" fmla="*/ 2147483647 w 1272"/>
                <a:gd name="T37" fmla="*/ 2147483647 h 984"/>
                <a:gd name="T38" fmla="*/ 2147483647 w 1272"/>
                <a:gd name="T39" fmla="*/ 2147483647 h 984"/>
                <a:gd name="T40" fmla="*/ 2147483647 w 1272"/>
                <a:gd name="T41" fmla="*/ 2147483647 h 984"/>
                <a:gd name="T42" fmla="*/ 2147483647 w 1272"/>
                <a:gd name="T43" fmla="*/ 2147483647 h 984"/>
                <a:gd name="T44" fmla="*/ 2147483647 w 1272"/>
                <a:gd name="T45" fmla="*/ 2147483647 h 984"/>
                <a:gd name="T46" fmla="*/ 2147483647 w 1272"/>
                <a:gd name="T47" fmla="*/ 2147483647 h 984"/>
                <a:gd name="T48" fmla="*/ 2147483647 w 1272"/>
                <a:gd name="T49" fmla="*/ 2147483647 h 984"/>
                <a:gd name="T50" fmla="*/ 2147483647 w 1272"/>
                <a:gd name="T51" fmla="*/ 2147483647 h 984"/>
                <a:gd name="T52" fmla="*/ 2147483647 w 1272"/>
                <a:gd name="T53" fmla="*/ 2147483647 h 984"/>
                <a:gd name="T54" fmla="*/ 2147483647 w 1272"/>
                <a:gd name="T55" fmla="*/ 2147483647 h 984"/>
                <a:gd name="T56" fmla="*/ 2147483647 w 1272"/>
                <a:gd name="T57" fmla="*/ 2147483647 h 984"/>
                <a:gd name="T58" fmla="*/ 2147483647 w 1272"/>
                <a:gd name="T59" fmla="*/ 2147483647 h 984"/>
                <a:gd name="T60" fmla="*/ 2147483647 w 1272"/>
                <a:gd name="T61" fmla="*/ 2147483647 h 984"/>
                <a:gd name="T62" fmla="*/ 2147483647 w 1272"/>
                <a:gd name="T63" fmla="*/ 2147483647 h 984"/>
                <a:gd name="T64" fmla="*/ 2147483647 w 1272"/>
                <a:gd name="T65" fmla="*/ 2147483647 h 984"/>
                <a:gd name="T66" fmla="*/ 2147483647 w 1272"/>
                <a:gd name="T67" fmla="*/ 2147483647 h 984"/>
                <a:gd name="T68" fmla="*/ 2147483647 w 1272"/>
                <a:gd name="T69" fmla="*/ 2147483647 h 984"/>
                <a:gd name="T70" fmla="*/ 2147483647 w 1272"/>
                <a:gd name="T71" fmla="*/ 2147483647 h 984"/>
                <a:gd name="T72" fmla="*/ 2147483647 w 1272"/>
                <a:gd name="T73" fmla="*/ 2147483647 h 984"/>
                <a:gd name="T74" fmla="*/ 2147483647 w 1272"/>
                <a:gd name="T75" fmla="*/ 2147483647 h 984"/>
                <a:gd name="T76" fmla="*/ 2147483647 w 1272"/>
                <a:gd name="T77" fmla="*/ 2147483647 h 984"/>
                <a:gd name="T78" fmla="*/ 2147483647 w 1272"/>
                <a:gd name="T79" fmla="*/ 2147483647 h 984"/>
                <a:gd name="T80" fmla="*/ 2147483647 w 1272"/>
                <a:gd name="T81" fmla="*/ 2147483647 h 984"/>
                <a:gd name="T82" fmla="*/ 2147483647 w 1272"/>
                <a:gd name="T83" fmla="*/ 2147483647 h 984"/>
                <a:gd name="T84" fmla="*/ 2147483647 w 1272"/>
                <a:gd name="T85" fmla="*/ 2147483647 h 984"/>
                <a:gd name="T86" fmla="*/ 2147483647 w 1272"/>
                <a:gd name="T87" fmla="*/ 2147483647 h 984"/>
                <a:gd name="T88" fmla="*/ 2147483647 w 1272"/>
                <a:gd name="T89" fmla="*/ 2147483647 h 984"/>
                <a:gd name="T90" fmla="*/ 2147483647 w 1272"/>
                <a:gd name="T91" fmla="*/ 2147483647 h 984"/>
                <a:gd name="T92" fmla="*/ 2147483647 w 1272"/>
                <a:gd name="T93" fmla="*/ 2147483647 h 984"/>
                <a:gd name="T94" fmla="*/ 2147483647 w 1272"/>
                <a:gd name="T95" fmla="*/ 2147483647 h 984"/>
                <a:gd name="T96" fmla="*/ 2147483647 w 1272"/>
                <a:gd name="T97" fmla="*/ 2147483647 h 984"/>
                <a:gd name="T98" fmla="*/ 2147483647 w 1272"/>
                <a:gd name="T99" fmla="*/ 2147483647 h 984"/>
                <a:gd name="T100" fmla="*/ 2147483647 w 1272"/>
                <a:gd name="T101" fmla="*/ 2147483647 h 984"/>
                <a:gd name="T102" fmla="*/ 2147483647 w 1272"/>
                <a:gd name="T103" fmla="*/ 2147483647 h 984"/>
                <a:gd name="T104" fmla="*/ 2147483647 w 1272"/>
                <a:gd name="T105" fmla="*/ 2147483647 h 984"/>
                <a:gd name="T106" fmla="*/ 2147483647 w 1272"/>
                <a:gd name="T107" fmla="*/ 2147483647 h 984"/>
                <a:gd name="T108" fmla="*/ 2147483647 w 1272"/>
                <a:gd name="T109" fmla="*/ 2147483647 h 984"/>
                <a:gd name="T110" fmla="*/ 2147483647 w 1272"/>
                <a:gd name="T111" fmla="*/ 2147483647 h 984"/>
                <a:gd name="T112" fmla="*/ 2147483647 w 1272"/>
                <a:gd name="T113" fmla="*/ 2147483647 h 984"/>
                <a:gd name="T114" fmla="*/ 2147483647 w 1272"/>
                <a:gd name="T115" fmla="*/ 2147483647 h 984"/>
                <a:gd name="T116" fmla="*/ 2147483647 w 1272"/>
                <a:gd name="T117" fmla="*/ 2147483647 h 984"/>
                <a:gd name="T118" fmla="*/ 2147483647 w 1272"/>
                <a:gd name="T119" fmla="*/ 2147483647 h 984"/>
                <a:gd name="T120" fmla="*/ 2147483647 w 1272"/>
                <a:gd name="T121" fmla="*/ 2147483647 h 98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272"/>
                <a:gd name="T184" fmla="*/ 0 h 984"/>
                <a:gd name="T185" fmla="*/ 1272 w 1272"/>
                <a:gd name="T186" fmla="*/ 984 h 98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272" h="984">
                  <a:moveTo>
                    <a:pt x="750" y="564"/>
                  </a:moveTo>
                  <a:lnTo>
                    <a:pt x="738" y="564"/>
                  </a:lnTo>
                  <a:lnTo>
                    <a:pt x="744" y="528"/>
                  </a:lnTo>
                  <a:lnTo>
                    <a:pt x="720" y="546"/>
                  </a:lnTo>
                  <a:lnTo>
                    <a:pt x="726" y="540"/>
                  </a:lnTo>
                  <a:lnTo>
                    <a:pt x="726" y="504"/>
                  </a:lnTo>
                  <a:lnTo>
                    <a:pt x="708" y="504"/>
                  </a:lnTo>
                  <a:lnTo>
                    <a:pt x="702" y="510"/>
                  </a:lnTo>
                  <a:lnTo>
                    <a:pt x="696" y="522"/>
                  </a:lnTo>
                  <a:lnTo>
                    <a:pt x="690" y="528"/>
                  </a:lnTo>
                  <a:lnTo>
                    <a:pt x="672" y="540"/>
                  </a:lnTo>
                  <a:lnTo>
                    <a:pt x="660" y="546"/>
                  </a:lnTo>
                  <a:lnTo>
                    <a:pt x="654" y="558"/>
                  </a:lnTo>
                  <a:lnTo>
                    <a:pt x="642" y="570"/>
                  </a:lnTo>
                  <a:lnTo>
                    <a:pt x="630" y="576"/>
                  </a:lnTo>
                  <a:lnTo>
                    <a:pt x="618" y="588"/>
                  </a:lnTo>
                  <a:lnTo>
                    <a:pt x="606" y="588"/>
                  </a:lnTo>
                  <a:lnTo>
                    <a:pt x="588" y="600"/>
                  </a:lnTo>
                  <a:lnTo>
                    <a:pt x="576" y="606"/>
                  </a:lnTo>
                  <a:lnTo>
                    <a:pt x="546" y="636"/>
                  </a:lnTo>
                  <a:lnTo>
                    <a:pt x="540" y="648"/>
                  </a:lnTo>
                  <a:lnTo>
                    <a:pt x="534" y="648"/>
                  </a:lnTo>
                  <a:lnTo>
                    <a:pt x="528" y="654"/>
                  </a:lnTo>
                  <a:lnTo>
                    <a:pt x="510" y="660"/>
                  </a:lnTo>
                  <a:lnTo>
                    <a:pt x="498" y="666"/>
                  </a:lnTo>
                  <a:lnTo>
                    <a:pt x="462" y="678"/>
                  </a:lnTo>
                  <a:lnTo>
                    <a:pt x="438" y="690"/>
                  </a:lnTo>
                  <a:lnTo>
                    <a:pt x="426" y="702"/>
                  </a:lnTo>
                  <a:lnTo>
                    <a:pt x="414" y="708"/>
                  </a:lnTo>
                  <a:lnTo>
                    <a:pt x="408" y="720"/>
                  </a:lnTo>
                  <a:lnTo>
                    <a:pt x="396" y="726"/>
                  </a:lnTo>
                  <a:lnTo>
                    <a:pt x="378" y="726"/>
                  </a:lnTo>
                  <a:lnTo>
                    <a:pt x="366" y="732"/>
                  </a:lnTo>
                  <a:lnTo>
                    <a:pt x="312" y="750"/>
                  </a:lnTo>
                  <a:lnTo>
                    <a:pt x="288" y="762"/>
                  </a:lnTo>
                  <a:lnTo>
                    <a:pt x="270" y="774"/>
                  </a:lnTo>
                  <a:lnTo>
                    <a:pt x="246" y="786"/>
                  </a:lnTo>
                  <a:lnTo>
                    <a:pt x="222" y="792"/>
                  </a:lnTo>
                  <a:lnTo>
                    <a:pt x="198" y="804"/>
                  </a:lnTo>
                  <a:lnTo>
                    <a:pt x="180" y="810"/>
                  </a:lnTo>
                  <a:lnTo>
                    <a:pt x="174" y="816"/>
                  </a:lnTo>
                  <a:lnTo>
                    <a:pt x="168" y="828"/>
                  </a:lnTo>
                  <a:lnTo>
                    <a:pt x="168" y="846"/>
                  </a:lnTo>
                  <a:lnTo>
                    <a:pt x="156" y="834"/>
                  </a:lnTo>
                  <a:lnTo>
                    <a:pt x="150" y="834"/>
                  </a:lnTo>
                  <a:lnTo>
                    <a:pt x="144" y="840"/>
                  </a:lnTo>
                  <a:lnTo>
                    <a:pt x="120" y="852"/>
                  </a:lnTo>
                  <a:lnTo>
                    <a:pt x="108" y="864"/>
                  </a:lnTo>
                  <a:lnTo>
                    <a:pt x="72" y="882"/>
                  </a:lnTo>
                  <a:lnTo>
                    <a:pt x="66" y="882"/>
                  </a:lnTo>
                  <a:lnTo>
                    <a:pt x="54" y="888"/>
                  </a:lnTo>
                  <a:lnTo>
                    <a:pt x="36" y="888"/>
                  </a:lnTo>
                  <a:lnTo>
                    <a:pt x="18" y="894"/>
                  </a:lnTo>
                  <a:lnTo>
                    <a:pt x="12" y="906"/>
                  </a:lnTo>
                  <a:lnTo>
                    <a:pt x="0" y="912"/>
                  </a:lnTo>
                  <a:lnTo>
                    <a:pt x="18" y="912"/>
                  </a:lnTo>
                  <a:lnTo>
                    <a:pt x="24" y="918"/>
                  </a:lnTo>
                  <a:lnTo>
                    <a:pt x="30" y="918"/>
                  </a:lnTo>
                  <a:lnTo>
                    <a:pt x="24" y="924"/>
                  </a:lnTo>
                  <a:lnTo>
                    <a:pt x="24" y="942"/>
                  </a:lnTo>
                  <a:lnTo>
                    <a:pt x="30" y="948"/>
                  </a:lnTo>
                  <a:lnTo>
                    <a:pt x="42" y="948"/>
                  </a:lnTo>
                  <a:lnTo>
                    <a:pt x="54" y="942"/>
                  </a:lnTo>
                  <a:lnTo>
                    <a:pt x="60" y="936"/>
                  </a:lnTo>
                  <a:lnTo>
                    <a:pt x="72" y="948"/>
                  </a:lnTo>
                  <a:lnTo>
                    <a:pt x="96" y="948"/>
                  </a:lnTo>
                  <a:lnTo>
                    <a:pt x="102" y="954"/>
                  </a:lnTo>
                  <a:lnTo>
                    <a:pt x="132" y="954"/>
                  </a:lnTo>
                  <a:lnTo>
                    <a:pt x="150" y="972"/>
                  </a:lnTo>
                  <a:lnTo>
                    <a:pt x="180" y="966"/>
                  </a:lnTo>
                  <a:lnTo>
                    <a:pt x="192" y="972"/>
                  </a:lnTo>
                  <a:lnTo>
                    <a:pt x="198" y="978"/>
                  </a:lnTo>
                  <a:lnTo>
                    <a:pt x="216" y="984"/>
                  </a:lnTo>
                  <a:lnTo>
                    <a:pt x="228" y="984"/>
                  </a:lnTo>
                  <a:lnTo>
                    <a:pt x="252" y="972"/>
                  </a:lnTo>
                  <a:lnTo>
                    <a:pt x="264" y="948"/>
                  </a:lnTo>
                  <a:lnTo>
                    <a:pt x="288" y="936"/>
                  </a:lnTo>
                  <a:lnTo>
                    <a:pt x="312" y="936"/>
                  </a:lnTo>
                  <a:lnTo>
                    <a:pt x="336" y="924"/>
                  </a:lnTo>
                  <a:lnTo>
                    <a:pt x="342" y="912"/>
                  </a:lnTo>
                  <a:lnTo>
                    <a:pt x="342" y="894"/>
                  </a:lnTo>
                  <a:lnTo>
                    <a:pt x="348" y="882"/>
                  </a:lnTo>
                  <a:lnTo>
                    <a:pt x="372" y="870"/>
                  </a:lnTo>
                  <a:lnTo>
                    <a:pt x="396" y="870"/>
                  </a:lnTo>
                  <a:lnTo>
                    <a:pt x="408" y="858"/>
                  </a:lnTo>
                  <a:lnTo>
                    <a:pt x="408" y="846"/>
                  </a:lnTo>
                  <a:lnTo>
                    <a:pt x="402" y="840"/>
                  </a:lnTo>
                  <a:lnTo>
                    <a:pt x="420" y="840"/>
                  </a:lnTo>
                  <a:lnTo>
                    <a:pt x="480" y="792"/>
                  </a:lnTo>
                  <a:lnTo>
                    <a:pt x="462" y="774"/>
                  </a:lnTo>
                  <a:lnTo>
                    <a:pt x="504" y="792"/>
                  </a:lnTo>
                  <a:lnTo>
                    <a:pt x="504" y="774"/>
                  </a:lnTo>
                  <a:lnTo>
                    <a:pt x="510" y="768"/>
                  </a:lnTo>
                  <a:lnTo>
                    <a:pt x="540" y="768"/>
                  </a:lnTo>
                  <a:lnTo>
                    <a:pt x="546" y="774"/>
                  </a:lnTo>
                  <a:lnTo>
                    <a:pt x="558" y="780"/>
                  </a:lnTo>
                  <a:lnTo>
                    <a:pt x="570" y="780"/>
                  </a:lnTo>
                  <a:lnTo>
                    <a:pt x="576" y="774"/>
                  </a:lnTo>
                  <a:lnTo>
                    <a:pt x="576" y="768"/>
                  </a:lnTo>
                  <a:lnTo>
                    <a:pt x="582" y="762"/>
                  </a:lnTo>
                  <a:lnTo>
                    <a:pt x="582" y="756"/>
                  </a:lnTo>
                  <a:lnTo>
                    <a:pt x="570" y="744"/>
                  </a:lnTo>
                  <a:lnTo>
                    <a:pt x="612" y="702"/>
                  </a:lnTo>
                  <a:lnTo>
                    <a:pt x="618" y="702"/>
                  </a:lnTo>
                  <a:lnTo>
                    <a:pt x="624" y="696"/>
                  </a:lnTo>
                  <a:lnTo>
                    <a:pt x="660" y="678"/>
                  </a:lnTo>
                  <a:lnTo>
                    <a:pt x="666" y="666"/>
                  </a:lnTo>
                  <a:lnTo>
                    <a:pt x="672" y="660"/>
                  </a:lnTo>
                  <a:lnTo>
                    <a:pt x="672" y="654"/>
                  </a:lnTo>
                  <a:lnTo>
                    <a:pt x="696" y="654"/>
                  </a:lnTo>
                  <a:lnTo>
                    <a:pt x="708" y="648"/>
                  </a:lnTo>
                  <a:lnTo>
                    <a:pt x="738" y="618"/>
                  </a:lnTo>
                  <a:lnTo>
                    <a:pt x="738" y="612"/>
                  </a:lnTo>
                  <a:lnTo>
                    <a:pt x="744" y="612"/>
                  </a:lnTo>
                  <a:lnTo>
                    <a:pt x="750" y="606"/>
                  </a:lnTo>
                  <a:lnTo>
                    <a:pt x="768" y="594"/>
                  </a:lnTo>
                  <a:lnTo>
                    <a:pt x="780" y="582"/>
                  </a:lnTo>
                  <a:lnTo>
                    <a:pt x="786" y="570"/>
                  </a:lnTo>
                  <a:lnTo>
                    <a:pt x="786" y="546"/>
                  </a:lnTo>
                  <a:lnTo>
                    <a:pt x="780" y="540"/>
                  </a:lnTo>
                  <a:lnTo>
                    <a:pt x="780" y="534"/>
                  </a:lnTo>
                  <a:lnTo>
                    <a:pt x="750" y="564"/>
                  </a:lnTo>
                  <a:close/>
                  <a:moveTo>
                    <a:pt x="1224" y="324"/>
                  </a:moveTo>
                  <a:lnTo>
                    <a:pt x="1236" y="318"/>
                  </a:lnTo>
                  <a:lnTo>
                    <a:pt x="1242" y="318"/>
                  </a:lnTo>
                  <a:lnTo>
                    <a:pt x="1266" y="306"/>
                  </a:lnTo>
                  <a:lnTo>
                    <a:pt x="1272" y="300"/>
                  </a:lnTo>
                  <a:lnTo>
                    <a:pt x="1272" y="282"/>
                  </a:lnTo>
                  <a:lnTo>
                    <a:pt x="1266" y="270"/>
                  </a:lnTo>
                  <a:lnTo>
                    <a:pt x="1260" y="264"/>
                  </a:lnTo>
                  <a:lnTo>
                    <a:pt x="1248" y="264"/>
                  </a:lnTo>
                  <a:lnTo>
                    <a:pt x="1236" y="276"/>
                  </a:lnTo>
                  <a:lnTo>
                    <a:pt x="1236" y="282"/>
                  </a:lnTo>
                  <a:lnTo>
                    <a:pt x="1224" y="282"/>
                  </a:lnTo>
                  <a:lnTo>
                    <a:pt x="1212" y="276"/>
                  </a:lnTo>
                  <a:lnTo>
                    <a:pt x="1200" y="276"/>
                  </a:lnTo>
                  <a:lnTo>
                    <a:pt x="1194" y="282"/>
                  </a:lnTo>
                  <a:lnTo>
                    <a:pt x="1176" y="288"/>
                  </a:lnTo>
                  <a:lnTo>
                    <a:pt x="1158" y="288"/>
                  </a:lnTo>
                  <a:lnTo>
                    <a:pt x="1146" y="276"/>
                  </a:lnTo>
                  <a:lnTo>
                    <a:pt x="1146" y="222"/>
                  </a:lnTo>
                  <a:lnTo>
                    <a:pt x="1170" y="180"/>
                  </a:lnTo>
                  <a:lnTo>
                    <a:pt x="1170" y="174"/>
                  </a:lnTo>
                  <a:lnTo>
                    <a:pt x="1164" y="162"/>
                  </a:lnTo>
                  <a:lnTo>
                    <a:pt x="1158" y="156"/>
                  </a:lnTo>
                  <a:lnTo>
                    <a:pt x="1146" y="156"/>
                  </a:lnTo>
                  <a:lnTo>
                    <a:pt x="1140" y="168"/>
                  </a:lnTo>
                  <a:lnTo>
                    <a:pt x="1134" y="174"/>
                  </a:lnTo>
                  <a:lnTo>
                    <a:pt x="1134" y="204"/>
                  </a:lnTo>
                  <a:lnTo>
                    <a:pt x="1128" y="216"/>
                  </a:lnTo>
                  <a:lnTo>
                    <a:pt x="1116" y="222"/>
                  </a:lnTo>
                  <a:lnTo>
                    <a:pt x="1116" y="192"/>
                  </a:lnTo>
                  <a:lnTo>
                    <a:pt x="1092" y="174"/>
                  </a:lnTo>
                  <a:lnTo>
                    <a:pt x="1104" y="150"/>
                  </a:lnTo>
                  <a:lnTo>
                    <a:pt x="1116" y="138"/>
                  </a:lnTo>
                  <a:lnTo>
                    <a:pt x="1122" y="126"/>
                  </a:lnTo>
                  <a:lnTo>
                    <a:pt x="1128" y="108"/>
                  </a:lnTo>
                  <a:lnTo>
                    <a:pt x="1128" y="84"/>
                  </a:lnTo>
                  <a:lnTo>
                    <a:pt x="1116" y="78"/>
                  </a:lnTo>
                  <a:lnTo>
                    <a:pt x="1110" y="72"/>
                  </a:lnTo>
                  <a:lnTo>
                    <a:pt x="1098" y="66"/>
                  </a:lnTo>
                  <a:lnTo>
                    <a:pt x="1092" y="60"/>
                  </a:lnTo>
                  <a:lnTo>
                    <a:pt x="1080" y="60"/>
                  </a:lnTo>
                  <a:lnTo>
                    <a:pt x="1086" y="42"/>
                  </a:lnTo>
                  <a:lnTo>
                    <a:pt x="1062" y="42"/>
                  </a:lnTo>
                  <a:lnTo>
                    <a:pt x="1044" y="18"/>
                  </a:lnTo>
                  <a:lnTo>
                    <a:pt x="1050" y="0"/>
                  </a:lnTo>
                  <a:lnTo>
                    <a:pt x="1020" y="18"/>
                  </a:lnTo>
                  <a:lnTo>
                    <a:pt x="1044" y="54"/>
                  </a:lnTo>
                  <a:lnTo>
                    <a:pt x="1032" y="90"/>
                  </a:lnTo>
                  <a:lnTo>
                    <a:pt x="1056" y="102"/>
                  </a:lnTo>
                  <a:lnTo>
                    <a:pt x="1044" y="108"/>
                  </a:lnTo>
                  <a:lnTo>
                    <a:pt x="1044" y="126"/>
                  </a:lnTo>
                  <a:lnTo>
                    <a:pt x="1068" y="132"/>
                  </a:lnTo>
                  <a:lnTo>
                    <a:pt x="1044" y="150"/>
                  </a:lnTo>
                  <a:lnTo>
                    <a:pt x="1062" y="156"/>
                  </a:lnTo>
                  <a:lnTo>
                    <a:pt x="1062" y="168"/>
                  </a:lnTo>
                  <a:lnTo>
                    <a:pt x="1056" y="174"/>
                  </a:lnTo>
                  <a:lnTo>
                    <a:pt x="1056" y="192"/>
                  </a:lnTo>
                  <a:lnTo>
                    <a:pt x="1068" y="198"/>
                  </a:lnTo>
                  <a:lnTo>
                    <a:pt x="1074" y="204"/>
                  </a:lnTo>
                  <a:lnTo>
                    <a:pt x="1056" y="210"/>
                  </a:lnTo>
                  <a:lnTo>
                    <a:pt x="1044" y="222"/>
                  </a:lnTo>
                  <a:lnTo>
                    <a:pt x="1062" y="234"/>
                  </a:lnTo>
                  <a:lnTo>
                    <a:pt x="1038" y="258"/>
                  </a:lnTo>
                  <a:lnTo>
                    <a:pt x="1032" y="270"/>
                  </a:lnTo>
                  <a:lnTo>
                    <a:pt x="1026" y="276"/>
                  </a:lnTo>
                  <a:lnTo>
                    <a:pt x="1026" y="288"/>
                  </a:lnTo>
                  <a:lnTo>
                    <a:pt x="1038" y="300"/>
                  </a:lnTo>
                  <a:lnTo>
                    <a:pt x="1026" y="300"/>
                  </a:lnTo>
                  <a:lnTo>
                    <a:pt x="1014" y="306"/>
                  </a:lnTo>
                  <a:lnTo>
                    <a:pt x="1002" y="306"/>
                  </a:lnTo>
                  <a:lnTo>
                    <a:pt x="978" y="318"/>
                  </a:lnTo>
                  <a:lnTo>
                    <a:pt x="948" y="348"/>
                  </a:lnTo>
                  <a:lnTo>
                    <a:pt x="930" y="360"/>
                  </a:lnTo>
                  <a:lnTo>
                    <a:pt x="894" y="372"/>
                  </a:lnTo>
                  <a:lnTo>
                    <a:pt x="870" y="384"/>
                  </a:lnTo>
                  <a:lnTo>
                    <a:pt x="858" y="396"/>
                  </a:lnTo>
                  <a:lnTo>
                    <a:pt x="858" y="432"/>
                  </a:lnTo>
                  <a:lnTo>
                    <a:pt x="864" y="444"/>
                  </a:lnTo>
                  <a:lnTo>
                    <a:pt x="870" y="450"/>
                  </a:lnTo>
                  <a:lnTo>
                    <a:pt x="870" y="456"/>
                  </a:lnTo>
                  <a:lnTo>
                    <a:pt x="924" y="456"/>
                  </a:lnTo>
                  <a:lnTo>
                    <a:pt x="924" y="474"/>
                  </a:lnTo>
                  <a:lnTo>
                    <a:pt x="918" y="486"/>
                  </a:lnTo>
                  <a:lnTo>
                    <a:pt x="918" y="522"/>
                  </a:lnTo>
                  <a:lnTo>
                    <a:pt x="894" y="534"/>
                  </a:lnTo>
                  <a:lnTo>
                    <a:pt x="882" y="534"/>
                  </a:lnTo>
                  <a:lnTo>
                    <a:pt x="864" y="540"/>
                  </a:lnTo>
                  <a:lnTo>
                    <a:pt x="852" y="546"/>
                  </a:lnTo>
                  <a:lnTo>
                    <a:pt x="852" y="558"/>
                  </a:lnTo>
                  <a:lnTo>
                    <a:pt x="840" y="570"/>
                  </a:lnTo>
                  <a:lnTo>
                    <a:pt x="852" y="576"/>
                  </a:lnTo>
                  <a:lnTo>
                    <a:pt x="858" y="582"/>
                  </a:lnTo>
                  <a:lnTo>
                    <a:pt x="876" y="588"/>
                  </a:lnTo>
                  <a:lnTo>
                    <a:pt x="888" y="588"/>
                  </a:lnTo>
                  <a:lnTo>
                    <a:pt x="912" y="576"/>
                  </a:lnTo>
                  <a:lnTo>
                    <a:pt x="924" y="558"/>
                  </a:lnTo>
                  <a:lnTo>
                    <a:pt x="972" y="510"/>
                  </a:lnTo>
                  <a:lnTo>
                    <a:pt x="996" y="498"/>
                  </a:lnTo>
                  <a:lnTo>
                    <a:pt x="1014" y="492"/>
                  </a:lnTo>
                  <a:lnTo>
                    <a:pt x="1026" y="486"/>
                  </a:lnTo>
                  <a:lnTo>
                    <a:pt x="1032" y="480"/>
                  </a:lnTo>
                  <a:lnTo>
                    <a:pt x="1038" y="480"/>
                  </a:lnTo>
                  <a:lnTo>
                    <a:pt x="1044" y="474"/>
                  </a:lnTo>
                  <a:lnTo>
                    <a:pt x="1050" y="462"/>
                  </a:lnTo>
                  <a:lnTo>
                    <a:pt x="1056" y="462"/>
                  </a:lnTo>
                  <a:lnTo>
                    <a:pt x="1062" y="456"/>
                  </a:lnTo>
                  <a:lnTo>
                    <a:pt x="1074" y="450"/>
                  </a:lnTo>
                  <a:lnTo>
                    <a:pt x="1080" y="444"/>
                  </a:lnTo>
                  <a:lnTo>
                    <a:pt x="1080" y="420"/>
                  </a:lnTo>
                  <a:lnTo>
                    <a:pt x="1074" y="414"/>
                  </a:lnTo>
                  <a:lnTo>
                    <a:pt x="1080" y="414"/>
                  </a:lnTo>
                  <a:lnTo>
                    <a:pt x="1086" y="408"/>
                  </a:lnTo>
                  <a:lnTo>
                    <a:pt x="1110" y="396"/>
                  </a:lnTo>
                  <a:lnTo>
                    <a:pt x="1140" y="396"/>
                  </a:lnTo>
                  <a:lnTo>
                    <a:pt x="1152" y="402"/>
                  </a:lnTo>
                  <a:lnTo>
                    <a:pt x="1164" y="402"/>
                  </a:lnTo>
                  <a:lnTo>
                    <a:pt x="1176" y="390"/>
                  </a:lnTo>
                  <a:lnTo>
                    <a:pt x="1176" y="360"/>
                  </a:lnTo>
                  <a:lnTo>
                    <a:pt x="1200" y="360"/>
                  </a:lnTo>
                  <a:lnTo>
                    <a:pt x="1212" y="354"/>
                  </a:lnTo>
                  <a:lnTo>
                    <a:pt x="1218" y="354"/>
                  </a:lnTo>
                  <a:lnTo>
                    <a:pt x="1224" y="348"/>
                  </a:lnTo>
                  <a:lnTo>
                    <a:pt x="1224" y="324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20" name="Namibia" descr="© INSCALE GmbH, 05.05.2010&#10;http://www.presentationload.com/">
              <a:extLst>
                <a:ext uri="{FF2B5EF4-FFF2-40B4-BE49-F238E27FC236}">
                  <a16:creationId xmlns:a16="http://schemas.microsoft.com/office/drawing/2014/main" id="{4F22C081-B2EE-4A45-A2FA-96AFA6C6DF21}"/>
                </a:ext>
              </a:extLst>
            </p:cNvPr>
            <p:cNvSpPr>
              <a:spLocks/>
            </p:cNvSpPr>
            <p:nvPr/>
          </p:nvSpPr>
          <p:spPr bwMode="gray">
            <a:xfrm>
              <a:off x="5914601" y="5133752"/>
              <a:ext cx="422294" cy="438269"/>
            </a:xfrm>
            <a:custGeom>
              <a:avLst/>
              <a:gdLst>
                <a:gd name="T0" fmla="*/ 2147483647 w 954"/>
                <a:gd name="T1" fmla="*/ 2147483647 h 972"/>
                <a:gd name="T2" fmla="*/ 2147483647 w 954"/>
                <a:gd name="T3" fmla="*/ 2147483647 h 972"/>
                <a:gd name="T4" fmla="*/ 2147483647 w 954"/>
                <a:gd name="T5" fmla="*/ 2147483647 h 972"/>
                <a:gd name="T6" fmla="*/ 2147483647 w 954"/>
                <a:gd name="T7" fmla="*/ 2147483647 h 972"/>
                <a:gd name="T8" fmla="*/ 2147483647 w 954"/>
                <a:gd name="T9" fmla="*/ 2147483647 h 972"/>
                <a:gd name="T10" fmla="*/ 2147483647 w 954"/>
                <a:gd name="T11" fmla="*/ 2147483647 h 972"/>
                <a:gd name="T12" fmla="*/ 2147483647 w 954"/>
                <a:gd name="T13" fmla="*/ 2147483647 h 972"/>
                <a:gd name="T14" fmla="*/ 2147483647 w 954"/>
                <a:gd name="T15" fmla="*/ 2147483647 h 972"/>
                <a:gd name="T16" fmla="*/ 2147483647 w 954"/>
                <a:gd name="T17" fmla="*/ 2147483647 h 972"/>
                <a:gd name="T18" fmla="*/ 2147483647 w 954"/>
                <a:gd name="T19" fmla="*/ 2147483647 h 972"/>
                <a:gd name="T20" fmla="*/ 2147483647 w 954"/>
                <a:gd name="T21" fmla="*/ 2147483647 h 972"/>
                <a:gd name="T22" fmla="*/ 2147483647 w 954"/>
                <a:gd name="T23" fmla="*/ 2147483647 h 972"/>
                <a:gd name="T24" fmla="*/ 2147483647 w 954"/>
                <a:gd name="T25" fmla="*/ 2147483647 h 972"/>
                <a:gd name="T26" fmla="*/ 2147483647 w 954"/>
                <a:gd name="T27" fmla="*/ 2147483647 h 972"/>
                <a:gd name="T28" fmla="*/ 2147483647 w 954"/>
                <a:gd name="T29" fmla="*/ 2147483647 h 972"/>
                <a:gd name="T30" fmla="*/ 2147483647 w 954"/>
                <a:gd name="T31" fmla="*/ 2147483647 h 972"/>
                <a:gd name="T32" fmla="*/ 2147483647 w 954"/>
                <a:gd name="T33" fmla="*/ 2147483647 h 972"/>
                <a:gd name="T34" fmla="*/ 2147483647 w 954"/>
                <a:gd name="T35" fmla="*/ 2147483647 h 972"/>
                <a:gd name="T36" fmla="*/ 2147483647 w 954"/>
                <a:gd name="T37" fmla="*/ 2147483647 h 972"/>
                <a:gd name="T38" fmla="*/ 2147483647 w 954"/>
                <a:gd name="T39" fmla="*/ 2147483647 h 972"/>
                <a:gd name="T40" fmla="*/ 2147483647 w 954"/>
                <a:gd name="T41" fmla="*/ 2147483647 h 972"/>
                <a:gd name="T42" fmla="*/ 2147483647 w 954"/>
                <a:gd name="T43" fmla="*/ 2147483647 h 972"/>
                <a:gd name="T44" fmla="*/ 2147483647 w 954"/>
                <a:gd name="T45" fmla="*/ 2147483647 h 972"/>
                <a:gd name="T46" fmla="*/ 2147483647 w 954"/>
                <a:gd name="T47" fmla="*/ 2147483647 h 972"/>
                <a:gd name="T48" fmla="*/ 2147483647 w 954"/>
                <a:gd name="T49" fmla="*/ 2147483647 h 972"/>
                <a:gd name="T50" fmla="*/ 2147483647 w 954"/>
                <a:gd name="T51" fmla="*/ 2147483647 h 972"/>
                <a:gd name="T52" fmla="*/ 2147483647 w 954"/>
                <a:gd name="T53" fmla="*/ 2147483647 h 972"/>
                <a:gd name="T54" fmla="*/ 2147483647 w 954"/>
                <a:gd name="T55" fmla="*/ 2147483647 h 972"/>
                <a:gd name="T56" fmla="*/ 2147483647 w 954"/>
                <a:gd name="T57" fmla="*/ 2147483647 h 972"/>
                <a:gd name="T58" fmla="*/ 2147483647 w 954"/>
                <a:gd name="T59" fmla="*/ 2147483647 h 972"/>
                <a:gd name="T60" fmla="*/ 2147483647 w 954"/>
                <a:gd name="T61" fmla="*/ 2147483647 h 972"/>
                <a:gd name="T62" fmla="*/ 2147483647 w 954"/>
                <a:gd name="T63" fmla="*/ 2147483647 h 972"/>
                <a:gd name="T64" fmla="*/ 2147483647 w 954"/>
                <a:gd name="T65" fmla="*/ 2147483647 h 972"/>
                <a:gd name="T66" fmla="*/ 2147483647 w 954"/>
                <a:gd name="T67" fmla="*/ 0 h 972"/>
                <a:gd name="T68" fmla="*/ 2147483647 w 954"/>
                <a:gd name="T69" fmla="*/ 2147483647 h 972"/>
                <a:gd name="T70" fmla="*/ 2147483647 w 954"/>
                <a:gd name="T71" fmla="*/ 2147483647 h 972"/>
                <a:gd name="T72" fmla="*/ 0 w 954"/>
                <a:gd name="T73" fmla="*/ 2147483647 h 972"/>
                <a:gd name="T74" fmla="*/ 2147483647 w 954"/>
                <a:gd name="T75" fmla="*/ 2147483647 h 972"/>
                <a:gd name="T76" fmla="*/ 2147483647 w 954"/>
                <a:gd name="T77" fmla="*/ 2147483647 h 972"/>
                <a:gd name="T78" fmla="*/ 2147483647 w 954"/>
                <a:gd name="T79" fmla="*/ 2147483647 h 972"/>
                <a:gd name="T80" fmla="*/ 2147483647 w 954"/>
                <a:gd name="T81" fmla="*/ 2147483647 h 972"/>
                <a:gd name="T82" fmla="*/ 2147483647 w 954"/>
                <a:gd name="T83" fmla="*/ 2147483647 h 972"/>
                <a:gd name="T84" fmla="*/ 2147483647 w 954"/>
                <a:gd name="T85" fmla="*/ 2147483647 h 972"/>
                <a:gd name="T86" fmla="*/ 2147483647 w 954"/>
                <a:gd name="T87" fmla="*/ 2147483647 h 972"/>
                <a:gd name="T88" fmla="*/ 2147483647 w 954"/>
                <a:gd name="T89" fmla="*/ 2147483647 h 972"/>
                <a:gd name="T90" fmla="*/ 2147483647 w 954"/>
                <a:gd name="T91" fmla="*/ 2147483647 h 972"/>
                <a:gd name="T92" fmla="*/ 2147483647 w 954"/>
                <a:gd name="T93" fmla="*/ 2147483647 h 972"/>
                <a:gd name="T94" fmla="*/ 2147483647 w 954"/>
                <a:gd name="T95" fmla="*/ 2147483647 h 972"/>
                <a:gd name="T96" fmla="*/ 2147483647 w 954"/>
                <a:gd name="T97" fmla="*/ 2147483647 h 972"/>
                <a:gd name="T98" fmla="*/ 2147483647 w 954"/>
                <a:gd name="T99" fmla="*/ 2147483647 h 972"/>
                <a:gd name="T100" fmla="*/ 2147483647 w 954"/>
                <a:gd name="T101" fmla="*/ 2147483647 h 972"/>
                <a:gd name="T102" fmla="*/ 2147483647 w 954"/>
                <a:gd name="T103" fmla="*/ 2147483647 h 972"/>
                <a:gd name="T104" fmla="*/ 2147483647 w 954"/>
                <a:gd name="T105" fmla="*/ 2147483647 h 972"/>
                <a:gd name="T106" fmla="*/ 2147483647 w 954"/>
                <a:gd name="T107" fmla="*/ 2147483647 h 972"/>
                <a:gd name="T108" fmla="*/ 2147483647 w 954"/>
                <a:gd name="T109" fmla="*/ 2147483647 h 972"/>
                <a:gd name="T110" fmla="*/ 2147483647 w 954"/>
                <a:gd name="T111" fmla="*/ 2147483647 h 972"/>
                <a:gd name="T112" fmla="*/ 2147483647 w 954"/>
                <a:gd name="T113" fmla="*/ 2147483647 h 972"/>
                <a:gd name="T114" fmla="*/ 2147483647 w 954"/>
                <a:gd name="T115" fmla="*/ 2147483647 h 972"/>
                <a:gd name="T116" fmla="*/ 2147483647 w 954"/>
                <a:gd name="T117" fmla="*/ 2147483647 h 972"/>
                <a:gd name="T118" fmla="*/ 2147483647 w 954"/>
                <a:gd name="T119" fmla="*/ 2147483647 h 972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954"/>
                <a:gd name="T181" fmla="*/ 0 h 972"/>
                <a:gd name="T182" fmla="*/ 954 w 954"/>
                <a:gd name="T183" fmla="*/ 972 h 972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954" h="972">
                  <a:moveTo>
                    <a:pt x="366" y="894"/>
                  </a:moveTo>
                  <a:lnTo>
                    <a:pt x="372" y="894"/>
                  </a:lnTo>
                  <a:lnTo>
                    <a:pt x="390" y="912"/>
                  </a:lnTo>
                  <a:lnTo>
                    <a:pt x="390" y="936"/>
                  </a:lnTo>
                  <a:lnTo>
                    <a:pt x="396" y="948"/>
                  </a:lnTo>
                  <a:lnTo>
                    <a:pt x="402" y="954"/>
                  </a:lnTo>
                  <a:lnTo>
                    <a:pt x="426" y="954"/>
                  </a:lnTo>
                  <a:lnTo>
                    <a:pt x="432" y="960"/>
                  </a:lnTo>
                  <a:lnTo>
                    <a:pt x="432" y="966"/>
                  </a:lnTo>
                  <a:lnTo>
                    <a:pt x="438" y="972"/>
                  </a:lnTo>
                  <a:lnTo>
                    <a:pt x="462" y="972"/>
                  </a:lnTo>
                  <a:lnTo>
                    <a:pt x="474" y="960"/>
                  </a:lnTo>
                  <a:lnTo>
                    <a:pt x="486" y="960"/>
                  </a:lnTo>
                  <a:lnTo>
                    <a:pt x="498" y="972"/>
                  </a:lnTo>
                  <a:lnTo>
                    <a:pt x="522" y="972"/>
                  </a:lnTo>
                  <a:lnTo>
                    <a:pt x="522" y="948"/>
                  </a:lnTo>
                  <a:lnTo>
                    <a:pt x="534" y="948"/>
                  </a:lnTo>
                  <a:lnTo>
                    <a:pt x="534" y="942"/>
                  </a:lnTo>
                  <a:lnTo>
                    <a:pt x="540" y="936"/>
                  </a:lnTo>
                  <a:lnTo>
                    <a:pt x="552" y="930"/>
                  </a:lnTo>
                  <a:lnTo>
                    <a:pt x="570" y="930"/>
                  </a:lnTo>
                  <a:lnTo>
                    <a:pt x="582" y="414"/>
                  </a:lnTo>
                  <a:lnTo>
                    <a:pt x="654" y="414"/>
                  </a:lnTo>
                  <a:lnTo>
                    <a:pt x="648" y="288"/>
                  </a:lnTo>
                  <a:lnTo>
                    <a:pt x="654" y="282"/>
                  </a:lnTo>
                  <a:lnTo>
                    <a:pt x="654" y="108"/>
                  </a:lnTo>
                  <a:lnTo>
                    <a:pt x="690" y="108"/>
                  </a:lnTo>
                  <a:lnTo>
                    <a:pt x="708" y="102"/>
                  </a:lnTo>
                  <a:lnTo>
                    <a:pt x="744" y="102"/>
                  </a:lnTo>
                  <a:lnTo>
                    <a:pt x="792" y="90"/>
                  </a:lnTo>
                  <a:lnTo>
                    <a:pt x="804" y="84"/>
                  </a:lnTo>
                  <a:lnTo>
                    <a:pt x="822" y="84"/>
                  </a:lnTo>
                  <a:lnTo>
                    <a:pt x="828" y="90"/>
                  </a:lnTo>
                  <a:lnTo>
                    <a:pt x="828" y="108"/>
                  </a:lnTo>
                  <a:lnTo>
                    <a:pt x="834" y="108"/>
                  </a:lnTo>
                  <a:lnTo>
                    <a:pt x="834" y="126"/>
                  </a:lnTo>
                  <a:lnTo>
                    <a:pt x="840" y="126"/>
                  </a:lnTo>
                  <a:lnTo>
                    <a:pt x="882" y="84"/>
                  </a:lnTo>
                  <a:lnTo>
                    <a:pt x="906" y="84"/>
                  </a:lnTo>
                  <a:lnTo>
                    <a:pt x="918" y="72"/>
                  </a:lnTo>
                  <a:lnTo>
                    <a:pt x="954" y="66"/>
                  </a:lnTo>
                  <a:lnTo>
                    <a:pt x="936" y="48"/>
                  </a:lnTo>
                  <a:lnTo>
                    <a:pt x="906" y="54"/>
                  </a:lnTo>
                  <a:lnTo>
                    <a:pt x="906" y="48"/>
                  </a:lnTo>
                  <a:lnTo>
                    <a:pt x="900" y="42"/>
                  </a:lnTo>
                  <a:lnTo>
                    <a:pt x="882" y="42"/>
                  </a:lnTo>
                  <a:lnTo>
                    <a:pt x="876" y="48"/>
                  </a:lnTo>
                  <a:lnTo>
                    <a:pt x="870" y="48"/>
                  </a:lnTo>
                  <a:lnTo>
                    <a:pt x="846" y="60"/>
                  </a:lnTo>
                  <a:lnTo>
                    <a:pt x="828" y="54"/>
                  </a:lnTo>
                  <a:lnTo>
                    <a:pt x="816" y="60"/>
                  </a:lnTo>
                  <a:lnTo>
                    <a:pt x="780" y="72"/>
                  </a:lnTo>
                  <a:lnTo>
                    <a:pt x="732" y="78"/>
                  </a:lnTo>
                  <a:lnTo>
                    <a:pt x="696" y="84"/>
                  </a:lnTo>
                  <a:lnTo>
                    <a:pt x="624" y="84"/>
                  </a:lnTo>
                  <a:lnTo>
                    <a:pt x="618" y="72"/>
                  </a:lnTo>
                  <a:lnTo>
                    <a:pt x="546" y="78"/>
                  </a:lnTo>
                  <a:lnTo>
                    <a:pt x="540" y="66"/>
                  </a:lnTo>
                  <a:lnTo>
                    <a:pt x="504" y="66"/>
                  </a:lnTo>
                  <a:lnTo>
                    <a:pt x="480" y="42"/>
                  </a:lnTo>
                  <a:lnTo>
                    <a:pt x="480" y="36"/>
                  </a:lnTo>
                  <a:lnTo>
                    <a:pt x="174" y="36"/>
                  </a:lnTo>
                  <a:lnTo>
                    <a:pt x="168" y="30"/>
                  </a:lnTo>
                  <a:lnTo>
                    <a:pt x="156" y="30"/>
                  </a:lnTo>
                  <a:lnTo>
                    <a:pt x="132" y="18"/>
                  </a:lnTo>
                  <a:lnTo>
                    <a:pt x="126" y="6"/>
                  </a:lnTo>
                  <a:lnTo>
                    <a:pt x="120" y="0"/>
                  </a:lnTo>
                  <a:lnTo>
                    <a:pt x="90" y="0"/>
                  </a:lnTo>
                  <a:lnTo>
                    <a:pt x="90" y="6"/>
                  </a:lnTo>
                  <a:lnTo>
                    <a:pt x="72" y="24"/>
                  </a:lnTo>
                  <a:lnTo>
                    <a:pt x="42" y="24"/>
                  </a:lnTo>
                  <a:lnTo>
                    <a:pt x="36" y="18"/>
                  </a:lnTo>
                  <a:lnTo>
                    <a:pt x="18" y="24"/>
                  </a:lnTo>
                  <a:lnTo>
                    <a:pt x="0" y="24"/>
                  </a:lnTo>
                  <a:lnTo>
                    <a:pt x="6" y="96"/>
                  </a:lnTo>
                  <a:lnTo>
                    <a:pt x="12" y="108"/>
                  </a:lnTo>
                  <a:lnTo>
                    <a:pt x="30" y="126"/>
                  </a:lnTo>
                  <a:lnTo>
                    <a:pt x="36" y="138"/>
                  </a:lnTo>
                  <a:lnTo>
                    <a:pt x="54" y="162"/>
                  </a:lnTo>
                  <a:lnTo>
                    <a:pt x="72" y="192"/>
                  </a:lnTo>
                  <a:lnTo>
                    <a:pt x="96" y="228"/>
                  </a:lnTo>
                  <a:lnTo>
                    <a:pt x="102" y="258"/>
                  </a:lnTo>
                  <a:lnTo>
                    <a:pt x="102" y="276"/>
                  </a:lnTo>
                  <a:lnTo>
                    <a:pt x="114" y="294"/>
                  </a:lnTo>
                  <a:lnTo>
                    <a:pt x="120" y="312"/>
                  </a:lnTo>
                  <a:lnTo>
                    <a:pt x="138" y="348"/>
                  </a:lnTo>
                  <a:lnTo>
                    <a:pt x="156" y="366"/>
                  </a:lnTo>
                  <a:lnTo>
                    <a:pt x="156" y="390"/>
                  </a:lnTo>
                  <a:lnTo>
                    <a:pt x="162" y="396"/>
                  </a:lnTo>
                  <a:lnTo>
                    <a:pt x="174" y="402"/>
                  </a:lnTo>
                  <a:lnTo>
                    <a:pt x="180" y="414"/>
                  </a:lnTo>
                  <a:lnTo>
                    <a:pt x="192" y="420"/>
                  </a:lnTo>
                  <a:lnTo>
                    <a:pt x="198" y="432"/>
                  </a:lnTo>
                  <a:lnTo>
                    <a:pt x="198" y="582"/>
                  </a:lnTo>
                  <a:lnTo>
                    <a:pt x="222" y="630"/>
                  </a:lnTo>
                  <a:lnTo>
                    <a:pt x="222" y="678"/>
                  </a:lnTo>
                  <a:lnTo>
                    <a:pt x="216" y="678"/>
                  </a:lnTo>
                  <a:lnTo>
                    <a:pt x="228" y="726"/>
                  </a:lnTo>
                  <a:lnTo>
                    <a:pt x="228" y="762"/>
                  </a:lnTo>
                  <a:lnTo>
                    <a:pt x="240" y="762"/>
                  </a:lnTo>
                  <a:lnTo>
                    <a:pt x="240" y="804"/>
                  </a:lnTo>
                  <a:lnTo>
                    <a:pt x="252" y="810"/>
                  </a:lnTo>
                  <a:lnTo>
                    <a:pt x="258" y="816"/>
                  </a:lnTo>
                  <a:lnTo>
                    <a:pt x="258" y="846"/>
                  </a:lnTo>
                  <a:lnTo>
                    <a:pt x="264" y="858"/>
                  </a:lnTo>
                  <a:lnTo>
                    <a:pt x="270" y="864"/>
                  </a:lnTo>
                  <a:lnTo>
                    <a:pt x="276" y="876"/>
                  </a:lnTo>
                  <a:lnTo>
                    <a:pt x="282" y="894"/>
                  </a:lnTo>
                  <a:lnTo>
                    <a:pt x="282" y="900"/>
                  </a:lnTo>
                  <a:lnTo>
                    <a:pt x="288" y="912"/>
                  </a:lnTo>
                  <a:lnTo>
                    <a:pt x="294" y="918"/>
                  </a:lnTo>
                  <a:lnTo>
                    <a:pt x="318" y="930"/>
                  </a:lnTo>
                  <a:lnTo>
                    <a:pt x="324" y="936"/>
                  </a:lnTo>
                  <a:lnTo>
                    <a:pt x="330" y="936"/>
                  </a:lnTo>
                  <a:lnTo>
                    <a:pt x="330" y="942"/>
                  </a:lnTo>
                  <a:lnTo>
                    <a:pt x="348" y="930"/>
                  </a:lnTo>
                  <a:lnTo>
                    <a:pt x="348" y="924"/>
                  </a:lnTo>
                  <a:lnTo>
                    <a:pt x="354" y="918"/>
                  </a:lnTo>
                  <a:lnTo>
                    <a:pt x="360" y="906"/>
                  </a:lnTo>
                  <a:lnTo>
                    <a:pt x="360" y="900"/>
                  </a:lnTo>
                  <a:lnTo>
                    <a:pt x="366" y="894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21" name="Malaysia" descr="© INSCALE GmbH, 05.05.2010&#10;http://www.presentationload.com/">
              <a:extLst>
                <a:ext uri="{FF2B5EF4-FFF2-40B4-BE49-F238E27FC236}">
                  <a16:creationId xmlns:a16="http://schemas.microsoft.com/office/drawing/2014/main" id="{EB310C2C-F0A6-4F11-9C30-11F4A30800B9}"/>
                </a:ext>
              </a:extLst>
            </p:cNvPr>
            <p:cNvSpPr>
              <a:spLocks/>
            </p:cNvSpPr>
            <p:nvPr/>
          </p:nvSpPr>
          <p:spPr bwMode="gray">
            <a:xfrm>
              <a:off x="8696023" y="4276269"/>
              <a:ext cx="136531" cy="196903"/>
            </a:xfrm>
            <a:custGeom>
              <a:avLst/>
              <a:gdLst>
                <a:gd name="T0" fmla="*/ 2147483647 w 306"/>
                <a:gd name="T1" fmla="*/ 2147483647 h 438"/>
                <a:gd name="T2" fmla="*/ 2147483647 w 306"/>
                <a:gd name="T3" fmla="*/ 2147483647 h 438"/>
                <a:gd name="T4" fmla="*/ 2147483647 w 306"/>
                <a:gd name="T5" fmla="*/ 2147483647 h 438"/>
                <a:gd name="T6" fmla="*/ 2147483647 w 306"/>
                <a:gd name="T7" fmla="*/ 2147483647 h 438"/>
                <a:gd name="T8" fmla="*/ 2147483647 w 306"/>
                <a:gd name="T9" fmla="*/ 2147483647 h 438"/>
                <a:gd name="T10" fmla="*/ 2147483647 w 306"/>
                <a:gd name="T11" fmla="*/ 2147483647 h 438"/>
                <a:gd name="T12" fmla="*/ 2147483647 w 306"/>
                <a:gd name="T13" fmla="*/ 2147483647 h 438"/>
                <a:gd name="T14" fmla="*/ 2147483647 w 306"/>
                <a:gd name="T15" fmla="*/ 2147483647 h 438"/>
                <a:gd name="T16" fmla="*/ 2147483647 w 306"/>
                <a:gd name="T17" fmla="*/ 2147483647 h 438"/>
                <a:gd name="T18" fmla="*/ 2147483647 w 306"/>
                <a:gd name="T19" fmla="*/ 2147483647 h 438"/>
                <a:gd name="T20" fmla="*/ 2147483647 w 306"/>
                <a:gd name="T21" fmla="*/ 2147483647 h 438"/>
                <a:gd name="T22" fmla="*/ 2147483647 w 306"/>
                <a:gd name="T23" fmla="*/ 2147483647 h 438"/>
                <a:gd name="T24" fmla="*/ 2147483647 w 306"/>
                <a:gd name="T25" fmla="*/ 2147483647 h 438"/>
                <a:gd name="T26" fmla="*/ 2147483647 w 306"/>
                <a:gd name="T27" fmla="*/ 2147483647 h 438"/>
                <a:gd name="T28" fmla="*/ 2147483647 w 306"/>
                <a:gd name="T29" fmla="*/ 2147483647 h 438"/>
                <a:gd name="T30" fmla="*/ 2147483647 w 306"/>
                <a:gd name="T31" fmla="*/ 2147483647 h 438"/>
                <a:gd name="T32" fmla="*/ 2147483647 w 306"/>
                <a:gd name="T33" fmla="*/ 2147483647 h 438"/>
                <a:gd name="T34" fmla="*/ 2147483647 w 306"/>
                <a:gd name="T35" fmla="*/ 2147483647 h 438"/>
                <a:gd name="T36" fmla="*/ 2147483647 w 306"/>
                <a:gd name="T37" fmla="*/ 2147483647 h 438"/>
                <a:gd name="T38" fmla="*/ 2147483647 w 306"/>
                <a:gd name="T39" fmla="*/ 2147483647 h 438"/>
                <a:gd name="T40" fmla="*/ 2147483647 w 306"/>
                <a:gd name="T41" fmla="*/ 2147483647 h 438"/>
                <a:gd name="T42" fmla="*/ 2147483647 w 306"/>
                <a:gd name="T43" fmla="*/ 2147483647 h 438"/>
                <a:gd name="T44" fmla="*/ 2147483647 w 306"/>
                <a:gd name="T45" fmla="*/ 2147483647 h 438"/>
                <a:gd name="T46" fmla="*/ 2147483647 w 306"/>
                <a:gd name="T47" fmla="*/ 2147483647 h 438"/>
                <a:gd name="T48" fmla="*/ 2147483647 w 306"/>
                <a:gd name="T49" fmla="*/ 2147483647 h 438"/>
                <a:gd name="T50" fmla="*/ 2147483647 w 306"/>
                <a:gd name="T51" fmla="*/ 2147483647 h 438"/>
                <a:gd name="T52" fmla="*/ 2147483647 w 306"/>
                <a:gd name="T53" fmla="*/ 2147483647 h 438"/>
                <a:gd name="T54" fmla="*/ 2147483647 w 306"/>
                <a:gd name="T55" fmla="*/ 2147483647 h 438"/>
                <a:gd name="T56" fmla="*/ 2147483647 w 306"/>
                <a:gd name="T57" fmla="*/ 2147483647 h 438"/>
                <a:gd name="T58" fmla="*/ 2147483647 w 306"/>
                <a:gd name="T59" fmla="*/ 2147483647 h 438"/>
                <a:gd name="T60" fmla="*/ 2147483647 w 306"/>
                <a:gd name="T61" fmla="*/ 2147483647 h 438"/>
                <a:gd name="T62" fmla="*/ 2147483647 w 306"/>
                <a:gd name="T63" fmla="*/ 2147483647 h 438"/>
                <a:gd name="T64" fmla="*/ 2147483647 w 306"/>
                <a:gd name="T65" fmla="*/ 2147483647 h 438"/>
                <a:gd name="T66" fmla="*/ 2147483647 w 306"/>
                <a:gd name="T67" fmla="*/ 2147483647 h 438"/>
                <a:gd name="T68" fmla="*/ 2147483647 w 306"/>
                <a:gd name="T69" fmla="*/ 2147483647 h 438"/>
                <a:gd name="T70" fmla="*/ 2147483647 w 306"/>
                <a:gd name="T71" fmla="*/ 2147483647 h 438"/>
                <a:gd name="T72" fmla="*/ 2147483647 w 306"/>
                <a:gd name="T73" fmla="*/ 2147483647 h 438"/>
                <a:gd name="T74" fmla="*/ 2147483647 w 306"/>
                <a:gd name="T75" fmla="*/ 2147483647 h 438"/>
                <a:gd name="T76" fmla="*/ 2147483647 w 306"/>
                <a:gd name="T77" fmla="*/ 0 h 438"/>
                <a:gd name="T78" fmla="*/ 2147483647 w 306"/>
                <a:gd name="T79" fmla="*/ 2147483647 h 438"/>
                <a:gd name="T80" fmla="*/ 2147483647 w 306"/>
                <a:gd name="T81" fmla="*/ 2147483647 h 438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306"/>
                <a:gd name="T124" fmla="*/ 0 h 438"/>
                <a:gd name="T125" fmla="*/ 306 w 306"/>
                <a:gd name="T126" fmla="*/ 438 h 438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306" h="438">
                  <a:moveTo>
                    <a:pt x="0" y="42"/>
                  </a:moveTo>
                  <a:lnTo>
                    <a:pt x="6" y="138"/>
                  </a:lnTo>
                  <a:lnTo>
                    <a:pt x="18" y="138"/>
                  </a:lnTo>
                  <a:lnTo>
                    <a:pt x="24" y="132"/>
                  </a:lnTo>
                  <a:lnTo>
                    <a:pt x="42" y="132"/>
                  </a:lnTo>
                  <a:lnTo>
                    <a:pt x="54" y="138"/>
                  </a:lnTo>
                  <a:lnTo>
                    <a:pt x="54" y="168"/>
                  </a:lnTo>
                  <a:lnTo>
                    <a:pt x="48" y="180"/>
                  </a:lnTo>
                  <a:lnTo>
                    <a:pt x="48" y="198"/>
                  </a:lnTo>
                  <a:lnTo>
                    <a:pt x="54" y="216"/>
                  </a:lnTo>
                  <a:lnTo>
                    <a:pt x="60" y="228"/>
                  </a:lnTo>
                  <a:lnTo>
                    <a:pt x="66" y="234"/>
                  </a:lnTo>
                  <a:lnTo>
                    <a:pt x="84" y="234"/>
                  </a:lnTo>
                  <a:lnTo>
                    <a:pt x="90" y="228"/>
                  </a:lnTo>
                  <a:lnTo>
                    <a:pt x="90" y="240"/>
                  </a:lnTo>
                  <a:lnTo>
                    <a:pt x="84" y="252"/>
                  </a:lnTo>
                  <a:lnTo>
                    <a:pt x="84" y="282"/>
                  </a:lnTo>
                  <a:lnTo>
                    <a:pt x="96" y="306"/>
                  </a:lnTo>
                  <a:lnTo>
                    <a:pt x="102" y="312"/>
                  </a:lnTo>
                  <a:lnTo>
                    <a:pt x="114" y="318"/>
                  </a:lnTo>
                  <a:lnTo>
                    <a:pt x="132" y="330"/>
                  </a:lnTo>
                  <a:lnTo>
                    <a:pt x="144" y="336"/>
                  </a:lnTo>
                  <a:lnTo>
                    <a:pt x="162" y="354"/>
                  </a:lnTo>
                  <a:lnTo>
                    <a:pt x="168" y="354"/>
                  </a:lnTo>
                  <a:lnTo>
                    <a:pt x="168" y="366"/>
                  </a:lnTo>
                  <a:lnTo>
                    <a:pt x="174" y="372"/>
                  </a:lnTo>
                  <a:lnTo>
                    <a:pt x="174" y="378"/>
                  </a:lnTo>
                  <a:lnTo>
                    <a:pt x="180" y="384"/>
                  </a:lnTo>
                  <a:lnTo>
                    <a:pt x="186" y="384"/>
                  </a:lnTo>
                  <a:lnTo>
                    <a:pt x="198" y="390"/>
                  </a:lnTo>
                  <a:lnTo>
                    <a:pt x="204" y="396"/>
                  </a:lnTo>
                  <a:lnTo>
                    <a:pt x="216" y="396"/>
                  </a:lnTo>
                  <a:lnTo>
                    <a:pt x="222" y="402"/>
                  </a:lnTo>
                  <a:lnTo>
                    <a:pt x="228" y="402"/>
                  </a:lnTo>
                  <a:lnTo>
                    <a:pt x="252" y="438"/>
                  </a:lnTo>
                  <a:lnTo>
                    <a:pt x="300" y="432"/>
                  </a:lnTo>
                  <a:lnTo>
                    <a:pt x="300" y="420"/>
                  </a:lnTo>
                  <a:lnTo>
                    <a:pt x="306" y="408"/>
                  </a:lnTo>
                  <a:lnTo>
                    <a:pt x="306" y="378"/>
                  </a:lnTo>
                  <a:lnTo>
                    <a:pt x="294" y="354"/>
                  </a:lnTo>
                  <a:lnTo>
                    <a:pt x="270" y="330"/>
                  </a:lnTo>
                  <a:lnTo>
                    <a:pt x="264" y="318"/>
                  </a:lnTo>
                  <a:lnTo>
                    <a:pt x="258" y="312"/>
                  </a:lnTo>
                  <a:lnTo>
                    <a:pt x="258" y="288"/>
                  </a:lnTo>
                  <a:lnTo>
                    <a:pt x="252" y="276"/>
                  </a:lnTo>
                  <a:lnTo>
                    <a:pt x="246" y="270"/>
                  </a:lnTo>
                  <a:lnTo>
                    <a:pt x="246" y="258"/>
                  </a:lnTo>
                  <a:lnTo>
                    <a:pt x="252" y="252"/>
                  </a:lnTo>
                  <a:lnTo>
                    <a:pt x="252" y="126"/>
                  </a:lnTo>
                  <a:lnTo>
                    <a:pt x="246" y="114"/>
                  </a:lnTo>
                  <a:lnTo>
                    <a:pt x="222" y="90"/>
                  </a:lnTo>
                  <a:lnTo>
                    <a:pt x="204" y="84"/>
                  </a:lnTo>
                  <a:lnTo>
                    <a:pt x="192" y="72"/>
                  </a:lnTo>
                  <a:lnTo>
                    <a:pt x="180" y="66"/>
                  </a:lnTo>
                  <a:lnTo>
                    <a:pt x="156" y="42"/>
                  </a:lnTo>
                  <a:lnTo>
                    <a:pt x="150" y="54"/>
                  </a:lnTo>
                  <a:lnTo>
                    <a:pt x="144" y="60"/>
                  </a:lnTo>
                  <a:lnTo>
                    <a:pt x="138" y="72"/>
                  </a:lnTo>
                  <a:lnTo>
                    <a:pt x="138" y="78"/>
                  </a:lnTo>
                  <a:lnTo>
                    <a:pt x="132" y="84"/>
                  </a:lnTo>
                  <a:lnTo>
                    <a:pt x="114" y="66"/>
                  </a:lnTo>
                  <a:lnTo>
                    <a:pt x="108" y="66"/>
                  </a:lnTo>
                  <a:lnTo>
                    <a:pt x="102" y="72"/>
                  </a:lnTo>
                  <a:lnTo>
                    <a:pt x="90" y="72"/>
                  </a:lnTo>
                  <a:lnTo>
                    <a:pt x="90" y="78"/>
                  </a:lnTo>
                  <a:lnTo>
                    <a:pt x="72" y="78"/>
                  </a:lnTo>
                  <a:lnTo>
                    <a:pt x="66" y="72"/>
                  </a:lnTo>
                  <a:lnTo>
                    <a:pt x="66" y="66"/>
                  </a:lnTo>
                  <a:lnTo>
                    <a:pt x="78" y="54"/>
                  </a:lnTo>
                  <a:lnTo>
                    <a:pt x="78" y="42"/>
                  </a:lnTo>
                  <a:lnTo>
                    <a:pt x="66" y="42"/>
                  </a:lnTo>
                  <a:lnTo>
                    <a:pt x="66" y="30"/>
                  </a:lnTo>
                  <a:lnTo>
                    <a:pt x="60" y="24"/>
                  </a:lnTo>
                  <a:lnTo>
                    <a:pt x="48" y="18"/>
                  </a:lnTo>
                  <a:lnTo>
                    <a:pt x="30" y="18"/>
                  </a:lnTo>
                  <a:lnTo>
                    <a:pt x="30" y="12"/>
                  </a:lnTo>
                  <a:lnTo>
                    <a:pt x="24" y="0"/>
                  </a:lnTo>
                  <a:lnTo>
                    <a:pt x="12" y="0"/>
                  </a:lnTo>
                  <a:lnTo>
                    <a:pt x="6" y="6"/>
                  </a:lnTo>
                  <a:lnTo>
                    <a:pt x="6" y="18"/>
                  </a:lnTo>
                  <a:lnTo>
                    <a:pt x="12" y="24"/>
                  </a:lnTo>
                  <a:lnTo>
                    <a:pt x="6" y="36"/>
                  </a:lnTo>
                  <a:lnTo>
                    <a:pt x="0" y="42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22" name="Malaysia" descr="© INSCALE GmbH, 05.05.2010&#10;http://www.presentationload.com/">
              <a:extLst>
                <a:ext uri="{FF2B5EF4-FFF2-40B4-BE49-F238E27FC236}">
                  <a16:creationId xmlns:a16="http://schemas.microsoft.com/office/drawing/2014/main" id="{B368A00A-094E-415D-AA87-90C4A87D6B17}"/>
                </a:ext>
              </a:extLst>
            </p:cNvPr>
            <p:cNvSpPr>
              <a:spLocks/>
            </p:cNvSpPr>
            <p:nvPr/>
          </p:nvSpPr>
          <p:spPr bwMode="gray">
            <a:xfrm>
              <a:off x="9013537" y="4254038"/>
              <a:ext cx="304813" cy="236602"/>
            </a:xfrm>
            <a:custGeom>
              <a:avLst/>
              <a:gdLst>
                <a:gd name="T0" fmla="*/ 2147483647 w 690"/>
                <a:gd name="T1" fmla="*/ 2147483647 h 528"/>
                <a:gd name="T2" fmla="*/ 2147483647 w 690"/>
                <a:gd name="T3" fmla="*/ 2147483647 h 528"/>
                <a:gd name="T4" fmla="*/ 2147483647 w 690"/>
                <a:gd name="T5" fmla="*/ 2147483647 h 528"/>
                <a:gd name="T6" fmla="*/ 2147483647 w 690"/>
                <a:gd name="T7" fmla="*/ 2147483647 h 528"/>
                <a:gd name="T8" fmla="*/ 2147483647 w 690"/>
                <a:gd name="T9" fmla="*/ 2147483647 h 528"/>
                <a:gd name="T10" fmla="*/ 2147483647 w 690"/>
                <a:gd name="T11" fmla="*/ 2147483647 h 528"/>
                <a:gd name="T12" fmla="*/ 2147483647 w 690"/>
                <a:gd name="T13" fmla="*/ 2147483647 h 528"/>
                <a:gd name="T14" fmla="*/ 2147483647 w 690"/>
                <a:gd name="T15" fmla="*/ 2147483647 h 528"/>
                <a:gd name="T16" fmla="*/ 2147483647 w 690"/>
                <a:gd name="T17" fmla="*/ 2147483647 h 528"/>
                <a:gd name="T18" fmla="*/ 2147483647 w 690"/>
                <a:gd name="T19" fmla="*/ 2147483647 h 528"/>
                <a:gd name="T20" fmla="*/ 2147483647 w 690"/>
                <a:gd name="T21" fmla="*/ 2147483647 h 528"/>
                <a:gd name="T22" fmla="*/ 2147483647 w 690"/>
                <a:gd name="T23" fmla="*/ 2147483647 h 528"/>
                <a:gd name="T24" fmla="*/ 2147483647 w 690"/>
                <a:gd name="T25" fmla="*/ 2147483647 h 528"/>
                <a:gd name="T26" fmla="*/ 2147483647 w 690"/>
                <a:gd name="T27" fmla="*/ 2147483647 h 528"/>
                <a:gd name="T28" fmla="*/ 2147483647 w 690"/>
                <a:gd name="T29" fmla="*/ 2147483647 h 528"/>
                <a:gd name="T30" fmla="*/ 2147483647 w 690"/>
                <a:gd name="T31" fmla="*/ 2147483647 h 528"/>
                <a:gd name="T32" fmla="*/ 2147483647 w 690"/>
                <a:gd name="T33" fmla="*/ 2147483647 h 528"/>
                <a:gd name="T34" fmla="*/ 2147483647 w 690"/>
                <a:gd name="T35" fmla="*/ 2147483647 h 528"/>
                <a:gd name="T36" fmla="*/ 2147483647 w 690"/>
                <a:gd name="T37" fmla="*/ 2147483647 h 528"/>
                <a:gd name="T38" fmla="*/ 2147483647 w 690"/>
                <a:gd name="T39" fmla="*/ 2147483647 h 528"/>
                <a:gd name="T40" fmla="*/ 2147483647 w 690"/>
                <a:gd name="T41" fmla="*/ 2147483647 h 528"/>
                <a:gd name="T42" fmla="*/ 2147483647 w 690"/>
                <a:gd name="T43" fmla="*/ 2147483647 h 528"/>
                <a:gd name="T44" fmla="*/ 2147483647 w 690"/>
                <a:gd name="T45" fmla="*/ 2147483647 h 528"/>
                <a:gd name="T46" fmla="*/ 2147483647 w 690"/>
                <a:gd name="T47" fmla="*/ 2147483647 h 528"/>
                <a:gd name="T48" fmla="*/ 2147483647 w 690"/>
                <a:gd name="T49" fmla="*/ 2147483647 h 528"/>
                <a:gd name="T50" fmla="*/ 2147483647 w 690"/>
                <a:gd name="T51" fmla="*/ 2147483647 h 528"/>
                <a:gd name="T52" fmla="*/ 2147483647 w 690"/>
                <a:gd name="T53" fmla="*/ 2147483647 h 528"/>
                <a:gd name="T54" fmla="*/ 2147483647 w 690"/>
                <a:gd name="T55" fmla="*/ 2147483647 h 528"/>
                <a:gd name="T56" fmla="*/ 2147483647 w 690"/>
                <a:gd name="T57" fmla="*/ 2147483647 h 528"/>
                <a:gd name="T58" fmla="*/ 2147483647 w 690"/>
                <a:gd name="T59" fmla="*/ 2147483647 h 528"/>
                <a:gd name="T60" fmla="*/ 2147483647 w 690"/>
                <a:gd name="T61" fmla="*/ 2147483647 h 528"/>
                <a:gd name="T62" fmla="*/ 2147483647 w 690"/>
                <a:gd name="T63" fmla="*/ 2147483647 h 528"/>
                <a:gd name="T64" fmla="*/ 2147483647 w 690"/>
                <a:gd name="T65" fmla="*/ 2147483647 h 528"/>
                <a:gd name="T66" fmla="*/ 2147483647 w 690"/>
                <a:gd name="T67" fmla="*/ 2147483647 h 528"/>
                <a:gd name="T68" fmla="*/ 2147483647 w 690"/>
                <a:gd name="T69" fmla="*/ 2147483647 h 528"/>
                <a:gd name="T70" fmla="*/ 2147483647 w 690"/>
                <a:gd name="T71" fmla="*/ 0 h 528"/>
                <a:gd name="T72" fmla="*/ 2147483647 w 690"/>
                <a:gd name="T73" fmla="*/ 0 h 528"/>
                <a:gd name="T74" fmla="*/ 2147483647 w 690"/>
                <a:gd name="T75" fmla="*/ 2147483647 h 528"/>
                <a:gd name="T76" fmla="*/ 2147483647 w 690"/>
                <a:gd name="T77" fmla="*/ 2147483647 h 528"/>
                <a:gd name="T78" fmla="*/ 2147483647 w 690"/>
                <a:gd name="T79" fmla="*/ 2147483647 h 528"/>
                <a:gd name="T80" fmla="*/ 2147483647 w 690"/>
                <a:gd name="T81" fmla="*/ 2147483647 h 528"/>
                <a:gd name="T82" fmla="*/ 2147483647 w 690"/>
                <a:gd name="T83" fmla="*/ 2147483647 h 528"/>
                <a:gd name="T84" fmla="*/ 2147483647 w 690"/>
                <a:gd name="T85" fmla="*/ 2147483647 h 528"/>
                <a:gd name="T86" fmla="*/ 2147483647 w 690"/>
                <a:gd name="T87" fmla="*/ 2147483647 h 528"/>
                <a:gd name="T88" fmla="*/ 2147483647 w 690"/>
                <a:gd name="T89" fmla="*/ 2147483647 h 528"/>
                <a:gd name="T90" fmla="*/ 2147483647 w 690"/>
                <a:gd name="T91" fmla="*/ 2147483647 h 528"/>
                <a:gd name="T92" fmla="*/ 2147483647 w 690"/>
                <a:gd name="T93" fmla="*/ 2147483647 h 528"/>
                <a:gd name="T94" fmla="*/ 2147483647 w 690"/>
                <a:gd name="T95" fmla="*/ 2147483647 h 528"/>
                <a:gd name="T96" fmla="*/ 2147483647 w 690"/>
                <a:gd name="T97" fmla="*/ 2147483647 h 528"/>
                <a:gd name="T98" fmla="*/ 2147483647 w 690"/>
                <a:gd name="T99" fmla="*/ 2147483647 h 528"/>
                <a:gd name="T100" fmla="*/ 2147483647 w 690"/>
                <a:gd name="T101" fmla="*/ 2147483647 h 528"/>
                <a:gd name="T102" fmla="*/ 2147483647 w 690"/>
                <a:gd name="T103" fmla="*/ 2147483647 h 528"/>
                <a:gd name="T104" fmla="*/ 2147483647 w 690"/>
                <a:gd name="T105" fmla="*/ 2147483647 h 528"/>
                <a:gd name="T106" fmla="*/ 2147483647 w 690"/>
                <a:gd name="T107" fmla="*/ 2147483647 h 528"/>
                <a:gd name="T108" fmla="*/ 2147483647 w 690"/>
                <a:gd name="T109" fmla="*/ 2147483647 h 528"/>
                <a:gd name="T110" fmla="*/ 2147483647 w 690"/>
                <a:gd name="T111" fmla="*/ 2147483647 h 528"/>
                <a:gd name="T112" fmla="*/ 2147483647 w 690"/>
                <a:gd name="T113" fmla="*/ 2147483647 h 528"/>
                <a:gd name="T114" fmla="*/ 0 w 690"/>
                <a:gd name="T115" fmla="*/ 2147483647 h 528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690"/>
                <a:gd name="T175" fmla="*/ 0 h 528"/>
                <a:gd name="T176" fmla="*/ 690 w 690"/>
                <a:gd name="T177" fmla="*/ 528 h 528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690" h="528">
                  <a:moveTo>
                    <a:pt x="12" y="504"/>
                  </a:moveTo>
                  <a:lnTo>
                    <a:pt x="24" y="510"/>
                  </a:lnTo>
                  <a:lnTo>
                    <a:pt x="30" y="516"/>
                  </a:lnTo>
                  <a:lnTo>
                    <a:pt x="54" y="528"/>
                  </a:lnTo>
                  <a:lnTo>
                    <a:pt x="60" y="528"/>
                  </a:lnTo>
                  <a:lnTo>
                    <a:pt x="78" y="510"/>
                  </a:lnTo>
                  <a:lnTo>
                    <a:pt x="102" y="510"/>
                  </a:lnTo>
                  <a:lnTo>
                    <a:pt x="120" y="516"/>
                  </a:lnTo>
                  <a:lnTo>
                    <a:pt x="144" y="516"/>
                  </a:lnTo>
                  <a:lnTo>
                    <a:pt x="174" y="486"/>
                  </a:lnTo>
                  <a:lnTo>
                    <a:pt x="180" y="474"/>
                  </a:lnTo>
                  <a:lnTo>
                    <a:pt x="222" y="474"/>
                  </a:lnTo>
                  <a:lnTo>
                    <a:pt x="234" y="486"/>
                  </a:lnTo>
                  <a:lnTo>
                    <a:pt x="258" y="498"/>
                  </a:lnTo>
                  <a:lnTo>
                    <a:pt x="264" y="504"/>
                  </a:lnTo>
                  <a:lnTo>
                    <a:pt x="270" y="504"/>
                  </a:lnTo>
                  <a:lnTo>
                    <a:pt x="282" y="492"/>
                  </a:lnTo>
                  <a:lnTo>
                    <a:pt x="294" y="486"/>
                  </a:lnTo>
                  <a:lnTo>
                    <a:pt x="300" y="480"/>
                  </a:lnTo>
                  <a:lnTo>
                    <a:pt x="324" y="480"/>
                  </a:lnTo>
                  <a:lnTo>
                    <a:pt x="354" y="444"/>
                  </a:lnTo>
                  <a:lnTo>
                    <a:pt x="348" y="432"/>
                  </a:lnTo>
                  <a:lnTo>
                    <a:pt x="384" y="402"/>
                  </a:lnTo>
                  <a:lnTo>
                    <a:pt x="378" y="390"/>
                  </a:lnTo>
                  <a:lnTo>
                    <a:pt x="372" y="384"/>
                  </a:lnTo>
                  <a:lnTo>
                    <a:pt x="372" y="360"/>
                  </a:lnTo>
                  <a:lnTo>
                    <a:pt x="378" y="354"/>
                  </a:lnTo>
                  <a:lnTo>
                    <a:pt x="396" y="354"/>
                  </a:lnTo>
                  <a:lnTo>
                    <a:pt x="402" y="342"/>
                  </a:lnTo>
                  <a:lnTo>
                    <a:pt x="402" y="336"/>
                  </a:lnTo>
                  <a:lnTo>
                    <a:pt x="408" y="318"/>
                  </a:lnTo>
                  <a:lnTo>
                    <a:pt x="408" y="264"/>
                  </a:lnTo>
                  <a:lnTo>
                    <a:pt x="414" y="252"/>
                  </a:lnTo>
                  <a:lnTo>
                    <a:pt x="420" y="246"/>
                  </a:lnTo>
                  <a:lnTo>
                    <a:pt x="516" y="246"/>
                  </a:lnTo>
                  <a:lnTo>
                    <a:pt x="540" y="270"/>
                  </a:lnTo>
                  <a:lnTo>
                    <a:pt x="552" y="276"/>
                  </a:lnTo>
                  <a:lnTo>
                    <a:pt x="558" y="282"/>
                  </a:lnTo>
                  <a:lnTo>
                    <a:pt x="576" y="276"/>
                  </a:lnTo>
                  <a:lnTo>
                    <a:pt x="564" y="216"/>
                  </a:lnTo>
                  <a:lnTo>
                    <a:pt x="576" y="222"/>
                  </a:lnTo>
                  <a:lnTo>
                    <a:pt x="582" y="234"/>
                  </a:lnTo>
                  <a:lnTo>
                    <a:pt x="594" y="240"/>
                  </a:lnTo>
                  <a:lnTo>
                    <a:pt x="636" y="240"/>
                  </a:lnTo>
                  <a:lnTo>
                    <a:pt x="630" y="234"/>
                  </a:lnTo>
                  <a:lnTo>
                    <a:pt x="624" y="222"/>
                  </a:lnTo>
                  <a:lnTo>
                    <a:pt x="618" y="216"/>
                  </a:lnTo>
                  <a:lnTo>
                    <a:pt x="606" y="192"/>
                  </a:lnTo>
                  <a:lnTo>
                    <a:pt x="606" y="186"/>
                  </a:lnTo>
                  <a:lnTo>
                    <a:pt x="612" y="180"/>
                  </a:lnTo>
                  <a:lnTo>
                    <a:pt x="624" y="180"/>
                  </a:lnTo>
                  <a:lnTo>
                    <a:pt x="642" y="186"/>
                  </a:lnTo>
                  <a:lnTo>
                    <a:pt x="654" y="186"/>
                  </a:lnTo>
                  <a:lnTo>
                    <a:pt x="660" y="192"/>
                  </a:lnTo>
                  <a:lnTo>
                    <a:pt x="666" y="192"/>
                  </a:lnTo>
                  <a:lnTo>
                    <a:pt x="690" y="162"/>
                  </a:lnTo>
                  <a:lnTo>
                    <a:pt x="666" y="156"/>
                  </a:lnTo>
                  <a:lnTo>
                    <a:pt x="660" y="144"/>
                  </a:lnTo>
                  <a:lnTo>
                    <a:pt x="642" y="126"/>
                  </a:lnTo>
                  <a:lnTo>
                    <a:pt x="630" y="120"/>
                  </a:lnTo>
                  <a:lnTo>
                    <a:pt x="612" y="120"/>
                  </a:lnTo>
                  <a:lnTo>
                    <a:pt x="600" y="114"/>
                  </a:lnTo>
                  <a:lnTo>
                    <a:pt x="588" y="114"/>
                  </a:lnTo>
                  <a:lnTo>
                    <a:pt x="588" y="108"/>
                  </a:lnTo>
                  <a:lnTo>
                    <a:pt x="582" y="102"/>
                  </a:lnTo>
                  <a:lnTo>
                    <a:pt x="582" y="90"/>
                  </a:lnTo>
                  <a:lnTo>
                    <a:pt x="576" y="78"/>
                  </a:lnTo>
                  <a:lnTo>
                    <a:pt x="564" y="66"/>
                  </a:lnTo>
                  <a:lnTo>
                    <a:pt x="540" y="54"/>
                  </a:lnTo>
                  <a:lnTo>
                    <a:pt x="534" y="60"/>
                  </a:lnTo>
                  <a:lnTo>
                    <a:pt x="528" y="60"/>
                  </a:lnTo>
                  <a:lnTo>
                    <a:pt x="510" y="0"/>
                  </a:lnTo>
                  <a:lnTo>
                    <a:pt x="504" y="18"/>
                  </a:lnTo>
                  <a:lnTo>
                    <a:pt x="492" y="0"/>
                  </a:lnTo>
                  <a:lnTo>
                    <a:pt x="480" y="60"/>
                  </a:lnTo>
                  <a:lnTo>
                    <a:pt x="468" y="66"/>
                  </a:lnTo>
                  <a:lnTo>
                    <a:pt x="462" y="66"/>
                  </a:lnTo>
                  <a:lnTo>
                    <a:pt x="450" y="72"/>
                  </a:lnTo>
                  <a:lnTo>
                    <a:pt x="438" y="96"/>
                  </a:lnTo>
                  <a:lnTo>
                    <a:pt x="438" y="114"/>
                  </a:lnTo>
                  <a:lnTo>
                    <a:pt x="408" y="126"/>
                  </a:lnTo>
                  <a:lnTo>
                    <a:pt x="420" y="162"/>
                  </a:lnTo>
                  <a:lnTo>
                    <a:pt x="408" y="162"/>
                  </a:lnTo>
                  <a:lnTo>
                    <a:pt x="390" y="156"/>
                  </a:lnTo>
                  <a:lnTo>
                    <a:pt x="378" y="156"/>
                  </a:lnTo>
                  <a:lnTo>
                    <a:pt x="360" y="150"/>
                  </a:lnTo>
                  <a:lnTo>
                    <a:pt x="354" y="150"/>
                  </a:lnTo>
                  <a:lnTo>
                    <a:pt x="342" y="156"/>
                  </a:lnTo>
                  <a:lnTo>
                    <a:pt x="342" y="168"/>
                  </a:lnTo>
                  <a:lnTo>
                    <a:pt x="336" y="180"/>
                  </a:lnTo>
                  <a:lnTo>
                    <a:pt x="336" y="204"/>
                  </a:lnTo>
                  <a:lnTo>
                    <a:pt x="294" y="246"/>
                  </a:lnTo>
                  <a:lnTo>
                    <a:pt x="294" y="258"/>
                  </a:lnTo>
                  <a:lnTo>
                    <a:pt x="282" y="294"/>
                  </a:lnTo>
                  <a:lnTo>
                    <a:pt x="276" y="306"/>
                  </a:lnTo>
                  <a:lnTo>
                    <a:pt x="264" y="318"/>
                  </a:lnTo>
                  <a:lnTo>
                    <a:pt x="228" y="336"/>
                  </a:lnTo>
                  <a:lnTo>
                    <a:pt x="186" y="342"/>
                  </a:lnTo>
                  <a:lnTo>
                    <a:pt x="162" y="348"/>
                  </a:lnTo>
                  <a:lnTo>
                    <a:pt x="156" y="354"/>
                  </a:lnTo>
                  <a:lnTo>
                    <a:pt x="132" y="366"/>
                  </a:lnTo>
                  <a:lnTo>
                    <a:pt x="114" y="384"/>
                  </a:lnTo>
                  <a:lnTo>
                    <a:pt x="102" y="390"/>
                  </a:lnTo>
                  <a:lnTo>
                    <a:pt x="84" y="426"/>
                  </a:lnTo>
                  <a:lnTo>
                    <a:pt x="102" y="444"/>
                  </a:lnTo>
                  <a:lnTo>
                    <a:pt x="102" y="462"/>
                  </a:lnTo>
                  <a:lnTo>
                    <a:pt x="96" y="474"/>
                  </a:lnTo>
                  <a:lnTo>
                    <a:pt x="84" y="480"/>
                  </a:lnTo>
                  <a:lnTo>
                    <a:pt x="72" y="480"/>
                  </a:lnTo>
                  <a:lnTo>
                    <a:pt x="48" y="468"/>
                  </a:lnTo>
                  <a:lnTo>
                    <a:pt x="42" y="462"/>
                  </a:lnTo>
                  <a:lnTo>
                    <a:pt x="30" y="456"/>
                  </a:lnTo>
                  <a:lnTo>
                    <a:pt x="24" y="456"/>
                  </a:lnTo>
                  <a:lnTo>
                    <a:pt x="12" y="462"/>
                  </a:lnTo>
                  <a:lnTo>
                    <a:pt x="0" y="474"/>
                  </a:lnTo>
                  <a:lnTo>
                    <a:pt x="0" y="492"/>
                  </a:lnTo>
                  <a:lnTo>
                    <a:pt x="12" y="504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23" name="Indonesia" descr="© INSCALE GmbH, 05.05.2010&#10;http://www.presentationload.com/">
              <a:extLst>
                <a:ext uri="{FF2B5EF4-FFF2-40B4-BE49-F238E27FC236}">
                  <a16:creationId xmlns:a16="http://schemas.microsoft.com/office/drawing/2014/main" id="{64FC84D1-7984-4397-B16B-4EACA76399B1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8548380" y="4315968"/>
              <a:ext cx="1446275" cy="584358"/>
            </a:xfrm>
            <a:custGeom>
              <a:avLst/>
              <a:gdLst>
                <a:gd name="T0" fmla="*/ 2147483647 w 3264"/>
                <a:gd name="T1" fmla="*/ 2147483647 h 1302"/>
                <a:gd name="T2" fmla="*/ 2147483647 w 3264"/>
                <a:gd name="T3" fmla="*/ 2147483647 h 1302"/>
                <a:gd name="T4" fmla="*/ 2147483647 w 3264"/>
                <a:gd name="T5" fmla="*/ 2147483647 h 1302"/>
                <a:gd name="T6" fmla="*/ 2147483647 w 3264"/>
                <a:gd name="T7" fmla="*/ 2147483647 h 1302"/>
                <a:gd name="T8" fmla="*/ 2147483647 w 3264"/>
                <a:gd name="T9" fmla="*/ 2147483647 h 1302"/>
                <a:gd name="T10" fmla="*/ 2147483647 w 3264"/>
                <a:gd name="T11" fmla="*/ 2147483647 h 1302"/>
                <a:gd name="T12" fmla="*/ 2147483647 w 3264"/>
                <a:gd name="T13" fmla="*/ 2147483647 h 1302"/>
                <a:gd name="T14" fmla="*/ 2147483647 w 3264"/>
                <a:gd name="T15" fmla="*/ 2147483647 h 1302"/>
                <a:gd name="T16" fmla="*/ 2147483647 w 3264"/>
                <a:gd name="T17" fmla="*/ 2147483647 h 1302"/>
                <a:gd name="T18" fmla="*/ 2147483647 w 3264"/>
                <a:gd name="T19" fmla="*/ 2147483647 h 1302"/>
                <a:gd name="T20" fmla="*/ 2147483647 w 3264"/>
                <a:gd name="T21" fmla="*/ 2147483647 h 1302"/>
                <a:gd name="T22" fmla="*/ 2147483647 w 3264"/>
                <a:gd name="T23" fmla="*/ 2147483647 h 1302"/>
                <a:gd name="T24" fmla="*/ 2147483647 w 3264"/>
                <a:gd name="T25" fmla="*/ 2147483647 h 1302"/>
                <a:gd name="T26" fmla="*/ 2147483647 w 3264"/>
                <a:gd name="T27" fmla="*/ 2147483647 h 1302"/>
                <a:gd name="T28" fmla="*/ 2147483647 w 3264"/>
                <a:gd name="T29" fmla="*/ 2147483647 h 1302"/>
                <a:gd name="T30" fmla="*/ 2147483647 w 3264"/>
                <a:gd name="T31" fmla="*/ 2147483647 h 1302"/>
                <a:gd name="T32" fmla="*/ 2147483647 w 3264"/>
                <a:gd name="T33" fmla="*/ 2147483647 h 1302"/>
                <a:gd name="T34" fmla="*/ 2147483647 w 3264"/>
                <a:gd name="T35" fmla="*/ 2147483647 h 1302"/>
                <a:gd name="T36" fmla="*/ 2147483647 w 3264"/>
                <a:gd name="T37" fmla="*/ 2147483647 h 1302"/>
                <a:gd name="T38" fmla="*/ 2147483647 w 3264"/>
                <a:gd name="T39" fmla="*/ 2147483647 h 1302"/>
                <a:gd name="T40" fmla="*/ 2147483647 w 3264"/>
                <a:gd name="T41" fmla="*/ 2147483647 h 1302"/>
                <a:gd name="T42" fmla="*/ 2147483647 w 3264"/>
                <a:gd name="T43" fmla="*/ 2147483647 h 1302"/>
                <a:gd name="T44" fmla="*/ 2147483647 w 3264"/>
                <a:gd name="T45" fmla="*/ 2147483647 h 1302"/>
                <a:gd name="T46" fmla="*/ 2147483647 w 3264"/>
                <a:gd name="T47" fmla="*/ 2147483647 h 1302"/>
                <a:gd name="T48" fmla="*/ 2147483647 w 3264"/>
                <a:gd name="T49" fmla="*/ 2147483647 h 1302"/>
                <a:gd name="T50" fmla="*/ 2147483647 w 3264"/>
                <a:gd name="T51" fmla="*/ 2147483647 h 1302"/>
                <a:gd name="T52" fmla="*/ 2147483647 w 3264"/>
                <a:gd name="T53" fmla="*/ 2147483647 h 1302"/>
                <a:gd name="T54" fmla="*/ 2147483647 w 3264"/>
                <a:gd name="T55" fmla="*/ 2147483647 h 1302"/>
                <a:gd name="T56" fmla="*/ 2147483647 w 3264"/>
                <a:gd name="T57" fmla="*/ 2147483647 h 1302"/>
                <a:gd name="T58" fmla="*/ 2147483647 w 3264"/>
                <a:gd name="T59" fmla="*/ 2147483647 h 1302"/>
                <a:gd name="T60" fmla="*/ 2147483647 w 3264"/>
                <a:gd name="T61" fmla="*/ 2147483647 h 1302"/>
                <a:gd name="T62" fmla="*/ 2147483647 w 3264"/>
                <a:gd name="T63" fmla="*/ 2147483647 h 1302"/>
                <a:gd name="T64" fmla="*/ 2147483647 w 3264"/>
                <a:gd name="T65" fmla="*/ 2147483647 h 1302"/>
                <a:gd name="T66" fmla="*/ 2147483647 w 3264"/>
                <a:gd name="T67" fmla="*/ 2147483647 h 1302"/>
                <a:gd name="T68" fmla="*/ 2147483647 w 3264"/>
                <a:gd name="T69" fmla="*/ 2147483647 h 1302"/>
                <a:gd name="T70" fmla="*/ 2147483647 w 3264"/>
                <a:gd name="T71" fmla="*/ 2147483647 h 1302"/>
                <a:gd name="T72" fmla="*/ 2147483647 w 3264"/>
                <a:gd name="T73" fmla="*/ 2147483647 h 1302"/>
                <a:gd name="T74" fmla="*/ 2147483647 w 3264"/>
                <a:gd name="T75" fmla="*/ 2147483647 h 1302"/>
                <a:gd name="T76" fmla="*/ 2147483647 w 3264"/>
                <a:gd name="T77" fmla="*/ 2147483647 h 1302"/>
                <a:gd name="T78" fmla="*/ 2147483647 w 3264"/>
                <a:gd name="T79" fmla="*/ 2147483647 h 1302"/>
                <a:gd name="T80" fmla="*/ 2147483647 w 3264"/>
                <a:gd name="T81" fmla="*/ 2147483647 h 1302"/>
                <a:gd name="T82" fmla="*/ 2147483647 w 3264"/>
                <a:gd name="T83" fmla="*/ 2147483647 h 1302"/>
                <a:gd name="T84" fmla="*/ 2147483647 w 3264"/>
                <a:gd name="T85" fmla="*/ 2147483647 h 1302"/>
                <a:gd name="T86" fmla="*/ 2147483647 w 3264"/>
                <a:gd name="T87" fmla="*/ 2147483647 h 1302"/>
                <a:gd name="T88" fmla="*/ 2147483647 w 3264"/>
                <a:gd name="T89" fmla="*/ 2147483647 h 1302"/>
                <a:gd name="T90" fmla="*/ 2147483647 w 3264"/>
                <a:gd name="T91" fmla="*/ 2147483647 h 1302"/>
                <a:gd name="T92" fmla="*/ 2147483647 w 3264"/>
                <a:gd name="T93" fmla="*/ 2147483647 h 1302"/>
                <a:gd name="T94" fmla="*/ 2147483647 w 3264"/>
                <a:gd name="T95" fmla="*/ 2147483647 h 1302"/>
                <a:gd name="T96" fmla="*/ 2147483647 w 3264"/>
                <a:gd name="T97" fmla="*/ 2147483647 h 1302"/>
                <a:gd name="T98" fmla="*/ 2147483647 w 3264"/>
                <a:gd name="T99" fmla="*/ 2147483647 h 1302"/>
                <a:gd name="T100" fmla="*/ 2147483647 w 3264"/>
                <a:gd name="T101" fmla="*/ 2147483647 h 1302"/>
                <a:gd name="T102" fmla="*/ 2147483647 w 3264"/>
                <a:gd name="T103" fmla="*/ 2147483647 h 1302"/>
                <a:gd name="T104" fmla="*/ 2147483647 w 3264"/>
                <a:gd name="T105" fmla="*/ 2147483647 h 1302"/>
                <a:gd name="T106" fmla="*/ 2147483647 w 3264"/>
                <a:gd name="T107" fmla="*/ 2147483647 h 1302"/>
                <a:gd name="T108" fmla="*/ 2147483647 w 3264"/>
                <a:gd name="T109" fmla="*/ 2147483647 h 1302"/>
                <a:gd name="T110" fmla="*/ 2147483647 w 3264"/>
                <a:gd name="T111" fmla="*/ 2147483647 h 1302"/>
                <a:gd name="T112" fmla="*/ 2147483647 w 3264"/>
                <a:gd name="T113" fmla="*/ 2147483647 h 1302"/>
                <a:gd name="T114" fmla="*/ 2147483647 w 3264"/>
                <a:gd name="T115" fmla="*/ 2147483647 h 1302"/>
                <a:gd name="T116" fmla="*/ 2147483647 w 3264"/>
                <a:gd name="T117" fmla="*/ 2147483647 h 1302"/>
                <a:gd name="T118" fmla="*/ 2147483647 w 3264"/>
                <a:gd name="T119" fmla="*/ 2147483647 h 1302"/>
                <a:gd name="T120" fmla="*/ 2147483647 w 3264"/>
                <a:gd name="T121" fmla="*/ 2147483647 h 1302"/>
                <a:gd name="T122" fmla="*/ 2147483647 w 3264"/>
                <a:gd name="T123" fmla="*/ 2147483647 h 1302"/>
                <a:gd name="T124" fmla="*/ 2147483647 w 3264"/>
                <a:gd name="T125" fmla="*/ 2147483647 h 1302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3264"/>
                <a:gd name="T190" fmla="*/ 0 h 1302"/>
                <a:gd name="T191" fmla="*/ 3264 w 3264"/>
                <a:gd name="T192" fmla="*/ 1302 h 1302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3264" h="1302">
                  <a:moveTo>
                    <a:pt x="1788" y="984"/>
                  </a:moveTo>
                  <a:lnTo>
                    <a:pt x="1806" y="978"/>
                  </a:lnTo>
                  <a:lnTo>
                    <a:pt x="1818" y="954"/>
                  </a:lnTo>
                  <a:lnTo>
                    <a:pt x="1812" y="930"/>
                  </a:lnTo>
                  <a:lnTo>
                    <a:pt x="1788" y="984"/>
                  </a:lnTo>
                  <a:close/>
                  <a:moveTo>
                    <a:pt x="672" y="462"/>
                  </a:moveTo>
                  <a:lnTo>
                    <a:pt x="702" y="480"/>
                  </a:lnTo>
                  <a:lnTo>
                    <a:pt x="702" y="450"/>
                  </a:lnTo>
                  <a:lnTo>
                    <a:pt x="672" y="426"/>
                  </a:lnTo>
                  <a:lnTo>
                    <a:pt x="672" y="462"/>
                  </a:lnTo>
                  <a:close/>
                  <a:moveTo>
                    <a:pt x="678" y="492"/>
                  </a:moveTo>
                  <a:lnTo>
                    <a:pt x="654" y="516"/>
                  </a:lnTo>
                  <a:lnTo>
                    <a:pt x="678" y="546"/>
                  </a:lnTo>
                  <a:lnTo>
                    <a:pt x="678" y="492"/>
                  </a:lnTo>
                  <a:close/>
                  <a:moveTo>
                    <a:pt x="906" y="714"/>
                  </a:moveTo>
                  <a:lnTo>
                    <a:pt x="930" y="732"/>
                  </a:lnTo>
                  <a:lnTo>
                    <a:pt x="936" y="708"/>
                  </a:lnTo>
                  <a:lnTo>
                    <a:pt x="936" y="702"/>
                  </a:lnTo>
                  <a:lnTo>
                    <a:pt x="930" y="696"/>
                  </a:lnTo>
                  <a:lnTo>
                    <a:pt x="930" y="690"/>
                  </a:lnTo>
                  <a:lnTo>
                    <a:pt x="912" y="672"/>
                  </a:lnTo>
                  <a:lnTo>
                    <a:pt x="900" y="666"/>
                  </a:lnTo>
                  <a:lnTo>
                    <a:pt x="888" y="666"/>
                  </a:lnTo>
                  <a:lnTo>
                    <a:pt x="882" y="672"/>
                  </a:lnTo>
                  <a:lnTo>
                    <a:pt x="876" y="684"/>
                  </a:lnTo>
                  <a:lnTo>
                    <a:pt x="882" y="696"/>
                  </a:lnTo>
                  <a:lnTo>
                    <a:pt x="882" y="708"/>
                  </a:lnTo>
                  <a:lnTo>
                    <a:pt x="888" y="720"/>
                  </a:lnTo>
                  <a:lnTo>
                    <a:pt x="906" y="714"/>
                  </a:lnTo>
                  <a:close/>
                  <a:moveTo>
                    <a:pt x="684" y="372"/>
                  </a:moveTo>
                  <a:lnTo>
                    <a:pt x="672" y="360"/>
                  </a:lnTo>
                  <a:lnTo>
                    <a:pt x="660" y="372"/>
                  </a:lnTo>
                  <a:lnTo>
                    <a:pt x="672" y="396"/>
                  </a:lnTo>
                  <a:lnTo>
                    <a:pt x="684" y="396"/>
                  </a:lnTo>
                  <a:lnTo>
                    <a:pt x="684" y="372"/>
                  </a:lnTo>
                  <a:close/>
                  <a:moveTo>
                    <a:pt x="750" y="624"/>
                  </a:moveTo>
                  <a:lnTo>
                    <a:pt x="750" y="630"/>
                  </a:lnTo>
                  <a:lnTo>
                    <a:pt x="756" y="636"/>
                  </a:lnTo>
                  <a:lnTo>
                    <a:pt x="756" y="648"/>
                  </a:lnTo>
                  <a:lnTo>
                    <a:pt x="774" y="684"/>
                  </a:lnTo>
                  <a:lnTo>
                    <a:pt x="786" y="690"/>
                  </a:lnTo>
                  <a:lnTo>
                    <a:pt x="804" y="696"/>
                  </a:lnTo>
                  <a:lnTo>
                    <a:pt x="816" y="702"/>
                  </a:lnTo>
                  <a:lnTo>
                    <a:pt x="834" y="702"/>
                  </a:lnTo>
                  <a:lnTo>
                    <a:pt x="828" y="660"/>
                  </a:lnTo>
                  <a:lnTo>
                    <a:pt x="810" y="648"/>
                  </a:lnTo>
                  <a:lnTo>
                    <a:pt x="810" y="618"/>
                  </a:lnTo>
                  <a:lnTo>
                    <a:pt x="804" y="606"/>
                  </a:lnTo>
                  <a:lnTo>
                    <a:pt x="792" y="600"/>
                  </a:lnTo>
                  <a:lnTo>
                    <a:pt x="786" y="588"/>
                  </a:lnTo>
                  <a:lnTo>
                    <a:pt x="768" y="582"/>
                  </a:lnTo>
                  <a:lnTo>
                    <a:pt x="756" y="576"/>
                  </a:lnTo>
                  <a:lnTo>
                    <a:pt x="732" y="576"/>
                  </a:lnTo>
                  <a:lnTo>
                    <a:pt x="732" y="582"/>
                  </a:lnTo>
                  <a:lnTo>
                    <a:pt x="726" y="588"/>
                  </a:lnTo>
                  <a:lnTo>
                    <a:pt x="726" y="600"/>
                  </a:lnTo>
                  <a:lnTo>
                    <a:pt x="714" y="600"/>
                  </a:lnTo>
                  <a:lnTo>
                    <a:pt x="714" y="606"/>
                  </a:lnTo>
                  <a:lnTo>
                    <a:pt x="708" y="612"/>
                  </a:lnTo>
                  <a:lnTo>
                    <a:pt x="714" y="624"/>
                  </a:lnTo>
                  <a:lnTo>
                    <a:pt x="750" y="624"/>
                  </a:lnTo>
                  <a:close/>
                  <a:moveTo>
                    <a:pt x="246" y="438"/>
                  </a:moveTo>
                  <a:lnTo>
                    <a:pt x="222" y="462"/>
                  </a:lnTo>
                  <a:lnTo>
                    <a:pt x="234" y="492"/>
                  </a:lnTo>
                  <a:lnTo>
                    <a:pt x="234" y="498"/>
                  </a:lnTo>
                  <a:lnTo>
                    <a:pt x="228" y="504"/>
                  </a:lnTo>
                  <a:lnTo>
                    <a:pt x="228" y="510"/>
                  </a:lnTo>
                  <a:lnTo>
                    <a:pt x="240" y="510"/>
                  </a:lnTo>
                  <a:lnTo>
                    <a:pt x="246" y="504"/>
                  </a:lnTo>
                  <a:lnTo>
                    <a:pt x="246" y="468"/>
                  </a:lnTo>
                  <a:lnTo>
                    <a:pt x="252" y="456"/>
                  </a:lnTo>
                  <a:lnTo>
                    <a:pt x="246" y="438"/>
                  </a:lnTo>
                  <a:close/>
                  <a:moveTo>
                    <a:pt x="264" y="534"/>
                  </a:moveTo>
                  <a:lnTo>
                    <a:pt x="258" y="546"/>
                  </a:lnTo>
                  <a:lnTo>
                    <a:pt x="258" y="588"/>
                  </a:lnTo>
                  <a:lnTo>
                    <a:pt x="264" y="600"/>
                  </a:lnTo>
                  <a:lnTo>
                    <a:pt x="276" y="612"/>
                  </a:lnTo>
                  <a:lnTo>
                    <a:pt x="288" y="612"/>
                  </a:lnTo>
                  <a:lnTo>
                    <a:pt x="294" y="606"/>
                  </a:lnTo>
                  <a:lnTo>
                    <a:pt x="294" y="588"/>
                  </a:lnTo>
                  <a:lnTo>
                    <a:pt x="288" y="576"/>
                  </a:lnTo>
                  <a:lnTo>
                    <a:pt x="282" y="558"/>
                  </a:lnTo>
                  <a:lnTo>
                    <a:pt x="282" y="546"/>
                  </a:lnTo>
                  <a:lnTo>
                    <a:pt x="276" y="534"/>
                  </a:lnTo>
                  <a:lnTo>
                    <a:pt x="264" y="534"/>
                  </a:lnTo>
                  <a:close/>
                  <a:moveTo>
                    <a:pt x="48" y="222"/>
                  </a:moveTo>
                  <a:lnTo>
                    <a:pt x="42" y="228"/>
                  </a:lnTo>
                  <a:lnTo>
                    <a:pt x="42" y="246"/>
                  </a:lnTo>
                  <a:lnTo>
                    <a:pt x="48" y="258"/>
                  </a:lnTo>
                  <a:lnTo>
                    <a:pt x="66" y="258"/>
                  </a:lnTo>
                  <a:lnTo>
                    <a:pt x="84" y="276"/>
                  </a:lnTo>
                  <a:lnTo>
                    <a:pt x="90" y="270"/>
                  </a:lnTo>
                  <a:lnTo>
                    <a:pt x="90" y="252"/>
                  </a:lnTo>
                  <a:lnTo>
                    <a:pt x="78" y="246"/>
                  </a:lnTo>
                  <a:lnTo>
                    <a:pt x="72" y="234"/>
                  </a:lnTo>
                  <a:lnTo>
                    <a:pt x="60" y="228"/>
                  </a:lnTo>
                  <a:lnTo>
                    <a:pt x="54" y="222"/>
                  </a:lnTo>
                  <a:lnTo>
                    <a:pt x="48" y="222"/>
                  </a:lnTo>
                  <a:close/>
                  <a:moveTo>
                    <a:pt x="162" y="330"/>
                  </a:moveTo>
                  <a:lnTo>
                    <a:pt x="156" y="330"/>
                  </a:lnTo>
                  <a:lnTo>
                    <a:pt x="144" y="342"/>
                  </a:lnTo>
                  <a:lnTo>
                    <a:pt x="144" y="354"/>
                  </a:lnTo>
                  <a:lnTo>
                    <a:pt x="156" y="366"/>
                  </a:lnTo>
                  <a:lnTo>
                    <a:pt x="162" y="378"/>
                  </a:lnTo>
                  <a:lnTo>
                    <a:pt x="174" y="390"/>
                  </a:lnTo>
                  <a:lnTo>
                    <a:pt x="180" y="402"/>
                  </a:lnTo>
                  <a:lnTo>
                    <a:pt x="192" y="414"/>
                  </a:lnTo>
                  <a:lnTo>
                    <a:pt x="198" y="408"/>
                  </a:lnTo>
                  <a:lnTo>
                    <a:pt x="198" y="402"/>
                  </a:lnTo>
                  <a:lnTo>
                    <a:pt x="204" y="390"/>
                  </a:lnTo>
                  <a:lnTo>
                    <a:pt x="204" y="384"/>
                  </a:lnTo>
                  <a:lnTo>
                    <a:pt x="198" y="372"/>
                  </a:lnTo>
                  <a:lnTo>
                    <a:pt x="198" y="366"/>
                  </a:lnTo>
                  <a:lnTo>
                    <a:pt x="192" y="360"/>
                  </a:lnTo>
                  <a:lnTo>
                    <a:pt x="186" y="348"/>
                  </a:lnTo>
                  <a:lnTo>
                    <a:pt x="180" y="342"/>
                  </a:lnTo>
                  <a:lnTo>
                    <a:pt x="168" y="336"/>
                  </a:lnTo>
                  <a:lnTo>
                    <a:pt x="162" y="330"/>
                  </a:lnTo>
                  <a:close/>
                  <a:moveTo>
                    <a:pt x="2574" y="486"/>
                  </a:moveTo>
                  <a:lnTo>
                    <a:pt x="2574" y="474"/>
                  </a:lnTo>
                  <a:lnTo>
                    <a:pt x="2568" y="474"/>
                  </a:lnTo>
                  <a:lnTo>
                    <a:pt x="2556" y="468"/>
                  </a:lnTo>
                  <a:lnTo>
                    <a:pt x="2520" y="468"/>
                  </a:lnTo>
                  <a:lnTo>
                    <a:pt x="2514" y="474"/>
                  </a:lnTo>
                  <a:lnTo>
                    <a:pt x="2520" y="498"/>
                  </a:lnTo>
                  <a:lnTo>
                    <a:pt x="2526" y="498"/>
                  </a:lnTo>
                  <a:lnTo>
                    <a:pt x="2538" y="492"/>
                  </a:lnTo>
                  <a:lnTo>
                    <a:pt x="2562" y="492"/>
                  </a:lnTo>
                  <a:lnTo>
                    <a:pt x="2568" y="486"/>
                  </a:lnTo>
                  <a:lnTo>
                    <a:pt x="2574" y="486"/>
                  </a:lnTo>
                  <a:close/>
                  <a:moveTo>
                    <a:pt x="336" y="648"/>
                  </a:moveTo>
                  <a:lnTo>
                    <a:pt x="342" y="648"/>
                  </a:lnTo>
                  <a:lnTo>
                    <a:pt x="342" y="636"/>
                  </a:lnTo>
                  <a:lnTo>
                    <a:pt x="330" y="624"/>
                  </a:lnTo>
                  <a:lnTo>
                    <a:pt x="318" y="624"/>
                  </a:lnTo>
                  <a:lnTo>
                    <a:pt x="318" y="636"/>
                  </a:lnTo>
                  <a:lnTo>
                    <a:pt x="330" y="648"/>
                  </a:lnTo>
                  <a:lnTo>
                    <a:pt x="336" y="648"/>
                  </a:lnTo>
                  <a:close/>
                  <a:moveTo>
                    <a:pt x="2472" y="654"/>
                  </a:moveTo>
                  <a:lnTo>
                    <a:pt x="2484" y="648"/>
                  </a:lnTo>
                  <a:lnTo>
                    <a:pt x="2502" y="630"/>
                  </a:lnTo>
                  <a:lnTo>
                    <a:pt x="2502" y="618"/>
                  </a:lnTo>
                  <a:lnTo>
                    <a:pt x="2430" y="612"/>
                  </a:lnTo>
                  <a:lnTo>
                    <a:pt x="2430" y="624"/>
                  </a:lnTo>
                  <a:lnTo>
                    <a:pt x="2436" y="630"/>
                  </a:lnTo>
                  <a:lnTo>
                    <a:pt x="2442" y="642"/>
                  </a:lnTo>
                  <a:lnTo>
                    <a:pt x="2448" y="648"/>
                  </a:lnTo>
                  <a:lnTo>
                    <a:pt x="2460" y="654"/>
                  </a:lnTo>
                  <a:lnTo>
                    <a:pt x="2472" y="654"/>
                  </a:lnTo>
                  <a:close/>
                  <a:moveTo>
                    <a:pt x="2406" y="288"/>
                  </a:moveTo>
                  <a:lnTo>
                    <a:pt x="2418" y="276"/>
                  </a:lnTo>
                  <a:lnTo>
                    <a:pt x="2418" y="264"/>
                  </a:lnTo>
                  <a:lnTo>
                    <a:pt x="2412" y="258"/>
                  </a:lnTo>
                  <a:lnTo>
                    <a:pt x="2400" y="252"/>
                  </a:lnTo>
                  <a:lnTo>
                    <a:pt x="2376" y="252"/>
                  </a:lnTo>
                  <a:lnTo>
                    <a:pt x="2370" y="258"/>
                  </a:lnTo>
                  <a:lnTo>
                    <a:pt x="2370" y="264"/>
                  </a:lnTo>
                  <a:lnTo>
                    <a:pt x="2394" y="288"/>
                  </a:lnTo>
                  <a:lnTo>
                    <a:pt x="2406" y="288"/>
                  </a:lnTo>
                  <a:close/>
                  <a:moveTo>
                    <a:pt x="2868" y="528"/>
                  </a:moveTo>
                  <a:lnTo>
                    <a:pt x="2886" y="534"/>
                  </a:lnTo>
                  <a:lnTo>
                    <a:pt x="2892" y="534"/>
                  </a:lnTo>
                  <a:lnTo>
                    <a:pt x="2898" y="528"/>
                  </a:lnTo>
                  <a:lnTo>
                    <a:pt x="2898" y="522"/>
                  </a:lnTo>
                  <a:lnTo>
                    <a:pt x="2874" y="510"/>
                  </a:lnTo>
                  <a:lnTo>
                    <a:pt x="2868" y="516"/>
                  </a:lnTo>
                  <a:lnTo>
                    <a:pt x="2862" y="516"/>
                  </a:lnTo>
                  <a:lnTo>
                    <a:pt x="2862" y="522"/>
                  </a:lnTo>
                  <a:lnTo>
                    <a:pt x="2868" y="528"/>
                  </a:lnTo>
                  <a:close/>
                  <a:moveTo>
                    <a:pt x="2916" y="618"/>
                  </a:moveTo>
                  <a:lnTo>
                    <a:pt x="2928" y="618"/>
                  </a:lnTo>
                  <a:lnTo>
                    <a:pt x="2940" y="612"/>
                  </a:lnTo>
                  <a:lnTo>
                    <a:pt x="2958" y="612"/>
                  </a:lnTo>
                  <a:lnTo>
                    <a:pt x="2964" y="606"/>
                  </a:lnTo>
                  <a:lnTo>
                    <a:pt x="2970" y="606"/>
                  </a:lnTo>
                  <a:lnTo>
                    <a:pt x="2964" y="606"/>
                  </a:lnTo>
                  <a:lnTo>
                    <a:pt x="2958" y="600"/>
                  </a:lnTo>
                  <a:lnTo>
                    <a:pt x="2946" y="594"/>
                  </a:lnTo>
                  <a:lnTo>
                    <a:pt x="2934" y="594"/>
                  </a:lnTo>
                  <a:lnTo>
                    <a:pt x="2928" y="588"/>
                  </a:lnTo>
                  <a:lnTo>
                    <a:pt x="2922" y="588"/>
                  </a:lnTo>
                  <a:lnTo>
                    <a:pt x="2910" y="594"/>
                  </a:lnTo>
                  <a:lnTo>
                    <a:pt x="2892" y="594"/>
                  </a:lnTo>
                  <a:lnTo>
                    <a:pt x="2886" y="600"/>
                  </a:lnTo>
                  <a:lnTo>
                    <a:pt x="2880" y="600"/>
                  </a:lnTo>
                  <a:lnTo>
                    <a:pt x="2892" y="606"/>
                  </a:lnTo>
                  <a:lnTo>
                    <a:pt x="2898" y="612"/>
                  </a:lnTo>
                  <a:lnTo>
                    <a:pt x="2910" y="618"/>
                  </a:lnTo>
                  <a:lnTo>
                    <a:pt x="2916" y="618"/>
                  </a:lnTo>
                  <a:close/>
                  <a:moveTo>
                    <a:pt x="1710" y="552"/>
                  </a:moveTo>
                  <a:lnTo>
                    <a:pt x="1710" y="564"/>
                  </a:lnTo>
                  <a:lnTo>
                    <a:pt x="1716" y="570"/>
                  </a:lnTo>
                  <a:lnTo>
                    <a:pt x="1716" y="582"/>
                  </a:lnTo>
                  <a:lnTo>
                    <a:pt x="1722" y="594"/>
                  </a:lnTo>
                  <a:lnTo>
                    <a:pt x="1722" y="612"/>
                  </a:lnTo>
                  <a:lnTo>
                    <a:pt x="1716" y="618"/>
                  </a:lnTo>
                  <a:lnTo>
                    <a:pt x="1692" y="630"/>
                  </a:lnTo>
                  <a:lnTo>
                    <a:pt x="1686" y="636"/>
                  </a:lnTo>
                  <a:lnTo>
                    <a:pt x="1674" y="642"/>
                  </a:lnTo>
                  <a:lnTo>
                    <a:pt x="1674" y="678"/>
                  </a:lnTo>
                  <a:lnTo>
                    <a:pt x="1680" y="684"/>
                  </a:lnTo>
                  <a:lnTo>
                    <a:pt x="1686" y="696"/>
                  </a:lnTo>
                  <a:lnTo>
                    <a:pt x="1674" y="708"/>
                  </a:lnTo>
                  <a:lnTo>
                    <a:pt x="1674" y="720"/>
                  </a:lnTo>
                  <a:lnTo>
                    <a:pt x="1680" y="726"/>
                  </a:lnTo>
                  <a:lnTo>
                    <a:pt x="1692" y="732"/>
                  </a:lnTo>
                  <a:lnTo>
                    <a:pt x="1698" y="726"/>
                  </a:lnTo>
                  <a:lnTo>
                    <a:pt x="1722" y="726"/>
                  </a:lnTo>
                  <a:lnTo>
                    <a:pt x="1728" y="732"/>
                  </a:lnTo>
                  <a:lnTo>
                    <a:pt x="1728" y="756"/>
                  </a:lnTo>
                  <a:lnTo>
                    <a:pt x="1722" y="762"/>
                  </a:lnTo>
                  <a:lnTo>
                    <a:pt x="1740" y="780"/>
                  </a:lnTo>
                  <a:lnTo>
                    <a:pt x="1728" y="846"/>
                  </a:lnTo>
                  <a:lnTo>
                    <a:pt x="1710" y="864"/>
                  </a:lnTo>
                  <a:lnTo>
                    <a:pt x="1704" y="876"/>
                  </a:lnTo>
                  <a:lnTo>
                    <a:pt x="1704" y="888"/>
                  </a:lnTo>
                  <a:lnTo>
                    <a:pt x="1710" y="906"/>
                  </a:lnTo>
                  <a:lnTo>
                    <a:pt x="1722" y="924"/>
                  </a:lnTo>
                  <a:lnTo>
                    <a:pt x="1746" y="936"/>
                  </a:lnTo>
                  <a:lnTo>
                    <a:pt x="1764" y="930"/>
                  </a:lnTo>
                  <a:lnTo>
                    <a:pt x="1788" y="906"/>
                  </a:lnTo>
                  <a:lnTo>
                    <a:pt x="1788" y="864"/>
                  </a:lnTo>
                  <a:lnTo>
                    <a:pt x="1782" y="858"/>
                  </a:lnTo>
                  <a:lnTo>
                    <a:pt x="1776" y="846"/>
                  </a:lnTo>
                  <a:lnTo>
                    <a:pt x="1800" y="822"/>
                  </a:lnTo>
                  <a:lnTo>
                    <a:pt x="1806" y="804"/>
                  </a:lnTo>
                  <a:lnTo>
                    <a:pt x="1806" y="774"/>
                  </a:lnTo>
                  <a:lnTo>
                    <a:pt x="1812" y="756"/>
                  </a:lnTo>
                  <a:lnTo>
                    <a:pt x="1812" y="726"/>
                  </a:lnTo>
                  <a:lnTo>
                    <a:pt x="1806" y="714"/>
                  </a:lnTo>
                  <a:lnTo>
                    <a:pt x="1800" y="696"/>
                  </a:lnTo>
                  <a:lnTo>
                    <a:pt x="1794" y="684"/>
                  </a:lnTo>
                  <a:lnTo>
                    <a:pt x="1794" y="636"/>
                  </a:lnTo>
                  <a:lnTo>
                    <a:pt x="1800" y="630"/>
                  </a:lnTo>
                  <a:lnTo>
                    <a:pt x="1800" y="624"/>
                  </a:lnTo>
                  <a:lnTo>
                    <a:pt x="1806" y="618"/>
                  </a:lnTo>
                  <a:lnTo>
                    <a:pt x="1812" y="618"/>
                  </a:lnTo>
                  <a:lnTo>
                    <a:pt x="1818" y="624"/>
                  </a:lnTo>
                  <a:lnTo>
                    <a:pt x="1824" y="642"/>
                  </a:lnTo>
                  <a:lnTo>
                    <a:pt x="1830" y="666"/>
                  </a:lnTo>
                  <a:lnTo>
                    <a:pt x="1836" y="684"/>
                  </a:lnTo>
                  <a:lnTo>
                    <a:pt x="1836" y="702"/>
                  </a:lnTo>
                  <a:lnTo>
                    <a:pt x="1866" y="738"/>
                  </a:lnTo>
                  <a:lnTo>
                    <a:pt x="1866" y="792"/>
                  </a:lnTo>
                  <a:lnTo>
                    <a:pt x="1890" y="822"/>
                  </a:lnTo>
                  <a:lnTo>
                    <a:pt x="1890" y="858"/>
                  </a:lnTo>
                  <a:lnTo>
                    <a:pt x="1902" y="930"/>
                  </a:lnTo>
                  <a:lnTo>
                    <a:pt x="1920" y="918"/>
                  </a:lnTo>
                  <a:lnTo>
                    <a:pt x="1962" y="930"/>
                  </a:lnTo>
                  <a:lnTo>
                    <a:pt x="1962" y="870"/>
                  </a:lnTo>
                  <a:lnTo>
                    <a:pt x="1968" y="864"/>
                  </a:lnTo>
                  <a:lnTo>
                    <a:pt x="1974" y="852"/>
                  </a:lnTo>
                  <a:lnTo>
                    <a:pt x="1980" y="876"/>
                  </a:lnTo>
                  <a:lnTo>
                    <a:pt x="1998" y="876"/>
                  </a:lnTo>
                  <a:lnTo>
                    <a:pt x="2004" y="870"/>
                  </a:lnTo>
                  <a:lnTo>
                    <a:pt x="2010" y="858"/>
                  </a:lnTo>
                  <a:lnTo>
                    <a:pt x="2010" y="828"/>
                  </a:lnTo>
                  <a:lnTo>
                    <a:pt x="2004" y="822"/>
                  </a:lnTo>
                  <a:lnTo>
                    <a:pt x="2004" y="816"/>
                  </a:lnTo>
                  <a:lnTo>
                    <a:pt x="1992" y="810"/>
                  </a:lnTo>
                  <a:lnTo>
                    <a:pt x="1986" y="798"/>
                  </a:lnTo>
                  <a:lnTo>
                    <a:pt x="1974" y="792"/>
                  </a:lnTo>
                  <a:lnTo>
                    <a:pt x="1962" y="780"/>
                  </a:lnTo>
                  <a:lnTo>
                    <a:pt x="1956" y="768"/>
                  </a:lnTo>
                  <a:lnTo>
                    <a:pt x="1944" y="756"/>
                  </a:lnTo>
                  <a:lnTo>
                    <a:pt x="1944" y="750"/>
                  </a:lnTo>
                  <a:lnTo>
                    <a:pt x="1956" y="726"/>
                  </a:lnTo>
                  <a:lnTo>
                    <a:pt x="1968" y="720"/>
                  </a:lnTo>
                  <a:lnTo>
                    <a:pt x="1968" y="708"/>
                  </a:lnTo>
                  <a:lnTo>
                    <a:pt x="1962" y="696"/>
                  </a:lnTo>
                  <a:lnTo>
                    <a:pt x="1938" y="684"/>
                  </a:lnTo>
                  <a:lnTo>
                    <a:pt x="1932" y="672"/>
                  </a:lnTo>
                  <a:lnTo>
                    <a:pt x="1932" y="642"/>
                  </a:lnTo>
                  <a:lnTo>
                    <a:pt x="1938" y="636"/>
                  </a:lnTo>
                  <a:lnTo>
                    <a:pt x="1938" y="630"/>
                  </a:lnTo>
                  <a:lnTo>
                    <a:pt x="1926" y="618"/>
                  </a:lnTo>
                  <a:lnTo>
                    <a:pt x="1914" y="612"/>
                  </a:lnTo>
                  <a:lnTo>
                    <a:pt x="1896" y="594"/>
                  </a:lnTo>
                  <a:lnTo>
                    <a:pt x="1884" y="588"/>
                  </a:lnTo>
                  <a:lnTo>
                    <a:pt x="1878" y="582"/>
                  </a:lnTo>
                  <a:lnTo>
                    <a:pt x="1914" y="582"/>
                  </a:lnTo>
                  <a:lnTo>
                    <a:pt x="1926" y="576"/>
                  </a:lnTo>
                  <a:lnTo>
                    <a:pt x="1932" y="570"/>
                  </a:lnTo>
                  <a:lnTo>
                    <a:pt x="1944" y="546"/>
                  </a:lnTo>
                  <a:lnTo>
                    <a:pt x="1950" y="540"/>
                  </a:lnTo>
                  <a:lnTo>
                    <a:pt x="1956" y="528"/>
                  </a:lnTo>
                  <a:lnTo>
                    <a:pt x="1992" y="528"/>
                  </a:lnTo>
                  <a:lnTo>
                    <a:pt x="2004" y="522"/>
                  </a:lnTo>
                  <a:lnTo>
                    <a:pt x="2010" y="522"/>
                  </a:lnTo>
                  <a:lnTo>
                    <a:pt x="2016" y="516"/>
                  </a:lnTo>
                  <a:lnTo>
                    <a:pt x="2016" y="504"/>
                  </a:lnTo>
                  <a:lnTo>
                    <a:pt x="1998" y="486"/>
                  </a:lnTo>
                  <a:lnTo>
                    <a:pt x="1986" y="480"/>
                  </a:lnTo>
                  <a:lnTo>
                    <a:pt x="1974" y="486"/>
                  </a:lnTo>
                  <a:lnTo>
                    <a:pt x="1956" y="504"/>
                  </a:lnTo>
                  <a:lnTo>
                    <a:pt x="1956" y="510"/>
                  </a:lnTo>
                  <a:lnTo>
                    <a:pt x="1944" y="510"/>
                  </a:lnTo>
                  <a:lnTo>
                    <a:pt x="1932" y="504"/>
                  </a:lnTo>
                  <a:lnTo>
                    <a:pt x="1896" y="504"/>
                  </a:lnTo>
                  <a:lnTo>
                    <a:pt x="1890" y="510"/>
                  </a:lnTo>
                  <a:lnTo>
                    <a:pt x="1884" y="522"/>
                  </a:lnTo>
                  <a:lnTo>
                    <a:pt x="1854" y="552"/>
                  </a:lnTo>
                  <a:lnTo>
                    <a:pt x="1848" y="546"/>
                  </a:lnTo>
                  <a:lnTo>
                    <a:pt x="1836" y="540"/>
                  </a:lnTo>
                  <a:lnTo>
                    <a:pt x="1824" y="516"/>
                  </a:lnTo>
                  <a:lnTo>
                    <a:pt x="1788" y="498"/>
                  </a:lnTo>
                  <a:lnTo>
                    <a:pt x="1776" y="498"/>
                  </a:lnTo>
                  <a:lnTo>
                    <a:pt x="1776" y="486"/>
                  </a:lnTo>
                  <a:lnTo>
                    <a:pt x="1782" y="468"/>
                  </a:lnTo>
                  <a:lnTo>
                    <a:pt x="1782" y="456"/>
                  </a:lnTo>
                  <a:lnTo>
                    <a:pt x="1794" y="420"/>
                  </a:lnTo>
                  <a:lnTo>
                    <a:pt x="1806" y="408"/>
                  </a:lnTo>
                  <a:lnTo>
                    <a:pt x="1824" y="408"/>
                  </a:lnTo>
                  <a:lnTo>
                    <a:pt x="1842" y="414"/>
                  </a:lnTo>
                  <a:lnTo>
                    <a:pt x="1896" y="414"/>
                  </a:lnTo>
                  <a:lnTo>
                    <a:pt x="1902" y="408"/>
                  </a:lnTo>
                  <a:lnTo>
                    <a:pt x="1908" y="408"/>
                  </a:lnTo>
                  <a:lnTo>
                    <a:pt x="1908" y="402"/>
                  </a:lnTo>
                  <a:lnTo>
                    <a:pt x="1914" y="396"/>
                  </a:lnTo>
                  <a:lnTo>
                    <a:pt x="1920" y="396"/>
                  </a:lnTo>
                  <a:lnTo>
                    <a:pt x="1944" y="402"/>
                  </a:lnTo>
                  <a:lnTo>
                    <a:pt x="1980" y="420"/>
                  </a:lnTo>
                  <a:lnTo>
                    <a:pt x="2010" y="432"/>
                  </a:lnTo>
                  <a:lnTo>
                    <a:pt x="2034" y="438"/>
                  </a:lnTo>
                  <a:lnTo>
                    <a:pt x="2040" y="438"/>
                  </a:lnTo>
                  <a:lnTo>
                    <a:pt x="2052" y="432"/>
                  </a:lnTo>
                  <a:lnTo>
                    <a:pt x="2064" y="420"/>
                  </a:lnTo>
                  <a:lnTo>
                    <a:pt x="2082" y="420"/>
                  </a:lnTo>
                  <a:lnTo>
                    <a:pt x="2094" y="414"/>
                  </a:lnTo>
                  <a:lnTo>
                    <a:pt x="2106" y="414"/>
                  </a:lnTo>
                  <a:lnTo>
                    <a:pt x="2112" y="408"/>
                  </a:lnTo>
                  <a:lnTo>
                    <a:pt x="2112" y="402"/>
                  </a:lnTo>
                  <a:lnTo>
                    <a:pt x="2106" y="396"/>
                  </a:lnTo>
                  <a:lnTo>
                    <a:pt x="2106" y="390"/>
                  </a:lnTo>
                  <a:lnTo>
                    <a:pt x="2118" y="378"/>
                  </a:lnTo>
                  <a:lnTo>
                    <a:pt x="2142" y="366"/>
                  </a:lnTo>
                  <a:lnTo>
                    <a:pt x="2148" y="360"/>
                  </a:lnTo>
                  <a:lnTo>
                    <a:pt x="2160" y="354"/>
                  </a:lnTo>
                  <a:lnTo>
                    <a:pt x="2148" y="324"/>
                  </a:lnTo>
                  <a:lnTo>
                    <a:pt x="2070" y="360"/>
                  </a:lnTo>
                  <a:lnTo>
                    <a:pt x="2076" y="366"/>
                  </a:lnTo>
                  <a:lnTo>
                    <a:pt x="2076" y="372"/>
                  </a:lnTo>
                  <a:lnTo>
                    <a:pt x="2070" y="378"/>
                  </a:lnTo>
                  <a:lnTo>
                    <a:pt x="2046" y="378"/>
                  </a:lnTo>
                  <a:lnTo>
                    <a:pt x="2022" y="366"/>
                  </a:lnTo>
                  <a:lnTo>
                    <a:pt x="2004" y="366"/>
                  </a:lnTo>
                  <a:lnTo>
                    <a:pt x="1968" y="384"/>
                  </a:lnTo>
                  <a:lnTo>
                    <a:pt x="1950" y="384"/>
                  </a:lnTo>
                  <a:lnTo>
                    <a:pt x="1938" y="378"/>
                  </a:lnTo>
                  <a:lnTo>
                    <a:pt x="1926" y="378"/>
                  </a:lnTo>
                  <a:lnTo>
                    <a:pt x="1902" y="366"/>
                  </a:lnTo>
                  <a:lnTo>
                    <a:pt x="1860" y="366"/>
                  </a:lnTo>
                  <a:lnTo>
                    <a:pt x="1872" y="348"/>
                  </a:lnTo>
                  <a:lnTo>
                    <a:pt x="1860" y="348"/>
                  </a:lnTo>
                  <a:lnTo>
                    <a:pt x="1848" y="342"/>
                  </a:lnTo>
                  <a:lnTo>
                    <a:pt x="1824" y="342"/>
                  </a:lnTo>
                  <a:lnTo>
                    <a:pt x="1824" y="366"/>
                  </a:lnTo>
                  <a:lnTo>
                    <a:pt x="1812" y="378"/>
                  </a:lnTo>
                  <a:lnTo>
                    <a:pt x="1788" y="390"/>
                  </a:lnTo>
                  <a:lnTo>
                    <a:pt x="1764" y="390"/>
                  </a:lnTo>
                  <a:lnTo>
                    <a:pt x="1758" y="396"/>
                  </a:lnTo>
                  <a:lnTo>
                    <a:pt x="1758" y="426"/>
                  </a:lnTo>
                  <a:lnTo>
                    <a:pt x="1740" y="432"/>
                  </a:lnTo>
                  <a:lnTo>
                    <a:pt x="1752" y="498"/>
                  </a:lnTo>
                  <a:lnTo>
                    <a:pt x="1740" y="498"/>
                  </a:lnTo>
                  <a:lnTo>
                    <a:pt x="1734" y="510"/>
                  </a:lnTo>
                  <a:lnTo>
                    <a:pt x="1728" y="516"/>
                  </a:lnTo>
                  <a:lnTo>
                    <a:pt x="1710" y="552"/>
                  </a:lnTo>
                  <a:close/>
                  <a:moveTo>
                    <a:pt x="1986" y="576"/>
                  </a:moveTo>
                  <a:lnTo>
                    <a:pt x="1986" y="594"/>
                  </a:lnTo>
                  <a:lnTo>
                    <a:pt x="1992" y="600"/>
                  </a:lnTo>
                  <a:lnTo>
                    <a:pt x="2004" y="600"/>
                  </a:lnTo>
                  <a:lnTo>
                    <a:pt x="2016" y="588"/>
                  </a:lnTo>
                  <a:lnTo>
                    <a:pt x="2016" y="576"/>
                  </a:lnTo>
                  <a:lnTo>
                    <a:pt x="1986" y="576"/>
                  </a:lnTo>
                  <a:close/>
                  <a:moveTo>
                    <a:pt x="1686" y="1110"/>
                  </a:moveTo>
                  <a:lnTo>
                    <a:pt x="1674" y="1110"/>
                  </a:lnTo>
                  <a:lnTo>
                    <a:pt x="1668" y="1116"/>
                  </a:lnTo>
                  <a:lnTo>
                    <a:pt x="1662" y="1116"/>
                  </a:lnTo>
                  <a:lnTo>
                    <a:pt x="1614" y="1104"/>
                  </a:lnTo>
                  <a:lnTo>
                    <a:pt x="1644" y="1146"/>
                  </a:lnTo>
                  <a:lnTo>
                    <a:pt x="1650" y="1152"/>
                  </a:lnTo>
                  <a:lnTo>
                    <a:pt x="1662" y="1158"/>
                  </a:lnTo>
                  <a:lnTo>
                    <a:pt x="1668" y="1164"/>
                  </a:lnTo>
                  <a:lnTo>
                    <a:pt x="1680" y="1170"/>
                  </a:lnTo>
                  <a:lnTo>
                    <a:pt x="1692" y="1158"/>
                  </a:lnTo>
                  <a:lnTo>
                    <a:pt x="1698" y="1140"/>
                  </a:lnTo>
                  <a:lnTo>
                    <a:pt x="1698" y="1128"/>
                  </a:lnTo>
                  <a:lnTo>
                    <a:pt x="1692" y="1116"/>
                  </a:lnTo>
                  <a:lnTo>
                    <a:pt x="1686" y="1110"/>
                  </a:lnTo>
                  <a:close/>
                  <a:moveTo>
                    <a:pt x="2094" y="1104"/>
                  </a:moveTo>
                  <a:lnTo>
                    <a:pt x="2064" y="1128"/>
                  </a:lnTo>
                  <a:lnTo>
                    <a:pt x="2094" y="1134"/>
                  </a:lnTo>
                  <a:lnTo>
                    <a:pt x="2094" y="1104"/>
                  </a:lnTo>
                  <a:close/>
                  <a:moveTo>
                    <a:pt x="486" y="294"/>
                  </a:moveTo>
                  <a:lnTo>
                    <a:pt x="474" y="288"/>
                  </a:lnTo>
                  <a:lnTo>
                    <a:pt x="468" y="288"/>
                  </a:lnTo>
                  <a:lnTo>
                    <a:pt x="456" y="294"/>
                  </a:lnTo>
                  <a:lnTo>
                    <a:pt x="456" y="312"/>
                  </a:lnTo>
                  <a:lnTo>
                    <a:pt x="468" y="324"/>
                  </a:lnTo>
                  <a:lnTo>
                    <a:pt x="474" y="318"/>
                  </a:lnTo>
                  <a:lnTo>
                    <a:pt x="486" y="318"/>
                  </a:lnTo>
                  <a:lnTo>
                    <a:pt x="486" y="312"/>
                  </a:lnTo>
                  <a:lnTo>
                    <a:pt x="492" y="300"/>
                  </a:lnTo>
                  <a:lnTo>
                    <a:pt x="486" y="294"/>
                  </a:lnTo>
                  <a:close/>
                  <a:moveTo>
                    <a:pt x="2346" y="588"/>
                  </a:moveTo>
                  <a:lnTo>
                    <a:pt x="2340" y="576"/>
                  </a:lnTo>
                  <a:lnTo>
                    <a:pt x="2328" y="570"/>
                  </a:lnTo>
                  <a:lnTo>
                    <a:pt x="2310" y="552"/>
                  </a:lnTo>
                  <a:lnTo>
                    <a:pt x="2304" y="552"/>
                  </a:lnTo>
                  <a:lnTo>
                    <a:pt x="2304" y="600"/>
                  </a:lnTo>
                  <a:lnTo>
                    <a:pt x="2316" y="600"/>
                  </a:lnTo>
                  <a:lnTo>
                    <a:pt x="2328" y="606"/>
                  </a:lnTo>
                  <a:lnTo>
                    <a:pt x="2334" y="606"/>
                  </a:lnTo>
                  <a:lnTo>
                    <a:pt x="2346" y="600"/>
                  </a:lnTo>
                  <a:lnTo>
                    <a:pt x="2346" y="588"/>
                  </a:lnTo>
                  <a:close/>
                  <a:moveTo>
                    <a:pt x="2310" y="474"/>
                  </a:moveTo>
                  <a:lnTo>
                    <a:pt x="2340" y="504"/>
                  </a:lnTo>
                  <a:lnTo>
                    <a:pt x="2358" y="516"/>
                  </a:lnTo>
                  <a:lnTo>
                    <a:pt x="2382" y="528"/>
                  </a:lnTo>
                  <a:lnTo>
                    <a:pt x="2400" y="528"/>
                  </a:lnTo>
                  <a:lnTo>
                    <a:pt x="2400" y="522"/>
                  </a:lnTo>
                  <a:lnTo>
                    <a:pt x="2358" y="480"/>
                  </a:lnTo>
                  <a:lnTo>
                    <a:pt x="2358" y="468"/>
                  </a:lnTo>
                  <a:lnTo>
                    <a:pt x="2364" y="456"/>
                  </a:lnTo>
                  <a:lnTo>
                    <a:pt x="2376" y="450"/>
                  </a:lnTo>
                  <a:lnTo>
                    <a:pt x="2394" y="450"/>
                  </a:lnTo>
                  <a:lnTo>
                    <a:pt x="2406" y="456"/>
                  </a:lnTo>
                  <a:lnTo>
                    <a:pt x="2424" y="444"/>
                  </a:lnTo>
                  <a:lnTo>
                    <a:pt x="2400" y="432"/>
                  </a:lnTo>
                  <a:lnTo>
                    <a:pt x="2412" y="426"/>
                  </a:lnTo>
                  <a:lnTo>
                    <a:pt x="2424" y="402"/>
                  </a:lnTo>
                  <a:lnTo>
                    <a:pt x="2412" y="378"/>
                  </a:lnTo>
                  <a:lnTo>
                    <a:pt x="2400" y="372"/>
                  </a:lnTo>
                  <a:lnTo>
                    <a:pt x="2382" y="372"/>
                  </a:lnTo>
                  <a:lnTo>
                    <a:pt x="2358" y="396"/>
                  </a:lnTo>
                  <a:lnTo>
                    <a:pt x="2346" y="402"/>
                  </a:lnTo>
                  <a:lnTo>
                    <a:pt x="2340" y="408"/>
                  </a:lnTo>
                  <a:lnTo>
                    <a:pt x="2334" y="408"/>
                  </a:lnTo>
                  <a:lnTo>
                    <a:pt x="2328" y="402"/>
                  </a:lnTo>
                  <a:lnTo>
                    <a:pt x="2328" y="366"/>
                  </a:lnTo>
                  <a:lnTo>
                    <a:pt x="2334" y="360"/>
                  </a:lnTo>
                  <a:lnTo>
                    <a:pt x="2346" y="336"/>
                  </a:lnTo>
                  <a:lnTo>
                    <a:pt x="2346" y="318"/>
                  </a:lnTo>
                  <a:lnTo>
                    <a:pt x="2340" y="312"/>
                  </a:lnTo>
                  <a:lnTo>
                    <a:pt x="2358" y="276"/>
                  </a:lnTo>
                  <a:lnTo>
                    <a:pt x="2316" y="312"/>
                  </a:lnTo>
                  <a:lnTo>
                    <a:pt x="2316" y="342"/>
                  </a:lnTo>
                  <a:lnTo>
                    <a:pt x="2304" y="348"/>
                  </a:lnTo>
                  <a:lnTo>
                    <a:pt x="2298" y="354"/>
                  </a:lnTo>
                  <a:lnTo>
                    <a:pt x="2286" y="378"/>
                  </a:lnTo>
                  <a:lnTo>
                    <a:pt x="2286" y="408"/>
                  </a:lnTo>
                  <a:lnTo>
                    <a:pt x="2298" y="420"/>
                  </a:lnTo>
                  <a:lnTo>
                    <a:pt x="2304" y="432"/>
                  </a:lnTo>
                  <a:lnTo>
                    <a:pt x="2310" y="438"/>
                  </a:lnTo>
                  <a:lnTo>
                    <a:pt x="2310" y="444"/>
                  </a:lnTo>
                  <a:lnTo>
                    <a:pt x="2304" y="450"/>
                  </a:lnTo>
                  <a:lnTo>
                    <a:pt x="2304" y="468"/>
                  </a:lnTo>
                  <a:lnTo>
                    <a:pt x="2310" y="474"/>
                  </a:lnTo>
                  <a:close/>
                  <a:moveTo>
                    <a:pt x="2250" y="708"/>
                  </a:moveTo>
                  <a:lnTo>
                    <a:pt x="2238" y="696"/>
                  </a:lnTo>
                  <a:lnTo>
                    <a:pt x="2214" y="708"/>
                  </a:lnTo>
                  <a:lnTo>
                    <a:pt x="2214" y="732"/>
                  </a:lnTo>
                  <a:lnTo>
                    <a:pt x="2220" y="744"/>
                  </a:lnTo>
                  <a:lnTo>
                    <a:pt x="2226" y="750"/>
                  </a:lnTo>
                  <a:lnTo>
                    <a:pt x="2250" y="762"/>
                  </a:lnTo>
                  <a:lnTo>
                    <a:pt x="2274" y="762"/>
                  </a:lnTo>
                  <a:lnTo>
                    <a:pt x="2280" y="750"/>
                  </a:lnTo>
                  <a:lnTo>
                    <a:pt x="2280" y="738"/>
                  </a:lnTo>
                  <a:lnTo>
                    <a:pt x="2274" y="726"/>
                  </a:lnTo>
                  <a:lnTo>
                    <a:pt x="2274" y="714"/>
                  </a:lnTo>
                  <a:lnTo>
                    <a:pt x="2268" y="708"/>
                  </a:lnTo>
                  <a:lnTo>
                    <a:pt x="2268" y="702"/>
                  </a:lnTo>
                  <a:lnTo>
                    <a:pt x="2250" y="708"/>
                  </a:lnTo>
                  <a:close/>
                  <a:moveTo>
                    <a:pt x="2148" y="1104"/>
                  </a:moveTo>
                  <a:lnTo>
                    <a:pt x="2226" y="1092"/>
                  </a:lnTo>
                  <a:lnTo>
                    <a:pt x="2166" y="1074"/>
                  </a:lnTo>
                  <a:lnTo>
                    <a:pt x="2148" y="1104"/>
                  </a:lnTo>
                  <a:close/>
                  <a:moveTo>
                    <a:pt x="2544" y="750"/>
                  </a:moveTo>
                  <a:lnTo>
                    <a:pt x="2520" y="732"/>
                  </a:lnTo>
                  <a:lnTo>
                    <a:pt x="2526" y="714"/>
                  </a:lnTo>
                  <a:lnTo>
                    <a:pt x="2514" y="702"/>
                  </a:lnTo>
                  <a:lnTo>
                    <a:pt x="2508" y="690"/>
                  </a:lnTo>
                  <a:lnTo>
                    <a:pt x="2490" y="684"/>
                  </a:lnTo>
                  <a:lnTo>
                    <a:pt x="2472" y="672"/>
                  </a:lnTo>
                  <a:lnTo>
                    <a:pt x="2442" y="666"/>
                  </a:lnTo>
                  <a:lnTo>
                    <a:pt x="2424" y="666"/>
                  </a:lnTo>
                  <a:lnTo>
                    <a:pt x="2388" y="684"/>
                  </a:lnTo>
                  <a:lnTo>
                    <a:pt x="2358" y="684"/>
                  </a:lnTo>
                  <a:lnTo>
                    <a:pt x="2346" y="696"/>
                  </a:lnTo>
                  <a:lnTo>
                    <a:pt x="2340" y="708"/>
                  </a:lnTo>
                  <a:lnTo>
                    <a:pt x="2340" y="726"/>
                  </a:lnTo>
                  <a:lnTo>
                    <a:pt x="2346" y="732"/>
                  </a:lnTo>
                  <a:lnTo>
                    <a:pt x="2364" y="714"/>
                  </a:lnTo>
                  <a:lnTo>
                    <a:pt x="2364" y="726"/>
                  </a:lnTo>
                  <a:lnTo>
                    <a:pt x="2370" y="738"/>
                  </a:lnTo>
                  <a:lnTo>
                    <a:pt x="2376" y="744"/>
                  </a:lnTo>
                  <a:lnTo>
                    <a:pt x="2388" y="738"/>
                  </a:lnTo>
                  <a:lnTo>
                    <a:pt x="2394" y="732"/>
                  </a:lnTo>
                  <a:lnTo>
                    <a:pt x="2394" y="726"/>
                  </a:lnTo>
                  <a:lnTo>
                    <a:pt x="2400" y="720"/>
                  </a:lnTo>
                  <a:lnTo>
                    <a:pt x="2400" y="714"/>
                  </a:lnTo>
                  <a:lnTo>
                    <a:pt x="2406" y="726"/>
                  </a:lnTo>
                  <a:lnTo>
                    <a:pt x="2418" y="732"/>
                  </a:lnTo>
                  <a:lnTo>
                    <a:pt x="2430" y="732"/>
                  </a:lnTo>
                  <a:lnTo>
                    <a:pt x="2442" y="720"/>
                  </a:lnTo>
                  <a:lnTo>
                    <a:pt x="2454" y="714"/>
                  </a:lnTo>
                  <a:lnTo>
                    <a:pt x="2460" y="708"/>
                  </a:lnTo>
                  <a:lnTo>
                    <a:pt x="2472" y="762"/>
                  </a:lnTo>
                  <a:lnTo>
                    <a:pt x="2502" y="738"/>
                  </a:lnTo>
                  <a:lnTo>
                    <a:pt x="2538" y="774"/>
                  </a:lnTo>
                  <a:lnTo>
                    <a:pt x="2544" y="750"/>
                  </a:lnTo>
                  <a:close/>
                  <a:moveTo>
                    <a:pt x="3264" y="678"/>
                  </a:moveTo>
                  <a:lnTo>
                    <a:pt x="3222" y="648"/>
                  </a:lnTo>
                  <a:lnTo>
                    <a:pt x="3210" y="648"/>
                  </a:lnTo>
                  <a:lnTo>
                    <a:pt x="3198" y="654"/>
                  </a:lnTo>
                  <a:lnTo>
                    <a:pt x="3180" y="654"/>
                  </a:lnTo>
                  <a:lnTo>
                    <a:pt x="3162" y="648"/>
                  </a:lnTo>
                  <a:lnTo>
                    <a:pt x="3126" y="630"/>
                  </a:lnTo>
                  <a:lnTo>
                    <a:pt x="3096" y="612"/>
                  </a:lnTo>
                  <a:lnTo>
                    <a:pt x="3060" y="594"/>
                  </a:lnTo>
                  <a:lnTo>
                    <a:pt x="3042" y="582"/>
                  </a:lnTo>
                  <a:lnTo>
                    <a:pt x="3030" y="582"/>
                  </a:lnTo>
                  <a:lnTo>
                    <a:pt x="3006" y="594"/>
                  </a:lnTo>
                  <a:lnTo>
                    <a:pt x="3000" y="600"/>
                  </a:lnTo>
                  <a:lnTo>
                    <a:pt x="2988" y="606"/>
                  </a:lnTo>
                  <a:lnTo>
                    <a:pt x="3006" y="630"/>
                  </a:lnTo>
                  <a:lnTo>
                    <a:pt x="2928" y="642"/>
                  </a:lnTo>
                  <a:lnTo>
                    <a:pt x="2934" y="666"/>
                  </a:lnTo>
                  <a:lnTo>
                    <a:pt x="2928" y="678"/>
                  </a:lnTo>
                  <a:lnTo>
                    <a:pt x="2922" y="684"/>
                  </a:lnTo>
                  <a:lnTo>
                    <a:pt x="2916" y="696"/>
                  </a:lnTo>
                  <a:lnTo>
                    <a:pt x="2880" y="720"/>
                  </a:lnTo>
                  <a:lnTo>
                    <a:pt x="2862" y="726"/>
                  </a:lnTo>
                  <a:lnTo>
                    <a:pt x="2844" y="726"/>
                  </a:lnTo>
                  <a:lnTo>
                    <a:pt x="2832" y="720"/>
                  </a:lnTo>
                  <a:lnTo>
                    <a:pt x="2826" y="714"/>
                  </a:lnTo>
                  <a:lnTo>
                    <a:pt x="2820" y="702"/>
                  </a:lnTo>
                  <a:lnTo>
                    <a:pt x="2820" y="678"/>
                  </a:lnTo>
                  <a:lnTo>
                    <a:pt x="2814" y="672"/>
                  </a:lnTo>
                  <a:lnTo>
                    <a:pt x="2814" y="660"/>
                  </a:lnTo>
                  <a:lnTo>
                    <a:pt x="2808" y="666"/>
                  </a:lnTo>
                  <a:lnTo>
                    <a:pt x="2808" y="672"/>
                  </a:lnTo>
                  <a:lnTo>
                    <a:pt x="2802" y="684"/>
                  </a:lnTo>
                  <a:lnTo>
                    <a:pt x="2796" y="690"/>
                  </a:lnTo>
                  <a:lnTo>
                    <a:pt x="2796" y="696"/>
                  </a:lnTo>
                  <a:lnTo>
                    <a:pt x="2796" y="690"/>
                  </a:lnTo>
                  <a:lnTo>
                    <a:pt x="2790" y="684"/>
                  </a:lnTo>
                  <a:lnTo>
                    <a:pt x="2790" y="672"/>
                  </a:lnTo>
                  <a:lnTo>
                    <a:pt x="2784" y="660"/>
                  </a:lnTo>
                  <a:lnTo>
                    <a:pt x="2784" y="576"/>
                  </a:lnTo>
                  <a:lnTo>
                    <a:pt x="2778" y="558"/>
                  </a:lnTo>
                  <a:lnTo>
                    <a:pt x="2760" y="522"/>
                  </a:lnTo>
                  <a:lnTo>
                    <a:pt x="2724" y="522"/>
                  </a:lnTo>
                  <a:lnTo>
                    <a:pt x="2718" y="510"/>
                  </a:lnTo>
                  <a:lnTo>
                    <a:pt x="2694" y="498"/>
                  </a:lnTo>
                  <a:lnTo>
                    <a:pt x="2676" y="486"/>
                  </a:lnTo>
                  <a:lnTo>
                    <a:pt x="2652" y="486"/>
                  </a:lnTo>
                  <a:lnTo>
                    <a:pt x="2634" y="498"/>
                  </a:lnTo>
                  <a:lnTo>
                    <a:pt x="2628" y="504"/>
                  </a:lnTo>
                  <a:lnTo>
                    <a:pt x="2616" y="510"/>
                  </a:lnTo>
                  <a:lnTo>
                    <a:pt x="2610" y="522"/>
                  </a:lnTo>
                  <a:lnTo>
                    <a:pt x="2586" y="528"/>
                  </a:lnTo>
                  <a:lnTo>
                    <a:pt x="2580" y="546"/>
                  </a:lnTo>
                  <a:lnTo>
                    <a:pt x="2562" y="558"/>
                  </a:lnTo>
                  <a:lnTo>
                    <a:pt x="2562" y="540"/>
                  </a:lnTo>
                  <a:lnTo>
                    <a:pt x="2556" y="534"/>
                  </a:lnTo>
                  <a:lnTo>
                    <a:pt x="2532" y="534"/>
                  </a:lnTo>
                  <a:lnTo>
                    <a:pt x="2532" y="546"/>
                  </a:lnTo>
                  <a:lnTo>
                    <a:pt x="2544" y="570"/>
                  </a:lnTo>
                  <a:lnTo>
                    <a:pt x="2568" y="582"/>
                  </a:lnTo>
                  <a:lnTo>
                    <a:pt x="2604" y="582"/>
                  </a:lnTo>
                  <a:lnTo>
                    <a:pt x="2616" y="588"/>
                  </a:lnTo>
                  <a:lnTo>
                    <a:pt x="2622" y="594"/>
                  </a:lnTo>
                  <a:lnTo>
                    <a:pt x="2628" y="594"/>
                  </a:lnTo>
                  <a:lnTo>
                    <a:pt x="2628" y="618"/>
                  </a:lnTo>
                  <a:lnTo>
                    <a:pt x="2634" y="630"/>
                  </a:lnTo>
                  <a:lnTo>
                    <a:pt x="2640" y="636"/>
                  </a:lnTo>
                  <a:lnTo>
                    <a:pt x="2652" y="642"/>
                  </a:lnTo>
                  <a:lnTo>
                    <a:pt x="2694" y="642"/>
                  </a:lnTo>
                  <a:lnTo>
                    <a:pt x="2712" y="636"/>
                  </a:lnTo>
                  <a:lnTo>
                    <a:pt x="2754" y="636"/>
                  </a:lnTo>
                  <a:lnTo>
                    <a:pt x="2760" y="642"/>
                  </a:lnTo>
                  <a:lnTo>
                    <a:pt x="2760" y="660"/>
                  </a:lnTo>
                  <a:lnTo>
                    <a:pt x="2700" y="660"/>
                  </a:lnTo>
                  <a:lnTo>
                    <a:pt x="2688" y="666"/>
                  </a:lnTo>
                  <a:lnTo>
                    <a:pt x="2676" y="678"/>
                  </a:lnTo>
                  <a:lnTo>
                    <a:pt x="2640" y="678"/>
                  </a:lnTo>
                  <a:lnTo>
                    <a:pt x="2616" y="690"/>
                  </a:lnTo>
                  <a:lnTo>
                    <a:pt x="2616" y="696"/>
                  </a:lnTo>
                  <a:lnTo>
                    <a:pt x="2622" y="696"/>
                  </a:lnTo>
                  <a:lnTo>
                    <a:pt x="2646" y="708"/>
                  </a:lnTo>
                  <a:lnTo>
                    <a:pt x="2658" y="708"/>
                  </a:lnTo>
                  <a:lnTo>
                    <a:pt x="2676" y="726"/>
                  </a:lnTo>
                  <a:lnTo>
                    <a:pt x="2682" y="738"/>
                  </a:lnTo>
                  <a:lnTo>
                    <a:pt x="2688" y="744"/>
                  </a:lnTo>
                  <a:lnTo>
                    <a:pt x="2682" y="750"/>
                  </a:lnTo>
                  <a:lnTo>
                    <a:pt x="2676" y="762"/>
                  </a:lnTo>
                  <a:lnTo>
                    <a:pt x="2676" y="774"/>
                  </a:lnTo>
                  <a:lnTo>
                    <a:pt x="2670" y="780"/>
                  </a:lnTo>
                  <a:lnTo>
                    <a:pt x="2676" y="792"/>
                  </a:lnTo>
                  <a:lnTo>
                    <a:pt x="2682" y="798"/>
                  </a:lnTo>
                  <a:lnTo>
                    <a:pt x="2694" y="792"/>
                  </a:lnTo>
                  <a:lnTo>
                    <a:pt x="2706" y="780"/>
                  </a:lnTo>
                  <a:lnTo>
                    <a:pt x="2712" y="768"/>
                  </a:lnTo>
                  <a:lnTo>
                    <a:pt x="2718" y="762"/>
                  </a:lnTo>
                  <a:lnTo>
                    <a:pt x="2718" y="750"/>
                  </a:lnTo>
                  <a:lnTo>
                    <a:pt x="2724" y="744"/>
                  </a:lnTo>
                  <a:lnTo>
                    <a:pt x="2736" y="720"/>
                  </a:lnTo>
                  <a:lnTo>
                    <a:pt x="2742" y="714"/>
                  </a:lnTo>
                  <a:lnTo>
                    <a:pt x="2748" y="702"/>
                  </a:lnTo>
                  <a:lnTo>
                    <a:pt x="2748" y="744"/>
                  </a:lnTo>
                  <a:lnTo>
                    <a:pt x="2754" y="750"/>
                  </a:lnTo>
                  <a:lnTo>
                    <a:pt x="2766" y="756"/>
                  </a:lnTo>
                  <a:lnTo>
                    <a:pt x="2772" y="768"/>
                  </a:lnTo>
                  <a:lnTo>
                    <a:pt x="2784" y="774"/>
                  </a:lnTo>
                  <a:lnTo>
                    <a:pt x="2790" y="780"/>
                  </a:lnTo>
                  <a:lnTo>
                    <a:pt x="2814" y="780"/>
                  </a:lnTo>
                  <a:lnTo>
                    <a:pt x="2820" y="774"/>
                  </a:lnTo>
                  <a:lnTo>
                    <a:pt x="2826" y="774"/>
                  </a:lnTo>
                  <a:lnTo>
                    <a:pt x="2814" y="792"/>
                  </a:lnTo>
                  <a:lnTo>
                    <a:pt x="2844" y="822"/>
                  </a:lnTo>
                  <a:lnTo>
                    <a:pt x="2904" y="822"/>
                  </a:lnTo>
                  <a:lnTo>
                    <a:pt x="2940" y="846"/>
                  </a:lnTo>
                  <a:lnTo>
                    <a:pt x="2976" y="864"/>
                  </a:lnTo>
                  <a:lnTo>
                    <a:pt x="3006" y="876"/>
                  </a:lnTo>
                  <a:lnTo>
                    <a:pt x="3036" y="894"/>
                  </a:lnTo>
                  <a:lnTo>
                    <a:pt x="3066" y="924"/>
                  </a:lnTo>
                  <a:lnTo>
                    <a:pt x="3066" y="972"/>
                  </a:lnTo>
                  <a:lnTo>
                    <a:pt x="3090" y="996"/>
                  </a:lnTo>
                  <a:lnTo>
                    <a:pt x="3102" y="1002"/>
                  </a:lnTo>
                  <a:lnTo>
                    <a:pt x="3096" y="1002"/>
                  </a:lnTo>
                  <a:lnTo>
                    <a:pt x="3084" y="1008"/>
                  </a:lnTo>
                  <a:lnTo>
                    <a:pt x="3078" y="1014"/>
                  </a:lnTo>
                  <a:lnTo>
                    <a:pt x="3078" y="1020"/>
                  </a:lnTo>
                  <a:lnTo>
                    <a:pt x="3090" y="1032"/>
                  </a:lnTo>
                  <a:lnTo>
                    <a:pt x="3114" y="1032"/>
                  </a:lnTo>
                  <a:lnTo>
                    <a:pt x="3090" y="1044"/>
                  </a:lnTo>
                  <a:lnTo>
                    <a:pt x="3090" y="1056"/>
                  </a:lnTo>
                  <a:lnTo>
                    <a:pt x="3102" y="1062"/>
                  </a:lnTo>
                  <a:lnTo>
                    <a:pt x="3108" y="1092"/>
                  </a:lnTo>
                  <a:lnTo>
                    <a:pt x="3096" y="1122"/>
                  </a:lnTo>
                  <a:lnTo>
                    <a:pt x="3120" y="1122"/>
                  </a:lnTo>
                  <a:lnTo>
                    <a:pt x="3126" y="1116"/>
                  </a:lnTo>
                  <a:lnTo>
                    <a:pt x="3138" y="1116"/>
                  </a:lnTo>
                  <a:lnTo>
                    <a:pt x="3150" y="1110"/>
                  </a:lnTo>
                  <a:lnTo>
                    <a:pt x="3162" y="1110"/>
                  </a:lnTo>
                  <a:lnTo>
                    <a:pt x="3168" y="1104"/>
                  </a:lnTo>
                  <a:lnTo>
                    <a:pt x="3174" y="1104"/>
                  </a:lnTo>
                  <a:lnTo>
                    <a:pt x="3174" y="1134"/>
                  </a:lnTo>
                  <a:lnTo>
                    <a:pt x="3234" y="1194"/>
                  </a:lnTo>
                  <a:lnTo>
                    <a:pt x="3240" y="1194"/>
                  </a:lnTo>
                  <a:lnTo>
                    <a:pt x="3240" y="1146"/>
                  </a:lnTo>
                  <a:lnTo>
                    <a:pt x="3234" y="1122"/>
                  </a:lnTo>
                  <a:lnTo>
                    <a:pt x="3234" y="1116"/>
                  </a:lnTo>
                  <a:lnTo>
                    <a:pt x="3240" y="1110"/>
                  </a:lnTo>
                  <a:lnTo>
                    <a:pt x="3240" y="1098"/>
                  </a:lnTo>
                  <a:lnTo>
                    <a:pt x="3246" y="1086"/>
                  </a:lnTo>
                  <a:lnTo>
                    <a:pt x="3246" y="1062"/>
                  </a:lnTo>
                  <a:lnTo>
                    <a:pt x="3252" y="1050"/>
                  </a:lnTo>
                  <a:lnTo>
                    <a:pt x="3252" y="1020"/>
                  </a:lnTo>
                  <a:lnTo>
                    <a:pt x="3240" y="1020"/>
                  </a:lnTo>
                  <a:lnTo>
                    <a:pt x="3228" y="1014"/>
                  </a:lnTo>
                  <a:lnTo>
                    <a:pt x="3222" y="1008"/>
                  </a:lnTo>
                  <a:lnTo>
                    <a:pt x="3222" y="1002"/>
                  </a:lnTo>
                  <a:lnTo>
                    <a:pt x="3234" y="990"/>
                  </a:lnTo>
                  <a:lnTo>
                    <a:pt x="3246" y="984"/>
                  </a:lnTo>
                  <a:lnTo>
                    <a:pt x="3252" y="978"/>
                  </a:lnTo>
                  <a:lnTo>
                    <a:pt x="3252" y="864"/>
                  </a:lnTo>
                  <a:lnTo>
                    <a:pt x="3258" y="846"/>
                  </a:lnTo>
                  <a:lnTo>
                    <a:pt x="3258" y="708"/>
                  </a:lnTo>
                  <a:lnTo>
                    <a:pt x="3264" y="678"/>
                  </a:lnTo>
                  <a:close/>
                  <a:moveTo>
                    <a:pt x="336" y="666"/>
                  </a:moveTo>
                  <a:lnTo>
                    <a:pt x="330" y="672"/>
                  </a:lnTo>
                  <a:lnTo>
                    <a:pt x="354" y="696"/>
                  </a:lnTo>
                  <a:lnTo>
                    <a:pt x="360" y="708"/>
                  </a:lnTo>
                  <a:lnTo>
                    <a:pt x="366" y="714"/>
                  </a:lnTo>
                  <a:lnTo>
                    <a:pt x="378" y="714"/>
                  </a:lnTo>
                  <a:lnTo>
                    <a:pt x="378" y="696"/>
                  </a:lnTo>
                  <a:lnTo>
                    <a:pt x="366" y="690"/>
                  </a:lnTo>
                  <a:lnTo>
                    <a:pt x="360" y="678"/>
                  </a:lnTo>
                  <a:lnTo>
                    <a:pt x="348" y="672"/>
                  </a:lnTo>
                  <a:lnTo>
                    <a:pt x="342" y="666"/>
                  </a:lnTo>
                  <a:lnTo>
                    <a:pt x="336" y="666"/>
                  </a:lnTo>
                  <a:close/>
                  <a:moveTo>
                    <a:pt x="2526" y="1104"/>
                  </a:moveTo>
                  <a:lnTo>
                    <a:pt x="2544" y="1116"/>
                  </a:lnTo>
                  <a:lnTo>
                    <a:pt x="2574" y="1092"/>
                  </a:lnTo>
                  <a:lnTo>
                    <a:pt x="2592" y="1092"/>
                  </a:lnTo>
                  <a:lnTo>
                    <a:pt x="2604" y="1080"/>
                  </a:lnTo>
                  <a:lnTo>
                    <a:pt x="2604" y="1062"/>
                  </a:lnTo>
                  <a:lnTo>
                    <a:pt x="2592" y="1056"/>
                  </a:lnTo>
                  <a:lnTo>
                    <a:pt x="2586" y="1056"/>
                  </a:lnTo>
                  <a:lnTo>
                    <a:pt x="2574" y="1062"/>
                  </a:lnTo>
                  <a:lnTo>
                    <a:pt x="2556" y="1068"/>
                  </a:lnTo>
                  <a:lnTo>
                    <a:pt x="2526" y="1098"/>
                  </a:lnTo>
                  <a:lnTo>
                    <a:pt x="2526" y="1104"/>
                  </a:lnTo>
                  <a:close/>
                  <a:moveTo>
                    <a:pt x="3096" y="1068"/>
                  </a:moveTo>
                  <a:lnTo>
                    <a:pt x="3090" y="1068"/>
                  </a:lnTo>
                  <a:lnTo>
                    <a:pt x="3090" y="1062"/>
                  </a:lnTo>
                  <a:lnTo>
                    <a:pt x="3084" y="1062"/>
                  </a:lnTo>
                  <a:lnTo>
                    <a:pt x="3078" y="1056"/>
                  </a:lnTo>
                  <a:lnTo>
                    <a:pt x="3066" y="1056"/>
                  </a:lnTo>
                  <a:lnTo>
                    <a:pt x="3048" y="1062"/>
                  </a:lnTo>
                  <a:lnTo>
                    <a:pt x="3024" y="1086"/>
                  </a:lnTo>
                  <a:lnTo>
                    <a:pt x="3012" y="1122"/>
                  </a:lnTo>
                  <a:lnTo>
                    <a:pt x="3012" y="1134"/>
                  </a:lnTo>
                  <a:lnTo>
                    <a:pt x="3072" y="1128"/>
                  </a:lnTo>
                  <a:lnTo>
                    <a:pt x="3084" y="1128"/>
                  </a:lnTo>
                  <a:lnTo>
                    <a:pt x="3090" y="1122"/>
                  </a:lnTo>
                  <a:lnTo>
                    <a:pt x="3102" y="1092"/>
                  </a:lnTo>
                  <a:lnTo>
                    <a:pt x="3096" y="1068"/>
                  </a:lnTo>
                  <a:close/>
                  <a:moveTo>
                    <a:pt x="2778" y="942"/>
                  </a:moveTo>
                  <a:lnTo>
                    <a:pt x="2766" y="960"/>
                  </a:lnTo>
                  <a:lnTo>
                    <a:pt x="2766" y="1014"/>
                  </a:lnTo>
                  <a:lnTo>
                    <a:pt x="2784" y="1014"/>
                  </a:lnTo>
                  <a:lnTo>
                    <a:pt x="2778" y="996"/>
                  </a:lnTo>
                  <a:lnTo>
                    <a:pt x="2790" y="990"/>
                  </a:lnTo>
                  <a:lnTo>
                    <a:pt x="2790" y="972"/>
                  </a:lnTo>
                  <a:lnTo>
                    <a:pt x="2778" y="972"/>
                  </a:lnTo>
                  <a:lnTo>
                    <a:pt x="2796" y="936"/>
                  </a:lnTo>
                  <a:lnTo>
                    <a:pt x="2814" y="906"/>
                  </a:lnTo>
                  <a:lnTo>
                    <a:pt x="2784" y="912"/>
                  </a:lnTo>
                  <a:lnTo>
                    <a:pt x="2778" y="942"/>
                  </a:lnTo>
                  <a:close/>
                  <a:moveTo>
                    <a:pt x="2136" y="600"/>
                  </a:moveTo>
                  <a:lnTo>
                    <a:pt x="2124" y="594"/>
                  </a:lnTo>
                  <a:lnTo>
                    <a:pt x="2118" y="594"/>
                  </a:lnTo>
                  <a:lnTo>
                    <a:pt x="2106" y="588"/>
                  </a:lnTo>
                  <a:lnTo>
                    <a:pt x="2088" y="588"/>
                  </a:lnTo>
                  <a:lnTo>
                    <a:pt x="2082" y="594"/>
                  </a:lnTo>
                  <a:lnTo>
                    <a:pt x="2082" y="600"/>
                  </a:lnTo>
                  <a:lnTo>
                    <a:pt x="2076" y="606"/>
                  </a:lnTo>
                  <a:lnTo>
                    <a:pt x="2082" y="612"/>
                  </a:lnTo>
                  <a:lnTo>
                    <a:pt x="2094" y="618"/>
                  </a:lnTo>
                  <a:lnTo>
                    <a:pt x="2136" y="618"/>
                  </a:lnTo>
                  <a:lnTo>
                    <a:pt x="2214" y="606"/>
                  </a:lnTo>
                  <a:lnTo>
                    <a:pt x="2136" y="600"/>
                  </a:lnTo>
                  <a:close/>
                  <a:moveTo>
                    <a:pt x="1308" y="1038"/>
                  </a:moveTo>
                  <a:lnTo>
                    <a:pt x="1368" y="1002"/>
                  </a:lnTo>
                  <a:lnTo>
                    <a:pt x="1362" y="990"/>
                  </a:lnTo>
                  <a:lnTo>
                    <a:pt x="1350" y="990"/>
                  </a:lnTo>
                  <a:lnTo>
                    <a:pt x="1332" y="996"/>
                  </a:lnTo>
                  <a:lnTo>
                    <a:pt x="1320" y="996"/>
                  </a:lnTo>
                  <a:lnTo>
                    <a:pt x="1302" y="1002"/>
                  </a:lnTo>
                  <a:lnTo>
                    <a:pt x="1290" y="1008"/>
                  </a:lnTo>
                  <a:lnTo>
                    <a:pt x="1284" y="1014"/>
                  </a:lnTo>
                  <a:lnTo>
                    <a:pt x="1284" y="1032"/>
                  </a:lnTo>
                  <a:lnTo>
                    <a:pt x="1290" y="1038"/>
                  </a:lnTo>
                  <a:lnTo>
                    <a:pt x="1308" y="1038"/>
                  </a:lnTo>
                  <a:close/>
                  <a:moveTo>
                    <a:pt x="1428" y="1116"/>
                  </a:moveTo>
                  <a:lnTo>
                    <a:pt x="1392" y="1116"/>
                  </a:lnTo>
                  <a:lnTo>
                    <a:pt x="1386" y="1146"/>
                  </a:lnTo>
                  <a:lnTo>
                    <a:pt x="1386" y="1152"/>
                  </a:lnTo>
                  <a:lnTo>
                    <a:pt x="1404" y="1170"/>
                  </a:lnTo>
                  <a:lnTo>
                    <a:pt x="1416" y="1176"/>
                  </a:lnTo>
                  <a:lnTo>
                    <a:pt x="1428" y="1164"/>
                  </a:lnTo>
                  <a:lnTo>
                    <a:pt x="1440" y="1140"/>
                  </a:lnTo>
                  <a:lnTo>
                    <a:pt x="1440" y="1128"/>
                  </a:lnTo>
                  <a:lnTo>
                    <a:pt x="1428" y="1116"/>
                  </a:lnTo>
                  <a:close/>
                  <a:moveTo>
                    <a:pt x="708" y="930"/>
                  </a:moveTo>
                  <a:lnTo>
                    <a:pt x="714" y="924"/>
                  </a:lnTo>
                  <a:lnTo>
                    <a:pt x="714" y="900"/>
                  </a:lnTo>
                  <a:lnTo>
                    <a:pt x="744" y="924"/>
                  </a:lnTo>
                  <a:lnTo>
                    <a:pt x="744" y="918"/>
                  </a:lnTo>
                  <a:lnTo>
                    <a:pt x="750" y="912"/>
                  </a:lnTo>
                  <a:lnTo>
                    <a:pt x="750" y="900"/>
                  </a:lnTo>
                  <a:lnTo>
                    <a:pt x="756" y="882"/>
                  </a:lnTo>
                  <a:lnTo>
                    <a:pt x="756" y="840"/>
                  </a:lnTo>
                  <a:lnTo>
                    <a:pt x="762" y="822"/>
                  </a:lnTo>
                  <a:lnTo>
                    <a:pt x="762" y="810"/>
                  </a:lnTo>
                  <a:lnTo>
                    <a:pt x="768" y="792"/>
                  </a:lnTo>
                  <a:lnTo>
                    <a:pt x="768" y="780"/>
                  </a:lnTo>
                  <a:lnTo>
                    <a:pt x="762" y="774"/>
                  </a:lnTo>
                  <a:lnTo>
                    <a:pt x="756" y="762"/>
                  </a:lnTo>
                  <a:lnTo>
                    <a:pt x="756" y="750"/>
                  </a:lnTo>
                  <a:lnTo>
                    <a:pt x="768" y="726"/>
                  </a:lnTo>
                  <a:lnTo>
                    <a:pt x="774" y="720"/>
                  </a:lnTo>
                  <a:lnTo>
                    <a:pt x="774" y="714"/>
                  </a:lnTo>
                  <a:lnTo>
                    <a:pt x="756" y="696"/>
                  </a:lnTo>
                  <a:lnTo>
                    <a:pt x="744" y="654"/>
                  </a:lnTo>
                  <a:lnTo>
                    <a:pt x="702" y="654"/>
                  </a:lnTo>
                  <a:lnTo>
                    <a:pt x="702" y="618"/>
                  </a:lnTo>
                  <a:lnTo>
                    <a:pt x="666" y="618"/>
                  </a:lnTo>
                  <a:lnTo>
                    <a:pt x="660" y="546"/>
                  </a:lnTo>
                  <a:lnTo>
                    <a:pt x="606" y="546"/>
                  </a:lnTo>
                  <a:lnTo>
                    <a:pt x="594" y="534"/>
                  </a:lnTo>
                  <a:lnTo>
                    <a:pt x="594" y="504"/>
                  </a:lnTo>
                  <a:lnTo>
                    <a:pt x="600" y="498"/>
                  </a:lnTo>
                  <a:lnTo>
                    <a:pt x="606" y="486"/>
                  </a:lnTo>
                  <a:lnTo>
                    <a:pt x="582" y="486"/>
                  </a:lnTo>
                  <a:lnTo>
                    <a:pt x="600" y="468"/>
                  </a:lnTo>
                  <a:lnTo>
                    <a:pt x="606" y="456"/>
                  </a:lnTo>
                  <a:lnTo>
                    <a:pt x="612" y="450"/>
                  </a:lnTo>
                  <a:lnTo>
                    <a:pt x="612" y="438"/>
                  </a:lnTo>
                  <a:lnTo>
                    <a:pt x="600" y="426"/>
                  </a:lnTo>
                  <a:lnTo>
                    <a:pt x="588" y="432"/>
                  </a:lnTo>
                  <a:lnTo>
                    <a:pt x="570" y="432"/>
                  </a:lnTo>
                  <a:lnTo>
                    <a:pt x="552" y="438"/>
                  </a:lnTo>
                  <a:lnTo>
                    <a:pt x="540" y="438"/>
                  </a:lnTo>
                  <a:lnTo>
                    <a:pt x="534" y="444"/>
                  </a:lnTo>
                  <a:lnTo>
                    <a:pt x="528" y="444"/>
                  </a:lnTo>
                  <a:lnTo>
                    <a:pt x="534" y="438"/>
                  </a:lnTo>
                  <a:lnTo>
                    <a:pt x="546" y="432"/>
                  </a:lnTo>
                  <a:lnTo>
                    <a:pt x="552" y="420"/>
                  </a:lnTo>
                  <a:lnTo>
                    <a:pt x="558" y="414"/>
                  </a:lnTo>
                  <a:lnTo>
                    <a:pt x="558" y="402"/>
                  </a:lnTo>
                  <a:lnTo>
                    <a:pt x="546" y="396"/>
                  </a:lnTo>
                  <a:lnTo>
                    <a:pt x="534" y="396"/>
                  </a:lnTo>
                  <a:lnTo>
                    <a:pt x="522" y="390"/>
                  </a:lnTo>
                  <a:lnTo>
                    <a:pt x="510" y="390"/>
                  </a:lnTo>
                  <a:lnTo>
                    <a:pt x="516" y="384"/>
                  </a:lnTo>
                  <a:lnTo>
                    <a:pt x="516" y="378"/>
                  </a:lnTo>
                  <a:lnTo>
                    <a:pt x="504" y="354"/>
                  </a:lnTo>
                  <a:lnTo>
                    <a:pt x="492" y="342"/>
                  </a:lnTo>
                  <a:lnTo>
                    <a:pt x="480" y="336"/>
                  </a:lnTo>
                  <a:lnTo>
                    <a:pt x="462" y="330"/>
                  </a:lnTo>
                  <a:lnTo>
                    <a:pt x="456" y="324"/>
                  </a:lnTo>
                  <a:lnTo>
                    <a:pt x="450" y="324"/>
                  </a:lnTo>
                  <a:lnTo>
                    <a:pt x="450" y="318"/>
                  </a:lnTo>
                  <a:lnTo>
                    <a:pt x="444" y="312"/>
                  </a:lnTo>
                  <a:lnTo>
                    <a:pt x="438" y="300"/>
                  </a:lnTo>
                  <a:lnTo>
                    <a:pt x="438" y="288"/>
                  </a:lnTo>
                  <a:lnTo>
                    <a:pt x="426" y="276"/>
                  </a:lnTo>
                  <a:lnTo>
                    <a:pt x="414" y="276"/>
                  </a:lnTo>
                  <a:lnTo>
                    <a:pt x="408" y="282"/>
                  </a:lnTo>
                  <a:lnTo>
                    <a:pt x="414" y="306"/>
                  </a:lnTo>
                  <a:lnTo>
                    <a:pt x="408" y="300"/>
                  </a:lnTo>
                  <a:lnTo>
                    <a:pt x="396" y="294"/>
                  </a:lnTo>
                  <a:lnTo>
                    <a:pt x="360" y="258"/>
                  </a:lnTo>
                  <a:lnTo>
                    <a:pt x="360" y="246"/>
                  </a:lnTo>
                  <a:lnTo>
                    <a:pt x="354" y="240"/>
                  </a:lnTo>
                  <a:lnTo>
                    <a:pt x="348" y="228"/>
                  </a:lnTo>
                  <a:lnTo>
                    <a:pt x="342" y="222"/>
                  </a:lnTo>
                  <a:lnTo>
                    <a:pt x="342" y="216"/>
                  </a:lnTo>
                  <a:lnTo>
                    <a:pt x="330" y="210"/>
                  </a:lnTo>
                  <a:lnTo>
                    <a:pt x="312" y="192"/>
                  </a:lnTo>
                  <a:lnTo>
                    <a:pt x="294" y="186"/>
                  </a:lnTo>
                  <a:lnTo>
                    <a:pt x="288" y="174"/>
                  </a:lnTo>
                  <a:lnTo>
                    <a:pt x="276" y="168"/>
                  </a:lnTo>
                  <a:lnTo>
                    <a:pt x="264" y="156"/>
                  </a:lnTo>
                  <a:lnTo>
                    <a:pt x="252" y="150"/>
                  </a:lnTo>
                  <a:lnTo>
                    <a:pt x="240" y="138"/>
                  </a:lnTo>
                  <a:lnTo>
                    <a:pt x="234" y="126"/>
                  </a:lnTo>
                  <a:lnTo>
                    <a:pt x="222" y="120"/>
                  </a:lnTo>
                  <a:lnTo>
                    <a:pt x="222" y="102"/>
                  </a:lnTo>
                  <a:lnTo>
                    <a:pt x="204" y="84"/>
                  </a:lnTo>
                  <a:lnTo>
                    <a:pt x="198" y="72"/>
                  </a:lnTo>
                  <a:lnTo>
                    <a:pt x="168" y="42"/>
                  </a:lnTo>
                  <a:lnTo>
                    <a:pt x="150" y="42"/>
                  </a:lnTo>
                  <a:lnTo>
                    <a:pt x="66" y="36"/>
                  </a:lnTo>
                  <a:lnTo>
                    <a:pt x="42" y="12"/>
                  </a:lnTo>
                  <a:lnTo>
                    <a:pt x="30" y="6"/>
                  </a:lnTo>
                  <a:lnTo>
                    <a:pt x="24" y="0"/>
                  </a:lnTo>
                  <a:lnTo>
                    <a:pt x="18" y="0"/>
                  </a:lnTo>
                  <a:lnTo>
                    <a:pt x="6" y="6"/>
                  </a:lnTo>
                  <a:lnTo>
                    <a:pt x="0" y="18"/>
                  </a:lnTo>
                  <a:lnTo>
                    <a:pt x="0" y="48"/>
                  </a:lnTo>
                  <a:lnTo>
                    <a:pt x="6" y="60"/>
                  </a:lnTo>
                  <a:lnTo>
                    <a:pt x="18" y="78"/>
                  </a:lnTo>
                  <a:lnTo>
                    <a:pt x="66" y="126"/>
                  </a:lnTo>
                  <a:lnTo>
                    <a:pt x="96" y="150"/>
                  </a:lnTo>
                  <a:lnTo>
                    <a:pt x="126" y="180"/>
                  </a:lnTo>
                  <a:lnTo>
                    <a:pt x="162" y="234"/>
                  </a:lnTo>
                  <a:lnTo>
                    <a:pt x="174" y="228"/>
                  </a:lnTo>
                  <a:lnTo>
                    <a:pt x="174" y="252"/>
                  </a:lnTo>
                  <a:lnTo>
                    <a:pt x="180" y="264"/>
                  </a:lnTo>
                  <a:lnTo>
                    <a:pt x="186" y="270"/>
                  </a:lnTo>
                  <a:lnTo>
                    <a:pt x="198" y="276"/>
                  </a:lnTo>
                  <a:lnTo>
                    <a:pt x="216" y="288"/>
                  </a:lnTo>
                  <a:lnTo>
                    <a:pt x="228" y="300"/>
                  </a:lnTo>
                  <a:lnTo>
                    <a:pt x="246" y="312"/>
                  </a:lnTo>
                  <a:lnTo>
                    <a:pt x="258" y="324"/>
                  </a:lnTo>
                  <a:lnTo>
                    <a:pt x="264" y="336"/>
                  </a:lnTo>
                  <a:lnTo>
                    <a:pt x="276" y="372"/>
                  </a:lnTo>
                  <a:lnTo>
                    <a:pt x="276" y="384"/>
                  </a:lnTo>
                  <a:lnTo>
                    <a:pt x="282" y="390"/>
                  </a:lnTo>
                  <a:lnTo>
                    <a:pt x="282" y="426"/>
                  </a:lnTo>
                  <a:lnTo>
                    <a:pt x="288" y="438"/>
                  </a:lnTo>
                  <a:lnTo>
                    <a:pt x="288" y="444"/>
                  </a:lnTo>
                  <a:lnTo>
                    <a:pt x="294" y="450"/>
                  </a:lnTo>
                  <a:lnTo>
                    <a:pt x="300" y="450"/>
                  </a:lnTo>
                  <a:lnTo>
                    <a:pt x="312" y="444"/>
                  </a:lnTo>
                  <a:lnTo>
                    <a:pt x="324" y="444"/>
                  </a:lnTo>
                  <a:lnTo>
                    <a:pt x="324" y="450"/>
                  </a:lnTo>
                  <a:lnTo>
                    <a:pt x="330" y="462"/>
                  </a:lnTo>
                  <a:lnTo>
                    <a:pt x="330" y="474"/>
                  </a:lnTo>
                  <a:lnTo>
                    <a:pt x="336" y="480"/>
                  </a:lnTo>
                  <a:lnTo>
                    <a:pt x="336" y="486"/>
                  </a:lnTo>
                  <a:lnTo>
                    <a:pt x="378" y="522"/>
                  </a:lnTo>
                  <a:lnTo>
                    <a:pt x="372" y="546"/>
                  </a:lnTo>
                  <a:lnTo>
                    <a:pt x="408" y="606"/>
                  </a:lnTo>
                  <a:lnTo>
                    <a:pt x="402" y="618"/>
                  </a:lnTo>
                  <a:lnTo>
                    <a:pt x="402" y="636"/>
                  </a:lnTo>
                  <a:lnTo>
                    <a:pt x="408" y="648"/>
                  </a:lnTo>
                  <a:lnTo>
                    <a:pt x="438" y="678"/>
                  </a:lnTo>
                  <a:lnTo>
                    <a:pt x="438" y="684"/>
                  </a:lnTo>
                  <a:lnTo>
                    <a:pt x="444" y="690"/>
                  </a:lnTo>
                  <a:lnTo>
                    <a:pt x="462" y="726"/>
                  </a:lnTo>
                  <a:lnTo>
                    <a:pt x="498" y="744"/>
                  </a:lnTo>
                  <a:lnTo>
                    <a:pt x="504" y="750"/>
                  </a:lnTo>
                  <a:lnTo>
                    <a:pt x="510" y="750"/>
                  </a:lnTo>
                  <a:lnTo>
                    <a:pt x="510" y="786"/>
                  </a:lnTo>
                  <a:lnTo>
                    <a:pt x="522" y="792"/>
                  </a:lnTo>
                  <a:lnTo>
                    <a:pt x="528" y="804"/>
                  </a:lnTo>
                  <a:lnTo>
                    <a:pt x="540" y="810"/>
                  </a:lnTo>
                  <a:lnTo>
                    <a:pt x="564" y="834"/>
                  </a:lnTo>
                  <a:lnTo>
                    <a:pt x="576" y="840"/>
                  </a:lnTo>
                  <a:lnTo>
                    <a:pt x="594" y="858"/>
                  </a:lnTo>
                  <a:lnTo>
                    <a:pt x="600" y="858"/>
                  </a:lnTo>
                  <a:lnTo>
                    <a:pt x="606" y="864"/>
                  </a:lnTo>
                  <a:lnTo>
                    <a:pt x="612" y="864"/>
                  </a:lnTo>
                  <a:lnTo>
                    <a:pt x="612" y="870"/>
                  </a:lnTo>
                  <a:lnTo>
                    <a:pt x="618" y="876"/>
                  </a:lnTo>
                  <a:lnTo>
                    <a:pt x="630" y="900"/>
                  </a:lnTo>
                  <a:lnTo>
                    <a:pt x="642" y="912"/>
                  </a:lnTo>
                  <a:lnTo>
                    <a:pt x="654" y="936"/>
                  </a:lnTo>
                  <a:lnTo>
                    <a:pt x="660" y="942"/>
                  </a:lnTo>
                  <a:lnTo>
                    <a:pt x="660" y="906"/>
                  </a:lnTo>
                  <a:lnTo>
                    <a:pt x="672" y="906"/>
                  </a:lnTo>
                  <a:lnTo>
                    <a:pt x="684" y="918"/>
                  </a:lnTo>
                  <a:lnTo>
                    <a:pt x="696" y="924"/>
                  </a:lnTo>
                  <a:lnTo>
                    <a:pt x="702" y="930"/>
                  </a:lnTo>
                  <a:lnTo>
                    <a:pt x="708" y="930"/>
                  </a:lnTo>
                  <a:close/>
                  <a:moveTo>
                    <a:pt x="2118" y="1194"/>
                  </a:moveTo>
                  <a:lnTo>
                    <a:pt x="2106" y="1176"/>
                  </a:lnTo>
                  <a:lnTo>
                    <a:pt x="2088" y="1176"/>
                  </a:lnTo>
                  <a:lnTo>
                    <a:pt x="2064" y="1200"/>
                  </a:lnTo>
                  <a:lnTo>
                    <a:pt x="2064" y="1212"/>
                  </a:lnTo>
                  <a:lnTo>
                    <a:pt x="2052" y="1212"/>
                  </a:lnTo>
                  <a:lnTo>
                    <a:pt x="2040" y="1218"/>
                  </a:lnTo>
                  <a:lnTo>
                    <a:pt x="2010" y="1248"/>
                  </a:lnTo>
                  <a:lnTo>
                    <a:pt x="1998" y="1272"/>
                  </a:lnTo>
                  <a:lnTo>
                    <a:pt x="1992" y="1278"/>
                  </a:lnTo>
                  <a:lnTo>
                    <a:pt x="1992" y="1290"/>
                  </a:lnTo>
                  <a:lnTo>
                    <a:pt x="2004" y="1302"/>
                  </a:lnTo>
                  <a:lnTo>
                    <a:pt x="2022" y="1302"/>
                  </a:lnTo>
                  <a:lnTo>
                    <a:pt x="2052" y="1284"/>
                  </a:lnTo>
                  <a:lnTo>
                    <a:pt x="2082" y="1260"/>
                  </a:lnTo>
                  <a:lnTo>
                    <a:pt x="2106" y="1242"/>
                  </a:lnTo>
                  <a:lnTo>
                    <a:pt x="2100" y="1236"/>
                  </a:lnTo>
                  <a:lnTo>
                    <a:pt x="2100" y="1224"/>
                  </a:lnTo>
                  <a:lnTo>
                    <a:pt x="2112" y="1200"/>
                  </a:lnTo>
                  <a:lnTo>
                    <a:pt x="2118" y="1194"/>
                  </a:lnTo>
                  <a:close/>
                  <a:moveTo>
                    <a:pt x="1374" y="1128"/>
                  </a:moveTo>
                  <a:lnTo>
                    <a:pt x="1374" y="1116"/>
                  </a:lnTo>
                  <a:lnTo>
                    <a:pt x="1368" y="1110"/>
                  </a:lnTo>
                  <a:lnTo>
                    <a:pt x="1344" y="1098"/>
                  </a:lnTo>
                  <a:lnTo>
                    <a:pt x="1332" y="1098"/>
                  </a:lnTo>
                  <a:lnTo>
                    <a:pt x="1320" y="1092"/>
                  </a:lnTo>
                  <a:lnTo>
                    <a:pt x="1314" y="1092"/>
                  </a:lnTo>
                  <a:lnTo>
                    <a:pt x="1302" y="1098"/>
                  </a:lnTo>
                  <a:lnTo>
                    <a:pt x="1296" y="1104"/>
                  </a:lnTo>
                  <a:lnTo>
                    <a:pt x="1296" y="1116"/>
                  </a:lnTo>
                  <a:lnTo>
                    <a:pt x="1290" y="1122"/>
                  </a:lnTo>
                  <a:lnTo>
                    <a:pt x="1290" y="1134"/>
                  </a:lnTo>
                  <a:lnTo>
                    <a:pt x="1254" y="1104"/>
                  </a:lnTo>
                  <a:lnTo>
                    <a:pt x="1260" y="1092"/>
                  </a:lnTo>
                  <a:lnTo>
                    <a:pt x="1260" y="1080"/>
                  </a:lnTo>
                  <a:lnTo>
                    <a:pt x="1266" y="1068"/>
                  </a:lnTo>
                  <a:lnTo>
                    <a:pt x="1266" y="1050"/>
                  </a:lnTo>
                  <a:lnTo>
                    <a:pt x="1260" y="1038"/>
                  </a:lnTo>
                  <a:lnTo>
                    <a:pt x="1254" y="1032"/>
                  </a:lnTo>
                  <a:lnTo>
                    <a:pt x="1242" y="1026"/>
                  </a:lnTo>
                  <a:lnTo>
                    <a:pt x="1188" y="1026"/>
                  </a:lnTo>
                  <a:lnTo>
                    <a:pt x="1158" y="1008"/>
                  </a:lnTo>
                  <a:lnTo>
                    <a:pt x="1158" y="984"/>
                  </a:lnTo>
                  <a:lnTo>
                    <a:pt x="1116" y="984"/>
                  </a:lnTo>
                  <a:lnTo>
                    <a:pt x="1116" y="996"/>
                  </a:lnTo>
                  <a:lnTo>
                    <a:pt x="1110" y="1008"/>
                  </a:lnTo>
                  <a:lnTo>
                    <a:pt x="1110" y="1026"/>
                  </a:lnTo>
                  <a:lnTo>
                    <a:pt x="1086" y="1026"/>
                  </a:lnTo>
                  <a:lnTo>
                    <a:pt x="1074" y="1020"/>
                  </a:lnTo>
                  <a:lnTo>
                    <a:pt x="1056" y="1014"/>
                  </a:lnTo>
                  <a:lnTo>
                    <a:pt x="1044" y="1014"/>
                  </a:lnTo>
                  <a:lnTo>
                    <a:pt x="1032" y="1008"/>
                  </a:lnTo>
                  <a:lnTo>
                    <a:pt x="966" y="1008"/>
                  </a:lnTo>
                  <a:lnTo>
                    <a:pt x="960" y="996"/>
                  </a:lnTo>
                  <a:lnTo>
                    <a:pt x="948" y="990"/>
                  </a:lnTo>
                  <a:lnTo>
                    <a:pt x="942" y="978"/>
                  </a:lnTo>
                  <a:lnTo>
                    <a:pt x="918" y="954"/>
                  </a:lnTo>
                  <a:lnTo>
                    <a:pt x="900" y="954"/>
                  </a:lnTo>
                  <a:lnTo>
                    <a:pt x="888" y="960"/>
                  </a:lnTo>
                  <a:lnTo>
                    <a:pt x="876" y="954"/>
                  </a:lnTo>
                  <a:lnTo>
                    <a:pt x="870" y="948"/>
                  </a:lnTo>
                  <a:lnTo>
                    <a:pt x="858" y="942"/>
                  </a:lnTo>
                  <a:lnTo>
                    <a:pt x="846" y="942"/>
                  </a:lnTo>
                  <a:lnTo>
                    <a:pt x="840" y="936"/>
                  </a:lnTo>
                  <a:lnTo>
                    <a:pt x="822" y="936"/>
                  </a:lnTo>
                  <a:lnTo>
                    <a:pt x="810" y="930"/>
                  </a:lnTo>
                  <a:lnTo>
                    <a:pt x="792" y="930"/>
                  </a:lnTo>
                  <a:lnTo>
                    <a:pt x="786" y="924"/>
                  </a:lnTo>
                  <a:lnTo>
                    <a:pt x="762" y="924"/>
                  </a:lnTo>
                  <a:lnTo>
                    <a:pt x="750" y="930"/>
                  </a:lnTo>
                  <a:lnTo>
                    <a:pt x="738" y="954"/>
                  </a:lnTo>
                  <a:lnTo>
                    <a:pt x="738" y="966"/>
                  </a:lnTo>
                  <a:lnTo>
                    <a:pt x="732" y="978"/>
                  </a:lnTo>
                  <a:lnTo>
                    <a:pt x="720" y="990"/>
                  </a:lnTo>
                  <a:lnTo>
                    <a:pt x="714" y="990"/>
                  </a:lnTo>
                  <a:lnTo>
                    <a:pt x="702" y="1002"/>
                  </a:lnTo>
                  <a:lnTo>
                    <a:pt x="702" y="1014"/>
                  </a:lnTo>
                  <a:lnTo>
                    <a:pt x="738" y="1008"/>
                  </a:lnTo>
                  <a:lnTo>
                    <a:pt x="786" y="1008"/>
                  </a:lnTo>
                  <a:lnTo>
                    <a:pt x="780" y="1014"/>
                  </a:lnTo>
                  <a:lnTo>
                    <a:pt x="768" y="1020"/>
                  </a:lnTo>
                  <a:lnTo>
                    <a:pt x="762" y="1032"/>
                  </a:lnTo>
                  <a:lnTo>
                    <a:pt x="762" y="1044"/>
                  </a:lnTo>
                  <a:lnTo>
                    <a:pt x="774" y="1050"/>
                  </a:lnTo>
                  <a:lnTo>
                    <a:pt x="780" y="1050"/>
                  </a:lnTo>
                  <a:lnTo>
                    <a:pt x="798" y="1044"/>
                  </a:lnTo>
                  <a:lnTo>
                    <a:pt x="810" y="1044"/>
                  </a:lnTo>
                  <a:lnTo>
                    <a:pt x="816" y="1038"/>
                  </a:lnTo>
                  <a:lnTo>
                    <a:pt x="828" y="1032"/>
                  </a:lnTo>
                  <a:lnTo>
                    <a:pt x="840" y="1038"/>
                  </a:lnTo>
                  <a:lnTo>
                    <a:pt x="870" y="1056"/>
                  </a:lnTo>
                  <a:lnTo>
                    <a:pt x="900" y="1068"/>
                  </a:lnTo>
                  <a:lnTo>
                    <a:pt x="924" y="1080"/>
                  </a:lnTo>
                  <a:lnTo>
                    <a:pt x="960" y="1086"/>
                  </a:lnTo>
                  <a:lnTo>
                    <a:pt x="1014" y="1092"/>
                  </a:lnTo>
                  <a:lnTo>
                    <a:pt x="1062" y="1092"/>
                  </a:lnTo>
                  <a:lnTo>
                    <a:pt x="1080" y="1110"/>
                  </a:lnTo>
                  <a:lnTo>
                    <a:pt x="1086" y="1122"/>
                  </a:lnTo>
                  <a:lnTo>
                    <a:pt x="1098" y="1128"/>
                  </a:lnTo>
                  <a:lnTo>
                    <a:pt x="1110" y="1140"/>
                  </a:lnTo>
                  <a:lnTo>
                    <a:pt x="1128" y="1146"/>
                  </a:lnTo>
                  <a:lnTo>
                    <a:pt x="1152" y="1152"/>
                  </a:lnTo>
                  <a:lnTo>
                    <a:pt x="1170" y="1152"/>
                  </a:lnTo>
                  <a:lnTo>
                    <a:pt x="1182" y="1158"/>
                  </a:lnTo>
                  <a:lnTo>
                    <a:pt x="1248" y="1158"/>
                  </a:lnTo>
                  <a:lnTo>
                    <a:pt x="1260" y="1164"/>
                  </a:lnTo>
                  <a:lnTo>
                    <a:pt x="1278" y="1170"/>
                  </a:lnTo>
                  <a:lnTo>
                    <a:pt x="1290" y="1182"/>
                  </a:lnTo>
                  <a:lnTo>
                    <a:pt x="1302" y="1188"/>
                  </a:lnTo>
                  <a:lnTo>
                    <a:pt x="1320" y="1206"/>
                  </a:lnTo>
                  <a:lnTo>
                    <a:pt x="1338" y="1206"/>
                  </a:lnTo>
                  <a:lnTo>
                    <a:pt x="1350" y="1200"/>
                  </a:lnTo>
                  <a:lnTo>
                    <a:pt x="1356" y="1206"/>
                  </a:lnTo>
                  <a:lnTo>
                    <a:pt x="1374" y="1206"/>
                  </a:lnTo>
                  <a:lnTo>
                    <a:pt x="1374" y="1194"/>
                  </a:lnTo>
                  <a:lnTo>
                    <a:pt x="1368" y="1182"/>
                  </a:lnTo>
                  <a:lnTo>
                    <a:pt x="1362" y="1176"/>
                  </a:lnTo>
                  <a:lnTo>
                    <a:pt x="1356" y="1164"/>
                  </a:lnTo>
                  <a:lnTo>
                    <a:pt x="1374" y="1146"/>
                  </a:lnTo>
                  <a:lnTo>
                    <a:pt x="1374" y="1128"/>
                  </a:lnTo>
                  <a:close/>
                  <a:moveTo>
                    <a:pt x="1500" y="726"/>
                  </a:moveTo>
                  <a:lnTo>
                    <a:pt x="1542" y="684"/>
                  </a:lnTo>
                  <a:lnTo>
                    <a:pt x="1548" y="672"/>
                  </a:lnTo>
                  <a:lnTo>
                    <a:pt x="1554" y="654"/>
                  </a:lnTo>
                  <a:lnTo>
                    <a:pt x="1560" y="642"/>
                  </a:lnTo>
                  <a:lnTo>
                    <a:pt x="1566" y="624"/>
                  </a:lnTo>
                  <a:lnTo>
                    <a:pt x="1566" y="612"/>
                  </a:lnTo>
                  <a:lnTo>
                    <a:pt x="1572" y="606"/>
                  </a:lnTo>
                  <a:lnTo>
                    <a:pt x="1572" y="600"/>
                  </a:lnTo>
                  <a:lnTo>
                    <a:pt x="1566" y="600"/>
                  </a:lnTo>
                  <a:lnTo>
                    <a:pt x="1554" y="594"/>
                  </a:lnTo>
                  <a:lnTo>
                    <a:pt x="1542" y="582"/>
                  </a:lnTo>
                  <a:lnTo>
                    <a:pt x="1542" y="564"/>
                  </a:lnTo>
                  <a:lnTo>
                    <a:pt x="1554" y="516"/>
                  </a:lnTo>
                  <a:lnTo>
                    <a:pt x="1590" y="498"/>
                  </a:lnTo>
                  <a:lnTo>
                    <a:pt x="1626" y="498"/>
                  </a:lnTo>
                  <a:lnTo>
                    <a:pt x="1632" y="486"/>
                  </a:lnTo>
                  <a:lnTo>
                    <a:pt x="1638" y="480"/>
                  </a:lnTo>
                  <a:lnTo>
                    <a:pt x="1644" y="468"/>
                  </a:lnTo>
                  <a:lnTo>
                    <a:pt x="1644" y="444"/>
                  </a:lnTo>
                  <a:lnTo>
                    <a:pt x="1626" y="444"/>
                  </a:lnTo>
                  <a:lnTo>
                    <a:pt x="1620" y="450"/>
                  </a:lnTo>
                  <a:lnTo>
                    <a:pt x="1608" y="450"/>
                  </a:lnTo>
                  <a:lnTo>
                    <a:pt x="1608" y="438"/>
                  </a:lnTo>
                  <a:lnTo>
                    <a:pt x="1614" y="420"/>
                  </a:lnTo>
                  <a:lnTo>
                    <a:pt x="1626" y="408"/>
                  </a:lnTo>
                  <a:lnTo>
                    <a:pt x="1650" y="396"/>
                  </a:lnTo>
                  <a:lnTo>
                    <a:pt x="1662" y="396"/>
                  </a:lnTo>
                  <a:lnTo>
                    <a:pt x="1680" y="402"/>
                  </a:lnTo>
                  <a:lnTo>
                    <a:pt x="1704" y="402"/>
                  </a:lnTo>
                  <a:lnTo>
                    <a:pt x="1716" y="390"/>
                  </a:lnTo>
                  <a:lnTo>
                    <a:pt x="1716" y="384"/>
                  </a:lnTo>
                  <a:lnTo>
                    <a:pt x="1680" y="348"/>
                  </a:lnTo>
                  <a:lnTo>
                    <a:pt x="1680" y="312"/>
                  </a:lnTo>
                  <a:lnTo>
                    <a:pt x="1668" y="312"/>
                  </a:lnTo>
                  <a:lnTo>
                    <a:pt x="1650" y="294"/>
                  </a:lnTo>
                  <a:lnTo>
                    <a:pt x="1650" y="282"/>
                  </a:lnTo>
                  <a:lnTo>
                    <a:pt x="1662" y="270"/>
                  </a:lnTo>
                  <a:lnTo>
                    <a:pt x="1668" y="258"/>
                  </a:lnTo>
                  <a:lnTo>
                    <a:pt x="1668" y="246"/>
                  </a:lnTo>
                  <a:lnTo>
                    <a:pt x="1662" y="240"/>
                  </a:lnTo>
                  <a:lnTo>
                    <a:pt x="1638" y="228"/>
                  </a:lnTo>
                  <a:lnTo>
                    <a:pt x="1614" y="228"/>
                  </a:lnTo>
                  <a:lnTo>
                    <a:pt x="1632" y="198"/>
                  </a:lnTo>
                  <a:lnTo>
                    <a:pt x="1614" y="192"/>
                  </a:lnTo>
                  <a:lnTo>
                    <a:pt x="1620" y="162"/>
                  </a:lnTo>
                  <a:lnTo>
                    <a:pt x="1608" y="144"/>
                  </a:lnTo>
                  <a:lnTo>
                    <a:pt x="1602" y="138"/>
                  </a:lnTo>
                  <a:lnTo>
                    <a:pt x="1590" y="132"/>
                  </a:lnTo>
                  <a:lnTo>
                    <a:pt x="1566" y="108"/>
                  </a:lnTo>
                  <a:lnTo>
                    <a:pt x="1470" y="108"/>
                  </a:lnTo>
                  <a:lnTo>
                    <a:pt x="1464" y="114"/>
                  </a:lnTo>
                  <a:lnTo>
                    <a:pt x="1458" y="126"/>
                  </a:lnTo>
                  <a:lnTo>
                    <a:pt x="1458" y="180"/>
                  </a:lnTo>
                  <a:lnTo>
                    <a:pt x="1452" y="198"/>
                  </a:lnTo>
                  <a:lnTo>
                    <a:pt x="1452" y="204"/>
                  </a:lnTo>
                  <a:lnTo>
                    <a:pt x="1446" y="216"/>
                  </a:lnTo>
                  <a:lnTo>
                    <a:pt x="1428" y="216"/>
                  </a:lnTo>
                  <a:lnTo>
                    <a:pt x="1422" y="222"/>
                  </a:lnTo>
                  <a:lnTo>
                    <a:pt x="1422" y="246"/>
                  </a:lnTo>
                  <a:lnTo>
                    <a:pt x="1428" y="252"/>
                  </a:lnTo>
                  <a:lnTo>
                    <a:pt x="1434" y="264"/>
                  </a:lnTo>
                  <a:lnTo>
                    <a:pt x="1398" y="294"/>
                  </a:lnTo>
                  <a:lnTo>
                    <a:pt x="1404" y="306"/>
                  </a:lnTo>
                  <a:lnTo>
                    <a:pt x="1374" y="342"/>
                  </a:lnTo>
                  <a:lnTo>
                    <a:pt x="1350" y="342"/>
                  </a:lnTo>
                  <a:lnTo>
                    <a:pt x="1344" y="348"/>
                  </a:lnTo>
                  <a:lnTo>
                    <a:pt x="1332" y="354"/>
                  </a:lnTo>
                  <a:lnTo>
                    <a:pt x="1320" y="366"/>
                  </a:lnTo>
                  <a:lnTo>
                    <a:pt x="1314" y="366"/>
                  </a:lnTo>
                  <a:lnTo>
                    <a:pt x="1308" y="360"/>
                  </a:lnTo>
                  <a:lnTo>
                    <a:pt x="1284" y="348"/>
                  </a:lnTo>
                  <a:lnTo>
                    <a:pt x="1272" y="336"/>
                  </a:lnTo>
                  <a:lnTo>
                    <a:pt x="1230" y="336"/>
                  </a:lnTo>
                  <a:lnTo>
                    <a:pt x="1224" y="348"/>
                  </a:lnTo>
                  <a:lnTo>
                    <a:pt x="1194" y="378"/>
                  </a:lnTo>
                  <a:lnTo>
                    <a:pt x="1170" y="378"/>
                  </a:lnTo>
                  <a:lnTo>
                    <a:pt x="1152" y="372"/>
                  </a:lnTo>
                  <a:lnTo>
                    <a:pt x="1128" y="372"/>
                  </a:lnTo>
                  <a:lnTo>
                    <a:pt x="1110" y="390"/>
                  </a:lnTo>
                  <a:lnTo>
                    <a:pt x="1104" y="390"/>
                  </a:lnTo>
                  <a:lnTo>
                    <a:pt x="1080" y="378"/>
                  </a:lnTo>
                  <a:lnTo>
                    <a:pt x="1074" y="372"/>
                  </a:lnTo>
                  <a:lnTo>
                    <a:pt x="1062" y="366"/>
                  </a:lnTo>
                  <a:lnTo>
                    <a:pt x="1050" y="354"/>
                  </a:lnTo>
                  <a:lnTo>
                    <a:pt x="1050" y="342"/>
                  </a:lnTo>
                  <a:lnTo>
                    <a:pt x="1044" y="336"/>
                  </a:lnTo>
                  <a:lnTo>
                    <a:pt x="1032" y="330"/>
                  </a:lnTo>
                  <a:lnTo>
                    <a:pt x="1008" y="330"/>
                  </a:lnTo>
                  <a:lnTo>
                    <a:pt x="996" y="336"/>
                  </a:lnTo>
                  <a:lnTo>
                    <a:pt x="990" y="348"/>
                  </a:lnTo>
                  <a:lnTo>
                    <a:pt x="978" y="366"/>
                  </a:lnTo>
                  <a:lnTo>
                    <a:pt x="972" y="384"/>
                  </a:lnTo>
                  <a:lnTo>
                    <a:pt x="972" y="402"/>
                  </a:lnTo>
                  <a:lnTo>
                    <a:pt x="966" y="408"/>
                  </a:lnTo>
                  <a:lnTo>
                    <a:pt x="966" y="414"/>
                  </a:lnTo>
                  <a:lnTo>
                    <a:pt x="990" y="444"/>
                  </a:lnTo>
                  <a:lnTo>
                    <a:pt x="1002" y="498"/>
                  </a:lnTo>
                  <a:lnTo>
                    <a:pt x="1050" y="528"/>
                  </a:lnTo>
                  <a:lnTo>
                    <a:pt x="1038" y="564"/>
                  </a:lnTo>
                  <a:lnTo>
                    <a:pt x="1068" y="582"/>
                  </a:lnTo>
                  <a:lnTo>
                    <a:pt x="1050" y="606"/>
                  </a:lnTo>
                  <a:lnTo>
                    <a:pt x="1068" y="636"/>
                  </a:lnTo>
                  <a:lnTo>
                    <a:pt x="1056" y="648"/>
                  </a:lnTo>
                  <a:lnTo>
                    <a:pt x="1068" y="702"/>
                  </a:lnTo>
                  <a:lnTo>
                    <a:pt x="1110" y="696"/>
                  </a:lnTo>
                  <a:lnTo>
                    <a:pt x="1140" y="708"/>
                  </a:lnTo>
                  <a:lnTo>
                    <a:pt x="1146" y="696"/>
                  </a:lnTo>
                  <a:lnTo>
                    <a:pt x="1170" y="672"/>
                  </a:lnTo>
                  <a:lnTo>
                    <a:pt x="1182" y="672"/>
                  </a:lnTo>
                  <a:lnTo>
                    <a:pt x="1182" y="690"/>
                  </a:lnTo>
                  <a:lnTo>
                    <a:pt x="1188" y="702"/>
                  </a:lnTo>
                  <a:lnTo>
                    <a:pt x="1188" y="726"/>
                  </a:lnTo>
                  <a:lnTo>
                    <a:pt x="1194" y="738"/>
                  </a:lnTo>
                  <a:lnTo>
                    <a:pt x="1212" y="738"/>
                  </a:lnTo>
                  <a:lnTo>
                    <a:pt x="1218" y="726"/>
                  </a:lnTo>
                  <a:lnTo>
                    <a:pt x="1218" y="720"/>
                  </a:lnTo>
                  <a:lnTo>
                    <a:pt x="1224" y="714"/>
                  </a:lnTo>
                  <a:lnTo>
                    <a:pt x="1224" y="708"/>
                  </a:lnTo>
                  <a:lnTo>
                    <a:pt x="1254" y="726"/>
                  </a:lnTo>
                  <a:lnTo>
                    <a:pt x="1266" y="720"/>
                  </a:lnTo>
                  <a:lnTo>
                    <a:pt x="1272" y="708"/>
                  </a:lnTo>
                  <a:lnTo>
                    <a:pt x="1284" y="702"/>
                  </a:lnTo>
                  <a:lnTo>
                    <a:pt x="1296" y="702"/>
                  </a:lnTo>
                  <a:lnTo>
                    <a:pt x="1296" y="714"/>
                  </a:lnTo>
                  <a:lnTo>
                    <a:pt x="1302" y="720"/>
                  </a:lnTo>
                  <a:lnTo>
                    <a:pt x="1302" y="738"/>
                  </a:lnTo>
                  <a:lnTo>
                    <a:pt x="1308" y="744"/>
                  </a:lnTo>
                  <a:lnTo>
                    <a:pt x="1332" y="744"/>
                  </a:lnTo>
                  <a:lnTo>
                    <a:pt x="1350" y="738"/>
                  </a:lnTo>
                  <a:lnTo>
                    <a:pt x="1362" y="732"/>
                  </a:lnTo>
                  <a:lnTo>
                    <a:pt x="1392" y="732"/>
                  </a:lnTo>
                  <a:lnTo>
                    <a:pt x="1404" y="744"/>
                  </a:lnTo>
                  <a:lnTo>
                    <a:pt x="1404" y="786"/>
                  </a:lnTo>
                  <a:lnTo>
                    <a:pt x="1398" y="798"/>
                  </a:lnTo>
                  <a:lnTo>
                    <a:pt x="1398" y="810"/>
                  </a:lnTo>
                  <a:lnTo>
                    <a:pt x="1404" y="810"/>
                  </a:lnTo>
                  <a:lnTo>
                    <a:pt x="1410" y="804"/>
                  </a:lnTo>
                  <a:lnTo>
                    <a:pt x="1422" y="798"/>
                  </a:lnTo>
                  <a:lnTo>
                    <a:pt x="1440" y="792"/>
                  </a:lnTo>
                  <a:lnTo>
                    <a:pt x="1452" y="786"/>
                  </a:lnTo>
                  <a:lnTo>
                    <a:pt x="1476" y="762"/>
                  </a:lnTo>
                  <a:lnTo>
                    <a:pt x="1482" y="750"/>
                  </a:lnTo>
                  <a:lnTo>
                    <a:pt x="1500" y="732"/>
                  </a:lnTo>
                  <a:lnTo>
                    <a:pt x="1500" y="726"/>
                  </a:lnTo>
                  <a:close/>
                  <a:moveTo>
                    <a:pt x="1476" y="1116"/>
                  </a:moveTo>
                  <a:lnTo>
                    <a:pt x="1470" y="1116"/>
                  </a:lnTo>
                  <a:lnTo>
                    <a:pt x="1458" y="1122"/>
                  </a:lnTo>
                  <a:lnTo>
                    <a:pt x="1452" y="1128"/>
                  </a:lnTo>
                  <a:lnTo>
                    <a:pt x="1458" y="1134"/>
                  </a:lnTo>
                  <a:lnTo>
                    <a:pt x="1470" y="1140"/>
                  </a:lnTo>
                  <a:lnTo>
                    <a:pt x="1476" y="1140"/>
                  </a:lnTo>
                  <a:lnTo>
                    <a:pt x="1488" y="1146"/>
                  </a:lnTo>
                  <a:lnTo>
                    <a:pt x="1500" y="1134"/>
                  </a:lnTo>
                  <a:lnTo>
                    <a:pt x="1500" y="1128"/>
                  </a:lnTo>
                  <a:lnTo>
                    <a:pt x="1488" y="1116"/>
                  </a:lnTo>
                  <a:lnTo>
                    <a:pt x="1476" y="1116"/>
                  </a:lnTo>
                  <a:close/>
                  <a:moveTo>
                    <a:pt x="1716" y="1230"/>
                  </a:moveTo>
                  <a:lnTo>
                    <a:pt x="1680" y="1218"/>
                  </a:lnTo>
                  <a:lnTo>
                    <a:pt x="1674" y="1224"/>
                  </a:lnTo>
                  <a:lnTo>
                    <a:pt x="1674" y="1230"/>
                  </a:lnTo>
                  <a:lnTo>
                    <a:pt x="1686" y="1254"/>
                  </a:lnTo>
                  <a:lnTo>
                    <a:pt x="1692" y="1260"/>
                  </a:lnTo>
                  <a:lnTo>
                    <a:pt x="1704" y="1266"/>
                  </a:lnTo>
                  <a:lnTo>
                    <a:pt x="1716" y="1266"/>
                  </a:lnTo>
                  <a:lnTo>
                    <a:pt x="1722" y="1260"/>
                  </a:lnTo>
                  <a:lnTo>
                    <a:pt x="1740" y="1260"/>
                  </a:lnTo>
                  <a:lnTo>
                    <a:pt x="1746" y="1266"/>
                  </a:lnTo>
                  <a:lnTo>
                    <a:pt x="1746" y="1278"/>
                  </a:lnTo>
                  <a:lnTo>
                    <a:pt x="1752" y="1290"/>
                  </a:lnTo>
                  <a:lnTo>
                    <a:pt x="1764" y="1296"/>
                  </a:lnTo>
                  <a:lnTo>
                    <a:pt x="1788" y="1296"/>
                  </a:lnTo>
                  <a:lnTo>
                    <a:pt x="1794" y="1290"/>
                  </a:lnTo>
                  <a:lnTo>
                    <a:pt x="1800" y="1290"/>
                  </a:lnTo>
                  <a:lnTo>
                    <a:pt x="1800" y="1284"/>
                  </a:lnTo>
                  <a:lnTo>
                    <a:pt x="1794" y="1272"/>
                  </a:lnTo>
                  <a:lnTo>
                    <a:pt x="1782" y="1260"/>
                  </a:lnTo>
                  <a:lnTo>
                    <a:pt x="1770" y="1236"/>
                  </a:lnTo>
                  <a:lnTo>
                    <a:pt x="1746" y="1224"/>
                  </a:lnTo>
                  <a:lnTo>
                    <a:pt x="1728" y="1224"/>
                  </a:lnTo>
                  <a:lnTo>
                    <a:pt x="1716" y="1230"/>
                  </a:lnTo>
                  <a:close/>
                  <a:moveTo>
                    <a:pt x="1962" y="1122"/>
                  </a:moveTo>
                  <a:lnTo>
                    <a:pt x="1932" y="1146"/>
                  </a:lnTo>
                  <a:lnTo>
                    <a:pt x="1920" y="1134"/>
                  </a:lnTo>
                  <a:lnTo>
                    <a:pt x="1890" y="1134"/>
                  </a:lnTo>
                  <a:lnTo>
                    <a:pt x="1884" y="1140"/>
                  </a:lnTo>
                  <a:lnTo>
                    <a:pt x="1872" y="1146"/>
                  </a:lnTo>
                  <a:lnTo>
                    <a:pt x="1866" y="1152"/>
                  </a:lnTo>
                  <a:lnTo>
                    <a:pt x="1860" y="1140"/>
                  </a:lnTo>
                  <a:lnTo>
                    <a:pt x="1836" y="1116"/>
                  </a:lnTo>
                  <a:lnTo>
                    <a:pt x="1824" y="1116"/>
                  </a:lnTo>
                  <a:lnTo>
                    <a:pt x="1800" y="1128"/>
                  </a:lnTo>
                  <a:lnTo>
                    <a:pt x="1764" y="1164"/>
                  </a:lnTo>
                  <a:lnTo>
                    <a:pt x="1728" y="1158"/>
                  </a:lnTo>
                  <a:lnTo>
                    <a:pt x="1716" y="1176"/>
                  </a:lnTo>
                  <a:lnTo>
                    <a:pt x="1746" y="1176"/>
                  </a:lnTo>
                  <a:lnTo>
                    <a:pt x="1752" y="1182"/>
                  </a:lnTo>
                  <a:lnTo>
                    <a:pt x="1764" y="1182"/>
                  </a:lnTo>
                  <a:lnTo>
                    <a:pt x="1776" y="1188"/>
                  </a:lnTo>
                  <a:lnTo>
                    <a:pt x="1788" y="1188"/>
                  </a:lnTo>
                  <a:lnTo>
                    <a:pt x="1794" y="1182"/>
                  </a:lnTo>
                  <a:lnTo>
                    <a:pt x="1806" y="1176"/>
                  </a:lnTo>
                  <a:lnTo>
                    <a:pt x="1812" y="1170"/>
                  </a:lnTo>
                  <a:lnTo>
                    <a:pt x="1908" y="1164"/>
                  </a:lnTo>
                  <a:lnTo>
                    <a:pt x="1956" y="1158"/>
                  </a:lnTo>
                  <a:lnTo>
                    <a:pt x="1992" y="1128"/>
                  </a:lnTo>
                  <a:lnTo>
                    <a:pt x="1992" y="1110"/>
                  </a:lnTo>
                  <a:lnTo>
                    <a:pt x="1962" y="1122"/>
                  </a:lnTo>
                  <a:close/>
                  <a:moveTo>
                    <a:pt x="1578" y="1158"/>
                  </a:moveTo>
                  <a:lnTo>
                    <a:pt x="1566" y="1152"/>
                  </a:lnTo>
                  <a:lnTo>
                    <a:pt x="1560" y="1146"/>
                  </a:lnTo>
                  <a:lnTo>
                    <a:pt x="1548" y="1140"/>
                  </a:lnTo>
                  <a:lnTo>
                    <a:pt x="1536" y="1140"/>
                  </a:lnTo>
                  <a:lnTo>
                    <a:pt x="1512" y="1164"/>
                  </a:lnTo>
                  <a:lnTo>
                    <a:pt x="1506" y="1176"/>
                  </a:lnTo>
                  <a:lnTo>
                    <a:pt x="1500" y="1182"/>
                  </a:lnTo>
                  <a:lnTo>
                    <a:pt x="1554" y="1188"/>
                  </a:lnTo>
                  <a:lnTo>
                    <a:pt x="1554" y="1212"/>
                  </a:lnTo>
                  <a:lnTo>
                    <a:pt x="1578" y="1206"/>
                  </a:lnTo>
                  <a:lnTo>
                    <a:pt x="1590" y="1188"/>
                  </a:lnTo>
                  <a:lnTo>
                    <a:pt x="1614" y="1206"/>
                  </a:lnTo>
                  <a:lnTo>
                    <a:pt x="1644" y="1170"/>
                  </a:lnTo>
                  <a:lnTo>
                    <a:pt x="1596" y="1152"/>
                  </a:lnTo>
                  <a:lnTo>
                    <a:pt x="1578" y="1158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24" name="Cambodia" descr="© INSCALE GmbH, 05.05.2010&#10;http://www.presentationload.com/">
              <a:extLst>
                <a:ext uri="{FF2B5EF4-FFF2-40B4-BE49-F238E27FC236}">
                  <a16:creationId xmlns:a16="http://schemas.microsoft.com/office/drawing/2014/main" id="{8AFF56EF-A7F0-4E37-8DD2-F868400C01C2}"/>
                </a:ext>
              </a:extLst>
            </p:cNvPr>
            <p:cNvSpPr>
              <a:spLocks/>
            </p:cNvSpPr>
            <p:nvPr/>
          </p:nvSpPr>
          <p:spPr bwMode="gray">
            <a:xfrm>
              <a:off x="8754764" y="3995206"/>
              <a:ext cx="168282" cy="150853"/>
            </a:xfrm>
            <a:custGeom>
              <a:avLst/>
              <a:gdLst>
                <a:gd name="T0" fmla="*/ 2147483647 w 378"/>
                <a:gd name="T1" fmla="*/ 2147483647 h 336"/>
                <a:gd name="T2" fmla="*/ 2147483647 w 378"/>
                <a:gd name="T3" fmla="*/ 2147483647 h 336"/>
                <a:gd name="T4" fmla="*/ 2147483647 w 378"/>
                <a:gd name="T5" fmla="*/ 2147483647 h 336"/>
                <a:gd name="T6" fmla="*/ 2147483647 w 378"/>
                <a:gd name="T7" fmla="*/ 2147483647 h 336"/>
                <a:gd name="T8" fmla="*/ 2147483647 w 378"/>
                <a:gd name="T9" fmla="*/ 2147483647 h 336"/>
                <a:gd name="T10" fmla="*/ 2147483647 w 378"/>
                <a:gd name="T11" fmla="*/ 2147483647 h 336"/>
                <a:gd name="T12" fmla="*/ 2147483647 w 378"/>
                <a:gd name="T13" fmla="*/ 2147483647 h 336"/>
                <a:gd name="T14" fmla="*/ 2147483647 w 378"/>
                <a:gd name="T15" fmla="*/ 2147483647 h 336"/>
                <a:gd name="T16" fmla="*/ 2147483647 w 378"/>
                <a:gd name="T17" fmla="*/ 2147483647 h 336"/>
                <a:gd name="T18" fmla="*/ 2147483647 w 378"/>
                <a:gd name="T19" fmla="*/ 2147483647 h 336"/>
                <a:gd name="T20" fmla="*/ 2147483647 w 378"/>
                <a:gd name="T21" fmla="*/ 2147483647 h 336"/>
                <a:gd name="T22" fmla="*/ 2147483647 w 378"/>
                <a:gd name="T23" fmla="*/ 2147483647 h 336"/>
                <a:gd name="T24" fmla="*/ 2147483647 w 378"/>
                <a:gd name="T25" fmla="*/ 2147483647 h 336"/>
                <a:gd name="T26" fmla="*/ 2147483647 w 378"/>
                <a:gd name="T27" fmla="*/ 2147483647 h 336"/>
                <a:gd name="T28" fmla="*/ 0 w 378"/>
                <a:gd name="T29" fmla="*/ 2147483647 h 336"/>
                <a:gd name="T30" fmla="*/ 2147483647 w 378"/>
                <a:gd name="T31" fmla="*/ 2147483647 h 336"/>
                <a:gd name="T32" fmla="*/ 2147483647 w 378"/>
                <a:gd name="T33" fmla="*/ 2147483647 h 336"/>
                <a:gd name="T34" fmla="*/ 2147483647 w 378"/>
                <a:gd name="T35" fmla="*/ 2147483647 h 336"/>
                <a:gd name="T36" fmla="*/ 2147483647 w 378"/>
                <a:gd name="T37" fmla="*/ 2147483647 h 336"/>
                <a:gd name="T38" fmla="*/ 2147483647 w 378"/>
                <a:gd name="T39" fmla="*/ 2147483647 h 336"/>
                <a:gd name="T40" fmla="*/ 2147483647 w 378"/>
                <a:gd name="T41" fmla="*/ 2147483647 h 336"/>
                <a:gd name="T42" fmla="*/ 2147483647 w 378"/>
                <a:gd name="T43" fmla="*/ 2147483647 h 336"/>
                <a:gd name="T44" fmla="*/ 2147483647 w 378"/>
                <a:gd name="T45" fmla="*/ 2147483647 h 336"/>
                <a:gd name="T46" fmla="*/ 2147483647 w 378"/>
                <a:gd name="T47" fmla="*/ 2147483647 h 336"/>
                <a:gd name="T48" fmla="*/ 2147483647 w 378"/>
                <a:gd name="T49" fmla="*/ 2147483647 h 336"/>
                <a:gd name="T50" fmla="*/ 2147483647 w 378"/>
                <a:gd name="T51" fmla="*/ 2147483647 h 336"/>
                <a:gd name="T52" fmla="*/ 2147483647 w 378"/>
                <a:gd name="T53" fmla="*/ 2147483647 h 336"/>
                <a:gd name="T54" fmla="*/ 2147483647 w 378"/>
                <a:gd name="T55" fmla="*/ 2147483647 h 336"/>
                <a:gd name="T56" fmla="*/ 2147483647 w 378"/>
                <a:gd name="T57" fmla="*/ 2147483647 h 336"/>
                <a:gd name="T58" fmla="*/ 2147483647 w 378"/>
                <a:gd name="T59" fmla="*/ 2147483647 h 336"/>
                <a:gd name="T60" fmla="*/ 2147483647 w 378"/>
                <a:gd name="T61" fmla="*/ 2147483647 h 336"/>
                <a:gd name="T62" fmla="*/ 2147483647 w 378"/>
                <a:gd name="T63" fmla="*/ 2147483647 h 336"/>
                <a:gd name="T64" fmla="*/ 2147483647 w 378"/>
                <a:gd name="T65" fmla="*/ 2147483647 h 336"/>
                <a:gd name="T66" fmla="*/ 2147483647 w 378"/>
                <a:gd name="T67" fmla="*/ 2147483647 h 336"/>
                <a:gd name="T68" fmla="*/ 2147483647 w 378"/>
                <a:gd name="T69" fmla="*/ 2147483647 h 336"/>
                <a:gd name="T70" fmla="*/ 2147483647 w 378"/>
                <a:gd name="T71" fmla="*/ 2147483647 h 336"/>
                <a:gd name="T72" fmla="*/ 2147483647 w 378"/>
                <a:gd name="T73" fmla="*/ 2147483647 h 336"/>
                <a:gd name="T74" fmla="*/ 2147483647 w 378"/>
                <a:gd name="T75" fmla="*/ 2147483647 h 336"/>
                <a:gd name="T76" fmla="*/ 2147483647 w 378"/>
                <a:gd name="T77" fmla="*/ 2147483647 h 336"/>
                <a:gd name="T78" fmla="*/ 2147483647 w 378"/>
                <a:gd name="T79" fmla="*/ 2147483647 h 336"/>
                <a:gd name="T80" fmla="*/ 2147483647 w 378"/>
                <a:gd name="T81" fmla="*/ 2147483647 h 336"/>
                <a:gd name="T82" fmla="*/ 2147483647 w 378"/>
                <a:gd name="T83" fmla="*/ 2147483647 h 336"/>
                <a:gd name="T84" fmla="*/ 2147483647 w 378"/>
                <a:gd name="T85" fmla="*/ 2147483647 h 336"/>
                <a:gd name="T86" fmla="*/ 2147483647 w 378"/>
                <a:gd name="T87" fmla="*/ 2147483647 h 336"/>
                <a:gd name="T88" fmla="*/ 2147483647 w 378"/>
                <a:gd name="T89" fmla="*/ 2147483647 h 336"/>
                <a:gd name="T90" fmla="*/ 2147483647 w 378"/>
                <a:gd name="T91" fmla="*/ 2147483647 h 336"/>
                <a:gd name="T92" fmla="*/ 2147483647 w 378"/>
                <a:gd name="T93" fmla="*/ 2147483647 h 336"/>
                <a:gd name="T94" fmla="*/ 2147483647 w 378"/>
                <a:gd name="T95" fmla="*/ 0 h 3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378"/>
                <a:gd name="T145" fmla="*/ 0 h 336"/>
                <a:gd name="T146" fmla="*/ 378 w 378"/>
                <a:gd name="T147" fmla="*/ 336 h 3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378" h="336">
                  <a:moveTo>
                    <a:pt x="324" y="0"/>
                  </a:moveTo>
                  <a:lnTo>
                    <a:pt x="312" y="12"/>
                  </a:lnTo>
                  <a:lnTo>
                    <a:pt x="276" y="0"/>
                  </a:lnTo>
                  <a:lnTo>
                    <a:pt x="264" y="12"/>
                  </a:lnTo>
                  <a:lnTo>
                    <a:pt x="246" y="24"/>
                  </a:lnTo>
                  <a:lnTo>
                    <a:pt x="258" y="36"/>
                  </a:lnTo>
                  <a:lnTo>
                    <a:pt x="258" y="48"/>
                  </a:lnTo>
                  <a:lnTo>
                    <a:pt x="252" y="54"/>
                  </a:lnTo>
                  <a:lnTo>
                    <a:pt x="240" y="54"/>
                  </a:lnTo>
                  <a:lnTo>
                    <a:pt x="228" y="42"/>
                  </a:lnTo>
                  <a:lnTo>
                    <a:pt x="228" y="36"/>
                  </a:lnTo>
                  <a:lnTo>
                    <a:pt x="222" y="36"/>
                  </a:lnTo>
                  <a:lnTo>
                    <a:pt x="216" y="30"/>
                  </a:lnTo>
                  <a:lnTo>
                    <a:pt x="192" y="30"/>
                  </a:lnTo>
                  <a:lnTo>
                    <a:pt x="192" y="18"/>
                  </a:lnTo>
                  <a:lnTo>
                    <a:pt x="186" y="18"/>
                  </a:lnTo>
                  <a:lnTo>
                    <a:pt x="186" y="24"/>
                  </a:lnTo>
                  <a:lnTo>
                    <a:pt x="180" y="18"/>
                  </a:lnTo>
                  <a:lnTo>
                    <a:pt x="168" y="12"/>
                  </a:lnTo>
                  <a:lnTo>
                    <a:pt x="138" y="12"/>
                  </a:lnTo>
                  <a:lnTo>
                    <a:pt x="126" y="18"/>
                  </a:lnTo>
                  <a:lnTo>
                    <a:pt x="114" y="18"/>
                  </a:lnTo>
                  <a:lnTo>
                    <a:pt x="108" y="12"/>
                  </a:lnTo>
                  <a:lnTo>
                    <a:pt x="72" y="12"/>
                  </a:lnTo>
                  <a:lnTo>
                    <a:pt x="54" y="18"/>
                  </a:lnTo>
                  <a:lnTo>
                    <a:pt x="42" y="24"/>
                  </a:lnTo>
                  <a:lnTo>
                    <a:pt x="36" y="30"/>
                  </a:lnTo>
                  <a:lnTo>
                    <a:pt x="30" y="42"/>
                  </a:lnTo>
                  <a:lnTo>
                    <a:pt x="30" y="48"/>
                  </a:lnTo>
                  <a:lnTo>
                    <a:pt x="0" y="78"/>
                  </a:lnTo>
                  <a:lnTo>
                    <a:pt x="6" y="114"/>
                  </a:lnTo>
                  <a:lnTo>
                    <a:pt x="18" y="126"/>
                  </a:lnTo>
                  <a:lnTo>
                    <a:pt x="18" y="156"/>
                  </a:lnTo>
                  <a:lnTo>
                    <a:pt x="30" y="168"/>
                  </a:lnTo>
                  <a:lnTo>
                    <a:pt x="30" y="198"/>
                  </a:lnTo>
                  <a:lnTo>
                    <a:pt x="42" y="210"/>
                  </a:lnTo>
                  <a:lnTo>
                    <a:pt x="48" y="222"/>
                  </a:lnTo>
                  <a:lnTo>
                    <a:pt x="54" y="228"/>
                  </a:lnTo>
                  <a:lnTo>
                    <a:pt x="54" y="234"/>
                  </a:lnTo>
                  <a:lnTo>
                    <a:pt x="42" y="246"/>
                  </a:lnTo>
                  <a:lnTo>
                    <a:pt x="54" y="270"/>
                  </a:lnTo>
                  <a:lnTo>
                    <a:pt x="60" y="276"/>
                  </a:lnTo>
                  <a:lnTo>
                    <a:pt x="72" y="282"/>
                  </a:lnTo>
                  <a:lnTo>
                    <a:pt x="78" y="282"/>
                  </a:lnTo>
                  <a:lnTo>
                    <a:pt x="90" y="270"/>
                  </a:lnTo>
                  <a:lnTo>
                    <a:pt x="90" y="264"/>
                  </a:lnTo>
                  <a:lnTo>
                    <a:pt x="90" y="288"/>
                  </a:lnTo>
                  <a:lnTo>
                    <a:pt x="96" y="300"/>
                  </a:lnTo>
                  <a:lnTo>
                    <a:pt x="102" y="306"/>
                  </a:lnTo>
                  <a:lnTo>
                    <a:pt x="114" y="306"/>
                  </a:lnTo>
                  <a:lnTo>
                    <a:pt x="120" y="300"/>
                  </a:lnTo>
                  <a:lnTo>
                    <a:pt x="132" y="300"/>
                  </a:lnTo>
                  <a:lnTo>
                    <a:pt x="138" y="306"/>
                  </a:lnTo>
                  <a:lnTo>
                    <a:pt x="138" y="312"/>
                  </a:lnTo>
                  <a:lnTo>
                    <a:pt x="150" y="336"/>
                  </a:lnTo>
                  <a:lnTo>
                    <a:pt x="168" y="336"/>
                  </a:lnTo>
                  <a:lnTo>
                    <a:pt x="180" y="324"/>
                  </a:lnTo>
                  <a:lnTo>
                    <a:pt x="192" y="318"/>
                  </a:lnTo>
                  <a:lnTo>
                    <a:pt x="210" y="318"/>
                  </a:lnTo>
                  <a:lnTo>
                    <a:pt x="222" y="312"/>
                  </a:lnTo>
                  <a:lnTo>
                    <a:pt x="222" y="306"/>
                  </a:lnTo>
                  <a:lnTo>
                    <a:pt x="216" y="300"/>
                  </a:lnTo>
                  <a:lnTo>
                    <a:pt x="210" y="300"/>
                  </a:lnTo>
                  <a:lnTo>
                    <a:pt x="204" y="294"/>
                  </a:lnTo>
                  <a:lnTo>
                    <a:pt x="240" y="294"/>
                  </a:lnTo>
                  <a:lnTo>
                    <a:pt x="240" y="288"/>
                  </a:lnTo>
                  <a:lnTo>
                    <a:pt x="246" y="282"/>
                  </a:lnTo>
                  <a:lnTo>
                    <a:pt x="258" y="282"/>
                  </a:lnTo>
                  <a:lnTo>
                    <a:pt x="270" y="288"/>
                  </a:lnTo>
                  <a:lnTo>
                    <a:pt x="276" y="294"/>
                  </a:lnTo>
                  <a:lnTo>
                    <a:pt x="288" y="300"/>
                  </a:lnTo>
                  <a:lnTo>
                    <a:pt x="294" y="306"/>
                  </a:lnTo>
                  <a:lnTo>
                    <a:pt x="294" y="294"/>
                  </a:lnTo>
                  <a:lnTo>
                    <a:pt x="276" y="276"/>
                  </a:lnTo>
                  <a:lnTo>
                    <a:pt x="264" y="252"/>
                  </a:lnTo>
                  <a:lnTo>
                    <a:pt x="264" y="228"/>
                  </a:lnTo>
                  <a:lnTo>
                    <a:pt x="306" y="228"/>
                  </a:lnTo>
                  <a:lnTo>
                    <a:pt x="306" y="204"/>
                  </a:lnTo>
                  <a:lnTo>
                    <a:pt x="336" y="204"/>
                  </a:lnTo>
                  <a:lnTo>
                    <a:pt x="336" y="186"/>
                  </a:lnTo>
                  <a:lnTo>
                    <a:pt x="342" y="180"/>
                  </a:lnTo>
                  <a:lnTo>
                    <a:pt x="360" y="180"/>
                  </a:lnTo>
                  <a:lnTo>
                    <a:pt x="372" y="186"/>
                  </a:lnTo>
                  <a:lnTo>
                    <a:pt x="372" y="156"/>
                  </a:lnTo>
                  <a:lnTo>
                    <a:pt x="366" y="150"/>
                  </a:lnTo>
                  <a:lnTo>
                    <a:pt x="366" y="120"/>
                  </a:lnTo>
                  <a:lnTo>
                    <a:pt x="360" y="114"/>
                  </a:lnTo>
                  <a:lnTo>
                    <a:pt x="360" y="102"/>
                  </a:lnTo>
                  <a:lnTo>
                    <a:pt x="366" y="102"/>
                  </a:lnTo>
                  <a:lnTo>
                    <a:pt x="378" y="90"/>
                  </a:lnTo>
                  <a:lnTo>
                    <a:pt x="378" y="84"/>
                  </a:lnTo>
                  <a:lnTo>
                    <a:pt x="366" y="60"/>
                  </a:lnTo>
                  <a:lnTo>
                    <a:pt x="354" y="48"/>
                  </a:lnTo>
                  <a:lnTo>
                    <a:pt x="348" y="48"/>
                  </a:lnTo>
                  <a:lnTo>
                    <a:pt x="348" y="6"/>
                  </a:lnTo>
                  <a:lnTo>
                    <a:pt x="324" y="0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25" name="Botswana" descr="© INSCALE GmbH, 05.05.2010&#10;http://www.presentationload.com/">
              <a:extLst>
                <a:ext uri="{FF2B5EF4-FFF2-40B4-BE49-F238E27FC236}">
                  <a16:creationId xmlns:a16="http://schemas.microsoft.com/office/drawing/2014/main" id="{FAE32C65-087A-4CFA-AA29-D600CC87E769}"/>
                </a:ext>
              </a:extLst>
            </p:cNvPr>
            <p:cNvSpPr>
              <a:spLocks/>
            </p:cNvSpPr>
            <p:nvPr/>
          </p:nvSpPr>
          <p:spPr bwMode="gray">
            <a:xfrm>
              <a:off x="6170200" y="5163923"/>
              <a:ext cx="285763" cy="328701"/>
            </a:xfrm>
            <a:custGeom>
              <a:avLst/>
              <a:gdLst>
                <a:gd name="T0" fmla="*/ 2147483647 w 648"/>
                <a:gd name="T1" fmla="*/ 2147483647 h 732"/>
                <a:gd name="T2" fmla="*/ 2147483647 w 648"/>
                <a:gd name="T3" fmla="*/ 2147483647 h 732"/>
                <a:gd name="T4" fmla="*/ 2147483647 w 648"/>
                <a:gd name="T5" fmla="*/ 2147483647 h 732"/>
                <a:gd name="T6" fmla="*/ 2147483647 w 648"/>
                <a:gd name="T7" fmla="*/ 2147483647 h 732"/>
                <a:gd name="T8" fmla="*/ 2147483647 w 648"/>
                <a:gd name="T9" fmla="*/ 2147483647 h 732"/>
                <a:gd name="T10" fmla="*/ 2147483647 w 648"/>
                <a:gd name="T11" fmla="*/ 2147483647 h 732"/>
                <a:gd name="T12" fmla="*/ 2147483647 w 648"/>
                <a:gd name="T13" fmla="*/ 2147483647 h 732"/>
                <a:gd name="T14" fmla="*/ 2147483647 w 648"/>
                <a:gd name="T15" fmla="*/ 2147483647 h 732"/>
                <a:gd name="T16" fmla="*/ 2147483647 w 648"/>
                <a:gd name="T17" fmla="*/ 2147483647 h 732"/>
                <a:gd name="T18" fmla="*/ 2147483647 w 648"/>
                <a:gd name="T19" fmla="*/ 2147483647 h 732"/>
                <a:gd name="T20" fmla="*/ 2147483647 w 648"/>
                <a:gd name="T21" fmla="*/ 2147483647 h 732"/>
                <a:gd name="T22" fmla="*/ 2147483647 w 648"/>
                <a:gd name="T23" fmla="*/ 2147483647 h 732"/>
                <a:gd name="T24" fmla="*/ 2147483647 w 648"/>
                <a:gd name="T25" fmla="*/ 2147483647 h 732"/>
                <a:gd name="T26" fmla="*/ 2147483647 w 648"/>
                <a:gd name="T27" fmla="*/ 2147483647 h 732"/>
                <a:gd name="T28" fmla="*/ 2147483647 w 648"/>
                <a:gd name="T29" fmla="*/ 2147483647 h 732"/>
                <a:gd name="T30" fmla="*/ 2147483647 w 648"/>
                <a:gd name="T31" fmla="*/ 2147483647 h 732"/>
                <a:gd name="T32" fmla="*/ 2147483647 w 648"/>
                <a:gd name="T33" fmla="*/ 2147483647 h 732"/>
                <a:gd name="T34" fmla="*/ 2147483647 w 648"/>
                <a:gd name="T35" fmla="*/ 2147483647 h 732"/>
                <a:gd name="T36" fmla="*/ 2147483647 w 648"/>
                <a:gd name="T37" fmla="*/ 2147483647 h 732"/>
                <a:gd name="T38" fmla="*/ 2147483647 w 648"/>
                <a:gd name="T39" fmla="*/ 2147483647 h 732"/>
                <a:gd name="T40" fmla="*/ 2147483647 w 648"/>
                <a:gd name="T41" fmla="*/ 2147483647 h 732"/>
                <a:gd name="T42" fmla="*/ 2147483647 w 648"/>
                <a:gd name="T43" fmla="*/ 2147483647 h 732"/>
                <a:gd name="T44" fmla="*/ 2147483647 w 648"/>
                <a:gd name="T45" fmla="*/ 2147483647 h 732"/>
                <a:gd name="T46" fmla="*/ 2147483647 w 648"/>
                <a:gd name="T47" fmla="*/ 2147483647 h 732"/>
                <a:gd name="T48" fmla="*/ 2147483647 w 648"/>
                <a:gd name="T49" fmla="*/ 2147483647 h 732"/>
                <a:gd name="T50" fmla="*/ 2147483647 w 648"/>
                <a:gd name="T51" fmla="*/ 2147483647 h 732"/>
                <a:gd name="T52" fmla="*/ 2147483647 w 648"/>
                <a:gd name="T53" fmla="*/ 2147483647 h 732"/>
                <a:gd name="T54" fmla="*/ 2147483647 w 648"/>
                <a:gd name="T55" fmla="*/ 2147483647 h 732"/>
                <a:gd name="T56" fmla="*/ 2147483647 w 648"/>
                <a:gd name="T57" fmla="*/ 2147483647 h 732"/>
                <a:gd name="T58" fmla="*/ 2147483647 w 648"/>
                <a:gd name="T59" fmla="*/ 2147483647 h 732"/>
                <a:gd name="T60" fmla="*/ 2147483647 w 648"/>
                <a:gd name="T61" fmla="*/ 2147483647 h 732"/>
                <a:gd name="T62" fmla="*/ 2147483647 w 648"/>
                <a:gd name="T63" fmla="*/ 2147483647 h 732"/>
                <a:gd name="T64" fmla="*/ 2147483647 w 648"/>
                <a:gd name="T65" fmla="*/ 2147483647 h 732"/>
                <a:gd name="T66" fmla="*/ 2147483647 w 648"/>
                <a:gd name="T67" fmla="*/ 2147483647 h 732"/>
                <a:gd name="T68" fmla="*/ 2147483647 w 648"/>
                <a:gd name="T69" fmla="*/ 2147483647 h 732"/>
                <a:gd name="T70" fmla="*/ 2147483647 w 648"/>
                <a:gd name="T71" fmla="*/ 2147483647 h 732"/>
                <a:gd name="T72" fmla="*/ 2147483647 w 648"/>
                <a:gd name="T73" fmla="*/ 2147483647 h 732"/>
                <a:gd name="T74" fmla="*/ 2147483647 w 648"/>
                <a:gd name="T75" fmla="*/ 2147483647 h 732"/>
                <a:gd name="T76" fmla="*/ 2147483647 w 648"/>
                <a:gd name="T77" fmla="*/ 2147483647 h 732"/>
                <a:gd name="T78" fmla="*/ 2147483647 w 648"/>
                <a:gd name="T79" fmla="*/ 2147483647 h 732"/>
                <a:gd name="T80" fmla="*/ 2147483647 w 648"/>
                <a:gd name="T81" fmla="*/ 2147483647 h 732"/>
                <a:gd name="T82" fmla="*/ 2147483647 w 648"/>
                <a:gd name="T83" fmla="*/ 2147483647 h 732"/>
                <a:gd name="T84" fmla="*/ 2147483647 w 648"/>
                <a:gd name="T85" fmla="*/ 2147483647 h 732"/>
                <a:gd name="T86" fmla="*/ 2147483647 w 648"/>
                <a:gd name="T87" fmla="*/ 2147483647 h 732"/>
                <a:gd name="T88" fmla="*/ 2147483647 w 648"/>
                <a:gd name="T89" fmla="*/ 2147483647 h 732"/>
                <a:gd name="T90" fmla="*/ 2147483647 w 648"/>
                <a:gd name="T91" fmla="*/ 2147483647 h 732"/>
                <a:gd name="T92" fmla="*/ 2147483647 w 648"/>
                <a:gd name="T93" fmla="*/ 2147483647 h 732"/>
                <a:gd name="T94" fmla="*/ 2147483647 w 648"/>
                <a:gd name="T95" fmla="*/ 0 h 732"/>
                <a:gd name="T96" fmla="*/ 2147483647 w 648"/>
                <a:gd name="T97" fmla="*/ 2147483647 h 732"/>
                <a:gd name="T98" fmla="*/ 2147483647 w 648"/>
                <a:gd name="T99" fmla="*/ 2147483647 h 732"/>
                <a:gd name="T100" fmla="*/ 2147483647 w 648"/>
                <a:gd name="T101" fmla="*/ 2147483647 h 732"/>
                <a:gd name="T102" fmla="*/ 2147483647 w 648"/>
                <a:gd name="T103" fmla="*/ 2147483647 h 732"/>
                <a:gd name="T104" fmla="*/ 2147483647 w 648"/>
                <a:gd name="T105" fmla="*/ 2147483647 h 732"/>
                <a:gd name="T106" fmla="*/ 2147483647 w 648"/>
                <a:gd name="T107" fmla="*/ 2147483647 h 732"/>
                <a:gd name="T108" fmla="*/ 2147483647 w 648"/>
                <a:gd name="T109" fmla="*/ 2147483647 h 732"/>
                <a:gd name="T110" fmla="*/ 2147483647 w 648"/>
                <a:gd name="T111" fmla="*/ 2147483647 h 732"/>
                <a:gd name="T112" fmla="*/ 2147483647 w 648"/>
                <a:gd name="T113" fmla="*/ 2147483647 h 732"/>
                <a:gd name="T114" fmla="*/ 0 w 648"/>
                <a:gd name="T115" fmla="*/ 2147483647 h 732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648"/>
                <a:gd name="T175" fmla="*/ 0 h 732"/>
                <a:gd name="T176" fmla="*/ 648 w 648"/>
                <a:gd name="T177" fmla="*/ 732 h 732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648" h="732">
                  <a:moveTo>
                    <a:pt x="0" y="570"/>
                  </a:moveTo>
                  <a:lnTo>
                    <a:pt x="12" y="576"/>
                  </a:lnTo>
                  <a:lnTo>
                    <a:pt x="18" y="582"/>
                  </a:lnTo>
                  <a:lnTo>
                    <a:pt x="30" y="588"/>
                  </a:lnTo>
                  <a:lnTo>
                    <a:pt x="36" y="594"/>
                  </a:lnTo>
                  <a:lnTo>
                    <a:pt x="42" y="612"/>
                  </a:lnTo>
                  <a:lnTo>
                    <a:pt x="48" y="624"/>
                  </a:lnTo>
                  <a:lnTo>
                    <a:pt x="48" y="642"/>
                  </a:lnTo>
                  <a:lnTo>
                    <a:pt x="54" y="648"/>
                  </a:lnTo>
                  <a:lnTo>
                    <a:pt x="54" y="672"/>
                  </a:lnTo>
                  <a:lnTo>
                    <a:pt x="48" y="684"/>
                  </a:lnTo>
                  <a:lnTo>
                    <a:pt x="48" y="690"/>
                  </a:lnTo>
                  <a:lnTo>
                    <a:pt x="42" y="702"/>
                  </a:lnTo>
                  <a:lnTo>
                    <a:pt x="42" y="732"/>
                  </a:lnTo>
                  <a:lnTo>
                    <a:pt x="120" y="732"/>
                  </a:lnTo>
                  <a:lnTo>
                    <a:pt x="120" y="714"/>
                  </a:lnTo>
                  <a:lnTo>
                    <a:pt x="144" y="714"/>
                  </a:lnTo>
                  <a:lnTo>
                    <a:pt x="144" y="708"/>
                  </a:lnTo>
                  <a:lnTo>
                    <a:pt x="150" y="702"/>
                  </a:lnTo>
                  <a:lnTo>
                    <a:pt x="156" y="690"/>
                  </a:lnTo>
                  <a:lnTo>
                    <a:pt x="162" y="684"/>
                  </a:lnTo>
                  <a:lnTo>
                    <a:pt x="168" y="684"/>
                  </a:lnTo>
                  <a:lnTo>
                    <a:pt x="174" y="678"/>
                  </a:lnTo>
                  <a:lnTo>
                    <a:pt x="186" y="678"/>
                  </a:lnTo>
                  <a:lnTo>
                    <a:pt x="186" y="654"/>
                  </a:lnTo>
                  <a:lnTo>
                    <a:pt x="192" y="642"/>
                  </a:lnTo>
                  <a:lnTo>
                    <a:pt x="192" y="630"/>
                  </a:lnTo>
                  <a:lnTo>
                    <a:pt x="198" y="618"/>
                  </a:lnTo>
                  <a:lnTo>
                    <a:pt x="204" y="612"/>
                  </a:lnTo>
                  <a:lnTo>
                    <a:pt x="216" y="606"/>
                  </a:lnTo>
                  <a:lnTo>
                    <a:pt x="228" y="606"/>
                  </a:lnTo>
                  <a:lnTo>
                    <a:pt x="240" y="612"/>
                  </a:lnTo>
                  <a:lnTo>
                    <a:pt x="246" y="618"/>
                  </a:lnTo>
                  <a:lnTo>
                    <a:pt x="258" y="624"/>
                  </a:lnTo>
                  <a:lnTo>
                    <a:pt x="270" y="636"/>
                  </a:lnTo>
                  <a:lnTo>
                    <a:pt x="300" y="636"/>
                  </a:lnTo>
                  <a:lnTo>
                    <a:pt x="306" y="642"/>
                  </a:lnTo>
                  <a:lnTo>
                    <a:pt x="318" y="648"/>
                  </a:lnTo>
                  <a:lnTo>
                    <a:pt x="324" y="654"/>
                  </a:lnTo>
                  <a:lnTo>
                    <a:pt x="336" y="654"/>
                  </a:lnTo>
                  <a:lnTo>
                    <a:pt x="348" y="648"/>
                  </a:lnTo>
                  <a:lnTo>
                    <a:pt x="354" y="642"/>
                  </a:lnTo>
                  <a:lnTo>
                    <a:pt x="360" y="648"/>
                  </a:lnTo>
                  <a:lnTo>
                    <a:pt x="372" y="648"/>
                  </a:lnTo>
                  <a:lnTo>
                    <a:pt x="384" y="642"/>
                  </a:lnTo>
                  <a:lnTo>
                    <a:pt x="390" y="636"/>
                  </a:lnTo>
                  <a:lnTo>
                    <a:pt x="396" y="624"/>
                  </a:lnTo>
                  <a:lnTo>
                    <a:pt x="402" y="606"/>
                  </a:lnTo>
                  <a:lnTo>
                    <a:pt x="408" y="594"/>
                  </a:lnTo>
                  <a:lnTo>
                    <a:pt x="408" y="582"/>
                  </a:lnTo>
                  <a:lnTo>
                    <a:pt x="426" y="564"/>
                  </a:lnTo>
                  <a:lnTo>
                    <a:pt x="444" y="558"/>
                  </a:lnTo>
                  <a:lnTo>
                    <a:pt x="456" y="552"/>
                  </a:lnTo>
                  <a:lnTo>
                    <a:pt x="462" y="546"/>
                  </a:lnTo>
                  <a:lnTo>
                    <a:pt x="468" y="534"/>
                  </a:lnTo>
                  <a:lnTo>
                    <a:pt x="480" y="528"/>
                  </a:lnTo>
                  <a:lnTo>
                    <a:pt x="480" y="492"/>
                  </a:lnTo>
                  <a:lnTo>
                    <a:pt x="492" y="468"/>
                  </a:lnTo>
                  <a:lnTo>
                    <a:pt x="504" y="462"/>
                  </a:lnTo>
                  <a:lnTo>
                    <a:pt x="510" y="462"/>
                  </a:lnTo>
                  <a:lnTo>
                    <a:pt x="522" y="456"/>
                  </a:lnTo>
                  <a:lnTo>
                    <a:pt x="564" y="414"/>
                  </a:lnTo>
                  <a:lnTo>
                    <a:pt x="576" y="390"/>
                  </a:lnTo>
                  <a:lnTo>
                    <a:pt x="582" y="384"/>
                  </a:lnTo>
                  <a:lnTo>
                    <a:pt x="594" y="384"/>
                  </a:lnTo>
                  <a:lnTo>
                    <a:pt x="606" y="378"/>
                  </a:lnTo>
                  <a:lnTo>
                    <a:pt x="618" y="378"/>
                  </a:lnTo>
                  <a:lnTo>
                    <a:pt x="630" y="354"/>
                  </a:lnTo>
                  <a:lnTo>
                    <a:pt x="648" y="354"/>
                  </a:lnTo>
                  <a:lnTo>
                    <a:pt x="648" y="348"/>
                  </a:lnTo>
                  <a:lnTo>
                    <a:pt x="642" y="336"/>
                  </a:lnTo>
                  <a:lnTo>
                    <a:pt x="624" y="318"/>
                  </a:lnTo>
                  <a:lnTo>
                    <a:pt x="606" y="312"/>
                  </a:lnTo>
                  <a:lnTo>
                    <a:pt x="594" y="312"/>
                  </a:lnTo>
                  <a:lnTo>
                    <a:pt x="576" y="306"/>
                  </a:lnTo>
                  <a:lnTo>
                    <a:pt x="564" y="306"/>
                  </a:lnTo>
                  <a:lnTo>
                    <a:pt x="564" y="276"/>
                  </a:lnTo>
                  <a:lnTo>
                    <a:pt x="546" y="276"/>
                  </a:lnTo>
                  <a:lnTo>
                    <a:pt x="546" y="246"/>
                  </a:lnTo>
                  <a:lnTo>
                    <a:pt x="552" y="240"/>
                  </a:lnTo>
                  <a:lnTo>
                    <a:pt x="546" y="216"/>
                  </a:lnTo>
                  <a:lnTo>
                    <a:pt x="516" y="216"/>
                  </a:lnTo>
                  <a:lnTo>
                    <a:pt x="516" y="186"/>
                  </a:lnTo>
                  <a:lnTo>
                    <a:pt x="510" y="180"/>
                  </a:lnTo>
                  <a:lnTo>
                    <a:pt x="480" y="180"/>
                  </a:lnTo>
                  <a:lnTo>
                    <a:pt x="462" y="162"/>
                  </a:lnTo>
                  <a:lnTo>
                    <a:pt x="450" y="156"/>
                  </a:lnTo>
                  <a:lnTo>
                    <a:pt x="432" y="120"/>
                  </a:lnTo>
                  <a:lnTo>
                    <a:pt x="432" y="96"/>
                  </a:lnTo>
                  <a:lnTo>
                    <a:pt x="426" y="90"/>
                  </a:lnTo>
                  <a:lnTo>
                    <a:pt x="414" y="66"/>
                  </a:lnTo>
                  <a:lnTo>
                    <a:pt x="408" y="60"/>
                  </a:lnTo>
                  <a:lnTo>
                    <a:pt x="396" y="60"/>
                  </a:lnTo>
                  <a:lnTo>
                    <a:pt x="396" y="30"/>
                  </a:lnTo>
                  <a:lnTo>
                    <a:pt x="384" y="18"/>
                  </a:lnTo>
                  <a:lnTo>
                    <a:pt x="378" y="0"/>
                  </a:lnTo>
                  <a:lnTo>
                    <a:pt x="342" y="6"/>
                  </a:lnTo>
                  <a:lnTo>
                    <a:pt x="330" y="18"/>
                  </a:lnTo>
                  <a:lnTo>
                    <a:pt x="306" y="18"/>
                  </a:lnTo>
                  <a:lnTo>
                    <a:pt x="264" y="60"/>
                  </a:lnTo>
                  <a:lnTo>
                    <a:pt x="258" y="60"/>
                  </a:lnTo>
                  <a:lnTo>
                    <a:pt x="258" y="42"/>
                  </a:lnTo>
                  <a:lnTo>
                    <a:pt x="252" y="42"/>
                  </a:lnTo>
                  <a:lnTo>
                    <a:pt x="252" y="24"/>
                  </a:lnTo>
                  <a:lnTo>
                    <a:pt x="246" y="18"/>
                  </a:lnTo>
                  <a:lnTo>
                    <a:pt x="228" y="18"/>
                  </a:lnTo>
                  <a:lnTo>
                    <a:pt x="216" y="24"/>
                  </a:lnTo>
                  <a:lnTo>
                    <a:pt x="168" y="36"/>
                  </a:lnTo>
                  <a:lnTo>
                    <a:pt x="132" y="36"/>
                  </a:lnTo>
                  <a:lnTo>
                    <a:pt x="114" y="42"/>
                  </a:lnTo>
                  <a:lnTo>
                    <a:pt x="78" y="42"/>
                  </a:lnTo>
                  <a:lnTo>
                    <a:pt x="78" y="216"/>
                  </a:lnTo>
                  <a:lnTo>
                    <a:pt x="72" y="222"/>
                  </a:lnTo>
                  <a:lnTo>
                    <a:pt x="78" y="348"/>
                  </a:lnTo>
                  <a:lnTo>
                    <a:pt x="6" y="348"/>
                  </a:lnTo>
                  <a:lnTo>
                    <a:pt x="0" y="570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26" name="Australia" descr="© INSCALE GmbH, 05.05.2010&#10;http://www.presentationload.com/">
              <a:extLst>
                <a:ext uri="{FF2B5EF4-FFF2-40B4-BE49-F238E27FC236}">
                  <a16:creationId xmlns:a16="http://schemas.microsoft.com/office/drawing/2014/main" id="{00B4BBE5-8410-4338-8EAF-634D11EB0B9F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8978610" y="4905090"/>
              <a:ext cx="1258943" cy="1195712"/>
            </a:xfrm>
            <a:custGeom>
              <a:avLst/>
              <a:gdLst>
                <a:gd name="T0" fmla="*/ 2147483647 w 2838"/>
                <a:gd name="T1" fmla="*/ 2147483647 h 2664"/>
                <a:gd name="T2" fmla="*/ 2147483647 w 2838"/>
                <a:gd name="T3" fmla="*/ 2147483647 h 2664"/>
                <a:gd name="T4" fmla="*/ 2147483647 w 2838"/>
                <a:gd name="T5" fmla="*/ 2147483647 h 2664"/>
                <a:gd name="T6" fmla="*/ 2147483647 w 2838"/>
                <a:gd name="T7" fmla="*/ 2147483647 h 2664"/>
                <a:gd name="T8" fmla="*/ 2147483647 w 2838"/>
                <a:gd name="T9" fmla="*/ 2147483647 h 2664"/>
                <a:gd name="T10" fmla="*/ 2147483647 w 2838"/>
                <a:gd name="T11" fmla="*/ 2147483647 h 2664"/>
                <a:gd name="T12" fmla="*/ 2147483647 w 2838"/>
                <a:gd name="T13" fmla="*/ 2147483647 h 2664"/>
                <a:gd name="T14" fmla="*/ 2147483647 w 2838"/>
                <a:gd name="T15" fmla="*/ 2147483647 h 2664"/>
                <a:gd name="T16" fmla="*/ 2147483647 w 2838"/>
                <a:gd name="T17" fmla="*/ 2147483647 h 2664"/>
                <a:gd name="T18" fmla="*/ 2147483647 w 2838"/>
                <a:gd name="T19" fmla="*/ 2147483647 h 2664"/>
                <a:gd name="T20" fmla="*/ 2147483647 w 2838"/>
                <a:gd name="T21" fmla="*/ 2147483647 h 2664"/>
                <a:gd name="T22" fmla="*/ 2147483647 w 2838"/>
                <a:gd name="T23" fmla="*/ 2147483647 h 2664"/>
                <a:gd name="T24" fmla="*/ 2147483647 w 2838"/>
                <a:gd name="T25" fmla="*/ 2147483647 h 2664"/>
                <a:gd name="T26" fmla="*/ 2147483647 w 2838"/>
                <a:gd name="T27" fmla="*/ 2147483647 h 2664"/>
                <a:gd name="T28" fmla="*/ 2147483647 w 2838"/>
                <a:gd name="T29" fmla="*/ 2147483647 h 2664"/>
                <a:gd name="T30" fmla="*/ 2147483647 w 2838"/>
                <a:gd name="T31" fmla="*/ 2147483647 h 2664"/>
                <a:gd name="T32" fmla="*/ 2147483647 w 2838"/>
                <a:gd name="T33" fmla="*/ 2147483647 h 2664"/>
                <a:gd name="T34" fmla="*/ 2147483647 w 2838"/>
                <a:gd name="T35" fmla="*/ 2147483647 h 2664"/>
                <a:gd name="T36" fmla="*/ 2147483647 w 2838"/>
                <a:gd name="T37" fmla="*/ 2147483647 h 2664"/>
                <a:gd name="T38" fmla="*/ 2147483647 w 2838"/>
                <a:gd name="T39" fmla="*/ 2147483647 h 2664"/>
                <a:gd name="T40" fmla="*/ 2147483647 w 2838"/>
                <a:gd name="T41" fmla="*/ 2147483647 h 2664"/>
                <a:gd name="T42" fmla="*/ 2147483647 w 2838"/>
                <a:gd name="T43" fmla="*/ 2147483647 h 2664"/>
                <a:gd name="T44" fmla="*/ 2147483647 w 2838"/>
                <a:gd name="T45" fmla="*/ 2147483647 h 2664"/>
                <a:gd name="T46" fmla="*/ 2147483647 w 2838"/>
                <a:gd name="T47" fmla="*/ 2147483647 h 2664"/>
                <a:gd name="T48" fmla="*/ 2147483647 w 2838"/>
                <a:gd name="T49" fmla="*/ 2147483647 h 2664"/>
                <a:gd name="T50" fmla="*/ 2147483647 w 2838"/>
                <a:gd name="T51" fmla="*/ 2147483647 h 2664"/>
                <a:gd name="T52" fmla="*/ 2147483647 w 2838"/>
                <a:gd name="T53" fmla="*/ 2147483647 h 2664"/>
                <a:gd name="T54" fmla="*/ 2147483647 w 2838"/>
                <a:gd name="T55" fmla="*/ 2147483647 h 2664"/>
                <a:gd name="T56" fmla="*/ 2147483647 w 2838"/>
                <a:gd name="T57" fmla="*/ 2147483647 h 2664"/>
                <a:gd name="T58" fmla="*/ 2147483647 w 2838"/>
                <a:gd name="T59" fmla="*/ 2147483647 h 2664"/>
                <a:gd name="T60" fmla="*/ 2147483647 w 2838"/>
                <a:gd name="T61" fmla="*/ 2147483647 h 2664"/>
                <a:gd name="T62" fmla="*/ 2147483647 w 2838"/>
                <a:gd name="T63" fmla="*/ 2147483647 h 2664"/>
                <a:gd name="T64" fmla="*/ 2147483647 w 2838"/>
                <a:gd name="T65" fmla="*/ 2147483647 h 2664"/>
                <a:gd name="T66" fmla="*/ 2147483647 w 2838"/>
                <a:gd name="T67" fmla="*/ 2147483647 h 2664"/>
                <a:gd name="T68" fmla="*/ 2147483647 w 2838"/>
                <a:gd name="T69" fmla="*/ 2147483647 h 2664"/>
                <a:gd name="T70" fmla="*/ 2147483647 w 2838"/>
                <a:gd name="T71" fmla="*/ 2147483647 h 2664"/>
                <a:gd name="T72" fmla="*/ 2147483647 w 2838"/>
                <a:gd name="T73" fmla="*/ 2147483647 h 2664"/>
                <a:gd name="T74" fmla="*/ 2147483647 w 2838"/>
                <a:gd name="T75" fmla="*/ 2147483647 h 2664"/>
                <a:gd name="T76" fmla="*/ 2147483647 w 2838"/>
                <a:gd name="T77" fmla="*/ 2147483647 h 2664"/>
                <a:gd name="T78" fmla="*/ 2147483647 w 2838"/>
                <a:gd name="T79" fmla="*/ 2147483647 h 2664"/>
                <a:gd name="T80" fmla="*/ 2147483647 w 2838"/>
                <a:gd name="T81" fmla="*/ 2147483647 h 2664"/>
                <a:gd name="T82" fmla="*/ 2147483647 w 2838"/>
                <a:gd name="T83" fmla="*/ 2147483647 h 2664"/>
                <a:gd name="T84" fmla="*/ 2147483647 w 2838"/>
                <a:gd name="T85" fmla="*/ 2147483647 h 2664"/>
                <a:gd name="T86" fmla="*/ 2147483647 w 2838"/>
                <a:gd name="T87" fmla="*/ 2147483647 h 2664"/>
                <a:gd name="T88" fmla="*/ 2147483647 w 2838"/>
                <a:gd name="T89" fmla="*/ 2147483647 h 2664"/>
                <a:gd name="T90" fmla="*/ 2147483647 w 2838"/>
                <a:gd name="T91" fmla="*/ 2147483647 h 2664"/>
                <a:gd name="T92" fmla="*/ 2147483647 w 2838"/>
                <a:gd name="T93" fmla="*/ 2147483647 h 2664"/>
                <a:gd name="T94" fmla="*/ 2147483647 w 2838"/>
                <a:gd name="T95" fmla="*/ 2147483647 h 2664"/>
                <a:gd name="T96" fmla="*/ 2147483647 w 2838"/>
                <a:gd name="T97" fmla="*/ 2147483647 h 2664"/>
                <a:gd name="T98" fmla="*/ 2147483647 w 2838"/>
                <a:gd name="T99" fmla="*/ 2147483647 h 2664"/>
                <a:gd name="T100" fmla="*/ 2147483647 w 2838"/>
                <a:gd name="T101" fmla="*/ 2147483647 h 2664"/>
                <a:gd name="T102" fmla="*/ 2147483647 w 2838"/>
                <a:gd name="T103" fmla="*/ 2147483647 h 2664"/>
                <a:gd name="T104" fmla="*/ 2147483647 w 2838"/>
                <a:gd name="T105" fmla="*/ 2147483647 h 2664"/>
                <a:gd name="T106" fmla="*/ 2147483647 w 2838"/>
                <a:gd name="T107" fmla="*/ 2147483647 h 2664"/>
                <a:gd name="T108" fmla="*/ 2147483647 w 2838"/>
                <a:gd name="T109" fmla="*/ 2147483647 h 2664"/>
                <a:gd name="T110" fmla="*/ 2147483647 w 2838"/>
                <a:gd name="T111" fmla="*/ 2147483647 h 2664"/>
                <a:gd name="T112" fmla="*/ 2147483647 w 2838"/>
                <a:gd name="T113" fmla="*/ 2147483647 h 2664"/>
                <a:gd name="T114" fmla="*/ 2147483647 w 2838"/>
                <a:gd name="T115" fmla="*/ 2147483647 h 2664"/>
                <a:gd name="T116" fmla="*/ 2147483647 w 2838"/>
                <a:gd name="T117" fmla="*/ 2147483647 h 266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2838"/>
                <a:gd name="T178" fmla="*/ 0 h 2664"/>
                <a:gd name="T179" fmla="*/ 2838 w 2838"/>
                <a:gd name="T180" fmla="*/ 2664 h 266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2838" h="2664">
                  <a:moveTo>
                    <a:pt x="1530" y="66"/>
                  </a:moveTo>
                  <a:lnTo>
                    <a:pt x="1524" y="60"/>
                  </a:lnTo>
                  <a:lnTo>
                    <a:pt x="1518" y="60"/>
                  </a:lnTo>
                  <a:lnTo>
                    <a:pt x="1506" y="66"/>
                  </a:lnTo>
                  <a:lnTo>
                    <a:pt x="1500" y="72"/>
                  </a:lnTo>
                  <a:lnTo>
                    <a:pt x="1494" y="84"/>
                  </a:lnTo>
                  <a:lnTo>
                    <a:pt x="1494" y="102"/>
                  </a:lnTo>
                  <a:lnTo>
                    <a:pt x="1506" y="102"/>
                  </a:lnTo>
                  <a:lnTo>
                    <a:pt x="1512" y="90"/>
                  </a:lnTo>
                  <a:lnTo>
                    <a:pt x="1524" y="78"/>
                  </a:lnTo>
                  <a:lnTo>
                    <a:pt x="1530" y="66"/>
                  </a:lnTo>
                  <a:close/>
                  <a:moveTo>
                    <a:pt x="1476" y="2016"/>
                  </a:moveTo>
                  <a:lnTo>
                    <a:pt x="1464" y="2016"/>
                  </a:lnTo>
                  <a:lnTo>
                    <a:pt x="1440" y="2028"/>
                  </a:lnTo>
                  <a:lnTo>
                    <a:pt x="1440" y="2034"/>
                  </a:lnTo>
                  <a:lnTo>
                    <a:pt x="1452" y="2046"/>
                  </a:lnTo>
                  <a:lnTo>
                    <a:pt x="1452" y="2052"/>
                  </a:lnTo>
                  <a:lnTo>
                    <a:pt x="1470" y="2052"/>
                  </a:lnTo>
                  <a:lnTo>
                    <a:pt x="1482" y="2046"/>
                  </a:lnTo>
                  <a:lnTo>
                    <a:pt x="1488" y="2040"/>
                  </a:lnTo>
                  <a:lnTo>
                    <a:pt x="1506" y="2040"/>
                  </a:lnTo>
                  <a:lnTo>
                    <a:pt x="1512" y="2034"/>
                  </a:lnTo>
                  <a:lnTo>
                    <a:pt x="1530" y="2034"/>
                  </a:lnTo>
                  <a:lnTo>
                    <a:pt x="1536" y="2028"/>
                  </a:lnTo>
                  <a:lnTo>
                    <a:pt x="1512" y="2028"/>
                  </a:lnTo>
                  <a:lnTo>
                    <a:pt x="1500" y="2016"/>
                  </a:lnTo>
                  <a:lnTo>
                    <a:pt x="1476" y="2016"/>
                  </a:lnTo>
                  <a:close/>
                  <a:moveTo>
                    <a:pt x="2802" y="1164"/>
                  </a:moveTo>
                  <a:lnTo>
                    <a:pt x="2802" y="1134"/>
                  </a:lnTo>
                  <a:lnTo>
                    <a:pt x="2796" y="1116"/>
                  </a:lnTo>
                  <a:lnTo>
                    <a:pt x="2796" y="1092"/>
                  </a:lnTo>
                  <a:lnTo>
                    <a:pt x="2790" y="1086"/>
                  </a:lnTo>
                  <a:lnTo>
                    <a:pt x="2778" y="1086"/>
                  </a:lnTo>
                  <a:lnTo>
                    <a:pt x="2772" y="1080"/>
                  </a:lnTo>
                  <a:lnTo>
                    <a:pt x="2760" y="1080"/>
                  </a:lnTo>
                  <a:lnTo>
                    <a:pt x="2760" y="1062"/>
                  </a:lnTo>
                  <a:lnTo>
                    <a:pt x="2742" y="1050"/>
                  </a:lnTo>
                  <a:lnTo>
                    <a:pt x="2742" y="1014"/>
                  </a:lnTo>
                  <a:lnTo>
                    <a:pt x="2736" y="1008"/>
                  </a:lnTo>
                  <a:lnTo>
                    <a:pt x="2724" y="1002"/>
                  </a:lnTo>
                  <a:lnTo>
                    <a:pt x="2718" y="996"/>
                  </a:lnTo>
                  <a:lnTo>
                    <a:pt x="2706" y="996"/>
                  </a:lnTo>
                  <a:lnTo>
                    <a:pt x="2712" y="996"/>
                  </a:lnTo>
                  <a:lnTo>
                    <a:pt x="2718" y="990"/>
                  </a:lnTo>
                  <a:lnTo>
                    <a:pt x="2730" y="990"/>
                  </a:lnTo>
                  <a:lnTo>
                    <a:pt x="2742" y="984"/>
                  </a:lnTo>
                  <a:lnTo>
                    <a:pt x="2760" y="966"/>
                  </a:lnTo>
                  <a:lnTo>
                    <a:pt x="2754" y="954"/>
                  </a:lnTo>
                  <a:lnTo>
                    <a:pt x="2736" y="936"/>
                  </a:lnTo>
                  <a:lnTo>
                    <a:pt x="2730" y="936"/>
                  </a:lnTo>
                  <a:lnTo>
                    <a:pt x="2730" y="930"/>
                  </a:lnTo>
                  <a:lnTo>
                    <a:pt x="2712" y="912"/>
                  </a:lnTo>
                  <a:lnTo>
                    <a:pt x="2700" y="906"/>
                  </a:lnTo>
                  <a:lnTo>
                    <a:pt x="2694" y="912"/>
                  </a:lnTo>
                  <a:lnTo>
                    <a:pt x="2694" y="936"/>
                  </a:lnTo>
                  <a:lnTo>
                    <a:pt x="2670" y="930"/>
                  </a:lnTo>
                  <a:lnTo>
                    <a:pt x="2670" y="924"/>
                  </a:lnTo>
                  <a:lnTo>
                    <a:pt x="2676" y="918"/>
                  </a:lnTo>
                  <a:lnTo>
                    <a:pt x="2676" y="906"/>
                  </a:lnTo>
                  <a:lnTo>
                    <a:pt x="2682" y="894"/>
                  </a:lnTo>
                  <a:lnTo>
                    <a:pt x="2688" y="876"/>
                  </a:lnTo>
                  <a:lnTo>
                    <a:pt x="2688" y="858"/>
                  </a:lnTo>
                  <a:lnTo>
                    <a:pt x="2682" y="852"/>
                  </a:lnTo>
                  <a:lnTo>
                    <a:pt x="2676" y="840"/>
                  </a:lnTo>
                  <a:lnTo>
                    <a:pt x="2670" y="840"/>
                  </a:lnTo>
                  <a:lnTo>
                    <a:pt x="2652" y="822"/>
                  </a:lnTo>
                  <a:lnTo>
                    <a:pt x="2652" y="816"/>
                  </a:lnTo>
                  <a:lnTo>
                    <a:pt x="2658" y="804"/>
                  </a:lnTo>
                  <a:lnTo>
                    <a:pt x="2658" y="792"/>
                  </a:lnTo>
                  <a:lnTo>
                    <a:pt x="2664" y="774"/>
                  </a:lnTo>
                  <a:lnTo>
                    <a:pt x="2664" y="762"/>
                  </a:lnTo>
                  <a:lnTo>
                    <a:pt x="2652" y="750"/>
                  </a:lnTo>
                  <a:lnTo>
                    <a:pt x="2628" y="732"/>
                  </a:lnTo>
                  <a:lnTo>
                    <a:pt x="2598" y="720"/>
                  </a:lnTo>
                  <a:lnTo>
                    <a:pt x="2580" y="708"/>
                  </a:lnTo>
                  <a:lnTo>
                    <a:pt x="2568" y="702"/>
                  </a:lnTo>
                  <a:lnTo>
                    <a:pt x="2556" y="708"/>
                  </a:lnTo>
                  <a:lnTo>
                    <a:pt x="2550" y="696"/>
                  </a:lnTo>
                  <a:lnTo>
                    <a:pt x="2538" y="684"/>
                  </a:lnTo>
                  <a:lnTo>
                    <a:pt x="2532" y="672"/>
                  </a:lnTo>
                  <a:lnTo>
                    <a:pt x="2520" y="660"/>
                  </a:lnTo>
                  <a:lnTo>
                    <a:pt x="2514" y="642"/>
                  </a:lnTo>
                  <a:lnTo>
                    <a:pt x="2514" y="594"/>
                  </a:lnTo>
                  <a:lnTo>
                    <a:pt x="2520" y="576"/>
                  </a:lnTo>
                  <a:lnTo>
                    <a:pt x="2526" y="564"/>
                  </a:lnTo>
                  <a:lnTo>
                    <a:pt x="2526" y="546"/>
                  </a:lnTo>
                  <a:lnTo>
                    <a:pt x="2520" y="504"/>
                  </a:lnTo>
                  <a:lnTo>
                    <a:pt x="2502" y="462"/>
                  </a:lnTo>
                  <a:lnTo>
                    <a:pt x="2490" y="426"/>
                  </a:lnTo>
                  <a:lnTo>
                    <a:pt x="2490" y="402"/>
                  </a:lnTo>
                  <a:lnTo>
                    <a:pt x="2496" y="390"/>
                  </a:lnTo>
                  <a:lnTo>
                    <a:pt x="2502" y="384"/>
                  </a:lnTo>
                  <a:lnTo>
                    <a:pt x="2502" y="324"/>
                  </a:lnTo>
                  <a:lnTo>
                    <a:pt x="2496" y="312"/>
                  </a:lnTo>
                  <a:lnTo>
                    <a:pt x="2496" y="300"/>
                  </a:lnTo>
                  <a:lnTo>
                    <a:pt x="2472" y="294"/>
                  </a:lnTo>
                  <a:lnTo>
                    <a:pt x="2460" y="288"/>
                  </a:lnTo>
                  <a:lnTo>
                    <a:pt x="2454" y="276"/>
                  </a:lnTo>
                  <a:lnTo>
                    <a:pt x="2442" y="270"/>
                  </a:lnTo>
                  <a:lnTo>
                    <a:pt x="2424" y="270"/>
                  </a:lnTo>
                  <a:lnTo>
                    <a:pt x="2418" y="282"/>
                  </a:lnTo>
                  <a:lnTo>
                    <a:pt x="2412" y="288"/>
                  </a:lnTo>
                  <a:lnTo>
                    <a:pt x="2412" y="282"/>
                  </a:lnTo>
                  <a:lnTo>
                    <a:pt x="2406" y="276"/>
                  </a:lnTo>
                  <a:lnTo>
                    <a:pt x="2400" y="264"/>
                  </a:lnTo>
                  <a:lnTo>
                    <a:pt x="2400" y="228"/>
                  </a:lnTo>
                  <a:lnTo>
                    <a:pt x="2406" y="216"/>
                  </a:lnTo>
                  <a:lnTo>
                    <a:pt x="2406" y="204"/>
                  </a:lnTo>
                  <a:lnTo>
                    <a:pt x="2388" y="180"/>
                  </a:lnTo>
                  <a:lnTo>
                    <a:pt x="2394" y="96"/>
                  </a:lnTo>
                  <a:lnTo>
                    <a:pt x="2382" y="90"/>
                  </a:lnTo>
                  <a:lnTo>
                    <a:pt x="2364" y="72"/>
                  </a:lnTo>
                  <a:lnTo>
                    <a:pt x="2364" y="66"/>
                  </a:lnTo>
                  <a:lnTo>
                    <a:pt x="2370" y="48"/>
                  </a:lnTo>
                  <a:lnTo>
                    <a:pt x="2370" y="24"/>
                  </a:lnTo>
                  <a:lnTo>
                    <a:pt x="2364" y="18"/>
                  </a:lnTo>
                  <a:lnTo>
                    <a:pt x="2346" y="18"/>
                  </a:lnTo>
                  <a:lnTo>
                    <a:pt x="2346" y="0"/>
                  </a:lnTo>
                  <a:lnTo>
                    <a:pt x="2316" y="12"/>
                  </a:lnTo>
                  <a:lnTo>
                    <a:pt x="2310" y="30"/>
                  </a:lnTo>
                  <a:lnTo>
                    <a:pt x="2298" y="36"/>
                  </a:lnTo>
                  <a:lnTo>
                    <a:pt x="2292" y="42"/>
                  </a:lnTo>
                  <a:lnTo>
                    <a:pt x="2280" y="48"/>
                  </a:lnTo>
                  <a:lnTo>
                    <a:pt x="2280" y="66"/>
                  </a:lnTo>
                  <a:lnTo>
                    <a:pt x="2286" y="78"/>
                  </a:lnTo>
                  <a:lnTo>
                    <a:pt x="2286" y="90"/>
                  </a:lnTo>
                  <a:lnTo>
                    <a:pt x="2292" y="102"/>
                  </a:lnTo>
                  <a:lnTo>
                    <a:pt x="2292" y="114"/>
                  </a:lnTo>
                  <a:lnTo>
                    <a:pt x="2286" y="126"/>
                  </a:lnTo>
                  <a:lnTo>
                    <a:pt x="2274" y="138"/>
                  </a:lnTo>
                  <a:lnTo>
                    <a:pt x="2268" y="150"/>
                  </a:lnTo>
                  <a:lnTo>
                    <a:pt x="2238" y="180"/>
                  </a:lnTo>
                  <a:lnTo>
                    <a:pt x="2256" y="192"/>
                  </a:lnTo>
                  <a:lnTo>
                    <a:pt x="2256" y="198"/>
                  </a:lnTo>
                  <a:lnTo>
                    <a:pt x="2250" y="204"/>
                  </a:lnTo>
                  <a:lnTo>
                    <a:pt x="2238" y="228"/>
                  </a:lnTo>
                  <a:lnTo>
                    <a:pt x="2232" y="234"/>
                  </a:lnTo>
                  <a:lnTo>
                    <a:pt x="2232" y="264"/>
                  </a:lnTo>
                  <a:lnTo>
                    <a:pt x="2238" y="276"/>
                  </a:lnTo>
                  <a:lnTo>
                    <a:pt x="2238" y="288"/>
                  </a:lnTo>
                  <a:lnTo>
                    <a:pt x="2232" y="300"/>
                  </a:lnTo>
                  <a:lnTo>
                    <a:pt x="2214" y="408"/>
                  </a:lnTo>
                  <a:lnTo>
                    <a:pt x="2208" y="432"/>
                  </a:lnTo>
                  <a:lnTo>
                    <a:pt x="2202" y="438"/>
                  </a:lnTo>
                  <a:lnTo>
                    <a:pt x="2190" y="462"/>
                  </a:lnTo>
                  <a:lnTo>
                    <a:pt x="2178" y="474"/>
                  </a:lnTo>
                  <a:lnTo>
                    <a:pt x="2172" y="486"/>
                  </a:lnTo>
                  <a:lnTo>
                    <a:pt x="2166" y="492"/>
                  </a:lnTo>
                  <a:lnTo>
                    <a:pt x="2166" y="516"/>
                  </a:lnTo>
                  <a:lnTo>
                    <a:pt x="2160" y="534"/>
                  </a:lnTo>
                  <a:lnTo>
                    <a:pt x="2154" y="546"/>
                  </a:lnTo>
                  <a:lnTo>
                    <a:pt x="2142" y="552"/>
                  </a:lnTo>
                  <a:lnTo>
                    <a:pt x="2088" y="570"/>
                  </a:lnTo>
                  <a:lnTo>
                    <a:pt x="2076" y="570"/>
                  </a:lnTo>
                  <a:lnTo>
                    <a:pt x="2064" y="576"/>
                  </a:lnTo>
                  <a:lnTo>
                    <a:pt x="2058" y="576"/>
                  </a:lnTo>
                  <a:lnTo>
                    <a:pt x="2058" y="570"/>
                  </a:lnTo>
                  <a:lnTo>
                    <a:pt x="2052" y="564"/>
                  </a:lnTo>
                  <a:lnTo>
                    <a:pt x="2028" y="516"/>
                  </a:lnTo>
                  <a:lnTo>
                    <a:pt x="2022" y="510"/>
                  </a:lnTo>
                  <a:lnTo>
                    <a:pt x="1998" y="492"/>
                  </a:lnTo>
                  <a:lnTo>
                    <a:pt x="1956" y="474"/>
                  </a:lnTo>
                  <a:lnTo>
                    <a:pt x="1920" y="462"/>
                  </a:lnTo>
                  <a:lnTo>
                    <a:pt x="1908" y="456"/>
                  </a:lnTo>
                  <a:lnTo>
                    <a:pt x="1896" y="438"/>
                  </a:lnTo>
                  <a:lnTo>
                    <a:pt x="1884" y="426"/>
                  </a:lnTo>
                  <a:lnTo>
                    <a:pt x="1872" y="402"/>
                  </a:lnTo>
                  <a:lnTo>
                    <a:pt x="1866" y="396"/>
                  </a:lnTo>
                  <a:lnTo>
                    <a:pt x="1830" y="396"/>
                  </a:lnTo>
                  <a:lnTo>
                    <a:pt x="1806" y="348"/>
                  </a:lnTo>
                  <a:lnTo>
                    <a:pt x="1824" y="330"/>
                  </a:lnTo>
                  <a:lnTo>
                    <a:pt x="1824" y="306"/>
                  </a:lnTo>
                  <a:lnTo>
                    <a:pt x="1830" y="294"/>
                  </a:lnTo>
                  <a:lnTo>
                    <a:pt x="1836" y="288"/>
                  </a:lnTo>
                  <a:lnTo>
                    <a:pt x="1848" y="282"/>
                  </a:lnTo>
                  <a:lnTo>
                    <a:pt x="1854" y="276"/>
                  </a:lnTo>
                  <a:lnTo>
                    <a:pt x="1848" y="228"/>
                  </a:lnTo>
                  <a:lnTo>
                    <a:pt x="1866" y="210"/>
                  </a:lnTo>
                  <a:lnTo>
                    <a:pt x="1872" y="216"/>
                  </a:lnTo>
                  <a:lnTo>
                    <a:pt x="1884" y="216"/>
                  </a:lnTo>
                  <a:lnTo>
                    <a:pt x="1890" y="222"/>
                  </a:lnTo>
                  <a:lnTo>
                    <a:pt x="1896" y="222"/>
                  </a:lnTo>
                  <a:lnTo>
                    <a:pt x="1902" y="216"/>
                  </a:lnTo>
                  <a:lnTo>
                    <a:pt x="1908" y="204"/>
                  </a:lnTo>
                  <a:lnTo>
                    <a:pt x="1908" y="180"/>
                  </a:lnTo>
                  <a:lnTo>
                    <a:pt x="1944" y="144"/>
                  </a:lnTo>
                  <a:lnTo>
                    <a:pt x="1938" y="132"/>
                  </a:lnTo>
                  <a:lnTo>
                    <a:pt x="1914" y="108"/>
                  </a:lnTo>
                  <a:lnTo>
                    <a:pt x="1890" y="108"/>
                  </a:lnTo>
                  <a:lnTo>
                    <a:pt x="1872" y="114"/>
                  </a:lnTo>
                  <a:lnTo>
                    <a:pt x="1848" y="126"/>
                  </a:lnTo>
                  <a:lnTo>
                    <a:pt x="1842" y="138"/>
                  </a:lnTo>
                  <a:lnTo>
                    <a:pt x="1842" y="120"/>
                  </a:lnTo>
                  <a:lnTo>
                    <a:pt x="1812" y="126"/>
                  </a:lnTo>
                  <a:lnTo>
                    <a:pt x="1794" y="138"/>
                  </a:lnTo>
                  <a:lnTo>
                    <a:pt x="1788" y="120"/>
                  </a:lnTo>
                  <a:lnTo>
                    <a:pt x="1752" y="114"/>
                  </a:lnTo>
                  <a:lnTo>
                    <a:pt x="1746" y="108"/>
                  </a:lnTo>
                  <a:lnTo>
                    <a:pt x="1734" y="102"/>
                  </a:lnTo>
                  <a:lnTo>
                    <a:pt x="1728" y="96"/>
                  </a:lnTo>
                  <a:lnTo>
                    <a:pt x="1716" y="90"/>
                  </a:lnTo>
                  <a:lnTo>
                    <a:pt x="1674" y="90"/>
                  </a:lnTo>
                  <a:lnTo>
                    <a:pt x="1662" y="84"/>
                  </a:lnTo>
                  <a:lnTo>
                    <a:pt x="1650" y="84"/>
                  </a:lnTo>
                  <a:lnTo>
                    <a:pt x="1650" y="78"/>
                  </a:lnTo>
                  <a:lnTo>
                    <a:pt x="1644" y="72"/>
                  </a:lnTo>
                  <a:lnTo>
                    <a:pt x="1632" y="48"/>
                  </a:lnTo>
                  <a:lnTo>
                    <a:pt x="1626" y="42"/>
                  </a:lnTo>
                  <a:lnTo>
                    <a:pt x="1620" y="42"/>
                  </a:lnTo>
                  <a:lnTo>
                    <a:pt x="1620" y="54"/>
                  </a:lnTo>
                  <a:lnTo>
                    <a:pt x="1614" y="60"/>
                  </a:lnTo>
                  <a:lnTo>
                    <a:pt x="1602" y="54"/>
                  </a:lnTo>
                  <a:lnTo>
                    <a:pt x="1596" y="54"/>
                  </a:lnTo>
                  <a:lnTo>
                    <a:pt x="1584" y="48"/>
                  </a:lnTo>
                  <a:lnTo>
                    <a:pt x="1566" y="48"/>
                  </a:lnTo>
                  <a:lnTo>
                    <a:pt x="1566" y="60"/>
                  </a:lnTo>
                  <a:lnTo>
                    <a:pt x="1572" y="66"/>
                  </a:lnTo>
                  <a:lnTo>
                    <a:pt x="1554" y="66"/>
                  </a:lnTo>
                  <a:lnTo>
                    <a:pt x="1548" y="72"/>
                  </a:lnTo>
                  <a:lnTo>
                    <a:pt x="1548" y="78"/>
                  </a:lnTo>
                  <a:lnTo>
                    <a:pt x="1554" y="84"/>
                  </a:lnTo>
                  <a:lnTo>
                    <a:pt x="1566" y="84"/>
                  </a:lnTo>
                  <a:lnTo>
                    <a:pt x="1590" y="96"/>
                  </a:lnTo>
                  <a:lnTo>
                    <a:pt x="1596" y="96"/>
                  </a:lnTo>
                  <a:lnTo>
                    <a:pt x="1608" y="90"/>
                  </a:lnTo>
                  <a:lnTo>
                    <a:pt x="1614" y="84"/>
                  </a:lnTo>
                  <a:lnTo>
                    <a:pt x="1644" y="102"/>
                  </a:lnTo>
                  <a:lnTo>
                    <a:pt x="1638" y="102"/>
                  </a:lnTo>
                  <a:lnTo>
                    <a:pt x="1632" y="108"/>
                  </a:lnTo>
                  <a:lnTo>
                    <a:pt x="1596" y="126"/>
                  </a:lnTo>
                  <a:lnTo>
                    <a:pt x="1572" y="126"/>
                  </a:lnTo>
                  <a:lnTo>
                    <a:pt x="1554" y="132"/>
                  </a:lnTo>
                  <a:lnTo>
                    <a:pt x="1512" y="132"/>
                  </a:lnTo>
                  <a:lnTo>
                    <a:pt x="1500" y="138"/>
                  </a:lnTo>
                  <a:lnTo>
                    <a:pt x="1482" y="144"/>
                  </a:lnTo>
                  <a:lnTo>
                    <a:pt x="1470" y="156"/>
                  </a:lnTo>
                  <a:lnTo>
                    <a:pt x="1452" y="162"/>
                  </a:lnTo>
                  <a:lnTo>
                    <a:pt x="1440" y="168"/>
                  </a:lnTo>
                  <a:lnTo>
                    <a:pt x="1434" y="174"/>
                  </a:lnTo>
                  <a:lnTo>
                    <a:pt x="1428" y="174"/>
                  </a:lnTo>
                  <a:lnTo>
                    <a:pt x="1428" y="186"/>
                  </a:lnTo>
                  <a:lnTo>
                    <a:pt x="1422" y="204"/>
                  </a:lnTo>
                  <a:lnTo>
                    <a:pt x="1422" y="228"/>
                  </a:lnTo>
                  <a:lnTo>
                    <a:pt x="1428" y="234"/>
                  </a:lnTo>
                  <a:lnTo>
                    <a:pt x="1440" y="240"/>
                  </a:lnTo>
                  <a:lnTo>
                    <a:pt x="1446" y="246"/>
                  </a:lnTo>
                  <a:lnTo>
                    <a:pt x="1452" y="246"/>
                  </a:lnTo>
                  <a:lnTo>
                    <a:pt x="1398" y="246"/>
                  </a:lnTo>
                  <a:lnTo>
                    <a:pt x="1368" y="282"/>
                  </a:lnTo>
                  <a:lnTo>
                    <a:pt x="1368" y="312"/>
                  </a:lnTo>
                  <a:lnTo>
                    <a:pt x="1362" y="324"/>
                  </a:lnTo>
                  <a:lnTo>
                    <a:pt x="1362" y="330"/>
                  </a:lnTo>
                  <a:lnTo>
                    <a:pt x="1368" y="336"/>
                  </a:lnTo>
                  <a:lnTo>
                    <a:pt x="1380" y="336"/>
                  </a:lnTo>
                  <a:lnTo>
                    <a:pt x="1404" y="348"/>
                  </a:lnTo>
                  <a:lnTo>
                    <a:pt x="1410" y="354"/>
                  </a:lnTo>
                  <a:lnTo>
                    <a:pt x="1410" y="390"/>
                  </a:lnTo>
                  <a:lnTo>
                    <a:pt x="1386" y="366"/>
                  </a:lnTo>
                  <a:lnTo>
                    <a:pt x="1356" y="366"/>
                  </a:lnTo>
                  <a:lnTo>
                    <a:pt x="1344" y="390"/>
                  </a:lnTo>
                  <a:lnTo>
                    <a:pt x="1308" y="354"/>
                  </a:lnTo>
                  <a:lnTo>
                    <a:pt x="1302" y="384"/>
                  </a:lnTo>
                  <a:lnTo>
                    <a:pt x="1278" y="396"/>
                  </a:lnTo>
                  <a:lnTo>
                    <a:pt x="1284" y="420"/>
                  </a:lnTo>
                  <a:lnTo>
                    <a:pt x="1254" y="414"/>
                  </a:lnTo>
                  <a:lnTo>
                    <a:pt x="1284" y="354"/>
                  </a:lnTo>
                  <a:lnTo>
                    <a:pt x="1278" y="348"/>
                  </a:lnTo>
                  <a:lnTo>
                    <a:pt x="1272" y="336"/>
                  </a:lnTo>
                  <a:lnTo>
                    <a:pt x="1272" y="324"/>
                  </a:lnTo>
                  <a:lnTo>
                    <a:pt x="1266" y="318"/>
                  </a:lnTo>
                  <a:lnTo>
                    <a:pt x="1254" y="312"/>
                  </a:lnTo>
                  <a:lnTo>
                    <a:pt x="1236" y="312"/>
                  </a:lnTo>
                  <a:lnTo>
                    <a:pt x="1224" y="282"/>
                  </a:lnTo>
                  <a:lnTo>
                    <a:pt x="1224" y="276"/>
                  </a:lnTo>
                  <a:lnTo>
                    <a:pt x="1230" y="270"/>
                  </a:lnTo>
                  <a:lnTo>
                    <a:pt x="1230" y="258"/>
                  </a:lnTo>
                  <a:lnTo>
                    <a:pt x="1224" y="246"/>
                  </a:lnTo>
                  <a:lnTo>
                    <a:pt x="1218" y="240"/>
                  </a:lnTo>
                  <a:lnTo>
                    <a:pt x="1206" y="234"/>
                  </a:lnTo>
                  <a:lnTo>
                    <a:pt x="1194" y="240"/>
                  </a:lnTo>
                  <a:lnTo>
                    <a:pt x="1188" y="246"/>
                  </a:lnTo>
                  <a:lnTo>
                    <a:pt x="1176" y="252"/>
                  </a:lnTo>
                  <a:lnTo>
                    <a:pt x="1176" y="264"/>
                  </a:lnTo>
                  <a:lnTo>
                    <a:pt x="1182" y="270"/>
                  </a:lnTo>
                  <a:lnTo>
                    <a:pt x="1182" y="282"/>
                  </a:lnTo>
                  <a:lnTo>
                    <a:pt x="1146" y="276"/>
                  </a:lnTo>
                  <a:lnTo>
                    <a:pt x="1152" y="306"/>
                  </a:lnTo>
                  <a:lnTo>
                    <a:pt x="1134" y="300"/>
                  </a:lnTo>
                  <a:lnTo>
                    <a:pt x="1116" y="306"/>
                  </a:lnTo>
                  <a:lnTo>
                    <a:pt x="1122" y="312"/>
                  </a:lnTo>
                  <a:lnTo>
                    <a:pt x="1122" y="330"/>
                  </a:lnTo>
                  <a:lnTo>
                    <a:pt x="1116" y="342"/>
                  </a:lnTo>
                  <a:lnTo>
                    <a:pt x="1110" y="348"/>
                  </a:lnTo>
                  <a:lnTo>
                    <a:pt x="1098" y="354"/>
                  </a:lnTo>
                  <a:lnTo>
                    <a:pt x="1092" y="360"/>
                  </a:lnTo>
                  <a:lnTo>
                    <a:pt x="1104" y="324"/>
                  </a:lnTo>
                  <a:lnTo>
                    <a:pt x="1080" y="348"/>
                  </a:lnTo>
                  <a:lnTo>
                    <a:pt x="1062" y="348"/>
                  </a:lnTo>
                  <a:lnTo>
                    <a:pt x="1056" y="360"/>
                  </a:lnTo>
                  <a:lnTo>
                    <a:pt x="1050" y="366"/>
                  </a:lnTo>
                  <a:lnTo>
                    <a:pt x="1050" y="378"/>
                  </a:lnTo>
                  <a:lnTo>
                    <a:pt x="1056" y="390"/>
                  </a:lnTo>
                  <a:lnTo>
                    <a:pt x="1056" y="396"/>
                  </a:lnTo>
                  <a:lnTo>
                    <a:pt x="1062" y="408"/>
                  </a:lnTo>
                  <a:lnTo>
                    <a:pt x="1014" y="384"/>
                  </a:lnTo>
                  <a:lnTo>
                    <a:pt x="1008" y="420"/>
                  </a:lnTo>
                  <a:lnTo>
                    <a:pt x="996" y="426"/>
                  </a:lnTo>
                  <a:lnTo>
                    <a:pt x="1008" y="450"/>
                  </a:lnTo>
                  <a:lnTo>
                    <a:pt x="1032" y="450"/>
                  </a:lnTo>
                  <a:lnTo>
                    <a:pt x="1026" y="468"/>
                  </a:lnTo>
                  <a:lnTo>
                    <a:pt x="954" y="474"/>
                  </a:lnTo>
                  <a:lnTo>
                    <a:pt x="948" y="468"/>
                  </a:lnTo>
                  <a:lnTo>
                    <a:pt x="936" y="462"/>
                  </a:lnTo>
                  <a:lnTo>
                    <a:pt x="930" y="462"/>
                  </a:lnTo>
                  <a:lnTo>
                    <a:pt x="918" y="468"/>
                  </a:lnTo>
                  <a:lnTo>
                    <a:pt x="912" y="474"/>
                  </a:lnTo>
                  <a:lnTo>
                    <a:pt x="918" y="486"/>
                  </a:lnTo>
                  <a:lnTo>
                    <a:pt x="918" y="492"/>
                  </a:lnTo>
                  <a:lnTo>
                    <a:pt x="924" y="504"/>
                  </a:lnTo>
                  <a:lnTo>
                    <a:pt x="930" y="510"/>
                  </a:lnTo>
                  <a:lnTo>
                    <a:pt x="930" y="540"/>
                  </a:lnTo>
                  <a:lnTo>
                    <a:pt x="924" y="564"/>
                  </a:lnTo>
                  <a:lnTo>
                    <a:pt x="930" y="600"/>
                  </a:lnTo>
                  <a:lnTo>
                    <a:pt x="912" y="600"/>
                  </a:lnTo>
                  <a:lnTo>
                    <a:pt x="906" y="522"/>
                  </a:lnTo>
                  <a:lnTo>
                    <a:pt x="888" y="510"/>
                  </a:lnTo>
                  <a:lnTo>
                    <a:pt x="888" y="480"/>
                  </a:lnTo>
                  <a:lnTo>
                    <a:pt x="870" y="480"/>
                  </a:lnTo>
                  <a:lnTo>
                    <a:pt x="852" y="504"/>
                  </a:lnTo>
                  <a:lnTo>
                    <a:pt x="822" y="534"/>
                  </a:lnTo>
                  <a:lnTo>
                    <a:pt x="804" y="546"/>
                  </a:lnTo>
                  <a:lnTo>
                    <a:pt x="792" y="558"/>
                  </a:lnTo>
                  <a:lnTo>
                    <a:pt x="786" y="570"/>
                  </a:lnTo>
                  <a:lnTo>
                    <a:pt x="786" y="600"/>
                  </a:lnTo>
                  <a:lnTo>
                    <a:pt x="792" y="606"/>
                  </a:lnTo>
                  <a:lnTo>
                    <a:pt x="792" y="618"/>
                  </a:lnTo>
                  <a:lnTo>
                    <a:pt x="798" y="618"/>
                  </a:lnTo>
                  <a:lnTo>
                    <a:pt x="816" y="636"/>
                  </a:lnTo>
                  <a:lnTo>
                    <a:pt x="810" y="648"/>
                  </a:lnTo>
                  <a:lnTo>
                    <a:pt x="792" y="654"/>
                  </a:lnTo>
                  <a:lnTo>
                    <a:pt x="774" y="666"/>
                  </a:lnTo>
                  <a:lnTo>
                    <a:pt x="750" y="678"/>
                  </a:lnTo>
                  <a:lnTo>
                    <a:pt x="750" y="696"/>
                  </a:lnTo>
                  <a:lnTo>
                    <a:pt x="720" y="726"/>
                  </a:lnTo>
                  <a:lnTo>
                    <a:pt x="702" y="732"/>
                  </a:lnTo>
                  <a:lnTo>
                    <a:pt x="690" y="744"/>
                  </a:lnTo>
                  <a:lnTo>
                    <a:pt x="666" y="756"/>
                  </a:lnTo>
                  <a:lnTo>
                    <a:pt x="630" y="762"/>
                  </a:lnTo>
                  <a:lnTo>
                    <a:pt x="600" y="768"/>
                  </a:lnTo>
                  <a:lnTo>
                    <a:pt x="588" y="768"/>
                  </a:lnTo>
                  <a:lnTo>
                    <a:pt x="534" y="762"/>
                  </a:lnTo>
                  <a:lnTo>
                    <a:pt x="492" y="780"/>
                  </a:lnTo>
                  <a:lnTo>
                    <a:pt x="438" y="786"/>
                  </a:lnTo>
                  <a:lnTo>
                    <a:pt x="432" y="798"/>
                  </a:lnTo>
                  <a:lnTo>
                    <a:pt x="414" y="798"/>
                  </a:lnTo>
                  <a:lnTo>
                    <a:pt x="402" y="804"/>
                  </a:lnTo>
                  <a:lnTo>
                    <a:pt x="396" y="810"/>
                  </a:lnTo>
                  <a:lnTo>
                    <a:pt x="384" y="816"/>
                  </a:lnTo>
                  <a:lnTo>
                    <a:pt x="372" y="828"/>
                  </a:lnTo>
                  <a:lnTo>
                    <a:pt x="342" y="828"/>
                  </a:lnTo>
                  <a:lnTo>
                    <a:pt x="324" y="834"/>
                  </a:lnTo>
                  <a:lnTo>
                    <a:pt x="312" y="840"/>
                  </a:lnTo>
                  <a:lnTo>
                    <a:pt x="306" y="852"/>
                  </a:lnTo>
                  <a:lnTo>
                    <a:pt x="294" y="858"/>
                  </a:lnTo>
                  <a:lnTo>
                    <a:pt x="288" y="870"/>
                  </a:lnTo>
                  <a:lnTo>
                    <a:pt x="282" y="876"/>
                  </a:lnTo>
                  <a:lnTo>
                    <a:pt x="282" y="882"/>
                  </a:lnTo>
                  <a:lnTo>
                    <a:pt x="276" y="882"/>
                  </a:lnTo>
                  <a:lnTo>
                    <a:pt x="270" y="888"/>
                  </a:lnTo>
                  <a:lnTo>
                    <a:pt x="252" y="888"/>
                  </a:lnTo>
                  <a:lnTo>
                    <a:pt x="240" y="894"/>
                  </a:lnTo>
                  <a:lnTo>
                    <a:pt x="228" y="894"/>
                  </a:lnTo>
                  <a:lnTo>
                    <a:pt x="216" y="900"/>
                  </a:lnTo>
                  <a:lnTo>
                    <a:pt x="210" y="906"/>
                  </a:lnTo>
                  <a:lnTo>
                    <a:pt x="198" y="912"/>
                  </a:lnTo>
                  <a:lnTo>
                    <a:pt x="192" y="930"/>
                  </a:lnTo>
                  <a:lnTo>
                    <a:pt x="150" y="972"/>
                  </a:lnTo>
                  <a:lnTo>
                    <a:pt x="150" y="978"/>
                  </a:lnTo>
                  <a:lnTo>
                    <a:pt x="162" y="912"/>
                  </a:lnTo>
                  <a:lnTo>
                    <a:pt x="144" y="918"/>
                  </a:lnTo>
                  <a:lnTo>
                    <a:pt x="120" y="978"/>
                  </a:lnTo>
                  <a:lnTo>
                    <a:pt x="90" y="1038"/>
                  </a:lnTo>
                  <a:lnTo>
                    <a:pt x="90" y="1056"/>
                  </a:lnTo>
                  <a:lnTo>
                    <a:pt x="96" y="1062"/>
                  </a:lnTo>
                  <a:lnTo>
                    <a:pt x="108" y="1068"/>
                  </a:lnTo>
                  <a:lnTo>
                    <a:pt x="114" y="1068"/>
                  </a:lnTo>
                  <a:lnTo>
                    <a:pt x="108" y="1080"/>
                  </a:lnTo>
                  <a:lnTo>
                    <a:pt x="96" y="1086"/>
                  </a:lnTo>
                  <a:lnTo>
                    <a:pt x="90" y="1098"/>
                  </a:lnTo>
                  <a:lnTo>
                    <a:pt x="66" y="1122"/>
                  </a:lnTo>
                  <a:lnTo>
                    <a:pt x="66" y="1134"/>
                  </a:lnTo>
                  <a:lnTo>
                    <a:pt x="72" y="1152"/>
                  </a:lnTo>
                  <a:lnTo>
                    <a:pt x="72" y="1164"/>
                  </a:lnTo>
                  <a:lnTo>
                    <a:pt x="84" y="1188"/>
                  </a:lnTo>
                  <a:lnTo>
                    <a:pt x="84" y="1200"/>
                  </a:lnTo>
                  <a:lnTo>
                    <a:pt x="102" y="1236"/>
                  </a:lnTo>
                  <a:lnTo>
                    <a:pt x="108" y="1254"/>
                  </a:lnTo>
                  <a:lnTo>
                    <a:pt x="114" y="1266"/>
                  </a:lnTo>
                  <a:lnTo>
                    <a:pt x="114" y="1278"/>
                  </a:lnTo>
                  <a:lnTo>
                    <a:pt x="108" y="1278"/>
                  </a:lnTo>
                  <a:lnTo>
                    <a:pt x="96" y="1266"/>
                  </a:lnTo>
                  <a:lnTo>
                    <a:pt x="90" y="1254"/>
                  </a:lnTo>
                  <a:lnTo>
                    <a:pt x="72" y="1236"/>
                  </a:lnTo>
                  <a:lnTo>
                    <a:pt x="66" y="1224"/>
                  </a:lnTo>
                  <a:lnTo>
                    <a:pt x="48" y="1218"/>
                  </a:lnTo>
                  <a:lnTo>
                    <a:pt x="66" y="1266"/>
                  </a:lnTo>
                  <a:lnTo>
                    <a:pt x="30" y="1236"/>
                  </a:lnTo>
                  <a:lnTo>
                    <a:pt x="30" y="1290"/>
                  </a:lnTo>
                  <a:lnTo>
                    <a:pt x="60" y="1350"/>
                  </a:lnTo>
                  <a:lnTo>
                    <a:pt x="66" y="1356"/>
                  </a:lnTo>
                  <a:lnTo>
                    <a:pt x="66" y="1368"/>
                  </a:lnTo>
                  <a:lnTo>
                    <a:pt x="60" y="1374"/>
                  </a:lnTo>
                  <a:lnTo>
                    <a:pt x="54" y="1386"/>
                  </a:lnTo>
                  <a:lnTo>
                    <a:pt x="54" y="1398"/>
                  </a:lnTo>
                  <a:lnTo>
                    <a:pt x="48" y="1410"/>
                  </a:lnTo>
                  <a:lnTo>
                    <a:pt x="54" y="1416"/>
                  </a:lnTo>
                  <a:lnTo>
                    <a:pt x="60" y="1428"/>
                  </a:lnTo>
                  <a:lnTo>
                    <a:pt x="78" y="1446"/>
                  </a:lnTo>
                  <a:lnTo>
                    <a:pt x="84" y="1458"/>
                  </a:lnTo>
                  <a:lnTo>
                    <a:pt x="90" y="1464"/>
                  </a:lnTo>
                  <a:lnTo>
                    <a:pt x="96" y="1476"/>
                  </a:lnTo>
                  <a:lnTo>
                    <a:pt x="96" y="1506"/>
                  </a:lnTo>
                  <a:lnTo>
                    <a:pt x="90" y="1518"/>
                  </a:lnTo>
                  <a:lnTo>
                    <a:pt x="84" y="1524"/>
                  </a:lnTo>
                  <a:lnTo>
                    <a:pt x="90" y="1542"/>
                  </a:lnTo>
                  <a:lnTo>
                    <a:pt x="90" y="1554"/>
                  </a:lnTo>
                  <a:lnTo>
                    <a:pt x="96" y="1572"/>
                  </a:lnTo>
                  <a:lnTo>
                    <a:pt x="96" y="1590"/>
                  </a:lnTo>
                  <a:lnTo>
                    <a:pt x="102" y="1596"/>
                  </a:lnTo>
                  <a:lnTo>
                    <a:pt x="102" y="1602"/>
                  </a:lnTo>
                  <a:lnTo>
                    <a:pt x="96" y="1602"/>
                  </a:lnTo>
                  <a:lnTo>
                    <a:pt x="78" y="1620"/>
                  </a:lnTo>
                  <a:lnTo>
                    <a:pt x="84" y="1626"/>
                  </a:lnTo>
                  <a:lnTo>
                    <a:pt x="84" y="1638"/>
                  </a:lnTo>
                  <a:lnTo>
                    <a:pt x="90" y="1650"/>
                  </a:lnTo>
                  <a:lnTo>
                    <a:pt x="90" y="1662"/>
                  </a:lnTo>
                  <a:lnTo>
                    <a:pt x="96" y="1668"/>
                  </a:lnTo>
                  <a:lnTo>
                    <a:pt x="96" y="1674"/>
                  </a:lnTo>
                  <a:lnTo>
                    <a:pt x="102" y="1674"/>
                  </a:lnTo>
                  <a:lnTo>
                    <a:pt x="108" y="1680"/>
                  </a:lnTo>
                  <a:lnTo>
                    <a:pt x="126" y="1716"/>
                  </a:lnTo>
                  <a:lnTo>
                    <a:pt x="126" y="1728"/>
                  </a:lnTo>
                  <a:lnTo>
                    <a:pt x="108" y="1764"/>
                  </a:lnTo>
                  <a:lnTo>
                    <a:pt x="90" y="1782"/>
                  </a:lnTo>
                  <a:lnTo>
                    <a:pt x="90" y="1824"/>
                  </a:lnTo>
                  <a:lnTo>
                    <a:pt x="84" y="1842"/>
                  </a:lnTo>
                  <a:lnTo>
                    <a:pt x="60" y="1866"/>
                  </a:lnTo>
                  <a:lnTo>
                    <a:pt x="42" y="1866"/>
                  </a:lnTo>
                  <a:lnTo>
                    <a:pt x="30" y="1872"/>
                  </a:lnTo>
                  <a:lnTo>
                    <a:pt x="18" y="1866"/>
                  </a:lnTo>
                  <a:lnTo>
                    <a:pt x="6" y="1866"/>
                  </a:lnTo>
                  <a:lnTo>
                    <a:pt x="0" y="1920"/>
                  </a:lnTo>
                  <a:lnTo>
                    <a:pt x="12" y="1920"/>
                  </a:lnTo>
                  <a:lnTo>
                    <a:pt x="24" y="1926"/>
                  </a:lnTo>
                  <a:lnTo>
                    <a:pt x="42" y="1926"/>
                  </a:lnTo>
                  <a:lnTo>
                    <a:pt x="54" y="1932"/>
                  </a:lnTo>
                  <a:lnTo>
                    <a:pt x="72" y="1950"/>
                  </a:lnTo>
                  <a:lnTo>
                    <a:pt x="78" y="1962"/>
                  </a:lnTo>
                  <a:lnTo>
                    <a:pt x="108" y="1956"/>
                  </a:lnTo>
                  <a:lnTo>
                    <a:pt x="114" y="1968"/>
                  </a:lnTo>
                  <a:lnTo>
                    <a:pt x="138" y="1980"/>
                  </a:lnTo>
                  <a:lnTo>
                    <a:pt x="174" y="1980"/>
                  </a:lnTo>
                  <a:lnTo>
                    <a:pt x="210" y="1968"/>
                  </a:lnTo>
                  <a:lnTo>
                    <a:pt x="234" y="1968"/>
                  </a:lnTo>
                  <a:lnTo>
                    <a:pt x="234" y="1950"/>
                  </a:lnTo>
                  <a:lnTo>
                    <a:pt x="228" y="1944"/>
                  </a:lnTo>
                  <a:lnTo>
                    <a:pt x="264" y="1950"/>
                  </a:lnTo>
                  <a:lnTo>
                    <a:pt x="276" y="1932"/>
                  </a:lnTo>
                  <a:lnTo>
                    <a:pt x="318" y="1926"/>
                  </a:lnTo>
                  <a:lnTo>
                    <a:pt x="354" y="1890"/>
                  </a:lnTo>
                  <a:lnTo>
                    <a:pt x="366" y="1884"/>
                  </a:lnTo>
                  <a:lnTo>
                    <a:pt x="372" y="1884"/>
                  </a:lnTo>
                  <a:lnTo>
                    <a:pt x="420" y="1908"/>
                  </a:lnTo>
                  <a:lnTo>
                    <a:pt x="426" y="1902"/>
                  </a:lnTo>
                  <a:lnTo>
                    <a:pt x="474" y="1878"/>
                  </a:lnTo>
                  <a:lnTo>
                    <a:pt x="480" y="1872"/>
                  </a:lnTo>
                  <a:lnTo>
                    <a:pt x="486" y="1872"/>
                  </a:lnTo>
                  <a:lnTo>
                    <a:pt x="498" y="1878"/>
                  </a:lnTo>
                  <a:lnTo>
                    <a:pt x="504" y="1884"/>
                  </a:lnTo>
                  <a:lnTo>
                    <a:pt x="516" y="1884"/>
                  </a:lnTo>
                  <a:lnTo>
                    <a:pt x="528" y="1890"/>
                  </a:lnTo>
                  <a:lnTo>
                    <a:pt x="534" y="1890"/>
                  </a:lnTo>
                  <a:lnTo>
                    <a:pt x="552" y="1884"/>
                  </a:lnTo>
                  <a:lnTo>
                    <a:pt x="576" y="1872"/>
                  </a:lnTo>
                  <a:lnTo>
                    <a:pt x="582" y="1872"/>
                  </a:lnTo>
                  <a:lnTo>
                    <a:pt x="594" y="1878"/>
                  </a:lnTo>
                  <a:lnTo>
                    <a:pt x="606" y="1878"/>
                  </a:lnTo>
                  <a:lnTo>
                    <a:pt x="624" y="1884"/>
                  </a:lnTo>
                  <a:lnTo>
                    <a:pt x="636" y="1884"/>
                  </a:lnTo>
                  <a:lnTo>
                    <a:pt x="648" y="1878"/>
                  </a:lnTo>
                  <a:lnTo>
                    <a:pt x="654" y="1872"/>
                  </a:lnTo>
                  <a:lnTo>
                    <a:pt x="654" y="1848"/>
                  </a:lnTo>
                  <a:lnTo>
                    <a:pt x="666" y="1848"/>
                  </a:lnTo>
                  <a:lnTo>
                    <a:pt x="672" y="1842"/>
                  </a:lnTo>
                  <a:lnTo>
                    <a:pt x="678" y="1842"/>
                  </a:lnTo>
                  <a:lnTo>
                    <a:pt x="684" y="1836"/>
                  </a:lnTo>
                  <a:lnTo>
                    <a:pt x="690" y="1824"/>
                  </a:lnTo>
                  <a:lnTo>
                    <a:pt x="702" y="1788"/>
                  </a:lnTo>
                  <a:lnTo>
                    <a:pt x="714" y="1776"/>
                  </a:lnTo>
                  <a:lnTo>
                    <a:pt x="726" y="1770"/>
                  </a:lnTo>
                  <a:lnTo>
                    <a:pt x="744" y="1764"/>
                  </a:lnTo>
                  <a:lnTo>
                    <a:pt x="756" y="1764"/>
                  </a:lnTo>
                  <a:lnTo>
                    <a:pt x="774" y="1770"/>
                  </a:lnTo>
                  <a:lnTo>
                    <a:pt x="798" y="1770"/>
                  </a:lnTo>
                  <a:lnTo>
                    <a:pt x="822" y="1758"/>
                  </a:lnTo>
                  <a:lnTo>
                    <a:pt x="840" y="1752"/>
                  </a:lnTo>
                  <a:lnTo>
                    <a:pt x="858" y="1740"/>
                  </a:lnTo>
                  <a:lnTo>
                    <a:pt x="876" y="1734"/>
                  </a:lnTo>
                  <a:lnTo>
                    <a:pt x="912" y="1734"/>
                  </a:lnTo>
                  <a:lnTo>
                    <a:pt x="918" y="1740"/>
                  </a:lnTo>
                  <a:lnTo>
                    <a:pt x="930" y="1740"/>
                  </a:lnTo>
                  <a:lnTo>
                    <a:pt x="942" y="1746"/>
                  </a:lnTo>
                  <a:lnTo>
                    <a:pt x="972" y="1740"/>
                  </a:lnTo>
                  <a:lnTo>
                    <a:pt x="1044" y="1704"/>
                  </a:lnTo>
                  <a:lnTo>
                    <a:pt x="1074" y="1692"/>
                  </a:lnTo>
                  <a:lnTo>
                    <a:pt x="1098" y="1686"/>
                  </a:lnTo>
                  <a:lnTo>
                    <a:pt x="1140" y="1680"/>
                  </a:lnTo>
                  <a:lnTo>
                    <a:pt x="1176" y="1674"/>
                  </a:lnTo>
                  <a:lnTo>
                    <a:pt x="1224" y="1674"/>
                  </a:lnTo>
                  <a:lnTo>
                    <a:pt x="1236" y="1662"/>
                  </a:lnTo>
                  <a:lnTo>
                    <a:pt x="1254" y="1680"/>
                  </a:lnTo>
                  <a:lnTo>
                    <a:pt x="1266" y="1686"/>
                  </a:lnTo>
                  <a:lnTo>
                    <a:pt x="1278" y="1698"/>
                  </a:lnTo>
                  <a:lnTo>
                    <a:pt x="1302" y="1710"/>
                  </a:lnTo>
                  <a:lnTo>
                    <a:pt x="1320" y="1716"/>
                  </a:lnTo>
                  <a:lnTo>
                    <a:pt x="1332" y="1716"/>
                  </a:lnTo>
                  <a:lnTo>
                    <a:pt x="1338" y="1710"/>
                  </a:lnTo>
                  <a:lnTo>
                    <a:pt x="1338" y="1716"/>
                  </a:lnTo>
                  <a:lnTo>
                    <a:pt x="1344" y="1722"/>
                  </a:lnTo>
                  <a:lnTo>
                    <a:pt x="1350" y="1734"/>
                  </a:lnTo>
                  <a:lnTo>
                    <a:pt x="1356" y="1740"/>
                  </a:lnTo>
                  <a:lnTo>
                    <a:pt x="1374" y="1740"/>
                  </a:lnTo>
                  <a:lnTo>
                    <a:pt x="1380" y="1734"/>
                  </a:lnTo>
                  <a:lnTo>
                    <a:pt x="1380" y="1752"/>
                  </a:lnTo>
                  <a:lnTo>
                    <a:pt x="1392" y="1752"/>
                  </a:lnTo>
                  <a:lnTo>
                    <a:pt x="1398" y="1758"/>
                  </a:lnTo>
                  <a:lnTo>
                    <a:pt x="1398" y="1770"/>
                  </a:lnTo>
                  <a:lnTo>
                    <a:pt x="1386" y="1794"/>
                  </a:lnTo>
                  <a:lnTo>
                    <a:pt x="1380" y="1800"/>
                  </a:lnTo>
                  <a:lnTo>
                    <a:pt x="1374" y="1812"/>
                  </a:lnTo>
                  <a:lnTo>
                    <a:pt x="1392" y="1842"/>
                  </a:lnTo>
                  <a:lnTo>
                    <a:pt x="1410" y="1830"/>
                  </a:lnTo>
                  <a:lnTo>
                    <a:pt x="1428" y="1866"/>
                  </a:lnTo>
                  <a:lnTo>
                    <a:pt x="1428" y="1872"/>
                  </a:lnTo>
                  <a:lnTo>
                    <a:pt x="1434" y="1878"/>
                  </a:lnTo>
                  <a:lnTo>
                    <a:pt x="1434" y="1902"/>
                  </a:lnTo>
                  <a:lnTo>
                    <a:pt x="1440" y="1914"/>
                  </a:lnTo>
                  <a:lnTo>
                    <a:pt x="1440" y="1926"/>
                  </a:lnTo>
                  <a:lnTo>
                    <a:pt x="1422" y="1926"/>
                  </a:lnTo>
                  <a:lnTo>
                    <a:pt x="1410" y="1920"/>
                  </a:lnTo>
                  <a:lnTo>
                    <a:pt x="1404" y="1920"/>
                  </a:lnTo>
                  <a:lnTo>
                    <a:pt x="1410" y="1956"/>
                  </a:lnTo>
                  <a:lnTo>
                    <a:pt x="1446" y="1956"/>
                  </a:lnTo>
                  <a:lnTo>
                    <a:pt x="1452" y="1962"/>
                  </a:lnTo>
                  <a:lnTo>
                    <a:pt x="1452" y="1968"/>
                  </a:lnTo>
                  <a:lnTo>
                    <a:pt x="1470" y="1968"/>
                  </a:lnTo>
                  <a:lnTo>
                    <a:pt x="1470" y="1956"/>
                  </a:lnTo>
                  <a:lnTo>
                    <a:pt x="1464" y="1938"/>
                  </a:lnTo>
                  <a:lnTo>
                    <a:pt x="1464" y="1926"/>
                  </a:lnTo>
                  <a:lnTo>
                    <a:pt x="1470" y="1914"/>
                  </a:lnTo>
                  <a:lnTo>
                    <a:pt x="1476" y="1908"/>
                  </a:lnTo>
                  <a:lnTo>
                    <a:pt x="1500" y="1896"/>
                  </a:lnTo>
                  <a:lnTo>
                    <a:pt x="1512" y="1896"/>
                  </a:lnTo>
                  <a:lnTo>
                    <a:pt x="1518" y="1890"/>
                  </a:lnTo>
                  <a:lnTo>
                    <a:pt x="1530" y="1884"/>
                  </a:lnTo>
                  <a:lnTo>
                    <a:pt x="1542" y="1872"/>
                  </a:lnTo>
                  <a:lnTo>
                    <a:pt x="1548" y="1860"/>
                  </a:lnTo>
                  <a:lnTo>
                    <a:pt x="1566" y="1842"/>
                  </a:lnTo>
                  <a:lnTo>
                    <a:pt x="1566" y="1836"/>
                  </a:lnTo>
                  <a:lnTo>
                    <a:pt x="1590" y="1842"/>
                  </a:lnTo>
                  <a:lnTo>
                    <a:pt x="1608" y="1788"/>
                  </a:lnTo>
                  <a:lnTo>
                    <a:pt x="1638" y="1788"/>
                  </a:lnTo>
                  <a:lnTo>
                    <a:pt x="1650" y="1782"/>
                  </a:lnTo>
                  <a:lnTo>
                    <a:pt x="1662" y="1770"/>
                  </a:lnTo>
                  <a:lnTo>
                    <a:pt x="1668" y="1752"/>
                  </a:lnTo>
                  <a:lnTo>
                    <a:pt x="1668" y="1740"/>
                  </a:lnTo>
                  <a:lnTo>
                    <a:pt x="1668" y="1746"/>
                  </a:lnTo>
                  <a:lnTo>
                    <a:pt x="1674" y="1752"/>
                  </a:lnTo>
                  <a:lnTo>
                    <a:pt x="1674" y="1764"/>
                  </a:lnTo>
                  <a:lnTo>
                    <a:pt x="1680" y="1776"/>
                  </a:lnTo>
                  <a:lnTo>
                    <a:pt x="1680" y="1782"/>
                  </a:lnTo>
                  <a:lnTo>
                    <a:pt x="1668" y="1794"/>
                  </a:lnTo>
                  <a:lnTo>
                    <a:pt x="1662" y="1806"/>
                  </a:lnTo>
                  <a:lnTo>
                    <a:pt x="1650" y="1812"/>
                  </a:lnTo>
                  <a:lnTo>
                    <a:pt x="1644" y="1818"/>
                  </a:lnTo>
                  <a:lnTo>
                    <a:pt x="1620" y="1818"/>
                  </a:lnTo>
                  <a:lnTo>
                    <a:pt x="1614" y="1830"/>
                  </a:lnTo>
                  <a:lnTo>
                    <a:pt x="1632" y="1866"/>
                  </a:lnTo>
                  <a:lnTo>
                    <a:pt x="1620" y="1866"/>
                  </a:lnTo>
                  <a:lnTo>
                    <a:pt x="1614" y="1872"/>
                  </a:lnTo>
                  <a:lnTo>
                    <a:pt x="1602" y="1878"/>
                  </a:lnTo>
                  <a:lnTo>
                    <a:pt x="1566" y="1914"/>
                  </a:lnTo>
                  <a:lnTo>
                    <a:pt x="1566" y="1926"/>
                  </a:lnTo>
                  <a:lnTo>
                    <a:pt x="1560" y="1932"/>
                  </a:lnTo>
                  <a:lnTo>
                    <a:pt x="1554" y="1944"/>
                  </a:lnTo>
                  <a:lnTo>
                    <a:pt x="1542" y="1956"/>
                  </a:lnTo>
                  <a:lnTo>
                    <a:pt x="1518" y="1968"/>
                  </a:lnTo>
                  <a:lnTo>
                    <a:pt x="1512" y="1974"/>
                  </a:lnTo>
                  <a:lnTo>
                    <a:pt x="1512" y="1980"/>
                  </a:lnTo>
                  <a:lnTo>
                    <a:pt x="1518" y="1986"/>
                  </a:lnTo>
                  <a:lnTo>
                    <a:pt x="1548" y="1986"/>
                  </a:lnTo>
                  <a:lnTo>
                    <a:pt x="1560" y="1980"/>
                  </a:lnTo>
                  <a:lnTo>
                    <a:pt x="1572" y="1980"/>
                  </a:lnTo>
                  <a:lnTo>
                    <a:pt x="1584" y="1968"/>
                  </a:lnTo>
                  <a:lnTo>
                    <a:pt x="1602" y="1932"/>
                  </a:lnTo>
                  <a:lnTo>
                    <a:pt x="1608" y="1926"/>
                  </a:lnTo>
                  <a:lnTo>
                    <a:pt x="1614" y="1914"/>
                  </a:lnTo>
                  <a:lnTo>
                    <a:pt x="1626" y="1908"/>
                  </a:lnTo>
                  <a:lnTo>
                    <a:pt x="1632" y="1902"/>
                  </a:lnTo>
                  <a:lnTo>
                    <a:pt x="1632" y="1920"/>
                  </a:lnTo>
                  <a:lnTo>
                    <a:pt x="1638" y="1932"/>
                  </a:lnTo>
                  <a:lnTo>
                    <a:pt x="1638" y="1956"/>
                  </a:lnTo>
                  <a:lnTo>
                    <a:pt x="1626" y="1968"/>
                  </a:lnTo>
                  <a:lnTo>
                    <a:pt x="1614" y="1974"/>
                  </a:lnTo>
                  <a:lnTo>
                    <a:pt x="1602" y="1986"/>
                  </a:lnTo>
                  <a:lnTo>
                    <a:pt x="1602" y="2004"/>
                  </a:lnTo>
                  <a:lnTo>
                    <a:pt x="1608" y="2010"/>
                  </a:lnTo>
                  <a:lnTo>
                    <a:pt x="1614" y="2010"/>
                  </a:lnTo>
                  <a:lnTo>
                    <a:pt x="1632" y="2016"/>
                  </a:lnTo>
                  <a:lnTo>
                    <a:pt x="1662" y="2016"/>
                  </a:lnTo>
                  <a:lnTo>
                    <a:pt x="1668" y="2028"/>
                  </a:lnTo>
                  <a:lnTo>
                    <a:pt x="1644" y="2052"/>
                  </a:lnTo>
                  <a:lnTo>
                    <a:pt x="1644" y="2058"/>
                  </a:lnTo>
                  <a:lnTo>
                    <a:pt x="1650" y="2064"/>
                  </a:lnTo>
                  <a:lnTo>
                    <a:pt x="1668" y="2100"/>
                  </a:lnTo>
                  <a:lnTo>
                    <a:pt x="1674" y="2106"/>
                  </a:lnTo>
                  <a:lnTo>
                    <a:pt x="1674" y="2118"/>
                  </a:lnTo>
                  <a:lnTo>
                    <a:pt x="1626" y="2166"/>
                  </a:lnTo>
                  <a:lnTo>
                    <a:pt x="1626" y="2178"/>
                  </a:lnTo>
                  <a:lnTo>
                    <a:pt x="1638" y="2190"/>
                  </a:lnTo>
                  <a:lnTo>
                    <a:pt x="1644" y="2202"/>
                  </a:lnTo>
                  <a:lnTo>
                    <a:pt x="1668" y="2214"/>
                  </a:lnTo>
                  <a:lnTo>
                    <a:pt x="1680" y="2226"/>
                  </a:lnTo>
                  <a:lnTo>
                    <a:pt x="1692" y="2232"/>
                  </a:lnTo>
                  <a:lnTo>
                    <a:pt x="1716" y="2256"/>
                  </a:lnTo>
                  <a:lnTo>
                    <a:pt x="1728" y="2262"/>
                  </a:lnTo>
                  <a:lnTo>
                    <a:pt x="1800" y="2262"/>
                  </a:lnTo>
                  <a:lnTo>
                    <a:pt x="1824" y="2286"/>
                  </a:lnTo>
                  <a:lnTo>
                    <a:pt x="1842" y="2292"/>
                  </a:lnTo>
                  <a:lnTo>
                    <a:pt x="1872" y="2286"/>
                  </a:lnTo>
                  <a:lnTo>
                    <a:pt x="1902" y="2274"/>
                  </a:lnTo>
                  <a:lnTo>
                    <a:pt x="1932" y="2256"/>
                  </a:lnTo>
                  <a:lnTo>
                    <a:pt x="1944" y="2250"/>
                  </a:lnTo>
                  <a:lnTo>
                    <a:pt x="1944" y="2226"/>
                  </a:lnTo>
                  <a:lnTo>
                    <a:pt x="1956" y="2214"/>
                  </a:lnTo>
                  <a:lnTo>
                    <a:pt x="1962" y="2214"/>
                  </a:lnTo>
                  <a:lnTo>
                    <a:pt x="1974" y="2226"/>
                  </a:lnTo>
                  <a:lnTo>
                    <a:pt x="1974" y="2256"/>
                  </a:lnTo>
                  <a:lnTo>
                    <a:pt x="1992" y="2256"/>
                  </a:lnTo>
                  <a:lnTo>
                    <a:pt x="1980" y="2280"/>
                  </a:lnTo>
                  <a:lnTo>
                    <a:pt x="1998" y="2280"/>
                  </a:lnTo>
                  <a:lnTo>
                    <a:pt x="1998" y="2292"/>
                  </a:lnTo>
                  <a:lnTo>
                    <a:pt x="2004" y="2298"/>
                  </a:lnTo>
                  <a:lnTo>
                    <a:pt x="2010" y="2310"/>
                  </a:lnTo>
                  <a:lnTo>
                    <a:pt x="2016" y="2316"/>
                  </a:lnTo>
                  <a:lnTo>
                    <a:pt x="2028" y="2316"/>
                  </a:lnTo>
                  <a:lnTo>
                    <a:pt x="2040" y="2304"/>
                  </a:lnTo>
                  <a:lnTo>
                    <a:pt x="2046" y="2304"/>
                  </a:lnTo>
                  <a:lnTo>
                    <a:pt x="2052" y="2298"/>
                  </a:lnTo>
                  <a:lnTo>
                    <a:pt x="2070" y="2292"/>
                  </a:lnTo>
                  <a:lnTo>
                    <a:pt x="2082" y="2286"/>
                  </a:lnTo>
                  <a:lnTo>
                    <a:pt x="2088" y="2280"/>
                  </a:lnTo>
                  <a:lnTo>
                    <a:pt x="2100" y="2274"/>
                  </a:lnTo>
                  <a:lnTo>
                    <a:pt x="2124" y="2250"/>
                  </a:lnTo>
                  <a:lnTo>
                    <a:pt x="2136" y="2244"/>
                  </a:lnTo>
                  <a:lnTo>
                    <a:pt x="2148" y="2232"/>
                  </a:lnTo>
                  <a:lnTo>
                    <a:pt x="2160" y="2226"/>
                  </a:lnTo>
                  <a:lnTo>
                    <a:pt x="2154" y="2214"/>
                  </a:lnTo>
                  <a:lnTo>
                    <a:pt x="2190" y="2202"/>
                  </a:lnTo>
                  <a:lnTo>
                    <a:pt x="2202" y="2214"/>
                  </a:lnTo>
                  <a:lnTo>
                    <a:pt x="2220" y="2214"/>
                  </a:lnTo>
                  <a:lnTo>
                    <a:pt x="2256" y="2208"/>
                  </a:lnTo>
                  <a:lnTo>
                    <a:pt x="2298" y="2196"/>
                  </a:lnTo>
                  <a:lnTo>
                    <a:pt x="2316" y="2178"/>
                  </a:lnTo>
                  <a:lnTo>
                    <a:pt x="2328" y="2148"/>
                  </a:lnTo>
                  <a:lnTo>
                    <a:pt x="2334" y="2118"/>
                  </a:lnTo>
                  <a:lnTo>
                    <a:pt x="2340" y="2100"/>
                  </a:lnTo>
                  <a:lnTo>
                    <a:pt x="2346" y="2088"/>
                  </a:lnTo>
                  <a:lnTo>
                    <a:pt x="2376" y="2058"/>
                  </a:lnTo>
                  <a:lnTo>
                    <a:pt x="2382" y="2058"/>
                  </a:lnTo>
                  <a:lnTo>
                    <a:pt x="2382" y="2034"/>
                  </a:lnTo>
                  <a:lnTo>
                    <a:pt x="2388" y="2034"/>
                  </a:lnTo>
                  <a:lnTo>
                    <a:pt x="2394" y="2028"/>
                  </a:lnTo>
                  <a:lnTo>
                    <a:pt x="2406" y="2022"/>
                  </a:lnTo>
                  <a:lnTo>
                    <a:pt x="2418" y="2010"/>
                  </a:lnTo>
                  <a:lnTo>
                    <a:pt x="2424" y="1998"/>
                  </a:lnTo>
                  <a:lnTo>
                    <a:pt x="2442" y="1980"/>
                  </a:lnTo>
                  <a:lnTo>
                    <a:pt x="2442" y="1956"/>
                  </a:lnTo>
                  <a:lnTo>
                    <a:pt x="2448" y="1944"/>
                  </a:lnTo>
                  <a:lnTo>
                    <a:pt x="2454" y="1926"/>
                  </a:lnTo>
                  <a:lnTo>
                    <a:pt x="2460" y="1914"/>
                  </a:lnTo>
                  <a:lnTo>
                    <a:pt x="2490" y="1884"/>
                  </a:lnTo>
                  <a:lnTo>
                    <a:pt x="2502" y="1866"/>
                  </a:lnTo>
                  <a:lnTo>
                    <a:pt x="2526" y="1842"/>
                  </a:lnTo>
                  <a:lnTo>
                    <a:pt x="2538" y="1836"/>
                  </a:lnTo>
                  <a:lnTo>
                    <a:pt x="2550" y="1824"/>
                  </a:lnTo>
                  <a:lnTo>
                    <a:pt x="2556" y="1812"/>
                  </a:lnTo>
                  <a:lnTo>
                    <a:pt x="2556" y="1800"/>
                  </a:lnTo>
                  <a:lnTo>
                    <a:pt x="2562" y="1788"/>
                  </a:lnTo>
                  <a:lnTo>
                    <a:pt x="2562" y="1782"/>
                  </a:lnTo>
                  <a:lnTo>
                    <a:pt x="2586" y="1782"/>
                  </a:lnTo>
                  <a:lnTo>
                    <a:pt x="2610" y="1770"/>
                  </a:lnTo>
                  <a:lnTo>
                    <a:pt x="2622" y="1752"/>
                  </a:lnTo>
                  <a:lnTo>
                    <a:pt x="2646" y="1728"/>
                  </a:lnTo>
                  <a:lnTo>
                    <a:pt x="2670" y="1698"/>
                  </a:lnTo>
                  <a:lnTo>
                    <a:pt x="2688" y="1674"/>
                  </a:lnTo>
                  <a:lnTo>
                    <a:pt x="2700" y="1662"/>
                  </a:lnTo>
                  <a:lnTo>
                    <a:pt x="2700" y="1656"/>
                  </a:lnTo>
                  <a:lnTo>
                    <a:pt x="2706" y="1638"/>
                  </a:lnTo>
                  <a:lnTo>
                    <a:pt x="2706" y="1614"/>
                  </a:lnTo>
                  <a:lnTo>
                    <a:pt x="2712" y="1596"/>
                  </a:lnTo>
                  <a:lnTo>
                    <a:pt x="2718" y="1590"/>
                  </a:lnTo>
                  <a:lnTo>
                    <a:pt x="2730" y="1572"/>
                  </a:lnTo>
                  <a:lnTo>
                    <a:pt x="2754" y="1542"/>
                  </a:lnTo>
                  <a:lnTo>
                    <a:pt x="2772" y="1494"/>
                  </a:lnTo>
                  <a:lnTo>
                    <a:pt x="2796" y="1458"/>
                  </a:lnTo>
                  <a:lnTo>
                    <a:pt x="2808" y="1428"/>
                  </a:lnTo>
                  <a:lnTo>
                    <a:pt x="2814" y="1416"/>
                  </a:lnTo>
                  <a:lnTo>
                    <a:pt x="2814" y="1386"/>
                  </a:lnTo>
                  <a:lnTo>
                    <a:pt x="2802" y="1362"/>
                  </a:lnTo>
                  <a:lnTo>
                    <a:pt x="2820" y="1308"/>
                  </a:lnTo>
                  <a:lnTo>
                    <a:pt x="2832" y="1290"/>
                  </a:lnTo>
                  <a:lnTo>
                    <a:pt x="2838" y="1266"/>
                  </a:lnTo>
                  <a:lnTo>
                    <a:pt x="2838" y="1224"/>
                  </a:lnTo>
                  <a:lnTo>
                    <a:pt x="2832" y="1194"/>
                  </a:lnTo>
                  <a:lnTo>
                    <a:pt x="2832" y="1176"/>
                  </a:lnTo>
                  <a:lnTo>
                    <a:pt x="2802" y="1164"/>
                  </a:lnTo>
                  <a:close/>
                  <a:moveTo>
                    <a:pt x="2016" y="2436"/>
                  </a:moveTo>
                  <a:lnTo>
                    <a:pt x="2022" y="2442"/>
                  </a:lnTo>
                  <a:lnTo>
                    <a:pt x="2028" y="2442"/>
                  </a:lnTo>
                  <a:lnTo>
                    <a:pt x="2040" y="2436"/>
                  </a:lnTo>
                  <a:lnTo>
                    <a:pt x="2046" y="2430"/>
                  </a:lnTo>
                  <a:lnTo>
                    <a:pt x="2034" y="2418"/>
                  </a:lnTo>
                  <a:lnTo>
                    <a:pt x="2016" y="2436"/>
                  </a:lnTo>
                  <a:close/>
                  <a:moveTo>
                    <a:pt x="1992" y="2454"/>
                  </a:moveTo>
                  <a:lnTo>
                    <a:pt x="1974" y="2454"/>
                  </a:lnTo>
                  <a:lnTo>
                    <a:pt x="1962" y="2466"/>
                  </a:lnTo>
                  <a:lnTo>
                    <a:pt x="1962" y="2472"/>
                  </a:lnTo>
                  <a:lnTo>
                    <a:pt x="1962" y="2460"/>
                  </a:lnTo>
                  <a:lnTo>
                    <a:pt x="1938" y="2460"/>
                  </a:lnTo>
                  <a:lnTo>
                    <a:pt x="1926" y="2466"/>
                  </a:lnTo>
                  <a:lnTo>
                    <a:pt x="1914" y="2466"/>
                  </a:lnTo>
                  <a:lnTo>
                    <a:pt x="1908" y="2478"/>
                  </a:lnTo>
                  <a:lnTo>
                    <a:pt x="1890" y="2460"/>
                  </a:lnTo>
                  <a:lnTo>
                    <a:pt x="1854" y="2460"/>
                  </a:lnTo>
                  <a:lnTo>
                    <a:pt x="1830" y="2430"/>
                  </a:lnTo>
                  <a:lnTo>
                    <a:pt x="1824" y="2436"/>
                  </a:lnTo>
                  <a:lnTo>
                    <a:pt x="1818" y="2436"/>
                  </a:lnTo>
                  <a:lnTo>
                    <a:pt x="1812" y="2442"/>
                  </a:lnTo>
                  <a:lnTo>
                    <a:pt x="1806" y="2442"/>
                  </a:lnTo>
                  <a:lnTo>
                    <a:pt x="1776" y="2412"/>
                  </a:lnTo>
                  <a:lnTo>
                    <a:pt x="1776" y="2424"/>
                  </a:lnTo>
                  <a:lnTo>
                    <a:pt x="1782" y="2448"/>
                  </a:lnTo>
                  <a:lnTo>
                    <a:pt x="1782" y="2472"/>
                  </a:lnTo>
                  <a:lnTo>
                    <a:pt x="1776" y="2478"/>
                  </a:lnTo>
                  <a:lnTo>
                    <a:pt x="1776" y="2484"/>
                  </a:lnTo>
                  <a:lnTo>
                    <a:pt x="1770" y="2490"/>
                  </a:lnTo>
                  <a:lnTo>
                    <a:pt x="1770" y="2502"/>
                  </a:lnTo>
                  <a:lnTo>
                    <a:pt x="1776" y="2514"/>
                  </a:lnTo>
                  <a:lnTo>
                    <a:pt x="1776" y="2532"/>
                  </a:lnTo>
                  <a:lnTo>
                    <a:pt x="1764" y="2538"/>
                  </a:lnTo>
                  <a:lnTo>
                    <a:pt x="1758" y="2544"/>
                  </a:lnTo>
                  <a:lnTo>
                    <a:pt x="1752" y="2544"/>
                  </a:lnTo>
                  <a:lnTo>
                    <a:pt x="1740" y="2532"/>
                  </a:lnTo>
                  <a:lnTo>
                    <a:pt x="1740" y="2538"/>
                  </a:lnTo>
                  <a:lnTo>
                    <a:pt x="1734" y="2544"/>
                  </a:lnTo>
                  <a:lnTo>
                    <a:pt x="1734" y="2556"/>
                  </a:lnTo>
                  <a:lnTo>
                    <a:pt x="1728" y="2574"/>
                  </a:lnTo>
                  <a:lnTo>
                    <a:pt x="1728" y="2586"/>
                  </a:lnTo>
                  <a:lnTo>
                    <a:pt x="1740" y="2610"/>
                  </a:lnTo>
                  <a:lnTo>
                    <a:pt x="1740" y="2616"/>
                  </a:lnTo>
                  <a:lnTo>
                    <a:pt x="1746" y="2628"/>
                  </a:lnTo>
                  <a:lnTo>
                    <a:pt x="1770" y="2628"/>
                  </a:lnTo>
                  <a:lnTo>
                    <a:pt x="1752" y="2640"/>
                  </a:lnTo>
                  <a:lnTo>
                    <a:pt x="1758" y="2664"/>
                  </a:lnTo>
                  <a:lnTo>
                    <a:pt x="1770" y="2658"/>
                  </a:lnTo>
                  <a:lnTo>
                    <a:pt x="1776" y="2658"/>
                  </a:lnTo>
                  <a:lnTo>
                    <a:pt x="1782" y="2652"/>
                  </a:lnTo>
                  <a:lnTo>
                    <a:pt x="1794" y="2652"/>
                  </a:lnTo>
                  <a:lnTo>
                    <a:pt x="1800" y="2658"/>
                  </a:lnTo>
                  <a:lnTo>
                    <a:pt x="1818" y="2658"/>
                  </a:lnTo>
                  <a:lnTo>
                    <a:pt x="1830" y="2652"/>
                  </a:lnTo>
                  <a:lnTo>
                    <a:pt x="1836" y="2646"/>
                  </a:lnTo>
                  <a:lnTo>
                    <a:pt x="1842" y="2634"/>
                  </a:lnTo>
                  <a:lnTo>
                    <a:pt x="1854" y="2634"/>
                  </a:lnTo>
                  <a:lnTo>
                    <a:pt x="1860" y="2640"/>
                  </a:lnTo>
                  <a:lnTo>
                    <a:pt x="1860" y="2646"/>
                  </a:lnTo>
                  <a:lnTo>
                    <a:pt x="1848" y="2658"/>
                  </a:lnTo>
                  <a:lnTo>
                    <a:pt x="1866" y="2664"/>
                  </a:lnTo>
                  <a:lnTo>
                    <a:pt x="1884" y="2646"/>
                  </a:lnTo>
                  <a:lnTo>
                    <a:pt x="1890" y="2634"/>
                  </a:lnTo>
                  <a:lnTo>
                    <a:pt x="1902" y="2628"/>
                  </a:lnTo>
                  <a:lnTo>
                    <a:pt x="1908" y="2616"/>
                  </a:lnTo>
                  <a:lnTo>
                    <a:pt x="1920" y="2604"/>
                  </a:lnTo>
                  <a:lnTo>
                    <a:pt x="1914" y="2604"/>
                  </a:lnTo>
                  <a:lnTo>
                    <a:pt x="1902" y="2592"/>
                  </a:lnTo>
                  <a:lnTo>
                    <a:pt x="1920" y="2562"/>
                  </a:lnTo>
                  <a:lnTo>
                    <a:pt x="1950" y="2562"/>
                  </a:lnTo>
                  <a:lnTo>
                    <a:pt x="1962" y="2538"/>
                  </a:lnTo>
                  <a:lnTo>
                    <a:pt x="1962" y="2514"/>
                  </a:lnTo>
                  <a:lnTo>
                    <a:pt x="1968" y="2502"/>
                  </a:lnTo>
                  <a:lnTo>
                    <a:pt x="1980" y="2496"/>
                  </a:lnTo>
                  <a:lnTo>
                    <a:pt x="1986" y="2484"/>
                  </a:lnTo>
                  <a:lnTo>
                    <a:pt x="1992" y="2478"/>
                  </a:lnTo>
                  <a:lnTo>
                    <a:pt x="1998" y="2466"/>
                  </a:lnTo>
                  <a:lnTo>
                    <a:pt x="1998" y="2460"/>
                  </a:lnTo>
                  <a:lnTo>
                    <a:pt x="1992" y="2454"/>
                  </a:lnTo>
                  <a:close/>
                  <a:moveTo>
                    <a:pt x="1902" y="246"/>
                  </a:moveTo>
                  <a:lnTo>
                    <a:pt x="1890" y="258"/>
                  </a:lnTo>
                  <a:lnTo>
                    <a:pt x="1890" y="270"/>
                  </a:lnTo>
                  <a:lnTo>
                    <a:pt x="1884" y="282"/>
                  </a:lnTo>
                  <a:lnTo>
                    <a:pt x="1884" y="294"/>
                  </a:lnTo>
                  <a:lnTo>
                    <a:pt x="1896" y="300"/>
                  </a:lnTo>
                  <a:lnTo>
                    <a:pt x="1920" y="300"/>
                  </a:lnTo>
                  <a:lnTo>
                    <a:pt x="1926" y="294"/>
                  </a:lnTo>
                  <a:lnTo>
                    <a:pt x="1932" y="294"/>
                  </a:lnTo>
                  <a:lnTo>
                    <a:pt x="1926" y="282"/>
                  </a:lnTo>
                  <a:lnTo>
                    <a:pt x="1932" y="252"/>
                  </a:lnTo>
                  <a:lnTo>
                    <a:pt x="1920" y="252"/>
                  </a:lnTo>
                  <a:lnTo>
                    <a:pt x="1908" y="246"/>
                  </a:lnTo>
                  <a:lnTo>
                    <a:pt x="1902" y="246"/>
                  </a:lnTo>
                  <a:close/>
                  <a:moveTo>
                    <a:pt x="1770" y="2334"/>
                  </a:moveTo>
                  <a:lnTo>
                    <a:pt x="1758" y="2376"/>
                  </a:lnTo>
                  <a:lnTo>
                    <a:pt x="1812" y="2328"/>
                  </a:lnTo>
                  <a:lnTo>
                    <a:pt x="1770" y="2334"/>
                  </a:lnTo>
                  <a:close/>
                  <a:moveTo>
                    <a:pt x="2034" y="2400"/>
                  </a:moveTo>
                  <a:lnTo>
                    <a:pt x="2016" y="2358"/>
                  </a:lnTo>
                  <a:lnTo>
                    <a:pt x="1998" y="2376"/>
                  </a:lnTo>
                  <a:lnTo>
                    <a:pt x="1998" y="2394"/>
                  </a:lnTo>
                  <a:lnTo>
                    <a:pt x="2010" y="2406"/>
                  </a:lnTo>
                  <a:lnTo>
                    <a:pt x="2028" y="2406"/>
                  </a:lnTo>
                  <a:lnTo>
                    <a:pt x="2034" y="2400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27" name="South Africa" descr="© INSCALE GmbH, 05.05.2010&#10;http://www.presentationload.com/">
              <a:extLst>
                <a:ext uri="{FF2B5EF4-FFF2-40B4-BE49-F238E27FC236}">
                  <a16:creationId xmlns:a16="http://schemas.microsoft.com/office/drawing/2014/main" id="{C56FA278-859B-48DB-A9DA-CFD9D099A4FA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6059070" y="5322716"/>
              <a:ext cx="503259" cy="458911"/>
            </a:xfrm>
            <a:custGeom>
              <a:avLst/>
              <a:gdLst>
                <a:gd name="T0" fmla="*/ 2147483647 w 1134"/>
                <a:gd name="T1" fmla="*/ 2147483647 h 1020"/>
                <a:gd name="T2" fmla="*/ 2147483647 w 1134"/>
                <a:gd name="T3" fmla="*/ 2147483647 h 1020"/>
                <a:gd name="T4" fmla="*/ 2147483647 w 1134"/>
                <a:gd name="T5" fmla="*/ 2147483647 h 1020"/>
                <a:gd name="T6" fmla="*/ 2147483647 w 1134"/>
                <a:gd name="T7" fmla="*/ 2147483647 h 1020"/>
                <a:gd name="T8" fmla="*/ 2147483647 w 1134"/>
                <a:gd name="T9" fmla="*/ 2147483647 h 1020"/>
                <a:gd name="T10" fmla="*/ 2147483647 w 1134"/>
                <a:gd name="T11" fmla="*/ 2147483647 h 1020"/>
                <a:gd name="T12" fmla="*/ 2147483647 w 1134"/>
                <a:gd name="T13" fmla="*/ 2147483647 h 1020"/>
                <a:gd name="T14" fmla="*/ 2147483647 w 1134"/>
                <a:gd name="T15" fmla="*/ 2147483647 h 1020"/>
                <a:gd name="T16" fmla="*/ 2147483647 w 1134"/>
                <a:gd name="T17" fmla="*/ 2147483647 h 1020"/>
                <a:gd name="T18" fmla="*/ 2147483647 w 1134"/>
                <a:gd name="T19" fmla="*/ 2147483647 h 1020"/>
                <a:gd name="T20" fmla="*/ 2147483647 w 1134"/>
                <a:gd name="T21" fmla="*/ 2147483647 h 1020"/>
                <a:gd name="T22" fmla="*/ 2147483647 w 1134"/>
                <a:gd name="T23" fmla="*/ 2147483647 h 1020"/>
                <a:gd name="T24" fmla="*/ 2147483647 w 1134"/>
                <a:gd name="T25" fmla="*/ 2147483647 h 1020"/>
                <a:gd name="T26" fmla="*/ 2147483647 w 1134"/>
                <a:gd name="T27" fmla="*/ 2147483647 h 1020"/>
                <a:gd name="T28" fmla="*/ 2147483647 w 1134"/>
                <a:gd name="T29" fmla="*/ 2147483647 h 1020"/>
                <a:gd name="T30" fmla="*/ 2147483647 w 1134"/>
                <a:gd name="T31" fmla="*/ 2147483647 h 1020"/>
                <a:gd name="T32" fmla="*/ 2147483647 w 1134"/>
                <a:gd name="T33" fmla="*/ 2147483647 h 1020"/>
                <a:gd name="T34" fmla="*/ 2147483647 w 1134"/>
                <a:gd name="T35" fmla="*/ 2147483647 h 1020"/>
                <a:gd name="T36" fmla="*/ 2147483647 w 1134"/>
                <a:gd name="T37" fmla="*/ 2147483647 h 1020"/>
                <a:gd name="T38" fmla="*/ 2147483647 w 1134"/>
                <a:gd name="T39" fmla="*/ 2147483647 h 1020"/>
                <a:gd name="T40" fmla="*/ 2147483647 w 1134"/>
                <a:gd name="T41" fmla="*/ 2147483647 h 1020"/>
                <a:gd name="T42" fmla="*/ 2147483647 w 1134"/>
                <a:gd name="T43" fmla="*/ 2147483647 h 1020"/>
                <a:gd name="T44" fmla="*/ 2147483647 w 1134"/>
                <a:gd name="T45" fmla="*/ 2147483647 h 1020"/>
                <a:gd name="T46" fmla="*/ 2147483647 w 1134"/>
                <a:gd name="T47" fmla="*/ 2147483647 h 1020"/>
                <a:gd name="T48" fmla="*/ 2147483647 w 1134"/>
                <a:gd name="T49" fmla="*/ 2147483647 h 1020"/>
                <a:gd name="T50" fmla="*/ 2147483647 w 1134"/>
                <a:gd name="T51" fmla="*/ 2147483647 h 1020"/>
                <a:gd name="T52" fmla="*/ 2147483647 w 1134"/>
                <a:gd name="T53" fmla="*/ 2147483647 h 1020"/>
                <a:gd name="T54" fmla="*/ 2147483647 w 1134"/>
                <a:gd name="T55" fmla="*/ 2147483647 h 1020"/>
                <a:gd name="T56" fmla="*/ 2147483647 w 1134"/>
                <a:gd name="T57" fmla="*/ 2147483647 h 1020"/>
                <a:gd name="T58" fmla="*/ 2147483647 w 1134"/>
                <a:gd name="T59" fmla="*/ 2147483647 h 1020"/>
                <a:gd name="T60" fmla="*/ 2147483647 w 1134"/>
                <a:gd name="T61" fmla="*/ 2147483647 h 1020"/>
                <a:gd name="T62" fmla="*/ 0 w 1134"/>
                <a:gd name="T63" fmla="*/ 2147483647 h 1020"/>
                <a:gd name="T64" fmla="*/ 2147483647 w 1134"/>
                <a:gd name="T65" fmla="*/ 2147483647 h 1020"/>
                <a:gd name="T66" fmla="*/ 2147483647 w 1134"/>
                <a:gd name="T67" fmla="*/ 2147483647 h 1020"/>
                <a:gd name="T68" fmla="*/ 2147483647 w 1134"/>
                <a:gd name="T69" fmla="*/ 2147483647 h 1020"/>
                <a:gd name="T70" fmla="*/ 2147483647 w 1134"/>
                <a:gd name="T71" fmla="*/ 2147483647 h 1020"/>
                <a:gd name="T72" fmla="*/ 2147483647 w 1134"/>
                <a:gd name="T73" fmla="*/ 2147483647 h 1020"/>
                <a:gd name="T74" fmla="*/ 2147483647 w 1134"/>
                <a:gd name="T75" fmla="*/ 2147483647 h 1020"/>
                <a:gd name="T76" fmla="*/ 2147483647 w 1134"/>
                <a:gd name="T77" fmla="*/ 2147483647 h 1020"/>
                <a:gd name="T78" fmla="*/ 2147483647 w 1134"/>
                <a:gd name="T79" fmla="*/ 2147483647 h 1020"/>
                <a:gd name="T80" fmla="*/ 2147483647 w 1134"/>
                <a:gd name="T81" fmla="*/ 2147483647 h 1020"/>
                <a:gd name="T82" fmla="*/ 2147483647 w 1134"/>
                <a:gd name="T83" fmla="*/ 2147483647 h 1020"/>
                <a:gd name="T84" fmla="*/ 2147483647 w 1134"/>
                <a:gd name="T85" fmla="*/ 2147483647 h 1020"/>
                <a:gd name="T86" fmla="*/ 2147483647 w 1134"/>
                <a:gd name="T87" fmla="*/ 2147483647 h 1020"/>
                <a:gd name="T88" fmla="*/ 2147483647 w 1134"/>
                <a:gd name="T89" fmla="*/ 2147483647 h 1020"/>
                <a:gd name="T90" fmla="*/ 2147483647 w 1134"/>
                <a:gd name="T91" fmla="*/ 2147483647 h 1020"/>
                <a:gd name="T92" fmla="*/ 2147483647 w 1134"/>
                <a:gd name="T93" fmla="*/ 2147483647 h 1020"/>
                <a:gd name="T94" fmla="*/ 2147483647 w 1134"/>
                <a:gd name="T95" fmla="*/ 2147483647 h 1020"/>
                <a:gd name="T96" fmla="*/ 2147483647 w 1134"/>
                <a:gd name="T97" fmla="*/ 2147483647 h 1020"/>
                <a:gd name="T98" fmla="*/ 2147483647 w 1134"/>
                <a:gd name="T99" fmla="*/ 2147483647 h 1020"/>
                <a:gd name="T100" fmla="*/ 2147483647 w 1134"/>
                <a:gd name="T101" fmla="*/ 2147483647 h 1020"/>
                <a:gd name="T102" fmla="*/ 2147483647 w 1134"/>
                <a:gd name="T103" fmla="*/ 2147483647 h 1020"/>
                <a:gd name="T104" fmla="*/ 2147483647 w 1134"/>
                <a:gd name="T105" fmla="*/ 2147483647 h 1020"/>
                <a:gd name="T106" fmla="*/ 2147483647 w 1134"/>
                <a:gd name="T107" fmla="*/ 2147483647 h 1020"/>
                <a:gd name="T108" fmla="*/ 2147483647 w 1134"/>
                <a:gd name="T109" fmla="*/ 2147483647 h 1020"/>
                <a:gd name="T110" fmla="*/ 2147483647 w 1134"/>
                <a:gd name="T111" fmla="*/ 2147483647 h 1020"/>
                <a:gd name="T112" fmla="*/ 2147483647 w 1134"/>
                <a:gd name="T113" fmla="*/ 2147483647 h 1020"/>
                <a:gd name="T114" fmla="*/ 2147483647 w 1134"/>
                <a:gd name="T115" fmla="*/ 2147483647 h 1020"/>
                <a:gd name="T116" fmla="*/ 2147483647 w 1134"/>
                <a:gd name="T117" fmla="*/ 2147483647 h 1020"/>
                <a:gd name="T118" fmla="*/ 2147483647 w 1134"/>
                <a:gd name="T119" fmla="*/ 2147483647 h 1020"/>
                <a:gd name="T120" fmla="*/ 2147483647 w 1134"/>
                <a:gd name="T121" fmla="*/ 2147483647 h 1020"/>
                <a:gd name="T122" fmla="*/ 2147483647 w 1134"/>
                <a:gd name="T123" fmla="*/ 2147483647 h 1020"/>
                <a:gd name="T124" fmla="*/ 2147483647 w 1134"/>
                <a:gd name="T125" fmla="*/ 2147483647 h 102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134"/>
                <a:gd name="T190" fmla="*/ 0 h 1020"/>
                <a:gd name="T191" fmla="*/ 1134 w 1134"/>
                <a:gd name="T192" fmla="*/ 1020 h 1020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134" h="1020">
                  <a:moveTo>
                    <a:pt x="1116" y="372"/>
                  </a:moveTo>
                  <a:lnTo>
                    <a:pt x="1098" y="372"/>
                  </a:lnTo>
                  <a:lnTo>
                    <a:pt x="1092" y="378"/>
                  </a:lnTo>
                  <a:lnTo>
                    <a:pt x="1086" y="378"/>
                  </a:lnTo>
                  <a:lnTo>
                    <a:pt x="1074" y="420"/>
                  </a:lnTo>
                  <a:lnTo>
                    <a:pt x="1062" y="420"/>
                  </a:lnTo>
                  <a:lnTo>
                    <a:pt x="1050" y="414"/>
                  </a:lnTo>
                  <a:lnTo>
                    <a:pt x="1032" y="414"/>
                  </a:lnTo>
                  <a:lnTo>
                    <a:pt x="1020" y="402"/>
                  </a:lnTo>
                  <a:lnTo>
                    <a:pt x="1008" y="396"/>
                  </a:lnTo>
                  <a:lnTo>
                    <a:pt x="996" y="372"/>
                  </a:lnTo>
                  <a:lnTo>
                    <a:pt x="996" y="348"/>
                  </a:lnTo>
                  <a:lnTo>
                    <a:pt x="1002" y="336"/>
                  </a:lnTo>
                  <a:lnTo>
                    <a:pt x="1014" y="324"/>
                  </a:lnTo>
                  <a:lnTo>
                    <a:pt x="1014" y="312"/>
                  </a:lnTo>
                  <a:lnTo>
                    <a:pt x="1020" y="300"/>
                  </a:lnTo>
                  <a:lnTo>
                    <a:pt x="1032" y="288"/>
                  </a:lnTo>
                  <a:lnTo>
                    <a:pt x="1038" y="288"/>
                  </a:lnTo>
                  <a:lnTo>
                    <a:pt x="1050" y="294"/>
                  </a:lnTo>
                  <a:lnTo>
                    <a:pt x="1062" y="306"/>
                  </a:lnTo>
                  <a:lnTo>
                    <a:pt x="1086" y="270"/>
                  </a:lnTo>
                  <a:lnTo>
                    <a:pt x="1086" y="180"/>
                  </a:lnTo>
                  <a:lnTo>
                    <a:pt x="1056" y="120"/>
                  </a:lnTo>
                  <a:lnTo>
                    <a:pt x="1056" y="102"/>
                  </a:lnTo>
                  <a:lnTo>
                    <a:pt x="1050" y="90"/>
                  </a:lnTo>
                  <a:lnTo>
                    <a:pt x="1050" y="72"/>
                  </a:lnTo>
                  <a:lnTo>
                    <a:pt x="1044" y="54"/>
                  </a:lnTo>
                  <a:lnTo>
                    <a:pt x="1044" y="24"/>
                  </a:lnTo>
                  <a:lnTo>
                    <a:pt x="1026" y="12"/>
                  </a:lnTo>
                  <a:lnTo>
                    <a:pt x="966" y="12"/>
                  </a:lnTo>
                  <a:lnTo>
                    <a:pt x="954" y="6"/>
                  </a:lnTo>
                  <a:lnTo>
                    <a:pt x="948" y="6"/>
                  </a:lnTo>
                  <a:lnTo>
                    <a:pt x="936" y="0"/>
                  </a:lnTo>
                  <a:lnTo>
                    <a:pt x="876" y="0"/>
                  </a:lnTo>
                  <a:lnTo>
                    <a:pt x="864" y="24"/>
                  </a:lnTo>
                  <a:lnTo>
                    <a:pt x="852" y="24"/>
                  </a:lnTo>
                  <a:lnTo>
                    <a:pt x="840" y="30"/>
                  </a:lnTo>
                  <a:lnTo>
                    <a:pt x="828" y="30"/>
                  </a:lnTo>
                  <a:lnTo>
                    <a:pt x="822" y="36"/>
                  </a:lnTo>
                  <a:lnTo>
                    <a:pt x="810" y="60"/>
                  </a:lnTo>
                  <a:lnTo>
                    <a:pt x="768" y="102"/>
                  </a:lnTo>
                  <a:lnTo>
                    <a:pt x="756" y="108"/>
                  </a:lnTo>
                  <a:lnTo>
                    <a:pt x="750" y="108"/>
                  </a:lnTo>
                  <a:lnTo>
                    <a:pt x="738" y="114"/>
                  </a:lnTo>
                  <a:lnTo>
                    <a:pt x="726" y="138"/>
                  </a:lnTo>
                  <a:lnTo>
                    <a:pt x="726" y="174"/>
                  </a:lnTo>
                  <a:lnTo>
                    <a:pt x="714" y="180"/>
                  </a:lnTo>
                  <a:lnTo>
                    <a:pt x="708" y="192"/>
                  </a:lnTo>
                  <a:lnTo>
                    <a:pt x="702" y="198"/>
                  </a:lnTo>
                  <a:lnTo>
                    <a:pt x="690" y="204"/>
                  </a:lnTo>
                  <a:lnTo>
                    <a:pt x="672" y="210"/>
                  </a:lnTo>
                  <a:lnTo>
                    <a:pt x="654" y="228"/>
                  </a:lnTo>
                  <a:lnTo>
                    <a:pt x="654" y="240"/>
                  </a:lnTo>
                  <a:lnTo>
                    <a:pt x="648" y="252"/>
                  </a:lnTo>
                  <a:lnTo>
                    <a:pt x="642" y="270"/>
                  </a:lnTo>
                  <a:lnTo>
                    <a:pt x="636" y="282"/>
                  </a:lnTo>
                  <a:lnTo>
                    <a:pt x="630" y="288"/>
                  </a:lnTo>
                  <a:lnTo>
                    <a:pt x="618" y="294"/>
                  </a:lnTo>
                  <a:lnTo>
                    <a:pt x="606" y="294"/>
                  </a:lnTo>
                  <a:lnTo>
                    <a:pt x="600" y="288"/>
                  </a:lnTo>
                  <a:lnTo>
                    <a:pt x="594" y="294"/>
                  </a:lnTo>
                  <a:lnTo>
                    <a:pt x="582" y="300"/>
                  </a:lnTo>
                  <a:lnTo>
                    <a:pt x="570" y="300"/>
                  </a:lnTo>
                  <a:lnTo>
                    <a:pt x="564" y="294"/>
                  </a:lnTo>
                  <a:lnTo>
                    <a:pt x="552" y="288"/>
                  </a:lnTo>
                  <a:lnTo>
                    <a:pt x="546" y="282"/>
                  </a:lnTo>
                  <a:lnTo>
                    <a:pt x="516" y="282"/>
                  </a:lnTo>
                  <a:lnTo>
                    <a:pt x="504" y="270"/>
                  </a:lnTo>
                  <a:lnTo>
                    <a:pt x="492" y="264"/>
                  </a:lnTo>
                  <a:lnTo>
                    <a:pt x="486" y="258"/>
                  </a:lnTo>
                  <a:lnTo>
                    <a:pt x="474" y="252"/>
                  </a:lnTo>
                  <a:lnTo>
                    <a:pt x="462" y="252"/>
                  </a:lnTo>
                  <a:lnTo>
                    <a:pt x="450" y="258"/>
                  </a:lnTo>
                  <a:lnTo>
                    <a:pt x="444" y="264"/>
                  </a:lnTo>
                  <a:lnTo>
                    <a:pt x="438" y="276"/>
                  </a:lnTo>
                  <a:lnTo>
                    <a:pt x="438" y="288"/>
                  </a:lnTo>
                  <a:lnTo>
                    <a:pt x="432" y="300"/>
                  </a:lnTo>
                  <a:lnTo>
                    <a:pt x="432" y="324"/>
                  </a:lnTo>
                  <a:lnTo>
                    <a:pt x="420" y="324"/>
                  </a:lnTo>
                  <a:lnTo>
                    <a:pt x="414" y="330"/>
                  </a:lnTo>
                  <a:lnTo>
                    <a:pt x="408" y="330"/>
                  </a:lnTo>
                  <a:lnTo>
                    <a:pt x="402" y="336"/>
                  </a:lnTo>
                  <a:lnTo>
                    <a:pt x="396" y="348"/>
                  </a:lnTo>
                  <a:lnTo>
                    <a:pt x="390" y="354"/>
                  </a:lnTo>
                  <a:lnTo>
                    <a:pt x="390" y="360"/>
                  </a:lnTo>
                  <a:lnTo>
                    <a:pt x="366" y="360"/>
                  </a:lnTo>
                  <a:lnTo>
                    <a:pt x="366" y="378"/>
                  </a:lnTo>
                  <a:lnTo>
                    <a:pt x="288" y="378"/>
                  </a:lnTo>
                  <a:lnTo>
                    <a:pt x="288" y="348"/>
                  </a:lnTo>
                  <a:lnTo>
                    <a:pt x="294" y="336"/>
                  </a:lnTo>
                  <a:lnTo>
                    <a:pt x="294" y="330"/>
                  </a:lnTo>
                  <a:lnTo>
                    <a:pt x="300" y="318"/>
                  </a:lnTo>
                  <a:lnTo>
                    <a:pt x="300" y="294"/>
                  </a:lnTo>
                  <a:lnTo>
                    <a:pt x="294" y="288"/>
                  </a:lnTo>
                  <a:lnTo>
                    <a:pt x="294" y="270"/>
                  </a:lnTo>
                  <a:lnTo>
                    <a:pt x="288" y="258"/>
                  </a:lnTo>
                  <a:lnTo>
                    <a:pt x="282" y="240"/>
                  </a:lnTo>
                  <a:lnTo>
                    <a:pt x="276" y="234"/>
                  </a:lnTo>
                  <a:lnTo>
                    <a:pt x="264" y="228"/>
                  </a:lnTo>
                  <a:lnTo>
                    <a:pt x="258" y="222"/>
                  </a:lnTo>
                  <a:lnTo>
                    <a:pt x="246" y="216"/>
                  </a:lnTo>
                  <a:lnTo>
                    <a:pt x="240" y="510"/>
                  </a:lnTo>
                  <a:lnTo>
                    <a:pt x="222" y="510"/>
                  </a:lnTo>
                  <a:lnTo>
                    <a:pt x="210" y="516"/>
                  </a:lnTo>
                  <a:lnTo>
                    <a:pt x="204" y="522"/>
                  </a:lnTo>
                  <a:lnTo>
                    <a:pt x="204" y="528"/>
                  </a:lnTo>
                  <a:lnTo>
                    <a:pt x="192" y="528"/>
                  </a:lnTo>
                  <a:lnTo>
                    <a:pt x="192" y="552"/>
                  </a:lnTo>
                  <a:lnTo>
                    <a:pt x="168" y="552"/>
                  </a:lnTo>
                  <a:lnTo>
                    <a:pt x="156" y="540"/>
                  </a:lnTo>
                  <a:lnTo>
                    <a:pt x="144" y="540"/>
                  </a:lnTo>
                  <a:lnTo>
                    <a:pt x="132" y="552"/>
                  </a:lnTo>
                  <a:lnTo>
                    <a:pt x="108" y="552"/>
                  </a:lnTo>
                  <a:lnTo>
                    <a:pt x="102" y="546"/>
                  </a:lnTo>
                  <a:lnTo>
                    <a:pt x="102" y="540"/>
                  </a:lnTo>
                  <a:lnTo>
                    <a:pt x="96" y="534"/>
                  </a:lnTo>
                  <a:lnTo>
                    <a:pt x="72" y="534"/>
                  </a:lnTo>
                  <a:lnTo>
                    <a:pt x="66" y="528"/>
                  </a:lnTo>
                  <a:lnTo>
                    <a:pt x="60" y="516"/>
                  </a:lnTo>
                  <a:lnTo>
                    <a:pt x="60" y="492"/>
                  </a:lnTo>
                  <a:lnTo>
                    <a:pt x="42" y="474"/>
                  </a:lnTo>
                  <a:lnTo>
                    <a:pt x="36" y="474"/>
                  </a:lnTo>
                  <a:lnTo>
                    <a:pt x="30" y="480"/>
                  </a:lnTo>
                  <a:lnTo>
                    <a:pt x="30" y="486"/>
                  </a:lnTo>
                  <a:lnTo>
                    <a:pt x="24" y="498"/>
                  </a:lnTo>
                  <a:lnTo>
                    <a:pt x="18" y="504"/>
                  </a:lnTo>
                  <a:lnTo>
                    <a:pt x="18" y="510"/>
                  </a:lnTo>
                  <a:lnTo>
                    <a:pt x="0" y="522"/>
                  </a:lnTo>
                  <a:lnTo>
                    <a:pt x="0" y="516"/>
                  </a:lnTo>
                  <a:lnTo>
                    <a:pt x="0" y="528"/>
                  </a:lnTo>
                  <a:lnTo>
                    <a:pt x="6" y="540"/>
                  </a:lnTo>
                  <a:lnTo>
                    <a:pt x="6" y="552"/>
                  </a:lnTo>
                  <a:lnTo>
                    <a:pt x="36" y="582"/>
                  </a:lnTo>
                  <a:lnTo>
                    <a:pt x="42" y="600"/>
                  </a:lnTo>
                  <a:lnTo>
                    <a:pt x="42" y="648"/>
                  </a:lnTo>
                  <a:lnTo>
                    <a:pt x="48" y="672"/>
                  </a:lnTo>
                  <a:lnTo>
                    <a:pt x="54" y="690"/>
                  </a:lnTo>
                  <a:lnTo>
                    <a:pt x="72" y="714"/>
                  </a:lnTo>
                  <a:lnTo>
                    <a:pt x="96" y="738"/>
                  </a:lnTo>
                  <a:lnTo>
                    <a:pt x="114" y="762"/>
                  </a:lnTo>
                  <a:lnTo>
                    <a:pt x="120" y="786"/>
                  </a:lnTo>
                  <a:lnTo>
                    <a:pt x="120" y="834"/>
                  </a:lnTo>
                  <a:lnTo>
                    <a:pt x="114" y="846"/>
                  </a:lnTo>
                  <a:lnTo>
                    <a:pt x="114" y="852"/>
                  </a:lnTo>
                  <a:lnTo>
                    <a:pt x="90" y="852"/>
                  </a:lnTo>
                  <a:lnTo>
                    <a:pt x="90" y="876"/>
                  </a:lnTo>
                  <a:lnTo>
                    <a:pt x="96" y="888"/>
                  </a:lnTo>
                  <a:lnTo>
                    <a:pt x="108" y="906"/>
                  </a:lnTo>
                  <a:lnTo>
                    <a:pt x="114" y="918"/>
                  </a:lnTo>
                  <a:lnTo>
                    <a:pt x="114" y="960"/>
                  </a:lnTo>
                  <a:lnTo>
                    <a:pt x="120" y="972"/>
                  </a:lnTo>
                  <a:lnTo>
                    <a:pt x="120" y="978"/>
                  </a:lnTo>
                  <a:lnTo>
                    <a:pt x="126" y="978"/>
                  </a:lnTo>
                  <a:lnTo>
                    <a:pt x="126" y="972"/>
                  </a:lnTo>
                  <a:lnTo>
                    <a:pt x="132" y="966"/>
                  </a:lnTo>
                  <a:lnTo>
                    <a:pt x="144" y="966"/>
                  </a:lnTo>
                  <a:lnTo>
                    <a:pt x="150" y="972"/>
                  </a:lnTo>
                  <a:lnTo>
                    <a:pt x="180" y="984"/>
                  </a:lnTo>
                  <a:lnTo>
                    <a:pt x="180" y="996"/>
                  </a:lnTo>
                  <a:lnTo>
                    <a:pt x="204" y="1020"/>
                  </a:lnTo>
                  <a:lnTo>
                    <a:pt x="216" y="1020"/>
                  </a:lnTo>
                  <a:lnTo>
                    <a:pt x="240" y="1008"/>
                  </a:lnTo>
                  <a:lnTo>
                    <a:pt x="246" y="996"/>
                  </a:lnTo>
                  <a:lnTo>
                    <a:pt x="252" y="990"/>
                  </a:lnTo>
                  <a:lnTo>
                    <a:pt x="264" y="984"/>
                  </a:lnTo>
                  <a:lnTo>
                    <a:pt x="294" y="984"/>
                  </a:lnTo>
                  <a:lnTo>
                    <a:pt x="306" y="990"/>
                  </a:lnTo>
                  <a:lnTo>
                    <a:pt x="354" y="990"/>
                  </a:lnTo>
                  <a:lnTo>
                    <a:pt x="354" y="984"/>
                  </a:lnTo>
                  <a:lnTo>
                    <a:pt x="360" y="978"/>
                  </a:lnTo>
                  <a:lnTo>
                    <a:pt x="360" y="966"/>
                  </a:lnTo>
                  <a:lnTo>
                    <a:pt x="366" y="960"/>
                  </a:lnTo>
                  <a:lnTo>
                    <a:pt x="378" y="954"/>
                  </a:lnTo>
                  <a:lnTo>
                    <a:pt x="408" y="954"/>
                  </a:lnTo>
                  <a:lnTo>
                    <a:pt x="420" y="960"/>
                  </a:lnTo>
                  <a:lnTo>
                    <a:pt x="432" y="960"/>
                  </a:lnTo>
                  <a:lnTo>
                    <a:pt x="438" y="966"/>
                  </a:lnTo>
                  <a:lnTo>
                    <a:pt x="444" y="960"/>
                  </a:lnTo>
                  <a:lnTo>
                    <a:pt x="456" y="960"/>
                  </a:lnTo>
                  <a:lnTo>
                    <a:pt x="468" y="954"/>
                  </a:lnTo>
                  <a:lnTo>
                    <a:pt x="504" y="954"/>
                  </a:lnTo>
                  <a:lnTo>
                    <a:pt x="522" y="960"/>
                  </a:lnTo>
                  <a:lnTo>
                    <a:pt x="534" y="966"/>
                  </a:lnTo>
                  <a:lnTo>
                    <a:pt x="552" y="966"/>
                  </a:lnTo>
                  <a:lnTo>
                    <a:pt x="558" y="960"/>
                  </a:lnTo>
                  <a:lnTo>
                    <a:pt x="570" y="954"/>
                  </a:lnTo>
                  <a:lnTo>
                    <a:pt x="606" y="954"/>
                  </a:lnTo>
                  <a:lnTo>
                    <a:pt x="618" y="948"/>
                  </a:lnTo>
                  <a:lnTo>
                    <a:pt x="624" y="942"/>
                  </a:lnTo>
                  <a:lnTo>
                    <a:pt x="636" y="936"/>
                  </a:lnTo>
                  <a:lnTo>
                    <a:pt x="684" y="936"/>
                  </a:lnTo>
                  <a:lnTo>
                    <a:pt x="708" y="924"/>
                  </a:lnTo>
                  <a:lnTo>
                    <a:pt x="720" y="912"/>
                  </a:lnTo>
                  <a:lnTo>
                    <a:pt x="738" y="900"/>
                  </a:lnTo>
                  <a:lnTo>
                    <a:pt x="774" y="864"/>
                  </a:lnTo>
                  <a:lnTo>
                    <a:pt x="786" y="858"/>
                  </a:lnTo>
                  <a:lnTo>
                    <a:pt x="804" y="846"/>
                  </a:lnTo>
                  <a:lnTo>
                    <a:pt x="900" y="750"/>
                  </a:lnTo>
                  <a:lnTo>
                    <a:pt x="918" y="750"/>
                  </a:lnTo>
                  <a:lnTo>
                    <a:pt x="924" y="744"/>
                  </a:lnTo>
                  <a:lnTo>
                    <a:pt x="960" y="696"/>
                  </a:lnTo>
                  <a:lnTo>
                    <a:pt x="972" y="672"/>
                  </a:lnTo>
                  <a:lnTo>
                    <a:pt x="984" y="654"/>
                  </a:lnTo>
                  <a:lnTo>
                    <a:pt x="990" y="642"/>
                  </a:lnTo>
                  <a:lnTo>
                    <a:pt x="1002" y="606"/>
                  </a:lnTo>
                  <a:lnTo>
                    <a:pt x="1014" y="588"/>
                  </a:lnTo>
                  <a:lnTo>
                    <a:pt x="1020" y="576"/>
                  </a:lnTo>
                  <a:lnTo>
                    <a:pt x="1026" y="570"/>
                  </a:lnTo>
                  <a:lnTo>
                    <a:pt x="1038" y="564"/>
                  </a:lnTo>
                  <a:lnTo>
                    <a:pt x="1050" y="552"/>
                  </a:lnTo>
                  <a:lnTo>
                    <a:pt x="1068" y="546"/>
                  </a:lnTo>
                  <a:lnTo>
                    <a:pt x="1086" y="534"/>
                  </a:lnTo>
                  <a:lnTo>
                    <a:pt x="1098" y="510"/>
                  </a:lnTo>
                  <a:lnTo>
                    <a:pt x="1098" y="498"/>
                  </a:lnTo>
                  <a:lnTo>
                    <a:pt x="1104" y="486"/>
                  </a:lnTo>
                  <a:lnTo>
                    <a:pt x="1110" y="468"/>
                  </a:lnTo>
                  <a:lnTo>
                    <a:pt x="1116" y="456"/>
                  </a:lnTo>
                  <a:lnTo>
                    <a:pt x="1122" y="450"/>
                  </a:lnTo>
                  <a:lnTo>
                    <a:pt x="1122" y="438"/>
                  </a:lnTo>
                  <a:lnTo>
                    <a:pt x="1128" y="432"/>
                  </a:lnTo>
                  <a:lnTo>
                    <a:pt x="1128" y="414"/>
                  </a:lnTo>
                  <a:lnTo>
                    <a:pt x="1134" y="396"/>
                  </a:lnTo>
                  <a:lnTo>
                    <a:pt x="1128" y="384"/>
                  </a:lnTo>
                  <a:lnTo>
                    <a:pt x="1116" y="372"/>
                  </a:lnTo>
                  <a:close/>
                  <a:moveTo>
                    <a:pt x="870" y="624"/>
                  </a:moveTo>
                  <a:lnTo>
                    <a:pt x="858" y="630"/>
                  </a:lnTo>
                  <a:lnTo>
                    <a:pt x="852" y="636"/>
                  </a:lnTo>
                  <a:lnTo>
                    <a:pt x="840" y="642"/>
                  </a:lnTo>
                  <a:lnTo>
                    <a:pt x="822" y="642"/>
                  </a:lnTo>
                  <a:lnTo>
                    <a:pt x="810" y="648"/>
                  </a:lnTo>
                  <a:lnTo>
                    <a:pt x="804" y="654"/>
                  </a:lnTo>
                  <a:lnTo>
                    <a:pt x="798" y="666"/>
                  </a:lnTo>
                  <a:lnTo>
                    <a:pt x="792" y="672"/>
                  </a:lnTo>
                  <a:lnTo>
                    <a:pt x="792" y="684"/>
                  </a:lnTo>
                  <a:lnTo>
                    <a:pt x="774" y="684"/>
                  </a:lnTo>
                  <a:lnTo>
                    <a:pt x="744" y="654"/>
                  </a:lnTo>
                  <a:lnTo>
                    <a:pt x="744" y="636"/>
                  </a:lnTo>
                  <a:lnTo>
                    <a:pt x="720" y="600"/>
                  </a:lnTo>
                  <a:lnTo>
                    <a:pt x="744" y="600"/>
                  </a:lnTo>
                  <a:lnTo>
                    <a:pt x="750" y="582"/>
                  </a:lnTo>
                  <a:lnTo>
                    <a:pt x="768" y="564"/>
                  </a:lnTo>
                  <a:lnTo>
                    <a:pt x="768" y="546"/>
                  </a:lnTo>
                  <a:lnTo>
                    <a:pt x="774" y="540"/>
                  </a:lnTo>
                  <a:lnTo>
                    <a:pt x="798" y="540"/>
                  </a:lnTo>
                  <a:lnTo>
                    <a:pt x="798" y="528"/>
                  </a:lnTo>
                  <a:lnTo>
                    <a:pt x="810" y="522"/>
                  </a:lnTo>
                  <a:lnTo>
                    <a:pt x="846" y="522"/>
                  </a:lnTo>
                  <a:lnTo>
                    <a:pt x="852" y="528"/>
                  </a:lnTo>
                  <a:lnTo>
                    <a:pt x="858" y="540"/>
                  </a:lnTo>
                  <a:lnTo>
                    <a:pt x="864" y="546"/>
                  </a:lnTo>
                  <a:lnTo>
                    <a:pt x="870" y="558"/>
                  </a:lnTo>
                  <a:lnTo>
                    <a:pt x="882" y="564"/>
                  </a:lnTo>
                  <a:lnTo>
                    <a:pt x="888" y="588"/>
                  </a:lnTo>
                  <a:lnTo>
                    <a:pt x="864" y="606"/>
                  </a:lnTo>
                  <a:lnTo>
                    <a:pt x="870" y="624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28" name="Thailand" descr="© INSCALE GmbH, 05.05.2010&#10;http://www.presentationload.com/">
              <a:extLst>
                <a:ext uri="{FF2B5EF4-FFF2-40B4-BE49-F238E27FC236}">
                  <a16:creationId xmlns:a16="http://schemas.microsoft.com/office/drawing/2014/main" id="{304732BD-1377-4A37-86DF-6907F480B3C2}"/>
                </a:ext>
              </a:extLst>
            </p:cNvPr>
            <p:cNvSpPr>
              <a:spLocks/>
            </p:cNvSpPr>
            <p:nvPr/>
          </p:nvSpPr>
          <p:spPr bwMode="gray">
            <a:xfrm>
              <a:off x="8580131" y="3782423"/>
              <a:ext cx="274649" cy="533545"/>
            </a:xfrm>
            <a:custGeom>
              <a:avLst/>
              <a:gdLst>
                <a:gd name="T0" fmla="*/ 2147483647 w 618"/>
                <a:gd name="T1" fmla="*/ 2147483647 h 1188"/>
                <a:gd name="T2" fmla="*/ 2147483647 w 618"/>
                <a:gd name="T3" fmla="*/ 2147483647 h 1188"/>
                <a:gd name="T4" fmla="*/ 2147483647 w 618"/>
                <a:gd name="T5" fmla="*/ 2147483647 h 1188"/>
                <a:gd name="T6" fmla="*/ 2147483647 w 618"/>
                <a:gd name="T7" fmla="*/ 2147483647 h 1188"/>
                <a:gd name="T8" fmla="*/ 2147483647 w 618"/>
                <a:gd name="T9" fmla="*/ 2147483647 h 1188"/>
                <a:gd name="T10" fmla="*/ 2147483647 w 618"/>
                <a:gd name="T11" fmla="*/ 2147483647 h 1188"/>
                <a:gd name="T12" fmla="*/ 2147483647 w 618"/>
                <a:gd name="T13" fmla="*/ 2147483647 h 1188"/>
                <a:gd name="T14" fmla="*/ 2147483647 w 618"/>
                <a:gd name="T15" fmla="*/ 2147483647 h 1188"/>
                <a:gd name="T16" fmla="*/ 2147483647 w 618"/>
                <a:gd name="T17" fmla="*/ 2147483647 h 1188"/>
                <a:gd name="T18" fmla="*/ 2147483647 w 618"/>
                <a:gd name="T19" fmla="*/ 2147483647 h 1188"/>
                <a:gd name="T20" fmla="*/ 2147483647 w 618"/>
                <a:gd name="T21" fmla="*/ 2147483647 h 1188"/>
                <a:gd name="T22" fmla="*/ 2147483647 w 618"/>
                <a:gd name="T23" fmla="*/ 2147483647 h 1188"/>
                <a:gd name="T24" fmla="*/ 2147483647 w 618"/>
                <a:gd name="T25" fmla="*/ 0 h 1188"/>
                <a:gd name="T26" fmla="*/ 2147483647 w 618"/>
                <a:gd name="T27" fmla="*/ 2147483647 h 1188"/>
                <a:gd name="T28" fmla="*/ 2147483647 w 618"/>
                <a:gd name="T29" fmla="*/ 2147483647 h 1188"/>
                <a:gd name="T30" fmla="*/ 2147483647 w 618"/>
                <a:gd name="T31" fmla="*/ 2147483647 h 1188"/>
                <a:gd name="T32" fmla="*/ 0 w 618"/>
                <a:gd name="T33" fmla="*/ 2147483647 h 1188"/>
                <a:gd name="T34" fmla="*/ 2147483647 w 618"/>
                <a:gd name="T35" fmla="*/ 2147483647 h 1188"/>
                <a:gd name="T36" fmla="*/ 2147483647 w 618"/>
                <a:gd name="T37" fmla="*/ 2147483647 h 1188"/>
                <a:gd name="T38" fmla="*/ 2147483647 w 618"/>
                <a:gd name="T39" fmla="*/ 2147483647 h 1188"/>
                <a:gd name="T40" fmla="*/ 2147483647 w 618"/>
                <a:gd name="T41" fmla="*/ 2147483647 h 1188"/>
                <a:gd name="T42" fmla="*/ 2147483647 w 618"/>
                <a:gd name="T43" fmla="*/ 2147483647 h 1188"/>
                <a:gd name="T44" fmla="*/ 2147483647 w 618"/>
                <a:gd name="T45" fmla="*/ 2147483647 h 1188"/>
                <a:gd name="T46" fmla="*/ 2147483647 w 618"/>
                <a:gd name="T47" fmla="*/ 2147483647 h 1188"/>
                <a:gd name="T48" fmla="*/ 2147483647 w 618"/>
                <a:gd name="T49" fmla="*/ 2147483647 h 1188"/>
                <a:gd name="T50" fmla="*/ 2147483647 w 618"/>
                <a:gd name="T51" fmla="*/ 2147483647 h 1188"/>
                <a:gd name="T52" fmla="*/ 2147483647 w 618"/>
                <a:gd name="T53" fmla="*/ 2147483647 h 1188"/>
                <a:gd name="T54" fmla="*/ 2147483647 w 618"/>
                <a:gd name="T55" fmla="*/ 2147483647 h 1188"/>
                <a:gd name="T56" fmla="*/ 2147483647 w 618"/>
                <a:gd name="T57" fmla="*/ 2147483647 h 1188"/>
                <a:gd name="T58" fmla="*/ 2147483647 w 618"/>
                <a:gd name="T59" fmla="*/ 2147483647 h 1188"/>
                <a:gd name="T60" fmla="*/ 2147483647 w 618"/>
                <a:gd name="T61" fmla="*/ 2147483647 h 1188"/>
                <a:gd name="T62" fmla="*/ 2147483647 w 618"/>
                <a:gd name="T63" fmla="*/ 2147483647 h 1188"/>
                <a:gd name="T64" fmla="*/ 2147483647 w 618"/>
                <a:gd name="T65" fmla="*/ 2147483647 h 1188"/>
                <a:gd name="T66" fmla="*/ 2147483647 w 618"/>
                <a:gd name="T67" fmla="*/ 2147483647 h 1188"/>
                <a:gd name="T68" fmla="*/ 2147483647 w 618"/>
                <a:gd name="T69" fmla="*/ 2147483647 h 1188"/>
                <a:gd name="T70" fmla="*/ 2147483647 w 618"/>
                <a:gd name="T71" fmla="*/ 2147483647 h 1188"/>
                <a:gd name="T72" fmla="*/ 2147483647 w 618"/>
                <a:gd name="T73" fmla="*/ 2147483647 h 1188"/>
                <a:gd name="T74" fmla="*/ 2147483647 w 618"/>
                <a:gd name="T75" fmla="*/ 2147483647 h 1188"/>
                <a:gd name="T76" fmla="*/ 2147483647 w 618"/>
                <a:gd name="T77" fmla="*/ 2147483647 h 1188"/>
                <a:gd name="T78" fmla="*/ 2147483647 w 618"/>
                <a:gd name="T79" fmla="*/ 2147483647 h 1188"/>
                <a:gd name="T80" fmla="*/ 2147483647 w 618"/>
                <a:gd name="T81" fmla="*/ 2147483647 h 1188"/>
                <a:gd name="T82" fmla="*/ 2147483647 w 618"/>
                <a:gd name="T83" fmla="*/ 2147483647 h 1188"/>
                <a:gd name="T84" fmla="*/ 2147483647 w 618"/>
                <a:gd name="T85" fmla="*/ 2147483647 h 1188"/>
                <a:gd name="T86" fmla="*/ 2147483647 w 618"/>
                <a:gd name="T87" fmla="*/ 2147483647 h 1188"/>
                <a:gd name="T88" fmla="*/ 2147483647 w 618"/>
                <a:gd name="T89" fmla="*/ 2147483647 h 1188"/>
                <a:gd name="T90" fmla="*/ 2147483647 w 618"/>
                <a:gd name="T91" fmla="*/ 2147483647 h 1188"/>
                <a:gd name="T92" fmla="*/ 2147483647 w 618"/>
                <a:gd name="T93" fmla="*/ 2147483647 h 1188"/>
                <a:gd name="T94" fmla="*/ 2147483647 w 618"/>
                <a:gd name="T95" fmla="*/ 2147483647 h 1188"/>
                <a:gd name="T96" fmla="*/ 2147483647 w 618"/>
                <a:gd name="T97" fmla="*/ 2147483647 h 1188"/>
                <a:gd name="T98" fmla="*/ 2147483647 w 618"/>
                <a:gd name="T99" fmla="*/ 2147483647 h 1188"/>
                <a:gd name="T100" fmla="*/ 2147483647 w 618"/>
                <a:gd name="T101" fmla="*/ 2147483647 h 1188"/>
                <a:gd name="T102" fmla="*/ 2147483647 w 618"/>
                <a:gd name="T103" fmla="*/ 2147483647 h 1188"/>
                <a:gd name="T104" fmla="*/ 2147483647 w 618"/>
                <a:gd name="T105" fmla="*/ 2147483647 h 1188"/>
                <a:gd name="T106" fmla="*/ 2147483647 w 618"/>
                <a:gd name="T107" fmla="*/ 2147483647 h 1188"/>
                <a:gd name="T108" fmla="*/ 2147483647 w 618"/>
                <a:gd name="T109" fmla="*/ 2147483647 h 1188"/>
                <a:gd name="T110" fmla="*/ 2147483647 w 618"/>
                <a:gd name="T111" fmla="*/ 2147483647 h 1188"/>
                <a:gd name="T112" fmla="*/ 2147483647 w 618"/>
                <a:gd name="T113" fmla="*/ 2147483647 h 1188"/>
                <a:gd name="T114" fmla="*/ 2147483647 w 618"/>
                <a:gd name="T115" fmla="*/ 2147483647 h 1188"/>
                <a:gd name="T116" fmla="*/ 2147483647 w 618"/>
                <a:gd name="T117" fmla="*/ 2147483647 h 1188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618"/>
                <a:gd name="T178" fmla="*/ 0 h 1188"/>
                <a:gd name="T179" fmla="*/ 618 w 618"/>
                <a:gd name="T180" fmla="*/ 1188 h 1188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618" h="1188">
                  <a:moveTo>
                    <a:pt x="588" y="426"/>
                  </a:moveTo>
                  <a:lnTo>
                    <a:pt x="588" y="420"/>
                  </a:lnTo>
                  <a:lnTo>
                    <a:pt x="594" y="414"/>
                  </a:lnTo>
                  <a:lnTo>
                    <a:pt x="606" y="390"/>
                  </a:lnTo>
                  <a:lnTo>
                    <a:pt x="594" y="378"/>
                  </a:lnTo>
                  <a:lnTo>
                    <a:pt x="594" y="372"/>
                  </a:lnTo>
                  <a:lnTo>
                    <a:pt x="588" y="378"/>
                  </a:lnTo>
                  <a:lnTo>
                    <a:pt x="588" y="366"/>
                  </a:lnTo>
                  <a:lnTo>
                    <a:pt x="582" y="360"/>
                  </a:lnTo>
                  <a:lnTo>
                    <a:pt x="582" y="354"/>
                  </a:lnTo>
                  <a:lnTo>
                    <a:pt x="546" y="318"/>
                  </a:lnTo>
                  <a:lnTo>
                    <a:pt x="534" y="294"/>
                  </a:lnTo>
                  <a:lnTo>
                    <a:pt x="534" y="282"/>
                  </a:lnTo>
                  <a:lnTo>
                    <a:pt x="528" y="240"/>
                  </a:lnTo>
                  <a:lnTo>
                    <a:pt x="510" y="222"/>
                  </a:lnTo>
                  <a:lnTo>
                    <a:pt x="498" y="216"/>
                  </a:lnTo>
                  <a:lnTo>
                    <a:pt x="480" y="204"/>
                  </a:lnTo>
                  <a:lnTo>
                    <a:pt x="468" y="192"/>
                  </a:lnTo>
                  <a:lnTo>
                    <a:pt x="468" y="180"/>
                  </a:lnTo>
                  <a:lnTo>
                    <a:pt x="462" y="174"/>
                  </a:lnTo>
                  <a:lnTo>
                    <a:pt x="438" y="174"/>
                  </a:lnTo>
                  <a:lnTo>
                    <a:pt x="426" y="168"/>
                  </a:lnTo>
                  <a:lnTo>
                    <a:pt x="420" y="162"/>
                  </a:lnTo>
                  <a:lnTo>
                    <a:pt x="402" y="162"/>
                  </a:lnTo>
                  <a:lnTo>
                    <a:pt x="396" y="168"/>
                  </a:lnTo>
                  <a:lnTo>
                    <a:pt x="396" y="180"/>
                  </a:lnTo>
                  <a:lnTo>
                    <a:pt x="378" y="198"/>
                  </a:lnTo>
                  <a:lnTo>
                    <a:pt x="360" y="198"/>
                  </a:lnTo>
                  <a:lnTo>
                    <a:pt x="336" y="186"/>
                  </a:lnTo>
                  <a:lnTo>
                    <a:pt x="330" y="180"/>
                  </a:lnTo>
                  <a:lnTo>
                    <a:pt x="318" y="180"/>
                  </a:lnTo>
                  <a:lnTo>
                    <a:pt x="312" y="186"/>
                  </a:lnTo>
                  <a:lnTo>
                    <a:pt x="306" y="198"/>
                  </a:lnTo>
                  <a:lnTo>
                    <a:pt x="294" y="210"/>
                  </a:lnTo>
                  <a:lnTo>
                    <a:pt x="294" y="216"/>
                  </a:lnTo>
                  <a:lnTo>
                    <a:pt x="288" y="222"/>
                  </a:lnTo>
                  <a:lnTo>
                    <a:pt x="264" y="234"/>
                  </a:lnTo>
                  <a:lnTo>
                    <a:pt x="246" y="234"/>
                  </a:lnTo>
                  <a:lnTo>
                    <a:pt x="246" y="222"/>
                  </a:lnTo>
                  <a:lnTo>
                    <a:pt x="270" y="174"/>
                  </a:lnTo>
                  <a:lnTo>
                    <a:pt x="270" y="162"/>
                  </a:lnTo>
                  <a:lnTo>
                    <a:pt x="264" y="156"/>
                  </a:lnTo>
                  <a:lnTo>
                    <a:pt x="252" y="156"/>
                  </a:lnTo>
                  <a:lnTo>
                    <a:pt x="264" y="144"/>
                  </a:lnTo>
                  <a:lnTo>
                    <a:pt x="270" y="132"/>
                  </a:lnTo>
                  <a:lnTo>
                    <a:pt x="270" y="120"/>
                  </a:lnTo>
                  <a:lnTo>
                    <a:pt x="264" y="108"/>
                  </a:lnTo>
                  <a:lnTo>
                    <a:pt x="258" y="102"/>
                  </a:lnTo>
                  <a:lnTo>
                    <a:pt x="264" y="96"/>
                  </a:lnTo>
                  <a:lnTo>
                    <a:pt x="264" y="66"/>
                  </a:lnTo>
                  <a:lnTo>
                    <a:pt x="252" y="60"/>
                  </a:lnTo>
                  <a:lnTo>
                    <a:pt x="246" y="60"/>
                  </a:lnTo>
                  <a:lnTo>
                    <a:pt x="240" y="66"/>
                  </a:lnTo>
                  <a:lnTo>
                    <a:pt x="228" y="66"/>
                  </a:lnTo>
                  <a:lnTo>
                    <a:pt x="228" y="78"/>
                  </a:lnTo>
                  <a:lnTo>
                    <a:pt x="210" y="78"/>
                  </a:lnTo>
                  <a:lnTo>
                    <a:pt x="204" y="72"/>
                  </a:lnTo>
                  <a:lnTo>
                    <a:pt x="198" y="60"/>
                  </a:lnTo>
                  <a:lnTo>
                    <a:pt x="198" y="36"/>
                  </a:lnTo>
                  <a:lnTo>
                    <a:pt x="204" y="30"/>
                  </a:lnTo>
                  <a:lnTo>
                    <a:pt x="204" y="18"/>
                  </a:lnTo>
                  <a:lnTo>
                    <a:pt x="198" y="12"/>
                  </a:lnTo>
                  <a:lnTo>
                    <a:pt x="186" y="12"/>
                  </a:lnTo>
                  <a:lnTo>
                    <a:pt x="174" y="6"/>
                  </a:lnTo>
                  <a:lnTo>
                    <a:pt x="168" y="0"/>
                  </a:lnTo>
                  <a:lnTo>
                    <a:pt x="138" y="0"/>
                  </a:lnTo>
                  <a:lnTo>
                    <a:pt x="132" y="6"/>
                  </a:lnTo>
                  <a:lnTo>
                    <a:pt x="126" y="6"/>
                  </a:lnTo>
                  <a:lnTo>
                    <a:pt x="120" y="30"/>
                  </a:lnTo>
                  <a:lnTo>
                    <a:pt x="96" y="30"/>
                  </a:lnTo>
                  <a:lnTo>
                    <a:pt x="96" y="36"/>
                  </a:lnTo>
                  <a:lnTo>
                    <a:pt x="90" y="42"/>
                  </a:lnTo>
                  <a:lnTo>
                    <a:pt x="84" y="54"/>
                  </a:lnTo>
                  <a:lnTo>
                    <a:pt x="78" y="60"/>
                  </a:lnTo>
                  <a:lnTo>
                    <a:pt x="66" y="60"/>
                  </a:lnTo>
                  <a:lnTo>
                    <a:pt x="54" y="54"/>
                  </a:lnTo>
                  <a:lnTo>
                    <a:pt x="24" y="54"/>
                  </a:lnTo>
                  <a:lnTo>
                    <a:pt x="24" y="102"/>
                  </a:lnTo>
                  <a:lnTo>
                    <a:pt x="18" y="108"/>
                  </a:lnTo>
                  <a:lnTo>
                    <a:pt x="12" y="108"/>
                  </a:lnTo>
                  <a:lnTo>
                    <a:pt x="6" y="114"/>
                  </a:lnTo>
                  <a:lnTo>
                    <a:pt x="6" y="120"/>
                  </a:lnTo>
                  <a:lnTo>
                    <a:pt x="24" y="138"/>
                  </a:lnTo>
                  <a:lnTo>
                    <a:pt x="24" y="156"/>
                  </a:lnTo>
                  <a:lnTo>
                    <a:pt x="0" y="156"/>
                  </a:lnTo>
                  <a:lnTo>
                    <a:pt x="0" y="162"/>
                  </a:lnTo>
                  <a:lnTo>
                    <a:pt x="24" y="186"/>
                  </a:lnTo>
                  <a:lnTo>
                    <a:pt x="36" y="192"/>
                  </a:lnTo>
                  <a:lnTo>
                    <a:pt x="30" y="216"/>
                  </a:lnTo>
                  <a:lnTo>
                    <a:pt x="36" y="216"/>
                  </a:lnTo>
                  <a:lnTo>
                    <a:pt x="36" y="222"/>
                  </a:lnTo>
                  <a:lnTo>
                    <a:pt x="42" y="234"/>
                  </a:lnTo>
                  <a:lnTo>
                    <a:pt x="60" y="252"/>
                  </a:lnTo>
                  <a:lnTo>
                    <a:pt x="72" y="258"/>
                  </a:lnTo>
                  <a:lnTo>
                    <a:pt x="84" y="270"/>
                  </a:lnTo>
                  <a:lnTo>
                    <a:pt x="96" y="276"/>
                  </a:lnTo>
                  <a:lnTo>
                    <a:pt x="102" y="282"/>
                  </a:lnTo>
                  <a:lnTo>
                    <a:pt x="102" y="288"/>
                  </a:lnTo>
                  <a:lnTo>
                    <a:pt x="96" y="288"/>
                  </a:lnTo>
                  <a:lnTo>
                    <a:pt x="96" y="306"/>
                  </a:lnTo>
                  <a:lnTo>
                    <a:pt x="102" y="318"/>
                  </a:lnTo>
                  <a:lnTo>
                    <a:pt x="108" y="324"/>
                  </a:lnTo>
                  <a:lnTo>
                    <a:pt x="114" y="324"/>
                  </a:lnTo>
                  <a:lnTo>
                    <a:pt x="120" y="318"/>
                  </a:lnTo>
                  <a:lnTo>
                    <a:pt x="126" y="324"/>
                  </a:lnTo>
                  <a:lnTo>
                    <a:pt x="126" y="342"/>
                  </a:lnTo>
                  <a:lnTo>
                    <a:pt x="120" y="348"/>
                  </a:lnTo>
                  <a:lnTo>
                    <a:pt x="108" y="348"/>
                  </a:lnTo>
                  <a:lnTo>
                    <a:pt x="114" y="360"/>
                  </a:lnTo>
                  <a:lnTo>
                    <a:pt x="114" y="384"/>
                  </a:lnTo>
                  <a:lnTo>
                    <a:pt x="108" y="396"/>
                  </a:lnTo>
                  <a:lnTo>
                    <a:pt x="102" y="402"/>
                  </a:lnTo>
                  <a:lnTo>
                    <a:pt x="84" y="438"/>
                  </a:lnTo>
                  <a:lnTo>
                    <a:pt x="90" y="444"/>
                  </a:lnTo>
                  <a:lnTo>
                    <a:pt x="90" y="450"/>
                  </a:lnTo>
                  <a:lnTo>
                    <a:pt x="96" y="456"/>
                  </a:lnTo>
                  <a:lnTo>
                    <a:pt x="102" y="468"/>
                  </a:lnTo>
                  <a:lnTo>
                    <a:pt x="108" y="474"/>
                  </a:lnTo>
                  <a:lnTo>
                    <a:pt x="114" y="486"/>
                  </a:lnTo>
                  <a:lnTo>
                    <a:pt x="156" y="528"/>
                  </a:lnTo>
                  <a:lnTo>
                    <a:pt x="162" y="540"/>
                  </a:lnTo>
                  <a:lnTo>
                    <a:pt x="162" y="570"/>
                  </a:lnTo>
                  <a:lnTo>
                    <a:pt x="168" y="588"/>
                  </a:lnTo>
                  <a:lnTo>
                    <a:pt x="168" y="612"/>
                  </a:lnTo>
                  <a:lnTo>
                    <a:pt x="192" y="636"/>
                  </a:lnTo>
                  <a:lnTo>
                    <a:pt x="192" y="660"/>
                  </a:lnTo>
                  <a:lnTo>
                    <a:pt x="198" y="672"/>
                  </a:lnTo>
                  <a:lnTo>
                    <a:pt x="198" y="702"/>
                  </a:lnTo>
                  <a:lnTo>
                    <a:pt x="192" y="714"/>
                  </a:lnTo>
                  <a:lnTo>
                    <a:pt x="192" y="732"/>
                  </a:lnTo>
                  <a:lnTo>
                    <a:pt x="174" y="768"/>
                  </a:lnTo>
                  <a:lnTo>
                    <a:pt x="156" y="786"/>
                  </a:lnTo>
                  <a:lnTo>
                    <a:pt x="156" y="798"/>
                  </a:lnTo>
                  <a:lnTo>
                    <a:pt x="162" y="804"/>
                  </a:lnTo>
                  <a:lnTo>
                    <a:pt x="162" y="816"/>
                  </a:lnTo>
                  <a:lnTo>
                    <a:pt x="156" y="828"/>
                  </a:lnTo>
                  <a:lnTo>
                    <a:pt x="150" y="834"/>
                  </a:lnTo>
                  <a:lnTo>
                    <a:pt x="144" y="846"/>
                  </a:lnTo>
                  <a:lnTo>
                    <a:pt x="144" y="852"/>
                  </a:lnTo>
                  <a:lnTo>
                    <a:pt x="138" y="858"/>
                  </a:lnTo>
                  <a:lnTo>
                    <a:pt x="132" y="876"/>
                  </a:lnTo>
                  <a:lnTo>
                    <a:pt x="126" y="888"/>
                  </a:lnTo>
                  <a:lnTo>
                    <a:pt x="126" y="906"/>
                  </a:lnTo>
                  <a:lnTo>
                    <a:pt x="120" y="918"/>
                  </a:lnTo>
                  <a:lnTo>
                    <a:pt x="120" y="966"/>
                  </a:lnTo>
                  <a:lnTo>
                    <a:pt x="126" y="978"/>
                  </a:lnTo>
                  <a:lnTo>
                    <a:pt x="126" y="1008"/>
                  </a:lnTo>
                  <a:lnTo>
                    <a:pt x="132" y="1014"/>
                  </a:lnTo>
                  <a:lnTo>
                    <a:pt x="132" y="1020"/>
                  </a:lnTo>
                  <a:lnTo>
                    <a:pt x="138" y="1020"/>
                  </a:lnTo>
                  <a:lnTo>
                    <a:pt x="138" y="1002"/>
                  </a:lnTo>
                  <a:lnTo>
                    <a:pt x="144" y="990"/>
                  </a:lnTo>
                  <a:lnTo>
                    <a:pt x="144" y="978"/>
                  </a:lnTo>
                  <a:lnTo>
                    <a:pt x="150" y="972"/>
                  </a:lnTo>
                  <a:lnTo>
                    <a:pt x="150" y="996"/>
                  </a:lnTo>
                  <a:lnTo>
                    <a:pt x="162" y="996"/>
                  </a:lnTo>
                  <a:lnTo>
                    <a:pt x="186" y="1020"/>
                  </a:lnTo>
                  <a:lnTo>
                    <a:pt x="192" y="1032"/>
                  </a:lnTo>
                  <a:lnTo>
                    <a:pt x="198" y="1038"/>
                  </a:lnTo>
                  <a:lnTo>
                    <a:pt x="198" y="1044"/>
                  </a:lnTo>
                  <a:lnTo>
                    <a:pt x="228" y="1074"/>
                  </a:lnTo>
                  <a:lnTo>
                    <a:pt x="228" y="1098"/>
                  </a:lnTo>
                  <a:lnTo>
                    <a:pt x="234" y="1110"/>
                  </a:lnTo>
                  <a:lnTo>
                    <a:pt x="246" y="1128"/>
                  </a:lnTo>
                  <a:lnTo>
                    <a:pt x="264" y="1146"/>
                  </a:lnTo>
                  <a:lnTo>
                    <a:pt x="270" y="1140"/>
                  </a:lnTo>
                  <a:lnTo>
                    <a:pt x="276" y="1128"/>
                  </a:lnTo>
                  <a:lnTo>
                    <a:pt x="270" y="1122"/>
                  </a:lnTo>
                  <a:lnTo>
                    <a:pt x="270" y="1110"/>
                  </a:lnTo>
                  <a:lnTo>
                    <a:pt x="276" y="1104"/>
                  </a:lnTo>
                  <a:lnTo>
                    <a:pt x="288" y="1104"/>
                  </a:lnTo>
                  <a:lnTo>
                    <a:pt x="294" y="1116"/>
                  </a:lnTo>
                  <a:lnTo>
                    <a:pt x="294" y="1122"/>
                  </a:lnTo>
                  <a:lnTo>
                    <a:pt x="312" y="1122"/>
                  </a:lnTo>
                  <a:lnTo>
                    <a:pt x="324" y="1128"/>
                  </a:lnTo>
                  <a:lnTo>
                    <a:pt x="330" y="1134"/>
                  </a:lnTo>
                  <a:lnTo>
                    <a:pt x="330" y="1146"/>
                  </a:lnTo>
                  <a:lnTo>
                    <a:pt x="342" y="1146"/>
                  </a:lnTo>
                  <a:lnTo>
                    <a:pt x="342" y="1158"/>
                  </a:lnTo>
                  <a:lnTo>
                    <a:pt x="330" y="1170"/>
                  </a:lnTo>
                  <a:lnTo>
                    <a:pt x="330" y="1176"/>
                  </a:lnTo>
                  <a:lnTo>
                    <a:pt x="336" y="1182"/>
                  </a:lnTo>
                  <a:lnTo>
                    <a:pt x="354" y="1182"/>
                  </a:lnTo>
                  <a:lnTo>
                    <a:pt x="354" y="1176"/>
                  </a:lnTo>
                  <a:lnTo>
                    <a:pt x="366" y="1176"/>
                  </a:lnTo>
                  <a:lnTo>
                    <a:pt x="372" y="1170"/>
                  </a:lnTo>
                  <a:lnTo>
                    <a:pt x="378" y="1170"/>
                  </a:lnTo>
                  <a:lnTo>
                    <a:pt x="396" y="1188"/>
                  </a:lnTo>
                  <a:lnTo>
                    <a:pt x="402" y="1182"/>
                  </a:lnTo>
                  <a:lnTo>
                    <a:pt x="402" y="1176"/>
                  </a:lnTo>
                  <a:lnTo>
                    <a:pt x="408" y="1164"/>
                  </a:lnTo>
                  <a:lnTo>
                    <a:pt x="414" y="1158"/>
                  </a:lnTo>
                  <a:lnTo>
                    <a:pt x="420" y="1146"/>
                  </a:lnTo>
                  <a:lnTo>
                    <a:pt x="396" y="1134"/>
                  </a:lnTo>
                  <a:lnTo>
                    <a:pt x="390" y="1128"/>
                  </a:lnTo>
                  <a:lnTo>
                    <a:pt x="390" y="1116"/>
                  </a:lnTo>
                  <a:lnTo>
                    <a:pt x="384" y="1104"/>
                  </a:lnTo>
                  <a:lnTo>
                    <a:pt x="384" y="1092"/>
                  </a:lnTo>
                  <a:lnTo>
                    <a:pt x="378" y="1080"/>
                  </a:lnTo>
                  <a:lnTo>
                    <a:pt x="372" y="1074"/>
                  </a:lnTo>
                  <a:lnTo>
                    <a:pt x="354" y="1074"/>
                  </a:lnTo>
                  <a:lnTo>
                    <a:pt x="342" y="1080"/>
                  </a:lnTo>
                  <a:lnTo>
                    <a:pt x="336" y="1086"/>
                  </a:lnTo>
                  <a:lnTo>
                    <a:pt x="318" y="1086"/>
                  </a:lnTo>
                  <a:lnTo>
                    <a:pt x="312" y="1080"/>
                  </a:lnTo>
                  <a:lnTo>
                    <a:pt x="306" y="1068"/>
                  </a:lnTo>
                  <a:lnTo>
                    <a:pt x="306" y="1056"/>
                  </a:lnTo>
                  <a:lnTo>
                    <a:pt x="294" y="1032"/>
                  </a:lnTo>
                  <a:lnTo>
                    <a:pt x="288" y="1032"/>
                  </a:lnTo>
                  <a:lnTo>
                    <a:pt x="288" y="1050"/>
                  </a:lnTo>
                  <a:lnTo>
                    <a:pt x="282" y="1056"/>
                  </a:lnTo>
                  <a:lnTo>
                    <a:pt x="276" y="1056"/>
                  </a:lnTo>
                  <a:lnTo>
                    <a:pt x="270" y="1044"/>
                  </a:lnTo>
                  <a:lnTo>
                    <a:pt x="264" y="1038"/>
                  </a:lnTo>
                  <a:lnTo>
                    <a:pt x="258" y="1026"/>
                  </a:lnTo>
                  <a:lnTo>
                    <a:pt x="258" y="1014"/>
                  </a:lnTo>
                  <a:lnTo>
                    <a:pt x="270" y="1002"/>
                  </a:lnTo>
                  <a:lnTo>
                    <a:pt x="270" y="1008"/>
                  </a:lnTo>
                  <a:lnTo>
                    <a:pt x="276" y="1008"/>
                  </a:lnTo>
                  <a:lnTo>
                    <a:pt x="276" y="1014"/>
                  </a:lnTo>
                  <a:lnTo>
                    <a:pt x="282" y="1014"/>
                  </a:lnTo>
                  <a:lnTo>
                    <a:pt x="288" y="1008"/>
                  </a:lnTo>
                  <a:lnTo>
                    <a:pt x="282" y="1002"/>
                  </a:lnTo>
                  <a:lnTo>
                    <a:pt x="282" y="990"/>
                  </a:lnTo>
                  <a:lnTo>
                    <a:pt x="276" y="978"/>
                  </a:lnTo>
                  <a:lnTo>
                    <a:pt x="270" y="972"/>
                  </a:lnTo>
                  <a:lnTo>
                    <a:pt x="270" y="960"/>
                  </a:lnTo>
                  <a:lnTo>
                    <a:pt x="258" y="948"/>
                  </a:lnTo>
                  <a:lnTo>
                    <a:pt x="246" y="948"/>
                  </a:lnTo>
                  <a:lnTo>
                    <a:pt x="246" y="894"/>
                  </a:lnTo>
                  <a:lnTo>
                    <a:pt x="192" y="906"/>
                  </a:lnTo>
                  <a:lnTo>
                    <a:pt x="192" y="864"/>
                  </a:lnTo>
                  <a:lnTo>
                    <a:pt x="186" y="828"/>
                  </a:lnTo>
                  <a:lnTo>
                    <a:pt x="186" y="804"/>
                  </a:lnTo>
                  <a:lnTo>
                    <a:pt x="180" y="792"/>
                  </a:lnTo>
                  <a:lnTo>
                    <a:pt x="174" y="786"/>
                  </a:lnTo>
                  <a:lnTo>
                    <a:pt x="180" y="786"/>
                  </a:lnTo>
                  <a:lnTo>
                    <a:pt x="192" y="774"/>
                  </a:lnTo>
                  <a:lnTo>
                    <a:pt x="198" y="762"/>
                  </a:lnTo>
                  <a:lnTo>
                    <a:pt x="204" y="744"/>
                  </a:lnTo>
                  <a:lnTo>
                    <a:pt x="204" y="678"/>
                  </a:lnTo>
                  <a:lnTo>
                    <a:pt x="210" y="678"/>
                  </a:lnTo>
                  <a:lnTo>
                    <a:pt x="216" y="672"/>
                  </a:lnTo>
                  <a:lnTo>
                    <a:pt x="222" y="660"/>
                  </a:lnTo>
                  <a:lnTo>
                    <a:pt x="228" y="654"/>
                  </a:lnTo>
                  <a:lnTo>
                    <a:pt x="228" y="612"/>
                  </a:lnTo>
                  <a:lnTo>
                    <a:pt x="222" y="600"/>
                  </a:lnTo>
                  <a:lnTo>
                    <a:pt x="222" y="594"/>
                  </a:lnTo>
                  <a:lnTo>
                    <a:pt x="216" y="588"/>
                  </a:lnTo>
                  <a:lnTo>
                    <a:pt x="222" y="558"/>
                  </a:lnTo>
                  <a:lnTo>
                    <a:pt x="234" y="558"/>
                  </a:lnTo>
                  <a:lnTo>
                    <a:pt x="234" y="552"/>
                  </a:lnTo>
                  <a:lnTo>
                    <a:pt x="240" y="546"/>
                  </a:lnTo>
                  <a:lnTo>
                    <a:pt x="264" y="546"/>
                  </a:lnTo>
                  <a:lnTo>
                    <a:pt x="270" y="552"/>
                  </a:lnTo>
                  <a:lnTo>
                    <a:pt x="294" y="564"/>
                  </a:lnTo>
                  <a:lnTo>
                    <a:pt x="300" y="570"/>
                  </a:lnTo>
                  <a:lnTo>
                    <a:pt x="288" y="576"/>
                  </a:lnTo>
                  <a:lnTo>
                    <a:pt x="288" y="588"/>
                  </a:lnTo>
                  <a:lnTo>
                    <a:pt x="282" y="594"/>
                  </a:lnTo>
                  <a:lnTo>
                    <a:pt x="282" y="612"/>
                  </a:lnTo>
                  <a:lnTo>
                    <a:pt x="288" y="624"/>
                  </a:lnTo>
                  <a:lnTo>
                    <a:pt x="306" y="624"/>
                  </a:lnTo>
                  <a:lnTo>
                    <a:pt x="330" y="612"/>
                  </a:lnTo>
                  <a:lnTo>
                    <a:pt x="342" y="612"/>
                  </a:lnTo>
                  <a:lnTo>
                    <a:pt x="354" y="606"/>
                  </a:lnTo>
                  <a:lnTo>
                    <a:pt x="360" y="600"/>
                  </a:lnTo>
                  <a:lnTo>
                    <a:pt x="366" y="600"/>
                  </a:lnTo>
                  <a:lnTo>
                    <a:pt x="396" y="684"/>
                  </a:lnTo>
                  <a:lnTo>
                    <a:pt x="402" y="678"/>
                  </a:lnTo>
                  <a:lnTo>
                    <a:pt x="414" y="672"/>
                  </a:lnTo>
                  <a:lnTo>
                    <a:pt x="426" y="672"/>
                  </a:lnTo>
                  <a:lnTo>
                    <a:pt x="426" y="642"/>
                  </a:lnTo>
                  <a:lnTo>
                    <a:pt x="414" y="630"/>
                  </a:lnTo>
                  <a:lnTo>
                    <a:pt x="414" y="600"/>
                  </a:lnTo>
                  <a:lnTo>
                    <a:pt x="402" y="588"/>
                  </a:lnTo>
                  <a:lnTo>
                    <a:pt x="396" y="552"/>
                  </a:lnTo>
                  <a:lnTo>
                    <a:pt x="426" y="522"/>
                  </a:lnTo>
                  <a:lnTo>
                    <a:pt x="426" y="516"/>
                  </a:lnTo>
                  <a:lnTo>
                    <a:pt x="432" y="504"/>
                  </a:lnTo>
                  <a:lnTo>
                    <a:pt x="438" y="498"/>
                  </a:lnTo>
                  <a:lnTo>
                    <a:pt x="450" y="492"/>
                  </a:lnTo>
                  <a:lnTo>
                    <a:pt x="468" y="486"/>
                  </a:lnTo>
                  <a:lnTo>
                    <a:pt x="504" y="486"/>
                  </a:lnTo>
                  <a:lnTo>
                    <a:pt x="510" y="492"/>
                  </a:lnTo>
                  <a:lnTo>
                    <a:pt x="522" y="492"/>
                  </a:lnTo>
                  <a:lnTo>
                    <a:pt x="534" y="486"/>
                  </a:lnTo>
                  <a:lnTo>
                    <a:pt x="564" y="486"/>
                  </a:lnTo>
                  <a:lnTo>
                    <a:pt x="576" y="492"/>
                  </a:lnTo>
                  <a:lnTo>
                    <a:pt x="582" y="498"/>
                  </a:lnTo>
                  <a:lnTo>
                    <a:pt x="588" y="498"/>
                  </a:lnTo>
                  <a:lnTo>
                    <a:pt x="594" y="492"/>
                  </a:lnTo>
                  <a:lnTo>
                    <a:pt x="600" y="480"/>
                  </a:lnTo>
                  <a:lnTo>
                    <a:pt x="618" y="462"/>
                  </a:lnTo>
                  <a:lnTo>
                    <a:pt x="618" y="450"/>
                  </a:lnTo>
                  <a:lnTo>
                    <a:pt x="612" y="444"/>
                  </a:lnTo>
                  <a:lnTo>
                    <a:pt x="600" y="438"/>
                  </a:lnTo>
                  <a:lnTo>
                    <a:pt x="588" y="426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29" name="Vietnam" descr="© INSCALE GmbH, 05.05.2010&#10;http://www.presentationload.com/">
              <a:extLst>
                <a:ext uri="{FF2B5EF4-FFF2-40B4-BE49-F238E27FC236}">
                  <a16:creationId xmlns:a16="http://schemas.microsoft.com/office/drawing/2014/main" id="{FC38F7C9-977D-4E02-A7CE-FBCCD2A3E606}"/>
                </a:ext>
              </a:extLst>
            </p:cNvPr>
            <p:cNvSpPr>
              <a:spLocks/>
            </p:cNvSpPr>
            <p:nvPr/>
          </p:nvSpPr>
          <p:spPr bwMode="gray">
            <a:xfrm>
              <a:off x="8710312" y="3674444"/>
              <a:ext cx="268299" cy="535132"/>
            </a:xfrm>
            <a:custGeom>
              <a:avLst/>
              <a:gdLst>
                <a:gd name="T0" fmla="*/ 2147483647 w 606"/>
                <a:gd name="T1" fmla="*/ 2147483647 h 1194"/>
                <a:gd name="T2" fmla="*/ 2147483647 w 606"/>
                <a:gd name="T3" fmla="*/ 2147483647 h 1194"/>
                <a:gd name="T4" fmla="*/ 2147483647 w 606"/>
                <a:gd name="T5" fmla="*/ 2147483647 h 1194"/>
                <a:gd name="T6" fmla="*/ 2147483647 w 606"/>
                <a:gd name="T7" fmla="*/ 2147483647 h 1194"/>
                <a:gd name="T8" fmla="*/ 2147483647 w 606"/>
                <a:gd name="T9" fmla="*/ 2147483647 h 1194"/>
                <a:gd name="T10" fmla="*/ 2147483647 w 606"/>
                <a:gd name="T11" fmla="*/ 2147483647 h 1194"/>
                <a:gd name="T12" fmla="*/ 2147483647 w 606"/>
                <a:gd name="T13" fmla="*/ 2147483647 h 1194"/>
                <a:gd name="T14" fmla="*/ 2147483647 w 606"/>
                <a:gd name="T15" fmla="*/ 2147483647 h 1194"/>
                <a:gd name="T16" fmla="*/ 2147483647 w 606"/>
                <a:gd name="T17" fmla="*/ 2147483647 h 1194"/>
                <a:gd name="T18" fmla="*/ 2147483647 w 606"/>
                <a:gd name="T19" fmla="*/ 2147483647 h 1194"/>
                <a:gd name="T20" fmla="*/ 2147483647 w 606"/>
                <a:gd name="T21" fmla="*/ 2147483647 h 1194"/>
                <a:gd name="T22" fmla="*/ 2147483647 w 606"/>
                <a:gd name="T23" fmla="*/ 2147483647 h 1194"/>
                <a:gd name="T24" fmla="*/ 2147483647 w 606"/>
                <a:gd name="T25" fmla="*/ 2147483647 h 1194"/>
                <a:gd name="T26" fmla="*/ 2147483647 w 606"/>
                <a:gd name="T27" fmla="*/ 2147483647 h 1194"/>
                <a:gd name="T28" fmla="*/ 2147483647 w 606"/>
                <a:gd name="T29" fmla="*/ 2147483647 h 1194"/>
                <a:gd name="T30" fmla="*/ 2147483647 w 606"/>
                <a:gd name="T31" fmla="*/ 2147483647 h 1194"/>
                <a:gd name="T32" fmla="*/ 2147483647 w 606"/>
                <a:gd name="T33" fmla="*/ 2147483647 h 1194"/>
                <a:gd name="T34" fmla="*/ 2147483647 w 606"/>
                <a:gd name="T35" fmla="*/ 2147483647 h 1194"/>
                <a:gd name="T36" fmla="*/ 2147483647 w 606"/>
                <a:gd name="T37" fmla="*/ 2147483647 h 1194"/>
                <a:gd name="T38" fmla="*/ 2147483647 w 606"/>
                <a:gd name="T39" fmla="*/ 2147483647 h 1194"/>
                <a:gd name="T40" fmla="*/ 2147483647 w 606"/>
                <a:gd name="T41" fmla="*/ 2147483647 h 1194"/>
                <a:gd name="T42" fmla="*/ 2147483647 w 606"/>
                <a:gd name="T43" fmla="*/ 2147483647 h 1194"/>
                <a:gd name="T44" fmla="*/ 2147483647 w 606"/>
                <a:gd name="T45" fmla="*/ 2147483647 h 1194"/>
                <a:gd name="T46" fmla="*/ 2147483647 w 606"/>
                <a:gd name="T47" fmla="*/ 2147483647 h 1194"/>
                <a:gd name="T48" fmla="*/ 2147483647 w 606"/>
                <a:gd name="T49" fmla="*/ 2147483647 h 1194"/>
                <a:gd name="T50" fmla="*/ 2147483647 w 606"/>
                <a:gd name="T51" fmla="*/ 2147483647 h 1194"/>
                <a:gd name="T52" fmla="*/ 2147483647 w 606"/>
                <a:gd name="T53" fmla="*/ 2147483647 h 1194"/>
                <a:gd name="T54" fmla="*/ 2147483647 w 606"/>
                <a:gd name="T55" fmla="*/ 2147483647 h 1194"/>
                <a:gd name="T56" fmla="*/ 2147483647 w 606"/>
                <a:gd name="T57" fmla="*/ 2147483647 h 1194"/>
                <a:gd name="T58" fmla="*/ 2147483647 w 606"/>
                <a:gd name="T59" fmla="*/ 2147483647 h 1194"/>
                <a:gd name="T60" fmla="*/ 2147483647 w 606"/>
                <a:gd name="T61" fmla="*/ 2147483647 h 1194"/>
                <a:gd name="T62" fmla="*/ 2147483647 w 606"/>
                <a:gd name="T63" fmla="*/ 2147483647 h 1194"/>
                <a:gd name="T64" fmla="*/ 2147483647 w 606"/>
                <a:gd name="T65" fmla="*/ 2147483647 h 1194"/>
                <a:gd name="T66" fmla="*/ 2147483647 w 606"/>
                <a:gd name="T67" fmla="*/ 2147483647 h 1194"/>
                <a:gd name="T68" fmla="*/ 2147483647 w 606"/>
                <a:gd name="T69" fmla="*/ 2147483647 h 1194"/>
                <a:gd name="T70" fmla="*/ 2147483647 w 606"/>
                <a:gd name="T71" fmla="*/ 2147483647 h 1194"/>
                <a:gd name="T72" fmla="*/ 2147483647 w 606"/>
                <a:gd name="T73" fmla="*/ 2147483647 h 1194"/>
                <a:gd name="T74" fmla="*/ 2147483647 w 606"/>
                <a:gd name="T75" fmla="*/ 2147483647 h 1194"/>
                <a:gd name="T76" fmla="*/ 2147483647 w 606"/>
                <a:gd name="T77" fmla="*/ 2147483647 h 1194"/>
                <a:gd name="T78" fmla="*/ 2147483647 w 606"/>
                <a:gd name="T79" fmla="*/ 2147483647 h 1194"/>
                <a:gd name="T80" fmla="*/ 2147483647 w 606"/>
                <a:gd name="T81" fmla="*/ 2147483647 h 1194"/>
                <a:gd name="T82" fmla="*/ 2147483647 w 606"/>
                <a:gd name="T83" fmla="*/ 2147483647 h 1194"/>
                <a:gd name="T84" fmla="*/ 2147483647 w 606"/>
                <a:gd name="T85" fmla="*/ 2147483647 h 1194"/>
                <a:gd name="T86" fmla="*/ 2147483647 w 606"/>
                <a:gd name="T87" fmla="*/ 2147483647 h 1194"/>
                <a:gd name="T88" fmla="*/ 2147483647 w 606"/>
                <a:gd name="T89" fmla="*/ 2147483647 h 1194"/>
                <a:gd name="T90" fmla="*/ 2147483647 w 606"/>
                <a:gd name="T91" fmla="*/ 2147483647 h 1194"/>
                <a:gd name="T92" fmla="*/ 2147483647 w 606"/>
                <a:gd name="T93" fmla="*/ 2147483647 h 1194"/>
                <a:gd name="T94" fmla="*/ 2147483647 w 606"/>
                <a:gd name="T95" fmla="*/ 2147483647 h 1194"/>
                <a:gd name="T96" fmla="*/ 2147483647 w 606"/>
                <a:gd name="T97" fmla="*/ 2147483647 h 1194"/>
                <a:gd name="T98" fmla="*/ 2147483647 w 606"/>
                <a:gd name="T99" fmla="*/ 2147483647 h 1194"/>
                <a:gd name="T100" fmla="*/ 2147483647 w 606"/>
                <a:gd name="T101" fmla="*/ 2147483647 h 1194"/>
                <a:gd name="T102" fmla="*/ 2147483647 w 606"/>
                <a:gd name="T103" fmla="*/ 2147483647 h 1194"/>
                <a:gd name="T104" fmla="*/ 2147483647 w 606"/>
                <a:gd name="T105" fmla="*/ 2147483647 h 1194"/>
                <a:gd name="T106" fmla="*/ 2147483647 w 606"/>
                <a:gd name="T107" fmla="*/ 2147483647 h 1194"/>
                <a:gd name="T108" fmla="*/ 2147483647 w 606"/>
                <a:gd name="T109" fmla="*/ 2147483647 h 1194"/>
                <a:gd name="T110" fmla="*/ 2147483647 w 606"/>
                <a:gd name="T111" fmla="*/ 2147483647 h 1194"/>
                <a:gd name="T112" fmla="*/ 2147483647 w 606"/>
                <a:gd name="T113" fmla="*/ 2147483647 h 1194"/>
                <a:gd name="T114" fmla="*/ 2147483647 w 606"/>
                <a:gd name="T115" fmla="*/ 2147483647 h 1194"/>
                <a:gd name="T116" fmla="*/ 2147483647 w 606"/>
                <a:gd name="T117" fmla="*/ 2147483647 h 1194"/>
                <a:gd name="T118" fmla="*/ 2147483647 w 606"/>
                <a:gd name="T119" fmla="*/ 2147483647 h 1194"/>
                <a:gd name="T120" fmla="*/ 2147483647 w 606"/>
                <a:gd name="T121" fmla="*/ 2147483647 h 1194"/>
                <a:gd name="T122" fmla="*/ 2147483647 w 606"/>
                <a:gd name="T123" fmla="*/ 2147483647 h 1194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606"/>
                <a:gd name="T187" fmla="*/ 0 h 1194"/>
                <a:gd name="T188" fmla="*/ 606 w 606"/>
                <a:gd name="T189" fmla="*/ 1194 h 1194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606" h="1194">
                  <a:moveTo>
                    <a:pt x="6" y="48"/>
                  </a:moveTo>
                  <a:lnTo>
                    <a:pt x="0" y="60"/>
                  </a:lnTo>
                  <a:lnTo>
                    <a:pt x="0" y="72"/>
                  </a:lnTo>
                  <a:lnTo>
                    <a:pt x="12" y="96"/>
                  </a:lnTo>
                  <a:lnTo>
                    <a:pt x="18" y="102"/>
                  </a:lnTo>
                  <a:lnTo>
                    <a:pt x="24" y="114"/>
                  </a:lnTo>
                  <a:lnTo>
                    <a:pt x="36" y="120"/>
                  </a:lnTo>
                  <a:lnTo>
                    <a:pt x="42" y="132"/>
                  </a:lnTo>
                  <a:lnTo>
                    <a:pt x="48" y="126"/>
                  </a:lnTo>
                  <a:lnTo>
                    <a:pt x="54" y="126"/>
                  </a:lnTo>
                  <a:lnTo>
                    <a:pt x="54" y="156"/>
                  </a:lnTo>
                  <a:lnTo>
                    <a:pt x="66" y="180"/>
                  </a:lnTo>
                  <a:lnTo>
                    <a:pt x="84" y="198"/>
                  </a:lnTo>
                  <a:lnTo>
                    <a:pt x="90" y="210"/>
                  </a:lnTo>
                  <a:lnTo>
                    <a:pt x="108" y="210"/>
                  </a:lnTo>
                  <a:lnTo>
                    <a:pt x="108" y="216"/>
                  </a:lnTo>
                  <a:lnTo>
                    <a:pt x="120" y="228"/>
                  </a:lnTo>
                  <a:lnTo>
                    <a:pt x="126" y="222"/>
                  </a:lnTo>
                  <a:lnTo>
                    <a:pt x="132" y="210"/>
                  </a:lnTo>
                  <a:lnTo>
                    <a:pt x="132" y="204"/>
                  </a:lnTo>
                  <a:lnTo>
                    <a:pt x="138" y="192"/>
                  </a:lnTo>
                  <a:lnTo>
                    <a:pt x="150" y="192"/>
                  </a:lnTo>
                  <a:lnTo>
                    <a:pt x="162" y="198"/>
                  </a:lnTo>
                  <a:lnTo>
                    <a:pt x="186" y="222"/>
                  </a:lnTo>
                  <a:lnTo>
                    <a:pt x="180" y="222"/>
                  </a:lnTo>
                  <a:lnTo>
                    <a:pt x="174" y="228"/>
                  </a:lnTo>
                  <a:lnTo>
                    <a:pt x="174" y="234"/>
                  </a:lnTo>
                  <a:lnTo>
                    <a:pt x="198" y="246"/>
                  </a:lnTo>
                  <a:lnTo>
                    <a:pt x="216" y="252"/>
                  </a:lnTo>
                  <a:lnTo>
                    <a:pt x="228" y="258"/>
                  </a:lnTo>
                  <a:lnTo>
                    <a:pt x="228" y="270"/>
                  </a:lnTo>
                  <a:lnTo>
                    <a:pt x="222" y="282"/>
                  </a:lnTo>
                  <a:lnTo>
                    <a:pt x="210" y="288"/>
                  </a:lnTo>
                  <a:lnTo>
                    <a:pt x="204" y="300"/>
                  </a:lnTo>
                  <a:lnTo>
                    <a:pt x="198" y="306"/>
                  </a:lnTo>
                  <a:lnTo>
                    <a:pt x="180" y="306"/>
                  </a:lnTo>
                  <a:lnTo>
                    <a:pt x="174" y="300"/>
                  </a:lnTo>
                  <a:lnTo>
                    <a:pt x="150" y="300"/>
                  </a:lnTo>
                  <a:lnTo>
                    <a:pt x="156" y="306"/>
                  </a:lnTo>
                  <a:lnTo>
                    <a:pt x="156" y="324"/>
                  </a:lnTo>
                  <a:lnTo>
                    <a:pt x="168" y="330"/>
                  </a:lnTo>
                  <a:lnTo>
                    <a:pt x="174" y="336"/>
                  </a:lnTo>
                  <a:lnTo>
                    <a:pt x="210" y="354"/>
                  </a:lnTo>
                  <a:lnTo>
                    <a:pt x="222" y="366"/>
                  </a:lnTo>
                  <a:lnTo>
                    <a:pt x="234" y="372"/>
                  </a:lnTo>
                  <a:lnTo>
                    <a:pt x="240" y="378"/>
                  </a:lnTo>
                  <a:lnTo>
                    <a:pt x="252" y="378"/>
                  </a:lnTo>
                  <a:lnTo>
                    <a:pt x="252" y="408"/>
                  </a:lnTo>
                  <a:lnTo>
                    <a:pt x="258" y="414"/>
                  </a:lnTo>
                  <a:lnTo>
                    <a:pt x="270" y="414"/>
                  </a:lnTo>
                  <a:lnTo>
                    <a:pt x="282" y="420"/>
                  </a:lnTo>
                  <a:lnTo>
                    <a:pt x="288" y="426"/>
                  </a:lnTo>
                  <a:lnTo>
                    <a:pt x="294" y="426"/>
                  </a:lnTo>
                  <a:lnTo>
                    <a:pt x="294" y="450"/>
                  </a:lnTo>
                  <a:lnTo>
                    <a:pt x="306" y="474"/>
                  </a:lnTo>
                  <a:lnTo>
                    <a:pt x="324" y="486"/>
                  </a:lnTo>
                  <a:lnTo>
                    <a:pt x="342" y="504"/>
                  </a:lnTo>
                  <a:lnTo>
                    <a:pt x="348" y="522"/>
                  </a:lnTo>
                  <a:lnTo>
                    <a:pt x="366" y="522"/>
                  </a:lnTo>
                  <a:lnTo>
                    <a:pt x="366" y="528"/>
                  </a:lnTo>
                  <a:lnTo>
                    <a:pt x="372" y="534"/>
                  </a:lnTo>
                  <a:lnTo>
                    <a:pt x="384" y="558"/>
                  </a:lnTo>
                  <a:lnTo>
                    <a:pt x="396" y="570"/>
                  </a:lnTo>
                  <a:lnTo>
                    <a:pt x="408" y="570"/>
                  </a:lnTo>
                  <a:lnTo>
                    <a:pt x="414" y="576"/>
                  </a:lnTo>
                  <a:lnTo>
                    <a:pt x="426" y="582"/>
                  </a:lnTo>
                  <a:lnTo>
                    <a:pt x="432" y="588"/>
                  </a:lnTo>
                  <a:lnTo>
                    <a:pt x="432" y="600"/>
                  </a:lnTo>
                  <a:lnTo>
                    <a:pt x="426" y="606"/>
                  </a:lnTo>
                  <a:lnTo>
                    <a:pt x="420" y="606"/>
                  </a:lnTo>
                  <a:lnTo>
                    <a:pt x="414" y="612"/>
                  </a:lnTo>
                  <a:lnTo>
                    <a:pt x="408" y="612"/>
                  </a:lnTo>
                  <a:lnTo>
                    <a:pt x="432" y="636"/>
                  </a:lnTo>
                  <a:lnTo>
                    <a:pt x="456" y="648"/>
                  </a:lnTo>
                  <a:lnTo>
                    <a:pt x="462" y="654"/>
                  </a:lnTo>
                  <a:lnTo>
                    <a:pt x="468" y="654"/>
                  </a:lnTo>
                  <a:lnTo>
                    <a:pt x="450" y="690"/>
                  </a:lnTo>
                  <a:lnTo>
                    <a:pt x="456" y="690"/>
                  </a:lnTo>
                  <a:lnTo>
                    <a:pt x="468" y="702"/>
                  </a:lnTo>
                  <a:lnTo>
                    <a:pt x="468" y="708"/>
                  </a:lnTo>
                  <a:lnTo>
                    <a:pt x="456" y="720"/>
                  </a:lnTo>
                  <a:lnTo>
                    <a:pt x="450" y="720"/>
                  </a:lnTo>
                  <a:lnTo>
                    <a:pt x="450" y="762"/>
                  </a:lnTo>
                  <a:lnTo>
                    <a:pt x="456" y="762"/>
                  </a:lnTo>
                  <a:lnTo>
                    <a:pt x="468" y="774"/>
                  </a:lnTo>
                  <a:lnTo>
                    <a:pt x="480" y="798"/>
                  </a:lnTo>
                  <a:lnTo>
                    <a:pt x="480" y="804"/>
                  </a:lnTo>
                  <a:lnTo>
                    <a:pt x="468" y="816"/>
                  </a:lnTo>
                  <a:lnTo>
                    <a:pt x="462" y="816"/>
                  </a:lnTo>
                  <a:lnTo>
                    <a:pt x="462" y="828"/>
                  </a:lnTo>
                  <a:lnTo>
                    <a:pt x="468" y="834"/>
                  </a:lnTo>
                  <a:lnTo>
                    <a:pt x="468" y="864"/>
                  </a:lnTo>
                  <a:lnTo>
                    <a:pt x="474" y="870"/>
                  </a:lnTo>
                  <a:lnTo>
                    <a:pt x="474" y="900"/>
                  </a:lnTo>
                  <a:lnTo>
                    <a:pt x="462" y="894"/>
                  </a:lnTo>
                  <a:lnTo>
                    <a:pt x="444" y="894"/>
                  </a:lnTo>
                  <a:lnTo>
                    <a:pt x="438" y="900"/>
                  </a:lnTo>
                  <a:lnTo>
                    <a:pt x="438" y="918"/>
                  </a:lnTo>
                  <a:lnTo>
                    <a:pt x="408" y="918"/>
                  </a:lnTo>
                  <a:lnTo>
                    <a:pt x="408" y="942"/>
                  </a:lnTo>
                  <a:lnTo>
                    <a:pt x="366" y="942"/>
                  </a:lnTo>
                  <a:lnTo>
                    <a:pt x="366" y="966"/>
                  </a:lnTo>
                  <a:lnTo>
                    <a:pt x="378" y="990"/>
                  </a:lnTo>
                  <a:lnTo>
                    <a:pt x="396" y="1008"/>
                  </a:lnTo>
                  <a:lnTo>
                    <a:pt x="396" y="1020"/>
                  </a:lnTo>
                  <a:lnTo>
                    <a:pt x="390" y="1014"/>
                  </a:lnTo>
                  <a:lnTo>
                    <a:pt x="378" y="1008"/>
                  </a:lnTo>
                  <a:lnTo>
                    <a:pt x="372" y="1002"/>
                  </a:lnTo>
                  <a:lnTo>
                    <a:pt x="360" y="996"/>
                  </a:lnTo>
                  <a:lnTo>
                    <a:pt x="348" y="996"/>
                  </a:lnTo>
                  <a:lnTo>
                    <a:pt x="342" y="1002"/>
                  </a:lnTo>
                  <a:lnTo>
                    <a:pt x="342" y="1008"/>
                  </a:lnTo>
                  <a:lnTo>
                    <a:pt x="306" y="1008"/>
                  </a:lnTo>
                  <a:lnTo>
                    <a:pt x="312" y="1014"/>
                  </a:lnTo>
                  <a:lnTo>
                    <a:pt x="318" y="1014"/>
                  </a:lnTo>
                  <a:lnTo>
                    <a:pt x="324" y="1020"/>
                  </a:lnTo>
                  <a:lnTo>
                    <a:pt x="324" y="1026"/>
                  </a:lnTo>
                  <a:lnTo>
                    <a:pt x="312" y="1032"/>
                  </a:lnTo>
                  <a:lnTo>
                    <a:pt x="294" y="1032"/>
                  </a:lnTo>
                  <a:lnTo>
                    <a:pt x="276" y="1038"/>
                  </a:lnTo>
                  <a:lnTo>
                    <a:pt x="270" y="1050"/>
                  </a:lnTo>
                  <a:lnTo>
                    <a:pt x="270" y="1056"/>
                  </a:lnTo>
                  <a:lnTo>
                    <a:pt x="288" y="1074"/>
                  </a:lnTo>
                  <a:lnTo>
                    <a:pt x="300" y="1080"/>
                  </a:lnTo>
                  <a:lnTo>
                    <a:pt x="306" y="1086"/>
                  </a:lnTo>
                  <a:lnTo>
                    <a:pt x="312" y="1086"/>
                  </a:lnTo>
                  <a:lnTo>
                    <a:pt x="294" y="1104"/>
                  </a:lnTo>
                  <a:lnTo>
                    <a:pt x="294" y="1110"/>
                  </a:lnTo>
                  <a:lnTo>
                    <a:pt x="300" y="1116"/>
                  </a:lnTo>
                  <a:lnTo>
                    <a:pt x="300" y="1128"/>
                  </a:lnTo>
                  <a:lnTo>
                    <a:pt x="306" y="1140"/>
                  </a:lnTo>
                  <a:lnTo>
                    <a:pt x="306" y="1152"/>
                  </a:lnTo>
                  <a:lnTo>
                    <a:pt x="312" y="1158"/>
                  </a:lnTo>
                  <a:lnTo>
                    <a:pt x="294" y="1176"/>
                  </a:lnTo>
                  <a:lnTo>
                    <a:pt x="294" y="1188"/>
                  </a:lnTo>
                  <a:lnTo>
                    <a:pt x="306" y="1194"/>
                  </a:lnTo>
                  <a:lnTo>
                    <a:pt x="318" y="1194"/>
                  </a:lnTo>
                  <a:lnTo>
                    <a:pt x="330" y="1188"/>
                  </a:lnTo>
                  <a:lnTo>
                    <a:pt x="354" y="1164"/>
                  </a:lnTo>
                  <a:lnTo>
                    <a:pt x="366" y="1158"/>
                  </a:lnTo>
                  <a:lnTo>
                    <a:pt x="378" y="1158"/>
                  </a:lnTo>
                  <a:lnTo>
                    <a:pt x="384" y="1134"/>
                  </a:lnTo>
                  <a:lnTo>
                    <a:pt x="384" y="1110"/>
                  </a:lnTo>
                  <a:lnTo>
                    <a:pt x="396" y="1110"/>
                  </a:lnTo>
                  <a:lnTo>
                    <a:pt x="402" y="1116"/>
                  </a:lnTo>
                  <a:lnTo>
                    <a:pt x="414" y="1116"/>
                  </a:lnTo>
                  <a:lnTo>
                    <a:pt x="426" y="1104"/>
                  </a:lnTo>
                  <a:lnTo>
                    <a:pt x="426" y="1092"/>
                  </a:lnTo>
                  <a:lnTo>
                    <a:pt x="420" y="1086"/>
                  </a:lnTo>
                  <a:lnTo>
                    <a:pt x="414" y="1074"/>
                  </a:lnTo>
                  <a:lnTo>
                    <a:pt x="408" y="1068"/>
                  </a:lnTo>
                  <a:lnTo>
                    <a:pt x="408" y="1062"/>
                  </a:lnTo>
                  <a:lnTo>
                    <a:pt x="414" y="1056"/>
                  </a:lnTo>
                  <a:lnTo>
                    <a:pt x="426" y="1056"/>
                  </a:lnTo>
                  <a:lnTo>
                    <a:pt x="438" y="1050"/>
                  </a:lnTo>
                  <a:lnTo>
                    <a:pt x="444" y="1044"/>
                  </a:lnTo>
                  <a:lnTo>
                    <a:pt x="450" y="1044"/>
                  </a:lnTo>
                  <a:lnTo>
                    <a:pt x="456" y="1050"/>
                  </a:lnTo>
                  <a:lnTo>
                    <a:pt x="468" y="1050"/>
                  </a:lnTo>
                  <a:lnTo>
                    <a:pt x="480" y="1044"/>
                  </a:lnTo>
                  <a:lnTo>
                    <a:pt x="498" y="1038"/>
                  </a:lnTo>
                  <a:lnTo>
                    <a:pt x="546" y="1014"/>
                  </a:lnTo>
                  <a:lnTo>
                    <a:pt x="582" y="978"/>
                  </a:lnTo>
                  <a:lnTo>
                    <a:pt x="588" y="960"/>
                  </a:lnTo>
                  <a:lnTo>
                    <a:pt x="594" y="936"/>
                  </a:lnTo>
                  <a:lnTo>
                    <a:pt x="606" y="876"/>
                  </a:lnTo>
                  <a:lnTo>
                    <a:pt x="606" y="846"/>
                  </a:lnTo>
                  <a:lnTo>
                    <a:pt x="600" y="834"/>
                  </a:lnTo>
                  <a:lnTo>
                    <a:pt x="576" y="810"/>
                  </a:lnTo>
                  <a:lnTo>
                    <a:pt x="594" y="804"/>
                  </a:lnTo>
                  <a:lnTo>
                    <a:pt x="594" y="774"/>
                  </a:lnTo>
                  <a:lnTo>
                    <a:pt x="588" y="756"/>
                  </a:lnTo>
                  <a:lnTo>
                    <a:pt x="588" y="744"/>
                  </a:lnTo>
                  <a:lnTo>
                    <a:pt x="570" y="708"/>
                  </a:lnTo>
                  <a:lnTo>
                    <a:pt x="564" y="690"/>
                  </a:lnTo>
                  <a:lnTo>
                    <a:pt x="558" y="684"/>
                  </a:lnTo>
                  <a:lnTo>
                    <a:pt x="552" y="672"/>
                  </a:lnTo>
                  <a:lnTo>
                    <a:pt x="558" y="666"/>
                  </a:lnTo>
                  <a:lnTo>
                    <a:pt x="558" y="642"/>
                  </a:lnTo>
                  <a:lnTo>
                    <a:pt x="522" y="606"/>
                  </a:lnTo>
                  <a:lnTo>
                    <a:pt x="486" y="576"/>
                  </a:lnTo>
                  <a:lnTo>
                    <a:pt x="456" y="552"/>
                  </a:lnTo>
                  <a:lnTo>
                    <a:pt x="432" y="534"/>
                  </a:lnTo>
                  <a:lnTo>
                    <a:pt x="420" y="528"/>
                  </a:lnTo>
                  <a:lnTo>
                    <a:pt x="402" y="516"/>
                  </a:lnTo>
                  <a:lnTo>
                    <a:pt x="390" y="510"/>
                  </a:lnTo>
                  <a:lnTo>
                    <a:pt x="384" y="504"/>
                  </a:lnTo>
                  <a:lnTo>
                    <a:pt x="384" y="468"/>
                  </a:lnTo>
                  <a:lnTo>
                    <a:pt x="336" y="420"/>
                  </a:lnTo>
                  <a:lnTo>
                    <a:pt x="306" y="384"/>
                  </a:lnTo>
                  <a:lnTo>
                    <a:pt x="288" y="354"/>
                  </a:lnTo>
                  <a:lnTo>
                    <a:pt x="282" y="336"/>
                  </a:lnTo>
                  <a:lnTo>
                    <a:pt x="282" y="318"/>
                  </a:lnTo>
                  <a:lnTo>
                    <a:pt x="276" y="306"/>
                  </a:lnTo>
                  <a:lnTo>
                    <a:pt x="276" y="282"/>
                  </a:lnTo>
                  <a:lnTo>
                    <a:pt x="282" y="276"/>
                  </a:lnTo>
                  <a:lnTo>
                    <a:pt x="294" y="252"/>
                  </a:lnTo>
                  <a:lnTo>
                    <a:pt x="294" y="240"/>
                  </a:lnTo>
                  <a:lnTo>
                    <a:pt x="300" y="240"/>
                  </a:lnTo>
                  <a:lnTo>
                    <a:pt x="312" y="228"/>
                  </a:lnTo>
                  <a:lnTo>
                    <a:pt x="324" y="222"/>
                  </a:lnTo>
                  <a:lnTo>
                    <a:pt x="336" y="210"/>
                  </a:lnTo>
                  <a:lnTo>
                    <a:pt x="336" y="204"/>
                  </a:lnTo>
                  <a:lnTo>
                    <a:pt x="342" y="198"/>
                  </a:lnTo>
                  <a:lnTo>
                    <a:pt x="372" y="198"/>
                  </a:lnTo>
                  <a:lnTo>
                    <a:pt x="384" y="186"/>
                  </a:lnTo>
                  <a:lnTo>
                    <a:pt x="390" y="174"/>
                  </a:lnTo>
                  <a:lnTo>
                    <a:pt x="390" y="156"/>
                  </a:lnTo>
                  <a:lnTo>
                    <a:pt x="396" y="144"/>
                  </a:lnTo>
                  <a:lnTo>
                    <a:pt x="390" y="144"/>
                  </a:lnTo>
                  <a:lnTo>
                    <a:pt x="384" y="138"/>
                  </a:lnTo>
                  <a:lnTo>
                    <a:pt x="354" y="138"/>
                  </a:lnTo>
                  <a:lnTo>
                    <a:pt x="342" y="132"/>
                  </a:lnTo>
                  <a:lnTo>
                    <a:pt x="336" y="120"/>
                  </a:lnTo>
                  <a:lnTo>
                    <a:pt x="330" y="114"/>
                  </a:lnTo>
                  <a:lnTo>
                    <a:pt x="312" y="114"/>
                  </a:lnTo>
                  <a:lnTo>
                    <a:pt x="312" y="96"/>
                  </a:lnTo>
                  <a:lnTo>
                    <a:pt x="300" y="90"/>
                  </a:lnTo>
                  <a:lnTo>
                    <a:pt x="294" y="72"/>
                  </a:lnTo>
                  <a:lnTo>
                    <a:pt x="312" y="54"/>
                  </a:lnTo>
                  <a:lnTo>
                    <a:pt x="312" y="48"/>
                  </a:lnTo>
                  <a:lnTo>
                    <a:pt x="306" y="42"/>
                  </a:lnTo>
                  <a:lnTo>
                    <a:pt x="276" y="42"/>
                  </a:lnTo>
                  <a:lnTo>
                    <a:pt x="264" y="30"/>
                  </a:lnTo>
                  <a:lnTo>
                    <a:pt x="234" y="36"/>
                  </a:lnTo>
                  <a:lnTo>
                    <a:pt x="204" y="0"/>
                  </a:lnTo>
                  <a:lnTo>
                    <a:pt x="198" y="0"/>
                  </a:lnTo>
                  <a:lnTo>
                    <a:pt x="192" y="6"/>
                  </a:lnTo>
                  <a:lnTo>
                    <a:pt x="180" y="12"/>
                  </a:lnTo>
                  <a:lnTo>
                    <a:pt x="174" y="18"/>
                  </a:lnTo>
                  <a:lnTo>
                    <a:pt x="174" y="30"/>
                  </a:lnTo>
                  <a:lnTo>
                    <a:pt x="168" y="42"/>
                  </a:lnTo>
                  <a:lnTo>
                    <a:pt x="168" y="48"/>
                  </a:lnTo>
                  <a:lnTo>
                    <a:pt x="150" y="48"/>
                  </a:lnTo>
                  <a:lnTo>
                    <a:pt x="144" y="54"/>
                  </a:lnTo>
                  <a:lnTo>
                    <a:pt x="138" y="48"/>
                  </a:lnTo>
                  <a:lnTo>
                    <a:pt x="120" y="48"/>
                  </a:lnTo>
                  <a:lnTo>
                    <a:pt x="132" y="60"/>
                  </a:lnTo>
                  <a:lnTo>
                    <a:pt x="132" y="72"/>
                  </a:lnTo>
                  <a:lnTo>
                    <a:pt x="114" y="72"/>
                  </a:lnTo>
                  <a:lnTo>
                    <a:pt x="108" y="66"/>
                  </a:lnTo>
                  <a:lnTo>
                    <a:pt x="96" y="48"/>
                  </a:lnTo>
                  <a:lnTo>
                    <a:pt x="90" y="48"/>
                  </a:lnTo>
                  <a:lnTo>
                    <a:pt x="90" y="66"/>
                  </a:lnTo>
                  <a:lnTo>
                    <a:pt x="72" y="48"/>
                  </a:lnTo>
                  <a:lnTo>
                    <a:pt x="66" y="54"/>
                  </a:lnTo>
                  <a:lnTo>
                    <a:pt x="60" y="66"/>
                  </a:lnTo>
                  <a:lnTo>
                    <a:pt x="54" y="72"/>
                  </a:lnTo>
                  <a:lnTo>
                    <a:pt x="42" y="72"/>
                  </a:lnTo>
                  <a:lnTo>
                    <a:pt x="18" y="48"/>
                  </a:lnTo>
                  <a:lnTo>
                    <a:pt x="6" y="48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30" name="Laos" descr="© INSCALE GmbH, 05.05.2010&#10;http://www.presentationload.com/">
              <a:extLst>
                <a:ext uri="{FF2B5EF4-FFF2-40B4-BE49-F238E27FC236}">
                  <a16:creationId xmlns:a16="http://schemas.microsoft.com/office/drawing/2014/main" id="{8CC27D07-6984-43CD-8497-F352960B0716}"/>
                </a:ext>
              </a:extLst>
            </p:cNvPr>
            <p:cNvSpPr>
              <a:spLocks/>
            </p:cNvSpPr>
            <p:nvPr/>
          </p:nvSpPr>
          <p:spPr bwMode="gray">
            <a:xfrm>
              <a:off x="8653159" y="3706203"/>
              <a:ext cx="265124" cy="311234"/>
            </a:xfrm>
            <a:custGeom>
              <a:avLst/>
              <a:gdLst>
                <a:gd name="T0" fmla="*/ 2147483647 w 600"/>
                <a:gd name="T1" fmla="*/ 2147483647 h 696"/>
                <a:gd name="T2" fmla="*/ 2147483647 w 600"/>
                <a:gd name="T3" fmla="*/ 2147483647 h 696"/>
                <a:gd name="T4" fmla="*/ 2147483647 w 600"/>
                <a:gd name="T5" fmla="*/ 2147483647 h 696"/>
                <a:gd name="T6" fmla="*/ 2147483647 w 600"/>
                <a:gd name="T7" fmla="*/ 2147483647 h 696"/>
                <a:gd name="T8" fmla="*/ 2147483647 w 600"/>
                <a:gd name="T9" fmla="*/ 2147483647 h 696"/>
                <a:gd name="T10" fmla="*/ 2147483647 w 600"/>
                <a:gd name="T11" fmla="*/ 2147483647 h 696"/>
                <a:gd name="T12" fmla="*/ 2147483647 w 600"/>
                <a:gd name="T13" fmla="*/ 2147483647 h 696"/>
                <a:gd name="T14" fmla="*/ 2147483647 w 600"/>
                <a:gd name="T15" fmla="*/ 2147483647 h 696"/>
                <a:gd name="T16" fmla="*/ 2147483647 w 600"/>
                <a:gd name="T17" fmla="*/ 2147483647 h 696"/>
                <a:gd name="T18" fmla="*/ 2147483647 w 600"/>
                <a:gd name="T19" fmla="*/ 2147483647 h 696"/>
                <a:gd name="T20" fmla="*/ 2147483647 w 600"/>
                <a:gd name="T21" fmla="*/ 2147483647 h 696"/>
                <a:gd name="T22" fmla="*/ 2147483647 w 600"/>
                <a:gd name="T23" fmla="*/ 2147483647 h 696"/>
                <a:gd name="T24" fmla="*/ 2147483647 w 600"/>
                <a:gd name="T25" fmla="*/ 2147483647 h 696"/>
                <a:gd name="T26" fmla="*/ 2147483647 w 600"/>
                <a:gd name="T27" fmla="*/ 2147483647 h 696"/>
                <a:gd name="T28" fmla="*/ 2147483647 w 600"/>
                <a:gd name="T29" fmla="*/ 2147483647 h 696"/>
                <a:gd name="T30" fmla="*/ 2147483647 w 600"/>
                <a:gd name="T31" fmla="*/ 2147483647 h 696"/>
                <a:gd name="T32" fmla="*/ 2147483647 w 600"/>
                <a:gd name="T33" fmla="*/ 2147483647 h 696"/>
                <a:gd name="T34" fmla="*/ 2147483647 w 600"/>
                <a:gd name="T35" fmla="*/ 2147483647 h 696"/>
                <a:gd name="T36" fmla="*/ 2147483647 w 600"/>
                <a:gd name="T37" fmla="*/ 2147483647 h 696"/>
                <a:gd name="T38" fmla="*/ 2147483647 w 600"/>
                <a:gd name="T39" fmla="*/ 2147483647 h 696"/>
                <a:gd name="T40" fmla="*/ 2147483647 w 600"/>
                <a:gd name="T41" fmla="*/ 2147483647 h 696"/>
                <a:gd name="T42" fmla="*/ 2147483647 w 600"/>
                <a:gd name="T43" fmla="*/ 2147483647 h 696"/>
                <a:gd name="T44" fmla="*/ 2147483647 w 600"/>
                <a:gd name="T45" fmla="*/ 2147483647 h 696"/>
                <a:gd name="T46" fmla="*/ 2147483647 w 600"/>
                <a:gd name="T47" fmla="*/ 2147483647 h 696"/>
                <a:gd name="T48" fmla="*/ 2147483647 w 600"/>
                <a:gd name="T49" fmla="*/ 2147483647 h 696"/>
                <a:gd name="T50" fmla="*/ 2147483647 w 600"/>
                <a:gd name="T51" fmla="*/ 2147483647 h 696"/>
                <a:gd name="T52" fmla="*/ 2147483647 w 600"/>
                <a:gd name="T53" fmla="*/ 2147483647 h 696"/>
                <a:gd name="T54" fmla="*/ 2147483647 w 600"/>
                <a:gd name="T55" fmla="*/ 2147483647 h 696"/>
                <a:gd name="T56" fmla="*/ 2147483647 w 600"/>
                <a:gd name="T57" fmla="*/ 2147483647 h 696"/>
                <a:gd name="T58" fmla="*/ 2147483647 w 600"/>
                <a:gd name="T59" fmla="*/ 2147483647 h 696"/>
                <a:gd name="T60" fmla="*/ 2147483647 w 600"/>
                <a:gd name="T61" fmla="*/ 2147483647 h 696"/>
                <a:gd name="T62" fmla="*/ 2147483647 w 600"/>
                <a:gd name="T63" fmla="*/ 2147483647 h 696"/>
                <a:gd name="T64" fmla="*/ 2147483647 w 600"/>
                <a:gd name="T65" fmla="*/ 2147483647 h 696"/>
                <a:gd name="T66" fmla="*/ 2147483647 w 600"/>
                <a:gd name="T67" fmla="*/ 2147483647 h 696"/>
                <a:gd name="T68" fmla="*/ 2147483647 w 600"/>
                <a:gd name="T69" fmla="*/ 2147483647 h 696"/>
                <a:gd name="T70" fmla="*/ 2147483647 w 600"/>
                <a:gd name="T71" fmla="*/ 2147483647 h 696"/>
                <a:gd name="T72" fmla="*/ 2147483647 w 600"/>
                <a:gd name="T73" fmla="*/ 2147483647 h 696"/>
                <a:gd name="T74" fmla="*/ 2147483647 w 600"/>
                <a:gd name="T75" fmla="*/ 2147483647 h 696"/>
                <a:gd name="T76" fmla="*/ 2147483647 w 600"/>
                <a:gd name="T77" fmla="*/ 2147483647 h 696"/>
                <a:gd name="T78" fmla="*/ 2147483647 w 600"/>
                <a:gd name="T79" fmla="*/ 2147483647 h 696"/>
                <a:gd name="T80" fmla="*/ 2147483647 w 600"/>
                <a:gd name="T81" fmla="*/ 2147483647 h 696"/>
                <a:gd name="T82" fmla="*/ 2147483647 w 600"/>
                <a:gd name="T83" fmla="*/ 2147483647 h 696"/>
                <a:gd name="T84" fmla="*/ 2147483647 w 600"/>
                <a:gd name="T85" fmla="*/ 2147483647 h 696"/>
                <a:gd name="T86" fmla="*/ 2147483647 w 600"/>
                <a:gd name="T87" fmla="*/ 2147483647 h 696"/>
                <a:gd name="T88" fmla="*/ 2147483647 w 600"/>
                <a:gd name="T89" fmla="*/ 2147483647 h 696"/>
                <a:gd name="T90" fmla="*/ 2147483647 w 600"/>
                <a:gd name="T91" fmla="*/ 2147483647 h 696"/>
                <a:gd name="T92" fmla="*/ 2147483647 w 600"/>
                <a:gd name="T93" fmla="*/ 2147483647 h 696"/>
                <a:gd name="T94" fmla="*/ 2147483647 w 600"/>
                <a:gd name="T95" fmla="*/ 2147483647 h 696"/>
                <a:gd name="T96" fmla="*/ 2147483647 w 600"/>
                <a:gd name="T97" fmla="*/ 2147483647 h 696"/>
                <a:gd name="T98" fmla="*/ 2147483647 w 600"/>
                <a:gd name="T99" fmla="*/ 2147483647 h 696"/>
                <a:gd name="T100" fmla="*/ 2147483647 w 600"/>
                <a:gd name="T101" fmla="*/ 2147483647 h 696"/>
                <a:gd name="T102" fmla="*/ 2147483647 w 600"/>
                <a:gd name="T103" fmla="*/ 2147483647 h 696"/>
                <a:gd name="T104" fmla="*/ 2147483647 w 600"/>
                <a:gd name="T105" fmla="*/ 2147483647 h 696"/>
                <a:gd name="T106" fmla="*/ 2147483647 w 600"/>
                <a:gd name="T107" fmla="*/ 2147483647 h 696"/>
                <a:gd name="T108" fmla="*/ 2147483647 w 600"/>
                <a:gd name="T109" fmla="*/ 2147483647 h 696"/>
                <a:gd name="T110" fmla="*/ 2147483647 w 600"/>
                <a:gd name="T111" fmla="*/ 2147483647 h 696"/>
                <a:gd name="T112" fmla="*/ 2147483647 w 600"/>
                <a:gd name="T113" fmla="*/ 2147483647 h 696"/>
                <a:gd name="T114" fmla="*/ 2147483647 w 600"/>
                <a:gd name="T115" fmla="*/ 2147483647 h 696"/>
                <a:gd name="T116" fmla="*/ 2147483647 w 600"/>
                <a:gd name="T117" fmla="*/ 2147483647 h 696"/>
                <a:gd name="T118" fmla="*/ 0 w 600"/>
                <a:gd name="T119" fmla="*/ 2147483647 h 696"/>
                <a:gd name="T120" fmla="*/ 2147483647 w 600"/>
                <a:gd name="T121" fmla="*/ 2147483647 h 69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600"/>
                <a:gd name="T184" fmla="*/ 0 h 696"/>
                <a:gd name="T185" fmla="*/ 600 w 600"/>
                <a:gd name="T186" fmla="*/ 696 h 69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600" h="696">
                  <a:moveTo>
                    <a:pt x="24" y="180"/>
                  </a:moveTo>
                  <a:lnTo>
                    <a:pt x="36" y="180"/>
                  </a:lnTo>
                  <a:lnTo>
                    <a:pt x="42" y="186"/>
                  </a:lnTo>
                  <a:lnTo>
                    <a:pt x="42" y="198"/>
                  </a:lnTo>
                  <a:lnTo>
                    <a:pt x="36" y="204"/>
                  </a:lnTo>
                  <a:lnTo>
                    <a:pt x="36" y="228"/>
                  </a:lnTo>
                  <a:lnTo>
                    <a:pt x="42" y="240"/>
                  </a:lnTo>
                  <a:lnTo>
                    <a:pt x="48" y="246"/>
                  </a:lnTo>
                  <a:lnTo>
                    <a:pt x="66" y="246"/>
                  </a:lnTo>
                  <a:lnTo>
                    <a:pt x="66" y="234"/>
                  </a:lnTo>
                  <a:lnTo>
                    <a:pt x="78" y="234"/>
                  </a:lnTo>
                  <a:lnTo>
                    <a:pt x="84" y="228"/>
                  </a:lnTo>
                  <a:lnTo>
                    <a:pt x="90" y="228"/>
                  </a:lnTo>
                  <a:lnTo>
                    <a:pt x="102" y="234"/>
                  </a:lnTo>
                  <a:lnTo>
                    <a:pt x="102" y="264"/>
                  </a:lnTo>
                  <a:lnTo>
                    <a:pt x="96" y="270"/>
                  </a:lnTo>
                  <a:lnTo>
                    <a:pt x="102" y="276"/>
                  </a:lnTo>
                  <a:lnTo>
                    <a:pt x="108" y="288"/>
                  </a:lnTo>
                  <a:lnTo>
                    <a:pt x="108" y="300"/>
                  </a:lnTo>
                  <a:lnTo>
                    <a:pt x="102" y="312"/>
                  </a:lnTo>
                  <a:lnTo>
                    <a:pt x="90" y="324"/>
                  </a:lnTo>
                  <a:lnTo>
                    <a:pt x="102" y="324"/>
                  </a:lnTo>
                  <a:lnTo>
                    <a:pt x="108" y="330"/>
                  </a:lnTo>
                  <a:lnTo>
                    <a:pt x="108" y="342"/>
                  </a:lnTo>
                  <a:lnTo>
                    <a:pt x="84" y="390"/>
                  </a:lnTo>
                  <a:lnTo>
                    <a:pt x="84" y="402"/>
                  </a:lnTo>
                  <a:lnTo>
                    <a:pt x="102" y="402"/>
                  </a:lnTo>
                  <a:lnTo>
                    <a:pt x="126" y="390"/>
                  </a:lnTo>
                  <a:lnTo>
                    <a:pt x="132" y="384"/>
                  </a:lnTo>
                  <a:lnTo>
                    <a:pt x="132" y="378"/>
                  </a:lnTo>
                  <a:lnTo>
                    <a:pt x="144" y="366"/>
                  </a:lnTo>
                  <a:lnTo>
                    <a:pt x="150" y="354"/>
                  </a:lnTo>
                  <a:lnTo>
                    <a:pt x="156" y="348"/>
                  </a:lnTo>
                  <a:lnTo>
                    <a:pt x="168" y="348"/>
                  </a:lnTo>
                  <a:lnTo>
                    <a:pt x="174" y="354"/>
                  </a:lnTo>
                  <a:lnTo>
                    <a:pt x="198" y="366"/>
                  </a:lnTo>
                  <a:lnTo>
                    <a:pt x="216" y="366"/>
                  </a:lnTo>
                  <a:lnTo>
                    <a:pt x="234" y="348"/>
                  </a:lnTo>
                  <a:lnTo>
                    <a:pt x="234" y="336"/>
                  </a:lnTo>
                  <a:lnTo>
                    <a:pt x="240" y="330"/>
                  </a:lnTo>
                  <a:lnTo>
                    <a:pt x="258" y="330"/>
                  </a:lnTo>
                  <a:lnTo>
                    <a:pt x="264" y="336"/>
                  </a:lnTo>
                  <a:lnTo>
                    <a:pt x="276" y="342"/>
                  </a:lnTo>
                  <a:lnTo>
                    <a:pt x="300" y="342"/>
                  </a:lnTo>
                  <a:lnTo>
                    <a:pt x="306" y="348"/>
                  </a:lnTo>
                  <a:lnTo>
                    <a:pt x="306" y="360"/>
                  </a:lnTo>
                  <a:lnTo>
                    <a:pt x="318" y="372"/>
                  </a:lnTo>
                  <a:lnTo>
                    <a:pt x="336" y="384"/>
                  </a:lnTo>
                  <a:lnTo>
                    <a:pt x="348" y="390"/>
                  </a:lnTo>
                  <a:lnTo>
                    <a:pt x="366" y="408"/>
                  </a:lnTo>
                  <a:lnTo>
                    <a:pt x="372" y="450"/>
                  </a:lnTo>
                  <a:lnTo>
                    <a:pt x="372" y="462"/>
                  </a:lnTo>
                  <a:lnTo>
                    <a:pt x="384" y="486"/>
                  </a:lnTo>
                  <a:lnTo>
                    <a:pt x="420" y="522"/>
                  </a:lnTo>
                  <a:lnTo>
                    <a:pt x="420" y="528"/>
                  </a:lnTo>
                  <a:lnTo>
                    <a:pt x="426" y="534"/>
                  </a:lnTo>
                  <a:lnTo>
                    <a:pt x="426" y="546"/>
                  </a:lnTo>
                  <a:lnTo>
                    <a:pt x="432" y="540"/>
                  </a:lnTo>
                  <a:lnTo>
                    <a:pt x="432" y="546"/>
                  </a:lnTo>
                  <a:lnTo>
                    <a:pt x="444" y="558"/>
                  </a:lnTo>
                  <a:lnTo>
                    <a:pt x="432" y="582"/>
                  </a:lnTo>
                  <a:lnTo>
                    <a:pt x="426" y="588"/>
                  </a:lnTo>
                  <a:lnTo>
                    <a:pt x="426" y="594"/>
                  </a:lnTo>
                  <a:lnTo>
                    <a:pt x="438" y="606"/>
                  </a:lnTo>
                  <a:lnTo>
                    <a:pt x="450" y="612"/>
                  </a:lnTo>
                  <a:lnTo>
                    <a:pt x="456" y="618"/>
                  </a:lnTo>
                  <a:lnTo>
                    <a:pt x="456" y="630"/>
                  </a:lnTo>
                  <a:lnTo>
                    <a:pt x="450" y="636"/>
                  </a:lnTo>
                  <a:lnTo>
                    <a:pt x="444" y="648"/>
                  </a:lnTo>
                  <a:lnTo>
                    <a:pt x="432" y="654"/>
                  </a:lnTo>
                  <a:lnTo>
                    <a:pt x="426" y="660"/>
                  </a:lnTo>
                  <a:lnTo>
                    <a:pt x="426" y="672"/>
                  </a:lnTo>
                  <a:lnTo>
                    <a:pt x="450" y="672"/>
                  </a:lnTo>
                  <a:lnTo>
                    <a:pt x="456" y="678"/>
                  </a:lnTo>
                  <a:lnTo>
                    <a:pt x="462" y="678"/>
                  </a:lnTo>
                  <a:lnTo>
                    <a:pt x="462" y="684"/>
                  </a:lnTo>
                  <a:lnTo>
                    <a:pt x="474" y="696"/>
                  </a:lnTo>
                  <a:lnTo>
                    <a:pt x="486" y="696"/>
                  </a:lnTo>
                  <a:lnTo>
                    <a:pt x="492" y="690"/>
                  </a:lnTo>
                  <a:lnTo>
                    <a:pt x="492" y="678"/>
                  </a:lnTo>
                  <a:lnTo>
                    <a:pt x="480" y="666"/>
                  </a:lnTo>
                  <a:lnTo>
                    <a:pt x="498" y="654"/>
                  </a:lnTo>
                  <a:lnTo>
                    <a:pt x="510" y="642"/>
                  </a:lnTo>
                  <a:lnTo>
                    <a:pt x="546" y="654"/>
                  </a:lnTo>
                  <a:lnTo>
                    <a:pt x="558" y="642"/>
                  </a:lnTo>
                  <a:lnTo>
                    <a:pt x="582" y="648"/>
                  </a:lnTo>
                  <a:lnTo>
                    <a:pt x="588" y="648"/>
                  </a:lnTo>
                  <a:lnTo>
                    <a:pt x="600" y="636"/>
                  </a:lnTo>
                  <a:lnTo>
                    <a:pt x="600" y="630"/>
                  </a:lnTo>
                  <a:lnTo>
                    <a:pt x="588" y="618"/>
                  </a:lnTo>
                  <a:lnTo>
                    <a:pt x="582" y="618"/>
                  </a:lnTo>
                  <a:lnTo>
                    <a:pt x="600" y="582"/>
                  </a:lnTo>
                  <a:lnTo>
                    <a:pt x="594" y="582"/>
                  </a:lnTo>
                  <a:lnTo>
                    <a:pt x="588" y="576"/>
                  </a:lnTo>
                  <a:lnTo>
                    <a:pt x="564" y="564"/>
                  </a:lnTo>
                  <a:lnTo>
                    <a:pt x="540" y="540"/>
                  </a:lnTo>
                  <a:lnTo>
                    <a:pt x="546" y="540"/>
                  </a:lnTo>
                  <a:lnTo>
                    <a:pt x="552" y="534"/>
                  </a:lnTo>
                  <a:lnTo>
                    <a:pt x="558" y="534"/>
                  </a:lnTo>
                  <a:lnTo>
                    <a:pt x="564" y="528"/>
                  </a:lnTo>
                  <a:lnTo>
                    <a:pt x="564" y="516"/>
                  </a:lnTo>
                  <a:lnTo>
                    <a:pt x="558" y="510"/>
                  </a:lnTo>
                  <a:lnTo>
                    <a:pt x="546" y="504"/>
                  </a:lnTo>
                  <a:lnTo>
                    <a:pt x="540" y="498"/>
                  </a:lnTo>
                  <a:lnTo>
                    <a:pt x="528" y="498"/>
                  </a:lnTo>
                  <a:lnTo>
                    <a:pt x="516" y="486"/>
                  </a:lnTo>
                  <a:lnTo>
                    <a:pt x="504" y="462"/>
                  </a:lnTo>
                  <a:lnTo>
                    <a:pt x="498" y="456"/>
                  </a:lnTo>
                  <a:lnTo>
                    <a:pt x="498" y="450"/>
                  </a:lnTo>
                  <a:lnTo>
                    <a:pt x="480" y="450"/>
                  </a:lnTo>
                  <a:lnTo>
                    <a:pt x="474" y="432"/>
                  </a:lnTo>
                  <a:lnTo>
                    <a:pt x="456" y="414"/>
                  </a:lnTo>
                  <a:lnTo>
                    <a:pt x="438" y="402"/>
                  </a:lnTo>
                  <a:lnTo>
                    <a:pt x="426" y="378"/>
                  </a:lnTo>
                  <a:lnTo>
                    <a:pt x="426" y="354"/>
                  </a:lnTo>
                  <a:lnTo>
                    <a:pt x="420" y="354"/>
                  </a:lnTo>
                  <a:lnTo>
                    <a:pt x="414" y="348"/>
                  </a:lnTo>
                  <a:lnTo>
                    <a:pt x="402" y="342"/>
                  </a:lnTo>
                  <a:lnTo>
                    <a:pt x="390" y="342"/>
                  </a:lnTo>
                  <a:lnTo>
                    <a:pt x="384" y="336"/>
                  </a:lnTo>
                  <a:lnTo>
                    <a:pt x="384" y="306"/>
                  </a:lnTo>
                  <a:lnTo>
                    <a:pt x="372" y="306"/>
                  </a:lnTo>
                  <a:lnTo>
                    <a:pt x="366" y="300"/>
                  </a:lnTo>
                  <a:lnTo>
                    <a:pt x="354" y="294"/>
                  </a:lnTo>
                  <a:lnTo>
                    <a:pt x="342" y="282"/>
                  </a:lnTo>
                  <a:lnTo>
                    <a:pt x="306" y="264"/>
                  </a:lnTo>
                  <a:lnTo>
                    <a:pt x="300" y="258"/>
                  </a:lnTo>
                  <a:lnTo>
                    <a:pt x="288" y="252"/>
                  </a:lnTo>
                  <a:lnTo>
                    <a:pt x="288" y="234"/>
                  </a:lnTo>
                  <a:lnTo>
                    <a:pt x="282" y="228"/>
                  </a:lnTo>
                  <a:lnTo>
                    <a:pt x="306" y="228"/>
                  </a:lnTo>
                  <a:lnTo>
                    <a:pt x="312" y="234"/>
                  </a:lnTo>
                  <a:lnTo>
                    <a:pt x="330" y="234"/>
                  </a:lnTo>
                  <a:lnTo>
                    <a:pt x="336" y="228"/>
                  </a:lnTo>
                  <a:lnTo>
                    <a:pt x="342" y="216"/>
                  </a:lnTo>
                  <a:lnTo>
                    <a:pt x="354" y="210"/>
                  </a:lnTo>
                  <a:lnTo>
                    <a:pt x="360" y="198"/>
                  </a:lnTo>
                  <a:lnTo>
                    <a:pt x="360" y="186"/>
                  </a:lnTo>
                  <a:lnTo>
                    <a:pt x="348" y="180"/>
                  </a:lnTo>
                  <a:lnTo>
                    <a:pt x="330" y="174"/>
                  </a:lnTo>
                  <a:lnTo>
                    <a:pt x="306" y="162"/>
                  </a:lnTo>
                  <a:lnTo>
                    <a:pt x="306" y="156"/>
                  </a:lnTo>
                  <a:lnTo>
                    <a:pt x="312" y="150"/>
                  </a:lnTo>
                  <a:lnTo>
                    <a:pt x="318" y="150"/>
                  </a:lnTo>
                  <a:lnTo>
                    <a:pt x="294" y="126"/>
                  </a:lnTo>
                  <a:lnTo>
                    <a:pt x="282" y="120"/>
                  </a:lnTo>
                  <a:lnTo>
                    <a:pt x="270" y="120"/>
                  </a:lnTo>
                  <a:lnTo>
                    <a:pt x="264" y="132"/>
                  </a:lnTo>
                  <a:lnTo>
                    <a:pt x="264" y="138"/>
                  </a:lnTo>
                  <a:lnTo>
                    <a:pt x="258" y="150"/>
                  </a:lnTo>
                  <a:lnTo>
                    <a:pt x="252" y="156"/>
                  </a:lnTo>
                  <a:lnTo>
                    <a:pt x="240" y="144"/>
                  </a:lnTo>
                  <a:lnTo>
                    <a:pt x="240" y="138"/>
                  </a:lnTo>
                  <a:lnTo>
                    <a:pt x="222" y="138"/>
                  </a:lnTo>
                  <a:lnTo>
                    <a:pt x="216" y="126"/>
                  </a:lnTo>
                  <a:lnTo>
                    <a:pt x="198" y="108"/>
                  </a:lnTo>
                  <a:lnTo>
                    <a:pt x="186" y="84"/>
                  </a:lnTo>
                  <a:lnTo>
                    <a:pt x="186" y="54"/>
                  </a:lnTo>
                  <a:lnTo>
                    <a:pt x="180" y="54"/>
                  </a:lnTo>
                  <a:lnTo>
                    <a:pt x="174" y="60"/>
                  </a:lnTo>
                  <a:lnTo>
                    <a:pt x="168" y="48"/>
                  </a:lnTo>
                  <a:lnTo>
                    <a:pt x="156" y="42"/>
                  </a:lnTo>
                  <a:lnTo>
                    <a:pt x="150" y="30"/>
                  </a:lnTo>
                  <a:lnTo>
                    <a:pt x="144" y="24"/>
                  </a:lnTo>
                  <a:lnTo>
                    <a:pt x="138" y="12"/>
                  </a:lnTo>
                  <a:lnTo>
                    <a:pt x="132" y="6"/>
                  </a:lnTo>
                  <a:lnTo>
                    <a:pt x="96" y="0"/>
                  </a:lnTo>
                  <a:lnTo>
                    <a:pt x="90" y="6"/>
                  </a:lnTo>
                  <a:lnTo>
                    <a:pt x="90" y="48"/>
                  </a:lnTo>
                  <a:lnTo>
                    <a:pt x="114" y="72"/>
                  </a:lnTo>
                  <a:lnTo>
                    <a:pt x="114" y="108"/>
                  </a:lnTo>
                  <a:lnTo>
                    <a:pt x="72" y="108"/>
                  </a:lnTo>
                  <a:lnTo>
                    <a:pt x="72" y="84"/>
                  </a:lnTo>
                  <a:lnTo>
                    <a:pt x="36" y="102"/>
                  </a:lnTo>
                  <a:lnTo>
                    <a:pt x="36" y="114"/>
                  </a:lnTo>
                  <a:lnTo>
                    <a:pt x="30" y="126"/>
                  </a:lnTo>
                  <a:lnTo>
                    <a:pt x="36" y="132"/>
                  </a:lnTo>
                  <a:lnTo>
                    <a:pt x="30" y="138"/>
                  </a:lnTo>
                  <a:lnTo>
                    <a:pt x="18" y="138"/>
                  </a:lnTo>
                  <a:lnTo>
                    <a:pt x="0" y="156"/>
                  </a:lnTo>
                  <a:lnTo>
                    <a:pt x="0" y="168"/>
                  </a:lnTo>
                  <a:lnTo>
                    <a:pt x="6" y="168"/>
                  </a:lnTo>
                  <a:lnTo>
                    <a:pt x="12" y="174"/>
                  </a:lnTo>
                  <a:lnTo>
                    <a:pt x="24" y="180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B4D2AC">
                  <a:lumMod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</p:grpSp>
      <p:grpSp>
        <p:nvGrpSpPr>
          <p:cNvPr id="131" name="Asia">
            <a:extLst>
              <a:ext uri="{FF2B5EF4-FFF2-40B4-BE49-F238E27FC236}">
                <a16:creationId xmlns:a16="http://schemas.microsoft.com/office/drawing/2014/main" id="{E481ECC6-A8EF-427F-8810-7C78CEB0CECA}"/>
              </a:ext>
            </a:extLst>
          </p:cNvPr>
          <p:cNvGrpSpPr>
            <a:grpSpLocks/>
          </p:cNvGrpSpPr>
          <p:nvPr userDrawn="1"/>
        </p:nvGrpSpPr>
        <p:grpSpPr bwMode="auto">
          <a:xfrm>
            <a:off x="7661275" y="2344738"/>
            <a:ext cx="2082800" cy="1717675"/>
            <a:chOff x="7661781" y="2592116"/>
            <a:chExt cx="2082630" cy="1718266"/>
          </a:xfrm>
        </p:grpSpPr>
        <p:sp>
          <p:nvSpPr>
            <p:cNvPr id="132" name="Taiwan" descr="© INSCALE GmbH, 05.05.2010&#10;http://www.presentationload.com/">
              <a:extLst>
                <a:ext uri="{FF2B5EF4-FFF2-40B4-BE49-F238E27FC236}">
                  <a16:creationId xmlns:a16="http://schemas.microsoft.com/office/drawing/2014/main" id="{779BDF29-A937-41DD-BFA9-814E80E3C1B6}"/>
                </a:ext>
              </a:extLst>
            </p:cNvPr>
            <p:cNvSpPr>
              <a:spLocks/>
            </p:cNvSpPr>
            <p:nvPr/>
          </p:nvSpPr>
          <p:spPr bwMode="gray">
            <a:xfrm>
              <a:off x="9250739" y="3605289"/>
              <a:ext cx="52383" cy="120692"/>
            </a:xfrm>
            <a:custGeom>
              <a:avLst/>
              <a:gdLst>
                <a:gd name="T0" fmla="*/ 2147483647 w 120"/>
                <a:gd name="T1" fmla="*/ 2147483647 h 270"/>
                <a:gd name="T2" fmla="*/ 2147483647 w 120"/>
                <a:gd name="T3" fmla="*/ 2147483647 h 270"/>
                <a:gd name="T4" fmla="*/ 2147483647 w 120"/>
                <a:gd name="T5" fmla="*/ 2147483647 h 270"/>
                <a:gd name="T6" fmla="*/ 2147483647 w 120"/>
                <a:gd name="T7" fmla="*/ 2147483647 h 270"/>
                <a:gd name="T8" fmla="*/ 2147483647 w 120"/>
                <a:gd name="T9" fmla="*/ 2147483647 h 270"/>
                <a:gd name="T10" fmla="*/ 2147483647 w 120"/>
                <a:gd name="T11" fmla="*/ 2147483647 h 270"/>
                <a:gd name="T12" fmla="*/ 2147483647 w 120"/>
                <a:gd name="T13" fmla="*/ 2147483647 h 270"/>
                <a:gd name="T14" fmla="*/ 2147483647 w 120"/>
                <a:gd name="T15" fmla="*/ 2147483647 h 270"/>
                <a:gd name="T16" fmla="*/ 2147483647 w 120"/>
                <a:gd name="T17" fmla="*/ 2147483647 h 270"/>
                <a:gd name="T18" fmla="*/ 2147483647 w 120"/>
                <a:gd name="T19" fmla="*/ 2147483647 h 270"/>
                <a:gd name="T20" fmla="*/ 2147483647 w 120"/>
                <a:gd name="T21" fmla="*/ 0 h 270"/>
                <a:gd name="T22" fmla="*/ 2147483647 w 120"/>
                <a:gd name="T23" fmla="*/ 2147483647 h 270"/>
                <a:gd name="T24" fmla="*/ 2147483647 w 120"/>
                <a:gd name="T25" fmla="*/ 2147483647 h 270"/>
                <a:gd name="T26" fmla="*/ 2147483647 w 120"/>
                <a:gd name="T27" fmla="*/ 2147483647 h 270"/>
                <a:gd name="T28" fmla="*/ 2147483647 w 120"/>
                <a:gd name="T29" fmla="*/ 2147483647 h 270"/>
                <a:gd name="T30" fmla="*/ 0 w 120"/>
                <a:gd name="T31" fmla="*/ 2147483647 h 270"/>
                <a:gd name="T32" fmla="*/ 0 w 120"/>
                <a:gd name="T33" fmla="*/ 2147483647 h 270"/>
                <a:gd name="T34" fmla="*/ 2147483647 w 120"/>
                <a:gd name="T35" fmla="*/ 2147483647 h 270"/>
                <a:gd name="T36" fmla="*/ 2147483647 w 120"/>
                <a:gd name="T37" fmla="*/ 2147483647 h 270"/>
                <a:gd name="T38" fmla="*/ 2147483647 w 120"/>
                <a:gd name="T39" fmla="*/ 2147483647 h 270"/>
                <a:gd name="T40" fmla="*/ 2147483647 w 120"/>
                <a:gd name="T41" fmla="*/ 2147483647 h 270"/>
                <a:gd name="T42" fmla="*/ 2147483647 w 120"/>
                <a:gd name="T43" fmla="*/ 2147483647 h 270"/>
                <a:gd name="T44" fmla="*/ 2147483647 w 120"/>
                <a:gd name="T45" fmla="*/ 2147483647 h 270"/>
                <a:gd name="T46" fmla="*/ 2147483647 w 120"/>
                <a:gd name="T47" fmla="*/ 2147483647 h 270"/>
                <a:gd name="T48" fmla="*/ 2147483647 w 120"/>
                <a:gd name="T49" fmla="*/ 2147483647 h 270"/>
                <a:gd name="T50" fmla="*/ 2147483647 w 120"/>
                <a:gd name="T51" fmla="*/ 2147483647 h 27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120"/>
                <a:gd name="T79" fmla="*/ 0 h 270"/>
                <a:gd name="T80" fmla="*/ 120 w 120"/>
                <a:gd name="T81" fmla="*/ 270 h 270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120" h="270">
                  <a:moveTo>
                    <a:pt x="84" y="270"/>
                  </a:moveTo>
                  <a:lnTo>
                    <a:pt x="84" y="222"/>
                  </a:lnTo>
                  <a:lnTo>
                    <a:pt x="90" y="216"/>
                  </a:lnTo>
                  <a:lnTo>
                    <a:pt x="102" y="192"/>
                  </a:lnTo>
                  <a:lnTo>
                    <a:pt x="102" y="102"/>
                  </a:lnTo>
                  <a:lnTo>
                    <a:pt x="108" y="96"/>
                  </a:lnTo>
                  <a:lnTo>
                    <a:pt x="114" y="84"/>
                  </a:lnTo>
                  <a:lnTo>
                    <a:pt x="114" y="54"/>
                  </a:lnTo>
                  <a:lnTo>
                    <a:pt x="120" y="36"/>
                  </a:lnTo>
                  <a:lnTo>
                    <a:pt x="120" y="24"/>
                  </a:lnTo>
                  <a:lnTo>
                    <a:pt x="72" y="0"/>
                  </a:lnTo>
                  <a:lnTo>
                    <a:pt x="48" y="30"/>
                  </a:lnTo>
                  <a:lnTo>
                    <a:pt x="42" y="42"/>
                  </a:lnTo>
                  <a:lnTo>
                    <a:pt x="30" y="78"/>
                  </a:lnTo>
                  <a:lnTo>
                    <a:pt x="12" y="114"/>
                  </a:lnTo>
                  <a:lnTo>
                    <a:pt x="0" y="150"/>
                  </a:lnTo>
                  <a:lnTo>
                    <a:pt x="0" y="168"/>
                  </a:lnTo>
                  <a:lnTo>
                    <a:pt x="6" y="180"/>
                  </a:lnTo>
                  <a:lnTo>
                    <a:pt x="18" y="192"/>
                  </a:lnTo>
                  <a:lnTo>
                    <a:pt x="24" y="204"/>
                  </a:lnTo>
                  <a:lnTo>
                    <a:pt x="36" y="210"/>
                  </a:lnTo>
                  <a:lnTo>
                    <a:pt x="42" y="222"/>
                  </a:lnTo>
                  <a:lnTo>
                    <a:pt x="42" y="228"/>
                  </a:lnTo>
                  <a:lnTo>
                    <a:pt x="48" y="234"/>
                  </a:lnTo>
                  <a:lnTo>
                    <a:pt x="60" y="258"/>
                  </a:lnTo>
                  <a:lnTo>
                    <a:pt x="84" y="270"/>
                  </a:lnTo>
                  <a:close/>
                </a:path>
              </a:pathLst>
            </a:custGeom>
            <a:solidFill>
              <a:srgbClr val="2F4B3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FF0000"/>
                </a:solidFill>
              </a:endParaRPr>
            </a:p>
          </p:txBody>
        </p:sp>
        <p:sp>
          <p:nvSpPr>
            <p:cNvPr id="133" name="Sri Lanka" descr="© INSCALE GmbH, 05.05.2010&#10;http://www.presentationload.com/">
              <a:extLst>
                <a:ext uri="{FF2B5EF4-FFF2-40B4-BE49-F238E27FC236}">
                  <a16:creationId xmlns:a16="http://schemas.microsoft.com/office/drawing/2014/main" id="{B08783D0-7779-44E0-9908-AE115640D32C}"/>
                </a:ext>
              </a:extLst>
            </p:cNvPr>
            <p:cNvSpPr>
              <a:spLocks/>
            </p:cNvSpPr>
            <p:nvPr/>
          </p:nvSpPr>
          <p:spPr bwMode="gray">
            <a:xfrm>
              <a:off x="8055449" y="4173810"/>
              <a:ext cx="74607" cy="136572"/>
            </a:xfrm>
            <a:custGeom>
              <a:avLst/>
              <a:gdLst>
                <a:gd name="T0" fmla="*/ 2147483647 w 174"/>
                <a:gd name="T1" fmla="*/ 2147483647 h 306"/>
                <a:gd name="T2" fmla="*/ 2147483647 w 174"/>
                <a:gd name="T3" fmla="*/ 0 h 306"/>
                <a:gd name="T4" fmla="*/ 2147483647 w 174"/>
                <a:gd name="T5" fmla="*/ 0 h 306"/>
                <a:gd name="T6" fmla="*/ 2147483647 w 174"/>
                <a:gd name="T7" fmla="*/ 2147483647 h 306"/>
                <a:gd name="T8" fmla="*/ 2147483647 w 174"/>
                <a:gd name="T9" fmla="*/ 2147483647 h 306"/>
                <a:gd name="T10" fmla="*/ 2147483647 w 174"/>
                <a:gd name="T11" fmla="*/ 2147483647 h 306"/>
                <a:gd name="T12" fmla="*/ 2147483647 w 174"/>
                <a:gd name="T13" fmla="*/ 2147483647 h 306"/>
                <a:gd name="T14" fmla="*/ 2147483647 w 174"/>
                <a:gd name="T15" fmla="*/ 2147483647 h 306"/>
                <a:gd name="T16" fmla="*/ 2147483647 w 174"/>
                <a:gd name="T17" fmla="*/ 2147483647 h 306"/>
                <a:gd name="T18" fmla="*/ 2147483647 w 174"/>
                <a:gd name="T19" fmla="*/ 2147483647 h 306"/>
                <a:gd name="T20" fmla="*/ 2147483647 w 174"/>
                <a:gd name="T21" fmla="*/ 2147483647 h 306"/>
                <a:gd name="T22" fmla="*/ 2147483647 w 174"/>
                <a:gd name="T23" fmla="*/ 2147483647 h 306"/>
                <a:gd name="T24" fmla="*/ 2147483647 w 174"/>
                <a:gd name="T25" fmla="*/ 2147483647 h 306"/>
                <a:gd name="T26" fmla="*/ 2147483647 w 174"/>
                <a:gd name="T27" fmla="*/ 2147483647 h 306"/>
                <a:gd name="T28" fmla="*/ 2147483647 w 174"/>
                <a:gd name="T29" fmla="*/ 2147483647 h 306"/>
                <a:gd name="T30" fmla="*/ 2147483647 w 174"/>
                <a:gd name="T31" fmla="*/ 2147483647 h 306"/>
                <a:gd name="T32" fmla="*/ 2147483647 w 174"/>
                <a:gd name="T33" fmla="*/ 2147483647 h 306"/>
                <a:gd name="T34" fmla="*/ 2147483647 w 174"/>
                <a:gd name="T35" fmla="*/ 2147483647 h 306"/>
                <a:gd name="T36" fmla="*/ 2147483647 w 174"/>
                <a:gd name="T37" fmla="*/ 2147483647 h 306"/>
                <a:gd name="T38" fmla="*/ 2147483647 w 174"/>
                <a:gd name="T39" fmla="*/ 2147483647 h 306"/>
                <a:gd name="T40" fmla="*/ 0 w 174"/>
                <a:gd name="T41" fmla="*/ 2147483647 h 306"/>
                <a:gd name="T42" fmla="*/ 0 w 174"/>
                <a:gd name="T43" fmla="*/ 2147483647 h 306"/>
                <a:gd name="T44" fmla="*/ 2147483647 w 174"/>
                <a:gd name="T45" fmla="*/ 2147483647 h 306"/>
                <a:gd name="T46" fmla="*/ 2147483647 w 174"/>
                <a:gd name="T47" fmla="*/ 2147483647 h 306"/>
                <a:gd name="T48" fmla="*/ 2147483647 w 174"/>
                <a:gd name="T49" fmla="*/ 2147483647 h 306"/>
                <a:gd name="T50" fmla="*/ 2147483647 w 174"/>
                <a:gd name="T51" fmla="*/ 2147483647 h 306"/>
                <a:gd name="T52" fmla="*/ 2147483647 w 174"/>
                <a:gd name="T53" fmla="*/ 2147483647 h 306"/>
                <a:gd name="T54" fmla="*/ 0 w 174"/>
                <a:gd name="T55" fmla="*/ 2147483647 h 306"/>
                <a:gd name="T56" fmla="*/ 2147483647 w 174"/>
                <a:gd name="T57" fmla="*/ 2147483647 h 306"/>
                <a:gd name="T58" fmla="*/ 2147483647 w 174"/>
                <a:gd name="T59" fmla="*/ 2147483647 h 30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174"/>
                <a:gd name="T91" fmla="*/ 0 h 306"/>
                <a:gd name="T92" fmla="*/ 174 w 174"/>
                <a:gd name="T93" fmla="*/ 306 h 30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174" h="306">
                  <a:moveTo>
                    <a:pt x="24" y="6"/>
                  </a:moveTo>
                  <a:lnTo>
                    <a:pt x="36" y="0"/>
                  </a:lnTo>
                  <a:lnTo>
                    <a:pt x="48" y="0"/>
                  </a:lnTo>
                  <a:lnTo>
                    <a:pt x="66" y="6"/>
                  </a:lnTo>
                  <a:lnTo>
                    <a:pt x="78" y="12"/>
                  </a:lnTo>
                  <a:lnTo>
                    <a:pt x="114" y="66"/>
                  </a:lnTo>
                  <a:lnTo>
                    <a:pt x="132" y="84"/>
                  </a:lnTo>
                  <a:lnTo>
                    <a:pt x="126" y="120"/>
                  </a:lnTo>
                  <a:lnTo>
                    <a:pt x="150" y="114"/>
                  </a:lnTo>
                  <a:lnTo>
                    <a:pt x="156" y="168"/>
                  </a:lnTo>
                  <a:lnTo>
                    <a:pt x="162" y="174"/>
                  </a:lnTo>
                  <a:lnTo>
                    <a:pt x="168" y="198"/>
                  </a:lnTo>
                  <a:lnTo>
                    <a:pt x="174" y="228"/>
                  </a:lnTo>
                  <a:lnTo>
                    <a:pt x="174" y="258"/>
                  </a:lnTo>
                  <a:lnTo>
                    <a:pt x="156" y="276"/>
                  </a:lnTo>
                  <a:lnTo>
                    <a:pt x="120" y="294"/>
                  </a:lnTo>
                  <a:lnTo>
                    <a:pt x="84" y="306"/>
                  </a:lnTo>
                  <a:lnTo>
                    <a:pt x="48" y="306"/>
                  </a:lnTo>
                  <a:lnTo>
                    <a:pt x="24" y="282"/>
                  </a:lnTo>
                  <a:lnTo>
                    <a:pt x="12" y="240"/>
                  </a:lnTo>
                  <a:lnTo>
                    <a:pt x="0" y="192"/>
                  </a:lnTo>
                  <a:lnTo>
                    <a:pt x="0" y="156"/>
                  </a:lnTo>
                  <a:lnTo>
                    <a:pt x="12" y="138"/>
                  </a:lnTo>
                  <a:lnTo>
                    <a:pt x="18" y="132"/>
                  </a:lnTo>
                  <a:lnTo>
                    <a:pt x="24" y="120"/>
                  </a:lnTo>
                  <a:lnTo>
                    <a:pt x="30" y="102"/>
                  </a:lnTo>
                  <a:lnTo>
                    <a:pt x="30" y="78"/>
                  </a:lnTo>
                  <a:lnTo>
                    <a:pt x="0" y="36"/>
                  </a:lnTo>
                  <a:lnTo>
                    <a:pt x="24" y="36"/>
                  </a:lnTo>
                  <a:lnTo>
                    <a:pt x="24" y="6"/>
                  </a:lnTo>
                  <a:close/>
                </a:path>
              </a:pathLst>
            </a:custGeom>
            <a:solidFill>
              <a:srgbClr val="2F4B3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FF0000"/>
                </a:solidFill>
              </a:endParaRPr>
            </a:p>
          </p:txBody>
        </p:sp>
        <p:sp>
          <p:nvSpPr>
            <p:cNvPr id="134" name="Korea, South" descr="© INSCALE GmbH, 05.05.2010&#10;http://www.presentationload.com/">
              <a:extLst>
                <a:ext uri="{FF2B5EF4-FFF2-40B4-BE49-F238E27FC236}">
                  <a16:creationId xmlns:a16="http://schemas.microsoft.com/office/drawing/2014/main" id="{A766A03B-F95A-44D5-9CFE-5E20FB94D22A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9288836" y="3127287"/>
              <a:ext cx="120640" cy="190566"/>
            </a:xfrm>
            <a:custGeom>
              <a:avLst/>
              <a:gdLst>
                <a:gd name="T0" fmla="*/ 2147483647 w 276"/>
                <a:gd name="T1" fmla="*/ 2147483647 h 426"/>
                <a:gd name="T2" fmla="*/ 2147483647 w 276"/>
                <a:gd name="T3" fmla="*/ 2147483647 h 426"/>
                <a:gd name="T4" fmla="*/ 2147483647 w 276"/>
                <a:gd name="T5" fmla="*/ 2147483647 h 426"/>
                <a:gd name="T6" fmla="*/ 2147483647 w 276"/>
                <a:gd name="T7" fmla="*/ 2147483647 h 426"/>
                <a:gd name="T8" fmla="*/ 2147483647 w 276"/>
                <a:gd name="T9" fmla="*/ 2147483647 h 426"/>
                <a:gd name="T10" fmla="*/ 2147483647 w 276"/>
                <a:gd name="T11" fmla="*/ 2147483647 h 426"/>
                <a:gd name="T12" fmla="*/ 2147483647 w 276"/>
                <a:gd name="T13" fmla="*/ 2147483647 h 426"/>
                <a:gd name="T14" fmla="*/ 2147483647 w 276"/>
                <a:gd name="T15" fmla="*/ 2147483647 h 426"/>
                <a:gd name="T16" fmla="*/ 2147483647 w 276"/>
                <a:gd name="T17" fmla="*/ 2147483647 h 426"/>
                <a:gd name="T18" fmla="*/ 2147483647 w 276"/>
                <a:gd name="T19" fmla="*/ 2147483647 h 426"/>
                <a:gd name="T20" fmla="*/ 2147483647 w 276"/>
                <a:gd name="T21" fmla="*/ 2147483647 h 426"/>
                <a:gd name="T22" fmla="*/ 2147483647 w 276"/>
                <a:gd name="T23" fmla="*/ 2147483647 h 426"/>
                <a:gd name="T24" fmla="*/ 2147483647 w 276"/>
                <a:gd name="T25" fmla="*/ 0 h 426"/>
                <a:gd name="T26" fmla="*/ 2147483647 w 276"/>
                <a:gd name="T27" fmla="*/ 2147483647 h 426"/>
                <a:gd name="T28" fmla="*/ 2147483647 w 276"/>
                <a:gd name="T29" fmla="*/ 2147483647 h 426"/>
                <a:gd name="T30" fmla="*/ 2147483647 w 276"/>
                <a:gd name="T31" fmla="*/ 2147483647 h 426"/>
                <a:gd name="T32" fmla="*/ 2147483647 w 276"/>
                <a:gd name="T33" fmla="*/ 2147483647 h 426"/>
                <a:gd name="T34" fmla="*/ 0 w 276"/>
                <a:gd name="T35" fmla="*/ 2147483647 h 426"/>
                <a:gd name="T36" fmla="*/ 2147483647 w 276"/>
                <a:gd name="T37" fmla="*/ 2147483647 h 426"/>
                <a:gd name="T38" fmla="*/ 2147483647 w 276"/>
                <a:gd name="T39" fmla="*/ 2147483647 h 426"/>
                <a:gd name="T40" fmla="*/ 2147483647 w 276"/>
                <a:gd name="T41" fmla="*/ 2147483647 h 426"/>
                <a:gd name="T42" fmla="*/ 2147483647 w 276"/>
                <a:gd name="T43" fmla="*/ 2147483647 h 426"/>
                <a:gd name="T44" fmla="*/ 2147483647 w 276"/>
                <a:gd name="T45" fmla="*/ 2147483647 h 426"/>
                <a:gd name="T46" fmla="*/ 2147483647 w 276"/>
                <a:gd name="T47" fmla="*/ 2147483647 h 426"/>
                <a:gd name="T48" fmla="*/ 2147483647 w 276"/>
                <a:gd name="T49" fmla="*/ 2147483647 h 426"/>
                <a:gd name="T50" fmla="*/ 2147483647 w 276"/>
                <a:gd name="T51" fmla="*/ 2147483647 h 426"/>
                <a:gd name="T52" fmla="*/ 2147483647 w 276"/>
                <a:gd name="T53" fmla="*/ 2147483647 h 426"/>
                <a:gd name="T54" fmla="*/ 2147483647 w 276"/>
                <a:gd name="T55" fmla="*/ 2147483647 h 426"/>
                <a:gd name="T56" fmla="*/ 2147483647 w 276"/>
                <a:gd name="T57" fmla="*/ 2147483647 h 426"/>
                <a:gd name="T58" fmla="*/ 2147483647 w 276"/>
                <a:gd name="T59" fmla="*/ 2147483647 h 426"/>
                <a:gd name="T60" fmla="*/ 2147483647 w 276"/>
                <a:gd name="T61" fmla="*/ 2147483647 h 426"/>
                <a:gd name="T62" fmla="*/ 2147483647 w 276"/>
                <a:gd name="T63" fmla="*/ 2147483647 h 426"/>
                <a:gd name="T64" fmla="*/ 2147483647 w 276"/>
                <a:gd name="T65" fmla="*/ 2147483647 h 426"/>
                <a:gd name="T66" fmla="*/ 2147483647 w 276"/>
                <a:gd name="T67" fmla="*/ 2147483647 h 426"/>
                <a:gd name="T68" fmla="*/ 2147483647 w 276"/>
                <a:gd name="T69" fmla="*/ 2147483647 h 426"/>
                <a:gd name="T70" fmla="*/ 2147483647 w 276"/>
                <a:gd name="T71" fmla="*/ 2147483647 h 426"/>
                <a:gd name="T72" fmla="*/ 2147483647 w 276"/>
                <a:gd name="T73" fmla="*/ 2147483647 h 426"/>
                <a:gd name="T74" fmla="*/ 2147483647 w 276"/>
                <a:gd name="T75" fmla="*/ 2147483647 h 42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276"/>
                <a:gd name="T115" fmla="*/ 0 h 426"/>
                <a:gd name="T116" fmla="*/ 276 w 276"/>
                <a:gd name="T117" fmla="*/ 426 h 42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276" h="426">
                  <a:moveTo>
                    <a:pt x="150" y="402"/>
                  </a:moveTo>
                  <a:lnTo>
                    <a:pt x="132" y="408"/>
                  </a:lnTo>
                  <a:lnTo>
                    <a:pt x="126" y="414"/>
                  </a:lnTo>
                  <a:lnTo>
                    <a:pt x="138" y="426"/>
                  </a:lnTo>
                  <a:lnTo>
                    <a:pt x="162" y="426"/>
                  </a:lnTo>
                  <a:lnTo>
                    <a:pt x="174" y="414"/>
                  </a:lnTo>
                  <a:lnTo>
                    <a:pt x="174" y="408"/>
                  </a:lnTo>
                  <a:lnTo>
                    <a:pt x="168" y="402"/>
                  </a:lnTo>
                  <a:lnTo>
                    <a:pt x="150" y="402"/>
                  </a:lnTo>
                  <a:close/>
                  <a:moveTo>
                    <a:pt x="276" y="246"/>
                  </a:moveTo>
                  <a:lnTo>
                    <a:pt x="270" y="228"/>
                  </a:lnTo>
                  <a:lnTo>
                    <a:pt x="264" y="216"/>
                  </a:lnTo>
                  <a:lnTo>
                    <a:pt x="246" y="198"/>
                  </a:lnTo>
                  <a:lnTo>
                    <a:pt x="252" y="186"/>
                  </a:lnTo>
                  <a:lnTo>
                    <a:pt x="252" y="180"/>
                  </a:lnTo>
                  <a:lnTo>
                    <a:pt x="246" y="162"/>
                  </a:lnTo>
                  <a:lnTo>
                    <a:pt x="240" y="150"/>
                  </a:lnTo>
                  <a:lnTo>
                    <a:pt x="210" y="120"/>
                  </a:lnTo>
                  <a:lnTo>
                    <a:pt x="198" y="102"/>
                  </a:lnTo>
                  <a:lnTo>
                    <a:pt x="168" y="72"/>
                  </a:lnTo>
                  <a:lnTo>
                    <a:pt x="144" y="66"/>
                  </a:lnTo>
                  <a:lnTo>
                    <a:pt x="144" y="60"/>
                  </a:lnTo>
                  <a:lnTo>
                    <a:pt x="138" y="54"/>
                  </a:lnTo>
                  <a:lnTo>
                    <a:pt x="132" y="42"/>
                  </a:lnTo>
                  <a:lnTo>
                    <a:pt x="102" y="12"/>
                  </a:lnTo>
                  <a:lnTo>
                    <a:pt x="96" y="0"/>
                  </a:lnTo>
                  <a:lnTo>
                    <a:pt x="78" y="12"/>
                  </a:lnTo>
                  <a:lnTo>
                    <a:pt x="48" y="12"/>
                  </a:lnTo>
                  <a:lnTo>
                    <a:pt x="24" y="24"/>
                  </a:lnTo>
                  <a:lnTo>
                    <a:pt x="18" y="30"/>
                  </a:lnTo>
                  <a:lnTo>
                    <a:pt x="12" y="30"/>
                  </a:lnTo>
                  <a:lnTo>
                    <a:pt x="12" y="36"/>
                  </a:lnTo>
                  <a:lnTo>
                    <a:pt x="18" y="42"/>
                  </a:lnTo>
                  <a:lnTo>
                    <a:pt x="18" y="48"/>
                  </a:lnTo>
                  <a:lnTo>
                    <a:pt x="12" y="54"/>
                  </a:lnTo>
                  <a:lnTo>
                    <a:pt x="0" y="60"/>
                  </a:lnTo>
                  <a:lnTo>
                    <a:pt x="0" y="66"/>
                  </a:lnTo>
                  <a:lnTo>
                    <a:pt x="6" y="72"/>
                  </a:lnTo>
                  <a:lnTo>
                    <a:pt x="12" y="84"/>
                  </a:lnTo>
                  <a:lnTo>
                    <a:pt x="24" y="90"/>
                  </a:lnTo>
                  <a:lnTo>
                    <a:pt x="30" y="90"/>
                  </a:lnTo>
                  <a:lnTo>
                    <a:pt x="42" y="96"/>
                  </a:lnTo>
                  <a:lnTo>
                    <a:pt x="60" y="132"/>
                  </a:lnTo>
                  <a:lnTo>
                    <a:pt x="54" y="132"/>
                  </a:lnTo>
                  <a:lnTo>
                    <a:pt x="48" y="126"/>
                  </a:lnTo>
                  <a:lnTo>
                    <a:pt x="36" y="126"/>
                  </a:lnTo>
                  <a:lnTo>
                    <a:pt x="24" y="120"/>
                  </a:lnTo>
                  <a:lnTo>
                    <a:pt x="6" y="120"/>
                  </a:lnTo>
                  <a:lnTo>
                    <a:pt x="6" y="126"/>
                  </a:lnTo>
                  <a:lnTo>
                    <a:pt x="18" y="132"/>
                  </a:lnTo>
                  <a:lnTo>
                    <a:pt x="30" y="144"/>
                  </a:lnTo>
                  <a:lnTo>
                    <a:pt x="42" y="150"/>
                  </a:lnTo>
                  <a:lnTo>
                    <a:pt x="54" y="192"/>
                  </a:lnTo>
                  <a:lnTo>
                    <a:pt x="90" y="198"/>
                  </a:lnTo>
                  <a:lnTo>
                    <a:pt x="90" y="228"/>
                  </a:lnTo>
                  <a:lnTo>
                    <a:pt x="78" y="240"/>
                  </a:lnTo>
                  <a:lnTo>
                    <a:pt x="78" y="270"/>
                  </a:lnTo>
                  <a:lnTo>
                    <a:pt x="84" y="282"/>
                  </a:lnTo>
                  <a:lnTo>
                    <a:pt x="102" y="300"/>
                  </a:lnTo>
                  <a:lnTo>
                    <a:pt x="108" y="300"/>
                  </a:lnTo>
                  <a:lnTo>
                    <a:pt x="108" y="306"/>
                  </a:lnTo>
                  <a:lnTo>
                    <a:pt x="102" y="312"/>
                  </a:lnTo>
                  <a:lnTo>
                    <a:pt x="102" y="324"/>
                  </a:lnTo>
                  <a:lnTo>
                    <a:pt x="108" y="330"/>
                  </a:lnTo>
                  <a:lnTo>
                    <a:pt x="132" y="330"/>
                  </a:lnTo>
                  <a:lnTo>
                    <a:pt x="144" y="324"/>
                  </a:lnTo>
                  <a:lnTo>
                    <a:pt x="144" y="318"/>
                  </a:lnTo>
                  <a:lnTo>
                    <a:pt x="150" y="312"/>
                  </a:lnTo>
                  <a:lnTo>
                    <a:pt x="150" y="306"/>
                  </a:lnTo>
                  <a:lnTo>
                    <a:pt x="198" y="282"/>
                  </a:lnTo>
                  <a:lnTo>
                    <a:pt x="222" y="288"/>
                  </a:lnTo>
                  <a:lnTo>
                    <a:pt x="234" y="270"/>
                  </a:lnTo>
                  <a:lnTo>
                    <a:pt x="258" y="270"/>
                  </a:lnTo>
                  <a:lnTo>
                    <a:pt x="270" y="264"/>
                  </a:lnTo>
                  <a:lnTo>
                    <a:pt x="276" y="264"/>
                  </a:lnTo>
                  <a:lnTo>
                    <a:pt x="276" y="246"/>
                  </a:lnTo>
                  <a:close/>
                </a:path>
              </a:pathLst>
            </a:custGeom>
            <a:solidFill>
              <a:srgbClr val="2F4B3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FF0000"/>
                </a:solidFill>
              </a:endParaRPr>
            </a:p>
          </p:txBody>
        </p:sp>
        <p:sp>
          <p:nvSpPr>
            <p:cNvPr id="135" name="Japan" descr="© INSCALE GmbH, 05.05.2010&#10;http://www.presentationload.com/">
              <a:extLst>
                <a:ext uri="{FF2B5EF4-FFF2-40B4-BE49-F238E27FC236}">
                  <a16:creationId xmlns:a16="http://schemas.microsoft.com/office/drawing/2014/main" id="{A66A66E3-8444-46D9-BCD2-4F392E474A84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9357093" y="2877964"/>
              <a:ext cx="387318" cy="767026"/>
            </a:xfrm>
            <a:custGeom>
              <a:avLst/>
              <a:gdLst>
                <a:gd name="T0" fmla="*/ 2147483647 w 876"/>
                <a:gd name="T1" fmla="*/ 2147483647 h 1710"/>
                <a:gd name="T2" fmla="*/ 2147483647 w 876"/>
                <a:gd name="T3" fmla="*/ 2147483647 h 1710"/>
                <a:gd name="T4" fmla="*/ 2147483647 w 876"/>
                <a:gd name="T5" fmla="*/ 2147483647 h 1710"/>
                <a:gd name="T6" fmla="*/ 2147483647 w 876"/>
                <a:gd name="T7" fmla="*/ 2147483647 h 1710"/>
                <a:gd name="T8" fmla="*/ 2147483647 w 876"/>
                <a:gd name="T9" fmla="*/ 2147483647 h 1710"/>
                <a:gd name="T10" fmla="*/ 2147483647 w 876"/>
                <a:gd name="T11" fmla="*/ 2147483647 h 1710"/>
                <a:gd name="T12" fmla="*/ 2147483647 w 876"/>
                <a:gd name="T13" fmla="*/ 2147483647 h 1710"/>
                <a:gd name="T14" fmla="*/ 2147483647 w 876"/>
                <a:gd name="T15" fmla="*/ 2147483647 h 1710"/>
                <a:gd name="T16" fmla="*/ 2147483647 w 876"/>
                <a:gd name="T17" fmla="*/ 2147483647 h 1710"/>
                <a:gd name="T18" fmla="*/ 2147483647 w 876"/>
                <a:gd name="T19" fmla="*/ 2147483647 h 1710"/>
                <a:gd name="T20" fmla="*/ 2147483647 w 876"/>
                <a:gd name="T21" fmla="*/ 2147483647 h 1710"/>
                <a:gd name="T22" fmla="*/ 2147483647 w 876"/>
                <a:gd name="T23" fmla="*/ 2147483647 h 1710"/>
                <a:gd name="T24" fmla="*/ 2147483647 w 876"/>
                <a:gd name="T25" fmla="*/ 2147483647 h 1710"/>
                <a:gd name="T26" fmla="*/ 2147483647 w 876"/>
                <a:gd name="T27" fmla="*/ 2147483647 h 1710"/>
                <a:gd name="T28" fmla="*/ 2147483647 w 876"/>
                <a:gd name="T29" fmla="*/ 2147483647 h 1710"/>
                <a:gd name="T30" fmla="*/ 2147483647 w 876"/>
                <a:gd name="T31" fmla="*/ 2147483647 h 1710"/>
                <a:gd name="T32" fmla="*/ 2147483647 w 876"/>
                <a:gd name="T33" fmla="*/ 2147483647 h 1710"/>
                <a:gd name="T34" fmla="*/ 2147483647 w 876"/>
                <a:gd name="T35" fmla="*/ 2147483647 h 1710"/>
                <a:gd name="T36" fmla="*/ 2147483647 w 876"/>
                <a:gd name="T37" fmla="*/ 2147483647 h 1710"/>
                <a:gd name="T38" fmla="*/ 2147483647 w 876"/>
                <a:gd name="T39" fmla="*/ 2147483647 h 1710"/>
                <a:gd name="T40" fmla="*/ 2147483647 w 876"/>
                <a:gd name="T41" fmla="*/ 2147483647 h 1710"/>
                <a:gd name="T42" fmla="*/ 2147483647 w 876"/>
                <a:gd name="T43" fmla="*/ 2147483647 h 1710"/>
                <a:gd name="T44" fmla="*/ 2147483647 w 876"/>
                <a:gd name="T45" fmla="*/ 2147483647 h 1710"/>
                <a:gd name="T46" fmla="*/ 2147483647 w 876"/>
                <a:gd name="T47" fmla="*/ 2147483647 h 1710"/>
                <a:gd name="T48" fmla="*/ 2147483647 w 876"/>
                <a:gd name="T49" fmla="*/ 2147483647 h 1710"/>
                <a:gd name="T50" fmla="*/ 2147483647 w 876"/>
                <a:gd name="T51" fmla="*/ 2147483647 h 1710"/>
                <a:gd name="T52" fmla="*/ 2147483647 w 876"/>
                <a:gd name="T53" fmla="*/ 2147483647 h 1710"/>
                <a:gd name="T54" fmla="*/ 2147483647 w 876"/>
                <a:gd name="T55" fmla="*/ 2147483647 h 1710"/>
                <a:gd name="T56" fmla="*/ 2147483647 w 876"/>
                <a:gd name="T57" fmla="*/ 2147483647 h 1710"/>
                <a:gd name="T58" fmla="*/ 2147483647 w 876"/>
                <a:gd name="T59" fmla="*/ 2147483647 h 1710"/>
                <a:gd name="T60" fmla="*/ 2147483647 w 876"/>
                <a:gd name="T61" fmla="*/ 2147483647 h 1710"/>
                <a:gd name="T62" fmla="*/ 2147483647 w 876"/>
                <a:gd name="T63" fmla="*/ 2147483647 h 1710"/>
                <a:gd name="T64" fmla="*/ 2147483647 w 876"/>
                <a:gd name="T65" fmla="*/ 2147483647 h 1710"/>
                <a:gd name="T66" fmla="*/ 2147483647 w 876"/>
                <a:gd name="T67" fmla="*/ 2147483647 h 1710"/>
                <a:gd name="T68" fmla="*/ 2147483647 w 876"/>
                <a:gd name="T69" fmla="*/ 2147483647 h 1710"/>
                <a:gd name="T70" fmla="*/ 2147483647 w 876"/>
                <a:gd name="T71" fmla="*/ 2147483647 h 1710"/>
                <a:gd name="T72" fmla="*/ 2147483647 w 876"/>
                <a:gd name="T73" fmla="*/ 2147483647 h 1710"/>
                <a:gd name="T74" fmla="*/ 2147483647 w 876"/>
                <a:gd name="T75" fmla="*/ 2147483647 h 1710"/>
                <a:gd name="T76" fmla="*/ 2147483647 w 876"/>
                <a:gd name="T77" fmla="*/ 2147483647 h 1710"/>
                <a:gd name="T78" fmla="*/ 2147483647 w 876"/>
                <a:gd name="T79" fmla="*/ 2147483647 h 1710"/>
                <a:gd name="T80" fmla="*/ 2147483647 w 876"/>
                <a:gd name="T81" fmla="*/ 2147483647 h 1710"/>
                <a:gd name="T82" fmla="*/ 2147483647 w 876"/>
                <a:gd name="T83" fmla="*/ 2147483647 h 1710"/>
                <a:gd name="T84" fmla="*/ 2147483647 w 876"/>
                <a:gd name="T85" fmla="*/ 2147483647 h 1710"/>
                <a:gd name="T86" fmla="*/ 2147483647 w 876"/>
                <a:gd name="T87" fmla="*/ 2147483647 h 1710"/>
                <a:gd name="T88" fmla="*/ 2147483647 w 876"/>
                <a:gd name="T89" fmla="*/ 2147483647 h 1710"/>
                <a:gd name="T90" fmla="*/ 2147483647 w 876"/>
                <a:gd name="T91" fmla="*/ 2147483647 h 1710"/>
                <a:gd name="T92" fmla="*/ 2147483647 w 876"/>
                <a:gd name="T93" fmla="*/ 2147483647 h 1710"/>
                <a:gd name="T94" fmla="*/ 2147483647 w 876"/>
                <a:gd name="T95" fmla="*/ 2147483647 h 1710"/>
                <a:gd name="T96" fmla="*/ 2147483647 w 876"/>
                <a:gd name="T97" fmla="*/ 2147483647 h 1710"/>
                <a:gd name="T98" fmla="*/ 2147483647 w 876"/>
                <a:gd name="T99" fmla="*/ 2147483647 h 1710"/>
                <a:gd name="T100" fmla="*/ 2147483647 w 876"/>
                <a:gd name="T101" fmla="*/ 2147483647 h 1710"/>
                <a:gd name="T102" fmla="*/ 2147483647 w 876"/>
                <a:gd name="T103" fmla="*/ 2147483647 h 1710"/>
                <a:gd name="T104" fmla="*/ 2147483647 w 876"/>
                <a:gd name="T105" fmla="*/ 2147483647 h 1710"/>
                <a:gd name="T106" fmla="*/ 2147483647 w 876"/>
                <a:gd name="T107" fmla="*/ 2147483647 h 1710"/>
                <a:gd name="T108" fmla="*/ 2147483647 w 876"/>
                <a:gd name="T109" fmla="*/ 2147483647 h 1710"/>
                <a:gd name="T110" fmla="*/ 2147483647 w 876"/>
                <a:gd name="T111" fmla="*/ 2147483647 h 1710"/>
                <a:gd name="T112" fmla="*/ 2147483647 w 876"/>
                <a:gd name="T113" fmla="*/ 2147483647 h 1710"/>
                <a:gd name="T114" fmla="*/ 2147483647 w 876"/>
                <a:gd name="T115" fmla="*/ 2147483647 h 1710"/>
                <a:gd name="T116" fmla="*/ 2147483647 w 876"/>
                <a:gd name="T117" fmla="*/ 2147483647 h 1710"/>
                <a:gd name="T118" fmla="*/ 2147483647 w 876"/>
                <a:gd name="T119" fmla="*/ 2147483647 h 1710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876"/>
                <a:gd name="T181" fmla="*/ 0 h 1710"/>
                <a:gd name="T182" fmla="*/ 876 w 876"/>
                <a:gd name="T183" fmla="*/ 1710 h 1710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876" h="1710">
                  <a:moveTo>
                    <a:pt x="876" y="780"/>
                  </a:moveTo>
                  <a:lnTo>
                    <a:pt x="864" y="774"/>
                  </a:lnTo>
                  <a:lnTo>
                    <a:pt x="858" y="768"/>
                  </a:lnTo>
                  <a:lnTo>
                    <a:pt x="846" y="762"/>
                  </a:lnTo>
                  <a:lnTo>
                    <a:pt x="840" y="750"/>
                  </a:lnTo>
                  <a:lnTo>
                    <a:pt x="828" y="744"/>
                  </a:lnTo>
                  <a:lnTo>
                    <a:pt x="828" y="720"/>
                  </a:lnTo>
                  <a:lnTo>
                    <a:pt x="834" y="702"/>
                  </a:lnTo>
                  <a:lnTo>
                    <a:pt x="834" y="684"/>
                  </a:lnTo>
                  <a:lnTo>
                    <a:pt x="828" y="666"/>
                  </a:lnTo>
                  <a:lnTo>
                    <a:pt x="816" y="642"/>
                  </a:lnTo>
                  <a:lnTo>
                    <a:pt x="792" y="618"/>
                  </a:lnTo>
                  <a:lnTo>
                    <a:pt x="786" y="600"/>
                  </a:lnTo>
                  <a:lnTo>
                    <a:pt x="786" y="576"/>
                  </a:lnTo>
                  <a:lnTo>
                    <a:pt x="792" y="570"/>
                  </a:lnTo>
                  <a:lnTo>
                    <a:pt x="810" y="570"/>
                  </a:lnTo>
                  <a:lnTo>
                    <a:pt x="810" y="528"/>
                  </a:lnTo>
                  <a:lnTo>
                    <a:pt x="798" y="516"/>
                  </a:lnTo>
                  <a:lnTo>
                    <a:pt x="810" y="510"/>
                  </a:lnTo>
                  <a:lnTo>
                    <a:pt x="810" y="498"/>
                  </a:lnTo>
                  <a:lnTo>
                    <a:pt x="804" y="486"/>
                  </a:lnTo>
                  <a:lnTo>
                    <a:pt x="804" y="474"/>
                  </a:lnTo>
                  <a:lnTo>
                    <a:pt x="798" y="468"/>
                  </a:lnTo>
                  <a:lnTo>
                    <a:pt x="792" y="456"/>
                  </a:lnTo>
                  <a:lnTo>
                    <a:pt x="786" y="450"/>
                  </a:lnTo>
                  <a:lnTo>
                    <a:pt x="774" y="444"/>
                  </a:lnTo>
                  <a:lnTo>
                    <a:pt x="768" y="438"/>
                  </a:lnTo>
                  <a:lnTo>
                    <a:pt x="762" y="420"/>
                  </a:lnTo>
                  <a:lnTo>
                    <a:pt x="756" y="420"/>
                  </a:lnTo>
                  <a:lnTo>
                    <a:pt x="738" y="402"/>
                  </a:lnTo>
                  <a:lnTo>
                    <a:pt x="714" y="390"/>
                  </a:lnTo>
                  <a:lnTo>
                    <a:pt x="702" y="378"/>
                  </a:lnTo>
                  <a:lnTo>
                    <a:pt x="696" y="360"/>
                  </a:lnTo>
                  <a:lnTo>
                    <a:pt x="690" y="348"/>
                  </a:lnTo>
                  <a:lnTo>
                    <a:pt x="690" y="330"/>
                  </a:lnTo>
                  <a:lnTo>
                    <a:pt x="684" y="324"/>
                  </a:lnTo>
                  <a:lnTo>
                    <a:pt x="678" y="324"/>
                  </a:lnTo>
                  <a:lnTo>
                    <a:pt x="666" y="318"/>
                  </a:lnTo>
                  <a:lnTo>
                    <a:pt x="654" y="318"/>
                  </a:lnTo>
                  <a:lnTo>
                    <a:pt x="648" y="324"/>
                  </a:lnTo>
                  <a:lnTo>
                    <a:pt x="648" y="342"/>
                  </a:lnTo>
                  <a:lnTo>
                    <a:pt x="654" y="342"/>
                  </a:lnTo>
                  <a:lnTo>
                    <a:pt x="660" y="348"/>
                  </a:lnTo>
                  <a:lnTo>
                    <a:pt x="672" y="342"/>
                  </a:lnTo>
                  <a:lnTo>
                    <a:pt x="678" y="348"/>
                  </a:lnTo>
                  <a:lnTo>
                    <a:pt x="678" y="366"/>
                  </a:lnTo>
                  <a:lnTo>
                    <a:pt x="672" y="366"/>
                  </a:lnTo>
                  <a:lnTo>
                    <a:pt x="666" y="360"/>
                  </a:lnTo>
                  <a:lnTo>
                    <a:pt x="654" y="372"/>
                  </a:lnTo>
                  <a:lnTo>
                    <a:pt x="630" y="342"/>
                  </a:lnTo>
                  <a:lnTo>
                    <a:pt x="612" y="342"/>
                  </a:lnTo>
                  <a:lnTo>
                    <a:pt x="636" y="378"/>
                  </a:lnTo>
                  <a:lnTo>
                    <a:pt x="618" y="378"/>
                  </a:lnTo>
                  <a:lnTo>
                    <a:pt x="648" y="426"/>
                  </a:lnTo>
                  <a:lnTo>
                    <a:pt x="636" y="438"/>
                  </a:lnTo>
                  <a:lnTo>
                    <a:pt x="648" y="444"/>
                  </a:lnTo>
                  <a:lnTo>
                    <a:pt x="666" y="462"/>
                  </a:lnTo>
                  <a:lnTo>
                    <a:pt x="678" y="468"/>
                  </a:lnTo>
                  <a:lnTo>
                    <a:pt x="684" y="480"/>
                  </a:lnTo>
                  <a:lnTo>
                    <a:pt x="684" y="504"/>
                  </a:lnTo>
                  <a:lnTo>
                    <a:pt x="678" y="516"/>
                  </a:lnTo>
                  <a:lnTo>
                    <a:pt x="678" y="534"/>
                  </a:lnTo>
                  <a:lnTo>
                    <a:pt x="672" y="540"/>
                  </a:lnTo>
                  <a:lnTo>
                    <a:pt x="672" y="570"/>
                  </a:lnTo>
                  <a:lnTo>
                    <a:pt x="678" y="570"/>
                  </a:lnTo>
                  <a:lnTo>
                    <a:pt x="690" y="582"/>
                  </a:lnTo>
                  <a:lnTo>
                    <a:pt x="690" y="600"/>
                  </a:lnTo>
                  <a:lnTo>
                    <a:pt x="678" y="606"/>
                  </a:lnTo>
                  <a:lnTo>
                    <a:pt x="660" y="606"/>
                  </a:lnTo>
                  <a:lnTo>
                    <a:pt x="660" y="618"/>
                  </a:lnTo>
                  <a:lnTo>
                    <a:pt x="666" y="630"/>
                  </a:lnTo>
                  <a:lnTo>
                    <a:pt x="666" y="642"/>
                  </a:lnTo>
                  <a:lnTo>
                    <a:pt x="660" y="654"/>
                  </a:lnTo>
                  <a:lnTo>
                    <a:pt x="654" y="660"/>
                  </a:lnTo>
                  <a:lnTo>
                    <a:pt x="642" y="666"/>
                  </a:lnTo>
                  <a:lnTo>
                    <a:pt x="630" y="666"/>
                  </a:lnTo>
                  <a:lnTo>
                    <a:pt x="618" y="672"/>
                  </a:lnTo>
                  <a:lnTo>
                    <a:pt x="612" y="678"/>
                  </a:lnTo>
                  <a:lnTo>
                    <a:pt x="606" y="678"/>
                  </a:lnTo>
                  <a:lnTo>
                    <a:pt x="606" y="696"/>
                  </a:lnTo>
                  <a:lnTo>
                    <a:pt x="588" y="696"/>
                  </a:lnTo>
                  <a:lnTo>
                    <a:pt x="564" y="672"/>
                  </a:lnTo>
                  <a:lnTo>
                    <a:pt x="564" y="654"/>
                  </a:lnTo>
                  <a:lnTo>
                    <a:pt x="570" y="636"/>
                  </a:lnTo>
                  <a:lnTo>
                    <a:pt x="558" y="636"/>
                  </a:lnTo>
                  <a:lnTo>
                    <a:pt x="552" y="642"/>
                  </a:lnTo>
                  <a:lnTo>
                    <a:pt x="540" y="648"/>
                  </a:lnTo>
                  <a:lnTo>
                    <a:pt x="534" y="654"/>
                  </a:lnTo>
                  <a:lnTo>
                    <a:pt x="534" y="660"/>
                  </a:lnTo>
                  <a:lnTo>
                    <a:pt x="540" y="666"/>
                  </a:lnTo>
                  <a:lnTo>
                    <a:pt x="558" y="702"/>
                  </a:lnTo>
                  <a:lnTo>
                    <a:pt x="558" y="714"/>
                  </a:lnTo>
                  <a:lnTo>
                    <a:pt x="552" y="720"/>
                  </a:lnTo>
                  <a:lnTo>
                    <a:pt x="540" y="744"/>
                  </a:lnTo>
                  <a:lnTo>
                    <a:pt x="540" y="756"/>
                  </a:lnTo>
                  <a:lnTo>
                    <a:pt x="546" y="762"/>
                  </a:lnTo>
                  <a:lnTo>
                    <a:pt x="546" y="768"/>
                  </a:lnTo>
                  <a:lnTo>
                    <a:pt x="552" y="780"/>
                  </a:lnTo>
                  <a:lnTo>
                    <a:pt x="558" y="786"/>
                  </a:lnTo>
                  <a:lnTo>
                    <a:pt x="558" y="792"/>
                  </a:lnTo>
                  <a:lnTo>
                    <a:pt x="522" y="792"/>
                  </a:lnTo>
                  <a:lnTo>
                    <a:pt x="498" y="780"/>
                  </a:lnTo>
                  <a:lnTo>
                    <a:pt x="474" y="780"/>
                  </a:lnTo>
                  <a:lnTo>
                    <a:pt x="450" y="792"/>
                  </a:lnTo>
                  <a:lnTo>
                    <a:pt x="438" y="792"/>
                  </a:lnTo>
                  <a:lnTo>
                    <a:pt x="420" y="798"/>
                  </a:lnTo>
                  <a:lnTo>
                    <a:pt x="414" y="804"/>
                  </a:lnTo>
                  <a:lnTo>
                    <a:pt x="378" y="804"/>
                  </a:lnTo>
                  <a:lnTo>
                    <a:pt x="366" y="792"/>
                  </a:lnTo>
                  <a:lnTo>
                    <a:pt x="336" y="816"/>
                  </a:lnTo>
                  <a:lnTo>
                    <a:pt x="330" y="828"/>
                  </a:lnTo>
                  <a:lnTo>
                    <a:pt x="312" y="846"/>
                  </a:lnTo>
                  <a:lnTo>
                    <a:pt x="306" y="864"/>
                  </a:lnTo>
                  <a:lnTo>
                    <a:pt x="300" y="870"/>
                  </a:lnTo>
                  <a:lnTo>
                    <a:pt x="294" y="882"/>
                  </a:lnTo>
                  <a:lnTo>
                    <a:pt x="270" y="882"/>
                  </a:lnTo>
                  <a:lnTo>
                    <a:pt x="264" y="888"/>
                  </a:lnTo>
                  <a:lnTo>
                    <a:pt x="258" y="888"/>
                  </a:lnTo>
                  <a:lnTo>
                    <a:pt x="258" y="900"/>
                  </a:lnTo>
                  <a:lnTo>
                    <a:pt x="264" y="912"/>
                  </a:lnTo>
                  <a:lnTo>
                    <a:pt x="276" y="924"/>
                  </a:lnTo>
                  <a:lnTo>
                    <a:pt x="288" y="924"/>
                  </a:lnTo>
                  <a:lnTo>
                    <a:pt x="294" y="918"/>
                  </a:lnTo>
                  <a:lnTo>
                    <a:pt x="312" y="918"/>
                  </a:lnTo>
                  <a:lnTo>
                    <a:pt x="318" y="924"/>
                  </a:lnTo>
                  <a:lnTo>
                    <a:pt x="324" y="924"/>
                  </a:lnTo>
                  <a:lnTo>
                    <a:pt x="336" y="930"/>
                  </a:lnTo>
                  <a:lnTo>
                    <a:pt x="342" y="930"/>
                  </a:lnTo>
                  <a:lnTo>
                    <a:pt x="348" y="924"/>
                  </a:lnTo>
                  <a:lnTo>
                    <a:pt x="348" y="912"/>
                  </a:lnTo>
                  <a:lnTo>
                    <a:pt x="354" y="906"/>
                  </a:lnTo>
                  <a:lnTo>
                    <a:pt x="354" y="894"/>
                  </a:lnTo>
                  <a:lnTo>
                    <a:pt x="372" y="906"/>
                  </a:lnTo>
                  <a:lnTo>
                    <a:pt x="378" y="906"/>
                  </a:lnTo>
                  <a:lnTo>
                    <a:pt x="384" y="900"/>
                  </a:lnTo>
                  <a:lnTo>
                    <a:pt x="420" y="882"/>
                  </a:lnTo>
                  <a:lnTo>
                    <a:pt x="426" y="882"/>
                  </a:lnTo>
                  <a:lnTo>
                    <a:pt x="432" y="876"/>
                  </a:lnTo>
                  <a:lnTo>
                    <a:pt x="444" y="876"/>
                  </a:lnTo>
                  <a:lnTo>
                    <a:pt x="456" y="882"/>
                  </a:lnTo>
                  <a:lnTo>
                    <a:pt x="480" y="882"/>
                  </a:lnTo>
                  <a:lnTo>
                    <a:pt x="480" y="876"/>
                  </a:lnTo>
                  <a:lnTo>
                    <a:pt x="474" y="870"/>
                  </a:lnTo>
                  <a:lnTo>
                    <a:pt x="474" y="864"/>
                  </a:lnTo>
                  <a:lnTo>
                    <a:pt x="480" y="858"/>
                  </a:lnTo>
                  <a:lnTo>
                    <a:pt x="498" y="858"/>
                  </a:lnTo>
                  <a:lnTo>
                    <a:pt x="516" y="876"/>
                  </a:lnTo>
                  <a:lnTo>
                    <a:pt x="522" y="870"/>
                  </a:lnTo>
                  <a:lnTo>
                    <a:pt x="534" y="864"/>
                  </a:lnTo>
                  <a:lnTo>
                    <a:pt x="540" y="864"/>
                  </a:lnTo>
                  <a:lnTo>
                    <a:pt x="546" y="858"/>
                  </a:lnTo>
                  <a:lnTo>
                    <a:pt x="552" y="864"/>
                  </a:lnTo>
                  <a:lnTo>
                    <a:pt x="552" y="882"/>
                  </a:lnTo>
                  <a:lnTo>
                    <a:pt x="546" y="894"/>
                  </a:lnTo>
                  <a:lnTo>
                    <a:pt x="540" y="900"/>
                  </a:lnTo>
                  <a:lnTo>
                    <a:pt x="540" y="912"/>
                  </a:lnTo>
                  <a:lnTo>
                    <a:pt x="546" y="918"/>
                  </a:lnTo>
                  <a:lnTo>
                    <a:pt x="552" y="930"/>
                  </a:lnTo>
                  <a:lnTo>
                    <a:pt x="576" y="954"/>
                  </a:lnTo>
                  <a:lnTo>
                    <a:pt x="600" y="966"/>
                  </a:lnTo>
                  <a:lnTo>
                    <a:pt x="612" y="960"/>
                  </a:lnTo>
                  <a:lnTo>
                    <a:pt x="618" y="954"/>
                  </a:lnTo>
                  <a:lnTo>
                    <a:pt x="630" y="930"/>
                  </a:lnTo>
                  <a:lnTo>
                    <a:pt x="630" y="906"/>
                  </a:lnTo>
                  <a:lnTo>
                    <a:pt x="660" y="900"/>
                  </a:lnTo>
                  <a:lnTo>
                    <a:pt x="654" y="894"/>
                  </a:lnTo>
                  <a:lnTo>
                    <a:pt x="648" y="882"/>
                  </a:lnTo>
                  <a:lnTo>
                    <a:pt x="636" y="870"/>
                  </a:lnTo>
                  <a:lnTo>
                    <a:pt x="624" y="870"/>
                  </a:lnTo>
                  <a:lnTo>
                    <a:pt x="612" y="858"/>
                  </a:lnTo>
                  <a:lnTo>
                    <a:pt x="630" y="834"/>
                  </a:lnTo>
                  <a:lnTo>
                    <a:pt x="636" y="834"/>
                  </a:lnTo>
                  <a:lnTo>
                    <a:pt x="636" y="840"/>
                  </a:lnTo>
                  <a:lnTo>
                    <a:pt x="642" y="852"/>
                  </a:lnTo>
                  <a:lnTo>
                    <a:pt x="642" y="858"/>
                  </a:lnTo>
                  <a:lnTo>
                    <a:pt x="654" y="858"/>
                  </a:lnTo>
                  <a:lnTo>
                    <a:pt x="666" y="870"/>
                  </a:lnTo>
                  <a:lnTo>
                    <a:pt x="666" y="876"/>
                  </a:lnTo>
                  <a:lnTo>
                    <a:pt x="684" y="864"/>
                  </a:lnTo>
                  <a:lnTo>
                    <a:pt x="696" y="870"/>
                  </a:lnTo>
                  <a:lnTo>
                    <a:pt x="732" y="870"/>
                  </a:lnTo>
                  <a:lnTo>
                    <a:pt x="744" y="858"/>
                  </a:lnTo>
                  <a:lnTo>
                    <a:pt x="744" y="852"/>
                  </a:lnTo>
                  <a:lnTo>
                    <a:pt x="738" y="846"/>
                  </a:lnTo>
                  <a:lnTo>
                    <a:pt x="738" y="840"/>
                  </a:lnTo>
                  <a:lnTo>
                    <a:pt x="744" y="834"/>
                  </a:lnTo>
                  <a:lnTo>
                    <a:pt x="762" y="834"/>
                  </a:lnTo>
                  <a:lnTo>
                    <a:pt x="768" y="840"/>
                  </a:lnTo>
                  <a:lnTo>
                    <a:pt x="768" y="858"/>
                  </a:lnTo>
                  <a:lnTo>
                    <a:pt x="774" y="864"/>
                  </a:lnTo>
                  <a:lnTo>
                    <a:pt x="774" y="870"/>
                  </a:lnTo>
                  <a:lnTo>
                    <a:pt x="780" y="870"/>
                  </a:lnTo>
                  <a:lnTo>
                    <a:pt x="786" y="864"/>
                  </a:lnTo>
                  <a:lnTo>
                    <a:pt x="786" y="852"/>
                  </a:lnTo>
                  <a:lnTo>
                    <a:pt x="780" y="840"/>
                  </a:lnTo>
                  <a:lnTo>
                    <a:pt x="780" y="816"/>
                  </a:lnTo>
                  <a:lnTo>
                    <a:pt x="804" y="816"/>
                  </a:lnTo>
                  <a:lnTo>
                    <a:pt x="804" y="798"/>
                  </a:lnTo>
                  <a:lnTo>
                    <a:pt x="810" y="792"/>
                  </a:lnTo>
                  <a:lnTo>
                    <a:pt x="810" y="786"/>
                  </a:lnTo>
                  <a:lnTo>
                    <a:pt x="816" y="780"/>
                  </a:lnTo>
                  <a:lnTo>
                    <a:pt x="828" y="792"/>
                  </a:lnTo>
                  <a:lnTo>
                    <a:pt x="828" y="840"/>
                  </a:lnTo>
                  <a:lnTo>
                    <a:pt x="852" y="840"/>
                  </a:lnTo>
                  <a:lnTo>
                    <a:pt x="858" y="828"/>
                  </a:lnTo>
                  <a:lnTo>
                    <a:pt x="858" y="792"/>
                  </a:lnTo>
                  <a:lnTo>
                    <a:pt x="876" y="780"/>
                  </a:lnTo>
                  <a:close/>
                  <a:moveTo>
                    <a:pt x="498" y="912"/>
                  </a:moveTo>
                  <a:lnTo>
                    <a:pt x="486" y="906"/>
                  </a:lnTo>
                  <a:lnTo>
                    <a:pt x="480" y="900"/>
                  </a:lnTo>
                  <a:lnTo>
                    <a:pt x="468" y="894"/>
                  </a:lnTo>
                  <a:lnTo>
                    <a:pt x="444" y="894"/>
                  </a:lnTo>
                  <a:lnTo>
                    <a:pt x="438" y="900"/>
                  </a:lnTo>
                  <a:lnTo>
                    <a:pt x="438" y="924"/>
                  </a:lnTo>
                  <a:lnTo>
                    <a:pt x="432" y="924"/>
                  </a:lnTo>
                  <a:lnTo>
                    <a:pt x="426" y="918"/>
                  </a:lnTo>
                  <a:lnTo>
                    <a:pt x="396" y="918"/>
                  </a:lnTo>
                  <a:lnTo>
                    <a:pt x="390" y="924"/>
                  </a:lnTo>
                  <a:lnTo>
                    <a:pt x="390" y="942"/>
                  </a:lnTo>
                  <a:lnTo>
                    <a:pt x="396" y="948"/>
                  </a:lnTo>
                  <a:lnTo>
                    <a:pt x="396" y="954"/>
                  </a:lnTo>
                  <a:lnTo>
                    <a:pt x="378" y="972"/>
                  </a:lnTo>
                  <a:lnTo>
                    <a:pt x="390" y="978"/>
                  </a:lnTo>
                  <a:lnTo>
                    <a:pt x="396" y="990"/>
                  </a:lnTo>
                  <a:lnTo>
                    <a:pt x="408" y="1002"/>
                  </a:lnTo>
                  <a:lnTo>
                    <a:pt x="432" y="1014"/>
                  </a:lnTo>
                  <a:lnTo>
                    <a:pt x="438" y="1020"/>
                  </a:lnTo>
                  <a:lnTo>
                    <a:pt x="450" y="1026"/>
                  </a:lnTo>
                  <a:lnTo>
                    <a:pt x="450" y="984"/>
                  </a:lnTo>
                  <a:lnTo>
                    <a:pt x="456" y="972"/>
                  </a:lnTo>
                  <a:lnTo>
                    <a:pt x="462" y="966"/>
                  </a:lnTo>
                  <a:lnTo>
                    <a:pt x="474" y="960"/>
                  </a:lnTo>
                  <a:lnTo>
                    <a:pt x="486" y="960"/>
                  </a:lnTo>
                  <a:lnTo>
                    <a:pt x="492" y="966"/>
                  </a:lnTo>
                  <a:lnTo>
                    <a:pt x="504" y="972"/>
                  </a:lnTo>
                  <a:lnTo>
                    <a:pt x="510" y="984"/>
                  </a:lnTo>
                  <a:lnTo>
                    <a:pt x="516" y="990"/>
                  </a:lnTo>
                  <a:lnTo>
                    <a:pt x="516" y="978"/>
                  </a:lnTo>
                  <a:lnTo>
                    <a:pt x="522" y="966"/>
                  </a:lnTo>
                  <a:lnTo>
                    <a:pt x="522" y="954"/>
                  </a:lnTo>
                  <a:lnTo>
                    <a:pt x="528" y="942"/>
                  </a:lnTo>
                  <a:lnTo>
                    <a:pt x="528" y="930"/>
                  </a:lnTo>
                  <a:lnTo>
                    <a:pt x="522" y="918"/>
                  </a:lnTo>
                  <a:lnTo>
                    <a:pt x="516" y="912"/>
                  </a:lnTo>
                  <a:lnTo>
                    <a:pt x="516" y="906"/>
                  </a:lnTo>
                  <a:lnTo>
                    <a:pt x="498" y="912"/>
                  </a:lnTo>
                  <a:close/>
                  <a:moveTo>
                    <a:pt x="354" y="1050"/>
                  </a:moveTo>
                  <a:lnTo>
                    <a:pt x="354" y="1038"/>
                  </a:lnTo>
                  <a:lnTo>
                    <a:pt x="372" y="1020"/>
                  </a:lnTo>
                  <a:lnTo>
                    <a:pt x="372" y="1008"/>
                  </a:lnTo>
                  <a:lnTo>
                    <a:pt x="360" y="1002"/>
                  </a:lnTo>
                  <a:lnTo>
                    <a:pt x="354" y="990"/>
                  </a:lnTo>
                  <a:lnTo>
                    <a:pt x="348" y="984"/>
                  </a:lnTo>
                  <a:lnTo>
                    <a:pt x="336" y="978"/>
                  </a:lnTo>
                  <a:lnTo>
                    <a:pt x="336" y="966"/>
                  </a:lnTo>
                  <a:lnTo>
                    <a:pt x="330" y="960"/>
                  </a:lnTo>
                  <a:lnTo>
                    <a:pt x="324" y="960"/>
                  </a:lnTo>
                  <a:lnTo>
                    <a:pt x="318" y="954"/>
                  </a:lnTo>
                  <a:lnTo>
                    <a:pt x="300" y="954"/>
                  </a:lnTo>
                  <a:lnTo>
                    <a:pt x="294" y="948"/>
                  </a:lnTo>
                  <a:lnTo>
                    <a:pt x="270" y="936"/>
                  </a:lnTo>
                  <a:lnTo>
                    <a:pt x="258" y="936"/>
                  </a:lnTo>
                  <a:lnTo>
                    <a:pt x="240" y="954"/>
                  </a:lnTo>
                  <a:lnTo>
                    <a:pt x="204" y="972"/>
                  </a:lnTo>
                  <a:lnTo>
                    <a:pt x="234" y="1026"/>
                  </a:lnTo>
                  <a:lnTo>
                    <a:pt x="252" y="1014"/>
                  </a:lnTo>
                  <a:lnTo>
                    <a:pt x="252" y="1008"/>
                  </a:lnTo>
                  <a:lnTo>
                    <a:pt x="246" y="1002"/>
                  </a:lnTo>
                  <a:lnTo>
                    <a:pt x="246" y="990"/>
                  </a:lnTo>
                  <a:lnTo>
                    <a:pt x="252" y="990"/>
                  </a:lnTo>
                  <a:lnTo>
                    <a:pt x="264" y="1002"/>
                  </a:lnTo>
                  <a:lnTo>
                    <a:pt x="270" y="1014"/>
                  </a:lnTo>
                  <a:lnTo>
                    <a:pt x="276" y="1020"/>
                  </a:lnTo>
                  <a:lnTo>
                    <a:pt x="282" y="1032"/>
                  </a:lnTo>
                  <a:lnTo>
                    <a:pt x="282" y="1068"/>
                  </a:lnTo>
                  <a:lnTo>
                    <a:pt x="264" y="1074"/>
                  </a:lnTo>
                  <a:lnTo>
                    <a:pt x="264" y="1080"/>
                  </a:lnTo>
                  <a:lnTo>
                    <a:pt x="270" y="1086"/>
                  </a:lnTo>
                  <a:lnTo>
                    <a:pt x="270" y="1104"/>
                  </a:lnTo>
                  <a:lnTo>
                    <a:pt x="276" y="1116"/>
                  </a:lnTo>
                  <a:lnTo>
                    <a:pt x="282" y="1134"/>
                  </a:lnTo>
                  <a:lnTo>
                    <a:pt x="294" y="1146"/>
                  </a:lnTo>
                  <a:lnTo>
                    <a:pt x="300" y="1146"/>
                  </a:lnTo>
                  <a:lnTo>
                    <a:pt x="306" y="1140"/>
                  </a:lnTo>
                  <a:lnTo>
                    <a:pt x="306" y="1104"/>
                  </a:lnTo>
                  <a:lnTo>
                    <a:pt x="336" y="1116"/>
                  </a:lnTo>
                  <a:lnTo>
                    <a:pt x="336" y="1140"/>
                  </a:lnTo>
                  <a:lnTo>
                    <a:pt x="342" y="1146"/>
                  </a:lnTo>
                  <a:lnTo>
                    <a:pt x="342" y="1152"/>
                  </a:lnTo>
                  <a:lnTo>
                    <a:pt x="348" y="1152"/>
                  </a:lnTo>
                  <a:lnTo>
                    <a:pt x="348" y="1140"/>
                  </a:lnTo>
                  <a:lnTo>
                    <a:pt x="360" y="1128"/>
                  </a:lnTo>
                  <a:lnTo>
                    <a:pt x="366" y="1116"/>
                  </a:lnTo>
                  <a:lnTo>
                    <a:pt x="366" y="1110"/>
                  </a:lnTo>
                  <a:lnTo>
                    <a:pt x="360" y="1104"/>
                  </a:lnTo>
                  <a:lnTo>
                    <a:pt x="360" y="1074"/>
                  </a:lnTo>
                  <a:lnTo>
                    <a:pt x="354" y="1062"/>
                  </a:lnTo>
                  <a:lnTo>
                    <a:pt x="354" y="1050"/>
                  </a:lnTo>
                  <a:close/>
                  <a:moveTo>
                    <a:pt x="264" y="1026"/>
                  </a:moveTo>
                  <a:lnTo>
                    <a:pt x="246" y="1062"/>
                  </a:lnTo>
                  <a:lnTo>
                    <a:pt x="264" y="1056"/>
                  </a:lnTo>
                  <a:lnTo>
                    <a:pt x="264" y="1026"/>
                  </a:lnTo>
                  <a:close/>
                  <a:moveTo>
                    <a:pt x="624" y="618"/>
                  </a:moveTo>
                  <a:lnTo>
                    <a:pt x="636" y="618"/>
                  </a:lnTo>
                  <a:lnTo>
                    <a:pt x="636" y="594"/>
                  </a:lnTo>
                  <a:lnTo>
                    <a:pt x="630" y="594"/>
                  </a:lnTo>
                  <a:lnTo>
                    <a:pt x="612" y="570"/>
                  </a:lnTo>
                  <a:lnTo>
                    <a:pt x="606" y="582"/>
                  </a:lnTo>
                  <a:lnTo>
                    <a:pt x="618" y="600"/>
                  </a:lnTo>
                  <a:lnTo>
                    <a:pt x="624" y="618"/>
                  </a:lnTo>
                  <a:close/>
                  <a:moveTo>
                    <a:pt x="546" y="72"/>
                  </a:moveTo>
                  <a:lnTo>
                    <a:pt x="552" y="96"/>
                  </a:lnTo>
                  <a:lnTo>
                    <a:pt x="558" y="102"/>
                  </a:lnTo>
                  <a:lnTo>
                    <a:pt x="570" y="108"/>
                  </a:lnTo>
                  <a:lnTo>
                    <a:pt x="576" y="114"/>
                  </a:lnTo>
                  <a:lnTo>
                    <a:pt x="576" y="132"/>
                  </a:lnTo>
                  <a:lnTo>
                    <a:pt x="564" y="144"/>
                  </a:lnTo>
                  <a:lnTo>
                    <a:pt x="564" y="150"/>
                  </a:lnTo>
                  <a:lnTo>
                    <a:pt x="570" y="156"/>
                  </a:lnTo>
                  <a:lnTo>
                    <a:pt x="576" y="168"/>
                  </a:lnTo>
                  <a:lnTo>
                    <a:pt x="582" y="174"/>
                  </a:lnTo>
                  <a:lnTo>
                    <a:pt x="582" y="186"/>
                  </a:lnTo>
                  <a:lnTo>
                    <a:pt x="576" y="186"/>
                  </a:lnTo>
                  <a:lnTo>
                    <a:pt x="564" y="180"/>
                  </a:lnTo>
                  <a:lnTo>
                    <a:pt x="552" y="180"/>
                  </a:lnTo>
                  <a:lnTo>
                    <a:pt x="540" y="174"/>
                  </a:lnTo>
                  <a:lnTo>
                    <a:pt x="528" y="174"/>
                  </a:lnTo>
                  <a:lnTo>
                    <a:pt x="522" y="168"/>
                  </a:lnTo>
                  <a:lnTo>
                    <a:pt x="522" y="180"/>
                  </a:lnTo>
                  <a:lnTo>
                    <a:pt x="540" y="198"/>
                  </a:lnTo>
                  <a:lnTo>
                    <a:pt x="516" y="228"/>
                  </a:lnTo>
                  <a:lnTo>
                    <a:pt x="522" y="240"/>
                  </a:lnTo>
                  <a:lnTo>
                    <a:pt x="528" y="246"/>
                  </a:lnTo>
                  <a:lnTo>
                    <a:pt x="528" y="252"/>
                  </a:lnTo>
                  <a:lnTo>
                    <a:pt x="534" y="258"/>
                  </a:lnTo>
                  <a:lnTo>
                    <a:pt x="546" y="264"/>
                  </a:lnTo>
                  <a:lnTo>
                    <a:pt x="552" y="270"/>
                  </a:lnTo>
                  <a:lnTo>
                    <a:pt x="564" y="276"/>
                  </a:lnTo>
                  <a:lnTo>
                    <a:pt x="570" y="282"/>
                  </a:lnTo>
                  <a:lnTo>
                    <a:pt x="576" y="282"/>
                  </a:lnTo>
                  <a:lnTo>
                    <a:pt x="576" y="318"/>
                  </a:lnTo>
                  <a:lnTo>
                    <a:pt x="582" y="330"/>
                  </a:lnTo>
                  <a:lnTo>
                    <a:pt x="600" y="330"/>
                  </a:lnTo>
                  <a:lnTo>
                    <a:pt x="600" y="300"/>
                  </a:lnTo>
                  <a:lnTo>
                    <a:pt x="636" y="300"/>
                  </a:lnTo>
                  <a:lnTo>
                    <a:pt x="642" y="294"/>
                  </a:lnTo>
                  <a:lnTo>
                    <a:pt x="606" y="270"/>
                  </a:lnTo>
                  <a:lnTo>
                    <a:pt x="588" y="270"/>
                  </a:lnTo>
                  <a:lnTo>
                    <a:pt x="576" y="264"/>
                  </a:lnTo>
                  <a:lnTo>
                    <a:pt x="570" y="264"/>
                  </a:lnTo>
                  <a:lnTo>
                    <a:pt x="558" y="258"/>
                  </a:lnTo>
                  <a:lnTo>
                    <a:pt x="558" y="246"/>
                  </a:lnTo>
                  <a:lnTo>
                    <a:pt x="564" y="240"/>
                  </a:lnTo>
                  <a:lnTo>
                    <a:pt x="576" y="234"/>
                  </a:lnTo>
                  <a:lnTo>
                    <a:pt x="600" y="246"/>
                  </a:lnTo>
                  <a:lnTo>
                    <a:pt x="606" y="252"/>
                  </a:lnTo>
                  <a:lnTo>
                    <a:pt x="618" y="240"/>
                  </a:lnTo>
                  <a:lnTo>
                    <a:pt x="630" y="234"/>
                  </a:lnTo>
                  <a:lnTo>
                    <a:pt x="636" y="234"/>
                  </a:lnTo>
                  <a:lnTo>
                    <a:pt x="690" y="252"/>
                  </a:lnTo>
                  <a:lnTo>
                    <a:pt x="726" y="270"/>
                  </a:lnTo>
                  <a:lnTo>
                    <a:pt x="756" y="282"/>
                  </a:lnTo>
                  <a:lnTo>
                    <a:pt x="768" y="282"/>
                  </a:lnTo>
                  <a:lnTo>
                    <a:pt x="768" y="270"/>
                  </a:lnTo>
                  <a:lnTo>
                    <a:pt x="762" y="258"/>
                  </a:lnTo>
                  <a:lnTo>
                    <a:pt x="762" y="222"/>
                  </a:lnTo>
                  <a:lnTo>
                    <a:pt x="780" y="204"/>
                  </a:lnTo>
                  <a:lnTo>
                    <a:pt x="792" y="204"/>
                  </a:lnTo>
                  <a:lnTo>
                    <a:pt x="798" y="210"/>
                  </a:lnTo>
                  <a:lnTo>
                    <a:pt x="816" y="210"/>
                  </a:lnTo>
                  <a:lnTo>
                    <a:pt x="840" y="198"/>
                  </a:lnTo>
                  <a:lnTo>
                    <a:pt x="858" y="180"/>
                  </a:lnTo>
                  <a:lnTo>
                    <a:pt x="804" y="144"/>
                  </a:lnTo>
                  <a:lnTo>
                    <a:pt x="804" y="120"/>
                  </a:lnTo>
                  <a:lnTo>
                    <a:pt x="798" y="108"/>
                  </a:lnTo>
                  <a:lnTo>
                    <a:pt x="792" y="102"/>
                  </a:lnTo>
                  <a:lnTo>
                    <a:pt x="786" y="102"/>
                  </a:lnTo>
                  <a:lnTo>
                    <a:pt x="774" y="114"/>
                  </a:lnTo>
                  <a:lnTo>
                    <a:pt x="774" y="126"/>
                  </a:lnTo>
                  <a:lnTo>
                    <a:pt x="756" y="120"/>
                  </a:lnTo>
                  <a:lnTo>
                    <a:pt x="720" y="114"/>
                  </a:lnTo>
                  <a:lnTo>
                    <a:pt x="678" y="102"/>
                  </a:lnTo>
                  <a:lnTo>
                    <a:pt x="648" y="90"/>
                  </a:lnTo>
                  <a:lnTo>
                    <a:pt x="624" y="72"/>
                  </a:lnTo>
                  <a:lnTo>
                    <a:pt x="552" y="24"/>
                  </a:lnTo>
                  <a:lnTo>
                    <a:pt x="516" y="6"/>
                  </a:lnTo>
                  <a:lnTo>
                    <a:pt x="498" y="0"/>
                  </a:lnTo>
                  <a:lnTo>
                    <a:pt x="498" y="18"/>
                  </a:lnTo>
                  <a:lnTo>
                    <a:pt x="510" y="30"/>
                  </a:lnTo>
                  <a:lnTo>
                    <a:pt x="516" y="42"/>
                  </a:lnTo>
                  <a:lnTo>
                    <a:pt x="528" y="54"/>
                  </a:lnTo>
                  <a:lnTo>
                    <a:pt x="534" y="66"/>
                  </a:lnTo>
                  <a:lnTo>
                    <a:pt x="546" y="72"/>
                  </a:lnTo>
                  <a:close/>
                  <a:moveTo>
                    <a:pt x="282" y="1458"/>
                  </a:moveTo>
                  <a:lnTo>
                    <a:pt x="306" y="1458"/>
                  </a:lnTo>
                  <a:lnTo>
                    <a:pt x="276" y="1440"/>
                  </a:lnTo>
                  <a:lnTo>
                    <a:pt x="282" y="1458"/>
                  </a:lnTo>
                  <a:close/>
                  <a:moveTo>
                    <a:pt x="300" y="1386"/>
                  </a:moveTo>
                  <a:lnTo>
                    <a:pt x="312" y="1398"/>
                  </a:lnTo>
                  <a:lnTo>
                    <a:pt x="318" y="1398"/>
                  </a:lnTo>
                  <a:lnTo>
                    <a:pt x="330" y="1386"/>
                  </a:lnTo>
                  <a:lnTo>
                    <a:pt x="336" y="1386"/>
                  </a:lnTo>
                  <a:lnTo>
                    <a:pt x="342" y="1380"/>
                  </a:lnTo>
                  <a:lnTo>
                    <a:pt x="342" y="1368"/>
                  </a:lnTo>
                  <a:lnTo>
                    <a:pt x="336" y="1362"/>
                  </a:lnTo>
                  <a:lnTo>
                    <a:pt x="318" y="1362"/>
                  </a:lnTo>
                  <a:lnTo>
                    <a:pt x="306" y="1368"/>
                  </a:lnTo>
                  <a:lnTo>
                    <a:pt x="300" y="1380"/>
                  </a:lnTo>
                  <a:lnTo>
                    <a:pt x="300" y="1386"/>
                  </a:lnTo>
                  <a:close/>
                  <a:moveTo>
                    <a:pt x="312" y="1416"/>
                  </a:moveTo>
                  <a:lnTo>
                    <a:pt x="300" y="1416"/>
                  </a:lnTo>
                  <a:lnTo>
                    <a:pt x="300" y="1428"/>
                  </a:lnTo>
                  <a:lnTo>
                    <a:pt x="318" y="1428"/>
                  </a:lnTo>
                  <a:lnTo>
                    <a:pt x="318" y="1422"/>
                  </a:lnTo>
                  <a:lnTo>
                    <a:pt x="312" y="1416"/>
                  </a:lnTo>
                  <a:close/>
                  <a:moveTo>
                    <a:pt x="336" y="1200"/>
                  </a:moveTo>
                  <a:lnTo>
                    <a:pt x="336" y="1206"/>
                  </a:lnTo>
                  <a:lnTo>
                    <a:pt x="330" y="1206"/>
                  </a:lnTo>
                  <a:lnTo>
                    <a:pt x="318" y="1212"/>
                  </a:lnTo>
                  <a:lnTo>
                    <a:pt x="342" y="1230"/>
                  </a:lnTo>
                  <a:lnTo>
                    <a:pt x="342" y="1218"/>
                  </a:lnTo>
                  <a:lnTo>
                    <a:pt x="336" y="1206"/>
                  </a:lnTo>
                  <a:lnTo>
                    <a:pt x="336" y="1200"/>
                  </a:lnTo>
                  <a:close/>
                  <a:moveTo>
                    <a:pt x="366" y="1170"/>
                  </a:moveTo>
                  <a:lnTo>
                    <a:pt x="366" y="1182"/>
                  </a:lnTo>
                  <a:lnTo>
                    <a:pt x="360" y="1194"/>
                  </a:lnTo>
                  <a:lnTo>
                    <a:pt x="378" y="1224"/>
                  </a:lnTo>
                  <a:lnTo>
                    <a:pt x="378" y="1200"/>
                  </a:lnTo>
                  <a:lnTo>
                    <a:pt x="372" y="1194"/>
                  </a:lnTo>
                  <a:lnTo>
                    <a:pt x="372" y="1176"/>
                  </a:lnTo>
                  <a:lnTo>
                    <a:pt x="366" y="1170"/>
                  </a:lnTo>
                  <a:close/>
                  <a:moveTo>
                    <a:pt x="36" y="1698"/>
                  </a:moveTo>
                  <a:lnTo>
                    <a:pt x="54" y="1698"/>
                  </a:lnTo>
                  <a:lnTo>
                    <a:pt x="60" y="1692"/>
                  </a:lnTo>
                  <a:lnTo>
                    <a:pt x="72" y="1692"/>
                  </a:lnTo>
                  <a:lnTo>
                    <a:pt x="42" y="1680"/>
                  </a:lnTo>
                  <a:lnTo>
                    <a:pt x="36" y="1686"/>
                  </a:lnTo>
                  <a:lnTo>
                    <a:pt x="36" y="1698"/>
                  </a:lnTo>
                  <a:close/>
                  <a:moveTo>
                    <a:pt x="114" y="1662"/>
                  </a:moveTo>
                  <a:lnTo>
                    <a:pt x="96" y="1632"/>
                  </a:lnTo>
                  <a:lnTo>
                    <a:pt x="96" y="1662"/>
                  </a:lnTo>
                  <a:lnTo>
                    <a:pt x="102" y="1674"/>
                  </a:lnTo>
                  <a:lnTo>
                    <a:pt x="114" y="1680"/>
                  </a:lnTo>
                  <a:lnTo>
                    <a:pt x="120" y="1680"/>
                  </a:lnTo>
                  <a:lnTo>
                    <a:pt x="126" y="1674"/>
                  </a:lnTo>
                  <a:lnTo>
                    <a:pt x="126" y="1662"/>
                  </a:lnTo>
                  <a:lnTo>
                    <a:pt x="114" y="1662"/>
                  </a:lnTo>
                  <a:close/>
                  <a:moveTo>
                    <a:pt x="12" y="1686"/>
                  </a:moveTo>
                  <a:lnTo>
                    <a:pt x="6" y="1686"/>
                  </a:lnTo>
                  <a:lnTo>
                    <a:pt x="0" y="1692"/>
                  </a:lnTo>
                  <a:lnTo>
                    <a:pt x="0" y="1704"/>
                  </a:lnTo>
                  <a:lnTo>
                    <a:pt x="6" y="1710"/>
                  </a:lnTo>
                  <a:lnTo>
                    <a:pt x="12" y="1710"/>
                  </a:lnTo>
                  <a:lnTo>
                    <a:pt x="24" y="1698"/>
                  </a:lnTo>
                  <a:lnTo>
                    <a:pt x="24" y="1686"/>
                  </a:lnTo>
                  <a:lnTo>
                    <a:pt x="12" y="1686"/>
                  </a:lnTo>
                  <a:close/>
                  <a:moveTo>
                    <a:pt x="168" y="1536"/>
                  </a:moveTo>
                  <a:lnTo>
                    <a:pt x="168" y="1542"/>
                  </a:lnTo>
                  <a:lnTo>
                    <a:pt x="180" y="1548"/>
                  </a:lnTo>
                  <a:lnTo>
                    <a:pt x="186" y="1548"/>
                  </a:lnTo>
                  <a:lnTo>
                    <a:pt x="186" y="1536"/>
                  </a:lnTo>
                  <a:lnTo>
                    <a:pt x="180" y="1530"/>
                  </a:lnTo>
                  <a:lnTo>
                    <a:pt x="168" y="1530"/>
                  </a:lnTo>
                  <a:lnTo>
                    <a:pt x="168" y="1536"/>
                  </a:lnTo>
                  <a:close/>
                  <a:moveTo>
                    <a:pt x="264" y="1494"/>
                  </a:moveTo>
                  <a:lnTo>
                    <a:pt x="252" y="1518"/>
                  </a:lnTo>
                  <a:lnTo>
                    <a:pt x="246" y="1536"/>
                  </a:lnTo>
                  <a:lnTo>
                    <a:pt x="246" y="1548"/>
                  </a:lnTo>
                  <a:lnTo>
                    <a:pt x="240" y="1554"/>
                  </a:lnTo>
                  <a:lnTo>
                    <a:pt x="240" y="1560"/>
                  </a:lnTo>
                  <a:lnTo>
                    <a:pt x="258" y="1566"/>
                  </a:lnTo>
                  <a:lnTo>
                    <a:pt x="264" y="1554"/>
                  </a:lnTo>
                  <a:lnTo>
                    <a:pt x="264" y="1548"/>
                  </a:lnTo>
                  <a:lnTo>
                    <a:pt x="270" y="1542"/>
                  </a:lnTo>
                  <a:lnTo>
                    <a:pt x="270" y="1524"/>
                  </a:lnTo>
                  <a:lnTo>
                    <a:pt x="288" y="1506"/>
                  </a:lnTo>
                  <a:lnTo>
                    <a:pt x="282" y="1500"/>
                  </a:lnTo>
                  <a:lnTo>
                    <a:pt x="282" y="1494"/>
                  </a:lnTo>
                  <a:lnTo>
                    <a:pt x="276" y="1488"/>
                  </a:lnTo>
                  <a:lnTo>
                    <a:pt x="264" y="1494"/>
                  </a:lnTo>
                  <a:close/>
                </a:path>
              </a:pathLst>
            </a:custGeom>
            <a:solidFill>
              <a:srgbClr val="2F4B3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36" name="India" descr="© INSCALE GmbH, 05.05.2010&#10;http://www.presentationload.com/">
              <a:extLst>
                <a:ext uri="{FF2B5EF4-FFF2-40B4-BE49-F238E27FC236}">
                  <a16:creationId xmlns:a16="http://schemas.microsoft.com/office/drawing/2014/main" id="{E7757A61-5DC6-4071-8106-44F914812BD4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7661781" y="3217806"/>
              <a:ext cx="865117" cy="1059226"/>
            </a:xfrm>
            <a:custGeom>
              <a:avLst/>
              <a:gdLst>
                <a:gd name="T0" fmla="*/ 2147483647 w 1956"/>
                <a:gd name="T1" fmla="*/ 2147483647 h 2358"/>
                <a:gd name="T2" fmla="*/ 2147483647 w 1956"/>
                <a:gd name="T3" fmla="*/ 2147483647 h 2358"/>
                <a:gd name="T4" fmla="*/ 2147483647 w 1956"/>
                <a:gd name="T5" fmla="*/ 2147483647 h 2358"/>
                <a:gd name="T6" fmla="*/ 2147483647 w 1956"/>
                <a:gd name="T7" fmla="*/ 2147483647 h 2358"/>
                <a:gd name="T8" fmla="*/ 2147483647 w 1956"/>
                <a:gd name="T9" fmla="*/ 2147483647 h 2358"/>
                <a:gd name="T10" fmla="*/ 2147483647 w 1956"/>
                <a:gd name="T11" fmla="*/ 2147483647 h 2358"/>
                <a:gd name="T12" fmla="*/ 2147483647 w 1956"/>
                <a:gd name="T13" fmla="*/ 2147483647 h 2358"/>
                <a:gd name="T14" fmla="*/ 2147483647 w 1956"/>
                <a:gd name="T15" fmla="*/ 2147483647 h 2358"/>
                <a:gd name="T16" fmla="*/ 2147483647 w 1956"/>
                <a:gd name="T17" fmla="*/ 2147483647 h 2358"/>
                <a:gd name="T18" fmla="*/ 2147483647 w 1956"/>
                <a:gd name="T19" fmla="*/ 2147483647 h 2358"/>
                <a:gd name="T20" fmla="*/ 2147483647 w 1956"/>
                <a:gd name="T21" fmla="*/ 2147483647 h 2358"/>
                <a:gd name="T22" fmla="*/ 2147483647 w 1956"/>
                <a:gd name="T23" fmla="*/ 2147483647 h 2358"/>
                <a:gd name="T24" fmla="*/ 2147483647 w 1956"/>
                <a:gd name="T25" fmla="*/ 2147483647 h 2358"/>
                <a:gd name="T26" fmla="*/ 2147483647 w 1956"/>
                <a:gd name="T27" fmla="*/ 2147483647 h 2358"/>
                <a:gd name="T28" fmla="*/ 2147483647 w 1956"/>
                <a:gd name="T29" fmla="*/ 2147483647 h 2358"/>
                <a:gd name="T30" fmla="*/ 2147483647 w 1956"/>
                <a:gd name="T31" fmla="*/ 2147483647 h 2358"/>
                <a:gd name="T32" fmla="*/ 2147483647 w 1956"/>
                <a:gd name="T33" fmla="*/ 2147483647 h 2358"/>
                <a:gd name="T34" fmla="*/ 2147483647 w 1956"/>
                <a:gd name="T35" fmla="*/ 2147483647 h 2358"/>
                <a:gd name="T36" fmla="*/ 2147483647 w 1956"/>
                <a:gd name="T37" fmla="*/ 2147483647 h 2358"/>
                <a:gd name="T38" fmla="*/ 2147483647 w 1956"/>
                <a:gd name="T39" fmla="*/ 2147483647 h 2358"/>
                <a:gd name="T40" fmla="*/ 2147483647 w 1956"/>
                <a:gd name="T41" fmla="*/ 2147483647 h 2358"/>
                <a:gd name="T42" fmla="*/ 2147483647 w 1956"/>
                <a:gd name="T43" fmla="*/ 2147483647 h 2358"/>
                <a:gd name="T44" fmla="*/ 2147483647 w 1956"/>
                <a:gd name="T45" fmla="*/ 2147483647 h 2358"/>
                <a:gd name="T46" fmla="*/ 2147483647 w 1956"/>
                <a:gd name="T47" fmla="*/ 2147483647 h 2358"/>
                <a:gd name="T48" fmla="*/ 2147483647 w 1956"/>
                <a:gd name="T49" fmla="*/ 2147483647 h 2358"/>
                <a:gd name="T50" fmla="*/ 2147483647 w 1956"/>
                <a:gd name="T51" fmla="*/ 2147483647 h 2358"/>
                <a:gd name="T52" fmla="*/ 2147483647 w 1956"/>
                <a:gd name="T53" fmla="*/ 2147483647 h 2358"/>
                <a:gd name="T54" fmla="*/ 2147483647 w 1956"/>
                <a:gd name="T55" fmla="*/ 2147483647 h 2358"/>
                <a:gd name="T56" fmla="*/ 2147483647 w 1956"/>
                <a:gd name="T57" fmla="*/ 2147483647 h 2358"/>
                <a:gd name="T58" fmla="*/ 2147483647 w 1956"/>
                <a:gd name="T59" fmla="*/ 2147483647 h 2358"/>
                <a:gd name="T60" fmla="*/ 2147483647 w 1956"/>
                <a:gd name="T61" fmla="*/ 2147483647 h 2358"/>
                <a:gd name="T62" fmla="*/ 2147483647 w 1956"/>
                <a:gd name="T63" fmla="*/ 2147483647 h 2358"/>
                <a:gd name="T64" fmla="*/ 2147483647 w 1956"/>
                <a:gd name="T65" fmla="*/ 2147483647 h 2358"/>
                <a:gd name="T66" fmla="*/ 2147483647 w 1956"/>
                <a:gd name="T67" fmla="*/ 2147483647 h 2358"/>
                <a:gd name="T68" fmla="*/ 2147483647 w 1956"/>
                <a:gd name="T69" fmla="*/ 2147483647 h 2358"/>
                <a:gd name="T70" fmla="*/ 2147483647 w 1956"/>
                <a:gd name="T71" fmla="*/ 2147483647 h 2358"/>
                <a:gd name="T72" fmla="*/ 2147483647 w 1956"/>
                <a:gd name="T73" fmla="*/ 2147483647 h 2358"/>
                <a:gd name="T74" fmla="*/ 2147483647 w 1956"/>
                <a:gd name="T75" fmla="*/ 2147483647 h 2358"/>
                <a:gd name="T76" fmla="*/ 2147483647 w 1956"/>
                <a:gd name="T77" fmla="*/ 2147483647 h 2358"/>
                <a:gd name="T78" fmla="*/ 2147483647 w 1956"/>
                <a:gd name="T79" fmla="*/ 2147483647 h 2358"/>
                <a:gd name="T80" fmla="*/ 2147483647 w 1956"/>
                <a:gd name="T81" fmla="*/ 2147483647 h 2358"/>
                <a:gd name="T82" fmla="*/ 2147483647 w 1956"/>
                <a:gd name="T83" fmla="*/ 2147483647 h 2358"/>
                <a:gd name="T84" fmla="*/ 2147483647 w 1956"/>
                <a:gd name="T85" fmla="*/ 2147483647 h 2358"/>
                <a:gd name="T86" fmla="*/ 2147483647 w 1956"/>
                <a:gd name="T87" fmla="*/ 2147483647 h 2358"/>
                <a:gd name="T88" fmla="*/ 2147483647 w 1956"/>
                <a:gd name="T89" fmla="*/ 2147483647 h 2358"/>
                <a:gd name="T90" fmla="*/ 2147483647 w 1956"/>
                <a:gd name="T91" fmla="*/ 2147483647 h 2358"/>
                <a:gd name="T92" fmla="*/ 2147483647 w 1956"/>
                <a:gd name="T93" fmla="*/ 2147483647 h 2358"/>
                <a:gd name="T94" fmla="*/ 2147483647 w 1956"/>
                <a:gd name="T95" fmla="*/ 2147483647 h 2358"/>
                <a:gd name="T96" fmla="*/ 2147483647 w 1956"/>
                <a:gd name="T97" fmla="*/ 2147483647 h 2358"/>
                <a:gd name="T98" fmla="*/ 2147483647 w 1956"/>
                <a:gd name="T99" fmla="*/ 2147483647 h 2358"/>
                <a:gd name="T100" fmla="*/ 2147483647 w 1956"/>
                <a:gd name="T101" fmla="*/ 2147483647 h 2358"/>
                <a:gd name="T102" fmla="*/ 2147483647 w 1956"/>
                <a:gd name="T103" fmla="*/ 2147483647 h 2358"/>
                <a:gd name="T104" fmla="*/ 2147483647 w 1956"/>
                <a:gd name="T105" fmla="*/ 2147483647 h 2358"/>
                <a:gd name="T106" fmla="*/ 2147483647 w 1956"/>
                <a:gd name="T107" fmla="*/ 2147483647 h 2358"/>
                <a:gd name="T108" fmla="*/ 2147483647 w 1956"/>
                <a:gd name="T109" fmla="*/ 2147483647 h 2358"/>
                <a:gd name="T110" fmla="*/ 2147483647 w 1956"/>
                <a:gd name="T111" fmla="*/ 2147483647 h 2358"/>
                <a:gd name="T112" fmla="*/ 2147483647 w 1956"/>
                <a:gd name="T113" fmla="*/ 2147483647 h 2358"/>
                <a:gd name="T114" fmla="*/ 2147483647 w 1956"/>
                <a:gd name="T115" fmla="*/ 2147483647 h 2358"/>
                <a:gd name="T116" fmla="*/ 2147483647 w 1956"/>
                <a:gd name="T117" fmla="*/ 2147483647 h 2358"/>
                <a:gd name="T118" fmla="*/ 2147483647 w 1956"/>
                <a:gd name="T119" fmla="*/ 2147483647 h 2358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956"/>
                <a:gd name="T181" fmla="*/ 0 h 2358"/>
                <a:gd name="T182" fmla="*/ 1956 w 1956"/>
                <a:gd name="T183" fmla="*/ 2358 h 2358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956" h="2358">
                  <a:moveTo>
                    <a:pt x="1806" y="1788"/>
                  </a:moveTo>
                  <a:lnTo>
                    <a:pt x="1794" y="1800"/>
                  </a:lnTo>
                  <a:lnTo>
                    <a:pt x="1782" y="1824"/>
                  </a:lnTo>
                  <a:lnTo>
                    <a:pt x="1782" y="1884"/>
                  </a:lnTo>
                  <a:lnTo>
                    <a:pt x="1788" y="1980"/>
                  </a:lnTo>
                  <a:lnTo>
                    <a:pt x="1800" y="1950"/>
                  </a:lnTo>
                  <a:lnTo>
                    <a:pt x="1800" y="1848"/>
                  </a:lnTo>
                  <a:lnTo>
                    <a:pt x="1806" y="1836"/>
                  </a:lnTo>
                  <a:lnTo>
                    <a:pt x="1806" y="1830"/>
                  </a:lnTo>
                  <a:lnTo>
                    <a:pt x="1812" y="1818"/>
                  </a:lnTo>
                  <a:lnTo>
                    <a:pt x="1812" y="1806"/>
                  </a:lnTo>
                  <a:lnTo>
                    <a:pt x="1818" y="1800"/>
                  </a:lnTo>
                  <a:lnTo>
                    <a:pt x="1812" y="1788"/>
                  </a:lnTo>
                  <a:lnTo>
                    <a:pt x="1806" y="1788"/>
                  </a:lnTo>
                  <a:close/>
                  <a:moveTo>
                    <a:pt x="1794" y="2028"/>
                  </a:moveTo>
                  <a:lnTo>
                    <a:pt x="1788" y="2028"/>
                  </a:lnTo>
                  <a:lnTo>
                    <a:pt x="1782" y="2040"/>
                  </a:lnTo>
                  <a:lnTo>
                    <a:pt x="1782" y="2046"/>
                  </a:lnTo>
                  <a:lnTo>
                    <a:pt x="1788" y="2058"/>
                  </a:lnTo>
                  <a:lnTo>
                    <a:pt x="1788" y="2064"/>
                  </a:lnTo>
                  <a:lnTo>
                    <a:pt x="1794" y="2076"/>
                  </a:lnTo>
                  <a:lnTo>
                    <a:pt x="1800" y="2064"/>
                  </a:lnTo>
                  <a:lnTo>
                    <a:pt x="1800" y="2028"/>
                  </a:lnTo>
                  <a:lnTo>
                    <a:pt x="1794" y="2028"/>
                  </a:lnTo>
                  <a:close/>
                  <a:moveTo>
                    <a:pt x="1890" y="2310"/>
                  </a:moveTo>
                  <a:lnTo>
                    <a:pt x="1884" y="2316"/>
                  </a:lnTo>
                  <a:lnTo>
                    <a:pt x="1884" y="2334"/>
                  </a:lnTo>
                  <a:lnTo>
                    <a:pt x="1890" y="2346"/>
                  </a:lnTo>
                  <a:lnTo>
                    <a:pt x="1896" y="2352"/>
                  </a:lnTo>
                  <a:lnTo>
                    <a:pt x="1908" y="2358"/>
                  </a:lnTo>
                  <a:lnTo>
                    <a:pt x="1908" y="2346"/>
                  </a:lnTo>
                  <a:lnTo>
                    <a:pt x="1902" y="2334"/>
                  </a:lnTo>
                  <a:lnTo>
                    <a:pt x="1902" y="2322"/>
                  </a:lnTo>
                  <a:lnTo>
                    <a:pt x="1896" y="2310"/>
                  </a:lnTo>
                  <a:lnTo>
                    <a:pt x="1890" y="2310"/>
                  </a:lnTo>
                  <a:close/>
                  <a:moveTo>
                    <a:pt x="1920" y="672"/>
                  </a:moveTo>
                  <a:lnTo>
                    <a:pt x="1932" y="660"/>
                  </a:lnTo>
                  <a:lnTo>
                    <a:pt x="1944" y="654"/>
                  </a:lnTo>
                  <a:lnTo>
                    <a:pt x="1950" y="648"/>
                  </a:lnTo>
                  <a:lnTo>
                    <a:pt x="1956" y="648"/>
                  </a:lnTo>
                  <a:lnTo>
                    <a:pt x="1956" y="618"/>
                  </a:lnTo>
                  <a:lnTo>
                    <a:pt x="1950" y="618"/>
                  </a:lnTo>
                  <a:lnTo>
                    <a:pt x="1944" y="612"/>
                  </a:lnTo>
                  <a:lnTo>
                    <a:pt x="1878" y="612"/>
                  </a:lnTo>
                  <a:lnTo>
                    <a:pt x="1878" y="606"/>
                  </a:lnTo>
                  <a:lnTo>
                    <a:pt x="1890" y="594"/>
                  </a:lnTo>
                  <a:lnTo>
                    <a:pt x="1896" y="594"/>
                  </a:lnTo>
                  <a:lnTo>
                    <a:pt x="1878" y="564"/>
                  </a:lnTo>
                  <a:lnTo>
                    <a:pt x="1848" y="564"/>
                  </a:lnTo>
                  <a:lnTo>
                    <a:pt x="1842" y="558"/>
                  </a:lnTo>
                  <a:lnTo>
                    <a:pt x="1848" y="558"/>
                  </a:lnTo>
                  <a:lnTo>
                    <a:pt x="1860" y="546"/>
                  </a:lnTo>
                  <a:lnTo>
                    <a:pt x="1854" y="540"/>
                  </a:lnTo>
                  <a:lnTo>
                    <a:pt x="1818" y="522"/>
                  </a:lnTo>
                  <a:lnTo>
                    <a:pt x="1806" y="534"/>
                  </a:lnTo>
                  <a:lnTo>
                    <a:pt x="1806" y="558"/>
                  </a:lnTo>
                  <a:lnTo>
                    <a:pt x="1788" y="558"/>
                  </a:lnTo>
                  <a:lnTo>
                    <a:pt x="1770" y="546"/>
                  </a:lnTo>
                  <a:lnTo>
                    <a:pt x="1758" y="540"/>
                  </a:lnTo>
                  <a:lnTo>
                    <a:pt x="1740" y="540"/>
                  </a:lnTo>
                  <a:lnTo>
                    <a:pt x="1728" y="552"/>
                  </a:lnTo>
                  <a:lnTo>
                    <a:pt x="1716" y="558"/>
                  </a:lnTo>
                  <a:lnTo>
                    <a:pt x="1692" y="582"/>
                  </a:lnTo>
                  <a:lnTo>
                    <a:pt x="1656" y="582"/>
                  </a:lnTo>
                  <a:lnTo>
                    <a:pt x="1656" y="588"/>
                  </a:lnTo>
                  <a:lnTo>
                    <a:pt x="1662" y="594"/>
                  </a:lnTo>
                  <a:lnTo>
                    <a:pt x="1662" y="618"/>
                  </a:lnTo>
                  <a:lnTo>
                    <a:pt x="1656" y="624"/>
                  </a:lnTo>
                  <a:lnTo>
                    <a:pt x="1626" y="624"/>
                  </a:lnTo>
                  <a:lnTo>
                    <a:pt x="1632" y="636"/>
                  </a:lnTo>
                  <a:lnTo>
                    <a:pt x="1632" y="654"/>
                  </a:lnTo>
                  <a:lnTo>
                    <a:pt x="1620" y="666"/>
                  </a:lnTo>
                  <a:lnTo>
                    <a:pt x="1566" y="666"/>
                  </a:lnTo>
                  <a:lnTo>
                    <a:pt x="1566" y="684"/>
                  </a:lnTo>
                  <a:lnTo>
                    <a:pt x="1572" y="690"/>
                  </a:lnTo>
                  <a:lnTo>
                    <a:pt x="1596" y="690"/>
                  </a:lnTo>
                  <a:lnTo>
                    <a:pt x="1596" y="714"/>
                  </a:lnTo>
                  <a:lnTo>
                    <a:pt x="1608" y="726"/>
                  </a:lnTo>
                  <a:lnTo>
                    <a:pt x="1608" y="732"/>
                  </a:lnTo>
                  <a:lnTo>
                    <a:pt x="1584" y="744"/>
                  </a:lnTo>
                  <a:lnTo>
                    <a:pt x="1572" y="744"/>
                  </a:lnTo>
                  <a:lnTo>
                    <a:pt x="1566" y="738"/>
                  </a:lnTo>
                  <a:lnTo>
                    <a:pt x="1554" y="738"/>
                  </a:lnTo>
                  <a:lnTo>
                    <a:pt x="1542" y="744"/>
                  </a:lnTo>
                  <a:lnTo>
                    <a:pt x="1512" y="744"/>
                  </a:lnTo>
                  <a:lnTo>
                    <a:pt x="1500" y="738"/>
                  </a:lnTo>
                  <a:lnTo>
                    <a:pt x="1482" y="738"/>
                  </a:lnTo>
                  <a:lnTo>
                    <a:pt x="1476" y="744"/>
                  </a:lnTo>
                  <a:lnTo>
                    <a:pt x="1464" y="750"/>
                  </a:lnTo>
                  <a:lnTo>
                    <a:pt x="1440" y="750"/>
                  </a:lnTo>
                  <a:lnTo>
                    <a:pt x="1428" y="738"/>
                  </a:lnTo>
                  <a:lnTo>
                    <a:pt x="1428" y="732"/>
                  </a:lnTo>
                  <a:lnTo>
                    <a:pt x="1428" y="738"/>
                  </a:lnTo>
                  <a:lnTo>
                    <a:pt x="1416" y="738"/>
                  </a:lnTo>
                  <a:lnTo>
                    <a:pt x="1392" y="726"/>
                  </a:lnTo>
                  <a:lnTo>
                    <a:pt x="1374" y="708"/>
                  </a:lnTo>
                  <a:lnTo>
                    <a:pt x="1374" y="696"/>
                  </a:lnTo>
                  <a:lnTo>
                    <a:pt x="1380" y="696"/>
                  </a:lnTo>
                  <a:lnTo>
                    <a:pt x="1374" y="696"/>
                  </a:lnTo>
                  <a:lnTo>
                    <a:pt x="1368" y="690"/>
                  </a:lnTo>
                  <a:lnTo>
                    <a:pt x="1368" y="642"/>
                  </a:lnTo>
                  <a:lnTo>
                    <a:pt x="1362" y="636"/>
                  </a:lnTo>
                  <a:lnTo>
                    <a:pt x="1350" y="630"/>
                  </a:lnTo>
                  <a:lnTo>
                    <a:pt x="1338" y="630"/>
                  </a:lnTo>
                  <a:lnTo>
                    <a:pt x="1326" y="642"/>
                  </a:lnTo>
                  <a:lnTo>
                    <a:pt x="1314" y="648"/>
                  </a:lnTo>
                  <a:lnTo>
                    <a:pt x="1326" y="666"/>
                  </a:lnTo>
                  <a:lnTo>
                    <a:pt x="1326" y="714"/>
                  </a:lnTo>
                  <a:lnTo>
                    <a:pt x="1338" y="738"/>
                  </a:lnTo>
                  <a:lnTo>
                    <a:pt x="1338" y="774"/>
                  </a:lnTo>
                  <a:lnTo>
                    <a:pt x="1272" y="774"/>
                  </a:lnTo>
                  <a:lnTo>
                    <a:pt x="1272" y="762"/>
                  </a:lnTo>
                  <a:lnTo>
                    <a:pt x="1266" y="756"/>
                  </a:lnTo>
                  <a:lnTo>
                    <a:pt x="1260" y="756"/>
                  </a:lnTo>
                  <a:lnTo>
                    <a:pt x="1248" y="762"/>
                  </a:lnTo>
                  <a:lnTo>
                    <a:pt x="1242" y="774"/>
                  </a:lnTo>
                  <a:lnTo>
                    <a:pt x="1236" y="762"/>
                  </a:lnTo>
                  <a:lnTo>
                    <a:pt x="1224" y="756"/>
                  </a:lnTo>
                  <a:lnTo>
                    <a:pt x="1206" y="750"/>
                  </a:lnTo>
                  <a:lnTo>
                    <a:pt x="1188" y="750"/>
                  </a:lnTo>
                  <a:lnTo>
                    <a:pt x="1182" y="756"/>
                  </a:lnTo>
                  <a:lnTo>
                    <a:pt x="1152" y="738"/>
                  </a:lnTo>
                  <a:lnTo>
                    <a:pt x="1134" y="750"/>
                  </a:lnTo>
                  <a:lnTo>
                    <a:pt x="1080" y="696"/>
                  </a:lnTo>
                  <a:lnTo>
                    <a:pt x="1056" y="696"/>
                  </a:lnTo>
                  <a:lnTo>
                    <a:pt x="1056" y="690"/>
                  </a:lnTo>
                  <a:lnTo>
                    <a:pt x="1044" y="678"/>
                  </a:lnTo>
                  <a:lnTo>
                    <a:pt x="1038" y="678"/>
                  </a:lnTo>
                  <a:lnTo>
                    <a:pt x="1032" y="684"/>
                  </a:lnTo>
                  <a:lnTo>
                    <a:pt x="1032" y="702"/>
                  </a:lnTo>
                  <a:lnTo>
                    <a:pt x="1032" y="696"/>
                  </a:lnTo>
                  <a:lnTo>
                    <a:pt x="1026" y="690"/>
                  </a:lnTo>
                  <a:lnTo>
                    <a:pt x="1008" y="690"/>
                  </a:lnTo>
                  <a:lnTo>
                    <a:pt x="996" y="702"/>
                  </a:lnTo>
                  <a:lnTo>
                    <a:pt x="990" y="690"/>
                  </a:lnTo>
                  <a:lnTo>
                    <a:pt x="984" y="684"/>
                  </a:lnTo>
                  <a:lnTo>
                    <a:pt x="960" y="684"/>
                  </a:lnTo>
                  <a:lnTo>
                    <a:pt x="954" y="678"/>
                  </a:lnTo>
                  <a:lnTo>
                    <a:pt x="954" y="666"/>
                  </a:lnTo>
                  <a:lnTo>
                    <a:pt x="942" y="666"/>
                  </a:lnTo>
                  <a:lnTo>
                    <a:pt x="936" y="672"/>
                  </a:lnTo>
                  <a:lnTo>
                    <a:pt x="918" y="672"/>
                  </a:lnTo>
                  <a:lnTo>
                    <a:pt x="912" y="666"/>
                  </a:lnTo>
                  <a:lnTo>
                    <a:pt x="906" y="654"/>
                  </a:lnTo>
                  <a:lnTo>
                    <a:pt x="900" y="648"/>
                  </a:lnTo>
                  <a:lnTo>
                    <a:pt x="888" y="648"/>
                  </a:lnTo>
                  <a:lnTo>
                    <a:pt x="846" y="630"/>
                  </a:lnTo>
                  <a:lnTo>
                    <a:pt x="834" y="612"/>
                  </a:lnTo>
                  <a:lnTo>
                    <a:pt x="810" y="612"/>
                  </a:lnTo>
                  <a:lnTo>
                    <a:pt x="792" y="588"/>
                  </a:lnTo>
                  <a:lnTo>
                    <a:pt x="780" y="594"/>
                  </a:lnTo>
                  <a:lnTo>
                    <a:pt x="750" y="564"/>
                  </a:lnTo>
                  <a:lnTo>
                    <a:pt x="750" y="552"/>
                  </a:lnTo>
                  <a:lnTo>
                    <a:pt x="762" y="540"/>
                  </a:lnTo>
                  <a:lnTo>
                    <a:pt x="768" y="540"/>
                  </a:lnTo>
                  <a:lnTo>
                    <a:pt x="756" y="528"/>
                  </a:lnTo>
                  <a:lnTo>
                    <a:pt x="756" y="522"/>
                  </a:lnTo>
                  <a:lnTo>
                    <a:pt x="762" y="516"/>
                  </a:lnTo>
                  <a:lnTo>
                    <a:pt x="756" y="504"/>
                  </a:lnTo>
                  <a:lnTo>
                    <a:pt x="780" y="480"/>
                  </a:lnTo>
                  <a:lnTo>
                    <a:pt x="786" y="456"/>
                  </a:lnTo>
                  <a:lnTo>
                    <a:pt x="762" y="438"/>
                  </a:lnTo>
                  <a:lnTo>
                    <a:pt x="750" y="438"/>
                  </a:lnTo>
                  <a:lnTo>
                    <a:pt x="738" y="432"/>
                  </a:lnTo>
                  <a:lnTo>
                    <a:pt x="738" y="414"/>
                  </a:lnTo>
                  <a:lnTo>
                    <a:pt x="720" y="420"/>
                  </a:lnTo>
                  <a:lnTo>
                    <a:pt x="702" y="402"/>
                  </a:lnTo>
                  <a:lnTo>
                    <a:pt x="696" y="402"/>
                  </a:lnTo>
                  <a:lnTo>
                    <a:pt x="690" y="396"/>
                  </a:lnTo>
                  <a:lnTo>
                    <a:pt x="678" y="396"/>
                  </a:lnTo>
                  <a:lnTo>
                    <a:pt x="666" y="390"/>
                  </a:lnTo>
                  <a:lnTo>
                    <a:pt x="654" y="378"/>
                  </a:lnTo>
                  <a:lnTo>
                    <a:pt x="648" y="366"/>
                  </a:lnTo>
                  <a:lnTo>
                    <a:pt x="618" y="366"/>
                  </a:lnTo>
                  <a:lnTo>
                    <a:pt x="612" y="360"/>
                  </a:lnTo>
                  <a:lnTo>
                    <a:pt x="612" y="342"/>
                  </a:lnTo>
                  <a:lnTo>
                    <a:pt x="618" y="336"/>
                  </a:lnTo>
                  <a:lnTo>
                    <a:pt x="618" y="324"/>
                  </a:lnTo>
                  <a:lnTo>
                    <a:pt x="612" y="324"/>
                  </a:lnTo>
                  <a:lnTo>
                    <a:pt x="600" y="312"/>
                  </a:lnTo>
                  <a:lnTo>
                    <a:pt x="594" y="300"/>
                  </a:lnTo>
                  <a:lnTo>
                    <a:pt x="588" y="294"/>
                  </a:lnTo>
                  <a:lnTo>
                    <a:pt x="588" y="276"/>
                  </a:lnTo>
                  <a:lnTo>
                    <a:pt x="594" y="276"/>
                  </a:lnTo>
                  <a:lnTo>
                    <a:pt x="600" y="270"/>
                  </a:lnTo>
                  <a:lnTo>
                    <a:pt x="612" y="270"/>
                  </a:lnTo>
                  <a:lnTo>
                    <a:pt x="612" y="288"/>
                  </a:lnTo>
                  <a:lnTo>
                    <a:pt x="624" y="300"/>
                  </a:lnTo>
                  <a:lnTo>
                    <a:pt x="636" y="282"/>
                  </a:lnTo>
                  <a:lnTo>
                    <a:pt x="642" y="282"/>
                  </a:lnTo>
                  <a:lnTo>
                    <a:pt x="648" y="276"/>
                  </a:lnTo>
                  <a:lnTo>
                    <a:pt x="660" y="270"/>
                  </a:lnTo>
                  <a:lnTo>
                    <a:pt x="660" y="258"/>
                  </a:lnTo>
                  <a:lnTo>
                    <a:pt x="642" y="240"/>
                  </a:lnTo>
                  <a:lnTo>
                    <a:pt x="636" y="228"/>
                  </a:lnTo>
                  <a:lnTo>
                    <a:pt x="630" y="222"/>
                  </a:lnTo>
                  <a:lnTo>
                    <a:pt x="618" y="222"/>
                  </a:lnTo>
                  <a:lnTo>
                    <a:pt x="594" y="210"/>
                  </a:lnTo>
                  <a:lnTo>
                    <a:pt x="594" y="186"/>
                  </a:lnTo>
                  <a:lnTo>
                    <a:pt x="612" y="180"/>
                  </a:lnTo>
                  <a:lnTo>
                    <a:pt x="594" y="156"/>
                  </a:lnTo>
                  <a:lnTo>
                    <a:pt x="624" y="156"/>
                  </a:lnTo>
                  <a:lnTo>
                    <a:pt x="636" y="150"/>
                  </a:lnTo>
                  <a:lnTo>
                    <a:pt x="642" y="138"/>
                  </a:lnTo>
                  <a:lnTo>
                    <a:pt x="642" y="114"/>
                  </a:lnTo>
                  <a:lnTo>
                    <a:pt x="636" y="108"/>
                  </a:lnTo>
                  <a:lnTo>
                    <a:pt x="636" y="102"/>
                  </a:lnTo>
                  <a:lnTo>
                    <a:pt x="654" y="102"/>
                  </a:lnTo>
                  <a:lnTo>
                    <a:pt x="660" y="96"/>
                  </a:lnTo>
                  <a:lnTo>
                    <a:pt x="660" y="36"/>
                  </a:lnTo>
                  <a:lnTo>
                    <a:pt x="618" y="36"/>
                  </a:lnTo>
                  <a:lnTo>
                    <a:pt x="594" y="12"/>
                  </a:lnTo>
                  <a:lnTo>
                    <a:pt x="576" y="0"/>
                  </a:lnTo>
                  <a:lnTo>
                    <a:pt x="564" y="0"/>
                  </a:lnTo>
                  <a:lnTo>
                    <a:pt x="540" y="12"/>
                  </a:lnTo>
                  <a:lnTo>
                    <a:pt x="522" y="18"/>
                  </a:lnTo>
                  <a:lnTo>
                    <a:pt x="516" y="30"/>
                  </a:lnTo>
                  <a:lnTo>
                    <a:pt x="504" y="36"/>
                  </a:lnTo>
                  <a:lnTo>
                    <a:pt x="480" y="36"/>
                  </a:lnTo>
                  <a:lnTo>
                    <a:pt x="456" y="72"/>
                  </a:lnTo>
                  <a:lnTo>
                    <a:pt x="432" y="78"/>
                  </a:lnTo>
                  <a:lnTo>
                    <a:pt x="432" y="96"/>
                  </a:lnTo>
                  <a:lnTo>
                    <a:pt x="408" y="96"/>
                  </a:lnTo>
                  <a:lnTo>
                    <a:pt x="402" y="102"/>
                  </a:lnTo>
                  <a:lnTo>
                    <a:pt x="396" y="96"/>
                  </a:lnTo>
                  <a:lnTo>
                    <a:pt x="390" y="102"/>
                  </a:lnTo>
                  <a:lnTo>
                    <a:pt x="378" y="108"/>
                  </a:lnTo>
                  <a:lnTo>
                    <a:pt x="372" y="114"/>
                  </a:lnTo>
                  <a:lnTo>
                    <a:pt x="360" y="120"/>
                  </a:lnTo>
                  <a:lnTo>
                    <a:pt x="348" y="120"/>
                  </a:lnTo>
                  <a:lnTo>
                    <a:pt x="348" y="108"/>
                  </a:lnTo>
                  <a:lnTo>
                    <a:pt x="342" y="102"/>
                  </a:lnTo>
                  <a:lnTo>
                    <a:pt x="324" y="102"/>
                  </a:lnTo>
                  <a:lnTo>
                    <a:pt x="306" y="96"/>
                  </a:lnTo>
                  <a:lnTo>
                    <a:pt x="264" y="96"/>
                  </a:lnTo>
                  <a:lnTo>
                    <a:pt x="240" y="108"/>
                  </a:lnTo>
                  <a:lnTo>
                    <a:pt x="234" y="120"/>
                  </a:lnTo>
                  <a:lnTo>
                    <a:pt x="234" y="126"/>
                  </a:lnTo>
                  <a:lnTo>
                    <a:pt x="258" y="144"/>
                  </a:lnTo>
                  <a:lnTo>
                    <a:pt x="252" y="156"/>
                  </a:lnTo>
                  <a:lnTo>
                    <a:pt x="282" y="162"/>
                  </a:lnTo>
                  <a:lnTo>
                    <a:pt x="276" y="168"/>
                  </a:lnTo>
                  <a:lnTo>
                    <a:pt x="270" y="180"/>
                  </a:lnTo>
                  <a:lnTo>
                    <a:pt x="264" y="186"/>
                  </a:lnTo>
                  <a:lnTo>
                    <a:pt x="264" y="192"/>
                  </a:lnTo>
                  <a:lnTo>
                    <a:pt x="276" y="204"/>
                  </a:lnTo>
                  <a:lnTo>
                    <a:pt x="282" y="204"/>
                  </a:lnTo>
                  <a:lnTo>
                    <a:pt x="282" y="210"/>
                  </a:lnTo>
                  <a:lnTo>
                    <a:pt x="276" y="222"/>
                  </a:lnTo>
                  <a:lnTo>
                    <a:pt x="276" y="234"/>
                  </a:lnTo>
                  <a:lnTo>
                    <a:pt x="294" y="234"/>
                  </a:lnTo>
                  <a:lnTo>
                    <a:pt x="306" y="252"/>
                  </a:lnTo>
                  <a:lnTo>
                    <a:pt x="324" y="252"/>
                  </a:lnTo>
                  <a:lnTo>
                    <a:pt x="330" y="288"/>
                  </a:lnTo>
                  <a:lnTo>
                    <a:pt x="366" y="288"/>
                  </a:lnTo>
                  <a:lnTo>
                    <a:pt x="378" y="294"/>
                  </a:lnTo>
                  <a:lnTo>
                    <a:pt x="384" y="300"/>
                  </a:lnTo>
                  <a:lnTo>
                    <a:pt x="384" y="306"/>
                  </a:lnTo>
                  <a:lnTo>
                    <a:pt x="378" y="312"/>
                  </a:lnTo>
                  <a:lnTo>
                    <a:pt x="354" y="324"/>
                  </a:lnTo>
                  <a:lnTo>
                    <a:pt x="342" y="324"/>
                  </a:lnTo>
                  <a:lnTo>
                    <a:pt x="336" y="330"/>
                  </a:lnTo>
                  <a:lnTo>
                    <a:pt x="336" y="366"/>
                  </a:lnTo>
                  <a:lnTo>
                    <a:pt x="342" y="378"/>
                  </a:lnTo>
                  <a:lnTo>
                    <a:pt x="354" y="390"/>
                  </a:lnTo>
                  <a:lnTo>
                    <a:pt x="354" y="396"/>
                  </a:lnTo>
                  <a:lnTo>
                    <a:pt x="324" y="414"/>
                  </a:lnTo>
                  <a:lnTo>
                    <a:pt x="300" y="450"/>
                  </a:lnTo>
                  <a:lnTo>
                    <a:pt x="318" y="474"/>
                  </a:lnTo>
                  <a:lnTo>
                    <a:pt x="306" y="474"/>
                  </a:lnTo>
                  <a:lnTo>
                    <a:pt x="300" y="480"/>
                  </a:lnTo>
                  <a:lnTo>
                    <a:pt x="288" y="486"/>
                  </a:lnTo>
                  <a:lnTo>
                    <a:pt x="282" y="492"/>
                  </a:lnTo>
                  <a:lnTo>
                    <a:pt x="282" y="504"/>
                  </a:lnTo>
                  <a:lnTo>
                    <a:pt x="276" y="522"/>
                  </a:lnTo>
                  <a:lnTo>
                    <a:pt x="276" y="534"/>
                  </a:lnTo>
                  <a:lnTo>
                    <a:pt x="270" y="552"/>
                  </a:lnTo>
                  <a:lnTo>
                    <a:pt x="258" y="564"/>
                  </a:lnTo>
                  <a:lnTo>
                    <a:pt x="234" y="576"/>
                  </a:lnTo>
                  <a:lnTo>
                    <a:pt x="228" y="582"/>
                  </a:lnTo>
                  <a:lnTo>
                    <a:pt x="228" y="588"/>
                  </a:lnTo>
                  <a:lnTo>
                    <a:pt x="222" y="594"/>
                  </a:lnTo>
                  <a:lnTo>
                    <a:pt x="222" y="612"/>
                  </a:lnTo>
                  <a:lnTo>
                    <a:pt x="204" y="624"/>
                  </a:lnTo>
                  <a:lnTo>
                    <a:pt x="204" y="630"/>
                  </a:lnTo>
                  <a:lnTo>
                    <a:pt x="198" y="636"/>
                  </a:lnTo>
                  <a:lnTo>
                    <a:pt x="192" y="648"/>
                  </a:lnTo>
                  <a:lnTo>
                    <a:pt x="186" y="654"/>
                  </a:lnTo>
                  <a:lnTo>
                    <a:pt x="168" y="654"/>
                  </a:lnTo>
                  <a:lnTo>
                    <a:pt x="162" y="648"/>
                  </a:lnTo>
                  <a:lnTo>
                    <a:pt x="156" y="654"/>
                  </a:lnTo>
                  <a:lnTo>
                    <a:pt x="132" y="666"/>
                  </a:lnTo>
                  <a:lnTo>
                    <a:pt x="126" y="666"/>
                  </a:lnTo>
                  <a:lnTo>
                    <a:pt x="120" y="660"/>
                  </a:lnTo>
                  <a:lnTo>
                    <a:pt x="120" y="648"/>
                  </a:lnTo>
                  <a:lnTo>
                    <a:pt x="114" y="642"/>
                  </a:lnTo>
                  <a:lnTo>
                    <a:pt x="108" y="642"/>
                  </a:lnTo>
                  <a:lnTo>
                    <a:pt x="96" y="648"/>
                  </a:lnTo>
                  <a:lnTo>
                    <a:pt x="84" y="660"/>
                  </a:lnTo>
                  <a:lnTo>
                    <a:pt x="84" y="666"/>
                  </a:lnTo>
                  <a:lnTo>
                    <a:pt x="78" y="678"/>
                  </a:lnTo>
                  <a:lnTo>
                    <a:pt x="72" y="684"/>
                  </a:lnTo>
                  <a:lnTo>
                    <a:pt x="66" y="696"/>
                  </a:lnTo>
                  <a:lnTo>
                    <a:pt x="54" y="708"/>
                  </a:lnTo>
                  <a:lnTo>
                    <a:pt x="48" y="720"/>
                  </a:lnTo>
                  <a:lnTo>
                    <a:pt x="48" y="744"/>
                  </a:lnTo>
                  <a:lnTo>
                    <a:pt x="54" y="750"/>
                  </a:lnTo>
                  <a:lnTo>
                    <a:pt x="66" y="756"/>
                  </a:lnTo>
                  <a:lnTo>
                    <a:pt x="72" y="756"/>
                  </a:lnTo>
                  <a:lnTo>
                    <a:pt x="102" y="750"/>
                  </a:lnTo>
                  <a:lnTo>
                    <a:pt x="102" y="768"/>
                  </a:lnTo>
                  <a:lnTo>
                    <a:pt x="96" y="798"/>
                  </a:lnTo>
                  <a:lnTo>
                    <a:pt x="102" y="804"/>
                  </a:lnTo>
                  <a:lnTo>
                    <a:pt x="108" y="816"/>
                  </a:lnTo>
                  <a:lnTo>
                    <a:pt x="120" y="828"/>
                  </a:lnTo>
                  <a:lnTo>
                    <a:pt x="144" y="828"/>
                  </a:lnTo>
                  <a:lnTo>
                    <a:pt x="144" y="852"/>
                  </a:lnTo>
                  <a:lnTo>
                    <a:pt x="168" y="894"/>
                  </a:lnTo>
                  <a:lnTo>
                    <a:pt x="174" y="906"/>
                  </a:lnTo>
                  <a:lnTo>
                    <a:pt x="180" y="912"/>
                  </a:lnTo>
                  <a:lnTo>
                    <a:pt x="180" y="936"/>
                  </a:lnTo>
                  <a:lnTo>
                    <a:pt x="168" y="942"/>
                  </a:lnTo>
                  <a:lnTo>
                    <a:pt x="162" y="948"/>
                  </a:lnTo>
                  <a:lnTo>
                    <a:pt x="144" y="948"/>
                  </a:lnTo>
                  <a:lnTo>
                    <a:pt x="138" y="942"/>
                  </a:lnTo>
                  <a:lnTo>
                    <a:pt x="138" y="930"/>
                  </a:lnTo>
                  <a:lnTo>
                    <a:pt x="132" y="930"/>
                  </a:lnTo>
                  <a:lnTo>
                    <a:pt x="120" y="936"/>
                  </a:lnTo>
                  <a:lnTo>
                    <a:pt x="108" y="948"/>
                  </a:lnTo>
                  <a:lnTo>
                    <a:pt x="84" y="948"/>
                  </a:lnTo>
                  <a:lnTo>
                    <a:pt x="78" y="942"/>
                  </a:lnTo>
                  <a:lnTo>
                    <a:pt x="78" y="936"/>
                  </a:lnTo>
                  <a:lnTo>
                    <a:pt x="54" y="948"/>
                  </a:lnTo>
                  <a:lnTo>
                    <a:pt x="48" y="942"/>
                  </a:lnTo>
                  <a:lnTo>
                    <a:pt x="36" y="936"/>
                  </a:lnTo>
                  <a:lnTo>
                    <a:pt x="24" y="936"/>
                  </a:lnTo>
                  <a:lnTo>
                    <a:pt x="12" y="948"/>
                  </a:lnTo>
                  <a:lnTo>
                    <a:pt x="12" y="960"/>
                  </a:lnTo>
                  <a:lnTo>
                    <a:pt x="18" y="966"/>
                  </a:lnTo>
                  <a:lnTo>
                    <a:pt x="0" y="972"/>
                  </a:lnTo>
                  <a:lnTo>
                    <a:pt x="36" y="972"/>
                  </a:lnTo>
                  <a:lnTo>
                    <a:pt x="30" y="984"/>
                  </a:lnTo>
                  <a:lnTo>
                    <a:pt x="30" y="1014"/>
                  </a:lnTo>
                  <a:lnTo>
                    <a:pt x="36" y="1026"/>
                  </a:lnTo>
                  <a:lnTo>
                    <a:pt x="48" y="1032"/>
                  </a:lnTo>
                  <a:lnTo>
                    <a:pt x="66" y="1038"/>
                  </a:lnTo>
                  <a:lnTo>
                    <a:pt x="120" y="1038"/>
                  </a:lnTo>
                  <a:lnTo>
                    <a:pt x="132" y="1032"/>
                  </a:lnTo>
                  <a:lnTo>
                    <a:pt x="150" y="1014"/>
                  </a:lnTo>
                  <a:lnTo>
                    <a:pt x="162" y="1008"/>
                  </a:lnTo>
                  <a:lnTo>
                    <a:pt x="168" y="1020"/>
                  </a:lnTo>
                  <a:lnTo>
                    <a:pt x="168" y="1026"/>
                  </a:lnTo>
                  <a:lnTo>
                    <a:pt x="162" y="1038"/>
                  </a:lnTo>
                  <a:lnTo>
                    <a:pt x="144" y="1056"/>
                  </a:lnTo>
                  <a:lnTo>
                    <a:pt x="120" y="1068"/>
                  </a:lnTo>
                  <a:lnTo>
                    <a:pt x="114" y="1074"/>
                  </a:lnTo>
                  <a:lnTo>
                    <a:pt x="90" y="1074"/>
                  </a:lnTo>
                  <a:lnTo>
                    <a:pt x="78" y="1080"/>
                  </a:lnTo>
                  <a:lnTo>
                    <a:pt x="60" y="1086"/>
                  </a:lnTo>
                  <a:lnTo>
                    <a:pt x="48" y="1092"/>
                  </a:lnTo>
                  <a:lnTo>
                    <a:pt x="42" y="1098"/>
                  </a:lnTo>
                  <a:lnTo>
                    <a:pt x="54" y="1122"/>
                  </a:lnTo>
                  <a:lnTo>
                    <a:pt x="66" y="1128"/>
                  </a:lnTo>
                  <a:lnTo>
                    <a:pt x="78" y="1140"/>
                  </a:lnTo>
                  <a:lnTo>
                    <a:pt x="96" y="1152"/>
                  </a:lnTo>
                  <a:lnTo>
                    <a:pt x="108" y="1164"/>
                  </a:lnTo>
                  <a:lnTo>
                    <a:pt x="132" y="1182"/>
                  </a:lnTo>
                  <a:lnTo>
                    <a:pt x="162" y="1206"/>
                  </a:lnTo>
                  <a:lnTo>
                    <a:pt x="204" y="1224"/>
                  </a:lnTo>
                  <a:lnTo>
                    <a:pt x="240" y="1218"/>
                  </a:lnTo>
                  <a:lnTo>
                    <a:pt x="270" y="1200"/>
                  </a:lnTo>
                  <a:lnTo>
                    <a:pt x="294" y="1176"/>
                  </a:lnTo>
                  <a:lnTo>
                    <a:pt x="300" y="1158"/>
                  </a:lnTo>
                  <a:lnTo>
                    <a:pt x="300" y="1128"/>
                  </a:lnTo>
                  <a:lnTo>
                    <a:pt x="306" y="1116"/>
                  </a:lnTo>
                  <a:lnTo>
                    <a:pt x="318" y="1104"/>
                  </a:lnTo>
                  <a:lnTo>
                    <a:pt x="324" y="1092"/>
                  </a:lnTo>
                  <a:lnTo>
                    <a:pt x="330" y="1086"/>
                  </a:lnTo>
                  <a:lnTo>
                    <a:pt x="342" y="1086"/>
                  </a:lnTo>
                  <a:lnTo>
                    <a:pt x="348" y="1080"/>
                  </a:lnTo>
                  <a:lnTo>
                    <a:pt x="354" y="1080"/>
                  </a:lnTo>
                  <a:lnTo>
                    <a:pt x="360" y="1086"/>
                  </a:lnTo>
                  <a:lnTo>
                    <a:pt x="360" y="1098"/>
                  </a:lnTo>
                  <a:lnTo>
                    <a:pt x="348" y="1110"/>
                  </a:lnTo>
                  <a:lnTo>
                    <a:pt x="336" y="1128"/>
                  </a:lnTo>
                  <a:lnTo>
                    <a:pt x="324" y="1140"/>
                  </a:lnTo>
                  <a:lnTo>
                    <a:pt x="318" y="1152"/>
                  </a:lnTo>
                  <a:lnTo>
                    <a:pt x="318" y="1164"/>
                  </a:lnTo>
                  <a:lnTo>
                    <a:pt x="324" y="1176"/>
                  </a:lnTo>
                  <a:lnTo>
                    <a:pt x="336" y="1182"/>
                  </a:lnTo>
                  <a:lnTo>
                    <a:pt x="342" y="1182"/>
                  </a:lnTo>
                  <a:lnTo>
                    <a:pt x="354" y="1194"/>
                  </a:lnTo>
                  <a:lnTo>
                    <a:pt x="354" y="1206"/>
                  </a:lnTo>
                  <a:lnTo>
                    <a:pt x="348" y="1242"/>
                  </a:lnTo>
                  <a:lnTo>
                    <a:pt x="342" y="1284"/>
                  </a:lnTo>
                  <a:lnTo>
                    <a:pt x="336" y="1338"/>
                  </a:lnTo>
                  <a:lnTo>
                    <a:pt x="342" y="1398"/>
                  </a:lnTo>
                  <a:lnTo>
                    <a:pt x="354" y="1446"/>
                  </a:lnTo>
                  <a:lnTo>
                    <a:pt x="384" y="1536"/>
                  </a:lnTo>
                  <a:lnTo>
                    <a:pt x="402" y="1554"/>
                  </a:lnTo>
                  <a:lnTo>
                    <a:pt x="402" y="1596"/>
                  </a:lnTo>
                  <a:lnTo>
                    <a:pt x="414" y="1620"/>
                  </a:lnTo>
                  <a:lnTo>
                    <a:pt x="426" y="1626"/>
                  </a:lnTo>
                  <a:lnTo>
                    <a:pt x="438" y="1626"/>
                  </a:lnTo>
                  <a:lnTo>
                    <a:pt x="444" y="1632"/>
                  </a:lnTo>
                  <a:lnTo>
                    <a:pt x="450" y="1632"/>
                  </a:lnTo>
                  <a:lnTo>
                    <a:pt x="450" y="1644"/>
                  </a:lnTo>
                  <a:lnTo>
                    <a:pt x="456" y="1656"/>
                  </a:lnTo>
                  <a:lnTo>
                    <a:pt x="456" y="1674"/>
                  </a:lnTo>
                  <a:lnTo>
                    <a:pt x="474" y="1710"/>
                  </a:lnTo>
                  <a:lnTo>
                    <a:pt x="498" y="1722"/>
                  </a:lnTo>
                  <a:lnTo>
                    <a:pt x="504" y="1728"/>
                  </a:lnTo>
                  <a:lnTo>
                    <a:pt x="510" y="1728"/>
                  </a:lnTo>
                  <a:lnTo>
                    <a:pt x="510" y="1746"/>
                  </a:lnTo>
                  <a:lnTo>
                    <a:pt x="516" y="1782"/>
                  </a:lnTo>
                  <a:lnTo>
                    <a:pt x="522" y="1830"/>
                  </a:lnTo>
                  <a:lnTo>
                    <a:pt x="534" y="1872"/>
                  </a:lnTo>
                  <a:lnTo>
                    <a:pt x="552" y="1908"/>
                  </a:lnTo>
                  <a:lnTo>
                    <a:pt x="576" y="1944"/>
                  </a:lnTo>
                  <a:lnTo>
                    <a:pt x="600" y="1974"/>
                  </a:lnTo>
                  <a:lnTo>
                    <a:pt x="612" y="1998"/>
                  </a:lnTo>
                  <a:lnTo>
                    <a:pt x="618" y="2016"/>
                  </a:lnTo>
                  <a:lnTo>
                    <a:pt x="618" y="2070"/>
                  </a:lnTo>
                  <a:lnTo>
                    <a:pt x="624" y="2094"/>
                  </a:lnTo>
                  <a:lnTo>
                    <a:pt x="642" y="2124"/>
                  </a:lnTo>
                  <a:lnTo>
                    <a:pt x="672" y="2166"/>
                  </a:lnTo>
                  <a:lnTo>
                    <a:pt x="696" y="2202"/>
                  </a:lnTo>
                  <a:lnTo>
                    <a:pt x="714" y="2232"/>
                  </a:lnTo>
                  <a:lnTo>
                    <a:pt x="720" y="2244"/>
                  </a:lnTo>
                  <a:lnTo>
                    <a:pt x="726" y="2244"/>
                  </a:lnTo>
                  <a:lnTo>
                    <a:pt x="732" y="2238"/>
                  </a:lnTo>
                  <a:lnTo>
                    <a:pt x="744" y="2238"/>
                  </a:lnTo>
                  <a:lnTo>
                    <a:pt x="768" y="2226"/>
                  </a:lnTo>
                  <a:lnTo>
                    <a:pt x="774" y="2220"/>
                  </a:lnTo>
                  <a:lnTo>
                    <a:pt x="780" y="2208"/>
                  </a:lnTo>
                  <a:lnTo>
                    <a:pt x="780" y="2172"/>
                  </a:lnTo>
                  <a:lnTo>
                    <a:pt x="786" y="2160"/>
                  </a:lnTo>
                  <a:lnTo>
                    <a:pt x="798" y="2154"/>
                  </a:lnTo>
                  <a:lnTo>
                    <a:pt x="804" y="2154"/>
                  </a:lnTo>
                  <a:lnTo>
                    <a:pt x="810" y="2160"/>
                  </a:lnTo>
                  <a:lnTo>
                    <a:pt x="828" y="2160"/>
                  </a:lnTo>
                  <a:lnTo>
                    <a:pt x="834" y="2154"/>
                  </a:lnTo>
                  <a:lnTo>
                    <a:pt x="846" y="2148"/>
                  </a:lnTo>
                  <a:lnTo>
                    <a:pt x="852" y="2142"/>
                  </a:lnTo>
                  <a:lnTo>
                    <a:pt x="864" y="2136"/>
                  </a:lnTo>
                  <a:lnTo>
                    <a:pt x="852" y="2136"/>
                  </a:lnTo>
                  <a:lnTo>
                    <a:pt x="846" y="2130"/>
                  </a:lnTo>
                  <a:lnTo>
                    <a:pt x="846" y="2118"/>
                  </a:lnTo>
                  <a:lnTo>
                    <a:pt x="852" y="2100"/>
                  </a:lnTo>
                  <a:lnTo>
                    <a:pt x="858" y="2088"/>
                  </a:lnTo>
                  <a:lnTo>
                    <a:pt x="906" y="2064"/>
                  </a:lnTo>
                  <a:lnTo>
                    <a:pt x="918" y="2052"/>
                  </a:lnTo>
                  <a:lnTo>
                    <a:pt x="918" y="2040"/>
                  </a:lnTo>
                  <a:lnTo>
                    <a:pt x="912" y="2028"/>
                  </a:lnTo>
                  <a:lnTo>
                    <a:pt x="912" y="2010"/>
                  </a:lnTo>
                  <a:lnTo>
                    <a:pt x="900" y="1974"/>
                  </a:lnTo>
                  <a:lnTo>
                    <a:pt x="900" y="1908"/>
                  </a:lnTo>
                  <a:lnTo>
                    <a:pt x="906" y="1890"/>
                  </a:lnTo>
                  <a:lnTo>
                    <a:pt x="906" y="1884"/>
                  </a:lnTo>
                  <a:lnTo>
                    <a:pt x="912" y="1878"/>
                  </a:lnTo>
                  <a:lnTo>
                    <a:pt x="912" y="1860"/>
                  </a:lnTo>
                  <a:lnTo>
                    <a:pt x="918" y="1842"/>
                  </a:lnTo>
                  <a:lnTo>
                    <a:pt x="918" y="1800"/>
                  </a:lnTo>
                  <a:lnTo>
                    <a:pt x="906" y="1776"/>
                  </a:lnTo>
                  <a:lnTo>
                    <a:pt x="888" y="1758"/>
                  </a:lnTo>
                  <a:lnTo>
                    <a:pt x="888" y="1728"/>
                  </a:lnTo>
                  <a:lnTo>
                    <a:pt x="894" y="1722"/>
                  </a:lnTo>
                  <a:lnTo>
                    <a:pt x="900" y="1710"/>
                  </a:lnTo>
                  <a:lnTo>
                    <a:pt x="900" y="1698"/>
                  </a:lnTo>
                  <a:lnTo>
                    <a:pt x="894" y="1686"/>
                  </a:lnTo>
                  <a:lnTo>
                    <a:pt x="894" y="1644"/>
                  </a:lnTo>
                  <a:lnTo>
                    <a:pt x="918" y="1632"/>
                  </a:lnTo>
                  <a:lnTo>
                    <a:pt x="924" y="1632"/>
                  </a:lnTo>
                  <a:lnTo>
                    <a:pt x="948" y="1620"/>
                  </a:lnTo>
                  <a:lnTo>
                    <a:pt x="948" y="1596"/>
                  </a:lnTo>
                  <a:lnTo>
                    <a:pt x="954" y="1584"/>
                  </a:lnTo>
                  <a:lnTo>
                    <a:pt x="960" y="1578"/>
                  </a:lnTo>
                  <a:lnTo>
                    <a:pt x="972" y="1572"/>
                  </a:lnTo>
                  <a:lnTo>
                    <a:pt x="990" y="1572"/>
                  </a:lnTo>
                  <a:lnTo>
                    <a:pt x="996" y="1560"/>
                  </a:lnTo>
                  <a:lnTo>
                    <a:pt x="1002" y="1566"/>
                  </a:lnTo>
                  <a:lnTo>
                    <a:pt x="1032" y="1566"/>
                  </a:lnTo>
                  <a:lnTo>
                    <a:pt x="1032" y="1548"/>
                  </a:lnTo>
                  <a:lnTo>
                    <a:pt x="1038" y="1530"/>
                  </a:lnTo>
                  <a:lnTo>
                    <a:pt x="1050" y="1518"/>
                  </a:lnTo>
                  <a:lnTo>
                    <a:pt x="1056" y="1500"/>
                  </a:lnTo>
                  <a:lnTo>
                    <a:pt x="1068" y="1488"/>
                  </a:lnTo>
                  <a:lnTo>
                    <a:pt x="1074" y="1476"/>
                  </a:lnTo>
                  <a:lnTo>
                    <a:pt x="1086" y="1470"/>
                  </a:lnTo>
                  <a:lnTo>
                    <a:pt x="1092" y="1464"/>
                  </a:lnTo>
                  <a:lnTo>
                    <a:pt x="1110" y="1458"/>
                  </a:lnTo>
                  <a:lnTo>
                    <a:pt x="1116" y="1452"/>
                  </a:lnTo>
                  <a:lnTo>
                    <a:pt x="1128" y="1446"/>
                  </a:lnTo>
                  <a:lnTo>
                    <a:pt x="1134" y="1428"/>
                  </a:lnTo>
                  <a:lnTo>
                    <a:pt x="1158" y="1380"/>
                  </a:lnTo>
                  <a:lnTo>
                    <a:pt x="1176" y="1362"/>
                  </a:lnTo>
                  <a:lnTo>
                    <a:pt x="1188" y="1356"/>
                  </a:lnTo>
                  <a:lnTo>
                    <a:pt x="1206" y="1344"/>
                  </a:lnTo>
                  <a:lnTo>
                    <a:pt x="1218" y="1338"/>
                  </a:lnTo>
                  <a:lnTo>
                    <a:pt x="1236" y="1320"/>
                  </a:lnTo>
                  <a:lnTo>
                    <a:pt x="1242" y="1320"/>
                  </a:lnTo>
                  <a:lnTo>
                    <a:pt x="1230" y="1290"/>
                  </a:lnTo>
                  <a:lnTo>
                    <a:pt x="1236" y="1284"/>
                  </a:lnTo>
                  <a:lnTo>
                    <a:pt x="1260" y="1314"/>
                  </a:lnTo>
                  <a:lnTo>
                    <a:pt x="1320" y="1254"/>
                  </a:lnTo>
                  <a:lnTo>
                    <a:pt x="1332" y="1230"/>
                  </a:lnTo>
                  <a:lnTo>
                    <a:pt x="1326" y="1224"/>
                  </a:lnTo>
                  <a:lnTo>
                    <a:pt x="1320" y="1212"/>
                  </a:lnTo>
                  <a:lnTo>
                    <a:pt x="1314" y="1206"/>
                  </a:lnTo>
                  <a:lnTo>
                    <a:pt x="1308" y="1194"/>
                  </a:lnTo>
                  <a:lnTo>
                    <a:pt x="1308" y="1182"/>
                  </a:lnTo>
                  <a:lnTo>
                    <a:pt x="1320" y="1176"/>
                  </a:lnTo>
                  <a:lnTo>
                    <a:pt x="1326" y="1170"/>
                  </a:lnTo>
                  <a:lnTo>
                    <a:pt x="1338" y="1170"/>
                  </a:lnTo>
                  <a:lnTo>
                    <a:pt x="1350" y="1164"/>
                  </a:lnTo>
                  <a:lnTo>
                    <a:pt x="1362" y="1152"/>
                  </a:lnTo>
                  <a:lnTo>
                    <a:pt x="1374" y="1134"/>
                  </a:lnTo>
                  <a:lnTo>
                    <a:pt x="1374" y="1110"/>
                  </a:lnTo>
                  <a:lnTo>
                    <a:pt x="1392" y="1116"/>
                  </a:lnTo>
                  <a:lnTo>
                    <a:pt x="1398" y="1146"/>
                  </a:lnTo>
                  <a:lnTo>
                    <a:pt x="1416" y="1110"/>
                  </a:lnTo>
                  <a:lnTo>
                    <a:pt x="1416" y="1128"/>
                  </a:lnTo>
                  <a:lnTo>
                    <a:pt x="1422" y="1140"/>
                  </a:lnTo>
                  <a:lnTo>
                    <a:pt x="1422" y="1158"/>
                  </a:lnTo>
                  <a:lnTo>
                    <a:pt x="1428" y="1170"/>
                  </a:lnTo>
                  <a:lnTo>
                    <a:pt x="1434" y="1176"/>
                  </a:lnTo>
                  <a:lnTo>
                    <a:pt x="1440" y="1176"/>
                  </a:lnTo>
                  <a:lnTo>
                    <a:pt x="1446" y="1170"/>
                  </a:lnTo>
                  <a:lnTo>
                    <a:pt x="1446" y="1158"/>
                  </a:lnTo>
                  <a:lnTo>
                    <a:pt x="1452" y="1152"/>
                  </a:lnTo>
                  <a:lnTo>
                    <a:pt x="1452" y="1140"/>
                  </a:lnTo>
                  <a:lnTo>
                    <a:pt x="1458" y="1110"/>
                  </a:lnTo>
                  <a:lnTo>
                    <a:pt x="1440" y="1068"/>
                  </a:lnTo>
                  <a:lnTo>
                    <a:pt x="1440" y="1038"/>
                  </a:lnTo>
                  <a:lnTo>
                    <a:pt x="1410" y="1014"/>
                  </a:lnTo>
                  <a:lnTo>
                    <a:pt x="1398" y="984"/>
                  </a:lnTo>
                  <a:lnTo>
                    <a:pt x="1404" y="972"/>
                  </a:lnTo>
                  <a:lnTo>
                    <a:pt x="1410" y="966"/>
                  </a:lnTo>
                  <a:lnTo>
                    <a:pt x="1416" y="948"/>
                  </a:lnTo>
                  <a:lnTo>
                    <a:pt x="1416" y="942"/>
                  </a:lnTo>
                  <a:lnTo>
                    <a:pt x="1410" y="936"/>
                  </a:lnTo>
                  <a:lnTo>
                    <a:pt x="1398" y="930"/>
                  </a:lnTo>
                  <a:lnTo>
                    <a:pt x="1380" y="930"/>
                  </a:lnTo>
                  <a:lnTo>
                    <a:pt x="1368" y="924"/>
                  </a:lnTo>
                  <a:lnTo>
                    <a:pt x="1356" y="912"/>
                  </a:lnTo>
                  <a:lnTo>
                    <a:pt x="1368" y="900"/>
                  </a:lnTo>
                  <a:lnTo>
                    <a:pt x="1374" y="900"/>
                  </a:lnTo>
                  <a:lnTo>
                    <a:pt x="1374" y="870"/>
                  </a:lnTo>
                  <a:lnTo>
                    <a:pt x="1410" y="870"/>
                  </a:lnTo>
                  <a:lnTo>
                    <a:pt x="1410" y="858"/>
                  </a:lnTo>
                  <a:lnTo>
                    <a:pt x="1380" y="840"/>
                  </a:lnTo>
                  <a:lnTo>
                    <a:pt x="1374" y="840"/>
                  </a:lnTo>
                  <a:lnTo>
                    <a:pt x="1362" y="828"/>
                  </a:lnTo>
                  <a:lnTo>
                    <a:pt x="1350" y="822"/>
                  </a:lnTo>
                  <a:lnTo>
                    <a:pt x="1344" y="810"/>
                  </a:lnTo>
                  <a:lnTo>
                    <a:pt x="1344" y="804"/>
                  </a:lnTo>
                  <a:lnTo>
                    <a:pt x="1350" y="792"/>
                  </a:lnTo>
                  <a:lnTo>
                    <a:pt x="1362" y="780"/>
                  </a:lnTo>
                  <a:lnTo>
                    <a:pt x="1350" y="762"/>
                  </a:lnTo>
                  <a:lnTo>
                    <a:pt x="1368" y="762"/>
                  </a:lnTo>
                  <a:lnTo>
                    <a:pt x="1392" y="774"/>
                  </a:lnTo>
                  <a:lnTo>
                    <a:pt x="1386" y="768"/>
                  </a:lnTo>
                  <a:lnTo>
                    <a:pt x="1404" y="762"/>
                  </a:lnTo>
                  <a:lnTo>
                    <a:pt x="1410" y="774"/>
                  </a:lnTo>
                  <a:lnTo>
                    <a:pt x="1410" y="780"/>
                  </a:lnTo>
                  <a:lnTo>
                    <a:pt x="1416" y="792"/>
                  </a:lnTo>
                  <a:lnTo>
                    <a:pt x="1422" y="798"/>
                  </a:lnTo>
                  <a:lnTo>
                    <a:pt x="1434" y="798"/>
                  </a:lnTo>
                  <a:lnTo>
                    <a:pt x="1440" y="804"/>
                  </a:lnTo>
                  <a:lnTo>
                    <a:pt x="1446" y="786"/>
                  </a:lnTo>
                  <a:lnTo>
                    <a:pt x="1452" y="792"/>
                  </a:lnTo>
                  <a:lnTo>
                    <a:pt x="1458" y="792"/>
                  </a:lnTo>
                  <a:lnTo>
                    <a:pt x="1464" y="798"/>
                  </a:lnTo>
                  <a:lnTo>
                    <a:pt x="1464" y="828"/>
                  </a:lnTo>
                  <a:lnTo>
                    <a:pt x="1470" y="828"/>
                  </a:lnTo>
                  <a:lnTo>
                    <a:pt x="1470" y="864"/>
                  </a:lnTo>
                  <a:lnTo>
                    <a:pt x="1476" y="864"/>
                  </a:lnTo>
                  <a:lnTo>
                    <a:pt x="1482" y="870"/>
                  </a:lnTo>
                  <a:lnTo>
                    <a:pt x="1542" y="870"/>
                  </a:lnTo>
                  <a:lnTo>
                    <a:pt x="1554" y="876"/>
                  </a:lnTo>
                  <a:lnTo>
                    <a:pt x="1572" y="876"/>
                  </a:lnTo>
                  <a:lnTo>
                    <a:pt x="1620" y="864"/>
                  </a:lnTo>
                  <a:lnTo>
                    <a:pt x="1626" y="864"/>
                  </a:lnTo>
                  <a:lnTo>
                    <a:pt x="1650" y="888"/>
                  </a:lnTo>
                  <a:lnTo>
                    <a:pt x="1650" y="894"/>
                  </a:lnTo>
                  <a:lnTo>
                    <a:pt x="1644" y="900"/>
                  </a:lnTo>
                  <a:lnTo>
                    <a:pt x="1638" y="900"/>
                  </a:lnTo>
                  <a:lnTo>
                    <a:pt x="1638" y="912"/>
                  </a:lnTo>
                  <a:lnTo>
                    <a:pt x="1632" y="930"/>
                  </a:lnTo>
                  <a:lnTo>
                    <a:pt x="1626" y="942"/>
                  </a:lnTo>
                  <a:lnTo>
                    <a:pt x="1620" y="948"/>
                  </a:lnTo>
                  <a:lnTo>
                    <a:pt x="1614" y="948"/>
                  </a:lnTo>
                  <a:lnTo>
                    <a:pt x="1602" y="954"/>
                  </a:lnTo>
                  <a:lnTo>
                    <a:pt x="1596" y="954"/>
                  </a:lnTo>
                  <a:lnTo>
                    <a:pt x="1584" y="966"/>
                  </a:lnTo>
                  <a:lnTo>
                    <a:pt x="1578" y="978"/>
                  </a:lnTo>
                  <a:lnTo>
                    <a:pt x="1578" y="996"/>
                  </a:lnTo>
                  <a:lnTo>
                    <a:pt x="1584" y="1008"/>
                  </a:lnTo>
                  <a:lnTo>
                    <a:pt x="1602" y="1026"/>
                  </a:lnTo>
                  <a:lnTo>
                    <a:pt x="1608" y="1026"/>
                  </a:lnTo>
                  <a:lnTo>
                    <a:pt x="1626" y="1050"/>
                  </a:lnTo>
                  <a:lnTo>
                    <a:pt x="1632" y="1014"/>
                  </a:lnTo>
                  <a:lnTo>
                    <a:pt x="1632" y="990"/>
                  </a:lnTo>
                  <a:lnTo>
                    <a:pt x="1650" y="990"/>
                  </a:lnTo>
                  <a:lnTo>
                    <a:pt x="1662" y="996"/>
                  </a:lnTo>
                  <a:lnTo>
                    <a:pt x="1668" y="1002"/>
                  </a:lnTo>
                  <a:lnTo>
                    <a:pt x="1668" y="1020"/>
                  </a:lnTo>
                  <a:lnTo>
                    <a:pt x="1674" y="1032"/>
                  </a:lnTo>
                  <a:lnTo>
                    <a:pt x="1674" y="1038"/>
                  </a:lnTo>
                  <a:lnTo>
                    <a:pt x="1680" y="1050"/>
                  </a:lnTo>
                  <a:lnTo>
                    <a:pt x="1680" y="1062"/>
                  </a:lnTo>
                  <a:lnTo>
                    <a:pt x="1686" y="1074"/>
                  </a:lnTo>
                  <a:lnTo>
                    <a:pt x="1692" y="1092"/>
                  </a:lnTo>
                  <a:lnTo>
                    <a:pt x="1698" y="1104"/>
                  </a:lnTo>
                  <a:lnTo>
                    <a:pt x="1704" y="1110"/>
                  </a:lnTo>
                  <a:lnTo>
                    <a:pt x="1704" y="1116"/>
                  </a:lnTo>
                  <a:lnTo>
                    <a:pt x="1722" y="1134"/>
                  </a:lnTo>
                  <a:lnTo>
                    <a:pt x="1722" y="1110"/>
                  </a:lnTo>
                  <a:lnTo>
                    <a:pt x="1728" y="1110"/>
                  </a:lnTo>
                  <a:lnTo>
                    <a:pt x="1734" y="1116"/>
                  </a:lnTo>
                  <a:lnTo>
                    <a:pt x="1746" y="1116"/>
                  </a:lnTo>
                  <a:lnTo>
                    <a:pt x="1746" y="1104"/>
                  </a:lnTo>
                  <a:lnTo>
                    <a:pt x="1728" y="1086"/>
                  </a:lnTo>
                  <a:lnTo>
                    <a:pt x="1728" y="1062"/>
                  </a:lnTo>
                  <a:lnTo>
                    <a:pt x="1722" y="1050"/>
                  </a:lnTo>
                  <a:lnTo>
                    <a:pt x="1740" y="1032"/>
                  </a:lnTo>
                  <a:lnTo>
                    <a:pt x="1746" y="1032"/>
                  </a:lnTo>
                  <a:lnTo>
                    <a:pt x="1740" y="984"/>
                  </a:lnTo>
                  <a:lnTo>
                    <a:pt x="1722" y="966"/>
                  </a:lnTo>
                  <a:lnTo>
                    <a:pt x="1716" y="966"/>
                  </a:lnTo>
                  <a:lnTo>
                    <a:pt x="1770" y="966"/>
                  </a:lnTo>
                  <a:lnTo>
                    <a:pt x="1782" y="972"/>
                  </a:lnTo>
                  <a:lnTo>
                    <a:pt x="1794" y="972"/>
                  </a:lnTo>
                  <a:lnTo>
                    <a:pt x="1794" y="936"/>
                  </a:lnTo>
                  <a:lnTo>
                    <a:pt x="1812" y="882"/>
                  </a:lnTo>
                  <a:lnTo>
                    <a:pt x="1806" y="876"/>
                  </a:lnTo>
                  <a:lnTo>
                    <a:pt x="1800" y="864"/>
                  </a:lnTo>
                  <a:lnTo>
                    <a:pt x="1800" y="846"/>
                  </a:lnTo>
                  <a:lnTo>
                    <a:pt x="1812" y="840"/>
                  </a:lnTo>
                  <a:lnTo>
                    <a:pt x="1818" y="834"/>
                  </a:lnTo>
                  <a:lnTo>
                    <a:pt x="1836" y="804"/>
                  </a:lnTo>
                  <a:lnTo>
                    <a:pt x="1836" y="792"/>
                  </a:lnTo>
                  <a:lnTo>
                    <a:pt x="1830" y="786"/>
                  </a:lnTo>
                  <a:lnTo>
                    <a:pt x="1830" y="780"/>
                  </a:lnTo>
                  <a:lnTo>
                    <a:pt x="1824" y="774"/>
                  </a:lnTo>
                  <a:lnTo>
                    <a:pt x="1824" y="750"/>
                  </a:lnTo>
                  <a:lnTo>
                    <a:pt x="1830" y="750"/>
                  </a:lnTo>
                  <a:lnTo>
                    <a:pt x="1836" y="744"/>
                  </a:lnTo>
                  <a:lnTo>
                    <a:pt x="1848" y="744"/>
                  </a:lnTo>
                  <a:lnTo>
                    <a:pt x="1860" y="738"/>
                  </a:lnTo>
                  <a:lnTo>
                    <a:pt x="1872" y="726"/>
                  </a:lnTo>
                  <a:lnTo>
                    <a:pt x="1872" y="708"/>
                  </a:lnTo>
                  <a:lnTo>
                    <a:pt x="1878" y="708"/>
                  </a:lnTo>
                  <a:lnTo>
                    <a:pt x="1890" y="702"/>
                  </a:lnTo>
                  <a:lnTo>
                    <a:pt x="1926" y="702"/>
                  </a:lnTo>
                  <a:lnTo>
                    <a:pt x="1932" y="708"/>
                  </a:lnTo>
                  <a:lnTo>
                    <a:pt x="1950" y="708"/>
                  </a:lnTo>
                  <a:lnTo>
                    <a:pt x="1950" y="702"/>
                  </a:lnTo>
                  <a:lnTo>
                    <a:pt x="1944" y="696"/>
                  </a:lnTo>
                  <a:lnTo>
                    <a:pt x="1932" y="690"/>
                  </a:lnTo>
                  <a:lnTo>
                    <a:pt x="1926" y="684"/>
                  </a:lnTo>
                  <a:lnTo>
                    <a:pt x="1920" y="672"/>
                  </a:lnTo>
                  <a:close/>
                </a:path>
              </a:pathLst>
            </a:custGeom>
            <a:solidFill>
              <a:srgbClr val="2F4B3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FF0000"/>
                </a:solidFill>
              </a:endParaRPr>
            </a:p>
          </p:txBody>
        </p:sp>
        <p:sp>
          <p:nvSpPr>
            <p:cNvPr id="137" name="China" descr="© INSCALE GmbH, 05.05.2010&#10;http://www.presentationload.com/">
              <a:extLst>
                <a:ext uri="{FF2B5EF4-FFF2-40B4-BE49-F238E27FC236}">
                  <a16:creationId xmlns:a16="http://schemas.microsoft.com/office/drawing/2014/main" id="{EC76798C-BF50-4188-956C-BE32E5B38C84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7720514" y="2592116"/>
              <a:ext cx="1622293" cy="1268848"/>
            </a:xfrm>
            <a:custGeom>
              <a:avLst/>
              <a:gdLst>
                <a:gd name="T0" fmla="*/ 2147483647 w 3660"/>
                <a:gd name="T1" fmla="*/ 2147483647 h 2826"/>
                <a:gd name="T2" fmla="*/ 2147483647 w 3660"/>
                <a:gd name="T3" fmla="*/ 2147483647 h 2826"/>
                <a:gd name="T4" fmla="*/ 2147483647 w 3660"/>
                <a:gd name="T5" fmla="*/ 2147483647 h 2826"/>
                <a:gd name="T6" fmla="*/ 2147483647 w 3660"/>
                <a:gd name="T7" fmla="*/ 2147483647 h 2826"/>
                <a:gd name="T8" fmla="*/ 2147483647 w 3660"/>
                <a:gd name="T9" fmla="*/ 2147483647 h 2826"/>
                <a:gd name="T10" fmla="*/ 2147483647 w 3660"/>
                <a:gd name="T11" fmla="*/ 2147483647 h 2826"/>
                <a:gd name="T12" fmla="*/ 2147483647 w 3660"/>
                <a:gd name="T13" fmla="*/ 2147483647 h 2826"/>
                <a:gd name="T14" fmla="*/ 2147483647 w 3660"/>
                <a:gd name="T15" fmla="*/ 2147483647 h 2826"/>
                <a:gd name="T16" fmla="*/ 2147483647 w 3660"/>
                <a:gd name="T17" fmla="*/ 2147483647 h 2826"/>
                <a:gd name="T18" fmla="*/ 2147483647 w 3660"/>
                <a:gd name="T19" fmla="*/ 2147483647 h 2826"/>
                <a:gd name="T20" fmla="*/ 2147483647 w 3660"/>
                <a:gd name="T21" fmla="*/ 2147483647 h 2826"/>
                <a:gd name="T22" fmla="*/ 2147483647 w 3660"/>
                <a:gd name="T23" fmla="*/ 2147483647 h 2826"/>
                <a:gd name="T24" fmla="*/ 2147483647 w 3660"/>
                <a:gd name="T25" fmla="*/ 2147483647 h 2826"/>
                <a:gd name="T26" fmla="*/ 2147483647 w 3660"/>
                <a:gd name="T27" fmla="*/ 2147483647 h 2826"/>
                <a:gd name="T28" fmla="*/ 2147483647 w 3660"/>
                <a:gd name="T29" fmla="*/ 2147483647 h 2826"/>
                <a:gd name="T30" fmla="*/ 2147483647 w 3660"/>
                <a:gd name="T31" fmla="*/ 2147483647 h 2826"/>
                <a:gd name="T32" fmla="*/ 2147483647 w 3660"/>
                <a:gd name="T33" fmla="*/ 2147483647 h 2826"/>
                <a:gd name="T34" fmla="*/ 2147483647 w 3660"/>
                <a:gd name="T35" fmla="*/ 2147483647 h 2826"/>
                <a:gd name="T36" fmla="*/ 2147483647 w 3660"/>
                <a:gd name="T37" fmla="*/ 2147483647 h 2826"/>
                <a:gd name="T38" fmla="*/ 2147483647 w 3660"/>
                <a:gd name="T39" fmla="*/ 2147483647 h 2826"/>
                <a:gd name="T40" fmla="*/ 2147483647 w 3660"/>
                <a:gd name="T41" fmla="*/ 2147483647 h 2826"/>
                <a:gd name="T42" fmla="*/ 2147483647 w 3660"/>
                <a:gd name="T43" fmla="*/ 2147483647 h 2826"/>
                <a:gd name="T44" fmla="*/ 2147483647 w 3660"/>
                <a:gd name="T45" fmla="*/ 2147483647 h 2826"/>
                <a:gd name="T46" fmla="*/ 0 w 3660"/>
                <a:gd name="T47" fmla="*/ 2147483647 h 2826"/>
                <a:gd name="T48" fmla="*/ 2147483647 w 3660"/>
                <a:gd name="T49" fmla="*/ 2147483647 h 2826"/>
                <a:gd name="T50" fmla="*/ 2147483647 w 3660"/>
                <a:gd name="T51" fmla="*/ 2147483647 h 2826"/>
                <a:gd name="T52" fmla="*/ 2147483647 w 3660"/>
                <a:gd name="T53" fmla="*/ 2147483647 h 2826"/>
                <a:gd name="T54" fmla="*/ 2147483647 w 3660"/>
                <a:gd name="T55" fmla="*/ 2147483647 h 2826"/>
                <a:gd name="T56" fmla="*/ 2147483647 w 3660"/>
                <a:gd name="T57" fmla="*/ 2147483647 h 2826"/>
                <a:gd name="T58" fmla="*/ 2147483647 w 3660"/>
                <a:gd name="T59" fmla="*/ 2147483647 h 2826"/>
                <a:gd name="T60" fmla="*/ 2147483647 w 3660"/>
                <a:gd name="T61" fmla="*/ 2147483647 h 2826"/>
                <a:gd name="T62" fmla="*/ 2147483647 w 3660"/>
                <a:gd name="T63" fmla="*/ 2147483647 h 2826"/>
                <a:gd name="T64" fmla="*/ 2147483647 w 3660"/>
                <a:gd name="T65" fmla="*/ 2147483647 h 2826"/>
                <a:gd name="T66" fmla="*/ 2147483647 w 3660"/>
                <a:gd name="T67" fmla="*/ 2147483647 h 2826"/>
                <a:gd name="T68" fmla="*/ 2147483647 w 3660"/>
                <a:gd name="T69" fmla="*/ 2147483647 h 2826"/>
                <a:gd name="T70" fmla="*/ 2147483647 w 3660"/>
                <a:gd name="T71" fmla="*/ 2147483647 h 2826"/>
                <a:gd name="T72" fmla="*/ 2147483647 w 3660"/>
                <a:gd name="T73" fmla="*/ 2147483647 h 2826"/>
                <a:gd name="T74" fmla="*/ 2147483647 w 3660"/>
                <a:gd name="T75" fmla="*/ 2147483647 h 2826"/>
                <a:gd name="T76" fmla="*/ 2147483647 w 3660"/>
                <a:gd name="T77" fmla="*/ 2147483647 h 2826"/>
                <a:gd name="T78" fmla="*/ 2147483647 w 3660"/>
                <a:gd name="T79" fmla="*/ 2147483647 h 2826"/>
                <a:gd name="T80" fmla="*/ 2147483647 w 3660"/>
                <a:gd name="T81" fmla="*/ 2147483647 h 2826"/>
                <a:gd name="T82" fmla="*/ 2147483647 w 3660"/>
                <a:gd name="T83" fmla="*/ 2147483647 h 2826"/>
                <a:gd name="T84" fmla="*/ 2147483647 w 3660"/>
                <a:gd name="T85" fmla="*/ 2147483647 h 2826"/>
                <a:gd name="T86" fmla="*/ 2147483647 w 3660"/>
                <a:gd name="T87" fmla="*/ 2147483647 h 2826"/>
                <a:gd name="T88" fmla="*/ 2147483647 w 3660"/>
                <a:gd name="T89" fmla="*/ 2147483647 h 2826"/>
                <a:gd name="T90" fmla="*/ 2147483647 w 3660"/>
                <a:gd name="T91" fmla="*/ 2147483647 h 2826"/>
                <a:gd name="T92" fmla="*/ 2147483647 w 3660"/>
                <a:gd name="T93" fmla="*/ 2147483647 h 2826"/>
                <a:gd name="T94" fmla="*/ 2147483647 w 3660"/>
                <a:gd name="T95" fmla="*/ 2147483647 h 2826"/>
                <a:gd name="T96" fmla="*/ 2147483647 w 3660"/>
                <a:gd name="T97" fmla="*/ 2147483647 h 2826"/>
                <a:gd name="T98" fmla="*/ 2147483647 w 3660"/>
                <a:gd name="T99" fmla="*/ 2147483647 h 2826"/>
                <a:gd name="T100" fmla="*/ 2147483647 w 3660"/>
                <a:gd name="T101" fmla="*/ 2147483647 h 2826"/>
                <a:gd name="T102" fmla="*/ 2147483647 w 3660"/>
                <a:gd name="T103" fmla="*/ 2147483647 h 2826"/>
                <a:gd name="T104" fmla="*/ 2147483647 w 3660"/>
                <a:gd name="T105" fmla="*/ 2147483647 h 2826"/>
                <a:gd name="T106" fmla="*/ 2147483647 w 3660"/>
                <a:gd name="T107" fmla="*/ 2147483647 h 2826"/>
                <a:gd name="T108" fmla="*/ 2147483647 w 3660"/>
                <a:gd name="T109" fmla="*/ 2147483647 h 2826"/>
                <a:gd name="T110" fmla="*/ 2147483647 w 3660"/>
                <a:gd name="T111" fmla="*/ 2147483647 h 2826"/>
                <a:gd name="T112" fmla="*/ 2147483647 w 3660"/>
                <a:gd name="T113" fmla="*/ 2147483647 h 2826"/>
                <a:gd name="T114" fmla="*/ 2147483647 w 3660"/>
                <a:gd name="T115" fmla="*/ 2147483647 h 2826"/>
                <a:gd name="T116" fmla="*/ 2147483647 w 3660"/>
                <a:gd name="T117" fmla="*/ 2147483647 h 2826"/>
                <a:gd name="T118" fmla="*/ 2147483647 w 3660"/>
                <a:gd name="T119" fmla="*/ 2147483647 h 2826"/>
                <a:gd name="T120" fmla="*/ 2147483647 w 3660"/>
                <a:gd name="T121" fmla="*/ 2147483647 h 2826"/>
                <a:gd name="T122" fmla="*/ 2147483647 w 3660"/>
                <a:gd name="T123" fmla="*/ 2147483647 h 282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3660"/>
                <a:gd name="T187" fmla="*/ 0 h 2826"/>
                <a:gd name="T188" fmla="*/ 3660 w 3660"/>
                <a:gd name="T189" fmla="*/ 2826 h 282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3660" h="2826">
                  <a:moveTo>
                    <a:pt x="2862" y="2688"/>
                  </a:moveTo>
                  <a:lnTo>
                    <a:pt x="2850" y="2682"/>
                  </a:lnTo>
                  <a:lnTo>
                    <a:pt x="2772" y="2682"/>
                  </a:lnTo>
                  <a:lnTo>
                    <a:pt x="2766" y="2700"/>
                  </a:lnTo>
                  <a:lnTo>
                    <a:pt x="2748" y="2694"/>
                  </a:lnTo>
                  <a:lnTo>
                    <a:pt x="2736" y="2718"/>
                  </a:lnTo>
                  <a:lnTo>
                    <a:pt x="2730" y="2724"/>
                  </a:lnTo>
                  <a:lnTo>
                    <a:pt x="2712" y="2760"/>
                  </a:lnTo>
                  <a:lnTo>
                    <a:pt x="2718" y="2772"/>
                  </a:lnTo>
                  <a:lnTo>
                    <a:pt x="2724" y="2790"/>
                  </a:lnTo>
                  <a:lnTo>
                    <a:pt x="2754" y="2820"/>
                  </a:lnTo>
                  <a:lnTo>
                    <a:pt x="2766" y="2826"/>
                  </a:lnTo>
                  <a:lnTo>
                    <a:pt x="2772" y="2826"/>
                  </a:lnTo>
                  <a:lnTo>
                    <a:pt x="2802" y="2820"/>
                  </a:lnTo>
                  <a:lnTo>
                    <a:pt x="2820" y="2820"/>
                  </a:lnTo>
                  <a:lnTo>
                    <a:pt x="2844" y="2808"/>
                  </a:lnTo>
                  <a:lnTo>
                    <a:pt x="2850" y="2802"/>
                  </a:lnTo>
                  <a:lnTo>
                    <a:pt x="2850" y="2754"/>
                  </a:lnTo>
                  <a:lnTo>
                    <a:pt x="2856" y="2742"/>
                  </a:lnTo>
                  <a:lnTo>
                    <a:pt x="2862" y="2736"/>
                  </a:lnTo>
                  <a:lnTo>
                    <a:pt x="2868" y="2724"/>
                  </a:lnTo>
                  <a:lnTo>
                    <a:pt x="2868" y="2700"/>
                  </a:lnTo>
                  <a:lnTo>
                    <a:pt x="2862" y="2688"/>
                  </a:lnTo>
                  <a:close/>
                  <a:moveTo>
                    <a:pt x="3660" y="624"/>
                  </a:moveTo>
                  <a:lnTo>
                    <a:pt x="3654" y="600"/>
                  </a:lnTo>
                  <a:lnTo>
                    <a:pt x="3660" y="570"/>
                  </a:lnTo>
                  <a:lnTo>
                    <a:pt x="3642" y="564"/>
                  </a:lnTo>
                  <a:lnTo>
                    <a:pt x="3642" y="540"/>
                  </a:lnTo>
                  <a:lnTo>
                    <a:pt x="3630" y="528"/>
                  </a:lnTo>
                  <a:lnTo>
                    <a:pt x="3630" y="510"/>
                  </a:lnTo>
                  <a:lnTo>
                    <a:pt x="3618" y="492"/>
                  </a:lnTo>
                  <a:lnTo>
                    <a:pt x="3636" y="486"/>
                  </a:lnTo>
                  <a:lnTo>
                    <a:pt x="3636" y="456"/>
                  </a:lnTo>
                  <a:lnTo>
                    <a:pt x="3612" y="444"/>
                  </a:lnTo>
                  <a:lnTo>
                    <a:pt x="3612" y="426"/>
                  </a:lnTo>
                  <a:lnTo>
                    <a:pt x="3606" y="414"/>
                  </a:lnTo>
                  <a:lnTo>
                    <a:pt x="3594" y="408"/>
                  </a:lnTo>
                  <a:lnTo>
                    <a:pt x="3552" y="408"/>
                  </a:lnTo>
                  <a:lnTo>
                    <a:pt x="3546" y="432"/>
                  </a:lnTo>
                  <a:lnTo>
                    <a:pt x="3516" y="432"/>
                  </a:lnTo>
                  <a:lnTo>
                    <a:pt x="3504" y="438"/>
                  </a:lnTo>
                  <a:lnTo>
                    <a:pt x="3498" y="438"/>
                  </a:lnTo>
                  <a:lnTo>
                    <a:pt x="3492" y="444"/>
                  </a:lnTo>
                  <a:lnTo>
                    <a:pt x="3492" y="462"/>
                  </a:lnTo>
                  <a:lnTo>
                    <a:pt x="3462" y="456"/>
                  </a:lnTo>
                  <a:lnTo>
                    <a:pt x="3462" y="468"/>
                  </a:lnTo>
                  <a:lnTo>
                    <a:pt x="3444" y="468"/>
                  </a:lnTo>
                  <a:lnTo>
                    <a:pt x="3432" y="456"/>
                  </a:lnTo>
                  <a:lnTo>
                    <a:pt x="3408" y="462"/>
                  </a:lnTo>
                  <a:lnTo>
                    <a:pt x="3366" y="432"/>
                  </a:lnTo>
                  <a:lnTo>
                    <a:pt x="3366" y="420"/>
                  </a:lnTo>
                  <a:lnTo>
                    <a:pt x="3360" y="408"/>
                  </a:lnTo>
                  <a:lnTo>
                    <a:pt x="3360" y="402"/>
                  </a:lnTo>
                  <a:lnTo>
                    <a:pt x="3354" y="396"/>
                  </a:lnTo>
                  <a:lnTo>
                    <a:pt x="3336" y="396"/>
                  </a:lnTo>
                  <a:lnTo>
                    <a:pt x="3318" y="366"/>
                  </a:lnTo>
                  <a:lnTo>
                    <a:pt x="3276" y="366"/>
                  </a:lnTo>
                  <a:lnTo>
                    <a:pt x="3258" y="348"/>
                  </a:lnTo>
                  <a:lnTo>
                    <a:pt x="3246" y="342"/>
                  </a:lnTo>
                  <a:lnTo>
                    <a:pt x="3228" y="324"/>
                  </a:lnTo>
                  <a:lnTo>
                    <a:pt x="3216" y="324"/>
                  </a:lnTo>
                  <a:lnTo>
                    <a:pt x="3204" y="336"/>
                  </a:lnTo>
                  <a:lnTo>
                    <a:pt x="3192" y="330"/>
                  </a:lnTo>
                  <a:lnTo>
                    <a:pt x="3186" y="324"/>
                  </a:lnTo>
                  <a:lnTo>
                    <a:pt x="3174" y="318"/>
                  </a:lnTo>
                  <a:lnTo>
                    <a:pt x="3126" y="318"/>
                  </a:lnTo>
                  <a:lnTo>
                    <a:pt x="3114" y="312"/>
                  </a:lnTo>
                  <a:lnTo>
                    <a:pt x="3108" y="306"/>
                  </a:lnTo>
                  <a:lnTo>
                    <a:pt x="3084" y="294"/>
                  </a:lnTo>
                  <a:lnTo>
                    <a:pt x="3078" y="288"/>
                  </a:lnTo>
                  <a:lnTo>
                    <a:pt x="3072" y="288"/>
                  </a:lnTo>
                  <a:lnTo>
                    <a:pt x="3066" y="264"/>
                  </a:lnTo>
                  <a:lnTo>
                    <a:pt x="3054" y="264"/>
                  </a:lnTo>
                  <a:lnTo>
                    <a:pt x="3048" y="252"/>
                  </a:lnTo>
                  <a:lnTo>
                    <a:pt x="3030" y="234"/>
                  </a:lnTo>
                  <a:lnTo>
                    <a:pt x="3024" y="222"/>
                  </a:lnTo>
                  <a:lnTo>
                    <a:pt x="2976" y="198"/>
                  </a:lnTo>
                  <a:lnTo>
                    <a:pt x="2964" y="198"/>
                  </a:lnTo>
                  <a:lnTo>
                    <a:pt x="2952" y="168"/>
                  </a:lnTo>
                  <a:lnTo>
                    <a:pt x="2904" y="144"/>
                  </a:lnTo>
                  <a:lnTo>
                    <a:pt x="2898" y="114"/>
                  </a:lnTo>
                  <a:lnTo>
                    <a:pt x="2892" y="114"/>
                  </a:lnTo>
                  <a:lnTo>
                    <a:pt x="2886" y="108"/>
                  </a:lnTo>
                  <a:lnTo>
                    <a:pt x="2874" y="108"/>
                  </a:lnTo>
                  <a:lnTo>
                    <a:pt x="2862" y="96"/>
                  </a:lnTo>
                  <a:lnTo>
                    <a:pt x="2850" y="90"/>
                  </a:lnTo>
                  <a:lnTo>
                    <a:pt x="2838" y="78"/>
                  </a:lnTo>
                  <a:lnTo>
                    <a:pt x="2832" y="78"/>
                  </a:lnTo>
                  <a:lnTo>
                    <a:pt x="2832" y="66"/>
                  </a:lnTo>
                  <a:lnTo>
                    <a:pt x="2820" y="60"/>
                  </a:lnTo>
                  <a:lnTo>
                    <a:pt x="2814" y="54"/>
                  </a:lnTo>
                  <a:lnTo>
                    <a:pt x="2802" y="48"/>
                  </a:lnTo>
                  <a:lnTo>
                    <a:pt x="2796" y="42"/>
                  </a:lnTo>
                  <a:lnTo>
                    <a:pt x="2724" y="42"/>
                  </a:lnTo>
                  <a:lnTo>
                    <a:pt x="2688" y="18"/>
                  </a:lnTo>
                  <a:lnTo>
                    <a:pt x="2652" y="0"/>
                  </a:lnTo>
                  <a:lnTo>
                    <a:pt x="2598" y="12"/>
                  </a:lnTo>
                  <a:lnTo>
                    <a:pt x="2556" y="6"/>
                  </a:lnTo>
                  <a:lnTo>
                    <a:pt x="2550" y="18"/>
                  </a:lnTo>
                  <a:lnTo>
                    <a:pt x="2514" y="24"/>
                  </a:lnTo>
                  <a:lnTo>
                    <a:pt x="2472" y="66"/>
                  </a:lnTo>
                  <a:lnTo>
                    <a:pt x="2466" y="66"/>
                  </a:lnTo>
                  <a:lnTo>
                    <a:pt x="2466" y="78"/>
                  </a:lnTo>
                  <a:lnTo>
                    <a:pt x="2472" y="78"/>
                  </a:lnTo>
                  <a:lnTo>
                    <a:pt x="2490" y="84"/>
                  </a:lnTo>
                  <a:lnTo>
                    <a:pt x="2502" y="84"/>
                  </a:lnTo>
                  <a:lnTo>
                    <a:pt x="2508" y="90"/>
                  </a:lnTo>
                  <a:lnTo>
                    <a:pt x="2520" y="90"/>
                  </a:lnTo>
                  <a:lnTo>
                    <a:pt x="2532" y="102"/>
                  </a:lnTo>
                  <a:lnTo>
                    <a:pt x="2544" y="108"/>
                  </a:lnTo>
                  <a:lnTo>
                    <a:pt x="2550" y="114"/>
                  </a:lnTo>
                  <a:lnTo>
                    <a:pt x="2550" y="126"/>
                  </a:lnTo>
                  <a:lnTo>
                    <a:pt x="2532" y="144"/>
                  </a:lnTo>
                  <a:lnTo>
                    <a:pt x="2532" y="216"/>
                  </a:lnTo>
                  <a:lnTo>
                    <a:pt x="2538" y="258"/>
                  </a:lnTo>
                  <a:lnTo>
                    <a:pt x="2544" y="264"/>
                  </a:lnTo>
                  <a:lnTo>
                    <a:pt x="2556" y="264"/>
                  </a:lnTo>
                  <a:lnTo>
                    <a:pt x="2556" y="276"/>
                  </a:lnTo>
                  <a:lnTo>
                    <a:pt x="2550" y="282"/>
                  </a:lnTo>
                  <a:lnTo>
                    <a:pt x="2538" y="288"/>
                  </a:lnTo>
                  <a:lnTo>
                    <a:pt x="2514" y="288"/>
                  </a:lnTo>
                  <a:lnTo>
                    <a:pt x="2514" y="300"/>
                  </a:lnTo>
                  <a:lnTo>
                    <a:pt x="2496" y="318"/>
                  </a:lnTo>
                  <a:lnTo>
                    <a:pt x="2484" y="318"/>
                  </a:lnTo>
                  <a:lnTo>
                    <a:pt x="2478" y="312"/>
                  </a:lnTo>
                  <a:lnTo>
                    <a:pt x="2442" y="312"/>
                  </a:lnTo>
                  <a:lnTo>
                    <a:pt x="2406" y="288"/>
                  </a:lnTo>
                  <a:lnTo>
                    <a:pt x="2406" y="372"/>
                  </a:lnTo>
                  <a:lnTo>
                    <a:pt x="2412" y="384"/>
                  </a:lnTo>
                  <a:lnTo>
                    <a:pt x="2418" y="408"/>
                  </a:lnTo>
                  <a:lnTo>
                    <a:pt x="2424" y="420"/>
                  </a:lnTo>
                  <a:lnTo>
                    <a:pt x="2418" y="420"/>
                  </a:lnTo>
                  <a:lnTo>
                    <a:pt x="2418" y="438"/>
                  </a:lnTo>
                  <a:lnTo>
                    <a:pt x="2424" y="450"/>
                  </a:lnTo>
                  <a:lnTo>
                    <a:pt x="2436" y="456"/>
                  </a:lnTo>
                  <a:lnTo>
                    <a:pt x="2442" y="462"/>
                  </a:lnTo>
                  <a:lnTo>
                    <a:pt x="2460" y="462"/>
                  </a:lnTo>
                  <a:lnTo>
                    <a:pt x="2460" y="456"/>
                  </a:lnTo>
                  <a:lnTo>
                    <a:pt x="2454" y="456"/>
                  </a:lnTo>
                  <a:lnTo>
                    <a:pt x="2460" y="450"/>
                  </a:lnTo>
                  <a:lnTo>
                    <a:pt x="2514" y="450"/>
                  </a:lnTo>
                  <a:lnTo>
                    <a:pt x="2526" y="462"/>
                  </a:lnTo>
                  <a:lnTo>
                    <a:pt x="2538" y="468"/>
                  </a:lnTo>
                  <a:lnTo>
                    <a:pt x="2544" y="468"/>
                  </a:lnTo>
                  <a:lnTo>
                    <a:pt x="2550" y="462"/>
                  </a:lnTo>
                  <a:lnTo>
                    <a:pt x="2550" y="438"/>
                  </a:lnTo>
                  <a:lnTo>
                    <a:pt x="2616" y="438"/>
                  </a:lnTo>
                  <a:lnTo>
                    <a:pt x="2616" y="450"/>
                  </a:lnTo>
                  <a:lnTo>
                    <a:pt x="2622" y="456"/>
                  </a:lnTo>
                  <a:lnTo>
                    <a:pt x="2634" y="462"/>
                  </a:lnTo>
                  <a:lnTo>
                    <a:pt x="2652" y="462"/>
                  </a:lnTo>
                  <a:lnTo>
                    <a:pt x="2658" y="468"/>
                  </a:lnTo>
                  <a:lnTo>
                    <a:pt x="2670" y="474"/>
                  </a:lnTo>
                  <a:lnTo>
                    <a:pt x="2682" y="486"/>
                  </a:lnTo>
                  <a:lnTo>
                    <a:pt x="2706" y="498"/>
                  </a:lnTo>
                  <a:lnTo>
                    <a:pt x="2718" y="498"/>
                  </a:lnTo>
                  <a:lnTo>
                    <a:pt x="2724" y="510"/>
                  </a:lnTo>
                  <a:lnTo>
                    <a:pt x="2748" y="534"/>
                  </a:lnTo>
                  <a:lnTo>
                    <a:pt x="2748" y="540"/>
                  </a:lnTo>
                  <a:lnTo>
                    <a:pt x="2742" y="546"/>
                  </a:lnTo>
                  <a:lnTo>
                    <a:pt x="2706" y="546"/>
                  </a:lnTo>
                  <a:lnTo>
                    <a:pt x="2700" y="540"/>
                  </a:lnTo>
                  <a:lnTo>
                    <a:pt x="2688" y="534"/>
                  </a:lnTo>
                  <a:lnTo>
                    <a:pt x="2658" y="534"/>
                  </a:lnTo>
                  <a:lnTo>
                    <a:pt x="2652" y="540"/>
                  </a:lnTo>
                  <a:lnTo>
                    <a:pt x="2646" y="540"/>
                  </a:lnTo>
                  <a:lnTo>
                    <a:pt x="2628" y="558"/>
                  </a:lnTo>
                  <a:lnTo>
                    <a:pt x="2598" y="552"/>
                  </a:lnTo>
                  <a:lnTo>
                    <a:pt x="2598" y="570"/>
                  </a:lnTo>
                  <a:lnTo>
                    <a:pt x="2586" y="570"/>
                  </a:lnTo>
                  <a:lnTo>
                    <a:pt x="2550" y="588"/>
                  </a:lnTo>
                  <a:lnTo>
                    <a:pt x="2544" y="594"/>
                  </a:lnTo>
                  <a:lnTo>
                    <a:pt x="2550" y="606"/>
                  </a:lnTo>
                  <a:lnTo>
                    <a:pt x="2562" y="618"/>
                  </a:lnTo>
                  <a:lnTo>
                    <a:pt x="2538" y="642"/>
                  </a:lnTo>
                  <a:lnTo>
                    <a:pt x="2466" y="642"/>
                  </a:lnTo>
                  <a:lnTo>
                    <a:pt x="2466" y="666"/>
                  </a:lnTo>
                  <a:lnTo>
                    <a:pt x="2460" y="672"/>
                  </a:lnTo>
                  <a:lnTo>
                    <a:pt x="2454" y="684"/>
                  </a:lnTo>
                  <a:lnTo>
                    <a:pt x="2442" y="690"/>
                  </a:lnTo>
                  <a:lnTo>
                    <a:pt x="2424" y="690"/>
                  </a:lnTo>
                  <a:lnTo>
                    <a:pt x="2412" y="696"/>
                  </a:lnTo>
                  <a:lnTo>
                    <a:pt x="2388" y="696"/>
                  </a:lnTo>
                  <a:lnTo>
                    <a:pt x="2376" y="690"/>
                  </a:lnTo>
                  <a:lnTo>
                    <a:pt x="2370" y="684"/>
                  </a:lnTo>
                  <a:lnTo>
                    <a:pt x="2358" y="678"/>
                  </a:lnTo>
                  <a:lnTo>
                    <a:pt x="2352" y="672"/>
                  </a:lnTo>
                  <a:lnTo>
                    <a:pt x="2346" y="672"/>
                  </a:lnTo>
                  <a:lnTo>
                    <a:pt x="2340" y="666"/>
                  </a:lnTo>
                  <a:lnTo>
                    <a:pt x="2316" y="666"/>
                  </a:lnTo>
                  <a:lnTo>
                    <a:pt x="2304" y="672"/>
                  </a:lnTo>
                  <a:lnTo>
                    <a:pt x="2304" y="684"/>
                  </a:lnTo>
                  <a:lnTo>
                    <a:pt x="2298" y="696"/>
                  </a:lnTo>
                  <a:lnTo>
                    <a:pt x="2298" y="708"/>
                  </a:lnTo>
                  <a:lnTo>
                    <a:pt x="2304" y="720"/>
                  </a:lnTo>
                  <a:lnTo>
                    <a:pt x="2322" y="738"/>
                  </a:lnTo>
                  <a:lnTo>
                    <a:pt x="2334" y="744"/>
                  </a:lnTo>
                  <a:lnTo>
                    <a:pt x="2352" y="762"/>
                  </a:lnTo>
                  <a:lnTo>
                    <a:pt x="2364" y="768"/>
                  </a:lnTo>
                  <a:lnTo>
                    <a:pt x="2364" y="774"/>
                  </a:lnTo>
                  <a:lnTo>
                    <a:pt x="2358" y="780"/>
                  </a:lnTo>
                  <a:lnTo>
                    <a:pt x="2352" y="792"/>
                  </a:lnTo>
                  <a:lnTo>
                    <a:pt x="2340" y="804"/>
                  </a:lnTo>
                  <a:lnTo>
                    <a:pt x="2316" y="804"/>
                  </a:lnTo>
                  <a:lnTo>
                    <a:pt x="2316" y="810"/>
                  </a:lnTo>
                  <a:lnTo>
                    <a:pt x="2310" y="822"/>
                  </a:lnTo>
                  <a:lnTo>
                    <a:pt x="2310" y="828"/>
                  </a:lnTo>
                  <a:lnTo>
                    <a:pt x="2298" y="852"/>
                  </a:lnTo>
                  <a:lnTo>
                    <a:pt x="2286" y="858"/>
                  </a:lnTo>
                  <a:lnTo>
                    <a:pt x="2262" y="858"/>
                  </a:lnTo>
                  <a:lnTo>
                    <a:pt x="2244" y="882"/>
                  </a:lnTo>
                  <a:lnTo>
                    <a:pt x="2088" y="882"/>
                  </a:lnTo>
                  <a:lnTo>
                    <a:pt x="2070" y="894"/>
                  </a:lnTo>
                  <a:lnTo>
                    <a:pt x="2010" y="930"/>
                  </a:lnTo>
                  <a:lnTo>
                    <a:pt x="1992" y="942"/>
                  </a:lnTo>
                  <a:lnTo>
                    <a:pt x="1986" y="948"/>
                  </a:lnTo>
                  <a:lnTo>
                    <a:pt x="1968" y="948"/>
                  </a:lnTo>
                  <a:lnTo>
                    <a:pt x="1962" y="942"/>
                  </a:lnTo>
                  <a:lnTo>
                    <a:pt x="1956" y="942"/>
                  </a:lnTo>
                  <a:lnTo>
                    <a:pt x="1950" y="930"/>
                  </a:lnTo>
                  <a:lnTo>
                    <a:pt x="1950" y="924"/>
                  </a:lnTo>
                  <a:lnTo>
                    <a:pt x="1938" y="924"/>
                  </a:lnTo>
                  <a:lnTo>
                    <a:pt x="1926" y="930"/>
                  </a:lnTo>
                  <a:lnTo>
                    <a:pt x="1914" y="930"/>
                  </a:lnTo>
                  <a:lnTo>
                    <a:pt x="1908" y="936"/>
                  </a:lnTo>
                  <a:lnTo>
                    <a:pt x="1896" y="936"/>
                  </a:lnTo>
                  <a:lnTo>
                    <a:pt x="1890" y="930"/>
                  </a:lnTo>
                  <a:lnTo>
                    <a:pt x="1866" y="918"/>
                  </a:lnTo>
                  <a:lnTo>
                    <a:pt x="1848" y="912"/>
                  </a:lnTo>
                  <a:lnTo>
                    <a:pt x="1800" y="912"/>
                  </a:lnTo>
                  <a:lnTo>
                    <a:pt x="1776" y="906"/>
                  </a:lnTo>
                  <a:lnTo>
                    <a:pt x="1764" y="900"/>
                  </a:lnTo>
                  <a:lnTo>
                    <a:pt x="1758" y="888"/>
                  </a:lnTo>
                  <a:lnTo>
                    <a:pt x="1740" y="870"/>
                  </a:lnTo>
                  <a:lnTo>
                    <a:pt x="1728" y="870"/>
                  </a:lnTo>
                  <a:lnTo>
                    <a:pt x="1710" y="864"/>
                  </a:lnTo>
                  <a:lnTo>
                    <a:pt x="1656" y="864"/>
                  </a:lnTo>
                  <a:lnTo>
                    <a:pt x="1650" y="858"/>
                  </a:lnTo>
                  <a:lnTo>
                    <a:pt x="1644" y="858"/>
                  </a:lnTo>
                  <a:lnTo>
                    <a:pt x="1632" y="852"/>
                  </a:lnTo>
                  <a:lnTo>
                    <a:pt x="1620" y="852"/>
                  </a:lnTo>
                  <a:lnTo>
                    <a:pt x="1614" y="858"/>
                  </a:lnTo>
                  <a:lnTo>
                    <a:pt x="1602" y="864"/>
                  </a:lnTo>
                  <a:lnTo>
                    <a:pt x="1596" y="870"/>
                  </a:lnTo>
                  <a:lnTo>
                    <a:pt x="1560" y="864"/>
                  </a:lnTo>
                  <a:lnTo>
                    <a:pt x="1512" y="864"/>
                  </a:lnTo>
                  <a:lnTo>
                    <a:pt x="1458" y="858"/>
                  </a:lnTo>
                  <a:lnTo>
                    <a:pt x="1398" y="864"/>
                  </a:lnTo>
                  <a:lnTo>
                    <a:pt x="1386" y="858"/>
                  </a:lnTo>
                  <a:lnTo>
                    <a:pt x="1380" y="846"/>
                  </a:lnTo>
                  <a:lnTo>
                    <a:pt x="1368" y="840"/>
                  </a:lnTo>
                  <a:lnTo>
                    <a:pt x="1338" y="810"/>
                  </a:lnTo>
                  <a:lnTo>
                    <a:pt x="1332" y="798"/>
                  </a:lnTo>
                  <a:lnTo>
                    <a:pt x="1290" y="756"/>
                  </a:lnTo>
                  <a:lnTo>
                    <a:pt x="1278" y="732"/>
                  </a:lnTo>
                  <a:lnTo>
                    <a:pt x="1242" y="732"/>
                  </a:lnTo>
                  <a:lnTo>
                    <a:pt x="1236" y="726"/>
                  </a:lnTo>
                  <a:lnTo>
                    <a:pt x="1224" y="726"/>
                  </a:lnTo>
                  <a:lnTo>
                    <a:pt x="1200" y="714"/>
                  </a:lnTo>
                  <a:lnTo>
                    <a:pt x="1194" y="714"/>
                  </a:lnTo>
                  <a:lnTo>
                    <a:pt x="1188" y="708"/>
                  </a:lnTo>
                  <a:lnTo>
                    <a:pt x="1182" y="708"/>
                  </a:lnTo>
                  <a:lnTo>
                    <a:pt x="1176" y="696"/>
                  </a:lnTo>
                  <a:lnTo>
                    <a:pt x="1164" y="690"/>
                  </a:lnTo>
                  <a:lnTo>
                    <a:pt x="1158" y="690"/>
                  </a:lnTo>
                  <a:lnTo>
                    <a:pt x="1146" y="684"/>
                  </a:lnTo>
                  <a:lnTo>
                    <a:pt x="1140" y="684"/>
                  </a:lnTo>
                  <a:lnTo>
                    <a:pt x="1134" y="678"/>
                  </a:lnTo>
                  <a:lnTo>
                    <a:pt x="1038" y="678"/>
                  </a:lnTo>
                  <a:lnTo>
                    <a:pt x="1014" y="672"/>
                  </a:lnTo>
                  <a:lnTo>
                    <a:pt x="996" y="666"/>
                  </a:lnTo>
                  <a:lnTo>
                    <a:pt x="990" y="666"/>
                  </a:lnTo>
                  <a:lnTo>
                    <a:pt x="978" y="660"/>
                  </a:lnTo>
                  <a:lnTo>
                    <a:pt x="966" y="660"/>
                  </a:lnTo>
                  <a:lnTo>
                    <a:pt x="954" y="654"/>
                  </a:lnTo>
                  <a:lnTo>
                    <a:pt x="948" y="648"/>
                  </a:lnTo>
                  <a:lnTo>
                    <a:pt x="942" y="636"/>
                  </a:lnTo>
                  <a:lnTo>
                    <a:pt x="936" y="618"/>
                  </a:lnTo>
                  <a:lnTo>
                    <a:pt x="936" y="606"/>
                  </a:lnTo>
                  <a:lnTo>
                    <a:pt x="948" y="594"/>
                  </a:lnTo>
                  <a:lnTo>
                    <a:pt x="948" y="588"/>
                  </a:lnTo>
                  <a:lnTo>
                    <a:pt x="942" y="582"/>
                  </a:lnTo>
                  <a:lnTo>
                    <a:pt x="936" y="570"/>
                  </a:lnTo>
                  <a:lnTo>
                    <a:pt x="930" y="564"/>
                  </a:lnTo>
                  <a:lnTo>
                    <a:pt x="930" y="552"/>
                  </a:lnTo>
                  <a:lnTo>
                    <a:pt x="924" y="540"/>
                  </a:lnTo>
                  <a:lnTo>
                    <a:pt x="912" y="528"/>
                  </a:lnTo>
                  <a:lnTo>
                    <a:pt x="888" y="510"/>
                  </a:lnTo>
                  <a:lnTo>
                    <a:pt x="876" y="492"/>
                  </a:lnTo>
                  <a:lnTo>
                    <a:pt x="870" y="480"/>
                  </a:lnTo>
                  <a:lnTo>
                    <a:pt x="852" y="462"/>
                  </a:lnTo>
                  <a:lnTo>
                    <a:pt x="834" y="456"/>
                  </a:lnTo>
                  <a:lnTo>
                    <a:pt x="822" y="450"/>
                  </a:lnTo>
                  <a:lnTo>
                    <a:pt x="810" y="450"/>
                  </a:lnTo>
                  <a:lnTo>
                    <a:pt x="804" y="444"/>
                  </a:lnTo>
                  <a:lnTo>
                    <a:pt x="786" y="432"/>
                  </a:lnTo>
                  <a:lnTo>
                    <a:pt x="750" y="444"/>
                  </a:lnTo>
                  <a:lnTo>
                    <a:pt x="726" y="420"/>
                  </a:lnTo>
                  <a:lnTo>
                    <a:pt x="720" y="408"/>
                  </a:lnTo>
                  <a:lnTo>
                    <a:pt x="708" y="408"/>
                  </a:lnTo>
                  <a:lnTo>
                    <a:pt x="696" y="402"/>
                  </a:lnTo>
                  <a:lnTo>
                    <a:pt x="684" y="402"/>
                  </a:lnTo>
                  <a:lnTo>
                    <a:pt x="672" y="396"/>
                  </a:lnTo>
                  <a:lnTo>
                    <a:pt x="672" y="378"/>
                  </a:lnTo>
                  <a:lnTo>
                    <a:pt x="648" y="378"/>
                  </a:lnTo>
                  <a:lnTo>
                    <a:pt x="654" y="372"/>
                  </a:lnTo>
                  <a:lnTo>
                    <a:pt x="654" y="360"/>
                  </a:lnTo>
                  <a:lnTo>
                    <a:pt x="648" y="354"/>
                  </a:lnTo>
                  <a:lnTo>
                    <a:pt x="612" y="354"/>
                  </a:lnTo>
                  <a:lnTo>
                    <a:pt x="600" y="348"/>
                  </a:lnTo>
                  <a:lnTo>
                    <a:pt x="582" y="348"/>
                  </a:lnTo>
                  <a:lnTo>
                    <a:pt x="576" y="354"/>
                  </a:lnTo>
                  <a:lnTo>
                    <a:pt x="576" y="360"/>
                  </a:lnTo>
                  <a:lnTo>
                    <a:pt x="594" y="378"/>
                  </a:lnTo>
                  <a:lnTo>
                    <a:pt x="594" y="390"/>
                  </a:lnTo>
                  <a:lnTo>
                    <a:pt x="588" y="396"/>
                  </a:lnTo>
                  <a:lnTo>
                    <a:pt x="546" y="396"/>
                  </a:lnTo>
                  <a:lnTo>
                    <a:pt x="534" y="408"/>
                  </a:lnTo>
                  <a:lnTo>
                    <a:pt x="534" y="426"/>
                  </a:lnTo>
                  <a:lnTo>
                    <a:pt x="546" y="450"/>
                  </a:lnTo>
                  <a:lnTo>
                    <a:pt x="558" y="462"/>
                  </a:lnTo>
                  <a:lnTo>
                    <a:pt x="570" y="486"/>
                  </a:lnTo>
                  <a:lnTo>
                    <a:pt x="570" y="504"/>
                  </a:lnTo>
                  <a:lnTo>
                    <a:pt x="564" y="510"/>
                  </a:lnTo>
                  <a:lnTo>
                    <a:pt x="546" y="510"/>
                  </a:lnTo>
                  <a:lnTo>
                    <a:pt x="528" y="528"/>
                  </a:lnTo>
                  <a:lnTo>
                    <a:pt x="516" y="516"/>
                  </a:lnTo>
                  <a:lnTo>
                    <a:pt x="468" y="516"/>
                  </a:lnTo>
                  <a:lnTo>
                    <a:pt x="444" y="504"/>
                  </a:lnTo>
                  <a:lnTo>
                    <a:pt x="432" y="504"/>
                  </a:lnTo>
                  <a:lnTo>
                    <a:pt x="420" y="498"/>
                  </a:lnTo>
                  <a:lnTo>
                    <a:pt x="408" y="498"/>
                  </a:lnTo>
                  <a:lnTo>
                    <a:pt x="408" y="636"/>
                  </a:lnTo>
                  <a:lnTo>
                    <a:pt x="414" y="636"/>
                  </a:lnTo>
                  <a:lnTo>
                    <a:pt x="420" y="642"/>
                  </a:lnTo>
                  <a:lnTo>
                    <a:pt x="426" y="642"/>
                  </a:lnTo>
                  <a:lnTo>
                    <a:pt x="432" y="648"/>
                  </a:lnTo>
                  <a:lnTo>
                    <a:pt x="432" y="660"/>
                  </a:lnTo>
                  <a:lnTo>
                    <a:pt x="426" y="666"/>
                  </a:lnTo>
                  <a:lnTo>
                    <a:pt x="420" y="666"/>
                  </a:lnTo>
                  <a:lnTo>
                    <a:pt x="408" y="654"/>
                  </a:lnTo>
                  <a:lnTo>
                    <a:pt x="390" y="666"/>
                  </a:lnTo>
                  <a:lnTo>
                    <a:pt x="384" y="660"/>
                  </a:lnTo>
                  <a:lnTo>
                    <a:pt x="378" y="648"/>
                  </a:lnTo>
                  <a:lnTo>
                    <a:pt x="372" y="642"/>
                  </a:lnTo>
                  <a:lnTo>
                    <a:pt x="360" y="642"/>
                  </a:lnTo>
                  <a:lnTo>
                    <a:pt x="324" y="660"/>
                  </a:lnTo>
                  <a:lnTo>
                    <a:pt x="312" y="660"/>
                  </a:lnTo>
                  <a:lnTo>
                    <a:pt x="300" y="666"/>
                  </a:lnTo>
                  <a:lnTo>
                    <a:pt x="288" y="666"/>
                  </a:lnTo>
                  <a:lnTo>
                    <a:pt x="276" y="672"/>
                  </a:lnTo>
                  <a:lnTo>
                    <a:pt x="270" y="678"/>
                  </a:lnTo>
                  <a:lnTo>
                    <a:pt x="270" y="684"/>
                  </a:lnTo>
                  <a:lnTo>
                    <a:pt x="276" y="690"/>
                  </a:lnTo>
                  <a:lnTo>
                    <a:pt x="288" y="696"/>
                  </a:lnTo>
                  <a:lnTo>
                    <a:pt x="306" y="696"/>
                  </a:lnTo>
                  <a:lnTo>
                    <a:pt x="306" y="726"/>
                  </a:lnTo>
                  <a:lnTo>
                    <a:pt x="318" y="750"/>
                  </a:lnTo>
                  <a:lnTo>
                    <a:pt x="360" y="792"/>
                  </a:lnTo>
                  <a:lnTo>
                    <a:pt x="366" y="804"/>
                  </a:lnTo>
                  <a:lnTo>
                    <a:pt x="378" y="810"/>
                  </a:lnTo>
                  <a:lnTo>
                    <a:pt x="378" y="822"/>
                  </a:lnTo>
                  <a:lnTo>
                    <a:pt x="360" y="822"/>
                  </a:lnTo>
                  <a:lnTo>
                    <a:pt x="354" y="828"/>
                  </a:lnTo>
                  <a:lnTo>
                    <a:pt x="354" y="834"/>
                  </a:lnTo>
                  <a:lnTo>
                    <a:pt x="372" y="852"/>
                  </a:lnTo>
                  <a:lnTo>
                    <a:pt x="348" y="852"/>
                  </a:lnTo>
                  <a:lnTo>
                    <a:pt x="348" y="864"/>
                  </a:lnTo>
                  <a:lnTo>
                    <a:pt x="354" y="870"/>
                  </a:lnTo>
                  <a:lnTo>
                    <a:pt x="354" y="882"/>
                  </a:lnTo>
                  <a:lnTo>
                    <a:pt x="372" y="900"/>
                  </a:lnTo>
                  <a:lnTo>
                    <a:pt x="372" y="912"/>
                  </a:lnTo>
                  <a:lnTo>
                    <a:pt x="366" y="918"/>
                  </a:lnTo>
                  <a:lnTo>
                    <a:pt x="342" y="918"/>
                  </a:lnTo>
                  <a:lnTo>
                    <a:pt x="294" y="936"/>
                  </a:lnTo>
                  <a:lnTo>
                    <a:pt x="282" y="948"/>
                  </a:lnTo>
                  <a:lnTo>
                    <a:pt x="270" y="954"/>
                  </a:lnTo>
                  <a:lnTo>
                    <a:pt x="264" y="960"/>
                  </a:lnTo>
                  <a:lnTo>
                    <a:pt x="264" y="978"/>
                  </a:lnTo>
                  <a:lnTo>
                    <a:pt x="258" y="990"/>
                  </a:lnTo>
                  <a:lnTo>
                    <a:pt x="252" y="996"/>
                  </a:lnTo>
                  <a:lnTo>
                    <a:pt x="234" y="996"/>
                  </a:lnTo>
                  <a:lnTo>
                    <a:pt x="216" y="990"/>
                  </a:lnTo>
                  <a:lnTo>
                    <a:pt x="186" y="990"/>
                  </a:lnTo>
                  <a:lnTo>
                    <a:pt x="168" y="1008"/>
                  </a:lnTo>
                  <a:lnTo>
                    <a:pt x="162" y="1020"/>
                  </a:lnTo>
                  <a:lnTo>
                    <a:pt x="162" y="1044"/>
                  </a:lnTo>
                  <a:lnTo>
                    <a:pt x="156" y="1050"/>
                  </a:lnTo>
                  <a:lnTo>
                    <a:pt x="126" y="1044"/>
                  </a:lnTo>
                  <a:lnTo>
                    <a:pt x="114" y="1050"/>
                  </a:lnTo>
                  <a:lnTo>
                    <a:pt x="108" y="1044"/>
                  </a:lnTo>
                  <a:lnTo>
                    <a:pt x="102" y="1032"/>
                  </a:lnTo>
                  <a:lnTo>
                    <a:pt x="96" y="1026"/>
                  </a:lnTo>
                  <a:lnTo>
                    <a:pt x="84" y="1026"/>
                  </a:lnTo>
                  <a:lnTo>
                    <a:pt x="72" y="1038"/>
                  </a:lnTo>
                  <a:lnTo>
                    <a:pt x="48" y="1038"/>
                  </a:lnTo>
                  <a:lnTo>
                    <a:pt x="48" y="1056"/>
                  </a:lnTo>
                  <a:lnTo>
                    <a:pt x="36" y="1062"/>
                  </a:lnTo>
                  <a:lnTo>
                    <a:pt x="30" y="1068"/>
                  </a:lnTo>
                  <a:lnTo>
                    <a:pt x="18" y="1068"/>
                  </a:lnTo>
                  <a:lnTo>
                    <a:pt x="6" y="1074"/>
                  </a:lnTo>
                  <a:lnTo>
                    <a:pt x="0" y="1080"/>
                  </a:lnTo>
                  <a:lnTo>
                    <a:pt x="0" y="1086"/>
                  </a:lnTo>
                  <a:lnTo>
                    <a:pt x="12" y="1092"/>
                  </a:lnTo>
                  <a:lnTo>
                    <a:pt x="18" y="1104"/>
                  </a:lnTo>
                  <a:lnTo>
                    <a:pt x="18" y="1116"/>
                  </a:lnTo>
                  <a:lnTo>
                    <a:pt x="0" y="1116"/>
                  </a:lnTo>
                  <a:lnTo>
                    <a:pt x="0" y="1140"/>
                  </a:lnTo>
                  <a:lnTo>
                    <a:pt x="18" y="1140"/>
                  </a:lnTo>
                  <a:lnTo>
                    <a:pt x="18" y="1152"/>
                  </a:lnTo>
                  <a:lnTo>
                    <a:pt x="12" y="1164"/>
                  </a:lnTo>
                  <a:lnTo>
                    <a:pt x="12" y="1176"/>
                  </a:lnTo>
                  <a:lnTo>
                    <a:pt x="24" y="1188"/>
                  </a:lnTo>
                  <a:lnTo>
                    <a:pt x="36" y="1188"/>
                  </a:lnTo>
                  <a:lnTo>
                    <a:pt x="42" y="1182"/>
                  </a:lnTo>
                  <a:lnTo>
                    <a:pt x="66" y="1182"/>
                  </a:lnTo>
                  <a:lnTo>
                    <a:pt x="78" y="1188"/>
                  </a:lnTo>
                  <a:lnTo>
                    <a:pt x="84" y="1188"/>
                  </a:lnTo>
                  <a:lnTo>
                    <a:pt x="96" y="1194"/>
                  </a:lnTo>
                  <a:lnTo>
                    <a:pt x="102" y="1200"/>
                  </a:lnTo>
                  <a:lnTo>
                    <a:pt x="102" y="1242"/>
                  </a:lnTo>
                  <a:lnTo>
                    <a:pt x="114" y="1266"/>
                  </a:lnTo>
                  <a:lnTo>
                    <a:pt x="120" y="1272"/>
                  </a:lnTo>
                  <a:lnTo>
                    <a:pt x="126" y="1272"/>
                  </a:lnTo>
                  <a:lnTo>
                    <a:pt x="138" y="1284"/>
                  </a:lnTo>
                  <a:lnTo>
                    <a:pt x="132" y="1290"/>
                  </a:lnTo>
                  <a:lnTo>
                    <a:pt x="102" y="1290"/>
                  </a:lnTo>
                  <a:lnTo>
                    <a:pt x="96" y="1296"/>
                  </a:lnTo>
                  <a:lnTo>
                    <a:pt x="96" y="1308"/>
                  </a:lnTo>
                  <a:lnTo>
                    <a:pt x="108" y="1314"/>
                  </a:lnTo>
                  <a:lnTo>
                    <a:pt x="114" y="1320"/>
                  </a:lnTo>
                  <a:lnTo>
                    <a:pt x="162" y="1320"/>
                  </a:lnTo>
                  <a:lnTo>
                    <a:pt x="168" y="1332"/>
                  </a:lnTo>
                  <a:lnTo>
                    <a:pt x="180" y="1332"/>
                  </a:lnTo>
                  <a:lnTo>
                    <a:pt x="192" y="1338"/>
                  </a:lnTo>
                  <a:lnTo>
                    <a:pt x="204" y="1350"/>
                  </a:lnTo>
                  <a:lnTo>
                    <a:pt x="216" y="1374"/>
                  </a:lnTo>
                  <a:lnTo>
                    <a:pt x="216" y="1398"/>
                  </a:lnTo>
                  <a:lnTo>
                    <a:pt x="252" y="1410"/>
                  </a:lnTo>
                  <a:lnTo>
                    <a:pt x="264" y="1404"/>
                  </a:lnTo>
                  <a:lnTo>
                    <a:pt x="264" y="1410"/>
                  </a:lnTo>
                  <a:lnTo>
                    <a:pt x="270" y="1416"/>
                  </a:lnTo>
                  <a:lnTo>
                    <a:pt x="276" y="1428"/>
                  </a:lnTo>
                  <a:lnTo>
                    <a:pt x="288" y="1434"/>
                  </a:lnTo>
                  <a:lnTo>
                    <a:pt x="366" y="1434"/>
                  </a:lnTo>
                  <a:lnTo>
                    <a:pt x="378" y="1428"/>
                  </a:lnTo>
                  <a:lnTo>
                    <a:pt x="384" y="1416"/>
                  </a:lnTo>
                  <a:lnTo>
                    <a:pt x="402" y="1410"/>
                  </a:lnTo>
                  <a:lnTo>
                    <a:pt x="426" y="1398"/>
                  </a:lnTo>
                  <a:lnTo>
                    <a:pt x="438" y="1398"/>
                  </a:lnTo>
                  <a:lnTo>
                    <a:pt x="456" y="1410"/>
                  </a:lnTo>
                  <a:lnTo>
                    <a:pt x="480" y="1434"/>
                  </a:lnTo>
                  <a:lnTo>
                    <a:pt x="522" y="1434"/>
                  </a:lnTo>
                  <a:lnTo>
                    <a:pt x="522" y="1494"/>
                  </a:lnTo>
                  <a:lnTo>
                    <a:pt x="516" y="1500"/>
                  </a:lnTo>
                  <a:lnTo>
                    <a:pt x="498" y="1500"/>
                  </a:lnTo>
                  <a:lnTo>
                    <a:pt x="498" y="1506"/>
                  </a:lnTo>
                  <a:lnTo>
                    <a:pt x="504" y="1512"/>
                  </a:lnTo>
                  <a:lnTo>
                    <a:pt x="504" y="1536"/>
                  </a:lnTo>
                  <a:lnTo>
                    <a:pt x="498" y="1548"/>
                  </a:lnTo>
                  <a:lnTo>
                    <a:pt x="486" y="1554"/>
                  </a:lnTo>
                  <a:lnTo>
                    <a:pt x="456" y="1554"/>
                  </a:lnTo>
                  <a:lnTo>
                    <a:pt x="474" y="1578"/>
                  </a:lnTo>
                  <a:lnTo>
                    <a:pt x="456" y="1584"/>
                  </a:lnTo>
                  <a:lnTo>
                    <a:pt x="456" y="1608"/>
                  </a:lnTo>
                  <a:lnTo>
                    <a:pt x="480" y="1620"/>
                  </a:lnTo>
                  <a:lnTo>
                    <a:pt x="492" y="1620"/>
                  </a:lnTo>
                  <a:lnTo>
                    <a:pt x="498" y="1626"/>
                  </a:lnTo>
                  <a:lnTo>
                    <a:pt x="504" y="1638"/>
                  </a:lnTo>
                  <a:lnTo>
                    <a:pt x="522" y="1656"/>
                  </a:lnTo>
                  <a:lnTo>
                    <a:pt x="522" y="1668"/>
                  </a:lnTo>
                  <a:lnTo>
                    <a:pt x="510" y="1674"/>
                  </a:lnTo>
                  <a:lnTo>
                    <a:pt x="504" y="1680"/>
                  </a:lnTo>
                  <a:lnTo>
                    <a:pt x="498" y="1680"/>
                  </a:lnTo>
                  <a:lnTo>
                    <a:pt x="486" y="1698"/>
                  </a:lnTo>
                  <a:lnTo>
                    <a:pt x="474" y="1686"/>
                  </a:lnTo>
                  <a:lnTo>
                    <a:pt x="474" y="1668"/>
                  </a:lnTo>
                  <a:lnTo>
                    <a:pt x="462" y="1668"/>
                  </a:lnTo>
                  <a:lnTo>
                    <a:pt x="456" y="1674"/>
                  </a:lnTo>
                  <a:lnTo>
                    <a:pt x="450" y="1674"/>
                  </a:lnTo>
                  <a:lnTo>
                    <a:pt x="450" y="1692"/>
                  </a:lnTo>
                  <a:lnTo>
                    <a:pt x="456" y="1698"/>
                  </a:lnTo>
                  <a:lnTo>
                    <a:pt x="462" y="1710"/>
                  </a:lnTo>
                  <a:lnTo>
                    <a:pt x="474" y="1722"/>
                  </a:lnTo>
                  <a:lnTo>
                    <a:pt x="480" y="1722"/>
                  </a:lnTo>
                  <a:lnTo>
                    <a:pt x="480" y="1734"/>
                  </a:lnTo>
                  <a:lnTo>
                    <a:pt x="474" y="1740"/>
                  </a:lnTo>
                  <a:lnTo>
                    <a:pt x="474" y="1758"/>
                  </a:lnTo>
                  <a:lnTo>
                    <a:pt x="480" y="1764"/>
                  </a:lnTo>
                  <a:lnTo>
                    <a:pt x="510" y="1764"/>
                  </a:lnTo>
                  <a:lnTo>
                    <a:pt x="516" y="1776"/>
                  </a:lnTo>
                  <a:lnTo>
                    <a:pt x="528" y="1788"/>
                  </a:lnTo>
                  <a:lnTo>
                    <a:pt x="540" y="1794"/>
                  </a:lnTo>
                  <a:lnTo>
                    <a:pt x="552" y="1794"/>
                  </a:lnTo>
                  <a:lnTo>
                    <a:pt x="558" y="1800"/>
                  </a:lnTo>
                  <a:lnTo>
                    <a:pt x="564" y="1800"/>
                  </a:lnTo>
                  <a:lnTo>
                    <a:pt x="582" y="1818"/>
                  </a:lnTo>
                  <a:lnTo>
                    <a:pt x="600" y="1812"/>
                  </a:lnTo>
                  <a:lnTo>
                    <a:pt x="600" y="1830"/>
                  </a:lnTo>
                  <a:lnTo>
                    <a:pt x="612" y="1836"/>
                  </a:lnTo>
                  <a:lnTo>
                    <a:pt x="624" y="1836"/>
                  </a:lnTo>
                  <a:lnTo>
                    <a:pt x="666" y="1872"/>
                  </a:lnTo>
                  <a:lnTo>
                    <a:pt x="690" y="1854"/>
                  </a:lnTo>
                  <a:lnTo>
                    <a:pt x="696" y="1848"/>
                  </a:lnTo>
                  <a:lnTo>
                    <a:pt x="708" y="1842"/>
                  </a:lnTo>
                  <a:lnTo>
                    <a:pt x="720" y="1842"/>
                  </a:lnTo>
                  <a:lnTo>
                    <a:pt x="732" y="1848"/>
                  </a:lnTo>
                  <a:lnTo>
                    <a:pt x="744" y="1860"/>
                  </a:lnTo>
                  <a:lnTo>
                    <a:pt x="750" y="1872"/>
                  </a:lnTo>
                  <a:lnTo>
                    <a:pt x="762" y="1878"/>
                  </a:lnTo>
                  <a:lnTo>
                    <a:pt x="780" y="1896"/>
                  </a:lnTo>
                  <a:lnTo>
                    <a:pt x="822" y="1902"/>
                  </a:lnTo>
                  <a:lnTo>
                    <a:pt x="828" y="1914"/>
                  </a:lnTo>
                  <a:lnTo>
                    <a:pt x="834" y="1920"/>
                  </a:lnTo>
                  <a:lnTo>
                    <a:pt x="840" y="1932"/>
                  </a:lnTo>
                  <a:lnTo>
                    <a:pt x="846" y="1938"/>
                  </a:lnTo>
                  <a:lnTo>
                    <a:pt x="846" y="1950"/>
                  </a:lnTo>
                  <a:lnTo>
                    <a:pt x="858" y="1950"/>
                  </a:lnTo>
                  <a:lnTo>
                    <a:pt x="858" y="1944"/>
                  </a:lnTo>
                  <a:lnTo>
                    <a:pt x="864" y="1938"/>
                  </a:lnTo>
                  <a:lnTo>
                    <a:pt x="870" y="1926"/>
                  </a:lnTo>
                  <a:lnTo>
                    <a:pt x="882" y="1926"/>
                  </a:lnTo>
                  <a:lnTo>
                    <a:pt x="888" y="1932"/>
                  </a:lnTo>
                  <a:lnTo>
                    <a:pt x="894" y="1944"/>
                  </a:lnTo>
                  <a:lnTo>
                    <a:pt x="894" y="1962"/>
                  </a:lnTo>
                  <a:lnTo>
                    <a:pt x="924" y="1992"/>
                  </a:lnTo>
                  <a:lnTo>
                    <a:pt x="936" y="1998"/>
                  </a:lnTo>
                  <a:lnTo>
                    <a:pt x="942" y="1992"/>
                  </a:lnTo>
                  <a:lnTo>
                    <a:pt x="954" y="1986"/>
                  </a:lnTo>
                  <a:lnTo>
                    <a:pt x="960" y="1986"/>
                  </a:lnTo>
                  <a:lnTo>
                    <a:pt x="966" y="1992"/>
                  </a:lnTo>
                  <a:lnTo>
                    <a:pt x="966" y="1998"/>
                  </a:lnTo>
                  <a:lnTo>
                    <a:pt x="960" y="2004"/>
                  </a:lnTo>
                  <a:lnTo>
                    <a:pt x="960" y="2010"/>
                  </a:lnTo>
                  <a:lnTo>
                    <a:pt x="966" y="2010"/>
                  </a:lnTo>
                  <a:lnTo>
                    <a:pt x="972" y="2016"/>
                  </a:lnTo>
                  <a:lnTo>
                    <a:pt x="990" y="2022"/>
                  </a:lnTo>
                  <a:lnTo>
                    <a:pt x="1002" y="2022"/>
                  </a:lnTo>
                  <a:lnTo>
                    <a:pt x="1008" y="2016"/>
                  </a:lnTo>
                  <a:lnTo>
                    <a:pt x="1014" y="2016"/>
                  </a:lnTo>
                  <a:lnTo>
                    <a:pt x="1014" y="2034"/>
                  </a:lnTo>
                  <a:lnTo>
                    <a:pt x="1020" y="2040"/>
                  </a:lnTo>
                  <a:lnTo>
                    <a:pt x="1032" y="2040"/>
                  </a:lnTo>
                  <a:lnTo>
                    <a:pt x="1044" y="2028"/>
                  </a:lnTo>
                  <a:lnTo>
                    <a:pt x="1044" y="2022"/>
                  </a:lnTo>
                  <a:lnTo>
                    <a:pt x="1044" y="2034"/>
                  </a:lnTo>
                  <a:lnTo>
                    <a:pt x="1050" y="2040"/>
                  </a:lnTo>
                  <a:lnTo>
                    <a:pt x="1068" y="2040"/>
                  </a:lnTo>
                  <a:lnTo>
                    <a:pt x="1074" y="2034"/>
                  </a:lnTo>
                  <a:lnTo>
                    <a:pt x="1074" y="2028"/>
                  </a:lnTo>
                  <a:lnTo>
                    <a:pt x="1086" y="2034"/>
                  </a:lnTo>
                  <a:lnTo>
                    <a:pt x="1092" y="2040"/>
                  </a:lnTo>
                  <a:lnTo>
                    <a:pt x="1110" y="2046"/>
                  </a:lnTo>
                  <a:lnTo>
                    <a:pt x="1134" y="2058"/>
                  </a:lnTo>
                  <a:lnTo>
                    <a:pt x="1158" y="2058"/>
                  </a:lnTo>
                  <a:lnTo>
                    <a:pt x="1176" y="2040"/>
                  </a:lnTo>
                  <a:lnTo>
                    <a:pt x="1194" y="2034"/>
                  </a:lnTo>
                  <a:lnTo>
                    <a:pt x="1206" y="2028"/>
                  </a:lnTo>
                  <a:lnTo>
                    <a:pt x="1212" y="2028"/>
                  </a:lnTo>
                  <a:lnTo>
                    <a:pt x="1224" y="2034"/>
                  </a:lnTo>
                  <a:lnTo>
                    <a:pt x="1230" y="2040"/>
                  </a:lnTo>
                  <a:lnTo>
                    <a:pt x="1230" y="2088"/>
                  </a:lnTo>
                  <a:lnTo>
                    <a:pt x="1236" y="2094"/>
                  </a:lnTo>
                  <a:lnTo>
                    <a:pt x="1242" y="2094"/>
                  </a:lnTo>
                  <a:lnTo>
                    <a:pt x="1242" y="2088"/>
                  </a:lnTo>
                  <a:lnTo>
                    <a:pt x="1248" y="2082"/>
                  </a:lnTo>
                  <a:lnTo>
                    <a:pt x="1254" y="2070"/>
                  </a:lnTo>
                  <a:lnTo>
                    <a:pt x="1266" y="2052"/>
                  </a:lnTo>
                  <a:lnTo>
                    <a:pt x="1272" y="2040"/>
                  </a:lnTo>
                  <a:lnTo>
                    <a:pt x="1284" y="2028"/>
                  </a:lnTo>
                  <a:lnTo>
                    <a:pt x="1290" y="2016"/>
                  </a:lnTo>
                  <a:lnTo>
                    <a:pt x="1302" y="2016"/>
                  </a:lnTo>
                  <a:lnTo>
                    <a:pt x="1314" y="2022"/>
                  </a:lnTo>
                  <a:lnTo>
                    <a:pt x="1338" y="2022"/>
                  </a:lnTo>
                  <a:lnTo>
                    <a:pt x="1338" y="2046"/>
                  </a:lnTo>
                  <a:lnTo>
                    <a:pt x="1344" y="2046"/>
                  </a:lnTo>
                  <a:lnTo>
                    <a:pt x="1350" y="2040"/>
                  </a:lnTo>
                  <a:lnTo>
                    <a:pt x="1362" y="2034"/>
                  </a:lnTo>
                  <a:lnTo>
                    <a:pt x="1374" y="2034"/>
                  </a:lnTo>
                  <a:lnTo>
                    <a:pt x="1386" y="2028"/>
                  </a:lnTo>
                  <a:lnTo>
                    <a:pt x="1398" y="2028"/>
                  </a:lnTo>
                  <a:lnTo>
                    <a:pt x="1410" y="2034"/>
                  </a:lnTo>
                  <a:lnTo>
                    <a:pt x="1422" y="2046"/>
                  </a:lnTo>
                  <a:lnTo>
                    <a:pt x="1428" y="2058"/>
                  </a:lnTo>
                  <a:lnTo>
                    <a:pt x="1428" y="2064"/>
                  </a:lnTo>
                  <a:lnTo>
                    <a:pt x="1482" y="2064"/>
                  </a:lnTo>
                  <a:lnTo>
                    <a:pt x="1494" y="2052"/>
                  </a:lnTo>
                  <a:lnTo>
                    <a:pt x="1494" y="2034"/>
                  </a:lnTo>
                  <a:lnTo>
                    <a:pt x="1488" y="2022"/>
                  </a:lnTo>
                  <a:lnTo>
                    <a:pt x="1518" y="2022"/>
                  </a:lnTo>
                  <a:lnTo>
                    <a:pt x="1524" y="2016"/>
                  </a:lnTo>
                  <a:lnTo>
                    <a:pt x="1524" y="1992"/>
                  </a:lnTo>
                  <a:lnTo>
                    <a:pt x="1518" y="1986"/>
                  </a:lnTo>
                  <a:lnTo>
                    <a:pt x="1518" y="1980"/>
                  </a:lnTo>
                  <a:lnTo>
                    <a:pt x="1554" y="1980"/>
                  </a:lnTo>
                  <a:lnTo>
                    <a:pt x="1578" y="1956"/>
                  </a:lnTo>
                  <a:lnTo>
                    <a:pt x="1590" y="1950"/>
                  </a:lnTo>
                  <a:lnTo>
                    <a:pt x="1602" y="1938"/>
                  </a:lnTo>
                  <a:lnTo>
                    <a:pt x="1620" y="1938"/>
                  </a:lnTo>
                  <a:lnTo>
                    <a:pt x="1632" y="1944"/>
                  </a:lnTo>
                  <a:lnTo>
                    <a:pt x="1650" y="1956"/>
                  </a:lnTo>
                  <a:lnTo>
                    <a:pt x="1668" y="1956"/>
                  </a:lnTo>
                  <a:lnTo>
                    <a:pt x="1668" y="1932"/>
                  </a:lnTo>
                  <a:lnTo>
                    <a:pt x="1680" y="1920"/>
                  </a:lnTo>
                  <a:lnTo>
                    <a:pt x="1716" y="1938"/>
                  </a:lnTo>
                  <a:lnTo>
                    <a:pt x="1722" y="1944"/>
                  </a:lnTo>
                  <a:lnTo>
                    <a:pt x="1710" y="1956"/>
                  </a:lnTo>
                  <a:lnTo>
                    <a:pt x="1704" y="1956"/>
                  </a:lnTo>
                  <a:lnTo>
                    <a:pt x="1710" y="1962"/>
                  </a:lnTo>
                  <a:lnTo>
                    <a:pt x="1740" y="1962"/>
                  </a:lnTo>
                  <a:lnTo>
                    <a:pt x="1758" y="1992"/>
                  </a:lnTo>
                  <a:lnTo>
                    <a:pt x="1752" y="1992"/>
                  </a:lnTo>
                  <a:lnTo>
                    <a:pt x="1740" y="2004"/>
                  </a:lnTo>
                  <a:lnTo>
                    <a:pt x="1740" y="2010"/>
                  </a:lnTo>
                  <a:lnTo>
                    <a:pt x="1806" y="2010"/>
                  </a:lnTo>
                  <a:lnTo>
                    <a:pt x="1812" y="2016"/>
                  </a:lnTo>
                  <a:lnTo>
                    <a:pt x="1818" y="2016"/>
                  </a:lnTo>
                  <a:lnTo>
                    <a:pt x="1824" y="1998"/>
                  </a:lnTo>
                  <a:lnTo>
                    <a:pt x="1830" y="1998"/>
                  </a:lnTo>
                  <a:lnTo>
                    <a:pt x="1836" y="2004"/>
                  </a:lnTo>
                  <a:lnTo>
                    <a:pt x="1842" y="2016"/>
                  </a:lnTo>
                  <a:lnTo>
                    <a:pt x="1854" y="2022"/>
                  </a:lnTo>
                  <a:lnTo>
                    <a:pt x="1872" y="2058"/>
                  </a:lnTo>
                  <a:lnTo>
                    <a:pt x="1878" y="2064"/>
                  </a:lnTo>
                  <a:lnTo>
                    <a:pt x="1878" y="2070"/>
                  </a:lnTo>
                  <a:lnTo>
                    <a:pt x="1914" y="2070"/>
                  </a:lnTo>
                  <a:lnTo>
                    <a:pt x="1920" y="2076"/>
                  </a:lnTo>
                  <a:lnTo>
                    <a:pt x="1920" y="2106"/>
                  </a:lnTo>
                  <a:lnTo>
                    <a:pt x="1932" y="2130"/>
                  </a:lnTo>
                  <a:lnTo>
                    <a:pt x="1944" y="2190"/>
                  </a:lnTo>
                  <a:lnTo>
                    <a:pt x="1932" y="2190"/>
                  </a:lnTo>
                  <a:lnTo>
                    <a:pt x="1926" y="2196"/>
                  </a:lnTo>
                  <a:lnTo>
                    <a:pt x="1914" y="2196"/>
                  </a:lnTo>
                  <a:lnTo>
                    <a:pt x="1932" y="2214"/>
                  </a:lnTo>
                  <a:lnTo>
                    <a:pt x="1932" y="2220"/>
                  </a:lnTo>
                  <a:lnTo>
                    <a:pt x="1926" y="2232"/>
                  </a:lnTo>
                  <a:lnTo>
                    <a:pt x="1920" y="2238"/>
                  </a:lnTo>
                  <a:lnTo>
                    <a:pt x="1908" y="2238"/>
                  </a:lnTo>
                  <a:lnTo>
                    <a:pt x="1902" y="2232"/>
                  </a:lnTo>
                  <a:lnTo>
                    <a:pt x="1902" y="2268"/>
                  </a:lnTo>
                  <a:lnTo>
                    <a:pt x="1896" y="2274"/>
                  </a:lnTo>
                  <a:lnTo>
                    <a:pt x="1884" y="2274"/>
                  </a:lnTo>
                  <a:lnTo>
                    <a:pt x="1890" y="2304"/>
                  </a:lnTo>
                  <a:lnTo>
                    <a:pt x="1878" y="2304"/>
                  </a:lnTo>
                  <a:lnTo>
                    <a:pt x="1878" y="2322"/>
                  </a:lnTo>
                  <a:lnTo>
                    <a:pt x="1896" y="2340"/>
                  </a:lnTo>
                  <a:lnTo>
                    <a:pt x="1902" y="2352"/>
                  </a:lnTo>
                  <a:lnTo>
                    <a:pt x="1890" y="2370"/>
                  </a:lnTo>
                  <a:lnTo>
                    <a:pt x="1902" y="2364"/>
                  </a:lnTo>
                  <a:lnTo>
                    <a:pt x="1908" y="2358"/>
                  </a:lnTo>
                  <a:lnTo>
                    <a:pt x="1920" y="2358"/>
                  </a:lnTo>
                  <a:lnTo>
                    <a:pt x="1926" y="2352"/>
                  </a:lnTo>
                  <a:lnTo>
                    <a:pt x="1986" y="2352"/>
                  </a:lnTo>
                  <a:lnTo>
                    <a:pt x="1956" y="2376"/>
                  </a:lnTo>
                  <a:lnTo>
                    <a:pt x="1980" y="2394"/>
                  </a:lnTo>
                  <a:lnTo>
                    <a:pt x="1992" y="2436"/>
                  </a:lnTo>
                  <a:lnTo>
                    <a:pt x="2022" y="2436"/>
                  </a:lnTo>
                  <a:lnTo>
                    <a:pt x="2034" y="2442"/>
                  </a:lnTo>
                  <a:lnTo>
                    <a:pt x="2040" y="2448"/>
                  </a:lnTo>
                  <a:lnTo>
                    <a:pt x="2040" y="2454"/>
                  </a:lnTo>
                  <a:lnTo>
                    <a:pt x="2034" y="2460"/>
                  </a:lnTo>
                  <a:lnTo>
                    <a:pt x="2022" y="2460"/>
                  </a:lnTo>
                  <a:lnTo>
                    <a:pt x="2016" y="2466"/>
                  </a:lnTo>
                  <a:lnTo>
                    <a:pt x="2028" y="2478"/>
                  </a:lnTo>
                  <a:lnTo>
                    <a:pt x="2028" y="2490"/>
                  </a:lnTo>
                  <a:lnTo>
                    <a:pt x="2022" y="2496"/>
                  </a:lnTo>
                  <a:lnTo>
                    <a:pt x="2022" y="2502"/>
                  </a:lnTo>
                  <a:lnTo>
                    <a:pt x="2016" y="2514"/>
                  </a:lnTo>
                  <a:lnTo>
                    <a:pt x="2070" y="2520"/>
                  </a:lnTo>
                  <a:lnTo>
                    <a:pt x="2082" y="2550"/>
                  </a:lnTo>
                  <a:lnTo>
                    <a:pt x="2094" y="2550"/>
                  </a:lnTo>
                  <a:lnTo>
                    <a:pt x="2094" y="2568"/>
                  </a:lnTo>
                  <a:lnTo>
                    <a:pt x="2136" y="2568"/>
                  </a:lnTo>
                  <a:lnTo>
                    <a:pt x="2136" y="2562"/>
                  </a:lnTo>
                  <a:lnTo>
                    <a:pt x="2154" y="2544"/>
                  </a:lnTo>
                  <a:lnTo>
                    <a:pt x="2166" y="2544"/>
                  </a:lnTo>
                  <a:lnTo>
                    <a:pt x="2172" y="2550"/>
                  </a:lnTo>
                  <a:lnTo>
                    <a:pt x="2172" y="2592"/>
                  </a:lnTo>
                  <a:lnTo>
                    <a:pt x="2214" y="2592"/>
                  </a:lnTo>
                  <a:lnTo>
                    <a:pt x="2214" y="2556"/>
                  </a:lnTo>
                  <a:lnTo>
                    <a:pt x="2190" y="2532"/>
                  </a:lnTo>
                  <a:lnTo>
                    <a:pt x="2190" y="2490"/>
                  </a:lnTo>
                  <a:lnTo>
                    <a:pt x="2196" y="2484"/>
                  </a:lnTo>
                  <a:lnTo>
                    <a:pt x="2232" y="2490"/>
                  </a:lnTo>
                  <a:lnTo>
                    <a:pt x="2232" y="2472"/>
                  </a:lnTo>
                  <a:lnTo>
                    <a:pt x="2238" y="2460"/>
                  </a:lnTo>
                  <a:lnTo>
                    <a:pt x="2250" y="2460"/>
                  </a:lnTo>
                  <a:lnTo>
                    <a:pt x="2274" y="2484"/>
                  </a:lnTo>
                  <a:lnTo>
                    <a:pt x="2286" y="2484"/>
                  </a:lnTo>
                  <a:lnTo>
                    <a:pt x="2292" y="2478"/>
                  </a:lnTo>
                  <a:lnTo>
                    <a:pt x="2298" y="2466"/>
                  </a:lnTo>
                  <a:lnTo>
                    <a:pt x="2304" y="2460"/>
                  </a:lnTo>
                  <a:lnTo>
                    <a:pt x="2322" y="2478"/>
                  </a:lnTo>
                  <a:lnTo>
                    <a:pt x="2322" y="2460"/>
                  </a:lnTo>
                  <a:lnTo>
                    <a:pt x="2328" y="2460"/>
                  </a:lnTo>
                  <a:lnTo>
                    <a:pt x="2340" y="2478"/>
                  </a:lnTo>
                  <a:lnTo>
                    <a:pt x="2346" y="2484"/>
                  </a:lnTo>
                  <a:lnTo>
                    <a:pt x="2364" y="2484"/>
                  </a:lnTo>
                  <a:lnTo>
                    <a:pt x="2364" y="2472"/>
                  </a:lnTo>
                  <a:lnTo>
                    <a:pt x="2352" y="2460"/>
                  </a:lnTo>
                  <a:lnTo>
                    <a:pt x="2370" y="2460"/>
                  </a:lnTo>
                  <a:lnTo>
                    <a:pt x="2376" y="2466"/>
                  </a:lnTo>
                  <a:lnTo>
                    <a:pt x="2382" y="2460"/>
                  </a:lnTo>
                  <a:lnTo>
                    <a:pt x="2400" y="2460"/>
                  </a:lnTo>
                  <a:lnTo>
                    <a:pt x="2400" y="2454"/>
                  </a:lnTo>
                  <a:lnTo>
                    <a:pt x="2406" y="2442"/>
                  </a:lnTo>
                  <a:lnTo>
                    <a:pt x="2406" y="2430"/>
                  </a:lnTo>
                  <a:lnTo>
                    <a:pt x="2412" y="2424"/>
                  </a:lnTo>
                  <a:lnTo>
                    <a:pt x="2424" y="2418"/>
                  </a:lnTo>
                  <a:lnTo>
                    <a:pt x="2430" y="2412"/>
                  </a:lnTo>
                  <a:lnTo>
                    <a:pt x="2436" y="2412"/>
                  </a:lnTo>
                  <a:lnTo>
                    <a:pt x="2466" y="2448"/>
                  </a:lnTo>
                  <a:lnTo>
                    <a:pt x="2496" y="2442"/>
                  </a:lnTo>
                  <a:lnTo>
                    <a:pt x="2508" y="2454"/>
                  </a:lnTo>
                  <a:lnTo>
                    <a:pt x="2538" y="2454"/>
                  </a:lnTo>
                  <a:lnTo>
                    <a:pt x="2544" y="2460"/>
                  </a:lnTo>
                  <a:lnTo>
                    <a:pt x="2544" y="2466"/>
                  </a:lnTo>
                  <a:lnTo>
                    <a:pt x="2526" y="2484"/>
                  </a:lnTo>
                  <a:lnTo>
                    <a:pt x="2532" y="2502"/>
                  </a:lnTo>
                  <a:lnTo>
                    <a:pt x="2544" y="2508"/>
                  </a:lnTo>
                  <a:lnTo>
                    <a:pt x="2544" y="2526"/>
                  </a:lnTo>
                  <a:lnTo>
                    <a:pt x="2562" y="2526"/>
                  </a:lnTo>
                  <a:lnTo>
                    <a:pt x="2568" y="2532"/>
                  </a:lnTo>
                  <a:lnTo>
                    <a:pt x="2574" y="2544"/>
                  </a:lnTo>
                  <a:lnTo>
                    <a:pt x="2586" y="2550"/>
                  </a:lnTo>
                  <a:lnTo>
                    <a:pt x="2616" y="2550"/>
                  </a:lnTo>
                  <a:lnTo>
                    <a:pt x="2622" y="2556"/>
                  </a:lnTo>
                  <a:lnTo>
                    <a:pt x="2628" y="2556"/>
                  </a:lnTo>
                  <a:lnTo>
                    <a:pt x="2676" y="2526"/>
                  </a:lnTo>
                  <a:lnTo>
                    <a:pt x="2694" y="2538"/>
                  </a:lnTo>
                  <a:lnTo>
                    <a:pt x="2718" y="2538"/>
                  </a:lnTo>
                  <a:lnTo>
                    <a:pt x="2736" y="2544"/>
                  </a:lnTo>
                  <a:lnTo>
                    <a:pt x="2748" y="2544"/>
                  </a:lnTo>
                  <a:lnTo>
                    <a:pt x="2760" y="2550"/>
                  </a:lnTo>
                  <a:lnTo>
                    <a:pt x="2766" y="2556"/>
                  </a:lnTo>
                  <a:lnTo>
                    <a:pt x="2772" y="2568"/>
                  </a:lnTo>
                  <a:lnTo>
                    <a:pt x="2766" y="2580"/>
                  </a:lnTo>
                  <a:lnTo>
                    <a:pt x="2766" y="2604"/>
                  </a:lnTo>
                  <a:lnTo>
                    <a:pt x="2760" y="2616"/>
                  </a:lnTo>
                  <a:lnTo>
                    <a:pt x="2766" y="2628"/>
                  </a:lnTo>
                  <a:lnTo>
                    <a:pt x="2772" y="2634"/>
                  </a:lnTo>
                  <a:lnTo>
                    <a:pt x="2784" y="2640"/>
                  </a:lnTo>
                  <a:lnTo>
                    <a:pt x="2790" y="2652"/>
                  </a:lnTo>
                  <a:lnTo>
                    <a:pt x="2802" y="2658"/>
                  </a:lnTo>
                  <a:lnTo>
                    <a:pt x="2808" y="2664"/>
                  </a:lnTo>
                  <a:lnTo>
                    <a:pt x="2826" y="2664"/>
                  </a:lnTo>
                  <a:lnTo>
                    <a:pt x="2832" y="2640"/>
                  </a:lnTo>
                  <a:lnTo>
                    <a:pt x="2832" y="2634"/>
                  </a:lnTo>
                  <a:lnTo>
                    <a:pt x="2826" y="2628"/>
                  </a:lnTo>
                  <a:lnTo>
                    <a:pt x="2826" y="2586"/>
                  </a:lnTo>
                  <a:lnTo>
                    <a:pt x="2832" y="2568"/>
                  </a:lnTo>
                  <a:lnTo>
                    <a:pt x="2844" y="2556"/>
                  </a:lnTo>
                  <a:lnTo>
                    <a:pt x="2856" y="2550"/>
                  </a:lnTo>
                  <a:lnTo>
                    <a:pt x="2886" y="2550"/>
                  </a:lnTo>
                  <a:lnTo>
                    <a:pt x="2898" y="2544"/>
                  </a:lnTo>
                  <a:lnTo>
                    <a:pt x="2910" y="2544"/>
                  </a:lnTo>
                  <a:lnTo>
                    <a:pt x="2922" y="2538"/>
                  </a:lnTo>
                  <a:lnTo>
                    <a:pt x="2940" y="2538"/>
                  </a:lnTo>
                  <a:lnTo>
                    <a:pt x="2964" y="2532"/>
                  </a:lnTo>
                  <a:lnTo>
                    <a:pt x="2982" y="2526"/>
                  </a:lnTo>
                  <a:lnTo>
                    <a:pt x="3000" y="2508"/>
                  </a:lnTo>
                  <a:lnTo>
                    <a:pt x="3000" y="2466"/>
                  </a:lnTo>
                  <a:lnTo>
                    <a:pt x="3006" y="2454"/>
                  </a:lnTo>
                  <a:lnTo>
                    <a:pt x="3012" y="2448"/>
                  </a:lnTo>
                  <a:lnTo>
                    <a:pt x="3024" y="2460"/>
                  </a:lnTo>
                  <a:lnTo>
                    <a:pt x="3036" y="2484"/>
                  </a:lnTo>
                  <a:lnTo>
                    <a:pt x="3042" y="2490"/>
                  </a:lnTo>
                  <a:lnTo>
                    <a:pt x="3048" y="2490"/>
                  </a:lnTo>
                  <a:lnTo>
                    <a:pt x="3054" y="2484"/>
                  </a:lnTo>
                  <a:lnTo>
                    <a:pt x="3066" y="2478"/>
                  </a:lnTo>
                  <a:lnTo>
                    <a:pt x="3072" y="2466"/>
                  </a:lnTo>
                  <a:lnTo>
                    <a:pt x="3090" y="2448"/>
                  </a:lnTo>
                  <a:lnTo>
                    <a:pt x="3096" y="2436"/>
                  </a:lnTo>
                  <a:lnTo>
                    <a:pt x="3114" y="2454"/>
                  </a:lnTo>
                  <a:lnTo>
                    <a:pt x="3144" y="2442"/>
                  </a:lnTo>
                  <a:lnTo>
                    <a:pt x="3150" y="2442"/>
                  </a:lnTo>
                  <a:lnTo>
                    <a:pt x="3156" y="2448"/>
                  </a:lnTo>
                  <a:lnTo>
                    <a:pt x="3186" y="2448"/>
                  </a:lnTo>
                  <a:lnTo>
                    <a:pt x="3234" y="2424"/>
                  </a:lnTo>
                  <a:lnTo>
                    <a:pt x="3288" y="2370"/>
                  </a:lnTo>
                  <a:lnTo>
                    <a:pt x="3294" y="2358"/>
                  </a:lnTo>
                  <a:lnTo>
                    <a:pt x="3300" y="2352"/>
                  </a:lnTo>
                  <a:lnTo>
                    <a:pt x="3294" y="2340"/>
                  </a:lnTo>
                  <a:lnTo>
                    <a:pt x="3294" y="2334"/>
                  </a:lnTo>
                  <a:lnTo>
                    <a:pt x="3288" y="2322"/>
                  </a:lnTo>
                  <a:lnTo>
                    <a:pt x="3282" y="2316"/>
                  </a:lnTo>
                  <a:lnTo>
                    <a:pt x="3300" y="2316"/>
                  </a:lnTo>
                  <a:lnTo>
                    <a:pt x="3312" y="2286"/>
                  </a:lnTo>
                  <a:lnTo>
                    <a:pt x="3336" y="2286"/>
                  </a:lnTo>
                  <a:lnTo>
                    <a:pt x="3348" y="2250"/>
                  </a:lnTo>
                  <a:lnTo>
                    <a:pt x="3360" y="2250"/>
                  </a:lnTo>
                  <a:lnTo>
                    <a:pt x="3360" y="2208"/>
                  </a:lnTo>
                  <a:lnTo>
                    <a:pt x="3372" y="2208"/>
                  </a:lnTo>
                  <a:lnTo>
                    <a:pt x="3384" y="2196"/>
                  </a:lnTo>
                  <a:lnTo>
                    <a:pt x="3384" y="2172"/>
                  </a:lnTo>
                  <a:lnTo>
                    <a:pt x="3378" y="2160"/>
                  </a:lnTo>
                  <a:lnTo>
                    <a:pt x="3372" y="2154"/>
                  </a:lnTo>
                  <a:lnTo>
                    <a:pt x="3372" y="2142"/>
                  </a:lnTo>
                  <a:lnTo>
                    <a:pt x="3378" y="2136"/>
                  </a:lnTo>
                  <a:lnTo>
                    <a:pt x="3384" y="2136"/>
                  </a:lnTo>
                  <a:lnTo>
                    <a:pt x="3390" y="2130"/>
                  </a:lnTo>
                  <a:lnTo>
                    <a:pt x="3402" y="2124"/>
                  </a:lnTo>
                  <a:lnTo>
                    <a:pt x="3408" y="2118"/>
                  </a:lnTo>
                  <a:lnTo>
                    <a:pt x="3408" y="2094"/>
                  </a:lnTo>
                  <a:lnTo>
                    <a:pt x="3390" y="2076"/>
                  </a:lnTo>
                  <a:lnTo>
                    <a:pt x="3390" y="2064"/>
                  </a:lnTo>
                  <a:lnTo>
                    <a:pt x="3402" y="2058"/>
                  </a:lnTo>
                  <a:lnTo>
                    <a:pt x="3408" y="2052"/>
                  </a:lnTo>
                  <a:lnTo>
                    <a:pt x="3408" y="2016"/>
                  </a:lnTo>
                  <a:lnTo>
                    <a:pt x="3414" y="2016"/>
                  </a:lnTo>
                  <a:lnTo>
                    <a:pt x="3420" y="2010"/>
                  </a:lnTo>
                  <a:lnTo>
                    <a:pt x="3456" y="1992"/>
                  </a:lnTo>
                  <a:lnTo>
                    <a:pt x="3462" y="1980"/>
                  </a:lnTo>
                  <a:lnTo>
                    <a:pt x="3462" y="1962"/>
                  </a:lnTo>
                  <a:lnTo>
                    <a:pt x="3456" y="1956"/>
                  </a:lnTo>
                  <a:lnTo>
                    <a:pt x="3444" y="1956"/>
                  </a:lnTo>
                  <a:lnTo>
                    <a:pt x="3450" y="1956"/>
                  </a:lnTo>
                  <a:lnTo>
                    <a:pt x="3456" y="1950"/>
                  </a:lnTo>
                  <a:lnTo>
                    <a:pt x="3468" y="1950"/>
                  </a:lnTo>
                  <a:lnTo>
                    <a:pt x="3480" y="1944"/>
                  </a:lnTo>
                  <a:lnTo>
                    <a:pt x="3492" y="1932"/>
                  </a:lnTo>
                  <a:lnTo>
                    <a:pt x="3474" y="1914"/>
                  </a:lnTo>
                  <a:lnTo>
                    <a:pt x="3468" y="1914"/>
                  </a:lnTo>
                  <a:lnTo>
                    <a:pt x="3486" y="1896"/>
                  </a:lnTo>
                  <a:lnTo>
                    <a:pt x="3498" y="1872"/>
                  </a:lnTo>
                  <a:lnTo>
                    <a:pt x="3504" y="1866"/>
                  </a:lnTo>
                  <a:lnTo>
                    <a:pt x="3504" y="1854"/>
                  </a:lnTo>
                  <a:lnTo>
                    <a:pt x="3498" y="1848"/>
                  </a:lnTo>
                  <a:lnTo>
                    <a:pt x="3474" y="1842"/>
                  </a:lnTo>
                  <a:lnTo>
                    <a:pt x="3438" y="1848"/>
                  </a:lnTo>
                  <a:lnTo>
                    <a:pt x="3396" y="1854"/>
                  </a:lnTo>
                  <a:lnTo>
                    <a:pt x="3366" y="1860"/>
                  </a:lnTo>
                  <a:lnTo>
                    <a:pt x="3354" y="1866"/>
                  </a:lnTo>
                  <a:lnTo>
                    <a:pt x="3336" y="1848"/>
                  </a:lnTo>
                  <a:lnTo>
                    <a:pt x="3378" y="1848"/>
                  </a:lnTo>
                  <a:lnTo>
                    <a:pt x="3378" y="1836"/>
                  </a:lnTo>
                  <a:lnTo>
                    <a:pt x="3384" y="1824"/>
                  </a:lnTo>
                  <a:lnTo>
                    <a:pt x="3390" y="1818"/>
                  </a:lnTo>
                  <a:lnTo>
                    <a:pt x="3402" y="1812"/>
                  </a:lnTo>
                  <a:lnTo>
                    <a:pt x="3432" y="1812"/>
                  </a:lnTo>
                  <a:lnTo>
                    <a:pt x="3426" y="1800"/>
                  </a:lnTo>
                  <a:lnTo>
                    <a:pt x="3420" y="1794"/>
                  </a:lnTo>
                  <a:lnTo>
                    <a:pt x="3414" y="1782"/>
                  </a:lnTo>
                  <a:lnTo>
                    <a:pt x="3414" y="1776"/>
                  </a:lnTo>
                  <a:lnTo>
                    <a:pt x="3408" y="1770"/>
                  </a:lnTo>
                  <a:lnTo>
                    <a:pt x="3390" y="1770"/>
                  </a:lnTo>
                  <a:lnTo>
                    <a:pt x="3378" y="1764"/>
                  </a:lnTo>
                  <a:lnTo>
                    <a:pt x="3366" y="1764"/>
                  </a:lnTo>
                  <a:lnTo>
                    <a:pt x="3354" y="1746"/>
                  </a:lnTo>
                  <a:lnTo>
                    <a:pt x="3342" y="1746"/>
                  </a:lnTo>
                  <a:lnTo>
                    <a:pt x="3336" y="1734"/>
                  </a:lnTo>
                  <a:lnTo>
                    <a:pt x="3324" y="1728"/>
                  </a:lnTo>
                  <a:lnTo>
                    <a:pt x="3294" y="1728"/>
                  </a:lnTo>
                  <a:lnTo>
                    <a:pt x="3288" y="1734"/>
                  </a:lnTo>
                  <a:lnTo>
                    <a:pt x="3282" y="1734"/>
                  </a:lnTo>
                  <a:lnTo>
                    <a:pt x="3246" y="1686"/>
                  </a:lnTo>
                  <a:lnTo>
                    <a:pt x="3252" y="1698"/>
                  </a:lnTo>
                  <a:lnTo>
                    <a:pt x="3264" y="1704"/>
                  </a:lnTo>
                  <a:lnTo>
                    <a:pt x="3270" y="1710"/>
                  </a:lnTo>
                  <a:lnTo>
                    <a:pt x="3282" y="1716"/>
                  </a:lnTo>
                  <a:lnTo>
                    <a:pt x="3294" y="1716"/>
                  </a:lnTo>
                  <a:lnTo>
                    <a:pt x="3300" y="1710"/>
                  </a:lnTo>
                  <a:lnTo>
                    <a:pt x="3306" y="1710"/>
                  </a:lnTo>
                  <a:lnTo>
                    <a:pt x="3336" y="1716"/>
                  </a:lnTo>
                  <a:lnTo>
                    <a:pt x="3348" y="1734"/>
                  </a:lnTo>
                  <a:lnTo>
                    <a:pt x="3366" y="1728"/>
                  </a:lnTo>
                  <a:lnTo>
                    <a:pt x="3408" y="1740"/>
                  </a:lnTo>
                  <a:lnTo>
                    <a:pt x="3390" y="1716"/>
                  </a:lnTo>
                  <a:lnTo>
                    <a:pt x="3372" y="1710"/>
                  </a:lnTo>
                  <a:lnTo>
                    <a:pt x="3372" y="1692"/>
                  </a:lnTo>
                  <a:lnTo>
                    <a:pt x="3360" y="1680"/>
                  </a:lnTo>
                  <a:lnTo>
                    <a:pt x="3348" y="1674"/>
                  </a:lnTo>
                  <a:lnTo>
                    <a:pt x="3330" y="1674"/>
                  </a:lnTo>
                  <a:lnTo>
                    <a:pt x="3318" y="1662"/>
                  </a:lnTo>
                  <a:lnTo>
                    <a:pt x="3318" y="1650"/>
                  </a:lnTo>
                  <a:lnTo>
                    <a:pt x="3312" y="1644"/>
                  </a:lnTo>
                  <a:lnTo>
                    <a:pt x="3312" y="1632"/>
                  </a:lnTo>
                  <a:lnTo>
                    <a:pt x="3234" y="1530"/>
                  </a:lnTo>
                  <a:lnTo>
                    <a:pt x="3198" y="1524"/>
                  </a:lnTo>
                  <a:lnTo>
                    <a:pt x="3162" y="1494"/>
                  </a:lnTo>
                  <a:lnTo>
                    <a:pt x="3144" y="1500"/>
                  </a:lnTo>
                  <a:lnTo>
                    <a:pt x="3138" y="1488"/>
                  </a:lnTo>
                  <a:lnTo>
                    <a:pt x="3132" y="1482"/>
                  </a:lnTo>
                  <a:lnTo>
                    <a:pt x="3132" y="1470"/>
                  </a:lnTo>
                  <a:lnTo>
                    <a:pt x="3126" y="1464"/>
                  </a:lnTo>
                  <a:lnTo>
                    <a:pt x="3138" y="1452"/>
                  </a:lnTo>
                  <a:lnTo>
                    <a:pt x="3150" y="1446"/>
                  </a:lnTo>
                  <a:lnTo>
                    <a:pt x="3156" y="1434"/>
                  </a:lnTo>
                  <a:lnTo>
                    <a:pt x="3162" y="1428"/>
                  </a:lnTo>
                  <a:lnTo>
                    <a:pt x="3168" y="1416"/>
                  </a:lnTo>
                  <a:lnTo>
                    <a:pt x="3168" y="1410"/>
                  </a:lnTo>
                  <a:lnTo>
                    <a:pt x="3162" y="1398"/>
                  </a:lnTo>
                  <a:lnTo>
                    <a:pt x="3162" y="1392"/>
                  </a:lnTo>
                  <a:lnTo>
                    <a:pt x="3156" y="1380"/>
                  </a:lnTo>
                  <a:lnTo>
                    <a:pt x="3168" y="1386"/>
                  </a:lnTo>
                  <a:lnTo>
                    <a:pt x="3174" y="1392"/>
                  </a:lnTo>
                  <a:lnTo>
                    <a:pt x="3186" y="1398"/>
                  </a:lnTo>
                  <a:lnTo>
                    <a:pt x="3198" y="1386"/>
                  </a:lnTo>
                  <a:lnTo>
                    <a:pt x="3198" y="1368"/>
                  </a:lnTo>
                  <a:lnTo>
                    <a:pt x="3192" y="1356"/>
                  </a:lnTo>
                  <a:lnTo>
                    <a:pt x="3192" y="1344"/>
                  </a:lnTo>
                  <a:lnTo>
                    <a:pt x="3216" y="1344"/>
                  </a:lnTo>
                  <a:lnTo>
                    <a:pt x="3252" y="1320"/>
                  </a:lnTo>
                  <a:lnTo>
                    <a:pt x="3264" y="1320"/>
                  </a:lnTo>
                  <a:lnTo>
                    <a:pt x="3270" y="1326"/>
                  </a:lnTo>
                  <a:lnTo>
                    <a:pt x="3294" y="1326"/>
                  </a:lnTo>
                  <a:lnTo>
                    <a:pt x="3294" y="1320"/>
                  </a:lnTo>
                  <a:lnTo>
                    <a:pt x="3288" y="1314"/>
                  </a:lnTo>
                  <a:lnTo>
                    <a:pt x="3288" y="1308"/>
                  </a:lnTo>
                  <a:lnTo>
                    <a:pt x="3282" y="1302"/>
                  </a:lnTo>
                  <a:lnTo>
                    <a:pt x="3288" y="1278"/>
                  </a:lnTo>
                  <a:lnTo>
                    <a:pt x="3258" y="1278"/>
                  </a:lnTo>
                  <a:lnTo>
                    <a:pt x="3246" y="1266"/>
                  </a:lnTo>
                  <a:lnTo>
                    <a:pt x="3240" y="1278"/>
                  </a:lnTo>
                  <a:lnTo>
                    <a:pt x="3204" y="1278"/>
                  </a:lnTo>
                  <a:lnTo>
                    <a:pt x="3198" y="1272"/>
                  </a:lnTo>
                  <a:lnTo>
                    <a:pt x="3192" y="1260"/>
                  </a:lnTo>
                  <a:lnTo>
                    <a:pt x="3180" y="1254"/>
                  </a:lnTo>
                  <a:lnTo>
                    <a:pt x="3174" y="1248"/>
                  </a:lnTo>
                  <a:lnTo>
                    <a:pt x="3150" y="1248"/>
                  </a:lnTo>
                  <a:lnTo>
                    <a:pt x="3144" y="1260"/>
                  </a:lnTo>
                  <a:lnTo>
                    <a:pt x="3132" y="1266"/>
                  </a:lnTo>
                  <a:lnTo>
                    <a:pt x="3114" y="1284"/>
                  </a:lnTo>
                  <a:lnTo>
                    <a:pt x="3114" y="1296"/>
                  </a:lnTo>
                  <a:lnTo>
                    <a:pt x="3108" y="1302"/>
                  </a:lnTo>
                  <a:lnTo>
                    <a:pt x="3108" y="1308"/>
                  </a:lnTo>
                  <a:lnTo>
                    <a:pt x="3078" y="1308"/>
                  </a:lnTo>
                  <a:lnTo>
                    <a:pt x="3054" y="1296"/>
                  </a:lnTo>
                  <a:lnTo>
                    <a:pt x="3048" y="1290"/>
                  </a:lnTo>
                  <a:lnTo>
                    <a:pt x="3042" y="1278"/>
                  </a:lnTo>
                  <a:lnTo>
                    <a:pt x="3030" y="1242"/>
                  </a:lnTo>
                  <a:lnTo>
                    <a:pt x="3024" y="1230"/>
                  </a:lnTo>
                  <a:lnTo>
                    <a:pt x="3018" y="1224"/>
                  </a:lnTo>
                  <a:lnTo>
                    <a:pt x="3006" y="1224"/>
                  </a:lnTo>
                  <a:lnTo>
                    <a:pt x="3000" y="1230"/>
                  </a:lnTo>
                  <a:lnTo>
                    <a:pt x="3000" y="1242"/>
                  </a:lnTo>
                  <a:lnTo>
                    <a:pt x="2988" y="1224"/>
                  </a:lnTo>
                  <a:lnTo>
                    <a:pt x="2952" y="1224"/>
                  </a:lnTo>
                  <a:lnTo>
                    <a:pt x="2940" y="1218"/>
                  </a:lnTo>
                  <a:lnTo>
                    <a:pt x="2934" y="1212"/>
                  </a:lnTo>
                  <a:lnTo>
                    <a:pt x="2928" y="1200"/>
                  </a:lnTo>
                  <a:lnTo>
                    <a:pt x="2916" y="1194"/>
                  </a:lnTo>
                  <a:lnTo>
                    <a:pt x="2910" y="1182"/>
                  </a:lnTo>
                  <a:lnTo>
                    <a:pt x="2910" y="1140"/>
                  </a:lnTo>
                  <a:lnTo>
                    <a:pt x="2928" y="1140"/>
                  </a:lnTo>
                  <a:lnTo>
                    <a:pt x="2940" y="1152"/>
                  </a:lnTo>
                  <a:lnTo>
                    <a:pt x="2946" y="1152"/>
                  </a:lnTo>
                  <a:lnTo>
                    <a:pt x="2952" y="1146"/>
                  </a:lnTo>
                  <a:lnTo>
                    <a:pt x="2952" y="1140"/>
                  </a:lnTo>
                  <a:lnTo>
                    <a:pt x="2958" y="1134"/>
                  </a:lnTo>
                  <a:lnTo>
                    <a:pt x="2964" y="1134"/>
                  </a:lnTo>
                  <a:lnTo>
                    <a:pt x="2970" y="1140"/>
                  </a:lnTo>
                  <a:lnTo>
                    <a:pt x="2982" y="1140"/>
                  </a:lnTo>
                  <a:lnTo>
                    <a:pt x="2994" y="1134"/>
                  </a:lnTo>
                  <a:lnTo>
                    <a:pt x="3000" y="1128"/>
                  </a:lnTo>
                  <a:lnTo>
                    <a:pt x="3000" y="1116"/>
                  </a:lnTo>
                  <a:lnTo>
                    <a:pt x="2994" y="1110"/>
                  </a:lnTo>
                  <a:lnTo>
                    <a:pt x="2994" y="1086"/>
                  </a:lnTo>
                  <a:lnTo>
                    <a:pt x="3000" y="1074"/>
                  </a:lnTo>
                  <a:lnTo>
                    <a:pt x="3000" y="1068"/>
                  </a:lnTo>
                  <a:lnTo>
                    <a:pt x="3036" y="1068"/>
                  </a:lnTo>
                  <a:lnTo>
                    <a:pt x="3042" y="1062"/>
                  </a:lnTo>
                  <a:lnTo>
                    <a:pt x="3048" y="1050"/>
                  </a:lnTo>
                  <a:lnTo>
                    <a:pt x="3048" y="1038"/>
                  </a:lnTo>
                  <a:lnTo>
                    <a:pt x="3054" y="1032"/>
                  </a:lnTo>
                  <a:lnTo>
                    <a:pt x="3054" y="1026"/>
                  </a:lnTo>
                  <a:lnTo>
                    <a:pt x="3072" y="1014"/>
                  </a:lnTo>
                  <a:lnTo>
                    <a:pt x="3060" y="1002"/>
                  </a:lnTo>
                  <a:lnTo>
                    <a:pt x="3096" y="1014"/>
                  </a:lnTo>
                  <a:lnTo>
                    <a:pt x="3114" y="996"/>
                  </a:lnTo>
                  <a:lnTo>
                    <a:pt x="3126" y="1002"/>
                  </a:lnTo>
                  <a:lnTo>
                    <a:pt x="3132" y="1014"/>
                  </a:lnTo>
                  <a:lnTo>
                    <a:pt x="3144" y="1020"/>
                  </a:lnTo>
                  <a:lnTo>
                    <a:pt x="3156" y="1044"/>
                  </a:lnTo>
                  <a:lnTo>
                    <a:pt x="3156" y="1050"/>
                  </a:lnTo>
                  <a:lnTo>
                    <a:pt x="3144" y="1074"/>
                  </a:lnTo>
                  <a:lnTo>
                    <a:pt x="3126" y="1092"/>
                  </a:lnTo>
                  <a:lnTo>
                    <a:pt x="3126" y="1104"/>
                  </a:lnTo>
                  <a:lnTo>
                    <a:pt x="3132" y="1116"/>
                  </a:lnTo>
                  <a:lnTo>
                    <a:pt x="3144" y="1128"/>
                  </a:lnTo>
                  <a:lnTo>
                    <a:pt x="3150" y="1128"/>
                  </a:lnTo>
                  <a:lnTo>
                    <a:pt x="3162" y="1122"/>
                  </a:lnTo>
                  <a:lnTo>
                    <a:pt x="3168" y="1122"/>
                  </a:lnTo>
                  <a:lnTo>
                    <a:pt x="3162" y="1152"/>
                  </a:lnTo>
                  <a:lnTo>
                    <a:pt x="3144" y="1170"/>
                  </a:lnTo>
                  <a:lnTo>
                    <a:pt x="3144" y="1176"/>
                  </a:lnTo>
                  <a:lnTo>
                    <a:pt x="3150" y="1176"/>
                  </a:lnTo>
                  <a:lnTo>
                    <a:pt x="3162" y="1170"/>
                  </a:lnTo>
                  <a:lnTo>
                    <a:pt x="3168" y="1164"/>
                  </a:lnTo>
                  <a:lnTo>
                    <a:pt x="3180" y="1158"/>
                  </a:lnTo>
                  <a:lnTo>
                    <a:pt x="3186" y="1158"/>
                  </a:lnTo>
                  <a:lnTo>
                    <a:pt x="3198" y="1146"/>
                  </a:lnTo>
                  <a:lnTo>
                    <a:pt x="3198" y="1122"/>
                  </a:lnTo>
                  <a:lnTo>
                    <a:pt x="3204" y="1122"/>
                  </a:lnTo>
                  <a:lnTo>
                    <a:pt x="3210" y="1116"/>
                  </a:lnTo>
                  <a:lnTo>
                    <a:pt x="3258" y="1092"/>
                  </a:lnTo>
                  <a:lnTo>
                    <a:pt x="3264" y="1086"/>
                  </a:lnTo>
                  <a:lnTo>
                    <a:pt x="3306" y="1086"/>
                  </a:lnTo>
                  <a:lnTo>
                    <a:pt x="3312" y="1074"/>
                  </a:lnTo>
                  <a:lnTo>
                    <a:pt x="3312" y="1062"/>
                  </a:lnTo>
                  <a:lnTo>
                    <a:pt x="3318" y="1056"/>
                  </a:lnTo>
                  <a:lnTo>
                    <a:pt x="3324" y="1044"/>
                  </a:lnTo>
                  <a:lnTo>
                    <a:pt x="3360" y="1026"/>
                  </a:lnTo>
                  <a:lnTo>
                    <a:pt x="3372" y="1014"/>
                  </a:lnTo>
                  <a:lnTo>
                    <a:pt x="3390" y="978"/>
                  </a:lnTo>
                  <a:lnTo>
                    <a:pt x="3390" y="948"/>
                  </a:lnTo>
                  <a:lnTo>
                    <a:pt x="3396" y="942"/>
                  </a:lnTo>
                  <a:lnTo>
                    <a:pt x="3396" y="936"/>
                  </a:lnTo>
                  <a:lnTo>
                    <a:pt x="3408" y="936"/>
                  </a:lnTo>
                  <a:lnTo>
                    <a:pt x="3420" y="942"/>
                  </a:lnTo>
                  <a:lnTo>
                    <a:pt x="3432" y="954"/>
                  </a:lnTo>
                  <a:lnTo>
                    <a:pt x="3444" y="954"/>
                  </a:lnTo>
                  <a:lnTo>
                    <a:pt x="3456" y="960"/>
                  </a:lnTo>
                  <a:lnTo>
                    <a:pt x="3504" y="960"/>
                  </a:lnTo>
                  <a:lnTo>
                    <a:pt x="3504" y="948"/>
                  </a:lnTo>
                  <a:lnTo>
                    <a:pt x="3498" y="948"/>
                  </a:lnTo>
                  <a:lnTo>
                    <a:pt x="3474" y="924"/>
                  </a:lnTo>
                  <a:lnTo>
                    <a:pt x="3474" y="912"/>
                  </a:lnTo>
                  <a:lnTo>
                    <a:pt x="3480" y="906"/>
                  </a:lnTo>
                  <a:lnTo>
                    <a:pt x="3486" y="912"/>
                  </a:lnTo>
                  <a:lnTo>
                    <a:pt x="3510" y="912"/>
                  </a:lnTo>
                  <a:lnTo>
                    <a:pt x="3522" y="918"/>
                  </a:lnTo>
                  <a:lnTo>
                    <a:pt x="3534" y="912"/>
                  </a:lnTo>
                  <a:lnTo>
                    <a:pt x="3540" y="900"/>
                  </a:lnTo>
                  <a:lnTo>
                    <a:pt x="3540" y="894"/>
                  </a:lnTo>
                  <a:lnTo>
                    <a:pt x="3534" y="882"/>
                  </a:lnTo>
                  <a:lnTo>
                    <a:pt x="3558" y="882"/>
                  </a:lnTo>
                  <a:lnTo>
                    <a:pt x="3558" y="864"/>
                  </a:lnTo>
                  <a:lnTo>
                    <a:pt x="3552" y="852"/>
                  </a:lnTo>
                  <a:lnTo>
                    <a:pt x="3546" y="846"/>
                  </a:lnTo>
                  <a:lnTo>
                    <a:pt x="3546" y="840"/>
                  </a:lnTo>
                  <a:lnTo>
                    <a:pt x="3576" y="840"/>
                  </a:lnTo>
                  <a:lnTo>
                    <a:pt x="3594" y="864"/>
                  </a:lnTo>
                  <a:lnTo>
                    <a:pt x="3600" y="840"/>
                  </a:lnTo>
                  <a:lnTo>
                    <a:pt x="3630" y="846"/>
                  </a:lnTo>
                  <a:lnTo>
                    <a:pt x="3624" y="810"/>
                  </a:lnTo>
                  <a:lnTo>
                    <a:pt x="3618" y="798"/>
                  </a:lnTo>
                  <a:lnTo>
                    <a:pt x="3606" y="786"/>
                  </a:lnTo>
                  <a:lnTo>
                    <a:pt x="3606" y="774"/>
                  </a:lnTo>
                  <a:lnTo>
                    <a:pt x="3600" y="756"/>
                  </a:lnTo>
                  <a:lnTo>
                    <a:pt x="3588" y="744"/>
                  </a:lnTo>
                  <a:lnTo>
                    <a:pt x="3576" y="726"/>
                  </a:lnTo>
                  <a:lnTo>
                    <a:pt x="3564" y="720"/>
                  </a:lnTo>
                  <a:lnTo>
                    <a:pt x="3552" y="708"/>
                  </a:lnTo>
                  <a:lnTo>
                    <a:pt x="3546" y="708"/>
                  </a:lnTo>
                  <a:lnTo>
                    <a:pt x="3540" y="696"/>
                  </a:lnTo>
                  <a:lnTo>
                    <a:pt x="3540" y="684"/>
                  </a:lnTo>
                  <a:lnTo>
                    <a:pt x="3564" y="684"/>
                  </a:lnTo>
                  <a:lnTo>
                    <a:pt x="3564" y="672"/>
                  </a:lnTo>
                  <a:lnTo>
                    <a:pt x="3558" y="666"/>
                  </a:lnTo>
                  <a:lnTo>
                    <a:pt x="3564" y="660"/>
                  </a:lnTo>
                  <a:lnTo>
                    <a:pt x="3588" y="660"/>
                  </a:lnTo>
                  <a:lnTo>
                    <a:pt x="3600" y="666"/>
                  </a:lnTo>
                  <a:lnTo>
                    <a:pt x="3618" y="672"/>
                  </a:lnTo>
                  <a:lnTo>
                    <a:pt x="3630" y="672"/>
                  </a:lnTo>
                  <a:lnTo>
                    <a:pt x="3642" y="678"/>
                  </a:lnTo>
                  <a:lnTo>
                    <a:pt x="3648" y="678"/>
                  </a:lnTo>
                  <a:lnTo>
                    <a:pt x="3654" y="672"/>
                  </a:lnTo>
                  <a:lnTo>
                    <a:pt x="3654" y="660"/>
                  </a:lnTo>
                  <a:lnTo>
                    <a:pt x="3648" y="648"/>
                  </a:lnTo>
                  <a:lnTo>
                    <a:pt x="3648" y="630"/>
                  </a:lnTo>
                  <a:lnTo>
                    <a:pt x="3654" y="630"/>
                  </a:lnTo>
                  <a:lnTo>
                    <a:pt x="3660" y="624"/>
                  </a:lnTo>
                  <a:close/>
                </a:path>
              </a:pathLst>
            </a:custGeom>
            <a:solidFill>
              <a:srgbClr val="2F4B3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FF0000"/>
                </a:solidFill>
              </a:endParaRPr>
            </a:p>
          </p:txBody>
        </p:sp>
      </p:grpSp>
      <p:grpSp>
        <p:nvGrpSpPr>
          <p:cNvPr id="138" name="South_West_Europe">
            <a:extLst>
              <a:ext uri="{FF2B5EF4-FFF2-40B4-BE49-F238E27FC236}">
                <a16:creationId xmlns:a16="http://schemas.microsoft.com/office/drawing/2014/main" id="{BC476C0A-5322-48B7-946D-DFE7C0B0CC4D}"/>
              </a:ext>
            </a:extLst>
          </p:cNvPr>
          <p:cNvGrpSpPr>
            <a:grpSpLocks/>
          </p:cNvGrpSpPr>
          <p:nvPr userDrawn="1"/>
        </p:nvGrpSpPr>
        <p:grpSpPr bwMode="auto">
          <a:xfrm>
            <a:off x="5173663" y="2427288"/>
            <a:ext cx="706437" cy="860425"/>
            <a:chOff x="5172930" y="2675369"/>
            <a:chExt cx="706729" cy="859898"/>
          </a:xfrm>
        </p:grpSpPr>
        <p:sp>
          <p:nvSpPr>
            <p:cNvPr id="139" name="Switzerland" descr="© INSCALE GmbH, 05.05.2010&#10;http://www.presentationload.com/">
              <a:extLst>
                <a:ext uri="{FF2B5EF4-FFF2-40B4-BE49-F238E27FC236}">
                  <a16:creationId xmlns:a16="http://schemas.microsoft.com/office/drawing/2014/main" id="{D0F98792-CBCB-407E-9BB5-E44F7DB440A1}"/>
                </a:ext>
              </a:extLst>
            </p:cNvPr>
            <p:cNvSpPr>
              <a:spLocks/>
            </p:cNvSpPr>
            <p:nvPr/>
          </p:nvSpPr>
          <p:spPr bwMode="gray">
            <a:xfrm>
              <a:off x="5752607" y="2794358"/>
              <a:ext cx="127052" cy="69807"/>
            </a:xfrm>
            <a:custGeom>
              <a:avLst/>
              <a:gdLst>
                <a:gd name="T0" fmla="*/ 2147483647 w 288"/>
                <a:gd name="T1" fmla="*/ 2147483647 h 162"/>
                <a:gd name="T2" fmla="*/ 2147483647 w 288"/>
                <a:gd name="T3" fmla="*/ 2147483647 h 162"/>
                <a:gd name="T4" fmla="*/ 2147483647 w 288"/>
                <a:gd name="T5" fmla="*/ 2147483647 h 162"/>
                <a:gd name="T6" fmla="*/ 2147483647 w 288"/>
                <a:gd name="T7" fmla="*/ 2147483647 h 162"/>
                <a:gd name="T8" fmla="*/ 2147483647 w 288"/>
                <a:gd name="T9" fmla="*/ 2147483647 h 162"/>
                <a:gd name="T10" fmla="*/ 2147483647 w 288"/>
                <a:gd name="T11" fmla="*/ 2147483647 h 162"/>
                <a:gd name="T12" fmla="*/ 2147483647 w 288"/>
                <a:gd name="T13" fmla="*/ 2147483647 h 162"/>
                <a:gd name="T14" fmla="*/ 0 w 288"/>
                <a:gd name="T15" fmla="*/ 2147483647 h 162"/>
                <a:gd name="T16" fmla="*/ 2147483647 w 288"/>
                <a:gd name="T17" fmla="*/ 2147483647 h 162"/>
                <a:gd name="T18" fmla="*/ 2147483647 w 288"/>
                <a:gd name="T19" fmla="*/ 2147483647 h 162"/>
                <a:gd name="T20" fmla="*/ 2147483647 w 288"/>
                <a:gd name="T21" fmla="*/ 2147483647 h 162"/>
                <a:gd name="T22" fmla="*/ 2147483647 w 288"/>
                <a:gd name="T23" fmla="*/ 2147483647 h 162"/>
                <a:gd name="T24" fmla="*/ 2147483647 w 288"/>
                <a:gd name="T25" fmla="*/ 2147483647 h 162"/>
                <a:gd name="T26" fmla="*/ 2147483647 w 288"/>
                <a:gd name="T27" fmla="*/ 2147483647 h 162"/>
                <a:gd name="T28" fmla="*/ 2147483647 w 288"/>
                <a:gd name="T29" fmla="*/ 2147483647 h 162"/>
                <a:gd name="T30" fmla="*/ 2147483647 w 288"/>
                <a:gd name="T31" fmla="*/ 2147483647 h 162"/>
                <a:gd name="T32" fmla="*/ 2147483647 w 288"/>
                <a:gd name="T33" fmla="*/ 2147483647 h 162"/>
                <a:gd name="T34" fmla="*/ 2147483647 w 288"/>
                <a:gd name="T35" fmla="*/ 2147483647 h 162"/>
                <a:gd name="T36" fmla="*/ 2147483647 w 288"/>
                <a:gd name="T37" fmla="*/ 2147483647 h 162"/>
                <a:gd name="T38" fmla="*/ 2147483647 w 288"/>
                <a:gd name="T39" fmla="*/ 2147483647 h 162"/>
                <a:gd name="T40" fmla="*/ 2147483647 w 288"/>
                <a:gd name="T41" fmla="*/ 2147483647 h 162"/>
                <a:gd name="T42" fmla="*/ 2147483647 w 288"/>
                <a:gd name="T43" fmla="*/ 2147483647 h 162"/>
                <a:gd name="T44" fmla="*/ 2147483647 w 288"/>
                <a:gd name="T45" fmla="*/ 2147483647 h 162"/>
                <a:gd name="T46" fmla="*/ 2147483647 w 288"/>
                <a:gd name="T47" fmla="*/ 2147483647 h 162"/>
                <a:gd name="T48" fmla="*/ 2147483647 w 288"/>
                <a:gd name="T49" fmla="*/ 2147483647 h 162"/>
                <a:gd name="T50" fmla="*/ 2147483647 w 288"/>
                <a:gd name="T51" fmla="*/ 2147483647 h 162"/>
                <a:gd name="T52" fmla="*/ 2147483647 w 288"/>
                <a:gd name="T53" fmla="*/ 2147483647 h 162"/>
                <a:gd name="T54" fmla="*/ 2147483647 w 288"/>
                <a:gd name="T55" fmla="*/ 2147483647 h 162"/>
                <a:gd name="T56" fmla="*/ 2147483647 w 288"/>
                <a:gd name="T57" fmla="*/ 2147483647 h 162"/>
                <a:gd name="T58" fmla="*/ 2147483647 w 288"/>
                <a:gd name="T59" fmla="*/ 2147483647 h 162"/>
                <a:gd name="T60" fmla="*/ 2147483647 w 288"/>
                <a:gd name="T61" fmla="*/ 2147483647 h 162"/>
                <a:gd name="T62" fmla="*/ 2147483647 w 288"/>
                <a:gd name="T63" fmla="*/ 2147483647 h 162"/>
                <a:gd name="T64" fmla="*/ 2147483647 w 288"/>
                <a:gd name="T65" fmla="*/ 2147483647 h 162"/>
                <a:gd name="T66" fmla="*/ 2147483647 w 288"/>
                <a:gd name="T67" fmla="*/ 0 h 162"/>
                <a:gd name="T68" fmla="*/ 2147483647 w 288"/>
                <a:gd name="T69" fmla="*/ 2147483647 h 162"/>
                <a:gd name="T70" fmla="*/ 2147483647 w 288"/>
                <a:gd name="T71" fmla="*/ 2147483647 h 162"/>
                <a:gd name="T72" fmla="*/ 2147483647 w 288"/>
                <a:gd name="T73" fmla="*/ 2147483647 h 162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288"/>
                <a:gd name="T112" fmla="*/ 0 h 162"/>
                <a:gd name="T113" fmla="*/ 288 w 288"/>
                <a:gd name="T114" fmla="*/ 162 h 162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288" h="162">
                  <a:moveTo>
                    <a:pt x="132" y="24"/>
                  </a:moveTo>
                  <a:lnTo>
                    <a:pt x="96" y="24"/>
                  </a:lnTo>
                  <a:lnTo>
                    <a:pt x="90" y="42"/>
                  </a:lnTo>
                  <a:lnTo>
                    <a:pt x="72" y="30"/>
                  </a:lnTo>
                  <a:lnTo>
                    <a:pt x="66" y="42"/>
                  </a:lnTo>
                  <a:lnTo>
                    <a:pt x="60" y="48"/>
                  </a:lnTo>
                  <a:lnTo>
                    <a:pt x="54" y="60"/>
                  </a:lnTo>
                  <a:lnTo>
                    <a:pt x="48" y="66"/>
                  </a:lnTo>
                  <a:lnTo>
                    <a:pt x="30" y="66"/>
                  </a:lnTo>
                  <a:lnTo>
                    <a:pt x="30" y="78"/>
                  </a:lnTo>
                  <a:lnTo>
                    <a:pt x="18" y="90"/>
                  </a:lnTo>
                  <a:lnTo>
                    <a:pt x="12" y="102"/>
                  </a:lnTo>
                  <a:lnTo>
                    <a:pt x="0" y="108"/>
                  </a:lnTo>
                  <a:lnTo>
                    <a:pt x="6" y="120"/>
                  </a:lnTo>
                  <a:lnTo>
                    <a:pt x="0" y="126"/>
                  </a:lnTo>
                  <a:lnTo>
                    <a:pt x="0" y="132"/>
                  </a:lnTo>
                  <a:lnTo>
                    <a:pt x="6" y="132"/>
                  </a:lnTo>
                  <a:lnTo>
                    <a:pt x="30" y="108"/>
                  </a:lnTo>
                  <a:lnTo>
                    <a:pt x="48" y="108"/>
                  </a:lnTo>
                  <a:lnTo>
                    <a:pt x="54" y="114"/>
                  </a:lnTo>
                  <a:lnTo>
                    <a:pt x="48" y="138"/>
                  </a:lnTo>
                  <a:lnTo>
                    <a:pt x="60" y="150"/>
                  </a:lnTo>
                  <a:lnTo>
                    <a:pt x="60" y="156"/>
                  </a:lnTo>
                  <a:lnTo>
                    <a:pt x="72" y="156"/>
                  </a:lnTo>
                  <a:lnTo>
                    <a:pt x="84" y="144"/>
                  </a:lnTo>
                  <a:lnTo>
                    <a:pt x="96" y="144"/>
                  </a:lnTo>
                  <a:lnTo>
                    <a:pt x="108" y="156"/>
                  </a:lnTo>
                  <a:lnTo>
                    <a:pt x="114" y="156"/>
                  </a:lnTo>
                  <a:lnTo>
                    <a:pt x="132" y="138"/>
                  </a:lnTo>
                  <a:lnTo>
                    <a:pt x="132" y="120"/>
                  </a:lnTo>
                  <a:lnTo>
                    <a:pt x="138" y="114"/>
                  </a:lnTo>
                  <a:lnTo>
                    <a:pt x="150" y="114"/>
                  </a:lnTo>
                  <a:lnTo>
                    <a:pt x="156" y="120"/>
                  </a:lnTo>
                  <a:lnTo>
                    <a:pt x="156" y="126"/>
                  </a:lnTo>
                  <a:lnTo>
                    <a:pt x="162" y="132"/>
                  </a:lnTo>
                  <a:lnTo>
                    <a:pt x="162" y="138"/>
                  </a:lnTo>
                  <a:lnTo>
                    <a:pt x="168" y="138"/>
                  </a:lnTo>
                  <a:lnTo>
                    <a:pt x="192" y="162"/>
                  </a:lnTo>
                  <a:lnTo>
                    <a:pt x="192" y="144"/>
                  </a:lnTo>
                  <a:lnTo>
                    <a:pt x="204" y="132"/>
                  </a:lnTo>
                  <a:lnTo>
                    <a:pt x="210" y="108"/>
                  </a:lnTo>
                  <a:lnTo>
                    <a:pt x="222" y="126"/>
                  </a:lnTo>
                  <a:lnTo>
                    <a:pt x="240" y="120"/>
                  </a:lnTo>
                  <a:lnTo>
                    <a:pt x="258" y="132"/>
                  </a:lnTo>
                  <a:lnTo>
                    <a:pt x="264" y="120"/>
                  </a:lnTo>
                  <a:lnTo>
                    <a:pt x="252" y="108"/>
                  </a:lnTo>
                  <a:lnTo>
                    <a:pt x="252" y="102"/>
                  </a:lnTo>
                  <a:lnTo>
                    <a:pt x="276" y="102"/>
                  </a:lnTo>
                  <a:lnTo>
                    <a:pt x="282" y="84"/>
                  </a:lnTo>
                  <a:lnTo>
                    <a:pt x="288" y="84"/>
                  </a:lnTo>
                  <a:lnTo>
                    <a:pt x="288" y="78"/>
                  </a:lnTo>
                  <a:lnTo>
                    <a:pt x="276" y="66"/>
                  </a:lnTo>
                  <a:lnTo>
                    <a:pt x="270" y="66"/>
                  </a:lnTo>
                  <a:lnTo>
                    <a:pt x="252" y="84"/>
                  </a:lnTo>
                  <a:lnTo>
                    <a:pt x="246" y="84"/>
                  </a:lnTo>
                  <a:lnTo>
                    <a:pt x="246" y="66"/>
                  </a:lnTo>
                  <a:lnTo>
                    <a:pt x="210" y="66"/>
                  </a:lnTo>
                  <a:lnTo>
                    <a:pt x="210" y="60"/>
                  </a:lnTo>
                  <a:lnTo>
                    <a:pt x="216" y="48"/>
                  </a:lnTo>
                  <a:lnTo>
                    <a:pt x="222" y="42"/>
                  </a:lnTo>
                  <a:lnTo>
                    <a:pt x="228" y="42"/>
                  </a:lnTo>
                  <a:lnTo>
                    <a:pt x="228" y="30"/>
                  </a:lnTo>
                  <a:lnTo>
                    <a:pt x="216" y="30"/>
                  </a:lnTo>
                  <a:lnTo>
                    <a:pt x="210" y="18"/>
                  </a:lnTo>
                  <a:lnTo>
                    <a:pt x="192" y="12"/>
                  </a:lnTo>
                  <a:lnTo>
                    <a:pt x="180" y="12"/>
                  </a:lnTo>
                  <a:lnTo>
                    <a:pt x="174" y="6"/>
                  </a:lnTo>
                  <a:lnTo>
                    <a:pt x="162" y="0"/>
                  </a:lnTo>
                  <a:lnTo>
                    <a:pt x="156" y="0"/>
                  </a:lnTo>
                  <a:lnTo>
                    <a:pt x="150" y="6"/>
                  </a:lnTo>
                  <a:lnTo>
                    <a:pt x="150" y="18"/>
                  </a:lnTo>
                  <a:lnTo>
                    <a:pt x="156" y="24"/>
                  </a:lnTo>
                  <a:lnTo>
                    <a:pt x="150" y="18"/>
                  </a:lnTo>
                  <a:lnTo>
                    <a:pt x="132" y="24"/>
                  </a:lnTo>
                  <a:close/>
                </a:path>
              </a:pathLst>
            </a:custGeom>
            <a:solidFill>
              <a:srgbClr val="658363"/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40" name="Spain" descr="© INSCALE GmbH, 05.05.2010&#10;http://www.presentationload.com/">
              <a:extLst>
                <a:ext uri="{FF2B5EF4-FFF2-40B4-BE49-F238E27FC236}">
                  <a16:creationId xmlns:a16="http://schemas.microsoft.com/office/drawing/2014/main" id="{70091D92-54B8-4279-800B-6F49FA8F6D93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5309511" y="2938733"/>
              <a:ext cx="389098" cy="277642"/>
            </a:xfrm>
            <a:custGeom>
              <a:avLst/>
              <a:gdLst>
                <a:gd name="T0" fmla="*/ 2147483647 w 876"/>
                <a:gd name="T1" fmla="*/ 2147483647 h 618"/>
                <a:gd name="T2" fmla="*/ 2147483647 w 876"/>
                <a:gd name="T3" fmla="*/ 2147483647 h 618"/>
                <a:gd name="T4" fmla="*/ 2147483647 w 876"/>
                <a:gd name="T5" fmla="*/ 2147483647 h 618"/>
                <a:gd name="T6" fmla="*/ 2147483647 w 876"/>
                <a:gd name="T7" fmla="*/ 2147483647 h 618"/>
                <a:gd name="T8" fmla="*/ 2147483647 w 876"/>
                <a:gd name="T9" fmla="*/ 2147483647 h 618"/>
                <a:gd name="T10" fmla="*/ 2147483647 w 876"/>
                <a:gd name="T11" fmla="*/ 2147483647 h 618"/>
                <a:gd name="T12" fmla="*/ 2147483647 w 876"/>
                <a:gd name="T13" fmla="*/ 2147483647 h 618"/>
                <a:gd name="T14" fmla="*/ 2147483647 w 876"/>
                <a:gd name="T15" fmla="*/ 2147483647 h 618"/>
                <a:gd name="T16" fmla="*/ 2147483647 w 876"/>
                <a:gd name="T17" fmla="*/ 2147483647 h 618"/>
                <a:gd name="T18" fmla="*/ 2147483647 w 876"/>
                <a:gd name="T19" fmla="*/ 2147483647 h 618"/>
                <a:gd name="T20" fmla="*/ 2147483647 w 876"/>
                <a:gd name="T21" fmla="*/ 2147483647 h 618"/>
                <a:gd name="T22" fmla="*/ 2147483647 w 876"/>
                <a:gd name="T23" fmla="*/ 2147483647 h 618"/>
                <a:gd name="T24" fmla="*/ 2147483647 w 876"/>
                <a:gd name="T25" fmla="*/ 2147483647 h 618"/>
                <a:gd name="T26" fmla="*/ 2147483647 w 876"/>
                <a:gd name="T27" fmla="*/ 2147483647 h 618"/>
                <a:gd name="T28" fmla="*/ 2147483647 w 876"/>
                <a:gd name="T29" fmla="*/ 2147483647 h 618"/>
                <a:gd name="T30" fmla="*/ 2147483647 w 876"/>
                <a:gd name="T31" fmla="*/ 2147483647 h 618"/>
                <a:gd name="T32" fmla="*/ 2147483647 w 876"/>
                <a:gd name="T33" fmla="*/ 2147483647 h 618"/>
                <a:gd name="T34" fmla="*/ 2147483647 w 876"/>
                <a:gd name="T35" fmla="*/ 2147483647 h 618"/>
                <a:gd name="T36" fmla="*/ 2147483647 w 876"/>
                <a:gd name="T37" fmla="*/ 2147483647 h 618"/>
                <a:gd name="T38" fmla="*/ 2147483647 w 876"/>
                <a:gd name="T39" fmla="*/ 2147483647 h 618"/>
                <a:gd name="T40" fmla="*/ 2147483647 w 876"/>
                <a:gd name="T41" fmla="*/ 0 h 618"/>
                <a:gd name="T42" fmla="*/ 2147483647 w 876"/>
                <a:gd name="T43" fmla="*/ 2147483647 h 618"/>
                <a:gd name="T44" fmla="*/ 0 w 876"/>
                <a:gd name="T45" fmla="*/ 2147483647 h 618"/>
                <a:gd name="T46" fmla="*/ 2147483647 w 876"/>
                <a:gd name="T47" fmla="*/ 2147483647 h 618"/>
                <a:gd name="T48" fmla="*/ 2147483647 w 876"/>
                <a:gd name="T49" fmla="*/ 2147483647 h 618"/>
                <a:gd name="T50" fmla="*/ 2147483647 w 876"/>
                <a:gd name="T51" fmla="*/ 2147483647 h 618"/>
                <a:gd name="T52" fmla="*/ 2147483647 w 876"/>
                <a:gd name="T53" fmla="*/ 2147483647 h 618"/>
                <a:gd name="T54" fmla="*/ 2147483647 w 876"/>
                <a:gd name="T55" fmla="*/ 2147483647 h 618"/>
                <a:gd name="T56" fmla="*/ 2147483647 w 876"/>
                <a:gd name="T57" fmla="*/ 2147483647 h 618"/>
                <a:gd name="T58" fmla="*/ 2147483647 w 876"/>
                <a:gd name="T59" fmla="*/ 2147483647 h 618"/>
                <a:gd name="T60" fmla="*/ 2147483647 w 876"/>
                <a:gd name="T61" fmla="*/ 2147483647 h 618"/>
                <a:gd name="T62" fmla="*/ 2147483647 w 876"/>
                <a:gd name="T63" fmla="*/ 2147483647 h 618"/>
                <a:gd name="T64" fmla="*/ 2147483647 w 876"/>
                <a:gd name="T65" fmla="*/ 2147483647 h 618"/>
                <a:gd name="T66" fmla="*/ 2147483647 w 876"/>
                <a:gd name="T67" fmla="*/ 2147483647 h 618"/>
                <a:gd name="T68" fmla="*/ 2147483647 w 876"/>
                <a:gd name="T69" fmla="*/ 2147483647 h 618"/>
                <a:gd name="T70" fmla="*/ 2147483647 w 876"/>
                <a:gd name="T71" fmla="*/ 2147483647 h 618"/>
                <a:gd name="T72" fmla="*/ 2147483647 w 876"/>
                <a:gd name="T73" fmla="*/ 2147483647 h 618"/>
                <a:gd name="T74" fmla="*/ 2147483647 w 876"/>
                <a:gd name="T75" fmla="*/ 2147483647 h 618"/>
                <a:gd name="T76" fmla="*/ 2147483647 w 876"/>
                <a:gd name="T77" fmla="*/ 2147483647 h 618"/>
                <a:gd name="T78" fmla="*/ 2147483647 w 876"/>
                <a:gd name="T79" fmla="*/ 2147483647 h 618"/>
                <a:gd name="T80" fmla="*/ 2147483647 w 876"/>
                <a:gd name="T81" fmla="*/ 2147483647 h 618"/>
                <a:gd name="T82" fmla="*/ 2147483647 w 876"/>
                <a:gd name="T83" fmla="*/ 2147483647 h 618"/>
                <a:gd name="T84" fmla="*/ 2147483647 w 876"/>
                <a:gd name="T85" fmla="*/ 2147483647 h 618"/>
                <a:gd name="T86" fmla="*/ 2147483647 w 876"/>
                <a:gd name="T87" fmla="*/ 2147483647 h 618"/>
                <a:gd name="T88" fmla="*/ 2147483647 w 876"/>
                <a:gd name="T89" fmla="*/ 2147483647 h 618"/>
                <a:gd name="T90" fmla="*/ 2147483647 w 876"/>
                <a:gd name="T91" fmla="*/ 2147483647 h 618"/>
                <a:gd name="T92" fmla="*/ 2147483647 w 876"/>
                <a:gd name="T93" fmla="*/ 2147483647 h 618"/>
                <a:gd name="T94" fmla="*/ 2147483647 w 876"/>
                <a:gd name="T95" fmla="*/ 2147483647 h 618"/>
                <a:gd name="T96" fmla="*/ 2147483647 w 876"/>
                <a:gd name="T97" fmla="*/ 2147483647 h 618"/>
                <a:gd name="T98" fmla="*/ 2147483647 w 876"/>
                <a:gd name="T99" fmla="*/ 2147483647 h 618"/>
                <a:gd name="T100" fmla="*/ 2147483647 w 876"/>
                <a:gd name="T101" fmla="*/ 2147483647 h 618"/>
                <a:gd name="T102" fmla="*/ 2147483647 w 876"/>
                <a:gd name="T103" fmla="*/ 2147483647 h 618"/>
                <a:gd name="T104" fmla="*/ 2147483647 w 876"/>
                <a:gd name="T105" fmla="*/ 2147483647 h 618"/>
                <a:gd name="T106" fmla="*/ 2147483647 w 876"/>
                <a:gd name="T107" fmla="*/ 2147483647 h 618"/>
                <a:gd name="T108" fmla="*/ 2147483647 w 876"/>
                <a:gd name="T109" fmla="*/ 2147483647 h 618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876"/>
                <a:gd name="T166" fmla="*/ 0 h 618"/>
                <a:gd name="T167" fmla="*/ 876 w 876"/>
                <a:gd name="T168" fmla="*/ 618 h 618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876" h="618">
                  <a:moveTo>
                    <a:pt x="804" y="318"/>
                  </a:moveTo>
                  <a:lnTo>
                    <a:pt x="798" y="312"/>
                  </a:lnTo>
                  <a:lnTo>
                    <a:pt x="798" y="306"/>
                  </a:lnTo>
                  <a:lnTo>
                    <a:pt x="786" y="306"/>
                  </a:lnTo>
                  <a:lnTo>
                    <a:pt x="762" y="318"/>
                  </a:lnTo>
                  <a:lnTo>
                    <a:pt x="750" y="330"/>
                  </a:lnTo>
                  <a:lnTo>
                    <a:pt x="750" y="336"/>
                  </a:lnTo>
                  <a:lnTo>
                    <a:pt x="756" y="342"/>
                  </a:lnTo>
                  <a:lnTo>
                    <a:pt x="768" y="342"/>
                  </a:lnTo>
                  <a:lnTo>
                    <a:pt x="774" y="348"/>
                  </a:lnTo>
                  <a:lnTo>
                    <a:pt x="774" y="354"/>
                  </a:lnTo>
                  <a:lnTo>
                    <a:pt x="804" y="354"/>
                  </a:lnTo>
                  <a:lnTo>
                    <a:pt x="816" y="342"/>
                  </a:lnTo>
                  <a:lnTo>
                    <a:pt x="816" y="324"/>
                  </a:lnTo>
                  <a:lnTo>
                    <a:pt x="810" y="318"/>
                  </a:lnTo>
                  <a:lnTo>
                    <a:pt x="804" y="318"/>
                  </a:lnTo>
                  <a:close/>
                  <a:moveTo>
                    <a:pt x="672" y="390"/>
                  </a:moveTo>
                  <a:lnTo>
                    <a:pt x="678" y="396"/>
                  </a:lnTo>
                  <a:lnTo>
                    <a:pt x="684" y="396"/>
                  </a:lnTo>
                  <a:lnTo>
                    <a:pt x="690" y="390"/>
                  </a:lnTo>
                  <a:lnTo>
                    <a:pt x="690" y="372"/>
                  </a:lnTo>
                  <a:lnTo>
                    <a:pt x="684" y="372"/>
                  </a:lnTo>
                  <a:lnTo>
                    <a:pt x="672" y="384"/>
                  </a:lnTo>
                  <a:lnTo>
                    <a:pt x="672" y="390"/>
                  </a:lnTo>
                  <a:close/>
                  <a:moveTo>
                    <a:pt x="840" y="300"/>
                  </a:moveTo>
                  <a:lnTo>
                    <a:pt x="840" y="306"/>
                  </a:lnTo>
                  <a:lnTo>
                    <a:pt x="852" y="318"/>
                  </a:lnTo>
                  <a:lnTo>
                    <a:pt x="870" y="318"/>
                  </a:lnTo>
                  <a:lnTo>
                    <a:pt x="876" y="312"/>
                  </a:lnTo>
                  <a:lnTo>
                    <a:pt x="864" y="300"/>
                  </a:lnTo>
                  <a:lnTo>
                    <a:pt x="852" y="300"/>
                  </a:lnTo>
                  <a:lnTo>
                    <a:pt x="846" y="294"/>
                  </a:lnTo>
                  <a:lnTo>
                    <a:pt x="840" y="300"/>
                  </a:lnTo>
                  <a:close/>
                  <a:moveTo>
                    <a:pt x="804" y="150"/>
                  </a:moveTo>
                  <a:lnTo>
                    <a:pt x="798" y="138"/>
                  </a:lnTo>
                  <a:lnTo>
                    <a:pt x="798" y="132"/>
                  </a:lnTo>
                  <a:lnTo>
                    <a:pt x="810" y="120"/>
                  </a:lnTo>
                  <a:lnTo>
                    <a:pt x="798" y="114"/>
                  </a:lnTo>
                  <a:lnTo>
                    <a:pt x="792" y="108"/>
                  </a:lnTo>
                  <a:lnTo>
                    <a:pt x="792" y="102"/>
                  </a:lnTo>
                  <a:lnTo>
                    <a:pt x="780" y="102"/>
                  </a:lnTo>
                  <a:lnTo>
                    <a:pt x="780" y="108"/>
                  </a:lnTo>
                  <a:lnTo>
                    <a:pt x="774" y="114"/>
                  </a:lnTo>
                  <a:lnTo>
                    <a:pt x="756" y="114"/>
                  </a:lnTo>
                  <a:lnTo>
                    <a:pt x="750" y="108"/>
                  </a:lnTo>
                  <a:lnTo>
                    <a:pt x="726" y="108"/>
                  </a:lnTo>
                  <a:lnTo>
                    <a:pt x="726" y="102"/>
                  </a:lnTo>
                  <a:lnTo>
                    <a:pt x="708" y="102"/>
                  </a:lnTo>
                  <a:lnTo>
                    <a:pt x="696" y="108"/>
                  </a:lnTo>
                  <a:lnTo>
                    <a:pt x="690" y="84"/>
                  </a:lnTo>
                  <a:lnTo>
                    <a:pt x="672" y="84"/>
                  </a:lnTo>
                  <a:lnTo>
                    <a:pt x="672" y="78"/>
                  </a:lnTo>
                  <a:lnTo>
                    <a:pt x="666" y="72"/>
                  </a:lnTo>
                  <a:lnTo>
                    <a:pt x="648" y="72"/>
                  </a:lnTo>
                  <a:lnTo>
                    <a:pt x="642" y="78"/>
                  </a:lnTo>
                  <a:lnTo>
                    <a:pt x="642" y="90"/>
                  </a:lnTo>
                  <a:lnTo>
                    <a:pt x="624" y="96"/>
                  </a:lnTo>
                  <a:lnTo>
                    <a:pt x="624" y="84"/>
                  </a:lnTo>
                  <a:lnTo>
                    <a:pt x="594" y="84"/>
                  </a:lnTo>
                  <a:lnTo>
                    <a:pt x="582" y="72"/>
                  </a:lnTo>
                  <a:lnTo>
                    <a:pt x="570" y="72"/>
                  </a:lnTo>
                  <a:lnTo>
                    <a:pt x="564" y="78"/>
                  </a:lnTo>
                  <a:lnTo>
                    <a:pt x="546" y="60"/>
                  </a:lnTo>
                  <a:lnTo>
                    <a:pt x="510" y="60"/>
                  </a:lnTo>
                  <a:lnTo>
                    <a:pt x="516" y="54"/>
                  </a:lnTo>
                  <a:lnTo>
                    <a:pt x="516" y="48"/>
                  </a:lnTo>
                  <a:lnTo>
                    <a:pt x="504" y="36"/>
                  </a:lnTo>
                  <a:lnTo>
                    <a:pt x="498" y="36"/>
                  </a:lnTo>
                  <a:lnTo>
                    <a:pt x="492" y="42"/>
                  </a:lnTo>
                  <a:lnTo>
                    <a:pt x="486" y="36"/>
                  </a:lnTo>
                  <a:lnTo>
                    <a:pt x="450" y="36"/>
                  </a:lnTo>
                  <a:lnTo>
                    <a:pt x="390" y="24"/>
                  </a:lnTo>
                  <a:lnTo>
                    <a:pt x="378" y="24"/>
                  </a:lnTo>
                  <a:lnTo>
                    <a:pt x="348" y="36"/>
                  </a:lnTo>
                  <a:lnTo>
                    <a:pt x="294" y="30"/>
                  </a:lnTo>
                  <a:lnTo>
                    <a:pt x="258" y="12"/>
                  </a:lnTo>
                  <a:lnTo>
                    <a:pt x="234" y="12"/>
                  </a:lnTo>
                  <a:lnTo>
                    <a:pt x="216" y="18"/>
                  </a:lnTo>
                  <a:lnTo>
                    <a:pt x="162" y="18"/>
                  </a:lnTo>
                  <a:lnTo>
                    <a:pt x="150" y="12"/>
                  </a:lnTo>
                  <a:lnTo>
                    <a:pt x="138" y="12"/>
                  </a:lnTo>
                  <a:lnTo>
                    <a:pt x="126" y="6"/>
                  </a:lnTo>
                  <a:lnTo>
                    <a:pt x="120" y="0"/>
                  </a:lnTo>
                  <a:lnTo>
                    <a:pt x="108" y="0"/>
                  </a:lnTo>
                  <a:lnTo>
                    <a:pt x="96" y="6"/>
                  </a:lnTo>
                  <a:lnTo>
                    <a:pt x="72" y="30"/>
                  </a:lnTo>
                  <a:lnTo>
                    <a:pt x="60" y="30"/>
                  </a:lnTo>
                  <a:lnTo>
                    <a:pt x="48" y="36"/>
                  </a:lnTo>
                  <a:lnTo>
                    <a:pt x="30" y="36"/>
                  </a:lnTo>
                  <a:lnTo>
                    <a:pt x="6" y="48"/>
                  </a:lnTo>
                  <a:lnTo>
                    <a:pt x="0" y="60"/>
                  </a:lnTo>
                  <a:lnTo>
                    <a:pt x="0" y="72"/>
                  </a:lnTo>
                  <a:lnTo>
                    <a:pt x="6" y="78"/>
                  </a:lnTo>
                  <a:lnTo>
                    <a:pt x="12" y="90"/>
                  </a:lnTo>
                  <a:lnTo>
                    <a:pt x="24" y="96"/>
                  </a:lnTo>
                  <a:lnTo>
                    <a:pt x="30" y="102"/>
                  </a:lnTo>
                  <a:lnTo>
                    <a:pt x="18" y="138"/>
                  </a:lnTo>
                  <a:lnTo>
                    <a:pt x="24" y="144"/>
                  </a:lnTo>
                  <a:lnTo>
                    <a:pt x="24" y="150"/>
                  </a:lnTo>
                  <a:lnTo>
                    <a:pt x="30" y="144"/>
                  </a:lnTo>
                  <a:lnTo>
                    <a:pt x="54" y="132"/>
                  </a:lnTo>
                  <a:lnTo>
                    <a:pt x="78" y="132"/>
                  </a:lnTo>
                  <a:lnTo>
                    <a:pt x="78" y="138"/>
                  </a:lnTo>
                  <a:lnTo>
                    <a:pt x="66" y="150"/>
                  </a:lnTo>
                  <a:lnTo>
                    <a:pt x="60" y="150"/>
                  </a:lnTo>
                  <a:lnTo>
                    <a:pt x="60" y="156"/>
                  </a:lnTo>
                  <a:lnTo>
                    <a:pt x="72" y="156"/>
                  </a:lnTo>
                  <a:lnTo>
                    <a:pt x="78" y="150"/>
                  </a:lnTo>
                  <a:lnTo>
                    <a:pt x="96" y="150"/>
                  </a:lnTo>
                  <a:lnTo>
                    <a:pt x="102" y="156"/>
                  </a:lnTo>
                  <a:lnTo>
                    <a:pt x="114" y="156"/>
                  </a:lnTo>
                  <a:lnTo>
                    <a:pt x="120" y="150"/>
                  </a:lnTo>
                  <a:lnTo>
                    <a:pt x="120" y="144"/>
                  </a:lnTo>
                  <a:lnTo>
                    <a:pt x="174" y="144"/>
                  </a:lnTo>
                  <a:lnTo>
                    <a:pt x="174" y="162"/>
                  </a:lnTo>
                  <a:lnTo>
                    <a:pt x="180" y="162"/>
                  </a:lnTo>
                  <a:lnTo>
                    <a:pt x="192" y="168"/>
                  </a:lnTo>
                  <a:lnTo>
                    <a:pt x="192" y="174"/>
                  </a:lnTo>
                  <a:lnTo>
                    <a:pt x="168" y="198"/>
                  </a:lnTo>
                  <a:lnTo>
                    <a:pt x="144" y="210"/>
                  </a:lnTo>
                  <a:lnTo>
                    <a:pt x="138" y="216"/>
                  </a:lnTo>
                  <a:lnTo>
                    <a:pt x="138" y="222"/>
                  </a:lnTo>
                  <a:lnTo>
                    <a:pt x="144" y="222"/>
                  </a:lnTo>
                  <a:lnTo>
                    <a:pt x="150" y="228"/>
                  </a:lnTo>
                  <a:lnTo>
                    <a:pt x="150" y="240"/>
                  </a:lnTo>
                  <a:lnTo>
                    <a:pt x="144" y="258"/>
                  </a:lnTo>
                  <a:lnTo>
                    <a:pt x="144" y="276"/>
                  </a:lnTo>
                  <a:lnTo>
                    <a:pt x="138" y="276"/>
                  </a:lnTo>
                  <a:lnTo>
                    <a:pt x="132" y="282"/>
                  </a:lnTo>
                  <a:lnTo>
                    <a:pt x="132" y="294"/>
                  </a:lnTo>
                  <a:lnTo>
                    <a:pt x="138" y="300"/>
                  </a:lnTo>
                  <a:lnTo>
                    <a:pt x="138" y="312"/>
                  </a:lnTo>
                  <a:lnTo>
                    <a:pt x="126" y="324"/>
                  </a:lnTo>
                  <a:lnTo>
                    <a:pt x="90" y="324"/>
                  </a:lnTo>
                  <a:lnTo>
                    <a:pt x="114" y="348"/>
                  </a:lnTo>
                  <a:lnTo>
                    <a:pt x="114" y="360"/>
                  </a:lnTo>
                  <a:lnTo>
                    <a:pt x="120" y="366"/>
                  </a:lnTo>
                  <a:lnTo>
                    <a:pt x="132" y="372"/>
                  </a:lnTo>
                  <a:lnTo>
                    <a:pt x="132" y="378"/>
                  </a:lnTo>
                  <a:lnTo>
                    <a:pt x="120" y="390"/>
                  </a:lnTo>
                  <a:lnTo>
                    <a:pt x="108" y="396"/>
                  </a:lnTo>
                  <a:lnTo>
                    <a:pt x="96" y="408"/>
                  </a:lnTo>
                  <a:lnTo>
                    <a:pt x="96" y="414"/>
                  </a:lnTo>
                  <a:lnTo>
                    <a:pt x="102" y="420"/>
                  </a:lnTo>
                  <a:lnTo>
                    <a:pt x="102" y="426"/>
                  </a:lnTo>
                  <a:lnTo>
                    <a:pt x="108" y="438"/>
                  </a:lnTo>
                  <a:lnTo>
                    <a:pt x="114" y="444"/>
                  </a:lnTo>
                  <a:lnTo>
                    <a:pt x="126" y="444"/>
                  </a:lnTo>
                  <a:lnTo>
                    <a:pt x="126" y="450"/>
                  </a:lnTo>
                  <a:lnTo>
                    <a:pt x="114" y="462"/>
                  </a:lnTo>
                  <a:lnTo>
                    <a:pt x="102" y="462"/>
                  </a:lnTo>
                  <a:lnTo>
                    <a:pt x="96" y="474"/>
                  </a:lnTo>
                  <a:lnTo>
                    <a:pt x="90" y="480"/>
                  </a:lnTo>
                  <a:lnTo>
                    <a:pt x="90" y="528"/>
                  </a:lnTo>
                  <a:lnTo>
                    <a:pt x="120" y="528"/>
                  </a:lnTo>
                  <a:lnTo>
                    <a:pt x="144" y="546"/>
                  </a:lnTo>
                  <a:lnTo>
                    <a:pt x="162" y="546"/>
                  </a:lnTo>
                  <a:lnTo>
                    <a:pt x="156" y="576"/>
                  </a:lnTo>
                  <a:lnTo>
                    <a:pt x="162" y="576"/>
                  </a:lnTo>
                  <a:lnTo>
                    <a:pt x="162" y="594"/>
                  </a:lnTo>
                  <a:lnTo>
                    <a:pt x="168" y="606"/>
                  </a:lnTo>
                  <a:lnTo>
                    <a:pt x="174" y="612"/>
                  </a:lnTo>
                  <a:lnTo>
                    <a:pt x="192" y="612"/>
                  </a:lnTo>
                  <a:lnTo>
                    <a:pt x="198" y="618"/>
                  </a:lnTo>
                  <a:lnTo>
                    <a:pt x="204" y="618"/>
                  </a:lnTo>
                  <a:lnTo>
                    <a:pt x="210" y="612"/>
                  </a:lnTo>
                  <a:lnTo>
                    <a:pt x="222" y="606"/>
                  </a:lnTo>
                  <a:lnTo>
                    <a:pt x="240" y="588"/>
                  </a:lnTo>
                  <a:lnTo>
                    <a:pt x="252" y="582"/>
                  </a:lnTo>
                  <a:lnTo>
                    <a:pt x="264" y="582"/>
                  </a:lnTo>
                  <a:lnTo>
                    <a:pt x="294" y="564"/>
                  </a:lnTo>
                  <a:lnTo>
                    <a:pt x="360" y="564"/>
                  </a:lnTo>
                  <a:lnTo>
                    <a:pt x="366" y="558"/>
                  </a:lnTo>
                  <a:lnTo>
                    <a:pt x="378" y="558"/>
                  </a:lnTo>
                  <a:lnTo>
                    <a:pt x="390" y="570"/>
                  </a:lnTo>
                  <a:lnTo>
                    <a:pt x="396" y="570"/>
                  </a:lnTo>
                  <a:lnTo>
                    <a:pt x="408" y="564"/>
                  </a:lnTo>
                  <a:lnTo>
                    <a:pt x="420" y="564"/>
                  </a:lnTo>
                  <a:lnTo>
                    <a:pt x="426" y="558"/>
                  </a:lnTo>
                  <a:lnTo>
                    <a:pt x="432" y="558"/>
                  </a:lnTo>
                  <a:lnTo>
                    <a:pt x="432" y="570"/>
                  </a:lnTo>
                  <a:lnTo>
                    <a:pt x="438" y="570"/>
                  </a:lnTo>
                  <a:lnTo>
                    <a:pt x="450" y="558"/>
                  </a:lnTo>
                  <a:lnTo>
                    <a:pt x="462" y="534"/>
                  </a:lnTo>
                  <a:lnTo>
                    <a:pt x="462" y="522"/>
                  </a:lnTo>
                  <a:lnTo>
                    <a:pt x="498" y="492"/>
                  </a:lnTo>
                  <a:lnTo>
                    <a:pt x="528" y="492"/>
                  </a:lnTo>
                  <a:lnTo>
                    <a:pt x="534" y="474"/>
                  </a:lnTo>
                  <a:lnTo>
                    <a:pt x="534" y="468"/>
                  </a:lnTo>
                  <a:lnTo>
                    <a:pt x="540" y="462"/>
                  </a:lnTo>
                  <a:lnTo>
                    <a:pt x="540" y="450"/>
                  </a:lnTo>
                  <a:lnTo>
                    <a:pt x="546" y="444"/>
                  </a:lnTo>
                  <a:lnTo>
                    <a:pt x="552" y="432"/>
                  </a:lnTo>
                  <a:lnTo>
                    <a:pt x="552" y="426"/>
                  </a:lnTo>
                  <a:lnTo>
                    <a:pt x="570" y="426"/>
                  </a:lnTo>
                  <a:lnTo>
                    <a:pt x="594" y="414"/>
                  </a:lnTo>
                  <a:lnTo>
                    <a:pt x="600" y="408"/>
                  </a:lnTo>
                  <a:lnTo>
                    <a:pt x="594" y="396"/>
                  </a:lnTo>
                  <a:lnTo>
                    <a:pt x="588" y="390"/>
                  </a:lnTo>
                  <a:lnTo>
                    <a:pt x="582" y="378"/>
                  </a:lnTo>
                  <a:lnTo>
                    <a:pt x="576" y="372"/>
                  </a:lnTo>
                  <a:lnTo>
                    <a:pt x="570" y="372"/>
                  </a:lnTo>
                  <a:lnTo>
                    <a:pt x="570" y="336"/>
                  </a:lnTo>
                  <a:lnTo>
                    <a:pt x="582" y="312"/>
                  </a:lnTo>
                  <a:lnTo>
                    <a:pt x="594" y="306"/>
                  </a:lnTo>
                  <a:lnTo>
                    <a:pt x="600" y="294"/>
                  </a:lnTo>
                  <a:lnTo>
                    <a:pt x="612" y="282"/>
                  </a:lnTo>
                  <a:lnTo>
                    <a:pt x="618" y="270"/>
                  </a:lnTo>
                  <a:lnTo>
                    <a:pt x="630" y="258"/>
                  </a:lnTo>
                  <a:lnTo>
                    <a:pt x="642" y="258"/>
                  </a:lnTo>
                  <a:lnTo>
                    <a:pt x="654" y="246"/>
                  </a:lnTo>
                  <a:lnTo>
                    <a:pt x="654" y="240"/>
                  </a:lnTo>
                  <a:lnTo>
                    <a:pt x="648" y="240"/>
                  </a:lnTo>
                  <a:lnTo>
                    <a:pt x="648" y="228"/>
                  </a:lnTo>
                  <a:lnTo>
                    <a:pt x="654" y="222"/>
                  </a:lnTo>
                  <a:lnTo>
                    <a:pt x="726" y="198"/>
                  </a:lnTo>
                  <a:lnTo>
                    <a:pt x="750" y="186"/>
                  </a:lnTo>
                  <a:lnTo>
                    <a:pt x="756" y="174"/>
                  </a:lnTo>
                  <a:lnTo>
                    <a:pt x="768" y="168"/>
                  </a:lnTo>
                  <a:lnTo>
                    <a:pt x="774" y="168"/>
                  </a:lnTo>
                  <a:lnTo>
                    <a:pt x="786" y="156"/>
                  </a:lnTo>
                  <a:lnTo>
                    <a:pt x="798" y="156"/>
                  </a:lnTo>
                  <a:lnTo>
                    <a:pt x="804" y="150"/>
                  </a:lnTo>
                  <a:close/>
                </a:path>
              </a:pathLst>
            </a:custGeom>
            <a:solidFill>
              <a:srgbClr val="93A690">
                <a:alpha val="80000"/>
              </a:srgbClr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41" name="Morocco" descr="© INSCALE GmbH, 05.05.2010&#10;http://www.presentationload.com/">
              <a:extLst>
                <a:ext uri="{FF2B5EF4-FFF2-40B4-BE49-F238E27FC236}">
                  <a16:creationId xmlns:a16="http://schemas.microsoft.com/office/drawing/2014/main" id="{493810AF-02F6-4679-851B-1C93EB644F59}"/>
                </a:ext>
              </a:extLst>
            </p:cNvPr>
            <p:cNvSpPr>
              <a:spLocks/>
            </p:cNvSpPr>
            <p:nvPr/>
          </p:nvSpPr>
          <p:spPr bwMode="gray">
            <a:xfrm>
              <a:off x="5172930" y="3237000"/>
              <a:ext cx="376393" cy="298267"/>
            </a:xfrm>
            <a:custGeom>
              <a:avLst/>
              <a:gdLst>
                <a:gd name="T0" fmla="*/ 2147483647 w 846"/>
                <a:gd name="T1" fmla="*/ 2147483647 h 660"/>
                <a:gd name="T2" fmla="*/ 2147483647 w 846"/>
                <a:gd name="T3" fmla="*/ 2147483647 h 660"/>
                <a:gd name="T4" fmla="*/ 2147483647 w 846"/>
                <a:gd name="T5" fmla="*/ 2147483647 h 660"/>
                <a:gd name="T6" fmla="*/ 2147483647 w 846"/>
                <a:gd name="T7" fmla="*/ 2147483647 h 660"/>
                <a:gd name="T8" fmla="*/ 2147483647 w 846"/>
                <a:gd name="T9" fmla="*/ 2147483647 h 660"/>
                <a:gd name="T10" fmla="*/ 2147483647 w 846"/>
                <a:gd name="T11" fmla="*/ 2147483647 h 660"/>
                <a:gd name="T12" fmla="*/ 2147483647 w 846"/>
                <a:gd name="T13" fmla="*/ 2147483647 h 660"/>
                <a:gd name="T14" fmla="*/ 2147483647 w 846"/>
                <a:gd name="T15" fmla="*/ 2147483647 h 660"/>
                <a:gd name="T16" fmla="*/ 2147483647 w 846"/>
                <a:gd name="T17" fmla="*/ 2147483647 h 660"/>
                <a:gd name="T18" fmla="*/ 2147483647 w 846"/>
                <a:gd name="T19" fmla="*/ 0 h 660"/>
                <a:gd name="T20" fmla="*/ 2147483647 w 846"/>
                <a:gd name="T21" fmla="*/ 2147483647 h 660"/>
                <a:gd name="T22" fmla="*/ 2147483647 w 846"/>
                <a:gd name="T23" fmla="*/ 2147483647 h 660"/>
                <a:gd name="T24" fmla="*/ 2147483647 w 846"/>
                <a:gd name="T25" fmla="*/ 2147483647 h 660"/>
                <a:gd name="T26" fmla="*/ 2147483647 w 846"/>
                <a:gd name="T27" fmla="*/ 2147483647 h 660"/>
                <a:gd name="T28" fmla="*/ 2147483647 w 846"/>
                <a:gd name="T29" fmla="*/ 2147483647 h 660"/>
                <a:gd name="T30" fmla="*/ 2147483647 w 846"/>
                <a:gd name="T31" fmla="*/ 2147483647 h 660"/>
                <a:gd name="T32" fmla="*/ 2147483647 w 846"/>
                <a:gd name="T33" fmla="*/ 2147483647 h 660"/>
                <a:gd name="T34" fmla="*/ 2147483647 w 846"/>
                <a:gd name="T35" fmla="*/ 2147483647 h 660"/>
                <a:gd name="T36" fmla="*/ 2147483647 w 846"/>
                <a:gd name="T37" fmla="*/ 2147483647 h 660"/>
                <a:gd name="T38" fmla="*/ 2147483647 w 846"/>
                <a:gd name="T39" fmla="*/ 2147483647 h 660"/>
                <a:gd name="T40" fmla="*/ 2147483647 w 846"/>
                <a:gd name="T41" fmla="*/ 2147483647 h 660"/>
                <a:gd name="T42" fmla="*/ 2147483647 w 846"/>
                <a:gd name="T43" fmla="*/ 2147483647 h 660"/>
                <a:gd name="T44" fmla="*/ 2147483647 w 846"/>
                <a:gd name="T45" fmla="*/ 2147483647 h 660"/>
                <a:gd name="T46" fmla="*/ 2147483647 w 846"/>
                <a:gd name="T47" fmla="*/ 2147483647 h 660"/>
                <a:gd name="T48" fmla="*/ 2147483647 w 846"/>
                <a:gd name="T49" fmla="*/ 2147483647 h 660"/>
                <a:gd name="T50" fmla="*/ 2147483647 w 846"/>
                <a:gd name="T51" fmla="*/ 2147483647 h 660"/>
                <a:gd name="T52" fmla="*/ 2147483647 w 846"/>
                <a:gd name="T53" fmla="*/ 2147483647 h 660"/>
                <a:gd name="T54" fmla="*/ 2147483647 w 846"/>
                <a:gd name="T55" fmla="*/ 2147483647 h 660"/>
                <a:gd name="T56" fmla="*/ 2147483647 w 846"/>
                <a:gd name="T57" fmla="*/ 2147483647 h 660"/>
                <a:gd name="T58" fmla="*/ 2147483647 w 846"/>
                <a:gd name="T59" fmla="*/ 2147483647 h 660"/>
                <a:gd name="T60" fmla="*/ 2147483647 w 846"/>
                <a:gd name="T61" fmla="*/ 2147483647 h 660"/>
                <a:gd name="T62" fmla="*/ 2147483647 w 846"/>
                <a:gd name="T63" fmla="*/ 2147483647 h 660"/>
                <a:gd name="T64" fmla="*/ 2147483647 w 846"/>
                <a:gd name="T65" fmla="*/ 2147483647 h 660"/>
                <a:gd name="T66" fmla="*/ 2147483647 w 846"/>
                <a:gd name="T67" fmla="*/ 2147483647 h 660"/>
                <a:gd name="T68" fmla="*/ 2147483647 w 846"/>
                <a:gd name="T69" fmla="*/ 2147483647 h 660"/>
                <a:gd name="T70" fmla="*/ 2147483647 w 846"/>
                <a:gd name="T71" fmla="*/ 2147483647 h 660"/>
                <a:gd name="T72" fmla="*/ 2147483647 w 846"/>
                <a:gd name="T73" fmla="*/ 2147483647 h 660"/>
                <a:gd name="T74" fmla="*/ 2147483647 w 846"/>
                <a:gd name="T75" fmla="*/ 2147483647 h 660"/>
                <a:gd name="T76" fmla="*/ 2147483647 w 846"/>
                <a:gd name="T77" fmla="*/ 2147483647 h 660"/>
                <a:gd name="T78" fmla="*/ 2147483647 w 846"/>
                <a:gd name="T79" fmla="*/ 2147483647 h 660"/>
                <a:gd name="T80" fmla="*/ 2147483647 w 846"/>
                <a:gd name="T81" fmla="*/ 2147483647 h 660"/>
                <a:gd name="T82" fmla="*/ 2147483647 w 846"/>
                <a:gd name="T83" fmla="*/ 2147483647 h 660"/>
                <a:gd name="T84" fmla="*/ 2147483647 w 846"/>
                <a:gd name="T85" fmla="*/ 2147483647 h 660"/>
                <a:gd name="T86" fmla="*/ 2147483647 w 846"/>
                <a:gd name="T87" fmla="*/ 2147483647 h 660"/>
                <a:gd name="T88" fmla="*/ 2147483647 w 846"/>
                <a:gd name="T89" fmla="*/ 2147483647 h 660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846"/>
                <a:gd name="T136" fmla="*/ 0 h 660"/>
                <a:gd name="T137" fmla="*/ 846 w 846"/>
                <a:gd name="T138" fmla="*/ 660 h 660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846" h="660">
                  <a:moveTo>
                    <a:pt x="822" y="246"/>
                  </a:moveTo>
                  <a:lnTo>
                    <a:pt x="822" y="216"/>
                  </a:lnTo>
                  <a:lnTo>
                    <a:pt x="804" y="216"/>
                  </a:lnTo>
                  <a:lnTo>
                    <a:pt x="816" y="186"/>
                  </a:lnTo>
                  <a:lnTo>
                    <a:pt x="804" y="168"/>
                  </a:lnTo>
                  <a:lnTo>
                    <a:pt x="810" y="102"/>
                  </a:lnTo>
                  <a:lnTo>
                    <a:pt x="798" y="102"/>
                  </a:lnTo>
                  <a:lnTo>
                    <a:pt x="798" y="90"/>
                  </a:lnTo>
                  <a:lnTo>
                    <a:pt x="804" y="84"/>
                  </a:lnTo>
                  <a:lnTo>
                    <a:pt x="792" y="78"/>
                  </a:lnTo>
                  <a:lnTo>
                    <a:pt x="786" y="66"/>
                  </a:lnTo>
                  <a:lnTo>
                    <a:pt x="780" y="60"/>
                  </a:lnTo>
                  <a:lnTo>
                    <a:pt x="744" y="42"/>
                  </a:lnTo>
                  <a:lnTo>
                    <a:pt x="720" y="42"/>
                  </a:lnTo>
                  <a:lnTo>
                    <a:pt x="708" y="48"/>
                  </a:lnTo>
                  <a:lnTo>
                    <a:pt x="702" y="54"/>
                  </a:lnTo>
                  <a:lnTo>
                    <a:pt x="696" y="54"/>
                  </a:lnTo>
                  <a:lnTo>
                    <a:pt x="690" y="48"/>
                  </a:lnTo>
                  <a:lnTo>
                    <a:pt x="678" y="48"/>
                  </a:lnTo>
                  <a:lnTo>
                    <a:pt x="666" y="42"/>
                  </a:lnTo>
                  <a:lnTo>
                    <a:pt x="654" y="42"/>
                  </a:lnTo>
                  <a:lnTo>
                    <a:pt x="642" y="48"/>
                  </a:lnTo>
                  <a:lnTo>
                    <a:pt x="636" y="54"/>
                  </a:lnTo>
                  <a:lnTo>
                    <a:pt x="624" y="54"/>
                  </a:lnTo>
                  <a:lnTo>
                    <a:pt x="588" y="36"/>
                  </a:lnTo>
                  <a:lnTo>
                    <a:pt x="570" y="18"/>
                  </a:lnTo>
                  <a:lnTo>
                    <a:pt x="564" y="6"/>
                  </a:lnTo>
                  <a:lnTo>
                    <a:pt x="558" y="6"/>
                  </a:lnTo>
                  <a:lnTo>
                    <a:pt x="552" y="0"/>
                  </a:lnTo>
                  <a:lnTo>
                    <a:pt x="528" y="0"/>
                  </a:lnTo>
                  <a:lnTo>
                    <a:pt x="528" y="6"/>
                  </a:lnTo>
                  <a:lnTo>
                    <a:pt x="522" y="12"/>
                  </a:lnTo>
                  <a:lnTo>
                    <a:pt x="522" y="30"/>
                  </a:lnTo>
                  <a:lnTo>
                    <a:pt x="516" y="48"/>
                  </a:lnTo>
                  <a:lnTo>
                    <a:pt x="498" y="84"/>
                  </a:lnTo>
                  <a:lnTo>
                    <a:pt x="492" y="102"/>
                  </a:lnTo>
                  <a:lnTo>
                    <a:pt x="468" y="138"/>
                  </a:lnTo>
                  <a:lnTo>
                    <a:pt x="462" y="150"/>
                  </a:lnTo>
                  <a:lnTo>
                    <a:pt x="450" y="162"/>
                  </a:lnTo>
                  <a:lnTo>
                    <a:pt x="438" y="168"/>
                  </a:lnTo>
                  <a:lnTo>
                    <a:pt x="420" y="168"/>
                  </a:lnTo>
                  <a:lnTo>
                    <a:pt x="408" y="174"/>
                  </a:lnTo>
                  <a:lnTo>
                    <a:pt x="402" y="174"/>
                  </a:lnTo>
                  <a:lnTo>
                    <a:pt x="396" y="180"/>
                  </a:lnTo>
                  <a:lnTo>
                    <a:pt x="384" y="186"/>
                  </a:lnTo>
                  <a:lnTo>
                    <a:pt x="378" y="198"/>
                  </a:lnTo>
                  <a:lnTo>
                    <a:pt x="360" y="192"/>
                  </a:lnTo>
                  <a:lnTo>
                    <a:pt x="330" y="204"/>
                  </a:lnTo>
                  <a:lnTo>
                    <a:pt x="330" y="210"/>
                  </a:lnTo>
                  <a:lnTo>
                    <a:pt x="324" y="216"/>
                  </a:lnTo>
                  <a:lnTo>
                    <a:pt x="324" y="228"/>
                  </a:lnTo>
                  <a:lnTo>
                    <a:pt x="318" y="240"/>
                  </a:lnTo>
                  <a:lnTo>
                    <a:pt x="312" y="240"/>
                  </a:lnTo>
                  <a:lnTo>
                    <a:pt x="288" y="264"/>
                  </a:lnTo>
                  <a:lnTo>
                    <a:pt x="288" y="288"/>
                  </a:lnTo>
                  <a:lnTo>
                    <a:pt x="276" y="312"/>
                  </a:lnTo>
                  <a:lnTo>
                    <a:pt x="264" y="324"/>
                  </a:lnTo>
                  <a:lnTo>
                    <a:pt x="258" y="336"/>
                  </a:lnTo>
                  <a:lnTo>
                    <a:pt x="246" y="354"/>
                  </a:lnTo>
                  <a:lnTo>
                    <a:pt x="246" y="402"/>
                  </a:lnTo>
                  <a:lnTo>
                    <a:pt x="240" y="408"/>
                  </a:lnTo>
                  <a:lnTo>
                    <a:pt x="234" y="408"/>
                  </a:lnTo>
                  <a:lnTo>
                    <a:pt x="234" y="414"/>
                  </a:lnTo>
                  <a:lnTo>
                    <a:pt x="240" y="420"/>
                  </a:lnTo>
                  <a:lnTo>
                    <a:pt x="252" y="420"/>
                  </a:lnTo>
                  <a:lnTo>
                    <a:pt x="252" y="474"/>
                  </a:lnTo>
                  <a:lnTo>
                    <a:pt x="240" y="474"/>
                  </a:lnTo>
                  <a:lnTo>
                    <a:pt x="228" y="480"/>
                  </a:lnTo>
                  <a:lnTo>
                    <a:pt x="192" y="540"/>
                  </a:lnTo>
                  <a:lnTo>
                    <a:pt x="180" y="552"/>
                  </a:lnTo>
                  <a:lnTo>
                    <a:pt x="168" y="552"/>
                  </a:lnTo>
                  <a:lnTo>
                    <a:pt x="162" y="558"/>
                  </a:lnTo>
                  <a:lnTo>
                    <a:pt x="150" y="564"/>
                  </a:lnTo>
                  <a:lnTo>
                    <a:pt x="144" y="576"/>
                  </a:lnTo>
                  <a:lnTo>
                    <a:pt x="132" y="588"/>
                  </a:lnTo>
                  <a:lnTo>
                    <a:pt x="126" y="600"/>
                  </a:lnTo>
                  <a:lnTo>
                    <a:pt x="120" y="606"/>
                  </a:lnTo>
                  <a:lnTo>
                    <a:pt x="84" y="624"/>
                  </a:lnTo>
                  <a:lnTo>
                    <a:pt x="66" y="624"/>
                  </a:lnTo>
                  <a:lnTo>
                    <a:pt x="54" y="630"/>
                  </a:lnTo>
                  <a:lnTo>
                    <a:pt x="48" y="630"/>
                  </a:lnTo>
                  <a:lnTo>
                    <a:pt x="42" y="636"/>
                  </a:lnTo>
                  <a:lnTo>
                    <a:pt x="12" y="636"/>
                  </a:lnTo>
                  <a:lnTo>
                    <a:pt x="6" y="642"/>
                  </a:lnTo>
                  <a:lnTo>
                    <a:pt x="6" y="654"/>
                  </a:lnTo>
                  <a:lnTo>
                    <a:pt x="0" y="660"/>
                  </a:lnTo>
                  <a:lnTo>
                    <a:pt x="312" y="660"/>
                  </a:lnTo>
                  <a:lnTo>
                    <a:pt x="312" y="600"/>
                  </a:lnTo>
                  <a:lnTo>
                    <a:pt x="318" y="570"/>
                  </a:lnTo>
                  <a:lnTo>
                    <a:pt x="330" y="564"/>
                  </a:lnTo>
                  <a:lnTo>
                    <a:pt x="336" y="558"/>
                  </a:lnTo>
                  <a:lnTo>
                    <a:pt x="348" y="552"/>
                  </a:lnTo>
                  <a:lnTo>
                    <a:pt x="378" y="522"/>
                  </a:lnTo>
                  <a:lnTo>
                    <a:pt x="378" y="516"/>
                  </a:lnTo>
                  <a:lnTo>
                    <a:pt x="396" y="516"/>
                  </a:lnTo>
                  <a:lnTo>
                    <a:pt x="426" y="498"/>
                  </a:lnTo>
                  <a:lnTo>
                    <a:pt x="438" y="504"/>
                  </a:lnTo>
                  <a:lnTo>
                    <a:pt x="444" y="510"/>
                  </a:lnTo>
                  <a:lnTo>
                    <a:pt x="456" y="510"/>
                  </a:lnTo>
                  <a:lnTo>
                    <a:pt x="462" y="498"/>
                  </a:lnTo>
                  <a:lnTo>
                    <a:pt x="462" y="492"/>
                  </a:lnTo>
                  <a:lnTo>
                    <a:pt x="486" y="486"/>
                  </a:lnTo>
                  <a:lnTo>
                    <a:pt x="492" y="474"/>
                  </a:lnTo>
                  <a:lnTo>
                    <a:pt x="504" y="474"/>
                  </a:lnTo>
                  <a:lnTo>
                    <a:pt x="516" y="480"/>
                  </a:lnTo>
                  <a:lnTo>
                    <a:pt x="540" y="480"/>
                  </a:lnTo>
                  <a:lnTo>
                    <a:pt x="552" y="468"/>
                  </a:lnTo>
                  <a:lnTo>
                    <a:pt x="564" y="444"/>
                  </a:lnTo>
                  <a:lnTo>
                    <a:pt x="570" y="438"/>
                  </a:lnTo>
                  <a:lnTo>
                    <a:pt x="576" y="426"/>
                  </a:lnTo>
                  <a:lnTo>
                    <a:pt x="618" y="426"/>
                  </a:lnTo>
                  <a:lnTo>
                    <a:pt x="624" y="420"/>
                  </a:lnTo>
                  <a:lnTo>
                    <a:pt x="636" y="414"/>
                  </a:lnTo>
                  <a:lnTo>
                    <a:pt x="648" y="402"/>
                  </a:lnTo>
                  <a:lnTo>
                    <a:pt x="648" y="396"/>
                  </a:lnTo>
                  <a:lnTo>
                    <a:pt x="672" y="384"/>
                  </a:lnTo>
                  <a:lnTo>
                    <a:pt x="660" y="366"/>
                  </a:lnTo>
                  <a:lnTo>
                    <a:pt x="654" y="354"/>
                  </a:lnTo>
                  <a:lnTo>
                    <a:pt x="648" y="348"/>
                  </a:lnTo>
                  <a:lnTo>
                    <a:pt x="648" y="336"/>
                  </a:lnTo>
                  <a:lnTo>
                    <a:pt x="654" y="330"/>
                  </a:lnTo>
                  <a:lnTo>
                    <a:pt x="678" y="330"/>
                  </a:lnTo>
                  <a:lnTo>
                    <a:pt x="690" y="324"/>
                  </a:lnTo>
                  <a:lnTo>
                    <a:pt x="714" y="324"/>
                  </a:lnTo>
                  <a:lnTo>
                    <a:pt x="714" y="312"/>
                  </a:lnTo>
                  <a:lnTo>
                    <a:pt x="720" y="306"/>
                  </a:lnTo>
                  <a:lnTo>
                    <a:pt x="720" y="300"/>
                  </a:lnTo>
                  <a:lnTo>
                    <a:pt x="732" y="300"/>
                  </a:lnTo>
                  <a:lnTo>
                    <a:pt x="738" y="306"/>
                  </a:lnTo>
                  <a:lnTo>
                    <a:pt x="744" y="300"/>
                  </a:lnTo>
                  <a:lnTo>
                    <a:pt x="744" y="294"/>
                  </a:lnTo>
                  <a:lnTo>
                    <a:pt x="762" y="294"/>
                  </a:lnTo>
                  <a:lnTo>
                    <a:pt x="774" y="300"/>
                  </a:lnTo>
                  <a:lnTo>
                    <a:pt x="828" y="294"/>
                  </a:lnTo>
                  <a:lnTo>
                    <a:pt x="828" y="282"/>
                  </a:lnTo>
                  <a:lnTo>
                    <a:pt x="846" y="264"/>
                  </a:lnTo>
                  <a:lnTo>
                    <a:pt x="822" y="246"/>
                  </a:lnTo>
                  <a:close/>
                </a:path>
              </a:pathLst>
            </a:custGeom>
            <a:solidFill>
              <a:srgbClr val="93A690">
                <a:alpha val="80000"/>
              </a:srgbClr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42" name="France" descr="© INSCALE GmbH, 05.05.2010&#10;http://www.presentationload.com/">
              <a:extLst>
                <a:ext uri="{FF2B5EF4-FFF2-40B4-BE49-F238E27FC236}">
                  <a16:creationId xmlns:a16="http://schemas.microsoft.com/office/drawing/2014/main" id="{EB3B7857-9557-4E6B-85E0-5B6DD6D5BEF5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5447681" y="2675369"/>
              <a:ext cx="403392" cy="352209"/>
            </a:xfrm>
            <a:custGeom>
              <a:avLst/>
              <a:gdLst>
                <a:gd name="T0" fmla="*/ 2147483647 w 230"/>
                <a:gd name="T1" fmla="*/ 2147483647 h 198"/>
                <a:gd name="T2" fmla="*/ 2147483647 w 230"/>
                <a:gd name="T3" fmla="*/ 2147483647 h 198"/>
                <a:gd name="T4" fmla="*/ 2147483647 w 230"/>
                <a:gd name="T5" fmla="*/ 2147483647 h 198"/>
                <a:gd name="T6" fmla="*/ 2147483647 w 230"/>
                <a:gd name="T7" fmla="*/ 2147483647 h 198"/>
                <a:gd name="T8" fmla="*/ 2147483647 w 230"/>
                <a:gd name="T9" fmla="*/ 2147483647 h 198"/>
                <a:gd name="T10" fmla="*/ 2147483647 w 230"/>
                <a:gd name="T11" fmla="*/ 2147483647 h 198"/>
                <a:gd name="T12" fmla="*/ 2147483647 w 230"/>
                <a:gd name="T13" fmla="*/ 2147483647 h 198"/>
                <a:gd name="T14" fmla="*/ 2147483647 w 230"/>
                <a:gd name="T15" fmla="*/ 2147483647 h 198"/>
                <a:gd name="T16" fmla="*/ 2147483647 w 230"/>
                <a:gd name="T17" fmla="*/ 2147483647 h 198"/>
                <a:gd name="T18" fmla="*/ 2147483647 w 230"/>
                <a:gd name="T19" fmla="*/ 2147483647 h 198"/>
                <a:gd name="T20" fmla="*/ 2147483647 w 230"/>
                <a:gd name="T21" fmla="*/ 2147483647 h 198"/>
                <a:gd name="T22" fmla="*/ 2147483647 w 230"/>
                <a:gd name="T23" fmla="*/ 2147483647 h 198"/>
                <a:gd name="T24" fmla="*/ 2147483647 w 230"/>
                <a:gd name="T25" fmla="*/ 2147483647 h 198"/>
                <a:gd name="T26" fmla="*/ 2147483647 w 230"/>
                <a:gd name="T27" fmla="*/ 2147483647 h 198"/>
                <a:gd name="T28" fmla="*/ 2147483647 w 230"/>
                <a:gd name="T29" fmla="*/ 2147483647 h 198"/>
                <a:gd name="T30" fmla="*/ 2147483647 w 230"/>
                <a:gd name="T31" fmla="*/ 2147483647 h 198"/>
                <a:gd name="T32" fmla="*/ 2147483647 w 230"/>
                <a:gd name="T33" fmla="*/ 2147483647 h 198"/>
                <a:gd name="T34" fmla="*/ 2147483647 w 230"/>
                <a:gd name="T35" fmla="*/ 2147483647 h 198"/>
                <a:gd name="T36" fmla="*/ 2147483647 w 230"/>
                <a:gd name="T37" fmla="*/ 2147483647 h 198"/>
                <a:gd name="T38" fmla="*/ 2147483647 w 230"/>
                <a:gd name="T39" fmla="*/ 2147483647 h 198"/>
                <a:gd name="T40" fmla="*/ 2147483647 w 230"/>
                <a:gd name="T41" fmla="*/ 2147483647 h 198"/>
                <a:gd name="T42" fmla="*/ 2147483647 w 230"/>
                <a:gd name="T43" fmla="*/ 2147483647 h 198"/>
                <a:gd name="T44" fmla="*/ 2147483647 w 230"/>
                <a:gd name="T45" fmla="*/ 2147483647 h 198"/>
                <a:gd name="T46" fmla="*/ 2147483647 w 230"/>
                <a:gd name="T47" fmla="*/ 2147483647 h 198"/>
                <a:gd name="T48" fmla="*/ 2147483647 w 230"/>
                <a:gd name="T49" fmla="*/ 2147483647 h 198"/>
                <a:gd name="T50" fmla="*/ 2147483647 w 230"/>
                <a:gd name="T51" fmla="*/ 2147483647 h 198"/>
                <a:gd name="T52" fmla="*/ 2147483647 w 230"/>
                <a:gd name="T53" fmla="*/ 2147483647 h 198"/>
                <a:gd name="T54" fmla="*/ 2147483647 w 230"/>
                <a:gd name="T55" fmla="*/ 2147483647 h 198"/>
                <a:gd name="T56" fmla="*/ 2147483647 w 230"/>
                <a:gd name="T57" fmla="*/ 2147483647 h 198"/>
                <a:gd name="T58" fmla="*/ 2147483647 w 230"/>
                <a:gd name="T59" fmla="*/ 2147483647 h 198"/>
                <a:gd name="T60" fmla="*/ 2147483647 w 230"/>
                <a:gd name="T61" fmla="*/ 2147483647 h 198"/>
                <a:gd name="T62" fmla="*/ 2147483647 w 230"/>
                <a:gd name="T63" fmla="*/ 2147483647 h 198"/>
                <a:gd name="T64" fmla="*/ 2147483647 w 230"/>
                <a:gd name="T65" fmla="*/ 2147483647 h 198"/>
                <a:gd name="T66" fmla="*/ 2147483647 w 230"/>
                <a:gd name="T67" fmla="*/ 2147483647 h 198"/>
                <a:gd name="T68" fmla="*/ 2147483647 w 230"/>
                <a:gd name="T69" fmla="*/ 2147483647 h 198"/>
                <a:gd name="T70" fmla="*/ 2147483647 w 230"/>
                <a:gd name="T71" fmla="*/ 2147483647 h 198"/>
                <a:gd name="T72" fmla="*/ 2147483647 w 230"/>
                <a:gd name="T73" fmla="*/ 2147483647 h 198"/>
                <a:gd name="T74" fmla="*/ 2147483647 w 230"/>
                <a:gd name="T75" fmla="*/ 2147483647 h 198"/>
                <a:gd name="T76" fmla="*/ 2147483647 w 230"/>
                <a:gd name="T77" fmla="*/ 2147483647 h 198"/>
                <a:gd name="T78" fmla="*/ 2147483647 w 230"/>
                <a:gd name="T79" fmla="*/ 2147483647 h 198"/>
                <a:gd name="T80" fmla="*/ 2147483647 w 230"/>
                <a:gd name="T81" fmla="*/ 2147483647 h 198"/>
                <a:gd name="T82" fmla="*/ 2147483647 w 230"/>
                <a:gd name="T83" fmla="*/ 2147483647 h 198"/>
                <a:gd name="T84" fmla="*/ 2147483647 w 230"/>
                <a:gd name="T85" fmla="*/ 2147483647 h 198"/>
                <a:gd name="T86" fmla="*/ 2147483647 w 230"/>
                <a:gd name="T87" fmla="*/ 2147483647 h 198"/>
                <a:gd name="T88" fmla="*/ 2147483647 w 230"/>
                <a:gd name="T89" fmla="*/ 2147483647 h 198"/>
                <a:gd name="T90" fmla="*/ 2147483647 w 230"/>
                <a:gd name="T91" fmla="*/ 2147483647 h 198"/>
                <a:gd name="T92" fmla="*/ 2147483647 w 230"/>
                <a:gd name="T93" fmla="*/ 2147483647 h 198"/>
                <a:gd name="T94" fmla="*/ 2147483647 w 230"/>
                <a:gd name="T95" fmla="*/ 2147483647 h 198"/>
                <a:gd name="T96" fmla="*/ 2147483647 w 230"/>
                <a:gd name="T97" fmla="*/ 2147483647 h 198"/>
                <a:gd name="T98" fmla="*/ 2147483647 w 230"/>
                <a:gd name="T99" fmla="*/ 2147483647 h 198"/>
                <a:gd name="T100" fmla="*/ 2147483647 w 230"/>
                <a:gd name="T101" fmla="*/ 2147483647 h 198"/>
                <a:gd name="T102" fmla="*/ 2147483647 w 230"/>
                <a:gd name="T103" fmla="*/ 2147483647 h 198"/>
                <a:gd name="T104" fmla="*/ 2147483647 w 230"/>
                <a:gd name="T105" fmla="*/ 2147483647 h 198"/>
                <a:gd name="T106" fmla="*/ 2147483647 w 230"/>
                <a:gd name="T107" fmla="*/ 2147483647 h 198"/>
                <a:gd name="T108" fmla="*/ 2147483647 w 230"/>
                <a:gd name="T109" fmla="*/ 2147483647 h 198"/>
                <a:gd name="T110" fmla="*/ 2147483647 w 230"/>
                <a:gd name="T111" fmla="*/ 2147483647 h 198"/>
                <a:gd name="T112" fmla="*/ 2147483647 w 230"/>
                <a:gd name="T113" fmla="*/ 2147483647 h 198"/>
                <a:gd name="T114" fmla="*/ 2147483647 w 230"/>
                <a:gd name="T115" fmla="*/ 2147483647 h 198"/>
                <a:gd name="T116" fmla="*/ 2147483647 w 230"/>
                <a:gd name="T117" fmla="*/ 2147483647 h 198"/>
                <a:gd name="T118" fmla="*/ 2147483647 w 230"/>
                <a:gd name="T119" fmla="*/ 2147483647 h 198"/>
                <a:gd name="T120" fmla="*/ 2147483647 w 230"/>
                <a:gd name="T121" fmla="*/ 2147483647 h 19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30"/>
                <a:gd name="T184" fmla="*/ 0 h 198"/>
                <a:gd name="T185" fmla="*/ 230 w 230"/>
                <a:gd name="T186" fmla="*/ 198 h 19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30" h="198">
                  <a:moveTo>
                    <a:pt x="230" y="172"/>
                  </a:moveTo>
                  <a:lnTo>
                    <a:pt x="230" y="172"/>
                  </a:lnTo>
                  <a:lnTo>
                    <a:pt x="230" y="166"/>
                  </a:lnTo>
                  <a:lnTo>
                    <a:pt x="228" y="166"/>
                  </a:lnTo>
                  <a:lnTo>
                    <a:pt x="224" y="168"/>
                  </a:lnTo>
                  <a:lnTo>
                    <a:pt x="224" y="170"/>
                  </a:lnTo>
                  <a:lnTo>
                    <a:pt x="220" y="172"/>
                  </a:lnTo>
                  <a:lnTo>
                    <a:pt x="218" y="174"/>
                  </a:lnTo>
                  <a:lnTo>
                    <a:pt x="216" y="178"/>
                  </a:lnTo>
                  <a:lnTo>
                    <a:pt x="216" y="182"/>
                  </a:lnTo>
                  <a:lnTo>
                    <a:pt x="218" y="186"/>
                  </a:lnTo>
                  <a:lnTo>
                    <a:pt x="218" y="190"/>
                  </a:lnTo>
                  <a:lnTo>
                    <a:pt x="218" y="192"/>
                  </a:lnTo>
                  <a:lnTo>
                    <a:pt x="218" y="194"/>
                  </a:lnTo>
                  <a:lnTo>
                    <a:pt x="222" y="196"/>
                  </a:lnTo>
                  <a:lnTo>
                    <a:pt x="224" y="198"/>
                  </a:lnTo>
                  <a:lnTo>
                    <a:pt x="230" y="192"/>
                  </a:lnTo>
                  <a:lnTo>
                    <a:pt x="230" y="186"/>
                  </a:lnTo>
                  <a:lnTo>
                    <a:pt x="228" y="186"/>
                  </a:lnTo>
                  <a:lnTo>
                    <a:pt x="230" y="184"/>
                  </a:lnTo>
                  <a:lnTo>
                    <a:pt x="230" y="172"/>
                  </a:lnTo>
                  <a:close/>
                  <a:moveTo>
                    <a:pt x="198" y="40"/>
                  </a:moveTo>
                  <a:lnTo>
                    <a:pt x="198" y="40"/>
                  </a:lnTo>
                  <a:lnTo>
                    <a:pt x="196" y="40"/>
                  </a:lnTo>
                  <a:lnTo>
                    <a:pt x="192" y="40"/>
                  </a:lnTo>
                  <a:lnTo>
                    <a:pt x="190" y="40"/>
                  </a:lnTo>
                  <a:lnTo>
                    <a:pt x="184" y="40"/>
                  </a:lnTo>
                  <a:lnTo>
                    <a:pt x="184" y="34"/>
                  </a:lnTo>
                  <a:lnTo>
                    <a:pt x="182" y="34"/>
                  </a:lnTo>
                  <a:lnTo>
                    <a:pt x="182" y="32"/>
                  </a:lnTo>
                  <a:lnTo>
                    <a:pt x="178" y="30"/>
                  </a:lnTo>
                  <a:lnTo>
                    <a:pt x="174" y="34"/>
                  </a:lnTo>
                  <a:lnTo>
                    <a:pt x="172" y="32"/>
                  </a:lnTo>
                  <a:lnTo>
                    <a:pt x="166" y="32"/>
                  </a:lnTo>
                  <a:lnTo>
                    <a:pt x="164" y="28"/>
                  </a:lnTo>
                  <a:lnTo>
                    <a:pt x="162" y="28"/>
                  </a:lnTo>
                  <a:lnTo>
                    <a:pt x="158" y="28"/>
                  </a:lnTo>
                  <a:lnTo>
                    <a:pt x="156" y="28"/>
                  </a:lnTo>
                  <a:lnTo>
                    <a:pt x="156" y="22"/>
                  </a:lnTo>
                  <a:lnTo>
                    <a:pt x="152" y="24"/>
                  </a:lnTo>
                  <a:lnTo>
                    <a:pt x="146" y="24"/>
                  </a:lnTo>
                  <a:lnTo>
                    <a:pt x="146" y="18"/>
                  </a:lnTo>
                  <a:lnTo>
                    <a:pt x="144" y="16"/>
                  </a:lnTo>
                  <a:lnTo>
                    <a:pt x="142" y="14"/>
                  </a:lnTo>
                  <a:lnTo>
                    <a:pt x="136" y="14"/>
                  </a:lnTo>
                  <a:lnTo>
                    <a:pt x="132" y="12"/>
                  </a:lnTo>
                  <a:lnTo>
                    <a:pt x="126" y="10"/>
                  </a:lnTo>
                  <a:lnTo>
                    <a:pt x="126" y="6"/>
                  </a:lnTo>
                  <a:lnTo>
                    <a:pt x="126" y="0"/>
                  </a:lnTo>
                  <a:lnTo>
                    <a:pt x="118" y="0"/>
                  </a:lnTo>
                  <a:lnTo>
                    <a:pt x="114" y="2"/>
                  </a:lnTo>
                  <a:lnTo>
                    <a:pt x="112" y="2"/>
                  </a:lnTo>
                  <a:lnTo>
                    <a:pt x="110" y="4"/>
                  </a:lnTo>
                  <a:lnTo>
                    <a:pt x="104" y="4"/>
                  </a:lnTo>
                  <a:lnTo>
                    <a:pt x="104" y="6"/>
                  </a:lnTo>
                  <a:lnTo>
                    <a:pt x="104" y="8"/>
                  </a:lnTo>
                  <a:lnTo>
                    <a:pt x="104" y="12"/>
                  </a:lnTo>
                  <a:lnTo>
                    <a:pt x="106" y="14"/>
                  </a:lnTo>
                  <a:lnTo>
                    <a:pt x="106" y="20"/>
                  </a:lnTo>
                  <a:lnTo>
                    <a:pt x="104" y="22"/>
                  </a:lnTo>
                  <a:lnTo>
                    <a:pt x="98" y="24"/>
                  </a:lnTo>
                  <a:lnTo>
                    <a:pt x="92" y="24"/>
                  </a:lnTo>
                  <a:lnTo>
                    <a:pt x="82" y="32"/>
                  </a:lnTo>
                  <a:lnTo>
                    <a:pt x="86" y="34"/>
                  </a:lnTo>
                  <a:lnTo>
                    <a:pt x="84" y="34"/>
                  </a:lnTo>
                  <a:lnTo>
                    <a:pt x="82" y="34"/>
                  </a:lnTo>
                  <a:lnTo>
                    <a:pt x="76" y="38"/>
                  </a:lnTo>
                  <a:lnTo>
                    <a:pt x="68" y="38"/>
                  </a:lnTo>
                  <a:lnTo>
                    <a:pt x="66" y="36"/>
                  </a:lnTo>
                  <a:lnTo>
                    <a:pt x="60" y="30"/>
                  </a:lnTo>
                  <a:lnTo>
                    <a:pt x="58" y="30"/>
                  </a:lnTo>
                  <a:lnTo>
                    <a:pt x="56" y="28"/>
                  </a:lnTo>
                  <a:lnTo>
                    <a:pt x="52" y="28"/>
                  </a:lnTo>
                  <a:lnTo>
                    <a:pt x="52" y="30"/>
                  </a:lnTo>
                  <a:lnTo>
                    <a:pt x="52" y="34"/>
                  </a:lnTo>
                  <a:lnTo>
                    <a:pt x="54" y="34"/>
                  </a:lnTo>
                  <a:lnTo>
                    <a:pt x="56" y="38"/>
                  </a:lnTo>
                  <a:lnTo>
                    <a:pt x="58" y="40"/>
                  </a:lnTo>
                  <a:lnTo>
                    <a:pt x="58" y="46"/>
                  </a:lnTo>
                  <a:lnTo>
                    <a:pt x="56" y="48"/>
                  </a:lnTo>
                  <a:lnTo>
                    <a:pt x="54" y="48"/>
                  </a:lnTo>
                  <a:lnTo>
                    <a:pt x="48" y="48"/>
                  </a:lnTo>
                  <a:lnTo>
                    <a:pt x="38" y="48"/>
                  </a:lnTo>
                  <a:lnTo>
                    <a:pt x="38" y="54"/>
                  </a:lnTo>
                  <a:lnTo>
                    <a:pt x="36" y="52"/>
                  </a:lnTo>
                  <a:lnTo>
                    <a:pt x="34" y="48"/>
                  </a:lnTo>
                  <a:lnTo>
                    <a:pt x="32" y="48"/>
                  </a:lnTo>
                  <a:lnTo>
                    <a:pt x="30" y="46"/>
                  </a:lnTo>
                  <a:lnTo>
                    <a:pt x="26" y="46"/>
                  </a:lnTo>
                  <a:lnTo>
                    <a:pt x="24" y="48"/>
                  </a:lnTo>
                  <a:lnTo>
                    <a:pt x="22" y="48"/>
                  </a:lnTo>
                  <a:lnTo>
                    <a:pt x="20" y="48"/>
                  </a:lnTo>
                  <a:lnTo>
                    <a:pt x="16" y="48"/>
                  </a:lnTo>
                  <a:lnTo>
                    <a:pt x="12" y="50"/>
                  </a:lnTo>
                  <a:lnTo>
                    <a:pt x="8" y="50"/>
                  </a:lnTo>
                  <a:lnTo>
                    <a:pt x="6" y="52"/>
                  </a:lnTo>
                  <a:lnTo>
                    <a:pt x="4" y="54"/>
                  </a:lnTo>
                  <a:lnTo>
                    <a:pt x="6" y="56"/>
                  </a:lnTo>
                  <a:lnTo>
                    <a:pt x="8" y="56"/>
                  </a:lnTo>
                  <a:lnTo>
                    <a:pt x="10" y="58"/>
                  </a:lnTo>
                  <a:lnTo>
                    <a:pt x="10" y="60"/>
                  </a:lnTo>
                  <a:lnTo>
                    <a:pt x="6" y="60"/>
                  </a:lnTo>
                  <a:lnTo>
                    <a:pt x="2" y="60"/>
                  </a:lnTo>
                  <a:lnTo>
                    <a:pt x="0" y="60"/>
                  </a:lnTo>
                  <a:lnTo>
                    <a:pt x="0" y="62"/>
                  </a:lnTo>
                  <a:lnTo>
                    <a:pt x="6" y="66"/>
                  </a:lnTo>
                  <a:lnTo>
                    <a:pt x="12" y="66"/>
                  </a:lnTo>
                  <a:lnTo>
                    <a:pt x="12" y="64"/>
                  </a:lnTo>
                  <a:lnTo>
                    <a:pt x="26" y="72"/>
                  </a:lnTo>
                  <a:lnTo>
                    <a:pt x="32" y="72"/>
                  </a:lnTo>
                  <a:lnTo>
                    <a:pt x="38" y="76"/>
                  </a:lnTo>
                  <a:lnTo>
                    <a:pt x="48" y="76"/>
                  </a:lnTo>
                  <a:lnTo>
                    <a:pt x="40" y="80"/>
                  </a:lnTo>
                  <a:lnTo>
                    <a:pt x="42" y="84"/>
                  </a:lnTo>
                  <a:lnTo>
                    <a:pt x="44" y="86"/>
                  </a:lnTo>
                  <a:lnTo>
                    <a:pt x="46" y="92"/>
                  </a:lnTo>
                  <a:lnTo>
                    <a:pt x="52" y="96"/>
                  </a:lnTo>
                  <a:lnTo>
                    <a:pt x="58" y="96"/>
                  </a:lnTo>
                  <a:lnTo>
                    <a:pt x="58" y="106"/>
                  </a:lnTo>
                  <a:lnTo>
                    <a:pt x="62" y="114"/>
                  </a:lnTo>
                  <a:lnTo>
                    <a:pt x="66" y="124"/>
                  </a:lnTo>
                  <a:lnTo>
                    <a:pt x="58" y="114"/>
                  </a:lnTo>
                  <a:lnTo>
                    <a:pt x="58" y="118"/>
                  </a:lnTo>
                  <a:lnTo>
                    <a:pt x="56" y="120"/>
                  </a:lnTo>
                  <a:lnTo>
                    <a:pt x="56" y="132"/>
                  </a:lnTo>
                  <a:lnTo>
                    <a:pt x="54" y="134"/>
                  </a:lnTo>
                  <a:lnTo>
                    <a:pt x="52" y="144"/>
                  </a:lnTo>
                  <a:lnTo>
                    <a:pt x="52" y="146"/>
                  </a:lnTo>
                  <a:lnTo>
                    <a:pt x="50" y="150"/>
                  </a:lnTo>
                  <a:lnTo>
                    <a:pt x="50" y="152"/>
                  </a:lnTo>
                  <a:lnTo>
                    <a:pt x="48" y="152"/>
                  </a:lnTo>
                  <a:lnTo>
                    <a:pt x="48" y="154"/>
                  </a:lnTo>
                  <a:lnTo>
                    <a:pt x="46" y="156"/>
                  </a:lnTo>
                  <a:lnTo>
                    <a:pt x="44" y="158"/>
                  </a:lnTo>
                  <a:lnTo>
                    <a:pt x="46" y="160"/>
                  </a:lnTo>
                  <a:lnTo>
                    <a:pt x="46" y="158"/>
                  </a:lnTo>
                  <a:lnTo>
                    <a:pt x="48" y="158"/>
                  </a:lnTo>
                  <a:lnTo>
                    <a:pt x="52" y="160"/>
                  </a:lnTo>
                  <a:lnTo>
                    <a:pt x="52" y="162"/>
                  </a:lnTo>
                  <a:lnTo>
                    <a:pt x="50" y="164"/>
                  </a:lnTo>
                  <a:lnTo>
                    <a:pt x="60" y="164"/>
                  </a:lnTo>
                  <a:lnTo>
                    <a:pt x="64" y="168"/>
                  </a:lnTo>
                  <a:lnTo>
                    <a:pt x="66" y="166"/>
                  </a:lnTo>
                  <a:lnTo>
                    <a:pt x="68" y="166"/>
                  </a:lnTo>
                  <a:lnTo>
                    <a:pt x="72" y="170"/>
                  </a:lnTo>
                  <a:lnTo>
                    <a:pt x="78" y="170"/>
                  </a:lnTo>
                  <a:lnTo>
                    <a:pt x="78" y="172"/>
                  </a:lnTo>
                  <a:lnTo>
                    <a:pt x="84" y="172"/>
                  </a:lnTo>
                  <a:lnTo>
                    <a:pt x="84" y="168"/>
                  </a:lnTo>
                  <a:lnTo>
                    <a:pt x="86" y="166"/>
                  </a:lnTo>
                  <a:lnTo>
                    <a:pt x="90" y="166"/>
                  </a:lnTo>
                  <a:lnTo>
                    <a:pt x="92" y="168"/>
                  </a:lnTo>
                  <a:lnTo>
                    <a:pt x="92" y="170"/>
                  </a:lnTo>
                  <a:lnTo>
                    <a:pt x="96" y="170"/>
                  </a:lnTo>
                  <a:lnTo>
                    <a:pt x="96" y="172"/>
                  </a:lnTo>
                  <a:lnTo>
                    <a:pt x="104" y="172"/>
                  </a:lnTo>
                  <a:lnTo>
                    <a:pt x="104" y="174"/>
                  </a:lnTo>
                  <a:lnTo>
                    <a:pt x="104" y="176"/>
                  </a:lnTo>
                  <a:lnTo>
                    <a:pt x="112" y="176"/>
                  </a:lnTo>
                  <a:lnTo>
                    <a:pt x="112" y="178"/>
                  </a:lnTo>
                  <a:lnTo>
                    <a:pt x="118" y="178"/>
                  </a:lnTo>
                  <a:lnTo>
                    <a:pt x="118" y="176"/>
                  </a:lnTo>
                  <a:lnTo>
                    <a:pt x="118" y="174"/>
                  </a:lnTo>
                  <a:lnTo>
                    <a:pt x="122" y="174"/>
                  </a:lnTo>
                  <a:lnTo>
                    <a:pt x="122" y="170"/>
                  </a:lnTo>
                  <a:lnTo>
                    <a:pt x="126" y="164"/>
                  </a:lnTo>
                  <a:lnTo>
                    <a:pt x="130" y="160"/>
                  </a:lnTo>
                  <a:lnTo>
                    <a:pt x="132" y="158"/>
                  </a:lnTo>
                  <a:lnTo>
                    <a:pt x="134" y="156"/>
                  </a:lnTo>
                  <a:lnTo>
                    <a:pt x="138" y="154"/>
                  </a:lnTo>
                  <a:lnTo>
                    <a:pt x="140" y="152"/>
                  </a:lnTo>
                  <a:lnTo>
                    <a:pt x="144" y="152"/>
                  </a:lnTo>
                  <a:lnTo>
                    <a:pt x="146" y="154"/>
                  </a:lnTo>
                  <a:lnTo>
                    <a:pt x="150" y="154"/>
                  </a:lnTo>
                  <a:lnTo>
                    <a:pt x="152" y="156"/>
                  </a:lnTo>
                  <a:lnTo>
                    <a:pt x="162" y="156"/>
                  </a:lnTo>
                  <a:lnTo>
                    <a:pt x="166" y="160"/>
                  </a:lnTo>
                  <a:lnTo>
                    <a:pt x="166" y="162"/>
                  </a:lnTo>
                  <a:lnTo>
                    <a:pt x="170" y="162"/>
                  </a:lnTo>
                  <a:lnTo>
                    <a:pt x="172" y="164"/>
                  </a:lnTo>
                  <a:lnTo>
                    <a:pt x="178" y="164"/>
                  </a:lnTo>
                  <a:lnTo>
                    <a:pt x="182" y="162"/>
                  </a:lnTo>
                  <a:lnTo>
                    <a:pt x="184" y="160"/>
                  </a:lnTo>
                  <a:lnTo>
                    <a:pt x="186" y="154"/>
                  </a:lnTo>
                  <a:lnTo>
                    <a:pt x="192" y="150"/>
                  </a:lnTo>
                  <a:lnTo>
                    <a:pt x="196" y="150"/>
                  </a:lnTo>
                  <a:lnTo>
                    <a:pt x="196" y="148"/>
                  </a:lnTo>
                  <a:lnTo>
                    <a:pt x="200" y="144"/>
                  </a:lnTo>
                  <a:lnTo>
                    <a:pt x="200" y="142"/>
                  </a:lnTo>
                  <a:lnTo>
                    <a:pt x="198" y="140"/>
                  </a:lnTo>
                  <a:lnTo>
                    <a:pt x="192" y="140"/>
                  </a:lnTo>
                  <a:lnTo>
                    <a:pt x="188" y="138"/>
                  </a:lnTo>
                  <a:lnTo>
                    <a:pt x="186" y="136"/>
                  </a:lnTo>
                  <a:lnTo>
                    <a:pt x="186" y="134"/>
                  </a:lnTo>
                  <a:lnTo>
                    <a:pt x="188" y="132"/>
                  </a:lnTo>
                  <a:lnTo>
                    <a:pt x="190" y="130"/>
                  </a:lnTo>
                  <a:lnTo>
                    <a:pt x="190" y="126"/>
                  </a:lnTo>
                  <a:lnTo>
                    <a:pt x="188" y="126"/>
                  </a:lnTo>
                  <a:lnTo>
                    <a:pt x="184" y="126"/>
                  </a:lnTo>
                  <a:lnTo>
                    <a:pt x="182" y="120"/>
                  </a:lnTo>
                  <a:lnTo>
                    <a:pt x="188" y="120"/>
                  </a:lnTo>
                  <a:lnTo>
                    <a:pt x="192" y="116"/>
                  </a:lnTo>
                  <a:lnTo>
                    <a:pt x="192" y="114"/>
                  </a:lnTo>
                  <a:lnTo>
                    <a:pt x="186" y="108"/>
                  </a:lnTo>
                  <a:lnTo>
                    <a:pt x="188" y="106"/>
                  </a:lnTo>
                  <a:lnTo>
                    <a:pt x="190" y="106"/>
                  </a:lnTo>
                  <a:lnTo>
                    <a:pt x="190" y="104"/>
                  </a:lnTo>
                  <a:lnTo>
                    <a:pt x="186" y="100"/>
                  </a:lnTo>
                  <a:lnTo>
                    <a:pt x="188" y="94"/>
                  </a:lnTo>
                  <a:lnTo>
                    <a:pt x="186" y="94"/>
                  </a:lnTo>
                  <a:lnTo>
                    <a:pt x="182" y="94"/>
                  </a:lnTo>
                  <a:lnTo>
                    <a:pt x="176" y="100"/>
                  </a:lnTo>
                  <a:lnTo>
                    <a:pt x="174" y="100"/>
                  </a:lnTo>
                  <a:lnTo>
                    <a:pt x="174" y="98"/>
                  </a:lnTo>
                  <a:lnTo>
                    <a:pt x="176" y="96"/>
                  </a:lnTo>
                  <a:lnTo>
                    <a:pt x="174" y="94"/>
                  </a:lnTo>
                  <a:lnTo>
                    <a:pt x="178" y="92"/>
                  </a:lnTo>
                  <a:lnTo>
                    <a:pt x="178" y="88"/>
                  </a:lnTo>
                  <a:lnTo>
                    <a:pt x="182" y="86"/>
                  </a:lnTo>
                  <a:lnTo>
                    <a:pt x="182" y="82"/>
                  </a:lnTo>
                  <a:lnTo>
                    <a:pt x="186" y="82"/>
                  </a:lnTo>
                  <a:lnTo>
                    <a:pt x="188" y="80"/>
                  </a:lnTo>
                  <a:lnTo>
                    <a:pt x="190" y="78"/>
                  </a:lnTo>
                  <a:lnTo>
                    <a:pt x="192" y="76"/>
                  </a:lnTo>
                  <a:lnTo>
                    <a:pt x="192" y="74"/>
                  </a:lnTo>
                  <a:lnTo>
                    <a:pt x="198" y="76"/>
                  </a:lnTo>
                  <a:lnTo>
                    <a:pt x="198" y="72"/>
                  </a:lnTo>
                  <a:lnTo>
                    <a:pt x="198" y="60"/>
                  </a:lnTo>
                  <a:lnTo>
                    <a:pt x="200" y="58"/>
                  </a:lnTo>
                  <a:lnTo>
                    <a:pt x="202" y="56"/>
                  </a:lnTo>
                  <a:lnTo>
                    <a:pt x="204" y="54"/>
                  </a:lnTo>
                  <a:lnTo>
                    <a:pt x="204" y="50"/>
                  </a:lnTo>
                  <a:lnTo>
                    <a:pt x="208" y="46"/>
                  </a:lnTo>
                  <a:lnTo>
                    <a:pt x="210" y="42"/>
                  </a:lnTo>
                  <a:lnTo>
                    <a:pt x="204" y="40"/>
                  </a:lnTo>
                  <a:lnTo>
                    <a:pt x="198" y="40"/>
                  </a:lnTo>
                  <a:close/>
                </a:path>
              </a:pathLst>
            </a:custGeom>
            <a:solidFill>
              <a:srgbClr val="93A690">
                <a:alpha val="80000"/>
              </a:srgbClr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43" name="Portugal" descr="© INSCALE GmbH, 05.05.2010&#10;http://www.presentationload.com/">
              <a:extLst>
                <a:ext uri="{FF2B5EF4-FFF2-40B4-BE49-F238E27FC236}">
                  <a16:creationId xmlns:a16="http://schemas.microsoft.com/office/drawing/2014/main" id="{66B0CD18-F4B7-48A5-927A-B34C7D8C87B1}"/>
                </a:ext>
              </a:extLst>
            </p:cNvPr>
            <p:cNvSpPr>
              <a:spLocks/>
            </p:cNvSpPr>
            <p:nvPr/>
          </p:nvSpPr>
          <p:spPr bwMode="gray">
            <a:xfrm>
              <a:off x="5293630" y="2999021"/>
              <a:ext cx="101642" cy="184037"/>
            </a:xfrm>
            <a:custGeom>
              <a:avLst/>
              <a:gdLst>
                <a:gd name="T0" fmla="*/ 2147483647 w 228"/>
                <a:gd name="T1" fmla="*/ 2147483647 h 414"/>
                <a:gd name="T2" fmla="*/ 2147483647 w 228"/>
                <a:gd name="T3" fmla="*/ 2147483647 h 414"/>
                <a:gd name="T4" fmla="*/ 2147483647 w 228"/>
                <a:gd name="T5" fmla="*/ 2147483647 h 414"/>
                <a:gd name="T6" fmla="*/ 2147483647 w 228"/>
                <a:gd name="T7" fmla="*/ 2147483647 h 414"/>
                <a:gd name="T8" fmla="*/ 2147483647 w 228"/>
                <a:gd name="T9" fmla="*/ 2147483647 h 414"/>
                <a:gd name="T10" fmla="*/ 2147483647 w 228"/>
                <a:gd name="T11" fmla="*/ 2147483647 h 414"/>
                <a:gd name="T12" fmla="*/ 2147483647 w 228"/>
                <a:gd name="T13" fmla="*/ 0 h 414"/>
                <a:gd name="T14" fmla="*/ 2147483647 w 228"/>
                <a:gd name="T15" fmla="*/ 2147483647 h 414"/>
                <a:gd name="T16" fmla="*/ 2147483647 w 228"/>
                <a:gd name="T17" fmla="*/ 2147483647 h 414"/>
                <a:gd name="T18" fmla="*/ 2147483647 w 228"/>
                <a:gd name="T19" fmla="*/ 2147483647 h 414"/>
                <a:gd name="T20" fmla="*/ 2147483647 w 228"/>
                <a:gd name="T21" fmla="*/ 2147483647 h 414"/>
                <a:gd name="T22" fmla="*/ 2147483647 w 228"/>
                <a:gd name="T23" fmla="*/ 2147483647 h 414"/>
                <a:gd name="T24" fmla="*/ 2147483647 w 228"/>
                <a:gd name="T25" fmla="*/ 2147483647 h 414"/>
                <a:gd name="T26" fmla="*/ 0 w 228"/>
                <a:gd name="T27" fmla="*/ 2147483647 h 414"/>
                <a:gd name="T28" fmla="*/ 2147483647 w 228"/>
                <a:gd name="T29" fmla="*/ 2147483647 h 414"/>
                <a:gd name="T30" fmla="*/ 2147483647 w 228"/>
                <a:gd name="T31" fmla="*/ 2147483647 h 414"/>
                <a:gd name="T32" fmla="*/ 2147483647 w 228"/>
                <a:gd name="T33" fmla="*/ 2147483647 h 414"/>
                <a:gd name="T34" fmla="*/ 2147483647 w 228"/>
                <a:gd name="T35" fmla="*/ 2147483647 h 414"/>
                <a:gd name="T36" fmla="*/ 2147483647 w 228"/>
                <a:gd name="T37" fmla="*/ 2147483647 h 414"/>
                <a:gd name="T38" fmla="*/ 2147483647 w 228"/>
                <a:gd name="T39" fmla="*/ 2147483647 h 414"/>
                <a:gd name="T40" fmla="*/ 2147483647 w 228"/>
                <a:gd name="T41" fmla="*/ 2147483647 h 414"/>
                <a:gd name="T42" fmla="*/ 2147483647 w 228"/>
                <a:gd name="T43" fmla="*/ 2147483647 h 414"/>
                <a:gd name="T44" fmla="*/ 2147483647 w 228"/>
                <a:gd name="T45" fmla="*/ 2147483647 h 414"/>
                <a:gd name="T46" fmla="*/ 2147483647 w 228"/>
                <a:gd name="T47" fmla="*/ 2147483647 h 414"/>
                <a:gd name="T48" fmla="*/ 2147483647 w 228"/>
                <a:gd name="T49" fmla="*/ 2147483647 h 414"/>
                <a:gd name="T50" fmla="*/ 2147483647 w 228"/>
                <a:gd name="T51" fmla="*/ 2147483647 h 414"/>
                <a:gd name="T52" fmla="*/ 2147483647 w 228"/>
                <a:gd name="T53" fmla="*/ 2147483647 h 414"/>
                <a:gd name="T54" fmla="*/ 2147483647 w 228"/>
                <a:gd name="T55" fmla="*/ 2147483647 h 414"/>
                <a:gd name="T56" fmla="*/ 2147483647 w 228"/>
                <a:gd name="T57" fmla="*/ 2147483647 h 414"/>
                <a:gd name="T58" fmla="*/ 2147483647 w 228"/>
                <a:gd name="T59" fmla="*/ 2147483647 h 414"/>
                <a:gd name="T60" fmla="*/ 2147483647 w 228"/>
                <a:gd name="T61" fmla="*/ 2147483647 h 414"/>
                <a:gd name="T62" fmla="*/ 2147483647 w 228"/>
                <a:gd name="T63" fmla="*/ 2147483647 h 414"/>
                <a:gd name="T64" fmla="*/ 2147483647 w 228"/>
                <a:gd name="T65" fmla="*/ 2147483647 h 414"/>
                <a:gd name="T66" fmla="*/ 2147483647 w 228"/>
                <a:gd name="T67" fmla="*/ 2147483647 h 414"/>
                <a:gd name="T68" fmla="*/ 2147483647 w 228"/>
                <a:gd name="T69" fmla="*/ 2147483647 h 414"/>
                <a:gd name="T70" fmla="*/ 2147483647 w 228"/>
                <a:gd name="T71" fmla="*/ 2147483647 h 414"/>
                <a:gd name="T72" fmla="*/ 2147483647 w 228"/>
                <a:gd name="T73" fmla="*/ 2147483647 h 414"/>
                <a:gd name="T74" fmla="*/ 2147483647 w 228"/>
                <a:gd name="T75" fmla="*/ 2147483647 h 414"/>
                <a:gd name="T76" fmla="*/ 2147483647 w 228"/>
                <a:gd name="T77" fmla="*/ 2147483647 h 414"/>
                <a:gd name="T78" fmla="*/ 2147483647 w 228"/>
                <a:gd name="T79" fmla="*/ 2147483647 h 414"/>
                <a:gd name="T80" fmla="*/ 2147483647 w 228"/>
                <a:gd name="T81" fmla="*/ 2147483647 h 414"/>
                <a:gd name="T82" fmla="*/ 2147483647 w 228"/>
                <a:gd name="T83" fmla="*/ 2147483647 h 414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228"/>
                <a:gd name="T127" fmla="*/ 0 h 414"/>
                <a:gd name="T128" fmla="*/ 228 w 228"/>
                <a:gd name="T129" fmla="*/ 414 h 414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228" h="414">
                  <a:moveTo>
                    <a:pt x="210" y="30"/>
                  </a:moveTo>
                  <a:lnTo>
                    <a:pt x="210" y="12"/>
                  </a:lnTo>
                  <a:lnTo>
                    <a:pt x="156" y="12"/>
                  </a:lnTo>
                  <a:lnTo>
                    <a:pt x="156" y="18"/>
                  </a:lnTo>
                  <a:lnTo>
                    <a:pt x="150" y="24"/>
                  </a:lnTo>
                  <a:lnTo>
                    <a:pt x="138" y="24"/>
                  </a:lnTo>
                  <a:lnTo>
                    <a:pt x="132" y="18"/>
                  </a:lnTo>
                  <a:lnTo>
                    <a:pt x="114" y="18"/>
                  </a:lnTo>
                  <a:lnTo>
                    <a:pt x="108" y="24"/>
                  </a:lnTo>
                  <a:lnTo>
                    <a:pt x="96" y="24"/>
                  </a:lnTo>
                  <a:lnTo>
                    <a:pt x="96" y="18"/>
                  </a:lnTo>
                  <a:lnTo>
                    <a:pt x="102" y="18"/>
                  </a:lnTo>
                  <a:lnTo>
                    <a:pt x="114" y="6"/>
                  </a:lnTo>
                  <a:lnTo>
                    <a:pt x="114" y="0"/>
                  </a:lnTo>
                  <a:lnTo>
                    <a:pt x="90" y="0"/>
                  </a:lnTo>
                  <a:lnTo>
                    <a:pt x="66" y="12"/>
                  </a:lnTo>
                  <a:lnTo>
                    <a:pt x="60" y="18"/>
                  </a:lnTo>
                  <a:lnTo>
                    <a:pt x="60" y="36"/>
                  </a:lnTo>
                  <a:lnTo>
                    <a:pt x="66" y="60"/>
                  </a:lnTo>
                  <a:lnTo>
                    <a:pt x="66" y="78"/>
                  </a:lnTo>
                  <a:lnTo>
                    <a:pt x="60" y="108"/>
                  </a:lnTo>
                  <a:lnTo>
                    <a:pt x="48" y="138"/>
                  </a:lnTo>
                  <a:lnTo>
                    <a:pt x="30" y="174"/>
                  </a:lnTo>
                  <a:lnTo>
                    <a:pt x="12" y="222"/>
                  </a:lnTo>
                  <a:lnTo>
                    <a:pt x="6" y="234"/>
                  </a:lnTo>
                  <a:lnTo>
                    <a:pt x="6" y="240"/>
                  </a:lnTo>
                  <a:lnTo>
                    <a:pt x="0" y="252"/>
                  </a:lnTo>
                  <a:lnTo>
                    <a:pt x="0" y="264"/>
                  </a:lnTo>
                  <a:lnTo>
                    <a:pt x="18" y="282"/>
                  </a:lnTo>
                  <a:lnTo>
                    <a:pt x="30" y="288"/>
                  </a:lnTo>
                  <a:lnTo>
                    <a:pt x="42" y="342"/>
                  </a:lnTo>
                  <a:lnTo>
                    <a:pt x="42" y="348"/>
                  </a:lnTo>
                  <a:lnTo>
                    <a:pt x="36" y="354"/>
                  </a:lnTo>
                  <a:lnTo>
                    <a:pt x="36" y="366"/>
                  </a:lnTo>
                  <a:lnTo>
                    <a:pt x="30" y="384"/>
                  </a:lnTo>
                  <a:lnTo>
                    <a:pt x="24" y="396"/>
                  </a:lnTo>
                  <a:lnTo>
                    <a:pt x="24" y="408"/>
                  </a:lnTo>
                  <a:lnTo>
                    <a:pt x="48" y="408"/>
                  </a:lnTo>
                  <a:lnTo>
                    <a:pt x="60" y="402"/>
                  </a:lnTo>
                  <a:lnTo>
                    <a:pt x="72" y="402"/>
                  </a:lnTo>
                  <a:lnTo>
                    <a:pt x="84" y="414"/>
                  </a:lnTo>
                  <a:lnTo>
                    <a:pt x="96" y="414"/>
                  </a:lnTo>
                  <a:lnTo>
                    <a:pt x="108" y="408"/>
                  </a:lnTo>
                  <a:lnTo>
                    <a:pt x="114" y="402"/>
                  </a:lnTo>
                  <a:lnTo>
                    <a:pt x="120" y="402"/>
                  </a:lnTo>
                  <a:lnTo>
                    <a:pt x="126" y="396"/>
                  </a:lnTo>
                  <a:lnTo>
                    <a:pt x="126" y="348"/>
                  </a:lnTo>
                  <a:lnTo>
                    <a:pt x="132" y="342"/>
                  </a:lnTo>
                  <a:lnTo>
                    <a:pt x="138" y="330"/>
                  </a:lnTo>
                  <a:lnTo>
                    <a:pt x="150" y="330"/>
                  </a:lnTo>
                  <a:lnTo>
                    <a:pt x="162" y="318"/>
                  </a:lnTo>
                  <a:lnTo>
                    <a:pt x="162" y="312"/>
                  </a:lnTo>
                  <a:lnTo>
                    <a:pt x="150" y="312"/>
                  </a:lnTo>
                  <a:lnTo>
                    <a:pt x="144" y="306"/>
                  </a:lnTo>
                  <a:lnTo>
                    <a:pt x="138" y="294"/>
                  </a:lnTo>
                  <a:lnTo>
                    <a:pt x="138" y="288"/>
                  </a:lnTo>
                  <a:lnTo>
                    <a:pt x="132" y="282"/>
                  </a:lnTo>
                  <a:lnTo>
                    <a:pt x="132" y="276"/>
                  </a:lnTo>
                  <a:lnTo>
                    <a:pt x="144" y="264"/>
                  </a:lnTo>
                  <a:lnTo>
                    <a:pt x="156" y="258"/>
                  </a:lnTo>
                  <a:lnTo>
                    <a:pt x="168" y="246"/>
                  </a:lnTo>
                  <a:lnTo>
                    <a:pt x="168" y="240"/>
                  </a:lnTo>
                  <a:lnTo>
                    <a:pt x="156" y="234"/>
                  </a:lnTo>
                  <a:lnTo>
                    <a:pt x="150" y="228"/>
                  </a:lnTo>
                  <a:lnTo>
                    <a:pt x="150" y="216"/>
                  </a:lnTo>
                  <a:lnTo>
                    <a:pt x="126" y="192"/>
                  </a:lnTo>
                  <a:lnTo>
                    <a:pt x="162" y="192"/>
                  </a:lnTo>
                  <a:lnTo>
                    <a:pt x="174" y="180"/>
                  </a:lnTo>
                  <a:lnTo>
                    <a:pt x="174" y="168"/>
                  </a:lnTo>
                  <a:lnTo>
                    <a:pt x="168" y="162"/>
                  </a:lnTo>
                  <a:lnTo>
                    <a:pt x="168" y="150"/>
                  </a:lnTo>
                  <a:lnTo>
                    <a:pt x="174" y="144"/>
                  </a:lnTo>
                  <a:lnTo>
                    <a:pt x="180" y="144"/>
                  </a:lnTo>
                  <a:lnTo>
                    <a:pt x="180" y="126"/>
                  </a:lnTo>
                  <a:lnTo>
                    <a:pt x="186" y="108"/>
                  </a:lnTo>
                  <a:lnTo>
                    <a:pt x="186" y="96"/>
                  </a:lnTo>
                  <a:lnTo>
                    <a:pt x="180" y="90"/>
                  </a:lnTo>
                  <a:lnTo>
                    <a:pt x="174" y="90"/>
                  </a:lnTo>
                  <a:lnTo>
                    <a:pt x="174" y="84"/>
                  </a:lnTo>
                  <a:lnTo>
                    <a:pt x="180" y="78"/>
                  </a:lnTo>
                  <a:lnTo>
                    <a:pt x="204" y="66"/>
                  </a:lnTo>
                  <a:lnTo>
                    <a:pt x="228" y="42"/>
                  </a:lnTo>
                  <a:lnTo>
                    <a:pt x="228" y="36"/>
                  </a:lnTo>
                  <a:lnTo>
                    <a:pt x="216" y="30"/>
                  </a:lnTo>
                  <a:lnTo>
                    <a:pt x="210" y="30"/>
                  </a:lnTo>
                  <a:close/>
                </a:path>
              </a:pathLst>
            </a:custGeom>
            <a:solidFill>
              <a:srgbClr val="93A690">
                <a:alpha val="80000"/>
              </a:srgbClr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</p:grpSp>
      <p:grpSp>
        <p:nvGrpSpPr>
          <p:cNvPr id="144" name="North_West_Europe">
            <a:extLst>
              <a:ext uri="{FF2B5EF4-FFF2-40B4-BE49-F238E27FC236}">
                <a16:creationId xmlns:a16="http://schemas.microsoft.com/office/drawing/2014/main" id="{9B67739A-6EC9-4D8B-AEC3-9F3D62DABBFA}"/>
              </a:ext>
            </a:extLst>
          </p:cNvPr>
          <p:cNvGrpSpPr>
            <a:grpSpLocks/>
          </p:cNvGrpSpPr>
          <p:nvPr userDrawn="1"/>
        </p:nvGrpSpPr>
        <p:grpSpPr bwMode="auto">
          <a:xfrm>
            <a:off x="5046663" y="1522413"/>
            <a:ext cx="1343025" cy="966787"/>
            <a:chOff x="5046257" y="1770176"/>
            <a:chExt cx="1343580" cy="967188"/>
          </a:xfrm>
        </p:grpSpPr>
        <p:sp>
          <p:nvSpPr>
            <p:cNvPr id="145" name="Sweden" descr="© INSCALE GmbH, 05.05.2010&#10;http://www.presentationload.com/">
              <a:extLst>
                <a:ext uri="{FF2B5EF4-FFF2-40B4-BE49-F238E27FC236}">
                  <a16:creationId xmlns:a16="http://schemas.microsoft.com/office/drawing/2014/main" id="{2FA658FF-74E0-4835-98CC-4C16021DC32B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5897509" y="2087808"/>
              <a:ext cx="306514" cy="444684"/>
            </a:xfrm>
            <a:custGeom>
              <a:avLst/>
              <a:gdLst>
                <a:gd name="T0" fmla="*/ 2147483647 w 690"/>
                <a:gd name="T1" fmla="*/ 2147483647 h 990"/>
                <a:gd name="T2" fmla="*/ 2147483647 w 690"/>
                <a:gd name="T3" fmla="*/ 2147483647 h 990"/>
                <a:gd name="T4" fmla="*/ 2147483647 w 690"/>
                <a:gd name="T5" fmla="*/ 2147483647 h 990"/>
                <a:gd name="T6" fmla="*/ 2147483647 w 690"/>
                <a:gd name="T7" fmla="*/ 2147483647 h 990"/>
                <a:gd name="T8" fmla="*/ 2147483647 w 690"/>
                <a:gd name="T9" fmla="*/ 2147483647 h 990"/>
                <a:gd name="T10" fmla="*/ 2147483647 w 690"/>
                <a:gd name="T11" fmla="*/ 2147483647 h 990"/>
                <a:gd name="T12" fmla="*/ 2147483647 w 690"/>
                <a:gd name="T13" fmla="*/ 2147483647 h 990"/>
                <a:gd name="T14" fmla="*/ 2147483647 w 690"/>
                <a:gd name="T15" fmla="*/ 2147483647 h 990"/>
                <a:gd name="T16" fmla="*/ 2147483647 w 690"/>
                <a:gd name="T17" fmla="*/ 2147483647 h 990"/>
                <a:gd name="T18" fmla="*/ 2147483647 w 690"/>
                <a:gd name="T19" fmla="*/ 2147483647 h 990"/>
                <a:gd name="T20" fmla="*/ 2147483647 w 690"/>
                <a:gd name="T21" fmla="*/ 2147483647 h 990"/>
                <a:gd name="T22" fmla="*/ 2147483647 w 690"/>
                <a:gd name="T23" fmla="*/ 2147483647 h 990"/>
                <a:gd name="T24" fmla="*/ 2147483647 w 690"/>
                <a:gd name="T25" fmla="*/ 2147483647 h 990"/>
                <a:gd name="T26" fmla="*/ 2147483647 w 690"/>
                <a:gd name="T27" fmla="*/ 2147483647 h 990"/>
                <a:gd name="T28" fmla="*/ 2147483647 w 690"/>
                <a:gd name="T29" fmla="*/ 2147483647 h 990"/>
                <a:gd name="T30" fmla="*/ 2147483647 w 690"/>
                <a:gd name="T31" fmla="*/ 2147483647 h 990"/>
                <a:gd name="T32" fmla="*/ 2147483647 w 690"/>
                <a:gd name="T33" fmla="*/ 2147483647 h 990"/>
                <a:gd name="T34" fmla="*/ 2147483647 w 690"/>
                <a:gd name="T35" fmla="*/ 2147483647 h 990"/>
                <a:gd name="T36" fmla="*/ 2147483647 w 690"/>
                <a:gd name="T37" fmla="*/ 2147483647 h 990"/>
                <a:gd name="T38" fmla="*/ 2147483647 w 690"/>
                <a:gd name="T39" fmla="*/ 2147483647 h 990"/>
                <a:gd name="T40" fmla="*/ 2147483647 w 690"/>
                <a:gd name="T41" fmla="*/ 2147483647 h 990"/>
                <a:gd name="T42" fmla="*/ 2147483647 w 690"/>
                <a:gd name="T43" fmla="*/ 2147483647 h 990"/>
                <a:gd name="T44" fmla="*/ 2147483647 w 690"/>
                <a:gd name="T45" fmla="*/ 2147483647 h 990"/>
                <a:gd name="T46" fmla="*/ 0 w 690"/>
                <a:gd name="T47" fmla="*/ 2147483647 h 990"/>
                <a:gd name="T48" fmla="*/ 2147483647 w 690"/>
                <a:gd name="T49" fmla="*/ 2147483647 h 990"/>
                <a:gd name="T50" fmla="*/ 2147483647 w 690"/>
                <a:gd name="T51" fmla="*/ 2147483647 h 990"/>
                <a:gd name="T52" fmla="*/ 2147483647 w 690"/>
                <a:gd name="T53" fmla="*/ 2147483647 h 990"/>
                <a:gd name="T54" fmla="*/ 2147483647 w 690"/>
                <a:gd name="T55" fmla="*/ 2147483647 h 990"/>
                <a:gd name="T56" fmla="*/ 2147483647 w 690"/>
                <a:gd name="T57" fmla="*/ 2147483647 h 990"/>
                <a:gd name="T58" fmla="*/ 2147483647 w 690"/>
                <a:gd name="T59" fmla="*/ 2147483647 h 990"/>
                <a:gd name="T60" fmla="*/ 2147483647 w 690"/>
                <a:gd name="T61" fmla="*/ 2147483647 h 990"/>
                <a:gd name="T62" fmla="*/ 2147483647 w 690"/>
                <a:gd name="T63" fmla="*/ 2147483647 h 990"/>
                <a:gd name="T64" fmla="*/ 2147483647 w 690"/>
                <a:gd name="T65" fmla="*/ 2147483647 h 990"/>
                <a:gd name="T66" fmla="*/ 2147483647 w 690"/>
                <a:gd name="T67" fmla="*/ 2147483647 h 990"/>
                <a:gd name="T68" fmla="*/ 2147483647 w 690"/>
                <a:gd name="T69" fmla="*/ 2147483647 h 990"/>
                <a:gd name="T70" fmla="*/ 2147483647 w 690"/>
                <a:gd name="T71" fmla="*/ 2147483647 h 990"/>
                <a:gd name="T72" fmla="*/ 2147483647 w 690"/>
                <a:gd name="T73" fmla="*/ 2147483647 h 990"/>
                <a:gd name="T74" fmla="*/ 2147483647 w 690"/>
                <a:gd name="T75" fmla="*/ 2147483647 h 990"/>
                <a:gd name="T76" fmla="*/ 2147483647 w 690"/>
                <a:gd name="T77" fmla="*/ 2147483647 h 990"/>
                <a:gd name="T78" fmla="*/ 2147483647 w 690"/>
                <a:gd name="T79" fmla="*/ 2147483647 h 990"/>
                <a:gd name="T80" fmla="*/ 2147483647 w 690"/>
                <a:gd name="T81" fmla="*/ 2147483647 h 990"/>
                <a:gd name="T82" fmla="*/ 2147483647 w 690"/>
                <a:gd name="T83" fmla="*/ 2147483647 h 990"/>
                <a:gd name="T84" fmla="*/ 2147483647 w 690"/>
                <a:gd name="T85" fmla="*/ 2147483647 h 990"/>
                <a:gd name="T86" fmla="*/ 2147483647 w 690"/>
                <a:gd name="T87" fmla="*/ 2147483647 h 990"/>
                <a:gd name="T88" fmla="*/ 2147483647 w 690"/>
                <a:gd name="T89" fmla="*/ 2147483647 h 990"/>
                <a:gd name="T90" fmla="*/ 2147483647 w 690"/>
                <a:gd name="T91" fmla="*/ 2147483647 h 990"/>
                <a:gd name="T92" fmla="*/ 2147483647 w 690"/>
                <a:gd name="T93" fmla="*/ 2147483647 h 990"/>
                <a:gd name="T94" fmla="*/ 2147483647 w 690"/>
                <a:gd name="T95" fmla="*/ 2147483647 h 990"/>
                <a:gd name="T96" fmla="*/ 2147483647 w 690"/>
                <a:gd name="T97" fmla="*/ 2147483647 h 990"/>
                <a:gd name="T98" fmla="*/ 2147483647 w 690"/>
                <a:gd name="T99" fmla="*/ 2147483647 h 990"/>
                <a:gd name="T100" fmla="*/ 2147483647 w 690"/>
                <a:gd name="T101" fmla="*/ 2147483647 h 990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690"/>
                <a:gd name="T154" fmla="*/ 0 h 990"/>
                <a:gd name="T155" fmla="*/ 690 w 690"/>
                <a:gd name="T156" fmla="*/ 990 h 990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690" h="990">
                  <a:moveTo>
                    <a:pt x="678" y="204"/>
                  </a:moveTo>
                  <a:lnTo>
                    <a:pt x="672" y="198"/>
                  </a:lnTo>
                  <a:lnTo>
                    <a:pt x="660" y="192"/>
                  </a:lnTo>
                  <a:lnTo>
                    <a:pt x="648" y="180"/>
                  </a:lnTo>
                  <a:lnTo>
                    <a:pt x="648" y="174"/>
                  </a:lnTo>
                  <a:lnTo>
                    <a:pt x="654" y="162"/>
                  </a:lnTo>
                  <a:lnTo>
                    <a:pt x="660" y="156"/>
                  </a:lnTo>
                  <a:lnTo>
                    <a:pt x="666" y="144"/>
                  </a:lnTo>
                  <a:lnTo>
                    <a:pt x="642" y="132"/>
                  </a:lnTo>
                  <a:lnTo>
                    <a:pt x="648" y="108"/>
                  </a:lnTo>
                  <a:lnTo>
                    <a:pt x="636" y="102"/>
                  </a:lnTo>
                  <a:lnTo>
                    <a:pt x="636" y="96"/>
                  </a:lnTo>
                  <a:lnTo>
                    <a:pt x="642" y="90"/>
                  </a:lnTo>
                  <a:lnTo>
                    <a:pt x="642" y="66"/>
                  </a:lnTo>
                  <a:lnTo>
                    <a:pt x="636" y="66"/>
                  </a:lnTo>
                  <a:lnTo>
                    <a:pt x="630" y="60"/>
                  </a:lnTo>
                  <a:lnTo>
                    <a:pt x="618" y="60"/>
                  </a:lnTo>
                  <a:lnTo>
                    <a:pt x="588" y="42"/>
                  </a:lnTo>
                  <a:lnTo>
                    <a:pt x="552" y="42"/>
                  </a:lnTo>
                  <a:lnTo>
                    <a:pt x="540" y="30"/>
                  </a:lnTo>
                  <a:lnTo>
                    <a:pt x="534" y="30"/>
                  </a:lnTo>
                  <a:lnTo>
                    <a:pt x="528" y="24"/>
                  </a:lnTo>
                  <a:lnTo>
                    <a:pt x="516" y="24"/>
                  </a:lnTo>
                  <a:lnTo>
                    <a:pt x="504" y="18"/>
                  </a:lnTo>
                  <a:lnTo>
                    <a:pt x="498" y="12"/>
                  </a:lnTo>
                  <a:lnTo>
                    <a:pt x="486" y="6"/>
                  </a:lnTo>
                  <a:lnTo>
                    <a:pt x="456" y="0"/>
                  </a:lnTo>
                  <a:lnTo>
                    <a:pt x="456" y="24"/>
                  </a:lnTo>
                  <a:lnTo>
                    <a:pt x="444" y="24"/>
                  </a:lnTo>
                  <a:lnTo>
                    <a:pt x="444" y="30"/>
                  </a:lnTo>
                  <a:lnTo>
                    <a:pt x="456" y="42"/>
                  </a:lnTo>
                  <a:lnTo>
                    <a:pt x="462" y="42"/>
                  </a:lnTo>
                  <a:lnTo>
                    <a:pt x="456" y="48"/>
                  </a:lnTo>
                  <a:lnTo>
                    <a:pt x="444" y="48"/>
                  </a:lnTo>
                  <a:lnTo>
                    <a:pt x="438" y="42"/>
                  </a:lnTo>
                  <a:lnTo>
                    <a:pt x="414" y="42"/>
                  </a:lnTo>
                  <a:lnTo>
                    <a:pt x="390" y="36"/>
                  </a:lnTo>
                  <a:lnTo>
                    <a:pt x="366" y="42"/>
                  </a:lnTo>
                  <a:lnTo>
                    <a:pt x="366" y="30"/>
                  </a:lnTo>
                  <a:lnTo>
                    <a:pt x="360" y="24"/>
                  </a:lnTo>
                  <a:lnTo>
                    <a:pt x="348" y="36"/>
                  </a:lnTo>
                  <a:lnTo>
                    <a:pt x="348" y="66"/>
                  </a:lnTo>
                  <a:lnTo>
                    <a:pt x="342" y="72"/>
                  </a:lnTo>
                  <a:lnTo>
                    <a:pt x="324" y="72"/>
                  </a:lnTo>
                  <a:lnTo>
                    <a:pt x="282" y="78"/>
                  </a:lnTo>
                  <a:lnTo>
                    <a:pt x="264" y="96"/>
                  </a:lnTo>
                  <a:lnTo>
                    <a:pt x="252" y="102"/>
                  </a:lnTo>
                  <a:lnTo>
                    <a:pt x="246" y="102"/>
                  </a:lnTo>
                  <a:lnTo>
                    <a:pt x="246" y="114"/>
                  </a:lnTo>
                  <a:lnTo>
                    <a:pt x="258" y="120"/>
                  </a:lnTo>
                  <a:lnTo>
                    <a:pt x="264" y="126"/>
                  </a:lnTo>
                  <a:lnTo>
                    <a:pt x="258" y="144"/>
                  </a:lnTo>
                  <a:lnTo>
                    <a:pt x="252" y="144"/>
                  </a:lnTo>
                  <a:lnTo>
                    <a:pt x="240" y="150"/>
                  </a:lnTo>
                  <a:lnTo>
                    <a:pt x="234" y="156"/>
                  </a:lnTo>
                  <a:lnTo>
                    <a:pt x="234" y="162"/>
                  </a:lnTo>
                  <a:lnTo>
                    <a:pt x="228" y="168"/>
                  </a:lnTo>
                  <a:lnTo>
                    <a:pt x="210" y="168"/>
                  </a:lnTo>
                  <a:lnTo>
                    <a:pt x="216" y="174"/>
                  </a:lnTo>
                  <a:lnTo>
                    <a:pt x="216" y="180"/>
                  </a:lnTo>
                  <a:lnTo>
                    <a:pt x="222" y="186"/>
                  </a:lnTo>
                  <a:lnTo>
                    <a:pt x="222" y="192"/>
                  </a:lnTo>
                  <a:lnTo>
                    <a:pt x="216" y="192"/>
                  </a:lnTo>
                  <a:lnTo>
                    <a:pt x="210" y="198"/>
                  </a:lnTo>
                  <a:lnTo>
                    <a:pt x="204" y="198"/>
                  </a:lnTo>
                  <a:lnTo>
                    <a:pt x="192" y="204"/>
                  </a:lnTo>
                  <a:lnTo>
                    <a:pt x="174" y="192"/>
                  </a:lnTo>
                  <a:lnTo>
                    <a:pt x="174" y="228"/>
                  </a:lnTo>
                  <a:lnTo>
                    <a:pt x="168" y="270"/>
                  </a:lnTo>
                  <a:lnTo>
                    <a:pt x="138" y="300"/>
                  </a:lnTo>
                  <a:lnTo>
                    <a:pt x="132" y="300"/>
                  </a:lnTo>
                  <a:lnTo>
                    <a:pt x="120" y="306"/>
                  </a:lnTo>
                  <a:lnTo>
                    <a:pt x="132" y="312"/>
                  </a:lnTo>
                  <a:lnTo>
                    <a:pt x="150" y="330"/>
                  </a:lnTo>
                  <a:lnTo>
                    <a:pt x="150" y="336"/>
                  </a:lnTo>
                  <a:lnTo>
                    <a:pt x="144" y="342"/>
                  </a:lnTo>
                  <a:lnTo>
                    <a:pt x="102" y="342"/>
                  </a:lnTo>
                  <a:lnTo>
                    <a:pt x="90" y="348"/>
                  </a:lnTo>
                  <a:lnTo>
                    <a:pt x="84" y="354"/>
                  </a:lnTo>
                  <a:lnTo>
                    <a:pt x="72" y="360"/>
                  </a:lnTo>
                  <a:lnTo>
                    <a:pt x="30" y="402"/>
                  </a:lnTo>
                  <a:lnTo>
                    <a:pt x="36" y="408"/>
                  </a:lnTo>
                  <a:lnTo>
                    <a:pt x="42" y="408"/>
                  </a:lnTo>
                  <a:lnTo>
                    <a:pt x="48" y="414"/>
                  </a:lnTo>
                  <a:lnTo>
                    <a:pt x="48" y="420"/>
                  </a:lnTo>
                  <a:lnTo>
                    <a:pt x="42" y="426"/>
                  </a:lnTo>
                  <a:lnTo>
                    <a:pt x="36" y="426"/>
                  </a:lnTo>
                  <a:lnTo>
                    <a:pt x="30" y="432"/>
                  </a:lnTo>
                  <a:lnTo>
                    <a:pt x="30" y="444"/>
                  </a:lnTo>
                  <a:lnTo>
                    <a:pt x="54" y="468"/>
                  </a:lnTo>
                  <a:lnTo>
                    <a:pt x="54" y="480"/>
                  </a:lnTo>
                  <a:lnTo>
                    <a:pt x="48" y="492"/>
                  </a:lnTo>
                  <a:lnTo>
                    <a:pt x="48" y="510"/>
                  </a:lnTo>
                  <a:lnTo>
                    <a:pt x="60" y="522"/>
                  </a:lnTo>
                  <a:lnTo>
                    <a:pt x="66" y="522"/>
                  </a:lnTo>
                  <a:lnTo>
                    <a:pt x="84" y="540"/>
                  </a:lnTo>
                  <a:lnTo>
                    <a:pt x="84" y="552"/>
                  </a:lnTo>
                  <a:lnTo>
                    <a:pt x="72" y="564"/>
                  </a:lnTo>
                  <a:lnTo>
                    <a:pt x="48" y="570"/>
                  </a:lnTo>
                  <a:lnTo>
                    <a:pt x="54" y="576"/>
                  </a:lnTo>
                  <a:lnTo>
                    <a:pt x="60" y="588"/>
                  </a:lnTo>
                  <a:lnTo>
                    <a:pt x="60" y="594"/>
                  </a:lnTo>
                  <a:lnTo>
                    <a:pt x="66" y="600"/>
                  </a:lnTo>
                  <a:lnTo>
                    <a:pt x="66" y="606"/>
                  </a:lnTo>
                  <a:lnTo>
                    <a:pt x="72" y="618"/>
                  </a:lnTo>
                  <a:lnTo>
                    <a:pt x="66" y="618"/>
                  </a:lnTo>
                  <a:lnTo>
                    <a:pt x="66" y="642"/>
                  </a:lnTo>
                  <a:lnTo>
                    <a:pt x="60" y="648"/>
                  </a:lnTo>
                  <a:lnTo>
                    <a:pt x="24" y="648"/>
                  </a:lnTo>
                  <a:lnTo>
                    <a:pt x="30" y="660"/>
                  </a:lnTo>
                  <a:lnTo>
                    <a:pt x="30" y="666"/>
                  </a:lnTo>
                  <a:lnTo>
                    <a:pt x="24" y="666"/>
                  </a:lnTo>
                  <a:lnTo>
                    <a:pt x="18" y="672"/>
                  </a:lnTo>
                  <a:lnTo>
                    <a:pt x="18" y="678"/>
                  </a:lnTo>
                  <a:lnTo>
                    <a:pt x="30" y="690"/>
                  </a:lnTo>
                  <a:lnTo>
                    <a:pt x="30" y="708"/>
                  </a:lnTo>
                  <a:lnTo>
                    <a:pt x="24" y="714"/>
                  </a:lnTo>
                  <a:lnTo>
                    <a:pt x="18" y="726"/>
                  </a:lnTo>
                  <a:lnTo>
                    <a:pt x="0" y="708"/>
                  </a:lnTo>
                  <a:lnTo>
                    <a:pt x="0" y="768"/>
                  </a:lnTo>
                  <a:lnTo>
                    <a:pt x="6" y="762"/>
                  </a:lnTo>
                  <a:lnTo>
                    <a:pt x="24" y="762"/>
                  </a:lnTo>
                  <a:lnTo>
                    <a:pt x="36" y="774"/>
                  </a:lnTo>
                  <a:lnTo>
                    <a:pt x="36" y="780"/>
                  </a:lnTo>
                  <a:lnTo>
                    <a:pt x="30" y="780"/>
                  </a:lnTo>
                  <a:lnTo>
                    <a:pt x="30" y="774"/>
                  </a:lnTo>
                  <a:lnTo>
                    <a:pt x="24" y="774"/>
                  </a:lnTo>
                  <a:lnTo>
                    <a:pt x="24" y="834"/>
                  </a:lnTo>
                  <a:lnTo>
                    <a:pt x="30" y="840"/>
                  </a:lnTo>
                  <a:lnTo>
                    <a:pt x="36" y="840"/>
                  </a:lnTo>
                  <a:lnTo>
                    <a:pt x="48" y="846"/>
                  </a:lnTo>
                  <a:lnTo>
                    <a:pt x="54" y="858"/>
                  </a:lnTo>
                  <a:lnTo>
                    <a:pt x="60" y="864"/>
                  </a:lnTo>
                  <a:lnTo>
                    <a:pt x="66" y="876"/>
                  </a:lnTo>
                  <a:lnTo>
                    <a:pt x="90" y="900"/>
                  </a:lnTo>
                  <a:lnTo>
                    <a:pt x="96" y="900"/>
                  </a:lnTo>
                  <a:lnTo>
                    <a:pt x="96" y="912"/>
                  </a:lnTo>
                  <a:lnTo>
                    <a:pt x="78" y="912"/>
                  </a:lnTo>
                  <a:lnTo>
                    <a:pt x="78" y="942"/>
                  </a:lnTo>
                  <a:lnTo>
                    <a:pt x="90" y="954"/>
                  </a:lnTo>
                  <a:lnTo>
                    <a:pt x="102" y="960"/>
                  </a:lnTo>
                  <a:lnTo>
                    <a:pt x="96" y="966"/>
                  </a:lnTo>
                  <a:lnTo>
                    <a:pt x="96" y="984"/>
                  </a:lnTo>
                  <a:lnTo>
                    <a:pt x="102" y="984"/>
                  </a:lnTo>
                  <a:lnTo>
                    <a:pt x="108" y="990"/>
                  </a:lnTo>
                  <a:lnTo>
                    <a:pt x="174" y="990"/>
                  </a:lnTo>
                  <a:lnTo>
                    <a:pt x="180" y="984"/>
                  </a:lnTo>
                  <a:lnTo>
                    <a:pt x="180" y="948"/>
                  </a:lnTo>
                  <a:lnTo>
                    <a:pt x="198" y="942"/>
                  </a:lnTo>
                  <a:lnTo>
                    <a:pt x="198" y="924"/>
                  </a:lnTo>
                  <a:lnTo>
                    <a:pt x="264" y="930"/>
                  </a:lnTo>
                  <a:lnTo>
                    <a:pt x="276" y="936"/>
                  </a:lnTo>
                  <a:lnTo>
                    <a:pt x="300" y="876"/>
                  </a:lnTo>
                  <a:lnTo>
                    <a:pt x="300" y="864"/>
                  </a:lnTo>
                  <a:lnTo>
                    <a:pt x="306" y="852"/>
                  </a:lnTo>
                  <a:lnTo>
                    <a:pt x="306" y="816"/>
                  </a:lnTo>
                  <a:lnTo>
                    <a:pt x="300" y="810"/>
                  </a:lnTo>
                  <a:lnTo>
                    <a:pt x="294" y="798"/>
                  </a:lnTo>
                  <a:lnTo>
                    <a:pt x="312" y="798"/>
                  </a:lnTo>
                  <a:lnTo>
                    <a:pt x="324" y="786"/>
                  </a:lnTo>
                  <a:lnTo>
                    <a:pt x="324" y="780"/>
                  </a:lnTo>
                  <a:lnTo>
                    <a:pt x="306" y="762"/>
                  </a:lnTo>
                  <a:lnTo>
                    <a:pt x="294" y="762"/>
                  </a:lnTo>
                  <a:lnTo>
                    <a:pt x="312" y="756"/>
                  </a:lnTo>
                  <a:lnTo>
                    <a:pt x="300" y="750"/>
                  </a:lnTo>
                  <a:lnTo>
                    <a:pt x="324" y="750"/>
                  </a:lnTo>
                  <a:lnTo>
                    <a:pt x="336" y="744"/>
                  </a:lnTo>
                  <a:lnTo>
                    <a:pt x="348" y="744"/>
                  </a:lnTo>
                  <a:lnTo>
                    <a:pt x="354" y="738"/>
                  </a:lnTo>
                  <a:lnTo>
                    <a:pt x="360" y="726"/>
                  </a:lnTo>
                  <a:lnTo>
                    <a:pt x="360" y="714"/>
                  </a:lnTo>
                  <a:lnTo>
                    <a:pt x="366" y="708"/>
                  </a:lnTo>
                  <a:lnTo>
                    <a:pt x="384" y="726"/>
                  </a:lnTo>
                  <a:lnTo>
                    <a:pt x="390" y="726"/>
                  </a:lnTo>
                  <a:lnTo>
                    <a:pt x="396" y="720"/>
                  </a:lnTo>
                  <a:lnTo>
                    <a:pt x="408" y="696"/>
                  </a:lnTo>
                  <a:lnTo>
                    <a:pt x="402" y="690"/>
                  </a:lnTo>
                  <a:lnTo>
                    <a:pt x="402" y="684"/>
                  </a:lnTo>
                  <a:lnTo>
                    <a:pt x="414" y="684"/>
                  </a:lnTo>
                  <a:lnTo>
                    <a:pt x="420" y="678"/>
                  </a:lnTo>
                  <a:lnTo>
                    <a:pt x="432" y="672"/>
                  </a:lnTo>
                  <a:lnTo>
                    <a:pt x="432" y="660"/>
                  </a:lnTo>
                  <a:lnTo>
                    <a:pt x="420" y="636"/>
                  </a:lnTo>
                  <a:lnTo>
                    <a:pt x="408" y="630"/>
                  </a:lnTo>
                  <a:lnTo>
                    <a:pt x="408" y="618"/>
                  </a:lnTo>
                  <a:lnTo>
                    <a:pt x="372" y="600"/>
                  </a:lnTo>
                  <a:lnTo>
                    <a:pt x="360" y="606"/>
                  </a:lnTo>
                  <a:lnTo>
                    <a:pt x="354" y="606"/>
                  </a:lnTo>
                  <a:lnTo>
                    <a:pt x="342" y="600"/>
                  </a:lnTo>
                  <a:lnTo>
                    <a:pt x="330" y="576"/>
                  </a:lnTo>
                  <a:lnTo>
                    <a:pt x="330" y="558"/>
                  </a:lnTo>
                  <a:lnTo>
                    <a:pt x="324" y="546"/>
                  </a:lnTo>
                  <a:lnTo>
                    <a:pt x="324" y="528"/>
                  </a:lnTo>
                  <a:lnTo>
                    <a:pt x="336" y="516"/>
                  </a:lnTo>
                  <a:lnTo>
                    <a:pt x="342" y="504"/>
                  </a:lnTo>
                  <a:lnTo>
                    <a:pt x="342" y="486"/>
                  </a:lnTo>
                  <a:lnTo>
                    <a:pt x="336" y="474"/>
                  </a:lnTo>
                  <a:lnTo>
                    <a:pt x="330" y="468"/>
                  </a:lnTo>
                  <a:lnTo>
                    <a:pt x="330" y="462"/>
                  </a:lnTo>
                  <a:lnTo>
                    <a:pt x="348" y="462"/>
                  </a:lnTo>
                  <a:lnTo>
                    <a:pt x="354" y="456"/>
                  </a:lnTo>
                  <a:lnTo>
                    <a:pt x="354" y="438"/>
                  </a:lnTo>
                  <a:lnTo>
                    <a:pt x="348" y="426"/>
                  </a:lnTo>
                  <a:lnTo>
                    <a:pt x="354" y="432"/>
                  </a:lnTo>
                  <a:lnTo>
                    <a:pt x="378" y="432"/>
                  </a:lnTo>
                  <a:lnTo>
                    <a:pt x="384" y="426"/>
                  </a:lnTo>
                  <a:lnTo>
                    <a:pt x="396" y="420"/>
                  </a:lnTo>
                  <a:lnTo>
                    <a:pt x="408" y="408"/>
                  </a:lnTo>
                  <a:lnTo>
                    <a:pt x="438" y="414"/>
                  </a:lnTo>
                  <a:lnTo>
                    <a:pt x="450" y="390"/>
                  </a:lnTo>
                  <a:lnTo>
                    <a:pt x="480" y="390"/>
                  </a:lnTo>
                  <a:lnTo>
                    <a:pt x="498" y="384"/>
                  </a:lnTo>
                  <a:lnTo>
                    <a:pt x="510" y="378"/>
                  </a:lnTo>
                  <a:lnTo>
                    <a:pt x="522" y="354"/>
                  </a:lnTo>
                  <a:lnTo>
                    <a:pt x="540" y="336"/>
                  </a:lnTo>
                  <a:lnTo>
                    <a:pt x="546" y="324"/>
                  </a:lnTo>
                  <a:lnTo>
                    <a:pt x="528" y="300"/>
                  </a:lnTo>
                  <a:lnTo>
                    <a:pt x="558" y="264"/>
                  </a:lnTo>
                  <a:lnTo>
                    <a:pt x="540" y="246"/>
                  </a:lnTo>
                  <a:lnTo>
                    <a:pt x="576" y="234"/>
                  </a:lnTo>
                  <a:lnTo>
                    <a:pt x="594" y="216"/>
                  </a:lnTo>
                  <a:lnTo>
                    <a:pt x="672" y="222"/>
                  </a:lnTo>
                  <a:lnTo>
                    <a:pt x="684" y="240"/>
                  </a:lnTo>
                  <a:lnTo>
                    <a:pt x="690" y="240"/>
                  </a:lnTo>
                  <a:lnTo>
                    <a:pt x="678" y="204"/>
                  </a:lnTo>
                  <a:close/>
                  <a:moveTo>
                    <a:pt x="390" y="828"/>
                  </a:moveTo>
                  <a:lnTo>
                    <a:pt x="390" y="840"/>
                  </a:lnTo>
                  <a:lnTo>
                    <a:pt x="396" y="852"/>
                  </a:lnTo>
                  <a:lnTo>
                    <a:pt x="396" y="864"/>
                  </a:lnTo>
                  <a:lnTo>
                    <a:pt x="402" y="870"/>
                  </a:lnTo>
                  <a:lnTo>
                    <a:pt x="402" y="876"/>
                  </a:lnTo>
                  <a:lnTo>
                    <a:pt x="414" y="852"/>
                  </a:lnTo>
                  <a:lnTo>
                    <a:pt x="426" y="852"/>
                  </a:lnTo>
                  <a:lnTo>
                    <a:pt x="432" y="846"/>
                  </a:lnTo>
                  <a:lnTo>
                    <a:pt x="438" y="834"/>
                  </a:lnTo>
                  <a:lnTo>
                    <a:pt x="438" y="822"/>
                  </a:lnTo>
                  <a:lnTo>
                    <a:pt x="432" y="816"/>
                  </a:lnTo>
                  <a:lnTo>
                    <a:pt x="450" y="798"/>
                  </a:lnTo>
                  <a:lnTo>
                    <a:pt x="444" y="798"/>
                  </a:lnTo>
                  <a:lnTo>
                    <a:pt x="438" y="804"/>
                  </a:lnTo>
                  <a:lnTo>
                    <a:pt x="420" y="804"/>
                  </a:lnTo>
                  <a:lnTo>
                    <a:pt x="408" y="810"/>
                  </a:lnTo>
                  <a:lnTo>
                    <a:pt x="390" y="828"/>
                  </a:lnTo>
                  <a:close/>
                  <a:moveTo>
                    <a:pt x="300" y="900"/>
                  </a:moveTo>
                  <a:lnTo>
                    <a:pt x="300" y="912"/>
                  </a:lnTo>
                  <a:lnTo>
                    <a:pt x="294" y="924"/>
                  </a:lnTo>
                  <a:lnTo>
                    <a:pt x="300" y="918"/>
                  </a:lnTo>
                  <a:lnTo>
                    <a:pt x="312" y="912"/>
                  </a:lnTo>
                  <a:lnTo>
                    <a:pt x="318" y="900"/>
                  </a:lnTo>
                  <a:lnTo>
                    <a:pt x="318" y="894"/>
                  </a:lnTo>
                  <a:lnTo>
                    <a:pt x="324" y="888"/>
                  </a:lnTo>
                  <a:lnTo>
                    <a:pt x="324" y="882"/>
                  </a:lnTo>
                  <a:lnTo>
                    <a:pt x="342" y="858"/>
                  </a:lnTo>
                  <a:lnTo>
                    <a:pt x="336" y="840"/>
                  </a:lnTo>
                  <a:lnTo>
                    <a:pt x="330" y="852"/>
                  </a:lnTo>
                  <a:lnTo>
                    <a:pt x="312" y="870"/>
                  </a:lnTo>
                  <a:lnTo>
                    <a:pt x="300" y="894"/>
                  </a:lnTo>
                  <a:lnTo>
                    <a:pt x="300" y="900"/>
                  </a:lnTo>
                  <a:close/>
                </a:path>
              </a:pathLst>
            </a:custGeom>
            <a:solidFill>
              <a:srgbClr val="6BBA56"/>
            </a:solidFill>
            <a:ln w="952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46" name="United Kingdom" descr="© INSCALE GmbH, 05.05.2010&#10;http://www.presentationload.com/">
              <a:extLst>
                <a:ext uri="{FF2B5EF4-FFF2-40B4-BE49-F238E27FC236}">
                  <a16:creationId xmlns:a16="http://schemas.microsoft.com/office/drawing/2014/main" id="{15D8DC01-3F64-4DD0-AC79-A53499A89CFB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5384534" y="2351442"/>
              <a:ext cx="255694" cy="370040"/>
            </a:xfrm>
            <a:custGeom>
              <a:avLst/>
              <a:gdLst>
                <a:gd name="T0" fmla="*/ 2147483647 w 576"/>
                <a:gd name="T1" fmla="*/ 2147483647 h 822"/>
                <a:gd name="T2" fmla="*/ 2147483647 w 576"/>
                <a:gd name="T3" fmla="*/ 2147483647 h 822"/>
                <a:gd name="T4" fmla="*/ 2147483647 w 576"/>
                <a:gd name="T5" fmla="*/ 2147483647 h 822"/>
                <a:gd name="T6" fmla="*/ 2147483647 w 576"/>
                <a:gd name="T7" fmla="*/ 2147483647 h 822"/>
                <a:gd name="T8" fmla="*/ 2147483647 w 576"/>
                <a:gd name="T9" fmla="*/ 2147483647 h 822"/>
                <a:gd name="T10" fmla="*/ 2147483647 w 576"/>
                <a:gd name="T11" fmla="*/ 2147483647 h 822"/>
                <a:gd name="T12" fmla="*/ 2147483647 w 576"/>
                <a:gd name="T13" fmla="*/ 2147483647 h 822"/>
                <a:gd name="T14" fmla="*/ 2147483647 w 576"/>
                <a:gd name="T15" fmla="*/ 0 h 822"/>
                <a:gd name="T16" fmla="*/ 2147483647 w 576"/>
                <a:gd name="T17" fmla="*/ 0 h 822"/>
                <a:gd name="T18" fmla="*/ 2147483647 w 576"/>
                <a:gd name="T19" fmla="*/ 2147483647 h 822"/>
                <a:gd name="T20" fmla="*/ 2147483647 w 576"/>
                <a:gd name="T21" fmla="*/ 2147483647 h 822"/>
                <a:gd name="T22" fmla="*/ 2147483647 w 576"/>
                <a:gd name="T23" fmla="*/ 2147483647 h 822"/>
                <a:gd name="T24" fmla="*/ 2147483647 w 576"/>
                <a:gd name="T25" fmla="*/ 2147483647 h 822"/>
                <a:gd name="T26" fmla="*/ 2147483647 w 576"/>
                <a:gd name="T27" fmla="*/ 2147483647 h 822"/>
                <a:gd name="T28" fmla="*/ 2147483647 w 576"/>
                <a:gd name="T29" fmla="*/ 2147483647 h 822"/>
                <a:gd name="T30" fmla="*/ 2147483647 w 576"/>
                <a:gd name="T31" fmla="*/ 2147483647 h 822"/>
                <a:gd name="T32" fmla="*/ 2147483647 w 576"/>
                <a:gd name="T33" fmla="*/ 2147483647 h 822"/>
                <a:gd name="T34" fmla="*/ 2147483647 w 576"/>
                <a:gd name="T35" fmla="*/ 2147483647 h 822"/>
                <a:gd name="T36" fmla="*/ 2147483647 w 576"/>
                <a:gd name="T37" fmla="*/ 2147483647 h 822"/>
                <a:gd name="T38" fmla="*/ 2147483647 w 576"/>
                <a:gd name="T39" fmla="*/ 2147483647 h 822"/>
                <a:gd name="T40" fmla="*/ 2147483647 w 576"/>
                <a:gd name="T41" fmla="*/ 2147483647 h 822"/>
                <a:gd name="T42" fmla="*/ 2147483647 w 576"/>
                <a:gd name="T43" fmla="*/ 2147483647 h 822"/>
                <a:gd name="T44" fmla="*/ 2147483647 w 576"/>
                <a:gd name="T45" fmla="*/ 2147483647 h 822"/>
                <a:gd name="T46" fmla="*/ 2147483647 w 576"/>
                <a:gd name="T47" fmla="*/ 2147483647 h 822"/>
                <a:gd name="T48" fmla="*/ 2147483647 w 576"/>
                <a:gd name="T49" fmla="*/ 2147483647 h 822"/>
                <a:gd name="T50" fmla="*/ 2147483647 w 576"/>
                <a:gd name="T51" fmla="*/ 2147483647 h 822"/>
                <a:gd name="T52" fmla="*/ 2147483647 w 576"/>
                <a:gd name="T53" fmla="*/ 2147483647 h 822"/>
                <a:gd name="T54" fmla="*/ 2147483647 w 576"/>
                <a:gd name="T55" fmla="*/ 2147483647 h 822"/>
                <a:gd name="T56" fmla="*/ 2147483647 w 576"/>
                <a:gd name="T57" fmla="*/ 2147483647 h 822"/>
                <a:gd name="T58" fmla="*/ 2147483647 w 576"/>
                <a:gd name="T59" fmla="*/ 2147483647 h 822"/>
                <a:gd name="T60" fmla="*/ 2147483647 w 576"/>
                <a:gd name="T61" fmla="*/ 2147483647 h 822"/>
                <a:gd name="T62" fmla="*/ 2147483647 w 576"/>
                <a:gd name="T63" fmla="*/ 2147483647 h 822"/>
                <a:gd name="T64" fmla="*/ 2147483647 w 576"/>
                <a:gd name="T65" fmla="*/ 2147483647 h 822"/>
                <a:gd name="T66" fmla="*/ 2147483647 w 576"/>
                <a:gd name="T67" fmla="*/ 2147483647 h 822"/>
                <a:gd name="T68" fmla="*/ 2147483647 w 576"/>
                <a:gd name="T69" fmla="*/ 2147483647 h 822"/>
                <a:gd name="T70" fmla="*/ 2147483647 w 576"/>
                <a:gd name="T71" fmla="*/ 2147483647 h 822"/>
                <a:gd name="T72" fmla="*/ 2147483647 w 576"/>
                <a:gd name="T73" fmla="*/ 2147483647 h 822"/>
                <a:gd name="T74" fmla="*/ 2147483647 w 576"/>
                <a:gd name="T75" fmla="*/ 2147483647 h 822"/>
                <a:gd name="T76" fmla="*/ 2147483647 w 576"/>
                <a:gd name="T77" fmla="*/ 2147483647 h 822"/>
                <a:gd name="T78" fmla="*/ 2147483647 w 576"/>
                <a:gd name="T79" fmla="*/ 2147483647 h 822"/>
                <a:gd name="T80" fmla="*/ 2147483647 w 576"/>
                <a:gd name="T81" fmla="*/ 2147483647 h 822"/>
                <a:gd name="T82" fmla="*/ 2147483647 w 576"/>
                <a:gd name="T83" fmla="*/ 2147483647 h 822"/>
                <a:gd name="T84" fmla="*/ 2147483647 w 576"/>
                <a:gd name="T85" fmla="*/ 2147483647 h 822"/>
                <a:gd name="T86" fmla="*/ 2147483647 w 576"/>
                <a:gd name="T87" fmla="*/ 2147483647 h 822"/>
                <a:gd name="T88" fmla="*/ 2147483647 w 576"/>
                <a:gd name="T89" fmla="*/ 2147483647 h 822"/>
                <a:gd name="T90" fmla="*/ 2147483647 w 576"/>
                <a:gd name="T91" fmla="*/ 2147483647 h 822"/>
                <a:gd name="T92" fmla="*/ 2147483647 w 576"/>
                <a:gd name="T93" fmla="*/ 2147483647 h 822"/>
                <a:gd name="T94" fmla="*/ 2147483647 w 576"/>
                <a:gd name="T95" fmla="*/ 2147483647 h 822"/>
                <a:gd name="T96" fmla="*/ 2147483647 w 576"/>
                <a:gd name="T97" fmla="*/ 2147483647 h 822"/>
                <a:gd name="T98" fmla="*/ 2147483647 w 576"/>
                <a:gd name="T99" fmla="*/ 2147483647 h 822"/>
                <a:gd name="T100" fmla="*/ 2147483647 w 576"/>
                <a:gd name="T101" fmla="*/ 2147483647 h 822"/>
                <a:gd name="T102" fmla="*/ 2147483647 w 576"/>
                <a:gd name="T103" fmla="*/ 2147483647 h 822"/>
                <a:gd name="T104" fmla="*/ 2147483647 w 576"/>
                <a:gd name="T105" fmla="*/ 2147483647 h 822"/>
                <a:gd name="T106" fmla="*/ 2147483647 w 576"/>
                <a:gd name="T107" fmla="*/ 2147483647 h 822"/>
                <a:gd name="T108" fmla="*/ 2147483647 w 576"/>
                <a:gd name="T109" fmla="*/ 2147483647 h 822"/>
                <a:gd name="T110" fmla="*/ 2147483647 w 576"/>
                <a:gd name="T111" fmla="*/ 2147483647 h 822"/>
                <a:gd name="T112" fmla="*/ 2147483647 w 576"/>
                <a:gd name="T113" fmla="*/ 2147483647 h 822"/>
                <a:gd name="T114" fmla="*/ 2147483647 w 576"/>
                <a:gd name="T115" fmla="*/ 2147483647 h 822"/>
                <a:gd name="T116" fmla="*/ 2147483647 w 576"/>
                <a:gd name="T117" fmla="*/ 2147483647 h 822"/>
                <a:gd name="T118" fmla="*/ 2147483647 w 576"/>
                <a:gd name="T119" fmla="*/ 2147483647 h 822"/>
                <a:gd name="T120" fmla="*/ 2147483647 w 576"/>
                <a:gd name="T121" fmla="*/ 2147483647 h 822"/>
                <a:gd name="T122" fmla="*/ 2147483647 w 576"/>
                <a:gd name="T123" fmla="*/ 2147483647 h 822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576"/>
                <a:gd name="T187" fmla="*/ 0 h 822"/>
                <a:gd name="T188" fmla="*/ 576 w 576"/>
                <a:gd name="T189" fmla="*/ 822 h 822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576" h="822">
                  <a:moveTo>
                    <a:pt x="162" y="378"/>
                  </a:moveTo>
                  <a:lnTo>
                    <a:pt x="156" y="378"/>
                  </a:lnTo>
                  <a:lnTo>
                    <a:pt x="150" y="384"/>
                  </a:lnTo>
                  <a:lnTo>
                    <a:pt x="150" y="396"/>
                  </a:lnTo>
                  <a:lnTo>
                    <a:pt x="144" y="414"/>
                  </a:lnTo>
                  <a:lnTo>
                    <a:pt x="156" y="402"/>
                  </a:lnTo>
                  <a:lnTo>
                    <a:pt x="162" y="390"/>
                  </a:lnTo>
                  <a:lnTo>
                    <a:pt x="162" y="378"/>
                  </a:lnTo>
                  <a:close/>
                  <a:moveTo>
                    <a:pt x="132" y="312"/>
                  </a:moveTo>
                  <a:lnTo>
                    <a:pt x="126" y="312"/>
                  </a:lnTo>
                  <a:lnTo>
                    <a:pt x="126" y="336"/>
                  </a:lnTo>
                  <a:lnTo>
                    <a:pt x="132" y="336"/>
                  </a:lnTo>
                  <a:lnTo>
                    <a:pt x="138" y="330"/>
                  </a:lnTo>
                  <a:lnTo>
                    <a:pt x="150" y="330"/>
                  </a:lnTo>
                  <a:lnTo>
                    <a:pt x="144" y="318"/>
                  </a:lnTo>
                  <a:lnTo>
                    <a:pt x="138" y="312"/>
                  </a:lnTo>
                  <a:lnTo>
                    <a:pt x="132" y="312"/>
                  </a:lnTo>
                  <a:close/>
                  <a:moveTo>
                    <a:pt x="114" y="390"/>
                  </a:moveTo>
                  <a:lnTo>
                    <a:pt x="126" y="390"/>
                  </a:lnTo>
                  <a:lnTo>
                    <a:pt x="138" y="384"/>
                  </a:lnTo>
                  <a:lnTo>
                    <a:pt x="138" y="372"/>
                  </a:lnTo>
                  <a:lnTo>
                    <a:pt x="132" y="366"/>
                  </a:lnTo>
                  <a:lnTo>
                    <a:pt x="120" y="366"/>
                  </a:lnTo>
                  <a:lnTo>
                    <a:pt x="114" y="372"/>
                  </a:lnTo>
                  <a:lnTo>
                    <a:pt x="108" y="384"/>
                  </a:lnTo>
                  <a:lnTo>
                    <a:pt x="108" y="390"/>
                  </a:lnTo>
                  <a:lnTo>
                    <a:pt x="114" y="390"/>
                  </a:lnTo>
                  <a:close/>
                  <a:moveTo>
                    <a:pt x="330" y="120"/>
                  </a:moveTo>
                  <a:lnTo>
                    <a:pt x="324" y="120"/>
                  </a:lnTo>
                  <a:lnTo>
                    <a:pt x="318" y="126"/>
                  </a:lnTo>
                  <a:lnTo>
                    <a:pt x="318" y="138"/>
                  </a:lnTo>
                  <a:lnTo>
                    <a:pt x="330" y="138"/>
                  </a:lnTo>
                  <a:lnTo>
                    <a:pt x="336" y="126"/>
                  </a:lnTo>
                  <a:lnTo>
                    <a:pt x="330" y="120"/>
                  </a:lnTo>
                  <a:close/>
                  <a:moveTo>
                    <a:pt x="138" y="258"/>
                  </a:moveTo>
                  <a:lnTo>
                    <a:pt x="138" y="234"/>
                  </a:lnTo>
                  <a:lnTo>
                    <a:pt x="126" y="234"/>
                  </a:lnTo>
                  <a:lnTo>
                    <a:pt x="120" y="240"/>
                  </a:lnTo>
                  <a:lnTo>
                    <a:pt x="120" y="246"/>
                  </a:lnTo>
                  <a:lnTo>
                    <a:pt x="126" y="252"/>
                  </a:lnTo>
                  <a:lnTo>
                    <a:pt x="108" y="252"/>
                  </a:lnTo>
                  <a:lnTo>
                    <a:pt x="108" y="258"/>
                  </a:lnTo>
                  <a:lnTo>
                    <a:pt x="114" y="264"/>
                  </a:lnTo>
                  <a:lnTo>
                    <a:pt x="120" y="264"/>
                  </a:lnTo>
                  <a:lnTo>
                    <a:pt x="126" y="270"/>
                  </a:lnTo>
                  <a:lnTo>
                    <a:pt x="150" y="270"/>
                  </a:lnTo>
                  <a:lnTo>
                    <a:pt x="138" y="258"/>
                  </a:lnTo>
                  <a:close/>
                  <a:moveTo>
                    <a:pt x="474" y="0"/>
                  </a:moveTo>
                  <a:lnTo>
                    <a:pt x="468" y="0"/>
                  </a:lnTo>
                  <a:lnTo>
                    <a:pt x="456" y="12"/>
                  </a:lnTo>
                  <a:lnTo>
                    <a:pt x="474" y="12"/>
                  </a:lnTo>
                  <a:lnTo>
                    <a:pt x="474" y="6"/>
                  </a:lnTo>
                  <a:lnTo>
                    <a:pt x="480" y="0"/>
                  </a:lnTo>
                  <a:lnTo>
                    <a:pt x="474" y="0"/>
                  </a:lnTo>
                  <a:close/>
                  <a:moveTo>
                    <a:pt x="432" y="48"/>
                  </a:moveTo>
                  <a:lnTo>
                    <a:pt x="432" y="66"/>
                  </a:lnTo>
                  <a:lnTo>
                    <a:pt x="438" y="66"/>
                  </a:lnTo>
                  <a:lnTo>
                    <a:pt x="444" y="60"/>
                  </a:lnTo>
                  <a:lnTo>
                    <a:pt x="450" y="48"/>
                  </a:lnTo>
                  <a:lnTo>
                    <a:pt x="450" y="24"/>
                  </a:lnTo>
                  <a:lnTo>
                    <a:pt x="438" y="12"/>
                  </a:lnTo>
                  <a:lnTo>
                    <a:pt x="432" y="24"/>
                  </a:lnTo>
                  <a:lnTo>
                    <a:pt x="426" y="30"/>
                  </a:lnTo>
                  <a:lnTo>
                    <a:pt x="420" y="30"/>
                  </a:lnTo>
                  <a:lnTo>
                    <a:pt x="420" y="42"/>
                  </a:lnTo>
                  <a:lnTo>
                    <a:pt x="426" y="42"/>
                  </a:lnTo>
                  <a:lnTo>
                    <a:pt x="432" y="48"/>
                  </a:lnTo>
                  <a:close/>
                  <a:moveTo>
                    <a:pt x="342" y="138"/>
                  </a:moveTo>
                  <a:lnTo>
                    <a:pt x="342" y="150"/>
                  </a:lnTo>
                  <a:lnTo>
                    <a:pt x="354" y="138"/>
                  </a:lnTo>
                  <a:lnTo>
                    <a:pt x="342" y="138"/>
                  </a:lnTo>
                  <a:close/>
                  <a:moveTo>
                    <a:pt x="192" y="402"/>
                  </a:moveTo>
                  <a:lnTo>
                    <a:pt x="192" y="390"/>
                  </a:lnTo>
                  <a:lnTo>
                    <a:pt x="186" y="384"/>
                  </a:lnTo>
                  <a:lnTo>
                    <a:pt x="186" y="378"/>
                  </a:lnTo>
                  <a:lnTo>
                    <a:pt x="174" y="390"/>
                  </a:lnTo>
                  <a:lnTo>
                    <a:pt x="174" y="396"/>
                  </a:lnTo>
                  <a:lnTo>
                    <a:pt x="180" y="402"/>
                  </a:lnTo>
                  <a:lnTo>
                    <a:pt x="192" y="402"/>
                  </a:lnTo>
                  <a:close/>
                  <a:moveTo>
                    <a:pt x="504" y="588"/>
                  </a:moveTo>
                  <a:lnTo>
                    <a:pt x="498" y="594"/>
                  </a:lnTo>
                  <a:lnTo>
                    <a:pt x="498" y="600"/>
                  </a:lnTo>
                  <a:lnTo>
                    <a:pt x="480" y="600"/>
                  </a:lnTo>
                  <a:lnTo>
                    <a:pt x="480" y="588"/>
                  </a:lnTo>
                  <a:lnTo>
                    <a:pt x="486" y="576"/>
                  </a:lnTo>
                  <a:lnTo>
                    <a:pt x="498" y="564"/>
                  </a:lnTo>
                  <a:lnTo>
                    <a:pt x="492" y="558"/>
                  </a:lnTo>
                  <a:lnTo>
                    <a:pt x="456" y="540"/>
                  </a:lnTo>
                  <a:lnTo>
                    <a:pt x="450" y="540"/>
                  </a:lnTo>
                  <a:lnTo>
                    <a:pt x="444" y="534"/>
                  </a:lnTo>
                  <a:lnTo>
                    <a:pt x="450" y="534"/>
                  </a:lnTo>
                  <a:lnTo>
                    <a:pt x="456" y="528"/>
                  </a:lnTo>
                  <a:lnTo>
                    <a:pt x="480" y="528"/>
                  </a:lnTo>
                  <a:lnTo>
                    <a:pt x="468" y="516"/>
                  </a:lnTo>
                  <a:lnTo>
                    <a:pt x="468" y="510"/>
                  </a:lnTo>
                  <a:lnTo>
                    <a:pt x="456" y="498"/>
                  </a:lnTo>
                  <a:lnTo>
                    <a:pt x="450" y="486"/>
                  </a:lnTo>
                  <a:lnTo>
                    <a:pt x="432" y="468"/>
                  </a:lnTo>
                  <a:lnTo>
                    <a:pt x="420" y="468"/>
                  </a:lnTo>
                  <a:lnTo>
                    <a:pt x="414" y="456"/>
                  </a:lnTo>
                  <a:lnTo>
                    <a:pt x="402" y="450"/>
                  </a:lnTo>
                  <a:lnTo>
                    <a:pt x="390" y="438"/>
                  </a:lnTo>
                  <a:lnTo>
                    <a:pt x="390" y="414"/>
                  </a:lnTo>
                  <a:lnTo>
                    <a:pt x="396" y="402"/>
                  </a:lnTo>
                  <a:lnTo>
                    <a:pt x="396" y="390"/>
                  </a:lnTo>
                  <a:lnTo>
                    <a:pt x="384" y="390"/>
                  </a:lnTo>
                  <a:lnTo>
                    <a:pt x="378" y="384"/>
                  </a:lnTo>
                  <a:lnTo>
                    <a:pt x="372" y="372"/>
                  </a:lnTo>
                  <a:lnTo>
                    <a:pt x="360" y="360"/>
                  </a:lnTo>
                  <a:lnTo>
                    <a:pt x="342" y="354"/>
                  </a:lnTo>
                  <a:lnTo>
                    <a:pt x="324" y="354"/>
                  </a:lnTo>
                  <a:lnTo>
                    <a:pt x="306" y="360"/>
                  </a:lnTo>
                  <a:lnTo>
                    <a:pt x="294" y="366"/>
                  </a:lnTo>
                  <a:lnTo>
                    <a:pt x="288" y="366"/>
                  </a:lnTo>
                  <a:lnTo>
                    <a:pt x="270" y="348"/>
                  </a:lnTo>
                  <a:lnTo>
                    <a:pt x="282" y="348"/>
                  </a:lnTo>
                  <a:lnTo>
                    <a:pt x="294" y="354"/>
                  </a:lnTo>
                  <a:lnTo>
                    <a:pt x="306" y="354"/>
                  </a:lnTo>
                  <a:lnTo>
                    <a:pt x="330" y="342"/>
                  </a:lnTo>
                  <a:lnTo>
                    <a:pt x="336" y="336"/>
                  </a:lnTo>
                  <a:lnTo>
                    <a:pt x="330" y="336"/>
                  </a:lnTo>
                  <a:lnTo>
                    <a:pt x="324" y="330"/>
                  </a:lnTo>
                  <a:lnTo>
                    <a:pt x="306" y="330"/>
                  </a:lnTo>
                  <a:lnTo>
                    <a:pt x="330" y="324"/>
                  </a:lnTo>
                  <a:lnTo>
                    <a:pt x="336" y="318"/>
                  </a:lnTo>
                  <a:lnTo>
                    <a:pt x="348" y="312"/>
                  </a:lnTo>
                  <a:lnTo>
                    <a:pt x="360" y="300"/>
                  </a:lnTo>
                  <a:lnTo>
                    <a:pt x="360" y="288"/>
                  </a:lnTo>
                  <a:lnTo>
                    <a:pt x="366" y="276"/>
                  </a:lnTo>
                  <a:lnTo>
                    <a:pt x="372" y="270"/>
                  </a:lnTo>
                  <a:lnTo>
                    <a:pt x="378" y="258"/>
                  </a:lnTo>
                  <a:lnTo>
                    <a:pt x="384" y="252"/>
                  </a:lnTo>
                  <a:lnTo>
                    <a:pt x="396" y="246"/>
                  </a:lnTo>
                  <a:lnTo>
                    <a:pt x="402" y="246"/>
                  </a:lnTo>
                  <a:lnTo>
                    <a:pt x="402" y="240"/>
                  </a:lnTo>
                  <a:lnTo>
                    <a:pt x="396" y="234"/>
                  </a:lnTo>
                  <a:lnTo>
                    <a:pt x="318" y="234"/>
                  </a:lnTo>
                  <a:lnTo>
                    <a:pt x="318" y="228"/>
                  </a:lnTo>
                  <a:lnTo>
                    <a:pt x="288" y="228"/>
                  </a:lnTo>
                  <a:lnTo>
                    <a:pt x="276" y="234"/>
                  </a:lnTo>
                  <a:lnTo>
                    <a:pt x="264" y="234"/>
                  </a:lnTo>
                  <a:lnTo>
                    <a:pt x="258" y="240"/>
                  </a:lnTo>
                  <a:lnTo>
                    <a:pt x="252" y="240"/>
                  </a:lnTo>
                  <a:lnTo>
                    <a:pt x="264" y="228"/>
                  </a:lnTo>
                  <a:lnTo>
                    <a:pt x="252" y="216"/>
                  </a:lnTo>
                  <a:lnTo>
                    <a:pt x="270" y="210"/>
                  </a:lnTo>
                  <a:lnTo>
                    <a:pt x="300" y="192"/>
                  </a:lnTo>
                  <a:lnTo>
                    <a:pt x="312" y="186"/>
                  </a:lnTo>
                  <a:lnTo>
                    <a:pt x="324" y="162"/>
                  </a:lnTo>
                  <a:lnTo>
                    <a:pt x="318" y="156"/>
                  </a:lnTo>
                  <a:lnTo>
                    <a:pt x="288" y="156"/>
                  </a:lnTo>
                  <a:lnTo>
                    <a:pt x="276" y="162"/>
                  </a:lnTo>
                  <a:lnTo>
                    <a:pt x="258" y="168"/>
                  </a:lnTo>
                  <a:lnTo>
                    <a:pt x="240" y="168"/>
                  </a:lnTo>
                  <a:lnTo>
                    <a:pt x="228" y="162"/>
                  </a:lnTo>
                  <a:lnTo>
                    <a:pt x="216" y="162"/>
                  </a:lnTo>
                  <a:lnTo>
                    <a:pt x="210" y="168"/>
                  </a:lnTo>
                  <a:lnTo>
                    <a:pt x="210" y="174"/>
                  </a:lnTo>
                  <a:lnTo>
                    <a:pt x="216" y="180"/>
                  </a:lnTo>
                  <a:lnTo>
                    <a:pt x="204" y="180"/>
                  </a:lnTo>
                  <a:lnTo>
                    <a:pt x="192" y="192"/>
                  </a:lnTo>
                  <a:lnTo>
                    <a:pt x="192" y="210"/>
                  </a:lnTo>
                  <a:lnTo>
                    <a:pt x="198" y="216"/>
                  </a:lnTo>
                  <a:lnTo>
                    <a:pt x="156" y="222"/>
                  </a:lnTo>
                  <a:lnTo>
                    <a:pt x="156" y="234"/>
                  </a:lnTo>
                  <a:lnTo>
                    <a:pt x="168" y="240"/>
                  </a:lnTo>
                  <a:lnTo>
                    <a:pt x="180" y="264"/>
                  </a:lnTo>
                  <a:lnTo>
                    <a:pt x="162" y="282"/>
                  </a:lnTo>
                  <a:lnTo>
                    <a:pt x="162" y="294"/>
                  </a:lnTo>
                  <a:lnTo>
                    <a:pt x="144" y="300"/>
                  </a:lnTo>
                  <a:lnTo>
                    <a:pt x="156" y="312"/>
                  </a:lnTo>
                  <a:lnTo>
                    <a:pt x="168" y="312"/>
                  </a:lnTo>
                  <a:lnTo>
                    <a:pt x="180" y="306"/>
                  </a:lnTo>
                  <a:lnTo>
                    <a:pt x="186" y="300"/>
                  </a:lnTo>
                  <a:lnTo>
                    <a:pt x="186" y="318"/>
                  </a:lnTo>
                  <a:lnTo>
                    <a:pt x="180" y="318"/>
                  </a:lnTo>
                  <a:lnTo>
                    <a:pt x="168" y="330"/>
                  </a:lnTo>
                  <a:lnTo>
                    <a:pt x="156" y="336"/>
                  </a:lnTo>
                  <a:lnTo>
                    <a:pt x="156" y="360"/>
                  </a:lnTo>
                  <a:lnTo>
                    <a:pt x="162" y="372"/>
                  </a:lnTo>
                  <a:lnTo>
                    <a:pt x="168" y="366"/>
                  </a:lnTo>
                  <a:lnTo>
                    <a:pt x="198" y="366"/>
                  </a:lnTo>
                  <a:lnTo>
                    <a:pt x="210" y="360"/>
                  </a:lnTo>
                  <a:lnTo>
                    <a:pt x="216" y="354"/>
                  </a:lnTo>
                  <a:lnTo>
                    <a:pt x="198" y="372"/>
                  </a:lnTo>
                  <a:lnTo>
                    <a:pt x="210" y="402"/>
                  </a:lnTo>
                  <a:lnTo>
                    <a:pt x="204" y="408"/>
                  </a:lnTo>
                  <a:lnTo>
                    <a:pt x="198" y="420"/>
                  </a:lnTo>
                  <a:lnTo>
                    <a:pt x="186" y="426"/>
                  </a:lnTo>
                  <a:lnTo>
                    <a:pt x="180" y="438"/>
                  </a:lnTo>
                  <a:lnTo>
                    <a:pt x="180" y="450"/>
                  </a:lnTo>
                  <a:lnTo>
                    <a:pt x="186" y="456"/>
                  </a:lnTo>
                  <a:lnTo>
                    <a:pt x="204" y="456"/>
                  </a:lnTo>
                  <a:lnTo>
                    <a:pt x="216" y="450"/>
                  </a:lnTo>
                  <a:lnTo>
                    <a:pt x="240" y="450"/>
                  </a:lnTo>
                  <a:lnTo>
                    <a:pt x="252" y="444"/>
                  </a:lnTo>
                  <a:lnTo>
                    <a:pt x="258" y="438"/>
                  </a:lnTo>
                  <a:lnTo>
                    <a:pt x="270" y="432"/>
                  </a:lnTo>
                  <a:lnTo>
                    <a:pt x="300" y="438"/>
                  </a:lnTo>
                  <a:lnTo>
                    <a:pt x="288" y="444"/>
                  </a:lnTo>
                  <a:lnTo>
                    <a:pt x="264" y="468"/>
                  </a:lnTo>
                  <a:lnTo>
                    <a:pt x="264" y="474"/>
                  </a:lnTo>
                  <a:lnTo>
                    <a:pt x="282" y="492"/>
                  </a:lnTo>
                  <a:lnTo>
                    <a:pt x="294" y="492"/>
                  </a:lnTo>
                  <a:lnTo>
                    <a:pt x="300" y="498"/>
                  </a:lnTo>
                  <a:lnTo>
                    <a:pt x="306" y="498"/>
                  </a:lnTo>
                  <a:lnTo>
                    <a:pt x="312" y="516"/>
                  </a:lnTo>
                  <a:lnTo>
                    <a:pt x="294" y="534"/>
                  </a:lnTo>
                  <a:lnTo>
                    <a:pt x="294" y="564"/>
                  </a:lnTo>
                  <a:lnTo>
                    <a:pt x="222" y="564"/>
                  </a:lnTo>
                  <a:lnTo>
                    <a:pt x="216" y="558"/>
                  </a:lnTo>
                  <a:lnTo>
                    <a:pt x="198" y="558"/>
                  </a:lnTo>
                  <a:lnTo>
                    <a:pt x="192" y="564"/>
                  </a:lnTo>
                  <a:lnTo>
                    <a:pt x="210" y="582"/>
                  </a:lnTo>
                  <a:lnTo>
                    <a:pt x="186" y="600"/>
                  </a:lnTo>
                  <a:lnTo>
                    <a:pt x="228" y="594"/>
                  </a:lnTo>
                  <a:lnTo>
                    <a:pt x="228" y="618"/>
                  </a:lnTo>
                  <a:lnTo>
                    <a:pt x="216" y="642"/>
                  </a:lnTo>
                  <a:lnTo>
                    <a:pt x="210" y="648"/>
                  </a:lnTo>
                  <a:lnTo>
                    <a:pt x="198" y="654"/>
                  </a:lnTo>
                  <a:lnTo>
                    <a:pt x="180" y="660"/>
                  </a:lnTo>
                  <a:lnTo>
                    <a:pt x="168" y="666"/>
                  </a:lnTo>
                  <a:lnTo>
                    <a:pt x="162" y="666"/>
                  </a:lnTo>
                  <a:lnTo>
                    <a:pt x="162" y="690"/>
                  </a:lnTo>
                  <a:lnTo>
                    <a:pt x="168" y="696"/>
                  </a:lnTo>
                  <a:lnTo>
                    <a:pt x="174" y="696"/>
                  </a:lnTo>
                  <a:lnTo>
                    <a:pt x="180" y="690"/>
                  </a:lnTo>
                  <a:lnTo>
                    <a:pt x="192" y="684"/>
                  </a:lnTo>
                  <a:lnTo>
                    <a:pt x="198" y="678"/>
                  </a:lnTo>
                  <a:lnTo>
                    <a:pt x="204" y="684"/>
                  </a:lnTo>
                  <a:lnTo>
                    <a:pt x="204" y="690"/>
                  </a:lnTo>
                  <a:lnTo>
                    <a:pt x="210" y="696"/>
                  </a:lnTo>
                  <a:lnTo>
                    <a:pt x="234" y="696"/>
                  </a:lnTo>
                  <a:lnTo>
                    <a:pt x="240" y="702"/>
                  </a:lnTo>
                  <a:lnTo>
                    <a:pt x="252" y="708"/>
                  </a:lnTo>
                  <a:lnTo>
                    <a:pt x="258" y="708"/>
                  </a:lnTo>
                  <a:lnTo>
                    <a:pt x="276" y="702"/>
                  </a:lnTo>
                  <a:lnTo>
                    <a:pt x="288" y="696"/>
                  </a:lnTo>
                  <a:lnTo>
                    <a:pt x="294" y="690"/>
                  </a:lnTo>
                  <a:lnTo>
                    <a:pt x="318" y="690"/>
                  </a:lnTo>
                  <a:lnTo>
                    <a:pt x="312" y="696"/>
                  </a:lnTo>
                  <a:lnTo>
                    <a:pt x="300" y="702"/>
                  </a:lnTo>
                  <a:lnTo>
                    <a:pt x="294" y="714"/>
                  </a:lnTo>
                  <a:lnTo>
                    <a:pt x="282" y="720"/>
                  </a:lnTo>
                  <a:lnTo>
                    <a:pt x="276" y="726"/>
                  </a:lnTo>
                  <a:lnTo>
                    <a:pt x="210" y="726"/>
                  </a:lnTo>
                  <a:lnTo>
                    <a:pt x="210" y="738"/>
                  </a:lnTo>
                  <a:lnTo>
                    <a:pt x="198" y="738"/>
                  </a:lnTo>
                  <a:lnTo>
                    <a:pt x="186" y="744"/>
                  </a:lnTo>
                  <a:lnTo>
                    <a:pt x="180" y="750"/>
                  </a:lnTo>
                  <a:lnTo>
                    <a:pt x="180" y="768"/>
                  </a:lnTo>
                  <a:lnTo>
                    <a:pt x="174" y="774"/>
                  </a:lnTo>
                  <a:lnTo>
                    <a:pt x="144" y="774"/>
                  </a:lnTo>
                  <a:lnTo>
                    <a:pt x="144" y="780"/>
                  </a:lnTo>
                  <a:lnTo>
                    <a:pt x="138" y="786"/>
                  </a:lnTo>
                  <a:lnTo>
                    <a:pt x="138" y="792"/>
                  </a:lnTo>
                  <a:lnTo>
                    <a:pt x="126" y="804"/>
                  </a:lnTo>
                  <a:lnTo>
                    <a:pt x="114" y="810"/>
                  </a:lnTo>
                  <a:lnTo>
                    <a:pt x="108" y="810"/>
                  </a:lnTo>
                  <a:lnTo>
                    <a:pt x="108" y="816"/>
                  </a:lnTo>
                  <a:lnTo>
                    <a:pt x="114" y="816"/>
                  </a:lnTo>
                  <a:lnTo>
                    <a:pt x="120" y="822"/>
                  </a:lnTo>
                  <a:lnTo>
                    <a:pt x="150" y="822"/>
                  </a:lnTo>
                  <a:lnTo>
                    <a:pt x="156" y="810"/>
                  </a:lnTo>
                  <a:lnTo>
                    <a:pt x="174" y="792"/>
                  </a:lnTo>
                  <a:lnTo>
                    <a:pt x="210" y="792"/>
                  </a:lnTo>
                  <a:lnTo>
                    <a:pt x="216" y="798"/>
                  </a:lnTo>
                  <a:lnTo>
                    <a:pt x="228" y="804"/>
                  </a:lnTo>
                  <a:lnTo>
                    <a:pt x="240" y="804"/>
                  </a:lnTo>
                  <a:lnTo>
                    <a:pt x="246" y="792"/>
                  </a:lnTo>
                  <a:lnTo>
                    <a:pt x="252" y="786"/>
                  </a:lnTo>
                  <a:lnTo>
                    <a:pt x="258" y="774"/>
                  </a:lnTo>
                  <a:lnTo>
                    <a:pt x="270" y="762"/>
                  </a:lnTo>
                  <a:lnTo>
                    <a:pt x="288" y="762"/>
                  </a:lnTo>
                  <a:lnTo>
                    <a:pt x="300" y="774"/>
                  </a:lnTo>
                  <a:lnTo>
                    <a:pt x="330" y="774"/>
                  </a:lnTo>
                  <a:lnTo>
                    <a:pt x="354" y="762"/>
                  </a:lnTo>
                  <a:lnTo>
                    <a:pt x="360" y="762"/>
                  </a:lnTo>
                  <a:lnTo>
                    <a:pt x="366" y="768"/>
                  </a:lnTo>
                  <a:lnTo>
                    <a:pt x="378" y="768"/>
                  </a:lnTo>
                  <a:lnTo>
                    <a:pt x="390" y="774"/>
                  </a:lnTo>
                  <a:lnTo>
                    <a:pt x="396" y="774"/>
                  </a:lnTo>
                  <a:lnTo>
                    <a:pt x="396" y="768"/>
                  </a:lnTo>
                  <a:lnTo>
                    <a:pt x="390" y="762"/>
                  </a:lnTo>
                  <a:lnTo>
                    <a:pt x="390" y="750"/>
                  </a:lnTo>
                  <a:lnTo>
                    <a:pt x="396" y="750"/>
                  </a:lnTo>
                  <a:lnTo>
                    <a:pt x="408" y="756"/>
                  </a:lnTo>
                  <a:lnTo>
                    <a:pt x="414" y="762"/>
                  </a:lnTo>
                  <a:lnTo>
                    <a:pt x="426" y="756"/>
                  </a:lnTo>
                  <a:lnTo>
                    <a:pt x="498" y="756"/>
                  </a:lnTo>
                  <a:lnTo>
                    <a:pt x="522" y="750"/>
                  </a:lnTo>
                  <a:lnTo>
                    <a:pt x="534" y="744"/>
                  </a:lnTo>
                  <a:lnTo>
                    <a:pt x="540" y="732"/>
                  </a:lnTo>
                  <a:lnTo>
                    <a:pt x="546" y="726"/>
                  </a:lnTo>
                  <a:lnTo>
                    <a:pt x="552" y="714"/>
                  </a:lnTo>
                  <a:lnTo>
                    <a:pt x="498" y="708"/>
                  </a:lnTo>
                  <a:lnTo>
                    <a:pt x="522" y="702"/>
                  </a:lnTo>
                  <a:lnTo>
                    <a:pt x="516" y="684"/>
                  </a:lnTo>
                  <a:lnTo>
                    <a:pt x="528" y="672"/>
                  </a:lnTo>
                  <a:lnTo>
                    <a:pt x="540" y="666"/>
                  </a:lnTo>
                  <a:lnTo>
                    <a:pt x="546" y="666"/>
                  </a:lnTo>
                  <a:lnTo>
                    <a:pt x="558" y="660"/>
                  </a:lnTo>
                  <a:lnTo>
                    <a:pt x="564" y="654"/>
                  </a:lnTo>
                  <a:lnTo>
                    <a:pt x="576" y="618"/>
                  </a:lnTo>
                  <a:lnTo>
                    <a:pt x="570" y="606"/>
                  </a:lnTo>
                  <a:lnTo>
                    <a:pt x="564" y="600"/>
                  </a:lnTo>
                  <a:lnTo>
                    <a:pt x="552" y="594"/>
                  </a:lnTo>
                  <a:lnTo>
                    <a:pt x="540" y="594"/>
                  </a:lnTo>
                  <a:lnTo>
                    <a:pt x="528" y="588"/>
                  </a:lnTo>
                  <a:lnTo>
                    <a:pt x="504" y="588"/>
                  </a:lnTo>
                  <a:close/>
                  <a:moveTo>
                    <a:pt x="222" y="486"/>
                  </a:moveTo>
                  <a:lnTo>
                    <a:pt x="216" y="480"/>
                  </a:lnTo>
                  <a:lnTo>
                    <a:pt x="204" y="480"/>
                  </a:lnTo>
                  <a:lnTo>
                    <a:pt x="204" y="486"/>
                  </a:lnTo>
                  <a:lnTo>
                    <a:pt x="198" y="498"/>
                  </a:lnTo>
                  <a:lnTo>
                    <a:pt x="192" y="504"/>
                  </a:lnTo>
                  <a:lnTo>
                    <a:pt x="210" y="504"/>
                  </a:lnTo>
                  <a:lnTo>
                    <a:pt x="222" y="492"/>
                  </a:lnTo>
                  <a:lnTo>
                    <a:pt x="222" y="486"/>
                  </a:lnTo>
                  <a:close/>
                  <a:moveTo>
                    <a:pt x="126" y="504"/>
                  </a:moveTo>
                  <a:lnTo>
                    <a:pt x="132" y="498"/>
                  </a:lnTo>
                  <a:lnTo>
                    <a:pt x="132" y="492"/>
                  </a:lnTo>
                  <a:lnTo>
                    <a:pt x="144" y="492"/>
                  </a:lnTo>
                  <a:lnTo>
                    <a:pt x="150" y="480"/>
                  </a:lnTo>
                  <a:lnTo>
                    <a:pt x="156" y="474"/>
                  </a:lnTo>
                  <a:lnTo>
                    <a:pt x="156" y="462"/>
                  </a:lnTo>
                  <a:lnTo>
                    <a:pt x="138" y="444"/>
                  </a:lnTo>
                  <a:lnTo>
                    <a:pt x="138" y="432"/>
                  </a:lnTo>
                  <a:lnTo>
                    <a:pt x="132" y="438"/>
                  </a:lnTo>
                  <a:lnTo>
                    <a:pt x="126" y="426"/>
                  </a:lnTo>
                  <a:lnTo>
                    <a:pt x="120" y="420"/>
                  </a:lnTo>
                  <a:lnTo>
                    <a:pt x="78" y="420"/>
                  </a:lnTo>
                  <a:lnTo>
                    <a:pt x="72" y="426"/>
                  </a:lnTo>
                  <a:lnTo>
                    <a:pt x="30" y="450"/>
                  </a:lnTo>
                  <a:lnTo>
                    <a:pt x="30" y="462"/>
                  </a:lnTo>
                  <a:lnTo>
                    <a:pt x="24" y="462"/>
                  </a:lnTo>
                  <a:lnTo>
                    <a:pt x="18" y="468"/>
                  </a:lnTo>
                  <a:lnTo>
                    <a:pt x="12" y="468"/>
                  </a:lnTo>
                  <a:lnTo>
                    <a:pt x="0" y="480"/>
                  </a:lnTo>
                  <a:lnTo>
                    <a:pt x="6" y="486"/>
                  </a:lnTo>
                  <a:lnTo>
                    <a:pt x="30" y="498"/>
                  </a:lnTo>
                  <a:lnTo>
                    <a:pt x="42" y="498"/>
                  </a:lnTo>
                  <a:lnTo>
                    <a:pt x="66" y="474"/>
                  </a:lnTo>
                  <a:lnTo>
                    <a:pt x="84" y="498"/>
                  </a:lnTo>
                  <a:lnTo>
                    <a:pt x="120" y="504"/>
                  </a:lnTo>
                  <a:lnTo>
                    <a:pt x="126" y="504"/>
                  </a:lnTo>
                  <a:close/>
                  <a:moveTo>
                    <a:pt x="78" y="228"/>
                  </a:moveTo>
                  <a:lnTo>
                    <a:pt x="72" y="228"/>
                  </a:lnTo>
                  <a:lnTo>
                    <a:pt x="66" y="234"/>
                  </a:lnTo>
                  <a:lnTo>
                    <a:pt x="66" y="240"/>
                  </a:lnTo>
                  <a:lnTo>
                    <a:pt x="84" y="240"/>
                  </a:lnTo>
                  <a:lnTo>
                    <a:pt x="84" y="228"/>
                  </a:lnTo>
                  <a:lnTo>
                    <a:pt x="78" y="228"/>
                  </a:lnTo>
                  <a:close/>
                  <a:moveTo>
                    <a:pt x="108" y="210"/>
                  </a:moveTo>
                  <a:lnTo>
                    <a:pt x="126" y="210"/>
                  </a:lnTo>
                  <a:lnTo>
                    <a:pt x="132" y="204"/>
                  </a:lnTo>
                  <a:lnTo>
                    <a:pt x="132" y="198"/>
                  </a:lnTo>
                  <a:lnTo>
                    <a:pt x="138" y="186"/>
                  </a:lnTo>
                  <a:lnTo>
                    <a:pt x="150" y="174"/>
                  </a:lnTo>
                  <a:lnTo>
                    <a:pt x="150" y="168"/>
                  </a:lnTo>
                  <a:lnTo>
                    <a:pt x="138" y="174"/>
                  </a:lnTo>
                  <a:lnTo>
                    <a:pt x="132" y="174"/>
                  </a:lnTo>
                  <a:lnTo>
                    <a:pt x="114" y="192"/>
                  </a:lnTo>
                  <a:lnTo>
                    <a:pt x="108" y="186"/>
                  </a:lnTo>
                  <a:lnTo>
                    <a:pt x="96" y="186"/>
                  </a:lnTo>
                  <a:lnTo>
                    <a:pt x="90" y="192"/>
                  </a:lnTo>
                  <a:lnTo>
                    <a:pt x="90" y="210"/>
                  </a:lnTo>
                  <a:lnTo>
                    <a:pt x="96" y="216"/>
                  </a:lnTo>
                  <a:lnTo>
                    <a:pt x="96" y="228"/>
                  </a:lnTo>
                  <a:lnTo>
                    <a:pt x="108" y="210"/>
                  </a:lnTo>
                  <a:close/>
                  <a:moveTo>
                    <a:pt x="72" y="252"/>
                  </a:moveTo>
                  <a:lnTo>
                    <a:pt x="60" y="282"/>
                  </a:lnTo>
                  <a:lnTo>
                    <a:pt x="78" y="258"/>
                  </a:lnTo>
                  <a:lnTo>
                    <a:pt x="72" y="252"/>
                  </a:lnTo>
                  <a:close/>
                </a:path>
              </a:pathLst>
            </a:custGeom>
            <a:solidFill>
              <a:srgbClr val="6BBA56"/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47" name="Norway" descr="© INSCALE GmbH, 05.05.2010&#10;http://www.presentationload.com/">
              <a:extLst>
                <a:ext uri="{FF2B5EF4-FFF2-40B4-BE49-F238E27FC236}">
                  <a16:creationId xmlns:a16="http://schemas.microsoft.com/office/drawing/2014/main" id="{FD978CAC-7A11-4D3C-90BB-378076DAF3A5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5741869" y="1770176"/>
              <a:ext cx="601911" cy="671791"/>
            </a:xfrm>
            <a:custGeom>
              <a:avLst/>
              <a:gdLst>
                <a:gd name="T0" fmla="*/ 2147483647 w 1362"/>
                <a:gd name="T1" fmla="*/ 2147483647 h 1500"/>
                <a:gd name="T2" fmla="*/ 2147483647 w 1362"/>
                <a:gd name="T3" fmla="*/ 2147483647 h 1500"/>
                <a:gd name="T4" fmla="*/ 2147483647 w 1362"/>
                <a:gd name="T5" fmla="*/ 2147483647 h 1500"/>
                <a:gd name="T6" fmla="*/ 2147483647 w 1362"/>
                <a:gd name="T7" fmla="*/ 2147483647 h 1500"/>
                <a:gd name="T8" fmla="*/ 2147483647 w 1362"/>
                <a:gd name="T9" fmla="*/ 0 h 1500"/>
                <a:gd name="T10" fmla="*/ 2147483647 w 1362"/>
                <a:gd name="T11" fmla="*/ 2147483647 h 1500"/>
                <a:gd name="T12" fmla="*/ 2147483647 w 1362"/>
                <a:gd name="T13" fmla="*/ 2147483647 h 1500"/>
                <a:gd name="T14" fmla="*/ 2147483647 w 1362"/>
                <a:gd name="T15" fmla="*/ 2147483647 h 1500"/>
                <a:gd name="T16" fmla="*/ 2147483647 w 1362"/>
                <a:gd name="T17" fmla="*/ 2147483647 h 1500"/>
                <a:gd name="T18" fmla="*/ 2147483647 w 1362"/>
                <a:gd name="T19" fmla="*/ 2147483647 h 1500"/>
                <a:gd name="T20" fmla="*/ 2147483647 w 1362"/>
                <a:gd name="T21" fmla="*/ 2147483647 h 1500"/>
                <a:gd name="T22" fmla="*/ 2147483647 w 1362"/>
                <a:gd name="T23" fmla="*/ 2147483647 h 1500"/>
                <a:gd name="T24" fmla="*/ 2147483647 w 1362"/>
                <a:gd name="T25" fmla="*/ 2147483647 h 1500"/>
                <a:gd name="T26" fmla="*/ 2147483647 w 1362"/>
                <a:gd name="T27" fmla="*/ 2147483647 h 1500"/>
                <a:gd name="T28" fmla="*/ 2147483647 w 1362"/>
                <a:gd name="T29" fmla="*/ 2147483647 h 1500"/>
                <a:gd name="T30" fmla="*/ 2147483647 w 1362"/>
                <a:gd name="T31" fmla="*/ 2147483647 h 1500"/>
                <a:gd name="T32" fmla="*/ 2147483647 w 1362"/>
                <a:gd name="T33" fmla="*/ 2147483647 h 1500"/>
                <a:gd name="T34" fmla="*/ 2147483647 w 1362"/>
                <a:gd name="T35" fmla="*/ 2147483647 h 1500"/>
                <a:gd name="T36" fmla="*/ 2147483647 w 1362"/>
                <a:gd name="T37" fmla="*/ 2147483647 h 1500"/>
                <a:gd name="T38" fmla="*/ 2147483647 w 1362"/>
                <a:gd name="T39" fmla="*/ 2147483647 h 1500"/>
                <a:gd name="T40" fmla="*/ 2147483647 w 1362"/>
                <a:gd name="T41" fmla="*/ 2147483647 h 1500"/>
                <a:gd name="T42" fmla="*/ 2147483647 w 1362"/>
                <a:gd name="T43" fmla="*/ 2147483647 h 1500"/>
                <a:gd name="T44" fmla="*/ 2147483647 w 1362"/>
                <a:gd name="T45" fmla="*/ 2147483647 h 1500"/>
                <a:gd name="T46" fmla="*/ 2147483647 w 1362"/>
                <a:gd name="T47" fmla="*/ 2147483647 h 1500"/>
                <a:gd name="T48" fmla="*/ 2147483647 w 1362"/>
                <a:gd name="T49" fmla="*/ 2147483647 h 1500"/>
                <a:gd name="T50" fmla="*/ 2147483647 w 1362"/>
                <a:gd name="T51" fmla="*/ 2147483647 h 1500"/>
                <a:gd name="T52" fmla="*/ 2147483647 w 1362"/>
                <a:gd name="T53" fmla="*/ 2147483647 h 1500"/>
                <a:gd name="T54" fmla="*/ 2147483647 w 1362"/>
                <a:gd name="T55" fmla="*/ 2147483647 h 1500"/>
                <a:gd name="T56" fmla="*/ 2147483647 w 1362"/>
                <a:gd name="T57" fmla="*/ 2147483647 h 1500"/>
                <a:gd name="T58" fmla="*/ 2147483647 w 1362"/>
                <a:gd name="T59" fmla="*/ 2147483647 h 1500"/>
                <a:gd name="T60" fmla="*/ 2147483647 w 1362"/>
                <a:gd name="T61" fmla="*/ 2147483647 h 1500"/>
                <a:gd name="T62" fmla="*/ 2147483647 w 1362"/>
                <a:gd name="T63" fmla="*/ 2147483647 h 1500"/>
                <a:gd name="T64" fmla="*/ 2147483647 w 1362"/>
                <a:gd name="T65" fmla="*/ 2147483647 h 1500"/>
                <a:gd name="T66" fmla="*/ 2147483647 w 1362"/>
                <a:gd name="T67" fmla="*/ 2147483647 h 1500"/>
                <a:gd name="T68" fmla="*/ 2147483647 w 1362"/>
                <a:gd name="T69" fmla="*/ 2147483647 h 1500"/>
                <a:gd name="T70" fmla="*/ 2147483647 w 1362"/>
                <a:gd name="T71" fmla="*/ 2147483647 h 1500"/>
                <a:gd name="T72" fmla="*/ 2147483647 w 1362"/>
                <a:gd name="T73" fmla="*/ 2147483647 h 1500"/>
                <a:gd name="T74" fmla="*/ 2147483647 w 1362"/>
                <a:gd name="T75" fmla="*/ 2147483647 h 1500"/>
                <a:gd name="T76" fmla="*/ 2147483647 w 1362"/>
                <a:gd name="T77" fmla="*/ 2147483647 h 1500"/>
                <a:gd name="T78" fmla="*/ 2147483647 w 1362"/>
                <a:gd name="T79" fmla="*/ 2147483647 h 1500"/>
                <a:gd name="T80" fmla="*/ 2147483647 w 1362"/>
                <a:gd name="T81" fmla="*/ 2147483647 h 1500"/>
                <a:gd name="T82" fmla="*/ 2147483647 w 1362"/>
                <a:gd name="T83" fmla="*/ 2147483647 h 1500"/>
                <a:gd name="T84" fmla="*/ 2147483647 w 1362"/>
                <a:gd name="T85" fmla="*/ 2147483647 h 1500"/>
                <a:gd name="T86" fmla="*/ 2147483647 w 1362"/>
                <a:gd name="T87" fmla="*/ 2147483647 h 1500"/>
                <a:gd name="T88" fmla="*/ 2147483647 w 1362"/>
                <a:gd name="T89" fmla="*/ 2147483647 h 1500"/>
                <a:gd name="T90" fmla="*/ 2147483647 w 1362"/>
                <a:gd name="T91" fmla="*/ 2147483647 h 1500"/>
                <a:gd name="T92" fmla="*/ 2147483647 w 1362"/>
                <a:gd name="T93" fmla="*/ 2147483647 h 1500"/>
                <a:gd name="T94" fmla="*/ 2147483647 w 1362"/>
                <a:gd name="T95" fmla="*/ 2147483647 h 1500"/>
                <a:gd name="T96" fmla="*/ 2147483647 w 1362"/>
                <a:gd name="T97" fmla="*/ 2147483647 h 1500"/>
                <a:gd name="T98" fmla="*/ 2147483647 w 1362"/>
                <a:gd name="T99" fmla="*/ 2147483647 h 1500"/>
                <a:gd name="T100" fmla="*/ 2147483647 w 1362"/>
                <a:gd name="T101" fmla="*/ 2147483647 h 1500"/>
                <a:gd name="T102" fmla="*/ 2147483647 w 1362"/>
                <a:gd name="T103" fmla="*/ 2147483647 h 1500"/>
                <a:gd name="T104" fmla="*/ 2147483647 w 1362"/>
                <a:gd name="T105" fmla="*/ 2147483647 h 1500"/>
                <a:gd name="T106" fmla="*/ 2147483647 w 1362"/>
                <a:gd name="T107" fmla="*/ 2147483647 h 1500"/>
                <a:gd name="T108" fmla="*/ 2147483647 w 1362"/>
                <a:gd name="T109" fmla="*/ 2147483647 h 1500"/>
                <a:gd name="T110" fmla="*/ 2147483647 w 1362"/>
                <a:gd name="T111" fmla="*/ 2147483647 h 1500"/>
                <a:gd name="T112" fmla="*/ 2147483647 w 1362"/>
                <a:gd name="T113" fmla="*/ 2147483647 h 1500"/>
                <a:gd name="T114" fmla="*/ 2147483647 w 1362"/>
                <a:gd name="T115" fmla="*/ 2147483647 h 150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362"/>
                <a:gd name="T175" fmla="*/ 0 h 1500"/>
                <a:gd name="T176" fmla="*/ 1362 w 1362"/>
                <a:gd name="T177" fmla="*/ 1500 h 150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362" h="1500">
                  <a:moveTo>
                    <a:pt x="324" y="120"/>
                  </a:moveTo>
                  <a:lnTo>
                    <a:pt x="336" y="126"/>
                  </a:lnTo>
                  <a:lnTo>
                    <a:pt x="354" y="132"/>
                  </a:lnTo>
                  <a:lnTo>
                    <a:pt x="378" y="132"/>
                  </a:lnTo>
                  <a:lnTo>
                    <a:pt x="294" y="90"/>
                  </a:lnTo>
                  <a:lnTo>
                    <a:pt x="294" y="102"/>
                  </a:lnTo>
                  <a:lnTo>
                    <a:pt x="306" y="108"/>
                  </a:lnTo>
                  <a:lnTo>
                    <a:pt x="312" y="114"/>
                  </a:lnTo>
                  <a:lnTo>
                    <a:pt x="324" y="120"/>
                  </a:lnTo>
                  <a:close/>
                  <a:moveTo>
                    <a:pt x="684" y="48"/>
                  </a:moveTo>
                  <a:lnTo>
                    <a:pt x="732" y="48"/>
                  </a:lnTo>
                  <a:lnTo>
                    <a:pt x="738" y="54"/>
                  </a:lnTo>
                  <a:lnTo>
                    <a:pt x="750" y="54"/>
                  </a:lnTo>
                  <a:lnTo>
                    <a:pt x="774" y="66"/>
                  </a:lnTo>
                  <a:lnTo>
                    <a:pt x="786" y="66"/>
                  </a:lnTo>
                  <a:lnTo>
                    <a:pt x="798" y="60"/>
                  </a:lnTo>
                  <a:lnTo>
                    <a:pt x="804" y="60"/>
                  </a:lnTo>
                  <a:lnTo>
                    <a:pt x="816" y="54"/>
                  </a:lnTo>
                  <a:lnTo>
                    <a:pt x="828" y="54"/>
                  </a:lnTo>
                  <a:lnTo>
                    <a:pt x="840" y="60"/>
                  </a:lnTo>
                  <a:lnTo>
                    <a:pt x="876" y="72"/>
                  </a:lnTo>
                  <a:lnTo>
                    <a:pt x="888" y="78"/>
                  </a:lnTo>
                  <a:lnTo>
                    <a:pt x="894" y="84"/>
                  </a:lnTo>
                  <a:lnTo>
                    <a:pt x="900" y="84"/>
                  </a:lnTo>
                  <a:lnTo>
                    <a:pt x="924" y="60"/>
                  </a:lnTo>
                  <a:lnTo>
                    <a:pt x="984" y="66"/>
                  </a:lnTo>
                  <a:lnTo>
                    <a:pt x="984" y="42"/>
                  </a:lnTo>
                  <a:lnTo>
                    <a:pt x="1014" y="42"/>
                  </a:lnTo>
                  <a:lnTo>
                    <a:pt x="1026" y="36"/>
                  </a:lnTo>
                  <a:lnTo>
                    <a:pt x="1032" y="24"/>
                  </a:lnTo>
                  <a:lnTo>
                    <a:pt x="1038" y="18"/>
                  </a:lnTo>
                  <a:lnTo>
                    <a:pt x="1032" y="12"/>
                  </a:lnTo>
                  <a:lnTo>
                    <a:pt x="1002" y="12"/>
                  </a:lnTo>
                  <a:lnTo>
                    <a:pt x="990" y="18"/>
                  </a:lnTo>
                  <a:lnTo>
                    <a:pt x="984" y="18"/>
                  </a:lnTo>
                  <a:lnTo>
                    <a:pt x="972" y="6"/>
                  </a:lnTo>
                  <a:lnTo>
                    <a:pt x="960" y="0"/>
                  </a:lnTo>
                  <a:lnTo>
                    <a:pt x="918" y="0"/>
                  </a:lnTo>
                  <a:lnTo>
                    <a:pt x="900" y="6"/>
                  </a:lnTo>
                  <a:lnTo>
                    <a:pt x="882" y="18"/>
                  </a:lnTo>
                  <a:lnTo>
                    <a:pt x="870" y="18"/>
                  </a:lnTo>
                  <a:lnTo>
                    <a:pt x="864" y="12"/>
                  </a:lnTo>
                  <a:lnTo>
                    <a:pt x="864" y="6"/>
                  </a:lnTo>
                  <a:lnTo>
                    <a:pt x="858" y="6"/>
                  </a:lnTo>
                  <a:lnTo>
                    <a:pt x="852" y="0"/>
                  </a:lnTo>
                  <a:lnTo>
                    <a:pt x="822" y="0"/>
                  </a:lnTo>
                  <a:lnTo>
                    <a:pt x="804" y="18"/>
                  </a:lnTo>
                  <a:lnTo>
                    <a:pt x="738" y="0"/>
                  </a:lnTo>
                  <a:lnTo>
                    <a:pt x="726" y="0"/>
                  </a:lnTo>
                  <a:lnTo>
                    <a:pt x="708" y="6"/>
                  </a:lnTo>
                  <a:lnTo>
                    <a:pt x="690" y="6"/>
                  </a:lnTo>
                  <a:lnTo>
                    <a:pt x="672" y="12"/>
                  </a:lnTo>
                  <a:lnTo>
                    <a:pt x="660" y="12"/>
                  </a:lnTo>
                  <a:lnTo>
                    <a:pt x="660" y="6"/>
                  </a:lnTo>
                  <a:lnTo>
                    <a:pt x="666" y="0"/>
                  </a:lnTo>
                  <a:lnTo>
                    <a:pt x="630" y="12"/>
                  </a:lnTo>
                  <a:lnTo>
                    <a:pt x="648" y="36"/>
                  </a:lnTo>
                  <a:lnTo>
                    <a:pt x="684" y="48"/>
                  </a:lnTo>
                  <a:close/>
                  <a:moveTo>
                    <a:pt x="324" y="66"/>
                  </a:moveTo>
                  <a:lnTo>
                    <a:pt x="342" y="66"/>
                  </a:lnTo>
                  <a:lnTo>
                    <a:pt x="348" y="72"/>
                  </a:lnTo>
                  <a:lnTo>
                    <a:pt x="360" y="72"/>
                  </a:lnTo>
                  <a:lnTo>
                    <a:pt x="360" y="78"/>
                  </a:lnTo>
                  <a:lnTo>
                    <a:pt x="342" y="96"/>
                  </a:lnTo>
                  <a:lnTo>
                    <a:pt x="336" y="96"/>
                  </a:lnTo>
                  <a:lnTo>
                    <a:pt x="378" y="114"/>
                  </a:lnTo>
                  <a:lnTo>
                    <a:pt x="390" y="120"/>
                  </a:lnTo>
                  <a:lnTo>
                    <a:pt x="396" y="126"/>
                  </a:lnTo>
                  <a:lnTo>
                    <a:pt x="414" y="126"/>
                  </a:lnTo>
                  <a:lnTo>
                    <a:pt x="426" y="132"/>
                  </a:lnTo>
                  <a:lnTo>
                    <a:pt x="438" y="132"/>
                  </a:lnTo>
                  <a:lnTo>
                    <a:pt x="462" y="108"/>
                  </a:lnTo>
                  <a:lnTo>
                    <a:pt x="504" y="96"/>
                  </a:lnTo>
                  <a:lnTo>
                    <a:pt x="534" y="120"/>
                  </a:lnTo>
                  <a:lnTo>
                    <a:pt x="528" y="120"/>
                  </a:lnTo>
                  <a:lnTo>
                    <a:pt x="516" y="126"/>
                  </a:lnTo>
                  <a:lnTo>
                    <a:pt x="504" y="126"/>
                  </a:lnTo>
                  <a:lnTo>
                    <a:pt x="480" y="132"/>
                  </a:lnTo>
                  <a:lnTo>
                    <a:pt x="468" y="138"/>
                  </a:lnTo>
                  <a:lnTo>
                    <a:pt x="456" y="150"/>
                  </a:lnTo>
                  <a:lnTo>
                    <a:pt x="486" y="150"/>
                  </a:lnTo>
                  <a:lnTo>
                    <a:pt x="498" y="156"/>
                  </a:lnTo>
                  <a:lnTo>
                    <a:pt x="522" y="156"/>
                  </a:lnTo>
                  <a:lnTo>
                    <a:pt x="516" y="162"/>
                  </a:lnTo>
                  <a:lnTo>
                    <a:pt x="504" y="162"/>
                  </a:lnTo>
                  <a:lnTo>
                    <a:pt x="486" y="168"/>
                  </a:lnTo>
                  <a:lnTo>
                    <a:pt x="474" y="174"/>
                  </a:lnTo>
                  <a:lnTo>
                    <a:pt x="468" y="180"/>
                  </a:lnTo>
                  <a:lnTo>
                    <a:pt x="462" y="180"/>
                  </a:lnTo>
                  <a:lnTo>
                    <a:pt x="516" y="198"/>
                  </a:lnTo>
                  <a:lnTo>
                    <a:pt x="522" y="198"/>
                  </a:lnTo>
                  <a:lnTo>
                    <a:pt x="528" y="204"/>
                  </a:lnTo>
                  <a:lnTo>
                    <a:pt x="540" y="210"/>
                  </a:lnTo>
                  <a:lnTo>
                    <a:pt x="558" y="210"/>
                  </a:lnTo>
                  <a:lnTo>
                    <a:pt x="576" y="216"/>
                  </a:lnTo>
                  <a:lnTo>
                    <a:pt x="594" y="210"/>
                  </a:lnTo>
                  <a:lnTo>
                    <a:pt x="606" y="204"/>
                  </a:lnTo>
                  <a:lnTo>
                    <a:pt x="612" y="204"/>
                  </a:lnTo>
                  <a:lnTo>
                    <a:pt x="618" y="198"/>
                  </a:lnTo>
                  <a:lnTo>
                    <a:pt x="612" y="192"/>
                  </a:lnTo>
                  <a:lnTo>
                    <a:pt x="612" y="186"/>
                  </a:lnTo>
                  <a:lnTo>
                    <a:pt x="606" y="180"/>
                  </a:lnTo>
                  <a:lnTo>
                    <a:pt x="606" y="174"/>
                  </a:lnTo>
                  <a:lnTo>
                    <a:pt x="612" y="168"/>
                  </a:lnTo>
                  <a:lnTo>
                    <a:pt x="618" y="168"/>
                  </a:lnTo>
                  <a:lnTo>
                    <a:pt x="630" y="162"/>
                  </a:lnTo>
                  <a:lnTo>
                    <a:pt x="648" y="162"/>
                  </a:lnTo>
                  <a:lnTo>
                    <a:pt x="648" y="144"/>
                  </a:lnTo>
                  <a:lnTo>
                    <a:pt x="678" y="132"/>
                  </a:lnTo>
                  <a:lnTo>
                    <a:pt x="690" y="102"/>
                  </a:lnTo>
                  <a:lnTo>
                    <a:pt x="714" y="114"/>
                  </a:lnTo>
                  <a:lnTo>
                    <a:pt x="738" y="102"/>
                  </a:lnTo>
                  <a:lnTo>
                    <a:pt x="750" y="114"/>
                  </a:lnTo>
                  <a:lnTo>
                    <a:pt x="762" y="120"/>
                  </a:lnTo>
                  <a:lnTo>
                    <a:pt x="780" y="126"/>
                  </a:lnTo>
                  <a:lnTo>
                    <a:pt x="792" y="138"/>
                  </a:lnTo>
                  <a:lnTo>
                    <a:pt x="792" y="144"/>
                  </a:lnTo>
                  <a:lnTo>
                    <a:pt x="786" y="150"/>
                  </a:lnTo>
                  <a:lnTo>
                    <a:pt x="786" y="162"/>
                  </a:lnTo>
                  <a:lnTo>
                    <a:pt x="774" y="174"/>
                  </a:lnTo>
                  <a:lnTo>
                    <a:pt x="828" y="174"/>
                  </a:lnTo>
                  <a:lnTo>
                    <a:pt x="834" y="180"/>
                  </a:lnTo>
                  <a:lnTo>
                    <a:pt x="846" y="186"/>
                  </a:lnTo>
                  <a:lnTo>
                    <a:pt x="852" y="192"/>
                  </a:lnTo>
                  <a:lnTo>
                    <a:pt x="858" y="192"/>
                  </a:lnTo>
                  <a:lnTo>
                    <a:pt x="864" y="186"/>
                  </a:lnTo>
                  <a:lnTo>
                    <a:pt x="876" y="186"/>
                  </a:lnTo>
                  <a:lnTo>
                    <a:pt x="894" y="174"/>
                  </a:lnTo>
                  <a:lnTo>
                    <a:pt x="906" y="168"/>
                  </a:lnTo>
                  <a:lnTo>
                    <a:pt x="924" y="162"/>
                  </a:lnTo>
                  <a:lnTo>
                    <a:pt x="936" y="156"/>
                  </a:lnTo>
                  <a:lnTo>
                    <a:pt x="942" y="150"/>
                  </a:lnTo>
                  <a:lnTo>
                    <a:pt x="942" y="144"/>
                  </a:lnTo>
                  <a:lnTo>
                    <a:pt x="936" y="144"/>
                  </a:lnTo>
                  <a:lnTo>
                    <a:pt x="924" y="138"/>
                  </a:lnTo>
                  <a:lnTo>
                    <a:pt x="888" y="138"/>
                  </a:lnTo>
                  <a:lnTo>
                    <a:pt x="882" y="120"/>
                  </a:lnTo>
                  <a:lnTo>
                    <a:pt x="828" y="114"/>
                  </a:lnTo>
                  <a:lnTo>
                    <a:pt x="828" y="96"/>
                  </a:lnTo>
                  <a:lnTo>
                    <a:pt x="798" y="102"/>
                  </a:lnTo>
                  <a:lnTo>
                    <a:pt x="798" y="84"/>
                  </a:lnTo>
                  <a:lnTo>
                    <a:pt x="726" y="84"/>
                  </a:lnTo>
                  <a:lnTo>
                    <a:pt x="720" y="72"/>
                  </a:lnTo>
                  <a:lnTo>
                    <a:pt x="684" y="72"/>
                  </a:lnTo>
                  <a:lnTo>
                    <a:pt x="678" y="60"/>
                  </a:lnTo>
                  <a:lnTo>
                    <a:pt x="654" y="48"/>
                  </a:lnTo>
                  <a:lnTo>
                    <a:pt x="624" y="48"/>
                  </a:lnTo>
                  <a:lnTo>
                    <a:pt x="624" y="30"/>
                  </a:lnTo>
                  <a:lnTo>
                    <a:pt x="618" y="30"/>
                  </a:lnTo>
                  <a:lnTo>
                    <a:pt x="612" y="24"/>
                  </a:lnTo>
                  <a:lnTo>
                    <a:pt x="540" y="24"/>
                  </a:lnTo>
                  <a:lnTo>
                    <a:pt x="534" y="30"/>
                  </a:lnTo>
                  <a:lnTo>
                    <a:pt x="534" y="36"/>
                  </a:lnTo>
                  <a:lnTo>
                    <a:pt x="540" y="42"/>
                  </a:lnTo>
                  <a:lnTo>
                    <a:pt x="546" y="54"/>
                  </a:lnTo>
                  <a:lnTo>
                    <a:pt x="564" y="72"/>
                  </a:lnTo>
                  <a:lnTo>
                    <a:pt x="552" y="66"/>
                  </a:lnTo>
                  <a:lnTo>
                    <a:pt x="546" y="60"/>
                  </a:lnTo>
                  <a:lnTo>
                    <a:pt x="528" y="48"/>
                  </a:lnTo>
                  <a:lnTo>
                    <a:pt x="492" y="30"/>
                  </a:lnTo>
                  <a:lnTo>
                    <a:pt x="480" y="30"/>
                  </a:lnTo>
                  <a:lnTo>
                    <a:pt x="474" y="36"/>
                  </a:lnTo>
                  <a:lnTo>
                    <a:pt x="468" y="48"/>
                  </a:lnTo>
                  <a:lnTo>
                    <a:pt x="462" y="54"/>
                  </a:lnTo>
                  <a:lnTo>
                    <a:pt x="450" y="54"/>
                  </a:lnTo>
                  <a:lnTo>
                    <a:pt x="438" y="48"/>
                  </a:lnTo>
                  <a:lnTo>
                    <a:pt x="420" y="48"/>
                  </a:lnTo>
                  <a:lnTo>
                    <a:pt x="420" y="42"/>
                  </a:lnTo>
                  <a:lnTo>
                    <a:pt x="426" y="42"/>
                  </a:lnTo>
                  <a:lnTo>
                    <a:pt x="438" y="30"/>
                  </a:lnTo>
                  <a:lnTo>
                    <a:pt x="384" y="30"/>
                  </a:lnTo>
                  <a:lnTo>
                    <a:pt x="372" y="42"/>
                  </a:lnTo>
                  <a:lnTo>
                    <a:pt x="366" y="30"/>
                  </a:lnTo>
                  <a:lnTo>
                    <a:pt x="354" y="30"/>
                  </a:lnTo>
                  <a:lnTo>
                    <a:pt x="318" y="48"/>
                  </a:lnTo>
                  <a:lnTo>
                    <a:pt x="318" y="60"/>
                  </a:lnTo>
                  <a:lnTo>
                    <a:pt x="324" y="66"/>
                  </a:lnTo>
                  <a:close/>
                  <a:moveTo>
                    <a:pt x="642" y="708"/>
                  </a:moveTo>
                  <a:lnTo>
                    <a:pt x="666" y="696"/>
                  </a:lnTo>
                  <a:lnTo>
                    <a:pt x="666" y="690"/>
                  </a:lnTo>
                  <a:lnTo>
                    <a:pt x="678" y="690"/>
                  </a:lnTo>
                  <a:lnTo>
                    <a:pt x="678" y="678"/>
                  </a:lnTo>
                  <a:lnTo>
                    <a:pt x="672" y="672"/>
                  </a:lnTo>
                  <a:lnTo>
                    <a:pt x="630" y="690"/>
                  </a:lnTo>
                  <a:lnTo>
                    <a:pt x="642" y="708"/>
                  </a:lnTo>
                  <a:close/>
                  <a:moveTo>
                    <a:pt x="774" y="648"/>
                  </a:moveTo>
                  <a:lnTo>
                    <a:pt x="780" y="642"/>
                  </a:lnTo>
                  <a:lnTo>
                    <a:pt x="786" y="642"/>
                  </a:lnTo>
                  <a:lnTo>
                    <a:pt x="792" y="636"/>
                  </a:lnTo>
                  <a:lnTo>
                    <a:pt x="792" y="630"/>
                  </a:lnTo>
                  <a:lnTo>
                    <a:pt x="786" y="624"/>
                  </a:lnTo>
                  <a:lnTo>
                    <a:pt x="774" y="624"/>
                  </a:lnTo>
                  <a:lnTo>
                    <a:pt x="768" y="630"/>
                  </a:lnTo>
                  <a:lnTo>
                    <a:pt x="768" y="642"/>
                  </a:lnTo>
                  <a:lnTo>
                    <a:pt x="774" y="648"/>
                  </a:lnTo>
                  <a:close/>
                  <a:moveTo>
                    <a:pt x="594" y="696"/>
                  </a:moveTo>
                  <a:lnTo>
                    <a:pt x="576" y="696"/>
                  </a:lnTo>
                  <a:lnTo>
                    <a:pt x="552" y="708"/>
                  </a:lnTo>
                  <a:lnTo>
                    <a:pt x="546" y="714"/>
                  </a:lnTo>
                  <a:lnTo>
                    <a:pt x="570" y="720"/>
                  </a:lnTo>
                  <a:lnTo>
                    <a:pt x="576" y="714"/>
                  </a:lnTo>
                  <a:lnTo>
                    <a:pt x="588" y="714"/>
                  </a:lnTo>
                  <a:lnTo>
                    <a:pt x="600" y="702"/>
                  </a:lnTo>
                  <a:lnTo>
                    <a:pt x="594" y="696"/>
                  </a:lnTo>
                  <a:close/>
                  <a:moveTo>
                    <a:pt x="918" y="612"/>
                  </a:moveTo>
                  <a:lnTo>
                    <a:pt x="936" y="618"/>
                  </a:lnTo>
                  <a:lnTo>
                    <a:pt x="942" y="606"/>
                  </a:lnTo>
                  <a:lnTo>
                    <a:pt x="948" y="600"/>
                  </a:lnTo>
                  <a:lnTo>
                    <a:pt x="948" y="594"/>
                  </a:lnTo>
                  <a:lnTo>
                    <a:pt x="918" y="594"/>
                  </a:lnTo>
                  <a:lnTo>
                    <a:pt x="918" y="612"/>
                  </a:lnTo>
                  <a:close/>
                  <a:moveTo>
                    <a:pt x="486" y="756"/>
                  </a:moveTo>
                  <a:lnTo>
                    <a:pt x="474" y="756"/>
                  </a:lnTo>
                  <a:lnTo>
                    <a:pt x="438" y="774"/>
                  </a:lnTo>
                  <a:lnTo>
                    <a:pt x="432" y="780"/>
                  </a:lnTo>
                  <a:lnTo>
                    <a:pt x="432" y="786"/>
                  </a:lnTo>
                  <a:lnTo>
                    <a:pt x="444" y="786"/>
                  </a:lnTo>
                  <a:lnTo>
                    <a:pt x="456" y="780"/>
                  </a:lnTo>
                  <a:lnTo>
                    <a:pt x="462" y="774"/>
                  </a:lnTo>
                  <a:lnTo>
                    <a:pt x="474" y="768"/>
                  </a:lnTo>
                  <a:lnTo>
                    <a:pt x="510" y="768"/>
                  </a:lnTo>
                  <a:lnTo>
                    <a:pt x="510" y="762"/>
                  </a:lnTo>
                  <a:lnTo>
                    <a:pt x="504" y="762"/>
                  </a:lnTo>
                  <a:lnTo>
                    <a:pt x="504" y="756"/>
                  </a:lnTo>
                  <a:lnTo>
                    <a:pt x="486" y="756"/>
                  </a:lnTo>
                  <a:close/>
                  <a:moveTo>
                    <a:pt x="1356" y="660"/>
                  </a:moveTo>
                  <a:lnTo>
                    <a:pt x="1326" y="666"/>
                  </a:lnTo>
                  <a:lnTo>
                    <a:pt x="1290" y="654"/>
                  </a:lnTo>
                  <a:lnTo>
                    <a:pt x="1260" y="642"/>
                  </a:lnTo>
                  <a:lnTo>
                    <a:pt x="1302" y="642"/>
                  </a:lnTo>
                  <a:lnTo>
                    <a:pt x="1326" y="630"/>
                  </a:lnTo>
                  <a:lnTo>
                    <a:pt x="1344" y="630"/>
                  </a:lnTo>
                  <a:lnTo>
                    <a:pt x="1350" y="624"/>
                  </a:lnTo>
                  <a:lnTo>
                    <a:pt x="1356" y="624"/>
                  </a:lnTo>
                  <a:lnTo>
                    <a:pt x="1344" y="618"/>
                  </a:lnTo>
                  <a:lnTo>
                    <a:pt x="1338" y="612"/>
                  </a:lnTo>
                  <a:lnTo>
                    <a:pt x="1320" y="606"/>
                  </a:lnTo>
                  <a:lnTo>
                    <a:pt x="1308" y="600"/>
                  </a:lnTo>
                  <a:lnTo>
                    <a:pt x="1284" y="600"/>
                  </a:lnTo>
                  <a:lnTo>
                    <a:pt x="1260" y="588"/>
                  </a:lnTo>
                  <a:lnTo>
                    <a:pt x="1254" y="588"/>
                  </a:lnTo>
                  <a:lnTo>
                    <a:pt x="1242" y="582"/>
                  </a:lnTo>
                  <a:lnTo>
                    <a:pt x="1242" y="588"/>
                  </a:lnTo>
                  <a:lnTo>
                    <a:pt x="1236" y="594"/>
                  </a:lnTo>
                  <a:lnTo>
                    <a:pt x="1236" y="600"/>
                  </a:lnTo>
                  <a:lnTo>
                    <a:pt x="1218" y="618"/>
                  </a:lnTo>
                  <a:lnTo>
                    <a:pt x="1206" y="618"/>
                  </a:lnTo>
                  <a:lnTo>
                    <a:pt x="1200" y="612"/>
                  </a:lnTo>
                  <a:lnTo>
                    <a:pt x="1224" y="588"/>
                  </a:lnTo>
                  <a:lnTo>
                    <a:pt x="1158" y="564"/>
                  </a:lnTo>
                  <a:lnTo>
                    <a:pt x="1158" y="576"/>
                  </a:lnTo>
                  <a:lnTo>
                    <a:pt x="1152" y="594"/>
                  </a:lnTo>
                  <a:lnTo>
                    <a:pt x="1134" y="630"/>
                  </a:lnTo>
                  <a:lnTo>
                    <a:pt x="1128" y="630"/>
                  </a:lnTo>
                  <a:lnTo>
                    <a:pt x="1122" y="624"/>
                  </a:lnTo>
                  <a:lnTo>
                    <a:pt x="1116" y="612"/>
                  </a:lnTo>
                  <a:lnTo>
                    <a:pt x="1116" y="594"/>
                  </a:lnTo>
                  <a:lnTo>
                    <a:pt x="1122" y="582"/>
                  </a:lnTo>
                  <a:lnTo>
                    <a:pt x="1116" y="594"/>
                  </a:lnTo>
                  <a:lnTo>
                    <a:pt x="1104" y="600"/>
                  </a:lnTo>
                  <a:lnTo>
                    <a:pt x="1080" y="624"/>
                  </a:lnTo>
                  <a:lnTo>
                    <a:pt x="1056" y="636"/>
                  </a:lnTo>
                  <a:lnTo>
                    <a:pt x="1050" y="636"/>
                  </a:lnTo>
                  <a:lnTo>
                    <a:pt x="1050" y="630"/>
                  </a:lnTo>
                  <a:lnTo>
                    <a:pt x="1056" y="618"/>
                  </a:lnTo>
                  <a:lnTo>
                    <a:pt x="1086" y="588"/>
                  </a:lnTo>
                  <a:lnTo>
                    <a:pt x="1092" y="576"/>
                  </a:lnTo>
                  <a:lnTo>
                    <a:pt x="1104" y="570"/>
                  </a:lnTo>
                  <a:lnTo>
                    <a:pt x="1068" y="570"/>
                  </a:lnTo>
                  <a:lnTo>
                    <a:pt x="1050" y="582"/>
                  </a:lnTo>
                  <a:lnTo>
                    <a:pt x="1026" y="582"/>
                  </a:lnTo>
                  <a:lnTo>
                    <a:pt x="984" y="606"/>
                  </a:lnTo>
                  <a:lnTo>
                    <a:pt x="960" y="606"/>
                  </a:lnTo>
                  <a:lnTo>
                    <a:pt x="954" y="636"/>
                  </a:lnTo>
                  <a:lnTo>
                    <a:pt x="918" y="624"/>
                  </a:lnTo>
                  <a:lnTo>
                    <a:pt x="882" y="630"/>
                  </a:lnTo>
                  <a:lnTo>
                    <a:pt x="894" y="660"/>
                  </a:lnTo>
                  <a:lnTo>
                    <a:pt x="846" y="648"/>
                  </a:lnTo>
                  <a:lnTo>
                    <a:pt x="828" y="654"/>
                  </a:lnTo>
                  <a:lnTo>
                    <a:pt x="834" y="678"/>
                  </a:lnTo>
                  <a:lnTo>
                    <a:pt x="792" y="690"/>
                  </a:lnTo>
                  <a:lnTo>
                    <a:pt x="792" y="654"/>
                  </a:lnTo>
                  <a:lnTo>
                    <a:pt x="762" y="654"/>
                  </a:lnTo>
                  <a:lnTo>
                    <a:pt x="774" y="678"/>
                  </a:lnTo>
                  <a:lnTo>
                    <a:pt x="750" y="660"/>
                  </a:lnTo>
                  <a:lnTo>
                    <a:pt x="750" y="690"/>
                  </a:lnTo>
                  <a:lnTo>
                    <a:pt x="726" y="690"/>
                  </a:lnTo>
                  <a:lnTo>
                    <a:pt x="726" y="660"/>
                  </a:lnTo>
                  <a:lnTo>
                    <a:pt x="738" y="654"/>
                  </a:lnTo>
                  <a:lnTo>
                    <a:pt x="744" y="648"/>
                  </a:lnTo>
                  <a:lnTo>
                    <a:pt x="708" y="642"/>
                  </a:lnTo>
                  <a:lnTo>
                    <a:pt x="708" y="684"/>
                  </a:lnTo>
                  <a:lnTo>
                    <a:pt x="678" y="696"/>
                  </a:lnTo>
                  <a:lnTo>
                    <a:pt x="696" y="708"/>
                  </a:lnTo>
                  <a:lnTo>
                    <a:pt x="660" y="714"/>
                  </a:lnTo>
                  <a:lnTo>
                    <a:pt x="672" y="726"/>
                  </a:lnTo>
                  <a:lnTo>
                    <a:pt x="630" y="726"/>
                  </a:lnTo>
                  <a:lnTo>
                    <a:pt x="630" y="738"/>
                  </a:lnTo>
                  <a:lnTo>
                    <a:pt x="660" y="750"/>
                  </a:lnTo>
                  <a:lnTo>
                    <a:pt x="654" y="762"/>
                  </a:lnTo>
                  <a:lnTo>
                    <a:pt x="618" y="744"/>
                  </a:lnTo>
                  <a:lnTo>
                    <a:pt x="600" y="750"/>
                  </a:lnTo>
                  <a:lnTo>
                    <a:pt x="624" y="762"/>
                  </a:lnTo>
                  <a:lnTo>
                    <a:pt x="606" y="780"/>
                  </a:lnTo>
                  <a:lnTo>
                    <a:pt x="594" y="762"/>
                  </a:lnTo>
                  <a:lnTo>
                    <a:pt x="576" y="768"/>
                  </a:lnTo>
                  <a:lnTo>
                    <a:pt x="576" y="780"/>
                  </a:lnTo>
                  <a:lnTo>
                    <a:pt x="546" y="780"/>
                  </a:lnTo>
                  <a:lnTo>
                    <a:pt x="540" y="792"/>
                  </a:lnTo>
                  <a:lnTo>
                    <a:pt x="564" y="804"/>
                  </a:lnTo>
                  <a:lnTo>
                    <a:pt x="564" y="822"/>
                  </a:lnTo>
                  <a:lnTo>
                    <a:pt x="528" y="810"/>
                  </a:lnTo>
                  <a:lnTo>
                    <a:pt x="522" y="822"/>
                  </a:lnTo>
                  <a:lnTo>
                    <a:pt x="552" y="834"/>
                  </a:lnTo>
                  <a:lnTo>
                    <a:pt x="504" y="834"/>
                  </a:lnTo>
                  <a:lnTo>
                    <a:pt x="504" y="852"/>
                  </a:lnTo>
                  <a:lnTo>
                    <a:pt x="492" y="846"/>
                  </a:lnTo>
                  <a:lnTo>
                    <a:pt x="486" y="846"/>
                  </a:lnTo>
                  <a:lnTo>
                    <a:pt x="474" y="852"/>
                  </a:lnTo>
                  <a:lnTo>
                    <a:pt x="468" y="858"/>
                  </a:lnTo>
                  <a:lnTo>
                    <a:pt x="456" y="858"/>
                  </a:lnTo>
                  <a:lnTo>
                    <a:pt x="456" y="870"/>
                  </a:lnTo>
                  <a:lnTo>
                    <a:pt x="462" y="876"/>
                  </a:lnTo>
                  <a:lnTo>
                    <a:pt x="456" y="876"/>
                  </a:lnTo>
                  <a:lnTo>
                    <a:pt x="450" y="882"/>
                  </a:lnTo>
                  <a:lnTo>
                    <a:pt x="444" y="882"/>
                  </a:lnTo>
                  <a:lnTo>
                    <a:pt x="444" y="900"/>
                  </a:lnTo>
                  <a:lnTo>
                    <a:pt x="480" y="900"/>
                  </a:lnTo>
                  <a:lnTo>
                    <a:pt x="468" y="912"/>
                  </a:lnTo>
                  <a:lnTo>
                    <a:pt x="432" y="906"/>
                  </a:lnTo>
                  <a:lnTo>
                    <a:pt x="420" y="912"/>
                  </a:lnTo>
                  <a:lnTo>
                    <a:pt x="414" y="918"/>
                  </a:lnTo>
                  <a:lnTo>
                    <a:pt x="414" y="930"/>
                  </a:lnTo>
                  <a:lnTo>
                    <a:pt x="420" y="936"/>
                  </a:lnTo>
                  <a:lnTo>
                    <a:pt x="420" y="948"/>
                  </a:lnTo>
                  <a:lnTo>
                    <a:pt x="408" y="954"/>
                  </a:lnTo>
                  <a:lnTo>
                    <a:pt x="390" y="954"/>
                  </a:lnTo>
                  <a:lnTo>
                    <a:pt x="390" y="972"/>
                  </a:lnTo>
                  <a:lnTo>
                    <a:pt x="408" y="990"/>
                  </a:lnTo>
                  <a:lnTo>
                    <a:pt x="408" y="996"/>
                  </a:lnTo>
                  <a:lnTo>
                    <a:pt x="402" y="1002"/>
                  </a:lnTo>
                  <a:lnTo>
                    <a:pt x="366" y="1002"/>
                  </a:lnTo>
                  <a:lnTo>
                    <a:pt x="360" y="1008"/>
                  </a:lnTo>
                  <a:lnTo>
                    <a:pt x="360" y="1026"/>
                  </a:lnTo>
                  <a:lnTo>
                    <a:pt x="354" y="1032"/>
                  </a:lnTo>
                  <a:lnTo>
                    <a:pt x="342" y="1032"/>
                  </a:lnTo>
                  <a:lnTo>
                    <a:pt x="336" y="1026"/>
                  </a:lnTo>
                  <a:lnTo>
                    <a:pt x="318" y="1026"/>
                  </a:lnTo>
                  <a:lnTo>
                    <a:pt x="294" y="1050"/>
                  </a:lnTo>
                  <a:lnTo>
                    <a:pt x="282" y="1050"/>
                  </a:lnTo>
                  <a:lnTo>
                    <a:pt x="270" y="1062"/>
                  </a:lnTo>
                  <a:lnTo>
                    <a:pt x="270" y="1068"/>
                  </a:lnTo>
                  <a:lnTo>
                    <a:pt x="276" y="1074"/>
                  </a:lnTo>
                  <a:lnTo>
                    <a:pt x="276" y="1080"/>
                  </a:lnTo>
                  <a:lnTo>
                    <a:pt x="264" y="1092"/>
                  </a:lnTo>
                  <a:lnTo>
                    <a:pt x="252" y="1092"/>
                  </a:lnTo>
                  <a:lnTo>
                    <a:pt x="246" y="1086"/>
                  </a:lnTo>
                  <a:lnTo>
                    <a:pt x="234" y="1080"/>
                  </a:lnTo>
                  <a:lnTo>
                    <a:pt x="234" y="1074"/>
                  </a:lnTo>
                  <a:lnTo>
                    <a:pt x="228" y="1074"/>
                  </a:lnTo>
                  <a:lnTo>
                    <a:pt x="204" y="1086"/>
                  </a:lnTo>
                  <a:lnTo>
                    <a:pt x="198" y="1092"/>
                  </a:lnTo>
                  <a:lnTo>
                    <a:pt x="180" y="1092"/>
                  </a:lnTo>
                  <a:lnTo>
                    <a:pt x="180" y="1110"/>
                  </a:lnTo>
                  <a:lnTo>
                    <a:pt x="186" y="1116"/>
                  </a:lnTo>
                  <a:lnTo>
                    <a:pt x="192" y="1116"/>
                  </a:lnTo>
                  <a:lnTo>
                    <a:pt x="192" y="1128"/>
                  </a:lnTo>
                  <a:lnTo>
                    <a:pt x="186" y="1128"/>
                  </a:lnTo>
                  <a:lnTo>
                    <a:pt x="174" y="1116"/>
                  </a:lnTo>
                  <a:lnTo>
                    <a:pt x="162" y="1116"/>
                  </a:lnTo>
                  <a:lnTo>
                    <a:pt x="156" y="1122"/>
                  </a:lnTo>
                  <a:lnTo>
                    <a:pt x="156" y="1134"/>
                  </a:lnTo>
                  <a:lnTo>
                    <a:pt x="168" y="1134"/>
                  </a:lnTo>
                  <a:lnTo>
                    <a:pt x="174" y="1140"/>
                  </a:lnTo>
                  <a:lnTo>
                    <a:pt x="180" y="1140"/>
                  </a:lnTo>
                  <a:lnTo>
                    <a:pt x="180" y="1152"/>
                  </a:lnTo>
                  <a:lnTo>
                    <a:pt x="138" y="1152"/>
                  </a:lnTo>
                  <a:lnTo>
                    <a:pt x="138" y="1146"/>
                  </a:lnTo>
                  <a:lnTo>
                    <a:pt x="132" y="1146"/>
                  </a:lnTo>
                  <a:lnTo>
                    <a:pt x="126" y="1158"/>
                  </a:lnTo>
                  <a:lnTo>
                    <a:pt x="126" y="1170"/>
                  </a:lnTo>
                  <a:lnTo>
                    <a:pt x="120" y="1164"/>
                  </a:lnTo>
                  <a:lnTo>
                    <a:pt x="102" y="1164"/>
                  </a:lnTo>
                  <a:lnTo>
                    <a:pt x="96" y="1158"/>
                  </a:lnTo>
                  <a:lnTo>
                    <a:pt x="90" y="1158"/>
                  </a:lnTo>
                  <a:lnTo>
                    <a:pt x="90" y="1164"/>
                  </a:lnTo>
                  <a:lnTo>
                    <a:pt x="96" y="1170"/>
                  </a:lnTo>
                  <a:lnTo>
                    <a:pt x="120" y="1182"/>
                  </a:lnTo>
                  <a:lnTo>
                    <a:pt x="132" y="1182"/>
                  </a:lnTo>
                  <a:lnTo>
                    <a:pt x="108" y="1200"/>
                  </a:lnTo>
                  <a:lnTo>
                    <a:pt x="108" y="1188"/>
                  </a:lnTo>
                  <a:lnTo>
                    <a:pt x="90" y="1188"/>
                  </a:lnTo>
                  <a:lnTo>
                    <a:pt x="84" y="1194"/>
                  </a:lnTo>
                  <a:lnTo>
                    <a:pt x="60" y="1182"/>
                  </a:lnTo>
                  <a:lnTo>
                    <a:pt x="54" y="1194"/>
                  </a:lnTo>
                  <a:lnTo>
                    <a:pt x="66" y="1200"/>
                  </a:lnTo>
                  <a:lnTo>
                    <a:pt x="30" y="1194"/>
                  </a:lnTo>
                  <a:lnTo>
                    <a:pt x="30" y="1212"/>
                  </a:lnTo>
                  <a:lnTo>
                    <a:pt x="78" y="1212"/>
                  </a:lnTo>
                  <a:lnTo>
                    <a:pt x="54" y="1218"/>
                  </a:lnTo>
                  <a:lnTo>
                    <a:pt x="18" y="1212"/>
                  </a:lnTo>
                  <a:lnTo>
                    <a:pt x="6" y="1224"/>
                  </a:lnTo>
                  <a:lnTo>
                    <a:pt x="6" y="1230"/>
                  </a:lnTo>
                  <a:lnTo>
                    <a:pt x="18" y="1242"/>
                  </a:lnTo>
                  <a:lnTo>
                    <a:pt x="36" y="1242"/>
                  </a:lnTo>
                  <a:lnTo>
                    <a:pt x="18" y="1248"/>
                  </a:lnTo>
                  <a:lnTo>
                    <a:pt x="12" y="1254"/>
                  </a:lnTo>
                  <a:lnTo>
                    <a:pt x="12" y="1260"/>
                  </a:lnTo>
                  <a:lnTo>
                    <a:pt x="66" y="1260"/>
                  </a:lnTo>
                  <a:lnTo>
                    <a:pt x="78" y="1272"/>
                  </a:lnTo>
                  <a:lnTo>
                    <a:pt x="96" y="1260"/>
                  </a:lnTo>
                  <a:lnTo>
                    <a:pt x="108" y="1272"/>
                  </a:lnTo>
                  <a:lnTo>
                    <a:pt x="138" y="1260"/>
                  </a:lnTo>
                  <a:lnTo>
                    <a:pt x="132" y="1266"/>
                  </a:lnTo>
                  <a:lnTo>
                    <a:pt x="126" y="1278"/>
                  </a:lnTo>
                  <a:lnTo>
                    <a:pt x="60" y="1278"/>
                  </a:lnTo>
                  <a:lnTo>
                    <a:pt x="54" y="1272"/>
                  </a:lnTo>
                  <a:lnTo>
                    <a:pt x="24" y="1272"/>
                  </a:lnTo>
                  <a:lnTo>
                    <a:pt x="12" y="1278"/>
                  </a:lnTo>
                  <a:lnTo>
                    <a:pt x="0" y="1278"/>
                  </a:lnTo>
                  <a:lnTo>
                    <a:pt x="6" y="1284"/>
                  </a:lnTo>
                  <a:lnTo>
                    <a:pt x="6" y="1296"/>
                  </a:lnTo>
                  <a:lnTo>
                    <a:pt x="12" y="1296"/>
                  </a:lnTo>
                  <a:lnTo>
                    <a:pt x="18" y="1302"/>
                  </a:lnTo>
                  <a:lnTo>
                    <a:pt x="30" y="1302"/>
                  </a:lnTo>
                  <a:lnTo>
                    <a:pt x="24" y="1308"/>
                  </a:lnTo>
                  <a:lnTo>
                    <a:pt x="18" y="1320"/>
                  </a:lnTo>
                  <a:lnTo>
                    <a:pt x="36" y="1338"/>
                  </a:lnTo>
                  <a:lnTo>
                    <a:pt x="48" y="1338"/>
                  </a:lnTo>
                  <a:lnTo>
                    <a:pt x="72" y="1320"/>
                  </a:lnTo>
                  <a:lnTo>
                    <a:pt x="102" y="1314"/>
                  </a:lnTo>
                  <a:lnTo>
                    <a:pt x="90" y="1338"/>
                  </a:lnTo>
                  <a:lnTo>
                    <a:pt x="78" y="1332"/>
                  </a:lnTo>
                  <a:lnTo>
                    <a:pt x="66" y="1350"/>
                  </a:lnTo>
                  <a:lnTo>
                    <a:pt x="30" y="1350"/>
                  </a:lnTo>
                  <a:lnTo>
                    <a:pt x="48" y="1368"/>
                  </a:lnTo>
                  <a:lnTo>
                    <a:pt x="24" y="1380"/>
                  </a:lnTo>
                  <a:lnTo>
                    <a:pt x="6" y="1380"/>
                  </a:lnTo>
                  <a:lnTo>
                    <a:pt x="6" y="1398"/>
                  </a:lnTo>
                  <a:lnTo>
                    <a:pt x="66" y="1398"/>
                  </a:lnTo>
                  <a:lnTo>
                    <a:pt x="54" y="1422"/>
                  </a:lnTo>
                  <a:lnTo>
                    <a:pt x="66" y="1422"/>
                  </a:lnTo>
                  <a:lnTo>
                    <a:pt x="54" y="1440"/>
                  </a:lnTo>
                  <a:lnTo>
                    <a:pt x="42" y="1434"/>
                  </a:lnTo>
                  <a:lnTo>
                    <a:pt x="36" y="1434"/>
                  </a:lnTo>
                  <a:lnTo>
                    <a:pt x="30" y="1428"/>
                  </a:lnTo>
                  <a:lnTo>
                    <a:pt x="18" y="1428"/>
                  </a:lnTo>
                  <a:lnTo>
                    <a:pt x="18" y="1440"/>
                  </a:lnTo>
                  <a:lnTo>
                    <a:pt x="24" y="1452"/>
                  </a:lnTo>
                  <a:lnTo>
                    <a:pt x="36" y="1464"/>
                  </a:lnTo>
                  <a:lnTo>
                    <a:pt x="84" y="1482"/>
                  </a:lnTo>
                  <a:lnTo>
                    <a:pt x="78" y="1488"/>
                  </a:lnTo>
                  <a:lnTo>
                    <a:pt x="84" y="1494"/>
                  </a:lnTo>
                  <a:lnTo>
                    <a:pt x="126" y="1494"/>
                  </a:lnTo>
                  <a:lnTo>
                    <a:pt x="132" y="1500"/>
                  </a:lnTo>
                  <a:lnTo>
                    <a:pt x="144" y="1500"/>
                  </a:lnTo>
                  <a:lnTo>
                    <a:pt x="192" y="1476"/>
                  </a:lnTo>
                  <a:lnTo>
                    <a:pt x="204" y="1464"/>
                  </a:lnTo>
                  <a:lnTo>
                    <a:pt x="216" y="1458"/>
                  </a:lnTo>
                  <a:lnTo>
                    <a:pt x="222" y="1452"/>
                  </a:lnTo>
                  <a:lnTo>
                    <a:pt x="258" y="1422"/>
                  </a:lnTo>
                  <a:lnTo>
                    <a:pt x="282" y="1422"/>
                  </a:lnTo>
                  <a:lnTo>
                    <a:pt x="294" y="1416"/>
                  </a:lnTo>
                  <a:lnTo>
                    <a:pt x="300" y="1410"/>
                  </a:lnTo>
                  <a:lnTo>
                    <a:pt x="300" y="1386"/>
                  </a:lnTo>
                  <a:lnTo>
                    <a:pt x="294" y="1380"/>
                  </a:lnTo>
                  <a:lnTo>
                    <a:pt x="294" y="1374"/>
                  </a:lnTo>
                  <a:lnTo>
                    <a:pt x="312" y="1368"/>
                  </a:lnTo>
                  <a:lnTo>
                    <a:pt x="306" y="1374"/>
                  </a:lnTo>
                  <a:lnTo>
                    <a:pt x="306" y="1380"/>
                  </a:lnTo>
                  <a:lnTo>
                    <a:pt x="300" y="1386"/>
                  </a:lnTo>
                  <a:lnTo>
                    <a:pt x="300" y="1392"/>
                  </a:lnTo>
                  <a:lnTo>
                    <a:pt x="312" y="1404"/>
                  </a:lnTo>
                  <a:lnTo>
                    <a:pt x="330" y="1410"/>
                  </a:lnTo>
                  <a:lnTo>
                    <a:pt x="342" y="1410"/>
                  </a:lnTo>
                  <a:lnTo>
                    <a:pt x="348" y="1416"/>
                  </a:lnTo>
                  <a:lnTo>
                    <a:pt x="354" y="1416"/>
                  </a:lnTo>
                  <a:lnTo>
                    <a:pt x="372" y="1434"/>
                  </a:lnTo>
                  <a:lnTo>
                    <a:pt x="378" y="1422"/>
                  </a:lnTo>
                  <a:lnTo>
                    <a:pt x="384" y="1416"/>
                  </a:lnTo>
                  <a:lnTo>
                    <a:pt x="384" y="1398"/>
                  </a:lnTo>
                  <a:lnTo>
                    <a:pt x="372" y="1386"/>
                  </a:lnTo>
                  <a:lnTo>
                    <a:pt x="372" y="1380"/>
                  </a:lnTo>
                  <a:lnTo>
                    <a:pt x="378" y="1374"/>
                  </a:lnTo>
                  <a:lnTo>
                    <a:pt x="384" y="1374"/>
                  </a:lnTo>
                  <a:lnTo>
                    <a:pt x="384" y="1368"/>
                  </a:lnTo>
                  <a:lnTo>
                    <a:pt x="378" y="1356"/>
                  </a:lnTo>
                  <a:lnTo>
                    <a:pt x="414" y="1356"/>
                  </a:lnTo>
                  <a:lnTo>
                    <a:pt x="420" y="1350"/>
                  </a:lnTo>
                  <a:lnTo>
                    <a:pt x="420" y="1326"/>
                  </a:lnTo>
                  <a:lnTo>
                    <a:pt x="426" y="1326"/>
                  </a:lnTo>
                  <a:lnTo>
                    <a:pt x="420" y="1314"/>
                  </a:lnTo>
                  <a:lnTo>
                    <a:pt x="420" y="1308"/>
                  </a:lnTo>
                  <a:lnTo>
                    <a:pt x="414" y="1302"/>
                  </a:lnTo>
                  <a:lnTo>
                    <a:pt x="414" y="1296"/>
                  </a:lnTo>
                  <a:lnTo>
                    <a:pt x="408" y="1284"/>
                  </a:lnTo>
                  <a:lnTo>
                    <a:pt x="402" y="1278"/>
                  </a:lnTo>
                  <a:lnTo>
                    <a:pt x="426" y="1272"/>
                  </a:lnTo>
                  <a:lnTo>
                    <a:pt x="438" y="1260"/>
                  </a:lnTo>
                  <a:lnTo>
                    <a:pt x="438" y="1248"/>
                  </a:lnTo>
                  <a:lnTo>
                    <a:pt x="420" y="1230"/>
                  </a:lnTo>
                  <a:lnTo>
                    <a:pt x="414" y="1230"/>
                  </a:lnTo>
                  <a:lnTo>
                    <a:pt x="402" y="1218"/>
                  </a:lnTo>
                  <a:lnTo>
                    <a:pt x="402" y="1200"/>
                  </a:lnTo>
                  <a:lnTo>
                    <a:pt x="408" y="1188"/>
                  </a:lnTo>
                  <a:lnTo>
                    <a:pt x="408" y="1176"/>
                  </a:lnTo>
                  <a:lnTo>
                    <a:pt x="384" y="1152"/>
                  </a:lnTo>
                  <a:lnTo>
                    <a:pt x="384" y="1140"/>
                  </a:lnTo>
                  <a:lnTo>
                    <a:pt x="390" y="1134"/>
                  </a:lnTo>
                  <a:lnTo>
                    <a:pt x="396" y="1134"/>
                  </a:lnTo>
                  <a:lnTo>
                    <a:pt x="402" y="1128"/>
                  </a:lnTo>
                  <a:lnTo>
                    <a:pt x="402" y="1122"/>
                  </a:lnTo>
                  <a:lnTo>
                    <a:pt x="396" y="1116"/>
                  </a:lnTo>
                  <a:lnTo>
                    <a:pt x="390" y="1116"/>
                  </a:lnTo>
                  <a:lnTo>
                    <a:pt x="384" y="1110"/>
                  </a:lnTo>
                  <a:lnTo>
                    <a:pt x="426" y="1068"/>
                  </a:lnTo>
                  <a:lnTo>
                    <a:pt x="438" y="1062"/>
                  </a:lnTo>
                  <a:lnTo>
                    <a:pt x="444" y="1056"/>
                  </a:lnTo>
                  <a:lnTo>
                    <a:pt x="456" y="1050"/>
                  </a:lnTo>
                  <a:lnTo>
                    <a:pt x="498" y="1050"/>
                  </a:lnTo>
                  <a:lnTo>
                    <a:pt x="504" y="1044"/>
                  </a:lnTo>
                  <a:lnTo>
                    <a:pt x="504" y="1038"/>
                  </a:lnTo>
                  <a:lnTo>
                    <a:pt x="486" y="1020"/>
                  </a:lnTo>
                  <a:lnTo>
                    <a:pt x="474" y="1014"/>
                  </a:lnTo>
                  <a:lnTo>
                    <a:pt x="486" y="1008"/>
                  </a:lnTo>
                  <a:lnTo>
                    <a:pt x="492" y="1008"/>
                  </a:lnTo>
                  <a:lnTo>
                    <a:pt x="522" y="978"/>
                  </a:lnTo>
                  <a:lnTo>
                    <a:pt x="528" y="936"/>
                  </a:lnTo>
                  <a:lnTo>
                    <a:pt x="528" y="900"/>
                  </a:lnTo>
                  <a:lnTo>
                    <a:pt x="546" y="912"/>
                  </a:lnTo>
                  <a:lnTo>
                    <a:pt x="558" y="906"/>
                  </a:lnTo>
                  <a:lnTo>
                    <a:pt x="564" y="906"/>
                  </a:lnTo>
                  <a:lnTo>
                    <a:pt x="570" y="900"/>
                  </a:lnTo>
                  <a:lnTo>
                    <a:pt x="576" y="900"/>
                  </a:lnTo>
                  <a:lnTo>
                    <a:pt x="576" y="894"/>
                  </a:lnTo>
                  <a:lnTo>
                    <a:pt x="570" y="888"/>
                  </a:lnTo>
                  <a:lnTo>
                    <a:pt x="570" y="882"/>
                  </a:lnTo>
                  <a:lnTo>
                    <a:pt x="564" y="876"/>
                  </a:lnTo>
                  <a:lnTo>
                    <a:pt x="582" y="876"/>
                  </a:lnTo>
                  <a:lnTo>
                    <a:pt x="588" y="870"/>
                  </a:lnTo>
                  <a:lnTo>
                    <a:pt x="588" y="864"/>
                  </a:lnTo>
                  <a:lnTo>
                    <a:pt x="594" y="858"/>
                  </a:lnTo>
                  <a:lnTo>
                    <a:pt x="606" y="852"/>
                  </a:lnTo>
                  <a:lnTo>
                    <a:pt x="612" y="852"/>
                  </a:lnTo>
                  <a:lnTo>
                    <a:pt x="618" y="834"/>
                  </a:lnTo>
                  <a:lnTo>
                    <a:pt x="612" y="828"/>
                  </a:lnTo>
                  <a:lnTo>
                    <a:pt x="600" y="822"/>
                  </a:lnTo>
                  <a:lnTo>
                    <a:pt x="600" y="810"/>
                  </a:lnTo>
                  <a:lnTo>
                    <a:pt x="606" y="810"/>
                  </a:lnTo>
                  <a:lnTo>
                    <a:pt x="618" y="804"/>
                  </a:lnTo>
                  <a:lnTo>
                    <a:pt x="636" y="786"/>
                  </a:lnTo>
                  <a:lnTo>
                    <a:pt x="678" y="780"/>
                  </a:lnTo>
                  <a:lnTo>
                    <a:pt x="696" y="780"/>
                  </a:lnTo>
                  <a:lnTo>
                    <a:pt x="702" y="774"/>
                  </a:lnTo>
                  <a:lnTo>
                    <a:pt x="702" y="744"/>
                  </a:lnTo>
                  <a:lnTo>
                    <a:pt x="714" y="732"/>
                  </a:lnTo>
                  <a:lnTo>
                    <a:pt x="720" y="738"/>
                  </a:lnTo>
                  <a:lnTo>
                    <a:pt x="720" y="750"/>
                  </a:lnTo>
                  <a:lnTo>
                    <a:pt x="744" y="744"/>
                  </a:lnTo>
                  <a:lnTo>
                    <a:pt x="768" y="750"/>
                  </a:lnTo>
                  <a:lnTo>
                    <a:pt x="792" y="750"/>
                  </a:lnTo>
                  <a:lnTo>
                    <a:pt x="798" y="756"/>
                  </a:lnTo>
                  <a:lnTo>
                    <a:pt x="810" y="756"/>
                  </a:lnTo>
                  <a:lnTo>
                    <a:pt x="816" y="750"/>
                  </a:lnTo>
                  <a:lnTo>
                    <a:pt x="810" y="750"/>
                  </a:lnTo>
                  <a:lnTo>
                    <a:pt x="798" y="738"/>
                  </a:lnTo>
                  <a:lnTo>
                    <a:pt x="798" y="732"/>
                  </a:lnTo>
                  <a:lnTo>
                    <a:pt x="810" y="732"/>
                  </a:lnTo>
                  <a:lnTo>
                    <a:pt x="810" y="708"/>
                  </a:lnTo>
                  <a:lnTo>
                    <a:pt x="840" y="714"/>
                  </a:lnTo>
                  <a:lnTo>
                    <a:pt x="834" y="708"/>
                  </a:lnTo>
                  <a:lnTo>
                    <a:pt x="840" y="702"/>
                  </a:lnTo>
                  <a:lnTo>
                    <a:pt x="858" y="708"/>
                  </a:lnTo>
                  <a:lnTo>
                    <a:pt x="858" y="696"/>
                  </a:lnTo>
                  <a:lnTo>
                    <a:pt x="864" y="690"/>
                  </a:lnTo>
                  <a:lnTo>
                    <a:pt x="882" y="690"/>
                  </a:lnTo>
                  <a:lnTo>
                    <a:pt x="888" y="696"/>
                  </a:lnTo>
                  <a:lnTo>
                    <a:pt x="894" y="708"/>
                  </a:lnTo>
                  <a:lnTo>
                    <a:pt x="906" y="714"/>
                  </a:lnTo>
                  <a:lnTo>
                    <a:pt x="918" y="726"/>
                  </a:lnTo>
                  <a:lnTo>
                    <a:pt x="930" y="726"/>
                  </a:lnTo>
                  <a:lnTo>
                    <a:pt x="942" y="732"/>
                  </a:lnTo>
                  <a:lnTo>
                    <a:pt x="960" y="732"/>
                  </a:lnTo>
                  <a:lnTo>
                    <a:pt x="966" y="738"/>
                  </a:lnTo>
                  <a:lnTo>
                    <a:pt x="978" y="738"/>
                  </a:lnTo>
                  <a:lnTo>
                    <a:pt x="990" y="732"/>
                  </a:lnTo>
                  <a:lnTo>
                    <a:pt x="996" y="726"/>
                  </a:lnTo>
                  <a:lnTo>
                    <a:pt x="1026" y="726"/>
                  </a:lnTo>
                  <a:lnTo>
                    <a:pt x="1038" y="732"/>
                  </a:lnTo>
                  <a:lnTo>
                    <a:pt x="1044" y="738"/>
                  </a:lnTo>
                  <a:lnTo>
                    <a:pt x="1062" y="738"/>
                  </a:lnTo>
                  <a:lnTo>
                    <a:pt x="1062" y="726"/>
                  </a:lnTo>
                  <a:lnTo>
                    <a:pt x="1068" y="720"/>
                  </a:lnTo>
                  <a:lnTo>
                    <a:pt x="1068" y="714"/>
                  </a:lnTo>
                  <a:lnTo>
                    <a:pt x="1092" y="714"/>
                  </a:lnTo>
                  <a:lnTo>
                    <a:pt x="1092" y="678"/>
                  </a:lnTo>
                  <a:lnTo>
                    <a:pt x="1098" y="672"/>
                  </a:lnTo>
                  <a:lnTo>
                    <a:pt x="1098" y="660"/>
                  </a:lnTo>
                  <a:lnTo>
                    <a:pt x="1110" y="654"/>
                  </a:lnTo>
                  <a:lnTo>
                    <a:pt x="1116" y="654"/>
                  </a:lnTo>
                  <a:lnTo>
                    <a:pt x="1128" y="648"/>
                  </a:lnTo>
                  <a:lnTo>
                    <a:pt x="1158" y="648"/>
                  </a:lnTo>
                  <a:lnTo>
                    <a:pt x="1170" y="642"/>
                  </a:lnTo>
                  <a:lnTo>
                    <a:pt x="1206" y="642"/>
                  </a:lnTo>
                  <a:lnTo>
                    <a:pt x="1206" y="654"/>
                  </a:lnTo>
                  <a:lnTo>
                    <a:pt x="1242" y="660"/>
                  </a:lnTo>
                  <a:lnTo>
                    <a:pt x="1248" y="660"/>
                  </a:lnTo>
                  <a:lnTo>
                    <a:pt x="1260" y="672"/>
                  </a:lnTo>
                  <a:lnTo>
                    <a:pt x="1266" y="684"/>
                  </a:lnTo>
                  <a:lnTo>
                    <a:pt x="1266" y="702"/>
                  </a:lnTo>
                  <a:lnTo>
                    <a:pt x="1260" y="702"/>
                  </a:lnTo>
                  <a:lnTo>
                    <a:pt x="1260" y="696"/>
                  </a:lnTo>
                  <a:lnTo>
                    <a:pt x="1254" y="696"/>
                  </a:lnTo>
                  <a:lnTo>
                    <a:pt x="1254" y="708"/>
                  </a:lnTo>
                  <a:lnTo>
                    <a:pt x="1278" y="708"/>
                  </a:lnTo>
                  <a:lnTo>
                    <a:pt x="1284" y="696"/>
                  </a:lnTo>
                  <a:lnTo>
                    <a:pt x="1284" y="690"/>
                  </a:lnTo>
                  <a:lnTo>
                    <a:pt x="1308" y="684"/>
                  </a:lnTo>
                  <a:lnTo>
                    <a:pt x="1314" y="672"/>
                  </a:lnTo>
                  <a:lnTo>
                    <a:pt x="1350" y="672"/>
                  </a:lnTo>
                  <a:lnTo>
                    <a:pt x="1362" y="660"/>
                  </a:lnTo>
                  <a:lnTo>
                    <a:pt x="1356" y="660"/>
                  </a:lnTo>
                  <a:close/>
                  <a:moveTo>
                    <a:pt x="564" y="726"/>
                  </a:moveTo>
                  <a:lnTo>
                    <a:pt x="540" y="738"/>
                  </a:lnTo>
                  <a:lnTo>
                    <a:pt x="546" y="756"/>
                  </a:lnTo>
                  <a:lnTo>
                    <a:pt x="576" y="756"/>
                  </a:lnTo>
                  <a:lnTo>
                    <a:pt x="570" y="738"/>
                  </a:lnTo>
                  <a:lnTo>
                    <a:pt x="564" y="726"/>
                  </a:lnTo>
                  <a:close/>
                  <a:moveTo>
                    <a:pt x="522" y="714"/>
                  </a:moveTo>
                  <a:lnTo>
                    <a:pt x="516" y="720"/>
                  </a:lnTo>
                  <a:lnTo>
                    <a:pt x="510" y="732"/>
                  </a:lnTo>
                  <a:lnTo>
                    <a:pt x="510" y="750"/>
                  </a:lnTo>
                  <a:lnTo>
                    <a:pt x="528" y="768"/>
                  </a:lnTo>
                  <a:lnTo>
                    <a:pt x="528" y="756"/>
                  </a:lnTo>
                  <a:lnTo>
                    <a:pt x="534" y="744"/>
                  </a:lnTo>
                  <a:lnTo>
                    <a:pt x="534" y="720"/>
                  </a:lnTo>
                  <a:lnTo>
                    <a:pt x="528" y="714"/>
                  </a:lnTo>
                  <a:lnTo>
                    <a:pt x="522" y="714"/>
                  </a:lnTo>
                  <a:close/>
                  <a:moveTo>
                    <a:pt x="606" y="738"/>
                  </a:moveTo>
                  <a:lnTo>
                    <a:pt x="618" y="732"/>
                  </a:lnTo>
                  <a:lnTo>
                    <a:pt x="624" y="732"/>
                  </a:lnTo>
                  <a:lnTo>
                    <a:pt x="630" y="726"/>
                  </a:lnTo>
                  <a:lnTo>
                    <a:pt x="618" y="720"/>
                  </a:lnTo>
                  <a:lnTo>
                    <a:pt x="588" y="720"/>
                  </a:lnTo>
                  <a:lnTo>
                    <a:pt x="576" y="732"/>
                  </a:lnTo>
                  <a:lnTo>
                    <a:pt x="582" y="744"/>
                  </a:lnTo>
                  <a:lnTo>
                    <a:pt x="606" y="738"/>
                  </a:lnTo>
                  <a:close/>
                </a:path>
              </a:pathLst>
            </a:custGeom>
            <a:solidFill>
              <a:srgbClr val="6BBA56"/>
            </a:solidFill>
            <a:ln w="3175">
              <a:solidFill>
                <a:srgbClr val="B4D2AC">
                  <a:lumMod val="60000"/>
                  <a:lumOff val="4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48" name="Luxembourg" descr="© INSCALE GmbH, 05.05.2010&#10;http://www.presentationload.com/">
              <a:extLst>
                <a:ext uri="{FF2B5EF4-FFF2-40B4-BE49-F238E27FC236}">
                  <a16:creationId xmlns:a16="http://schemas.microsoft.com/office/drawing/2014/main" id="{7E1A65E1-1506-4E3C-B5BE-E04CCFA2DF17}"/>
                </a:ext>
              </a:extLst>
            </p:cNvPr>
            <p:cNvSpPr>
              <a:spLocks/>
            </p:cNvSpPr>
            <p:nvPr/>
          </p:nvSpPr>
          <p:spPr bwMode="gray">
            <a:xfrm>
              <a:off x="5745046" y="2715130"/>
              <a:ext cx="22234" cy="19058"/>
            </a:xfrm>
            <a:custGeom>
              <a:avLst/>
              <a:gdLst>
                <a:gd name="T0" fmla="*/ 2147483647 w 54"/>
                <a:gd name="T1" fmla="*/ 2147483647 h 42"/>
                <a:gd name="T2" fmla="*/ 2147483647 w 54"/>
                <a:gd name="T3" fmla="*/ 2147483647 h 42"/>
                <a:gd name="T4" fmla="*/ 2147483647 w 54"/>
                <a:gd name="T5" fmla="*/ 2147483647 h 42"/>
                <a:gd name="T6" fmla="*/ 2147483647 w 54"/>
                <a:gd name="T7" fmla="*/ 2147483647 h 42"/>
                <a:gd name="T8" fmla="*/ 2147483647 w 54"/>
                <a:gd name="T9" fmla="*/ 2147483647 h 42"/>
                <a:gd name="T10" fmla="*/ 2147483647 w 54"/>
                <a:gd name="T11" fmla="*/ 2147483647 h 42"/>
                <a:gd name="T12" fmla="*/ 2147483647 w 54"/>
                <a:gd name="T13" fmla="*/ 2147483647 h 42"/>
                <a:gd name="T14" fmla="*/ 2147483647 w 54"/>
                <a:gd name="T15" fmla="*/ 2147483647 h 42"/>
                <a:gd name="T16" fmla="*/ 2147483647 w 54"/>
                <a:gd name="T17" fmla="*/ 0 h 42"/>
                <a:gd name="T18" fmla="*/ 2147483647 w 54"/>
                <a:gd name="T19" fmla="*/ 0 h 42"/>
                <a:gd name="T20" fmla="*/ 2147483647 w 54"/>
                <a:gd name="T21" fmla="*/ 2147483647 h 42"/>
                <a:gd name="T22" fmla="*/ 2147483647 w 54"/>
                <a:gd name="T23" fmla="*/ 2147483647 h 42"/>
                <a:gd name="T24" fmla="*/ 0 w 54"/>
                <a:gd name="T25" fmla="*/ 2147483647 h 42"/>
                <a:gd name="T26" fmla="*/ 0 w 54"/>
                <a:gd name="T27" fmla="*/ 2147483647 h 42"/>
                <a:gd name="T28" fmla="*/ 2147483647 w 54"/>
                <a:gd name="T29" fmla="*/ 2147483647 h 42"/>
                <a:gd name="T30" fmla="*/ 2147483647 w 54"/>
                <a:gd name="T31" fmla="*/ 2147483647 h 4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54"/>
                <a:gd name="T49" fmla="*/ 0 h 42"/>
                <a:gd name="T50" fmla="*/ 54 w 54"/>
                <a:gd name="T51" fmla="*/ 42 h 42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54" h="42">
                  <a:moveTo>
                    <a:pt x="18" y="42"/>
                  </a:moveTo>
                  <a:lnTo>
                    <a:pt x="30" y="36"/>
                  </a:lnTo>
                  <a:lnTo>
                    <a:pt x="48" y="42"/>
                  </a:lnTo>
                  <a:lnTo>
                    <a:pt x="54" y="36"/>
                  </a:lnTo>
                  <a:lnTo>
                    <a:pt x="54" y="24"/>
                  </a:lnTo>
                  <a:lnTo>
                    <a:pt x="42" y="18"/>
                  </a:lnTo>
                  <a:lnTo>
                    <a:pt x="36" y="18"/>
                  </a:lnTo>
                  <a:lnTo>
                    <a:pt x="30" y="12"/>
                  </a:lnTo>
                  <a:lnTo>
                    <a:pt x="30" y="0"/>
                  </a:lnTo>
                  <a:lnTo>
                    <a:pt x="24" y="0"/>
                  </a:lnTo>
                  <a:lnTo>
                    <a:pt x="18" y="6"/>
                  </a:lnTo>
                  <a:lnTo>
                    <a:pt x="6" y="12"/>
                  </a:lnTo>
                  <a:lnTo>
                    <a:pt x="0" y="12"/>
                  </a:lnTo>
                  <a:lnTo>
                    <a:pt x="0" y="18"/>
                  </a:lnTo>
                  <a:lnTo>
                    <a:pt x="12" y="30"/>
                  </a:lnTo>
                  <a:lnTo>
                    <a:pt x="18" y="42"/>
                  </a:lnTo>
                  <a:close/>
                </a:path>
              </a:pathLst>
            </a:custGeom>
            <a:solidFill>
              <a:srgbClr val="007D40">
                <a:lumMod val="75000"/>
              </a:srgbClr>
            </a:solidFill>
            <a:ln w="952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49" name="Lithuania" descr="© INSCALE GmbH, 05.05.2010&#10;http://www.presentationload.com/">
              <a:extLst>
                <a:ext uri="{FF2B5EF4-FFF2-40B4-BE49-F238E27FC236}">
                  <a16:creationId xmlns:a16="http://schemas.microsoft.com/office/drawing/2014/main" id="{C1BF91C6-9CA4-4EEE-9B19-442ACC06F05A}"/>
                </a:ext>
              </a:extLst>
            </p:cNvPr>
            <p:cNvSpPr>
              <a:spLocks/>
            </p:cNvSpPr>
            <p:nvPr/>
          </p:nvSpPr>
          <p:spPr bwMode="gray">
            <a:xfrm>
              <a:off x="6153201" y="2494376"/>
              <a:ext cx="150875" cy="88937"/>
            </a:xfrm>
            <a:custGeom>
              <a:avLst/>
              <a:gdLst>
                <a:gd name="T0" fmla="*/ 2147483647 w 342"/>
                <a:gd name="T1" fmla="*/ 2147483647 h 198"/>
                <a:gd name="T2" fmla="*/ 2147483647 w 342"/>
                <a:gd name="T3" fmla="*/ 2147483647 h 198"/>
                <a:gd name="T4" fmla="*/ 2147483647 w 342"/>
                <a:gd name="T5" fmla="*/ 2147483647 h 198"/>
                <a:gd name="T6" fmla="*/ 2147483647 w 342"/>
                <a:gd name="T7" fmla="*/ 2147483647 h 198"/>
                <a:gd name="T8" fmla="*/ 2147483647 w 342"/>
                <a:gd name="T9" fmla="*/ 2147483647 h 198"/>
                <a:gd name="T10" fmla="*/ 2147483647 w 342"/>
                <a:gd name="T11" fmla="*/ 2147483647 h 198"/>
                <a:gd name="T12" fmla="*/ 2147483647 w 342"/>
                <a:gd name="T13" fmla="*/ 2147483647 h 198"/>
                <a:gd name="T14" fmla="*/ 2147483647 w 342"/>
                <a:gd name="T15" fmla="*/ 2147483647 h 198"/>
                <a:gd name="T16" fmla="*/ 2147483647 w 342"/>
                <a:gd name="T17" fmla="*/ 2147483647 h 198"/>
                <a:gd name="T18" fmla="*/ 2147483647 w 342"/>
                <a:gd name="T19" fmla="*/ 2147483647 h 198"/>
                <a:gd name="T20" fmla="*/ 2147483647 w 342"/>
                <a:gd name="T21" fmla="*/ 2147483647 h 198"/>
                <a:gd name="T22" fmla="*/ 2147483647 w 342"/>
                <a:gd name="T23" fmla="*/ 2147483647 h 198"/>
                <a:gd name="T24" fmla="*/ 2147483647 w 342"/>
                <a:gd name="T25" fmla="*/ 0 h 198"/>
                <a:gd name="T26" fmla="*/ 2147483647 w 342"/>
                <a:gd name="T27" fmla="*/ 2147483647 h 198"/>
                <a:gd name="T28" fmla="*/ 0 w 342"/>
                <a:gd name="T29" fmla="*/ 2147483647 h 198"/>
                <a:gd name="T30" fmla="*/ 2147483647 w 342"/>
                <a:gd name="T31" fmla="*/ 2147483647 h 198"/>
                <a:gd name="T32" fmla="*/ 2147483647 w 342"/>
                <a:gd name="T33" fmla="*/ 2147483647 h 198"/>
                <a:gd name="T34" fmla="*/ 2147483647 w 342"/>
                <a:gd name="T35" fmla="*/ 2147483647 h 198"/>
                <a:gd name="T36" fmla="*/ 2147483647 w 342"/>
                <a:gd name="T37" fmla="*/ 2147483647 h 198"/>
                <a:gd name="T38" fmla="*/ 2147483647 w 342"/>
                <a:gd name="T39" fmla="*/ 2147483647 h 198"/>
                <a:gd name="T40" fmla="*/ 2147483647 w 342"/>
                <a:gd name="T41" fmla="*/ 2147483647 h 198"/>
                <a:gd name="T42" fmla="*/ 2147483647 w 342"/>
                <a:gd name="T43" fmla="*/ 2147483647 h 198"/>
                <a:gd name="T44" fmla="*/ 2147483647 w 342"/>
                <a:gd name="T45" fmla="*/ 2147483647 h 198"/>
                <a:gd name="T46" fmla="*/ 2147483647 w 342"/>
                <a:gd name="T47" fmla="*/ 2147483647 h 198"/>
                <a:gd name="T48" fmla="*/ 2147483647 w 342"/>
                <a:gd name="T49" fmla="*/ 2147483647 h 198"/>
                <a:gd name="T50" fmla="*/ 2147483647 w 342"/>
                <a:gd name="T51" fmla="*/ 2147483647 h 198"/>
                <a:gd name="T52" fmla="*/ 2147483647 w 342"/>
                <a:gd name="T53" fmla="*/ 2147483647 h 198"/>
                <a:gd name="T54" fmla="*/ 2147483647 w 342"/>
                <a:gd name="T55" fmla="*/ 2147483647 h 198"/>
                <a:gd name="T56" fmla="*/ 2147483647 w 342"/>
                <a:gd name="T57" fmla="*/ 2147483647 h 198"/>
                <a:gd name="T58" fmla="*/ 2147483647 w 342"/>
                <a:gd name="T59" fmla="*/ 2147483647 h 198"/>
                <a:gd name="T60" fmla="*/ 2147483647 w 342"/>
                <a:gd name="T61" fmla="*/ 2147483647 h 198"/>
                <a:gd name="T62" fmla="*/ 2147483647 w 342"/>
                <a:gd name="T63" fmla="*/ 2147483647 h 198"/>
                <a:gd name="T64" fmla="*/ 2147483647 w 342"/>
                <a:gd name="T65" fmla="*/ 2147483647 h 198"/>
                <a:gd name="T66" fmla="*/ 2147483647 w 342"/>
                <a:gd name="T67" fmla="*/ 2147483647 h 198"/>
                <a:gd name="T68" fmla="*/ 2147483647 w 342"/>
                <a:gd name="T69" fmla="*/ 2147483647 h 198"/>
                <a:gd name="T70" fmla="*/ 2147483647 w 342"/>
                <a:gd name="T71" fmla="*/ 2147483647 h 198"/>
                <a:gd name="T72" fmla="*/ 2147483647 w 342"/>
                <a:gd name="T73" fmla="*/ 2147483647 h 198"/>
                <a:gd name="T74" fmla="*/ 2147483647 w 342"/>
                <a:gd name="T75" fmla="*/ 2147483647 h 198"/>
                <a:gd name="T76" fmla="*/ 2147483647 w 342"/>
                <a:gd name="T77" fmla="*/ 2147483647 h 198"/>
                <a:gd name="T78" fmla="*/ 2147483647 w 342"/>
                <a:gd name="T79" fmla="*/ 2147483647 h 198"/>
                <a:gd name="T80" fmla="*/ 2147483647 w 342"/>
                <a:gd name="T81" fmla="*/ 2147483647 h 198"/>
                <a:gd name="T82" fmla="*/ 2147483647 w 342"/>
                <a:gd name="T83" fmla="*/ 2147483647 h 198"/>
                <a:gd name="T84" fmla="*/ 2147483647 w 342"/>
                <a:gd name="T85" fmla="*/ 2147483647 h 198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342"/>
                <a:gd name="T130" fmla="*/ 0 h 198"/>
                <a:gd name="T131" fmla="*/ 342 w 342"/>
                <a:gd name="T132" fmla="*/ 198 h 198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342" h="198">
                  <a:moveTo>
                    <a:pt x="330" y="60"/>
                  </a:moveTo>
                  <a:lnTo>
                    <a:pt x="312" y="54"/>
                  </a:lnTo>
                  <a:lnTo>
                    <a:pt x="294" y="42"/>
                  </a:lnTo>
                  <a:lnTo>
                    <a:pt x="282" y="30"/>
                  </a:lnTo>
                  <a:lnTo>
                    <a:pt x="276" y="30"/>
                  </a:lnTo>
                  <a:lnTo>
                    <a:pt x="264" y="24"/>
                  </a:lnTo>
                  <a:lnTo>
                    <a:pt x="234" y="24"/>
                  </a:lnTo>
                  <a:lnTo>
                    <a:pt x="228" y="12"/>
                  </a:lnTo>
                  <a:lnTo>
                    <a:pt x="222" y="6"/>
                  </a:lnTo>
                  <a:lnTo>
                    <a:pt x="210" y="6"/>
                  </a:lnTo>
                  <a:lnTo>
                    <a:pt x="198" y="18"/>
                  </a:lnTo>
                  <a:lnTo>
                    <a:pt x="180" y="18"/>
                  </a:lnTo>
                  <a:lnTo>
                    <a:pt x="174" y="12"/>
                  </a:lnTo>
                  <a:lnTo>
                    <a:pt x="162" y="12"/>
                  </a:lnTo>
                  <a:lnTo>
                    <a:pt x="156" y="18"/>
                  </a:lnTo>
                  <a:lnTo>
                    <a:pt x="150" y="18"/>
                  </a:lnTo>
                  <a:lnTo>
                    <a:pt x="144" y="12"/>
                  </a:lnTo>
                  <a:lnTo>
                    <a:pt x="138" y="12"/>
                  </a:lnTo>
                  <a:lnTo>
                    <a:pt x="126" y="6"/>
                  </a:lnTo>
                  <a:lnTo>
                    <a:pt x="120" y="6"/>
                  </a:lnTo>
                  <a:lnTo>
                    <a:pt x="114" y="12"/>
                  </a:lnTo>
                  <a:lnTo>
                    <a:pt x="108" y="12"/>
                  </a:lnTo>
                  <a:lnTo>
                    <a:pt x="102" y="6"/>
                  </a:lnTo>
                  <a:lnTo>
                    <a:pt x="96" y="6"/>
                  </a:lnTo>
                  <a:lnTo>
                    <a:pt x="90" y="0"/>
                  </a:lnTo>
                  <a:lnTo>
                    <a:pt x="72" y="0"/>
                  </a:lnTo>
                  <a:lnTo>
                    <a:pt x="60" y="12"/>
                  </a:lnTo>
                  <a:lnTo>
                    <a:pt x="18" y="12"/>
                  </a:lnTo>
                  <a:lnTo>
                    <a:pt x="6" y="18"/>
                  </a:lnTo>
                  <a:lnTo>
                    <a:pt x="0" y="18"/>
                  </a:lnTo>
                  <a:lnTo>
                    <a:pt x="0" y="60"/>
                  </a:lnTo>
                  <a:lnTo>
                    <a:pt x="12" y="84"/>
                  </a:lnTo>
                  <a:lnTo>
                    <a:pt x="18" y="90"/>
                  </a:lnTo>
                  <a:lnTo>
                    <a:pt x="18" y="96"/>
                  </a:lnTo>
                  <a:lnTo>
                    <a:pt x="30" y="96"/>
                  </a:lnTo>
                  <a:lnTo>
                    <a:pt x="30" y="102"/>
                  </a:lnTo>
                  <a:lnTo>
                    <a:pt x="42" y="102"/>
                  </a:lnTo>
                  <a:lnTo>
                    <a:pt x="48" y="108"/>
                  </a:lnTo>
                  <a:lnTo>
                    <a:pt x="72" y="108"/>
                  </a:lnTo>
                  <a:lnTo>
                    <a:pt x="84" y="102"/>
                  </a:lnTo>
                  <a:lnTo>
                    <a:pt x="102" y="102"/>
                  </a:lnTo>
                  <a:lnTo>
                    <a:pt x="108" y="114"/>
                  </a:lnTo>
                  <a:lnTo>
                    <a:pt x="108" y="132"/>
                  </a:lnTo>
                  <a:lnTo>
                    <a:pt x="96" y="144"/>
                  </a:lnTo>
                  <a:lnTo>
                    <a:pt x="102" y="162"/>
                  </a:lnTo>
                  <a:lnTo>
                    <a:pt x="120" y="162"/>
                  </a:lnTo>
                  <a:lnTo>
                    <a:pt x="138" y="168"/>
                  </a:lnTo>
                  <a:lnTo>
                    <a:pt x="144" y="168"/>
                  </a:lnTo>
                  <a:lnTo>
                    <a:pt x="156" y="174"/>
                  </a:lnTo>
                  <a:lnTo>
                    <a:pt x="156" y="198"/>
                  </a:lnTo>
                  <a:lnTo>
                    <a:pt x="162" y="198"/>
                  </a:lnTo>
                  <a:lnTo>
                    <a:pt x="168" y="192"/>
                  </a:lnTo>
                  <a:lnTo>
                    <a:pt x="180" y="192"/>
                  </a:lnTo>
                  <a:lnTo>
                    <a:pt x="192" y="186"/>
                  </a:lnTo>
                  <a:lnTo>
                    <a:pt x="198" y="186"/>
                  </a:lnTo>
                  <a:lnTo>
                    <a:pt x="204" y="192"/>
                  </a:lnTo>
                  <a:lnTo>
                    <a:pt x="204" y="198"/>
                  </a:lnTo>
                  <a:lnTo>
                    <a:pt x="234" y="198"/>
                  </a:lnTo>
                  <a:lnTo>
                    <a:pt x="234" y="180"/>
                  </a:lnTo>
                  <a:lnTo>
                    <a:pt x="246" y="192"/>
                  </a:lnTo>
                  <a:lnTo>
                    <a:pt x="252" y="180"/>
                  </a:lnTo>
                  <a:lnTo>
                    <a:pt x="258" y="174"/>
                  </a:lnTo>
                  <a:lnTo>
                    <a:pt x="270" y="168"/>
                  </a:lnTo>
                  <a:lnTo>
                    <a:pt x="288" y="168"/>
                  </a:lnTo>
                  <a:lnTo>
                    <a:pt x="288" y="174"/>
                  </a:lnTo>
                  <a:lnTo>
                    <a:pt x="282" y="180"/>
                  </a:lnTo>
                  <a:lnTo>
                    <a:pt x="294" y="180"/>
                  </a:lnTo>
                  <a:lnTo>
                    <a:pt x="294" y="174"/>
                  </a:lnTo>
                  <a:lnTo>
                    <a:pt x="288" y="168"/>
                  </a:lnTo>
                  <a:lnTo>
                    <a:pt x="288" y="156"/>
                  </a:lnTo>
                  <a:lnTo>
                    <a:pt x="282" y="150"/>
                  </a:lnTo>
                  <a:lnTo>
                    <a:pt x="282" y="144"/>
                  </a:lnTo>
                  <a:lnTo>
                    <a:pt x="294" y="144"/>
                  </a:lnTo>
                  <a:lnTo>
                    <a:pt x="294" y="138"/>
                  </a:lnTo>
                  <a:lnTo>
                    <a:pt x="288" y="126"/>
                  </a:lnTo>
                  <a:lnTo>
                    <a:pt x="288" y="120"/>
                  </a:lnTo>
                  <a:lnTo>
                    <a:pt x="294" y="114"/>
                  </a:lnTo>
                  <a:lnTo>
                    <a:pt x="312" y="114"/>
                  </a:lnTo>
                  <a:lnTo>
                    <a:pt x="306" y="96"/>
                  </a:lnTo>
                  <a:lnTo>
                    <a:pt x="312" y="96"/>
                  </a:lnTo>
                  <a:lnTo>
                    <a:pt x="318" y="102"/>
                  </a:lnTo>
                  <a:lnTo>
                    <a:pt x="336" y="102"/>
                  </a:lnTo>
                  <a:lnTo>
                    <a:pt x="342" y="96"/>
                  </a:lnTo>
                  <a:lnTo>
                    <a:pt x="324" y="78"/>
                  </a:lnTo>
                  <a:lnTo>
                    <a:pt x="324" y="72"/>
                  </a:lnTo>
                  <a:lnTo>
                    <a:pt x="330" y="66"/>
                  </a:lnTo>
                  <a:lnTo>
                    <a:pt x="330" y="60"/>
                  </a:lnTo>
                  <a:close/>
                </a:path>
              </a:pathLst>
            </a:custGeom>
            <a:solidFill>
              <a:srgbClr val="6BBA56"/>
            </a:solidFill>
            <a:ln w="635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50" name="Latvia" descr="© INSCALE GmbH, 05.05.2010&#10;http://www.presentationload.com/">
              <a:extLst>
                <a:ext uri="{FF2B5EF4-FFF2-40B4-BE49-F238E27FC236}">
                  <a16:creationId xmlns:a16="http://schemas.microsoft.com/office/drawing/2014/main" id="{692B99F4-9F4D-49CF-9C8C-568225E97194}"/>
                </a:ext>
              </a:extLst>
            </p:cNvPr>
            <p:cNvSpPr>
              <a:spLocks/>
            </p:cNvSpPr>
            <p:nvPr/>
          </p:nvSpPr>
          <p:spPr bwMode="gray">
            <a:xfrm>
              <a:off x="6150025" y="2440379"/>
              <a:ext cx="188991" cy="80996"/>
            </a:xfrm>
            <a:custGeom>
              <a:avLst/>
              <a:gdLst>
                <a:gd name="T0" fmla="*/ 2147483647 w 426"/>
                <a:gd name="T1" fmla="*/ 2147483647 h 180"/>
                <a:gd name="T2" fmla="*/ 2147483647 w 426"/>
                <a:gd name="T3" fmla="*/ 2147483647 h 180"/>
                <a:gd name="T4" fmla="*/ 2147483647 w 426"/>
                <a:gd name="T5" fmla="*/ 2147483647 h 180"/>
                <a:gd name="T6" fmla="*/ 2147483647 w 426"/>
                <a:gd name="T7" fmla="*/ 2147483647 h 180"/>
                <a:gd name="T8" fmla="*/ 2147483647 w 426"/>
                <a:gd name="T9" fmla="*/ 2147483647 h 180"/>
                <a:gd name="T10" fmla="*/ 2147483647 w 426"/>
                <a:gd name="T11" fmla="*/ 2147483647 h 180"/>
                <a:gd name="T12" fmla="*/ 2147483647 w 426"/>
                <a:gd name="T13" fmla="*/ 2147483647 h 180"/>
                <a:gd name="T14" fmla="*/ 2147483647 w 426"/>
                <a:gd name="T15" fmla="*/ 2147483647 h 180"/>
                <a:gd name="T16" fmla="*/ 2147483647 w 426"/>
                <a:gd name="T17" fmla="*/ 2147483647 h 180"/>
                <a:gd name="T18" fmla="*/ 2147483647 w 426"/>
                <a:gd name="T19" fmla="*/ 2147483647 h 180"/>
                <a:gd name="T20" fmla="*/ 2147483647 w 426"/>
                <a:gd name="T21" fmla="*/ 2147483647 h 180"/>
                <a:gd name="T22" fmla="*/ 2147483647 w 426"/>
                <a:gd name="T23" fmla="*/ 2147483647 h 180"/>
                <a:gd name="T24" fmla="*/ 2147483647 w 426"/>
                <a:gd name="T25" fmla="*/ 2147483647 h 180"/>
                <a:gd name="T26" fmla="*/ 2147483647 w 426"/>
                <a:gd name="T27" fmla="*/ 2147483647 h 180"/>
                <a:gd name="T28" fmla="*/ 2147483647 w 426"/>
                <a:gd name="T29" fmla="*/ 2147483647 h 180"/>
                <a:gd name="T30" fmla="*/ 2147483647 w 426"/>
                <a:gd name="T31" fmla="*/ 2147483647 h 180"/>
                <a:gd name="T32" fmla="*/ 2147483647 w 426"/>
                <a:gd name="T33" fmla="*/ 2147483647 h 180"/>
                <a:gd name="T34" fmla="*/ 2147483647 w 426"/>
                <a:gd name="T35" fmla="*/ 2147483647 h 180"/>
                <a:gd name="T36" fmla="*/ 2147483647 w 426"/>
                <a:gd name="T37" fmla="*/ 2147483647 h 180"/>
                <a:gd name="T38" fmla="*/ 2147483647 w 426"/>
                <a:gd name="T39" fmla="*/ 2147483647 h 180"/>
                <a:gd name="T40" fmla="*/ 2147483647 w 426"/>
                <a:gd name="T41" fmla="*/ 2147483647 h 180"/>
                <a:gd name="T42" fmla="*/ 2147483647 w 426"/>
                <a:gd name="T43" fmla="*/ 2147483647 h 180"/>
                <a:gd name="T44" fmla="*/ 2147483647 w 426"/>
                <a:gd name="T45" fmla="*/ 2147483647 h 180"/>
                <a:gd name="T46" fmla="*/ 2147483647 w 426"/>
                <a:gd name="T47" fmla="*/ 2147483647 h 180"/>
                <a:gd name="T48" fmla="*/ 2147483647 w 426"/>
                <a:gd name="T49" fmla="*/ 2147483647 h 180"/>
                <a:gd name="T50" fmla="*/ 2147483647 w 426"/>
                <a:gd name="T51" fmla="*/ 2147483647 h 180"/>
                <a:gd name="T52" fmla="*/ 2147483647 w 426"/>
                <a:gd name="T53" fmla="*/ 2147483647 h 180"/>
                <a:gd name="T54" fmla="*/ 2147483647 w 426"/>
                <a:gd name="T55" fmla="*/ 2147483647 h 180"/>
                <a:gd name="T56" fmla="*/ 2147483647 w 426"/>
                <a:gd name="T57" fmla="*/ 2147483647 h 180"/>
                <a:gd name="T58" fmla="*/ 2147483647 w 426"/>
                <a:gd name="T59" fmla="*/ 2147483647 h 180"/>
                <a:gd name="T60" fmla="*/ 2147483647 w 426"/>
                <a:gd name="T61" fmla="*/ 0 h 180"/>
                <a:gd name="T62" fmla="*/ 2147483647 w 426"/>
                <a:gd name="T63" fmla="*/ 2147483647 h 180"/>
                <a:gd name="T64" fmla="*/ 2147483647 w 426"/>
                <a:gd name="T65" fmla="*/ 2147483647 h 180"/>
                <a:gd name="T66" fmla="*/ 2147483647 w 426"/>
                <a:gd name="T67" fmla="*/ 2147483647 h 180"/>
                <a:gd name="T68" fmla="*/ 2147483647 w 426"/>
                <a:gd name="T69" fmla="*/ 2147483647 h 180"/>
                <a:gd name="T70" fmla="*/ 2147483647 w 426"/>
                <a:gd name="T71" fmla="*/ 2147483647 h 180"/>
                <a:gd name="T72" fmla="*/ 2147483647 w 426"/>
                <a:gd name="T73" fmla="*/ 2147483647 h 180"/>
                <a:gd name="T74" fmla="*/ 2147483647 w 426"/>
                <a:gd name="T75" fmla="*/ 2147483647 h 180"/>
                <a:gd name="T76" fmla="*/ 2147483647 w 426"/>
                <a:gd name="T77" fmla="*/ 2147483647 h 180"/>
                <a:gd name="T78" fmla="*/ 2147483647 w 426"/>
                <a:gd name="T79" fmla="*/ 2147483647 h 180"/>
                <a:gd name="T80" fmla="*/ 2147483647 w 426"/>
                <a:gd name="T81" fmla="*/ 2147483647 h 180"/>
                <a:gd name="T82" fmla="*/ 2147483647 w 426"/>
                <a:gd name="T83" fmla="*/ 2147483647 h 180"/>
                <a:gd name="T84" fmla="*/ 0 w 426"/>
                <a:gd name="T85" fmla="*/ 2147483647 h 180"/>
                <a:gd name="T86" fmla="*/ 2147483647 w 426"/>
                <a:gd name="T87" fmla="*/ 2147483647 h 18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426"/>
                <a:gd name="T133" fmla="*/ 0 h 180"/>
                <a:gd name="T134" fmla="*/ 426 w 426"/>
                <a:gd name="T135" fmla="*/ 180 h 180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426" h="180">
                  <a:moveTo>
                    <a:pt x="6" y="144"/>
                  </a:moveTo>
                  <a:lnTo>
                    <a:pt x="6" y="138"/>
                  </a:lnTo>
                  <a:lnTo>
                    <a:pt x="12" y="138"/>
                  </a:lnTo>
                  <a:lnTo>
                    <a:pt x="24" y="132"/>
                  </a:lnTo>
                  <a:lnTo>
                    <a:pt x="66" y="132"/>
                  </a:lnTo>
                  <a:lnTo>
                    <a:pt x="78" y="120"/>
                  </a:lnTo>
                  <a:lnTo>
                    <a:pt x="96" y="120"/>
                  </a:lnTo>
                  <a:lnTo>
                    <a:pt x="102" y="126"/>
                  </a:lnTo>
                  <a:lnTo>
                    <a:pt x="108" y="126"/>
                  </a:lnTo>
                  <a:lnTo>
                    <a:pt x="114" y="132"/>
                  </a:lnTo>
                  <a:lnTo>
                    <a:pt x="120" y="132"/>
                  </a:lnTo>
                  <a:lnTo>
                    <a:pt x="126" y="126"/>
                  </a:lnTo>
                  <a:lnTo>
                    <a:pt x="132" y="126"/>
                  </a:lnTo>
                  <a:lnTo>
                    <a:pt x="144" y="132"/>
                  </a:lnTo>
                  <a:lnTo>
                    <a:pt x="150" y="132"/>
                  </a:lnTo>
                  <a:lnTo>
                    <a:pt x="156" y="138"/>
                  </a:lnTo>
                  <a:lnTo>
                    <a:pt x="162" y="138"/>
                  </a:lnTo>
                  <a:lnTo>
                    <a:pt x="168" y="132"/>
                  </a:lnTo>
                  <a:lnTo>
                    <a:pt x="180" y="132"/>
                  </a:lnTo>
                  <a:lnTo>
                    <a:pt x="186" y="138"/>
                  </a:lnTo>
                  <a:lnTo>
                    <a:pt x="204" y="138"/>
                  </a:lnTo>
                  <a:lnTo>
                    <a:pt x="216" y="126"/>
                  </a:lnTo>
                  <a:lnTo>
                    <a:pt x="228" y="126"/>
                  </a:lnTo>
                  <a:lnTo>
                    <a:pt x="234" y="132"/>
                  </a:lnTo>
                  <a:lnTo>
                    <a:pt x="240" y="144"/>
                  </a:lnTo>
                  <a:lnTo>
                    <a:pt x="270" y="144"/>
                  </a:lnTo>
                  <a:lnTo>
                    <a:pt x="282" y="150"/>
                  </a:lnTo>
                  <a:lnTo>
                    <a:pt x="288" y="150"/>
                  </a:lnTo>
                  <a:lnTo>
                    <a:pt x="300" y="162"/>
                  </a:lnTo>
                  <a:lnTo>
                    <a:pt x="318" y="174"/>
                  </a:lnTo>
                  <a:lnTo>
                    <a:pt x="336" y="180"/>
                  </a:lnTo>
                  <a:lnTo>
                    <a:pt x="360" y="168"/>
                  </a:lnTo>
                  <a:lnTo>
                    <a:pt x="378" y="168"/>
                  </a:lnTo>
                  <a:lnTo>
                    <a:pt x="384" y="174"/>
                  </a:lnTo>
                  <a:lnTo>
                    <a:pt x="390" y="168"/>
                  </a:lnTo>
                  <a:lnTo>
                    <a:pt x="396" y="168"/>
                  </a:lnTo>
                  <a:lnTo>
                    <a:pt x="402" y="162"/>
                  </a:lnTo>
                  <a:lnTo>
                    <a:pt x="408" y="150"/>
                  </a:lnTo>
                  <a:lnTo>
                    <a:pt x="414" y="144"/>
                  </a:lnTo>
                  <a:lnTo>
                    <a:pt x="420" y="150"/>
                  </a:lnTo>
                  <a:lnTo>
                    <a:pt x="426" y="150"/>
                  </a:lnTo>
                  <a:lnTo>
                    <a:pt x="426" y="126"/>
                  </a:lnTo>
                  <a:lnTo>
                    <a:pt x="414" y="114"/>
                  </a:lnTo>
                  <a:lnTo>
                    <a:pt x="408" y="102"/>
                  </a:lnTo>
                  <a:lnTo>
                    <a:pt x="402" y="96"/>
                  </a:lnTo>
                  <a:lnTo>
                    <a:pt x="378" y="90"/>
                  </a:lnTo>
                  <a:lnTo>
                    <a:pt x="384" y="72"/>
                  </a:lnTo>
                  <a:lnTo>
                    <a:pt x="402" y="72"/>
                  </a:lnTo>
                  <a:lnTo>
                    <a:pt x="402" y="66"/>
                  </a:lnTo>
                  <a:lnTo>
                    <a:pt x="396" y="60"/>
                  </a:lnTo>
                  <a:lnTo>
                    <a:pt x="384" y="54"/>
                  </a:lnTo>
                  <a:lnTo>
                    <a:pt x="372" y="42"/>
                  </a:lnTo>
                  <a:lnTo>
                    <a:pt x="354" y="42"/>
                  </a:lnTo>
                  <a:lnTo>
                    <a:pt x="348" y="36"/>
                  </a:lnTo>
                  <a:lnTo>
                    <a:pt x="330" y="36"/>
                  </a:lnTo>
                  <a:lnTo>
                    <a:pt x="324" y="42"/>
                  </a:lnTo>
                  <a:lnTo>
                    <a:pt x="306" y="42"/>
                  </a:lnTo>
                  <a:lnTo>
                    <a:pt x="288" y="24"/>
                  </a:lnTo>
                  <a:lnTo>
                    <a:pt x="276" y="18"/>
                  </a:lnTo>
                  <a:lnTo>
                    <a:pt x="270" y="12"/>
                  </a:lnTo>
                  <a:lnTo>
                    <a:pt x="246" y="0"/>
                  </a:lnTo>
                  <a:lnTo>
                    <a:pt x="216" y="0"/>
                  </a:lnTo>
                  <a:lnTo>
                    <a:pt x="186" y="12"/>
                  </a:lnTo>
                  <a:lnTo>
                    <a:pt x="174" y="12"/>
                  </a:lnTo>
                  <a:lnTo>
                    <a:pt x="180" y="24"/>
                  </a:lnTo>
                  <a:lnTo>
                    <a:pt x="180" y="30"/>
                  </a:lnTo>
                  <a:lnTo>
                    <a:pt x="186" y="42"/>
                  </a:lnTo>
                  <a:lnTo>
                    <a:pt x="186" y="60"/>
                  </a:lnTo>
                  <a:lnTo>
                    <a:pt x="192" y="66"/>
                  </a:lnTo>
                  <a:lnTo>
                    <a:pt x="186" y="78"/>
                  </a:lnTo>
                  <a:lnTo>
                    <a:pt x="156" y="78"/>
                  </a:lnTo>
                  <a:lnTo>
                    <a:pt x="138" y="72"/>
                  </a:lnTo>
                  <a:lnTo>
                    <a:pt x="126" y="72"/>
                  </a:lnTo>
                  <a:lnTo>
                    <a:pt x="114" y="54"/>
                  </a:lnTo>
                  <a:lnTo>
                    <a:pt x="84" y="24"/>
                  </a:lnTo>
                  <a:lnTo>
                    <a:pt x="72" y="24"/>
                  </a:lnTo>
                  <a:lnTo>
                    <a:pt x="60" y="30"/>
                  </a:lnTo>
                  <a:lnTo>
                    <a:pt x="48" y="30"/>
                  </a:lnTo>
                  <a:lnTo>
                    <a:pt x="36" y="36"/>
                  </a:lnTo>
                  <a:lnTo>
                    <a:pt x="30" y="42"/>
                  </a:lnTo>
                  <a:lnTo>
                    <a:pt x="24" y="54"/>
                  </a:lnTo>
                  <a:lnTo>
                    <a:pt x="24" y="66"/>
                  </a:lnTo>
                  <a:lnTo>
                    <a:pt x="18" y="78"/>
                  </a:lnTo>
                  <a:lnTo>
                    <a:pt x="6" y="84"/>
                  </a:lnTo>
                  <a:lnTo>
                    <a:pt x="0" y="96"/>
                  </a:lnTo>
                  <a:lnTo>
                    <a:pt x="0" y="120"/>
                  </a:lnTo>
                  <a:lnTo>
                    <a:pt x="6" y="132"/>
                  </a:lnTo>
                  <a:lnTo>
                    <a:pt x="6" y="150"/>
                  </a:lnTo>
                  <a:lnTo>
                    <a:pt x="6" y="144"/>
                  </a:lnTo>
                  <a:close/>
                </a:path>
              </a:pathLst>
            </a:custGeom>
            <a:solidFill>
              <a:srgbClr val="6BBA56"/>
            </a:solidFill>
            <a:ln w="635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51" name="Ireland" descr="© INSCALE GmbH, 05.05.2010&#10;http://www.presentationload.com/">
              <a:extLst>
                <a:ext uri="{FF2B5EF4-FFF2-40B4-BE49-F238E27FC236}">
                  <a16:creationId xmlns:a16="http://schemas.microsoft.com/office/drawing/2014/main" id="{03023E5A-831C-4018-8136-FCDE90B23F80}"/>
                </a:ext>
              </a:extLst>
            </p:cNvPr>
            <p:cNvSpPr>
              <a:spLocks/>
            </p:cNvSpPr>
            <p:nvPr/>
          </p:nvSpPr>
          <p:spPr bwMode="gray">
            <a:xfrm>
              <a:off x="5313067" y="2535668"/>
              <a:ext cx="123876" cy="133405"/>
            </a:xfrm>
            <a:custGeom>
              <a:avLst/>
              <a:gdLst>
                <a:gd name="T0" fmla="*/ 2147483647 w 282"/>
                <a:gd name="T1" fmla="*/ 2147483647 h 300"/>
                <a:gd name="T2" fmla="*/ 2147483647 w 282"/>
                <a:gd name="T3" fmla="*/ 2147483647 h 300"/>
                <a:gd name="T4" fmla="*/ 2147483647 w 282"/>
                <a:gd name="T5" fmla="*/ 2147483647 h 300"/>
                <a:gd name="T6" fmla="*/ 2147483647 w 282"/>
                <a:gd name="T7" fmla="*/ 2147483647 h 300"/>
                <a:gd name="T8" fmla="*/ 2147483647 w 282"/>
                <a:gd name="T9" fmla="*/ 2147483647 h 300"/>
                <a:gd name="T10" fmla="*/ 2147483647 w 282"/>
                <a:gd name="T11" fmla="*/ 2147483647 h 300"/>
                <a:gd name="T12" fmla="*/ 2147483647 w 282"/>
                <a:gd name="T13" fmla="*/ 2147483647 h 300"/>
                <a:gd name="T14" fmla="*/ 2147483647 w 282"/>
                <a:gd name="T15" fmla="*/ 2147483647 h 300"/>
                <a:gd name="T16" fmla="*/ 2147483647 w 282"/>
                <a:gd name="T17" fmla="*/ 2147483647 h 300"/>
                <a:gd name="T18" fmla="*/ 2147483647 w 282"/>
                <a:gd name="T19" fmla="*/ 2147483647 h 300"/>
                <a:gd name="T20" fmla="*/ 2147483647 w 282"/>
                <a:gd name="T21" fmla="*/ 2147483647 h 300"/>
                <a:gd name="T22" fmla="*/ 2147483647 w 282"/>
                <a:gd name="T23" fmla="*/ 2147483647 h 300"/>
                <a:gd name="T24" fmla="*/ 2147483647 w 282"/>
                <a:gd name="T25" fmla="*/ 0 h 300"/>
                <a:gd name="T26" fmla="*/ 2147483647 w 282"/>
                <a:gd name="T27" fmla="*/ 2147483647 h 300"/>
                <a:gd name="T28" fmla="*/ 2147483647 w 282"/>
                <a:gd name="T29" fmla="*/ 2147483647 h 300"/>
                <a:gd name="T30" fmla="*/ 2147483647 w 282"/>
                <a:gd name="T31" fmla="*/ 2147483647 h 300"/>
                <a:gd name="T32" fmla="*/ 2147483647 w 282"/>
                <a:gd name="T33" fmla="*/ 2147483647 h 300"/>
                <a:gd name="T34" fmla="*/ 2147483647 w 282"/>
                <a:gd name="T35" fmla="*/ 2147483647 h 300"/>
                <a:gd name="T36" fmla="*/ 2147483647 w 282"/>
                <a:gd name="T37" fmla="*/ 2147483647 h 300"/>
                <a:gd name="T38" fmla="*/ 2147483647 w 282"/>
                <a:gd name="T39" fmla="*/ 2147483647 h 300"/>
                <a:gd name="T40" fmla="*/ 2147483647 w 282"/>
                <a:gd name="T41" fmla="*/ 2147483647 h 300"/>
                <a:gd name="T42" fmla="*/ 2147483647 w 282"/>
                <a:gd name="T43" fmla="*/ 2147483647 h 300"/>
                <a:gd name="T44" fmla="*/ 2147483647 w 282"/>
                <a:gd name="T45" fmla="*/ 2147483647 h 300"/>
                <a:gd name="T46" fmla="*/ 2147483647 w 282"/>
                <a:gd name="T47" fmla="*/ 2147483647 h 300"/>
                <a:gd name="T48" fmla="*/ 2147483647 w 282"/>
                <a:gd name="T49" fmla="*/ 2147483647 h 300"/>
                <a:gd name="T50" fmla="*/ 2147483647 w 282"/>
                <a:gd name="T51" fmla="*/ 2147483647 h 300"/>
                <a:gd name="T52" fmla="*/ 2147483647 w 282"/>
                <a:gd name="T53" fmla="*/ 2147483647 h 300"/>
                <a:gd name="T54" fmla="*/ 2147483647 w 282"/>
                <a:gd name="T55" fmla="*/ 2147483647 h 300"/>
                <a:gd name="T56" fmla="*/ 2147483647 w 282"/>
                <a:gd name="T57" fmla="*/ 2147483647 h 300"/>
                <a:gd name="T58" fmla="*/ 2147483647 w 282"/>
                <a:gd name="T59" fmla="*/ 2147483647 h 300"/>
                <a:gd name="T60" fmla="*/ 2147483647 w 282"/>
                <a:gd name="T61" fmla="*/ 2147483647 h 300"/>
                <a:gd name="T62" fmla="*/ 2147483647 w 282"/>
                <a:gd name="T63" fmla="*/ 2147483647 h 300"/>
                <a:gd name="T64" fmla="*/ 2147483647 w 282"/>
                <a:gd name="T65" fmla="*/ 2147483647 h 300"/>
                <a:gd name="T66" fmla="*/ 2147483647 w 282"/>
                <a:gd name="T67" fmla="*/ 2147483647 h 300"/>
                <a:gd name="T68" fmla="*/ 2147483647 w 282"/>
                <a:gd name="T69" fmla="*/ 2147483647 h 300"/>
                <a:gd name="T70" fmla="*/ 2147483647 w 282"/>
                <a:gd name="T71" fmla="*/ 2147483647 h 300"/>
                <a:gd name="T72" fmla="*/ 2147483647 w 282"/>
                <a:gd name="T73" fmla="*/ 2147483647 h 300"/>
                <a:gd name="T74" fmla="*/ 2147483647 w 282"/>
                <a:gd name="T75" fmla="*/ 2147483647 h 300"/>
                <a:gd name="T76" fmla="*/ 2147483647 w 282"/>
                <a:gd name="T77" fmla="*/ 2147483647 h 300"/>
                <a:gd name="T78" fmla="*/ 2147483647 w 282"/>
                <a:gd name="T79" fmla="*/ 2147483647 h 300"/>
                <a:gd name="T80" fmla="*/ 0 w 282"/>
                <a:gd name="T81" fmla="*/ 2147483647 h 300"/>
                <a:gd name="T82" fmla="*/ 2147483647 w 282"/>
                <a:gd name="T83" fmla="*/ 2147483647 h 300"/>
                <a:gd name="T84" fmla="*/ 2147483647 w 282"/>
                <a:gd name="T85" fmla="*/ 2147483647 h 300"/>
                <a:gd name="T86" fmla="*/ 2147483647 w 282"/>
                <a:gd name="T87" fmla="*/ 2147483647 h 300"/>
                <a:gd name="T88" fmla="*/ 2147483647 w 282"/>
                <a:gd name="T89" fmla="*/ 2147483647 h 300"/>
                <a:gd name="T90" fmla="*/ 2147483647 w 282"/>
                <a:gd name="T91" fmla="*/ 2147483647 h 300"/>
                <a:gd name="T92" fmla="*/ 2147483647 w 282"/>
                <a:gd name="T93" fmla="*/ 2147483647 h 300"/>
                <a:gd name="T94" fmla="*/ 2147483647 w 282"/>
                <a:gd name="T95" fmla="*/ 2147483647 h 300"/>
                <a:gd name="T96" fmla="*/ 2147483647 w 282"/>
                <a:gd name="T97" fmla="*/ 2147483647 h 300"/>
                <a:gd name="T98" fmla="*/ 2147483647 w 282"/>
                <a:gd name="T99" fmla="*/ 2147483647 h 300"/>
                <a:gd name="T100" fmla="*/ 2147483647 w 282"/>
                <a:gd name="T101" fmla="*/ 2147483647 h 300"/>
                <a:gd name="T102" fmla="*/ 2147483647 w 282"/>
                <a:gd name="T103" fmla="*/ 2147483647 h 300"/>
                <a:gd name="T104" fmla="*/ 2147483647 w 282"/>
                <a:gd name="T105" fmla="*/ 2147483647 h 300"/>
                <a:gd name="T106" fmla="*/ 2147483647 w 282"/>
                <a:gd name="T107" fmla="*/ 2147483647 h 300"/>
                <a:gd name="T108" fmla="*/ 2147483647 w 282"/>
                <a:gd name="T109" fmla="*/ 2147483647 h 300"/>
                <a:gd name="T110" fmla="*/ 2147483647 w 282"/>
                <a:gd name="T111" fmla="*/ 2147483647 h 300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282"/>
                <a:gd name="T169" fmla="*/ 0 h 300"/>
                <a:gd name="T170" fmla="*/ 282 w 282"/>
                <a:gd name="T171" fmla="*/ 300 h 300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282" h="300">
                  <a:moveTo>
                    <a:pt x="276" y="156"/>
                  </a:moveTo>
                  <a:lnTo>
                    <a:pt x="276" y="144"/>
                  </a:lnTo>
                  <a:lnTo>
                    <a:pt x="270" y="132"/>
                  </a:lnTo>
                  <a:lnTo>
                    <a:pt x="264" y="126"/>
                  </a:lnTo>
                  <a:lnTo>
                    <a:pt x="264" y="114"/>
                  </a:lnTo>
                  <a:lnTo>
                    <a:pt x="258" y="108"/>
                  </a:lnTo>
                  <a:lnTo>
                    <a:pt x="258" y="102"/>
                  </a:lnTo>
                  <a:lnTo>
                    <a:pt x="276" y="102"/>
                  </a:lnTo>
                  <a:lnTo>
                    <a:pt x="282" y="96"/>
                  </a:lnTo>
                  <a:lnTo>
                    <a:pt x="246" y="90"/>
                  </a:lnTo>
                  <a:lnTo>
                    <a:pt x="228" y="66"/>
                  </a:lnTo>
                  <a:lnTo>
                    <a:pt x="204" y="90"/>
                  </a:lnTo>
                  <a:lnTo>
                    <a:pt x="192" y="90"/>
                  </a:lnTo>
                  <a:lnTo>
                    <a:pt x="168" y="78"/>
                  </a:lnTo>
                  <a:lnTo>
                    <a:pt x="162" y="72"/>
                  </a:lnTo>
                  <a:lnTo>
                    <a:pt x="174" y="60"/>
                  </a:lnTo>
                  <a:lnTo>
                    <a:pt x="180" y="60"/>
                  </a:lnTo>
                  <a:lnTo>
                    <a:pt x="186" y="54"/>
                  </a:lnTo>
                  <a:lnTo>
                    <a:pt x="192" y="54"/>
                  </a:lnTo>
                  <a:lnTo>
                    <a:pt x="192" y="42"/>
                  </a:lnTo>
                  <a:lnTo>
                    <a:pt x="234" y="18"/>
                  </a:lnTo>
                  <a:lnTo>
                    <a:pt x="240" y="12"/>
                  </a:lnTo>
                  <a:lnTo>
                    <a:pt x="240" y="6"/>
                  </a:lnTo>
                  <a:lnTo>
                    <a:pt x="234" y="6"/>
                  </a:lnTo>
                  <a:lnTo>
                    <a:pt x="228" y="0"/>
                  </a:lnTo>
                  <a:lnTo>
                    <a:pt x="222" y="0"/>
                  </a:lnTo>
                  <a:lnTo>
                    <a:pt x="210" y="6"/>
                  </a:lnTo>
                  <a:lnTo>
                    <a:pt x="204" y="18"/>
                  </a:lnTo>
                  <a:lnTo>
                    <a:pt x="198" y="6"/>
                  </a:lnTo>
                  <a:lnTo>
                    <a:pt x="174" y="6"/>
                  </a:lnTo>
                  <a:lnTo>
                    <a:pt x="162" y="12"/>
                  </a:lnTo>
                  <a:lnTo>
                    <a:pt x="156" y="12"/>
                  </a:lnTo>
                  <a:lnTo>
                    <a:pt x="150" y="18"/>
                  </a:lnTo>
                  <a:lnTo>
                    <a:pt x="150" y="30"/>
                  </a:lnTo>
                  <a:lnTo>
                    <a:pt x="144" y="36"/>
                  </a:lnTo>
                  <a:lnTo>
                    <a:pt x="144" y="42"/>
                  </a:lnTo>
                  <a:lnTo>
                    <a:pt x="126" y="42"/>
                  </a:lnTo>
                  <a:lnTo>
                    <a:pt x="120" y="48"/>
                  </a:lnTo>
                  <a:lnTo>
                    <a:pt x="120" y="54"/>
                  </a:lnTo>
                  <a:lnTo>
                    <a:pt x="138" y="54"/>
                  </a:lnTo>
                  <a:lnTo>
                    <a:pt x="144" y="60"/>
                  </a:lnTo>
                  <a:lnTo>
                    <a:pt x="150" y="60"/>
                  </a:lnTo>
                  <a:lnTo>
                    <a:pt x="150" y="66"/>
                  </a:lnTo>
                  <a:lnTo>
                    <a:pt x="144" y="72"/>
                  </a:lnTo>
                  <a:lnTo>
                    <a:pt x="132" y="72"/>
                  </a:lnTo>
                  <a:lnTo>
                    <a:pt x="132" y="78"/>
                  </a:lnTo>
                  <a:lnTo>
                    <a:pt x="126" y="84"/>
                  </a:lnTo>
                  <a:lnTo>
                    <a:pt x="102" y="84"/>
                  </a:lnTo>
                  <a:lnTo>
                    <a:pt x="102" y="90"/>
                  </a:lnTo>
                  <a:lnTo>
                    <a:pt x="90" y="78"/>
                  </a:lnTo>
                  <a:lnTo>
                    <a:pt x="42" y="78"/>
                  </a:lnTo>
                  <a:lnTo>
                    <a:pt x="42" y="102"/>
                  </a:lnTo>
                  <a:lnTo>
                    <a:pt x="54" y="102"/>
                  </a:lnTo>
                  <a:lnTo>
                    <a:pt x="54" y="108"/>
                  </a:lnTo>
                  <a:lnTo>
                    <a:pt x="60" y="114"/>
                  </a:lnTo>
                  <a:lnTo>
                    <a:pt x="42" y="126"/>
                  </a:lnTo>
                  <a:lnTo>
                    <a:pt x="36" y="126"/>
                  </a:lnTo>
                  <a:lnTo>
                    <a:pt x="30" y="132"/>
                  </a:lnTo>
                  <a:lnTo>
                    <a:pt x="30" y="138"/>
                  </a:lnTo>
                  <a:lnTo>
                    <a:pt x="42" y="150"/>
                  </a:lnTo>
                  <a:lnTo>
                    <a:pt x="54" y="156"/>
                  </a:lnTo>
                  <a:lnTo>
                    <a:pt x="60" y="162"/>
                  </a:lnTo>
                  <a:lnTo>
                    <a:pt x="72" y="162"/>
                  </a:lnTo>
                  <a:lnTo>
                    <a:pt x="78" y="156"/>
                  </a:lnTo>
                  <a:lnTo>
                    <a:pt x="96" y="156"/>
                  </a:lnTo>
                  <a:lnTo>
                    <a:pt x="96" y="168"/>
                  </a:lnTo>
                  <a:lnTo>
                    <a:pt x="90" y="174"/>
                  </a:lnTo>
                  <a:lnTo>
                    <a:pt x="72" y="174"/>
                  </a:lnTo>
                  <a:lnTo>
                    <a:pt x="72" y="192"/>
                  </a:lnTo>
                  <a:lnTo>
                    <a:pt x="54" y="192"/>
                  </a:lnTo>
                  <a:lnTo>
                    <a:pt x="48" y="198"/>
                  </a:lnTo>
                  <a:lnTo>
                    <a:pt x="48" y="210"/>
                  </a:lnTo>
                  <a:lnTo>
                    <a:pt x="42" y="222"/>
                  </a:lnTo>
                  <a:lnTo>
                    <a:pt x="42" y="234"/>
                  </a:lnTo>
                  <a:lnTo>
                    <a:pt x="18" y="234"/>
                  </a:lnTo>
                  <a:lnTo>
                    <a:pt x="12" y="240"/>
                  </a:lnTo>
                  <a:lnTo>
                    <a:pt x="6" y="240"/>
                  </a:lnTo>
                  <a:lnTo>
                    <a:pt x="6" y="246"/>
                  </a:lnTo>
                  <a:lnTo>
                    <a:pt x="12" y="246"/>
                  </a:lnTo>
                  <a:lnTo>
                    <a:pt x="18" y="252"/>
                  </a:lnTo>
                  <a:lnTo>
                    <a:pt x="6" y="252"/>
                  </a:lnTo>
                  <a:lnTo>
                    <a:pt x="0" y="258"/>
                  </a:lnTo>
                  <a:lnTo>
                    <a:pt x="0" y="270"/>
                  </a:lnTo>
                  <a:lnTo>
                    <a:pt x="42" y="270"/>
                  </a:lnTo>
                  <a:lnTo>
                    <a:pt x="24" y="288"/>
                  </a:lnTo>
                  <a:lnTo>
                    <a:pt x="30" y="282"/>
                  </a:lnTo>
                  <a:lnTo>
                    <a:pt x="48" y="282"/>
                  </a:lnTo>
                  <a:lnTo>
                    <a:pt x="48" y="288"/>
                  </a:lnTo>
                  <a:lnTo>
                    <a:pt x="42" y="288"/>
                  </a:lnTo>
                  <a:lnTo>
                    <a:pt x="36" y="294"/>
                  </a:lnTo>
                  <a:lnTo>
                    <a:pt x="30" y="294"/>
                  </a:lnTo>
                  <a:lnTo>
                    <a:pt x="36" y="300"/>
                  </a:lnTo>
                  <a:lnTo>
                    <a:pt x="60" y="300"/>
                  </a:lnTo>
                  <a:lnTo>
                    <a:pt x="96" y="288"/>
                  </a:lnTo>
                  <a:lnTo>
                    <a:pt x="108" y="282"/>
                  </a:lnTo>
                  <a:lnTo>
                    <a:pt x="120" y="270"/>
                  </a:lnTo>
                  <a:lnTo>
                    <a:pt x="120" y="264"/>
                  </a:lnTo>
                  <a:lnTo>
                    <a:pt x="132" y="270"/>
                  </a:lnTo>
                  <a:lnTo>
                    <a:pt x="138" y="270"/>
                  </a:lnTo>
                  <a:lnTo>
                    <a:pt x="150" y="264"/>
                  </a:lnTo>
                  <a:lnTo>
                    <a:pt x="162" y="252"/>
                  </a:lnTo>
                  <a:lnTo>
                    <a:pt x="180" y="246"/>
                  </a:lnTo>
                  <a:lnTo>
                    <a:pt x="204" y="246"/>
                  </a:lnTo>
                  <a:lnTo>
                    <a:pt x="210" y="240"/>
                  </a:lnTo>
                  <a:lnTo>
                    <a:pt x="252" y="240"/>
                  </a:lnTo>
                  <a:lnTo>
                    <a:pt x="246" y="222"/>
                  </a:lnTo>
                  <a:lnTo>
                    <a:pt x="264" y="222"/>
                  </a:lnTo>
                  <a:lnTo>
                    <a:pt x="264" y="198"/>
                  </a:lnTo>
                  <a:lnTo>
                    <a:pt x="270" y="192"/>
                  </a:lnTo>
                  <a:lnTo>
                    <a:pt x="270" y="180"/>
                  </a:lnTo>
                  <a:lnTo>
                    <a:pt x="276" y="168"/>
                  </a:lnTo>
                  <a:lnTo>
                    <a:pt x="276" y="156"/>
                  </a:lnTo>
                  <a:close/>
                </a:path>
              </a:pathLst>
            </a:custGeom>
            <a:solidFill>
              <a:srgbClr val="6BBA56"/>
            </a:solidFill>
            <a:ln w="635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52" name="Iceland" descr="© INSCALE GmbH, 05.05.2010&#10;http://www.presentationload.com/">
              <a:extLst>
                <a:ext uri="{FF2B5EF4-FFF2-40B4-BE49-F238E27FC236}">
                  <a16:creationId xmlns:a16="http://schemas.microsoft.com/office/drawing/2014/main" id="{8039E6A9-3163-46FC-9206-A48ED2166E50}"/>
                </a:ext>
              </a:extLst>
            </p:cNvPr>
            <p:cNvSpPr>
              <a:spLocks/>
            </p:cNvSpPr>
            <p:nvPr/>
          </p:nvSpPr>
          <p:spPr bwMode="gray">
            <a:xfrm>
              <a:off x="5046257" y="2165627"/>
              <a:ext cx="254105" cy="98466"/>
            </a:xfrm>
            <a:custGeom>
              <a:avLst/>
              <a:gdLst>
                <a:gd name="T0" fmla="*/ 2147483647 w 570"/>
                <a:gd name="T1" fmla="*/ 2147483647 h 222"/>
                <a:gd name="T2" fmla="*/ 2147483647 w 570"/>
                <a:gd name="T3" fmla="*/ 2147483647 h 222"/>
                <a:gd name="T4" fmla="*/ 2147483647 w 570"/>
                <a:gd name="T5" fmla="*/ 2147483647 h 222"/>
                <a:gd name="T6" fmla="*/ 2147483647 w 570"/>
                <a:gd name="T7" fmla="*/ 2147483647 h 222"/>
                <a:gd name="T8" fmla="*/ 2147483647 w 570"/>
                <a:gd name="T9" fmla="*/ 2147483647 h 222"/>
                <a:gd name="T10" fmla="*/ 2147483647 w 570"/>
                <a:gd name="T11" fmla="*/ 2147483647 h 222"/>
                <a:gd name="T12" fmla="*/ 2147483647 w 570"/>
                <a:gd name="T13" fmla="*/ 2147483647 h 222"/>
                <a:gd name="T14" fmla="*/ 2147483647 w 570"/>
                <a:gd name="T15" fmla="*/ 2147483647 h 222"/>
                <a:gd name="T16" fmla="*/ 2147483647 w 570"/>
                <a:gd name="T17" fmla="*/ 2147483647 h 222"/>
                <a:gd name="T18" fmla="*/ 2147483647 w 570"/>
                <a:gd name="T19" fmla="*/ 2147483647 h 222"/>
                <a:gd name="T20" fmla="*/ 2147483647 w 570"/>
                <a:gd name="T21" fmla="*/ 2147483647 h 222"/>
                <a:gd name="T22" fmla="*/ 2147483647 w 570"/>
                <a:gd name="T23" fmla="*/ 2147483647 h 222"/>
                <a:gd name="T24" fmla="*/ 2147483647 w 570"/>
                <a:gd name="T25" fmla="*/ 2147483647 h 222"/>
                <a:gd name="T26" fmla="*/ 2147483647 w 570"/>
                <a:gd name="T27" fmla="*/ 2147483647 h 222"/>
                <a:gd name="T28" fmla="*/ 2147483647 w 570"/>
                <a:gd name="T29" fmla="*/ 2147483647 h 222"/>
                <a:gd name="T30" fmla="*/ 2147483647 w 570"/>
                <a:gd name="T31" fmla="*/ 2147483647 h 222"/>
                <a:gd name="T32" fmla="*/ 2147483647 w 570"/>
                <a:gd name="T33" fmla="*/ 2147483647 h 222"/>
                <a:gd name="T34" fmla="*/ 2147483647 w 570"/>
                <a:gd name="T35" fmla="*/ 2147483647 h 222"/>
                <a:gd name="T36" fmla="*/ 2147483647 w 570"/>
                <a:gd name="T37" fmla="*/ 2147483647 h 222"/>
                <a:gd name="T38" fmla="*/ 2147483647 w 570"/>
                <a:gd name="T39" fmla="*/ 2147483647 h 222"/>
                <a:gd name="T40" fmla="*/ 2147483647 w 570"/>
                <a:gd name="T41" fmla="*/ 2147483647 h 222"/>
                <a:gd name="T42" fmla="*/ 2147483647 w 570"/>
                <a:gd name="T43" fmla="*/ 2147483647 h 222"/>
                <a:gd name="T44" fmla="*/ 2147483647 w 570"/>
                <a:gd name="T45" fmla="*/ 2147483647 h 222"/>
                <a:gd name="T46" fmla="*/ 2147483647 w 570"/>
                <a:gd name="T47" fmla="*/ 2147483647 h 222"/>
                <a:gd name="T48" fmla="*/ 2147483647 w 570"/>
                <a:gd name="T49" fmla="*/ 2147483647 h 222"/>
                <a:gd name="T50" fmla="*/ 2147483647 w 570"/>
                <a:gd name="T51" fmla="*/ 2147483647 h 222"/>
                <a:gd name="T52" fmla="*/ 2147483647 w 570"/>
                <a:gd name="T53" fmla="*/ 2147483647 h 222"/>
                <a:gd name="T54" fmla="*/ 2147483647 w 570"/>
                <a:gd name="T55" fmla="*/ 2147483647 h 222"/>
                <a:gd name="T56" fmla="*/ 2147483647 w 570"/>
                <a:gd name="T57" fmla="*/ 2147483647 h 222"/>
                <a:gd name="T58" fmla="*/ 2147483647 w 570"/>
                <a:gd name="T59" fmla="*/ 2147483647 h 222"/>
                <a:gd name="T60" fmla="*/ 2147483647 w 570"/>
                <a:gd name="T61" fmla="*/ 2147483647 h 222"/>
                <a:gd name="T62" fmla="*/ 2147483647 w 570"/>
                <a:gd name="T63" fmla="*/ 2147483647 h 222"/>
                <a:gd name="T64" fmla="*/ 2147483647 w 570"/>
                <a:gd name="T65" fmla="*/ 2147483647 h 222"/>
                <a:gd name="T66" fmla="*/ 0 w 570"/>
                <a:gd name="T67" fmla="*/ 2147483647 h 222"/>
                <a:gd name="T68" fmla="*/ 2147483647 w 570"/>
                <a:gd name="T69" fmla="*/ 2147483647 h 222"/>
                <a:gd name="T70" fmla="*/ 2147483647 w 570"/>
                <a:gd name="T71" fmla="*/ 2147483647 h 222"/>
                <a:gd name="T72" fmla="*/ 2147483647 w 570"/>
                <a:gd name="T73" fmla="*/ 2147483647 h 222"/>
                <a:gd name="T74" fmla="*/ 2147483647 w 570"/>
                <a:gd name="T75" fmla="*/ 2147483647 h 222"/>
                <a:gd name="T76" fmla="*/ 2147483647 w 570"/>
                <a:gd name="T77" fmla="*/ 2147483647 h 222"/>
                <a:gd name="T78" fmla="*/ 2147483647 w 570"/>
                <a:gd name="T79" fmla="*/ 2147483647 h 222"/>
                <a:gd name="T80" fmla="*/ 2147483647 w 570"/>
                <a:gd name="T81" fmla="*/ 2147483647 h 222"/>
                <a:gd name="T82" fmla="*/ 2147483647 w 570"/>
                <a:gd name="T83" fmla="*/ 2147483647 h 222"/>
                <a:gd name="T84" fmla="*/ 2147483647 w 570"/>
                <a:gd name="T85" fmla="*/ 2147483647 h 222"/>
                <a:gd name="T86" fmla="*/ 2147483647 w 570"/>
                <a:gd name="T87" fmla="*/ 2147483647 h 222"/>
                <a:gd name="T88" fmla="*/ 2147483647 w 570"/>
                <a:gd name="T89" fmla="*/ 2147483647 h 222"/>
                <a:gd name="T90" fmla="*/ 2147483647 w 570"/>
                <a:gd name="T91" fmla="*/ 2147483647 h 222"/>
                <a:gd name="T92" fmla="*/ 2147483647 w 570"/>
                <a:gd name="T93" fmla="*/ 2147483647 h 222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570"/>
                <a:gd name="T142" fmla="*/ 0 h 222"/>
                <a:gd name="T143" fmla="*/ 570 w 570"/>
                <a:gd name="T144" fmla="*/ 222 h 222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570" h="222">
                  <a:moveTo>
                    <a:pt x="252" y="222"/>
                  </a:moveTo>
                  <a:lnTo>
                    <a:pt x="270" y="216"/>
                  </a:lnTo>
                  <a:lnTo>
                    <a:pt x="306" y="216"/>
                  </a:lnTo>
                  <a:lnTo>
                    <a:pt x="312" y="204"/>
                  </a:lnTo>
                  <a:lnTo>
                    <a:pt x="312" y="192"/>
                  </a:lnTo>
                  <a:lnTo>
                    <a:pt x="324" y="198"/>
                  </a:lnTo>
                  <a:lnTo>
                    <a:pt x="330" y="198"/>
                  </a:lnTo>
                  <a:lnTo>
                    <a:pt x="342" y="204"/>
                  </a:lnTo>
                  <a:lnTo>
                    <a:pt x="348" y="204"/>
                  </a:lnTo>
                  <a:lnTo>
                    <a:pt x="360" y="192"/>
                  </a:lnTo>
                  <a:lnTo>
                    <a:pt x="360" y="186"/>
                  </a:lnTo>
                  <a:lnTo>
                    <a:pt x="372" y="186"/>
                  </a:lnTo>
                  <a:lnTo>
                    <a:pt x="378" y="192"/>
                  </a:lnTo>
                  <a:lnTo>
                    <a:pt x="390" y="192"/>
                  </a:lnTo>
                  <a:lnTo>
                    <a:pt x="414" y="180"/>
                  </a:lnTo>
                  <a:lnTo>
                    <a:pt x="432" y="168"/>
                  </a:lnTo>
                  <a:lnTo>
                    <a:pt x="456" y="156"/>
                  </a:lnTo>
                  <a:lnTo>
                    <a:pt x="474" y="156"/>
                  </a:lnTo>
                  <a:lnTo>
                    <a:pt x="480" y="162"/>
                  </a:lnTo>
                  <a:lnTo>
                    <a:pt x="492" y="162"/>
                  </a:lnTo>
                  <a:lnTo>
                    <a:pt x="504" y="156"/>
                  </a:lnTo>
                  <a:lnTo>
                    <a:pt x="510" y="144"/>
                  </a:lnTo>
                  <a:lnTo>
                    <a:pt x="510" y="138"/>
                  </a:lnTo>
                  <a:lnTo>
                    <a:pt x="516" y="126"/>
                  </a:lnTo>
                  <a:lnTo>
                    <a:pt x="528" y="126"/>
                  </a:lnTo>
                  <a:lnTo>
                    <a:pt x="552" y="114"/>
                  </a:lnTo>
                  <a:lnTo>
                    <a:pt x="564" y="102"/>
                  </a:lnTo>
                  <a:lnTo>
                    <a:pt x="570" y="102"/>
                  </a:lnTo>
                  <a:lnTo>
                    <a:pt x="552" y="102"/>
                  </a:lnTo>
                  <a:lnTo>
                    <a:pt x="570" y="84"/>
                  </a:lnTo>
                  <a:lnTo>
                    <a:pt x="570" y="78"/>
                  </a:lnTo>
                  <a:lnTo>
                    <a:pt x="564" y="72"/>
                  </a:lnTo>
                  <a:lnTo>
                    <a:pt x="552" y="66"/>
                  </a:lnTo>
                  <a:lnTo>
                    <a:pt x="540" y="66"/>
                  </a:lnTo>
                  <a:lnTo>
                    <a:pt x="534" y="72"/>
                  </a:lnTo>
                  <a:lnTo>
                    <a:pt x="528" y="72"/>
                  </a:lnTo>
                  <a:lnTo>
                    <a:pt x="534" y="60"/>
                  </a:lnTo>
                  <a:lnTo>
                    <a:pt x="504" y="60"/>
                  </a:lnTo>
                  <a:lnTo>
                    <a:pt x="522" y="36"/>
                  </a:lnTo>
                  <a:lnTo>
                    <a:pt x="504" y="36"/>
                  </a:lnTo>
                  <a:lnTo>
                    <a:pt x="510" y="18"/>
                  </a:lnTo>
                  <a:lnTo>
                    <a:pt x="480" y="24"/>
                  </a:lnTo>
                  <a:lnTo>
                    <a:pt x="474" y="18"/>
                  </a:lnTo>
                  <a:lnTo>
                    <a:pt x="462" y="12"/>
                  </a:lnTo>
                  <a:lnTo>
                    <a:pt x="456" y="6"/>
                  </a:lnTo>
                  <a:lnTo>
                    <a:pt x="444" y="0"/>
                  </a:lnTo>
                  <a:lnTo>
                    <a:pt x="432" y="0"/>
                  </a:lnTo>
                  <a:lnTo>
                    <a:pt x="432" y="24"/>
                  </a:lnTo>
                  <a:lnTo>
                    <a:pt x="414" y="30"/>
                  </a:lnTo>
                  <a:lnTo>
                    <a:pt x="408" y="30"/>
                  </a:lnTo>
                  <a:lnTo>
                    <a:pt x="402" y="24"/>
                  </a:lnTo>
                  <a:lnTo>
                    <a:pt x="378" y="24"/>
                  </a:lnTo>
                  <a:lnTo>
                    <a:pt x="372" y="30"/>
                  </a:lnTo>
                  <a:lnTo>
                    <a:pt x="366" y="42"/>
                  </a:lnTo>
                  <a:lnTo>
                    <a:pt x="360" y="36"/>
                  </a:lnTo>
                  <a:lnTo>
                    <a:pt x="348" y="30"/>
                  </a:lnTo>
                  <a:lnTo>
                    <a:pt x="342" y="24"/>
                  </a:lnTo>
                  <a:lnTo>
                    <a:pt x="336" y="24"/>
                  </a:lnTo>
                  <a:lnTo>
                    <a:pt x="330" y="30"/>
                  </a:lnTo>
                  <a:lnTo>
                    <a:pt x="330" y="60"/>
                  </a:lnTo>
                  <a:lnTo>
                    <a:pt x="324" y="48"/>
                  </a:lnTo>
                  <a:lnTo>
                    <a:pt x="318" y="42"/>
                  </a:lnTo>
                  <a:lnTo>
                    <a:pt x="306" y="36"/>
                  </a:lnTo>
                  <a:lnTo>
                    <a:pt x="300" y="24"/>
                  </a:lnTo>
                  <a:lnTo>
                    <a:pt x="288" y="24"/>
                  </a:lnTo>
                  <a:lnTo>
                    <a:pt x="288" y="30"/>
                  </a:lnTo>
                  <a:lnTo>
                    <a:pt x="270" y="30"/>
                  </a:lnTo>
                  <a:lnTo>
                    <a:pt x="264" y="36"/>
                  </a:lnTo>
                  <a:lnTo>
                    <a:pt x="264" y="54"/>
                  </a:lnTo>
                  <a:lnTo>
                    <a:pt x="252" y="54"/>
                  </a:lnTo>
                  <a:lnTo>
                    <a:pt x="240" y="42"/>
                  </a:lnTo>
                  <a:lnTo>
                    <a:pt x="228" y="36"/>
                  </a:lnTo>
                  <a:lnTo>
                    <a:pt x="222" y="30"/>
                  </a:lnTo>
                  <a:lnTo>
                    <a:pt x="216" y="30"/>
                  </a:lnTo>
                  <a:lnTo>
                    <a:pt x="216" y="48"/>
                  </a:lnTo>
                  <a:lnTo>
                    <a:pt x="210" y="60"/>
                  </a:lnTo>
                  <a:lnTo>
                    <a:pt x="210" y="72"/>
                  </a:lnTo>
                  <a:lnTo>
                    <a:pt x="204" y="72"/>
                  </a:lnTo>
                  <a:lnTo>
                    <a:pt x="192" y="60"/>
                  </a:lnTo>
                  <a:lnTo>
                    <a:pt x="186" y="60"/>
                  </a:lnTo>
                  <a:lnTo>
                    <a:pt x="162" y="84"/>
                  </a:lnTo>
                  <a:lnTo>
                    <a:pt x="162" y="90"/>
                  </a:lnTo>
                  <a:lnTo>
                    <a:pt x="156" y="84"/>
                  </a:lnTo>
                  <a:lnTo>
                    <a:pt x="144" y="60"/>
                  </a:lnTo>
                  <a:lnTo>
                    <a:pt x="162" y="42"/>
                  </a:lnTo>
                  <a:lnTo>
                    <a:pt x="162" y="36"/>
                  </a:lnTo>
                  <a:lnTo>
                    <a:pt x="156" y="30"/>
                  </a:lnTo>
                  <a:lnTo>
                    <a:pt x="108" y="6"/>
                  </a:lnTo>
                  <a:lnTo>
                    <a:pt x="96" y="6"/>
                  </a:lnTo>
                  <a:lnTo>
                    <a:pt x="96" y="36"/>
                  </a:lnTo>
                  <a:lnTo>
                    <a:pt x="90" y="36"/>
                  </a:lnTo>
                  <a:lnTo>
                    <a:pt x="84" y="30"/>
                  </a:lnTo>
                  <a:lnTo>
                    <a:pt x="78" y="30"/>
                  </a:lnTo>
                  <a:lnTo>
                    <a:pt x="66" y="24"/>
                  </a:lnTo>
                  <a:lnTo>
                    <a:pt x="54" y="24"/>
                  </a:lnTo>
                  <a:lnTo>
                    <a:pt x="42" y="30"/>
                  </a:lnTo>
                  <a:lnTo>
                    <a:pt x="30" y="42"/>
                  </a:lnTo>
                  <a:lnTo>
                    <a:pt x="48" y="54"/>
                  </a:lnTo>
                  <a:lnTo>
                    <a:pt x="30" y="54"/>
                  </a:lnTo>
                  <a:lnTo>
                    <a:pt x="18" y="60"/>
                  </a:lnTo>
                  <a:lnTo>
                    <a:pt x="12" y="66"/>
                  </a:lnTo>
                  <a:lnTo>
                    <a:pt x="0" y="66"/>
                  </a:lnTo>
                  <a:lnTo>
                    <a:pt x="6" y="72"/>
                  </a:lnTo>
                  <a:lnTo>
                    <a:pt x="18" y="78"/>
                  </a:lnTo>
                  <a:lnTo>
                    <a:pt x="30" y="78"/>
                  </a:lnTo>
                  <a:lnTo>
                    <a:pt x="54" y="66"/>
                  </a:lnTo>
                  <a:lnTo>
                    <a:pt x="66" y="66"/>
                  </a:lnTo>
                  <a:lnTo>
                    <a:pt x="72" y="60"/>
                  </a:lnTo>
                  <a:lnTo>
                    <a:pt x="78" y="60"/>
                  </a:lnTo>
                  <a:lnTo>
                    <a:pt x="126" y="72"/>
                  </a:lnTo>
                  <a:lnTo>
                    <a:pt x="90" y="90"/>
                  </a:lnTo>
                  <a:lnTo>
                    <a:pt x="102" y="90"/>
                  </a:lnTo>
                  <a:lnTo>
                    <a:pt x="108" y="96"/>
                  </a:lnTo>
                  <a:lnTo>
                    <a:pt x="114" y="96"/>
                  </a:lnTo>
                  <a:lnTo>
                    <a:pt x="120" y="102"/>
                  </a:lnTo>
                  <a:lnTo>
                    <a:pt x="114" y="102"/>
                  </a:lnTo>
                  <a:lnTo>
                    <a:pt x="108" y="108"/>
                  </a:lnTo>
                  <a:lnTo>
                    <a:pt x="6" y="108"/>
                  </a:lnTo>
                  <a:lnTo>
                    <a:pt x="0" y="114"/>
                  </a:lnTo>
                  <a:lnTo>
                    <a:pt x="12" y="120"/>
                  </a:lnTo>
                  <a:lnTo>
                    <a:pt x="60" y="120"/>
                  </a:lnTo>
                  <a:lnTo>
                    <a:pt x="84" y="132"/>
                  </a:lnTo>
                  <a:lnTo>
                    <a:pt x="90" y="138"/>
                  </a:lnTo>
                  <a:lnTo>
                    <a:pt x="126" y="132"/>
                  </a:lnTo>
                  <a:lnTo>
                    <a:pt x="108" y="150"/>
                  </a:lnTo>
                  <a:lnTo>
                    <a:pt x="120" y="156"/>
                  </a:lnTo>
                  <a:lnTo>
                    <a:pt x="114" y="162"/>
                  </a:lnTo>
                  <a:lnTo>
                    <a:pt x="114" y="168"/>
                  </a:lnTo>
                  <a:lnTo>
                    <a:pt x="108" y="174"/>
                  </a:lnTo>
                  <a:lnTo>
                    <a:pt x="90" y="174"/>
                  </a:lnTo>
                  <a:lnTo>
                    <a:pt x="78" y="180"/>
                  </a:lnTo>
                  <a:lnTo>
                    <a:pt x="54" y="180"/>
                  </a:lnTo>
                  <a:lnTo>
                    <a:pt x="54" y="186"/>
                  </a:lnTo>
                  <a:lnTo>
                    <a:pt x="66" y="192"/>
                  </a:lnTo>
                  <a:lnTo>
                    <a:pt x="120" y="192"/>
                  </a:lnTo>
                  <a:lnTo>
                    <a:pt x="132" y="186"/>
                  </a:lnTo>
                  <a:lnTo>
                    <a:pt x="138" y="180"/>
                  </a:lnTo>
                  <a:lnTo>
                    <a:pt x="168" y="198"/>
                  </a:lnTo>
                  <a:lnTo>
                    <a:pt x="180" y="186"/>
                  </a:lnTo>
                  <a:lnTo>
                    <a:pt x="180" y="198"/>
                  </a:lnTo>
                  <a:lnTo>
                    <a:pt x="228" y="222"/>
                  </a:lnTo>
                  <a:lnTo>
                    <a:pt x="252" y="222"/>
                  </a:lnTo>
                  <a:close/>
                </a:path>
              </a:pathLst>
            </a:custGeom>
            <a:solidFill>
              <a:srgbClr val="6BBA56"/>
            </a:solidFill>
            <a:ln w="0">
              <a:solidFill>
                <a:srgbClr val="B4D2AC">
                  <a:lumMod val="60000"/>
                  <a:lumOff val="4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53" name="Finland" descr="© INSCALE GmbH, 05.05.2010&#10;http://www.presentationload.com/">
              <a:extLst>
                <a:ext uri="{FF2B5EF4-FFF2-40B4-BE49-F238E27FC236}">
                  <a16:creationId xmlns:a16="http://schemas.microsoft.com/office/drawing/2014/main" id="{ED2973A3-0162-400D-9476-0882C887C356}"/>
                </a:ext>
              </a:extLst>
            </p:cNvPr>
            <p:cNvSpPr>
              <a:spLocks/>
            </p:cNvSpPr>
            <p:nvPr/>
          </p:nvSpPr>
          <p:spPr bwMode="gray">
            <a:xfrm>
              <a:off x="6110322" y="2057632"/>
              <a:ext cx="279515" cy="322397"/>
            </a:xfrm>
            <a:custGeom>
              <a:avLst/>
              <a:gdLst>
                <a:gd name="T0" fmla="*/ 2147483647 w 630"/>
                <a:gd name="T1" fmla="*/ 2147483647 h 714"/>
                <a:gd name="T2" fmla="*/ 2147483647 w 630"/>
                <a:gd name="T3" fmla="*/ 2147483647 h 714"/>
                <a:gd name="T4" fmla="*/ 2147483647 w 630"/>
                <a:gd name="T5" fmla="*/ 2147483647 h 714"/>
                <a:gd name="T6" fmla="*/ 2147483647 w 630"/>
                <a:gd name="T7" fmla="*/ 2147483647 h 714"/>
                <a:gd name="T8" fmla="*/ 2147483647 w 630"/>
                <a:gd name="T9" fmla="*/ 2147483647 h 714"/>
                <a:gd name="T10" fmla="*/ 2147483647 w 630"/>
                <a:gd name="T11" fmla="*/ 2147483647 h 714"/>
                <a:gd name="T12" fmla="*/ 2147483647 w 630"/>
                <a:gd name="T13" fmla="*/ 2147483647 h 714"/>
                <a:gd name="T14" fmla="*/ 2147483647 w 630"/>
                <a:gd name="T15" fmla="*/ 2147483647 h 714"/>
                <a:gd name="T16" fmla="*/ 2147483647 w 630"/>
                <a:gd name="T17" fmla="*/ 2147483647 h 714"/>
                <a:gd name="T18" fmla="*/ 2147483647 w 630"/>
                <a:gd name="T19" fmla="*/ 2147483647 h 714"/>
                <a:gd name="T20" fmla="*/ 2147483647 w 630"/>
                <a:gd name="T21" fmla="*/ 2147483647 h 714"/>
                <a:gd name="T22" fmla="*/ 2147483647 w 630"/>
                <a:gd name="T23" fmla="*/ 2147483647 h 714"/>
                <a:gd name="T24" fmla="*/ 2147483647 w 630"/>
                <a:gd name="T25" fmla="*/ 2147483647 h 714"/>
                <a:gd name="T26" fmla="*/ 2147483647 w 630"/>
                <a:gd name="T27" fmla="*/ 2147483647 h 714"/>
                <a:gd name="T28" fmla="*/ 2147483647 w 630"/>
                <a:gd name="T29" fmla="*/ 2147483647 h 714"/>
                <a:gd name="T30" fmla="*/ 2147483647 w 630"/>
                <a:gd name="T31" fmla="*/ 2147483647 h 714"/>
                <a:gd name="T32" fmla="*/ 2147483647 w 630"/>
                <a:gd name="T33" fmla="*/ 2147483647 h 714"/>
                <a:gd name="T34" fmla="*/ 2147483647 w 630"/>
                <a:gd name="T35" fmla="*/ 2147483647 h 714"/>
                <a:gd name="T36" fmla="*/ 2147483647 w 630"/>
                <a:gd name="T37" fmla="*/ 2147483647 h 714"/>
                <a:gd name="T38" fmla="*/ 2147483647 w 630"/>
                <a:gd name="T39" fmla="*/ 2147483647 h 714"/>
                <a:gd name="T40" fmla="*/ 2147483647 w 630"/>
                <a:gd name="T41" fmla="*/ 2147483647 h 714"/>
                <a:gd name="T42" fmla="*/ 2147483647 w 630"/>
                <a:gd name="T43" fmla="*/ 2147483647 h 714"/>
                <a:gd name="T44" fmla="*/ 2147483647 w 630"/>
                <a:gd name="T45" fmla="*/ 2147483647 h 714"/>
                <a:gd name="T46" fmla="*/ 2147483647 w 630"/>
                <a:gd name="T47" fmla="*/ 2147483647 h 714"/>
                <a:gd name="T48" fmla="*/ 2147483647 w 630"/>
                <a:gd name="T49" fmla="*/ 2147483647 h 714"/>
                <a:gd name="T50" fmla="*/ 2147483647 w 630"/>
                <a:gd name="T51" fmla="*/ 2147483647 h 714"/>
                <a:gd name="T52" fmla="*/ 2147483647 w 630"/>
                <a:gd name="T53" fmla="*/ 2147483647 h 714"/>
                <a:gd name="T54" fmla="*/ 2147483647 w 630"/>
                <a:gd name="T55" fmla="*/ 2147483647 h 714"/>
                <a:gd name="T56" fmla="*/ 2147483647 w 630"/>
                <a:gd name="T57" fmla="*/ 2147483647 h 714"/>
                <a:gd name="T58" fmla="*/ 2147483647 w 630"/>
                <a:gd name="T59" fmla="*/ 2147483647 h 714"/>
                <a:gd name="T60" fmla="*/ 2147483647 w 630"/>
                <a:gd name="T61" fmla="*/ 2147483647 h 714"/>
                <a:gd name="T62" fmla="*/ 2147483647 w 630"/>
                <a:gd name="T63" fmla="*/ 2147483647 h 714"/>
                <a:gd name="T64" fmla="*/ 2147483647 w 630"/>
                <a:gd name="T65" fmla="*/ 2147483647 h 714"/>
                <a:gd name="T66" fmla="*/ 2147483647 w 630"/>
                <a:gd name="T67" fmla="*/ 2147483647 h 714"/>
                <a:gd name="T68" fmla="*/ 2147483647 w 630"/>
                <a:gd name="T69" fmla="*/ 2147483647 h 714"/>
                <a:gd name="T70" fmla="*/ 2147483647 w 630"/>
                <a:gd name="T71" fmla="*/ 2147483647 h 714"/>
                <a:gd name="T72" fmla="*/ 2147483647 w 630"/>
                <a:gd name="T73" fmla="*/ 2147483647 h 714"/>
                <a:gd name="T74" fmla="*/ 2147483647 w 630"/>
                <a:gd name="T75" fmla="*/ 2147483647 h 714"/>
                <a:gd name="T76" fmla="*/ 2147483647 w 630"/>
                <a:gd name="T77" fmla="*/ 2147483647 h 714"/>
                <a:gd name="T78" fmla="*/ 2147483647 w 630"/>
                <a:gd name="T79" fmla="*/ 2147483647 h 714"/>
                <a:gd name="T80" fmla="*/ 2147483647 w 630"/>
                <a:gd name="T81" fmla="*/ 2147483647 h 714"/>
                <a:gd name="T82" fmla="*/ 2147483647 w 630"/>
                <a:gd name="T83" fmla="*/ 2147483647 h 714"/>
                <a:gd name="T84" fmla="*/ 2147483647 w 630"/>
                <a:gd name="T85" fmla="*/ 2147483647 h 714"/>
                <a:gd name="T86" fmla="*/ 2147483647 w 630"/>
                <a:gd name="T87" fmla="*/ 2147483647 h 714"/>
                <a:gd name="T88" fmla="*/ 2147483647 w 630"/>
                <a:gd name="T89" fmla="*/ 2147483647 h 714"/>
                <a:gd name="T90" fmla="*/ 2147483647 w 630"/>
                <a:gd name="T91" fmla="*/ 2147483647 h 714"/>
                <a:gd name="T92" fmla="*/ 2147483647 w 630"/>
                <a:gd name="T93" fmla="*/ 2147483647 h 714"/>
                <a:gd name="T94" fmla="*/ 2147483647 w 630"/>
                <a:gd name="T95" fmla="*/ 2147483647 h 714"/>
                <a:gd name="T96" fmla="*/ 2147483647 w 630"/>
                <a:gd name="T97" fmla="*/ 2147483647 h 714"/>
                <a:gd name="T98" fmla="*/ 2147483647 w 630"/>
                <a:gd name="T99" fmla="*/ 2147483647 h 714"/>
                <a:gd name="T100" fmla="*/ 2147483647 w 630"/>
                <a:gd name="T101" fmla="*/ 2147483647 h 714"/>
                <a:gd name="T102" fmla="*/ 2147483647 w 630"/>
                <a:gd name="T103" fmla="*/ 2147483647 h 714"/>
                <a:gd name="T104" fmla="*/ 2147483647 w 630"/>
                <a:gd name="T105" fmla="*/ 2147483647 h 714"/>
                <a:gd name="T106" fmla="*/ 2147483647 w 630"/>
                <a:gd name="T107" fmla="*/ 0 h 714"/>
                <a:gd name="T108" fmla="*/ 2147483647 w 630"/>
                <a:gd name="T109" fmla="*/ 2147483647 h 714"/>
                <a:gd name="T110" fmla="*/ 2147483647 w 630"/>
                <a:gd name="T111" fmla="*/ 2147483647 h 714"/>
                <a:gd name="T112" fmla="*/ 2147483647 w 630"/>
                <a:gd name="T113" fmla="*/ 2147483647 h 714"/>
                <a:gd name="T114" fmla="*/ 2147483647 w 630"/>
                <a:gd name="T115" fmla="*/ 2147483647 h 714"/>
                <a:gd name="T116" fmla="*/ 2147483647 w 630"/>
                <a:gd name="T117" fmla="*/ 2147483647 h 71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630"/>
                <a:gd name="T178" fmla="*/ 0 h 714"/>
                <a:gd name="T179" fmla="*/ 630 w 630"/>
                <a:gd name="T180" fmla="*/ 714 h 71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630" h="714">
                  <a:moveTo>
                    <a:pt x="162" y="84"/>
                  </a:moveTo>
                  <a:lnTo>
                    <a:pt x="156" y="90"/>
                  </a:lnTo>
                  <a:lnTo>
                    <a:pt x="144" y="96"/>
                  </a:lnTo>
                  <a:lnTo>
                    <a:pt x="132" y="96"/>
                  </a:lnTo>
                  <a:lnTo>
                    <a:pt x="126" y="90"/>
                  </a:lnTo>
                  <a:lnTo>
                    <a:pt x="108" y="90"/>
                  </a:lnTo>
                  <a:lnTo>
                    <a:pt x="96" y="84"/>
                  </a:lnTo>
                  <a:lnTo>
                    <a:pt x="84" y="84"/>
                  </a:lnTo>
                  <a:lnTo>
                    <a:pt x="72" y="72"/>
                  </a:lnTo>
                  <a:lnTo>
                    <a:pt x="60" y="66"/>
                  </a:lnTo>
                  <a:lnTo>
                    <a:pt x="54" y="54"/>
                  </a:lnTo>
                  <a:lnTo>
                    <a:pt x="48" y="48"/>
                  </a:lnTo>
                  <a:lnTo>
                    <a:pt x="30" y="48"/>
                  </a:lnTo>
                  <a:lnTo>
                    <a:pt x="24" y="54"/>
                  </a:lnTo>
                  <a:lnTo>
                    <a:pt x="24" y="66"/>
                  </a:lnTo>
                  <a:lnTo>
                    <a:pt x="6" y="60"/>
                  </a:lnTo>
                  <a:lnTo>
                    <a:pt x="0" y="66"/>
                  </a:lnTo>
                  <a:lnTo>
                    <a:pt x="6" y="72"/>
                  </a:lnTo>
                  <a:lnTo>
                    <a:pt x="18" y="78"/>
                  </a:lnTo>
                  <a:lnTo>
                    <a:pt x="24" y="84"/>
                  </a:lnTo>
                  <a:lnTo>
                    <a:pt x="36" y="90"/>
                  </a:lnTo>
                  <a:lnTo>
                    <a:pt x="48" y="90"/>
                  </a:lnTo>
                  <a:lnTo>
                    <a:pt x="54" y="96"/>
                  </a:lnTo>
                  <a:lnTo>
                    <a:pt x="60" y="96"/>
                  </a:lnTo>
                  <a:lnTo>
                    <a:pt x="72" y="108"/>
                  </a:lnTo>
                  <a:lnTo>
                    <a:pt x="108" y="108"/>
                  </a:lnTo>
                  <a:lnTo>
                    <a:pt x="138" y="126"/>
                  </a:lnTo>
                  <a:lnTo>
                    <a:pt x="150" y="126"/>
                  </a:lnTo>
                  <a:lnTo>
                    <a:pt x="156" y="132"/>
                  </a:lnTo>
                  <a:lnTo>
                    <a:pt x="162" y="132"/>
                  </a:lnTo>
                  <a:lnTo>
                    <a:pt x="162" y="156"/>
                  </a:lnTo>
                  <a:lnTo>
                    <a:pt x="156" y="162"/>
                  </a:lnTo>
                  <a:lnTo>
                    <a:pt x="156" y="168"/>
                  </a:lnTo>
                  <a:lnTo>
                    <a:pt x="168" y="174"/>
                  </a:lnTo>
                  <a:lnTo>
                    <a:pt x="162" y="198"/>
                  </a:lnTo>
                  <a:lnTo>
                    <a:pt x="186" y="210"/>
                  </a:lnTo>
                  <a:lnTo>
                    <a:pt x="180" y="222"/>
                  </a:lnTo>
                  <a:lnTo>
                    <a:pt x="174" y="228"/>
                  </a:lnTo>
                  <a:lnTo>
                    <a:pt x="168" y="240"/>
                  </a:lnTo>
                  <a:lnTo>
                    <a:pt x="168" y="246"/>
                  </a:lnTo>
                  <a:lnTo>
                    <a:pt x="180" y="258"/>
                  </a:lnTo>
                  <a:lnTo>
                    <a:pt x="192" y="264"/>
                  </a:lnTo>
                  <a:lnTo>
                    <a:pt x="198" y="270"/>
                  </a:lnTo>
                  <a:lnTo>
                    <a:pt x="210" y="306"/>
                  </a:lnTo>
                  <a:lnTo>
                    <a:pt x="222" y="294"/>
                  </a:lnTo>
                  <a:lnTo>
                    <a:pt x="228" y="294"/>
                  </a:lnTo>
                  <a:lnTo>
                    <a:pt x="234" y="300"/>
                  </a:lnTo>
                  <a:lnTo>
                    <a:pt x="246" y="300"/>
                  </a:lnTo>
                  <a:lnTo>
                    <a:pt x="270" y="324"/>
                  </a:lnTo>
                  <a:lnTo>
                    <a:pt x="270" y="336"/>
                  </a:lnTo>
                  <a:lnTo>
                    <a:pt x="276" y="348"/>
                  </a:lnTo>
                  <a:lnTo>
                    <a:pt x="276" y="354"/>
                  </a:lnTo>
                  <a:lnTo>
                    <a:pt x="264" y="348"/>
                  </a:lnTo>
                  <a:lnTo>
                    <a:pt x="246" y="348"/>
                  </a:lnTo>
                  <a:lnTo>
                    <a:pt x="240" y="354"/>
                  </a:lnTo>
                  <a:lnTo>
                    <a:pt x="234" y="366"/>
                  </a:lnTo>
                  <a:lnTo>
                    <a:pt x="228" y="372"/>
                  </a:lnTo>
                  <a:lnTo>
                    <a:pt x="222" y="384"/>
                  </a:lnTo>
                  <a:lnTo>
                    <a:pt x="216" y="390"/>
                  </a:lnTo>
                  <a:lnTo>
                    <a:pt x="180" y="420"/>
                  </a:lnTo>
                  <a:lnTo>
                    <a:pt x="144" y="432"/>
                  </a:lnTo>
                  <a:lnTo>
                    <a:pt x="138" y="438"/>
                  </a:lnTo>
                  <a:lnTo>
                    <a:pt x="126" y="444"/>
                  </a:lnTo>
                  <a:lnTo>
                    <a:pt x="120" y="456"/>
                  </a:lnTo>
                  <a:lnTo>
                    <a:pt x="120" y="462"/>
                  </a:lnTo>
                  <a:lnTo>
                    <a:pt x="108" y="474"/>
                  </a:lnTo>
                  <a:lnTo>
                    <a:pt x="90" y="474"/>
                  </a:lnTo>
                  <a:lnTo>
                    <a:pt x="66" y="504"/>
                  </a:lnTo>
                  <a:lnTo>
                    <a:pt x="66" y="534"/>
                  </a:lnTo>
                  <a:lnTo>
                    <a:pt x="72" y="540"/>
                  </a:lnTo>
                  <a:lnTo>
                    <a:pt x="72" y="570"/>
                  </a:lnTo>
                  <a:lnTo>
                    <a:pt x="96" y="588"/>
                  </a:lnTo>
                  <a:lnTo>
                    <a:pt x="96" y="594"/>
                  </a:lnTo>
                  <a:lnTo>
                    <a:pt x="90" y="600"/>
                  </a:lnTo>
                  <a:lnTo>
                    <a:pt x="90" y="612"/>
                  </a:lnTo>
                  <a:lnTo>
                    <a:pt x="84" y="630"/>
                  </a:lnTo>
                  <a:lnTo>
                    <a:pt x="84" y="648"/>
                  </a:lnTo>
                  <a:lnTo>
                    <a:pt x="90" y="654"/>
                  </a:lnTo>
                  <a:lnTo>
                    <a:pt x="96" y="666"/>
                  </a:lnTo>
                  <a:lnTo>
                    <a:pt x="108" y="678"/>
                  </a:lnTo>
                  <a:lnTo>
                    <a:pt x="132" y="690"/>
                  </a:lnTo>
                  <a:lnTo>
                    <a:pt x="174" y="690"/>
                  </a:lnTo>
                  <a:lnTo>
                    <a:pt x="174" y="696"/>
                  </a:lnTo>
                  <a:lnTo>
                    <a:pt x="168" y="702"/>
                  </a:lnTo>
                  <a:lnTo>
                    <a:pt x="168" y="708"/>
                  </a:lnTo>
                  <a:lnTo>
                    <a:pt x="174" y="714"/>
                  </a:lnTo>
                  <a:lnTo>
                    <a:pt x="240" y="714"/>
                  </a:lnTo>
                  <a:lnTo>
                    <a:pt x="252" y="708"/>
                  </a:lnTo>
                  <a:lnTo>
                    <a:pt x="270" y="708"/>
                  </a:lnTo>
                  <a:lnTo>
                    <a:pt x="300" y="696"/>
                  </a:lnTo>
                  <a:lnTo>
                    <a:pt x="336" y="696"/>
                  </a:lnTo>
                  <a:lnTo>
                    <a:pt x="384" y="672"/>
                  </a:lnTo>
                  <a:lnTo>
                    <a:pt x="462" y="672"/>
                  </a:lnTo>
                  <a:lnTo>
                    <a:pt x="456" y="660"/>
                  </a:lnTo>
                  <a:lnTo>
                    <a:pt x="516" y="630"/>
                  </a:lnTo>
                  <a:lnTo>
                    <a:pt x="576" y="570"/>
                  </a:lnTo>
                  <a:lnTo>
                    <a:pt x="582" y="570"/>
                  </a:lnTo>
                  <a:lnTo>
                    <a:pt x="618" y="534"/>
                  </a:lnTo>
                  <a:lnTo>
                    <a:pt x="624" y="522"/>
                  </a:lnTo>
                  <a:lnTo>
                    <a:pt x="630" y="516"/>
                  </a:lnTo>
                  <a:lnTo>
                    <a:pt x="630" y="504"/>
                  </a:lnTo>
                  <a:lnTo>
                    <a:pt x="624" y="492"/>
                  </a:lnTo>
                  <a:lnTo>
                    <a:pt x="618" y="486"/>
                  </a:lnTo>
                  <a:lnTo>
                    <a:pt x="612" y="474"/>
                  </a:lnTo>
                  <a:lnTo>
                    <a:pt x="540" y="438"/>
                  </a:lnTo>
                  <a:lnTo>
                    <a:pt x="546" y="438"/>
                  </a:lnTo>
                  <a:lnTo>
                    <a:pt x="570" y="414"/>
                  </a:lnTo>
                  <a:lnTo>
                    <a:pt x="570" y="408"/>
                  </a:lnTo>
                  <a:lnTo>
                    <a:pt x="564" y="402"/>
                  </a:lnTo>
                  <a:lnTo>
                    <a:pt x="552" y="396"/>
                  </a:lnTo>
                  <a:lnTo>
                    <a:pt x="528" y="390"/>
                  </a:lnTo>
                  <a:lnTo>
                    <a:pt x="534" y="378"/>
                  </a:lnTo>
                  <a:lnTo>
                    <a:pt x="540" y="372"/>
                  </a:lnTo>
                  <a:lnTo>
                    <a:pt x="540" y="366"/>
                  </a:lnTo>
                  <a:lnTo>
                    <a:pt x="534" y="360"/>
                  </a:lnTo>
                  <a:lnTo>
                    <a:pt x="528" y="360"/>
                  </a:lnTo>
                  <a:lnTo>
                    <a:pt x="522" y="354"/>
                  </a:lnTo>
                  <a:lnTo>
                    <a:pt x="510" y="354"/>
                  </a:lnTo>
                  <a:lnTo>
                    <a:pt x="510" y="342"/>
                  </a:lnTo>
                  <a:lnTo>
                    <a:pt x="498" y="330"/>
                  </a:lnTo>
                  <a:lnTo>
                    <a:pt x="504" y="300"/>
                  </a:lnTo>
                  <a:lnTo>
                    <a:pt x="510" y="300"/>
                  </a:lnTo>
                  <a:lnTo>
                    <a:pt x="522" y="306"/>
                  </a:lnTo>
                  <a:lnTo>
                    <a:pt x="534" y="306"/>
                  </a:lnTo>
                  <a:lnTo>
                    <a:pt x="540" y="300"/>
                  </a:lnTo>
                  <a:lnTo>
                    <a:pt x="540" y="294"/>
                  </a:lnTo>
                  <a:lnTo>
                    <a:pt x="534" y="288"/>
                  </a:lnTo>
                  <a:lnTo>
                    <a:pt x="522" y="282"/>
                  </a:lnTo>
                  <a:lnTo>
                    <a:pt x="498" y="258"/>
                  </a:lnTo>
                  <a:lnTo>
                    <a:pt x="486" y="252"/>
                  </a:lnTo>
                  <a:lnTo>
                    <a:pt x="480" y="240"/>
                  </a:lnTo>
                  <a:lnTo>
                    <a:pt x="468" y="234"/>
                  </a:lnTo>
                  <a:lnTo>
                    <a:pt x="450" y="216"/>
                  </a:lnTo>
                  <a:lnTo>
                    <a:pt x="456" y="210"/>
                  </a:lnTo>
                  <a:lnTo>
                    <a:pt x="468" y="204"/>
                  </a:lnTo>
                  <a:lnTo>
                    <a:pt x="474" y="204"/>
                  </a:lnTo>
                  <a:lnTo>
                    <a:pt x="474" y="192"/>
                  </a:lnTo>
                  <a:lnTo>
                    <a:pt x="480" y="192"/>
                  </a:lnTo>
                  <a:lnTo>
                    <a:pt x="492" y="186"/>
                  </a:lnTo>
                  <a:lnTo>
                    <a:pt x="498" y="186"/>
                  </a:lnTo>
                  <a:lnTo>
                    <a:pt x="498" y="174"/>
                  </a:lnTo>
                  <a:lnTo>
                    <a:pt x="450" y="126"/>
                  </a:lnTo>
                  <a:lnTo>
                    <a:pt x="432" y="126"/>
                  </a:lnTo>
                  <a:lnTo>
                    <a:pt x="426" y="132"/>
                  </a:lnTo>
                  <a:lnTo>
                    <a:pt x="420" y="132"/>
                  </a:lnTo>
                  <a:lnTo>
                    <a:pt x="414" y="126"/>
                  </a:lnTo>
                  <a:lnTo>
                    <a:pt x="414" y="120"/>
                  </a:lnTo>
                  <a:lnTo>
                    <a:pt x="408" y="108"/>
                  </a:lnTo>
                  <a:lnTo>
                    <a:pt x="408" y="96"/>
                  </a:lnTo>
                  <a:lnTo>
                    <a:pt x="426" y="96"/>
                  </a:lnTo>
                  <a:lnTo>
                    <a:pt x="426" y="90"/>
                  </a:lnTo>
                  <a:lnTo>
                    <a:pt x="414" y="78"/>
                  </a:lnTo>
                  <a:lnTo>
                    <a:pt x="420" y="54"/>
                  </a:lnTo>
                  <a:lnTo>
                    <a:pt x="426" y="54"/>
                  </a:lnTo>
                  <a:lnTo>
                    <a:pt x="426" y="60"/>
                  </a:lnTo>
                  <a:lnTo>
                    <a:pt x="432" y="60"/>
                  </a:lnTo>
                  <a:lnTo>
                    <a:pt x="432" y="42"/>
                  </a:lnTo>
                  <a:lnTo>
                    <a:pt x="426" y="30"/>
                  </a:lnTo>
                  <a:lnTo>
                    <a:pt x="414" y="18"/>
                  </a:lnTo>
                  <a:lnTo>
                    <a:pt x="408" y="18"/>
                  </a:lnTo>
                  <a:lnTo>
                    <a:pt x="372" y="12"/>
                  </a:lnTo>
                  <a:lnTo>
                    <a:pt x="372" y="0"/>
                  </a:lnTo>
                  <a:lnTo>
                    <a:pt x="336" y="0"/>
                  </a:lnTo>
                  <a:lnTo>
                    <a:pt x="324" y="6"/>
                  </a:lnTo>
                  <a:lnTo>
                    <a:pt x="294" y="6"/>
                  </a:lnTo>
                  <a:lnTo>
                    <a:pt x="282" y="12"/>
                  </a:lnTo>
                  <a:lnTo>
                    <a:pt x="276" y="12"/>
                  </a:lnTo>
                  <a:lnTo>
                    <a:pt x="264" y="18"/>
                  </a:lnTo>
                  <a:lnTo>
                    <a:pt x="264" y="30"/>
                  </a:lnTo>
                  <a:lnTo>
                    <a:pt x="258" y="36"/>
                  </a:lnTo>
                  <a:lnTo>
                    <a:pt x="258" y="72"/>
                  </a:lnTo>
                  <a:lnTo>
                    <a:pt x="234" y="72"/>
                  </a:lnTo>
                  <a:lnTo>
                    <a:pt x="234" y="78"/>
                  </a:lnTo>
                  <a:lnTo>
                    <a:pt x="228" y="84"/>
                  </a:lnTo>
                  <a:lnTo>
                    <a:pt x="228" y="96"/>
                  </a:lnTo>
                  <a:lnTo>
                    <a:pt x="210" y="96"/>
                  </a:lnTo>
                  <a:lnTo>
                    <a:pt x="204" y="90"/>
                  </a:lnTo>
                  <a:lnTo>
                    <a:pt x="192" y="84"/>
                  </a:lnTo>
                  <a:lnTo>
                    <a:pt x="162" y="84"/>
                  </a:lnTo>
                  <a:close/>
                </a:path>
              </a:pathLst>
            </a:custGeom>
            <a:solidFill>
              <a:srgbClr val="6BBA56"/>
            </a:solidFill>
            <a:ln w="635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54" name="Estonia" descr="© INSCALE GmbH, 05.05.2010&#10;http://www.presentationload.com/">
              <a:extLst>
                <a:ext uri="{FF2B5EF4-FFF2-40B4-BE49-F238E27FC236}">
                  <a16:creationId xmlns:a16="http://schemas.microsoft.com/office/drawing/2014/main" id="{888503F7-B32E-4BC5-A6EA-1B77483FCD4F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6165906" y="2389558"/>
              <a:ext cx="154052" cy="69879"/>
            </a:xfrm>
            <a:custGeom>
              <a:avLst/>
              <a:gdLst>
                <a:gd name="T0" fmla="*/ 2147483647 w 348"/>
                <a:gd name="T1" fmla="*/ 2147483647 h 156"/>
                <a:gd name="T2" fmla="*/ 2147483647 w 348"/>
                <a:gd name="T3" fmla="*/ 2147483647 h 156"/>
                <a:gd name="T4" fmla="*/ 2147483647 w 348"/>
                <a:gd name="T5" fmla="*/ 2147483647 h 156"/>
                <a:gd name="T6" fmla="*/ 2147483647 w 348"/>
                <a:gd name="T7" fmla="*/ 2147483647 h 156"/>
                <a:gd name="T8" fmla="*/ 2147483647 w 348"/>
                <a:gd name="T9" fmla="*/ 2147483647 h 156"/>
                <a:gd name="T10" fmla="*/ 2147483647 w 348"/>
                <a:gd name="T11" fmla="*/ 2147483647 h 156"/>
                <a:gd name="T12" fmla="*/ 2147483647 w 348"/>
                <a:gd name="T13" fmla="*/ 2147483647 h 156"/>
                <a:gd name="T14" fmla="*/ 2147483647 w 348"/>
                <a:gd name="T15" fmla="*/ 0 h 156"/>
                <a:gd name="T16" fmla="*/ 2147483647 w 348"/>
                <a:gd name="T17" fmla="*/ 2147483647 h 156"/>
                <a:gd name="T18" fmla="*/ 2147483647 w 348"/>
                <a:gd name="T19" fmla="*/ 2147483647 h 156"/>
                <a:gd name="T20" fmla="*/ 2147483647 w 348"/>
                <a:gd name="T21" fmla="*/ 2147483647 h 156"/>
                <a:gd name="T22" fmla="*/ 2147483647 w 348"/>
                <a:gd name="T23" fmla="*/ 2147483647 h 156"/>
                <a:gd name="T24" fmla="*/ 2147483647 w 348"/>
                <a:gd name="T25" fmla="*/ 2147483647 h 156"/>
                <a:gd name="T26" fmla="*/ 2147483647 w 348"/>
                <a:gd name="T27" fmla="*/ 2147483647 h 156"/>
                <a:gd name="T28" fmla="*/ 2147483647 w 348"/>
                <a:gd name="T29" fmla="*/ 2147483647 h 156"/>
                <a:gd name="T30" fmla="*/ 2147483647 w 348"/>
                <a:gd name="T31" fmla="*/ 2147483647 h 156"/>
                <a:gd name="T32" fmla="*/ 2147483647 w 348"/>
                <a:gd name="T33" fmla="*/ 2147483647 h 156"/>
                <a:gd name="T34" fmla="*/ 2147483647 w 348"/>
                <a:gd name="T35" fmla="*/ 2147483647 h 156"/>
                <a:gd name="T36" fmla="*/ 2147483647 w 348"/>
                <a:gd name="T37" fmla="*/ 2147483647 h 156"/>
                <a:gd name="T38" fmla="*/ 2147483647 w 348"/>
                <a:gd name="T39" fmla="*/ 2147483647 h 156"/>
                <a:gd name="T40" fmla="*/ 2147483647 w 348"/>
                <a:gd name="T41" fmla="*/ 2147483647 h 156"/>
                <a:gd name="T42" fmla="*/ 2147483647 w 348"/>
                <a:gd name="T43" fmla="*/ 2147483647 h 156"/>
                <a:gd name="T44" fmla="*/ 2147483647 w 348"/>
                <a:gd name="T45" fmla="*/ 2147483647 h 156"/>
                <a:gd name="T46" fmla="*/ 2147483647 w 348"/>
                <a:gd name="T47" fmla="*/ 2147483647 h 156"/>
                <a:gd name="T48" fmla="*/ 0 w 348"/>
                <a:gd name="T49" fmla="*/ 2147483647 h 156"/>
                <a:gd name="T50" fmla="*/ 2147483647 w 348"/>
                <a:gd name="T51" fmla="*/ 2147483647 h 156"/>
                <a:gd name="T52" fmla="*/ 2147483647 w 348"/>
                <a:gd name="T53" fmla="*/ 2147483647 h 156"/>
                <a:gd name="T54" fmla="*/ 2147483647 w 348"/>
                <a:gd name="T55" fmla="*/ 2147483647 h 156"/>
                <a:gd name="T56" fmla="*/ 2147483647 w 348"/>
                <a:gd name="T57" fmla="*/ 2147483647 h 156"/>
                <a:gd name="T58" fmla="*/ 2147483647 w 348"/>
                <a:gd name="T59" fmla="*/ 2147483647 h 156"/>
                <a:gd name="T60" fmla="*/ 2147483647 w 348"/>
                <a:gd name="T61" fmla="*/ 2147483647 h 156"/>
                <a:gd name="T62" fmla="*/ 2147483647 w 348"/>
                <a:gd name="T63" fmla="*/ 2147483647 h 156"/>
                <a:gd name="T64" fmla="*/ 2147483647 w 348"/>
                <a:gd name="T65" fmla="*/ 2147483647 h 156"/>
                <a:gd name="T66" fmla="*/ 2147483647 w 348"/>
                <a:gd name="T67" fmla="*/ 2147483647 h 156"/>
                <a:gd name="T68" fmla="*/ 2147483647 w 348"/>
                <a:gd name="T69" fmla="*/ 2147483647 h 156"/>
                <a:gd name="T70" fmla="*/ 2147483647 w 348"/>
                <a:gd name="T71" fmla="*/ 2147483647 h 15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48"/>
                <a:gd name="T109" fmla="*/ 0 h 156"/>
                <a:gd name="T110" fmla="*/ 348 w 348"/>
                <a:gd name="T111" fmla="*/ 156 h 15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48" h="156">
                  <a:moveTo>
                    <a:pt x="336" y="114"/>
                  </a:moveTo>
                  <a:lnTo>
                    <a:pt x="324" y="108"/>
                  </a:lnTo>
                  <a:lnTo>
                    <a:pt x="336" y="84"/>
                  </a:lnTo>
                  <a:lnTo>
                    <a:pt x="318" y="78"/>
                  </a:lnTo>
                  <a:lnTo>
                    <a:pt x="318" y="60"/>
                  </a:lnTo>
                  <a:lnTo>
                    <a:pt x="330" y="48"/>
                  </a:lnTo>
                  <a:lnTo>
                    <a:pt x="336" y="48"/>
                  </a:lnTo>
                  <a:lnTo>
                    <a:pt x="342" y="42"/>
                  </a:lnTo>
                  <a:lnTo>
                    <a:pt x="336" y="30"/>
                  </a:lnTo>
                  <a:lnTo>
                    <a:pt x="342" y="18"/>
                  </a:lnTo>
                  <a:lnTo>
                    <a:pt x="330" y="12"/>
                  </a:lnTo>
                  <a:lnTo>
                    <a:pt x="312" y="12"/>
                  </a:lnTo>
                  <a:lnTo>
                    <a:pt x="294" y="6"/>
                  </a:lnTo>
                  <a:lnTo>
                    <a:pt x="276" y="6"/>
                  </a:lnTo>
                  <a:lnTo>
                    <a:pt x="264" y="0"/>
                  </a:lnTo>
                  <a:lnTo>
                    <a:pt x="204" y="0"/>
                  </a:lnTo>
                  <a:lnTo>
                    <a:pt x="192" y="6"/>
                  </a:lnTo>
                  <a:lnTo>
                    <a:pt x="156" y="6"/>
                  </a:lnTo>
                  <a:lnTo>
                    <a:pt x="150" y="12"/>
                  </a:lnTo>
                  <a:lnTo>
                    <a:pt x="126" y="24"/>
                  </a:lnTo>
                  <a:lnTo>
                    <a:pt x="108" y="30"/>
                  </a:lnTo>
                  <a:lnTo>
                    <a:pt x="96" y="36"/>
                  </a:lnTo>
                  <a:lnTo>
                    <a:pt x="90" y="36"/>
                  </a:lnTo>
                  <a:lnTo>
                    <a:pt x="84" y="42"/>
                  </a:lnTo>
                  <a:lnTo>
                    <a:pt x="84" y="48"/>
                  </a:lnTo>
                  <a:lnTo>
                    <a:pt x="90" y="60"/>
                  </a:lnTo>
                  <a:lnTo>
                    <a:pt x="90" y="72"/>
                  </a:lnTo>
                  <a:lnTo>
                    <a:pt x="96" y="78"/>
                  </a:lnTo>
                  <a:lnTo>
                    <a:pt x="96" y="84"/>
                  </a:lnTo>
                  <a:lnTo>
                    <a:pt x="150" y="90"/>
                  </a:lnTo>
                  <a:lnTo>
                    <a:pt x="138" y="126"/>
                  </a:lnTo>
                  <a:lnTo>
                    <a:pt x="150" y="126"/>
                  </a:lnTo>
                  <a:lnTo>
                    <a:pt x="180" y="114"/>
                  </a:lnTo>
                  <a:lnTo>
                    <a:pt x="210" y="114"/>
                  </a:lnTo>
                  <a:lnTo>
                    <a:pt x="234" y="126"/>
                  </a:lnTo>
                  <a:lnTo>
                    <a:pt x="240" y="132"/>
                  </a:lnTo>
                  <a:lnTo>
                    <a:pt x="252" y="138"/>
                  </a:lnTo>
                  <a:lnTo>
                    <a:pt x="270" y="156"/>
                  </a:lnTo>
                  <a:lnTo>
                    <a:pt x="288" y="156"/>
                  </a:lnTo>
                  <a:lnTo>
                    <a:pt x="294" y="150"/>
                  </a:lnTo>
                  <a:lnTo>
                    <a:pt x="312" y="150"/>
                  </a:lnTo>
                  <a:lnTo>
                    <a:pt x="318" y="156"/>
                  </a:lnTo>
                  <a:lnTo>
                    <a:pt x="330" y="156"/>
                  </a:lnTo>
                  <a:lnTo>
                    <a:pt x="330" y="144"/>
                  </a:lnTo>
                  <a:lnTo>
                    <a:pt x="348" y="132"/>
                  </a:lnTo>
                  <a:lnTo>
                    <a:pt x="336" y="114"/>
                  </a:lnTo>
                  <a:close/>
                  <a:moveTo>
                    <a:pt x="36" y="78"/>
                  </a:moveTo>
                  <a:lnTo>
                    <a:pt x="6" y="78"/>
                  </a:lnTo>
                  <a:lnTo>
                    <a:pt x="0" y="84"/>
                  </a:lnTo>
                  <a:lnTo>
                    <a:pt x="0" y="102"/>
                  </a:lnTo>
                  <a:lnTo>
                    <a:pt x="6" y="108"/>
                  </a:lnTo>
                  <a:lnTo>
                    <a:pt x="18" y="132"/>
                  </a:lnTo>
                  <a:lnTo>
                    <a:pt x="24" y="126"/>
                  </a:lnTo>
                  <a:lnTo>
                    <a:pt x="30" y="114"/>
                  </a:lnTo>
                  <a:lnTo>
                    <a:pt x="42" y="108"/>
                  </a:lnTo>
                  <a:lnTo>
                    <a:pt x="54" y="108"/>
                  </a:lnTo>
                  <a:lnTo>
                    <a:pt x="60" y="102"/>
                  </a:lnTo>
                  <a:lnTo>
                    <a:pt x="72" y="96"/>
                  </a:lnTo>
                  <a:lnTo>
                    <a:pt x="78" y="90"/>
                  </a:lnTo>
                  <a:lnTo>
                    <a:pt x="72" y="72"/>
                  </a:lnTo>
                  <a:lnTo>
                    <a:pt x="36" y="78"/>
                  </a:lnTo>
                  <a:close/>
                  <a:moveTo>
                    <a:pt x="36" y="66"/>
                  </a:moveTo>
                  <a:lnTo>
                    <a:pt x="48" y="66"/>
                  </a:lnTo>
                  <a:lnTo>
                    <a:pt x="54" y="54"/>
                  </a:lnTo>
                  <a:lnTo>
                    <a:pt x="60" y="48"/>
                  </a:lnTo>
                  <a:lnTo>
                    <a:pt x="60" y="42"/>
                  </a:lnTo>
                  <a:lnTo>
                    <a:pt x="54" y="36"/>
                  </a:lnTo>
                  <a:lnTo>
                    <a:pt x="48" y="36"/>
                  </a:lnTo>
                  <a:lnTo>
                    <a:pt x="36" y="42"/>
                  </a:lnTo>
                  <a:lnTo>
                    <a:pt x="30" y="48"/>
                  </a:lnTo>
                  <a:lnTo>
                    <a:pt x="24" y="60"/>
                  </a:lnTo>
                  <a:lnTo>
                    <a:pt x="30" y="66"/>
                  </a:lnTo>
                  <a:lnTo>
                    <a:pt x="36" y="66"/>
                  </a:lnTo>
                  <a:close/>
                </a:path>
              </a:pathLst>
            </a:custGeom>
            <a:solidFill>
              <a:srgbClr val="6BBA56"/>
            </a:solidFill>
            <a:ln w="635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55" name="Denmark" descr="© INSCALE GmbH, 05.05.2010&#10;http://www.presentationload.com/">
              <a:extLst>
                <a:ext uri="{FF2B5EF4-FFF2-40B4-BE49-F238E27FC236}">
                  <a16:creationId xmlns:a16="http://schemas.microsoft.com/office/drawing/2014/main" id="{B71533EB-BF7F-4CC3-B015-00048E0F25B6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5813336" y="2456260"/>
              <a:ext cx="122289" cy="106406"/>
            </a:xfrm>
            <a:custGeom>
              <a:avLst/>
              <a:gdLst>
                <a:gd name="T0" fmla="*/ 2147483647 w 71"/>
                <a:gd name="T1" fmla="*/ 2147483647 h 60"/>
                <a:gd name="T2" fmla="*/ 2147483647 w 71"/>
                <a:gd name="T3" fmla="*/ 2147483647 h 60"/>
                <a:gd name="T4" fmla="*/ 2147483647 w 71"/>
                <a:gd name="T5" fmla="*/ 2147483647 h 60"/>
                <a:gd name="T6" fmla="*/ 2147483647 w 71"/>
                <a:gd name="T7" fmla="*/ 2147483647 h 60"/>
                <a:gd name="T8" fmla="*/ 2147483647 w 71"/>
                <a:gd name="T9" fmla="*/ 2147483647 h 60"/>
                <a:gd name="T10" fmla="*/ 2147483647 w 71"/>
                <a:gd name="T11" fmla="*/ 2147483647 h 60"/>
                <a:gd name="T12" fmla="*/ 2147483647 w 71"/>
                <a:gd name="T13" fmla="*/ 2147483647 h 60"/>
                <a:gd name="T14" fmla="*/ 2147483647 w 71"/>
                <a:gd name="T15" fmla="*/ 2147483647 h 60"/>
                <a:gd name="T16" fmla="*/ 2147483647 w 71"/>
                <a:gd name="T17" fmla="*/ 2147483647 h 60"/>
                <a:gd name="T18" fmla="*/ 2147483647 w 71"/>
                <a:gd name="T19" fmla="*/ 2147483647 h 60"/>
                <a:gd name="T20" fmla="*/ 2147483647 w 71"/>
                <a:gd name="T21" fmla="*/ 2147483647 h 60"/>
                <a:gd name="T22" fmla="*/ 2147483647 w 71"/>
                <a:gd name="T23" fmla="*/ 2147483647 h 60"/>
                <a:gd name="T24" fmla="*/ 2147483647 w 71"/>
                <a:gd name="T25" fmla="*/ 2147483647 h 60"/>
                <a:gd name="T26" fmla="*/ 2147483647 w 71"/>
                <a:gd name="T27" fmla="*/ 2147483647 h 60"/>
                <a:gd name="T28" fmla="*/ 2147483647 w 71"/>
                <a:gd name="T29" fmla="*/ 2147483647 h 60"/>
                <a:gd name="T30" fmla="*/ 2147483647 w 71"/>
                <a:gd name="T31" fmla="*/ 2147483647 h 60"/>
                <a:gd name="T32" fmla="*/ 2147483647 w 71"/>
                <a:gd name="T33" fmla="*/ 2147483647 h 60"/>
                <a:gd name="T34" fmla="*/ 2147483647 w 71"/>
                <a:gd name="T35" fmla="*/ 2147483647 h 60"/>
                <a:gd name="T36" fmla="*/ 2147483647 w 71"/>
                <a:gd name="T37" fmla="*/ 2147483647 h 60"/>
                <a:gd name="T38" fmla="*/ 2147483647 w 71"/>
                <a:gd name="T39" fmla="*/ 2147483647 h 60"/>
                <a:gd name="T40" fmla="*/ 2147483647 w 71"/>
                <a:gd name="T41" fmla="*/ 2147483647 h 60"/>
                <a:gd name="T42" fmla="*/ 2147483647 w 71"/>
                <a:gd name="T43" fmla="*/ 2147483647 h 60"/>
                <a:gd name="T44" fmla="*/ 2147483647 w 71"/>
                <a:gd name="T45" fmla="*/ 2147483647 h 60"/>
                <a:gd name="T46" fmla="*/ 2147483647 w 71"/>
                <a:gd name="T47" fmla="*/ 2147483647 h 60"/>
                <a:gd name="T48" fmla="*/ 2147483647 w 71"/>
                <a:gd name="T49" fmla="*/ 2147483647 h 60"/>
                <a:gd name="T50" fmla="*/ 2147483647 w 71"/>
                <a:gd name="T51" fmla="*/ 2147483647 h 60"/>
                <a:gd name="T52" fmla="*/ 2147483647 w 71"/>
                <a:gd name="T53" fmla="*/ 2147483647 h 60"/>
                <a:gd name="T54" fmla="*/ 2147483647 w 71"/>
                <a:gd name="T55" fmla="*/ 2147483647 h 60"/>
                <a:gd name="T56" fmla="*/ 2147483647 w 71"/>
                <a:gd name="T57" fmla="*/ 2147483647 h 60"/>
                <a:gd name="T58" fmla="*/ 2147483647 w 71"/>
                <a:gd name="T59" fmla="*/ 2147483647 h 60"/>
                <a:gd name="T60" fmla="*/ 2147483647 w 71"/>
                <a:gd name="T61" fmla="*/ 2147483647 h 60"/>
                <a:gd name="T62" fmla="*/ 2147483647 w 71"/>
                <a:gd name="T63" fmla="*/ 0 h 60"/>
                <a:gd name="T64" fmla="*/ 2147483647 w 71"/>
                <a:gd name="T65" fmla="*/ 2147483647 h 60"/>
                <a:gd name="T66" fmla="*/ 2147483647 w 71"/>
                <a:gd name="T67" fmla="*/ 2147483647 h 60"/>
                <a:gd name="T68" fmla="*/ 2147483647 w 71"/>
                <a:gd name="T69" fmla="*/ 2147483647 h 60"/>
                <a:gd name="T70" fmla="*/ 2147483647 w 71"/>
                <a:gd name="T71" fmla="*/ 2147483647 h 60"/>
                <a:gd name="T72" fmla="*/ 2147483647 w 71"/>
                <a:gd name="T73" fmla="*/ 2147483647 h 60"/>
                <a:gd name="T74" fmla="*/ 2147483647 w 71"/>
                <a:gd name="T75" fmla="*/ 2147483647 h 60"/>
                <a:gd name="T76" fmla="*/ 2147483647 w 71"/>
                <a:gd name="T77" fmla="*/ 2147483647 h 60"/>
                <a:gd name="T78" fmla="*/ 2147483647 w 71"/>
                <a:gd name="T79" fmla="*/ 2147483647 h 60"/>
                <a:gd name="T80" fmla="*/ 2147483647 w 71"/>
                <a:gd name="T81" fmla="*/ 2147483647 h 60"/>
                <a:gd name="T82" fmla="*/ 0 w 71"/>
                <a:gd name="T83" fmla="*/ 2147483647 h 60"/>
                <a:gd name="T84" fmla="*/ 0 w 71"/>
                <a:gd name="T85" fmla="*/ 2147483647 h 60"/>
                <a:gd name="T86" fmla="*/ 2147483647 w 71"/>
                <a:gd name="T87" fmla="*/ 2147483647 h 60"/>
                <a:gd name="T88" fmla="*/ 2147483647 w 71"/>
                <a:gd name="T89" fmla="*/ 2147483647 h 60"/>
                <a:gd name="T90" fmla="*/ 2147483647 w 71"/>
                <a:gd name="T91" fmla="*/ 2147483647 h 60"/>
                <a:gd name="T92" fmla="*/ 2147483647 w 71"/>
                <a:gd name="T93" fmla="*/ 2147483647 h 60"/>
                <a:gd name="T94" fmla="*/ 2147483647 w 71"/>
                <a:gd name="T95" fmla="*/ 2147483647 h 60"/>
                <a:gd name="T96" fmla="*/ 2147483647 w 71"/>
                <a:gd name="T97" fmla="*/ 2147483647 h 60"/>
                <a:gd name="T98" fmla="*/ 2147483647 w 71"/>
                <a:gd name="T99" fmla="*/ 2147483647 h 60"/>
                <a:gd name="T100" fmla="*/ 2147483647 w 71"/>
                <a:gd name="T101" fmla="*/ 2147483647 h 60"/>
                <a:gd name="T102" fmla="*/ 2147483647 w 71"/>
                <a:gd name="T103" fmla="*/ 2147483647 h 60"/>
                <a:gd name="T104" fmla="*/ 2147483647 w 71"/>
                <a:gd name="T105" fmla="*/ 2147483647 h 60"/>
                <a:gd name="T106" fmla="*/ 2147483647 w 71"/>
                <a:gd name="T107" fmla="*/ 2147483647 h 60"/>
                <a:gd name="T108" fmla="*/ 2147483647 w 71"/>
                <a:gd name="T109" fmla="*/ 2147483647 h 60"/>
                <a:gd name="T110" fmla="*/ 2147483647 w 71"/>
                <a:gd name="T111" fmla="*/ 2147483647 h 60"/>
                <a:gd name="T112" fmla="*/ 2147483647 w 71"/>
                <a:gd name="T113" fmla="*/ 2147483647 h 60"/>
                <a:gd name="T114" fmla="*/ 2147483647 w 71"/>
                <a:gd name="T115" fmla="*/ 2147483647 h 60"/>
                <a:gd name="T116" fmla="*/ 2147483647 w 71"/>
                <a:gd name="T117" fmla="*/ 2147483647 h 60"/>
                <a:gd name="T118" fmla="*/ 2147483647 w 71"/>
                <a:gd name="T119" fmla="*/ 2147483647 h 60"/>
                <a:gd name="T120" fmla="*/ 2147483647 w 71"/>
                <a:gd name="T121" fmla="*/ 2147483647 h 6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71"/>
                <a:gd name="T184" fmla="*/ 0 h 60"/>
                <a:gd name="T185" fmla="*/ 71 w 71"/>
                <a:gd name="T186" fmla="*/ 60 h 60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71" h="60">
                  <a:moveTo>
                    <a:pt x="62" y="48"/>
                  </a:moveTo>
                  <a:lnTo>
                    <a:pt x="67" y="46"/>
                  </a:lnTo>
                  <a:lnTo>
                    <a:pt x="69" y="46"/>
                  </a:lnTo>
                  <a:lnTo>
                    <a:pt x="69" y="43"/>
                  </a:lnTo>
                  <a:lnTo>
                    <a:pt x="67" y="43"/>
                  </a:lnTo>
                  <a:lnTo>
                    <a:pt x="62" y="41"/>
                  </a:lnTo>
                  <a:lnTo>
                    <a:pt x="62" y="38"/>
                  </a:lnTo>
                  <a:lnTo>
                    <a:pt x="64" y="38"/>
                  </a:lnTo>
                  <a:lnTo>
                    <a:pt x="64" y="36"/>
                  </a:lnTo>
                  <a:lnTo>
                    <a:pt x="67" y="34"/>
                  </a:lnTo>
                  <a:lnTo>
                    <a:pt x="67" y="29"/>
                  </a:lnTo>
                  <a:lnTo>
                    <a:pt x="64" y="29"/>
                  </a:lnTo>
                  <a:lnTo>
                    <a:pt x="62" y="29"/>
                  </a:lnTo>
                  <a:lnTo>
                    <a:pt x="60" y="31"/>
                  </a:lnTo>
                  <a:lnTo>
                    <a:pt x="60" y="34"/>
                  </a:lnTo>
                  <a:lnTo>
                    <a:pt x="57" y="36"/>
                  </a:lnTo>
                  <a:lnTo>
                    <a:pt x="57" y="34"/>
                  </a:lnTo>
                  <a:lnTo>
                    <a:pt x="55" y="31"/>
                  </a:lnTo>
                  <a:lnTo>
                    <a:pt x="52" y="34"/>
                  </a:lnTo>
                  <a:lnTo>
                    <a:pt x="45" y="38"/>
                  </a:lnTo>
                  <a:lnTo>
                    <a:pt x="48" y="38"/>
                  </a:lnTo>
                  <a:lnTo>
                    <a:pt x="50" y="41"/>
                  </a:lnTo>
                  <a:lnTo>
                    <a:pt x="50" y="43"/>
                  </a:lnTo>
                  <a:lnTo>
                    <a:pt x="50" y="46"/>
                  </a:lnTo>
                  <a:lnTo>
                    <a:pt x="50" y="48"/>
                  </a:lnTo>
                  <a:lnTo>
                    <a:pt x="48" y="48"/>
                  </a:lnTo>
                  <a:lnTo>
                    <a:pt x="50" y="48"/>
                  </a:lnTo>
                  <a:lnTo>
                    <a:pt x="50" y="50"/>
                  </a:lnTo>
                  <a:lnTo>
                    <a:pt x="55" y="50"/>
                  </a:lnTo>
                  <a:lnTo>
                    <a:pt x="55" y="48"/>
                  </a:lnTo>
                  <a:lnTo>
                    <a:pt x="57" y="48"/>
                  </a:lnTo>
                  <a:lnTo>
                    <a:pt x="57" y="50"/>
                  </a:lnTo>
                  <a:lnTo>
                    <a:pt x="60" y="53"/>
                  </a:lnTo>
                  <a:lnTo>
                    <a:pt x="60" y="55"/>
                  </a:lnTo>
                  <a:lnTo>
                    <a:pt x="62" y="55"/>
                  </a:lnTo>
                  <a:lnTo>
                    <a:pt x="62" y="53"/>
                  </a:lnTo>
                  <a:lnTo>
                    <a:pt x="62" y="48"/>
                  </a:lnTo>
                  <a:close/>
                  <a:moveTo>
                    <a:pt x="71" y="53"/>
                  </a:moveTo>
                  <a:lnTo>
                    <a:pt x="62" y="55"/>
                  </a:lnTo>
                  <a:lnTo>
                    <a:pt x="60" y="58"/>
                  </a:lnTo>
                  <a:lnTo>
                    <a:pt x="57" y="58"/>
                  </a:lnTo>
                  <a:lnTo>
                    <a:pt x="57" y="55"/>
                  </a:lnTo>
                  <a:lnTo>
                    <a:pt x="55" y="55"/>
                  </a:lnTo>
                  <a:lnTo>
                    <a:pt x="50" y="53"/>
                  </a:lnTo>
                  <a:lnTo>
                    <a:pt x="45" y="53"/>
                  </a:lnTo>
                  <a:lnTo>
                    <a:pt x="45" y="58"/>
                  </a:lnTo>
                  <a:lnTo>
                    <a:pt x="50" y="58"/>
                  </a:lnTo>
                  <a:lnTo>
                    <a:pt x="52" y="58"/>
                  </a:lnTo>
                  <a:lnTo>
                    <a:pt x="55" y="60"/>
                  </a:lnTo>
                  <a:lnTo>
                    <a:pt x="57" y="60"/>
                  </a:lnTo>
                  <a:lnTo>
                    <a:pt x="60" y="60"/>
                  </a:lnTo>
                  <a:lnTo>
                    <a:pt x="62" y="60"/>
                  </a:lnTo>
                  <a:lnTo>
                    <a:pt x="69" y="58"/>
                  </a:lnTo>
                  <a:lnTo>
                    <a:pt x="71" y="58"/>
                  </a:lnTo>
                  <a:lnTo>
                    <a:pt x="71" y="53"/>
                  </a:lnTo>
                  <a:close/>
                  <a:moveTo>
                    <a:pt x="31" y="12"/>
                  </a:moveTo>
                  <a:lnTo>
                    <a:pt x="36" y="7"/>
                  </a:lnTo>
                  <a:lnTo>
                    <a:pt x="36" y="3"/>
                  </a:lnTo>
                  <a:lnTo>
                    <a:pt x="36" y="0"/>
                  </a:lnTo>
                  <a:lnTo>
                    <a:pt x="26" y="0"/>
                  </a:lnTo>
                  <a:lnTo>
                    <a:pt x="26" y="3"/>
                  </a:lnTo>
                  <a:lnTo>
                    <a:pt x="21" y="7"/>
                  </a:lnTo>
                  <a:lnTo>
                    <a:pt x="21" y="10"/>
                  </a:lnTo>
                  <a:lnTo>
                    <a:pt x="19" y="10"/>
                  </a:lnTo>
                  <a:lnTo>
                    <a:pt x="19" y="19"/>
                  </a:lnTo>
                  <a:lnTo>
                    <a:pt x="14" y="14"/>
                  </a:lnTo>
                  <a:lnTo>
                    <a:pt x="12" y="7"/>
                  </a:lnTo>
                  <a:lnTo>
                    <a:pt x="7" y="10"/>
                  </a:lnTo>
                  <a:lnTo>
                    <a:pt x="5" y="10"/>
                  </a:lnTo>
                  <a:lnTo>
                    <a:pt x="5" y="12"/>
                  </a:lnTo>
                  <a:lnTo>
                    <a:pt x="5" y="14"/>
                  </a:lnTo>
                  <a:lnTo>
                    <a:pt x="7" y="14"/>
                  </a:lnTo>
                  <a:lnTo>
                    <a:pt x="12" y="19"/>
                  </a:lnTo>
                  <a:lnTo>
                    <a:pt x="12" y="22"/>
                  </a:lnTo>
                  <a:lnTo>
                    <a:pt x="5" y="19"/>
                  </a:lnTo>
                  <a:lnTo>
                    <a:pt x="2" y="24"/>
                  </a:lnTo>
                  <a:lnTo>
                    <a:pt x="0" y="24"/>
                  </a:lnTo>
                  <a:lnTo>
                    <a:pt x="0" y="29"/>
                  </a:lnTo>
                  <a:lnTo>
                    <a:pt x="0" y="31"/>
                  </a:lnTo>
                  <a:lnTo>
                    <a:pt x="5" y="34"/>
                  </a:lnTo>
                  <a:lnTo>
                    <a:pt x="7" y="34"/>
                  </a:lnTo>
                  <a:lnTo>
                    <a:pt x="2" y="38"/>
                  </a:lnTo>
                  <a:lnTo>
                    <a:pt x="2" y="41"/>
                  </a:lnTo>
                  <a:lnTo>
                    <a:pt x="5" y="43"/>
                  </a:lnTo>
                  <a:lnTo>
                    <a:pt x="7" y="43"/>
                  </a:lnTo>
                  <a:lnTo>
                    <a:pt x="7" y="48"/>
                  </a:lnTo>
                  <a:lnTo>
                    <a:pt x="5" y="53"/>
                  </a:lnTo>
                  <a:lnTo>
                    <a:pt x="7" y="53"/>
                  </a:lnTo>
                  <a:lnTo>
                    <a:pt x="17" y="53"/>
                  </a:lnTo>
                  <a:lnTo>
                    <a:pt x="17" y="55"/>
                  </a:lnTo>
                  <a:lnTo>
                    <a:pt x="24" y="55"/>
                  </a:lnTo>
                  <a:lnTo>
                    <a:pt x="26" y="58"/>
                  </a:lnTo>
                  <a:lnTo>
                    <a:pt x="26" y="55"/>
                  </a:lnTo>
                  <a:lnTo>
                    <a:pt x="24" y="53"/>
                  </a:lnTo>
                  <a:lnTo>
                    <a:pt x="24" y="48"/>
                  </a:lnTo>
                  <a:lnTo>
                    <a:pt x="26" y="43"/>
                  </a:lnTo>
                  <a:lnTo>
                    <a:pt x="24" y="41"/>
                  </a:lnTo>
                  <a:lnTo>
                    <a:pt x="24" y="38"/>
                  </a:lnTo>
                  <a:lnTo>
                    <a:pt x="21" y="38"/>
                  </a:lnTo>
                  <a:lnTo>
                    <a:pt x="24" y="38"/>
                  </a:lnTo>
                  <a:lnTo>
                    <a:pt x="31" y="34"/>
                  </a:lnTo>
                  <a:lnTo>
                    <a:pt x="33" y="26"/>
                  </a:lnTo>
                  <a:lnTo>
                    <a:pt x="38" y="26"/>
                  </a:lnTo>
                  <a:lnTo>
                    <a:pt x="41" y="19"/>
                  </a:lnTo>
                  <a:lnTo>
                    <a:pt x="31" y="19"/>
                  </a:lnTo>
                  <a:lnTo>
                    <a:pt x="31" y="12"/>
                  </a:lnTo>
                  <a:close/>
                  <a:moveTo>
                    <a:pt x="29" y="38"/>
                  </a:moveTo>
                  <a:lnTo>
                    <a:pt x="31" y="48"/>
                  </a:lnTo>
                  <a:lnTo>
                    <a:pt x="36" y="53"/>
                  </a:lnTo>
                  <a:lnTo>
                    <a:pt x="38" y="46"/>
                  </a:lnTo>
                  <a:lnTo>
                    <a:pt x="33" y="41"/>
                  </a:lnTo>
                  <a:lnTo>
                    <a:pt x="29" y="38"/>
                  </a:lnTo>
                  <a:close/>
                </a:path>
              </a:pathLst>
            </a:custGeom>
            <a:solidFill>
              <a:srgbClr val="6BBA56"/>
            </a:solidFill>
            <a:ln w="952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56" name="Netherlands" descr="© INSCALE GmbH, 05.05.2010&#10;http://www.presentationload.com/">
              <a:extLst>
                <a:ext uri="{FF2B5EF4-FFF2-40B4-BE49-F238E27FC236}">
                  <a16:creationId xmlns:a16="http://schemas.microsoft.com/office/drawing/2014/main" id="{C5DA02DA-6217-4007-AFD0-62A85946CFC3}"/>
                </a:ext>
              </a:extLst>
            </p:cNvPr>
            <p:cNvSpPr>
              <a:spLocks/>
            </p:cNvSpPr>
            <p:nvPr/>
          </p:nvSpPr>
          <p:spPr bwMode="gray">
            <a:xfrm>
              <a:off x="5671990" y="2599195"/>
              <a:ext cx="120700" cy="93701"/>
            </a:xfrm>
            <a:custGeom>
              <a:avLst/>
              <a:gdLst>
                <a:gd name="T0" fmla="*/ 0 w 270"/>
                <a:gd name="T1" fmla="*/ 2147483647 h 210"/>
                <a:gd name="T2" fmla="*/ 2147483647 w 270"/>
                <a:gd name="T3" fmla="*/ 2147483647 h 210"/>
                <a:gd name="T4" fmla="*/ 2147483647 w 270"/>
                <a:gd name="T5" fmla="*/ 2147483647 h 210"/>
                <a:gd name="T6" fmla="*/ 2147483647 w 270"/>
                <a:gd name="T7" fmla="*/ 2147483647 h 210"/>
                <a:gd name="T8" fmla="*/ 2147483647 w 270"/>
                <a:gd name="T9" fmla="*/ 2147483647 h 210"/>
                <a:gd name="T10" fmla="*/ 2147483647 w 270"/>
                <a:gd name="T11" fmla="*/ 2147483647 h 210"/>
                <a:gd name="T12" fmla="*/ 2147483647 w 270"/>
                <a:gd name="T13" fmla="*/ 2147483647 h 210"/>
                <a:gd name="T14" fmla="*/ 2147483647 w 270"/>
                <a:gd name="T15" fmla="*/ 2147483647 h 210"/>
                <a:gd name="T16" fmla="*/ 2147483647 w 270"/>
                <a:gd name="T17" fmla="*/ 2147483647 h 210"/>
                <a:gd name="T18" fmla="*/ 2147483647 w 270"/>
                <a:gd name="T19" fmla="*/ 2147483647 h 210"/>
                <a:gd name="T20" fmla="*/ 2147483647 w 270"/>
                <a:gd name="T21" fmla="*/ 2147483647 h 210"/>
                <a:gd name="T22" fmla="*/ 2147483647 w 270"/>
                <a:gd name="T23" fmla="*/ 2147483647 h 210"/>
                <a:gd name="T24" fmla="*/ 2147483647 w 270"/>
                <a:gd name="T25" fmla="*/ 2147483647 h 210"/>
                <a:gd name="T26" fmla="*/ 2147483647 w 270"/>
                <a:gd name="T27" fmla="*/ 2147483647 h 210"/>
                <a:gd name="T28" fmla="*/ 2147483647 w 270"/>
                <a:gd name="T29" fmla="*/ 2147483647 h 210"/>
                <a:gd name="T30" fmla="*/ 2147483647 w 270"/>
                <a:gd name="T31" fmla="*/ 2147483647 h 210"/>
                <a:gd name="T32" fmla="*/ 2147483647 w 270"/>
                <a:gd name="T33" fmla="*/ 2147483647 h 210"/>
                <a:gd name="T34" fmla="*/ 2147483647 w 270"/>
                <a:gd name="T35" fmla="*/ 2147483647 h 210"/>
                <a:gd name="T36" fmla="*/ 2147483647 w 270"/>
                <a:gd name="T37" fmla="*/ 2147483647 h 210"/>
                <a:gd name="T38" fmla="*/ 2147483647 w 270"/>
                <a:gd name="T39" fmla="*/ 2147483647 h 210"/>
                <a:gd name="T40" fmla="*/ 2147483647 w 270"/>
                <a:gd name="T41" fmla="*/ 2147483647 h 210"/>
                <a:gd name="T42" fmla="*/ 2147483647 w 270"/>
                <a:gd name="T43" fmla="*/ 2147483647 h 210"/>
                <a:gd name="T44" fmla="*/ 2147483647 w 270"/>
                <a:gd name="T45" fmla="*/ 2147483647 h 210"/>
                <a:gd name="T46" fmla="*/ 2147483647 w 270"/>
                <a:gd name="T47" fmla="*/ 2147483647 h 210"/>
                <a:gd name="T48" fmla="*/ 2147483647 w 270"/>
                <a:gd name="T49" fmla="*/ 2147483647 h 210"/>
                <a:gd name="T50" fmla="*/ 2147483647 w 270"/>
                <a:gd name="T51" fmla="*/ 2147483647 h 210"/>
                <a:gd name="T52" fmla="*/ 2147483647 w 270"/>
                <a:gd name="T53" fmla="*/ 2147483647 h 210"/>
                <a:gd name="T54" fmla="*/ 2147483647 w 270"/>
                <a:gd name="T55" fmla="*/ 2147483647 h 210"/>
                <a:gd name="T56" fmla="*/ 2147483647 w 270"/>
                <a:gd name="T57" fmla="*/ 2147483647 h 210"/>
                <a:gd name="T58" fmla="*/ 2147483647 w 270"/>
                <a:gd name="T59" fmla="*/ 0 h 210"/>
                <a:gd name="T60" fmla="*/ 2147483647 w 270"/>
                <a:gd name="T61" fmla="*/ 2147483647 h 210"/>
                <a:gd name="T62" fmla="*/ 2147483647 w 270"/>
                <a:gd name="T63" fmla="*/ 2147483647 h 210"/>
                <a:gd name="T64" fmla="*/ 2147483647 w 270"/>
                <a:gd name="T65" fmla="*/ 2147483647 h 210"/>
                <a:gd name="T66" fmla="*/ 2147483647 w 270"/>
                <a:gd name="T67" fmla="*/ 2147483647 h 210"/>
                <a:gd name="T68" fmla="*/ 2147483647 w 270"/>
                <a:gd name="T69" fmla="*/ 2147483647 h 210"/>
                <a:gd name="T70" fmla="*/ 2147483647 w 270"/>
                <a:gd name="T71" fmla="*/ 2147483647 h 210"/>
                <a:gd name="T72" fmla="*/ 2147483647 w 270"/>
                <a:gd name="T73" fmla="*/ 2147483647 h 210"/>
                <a:gd name="T74" fmla="*/ 2147483647 w 270"/>
                <a:gd name="T75" fmla="*/ 2147483647 h 210"/>
                <a:gd name="T76" fmla="*/ 2147483647 w 270"/>
                <a:gd name="T77" fmla="*/ 2147483647 h 210"/>
                <a:gd name="T78" fmla="*/ 2147483647 w 270"/>
                <a:gd name="T79" fmla="*/ 2147483647 h 210"/>
                <a:gd name="T80" fmla="*/ 2147483647 w 270"/>
                <a:gd name="T81" fmla="*/ 2147483647 h 210"/>
                <a:gd name="T82" fmla="*/ 2147483647 w 270"/>
                <a:gd name="T83" fmla="*/ 2147483647 h 210"/>
                <a:gd name="T84" fmla="*/ 2147483647 w 270"/>
                <a:gd name="T85" fmla="*/ 2147483647 h 210"/>
                <a:gd name="T86" fmla="*/ 2147483647 w 270"/>
                <a:gd name="T87" fmla="*/ 2147483647 h 210"/>
                <a:gd name="T88" fmla="*/ 2147483647 w 270"/>
                <a:gd name="T89" fmla="*/ 2147483647 h 210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270"/>
                <a:gd name="T136" fmla="*/ 0 h 210"/>
                <a:gd name="T137" fmla="*/ 270 w 270"/>
                <a:gd name="T138" fmla="*/ 210 h 210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270" h="210">
                  <a:moveTo>
                    <a:pt x="18" y="156"/>
                  </a:moveTo>
                  <a:lnTo>
                    <a:pt x="0" y="174"/>
                  </a:lnTo>
                  <a:lnTo>
                    <a:pt x="12" y="162"/>
                  </a:lnTo>
                  <a:lnTo>
                    <a:pt x="24" y="162"/>
                  </a:lnTo>
                  <a:lnTo>
                    <a:pt x="30" y="168"/>
                  </a:lnTo>
                  <a:lnTo>
                    <a:pt x="54" y="168"/>
                  </a:lnTo>
                  <a:lnTo>
                    <a:pt x="60" y="174"/>
                  </a:lnTo>
                  <a:lnTo>
                    <a:pt x="66" y="162"/>
                  </a:lnTo>
                  <a:lnTo>
                    <a:pt x="84" y="168"/>
                  </a:lnTo>
                  <a:lnTo>
                    <a:pt x="84" y="156"/>
                  </a:lnTo>
                  <a:lnTo>
                    <a:pt x="96" y="162"/>
                  </a:lnTo>
                  <a:lnTo>
                    <a:pt x="96" y="156"/>
                  </a:lnTo>
                  <a:lnTo>
                    <a:pt x="132" y="156"/>
                  </a:lnTo>
                  <a:lnTo>
                    <a:pt x="132" y="168"/>
                  </a:lnTo>
                  <a:lnTo>
                    <a:pt x="138" y="174"/>
                  </a:lnTo>
                  <a:lnTo>
                    <a:pt x="150" y="174"/>
                  </a:lnTo>
                  <a:lnTo>
                    <a:pt x="162" y="168"/>
                  </a:lnTo>
                  <a:lnTo>
                    <a:pt x="168" y="168"/>
                  </a:lnTo>
                  <a:lnTo>
                    <a:pt x="174" y="174"/>
                  </a:lnTo>
                  <a:lnTo>
                    <a:pt x="174" y="192"/>
                  </a:lnTo>
                  <a:lnTo>
                    <a:pt x="168" y="198"/>
                  </a:lnTo>
                  <a:lnTo>
                    <a:pt x="168" y="210"/>
                  </a:lnTo>
                  <a:lnTo>
                    <a:pt x="180" y="210"/>
                  </a:lnTo>
                  <a:lnTo>
                    <a:pt x="180" y="198"/>
                  </a:lnTo>
                  <a:lnTo>
                    <a:pt x="186" y="192"/>
                  </a:lnTo>
                  <a:lnTo>
                    <a:pt x="186" y="180"/>
                  </a:lnTo>
                  <a:lnTo>
                    <a:pt x="180" y="174"/>
                  </a:lnTo>
                  <a:lnTo>
                    <a:pt x="186" y="168"/>
                  </a:lnTo>
                  <a:lnTo>
                    <a:pt x="198" y="162"/>
                  </a:lnTo>
                  <a:lnTo>
                    <a:pt x="198" y="156"/>
                  </a:lnTo>
                  <a:lnTo>
                    <a:pt x="192" y="150"/>
                  </a:lnTo>
                  <a:lnTo>
                    <a:pt x="192" y="144"/>
                  </a:lnTo>
                  <a:lnTo>
                    <a:pt x="186" y="120"/>
                  </a:lnTo>
                  <a:lnTo>
                    <a:pt x="192" y="120"/>
                  </a:lnTo>
                  <a:lnTo>
                    <a:pt x="198" y="126"/>
                  </a:lnTo>
                  <a:lnTo>
                    <a:pt x="222" y="126"/>
                  </a:lnTo>
                  <a:lnTo>
                    <a:pt x="222" y="120"/>
                  </a:lnTo>
                  <a:lnTo>
                    <a:pt x="228" y="114"/>
                  </a:lnTo>
                  <a:lnTo>
                    <a:pt x="234" y="114"/>
                  </a:lnTo>
                  <a:lnTo>
                    <a:pt x="240" y="102"/>
                  </a:lnTo>
                  <a:lnTo>
                    <a:pt x="246" y="96"/>
                  </a:lnTo>
                  <a:lnTo>
                    <a:pt x="252" y="96"/>
                  </a:lnTo>
                  <a:lnTo>
                    <a:pt x="252" y="90"/>
                  </a:lnTo>
                  <a:lnTo>
                    <a:pt x="240" y="78"/>
                  </a:lnTo>
                  <a:lnTo>
                    <a:pt x="234" y="78"/>
                  </a:lnTo>
                  <a:lnTo>
                    <a:pt x="228" y="72"/>
                  </a:lnTo>
                  <a:lnTo>
                    <a:pt x="228" y="66"/>
                  </a:lnTo>
                  <a:lnTo>
                    <a:pt x="234" y="66"/>
                  </a:lnTo>
                  <a:lnTo>
                    <a:pt x="246" y="60"/>
                  </a:lnTo>
                  <a:lnTo>
                    <a:pt x="258" y="60"/>
                  </a:lnTo>
                  <a:lnTo>
                    <a:pt x="252" y="54"/>
                  </a:lnTo>
                  <a:lnTo>
                    <a:pt x="252" y="36"/>
                  </a:lnTo>
                  <a:lnTo>
                    <a:pt x="258" y="36"/>
                  </a:lnTo>
                  <a:lnTo>
                    <a:pt x="270" y="30"/>
                  </a:lnTo>
                  <a:lnTo>
                    <a:pt x="264" y="18"/>
                  </a:lnTo>
                  <a:lnTo>
                    <a:pt x="270" y="12"/>
                  </a:lnTo>
                  <a:lnTo>
                    <a:pt x="264" y="12"/>
                  </a:lnTo>
                  <a:lnTo>
                    <a:pt x="252" y="6"/>
                  </a:lnTo>
                  <a:lnTo>
                    <a:pt x="246" y="6"/>
                  </a:lnTo>
                  <a:lnTo>
                    <a:pt x="234" y="0"/>
                  </a:lnTo>
                  <a:lnTo>
                    <a:pt x="180" y="0"/>
                  </a:lnTo>
                  <a:lnTo>
                    <a:pt x="168" y="12"/>
                  </a:lnTo>
                  <a:lnTo>
                    <a:pt x="156" y="18"/>
                  </a:lnTo>
                  <a:lnTo>
                    <a:pt x="156" y="30"/>
                  </a:lnTo>
                  <a:lnTo>
                    <a:pt x="162" y="36"/>
                  </a:lnTo>
                  <a:lnTo>
                    <a:pt x="162" y="54"/>
                  </a:lnTo>
                  <a:lnTo>
                    <a:pt x="168" y="60"/>
                  </a:lnTo>
                  <a:lnTo>
                    <a:pt x="174" y="60"/>
                  </a:lnTo>
                  <a:lnTo>
                    <a:pt x="180" y="66"/>
                  </a:lnTo>
                  <a:lnTo>
                    <a:pt x="180" y="78"/>
                  </a:lnTo>
                  <a:lnTo>
                    <a:pt x="168" y="84"/>
                  </a:lnTo>
                  <a:lnTo>
                    <a:pt x="162" y="90"/>
                  </a:lnTo>
                  <a:lnTo>
                    <a:pt x="144" y="90"/>
                  </a:lnTo>
                  <a:lnTo>
                    <a:pt x="138" y="84"/>
                  </a:lnTo>
                  <a:lnTo>
                    <a:pt x="138" y="66"/>
                  </a:lnTo>
                  <a:lnTo>
                    <a:pt x="150" y="54"/>
                  </a:lnTo>
                  <a:lnTo>
                    <a:pt x="150" y="36"/>
                  </a:lnTo>
                  <a:lnTo>
                    <a:pt x="144" y="30"/>
                  </a:lnTo>
                  <a:lnTo>
                    <a:pt x="144" y="24"/>
                  </a:lnTo>
                  <a:lnTo>
                    <a:pt x="132" y="36"/>
                  </a:lnTo>
                  <a:lnTo>
                    <a:pt x="120" y="42"/>
                  </a:lnTo>
                  <a:lnTo>
                    <a:pt x="114" y="48"/>
                  </a:lnTo>
                  <a:lnTo>
                    <a:pt x="102" y="54"/>
                  </a:lnTo>
                  <a:lnTo>
                    <a:pt x="96" y="66"/>
                  </a:lnTo>
                  <a:lnTo>
                    <a:pt x="96" y="84"/>
                  </a:lnTo>
                  <a:lnTo>
                    <a:pt x="90" y="90"/>
                  </a:lnTo>
                  <a:lnTo>
                    <a:pt x="90" y="102"/>
                  </a:lnTo>
                  <a:lnTo>
                    <a:pt x="60" y="132"/>
                  </a:lnTo>
                  <a:lnTo>
                    <a:pt x="72" y="144"/>
                  </a:lnTo>
                  <a:lnTo>
                    <a:pt x="42" y="144"/>
                  </a:lnTo>
                  <a:lnTo>
                    <a:pt x="18" y="156"/>
                  </a:lnTo>
                  <a:close/>
                </a:path>
              </a:pathLst>
            </a:custGeom>
            <a:solidFill>
              <a:srgbClr val="6BBA56"/>
            </a:solidFill>
            <a:ln w="635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57" name="Belgium" descr="© INSCALE GmbH, 05.05.2010&#10;http://www.presentationload.com/">
              <a:extLst>
                <a:ext uri="{FF2B5EF4-FFF2-40B4-BE49-F238E27FC236}">
                  <a16:creationId xmlns:a16="http://schemas.microsoft.com/office/drawing/2014/main" id="{07A26ACB-C2EB-4AD5-A6B1-DA3AF7F052EE}"/>
                </a:ext>
              </a:extLst>
            </p:cNvPr>
            <p:cNvSpPr>
              <a:spLocks/>
            </p:cNvSpPr>
            <p:nvPr/>
          </p:nvSpPr>
          <p:spPr bwMode="gray">
            <a:xfrm>
              <a:off x="5667226" y="2667485"/>
              <a:ext cx="98466" cy="69879"/>
            </a:xfrm>
            <a:custGeom>
              <a:avLst/>
              <a:gdLst>
                <a:gd name="T0" fmla="*/ 0 w 222"/>
                <a:gd name="T1" fmla="*/ 2147483647 h 150"/>
                <a:gd name="T2" fmla="*/ 2147483647 w 222"/>
                <a:gd name="T3" fmla="*/ 2147483647 h 150"/>
                <a:gd name="T4" fmla="*/ 2147483647 w 222"/>
                <a:gd name="T5" fmla="*/ 2147483647 h 150"/>
                <a:gd name="T6" fmla="*/ 2147483647 w 222"/>
                <a:gd name="T7" fmla="*/ 2147483647 h 150"/>
                <a:gd name="T8" fmla="*/ 2147483647 w 222"/>
                <a:gd name="T9" fmla="*/ 2147483647 h 150"/>
                <a:gd name="T10" fmla="*/ 2147483647 w 222"/>
                <a:gd name="T11" fmla="*/ 2147483647 h 150"/>
                <a:gd name="T12" fmla="*/ 2147483647 w 222"/>
                <a:gd name="T13" fmla="*/ 2147483647 h 150"/>
                <a:gd name="T14" fmla="*/ 2147483647 w 222"/>
                <a:gd name="T15" fmla="*/ 2147483647 h 150"/>
                <a:gd name="T16" fmla="*/ 2147483647 w 222"/>
                <a:gd name="T17" fmla="*/ 2147483647 h 150"/>
                <a:gd name="T18" fmla="*/ 2147483647 w 222"/>
                <a:gd name="T19" fmla="*/ 2147483647 h 150"/>
                <a:gd name="T20" fmla="*/ 2147483647 w 222"/>
                <a:gd name="T21" fmla="*/ 2147483647 h 150"/>
                <a:gd name="T22" fmla="*/ 2147483647 w 222"/>
                <a:gd name="T23" fmla="*/ 2147483647 h 150"/>
                <a:gd name="T24" fmla="*/ 2147483647 w 222"/>
                <a:gd name="T25" fmla="*/ 2147483647 h 150"/>
                <a:gd name="T26" fmla="*/ 2147483647 w 222"/>
                <a:gd name="T27" fmla="*/ 2147483647 h 150"/>
                <a:gd name="T28" fmla="*/ 2147483647 w 222"/>
                <a:gd name="T29" fmla="*/ 2147483647 h 150"/>
                <a:gd name="T30" fmla="*/ 2147483647 w 222"/>
                <a:gd name="T31" fmla="*/ 2147483647 h 150"/>
                <a:gd name="T32" fmla="*/ 2147483647 w 222"/>
                <a:gd name="T33" fmla="*/ 2147483647 h 150"/>
                <a:gd name="T34" fmla="*/ 2147483647 w 222"/>
                <a:gd name="T35" fmla="*/ 2147483647 h 150"/>
                <a:gd name="T36" fmla="*/ 2147483647 w 222"/>
                <a:gd name="T37" fmla="*/ 2147483647 h 150"/>
                <a:gd name="T38" fmla="*/ 2147483647 w 222"/>
                <a:gd name="T39" fmla="*/ 2147483647 h 150"/>
                <a:gd name="T40" fmla="*/ 2147483647 w 222"/>
                <a:gd name="T41" fmla="*/ 2147483647 h 150"/>
                <a:gd name="T42" fmla="*/ 2147483647 w 222"/>
                <a:gd name="T43" fmla="*/ 2147483647 h 150"/>
                <a:gd name="T44" fmla="*/ 2147483647 w 222"/>
                <a:gd name="T45" fmla="*/ 2147483647 h 150"/>
                <a:gd name="T46" fmla="*/ 2147483647 w 222"/>
                <a:gd name="T47" fmla="*/ 2147483647 h 150"/>
                <a:gd name="T48" fmla="*/ 2147483647 w 222"/>
                <a:gd name="T49" fmla="*/ 2147483647 h 150"/>
                <a:gd name="T50" fmla="*/ 2147483647 w 222"/>
                <a:gd name="T51" fmla="*/ 2147483647 h 150"/>
                <a:gd name="T52" fmla="*/ 2147483647 w 222"/>
                <a:gd name="T53" fmla="*/ 2147483647 h 150"/>
                <a:gd name="T54" fmla="*/ 2147483647 w 222"/>
                <a:gd name="T55" fmla="*/ 2147483647 h 150"/>
                <a:gd name="T56" fmla="*/ 2147483647 w 222"/>
                <a:gd name="T57" fmla="*/ 2147483647 h 150"/>
                <a:gd name="T58" fmla="*/ 2147483647 w 222"/>
                <a:gd name="T59" fmla="*/ 2147483647 h 150"/>
                <a:gd name="T60" fmla="*/ 2147483647 w 222"/>
                <a:gd name="T61" fmla="*/ 2147483647 h 150"/>
                <a:gd name="T62" fmla="*/ 2147483647 w 222"/>
                <a:gd name="T63" fmla="*/ 2147483647 h 150"/>
                <a:gd name="T64" fmla="*/ 2147483647 w 222"/>
                <a:gd name="T65" fmla="*/ 2147483647 h 150"/>
                <a:gd name="T66" fmla="*/ 2147483647 w 222"/>
                <a:gd name="T67" fmla="*/ 2147483647 h 150"/>
                <a:gd name="T68" fmla="*/ 2147483647 w 222"/>
                <a:gd name="T69" fmla="*/ 2147483647 h 150"/>
                <a:gd name="T70" fmla="*/ 2147483647 w 222"/>
                <a:gd name="T71" fmla="*/ 2147483647 h 150"/>
                <a:gd name="T72" fmla="*/ 2147483647 w 222"/>
                <a:gd name="T73" fmla="*/ 2147483647 h 150"/>
                <a:gd name="T74" fmla="*/ 2147483647 w 222"/>
                <a:gd name="T75" fmla="*/ 2147483647 h 150"/>
                <a:gd name="T76" fmla="*/ 2147483647 w 222"/>
                <a:gd name="T77" fmla="*/ 2147483647 h 150"/>
                <a:gd name="T78" fmla="*/ 2147483647 w 222"/>
                <a:gd name="T79" fmla="*/ 2147483647 h 150"/>
                <a:gd name="T80" fmla="*/ 2147483647 w 222"/>
                <a:gd name="T81" fmla="*/ 0 h 150"/>
                <a:gd name="T82" fmla="*/ 2147483647 w 222"/>
                <a:gd name="T83" fmla="*/ 0 h 150"/>
                <a:gd name="T84" fmla="*/ 2147483647 w 222"/>
                <a:gd name="T85" fmla="*/ 2147483647 h 150"/>
                <a:gd name="T86" fmla="*/ 2147483647 w 222"/>
                <a:gd name="T87" fmla="*/ 0 h 150"/>
                <a:gd name="T88" fmla="*/ 2147483647 w 222"/>
                <a:gd name="T89" fmla="*/ 2147483647 h 150"/>
                <a:gd name="T90" fmla="*/ 2147483647 w 222"/>
                <a:gd name="T91" fmla="*/ 2147483647 h 150"/>
                <a:gd name="T92" fmla="*/ 2147483647 w 222"/>
                <a:gd name="T93" fmla="*/ 2147483647 h 150"/>
                <a:gd name="T94" fmla="*/ 2147483647 w 222"/>
                <a:gd name="T95" fmla="*/ 2147483647 h 150"/>
                <a:gd name="T96" fmla="*/ 2147483647 w 222"/>
                <a:gd name="T97" fmla="*/ 2147483647 h 150"/>
                <a:gd name="T98" fmla="*/ 2147483647 w 222"/>
                <a:gd name="T99" fmla="*/ 2147483647 h 150"/>
                <a:gd name="T100" fmla="*/ 2147483647 w 222"/>
                <a:gd name="T101" fmla="*/ 2147483647 h 150"/>
                <a:gd name="T102" fmla="*/ 0 w 222"/>
                <a:gd name="T103" fmla="*/ 2147483647 h 150"/>
                <a:gd name="T104" fmla="*/ 0 w 222"/>
                <a:gd name="T105" fmla="*/ 2147483647 h 150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222"/>
                <a:gd name="T160" fmla="*/ 0 h 150"/>
                <a:gd name="T161" fmla="*/ 222 w 222"/>
                <a:gd name="T162" fmla="*/ 150 h 150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222" h="150">
                  <a:moveTo>
                    <a:pt x="0" y="42"/>
                  </a:moveTo>
                  <a:lnTo>
                    <a:pt x="6" y="60"/>
                  </a:lnTo>
                  <a:lnTo>
                    <a:pt x="30" y="66"/>
                  </a:lnTo>
                  <a:lnTo>
                    <a:pt x="42" y="78"/>
                  </a:lnTo>
                  <a:lnTo>
                    <a:pt x="66" y="78"/>
                  </a:lnTo>
                  <a:lnTo>
                    <a:pt x="78" y="84"/>
                  </a:lnTo>
                  <a:lnTo>
                    <a:pt x="84" y="90"/>
                  </a:lnTo>
                  <a:lnTo>
                    <a:pt x="84" y="114"/>
                  </a:lnTo>
                  <a:lnTo>
                    <a:pt x="108" y="114"/>
                  </a:lnTo>
                  <a:lnTo>
                    <a:pt x="120" y="102"/>
                  </a:lnTo>
                  <a:lnTo>
                    <a:pt x="120" y="126"/>
                  </a:lnTo>
                  <a:lnTo>
                    <a:pt x="132" y="126"/>
                  </a:lnTo>
                  <a:lnTo>
                    <a:pt x="144" y="132"/>
                  </a:lnTo>
                  <a:lnTo>
                    <a:pt x="150" y="132"/>
                  </a:lnTo>
                  <a:lnTo>
                    <a:pt x="162" y="144"/>
                  </a:lnTo>
                  <a:lnTo>
                    <a:pt x="180" y="144"/>
                  </a:lnTo>
                  <a:lnTo>
                    <a:pt x="192" y="150"/>
                  </a:lnTo>
                  <a:lnTo>
                    <a:pt x="192" y="144"/>
                  </a:lnTo>
                  <a:lnTo>
                    <a:pt x="186" y="132"/>
                  </a:lnTo>
                  <a:lnTo>
                    <a:pt x="174" y="120"/>
                  </a:lnTo>
                  <a:lnTo>
                    <a:pt x="174" y="114"/>
                  </a:lnTo>
                  <a:lnTo>
                    <a:pt x="180" y="114"/>
                  </a:lnTo>
                  <a:lnTo>
                    <a:pt x="192" y="108"/>
                  </a:lnTo>
                  <a:lnTo>
                    <a:pt x="198" y="102"/>
                  </a:lnTo>
                  <a:lnTo>
                    <a:pt x="204" y="102"/>
                  </a:lnTo>
                  <a:lnTo>
                    <a:pt x="204" y="96"/>
                  </a:lnTo>
                  <a:lnTo>
                    <a:pt x="210" y="90"/>
                  </a:lnTo>
                  <a:lnTo>
                    <a:pt x="222" y="90"/>
                  </a:lnTo>
                  <a:lnTo>
                    <a:pt x="216" y="84"/>
                  </a:lnTo>
                  <a:lnTo>
                    <a:pt x="216" y="66"/>
                  </a:lnTo>
                  <a:lnTo>
                    <a:pt x="204" y="54"/>
                  </a:lnTo>
                  <a:lnTo>
                    <a:pt x="180" y="54"/>
                  </a:lnTo>
                  <a:lnTo>
                    <a:pt x="180" y="42"/>
                  </a:lnTo>
                  <a:lnTo>
                    <a:pt x="186" y="36"/>
                  </a:lnTo>
                  <a:lnTo>
                    <a:pt x="186" y="18"/>
                  </a:lnTo>
                  <a:lnTo>
                    <a:pt x="180" y="12"/>
                  </a:lnTo>
                  <a:lnTo>
                    <a:pt x="174" y="12"/>
                  </a:lnTo>
                  <a:lnTo>
                    <a:pt x="162" y="18"/>
                  </a:lnTo>
                  <a:lnTo>
                    <a:pt x="150" y="18"/>
                  </a:lnTo>
                  <a:lnTo>
                    <a:pt x="144" y="12"/>
                  </a:lnTo>
                  <a:lnTo>
                    <a:pt x="144" y="0"/>
                  </a:lnTo>
                  <a:lnTo>
                    <a:pt x="108" y="0"/>
                  </a:lnTo>
                  <a:lnTo>
                    <a:pt x="108" y="6"/>
                  </a:lnTo>
                  <a:lnTo>
                    <a:pt x="96" y="0"/>
                  </a:lnTo>
                  <a:lnTo>
                    <a:pt x="96" y="12"/>
                  </a:lnTo>
                  <a:lnTo>
                    <a:pt x="78" y="6"/>
                  </a:lnTo>
                  <a:lnTo>
                    <a:pt x="72" y="18"/>
                  </a:lnTo>
                  <a:lnTo>
                    <a:pt x="66" y="12"/>
                  </a:lnTo>
                  <a:lnTo>
                    <a:pt x="42" y="12"/>
                  </a:lnTo>
                  <a:lnTo>
                    <a:pt x="36" y="6"/>
                  </a:lnTo>
                  <a:lnTo>
                    <a:pt x="24" y="6"/>
                  </a:lnTo>
                  <a:lnTo>
                    <a:pt x="0" y="24"/>
                  </a:lnTo>
                  <a:lnTo>
                    <a:pt x="0" y="42"/>
                  </a:lnTo>
                  <a:close/>
                </a:path>
              </a:pathLst>
            </a:custGeom>
            <a:solidFill>
              <a:srgbClr val="6BBA56"/>
            </a:solidFill>
            <a:ln w="635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</p:grpSp>
      <p:grpSp>
        <p:nvGrpSpPr>
          <p:cNvPr id="158" name="South_america">
            <a:extLst>
              <a:ext uri="{FF2B5EF4-FFF2-40B4-BE49-F238E27FC236}">
                <a16:creationId xmlns:a16="http://schemas.microsoft.com/office/drawing/2014/main" id="{BA5755AD-4952-441D-840F-888C548E0800}"/>
              </a:ext>
            </a:extLst>
          </p:cNvPr>
          <p:cNvGrpSpPr>
            <a:grpSpLocks/>
          </p:cNvGrpSpPr>
          <p:nvPr userDrawn="1"/>
        </p:nvGrpSpPr>
        <p:grpSpPr bwMode="auto">
          <a:xfrm>
            <a:off x="2986088" y="3821113"/>
            <a:ext cx="1468437" cy="2451100"/>
            <a:chOff x="2986340" y="4069470"/>
            <a:chExt cx="1467625" cy="2449861"/>
          </a:xfrm>
        </p:grpSpPr>
        <p:sp>
          <p:nvSpPr>
            <p:cNvPr id="159" name="Uruguay" descr="© INSCALE GmbH, 05.05.2010&#10;http://www.presentationload.com/">
              <a:extLst>
                <a:ext uri="{FF2B5EF4-FFF2-40B4-BE49-F238E27FC236}">
                  <a16:creationId xmlns:a16="http://schemas.microsoft.com/office/drawing/2014/main" id="{6444C682-A45C-477B-A523-627373C9FB34}"/>
                </a:ext>
              </a:extLst>
            </p:cNvPr>
            <p:cNvSpPr>
              <a:spLocks/>
            </p:cNvSpPr>
            <p:nvPr/>
          </p:nvSpPr>
          <p:spPr bwMode="gray">
            <a:xfrm>
              <a:off x="3808210" y="5611740"/>
              <a:ext cx="163422" cy="172950"/>
            </a:xfrm>
            <a:custGeom>
              <a:avLst/>
              <a:gdLst>
                <a:gd name="T0" fmla="*/ 2147483647 w 366"/>
                <a:gd name="T1" fmla="*/ 2147483647 h 384"/>
                <a:gd name="T2" fmla="*/ 2147483647 w 366"/>
                <a:gd name="T3" fmla="*/ 2147483647 h 384"/>
                <a:gd name="T4" fmla="*/ 2147483647 w 366"/>
                <a:gd name="T5" fmla="*/ 2147483647 h 384"/>
                <a:gd name="T6" fmla="*/ 2147483647 w 366"/>
                <a:gd name="T7" fmla="*/ 2147483647 h 384"/>
                <a:gd name="T8" fmla="*/ 2147483647 w 366"/>
                <a:gd name="T9" fmla="*/ 2147483647 h 384"/>
                <a:gd name="T10" fmla="*/ 2147483647 w 366"/>
                <a:gd name="T11" fmla="*/ 2147483647 h 384"/>
                <a:gd name="T12" fmla="*/ 2147483647 w 366"/>
                <a:gd name="T13" fmla="*/ 2147483647 h 384"/>
                <a:gd name="T14" fmla="*/ 2147483647 w 366"/>
                <a:gd name="T15" fmla="*/ 2147483647 h 384"/>
                <a:gd name="T16" fmla="*/ 2147483647 w 366"/>
                <a:gd name="T17" fmla="*/ 2147483647 h 384"/>
                <a:gd name="T18" fmla="*/ 2147483647 w 366"/>
                <a:gd name="T19" fmla="*/ 2147483647 h 384"/>
                <a:gd name="T20" fmla="*/ 2147483647 w 366"/>
                <a:gd name="T21" fmla="*/ 2147483647 h 384"/>
                <a:gd name="T22" fmla="*/ 2147483647 w 366"/>
                <a:gd name="T23" fmla="*/ 2147483647 h 384"/>
                <a:gd name="T24" fmla="*/ 2147483647 w 366"/>
                <a:gd name="T25" fmla="*/ 2147483647 h 384"/>
                <a:gd name="T26" fmla="*/ 2147483647 w 366"/>
                <a:gd name="T27" fmla="*/ 2147483647 h 384"/>
                <a:gd name="T28" fmla="*/ 2147483647 w 366"/>
                <a:gd name="T29" fmla="*/ 2147483647 h 384"/>
                <a:gd name="T30" fmla="*/ 2147483647 w 366"/>
                <a:gd name="T31" fmla="*/ 2147483647 h 384"/>
                <a:gd name="T32" fmla="*/ 2147483647 w 366"/>
                <a:gd name="T33" fmla="*/ 2147483647 h 384"/>
                <a:gd name="T34" fmla="*/ 2147483647 w 366"/>
                <a:gd name="T35" fmla="*/ 2147483647 h 384"/>
                <a:gd name="T36" fmla="*/ 2147483647 w 366"/>
                <a:gd name="T37" fmla="*/ 2147483647 h 384"/>
                <a:gd name="T38" fmla="*/ 2147483647 w 366"/>
                <a:gd name="T39" fmla="*/ 2147483647 h 384"/>
                <a:gd name="T40" fmla="*/ 2147483647 w 366"/>
                <a:gd name="T41" fmla="*/ 2147483647 h 384"/>
                <a:gd name="T42" fmla="*/ 2147483647 w 366"/>
                <a:gd name="T43" fmla="*/ 2147483647 h 384"/>
                <a:gd name="T44" fmla="*/ 2147483647 w 366"/>
                <a:gd name="T45" fmla="*/ 0 h 384"/>
                <a:gd name="T46" fmla="*/ 2147483647 w 366"/>
                <a:gd name="T47" fmla="*/ 2147483647 h 384"/>
                <a:gd name="T48" fmla="*/ 2147483647 w 366"/>
                <a:gd name="T49" fmla="*/ 2147483647 h 384"/>
                <a:gd name="T50" fmla="*/ 0 w 366"/>
                <a:gd name="T51" fmla="*/ 2147483647 h 384"/>
                <a:gd name="T52" fmla="*/ 2147483647 w 366"/>
                <a:gd name="T53" fmla="*/ 2147483647 h 384"/>
                <a:gd name="T54" fmla="*/ 2147483647 w 366"/>
                <a:gd name="T55" fmla="*/ 2147483647 h 384"/>
                <a:gd name="T56" fmla="*/ 2147483647 w 366"/>
                <a:gd name="T57" fmla="*/ 2147483647 h 384"/>
                <a:gd name="T58" fmla="*/ 2147483647 w 366"/>
                <a:gd name="T59" fmla="*/ 2147483647 h 384"/>
                <a:gd name="T60" fmla="*/ 2147483647 w 366"/>
                <a:gd name="T61" fmla="*/ 2147483647 h 384"/>
                <a:gd name="T62" fmla="*/ 2147483647 w 366"/>
                <a:gd name="T63" fmla="*/ 2147483647 h 384"/>
                <a:gd name="T64" fmla="*/ 2147483647 w 366"/>
                <a:gd name="T65" fmla="*/ 2147483647 h 384"/>
                <a:gd name="T66" fmla="*/ 2147483647 w 366"/>
                <a:gd name="T67" fmla="*/ 2147483647 h 384"/>
                <a:gd name="T68" fmla="*/ 2147483647 w 366"/>
                <a:gd name="T69" fmla="*/ 2147483647 h 384"/>
                <a:gd name="T70" fmla="*/ 2147483647 w 366"/>
                <a:gd name="T71" fmla="*/ 2147483647 h 384"/>
                <a:gd name="T72" fmla="*/ 2147483647 w 366"/>
                <a:gd name="T73" fmla="*/ 2147483647 h 384"/>
                <a:gd name="T74" fmla="*/ 2147483647 w 366"/>
                <a:gd name="T75" fmla="*/ 2147483647 h 384"/>
                <a:gd name="T76" fmla="*/ 2147483647 w 366"/>
                <a:gd name="T77" fmla="*/ 2147483647 h 384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366"/>
                <a:gd name="T118" fmla="*/ 0 h 384"/>
                <a:gd name="T119" fmla="*/ 366 w 366"/>
                <a:gd name="T120" fmla="*/ 384 h 384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366" h="384">
                  <a:moveTo>
                    <a:pt x="138" y="372"/>
                  </a:moveTo>
                  <a:lnTo>
                    <a:pt x="174" y="372"/>
                  </a:lnTo>
                  <a:lnTo>
                    <a:pt x="198" y="378"/>
                  </a:lnTo>
                  <a:lnTo>
                    <a:pt x="228" y="378"/>
                  </a:lnTo>
                  <a:lnTo>
                    <a:pt x="288" y="384"/>
                  </a:lnTo>
                  <a:lnTo>
                    <a:pt x="330" y="366"/>
                  </a:lnTo>
                  <a:lnTo>
                    <a:pt x="342" y="354"/>
                  </a:lnTo>
                  <a:lnTo>
                    <a:pt x="360" y="300"/>
                  </a:lnTo>
                  <a:lnTo>
                    <a:pt x="366" y="294"/>
                  </a:lnTo>
                  <a:lnTo>
                    <a:pt x="348" y="294"/>
                  </a:lnTo>
                  <a:lnTo>
                    <a:pt x="348" y="264"/>
                  </a:lnTo>
                  <a:lnTo>
                    <a:pt x="342" y="264"/>
                  </a:lnTo>
                  <a:lnTo>
                    <a:pt x="342" y="240"/>
                  </a:lnTo>
                  <a:lnTo>
                    <a:pt x="348" y="234"/>
                  </a:lnTo>
                  <a:lnTo>
                    <a:pt x="360" y="210"/>
                  </a:lnTo>
                  <a:lnTo>
                    <a:pt x="360" y="198"/>
                  </a:lnTo>
                  <a:lnTo>
                    <a:pt x="354" y="198"/>
                  </a:lnTo>
                  <a:lnTo>
                    <a:pt x="342" y="192"/>
                  </a:lnTo>
                  <a:lnTo>
                    <a:pt x="336" y="192"/>
                  </a:lnTo>
                  <a:lnTo>
                    <a:pt x="318" y="174"/>
                  </a:lnTo>
                  <a:lnTo>
                    <a:pt x="312" y="162"/>
                  </a:lnTo>
                  <a:lnTo>
                    <a:pt x="306" y="156"/>
                  </a:lnTo>
                  <a:lnTo>
                    <a:pt x="300" y="144"/>
                  </a:lnTo>
                  <a:lnTo>
                    <a:pt x="288" y="144"/>
                  </a:lnTo>
                  <a:lnTo>
                    <a:pt x="270" y="138"/>
                  </a:lnTo>
                  <a:lnTo>
                    <a:pt x="258" y="132"/>
                  </a:lnTo>
                  <a:lnTo>
                    <a:pt x="252" y="126"/>
                  </a:lnTo>
                  <a:lnTo>
                    <a:pt x="252" y="114"/>
                  </a:lnTo>
                  <a:lnTo>
                    <a:pt x="246" y="114"/>
                  </a:lnTo>
                  <a:lnTo>
                    <a:pt x="228" y="96"/>
                  </a:lnTo>
                  <a:lnTo>
                    <a:pt x="210" y="96"/>
                  </a:lnTo>
                  <a:lnTo>
                    <a:pt x="192" y="78"/>
                  </a:lnTo>
                  <a:lnTo>
                    <a:pt x="186" y="66"/>
                  </a:lnTo>
                  <a:lnTo>
                    <a:pt x="174" y="60"/>
                  </a:lnTo>
                  <a:lnTo>
                    <a:pt x="168" y="60"/>
                  </a:lnTo>
                  <a:lnTo>
                    <a:pt x="156" y="72"/>
                  </a:lnTo>
                  <a:lnTo>
                    <a:pt x="156" y="78"/>
                  </a:lnTo>
                  <a:lnTo>
                    <a:pt x="144" y="78"/>
                  </a:lnTo>
                  <a:lnTo>
                    <a:pt x="144" y="66"/>
                  </a:lnTo>
                  <a:lnTo>
                    <a:pt x="132" y="54"/>
                  </a:lnTo>
                  <a:lnTo>
                    <a:pt x="126" y="42"/>
                  </a:lnTo>
                  <a:lnTo>
                    <a:pt x="120" y="36"/>
                  </a:lnTo>
                  <a:lnTo>
                    <a:pt x="108" y="30"/>
                  </a:lnTo>
                  <a:lnTo>
                    <a:pt x="102" y="18"/>
                  </a:lnTo>
                  <a:lnTo>
                    <a:pt x="78" y="6"/>
                  </a:lnTo>
                  <a:lnTo>
                    <a:pt x="72" y="0"/>
                  </a:lnTo>
                  <a:lnTo>
                    <a:pt x="60" y="0"/>
                  </a:lnTo>
                  <a:lnTo>
                    <a:pt x="48" y="6"/>
                  </a:lnTo>
                  <a:lnTo>
                    <a:pt x="42" y="12"/>
                  </a:lnTo>
                  <a:lnTo>
                    <a:pt x="18" y="12"/>
                  </a:lnTo>
                  <a:lnTo>
                    <a:pt x="0" y="30"/>
                  </a:lnTo>
                  <a:lnTo>
                    <a:pt x="0" y="36"/>
                  </a:lnTo>
                  <a:lnTo>
                    <a:pt x="24" y="60"/>
                  </a:lnTo>
                  <a:lnTo>
                    <a:pt x="30" y="60"/>
                  </a:lnTo>
                  <a:lnTo>
                    <a:pt x="6" y="72"/>
                  </a:lnTo>
                  <a:lnTo>
                    <a:pt x="6" y="108"/>
                  </a:lnTo>
                  <a:lnTo>
                    <a:pt x="30" y="126"/>
                  </a:lnTo>
                  <a:lnTo>
                    <a:pt x="12" y="126"/>
                  </a:lnTo>
                  <a:lnTo>
                    <a:pt x="0" y="138"/>
                  </a:lnTo>
                  <a:lnTo>
                    <a:pt x="6" y="144"/>
                  </a:lnTo>
                  <a:lnTo>
                    <a:pt x="12" y="156"/>
                  </a:lnTo>
                  <a:lnTo>
                    <a:pt x="24" y="168"/>
                  </a:lnTo>
                  <a:lnTo>
                    <a:pt x="12" y="186"/>
                  </a:lnTo>
                  <a:lnTo>
                    <a:pt x="18" y="192"/>
                  </a:lnTo>
                  <a:lnTo>
                    <a:pt x="24" y="204"/>
                  </a:lnTo>
                  <a:lnTo>
                    <a:pt x="36" y="210"/>
                  </a:lnTo>
                  <a:lnTo>
                    <a:pt x="42" y="222"/>
                  </a:lnTo>
                  <a:lnTo>
                    <a:pt x="42" y="228"/>
                  </a:lnTo>
                  <a:lnTo>
                    <a:pt x="36" y="228"/>
                  </a:lnTo>
                  <a:lnTo>
                    <a:pt x="30" y="234"/>
                  </a:lnTo>
                  <a:lnTo>
                    <a:pt x="6" y="234"/>
                  </a:lnTo>
                  <a:lnTo>
                    <a:pt x="6" y="282"/>
                  </a:lnTo>
                  <a:lnTo>
                    <a:pt x="36" y="318"/>
                  </a:lnTo>
                  <a:lnTo>
                    <a:pt x="42" y="318"/>
                  </a:lnTo>
                  <a:lnTo>
                    <a:pt x="54" y="324"/>
                  </a:lnTo>
                  <a:lnTo>
                    <a:pt x="78" y="348"/>
                  </a:lnTo>
                  <a:lnTo>
                    <a:pt x="90" y="354"/>
                  </a:lnTo>
                  <a:lnTo>
                    <a:pt x="126" y="354"/>
                  </a:lnTo>
                  <a:lnTo>
                    <a:pt x="138" y="372"/>
                  </a:lnTo>
                  <a:close/>
                </a:path>
              </a:pathLst>
            </a:custGeom>
            <a:solidFill>
              <a:srgbClr val="385723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60" name="Suriname" descr="© INSCALE GmbH, 05.05.2010&#10;http://www.presentationload.com/">
              <a:extLst>
                <a:ext uri="{FF2B5EF4-FFF2-40B4-BE49-F238E27FC236}">
                  <a16:creationId xmlns:a16="http://schemas.microsoft.com/office/drawing/2014/main" id="{BE9DF7BF-CD93-4CB2-9F23-B9F8E4F9C4C1}"/>
                </a:ext>
              </a:extLst>
            </p:cNvPr>
            <p:cNvSpPr>
              <a:spLocks/>
            </p:cNvSpPr>
            <p:nvPr/>
          </p:nvSpPr>
          <p:spPr bwMode="gray">
            <a:xfrm>
              <a:off x="3717772" y="4304301"/>
              <a:ext cx="130103" cy="150736"/>
            </a:xfrm>
            <a:custGeom>
              <a:avLst/>
              <a:gdLst>
                <a:gd name="T0" fmla="*/ 2147483647 w 294"/>
                <a:gd name="T1" fmla="*/ 2147483647 h 336"/>
                <a:gd name="T2" fmla="*/ 2147483647 w 294"/>
                <a:gd name="T3" fmla="*/ 2147483647 h 336"/>
                <a:gd name="T4" fmla="*/ 2147483647 w 294"/>
                <a:gd name="T5" fmla="*/ 2147483647 h 336"/>
                <a:gd name="T6" fmla="*/ 0 w 294"/>
                <a:gd name="T7" fmla="*/ 2147483647 h 336"/>
                <a:gd name="T8" fmla="*/ 2147483647 w 294"/>
                <a:gd name="T9" fmla="*/ 2147483647 h 336"/>
                <a:gd name="T10" fmla="*/ 2147483647 w 294"/>
                <a:gd name="T11" fmla="*/ 2147483647 h 336"/>
                <a:gd name="T12" fmla="*/ 2147483647 w 294"/>
                <a:gd name="T13" fmla="*/ 2147483647 h 336"/>
                <a:gd name="T14" fmla="*/ 2147483647 w 294"/>
                <a:gd name="T15" fmla="*/ 2147483647 h 336"/>
                <a:gd name="T16" fmla="*/ 2147483647 w 294"/>
                <a:gd name="T17" fmla="*/ 2147483647 h 336"/>
                <a:gd name="T18" fmla="*/ 2147483647 w 294"/>
                <a:gd name="T19" fmla="*/ 2147483647 h 336"/>
                <a:gd name="T20" fmla="*/ 2147483647 w 294"/>
                <a:gd name="T21" fmla="*/ 2147483647 h 336"/>
                <a:gd name="T22" fmla="*/ 2147483647 w 294"/>
                <a:gd name="T23" fmla="*/ 2147483647 h 336"/>
                <a:gd name="T24" fmla="*/ 2147483647 w 294"/>
                <a:gd name="T25" fmla="*/ 2147483647 h 336"/>
                <a:gd name="T26" fmla="*/ 2147483647 w 294"/>
                <a:gd name="T27" fmla="*/ 2147483647 h 336"/>
                <a:gd name="T28" fmla="*/ 2147483647 w 294"/>
                <a:gd name="T29" fmla="*/ 2147483647 h 336"/>
                <a:gd name="T30" fmla="*/ 2147483647 w 294"/>
                <a:gd name="T31" fmla="*/ 2147483647 h 336"/>
                <a:gd name="T32" fmla="*/ 2147483647 w 294"/>
                <a:gd name="T33" fmla="*/ 2147483647 h 336"/>
                <a:gd name="T34" fmla="*/ 2147483647 w 294"/>
                <a:gd name="T35" fmla="*/ 2147483647 h 336"/>
                <a:gd name="T36" fmla="*/ 2147483647 w 294"/>
                <a:gd name="T37" fmla="*/ 2147483647 h 336"/>
                <a:gd name="T38" fmla="*/ 2147483647 w 294"/>
                <a:gd name="T39" fmla="*/ 2147483647 h 336"/>
                <a:gd name="T40" fmla="*/ 2147483647 w 294"/>
                <a:gd name="T41" fmla="*/ 2147483647 h 336"/>
                <a:gd name="T42" fmla="*/ 2147483647 w 294"/>
                <a:gd name="T43" fmla="*/ 2147483647 h 336"/>
                <a:gd name="T44" fmla="*/ 2147483647 w 294"/>
                <a:gd name="T45" fmla="*/ 2147483647 h 336"/>
                <a:gd name="T46" fmla="*/ 2147483647 w 294"/>
                <a:gd name="T47" fmla="*/ 2147483647 h 336"/>
                <a:gd name="T48" fmla="*/ 2147483647 w 294"/>
                <a:gd name="T49" fmla="*/ 2147483647 h 336"/>
                <a:gd name="T50" fmla="*/ 2147483647 w 294"/>
                <a:gd name="T51" fmla="*/ 2147483647 h 336"/>
                <a:gd name="T52" fmla="*/ 2147483647 w 294"/>
                <a:gd name="T53" fmla="*/ 2147483647 h 336"/>
                <a:gd name="T54" fmla="*/ 2147483647 w 294"/>
                <a:gd name="T55" fmla="*/ 2147483647 h 336"/>
                <a:gd name="T56" fmla="*/ 2147483647 w 294"/>
                <a:gd name="T57" fmla="*/ 2147483647 h 336"/>
                <a:gd name="T58" fmla="*/ 2147483647 w 294"/>
                <a:gd name="T59" fmla="*/ 2147483647 h 336"/>
                <a:gd name="T60" fmla="*/ 2147483647 w 294"/>
                <a:gd name="T61" fmla="*/ 2147483647 h 336"/>
                <a:gd name="T62" fmla="*/ 2147483647 w 294"/>
                <a:gd name="T63" fmla="*/ 2147483647 h 336"/>
                <a:gd name="T64" fmla="*/ 2147483647 w 294"/>
                <a:gd name="T65" fmla="*/ 2147483647 h 336"/>
                <a:gd name="T66" fmla="*/ 2147483647 w 294"/>
                <a:gd name="T67" fmla="*/ 2147483647 h 336"/>
                <a:gd name="T68" fmla="*/ 2147483647 w 294"/>
                <a:gd name="T69" fmla="*/ 2147483647 h 336"/>
                <a:gd name="T70" fmla="*/ 2147483647 w 294"/>
                <a:gd name="T71" fmla="*/ 0 h 336"/>
                <a:gd name="T72" fmla="*/ 2147483647 w 294"/>
                <a:gd name="T73" fmla="*/ 2147483647 h 336"/>
                <a:gd name="T74" fmla="*/ 2147483647 w 294"/>
                <a:gd name="T75" fmla="*/ 2147483647 h 336"/>
                <a:gd name="T76" fmla="*/ 2147483647 w 294"/>
                <a:gd name="T77" fmla="*/ 2147483647 h 336"/>
                <a:gd name="T78" fmla="*/ 2147483647 w 294"/>
                <a:gd name="T79" fmla="*/ 2147483647 h 336"/>
                <a:gd name="T80" fmla="*/ 2147483647 w 294"/>
                <a:gd name="T81" fmla="*/ 2147483647 h 336"/>
                <a:gd name="T82" fmla="*/ 2147483647 w 294"/>
                <a:gd name="T83" fmla="*/ 2147483647 h 3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294"/>
                <a:gd name="T127" fmla="*/ 0 h 336"/>
                <a:gd name="T128" fmla="*/ 294 w 294"/>
                <a:gd name="T129" fmla="*/ 336 h 3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294" h="336">
                  <a:moveTo>
                    <a:pt x="60" y="78"/>
                  </a:moveTo>
                  <a:lnTo>
                    <a:pt x="30" y="78"/>
                  </a:lnTo>
                  <a:lnTo>
                    <a:pt x="18" y="84"/>
                  </a:lnTo>
                  <a:lnTo>
                    <a:pt x="12" y="90"/>
                  </a:lnTo>
                  <a:lnTo>
                    <a:pt x="12" y="132"/>
                  </a:lnTo>
                  <a:lnTo>
                    <a:pt x="6" y="138"/>
                  </a:lnTo>
                  <a:lnTo>
                    <a:pt x="0" y="150"/>
                  </a:lnTo>
                  <a:lnTo>
                    <a:pt x="0" y="162"/>
                  </a:lnTo>
                  <a:lnTo>
                    <a:pt x="6" y="168"/>
                  </a:lnTo>
                  <a:lnTo>
                    <a:pt x="6" y="174"/>
                  </a:lnTo>
                  <a:lnTo>
                    <a:pt x="12" y="174"/>
                  </a:lnTo>
                  <a:lnTo>
                    <a:pt x="12" y="186"/>
                  </a:lnTo>
                  <a:lnTo>
                    <a:pt x="18" y="198"/>
                  </a:lnTo>
                  <a:lnTo>
                    <a:pt x="24" y="204"/>
                  </a:lnTo>
                  <a:lnTo>
                    <a:pt x="30" y="216"/>
                  </a:lnTo>
                  <a:lnTo>
                    <a:pt x="42" y="216"/>
                  </a:lnTo>
                  <a:lnTo>
                    <a:pt x="42" y="210"/>
                  </a:lnTo>
                  <a:lnTo>
                    <a:pt x="54" y="198"/>
                  </a:lnTo>
                  <a:lnTo>
                    <a:pt x="54" y="216"/>
                  </a:lnTo>
                  <a:lnTo>
                    <a:pt x="48" y="222"/>
                  </a:lnTo>
                  <a:lnTo>
                    <a:pt x="48" y="246"/>
                  </a:lnTo>
                  <a:lnTo>
                    <a:pt x="54" y="258"/>
                  </a:lnTo>
                  <a:lnTo>
                    <a:pt x="72" y="276"/>
                  </a:lnTo>
                  <a:lnTo>
                    <a:pt x="78" y="294"/>
                  </a:lnTo>
                  <a:lnTo>
                    <a:pt x="84" y="306"/>
                  </a:lnTo>
                  <a:lnTo>
                    <a:pt x="90" y="312"/>
                  </a:lnTo>
                  <a:lnTo>
                    <a:pt x="90" y="318"/>
                  </a:lnTo>
                  <a:lnTo>
                    <a:pt x="102" y="324"/>
                  </a:lnTo>
                  <a:lnTo>
                    <a:pt x="108" y="324"/>
                  </a:lnTo>
                  <a:lnTo>
                    <a:pt x="132" y="336"/>
                  </a:lnTo>
                  <a:lnTo>
                    <a:pt x="150" y="336"/>
                  </a:lnTo>
                  <a:lnTo>
                    <a:pt x="156" y="330"/>
                  </a:lnTo>
                  <a:lnTo>
                    <a:pt x="150" y="324"/>
                  </a:lnTo>
                  <a:lnTo>
                    <a:pt x="150" y="318"/>
                  </a:lnTo>
                  <a:lnTo>
                    <a:pt x="138" y="306"/>
                  </a:lnTo>
                  <a:lnTo>
                    <a:pt x="138" y="282"/>
                  </a:lnTo>
                  <a:lnTo>
                    <a:pt x="150" y="276"/>
                  </a:lnTo>
                  <a:lnTo>
                    <a:pt x="156" y="276"/>
                  </a:lnTo>
                  <a:lnTo>
                    <a:pt x="156" y="288"/>
                  </a:lnTo>
                  <a:lnTo>
                    <a:pt x="180" y="288"/>
                  </a:lnTo>
                  <a:lnTo>
                    <a:pt x="192" y="282"/>
                  </a:lnTo>
                  <a:lnTo>
                    <a:pt x="198" y="276"/>
                  </a:lnTo>
                  <a:lnTo>
                    <a:pt x="210" y="270"/>
                  </a:lnTo>
                  <a:lnTo>
                    <a:pt x="216" y="270"/>
                  </a:lnTo>
                  <a:lnTo>
                    <a:pt x="222" y="282"/>
                  </a:lnTo>
                  <a:lnTo>
                    <a:pt x="228" y="288"/>
                  </a:lnTo>
                  <a:lnTo>
                    <a:pt x="246" y="294"/>
                  </a:lnTo>
                  <a:lnTo>
                    <a:pt x="252" y="282"/>
                  </a:lnTo>
                  <a:lnTo>
                    <a:pt x="258" y="276"/>
                  </a:lnTo>
                  <a:lnTo>
                    <a:pt x="258" y="264"/>
                  </a:lnTo>
                  <a:lnTo>
                    <a:pt x="264" y="264"/>
                  </a:lnTo>
                  <a:lnTo>
                    <a:pt x="276" y="258"/>
                  </a:lnTo>
                  <a:lnTo>
                    <a:pt x="270" y="222"/>
                  </a:lnTo>
                  <a:lnTo>
                    <a:pt x="288" y="204"/>
                  </a:lnTo>
                  <a:lnTo>
                    <a:pt x="288" y="198"/>
                  </a:lnTo>
                  <a:lnTo>
                    <a:pt x="282" y="186"/>
                  </a:lnTo>
                  <a:lnTo>
                    <a:pt x="264" y="168"/>
                  </a:lnTo>
                  <a:lnTo>
                    <a:pt x="258" y="156"/>
                  </a:lnTo>
                  <a:lnTo>
                    <a:pt x="258" y="144"/>
                  </a:lnTo>
                  <a:lnTo>
                    <a:pt x="252" y="126"/>
                  </a:lnTo>
                  <a:lnTo>
                    <a:pt x="252" y="96"/>
                  </a:lnTo>
                  <a:lnTo>
                    <a:pt x="258" y="78"/>
                  </a:lnTo>
                  <a:lnTo>
                    <a:pt x="264" y="66"/>
                  </a:lnTo>
                  <a:lnTo>
                    <a:pt x="276" y="60"/>
                  </a:lnTo>
                  <a:lnTo>
                    <a:pt x="282" y="54"/>
                  </a:lnTo>
                  <a:lnTo>
                    <a:pt x="288" y="54"/>
                  </a:lnTo>
                  <a:lnTo>
                    <a:pt x="288" y="30"/>
                  </a:lnTo>
                  <a:lnTo>
                    <a:pt x="294" y="12"/>
                  </a:lnTo>
                  <a:lnTo>
                    <a:pt x="288" y="12"/>
                  </a:lnTo>
                  <a:lnTo>
                    <a:pt x="282" y="6"/>
                  </a:lnTo>
                  <a:lnTo>
                    <a:pt x="270" y="6"/>
                  </a:lnTo>
                  <a:lnTo>
                    <a:pt x="252" y="0"/>
                  </a:lnTo>
                  <a:lnTo>
                    <a:pt x="210" y="0"/>
                  </a:lnTo>
                  <a:lnTo>
                    <a:pt x="204" y="12"/>
                  </a:lnTo>
                  <a:lnTo>
                    <a:pt x="156" y="6"/>
                  </a:lnTo>
                  <a:lnTo>
                    <a:pt x="156" y="18"/>
                  </a:lnTo>
                  <a:lnTo>
                    <a:pt x="96" y="0"/>
                  </a:lnTo>
                  <a:lnTo>
                    <a:pt x="72" y="6"/>
                  </a:lnTo>
                  <a:lnTo>
                    <a:pt x="66" y="18"/>
                  </a:lnTo>
                  <a:lnTo>
                    <a:pt x="60" y="24"/>
                  </a:lnTo>
                  <a:lnTo>
                    <a:pt x="54" y="36"/>
                  </a:lnTo>
                  <a:lnTo>
                    <a:pt x="54" y="48"/>
                  </a:lnTo>
                  <a:lnTo>
                    <a:pt x="66" y="60"/>
                  </a:lnTo>
                  <a:lnTo>
                    <a:pt x="66" y="72"/>
                  </a:lnTo>
                  <a:lnTo>
                    <a:pt x="60" y="78"/>
                  </a:lnTo>
                  <a:close/>
                </a:path>
              </a:pathLst>
            </a:custGeom>
            <a:solidFill>
              <a:srgbClr val="385723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61" name="Peru" descr="© INSCALE GmbH, 05.05.2010&#10;http://www.presentationload.com/">
              <a:extLst>
                <a:ext uri="{FF2B5EF4-FFF2-40B4-BE49-F238E27FC236}">
                  <a16:creationId xmlns:a16="http://schemas.microsoft.com/office/drawing/2014/main" id="{56707B06-F189-4D4A-BC93-05A69A3D3C2D}"/>
                </a:ext>
              </a:extLst>
            </p:cNvPr>
            <p:cNvSpPr>
              <a:spLocks/>
            </p:cNvSpPr>
            <p:nvPr/>
          </p:nvSpPr>
          <p:spPr bwMode="gray">
            <a:xfrm>
              <a:off x="2986340" y="4520092"/>
              <a:ext cx="415695" cy="669586"/>
            </a:xfrm>
            <a:custGeom>
              <a:avLst/>
              <a:gdLst>
                <a:gd name="T0" fmla="*/ 2147483647 w 942"/>
                <a:gd name="T1" fmla="*/ 2147483647 h 1488"/>
                <a:gd name="T2" fmla="*/ 2147483647 w 942"/>
                <a:gd name="T3" fmla="*/ 2147483647 h 1488"/>
                <a:gd name="T4" fmla="*/ 2147483647 w 942"/>
                <a:gd name="T5" fmla="*/ 2147483647 h 1488"/>
                <a:gd name="T6" fmla="*/ 2147483647 w 942"/>
                <a:gd name="T7" fmla="*/ 2147483647 h 1488"/>
                <a:gd name="T8" fmla="*/ 2147483647 w 942"/>
                <a:gd name="T9" fmla="*/ 2147483647 h 1488"/>
                <a:gd name="T10" fmla="*/ 2147483647 w 942"/>
                <a:gd name="T11" fmla="*/ 2147483647 h 1488"/>
                <a:gd name="T12" fmla="*/ 2147483647 w 942"/>
                <a:gd name="T13" fmla="*/ 2147483647 h 1488"/>
                <a:gd name="T14" fmla="*/ 2147483647 w 942"/>
                <a:gd name="T15" fmla="*/ 2147483647 h 1488"/>
                <a:gd name="T16" fmla="*/ 2147483647 w 942"/>
                <a:gd name="T17" fmla="*/ 2147483647 h 1488"/>
                <a:gd name="T18" fmla="*/ 2147483647 w 942"/>
                <a:gd name="T19" fmla="*/ 2147483647 h 1488"/>
                <a:gd name="T20" fmla="*/ 2147483647 w 942"/>
                <a:gd name="T21" fmla="*/ 2147483647 h 1488"/>
                <a:gd name="T22" fmla="*/ 2147483647 w 942"/>
                <a:gd name="T23" fmla="*/ 2147483647 h 1488"/>
                <a:gd name="T24" fmla="*/ 2147483647 w 942"/>
                <a:gd name="T25" fmla="*/ 2147483647 h 1488"/>
                <a:gd name="T26" fmla="*/ 2147483647 w 942"/>
                <a:gd name="T27" fmla="*/ 2147483647 h 1488"/>
                <a:gd name="T28" fmla="*/ 2147483647 w 942"/>
                <a:gd name="T29" fmla="*/ 2147483647 h 1488"/>
                <a:gd name="T30" fmla="*/ 2147483647 w 942"/>
                <a:gd name="T31" fmla="*/ 2147483647 h 1488"/>
                <a:gd name="T32" fmla="*/ 2147483647 w 942"/>
                <a:gd name="T33" fmla="*/ 2147483647 h 1488"/>
                <a:gd name="T34" fmla="*/ 2147483647 w 942"/>
                <a:gd name="T35" fmla="*/ 2147483647 h 1488"/>
                <a:gd name="T36" fmla="*/ 2147483647 w 942"/>
                <a:gd name="T37" fmla="*/ 2147483647 h 1488"/>
                <a:gd name="T38" fmla="*/ 2147483647 w 942"/>
                <a:gd name="T39" fmla="*/ 2147483647 h 1488"/>
                <a:gd name="T40" fmla="*/ 2147483647 w 942"/>
                <a:gd name="T41" fmla="*/ 2147483647 h 1488"/>
                <a:gd name="T42" fmla="*/ 2147483647 w 942"/>
                <a:gd name="T43" fmla="*/ 2147483647 h 1488"/>
                <a:gd name="T44" fmla="*/ 2147483647 w 942"/>
                <a:gd name="T45" fmla="*/ 2147483647 h 1488"/>
                <a:gd name="T46" fmla="*/ 2147483647 w 942"/>
                <a:gd name="T47" fmla="*/ 2147483647 h 1488"/>
                <a:gd name="T48" fmla="*/ 2147483647 w 942"/>
                <a:gd name="T49" fmla="*/ 2147483647 h 1488"/>
                <a:gd name="T50" fmla="*/ 2147483647 w 942"/>
                <a:gd name="T51" fmla="*/ 2147483647 h 1488"/>
                <a:gd name="T52" fmla="*/ 2147483647 w 942"/>
                <a:gd name="T53" fmla="*/ 2147483647 h 1488"/>
                <a:gd name="T54" fmla="*/ 2147483647 w 942"/>
                <a:gd name="T55" fmla="*/ 2147483647 h 1488"/>
                <a:gd name="T56" fmla="*/ 2147483647 w 942"/>
                <a:gd name="T57" fmla="*/ 2147483647 h 1488"/>
                <a:gd name="T58" fmla="*/ 2147483647 w 942"/>
                <a:gd name="T59" fmla="*/ 2147483647 h 1488"/>
                <a:gd name="T60" fmla="*/ 2147483647 w 942"/>
                <a:gd name="T61" fmla="*/ 2147483647 h 1488"/>
                <a:gd name="T62" fmla="*/ 2147483647 w 942"/>
                <a:gd name="T63" fmla="*/ 0 h 1488"/>
                <a:gd name="T64" fmla="*/ 2147483647 w 942"/>
                <a:gd name="T65" fmla="*/ 2147483647 h 1488"/>
                <a:gd name="T66" fmla="*/ 2147483647 w 942"/>
                <a:gd name="T67" fmla="*/ 2147483647 h 1488"/>
                <a:gd name="T68" fmla="*/ 2147483647 w 942"/>
                <a:gd name="T69" fmla="*/ 2147483647 h 1488"/>
                <a:gd name="T70" fmla="*/ 2147483647 w 942"/>
                <a:gd name="T71" fmla="*/ 2147483647 h 1488"/>
                <a:gd name="T72" fmla="*/ 2147483647 w 942"/>
                <a:gd name="T73" fmla="*/ 2147483647 h 1488"/>
                <a:gd name="T74" fmla="*/ 2147483647 w 942"/>
                <a:gd name="T75" fmla="*/ 2147483647 h 1488"/>
                <a:gd name="T76" fmla="*/ 2147483647 w 942"/>
                <a:gd name="T77" fmla="*/ 2147483647 h 1488"/>
                <a:gd name="T78" fmla="*/ 2147483647 w 942"/>
                <a:gd name="T79" fmla="*/ 2147483647 h 1488"/>
                <a:gd name="T80" fmla="*/ 2147483647 w 942"/>
                <a:gd name="T81" fmla="*/ 2147483647 h 1488"/>
                <a:gd name="T82" fmla="*/ 2147483647 w 942"/>
                <a:gd name="T83" fmla="*/ 2147483647 h 1488"/>
                <a:gd name="T84" fmla="*/ 0 w 942"/>
                <a:gd name="T85" fmla="*/ 2147483647 h 1488"/>
                <a:gd name="T86" fmla="*/ 2147483647 w 942"/>
                <a:gd name="T87" fmla="*/ 2147483647 h 1488"/>
                <a:gd name="T88" fmla="*/ 2147483647 w 942"/>
                <a:gd name="T89" fmla="*/ 2147483647 h 1488"/>
                <a:gd name="T90" fmla="*/ 2147483647 w 942"/>
                <a:gd name="T91" fmla="*/ 2147483647 h 1488"/>
                <a:gd name="T92" fmla="*/ 2147483647 w 942"/>
                <a:gd name="T93" fmla="*/ 2147483647 h 1488"/>
                <a:gd name="T94" fmla="*/ 2147483647 w 942"/>
                <a:gd name="T95" fmla="*/ 2147483647 h 1488"/>
                <a:gd name="T96" fmla="*/ 2147483647 w 942"/>
                <a:gd name="T97" fmla="*/ 2147483647 h 1488"/>
                <a:gd name="T98" fmla="*/ 2147483647 w 942"/>
                <a:gd name="T99" fmla="*/ 2147483647 h 1488"/>
                <a:gd name="T100" fmla="*/ 2147483647 w 942"/>
                <a:gd name="T101" fmla="*/ 2147483647 h 1488"/>
                <a:gd name="T102" fmla="*/ 2147483647 w 942"/>
                <a:gd name="T103" fmla="*/ 2147483647 h 1488"/>
                <a:gd name="T104" fmla="*/ 2147483647 w 942"/>
                <a:gd name="T105" fmla="*/ 2147483647 h 1488"/>
                <a:gd name="T106" fmla="*/ 2147483647 w 942"/>
                <a:gd name="T107" fmla="*/ 2147483647 h 1488"/>
                <a:gd name="T108" fmla="*/ 2147483647 w 942"/>
                <a:gd name="T109" fmla="*/ 2147483647 h 1488"/>
                <a:gd name="T110" fmla="*/ 2147483647 w 942"/>
                <a:gd name="T111" fmla="*/ 2147483647 h 1488"/>
                <a:gd name="T112" fmla="*/ 2147483647 w 942"/>
                <a:gd name="T113" fmla="*/ 2147483647 h 1488"/>
                <a:gd name="T114" fmla="*/ 2147483647 w 942"/>
                <a:gd name="T115" fmla="*/ 2147483647 h 1488"/>
                <a:gd name="T116" fmla="*/ 2147483647 w 942"/>
                <a:gd name="T117" fmla="*/ 2147483647 h 1488"/>
                <a:gd name="T118" fmla="*/ 2147483647 w 942"/>
                <a:gd name="T119" fmla="*/ 2147483647 h 1488"/>
                <a:gd name="T120" fmla="*/ 2147483647 w 942"/>
                <a:gd name="T121" fmla="*/ 2147483647 h 148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942"/>
                <a:gd name="T184" fmla="*/ 0 h 1488"/>
                <a:gd name="T185" fmla="*/ 942 w 942"/>
                <a:gd name="T186" fmla="*/ 1488 h 148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942" h="1488">
                  <a:moveTo>
                    <a:pt x="930" y="1320"/>
                  </a:moveTo>
                  <a:lnTo>
                    <a:pt x="924" y="1314"/>
                  </a:lnTo>
                  <a:lnTo>
                    <a:pt x="912" y="1308"/>
                  </a:lnTo>
                  <a:lnTo>
                    <a:pt x="888" y="1284"/>
                  </a:lnTo>
                  <a:lnTo>
                    <a:pt x="864" y="1284"/>
                  </a:lnTo>
                  <a:lnTo>
                    <a:pt x="858" y="1278"/>
                  </a:lnTo>
                  <a:lnTo>
                    <a:pt x="870" y="1260"/>
                  </a:lnTo>
                  <a:lnTo>
                    <a:pt x="870" y="1230"/>
                  </a:lnTo>
                  <a:lnTo>
                    <a:pt x="882" y="1230"/>
                  </a:lnTo>
                  <a:lnTo>
                    <a:pt x="906" y="1254"/>
                  </a:lnTo>
                  <a:lnTo>
                    <a:pt x="918" y="1236"/>
                  </a:lnTo>
                  <a:lnTo>
                    <a:pt x="918" y="1230"/>
                  </a:lnTo>
                  <a:lnTo>
                    <a:pt x="912" y="1224"/>
                  </a:lnTo>
                  <a:lnTo>
                    <a:pt x="906" y="1212"/>
                  </a:lnTo>
                  <a:lnTo>
                    <a:pt x="900" y="1194"/>
                  </a:lnTo>
                  <a:lnTo>
                    <a:pt x="912" y="1170"/>
                  </a:lnTo>
                  <a:lnTo>
                    <a:pt x="924" y="1158"/>
                  </a:lnTo>
                  <a:lnTo>
                    <a:pt x="930" y="1146"/>
                  </a:lnTo>
                  <a:lnTo>
                    <a:pt x="930" y="1140"/>
                  </a:lnTo>
                  <a:lnTo>
                    <a:pt x="924" y="1128"/>
                  </a:lnTo>
                  <a:lnTo>
                    <a:pt x="912" y="1116"/>
                  </a:lnTo>
                  <a:lnTo>
                    <a:pt x="906" y="1116"/>
                  </a:lnTo>
                  <a:lnTo>
                    <a:pt x="924" y="1086"/>
                  </a:lnTo>
                  <a:lnTo>
                    <a:pt x="912" y="1038"/>
                  </a:lnTo>
                  <a:lnTo>
                    <a:pt x="918" y="1032"/>
                  </a:lnTo>
                  <a:lnTo>
                    <a:pt x="924" y="1020"/>
                  </a:lnTo>
                  <a:lnTo>
                    <a:pt x="930" y="1014"/>
                  </a:lnTo>
                  <a:lnTo>
                    <a:pt x="930" y="1002"/>
                  </a:lnTo>
                  <a:lnTo>
                    <a:pt x="918" y="978"/>
                  </a:lnTo>
                  <a:lnTo>
                    <a:pt x="906" y="960"/>
                  </a:lnTo>
                  <a:lnTo>
                    <a:pt x="894" y="948"/>
                  </a:lnTo>
                  <a:lnTo>
                    <a:pt x="882" y="930"/>
                  </a:lnTo>
                  <a:lnTo>
                    <a:pt x="870" y="918"/>
                  </a:lnTo>
                  <a:lnTo>
                    <a:pt x="864" y="900"/>
                  </a:lnTo>
                  <a:lnTo>
                    <a:pt x="864" y="882"/>
                  </a:lnTo>
                  <a:lnTo>
                    <a:pt x="828" y="882"/>
                  </a:lnTo>
                  <a:lnTo>
                    <a:pt x="822" y="888"/>
                  </a:lnTo>
                  <a:lnTo>
                    <a:pt x="816" y="888"/>
                  </a:lnTo>
                  <a:lnTo>
                    <a:pt x="816" y="894"/>
                  </a:lnTo>
                  <a:lnTo>
                    <a:pt x="804" y="894"/>
                  </a:lnTo>
                  <a:lnTo>
                    <a:pt x="798" y="888"/>
                  </a:lnTo>
                  <a:lnTo>
                    <a:pt x="798" y="882"/>
                  </a:lnTo>
                  <a:lnTo>
                    <a:pt x="786" y="888"/>
                  </a:lnTo>
                  <a:lnTo>
                    <a:pt x="786" y="858"/>
                  </a:lnTo>
                  <a:lnTo>
                    <a:pt x="780" y="840"/>
                  </a:lnTo>
                  <a:lnTo>
                    <a:pt x="780" y="828"/>
                  </a:lnTo>
                  <a:lnTo>
                    <a:pt x="786" y="816"/>
                  </a:lnTo>
                  <a:lnTo>
                    <a:pt x="786" y="804"/>
                  </a:lnTo>
                  <a:lnTo>
                    <a:pt x="792" y="798"/>
                  </a:lnTo>
                  <a:lnTo>
                    <a:pt x="792" y="780"/>
                  </a:lnTo>
                  <a:lnTo>
                    <a:pt x="786" y="768"/>
                  </a:lnTo>
                  <a:lnTo>
                    <a:pt x="786" y="756"/>
                  </a:lnTo>
                  <a:lnTo>
                    <a:pt x="732" y="804"/>
                  </a:lnTo>
                  <a:lnTo>
                    <a:pt x="672" y="810"/>
                  </a:lnTo>
                  <a:lnTo>
                    <a:pt x="672" y="804"/>
                  </a:lnTo>
                  <a:lnTo>
                    <a:pt x="666" y="798"/>
                  </a:lnTo>
                  <a:lnTo>
                    <a:pt x="660" y="786"/>
                  </a:lnTo>
                  <a:lnTo>
                    <a:pt x="660" y="774"/>
                  </a:lnTo>
                  <a:lnTo>
                    <a:pt x="654" y="768"/>
                  </a:lnTo>
                  <a:lnTo>
                    <a:pt x="648" y="768"/>
                  </a:lnTo>
                  <a:lnTo>
                    <a:pt x="636" y="762"/>
                  </a:lnTo>
                  <a:lnTo>
                    <a:pt x="594" y="762"/>
                  </a:lnTo>
                  <a:lnTo>
                    <a:pt x="600" y="756"/>
                  </a:lnTo>
                  <a:lnTo>
                    <a:pt x="612" y="750"/>
                  </a:lnTo>
                  <a:lnTo>
                    <a:pt x="618" y="738"/>
                  </a:lnTo>
                  <a:lnTo>
                    <a:pt x="624" y="732"/>
                  </a:lnTo>
                  <a:lnTo>
                    <a:pt x="600" y="708"/>
                  </a:lnTo>
                  <a:lnTo>
                    <a:pt x="588" y="702"/>
                  </a:lnTo>
                  <a:lnTo>
                    <a:pt x="576" y="690"/>
                  </a:lnTo>
                  <a:lnTo>
                    <a:pt x="564" y="666"/>
                  </a:lnTo>
                  <a:lnTo>
                    <a:pt x="558" y="660"/>
                  </a:lnTo>
                  <a:lnTo>
                    <a:pt x="558" y="654"/>
                  </a:lnTo>
                  <a:lnTo>
                    <a:pt x="552" y="630"/>
                  </a:lnTo>
                  <a:lnTo>
                    <a:pt x="540" y="624"/>
                  </a:lnTo>
                  <a:lnTo>
                    <a:pt x="534" y="618"/>
                  </a:lnTo>
                  <a:lnTo>
                    <a:pt x="534" y="606"/>
                  </a:lnTo>
                  <a:lnTo>
                    <a:pt x="540" y="600"/>
                  </a:lnTo>
                  <a:lnTo>
                    <a:pt x="552" y="594"/>
                  </a:lnTo>
                  <a:lnTo>
                    <a:pt x="546" y="588"/>
                  </a:lnTo>
                  <a:lnTo>
                    <a:pt x="546" y="564"/>
                  </a:lnTo>
                  <a:lnTo>
                    <a:pt x="552" y="552"/>
                  </a:lnTo>
                  <a:lnTo>
                    <a:pt x="582" y="522"/>
                  </a:lnTo>
                  <a:lnTo>
                    <a:pt x="588" y="528"/>
                  </a:lnTo>
                  <a:lnTo>
                    <a:pt x="594" y="528"/>
                  </a:lnTo>
                  <a:lnTo>
                    <a:pt x="588" y="522"/>
                  </a:lnTo>
                  <a:lnTo>
                    <a:pt x="588" y="504"/>
                  </a:lnTo>
                  <a:lnTo>
                    <a:pt x="582" y="498"/>
                  </a:lnTo>
                  <a:lnTo>
                    <a:pt x="582" y="486"/>
                  </a:lnTo>
                  <a:lnTo>
                    <a:pt x="600" y="468"/>
                  </a:lnTo>
                  <a:lnTo>
                    <a:pt x="600" y="414"/>
                  </a:lnTo>
                  <a:lnTo>
                    <a:pt x="624" y="414"/>
                  </a:lnTo>
                  <a:lnTo>
                    <a:pt x="624" y="408"/>
                  </a:lnTo>
                  <a:lnTo>
                    <a:pt x="630" y="402"/>
                  </a:lnTo>
                  <a:lnTo>
                    <a:pt x="630" y="396"/>
                  </a:lnTo>
                  <a:lnTo>
                    <a:pt x="642" y="384"/>
                  </a:lnTo>
                  <a:lnTo>
                    <a:pt x="654" y="378"/>
                  </a:lnTo>
                  <a:lnTo>
                    <a:pt x="660" y="372"/>
                  </a:lnTo>
                  <a:lnTo>
                    <a:pt x="672" y="366"/>
                  </a:lnTo>
                  <a:lnTo>
                    <a:pt x="702" y="366"/>
                  </a:lnTo>
                  <a:lnTo>
                    <a:pt x="708" y="354"/>
                  </a:lnTo>
                  <a:lnTo>
                    <a:pt x="738" y="360"/>
                  </a:lnTo>
                  <a:lnTo>
                    <a:pt x="744" y="354"/>
                  </a:lnTo>
                  <a:lnTo>
                    <a:pt x="750" y="342"/>
                  </a:lnTo>
                  <a:lnTo>
                    <a:pt x="756" y="336"/>
                  </a:lnTo>
                  <a:lnTo>
                    <a:pt x="774" y="336"/>
                  </a:lnTo>
                  <a:lnTo>
                    <a:pt x="786" y="348"/>
                  </a:lnTo>
                  <a:lnTo>
                    <a:pt x="786" y="354"/>
                  </a:lnTo>
                  <a:lnTo>
                    <a:pt x="804" y="354"/>
                  </a:lnTo>
                  <a:lnTo>
                    <a:pt x="816" y="342"/>
                  </a:lnTo>
                  <a:lnTo>
                    <a:pt x="798" y="330"/>
                  </a:lnTo>
                  <a:lnTo>
                    <a:pt x="786" y="312"/>
                  </a:lnTo>
                  <a:lnTo>
                    <a:pt x="768" y="312"/>
                  </a:lnTo>
                  <a:lnTo>
                    <a:pt x="762" y="306"/>
                  </a:lnTo>
                  <a:lnTo>
                    <a:pt x="762" y="288"/>
                  </a:lnTo>
                  <a:lnTo>
                    <a:pt x="774" y="264"/>
                  </a:lnTo>
                  <a:lnTo>
                    <a:pt x="774" y="258"/>
                  </a:lnTo>
                  <a:lnTo>
                    <a:pt x="780" y="252"/>
                  </a:lnTo>
                  <a:lnTo>
                    <a:pt x="786" y="252"/>
                  </a:lnTo>
                  <a:lnTo>
                    <a:pt x="792" y="246"/>
                  </a:lnTo>
                  <a:lnTo>
                    <a:pt x="798" y="234"/>
                  </a:lnTo>
                  <a:lnTo>
                    <a:pt x="798" y="216"/>
                  </a:lnTo>
                  <a:lnTo>
                    <a:pt x="792" y="210"/>
                  </a:lnTo>
                  <a:lnTo>
                    <a:pt x="780" y="204"/>
                  </a:lnTo>
                  <a:lnTo>
                    <a:pt x="756" y="204"/>
                  </a:lnTo>
                  <a:lnTo>
                    <a:pt x="750" y="198"/>
                  </a:lnTo>
                  <a:lnTo>
                    <a:pt x="744" y="186"/>
                  </a:lnTo>
                  <a:lnTo>
                    <a:pt x="744" y="180"/>
                  </a:lnTo>
                  <a:lnTo>
                    <a:pt x="732" y="180"/>
                  </a:lnTo>
                  <a:lnTo>
                    <a:pt x="726" y="186"/>
                  </a:lnTo>
                  <a:lnTo>
                    <a:pt x="714" y="192"/>
                  </a:lnTo>
                  <a:lnTo>
                    <a:pt x="702" y="192"/>
                  </a:lnTo>
                  <a:lnTo>
                    <a:pt x="696" y="186"/>
                  </a:lnTo>
                  <a:lnTo>
                    <a:pt x="690" y="186"/>
                  </a:lnTo>
                  <a:lnTo>
                    <a:pt x="684" y="180"/>
                  </a:lnTo>
                  <a:lnTo>
                    <a:pt x="660" y="180"/>
                  </a:lnTo>
                  <a:lnTo>
                    <a:pt x="648" y="192"/>
                  </a:lnTo>
                  <a:lnTo>
                    <a:pt x="648" y="204"/>
                  </a:lnTo>
                  <a:lnTo>
                    <a:pt x="612" y="204"/>
                  </a:lnTo>
                  <a:lnTo>
                    <a:pt x="588" y="198"/>
                  </a:lnTo>
                  <a:lnTo>
                    <a:pt x="576" y="192"/>
                  </a:lnTo>
                  <a:lnTo>
                    <a:pt x="576" y="168"/>
                  </a:lnTo>
                  <a:lnTo>
                    <a:pt x="582" y="162"/>
                  </a:lnTo>
                  <a:lnTo>
                    <a:pt x="582" y="156"/>
                  </a:lnTo>
                  <a:lnTo>
                    <a:pt x="576" y="150"/>
                  </a:lnTo>
                  <a:lnTo>
                    <a:pt x="564" y="144"/>
                  </a:lnTo>
                  <a:lnTo>
                    <a:pt x="552" y="144"/>
                  </a:lnTo>
                  <a:lnTo>
                    <a:pt x="552" y="138"/>
                  </a:lnTo>
                  <a:lnTo>
                    <a:pt x="546" y="132"/>
                  </a:lnTo>
                  <a:lnTo>
                    <a:pt x="546" y="108"/>
                  </a:lnTo>
                  <a:lnTo>
                    <a:pt x="540" y="102"/>
                  </a:lnTo>
                  <a:lnTo>
                    <a:pt x="528" y="102"/>
                  </a:lnTo>
                  <a:lnTo>
                    <a:pt x="516" y="84"/>
                  </a:lnTo>
                  <a:lnTo>
                    <a:pt x="498" y="84"/>
                  </a:lnTo>
                  <a:lnTo>
                    <a:pt x="486" y="48"/>
                  </a:lnTo>
                  <a:lnTo>
                    <a:pt x="480" y="42"/>
                  </a:lnTo>
                  <a:lnTo>
                    <a:pt x="468" y="36"/>
                  </a:lnTo>
                  <a:lnTo>
                    <a:pt x="450" y="18"/>
                  </a:lnTo>
                  <a:lnTo>
                    <a:pt x="438" y="12"/>
                  </a:lnTo>
                  <a:lnTo>
                    <a:pt x="426" y="0"/>
                  </a:lnTo>
                  <a:lnTo>
                    <a:pt x="396" y="0"/>
                  </a:lnTo>
                  <a:lnTo>
                    <a:pt x="414" y="0"/>
                  </a:lnTo>
                  <a:lnTo>
                    <a:pt x="414" y="24"/>
                  </a:lnTo>
                  <a:lnTo>
                    <a:pt x="408" y="24"/>
                  </a:lnTo>
                  <a:lnTo>
                    <a:pt x="408" y="30"/>
                  </a:lnTo>
                  <a:lnTo>
                    <a:pt x="402" y="30"/>
                  </a:lnTo>
                  <a:lnTo>
                    <a:pt x="426" y="48"/>
                  </a:lnTo>
                  <a:lnTo>
                    <a:pt x="426" y="78"/>
                  </a:lnTo>
                  <a:lnTo>
                    <a:pt x="414" y="84"/>
                  </a:lnTo>
                  <a:lnTo>
                    <a:pt x="402" y="126"/>
                  </a:lnTo>
                  <a:lnTo>
                    <a:pt x="396" y="138"/>
                  </a:lnTo>
                  <a:lnTo>
                    <a:pt x="384" y="150"/>
                  </a:lnTo>
                  <a:lnTo>
                    <a:pt x="378" y="162"/>
                  </a:lnTo>
                  <a:lnTo>
                    <a:pt x="366" y="174"/>
                  </a:lnTo>
                  <a:lnTo>
                    <a:pt x="354" y="192"/>
                  </a:lnTo>
                  <a:lnTo>
                    <a:pt x="336" y="204"/>
                  </a:lnTo>
                  <a:lnTo>
                    <a:pt x="276" y="234"/>
                  </a:lnTo>
                  <a:lnTo>
                    <a:pt x="258" y="240"/>
                  </a:lnTo>
                  <a:lnTo>
                    <a:pt x="240" y="252"/>
                  </a:lnTo>
                  <a:lnTo>
                    <a:pt x="222" y="270"/>
                  </a:lnTo>
                  <a:lnTo>
                    <a:pt x="222" y="276"/>
                  </a:lnTo>
                  <a:lnTo>
                    <a:pt x="210" y="282"/>
                  </a:lnTo>
                  <a:lnTo>
                    <a:pt x="210" y="300"/>
                  </a:lnTo>
                  <a:lnTo>
                    <a:pt x="198" y="312"/>
                  </a:lnTo>
                  <a:lnTo>
                    <a:pt x="198" y="336"/>
                  </a:lnTo>
                  <a:lnTo>
                    <a:pt x="192" y="348"/>
                  </a:lnTo>
                  <a:lnTo>
                    <a:pt x="192" y="378"/>
                  </a:lnTo>
                  <a:lnTo>
                    <a:pt x="174" y="378"/>
                  </a:lnTo>
                  <a:lnTo>
                    <a:pt x="168" y="384"/>
                  </a:lnTo>
                  <a:lnTo>
                    <a:pt x="168" y="390"/>
                  </a:lnTo>
                  <a:lnTo>
                    <a:pt x="162" y="396"/>
                  </a:lnTo>
                  <a:lnTo>
                    <a:pt x="162" y="402"/>
                  </a:lnTo>
                  <a:lnTo>
                    <a:pt x="144" y="402"/>
                  </a:lnTo>
                  <a:lnTo>
                    <a:pt x="138" y="390"/>
                  </a:lnTo>
                  <a:lnTo>
                    <a:pt x="138" y="372"/>
                  </a:lnTo>
                  <a:lnTo>
                    <a:pt x="132" y="366"/>
                  </a:lnTo>
                  <a:lnTo>
                    <a:pt x="132" y="360"/>
                  </a:lnTo>
                  <a:lnTo>
                    <a:pt x="102" y="360"/>
                  </a:lnTo>
                  <a:lnTo>
                    <a:pt x="90" y="348"/>
                  </a:lnTo>
                  <a:lnTo>
                    <a:pt x="78" y="360"/>
                  </a:lnTo>
                  <a:lnTo>
                    <a:pt x="66" y="366"/>
                  </a:lnTo>
                  <a:lnTo>
                    <a:pt x="60" y="366"/>
                  </a:lnTo>
                  <a:lnTo>
                    <a:pt x="54" y="360"/>
                  </a:lnTo>
                  <a:lnTo>
                    <a:pt x="66" y="348"/>
                  </a:lnTo>
                  <a:lnTo>
                    <a:pt x="54" y="336"/>
                  </a:lnTo>
                  <a:lnTo>
                    <a:pt x="60" y="330"/>
                  </a:lnTo>
                  <a:lnTo>
                    <a:pt x="66" y="318"/>
                  </a:lnTo>
                  <a:lnTo>
                    <a:pt x="78" y="312"/>
                  </a:lnTo>
                  <a:lnTo>
                    <a:pt x="84" y="300"/>
                  </a:lnTo>
                  <a:lnTo>
                    <a:pt x="90" y="294"/>
                  </a:lnTo>
                  <a:lnTo>
                    <a:pt x="90" y="288"/>
                  </a:lnTo>
                  <a:lnTo>
                    <a:pt x="84" y="288"/>
                  </a:lnTo>
                  <a:lnTo>
                    <a:pt x="72" y="282"/>
                  </a:lnTo>
                  <a:lnTo>
                    <a:pt x="66" y="282"/>
                  </a:lnTo>
                  <a:lnTo>
                    <a:pt x="6" y="342"/>
                  </a:lnTo>
                  <a:lnTo>
                    <a:pt x="0" y="354"/>
                  </a:lnTo>
                  <a:lnTo>
                    <a:pt x="0" y="390"/>
                  </a:lnTo>
                  <a:lnTo>
                    <a:pt x="6" y="396"/>
                  </a:lnTo>
                  <a:lnTo>
                    <a:pt x="18" y="396"/>
                  </a:lnTo>
                  <a:lnTo>
                    <a:pt x="12" y="420"/>
                  </a:lnTo>
                  <a:lnTo>
                    <a:pt x="36" y="444"/>
                  </a:lnTo>
                  <a:lnTo>
                    <a:pt x="36" y="462"/>
                  </a:lnTo>
                  <a:lnTo>
                    <a:pt x="12" y="486"/>
                  </a:lnTo>
                  <a:lnTo>
                    <a:pt x="12" y="492"/>
                  </a:lnTo>
                  <a:lnTo>
                    <a:pt x="18" y="504"/>
                  </a:lnTo>
                  <a:lnTo>
                    <a:pt x="24" y="510"/>
                  </a:lnTo>
                  <a:lnTo>
                    <a:pt x="36" y="516"/>
                  </a:lnTo>
                  <a:lnTo>
                    <a:pt x="54" y="522"/>
                  </a:lnTo>
                  <a:lnTo>
                    <a:pt x="66" y="522"/>
                  </a:lnTo>
                  <a:lnTo>
                    <a:pt x="108" y="564"/>
                  </a:lnTo>
                  <a:lnTo>
                    <a:pt x="114" y="576"/>
                  </a:lnTo>
                  <a:lnTo>
                    <a:pt x="132" y="594"/>
                  </a:lnTo>
                  <a:lnTo>
                    <a:pt x="138" y="612"/>
                  </a:lnTo>
                  <a:lnTo>
                    <a:pt x="144" y="624"/>
                  </a:lnTo>
                  <a:lnTo>
                    <a:pt x="144" y="642"/>
                  </a:lnTo>
                  <a:lnTo>
                    <a:pt x="150" y="648"/>
                  </a:lnTo>
                  <a:lnTo>
                    <a:pt x="156" y="660"/>
                  </a:lnTo>
                  <a:lnTo>
                    <a:pt x="168" y="666"/>
                  </a:lnTo>
                  <a:lnTo>
                    <a:pt x="174" y="678"/>
                  </a:lnTo>
                  <a:lnTo>
                    <a:pt x="192" y="696"/>
                  </a:lnTo>
                  <a:lnTo>
                    <a:pt x="204" y="720"/>
                  </a:lnTo>
                  <a:lnTo>
                    <a:pt x="216" y="732"/>
                  </a:lnTo>
                  <a:lnTo>
                    <a:pt x="222" y="744"/>
                  </a:lnTo>
                  <a:lnTo>
                    <a:pt x="234" y="762"/>
                  </a:lnTo>
                  <a:lnTo>
                    <a:pt x="240" y="768"/>
                  </a:lnTo>
                  <a:lnTo>
                    <a:pt x="246" y="780"/>
                  </a:lnTo>
                  <a:lnTo>
                    <a:pt x="252" y="822"/>
                  </a:lnTo>
                  <a:lnTo>
                    <a:pt x="252" y="828"/>
                  </a:lnTo>
                  <a:lnTo>
                    <a:pt x="258" y="834"/>
                  </a:lnTo>
                  <a:lnTo>
                    <a:pt x="264" y="846"/>
                  </a:lnTo>
                  <a:lnTo>
                    <a:pt x="270" y="864"/>
                  </a:lnTo>
                  <a:lnTo>
                    <a:pt x="282" y="876"/>
                  </a:lnTo>
                  <a:lnTo>
                    <a:pt x="288" y="894"/>
                  </a:lnTo>
                  <a:lnTo>
                    <a:pt x="294" y="906"/>
                  </a:lnTo>
                  <a:lnTo>
                    <a:pt x="294" y="918"/>
                  </a:lnTo>
                  <a:lnTo>
                    <a:pt x="300" y="924"/>
                  </a:lnTo>
                  <a:lnTo>
                    <a:pt x="312" y="924"/>
                  </a:lnTo>
                  <a:lnTo>
                    <a:pt x="324" y="936"/>
                  </a:lnTo>
                  <a:lnTo>
                    <a:pt x="324" y="948"/>
                  </a:lnTo>
                  <a:lnTo>
                    <a:pt x="330" y="954"/>
                  </a:lnTo>
                  <a:lnTo>
                    <a:pt x="330" y="966"/>
                  </a:lnTo>
                  <a:lnTo>
                    <a:pt x="336" y="984"/>
                  </a:lnTo>
                  <a:lnTo>
                    <a:pt x="360" y="1014"/>
                  </a:lnTo>
                  <a:lnTo>
                    <a:pt x="378" y="1050"/>
                  </a:lnTo>
                  <a:lnTo>
                    <a:pt x="396" y="1074"/>
                  </a:lnTo>
                  <a:lnTo>
                    <a:pt x="402" y="1086"/>
                  </a:lnTo>
                  <a:lnTo>
                    <a:pt x="408" y="1104"/>
                  </a:lnTo>
                  <a:lnTo>
                    <a:pt x="408" y="1116"/>
                  </a:lnTo>
                  <a:lnTo>
                    <a:pt x="402" y="1128"/>
                  </a:lnTo>
                  <a:lnTo>
                    <a:pt x="402" y="1146"/>
                  </a:lnTo>
                  <a:lnTo>
                    <a:pt x="414" y="1158"/>
                  </a:lnTo>
                  <a:lnTo>
                    <a:pt x="420" y="1170"/>
                  </a:lnTo>
                  <a:lnTo>
                    <a:pt x="444" y="1194"/>
                  </a:lnTo>
                  <a:lnTo>
                    <a:pt x="456" y="1200"/>
                  </a:lnTo>
                  <a:lnTo>
                    <a:pt x="468" y="1212"/>
                  </a:lnTo>
                  <a:lnTo>
                    <a:pt x="474" y="1224"/>
                  </a:lnTo>
                  <a:lnTo>
                    <a:pt x="498" y="1248"/>
                  </a:lnTo>
                  <a:lnTo>
                    <a:pt x="516" y="1260"/>
                  </a:lnTo>
                  <a:lnTo>
                    <a:pt x="546" y="1278"/>
                  </a:lnTo>
                  <a:lnTo>
                    <a:pt x="576" y="1290"/>
                  </a:lnTo>
                  <a:lnTo>
                    <a:pt x="600" y="1302"/>
                  </a:lnTo>
                  <a:lnTo>
                    <a:pt x="642" y="1320"/>
                  </a:lnTo>
                  <a:lnTo>
                    <a:pt x="696" y="1350"/>
                  </a:lnTo>
                  <a:lnTo>
                    <a:pt x="708" y="1362"/>
                  </a:lnTo>
                  <a:lnTo>
                    <a:pt x="726" y="1374"/>
                  </a:lnTo>
                  <a:lnTo>
                    <a:pt x="738" y="1380"/>
                  </a:lnTo>
                  <a:lnTo>
                    <a:pt x="750" y="1392"/>
                  </a:lnTo>
                  <a:lnTo>
                    <a:pt x="774" y="1404"/>
                  </a:lnTo>
                  <a:lnTo>
                    <a:pt x="780" y="1428"/>
                  </a:lnTo>
                  <a:lnTo>
                    <a:pt x="792" y="1434"/>
                  </a:lnTo>
                  <a:lnTo>
                    <a:pt x="798" y="1446"/>
                  </a:lnTo>
                  <a:lnTo>
                    <a:pt x="810" y="1452"/>
                  </a:lnTo>
                  <a:lnTo>
                    <a:pt x="816" y="1458"/>
                  </a:lnTo>
                  <a:lnTo>
                    <a:pt x="840" y="1470"/>
                  </a:lnTo>
                  <a:lnTo>
                    <a:pt x="846" y="1482"/>
                  </a:lnTo>
                  <a:lnTo>
                    <a:pt x="858" y="1488"/>
                  </a:lnTo>
                  <a:lnTo>
                    <a:pt x="894" y="1464"/>
                  </a:lnTo>
                  <a:lnTo>
                    <a:pt x="900" y="1458"/>
                  </a:lnTo>
                  <a:lnTo>
                    <a:pt x="900" y="1440"/>
                  </a:lnTo>
                  <a:lnTo>
                    <a:pt x="894" y="1428"/>
                  </a:lnTo>
                  <a:lnTo>
                    <a:pt x="912" y="1416"/>
                  </a:lnTo>
                  <a:lnTo>
                    <a:pt x="900" y="1392"/>
                  </a:lnTo>
                  <a:lnTo>
                    <a:pt x="918" y="1374"/>
                  </a:lnTo>
                  <a:lnTo>
                    <a:pt x="930" y="1368"/>
                  </a:lnTo>
                  <a:lnTo>
                    <a:pt x="942" y="1344"/>
                  </a:lnTo>
                  <a:lnTo>
                    <a:pt x="942" y="1332"/>
                  </a:lnTo>
                  <a:lnTo>
                    <a:pt x="930" y="1320"/>
                  </a:lnTo>
                  <a:close/>
                </a:path>
              </a:pathLst>
            </a:custGeom>
            <a:solidFill>
              <a:srgbClr val="385723"/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62" name="Guyane (French Guiana)" descr="© INSCALE GmbH, 05.05.2010&#10;http://www.presentationload.com/">
              <a:extLst>
                <a:ext uri="{FF2B5EF4-FFF2-40B4-BE49-F238E27FC236}">
                  <a16:creationId xmlns:a16="http://schemas.microsoft.com/office/drawing/2014/main" id="{D92D7C96-3185-4F69-9B7C-9AD9AE070C92}"/>
                </a:ext>
              </a:extLst>
            </p:cNvPr>
            <p:cNvSpPr>
              <a:spLocks/>
            </p:cNvSpPr>
            <p:nvPr/>
          </p:nvSpPr>
          <p:spPr bwMode="gray">
            <a:xfrm>
              <a:off x="3825663" y="4312234"/>
              <a:ext cx="90438" cy="133283"/>
            </a:xfrm>
            <a:custGeom>
              <a:avLst/>
              <a:gdLst>
                <a:gd name="T0" fmla="*/ 2147483647 w 52"/>
                <a:gd name="T1" fmla="*/ 2147483647 h 76"/>
                <a:gd name="T2" fmla="*/ 2147483647 w 52"/>
                <a:gd name="T3" fmla="*/ 2147483647 h 76"/>
                <a:gd name="T4" fmla="*/ 2147483647 w 52"/>
                <a:gd name="T5" fmla="*/ 2147483647 h 76"/>
                <a:gd name="T6" fmla="*/ 2147483647 w 52"/>
                <a:gd name="T7" fmla="*/ 2147483647 h 76"/>
                <a:gd name="T8" fmla="*/ 2147483647 w 52"/>
                <a:gd name="T9" fmla="*/ 2147483647 h 76"/>
                <a:gd name="T10" fmla="*/ 2147483647 w 52"/>
                <a:gd name="T11" fmla="*/ 2147483647 h 76"/>
                <a:gd name="T12" fmla="*/ 2147483647 w 52"/>
                <a:gd name="T13" fmla="*/ 2147483647 h 76"/>
                <a:gd name="T14" fmla="*/ 2147483647 w 52"/>
                <a:gd name="T15" fmla="*/ 2147483647 h 76"/>
                <a:gd name="T16" fmla="*/ 2147483647 w 52"/>
                <a:gd name="T17" fmla="*/ 2147483647 h 76"/>
                <a:gd name="T18" fmla="*/ 2147483647 w 52"/>
                <a:gd name="T19" fmla="*/ 2147483647 h 76"/>
                <a:gd name="T20" fmla="*/ 2147483647 w 52"/>
                <a:gd name="T21" fmla="*/ 2147483647 h 76"/>
                <a:gd name="T22" fmla="*/ 2147483647 w 52"/>
                <a:gd name="T23" fmla="*/ 0 h 76"/>
                <a:gd name="T24" fmla="*/ 2147483647 w 52"/>
                <a:gd name="T25" fmla="*/ 2147483647 h 76"/>
                <a:gd name="T26" fmla="*/ 2147483647 w 52"/>
                <a:gd name="T27" fmla="*/ 2147483647 h 76"/>
                <a:gd name="T28" fmla="*/ 2147483647 w 52"/>
                <a:gd name="T29" fmla="*/ 2147483647 h 76"/>
                <a:gd name="T30" fmla="*/ 2147483647 w 52"/>
                <a:gd name="T31" fmla="*/ 2147483647 h 76"/>
                <a:gd name="T32" fmla="*/ 2147483647 w 52"/>
                <a:gd name="T33" fmla="*/ 2147483647 h 76"/>
                <a:gd name="T34" fmla="*/ 2147483647 w 52"/>
                <a:gd name="T35" fmla="*/ 2147483647 h 76"/>
                <a:gd name="T36" fmla="*/ 2147483647 w 52"/>
                <a:gd name="T37" fmla="*/ 2147483647 h 76"/>
                <a:gd name="T38" fmla="*/ 2147483647 w 52"/>
                <a:gd name="T39" fmla="*/ 2147483647 h 76"/>
                <a:gd name="T40" fmla="*/ 2147483647 w 52"/>
                <a:gd name="T41" fmla="*/ 2147483647 h 76"/>
                <a:gd name="T42" fmla="*/ 2147483647 w 52"/>
                <a:gd name="T43" fmla="*/ 2147483647 h 76"/>
                <a:gd name="T44" fmla="*/ 2147483647 w 52"/>
                <a:gd name="T45" fmla="*/ 2147483647 h 76"/>
                <a:gd name="T46" fmla="*/ 2147483647 w 52"/>
                <a:gd name="T47" fmla="*/ 2147483647 h 76"/>
                <a:gd name="T48" fmla="*/ 2147483647 w 52"/>
                <a:gd name="T49" fmla="*/ 2147483647 h 76"/>
                <a:gd name="T50" fmla="*/ 2147483647 w 52"/>
                <a:gd name="T51" fmla="*/ 2147483647 h 76"/>
                <a:gd name="T52" fmla="*/ 2147483647 w 52"/>
                <a:gd name="T53" fmla="*/ 2147483647 h 76"/>
                <a:gd name="T54" fmla="*/ 2147483647 w 52"/>
                <a:gd name="T55" fmla="*/ 2147483647 h 76"/>
                <a:gd name="T56" fmla="*/ 2147483647 w 52"/>
                <a:gd name="T57" fmla="*/ 2147483647 h 76"/>
                <a:gd name="T58" fmla="*/ 2147483647 w 52"/>
                <a:gd name="T59" fmla="*/ 2147483647 h 76"/>
                <a:gd name="T60" fmla="*/ 2147483647 w 52"/>
                <a:gd name="T61" fmla="*/ 2147483647 h 76"/>
                <a:gd name="T62" fmla="*/ 2147483647 w 52"/>
                <a:gd name="T63" fmla="*/ 2147483647 h 76"/>
                <a:gd name="T64" fmla="*/ 0 w 52"/>
                <a:gd name="T65" fmla="*/ 2147483647 h 76"/>
                <a:gd name="T66" fmla="*/ 0 w 52"/>
                <a:gd name="T67" fmla="*/ 2147483647 h 76"/>
                <a:gd name="T68" fmla="*/ 2147483647 w 52"/>
                <a:gd name="T69" fmla="*/ 2147483647 h 76"/>
                <a:gd name="T70" fmla="*/ 2147483647 w 52"/>
                <a:gd name="T71" fmla="*/ 2147483647 h 76"/>
                <a:gd name="T72" fmla="*/ 2147483647 w 52"/>
                <a:gd name="T73" fmla="*/ 2147483647 h 76"/>
                <a:gd name="T74" fmla="*/ 2147483647 w 52"/>
                <a:gd name="T75" fmla="*/ 2147483647 h 76"/>
                <a:gd name="T76" fmla="*/ 2147483647 w 52"/>
                <a:gd name="T77" fmla="*/ 2147483647 h 76"/>
                <a:gd name="T78" fmla="*/ 2147483647 w 52"/>
                <a:gd name="T79" fmla="*/ 2147483647 h 76"/>
                <a:gd name="T80" fmla="*/ 2147483647 w 52"/>
                <a:gd name="T81" fmla="*/ 2147483647 h 76"/>
                <a:gd name="T82" fmla="*/ 2147483647 w 52"/>
                <a:gd name="T83" fmla="*/ 2147483647 h 76"/>
                <a:gd name="T84" fmla="*/ 2147483647 w 52"/>
                <a:gd name="T85" fmla="*/ 2147483647 h 76"/>
                <a:gd name="T86" fmla="*/ 2147483647 w 52"/>
                <a:gd name="T87" fmla="*/ 2147483647 h 76"/>
                <a:gd name="T88" fmla="*/ 2147483647 w 52"/>
                <a:gd name="T89" fmla="*/ 2147483647 h 76"/>
                <a:gd name="T90" fmla="*/ 2147483647 w 52"/>
                <a:gd name="T91" fmla="*/ 2147483647 h 76"/>
                <a:gd name="T92" fmla="*/ 2147483647 w 52"/>
                <a:gd name="T93" fmla="*/ 2147483647 h 76"/>
                <a:gd name="T94" fmla="*/ 2147483647 w 52"/>
                <a:gd name="T95" fmla="*/ 2147483647 h 76"/>
                <a:gd name="T96" fmla="*/ 2147483647 w 52"/>
                <a:gd name="T97" fmla="*/ 2147483647 h 76"/>
                <a:gd name="T98" fmla="*/ 2147483647 w 52"/>
                <a:gd name="T99" fmla="*/ 2147483647 h 76"/>
                <a:gd name="T100" fmla="*/ 2147483647 w 52"/>
                <a:gd name="T101" fmla="*/ 2147483647 h 76"/>
                <a:gd name="T102" fmla="*/ 2147483647 w 52"/>
                <a:gd name="T103" fmla="*/ 2147483647 h 76"/>
                <a:gd name="T104" fmla="*/ 2147483647 w 52"/>
                <a:gd name="T105" fmla="*/ 2147483647 h 76"/>
                <a:gd name="T106" fmla="*/ 2147483647 w 52"/>
                <a:gd name="T107" fmla="*/ 2147483647 h 76"/>
                <a:gd name="T108" fmla="*/ 2147483647 w 52"/>
                <a:gd name="T109" fmla="*/ 2147483647 h 76"/>
                <a:gd name="T110" fmla="*/ 2147483647 w 52"/>
                <a:gd name="T111" fmla="*/ 2147483647 h 76"/>
                <a:gd name="T112" fmla="*/ 2147483647 w 52"/>
                <a:gd name="T113" fmla="*/ 2147483647 h 76"/>
                <a:gd name="T114" fmla="*/ 2147483647 w 52"/>
                <a:gd name="T115" fmla="*/ 2147483647 h 7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52"/>
                <a:gd name="T175" fmla="*/ 0 h 76"/>
                <a:gd name="T176" fmla="*/ 52 w 52"/>
                <a:gd name="T177" fmla="*/ 76 h 7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52" h="76">
                  <a:moveTo>
                    <a:pt x="52" y="32"/>
                  </a:moveTo>
                  <a:lnTo>
                    <a:pt x="50" y="26"/>
                  </a:lnTo>
                  <a:lnTo>
                    <a:pt x="48" y="24"/>
                  </a:lnTo>
                  <a:lnTo>
                    <a:pt x="46" y="22"/>
                  </a:lnTo>
                  <a:lnTo>
                    <a:pt x="46" y="20"/>
                  </a:lnTo>
                  <a:lnTo>
                    <a:pt x="40" y="20"/>
                  </a:lnTo>
                  <a:lnTo>
                    <a:pt x="32" y="6"/>
                  </a:lnTo>
                  <a:lnTo>
                    <a:pt x="24" y="6"/>
                  </a:lnTo>
                  <a:lnTo>
                    <a:pt x="22" y="4"/>
                  </a:lnTo>
                  <a:lnTo>
                    <a:pt x="20" y="4"/>
                  </a:lnTo>
                  <a:lnTo>
                    <a:pt x="16" y="2"/>
                  </a:lnTo>
                  <a:lnTo>
                    <a:pt x="14" y="0"/>
                  </a:lnTo>
                  <a:lnTo>
                    <a:pt x="12" y="4"/>
                  </a:lnTo>
                  <a:lnTo>
                    <a:pt x="12" y="10"/>
                  </a:lnTo>
                  <a:lnTo>
                    <a:pt x="10" y="10"/>
                  </a:lnTo>
                  <a:lnTo>
                    <a:pt x="8" y="12"/>
                  </a:lnTo>
                  <a:lnTo>
                    <a:pt x="6" y="14"/>
                  </a:lnTo>
                  <a:lnTo>
                    <a:pt x="4" y="16"/>
                  </a:lnTo>
                  <a:lnTo>
                    <a:pt x="2" y="20"/>
                  </a:lnTo>
                  <a:lnTo>
                    <a:pt x="2" y="28"/>
                  </a:lnTo>
                  <a:lnTo>
                    <a:pt x="4" y="32"/>
                  </a:lnTo>
                  <a:lnTo>
                    <a:pt x="4" y="36"/>
                  </a:lnTo>
                  <a:lnTo>
                    <a:pt x="6" y="40"/>
                  </a:lnTo>
                  <a:lnTo>
                    <a:pt x="10" y="44"/>
                  </a:lnTo>
                  <a:lnTo>
                    <a:pt x="12" y="46"/>
                  </a:lnTo>
                  <a:lnTo>
                    <a:pt x="12" y="48"/>
                  </a:lnTo>
                  <a:lnTo>
                    <a:pt x="6" y="54"/>
                  </a:lnTo>
                  <a:lnTo>
                    <a:pt x="8" y="62"/>
                  </a:lnTo>
                  <a:lnTo>
                    <a:pt x="6" y="64"/>
                  </a:lnTo>
                  <a:lnTo>
                    <a:pt x="4" y="64"/>
                  </a:lnTo>
                  <a:lnTo>
                    <a:pt x="4" y="66"/>
                  </a:lnTo>
                  <a:lnTo>
                    <a:pt x="2" y="68"/>
                  </a:lnTo>
                  <a:lnTo>
                    <a:pt x="0" y="72"/>
                  </a:lnTo>
                  <a:lnTo>
                    <a:pt x="4" y="76"/>
                  </a:lnTo>
                  <a:lnTo>
                    <a:pt x="10" y="76"/>
                  </a:lnTo>
                  <a:lnTo>
                    <a:pt x="12" y="74"/>
                  </a:lnTo>
                  <a:lnTo>
                    <a:pt x="12" y="72"/>
                  </a:lnTo>
                  <a:lnTo>
                    <a:pt x="14" y="72"/>
                  </a:lnTo>
                  <a:lnTo>
                    <a:pt x="16" y="72"/>
                  </a:lnTo>
                  <a:lnTo>
                    <a:pt x="18" y="72"/>
                  </a:lnTo>
                  <a:lnTo>
                    <a:pt x="20" y="72"/>
                  </a:lnTo>
                  <a:lnTo>
                    <a:pt x="22" y="72"/>
                  </a:lnTo>
                  <a:lnTo>
                    <a:pt x="26" y="74"/>
                  </a:lnTo>
                  <a:lnTo>
                    <a:pt x="30" y="74"/>
                  </a:lnTo>
                  <a:lnTo>
                    <a:pt x="32" y="72"/>
                  </a:lnTo>
                  <a:lnTo>
                    <a:pt x="40" y="64"/>
                  </a:lnTo>
                  <a:lnTo>
                    <a:pt x="40" y="60"/>
                  </a:lnTo>
                  <a:lnTo>
                    <a:pt x="44" y="50"/>
                  </a:lnTo>
                  <a:lnTo>
                    <a:pt x="46" y="46"/>
                  </a:lnTo>
                  <a:lnTo>
                    <a:pt x="48" y="44"/>
                  </a:lnTo>
                  <a:lnTo>
                    <a:pt x="50" y="42"/>
                  </a:lnTo>
                  <a:lnTo>
                    <a:pt x="50" y="40"/>
                  </a:lnTo>
                  <a:lnTo>
                    <a:pt x="52" y="38"/>
                  </a:lnTo>
                  <a:lnTo>
                    <a:pt x="52" y="36"/>
                  </a:lnTo>
                  <a:lnTo>
                    <a:pt x="52" y="34"/>
                  </a:lnTo>
                  <a:lnTo>
                    <a:pt x="52" y="32"/>
                  </a:lnTo>
                  <a:close/>
                </a:path>
              </a:pathLst>
            </a:custGeom>
            <a:solidFill>
              <a:srgbClr val="385723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63" name="Guyana" descr="© INSCALE GmbH, 05.05.2010&#10;http://www.presentationload.com/">
              <a:extLst>
                <a:ext uri="{FF2B5EF4-FFF2-40B4-BE49-F238E27FC236}">
                  <a16:creationId xmlns:a16="http://schemas.microsoft.com/office/drawing/2014/main" id="{7A812978-47AF-40CE-8E2D-16D85E2A872F}"/>
                </a:ext>
              </a:extLst>
            </p:cNvPr>
            <p:cNvSpPr>
              <a:spLocks/>
            </p:cNvSpPr>
            <p:nvPr/>
          </p:nvSpPr>
          <p:spPr bwMode="gray">
            <a:xfrm>
              <a:off x="3613055" y="4215446"/>
              <a:ext cx="145969" cy="261805"/>
            </a:xfrm>
            <a:custGeom>
              <a:avLst/>
              <a:gdLst>
                <a:gd name="T0" fmla="*/ 2147483647 w 324"/>
                <a:gd name="T1" fmla="*/ 2147483647 h 582"/>
                <a:gd name="T2" fmla="*/ 2147483647 w 324"/>
                <a:gd name="T3" fmla="*/ 2147483647 h 582"/>
                <a:gd name="T4" fmla="*/ 2147483647 w 324"/>
                <a:gd name="T5" fmla="*/ 2147483647 h 582"/>
                <a:gd name="T6" fmla="*/ 2147483647 w 324"/>
                <a:gd name="T7" fmla="*/ 2147483647 h 582"/>
                <a:gd name="T8" fmla="*/ 2147483647 w 324"/>
                <a:gd name="T9" fmla="*/ 2147483647 h 582"/>
                <a:gd name="T10" fmla="*/ 2147483647 w 324"/>
                <a:gd name="T11" fmla="*/ 2147483647 h 582"/>
                <a:gd name="T12" fmla="*/ 2147483647 w 324"/>
                <a:gd name="T13" fmla="*/ 2147483647 h 582"/>
                <a:gd name="T14" fmla="*/ 2147483647 w 324"/>
                <a:gd name="T15" fmla="*/ 2147483647 h 582"/>
                <a:gd name="T16" fmla="*/ 0 w 324"/>
                <a:gd name="T17" fmla="*/ 2147483647 h 582"/>
                <a:gd name="T18" fmla="*/ 2147483647 w 324"/>
                <a:gd name="T19" fmla="*/ 2147483647 h 582"/>
                <a:gd name="T20" fmla="*/ 2147483647 w 324"/>
                <a:gd name="T21" fmla="*/ 2147483647 h 582"/>
                <a:gd name="T22" fmla="*/ 2147483647 w 324"/>
                <a:gd name="T23" fmla="*/ 2147483647 h 582"/>
                <a:gd name="T24" fmla="*/ 2147483647 w 324"/>
                <a:gd name="T25" fmla="*/ 2147483647 h 582"/>
                <a:gd name="T26" fmla="*/ 2147483647 w 324"/>
                <a:gd name="T27" fmla="*/ 2147483647 h 582"/>
                <a:gd name="T28" fmla="*/ 2147483647 w 324"/>
                <a:gd name="T29" fmla="*/ 2147483647 h 582"/>
                <a:gd name="T30" fmla="*/ 2147483647 w 324"/>
                <a:gd name="T31" fmla="*/ 2147483647 h 582"/>
                <a:gd name="T32" fmla="*/ 2147483647 w 324"/>
                <a:gd name="T33" fmla="*/ 2147483647 h 582"/>
                <a:gd name="T34" fmla="*/ 2147483647 w 324"/>
                <a:gd name="T35" fmla="*/ 2147483647 h 582"/>
                <a:gd name="T36" fmla="*/ 2147483647 w 324"/>
                <a:gd name="T37" fmla="*/ 2147483647 h 582"/>
                <a:gd name="T38" fmla="*/ 2147483647 w 324"/>
                <a:gd name="T39" fmla="*/ 2147483647 h 582"/>
                <a:gd name="T40" fmla="*/ 2147483647 w 324"/>
                <a:gd name="T41" fmla="*/ 2147483647 h 582"/>
                <a:gd name="T42" fmla="*/ 2147483647 w 324"/>
                <a:gd name="T43" fmla="*/ 2147483647 h 582"/>
                <a:gd name="T44" fmla="*/ 2147483647 w 324"/>
                <a:gd name="T45" fmla="*/ 2147483647 h 582"/>
                <a:gd name="T46" fmla="*/ 2147483647 w 324"/>
                <a:gd name="T47" fmla="*/ 2147483647 h 582"/>
                <a:gd name="T48" fmla="*/ 2147483647 w 324"/>
                <a:gd name="T49" fmla="*/ 2147483647 h 582"/>
                <a:gd name="T50" fmla="*/ 2147483647 w 324"/>
                <a:gd name="T51" fmla="*/ 2147483647 h 582"/>
                <a:gd name="T52" fmla="*/ 2147483647 w 324"/>
                <a:gd name="T53" fmla="*/ 2147483647 h 582"/>
                <a:gd name="T54" fmla="*/ 2147483647 w 324"/>
                <a:gd name="T55" fmla="*/ 2147483647 h 582"/>
                <a:gd name="T56" fmla="*/ 2147483647 w 324"/>
                <a:gd name="T57" fmla="*/ 2147483647 h 582"/>
                <a:gd name="T58" fmla="*/ 2147483647 w 324"/>
                <a:gd name="T59" fmla="*/ 2147483647 h 582"/>
                <a:gd name="T60" fmla="*/ 2147483647 w 324"/>
                <a:gd name="T61" fmla="*/ 2147483647 h 582"/>
                <a:gd name="T62" fmla="*/ 2147483647 w 324"/>
                <a:gd name="T63" fmla="*/ 2147483647 h 582"/>
                <a:gd name="T64" fmla="*/ 2147483647 w 324"/>
                <a:gd name="T65" fmla="*/ 2147483647 h 582"/>
                <a:gd name="T66" fmla="*/ 2147483647 w 324"/>
                <a:gd name="T67" fmla="*/ 2147483647 h 582"/>
                <a:gd name="T68" fmla="*/ 2147483647 w 324"/>
                <a:gd name="T69" fmla="*/ 2147483647 h 582"/>
                <a:gd name="T70" fmla="*/ 2147483647 w 324"/>
                <a:gd name="T71" fmla="*/ 2147483647 h 582"/>
                <a:gd name="T72" fmla="*/ 2147483647 w 324"/>
                <a:gd name="T73" fmla="*/ 2147483647 h 582"/>
                <a:gd name="T74" fmla="*/ 2147483647 w 324"/>
                <a:gd name="T75" fmla="*/ 2147483647 h 582"/>
                <a:gd name="T76" fmla="*/ 2147483647 w 324"/>
                <a:gd name="T77" fmla="*/ 2147483647 h 582"/>
                <a:gd name="T78" fmla="*/ 2147483647 w 324"/>
                <a:gd name="T79" fmla="*/ 2147483647 h 582"/>
                <a:gd name="T80" fmla="*/ 2147483647 w 324"/>
                <a:gd name="T81" fmla="*/ 2147483647 h 582"/>
                <a:gd name="T82" fmla="*/ 2147483647 w 324"/>
                <a:gd name="T83" fmla="*/ 2147483647 h 582"/>
                <a:gd name="T84" fmla="*/ 2147483647 w 324"/>
                <a:gd name="T85" fmla="*/ 2147483647 h 582"/>
                <a:gd name="T86" fmla="*/ 2147483647 w 324"/>
                <a:gd name="T87" fmla="*/ 2147483647 h 582"/>
                <a:gd name="T88" fmla="*/ 2147483647 w 324"/>
                <a:gd name="T89" fmla="*/ 2147483647 h 582"/>
                <a:gd name="T90" fmla="*/ 2147483647 w 324"/>
                <a:gd name="T91" fmla="*/ 2147483647 h 582"/>
                <a:gd name="T92" fmla="*/ 2147483647 w 324"/>
                <a:gd name="T93" fmla="*/ 2147483647 h 582"/>
                <a:gd name="T94" fmla="*/ 2147483647 w 324"/>
                <a:gd name="T95" fmla="*/ 2147483647 h 582"/>
                <a:gd name="T96" fmla="*/ 2147483647 w 324"/>
                <a:gd name="T97" fmla="*/ 2147483647 h 582"/>
                <a:gd name="T98" fmla="*/ 2147483647 w 324"/>
                <a:gd name="T99" fmla="*/ 2147483647 h 582"/>
                <a:gd name="T100" fmla="*/ 2147483647 w 324"/>
                <a:gd name="T101" fmla="*/ 2147483647 h 582"/>
                <a:gd name="T102" fmla="*/ 2147483647 w 324"/>
                <a:gd name="T103" fmla="*/ 2147483647 h 582"/>
                <a:gd name="T104" fmla="*/ 2147483647 w 324"/>
                <a:gd name="T105" fmla="*/ 2147483647 h 582"/>
                <a:gd name="T106" fmla="*/ 2147483647 w 324"/>
                <a:gd name="T107" fmla="*/ 2147483647 h 582"/>
                <a:gd name="T108" fmla="*/ 2147483647 w 324"/>
                <a:gd name="T109" fmla="*/ 2147483647 h 582"/>
                <a:gd name="T110" fmla="*/ 2147483647 w 324"/>
                <a:gd name="T111" fmla="*/ 2147483647 h 582"/>
                <a:gd name="T112" fmla="*/ 2147483647 w 324"/>
                <a:gd name="T113" fmla="*/ 2147483647 h 582"/>
                <a:gd name="T114" fmla="*/ 2147483647 w 324"/>
                <a:gd name="T115" fmla="*/ 2147483647 h 582"/>
                <a:gd name="T116" fmla="*/ 2147483647 w 324"/>
                <a:gd name="T117" fmla="*/ 2147483647 h 582"/>
                <a:gd name="T118" fmla="*/ 2147483647 w 324"/>
                <a:gd name="T119" fmla="*/ 2147483647 h 582"/>
                <a:gd name="T120" fmla="*/ 2147483647 w 324"/>
                <a:gd name="T121" fmla="*/ 2147483647 h 582"/>
                <a:gd name="T122" fmla="*/ 2147483647 w 324"/>
                <a:gd name="T123" fmla="*/ 0 h 582"/>
                <a:gd name="T124" fmla="*/ 2147483647 w 324"/>
                <a:gd name="T125" fmla="*/ 2147483647 h 582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324"/>
                <a:gd name="T190" fmla="*/ 0 h 582"/>
                <a:gd name="T191" fmla="*/ 324 w 324"/>
                <a:gd name="T192" fmla="*/ 582 h 582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324" h="582">
                  <a:moveTo>
                    <a:pt x="90" y="42"/>
                  </a:moveTo>
                  <a:lnTo>
                    <a:pt x="84" y="48"/>
                  </a:lnTo>
                  <a:lnTo>
                    <a:pt x="72" y="48"/>
                  </a:lnTo>
                  <a:lnTo>
                    <a:pt x="60" y="60"/>
                  </a:lnTo>
                  <a:lnTo>
                    <a:pt x="60" y="102"/>
                  </a:lnTo>
                  <a:lnTo>
                    <a:pt x="84" y="102"/>
                  </a:lnTo>
                  <a:lnTo>
                    <a:pt x="84" y="120"/>
                  </a:lnTo>
                  <a:lnTo>
                    <a:pt x="78" y="126"/>
                  </a:lnTo>
                  <a:lnTo>
                    <a:pt x="66" y="132"/>
                  </a:lnTo>
                  <a:lnTo>
                    <a:pt x="54" y="132"/>
                  </a:lnTo>
                  <a:lnTo>
                    <a:pt x="42" y="138"/>
                  </a:lnTo>
                  <a:lnTo>
                    <a:pt x="12" y="138"/>
                  </a:lnTo>
                  <a:lnTo>
                    <a:pt x="12" y="144"/>
                  </a:lnTo>
                  <a:lnTo>
                    <a:pt x="30" y="162"/>
                  </a:lnTo>
                  <a:lnTo>
                    <a:pt x="30" y="180"/>
                  </a:lnTo>
                  <a:lnTo>
                    <a:pt x="18" y="186"/>
                  </a:lnTo>
                  <a:lnTo>
                    <a:pt x="12" y="186"/>
                  </a:lnTo>
                  <a:lnTo>
                    <a:pt x="0" y="192"/>
                  </a:lnTo>
                  <a:lnTo>
                    <a:pt x="0" y="204"/>
                  </a:lnTo>
                  <a:lnTo>
                    <a:pt x="6" y="210"/>
                  </a:lnTo>
                  <a:lnTo>
                    <a:pt x="12" y="222"/>
                  </a:lnTo>
                  <a:lnTo>
                    <a:pt x="48" y="258"/>
                  </a:lnTo>
                  <a:lnTo>
                    <a:pt x="72" y="264"/>
                  </a:lnTo>
                  <a:lnTo>
                    <a:pt x="78" y="252"/>
                  </a:lnTo>
                  <a:lnTo>
                    <a:pt x="90" y="264"/>
                  </a:lnTo>
                  <a:lnTo>
                    <a:pt x="96" y="276"/>
                  </a:lnTo>
                  <a:lnTo>
                    <a:pt x="96" y="294"/>
                  </a:lnTo>
                  <a:lnTo>
                    <a:pt x="90" y="306"/>
                  </a:lnTo>
                  <a:lnTo>
                    <a:pt x="84" y="312"/>
                  </a:lnTo>
                  <a:lnTo>
                    <a:pt x="84" y="318"/>
                  </a:lnTo>
                  <a:lnTo>
                    <a:pt x="90" y="324"/>
                  </a:lnTo>
                  <a:lnTo>
                    <a:pt x="96" y="324"/>
                  </a:lnTo>
                  <a:lnTo>
                    <a:pt x="108" y="318"/>
                  </a:lnTo>
                  <a:lnTo>
                    <a:pt x="114" y="318"/>
                  </a:lnTo>
                  <a:lnTo>
                    <a:pt x="114" y="348"/>
                  </a:lnTo>
                  <a:lnTo>
                    <a:pt x="120" y="354"/>
                  </a:lnTo>
                  <a:lnTo>
                    <a:pt x="126" y="354"/>
                  </a:lnTo>
                  <a:lnTo>
                    <a:pt x="126" y="366"/>
                  </a:lnTo>
                  <a:lnTo>
                    <a:pt x="120" y="378"/>
                  </a:lnTo>
                  <a:lnTo>
                    <a:pt x="108" y="390"/>
                  </a:lnTo>
                  <a:lnTo>
                    <a:pt x="96" y="432"/>
                  </a:lnTo>
                  <a:lnTo>
                    <a:pt x="90" y="444"/>
                  </a:lnTo>
                  <a:lnTo>
                    <a:pt x="90" y="450"/>
                  </a:lnTo>
                  <a:lnTo>
                    <a:pt x="84" y="462"/>
                  </a:lnTo>
                  <a:lnTo>
                    <a:pt x="84" y="468"/>
                  </a:lnTo>
                  <a:lnTo>
                    <a:pt x="90" y="480"/>
                  </a:lnTo>
                  <a:lnTo>
                    <a:pt x="114" y="504"/>
                  </a:lnTo>
                  <a:lnTo>
                    <a:pt x="114" y="534"/>
                  </a:lnTo>
                  <a:lnTo>
                    <a:pt x="144" y="570"/>
                  </a:lnTo>
                  <a:lnTo>
                    <a:pt x="156" y="570"/>
                  </a:lnTo>
                  <a:lnTo>
                    <a:pt x="162" y="582"/>
                  </a:lnTo>
                  <a:lnTo>
                    <a:pt x="198" y="582"/>
                  </a:lnTo>
                  <a:lnTo>
                    <a:pt x="204" y="576"/>
                  </a:lnTo>
                  <a:lnTo>
                    <a:pt x="204" y="564"/>
                  </a:lnTo>
                  <a:lnTo>
                    <a:pt x="216" y="552"/>
                  </a:lnTo>
                  <a:lnTo>
                    <a:pt x="234" y="552"/>
                  </a:lnTo>
                  <a:lnTo>
                    <a:pt x="240" y="540"/>
                  </a:lnTo>
                  <a:lnTo>
                    <a:pt x="270" y="540"/>
                  </a:lnTo>
                  <a:lnTo>
                    <a:pt x="270" y="534"/>
                  </a:lnTo>
                  <a:lnTo>
                    <a:pt x="288" y="516"/>
                  </a:lnTo>
                  <a:lnTo>
                    <a:pt x="300" y="516"/>
                  </a:lnTo>
                  <a:lnTo>
                    <a:pt x="312" y="528"/>
                  </a:lnTo>
                  <a:lnTo>
                    <a:pt x="318" y="528"/>
                  </a:lnTo>
                  <a:lnTo>
                    <a:pt x="324" y="522"/>
                  </a:lnTo>
                  <a:lnTo>
                    <a:pt x="324" y="510"/>
                  </a:lnTo>
                  <a:lnTo>
                    <a:pt x="318" y="504"/>
                  </a:lnTo>
                  <a:lnTo>
                    <a:pt x="312" y="492"/>
                  </a:lnTo>
                  <a:lnTo>
                    <a:pt x="306" y="474"/>
                  </a:lnTo>
                  <a:lnTo>
                    <a:pt x="288" y="456"/>
                  </a:lnTo>
                  <a:lnTo>
                    <a:pt x="282" y="444"/>
                  </a:lnTo>
                  <a:lnTo>
                    <a:pt x="282" y="420"/>
                  </a:lnTo>
                  <a:lnTo>
                    <a:pt x="288" y="414"/>
                  </a:lnTo>
                  <a:lnTo>
                    <a:pt x="288" y="396"/>
                  </a:lnTo>
                  <a:lnTo>
                    <a:pt x="276" y="408"/>
                  </a:lnTo>
                  <a:lnTo>
                    <a:pt x="276" y="414"/>
                  </a:lnTo>
                  <a:lnTo>
                    <a:pt x="264" y="414"/>
                  </a:lnTo>
                  <a:lnTo>
                    <a:pt x="258" y="402"/>
                  </a:lnTo>
                  <a:lnTo>
                    <a:pt x="252" y="396"/>
                  </a:lnTo>
                  <a:lnTo>
                    <a:pt x="246" y="384"/>
                  </a:lnTo>
                  <a:lnTo>
                    <a:pt x="246" y="372"/>
                  </a:lnTo>
                  <a:lnTo>
                    <a:pt x="240" y="372"/>
                  </a:lnTo>
                  <a:lnTo>
                    <a:pt x="240" y="366"/>
                  </a:lnTo>
                  <a:lnTo>
                    <a:pt x="234" y="360"/>
                  </a:lnTo>
                  <a:lnTo>
                    <a:pt x="234" y="348"/>
                  </a:lnTo>
                  <a:lnTo>
                    <a:pt x="240" y="336"/>
                  </a:lnTo>
                  <a:lnTo>
                    <a:pt x="246" y="330"/>
                  </a:lnTo>
                  <a:lnTo>
                    <a:pt x="246" y="288"/>
                  </a:lnTo>
                  <a:lnTo>
                    <a:pt x="252" y="282"/>
                  </a:lnTo>
                  <a:lnTo>
                    <a:pt x="264" y="276"/>
                  </a:lnTo>
                  <a:lnTo>
                    <a:pt x="294" y="276"/>
                  </a:lnTo>
                  <a:lnTo>
                    <a:pt x="300" y="270"/>
                  </a:lnTo>
                  <a:lnTo>
                    <a:pt x="300" y="258"/>
                  </a:lnTo>
                  <a:lnTo>
                    <a:pt x="288" y="246"/>
                  </a:lnTo>
                  <a:lnTo>
                    <a:pt x="288" y="234"/>
                  </a:lnTo>
                  <a:lnTo>
                    <a:pt x="294" y="222"/>
                  </a:lnTo>
                  <a:lnTo>
                    <a:pt x="300" y="216"/>
                  </a:lnTo>
                  <a:lnTo>
                    <a:pt x="306" y="204"/>
                  </a:lnTo>
                  <a:lnTo>
                    <a:pt x="306" y="192"/>
                  </a:lnTo>
                  <a:lnTo>
                    <a:pt x="300" y="180"/>
                  </a:lnTo>
                  <a:lnTo>
                    <a:pt x="294" y="174"/>
                  </a:lnTo>
                  <a:lnTo>
                    <a:pt x="276" y="174"/>
                  </a:lnTo>
                  <a:lnTo>
                    <a:pt x="270" y="180"/>
                  </a:lnTo>
                  <a:lnTo>
                    <a:pt x="270" y="156"/>
                  </a:lnTo>
                  <a:lnTo>
                    <a:pt x="258" y="150"/>
                  </a:lnTo>
                  <a:lnTo>
                    <a:pt x="252" y="138"/>
                  </a:lnTo>
                  <a:lnTo>
                    <a:pt x="234" y="132"/>
                  </a:lnTo>
                  <a:lnTo>
                    <a:pt x="216" y="132"/>
                  </a:lnTo>
                  <a:lnTo>
                    <a:pt x="204" y="138"/>
                  </a:lnTo>
                  <a:lnTo>
                    <a:pt x="198" y="150"/>
                  </a:lnTo>
                  <a:lnTo>
                    <a:pt x="198" y="156"/>
                  </a:lnTo>
                  <a:lnTo>
                    <a:pt x="192" y="162"/>
                  </a:lnTo>
                  <a:lnTo>
                    <a:pt x="192" y="168"/>
                  </a:lnTo>
                  <a:lnTo>
                    <a:pt x="192" y="162"/>
                  </a:lnTo>
                  <a:lnTo>
                    <a:pt x="198" y="156"/>
                  </a:lnTo>
                  <a:lnTo>
                    <a:pt x="198" y="144"/>
                  </a:lnTo>
                  <a:lnTo>
                    <a:pt x="204" y="132"/>
                  </a:lnTo>
                  <a:lnTo>
                    <a:pt x="204" y="114"/>
                  </a:lnTo>
                  <a:lnTo>
                    <a:pt x="210" y="102"/>
                  </a:lnTo>
                  <a:lnTo>
                    <a:pt x="210" y="78"/>
                  </a:lnTo>
                  <a:lnTo>
                    <a:pt x="192" y="42"/>
                  </a:lnTo>
                  <a:lnTo>
                    <a:pt x="180" y="30"/>
                  </a:lnTo>
                  <a:lnTo>
                    <a:pt x="132" y="6"/>
                  </a:lnTo>
                  <a:lnTo>
                    <a:pt x="126" y="0"/>
                  </a:lnTo>
                  <a:lnTo>
                    <a:pt x="120" y="0"/>
                  </a:lnTo>
                  <a:lnTo>
                    <a:pt x="102" y="36"/>
                  </a:lnTo>
                  <a:lnTo>
                    <a:pt x="96" y="42"/>
                  </a:lnTo>
                  <a:lnTo>
                    <a:pt x="90" y="42"/>
                  </a:lnTo>
                  <a:close/>
                </a:path>
              </a:pathLst>
            </a:custGeom>
            <a:solidFill>
              <a:srgbClr val="385723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64" name="Ecuador" descr="© INSCALE GmbH, 05.05.2010&#10;http://www.presentationload.com/">
              <a:extLst>
                <a:ext uri="{FF2B5EF4-FFF2-40B4-BE49-F238E27FC236}">
                  <a16:creationId xmlns:a16="http://schemas.microsoft.com/office/drawing/2014/main" id="{476F11E6-0157-4DE4-98BB-DBFD64779F78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991099" y="4462971"/>
              <a:ext cx="184048" cy="236417"/>
            </a:xfrm>
            <a:custGeom>
              <a:avLst/>
              <a:gdLst>
                <a:gd name="T0" fmla="*/ 2147483647 w 414"/>
                <a:gd name="T1" fmla="*/ 2147483647 h 528"/>
                <a:gd name="T2" fmla="*/ 2147483647 w 414"/>
                <a:gd name="T3" fmla="*/ 2147483647 h 528"/>
                <a:gd name="T4" fmla="*/ 2147483647 w 414"/>
                <a:gd name="T5" fmla="*/ 2147483647 h 528"/>
                <a:gd name="T6" fmla="*/ 2147483647 w 414"/>
                <a:gd name="T7" fmla="*/ 2147483647 h 528"/>
                <a:gd name="T8" fmla="*/ 2147483647 w 414"/>
                <a:gd name="T9" fmla="*/ 2147483647 h 528"/>
                <a:gd name="T10" fmla="*/ 2147483647 w 414"/>
                <a:gd name="T11" fmla="*/ 2147483647 h 528"/>
                <a:gd name="T12" fmla="*/ 2147483647 w 414"/>
                <a:gd name="T13" fmla="*/ 2147483647 h 528"/>
                <a:gd name="T14" fmla="*/ 2147483647 w 414"/>
                <a:gd name="T15" fmla="*/ 2147483647 h 528"/>
                <a:gd name="T16" fmla="*/ 2147483647 w 414"/>
                <a:gd name="T17" fmla="*/ 2147483647 h 528"/>
                <a:gd name="T18" fmla="*/ 2147483647 w 414"/>
                <a:gd name="T19" fmla="*/ 2147483647 h 528"/>
                <a:gd name="T20" fmla="*/ 2147483647 w 414"/>
                <a:gd name="T21" fmla="*/ 2147483647 h 528"/>
                <a:gd name="T22" fmla="*/ 2147483647 w 414"/>
                <a:gd name="T23" fmla="*/ 2147483647 h 528"/>
                <a:gd name="T24" fmla="*/ 2147483647 w 414"/>
                <a:gd name="T25" fmla="*/ 2147483647 h 528"/>
                <a:gd name="T26" fmla="*/ 2147483647 w 414"/>
                <a:gd name="T27" fmla="*/ 2147483647 h 528"/>
                <a:gd name="T28" fmla="*/ 2147483647 w 414"/>
                <a:gd name="T29" fmla="*/ 2147483647 h 528"/>
                <a:gd name="T30" fmla="*/ 2147483647 w 414"/>
                <a:gd name="T31" fmla="*/ 2147483647 h 528"/>
                <a:gd name="T32" fmla="*/ 2147483647 w 414"/>
                <a:gd name="T33" fmla="*/ 2147483647 h 528"/>
                <a:gd name="T34" fmla="*/ 2147483647 w 414"/>
                <a:gd name="T35" fmla="*/ 2147483647 h 528"/>
                <a:gd name="T36" fmla="*/ 2147483647 w 414"/>
                <a:gd name="T37" fmla="*/ 2147483647 h 528"/>
                <a:gd name="T38" fmla="*/ 2147483647 w 414"/>
                <a:gd name="T39" fmla="*/ 2147483647 h 528"/>
                <a:gd name="T40" fmla="*/ 2147483647 w 414"/>
                <a:gd name="T41" fmla="*/ 2147483647 h 528"/>
                <a:gd name="T42" fmla="*/ 2147483647 w 414"/>
                <a:gd name="T43" fmla="*/ 2147483647 h 528"/>
                <a:gd name="T44" fmla="*/ 2147483647 w 414"/>
                <a:gd name="T45" fmla="*/ 2147483647 h 528"/>
                <a:gd name="T46" fmla="*/ 2147483647 w 414"/>
                <a:gd name="T47" fmla="*/ 2147483647 h 528"/>
                <a:gd name="T48" fmla="*/ 2147483647 w 414"/>
                <a:gd name="T49" fmla="*/ 2147483647 h 528"/>
                <a:gd name="T50" fmla="*/ 2147483647 w 414"/>
                <a:gd name="T51" fmla="*/ 2147483647 h 528"/>
                <a:gd name="T52" fmla="*/ 2147483647 w 414"/>
                <a:gd name="T53" fmla="*/ 2147483647 h 528"/>
                <a:gd name="T54" fmla="*/ 2147483647 w 414"/>
                <a:gd name="T55" fmla="*/ 2147483647 h 528"/>
                <a:gd name="T56" fmla="*/ 2147483647 w 414"/>
                <a:gd name="T57" fmla="*/ 2147483647 h 528"/>
                <a:gd name="T58" fmla="*/ 2147483647 w 414"/>
                <a:gd name="T59" fmla="*/ 2147483647 h 528"/>
                <a:gd name="T60" fmla="*/ 2147483647 w 414"/>
                <a:gd name="T61" fmla="*/ 2147483647 h 528"/>
                <a:gd name="T62" fmla="*/ 2147483647 w 414"/>
                <a:gd name="T63" fmla="*/ 2147483647 h 528"/>
                <a:gd name="T64" fmla="*/ 2147483647 w 414"/>
                <a:gd name="T65" fmla="*/ 2147483647 h 528"/>
                <a:gd name="T66" fmla="*/ 2147483647 w 414"/>
                <a:gd name="T67" fmla="*/ 2147483647 h 528"/>
                <a:gd name="T68" fmla="*/ 2147483647 w 414"/>
                <a:gd name="T69" fmla="*/ 2147483647 h 528"/>
                <a:gd name="T70" fmla="*/ 2147483647 w 414"/>
                <a:gd name="T71" fmla="*/ 2147483647 h 528"/>
                <a:gd name="T72" fmla="*/ 2147483647 w 414"/>
                <a:gd name="T73" fmla="*/ 2147483647 h 528"/>
                <a:gd name="T74" fmla="*/ 2147483647 w 414"/>
                <a:gd name="T75" fmla="*/ 2147483647 h 528"/>
                <a:gd name="T76" fmla="*/ 2147483647 w 414"/>
                <a:gd name="T77" fmla="*/ 2147483647 h 528"/>
                <a:gd name="T78" fmla="*/ 2147483647 w 414"/>
                <a:gd name="T79" fmla="*/ 2147483647 h 528"/>
                <a:gd name="T80" fmla="*/ 2147483647 w 414"/>
                <a:gd name="T81" fmla="*/ 2147483647 h 528"/>
                <a:gd name="T82" fmla="*/ 2147483647 w 414"/>
                <a:gd name="T83" fmla="*/ 2147483647 h 528"/>
                <a:gd name="T84" fmla="*/ 2147483647 w 414"/>
                <a:gd name="T85" fmla="*/ 2147483647 h 528"/>
                <a:gd name="T86" fmla="*/ 2147483647 w 414"/>
                <a:gd name="T87" fmla="*/ 2147483647 h 528"/>
                <a:gd name="T88" fmla="*/ 2147483647 w 414"/>
                <a:gd name="T89" fmla="*/ 2147483647 h 528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414"/>
                <a:gd name="T136" fmla="*/ 0 h 528"/>
                <a:gd name="T137" fmla="*/ 414 w 414"/>
                <a:gd name="T138" fmla="*/ 528 h 528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414" h="528">
                  <a:moveTo>
                    <a:pt x="60" y="372"/>
                  </a:moveTo>
                  <a:lnTo>
                    <a:pt x="72" y="366"/>
                  </a:lnTo>
                  <a:lnTo>
                    <a:pt x="78" y="360"/>
                  </a:lnTo>
                  <a:lnTo>
                    <a:pt x="78" y="342"/>
                  </a:lnTo>
                  <a:lnTo>
                    <a:pt x="72" y="342"/>
                  </a:lnTo>
                  <a:lnTo>
                    <a:pt x="54" y="360"/>
                  </a:lnTo>
                  <a:lnTo>
                    <a:pt x="54" y="372"/>
                  </a:lnTo>
                  <a:lnTo>
                    <a:pt x="60" y="372"/>
                  </a:lnTo>
                  <a:close/>
                  <a:moveTo>
                    <a:pt x="414" y="174"/>
                  </a:moveTo>
                  <a:lnTo>
                    <a:pt x="390" y="156"/>
                  </a:lnTo>
                  <a:lnTo>
                    <a:pt x="396" y="156"/>
                  </a:lnTo>
                  <a:lnTo>
                    <a:pt x="396" y="150"/>
                  </a:lnTo>
                  <a:lnTo>
                    <a:pt x="402" y="150"/>
                  </a:lnTo>
                  <a:lnTo>
                    <a:pt x="402" y="126"/>
                  </a:lnTo>
                  <a:lnTo>
                    <a:pt x="372" y="126"/>
                  </a:lnTo>
                  <a:lnTo>
                    <a:pt x="360" y="114"/>
                  </a:lnTo>
                  <a:lnTo>
                    <a:pt x="360" y="108"/>
                  </a:lnTo>
                  <a:lnTo>
                    <a:pt x="354" y="102"/>
                  </a:lnTo>
                  <a:lnTo>
                    <a:pt x="354" y="96"/>
                  </a:lnTo>
                  <a:lnTo>
                    <a:pt x="342" y="90"/>
                  </a:lnTo>
                  <a:lnTo>
                    <a:pt x="336" y="90"/>
                  </a:lnTo>
                  <a:lnTo>
                    <a:pt x="330" y="96"/>
                  </a:lnTo>
                  <a:lnTo>
                    <a:pt x="330" y="108"/>
                  </a:lnTo>
                  <a:lnTo>
                    <a:pt x="306" y="108"/>
                  </a:lnTo>
                  <a:lnTo>
                    <a:pt x="300" y="102"/>
                  </a:lnTo>
                  <a:lnTo>
                    <a:pt x="288" y="96"/>
                  </a:lnTo>
                  <a:lnTo>
                    <a:pt x="282" y="102"/>
                  </a:lnTo>
                  <a:lnTo>
                    <a:pt x="270" y="102"/>
                  </a:lnTo>
                  <a:lnTo>
                    <a:pt x="258" y="96"/>
                  </a:lnTo>
                  <a:lnTo>
                    <a:pt x="252" y="90"/>
                  </a:lnTo>
                  <a:lnTo>
                    <a:pt x="252" y="84"/>
                  </a:lnTo>
                  <a:lnTo>
                    <a:pt x="246" y="72"/>
                  </a:lnTo>
                  <a:lnTo>
                    <a:pt x="240" y="66"/>
                  </a:lnTo>
                  <a:lnTo>
                    <a:pt x="228" y="60"/>
                  </a:lnTo>
                  <a:lnTo>
                    <a:pt x="210" y="60"/>
                  </a:lnTo>
                  <a:lnTo>
                    <a:pt x="204" y="48"/>
                  </a:lnTo>
                  <a:lnTo>
                    <a:pt x="168" y="30"/>
                  </a:lnTo>
                  <a:lnTo>
                    <a:pt x="162" y="18"/>
                  </a:lnTo>
                  <a:lnTo>
                    <a:pt x="150" y="12"/>
                  </a:lnTo>
                  <a:lnTo>
                    <a:pt x="144" y="0"/>
                  </a:lnTo>
                  <a:lnTo>
                    <a:pt x="144" y="12"/>
                  </a:lnTo>
                  <a:lnTo>
                    <a:pt x="150" y="18"/>
                  </a:lnTo>
                  <a:lnTo>
                    <a:pt x="150" y="36"/>
                  </a:lnTo>
                  <a:lnTo>
                    <a:pt x="144" y="42"/>
                  </a:lnTo>
                  <a:lnTo>
                    <a:pt x="120" y="54"/>
                  </a:lnTo>
                  <a:lnTo>
                    <a:pt x="102" y="54"/>
                  </a:lnTo>
                  <a:lnTo>
                    <a:pt x="96" y="42"/>
                  </a:lnTo>
                  <a:lnTo>
                    <a:pt x="90" y="42"/>
                  </a:lnTo>
                  <a:lnTo>
                    <a:pt x="78" y="54"/>
                  </a:lnTo>
                  <a:lnTo>
                    <a:pt x="66" y="60"/>
                  </a:lnTo>
                  <a:lnTo>
                    <a:pt x="60" y="72"/>
                  </a:lnTo>
                  <a:lnTo>
                    <a:pt x="60" y="84"/>
                  </a:lnTo>
                  <a:lnTo>
                    <a:pt x="66" y="90"/>
                  </a:lnTo>
                  <a:lnTo>
                    <a:pt x="72" y="102"/>
                  </a:lnTo>
                  <a:lnTo>
                    <a:pt x="72" y="120"/>
                  </a:lnTo>
                  <a:lnTo>
                    <a:pt x="66" y="126"/>
                  </a:lnTo>
                  <a:lnTo>
                    <a:pt x="54" y="132"/>
                  </a:lnTo>
                  <a:lnTo>
                    <a:pt x="42" y="144"/>
                  </a:lnTo>
                  <a:lnTo>
                    <a:pt x="42" y="162"/>
                  </a:lnTo>
                  <a:lnTo>
                    <a:pt x="48" y="168"/>
                  </a:lnTo>
                  <a:lnTo>
                    <a:pt x="54" y="180"/>
                  </a:lnTo>
                  <a:lnTo>
                    <a:pt x="36" y="180"/>
                  </a:lnTo>
                  <a:lnTo>
                    <a:pt x="36" y="198"/>
                  </a:lnTo>
                  <a:lnTo>
                    <a:pt x="0" y="216"/>
                  </a:lnTo>
                  <a:lnTo>
                    <a:pt x="24" y="228"/>
                  </a:lnTo>
                  <a:lnTo>
                    <a:pt x="12" y="258"/>
                  </a:lnTo>
                  <a:lnTo>
                    <a:pt x="24" y="270"/>
                  </a:lnTo>
                  <a:lnTo>
                    <a:pt x="24" y="282"/>
                  </a:lnTo>
                  <a:lnTo>
                    <a:pt x="6" y="300"/>
                  </a:lnTo>
                  <a:lnTo>
                    <a:pt x="0" y="300"/>
                  </a:lnTo>
                  <a:lnTo>
                    <a:pt x="12" y="312"/>
                  </a:lnTo>
                  <a:lnTo>
                    <a:pt x="6" y="318"/>
                  </a:lnTo>
                  <a:lnTo>
                    <a:pt x="6" y="324"/>
                  </a:lnTo>
                  <a:lnTo>
                    <a:pt x="18" y="336"/>
                  </a:lnTo>
                  <a:lnTo>
                    <a:pt x="30" y="342"/>
                  </a:lnTo>
                  <a:lnTo>
                    <a:pt x="60" y="342"/>
                  </a:lnTo>
                  <a:lnTo>
                    <a:pt x="72" y="330"/>
                  </a:lnTo>
                  <a:lnTo>
                    <a:pt x="72" y="324"/>
                  </a:lnTo>
                  <a:lnTo>
                    <a:pt x="96" y="330"/>
                  </a:lnTo>
                  <a:lnTo>
                    <a:pt x="102" y="342"/>
                  </a:lnTo>
                  <a:lnTo>
                    <a:pt x="102" y="348"/>
                  </a:lnTo>
                  <a:lnTo>
                    <a:pt x="96" y="366"/>
                  </a:lnTo>
                  <a:lnTo>
                    <a:pt x="90" y="372"/>
                  </a:lnTo>
                  <a:lnTo>
                    <a:pt x="90" y="384"/>
                  </a:lnTo>
                  <a:lnTo>
                    <a:pt x="84" y="396"/>
                  </a:lnTo>
                  <a:lnTo>
                    <a:pt x="72" y="402"/>
                  </a:lnTo>
                  <a:lnTo>
                    <a:pt x="66" y="402"/>
                  </a:lnTo>
                  <a:lnTo>
                    <a:pt x="60" y="408"/>
                  </a:lnTo>
                  <a:lnTo>
                    <a:pt x="54" y="408"/>
                  </a:lnTo>
                  <a:lnTo>
                    <a:pt x="60" y="408"/>
                  </a:lnTo>
                  <a:lnTo>
                    <a:pt x="72" y="414"/>
                  </a:lnTo>
                  <a:lnTo>
                    <a:pt x="78" y="414"/>
                  </a:lnTo>
                  <a:lnTo>
                    <a:pt x="78" y="420"/>
                  </a:lnTo>
                  <a:lnTo>
                    <a:pt x="72" y="426"/>
                  </a:lnTo>
                  <a:lnTo>
                    <a:pt x="66" y="438"/>
                  </a:lnTo>
                  <a:lnTo>
                    <a:pt x="54" y="444"/>
                  </a:lnTo>
                  <a:lnTo>
                    <a:pt x="48" y="456"/>
                  </a:lnTo>
                  <a:lnTo>
                    <a:pt x="42" y="462"/>
                  </a:lnTo>
                  <a:lnTo>
                    <a:pt x="54" y="474"/>
                  </a:lnTo>
                  <a:lnTo>
                    <a:pt x="42" y="486"/>
                  </a:lnTo>
                  <a:lnTo>
                    <a:pt x="48" y="492"/>
                  </a:lnTo>
                  <a:lnTo>
                    <a:pt x="54" y="492"/>
                  </a:lnTo>
                  <a:lnTo>
                    <a:pt x="66" y="486"/>
                  </a:lnTo>
                  <a:lnTo>
                    <a:pt x="78" y="474"/>
                  </a:lnTo>
                  <a:lnTo>
                    <a:pt x="90" y="486"/>
                  </a:lnTo>
                  <a:lnTo>
                    <a:pt x="120" y="486"/>
                  </a:lnTo>
                  <a:lnTo>
                    <a:pt x="120" y="492"/>
                  </a:lnTo>
                  <a:lnTo>
                    <a:pt x="126" y="498"/>
                  </a:lnTo>
                  <a:lnTo>
                    <a:pt x="126" y="516"/>
                  </a:lnTo>
                  <a:lnTo>
                    <a:pt x="132" y="528"/>
                  </a:lnTo>
                  <a:lnTo>
                    <a:pt x="150" y="528"/>
                  </a:lnTo>
                  <a:lnTo>
                    <a:pt x="150" y="522"/>
                  </a:lnTo>
                  <a:lnTo>
                    <a:pt x="156" y="516"/>
                  </a:lnTo>
                  <a:lnTo>
                    <a:pt x="156" y="510"/>
                  </a:lnTo>
                  <a:lnTo>
                    <a:pt x="162" y="504"/>
                  </a:lnTo>
                  <a:lnTo>
                    <a:pt x="180" y="504"/>
                  </a:lnTo>
                  <a:lnTo>
                    <a:pt x="180" y="474"/>
                  </a:lnTo>
                  <a:lnTo>
                    <a:pt x="186" y="462"/>
                  </a:lnTo>
                  <a:lnTo>
                    <a:pt x="186" y="438"/>
                  </a:lnTo>
                  <a:lnTo>
                    <a:pt x="198" y="426"/>
                  </a:lnTo>
                  <a:lnTo>
                    <a:pt x="198" y="408"/>
                  </a:lnTo>
                  <a:lnTo>
                    <a:pt x="210" y="402"/>
                  </a:lnTo>
                  <a:lnTo>
                    <a:pt x="210" y="396"/>
                  </a:lnTo>
                  <a:lnTo>
                    <a:pt x="228" y="378"/>
                  </a:lnTo>
                  <a:lnTo>
                    <a:pt x="246" y="366"/>
                  </a:lnTo>
                  <a:lnTo>
                    <a:pt x="264" y="360"/>
                  </a:lnTo>
                  <a:lnTo>
                    <a:pt x="324" y="330"/>
                  </a:lnTo>
                  <a:lnTo>
                    <a:pt x="342" y="318"/>
                  </a:lnTo>
                  <a:lnTo>
                    <a:pt x="354" y="300"/>
                  </a:lnTo>
                  <a:lnTo>
                    <a:pt x="366" y="288"/>
                  </a:lnTo>
                  <a:lnTo>
                    <a:pt x="372" y="276"/>
                  </a:lnTo>
                  <a:lnTo>
                    <a:pt x="384" y="264"/>
                  </a:lnTo>
                  <a:lnTo>
                    <a:pt x="390" y="252"/>
                  </a:lnTo>
                  <a:lnTo>
                    <a:pt x="402" y="210"/>
                  </a:lnTo>
                  <a:lnTo>
                    <a:pt x="414" y="204"/>
                  </a:lnTo>
                  <a:lnTo>
                    <a:pt x="414" y="174"/>
                  </a:lnTo>
                  <a:close/>
                </a:path>
              </a:pathLst>
            </a:custGeom>
            <a:solidFill>
              <a:srgbClr val="385723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65" name="Colombia" descr="© INSCALE GmbH, 05.05.2010&#10;http://www.presentationload.com/">
              <a:extLst>
                <a:ext uri="{FF2B5EF4-FFF2-40B4-BE49-F238E27FC236}">
                  <a16:creationId xmlns:a16="http://schemas.microsoft.com/office/drawing/2014/main" id="{B1D16B38-3398-48BE-B22A-F36D6F6C387C}"/>
                </a:ext>
              </a:extLst>
            </p:cNvPr>
            <p:cNvSpPr>
              <a:spLocks/>
            </p:cNvSpPr>
            <p:nvPr/>
          </p:nvSpPr>
          <p:spPr bwMode="gray">
            <a:xfrm>
              <a:off x="3054564" y="4069470"/>
              <a:ext cx="383963" cy="604531"/>
            </a:xfrm>
            <a:custGeom>
              <a:avLst/>
              <a:gdLst>
                <a:gd name="T0" fmla="*/ 2147483647 w 870"/>
                <a:gd name="T1" fmla="*/ 2147483647 h 1344"/>
                <a:gd name="T2" fmla="*/ 2147483647 w 870"/>
                <a:gd name="T3" fmla="*/ 2147483647 h 1344"/>
                <a:gd name="T4" fmla="*/ 2147483647 w 870"/>
                <a:gd name="T5" fmla="*/ 2147483647 h 1344"/>
                <a:gd name="T6" fmla="*/ 2147483647 w 870"/>
                <a:gd name="T7" fmla="*/ 2147483647 h 1344"/>
                <a:gd name="T8" fmla="*/ 2147483647 w 870"/>
                <a:gd name="T9" fmla="*/ 2147483647 h 1344"/>
                <a:gd name="T10" fmla="*/ 2147483647 w 870"/>
                <a:gd name="T11" fmla="*/ 2147483647 h 1344"/>
                <a:gd name="T12" fmla="*/ 2147483647 w 870"/>
                <a:gd name="T13" fmla="*/ 2147483647 h 1344"/>
                <a:gd name="T14" fmla="*/ 2147483647 w 870"/>
                <a:gd name="T15" fmla="*/ 2147483647 h 1344"/>
                <a:gd name="T16" fmla="*/ 2147483647 w 870"/>
                <a:gd name="T17" fmla="*/ 2147483647 h 1344"/>
                <a:gd name="T18" fmla="*/ 2147483647 w 870"/>
                <a:gd name="T19" fmla="*/ 2147483647 h 1344"/>
                <a:gd name="T20" fmla="*/ 2147483647 w 870"/>
                <a:gd name="T21" fmla="*/ 2147483647 h 1344"/>
                <a:gd name="T22" fmla="*/ 2147483647 w 870"/>
                <a:gd name="T23" fmla="*/ 2147483647 h 1344"/>
                <a:gd name="T24" fmla="*/ 2147483647 w 870"/>
                <a:gd name="T25" fmla="*/ 2147483647 h 1344"/>
                <a:gd name="T26" fmla="*/ 2147483647 w 870"/>
                <a:gd name="T27" fmla="*/ 2147483647 h 1344"/>
                <a:gd name="T28" fmla="*/ 2147483647 w 870"/>
                <a:gd name="T29" fmla="*/ 2147483647 h 1344"/>
                <a:gd name="T30" fmla="*/ 2147483647 w 870"/>
                <a:gd name="T31" fmla="*/ 2147483647 h 1344"/>
                <a:gd name="T32" fmla="*/ 2147483647 w 870"/>
                <a:gd name="T33" fmla="*/ 2147483647 h 1344"/>
                <a:gd name="T34" fmla="*/ 2147483647 w 870"/>
                <a:gd name="T35" fmla="*/ 2147483647 h 1344"/>
                <a:gd name="T36" fmla="*/ 2147483647 w 870"/>
                <a:gd name="T37" fmla="*/ 2147483647 h 1344"/>
                <a:gd name="T38" fmla="*/ 2147483647 w 870"/>
                <a:gd name="T39" fmla="*/ 2147483647 h 1344"/>
                <a:gd name="T40" fmla="*/ 2147483647 w 870"/>
                <a:gd name="T41" fmla="*/ 2147483647 h 1344"/>
                <a:gd name="T42" fmla="*/ 2147483647 w 870"/>
                <a:gd name="T43" fmla="*/ 2147483647 h 1344"/>
                <a:gd name="T44" fmla="*/ 2147483647 w 870"/>
                <a:gd name="T45" fmla="*/ 2147483647 h 1344"/>
                <a:gd name="T46" fmla="*/ 2147483647 w 870"/>
                <a:gd name="T47" fmla="*/ 2147483647 h 1344"/>
                <a:gd name="T48" fmla="*/ 2147483647 w 870"/>
                <a:gd name="T49" fmla="*/ 2147483647 h 1344"/>
                <a:gd name="T50" fmla="*/ 2147483647 w 870"/>
                <a:gd name="T51" fmla="*/ 2147483647 h 1344"/>
                <a:gd name="T52" fmla="*/ 2147483647 w 870"/>
                <a:gd name="T53" fmla="*/ 2147483647 h 1344"/>
                <a:gd name="T54" fmla="*/ 2147483647 w 870"/>
                <a:gd name="T55" fmla="*/ 2147483647 h 1344"/>
                <a:gd name="T56" fmla="*/ 2147483647 w 870"/>
                <a:gd name="T57" fmla="*/ 2147483647 h 1344"/>
                <a:gd name="T58" fmla="*/ 2147483647 w 870"/>
                <a:gd name="T59" fmla="*/ 2147483647 h 1344"/>
                <a:gd name="T60" fmla="*/ 2147483647 w 870"/>
                <a:gd name="T61" fmla="*/ 2147483647 h 1344"/>
                <a:gd name="T62" fmla="*/ 2147483647 w 870"/>
                <a:gd name="T63" fmla="*/ 2147483647 h 1344"/>
                <a:gd name="T64" fmla="*/ 2147483647 w 870"/>
                <a:gd name="T65" fmla="*/ 2147483647 h 1344"/>
                <a:gd name="T66" fmla="*/ 2147483647 w 870"/>
                <a:gd name="T67" fmla="*/ 2147483647 h 1344"/>
                <a:gd name="T68" fmla="*/ 2147483647 w 870"/>
                <a:gd name="T69" fmla="*/ 2147483647 h 1344"/>
                <a:gd name="T70" fmla="*/ 2147483647 w 870"/>
                <a:gd name="T71" fmla="*/ 2147483647 h 1344"/>
                <a:gd name="T72" fmla="*/ 2147483647 w 870"/>
                <a:gd name="T73" fmla="*/ 0 h 1344"/>
                <a:gd name="T74" fmla="*/ 2147483647 w 870"/>
                <a:gd name="T75" fmla="*/ 2147483647 h 1344"/>
                <a:gd name="T76" fmla="*/ 2147483647 w 870"/>
                <a:gd name="T77" fmla="*/ 2147483647 h 1344"/>
                <a:gd name="T78" fmla="*/ 2147483647 w 870"/>
                <a:gd name="T79" fmla="*/ 2147483647 h 1344"/>
                <a:gd name="T80" fmla="*/ 2147483647 w 870"/>
                <a:gd name="T81" fmla="*/ 2147483647 h 1344"/>
                <a:gd name="T82" fmla="*/ 2147483647 w 870"/>
                <a:gd name="T83" fmla="*/ 2147483647 h 1344"/>
                <a:gd name="T84" fmla="*/ 2147483647 w 870"/>
                <a:gd name="T85" fmla="*/ 2147483647 h 1344"/>
                <a:gd name="T86" fmla="*/ 2147483647 w 870"/>
                <a:gd name="T87" fmla="*/ 2147483647 h 1344"/>
                <a:gd name="T88" fmla="*/ 2147483647 w 870"/>
                <a:gd name="T89" fmla="*/ 2147483647 h 1344"/>
                <a:gd name="T90" fmla="*/ 2147483647 w 870"/>
                <a:gd name="T91" fmla="*/ 2147483647 h 1344"/>
                <a:gd name="T92" fmla="*/ 2147483647 w 870"/>
                <a:gd name="T93" fmla="*/ 2147483647 h 1344"/>
                <a:gd name="T94" fmla="*/ 2147483647 w 870"/>
                <a:gd name="T95" fmla="*/ 2147483647 h 1344"/>
                <a:gd name="T96" fmla="*/ 2147483647 w 870"/>
                <a:gd name="T97" fmla="*/ 2147483647 h 1344"/>
                <a:gd name="T98" fmla="*/ 2147483647 w 870"/>
                <a:gd name="T99" fmla="*/ 2147483647 h 1344"/>
                <a:gd name="T100" fmla="*/ 2147483647 w 870"/>
                <a:gd name="T101" fmla="*/ 2147483647 h 1344"/>
                <a:gd name="T102" fmla="*/ 2147483647 w 870"/>
                <a:gd name="T103" fmla="*/ 2147483647 h 1344"/>
                <a:gd name="T104" fmla="*/ 2147483647 w 870"/>
                <a:gd name="T105" fmla="*/ 2147483647 h 1344"/>
                <a:gd name="T106" fmla="*/ 2147483647 w 870"/>
                <a:gd name="T107" fmla="*/ 2147483647 h 1344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870"/>
                <a:gd name="T163" fmla="*/ 0 h 1344"/>
                <a:gd name="T164" fmla="*/ 870 w 870"/>
                <a:gd name="T165" fmla="*/ 1344 h 1344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870" h="1344">
                  <a:moveTo>
                    <a:pt x="36" y="912"/>
                  </a:moveTo>
                  <a:lnTo>
                    <a:pt x="60" y="924"/>
                  </a:lnTo>
                  <a:lnTo>
                    <a:pt x="66" y="936"/>
                  </a:lnTo>
                  <a:lnTo>
                    <a:pt x="84" y="936"/>
                  </a:lnTo>
                  <a:lnTo>
                    <a:pt x="96" y="942"/>
                  </a:lnTo>
                  <a:lnTo>
                    <a:pt x="102" y="948"/>
                  </a:lnTo>
                  <a:lnTo>
                    <a:pt x="108" y="960"/>
                  </a:lnTo>
                  <a:lnTo>
                    <a:pt x="108" y="966"/>
                  </a:lnTo>
                  <a:lnTo>
                    <a:pt x="114" y="972"/>
                  </a:lnTo>
                  <a:lnTo>
                    <a:pt x="126" y="978"/>
                  </a:lnTo>
                  <a:lnTo>
                    <a:pt x="138" y="978"/>
                  </a:lnTo>
                  <a:lnTo>
                    <a:pt x="144" y="972"/>
                  </a:lnTo>
                  <a:lnTo>
                    <a:pt x="156" y="978"/>
                  </a:lnTo>
                  <a:lnTo>
                    <a:pt x="162" y="984"/>
                  </a:lnTo>
                  <a:lnTo>
                    <a:pt x="186" y="984"/>
                  </a:lnTo>
                  <a:lnTo>
                    <a:pt x="186" y="972"/>
                  </a:lnTo>
                  <a:lnTo>
                    <a:pt x="192" y="966"/>
                  </a:lnTo>
                  <a:lnTo>
                    <a:pt x="198" y="966"/>
                  </a:lnTo>
                  <a:lnTo>
                    <a:pt x="210" y="972"/>
                  </a:lnTo>
                  <a:lnTo>
                    <a:pt x="210" y="978"/>
                  </a:lnTo>
                  <a:lnTo>
                    <a:pt x="216" y="984"/>
                  </a:lnTo>
                  <a:lnTo>
                    <a:pt x="216" y="990"/>
                  </a:lnTo>
                  <a:lnTo>
                    <a:pt x="228" y="1002"/>
                  </a:lnTo>
                  <a:lnTo>
                    <a:pt x="264" y="1002"/>
                  </a:lnTo>
                  <a:lnTo>
                    <a:pt x="276" y="1008"/>
                  </a:lnTo>
                  <a:lnTo>
                    <a:pt x="282" y="1014"/>
                  </a:lnTo>
                  <a:lnTo>
                    <a:pt x="294" y="1020"/>
                  </a:lnTo>
                  <a:lnTo>
                    <a:pt x="312" y="1038"/>
                  </a:lnTo>
                  <a:lnTo>
                    <a:pt x="324" y="1044"/>
                  </a:lnTo>
                  <a:lnTo>
                    <a:pt x="330" y="1050"/>
                  </a:lnTo>
                  <a:lnTo>
                    <a:pt x="342" y="1086"/>
                  </a:lnTo>
                  <a:lnTo>
                    <a:pt x="360" y="1086"/>
                  </a:lnTo>
                  <a:lnTo>
                    <a:pt x="372" y="1104"/>
                  </a:lnTo>
                  <a:lnTo>
                    <a:pt x="384" y="1104"/>
                  </a:lnTo>
                  <a:lnTo>
                    <a:pt x="390" y="1110"/>
                  </a:lnTo>
                  <a:lnTo>
                    <a:pt x="390" y="1134"/>
                  </a:lnTo>
                  <a:lnTo>
                    <a:pt x="396" y="1140"/>
                  </a:lnTo>
                  <a:lnTo>
                    <a:pt x="396" y="1146"/>
                  </a:lnTo>
                  <a:lnTo>
                    <a:pt x="408" y="1146"/>
                  </a:lnTo>
                  <a:lnTo>
                    <a:pt x="420" y="1152"/>
                  </a:lnTo>
                  <a:lnTo>
                    <a:pt x="426" y="1158"/>
                  </a:lnTo>
                  <a:lnTo>
                    <a:pt x="426" y="1164"/>
                  </a:lnTo>
                  <a:lnTo>
                    <a:pt x="420" y="1170"/>
                  </a:lnTo>
                  <a:lnTo>
                    <a:pt x="420" y="1194"/>
                  </a:lnTo>
                  <a:lnTo>
                    <a:pt x="432" y="1200"/>
                  </a:lnTo>
                  <a:lnTo>
                    <a:pt x="456" y="1206"/>
                  </a:lnTo>
                  <a:lnTo>
                    <a:pt x="492" y="1206"/>
                  </a:lnTo>
                  <a:lnTo>
                    <a:pt x="492" y="1194"/>
                  </a:lnTo>
                  <a:lnTo>
                    <a:pt x="504" y="1182"/>
                  </a:lnTo>
                  <a:lnTo>
                    <a:pt x="528" y="1182"/>
                  </a:lnTo>
                  <a:lnTo>
                    <a:pt x="534" y="1188"/>
                  </a:lnTo>
                  <a:lnTo>
                    <a:pt x="540" y="1188"/>
                  </a:lnTo>
                  <a:lnTo>
                    <a:pt x="546" y="1194"/>
                  </a:lnTo>
                  <a:lnTo>
                    <a:pt x="558" y="1194"/>
                  </a:lnTo>
                  <a:lnTo>
                    <a:pt x="570" y="1188"/>
                  </a:lnTo>
                  <a:lnTo>
                    <a:pt x="576" y="1182"/>
                  </a:lnTo>
                  <a:lnTo>
                    <a:pt x="588" y="1182"/>
                  </a:lnTo>
                  <a:lnTo>
                    <a:pt x="588" y="1188"/>
                  </a:lnTo>
                  <a:lnTo>
                    <a:pt x="594" y="1200"/>
                  </a:lnTo>
                  <a:lnTo>
                    <a:pt x="600" y="1206"/>
                  </a:lnTo>
                  <a:lnTo>
                    <a:pt x="624" y="1206"/>
                  </a:lnTo>
                  <a:lnTo>
                    <a:pt x="636" y="1212"/>
                  </a:lnTo>
                  <a:lnTo>
                    <a:pt x="642" y="1218"/>
                  </a:lnTo>
                  <a:lnTo>
                    <a:pt x="642" y="1236"/>
                  </a:lnTo>
                  <a:lnTo>
                    <a:pt x="636" y="1248"/>
                  </a:lnTo>
                  <a:lnTo>
                    <a:pt x="630" y="1254"/>
                  </a:lnTo>
                  <a:lnTo>
                    <a:pt x="624" y="1254"/>
                  </a:lnTo>
                  <a:lnTo>
                    <a:pt x="618" y="1260"/>
                  </a:lnTo>
                  <a:lnTo>
                    <a:pt x="618" y="1266"/>
                  </a:lnTo>
                  <a:lnTo>
                    <a:pt x="606" y="1290"/>
                  </a:lnTo>
                  <a:lnTo>
                    <a:pt x="606" y="1308"/>
                  </a:lnTo>
                  <a:lnTo>
                    <a:pt x="612" y="1314"/>
                  </a:lnTo>
                  <a:lnTo>
                    <a:pt x="630" y="1314"/>
                  </a:lnTo>
                  <a:lnTo>
                    <a:pt x="642" y="1332"/>
                  </a:lnTo>
                  <a:lnTo>
                    <a:pt x="660" y="1344"/>
                  </a:lnTo>
                  <a:lnTo>
                    <a:pt x="660" y="1308"/>
                  </a:lnTo>
                  <a:lnTo>
                    <a:pt x="666" y="1236"/>
                  </a:lnTo>
                  <a:lnTo>
                    <a:pt x="684" y="1188"/>
                  </a:lnTo>
                  <a:lnTo>
                    <a:pt x="678" y="1140"/>
                  </a:lnTo>
                  <a:lnTo>
                    <a:pt x="690" y="1128"/>
                  </a:lnTo>
                  <a:lnTo>
                    <a:pt x="696" y="1116"/>
                  </a:lnTo>
                  <a:lnTo>
                    <a:pt x="696" y="1104"/>
                  </a:lnTo>
                  <a:lnTo>
                    <a:pt x="690" y="1092"/>
                  </a:lnTo>
                  <a:lnTo>
                    <a:pt x="678" y="1080"/>
                  </a:lnTo>
                  <a:lnTo>
                    <a:pt x="678" y="1074"/>
                  </a:lnTo>
                  <a:lnTo>
                    <a:pt x="672" y="1068"/>
                  </a:lnTo>
                  <a:lnTo>
                    <a:pt x="672" y="1044"/>
                  </a:lnTo>
                  <a:lnTo>
                    <a:pt x="666" y="1038"/>
                  </a:lnTo>
                  <a:lnTo>
                    <a:pt x="654" y="1032"/>
                  </a:lnTo>
                  <a:lnTo>
                    <a:pt x="642" y="1020"/>
                  </a:lnTo>
                  <a:lnTo>
                    <a:pt x="636" y="1020"/>
                  </a:lnTo>
                  <a:lnTo>
                    <a:pt x="642" y="954"/>
                  </a:lnTo>
                  <a:lnTo>
                    <a:pt x="672" y="948"/>
                  </a:lnTo>
                  <a:lnTo>
                    <a:pt x="678" y="954"/>
                  </a:lnTo>
                  <a:lnTo>
                    <a:pt x="708" y="954"/>
                  </a:lnTo>
                  <a:lnTo>
                    <a:pt x="714" y="948"/>
                  </a:lnTo>
                  <a:lnTo>
                    <a:pt x="714" y="942"/>
                  </a:lnTo>
                  <a:lnTo>
                    <a:pt x="708" y="936"/>
                  </a:lnTo>
                  <a:lnTo>
                    <a:pt x="708" y="930"/>
                  </a:lnTo>
                  <a:lnTo>
                    <a:pt x="696" y="918"/>
                  </a:lnTo>
                  <a:lnTo>
                    <a:pt x="684" y="924"/>
                  </a:lnTo>
                  <a:lnTo>
                    <a:pt x="660" y="912"/>
                  </a:lnTo>
                  <a:lnTo>
                    <a:pt x="660" y="900"/>
                  </a:lnTo>
                  <a:lnTo>
                    <a:pt x="654" y="888"/>
                  </a:lnTo>
                  <a:lnTo>
                    <a:pt x="654" y="876"/>
                  </a:lnTo>
                  <a:lnTo>
                    <a:pt x="660" y="864"/>
                  </a:lnTo>
                  <a:lnTo>
                    <a:pt x="666" y="858"/>
                  </a:lnTo>
                  <a:lnTo>
                    <a:pt x="684" y="858"/>
                  </a:lnTo>
                  <a:lnTo>
                    <a:pt x="696" y="870"/>
                  </a:lnTo>
                  <a:lnTo>
                    <a:pt x="762" y="864"/>
                  </a:lnTo>
                  <a:lnTo>
                    <a:pt x="762" y="846"/>
                  </a:lnTo>
                  <a:lnTo>
                    <a:pt x="768" y="840"/>
                  </a:lnTo>
                  <a:lnTo>
                    <a:pt x="774" y="840"/>
                  </a:lnTo>
                  <a:lnTo>
                    <a:pt x="798" y="864"/>
                  </a:lnTo>
                  <a:lnTo>
                    <a:pt x="828" y="834"/>
                  </a:lnTo>
                  <a:lnTo>
                    <a:pt x="834" y="834"/>
                  </a:lnTo>
                  <a:lnTo>
                    <a:pt x="834" y="846"/>
                  </a:lnTo>
                  <a:lnTo>
                    <a:pt x="840" y="852"/>
                  </a:lnTo>
                  <a:lnTo>
                    <a:pt x="840" y="864"/>
                  </a:lnTo>
                  <a:lnTo>
                    <a:pt x="846" y="876"/>
                  </a:lnTo>
                  <a:lnTo>
                    <a:pt x="846" y="906"/>
                  </a:lnTo>
                  <a:lnTo>
                    <a:pt x="870" y="906"/>
                  </a:lnTo>
                  <a:lnTo>
                    <a:pt x="864" y="900"/>
                  </a:lnTo>
                  <a:lnTo>
                    <a:pt x="864" y="882"/>
                  </a:lnTo>
                  <a:lnTo>
                    <a:pt x="858" y="870"/>
                  </a:lnTo>
                  <a:lnTo>
                    <a:pt x="858" y="852"/>
                  </a:lnTo>
                  <a:lnTo>
                    <a:pt x="852" y="846"/>
                  </a:lnTo>
                  <a:lnTo>
                    <a:pt x="852" y="828"/>
                  </a:lnTo>
                  <a:lnTo>
                    <a:pt x="846" y="822"/>
                  </a:lnTo>
                  <a:lnTo>
                    <a:pt x="846" y="798"/>
                  </a:lnTo>
                  <a:lnTo>
                    <a:pt x="834" y="798"/>
                  </a:lnTo>
                  <a:lnTo>
                    <a:pt x="822" y="786"/>
                  </a:lnTo>
                  <a:lnTo>
                    <a:pt x="798" y="774"/>
                  </a:lnTo>
                  <a:lnTo>
                    <a:pt x="804" y="774"/>
                  </a:lnTo>
                  <a:lnTo>
                    <a:pt x="834" y="744"/>
                  </a:lnTo>
                  <a:lnTo>
                    <a:pt x="840" y="732"/>
                  </a:lnTo>
                  <a:lnTo>
                    <a:pt x="840" y="726"/>
                  </a:lnTo>
                  <a:lnTo>
                    <a:pt x="834" y="714"/>
                  </a:lnTo>
                  <a:lnTo>
                    <a:pt x="822" y="708"/>
                  </a:lnTo>
                  <a:lnTo>
                    <a:pt x="816" y="696"/>
                  </a:lnTo>
                  <a:lnTo>
                    <a:pt x="816" y="672"/>
                  </a:lnTo>
                  <a:lnTo>
                    <a:pt x="804" y="672"/>
                  </a:lnTo>
                  <a:lnTo>
                    <a:pt x="798" y="666"/>
                  </a:lnTo>
                  <a:lnTo>
                    <a:pt x="798" y="654"/>
                  </a:lnTo>
                  <a:lnTo>
                    <a:pt x="804" y="642"/>
                  </a:lnTo>
                  <a:lnTo>
                    <a:pt x="804" y="612"/>
                  </a:lnTo>
                  <a:lnTo>
                    <a:pt x="798" y="600"/>
                  </a:lnTo>
                  <a:lnTo>
                    <a:pt x="798" y="576"/>
                  </a:lnTo>
                  <a:lnTo>
                    <a:pt x="810" y="564"/>
                  </a:lnTo>
                  <a:lnTo>
                    <a:pt x="816" y="564"/>
                  </a:lnTo>
                  <a:lnTo>
                    <a:pt x="822" y="558"/>
                  </a:lnTo>
                  <a:lnTo>
                    <a:pt x="822" y="534"/>
                  </a:lnTo>
                  <a:lnTo>
                    <a:pt x="840" y="516"/>
                  </a:lnTo>
                  <a:lnTo>
                    <a:pt x="840" y="504"/>
                  </a:lnTo>
                  <a:lnTo>
                    <a:pt x="834" y="498"/>
                  </a:lnTo>
                  <a:lnTo>
                    <a:pt x="816" y="498"/>
                  </a:lnTo>
                  <a:lnTo>
                    <a:pt x="804" y="504"/>
                  </a:lnTo>
                  <a:lnTo>
                    <a:pt x="798" y="510"/>
                  </a:lnTo>
                  <a:lnTo>
                    <a:pt x="774" y="504"/>
                  </a:lnTo>
                  <a:lnTo>
                    <a:pt x="768" y="510"/>
                  </a:lnTo>
                  <a:lnTo>
                    <a:pt x="744" y="510"/>
                  </a:lnTo>
                  <a:lnTo>
                    <a:pt x="738" y="504"/>
                  </a:lnTo>
                  <a:lnTo>
                    <a:pt x="720" y="504"/>
                  </a:lnTo>
                  <a:lnTo>
                    <a:pt x="720" y="510"/>
                  </a:lnTo>
                  <a:lnTo>
                    <a:pt x="696" y="510"/>
                  </a:lnTo>
                  <a:lnTo>
                    <a:pt x="672" y="486"/>
                  </a:lnTo>
                  <a:lnTo>
                    <a:pt x="666" y="468"/>
                  </a:lnTo>
                  <a:lnTo>
                    <a:pt x="660" y="456"/>
                  </a:lnTo>
                  <a:lnTo>
                    <a:pt x="654" y="450"/>
                  </a:lnTo>
                  <a:lnTo>
                    <a:pt x="654" y="444"/>
                  </a:lnTo>
                  <a:lnTo>
                    <a:pt x="630" y="444"/>
                  </a:lnTo>
                  <a:lnTo>
                    <a:pt x="618" y="438"/>
                  </a:lnTo>
                  <a:lnTo>
                    <a:pt x="612" y="432"/>
                  </a:lnTo>
                  <a:lnTo>
                    <a:pt x="600" y="432"/>
                  </a:lnTo>
                  <a:lnTo>
                    <a:pt x="600" y="438"/>
                  </a:lnTo>
                  <a:lnTo>
                    <a:pt x="594" y="444"/>
                  </a:lnTo>
                  <a:lnTo>
                    <a:pt x="582" y="444"/>
                  </a:lnTo>
                  <a:lnTo>
                    <a:pt x="570" y="438"/>
                  </a:lnTo>
                  <a:lnTo>
                    <a:pt x="564" y="438"/>
                  </a:lnTo>
                  <a:lnTo>
                    <a:pt x="552" y="432"/>
                  </a:lnTo>
                  <a:lnTo>
                    <a:pt x="540" y="432"/>
                  </a:lnTo>
                  <a:lnTo>
                    <a:pt x="534" y="438"/>
                  </a:lnTo>
                  <a:lnTo>
                    <a:pt x="510" y="438"/>
                  </a:lnTo>
                  <a:lnTo>
                    <a:pt x="504" y="432"/>
                  </a:lnTo>
                  <a:lnTo>
                    <a:pt x="498" y="420"/>
                  </a:lnTo>
                  <a:lnTo>
                    <a:pt x="498" y="408"/>
                  </a:lnTo>
                  <a:lnTo>
                    <a:pt x="486" y="408"/>
                  </a:lnTo>
                  <a:lnTo>
                    <a:pt x="486" y="366"/>
                  </a:lnTo>
                  <a:lnTo>
                    <a:pt x="498" y="342"/>
                  </a:lnTo>
                  <a:lnTo>
                    <a:pt x="498" y="330"/>
                  </a:lnTo>
                  <a:lnTo>
                    <a:pt x="492" y="324"/>
                  </a:lnTo>
                  <a:lnTo>
                    <a:pt x="480" y="318"/>
                  </a:lnTo>
                  <a:lnTo>
                    <a:pt x="474" y="312"/>
                  </a:lnTo>
                  <a:lnTo>
                    <a:pt x="474" y="276"/>
                  </a:lnTo>
                  <a:lnTo>
                    <a:pt x="468" y="264"/>
                  </a:lnTo>
                  <a:lnTo>
                    <a:pt x="456" y="252"/>
                  </a:lnTo>
                  <a:lnTo>
                    <a:pt x="450" y="252"/>
                  </a:lnTo>
                  <a:lnTo>
                    <a:pt x="438" y="264"/>
                  </a:lnTo>
                  <a:lnTo>
                    <a:pt x="438" y="270"/>
                  </a:lnTo>
                  <a:lnTo>
                    <a:pt x="432" y="264"/>
                  </a:lnTo>
                  <a:lnTo>
                    <a:pt x="432" y="252"/>
                  </a:lnTo>
                  <a:lnTo>
                    <a:pt x="438" y="240"/>
                  </a:lnTo>
                  <a:lnTo>
                    <a:pt x="462" y="216"/>
                  </a:lnTo>
                  <a:lnTo>
                    <a:pt x="462" y="192"/>
                  </a:lnTo>
                  <a:lnTo>
                    <a:pt x="468" y="186"/>
                  </a:lnTo>
                  <a:lnTo>
                    <a:pt x="468" y="168"/>
                  </a:lnTo>
                  <a:lnTo>
                    <a:pt x="480" y="132"/>
                  </a:lnTo>
                  <a:lnTo>
                    <a:pt x="504" y="108"/>
                  </a:lnTo>
                  <a:lnTo>
                    <a:pt x="522" y="102"/>
                  </a:lnTo>
                  <a:lnTo>
                    <a:pt x="534" y="90"/>
                  </a:lnTo>
                  <a:lnTo>
                    <a:pt x="540" y="78"/>
                  </a:lnTo>
                  <a:lnTo>
                    <a:pt x="540" y="72"/>
                  </a:lnTo>
                  <a:lnTo>
                    <a:pt x="546" y="66"/>
                  </a:lnTo>
                  <a:lnTo>
                    <a:pt x="558" y="66"/>
                  </a:lnTo>
                  <a:lnTo>
                    <a:pt x="564" y="60"/>
                  </a:lnTo>
                  <a:lnTo>
                    <a:pt x="570" y="60"/>
                  </a:lnTo>
                  <a:lnTo>
                    <a:pt x="576" y="54"/>
                  </a:lnTo>
                  <a:lnTo>
                    <a:pt x="582" y="54"/>
                  </a:lnTo>
                  <a:lnTo>
                    <a:pt x="600" y="36"/>
                  </a:lnTo>
                  <a:lnTo>
                    <a:pt x="600" y="12"/>
                  </a:lnTo>
                  <a:lnTo>
                    <a:pt x="594" y="6"/>
                  </a:lnTo>
                  <a:lnTo>
                    <a:pt x="582" y="0"/>
                  </a:lnTo>
                  <a:lnTo>
                    <a:pt x="570" y="6"/>
                  </a:lnTo>
                  <a:lnTo>
                    <a:pt x="546" y="6"/>
                  </a:lnTo>
                  <a:lnTo>
                    <a:pt x="540" y="12"/>
                  </a:lnTo>
                  <a:lnTo>
                    <a:pt x="534" y="12"/>
                  </a:lnTo>
                  <a:lnTo>
                    <a:pt x="522" y="24"/>
                  </a:lnTo>
                  <a:lnTo>
                    <a:pt x="522" y="36"/>
                  </a:lnTo>
                  <a:lnTo>
                    <a:pt x="516" y="48"/>
                  </a:lnTo>
                  <a:lnTo>
                    <a:pt x="504" y="60"/>
                  </a:lnTo>
                  <a:lnTo>
                    <a:pt x="492" y="60"/>
                  </a:lnTo>
                  <a:lnTo>
                    <a:pt x="480" y="54"/>
                  </a:lnTo>
                  <a:lnTo>
                    <a:pt x="474" y="54"/>
                  </a:lnTo>
                  <a:lnTo>
                    <a:pt x="444" y="84"/>
                  </a:lnTo>
                  <a:lnTo>
                    <a:pt x="444" y="90"/>
                  </a:lnTo>
                  <a:lnTo>
                    <a:pt x="408" y="102"/>
                  </a:lnTo>
                  <a:lnTo>
                    <a:pt x="402" y="96"/>
                  </a:lnTo>
                  <a:lnTo>
                    <a:pt x="390" y="90"/>
                  </a:lnTo>
                  <a:lnTo>
                    <a:pt x="384" y="90"/>
                  </a:lnTo>
                  <a:lnTo>
                    <a:pt x="378" y="102"/>
                  </a:lnTo>
                  <a:lnTo>
                    <a:pt x="378" y="120"/>
                  </a:lnTo>
                  <a:lnTo>
                    <a:pt x="372" y="132"/>
                  </a:lnTo>
                  <a:lnTo>
                    <a:pt x="366" y="138"/>
                  </a:lnTo>
                  <a:lnTo>
                    <a:pt x="354" y="138"/>
                  </a:lnTo>
                  <a:lnTo>
                    <a:pt x="354" y="132"/>
                  </a:lnTo>
                  <a:lnTo>
                    <a:pt x="360" y="126"/>
                  </a:lnTo>
                  <a:lnTo>
                    <a:pt x="354" y="120"/>
                  </a:lnTo>
                  <a:lnTo>
                    <a:pt x="342" y="120"/>
                  </a:lnTo>
                  <a:lnTo>
                    <a:pt x="330" y="126"/>
                  </a:lnTo>
                  <a:lnTo>
                    <a:pt x="318" y="126"/>
                  </a:lnTo>
                  <a:lnTo>
                    <a:pt x="312" y="132"/>
                  </a:lnTo>
                  <a:lnTo>
                    <a:pt x="306" y="132"/>
                  </a:lnTo>
                  <a:lnTo>
                    <a:pt x="300" y="144"/>
                  </a:lnTo>
                  <a:lnTo>
                    <a:pt x="288" y="150"/>
                  </a:lnTo>
                  <a:lnTo>
                    <a:pt x="282" y="162"/>
                  </a:lnTo>
                  <a:lnTo>
                    <a:pt x="276" y="168"/>
                  </a:lnTo>
                  <a:lnTo>
                    <a:pt x="276" y="186"/>
                  </a:lnTo>
                  <a:lnTo>
                    <a:pt x="282" y="192"/>
                  </a:lnTo>
                  <a:lnTo>
                    <a:pt x="264" y="222"/>
                  </a:lnTo>
                  <a:lnTo>
                    <a:pt x="276" y="246"/>
                  </a:lnTo>
                  <a:lnTo>
                    <a:pt x="252" y="246"/>
                  </a:lnTo>
                  <a:lnTo>
                    <a:pt x="240" y="252"/>
                  </a:lnTo>
                  <a:lnTo>
                    <a:pt x="228" y="264"/>
                  </a:lnTo>
                  <a:lnTo>
                    <a:pt x="228" y="276"/>
                  </a:lnTo>
                  <a:lnTo>
                    <a:pt x="222" y="288"/>
                  </a:lnTo>
                  <a:lnTo>
                    <a:pt x="216" y="294"/>
                  </a:lnTo>
                  <a:lnTo>
                    <a:pt x="204" y="294"/>
                  </a:lnTo>
                  <a:lnTo>
                    <a:pt x="198" y="300"/>
                  </a:lnTo>
                  <a:lnTo>
                    <a:pt x="192" y="300"/>
                  </a:lnTo>
                  <a:lnTo>
                    <a:pt x="174" y="306"/>
                  </a:lnTo>
                  <a:lnTo>
                    <a:pt x="186" y="330"/>
                  </a:lnTo>
                  <a:lnTo>
                    <a:pt x="186" y="366"/>
                  </a:lnTo>
                  <a:lnTo>
                    <a:pt x="168" y="366"/>
                  </a:lnTo>
                  <a:lnTo>
                    <a:pt x="168" y="360"/>
                  </a:lnTo>
                  <a:lnTo>
                    <a:pt x="174" y="354"/>
                  </a:lnTo>
                  <a:lnTo>
                    <a:pt x="174" y="342"/>
                  </a:lnTo>
                  <a:lnTo>
                    <a:pt x="144" y="312"/>
                  </a:lnTo>
                  <a:lnTo>
                    <a:pt x="138" y="312"/>
                  </a:lnTo>
                  <a:lnTo>
                    <a:pt x="132" y="318"/>
                  </a:lnTo>
                  <a:lnTo>
                    <a:pt x="132" y="336"/>
                  </a:lnTo>
                  <a:lnTo>
                    <a:pt x="138" y="348"/>
                  </a:lnTo>
                  <a:lnTo>
                    <a:pt x="150" y="354"/>
                  </a:lnTo>
                  <a:lnTo>
                    <a:pt x="150" y="366"/>
                  </a:lnTo>
                  <a:lnTo>
                    <a:pt x="138" y="390"/>
                  </a:lnTo>
                  <a:lnTo>
                    <a:pt x="132" y="396"/>
                  </a:lnTo>
                  <a:lnTo>
                    <a:pt x="120" y="390"/>
                  </a:lnTo>
                  <a:lnTo>
                    <a:pt x="114" y="384"/>
                  </a:lnTo>
                  <a:lnTo>
                    <a:pt x="102" y="414"/>
                  </a:lnTo>
                  <a:lnTo>
                    <a:pt x="114" y="438"/>
                  </a:lnTo>
                  <a:lnTo>
                    <a:pt x="114" y="450"/>
                  </a:lnTo>
                  <a:lnTo>
                    <a:pt x="126" y="462"/>
                  </a:lnTo>
                  <a:lnTo>
                    <a:pt x="132" y="474"/>
                  </a:lnTo>
                  <a:lnTo>
                    <a:pt x="132" y="480"/>
                  </a:lnTo>
                  <a:lnTo>
                    <a:pt x="120" y="492"/>
                  </a:lnTo>
                  <a:lnTo>
                    <a:pt x="114" y="492"/>
                  </a:lnTo>
                  <a:lnTo>
                    <a:pt x="132" y="516"/>
                  </a:lnTo>
                  <a:lnTo>
                    <a:pt x="138" y="552"/>
                  </a:lnTo>
                  <a:lnTo>
                    <a:pt x="114" y="558"/>
                  </a:lnTo>
                  <a:lnTo>
                    <a:pt x="132" y="576"/>
                  </a:lnTo>
                  <a:lnTo>
                    <a:pt x="132" y="636"/>
                  </a:lnTo>
                  <a:lnTo>
                    <a:pt x="120" y="642"/>
                  </a:lnTo>
                  <a:lnTo>
                    <a:pt x="114" y="654"/>
                  </a:lnTo>
                  <a:lnTo>
                    <a:pt x="114" y="678"/>
                  </a:lnTo>
                  <a:lnTo>
                    <a:pt x="138" y="702"/>
                  </a:lnTo>
                  <a:lnTo>
                    <a:pt x="138" y="720"/>
                  </a:lnTo>
                  <a:lnTo>
                    <a:pt x="132" y="732"/>
                  </a:lnTo>
                  <a:lnTo>
                    <a:pt x="120" y="738"/>
                  </a:lnTo>
                  <a:lnTo>
                    <a:pt x="114" y="750"/>
                  </a:lnTo>
                  <a:lnTo>
                    <a:pt x="102" y="756"/>
                  </a:lnTo>
                  <a:lnTo>
                    <a:pt x="96" y="762"/>
                  </a:lnTo>
                  <a:lnTo>
                    <a:pt x="114" y="774"/>
                  </a:lnTo>
                  <a:lnTo>
                    <a:pt x="84" y="798"/>
                  </a:lnTo>
                  <a:lnTo>
                    <a:pt x="66" y="798"/>
                  </a:lnTo>
                  <a:lnTo>
                    <a:pt x="54" y="804"/>
                  </a:lnTo>
                  <a:lnTo>
                    <a:pt x="36" y="810"/>
                  </a:lnTo>
                  <a:lnTo>
                    <a:pt x="30" y="822"/>
                  </a:lnTo>
                  <a:lnTo>
                    <a:pt x="30" y="846"/>
                  </a:lnTo>
                  <a:lnTo>
                    <a:pt x="36" y="852"/>
                  </a:lnTo>
                  <a:lnTo>
                    <a:pt x="36" y="858"/>
                  </a:lnTo>
                  <a:lnTo>
                    <a:pt x="6" y="858"/>
                  </a:lnTo>
                  <a:lnTo>
                    <a:pt x="0" y="864"/>
                  </a:lnTo>
                  <a:lnTo>
                    <a:pt x="0" y="876"/>
                  </a:lnTo>
                  <a:lnTo>
                    <a:pt x="6" y="888"/>
                  </a:lnTo>
                  <a:lnTo>
                    <a:pt x="18" y="894"/>
                  </a:lnTo>
                  <a:lnTo>
                    <a:pt x="24" y="906"/>
                  </a:lnTo>
                  <a:lnTo>
                    <a:pt x="36" y="912"/>
                  </a:lnTo>
                  <a:close/>
                </a:path>
              </a:pathLst>
            </a:custGeom>
            <a:solidFill>
              <a:srgbClr val="385723"/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66" name="Chile" descr="© INSCALE GmbH, 05.05.2010&#10;http://www.presentationload.com/">
              <a:extLst>
                <a:ext uri="{FF2B5EF4-FFF2-40B4-BE49-F238E27FC236}">
                  <a16:creationId xmlns:a16="http://schemas.microsoft.com/office/drawing/2014/main" id="{C9F6933F-C0E9-43CD-B609-8CBE44DE63BD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3365542" y="5159531"/>
              <a:ext cx="512479" cy="1359800"/>
            </a:xfrm>
            <a:custGeom>
              <a:avLst/>
              <a:gdLst>
                <a:gd name="T0" fmla="*/ 2147483647 w 1158"/>
                <a:gd name="T1" fmla="*/ 2147483647 h 3030"/>
                <a:gd name="T2" fmla="*/ 2147483647 w 1158"/>
                <a:gd name="T3" fmla="*/ 2147483647 h 3030"/>
                <a:gd name="T4" fmla="*/ 2147483647 w 1158"/>
                <a:gd name="T5" fmla="*/ 2147483647 h 3030"/>
                <a:gd name="T6" fmla="*/ 2147483647 w 1158"/>
                <a:gd name="T7" fmla="*/ 2147483647 h 3030"/>
                <a:gd name="T8" fmla="*/ 2147483647 w 1158"/>
                <a:gd name="T9" fmla="*/ 2147483647 h 3030"/>
                <a:gd name="T10" fmla="*/ 2147483647 w 1158"/>
                <a:gd name="T11" fmla="*/ 2147483647 h 3030"/>
                <a:gd name="T12" fmla="*/ 2147483647 w 1158"/>
                <a:gd name="T13" fmla="*/ 2147483647 h 3030"/>
                <a:gd name="T14" fmla="*/ 2147483647 w 1158"/>
                <a:gd name="T15" fmla="*/ 2147483647 h 3030"/>
                <a:gd name="T16" fmla="*/ 2147483647 w 1158"/>
                <a:gd name="T17" fmla="*/ 2147483647 h 3030"/>
                <a:gd name="T18" fmla="*/ 2147483647 w 1158"/>
                <a:gd name="T19" fmla="*/ 2147483647 h 3030"/>
                <a:gd name="T20" fmla="*/ 2147483647 w 1158"/>
                <a:gd name="T21" fmla="*/ 2147483647 h 3030"/>
                <a:gd name="T22" fmla="*/ 2147483647 w 1158"/>
                <a:gd name="T23" fmla="*/ 2147483647 h 3030"/>
                <a:gd name="T24" fmla="*/ 2147483647 w 1158"/>
                <a:gd name="T25" fmla="*/ 2147483647 h 3030"/>
                <a:gd name="T26" fmla="*/ 2147483647 w 1158"/>
                <a:gd name="T27" fmla="*/ 2147483647 h 3030"/>
                <a:gd name="T28" fmla="*/ 2147483647 w 1158"/>
                <a:gd name="T29" fmla="*/ 2147483647 h 3030"/>
                <a:gd name="T30" fmla="*/ 2147483647 w 1158"/>
                <a:gd name="T31" fmla="*/ 2147483647 h 3030"/>
                <a:gd name="T32" fmla="*/ 2147483647 w 1158"/>
                <a:gd name="T33" fmla="*/ 2147483647 h 3030"/>
                <a:gd name="T34" fmla="*/ 2147483647 w 1158"/>
                <a:gd name="T35" fmla="*/ 2147483647 h 3030"/>
                <a:gd name="T36" fmla="*/ 2147483647 w 1158"/>
                <a:gd name="T37" fmla="*/ 2147483647 h 3030"/>
                <a:gd name="T38" fmla="*/ 2147483647 w 1158"/>
                <a:gd name="T39" fmla="*/ 2147483647 h 3030"/>
                <a:gd name="T40" fmla="*/ 2147483647 w 1158"/>
                <a:gd name="T41" fmla="*/ 2147483647 h 3030"/>
                <a:gd name="T42" fmla="*/ 2147483647 w 1158"/>
                <a:gd name="T43" fmla="*/ 2147483647 h 3030"/>
                <a:gd name="T44" fmla="*/ 2147483647 w 1158"/>
                <a:gd name="T45" fmla="*/ 2147483647 h 3030"/>
                <a:gd name="T46" fmla="*/ 2147483647 w 1158"/>
                <a:gd name="T47" fmla="*/ 2147483647 h 3030"/>
                <a:gd name="T48" fmla="*/ 2147483647 w 1158"/>
                <a:gd name="T49" fmla="*/ 2147483647 h 3030"/>
                <a:gd name="T50" fmla="*/ 2147483647 w 1158"/>
                <a:gd name="T51" fmla="*/ 2147483647 h 3030"/>
                <a:gd name="T52" fmla="*/ 2147483647 w 1158"/>
                <a:gd name="T53" fmla="*/ 2147483647 h 3030"/>
                <a:gd name="T54" fmla="*/ 2147483647 w 1158"/>
                <a:gd name="T55" fmla="*/ 2147483647 h 3030"/>
                <a:gd name="T56" fmla="*/ 2147483647 w 1158"/>
                <a:gd name="T57" fmla="*/ 2147483647 h 3030"/>
                <a:gd name="T58" fmla="*/ 2147483647 w 1158"/>
                <a:gd name="T59" fmla="*/ 2147483647 h 3030"/>
                <a:gd name="T60" fmla="*/ 2147483647 w 1158"/>
                <a:gd name="T61" fmla="*/ 2147483647 h 3030"/>
                <a:gd name="T62" fmla="*/ 2147483647 w 1158"/>
                <a:gd name="T63" fmla="*/ 2147483647 h 3030"/>
                <a:gd name="T64" fmla="*/ 2147483647 w 1158"/>
                <a:gd name="T65" fmla="*/ 2147483647 h 3030"/>
                <a:gd name="T66" fmla="*/ 2147483647 w 1158"/>
                <a:gd name="T67" fmla="*/ 2147483647 h 3030"/>
                <a:gd name="T68" fmla="*/ 2147483647 w 1158"/>
                <a:gd name="T69" fmla="*/ 2147483647 h 3030"/>
                <a:gd name="T70" fmla="*/ 2147483647 w 1158"/>
                <a:gd name="T71" fmla="*/ 2147483647 h 3030"/>
                <a:gd name="T72" fmla="*/ 2147483647 w 1158"/>
                <a:gd name="T73" fmla="*/ 2147483647 h 3030"/>
                <a:gd name="T74" fmla="*/ 2147483647 w 1158"/>
                <a:gd name="T75" fmla="*/ 2147483647 h 3030"/>
                <a:gd name="T76" fmla="*/ 2147483647 w 1158"/>
                <a:gd name="T77" fmla="*/ 2147483647 h 3030"/>
                <a:gd name="T78" fmla="*/ 0 w 1158"/>
                <a:gd name="T79" fmla="*/ 2147483647 h 3030"/>
                <a:gd name="T80" fmla="*/ 2147483647 w 1158"/>
                <a:gd name="T81" fmla="*/ 2147483647 h 3030"/>
                <a:gd name="T82" fmla="*/ 2147483647 w 1158"/>
                <a:gd name="T83" fmla="*/ 2147483647 h 3030"/>
                <a:gd name="T84" fmla="*/ 2147483647 w 1158"/>
                <a:gd name="T85" fmla="*/ 2147483647 h 3030"/>
                <a:gd name="T86" fmla="*/ 2147483647 w 1158"/>
                <a:gd name="T87" fmla="*/ 2147483647 h 3030"/>
                <a:gd name="T88" fmla="*/ 2147483647 w 1158"/>
                <a:gd name="T89" fmla="*/ 2147483647 h 3030"/>
                <a:gd name="T90" fmla="*/ 2147483647 w 1158"/>
                <a:gd name="T91" fmla="*/ 2147483647 h 3030"/>
                <a:gd name="T92" fmla="*/ 2147483647 w 1158"/>
                <a:gd name="T93" fmla="*/ 2147483647 h 3030"/>
                <a:gd name="T94" fmla="*/ 2147483647 w 1158"/>
                <a:gd name="T95" fmla="*/ 2147483647 h 3030"/>
                <a:gd name="T96" fmla="*/ 2147483647 w 1158"/>
                <a:gd name="T97" fmla="*/ 2147483647 h 3030"/>
                <a:gd name="T98" fmla="*/ 2147483647 w 1158"/>
                <a:gd name="T99" fmla="*/ 2147483647 h 3030"/>
                <a:gd name="T100" fmla="*/ 2147483647 w 1158"/>
                <a:gd name="T101" fmla="*/ 2147483647 h 3030"/>
                <a:gd name="T102" fmla="*/ 2147483647 w 1158"/>
                <a:gd name="T103" fmla="*/ 2147483647 h 3030"/>
                <a:gd name="T104" fmla="*/ 2147483647 w 1158"/>
                <a:gd name="T105" fmla="*/ 2147483647 h 3030"/>
                <a:gd name="T106" fmla="*/ 2147483647 w 1158"/>
                <a:gd name="T107" fmla="*/ 2147483647 h 3030"/>
                <a:gd name="T108" fmla="*/ 2147483647 w 1158"/>
                <a:gd name="T109" fmla="*/ 2147483647 h 3030"/>
                <a:gd name="T110" fmla="*/ 2147483647 w 1158"/>
                <a:gd name="T111" fmla="*/ 2147483647 h 3030"/>
                <a:gd name="T112" fmla="*/ 2147483647 w 1158"/>
                <a:gd name="T113" fmla="*/ 2147483647 h 3030"/>
                <a:gd name="T114" fmla="*/ 2147483647 w 1158"/>
                <a:gd name="T115" fmla="*/ 2147483647 h 3030"/>
                <a:gd name="T116" fmla="*/ 2147483647 w 1158"/>
                <a:gd name="T117" fmla="*/ 2147483647 h 3030"/>
                <a:gd name="T118" fmla="*/ 2147483647 w 1158"/>
                <a:gd name="T119" fmla="*/ 2147483647 h 3030"/>
                <a:gd name="T120" fmla="*/ 2147483647 w 1158"/>
                <a:gd name="T121" fmla="*/ 2147483647 h 3030"/>
                <a:gd name="T122" fmla="*/ 2147483647 w 1158"/>
                <a:gd name="T123" fmla="*/ 2147483647 h 303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158"/>
                <a:gd name="T187" fmla="*/ 0 h 3030"/>
                <a:gd name="T188" fmla="*/ 1158 w 1158"/>
                <a:gd name="T189" fmla="*/ 3030 h 303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158" h="3030">
                  <a:moveTo>
                    <a:pt x="1014" y="2910"/>
                  </a:moveTo>
                  <a:lnTo>
                    <a:pt x="984" y="2898"/>
                  </a:lnTo>
                  <a:lnTo>
                    <a:pt x="966" y="2880"/>
                  </a:lnTo>
                  <a:lnTo>
                    <a:pt x="948" y="2874"/>
                  </a:lnTo>
                  <a:lnTo>
                    <a:pt x="942" y="2862"/>
                  </a:lnTo>
                  <a:lnTo>
                    <a:pt x="936" y="2856"/>
                  </a:lnTo>
                  <a:lnTo>
                    <a:pt x="936" y="2850"/>
                  </a:lnTo>
                  <a:lnTo>
                    <a:pt x="906" y="2850"/>
                  </a:lnTo>
                  <a:lnTo>
                    <a:pt x="912" y="2832"/>
                  </a:lnTo>
                  <a:lnTo>
                    <a:pt x="870" y="2796"/>
                  </a:lnTo>
                  <a:lnTo>
                    <a:pt x="840" y="2802"/>
                  </a:lnTo>
                  <a:lnTo>
                    <a:pt x="828" y="2796"/>
                  </a:lnTo>
                  <a:lnTo>
                    <a:pt x="816" y="2808"/>
                  </a:lnTo>
                  <a:lnTo>
                    <a:pt x="792" y="2814"/>
                  </a:lnTo>
                  <a:lnTo>
                    <a:pt x="798" y="2832"/>
                  </a:lnTo>
                  <a:lnTo>
                    <a:pt x="780" y="2832"/>
                  </a:lnTo>
                  <a:lnTo>
                    <a:pt x="780" y="2862"/>
                  </a:lnTo>
                  <a:lnTo>
                    <a:pt x="786" y="2868"/>
                  </a:lnTo>
                  <a:lnTo>
                    <a:pt x="798" y="2868"/>
                  </a:lnTo>
                  <a:lnTo>
                    <a:pt x="810" y="2862"/>
                  </a:lnTo>
                  <a:lnTo>
                    <a:pt x="816" y="2856"/>
                  </a:lnTo>
                  <a:lnTo>
                    <a:pt x="828" y="2850"/>
                  </a:lnTo>
                  <a:lnTo>
                    <a:pt x="834" y="2844"/>
                  </a:lnTo>
                  <a:lnTo>
                    <a:pt x="858" y="2856"/>
                  </a:lnTo>
                  <a:lnTo>
                    <a:pt x="858" y="2874"/>
                  </a:lnTo>
                  <a:lnTo>
                    <a:pt x="846" y="2880"/>
                  </a:lnTo>
                  <a:lnTo>
                    <a:pt x="828" y="2898"/>
                  </a:lnTo>
                  <a:lnTo>
                    <a:pt x="822" y="2898"/>
                  </a:lnTo>
                  <a:lnTo>
                    <a:pt x="828" y="2904"/>
                  </a:lnTo>
                  <a:lnTo>
                    <a:pt x="882" y="2922"/>
                  </a:lnTo>
                  <a:lnTo>
                    <a:pt x="912" y="2928"/>
                  </a:lnTo>
                  <a:lnTo>
                    <a:pt x="924" y="2934"/>
                  </a:lnTo>
                  <a:lnTo>
                    <a:pt x="906" y="2958"/>
                  </a:lnTo>
                  <a:lnTo>
                    <a:pt x="906" y="2952"/>
                  </a:lnTo>
                  <a:lnTo>
                    <a:pt x="894" y="2940"/>
                  </a:lnTo>
                  <a:lnTo>
                    <a:pt x="876" y="2940"/>
                  </a:lnTo>
                  <a:lnTo>
                    <a:pt x="870" y="2946"/>
                  </a:lnTo>
                  <a:lnTo>
                    <a:pt x="870" y="2952"/>
                  </a:lnTo>
                  <a:lnTo>
                    <a:pt x="852" y="2928"/>
                  </a:lnTo>
                  <a:lnTo>
                    <a:pt x="834" y="2934"/>
                  </a:lnTo>
                  <a:lnTo>
                    <a:pt x="846" y="2946"/>
                  </a:lnTo>
                  <a:lnTo>
                    <a:pt x="816" y="2940"/>
                  </a:lnTo>
                  <a:lnTo>
                    <a:pt x="822" y="2946"/>
                  </a:lnTo>
                  <a:lnTo>
                    <a:pt x="828" y="2958"/>
                  </a:lnTo>
                  <a:lnTo>
                    <a:pt x="834" y="2964"/>
                  </a:lnTo>
                  <a:lnTo>
                    <a:pt x="894" y="2964"/>
                  </a:lnTo>
                  <a:lnTo>
                    <a:pt x="906" y="2970"/>
                  </a:lnTo>
                  <a:lnTo>
                    <a:pt x="1050" y="2970"/>
                  </a:lnTo>
                  <a:lnTo>
                    <a:pt x="1074" y="2982"/>
                  </a:lnTo>
                  <a:lnTo>
                    <a:pt x="1080" y="2988"/>
                  </a:lnTo>
                  <a:lnTo>
                    <a:pt x="1086" y="2988"/>
                  </a:lnTo>
                  <a:lnTo>
                    <a:pt x="1122" y="2970"/>
                  </a:lnTo>
                  <a:lnTo>
                    <a:pt x="1140" y="2976"/>
                  </a:lnTo>
                  <a:lnTo>
                    <a:pt x="1152" y="2976"/>
                  </a:lnTo>
                  <a:lnTo>
                    <a:pt x="1158" y="2952"/>
                  </a:lnTo>
                  <a:lnTo>
                    <a:pt x="1140" y="2952"/>
                  </a:lnTo>
                  <a:lnTo>
                    <a:pt x="1086" y="2940"/>
                  </a:lnTo>
                  <a:lnTo>
                    <a:pt x="1014" y="2910"/>
                  </a:lnTo>
                  <a:close/>
                  <a:moveTo>
                    <a:pt x="990" y="2988"/>
                  </a:moveTo>
                  <a:lnTo>
                    <a:pt x="1014" y="3000"/>
                  </a:lnTo>
                  <a:lnTo>
                    <a:pt x="1068" y="3006"/>
                  </a:lnTo>
                  <a:lnTo>
                    <a:pt x="1038" y="2982"/>
                  </a:lnTo>
                  <a:lnTo>
                    <a:pt x="990" y="2988"/>
                  </a:lnTo>
                  <a:close/>
                  <a:moveTo>
                    <a:pt x="960" y="2994"/>
                  </a:moveTo>
                  <a:lnTo>
                    <a:pt x="966" y="2982"/>
                  </a:lnTo>
                  <a:lnTo>
                    <a:pt x="888" y="2982"/>
                  </a:lnTo>
                  <a:lnTo>
                    <a:pt x="906" y="3012"/>
                  </a:lnTo>
                  <a:lnTo>
                    <a:pt x="936" y="3018"/>
                  </a:lnTo>
                  <a:lnTo>
                    <a:pt x="930" y="3006"/>
                  </a:lnTo>
                  <a:lnTo>
                    <a:pt x="936" y="3000"/>
                  </a:lnTo>
                  <a:lnTo>
                    <a:pt x="948" y="3012"/>
                  </a:lnTo>
                  <a:lnTo>
                    <a:pt x="996" y="3012"/>
                  </a:lnTo>
                  <a:lnTo>
                    <a:pt x="1008" y="3030"/>
                  </a:lnTo>
                  <a:lnTo>
                    <a:pt x="1026" y="3030"/>
                  </a:lnTo>
                  <a:lnTo>
                    <a:pt x="996" y="3000"/>
                  </a:lnTo>
                  <a:lnTo>
                    <a:pt x="960" y="2994"/>
                  </a:lnTo>
                  <a:close/>
                  <a:moveTo>
                    <a:pt x="804" y="2946"/>
                  </a:moveTo>
                  <a:lnTo>
                    <a:pt x="744" y="2940"/>
                  </a:lnTo>
                  <a:lnTo>
                    <a:pt x="750" y="2958"/>
                  </a:lnTo>
                  <a:lnTo>
                    <a:pt x="792" y="2958"/>
                  </a:lnTo>
                  <a:lnTo>
                    <a:pt x="804" y="2976"/>
                  </a:lnTo>
                  <a:lnTo>
                    <a:pt x="864" y="3000"/>
                  </a:lnTo>
                  <a:lnTo>
                    <a:pt x="828" y="2970"/>
                  </a:lnTo>
                  <a:lnTo>
                    <a:pt x="804" y="2946"/>
                  </a:lnTo>
                  <a:close/>
                  <a:moveTo>
                    <a:pt x="804" y="2880"/>
                  </a:moveTo>
                  <a:lnTo>
                    <a:pt x="786" y="2898"/>
                  </a:lnTo>
                  <a:lnTo>
                    <a:pt x="792" y="2928"/>
                  </a:lnTo>
                  <a:lnTo>
                    <a:pt x="816" y="2922"/>
                  </a:lnTo>
                  <a:lnTo>
                    <a:pt x="804" y="2880"/>
                  </a:lnTo>
                  <a:close/>
                  <a:moveTo>
                    <a:pt x="774" y="2928"/>
                  </a:moveTo>
                  <a:lnTo>
                    <a:pt x="768" y="2910"/>
                  </a:lnTo>
                  <a:lnTo>
                    <a:pt x="720" y="2898"/>
                  </a:lnTo>
                  <a:lnTo>
                    <a:pt x="708" y="2916"/>
                  </a:lnTo>
                  <a:lnTo>
                    <a:pt x="708" y="2934"/>
                  </a:lnTo>
                  <a:lnTo>
                    <a:pt x="744" y="2922"/>
                  </a:lnTo>
                  <a:lnTo>
                    <a:pt x="774" y="2928"/>
                  </a:lnTo>
                  <a:close/>
                  <a:moveTo>
                    <a:pt x="612" y="2772"/>
                  </a:moveTo>
                  <a:lnTo>
                    <a:pt x="606" y="2766"/>
                  </a:lnTo>
                  <a:lnTo>
                    <a:pt x="594" y="2766"/>
                  </a:lnTo>
                  <a:lnTo>
                    <a:pt x="588" y="2760"/>
                  </a:lnTo>
                  <a:lnTo>
                    <a:pt x="570" y="2760"/>
                  </a:lnTo>
                  <a:lnTo>
                    <a:pt x="570" y="2766"/>
                  </a:lnTo>
                  <a:lnTo>
                    <a:pt x="564" y="2778"/>
                  </a:lnTo>
                  <a:lnTo>
                    <a:pt x="564" y="2808"/>
                  </a:lnTo>
                  <a:lnTo>
                    <a:pt x="570" y="2808"/>
                  </a:lnTo>
                  <a:lnTo>
                    <a:pt x="576" y="2802"/>
                  </a:lnTo>
                  <a:lnTo>
                    <a:pt x="588" y="2802"/>
                  </a:lnTo>
                  <a:lnTo>
                    <a:pt x="594" y="2796"/>
                  </a:lnTo>
                  <a:lnTo>
                    <a:pt x="600" y="2820"/>
                  </a:lnTo>
                  <a:lnTo>
                    <a:pt x="630" y="2808"/>
                  </a:lnTo>
                  <a:lnTo>
                    <a:pt x="612" y="2790"/>
                  </a:lnTo>
                  <a:lnTo>
                    <a:pt x="618" y="2772"/>
                  </a:lnTo>
                  <a:lnTo>
                    <a:pt x="612" y="2772"/>
                  </a:lnTo>
                  <a:close/>
                  <a:moveTo>
                    <a:pt x="552" y="2826"/>
                  </a:moveTo>
                  <a:lnTo>
                    <a:pt x="516" y="2808"/>
                  </a:lnTo>
                  <a:lnTo>
                    <a:pt x="546" y="2832"/>
                  </a:lnTo>
                  <a:lnTo>
                    <a:pt x="588" y="2844"/>
                  </a:lnTo>
                  <a:lnTo>
                    <a:pt x="606" y="2850"/>
                  </a:lnTo>
                  <a:lnTo>
                    <a:pt x="588" y="2832"/>
                  </a:lnTo>
                  <a:lnTo>
                    <a:pt x="552" y="2826"/>
                  </a:lnTo>
                  <a:close/>
                  <a:moveTo>
                    <a:pt x="552" y="2748"/>
                  </a:moveTo>
                  <a:lnTo>
                    <a:pt x="534" y="2730"/>
                  </a:lnTo>
                  <a:lnTo>
                    <a:pt x="528" y="2766"/>
                  </a:lnTo>
                  <a:lnTo>
                    <a:pt x="504" y="2772"/>
                  </a:lnTo>
                  <a:lnTo>
                    <a:pt x="546" y="2784"/>
                  </a:lnTo>
                  <a:lnTo>
                    <a:pt x="552" y="2748"/>
                  </a:lnTo>
                  <a:close/>
                  <a:moveTo>
                    <a:pt x="444" y="2736"/>
                  </a:moveTo>
                  <a:lnTo>
                    <a:pt x="480" y="2772"/>
                  </a:lnTo>
                  <a:lnTo>
                    <a:pt x="492" y="2760"/>
                  </a:lnTo>
                  <a:lnTo>
                    <a:pt x="462" y="2724"/>
                  </a:lnTo>
                  <a:lnTo>
                    <a:pt x="444" y="2736"/>
                  </a:lnTo>
                  <a:close/>
                  <a:moveTo>
                    <a:pt x="516" y="2724"/>
                  </a:moveTo>
                  <a:lnTo>
                    <a:pt x="504" y="2718"/>
                  </a:lnTo>
                  <a:lnTo>
                    <a:pt x="492" y="2730"/>
                  </a:lnTo>
                  <a:lnTo>
                    <a:pt x="504" y="2748"/>
                  </a:lnTo>
                  <a:lnTo>
                    <a:pt x="516" y="2724"/>
                  </a:lnTo>
                  <a:close/>
                  <a:moveTo>
                    <a:pt x="456" y="2706"/>
                  </a:moveTo>
                  <a:lnTo>
                    <a:pt x="462" y="2676"/>
                  </a:lnTo>
                  <a:lnTo>
                    <a:pt x="456" y="2640"/>
                  </a:lnTo>
                  <a:lnTo>
                    <a:pt x="438" y="2634"/>
                  </a:lnTo>
                  <a:lnTo>
                    <a:pt x="438" y="2652"/>
                  </a:lnTo>
                  <a:lnTo>
                    <a:pt x="408" y="2646"/>
                  </a:lnTo>
                  <a:lnTo>
                    <a:pt x="432" y="2682"/>
                  </a:lnTo>
                  <a:lnTo>
                    <a:pt x="426" y="2724"/>
                  </a:lnTo>
                  <a:lnTo>
                    <a:pt x="456" y="2706"/>
                  </a:lnTo>
                  <a:close/>
                  <a:moveTo>
                    <a:pt x="366" y="2622"/>
                  </a:moveTo>
                  <a:lnTo>
                    <a:pt x="384" y="2628"/>
                  </a:lnTo>
                  <a:lnTo>
                    <a:pt x="390" y="2658"/>
                  </a:lnTo>
                  <a:lnTo>
                    <a:pt x="396" y="2628"/>
                  </a:lnTo>
                  <a:lnTo>
                    <a:pt x="402" y="2604"/>
                  </a:lnTo>
                  <a:lnTo>
                    <a:pt x="372" y="2598"/>
                  </a:lnTo>
                  <a:lnTo>
                    <a:pt x="366" y="2622"/>
                  </a:lnTo>
                  <a:close/>
                  <a:moveTo>
                    <a:pt x="372" y="2586"/>
                  </a:moveTo>
                  <a:lnTo>
                    <a:pt x="378" y="2586"/>
                  </a:lnTo>
                  <a:lnTo>
                    <a:pt x="378" y="2580"/>
                  </a:lnTo>
                  <a:lnTo>
                    <a:pt x="384" y="2574"/>
                  </a:lnTo>
                  <a:lnTo>
                    <a:pt x="414" y="2598"/>
                  </a:lnTo>
                  <a:lnTo>
                    <a:pt x="414" y="2574"/>
                  </a:lnTo>
                  <a:lnTo>
                    <a:pt x="384" y="2544"/>
                  </a:lnTo>
                  <a:lnTo>
                    <a:pt x="378" y="2532"/>
                  </a:lnTo>
                  <a:lnTo>
                    <a:pt x="372" y="2526"/>
                  </a:lnTo>
                  <a:lnTo>
                    <a:pt x="360" y="2502"/>
                  </a:lnTo>
                  <a:lnTo>
                    <a:pt x="360" y="2490"/>
                  </a:lnTo>
                  <a:lnTo>
                    <a:pt x="342" y="2454"/>
                  </a:lnTo>
                  <a:lnTo>
                    <a:pt x="330" y="2448"/>
                  </a:lnTo>
                  <a:lnTo>
                    <a:pt x="324" y="2442"/>
                  </a:lnTo>
                  <a:lnTo>
                    <a:pt x="318" y="2442"/>
                  </a:lnTo>
                  <a:lnTo>
                    <a:pt x="312" y="2448"/>
                  </a:lnTo>
                  <a:lnTo>
                    <a:pt x="312" y="2454"/>
                  </a:lnTo>
                  <a:lnTo>
                    <a:pt x="294" y="2448"/>
                  </a:lnTo>
                  <a:lnTo>
                    <a:pt x="288" y="2454"/>
                  </a:lnTo>
                  <a:lnTo>
                    <a:pt x="288" y="2466"/>
                  </a:lnTo>
                  <a:lnTo>
                    <a:pt x="282" y="2472"/>
                  </a:lnTo>
                  <a:lnTo>
                    <a:pt x="282" y="2490"/>
                  </a:lnTo>
                  <a:lnTo>
                    <a:pt x="330" y="2490"/>
                  </a:lnTo>
                  <a:lnTo>
                    <a:pt x="312" y="2532"/>
                  </a:lnTo>
                  <a:lnTo>
                    <a:pt x="324" y="2532"/>
                  </a:lnTo>
                  <a:lnTo>
                    <a:pt x="348" y="2508"/>
                  </a:lnTo>
                  <a:lnTo>
                    <a:pt x="342" y="2532"/>
                  </a:lnTo>
                  <a:lnTo>
                    <a:pt x="342" y="2538"/>
                  </a:lnTo>
                  <a:lnTo>
                    <a:pt x="348" y="2544"/>
                  </a:lnTo>
                  <a:lnTo>
                    <a:pt x="366" y="2580"/>
                  </a:lnTo>
                  <a:lnTo>
                    <a:pt x="366" y="2586"/>
                  </a:lnTo>
                  <a:lnTo>
                    <a:pt x="372" y="2586"/>
                  </a:lnTo>
                  <a:close/>
                  <a:moveTo>
                    <a:pt x="246" y="2082"/>
                  </a:moveTo>
                  <a:lnTo>
                    <a:pt x="246" y="2034"/>
                  </a:lnTo>
                  <a:lnTo>
                    <a:pt x="216" y="2004"/>
                  </a:lnTo>
                  <a:lnTo>
                    <a:pt x="234" y="1992"/>
                  </a:lnTo>
                  <a:lnTo>
                    <a:pt x="210" y="1968"/>
                  </a:lnTo>
                  <a:lnTo>
                    <a:pt x="174" y="1956"/>
                  </a:lnTo>
                  <a:lnTo>
                    <a:pt x="174" y="1986"/>
                  </a:lnTo>
                  <a:lnTo>
                    <a:pt x="180" y="1998"/>
                  </a:lnTo>
                  <a:lnTo>
                    <a:pt x="180" y="2004"/>
                  </a:lnTo>
                  <a:lnTo>
                    <a:pt x="192" y="2016"/>
                  </a:lnTo>
                  <a:lnTo>
                    <a:pt x="198" y="2028"/>
                  </a:lnTo>
                  <a:lnTo>
                    <a:pt x="204" y="2034"/>
                  </a:lnTo>
                  <a:lnTo>
                    <a:pt x="204" y="2046"/>
                  </a:lnTo>
                  <a:lnTo>
                    <a:pt x="198" y="2064"/>
                  </a:lnTo>
                  <a:lnTo>
                    <a:pt x="246" y="2082"/>
                  </a:lnTo>
                  <a:close/>
                  <a:moveTo>
                    <a:pt x="246" y="2178"/>
                  </a:moveTo>
                  <a:lnTo>
                    <a:pt x="258" y="2190"/>
                  </a:lnTo>
                  <a:lnTo>
                    <a:pt x="282" y="2190"/>
                  </a:lnTo>
                  <a:lnTo>
                    <a:pt x="294" y="2172"/>
                  </a:lnTo>
                  <a:lnTo>
                    <a:pt x="264" y="2178"/>
                  </a:lnTo>
                  <a:lnTo>
                    <a:pt x="246" y="2178"/>
                  </a:lnTo>
                  <a:close/>
                  <a:moveTo>
                    <a:pt x="282" y="2220"/>
                  </a:moveTo>
                  <a:lnTo>
                    <a:pt x="282" y="2238"/>
                  </a:lnTo>
                  <a:lnTo>
                    <a:pt x="306" y="2256"/>
                  </a:lnTo>
                  <a:lnTo>
                    <a:pt x="306" y="2232"/>
                  </a:lnTo>
                  <a:lnTo>
                    <a:pt x="294" y="2208"/>
                  </a:lnTo>
                  <a:lnTo>
                    <a:pt x="258" y="2208"/>
                  </a:lnTo>
                  <a:lnTo>
                    <a:pt x="282" y="2220"/>
                  </a:lnTo>
                  <a:close/>
                  <a:moveTo>
                    <a:pt x="318" y="2190"/>
                  </a:moveTo>
                  <a:lnTo>
                    <a:pt x="324" y="2184"/>
                  </a:lnTo>
                  <a:lnTo>
                    <a:pt x="336" y="2178"/>
                  </a:lnTo>
                  <a:lnTo>
                    <a:pt x="348" y="2166"/>
                  </a:lnTo>
                  <a:lnTo>
                    <a:pt x="336" y="2154"/>
                  </a:lnTo>
                  <a:lnTo>
                    <a:pt x="324" y="2154"/>
                  </a:lnTo>
                  <a:lnTo>
                    <a:pt x="312" y="2160"/>
                  </a:lnTo>
                  <a:lnTo>
                    <a:pt x="306" y="2166"/>
                  </a:lnTo>
                  <a:lnTo>
                    <a:pt x="306" y="2184"/>
                  </a:lnTo>
                  <a:lnTo>
                    <a:pt x="312" y="2190"/>
                  </a:lnTo>
                  <a:lnTo>
                    <a:pt x="318" y="2190"/>
                  </a:lnTo>
                  <a:close/>
                  <a:moveTo>
                    <a:pt x="252" y="2112"/>
                  </a:moveTo>
                  <a:lnTo>
                    <a:pt x="240" y="2118"/>
                  </a:lnTo>
                  <a:lnTo>
                    <a:pt x="240" y="2136"/>
                  </a:lnTo>
                  <a:lnTo>
                    <a:pt x="252" y="2136"/>
                  </a:lnTo>
                  <a:lnTo>
                    <a:pt x="264" y="2124"/>
                  </a:lnTo>
                  <a:lnTo>
                    <a:pt x="264" y="2106"/>
                  </a:lnTo>
                  <a:lnTo>
                    <a:pt x="258" y="2106"/>
                  </a:lnTo>
                  <a:lnTo>
                    <a:pt x="252" y="2112"/>
                  </a:lnTo>
                  <a:close/>
                  <a:moveTo>
                    <a:pt x="234" y="2154"/>
                  </a:moveTo>
                  <a:lnTo>
                    <a:pt x="216" y="2154"/>
                  </a:lnTo>
                  <a:lnTo>
                    <a:pt x="228" y="2178"/>
                  </a:lnTo>
                  <a:lnTo>
                    <a:pt x="234" y="2154"/>
                  </a:lnTo>
                  <a:close/>
                  <a:moveTo>
                    <a:pt x="714" y="2874"/>
                  </a:moveTo>
                  <a:lnTo>
                    <a:pt x="726" y="2874"/>
                  </a:lnTo>
                  <a:lnTo>
                    <a:pt x="726" y="2886"/>
                  </a:lnTo>
                  <a:lnTo>
                    <a:pt x="768" y="2886"/>
                  </a:lnTo>
                  <a:lnTo>
                    <a:pt x="774" y="2880"/>
                  </a:lnTo>
                  <a:lnTo>
                    <a:pt x="774" y="2874"/>
                  </a:lnTo>
                  <a:lnTo>
                    <a:pt x="744" y="2844"/>
                  </a:lnTo>
                  <a:lnTo>
                    <a:pt x="744" y="2808"/>
                  </a:lnTo>
                  <a:lnTo>
                    <a:pt x="786" y="2802"/>
                  </a:lnTo>
                  <a:lnTo>
                    <a:pt x="780" y="2790"/>
                  </a:lnTo>
                  <a:lnTo>
                    <a:pt x="804" y="2790"/>
                  </a:lnTo>
                  <a:lnTo>
                    <a:pt x="816" y="2772"/>
                  </a:lnTo>
                  <a:lnTo>
                    <a:pt x="792" y="2754"/>
                  </a:lnTo>
                  <a:lnTo>
                    <a:pt x="696" y="2754"/>
                  </a:lnTo>
                  <a:lnTo>
                    <a:pt x="684" y="2760"/>
                  </a:lnTo>
                  <a:lnTo>
                    <a:pt x="672" y="2760"/>
                  </a:lnTo>
                  <a:lnTo>
                    <a:pt x="654" y="2742"/>
                  </a:lnTo>
                  <a:lnTo>
                    <a:pt x="618" y="2724"/>
                  </a:lnTo>
                  <a:lnTo>
                    <a:pt x="606" y="2706"/>
                  </a:lnTo>
                  <a:lnTo>
                    <a:pt x="588" y="2682"/>
                  </a:lnTo>
                  <a:lnTo>
                    <a:pt x="588" y="2658"/>
                  </a:lnTo>
                  <a:lnTo>
                    <a:pt x="576" y="2646"/>
                  </a:lnTo>
                  <a:lnTo>
                    <a:pt x="564" y="2640"/>
                  </a:lnTo>
                  <a:lnTo>
                    <a:pt x="546" y="2640"/>
                  </a:lnTo>
                  <a:lnTo>
                    <a:pt x="534" y="2652"/>
                  </a:lnTo>
                  <a:lnTo>
                    <a:pt x="528" y="2652"/>
                  </a:lnTo>
                  <a:lnTo>
                    <a:pt x="516" y="2646"/>
                  </a:lnTo>
                  <a:lnTo>
                    <a:pt x="510" y="2640"/>
                  </a:lnTo>
                  <a:lnTo>
                    <a:pt x="510" y="2628"/>
                  </a:lnTo>
                  <a:lnTo>
                    <a:pt x="504" y="2622"/>
                  </a:lnTo>
                  <a:lnTo>
                    <a:pt x="504" y="2616"/>
                  </a:lnTo>
                  <a:lnTo>
                    <a:pt x="474" y="2610"/>
                  </a:lnTo>
                  <a:lnTo>
                    <a:pt x="474" y="2574"/>
                  </a:lnTo>
                  <a:lnTo>
                    <a:pt x="468" y="2568"/>
                  </a:lnTo>
                  <a:lnTo>
                    <a:pt x="462" y="2556"/>
                  </a:lnTo>
                  <a:lnTo>
                    <a:pt x="462" y="2544"/>
                  </a:lnTo>
                  <a:lnTo>
                    <a:pt x="474" y="2538"/>
                  </a:lnTo>
                  <a:lnTo>
                    <a:pt x="474" y="2514"/>
                  </a:lnTo>
                  <a:lnTo>
                    <a:pt x="480" y="2514"/>
                  </a:lnTo>
                  <a:lnTo>
                    <a:pt x="486" y="2508"/>
                  </a:lnTo>
                  <a:lnTo>
                    <a:pt x="492" y="2508"/>
                  </a:lnTo>
                  <a:lnTo>
                    <a:pt x="498" y="2502"/>
                  </a:lnTo>
                  <a:lnTo>
                    <a:pt x="498" y="2496"/>
                  </a:lnTo>
                  <a:lnTo>
                    <a:pt x="474" y="2472"/>
                  </a:lnTo>
                  <a:lnTo>
                    <a:pt x="480" y="2466"/>
                  </a:lnTo>
                  <a:lnTo>
                    <a:pt x="492" y="2460"/>
                  </a:lnTo>
                  <a:lnTo>
                    <a:pt x="498" y="2460"/>
                  </a:lnTo>
                  <a:lnTo>
                    <a:pt x="498" y="2454"/>
                  </a:lnTo>
                  <a:lnTo>
                    <a:pt x="474" y="2430"/>
                  </a:lnTo>
                  <a:lnTo>
                    <a:pt x="468" y="2430"/>
                  </a:lnTo>
                  <a:lnTo>
                    <a:pt x="474" y="2388"/>
                  </a:lnTo>
                  <a:lnTo>
                    <a:pt x="486" y="2382"/>
                  </a:lnTo>
                  <a:lnTo>
                    <a:pt x="474" y="2358"/>
                  </a:lnTo>
                  <a:lnTo>
                    <a:pt x="480" y="2322"/>
                  </a:lnTo>
                  <a:lnTo>
                    <a:pt x="456" y="2298"/>
                  </a:lnTo>
                  <a:lnTo>
                    <a:pt x="462" y="2274"/>
                  </a:lnTo>
                  <a:lnTo>
                    <a:pt x="438" y="2256"/>
                  </a:lnTo>
                  <a:lnTo>
                    <a:pt x="450" y="2244"/>
                  </a:lnTo>
                  <a:lnTo>
                    <a:pt x="456" y="2232"/>
                  </a:lnTo>
                  <a:lnTo>
                    <a:pt x="462" y="2226"/>
                  </a:lnTo>
                  <a:lnTo>
                    <a:pt x="438" y="2202"/>
                  </a:lnTo>
                  <a:lnTo>
                    <a:pt x="426" y="2202"/>
                  </a:lnTo>
                  <a:lnTo>
                    <a:pt x="420" y="2196"/>
                  </a:lnTo>
                  <a:lnTo>
                    <a:pt x="408" y="2190"/>
                  </a:lnTo>
                  <a:lnTo>
                    <a:pt x="402" y="2190"/>
                  </a:lnTo>
                  <a:lnTo>
                    <a:pt x="396" y="2184"/>
                  </a:lnTo>
                  <a:lnTo>
                    <a:pt x="414" y="2184"/>
                  </a:lnTo>
                  <a:lnTo>
                    <a:pt x="426" y="2178"/>
                  </a:lnTo>
                  <a:lnTo>
                    <a:pt x="438" y="2178"/>
                  </a:lnTo>
                  <a:lnTo>
                    <a:pt x="444" y="2172"/>
                  </a:lnTo>
                  <a:lnTo>
                    <a:pt x="444" y="2166"/>
                  </a:lnTo>
                  <a:lnTo>
                    <a:pt x="432" y="2160"/>
                  </a:lnTo>
                  <a:lnTo>
                    <a:pt x="402" y="2160"/>
                  </a:lnTo>
                  <a:lnTo>
                    <a:pt x="390" y="2148"/>
                  </a:lnTo>
                  <a:lnTo>
                    <a:pt x="390" y="2118"/>
                  </a:lnTo>
                  <a:lnTo>
                    <a:pt x="384" y="2106"/>
                  </a:lnTo>
                  <a:lnTo>
                    <a:pt x="384" y="2100"/>
                  </a:lnTo>
                  <a:lnTo>
                    <a:pt x="378" y="2094"/>
                  </a:lnTo>
                  <a:lnTo>
                    <a:pt x="366" y="2088"/>
                  </a:lnTo>
                  <a:lnTo>
                    <a:pt x="360" y="2088"/>
                  </a:lnTo>
                  <a:lnTo>
                    <a:pt x="366" y="2058"/>
                  </a:lnTo>
                  <a:lnTo>
                    <a:pt x="342" y="2046"/>
                  </a:lnTo>
                  <a:lnTo>
                    <a:pt x="336" y="2040"/>
                  </a:lnTo>
                  <a:lnTo>
                    <a:pt x="336" y="2028"/>
                  </a:lnTo>
                  <a:lnTo>
                    <a:pt x="330" y="2016"/>
                  </a:lnTo>
                  <a:lnTo>
                    <a:pt x="330" y="1998"/>
                  </a:lnTo>
                  <a:lnTo>
                    <a:pt x="324" y="1986"/>
                  </a:lnTo>
                  <a:lnTo>
                    <a:pt x="324" y="1974"/>
                  </a:lnTo>
                  <a:lnTo>
                    <a:pt x="330" y="1968"/>
                  </a:lnTo>
                  <a:lnTo>
                    <a:pt x="342" y="1962"/>
                  </a:lnTo>
                  <a:lnTo>
                    <a:pt x="348" y="1962"/>
                  </a:lnTo>
                  <a:lnTo>
                    <a:pt x="336" y="1950"/>
                  </a:lnTo>
                  <a:lnTo>
                    <a:pt x="324" y="1944"/>
                  </a:lnTo>
                  <a:lnTo>
                    <a:pt x="306" y="1926"/>
                  </a:lnTo>
                  <a:lnTo>
                    <a:pt x="300" y="1914"/>
                  </a:lnTo>
                  <a:lnTo>
                    <a:pt x="300" y="1890"/>
                  </a:lnTo>
                  <a:lnTo>
                    <a:pt x="294" y="1878"/>
                  </a:lnTo>
                  <a:lnTo>
                    <a:pt x="288" y="1872"/>
                  </a:lnTo>
                  <a:lnTo>
                    <a:pt x="288" y="1842"/>
                  </a:lnTo>
                  <a:lnTo>
                    <a:pt x="294" y="1836"/>
                  </a:lnTo>
                  <a:lnTo>
                    <a:pt x="294" y="1824"/>
                  </a:lnTo>
                  <a:lnTo>
                    <a:pt x="276" y="1812"/>
                  </a:lnTo>
                  <a:lnTo>
                    <a:pt x="276" y="1806"/>
                  </a:lnTo>
                  <a:lnTo>
                    <a:pt x="282" y="1794"/>
                  </a:lnTo>
                  <a:lnTo>
                    <a:pt x="282" y="1788"/>
                  </a:lnTo>
                  <a:lnTo>
                    <a:pt x="264" y="1770"/>
                  </a:lnTo>
                  <a:lnTo>
                    <a:pt x="282" y="1758"/>
                  </a:lnTo>
                  <a:lnTo>
                    <a:pt x="270" y="1716"/>
                  </a:lnTo>
                  <a:lnTo>
                    <a:pt x="276" y="1716"/>
                  </a:lnTo>
                  <a:lnTo>
                    <a:pt x="282" y="1710"/>
                  </a:lnTo>
                  <a:lnTo>
                    <a:pt x="294" y="1704"/>
                  </a:lnTo>
                  <a:lnTo>
                    <a:pt x="300" y="1692"/>
                  </a:lnTo>
                  <a:lnTo>
                    <a:pt x="300" y="1686"/>
                  </a:lnTo>
                  <a:lnTo>
                    <a:pt x="282" y="1668"/>
                  </a:lnTo>
                  <a:lnTo>
                    <a:pt x="276" y="1668"/>
                  </a:lnTo>
                  <a:lnTo>
                    <a:pt x="276" y="1650"/>
                  </a:lnTo>
                  <a:lnTo>
                    <a:pt x="246" y="1626"/>
                  </a:lnTo>
                  <a:lnTo>
                    <a:pt x="246" y="1578"/>
                  </a:lnTo>
                  <a:lnTo>
                    <a:pt x="240" y="1566"/>
                  </a:lnTo>
                  <a:lnTo>
                    <a:pt x="234" y="1548"/>
                  </a:lnTo>
                  <a:lnTo>
                    <a:pt x="234" y="1536"/>
                  </a:lnTo>
                  <a:lnTo>
                    <a:pt x="228" y="1530"/>
                  </a:lnTo>
                  <a:lnTo>
                    <a:pt x="228" y="1524"/>
                  </a:lnTo>
                  <a:lnTo>
                    <a:pt x="252" y="1518"/>
                  </a:lnTo>
                  <a:lnTo>
                    <a:pt x="258" y="1500"/>
                  </a:lnTo>
                  <a:lnTo>
                    <a:pt x="258" y="1494"/>
                  </a:lnTo>
                  <a:lnTo>
                    <a:pt x="264" y="1482"/>
                  </a:lnTo>
                  <a:lnTo>
                    <a:pt x="264" y="1470"/>
                  </a:lnTo>
                  <a:lnTo>
                    <a:pt x="258" y="1464"/>
                  </a:lnTo>
                  <a:lnTo>
                    <a:pt x="252" y="1452"/>
                  </a:lnTo>
                  <a:lnTo>
                    <a:pt x="246" y="1446"/>
                  </a:lnTo>
                  <a:lnTo>
                    <a:pt x="240" y="1434"/>
                  </a:lnTo>
                  <a:lnTo>
                    <a:pt x="234" y="1428"/>
                  </a:lnTo>
                  <a:lnTo>
                    <a:pt x="246" y="1428"/>
                  </a:lnTo>
                  <a:lnTo>
                    <a:pt x="246" y="1398"/>
                  </a:lnTo>
                  <a:lnTo>
                    <a:pt x="252" y="1380"/>
                  </a:lnTo>
                  <a:lnTo>
                    <a:pt x="252" y="1356"/>
                  </a:lnTo>
                  <a:lnTo>
                    <a:pt x="270" y="1338"/>
                  </a:lnTo>
                  <a:lnTo>
                    <a:pt x="270" y="1332"/>
                  </a:lnTo>
                  <a:lnTo>
                    <a:pt x="264" y="1320"/>
                  </a:lnTo>
                  <a:lnTo>
                    <a:pt x="258" y="1314"/>
                  </a:lnTo>
                  <a:lnTo>
                    <a:pt x="252" y="1302"/>
                  </a:lnTo>
                  <a:lnTo>
                    <a:pt x="246" y="1260"/>
                  </a:lnTo>
                  <a:lnTo>
                    <a:pt x="222" y="1260"/>
                  </a:lnTo>
                  <a:lnTo>
                    <a:pt x="210" y="1248"/>
                  </a:lnTo>
                  <a:lnTo>
                    <a:pt x="210" y="1236"/>
                  </a:lnTo>
                  <a:lnTo>
                    <a:pt x="216" y="1230"/>
                  </a:lnTo>
                  <a:lnTo>
                    <a:pt x="210" y="1218"/>
                  </a:lnTo>
                  <a:lnTo>
                    <a:pt x="198" y="1188"/>
                  </a:lnTo>
                  <a:lnTo>
                    <a:pt x="180" y="1170"/>
                  </a:lnTo>
                  <a:lnTo>
                    <a:pt x="180" y="1164"/>
                  </a:lnTo>
                  <a:lnTo>
                    <a:pt x="186" y="1158"/>
                  </a:lnTo>
                  <a:lnTo>
                    <a:pt x="186" y="1146"/>
                  </a:lnTo>
                  <a:lnTo>
                    <a:pt x="168" y="1128"/>
                  </a:lnTo>
                  <a:lnTo>
                    <a:pt x="156" y="1122"/>
                  </a:lnTo>
                  <a:lnTo>
                    <a:pt x="156" y="1116"/>
                  </a:lnTo>
                  <a:lnTo>
                    <a:pt x="150" y="1110"/>
                  </a:lnTo>
                  <a:lnTo>
                    <a:pt x="150" y="1086"/>
                  </a:lnTo>
                  <a:lnTo>
                    <a:pt x="156" y="1086"/>
                  </a:lnTo>
                  <a:lnTo>
                    <a:pt x="168" y="1080"/>
                  </a:lnTo>
                  <a:lnTo>
                    <a:pt x="162" y="1026"/>
                  </a:lnTo>
                  <a:lnTo>
                    <a:pt x="186" y="1026"/>
                  </a:lnTo>
                  <a:lnTo>
                    <a:pt x="186" y="1020"/>
                  </a:lnTo>
                  <a:lnTo>
                    <a:pt x="180" y="1008"/>
                  </a:lnTo>
                  <a:lnTo>
                    <a:pt x="168" y="972"/>
                  </a:lnTo>
                  <a:lnTo>
                    <a:pt x="156" y="948"/>
                  </a:lnTo>
                  <a:lnTo>
                    <a:pt x="156" y="936"/>
                  </a:lnTo>
                  <a:lnTo>
                    <a:pt x="168" y="924"/>
                  </a:lnTo>
                  <a:lnTo>
                    <a:pt x="168" y="858"/>
                  </a:lnTo>
                  <a:lnTo>
                    <a:pt x="174" y="852"/>
                  </a:lnTo>
                  <a:lnTo>
                    <a:pt x="180" y="840"/>
                  </a:lnTo>
                  <a:lnTo>
                    <a:pt x="192" y="828"/>
                  </a:lnTo>
                  <a:lnTo>
                    <a:pt x="192" y="816"/>
                  </a:lnTo>
                  <a:lnTo>
                    <a:pt x="198" y="804"/>
                  </a:lnTo>
                  <a:lnTo>
                    <a:pt x="198" y="792"/>
                  </a:lnTo>
                  <a:lnTo>
                    <a:pt x="204" y="774"/>
                  </a:lnTo>
                  <a:lnTo>
                    <a:pt x="204" y="762"/>
                  </a:lnTo>
                  <a:lnTo>
                    <a:pt x="222" y="762"/>
                  </a:lnTo>
                  <a:lnTo>
                    <a:pt x="228" y="756"/>
                  </a:lnTo>
                  <a:lnTo>
                    <a:pt x="240" y="750"/>
                  </a:lnTo>
                  <a:lnTo>
                    <a:pt x="240" y="738"/>
                  </a:lnTo>
                  <a:lnTo>
                    <a:pt x="234" y="726"/>
                  </a:lnTo>
                  <a:lnTo>
                    <a:pt x="210" y="714"/>
                  </a:lnTo>
                  <a:lnTo>
                    <a:pt x="204" y="708"/>
                  </a:lnTo>
                  <a:lnTo>
                    <a:pt x="198" y="708"/>
                  </a:lnTo>
                  <a:lnTo>
                    <a:pt x="204" y="708"/>
                  </a:lnTo>
                  <a:lnTo>
                    <a:pt x="216" y="696"/>
                  </a:lnTo>
                  <a:lnTo>
                    <a:pt x="222" y="684"/>
                  </a:lnTo>
                  <a:lnTo>
                    <a:pt x="228" y="678"/>
                  </a:lnTo>
                  <a:lnTo>
                    <a:pt x="222" y="666"/>
                  </a:lnTo>
                  <a:lnTo>
                    <a:pt x="210" y="654"/>
                  </a:lnTo>
                  <a:lnTo>
                    <a:pt x="198" y="648"/>
                  </a:lnTo>
                  <a:lnTo>
                    <a:pt x="192" y="642"/>
                  </a:lnTo>
                  <a:lnTo>
                    <a:pt x="192" y="624"/>
                  </a:lnTo>
                  <a:lnTo>
                    <a:pt x="216" y="600"/>
                  </a:lnTo>
                  <a:lnTo>
                    <a:pt x="216" y="594"/>
                  </a:lnTo>
                  <a:lnTo>
                    <a:pt x="204" y="594"/>
                  </a:lnTo>
                  <a:lnTo>
                    <a:pt x="192" y="588"/>
                  </a:lnTo>
                  <a:lnTo>
                    <a:pt x="186" y="582"/>
                  </a:lnTo>
                  <a:lnTo>
                    <a:pt x="186" y="576"/>
                  </a:lnTo>
                  <a:lnTo>
                    <a:pt x="192" y="570"/>
                  </a:lnTo>
                  <a:lnTo>
                    <a:pt x="198" y="558"/>
                  </a:lnTo>
                  <a:lnTo>
                    <a:pt x="210" y="552"/>
                  </a:lnTo>
                  <a:lnTo>
                    <a:pt x="222" y="540"/>
                  </a:lnTo>
                  <a:lnTo>
                    <a:pt x="240" y="534"/>
                  </a:lnTo>
                  <a:lnTo>
                    <a:pt x="252" y="528"/>
                  </a:lnTo>
                  <a:lnTo>
                    <a:pt x="258" y="522"/>
                  </a:lnTo>
                  <a:lnTo>
                    <a:pt x="264" y="522"/>
                  </a:lnTo>
                  <a:lnTo>
                    <a:pt x="276" y="438"/>
                  </a:lnTo>
                  <a:lnTo>
                    <a:pt x="264" y="420"/>
                  </a:lnTo>
                  <a:lnTo>
                    <a:pt x="222" y="420"/>
                  </a:lnTo>
                  <a:lnTo>
                    <a:pt x="216" y="408"/>
                  </a:lnTo>
                  <a:lnTo>
                    <a:pt x="216" y="384"/>
                  </a:lnTo>
                  <a:lnTo>
                    <a:pt x="192" y="360"/>
                  </a:lnTo>
                  <a:lnTo>
                    <a:pt x="192" y="294"/>
                  </a:lnTo>
                  <a:lnTo>
                    <a:pt x="186" y="288"/>
                  </a:lnTo>
                  <a:lnTo>
                    <a:pt x="174" y="282"/>
                  </a:lnTo>
                  <a:lnTo>
                    <a:pt x="168" y="276"/>
                  </a:lnTo>
                  <a:lnTo>
                    <a:pt x="156" y="270"/>
                  </a:lnTo>
                  <a:lnTo>
                    <a:pt x="150" y="264"/>
                  </a:lnTo>
                  <a:lnTo>
                    <a:pt x="144" y="264"/>
                  </a:lnTo>
                  <a:lnTo>
                    <a:pt x="144" y="240"/>
                  </a:lnTo>
                  <a:lnTo>
                    <a:pt x="138" y="234"/>
                  </a:lnTo>
                  <a:lnTo>
                    <a:pt x="132" y="222"/>
                  </a:lnTo>
                  <a:lnTo>
                    <a:pt x="132" y="210"/>
                  </a:lnTo>
                  <a:lnTo>
                    <a:pt x="138" y="204"/>
                  </a:lnTo>
                  <a:lnTo>
                    <a:pt x="144" y="192"/>
                  </a:lnTo>
                  <a:lnTo>
                    <a:pt x="150" y="186"/>
                  </a:lnTo>
                  <a:lnTo>
                    <a:pt x="132" y="168"/>
                  </a:lnTo>
                  <a:lnTo>
                    <a:pt x="144" y="156"/>
                  </a:lnTo>
                  <a:lnTo>
                    <a:pt x="150" y="144"/>
                  </a:lnTo>
                  <a:lnTo>
                    <a:pt x="150" y="138"/>
                  </a:lnTo>
                  <a:lnTo>
                    <a:pt x="144" y="126"/>
                  </a:lnTo>
                  <a:lnTo>
                    <a:pt x="120" y="114"/>
                  </a:lnTo>
                  <a:lnTo>
                    <a:pt x="114" y="114"/>
                  </a:lnTo>
                  <a:lnTo>
                    <a:pt x="102" y="108"/>
                  </a:lnTo>
                  <a:lnTo>
                    <a:pt x="90" y="30"/>
                  </a:lnTo>
                  <a:lnTo>
                    <a:pt x="66" y="30"/>
                  </a:lnTo>
                  <a:lnTo>
                    <a:pt x="48" y="0"/>
                  </a:lnTo>
                  <a:lnTo>
                    <a:pt x="36" y="6"/>
                  </a:lnTo>
                  <a:lnTo>
                    <a:pt x="42" y="18"/>
                  </a:lnTo>
                  <a:lnTo>
                    <a:pt x="42" y="36"/>
                  </a:lnTo>
                  <a:lnTo>
                    <a:pt x="36" y="42"/>
                  </a:lnTo>
                  <a:lnTo>
                    <a:pt x="0" y="66"/>
                  </a:lnTo>
                  <a:lnTo>
                    <a:pt x="0" y="108"/>
                  </a:lnTo>
                  <a:lnTo>
                    <a:pt x="24" y="156"/>
                  </a:lnTo>
                  <a:lnTo>
                    <a:pt x="30" y="174"/>
                  </a:lnTo>
                  <a:lnTo>
                    <a:pt x="36" y="228"/>
                  </a:lnTo>
                  <a:lnTo>
                    <a:pt x="36" y="282"/>
                  </a:lnTo>
                  <a:lnTo>
                    <a:pt x="48" y="318"/>
                  </a:lnTo>
                  <a:lnTo>
                    <a:pt x="48" y="360"/>
                  </a:lnTo>
                  <a:lnTo>
                    <a:pt x="54" y="384"/>
                  </a:lnTo>
                  <a:lnTo>
                    <a:pt x="54" y="432"/>
                  </a:lnTo>
                  <a:lnTo>
                    <a:pt x="30" y="444"/>
                  </a:lnTo>
                  <a:lnTo>
                    <a:pt x="36" y="474"/>
                  </a:lnTo>
                  <a:lnTo>
                    <a:pt x="54" y="486"/>
                  </a:lnTo>
                  <a:lnTo>
                    <a:pt x="48" y="582"/>
                  </a:lnTo>
                  <a:lnTo>
                    <a:pt x="72" y="624"/>
                  </a:lnTo>
                  <a:lnTo>
                    <a:pt x="54" y="642"/>
                  </a:lnTo>
                  <a:lnTo>
                    <a:pt x="60" y="702"/>
                  </a:lnTo>
                  <a:lnTo>
                    <a:pt x="66" y="708"/>
                  </a:lnTo>
                  <a:lnTo>
                    <a:pt x="78" y="732"/>
                  </a:lnTo>
                  <a:lnTo>
                    <a:pt x="78" y="744"/>
                  </a:lnTo>
                  <a:lnTo>
                    <a:pt x="72" y="756"/>
                  </a:lnTo>
                  <a:lnTo>
                    <a:pt x="66" y="762"/>
                  </a:lnTo>
                  <a:lnTo>
                    <a:pt x="60" y="762"/>
                  </a:lnTo>
                  <a:lnTo>
                    <a:pt x="60" y="792"/>
                  </a:lnTo>
                  <a:lnTo>
                    <a:pt x="72" y="810"/>
                  </a:lnTo>
                  <a:lnTo>
                    <a:pt x="60" y="822"/>
                  </a:lnTo>
                  <a:lnTo>
                    <a:pt x="48" y="846"/>
                  </a:lnTo>
                  <a:lnTo>
                    <a:pt x="48" y="852"/>
                  </a:lnTo>
                  <a:lnTo>
                    <a:pt x="60" y="852"/>
                  </a:lnTo>
                  <a:lnTo>
                    <a:pt x="60" y="864"/>
                  </a:lnTo>
                  <a:lnTo>
                    <a:pt x="66" y="870"/>
                  </a:lnTo>
                  <a:lnTo>
                    <a:pt x="66" y="888"/>
                  </a:lnTo>
                  <a:lnTo>
                    <a:pt x="54" y="900"/>
                  </a:lnTo>
                  <a:lnTo>
                    <a:pt x="54" y="906"/>
                  </a:lnTo>
                  <a:lnTo>
                    <a:pt x="48" y="912"/>
                  </a:lnTo>
                  <a:lnTo>
                    <a:pt x="48" y="936"/>
                  </a:lnTo>
                  <a:lnTo>
                    <a:pt x="54" y="948"/>
                  </a:lnTo>
                  <a:lnTo>
                    <a:pt x="60" y="954"/>
                  </a:lnTo>
                  <a:lnTo>
                    <a:pt x="66" y="954"/>
                  </a:lnTo>
                  <a:lnTo>
                    <a:pt x="78" y="966"/>
                  </a:lnTo>
                  <a:lnTo>
                    <a:pt x="78" y="1020"/>
                  </a:lnTo>
                  <a:lnTo>
                    <a:pt x="60" y="1020"/>
                  </a:lnTo>
                  <a:lnTo>
                    <a:pt x="60" y="1044"/>
                  </a:lnTo>
                  <a:lnTo>
                    <a:pt x="66" y="1056"/>
                  </a:lnTo>
                  <a:lnTo>
                    <a:pt x="90" y="1128"/>
                  </a:lnTo>
                  <a:lnTo>
                    <a:pt x="96" y="1140"/>
                  </a:lnTo>
                  <a:lnTo>
                    <a:pt x="102" y="1146"/>
                  </a:lnTo>
                  <a:lnTo>
                    <a:pt x="102" y="1164"/>
                  </a:lnTo>
                  <a:lnTo>
                    <a:pt x="108" y="1170"/>
                  </a:lnTo>
                  <a:lnTo>
                    <a:pt x="114" y="1182"/>
                  </a:lnTo>
                  <a:lnTo>
                    <a:pt x="120" y="1188"/>
                  </a:lnTo>
                  <a:lnTo>
                    <a:pt x="120" y="1236"/>
                  </a:lnTo>
                  <a:lnTo>
                    <a:pt x="114" y="1266"/>
                  </a:lnTo>
                  <a:lnTo>
                    <a:pt x="138" y="1290"/>
                  </a:lnTo>
                  <a:lnTo>
                    <a:pt x="138" y="1296"/>
                  </a:lnTo>
                  <a:lnTo>
                    <a:pt x="132" y="1302"/>
                  </a:lnTo>
                  <a:lnTo>
                    <a:pt x="126" y="1314"/>
                  </a:lnTo>
                  <a:lnTo>
                    <a:pt x="126" y="1326"/>
                  </a:lnTo>
                  <a:lnTo>
                    <a:pt x="120" y="1338"/>
                  </a:lnTo>
                  <a:lnTo>
                    <a:pt x="120" y="1416"/>
                  </a:lnTo>
                  <a:lnTo>
                    <a:pt x="102" y="1452"/>
                  </a:lnTo>
                  <a:lnTo>
                    <a:pt x="114" y="1464"/>
                  </a:lnTo>
                  <a:lnTo>
                    <a:pt x="114" y="1470"/>
                  </a:lnTo>
                  <a:lnTo>
                    <a:pt x="108" y="1476"/>
                  </a:lnTo>
                  <a:lnTo>
                    <a:pt x="108" y="1536"/>
                  </a:lnTo>
                  <a:lnTo>
                    <a:pt x="102" y="1554"/>
                  </a:lnTo>
                  <a:lnTo>
                    <a:pt x="102" y="1578"/>
                  </a:lnTo>
                  <a:lnTo>
                    <a:pt x="84" y="1584"/>
                  </a:lnTo>
                  <a:lnTo>
                    <a:pt x="84" y="1608"/>
                  </a:lnTo>
                  <a:lnTo>
                    <a:pt x="108" y="1650"/>
                  </a:lnTo>
                  <a:lnTo>
                    <a:pt x="108" y="1692"/>
                  </a:lnTo>
                  <a:lnTo>
                    <a:pt x="114" y="1704"/>
                  </a:lnTo>
                  <a:lnTo>
                    <a:pt x="144" y="1734"/>
                  </a:lnTo>
                  <a:lnTo>
                    <a:pt x="156" y="1758"/>
                  </a:lnTo>
                  <a:lnTo>
                    <a:pt x="156" y="1800"/>
                  </a:lnTo>
                  <a:lnTo>
                    <a:pt x="150" y="1812"/>
                  </a:lnTo>
                  <a:lnTo>
                    <a:pt x="150" y="1824"/>
                  </a:lnTo>
                  <a:lnTo>
                    <a:pt x="162" y="1836"/>
                  </a:lnTo>
                  <a:lnTo>
                    <a:pt x="162" y="1896"/>
                  </a:lnTo>
                  <a:lnTo>
                    <a:pt x="168" y="1908"/>
                  </a:lnTo>
                  <a:lnTo>
                    <a:pt x="174" y="1914"/>
                  </a:lnTo>
                  <a:lnTo>
                    <a:pt x="186" y="1920"/>
                  </a:lnTo>
                  <a:lnTo>
                    <a:pt x="192" y="1926"/>
                  </a:lnTo>
                  <a:lnTo>
                    <a:pt x="198" y="1926"/>
                  </a:lnTo>
                  <a:lnTo>
                    <a:pt x="192" y="1944"/>
                  </a:lnTo>
                  <a:lnTo>
                    <a:pt x="234" y="1944"/>
                  </a:lnTo>
                  <a:lnTo>
                    <a:pt x="234" y="1914"/>
                  </a:lnTo>
                  <a:lnTo>
                    <a:pt x="246" y="1926"/>
                  </a:lnTo>
                  <a:lnTo>
                    <a:pt x="258" y="1932"/>
                  </a:lnTo>
                  <a:lnTo>
                    <a:pt x="270" y="1932"/>
                  </a:lnTo>
                  <a:lnTo>
                    <a:pt x="276" y="1926"/>
                  </a:lnTo>
                  <a:lnTo>
                    <a:pt x="276" y="1914"/>
                  </a:lnTo>
                  <a:lnTo>
                    <a:pt x="288" y="1932"/>
                  </a:lnTo>
                  <a:lnTo>
                    <a:pt x="282" y="1938"/>
                  </a:lnTo>
                  <a:lnTo>
                    <a:pt x="270" y="1944"/>
                  </a:lnTo>
                  <a:lnTo>
                    <a:pt x="264" y="1956"/>
                  </a:lnTo>
                  <a:lnTo>
                    <a:pt x="258" y="1962"/>
                  </a:lnTo>
                  <a:lnTo>
                    <a:pt x="258" y="1968"/>
                  </a:lnTo>
                  <a:lnTo>
                    <a:pt x="288" y="1968"/>
                  </a:lnTo>
                  <a:lnTo>
                    <a:pt x="294" y="1974"/>
                  </a:lnTo>
                  <a:lnTo>
                    <a:pt x="294" y="1992"/>
                  </a:lnTo>
                  <a:lnTo>
                    <a:pt x="270" y="1986"/>
                  </a:lnTo>
                  <a:lnTo>
                    <a:pt x="288" y="2010"/>
                  </a:lnTo>
                  <a:lnTo>
                    <a:pt x="276" y="2022"/>
                  </a:lnTo>
                  <a:lnTo>
                    <a:pt x="294" y="2046"/>
                  </a:lnTo>
                  <a:lnTo>
                    <a:pt x="276" y="2064"/>
                  </a:lnTo>
                  <a:lnTo>
                    <a:pt x="270" y="2076"/>
                  </a:lnTo>
                  <a:lnTo>
                    <a:pt x="270" y="2082"/>
                  </a:lnTo>
                  <a:lnTo>
                    <a:pt x="276" y="2088"/>
                  </a:lnTo>
                  <a:lnTo>
                    <a:pt x="282" y="2088"/>
                  </a:lnTo>
                  <a:lnTo>
                    <a:pt x="306" y="2100"/>
                  </a:lnTo>
                  <a:lnTo>
                    <a:pt x="318" y="2100"/>
                  </a:lnTo>
                  <a:lnTo>
                    <a:pt x="300" y="2118"/>
                  </a:lnTo>
                  <a:lnTo>
                    <a:pt x="300" y="2130"/>
                  </a:lnTo>
                  <a:lnTo>
                    <a:pt x="312" y="2136"/>
                  </a:lnTo>
                  <a:lnTo>
                    <a:pt x="318" y="2142"/>
                  </a:lnTo>
                  <a:lnTo>
                    <a:pt x="330" y="2148"/>
                  </a:lnTo>
                  <a:lnTo>
                    <a:pt x="354" y="2148"/>
                  </a:lnTo>
                  <a:lnTo>
                    <a:pt x="360" y="2184"/>
                  </a:lnTo>
                  <a:lnTo>
                    <a:pt x="354" y="2184"/>
                  </a:lnTo>
                  <a:lnTo>
                    <a:pt x="324" y="2214"/>
                  </a:lnTo>
                  <a:lnTo>
                    <a:pt x="324" y="2220"/>
                  </a:lnTo>
                  <a:lnTo>
                    <a:pt x="330" y="2226"/>
                  </a:lnTo>
                  <a:lnTo>
                    <a:pt x="354" y="2226"/>
                  </a:lnTo>
                  <a:lnTo>
                    <a:pt x="366" y="2232"/>
                  </a:lnTo>
                  <a:lnTo>
                    <a:pt x="378" y="2244"/>
                  </a:lnTo>
                  <a:lnTo>
                    <a:pt x="348" y="2244"/>
                  </a:lnTo>
                  <a:lnTo>
                    <a:pt x="342" y="2238"/>
                  </a:lnTo>
                  <a:lnTo>
                    <a:pt x="330" y="2238"/>
                  </a:lnTo>
                  <a:lnTo>
                    <a:pt x="324" y="2244"/>
                  </a:lnTo>
                  <a:lnTo>
                    <a:pt x="324" y="2250"/>
                  </a:lnTo>
                  <a:lnTo>
                    <a:pt x="354" y="2256"/>
                  </a:lnTo>
                  <a:lnTo>
                    <a:pt x="330" y="2268"/>
                  </a:lnTo>
                  <a:lnTo>
                    <a:pt x="336" y="2292"/>
                  </a:lnTo>
                  <a:lnTo>
                    <a:pt x="348" y="2292"/>
                  </a:lnTo>
                  <a:lnTo>
                    <a:pt x="348" y="2316"/>
                  </a:lnTo>
                  <a:lnTo>
                    <a:pt x="336" y="2328"/>
                  </a:lnTo>
                  <a:lnTo>
                    <a:pt x="336" y="2322"/>
                  </a:lnTo>
                  <a:lnTo>
                    <a:pt x="330" y="2316"/>
                  </a:lnTo>
                  <a:lnTo>
                    <a:pt x="324" y="2304"/>
                  </a:lnTo>
                  <a:lnTo>
                    <a:pt x="324" y="2298"/>
                  </a:lnTo>
                  <a:lnTo>
                    <a:pt x="288" y="2298"/>
                  </a:lnTo>
                  <a:lnTo>
                    <a:pt x="306" y="2292"/>
                  </a:lnTo>
                  <a:lnTo>
                    <a:pt x="282" y="2268"/>
                  </a:lnTo>
                  <a:lnTo>
                    <a:pt x="276" y="2268"/>
                  </a:lnTo>
                  <a:lnTo>
                    <a:pt x="276" y="2280"/>
                  </a:lnTo>
                  <a:lnTo>
                    <a:pt x="270" y="2268"/>
                  </a:lnTo>
                  <a:lnTo>
                    <a:pt x="228" y="2280"/>
                  </a:lnTo>
                  <a:lnTo>
                    <a:pt x="264" y="2286"/>
                  </a:lnTo>
                  <a:lnTo>
                    <a:pt x="258" y="2292"/>
                  </a:lnTo>
                  <a:lnTo>
                    <a:pt x="252" y="2304"/>
                  </a:lnTo>
                  <a:lnTo>
                    <a:pt x="246" y="2310"/>
                  </a:lnTo>
                  <a:lnTo>
                    <a:pt x="234" y="2316"/>
                  </a:lnTo>
                  <a:lnTo>
                    <a:pt x="228" y="2328"/>
                  </a:lnTo>
                  <a:lnTo>
                    <a:pt x="222" y="2334"/>
                  </a:lnTo>
                  <a:lnTo>
                    <a:pt x="222" y="2340"/>
                  </a:lnTo>
                  <a:lnTo>
                    <a:pt x="228" y="2346"/>
                  </a:lnTo>
                  <a:lnTo>
                    <a:pt x="240" y="2352"/>
                  </a:lnTo>
                  <a:lnTo>
                    <a:pt x="252" y="2352"/>
                  </a:lnTo>
                  <a:lnTo>
                    <a:pt x="252" y="2346"/>
                  </a:lnTo>
                  <a:lnTo>
                    <a:pt x="240" y="2334"/>
                  </a:lnTo>
                  <a:lnTo>
                    <a:pt x="264" y="2328"/>
                  </a:lnTo>
                  <a:lnTo>
                    <a:pt x="282" y="2346"/>
                  </a:lnTo>
                  <a:lnTo>
                    <a:pt x="324" y="2346"/>
                  </a:lnTo>
                  <a:lnTo>
                    <a:pt x="336" y="2352"/>
                  </a:lnTo>
                  <a:lnTo>
                    <a:pt x="342" y="2364"/>
                  </a:lnTo>
                  <a:lnTo>
                    <a:pt x="354" y="2370"/>
                  </a:lnTo>
                  <a:lnTo>
                    <a:pt x="354" y="2376"/>
                  </a:lnTo>
                  <a:lnTo>
                    <a:pt x="336" y="2394"/>
                  </a:lnTo>
                  <a:lnTo>
                    <a:pt x="342" y="2406"/>
                  </a:lnTo>
                  <a:lnTo>
                    <a:pt x="360" y="2406"/>
                  </a:lnTo>
                  <a:lnTo>
                    <a:pt x="360" y="2418"/>
                  </a:lnTo>
                  <a:lnTo>
                    <a:pt x="378" y="2424"/>
                  </a:lnTo>
                  <a:lnTo>
                    <a:pt x="384" y="2406"/>
                  </a:lnTo>
                  <a:lnTo>
                    <a:pt x="402" y="2424"/>
                  </a:lnTo>
                  <a:lnTo>
                    <a:pt x="408" y="2424"/>
                  </a:lnTo>
                  <a:lnTo>
                    <a:pt x="420" y="2430"/>
                  </a:lnTo>
                  <a:lnTo>
                    <a:pt x="426" y="2436"/>
                  </a:lnTo>
                  <a:lnTo>
                    <a:pt x="426" y="2448"/>
                  </a:lnTo>
                  <a:lnTo>
                    <a:pt x="414" y="2460"/>
                  </a:lnTo>
                  <a:lnTo>
                    <a:pt x="408" y="2454"/>
                  </a:lnTo>
                  <a:lnTo>
                    <a:pt x="396" y="2454"/>
                  </a:lnTo>
                  <a:lnTo>
                    <a:pt x="384" y="2448"/>
                  </a:lnTo>
                  <a:lnTo>
                    <a:pt x="378" y="2442"/>
                  </a:lnTo>
                  <a:lnTo>
                    <a:pt x="366" y="2442"/>
                  </a:lnTo>
                  <a:lnTo>
                    <a:pt x="366" y="2454"/>
                  </a:lnTo>
                  <a:lnTo>
                    <a:pt x="372" y="2460"/>
                  </a:lnTo>
                  <a:lnTo>
                    <a:pt x="378" y="2460"/>
                  </a:lnTo>
                  <a:lnTo>
                    <a:pt x="390" y="2472"/>
                  </a:lnTo>
                  <a:lnTo>
                    <a:pt x="402" y="2496"/>
                  </a:lnTo>
                  <a:lnTo>
                    <a:pt x="402" y="2508"/>
                  </a:lnTo>
                  <a:lnTo>
                    <a:pt x="384" y="2508"/>
                  </a:lnTo>
                  <a:lnTo>
                    <a:pt x="396" y="2526"/>
                  </a:lnTo>
                  <a:lnTo>
                    <a:pt x="414" y="2562"/>
                  </a:lnTo>
                  <a:lnTo>
                    <a:pt x="426" y="2520"/>
                  </a:lnTo>
                  <a:lnTo>
                    <a:pt x="426" y="2550"/>
                  </a:lnTo>
                  <a:lnTo>
                    <a:pt x="444" y="2574"/>
                  </a:lnTo>
                  <a:lnTo>
                    <a:pt x="420" y="2574"/>
                  </a:lnTo>
                  <a:lnTo>
                    <a:pt x="426" y="2592"/>
                  </a:lnTo>
                  <a:lnTo>
                    <a:pt x="450" y="2592"/>
                  </a:lnTo>
                  <a:lnTo>
                    <a:pt x="432" y="2604"/>
                  </a:lnTo>
                  <a:lnTo>
                    <a:pt x="462" y="2616"/>
                  </a:lnTo>
                  <a:lnTo>
                    <a:pt x="444" y="2628"/>
                  </a:lnTo>
                  <a:lnTo>
                    <a:pt x="474" y="2640"/>
                  </a:lnTo>
                  <a:lnTo>
                    <a:pt x="462" y="2652"/>
                  </a:lnTo>
                  <a:lnTo>
                    <a:pt x="480" y="2658"/>
                  </a:lnTo>
                  <a:lnTo>
                    <a:pt x="480" y="2652"/>
                  </a:lnTo>
                  <a:lnTo>
                    <a:pt x="486" y="2640"/>
                  </a:lnTo>
                  <a:lnTo>
                    <a:pt x="486" y="2634"/>
                  </a:lnTo>
                  <a:lnTo>
                    <a:pt x="492" y="2634"/>
                  </a:lnTo>
                  <a:lnTo>
                    <a:pt x="498" y="2640"/>
                  </a:lnTo>
                  <a:lnTo>
                    <a:pt x="504" y="2652"/>
                  </a:lnTo>
                  <a:lnTo>
                    <a:pt x="498" y="2658"/>
                  </a:lnTo>
                  <a:lnTo>
                    <a:pt x="498" y="2664"/>
                  </a:lnTo>
                  <a:lnTo>
                    <a:pt x="492" y="2664"/>
                  </a:lnTo>
                  <a:lnTo>
                    <a:pt x="480" y="2676"/>
                  </a:lnTo>
                  <a:lnTo>
                    <a:pt x="480" y="2682"/>
                  </a:lnTo>
                  <a:lnTo>
                    <a:pt x="486" y="2688"/>
                  </a:lnTo>
                  <a:lnTo>
                    <a:pt x="516" y="2688"/>
                  </a:lnTo>
                  <a:lnTo>
                    <a:pt x="516" y="2700"/>
                  </a:lnTo>
                  <a:lnTo>
                    <a:pt x="540" y="2724"/>
                  </a:lnTo>
                  <a:lnTo>
                    <a:pt x="552" y="2730"/>
                  </a:lnTo>
                  <a:lnTo>
                    <a:pt x="558" y="2736"/>
                  </a:lnTo>
                  <a:lnTo>
                    <a:pt x="558" y="2700"/>
                  </a:lnTo>
                  <a:lnTo>
                    <a:pt x="564" y="2700"/>
                  </a:lnTo>
                  <a:lnTo>
                    <a:pt x="570" y="2706"/>
                  </a:lnTo>
                  <a:lnTo>
                    <a:pt x="582" y="2712"/>
                  </a:lnTo>
                  <a:lnTo>
                    <a:pt x="600" y="2718"/>
                  </a:lnTo>
                  <a:lnTo>
                    <a:pt x="624" y="2742"/>
                  </a:lnTo>
                  <a:lnTo>
                    <a:pt x="618" y="2748"/>
                  </a:lnTo>
                  <a:lnTo>
                    <a:pt x="618" y="2754"/>
                  </a:lnTo>
                  <a:lnTo>
                    <a:pt x="612" y="2760"/>
                  </a:lnTo>
                  <a:lnTo>
                    <a:pt x="630" y="2766"/>
                  </a:lnTo>
                  <a:lnTo>
                    <a:pt x="630" y="2790"/>
                  </a:lnTo>
                  <a:lnTo>
                    <a:pt x="684" y="2790"/>
                  </a:lnTo>
                  <a:lnTo>
                    <a:pt x="696" y="2802"/>
                  </a:lnTo>
                  <a:lnTo>
                    <a:pt x="666" y="2802"/>
                  </a:lnTo>
                  <a:lnTo>
                    <a:pt x="654" y="2814"/>
                  </a:lnTo>
                  <a:lnTo>
                    <a:pt x="630" y="2814"/>
                  </a:lnTo>
                  <a:lnTo>
                    <a:pt x="618" y="2832"/>
                  </a:lnTo>
                  <a:lnTo>
                    <a:pt x="648" y="2832"/>
                  </a:lnTo>
                  <a:lnTo>
                    <a:pt x="636" y="2850"/>
                  </a:lnTo>
                  <a:lnTo>
                    <a:pt x="666" y="2844"/>
                  </a:lnTo>
                  <a:lnTo>
                    <a:pt x="666" y="2826"/>
                  </a:lnTo>
                  <a:lnTo>
                    <a:pt x="690" y="2838"/>
                  </a:lnTo>
                  <a:lnTo>
                    <a:pt x="696" y="2826"/>
                  </a:lnTo>
                  <a:lnTo>
                    <a:pt x="702" y="2820"/>
                  </a:lnTo>
                  <a:lnTo>
                    <a:pt x="714" y="2814"/>
                  </a:lnTo>
                  <a:lnTo>
                    <a:pt x="720" y="2808"/>
                  </a:lnTo>
                  <a:lnTo>
                    <a:pt x="732" y="2808"/>
                  </a:lnTo>
                  <a:lnTo>
                    <a:pt x="732" y="2820"/>
                  </a:lnTo>
                  <a:lnTo>
                    <a:pt x="726" y="2832"/>
                  </a:lnTo>
                  <a:lnTo>
                    <a:pt x="702" y="2856"/>
                  </a:lnTo>
                  <a:lnTo>
                    <a:pt x="696" y="2850"/>
                  </a:lnTo>
                  <a:lnTo>
                    <a:pt x="678" y="2850"/>
                  </a:lnTo>
                  <a:lnTo>
                    <a:pt x="678" y="2868"/>
                  </a:lnTo>
                  <a:lnTo>
                    <a:pt x="642" y="2868"/>
                  </a:lnTo>
                  <a:lnTo>
                    <a:pt x="630" y="2880"/>
                  </a:lnTo>
                  <a:lnTo>
                    <a:pt x="642" y="2886"/>
                  </a:lnTo>
                  <a:lnTo>
                    <a:pt x="648" y="2916"/>
                  </a:lnTo>
                  <a:lnTo>
                    <a:pt x="678" y="2898"/>
                  </a:lnTo>
                  <a:lnTo>
                    <a:pt x="684" y="2910"/>
                  </a:lnTo>
                  <a:lnTo>
                    <a:pt x="684" y="2916"/>
                  </a:lnTo>
                  <a:lnTo>
                    <a:pt x="690" y="2916"/>
                  </a:lnTo>
                  <a:lnTo>
                    <a:pt x="696" y="2910"/>
                  </a:lnTo>
                  <a:lnTo>
                    <a:pt x="702" y="2898"/>
                  </a:lnTo>
                  <a:lnTo>
                    <a:pt x="702" y="2892"/>
                  </a:lnTo>
                  <a:lnTo>
                    <a:pt x="708" y="2880"/>
                  </a:lnTo>
                  <a:lnTo>
                    <a:pt x="714" y="2874"/>
                  </a:lnTo>
                  <a:close/>
                </a:path>
              </a:pathLst>
            </a:custGeom>
            <a:solidFill>
              <a:srgbClr val="385723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67" name="Brazil" descr="© INSCALE GmbH, 05.05.2010&#10;http://www.presentationload.com/">
              <a:extLst>
                <a:ext uri="{FF2B5EF4-FFF2-40B4-BE49-F238E27FC236}">
                  <a16:creationId xmlns:a16="http://schemas.microsoft.com/office/drawing/2014/main" id="{22F1D85F-B2A8-4CE1-A9FB-CBC8DC9B2555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3221160" y="4329688"/>
              <a:ext cx="1232805" cy="1413747"/>
            </a:xfrm>
            <a:custGeom>
              <a:avLst/>
              <a:gdLst>
                <a:gd name="T0" fmla="*/ 2147483647 w 2784"/>
                <a:gd name="T1" fmla="*/ 2147483647 h 3150"/>
                <a:gd name="T2" fmla="*/ 2147483647 w 2784"/>
                <a:gd name="T3" fmla="*/ 2147483647 h 3150"/>
                <a:gd name="T4" fmla="*/ 2147483647 w 2784"/>
                <a:gd name="T5" fmla="*/ 2147483647 h 3150"/>
                <a:gd name="T6" fmla="*/ 2147483647 w 2784"/>
                <a:gd name="T7" fmla="*/ 2147483647 h 3150"/>
                <a:gd name="T8" fmla="*/ 2147483647 w 2784"/>
                <a:gd name="T9" fmla="*/ 2147483647 h 3150"/>
                <a:gd name="T10" fmla="*/ 2147483647 w 2784"/>
                <a:gd name="T11" fmla="*/ 2147483647 h 3150"/>
                <a:gd name="T12" fmla="*/ 2147483647 w 2784"/>
                <a:gd name="T13" fmla="*/ 2147483647 h 3150"/>
                <a:gd name="T14" fmla="*/ 2147483647 w 2784"/>
                <a:gd name="T15" fmla="*/ 2147483647 h 3150"/>
                <a:gd name="T16" fmla="*/ 2147483647 w 2784"/>
                <a:gd name="T17" fmla="*/ 2147483647 h 3150"/>
                <a:gd name="T18" fmla="*/ 2147483647 w 2784"/>
                <a:gd name="T19" fmla="*/ 2147483647 h 3150"/>
                <a:gd name="T20" fmla="*/ 2147483647 w 2784"/>
                <a:gd name="T21" fmla="*/ 2147483647 h 3150"/>
                <a:gd name="T22" fmla="*/ 2147483647 w 2784"/>
                <a:gd name="T23" fmla="*/ 2147483647 h 3150"/>
                <a:gd name="T24" fmla="*/ 2147483647 w 2784"/>
                <a:gd name="T25" fmla="*/ 2147483647 h 3150"/>
                <a:gd name="T26" fmla="*/ 2147483647 w 2784"/>
                <a:gd name="T27" fmla="*/ 2147483647 h 3150"/>
                <a:gd name="T28" fmla="*/ 2147483647 w 2784"/>
                <a:gd name="T29" fmla="*/ 2147483647 h 3150"/>
                <a:gd name="T30" fmla="*/ 2147483647 w 2784"/>
                <a:gd name="T31" fmla="*/ 2147483647 h 3150"/>
                <a:gd name="T32" fmla="*/ 2147483647 w 2784"/>
                <a:gd name="T33" fmla="*/ 2147483647 h 3150"/>
                <a:gd name="T34" fmla="*/ 2147483647 w 2784"/>
                <a:gd name="T35" fmla="*/ 2147483647 h 3150"/>
                <a:gd name="T36" fmla="*/ 2147483647 w 2784"/>
                <a:gd name="T37" fmla="*/ 2147483647 h 3150"/>
                <a:gd name="T38" fmla="*/ 2147483647 w 2784"/>
                <a:gd name="T39" fmla="*/ 2147483647 h 3150"/>
                <a:gd name="T40" fmla="*/ 2147483647 w 2784"/>
                <a:gd name="T41" fmla="*/ 2147483647 h 3150"/>
                <a:gd name="T42" fmla="*/ 2147483647 w 2784"/>
                <a:gd name="T43" fmla="*/ 2147483647 h 3150"/>
                <a:gd name="T44" fmla="*/ 2147483647 w 2784"/>
                <a:gd name="T45" fmla="*/ 2147483647 h 3150"/>
                <a:gd name="T46" fmla="*/ 2147483647 w 2784"/>
                <a:gd name="T47" fmla="*/ 2147483647 h 3150"/>
                <a:gd name="T48" fmla="*/ 2147483647 w 2784"/>
                <a:gd name="T49" fmla="*/ 2147483647 h 3150"/>
                <a:gd name="T50" fmla="*/ 2147483647 w 2784"/>
                <a:gd name="T51" fmla="*/ 2147483647 h 3150"/>
                <a:gd name="T52" fmla="*/ 2147483647 w 2784"/>
                <a:gd name="T53" fmla="*/ 2147483647 h 3150"/>
                <a:gd name="T54" fmla="*/ 2147483647 w 2784"/>
                <a:gd name="T55" fmla="*/ 2147483647 h 3150"/>
                <a:gd name="T56" fmla="*/ 2147483647 w 2784"/>
                <a:gd name="T57" fmla="*/ 2147483647 h 3150"/>
                <a:gd name="T58" fmla="*/ 2147483647 w 2784"/>
                <a:gd name="T59" fmla="*/ 2147483647 h 3150"/>
                <a:gd name="T60" fmla="*/ 2147483647 w 2784"/>
                <a:gd name="T61" fmla="*/ 2147483647 h 3150"/>
                <a:gd name="T62" fmla="*/ 2147483647 w 2784"/>
                <a:gd name="T63" fmla="*/ 2147483647 h 3150"/>
                <a:gd name="T64" fmla="*/ 2147483647 w 2784"/>
                <a:gd name="T65" fmla="*/ 2147483647 h 3150"/>
                <a:gd name="T66" fmla="*/ 2147483647 w 2784"/>
                <a:gd name="T67" fmla="*/ 2147483647 h 3150"/>
                <a:gd name="T68" fmla="*/ 2147483647 w 2784"/>
                <a:gd name="T69" fmla="*/ 2147483647 h 3150"/>
                <a:gd name="T70" fmla="*/ 2147483647 w 2784"/>
                <a:gd name="T71" fmla="*/ 2147483647 h 3150"/>
                <a:gd name="T72" fmla="*/ 2147483647 w 2784"/>
                <a:gd name="T73" fmla="*/ 2147483647 h 3150"/>
                <a:gd name="T74" fmla="*/ 2147483647 w 2784"/>
                <a:gd name="T75" fmla="*/ 2147483647 h 3150"/>
                <a:gd name="T76" fmla="*/ 2147483647 w 2784"/>
                <a:gd name="T77" fmla="*/ 2147483647 h 3150"/>
                <a:gd name="T78" fmla="*/ 2147483647 w 2784"/>
                <a:gd name="T79" fmla="*/ 2147483647 h 3150"/>
                <a:gd name="T80" fmla="*/ 2147483647 w 2784"/>
                <a:gd name="T81" fmla="*/ 2147483647 h 3150"/>
                <a:gd name="T82" fmla="*/ 2147483647 w 2784"/>
                <a:gd name="T83" fmla="*/ 2147483647 h 3150"/>
                <a:gd name="T84" fmla="*/ 2147483647 w 2784"/>
                <a:gd name="T85" fmla="*/ 2147483647 h 3150"/>
                <a:gd name="T86" fmla="*/ 2147483647 w 2784"/>
                <a:gd name="T87" fmla="*/ 2147483647 h 3150"/>
                <a:gd name="T88" fmla="*/ 2147483647 w 2784"/>
                <a:gd name="T89" fmla="*/ 2147483647 h 3150"/>
                <a:gd name="T90" fmla="*/ 2147483647 w 2784"/>
                <a:gd name="T91" fmla="*/ 2147483647 h 3150"/>
                <a:gd name="T92" fmla="*/ 2147483647 w 2784"/>
                <a:gd name="T93" fmla="*/ 2147483647 h 3150"/>
                <a:gd name="T94" fmla="*/ 2147483647 w 2784"/>
                <a:gd name="T95" fmla="*/ 2147483647 h 3150"/>
                <a:gd name="T96" fmla="*/ 2147483647 w 2784"/>
                <a:gd name="T97" fmla="*/ 2147483647 h 3150"/>
                <a:gd name="T98" fmla="*/ 2147483647 w 2784"/>
                <a:gd name="T99" fmla="*/ 2147483647 h 3150"/>
                <a:gd name="T100" fmla="*/ 2147483647 w 2784"/>
                <a:gd name="T101" fmla="*/ 2147483647 h 3150"/>
                <a:gd name="T102" fmla="*/ 2147483647 w 2784"/>
                <a:gd name="T103" fmla="*/ 2147483647 h 3150"/>
                <a:gd name="T104" fmla="*/ 2147483647 w 2784"/>
                <a:gd name="T105" fmla="*/ 2147483647 h 3150"/>
                <a:gd name="T106" fmla="*/ 2147483647 w 2784"/>
                <a:gd name="T107" fmla="*/ 2147483647 h 3150"/>
                <a:gd name="T108" fmla="*/ 2147483647 w 2784"/>
                <a:gd name="T109" fmla="*/ 2147483647 h 3150"/>
                <a:gd name="T110" fmla="*/ 2147483647 w 2784"/>
                <a:gd name="T111" fmla="*/ 2147483647 h 3150"/>
                <a:gd name="T112" fmla="*/ 2147483647 w 2784"/>
                <a:gd name="T113" fmla="*/ 2147483647 h 3150"/>
                <a:gd name="T114" fmla="*/ 2147483647 w 2784"/>
                <a:gd name="T115" fmla="*/ 2147483647 h 3150"/>
                <a:gd name="T116" fmla="*/ 2147483647 w 2784"/>
                <a:gd name="T117" fmla="*/ 2147483647 h 3150"/>
                <a:gd name="T118" fmla="*/ 2147483647 w 2784"/>
                <a:gd name="T119" fmla="*/ 2147483647 h 3150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2784"/>
                <a:gd name="T181" fmla="*/ 0 h 3150"/>
                <a:gd name="T182" fmla="*/ 2784 w 2784"/>
                <a:gd name="T183" fmla="*/ 3150 h 3150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2784" h="3150">
                  <a:moveTo>
                    <a:pt x="1716" y="450"/>
                  </a:moveTo>
                  <a:lnTo>
                    <a:pt x="1710" y="450"/>
                  </a:lnTo>
                  <a:lnTo>
                    <a:pt x="1698" y="444"/>
                  </a:lnTo>
                  <a:lnTo>
                    <a:pt x="1680" y="444"/>
                  </a:lnTo>
                  <a:lnTo>
                    <a:pt x="1662" y="438"/>
                  </a:lnTo>
                  <a:lnTo>
                    <a:pt x="1650" y="438"/>
                  </a:lnTo>
                  <a:lnTo>
                    <a:pt x="1644" y="444"/>
                  </a:lnTo>
                  <a:lnTo>
                    <a:pt x="1644" y="450"/>
                  </a:lnTo>
                  <a:lnTo>
                    <a:pt x="1650" y="462"/>
                  </a:lnTo>
                  <a:lnTo>
                    <a:pt x="1650" y="468"/>
                  </a:lnTo>
                  <a:lnTo>
                    <a:pt x="1656" y="480"/>
                  </a:lnTo>
                  <a:lnTo>
                    <a:pt x="1638" y="480"/>
                  </a:lnTo>
                  <a:lnTo>
                    <a:pt x="1638" y="504"/>
                  </a:lnTo>
                  <a:lnTo>
                    <a:pt x="1656" y="516"/>
                  </a:lnTo>
                  <a:lnTo>
                    <a:pt x="1644" y="528"/>
                  </a:lnTo>
                  <a:lnTo>
                    <a:pt x="1644" y="540"/>
                  </a:lnTo>
                  <a:lnTo>
                    <a:pt x="1656" y="564"/>
                  </a:lnTo>
                  <a:lnTo>
                    <a:pt x="1668" y="570"/>
                  </a:lnTo>
                  <a:lnTo>
                    <a:pt x="1674" y="576"/>
                  </a:lnTo>
                  <a:lnTo>
                    <a:pt x="1686" y="576"/>
                  </a:lnTo>
                  <a:lnTo>
                    <a:pt x="1698" y="570"/>
                  </a:lnTo>
                  <a:lnTo>
                    <a:pt x="1710" y="570"/>
                  </a:lnTo>
                  <a:lnTo>
                    <a:pt x="1716" y="564"/>
                  </a:lnTo>
                  <a:lnTo>
                    <a:pt x="1716" y="558"/>
                  </a:lnTo>
                  <a:lnTo>
                    <a:pt x="1728" y="558"/>
                  </a:lnTo>
                  <a:lnTo>
                    <a:pt x="1740" y="552"/>
                  </a:lnTo>
                  <a:lnTo>
                    <a:pt x="1758" y="552"/>
                  </a:lnTo>
                  <a:lnTo>
                    <a:pt x="1770" y="546"/>
                  </a:lnTo>
                  <a:lnTo>
                    <a:pt x="1776" y="534"/>
                  </a:lnTo>
                  <a:lnTo>
                    <a:pt x="1788" y="492"/>
                  </a:lnTo>
                  <a:lnTo>
                    <a:pt x="1794" y="480"/>
                  </a:lnTo>
                  <a:lnTo>
                    <a:pt x="1794" y="474"/>
                  </a:lnTo>
                  <a:lnTo>
                    <a:pt x="1800" y="462"/>
                  </a:lnTo>
                  <a:lnTo>
                    <a:pt x="1800" y="444"/>
                  </a:lnTo>
                  <a:lnTo>
                    <a:pt x="1794" y="438"/>
                  </a:lnTo>
                  <a:lnTo>
                    <a:pt x="1752" y="438"/>
                  </a:lnTo>
                  <a:lnTo>
                    <a:pt x="1740" y="444"/>
                  </a:lnTo>
                  <a:lnTo>
                    <a:pt x="1734" y="444"/>
                  </a:lnTo>
                  <a:lnTo>
                    <a:pt x="1722" y="450"/>
                  </a:lnTo>
                  <a:lnTo>
                    <a:pt x="1716" y="450"/>
                  </a:lnTo>
                  <a:close/>
                  <a:moveTo>
                    <a:pt x="1716" y="438"/>
                  </a:moveTo>
                  <a:lnTo>
                    <a:pt x="1740" y="432"/>
                  </a:lnTo>
                  <a:lnTo>
                    <a:pt x="1722" y="414"/>
                  </a:lnTo>
                  <a:lnTo>
                    <a:pt x="1698" y="438"/>
                  </a:lnTo>
                  <a:lnTo>
                    <a:pt x="1716" y="438"/>
                  </a:lnTo>
                  <a:close/>
                  <a:moveTo>
                    <a:pt x="1686" y="408"/>
                  </a:moveTo>
                  <a:lnTo>
                    <a:pt x="1662" y="408"/>
                  </a:lnTo>
                  <a:lnTo>
                    <a:pt x="1662" y="426"/>
                  </a:lnTo>
                  <a:lnTo>
                    <a:pt x="1698" y="426"/>
                  </a:lnTo>
                  <a:lnTo>
                    <a:pt x="1716" y="402"/>
                  </a:lnTo>
                  <a:lnTo>
                    <a:pt x="1698" y="384"/>
                  </a:lnTo>
                  <a:lnTo>
                    <a:pt x="1686" y="408"/>
                  </a:lnTo>
                  <a:close/>
                  <a:moveTo>
                    <a:pt x="1572" y="492"/>
                  </a:moveTo>
                  <a:lnTo>
                    <a:pt x="1572" y="510"/>
                  </a:lnTo>
                  <a:lnTo>
                    <a:pt x="1554" y="546"/>
                  </a:lnTo>
                  <a:lnTo>
                    <a:pt x="1584" y="528"/>
                  </a:lnTo>
                  <a:lnTo>
                    <a:pt x="1590" y="516"/>
                  </a:lnTo>
                  <a:lnTo>
                    <a:pt x="1596" y="510"/>
                  </a:lnTo>
                  <a:lnTo>
                    <a:pt x="1608" y="486"/>
                  </a:lnTo>
                  <a:lnTo>
                    <a:pt x="1608" y="480"/>
                  </a:lnTo>
                  <a:lnTo>
                    <a:pt x="1602" y="474"/>
                  </a:lnTo>
                  <a:lnTo>
                    <a:pt x="1596" y="474"/>
                  </a:lnTo>
                  <a:lnTo>
                    <a:pt x="1584" y="480"/>
                  </a:lnTo>
                  <a:lnTo>
                    <a:pt x="1572" y="492"/>
                  </a:lnTo>
                  <a:close/>
                  <a:moveTo>
                    <a:pt x="1632" y="426"/>
                  </a:moveTo>
                  <a:lnTo>
                    <a:pt x="1608" y="450"/>
                  </a:lnTo>
                  <a:lnTo>
                    <a:pt x="1626" y="456"/>
                  </a:lnTo>
                  <a:lnTo>
                    <a:pt x="1644" y="432"/>
                  </a:lnTo>
                  <a:lnTo>
                    <a:pt x="1632" y="426"/>
                  </a:lnTo>
                  <a:close/>
                  <a:moveTo>
                    <a:pt x="2778" y="1002"/>
                  </a:moveTo>
                  <a:lnTo>
                    <a:pt x="2778" y="984"/>
                  </a:lnTo>
                  <a:lnTo>
                    <a:pt x="2772" y="972"/>
                  </a:lnTo>
                  <a:lnTo>
                    <a:pt x="2760" y="954"/>
                  </a:lnTo>
                  <a:lnTo>
                    <a:pt x="2754" y="936"/>
                  </a:lnTo>
                  <a:lnTo>
                    <a:pt x="2754" y="870"/>
                  </a:lnTo>
                  <a:lnTo>
                    <a:pt x="2724" y="840"/>
                  </a:lnTo>
                  <a:lnTo>
                    <a:pt x="2694" y="834"/>
                  </a:lnTo>
                  <a:lnTo>
                    <a:pt x="2646" y="840"/>
                  </a:lnTo>
                  <a:lnTo>
                    <a:pt x="2628" y="822"/>
                  </a:lnTo>
                  <a:lnTo>
                    <a:pt x="2610" y="822"/>
                  </a:lnTo>
                  <a:lnTo>
                    <a:pt x="2592" y="798"/>
                  </a:lnTo>
                  <a:lnTo>
                    <a:pt x="2568" y="798"/>
                  </a:lnTo>
                  <a:lnTo>
                    <a:pt x="2538" y="768"/>
                  </a:lnTo>
                  <a:lnTo>
                    <a:pt x="2526" y="750"/>
                  </a:lnTo>
                  <a:lnTo>
                    <a:pt x="2490" y="714"/>
                  </a:lnTo>
                  <a:lnTo>
                    <a:pt x="2418" y="666"/>
                  </a:lnTo>
                  <a:lnTo>
                    <a:pt x="2394" y="660"/>
                  </a:lnTo>
                  <a:lnTo>
                    <a:pt x="2316" y="660"/>
                  </a:lnTo>
                  <a:lnTo>
                    <a:pt x="2316" y="672"/>
                  </a:lnTo>
                  <a:lnTo>
                    <a:pt x="2310" y="672"/>
                  </a:lnTo>
                  <a:lnTo>
                    <a:pt x="2298" y="660"/>
                  </a:lnTo>
                  <a:lnTo>
                    <a:pt x="2286" y="654"/>
                  </a:lnTo>
                  <a:lnTo>
                    <a:pt x="2274" y="654"/>
                  </a:lnTo>
                  <a:lnTo>
                    <a:pt x="2262" y="648"/>
                  </a:lnTo>
                  <a:lnTo>
                    <a:pt x="2232" y="648"/>
                  </a:lnTo>
                  <a:lnTo>
                    <a:pt x="2226" y="642"/>
                  </a:lnTo>
                  <a:lnTo>
                    <a:pt x="2214" y="636"/>
                  </a:lnTo>
                  <a:lnTo>
                    <a:pt x="2196" y="630"/>
                  </a:lnTo>
                  <a:lnTo>
                    <a:pt x="2184" y="624"/>
                  </a:lnTo>
                  <a:lnTo>
                    <a:pt x="2166" y="618"/>
                  </a:lnTo>
                  <a:lnTo>
                    <a:pt x="2154" y="618"/>
                  </a:lnTo>
                  <a:lnTo>
                    <a:pt x="2142" y="624"/>
                  </a:lnTo>
                  <a:lnTo>
                    <a:pt x="2112" y="654"/>
                  </a:lnTo>
                  <a:lnTo>
                    <a:pt x="2106" y="666"/>
                  </a:lnTo>
                  <a:lnTo>
                    <a:pt x="2088" y="642"/>
                  </a:lnTo>
                  <a:lnTo>
                    <a:pt x="2088" y="678"/>
                  </a:lnTo>
                  <a:lnTo>
                    <a:pt x="2058" y="702"/>
                  </a:lnTo>
                  <a:lnTo>
                    <a:pt x="2076" y="636"/>
                  </a:lnTo>
                  <a:lnTo>
                    <a:pt x="2082" y="636"/>
                  </a:lnTo>
                  <a:lnTo>
                    <a:pt x="2094" y="624"/>
                  </a:lnTo>
                  <a:lnTo>
                    <a:pt x="2094" y="606"/>
                  </a:lnTo>
                  <a:lnTo>
                    <a:pt x="2088" y="600"/>
                  </a:lnTo>
                  <a:lnTo>
                    <a:pt x="2082" y="600"/>
                  </a:lnTo>
                  <a:lnTo>
                    <a:pt x="2064" y="618"/>
                  </a:lnTo>
                  <a:lnTo>
                    <a:pt x="2076" y="582"/>
                  </a:lnTo>
                  <a:lnTo>
                    <a:pt x="2070" y="582"/>
                  </a:lnTo>
                  <a:lnTo>
                    <a:pt x="2064" y="576"/>
                  </a:lnTo>
                  <a:lnTo>
                    <a:pt x="2064" y="570"/>
                  </a:lnTo>
                  <a:lnTo>
                    <a:pt x="2040" y="546"/>
                  </a:lnTo>
                  <a:lnTo>
                    <a:pt x="2034" y="546"/>
                  </a:lnTo>
                  <a:lnTo>
                    <a:pt x="2022" y="564"/>
                  </a:lnTo>
                  <a:lnTo>
                    <a:pt x="2016" y="552"/>
                  </a:lnTo>
                  <a:lnTo>
                    <a:pt x="2004" y="546"/>
                  </a:lnTo>
                  <a:lnTo>
                    <a:pt x="1998" y="534"/>
                  </a:lnTo>
                  <a:lnTo>
                    <a:pt x="1986" y="528"/>
                  </a:lnTo>
                  <a:lnTo>
                    <a:pt x="1980" y="522"/>
                  </a:lnTo>
                  <a:lnTo>
                    <a:pt x="1968" y="516"/>
                  </a:lnTo>
                  <a:lnTo>
                    <a:pt x="1944" y="516"/>
                  </a:lnTo>
                  <a:lnTo>
                    <a:pt x="1932" y="510"/>
                  </a:lnTo>
                  <a:lnTo>
                    <a:pt x="1926" y="510"/>
                  </a:lnTo>
                  <a:lnTo>
                    <a:pt x="1914" y="498"/>
                  </a:lnTo>
                  <a:lnTo>
                    <a:pt x="1902" y="492"/>
                  </a:lnTo>
                  <a:lnTo>
                    <a:pt x="1896" y="480"/>
                  </a:lnTo>
                  <a:lnTo>
                    <a:pt x="1884" y="474"/>
                  </a:lnTo>
                  <a:lnTo>
                    <a:pt x="1878" y="486"/>
                  </a:lnTo>
                  <a:lnTo>
                    <a:pt x="1824" y="486"/>
                  </a:lnTo>
                  <a:lnTo>
                    <a:pt x="1812" y="498"/>
                  </a:lnTo>
                  <a:lnTo>
                    <a:pt x="1806" y="510"/>
                  </a:lnTo>
                  <a:lnTo>
                    <a:pt x="1806" y="522"/>
                  </a:lnTo>
                  <a:lnTo>
                    <a:pt x="1800" y="528"/>
                  </a:lnTo>
                  <a:lnTo>
                    <a:pt x="1800" y="534"/>
                  </a:lnTo>
                  <a:lnTo>
                    <a:pt x="1812" y="552"/>
                  </a:lnTo>
                  <a:lnTo>
                    <a:pt x="1776" y="552"/>
                  </a:lnTo>
                  <a:lnTo>
                    <a:pt x="1770" y="564"/>
                  </a:lnTo>
                  <a:lnTo>
                    <a:pt x="1758" y="576"/>
                  </a:lnTo>
                  <a:lnTo>
                    <a:pt x="1752" y="588"/>
                  </a:lnTo>
                  <a:lnTo>
                    <a:pt x="1752" y="594"/>
                  </a:lnTo>
                  <a:lnTo>
                    <a:pt x="1746" y="600"/>
                  </a:lnTo>
                  <a:lnTo>
                    <a:pt x="1746" y="612"/>
                  </a:lnTo>
                  <a:lnTo>
                    <a:pt x="1740" y="624"/>
                  </a:lnTo>
                  <a:lnTo>
                    <a:pt x="1728" y="636"/>
                  </a:lnTo>
                  <a:lnTo>
                    <a:pt x="1722" y="636"/>
                  </a:lnTo>
                  <a:lnTo>
                    <a:pt x="1728" y="630"/>
                  </a:lnTo>
                  <a:lnTo>
                    <a:pt x="1728" y="618"/>
                  </a:lnTo>
                  <a:lnTo>
                    <a:pt x="1734" y="606"/>
                  </a:lnTo>
                  <a:lnTo>
                    <a:pt x="1734" y="600"/>
                  </a:lnTo>
                  <a:lnTo>
                    <a:pt x="1740" y="588"/>
                  </a:lnTo>
                  <a:lnTo>
                    <a:pt x="1740" y="582"/>
                  </a:lnTo>
                  <a:lnTo>
                    <a:pt x="1734" y="576"/>
                  </a:lnTo>
                  <a:lnTo>
                    <a:pt x="1728" y="576"/>
                  </a:lnTo>
                  <a:lnTo>
                    <a:pt x="1722" y="582"/>
                  </a:lnTo>
                  <a:lnTo>
                    <a:pt x="1716" y="582"/>
                  </a:lnTo>
                  <a:lnTo>
                    <a:pt x="1704" y="594"/>
                  </a:lnTo>
                  <a:lnTo>
                    <a:pt x="1692" y="588"/>
                  </a:lnTo>
                  <a:lnTo>
                    <a:pt x="1656" y="588"/>
                  </a:lnTo>
                  <a:lnTo>
                    <a:pt x="1644" y="582"/>
                  </a:lnTo>
                  <a:lnTo>
                    <a:pt x="1632" y="570"/>
                  </a:lnTo>
                  <a:lnTo>
                    <a:pt x="1632" y="522"/>
                  </a:lnTo>
                  <a:lnTo>
                    <a:pt x="1626" y="516"/>
                  </a:lnTo>
                  <a:lnTo>
                    <a:pt x="1626" y="504"/>
                  </a:lnTo>
                  <a:lnTo>
                    <a:pt x="1620" y="504"/>
                  </a:lnTo>
                  <a:lnTo>
                    <a:pt x="1614" y="510"/>
                  </a:lnTo>
                  <a:lnTo>
                    <a:pt x="1602" y="516"/>
                  </a:lnTo>
                  <a:lnTo>
                    <a:pt x="1596" y="522"/>
                  </a:lnTo>
                  <a:lnTo>
                    <a:pt x="1590" y="534"/>
                  </a:lnTo>
                  <a:lnTo>
                    <a:pt x="1584" y="540"/>
                  </a:lnTo>
                  <a:lnTo>
                    <a:pt x="1560" y="552"/>
                  </a:lnTo>
                  <a:lnTo>
                    <a:pt x="1554" y="558"/>
                  </a:lnTo>
                  <a:lnTo>
                    <a:pt x="1512" y="558"/>
                  </a:lnTo>
                  <a:lnTo>
                    <a:pt x="1500" y="552"/>
                  </a:lnTo>
                  <a:lnTo>
                    <a:pt x="1542" y="540"/>
                  </a:lnTo>
                  <a:lnTo>
                    <a:pt x="1548" y="528"/>
                  </a:lnTo>
                  <a:lnTo>
                    <a:pt x="1566" y="510"/>
                  </a:lnTo>
                  <a:lnTo>
                    <a:pt x="1566" y="492"/>
                  </a:lnTo>
                  <a:lnTo>
                    <a:pt x="1572" y="486"/>
                  </a:lnTo>
                  <a:lnTo>
                    <a:pt x="1590" y="450"/>
                  </a:lnTo>
                  <a:lnTo>
                    <a:pt x="1626" y="414"/>
                  </a:lnTo>
                  <a:lnTo>
                    <a:pt x="1638" y="408"/>
                  </a:lnTo>
                  <a:lnTo>
                    <a:pt x="1656" y="390"/>
                  </a:lnTo>
                  <a:lnTo>
                    <a:pt x="1656" y="378"/>
                  </a:lnTo>
                  <a:lnTo>
                    <a:pt x="1662" y="366"/>
                  </a:lnTo>
                  <a:lnTo>
                    <a:pt x="1674" y="354"/>
                  </a:lnTo>
                  <a:lnTo>
                    <a:pt x="1686" y="348"/>
                  </a:lnTo>
                  <a:lnTo>
                    <a:pt x="1692" y="342"/>
                  </a:lnTo>
                  <a:lnTo>
                    <a:pt x="1704" y="336"/>
                  </a:lnTo>
                  <a:lnTo>
                    <a:pt x="1680" y="330"/>
                  </a:lnTo>
                  <a:lnTo>
                    <a:pt x="1698" y="312"/>
                  </a:lnTo>
                  <a:lnTo>
                    <a:pt x="1698" y="294"/>
                  </a:lnTo>
                  <a:lnTo>
                    <a:pt x="1692" y="288"/>
                  </a:lnTo>
                  <a:lnTo>
                    <a:pt x="1680" y="282"/>
                  </a:lnTo>
                  <a:lnTo>
                    <a:pt x="1662" y="282"/>
                  </a:lnTo>
                  <a:lnTo>
                    <a:pt x="1650" y="276"/>
                  </a:lnTo>
                  <a:lnTo>
                    <a:pt x="1644" y="270"/>
                  </a:lnTo>
                  <a:lnTo>
                    <a:pt x="1638" y="252"/>
                  </a:lnTo>
                  <a:lnTo>
                    <a:pt x="1632" y="216"/>
                  </a:lnTo>
                  <a:lnTo>
                    <a:pt x="1626" y="168"/>
                  </a:lnTo>
                  <a:lnTo>
                    <a:pt x="1620" y="138"/>
                  </a:lnTo>
                  <a:lnTo>
                    <a:pt x="1614" y="114"/>
                  </a:lnTo>
                  <a:lnTo>
                    <a:pt x="1608" y="96"/>
                  </a:lnTo>
                  <a:lnTo>
                    <a:pt x="1602" y="84"/>
                  </a:lnTo>
                  <a:lnTo>
                    <a:pt x="1590" y="78"/>
                  </a:lnTo>
                  <a:lnTo>
                    <a:pt x="1584" y="78"/>
                  </a:lnTo>
                  <a:lnTo>
                    <a:pt x="1584" y="90"/>
                  </a:lnTo>
                  <a:lnTo>
                    <a:pt x="1590" y="96"/>
                  </a:lnTo>
                  <a:lnTo>
                    <a:pt x="1590" y="108"/>
                  </a:lnTo>
                  <a:lnTo>
                    <a:pt x="1572" y="108"/>
                  </a:lnTo>
                  <a:lnTo>
                    <a:pt x="1572" y="102"/>
                  </a:lnTo>
                  <a:lnTo>
                    <a:pt x="1566" y="108"/>
                  </a:lnTo>
                  <a:lnTo>
                    <a:pt x="1560" y="120"/>
                  </a:lnTo>
                  <a:lnTo>
                    <a:pt x="1560" y="126"/>
                  </a:lnTo>
                  <a:lnTo>
                    <a:pt x="1554" y="132"/>
                  </a:lnTo>
                  <a:lnTo>
                    <a:pt x="1548" y="144"/>
                  </a:lnTo>
                  <a:lnTo>
                    <a:pt x="1536" y="156"/>
                  </a:lnTo>
                  <a:lnTo>
                    <a:pt x="1518" y="192"/>
                  </a:lnTo>
                  <a:lnTo>
                    <a:pt x="1518" y="210"/>
                  </a:lnTo>
                  <a:lnTo>
                    <a:pt x="1494" y="246"/>
                  </a:lnTo>
                  <a:lnTo>
                    <a:pt x="1488" y="246"/>
                  </a:lnTo>
                  <a:lnTo>
                    <a:pt x="1482" y="252"/>
                  </a:lnTo>
                  <a:lnTo>
                    <a:pt x="1464" y="252"/>
                  </a:lnTo>
                  <a:lnTo>
                    <a:pt x="1452" y="240"/>
                  </a:lnTo>
                  <a:lnTo>
                    <a:pt x="1446" y="246"/>
                  </a:lnTo>
                  <a:lnTo>
                    <a:pt x="1434" y="246"/>
                  </a:lnTo>
                  <a:lnTo>
                    <a:pt x="1428" y="240"/>
                  </a:lnTo>
                  <a:lnTo>
                    <a:pt x="1416" y="240"/>
                  </a:lnTo>
                  <a:lnTo>
                    <a:pt x="1410" y="246"/>
                  </a:lnTo>
                  <a:lnTo>
                    <a:pt x="1410" y="252"/>
                  </a:lnTo>
                  <a:lnTo>
                    <a:pt x="1404" y="258"/>
                  </a:lnTo>
                  <a:lnTo>
                    <a:pt x="1380" y="258"/>
                  </a:lnTo>
                  <a:lnTo>
                    <a:pt x="1368" y="246"/>
                  </a:lnTo>
                  <a:lnTo>
                    <a:pt x="1368" y="240"/>
                  </a:lnTo>
                  <a:lnTo>
                    <a:pt x="1350" y="234"/>
                  </a:lnTo>
                  <a:lnTo>
                    <a:pt x="1344" y="228"/>
                  </a:lnTo>
                  <a:lnTo>
                    <a:pt x="1338" y="216"/>
                  </a:lnTo>
                  <a:lnTo>
                    <a:pt x="1332" y="216"/>
                  </a:lnTo>
                  <a:lnTo>
                    <a:pt x="1320" y="222"/>
                  </a:lnTo>
                  <a:lnTo>
                    <a:pt x="1314" y="228"/>
                  </a:lnTo>
                  <a:lnTo>
                    <a:pt x="1302" y="234"/>
                  </a:lnTo>
                  <a:lnTo>
                    <a:pt x="1278" y="234"/>
                  </a:lnTo>
                  <a:lnTo>
                    <a:pt x="1278" y="222"/>
                  </a:lnTo>
                  <a:lnTo>
                    <a:pt x="1272" y="222"/>
                  </a:lnTo>
                  <a:lnTo>
                    <a:pt x="1260" y="228"/>
                  </a:lnTo>
                  <a:lnTo>
                    <a:pt x="1260" y="252"/>
                  </a:lnTo>
                  <a:lnTo>
                    <a:pt x="1272" y="264"/>
                  </a:lnTo>
                  <a:lnTo>
                    <a:pt x="1272" y="270"/>
                  </a:lnTo>
                  <a:lnTo>
                    <a:pt x="1278" y="276"/>
                  </a:lnTo>
                  <a:lnTo>
                    <a:pt x="1272" y="282"/>
                  </a:lnTo>
                  <a:lnTo>
                    <a:pt x="1254" y="282"/>
                  </a:lnTo>
                  <a:lnTo>
                    <a:pt x="1230" y="270"/>
                  </a:lnTo>
                  <a:lnTo>
                    <a:pt x="1224" y="270"/>
                  </a:lnTo>
                  <a:lnTo>
                    <a:pt x="1212" y="264"/>
                  </a:lnTo>
                  <a:lnTo>
                    <a:pt x="1212" y="270"/>
                  </a:lnTo>
                  <a:lnTo>
                    <a:pt x="1206" y="276"/>
                  </a:lnTo>
                  <a:lnTo>
                    <a:pt x="1200" y="276"/>
                  </a:lnTo>
                  <a:lnTo>
                    <a:pt x="1188" y="264"/>
                  </a:lnTo>
                  <a:lnTo>
                    <a:pt x="1176" y="264"/>
                  </a:lnTo>
                  <a:lnTo>
                    <a:pt x="1158" y="282"/>
                  </a:lnTo>
                  <a:lnTo>
                    <a:pt x="1158" y="288"/>
                  </a:lnTo>
                  <a:lnTo>
                    <a:pt x="1128" y="288"/>
                  </a:lnTo>
                  <a:lnTo>
                    <a:pt x="1122" y="300"/>
                  </a:lnTo>
                  <a:lnTo>
                    <a:pt x="1104" y="300"/>
                  </a:lnTo>
                  <a:lnTo>
                    <a:pt x="1092" y="312"/>
                  </a:lnTo>
                  <a:lnTo>
                    <a:pt x="1092" y="324"/>
                  </a:lnTo>
                  <a:lnTo>
                    <a:pt x="1086" y="330"/>
                  </a:lnTo>
                  <a:lnTo>
                    <a:pt x="1050" y="330"/>
                  </a:lnTo>
                  <a:lnTo>
                    <a:pt x="1044" y="318"/>
                  </a:lnTo>
                  <a:lnTo>
                    <a:pt x="1032" y="318"/>
                  </a:lnTo>
                  <a:lnTo>
                    <a:pt x="1002" y="282"/>
                  </a:lnTo>
                  <a:lnTo>
                    <a:pt x="1002" y="252"/>
                  </a:lnTo>
                  <a:lnTo>
                    <a:pt x="978" y="228"/>
                  </a:lnTo>
                  <a:lnTo>
                    <a:pt x="972" y="216"/>
                  </a:lnTo>
                  <a:lnTo>
                    <a:pt x="972" y="210"/>
                  </a:lnTo>
                  <a:lnTo>
                    <a:pt x="978" y="198"/>
                  </a:lnTo>
                  <a:lnTo>
                    <a:pt x="978" y="192"/>
                  </a:lnTo>
                  <a:lnTo>
                    <a:pt x="984" y="180"/>
                  </a:lnTo>
                  <a:lnTo>
                    <a:pt x="996" y="138"/>
                  </a:lnTo>
                  <a:lnTo>
                    <a:pt x="1008" y="126"/>
                  </a:lnTo>
                  <a:lnTo>
                    <a:pt x="1014" y="114"/>
                  </a:lnTo>
                  <a:lnTo>
                    <a:pt x="1014" y="102"/>
                  </a:lnTo>
                  <a:lnTo>
                    <a:pt x="1008" y="102"/>
                  </a:lnTo>
                  <a:lnTo>
                    <a:pt x="1002" y="96"/>
                  </a:lnTo>
                  <a:lnTo>
                    <a:pt x="1002" y="66"/>
                  </a:lnTo>
                  <a:lnTo>
                    <a:pt x="996" y="66"/>
                  </a:lnTo>
                  <a:lnTo>
                    <a:pt x="984" y="72"/>
                  </a:lnTo>
                  <a:lnTo>
                    <a:pt x="978" y="72"/>
                  </a:lnTo>
                  <a:lnTo>
                    <a:pt x="972" y="66"/>
                  </a:lnTo>
                  <a:lnTo>
                    <a:pt x="972" y="60"/>
                  </a:lnTo>
                  <a:lnTo>
                    <a:pt x="978" y="54"/>
                  </a:lnTo>
                  <a:lnTo>
                    <a:pt x="984" y="42"/>
                  </a:lnTo>
                  <a:lnTo>
                    <a:pt x="984" y="24"/>
                  </a:lnTo>
                  <a:lnTo>
                    <a:pt x="978" y="12"/>
                  </a:lnTo>
                  <a:lnTo>
                    <a:pt x="966" y="0"/>
                  </a:lnTo>
                  <a:lnTo>
                    <a:pt x="960" y="12"/>
                  </a:lnTo>
                  <a:lnTo>
                    <a:pt x="936" y="6"/>
                  </a:lnTo>
                  <a:lnTo>
                    <a:pt x="936" y="42"/>
                  </a:lnTo>
                  <a:lnTo>
                    <a:pt x="930" y="48"/>
                  </a:lnTo>
                  <a:lnTo>
                    <a:pt x="918" y="48"/>
                  </a:lnTo>
                  <a:lnTo>
                    <a:pt x="918" y="60"/>
                  </a:lnTo>
                  <a:lnTo>
                    <a:pt x="894" y="60"/>
                  </a:lnTo>
                  <a:lnTo>
                    <a:pt x="882" y="66"/>
                  </a:lnTo>
                  <a:lnTo>
                    <a:pt x="858" y="90"/>
                  </a:lnTo>
                  <a:lnTo>
                    <a:pt x="846" y="96"/>
                  </a:lnTo>
                  <a:lnTo>
                    <a:pt x="828" y="96"/>
                  </a:lnTo>
                  <a:lnTo>
                    <a:pt x="822" y="90"/>
                  </a:lnTo>
                  <a:lnTo>
                    <a:pt x="804" y="90"/>
                  </a:lnTo>
                  <a:lnTo>
                    <a:pt x="798" y="96"/>
                  </a:lnTo>
                  <a:lnTo>
                    <a:pt x="798" y="108"/>
                  </a:lnTo>
                  <a:lnTo>
                    <a:pt x="792" y="120"/>
                  </a:lnTo>
                  <a:lnTo>
                    <a:pt x="792" y="138"/>
                  </a:lnTo>
                  <a:lnTo>
                    <a:pt x="786" y="144"/>
                  </a:lnTo>
                  <a:lnTo>
                    <a:pt x="774" y="138"/>
                  </a:lnTo>
                  <a:lnTo>
                    <a:pt x="762" y="126"/>
                  </a:lnTo>
                  <a:lnTo>
                    <a:pt x="756" y="114"/>
                  </a:lnTo>
                  <a:lnTo>
                    <a:pt x="750" y="108"/>
                  </a:lnTo>
                  <a:lnTo>
                    <a:pt x="738" y="108"/>
                  </a:lnTo>
                  <a:lnTo>
                    <a:pt x="732" y="114"/>
                  </a:lnTo>
                  <a:lnTo>
                    <a:pt x="720" y="108"/>
                  </a:lnTo>
                  <a:lnTo>
                    <a:pt x="708" y="114"/>
                  </a:lnTo>
                  <a:lnTo>
                    <a:pt x="696" y="114"/>
                  </a:lnTo>
                  <a:lnTo>
                    <a:pt x="696" y="96"/>
                  </a:lnTo>
                  <a:lnTo>
                    <a:pt x="690" y="90"/>
                  </a:lnTo>
                  <a:lnTo>
                    <a:pt x="648" y="90"/>
                  </a:lnTo>
                  <a:lnTo>
                    <a:pt x="648" y="84"/>
                  </a:lnTo>
                  <a:lnTo>
                    <a:pt x="642" y="78"/>
                  </a:lnTo>
                  <a:lnTo>
                    <a:pt x="642" y="108"/>
                  </a:lnTo>
                  <a:lnTo>
                    <a:pt x="660" y="126"/>
                  </a:lnTo>
                  <a:lnTo>
                    <a:pt x="672" y="132"/>
                  </a:lnTo>
                  <a:lnTo>
                    <a:pt x="678" y="138"/>
                  </a:lnTo>
                  <a:lnTo>
                    <a:pt x="678" y="168"/>
                  </a:lnTo>
                  <a:lnTo>
                    <a:pt x="672" y="174"/>
                  </a:lnTo>
                  <a:lnTo>
                    <a:pt x="684" y="186"/>
                  </a:lnTo>
                  <a:lnTo>
                    <a:pt x="690" y="198"/>
                  </a:lnTo>
                  <a:lnTo>
                    <a:pt x="690" y="228"/>
                  </a:lnTo>
                  <a:lnTo>
                    <a:pt x="738" y="234"/>
                  </a:lnTo>
                  <a:lnTo>
                    <a:pt x="744" y="240"/>
                  </a:lnTo>
                  <a:lnTo>
                    <a:pt x="744" y="246"/>
                  </a:lnTo>
                  <a:lnTo>
                    <a:pt x="738" y="258"/>
                  </a:lnTo>
                  <a:lnTo>
                    <a:pt x="732" y="264"/>
                  </a:lnTo>
                  <a:lnTo>
                    <a:pt x="690" y="264"/>
                  </a:lnTo>
                  <a:lnTo>
                    <a:pt x="690" y="294"/>
                  </a:lnTo>
                  <a:lnTo>
                    <a:pt x="684" y="306"/>
                  </a:lnTo>
                  <a:lnTo>
                    <a:pt x="648" y="324"/>
                  </a:lnTo>
                  <a:lnTo>
                    <a:pt x="642" y="330"/>
                  </a:lnTo>
                  <a:lnTo>
                    <a:pt x="624" y="330"/>
                  </a:lnTo>
                  <a:lnTo>
                    <a:pt x="612" y="342"/>
                  </a:lnTo>
                  <a:lnTo>
                    <a:pt x="600" y="366"/>
                  </a:lnTo>
                  <a:lnTo>
                    <a:pt x="588" y="378"/>
                  </a:lnTo>
                  <a:lnTo>
                    <a:pt x="582" y="378"/>
                  </a:lnTo>
                  <a:lnTo>
                    <a:pt x="582" y="354"/>
                  </a:lnTo>
                  <a:lnTo>
                    <a:pt x="576" y="348"/>
                  </a:lnTo>
                  <a:lnTo>
                    <a:pt x="570" y="354"/>
                  </a:lnTo>
                  <a:lnTo>
                    <a:pt x="558" y="360"/>
                  </a:lnTo>
                  <a:lnTo>
                    <a:pt x="552" y="366"/>
                  </a:lnTo>
                  <a:lnTo>
                    <a:pt x="540" y="372"/>
                  </a:lnTo>
                  <a:lnTo>
                    <a:pt x="534" y="372"/>
                  </a:lnTo>
                  <a:lnTo>
                    <a:pt x="522" y="366"/>
                  </a:lnTo>
                  <a:lnTo>
                    <a:pt x="516" y="366"/>
                  </a:lnTo>
                  <a:lnTo>
                    <a:pt x="504" y="354"/>
                  </a:lnTo>
                  <a:lnTo>
                    <a:pt x="504" y="348"/>
                  </a:lnTo>
                  <a:lnTo>
                    <a:pt x="498" y="336"/>
                  </a:lnTo>
                  <a:lnTo>
                    <a:pt x="492" y="330"/>
                  </a:lnTo>
                  <a:lnTo>
                    <a:pt x="468" y="330"/>
                  </a:lnTo>
                  <a:lnTo>
                    <a:pt x="468" y="300"/>
                  </a:lnTo>
                  <a:lnTo>
                    <a:pt x="462" y="288"/>
                  </a:lnTo>
                  <a:lnTo>
                    <a:pt x="462" y="276"/>
                  </a:lnTo>
                  <a:lnTo>
                    <a:pt x="456" y="270"/>
                  </a:lnTo>
                  <a:lnTo>
                    <a:pt x="456" y="258"/>
                  </a:lnTo>
                  <a:lnTo>
                    <a:pt x="450" y="258"/>
                  </a:lnTo>
                  <a:lnTo>
                    <a:pt x="420" y="288"/>
                  </a:lnTo>
                  <a:lnTo>
                    <a:pt x="396" y="264"/>
                  </a:lnTo>
                  <a:lnTo>
                    <a:pt x="390" y="264"/>
                  </a:lnTo>
                  <a:lnTo>
                    <a:pt x="384" y="270"/>
                  </a:lnTo>
                  <a:lnTo>
                    <a:pt x="384" y="288"/>
                  </a:lnTo>
                  <a:lnTo>
                    <a:pt x="318" y="294"/>
                  </a:lnTo>
                  <a:lnTo>
                    <a:pt x="306" y="282"/>
                  </a:lnTo>
                  <a:lnTo>
                    <a:pt x="288" y="282"/>
                  </a:lnTo>
                  <a:lnTo>
                    <a:pt x="282" y="288"/>
                  </a:lnTo>
                  <a:lnTo>
                    <a:pt x="276" y="300"/>
                  </a:lnTo>
                  <a:lnTo>
                    <a:pt x="276" y="312"/>
                  </a:lnTo>
                  <a:lnTo>
                    <a:pt x="282" y="324"/>
                  </a:lnTo>
                  <a:lnTo>
                    <a:pt x="282" y="336"/>
                  </a:lnTo>
                  <a:lnTo>
                    <a:pt x="306" y="348"/>
                  </a:lnTo>
                  <a:lnTo>
                    <a:pt x="318" y="342"/>
                  </a:lnTo>
                  <a:lnTo>
                    <a:pt x="330" y="354"/>
                  </a:lnTo>
                  <a:lnTo>
                    <a:pt x="330" y="360"/>
                  </a:lnTo>
                  <a:lnTo>
                    <a:pt x="336" y="366"/>
                  </a:lnTo>
                  <a:lnTo>
                    <a:pt x="336" y="372"/>
                  </a:lnTo>
                  <a:lnTo>
                    <a:pt x="330" y="378"/>
                  </a:lnTo>
                  <a:lnTo>
                    <a:pt x="300" y="378"/>
                  </a:lnTo>
                  <a:lnTo>
                    <a:pt x="294" y="372"/>
                  </a:lnTo>
                  <a:lnTo>
                    <a:pt x="264" y="378"/>
                  </a:lnTo>
                  <a:lnTo>
                    <a:pt x="258" y="444"/>
                  </a:lnTo>
                  <a:lnTo>
                    <a:pt x="264" y="444"/>
                  </a:lnTo>
                  <a:lnTo>
                    <a:pt x="276" y="456"/>
                  </a:lnTo>
                  <a:lnTo>
                    <a:pt x="288" y="462"/>
                  </a:lnTo>
                  <a:lnTo>
                    <a:pt x="294" y="468"/>
                  </a:lnTo>
                  <a:lnTo>
                    <a:pt x="294" y="492"/>
                  </a:lnTo>
                  <a:lnTo>
                    <a:pt x="300" y="498"/>
                  </a:lnTo>
                  <a:lnTo>
                    <a:pt x="300" y="504"/>
                  </a:lnTo>
                  <a:lnTo>
                    <a:pt x="312" y="516"/>
                  </a:lnTo>
                  <a:lnTo>
                    <a:pt x="318" y="528"/>
                  </a:lnTo>
                  <a:lnTo>
                    <a:pt x="318" y="540"/>
                  </a:lnTo>
                  <a:lnTo>
                    <a:pt x="312" y="552"/>
                  </a:lnTo>
                  <a:lnTo>
                    <a:pt x="300" y="564"/>
                  </a:lnTo>
                  <a:lnTo>
                    <a:pt x="306" y="612"/>
                  </a:lnTo>
                  <a:lnTo>
                    <a:pt x="288" y="660"/>
                  </a:lnTo>
                  <a:lnTo>
                    <a:pt x="282" y="732"/>
                  </a:lnTo>
                  <a:lnTo>
                    <a:pt x="282" y="762"/>
                  </a:lnTo>
                  <a:lnTo>
                    <a:pt x="276" y="774"/>
                  </a:lnTo>
                  <a:lnTo>
                    <a:pt x="270" y="780"/>
                  </a:lnTo>
                  <a:lnTo>
                    <a:pt x="252" y="780"/>
                  </a:lnTo>
                  <a:lnTo>
                    <a:pt x="252" y="774"/>
                  </a:lnTo>
                  <a:lnTo>
                    <a:pt x="240" y="762"/>
                  </a:lnTo>
                  <a:lnTo>
                    <a:pt x="222" y="762"/>
                  </a:lnTo>
                  <a:lnTo>
                    <a:pt x="216" y="768"/>
                  </a:lnTo>
                  <a:lnTo>
                    <a:pt x="210" y="780"/>
                  </a:lnTo>
                  <a:lnTo>
                    <a:pt x="204" y="786"/>
                  </a:lnTo>
                  <a:lnTo>
                    <a:pt x="174" y="780"/>
                  </a:lnTo>
                  <a:lnTo>
                    <a:pt x="168" y="792"/>
                  </a:lnTo>
                  <a:lnTo>
                    <a:pt x="138" y="792"/>
                  </a:lnTo>
                  <a:lnTo>
                    <a:pt x="126" y="798"/>
                  </a:lnTo>
                  <a:lnTo>
                    <a:pt x="120" y="804"/>
                  </a:lnTo>
                  <a:lnTo>
                    <a:pt x="108" y="810"/>
                  </a:lnTo>
                  <a:lnTo>
                    <a:pt x="96" y="822"/>
                  </a:lnTo>
                  <a:lnTo>
                    <a:pt x="96" y="828"/>
                  </a:lnTo>
                  <a:lnTo>
                    <a:pt x="90" y="834"/>
                  </a:lnTo>
                  <a:lnTo>
                    <a:pt x="90" y="840"/>
                  </a:lnTo>
                  <a:lnTo>
                    <a:pt x="66" y="840"/>
                  </a:lnTo>
                  <a:lnTo>
                    <a:pt x="66" y="894"/>
                  </a:lnTo>
                  <a:lnTo>
                    <a:pt x="48" y="912"/>
                  </a:lnTo>
                  <a:lnTo>
                    <a:pt x="48" y="924"/>
                  </a:lnTo>
                  <a:lnTo>
                    <a:pt x="54" y="930"/>
                  </a:lnTo>
                  <a:lnTo>
                    <a:pt x="54" y="948"/>
                  </a:lnTo>
                  <a:lnTo>
                    <a:pt x="60" y="954"/>
                  </a:lnTo>
                  <a:lnTo>
                    <a:pt x="54" y="954"/>
                  </a:lnTo>
                  <a:lnTo>
                    <a:pt x="48" y="948"/>
                  </a:lnTo>
                  <a:lnTo>
                    <a:pt x="18" y="978"/>
                  </a:lnTo>
                  <a:lnTo>
                    <a:pt x="12" y="990"/>
                  </a:lnTo>
                  <a:lnTo>
                    <a:pt x="12" y="1014"/>
                  </a:lnTo>
                  <a:lnTo>
                    <a:pt x="18" y="1020"/>
                  </a:lnTo>
                  <a:lnTo>
                    <a:pt x="6" y="1026"/>
                  </a:lnTo>
                  <a:lnTo>
                    <a:pt x="0" y="1032"/>
                  </a:lnTo>
                  <a:lnTo>
                    <a:pt x="0" y="1044"/>
                  </a:lnTo>
                  <a:lnTo>
                    <a:pt x="6" y="1050"/>
                  </a:lnTo>
                  <a:lnTo>
                    <a:pt x="18" y="1056"/>
                  </a:lnTo>
                  <a:lnTo>
                    <a:pt x="24" y="1080"/>
                  </a:lnTo>
                  <a:lnTo>
                    <a:pt x="24" y="1086"/>
                  </a:lnTo>
                  <a:lnTo>
                    <a:pt x="30" y="1092"/>
                  </a:lnTo>
                  <a:lnTo>
                    <a:pt x="42" y="1116"/>
                  </a:lnTo>
                  <a:lnTo>
                    <a:pt x="54" y="1128"/>
                  </a:lnTo>
                  <a:lnTo>
                    <a:pt x="66" y="1134"/>
                  </a:lnTo>
                  <a:lnTo>
                    <a:pt x="90" y="1158"/>
                  </a:lnTo>
                  <a:lnTo>
                    <a:pt x="84" y="1164"/>
                  </a:lnTo>
                  <a:lnTo>
                    <a:pt x="78" y="1176"/>
                  </a:lnTo>
                  <a:lnTo>
                    <a:pt x="66" y="1182"/>
                  </a:lnTo>
                  <a:lnTo>
                    <a:pt x="60" y="1188"/>
                  </a:lnTo>
                  <a:lnTo>
                    <a:pt x="102" y="1188"/>
                  </a:lnTo>
                  <a:lnTo>
                    <a:pt x="114" y="1194"/>
                  </a:lnTo>
                  <a:lnTo>
                    <a:pt x="120" y="1194"/>
                  </a:lnTo>
                  <a:lnTo>
                    <a:pt x="126" y="1200"/>
                  </a:lnTo>
                  <a:lnTo>
                    <a:pt x="126" y="1212"/>
                  </a:lnTo>
                  <a:lnTo>
                    <a:pt x="132" y="1224"/>
                  </a:lnTo>
                  <a:lnTo>
                    <a:pt x="138" y="1230"/>
                  </a:lnTo>
                  <a:lnTo>
                    <a:pt x="138" y="1236"/>
                  </a:lnTo>
                  <a:lnTo>
                    <a:pt x="198" y="1230"/>
                  </a:lnTo>
                  <a:lnTo>
                    <a:pt x="252" y="1182"/>
                  </a:lnTo>
                  <a:lnTo>
                    <a:pt x="252" y="1194"/>
                  </a:lnTo>
                  <a:lnTo>
                    <a:pt x="258" y="1206"/>
                  </a:lnTo>
                  <a:lnTo>
                    <a:pt x="258" y="1224"/>
                  </a:lnTo>
                  <a:lnTo>
                    <a:pt x="252" y="1230"/>
                  </a:lnTo>
                  <a:lnTo>
                    <a:pt x="252" y="1242"/>
                  </a:lnTo>
                  <a:lnTo>
                    <a:pt x="246" y="1254"/>
                  </a:lnTo>
                  <a:lnTo>
                    <a:pt x="246" y="1266"/>
                  </a:lnTo>
                  <a:lnTo>
                    <a:pt x="252" y="1284"/>
                  </a:lnTo>
                  <a:lnTo>
                    <a:pt x="252" y="1314"/>
                  </a:lnTo>
                  <a:lnTo>
                    <a:pt x="264" y="1308"/>
                  </a:lnTo>
                  <a:lnTo>
                    <a:pt x="264" y="1314"/>
                  </a:lnTo>
                  <a:lnTo>
                    <a:pt x="270" y="1320"/>
                  </a:lnTo>
                  <a:lnTo>
                    <a:pt x="282" y="1320"/>
                  </a:lnTo>
                  <a:lnTo>
                    <a:pt x="282" y="1314"/>
                  </a:lnTo>
                  <a:lnTo>
                    <a:pt x="288" y="1314"/>
                  </a:lnTo>
                  <a:lnTo>
                    <a:pt x="294" y="1308"/>
                  </a:lnTo>
                  <a:lnTo>
                    <a:pt x="324" y="1308"/>
                  </a:lnTo>
                  <a:lnTo>
                    <a:pt x="336" y="1314"/>
                  </a:lnTo>
                  <a:lnTo>
                    <a:pt x="366" y="1314"/>
                  </a:lnTo>
                  <a:lnTo>
                    <a:pt x="372" y="1320"/>
                  </a:lnTo>
                  <a:lnTo>
                    <a:pt x="372" y="1326"/>
                  </a:lnTo>
                  <a:lnTo>
                    <a:pt x="390" y="1326"/>
                  </a:lnTo>
                  <a:lnTo>
                    <a:pt x="414" y="1314"/>
                  </a:lnTo>
                  <a:lnTo>
                    <a:pt x="420" y="1308"/>
                  </a:lnTo>
                  <a:lnTo>
                    <a:pt x="432" y="1290"/>
                  </a:lnTo>
                  <a:lnTo>
                    <a:pt x="468" y="1290"/>
                  </a:lnTo>
                  <a:lnTo>
                    <a:pt x="474" y="1260"/>
                  </a:lnTo>
                  <a:lnTo>
                    <a:pt x="510" y="1260"/>
                  </a:lnTo>
                  <a:lnTo>
                    <a:pt x="510" y="1254"/>
                  </a:lnTo>
                  <a:lnTo>
                    <a:pt x="516" y="1248"/>
                  </a:lnTo>
                  <a:lnTo>
                    <a:pt x="522" y="1236"/>
                  </a:lnTo>
                  <a:lnTo>
                    <a:pt x="528" y="1230"/>
                  </a:lnTo>
                  <a:lnTo>
                    <a:pt x="540" y="1224"/>
                  </a:lnTo>
                  <a:lnTo>
                    <a:pt x="576" y="1224"/>
                  </a:lnTo>
                  <a:lnTo>
                    <a:pt x="588" y="1212"/>
                  </a:lnTo>
                  <a:lnTo>
                    <a:pt x="600" y="1224"/>
                  </a:lnTo>
                  <a:lnTo>
                    <a:pt x="606" y="1224"/>
                  </a:lnTo>
                  <a:lnTo>
                    <a:pt x="606" y="1218"/>
                  </a:lnTo>
                  <a:lnTo>
                    <a:pt x="618" y="1212"/>
                  </a:lnTo>
                  <a:lnTo>
                    <a:pt x="630" y="1212"/>
                  </a:lnTo>
                  <a:lnTo>
                    <a:pt x="630" y="1242"/>
                  </a:lnTo>
                  <a:lnTo>
                    <a:pt x="624" y="1248"/>
                  </a:lnTo>
                  <a:lnTo>
                    <a:pt x="624" y="1254"/>
                  </a:lnTo>
                  <a:lnTo>
                    <a:pt x="618" y="1260"/>
                  </a:lnTo>
                  <a:lnTo>
                    <a:pt x="618" y="1290"/>
                  </a:lnTo>
                  <a:lnTo>
                    <a:pt x="624" y="1296"/>
                  </a:lnTo>
                  <a:lnTo>
                    <a:pt x="630" y="1308"/>
                  </a:lnTo>
                  <a:lnTo>
                    <a:pt x="630" y="1326"/>
                  </a:lnTo>
                  <a:lnTo>
                    <a:pt x="624" y="1332"/>
                  </a:lnTo>
                  <a:lnTo>
                    <a:pt x="624" y="1344"/>
                  </a:lnTo>
                  <a:lnTo>
                    <a:pt x="636" y="1356"/>
                  </a:lnTo>
                  <a:lnTo>
                    <a:pt x="648" y="1362"/>
                  </a:lnTo>
                  <a:lnTo>
                    <a:pt x="654" y="1368"/>
                  </a:lnTo>
                  <a:lnTo>
                    <a:pt x="660" y="1398"/>
                  </a:lnTo>
                  <a:lnTo>
                    <a:pt x="684" y="1398"/>
                  </a:lnTo>
                  <a:lnTo>
                    <a:pt x="690" y="1404"/>
                  </a:lnTo>
                  <a:lnTo>
                    <a:pt x="690" y="1410"/>
                  </a:lnTo>
                  <a:lnTo>
                    <a:pt x="696" y="1422"/>
                  </a:lnTo>
                  <a:lnTo>
                    <a:pt x="696" y="1428"/>
                  </a:lnTo>
                  <a:lnTo>
                    <a:pt x="702" y="1434"/>
                  </a:lnTo>
                  <a:lnTo>
                    <a:pt x="714" y="1440"/>
                  </a:lnTo>
                  <a:lnTo>
                    <a:pt x="744" y="1440"/>
                  </a:lnTo>
                  <a:lnTo>
                    <a:pt x="750" y="1434"/>
                  </a:lnTo>
                  <a:lnTo>
                    <a:pt x="756" y="1446"/>
                  </a:lnTo>
                  <a:lnTo>
                    <a:pt x="768" y="1452"/>
                  </a:lnTo>
                  <a:lnTo>
                    <a:pt x="780" y="1452"/>
                  </a:lnTo>
                  <a:lnTo>
                    <a:pt x="786" y="1446"/>
                  </a:lnTo>
                  <a:lnTo>
                    <a:pt x="798" y="1446"/>
                  </a:lnTo>
                  <a:lnTo>
                    <a:pt x="798" y="1452"/>
                  </a:lnTo>
                  <a:lnTo>
                    <a:pt x="804" y="1464"/>
                  </a:lnTo>
                  <a:lnTo>
                    <a:pt x="816" y="1470"/>
                  </a:lnTo>
                  <a:lnTo>
                    <a:pt x="828" y="1482"/>
                  </a:lnTo>
                  <a:lnTo>
                    <a:pt x="840" y="1488"/>
                  </a:lnTo>
                  <a:lnTo>
                    <a:pt x="864" y="1488"/>
                  </a:lnTo>
                  <a:lnTo>
                    <a:pt x="864" y="1494"/>
                  </a:lnTo>
                  <a:lnTo>
                    <a:pt x="876" y="1506"/>
                  </a:lnTo>
                  <a:lnTo>
                    <a:pt x="888" y="1512"/>
                  </a:lnTo>
                  <a:lnTo>
                    <a:pt x="894" y="1518"/>
                  </a:lnTo>
                  <a:lnTo>
                    <a:pt x="954" y="1518"/>
                  </a:lnTo>
                  <a:lnTo>
                    <a:pt x="978" y="1530"/>
                  </a:lnTo>
                  <a:lnTo>
                    <a:pt x="984" y="1542"/>
                  </a:lnTo>
                  <a:lnTo>
                    <a:pt x="990" y="1548"/>
                  </a:lnTo>
                  <a:lnTo>
                    <a:pt x="990" y="1578"/>
                  </a:lnTo>
                  <a:lnTo>
                    <a:pt x="996" y="1590"/>
                  </a:lnTo>
                  <a:lnTo>
                    <a:pt x="1002" y="1596"/>
                  </a:lnTo>
                  <a:lnTo>
                    <a:pt x="1008" y="1608"/>
                  </a:lnTo>
                  <a:lnTo>
                    <a:pt x="1008" y="1638"/>
                  </a:lnTo>
                  <a:lnTo>
                    <a:pt x="990" y="1638"/>
                  </a:lnTo>
                  <a:lnTo>
                    <a:pt x="990" y="1644"/>
                  </a:lnTo>
                  <a:lnTo>
                    <a:pt x="996" y="1650"/>
                  </a:lnTo>
                  <a:lnTo>
                    <a:pt x="1002" y="1662"/>
                  </a:lnTo>
                  <a:lnTo>
                    <a:pt x="1014" y="1668"/>
                  </a:lnTo>
                  <a:lnTo>
                    <a:pt x="1020" y="1674"/>
                  </a:lnTo>
                  <a:lnTo>
                    <a:pt x="1014" y="1686"/>
                  </a:lnTo>
                  <a:lnTo>
                    <a:pt x="1014" y="1728"/>
                  </a:lnTo>
                  <a:lnTo>
                    <a:pt x="1020" y="1734"/>
                  </a:lnTo>
                  <a:lnTo>
                    <a:pt x="1050" y="1740"/>
                  </a:lnTo>
                  <a:lnTo>
                    <a:pt x="1098" y="1746"/>
                  </a:lnTo>
                  <a:lnTo>
                    <a:pt x="1158" y="1746"/>
                  </a:lnTo>
                  <a:lnTo>
                    <a:pt x="1158" y="1752"/>
                  </a:lnTo>
                  <a:lnTo>
                    <a:pt x="1152" y="1758"/>
                  </a:lnTo>
                  <a:lnTo>
                    <a:pt x="1152" y="1770"/>
                  </a:lnTo>
                  <a:lnTo>
                    <a:pt x="1146" y="1788"/>
                  </a:lnTo>
                  <a:lnTo>
                    <a:pt x="1146" y="1800"/>
                  </a:lnTo>
                  <a:lnTo>
                    <a:pt x="1152" y="1812"/>
                  </a:lnTo>
                  <a:lnTo>
                    <a:pt x="1164" y="1818"/>
                  </a:lnTo>
                  <a:lnTo>
                    <a:pt x="1170" y="1824"/>
                  </a:lnTo>
                  <a:lnTo>
                    <a:pt x="1194" y="1836"/>
                  </a:lnTo>
                  <a:lnTo>
                    <a:pt x="1206" y="1848"/>
                  </a:lnTo>
                  <a:lnTo>
                    <a:pt x="1212" y="1860"/>
                  </a:lnTo>
                  <a:lnTo>
                    <a:pt x="1224" y="1896"/>
                  </a:lnTo>
                  <a:lnTo>
                    <a:pt x="1224" y="1908"/>
                  </a:lnTo>
                  <a:lnTo>
                    <a:pt x="1218" y="1920"/>
                  </a:lnTo>
                  <a:lnTo>
                    <a:pt x="1218" y="1944"/>
                  </a:lnTo>
                  <a:lnTo>
                    <a:pt x="1212" y="1950"/>
                  </a:lnTo>
                  <a:lnTo>
                    <a:pt x="1212" y="1956"/>
                  </a:lnTo>
                  <a:lnTo>
                    <a:pt x="1218" y="1968"/>
                  </a:lnTo>
                  <a:lnTo>
                    <a:pt x="1212" y="1980"/>
                  </a:lnTo>
                  <a:lnTo>
                    <a:pt x="1206" y="1986"/>
                  </a:lnTo>
                  <a:lnTo>
                    <a:pt x="1200" y="1998"/>
                  </a:lnTo>
                  <a:lnTo>
                    <a:pt x="1200" y="2022"/>
                  </a:lnTo>
                  <a:lnTo>
                    <a:pt x="1206" y="2028"/>
                  </a:lnTo>
                  <a:lnTo>
                    <a:pt x="1218" y="2034"/>
                  </a:lnTo>
                  <a:lnTo>
                    <a:pt x="1212" y="2040"/>
                  </a:lnTo>
                  <a:lnTo>
                    <a:pt x="1200" y="2046"/>
                  </a:lnTo>
                  <a:lnTo>
                    <a:pt x="1194" y="2052"/>
                  </a:lnTo>
                  <a:lnTo>
                    <a:pt x="1194" y="2064"/>
                  </a:lnTo>
                  <a:lnTo>
                    <a:pt x="1200" y="2070"/>
                  </a:lnTo>
                  <a:lnTo>
                    <a:pt x="1212" y="2076"/>
                  </a:lnTo>
                  <a:lnTo>
                    <a:pt x="1212" y="2112"/>
                  </a:lnTo>
                  <a:lnTo>
                    <a:pt x="1224" y="2112"/>
                  </a:lnTo>
                  <a:lnTo>
                    <a:pt x="1224" y="2130"/>
                  </a:lnTo>
                  <a:lnTo>
                    <a:pt x="1218" y="2142"/>
                  </a:lnTo>
                  <a:lnTo>
                    <a:pt x="1218" y="2184"/>
                  </a:lnTo>
                  <a:lnTo>
                    <a:pt x="1224" y="2196"/>
                  </a:lnTo>
                  <a:lnTo>
                    <a:pt x="1230" y="2202"/>
                  </a:lnTo>
                  <a:lnTo>
                    <a:pt x="1266" y="2214"/>
                  </a:lnTo>
                  <a:lnTo>
                    <a:pt x="1308" y="2220"/>
                  </a:lnTo>
                  <a:lnTo>
                    <a:pt x="1380" y="2220"/>
                  </a:lnTo>
                  <a:lnTo>
                    <a:pt x="1392" y="2226"/>
                  </a:lnTo>
                  <a:lnTo>
                    <a:pt x="1398" y="2232"/>
                  </a:lnTo>
                  <a:lnTo>
                    <a:pt x="1398" y="2256"/>
                  </a:lnTo>
                  <a:lnTo>
                    <a:pt x="1404" y="2274"/>
                  </a:lnTo>
                  <a:lnTo>
                    <a:pt x="1404" y="2298"/>
                  </a:lnTo>
                  <a:lnTo>
                    <a:pt x="1410" y="2316"/>
                  </a:lnTo>
                  <a:lnTo>
                    <a:pt x="1410" y="2334"/>
                  </a:lnTo>
                  <a:lnTo>
                    <a:pt x="1422" y="2358"/>
                  </a:lnTo>
                  <a:lnTo>
                    <a:pt x="1434" y="2364"/>
                  </a:lnTo>
                  <a:lnTo>
                    <a:pt x="1446" y="2364"/>
                  </a:lnTo>
                  <a:lnTo>
                    <a:pt x="1464" y="2346"/>
                  </a:lnTo>
                  <a:lnTo>
                    <a:pt x="1476" y="2346"/>
                  </a:lnTo>
                  <a:lnTo>
                    <a:pt x="1488" y="2352"/>
                  </a:lnTo>
                  <a:lnTo>
                    <a:pt x="1500" y="2364"/>
                  </a:lnTo>
                  <a:lnTo>
                    <a:pt x="1506" y="2376"/>
                  </a:lnTo>
                  <a:lnTo>
                    <a:pt x="1506" y="2394"/>
                  </a:lnTo>
                  <a:lnTo>
                    <a:pt x="1500" y="2412"/>
                  </a:lnTo>
                  <a:lnTo>
                    <a:pt x="1500" y="2442"/>
                  </a:lnTo>
                  <a:lnTo>
                    <a:pt x="1494" y="2448"/>
                  </a:lnTo>
                  <a:lnTo>
                    <a:pt x="1494" y="2454"/>
                  </a:lnTo>
                  <a:lnTo>
                    <a:pt x="1488" y="2466"/>
                  </a:lnTo>
                  <a:lnTo>
                    <a:pt x="1488" y="2478"/>
                  </a:lnTo>
                  <a:lnTo>
                    <a:pt x="1494" y="2496"/>
                  </a:lnTo>
                  <a:lnTo>
                    <a:pt x="1506" y="2490"/>
                  </a:lnTo>
                  <a:lnTo>
                    <a:pt x="1512" y="2484"/>
                  </a:lnTo>
                  <a:lnTo>
                    <a:pt x="1530" y="2484"/>
                  </a:lnTo>
                  <a:lnTo>
                    <a:pt x="1536" y="2490"/>
                  </a:lnTo>
                  <a:lnTo>
                    <a:pt x="1548" y="2514"/>
                  </a:lnTo>
                  <a:lnTo>
                    <a:pt x="1548" y="2526"/>
                  </a:lnTo>
                  <a:lnTo>
                    <a:pt x="1554" y="2526"/>
                  </a:lnTo>
                  <a:lnTo>
                    <a:pt x="1560" y="2532"/>
                  </a:lnTo>
                  <a:lnTo>
                    <a:pt x="1560" y="2562"/>
                  </a:lnTo>
                  <a:lnTo>
                    <a:pt x="1566" y="2580"/>
                  </a:lnTo>
                  <a:lnTo>
                    <a:pt x="1566" y="2616"/>
                  </a:lnTo>
                  <a:lnTo>
                    <a:pt x="1512" y="2634"/>
                  </a:lnTo>
                  <a:lnTo>
                    <a:pt x="1506" y="2640"/>
                  </a:lnTo>
                  <a:lnTo>
                    <a:pt x="1500" y="2652"/>
                  </a:lnTo>
                  <a:lnTo>
                    <a:pt x="1500" y="2670"/>
                  </a:lnTo>
                  <a:lnTo>
                    <a:pt x="1464" y="2670"/>
                  </a:lnTo>
                  <a:lnTo>
                    <a:pt x="1464" y="2688"/>
                  </a:lnTo>
                  <a:lnTo>
                    <a:pt x="1458" y="2694"/>
                  </a:lnTo>
                  <a:lnTo>
                    <a:pt x="1452" y="2718"/>
                  </a:lnTo>
                  <a:lnTo>
                    <a:pt x="1428" y="2724"/>
                  </a:lnTo>
                  <a:lnTo>
                    <a:pt x="1428" y="2736"/>
                  </a:lnTo>
                  <a:lnTo>
                    <a:pt x="1422" y="2748"/>
                  </a:lnTo>
                  <a:lnTo>
                    <a:pt x="1422" y="2760"/>
                  </a:lnTo>
                  <a:lnTo>
                    <a:pt x="1404" y="2778"/>
                  </a:lnTo>
                  <a:lnTo>
                    <a:pt x="1392" y="2778"/>
                  </a:lnTo>
                  <a:lnTo>
                    <a:pt x="1392" y="2802"/>
                  </a:lnTo>
                  <a:lnTo>
                    <a:pt x="1386" y="2808"/>
                  </a:lnTo>
                  <a:lnTo>
                    <a:pt x="1380" y="2820"/>
                  </a:lnTo>
                  <a:lnTo>
                    <a:pt x="1374" y="2826"/>
                  </a:lnTo>
                  <a:lnTo>
                    <a:pt x="1356" y="2826"/>
                  </a:lnTo>
                  <a:lnTo>
                    <a:pt x="1350" y="2832"/>
                  </a:lnTo>
                  <a:lnTo>
                    <a:pt x="1350" y="2844"/>
                  </a:lnTo>
                  <a:lnTo>
                    <a:pt x="1344" y="2856"/>
                  </a:lnTo>
                  <a:lnTo>
                    <a:pt x="1344" y="2868"/>
                  </a:lnTo>
                  <a:lnTo>
                    <a:pt x="1368" y="2868"/>
                  </a:lnTo>
                  <a:lnTo>
                    <a:pt x="1374" y="2862"/>
                  </a:lnTo>
                  <a:lnTo>
                    <a:pt x="1386" y="2856"/>
                  </a:lnTo>
                  <a:lnTo>
                    <a:pt x="1398" y="2856"/>
                  </a:lnTo>
                  <a:lnTo>
                    <a:pt x="1404" y="2862"/>
                  </a:lnTo>
                  <a:lnTo>
                    <a:pt x="1428" y="2874"/>
                  </a:lnTo>
                  <a:lnTo>
                    <a:pt x="1434" y="2886"/>
                  </a:lnTo>
                  <a:lnTo>
                    <a:pt x="1446" y="2892"/>
                  </a:lnTo>
                  <a:lnTo>
                    <a:pt x="1452" y="2898"/>
                  </a:lnTo>
                  <a:lnTo>
                    <a:pt x="1458" y="2910"/>
                  </a:lnTo>
                  <a:lnTo>
                    <a:pt x="1470" y="2922"/>
                  </a:lnTo>
                  <a:lnTo>
                    <a:pt x="1470" y="2934"/>
                  </a:lnTo>
                  <a:lnTo>
                    <a:pt x="1482" y="2934"/>
                  </a:lnTo>
                  <a:lnTo>
                    <a:pt x="1482" y="2928"/>
                  </a:lnTo>
                  <a:lnTo>
                    <a:pt x="1494" y="2916"/>
                  </a:lnTo>
                  <a:lnTo>
                    <a:pt x="1500" y="2916"/>
                  </a:lnTo>
                  <a:lnTo>
                    <a:pt x="1512" y="2922"/>
                  </a:lnTo>
                  <a:lnTo>
                    <a:pt x="1518" y="2934"/>
                  </a:lnTo>
                  <a:lnTo>
                    <a:pt x="1536" y="2952"/>
                  </a:lnTo>
                  <a:lnTo>
                    <a:pt x="1554" y="2952"/>
                  </a:lnTo>
                  <a:lnTo>
                    <a:pt x="1572" y="2970"/>
                  </a:lnTo>
                  <a:lnTo>
                    <a:pt x="1578" y="2970"/>
                  </a:lnTo>
                  <a:lnTo>
                    <a:pt x="1578" y="2982"/>
                  </a:lnTo>
                  <a:lnTo>
                    <a:pt x="1584" y="2988"/>
                  </a:lnTo>
                  <a:lnTo>
                    <a:pt x="1596" y="2994"/>
                  </a:lnTo>
                  <a:lnTo>
                    <a:pt x="1614" y="3000"/>
                  </a:lnTo>
                  <a:lnTo>
                    <a:pt x="1626" y="3000"/>
                  </a:lnTo>
                  <a:lnTo>
                    <a:pt x="1632" y="3012"/>
                  </a:lnTo>
                  <a:lnTo>
                    <a:pt x="1638" y="3018"/>
                  </a:lnTo>
                  <a:lnTo>
                    <a:pt x="1644" y="3030"/>
                  </a:lnTo>
                  <a:lnTo>
                    <a:pt x="1662" y="3048"/>
                  </a:lnTo>
                  <a:lnTo>
                    <a:pt x="1668" y="3048"/>
                  </a:lnTo>
                  <a:lnTo>
                    <a:pt x="1680" y="3054"/>
                  </a:lnTo>
                  <a:lnTo>
                    <a:pt x="1686" y="3054"/>
                  </a:lnTo>
                  <a:lnTo>
                    <a:pt x="1686" y="3066"/>
                  </a:lnTo>
                  <a:lnTo>
                    <a:pt x="1674" y="3090"/>
                  </a:lnTo>
                  <a:lnTo>
                    <a:pt x="1668" y="3096"/>
                  </a:lnTo>
                  <a:lnTo>
                    <a:pt x="1668" y="3120"/>
                  </a:lnTo>
                  <a:lnTo>
                    <a:pt x="1674" y="3120"/>
                  </a:lnTo>
                  <a:lnTo>
                    <a:pt x="1674" y="3150"/>
                  </a:lnTo>
                  <a:lnTo>
                    <a:pt x="1692" y="3150"/>
                  </a:lnTo>
                  <a:lnTo>
                    <a:pt x="1692" y="3144"/>
                  </a:lnTo>
                  <a:lnTo>
                    <a:pt x="1698" y="3132"/>
                  </a:lnTo>
                  <a:lnTo>
                    <a:pt x="1710" y="3126"/>
                  </a:lnTo>
                  <a:lnTo>
                    <a:pt x="1716" y="3114"/>
                  </a:lnTo>
                  <a:lnTo>
                    <a:pt x="1728" y="3102"/>
                  </a:lnTo>
                  <a:lnTo>
                    <a:pt x="1734" y="3090"/>
                  </a:lnTo>
                  <a:lnTo>
                    <a:pt x="1734" y="3060"/>
                  </a:lnTo>
                  <a:lnTo>
                    <a:pt x="1728" y="3054"/>
                  </a:lnTo>
                  <a:lnTo>
                    <a:pt x="1728" y="3048"/>
                  </a:lnTo>
                  <a:lnTo>
                    <a:pt x="1746" y="3018"/>
                  </a:lnTo>
                  <a:lnTo>
                    <a:pt x="1734" y="3012"/>
                  </a:lnTo>
                  <a:lnTo>
                    <a:pt x="1728" y="3000"/>
                  </a:lnTo>
                  <a:lnTo>
                    <a:pt x="1728" y="2988"/>
                  </a:lnTo>
                  <a:lnTo>
                    <a:pt x="1740" y="2976"/>
                  </a:lnTo>
                  <a:lnTo>
                    <a:pt x="1746" y="2976"/>
                  </a:lnTo>
                  <a:lnTo>
                    <a:pt x="1746" y="2952"/>
                  </a:lnTo>
                  <a:lnTo>
                    <a:pt x="1764" y="2952"/>
                  </a:lnTo>
                  <a:lnTo>
                    <a:pt x="1776" y="2940"/>
                  </a:lnTo>
                  <a:lnTo>
                    <a:pt x="1776" y="2904"/>
                  </a:lnTo>
                  <a:lnTo>
                    <a:pt x="1782" y="2898"/>
                  </a:lnTo>
                  <a:lnTo>
                    <a:pt x="1788" y="2886"/>
                  </a:lnTo>
                  <a:lnTo>
                    <a:pt x="1800" y="2874"/>
                  </a:lnTo>
                  <a:lnTo>
                    <a:pt x="1812" y="2868"/>
                  </a:lnTo>
                  <a:lnTo>
                    <a:pt x="1818" y="2862"/>
                  </a:lnTo>
                  <a:lnTo>
                    <a:pt x="1824" y="2862"/>
                  </a:lnTo>
                  <a:lnTo>
                    <a:pt x="1824" y="2898"/>
                  </a:lnTo>
                  <a:lnTo>
                    <a:pt x="1818" y="2904"/>
                  </a:lnTo>
                  <a:lnTo>
                    <a:pt x="1818" y="2910"/>
                  </a:lnTo>
                  <a:lnTo>
                    <a:pt x="1812" y="2916"/>
                  </a:lnTo>
                  <a:lnTo>
                    <a:pt x="1812" y="2934"/>
                  </a:lnTo>
                  <a:lnTo>
                    <a:pt x="1800" y="2940"/>
                  </a:lnTo>
                  <a:lnTo>
                    <a:pt x="1800" y="2952"/>
                  </a:lnTo>
                  <a:lnTo>
                    <a:pt x="1776" y="2982"/>
                  </a:lnTo>
                  <a:lnTo>
                    <a:pt x="1746" y="3006"/>
                  </a:lnTo>
                  <a:lnTo>
                    <a:pt x="1752" y="3012"/>
                  </a:lnTo>
                  <a:lnTo>
                    <a:pt x="1770" y="3012"/>
                  </a:lnTo>
                  <a:lnTo>
                    <a:pt x="1770" y="2994"/>
                  </a:lnTo>
                  <a:lnTo>
                    <a:pt x="1776" y="2988"/>
                  </a:lnTo>
                  <a:lnTo>
                    <a:pt x="1788" y="2988"/>
                  </a:lnTo>
                  <a:lnTo>
                    <a:pt x="1794" y="2982"/>
                  </a:lnTo>
                  <a:lnTo>
                    <a:pt x="1800" y="2982"/>
                  </a:lnTo>
                  <a:lnTo>
                    <a:pt x="1812" y="2964"/>
                  </a:lnTo>
                  <a:lnTo>
                    <a:pt x="1824" y="2940"/>
                  </a:lnTo>
                  <a:lnTo>
                    <a:pt x="1848" y="2880"/>
                  </a:lnTo>
                  <a:lnTo>
                    <a:pt x="1860" y="2832"/>
                  </a:lnTo>
                  <a:lnTo>
                    <a:pt x="1872" y="2808"/>
                  </a:lnTo>
                  <a:lnTo>
                    <a:pt x="1878" y="2790"/>
                  </a:lnTo>
                  <a:lnTo>
                    <a:pt x="1884" y="2778"/>
                  </a:lnTo>
                  <a:lnTo>
                    <a:pt x="1896" y="2772"/>
                  </a:lnTo>
                  <a:lnTo>
                    <a:pt x="1902" y="2760"/>
                  </a:lnTo>
                  <a:lnTo>
                    <a:pt x="1926" y="2736"/>
                  </a:lnTo>
                  <a:lnTo>
                    <a:pt x="1926" y="2724"/>
                  </a:lnTo>
                  <a:lnTo>
                    <a:pt x="1920" y="2718"/>
                  </a:lnTo>
                  <a:lnTo>
                    <a:pt x="1938" y="2706"/>
                  </a:lnTo>
                  <a:lnTo>
                    <a:pt x="1932" y="2670"/>
                  </a:lnTo>
                  <a:lnTo>
                    <a:pt x="1938" y="2646"/>
                  </a:lnTo>
                  <a:lnTo>
                    <a:pt x="1926" y="2640"/>
                  </a:lnTo>
                  <a:lnTo>
                    <a:pt x="1932" y="2634"/>
                  </a:lnTo>
                  <a:lnTo>
                    <a:pt x="1938" y="2622"/>
                  </a:lnTo>
                  <a:lnTo>
                    <a:pt x="1938" y="2610"/>
                  </a:lnTo>
                  <a:lnTo>
                    <a:pt x="1932" y="2604"/>
                  </a:lnTo>
                  <a:lnTo>
                    <a:pt x="1920" y="2598"/>
                  </a:lnTo>
                  <a:lnTo>
                    <a:pt x="1914" y="2592"/>
                  </a:lnTo>
                  <a:lnTo>
                    <a:pt x="1914" y="2556"/>
                  </a:lnTo>
                  <a:lnTo>
                    <a:pt x="1896" y="2544"/>
                  </a:lnTo>
                  <a:lnTo>
                    <a:pt x="1920" y="2544"/>
                  </a:lnTo>
                  <a:lnTo>
                    <a:pt x="1914" y="2520"/>
                  </a:lnTo>
                  <a:lnTo>
                    <a:pt x="1902" y="2508"/>
                  </a:lnTo>
                  <a:lnTo>
                    <a:pt x="1908" y="2508"/>
                  </a:lnTo>
                  <a:lnTo>
                    <a:pt x="1920" y="2502"/>
                  </a:lnTo>
                  <a:lnTo>
                    <a:pt x="1920" y="2490"/>
                  </a:lnTo>
                  <a:lnTo>
                    <a:pt x="1914" y="2490"/>
                  </a:lnTo>
                  <a:lnTo>
                    <a:pt x="1902" y="2484"/>
                  </a:lnTo>
                  <a:lnTo>
                    <a:pt x="1896" y="2478"/>
                  </a:lnTo>
                  <a:lnTo>
                    <a:pt x="1920" y="2460"/>
                  </a:lnTo>
                  <a:lnTo>
                    <a:pt x="1932" y="2472"/>
                  </a:lnTo>
                  <a:lnTo>
                    <a:pt x="1944" y="2478"/>
                  </a:lnTo>
                  <a:lnTo>
                    <a:pt x="1950" y="2478"/>
                  </a:lnTo>
                  <a:lnTo>
                    <a:pt x="1950" y="2448"/>
                  </a:lnTo>
                  <a:lnTo>
                    <a:pt x="1962" y="2424"/>
                  </a:lnTo>
                  <a:lnTo>
                    <a:pt x="1974" y="2418"/>
                  </a:lnTo>
                  <a:lnTo>
                    <a:pt x="1980" y="2418"/>
                  </a:lnTo>
                  <a:lnTo>
                    <a:pt x="2004" y="2406"/>
                  </a:lnTo>
                  <a:lnTo>
                    <a:pt x="2010" y="2394"/>
                  </a:lnTo>
                  <a:lnTo>
                    <a:pt x="2010" y="2382"/>
                  </a:lnTo>
                  <a:lnTo>
                    <a:pt x="2016" y="2376"/>
                  </a:lnTo>
                  <a:lnTo>
                    <a:pt x="2028" y="2376"/>
                  </a:lnTo>
                  <a:lnTo>
                    <a:pt x="2034" y="2370"/>
                  </a:lnTo>
                  <a:lnTo>
                    <a:pt x="2046" y="2370"/>
                  </a:lnTo>
                  <a:lnTo>
                    <a:pt x="2046" y="2358"/>
                  </a:lnTo>
                  <a:lnTo>
                    <a:pt x="2070" y="2358"/>
                  </a:lnTo>
                  <a:lnTo>
                    <a:pt x="2070" y="2340"/>
                  </a:lnTo>
                  <a:lnTo>
                    <a:pt x="2118" y="2340"/>
                  </a:lnTo>
                  <a:lnTo>
                    <a:pt x="2124" y="2358"/>
                  </a:lnTo>
                  <a:lnTo>
                    <a:pt x="2136" y="2352"/>
                  </a:lnTo>
                  <a:lnTo>
                    <a:pt x="2118" y="2334"/>
                  </a:lnTo>
                  <a:lnTo>
                    <a:pt x="2136" y="2316"/>
                  </a:lnTo>
                  <a:lnTo>
                    <a:pt x="2142" y="2316"/>
                  </a:lnTo>
                  <a:lnTo>
                    <a:pt x="2154" y="2310"/>
                  </a:lnTo>
                  <a:lnTo>
                    <a:pt x="2178" y="2310"/>
                  </a:lnTo>
                  <a:lnTo>
                    <a:pt x="2160" y="2292"/>
                  </a:lnTo>
                  <a:lnTo>
                    <a:pt x="2172" y="2286"/>
                  </a:lnTo>
                  <a:lnTo>
                    <a:pt x="2178" y="2280"/>
                  </a:lnTo>
                  <a:lnTo>
                    <a:pt x="2190" y="2280"/>
                  </a:lnTo>
                  <a:lnTo>
                    <a:pt x="2190" y="2304"/>
                  </a:lnTo>
                  <a:lnTo>
                    <a:pt x="2196" y="2304"/>
                  </a:lnTo>
                  <a:lnTo>
                    <a:pt x="2196" y="2298"/>
                  </a:lnTo>
                  <a:lnTo>
                    <a:pt x="2202" y="2286"/>
                  </a:lnTo>
                  <a:lnTo>
                    <a:pt x="2208" y="2280"/>
                  </a:lnTo>
                  <a:lnTo>
                    <a:pt x="2244" y="2286"/>
                  </a:lnTo>
                  <a:lnTo>
                    <a:pt x="2244" y="2280"/>
                  </a:lnTo>
                  <a:lnTo>
                    <a:pt x="2250" y="2274"/>
                  </a:lnTo>
                  <a:lnTo>
                    <a:pt x="2250" y="2268"/>
                  </a:lnTo>
                  <a:lnTo>
                    <a:pt x="2256" y="2262"/>
                  </a:lnTo>
                  <a:lnTo>
                    <a:pt x="2268" y="2256"/>
                  </a:lnTo>
                  <a:lnTo>
                    <a:pt x="2274" y="2256"/>
                  </a:lnTo>
                  <a:lnTo>
                    <a:pt x="2280" y="2262"/>
                  </a:lnTo>
                  <a:lnTo>
                    <a:pt x="2280" y="2286"/>
                  </a:lnTo>
                  <a:lnTo>
                    <a:pt x="2346" y="2280"/>
                  </a:lnTo>
                  <a:lnTo>
                    <a:pt x="2352" y="2262"/>
                  </a:lnTo>
                  <a:lnTo>
                    <a:pt x="2346" y="2250"/>
                  </a:lnTo>
                  <a:lnTo>
                    <a:pt x="2352" y="2244"/>
                  </a:lnTo>
                  <a:lnTo>
                    <a:pt x="2358" y="2232"/>
                  </a:lnTo>
                  <a:lnTo>
                    <a:pt x="2370" y="2220"/>
                  </a:lnTo>
                  <a:lnTo>
                    <a:pt x="2406" y="2202"/>
                  </a:lnTo>
                  <a:lnTo>
                    <a:pt x="2418" y="2202"/>
                  </a:lnTo>
                  <a:lnTo>
                    <a:pt x="2412" y="2190"/>
                  </a:lnTo>
                  <a:lnTo>
                    <a:pt x="2412" y="2112"/>
                  </a:lnTo>
                  <a:lnTo>
                    <a:pt x="2442" y="2082"/>
                  </a:lnTo>
                  <a:lnTo>
                    <a:pt x="2442" y="2058"/>
                  </a:lnTo>
                  <a:lnTo>
                    <a:pt x="2460" y="2052"/>
                  </a:lnTo>
                  <a:lnTo>
                    <a:pt x="2460" y="2022"/>
                  </a:lnTo>
                  <a:lnTo>
                    <a:pt x="2466" y="2022"/>
                  </a:lnTo>
                  <a:lnTo>
                    <a:pt x="2472" y="2016"/>
                  </a:lnTo>
                  <a:lnTo>
                    <a:pt x="2478" y="2016"/>
                  </a:lnTo>
                  <a:lnTo>
                    <a:pt x="2478" y="2010"/>
                  </a:lnTo>
                  <a:lnTo>
                    <a:pt x="2484" y="2004"/>
                  </a:lnTo>
                  <a:lnTo>
                    <a:pt x="2484" y="1956"/>
                  </a:lnTo>
                  <a:lnTo>
                    <a:pt x="2478" y="1944"/>
                  </a:lnTo>
                  <a:lnTo>
                    <a:pt x="2478" y="1926"/>
                  </a:lnTo>
                  <a:lnTo>
                    <a:pt x="2472" y="1908"/>
                  </a:lnTo>
                  <a:lnTo>
                    <a:pt x="2484" y="1884"/>
                  </a:lnTo>
                  <a:lnTo>
                    <a:pt x="2514" y="1854"/>
                  </a:lnTo>
                  <a:lnTo>
                    <a:pt x="2514" y="1848"/>
                  </a:lnTo>
                  <a:lnTo>
                    <a:pt x="2508" y="1836"/>
                  </a:lnTo>
                  <a:lnTo>
                    <a:pt x="2508" y="1830"/>
                  </a:lnTo>
                  <a:lnTo>
                    <a:pt x="2502" y="1818"/>
                  </a:lnTo>
                  <a:lnTo>
                    <a:pt x="2508" y="1764"/>
                  </a:lnTo>
                  <a:lnTo>
                    <a:pt x="2508" y="1758"/>
                  </a:lnTo>
                  <a:lnTo>
                    <a:pt x="2514" y="1752"/>
                  </a:lnTo>
                  <a:lnTo>
                    <a:pt x="2514" y="1722"/>
                  </a:lnTo>
                  <a:lnTo>
                    <a:pt x="2520" y="1710"/>
                  </a:lnTo>
                  <a:lnTo>
                    <a:pt x="2520" y="1680"/>
                  </a:lnTo>
                  <a:lnTo>
                    <a:pt x="2508" y="1644"/>
                  </a:lnTo>
                  <a:lnTo>
                    <a:pt x="2502" y="1608"/>
                  </a:lnTo>
                  <a:lnTo>
                    <a:pt x="2502" y="1596"/>
                  </a:lnTo>
                  <a:lnTo>
                    <a:pt x="2508" y="1560"/>
                  </a:lnTo>
                  <a:lnTo>
                    <a:pt x="2508" y="1548"/>
                  </a:lnTo>
                  <a:lnTo>
                    <a:pt x="2502" y="1536"/>
                  </a:lnTo>
                  <a:lnTo>
                    <a:pt x="2502" y="1500"/>
                  </a:lnTo>
                  <a:lnTo>
                    <a:pt x="2508" y="1488"/>
                  </a:lnTo>
                  <a:lnTo>
                    <a:pt x="2520" y="1476"/>
                  </a:lnTo>
                  <a:lnTo>
                    <a:pt x="2508" y="1458"/>
                  </a:lnTo>
                  <a:lnTo>
                    <a:pt x="2520" y="1446"/>
                  </a:lnTo>
                  <a:lnTo>
                    <a:pt x="2532" y="1446"/>
                  </a:lnTo>
                  <a:lnTo>
                    <a:pt x="2532" y="1452"/>
                  </a:lnTo>
                  <a:lnTo>
                    <a:pt x="2538" y="1464"/>
                  </a:lnTo>
                  <a:lnTo>
                    <a:pt x="2544" y="1470"/>
                  </a:lnTo>
                  <a:lnTo>
                    <a:pt x="2556" y="1464"/>
                  </a:lnTo>
                  <a:lnTo>
                    <a:pt x="2562" y="1452"/>
                  </a:lnTo>
                  <a:lnTo>
                    <a:pt x="2574" y="1446"/>
                  </a:lnTo>
                  <a:lnTo>
                    <a:pt x="2580" y="1434"/>
                  </a:lnTo>
                  <a:lnTo>
                    <a:pt x="2586" y="1428"/>
                  </a:lnTo>
                  <a:lnTo>
                    <a:pt x="2592" y="1416"/>
                  </a:lnTo>
                  <a:lnTo>
                    <a:pt x="2592" y="1404"/>
                  </a:lnTo>
                  <a:lnTo>
                    <a:pt x="2598" y="1386"/>
                  </a:lnTo>
                  <a:lnTo>
                    <a:pt x="2598" y="1374"/>
                  </a:lnTo>
                  <a:lnTo>
                    <a:pt x="2604" y="1356"/>
                  </a:lnTo>
                  <a:lnTo>
                    <a:pt x="2604" y="1344"/>
                  </a:lnTo>
                  <a:lnTo>
                    <a:pt x="2610" y="1338"/>
                  </a:lnTo>
                  <a:lnTo>
                    <a:pt x="2616" y="1338"/>
                  </a:lnTo>
                  <a:lnTo>
                    <a:pt x="2628" y="1326"/>
                  </a:lnTo>
                  <a:lnTo>
                    <a:pt x="2634" y="1314"/>
                  </a:lnTo>
                  <a:lnTo>
                    <a:pt x="2640" y="1308"/>
                  </a:lnTo>
                  <a:lnTo>
                    <a:pt x="2640" y="1296"/>
                  </a:lnTo>
                  <a:lnTo>
                    <a:pt x="2652" y="1290"/>
                  </a:lnTo>
                  <a:lnTo>
                    <a:pt x="2658" y="1284"/>
                  </a:lnTo>
                  <a:lnTo>
                    <a:pt x="2670" y="1284"/>
                  </a:lnTo>
                  <a:lnTo>
                    <a:pt x="2682" y="1272"/>
                  </a:lnTo>
                  <a:lnTo>
                    <a:pt x="2682" y="1254"/>
                  </a:lnTo>
                  <a:lnTo>
                    <a:pt x="2688" y="1254"/>
                  </a:lnTo>
                  <a:lnTo>
                    <a:pt x="2724" y="1218"/>
                  </a:lnTo>
                  <a:lnTo>
                    <a:pt x="2736" y="1188"/>
                  </a:lnTo>
                  <a:lnTo>
                    <a:pt x="2754" y="1158"/>
                  </a:lnTo>
                  <a:lnTo>
                    <a:pt x="2760" y="1134"/>
                  </a:lnTo>
                  <a:lnTo>
                    <a:pt x="2766" y="1122"/>
                  </a:lnTo>
                  <a:lnTo>
                    <a:pt x="2772" y="1116"/>
                  </a:lnTo>
                  <a:lnTo>
                    <a:pt x="2778" y="1104"/>
                  </a:lnTo>
                  <a:lnTo>
                    <a:pt x="2784" y="1098"/>
                  </a:lnTo>
                  <a:lnTo>
                    <a:pt x="2784" y="1080"/>
                  </a:lnTo>
                  <a:lnTo>
                    <a:pt x="2778" y="1068"/>
                  </a:lnTo>
                  <a:lnTo>
                    <a:pt x="2778" y="1002"/>
                  </a:lnTo>
                  <a:close/>
                </a:path>
              </a:pathLst>
            </a:custGeom>
            <a:solidFill>
              <a:srgbClr val="385723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68" name="Argentina" descr="© INSCALE GmbH, 05.05.2010&#10;http://www.presentationload.com/">
              <a:extLst>
                <a:ext uri="{FF2B5EF4-FFF2-40B4-BE49-F238E27FC236}">
                  <a16:creationId xmlns:a16="http://schemas.microsoft.com/office/drawing/2014/main" id="{73BEE67F-48E4-4B30-BE64-19F52D86F674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3432180" y="5313441"/>
              <a:ext cx="483920" cy="1096407"/>
            </a:xfrm>
            <a:custGeom>
              <a:avLst/>
              <a:gdLst>
                <a:gd name="T0" fmla="*/ 2147483647 w 1092"/>
                <a:gd name="T1" fmla="*/ 2147483647 h 2442"/>
                <a:gd name="T2" fmla="*/ 2147483647 w 1092"/>
                <a:gd name="T3" fmla="*/ 2147483647 h 2442"/>
                <a:gd name="T4" fmla="*/ 2147483647 w 1092"/>
                <a:gd name="T5" fmla="*/ 2147483647 h 2442"/>
                <a:gd name="T6" fmla="*/ 2147483647 w 1092"/>
                <a:gd name="T7" fmla="*/ 2147483647 h 2442"/>
                <a:gd name="T8" fmla="*/ 2147483647 w 1092"/>
                <a:gd name="T9" fmla="*/ 2147483647 h 2442"/>
                <a:gd name="T10" fmla="*/ 2147483647 w 1092"/>
                <a:gd name="T11" fmla="*/ 2147483647 h 2442"/>
                <a:gd name="T12" fmla="*/ 2147483647 w 1092"/>
                <a:gd name="T13" fmla="*/ 2147483647 h 2442"/>
                <a:gd name="T14" fmla="*/ 2147483647 w 1092"/>
                <a:gd name="T15" fmla="*/ 2147483647 h 2442"/>
                <a:gd name="T16" fmla="*/ 2147483647 w 1092"/>
                <a:gd name="T17" fmla="*/ 2147483647 h 2442"/>
                <a:gd name="T18" fmla="*/ 2147483647 w 1092"/>
                <a:gd name="T19" fmla="*/ 2147483647 h 2442"/>
                <a:gd name="T20" fmla="*/ 2147483647 w 1092"/>
                <a:gd name="T21" fmla="*/ 0 h 2442"/>
                <a:gd name="T22" fmla="*/ 2147483647 w 1092"/>
                <a:gd name="T23" fmla="*/ 2147483647 h 2442"/>
                <a:gd name="T24" fmla="*/ 2147483647 w 1092"/>
                <a:gd name="T25" fmla="*/ 2147483647 h 2442"/>
                <a:gd name="T26" fmla="*/ 2147483647 w 1092"/>
                <a:gd name="T27" fmla="*/ 2147483647 h 2442"/>
                <a:gd name="T28" fmla="*/ 2147483647 w 1092"/>
                <a:gd name="T29" fmla="*/ 2147483647 h 2442"/>
                <a:gd name="T30" fmla="*/ 2147483647 w 1092"/>
                <a:gd name="T31" fmla="*/ 2147483647 h 2442"/>
                <a:gd name="T32" fmla="*/ 2147483647 w 1092"/>
                <a:gd name="T33" fmla="*/ 2147483647 h 2442"/>
                <a:gd name="T34" fmla="*/ 2147483647 w 1092"/>
                <a:gd name="T35" fmla="*/ 2147483647 h 2442"/>
                <a:gd name="T36" fmla="*/ 2147483647 w 1092"/>
                <a:gd name="T37" fmla="*/ 2147483647 h 2442"/>
                <a:gd name="T38" fmla="*/ 2147483647 w 1092"/>
                <a:gd name="T39" fmla="*/ 2147483647 h 2442"/>
                <a:gd name="T40" fmla="*/ 2147483647 w 1092"/>
                <a:gd name="T41" fmla="*/ 2147483647 h 2442"/>
                <a:gd name="T42" fmla="*/ 2147483647 w 1092"/>
                <a:gd name="T43" fmla="*/ 2147483647 h 2442"/>
                <a:gd name="T44" fmla="*/ 2147483647 w 1092"/>
                <a:gd name="T45" fmla="*/ 2147483647 h 2442"/>
                <a:gd name="T46" fmla="*/ 2147483647 w 1092"/>
                <a:gd name="T47" fmla="*/ 2147483647 h 2442"/>
                <a:gd name="T48" fmla="*/ 2147483647 w 1092"/>
                <a:gd name="T49" fmla="*/ 2147483647 h 2442"/>
                <a:gd name="T50" fmla="*/ 2147483647 w 1092"/>
                <a:gd name="T51" fmla="*/ 2147483647 h 2442"/>
                <a:gd name="T52" fmla="*/ 2147483647 w 1092"/>
                <a:gd name="T53" fmla="*/ 2147483647 h 2442"/>
                <a:gd name="T54" fmla="*/ 2147483647 w 1092"/>
                <a:gd name="T55" fmla="*/ 2147483647 h 2442"/>
                <a:gd name="T56" fmla="*/ 2147483647 w 1092"/>
                <a:gd name="T57" fmla="*/ 2147483647 h 2442"/>
                <a:gd name="T58" fmla="*/ 2147483647 w 1092"/>
                <a:gd name="T59" fmla="*/ 2147483647 h 2442"/>
                <a:gd name="T60" fmla="*/ 2147483647 w 1092"/>
                <a:gd name="T61" fmla="*/ 2147483647 h 2442"/>
                <a:gd name="T62" fmla="*/ 2147483647 w 1092"/>
                <a:gd name="T63" fmla="*/ 2147483647 h 2442"/>
                <a:gd name="T64" fmla="*/ 2147483647 w 1092"/>
                <a:gd name="T65" fmla="*/ 2147483647 h 2442"/>
                <a:gd name="T66" fmla="*/ 2147483647 w 1092"/>
                <a:gd name="T67" fmla="*/ 2147483647 h 2442"/>
                <a:gd name="T68" fmla="*/ 2147483647 w 1092"/>
                <a:gd name="T69" fmla="*/ 2147483647 h 2442"/>
                <a:gd name="T70" fmla="*/ 2147483647 w 1092"/>
                <a:gd name="T71" fmla="*/ 2147483647 h 2442"/>
                <a:gd name="T72" fmla="*/ 2147483647 w 1092"/>
                <a:gd name="T73" fmla="*/ 2147483647 h 2442"/>
                <a:gd name="T74" fmla="*/ 2147483647 w 1092"/>
                <a:gd name="T75" fmla="*/ 2147483647 h 2442"/>
                <a:gd name="T76" fmla="*/ 2147483647 w 1092"/>
                <a:gd name="T77" fmla="*/ 2147483647 h 2442"/>
                <a:gd name="T78" fmla="*/ 2147483647 w 1092"/>
                <a:gd name="T79" fmla="*/ 2147483647 h 2442"/>
                <a:gd name="T80" fmla="*/ 2147483647 w 1092"/>
                <a:gd name="T81" fmla="*/ 2147483647 h 2442"/>
                <a:gd name="T82" fmla="*/ 2147483647 w 1092"/>
                <a:gd name="T83" fmla="*/ 2147483647 h 2442"/>
                <a:gd name="T84" fmla="*/ 2147483647 w 1092"/>
                <a:gd name="T85" fmla="*/ 2147483647 h 2442"/>
                <a:gd name="T86" fmla="*/ 2147483647 w 1092"/>
                <a:gd name="T87" fmla="*/ 2147483647 h 2442"/>
                <a:gd name="T88" fmla="*/ 2147483647 w 1092"/>
                <a:gd name="T89" fmla="*/ 2147483647 h 2442"/>
                <a:gd name="T90" fmla="*/ 2147483647 w 1092"/>
                <a:gd name="T91" fmla="*/ 2147483647 h 2442"/>
                <a:gd name="T92" fmla="*/ 2147483647 w 1092"/>
                <a:gd name="T93" fmla="*/ 2147483647 h 2442"/>
                <a:gd name="T94" fmla="*/ 2147483647 w 1092"/>
                <a:gd name="T95" fmla="*/ 2147483647 h 2442"/>
                <a:gd name="T96" fmla="*/ 2147483647 w 1092"/>
                <a:gd name="T97" fmla="*/ 2147483647 h 2442"/>
                <a:gd name="T98" fmla="*/ 2147483647 w 1092"/>
                <a:gd name="T99" fmla="*/ 2147483647 h 2442"/>
                <a:gd name="T100" fmla="*/ 2147483647 w 1092"/>
                <a:gd name="T101" fmla="*/ 2147483647 h 2442"/>
                <a:gd name="T102" fmla="*/ 2147483647 w 1092"/>
                <a:gd name="T103" fmla="*/ 2147483647 h 2442"/>
                <a:gd name="T104" fmla="*/ 2147483647 w 1092"/>
                <a:gd name="T105" fmla="*/ 2147483647 h 2442"/>
                <a:gd name="T106" fmla="*/ 2147483647 w 1092"/>
                <a:gd name="T107" fmla="*/ 2147483647 h 2442"/>
                <a:gd name="T108" fmla="*/ 2147483647 w 1092"/>
                <a:gd name="T109" fmla="*/ 2147483647 h 2442"/>
                <a:gd name="T110" fmla="*/ 2147483647 w 1092"/>
                <a:gd name="T111" fmla="*/ 2147483647 h 2442"/>
                <a:gd name="T112" fmla="*/ 2147483647 w 1092"/>
                <a:gd name="T113" fmla="*/ 2147483647 h 2442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092"/>
                <a:gd name="T172" fmla="*/ 0 h 2442"/>
                <a:gd name="T173" fmla="*/ 1092 w 1092"/>
                <a:gd name="T174" fmla="*/ 2442 h 2442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092" h="2442">
                  <a:moveTo>
                    <a:pt x="954" y="534"/>
                  </a:moveTo>
                  <a:lnTo>
                    <a:pt x="978" y="528"/>
                  </a:lnTo>
                  <a:lnTo>
                    <a:pt x="984" y="504"/>
                  </a:lnTo>
                  <a:lnTo>
                    <a:pt x="990" y="498"/>
                  </a:lnTo>
                  <a:lnTo>
                    <a:pt x="990" y="480"/>
                  </a:lnTo>
                  <a:lnTo>
                    <a:pt x="1026" y="480"/>
                  </a:lnTo>
                  <a:lnTo>
                    <a:pt x="1026" y="462"/>
                  </a:lnTo>
                  <a:lnTo>
                    <a:pt x="1032" y="450"/>
                  </a:lnTo>
                  <a:lnTo>
                    <a:pt x="1038" y="444"/>
                  </a:lnTo>
                  <a:lnTo>
                    <a:pt x="1092" y="426"/>
                  </a:lnTo>
                  <a:lnTo>
                    <a:pt x="1092" y="390"/>
                  </a:lnTo>
                  <a:lnTo>
                    <a:pt x="1086" y="372"/>
                  </a:lnTo>
                  <a:lnTo>
                    <a:pt x="1086" y="342"/>
                  </a:lnTo>
                  <a:lnTo>
                    <a:pt x="1080" y="336"/>
                  </a:lnTo>
                  <a:lnTo>
                    <a:pt x="1074" y="336"/>
                  </a:lnTo>
                  <a:lnTo>
                    <a:pt x="1074" y="324"/>
                  </a:lnTo>
                  <a:lnTo>
                    <a:pt x="1062" y="300"/>
                  </a:lnTo>
                  <a:lnTo>
                    <a:pt x="1056" y="294"/>
                  </a:lnTo>
                  <a:lnTo>
                    <a:pt x="1038" y="294"/>
                  </a:lnTo>
                  <a:lnTo>
                    <a:pt x="1032" y="300"/>
                  </a:lnTo>
                  <a:lnTo>
                    <a:pt x="1020" y="306"/>
                  </a:lnTo>
                  <a:lnTo>
                    <a:pt x="1020" y="384"/>
                  </a:lnTo>
                  <a:lnTo>
                    <a:pt x="1008" y="390"/>
                  </a:lnTo>
                  <a:lnTo>
                    <a:pt x="1002" y="402"/>
                  </a:lnTo>
                  <a:lnTo>
                    <a:pt x="990" y="408"/>
                  </a:lnTo>
                  <a:lnTo>
                    <a:pt x="984" y="414"/>
                  </a:lnTo>
                  <a:lnTo>
                    <a:pt x="978" y="414"/>
                  </a:lnTo>
                  <a:lnTo>
                    <a:pt x="966" y="426"/>
                  </a:lnTo>
                  <a:lnTo>
                    <a:pt x="954" y="450"/>
                  </a:lnTo>
                  <a:lnTo>
                    <a:pt x="948" y="456"/>
                  </a:lnTo>
                  <a:lnTo>
                    <a:pt x="948" y="450"/>
                  </a:lnTo>
                  <a:lnTo>
                    <a:pt x="942" y="444"/>
                  </a:lnTo>
                  <a:lnTo>
                    <a:pt x="930" y="444"/>
                  </a:lnTo>
                  <a:lnTo>
                    <a:pt x="924" y="450"/>
                  </a:lnTo>
                  <a:lnTo>
                    <a:pt x="924" y="468"/>
                  </a:lnTo>
                  <a:lnTo>
                    <a:pt x="912" y="450"/>
                  </a:lnTo>
                  <a:lnTo>
                    <a:pt x="852" y="450"/>
                  </a:lnTo>
                  <a:lnTo>
                    <a:pt x="834" y="444"/>
                  </a:lnTo>
                  <a:lnTo>
                    <a:pt x="822" y="438"/>
                  </a:lnTo>
                  <a:lnTo>
                    <a:pt x="816" y="432"/>
                  </a:lnTo>
                  <a:lnTo>
                    <a:pt x="804" y="426"/>
                  </a:lnTo>
                  <a:lnTo>
                    <a:pt x="798" y="426"/>
                  </a:lnTo>
                  <a:lnTo>
                    <a:pt x="786" y="432"/>
                  </a:lnTo>
                  <a:lnTo>
                    <a:pt x="762" y="432"/>
                  </a:lnTo>
                  <a:lnTo>
                    <a:pt x="756" y="426"/>
                  </a:lnTo>
                  <a:lnTo>
                    <a:pt x="756" y="414"/>
                  </a:lnTo>
                  <a:lnTo>
                    <a:pt x="762" y="402"/>
                  </a:lnTo>
                  <a:lnTo>
                    <a:pt x="768" y="396"/>
                  </a:lnTo>
                  <a:lnTo>
                    <a:pt x="774" y="384"/>
                  </a:lnTo>
                  <a:lnTo>
                    <a:pt x="780" y="378"/>
                  </a:lnTo>
                  <a:lnTo>
                    <a:pt x="780" y="342"/>
                  </a:lnTo>
                  <a:lnTo>
                    <a:pt x="798" y="342"/>
                  </a:lnTo>
                  <a:lnTo>
                    <a:pt x="804" y="336"/>
                  </a:lnTo>
                  <a:lnTo>
                    <a:pt x="804" y="330"/>
                  </a:lnTo>
                  <a:lnTo>
                    <a:pt x="798" y="318"/>
                  </a:lnTo>
                  <a:lnTo>
                    <a:pt x="792" y="312"/>
                  </a:lnTo>
                  <a:lnTo>
                    <a:pt x="798" y="300"/>
                  </a:lnTo>
                  <a:lnTo>
                    <a:pt x="804" y="294"/>
                  </a:lnTo>
                  <a:lnTo>
                    <a:pt x="804" y="282"/>
                  </a:lnTo>
                  <a:lnTo>
                    <a:pt x="810" y="276"/>
                  </a:lnTo>
                  <a:lnTo>
                    <a:pt x="804" y="270"/>
                  </a:lnTo>
                  <a:lnTo>
                    <a:pt x="792" y="264"/>
                  </a:lnTo>
                  <a:lnTo>
                    <a:pt x="774" y="258"/>
                  </a:lnTo>
                  <a:lnTo>
                    <a:pt x="762" y="252"/>
                  </a:lnTo>
                  <a:lnTo>
                    <a:pt x="750" y="252"/>
                  </a:lnTo>
                  <a:lnTo>
                    <a:pt x="744" y="246"/>
                  </a:lnTo>
                  <a:lnTo>
                    <a:pt x="708" y="228"/>
                  </a:lnTo>
                  <a:lnTo>
                    <a:pt x="690" y="216"/>
                  </a:lnTo>
                  <a:lnTo>
                    <a:pt x="678" y="210"/>
                  </a:lnTo>
                  <a:lnTo>
                    <a:pt x="672" y="204"/>
                  </a:lnTo>
                  <a:lnTo>
                    <a:pt x="666" y="204"/>
                  </a:lnTo>
                  <a:lnTo>
                    <a:pt x="660" y="198"/>
                  </a:lnTo>
                  <a:lnTo>
                    <a:pt x="648" y="192"/>
                  </a:lnTo>
                  <a:lnTo>
                    <a:pt x="642" y="186"/>
                  </a:lnTo>
                  <a:lnTo>
                    <a:pt x="630" y="180"/>
                  </a:lnTo>
                  <a:lnTo>
                    <a:pt x="600" y="180"/>
                  </a:lnTo>
                  <a:lnTo>
                    <a:pt x="564" y="162"/>
                  </a:lnTo>
                  <a:lnTo>
                    <a:pt x="558" y="156"/>
                  </a:lnTo>
                  <a:lnTo>
                    <a:pt x="552" y="156"/>
                  </a:lnTo>
                  <a:lnTo>
                    <a:pt x="546" y="138"/>
                  </a:lnTo>
                  <a:lnTo>
                    <a:pt x="534" y="132"/>
                  </a:lnTo>
                  <a:lnTo>
                    <a:pt x="516" y="114"/>
                  </a:lnTo>
                  <a:lnTo>
                    <a:pt x="492" y="102"/>
                  </a:lnTo>
                  <a:lnTo>
                    <a:pt x="486" y="96"/>
                  </a:lnTo>
                  <a:lnTo>
                    <a:pt x="480" y="84"/>
                  </a:lnTo>
                  <a:lnTo>
                    <a:pt x="468" y="78"/>
                  </a:lnTo>
                  <a:lnTo>
                    <a:pt x="462" y="66"/>
                  </a:lnTo>
                  <a:lnTo>
                    <a:pt x="456" y="60"/>
                  </a:lnTo>
                  <a:lnTo>
                    <a:pt x="456" y="54"/>
                  </a:lnTo>
                  <a:lnTo>
                    <a:pt x="438" y="36"/>
                  </a:lnTo>
                  <a:lnTo>
                    <a:pt x="402" y="12"/>
                  </a:lnTo>
                  <a:lnTo>
                    <a:pt x="330" y="18"/>
                  </a:lnTo>
                  <a:lnTo>
                    <a:pt x="318" y="72"/>
                  </a:lnTo>
                  <a:lnTo>
                    <a:pt x="288" y="24"/>
                  </a:lnTo>
                  <a:lnTo>
                    <a:pt x="234" y="24"/>
                  </a:lnTo>
                  <a:lnTo>
                    <a:pt x="216" y="18"/>
                  </a:lnTo>
                  <a:lnTo>
                    <a:pt x="204" y="18"/>
                  </a:lnTo>
                  <a:lnTo>
                    <a:pt x="180" y="6"/>
                  </a:lnTo>
                  <a:lnTo>
                    <a:pt x="174" y="0"/>
                  </a:lnTo>
                  <a:lnTo>
                    <a:pt x="162" y="24"/>
                  </a:lnTo>
                  <a:lnTo>
                    <a:pt x="138" y="30"/>
                  </a:lnTo>
                  <a:lnTo>
                    <a:pt x="138" y="48"/>
                  </a:lnTo>
                  <a:lnTo>
                    <a:pt x="126" y="48"/>
                  </a:lnTo>
                  <a:lnTo>
                    <a:pt x="126" y="78"/>
                  </a:lnTo>
                  <a:lnTo>
                    <a:pt x="114" y="78"/>
                  </a:lnTo>
                  <a:lnTo>
                    <a:pt x="126" y="96"/>
                  </a:lnTo>
                  <a:lnTo>
                    <a:pt x="114" y="180"/>
                  </a:lnTo>
                  <a:lnTo>
                    <a:pt x="108" y="180"/>
                  </a:lnTo>
                  <a:lnTo>
                    <a:pt x="102" y="186"/>
                  </a:lnTo>
                  <a:lnTo>
                    <a:pt x="90" y="192"/>
                  </a:lnTo>
                  <a:lnTo>
                    <a:pt x="72" y="198"/>
                  </a:lnTo>
                  <a:lnTo>
                    <a:pt x="60" y="210"/>
                  </a:lnTo>
                  <a:lnTo>
                    <a:pt x="48" y="216"/>
                  </a:lnTo>
                  <a:lnTo>
                    <a:pt x="42" y="228"/>
                  </a:lnTo>
                  <a:lnTo>
                    <a:pt x="36" y="234"/>
                  </a:lnTo>
                  <a:lnTo>
                    <a:pt x="36" y="240"/>
                  </a:lnTo>
                  <a:lnTo>
                    <a:pt x="42" y="246"/>
                  </a:lnTo>
                  <a:lnTo>
                    <a:pt x="54" y="252"/>
                  </a:lnTo>
                  <a:lnTo>
                    <a:pt x="66" y="252"/>
                  </a:lnTo>
                  <a:lnTo>
                    <a:pt x="66" y="258"/>
                  </a:lnTo>
                  <a:lnTo>
                    <a:pt x="42" y="282"/>
                  </a:lnTo>
                  <a:lnTo>
                    <a:pt x="42" y="300"/>
                  </a:lnTo>
                  <a:lnTo>
                    <a:pt x="48" y="306"/>
                  </a:lnTo>
                  <a:lnTo>
                    <a:pt x="60" y="312"/>
                  </a:lnTo>
                  <a:lnTo>
                    <a:pt x="72" y="324"/>
                  </a:lnTo>
                  <a:lnTo>
                    <a:pt x="78" y="336"/>
                  </a:lnTo>
                  <a:lnTo>
                    <a:pt x="72" y="342"/>
                  </a:lnTo>
                  <a:lnTo>
                    <a:pt x="66" y="354"/>
                  </a:lnTo>
                  <a:lnTo>
                    <a:pt x="54" y="366"/>
                  </a:lnTo>
                  <a:lnTo>
                    <a:pt x="48" y="366"/>
                  </a:lnTo>
                  <a:lnTo>
                    <a:pt x="54" y="366"/>
                  </a:lnTo>
                  <a:lnTo>
                    <a:pt x="60" y="372"/>
                  </a:lnTo>
                  <a:lnTo>
                    <a:pt x="84" y="384"/>
                  </a:lnTo>
                  <a:lnTo>
                    <a:pt x="90" y="396"/>
                  </a:lnTo>
                  <a:lnTo>
                    <a:pt x="90" y="408"/>
                  </a:lnTo>
                  <a:lnTo>
                    <a:pt x="78" y="414"/>
                  </a:lnTo>
                  <a:lnTo>
                    <a:pt x="72" y="420"/>
                  </a:lnTo>
                  <a:lnTo>
                    <a:pt x="54" y="420"/>
                  </a:lnTo>
                  <a:lnTo>
                    <a:pt x="54" y="432"/>
                  </a:lnTo>
                  <a:lnTo>
                    <a:pt x="48" y="450"/>
                  </a:lnTo>
                  <a:lnTo>
                    <a:pt x="48" y="462"/>
                  </a:lnTo>
                  <a:lnTo>
                    <a:pt x="42" y="474"/>
                  </a:lnTo>
                  <a:lnTo>
                    <a:pt x="42" y="486"/>
                  </a:lnTo>
                  <a:lnTo>
                    <a:pt x="30" y="498"/>
                  </a:lnTo>
                  <a:lnTo>
                    <a:pt x="24" y="510"/>
                  </a:lnTo>
                  <a:lnTo>
                    <a:pt x="18" y="516"/>
                  </a:lnTo>
                  <a:lnTo>
                    <a:pt x="18" y="582"/>
                  </a:lnTo>
                  <a:lnTo>
                    <a:pt x="6" y="594"/>
                  </a:lnTo>
                  <a:lnTo>
                    <a:pt x="6" y="606"/>
                  </a:lnTo>
                  <a:lnTo>
                    <a:pt x="18" y="630"/>
                  </a:lnTo>
                  <a:lnTo>
                    <a:pt x="30" y="666"/>
                  </a:lnTo>
                  <a:lnTo>
                    <a:pt x="36" y="678"/>
                  </a:lnTo>
                  <a:lnTo>
                    <a:pt x="36" y="684"/>
                  </a:lnTo>
                  <a:lnTo>
                    <a:pt x="12" y="684"/>
                  </a:lnTo>
                  <a:lnTo>
                    <a:pt x="18" y="738"/>
                  </a:lnTo>
                  <a:lnTo>
                    <a:pt x="6" y="744"/>
                  </a:lnTo>
                  <a:lnTo>
                    <a:pt x="0" y="744"/>
                  </a:lnTo>
                  <a:lnTo>
                    <a:pt x="0" y="768"/>
                  </a:lnTo>
                  <a:lnTo>
                    <a:pt x="6" y="774"/>
                  </a:lnTo>
                  <a:lnTo>
                    <a:pt x="6" y="780"/>
                  </a:lnTo>
                  <a:lnTo>
                    <a:pt x="18" y="786"/>
                  </a:lnTo>
                  <a:lnTo>
                    <a:pt x="36" y="804"/>
                  </a:lnTo>
                  <a:lnTo>
                    <a:pt x="36" y="816"/>
                  </a:lnTo>
                  <a:lnTo>
                    <a:pt x="30" y="822"/>
                  </a:lnTo>
                  <a:lnTo>
                    <a:pt x="30" y="828"/>
                  </a:lnTo>
                  <a:lnTo>
                    <a:pt x="48" y="846"/>
                  </a:lnTo>
                  <a:lnTo>
                    <a:pt x="60" y="876"/>
                  </a:lnTo>
                  <a:lnTo>
                    <a:pt x="66" y="888"/>
                  </a:lnTo>
                  <a:lnTo>
                    <a:pt x="60" y="894"/>
                  </a:lnTo>
                  <a:lnTo>
                    <a:pt x="60" y="906"/>
                  </a:lnTo>
                  <a:lnTo>
                    <a:pt x="72" y="918"/>
                  </a:lnTo>
                  <a:lnTo>
                    <a:pt x="96" y="918"/>
                  </a:lnTo>
                  <a:lnTo>
                    <a:pt x="102" y="960"/>
                  </a:lnTo>
                  <a:lnTo>
                    <a:pt x="108" y="972"/>
                  </a:lnTo>
                  <a:lnTo>
                    <a:pt x="114" y="978"/>
                  </a:lnTo>
                  <a:lnTo>
                    <a:pt x="120" y="990"/>
                  </a:lnTo>
                  <a:lnTo>
                    <a:pt x="120" y="996"/>
                  </a:lnTo>
                  <a:lnTo>
                    <a:pt x="102" y="1014"/>
                  </a:lnTo>
                  <a:lnTo>
                    <a:pt x="102" y="1038"/>
                  </a:lnTo>
                  <a:lnTo>
                    <a:pt x="96" y="1056"/>
                  </a:lnTo>
                  <a:lnTo>
                    <a:pt x="96" y="1086"/>
                  </a:lnTo>
                  <a:lnTo>
                    <a:pt x="84" y="1086"/>
                  </a:lnTo>
                  <a:lnTo>
                    <a:pt x="90" y="1092"/>
                  </a:lnTo>
                  <a:lnTo>
                    <a:pt x="96" y="1104"/>
                  </a:lnTo>
                  <a:lnTo>
                    <a:pt x="102" y="1110"/>
                  </a:lnTo>
                  <a:lnTo>
                    <a:pt x="108" y="1122"/>
                  </a:lnTo>
                  <a:lnTo>
                    <a:pt x="114" y="1128"/>
                  </a:lnTo>
                  <a:lnTo>
                    <a:pt x="114" y="1140"/>
                  </a:lnTo>
                  <a:lnTo>
                    <a:pt x="108" y="1152"/>
                  </a:lnTo>
                  <a:lnTo>
                    <a:pt x="108" y="1158"/>
                  </a:lnTo>
                  <a:lnTo>
                    <a:pt x="102" y="1176"/>
                  </a:lnTo>
                  <a:lnTo>
                    <a:pt x="78" y="1182"/>
                  </a:lnTo>
                  <a:lnTo>
                    <a:pt x="78" y="1188"/>
                  </a:lnTo>
                  <a:lnTo>
                    <a:pt x="84" y="1194"/>
                  </a:lnTo>
                  <a:lnTo>
                    <a:pt x="84" y="1206"/>
                  </a:lnTo>
                  <a:lnTo>
                    <a:pt x="90" y="1224"/>
                  </a:lnTo>
                  <a:lnTo>
                    <a:pt x="96" y="1236"/>
                  </a:lnTo>
                  <a:lnTo>
                    <a:pt x="96" y="1284"/>
                  </a:lnTo>
                  <a:lnTo>
                    <a:pt x="126" y="1308"/>
                  </a:lnTo>
                  <a:lnTo>
                    <a:pt x="126" y="1326"/>
                  </a:lnTo>
                  <a:lnTo>
                    <a:pt x="132" y="1326"/>
                  </a:lnTo>
                  <a:lnTo>
                    <a:pt x="150" y="1344"/>
                  </a:lnTo>
                  <a:lnTo>
                    <a:pt x="150" y="1350"/>
                  </a:lnTo>
                  <a:lnTo>
                    <a:pt x="144" y="1362"/>
                  </a:lnTo>
                  <a:lnTo>
                    <a:pt x="132" y="1368"/>
                  </a:lnTo>
                  <a:lnTo>
                    <a:pt x="126" y="1374"/>
                  </a:lnTo>
                  <a:lnTo>
                    <a:pt x="120" y="1374"/>
                  </a:lnTo>
                  <a:lnTo>
                    <a:pt x="132" y="1416"/>
                  </a:lnTo>
                  <a:lnTo>
                    <a:pt x="114" y="1428"/>
                  </a:lnTo>
                  <a:lnTo>
                    <a:pt x="132" y="1446"/>
                  </a:lnTo>
                  <a:lnTo>
                    <a:pt x="132" y="1452"/>
                  </a:lnTo>
                  <a:lnTo>
                    <a:pt x="126" y="1464"/>
                  </a:lnTo>
                  <a:lnTo>
                    <a:pt x="126" y="1470"/>
                  </a:lnTo>
                  <a:lnTo>
                    <a:pt x="144" y="1482"/>
                  </a:lnTo>
                  <a:lnTo>
                    <a:pt x="144" y="1494"/>
                  </a:lnTo>
                  <a:lnTo>
                    <a:pt x="138" y="1500"/>
                  </a:lnTo>
                  <a:lnTo>
                    <a:pt x="138" y="1530"/>
                  </a:lnTo>
                  <a:lnTo>
                    <a:pt x="144" y="1536"/>
                  </a:lnTo>
                  <a:lnTo>
                    <a:pt x="150" y="1548"/>
                  </a:lnTo>
                  <a:lnTo>
                    <a:pt x="150" y="1572"/>
                  </a:lnTo>
                  <a:lnTo>
                    <a:pt x="156" y="1584"/>
                  </a:lnTo>
                  <a:lnTo>
                    <a:pt x="174" y="1602"/>
                  </a:lnTo>
                  <a:lnTo>
                    <a:pt x="186" y="1608"/>
                  </a:lnTo>
                  <a:lnTo>
                    <a:pt x="198" y="1620"/>
                  </a:lnTo>
                  <a:lnTo>
                    <a:pt x="192" y="1620"/>
                  </a:lnTo>
                  <a:lnTo>
                    <a:pt x="180" y="1626"/>
                  </a:lnTo>
                  <a:lnTo>
                    <a:pt x="174" y="1632"/>
                  </a:lnTo>
                  <a:lnTo>
                    <a:pt x="174" y="1644"/>
                  </a:lnTo>
                  <a:lnTo>
                    <a:pt x="180" y="1656"/>
                  </a:lnTo>
                  <a:lnTo>
                    <a:pt x="180" y="1674"/>
                  </a:lnTo>
                  <a:lnTo>
                    <a:pt x="186" y="1686"/>
                  </a:lnTo>
                  <a:lnTo>
                    <a:pt x="186" y="1698"/>
                  </a:lnTo>
                  <a:lnTo>
                    <a:pt x="192" y="1704"/>
                  </a:lnTo>
                  <a:lnTo>
                    <a:pt x="216" y="1716"/>
                  </a:lnTo>
                  <a:lnTo>
                    <a:pt x="210" y="1746"/>
                  </a:lnTo>
                  <a:lnTo>
                    <a:pt x="216" y="1746"/>
                  </a:lnTo>
                  <a:lnTo>
                    <a:pt x="228" y="1752"/>
                  </a:lnTo>
                  <a:lnTo>
                    <a:pt x="234" y="1758"/>
                  </a:lnTo>
                  <a:lnTo>
                    <a:pt x="234" y="1764"/>
                  </a:lnTo>
                  <a:lnTo>
                    <a:pt x="240" y="1776"/>
                  </a:lnTo>
                  <a:lnTo>
                    <a:pt x="240" y="1806"/>
                  </a:lnTo>
                  <a:lnTo>
                    <a:pt x="252" y="1818"/>
                  </a:lnTo>
                  <a:lnTo>
                    <a:pt x="282" y="1818"/>
                  </a:lnTo>
                  <a:lnTo>
                    <a:pt x="294" y="1824"/>
                  </a:lnTo>
                  <a:lnTo>
                    <a:pt x="294" y="1830"/>
                  </a:lnTo>
                  <a:lnTo>
                    <a:pt x="288" y="1836"/>
                  </a:lnTo>
                  <a:lnTo>
                    <a:pt x="276" y="1836"/>
                  </a:lnTo>
                  <a:lnTo>
                    <a:pt x="264" y="1842"/>
                  </a:lnTo>
                  <a:lnTo>
                    <a:pt x="246" y="1842"/>
                  </a:lnTo>
                  <a:lnTo>
                    <a:pt x="252" y="1848"/>
                  </a:lnTo>
                  <a:lnTo>
                    <a:pt x="258" y="1848"/>
                  </a:lnTo>
                  <a:lnTo>
                    <a:pt x="270" y="1854"/>
                  </a:lnTo>
                  <a:lnTo>
                    <a:pt x="276" y="1860"/>
                  </a:lnTo>
                  <a:lnTo>
                    <a:pt x="288" y="1860"/>
                  </a:lnTo>
                  <a:lnTo>
                    <a:pt x="312" y="1884"/>
                  </a:lnTo>
                  <a:lnTo>
                    <a:pt x="306" y="1890"/>
                  </a:lnTo>
                  <a:lnTo>
                    <a:pt x="300" y="1902"/>
                  </a:lnTo>
                  <a:lnTo>
                    <a:pt x="288" y="1914"/>
                  </a:lnTo>
                  <a:lnTo>
                    <a:pt x="312" y="1932"/>
                  </a:lnTo>
                  <a:lnTo>
                    <a:pt x="306" y="1956"/>
                  </a:lnTo>
                  <a:lnTo>
                    <a:pt x="330" y="1980"/>
                  </a:lnTo>
                  <a:lnTo>
                    <a:pt x="324" y="2016"/>
                  </a:lnTo>
                  <a:lnTo>
                    <a:pt x="336" y="2040"/>
                  </a:lnTo>
                  <a:lnTo>
                    <a:pt x="324" y="2046"/>
                  </a:lnTo>
                  <a:lnTo>
                    <a:pt x="318" y="2088"/>
                  </a:lnTo>
                  <a:lnTo>
                    <a:pt x="324" y="2088"/>
                  </a:lnTo>
                  <a:lnTo>
                    <a:pt x="348" y="2112"/>
                  </a:lnTo>
                  <a:lnTo>
                    <a:pt x="348" y="2118"/>
                  </a:lnTo>
                  <a:lnTo>
                    <a:pt x="342" y="2118"/>
                  </a:lnTo>
                  <a:lnTo>
                    <a:pt x="330" y="2124"/>
                  </a:lnTo>
                  <a:lnTo>
                    <a:pt x="324" y="2130"/>
                  </a:lnTo>
                  <a:lnTo>
                    <a:pt x="348" y="2154"/>
                  </a:lnTo>
                  <a:lnTo>
                    <a:pt x="348" y="2160"/>
                  </a:lnTo>
                  <a:lnTo>
                    <a:pt x="342" y="2166"/>
                  </a:lnTo>
                  <a:lnTo>
                    <a:pt x="336" y="2166"/>
                  </a:lnTo>
                  <a:lnTo>
                    <a:pt x="330" y="2172"/>
                  </a:lnTo>
                  <a:lnTo>
                    <a:pt x="324" y="2172"/>
                  </a:lnTo>
                  <a:lnTo>
                    <a:pt x="324" y="2196"/>
                  </a:lnTo>
                  <a:lnTo>
                    <a:pt x="312" y="2202"/>
                  </a:lnTo>
                  <a:lnTo>
                    <a:pt x="312" y="2214"/>
                  </a:lnTo>
                  <a:lnTo>
                    <a:pt x="318" y="2226"/>
                  </a:lnTo>
                  <a:lnTo>
                    <a:pt x="324" y="2232"/>
                  </a:lnTo>
                  <a:lnTo>
                    <a:pt x="324" y="2268"/>
                  </a:lnTo>
                  <a:lnTo>
                    <a:pt x="354" y="2274"/>
                  </a:lnTo>
                  <a:lnTo>
                    <a:pt x="354" y="2280"/>
                  </a:lnTo>
                  <a:lnTo>
                    <a:pt x="360" y="2286"/>
                  </a:lnTo>
                  <a:lnTo>
                    <a:pt x="360" y="2298"/>
                  </a:lnTo>
                  <a:lnTo>
                    <a:pt x="366" y="2304"/>
                  </a:lnTo>
                  <a:lnTo>
                    <a:pt x="378" y="2310"/>
                  </a:lnTo>
                  <a:lnTo>
                    <a:pt x="384" y="2310"/>
                  </a:lnTo>
                  <a:lnTo>
                    <a:pt x="396" y="2298"/>
                  </a:lnTo>
                  <a:lnTo>
                    <a:pt x="414" y="2298"/>
                  </a:lnTo>
                  <a:lnTo>
                    <a:pt x="426" y="2304"/>
                  </a:lnTo>
                  <a:lnTo>
                    <a:pt x="438" y="2316"/>
                  </a:lnTo>
                  <a:lnTo>
                    <a:pt x="438" y="2340"/>
                  </a:lnTo>
                  <a:lnTo>
                    <a:pt x="456" y="2364"/>
                  </a:lnTo>
                  <a:lnTo>
                    <a:pt x="468" y="2382"/>
                  </a:lnTo>
                  <a:lnTo>
                    <a:pt x="504" y="2400"/>
                  </a:lnTo>
                  <a:lnTo>
                    <a:pt x="522" y="2418"/>
                  </a:lnTo>
                  <a:lnTo>
                    <a:pt x="534" y="2418"/>
                  </a:lnTo>
                  <a:lnTo>
                    <a:pt x="546" y="2412"/>
                  </a:lnTo>
                  <a:lnTo>
                    <a:pt x="642" y="2412"/>
                  </a:lnTo>
                  <a:lnTo>
                    <a:pt x="666" y="2430"/>
                  </a:lnTo>
                  <a:lnTo>
                    <a:pt x="660" y="2442"/>
                  </a:lnTo>
                  <a:lnTo>
                    <a:pt x="666" y="2424"/>
                  </a:lnTo>
                  <a:lnTo>
                    <a:pt x="672" y="2418"/>
                  </a:lnTo>
                  <a:lnTo>
                    <a:pt x="684" y="2418"/>
                  </a:lnTo>
                  <a:lnTo>
                    <a:pt x="690" y="2424"/>
                  </a:lnTo>
                  <a:lnTo>
                    <a:pt x="702" y="2424"/>
                  </a:lnTo>
                  <a:lnTo>
                    <a:pt x="714" y="2430"/>
                  </a:lnTo>
                  <a:lnTo>
                    <a:pt x="720" y="2436"/>
                  </a:lnTo>
                  <a:lnTo>
                    <a:pt x="678" y="2382"/>
                  </a:lnTo>
                  <a:lnTo>
                    <a:pt x="660" y="2382"/>
                  </a:lnTo>
                  <a:lnTo>
                    <a:pt x="666" y="2370"/>
                  </a:lnTo>
                  <a:lnTo>
                    <a:pt x="630" y="2340"/>
                  </a:lnTo>
                  <a:lnTo>
                    <a:pt x="630" y="2310"/>
                  </a:lnTo>
                  <a:lnTo>
                    <a:pt x="618" y="2298"/>
                  </a:lnTo>
                  <a:lnTo>
                    <a:pt x="624" y="2286"/>
                  </a:lnTo>
                  <a:lnTo>
                    <a:pt x="630" y="2286"/>
                  </a:lnTo>
                  <a:lnTo>
                    <a:pt x="642" y="2274"/>
                  </a:lnTo>
                  <a:lnTo>
                    <a:pt x="642" y="2268"/>
                  </a:lnTo>
                  <a:lnTo>
                    <a:pt x="636" y="2268"/>
                  </a:lnTo>
                  <a:lnTo>
                    <a:pt x="624" y="2262"/>
                  </a:lnTo>
                  <a:lnTo>
                    <a:pt x="606" y="2262"/>
                  </a:lnTo>
                  <a:lnTo>
                    <a:pt x="618" y="2250"/>
                  </a:lnTo>
                  <a:lnTo>
                    <a:pt x="618" y="2232"/>
                  </a:lnTo>
                  <a:lnTo>
                    <a:pt x="636" y="2256"/>
                  </a:lnTo>
                  <a:lnTo>
                    <a:pt x="648" y="2262"/>
                  </a:lnTo>
                  <a:lnTo>
                    <a:pt x="666" y="2262"/>
                  </a:lnTo>
                  <a:lnTo>
                    <a:pt x="672" y="2256"/>
                  </a:lnTo>
                  <a:lnTo>
                    <a:pt x="678" y="2244"/>
                  </a:lnTo>
                  <a:lnTo>
                    <a:pt x="678" y="2226"/>
                  </a:lnTo>
                  <a:lnTo>
                    <a:pt x="672" y="2208"/>
                  </a:lnTo>
                  <a:lnTo>
                    <a:pt x="666" y="2196"/>
                  </a:lnTo>
                  <a:lnTo>
                    <a:pt x="666" y="2178"/>
                  </a:lnTo>
                  <a:lnTo>
                    <a:pt x="678" y="2154"/>
                  </a:lnTo>
                  <a:lnTo>
                    <a:pt x="690" y="2142"/>
                  </a:lnTo>
                  <a:lnTo>
                    <a:pt x="708" y="2130"/>
                  </a:lnTo>
                  <a:lnTo>
                    <a:pt x="738" y="2100"/>
                  </a:lnTo>
                  <a:lnTo>
                    <a:pt x="726" y="2088"/>
                  </a:lnTo>
                  <a:lnTo>
                    <a:pt x="702" y="2088"/>
                  </a:lnTo>
                  <a:lnTo>
                    <a:pt x="726" y="2082"/>
                  </a:lnTo>
                  <a:lnTo>
                    <a:pt x="726" y="2064"/>
                  </a:lnTo>
                  <a:lnTo>
                    <a:pt x="714" y="2040"/>
                  </a:lnTo>
                  <a:lnTo>
                    <a:pt x="708" y="2034"/>
                  </a:lnTo>
                  <a:lnTo>
                    <a:pt x="696" y="2028"/>
                  </a:lnTo>
                  <a:lnTo>
                    <a:pt x="690" y="2028"/>
                  </a:lnTo>
                  <a:lnTo>
                    <a:pt x="684" y="2034"/>
                  </a:lnTo>
                  <a:lnTo>
                    <a:pt x="672" y="2016"/>
                  </a:lnTo>
                  <a:lnTo>
                    <a:pt x="642" y="2016"/>
                  </a:lnTo>
                  <a:lnTo>
                    <a:pt x="636" y="2010"/>
                  </a:lnTo>
                  <a:lnTo>
                    <a:pt x="624" y="2004"/>
                  </a:lnTo>
                  <a:lnTo>
                    <a:pt x="606" y="1992"/>
                  </a:lnTo>
                  <a:lnTo>
                    <a:pt x="582" y="1968"/>
                  </a:lnTo>
                  <a:lnTo>
                    <a:pt x="570" y="1950"/>
                  </a:lnTo>
                  <a:lnTo>
                    <a:pt x="564" y="1938"/>
                  </a:lnTo>
                  <a:lnTo>
                    <a:pt x="564" y="1926"/>
                  </a:lnTo>
                  <a:lnTo>
                    <a:pt x="570" y="1914"/>
                  </a:lnTo>
                  <a:lnTo>
                    <a:pt x="570" y="1908"/>
                  </a:lnTo>
                  <a:lnTo>
                    <a:pt x="576" y="1908"/>
                  </a:lnTo>
                  <a:lnTo>
                    <a:pt x="582" y="1902"/>
                  </a:lnTo>
                  <a:lnTo>
                    <a:pt x="594" y="1878"/>
                  </a:lnTo>
                  <a:lnTo>
                    <a:pt x="606" y="1878"/>
                  </a:lnTo>
                  <a:lnTo>
                    <a:pt x="612" y="1860"/>
                  </a:lnTo>
                  <a:lnTo>
                    <a:pt x="666" y="1860"/>
                  </a:lnTo>
                  <a:lnTo>
                    <a:pt x="654" y="1848"/>
                  </a:lnTo>
                  <a:lnTo>
                    <a:pt x="654" y="1824"/>
                  </a:lnTo>
                  <a:lnTo>
                    <a:pt x="666" y="1824"/>
                  </a:lnTo>
                  <a:lnTo>
                    <a:pt x="666" y="1794"/>
                  </a:lnTo>
                  <a:lnTo>
                    <a:pt x="660" y="1788"/>
                  </a:lnTo>
                  <a:lnTo>
                    <a:pt x="654" y="1776"/>
                  </a:lnTo>
                  <a:lnTo>
                    <a:pt x="642" y="1764"/>
                  </a:lnTo>
                  <a:lnTo>
                    <a:pt x="642" y="1746"/>
                  </a:lnTo>
                  <a:lnTo>
                    <a:pt x="648" y="1728"/>
                  </a:lnTo>
                  <a:lnTo>
                    <a:pt x="654" y="1716"/>
                  </a:lnTo>
                  <a:lnTo>
                    <a:pt x="666" y="1710"/>
                  </a:lnTo>
                  <a:lnTo>
                    <a:pt x="672" y="1704"/>
                  </a:lnTo>
                  <a:lnTo>
                    <a:pt x="684" y="1704"/>
                  </a:lnTo>
                  <a:lnTo>
                    <a:pt x="684" y="1692"/>
                  </a:lnTo>
                  <a:lnTo>
                    <a:pt x="660" y="1692"/>
                  </a:lnTo>
                  <a:lnTo>
                    <a:pt x="648" y="1686"/>
                  </a:lnTo>
                  <a:lnTo>
                    <a:pt x="642" y="1680"/>
                  </a:lnTo>
                  <a:lnTo>
                    <a:pt x="642" y="1674"/>
                  </a:lnTo>
                  <a:lnTo>
                    <a:pt x="654" y="1668"/>
                  </a:lnTo>
                  <a:lnTo>
                    <a:pt x="666" y="1668"/>
                  </a:lnTo>
                  <a:lnTo>
                    <a:pt x="702" y="1686"/>
                  </a:lnTo>
                  <a:lnTo>
                    <a:pt x="708" y="1692"/>
                  </a:lnTo>
                  <a:lnTo>
                    <a:pt x="714" y="1692"/>
                  </a:lnTo>
                  <a:lnTo>
                    <a:pt x="720" y="1686"/>
                  </a:lnTo>
                  <a:lnTo>
                    <a:pt x="732" y="1680"/>
                  </a:lnTo>
                  <a:lnTo>
                    <a:pt x="732" y="1656"/>
                  </a:lnTo>
                  <a:lnTo>
                    <a:pt x="726" y="1644"/>
                  </a:lnTo>
                  <a:lnTo>
                    <a:pt x="708" y="1626"/>
                  </a:lnTo>
                  <a:lnTo>
                    <a:pt x="696" y="1626"/>
                  </a:lnTo>
                  <a:lnTo>
                    <a:pt x="690" y="1632"/>
                  </a:lnTo>
                  <a:lnTo>
                    <a:pt x="690" y="1650"/>
                  </a:lnTo>
                  <a:lnTo>
                    <a:pt x="684" y="1656"/>
                  </a:lnTo>
                  <a:lnTo>
                    <a:pt x="666" y="1656"/>
                  </a:lnTo>
                  <a:lnTo>
                    <a:pt x="654" y="1650"/>
                  </a:lnTo>
                  <a:lnTo>
                    <a:pt x="648" y="1644"/>
                  </a:lnTo>
                  <a:lnTo>
                    <a:pt x="648" y="1638"/>
                  </a:lnTo>
                  <a:lnTo>
                    <a:pt x="612" y="1638"/>
                  </a:lnTo>
                  <a:lnTo>
                    <a:pt x="606" y="1632"/>
                  </a:lnTo>
                  <a:lnTo>
                    <a:pt x="606" y="1572"/>
                  </a:lnTo>
                  <a:lnTo>
                    <a:pt x="600" y="1566"/>
                  </a:lnTo>
                  <a:lnTo>
                    <a:pt x="594" y="1554"/>
                  </a:lnTo>
                  <a:lnTo>
                    <a:pt x="588" y="1536"/>
                  </a:lnTo>
                  <a:lnTo>
                    <a:pt x="588" y="1524"/>
                  </a:lnTo>
                  <a:lnTo>
                    <a:pt x="594" y="1518"/>
                  </a:lnTo>
                  <a:lnTo>
                    <a:pt x="600" y="1518"/>
                  </a:lnTo>
                  <a:lnTo>
                    <a:pt x="606" y="1524"/>
                  </a:lnTo>
                  <a:lnTo>
                    <a:pt x="618" y="1524"/>
                  </a:lnTo>
                  <a:lnTo>
                    <a:pt x="624" y="1530"/>
                  </a:lnTo>
                  <a:lnTo>
                    <a:pt x="636" y="1536"/>
                  </a:lnTo>
                  <a:lnTo>
                    <a:pt x="672" y="1548"/>
                  </a:lnTo>
                  <a:lnTo>
                    <a:pt x="690" y="1560"/>
                  </a:lnTo>
                  <a:lnTo>
                    <a:pt x="708" y="1560"/>
                  </a:lnTo>
                  <a:lnTo>
                    <a:pt x="726" y="1554"/>
                  </a:lnTo>
                  <a:lnTo>
                    <a:pt x="738" y="1542"/>
                  </a:lnTo>
                  <a:lnTo>
                    <a:pt x="750" y="1536"/>
                  </a:lnTo>
                  <a:lnTo>
                    <a:pt x="768" y="1530"/>
                  </a:lnTo>
                  <a:lnTo>
                    <a:pt x="774" y="1524"/>
                  </a:lnTo>
                  <a:lnTo>
                    <a:pt x="774" y="1512"/>
                  </a:lnTo>
                  <a:lnTo>
                    <a:pt x="762" y="1506"/>
                  </a:lnTo>
                  <a:lnTo>
                    <a:pt x="750" y="1494"/>
                  </a:lnTo>
                  <a:lnTo>
                    <a:pt x="738" y="1488"/>
                  </a:lnTo>
                  <a:lnTo>
                    <a:pt x="738" y="1464"/>
                  </a:lnTo>
                  <a:lnTo>
                    <a:pt x="744" y="1452"/>
                  </a:lnTo>
                  <a:lnTo>
                    <a:pt x="750" y="1446"/>
                  </a:lnTo>
                  <a:lnTo>
                    <a:pt x="750" y="1434"/>
                  </a:lnTo>
                  <a:lnTo>
                    <a:pt x="756" y="1422"/>
                  </a:lnTo>
                  <a:lnTo>
                    <a:pt x="744" y="1410"/>
                  </a:lnTo>
                  <a:lnTo>
                    <a:pt x="726" y="1410"/>
                  </a:lnTo>
                  <a:lnTo>
                    <a:pt x="720" y="1386"/>
                  </a:lnTo>
                  <a:lnTo>
                    <a:pt x="714" y="1380"/>
                  </a:lnTo>
                  <a:lnTo>
                    <a:pt x="714" y="1368"/>
                  </a:lnTo>
                  <a:lnTo>
                    <a:pt x="720" y="1362"/>
                  </a:lnTo>
                  <a:lnTo>
                    <a:pt x="726" y="1362"/>
                  </a:lnTo>
                  <a:lnTo>
                    <a:pt x="732" y="1374"/>
                  </a:lnTo>
                  <a:lnTo>
                    <a:pt x="738" y="1380"/>
                  </a:lnTo>
                  <a:lnTo>
                    <a:pt x="738" y="1386"/>
                  </a:lnTo>
                  <a:lnTo>
                    <a:pt x="744" y="1398"/>
                  </a:lnTo>
                  <a:lnTo>
                    <a:pt x="756" y="1398"/>
                  </a:lnTo>
                  <a:lnTo>
                    <a:pt x="750" y="1380"/>
                  </a:lnTo>
                  <a:lnTo>
                    <a:pt x="828" y="1386"/>
                  </a:lnTo>
                  <a:lnTo>
                    <a:pt x="834" y="1380"/>
                  </a:lnTo>
                  <a:lnTo>
                    <a:pt x="840" y="1380"/>
                  </a:lnTo>
                  <a:lnTo>
                    <a:pt x="846" y="1374"/>
                  </a:lnTo>
                  <a:lnTo>
                    <a:pt x="864" y="1368"/>
                  </a:lnTo>
                  <a:lnTo>
                    <a:pt x="894" y="1362"/>
                  </a:lnTo>
                  <a:lnTo>
                    <a:pt x="930" y="1350"/>
                  </a:lnTo>
                  <a:lnTo>
                    <a:pt x="972" y="1338"/>
                  </a:lnTo>
                  <a:lnTo>
                    <a:pt x="1002" y="1326"/>
                  </a:lnTo>
                  <a:lnTo>
                    <a:pt x="1014" y="1320"/>
                  </a:lnTo>
                  <a:lnTo>
                    <a:pt x="1014" y="1284"/>
                  </a:lnTo>
                  <a:lnTo>
                    <a:pt x="1032" y="1272"/>
                  </a:lnTo>
                  <a:lnTo>
                    <a:pt x="1044" y="1218"/>
                  </a:lnTo>
                  <a:lnTo>
                    <a:pt x="1038" y="1194"/>
                  </a:lnTo>
                  <a:lnTo>
                    <a:pt x="1038" y="1170"/>
                  </a:lnTo>
                  <a:lnTo>
                    <a:pt x="1032" y="1170"/>
                  </a:lnTo>
                  <a:lnTo>
                    <a:pt x="1026" y="1164"/>
                  </a:lnTo>
                  <a:lnTo>
                    <a:pt x="1002" y="1152"/>
                  </a:lnTo>
                  <a:lnTo>
                    <a:pt x="990" y="1152"/>
                  </a:lnTo>
                  <a:lnTo>
                    <a:pt x="984" y="1146"/>
                  </a:lnTo>
                  <a:lnTo>
                    <a:pt x="978" y="1146"/>
                  </a:lnTo>
                  <a:lnTo>
                    <a:pt x="972" y="1140"/>
                  </a:lnTo>
                  <a:lnTo>
                    <a:pt x="990" y="1122"/>
                  </a:lnTo>
                  <a:lnTo>
                    <a:pt x="990" y="1092"/>
                  </a:lnTo>
                  <a:lnTo>
                    <a:pt x="984" y="1080"/>
                  </a:lnTo>
                  <a:lnTo>
                    <a:pt x="978" y="1074"/>
                  </a:lnTo>
                  <a:lnTo>
                    <a:pt x="954" y="1062"/>
                  </a:lnTo>
                  <a:lnTo>
                    <a:pt x="918" y="1050"/>
                  </a:lnTo>
                  <a:lnTo>
                    <a:pt x="906" y="1044"/>
                  </a:lnTo>
                  <a:lnTo>
                    <a:pt x="888" y="1032"/>
                  </a:lnTo>
                  <a:lnTo>
                    <a:pt x="876" y="1020"/>
                  </a:lnTo>
                  <a:lnTo>
                    <a:pt x="876" y="1002"/>
                  </a:lnTo>
                  <a:lnTo>
                    <a:pt x="882" y="990"/>
                  </a:lnTo>
                  <a:lnTo>
                    <a:pt x="888" y="990"/>
                  </a:lnTo>
                  <a:lnTo>
                    <a:pt x="888" y="984"/>
                  </a:lnTo>
                  <a:lnTo>
                    <a:pt x="858" y="948"/>
                  </a:lnTo>
                  <a:lnTo>
                    <a:pt x="858" y="900"/>
                  </a:lnTo>
                  <a:lnTo>
                    <a:pt x="882" y="900"/>
                  </a:lnTo>
                  <a:lnTo>
                    <a:pt x="888" y="894"/>
                  </a:lnTo>
                  <a:lnTo>
                    <a:pt x="894" y="894"/>
                  </a:lnTo>
                  <a:lnTo>
                    <a:pt x="894" y="888"/>
                  </a:lnTo>
                  <a:lnTo>
                    <a:pt x="888" y="876"/>
                  </a:lnTo>
                  <a:lnTo>
                    <a:pt x="876" y="870"/>
                  </a:lnTo>
                  <a:lnTo>
                    <a:pt x="870" y="858"/>
                  </a:lnTo>
                  <a:lnTo>
                    <a:pt x="864" y="852"/>
                  </a:lnTo>
                  <a:lnTo>
                    <a:pt x="876" y="834"/>
                  </a:lnTo>
                  <a:lnTo>
                    <a:pt x="864" y="822"/>
                  </a:lnTo>
                  <a:lnTo>
                    <a:pt x="858" y="810"/>
                  </a:lnTo>
                  <a:lnTo>
                    <a:pt x="852" y="804"/>
                  </a:lnTo>
                  <a:lnTo>
                    <a:pt x="864" y="792"/>
                  </a:lnTo>
                  <a:lnTo>
                    <a:pt x="882" y="792"/>
                  </a:lnTo>
                  <a:lnTo>
                    <a:pt x="858" y="774"/>
                  </a:lnTo>
                  <a:lnTo>
                    <a:pt x="858" y="738"/>
                  </a:lnTo>
                  <a:lnTo>
                    <a:pt x="882" y="726"/>
                  </a:lnTo>
                  <a:lnTo>
                    <a:pt x="876" y="726"/>
                  </a:lnTo>
                  <a:lnTo>
                    <a:pt x="852" y="702"/>
                  </a:lnTo>
                  <a:lnTo>
                    <a:pt x="852" y="696"/>
                  </a:lnTo>
                  <a:lnTo>
                    <a:pt x="870" y="678"/>
                  </a:lnTo>
                  <a:lnTo>
                    <a:pt x="870" y="666"/>
                  </a:lnTo>
                  <a:lnTo>
                    <a:pt x="876" y="654"/>
                  </a:lnTo>
                  <a:lnTo>
                    <a:pt x="876" y="642"/>
                  </a:lnTo>
                  <a:lnTo>
                    <a:pt x="882" y="636"/>
                  </a:lnTo>
                  <a:lnTo>
                    <a:pt x="900" y="636"/>
                  </a:lnTo>
                  <a:lnTo>
                    <a:pt x="906" y="630"/>
                  </a:lnTo>
                  <a:lnTo>
                    <a:pt x="912" y="618"/>
                  </a:lnTo>
                  <a:lnTo>
                    <a:pt x="918" y="612"/>
                  </a:lnTo>
                  <a:lnTo>
                    <a:pt x="918" y="588"/>
                  </a:lnTo>
                  <a:lnTo>
                    <a:pt x="930" y="588"/>
                  </a:lnTo>
                  <a:lnTo>
                    <a:pt x="948" y="570"/>
                  </a:lnTo>
                  <a:lnTo>
                    <a:pt x="948" y="558"/>
                  </a:lnTo>
                  <a:lnTo>
                    <a:pt x="954" y="546"/>
                  </a:lnTo>
                  <a:lnTo>
                    <a:pt x="954" y="534"/>
                  </a:lnTo>
                  <a:close/>
                  <a:moveTo>
                    <a:pt x="930" y="1020"/>
                  </a:moveTo>
                  <a:lnTo>
                    <a:pt x="942" y="1020"/>
                  </a:lnTo>
                  <a:lnTo>
                    <a:pt x="930" y="1014"/>
                  </a:lnTo>
                  <a:lnTo>
                    <a:pt x="930" y="1020"/>
                  </a:lnTo>
                  <a:close/>
                </a:path>
              </a:pathLst>
            </a:custGeom>
            <a:solidFill>
              <a:srgbClr val="385723"/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</p:grpSp>
      <p:grpSp>
        <p:nvGrpSpPr>
          <p:cNvPr id="169" name="North_America">
            <a:extLst>
              <a:ext uri="{FF2B5EF4-FFF2-40B4-BE49-F238E27FC236}">
                <a16:creationId xmlns:a16="http://schemas.microsoft.com/office/drawing/2014/main" id="{09515D54-4162-4E5A-8DF2-0C005E760797}"/>
              </a:ext>
            </a:extLst>
          </p:cNvPr>
          <p:cNvGrpSpPr>
            <a:grpSpLocks/>
          </p:cNvGrpSpPr>
          <p:nvPr userDrawn="1"/>
        </p:nvGrpSpPr>
        <p:grpSpPr bwMode="auto">
          <a:xfrm>
            <a:off x="1066800" y="1460500"/>
            <a:ext cx="3451225" cy="2552700"/>
            <a:chOff x="1066196" y="1708179"/>
            <a:chExt cx="3452414" cy="2552601"/>
          </a:xfrm>
        </p:grpSpPr>
        <p:sp>
          <p:nvSpPr>
            <p:cNvPr id="170" name="USA (Alaska)" descr="© INSCALE GmbH, 05.05.2010&#10;http://www.presentationload.com/">
              <a:extLst>
                <a:ext uri="{FF2B5EF4-FFF2-40B4-BE49-F238E27FC236}">
                  <a16:creationId xmlns:a16="http://schemas.microsoft.com/office/drawing/2014/main" id="{CE8ED47D-C70C-43CD-AA71-D13B881E3623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1066196" y="2019317"/>
              <a:ext cx="1360957" cy="596877"/>
            </a:xfrm>
            <a:custGeom>
              <a:avLst/>
              <a:gdLst>
                <a:gd name="T0" fmla="*/ 2147483647 w 3072"/>
                <a:gd name="T1" fmla="*/ 2147483647 h 1332"/>
                <a:gd name="T2" fmla="*/ 2147483647 w 3072"/>
                <a:gd name="T3" fmla="*/ 2147483647 h 1332"/>
                <a:gd name="T4" fmla="*/ 2147483647 w 3072"/>
                <a:gd name="T5" fmla="*/ 2147483647 h 1332"/>
                <a:gd name="T6" fmla="*/ 2147483647 w 3072"/>
                <a:gd name="T7" fmla="*/ 2147483647 h 1332"/>
                <a:gd name="T8" fmla="*/ 2147483647 w 3072"/>
                <a:gd name="T9" fmla="*/ 2147483647 h 1332"/>
                <a:gd name="T10" fmla="*/ 2147483647 w 3072"/>
                <a:gd name="T11" fmla="*/ 2147483647 h 1332"/>
                <a:gd name="T12" fmla="*/ 2147483647 w 3072"/>
                <a:gd name="T13" fmla="*/ 2147483647 h 1332"/>
                <a:gd name="T14" fmla="*/ 2147483647 w 3072"/>
                <a:gd name="T15" fmla="*/ 2147483647 h 1332"/>
                <a:gd name="T16" fmla="*/ 2147483647 w 3072"/>
                <a:gd name="T17" fmla="*/ 2147483647 h 1332"/>
                <a:gd name="T18" fmla="*/ 2147483647 w 3072"/>
                <a:gd name="T19" fmla="*/ 2147483647 h 1332"/>
                <a:gd name="T20" fmla="*/ 2147483647 w 3072"/>
                <a:gd name="T21" fmla="*/ 2147483647 h 1332"/>
                <a:gd name="T22" fmla="*/ 2147483647 w 3072"/>
                <a:gd name="T23" fmla="*/ 0 h 1332"/>
                <a:gd name="T24" fmla="*/ 2147483647 w 3072"/>
                <a:gd name="T25" fmla="*/ 2147483647 h 1332"/>
                <a:gd name="T26" fmla="*/ 2147483647 w 3072"/>
                <a:gd name="T27" fmla="*/ 2147483647 h 1332"/>
                <a:gd name="T28" fmla="*/ 2147483647 w 3072"/>
                <a:gd name="T29" fmla="*/ 2147483647 h 1332"/>
                <a:gd name="T30" fmla="*/ 2147483647 w 3072"/>
                <a:gd name="T31" fmla="*/ 2147483647 h 1332"/>
                <a:gd name="T32" fmla="*/ 2147483647 w 3072"/>
                <a:gd name="T33" fmla="*/ 2147483647 h 1332"/>
                <a:gd name="T34" fmla="*/ 2147483647 w 3072"/>
                <a:gd name="T35" fmla="*/ 2147483647 h 1332"/>
                <a:gd name="T36" fmla="*/ 2147483647 w 3072"/>
                <a:gd name="T37" fmla="*/ 2147483647 h 1332"/>
                <a:gd name="T38" fmla="*/ 2147483647 w 3072"/>
                <a:gd name="T39" fmla="*/ 2147483647 h 1332"/>
                <a:gd name="T40" fmla="*/ 2147483647 w 3072"/>
                <a:gd name="T41" fmla="*/ 2147483647 h 1332"/>
                <a:gd name="T42" fmla="*/ 2147483647 w 3072"/>
                <a:gd name="T43" fmla="*/ 2147483647 h 1332"/>
                <a:gd name="T44" fmla="*/ 2147483647 w 3072"/>
                <a:gd name="T45" fmla="*/ 2147483647 h 1332"/>
                <a:gd name="T46" fmla="*/ 2147483647 w 3072"/>
                <a:gd name="T47" fmla="*/ 2147483647 h 1332"/>
                <a:gd name="T48" fmla="*/ 2147483647 w 3072"/>
                <a:gd name="T49" fmla="*/ 2147483647 h 1332"/>
                <a:gd name="T50" fmla="*/ 2147483647 w 3072"/>
                <a:gd name="T51" fmla="*/ 2147483647 h 1332"/>
                <a:gd name="T52" fmla="*/ 2147483647 w 3072"/>
                <a:gd name="T53" fmla="*/ 2147483647 h 1332"/>
                <a:gd name="T54" fmla="*/ 2147483647 w 3072"/>
                <a:gd name="T55" fmla="*/ 2147483647 h 1332"/>
                <a:gd name="T56" fmla="*/ 2147483647 w 3072"/>
                <a:gd name="T57" fmla="*/ 2147483647 h 1332"/>
                <a:gd name="T58" fmla="*/ 2147483647 w 3072"/>
                <a:gd name="T59" fmla="*/ 2147483647 h 1332"/>
                <a:gd name="T60" fmla="*/ 2147483647 w 3072"/>
                <a:gd name="T61" fmla="*/ 2147483647 h 1332"/>
                <a:gd name="T62" fmla="*/ 2147483647 w 3072"/>
                <a:gd name="T63" fmla="*/ 2147483647 h 1332"/>
                <a:gd name="T64" fmla="*/ 2147483647 w 3072"/>
                <a:gd name="T65" fmla="*/ 2147483647 h 1332"/>
                <a:gd name="T66" fmla="*/ 2147483647 w 3072"/>
                <a:gd name="T67" fmla="*/ 2147483647 h 1332"/>
                <a:gd name="T68" fmla="*/ 2147483647 w 3072"/>
                <a:gd name="T69" fmla="*/ 2147483647 h 1332"/>
                <a:gd name="T70" fmla="*/ 2147483647 w 3072"/>
                <a:gd name="T71" fmla="*/ 2147483647 h 1332"/>
                <a:gd name="T72" fmla="*/ 2147483647 w 3072"/>
                <a:gd name="T73" fmla="*/ 2147483647 h 1332"/>
                <a:gd name="T74" fmla="*/ 2147483647 w 3072"/>
                <a:gd name="T75" fmla="*/ 2147483647 h 1332"/>
                <a:gd name="T76" fmla="*/ 2147483647 w 3072"/>
                <a:gd name="T77" fmla="*/ 2147483647 h 1332"/>
                <a:gd name="T78" fmla="*/ 2147483647 w 3072"/>
                <a:gd name="T79" fmla="*/ 2147483647 h 1332"/>
                <a:gd name="T80" fmla="*/ 2147483647 w 3072"/>
                <a:gd name="T81" fmla="*/ 2147483647 h 1332"/>
                <a:gd name="T82" fmla="*/ 2147483647 w 3072"/>
                <a:gd name="T83" fmla="*/ 2147483647 h 1332"/>
                <a:gd name="T84" fmla="*/ 2147483647 w 3072"/>
                <a:gd name="T85" fmla="*/ 2147483647 h 1332"/>
                <a:gd name="T86" fmla="*/ 2147483647 w 3072"/>
                <a:gd name="T87" fmla="*/ 2147483647 h 1332"/>
                <a:gd name="T88" fmla="*/ 2147483647 w 3072"/>
                <a:gd name="T89" fmla="*/ 2147483647 h 1332"/>
                <a:gd name="T90" fmla="*/ 2147483647 w 3072"/>
                <a:gd name="T91" fmla="*/ 2147483647 h 1332"/>
                <a:gd name="T92" fmla="*/ 2147483647 w 3072"/>
                <a:gd name="T93" fmla="*/ 2147483647 h 1332"/>
                <a:gd name="T94" fmla="*/ 2147483647 w 3072"/>
                <a:gd name="T95" fmla="*/ 2147483647 h 1332"/>
                <a:gd name="T96" fmla="*/ 2147483647 w 3072"/>
                <a:gd name="T97" fmla="*/ 2147483647 h 1332"/>
                <a:gd name="T98" fmla="*/ 2147483647 w 3072"/>
                <a:gd name="T99" fmla="*/ 2147483647 h 1332"/>
                <a:gd name="T100" fmla="*/ 2147483647 w 3072"/>
                <a:gd name="T101" fmla="*/ 2147483647 h 1332"/>
                <a:gd name="T102" fmla="*/ 2147483647 w 3072"/>
                <a:gd name="T103" fmla="*/ 2147483647 h 1332"/>
                <a:gd name="T104" fmla="*/ 2147483647 w 3072"/>
                <a:gd name="T105" fmla="*/ 2147483647 h 1332"/>
                <a:gd name="T106" fmla="*/ 2147483647 w 3072"/>
                <a:gd name="T107" fmla="*/ 2147483647 h 1332"/>
                <a:gd name="T108" fmla="*/ 2147483647 w 3072"/>
                <a:gd name="T109" fmla="*/ 2147483647 h 1332"/>
                <a:gd name="T110" fmla="*/ 2147483647 w 3072"/>
                <a:gd name="T111" fmla="*/ 2147483647 h 1332"/>
                <a:gd name="T112" fmla="*/ 2147483647 w 3072"/>
                <a:gd name="T113" fmla="*/ 2147483647 h 1332"/>
                <a:gd name="T114" fmla="*/ 2147483647 w 3072"/>
                <a:gd name="T115" fmla="*/ 2147483647 h 1332"/>
                <a:gd name="T116" fmla="*/ 2147483647 w 3072"/>
                <a:gd name="T117" fmla="*/ 2147483647 h 1332"/>
                <a:gd name="T118" fmla="*/ 2147483647 w 3072"/>
                <a:gd name="T119" fmla="*/ 2147483647 h 1332"/>
                <a:gd name="T120" fmla="*/ 2147483647 w 3072"/>
                <a:gd name="T121" fmla="*/ 2147483647 h 133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3072"/>
                <a:gd name="T184" fmla="*/ 0 h 1332"/>
                <a:gd name="T185" fmla="*/ 3072 w 3072"/>
                <a:gd name="T186" fmla="*/ 1332 h 133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3072" h="1332">
                  <a:moveTo>
                    <a:pt x="2454" y="930"/>
                  </a:moveTo>
                  <a:lnTo>
                    <a:pt x="2418" y="966"/>
                  </a:lnTo>
                  <a:lnTo>
                    <a:pt x="2400" y="1002"/>
                  </a:lnTo>
                  <a:lnTo>
                    <a:pt x="2412" y="1002"/>
                  </a:lnTo>
                  <a:lnTo>
                    <a:pt x="2448" y="984"/>
                  </a:lnTo>
                  <a:lnTo>
                    <a:pt x="2460" y="972"/>
                  </a:lnTo>
                  <a:lnTo>
                    <a:pt x="2460" y="954"/>
                  </a:lnTo>
                  <a:lnTo>
                    <a:pt x="2472" y="942"/>
                  </a:lnTo>
                  <a:lnTo>
                    <a:pt x="2460" y="930"/>
                  </a:lnTo>
                  <a:lnTo>
                    <a:pt x="2454" y="930"/>
                  </a:lnTo>
                  <a:close/>
                  <a:moveTo>
                    <a:pt x="2400" y="930"/>
                  </a:moveTo>
                  <a:lnTo>
                    <a:pt x="2388" y="930"/>
                  </a:lnTo>
                  <a:lnTo>
                    <a:pt x="2376" y="936"/>
                  </a:lnTo>
                  <a:lnTo>
                    <a:pt x="2364" y="948"/>
                  </a:lnTo>
                  <a:lnTo>
                    <a:pt x="2364" y="954"/>
                  </a:lnTo>
                  <a:lnTo>
                    <a:pt x="2370" y="966"/>
                  </a:lnTo>
                  <a:lnTo>
                    <a:pt x="2376" y="972"/>
                  </a:lnTo>
                  <a:lnTo>
                    <a:pt x="2406" y="972"/>
                  </a:lnTo>
                  <a:lnTo>
                    <a:pt x="2412" y="960"/>
                  </a:lnTo>
                  <a:lnTo>
                    <a:pt x="2418" y="954"/>
                  </a:lnTo>
                  <a:lnTo>
                    <a:pt x="2418" y="942"/>
                  </a:lnTo>
                  <a:lnTo>
                    <a:pt x="2406" y="936"/>
                  </a:lnTo>
                  <a:lnTo>
                    <a:pt x="2400" y="930"/>
                  </a:lnTo>
                  <a:close/>
                  <a:moveTo>
                    <a:pt x="2316" y="1188"/>
                  </a:moveTo>
                  <a:lnTo>
                    <a:pt x="2328" y="1188"/>
                  </a:lnTo>
                  <a:lnTo>
                    <a:pt x="2340" y="1152"/>
                  </a:lnTo>
                  <a:lnTo>
                    <a:pt x="2322" y="1158"/>
                  </a:lnTo>
                  <a:lnTo>
                    <a:pt x="2316" y="1188"/>
                  </a:lnTo>
                  <a:close/>
                  <a:moveTo>
                    <a:pt x="2388" y="1074"/>
                  </a:moveTo>
                  <a:lnTo>
                    <a:pt x="2370" y="1086"/>
                  </a:lnTo>
                  <a:lnTo>
                    <a:pt x="2382" y="1098"/>
                  </a:lnTo>
                  <a:lnTo>
                    <a:pt x="2388" y="1098"/>
                  </a:lnTo>
                  <a:lnTo>
                    <a:pt x="2382" y="1104"/>
                  </a:lnTo>
                  <a:lnTo>
                    <a:pt x="2376" y="1104"/>
                  </a:lnTo>
                  <a:lnTo>
                    <a:pt x="2364" y="1116"/>
                  </a:lnTo>
                  <a:lnTo>
                    <a:pt x="2358" y="1116"/>
                  </a:lnTo>
                  <a:lnTo>
                    <a:pt x="2352" y="1122"/>
                  </a:lnTo>
                  <a:lnTo>
                    <a:pt x="2352" y="1152"/>
                  </a:lnTo>
                  <a:lnTo>
                    <a:pt x="2358" y="1164"/>
                  </a:lnTo>
                  <a:lnTo>
                    <a:pt x="2358" y="1188"/>
                  </a:lnTo>
                  <a:lnTo>
                    <a:pt x="2370" y="1182"/>
                  </a:lnTo>
                  <a:lnTo>
                    <a:pt x="2376" y="1170"/>
                  </a:lnTo>
                  <a:lnTo>
                    <a:pt x="2388" y="1164"/>
                  </a:lnTo>
                  <a:lnTo>
                    <a:pt x="2394" y="1158"/>
                  </a:lnTo>
                  <a:lnTo>
                    <a:pt x="2394" y="1146"/>
                  </a:lnTo>
                  <a:lnTo>
                    <a:pt x="2382" y="1134"/>
                  </a:lnTo>
                  <a:lnTo>
                    <a:pt x="2394" y="1134"/>
                  </a:lnTo>
                  <a:lnTo>
                    <a:pt x="2412" y="1116"/>
                  </a:lnTo>
                  <a:lnTo>
                    <a:pt x="2412" y="1098"/>
                  </a:lnTo>
                  <a:lnTo>
                    <a:pt x="2388" y="1074"/>
                  </a:lnTo>
                  <a:close/>
                  <a:moveTo>
                    <a:pt x="2562" y="1080"/>
                  </a:moveTo>
                  <a:lnTo>
                    <a:pt x="2550" y="1080"/>
                  </a:lnTo>
                  <a:lnTo>
                    <a:pt x="2550" y="1074"/>
                  </a:lnTo>
                  <a:lnTo>
                    <a:pt x="2544" y="1068"/>
                  </a:lnTo>
                  <a:lnTo>
                    <a:pt x="2538" y="1068"/>
                  </a:lnTo>
                  <a:lnTo>
                    <a:pt x="2532" y="1062"/>
                  </a:lnTo>
                  <a:lnTo>
                    <a:pt x="2520" y="1056"/>
                  </a:lnTo>
                  <a:lnTo>
                    <a:pt x="2514" y="1050"/>
                  </a:lnTo>
                  <a:lnTo>
                    <a:pt x="2514" y="1044"/>
                  </a:lnTo>
                  <a:lnTo>
                    <a:pt x="2520" y="1032"/>
                  </a:lnTo>
                  <a:lnTo>
                    <a:pt x="2520" y="1020"/>
                  </a:lnTo>
                  <a:lnTo>
                    <a:pt x="2526" y="1008"/>
                  </a:lnTo>
                  <a:lnTo>
                    <a:pt x="2532" y="1002"/>
                  </a:lnTo>
                  <a:lnTo>
                    <a:pt x="2532" y="960"/>
                  </a:lnTo>
                  <a:lnTo>
                    <a:pt x="2550" y="924"/>
                  </a:lnTo>
                  <a:lnTo>
                    <a:pt x="2550" y="906"/>
                  </a:lnTo>
                  <a:lnTo>
                    <a:pt x="2544" y="894"/>
                  </a:lnTo>
                  <a:lnTo>
                    <a:pt x="2526" y="876"/>
                  </a:lnTo>
                  <a:lnTo>
                    <a:pt x="2538" y="864"/>
                  </a:lnTo>
                  <a:lnTo>
                    <a:pt x="2538" y="834"/>
                  </a:lnTo>
                  <a:lnTo>
                    <a:pt x="2544" y="828"/>
                  </a:lnTo>
                  <a:lnTo>
                    <a:pt x="2550" y="828"/>
                  </a:lnTo>
                  <a:lnTo>
                    <a:pt x="2556" y="822"/>
                  </a:lnTo>
                  <a:lnTo>
                    <a:pt x="2550" y="816"/>
                  </a:lnTo>
                  <a:lnTo>
                    <a:pt x="2532" y="810"/>
                  </a:lnTo>
                  <a:lnTo>
                    <a:pt x="2520" y="810"/>
                  </a:lnTo>
                  <a:lnTo>
                    <a:pt x="2502" y="816"/>
                  </a:lnTo>
                  <a:lnTo>
                    <a:pt x="2490" y="816"/>
                  </a:lnTo>
                  <a:lnTo>
                    <a:pt x="2484" y="822"/>
                  </a:lnTo>
                  <a:lnTo>
                    <a:pt x="2478" y="822"/>
                  </a:lnTo>
                  <a:lnTo>
                    <a:pt x="2478" y="834"/>
                  </a:lnTo>
                  <a:lnTo>
                    <a:pt x="2460" y="834"/>
                  </a:lnTo>
                  <a:lnTo>
                    <a:pt x="2454" y="840"/>
                  </a:lnTo>
                  <a:lnTo>
                    <a:pt x="2442" y="846"/>
                  </a:lnTo>
                  <a:lnTo>
                    <a:pt x="2430" y="846"/>
                  </a:lnTo>
                  <a:lnTo>
                    <a:pt x="2418" y="852"/>
                  </a:lnTo>
                  <a:lnTo>
                    <a:pt x="2406" y="852"/>
                  </a:lnTo>
                  <a:lnTo>
                    <a:pt x="2400" y="858"/>
                  </a:lnTo>
                  <a:lnTo>
                    <a:pt x="2394" y="858"/>
                  </a:lnTo>
                  <a:lnTo>
                    <a:pt x="2388" y="864"/>
                  </a:lnTo>
                  <a:lnTo>
                    <a:pt x="2376" y="870"/>
                  </a:lnTo>
                  <a:lnTo>
                    <a:pt x="2370" y="876"/>
                  </a:lnTo>
                  <a:lnTo>
                    <a:pt x="2364" y="876"/>
                  </a:lnTo>
                  <a:lnTo>
                    <a:pt x="2364" y="864"/>
                  </a:lnTo>
                  <a:lnTo>
                    <a:pt x="2382" y="846"/>
                  </a:lnTo>
                  <a:lnTo>
                    <a:pt x="2376" y="840"/>
                  </a:lnTo>
                  <a:lnTo>
                    <a:pt x="2364" y="834"/>
                  </a:lnTo>
                  <a:lnTo>
                    <a:pt x="2358" y="828"/>
                  </a:lnTo>
                  <a:lnTo>
                    <a:pt x="2358" y="810"/>
                  </a:lnTo>
                  <a:lnTo>
                    <a:pt x="2352" y="798"/>
                  </a:lnTo>
                  <a:lnTo>
                    <a:pt x="2352" y="792"/>
                  </a:lnTo>
                  <a:lnTo>
                    <a:pt x="2376" y="768"/>
                  </a:lnTo>
                  <a:lnTo>
                    <a:pt x="2340" y="768"/>
                  </a:lnTo>
                  <a:lnTo>
                    <a:pt x="2328" y="780"/>
                  </a:lnTo>
                  <a:lnTo>
                    <a:pt x="2274" y="780"/>
                  </a:lnTo>
                  <a:lnTo>
                    <a:pt x="2274" y="768"/>
                  </a:lnTo>
                  <a:lnTo>
                    <a:pt x="2280" y="756"/>
                  </a:lnTo>
                  <a:lnTo>
                    <a:pt x="2292" y="750"/>
                  </a:lnTo>
                  <a:lnTo>
                    <a:pt x="2298" y="744"/>
                  </a:lnTo>
                  <a:lnTo>
                    <a:pt x="3072" y="108"/>
                  </a:lnTo>
                  <a:lnTo>
                    <a:pt x="3054" y="108"/>
                  </a:lnTo>
                  <a:lnTo>
                    <a:pt x="3054" y="102"/>
                  </a:lnTo>
                  <a:lnTo>
                    <a:pt x="3048" y="90"/>
                  </a:lnTo>
                  <a:lnTo>
                    <a:pt x="3036" y="84"/>
                  </a:lnTo>
                  <a:lnTo>
                    <a:pt x="3030" y="78"/>
                  </a:lnTo>
                  <a:lnTo>
                    <a:pt x="3012" y="78"/>
                  </a:lnTo>
                  <a:lnTo>
                    <a:pt x="2988" y="84"/>
                  </a:lnTo>
                  <a:lnTo>
                    <a:pt x="2964" y="84"/>
                  </a:lnTo>
                  <a:lnTo>
                    <a:pt x="2928" y="96"/>
                  </a:lnTo>
                  <a:lnTo>
                    <a:pt x="2916" y="96"/>
                  </a:lnTo>
                  <a:lnTo>
                    <a:pt x="2892" y="84"/>
                  </a:lnTo>
                  <a:lnTo>
                    <a:pt x="2886" y="78"/>
                  </a:lnTo>
                  <a:lnTo>
                    <a:pt x="2874" y="72"/>
                  </a:lnTo>
                  <a:lnTo>
                    <a:pt x="2784" y="72"/>
                  </a:lnTo>
                  <a:lnTo>
                    <a:pt x="2772" y="66"/>
                  </a:lnTo>
                  <a:lnTo>
                    <a:pt x="2766" y="60"/>
                  </a:lnTo>
                  <a:lnTo>
                    <a:pt x="2748" y="60"/>
                  </a:lnTo>
                  <a:lnTo>
                    <a:pt x="2736" y="54"/>
                  </a:lnTo>
                  <a:lnTo>
                    <a:pt x="2598" y="54"/>
                  </a:lnTo>
                  <a:lnTo>
                    <a:pt x="2598" y="42"/>
                  </a:lnTo>
                  <a:lnTo>
                    <a:pt x="2604" y="36"/>
                  </a:lnTo>
                  <a:lnTo>
                    <a:pt x="2592" y="36"/>
                  </a:lnTo>
                  <a:lnTo>
                    <a:pt x="2574" y="30"/>
                  </a:lnTo>
                  <a:lnTo>
                    <a:pt x="2562" y="30"/>
                  </a:lnTo>
                  <a:lnTo>
                    <a:pt x="2550" y="24"/>
                  </a:lnTo>
                  <a:lnTo>
                    <a:pt x="2532" y="24"/>
                  </a:lnTo>
                  <a:lnTo>
                    <a:pt x="2520" y="30"/>
                  </a:lnTo>
                  <a:lnTo>
                    <a:pt x="2496" y="30"/>
                  </a:lnTo>
                  <a:lnTo>
                    <a:pt x="2490" y="36"/>
                  </a:lnTo>
                  <a:lnTo>
                    <a:pt x="2484" y="36"/>
                  </a:lnTo>
                  <a:lnTo>
                    <a:pt x="2514" y="0"/>
                  </a:lnTo>
                  <a:lnTo>
                    <a:pt x="2430" y="36"/>
                  </a:lnTo>
                  <a:lnTo>
                    <a:pt x="2460" y="0"/>
                  </a:lnTo>
                  <a:lnTo>
                    <a:pt x="2430" y="0"/>
                  </a:lnTo>
                  <a:lnTo>
                    <a:pt x="2418" y="6"/>
                  </a:lnTo>
                  <a:lnTo>
                    <a:pt x="2412" y="12"/>
                  </a:lnTo>
                  <a:lnTo>
                    <a:pt x="2358" y="30"/>
                  </a:lnTo>
                  <a:lnTo>
                    <a:pt x="2232" y="30"/>
                  </a:lnTo>
                  <a:lnTo>
                    <a:pt x="2214" y="36"/>
                  </a:lnTo>
                  <a:lnTo>
                    <a:pt x="2208" y="42"/>
                  </a:lnTo>
                  <a:lnTo>
                    <a:pt x="2184" y="54"/>
                  </a:lnTo>
                  <a:lnTo>
                    <a:pt x="2172" y="54"/>
                  </a:lnTo>
                  <a:lnTo>
                    <a:pt x="2166" y="60"/>
                  </a:lnTo>
                  <a:lnTo>
                    <a:pt x="2046" y="60"/>
                  </a:lnTo>
                  <a:lnTo>
                    <a:pt x="2004" y="72"/>
                  </a:lnTo>
                  <a:lnTo>
                    <a:pt x="1956" y="102"/>
                  </a:lnTo>
                  <a:lnTo>
                    <a:pt x="1902" y="132"/>
                  </a:lnTo>
                  <a:lnTo>
                    <a:pt x="1854" y="144"/>
                  </a:lnTo>
                  <a:lnTo>
                    <a:pt x="1758" y="156"/>
                  </a:lnTo>
                  <a:lnTo>
                    <a:pt x="1722" y="162"/>
                  </a:lnTo>
                  <a:lnTo>
                    <a:pt x="1704" y="162"/>
                  </a:lnTo>
                  <a:lnTo>
                    <a:pt x="1698" y="168"/>
                  </a:lnTo>
                  <a:lnTo>
                    <a:pt x="1644" y="186"/>
                  </a:lnTo>
                  <a:lnTo>
                    <a:pt x="1632" y="192"/>
                  </a:lnTo>
                  <a:lnTo>
                    <a:pt x="1620" y="192"/>
                  </a:lnTo>
                  <a:lnTo>
                    <a:pt x="1620" y="198"/>
                  </a:lnTo>
                  <a:lnTo>
                    <a:pt x="1626" y="204"/>
                  </a:lnTo>
                  <a:lnTo>
                    <a:pt x="1638" y="210"/>
                  </a:lnTo>
                  <a:lnTo>
                    <a:pt x="1650" y="222"/>
                  </a:lnTo>
                  <a:lnTo>
                    <a:pt x="1656" y="222"/>
                  </a:lnTo>
                  <a:lnTo>
                    <a:pt x="1662" y="234"/>
                  </a:lnTo>
                  <a:lnTo>
                    <a:pt x="1662" y="240"/>
                  </a:lnTo>
                  <a:lnTo>
                    <a:pt x="1668" y="252"/>
                  </a:lnTo>
                  <a:lnTo>
                    <a:pt x="1668" y="264"/>
                  </a:lnTo>
                  <a:lnTo>
                    <a:pt x="1662" y="264"/>
                  </a:lnTo>
                  <a:lnTo>
                    <a:pt x="1650" y="270"/>
                  </a:lnTo>
                  <a:lnTo>
                    <a:pt x="1644" y="282"/>
                  </a:lnTo>
                  <a:lnTo>
                    <a:pt x="1734" y="282"/>
                  </a:lnTo>
                  <a:lnTo>
                    <a:pt x="1704" y="318"/>
                  </a:lnTo>
                  <a:lnTo>
                    <a:pt x="1770" y="318"/>
                  </a:lnTo>
                  <a:lnTo>
                    <a:pt x="1764" y="336"/>
                  </a:lnTo>
                  <a:lnTo>
                    <a:pt x="1710" y="336"/>
                  </a:lnTo>
                  <a:lnTo>
                    <a:pt x="1698" y="348"/>
                  </a:lnTo>
                  <a:lnTo>
                    <a:pt x="1632" y="348"/>
                  </a:lnTo>
                  <a:lnTo>
                    <a:pt x="1614" y="354"/>
                  </a:lnTo>
                  <a:lnTo>
                    <a:pt x="1560" y="354"/>
                  </a:lnTo>
                  <a:lnTo>
                    <a:pt x="1554" y="348"/>
                  </a:lnTo>
                  <a:lnTo>
                    <a:pt x="1548" y="348"/>
                  </a:lnTo>
                  <a:lnTo>
                    <a:pt x="1554" y="342"/>
                  </a:lnTo>
                  <a:lnTo>
                    <a:pt x="1560" y="342"/>
                  </a:lnTo>
                  <a:lnTo>
                    <a:pt x="1572" y="330"/>
                  </a:lnTo>
                  <a:lnTo>
                    <a:pt x="1566" y="324"/>
                  </a:lnTo>
                  <a:lnTo>
                    <a:pt x="1458" y="324"/>
                  </a:lnTo>
                  <a:lnTo>
                    <a:pt x="1452" y="330"/>
                  </a:lnTo>
                  <a:lnTo>
                    <a:pt x="1452" y="348"/>
                  </a:lnTo>
                  <a:lnTo>
                    <a:pt x="1434" y="348"/>
                  </a:lnTo>
                  <a:lnTo>
                    <a:pt x="1422" y="354"/>
                  </a:lnTo>
                  <a:lnTo>
                    <a:pt x="1404" y="354"/>
                  </a:lnTo>
                  <a:lnTo>
                    <a:pt x="1386" y="360"/>
                  </a:lnTo>
                  <a:lnTo>
                    <a:pt x="1338" y="360"/>
                  </a:lnTo>
                  <a:lnTo>
                    <a:pt x="1308" y="366"/>
                  </a:lnTo>
                  <a:lnTo>
                    <a:pt x="1254" y="384"/>
                  </a:lnTo>
                  <a:lnTo>
                    <a:pt x="1254" y="390"/>
                  </a:lnTo>
                  <a:lnTo>
                    <a:pt x="1272" y="396"/>
                  </a:lnTo>
                  <a:lnTo>
                    <a:pt x="1284" y="402"/>
                  </a:lnTo>
                  <a:lnTo>
                    <a:pt x="1314" y="402"/>
                  </a:lnTo>
                  <a:lnTo>
                    <a:pt x="1272" y="420"/>
                  </a:lnTo>
                  <a:lnTo>
                    <a:pt x="1260" y="462"/>
                  </a:lnTo>
                  <a:lnTo>
                    <a:pt x="1272" y="462"/>
                  </a:lnTo>
                  <a:lnTo>
                    <a:pt x="1290" y="468"/>
                  </a:lnTo>
                  <a:lnTo>
                    <a:pt x="1338" y="468"/>
                  </a:lnTo>
                  <a:lnTo>
                    <a:pt x="1350" y="462"/>
                  </a:lnTo>
                  <a:lnTo>
                    <a:pt x="1362" y="462"/>
                  </a:lnTo>
                  <a:lnTo>
                    <a:pt x="1410" y="474"/>
                  </a:lnTo>
                  <a:lnTo>
                    <a:pt x="1422" y="456"/>
                  </a:lnTo>
                  <a:lnTo>
                    <a:pt x="1434" y="474"/>
                  </a:lnTo>
                  <a:lnTo>
                    <a:pt x="1446" y="468"/>
                  </a:lnTo>
                  <a:lnTo>
                    <a:pt x="1452" y="462"/>
                  </a:lnTo>
                  <a:lnTo>
                    <a:pt x="1476" y="450"/>
                  </a:lnTo>
                  <a:lnTo>
                    <a:pt x="1482" y="444"/>
                  </a:lnTo>
                  <a:lnTo>
                    <a:pt x="1494" y="444"/>
                  </a:lnTo>
                  <a:lnTo>
                    <a:pt x="1506" y="450"/>
                  </a:lnTo>
                  <a:lnTo>
                    <a:pt x="1524" y="450"/>
                  </a:lnTo>
                  <a:lnTo>
                    <a:pt x="1536" y="444"/>
                  </a:lnTo>
                  <a:lnTo>
                    <a:pt x="1542" y="438"/>
                  </a:lnTo>
                  <a:lnTo>
                    <a:pt x="1554" y="432"/>
                  </a:lnTo>
                  <a:lnTo>
                    <a:pt x="1560" y="432"/>
                  </a:lnTo>
                  <a:lnTo>
                    <a:pt x="1566" y="426"/>
                  </a:lnTo>
                  <a:lnTo>
                    <a:pt x="1566" y="450"/>
                  </a:lnTo>
                  <a:lnTo>
                    <a:pt x="1560" y="462"/>
                  </a:lnTo>
                  <a:lnTo>
                    <a:pt x="1554" y="468"/>
                  </a:lnTo>
                  <a:lnTo>
                    <a:pt x="1500" y="468"/>
                  </a:lnTo>
                  <a:lnTo>
                    <a:pt x="1506" y="498"/>
                  </a:lnTo>
                  <a:lnTo>
                    <a:pt x="1494" y="504"/>
                  </a:lnTo>
                  <a:lnTo>
                    <a:pt x="1488" y="516"/>
                  </a:lnTo>
                  <a:lnTo>
                    <a:pt x="1476" y="522"/>
                  </a:lnTo>
                  <a:lnTo>
                    <a:pt x="1464" y="534"/>
                  </a:lnTo>
                  <a:lnTo>
                    <a:pt x="1446" y="540"/>
                  </a:lnTo>
                  <a:lnTo>
                    <a:pt x="1380" y="540"/>
                  </a:lnTo>
                  <a:lnTo>
                    <a:pt x="1362" y="522"/>
                  </a:lnTo>
                  <a:lnTo>
                    <a:pt x="1344" y="534"/>
                  </a:lnTo>
                  <a:lnTo>
                    <a:pt x="1344" y="546"/>
                  </a:lnTo>
                  <a:lnTo>
                    <a:pt x="1338" y="546"/>
                  </a:lnTo>
                  <a:lnTo>
                    <a:pt x="1332" y="552"/>
                  </a:lnTo>
                  <a:lnTo>
                    <a:pt x="1320" y="558"/>
                  </a:lnTo>
                  <a:lnTo>
                    <a:pt x="1302" y="564"/>
                  </a:lnTo>
                  <a:lnTo>
                    <a:pt x="1290" y="570"/>
                  </a:lnTo>
                  <a:lnTo>
                    <a:pt x="1266" y="570"/>
                  </a:lnTo>
                  <a:lnTo>
                    <a:pt x="1242" y="558"/>
                  </a:lnTo>
                  <a:lnTo>
                    <a:pt x="1236" y="558"/>
                  </a:lnTo>
                  <a:lnTo>
                    <a:pt x="1140" y="606"/>
                  </a:lnTo>
                  <a:lnTo>
                    <a:pt x="1122" y="624"/>
                  </a:lnTo>
                  <a:lnTo>
                    <a:pt x="1116" y="606"/>
                  </a:lnTo>
                  <a:lnTo>
                    <a:pt x="1080" y="624"/>
                  </a:lnTo>
                  <a:lnTo>
                    <a:pt x="1068" y="624"/>
                  </a:lnTo>
                  <a:lnTo>
                    <a:pt x="1044" y="636"/>
                  </a:lnTo>
                  <a:lnTo>
                    <a:pt x="1020" y="660"/>
                  </a:lnTo>
                  <a:lnTo>
                    <a:pt x="990" y="648"/>
                  </a:lnTo>
                  <a:lnTo>
                    <a:pt x="990" y="672"/>
                  </a:lnTo>
                  <a:lnTo>
                    <a:pt x="984" y="666"/>
                  </a:lnTo>
                  <a:lnTo>
                    <a:pt x="972" y="666"/>
                  </a:lnTo>
                  <a:lnTo>
                    <a:pt x="966" y="672"/>
                  </a:lnTo>
                  <a:lnTo>
                    <a:pt x="966" y="690"/>
                  </a:lnTo>
                  <a:lnTo>
                    <a:pt x="954" y="708"/>
                  </a:lnTo>
                  <a:lnTo>
                    <a:pt x="1014" y="684"/>
                  </a:lnTo>
                  <a:lnTo>
                    <a:pt x="990" y="702"/>
                  </a:lnTo>
                  <a:lnTo>
                    <a:pt x="990" y="714"/>
                  </a:lnTo>
                  <a:lnTo>
                    <a:pt x="972" y="726"/>
                  </a:lnTo>
                  <a:lnTo>
                    <a:pt x="1026" y="726"/>
                  </a:lnTo>
                  <a:lnTo>
                    <a:pt x="1032" y="732"/>
                  </a:lnTo>
                  <a:lnTo>
                    <a:pt x="1032" y="738"/>
                  </a:lnTo>
                  <a:lnTo>
                    <a:pt x="1020" y="744"/>
                  </a:lnTo>
                  <a:lnTo>
                    <a:pt x="984" y="744"/>
                  </a:lnTo>
                  <a:lnTo>
                    <a:pt x="960" y="750"/>
                  </a:lnTo>
                  <a:lnTo>
                    <a:pt x="972" y="738"/>
                  </a:lnTo>
                  <a:lnTo>
                    <a:pt x="960" y="732"/>
                  </a:lnTo>
                  <a:lnTo>
                    <a:pt x="954" y="732"/>
                  </a:lnTo>
                  <a:lnTo>
                    <a:pt x="948" y="738"/>
                  </a:lnTo>
                  <a:lnTo>
                    <a:pt x="936" y="744"/>
                  </a:lnTo>
                  <a:lnTo>
                    <a:pt x="930" y="750"/>
                  </a:lnTo>
                  <a:lnTo>
                    <a:pt x="924" y="750"/>
                  </a:lnTo>
                  <a:lnTo>
                    <a:pt x="918" y="756"/>
                  </a:lnTo>
                  <a:lnTo>
                    <a:pt x="924" y="756"/>
                  </a:lnTo>
                  <a:lnTo>
                    <a:pt x="930" y="762"/>
                  </a:lnTo>
                  <a:lnTo>
                    <a:pt x="930" y="768"/>
                  </a:lnTo>
                  <a:lnTo>
                    <a:pt x="924" y="774"/>
                  </a:lnTo>
                  <a:lnTo>
                    <a:pt x="924" y="780"/>
                  </a:lnTo>
                  <a:lnTo>
                    <a:pt x="918" y="792"/>
                  </a:lnTo>
                  <a:lnTo>
                    <a:pt x="918" y="804"/>
                  </a:lnTo>
                  <a:lnTo>
                    <a:pt x="990" y="804"/>
                  </a:lnTo>
                  <a:lnTo>
                    <a:pt x="1038" y="774"/>
                  </a:lnTo>
                  <a:lnTo>
                    <a:pt x="1104" y="750"/>
                  </a:lnTo>
                  <a:lnTo>
                    <a:pt x="1098" y="750"/>
                  </a:lnTo>
                  <a:lnTo>
                    <a:pt x="1092" y="756"/>
                  </a:lnTo>
                  <a:lnTo>
                    <a:pt x="1080" y="762"/>
                  </a:lnTo>
                  <a:lnTo>
                    <a:pt x="1062" y="768"/>
                  </a:lnTo>
                  <a:lnTo>
                    <a:pt x="1050" y="780"/>
                  </a:lnTo>
                  <a:lnTo>
                    <a:pt x="1038" y="786"/>
                  </a:lnTo>
                  <a:lnTo>
                    <a:pt x="1026" y="798"/>
                  </a:lnTo>
                  <a:lnTo>
                    <a:pt x="1026" y="816"/>
                  </a:lnTo>
                  <a:lnTo>
                    <a:pt x="1020" y="828"/>
                  </a:lnTo>
                  <a:lnTo>
                    <a:pt x="990" y="828"/>
                  </a:lnTo>
                  <a:lnTo>
                    <a:pt x="978" y="834"/>
                  </a:lnTo>
                  <a:lnTo>
                    <a:pt x="972" y="852"/>
                  </a:lnTo>
                  <a:lnTo>
                    <a:pt x="966" y="864"/>
                  </a:lnTo>
                  <a:lnTo>
                    <a:pt x="954" y="870"/>
                  </a:lnTo>
                  <a:lnTo>
                    <a:pt x="942" y="882"/>
                  </a:lnTo>
                  <a:lnTo>
                    <a:pt x="930" y="888"/>
                  </a:lnTo>
                  <a:lnTo>
                    <a:pt x="924" y="894"/>
                  </a:lnTo>
                  <a:lnTo>
                    <a:pt x="978" y="888"/>
                  </a:lnTo>
                  <a:lnTo>
                    <a:pt x="972" y="906"/>
                  </a:lnTo>
                  <a:lnTo>
                    <a:pt x="978" y="894"/>
                  </a:lnTo>
                  <a:lnTo>
                    <a:pt x="990" y="888"/>
                  </a:lnTo>
                  <a:lnTo>
                    <a:pt x="1002" y="876"/>
                  </a:lnTo>
                  <a:lnTo>
                    <a:pt x="1026" y="864"/>
                  </a:lnTo>
                  <a:lnTo>
                    <a:pt x="1038" y="864"/>
                  </a:lnTo>
                  <a:lnTo>
                    <a:pt x="1050" y="870"/>
                  </a:lnTo>
                  <a:lnTo>
                    <a:pt x="1056" y="870"/>
                  </a:lnTo>
                  <a:lnTo>
                    <a:pt x="1056" y="876"/>
                  </a:lnTo>
                  <a:lnTo>
                    <a:pt x="1050" y="876"/>
                  </a:lnTo>
                  <a:lnTo>
                    <a:pt x="1074" y="870"/>
                  </a:lnTo>
                  <a:lnTo>
                    <a:pt x="1068" y="876"/>
                  </a:lnTo>
                  <a:lnTo>
                    <a:pt x="1068" y="906"/>
                  </a:lnTo>
                  <a:lnTo>
                    <a:pt x="1074" y="912"/>
                  </a:lnTo>
                  <a:lnTo>
                    <a:pt x="1092" y="912"/>
                  </a:lnTo>
                  <a:lnTo>
                    <a:pt x="1098" y="900"/>
                  </a:lnTo>
                  <a:lnTo>
                    <a:pt x="1110" y="894"/>
                  </a:lnTo>
                  <a:lnTo>
                    <a:pt x="1116" y="888"/>
                  </a:lnTo>
                  <a:lnTo>
                    <a:pt x="1122" y="876"/>
                  </a:lnTo>
                  <a:lnTo>
                    <a:pt x="1164" y="858"/>
                  </a:lnTo>
                  <a:lnTo>
                    <a:pt x="1176" y="870"/>
                  </a:lnTo>
                  <a:lnTo>
                    <a:pt x="1146" y="870"/>
                  </a:lnTo>
                  <a:lnTo>
                    <a:pt x="1140" y="876"/>
                  </a:lnTo>
                  <a:lnTo>
                    <a:pt x="1140" y="882"/>
                  </a:lnTo>
                  <a:lnTo>
                    <a:pt x="1134" y="888"/>
                  </a:lnTo>
                  <a:lnTo>
                    <a:pt x="1134" y="894"/>
                  </a:lnTo>
                  <a:lnTo>
                    <a:pt x="1152" y="894"/>
                  </a:lnTo>
                  <a:lnTo>
                    <a:pt x="1164" y="888"/>
                  </a:lnTo>
                  <a:lnTo>
                    <a:pt x="1182" y="888"/>
                  </a:lnTo>
                  <a:lnTo>
                    <a:pt x="1200" y="882"/>
                  </a:lnTo>
                  <a:lnTo>
                    <a:pt x="1218" y="882"/>
                  </a:lnTo>
                  <a:lnTo>
                    <a:pt x="1224" y="876"/>
                  </a:lnTo>
                  <a:lnTo>
                    <a:pt x="1230" y="876"/>
                  </a:lnTo>
                  <a:lnTo>
                    <a:pt x="1272" y="858"/>
                  </a:lnTo>
                  <a:lnTo>
                    <a:pt x="1224" y="882"/>
                  </a:lnTo>
                  <a:lnTo>
                    <a:pt x="1224" y="894"/>
                  </a:lnTo>
                  <a:lnTo>
                    <a:pt x="1212" y="894"/>
                  </a:lnTo>
                  <a:lnTo>
                    <a:pt x="1200" y="900"/>
                  </a:lnTo>
                  <a:lnTo>
                    <a:pt x="1188" y="900"/>
                  </a:lnTo>
                  <a:lnTo>
                    <a:pt x="1176" y="906"/>
                  </a:lnTo>
                  <a:lnTo>
                    <a:pt x="1170" y="912"/>
                  </a:lnTo>
                  <a:lnTo>
                    <a:pt x="1158" y="918"/>
                  </a:lnTo>
                  <a:lnTo>
                    <a:pt x="1152" y="930"/>
                  </a:lnTo>
                  <a:lnTo>
                    <a:pt x="1122" y="930"/>
                  </a:lnTo>
                  <a:lnTo>
                    <a:pt x="1086" y="960"/>
                  </a:lnTo>
                  <a:lnTo>
                    <a:pt x="1086" y="978"/>
                  </a:lnTo>
                  <a:lnTo>
                    <a:pt x="1038" y="978"/>
                  </a:lnTo>
                  <a:lnTo>
                    <a:pt x="1032" y="984"/>
                  </a:lnTo>
                  <a:lnTo>
                    <a:pt x="1020" y="984"/>
                  </a:lnTo>
                  <a:lnTo>
                    <a:pt x="1002" y="990"/>
                  </a:lnTo>
                  <a:lnTo>
                    <a:pt x="990" y="996"/>
                  </a:lnTo>
                  <a:lnTo>
                    <a:pt x="978" y="996"/>
                  </a:lnTo>
                  <a:lnTo>
                    <a:pt x="966" y="1008"/>
                  </a:lnTo>
                  <a:lnTo>
                    <a:pt x="966" y="1020"/>
                  </a:lnTo>
                  <a:lnTo>
                    <a:pt x="960" y="1026"/>
                  </a:lnTo>
                  <a:lnTo>
                    <a:pt x="960" y="1038"/>
                  </a:lnTo>
                  <a:lnTo>
                    <a:pt x="876" y="1038"/>
                  </a:lnTo>
                  <a:lnTo>
                    <a:pt x="858" y="1044"/>
                  </a:lnTo>
                  <a:lnTo>
                    <a:pt x="828" y="1062"/>
                  </a:lnTo>
                  <a:lnTo>
                    <a:pt x="804" y="1080"/>
                  </a:lnTo>
                  <a:lnTo>
                    <a:pt x="780" y="1092"/>
                  </a:lnTo>
                  <a:lnTo>
                    <a:pt x="774" y="1098"/>
                  </a:lnTo>
                  <a:lnTo>
                    <a:pt x="750" y="1104"/>
                  </a:lnTo>
                  <a:lnTo>
                    <a:pt x="738" y="1122"/>
                  </a:lnTo>
                  <a:lnTo>
                    <a:pt x="732" y="1104"/>
                  </a:lnTo>
                  <a:lnTo>
                    <a:pt x="672" y="1104"/>
                  </a:lnTo>
                  <a:lnTo>
                    <a:pt x="648" y="1116"/>
                  </a:lnTo>
                  <a:lnTo>
                    <a:pt x="630" y="1122"/>
                  </a:lnTo>
                  <a:lnTo>
                    <a:pt x="624" y="1128"/>
                  </a:lnTo>
                  <a:lnTo>
                    <a:pt x="606" y="1128"/>
                  </a:lnTo>
                  <a:lnTo>
                    <a:pt x="606" y="1140"/>
                  </a:lnTo>
                  <a:lnTo>
                    <a:pt x="576" y="1146"/>
                  </a:lnTo>
                  <a:lnTo>
                    <a:pt x="564" y="1152"/>
                  </a:lnTo>
                  <a:lnTo>
                    <a:pt x="540" y="1152"/>
                  </a:lnTo>
                  <a:lnTo>
                    <a:pt x="516" y="1170"/>
                  </a:lnTo>
                  <a:lnTo>
                    <a:pt x="522" y="1182"/>
                  </a:lnTo>
                  <a:lnTo>
                    <a:pt x="540" y="1164"/>
                  </a:lnTo>
                  <a:lnTo>
                    <a:pt x="558" y="1176"/>
                  </a:lnTo>
                  <a:lnTo>
                    <a:pt x="582" y="1158"/>
                  </a:lnTo>
                  <a:lnTo>
                    <a:pt x="582" y="1170"/>
                  </a:lnTo>
                  <a:lnTo>
                    <a:pt x="594" y="1170"/>
                  </a:lnTo>
                  <a:lnTo>
                    <a:pt x="606" y="1164"/>
                  </a:lnTo>
                  <a:lnTo>
                    <a:pt x="618" y="1164"/>
                  </a:lnTo>
                  <a:lnTo>
                    <a:pt x="642" y="1140"/>
                  </a:lnTo>
                  <a:lnTo>
                    <a:pt x="654" y="1134"/>
                  </a:lnTo>
                  <a:lnTo>
                    <a:pt x="666" y="1122"/>
                  </a:lnTo>
                  <a:lnTo>
                    <a:pt x="684" y="1122"/>
                  </a:lnTo>
                  <a:lnTo>
                    <a:pt x="684" y="1134"/>
                  </a:lnTo>
                  <a:lnTo>
                    <a:pt x="690" y="1140"/>
                  </a:lnTo>
                  <a:lnTo>
                    <a:pt x="708" y="1140"/>
                  </a:lnTo>
                  <a:lnTo>
                    <a:pt x="732" y="1128"/>
                  </a:lnTo>
                  <a:lnTo>
                    <a:pt x="744" y="1128"/>
                  </a:lnTo>
                  <a:lnTo>
                    <a:pt x="756" y="1122"/>
                  </a:lnTo>
                  <a:lnTo>
                    <a:pt x="762" y="1116"/>
                  </a:lnTo>
                  <a:lnTo>
                    <a:pt x="768" y="1116"/>
                  </a:lnTo>
                  <a:lnTo>
                    <a:pt x="804" y="1128"/>
                  </a:lnTo>
                  <a:lnTo>
                    <a:pt x="822" y="1110"/>
                  </a:lnTo>
                  <a:lnTo>
                    <a:pt x="834" y="1110"/>
                  </a:lnTo>
                  <a:lnTo>
                    <a:pt x="852" y="1104"/>
                  </a:lnTo>
                  <a:lnTo>
                    <a:pt x="870" y="1104"/>
                  </a:lnTo>
                  <a:lnTo>
                    <a:pt x="894" y="1092"/>
                  </a:lnTo>
                  <a:lnTo>
                    <a:pt x="918" y="1068"/>
                  </a:lnTo>
                  <a:lnTo>
                    <a:pt x="942" y="1056"/>
                  </a:lnTo>
                  <a:lnTo>
                    <a:pt x="972" y="1056"/>
                  </a:lnTo>
                  <a:lnTo>
                    <a:pt x="978" y="1044"/>
                  </a:lnTo>
                  <a:lnTo>
                    <a:pt x="1014" y="1044"/>
                  </a:lnTo>
                  <a:lnTo>
                    <a:pt x="1026" y="1038"/>
                  </a:lnTo>
                  <a:lnTo>
                    <a:pt x="1032" y="1038"/>
                  </a:lnTo>
                  <a:lnTo>
                    <a:pt x="1038" y="1032"/>
                  </a:lnTo>
                  <a:lnTo>
                    <a:pt x="1050" y="1032"/>
                  </a:lnTo>
                  <a:lnTo>
                    <a:pt x="1086" y="1020"/>
                  </a:lnTo>
                  <a:lnTo>
                    <a:pt x="1110" y="1008"/>
                  </a:lnTo>
                  <a:lnTo>
                    <a:pt x="1122" y="996"/>
                  </a:lnTo>
                  <a:lnTo>
                    <a:pt x="1134" y="990"/>
                  </a:lnTo>
                  <a:lnTo>
                    <a:pt x="1140" y="984"/>
                  </a:lnTo>
                  <a:lnTo>
                    <a:pt x="1206" y="972"/>
                  </a:lnTo>
                  <a:lnTo>
                    <a:pt x="1260" y="942"/>
                  </a:lnTo>
                  <a:lnTo>
                    <a:pt x="1296" y="942"/>
                  </a:lnTo>
                  <a:lnTo>
                    <a:pt x="1314" y="936"/>
                  </a:lnTo>
                  <a:lnTo>
                    <a:pt x="1326" y="936"/>
                  </a:lnTo>
                  <a:lnTo>
                    <a:pt x="1338" y="930"/>
                  </a:lnTo>
                  <a:lnTo>
                    <a:pt x="1368" y="900"/>
                  </a:lnTo>
                  <a:lnTo>
                    <a:pt x="1380" y="900"/>
                  </a:lnTo>
                  <a:lnTo>
                    <a:pt x="1404" y="888"/>
                  </a:lnTo>
                  <a:lnTo>
                    <a:pt x="1416" y="888"/>
                  </a:lnTo>
                  <a:lnTo>
                    <a:pt x="1428" y="882"/>
                  </a:lnTo>
                  <a:lnTo>
                    <a:pt x="1434" y="876"/>
                  </a:lnTo>
                  <a:lnTo>
                    <a:pt x="1434" y="864"/>
                  </a:lnTo>
                  <a:lnTo>
                    <a:pt x="1422" y="864"/>
                  </a:lnTo>
                  <a:lnTo>
                    <a:pt x="1428" y="858"/>
                  </a:lnTo>
                  <a:lnTo>
                    <a:pt x="1452" y="846"/>
                  </a:lnTo>
                  <a:lnTo>
                    <a:pt x="1458" y="840"/>
                  </a:lnTo>
                  <a:lnTo>
                    <a:pt x="1470" y="834"/>
                  </a:lnTo>
                  <a:lnTo>
                    <a:pt x="1476" y="828"/>
                  </a:lnTo>
                  <a:lnTo>
                    <a:pt x="1488" y="828"/>
                  </a:lnTo>
                  <a:lnTo>
                    <a:pt x="1500" y="822"/>
                  </a:lnTo>
                  <a:lnTo>
                    <a:pt x="1512" y="822"/>
                  </a:lnTo>
                  <a:lnTo>
                    <a:pt x="1518" y="816"/>
                  </a:lnTo>
                  <a:lnTo>
                    <a:pt x="1524" y="816"/>
                  </a:lnTo>
                  <a:lnTo>
                    <a:pt x="1596" y="786"/>
                  </a:lnTo>
                  <a:lnTo>
                    <a:pt x="1590" y="768"/>
                  </a:lnTo>
                  <a:lnTo>
                    <a:pt x="1602" y="768"/>
                  </a:lnTo>
                  <a:lnTo>
                    <a:pt x="1608" y="774"/>
                  </a:lnTo>
                  <a:lnTo>
                    <a:pt x="1626" y="774"/>
                  </a:lnTo>
                  <a:lnTo>
                    <a:pt x="1638" y="762"/>
                  </a:lnTo>
                  <a:lnTo>
                    <a:pt x="1650" y="762"/>
                  </a:lnTo>
                  <a:lnTo>
                    <a:pt x="1674" y="750"/>
                  </a:lnTo>
                  <a:lnTo>
                    <a:pt x="1680" y="744"/>
                  </a:lnTo>
                  <a:lnTo>
                    <a:pt x="1704" y="732"/>
                  </a:lnTo>
                  <a:lnTo>
                    <a:pt x="1740" y="720"/>
                  </a:lnTo>
                  <a:lnTo>
                    <a:pt x="1770" y="708"/>
                  </a:lnTo>
                  <a:lnTo>
                    <a:pt x="1794" y="702"/>
                  </a:lnTo>
                  <a:lnTo>
                    <a:pt x="1812" y="702"/>
                  </a:lnTo>
                  <a:lnTo>
                    <a:pt x="1818" y="708"/>
                  </a:lnTo>
                  <a:lnTo>
                    <a:pt x="1842" y="720"/>
                  </a:lnTo>
                  <a:lnTo>
                    <a:pt x="1848" y="726"/>
                  </a:lnTo>
                  <a:lnTo>
                    <a:pt x="1812" y="726"/>
                  </a:lnTo>
                  <a:lnTo>
                    <a:pt x="1794" y="714"/>
                  </a:lnTo>
                  <a:lnTo>
                    <a:pt x="1758" y="738"/>
                  </a:lnTo>
                  <a:lnTo>
                    <a:pt x="1728" y="738"/>
                  </a:lnTo>
                  <a:lnTo>
                    <a:pt x="1722" y="744"/>
                  </a:lnTo>
                  <a:lnTo>
                    <a:pt x="1710" y="750"/>
                  </a:lnTo>
                  <a:lnTo>
                    <a:pt x="1704" y="762"/>
                  </a:lnTo>
                  <a:lnTo>
                    <a:pt x="1692" y="768"/>
                  </a:lnTo>
                  <a:lnTo>
                    <a:pt x="1686" y="774"/>
                  </a:lnTo>
                  <a:lnTo>
                    <a:pt x="1680" y="774"/>
                  </a:lnTo>
                  <a:lnTo>
                    <a:pt x="1668" y="780"/>
                  </a:lnTo>
                  <a:lnTo>
                    <a:pt x="1656" y="780"/>
                  </a:lnTo>
                  <a:lnTo>
                    <a:pt x="1638" y="786"/>
                  </a:lnTo>
                  <a:lnTo>
                    <a:pt x="1614" y="798"/>
                  </a:lnTo>
                  <a:lnTo>
                    <a:pt x="1614" y="804"/>
                  </a:lnTo>
                  <a:lnTo>
                    <a:pt x="1620" y="810"/>
                  </a:lnTo>
                  <a:lnTo>
                    <a:pt x="1632" y="816"/>
                  </a:lnTo>
                  <a:lnTo>
                    <a:pt x="1650" y="816"/>
                  </a:lnTo>
                  <a:lnTo>
                    <a:pt x="1644" y="816"/>
                  </a:lnTo>
                  <a:lnTo>
                    <a:pt x="1638" y="822"/>
                  </a:lnTo>
                  <a:lnTo>
                    <a:pt x="1632" y="822"/>
                  </a:lnTo>
                  <a:lnTo>
                    <a:pt x="1620" y="828"/>
                  </a:lnTo>
                  <a:lnTo>
                    <a:pt x="1572" y="828"/>
                  </a:lnTo>
                  <a:lnTo>
                    <a:pt x="1566" y="834"/>
                  </a:lnTo>
                  <a:lnTo>
                    <a:pt x="1560" y="834"/>
                  </a:lnTo>
                  <a:lnTo>
                    <a:pt x="1560" y="846"/>
                  </a:lnTo>
                  <a:lnTo>
                    <a:pt x="1572" y="858"/>
                  </a:lnTo>
                  <a:lnTo>
                    <a:pt x="1584" y="858"/>
                  </a:lnTo>
                  <a:lnTo>
                    <a:pt x="1596" y="852"/>
                  </a:lnTo>
                  <a:lnTo>
                    <a:pt x="1638" y="834"/>
                  </a:lnTo>
                  <a:lnTo>
                    <a:pt x="1680" y="810"/>
                  </a:lnTo>
                  <a:lnTo>
                    <a:pt x="1722" y="798"/>
                  </a:lnTo>
                  <a:lnTo>
                    <a:pt x="1788" y="798"/>
                  </a:lnTo>
                  <a:lnTo>
                    <a:pt x="1818" y="792"/>
                  </a:lnTo>
                  <a:lnTo>
                    <a:pt x="1824" y="786"/>
                  </a:lnTo>
                  <a:lnTo>
                    <a:pt x="1848" y="774"/>
                  </a:lnTo>
                  <a:lnTo>
                    <a:pt x="1854" y="762"/>
                  </a:lnTo>
                  <a:lnTo>
                    <a:pt x="1866" y="756"/>
                  </a:lnTo>
                  <a:lnTo>
                    <a:pt x="1872" y="750"/>
                  </a:lnTo>
                  <a:lnTo>
                    <a:pt x="1866" y="738"/>
                  </a:lnTo>
                  <a:lnTo>
                    <a:pt x="1878" y="732"/>
                  </a:lnTo>
                  <a:lnTo>
                    <a:pt x="1908" y="720"/>
                  </a:lnTo>
                  <a:lnTo>
                    <a:pt x="1944" y="714"/>
                  </a:lnTo>
                  <a:lnTo>
                    <a:pt x="1962" y="708"/>
                  </a:lnTo>
                  <a:lnTo>
                    <a:pt x="1968" y="708"/>
                  </a:lnTo>
                  <a:lnTo>
                    <a:pt x="1980" y="720"/>
                  </a:lnTo>
                  <a:lnTo>
                    <a:pt x="1980" y="726"/>
                  </a:lnTo>
                  <a:lnTo>
                    <a:pt x="2046" y="702"/>
                  </a:lnTo>
                  <a:lnTo>
                    <a:pt x="2004" y="738"/>
                  </a:lnTo>
                  <a:lnTo>
                    <a:pt x="2022" y="744"/>
                  </a:lnTo>
                  <a:lnTo>
                    <a:pt x="2022" y="762"/>
                  </a:lnTo>
                  <a:lnTo>
                    <a:pt x="2028" y="762"/>
                  </a:lnTo>
                  <a:lnTo>
                    <a:pt x="2034" y="756"/>
                  </a:lnTo>
                  <a:lnTo>
                    <a:pt x="2094" y="726"/>
                  </a:lnTo>
                  <a:lnTo>
                    <a:pt x="2082" y="732"/>
                  </a:lnTo>
                  <a:lnTo>
                    <a:pt x="2076" y="744"/>
                  </a:lnTo>
                  <a:lnTo>
                    <a:pt x="2064" y="750"/>
                  </a:lnTo>
                  <a:lnTo>
                    <a:pt x="2058" y="762"/>
                  </a:lnTo>
                  <a:lnTo>
                    <a:pt x="2046" y="774"/>
                  </a:lnTo>
                  <a:lnTo>
                    <a:pt x="2052" y="780"/>
                  </a:lnTo>
                  <a:lnTo>
                    <a:pt x="2064" y="780"/>
                  </a:lnTo>
                  <a:lnTo>
                    <a:pt x="2076" y="786"/>
                  </a:lnTo>
                  <a:lnTo>
                    <a:pt x="2106" y="786"/>
                  </a:lnTo>
                  <a:lnTo>
                    <a:pt x="2208" y="798"/>
                  </a:lnTo>
                  <a:lnTo>
                    <a:pt x="2238" y="780"/>
                  </a:lnTo>
                  <a:lnTo>
                    <a:pt x="2232" y="786"/>
                  </a:lnTo>
                  <a:lnTo>
                    <a:pt x="2232" y="810"/>
                  </a:lnTo>
                  <a:lnTo>
                    <a:pt x="2298" y="810"/>
                  </a:lnTo>
                  <a:lnTo>
                    <a:pt x="2334" y="804"/>
                  </a:lnTo>
                  <a:lnTo>
                    <a:pt x="2328" y="804"/>
                  </a:lnTo>
                  <a:lnTo>
                    <a:pt x="2322" y="810"/>
                  </a:lnTo>
                  <a:lnTo>
                    <a:pt x="2310" y="810"/>
                  </a:lnTo>
                  <a:lnTo>
                    <a:pt x="2286" y="822"/>
                  </a:lnTo>
                  <a:lnTo>
                    <a:pt x="2280" y="828"/>
                  </a:lnTo>
                  <a:lnTo>
                    <a:pt x="2280" y="834"/>
                  </a:lnTo>
                  <a:lnTo>
                    <a:pt x="2292" y="846"/>
                  </a:lnTo>
                  <a:lnTo>
                    <a:pt x="2304" y="852"/>
                  </a:lnTo>
                  <a:lnTo>
                    <a:pt x="2310" y="858"/>
                  </a:lnTo>
                  <a:lnTo>
                    <a:pt x="2310" y="882"/>
                  </a:lnTo>
                  <a:lnTo>
                    <a:pt x="2316" y="888"/>
                  </a:lnTo>
                  <a:lnTo>
                    <a:pt x="2316" y="900"/>
                  </a:lnTo>
                  <a:lnTo>
                    <a:pt x="2322" y="912"/>
                  </a:lnTo>
                  <a:lnTo>
                    <a:pt x="2358" y="912"/>
                  </a:lnTo>
                  <a:lnTo>
                    <a:pt x="2370" y="906"/>
                  </a:lnTo>
                  <a:lnTo>
                    <a:pt x="2388" y="906"/>
                  </a:lnTo>
                  <a:lnTo>
                    <a:pt x="2382" y="876"/>
                  </a:lnTo>
                  <a:lnTo>
                    <a:pt x="2400" y="870"/>
                  </a:lnTo>
                  <a:lnTo>
                    <a:pt x="2412" y="888"/>
                  </a:lnTo>
                  <a:lnTo>
                    <a:pt x="2442" y="876"/>
                  </a:lnTo>
                  <a:lnTo>
                    <a:pt x="2430" y="888"/>
                  </a:lnTo>
                  <a:lnTo>
                    <a:pt x="2430" y="900"/>
                  </a:lnTo>
                  <a:lnTo>
                    <a:pt x="2424" y="906"/>
                  </a:lnTo>
                  <a:lnTo>
                    <a:pt x="2424" y="912"/>
                  </a:lnTo>
                  <a:lnTo>
                    <a:pt x="2430" y="918"/>
                  </a:lnTo>
                  <a:lnTo>
                    <a:pt x="2436" y="918"/>
                  </a:lnTo>
                  <a:lnTo>
                    <a:pt x="2448" y="912"/>
                  </a:lnTo>
                  <a:lnTo>
                    <a:pt x="2454" y="906"/>
                  </a:lnTo>
                  <a:lnTo>
                    <a:pt x="2460" y="894"/>
                  </a:lnTo>
                  <a:lnTo>
                    <a:pt x="2466" y="888"/>
                  </a:lnTo>
                  <a:lnTo>
                    <a:pt x="2472" y="876"/>
                  </a:lnTo>
                  <a:lnTo>
                    <a:pt x="2502" y="834"/>
                  </a:lnTo>
                  <a:lnTo>
                    <a:pt x="2478" y="900"/>
                  </a:lnTo>
                  <a:lnTo>
                    <a:pt x="2484" y="924"/>
                  </a:lnTo>
                  <a:lnTo>
                    <a:pt x="2520" y="912"/>
                  </a:lnTo>
                  <a:lnTo>
                    <a:pt x="2496" y="936"/>
                  </a:lnTo>
                  <a:lnTo>
                    <a:pt x="2520" y="954"/>
                  </a:lnTo>
                  <a:lnTo>
                    <a:pt x="2502" y="954"/>
                  </a:lnTo>
                  <a:lnTo>
                    <a:pt x="2502" y="972"/>
                  </a:lnTo>
                  <a:lnTo>
                    <a:pt x="2472" y="990"/>
                  </a:lnTo>
                  <a:lnTo>
                    <a:pt x="2454" y="1002"/>
                  </a:lnTo>
                  <a:lnTo>
                    <a:pt x="2484" y="1020"/>
                  </a:lnTo>
                  <a:lnTo>
                    <a:pt x="2478" y="1050"/>
                  </a:lnTo>
                  <a:lnTo>
                    <a:pt x="2460" y="1068"/>
                  </a:lnTo>
                  <a:lnTo>
                    <a:pt x="2478" y="1080"/>
                  </a:lnTo>
                  <a:lnTo>
                    <a:pt x="2460" y="1098"/>
                  </a:lnTo>
                  <a:lnTo>
                    <a:pt x="2490" y="1098"/>
                  </a:lnTo>
                  <a:lnTo>
                    <a:pt x="2526" y="1086"/>
                  </a:lnTo>
                  <a:lnTo>
                    <a:pt x="2496" y="1122"/>
                  </a:lnTo>
                  <a:lnTo>
                    <a:pt x="2478" y="1140"/>
                  </a:lnTo>
                  <a:lnTo>
                    <a:pt x="2502" y="1146"/>
                  </a:lnTo>
                  <a:lnTo>
                    <a:pt x="2454" y="1164"/>
                  </a:lnTo>
                  <a:lnTo>
                    <a:pt x="2436" y="1176"/>
                  </a:lnTo>
                  <a:lnTo>
                    <a:pt x="2454" y="1188"/>
                  </a:lnTo>
                  <a:lnTo>
                    <a:pt x="2454" y="1200"/>
                  </a:lnTo>
                  <a:lnTo>
                    <a:pt x="2472" y="1188"/>
                  </a:lnTo>
                  <a:lnTo>
                    <a:pt x="2490" y="1182"/>
                  </a:lnTo>
                  <a:lnTo>
                    <a:pt x="2502" y="1170"/>
                  </a:lnTo>
                  <a:lnTo>
                    <a:pt x="2514" y="1164"/>
                  </a:lnTo>
                  <a:lnTo>
                    <a:pt x="2532" y="1146"/>
                  </a:lnTo>
                  <a:lnTo>
                    <a:pt x="2538" y="1134"/>
                  </a:lnTo>
                  <a:lnTo>
                    <a:pt x="2538" y="1122"/>
                  </a:lnTo>
                  <a:lnTo>
                    <a:pt x="2550" y="1116"/>
                  </a:lnTo>
                  <a:lnTo>
                    <a:pt x="2562" y="1104"/>
                  </a:lnTo>
                  <a:lnTo>
                    <a:pt x="2574" y="1098"/>
                  </a:lnTo>
                  <a:lnTo>
                    <a:pt x="2574" y="1086"/>
                  </a:lnTo>
                  <a:lnTo>
                    <a:pt x="2568" y="1080"/>
                  </a:lnTo>
                  <a:lnTo>
                    <a:pt x="2562" y="1080"/>
                  </a:lnTo>
                  <a:close/>
                  <a:moveTo>
                    <a:pt x="2394" y="1056"/>
                  </a:moveTo>
                  <a:lnTo>
                    <a:pt x="2400" y="1062"/>
                  </a:lnTo>
                  <a:lnTo>
                    <a:pt x="2418" y="1062"/>
                  </a:lnTo>
                  <a:lnTo>
                    <a:pt x="2436" y="1044"/>
                  </a:lnTo>
                  <a:lnTo>
                    <a:pt x="2460" y="1038"/>
                  </a:lnTo>
                  <a:lnTo>
                    <a:pt x="2454" y="1020"/>
                  </a:lnTo>
                  <a:lnTo>
                    <a:pt x="2430" y="1020"/>
                  </a:lnTo>
                  <a:lnTo>
                    <a:pt x="2418" y="1026"/>
                  </a:lnTo>
                  <a:lnTo>
                    <a:pt x="2412" y="1032"/>
                  </a:lnTo>
                  <a:lnTo>
                    <a:pt x="2406" y="1044"/>
                  </a:lnTo>
                  <a:lnTo>
                    <a:pt x="2394" y="1050"/>
                  </a:lnTo>
                  <a:lnTo>
                    <a:pt x="2394" y="1056"/>
                  </a:lnTo>
                  <a:close/>
                  <a:moveTo>
                    <a:pt x="2376" y="984"/>
                  </a:moveTo>
                  <a:lnTo>
                    <a:pt x="2358" y="984"/>
                  </a:lnTo>
                  <a:lnTo>
                    <a:pt x="2346" y="990"/>
                  </a:lnTo>
                  <a:lnTo>
                    <a:pt x="2334" y="1002"/>
                  </a:lnTo>
                  <a:lnTo>
                    <a:pt x="2334" y="1014"/>
                  </a:lnTo>
                  <a:lnTo>
                    <a:pt x="2322" y="1026"/>
                  </a:lnTo>
                  <a:lnTo>
                    <a:pt x="2322" y="1044"/>
                  </a:lnTo>
                  <a:lnTo>
                    <a:pt x="2310" y="1056"/>
                  </a:lnTo>
                  <a:lnTo>
                    <a:pt x="2310" y="1074"/>
                  </a:lnTo>
                  <a:lnTo>
                    <a:pt x="2316" y="1080"/>
                  </a:lnTo>
                  <a:lnTo>
                    <a:pt x="2322" y="1074"/>
                  </a:lnTo>
                  <a:lnTo>
                    <a:pt x="2328" y="1062"/>
                  </a:lnTo>
                  <a:lnTo>
                    <a:pt x="2340" y="1050"/>
                  </a:lnTo>
                  <a:lnTo>
                    <a:pt x="2352" y="1044"/>
                  </a:lnTo>
                  <a:lnTo>
                    <a:pt x="2376" y="1020"/>
                  </a:lnTo>
                  <a:lnTo>
                    <a:pt x="2382" y="1008"/>
                  </a:lnTo>
                  <a:lnTo>
                    <a:pt x="2382" y="990"/>
                  </a:lnTo>
                  <a:lnTo>
                    <a:pt x="2376" y="984"/>
                  </a:lnTo>
                  <a:close/>
                  <a:moveTo>
                    <a:pt x="786" y="810"/>
                  </a:moveTo>
                  <a:lnTo>
                    <a:pt x="798" y="810"/>
                  </a:lnTo>
                  <a:lnTo>
                    <a:pt x="834" y="798"/>
                  </a:lnTo>
                  <a:lnTo>
                    <a:pt x="858" y="786"/>
                  </a:lnTo>
                  <a:lnTo>
                    <a:pt x="864" y="780"/>
                  </a:lnTo>
                  <a:lnTo>
                    <a:pt x="870" y="780"/>
                  </a:lnTo>
                  <a:lnTo>
                    <a:pt x="864" y="774"/>
                  </a:lnTo>
                  <a:lnTo>
                    <a:pt x="828" y="762"/>
                  </a:lnTo>
                  <a:lnTo>
                    <a:pt x="810" y="762"/>
                  </a:lnTo>
                  <a:lnTo>
                    <a:pt x="798" y="768"/>
                  </a:lnTo>
                  <a:lnTo>
                    <a:pt x="792" y="774"/>
                  </a:lnTo>
                  <a:lnTo>
                    <a:pt x="786" y="768"/>
                  </a:lnTo>
                  <a:lnTo>
                    <a:pt x="774" y="768"/>
                  </a:lnTo>
                  <a:lnTo>
                    <a:pt x="768" y="774"/>
                  </a:lnTo>
                  <a:lnTo>
                    <a:pt x="768" y="804"/>
                  </a:lnTo>
                  <a:lnTo>
                    <a:pt x="774" y="810"/>
                  </a:lnTo>
                  <a:lnTo>
                    <a:pt x="786" y="810"/>
                  </a:lnTo>
                  <a:close/>
                  <a:moveTo>
                    <a:pt x="0" y="1332"/>
                  </a:moveTo>
                  <a:lnTo>
                    <a:pt x="60" y="1320"/>
                  </a:lnTo>
                  <a:lnTo>
                    <a:pt x="72" y="1302"/>
                  </a:lnTo>
                  <a:lnTo>
                    <a:pt x="132" y="1296"/>
                  </a:lnTo>
                  <a:lnTo>
                    <a:pt x="114" y="1272"/>
                  </a:lnTo>
                  <a:lnTo>
                    <a:pt x="0" y="1332"/>
                  </a:lnTo>
                  <a:close/>
                  <a:moveTo>
                    <a:pt x="1362" y="954"/>
                  </a:moveTo>
                  <a:lnTo>
                    <a:pt x="1350" y="954"/>
                  </a:lnTo>
                  <a:lnTo>
                    <a:pt x="1338" y="960"/>
                  </a:lnTo>
                  <a:lnTo>
                    <a:pt x="1332" y="954"/>
                  </a:lnTo>
                  <a:lnTo>
                    <a:pt x="1314" y="954"/>
                  </a:lnTo>
                  <a:lnTo>
                    <a:pt x="1314" y="978"/>
                  </a:lnTo>
                  <a:lnTo>
                    <a:pt x="1290" y="996"/>
                  </a:lnTo>
                  <a:lnTo>
                    <a:pt x="1290" y="972"/>
                  </a:lnTo>
                  <a:lnTo>
                    <a:pt x="1278" y="966"/>
                  </a:lnTo>
                  <a:lnTo>
                    <a:pt x="1272" y="966"/>
                  </a:lnTo>
                  <a:lnTo>
                    <a:pt x="1248" y="978"/>
                  </a:lnTo>
                  <a:lnTo>
                    <a:pt x="1242" y="978"/>
                  </a:lnTo>
                  <a:lnTo>
                    <a:pt x="1230" y="990"/>
                  </a:lnTo>
                  <a:lnTo>
                    <a:pt x="1224" y="1002"/>
                  </a:lnTo>
                  <a:lnTo>
                    <a:pt x="1218" y="1008"/>
                  </a:lnTo>
                  <a:lnTo>
                    <a:pt x="1218" y="1014"/>
                  </a:lnTo>
                  <a:lnTo>
                    <a:pt x="1224" y="1014"/>
                  </a:lnTo>
                  <a:lnTo>
                    <a:pt x="1230" y="1020"/>
                  </a:lnTo>
                  <a:lnTo>
                    <a:pt x="1278" y="1020"/>
                  </a:lnTo>
                  <a:lnTo>
                    <a:pt x="1296" y="1014"/>
                  </a:lnTo>
                  <a:lnTo>
                    <a:pt x="1308" y="1014"/>
                  </a:lnTo>
                  <a:lnTo>
                    <a:pt x="1320" y="1008"/>
                  </a:lnTo>
                  <a:lnTo>
                    <a:pt x="1320" y="996"/>
                  </a:lnTo>
                  <a:lnTo>
                    <a:pt x="1350" y="990"/>
                  </a:lnTo>
                  <a:lnTo>
                    <a:pt x="1350" y="984"/>
                  </a:lnTo>
                  <a:lnTo>
                    <a:pt x="1386" y="978"/>
                  </a:lnTo>
                  <a:lnTo>
                    <a:pt x="1398" y="954"/>
                  </a:lnTo>
                  <a:lnTo>
                    <a:pt x="1380" y="960"/>
                  </a:lnTo>
                  <a:lnTo>
                    <a:pt x="1374" y="954"/>
                  </a:lnTo>
                  <a:lnTo>
                    <a:pt x="1362" y="954"/>
                  </a:lnTo>
                  <a:close/>
                  <a:moveTo>
                    <a:pt x="162" y="1290"/>
                  </a:moveTo>
                  <a:lnTo>
                    <a:pt x="204" y="1290"/>
                  </a:lnTo>
                  <a:lnTo>
                    <a:pt x="240" y="1260"/>
                  </a:lnTo>
                  <a:lnTo>
                    <a:pt x="228" y="1242"/>
                  </a:lnTo>
                  <a:lnTo>
                    <a:pt x="162" y="1290"/>
                  </a:lnTo>
                  <a:close/>
                  <a:moveTo>
                    <a:pt x="2466" y="1140"/>
                  </a:moveTo>
                  <a:lnTo>
                    <a:pt x="2472" y="1128"/>
                  </a:lnTo>
                  <a:lnTo>
                    <a:pt x="2454" y="1110"/>
                  </a:lnTo>
                  <a:lnTo>
                    <a:pt x="2448" y="1110"/>
                  </a:lnTo>
                  <a:lnTo>
                    <a:pt x="2436" y="1122"/>
                  </a:lnTo>
                  <a:lnTo>
                    <a:pt x="2430" y="1134"/>
                  </a:lnTo>
                  <a:lnTo>
                    <a:pt x="2424" y="1152"/>
                  </a:lnTo>
                  <a:lnTo>
                    <a:pt x="2418" y="1164"/>
                  </a:lnTo>
                  <a:lnTo>
                    <a:pt x="2418" y="1176"/>
                  </a:lnTo>
                  <a:lnTo>
                    <a:pt x="2436" y="1158"/>
                  </a:lnTo>
                  <a:lnTo>
                    <a:pt x="2454" y="1158"/>
                  </a:lnTo>
                  <a:lnTo>
                    <a:pt x="2460" y="1152"/>
                  </a:lnTo>
                  <a:lnTo>
                    <a:pt x="2466" y="1140"/>
                  </a:lnTo>
                  <a:close/>
                  <a:moveTo>
                    <a:pt x="1428" y="912"/>
                  </a:moveTo>
                  <a:lnTo>
                    <a:pt x="1404" y="924"/>
                  </a:lnTo>
                  <a:lnTo>
                    <a:pt x="1386" y="942"/>
                  </a:lnTo>
                  <a:lnTo>
                    <a:pt x="1386" y="948"/>
                  </a:lnTo>
                  <a:lnTo>
                    <a:pt x="1398" y="954"/>
                  </a:lnTo>
                  <a:lnTo>
                    <a:pt x="1410" y="954"/>
                  </a:lnTo>
                  <a:lnTo>
                    <a:pt x="1422" y="948"/>
                  </a:lnTo>
                  <a:lnTo>
                    <a:pt x="1428" y="948"/>
                  </a:lnTo>
                  <a:lnTo>
                    <a:pt x="1440" y="942"/>
                  </a:lnTo>
                  <a:lnTo>
                    <a:pt x="1446" y="930"/>
                  </a:lnTo>
                  <a:lnTo>
                    <a:pt x="1470" y="930"/>
                  </a:lnTo>
                  <a:lnTo>
                    <a:pt x="1470" y="924"/>
                  </a:lnTo>
                  <a:lnTo>
                    <a:pt x="1458" y="912"/>
                  </a:lnTo>
                  <a:lnTo>
                    <a:pt x="1452" y="912"/>
                  </a:lnTo>
                  <a:lnTo>
                    <a:pt x="1440" y="906"/>
                  </a:lnTo>
                  <a:lnTo>
                    <a:pt x="1428" y="912"/>
                  </a:lnTo>
                  <a:close/>
                  <a:moveTo>
                    <a:pt x="498" y="1164"/>
                  </a:moveTo>
                  <a:lnTo>
                    <a:pt x="486" y="1164"/>
                  </a:lnTo>
                  <a:lnTo>
                    <a:pt x="474" y="1170"/>
                  </a:lnTo>
                  <a:lnTo>
                    <a:pt x="462" y="1170"/>
                  </a:lnTo>
                  <a:lnTo>
                    <a:pt x="450" y="1176"/>
                  </a:lnTo>
                  <a:lnTo>
                    <a:pt x="444" y="1182"/>
                  </a:lnTo>
                  <a:lnTo>
                    <a:pt x="432" y="1182"/>
                  </a:lnTo>
                  <a:lnTo>
                    <a:pt x="426" y="1188"/>
                  </a:lnTo>
                  <a:lnTo>
                    <a:pt x="414" y="1188"/>
                  </a:lnTo>
                  <a:lnTo>
                    <a:pt x="390" y="1200"/>
                  </a:lnTo>
                  <a:lnTo>
                    <a:pt x="384" y="1206"/>
                  </a:lnTo>
                  <a:lnTo>
                    <a:pt x="384" y="1218"/>
                  </a:lnTo>
                  <a:lnTo>
                    <a:pt x="402" y="1218"/>
                  </a:lnTo>
                  <a:lnTo>
                    <a:pt x="420" y="1212"/>
                  </a:lnTo>
                  <a:lnTo>
                    <a:pt x="432" y="1206"/>
                  </a:lnTo>
                  <a:lnTo>
                    <a:pt x="504" y="1206"/>
                  </a:lnTo>
                  <a:lnTo>
                    <a:pt x="510" y="1200"/>
                  </a:lnTo>
                  <a:lnTo>
                    <a:pt x="510" y="1176"/>
                  </a:lnTo>
                  <a:lnTo>
                    <a:pt x="498" y="1164"/>
                  </a:lnTo>
                  <a:close/>
                  <a:moveTo>
                    <a:pt x="330" y="1242"/>
                  </a:moveTo>
                  <a:lnTo>
                    <a:pt x="330" y="1224"/>
                  </a:lnTo>
                  <a:lnTo>
                    <a:pt x="276" y="1242"/>
                  </a:lnTo>
                  <a:lnTo>
                    <a:pt x="330" y="1242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71" name="USA" descr="© INSCALE GmbH, 05.05.2010&#10;http://www.presentationload.com/">
              <a:extLst>
                <a:ext uri="{FF2B5EF4-FFF2-40B4-BE49-F238E27FC236}">
                  <a16:creationId xmlns:a16="http://schemas.microsoft.com/office/drawing/2014/main" id="{8127BB96-AEC5-4965-BA75-8C1BCDE2EB02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1957091" y="2738427"/>
              <a:ext cx="1735735" cy="871503"/>
            </a:xfrm>
            <a:custGeom>
              <a:avLst/>
              <a:gdLst>
                <a:gd name="T0" fmla="*/ 2147483647 w 3918"/>
                <a:gd name="T1" fmla="*/ 2147483647 h 1944"/>
                <a:gd name="T2" fmla="*/ 2147483647 w 3918"/>
                <a:gd name="T3" fmla="*/ 2147483647 h 1944"/>
                <a:gd name="T4" fmla="*/ 2147483647 w 3918"/>
                <a:gd name="T5" fmla="*/ 2147483647 h 1944"/>
                <a:gd name="T6" fmla="*/ 2147483647 w 3918"/>
                <a:gd name="T7" fmla="*/ 2147483647 h 1944"/>
                <a:gd name="T8" fmla="*/ 2147483647 w 3918"/>
                <a:gd name="T9" fmla="*/ 2147483647 h 1944"/>
                <a:gd name="T10" fmla="*/ 2147483647 w 3918"/>
                <a:gd name="T11" fmla="*/ 2147483647 h 1944"/>
                <a:gd name="T12" fmla="*/ 2147483647 w 3918"/>
                <a:gd name="T13" fmla="*/ 2147483647 h 1944"/>
                <a:gd name="T14" fmla="*/ 2147483647 w 3918"/>
                <a:gd name="T15" fmla="*/ 2147483647 h 1944"/>
                <a:gd name="T16" fmla="*/ 2147483647 w 3918"/>
                <a:gd name="T17" fmla="*/ 2147483647 h 1944"/>
                <a:gd name="T18" fmla="*/ 2147483647 w 3918"/>
                <a:gd name="T19" fmla="*/ 2147483647 h 1944"/>
                <a:gd name="T20" fmla="*/ 2147483647 w 3918"/>
                <a:gd name="T21" fmla="*/ 2147483647 h 1944"/>
                <a:gd name="T22" fmla="*/ 2147483647 w 3918"/>
                <a:gd name="T23" fmla="*/ 2147483647 h 1944"/>
                <a:gd name="T24" fmla="*/ 2147483647 w 3918"/>
                <a:gd name="T25" fmla="*/ 2147483647 h 1944"/>
                <a:gd name="T26" fmla="*/ 2147483647 w 3918"/>
                <a:gd name="T27" fmla="*/ 2147483647 h 1944"/>
                <a:gd name="T28" fmla="*/ 2147483647 w 3918"/>
                <a:gd name="T29" fmla="*/ 2147483647 h 1944"/>
                <a:gd name="T30" fmla="*/ 2147483647 w 3918"/>
                <a:gd name="T31" fmla="*/ 2147483647 h 1944"/>
                <a:gd name="T32" fmla="*/ 2147483647 w 3918"/>
                <a:gd name="T33" fmla="*/ 2147483647 h 1944"/>
                <a:gd name="T34" fmla="*/ 2147483647 w 3918"/>
                <a:gd name="T35" fmla="*/ 2147483647 h 1944"/>
                <a:gd name="T36" fmla="*/ 2147483647 w 3918"/>
                <a:gd name="T37" fmla="*/ 2147483647 h 1944"/>
                <a:gd name="T38" fmla="*/ 2147483647 w 3918"/>
                <a:gd name="T39" fmla="*/ 2147483647 h 1944"/>
                <a:gd name="T40" fmla="*/ 2147483647 w 3918"/>
                <a:gd name="T41" fmla="*/ 2147483647 h 1944"/>
                <a:gd name="T42" fmla="*/ 2147483647 w 3918"/>
                <a:gd name="T43" fmla="*/ 2147483647 h 1944"/>
                <a:gd name="T44" fmla="*/ 2147483647 w 3918"/>
                <a:gd name="T45" fmla="*/ 2147483647 h 1944"/>
                <a:gd name="T46" fmla="*/ 2147483647 w 3918"/>
                <a:gd name="T47" fmla="*/ 2147483647 h 1944"/>
                <a:gd name="T48" fmla="*/ 2147483647 w 3918"/>
                <a:gd name="T49" fmla="*/ 2147483647 h 1944"/>
                <a:gd name="T50" fmla="*/ 2147483647 w 3918"/>
                <a:gd name="T51" fmla="*/ 2147483647 h 1944"/>
                <a:gd name="T52" fmla="*/ 2147483647 w 3918"/>
                <a:gd name="T53" fmla="*/ 2147483647 h 1944"/>
                <a:gd name="T54" fmla="*/ 2147483647 w 3918"/>
                <a:gd name="T55" fmla="*/ 2147483647 h 1944"/>
                <a:gd name="T56" fmla="*/ 2147483647 w 3918"/>
                <a:gd name="T57" fmla="*/ 2147483647 h 1944"/>
                <a:gd name="T58" fmla="*/ 2147483647 w 3918"/>
                <a:gd name="T59" fmla="*/ 2147483647 h 1944"/>
                <a:gd name="T60" fmla="*/ 2147483647 w 3918"/>
                <a:gd name="T61" fmla="*/ 2147483647 h 1944"/>
                <a:gd name="T62" fmla="*/ 2147483647 w 3918"/>
                <a:gd name="T63" fmla="*/ 2147483647 h 1944"/>
                <a:gd name="T64" fmla="*/ 2147483647 w 3918"/>
                <a:gd name="T65" fmla="*/ 2147483647 h 1944"/>
                <a:gd name="T66" fmla="*/ 2147483647 w 3918"/>
                <a:gd name="T67" fmla="*/ 2147483647 h 1944"/>
                <a:gd name="T68" fmla="*/ 2147483647 w 3918"/>
                <a:gd name="T69" fmla="*/ 2147483647 h 1944"/>
                <a:gd name="T70" fmla="*/ 2147483647 w 3918"/>
                <a:gd name="T71" fmla="*/ 2147483647 h 1944"/>
                <a:gd name="T72" fmla="*/ 2147483647 w 3918"/>
                <a:gd name="T73" fmla="*/ 2147483647 h 1944"/>
                <a:gd name="T74" fmla="*/ 2147483647 w 3918"/>
                <a:gd name="T75" fmla="*/ 2147483647 h 1944"/>
                <a:gd name="T76" fmla="*/ 2147483647 w 3918"/>
                <a:gd name="T77" fmla="*/ 2147483647 h 1944"/>
                <a:gd name="T78" fmla="*/ 2147483647 w 3918"/>
                <a:gd name="T79" fmla="*/ 2147483647 h 1944"/>
                <a:gd name="T80" fmla="*/ 2147483647 w 3918"/>
                <a:gd name="T81" fmla="*/ 2147483647 h 1944"/>
                <a:gd name="T82" fmla="*/ 2147483647 w 3918"/>
                <a:gd name="T83" fmla="*/ 2147483647 h 1944"/>
                <a:gd name="T84" fmla="*/ 2147483647 w 3918"/>
                <a:gd name="T85" fmla="*/ 2147483647 h 1944"/>
                <a:gd name="T86" fmla="*/ 2147483647 w 3918"/>
                <a:gd name="T87" fmla="*/ 2147483647 h 1944"/>
                <a:gd name="T88" fmla="*/ 2147483647 w 3918"/>
                <a:gd name="T89" fmla="*/ 2147483647 h 1944"/>
                <a:gd name="T90" fmla="*/ 2147483647 w 3918"/>
                <a:gd name="T91" fmla="*/ 2147483647 h 1944"/>
                <a:gd name="T92" fmla="*/ 2147483647 w 3918"/>
                <a:gd name="T93" fmla="*/ 2147483647 h 1944"/>
                <a:gd name="T94" fmla="*/ 2147483647 w 3918"/>
                <a:gd name="T95" fmla="*/ 2147483647 h 1944"/>
                <a:gd name="T96" fmla="*/ 2147483647 w 3918"/>
                <a:gd name="T97" fmla="*/ 2147483647 h 1944"/>
                <a:gd name="T98" fmla="*/ 2147483647 w 3918"/>
                <a:gd name="T99" fmla="*/ 2147483647 h 1944"/>
                <a:gd name="T100" fmla="*/ 2147483647 w 3918"/>
                <a:gd name="T101" fmla="*/ 2147483647 h 1944"/>
                <a:gd name="T102" fmla="*/ 2147483647 w 3918"/>
                <a:gd name="T103" fmla="*/ 2147483647 h 1944"/>
                <a:gd name="T104" fmla="*/ 2147483647 w 3918"/>
                <a:gd name="T105" fmla="*/ 2147483647 h 1944"/>
                <a:gd name="T106" fmla="*/ 2147483647 w 3918"/>
                <a:gd name="T107" fmla="*/ 2147483647 h 1944"/>
                <a:gd name="T108" fmla="*/ 2147483647 w 3918"/>
                <a:gd name="T109" fmla="*/ 2147483647 h 1944"/>
                <a:gd name="T110" fmla="*/ 2147483647 w 3918"/>
                <a:gd name="T111" fmla="*/ 2147483647 h 1944"/>
                <a:gd name="T112" fmla="*/ 2147483647 w 3918"/>
                <a:gd name="T113" fmla="*/ 2147483647 h 1944"/>
                <a:gd name="T114" fmla="*/ 2147483647 w 3918"/>
                <a:gd name="T115" fmla="*/ 2147483647 h 1944"/>
                <a:gd name="T116" fmla="*/ 2147483647 w 3918"/>
                <a:gd name="T117" fmla="*/ 2147483647 h 1944"/>
                <a:gd name="T118" fmla="*/ 2147483647 w 3918"/>
                <a:gd name="T119" fmla="*/ 2147483647 h 1944"/>
                <a:gd name="T120" fmla="*/ 2147483647 w 3918"/>
                <a:gd name="T121" fmla="*/ 2147483647 h 1944"/>
                <a:gd name="T122" fmla="*/ 2147483647 w 3918"/>
                <a:gd name="T123" fmla="*/ 2147483647 h 1944"/>
                <a:gd name="T124" fmla="*/ 2147483647 w 3918"/>
                <a:gd name="T125" fmla="*/ 2147483647 h 1944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3918"/>
                <a:gd name="T190" fmla="*/ 0 h 1944"/>
                <a:gd name="T191" fmla="*/ 3918 w 3918"/>
                <a:gd name="T192" fmla="*/ 1944 h 1944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3918" h="1944">
                  <a:moveTo>
                    <a:pt x="3858" y="168"/>
                  </a:moveTo>
                  <a:lnTo>
                    <a:pt x="3852" y="168"/>
                  </a:lnTo>
                  <a:lnTo>
                    <a:pt x="3846" y="162"/>
                  </a:lnTo>
                  <a:lnTo>
                    <a:pt x="3846" y="156"/>
                  </a:lnTo>
                  <a:lnTo>
                    <a:pt x="3840" y="150"/>
                  </a:lnTo>
                  <a:lnTo>
                    <a:pt x="3828" y="150"/>
                  </a:lnTo>
                  <a:lnTo>
                    <a:pt x="3804" y="174"/>
                  </a:lnTo>
                  <a:lnTo>
                    <a:pt x="3798" y="186"/>
                  </a:lnTo>
                  <a:lnTo>
                    <a:pt x="3756" y="210"/>
                  </a:lnTo>
                  <a:lnTo>
                    <a:pt x="3756" y="234"/>
                  </a:lnTo>
                  <a:lnTo>
                    <a:pt x="3744" y="246"/>
                  </a:lnTo>
                  <a:lnTo>
                    <a:pt x="3738" y="246"/>
                  </a:lnTo>
                  <a:lnTo>
                    <a:pt x="3726" y="258"/>
                  </a:lnTo>
                  <a:lnTo>
                    <a:pt x="3720" y="270"/>
                  </a:lnTo>
                  <a:lnTo>
                    <a:pt x="3720" y="294"/>
                  </a:lnTo>
                  <a:lnTo>
                    <a:pt x="3714" y="294"/>
                  </a:lnTo>
                  <a:lnTo>
                    <a:pt x="3708" y="288"/>
                  </a:lnTo>
                  <a:lnTo>
                    <a:pt x="3696" y="288"/>
                  </a:lnTo>
                  <a:lnTo>
                    <a:pt x="3690" y="294"/>
                  </a:lnTo>
                  <a:lnTo>
                    <a:pt x="3678" y="300"/>
                  </a:lnTo>
                  <a:lnTo>
                    <a:pt x="3666" y="312"/>
                  </a:lnTo>
                  <a:lnTo>
                    <a:pt x="3666" y="318"/>
                  </a:lnTo>
                  <a:lnTo>
                    <a:pt x="3660" y="318"/>
                  </a:lnTo>
                  <a:lnTo>
                    <a:pt x="3648" y="324"/>
                  </a:lnTo>
                  <a:lnTo>
                    <a:pt x="3630" y="324"/>
                  </a:lnTo>
                  <a:lnTo>
                    <a:pt x="3618" y="336"/>
                  </a:lnTo>
                  <a:lnTo>
                    <a:pt x="3618" y="342"/>
                  </a:lnTo>
                  <a:lnTo>
                    <a:pt x="3384" y="342"/>
                  </a:lnTo>
                  <a:lnTo>
                    <a:pt x="3372" y="354"/>
                  </a:lnTo>
                  <a:lnTo>
                    <a:pt x="3360" y="360"/>
                  </a:lnTo>
                  <a:lnTo>
                    <a:pt x="3336" y="384"/>
                  </a:lnTo>
                  <a:lnTo>
                    <a:pt x="3324" y="390"/>
                  </a:lnTo>
                  <a:lnTo>
                    <a:pt x="3312" y="402"/>
                  </a:lnTo>
                  <a:lnTo>
                    <a:pt x="3282" y="402"/>
                  </a:lnTo>
                  <a:lnTo>
                    <a:pt x="3282" y="408"/>
                  </a:lnTo>
                  <a:lnTo>
                    <a:pt x="3276" y="408"/>
                  </a:lnTo>
                  <a:lnTo>
                    <a:pt x="3282" y="414"/>
                  </a:lnTo>
                  <a:lnTo>
                    <a:pt x="3282" y="420"/>
                  </a:lnTo>
                  <a:lnTo>
                    <a:pt x="3288" y="426"/>
                  </a:lnTo>
                  <a:lnTo>
                    <a:pt x="3282" y="432"/>
                  </a:lnTo>
                  <a:lnTo>
                    <a:pt x="3282" y="438"/>
                  </a:lnTo>
                  <a:lnTo>
                    <a:pt x="3276" y="444"/>
                  </a:lnTo>
                  <a:lnTo>
                    <a:pt x="3270" y="456"/>
                  </a:lnTo>
                  <a:lnTo>
                    <a:pt x="3264" y="462"/>
                  </a:lnTo>
                  <a:lnTo>
                    <a:pt x="3264" y="468"/>
                  </a:lnTo>
                  <a:lnTo>
                    <a:pt x="3246" y="468"/>
                  </a:lnTo>
                  <a:lnTo>
                    <a:pt x="3246" y="474"/>
                  </a:lnTo>
                  <a:lnTo>
                    <a:pt x="3240" y="474"/>
                  </a:lnTo>
                  <a:lnTo>
                    <a:pt x="3228" y="480"/>
                  </a:lnTo>
                  <a:lnTo>
                    <a:pt x="3204" y="480"/>
                  </a:lnTo>
                  <a:lnTo>
                    <a:pt x="3198" y="474"/>
                  </a:lnTo>
                  <a:lnTo>
                    <a:pt x="3186" y="486"/>
                  </a:lnTo>
                  <a:lnTo>
                    <a:pt x="3162" y="486"/>
                  </a:lnTo>
                  <a:lnTo>
                    <a:pt x="3150" y="480"/>
                  </a:lnTo>
                  <a:lnTo>
                    <a:pt x="3144" y="474"/>
                  </a:lnTo>
                  <a:lnTo>
                    <a:pt x="3114" y="474"/>
                  </a:lnTo>
                  <a:lnTo>
                    <a:pt x="3096" y="486"/>
                  </a:lnTo>
                  <a:lnTo>
                    <a:pt x="3078" y="492"/>
                  </a:lnTo>
                  <a:lnTo>
                    <a:pt x="3072" y="492"/>
                  </a:lnTo>
                  <a:lnTo>
                    <a:pt x="3072" y="516"/>
                  </a:lnTo>
                  <a:lnTo>
                    <a:pt x="3066" y="522"/>
                  </a:lnTo>
                  <a:lnTo>
                    <a:pt x="3078" y="522"/>
                  </a:lnTo>
                  <a:lnTo>
                    <a:pt x="3066" y="528"/>
                  </a:lnTo>
                  <a:lnTo>
                    <a:pt x="3036" y="546"/>
                  </a:lnTo>
                  <a:lnTo>
                    <a:pt x="3000" y="564"/>
                  </a:lnTo>
                  <a:lnTo>
                    <a:pt x="2964" y="576"/>
                  </a:lnTo>
                  <a:lnTo>
                    <a:pt x="2946" y="588"/>
                  </a:lnTo>
                  <a:lnTo>
                    <a:pt x="2934" y="594"/>
                  </a:lnTo>
                  <a:lnTo>
                    <a:pt x="2928" y="594"/>
                  </a:lnTo>
                  <a:lnTo>
                    <a:pt x="2856" y="618"/>
                  </a:lnTo>
                  <a:lnTo>
                    <a:pt x="2850" y="624"/>
                  </a:lnTo>
                  <a:lnTo>
                    <a:pt x="2838" y="624"/>
                  </a:lnTo>
                  <a:lnTo>
                    <a:pt x="2826" y="630"/>
                  </a:lnTo>
                  <a:lnTo>
                    <a:pt x="2808" y="630"/>
                  </a:lnTo>
                  <a:lnTo>
                    <a:pt x="2802" y="636"/>
                  </a:lnTo>
                  <a:lnTo>
                    <a:pt x="2778" y="636"/>
                  </a:lnTo>
                  <a:lnTo>
                    <a:pt x="2772" y="630"/>
                  </a:lnTo>
                  <a:lnTo>
                    <a:pt x="2772" y="624"/>
                  </a:lnTo>
                  <a:lnTo>
                    <a:pt x="2760" y="624"/>
                  </a:lnTo>
                  <a:lnTo>
                    <a:pt x="2748" y="618"/>
                  </a:lnTo>
                  <a:lnTo>
                    <a:pt x="2736" y="606"/>
                  </a:lnTo>
                  <a:lnTo>
                    <a:pt x="2742" y="606"/>
                  </a:lnTo>
                  <a:lnTo>
                    <a:pt x="2748" y="600"/>
                  </a:lnTo>
                  <a:lnTo>
                    <a:pt x="2772" y="588"/>
                  </a:lnTo>
                  <a:lnTo>
                    <a:pt x="2772" y="582"/>
                  </a:lnTo>
                  <a:lnTo>
                    <a:pt x="2796" y="558"/>
                  </a:lnTo>
                  <a:lnTo>
                    <a:pt x="2832" y="540"/>
                  </a:lnTo>
                  <a:lnTo>
                    <a:pt x="2838" y="540"/>
                  </a:lnTo>
                  <a:lnTo>
                    <a:pt x="2844" y="534"/>
                  </a:lnTo>
                  <a:lnTo>
                    <a:pt x="2844" y="510"/>
                  </a:lnTo>
                  <a:lnTo>
                    <a:pt x="2850" y="504"/>
                  </a:lnTo>
                  <a:lnTo>
                    <a:pt x="2856" y="492"/>
                  </a:lnTo>
                  <a:lnTo>
                    <a:pt x="2850" y="486"/>
                  </a:lnTo>
                  <a:lnTo>
                    <a:pt x="2850" y="480"/>
                  </a:lnTo>
                  <a:lnTo>
                    <a:pt x="2856" y="468"/>
                  </a:lnTo>
                  <a:lnTo>
                    <a:pt x="2856" y="444"/>
                  </a:lnTo>
                  <a:lnTo>
                    <a:pt x="2862" y="432"/>
                  </a:lnTo>
                  <a:lnTo>
                    <a:pt x="2862" y="426"/>
                  </a:lnTo>
                  <a:lnTo>
                    <a:pt x="2856" y="420"/>
                  </a:lnTo>
                  <a:lnTo>
                    <a:pt x="2850" y="420"/>
                  </a:lnTo>
                  <a:lnTo>
                    <a:pt x="2844" y="426"/>
                  </a:lnTo>
                  <a:lnTo>
                    <a:pt x="2832" y="426"/>
                  </a:lnTo>
                  <a:lnTo>
                    <a:pt x="2814" y="444"/>
                  </a:lnTo>
                  <a:lnTo>
                    <a:pt x="2802" y="450"/>
                  </a:lnTo>
                  <a:lnTo>
                    <a:pt x="2796" y="456"/>
                  </a:lnTo>
                  <a:lnTo>
                    <a:pt x="2778" y="456"/>
                  </a:lnTo>
                  <a:lnTo>
                    <a:pt x="2772" y="450"/>
                  </a:lnTo>
                  <a:lnTo>
                    <a:pt x="2778" y="444"/>
                  </a:lnTo>
                  <a:lnTo>
                    <a:pt x="2784" y="432"/>
                  </a:lnTo>
                  <a:lnTo>
                    <a:pt x="2808" y="420"/>
                  </a:lnTo>
                  <a:lnTo>
                    <a:pt x="2826" y="402"/>
                  </a:lnTo>
                  <a:lnTo>
                    <a:pt x="2850" y="390"/>
                  </a:lnTo>
                  <a:lnTo>
                    <a:pt x="2856" y="384"/>
                  </a:lnTo>
                  <a:lnTo>
                    <a:pt x="2856" y="366"/>
                  </a:lnTo>
                  <a:lnTo>
                    <a:pt x="2850" y="360"/>
                  </a:lnTo>
                  <a:lnTo>
                    <a:pt x="2850" y="348"/>
                  </a:lnTo>
                  <a:lnTo>
                    <a:pt x="2856" y="348"/>
                  </a:lnTo>
                  <a:lnTo>
                    <a:pt x="2862" y="342"/>
                  </a:lnTo>
                  <a:lnTo>
                    <a:pt x="2868" y="330"/>
                  </a:lnTo>
                  <a:lnTo>
                    <a:pt x="2868" y="318"/>
                  </a:lnTo>
                  <a:lnTo>
                    <a:pt x="2862" y="312"/>
                  </a:lnTo>
                  <a:lnTo>
                    <a:pt x="2850" y="312"/>
                  </a:lnTo>
                  <a:lnTo>
                    <a:pt x="2838" y="306"/>
                  </a:lnTo>
                  <a:lnTo>
                    <a:pt x="2832" y="306"/>
                  </a:lnTo>
                  <a:lnTo>
                    <a:pt x="2826" y="294"/>
                  </a:lnTo>
                  <a:lnTo>
                    <a:pt x="2820" y="288"/>
                  </a:lnTo>
                  <a:lnTo>
                    <a:pt x="2820" y="282"/>
                  </a:lnTo>
                  <a:lnTo>
                    <a:pt x="2814" y="288"/>
                  </a:lnTo>
                  <a:lnTo>
                    <a:pt x="2808" y="288"/>
                  </a:lnTo>
                  <a:lnTo>
                    <a:pt x="2808" y="264"/>
                  </a:lnTo>
                  <a:lnTo>
                    <a:pt x="2844" y="270"/>
                  </a:lnTo>
                  <a:lnTo>
                    <a:pt x="2850" y="264"/>
                  </a:lnTo>
                  <a:lnTo>
                    <a:pt x="2850" y="246"/>
                  </a:lnTo>
                  <a:lnTo>
                    <a:pt x="2862" y="246"/>
                  </a:lnTo>
                  <a:lnTo>
                    <a:pt x="2868" y="228"/>
                  </a:lnTo>
                  <a:lnTo>
                    <a:pt x="2850" y="228"/>
                  </a:lnTo>
                  <a:lnTo>
                    <a:pt x="2844" y="240"/>
                  </a:lnTo>
                  <a:lnTo>
                    <a:pt x="2820" y="228"/>
                  </a:lnTo>
                  <a:lnTo>
                    <a:pt x="2820" y="210"/>
                  </a:lnTo>
                  <a:lnTo>
                    <a:pt x="2802" y="210"/>
                  </a:lnTo>
                  <a:lnTo>
                    <a:pt x="2790" y="216"/>
                  </a:lnTo>
                  <a:lnTo>
                    <a:pt x="2736" y="216"/>
                  </a:lnTo>
                  <a:lnTo>
                    <a:pt x="2724" y="222"/>
                  </a:lnTo>
                  <a:lnTo>
                    <a:pt x="2712" y="222"/>
                  </a:lnTo>
                  <a:lnTo>
                    <a:pt x="2700" y="228"/>
                  </a:lnTo>
                  <a:lnTo>
                    <a:pt x="2682" y="228"/>
                  </a:lnTo>
                  <a:lnTo>
                    <a:pt x="2658" y="216"/>
                  </a:lnTo>
                  <a:lnTo>
                    <a:pt x="2658" y="210"/>
                  </a:lnTo>
                  <a:lnTo>
                    <a:pt x="2652" y="204"/>
                  </a:lnTo>
                  <a:lnTo>
                    <a:pt x="2652" y="198"/>
                  </a:lnTo>
                  <a:lnTo>
                    <a:pt x="2646" y="192"/>
                  </a:lnTo>
                  <a:lnTo>
                    <a:pt x="2628" y="192"/>
                  </a:lnTo>
                  <a:lnTo>
                    <a:pt x="2622" y="198"/>
                  </a:lnTo>
                  <a:lnTo>
                    <a:pt x="2616" y="198"/>
                  </a:lnTo>
                  <a:lnTo>
                    <a:pt x="2610" y="192"/>
                  </a:lnTo>
                  <a:lnTo>
                    <a:pt x="2670" y="162"/>
                  </a:lnTo>
                  <a:lnTo>
                    <a:pt x="2658" y="150"/>
                  </a:lnTo>
                  <a:lnTo>
                    <a:pt x="2640" y="150"/>
                  </a:lnTo>
                  <a:lnTo>
                    <a:pt x="2628" y="162"/>
                  </a:lnTo>
                  <a:lnTo>
                    <a:pt x="2616" y="168"/>
                  </a:lnTo>
                  <a:lnTo>
                    <a:pt x="2610" y="174"/>
                  </a:lnTo>
                  <a:lnTo>
                    <a:pt x="2604" y="174"/>
                  </a:lnTo>
                  <a:lnTo>
                    <a:pt x="2580" y="186"/>
                  </a:lnTo>
                  <a:lnTo>
                    <a:pt x="2562" y="192"/>
                  </a:lnTo>
                  <a:lnTo>
                    <a:pt x="2538" y="204"/>
                  </a:lnTo>
                  <a:lnTo>
                    <a:pt x="2508" y="204"/>
                  </a:lnTo>
                  <a:lnTo>
                    <a:pt x="2496" y="216"/>
                  </a:lnTo>
                  <a:lnTo>
                    <a:pt x="2448" y="216"/>
                  </a:lnTo>
                  <a:lnTo>
                    <a:pt x="2448" y="210"/>
                  </a:lnTo>
                  <a:lnTo>
                    <a:pt x="2454" y="204"/>
                  </a:lnTo>
                  <a:lnTo>
                    <a:pt x="2460" y="204"/>
                  </a:lnTo>
                  <a:lnTo>
                    <a:pt x="2472" y="192"/>
                  </a:lnTo>
                  <a:lnTo>
                    <a:pt x="2460" y="192"/>
                  </a:lnTo>
                  <a:lnTo>
                    <a:pt x="2448" y="198"/>
                  </a:lnTo>
                  <a:lnTo>
                    <a:pt x="2412" y="198"/>
                  </a:lnTo>
                  <a:lnTo>
                    <a:pt x="2400" y="204"/>
                  </a:lnTo>
                  <a:lnTo>
                    <a:pt x="2394" y="210"/>
                  </a:lnTo>
                  <a:lnTo>
                    <a:pt x="2370" y="210"/>
                  </a:lnTo>
                  <a:lnTo>
                    <a:pt x="2370" y="198"/>
                  </a:lnTo>
                  <a:lnTo>
                    <a:pt x="2400" y="180"/>
                  </a:lnTo>
                  <a:lnTo>
                    <a:pt x="2442" y="168"/>
                  </a:lnTo>
                  <a:lnTo>
                    <a:pt x="2502" y="138"/>
                  </a:lnTo>
                  <a:lnTo>
                    <a:pt x="2520" y="126"/>
                  </a:lnTo>
                  <a:lnTo>
                    <a:pt x="2544" y="120"/>
                  </a:lnTo>
                  <a:lnTo>
                    <a:pt x="2574" y="114"/>
                  </a:lnTo>
                  <a:lnTo>
                    <a:pt x="2580" y="114"/>
                  </a:lnTo>
                  <a:lnTo>
                    <a:pt x="2592" y="108"/>
                  </a:lnTo>
                  <a:lnTo>
                    <a:pt x="2574" y="108"/>
                  </a:lnTo>
                  <a:lnTo>
                    <a:pt x="2562" y="102"/>
                  </a:lnTo>
                  <a:lnTo>
                    <a:pt x="2556" y="102"/>
                  </a:lnTo>
                  <a:lnTo>
                    <a:pt x="2556" y="96"/>
                  </a:lnTo>
                  <a:lnTo>
                    <a:pt x="2508" y="102"/>
                  </a:lnTo>
                  <a:lnTo>
                    <a:pt x="2508" y="84"/>
                  </a:lnTo>
                  <a:lnTo>
                    <a:pt x="2502" y="90"/>
                  </a:lnTo>
                  <a:lnTo>
                    <a:pt x="2490" y="96"/>
                  </a:lnTo>
                  <a:lnTo>
                    <a:pt x="2478" y="108"/>
                  </a:lnTo>
                  <a:lnTo>
                    <a:pt x="2466" y="108"/>
                  </a:lnTo>
                  <a:lnTo>
                    <a:pt x="2448" y="90"/>
                  </a:lnTo>
                  <a:lnTo>
                    <a:pt x="2418" y="90"/>
                  </a:lnTo>
                  <a:lnTo>
                    <a:pt x="2412" y="84"/>
                  </a:lnTo>
                  <a:lnTo>
                    <a:pt x="2412" y="78"/>
                  </a:lnTo>
                  <a:lnTo>
                    <a:pt x="2400" y="66"/>
                  </a:lnTo>
                  <a:lnTo>
                    <a:pt x="2388" y="60"/>
                  </a:lnTo>
                  <a:lnTo>
                    <a:pt x="2376" y="60"/>
                  </a:lnTo>
                  <a:lnTo>
                    <a:pt x="2364" y="72"/>
                  </a:lnTo>
                  <a:lnTo>
                    <a:pt x="2364" y="78"/>
                  </a:lnTo>
                  <a:lnTo>
                    <a:pt x="2352" y="78"/>
                  </a:lnTo>
                  <a:lnTo>
                    <a:pt x="2334" y="60"/>
                  </a:lnTo>
                  <a:lnTo>
                    <a:pt x="2322" y="60"/>
                  </a:lnTo>
                  <a:lnTo>
                    <a:pt x="2304" y="54"/>
                  </a:lnTo>
                  <a:lnTo>
                    <a:pt x="2292" y="48"/>
                  </a:lnTo>
                  <a:lnTo>
                    <a:pt x="2292" y="36"/>
                  </a:lnTo>
                  <a:lnTo>
                    <a:pt x="2298" y="24"/>
                  </a:lnTo>
                  <a:lnTo>
                    <a:pt x="2310" y="12"/>
                  </a:lnTo>
                  <a:lnTo>
                    <a:pt x="2298" y="0"/>
                  </a:lnTo>
                  <a:lnTo>
                    <a:pt x="2286" y="6"/>
                  </a:lnTo>
                  <a:lnTo>
                    <a:pt x="2280" y="12"/>
                  </a:lnTo>
                  <a:lnTo>
                    <a:pt x="2274" y="24"/>
                  </a:lnTo>
                  <a:lnTo>
                    <a:pt x="2274" y="30"/>
                  </a:lnTo>
                  <a:lnTo>
                    <a:pt x="2268" y="42"/>
                  </a:lnTo>
                  <a:lnTo>
                    <a:pt x="558" y="42"/>
                  </a:lnTo>
                  <a:lnTo>
                    <a:pt x="552" y="54"/>
                  </a:lnTo>
                  <a:lnTo>
                    <a:pt x="552" y="60"/>
                  </a:lnTo>
                  <a:lnTo>
                    <a:pt x="546" y="60"/>
                  </a:lnTo>
                  <a:lnTo>
                    <a:pt x="546" y="72"/>
                  </a:lnTo>
                  <a:lnTo>
                    <a:pt x="540" y="84"/>
                  </a:lnTo>
                  <a:lnTo>
                    <a:pt x="540" y="108"/>
                  </a:lnTo>
                  <a:lnTo>
                    <a:pt x="510" y="126"/>
                  </a:lnTo>
                  <a:lnTo>
                    <a:pt x="504" y="144"/>
                  </a:lnTo>
                  <a:lnTo>
                    <a:pt x="486" y="168"/>
                  </a:lnTo>
                  <a:lnTo>
                    <a:pt x="438" y="180"/>
                  </a:lnTo>
                  <a:lnTo>
                    <a:pt x="474" y="162"/>
                  </a:lnTo>
                  <a:lnTo>
                    <a:pt x="450" y="162"/>
                  </a:lnTo>
                  <a:lnTo>
                    <a:pt x="456" y="156"/>
                  </a:lnTo>
                  <a:lnTo>
                    <a:pt x="462" y="144"/>
                  </a:lnTo>
                  <a:lnTo>
                    <a:pt x="486" y="120"/>
                  </a:lnTo>
                  <a:lnTo>
                    <a:pt x="492" y="120"/>
                  </a:lnTo>
                  <a:lnTo>
                    <a:pt x="504" y="108"/>
                  </a:lnTo>
                  <a:lnTo>
                    <a:pt x="504" y="102"/>
                  </a:lnTo>
                  <a:lnTo>
                    <a:pt x="456" y="102"/>
                  </a:lnTo>
                  <a:lnTo>
                    <a:pt x="450" y="96"/>
                  </a:lnTo>
                  <a:lnTo>
                    <a:pt x="438" y="90"/>
                  </a:lnTo>
                  <a:lnTo>
                    <a:pt x="432" y="84"/>
                  </a:lnTo>
                  <a:lnTo>
                    <a:pt x="420" y="78"/>
                  </a:lnTo>
                  <a:lnTo>
                    <a:pt x="402" y="78"/>
                  </a:lnTo>
                  <a:lnTo>
                    <a:pt x="390" y="90"/>
                  </a:lnTo>
                  <a:lnTo>
                    <a:pt x="384" y="102"/>
                  </a:lnTo>
                  <a:lnTo>
                    <a:pt x="384" y="150"/>
                  </a:lnTo>
                  <a:lnTo>
                    <a:pt x="378" y="156"/>
                  </a:lnTo>
                  <a:lnTo>
                    <a:pt x="378" y="162"/>
                  </a:lnTo>
                  <a:lnTo>
                    <a:pt x="360" y="180"/>
                  </a:lnTo>
                  <a:lnTo>
                    <a:pt x="390" y="186"/>
                  </a:lnTo>
                  <a:lnTo>
                    <a:pt x="360" y="192"/>
                  </a:lnTo>
                  <a:lnTo>
                    <a:pt x="366" y="210"/>
                  </a:lnTo>
                  <a:lnTo>
                    <a:pt x="348" y="234"/>
                  </a:lnTo>
                  <a:lnTo>
                    <a:pt x="354" y="234"/>
                  </a:lnTo>
                  <a:lnTo>
                    <a:pt x="366" y="246"/>
                  </a:lnTo>
                  <a:lnTo>
                    <a:pt x="372" y="246"/>
                  </a:lnTo>
                  <a:lnTo>
                    <a:pt x="378" y="252"/>
                  </a:lnTo>
                  <a:lnTo>
                    <a:pt x="330" y="252"/>
                  </a:lnTo>
                  <a:lnTo>
                    <a:pt x="324" y="264"/>
                  </a:lnTo>
                  <a:lnTo>
                    <a:pt x="306" y="282"/>
                  </a:lnTo>
                  <a:lnTo>
                    <a:pt x="270" y="342"/>
                  </a:lnTo>
                  <a:lnTo>
                    <a:pt x="258" y="360"/>
                  </a:lnTo>
                  <a:lnTo>
                    <a:pt x="216" y="402"/>
                  </a:lnTo>
                  <a:lnTo>
                    <a:pt x="192" y="432"/>
                  </a:lnTo>
                  <a:lnTo>
                    <a:pt x="174" y="456"/>
                  </a:lnTo>
                  <a:lnTo>
                    <a:pt x="168" y="462"/>
                  </a:lnTo>
                  <a:lnTo>
                    <a:pt x="174" y="480"/>
                  </a:lnTo>
                  <a:lnTo>
                    <a:pt x="168" y="480"/>
                  </a:lnTo>
                  <a:lnTo>
                    <a:pt x="162" y="486"/>
                  </a:lnTo>
                  <a:lnTo>
                    <a:pt x="150" y="492"/>
                  </a:lnTo>
                  <a:lnTo>
                    <a:pt x="126" y="516"/>
                  </a:lnTo>
                  <a:lnTo>
                    <a:pt x="120" y="534"/>
                  </a:lnTo>
                  <a:lnTo>
                    <a:pt x="120" y="546"/>
                  </a:lnTo>
                  <a:lnTo>
                    <a:pt x="102" y="570"/>
                  </a:lnTo>
                  <a:lnTo>
                    <a:pt x="96" y="618"/>
                  </a:lnTo>
                  <a:lnTo>
                    <a:pt x="90" y="630"/>
                  </a:lnTo>
                  <a:lnTo>
                    <a:pt x="72" y="648"/>
                  </a:lnTo>
                  <a:lnTo>
                    <a:pt x="60" y="672"/>
                  </a:lnTo>
                  <a:lnTo>
                    <a:pt x="54" y="678"/>
                  </a:lnTo>
                  <a:lnTo>
                    <a:pt x="42" y="684"/>
                  </a:lnTo>
                  <a:lnTo>
                    <a:pt x="18" y="708"/>
                  </a:lnTo>
                  <a:lnTo>
                    <a:pt x="12" y="720"/>
                  </a:lnTo>
                  <a:lnTo>
                    <a:pt x="18" y="732"/>
                  </a:lnTo>
                  <a:lnTo>
                    <a:pt x="36" y="750"/>
                  </a:lnTo>
                  <a:lnTo>
                    <a:pt x="36" y="762"/>
                  </a:lnTo>
                  <a:lnTo>
                    <a:pt x="30" y="774"/>
                  </a:lnTo>
                  <a:lnTo>
                    <a:pt x="18" y="786"/>
                  </a:lnTo>
                  <a:lnTo>
                    <a:pt x="12" y="798"/>
                  </a:lnTo>
                  <a:lnTo>
                    <a:pt x="6" y="816"/>
                  </a:lnTo>
                  <a:lnTo>
                    <a:pt x="0" y="828"/>
                  </a:lnTo>
                  <a:lnTo>
                    <a:pt x="0" y="840"/>
                  </a:lnTo>
                  <a:lnTo>
                    <a:pt x="6" y="852"/>
                  </a:lnTo>
                  <a:lnTo>
                    <a:pt x="12" y="870"/>
                  </a:lnTo>
                  <a:lnTo>
                    <a:pt x="12" y="882"/>
                  </a:lnTo>
                  <a:lnTo>
                    <a:pt x="18" y="900"/>
                  </a:lnTo>
                  <a:lnTo>
                    <a:pt x="24" y="906"/>
                  </a:lnTo>
                  <a:lnTo>
                    <a:pt x="24" y="912"/>
                  </a:lnTo>
                  <a:lnTo>
                    <a:pt x="48" y="894"/>
                  </a:lnTo>
                  <a:lnTo>
                    <a:pt x="114" y="900"/>
                  </a:lnTo>
                  <a:lnTo>
                    <a:pt x="78" y="900"/>
                  </a:lnTo>
                  <a:lnTo>
                    <a:pt x="66" y="906"/>
                  </a:lnTo>
                  <a:lnTo>
                    <a:pt x="60" y="906"/>
                  </a:lnTo>
                  <a:lnTo>
                    <a:pt x="48" y="918"/>
                  </a:lnTo>
                  <a:lnTo>
                    <a:pt x="48" y="942"/>
                  </a:lnTo>
                  <a:lnTo>
                    <a:pt x="30" y="924"/>
                  </a:lnTo>
                  <a:lnTo>
                    <a:pt x="24" y="924"/>
                  </a:lnTo>
                  <a:lnTo>
                    <a:pt x="18" y="936"/>
                  </a:lnTo>
                  <a:lnTo>
                    <a:pt x="18" y="942"/>
                  </a:lnTo>
                  <a:lnTo>
                    <a:pt x="12" y="960"/>
                  </a:lnTo>
                  <a:lnTo>
                    <a:pt x="12" y="978"/>
                  </a:lnTo>
                  <a:lnTo>
                    <a:pt x="18" y="984"/>
                  </a:lnTo>
                  <a:lnTo>
                    <a:pt x="30" y="990"/>
                  </a:lnTo>
                  <a:lnTo>
                    <a:pt x="42" y="990"/>
                  </a:lnTo>
                  <a:lnTo>
                    <a:pt x="42" y="1002"/>
                  </a:lnTo>
                  <a:lnTo>
                    <a:pt x="36" y="1008"/>
                  </a:lnTo>
                  <a:lnTo>
                    <a:pt x="36" y="1014"/>
                  </a:lnTo>
                  <a:lnTo>
                    <a:pt x="18" y="1032"/>
                  </a:lnTo>
                  <a:lnTo>
                    <a:pt x="12" y="1044"/>
                  </a:lnTo>
                  <a:lnTo>
                    <a:pt x="12" y="1056"/>
                  </a:lnTo>
                  <a:lnTo>
                    <a:pt x="18" y="1068"/>
                  </a:lnTo>
                  <a:lnTo>
                    <a:pt x="24" y="1074"/>
                  </a:lnTo>
                  <a:lnTo>
                    <a:pt x="36" y="1098"/>
                  </a:lnTo>
                  <a:lnTo>
                    <a:pt x="42" y="1104"/>
                  </a:lnTo>
                  <a:lnTo>
                    <a:pt x="54" y="1128"/>
                  </a:lnTo>
                  <a:lnTo>
                    <a:pt x="60" y="1134"/>
                  </a:lnTo>
                  <a:lnTo>
                    <a:pt x="60" y="1146"/>
                  </a:lnTo>
                  <a:lnTo>
                    <a:pt x="54" y="1152"/>
                  </a:lnTo>
                  <a:lnTo>
                    <a:pt x="42" y="1176"/>
                  </a:lnTo>
                  <a:lnTo>
                    <a:pt x="36" y="1182"/>
                  </a:lnTo>
                  <a:lnTo>
                    <a:pt x="36" y="1188"/>
                  </a:lnTo>
                  <a:lnTo>
                    <a:pt x="42" y="1194"/>
                  </a:lnTo>
                  <a:lnTo>
                    <a:pt x="54" y="1194"/>
                  </a:lnTo>
                  <a:lnTo>
                    <a:pt x="72" y="1200"/>
                  </a:lnTo>
                  <a:lnTo>
                    <a:pt x="102" y="1200"/>
                  </a:lnTo>
                  <a:lnTo>
                    <a:pt x="102" y="1212"/>
                  </a:lnTo>
                  <a:lnTo>
                    <a:pt x="120" y="1230"/>
                  </a:lnTo>
                  <a:lnTo>
                    <a:pt x="132" y="1230"/>
                  </a:lnTo>
                  <a:lnTo>
                    <a:pt x="144" y="1224"/>
                  </a:lnTo>
                  <a:lnTo>
                    <a:pt x="150" y="1224"/>
                  </a:lnTo>
                  <a:lnTo>
                    <a:pt x="162" y="1218"/>
                  </a:lnTo>
                  <a:lnTo>
                    <a:pt x="168" y="1248"/>
                  </a:lnTo>
                  <a:lnTo>
                    <a:pt x="174" y="1248"/>
                  </a:lnTo>
                  <a:lnTo>
                    <a:pt x="180" y="1254"/>
                  </a:lnTo>
                  <a:lnTo>
                    <a:pt x="204" y="1266"/>
                  </a:lnTo>
                  <a:lnTo>
                    <a:pt x="216" y="1290"/>
                  </a:lnTo>
                  <a:lnTo>
                    <a:pt x="216" y="1314"/>
                  </a:lnTo>
                  <a:lnTo>
                    <a:pt x="210" y="1338"/>
                  </a:lnTo>
                  <a:lnTo>
                    <a:pt x="216" y="1344"/>
                  </a:lnTo>
                  <a:lnTo>
                    <a:pt x="360" y="1338"/>
                  </a:lnTo>
                  <a:lnTo>
                    <a:pt x="354" y="1344"/>
                  </a:lnTo>
                  <a:lnTo>
                    <a:pt x="354" y="1350"/>
                  </a:lnTo>
                  <a:lnTo>
                    <a:pt x="360" y="1350"/>
                  </a:lnTo>
                  <a:lnTo>
                    <a:pt x="570" y="1446"/>
                  </a:lnTo>
                  <a:lnTo>
                    <a:pt x="774" y="1446"/>
                  </a:lnTo>
                  <a:lnTo>
                    <a:pt x="774" y="1440"/>
                  </a:lnTo>
                  <a:lnTo>
                    <a:pt x="780" y="1428"/>
                  </a:lnTo>
                  <a:lnTo>
                    <a:pt x="780" y="1410"/>
                  </a:lnTo>
                  <a:lnTo>
                    <a:pt x="786" y="1404"/>
                  </a:lnTo>
                  <a:lnTo>
                    <a:pt x="900" y="1404"/>
                  </a:lnTo>
                  <a:lnTo>
                    <a:pt x="912" y="1416"/>
                  </a:lnTo>
                  <a:lnTo>
                    <a:pt x="912" y="1440"/>
                  </a:lnTo>
                  <a:lnTo>
                    <a:pt x="942" y="1452"/>
                  </a:lnTo>
                  <a:lnTo>
                    <a:pt x="948" y="1482"/>
                  </a:lnTo>
                  <a:lnTo>
                    <a:pt x="960" y="1482"/>
                  </a:lnTo>
                  <a:lnTo>
                    <a:pt x="972" y="1488"/>
                  </a:lnTo>
                  <a:lnTo>
                    <a:pt x="984" y="1500"/>
                  </a:lnTo>
                  <a:lnTo>
                    <a:pt x="990" y="1512"/>
                  </a:lnTo>
                  <a:lnTo>
                    <a:pt x="990" y="1554"/>
                  </a:lnTo>
                  <a:lnTo>
                    <a:pt x="984" y="1566"/>
                  </a:lnTo>
                  <a:lnTo>
                    <a:pt x="984" y="1578"/>
                  </a:lnTo>
                  <a:lnTo>
                    <a:pt x="1014" y="1608"/>
                  </a:lnTo>
                  <a:lnTo>
                    <a:pt x="1026" y="1614"/>
                  </a:lnTo>
                  <a:lnTo>
                    <a:pt x="1044" y="1626"/>
                  </a:lnTo>
                  <a:lnTo>
                    <a:pt x="1056" y="1626"/>
                  </a:lnTo>
                  <a:lnTo>
                    <a:pt x="1080" y="1614"/>
                  </a:lnTo>
                  <a:lnTo>
                    <a:pt x="1092" y="1602"/>
                  </a:lnTo>
                  <a:lnTo>
                    <a:pt x="1104" y="1578"/>
                  </a:lnTo>
                  <a:lnTo>
                    <a:pt x="1116" y="1566"/>
                  </a:lnTo>
                  <a:lnTo>
                    <a:pt x="1134" y="1566"/>
                  </a:lnTo>
                  <a:lnTo>
                    <a:pt x="1134" y="1560"/>
                  </a:lnTo>
                  <a:lnTo>
                    <a:pt x="1152" y="1566"/>
                  </a:lnTo>
                  <a:lnTo>
                    <a:pt x="1194" y="1566"/>
                  </a:lnTo>
                  <a:lnTo>
                    <a:pt x="1200" y="1578"/>
                  </a:lnTo>
                  <a:lnTo>
                    <a:pt x="1206" y="1584"/>
                  </a:lnTo>
                  <a:lnTo>
                    <a:pt x="1212" y="1596"/>
                  </a:lnTo>
                  <a:lnTo>
                    <a:pt x="1224" y="1608"/>
                  </a:lnTo>
                  <a:lnTo>
                    <a:pt x="1230" y="1620"/>
                  </a:lnTo>
                  <a:lnTo>
                    <a:pt x="1242" y="1632"/>
                  </a:lnTo>
                  <a:lnTo>
                    <a:pt x="1242" y="1656"/>
                  </a:lnTo>
                  <a:lnTo>
                    <a:pt x="1236" y="1668"/>
                  </a:lnTo>
                  <a:lnTo>
                    <a:pt x="1236" y="1680"/>
                  </a:lnTo>
                  <a:lnTo>
                    <a:pt x="1242" y="1692"/>
                  </a:lnTo>
                  <a:lnTo>
                    <a:pt x="1254" y="1698"/>
                  </a:lnTo>
                  <a:lnTo>
                    <a:pt x="1254" y="1722"/>
                  </a:lnTo>
                  <a:lnTo>
                    <a:pt x="1260" y="1728"/>
                  </a:lnTo>
                  <a:lnTo>
                    <a:pt x="1272" y="1734"/>
                  </a:lnTo>
                  <a:lnTo>
                    <a:pt x="1284" y="1746"/>
                  </a:lnTo>
                  <a:lnTo>
                    <a:pt x="1284" y="1752"/>
                  </a:lnTo>
                  <a:lnTo>
                    <a:pt x="1278" y="1758"/>
                  </a:lnTo>
                  <a:lnTo>
                    <a:pt x="1272" y="1758"/>
                  </a:lnTo>
                  <a:lnTo>
                    <a:pt x="1272" y="1794"/>
                  </a:lnTo>
                  <a:lnTo>
                    <a:pt x="1284" y="1806"/>
                  </a:lnTo>
                  <a:lnTo>
                    <a:pt x="1284" y="1836"/>
                  </a:lnTo>
                  <a:lnTo>
                    <a:pt x="1296" y="1848"/>
                  </a:lnTo>
                  <a:lnTo>
                    <a:pt x="1314" y="1854"/>
                  </a:lnTo>
                  <a:lnTo>
                    <a:pt x="1326" y="1854"/>
                  </a:lnTo>
                  <a:lnTo>
                    <a:pt x="1338" y="1866"/>
                  </a:lnTo>
                  <a:lnTo>
                    <a:pt x="1380" y="1866"/>
                  </a:lnTo>
                  <a:lnTo>
                    <a:pt x="1380" y="1872"/>
                  </a:lnTo>
                  <a:lnTo>
                    <a:pt x="1386" y="1884"/>
                  </a:lnTo>
                  <a:lnTo>
                    <a:pt x="1410" y="1884"/>
                  </a:lnTo>
                  <a:lnTo>
                    <a:pt x="1410" y="1878"/>
                  </a:lnTo>
                  <a:lnTo>
                    <a:pt x="1398" y="1806"/>
                  </a:lnTo>
                  <a:lnTo>
                    <a:pt x="1416" y="1788"/>
                  </a:lnTo>
                  <a:lnTo>
                    <a:pt x="1398" y="1776"/>
                  </a:lnTo>
                  <a:lnTo>
                    <a:pt x="1398" y="1758"/>
                  </a:lnTo>
                  <a:lnTo>
                    <a:pt x="1404" y="1764"/>
                  </a:lnTo>
                  <a:lnTo>
                    <a:pt x="1422" y="1764"/>
                  </a:lnTo>
                  <a:lnTo>
                    <a:pt x="1428" y="1758"/>
                  </a:lnTo>
                  <a:lnTo>
                    <a:pt x="1428" y="1728"/>
                  </a:lnTo>
                  <a:lnTo>
                    <a:pt x="1452" y="1722"/>
                  </a:lnTo>
                  <a:lnTo>
                    <a:pt x="1458" y="1698"/>
                  </a:lnTo>
                  <a:lnTo>
                    <a:pt x="1476" y="1704"/>
                  </a:lnTo>
                  <a:lnTo>
                    <a:pt x="1494" y="1692"/>
                  </a:lnTo>
                  <a:lnTo>
                    <a:pt x="1488" y="1668"/>
                  </a:lnTo>
                  <a:lnTo>
                    <a:pt x="1500" y="1680"/>
                  </a:lnTo>
                  <a:lnTo>
                    <a:pt x="1500" y="1668"/>
                  </a:lnTo>
                  <a:lnTo>
                    <a:pt x="1506" y="1656"/>
                  </a:lnTo>
                  <a:lnTo>
                    <a:pt x="1512" y="1650"/>
                  </a:lnTo>
                  <a:lnTo>
                    <a:pt x="1518" y="1650"/>
                  </a:lnTo>
                  <a:lnTo>
                    <a:pt x="1524" y="1656"/>
                  </a:lnTo>
                  <a:lnTo>
                    <a:pt x="1524" y="1668"/>
                  </a:lnTo>
                  <a:lnTo>
                    <a:pt x="1542" y="1668"/>
                  </a:lnTo>
                  <a:lnTo>
                    <a:pt x="1554" y="1662"/>
                  </a:lnTo>
                  <a:lnTo>
                    <a:pt x="1572" y="1656"/>
                  </a:lnTo>
                  <a:lnTo>
                    <a:pt x="1596" y="1644"/>
                  </a:lnTo>
                  <a:lnTo>
                    <a:pt x="1602" y="1638"/>
                  </a:lnTo>
                  <a:lnTo>
                    <a:pt x="1608" y="1626"/>
                  </a:lnTo>
                  <a:lnTo>
                    <a:pt x="1620" y="1620"/>
                  </a:lnTo>
                  <a:lnTo>
                    <a:pt x="1626" y="1608"/>
                  </a:lnTo>
                  <a:lnTo>
                    <a:pt x="1632" y="1602"/>
                  </a:lnTo>
                  <a:lnTo>
                    <a:pt x="1632" y="1590"/>
                  </a:lnTo>
                  <a:lnTo>
                    <a:pt x="1626" y="1584"/>
                  </a:lnTo>
                  <a:lnTo>
                    <a:pt x="1626" y="1566"/>
                  </a:lnTo>
                  <a:lnTo>
                    <a:pt x="1632" y="1566"/>
                  </a:lnTo>
                  <a:lnTo>
                    <a:pt x="1656" y="1578"/>
                  </a:lnTo>
                  <a:lnTo>
                    <a:pt x="1662" y="1584"/>
                  </a:lnTo>
                  <a:lnTo>
                    <a:pt x="1674" y="1590"/>
                  </a:lnTo>
                  <a:lnTo>
                    <a:pt x="1686" y="1590"/>
                  </a:lnTo>
                  <a:lnTo>
                    <a:pt x="1692" y="1584"/>
                  </a:lnTo>
                  <a:lnTo>
                    <a:pt x="1710" y="1548"/>
                  </a:lnTo>
                  <a:lnTo>
                    <a:pt x="1716" y="1548"/>
                  </a:lnTo>
                  <a:lnTo>
                    <a:pt x="1734" y="1566"/>
                  </a:lnTo>
                  <a:lnTo>
                    <a:pt x="1746" y="1566"/>
                  </a:lnTo>
                  <a:lnTo>
                    <a:pt x="1752" y="1560"/>
                  </a:lnTo>
                  <a:lnTo>
                    <a:pt x="1758" y="1548"/>
                  </a:lnTo>
                  <a:lnTo>
                    <a:pt x="1764" y="1542"/>
                  </a:lnTo>
                  <a:lnTo>
                    <a:pt x="1770" y="1554"/>
                  </a:lnTo>
                  <a:lnTo>
                    <a:pt x="1776" y="1560"/>
                  </a:lnTo>
                  <a:lnTo>
                    <a:pt x="1782" y="1572"/>
                  </a:lnTo>
                  <a:lnTo>
                    <a:pt x="1794" y="1578"/>
                  </a:lnTo>
                  <a:lnTo>
                    <a:pt x="1800" y="1584"/>
                  </a:lnTo>
                  <a:lnTo>
                    <a:pt x="1818" y="1584"/>
                  </a:lnTo>
                  <a:lnTo>
                    <a:pt x="1824" y="1578"/>
                  </a:lnTo>
                  <a:lnTo>
                    <a:pt x="1830" y="1566"/>
                  </a:lnTo>
                  <a:lnTo>
                    <a:pt x="1842" y="1554"/>
                  </a:lnTo>
                  <a:lnTo>
                    <a:pt x="1848" y="1554"/>
                  </a:lnTo>
                  <a:lnTo>
                    <a:pt x="1860" y="1560"/>
                  </a:lnTo>
                  <a:lnTo>
                    <a:pt x="1872" y="1572"/>
                  </a:lnTo>
                  <a:lnTo>
                    <a:pt x="1872" y="1584"/>
                  </a:lnTo>
                  <a:lnTo>
                    <a:pt x="1878" y="1596"/>
                  </a:lnTo>
                  <a:lnTo>
                    <a:pt x="1878" y="1614"/>
                  </a:lnTo>
                  <a:lnTo>
                    <a:pt x="1914" y="1614"/>
                  </a:lnTo>
                  <a:lnTo>
                    <a:pt x="1920" y="1620"/>
                  </a:lnTo>
                  <a:lnTo>
                    <a:pt x="1926" y="1620"/>
                  </a:lnTo>
                  <a:lnTo>
                    <a:pt x="1926" y="1608"/>
                  </a:lnTo>
                  <a:lnTo>
                    <a:pt x="1932" y="1602"/>
                  </a:lnTo>
                  <a:lnTo>
                    <a:pt x="1932" y="1608"/>
                  </a:lnTo>
                  <a:lnTo>
                    <a:pt x="1956" y="1632"/>
                  </a:lnTo>
                  <a:lnTo>
                    <a:pt x="1962" y="1626"/>
                  </a:lnTo>
                  <a:lnTo>
                    <a:pt x="1968" y="1614"/>
                  </a:lnTo>
                  <a:lnTo>
                    <a:pt x="1968" y="1596"/>
                  </a:lnTo>
                  <a:lnTo>
                    <a:pt x="1962" y="1584"/>
                  </a:lnTo>
                  <a:lnTo>
                    <a:pt x="1980" y="1590"/>
                  </a:lnTo>
                  <a:lnTo>
                    <a:pt x="1992" y="1608"/>
                  </a:lnTo>
                  <a:lnTo>
                    <a:pt x="2004" y="1614"/>
                  </a:lnTo>
                  <a:lnTo>
                    <a:pt x="2004" y="1626"/>
                  </a:lnTo>
                  <a:lnTo>
                    <a:pt x="2010" y="1626"/>
                  </a:lnTo>
                  <a:lnTo>
                    <a:pt x="2016" y="1632"/>
                  </a:lnTo>
                  <a:lnTo>
                    <a:pt x="2028" y="1632"/>
                  </a:lnTo>
                  <a:lnTo>
                    <a:pt x="2034" y="1626"/>
                  </a:lnTo>
                  <a:lnTo>
                    <a:pt x="2034" y="1620"/>
                  </a:lnTo>
                  <a:lnTo>
                    <a:pt x="2028" y="1608"/>
                  </a:lnTo>
                  <a:lnTo>
                    <a:pt x="2022" y="1602"/>
                  </a:lnTo>
                  <a:lnTo>
                    <a:pt x="2010" y="1596"/>
                  </a:lnTo>
                  <a:lnTo>
                    <a:pt x="2004" y="1590"/>
                  </a:lnTo>
                  <a:lnTo>
                    <a:pt x="1998" y="1578"/>
                  </a:lnTo>
                  <a:lnTo>
                    <a:pt x="2010" y="1578"/>
                  </a:lnTo>
                  <a:lnTo>
                    <a:pt x="2022" y="1566"/>
                  </a:lnTo>
                  <a:lnTo>
                    <a:pt x="2022" y="1554"/>
                  </a:lnTo>
                  <a:lnTo>
                    <a:pt x="2016" y="1548"/>
                  </a:lnTo>
                  <a:lnTo>
                    <a:pt x="1968" y="1548"/>
                  </a:lnTo>
                  <a:lnTo>
                    <a:pt x="1962" y="1542"/>
                  </a:lnTo>
                  <a:lnTo>
                    <a:pt x="1962" y="1530"/>
                  </a:lnTo>
                  <a:lnTo>
                    <a:pt x="1968" y="1524"/>
                  </a:lnTo>
                  <a:lnTo>
                    <a:pt x="1986" y="1524"/>
                  </a:lnTo>
                  <a:lnTo>
                    <a:pt x="1998" y="1530"/>
                  </a:lnTo>
                  <a:lnTo>
                    <a:pt x="2004" y="1530"/>
                  </a:lnTo>
                  <a:lnTo>
                    <a:pt x="2016" y="1536"/>
                  </a:lnTo>
                  <a:lnTo>
                    <a:pt x="2028" y="1536"/>
                  </a:lnTo>
                  <a:lnTo>
                    <a:pt x="2064" y="1518"/>
                  </a:lnTo>
                  <a:lnTo>
                    <a:pt x="2070" y="1512"/>
                  </a:lnTo>
                  <a:lnTo>
                    <a:pt x="2082" y="1512"/>
                  </a:lnTo>
                  <a:lnTo>
                    <a:pt x="2082" y="1518"/>
                  </a:lnTo>
                  <a:lnTo>
                    <a:pt x="2106" y="1518"/>
                  </a:lnTo>
                  <a:lnTo>
                    <a:pt x="2118" y="1512"/>
                  </a:lnTo>
                  <a:lnTo>
                    <a:pt x="2124" y="1512"/>
                  </a:lnTo>
                  <a:lnTo>
                    <a:pt x="2130" y="1506"/>
                  </a:lnTo>
                  <a:lnTo>
                    <a:pt x="2130" y="1500"/>
                  </a:lnTo>
                  <a:lnTo>
                    <a:pt x="2136" y="1488"/>
                  </a:lnTo>
                  <a:lnTo>
                    <a:pt x="2136" y="1482"/>
                  </a:lnTo>
                  <a:lnTo>
                    <a:pt x="2142" y="1482"/>
                  </a:lnTo>
                  <a:lnTo>
                    <a:pt x="2142" y="1488"/>
                  </a:lnTo>
                  <a:lnTo>
                    <a:pt x="2148" y="1500"/>
                  </a:lnTo>
                  <a:lnTo>
                    <a:pt x="2148" y="1524"/>
                  </a:lnTo>
                  <a:lnTo>
                    <a:pt x="2154" y="1524"/>
                  </a:lnTo>
                  <a:lnTo>
                    <a:pt x="2160" y="1518"/>
                  </a:lnTo>
                  <a:lnTo>
                    <a:pt x="2172" y="1512"/>
                  </a:lnTo>
                  <a:lnTo>
                    <a:pt x="2190" y="1512"/>
                  </a:lnTo>
                  <a:lnTo>
                    <a:pt x="2202" y="1506"/>
                  </a:lnTo>
                  <a:lnTo>
                    <a:pt x="2214" y="1506"/>
                  </a:lnTo>
                  <a:lnTo>
                    <a:pt x="2226" y="1512"/>
                  </a:lnTo>
                  <a:lnTo>
                    <a:pt x="2232" y="1524"/>
                  </a:lnTo>
                  <a:lnTo>
                    <a:pt x="2232" y="1506"/>
                  </a:lnTo>
                  <a:lnTo>
                    <a:pt x="2244" y="1506"/>
                  </a:lnTo>
                  <a:lnTo>
                    <a:pt x="2256" y="1518"/>
                  </a:lnTo>
                  <a:lnTo>
                    <a:pt x="2256" y="1530"/>
                  </a:lnTo>
                  <a:lnTo>
                    <a:pt x="2286" y="1524"/>
                  </a:lnTo>
                  <a:lnTo>
                    <a:pt x="2280" y="1536"/>
                  </a:lnTo>
                  <a:lnTo>
                    <a:pt x="2280" y="1548"/>
                  </a:lnTo>
                  <a:lnTo>
                    <a:pt x="2286" y="1554"/>
                  </a:lnTo>
                  <a:lnTo>
                    <a:pt x="2286" y="1566"/>
                  </a:lnTo>
                  <a:lnTo>
                    <a:pt x="2298" y="1578"/>
                  </a:lnTo>
                  <a:lnTo>
                    <a:pt x="2310" y="1578"/>
                  </a:lnTo>
                  <a:lnTo>
                    <a:pt x="2328" y="1572"/>
                  </a:lnTo>
                  <a:lnTo>
                    <a:pt x="2352" y="1548"/>
                  </a:lnTo>
                  <a:lnTo>
                    <a:pt x="2370" y="1542"/>
                  </a:lnTo>
                  <a:lnTo>
                    <a:pt x="2382" y="1542"/>
                  </a:lnTo>
                  <a:lnTo>
                    <a:pt x="2394" y="1548"/>
                  </a:lnTo>
                  <a:lnTo>
                    <a:pt x="2400" y="1554"/>
                  </a:lnTo>
                  <a:lnTo>
                    <a:pt x="2418" y="1590"/>
                  </a:lnTo>
                  <a:lnTo>
                    <a:pt x="2418" y="1602"/>
                  </a:lnTo>
                  <a:lnTo>
                    <a:pt x="2424" y="1608"/>
                  </a:lnTo>
                  <a:lnTo>
                    <a:pt x="2436" y="1614"/>
                  </a:lnTo>
                  <a:lnTo>
                    <a:pt x="2466" y="1614"/>
                  </a:lnTo>
                  <a:lnTo>
                    <a:pt x="2460" y="1656"/>
                  </a:lnTo>
                  <a:lnTo>
                    <a:pt x="2460" y="1662"/>
                  </a:lnTo>
                  <a:lnTo>
                    <a:pt x="2454" y="1668"/>
                  </a:lnTo>
                  <a:lnTo>
                    <a:pt x="2436" y="1704"/>
                  </a:lnTo>
                  <a:lnTo>
                    <a:pt x="2436" y="1710"/>
                  </a:lnTo>
                  <a:lnTo>
                    <a:pt x="2448" y="1722"/>
                  </a:lnTo>
                  <a:lnTo>
                    <a:pt x="2454" y="1722"/>
                  </a:lnTo>
                  <a:lnTo>
                    <a:pt x="2460" y="1734"/>
                  </a:lnTo>
                  <a:lnTo>
                    <a:pt x="2436" y="1758"/>
                  </a:lnTo>
                  <a:lnTo>
                    <a:pt x="2454" y="1806"/>
                  </a:lnTo>
                  <a:lnTo>
                    <a:pt x="2472" y="1788"/>
                  </a:lnTo>
                  <a:lnTo>
                    <a:pt x="2478" y="1788"/>
                  </a:lnTo>
                  <a:lnTo>
                    <a:pt x="2478" y="1794"/>
                  </a:lnTo>
                  <a:lnTo>
                    <a:pt x="2472" y="1800"/>
                  </a:lnTo>
                  <a:lnTo>
                    <a:pt x="2466" y="1812"/>
                  </a:lnTo>
                  <a:lnTo>
                    <a:pt x="2466" y="1818"/>
                  </a:lnTo>
                  <a:lnTo>
                    <a:pt x="2460" y="1830"/>
                  </a:lnTo>
                  <a:lnTo>
                    <a:pt x="2478" y="1830"/>
                  </a:lnTo>
                  <a:lnTo>
                    <a:pt x="2478" y="1878"/>
                  </a:lnTo>
                  <a:lnTo>
                    <a:pt x="2496" y="1878"/>
                  </a:lnTo>
                  <a:lnTo>
                    <a:pt x="2502" y="1884"/>
                  </a:lnTo>
                  <a:lnTo>
                    <a:pt x="2508" y="1884"/>
                  </a:lnTo>
                  <a:lnTo>
                    <a:pt x="2508" y="1896"/>
                  </a:lnTo>
                  <a:lnTo>
                    <a:pt x="2502" y="1908"/>
                  </a:lnTo>
                  <a:lnTo>
                    <a:pt x="2502" y="1920"/>
                  </a:lnTo>
                  <a:lnTo>
                    <a:pt x="2526" y="1944"/>
                  </a:lnTo>
                  <a:lnTo>
                    <a:pt x="2532" y="1944"/>
                  </a:lnTo>
                  <a:lnTo>
                    <a:pt x="2538" y="1938"/>
                  </a:lnTo>
                  <a:lnTo>
                    <a:pt x="2550" y="1932"/>
                  </a:lnTo>
                  <a:lnTo>
                    <a:pt x="2556" y="1932"/>
                  </a:lnTo>
                  <a:lnTo>
                    <a:pt x="2562" y="1926"/>
                  </a:lnTo>
                  <a:lnTo>
                    <a:pt x="2568" y="1914"/>
                  </a:lnTo>
                  <a:lnTo>
                    <a:pt x="2568" y="1896"/>
                  </a:lnTo>
                  <a:lnTo>
                    <a:pt x="2586" y="1896"/>
                  </a:lnTo>
                  <a:lnTo>
                    <a:pt x="2586" y="1872"/>
                  </a:lnTo>
                  <a:lnTo>
                    <a:pt x="2604" y="1836"/>
                  </a:lnTo>
                  <a:lnTo>
                    <a:pt x="2604" y="1818"/>
                  </a:lnTo>
                  <a:lnTo>
                    <a:pt x="2610" y="1806"/>
                  </a:lnTo>
                  <a:lnTo>
                    <a:pt x="2610" y="1794"/>
                  </a:lnTo>
                  <a:lnTo>
                    <a:pt x="2604" y="1782"/>
                  </a:lnTo>
                  <a:lnTo>
                    <a:pt x="2604" y="1770"/>
                  </a:lnTo>
                  <a:lnTo>
                    <a:pt x="2598" y="1752"/>
                  </a:lnTo>
                  <a:lnTo>
                    <a:pt x="2592" y="1740"/>
                  </a:lnTo>
                  <a:lnTo>
                    <a:pt x="2586" y="1722"/>
                  </a:lnTo>
                  <a:lnTo>
                    <a:pt x="2586" y="1704"/>
                  </a:lnTo>
                  <a:lnTo>
                    <a:pt x="2592" y="1686"/>
                  </a:lnTo>
                  <a:lnTo>
                    <a:pt x="2598" y="1674"/>
                  </a:lnTo>
                  <a:lnTo>
                    <a:pt x="2598" y="1644"/>
                  </a:lnTo>
                  <a:lnTo>
                    <a:pt x="2592" y="1626"/>
                  </a:lnTo>
                  <a:lnTo>
                    <a:pt x="2586" y="1614"/>
                  </a:lnTo>
                  <a:lnTo>
                    <a:pt x="2580" y="1596"/>
                  </a:lnTo>
                  <a:lnTo>
                    <a:pt x="2574" y="1584"/>
                  </a:lnTo>
                  <a:lnTo>
                    <a:pt x="2574" y="1518"/>
                  </a:lnTo>
                  <a:lnTo>
                    <a:pt x="2580" y="1488"/>
                  </a:lnTo>
                  <a:lnTo>
                    <a:pt x="2586" y="1470"/>
                  </a:lnTo>
                  <a:lnTo>
                    <a:pt x="2598" y="1452"/>
                  </a:lnTo>
                  <a:lnTo>
                    <a:pt x="2604" y="1440"/>
                  </a:lnTo>
                  <a:lnTo>
                    <a:pt x="2610" y="1422"/>
                  </a:lnTo>
                  <a:lnTo>
                    <a:pt x="2616" y="1416"/>
                  </a:lnTo>
                  <a:lnTo>
                    <a:pt x="2616" y="1410"/>
                  </a:lnTo>
                  <a:lnTo>
                    <a:pt x="2628" y="1398"/>
                  </a:lnTo>
                  <a:lnTo>
                    <a:pt x="2652" y="1380"/>
                  </a:lnTo>
                  <a:lnTo>
                    <a:pt x="2658" y="1356"/>
                  </a:lnTo>
                  <a:lnTo>
                    <a:pt x="2670" y="1368"/>
                  </a:lnTo>
                  <a:lnTo>
                    <a:pt x="2676" y="1344"/>
                  </a:lnTo>
                  <a:lnTo>
                    <a:pt x="2730" y="1344"/>
                  </a:lnTo>
                  <a:lnTo>
                    <a:pt x="2730" y="1314"/>
                  </a:lnTo>
                  <a:lnTo>
                    <a:pt x="2748" y="1320"/>
                  </a:lnTo>
                  <a:lnTo>
                    <a:pt x="2754" y="1308"/>
                  </a:lnTo>
                  <a:lnTo>
                    <a:pt x="2772" y="1308"/>
                  </a:lnTo>
                  <a:lnTo>
                    <a:pt x="2796" y="1278"/>
                  </a:lnTo>
                  <a:lnTo>
                    <a:pt x="2796" y="1272"/>
                  </a:lnTo>
                  <a:lnTo>
                    <a:pt x="2802" y="1266"/>
                  </a:lnTo>
                  <a:lnTo>
                    <a:pt x="2814" y="1242"/>
                  </a:lnTo>
                  <a:lnTo>
                    <a:pt x="2832" y="1236"/>
                  </a:lnTo>
                  <a:lnTo>
                    <a:pt x="2862" y="1236"/>
                  </a:lnTo>
                  <a:lnTo>
                    <a:pt x="2874" y="1242"/>
                  </a:lnTo>
                  <a:lnTo>
                    <a:pt x="2886" y="1242"/>
                  </a:lnTo>
                  <a:lnTo>
                    <a:pt x="2892" y="1236"/>
                  </a:lnTo>
                  <a:lnTo>
                    <a:pt x="2904" y="1212"/>
                  </a:lnTo>
                  <a:lnTo>
                    <a:pt x="2910" y="1206"/>
                  </a:lnTo>
                  <a:lnTo>
                    <a:pt x="2916" y="1194"/>
                  </a:lnTo>
                  <a:lnTo>
                    <a:pt x="2928" y="1200"/>
                  </a:lnTo>
                  <a:lnTo>
                    <a:pt x="2934" y="1176"/>
                  </a:lnTo>
                  <a:lnTo>
                    <a:pt x="3018" y="1170"/>
                  </a:lnTo>
                  <a:lnTo>
                    <a:pt x="3024" y="1146"/>
                  </a:lnTo>
                  <a:lnTo>
                    <a:pt x="2982" y="1152"/>
                  </a:lnTo>
                  <a:lnTo>
                    <a:pt x="2988" y="1146"/>
                  </a:lnTo>
                  <a:lnTo>
                    <a:pt x="3000" y="1140"/>
                  </a:lnTo>
                  <a:lnTo>
                    <a:pt x="3006" y="1140"/>
                  </a:lnTo>
                  <a:lnTo>
                    <a:pt x="3006" y="1134"/>
                  </a:lnTo>
                  <a:lnTo>
                    <a:pt x="3000" y="1128"/>
                  </a:lnTo>
                  <a:lnTo>
                    <a:pt x="2994" y="1116"/>
                  </a:lnTo>
                  <a:lnTo>
                    <a:pt x="2988" y="1110"/>
                  </a:lnTo>
                  <a:lnTo>
                    <a:pt x="3024" y="1104"/>
                  </a:lnTo>
                  <a:lnTo>
                    <a:pt x="3048" y="1116"/>
                  </a:lnTo>
                  <a:lnTo>
                    <a:pt x="3078" y="1080"/>
                  </a:lnTo>
                  <a:lnTo>
                    <a:pt x="3024" y="1074"/>
                  </a:lnTo>
                  <a:lnTo>
                    <a:pt x="3024" y="1050"/>
                  </a:lnTo>
                  <a:lnTo>
                    <a:pt x="3036" y="1062"/>
                  </a:lnTo>
                  <a:lnTo>
                    <a:pt x="3078" y="1050"/>
                  </a:lnTo>
                  <a:lnTo>
                    <a:pt x="3084" y="990"/>
                  </a:lnTo>
                  <a:lnTo>
                    <a:pt x="3054" y="1002"/>
                  </a:lnTo>
                  <a:lnTo>
                    <a:pt x="3048" y="972"/>
                  </a:lnTo>
                  <a:lnTo>
                    <a:pt x="3024" y="960"/>
                  </a:lnTo>
                  <a:lnTo>
                    <a:pt x="3072" y="978"/>
                  </a:lnTo>
                  <a:lnTo>
                    <a:pt x="3078" y="972"/>
                  </a:lnTo>
                  <a:lnTo>
                    <a:pt x="3060" y="954"/>
                  </a:lnTo>
                  <a:lnTo>
                    <a:pt x="3090" y="954"/>
                  </a:lnTo>
                  <a:lnTo>
                    <a:pt x="3084" y="948"/>
                  </a:lnTo>
                  <a:lnTo>
                    <a:pt x="3078" y="936"/>
                  </a:lnTo>
                  <a:lnTo>
                    <a:pt x="3060" y="918"/>
                  </a:lnTo>
                  <a:lnTo>
                    <a:pt x="3054" y="906"/>
                  </a:lnTo>
                  <a:lnTo>
                    <a:pt x="3054" y="894"/>
                  </a:lnTo>
                  <a:lnTo>
                    <a:pt x="3060" y="888"/>
                  </a:lnTo>
                  <a:lnTo>
                    <a:pt x="3042" y="870"/>
                  </a:lnTo>
                  <a:lnTo>
                    <a:pt x="3042" y="864"/>
                  </a:lnTo>
                  <a:lnTo>
                    <a:pt x="3048" y="864"/>
                  </a:lnTo>
                  <a:lnTo>
                    <a:pt x="3066" y="846"/>
                  </a:lnTo>
                  <a:lnTo>
                    <a:pt x="3072" y="846"/>
                  </a:lnTo>
                  <a:lnTo>
                    <a:pt x="3066" y="870"/>
                  </a:lnTo>
                  <a:lnTo>
                    <a:pt x="3096" y="894"/>
                  </a:lnTo>
                  <a:lnTo>
                    <a:pt x="3096" y="888"/>
                  </a:lnTo>
                  <a:lnTo>
                    <a:pt x="3102" y="882"/>
                  </a:lnTo>
                  <a:lnTo>
                    <a:pt x="3102" y="864"/>
                  </a:lnTo>
                  <a:lnTo>
                    <a:pt x="3108" y="852"/>
                  </a:lnTo>
                  <a:lnTo>
                    <a:pt x="3108" y="834"/>
                  </a:lnTo>
                  <a:lnTo>
                    <a:pt x="3114" y="822"/>
                  </a:lnTo>
                  <a:lnTo>
                    <a:pt x="3144" y="792"/>
                  </a:lnTo>
                  <a:lnTo>
                    <a:pt x="3156" y="786"/>
                  </a:lnTo>
                  <a:lnTo>
                    <a:pt x="3162" y="786"/>
                  </a:lnTo>
                  <a:lnTo>
                    <a:pt x="3162" y="792"/>
                  </a:lnTo>
                  <a:lnTo>
                    <a:pt x="3150" y="816"/>
                  </a:lnTo>
                  <a:lnTo>
                    <a:pt x="3132" y="834"/>
                  </a:lnTo>
                  <a:lnTo>
                    <a:pt x="3126" y="846"/>
                  </a:lnTo>
                  <a:lnTo>
                    <a:pt x="3120" y="882"/>
                  </a:lnTo>
                  <a:lnTo>
                    <a:pt x="3138" y="882"/>
                  </a:lnTo>
                  <a:lnTo>
                    <a:pt x="3138" y="894"/>
                  </a:lnTo>
                  <a:lnTo>
                    <a:pt x="3132" y="906"/>
                  </a:lnTo>
                  <a:lnTo>
                    <a:pt x="3132" y="918"/>
                  </a:lnTo>
                  <a:lnTo>
                    <a:pt x="3114" y="936"/>
                  </a:lnTo>
                  <a:lnTo>
                    <a:pt x="3102" y="960"/>
                  </a:lnTo>
                  <a:lnTo>
                    <a:pt x="3102" y="978"/>
                  </a:lnTo>
                  <a:lnTo>
                    <a:pt x="3126" y="954"/>
                  </a:lnTo>
                  <a:lnTo>
                    <a:pt x="3132" y="942"/>
                  </a:lnTo>
                  <a:lnTo>
                    <a:pt x="3144" y="930"/>
                  </a:lnTo>
                  <a:lnTo>
                    <a:pt x="3168" y="918"/>
                  </a:lnTo>
                  <a:lnTo>
                    <a:pt x="3180" y="906"/>
                  </a:lnTo>
                  <a:lnTo>
                    <a:pt x="3192" y="882"/>
                  </a:lnTo>
                  <a:lnTo>
                    <a:pt x="3192" y="798"/>
                  </a:lnTo>
                  <a:lnTo>
                    <a:pt x="3198" y="780"/>
                  </a:lnTo>
                  <a:lnTo>
                    <a:pt x="3198" y="768"/>
                  </a:lnTo>
                  <a:lnTo>
                    <a:pt x="3204" y="756"/>
                  </a:lnTo>
                  <a:lnTo>
                    <a:pt x="3210" y="756"/>
                  </a:lnTo>
                  <a:lnTo>
                    <a:pt x="3210" y="768"/>
                  </a:lnTo>
                  <a:lnTo>
                    <a:pt x="3204" y="780"/>
                  </a:lnTo>
                  <a:lnTo>
                    <a:pt x="3204" y="798"/>
                  </a:lnTo>
                  <a:lnTo>
                    <a:pt x="3210" y="798"/>
                  </a:lnTo>
                  <a:lnTo>
                    <a:pt x="3216" y="804"/>
                  </a:lnTo>
                  <a:lnTo>
                    <a:pt x="3216" y="840"/>
                  </a:lnTo>
                  <a:lnTo>
                    <a:pt x="3234" y="822"/>
                  </a:lnTo>
                  <a:lnTo>
                    <a:pt x="3240" y="810"/>
                  </a:lnTo>
                  <a:lnTo>
                    <a:pt x="3288" y="762"/>
                  </a:lnTo>
                  <a:lnTo>
                    <a:pt x="3300" y="756"/>
                  </a:lnTo>
                  <a:lnTo>
                    <a:pt x="3324" y="732"/>
                  </a:lnTo>
                  <a:lnTo>
                    <a:pt x="3324" y="726"/>
                  </a:lnTo>
                  <a:lnTo>
                    <a:pt x="3318" y="720"/>
                  </a:lnTo>
                  <a:lnTo>
                    <a:pt x="3312" y="720"/>
                  </a:lnTo>
                  <a:lnTo>
                    <a:pt x="3306" y="714"/>
                  </a:lnTo>
                  <a:lnTo>
                    <a:pt x="3306" y="702"/>
                  </a:lnTo>
                  <a:lnTo>
                    <a:pt x="3312" y="696"/>
                  </a:lnTo>
                  <a:lnTo>
                    <a:pt x="3324" y="696"/>
                  </a:lnTo>
                  <a:lnTo>
                    <a:pt x="3330" y="702"/>
                  </a:lnTo>
                  <a:lnTo>
                    <a:pt x="3360" y="702"/>
                  </a:lnTo>
                  <a:lnTo>
                    <a:pt x="3390" y="696"/>
                  </a:lnTo>
                  <a:lnTo>
                    <a:pt x="3450" y="672"/>
                  </a:lnTo>
                  <a:lnTo>
                    <a:pt x="3462" y="666"/>
                  </a:lnTo>
                  <a:lnTo>
                    <a:pt x="3444" y="660"/>
                  </a:lnTo>
                  <a:lnTo>
                    <a:pt x="3438" y="660"/>
                  </a:lnTo>
                  <a:lnTo>
                    <a:pt x="3432" y="666"/>
                  </a:lnTo>
                  <a:lnTo>
                    <a:pt x="3414" y="672"/>
                  </a:lnTo>
                  <a:lnTo>
                    <a:pt x="3402" y="672"/>
                  </a:lnTo>
                  <a:lnTo>
                    <a:pt x="3390" y="678"/>
                  </a:lnTo>
                  <a:lnTo>
                    <a:pt x="3372" y="678"/>
                  </a:lnTo>
                  <a:lnTo>
                    <a:pt x="3360" y="684"/>
                  </a:lnTo>
                  <a:lnTo>
                    <a:pt x="3348" y="684"/>
                  </a:lnTo>
                  <a:lnTo>
                    <a:pt x="3342" y="678"/>
                  </a:lnTo>
                  <a:lnTo>
                    <a:pt x="3342" y="672"/>
                  </a:lnTo>
                  <a:lnTo>
                    <a:pt x="3348" y="666"/>
                  </a:lnTo>
                  <a:lnTo>
                    <a:pt x="3354" y="654"/>
                  </a:lnTo>
                  <a:lnTo>
                    <a:pt x="3366" y="654"/>
                  </a:lnTo>
                  <a:lnTo>
                    <a:pt x="3378" y="648"/>
                  </a:lnTo>
                  <a:lnTo>
                    <a:pt x="3402" y="648"/>
                  </a:lnTo>
                  <a:lnTo>
                    <a:pt x="3492" y="642"/>
                  </a:lnTo>
                  <a:lnTo>
                    <a:pt x="3534" y="606"/>
                  </a:lnTo>
                  <a:lnTo>
                    <a:pt x="3546" y="618"/>
                  </a:lnTo>
                  <a:lnTo>
                    <a:pt x="3570" y="606"/>
                  </a:lnTo>
                  <a:lnTo>
                    <a:pt x="3570" y="642"/>
                  </a:lnTo>
                  <a:lnTo>
                    <a:pt x="3600" y="618"/>
                  </a:lnTo>
                  <a:lnTo>
                    <a:pt x="3624" y="612"/>
                  </a:lnTo>
                  <a:lnTo>
                    <a:pt x="3630" y="582"/>
                  </a:lnTo>
                  <a:lnTo>
                    <a:pt x="3618" y="570"/>
                  </a:lnTo>
                  <a:lnTo>
                    <a:pt x="3612" y="600"/>
                  </a:lnTo>
                  <a:lnTo>
                    <a:pt x="3588" y="600"/>
                  </a:lnTo>
                  <a:lnTo>
                    <a:pt x="3588" y="576"/>
                  </a:lnTo>
                  <a:lnTo>
                    <a:pt x="3570" y="552"/>
                  </a:lnTo>
                  <a:lnTo>
                    <a:pt x="3594" y="540"/>
                  </a:lnTo>
                  <a:lnTo>
                    <a:pt x="3600" y="504"/>
                  </a:lnTo>
                  <a:lnTo>
                    <a:pt x="3612" y="498"/>
                  </a:lnTo>
                  <a:lnTo>
                    <a:pt x="3618" y="486"/>
                  </a:lnTo>
                  <a:lnTo>
                    <a:pt x="3630" y="480"/>
                  </a:lnTo>
                  <a:lnTo>
                    <a:pt x="3636" y="474"/>
                  </a:lnTo>
                  <a:lnTo>
                    <a:pt x="3648" y="468"/>
                  </a:lnTo>
                  <a:lnTo>
                    <a:pt x="3654" y="456"/>
                  </a:lnTo>
                  <a:lnTo>
                    <a:pt x="3654" y="450"/>
                  </a:lnTo>
                  <a:lnTo>
                    <a:pt x="3660" y="444"/>
                  </a:lnTo>
                  <a:lnTo>
                    <a:pt x="3660" y="438"/>
                  </a:lnTo>
                  <a:lnTo>
                    <a:pt x="3690" y="444"/>
                  </a:lnTo>
                  <a:lnTo>
                    <a:pt x="3702" y="426"/>
                  </a:lnTo>
                  <a:lnTo>
                    <a:pt x="3708" y="432"/>
                  </a:lnTo>
                  <a:lnTo>
                    <a:pt x="3720" y="432"/>
                  </a:lnTo>
                  <a:lnTo>
                    <a:pt x="3726" y="426"/>
                  </a:lnTo>
                  <a:lnTo>
                    <a:pt x="3738" y="420"/>
                  </a:lnTo>
                  <a:lnTo>
                    <a:pt x="3744" y="408"/>
                  </a:lnTo>
                  <a:lnTo>
                    <a:pt x="3756" y="402"/>
                  </a:lnTo>
                  <a:lnTo>
                    <a:pt x="3774" y="384"/>
                  </a:lnTo>
                  <a:lnTo>
                    <a:pt x="3774" y="414"/>
                  </a:lnTo>
                  <a:lnTo>
                    <a:pt x="3786" y="408"/>
                  </a:lnTo>
                  <a:lnTo>
                    <a:pt x="3792" y="402"/>
                  </a:lnTo>
                  <a:lnTo>
                    <a:pt x="3828" y="384"/>
                  </a:lnTo>
                  <a:lnTo>
                    <a:pt x="3834" y="378"/>
                  </a:lnTo>
                  <a:lnTo>
                    <a:pt x="3846" y="378"/>
                  </a:lnTo>
                  <a:lnTo>
                    <a:pt x="3858" y="372"/>
                  </a:lnTo>
                  <a:lnTo>
                    <a:pt x="3876" y="372"/>
                  </a:lnTo>
                  <a:lnTo>
                    <a:pt x="3888" y="366"/>
                  </a:lnTo>
                  <a:lnTo>
                    <a:pt x="3900" y="366"/>
                  </a:lnTo>
                  <a:lnTo>
                    <a:pt x="3900" y="330"/>
                  </a:lnTo>
                  <a:lnTo>
                    <a:pt x="3876" y="330"/>
                  </a:lnTo>
                  <a:lnTo>
                    <a:pt x="3876" y="324"/>
                  </a:lnTo>
                  <a:lnTo>
                    <a:pt x="3882" y="312"/>
                  </a:lnTo>
                  <a:lnTo>
                    <a:pt x="3894" y="300"/>
                  </a:lnTo>
                  <a:lnTo>
                    <a:pt x="3888" y="294"/>
                  </a:lnTo>
                  <a:lnTo>
                    <a:pt x="3882" y="294"/>
                  </a:lnTo>
                  <a:lnTo>
                    <a:pt x="3876" y="288"/>
                  </a:lnTo>
                  <a:lnTo>
                    <a:pt x="3876" y="276"/>
                  </a:lnTo>
                  <a:lnTo>
                    <a:pt x="3888" y="252"/>
                  </a:lnTo>
                  <a:lnTo>
                    <a:pt x="3900" y="222"/>
                  </a:lnTo>
                  <a:lnTo>
                    <a:pt x="3912" y="198"/>
                  </a:lnTo>
                  <a:lnTo>
                    <a:pt x="3918" y="174"/>
                  </a:lnTo>
                  <a:lnTo>
                    <a:pt x="3918" y="168"/>
                  </a:lnTo>
                  <a:lnTo>
                    <a:pt x="3912" y="162"/>
                  </a:lnTo>
                  <a:lnTo>
                    <a:pt x="3876" y="162"/>
                  </a:lnTo>
                  <a:lnTo>
                    <a:pt x="3864" y="168"/>
                  </a:lnTo>
                  <a:lnTo>
                    <a:pt x="3858" y="168"/>
                  </a:lnTo>
                  <a:close/>
                  <a:moveTo>
                    <a:pt x="2718" y="366"/>
                  </a:moveTo>
                  <a:lnTo>
                    <a:pt x="2712" y="366"/>
                  </a:lnTo>
                  <a:lnTo>
                    <a:pt x="2712" y="354"/>
                  </a:lnTo>
                  <a:lnTo>
                    <a:pt x="2718" y="348"/>
                  </a:lnTo>
                  <a:lnTo>
                    <a:pt x="2718" y="336"/>
                  </a:lnTo>
                  <a:lnTo>
                    <a:pt x="2712" y="336"/>
                  </a:lnTo>
                  <a:lnTo>
                    <a:pt x="2700" y="342"/>
                  </a:lnTo>
                  <a:lnTo>
                    <a:pt x="2694" y="348"/>
                  </a:lnTo>
                  <a:lnTo>
                    <a:pt x="2682" y="354"/>
                  </a:lnTo>
                  <a:lnTo>
                    <a:pt x="2676" y="372"/>
                  </a:lnTo>
                  <a:lnTo>
                    <a:pt x="2664" y="366"/>
                  </a:lnTo>
                  <a:lnTo>
                    <a:pt x="2664" y="378"/>
                  </a:lnTo>
                  <a:lnTo>
                    <a:pt x="2652" y="402"/>
                  </a:lnTo>
                  <a:lnTo>
                    <a:pt x="2628" y="414"/>
                  </a:lnTo>
                  <a:lnTo>
                    <a:pt x="2628" y="426"/>
                  </a:lnTo>
                  <a:lnTo>
                    <a:pt x="2634" y="432"/>
                  </a:lnTo>
                  <a:lnTo>
                    <a:pt x="2628" y="432"/>
                  </a:lnTo>
                  <a:lnTo>
                    <a:pt x="2598" y="462"/>
                  </a:lnTo>
                  <a:lnTo>
                    <a:pt x="2598" y="468"/>
                  </a:lnTo>
                  <a:lnTo>
                    <a:pt x="2604" y="474"/>
                  </a:lnTo>
                  <a:lnTo>
                    <a:pt x="2610" y="474"/>
                  </a:lnTo>
                  <a:lnTo>
                    <a:pt x="2616" y="480"/>
                  </a:lnTo>
                  <a:lnTo>
                    <a:pt x="2616" y="492"/>
                  </a:lnTo>
                  <a:lnTo>
                    <a:pt x="2610" y="498"/>
                  </a:lnTo>
                  <a:lnTo>
                    <a:pt x="2604" y="498"/>
                  </a:lnTo>
                  <a:lnTo>
                    <a:pt x="2604" y="510"/>
                  </a:lnTo>
                  <a:lnTo>
                    <a:pt x="2592" y="534"/>
                  </a:lnTo>
                  <a:lnTo>
                    <a:pt x="2580" y="552"/>
                  </a:lnTo>
                  <a:lnTo>
                    <a:pt x="2550" y="582"/>
                  </a:lnTo>
                  <a:lnTo>
                    <a:pt x="2478" y="618"/>
                  </a:lnTo>
                  <a:lnTo>
                    <a:pt x="2484" y="588"/>
                  </a:lnTo>
                  <a:lnTo>
                    <a:pt x="2478" y="582"/>
                  </a:lnTo>
                  <a:lnTo>
                    <a:pt x="2478" y="576"/>
                  </a:lnTo>
                  <a:lnTo>
                    <a:pt x="2472" y="570"/>
                  </a:lnTo>
                  <a:lnTo>
                    <a:pt x="2472" y="564"/>
                  </a:lnTo>
                  <a:lnTo>
                    <a:pt x="2478" y="552"/>
                  </a:lnTo>
                  <a:lnTo>
                    <a:pt x="2496" y="534"/>
                  </a:lnTo>
                  <a:lnTo>
                    <a:pt x="2502" y="522"/>
                  </a:lnTo>
                  <a:lnTo>
                    <a:pt x="2502" y="516"/>
                  </a:lnTo>
                  <a:lnTo>
                    <a:pt x="2496" y="510"/>
                  </a:lnTo>
                  <a:lnTo>
                    <a:pt x="2496" y="492"/>
                  </a:lnTo>
                  <a:lnTo>
                    <a:pt x="2502" y="480"/>
                  </a:lnTo>
                  <a:lnTo>
                    <a:pt x="2508" y="474"/>
                  </a:lnTo>
                  <a:lnTo>
                    <a:pt x="2514" y="462"/>
                  </a:lnTo>
                  <a:lnTo>
                    <a:pt x="2526" y="456"/>
                  </a:lnTo>
                  <a:lnTo>
                    <a:pt x="2532" y="450"/>
                  </a:lnTo>
                  <a:lnTo>
                    <a:pt x="2532" y="432"/>
                  </a:lnTo>
                  <a:lnTo>
                    <a:pt x="2538" y="432"/>
                  </a:lnTo>
                  <a:lnTo>
                    <a:pt x="2622" y="348"/>
                  </a:lnTo>
                  <a:lnTo>
                    <a:pt x="2592" y="354"/>
                  </a:lnTo>
                  <a:lnTo>
                    <a:pt x="2580" y="360"/>
                  </a:lnTo>
                  <a:lnTo>
                    <a:pt x="2574" y="366"/>
                  </a:lnTo>
                  <a:lnTo>
                    <a:pt x="2562" y="372"/>
                  </a:lnTo>
                  <a:lnTo>
                    <a:pt x="2556" y="378"/>
                  </a:lnTo>
                  <a:lnTo>
                    <a:pt x="2550" y="378"/>
                  </a:lnTo>
                  <a:lnTo>
                    <a:pt x="2550" y="372"/>
                  </a:lnTo>
                  <a:lnTo>
                    <a:pt x="2556" y="366"/>
                  </a:lnTo>
                  <a:lnTo>
                    <a:pt x="2568" y="360"/>
                  </a:lnTo>
                  <a:lnTo>
                    <a:pt x="2592" y="336"/>
                  </a:lnTo>
                  <a:lnTo>
                    <a:pt x="2604" y="330"/>
                  </a:lnTo>
                  <a:lnTo>
                    <a:pt x="2658" y="276"/>
                  </a:lnTo>
                  <a:lnTo>
                    <a:pt x="2670" y="288"/>
                  </a:lnTo>
                  <a:lnTo>
                    <a:pt x="2682" y="276"/>
                  </a:lnTo>
                  <a:lnTo>
                    <a:pt x="2682" y="288"/>
                  </a:lnTo>
                  <a:lnTo>
                    <a:pt x="2694" y="288"/>
                  </a:lnTo>
                  <a:lnTo>
                    <a:pt x="2700" y="282"/>
                  </a:lnTo>
                  <a:lnTo>
                    <a:pt x="2700" y="270"/>
                  </a:lnTo>
                  <a:lnTo>
                    <a:pt x="2724" y="276"/>
                  </a:lnTo>
                  <a:lnTo>
                    <a:pt x="2736" y="270"/>
                  </a:lnTo>
                  <a:lnTo>
                    <a:pt x="2742" y="270"/>
                  </a:lnTo>
                  <a:lnTo>
                    <a:pt x="2754" y="264"/>
                  </a:lnTo>
                  <a:lnTo>
                    <a:pt x="2772" y="264"/>
                  </a:lnTo>
                  <a:lnTo>
                    <a:pt x="2784" y="270"/>
                  </a:lnTo>
                  <a:lnTo>
                    <a:pt x="2790" y="276"/>
                  </a:lnTo>
                  <a:lnTo>
                    <a:pt x="2796" y="288"/>
                  </a:lnTo>
                  <a:lnTo>
                    <a:pt x="2772" y="294"/>
                  </a:lnTo>
                  <a:lnTo>
                    <a:pt x="2772" y="318"/>
                  </a:lnTo>
                  <a:lnTo>
                    <a:pt x="2742" y="318"/>
                  </a:lnTo>
                  <a:lnTo>
                    <a:pt x="2736" y="324"/>
                  </a:lnTo>
                  <a:lnTo>
                    <a:pt x="2736" y="360"/>
                  </a:lnTo>
                  <a:lnTo>
                    <a:pt x="2730" y="366"/>
                  </a:lnTo>
                  <a:lnTo>
                    <a:pt x="2718" y="366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72" name="Puerto Rico" descr="© INSCALE GmbH, 05.05.2010&#10;http://www.presentationload.com/">
              <a:extLst>
                <a:ext uri="{FF2B5EF4-FFF2-40B4-BE49-F238E27FC236}">
                  <a16:creationId xmlns:a16="http://schemas.microsoft.com/office/drawing/2014/main" id="{2612B919-3CC7-49F6-B8B1-D6478D362C64}"/>
                </a:ext>
              </a:extLst>
            </p:cNvPr>
            <p:cNvSpPr>
              <a:spLocks/>
            </p:cNvSpPr>
            <p:nvPr/>
          </p:nvSpPr>
          <p:spPr bwMode="gray">
            <a:xfrm>
              <a:off x="3467323" y="3854396"/>
              <a:ext cx="60346" cy="26987"/>
            </a:xfrm>
            <a:custGeom>
              <a:avLst/>
              <a:gdLst>
                <a:gd name="T0" fmla="*/ 2147483647 w 138"/>
                <a:gd name="T1" fmla="*/ 2147483647 h 60"/>
                <a:gd name="T2" fmla="*/ 2147483647 w 138"/>
                <a:gd name="T3" fmla="*/ 2147483647 h 60"/>
                <a:gd name="T4" fmla="*/ 2147483647 w 138"/>
                <a:gd name="T5" fmla="*/ 0 h 60"/>
                <a:gd name="T6" fmla="*/ 2147483647 w 138"/>
                <a:gd name="T7" fmla="*/ 0 h 60"/>
                <a:gd name="T8" fmla="*/ 2147483647 w 138"/>
                <a:gd name="T9" fmla="*/ 2147483647 h 60"/>
                <a:gd name="T10" fmla="*/ 0 w 138"/>
                <a:gd name="T11" fmla="*/ 2147483647 h 60"/>
                <a:gd name="T12" fmla="*/ 0 w 138"/>
                <a:gd name="T13" fmla="*/ 2147483647 h 60"/>
                <a:gd name="T14" fmla="*/ 2147483647 w 138"/>
                <a:gd name="T15" fmla="*/ 2147483647 h 60"/>
                <a:gd name="T16" fmla="*/ 2147483647 w 138"/>
                <a:gd name="T17" fmla="*/ 2147483647 h 60"/>
                <a:gd name="T18" fmla="*/ 2147483647 w 138"/>
                <a:gd name="T19" fmla="*/ 2147483647 h 60"/>
                <a:gd name="T20" fmla="*/ 2147483647 w 138"/>
                <a:gd name="T21" fmla="*/ 2147483647 h 60"/>
                <a:gd name="T22" fmla="*/ 2147483647 w 138"/>
                <a:gd name="T23" fmla="*/ 2147483647 h 60"/>
                <a:gd name="T24" fmla="*/ 2147483647 w 138"/>
                <a:gd name="T25" fmla="*/ 2147483647 h 60"/>
                <a:gd name="T26" fmla="*/ 2147483647 w 138"/>
                <a:gd name="T27" fmla="*/ 2147483647 h 60"/>
                <a:gd name="T28" fmla="*/ 2147483647 w 138"/>
                <a:gd name="T29" fmla="*/ 2147483647 h 60"/>
                <a:gd name="T30" fmla="*/ 2147483647 w 138"/>
                <a:gd name="T31" fmla="*/ 2147483647 h 60"/>
                <a:gd name="T32" fmla="*/ 2147483647 w 138"/>
                <a:gd name="T33" fmla="*/ 2147483647 h 60"/>
                <a:gd name="T34" fmla="*/ 2147483647 w 138"/>
                <a:gd name="T35" fmla="*/ 2147483647 h 6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38"/>
                <a:gd name="T55" fmla="*/ 0 h 60"/>
                <a:gd name="T56" fmla="*/ 138 w 138"/>
                <a:gd name="T57" fmla="*/ 60 h 60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38" h="60">
                  <a:moveTo>
                    <a:pt x="84" y="12"/>
                  </a:moveTo>
                  <a:lnTo>
                    <a:pt x="72" y="12"/>
                  </a:lnTo>
                  <a:lnTo>
                    <a:pt x="36" y="0"/>
                  </a:lnTo>
                  <a:lnTo>
                    <a:pt x="12" y="0"/>
                  </a:lnTo>
                  <a:lnTo>
                    <a:pt x="6" y="12"/>
                  </a:lnTo>
                  <a:lnTo>
                    <a:pt x="0" y="18"/>
                  </a:lnTo>
                  <a:lnTo>
                    <a:pt x="0" y="48"/>
                  </a:lnTo>
                  <a:lnTo>
                    <a:pt x="36" y="60"/>
                  </a:lnTo>
                  <a:lnTo>
                    <a:pt x="48" y="48"/>
                  </a:lnTo>
                  <a:lnTo>
                    <a:pt x="102" y="48"/>
                  </a:lnTo>
                  <a:lnTo>
                    <a:pt x="120" y="36"/>
                  </a:lnTo>
                  <a:lnTo>
                    <a:pt x="132" y="30"/>
                  </a:lnTo>
                  <a:lnTo>
                    <a:pt x="138" y="18"/>
                  </a:lnTo>
                  <a:lnTo>
                    <a:pt x="138" y="12"/>
                  </a:lnTo>
                  <a:lnTo>
                    <a:pt x="132" y="6"/>
                  </a:lnTo>
                  <a:lnTo>
                    <a:pt x="114" y="6"/>
                  </a:lnTo>
                  <a:lnTo>
                    <a:pt x="102" y="12"/>
                  </a:lnTo>
                  <a:lnTo>
                    <a:pt x="84" y="12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73" name="Panama" descr="© INSCALE GmbH, 05.05.2010&#10;http://www.presentationload.com/">
              <a:extLst>
                <a:ext uri="{FF2B5EF4-FFF2-40B4-BE49-F238E27FC236}">
                  <a16:creationId xmlns:a16="http://schemas.microsoft.com/office/drawing/2014/main" id="{3C7E476B-CCF6-4C90-8C7A-626AB886AFB6}"/>
                </a:ext>
              </a:extLst>
            </p:cNvPr>
            <p:cNvSpPr>
              <a:spLocks/>
            </p:cNvSpPr>
            <p:nvPr/>
          </p:nvSpPr>
          <p:spPr bwMode="gray">
            <a:xfrm>
              <a:off x="2941680" y="4173471"/>
              <a:ext cx="179449" cy="87309"/>
            </a:xfrm>
            <a:custGeom>
              <a:avLst/>
              <a:gdLst>
                <a:gd name="T0" fmla="*/ 2147483647 w 408"/>
                <a:gd name="T1" fmla="*/ 2147483647 h 198"/>
                <a:gd name="T2" fmla="*/ 2147483647 w 408"/>
                <a:gd name="T3" fmla="*/ 2147483647 h 198"/>
                <a:gd name="T4" fmla="*/ 2147483647 w 408"/>
                <a:gd name="T5" fmla="*/ 2147483647 h 198"/>
                <a:gd name="T6" fmla="*/ 2147483647 w 408"/>
                <a:gd name="T7" fmla="*/ 2147483647 h 198"/>
                <a:gd name="T8" fmla="*/ 2147483647 w 408"/>
                <a:gd name="T9" fmla="*/ 2147483647 h 198"/>
                <a:gd name="T10" fmla="*/ 2147483647 w 408"/>
                <a:gd name="T11" fmla="*/ 2147483647 h 198"/>
                <a:gd name="T12" fmla="*/ 2147483647 w 408"/>
                <a:gd name="T13" fmla="*/ 2147483647 h 198"/>
                <a:gd name="T14" fmla="*/ 2147483647 w 408"/>
                <a:gd name="T15" fmla="*/ 2147483647 h 198"/>
                <a:gd name="T16" fmla="*/ 2147483647 w 408"/>
                <a:gd name="T17" fmla="*/ 2147483647 h 198"/>
                <a:gd name="T18" fmla="*/ 2147483647 w 408"/>
                <a:gd name="T19" fmla="*/ 2147483647 h 198"/>
                <a:gd name="T20" fmla="*/ 2147483647 w 408"/>
                <a:gd name="T21" fmla="*/ 2147483647 h 198"/>
                <a:gd name="T22" fmla="*/ 2147483647 w 408"/>
                <a:gd name="T23" fmla="*/ 2147483647 h 198"/>
                <a:gd name="T24" fmla="*/ 2147483647 w 408"/>
                <a:gd name="T25" fmla="*/ 2147483647 h 198"/>
                <a:gd name="T26" fmla="*/ 2147483647 w 408"/>
                <a:gd name="T27" fmla="*/ 2147483647 h 198"/>
                <a:gd name="T28" fmla="*/ 2147483647 w 408"/>
                <a:gd name="T29" fmla="*/ 2147483647 h 198"/>
                <a:gd name="T30" fmla="*/ 2147483647 w 408"/>
                <a:gd name="T31" fmla="*/ 2147483647 h 198"/>
                <a:gd name="T32" fmla="*/ 2147483647 w 408"/>
                <a:gd name="T33" fmla="*/ 0 h 198"/>
                <a:gd name="T34" fmla="*/ 2147483647 w 408"/>
                <a:gd name="T35" fmla="*/ 2147483647 h 198"/>
                <a:gd name="T36" fmla="*/ 2147483647 w 408"/>
                <a:gd name="T37" fmla="*/ 2147483647 h 198"/>
                <a:gd name="T38" fmla="*/ 2147483647 w 408"/>
                <a:gd name="T39" fmla="*/ 2147483647 h 198"/>
                <a:gd name="T40" fmla="*/ 2147483647 w 408"/>
                <a:gd name="T41" fmla="*/ 2147483647 h 198"/>
                <a:gd name="T42" fmla="*/ 2147483647 w 408"/>
                <a:gd name="T43" fmla="*/ 2147483647 h 198"/>
                <a:gd name="T44" fmla="*/ 2147483647 w 408"/>
                <a:gd name="T45" fmla="*/ 2147483647 h 198"/>
                <a:gd name="T46" fmla="*/ 2147483647 w 408"/>
                <a:gd name="T47" fmla="*/ 2147483647 h 198"/>
                <a:gd name="T48" fmla="*/ 2147483647 w 408"/>
                <a:gd name="T49" fmla="*/ 2147483647 h 198"/>
                <a:gd name="T50" fmla="*/ 2147483647 w 408"/>
                <a:gd name="T51" fmla="*/ 2147483647 h 198"/>
                <a:gd name="T52" fmla="*/ 2147483647 w 408"/>
                <a:gd name="T53" fmla="*/ 2147483647 h 198"/>
                <a:gd name="T54" fmla="*/ 2147483647 w 408"/>
                <a:gd name="T55" fmla="*/ 2147483647 h 198"/>
                <a:gd name="T56" fmla="*/ 0 w 408"/>
                <a:gd name="T57" fmla="*/ 2147483647 h 198"/>
                <a:gd name="T58" fmla="*/ 2147483647 w 408"/>
                <a:gd name="T59" fmla="*/ 2147483647 h 198"/>
                <a:gd name="T60" fmla="*/ 2147483647 w 408"/>
                <a:gd name="T61" fmla="*/ 2147483647 h 198"/>
                <a:gd name="T62" fmla="*/ 2147483647 w 408"/>
                <a:gd name="T63" fmla="*/ 2147483647 h 198"/>
                <a:gd name="T64" fmla="*/ 0 w 408"/>
                <a:gd name="T65" fmla="*/ 2147483647 h 198"/>
                <a:gd name="T66" fmla="*/ 2147483647 w 408"/>
                <a:gd name="T67" fmla="*/ 2147483647 h 198"/>
                <a:gd name="T68" fmla="*/ 2147483647 w 408"/>
                <a:gd name="T69" fmla="*/ 2147483647 h 198"/>
                <a:gd name="T70" fmla="*/ 2147483647 w 408"/>
                <a:gd name="T71" fmla="*/ 2147483647 h 198"/>
                <a:gd name="T72" fmla="*/ 2147483647 w 408"/>
                <a:gd name="T73" fmla="*/ 2147483647 h 198"/>
                <a:gd name="T74" fmla="*/ 2147483647 w 408"/>
                <a:gd name="T75" fmla="*/ 2147483647 h 198"/>
                <a:gd name="T76" fmla="*/ 2147483647 w 408"/>
                <a:gd name="T77" fmla="*/ 2147483647 h 198"/>
                <a:gd name="T78" fmla="*/ 2147483647 w 408"/>
                <a:gd name="T79" fmla="*/ 2147483647 h 198"/>
                <a:gd name="T80" fmla="*/ 2147483647 w 408"/>
                <a:gd name="T81" fmla="*/ 2147483647 h 198"/>
                <a:gd name="T82" fmla="*/ 2147483647 w 408"/>
                <a:gd name="T83" fmla="*/ 2147483647 h 198"/>
                <a:gd name="T84" fmla="*/ 2147483647 w 408"/>
                <a:gd name="T85" fmla="*/ 2147483647 h 198"/>
                <a:gd name="T86" fmla="*/ 2147483647 w 408"/>
                <a:gd name="T87" fmla="*/ 2147483647 h 198"/>
                <a:gd name="T88" fmla="*/ 2147483647 w 408"/>
                <a:gd name="T89" fmla="*/ 2147483647 h 198"/>
                <a:gd name="T90" fmla="*/ 2147483647 w 408"/>
                <a:gd name="T91" fmla="*/ 2147483647 h 198"/>
                <a:gd name="T92" fmla="*/ 2147483647 w 408"/>
                <a:gd name="T93" fmla="*/ 2147483647 h 198"/>
                <a:gd name="T94" fmla="*/ 2147483647 w 408"/>
                <a:gd name="T95" fmla="*/ 2147483647 h 198"/>
                <a:gd name="T96" fmla="*/ 2147483647 w 408"/>
                <a:gd name="T97" fmla="*/ 2147483647 h 198"/>
                <a:gd name="T98" fmla="*/ 2147483647 w 408"/>
                <a:gd name="T99" fmla="*/ 2147483647 h 198"/>
                <a:gd name="T100" fmla="*/ 2147483647 w 408"/>
                <a:gd name="T101" fmla="*/ 2147483647 h 198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408"/>
                <a:gd name="T154" fmla="*/ 0 h 198"/>
                <a:gd name="T155" fmla="*/ 408 w 408"/>
                <a:gd name="T156" fmla="*/ 198 h 198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408" h="198">
                  <a:moveTo>
                    <a:pt x="306" y="66"/>
                  </a:moveTo>
                  <a:lnTo>
                    <a:pt x="318" y="78"/>
                  </a:lnTo>
                  <a:lnTo>
                    <a:pt x="324" y="90"/>
                  </a:lnTo>
                  <a:lnTo>
                    <a:pt x="330" y="96"/>
                  </a:lnTo>
                  <a:lnTo>
                    <a:pt x="342" y="90"/>
                  </a:lnTo>
                  <a:lnTo>
                    <a:pt x="372" y="120"/>
                  </a:lnTo>
                  <a:lnTo>
                    <a:pt x="342" y="102"/>
                  </a:lnTo>
                  <a:lnTo>
                    <a:pt x="342" y="120"/>
                  </a:lnTo>
                  <a:lnTo>
                    <a:pt x="336" y="132"/>
                  </a:lnTo>
                  <a:lnTo>
                    <a:pt x="336" y="162"/>
                  </a:lnTo>
                  <a:lnTo>
                    <a:pt x="342" y="168"/>
                  </a:lnTo>
                  <a:lnTo>
                    <a:pt x="348" y="180"/>
                  </a:lnTo>
                  <a:lnTo>
                    <a:pt x="354" y="186"/>
                  </a:lnTo>
                  <a:lnTo>
                    <a:pt x="360" y="186"/>
                  </a:lnTo>
                  <a:lnTo>
                    <a:pt x="372" y="156"/>
                  </a:lnTo>
                  <a:lnTo>
                    <a:pt x="378" y="162"/>
                  </a:lnTo>
                  <a:lnTo>
                    <a:pt x="390" y="168"/>
                  </a:lnTo>
                  <a:lnTo>
                    <a:pt x="396" y="162"/>
                  </a:lnTo>
                  <a:lnTo>
                    <a:pt x="408" y="138"/>
                  </a:lnTo>
                  <a:lnTo>
                    <a:pt x="408" y="126"/>
                  </a:lnTo>
                  <a:lnTo>
                    <a:pt x="396" y="120"/>
                  </a:lnTo>
                  <a:lnTo>
                    <a:pt x="390" y="108"/>
                  </a:lnTo>
                  <a:lnTo>
                    <a:pt x="390" y="90"/>
                  </a:lnTo>
                  <a:lnTo>
                    <a:pt x="396" y="84"/>
                  </a:lnTo>
                  <a:lnTo>
                    <a:pt x="372" y="66"/>
                  </a:lnTo>
                  <a:lnTo>
                    <a:pt x="372" y="60"/>
                  </a:lnTo>
                  <a:lnTo>
                    <a:pt x="366" y="54"/>
                  </a:lnTo>
                  <a:lnTo>
                    <a:pt x="366" y="42"/>
                  </a:lnTo>
                  <a:lnTo>
                    <a:pt x="360" y="30"/>
                  </a:lnTo>
                  <a:lnTo>
                    <a:pt x="348" y="24"/>
                  </a:lnTo>
                  <a:lnTo>
                    <a:pt x="330" y="18"/>
                  </a:lnTo>
                  <a:lnTo>
                    <a:pt x="288" y="18"/>
                  </a:lnTo>
                  <a:lnTo>
                    <a:pt x="282" y="0"/>
                  </a:lnTo>
                  <a:lnTo>
                    <a:pt x="246" y="0"/>
                  </a:lnTo>
                  <a:lnTo>
                    <a:pt x="234" y="6"/>
                  </a:lnTo>
                  <a:lnTo>
                    <a:pt x="228" y="12"/>
                  </a:lnTo>
                  <a:lnTo>
                    <a:pt x="222" y="24"/>
                  </a:lnTo>
                  <a:lnTo>
                    <a:pt x="210" y="36"/>
                  </a:lnTo>
                  <a:lnTo>
                    <a:pt x="204" y="36"/>
                  </a:lnTo>
                  <a:lnTo>
                    <a:pt x="198" y="30"/>
                  </a:lnTo>
                  <a:lnTo>
                    <a:pt x="192" y="30"/>
                  </a:lnTo>
                  <a:lnTo>
                    <a:pt x="168" y="42"/>
                  </a:lnTo>
                  <a:lnTo>
                    <a:pt x="144" y="66"/>
                  </a:lnTo>
                  <a:lnTo>
                    <a:pt x="132" y="72"/>
                  </a:lnTo>
                  <a:lnTo>
                    <a:pt x="120" y="72"/>
                  </a:lnTo>
                  <a:lnTo>
                    <a:pt x="114" y="66"/>
                  </a:lnTo>
                  <a:lnTo>
                    <a:pt x="102" y="60"/>
                  </a:lnTo>
                  <a:lnTo>
                    <a:pt x="90" y="42"/>
                  </a:lnTo>
                  <a:lnTo>
                    <a:pt x="78" y="54"/>
                  </a:lnTo>
                  <a:lnTo>
                    <a:pt x="60" y="54"/>
                  </a:lnTo>
                  <a:lnTo>
                    <a:pt x="48" y="42"/>
                  </a:lnTo>
                  <a:lnTo>
                    <a:pt x="48" y="18"/>
                  </a:lnTo>
                  <a:lnTo>
                    <a:pt x="36" y="6"/>
                  </a:lnTo>
                  <a:lnTo>
                    <a:pt x="24" y="6"/>
                  </a:lnTo>
                  <a:lnTo>
                    <a:pt x="18" y="12"/>
                  </a:lnTo>
                  <a:lnTo>
                    <a:pt x="6" y="12"/>
                  </a:lnTo>
                  <a:lnTo>
                    <a:pt x="0" y="18"/>
                  </a:lnTo>
                  <a:lnTo>
                    <a:pt x="0" y="36"/>
                  </a:lnTo>
                  <a:lnTo>
                    <a:pt x="6" y="42"/>
                  </a:lnTo>
                  <a:lnTo>
                    <a:pt x="6" y="48"/>
                  </a:lnTo>
                  <a:lnTo>
                    <a:pt x="24" y="48"/>
                  </a:lnTo>
                  <a:lnTo>
                    <a:pt x="30" y="54"/>
                  </a:lnTo>
                  <a:lnTo>
                    <a:pt x="12" y="72"/>
                  </a:lnTo>
                  <a:lnTo>
                    <a:pt x="6" y="72"/>
                  </a:lnTo>
                  <a:lnTo>
                    <a:pt x="6" y="96"/>
                  </a:lnTo>
                  <a:lnTo>
                    <a:pt x="0" y="102"/>
                  </a:lnTo>
                  <a:lnTo>
                    <a:pt x="6" y="108"/>
                  </a:lnTo>
                  <a:lnTo>
                    <a:pt x="48" y="102"/>
                  </a:lnTo>
                  <a:lnTo>
                    <a:pt x="60" y="120"/>
                  </a:lnTo>
                  <a:lnTo>
                    <a:pt x="90" y="114"/>
                  </a:lnTo>
                  <a:lnTo>
                    <a:pt x="90" y="126"/>
                  </a:lnTo>
                  <a:lnTo>
                    <a:pt x="84" y="132"/>
                  </a:lnTo>
                  <a:lnTo>
                    <a:pt x="84" y="150"/>
                  </a:lnTo>
                  <a:lnTo>
                    <a:pt x="90" y="156"/>
                  </a:lnTo>
                  <a:lnTo>
                    <a:pt x="108" y="156"/>
                  </a:lnTo>
                  <a:lnTo>
                    <a:pt x="114" y="150"/>
                  </a:lnTo>
                  <a:lnTo>
                    <a:pt x="120" y="150"/>
                  </a:lnTo>
                  <a:lnTo>
                    <a:pt x="120" y="132"/>
                  </a:lnTo>
                  <a:lnTo>
                    <a:pt x="138" y="126"/>
                  </a:lnTo>
                  <a:lnTo>
                    <a:pt x="138" y="150"/>
                  </a:lnTo>
                  <a:lnTo>
                    <a:pt x="144" y="168"/>
                  </a:lnTo>
                  <a:lnTo>
                    <a:pt x="144" y="180"/>
                  </a:lnTo>
                  <a:lnTo>
                    <a:pt x="150" y="192"/>
                  </a:lnTo>
                  <a:lnTo>
                    <a:pt x="156" y="198"/>
                  </a:lnTo>
                  <a:lnTo>
                    <a:pt x="162" y="198"/>
                  </a:lnTo>
                  <a:lnTo>
                    <a:pt x="180" y="192"/>
                  </a:lnTo>
                  <a:lnTo>
                    <a:pt x="198" y="174"/>
                  </a:lnTo>
                  <a:lnTo>
                    <a:pt x="204" y="174"/>
                  </a:lnTo>
                  <a:lnTo>
                    <a:pt x="198" y="168"/>
                  </a:lnTo>
                  <a:lnTo>
                    <a:pt x="186" y="162"/>
                  </a:lnTo>
                  <a:lnTo>
                    <a:pt x="180" y="150"/>
                  </a:lnTo>
                  <a:lnTo>
                    <a:pt x="174" y="144"/>
                  </a:lnTo>
                  <a:lnTo>
                    <a:pt x="168" y="132"/>
                  </a:lnTo>
                  <a:lnTo>
                    <a:pt x="162" y="126"/>
                  </a:lnTo>
                  <a:lnTo>
                    <a:pt x="186" y="102"/>
                  </a:lnTo>
                  <a:lnTo>
                    <a:pt x="222" y="84"/>
                  </a:lnTo>
                  <a:lnTo>
                    <a:pt x="228" y="72"/>
                  </a:lnTo>
                  <a:lnTo>
                    <a:pt x="246" y="54"/>
                  </a:lnTo>
                  <a:lnTo>
                    <a:pt x="258" y="48"/>
                  </a:lnTo>
                  <a:lnTo>
                    <a:pt x="276" y="54"/>
                  </a:lnTo>
                  <a:lnTo>
                    <a:pt x="288" y="60"/>
                  </a:lnTo>
                  <a:lnTo>
                    <a:pt x="306" y="66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74" name="Nicaragua" descr="© INSCALE GmbH, 05.05.2010&#10;http://www.presentationload.com/">
              <a:extLst>
                <a:ext uri="{FF2B5EF4-FFF2-40B4-BE49-F238E27FC236}">
                  <a16:creationId xmlns:a16="http://schemas.microsoft.com/office/drawing/2014/main" id="{544965B4-1131-47FE-92B4-D73AAE4DE629}"/>
                </a:ext>
              </a:extLst>
            </p:cNvPr>
            <p:cNvSpPr>
              <a:spLocks/>
            </p:cNvSpPr>
            <p:nvPr/>
          </p:nvSpPr>
          <p:spPr bwMode="gray">
            <a:xfrm>
              <a:off x="2806695" y="3984566"/>
              <a:ext cx="144513" cy="149219"/>
            </a:xfrm>
            <a:custGeom>
              <a:avLst/>
              <a:gdLst>
                <a:gd name="T0" fmla="*/ 2147483647 w 324"/>
                <a:gd name="T1" fmla="*/ 2147483647 h 330"/>
                <a:gd name="T2" fmla="*/ 2147483647 w 324"/>
                <a:gd name="T3" fmla="*/ 0 h 330"/>
                <a:gd name="T4" fmla="*/ 2147483647 w 324"/>
                <a:gd name="T5" fmla="*/ 2147483647 h 330"/>
                <a:gd name="T6" fmla="*/ 2147483647 w 324"/>
                <a:gd name="T7" fmla="*/ 2147483647 h 330"/>
                <a:gd name="T8" fmla="*/ 2147483647 w 324"/>
                <a:gd name="T9" fmla="*/ 0 h 330"/>
                <a:gd name="T10" fmla="*/ 2147483647 w 324"/>
                <a:gd name="T11" fmla="*/ 2147483647 h 330"/>
                <a:gd name="T12" fmla="*/ 2147483647 w 324"/>
                <a:gd name="T13" fmla="*/ 2147483647 h 330"/>
                <a:gd name="T14" fmla="*/ 2147483647 w 324"/>
                <a:gd name="T15" fmla="*/ 2147483647 h 330"/>
                <a:gd name="T16" fmla="*/ 2147483647 w 324"/>
                <a:gd name="T17" fmla="*/ 2147483647 h 330"/>
                <a:gd name="T18" fmla="*/ 2147483647 w 324"/>
                <a:gd name="T19" fmla="*/ 2147483647 h 330"/>
                <a:gd name="T20" fmla="*/ 2147483647 w 324"/>
                <a:gd name="T21" fmla="*/ 2147483647 h 330"/>
                <a:gd name="T22" fmla="*/ 2147483647 w 324"/>
                <a:gd name="T23" fmla="*/ 2147483647 h 330"/>
                <a:gd name="T24" fmla="*/ 2147483647 w 324"/>
                <a:gd name="T25" fmla="*/ 2147483647 h 330"/>
                <a:gd name="T26" fmla="*/ 2147483647 w 324"/>
                <a:gd name="T27" fmla="*/ 2147483647 h 330"/>
                <a:gd name="T28" fmla="*/ 2147483647 w 324"/>
                <a:gd name="T29" fmla="*/ 2147483647 h 330"/>
                <a:gd name="T30" fmla="*/ 2147483647 w 324"/>
                <a:gd name="T31" fmla="*/ 2147483647 h 330"/>
                <a:gd name="T32" fmla="*/ 2147483647 w 324"/>
                <a:gd name="T33" fmla="*/ 2147483647 h 330"/>
                <a:gd name="T34" fmla="*/ 2147483647 w 324"/>
                <a:gd name="T35" fmla="*/ 2147483647 h 330"/>
                <a:gd name="T36" fmla="*/ 2147483647 w 324"/>
                <a:gd name="T37" fmla="*/ 2147483647 h 330"/>
                <a:gd name="T38" fmla="*/ 2147483647 w 324"/>
                <a:gd name="T39" fmla="*/ 2147483647 h 330"/>
                <a:gd name="T40" fmla="*/ 2147483647 w 324"/>
                <a:gd name="T41" fmla="*/ 2147483647 h 330"/>
                <a:gd name="T42" fmla="*/ 2147483647 w 324"/>
                <a:gd name="T43" fmla="*/ 2147483647 h 330"/>
                <a:gd name="T44" fmla="*/ 2147483647 w 324"/>
                <a:gd name="T45" fmla="*/ 2147483647 h 330"/>
                <a:gd name="T46" fmla="*/ 2147483647 w 324"/>
                <a:gd name="T47" fmla="*/ 2147483647 h 330"/>
                <a:gd name="T48" fmla="*/ 2147483647 w 324"/>
                <a:gd name="T49" fmla="*/ 2147483647 h 330"/>
                <a:gd name="T50" fmla="*/ 2147483647 w 324"/>
                <a:gd name="T51" fmla="*/ 2147483647 h 330"/>
                <a:gd name="T52" fmla="*/ 2147483647 w 324"/>
                <a:gd name="T53" fmla="*/ 2147483647 h 330"/>
                <a:gd name="T54" fmla="*/ 2147483647 w 324"/>
                <a:gd name="T55" fmla="*/ 2147483647 h 330"/>
                <a:gd name="T56" fmla="*/ 2147483647 w 324"/>
                <a:gd name="T57" fmla="*/ 2147483647 h 330"/>
                <a:gd name="T58" fmla="*/ 2147483647 w 324"/>
                <a:gd name="T59" fmla="*/ 2147483647 h 330"/>
                <a:gd name="T60" fmla="*/ 2147483647 w 324"/>
                <a:gd name="T61" fmla="*/ 2147483647 h 330"/>
                <a:gd name="T62" fmla="*/ 2147483647 w 324"/>
                <a:gd name="T63" fmla="*/ 2147483647 h 330"/>
                <a:gd name="T64" fmla="*/ 2147483647 w 324"/>
                <a:gd name="T65" fmla="*/ 2147483647 h 330"/>
                <a:gd name="T66" fmla="*/ 2147483647 w 324"/>
                <a:gd name="T67" fmla="*/ 2147483647 h 330"/>
                <a:gd name="T68" fmla="*/ 2147483647 w 324"/>
                <a:gd name="T69" fmla="*/ 2147483647 h 330"/>
                <a:gd name="T70" fmla="*/ 2147483647 w 324"/>
                <a:gd name="T71" fmla="*/ 2147483647 h 330"/>
                <a:gd name="T72" fmla="*/ 2147483647 w 324"/>
                <a:gd name="T73" fmla="*/ 2147483647 h 330"/>
                <a:gd name="T74" fmla="*/ 2147483647 w 324"/>
                <a:gd name="T75" fmla="*/ 2147483647 h 330"/>
                <a:gd name="T76" fmla="*/ 2147483647 w 324"/>
                <a:gd name="T77" fmla="*/ 2147483647 h 330"/>
                <a:gd name="T78" fmla="*/ 2147483647 w 324"/>
                <a:gd name="T79" fmla="*/ 2147483647 h 330"/>
                <a:gd name="T80" fmla="*/ 2147483647 w 324"/>
                <a:gd name="T81" fmla="*/ 2147483647 h 33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324"/>
                <a:gd name="T124" fmla="*/ 0 h 330"/>
                <a:gd name="T125" fmla="*/ 324 w 324"/>
                <a:gd name="T126" fmla="*/ 330 h 330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324" h="330">
                  <a:moveTo>
                    <a:pt x="324" y="18"/>
                  </a:moveTo>
                  <a:lnTo>
                    <a:pt x="318" y="12"/>
                  </a:lnTo>
                  <a:lnTo>
                    <a:pt x="318" y="6"/>
                  </a:lnTo>
                  <a:lnTo>
                    <a:pt x="312" y="0"/>
                  </a:lnTo>
                  <a:lnTo>
                    <a:pt x="264" y="0"/>
                  </a:lnTo>
                  <a:lnTo>
                    <a:pt x="264" y="6"/>
                  </a:lnTo>
                  <a:lnTo>
                    <a:pt x="252" y="18"/>
                  </a:lnTo>
                  <a:lnTo>
                    <a:pt x="240" y="18"/>
                  </a:lnTo>
                  <a:lnTo>
                    <a:pt x="222" y="0"/>
                  </a:lnTo>
                  <a:lnTo>
                    <a:pt x="210" y="0"/>
                  </a:lnTo>
                  <a:lnTo>
                    <a:pt x="198" y="12"/>
                  </a:lnTo>
                  <a:lnTo>
                    <a:pt x="198" y="30"/>
                  </a:lnTo>
                  <a:lnTo>
                    <a:pt x="180" y="30"/>
                  </a:lnTo>
                  <a:lnTo>
                    <a:pt x="168" y="54"/>
                  </a:lnTo>
                  <a:lnTo>
                    <a:pt x="144" y="78"/>
                  </a:lnTo>
                  <a:lnTo>
                    <a:pt x="126" y="78"/>
                  </a:lnTo>
                  <a:lnTo>
                    <a:pt x="120" y="72"/>
                  </a:lnTo>
                  <a:lnTo>
                    <a:pt x="120" y="66"/>
                  </a:lnTo>
                  <a:lnTo>
                    <a:pt x="108" y="66"/>
                  </a:lnTo>
                  <a:lnTo>
                    <a:pt x="102" y="72"/>
                  </a:lnTo>
                  <a:lnTo>
                    <a:pt x="96" y="84"/>
                  </a:lnTo>
                  <a:lnTo>
                    <a:pt x="60" y="84"/>
                  </a:lnTo>
                  <a:lnTo>
                    <a:pt x="54" y="90"/>
                  </a:lnTo>
                  <a:lnTo>
                    <a:pt x="54" y="102"/>
                  </a:lnTo>
                  <a:lnTo>
                    <a:pt x="60" y="108"/>
                  </a:lnTo>
                  <a:lnTo>
                    <a:pt x="60" y="120"/>
                  </a:lnTo>
                  <a:lnTo>
                    <a:pt x="66" y="126"/>
                  </a:lnTo>
                  <a:lnTo>
                    <a:pt x="48" y="126"/>
                  </a:lnTo>
                  <a:lnTo>
                    <a:pt x="48" y="144"/>
                  </a:lnTo>
                  <a:lnTo>
                    <a:pt x="36" y="150"/>
                  </a:lnTo>
                  <a:lnTo>
                    <a:pt x="0" y="150"/>
                  </a:lnTo>
                  <a:lnTo>
                    <a:pt x="48" y="204"/>
                  </a:lnTo>
                  <a:lnTo>
                    <a:pt x="48" y="210"/>
                  </a:lnTo>
                  <a:lnTo>
                    <a:pt x="54" y="216"/>
                  </a:lnTo>
                  <a:lnTo>
                    <a:pt x="54" y="228"/>
                  </a:lnTo>
                  <a:lnTo>
                    <a:pt x="66" y="252"/>
                  </a:lnTo>
                  <a:lnTo>
                    <a:pt x="72" y="258"/>
                  </a:lnTo>
                  <a:lnTo>
                    <a:pt x="96" y="270"/>
                  </a:lnTo>
                  <a:lnTo>
                    <a:pt x="108" y="282"/>
                  </a:lnTo>
                  <a:lnTo>
                    <a:pt x="114" y="294"/>
                  </a:lnTo>
                  <a:lnTo>
                    <a:pt x="138" y="294"/>
                  </a:lnTo>
                  <a:lnTo>
                    <a:pt x="132" y="294"/>
                  </a:lnTo>
                  <a:lnTo>
                    <a:pt x="120" y="282"/>
                  </a:lnTo>
                  <a:lnTo>
                    <a:pt x="120" y="276"/>
                  </a:lnTo>
                  <a:lnTo>
                    <a:pt x="126" y="270"/>
                  </a:lnTo>
                  <a:lnTo>
                    <a:pt x="138" y="270"/>
                  </a:lnTo>
                  <a:lnTo>
                    <a:pt x="138" y="264"/>
                  </a:lnTo>
                  <a:lnTo>
                    <a:pt x="132" y="258"/>
                  </a:lnTo>
                  <a:lnTo>
                    <a:pt x="126" y="258"/>
                  </a:lnTo>
                  <a:lnTo>
                    <a:pt x="120" y="264"/>
                  </a:lnTo>
                  <a:lnTo>
                    <a:pt x="114" y="264"/>
                  </a:lnTo>
                  <a:lnTo>
                    <a:pt x="114" y="222"/>
                  </a:lnTo>
                  <a:lnTo>
                    <a:pt x="120" y="222"/>
                  </a:lnTo>
                  <a:lnTo>
                    <a:pt x="132" y="228"/>
                  </a:lnTo>
                  <a:lnTo>
                    <a:pt x="144" y="240"/>
                  </a:lnTo>
                  <a:lnTo>
                    <a:pt x="156" y="246"/>
                  </a:lnTo>
                  <a:lnTo>
                    <a:pt x="180" y="270"/>
                  </a:lnTo>
                  <a:lnTo>
                    <a:pt x="192" y="306"/>
                  </a:lnTo>
                  <a:lnTo>
                    <a:pt x="210" y="306"/>
                  </a:lnTo>
                  <a:lnTo>
                    <a:pt x="216" y="312"/>
                  </a:lnTo>
                  <a:lnTo>
                    <a:pt x="222" y="312"/>
                  </a:lnTo>
                  <a:lnTo>
                    <a:pt x="222" y="318"/>
                  </a:lnTo>
                  <a:lnTo>
                    <a:pt x="234" y="330"/>
                  </a:lnTo>
                  <a:lnTo>
                    <a:pt x="270" y="330"/>
                  </a:lnTo>
                  <a:lnTo>
                    <a:pt x="270" y="324"/>
                  </a:lnTo>
                  <a:lnTo>
                    <a:pt x="258" y="312"/>
                  </a:lnTo>
                  <a:lnTo>
                    <a:pt x="252" y="300"/>
                  </a:lnTo>
                  <a:lnTo>
                    <a:pt x="252" y="276"/>
                  </a:lnTo>
                  <a:lnTo>
                    <a:pt x="264" y="264"/>
                  </a:lnTo>
                  <a:lnTo>
                    <a:pt x="270" y="264"/>
                  </a:lnTo>
                  <a:lnTo>
                    <a:pt x="270" y="246"/>
                  </a:lnTo>
                  <a:lnTo>
                    <a:pt x="264" y="234"/>
                  </a:lnTo>
                  <a:lnTo>
                    <a:pt x="264" y="222"/>
                  </a:lnTo>
                  <a:lnTo>
                    <a:pt x="270" y="174"/>
                  </a:lnTo>
                  <a:lnTo>
                    <a:pt x="282" y="192"/>
                  </a:lnTo>
                  <a:lnTo>
                    <a:pt x="288" y="108"/>
                  </a:lnTo>
                  <a:lnTo>
                    <a:pt x="288" y="102"/>
                  </a:lnTo>
                  <a:lnTo>
                    <a:pt x="294" y="96"/>
                  </a:lnTo>
                  <a:lnTo>
                    <a:pt x="306" y="72"/>
                  </a:lnTo>
                  <a:lnTo>
                    <a:pt x="312" y="66"/>
                  </a:lnTo>
                  <a:lnTo>
                    <a:pt x="324" y="42"/>
                  </a:lnTo>
                  <a:lnTo>
                    <a:pt x="324" y="18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75" name="Newfoundland" descr="© INSCALE GmbH, 05.05.2010&#10;http://www.presentationload.com/">
              <a:extLst>
                <a:ext uri="{FF2B5EF4-FFF2-40B4-BE49-F238E27FC236}">
                  <a16:creationId xmlns:a16="http://schemas.microsoft.com/office/drawing/2014/main" id="{92219E66-C3BE-4BE6-A87B-F5A3035AF38E}"/>
                </a:ext>
              </a:extLst>
            </p:cNvPr>
            <p:cNvSpPr>
              <a:spLocks/>
            </p:cNvSpPr>
            <p:nvPr/>
          </p:nvSpPr>
          <p:spPr bwMode="gray">
            <a:xfrm>
              <a:off x="3937385" y="2666992"/>
              <a:ext cx="187390" cy="171443"/>
            </a:xfrm>
            <a:custGeom>
              <a:avLst/>
              <a:gdLst>
                <a:gd name="T0" fmla="*/ 2147483647 w 426"/>
                <a:gd name="T1" fmla="*/ 2147483647 h 384"/>
                <a:gd name="T2" fmla="*/ 2147483647 w 426"/>
                <a:gd name="T3" fmla="*/ 2147483647 h 384"/>
                <a:gd name="T4" fmla="*/ 2147483647 w 426"/>
                <a:gd name="T5" fmla="*/ 0 h 384"/>
                <a:gd name="T6" fmla="*/ 2147483647 w 426"/>
                <a:gd name="T7" fmla="*/ 2147483647 h 384"/>
                <a:gd name="T8" fmla="*/ 2147483647 w 426"/>
                <a:gd name="T9" fmla="*/ 2147483647 h 384"/>
                <a:gd name="T10" fmla="*/ 2147483647 w 426"/>
                <a:gd name="T11" fmla="*/ 2147483647 h 384"/>
                <a:gd name="T12" fmla="*/ 2147483647 w 426"/>
                <a:gd name="T13" fmla="*/ 2147483647 h 384"/>
                <a:gd name="T14" fmla="*/ 2147483647 w 426"/>
                <a:gd name="T15" fmla="*/ 2147483647 h 384"/>
                <a:gd name="T16" fmla="*/ 2147483647 w 426"/>
                <a:gd name="T17" fmla="*/ 2147483647 h 384"/>
                <a:gd name="T18" fmla="*/ 2147483647 w 426"/>
                <a:gd name="T19" fmla="*/ 2147483647 h 384"/>
                <a:gd name="T20" fmla="*/ 2147483647 w 426"/>
                <a:gd name="T21" fmla="*/ 2147483647 h 384"/>
                <a:gd name="T22" fmla="*/ 2147483647 w 426"/>
                <a:gd name="T23" fmla="*/ 2147483647 h 384"/>
                <a:gd name="T24" fmla="*/ 2147483647 w 426"/>
                <a:gd name="T25" fmla="*/ 2147483647 h 384"/>
                <a:gd name="T26" fmla="*/ 2147483647 w 426"/>
                <a:gd name="T27" fmla="*/ 2147483647 h 384"/>
                <a:gd name="T28" fmla="*/ 2147483647 w 426"/>
                <a:gd name="T29" fmla="*/ 2147483647 h 384"/>
                <a:gd name="T30" fmla="*/ 2147483647 w 426"/>
                <a:gd name="T31" fmla="*/ 2147483647 h 384"/>
                <a:gd name="T32" fmla="*/ 2147483647 w 426"/>
                <a:gd name="T33" fmla="*/ 2147483647 h 384"/>
                <a:gd name="T34" fmla="*/ 2147483647 w 426"/>
                <a:gd name="T35" fmla="*/ 2147483647 h 384"/>
                <a:gd name="T36" fmla="*/ 2147483647 w 426"/>
                <a:gd name="T37" fmla="*/ 2147483647 h 384"/>
                <a:gd name="T38" fmla="*/ 2147483647 w 426"/>
                <a:gd name="T39" fmla="*/ 2147483647 h 384"/>
                <a:gd name="T40" fmla="*/ 2147483647 w 426"/>
                <a:gd name="T41" fmla="*/ 2147483647 h 384"/>
                <a:gd name="T42" fmla="*/ 2147483647 w 426"/>
                <a:gd name="T43" fmla="*/ 2147483647 h 384"/>
                <a:gd name="T44" fmla="*/ 2147483647 w 426"/>
                <a:gd name="T45" fmla="*/ 2147483647 h 384"/>
                <a:gd name="T46" fmla="*/ 2147483647 w 426"/>
                <a:gd name="T47" fmla="*/ 2147483647 h 384"/>
                <a:gd name="T48" fmla="*/ 2147483647 w 426"/>
                <a:gd name="T49" fmla="*/ 2147483647 h 384"/>
                <a:gd name="T50" fmla="*/ 2147483647 w 426"/>
                <a:gd name="T51" fmla="*/ 2147483647 h 384"/>
                <a:gd name="T52" fmla="*/ 2147483647 w 426"/>
                <a:gd name="T53" fmla="*/ 2147483647 h 384"/>
                <a:gd name="T54" fmla="*/ 2147483647 w 426"/>
                <a:gd name="T55" fmla="*/ 2147483647 h 384"/>
                <a:gd name="T56" fmla="*/ 2147483647 w 426"/>
                <a:gd name="T57" fmla="*/ 2147483647 h 384"/>
                <a:gd name="T58" fmla="*/ 2147483647 w 426"/>
                <a:gd name="T59" fmla="*/ 2147483647 h 384"/>
                <a:gd name="T60" fmla="*/ 2147483647 w 426"/>
                <a:gd name="T61" fmla="*/ 2147483647 h 384"/>
                <a:gd name="T62" fmla="*/ 2147483647 w 426"/>
                <a:gd name="T63" fmla="*/ 2147483647 h 384"/>
                <a:gd name="T64" fmla="*/ 2147483647 w 426"/>
                <a:gd name="T65" fmla="*/ 2147483647 h 384"/>
                <a:gd name="T66" fmla="*/ 2147483647 w 426"/>
                <a:gd name="T67" fmla="*/ 2147483647 h 384"/>
                <a:gd name="T68" fmla="*/ 2147483647 w 426"/>
                <a:gd name="T69" fmla="*/ 2147483647 h 384"/>
                <a:gd name="T70" fmla="*/ 2147483647 w 426"/>
                <a:gd name="T71" fmla="*/ 2147483647 h 384"/>
                <a:gd name="T72" fmla="*/ 2147483647 w 426"/>
                <a:gd name="T73" fmla="*/ 2147483647 h 384"/>
                <a:gd name="T74" fmla="*/ 2147483647 w 426"/>
                <a:gd name="T75" fmla="*/ 2147483647 h 384"/>
                <a:gd name="T76" fmla="*/ 2147483647 w 426"/>
                <a:gd name="T77" fmla="*/ 2147483647 h 384"/>
                <a:gd name="T78" fmla="*/ 2147483647 w 426"/>
                <a:gd name="T79" fmla="*/ 2147483647 h 384"/>
                <a:gd name="T80" fmla="*/ 2147483647 w 426"/>
                <a:gd name="T81" fmla="*/ 2147483647 h 384"/>
                <a:gd name="T82" fmla="*/ 2147483647 w 426"/>
                <a:gd name="T83" fmla="*/ 2147483647 h 384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426"/>
                <a:gd name="T127" fmla="*/ 0 h 384"/>
                <a:gd name="T128" fmla="*/ 426 w 426"/>
                <a:gd name="T129" fmla="*/ 384 h 384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426" h="384">
                  <a:moveTo>
                    <a:pt x="258" y="18"/>
                  </a:moveTo>
                  <a:lnTo>
                    <a:pt x="270" y="12"/>
                  </a:lnTo>
                  <a:lnTo>
                    <a:pt x="276" y="12"/>
                  </a:lnTo>
                  <a:lnTo>
                    <a:pt x="294" y="6"/>
                  </a:lnTo>
                  <a:lnTo>
                    <a:pt x="306" y="0"/>
                  </a:lnTo>
                  <a:lnTo>
                    <a:pt x="330" y="0"/>
                  </a:lnTo>
                  <a:lnTo>
                    <a:pt x="342" y="6"/>
                  </a:lnTo>
                  <a:lnTo>
                    <a:pt x="342" y="18"/>
                  </a:lnTo>
                  <a:lnTo>
                    <a:pt x="336" y="24"/>
                  </a:lnTo>
                  <a:lnTo>
                    <a:pt x="312" y="42"/>
                  </a:lnTo>
                  <a:lnTo>
                    <a:pt x="312" y="48"/>
                  </a:lnTo>
                  <a:lnTo>
                    <a:pt x="306" y="54"/>
                  </a:lnTo>
                  <a:lnTo>
                    <a:pt x="300" y="72"/>
                  </a:lnTo>
                  <a:lnTo>
                    <a:pt x="276" y="96"/>
                  </a:lnTo>
                  <a:lnTo>
                    <a:pt x="258" y="102"/>
                  </a:lnTo>
                  <a:lnTo>
                    <a:pt x="246" y="102"/>
                  </a:lnTo>
                  <a:lnTo>
                    <a:pt x="210" y="150"/>
                  </a:lnTo>
                  <a:lnTo>
                    <a:pt x="210" y="174"/>
                  </a:lnTo>
                  <a:lnTo>
                    <a:pt x="234" y="156"/>
                  </a:lnTo>
                  <a:lnTo>
                    <a:pt x="264" y="108"/>
                  </a:lnTo>
                  <a:lnTo>
                    <a:pt x="282" y="126"/>
                  </a:lnTo>
                  <a:lnTo>
                    <a:pt x="306" y="138"/>
                  </a:lnTo>
                  <a:lnTo>
                    <a:pt x="294" y="168"/>
                  </a:lnTo>
                  <a:lnTo>
                    <a:pt x="324" y="168"/>
                  </a:lnTo>
                  <a:lnTo>
                    <a:pt x="330" y="192"/>
                  </a:lnTo>
                  <a:lnTo>
                    <a:pt x="384" y="162"/>
                  </a:lnTo>
                  <a:lnTo>
                    <a:pt x="402" y="174"/>
                  </a:lnTo>
                  <a:lnTo>
                    <a:pt x="396" y="180"/>
                  </a:lnTo>
                  <a:lnTo>
                    <a:pt x="390" y="192"/>
                  </a:lnTo>
                  <a:lnTo>
                    <a:pt x="378" y="204"/>
                  </a:lnTo>
                  <a:lnTo>
                    <a:pt x="372" y="204"/>
                  </a:lnTo>
                  <a:lnTo>
                    <a:pt x="384" y="204"/>
                  </a:lnTo>
                  <a:lnTo>
                    <a:pt x="396" y="210"/>
                  </a:lnTo>
                  <a:lnTo>
                    <a:pt x="408" y="210"/>
                  </a:lnTo>
                  <a:lnTo>
                    <a:pt x="408" y="216"/>
                  </a:lnTo>
                  <a:lnTo>
                    <a:pt x="396" y="240"/>
                  </a:lnTo>
                  <a:lnTo>
                    <a:pt x="384" y="252"/>
                  </a:lnTo>
                  <a:lnTo>
                    <a:pt x="378" y="264"/>
                  </a:lnTo>
                  <a:lnTo>
                    <a:pt x="366" y="276"/>
                  </a:lnTo>
                  <a:lnTo>
                    <a:pt x="360" y="288"/>
                  </a:lnTo>
                  <a:lnTo>
                    <a:pt x="354" y="294"/>
                  </a:lnTo>
                  <a:lnTo>
                    <a:pt x="390" y="294"/>
                  </a:lnTo>
                  <a:lnTo>
                    <a:pt x="354" y="312"/>
                  </a:lnTo>
                  <a:lnTo>
                    <a:pt x="384" y="312"/>
                  </a:lnTo>
                  <a:lnTo>
                    <a:pt x="420" y="300"/>
                  </a:lnTo>
                  <a:lnTo>
                    <a:pt x="426" y="324"/>
                  </a:lnTo>
                  <a:lnTo>
                    <a:pt x="360" y="384"/>
                  </a:lnTo>
                  <a:lnTo>
                    <a:pt x="318" y="378"/>
                  </a:lnTo>
                  <a:lnTo>
                    <a:pt x="336" y="354"/>
                  </a:lnTo>
                  <a:lnTo>
                    <a:pt x="306" y="360"/>
                  </a:lnTo>
                  <a:lnTo>
                    <a:pt x="300" y="348"/>
                  </a:lnTo>
                  <a:lnTo>
                    <a:pt x="228" y="360"/>
                  </a:lnTo>
                  <a:lnTo>
                    <a:pt x="192" y="354"/>
                  </a:lnTo>
                  <a:lnTo>
                    <a:pt x="186" y="348"/>
                  </a:lnTo>
                  <a:lnTo>
                    <a:pt x="228" y="336"/>
                  </a:lnTo>
                  <a:lnTo>
                    <a:pt x="234" y="330"/>
                  </a:lnTo>
                  <a:lnTo>
                    <a:pt x="234" y="324"/>
                  </a:lnTo>
                  <a:lnTo>
                    <a:pt x="228" y="324"/>
                  </a:lnTo>
                  <a:lnTo>
                    <a:pt x="222" y="318"/>
                  </a:lnTo>
                  <a:lnTo>
                    <a:pt x="198" y="318"/>
                  </a:lnTo>
                  <a:lnTo>
                    <a:pt x="162" y="312"/>
                  </a:lnTo>
                  <a:lnTo>
                    <a:pt x="126" y="300"/>
                  </a:lnTo>
                  <a:lnTo>
                    <a:pt x="96" y="294"/>
                  </a:lnTo>
                  <a:lnTo>
                    <a:pt x="78" y="294"/>
                  </a:lnTo>
                  <a:lnTo>
                    <a:pt x="72" y="300"/>
                  </a:lnTo>
                  <a:lnTo>
                    <a:pt x="48" y="300"/>
                  </a:lnTo>
                  <a:lnTo>
                    <a:pt x="36" y="306"/>
                  </a:lnTo>
                  <a:lnTo>
                    <a:pt x="24" y="306"/>
                  </a:lnTo>
                  <a:lnTo>
                    <a:pt x="12" y="300"/>
                  </a:lnTo>
                  <a:lnTo>
                    <a:pt x="6" y="294"/>
                  </a:lnTo>
                  <a:lnTo>
                    <a:pt x="18" y="282"/>
                  </a:lnTo>
                  <a:lnTo>
                    <a:pt x="24" y="282"/>
                  </a:lnTo>
                  <a:lnTo>
                    <a:pt x="30" y="276"/>
                  </a:lnTo>
                  <a:lnTo>
                    <a:pt x="42" y="276"/>
                  </a:lnTo>
                  <a:lnTo>
                    <a:pt x="30" y="276"/>
                  </a:lnTo>
                  <a:lnTo>
                    <a:pt x="12" y="270"/>
                  </a:lnTo>
                  <a:lnTo>
                    <a:pt x="0" y="258"/>
                  </a:lnTo>
                  <a:lnTo>
                    <a:pt x="6" y="252"/>
                  </a:lnTo>
                  <a:lnTo>
                    <a:pt x="18" y="252"/>
                  </a:lnTo>
                  <a:lnTo>
                    <a:pt x="54" y="234"/>
                  </a:lnTo>
                  <a:lnTo>
                    <a:pt x="60" y="228"/>
                  </a:lnTo>
                  <a:lnTo>
                    <a:pt x="66" y="228"/>
                  </a:lnTo>
                  <a:lnTo>
                    <a:pt x="204" y="90"/>
                  </a:lnTo>
                  <a:lnTo>
                    <a:pt x="258" y="18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76" name="Mexico" descr="© INSCALE GmbH, 05.05.2010&#10;http://www.presentationload.com/">
              <a:extLst>
                <a:ext uri="{FF2B5EF4-FFF2-40B4-BE49-F238E27FC236}">
                  <a16:creationId xmlns:a16="http://schemas.microsoft.com/office/drawing/2014/main" id="{2664CB41-3ED4-4EE9-A610-2E83176D49E8}"/>
                </a:ext>
              </a:extLst>
            </p:cNvPr>
            <p:cNvSpPr>
              <a:spLocks/>
            </p:cNvSpPr>
            <p:nvPr/>
          </p:nvSpPr>
          <p:spPr bwMode="gray">
            <a:xfrm>
              <a:off x="2046021" y="3340066"/>
              <a:ext cx="825784" cy="655613"/>
            </a:xfrm>
            <a:custGeom>
              <a:avLst/>
              <a:gdLst>
                <a:gd name="T0" fmla="*/ 2147483647 w 1860"/>
                <a:gd name="T1" fmla="*/ 2147483647 h 1458"/>
                <a:gd name="T2" fmla="*/ 2147483647 w 1860"/>
                <a:gd name="T3" fmla="*/ 2147483647 h 1458"/>
                <a:gd name="T4" fmla="*/ 2147483647 w 1860"/>
                <a:gd name="T5" fmla="*/ 2147483647 h 1458"/>
                <a:gd name="T6" fmla="*/ 2147483647 w 1860"/>
                <a:gd name="T7" fmla="*/ 2147483647 h 1458"/>
                <a:gd name="T8" fmla="*/ 2147483647 w 1860"/>
                <a:gd name="T9" fmla="*/ 2147483647 h 1458"/>
                <a:gd name="T10" fmla="*/ 2147483647 w 1860"/>
                <a:gd name="T11" fmla="*/ 2147483647 h 1458"/>
                <a:gd name="T12" fmla="*/ 2147483647 w 1860"/>
                <a:gd name="T13" fmla="*/ 2147483647 h 1458"/>
                <a:gd name="T14" fmla="*/ 2147483647 w 1860"/>
                <a:gd name="T15" fmla="*/ 2147483647 h 1458"/>
                <a:gd name="T16" fmla="*/ 2147483647 w 1860"/>
                <a:gd name="T17" fmla="*/ 2147483647 h 1458"/>
                <a:gd name="T18" fmla="*/ 2147483647 w 1860"/>
                <a:gd name="T19" fmla="*/ 2147483647 h 1458"/>
                <a:gd name="T20" fmla="*/ 2147483647 w 1860"/>
                <a:gd name="T21" fmla="*/ 2147483647 h 1458"/>
                <a:gd name="T22" fmla="*/ 2147483647 w 1860"/>
                <a:gd name="T23" fmla="*/ 2147483647 h 1458"/>
                <a:gd name="T24" fmla="*/ 2147483647 w 1860"/>
                <a:gd name="T25" fmla="*/ 2147483647 h 1458"/>
                <a:gd name="T26" fmla="*/ 2147483647 w 1860"/>
                <a:gd name="T27" fmla="*/ 2147483647 h 1458"/>
                <a:gd name="T28" fmla="*/ 2147483647 w 1860"/>
                <a:gd name="T29" fmla="*/ 2147483647 h 1458"/>
                <a:gd name="T30" fmla="*/ 2147483647 w 1860"/>
                <a:gd name="T31" fmla="*/ 2147483647 h 1458"/>
                <a:gd name="T32" fmla="*/ 2147483647 w 1860"/>
                <a:gd name="T33" fmla="*/ 2147483647 h 1458"/>
                <a:gd name="T34" fmla="*/ 2147483647 w 1860"/>
                <a:gd name="T35" fmla="*/ 2147483647 h 1458"/>
                <a:gd name="T36" fmla="*/ 2147483647 w 1860"/>
                <a:gd name="T37" fmla="*/ 2147483647 h 1458"/>
                <a:gd name="T38" fmla="*/ 2147483647 w 1860"/>
                <a:gd name="T39" fmla="*/ 2147483647 h 1458"/>
                <a:gd name="T40" fmla="*/ 2147483647 w 1860"/>
                <a:gd name="T41" fmla="*/ 2147483647 h 1458"/>
                <a:gd name="T42" fmla="*/ 2147483647 w 1860"/>
                <a:gd name="T43" fmla="*/ 2147483647 h 1458"/>
                <a:gd name="T44" fmla="*/ 2147483647 w 1860"/>
                <a:gd name="T45" fmla="*/ 2147483647 h 1458"/>
                <a:gd name="T46" fmla="*/ 2147483647 w 1860"/>
                <a:gd name="T47" fmla="*/ 2147483647 h 1458"/>
                <a:gd name="T48" fmla="*/ 2147483647 w 1860"/>
                <a:gd name="T49" fmla="*/ 2147483647 h 1458"/>
                <a:gd name="T50" fmla="*/ 2147483647 w 1860"/>
                <a:gd name="T51" fmla="*/ 2147483647 h 1458"/>
                <a:gd name="T52" fmla="*/ 2147483647 w 1860"/>
                <a:gd name="T53" fmla="*/ 2147483647 h 1458"/>
                <a:gd name="T54" fmla="*/ 2147483647 w 1860"/>
                <a:gd name="T55" fmla="*/ 2147483647 h 1458"/>
                <a:gd name="T56" fmla="*/ 0 w 1860"/>
                <a:gd name="T57" fmla="*/ 2147483647 h 1458"/>
                <a:gd name="T58" fmla="*/ 2147483647 w 1860"/>
                <a:gd name="T59" fmla="*/ 2147483647 h 1458"/>
                <a:gd name="T60" fmla="*/ 2147483647 w 1860"/>
                <a:gd name="T61" fmla="*/ 2147483647 h 1458"/>
                <a:gd name="T62" fmla="*/ 2147483647 w 1860"/>
                <a:gd name="T63" fmla="*/ 2147483647 h 1458"/>
                <a:gd name="T64" fmla="*/ 2147483647 w 1860"/>
                <a:gd name="T65" fmla="*/ 2147483647 h 1458"/>
                <a:gd name="T66" fmla="*/ 2147483647 w 1860"/>
                <a:gd name="T67" fmla="*/ 2147483647 h 1458"/>
                <a:gd name="T68" fmla="*/ 2147483647 w 1860"/>
                <a:gd name="T69" fmla="*/ 2147483647 h 1458"/>
                <a:gd name="T70" fmla="*/ 2147483647 w 1860"/>
                <a:gd name="T71" fmla="*/ 2147483647 h 1458"/>
                <a:gd name="T72" fmla="*/ 2147483647 w 1860"/>
                <a:gd name="T73" fmla="*/ 2147483647 h 1458"/>
                <a:gd name="T74" fmla="*/ 2147483647 w 1860"/>
                <a:gd name="T75" fmla="*/ 2147483647 h 1458"/>
                <a:gd name="T76" fmla="*/ 2147483647 w 1860"/>
                <a:gd name="T77" fmla="*/ 2147483647 h 1458"/>
                <a:gd name="T78" fmla="*/ 2147483647 w 1860"/>
                <a:gd name="T79" fmla="*/ 2147483647 h 1458"/>
                <a:gd name="T80" fmla="*/ 2147483647 w 1860"/>
                <a:gd name="T81" fmla="*/ 2147483647 h 1458"/>
                <a:gd name="T82" fmla="*/ 2147483647 w 1860"/>
                <a:gd name="T83" fmla="*/ 2147483647 h 1458"/>
                <a:gd name="T84" fmla="*/ 2147483647 w 1860"/>
                <a:gd name="T85" fmla="*/ 2147483647 h 1458"/>
                <a:gd name="T86" fmla="*/ 2147483647 w 1860"/>
                <a:gd name="T87" fmla="*/ 2147483647 h 1458"/>
                <a:gd name="T88" fmla="*/ 2147483647 w 1860"/>
                <a:gd name="T89" fmla="*/ 2147483647 h 1458"/>
                <a:gd name="T90" fmla="*/ 2147483647 w 1860"/>
                <a:gd name="T91" fmla="*/ 2147483647 h 1458"/>
                <a:gd name="T92" fmla="*/ 2147483647 w 1860"/>
                <a:gd name="T93" fmla="*/ 2147483647 h 1458"/>
                <a:gd name="T94" fmla="*/ 2147483647 w 1860"/>
                <a:gd name="T95" fmla="*/ 2147483647 h 1458"/>
                <a:gd name="T96" fmla="*/ 2147483647 w 1860"/>
                <a:gd name="T97" fmla="*/ 2147483647 h 1458"/>
                <a:gd name="T98" fmla="*/ 2147483647 w 1860"/>
                <a:gd name="T99" fmla="*/ 2147483647 h 1458"/>
                <a:gd name="T100" fmla="*/ 2147483647 w 1860"/>
                <a:gd name="T101" fmla="*/ 2147483647 h 1458"/>
                <a:gd name="T102" fmla="*/ 2147483647 w 1860"/>
                <a:gd name="T103" fmla="*/ 2147483647 h 1458"/>
                <a:gd name="T104" fmla="*/ 2147483647 w 1860"/>
                <a:gd name="T105" fmla="*/ 2147483647 h 1458"/>
                <a:gd name="T106" fmla="*/ 2147483647 w 1860"/>
                <a:gd name="T107" fmla="*/ 2147483647 h 1458"/>
                <a:gd name="T108" fmla="*/ 2147483647 w 1860"/>
                <a:gd name="T109" fmla="*/ 2147483647 h 1458"/>
                <a:gd name="T110" fmla="*/ 2147483647 w 1860"/>
                <a:gd name="T111" fmla="*/ 2147483647 h 1458"/>
                <a:gd name="T112" fmla="*/ 2147483647 w 1860"/>
                <a:gd name="T113" fmla="*/ 2147483647 h 1458"/>
                <a:gd name="T114" fmla="*/ 2147483647 w 1860"/>
                <a:gd name="T115" fmla="*/ 2147483647 h 1458"/>
                <a:gd name="T116" fmla="*/ 2147483647 w 1860"/>
                <a:gd name="T117" fmla="*/ 2147483647 h 1458"/>
                <a:gd name="T118" fmla="*/ 2147483647 w 1860"/>
                <a:gd name="T119" fmla="*/ 2147483647 h 1458"/>
                <a:gd name="T120" fmla="*/ 2147483647 w 1860"/>
                <a:gd name="T121" fmla="*/ 2147483647 h 145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860"/>
                <a:gd name="T184" fmla="*/ 0 h 1458"/>
                <a:gd name="T185" fmla="*/ 1860 w 1860"/>
                <a:gd name="T186" fmla="*/ 1458 h 145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860" h="1458">
                  <a:moveTo>
                    <a:pt x="1422" y="1440"/>
                  </a:moveTo>
                  <a:lnTo>
                    <a:pt x="1422" y="1380"/>
                  </a:lnTo>
                  <a:lnTo>
                    <a:pt x="1452" y="1332"/>
                  </a:lnTo>
                  <a:lnTo>
                    <a:pt x="1542" y="1338"/>
                  </a:lnTo>
                  <a:lnTo>
                    <a:pt x="1542" y="1320"/>
                  </a:lnTo>
                  <a:lnTo>
                    <a:pt x="1548" y="1320"/>
                  </a:lnTo>
                  <a:lnTo>
                    <a:pt x="1554" y="1314"/>
                  </a:lnTo>
                  <a:lnTo>
                    <a:pt x="1554" y="1302"/>
                  </a:lnTo>
                  <a:lnTo>
                    <a:pt x="1536" y="1302"/>
                  </a:lnTo>
                  <a:lnTo>
                    <a:pt x="1530" y="1278"/>
                  </a:lnTo>
                  <a:lnTo>
                    <a:pt x="1524" y="1278"/>
                  </a:lnTo>
                  <a:lnTo>
                    <a:pt x="1512" y="1272"/>
                  </a:lnTo>
                  <a:lnTo>
                    <a:pt x="1506" y="1272"/>
                  </a:lnTo>
                  <a:lnTo>
                    <a:pt x="1500" y="1266"/>
                  </a:lnTo>
                  <a:lnTo>
                    <a:pt x="1494" y="1254"/>
                  </a:lnTo>
                  <a:lnTo>
                    <a:pt x="1494" y="1248"/>
                  </a:lnTo>
                  <a:lnTo>
                    <a:pt x="1482" y="1242"/>
                  </a:lnTo>
                  <a:lnTo>
                    <a:pt x="1506" y="1242"/>
                  </a:lnTo>
                  <a:lnTo>
                    <a:pt x="1518" y="1236"/>
                  </a:lnTo>
                  <a:lnTo>
                    <a:pt x="1524" y="1236"/>
                  </a:lnTo>
                  <a:lnTo>
                    <a:pt x="1524" y="1212"/>
                  </a:lnTo>
                  <a:lnTo>
                    <a:pt x="1518" y="1200"/>
                  </a:lnTo>
                  <a:lnTo>
                    <a:pt x="1518" y="1188"/>
                  </a:lnTo>
                  <a:lnTo>
                    <a:pt x="1650" y="1194"/>
                  </a:lnTo>
                  <a:lnTo>
                    <a:pt x="1656" y="1182"/>
                  </a:lnTo>
                  <a:lnTo>
                    <a:pt x="1656" y="1176"/>
                  </a:lnTo>
                  <a:lnTo>
                    <a:pt x="1662" y="1176"/>
                  </a:lnTo>
                  <a:lnTo>
                    <a:pt x="1668" y="1182"/>
                  </a:lnTo>
                  <a:lnTo>
                    <a:pt x="1668" y="1188"/>
                  </a:lnTo>
                  <a:lnTo>
                    <a:pt x="1674" y="1188"/>
                  </a:lnTo>
                  <a:lnTo>
                    <a:pt x="1680" y="1182"/>
                  </a:lnTo>
                  <a:lnTo>
                    <a:pt x="1692" y="1176"/>
                  </a:lnTo>
                  <a:lnTo>
                    <a:pt x="1698" y="1164"/>
                  </a:lnTo>
                  <a:lnTo>
                    <a:pt x="1698" y="1152"/>
                  </a:lnTo>
                  <a:lnTo>
                    <a:pt x="1704" y="1146"/>
                  </a:lnTo>
                  <a:lnTo>
                    <a:pt x="1704" y="1140"/>
                  </a:lnTo>
                  <a:lnTo>
                    <a:pt x="1710" y="1152"/>
                  </a:lnTo>
                  <a:lnTo>
                    <a:pt x="1746" y="1116"/>
                  </a:lnTo>
                  <a:lnTo>
                    <a:pt x="1746" y="1122"/>
                  </a:lnTo>
                  <a:lnTo>
                    <a:pt x="1740" y="1128"/>
                  </a:lnTo>
                  <a:lnTo>
                    <a:pt x="1740" y="1146"/>
                  </a:lnTo>
                  <a:lnTo>
                    <a:pt x="1746" y="1152"/>
                  </a:lnTo>
                  <a:lnTo>
                    <a:pt x="1758" y="1152"/>
                  </a:lnTo>
                  <a:lnTo>
                    <a:pt x="1782" y="1086"/>
                  </a:lnTo>
                  <a:lnTo>
                    <a:pt x="1770" y="1074"/>
                  </a:lnTo>
                  <a:lnTo>
                    <a:pt x="1794" y="1068"/>
                  </a:lnTo>
                  <a:lnTo>
                    <a:pt x="1794" y="1056"/>
                  </a:lnTo>
                  <a:lnTo>
                    <a:pt x="1776" y="1050"/>
                  </a:lnTo>
                  <a:lnTo>
                    <a:pt x="1794" y="1032"/>
                  </a:lnTo>
                  <a:lnTo>
                    <a:pt x="1800" y="1008"/>
                  </a:lnTo>
                  <a:lnTo>
                    <a:pt x="1806" y="996"/>
                  </a:lnTo>
                  <a:lnTo>
                    <a:pt x="1818" y="990"/>
                  </a:lnTo>
                  <a:lnTo>
                    <a:pt x="1824" y="978"/>
                  </a:lnTo>
                  <a:lnTo>
                    <a:pt x="1836" y="966"/>
                  </a:lnTo>
                  <a:lnTo>
                    <a:pt x="1842" y="954"/>
                  </a:lnTo>
                  <a:lnTo>
                    <a:pt x="1848" y="948"/>
                  </a:lnTo>
                  <a:lnTo>
                    <a:pt x="1854" y="936"/>
                  </a:lnTo>
                  <a:lnTo>
                    <a:pt x="1854" y="930"/>
                  </a:lnTo>
                  <a:lnTo>
                    <a:pt x="1860" y="918"/>
                  </a:lnTo>
                  <a:lnTo>
                    <a:pt x="1860" y="900"/>
                  </a:lnTo>
                  <a:lnTo>
                    <a:pt x="1854" y="894"/>
                  </a:lnTo>
                  <a:lnTo>
                    <a:pt x="1818" y="894"/>
                  </a:lnTo>
                  <a:lnTo>
                    <a:pt x="1812" y="900"/>
                  </a:lnTo>
                  <a:lnTo>
                    <a:pt x="1800" y="900"/>
                  </a:lnTo>
                  <a:lnTo>
                    <a:pt x="1794" y="894"/>
                  </a:lnTo>
                  <a:lnTo>
                    <a:pt x="1782" y="894"/>
                  </a:lnTo>
                  <a:lnTo>
                    <a:pt x="1770" y="888"/>
                  </a:lnTo>
                  <a:lnTo>
                    <a:pt x="1746" y="888"/>
                  </a:lnTo>
                  <a:lnTo>
                    <a:pt x="1734" y="894"/>
                  </a:lnTo>
                  <a:lnTo>
                    <a:pt x="1716" y="900"/>
                  </a:lnTo>
                  <a:lnTo>
                    <a:pt x="1698" y="900"/>
                  </a:lnTo>
                  <a:lnTo>
                    <a:pt x="1686" y="906"/>
                  </a:lnTo>
                  <a:lnTo>
                    <a:pt x="1668" y="906"/>
                  </a:lnTo>
                  <a:lnTo>
                    <a:pt x="1656" y="912"/>
                  </a:lnTo>
                  <a:lnTo>
                    <a:pt x="1626" y="912"/>
                  </a:lnTo>
                  <a:lnTo>
                    <a:pt x="1614" y="918"/>
                  </a:lnTo>
                  <a:lnTo>
                    <a:pt x="1608" y="924"/>
                  </a:lnTo>
                  <a:lnTo>
                    <a:pt x="1596" y="948"/>
                  </a:lnTo>
                  <a:lnTo>
                    <a:pt x="1590" y="966"/>
                  </a:lnTo>
                  <a:lnTo>
                    <a:pt x="1590" y="1026"/>
                  </a:lnTo>
                  <a:lnTo>
                    <a:pt x="1572" y="1032"/>
                  </a:lnTo>
                  <a:lnTo>
                    <a:pt x="1572" y="1062"/>
                  </a:lnTo>
                  <a:lnTo>
                    <a:pt x="1566" y="1074"/>
                  </a:lnTo>
                  <a:lnTo>
                    <a:pt x="1542" y="1086"/>
                  </a:lnTo>
                  <a:lnTo>
                    <a:pt x="1524" y="1098"/>
                  </a:lnTo>
                  <a:lnTo>
                    <a:pt x="1512" y="1110"/>
                  </a:lnTo>
                  <a:lnTo>
                    <a:pt x="1512" y="1122"/>
                  </a:lnTo>
                  <a:lnTo>
                    <a:pt x="1506" y="1128"/>
                  </a:lnTo>
                  <a:lnTo>
                    <a:pt x="1506" y="1140"/>
                  </a:lnTo>
                  <a:lnTo>
                    <a:pt x="1500" y="1146"/>
                  </a:lnTo>
                  <a:lnTo>
                    <a:pt x="1488" y="1146"/>
                  </a:lnTo>
                  <a:lnTo>
                    <a:pt x="1476" y="1134"/>
                  </a:lnTo>
                  <a:lnTo>
                    <a:pt x="1476" y="1128"/>
                  </a:lnTo>
                  <a:lnTo>
                    <a:pt x="1470" y="1122"/>
                  </a:lnTo>
                  <a:lnTo>
                    <a:pt x="1440" y="1122"/>
                  </a:lnTo>
                  <a:lnTo>
                    <a:pt x="1416" y="1128"/>
                  </a:lnTo>
                  <a:lnTo>
                    <a:pt x="1392" y="1140"/>
                  </a:lnTo>
                  <a:lnTo>
                    <a:pt x="1356" y="1140"/>
                  </a:lnTo>
                  <a:lnTo>
                    <a:pt x="1338" y="1146"/>
                  </a:lnTo>
                  <a:lnTo>
                    <a:pt x="1290" y="1170"/>
                  </a:lnTo>
                  <a:lnTo>
                    <a:pt x="1284" y="1170"/>
                  </a:lnTo>
                  <a:lnTo>
                    <a:pt x="1272" y="1158"/>
                  </a:lnTo>
                  <a:lnTo>
                    <a:pt x="1266" y="1146"/>
                  </a:lnTo>
                  <a:lnTo>
                    <a:pt x="1266" y="1140"/>
                  </a:lnTo>
                  <a:lnTo>
                    <a:pt x="1260" y="1128"/>
                  </a:lnTo>
                  <a:lnTo>
                    <a:pt x="1242" y="1128"/>
                  </a:lnTo>
                  <a:lnTo>
                    <a:pt x="1224" y="1122"/>
                  </a:lnTo>
                  <a:lnTo>
                    <a:pt x="1194" y="1122"/>
                  </a:lnTo>
                  <a:lnTo>
                    <a:pt x="1194" y="1104"/>
                  </a:lnTo>
                  <a:lnTo>
                    <a:pt x="1188" y="1092"/>
                  </a:lnTo>
                  <a:lnTo>
                    <a:pt x="1176" y="1080"/>
                  </a:lnTo>
                  <a:lnTo>
                    <a:pt x="1170" y="1068"/>
                  </a:lnTo>
                  <a:lnTo>
                    <a:pt x="1164" y="1062"/>
                  </a:lnTo>
                  <a:lnTo>
                    <a:pt x="1164" y="1026"/>
                  </a:lnTo>
                  <a:lnTo>
                    <a:pt x="1128" y="966"/>
                  </a:lnTo>
                  <a:lnTo>
                    <a:pt x="1122" y="924"/>
                  </a:lnTo>
                  <a:lnTo>
                    <a:pt x="1110" y="894"/>
                  </a:lnTo>
                  <a:lnTo>
                    <a:pt x="1104" y="804"/>
                  </a:lnTo>
                  <a:lnTo>
                    <a:pt x="1110" y="798"/>
                  </a:lnTo>
                  <a:lnTo>
                    <a:pt x="1122" y="774"/>
                  </a:lnTo>
                  <a:lnTo>
                    <a:pt x="1128" y="768"/>
                  </a:lnTo>
                  <a:lnTo>
                    <a:pt x="1128" y="654"/>
                  </a:lnTo>
                  <a:lnTo>
                    <a:pt x="1152" y="648"/>
                  </a:lnTo>
                  <a:lnTo>
                    <a:pt x="1152" y="612"/>
                  </a:lnTo>
                  <a:lnTo>
                    <a:pt x="1158" y="600"/>
                  </a:lnTo>
                  <a:lnTo>
                    <a:pt x="1158" y="594"/>
                  </a:lnTo>
                  <a:lnTo>
                    <a:pt x="1164" y="588"/>
                  </a:lnTo>
                  <a:lnTo>
                    <a:pt x="1176" y="588"/>
                  </a:lnTo>
                  <a:lnTo>
                    <a:pt x="1182" y="594"/>
                  </a:lnTo>
                  <a:lnTo>
                    <a:pt x="1188" y="594"/>
                  </a:lnTo>
                  <a:lnTo>
                    <a:pt x="1188" y="588"/>
                  </a:lnTo>
                  <a:lnTo>
                    <a:pt x="1194" y="576"/>
                  </a:lnTo>
                  <a:lnTo>
                    <a:pt x="1194" y="564"/>
                  </a:lnTo>
                  <a:lnTo>
                    <a:pt x="1200" y="558"/>
                  </a:lnTo>
                  <a:lnTo>
                    <a:pt x="1206" y="546"/>
                  </a:lnTo>
                  <a:lnTo>
                    <a:pt x="1206" y="540"/>
                  </a:lnTo>
                  <a:lnTo>
                    <a:pt x="1206" y="546"/>
                  </a:lnTo>
                  <a:lnTo>
                    <a:pt x="1182" y="546"/>
                  </a:lnTo>
                  <a:lnTo>
                    <a:pt x="1176" y="534"/>
                  </a:lnTo>
                  <a:lnTo>
                    <a:pt x="1176" y="528"/>
                  </a:lnTo>
                  <a:lnTo>
                    <a:pt x="1134" y="528"/>
                  </a:lnTo>
                  <a:lnTo>
                    <a:pt x="1122" y="516"/>
                  </a:lnTo>
                  <a:lnTo>
                    <a:pt x="1110" y="516"/>
                  </a:lnTo>
                  <a:lnTo>
                    <a:pt x="1092" y="510"/>
                  </a:lnTo>
                  <a:lnTo>
                    <a:pt x="1080" y="498"/>
                  </a:lnTo>
                  <a:lnTo>
                    <a:pt x="1080" y="468"/>
                  </a:lnTo>
                  <a:lnTo>
                    <a:pt x="1068" y="456"/>
                  </a:lnTo>
                  <a:lnTo>
                    <a:pt x="1068" y="420"/>
                  </a:lnTo>
                  <a:lnTo>
                    <a:pt x="1074" y="420"/>
                  </a:lnTo>
                  <a:lnTo>
                    <a:pt x="1080" y="414"/>
                  </a:lnTo>
                  <a:lnTo>
                    <a:pt x="1080" y="408"/>
                  </a:lnTo>
                  <a:lnTo>
                    <a:pt x="1068" y="396"/>
                  </a:lnTo>
                  <a:lnTo>
                    <a:pt x="1056" y="390"/>
                  </a:lnTo>
                  <a:lnTo>
                    <a:pt x="1050" y="384"/>
                  </a:lnTo>
                  <a:lnTo>
                    <a:pt x="1050" y="360"/>
                  </a:lnTo>
                  <a:lnTo>
                    <a:pt x="1038" y="354"/>
                  </a:lnTo>
                  <a:lnTo>
                    <a:pt x="1032" y="342"/>
                  </a:lnTo>
                  <a:lnTo>
                    <a:pt x="1032" y="330"/>
                  </a:lnTo>
                  <a:lnTo>
                    <a:pt x="1038" y="318"/>
                  </a:lnTo>
                  <a:lnTo>
                    <a:pt x="1038" y="294"/>
                  </a:lnTo>
                  <a:lnTo>
                    <a:pt x="1026" y="282"/>
                  </a:lnTo>
                  <a:lnTo>
                    <a:pt x="1020" y="270"/>
                  </a:lnTo>
                  <a:lnTo>
                    <a:pt x="1008" y="258"/>
                  </a:lnTo>
                  <a:lnTo>
                    <a:pt x="1002" y="246"/>
                  </a:lnTo>
                  <a:lnTo>
                    <a:pt x="996" y="240"/>
                  </a:lnTo>
                  <a:lnTo>
                    <a:pt x="990" y="228"/>
                  </a:lnTo>
                  <a:lnTo>
                    <a:pt x="948" y="228"/>
                  </a:lnTo>
                  <a:lnTo>
                    <a:pt x="930" y="222"/>
                  </a:lnTo>
                  <a:lnTo>
                    <a:pt x="930" y="228"/>
                  </a:lnTo>
                  <a:lnTo>
                    <a:pt x="912" y="228"/>
                  </a:lnTo>
                  <a:lnTo>
                    <a:pt x="900" y="240"/>
                  </a:lnTo>
                  <a:lnTo>
                    <a:pt x="888" y="264"/>
                  </a:lnTo>
                  <a:lnTo>
                    <a:pt x="876" y="276"/>
                  </a:lnTo>
                  <a:lnTo>
                    <a:pt x="852" y="288"/>
                  </a:lnTo>
                  <a:lnTo>
                    <a:pt x="840" y="288"/>
                  </a:lnTo>
                  <a:lnTo>
                    <a:pt x="822" y="276"/>
                  </a:lnTo>
                  <a:lnTo>
                    <a:pt x="810" y="270"/>
                  </a:lnTo>
                  <a:lnTo>
                    <a:pt x="780" y="240"/>
                  </a:lnTo>
                  <a:lnTo>
                    <a:pt x="780" y="228"/>
                  </a:lnTo>
                  <a:lnTo>
                    <a:pt x="786" y="216"/>
                  </a:lnTo>
                  <a:lnTo>
                    <a:pt x="786" y="174"/>
                  </a:lnTo>
                  <a:lnTo>
                    <a:pt x="780" y="162"/>
                  </a:lnTo>
                  <a:lnTo>
                    <a:pt x="768" y="150"/>
                  </a:lnTo>
                  <a:lnTo>
                    <a:pt x="756" y="144"/>
                  </a:lnTo>
                  <a:lnTo>
                    <a:pt x="744" y="144"/>
                  </a:lnTo>
                  <a:lnTo>
                    <a:pt x="738" y="114"/>
                  </a:lnTo>
                  <a:lnTo>
                    <a:pt x="708" y="102"/>
                  </a:lnTo>
                  <a:lnTo>
                    <a:pt x="708" y="78"/>
                  </a:lnTo>
                  <a:lnTo>
                    <a:pt x="696" y="66"/>
                  </a:lnTo>
                  <a:lnTo>
                    <a:pt x="582" y="66"/>
                  </a:lnTo>
                  <a:lnTo>
                    <a:pt x="576" y="72"/>
                  </a:lnTo>
                  <a:lnTo>
                    <a:pt x="576" y="90"/>
                  </a:lnTo>
                  <a:lnTo>
                    <a:pt x="570" y="102"/>
                  </a:lnTo>
                  <a:lnTo>
                    <a:pt x="570" y="108"/>
                  </a:lnTo>
                  <a:lnTo>
                    <a:pt x="366" y="108"/>
                  </a:lnTo>
                  <a:lnTo>
                    <a:pt x="156" y="12"/>
                  </a:lnTo>
                  <a:lnTo>
                    <a:pt x="150" y="12"/>
                  </a:lnTo>
                  <a:lnTo>
                    <a:pt x="150" y="6"/>
                  </a:lnTo>
                  <a:lnTo>
                    <a:pt x="156" y="0"/>
                  </a:lnTo>
                  <a:lnTo>
                    <a:pt x="12" y="6"/>
                  </a:lnTo>
                  <a:lnTo>
                    <a:pt x="6" y="0"/>
                  </a:lnTo>
                  <a:lnTo>
                    <a:pt x="0" y="18"/>
                  </a:lnTo>
                  <a:lnTo>
                    <a:pt x="0" y="48"/>
                  </a:lnTo>
                  <a:lnTo>
                    <a:pt x="6" y="60"/>
                  </a:lnTo>
                  <a:lnTo>
                    <a:pt x="12" y="66"/>
                  </a:lnTo>
                  <a:lnTo>
                    <a:pt x="18" y="78"/>
                  </a:lnTo>
                  <a:lnTo>
                    <a:pt x="0" y="90"/>
                  </a:lnTo>
                  <a:lnTo>
                    <a:pt x="12" y="114"/>
                  </a:lnTo>
                  <a:lnTo>
                    <a:pt x="6" y="126"/>
                  </a:lnTo>
                  <a:lnTo>
                    <a:pt x="24" y="144"/>
                  </a:lnTo>
                  <a:lnTo>
                    <a:pt x="6" y="174"/>
                  </a:lnTo>
                  <a:lnTo>
                    <a:pt x="18" y="180"/>
                  </a:lnTo>
                  <a:lnTo>
                    <a:pt x="18" y="210"/>
                  </a:lnTo>
                  <a:lnTo>
                    <a:pt x="24" y="228"/>
                  </a:lnTo>
                  <a:lnTo>
                    <a:pt x="24" y="240"/>
                  </a:lnTo>
                  <a:lnTo>
                    <a:pt x="30" y="252"/>
                  </a:lnTo>
                  <a:lnTo>
                    <a:pt x="42" y="264"/>
                  </a:lnTo>
                  <a:lnTo>
                    <a:pt x="60" y="264"/>
                  </a:lnTo>
                  <a:lnTo>
                    <a:pt x="60" y="270"/>
                  </a:lnTo>
                  <a:lnTo>
                    <a:pt x="66" y="276"/>
                  </a:lnTo>
                  <a:lnTo>
                    <a:pt x="72" y="288"/>
                  </a:lnTo>
                  <a:lnTo>
                    <a:pt x="84" y="300"/>
                  </a:lnTo>
                  <a:lnTo>
                    <a:pt x="90" y="318"/>
                  </a:lnTo>
                  <a:lnTo>
                    <a:pt x="96" y="330"/>
                  </a:lnTo>
                  <a:lnTo>
                    <a:pt x="96" y="342"/>
                  </a:lnTo>
                  <a:lnTo>
                    <a:pt x="78" y="378"/>
                  </a:lnTo>
                  <a:lnTo>
                    <a:pt x="72" y="384"/>
                  </a:lnTo>
                  <a:lnTo>
                    <a:pt x="72" y="390"/>
                  </a:lnTo>
                  <a:lnTo>
                    <a:pt x="84" y="396"/>
                  </a:lnTo>
                  <a:lnTo>
                    <a:pt x="72" y="414"/>
                  </a:lnTo>
                  <a:lnTo>
                    <a:pt x="60" y="396"/>
                  </a:lnTo>
                  <a:lnTo>
                    <a:pt x="12" y="390"/>
                  </a:lnTo>
                  <a:lnTo>
                    <a:pt x="36" y="414"/>
                  </a:lnTo>
                  <a:lnTo>
                    <a:pt x="42" y="438"/>
                  </a:lnTo>
                  <a:lnTo>
                    <a:pt x="66" y="444"/>
                  </a:lnTo>
                  <a:lnTo>
                    <a:pt x="78" y="456"/>
                  </a:lnTo>
                  <a:lnTo>
                    <a:pt x="84" y="468"/>
                  </a:lnTo>
                  <a:lnTo>
                    <a:pt x="90" y="474"/>
                  </a:lnTo>
                  <a:lnTo>
                    <a:pt x="96" y="474"/>
                  </a:lnTo>
                  <a:lnTo>
                    <a:pt x="102" y="468"/>
                  </a:lnTo>
                  <a:lnTo>
                    <a:pt x="108" y="468"/>
                  </a:lnTo>
                  <a:lnTo>
                    <a:pt x="120" y="462"/>
                  </a:lnTo>
                  <a:lnTo>
                    <a:pt x="126" y="456"/>
                  </a:lnTo>
                  <a:lnTo>
                    <a:pt x="126" y="480"/>
                  </a:lnTo>
                  <a:lnTo>
                    <a:pt x="144" y="516"/>
                  </a:lnTo>
                  <a:lnTo>
                    <a:pt x="156" y="528"/>
                  </a:lnTo>
                  <a:lnTo>
                    <a:pt x="168" y="552"/>
                  </a:lnTo>
                  <a:lnTo>
                    <a:pt x="168" y="564"/>
                  </a:lnTo>
                  <a:lnTo>
                    <a:pt x="156" y="588"/>
                  </a:lnTo>
                  <a:lnTo>
                    <a:pt x="150" y="606"/>
                  </a:lnTo>
                  <a:lnTo>
                    <a:pt x="150" y="618"/>
                  </a:lnTo>
                  <a:lnTo>
                    <a:pt x="180" y="648"/>
                  </a:lnTo>
                  <a:lnTo>
                    <a:pt x="192" y="666"/>
                  </a:lnTo>
                  <a:lnTo>
                    <a:pt x="222" y="696"/>
                  </a:lnTo>
                  <a:lnTo>
                    <a:pt x="234" y="714"/>
                  </a:lnTo>
                  <a:lnTo>
                    <a:pt x="264" y="744"/>
                  </a:lnTo>
                  <a:lnTo>
                    <a:pt x="258" y="750"/>
                  </a:lnTo>
                  <a:lnTo>
                    <a:pt x="258" y="762"/>
                  </a:lnTo>
                  <a:lnTo>
                    <a:pt x="252" y="768"/>
                  </a:lnTo>
                  <a:lnTo>
                    <a:pt x="252" y="780"/>
                  </a:lnTo>
                  <a:lnTo>
                    <a:pt x="258" y="786"/>
                  </a:lnTo>
                  <a:lnTo>
                    <a:pt x="276" y="786"/>
                  </a:lnTo>
                  <a:lnTo>
                    <a:pt x="288" y="780"/>
                  </a:lnTo>
                  <a:lnTo>
                    <a:pt x="294" y="768"/>
                  </a:lnTo>
                  <a:lnTo>
                    <a:pt x="306" y="762"/>
                  </a:lnTo>
                  <a:lnTo>
                    <a:pt x="312" y="756"/>
                  </a:lnTo>
                  <a:lnTo>
                    <a:pt x="306" y="738"/>
                  </a:lnTo>
                  <a:lnTo>
                    <a:pt x="306" y="732"/>
                  </a:lnTo>
                  <a:lnTo>
                    <a:pt x="300" y="726"/>
                  </a:lnTo>
                  <a:lnTo>
                    <a:pt x="300" y="708"/>
                  </a:lnTo>
                  <a:lnTo>
                    <a:pt x="288" y="684"/>
                  </a:lnTo>
                  <a:lnTo>
                    <a:pt x="282" y="678"/>
                  </a:lnTo>
                  <a:lnTo>
                    <a:pt x="258" y="678"/>
                  </a:lnTo>
                  <a:lnTo>
                    <a:pt x="240" y="648"/>
                  </a:lnTo>
                  <a:lnTo>
                    <a:pt x="240" y="576"/>
                  </a:lnTo>
                  <a:lnTo>
                    <a:pt x="222" y="546"/>
                  </a:lnTo>
                  <a:lnTo>
                    <a:pt x="228" y="534"/>
                  </a:lnTo>
                  <a:lnTo>
                    <a:pt x="228" y="528"/>
                  </a:lnTo>
                  <a:lnTo>
                    <a:pt x="234" y="516"/>
                  </a:lnTo>
                  <a:lnTo>
                    <a:pt x="234" y="492"/>
                  </a:lnTo>
                  <a:lnTo>
                    <a:pt x="228" y="486"/>
                  </a:lnTo>
                  <a:lnTo>
                    <a:pt x="216" y="480"/>
                  </a:lnTo>
                  <a:lnTo>
                    <a:pt x="210" y="474"/>
                  </a:lnTo>
                  <a:lnTo>
                    <a:pt x="198" y="474"/>
                  </a:lnTo>
                  <a:lnTo>
                    <a:pt x="198" y="432"/>
                  </a:lnTo>
                  <a:lnTo>
                    <a:pt x="168" y="396"/>
                  </a:lnTo>
                  <a:lnTo>
                    <a:pt x="174" y="336"/>
                  </a:lnTo>
                  <a:lnTo>
                    <a:pt x="168" y="330"/>
                  </a:lnTo>
                  <a:lnTo>
                    <a:pt x="162" y="318"/>
                  </a:lnTo>
                  <a:lnTo>
                    <a:pt x="144" y="300"/>
                  </a:lnTo>
                  <a:lnTo>
                    <a:pt x="138" y="288"/>
                  </a:lnTo>
                  <a:lnTo>
                    <a:pt x="138" y="276"/>
                  </a:lnTo>
                  <a:lnTo>
                    <a:pt x="132" y="264"/>
                  </a:lnTo>
                  <a:lnTo>
                    <a:pt x="132" y="246"/>
                  </a:lnTo>
                  <a:lnTo>
                    <a:pt x="126" y="240"/>
                  </a:lnTo>
                  <a:lnTo>
                    <a:pt x="120" y="228"/>
                  </a:lnTo>
                  <a:lnTo>
                    <a:pt x="108" y="216"/>
                  </a:lnTo>
                  <a:lnTo>
                    <a:pt x="102" y="204"/>
                  </a:lnTo>
                  <a:lnTo>
                    <a:pt x="96" y="198"/>
                  </a:lnTo>
                  <a:lnTo>
                    <a:pt x="96" y="192"/>
                  </a:lnTo>
                  <a:lnTo>
                    <a:pt x="102" y="186"/>
                  </a:lnTo>
                  <a:lnTo>
                    <a:pt x="114" y="162"/>
                  </a:lnTo>
                  <a:lnTo>
                    <a:pt x="114" y="114"/>
                  </a:lnTo>
                  <a:lnTo>
                    <a:pt x="120" y="108"/>
                  </a:lnTo>
                  <a:lnTo>
                    <a:pt x="126" y="96"/>
                  </a:lnTo>
                  <a:lnTo>
                    <a:pt x="126" y="60"/>
                  </a:lnTo>
                  <a:lnTo>
                    <a:pt x="132" y="66"/>
                  </a:lnTo>
                  <a:lnTo>
                    <a:pt x="144" y="72"/>
                  </a:lnTo>
                  <a:lnTo>
                    <a:pt x="150" y="84"/>
                  </a:lnTo>
                  <a:lnTo>
                    <a:pt x="162" y="90"/>
                  </a:lnTo>
                  <a:lnTo>
                    <a:pt x="180" y="90"/>
                  </a:lnTo>
                  <a:lnTo>
                    <a:pt x="186" y="84"/>
                  </a:lnTo>
                  <a:lnTo>
                    <a:pt x="198" y="84"/>
                  </a:lnTo>
                  <a:lnTo>
                    <a:pt x="198" y="102"/>
                  </a:lnTo>
                  <a:lnTo>
                    <a:pt x="204" y="108"/>
                  </a:lnTo>
                  <a:lnTo>
                    <a:pt x="216" y="114"/>
                  </a:lnTo>
                  <a:lnTo>
                    <a:pt x="234" y="114"/>
                  </a:lnTo>
                  <a:lnTo>
                    <a:pt x="234" y="120"/>
                  </a:lnTo>
                  <a:lnTo>
                    <a:pt x="228" y="126"/>
                  </a:lnTo>
                  <a:lnTo>
                    <a:pt x="228" y="186"/>
                  </a:lnTo>
                  <a:lnTo>
                    <a:pt x="240" y="258"/>
                  </a:lnTo>
                  <a:lnTo>
                    <a:pt x="240" y="270"/>
                  </a:lnTo>
                  <a:lnTo>
                    <a:pt x="246" y="282"/>
                  </a:lnTo>
                  <a:lnTo>
                    <a:pt x="252" y="306"/>
                  </a:lnTo>
                  <a:lnTo>
                    <a:pt x="264" y="342"/>
                  </a:lnTo>
                  <a:lnTo>
                    <a:pt x="276" y="372"/>
                  </a:lnTo>
                  <a:lnTo>
                    <a:pt x="282" y="384"/>
                  </a:lnTo>
                  <a:lnTo>
                    <a:pt x="324" y="384"/>
                  </a:lnTo>
                  <a:lnTo>
                    <a:pt x="318" y="390"/>
                  </a:lnTo>
                  <a:lnTo>
                    <a:pt x="306" y="414"/>
                  </a:lnTo>
                  <a:lnTo>
                    <a:pt x="318" y="438"/>
                  </a:lnTo>
                  <a:lnTo>
                    <a:pt x="330" y="444"/>
                  </a:lnTo>
                  <a:lnTo>
                    <a:pt x="336" y="450"/>
                  </a:lnTo>
                  <a:lnTo>
                    <a:pt x="348" y="450"/>
                  </a:lnTo>
                  <a:lnTo>
                    <a:pt x="354" y="474"/>
                  </a:lnTo>
                  <a:lnTo>
                    <a:pt x="384" y="474"/>
                  </a:lnTo>
                  <a:lnTo>
                    <a:pt x="390" y="516"/>
                  </a:lnTo>
                  <a:lnTo>
                    <a:pt x="384" y="516"/>
                  </a:lnTo>
                  <a:lnTo>
                    <a:pt x="378" y="522"/>
                  </a:lnTo>
                  <a:lnTo>
                    <a:pt x="366" y="528"/>
                  </a:lnTo>
                  <a:lnTo>
                    <a:pt x="360" y="534"/>
                  </a:lnTo>
                  <a:lnTo>
                    <a:pt x="354" y="546"/>
                  </a:lnTo>
                  <a:lnTo>
                    <a:pt x="354" y="558"/>
                  </a:lnTo>
                  <a:lnTo>
                    <a:pt x="360" y="564"/>
                  </a:lnTo>
                  <a:lnTo>
                    <a:pt x="372" y="570"/>
                  </a:lnTo>
                  <a:lnTo>
                    <a:pt x="384" y="558"/>
                  </a:lnTo>
                  <a:lnTo>
                    <a:pt x="384" y="564"/>
                  </a:lnTo>
                  <a:lnTo>
                    <a:pt x="396" y="576"/>
                  </a:lnTo>
                  <a:lnTo>
                    <a:pt x="396" y="588"/>
                  </a:lnTo>
                  <a:lnTo>
                    <a:pt x="402" y="594"/>
                  </a:lnTo>
                  <a:lnTo>
                    <a:pt x="414" y="594"/>
                  </a:lnTo>
                  <a:lnTo>
                    <a:pt x="426" y="600"/>
                  </a:lnTo>
                  <a:lnTo>
                    <a:pt x="432" y="600"/>
                  </a:lnTo>
                  <a:lnTo>
                    <a:pt x="438" y="606"/>
                  </a:lnTo>
                  <a:lnTo>
                    <a:pt x="438" y="624"/>
                  </a:lnTo>
                  <a:lnTo>
                    <a:pt x="432" y="630"/>
                  </a:lnTo>
                  <a:lnTo>
                    <a:pt x="432" y="636"/>
                  </a:lnTo>
                  <a:lnTo>
                    <a:pt x="426" y="648"/>
                  </a:lnTo>
                  <a:lnTo>
                    <a:pt x="426" y="654"/>
                  </a:lnTo>
                  <a:lnTo>
                    <a:pt x="468" y="654"/>
                  </a:lnTo>
                  <a:lnTo>
                    <a:pt x="468" y="684"/>
                  </a:lnTo>
                  <a:lnTo>
                    <a:pt x="504" y="720"/>
                  </a:lnTo>
                  <a:lnTo>
                    <a:pt x="510" y="732"/>
                  </a:lnTo>
                  <a:lnTo>
                    <a:pt x="528" y="750"/>
                  </a:lnTo>
                  <a:lnTo>
                    <a:pt x="534" y="768"/>
                  </a:lnTo>
                  <a:lnTo>
                    <a:pt x="546" y="780"/>
                  </a:lnTo>
                  <a:lnTo>
                    <a:pt x="552" y="798"/>
                  </a:lnTo>
                  <a:lnTo>
                    <a:pt x="558" y="810"/>
                  </a:lnTo>
                  <a:lnTo>
                    <a:pt x="558" y="870"/>
                  </a:lnTo>
                  <a:lnTo>
                    <a:pt x="564" y="882"/>
                  </a:lnTo>
                  <a:lnTo>
                    <a:pt x="576" y="894"/>
                  </a:lnTo>
                  <a:lnTo>
                    <a:pt x="576" y="906"/>
                  </a:lnTo>
                  <a:lnTo>
                    <a:pt x="570" y="918"/>
                  </a:lnTo>
                  <a:lnTo>
                    <a:pt x="552" y="936"/>
                  </a:lnTo>
                  <a:lnTo>
                    <a:pt x="546" y="948"/>
                  </a:lnTo>
                  <a:lnTo>
                    <a:pt x="546" y="954"/>
                  </a:lnTo>
                  <a:lnTo>
                    <a:pt x="552" y="960"/>
                  </a:lnTo>
                  <a:lnTo>
                    <a:pt x="564" y="966"/>
                  </a:lnTo>
                  <a:lnTo>
                    <a:pt x="540" y="966"/>
                  </a:lnTo>
                  <a:lnTo>
                    <a:pt x="528" y="972"/>
                  </a:lnTo>
                  <a:lnTo>
                    <a:pt x="528" y="1038"/>
                  </a:lnTo>
                  <a:lnTo>
                    <a:pt x="534" y="1056"/>
                  </a:lnTo>
                  <a:lnTo>
                    <a:pt x="540" y="1062"/>
                  </a:lnTo>
                  <a:lnTo>
                    <a:pt x="546" y="1074"/>
                  </a:lnTo>
                  <a:lnTo>
                    <a:pt x="558" y="1074"/>
                  </a:lnTo>
                  <a:lnTo>
                    <a:pt x="576" y="1080"/>
                  </a:lnTo>
                  <a:lnTo>
                    <a:pt x="600" y="1080"/>
                  </a:lnTo>
                  <a:lnTo>
                    <a:pt x="612" y="1086"/>
                  </a:lnTo>
                  <a:lnTo>
                    <a:pt x="636" y="1110"/>
                  </a:lnTo>
                  <a:lnTo>
                    <a:pt x="642" y="1122"/>
                  </a:lnTo>
                  <a:lnTo>
                    <a:pt x="648" y="1140"/>
                  </a:lnTo>
                  <a:lnTo>
                    <a:pt x="654" y="1152"/>
                  </a:lnTo>
                  <a:lnTo>
                    <a:pt x="666" y="1164"/>
                  </a:lnTo>
                  <a:lnTo>
                    <a:pt x="678" y="1170"/>
                  </a:lnTo>
                  <a:lnTo>
                    <a:pt x="732" y="1170"/>
                  </a:lnTo>
                  <a:lnTo>
                    <a:pt x="750" y="1176"/>
                  </a:lnTo>
                  <a:lnTo>
                    <a:pt x="762" y="1182"/>
                  </a:lnTo>
                  <a:lnTo>
                    <a:pt x="768" y="1188"/>
                  </a:lnTo>
                  <a:lnTo>
                    <a:pt x="774" y="1200"/>
                  </a:lnTo>
                  <a:lnTo>
                    <a:pt x="786" y="1218"/>
                  </a:lnTo>
                  <a:lnTo>
                    <a:pt x="810" y="1242"/>
                  </a:lnTo>
                  <a:lnTo>
                    <a:pt x="834" y="1254"/>
                  </a:lnTo>
                  <a:lnTo>
                    <a:pt x="870" y="1266"/>
                  </a:lnTo>
                  <a:lnTo>
                    <a:pt x="912" y="1272"/>
                  </a:lnTo>
                  <a:lnTo>
                    <a:pt x="942" y="1278"/>
                  </a:lnTo>
                  <a:lnTo>
                    <a:pt x="960" y="1290"/>
                  </a:lnTo>
                  <a:lnTo>
                    <a:pt x="966" y="1302"/>
                  </a:lnTo>
                  <a:lnTo>
                    <a:pt x="978" y="1314"/>
                  </a:lnTo>
                  <a:lnTo>
                    <a:pt x="990" y="1320"/>
                  </a:lnTo>
                  <a:lnTo>
                    <a:pt x="996" y="1320"/>
                  </a:lnTo>
                  <a:lnTo>
                    <a:pt x="1002" y="1326"/>
                  </a:lnTo>
                  <a:lnTo>
                    <a:pt x="1008" y="1338"/>
                  </a:lnTo>
                  <a:lnTo>
                    <a:pt x="1014" y="1344"/>
                  </a:lnTo>
                  <a:lnTo>
                    <a:pt x="1080" y="1344"/>
                  </a:lnTo>
                  <a:lnTo>
                    <a:pt x="1092" y="1356"/>
                  </a:lnTo>
                  <a:lnTo>
                    <a:pt x="1098" y="1368"/>
                  </a:lnTo>
                  <a:lnTo>
                    <a:pt x="1104" y="1374"/>
                  </a:lnTo>
                  <a:lnTo>
                    <a:pt x="1116" y="1374"/>
                  </a:lnTo>
                  <a:lnTo>
                    <a:pt x="1140" y="1362"/>
                  </a:lnTo>
                  <a:lnTo>
                    <a:pt x="1170" y="1350"/>
                  </a:lnTo>
                  <a:lnTo>
                    <a:pt x="1206" y="1332"/>
                  </a:lnTo>
                  <a:lnTo>
                    <a:pt x="1260" y="1314"/>
                  </a:lnTo>
                  <a:lnTo>
                    <a:pt x="1278" y="1326"/>
                  </a:lnTo>
                  <a:lnTo>
                    <a:pt x="1308" y="1350"/>
                  </a:lnTo>
                  <a:lnTo>
                    <a:pt x="1344" y="1374"/>
                  </a:lnTo>
                  <a:lnTo>
                    <a:pt x="1386" y="1416"/>
                  </a:lnTo>
                  <a:lnTo>
                    <a:pt x="1386" y="1428"/>
                  </a:lnTo>
                  <a:lnTo>
                    <a:pt x="1392" y="1446"/>
                  </a:lnTo>
                  <a:lnTo>
                    <a:pt x="1398" y="1458"/>
                  </a:lnTo>
                  <a:lnTo>
                    <a:pt x="1416" y="1458"/>
                  </a:lnTo>
                  <a:lnTo>
                    <a:pt x="1422" y="1452"/>
                  </a:lnTo>
                  <a:lnTo>
                    <a:pt x="1422" y="1440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77" name="Jamaica" descr="© INSCALE GmbH, 05.05.2010&#10;http://www.presentationload.com/">
              <a:extLst>
                <a:ext uri="{FF2B5EF4-FFF2-40B4-BE49-F238E27FC236}">
                  <a16:creationId xmlns:a16="http://schemas.microsoft.com/office/drawing/2014/main" id="{1ECB7A04-F9DE-4A96-9A89-8CD948D3E828}"/>
                </a:ext>
              </a:extLst>
            </p:cNvPr>
            <p:cNvSpPr>
              <a:spLocks/>
            </p:cNvSpPr>
            <p:nvPr/>
          </p:nvSpPr>
          <p:spPr bwMode="gray">
            <a:xfrm>
              <a:off x="3111600" y="3854396"/>
              <a:ext cx="69874" cy="23812"/>
            </a:xfrm>
            <a:custGeom>
              <a:avLst/>
              <a:gdLst>
                <a:gd name="T0" fmla="*/ 2147483647 w 156"/>
                <a:gd name="T1" fmla="*/ 2147483647 h 54"/>
                <a:gd name="T2" fmla="*/ 2147483647 w 156"/>
                <a:gd name="T3" fmla="*/ 2147483647 h 54"/>
                <a:gd name="T4" fmla="*/ 2147483647 w 156"/>
                <a:gd name="T5" fmla="*/ 2147483647 h 54"/>
                <a:gd name="T6" fmla="*/ 2147483647 w 156"/>
                <a:gd name="T7" fmla="*/ 2147483647 h 54"/>
                <a:gd name="T8" fmla="*/ 2147483647 w 156"/>
                <a:gd name="T9" fmla="*/ 2147483647 h 54"/>
                <a:gd name="T10" fmla="*/ 2147483647 w 156"/>
                <a:gd name="T11" fmla="*/ 2147483647 h 54"/>
                <a:gd name="T12" fmla="*/ 2147483647 w 156"/>
                <a:gd name="T13" fmla="*/ 2147483647 h 54"/>
                <a:gd name="T14" fmla="*/ 2147483647 w 156"/>
                <a:gd name="T15" fmla="*/ 2147483647 h 54"/>
                <a:gd name="T16" fmla="*/ 2147483647 w 156"/>
                <a:gd name="T17" fmla="*/ 0 h 54"/>
                <a:gd name="T18" fmla="*/ 2147483647 w 156"/>
                <a:gd name="T19" fmla="*/ 0 h 54"/>
                <a:gd name="T20" fmla="*/ 2147483647 w 156"/>
                <a:gd name="T21" fmla="*/ 2147483647 h 54"/>
                <a:gd name="T22" fmla="*/ 0 w 156"/>
                <a:gd name="T23" fmla="*/ 2147483647 h 54"/>
                <a:gd name="T24" fmla="*/ 2147483647 w 156"/>
                <a:gd name="T25" fmla="*/ 2147483647 h 54"/>
                <a:gd name="T26" fmla="*/ 2147483647 w 156"/>
                <a:gd name="T27" fmla="*/ 2147483647 h 54"/>
                <a:gd name="T28" fmla="*/ 2147483647 w 156"/>
                <a:gd name="T29" fmla="*/ 2147483647 h 54"/>
                <a:gd name="T30" fmla="*/ 2147483647 w 156"/>
                <a:gd name="T31" fmla="*/ 2147483647 h 54"/>
                <a:gd name="T32" fmla="*/ 2147483647 w 156"/>
                <a:gd name="T33" fmla="*/ 2147483647 h 54"/>
                <a:gd name="T34" fmla="*/ 2147483647 w 156"/>
                <a:gd name="T35" fmla="*/ 2147483647 h 54"/>
                <a:gd name="T36" fmla="*/ 2147483647 w 156"/>
                <a:gd name="T37" fmla="*/ 2147483647 h 5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156"/>
                <a:gd name="T58" fmla="*/ 0 h 54"/>
                <a:gd name="T59" fmla="*/ 156 w 156"/>
                <a:gd name="T60" fmla="*/ 54 h 54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156" h="54">
                  <a:moveTo>
                    <a:pt x="108" y="54"/>
                  </a:moveTo>
                  <a:lnTo>
                    <a:pt x="114" y="36"/>
                  </a:lnTo>
                  <a:lnTo>
                    <a:pt x="156" y="48"/>
                  </a:lnTo>
                  <a:lnTo>
                    <a:pt x="156" y="42"/>
                  </a:lnTo>
                  <a:lnTo>
                    <a:pt x="150" y="36"/>
                  </a:lnTo>
                  <a:lnTo>
                    <a:pt x="144" y="24"/>
                  </a:lnTo>
                  <a:lnTo>
                    <a:pt x="126" y="6"/>
                  </a:lnTo>
                  <a:lnTo>
                    <a:pt x="84" y="6"/>
                  </a:lnTo>
                  <a:lnTo>
                    <a:pt x="66" y="0"/>
                  </a:lnTo>
                  <a:lnTo>
                    <a:pt x="24" y="0"/>
                  </a:lnTo>
                  <a:lnTo>
                    <a:pt x="12" y="6"/>
                  </a:lnTo>
                  <a:lnTo>
                    <a:pt x="0" y="6"/>
                  </a:lnTo>
                  <a:lnTo>
                    <a:pt x="6" y="18"/>
                  </a:lnTo>
                  <a:lnTo>
                    <a:pt x="18" y="24"/>
                  </a:lnTo>
                  <a:lnTo>
                    <a:pt x="24" y="36"/>
                  </a:lnTo>
                  <a:lnTo>
                    <a:pt x="36" y="42"/>
                  </a:lnTo>
                  <a:lnTo>
                    <a:pt x="60" y="42"/>
                  </a:lnTo>
                  <a:lnTo>
                    <a:pt x="78" y="48"/>
                  </a:lnTo>
                  <a:lnTo>
                    <a:pt x="108" y="54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78" name="Honduras" descr="© INSCALE GmbH, 05.05.2010&#10;http://www.presentationload.com/">
              <a:extLst>
                <a:ext uri="{FF2B5EF4-FFF2-40B4-BE49-F238E27FC236}">
                  <a16:creationId xmlns:a16="http://schemas.microsoft.com/office/drawing/2014/main" id="{9233CEA5-2F63-401A-AE0F-58AD41E96800}"/>
                </a:ext>
              </a:extLst>
            </p:cNvPr>
            <p:cNvSpPr>
              <a:spLocks/>
            </p:cNvSpPr>
            <p:nvPr/>
          </p:nvSpPr>
          <p:spPr bwMode="gray">
            <a:xfrm>
              <a:off x="2759054" y="3941705"/>
              <a:ext cx="196918" cy="109533"/>
            </a:xfrm>
            <a:custGeom>
              <a:avLst/>
              <a:gdLst>
                <a:gd name="T0" fmla="*/ 2147483647 w 444"/>
                <a:gd name="T1" fmla="*/ 2147483647 h 246"/>
                <a:gd name="T2" fmla="*/ 2147483647 w 444"/>
                <a:gd name="T3" fmla="*/ 2147483647 h 246"/>
                <a:gd name="T4" fmla="*/ 2147483647 w 444"/>
                <a:gd name="T5" fmla="*/ 2147483647 h 246"/>
                <a:gd name="T6" fmla="*/ 2147483647 w 444"/>
                <a:gd name="T7" fmla="*/ 2147483647 h 246"/>
                <a:gd name="T8" fmla="*/ 2147483647 w 444"/>
                <a:gd name="T9" fmla="*/ 2147483647 h 246"/>
                <a:gd name="T10" fmla="*/ 2147483647 w 444"/>
                <a:gd name="T11" fmla="*/ 2147483647 h 246"/>
                <a:gd name="T12" fmla="*/ 2147483647 w 444"/>
                <a:gd name="T13" fmla="*/ 2147483647 h 246"/>
                <a:gd name="T14" fmla="*/ 2147483647 w 444"/>
                <a:gd name="T15" fmla="*/ 2147483647 h 246"/>
                <a:gd name="T16" fmla="*/ 2147483647 w 444"/>
                <a:gd name="T17" fmla="*/ 2147483647 h 246"/>
                <a:gd name="T18" fmla="*/ 2147483647 w 444"/>
                <a:gd name="T19" fmla="*/ 2147483647 h 246"/>
                <a:gd name="T20" fmla="*/ 2147483647 w 444"/>
                <a:gd name="T21" fmla="*/ 2147483647 h 246"/>
                <a:gd name="T22" fmla="*/ 2147483647 w 444"/>
                <a:gd name="T23" fmla="*/ 2147483647 h 246"/>
                <a:gd name="T24" fmla="*/ 2147483647 w 444"/>
                <a:gd name="T25" fmla="*/ 2147483647 h 246"/>
                <a:gd name="T26" fmla="*/ 2147483647 w 444"/>
                <a:gd name="T27" fmla="*/ 2147483647 h 246"/>
                <a:gd name="T28" fmla="*/ 2147483647 w 444"/>
                <a:gd name="T29" fmla="*/ 2147483647 h 246"/>
                <a:gd name="T30" fmla="*/ 2147483647 w 444"/>
                <a:gd name="T31" fmla="*/ 2147483647 h 246"/>
                <a:gd name="T32" fmla="*/ 2147483647 w 444"/>
                <a:gd name="T33" fmla="*/ 2147483647 h 246"/>
                <a:gd name="T34" fmla="*/ 2147483647 w 444"/>
                <a:gd name="T35" fmla="*/ 2147483647 h 246"/>
                <a:gd name="T36" fmla="*/ 2147483647 w 444"/>
                <a:gd name="T37" fmla="*/ 2147483647 h 246"/>
                <a:gd name="T38" fmla="*/ 2147483647 w 444"/>
                <a:gd name="T39" fmla="*/ 0 h 246"/>
                <a:gd name="T40" fmla="*/ 2147483647 w 444"/>
                <a:gd name="T41" fmla="*/ 2147483647 h 246"/>
                <a:gd name="T42" fmla="*/ 2147483647 w 444"/>
                <a:gd name="T43" fmla="*/ 2147483647 h 246"/>
                <a:gd name="T44" fmla="*/ 2147483647 w 444"/>
                <a:gd name="T45" fmla="*/ 0 h 246"/>
                <a:gd name="T46" fmla="*/ 2147483647 w 444"/>
                <a:gd name="T47" fmla="*/ 2147483647 h 246"/>
                <a:gd name="T48" fmla="*/ 2147483647 w 444"/>
                <a:gd name="T49" fmla="*/ 2147483647 h 246"/>
                <a:gd name="T50" fmla="*/ 2147483647 w 444"/>
                <a:gd name="T51" fmla="*/ 2147483647 h 246"/>
                <a:gd name="T52" fmla="*/ 2147483647 w 444"/>
                <a:gd name="T53" fmla="*/ 2147483647 h 246"/>
                <a:gd name="T54" fmla="*/ 2147483647 w 444"/>
                <a:gd name="T55" fmla="*/ 2147483647 h 246"/>
                <a:gd name="T56" fmla="*/ 2147483647 w 444"/>
                <a:gd name="T57" fmla="*/ 2147483647 h 246"/>
                <a:gd name="T58" fmla="*/ 2147483647 w 444"/>
                <a:gd name="T59" fmla="*/ 2147483647 h 246"/>
                <a:gd name="T60" fmla="*/ 2147483647 w 444"/>
                <a:gd name="T61" fmla="*/ 0 h 246"/>
                <a:gd name="T62" fmla="*/ 2147483647 w 444"/>
                <a:gd name="T63" fmla="*/ 2147483647 h 246"/>
                <a:gd name="T64" fmla="*/ 2147483647 w 444"/>
                <a:gd name="T65" fmla="*/ 2147483647 h 246"/>
                <a:gd name="T66" fmla="*/ 2147483647 w 444"/>
                <a:gd name="T67" fmla="*/ 2147483647 h 246"/>
                <a:gd name="T68" fmla="*/ 2147483647 w 444"/>
                <a:gd name="T69" fmla="*/ 2147483647 h 246"/>
                <a:gd name="T70" fmla="*/ 2147483647 w 444"/>
                <a:gd name="T71" fmla="*/ 2147483647 h 246"/>
                <a:gd name="T72" fmla="*/ 0 w 444"/>
                <a:gd name="T73" fmla="*/ 2147483647 h 246"/>
                <a:gd name="T74" fmla="*/ 2147483647 w 444"/>
                <a:gd name="T75" fmla="*/ 2147483647 h 246"/>
                <a:gd name="T76" fmla="*/ 2147483647 w 444"/>
                <a:gd name="T77" fmla="*/ 2147483647 h 246"/>
                <a:gd name="T78" fmla="*/ 2147483647 w 444"/>
                <a:gd name="T79" fmla="*/ 2147483647 h 246"/>
                <a:gd name="T80" fmla="*/ 2147483647 w 444"/>
                <a:gd name="T81" fmla="*/ 2147483647 h 246"/>
                <a:gd name="T82" fmla="*/ 2147483647 w 444"/>
                <a:gd name="T83" fmla="*/ 2147483647 h 246"/>
                <a:gd name="T84" fmla="*/ 2147483647 w 444"/>
                <a:gd name="T85" fmla="*/ 2147483647 h 246"/>
                <a:gd name="T86" fmla="*/ 2147483647 w 444"/>
                <a:gd name="T87" fmla="*/ 2147483647 h 24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444"/>
                <a:gd name="T133" fmla="*/ 0 h 246"/>
                <a:gd name="T134" fmla="*/ 444 w 444"/>
                <a:gd name="T135" fmla="*/ 246 h 24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444" h="246">
                  <a:moveTo>
                    <a:pt x="156" y="240"/>
                  </a:moveTo>
                  <a:lnTo>
                    <a:pt x="156" y="222"/>
                  </a:lnTo>
                  <a:lnTo>
                    <a:pt x="174" y="222"/>
                  </a:lnTo>
                  <a:lnTo>
                    <a:pt x="168" y="216"/>
                  </a:lnTo>
                  <a:lnTo>
                    <a:pt x="168" y="204"/>
                  </a:lnTo>
                  <a:lnTo>
                    <a:pt x="162" y="198"/>
                  </a:lnTo>
                  <a:lnTo>
                    <a:pt x="162" y="186"/>
                  </a:lnTo>
                  <a:lnTo>
                    <a:pt x="168" y="180"/>
                  </a:lnTo>
                  <a:lnTo>
                    <a:pt x="204" y="180"/>
                  </a:lnTo>
                  <a:lnTo>
                    <a:pt x="210" y="168"/>
                  </a:lnTo>
                  <a:lnTo>
                    <a:pt x="216" y="162"/>
                  </a:lnTo>
                  <a:lnTo>
                    <a:pt x="228" y="162"/>
                  </a:lnTo>
                  <a:lnTo>
                    <a:pt x="228" y="168"/>
                  </a:lnTo>
                  <a:lnTo>
                    <a:pt x="234" y="174"/>
                  </a:lnTo>
                  <a:lnTo>
                    <a:pt x="252" y="174"/>
                  </a:lnTo>
                  <a:lnTo>
                    <a:pt x="276" y="150"/>
                  </a:lnTo>
                  <a:lnTo>
                    <a:pt x="288" y="126"/>
                  </a:lnTo>
                  <a:lnTo>
                    <a:pt x="306" y="126"/>
                  </a:lnTo>
                  <a:lnTo>
                    <a:pt x="306" y="108"/>
                  </a:lnTo>
                  <a:lnTo>
                    <a:pt x="318" y="96"/>
                  </a:lnTo>
                  <a:lnTo>
                    <a:pt x="330" y="96"/>
                  </a:lnTo>
                  <a:lnTo>
                    <a:pt x="348" y="114"/>
                  </a:lnTo>
                  <a:lnTo>
                    <a:pt x="360" y="114"/>
                  </a:lnTo>
                  <a:lnTo>
                    <a:pt x="372" y="102"/>
                  </a:lnTo>
                  <a:lnTo>
                    <a:pt x="372" y="96"/>
                  </a:lnTo>
                  <a:lnTo>
                    <a:pt x="420" y="96"/>
                  </a:lnTo>
                  <a:lnTo>
                    <a:pt x="426" y="90"/>
                  </a:lnTo>
                  <a:lnTo>
                    <a:pt x="432" y="90"/>
                  </a:lnTo>
                  <a:lnTo>
                    <a:pt x="444" y="84"/>
                  </a:lnTo>
                  <a:lnTo>
                    <a:pt x="444" y="78"/>
                  </a:lnTo>
                  <a:lnTo>
                    <a:pt x="426" y="60"/>
                  </a:lnTo>
                  <a:lnTo>
                    <a:pt x="402" y="48"/>
                  </a:lnTo>
                  <a:lnTo>
                    <a:pt x="396" y="48"/>
                  </a:lnTo>
                  <a:lnTo>
                    <a:pt x="390" y="42"/>
                  </a:lnTo>
                  <a:lnTo>
                    <a:pt x="384" y="30"/>
                  </a:lnTo>
                  <a:lnTo>
                    <a:pt x="372" y="24"/>
                  </a:lnTo>
                  <a:lnTo>
                    <a:pt x="366" y="18"/>
                  </a:lnTo>
                  <a:lnTo>
                    <a:pt x="348" y="18"/>
                  </a:lnTo>
                  <a:lnTo>
                    <a:pt x="342" y="6"/>
                  </a:lnTo>
                  <a:lnTo>
                    <a:pt x="336" y="0"/>
                  </a:lnTo>
                  <a:lnTo>
                    <a:pt x="312" y="0"/>
                  </a:lnTo>
                  <a:lnTo>
                    <a:pt x="300" y="6"/>
                  </a:lnTo>
                  <a:lnTo>
                    <a:pt x="294" y="12"/>
                  </a:lnTo>
                  <a:lnTo>
                    <a:pt x="282" y="12"/>
                  </a:lnTo>
                  <a:lnTo>
                    <a:pt x="270" y="0"/>
                  </a:lnTo>
                  <a:lnTo>
                    <a:pt x="252" y="0"/>
                  </a:lnTo>
                  <a:lnTo>
                    <a:pt x="240" y="6"/>
                  </a:lnTo>
                  <a:lnTo>
                    <a:pt x="234" y="18"/>
                  </a:lnTo>
                  <a:lnTo>
                    <a:pt x="222" y="24"/>
                  </a:lnTo>
                  <a:lnTo>
                    <a:pt x="186" y="24"/>
                  </a:lnTo>
                  <a:lnTo>
                    <a:pt x="174" y="18"/>
                  </a:lnTo>
                  <a:lnTo>
                    <a:pt x="168" y="12"/>
                  </a:lnTo>
                  <a:lnTo>
                    <a:pt x="156" y="12"/>
                  </a:lnTo>
                  <a:lnTo>
                    <a:pt x="150" y="18"/>
                  </a:lnTo>
                  <a:lnTo>
                    <a:pt x="144" y="18"/>
                  </a:lnTo>
                  <a:lnTo>
                    <a:pt x="138" y="24"/>
                  </a:lnTo>
                  <a:lnTo>
                    <a:pt x="132" y="24"/>
                  </a:lnTo>
                  <a:lnTo>
                    <a:pt x="132" y="18"/>
                  </a:lnTo>
                  <a:lnTo>
                    <a:pt x="126" y="12"/>
                  </a:lnTo>
                  <a:lnTo>
                    <a:pt x="126" y="6"/>
                  </a:lnTo>
                  <a:lnTo>
                    <a:pt x="120" y="0"/>
                  </a:lnTo>
                  <a:lnTo>
                    <a:pt x="114" y="0"/>
                  </a:lnTo>
                  <a:lnTo>
                    <a:pt x="96" y="18"/>
                  </a:lnTo>
                  <a:lnTo>
                    <a:pt x="90" y="18"/>
                  </a:lnTo>
                  <a:lnTo>
                    <a:pt x="84" y="30"/>
                  </a:lnTo>
                  <a:lnTo>
                    <a:pt x="72" y="36"/>
                  </a:lnTo>
                  <a:lnTo>
                    <a:pt x="60" y="48"/>
                  </a:lnTo>
                  <a:lnTo>
                    <a:pt x="48" y="54"/>
                  </a:lnTo>
                  <a:lnTo>
                    <a:pt x="36" y="66"/>
                  </a:lnTo>
                  <a:lnTo>
                    <a:pt x="24" y="72"/>
                  </a:lnTo>
                  <a:lnTo>
                    <a:pt x="18" y="84"/>
                  </a:lnTo>
                  <a:lnTo>
                    <a:pt x="18" y="102"/>
                  </a:lnTo>
                  <a:lnTo>
                    <a:pt x="12" y="114"/>
                  </a:lnTo>
                  <a:lnTo>
                    <a:pt x="0" y="126"/>
                  </a:lnTo>
                  <a:lnTo>
                    <a:pt x="6" y="138"/>
                  </a:lnTo>
                  <a:lnTo>
                    <a:pt x="18" y="150"/>
                  </a:lnTo>
                  <a:lnTo>
                    <a:pt x="42" y="150"/>
                  </a:lnTo>
                  <a:lnTo>
                    <a:pt x="42" y="168"/>
                  </a:lnTo>
                  <a:lnTo>
                    <a:pt x="48" y="174"/>
                  </a:lnTo>
                  <a:lnTo>
                    <a:pt x="60" y="174"/>
                  </a:lnTo>
                  <a:lnTo>
                    <a:pt x="66" y="168"/>
                  </a:lnTo>
                  <a:lnTo>
                    <a:pt x="102" y="168"/>
                  </a:lnTo>
                  <a:lnTo>
                    <a:pt x="102" y="210"/>
                  </a:lnTo>
                  <a:lnTo>
                    <a:pt x="126" y="222"/>
                  </a:lnTo>
                  <a:lnTo>
                    <a:pt x="132" y="228"/>
                  </a:lnTo>
                  <a:lnTo>
                    <a:pt x="132" y="246"/>
                  </a:lnTo>
                  <a:lnTo>
                    <a:pt x="144" y="246"/>
                  </a:lnTo>
                  <a:lnTo>
                    <a:pt x="156" y="240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79" name="Haiti" descr="© INSCALE GmbH, 05.05.2010&#10;http://www.presentationload.com/">
              <a:extLst>
                <a:ext uri="{FF2B5EF4-FFF2-40B4-BE49-F238E27FC236}">
                  <a16:creationId xmlns:a16="http://schemas.microsoft.com/office/drawing/2014/main" id="{421FA1FE-F86A-41CD-89F2-049B5B28822A}"/>
                </a:ext>
              </a:extLst>
            </p:cNvPr>
            <p:cNvSpPr>
              <a:spLocks/>
            </p:cNvSpPr>
            <p:nvPr/>
          </p:nvSpPr>
          <p:spPr bwMode="gray">
            <a:xfrm>
              <a:off x="3243409" y="3802011"/>
              <a:ext cx="87342" cy="69847"/>
            </a:xfrm>
            <a:custGeom>
              <a:avLst/>
              <a:gdLst>
                <a:gd name="T0" fmla="*/ 2147483647 w 198"/>
                <a:gd name="T1" fmla="*/ 2147483647 h 156"/>
                <a:gd name="T2" fmla="*/ 2147483647 w 198"/>
                <a:gd name="T3" fmla="*/ 2147483647 h 156"/>
                <a:gd name="T4" fmla="*/ 2147483647 w 198"/>
                <a:gd name="T5" fmla="*/ 2147483647 h 156"/>
                <a:gd name="T6" fmla="*/ 2147483647 w 198"/>
                <a:gd name="T7" fmla="*/ 2147483647 h 156"/>
                <a:gd name="T8" fmla="*/ 2147483647 w 198"/>
                <a:gd name="T9" fmla="*/ 2147483647 h 156"/>
                <a:gd name="T10" fmla="*/ 2147483647 w 198"/>
                <a:gd name="T11" fmla="*/ 2147483647 h 156"/>
                <a:gd name="T12" fmla="*/ 2147483647 w 198"/>
                <a:gd name="T13" fmla="*/ 2147483647 h 156"/>
                <a:gd name="T14" fmla="*/ 2147483647 w 198"/>
                <a:gd name="T15" fmla="*/ 2147483647 h 156"/>
                <a:gd name="T16" fmla="*/ 2147483647 w 198"/>
                <a:gd name="T17" fmla="*/ 2147483647 h 156"/>
                <a:gd name="T18" fmla="*/ 2147483647 w 198"/>
                <a:gd name="T19" fmla="*/ 2147483647 h 156"/>
                <a:gd name="T20" fmla="*/ 2147483647 w 198"/>
                <a:gd name="T21" fmla="*/ 2147483647 h 156"/>
                <a:gd name="T22" fmla="*/ 2147483647 w 198"/>
                <a:gd name="T23" fmla="*/ 2147483647 h 156"/>
                <a:gd name="T24" fmla="*/ 2147483647 w 198"/>
                <a:gd name="T25" fmla="*/ 2147483647 h 156"/>
                <a:gd name="T26" fmla="*/ 2147483647 w 198"/>
                <a:gd name="T27" fmla="*/ 2147483647 h 156"/>
                <a:gd name="T28" fmla="*/ 2147483647 w 198"/>
                <a:gd name="T29" fmla="*/ 2147483647 h 156"/>
                <a:gd name="T30" fmla="*/ 2147483647 w 198"/>
                <a:gd name="T31" fmla="*/ 2147483647 h 156"/>
                <a:gd name="T32" fmla="*/ 2147483647 w 198"/>
                <a:gd name="T33" fmla="*/ 2147483647 h 156"/>
                <a:gd name="T34" fmla="*/ 2147483647 w 198"/>
                <a:gd name="T35" fmla="*/ 0 h 156"/>
                <a:gd name="T36" fmla="*/ 2147483647 w 198"/>
                <a:gd name="T37" fmla="*/ 0 h 156"/>
                <a:gd name="T38" fmla="*/ 2147483647 w 198"/>
                <a:gd name="T39" fmla="*/ 2147483647 h 156"/>
                <a:gd name="T40" fmla="*/ 2147483647 w 198"/>
                <a:gd name="T41" fmla="*/ 2147483647 h 156"/>
                <a:gd name="T42" fmla="*/ 2147483647 w 198"/>
                <a:gd name="T43" fmla="*/ 2147483647 h 156"/>
                <a:gd name="T44" fmla="*/ 2147483647 w 198"/>
                <a:gd name="T45" fmla="*/ 2147483647 h 156"/>
                <a:gd name="T46" fmla="*/ 2147483647 w 198"/>
                <a:gd name="T47" fmla="*/ 2147483647 h 156"/>
                <a:gd name="T48" fmla="*/ 2147483647 w 198"/>
                <a:gd name="T49" fmla="*/ 2147483647 h 156"/>
                <a:gd name="T50" fmla="*/ 2147483647 w 198"/>
                <a:gd name="T51" fmla="*/ 2147483647 h 156"/>
                <a:gd name="T52" fmla="*/ 2147483647 w 198"/>
                <a:gd name="T53" fmla="*/ 2147483647 h 156"/>
                <a:gd name="T54" fmla="*/ 2147483647 w 198"/>
                <a:gd name="T55" fmla="*/ 2147483647 h 156"/>
                <a:gd name="T56" fmla="*/ 2147483647 w 198"/>
                <a:gd name="T57" fmla="*/ 2147483647 h 156"/>
                <a:gd name="T58" fmla="*/ 2147483647 w 198"/>
                <a:gd name="T59" fmla="*/ 2147483647 h 156"/>
                <a:gd name="T60" fmla="*/ 2147483647 w 198"/>
                <a:gd name="T61" fmla="*/ 2147483647 h 156"/>
                <a:gd name="T62" fmla="*/ 2147483647 w 198"/>
                <a:gd name="T63" fmla="*/ 2147483647 h 156"/>
                <a:gd name="T64" fmla="*/ 2147483647 w 198"/>
                <a:gd name="T65" fmla="*/ 2147483647 h 156"/>
                <a:gd name="T66" fmla="*/ 2147483647 w 198"/>
                <a:gd name="T67" fmla="*/ 2147483647 h 156"/>
                <a:gd name="T68" fmla="*/ 2147483647 w 198"/>
                <a:gd name="T69" fmla="*/ 2147483647 h 156"/>
                <a:gd name="T70" fmla="*/ 2147483647 w 198"/>
                <a:gd name="T71" fmla="*/ 2147483647 h 156"/>
                <a:gd name="T72" fmla="*/ 2147483647 w 198"/>
                <a:gd name="T73" fmla="*/ 2147483647 h 156"/>
                <a:gd name="T74" fmla="*/ 2147483647 w 198"/>
                <a:gd name="T75" fmla="*/ 2147483647 h 156"/>
                <a:gd name="T76" fmla="*/ 2147483647 w 198"/>
                <a:gd name="T77" fmla="*/ 2147483647 h 156"/>
                <a:gd name="T78" fmla="*/ 2147483647 w 198"/>
                <a:gd name="T79" fmla="*/ 2147483647 h 156"/>
                <a:gd name="T80" fmla="*/ 2147483647 w 198"/>
                <a:gd name="T81" fmla="*/ 2147483647 h 156"/>
                <a:gd name="T82" fmla="*/ 0 w 198"/>
                <a:gd name="T83" fmla="*/ 2147483647 h 156"/>
                <a:gd name="T84" fmla="*/ 0 w 198"/>
                <a:gd name="T85" fmla="*/ 2147483647 h 156"/>
                <a:gd name="T86" fmla="*/ 2147483647 w 198"/>
                <a:gd name="T87" fmla="*/ 2147483647 h 156"/>
                <a:gd name="T88" fmla="*/ 2147483647 w 198"/>
                <a:gd name="T89" fmla="*/ 2147483647 h 156"/>
                <a:gd name="T90" fmla="*/ 2147483647 w 198"/>
                <a:gd name="T91" fmla="*/ 2147483647 h 156"/>
                <a:gd name="T92" fmla="*/ 2147483647 w 198"/>
                <a:gd name="T93" fmla="*/ 2147483647 h 156"/>
                <a:gd name="T94" fmla="*/ 2147483647 w 198"/>
                <a:gd name="T95" fmla="*/ 2147483647 h 156"/>
                <a:gd name="T96" fmla="*/ 2147483647 w 198"/>
                <a:gd name="T97" fmla="*/ 2147483647 h 156"/>
                <a:gd name="T98" fmla="*/ 2147483647 w 198"/>
                <a:gd name="T99" fmla="*/ 2147483647 h 156"/>
                <a:gd name="T100" fmla="*/ 2147483647 w 198"/>
                <a:gd name="T101" fmla="*/ 2147483647 h 156"/>
                <a:gd name="T102" fmla="*/ 2147483647 w 198"/>
                <a:gd name="T103" fmla="*/ 2147483647 h 156"/>
                <a:gd name="T104" fmla="*/ 2147483647 w 198"/>
                <a:gd name="T105" fmla="*/ 2147483647 h 156"/>
                <a:gd name="T106" fmla="*/ 2147483647 w 198"/>
                <a:gd name="T107" fmla="*/ 2147483647 h 156"/>
                <a:gd name="T108" fmla="*/ 2147483647 w 198"/>
                <a:gd name="T109" fmla="*/ 2147483647 h 156"/>
                <a:gd name="T110" fmla="*/ 2147483647 w 198"/>
                <a:gd name="T111" fmla="*/ 2147483647 h 156"/>
                <a:gd name="T112" fmla="*/ 2147483647 w 198"/>
                <a:gd name="T113" fmla="*/ 2147483647 h 15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98"/>
                <a:gd name="T172" fmla="*/ 0 h 156"/>
                <a:gd name="T173" fmla="*/ 198 w 198"/>
                <a:gd name="T174" fmla="*/ 156 h 15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98" h="156">
                  <a:moveTo>
                    <a:pt x="168" y="114"/>
                  </a:moveTo>
                  <a:lnTo>
                    <a:pt x="168" y="108"/>
                  </a:lnTo>
                  <a:lnTo>
                    <a:pt x="174" y="102"/>
                  </a:lnTo>
                  <a:lnTo>
                    <a:pt x="180" y="90"/>
                  </a:lnTo>
                  <a:lnTo>
                    <a:pt x="180" y="78"/>
                  </a:lnTo>
                  <a:lnTo>
                    <a:pt x="186" y="72"/>
                  </a:lnTo>
                  <a:lnTo>
                    <a:pt x="192" y="60"/>
                  </a:lnTo>
                  <a:lnTo>
                    <a:pt x="198" y="54"/>
                  </a:lnTo>
                  <a:lnTo>
                    <a:pt x="198" y="42"/>
                  </a:lnTo>
                  <a:lnTo>
                    <a:pt x="186" y="6"/>
                  </a:lnTo>
                  <a:lnTo>
                    <a:pt x="180" y="12"/>
                  </a:lnTo>
                  <a:lnTo>
                    <a:pt x="180" y="18"/>
                  </a:lnTo>
                  <a:lnTo>
                    <a:pt x="174" y="18"/>
                  </a:lnTo>
                  <a:lnTo>
                    <a:pt x="168" y="12"/>
                  </a:lnTo>
                  <a:lnTo>
                    <a:pt x="156" y="12"/>
                  </a:lnTo>
                  <a:lnTo>
                    <a:pt x="144" y="6"/>
                  </a:lnTo>
                  <a:lnTo>
                    <a:pt x="126" y="6"/>
                  </a:lnTo>
                  <a:lnTo>
                    <a:pt x="114" y="0"/>
                  </a:lnTo>
                  <a:lnTo>
                    <a:pt x="84" y="0"/>
                  </a:lnTo>
                  <a:lnTo>
                    <a:pt x="72" y="6"/>
                  </a:lnTo>
                  <a:lnTo>
                    <a:pt x="66" y="12"/>
                  </a:lnTo>
                  <a:lnTo>
                    <a:pt x="66" y="18"/>
                  </a:lnTo>
                  <a:lnTo>
                    <a:pt x="72" y="24"/>
                  </a:lnTo>
                  <a:lnTo>
                    <a:pt x="108" y="24"/>
                  </a:lnTo>
                  <a:lnTo>
                    <a:pt x="114" y="30"/>
                  </a:lnTo>
                  <a:lnTo>
                    <a:pt x="120" y="42"/>
                  </a:lnTo>
                  <a:lnTo>
                    <a:pt x="126" y="48"/>
                  </a:lnTo>
                  <a:lnTo>
                    <a:pt x="114" y="54"/>
                  </a:lnTo>
                  <a:lnTo>
                    <a:pt x="108" y="60"/>
                  </a:lnTo>
                  <a:lnTo>
                    <a:pt x="108" y="72"/>
                  </a:lnTo>
                  <a:lnTo>
                    <a:pt x="114" y="84"/>
                  </a:lnTo>
                  <a:lnTo>
                    <a:pt x="114" y="96"/>
                  </a:lnTo>
                  <a:lnTo>
                    <a:pt x="120" y="102"/>
                  </a:lnTo>
                  <a:lnTo>
                    <a:pt x="114" y="108"/>
                  </a:lnTo>
                  <a:lnTo>
                    <a:pt x="96" y="108"/>
                  </a:lnTo>
                  <a:lnTo>
                    <a:pt x="78" y="102"/>
                  </a:lnTo>
                  <a:lnTo>
                    <a:pt x="66" y="102"/>
                  </a:lnTo>
                  <a:lnTo>
                    <a:pt x="54" y="96"/>
                  </a:lnTo>
                  <a:lnTo>
                    <a:pt x="36" y="96"/>
                  </a:lnTo>
                  <a:lnTo>
                    <a:pt x="24" y="102"/>
                  </a:lnTo>
                  <a:lnTo>
                    <a:pt x="6" y="102"/>
                  </a:lnTo>
                  <a:lnTo>
                    <a:pt x="0" y="108"/>
                  </a:lnTo>
                  <a:lnTo>
                    <a:pt x="0" y="114"/>
                  </a:lnTo>
                  <a:lnTo>
                    <a:pt x="6" y="120"/>
                  </a:lnTo>
                  <a:lnTo>
                    <a:pt x="12" y="132"/>
                  </a:lnTo>
                  <a:lnTo>
                    <a:pt x="24" y="138"/>
                  </a:lnTo>
                  <a:lnTo>
                    <a:pt x="30" y="150"/>
                  </a:lnTo>
                  <a:lnTo>
                    <a:pt x="36" y="156"/>
                  </a:lnTo>
                  <a:lnTo>
                    <a:pt x="42" y="156"/>
                  </a:lnTo>
                  <a:lnTo>
                    <a:pt x="48" y="150"/>
                  </a:lnTo>
                  <a:lnTo>
                    <a:pt x="54" y="138"/>
                  </a:lnTo>
                  <a:lnTo>
                    <a:pt x="60" y="132"/>
                  </a:lnTo>
                  <a:lnTo>
                    <a:pt x="138" y="132"/>
                  </a:lnTo>
                  <a:lnTo>
                    <a:pt x="156" y="126"/>
                  </a:lnTo>
                  <a:lnTo>
                    <a:pt x="168" y="126"/>
                  </a:lnTo>
                  <a:lnTo>
                    <a:pt x="180" y="144"/>
                  </a:lnTo>
                  <a:lnTo>
                    <a:pt x="168" y="114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80" name="Guatemala" descr="© INSCALE GmbH, 05.05.2010&#10;http://www.presentationload.com/">
              <a:extLst>
                <a:ext uri="{FF2B5EF4-FFF2-40B4-BE49-F238E27FC236}">
                  <a16:creationId xmlns:a16="http://schemas.microsoft.com/office/drawing/2014/main" id="{3818F452-FD1F-48DE-872F-2FC15F4D25BD}"/>
                </a:ext>
              </a:extLst>
            </p:cNvPr>
            <p:cNvSpPr>
              <a:spLocks/>
            </p:cNvSpPr>
            <p:nvPr/>
          </p:nvSpPr>
          <p:spPr bwMode="gray">
            <a:xfrm>
              <a:off x="2666947" y="3873445"/>
              <a:ext cx="130220" cy="149219"/>
            </a:xfrm>
            <a:custGeom>
              <a:avLst/>
              <a:gdLst>
                <a:gd name="T0" fmla="*/ 2147483647 w 300"/>
                <a:gd name="T1" fmla="*/ 2147483647 h 336"/>
                <a:gd name="T2" fmla="*/ 2147483647 w 300"/>
                <a:gd name="T3" fmla="*/ 2147483647 h 336"/>
                <a:gd name="T4" fmla="*/ 2147483647 w 300"/>
                <a:gd name="T5" fmla="*/ 2147483647 h 336"/>
                <a:gd name="T6" fmla="*/ 2147483647 w 300"/>
                <a:gd name="T7" fmla="*/ 2147483647 h 336"/>
                <a:gd name="T8" fmla="*/ 2147483647 w 300"/>
                <a:gd name="T9" fmla="*/ 2147483647 h 336"/>
                <a:gd name="T10" fmla="*/ 2147483647 w 300"/>
                <a:gd name="T11" fmla="*/ 0 h 336"/>
                <a:gd name="T12" fmla="*/ 2147483647 w 300"/>
                <a:gd name="T13" fmla="*/ 2147483647 h 336"/>
                <a:gd name="T14" fmla="*/ 2147483647 w 300"/>
                <a:gd name="T15" fmla="*/ 2147483647 h 336"/>
                <a:gd name="T16" fmla="*/ 2147483647 w 300"/>
                <a:gd name="T17" fmla="*/ 2147483647 h 336"/>
                <a:gd name="T18" fmla="*/ 2147483647 w 300"/>
                <a:gd name="T19" fmla="*/ 2147483647 h 336"/>
                <a:gd name="T20" fmla="*/ 2147483647 w 300"/>
                <a:gd name="T21" fmla="*/ 2147483647 h 336"/>
                <a:gd name="T22" fmla="*/ 2147483647 w 300"/>
                <a:gd name="T23" fmla="*/ 2147483647 h 336"/>
                <a:gd name="T24" fmla="*/ 2147483647 w 300"/>
                <a:gd name="T25" fmla="*/ 2147483647 h 336"/>
                <a:gd name="T26" fmla="*/ 2147483647 w 300"/>
                <a:gd name="T27" fmla="*/ 2147483647 h 336"/>
                <a:gd name="T28" fmla="*/ 2147483647 w 300"/>
                <a:gd name="T29" fmla="*/ 2147483647 h 336"/>
                <a:gd name="T30" fmla="*/ 2147483647 w 300"/>
                <a:gd name="T31" fmla="*/ 2147483647 h 336"/>
                <a:gd name="T32" fmla="*/ 2147483647 w 300"/>
                <a:gd name="T33" fmla="*/ 2147483647 h 336"/>
                <a:gd name="T34" fmla="*/ 2147483647 w 300"/>
                <a:gd name="T35" fmla="*/ 2147483647 h 336"/>
                <a:gd name="T36" fmla="*/ 2147483647 w 300"/>
                <a:gd name="T37" fmla="*/ 2147483647 h 336"/>
                <a:gd name="T38" fmla="*/ 2147483647 w 300"/>
                <a:gd name="T39" fmla="*/ 2147483647 h 336"/>
                <a:gd name="T40" fmla="*/ 2147483647 w 300"/>
                <a:gd name="T41" fmla="*/ 2147483647 h 336"/>
                <a:gd name="T42" fmla="*/ 2147483647 w 300"/>
                <a:gd name="T43" fmla="*/ 2147483647 h 336"/>
                <a:gd name="T44" fmla="*/ 2147483647 w 300"/>
                <a:gd name="T45" fmla="*/ 2147483647 h 336"/>
                <a:gd name="T46" fmla="*/ 2147483647 w 300"/>
                <a:gd name="T47" fmla="*/ 2147483647 h 336"/>
                <a:gd name="T48" fmla="*/ 2147483647 w 300"/>
                <a:gd name="T49" fmla="*/ 2147483647 h 336"/>
                <a:gd name="T50" fmla="*/ 2147483647 w 300"/>
                <a:gd name="T51" fmla="*/ 2147483647 h 336"/>
                <a:gd name="T52" fmla="*/ 2147483647 w 300"/>
                <a:gd name="T53" fmla="*/ 2147483647 h 336"/>
                <a:gd name="T54" fmla="*/ 2147483647 w 300"/>
                <a:gd name="T55" fmla="*/ 2147483647 h 336"/>
                <a:gd name="T56" fmla="*/ 2147483647 w 300"/>
                <a:gd name="T57" fmla="*/ 2147483647 h 336"/>
                <a:gd name="T58" fmla="*/ 0 w 300"/>
                <a:gd name="T59" fmla="*/ 2147483647 h 336"/>
                <a:gd name="T60" fmla="*/ 2147483647 w 300"/>
                <a:gd name="T61" fmla="*/ 2147483647 h 336"/>
                <a:gd name="T62" fmla="*/ 2147483647 w 300"/>
                <a:gd name="T63" fmla="*/ 2147483647 h 336"/>
                <a:gd name="T64" fmla="*/ 2147483647 w 300"/>
                <a:gd name="T65" fmla="*/ 2147483647 h 336"/>
                <a:gd name="T66" fmla="*/ 2147483647 w 300"/>
                <a:gd name="T67" fmla="*/ 2147483647 h 336"/>
                <a:gd name="T68" fmla="*/ 2147483647 w 300"/>
                <a:gd name="T69" fmla="*/ 2147483647 h 336"/>
                <a:gd name="T70" fmla="*/ 2147483647 w 300"/>
                <a:gd name="T71" fmla="*/ 2147483647 h 336"/>
                <a:gd name="T72" fmla="*/ 2147483647 w 300"/>
                <a:gd name="T73" fmla="*/ 2147483647 h 336"/>
                <a:gd name="T74" fmla="*/ 2147483647 w 300"/>
                <a:gd name="T75" fmla="*/ 2147483647 h 336"/>
                <a:gd name="T76" fmla="*/ 2147483647 w 300"/>
                <a:gd name="T77" fmla="*/ 2147483647 h 336"/>
                <a:gd name="T78" fmla="*/ 2147483647 w 300"/>
                <a:gd name="T79" fmla="*/ 2147483647 h 336"/>
                <a:gd name="T80" fmla="*/ 2147483647 w 300"/>
                <a:gd name="T81" fmla="*/ 2147483647 h 336"/>
                <a:gd name="T82" fmla="*/ 2147483647 w 300"/>
                <a:gd name="T83" fmla="*/ 2147483647 h 336"/>
                <a:gd name="T84" fmla="*/ 2147483647 w 300"/>
                <a:gd name="T85" fmla="*/ 2147483647 h 336"/>
                <a:gd name="T86" fmla="*/ 2147483647 w 300"/>
                <a:gd name="T87" fmla="*/ 2147483647 h 336"/>
                <a:gd name="T88" fmla="*/ 2147483647 w 300"/>
                <a:gd name="T89" fmla="*/ 2147483647 h 336"/>
                <a:gd name="T90" fmla="*/ 2147483647 w 300"/>
                <a:gd name="T91" fmla="*/ 2147483647 h 336"/>
                <a:gd name="T92" fmla="*/ 2147483647 w 300"/>
                <a:gd name="T93" fmla="*/ 2147483647 h 336"/>
                <a:gd name="T94" fmla="*/ 2147483647 w 300"/>
                <a:gd name="T95" fmla="*/ 2147483647 h 336"/>
                <a:gd name="T96" fmla="*/ 2147483647 w 300"/>
                <a:gd name="T97" fmla="*/ 2147483647 h 336"/>
                <a:gd name="T98" fmla="*/ 2147483647 w 300"/>
                <a:gd name="T99" fmla="*/ 2147483647 h 336"/>
                <a:gd name="T100" fmla="*/ 2147483647 w 300"/>
                <a:gd name="T101" fmla="*/ 2147483647 h 336"/>
                <a:gd name="T102" fmla="*/ 2147483647 w 300"/>
                <a:gd name="T103" fmla="*/ 2147483647 h 336"/>
                <a:gd name="T104" fmla="*/ 2147483647 w 300"/>
                <a:gd name="T105" fmla="*/ 2147483647 h 336"/>
                <a:gd name="T106" fmla="*/ 2147483647 w 300"/>
                <a:gd name="T107" fmla="*/ 2147483647 h 336"/>
                <a:gd name="T108" fmla="*/ 2147483647 w 300"/>
                <a:gd name="T109" fmla="*/ 2147483647 h 336"/>
                <a:gd name="T110" fmla="*/ 2147483647 w 300"/>
                <a:gd name="T111" fmla="*/ 2147483647 h 336"/>
                <a:gd name="T112" fmla="*/ 2147483647 w 300"/>
                <a:gd name="T113" fmla="*/ 2147483647 h 336"/>
                <a:gd name="T114" fmla="*/ 2147483647 w 300"/>
                <a:gd name="T115" fmla="*/ 2147483647 h 336"/>
                <a:gd name="T116" fmla="*/ 2147483647 w 300"/>
                <a:gd name="T117" fmla="*/ 2147483647 h 336"/>
                <a:gd name="T118" fmla="*/ 2147483647 w 300"/>
                <a:gd name="T119" fmla="*/ 2147483647 h 336"/>
                <a:gd name="T120" fmla="*/ 2147483647 w 300"/>
                <a:gd name="T121" fmla="*/ 2147483647 h 3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300"/>
                <a:gd name="T184" fmla="*/ 0 h 336"/>
                <a:gd name="T185" fmla="*/ 300 w 300"/>
                <a:gd name="T186" fmla="*/ 336 h 3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300" h="336">
                  <a:moveTo>
                    <a:pt x="288" y="156"/>
                  </a:moveTo>
                  <a:lnTo>
                    <a:pt x="270" y="168"/>
                  </a:lnTo>
                  <a:lnTo>
                    <a:pt x="258" y="162"/>
                  </a:lnTo>
                  <a:lnTo>
                    <a:pt x="228" y="162"/>
                  </a:lnTo>
                  <a:lnTo>
                    <a:pt x="252" y="6"/>
                  </a:lnTo>
                  <a:lnTo>
                    <a:pt x="120" y="0"/>
                  </a:lnTo>
                  <a:lnTo>
                    <a:pt x="120" y="12"/>
                  </a:lnTo>
                  <a:lnTo>
                    <a:pt x="126" y="24"/>
                  </a:lnTo>
                  <a:lnTo>
                    <a:pt x="126" y="48"/>
                  </a:lnTo>
                  <a:lnTo>
                    <a:pt x="120" y="48"/>
                  </a:lnTo>
                  <a:lnTo>
                    <a:pt x="108" y="54"/>
                  </a:lnTo>
                  <a:lnTo>
                    <a:pt x="84" y="54"/>
                  </a:lnTo>
                  <a:lnTo>
                    <a:pt x="96" y="60"/>
                  </a:lnTo>
                  <a:lnTo>
                    <a:pt x="96" y="66"/>
                  </a:lnTo>
                  <a:lnTo>
                    <a:pt x="102" y="78"/>
                  </a:lnTo>
                  <a:lnTo>
                    <a:pt x="108" y="84"/>
                  </a:lnTo>
                  <a:lnTo>
                    <a:pt x="114" y="84"/>
                  </a:lnTo>
                  <a:lnTo>
                    <a:pt x="126" y="90"/>
                  </a:lnTo>
                  <a:lnTo>
                    <a:pt x="132" y="90"/>
                  </a:lnTo>
                  <a:lnTo>
                    <a:pt x="138" y="114"/>
                  </a:lnTo>
                  <a:lnTo>
                    <a:pt x="156" y="114"/>
                  </a:lnTo>
                  <a:lnTo>
                    <a:pt x="156" y="126"/>
                  </a:lnTo>
                  <a:lnTo>
                    <a:pt x="150" y="132"/>
                  </a:lnTo>
                  <a:lnTo>
                    <a:pt x="144" y="132"/>
                  </a:lnTo>
                  <a:lnTo>
                    <a:pt x="144" y="150"/>
                  </a:lnTo>
                  <a:lnTo>
                    <a:pt x="54" y="144"/>
                  </a:lnTo>
                  <a:lnTo>
                    <a:pt x="24" y="192"/>
                  </a:lnTo>
                  <a:lnTo>
                    <a:pt x="24" y="264"/>
                  </a:lnTo>
                  <a:lnTo>
                    <a:pt x="18" y="270"/>
                  </a:lnTo>
                  <a:lnTo>
                    <a:pt x="0" y="270"/>
                  </a:lnTo>
                  <a:lnTo>
                    <a:pt x="6" y="282"/>
                  </a:lnTo>
                  <a:lnTo>
                    <a:pt x="12" y="288"/>
                  </a:lnTo>
                  <a:lnTo>
                    <a:pt x="24" y="288"/>
                  </a:lnTo>
                  <a:lnTo>
                    <a:pt x="42" y="300"/>
                  </a:lnTo>
                  <a:lnTo>
                    <a:pt x="60" y="318"/>
                  </a:lnTo>
                  <a:lnTo>
                    <a:pt x="72" y="324"/>
                  </a:lnTo>
                  <a:lnTo>
                    <a:pt x="120" y="324"/>
                  </a:lnTo>
                  <a:lnTo>
                    <a:pt x="126" y="330"/>
                  </a:lnTo>
                  <a:lnTo>
                    <a:pt x="132" y="330"/>
                  </a:lnTo>
                  <a:lnTo>
                    <a:pt x="138" y="336"/>
                  </a:lnTo>
                  <a:lnTo>
                    <a:pt x="150" y="324"/>
                  </a:lnTo>
                  <a:lnTo>
                    <a:pt x="162" y="318"/>
                  </a:lnTo>
                  <a:lnTo>
                    <a:pt x="168" y="312"/>
                  </a:lnTo>
                  <a:lnTo>
                    <a:pt x="174" y="312"/>
                  </a:lnTo>
                  <a:lnTo>
                    <a:pt x="180" y="300"/>
                  </a:lnTo>
                  <a:lnTo>
                    <a:pt x="186" y="294"/>
                  </a:lnTo>
                  <a:lnTo>
                    <a:pt x="186" y="282"/>
                  </a:lnTo>
                  <a:lnTo>
                    <a:pt x="204" y="282"/>
                  </a:lnTo>
                  <a:lnTo>
                    <a:pt x="210" y="276"/>
                  </a:lnTo>
                  <a:lnTo>
                    <a:pt x="222" y="270"/>
                  </a:lnTo>
                  <a:lnTo>
                    <a:pt x="222" y="264"/>
                  </a:lnTo>
                  <a:lnTo>
                    <a:pt x="228" y="252"/>
                  </a:lnTo>
                  <a:lnTo>
                    <a:pt x="228" y="234"/>
                  </a:lnTo>
                  <a:lnTo>
                    <a:pt x="234" y="222"/>
                  </a:lnTo>
                  <a:lnTo>
                    <a:pt x="246" y="216"/>
                  </a:lnTo>
                  <a:lnTo>
                    <a:pt x="258" y="204"/>
                  </a:lnTo>
                  <a:lnTo>
                    <a:pt x="270" y="198"/>
                  </a:lnTo>
                  <a:lnTo>
                    <a:pt x="282" y="186"/>
                  </a:lnTo>
                  <a:lnTo>
                    <a:pt x="294" y="180"/>
                  </a:lnTo>
                  <a:lnTo>
                    <a:pt x="300" y="168"/>
                  </a:lnTo>
                  <a:lnTo>
                    <a:pt x="288" y="156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81" name="El Salvador" descr="© INSCALE GmbH, 05.05.2010&#10;http://www.presentationload.com/">
              <a:extLst>
                <a:ext uri="{FF2B5EF4-FFF2-40B4-BE49-F238E27FC236}">
                  <a16:creationId xmlns:a16="http://schemas.microsoft.com/office/drawing/2014/main" id="{DCF17CA6-9AF9-45AD-B378-65C0C4CAFCBD}"/>
                </a:ext>
              </a:extLst>
            </p:cNvPr>
            <p:cNvSpPr>
              <a:spLocks/>
            </p:cNvSpPr>
            <p:nvPr/>
          </p:nvSpPr>
          <p:spPr bwMode="gray">
            <a:xfrm>
              <a:off x="2727293" y="3998853"/>
              <a:ext cx="76226" cy="49210"/>
            </a:xfrm>
            <a:custGeom>
              <a:avLst/>
              <a:gdLst>
                <a:gd name="T0" fmla="*/ 2147483647 w 174"/>
                <a:gd name="T1" fmla="*/ 2147483647 h 114"/>
                <a:gd name="T2" fmla="*/ 2147483647 w 174"/>
                <a:gd name="T3" fmla="*/ 2147483647 h 114"/>
                <a:gd name="T4" fmla="*/ 2147483647 w 174"/>
                <a:gd name="T5" fmla="*/ 2147483647 h 114"/>
                <a:gd name="T6" fmla="*/ 2147483647 w 174"/>
                <a:gd name="T7" fmla="*/ 2147483647 h 114"/>
                <a:gd name="T8" fmla="*/ 2147483647 w 174"/>
                <a:gd name="T9" fmla="*/ 2147483647 h 114"/>
                <a:gd name="T10" fmla="*/ 2147483647 w 174"/>
                <a:gd name="T11" fmla="*/ 2147483647 h 114"/>
                <a:gd name="T12" fmla="*/ 2147483647 w 174"/>
                <a:gd name="T13" fmla="*/ 2147483647 h 114"/>
                <a:gd name="T14" fmla="*/ 2147483647 w 174"/>
                <a:gd name="T15" fmla="*/ 2147483647 h 114"/>
                <a:gd name="T16" fmla="*/ 2147483647 w 174"/>
                <a:gd name="T17" fmla="*/ 2147483647 h 114"/>
                <a:gd name="T18" fmla="*/ 2147483647 w 174"/>
                <a:gd name="T19" fmla="*/ 0 h 114"/>
                <a:gd name="T20" fmla="*/ 2147483647 w 174"/>
                <a:gd name="T21" fmla="*/ 2147483647 h 114"/>
                <a:gd name="T22" fmla="*/ 2147483647 w 174"/>
                <a:gd name="T23" fmla="*/ 2147483647 h 114"/>
                <a:gd name="T24" fmla="*/ 2147483647 w 174"/>
                <a:gd name="T25" fmla="*/ 2147483647 h 114"/>
                <a:gd name="T26" fmla="*/ 2147483647 w 174"/>
                <a:gd name="T27" fmla="*/ 2147483647 h 114"/>
                <a:gd name="T28" fmla="*/ 2147483647 w 174"/>
                <a:gd name="T29" fmla="*/ 2147483647 h 114"/>
                <a:gd name="T30" fmla="*/ 2147483647 w 174"/>
                <a:gd name="T31" fmla="*/ 2147483647 h 114"/>
                <a:gd name="T32" fmla="*/ 2147483647 w 174"/>
                <a:gd name="T33" fmla="*/ 2147483647 h 114"/>
                <a:gd name="T34" fmla="*/ 2147483647 w 174"/>
                <a:gd name="T35" fmla="*/ 2147483647 h 114"/>
                <a:gd name="T36" fmla="*/ 0 w 174"/>
                <a:gd name="T37" fmla="*/ 2147483647 h 114"/>
                <a:gd name="T38" fmla="*/ 2147483647 w 174"/>
                <a:gd name="T39" fmla="*/ 2147483647 h 114"/>
                <a:gd name="T40" fmla="*/ 2147483647 w 174"/>
                <a:gd name="T41" fmla="*/ 2147483647 h 114"/>
                <a:gd name="T42" fmla="*/ 2147483647 w 174"/>
                <a:gd name="T43" fmla="*/ 2147483647 h 114"/>
                <a:gd name="T44" fmla="*/ 2147483647 w 174"/>
                <a:gd name="T45" fmla="*/ 2147483647 h 114"/>
                <a:gd name="T46" fmla="*/ 2147483647 w 174"/>
                <a:gd name="T47" fmla="*/ 2147483647 h 114"/>
                <a:gd name="T48" fmla="*/ 2147483647 w 174"/>
                <a:gd name="T49" fmla="*/ 2147483647 h 114"/>
                <a:gd name="T50" fmla="*/ 2147483647 w 174"/>
                <a:gd name="T51" fmla="*/ 2147483647 h 114"/>
                <a:gd name="T52" fmla="*/ 2147483647 w 174"/>
                <a:gd name="T53" fmla="*/ 2147483647 h 114"/>
                <a:gd name="T54" fmla="*/ 2147483647 w 174"/>
                <a:gd name="T55" fmla="*/ 2147483647 h 114"/>
                <a:gd name="T56" fmla="*/ 2147483647 w 174"/>
                <a:gd name="T57" fmla="*/ 2147483647 h 114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74"/>
                <a:gd name="T88" fmla="*/ 0 h 114"/>
                <a:gd name="T89" fmla="*/ 174 w 174"/>
                <a:gd name="T90" fmla="*/ 114 h 114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74" h="114">
                  <a:moveTo>
                    <a:pt x="174" y="84"/>
                  </a:moveTo>
                  <a:lnTo>
                    <a:pt x="174" y="42"/>
                  </a:lnTo>
                  <a:lnTo>
                    <a:pt x="138" y="42"/>
                  </a:lnTo>
                  <a:lnTo>
                    <a:pt x="132" y="48"/>
                  </a:lnTo>
                  <a:lnTo>
                    <a:pt x="120" y="48"/>
                  </a:lnTo>
                  <a:lnTo>
                    <a:pt x="114" y="42"/>
                  </a:lnTo>
                  <a:lnTo>
                    <a:pt x="114" y="24"/>
                  </a:lnTo>
                  <a:lnTo>
                    <a:pt x="90" y="24"/>
                  </a:lnTo>
                  <a:lnTo>
                    <a:pt x="78" y="12"/>
                  </a:lnTo>
                  <a:lnTo>
                    <a:pt x="72" y="0"/>
                  </a:lnTo>
                  <a:lnTo>
                    <a:pt x="60" y="6"/>
                  </a:lnTo>
                  <a:lnTo>
                    <a:pt x="48" y="6"/>
                  </a:lnTo>
                  <a:lnTo>
                    <a:pt x="48" y="18"/>
                  </a:lnTo>
                  <a:lnTo>
                    <a:pt x="42" y="24"/>
                  </a:lnTo>
                  <a:lnTo>
                    <a:pt x="36" y="36"/>
                  </a:lnTo>
                  <a:lnTo>
                    <a:pt x="30" y="36"/>
                  </a:lnTo>
                  <a:lnTo>
                    <a:pt x="24" y="42"/>
                  </a:lnTo>
                  <a:lnTo>
                    <a:pt x="12" y="48"/>
                  </a:lnTo>
                  <a:lnTo>
                    <a:pt x="0" y="60"/>
                  </a:lnTo>
                  <a:lnTo>
                    <a:pt x="6" y="66"/>
                  </a:lnTo>
                  <a:lnTo>
                    <a:pt x="18" y="72"/>
                  </a:lnTo>
                  <a:lnTo>
                    <a:pt x="24" y="78"/>
                  </a:lnTo>
                  <a:lnTo>
                    <a:pt x="72" y="78"/>
                  </a:lnTo>
                  <a:lnTo>
                    <a:pt x="96" y="102"/>
                  </a:lnTo>
                  <a:lnTo>
                    <a:pt x="132" y="96"/>
                  </a:lnTo>
                  <a:lnTo>
                    <a:pt x="150" y="114"/>
                  </a:lnTo>
                  <a:lnTo>
                    <a:pt x="168" y="84"/>
                  </a:lnTo>
                  <a:lnTo>
                    <a:pt x="174" y="90"/>
                  </a:lnTo>
                  <a:lnTo>
                    <a:pt x="174" y="84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82" name="Dominican Republic" descr="© INSCALE GmbH, 05.05.2010&#10;http://www.presentationload.com/">
              <a:extLst>
                <a:ext uri="{FF2B5EF4-FFF2-40B4-BE49-F238E27FC236}">
                  <a16:creationId xmlns:a16="http://schemas.microsoft.com/office/drawing/2014/main" id="{529DD17A-D79D-45C7-88BD-FE1A0BD6A670}"/>
                </a:ext>
              </a:extLst>
            </p:cNvPr>
            <p:cNvSpPr>
              <a:spLocks/>
            </p:cNvSpPr>
            <p:nvPr/>
          </p:nvSpPr>
          <p:spPr bwMode="gray">
            <a:xfrm>
              <a:off x="3318047" y="3802011"/>
              <a:ext cx="109576" cy="74609"/>
            </a:xfrm>
            <a:custGeom>
              <a:avLst/>
              <a:gdLst>
                <a:gd name="T0" fmla="*/ 2147483647 w 252"/>
                <a:gd name="T1" fmla="*/ 2147483647 h 168"/>
                <a:gd name="T2" fmla="*/ 2147483647 w 252"/>
                <a:gd name="T3" fmla="*/ 2147483647 h 168"/>
                <a:gd name="T4" fmla="*/ 2147483647 w 252"/>
                <a:gd name="T5" fmla="*/ 2147483647 h 168"/>
                <a:gd name="T6" fmla="*/ 2147483647 w 252"/>
                <a:gd name="T7" fmla="*/ 2147483647 h 168"/>
                <a:gd name="T8" fmla="*/ 2147483647 w 252"/>
                <a:gd name="T9" fmla="*/ 2147483647 h 168"/>
                <a:gd name="T10" fmla="*/ 2147483647 w 252"/>
                <a:gd name="T11" fmla="*/ 2147483647 h 168"/>
                <a:gd name="T12" fmla="*/ 2147483647 w 252"/>
                <a:gd name="T13" fmla="*/ 2147483647 h 168"/>
                <a:gd name="T14" fmla="*/ 2147483647 w 252"/>
                <a:gd name="T15" fmla="*/ 2147483647 h 168"/>
                <a:gd name="T16" fmla="*/ 2147483647 w 252"/>
                <a:gd name="T17" fmla="*/ 2147483647 h 168"/>
                <a:gd name="T18" fmla="*/ 2147483647 w 252"/>
                <a:gd name="T19" fmla="*/ 2147483647 h 168"/>
                <a:gd name="T20" fmla="*/ 2147483647 w 252"/>
                <a:gd name="T21" fmla="*/ 0 h 168"/>
                <a:gd name="T22" fmla="*/ 2147483647 w 252"/>
                <a:gd name="T23" fmla="*/ 0 h 168"/>
                <a:gd name="T24" fmla="*/ 2147483647 w 252"/>
                <a:gd name="T25" fmla="*/ 2147483647 h 168"/>
                <a:gd name="T26" fmla="*/ 2147483647 w 252"/>
                <a:gd name="T27" fmla="*/ 2147483647 h 168"/>
                <a:gd name="T28" fmla="*/ 2147483647 w 252"/>
                <a:gd name="T29" fmla="*/ 2147483647 h 168"/>
                <a:gd name="T30" fmla="*/ 2147483647 w 252"/>
                <a:gd name="T31" fmla="*/ 2147483647 h 168"/>
                <a:gd name="T32" fmla="*/ 2147483647 w 252"/>
                <a:gd name="T33" fmla="*/ 2147483647 h 168"/>
                <a:gd name="T34" fmla="*/ 2147483647 w 252"/>
                <a:gd name="T35" fmla="*/ 2147483647 h 168"/>
                <a:gd name="T36" fmla="*/ 2147483647 w 252"/>
                <a:gd name="T37" fmla="*/ 2147483647 h 168"/>
                <a:gd name="T38" fmla="*/ 2147483647 w 252"/>
                <a:gd name="T39" fmla="*/ 2147483647 h 168"/>
                <a:gd name="T40" fmla="*/ 2147483647 w 252"/>
                <a:gd name="T41" fmla="*/ 2147483647 h 168"/>
                <a:gd name="T42" fmla="*/ 0 w 252"/>
                <a:gd name="T43" fmla="*/ 2147483647 h 168"/>
                <a:gd name="T44" fmla="*/ 0 w 252"/>
                <a:gd name="T45" fmla="*/ 2147483647 h 168"/>
                <a:gd name="T46" fmla="*/ 2147483647 w 252"/>
                <a:gd name="T47" fmla="*/ 2147483647 h 168"/>
                <a:gd name="T48" fmla="*/ 0 w 252"/>
                <a:gd name="T49" fmla="*/ 2147483647 h 168"/>
                <a:gd name="T50" fmla="*/ 2147483647 w 252"/>
                <a:gd name="T51" fmla="*/ 2147483647 h 168"/>
                <a:gd name="T52" fmla="*/ 2147483647 w 252"/>
                <a:gd name="T53" fmla="*/ 2147483647 h 168"/>
                <a:gd name="T54" fmla="*/ 2147483647 w 252"/>
                <a:gd name="T55" fmla="*/ 2147483647 h 168"/>
                <a:gd name="T56" fmla="*/ 2147483647 w 252"/>
                <a:gd name="T57" fmla="*/ 2147483647 h 168"/>
                <a:gd name="T58" fmla="*/ 2147483647 w 252"/>
                <a:gd name="T59" fmla="*/ 2147483647 h 168"/>
                <a:gd name="T60" fmla="*/ 2147483647 w 252"/>
                <a:gd name="T61" fmla="*/ 2147483647 h 168"/>
                <a:gd name="T62" fmla="*/ 2147483647 w 252"/>
                <a:gd name="T63" fmla="*/ 2147483647 h 168"/>
                <a:gd name="T64" fmla="*/ 2147483647 w 252"/>
                <a:gd name="T65" fmla="*/ 2147483647 h 168"/>
                <a:gd name="T66" fmla="*/ 2147483647 w 252"/>
                <a:gd name="T67" fmla="*/ 2147483647 h 168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52"/>
                <a:gd name="T103" fmla="*/ 0 h 168"/>
                <a:gd name="T104" fmla="*/ 252 w 252"/>
                <a:gd name="T105" fmla="*/ 168 h 168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52" h="168">
                  <a:moveTo>
                    <a:pt x="246" y="102"/>
                  </a:moveTo>
                  <a:lnTo>
                    <a:pt x="234" y="96"/>
                  </a:lnTo>
                  <a:lnTo>
                    <a:pt x="216" y="78"/>
                  </a:lnTo>
                  <a:lnTo>
                    <a:pt x="192" y="66"/>
                  </a:lnTo>
                  <a:lnTo>
                    <a:pt x="156" y="54"/>
                  </a:lnTo>
                  <a:lnTo>
                    <a:pt x="132" y="42"/>
                  </a:lnTo>
                  <a:lnTo>
                    <a:pt x="126" y="30"/>
                  </a:lnTo>
                  <a:lnTo>
                    <a:pt x="108" y="12"/>
                  </a:lnTo>
                  <a:lnTo>
                    <a:pt x="96" y="6"/>
                  </a:lnTo>
                  <a:lnTo>
                    <a:pt x="84" y="6"/>
                  </a:lnTo>
                  <a:lnTo>
                    <a:pt x="60" y="0"/>
                  </a:lnTo>
                  <a:lnTo>
                    <a:pt x="30" y="0"/>
                  </a:lnTo>
                  <a:lnTo>
                    <a:pt x="24" y="6"/>
                  </a:lnTo>
                  <a:lnTo>
                    <a:pt x="18" y="6"/>
                  </a:lnTo>
                  <a:lnTo>
                    <a:pt x="30" y="42"/>
                  </a:lnTo>
                  <a:lnTo>
                    <a:pt x="30" y="54"/>
                  </a:lnTo>
                  <a:lnTo>
                    <a:pt x="24" y="60"/>
                  </a:lnTo>
                  <a:lnTo>
                    <a:pt x="18" y="72"/>
                  </a:lnTo>
                  <a:lnTo>
                    <a:pt x="12" y="78"/>
                  </a:lnTo>
                  <a:lnTo>
                    <a:pt x="12" y="90"/>
                  </a:lnTo>
                  <a:lnTo>
                    <a:pt x="6" y="102"/>
                  </a:lnTo>
                  <a:lnTo>
                    <a:pt x="0" y="108"/>
                  </a:lnTo>
                  <a:lnTo>
                    <a:pt x="0" y="114"/>
                  </a:lnTo>
                  <a:lnTo>
                    <a:pt x="12" y="144"/>
                  </a:lnTo>
                  <a:lnTo>
                    <a:pt x="0" y="126"/>
                  </a:lnTo>
                  <a:lnTo>
                    <a:pt x="30" y="168"/>
                  </a:lnTo>
                  <a:lnTo>
                    <a:pt x="78" y="132"/>
                  </a:lnTo>
                  <a:lnTo>
                    <a:pt x="174" y="132"/>
                  </a:lnTo>
                  <a:lnTo>
                    <a:pt x="186" y="138"/>
                  </a:lnTo>
                  <a:lnTo>
                    <a:pt x="240" y="138"/>
                  </a:lnTo>
                  <a:lnTo>
                    <a:pt x="246" y="132"/>
                  </a:lnTo>
                  <a:lnTo>
                    <a:pt x="252" y="120"/>
                  </a:lnTo>
                  <a:lnTo>
                    <a:pt x="252" y="114"/>
                  </a:lnTo>
                  <a:lnTo>
                    <a:pt x="246" y="102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83" name="Costa Rica" descr="© INSCALE GmbH, 05.05.2010&#10;http://www.presentationload.com/">
              <a:extLst>
                <a:ext uri="{FF2B5EF4-FFF2-40B4-BE49-F238E27FC236}">
                  <a16:creationId xmlns:a16="http://schemas.microsoft.com/office/drawing/2014/main" id="{86C099D7-1B35-4810-9A58-2A91E5D3EC92}"/>
                </a:ext>
              </a:extLst>
            </p:cNvPr>
            <p:cNvSpPr>
              <a:spLocks/>
            </p:cNvSpPr>
            <p:nvPr/>
          </p:nvSpPr>
          <p:spPr bwMode="gray">
            <a:xfrm>
              <a:off x="2849573" y="4114736"/>
              <a:ext cx="106399" cy="103184"/>
            </a:xfrm>
            <a:custGeom>
              <a:avLst/>
              <a:gdLst>
                <a:gd name="T0" fmla="*/ 2147483647 w 240"/>
                <a:gd name="T1" fmla="*/ 2147483647 h 228"/>
                <a:gd name="T2" fmla="*/ 2147483647 w 240"/>
                <a:gd name="T3" fmla="*/ 2147483647 h 228"/>
                <a:gd name="T4" fmla="*/ 2147483647 w 240"/>
                <a:gd name="T5" fmla="*/ 2147483647 h 228"/>
                <a:gd name="T6" fmla="*/ 2147483647 w 240"/>
                <a:gd name="T7" fmla="*/ 2147483647 h 228"/>
                <a:gd name="T8" fmla="*/ 2147483647 w 240"/>
                <a:gd name="T9" fmla="*/ 2147483647 h 228"/>
                <a:gd name="T10" fmla="*/ 2147483647 w 240"/>
                <a:gd name="T11" fmla="*/ 2147483647 h 228"/>
                <a:gd name="T12" fmla="*/ 2147483647 w 240"/>
                <a:gd name="T13" fmla="*/ 2147483647 h 228"/>
                <a:gd name="T14" fmla="*/ 2147483647 w 240"/>
                <a:gd name="T15" fmla="*/ 2147483647 h 228"/>
                <a:gd name="T16" fmla="*/ 2147483647 w 240"/>
                <a:gd name="T17" fmla="*/ 2147483647 h 228"/>
                <a:gd name="T18" fmla="*/ 2147483647 w 240"/>
                <a:gd name="T19" fmla="*/ 2147483647 h 228"/>
                <a:gd name="T20" fmla="*/ 2147483647 w 240"/>
                <a:gd name="T21" fmla="*/ 2147483647 h 228"/>
                <a:gd name="T22" fmla="*/ 2147483647 w 240"/>
                <a:gd name="T23" fmla="*/ 2147483647 h 228"/>
                <a:gd name="T24" fmla="*/ 2147483647 w 240"/>
                <a:gd name="T25" fmla="*/ 2147483647 h 228"/>
                <a:gd name="T26" fmla="*/ 2147483647 w 240"/>
                <a:gd name="T27" fmla="*/ 2147483647 h 228"/>
                <a:gd name="T28" fmla="*/ 2147483647 w 240"/>
                <a:gd name="T29" fmla="*/ 2147483647 h 228"/>
                <a:gd name="T30" fmla="*/ 2147483647 w 240"/>
                <a:gd name="T31" fmla="*/ 0 h 228"/>
                <a:gd name="T32" fmla="*/ 2147483647 w 240"/>
                <a:gd name="T33" fmla="*/ 2147483647 h 228"/>
                <a:gd name="T34" fmla="*/ 2147483647 w 240"/>
                <a:gd name="T35" fmla="*/ 2147483647 h 228"/>
                <a:gd name="T36" fmla="*/ 0 w 240"/>
                <a:gd name="T37" fmla="*/ 2147483647 h 228"/>
                <a:gd name="T38" fmla="*/ 2147483647 w 240"/>
                <a:gd name="T39" fmla="*/ 2147483647 h 228"/>
                <a:gd name="T40" fmla="*/ 2147483647 w 240"/>
                <a:gd name="T41" fmla="*/ 2147483647 h 228"/>
                <a:gd name="T42" fmla="*/ 2147483647 w 240"/>
                <a:gd name="T43" fmla="*/ 2147483647 h 228"/>
                <a:gd name="T44" fmla="*/ 2147483647 w 240"/>
                <a:gd name="T45" fmla="*/ 2147483647 h 228"/>
                <a:gd name="T46" fmla="*/ 2147483647 w 240"/>
                <a:gd name="T47" fmla="*/ 2147483647 h 228"/>
                <a:gd name="T48" fmla="*/ 2147483647 w 240"/>
                <a:gd name="T49" fmla="*/ 2147483647 h 228"/>
                <a:gd name="T50" fmla="*/ 2147483647 w 240"/>
                <a:gd name="T51" fmla="*/ 2147483647 h 228"/>
                <a:gd name="T52" fmla="*/ 2147483647 w 240"/>
                <a:gd name="T53" fmla="*/ 2147483647 h 228"/>
                <a:gd name="T54" fmla="*/ 2147483647 w 240"/>
                <a:gd name="T55" fmla="*/ 2147483647 h 228"/>
                <a:gd name="T56" fmla="*/ 2147483647 w 240"/>
                <a:gd name="T57" fmla="*/ 2147483647 h 228"/>
                <a:gd name="T58" fmla="*/ 2147483647 w 240"/>
                <a:gd name="T59" fmla="*/ 2147483647 h 228"/>
                <a:gd name="T60" fmla="*/ 2147483647 w 240"/>
                <a:gd name="T61" fmla="*/ 2147483647 h 228"/>
                <a:gd name="T62" fmla="*/ 2147483647 w 240"/>
                <a:gd name="T63" fmla="*/ 2147483647 h 228"/>
                <a:gd name="T64" fmla="*/ 2147483647 w 240"/>
                <a:gd name="T65" fmla="*/ 2147483647 h 228"/>
                <a:gd name="T66" fmla="*/ 2147483647 w 240"/>
                <a:gd name="T67" fmla="*/ 2147483647 h 228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40"/>
                <a:gd name="T103" fmla="*/ 0 h 228"/>
                <a:gd name="T104" fmla="*/ 240 w 240"/>
                <a:gd name="T105" fmla="*/ 228 h 228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40" h="228">
                  <a:moveTo>
                    <a:pt x="210" y="198"/>
                  </a:moveTo>
                  <a:lnTo>
                    <a:pt x="216" y="198"/>
                  </a:lnTo>
                  <a:lnTo>
                    <a:pt x="234" y="180"/>
                  </a:lnTo>
                  <a:lnTo>
                    <a:pt x="228" y="174"/>
                  </a:lnTo>
                  <a:lnTo>
                    <a:pt x="210" y="174"/>
                  </a:lnTo>
                  <a:lnTo>
                    <a:pt x="210" y="168"/>
                  </a:lnTo>
                  <a:lnTo>
                    <a:pt x="204" y="162"/>
                  </a:lnTo>
                  <a:lnTo>
                    <a:pt x="204" y="144"/>
                  </a:lnTo>
                  <a:lnTo>
                    <a:pt x="210" y="138"/>
                  </a:lnTo>
                  <a:lnTo>
                    <a:pt x="222" y="138"/>
                  </a:lnTo>
                  <a:lnTo>
                    <a:pt x="228" y="132"/>
                  </a:lnTo>
                  <a:lnTo>
                    <a:pt x="240" y="132"/>
                  </a:lnTo>
                  <a:lnTo>
                    <a:pt x="228" y="126"/>
                  </a:lnTo>
                  <a:lnTo>
                    <a:pt x="210" y="108"/>
                  </a:lnTo>
                  <a:lnTo>
                    <a:pt x="198" y="84"/>
                  </a:lnTo>
                  <a:lnTo>
                    <a:pt x="192" y="78"/>
                  </a:lnTo>
                  <a:lnTo>
                    <a:pt x="186" y="66"/>
                  </a:lnTo>
                  <a:lnTo>
                    <a:pt x="180" y="60"/>
                  </a:lnTo>
                  <a:lnTo>
                    <a:pt x="174" y="36"/>
                  </a:lnTo>
                  <a:lnTo>
                    <a:pt x="138" y="36"/>
                  </a:lnTo>
                  <a:lnTo>
                    <a:pt x="126" y="24"/>
                  </a:lnTo>
                  <a:lnTo>
                    <a:pt x="126" y="18"/>
                  </a:lnTo>
                  <a:lnTo>
                    <a:pt x="120" y="18"/>
                  </a:lnTo>
                  <a:lnTo>
                    <a:pt x="114" y="12"/>
                  </a:lnTo>
                  <a:lnTo>
                    <a:pt x="84" y="12"/>
                  </a:lnTo>
                  <a:lnTo>
                    <a:pt x="84" y="18"/>
                  </a:lnTo>
                  <a:lnTo>
                    <a:pt x="78" y="18"/>
                  </a:lnTo>
                  <a:lnTo>
                    <a:pt x="72" y="12"/>
                  </a:lnTo>
                  <a:lnTo>
                    <a:pt x="60" y="6"/>
                  </a:lnTo>
                  <a:lnTo>
                    <a:pt x="48" y="6"/>
                  </a:lnTo>
                  <a:lnTo>
                    <a:pt x="42" y="0"/>
                  </a:lnTo>
                  <a:lnTo>
                    <a:pt x="24" y="0"/>
                  </a:lnTo>
                  <a:lnTo>
                    <a:pt x="6" y="30"/>
                  </a:lnTo>
                  <a:lnTo>
                    <a:pt x="18" y="42"/>
                  </a:lnTo>
                  <a:lnTo>
                    <a:pt x="24" y="42"/>
                  </a:lnTo>
                  <a:lnTo>
                    <a:pt x="24" y="48"/>
                  </a:lnTo>
                  <a:lnTo>
                    <a:pt x="6" y="66"/>
                  </a:lnTo>
                  <a:lnTo>
                    <a:pt x="0" y="78"/>
                  </a:lnTo>
                  <a:lnTo>
                    <a:pt x="6" y="90"/>
                  </a:lnTo>
                  <a:lnTo>
                    <a:pt x="18" y="102"/>
                  </a:lnTo>
                  <a:lnTo>
                    <a:pt x="30" y="108"/>
                  </a:lnTo>
                  <a:lnTo>
                    <a:pt x="42" y="108"/>
                  </a:lnTo>
                  <a:lnTo>
                    <a:pt x="60" y="126"/>
                  </a:lnTo>
                  <a:lnTo>
                    <a:pt x="72" y="126"/>
                  </a:lnTo>
                  <a:lnTo>
                    <a:pt x="72" y="102"/>
                  </a:lnTo>
                  <a:lnTo>
                    <a:pt x="66" y="96"/>
                  </a:lnTo>
                  <a:lnTo>
                    <a:pt x="54" y="90"/>
                  </a:lnTo>
                  <a:lnTo>
                    <a:pt x="42" y="78"/>
                  </a:lnTo>
                  <a:lnTo>
                    <a:pt x="42" y="72"/>
                  </a:lnTo>
                  <a:lnTo>
                    <a:pt x="48" y="72"/>
                  </a:lnTo>
                  <a:lnTo>
                    <a:pt x="60" y="78"/>
                  </a:lnTo>
                  <a:lnTo>
                    <a:pt x="66" y="84"/>
                  </a:lnTo>
                  <a:lnTo>
                    <a:pt x="90" y="96"/>
                  </a:lnTo>
                  <a:lnTo>
                    <a:pt x="96" y="102"/>
                  </a:lnTo>
                  <a:lnTo>
                    <a:pt x="96" y="132"/>
                  </a:lnTo>
                  <a:lnTo>
                    <a:pt x="114" y="132"/>
                  </a:lnTo>
                  <a:lnTo>
                    <a:pt x="126" y="138"/>
                  </a:lnTo>
                  <a:lnTo>
                    <a:pt x="138" y="138"/>
                  </a:lnTo>
                  <a:lnTo>
                    <a:pt x="156" y="180"/>
                  </a:lnTo>
                  <a:lnTo>
                    <a:pt x="150" y="186"/>
                  </a:lnTo>
                  <a:lnTo>
                    <a:pt x="150" y="198"/>
                  </a:lnTo>
                  <a:lnTo>
                    <a:pt x="168" y="216"/>
                  </a:lnTo>
                  <a:lnTo>
                    <a:pt x="180" y="222"/>
                  </a:lnTo>
                  <a:lnTo>
                    <a:pt x="192" y="222"/>
                  </a:lnTo>
                  <a:lnTo>
                    <a:pt x="174" y="198"/>
                  </a:lnTo>
                  <a:lnTo>
                    <a:pt x="204" y="228"/>
                  </a:lnTo>
                  <a:lnTo>
                    <a:pt x="210" y="222"/>
                  </a:lnTo>
                  <a:lnTo>
                    <a:pt x="210" y="198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84" name="Canada" descr="© INSCALE GmbH, 05.05.2010&#10;http://www.presentationload.com/">
              <a:extLst>
                <a:ext uri="{FF2B5EF4-FFF2-40B4-BE49-F238E27FC236}">
                  <a16:creationId xmlns:a16="http://schemas.microsoft.com/office/drawing/2014/main" id="{E4A83A07-381B-4ED0-94F1-AF7D8FFD089D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049198" y="1708179"/>
              <a:ext cx="2469412" cy="1295350"/>
            </a:xfrm>
            <a:custGeom>
              <a:avLst/>
              <a:gdLst>
                <a:gd name="T0" fmla="*/ 2147483647 w 5574"/>
                <a:gd name="T1" fmla="*/ 2147483647 h 2886"/>
                <a:gd name="T2" fmla="*/ 2147483647 w 5574"/>
                <a:gd name="T3" fmla="*/ 2147483647 h 2886"/>
                <a:gd name="T4" fmla="*/ 2147483647 w 5574"/>
                <a:gd name="T5" fmla="*/ 2147483647 h 2886"/>
                <a:gd name="T6" fmla="*/ 2147483647 w 5574"/>
                <a:gd name="T7" fmla="*/ 2147483647 h 2886"/>
                <a:gd name="T8" fmla="*/ 2147483647 w 5574"/>
                <a:gd name="T9" fmla="*/ 2147483647 h 2886"/>
                <a:gd name="T10" fmla="*/ 2147483647 w 5574"/>
                <a:gd name="T11" fmla="*/ 2147483647 h 2886"/>
                <a:gd name="T12" fmla="*/ 2147483647 w 5574"/>
                <a:gd name="T13" fmla="*/ 2147483647 h 2886"/>
                <a:gd name="T14" fmla="*/ 2147483647 w 5574"/>
                <a:gd name="T15" fmla="*/ 2147483647 h 2886"/>
                <a:gd name="T16" fmla="*/ 2147483647 w 5574"/>
                <a:gd name="T17" fmla="*/ 2147483647 h 2886"/>
                <a:gd name="T18" fmla="*/ 2147483647 w 5574"/>
                <a:gd name="T19" fmla="*/ 2147483647 h 2886"/>
                <a:gd name="T20" fmla="*/ 2147483647 w 5574"/>
                <a:gd name="T21" fmla="*/ 2147483647 h 2886"/>
                <a:gd name="T22" fmla="*/ 2147483647 w 5574"/>
                <a:gd name="T23" fmla="*/ 2147483647 h 2886"/>
                <a:gd name="T24" fmla="*/ 2147483647 w 5574"/>
                <a:gd name="T25" fmla="*/ 2147483647 h 2886"/>
                <a:gd name="T26" fmla="*/ 2147483647 w 5574"/>
                <a:gd name="T27" fmla="*/ 2147483647 h 2886"/>
                <a:gd name="T28" fmla="*/ 2147483647 w 5574"/>
                <a:gd name="T29" fmla="*/ 2147483647 h 2886"/>
                <a:gd name="T30" fmla="*/ 2147483647 w 5574"/>
                <a:gd name="T31" fmla="*/ 2147483647 h 2886"/>
                <a:gd name="T32" fmla="*/ 2147483647 w 5574"/>
                <a:gd name="T33" fmla="*/ 2147483647 h 2886"/>
                <a:gd name="T34" fmla="*/ 2147483647 w 5574"/>
                <a:gd name="T35" fmla="*/ 2147483647 h 2886"/>
                <a:gd name="T36" fmla="*/ 2147483647 w 5574"/>
                <a:gd name="T37" fmla="*/ 2147483647 h 2886"/>
                <a:gd name="T38" fmla="*/ 2147483647 w 5574"/>
                <a:gd name="T39" fmla="*/ 2147483647 h 2886"/>
                <a:gd name="T40" fmla="*/ 2147483647 w 5574"/>
                <a:gd name="T41" fmla="*/ 2147483647 h 2886"/>
                <a:gd name="T42" fmla="*/ 2147483647 w 5574"/>
                <a:gd name="T43" fmla="*/ 2147483647 h 2886"/>
                <a:gd name="T44" fmla="*/ 2147483647 w 5574"/>
                <a:gd name="T45" fmla="*/ 2147483647 h 2886"/>
                <a:gd name="T46" fmla="*/ 2147483647 w 5574"/>
                <a:gd name="T47" fmla="*/ 2147483647 h 2886"/>
                <a:gd name="T48" fmla="*/ 2147483647 w 5574"/>
                <a:gd name="T49" fmla="*/ 2147483647 h 2886"/>
                <a:gd name="T50" fmla="*/ 2147483647 w 5574"/>
                <a:gd name="T51" fmla="*/ 2147483647 h 2886"/>
                <a:gd name="T52" fmla="*/ 2147483647 w 5574"/>
                <a:gd name="T53" fmla="*/ 2147483647 h 2886"/>
                <a:gd name="T54" fmla="*/ 2147483647 w 5574"/>
                <a:gd name="T55" fmla="*/ 2147483647 h 2886"/>
                <a:gd name="T56" fmla="*/ 2147483647 w 5574"/>
                <a:gd name="T57" fmla="*/ 2147483647 h 2886"/>
                <a:gd name="T58" fmla="*/ 2147483647 w 5574"/>
                <a:gd name="T59" fmla="*/ 2147483647 h 2886"/>
                <a:gd name="T60" fmla="*/ 2147483647 w 5574"/>
                <a:gd name="T61" fmla="*/ 2147483647 h 2886"/>
                <a:gd name="T62" fmla="*/ 2147483647 w 5574"/>
                <a:gd name="T63" fmla="*/ 2147483647 h 2886"/>
                <a:gd name="T64" fmla="*/ 2147483647 w 5574"/>
                <a:gd name="T65" fmla="*/ 2147483647 h 2886"/>
                <a:gd name="T66" fmla="*/ 2147483647 w 5574"/>
                <a:gd name="T67" fmla="*/ 2147483647 h 2886"/>
                <a:gd name="T68" fmla="*/ 2147483647 w 5574"/>
                <a:gd name="T69" fmla="*/ 2147483647 h 2886"/>
                <a:gd name="T70" fmla="*/ 2147483647 w 5574"/>
                <a:gd name="T71" fmla="*/ 2147483647 h 2886"/>
                <a:gd name="T72" fmla="*/ 2147483647 w 5574"/>
                <a:gd name="T73" fmla="*/ 2147483647 h 2886"/>
                <a:gd name="T74" fmla="*/ 2147483647 w 5574"/>
                <a:gd name="T75" fmla="*/ 2147483647 h 2886"/>
                <a:gd name="T76" fmla="*/ 2147483647 w 5574"/>
                <a:gd name="T77" fmla="*/ 2147483647 h 2886"/>
                <a:gd name="T78" fmla="*/ 2147483647 w 5574"/>
                <a:gd name="T79" fmla="*/ 2147483647 h 2886"/>
                <a:gd name="T80" fmla="*/ 2147483647 w 5574"/>
                <a:gd name="T81" fmla="*/ 2147483647 h 2886"/>
                <a:gd name="T82" fmla="*/ 2147483647 w 5574"/>
                <a:gd name="T83" fmla="*/ 2147483647 h 2886"/>
                <a:gd name="T84" fmla="*/ 2147483647 w 5574"/>
                <a:gd name="T85" fmla="*/ 2147483647 h 2886"/>
                <a:gd name="T86" fmla="*/ 2147483647 w 5574"/>
                <a:gd name="T87" fmla="*/ 2147483647 h 2886"/>
                <a:gd name="T88" fmla="*/ 2147483647 w 5574"/>
                <a:gd name="T89" fmla="*/ 2147483647 h 2886"/>
                <a:gd name="T90" fmla="*/ 2147483647 w 5574"/>
                <a:gd name="T91" fmla="*/ 2147483647 h 2886"/>
                <a:gd name="T92" fmla="*/ 2147483647 w 5574"/>
                <a:gd name="T93" fmla="*/ 2147483647 h 2886"/>
                <a:gd name="T94" fmla="*/ 2147483647 w 5574"/>
                <a:gd name="T95" fmla="*/ 2147483647 h 2886"/>
                <a:gd name="T96" fmla="*/ 2147483647 w 5574"/>
                <a:gd name="T97" fmla="*/ 2147483647 h 2886"/>
                <a:gd name="T98" fmla="*/ 2147483647 w 5574"/>
                <a:gd name="T99" fmla="*/ 2147483647 h 2886"/>
                <a:gd name="T100" fmla="*/ 2147483647 w 5574"/>
                <a:gd name="T101" fmla="*/ 2147483647 h 2886"/>
                <a:gd name="T102" fmla="*/ 2147483647 w 5574"/>
                <a:gd name="T103" fmla="*/ 2147483647 h 2886"/>
                <a:gd name="T104" fmla="*/ 2147483647 w 5574"/>
                <a:gd name="T105" fmla="*/ 2147483647 h 2886"/>
                <a:gd name="T106" fmla="*/ 2147483647 w 5574"/>
                <a:gd name="T107" fmla="*/ 2147483647 h 2886"/>
                <a:gd name="T108" fmla="*/ 2147483647 w 5574"/>
                <a:gd name="T109" fmla="*/ 2147483647 h 2886"/>
                <a:gd name="T110" fmla="*/ 2147483647 w 5574"/>
                <a:gd name="T111" fmla="*/ 2147483647 h 2886"/>
                <a:gd name="T112" fmla="*/ 2147483647 w 5574"/>
                <a:gd name="T113" fmla="*/ 2147483647 h 2886"/>
                <a:gd name="T114" fmla="*/ 2147483647 w 5574"/>
                <a:gd name="T115" fmla="*/ 2147483647 h 2886"/>
                <a:gd name="T116" fmla="*/ 2147483647 w 5574"/>
                <a:gd name="T117" fmla="*/ 2147483647 h 2886"/>
                <a:gd name="T118" fmla="*/ 2147483647 w 5574"/>
                <a:gd name="T119" fmla="*/ 2147483647 h 2886"/>
                <a:gd name="T120" fmla="*/ 2147483647 w 5574"/>
                <a:gd name="T121" fmla="*/ 2147483647 h 2886"/>
                <a:gd name="T122" fmla="*/ 2147483647 w 5574"/>
                <a:gd name="T123" fmla="*/ 2147483647 h 2886"/>
                <a:gd name="T124" fmla="*/ 2147483647 w 5574"/>
                <a:gd name="T125" fmla="*/ 2147483647 h 288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5574"/>
                <a:gd name="T190" fmla="*/ 0 h 2886"/>
                <a:gd name="T191" fmla="*/ 5574 w 5574"/>
                <a:gd name="T192" fmla="*/ 2886 h 288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5574" h="2886">
                  <a:moveTo>
                    <a:pt x="3114" y="252"/>
                  </a:moveTo>
                  <a:lnTo>
                    <a:pt x="3138" y="252"/>
                  </a:lnTo>
                  <a:lnTo>
                    <a:pt x="3150" y="258"/>
                  </a:lnTo>
                  <a:lnTo>
                    <a:pt x="3168" y="258"/>
                  </a:lnTo>
                  <a:lnTo>
                    <a:pt x="3174" y="252"/>
                  </a:lnTo>
                  <a:lnTo>
                    <a:pt x="3174" y="246"/>
                  </a:lnTo>
                  <a:lnTo>
                    <a:pt x="3168" y="234"/>
                  </a:lnTo>
                  <a:lnTo>
                    <a:pt x="3156" y="228"/>
                  </a:lnTo>
                  <a:lnTo>
                    <a:pt x="3108" y="228"/>
                  </a:lnTo>
                  <a:lnTo>
                    <a:pt x="3066" y="234"/>
                  </a:lnTo>
                  <a:lnTo>
                    <a:pt x="3036" y="246"/>
                  </a:lnTo>
                  <a:lnTo>
                    <a:pt x="3018" y="246"/>
                  </a:lnTo>
                  <a:lnTo>
                    <a:pt x="3060" y="246"/>
                  </a:lnTo>
                  <a:lnTo>
                    <a:pt x="3096" y="252"/>
                  </a:lnTo>
                  <a:lnTo>
                    <a:pt x="3114" y="252"/>
                  </a:lnTo>
                  <a:close/>
                  <a:moveTo>
                    <a:pt x="2988" y="318"/>
                  </a:moveTo>
                  <a:lnTo>
                    <a:pt x="3036" y="318"/>
                  </a:lnTo>
                  <a:lnTo>
                    <a:pt x="3048" y="312"/>
                  </a:lnTo>
                  <a:lnTo>
                    <a:pt x="3060" y="312"/>
                  </a:lnTo>
                  <a:lnTo>
                    <a:pt x="3072" y="300"/>
                  </a:lnTo>
                  <a:lnTo>
                    <a:pt x="3072" y="294"/>
                  </a:lnTo>
                  <a:lnTo>
                    <a:pt x="3066" y="282"/>
                  </a:lnTo>
                  <a:lnTo>
                    <a:pt x="3138" y="270"/>
                  </a:lnTo>
                  <a:lnTo>
                    <a:pt x="3120" y="264"/>
                  </a:lnTo>
                  <a:lnTo>
                    <a:pt x="3054" y="264"/>
                  </a:lnTo>
                  <a:lnTo>
                    <a:pt x="3042" y="276"/>
                  </a:lnTo>
                  <a:lnTo>
                    <a:pt x="3030" y="276"/>
                  </a:lnTo>
                  <a:lnTo>
                    <a:pt x="2994" y="270"/>
                  </a:lnTo>
                  <a:lnTo>
                    <a:pt x="2958" y="270"/>
                  </a:lnTo>
                  <a:lnTo>
                    <a:pt x="2940" y="282"/>
                  </a:lnTo>
                  <a:lnTo>
                    <a:pt x="2940" y="294"/>
                  </a:lnTo>
                  <a:lnTo>
                    <a:pt x="2946" y="300"/>
                  </a:lnTo>
                  <a:lnTo>
                    <a:pt x="2970" y="312"/>
                  </a:lnTo>
                  <a:lnTo>
                    <a:pt x="2976" y="318"/>
                  </a:lnTo>
                  <a:lnTo>
                    <a:pt x="2988" y="318"/>
                  </a:lnTo>
                  <a:close/>
                  <a:moveTo>
                    <a:pt x="2682" y="384"/>
                  </a:moveTo>
                  <a:lnTo>
                    <a:pt x="2628" y="408"/>
                  </a:lnTo>
                  <a:lnTo>
                    <a:pt x="2634" y="408"/>
                  </a:lnTo>
                  <a:lnTo>
                    <a:pt x="2646" y="414"/>
                  </a:lnTo>
                  <a:lnTo>
                    <a:pt x="2652" y="414"/>
                  </a:lnTo>
                  <a:lnTo>
                    <a:pt x="2658" y="420"/>
                  </a:lnTo>
                  <a:lnTo>
                    <a:pt x="2658" y="426"/>
                  </a:lnTo>
                  <a:lnTo>
                    <a:pt x="2622" y="426"/>
                  </a:lnTo>
                  <a:lnTo>
                    <a:pt x="2586" y="432"/>
                  </a:lnTo>
                  <a:lnTo>
                    <a:pt x="2556" y="438"/>
                  </a:lnTo>
                  <a:lnTo>
                    <a:pt x="2544" y="438"/>
                  </a:lnTo>
                  <a:lnTo>
                    <a:pt x="2520" y="456"/>
                  </a:lnTo>
                  <a:lnTo>
                    <a:pt x="2580" y="450"/>
                  </a:lnTo>
                  <a:lnTo>
                    <a:pt x="2586" y="450"/>
                  </a:lnTo>
                  <a:lnTo>
                    <a:pt x="2592" y="456"/>
                  </a:lnTo>
                  <a:lnTo>
                    <a:pt x="2610" y="456"/>
                  </a:lnTo>
                  <a:lnTo>
                    <a:pt x="2628" y="462"/>
                  </a:lnTo>
                  <a:lnTo>
                    <a:pt x="2658" y="462"/>
                  </a:lnTo>
                  <a:lnTo>
                    <a:pt x="2694" y="450"/>
                  </a:lnTo>
                  <a:lnTo>
                    <a:pt x="2730" y="444"/>
                  </a:lnTo>
                  <a:lnTo>
                    <a:pt x="2742" y="438"/>
                  </a:lnTo>
                  <a:lnTo>
                    <a:pt x="2742" y="450"/>
                  </a:lnTo>
                  <a:lnTo>
                    <a:pt x="2760" y="450"/>
                  </a:lnTo>
                  <a:lnTo>
                    <a:pt x="2796" y="444"/>
                  </a:lnTo>
                  <a:lnTo>
                    <a:pt x="2856" y="444"/>
                  </a:lnTo>
                  <a:lnTo>
                    <a:pt x="2850" y="444"/>
                  </a:lnTo>
                  <a:lnTo>
                    <a:pt x="2844" y="450"/>
                  </a:lnTo>
                  <a:lnTo>
                    <a:pt x="2832" y="450"/>
                  </a:lnTo>
                  <a:lnTo>
                    <a:pt x="2790" y="456"/>
                  </a:lnTo>
                  <a:lnTo>
                    <a:pt x="2730" y="468"/>
                  </a:lnTo>
                  <a:lnTo>
                    <a:pt x="2706" y="468"/>
                  </a:lnTo>
                  <a:lnTo>
                    <a:pt x="2688" y="474"/>
                  </a:lnTo>
                  <a:lnTo>
                    <a:pt x="2670" y="474"/>
                  </a:lnTo>
                  <a:lnTo>
                    <a:pt x="2652" y="480"/>
                  </a:lnTo>
                  <a:lnTo>
                    <a:pt x="2646" y="486"/>
                  </a:lnTo>
                  <a:lnTo>
                    <a:pt x="2640" y="486"/>
                  </a:lnTo>
                  <a:lnTo>
                    <a:pt x="2658" y="486"/>
                  </a:lnTo>
                  <a:lnTo>
                    <a:pt x="2694" y="492"/>
                  </a:lnTo>
                  <a:lnTo>
                    <a:pt x="2760" y="498"/>
                  </a:lnTo>
                  <a:lnTo>
                    <a:pt x="2808" y="492"/>
                  </a:lnTo>
                  <a:lnTo>
                    <a:pt x="2850" y="480"/>
                  </a:lnTo>
                  <a:lnTo>
                    <a:pt x="2874" y="474"/>
                  </a:lnTo>
                  <a:lnTo>
                    <a:pt x="2886" y="468"/>
                  </a:lnTo>
                  <a:lnTo>
                    <a:pt x="2958" y="450"/>
                  </a:lnTo>
                  <a:lnTo>
                    <a:pt x="3000" y="450"/>
                  </a:lnTo>
                  <a:lnTo>
                    <a:pt x="3054" y="444"/>
                  </a:lnTo>
                  <a:lnTo>
                    <a:pt x="3096" y="438"/>
                  </a:lnTo>
                  <a:lnTo>
                    <a:pt x="3120" y="432"/>
                  </a:lnTo>
                  <a:lnTo>
                    <a:pt x="3138" y="420"/>
                  </a:lnTo>
                  <a:lnTo>
                    <a:pt x="3156" y="414"/>
                  </a:lnTo>
                  <a:lnTo>
                    <a:pt x="3168" y="408"/>
                  </a:lnTo>
                  <a:lnTo>
                    <a:pt x="3168" y="396"/>
                  </a:lnTo>
                  <a:lnTo>
                    <a:pt x="3156" y="384"/>
                  </a:lnTo>
                  <a:lnTo>
                    <a:pt x="3144" y="378"/>
                  </a:lnTo>
                  <a:lnTo>
                    <a:pt x="3120" y="378"/>
                  </a:lnTo>
                  <a:lnTo>
                    <a:pt x="3114" y="384"/>
                  </a:lnTo>
                  <a:lnTo>
                    <a:pt x="3108" y="384"/>
                  </a:lnTo>
                  <a:lnTo>
                    <a:pt x="3108" y="396"/>
                  </a:lnTo>
                  <a:lnTo>
                    <a:pt x="3072" y="396"/>
                  </a:lnTo>
                  <a:lnTo>
                    <a:pt x="3078" y="390"/>
                  </a:lnTo>
                  <a:lnTo>
                    <a:pt x="3078" y="378"/>
                  </a:lnTo>
                  <a:lnTo>
                    <a:pt x="3102" y="354"/>
                  </a:lnTo>
                  <a:lnTo>
                    <a:pt x="3102" y="342"/>
                  </a:lnTo>
                  <a:lnTo>
                    <a:pt x="3096" y="342"/>
                  </a:lnTo>
                  <a:lnTo>
                    <a:pt x="3054" y="348"/>
                  </a:lnTo>
                  <a:lnTo>
                    <a:pt x="2988" y="372"/>
                  </a:lnTo>
                  <a:lnTo>
                    <a:pt x="2976" y="378"/>
                  </a:lnTo>
                  <a:lnTo>
                    <a:pt x="3024" y="378"/>
                  </a:lnTo>
                  <a:lnTo>
                    <a:pt x="3018" y="408"/>
                  </a:lnTo>
                  <a:lnTo>
                    <a:pt x="2898" y="420"/>
                  </a:lnTo>
                  <a:lnTo>
                    <a:pt x="2898" y="414"/>
                  </a:lnTo>
                  <a:lnTo>
                    <a:pt x="2892" y="408"/>
                  </a:lnTo>
                  <a:lnTo>
                    <a:pt x="2892" y="372"/>
                  </a:lnTo>
                  <a:lnTo>
                    <a:pt x="2886" y="366"/>
                  </a:lnTo>
                  <a:lnTo>
                    <a:pt x="2874" y="366"/>
                  </a:lnTo>
                  <a:lnTo>
                    <a:pt x="2856" y="360"/>
                  </a:lnTo>
                  <a:lnTo>
                    <a:pt x="2814" y="360"/>
                  </a:lnTo>
                  <a:lnTo>
                    <a:pt x="2682" y="384"/>
                  </a:lnTo>
                  <a:close/>
                  <a:moveTo>
                    <a:pt x="2832" y="342"/>
                  </a:moveTo>
                  <a:lnTo>
                    <a:pt x="2844" y="330"/>
                  </a:lnTo>
                  <a:lnTo>
                    <a:pt x="2844" y="318"/>
                  </a:lnTo>
                  <a:lnTo>
                    <a:pt x="2838" y="312"/>
                  </a:lnTo>
                  <a:lnTo>
                    <a:pt x="2814" y="312"/>
                  </a:lnTo>
                  <a:lnTo>
                    <a:pt x="2802" y="318"/>
                  </a:lnTo>
                  <a:lnTo>
                    <a:pt x="2796" y="324"/>
                  </a:lnTo>
                  <a:lnTo>
                    <a:pt x="2796" y="330"/>
                  </a:lnTo>
                  <a:lnTo>
                    <a:pt x="2802" y="336"/>
                  </a:lnTo>
                  <a:lnTo>
                    <a:pt x="2814" y="336"/>
                  </a:lnTo>
                  <a:lnTo>
                    <a:pt x="2820" y="342"/>
                  </a:lnTo>
                  <a:lnTo>
                    <a:pt x="2832" y="342"/>
                  </a:lnTo>
                  <a:close/>
                  <a:moveTo>
                    <a:pt x="3012" y="564"/>
                  </a:moveTo>
                  <a:lnTo>
                    <a:pt x="2988" y="540"/>
                  </a:lnTo>
                  <a:lnTo>
                    <a:pt x="2958" y="540"/>
                  </a:lnTo>
                  <a:lnTo>
                    <a:pt x="2952" y="534"/>
                  </a:lnTo>
                  <a:lnTo>
                    <a:pt x="2946" y="534"/>
                  </a:lnTo>
                  <a:lnTo>
                    <a:pt x="2934" y="528"/>
                  </a:lnTo>
                  <a:lnTo>
                    <a:pt x="2916" y="528"/>
                  </a:lnTo>
                  <a:lnTo>
                    <a:pt x="2898" y="534"/>
                  </a:lnTo>
                  <a:lnTo>
                    <a:pt x="2892" y="540"/>
                  </a:lnTo>
                  <a:lnTo>
                    <a:pt x="2892" y="552"/>
                  </a:lnTo>
                  <a:lnTo>
                    <a:pt x="2928" y="570"/>
                  </a:lnTo>
                  <a:lnTo>
                    <a:pt x="2934" y="576"/>
                  </a:lnTo>
                  <a:lnTo>
                    <a:pt x="2946" y="582"/>
                  </a:lnTo>
                  <a:lnTo>
                    <a:pt x="3012" y="564"/>
                  </a:lnTo>
                  <a:close/>
                  <a:moveTo>
                    <a:pt x="2460" y="414"/>
                  </a:moveTo>
                  <a:lnTo>
                    <a:pt x="2442" y="420"/>
                  </a:lnTo>
                  <a:lnTo>
                    <a:pt x="2430" y="426"/>
                  </a:lnTo>
                  <a:lnTo>
                    <a:pt x="2430" y="438"/>
                  </a:lnTo>
                  <a:lnTo>
                    <a:pt x="2442" y="438"/>
                  </a:lnTo>
                  <a:lnTo>
                    <a:pt x="2472" y="432"/>
                  </a:lnTo>
                  <a:lnTo>
                    <a:pt x="2490" y="426"/>
                  </a:lnTo>
                  <a:lnTo>
                    <a:pt x="2502" y="420"/>
                  </a:lnTo>
                  <a:lnTo>
                    <a:pt x="2502" y="414"/>
                  </a:lnTo>
                  <a:lnTo>
                    <a:pt x="2496" y="408"/>
                  </a:lnTo>
                  <a:lnTo>
                    <a:pt x="2484" y="408"/>
                  </a:lnTo>
                  <a:lnTo>
                    <a:pt x="2460" y="414"/>
                  </a:lnTo>
                  <a:close/>
                  <a:moveTo>
                    <a:pt x="2970" y="858"/>
                  </a:moveTo>
                  <a:lnTo>
                    <a:pt x="2988" y="858"/>
                  </a:lnTo>
                  <a:lnTo>
                    <a:pt x="3006" y="864"/>
                  </a:lnTo>
                  <a:lnTo>
                    <a:pt x="3018" y="870"/>
                  </a:lnTo>
                  <a:lnTo>
                    <a:pt x="3036" y="876"/>
                  </a:lnTo>
                  <a:lnTo>
                    <a:pt x="3060" y="882"/>
                  </a:lnTo>
                  <a:lnTo>
                    <a:pt x="3096" y="882"/>
                  </a:lnTo>
                  <a:lnTo>
                    <a:pt x="3126" y="876"/>
                  </a:lnTo>
                  <a:lnTo>
                    <a:pt x="3138" y="876"/>
                  </a:lnTo>
                  <a:lnTo>
                    <a:pt x="3120" y="810"/>
                  </a:lnTo>
                  <a:lnTo>
                    <a:pt x="3018" y="792"/>
                  </a:lnTo>
                  <a:lnTo>
                    <a:pt x="2988" y="828"/>
                  </a:lnTo>
                  <a:lnTo>
                    <a:pt x="2958" y="828"/>
                  </a:lnTo>
                  <a:lnTo>
                    <a:pt x="2952" y="834"/>
                  </a:lnTo>
                  <a:lnTo>
                    <a:pt x="2952" y="846"/>
                  </a:lnTo>
                  <a:lnTo>
                    <a:pt x="2958" y="852"/>
                  </a:lnTo>
                  <a:lnTo>
                    <a:pt x="2970" y="858"/>
                  </a:lnTo>
                  <a:close/>
                  <a:moveTo>
                    <a:pt x="168" y="2034"/>
                  </a:moveTo>
                  <a:lnTo>
                    <a:pt x="168" y="2040"/>
                  </a:lnTo>
                  <a:lnTo>
                    <a:pt x="174" y="2046"/>
                  </a:lnTo>
                  <a:lnTo>
                    <a:pt x="192" y="2046"/>
                  </a:lnTo>
                  <a:lnTo>
                    <a:pt x="186" y="2070"/>
                  </a:lnTo>
                  <a:lnTo>
                    <a:pt x="216" y="2052"/>
                  </a:lnTo>
                  <a:lnTo>
                    <a:pt x="216" y="2028"/>
                  </a:lnTo>
                  <a:lnTo>
                    <a:pt x="174" y="2028"/>
                  </a:lnTo>
                  <a:lnTo>
                    <a:pt x="168" y="2034"/>
                  </a:lnTo>
                  <a:close/>
                  <a:moveTo>
                    <a:pt x="252" y="2298"/>
                  </a:moveTo>
                  <a:lnTo>
                    <a:pt x="252" y="2292"/>
                  </a:lnTo>
                  <a:lnTo>
                    <a:pt x="246" y="2286"/>
                  </a:lnTo>
                  <a:lnTo>
                    <a:pt x="246" y="2268"/>
                  </a:lnTo>
                  <a:lnTo>
                    <a:pt x="252" y="2256"/>
                  </a:lnTo>
                  <a:lnTo>
                    <a:pt x="252" y="2238"/>
                  </a:lnTo>
                  <a:lnTo>
                    <a:pt x="246" y="2226"/>
                  </a:lnTo>
                  <a:lnTo>
                    <a:pt x="228" y="2226"/>
                  </a:lnTo>
                  <a:lnTo>
                    <a:pt x="216" y="2220"/>
                  </a:lnTo>
                  <a:lnTo>
                    <a:pt x="204" y="2220"/>
                  </a:lnTo>
                  <a:lnTo>
                    <a:pt x="192" y="2214"/>
                  </a:lnTo>
                  <a:lnTo>
                    <a:pt x="186" y="2208"/>
                  </a:lnTo>
                  <a:lnTo>
                    <a:pt x="174" y="2202"/>
                  </a:lnTo>
                  <a:lnTo>
                    <a:pt x="150" y="2178"/>
                  </a:lnTo>
                  <a:lnTo>
                    <a:pt x="138" y="2172"/>
                  </a:lnTo>
                  <a:lnTo>
                    <a:pt x="126" y="2172"/>
                  </a:lnTo>
                  <a:lnTo>
                    <a:pt x="102" y="2184"/>
                  </a:lnTo>
                  <a:lnTo>
                    <a:pt x="96" y="2196"/>
                  </a:lnTo>
                  <a:lnTo>
                    <a:pt x="96" y="2202"/>
                  </a:lnTo>
                  <a:lnTo>
                    <a:pt x="108" y="2208"/>
                  </a:lnTo>
                  <a:lnTo>
                    <a:pt x="114" y="2214"/>
                  </a:lnTo>
                  <a:lnTo>
                    <a:pt x="120" y="2214"/>
                  </a:lnTo>
                  <a:lnTo>
                    <a:pt x="132" y="2202"/>
                  </a:lnTo>
                  <a:lnTo>
                    <a:pt x="144" y="2208"/>
                  </a:lnTo>
                  <a:lnTo>
                    <a:pt x="132" y="2220"/>
                  </a:lnTo>
                  <a:lnTo>
                    <a:pt x="120" y="2220"/>
                  </a:lnTo>
                  <a:lnTo>
                    <a:pt x="114" y="2226"/>
                  </a:lnTo>
                  <a:lnTo>
                    <a:pt x="102" y="2232"/>
                  </a:lnTo>
                  <a:lnTo>
                    <a:pt x="102" y="2244"/>
                  </a:lnTo>
                  <a:lnTo>
                    <a:pt x="108" y="2250"/>
                  </a:lnTo>
                  <a:lnTo>
                    <a:pt x="126" y="2250"/>
                  </a:lnTo>
                  <a:lnTo>
                    <a:pt x="138" y="2244"/>
                  </a:lnTo>
                  <a:lnTo>
                    <a:pt x="132" y="2262"/>
                  </a:lnTo>
                  <a:lnTo>
                    <a:pt x="150" y="2262"/>
                  </a:lnTo>
                  <a:lnTo>
                    <a:pt x="132" y="2280"/>
                  </a:lnTo>
                  <a:lnTo>
                    <a:pt x="168" y="2274"/>
                  </a:lnTo>
                  <a:lnTo>
                    <a:pt x="156" y="2280"/>
                  </a:lnTo>
                  <a:lnTo>
                    <a:pt x="144" y="2292"/>
                  </a:lnTo>
                  <a:lnTo>
                    <a:pt x="138" y="2292"/>
                  </a:lnTo>
                  <a:lnTo>
                    <a:pt x="138" y="2298"/>
                  </a:lnTo>
                  <a:lnTo>
                    <a:pt x="150" y="2298"/>
                  </a:lnTo>
                  <a:lnTo>
                    <a:pt x="162" y="2286"/>
                  </a:lnTo>
                  <a:lnTo>
                    <a:pt x="168" y="2286"/>
                  </a:lnTo>
                  <a:lnTo>
                    <a:pt x="174" y="2292"/>
                  </a:lnTo>
                  <a:lnTo>
                    <a:pt x="174" y="2304"/>
                  </a:lnTo>
                  <a:lnTo>
                    <a:pt x="162" y="2316"/>
                  </a:lnTo>
                  <a:lnTo>
                    <a:pt x="162" y="2328"/>
                  </a:lnTo>
                  <a:lnTo>
                    <a:pt x="210" y="2328"/>
                  </a:lnTo>
                  <a:lnTo>
                    <a:pt x="228" y="2316"/>
                  </a:lnTo>
                  <a:lnTo>
                    <a:pt x="210" y="2340"/>
                  </a:lnTo>
                  <a:lnTo>
                    <a:pt x="192" y="2340"/>
                  </a:lnTo>
                  <a:lnTo>
                    <a:pt x="186" y="2346"/>
                  </a:lnTo>
                  <a:lnTo>
                    <a:pt x="186" y="2352"/>
                  </a:lnTo>
                  <a:lnTo>
                    <a:pt x="210" y="2364"/>
                  </a:lnTo>
                  <a:lnTo>
                    <a:pt x="216" y="2364"/>
                  </a:lnTo>
                  <a:lnTo>
                    <a:pt x="228" y="2370"/>
                  </a:lnTo>
                  <a:lnTo>
                    <a:pt x="234" y="2376"/>
                  </a:lnTo>
                  <a:lnTo>
                    <a:pt x="246" y="2376"/>
                  </a:lnTo>
                  <a:lnTo>
                    <a:pt x="258" y="2382"/>
                  </a:lnTo>
                  <a:lnTo>
                    <a:pt x="270" y="2376"/>
                  </a:lnTo>
                  <a:lnTo>
                    <a:pt x="288" y="2358"/>
                  </a:lnTo>
                  <a:lnTo>
                    <a:pt x="294" y="2346"/>
                  </a:lnTo>
                  <a:lnTo>
                    <a:pt x="294" y="2340"/>
                  </a:lnTo>
                  <a:lnTo>
                    <a:pt x="288" y="2334"/>
                  </a:lnTo>
                  <a:lnTo>
                    <a:pt x="282" y="2322"/>
                  </a:lnTo>
                  <a:lnTo>
                    <a:pt x="270" y="2316"/>
                  </a:lnTo>
                  <a:lnTo>
                    <a:pt x="264" y="2304"/>
                  </a:lnTo>
                  <a:lnTo>
                    <a:pt x="252" y="2298"/>
                  </a:lnTo>
                  <a:close/>
                  <a:moveTo>
                    <a:pt x="2304" y="372"/>
                  </a:moveTo>
                  <a:lnTo>
                    <a:pt x="2316" y="372"/>
                  </a:lnTo>
                  <a:lnTo>
                    <a:pt x="2328" y="366"/>
                  </a:lnTo>
                  <a:lnTo>
                    <a:pt x="2376" y="366"/>
                  </a:lnTo>
                  <a:lnTo>
                    <a:pt x="2388" y="378"/>
                  </a:lnTo>
                  <a:lnTo>
                    <a:pt x="2388" y="390"/>
                  </a:lnTo>
                  <a:lnTo>
                    <a:pt x="2424" y="390"/>
                  </a:lnTo>
                  <a:lnTo>
                    <a:pt x="2442" y="384"/>
                  </a:lnTo>
                  <a:lnTo>
                    <a:pt x="2454" y="384"/>
                  </a:lnTo>
                  <a:lnTo>
                    <a:pt x="2466" y="390"/>
                  </a:lnTo>
                  <a:lnTo>
                    <a:pt x="2472" y="396"/>
                  </a:lnTo>
                  <a:lnTo>
                    <a:pt x="2490" y="396"/>
                  </a:lnTo>
                  <a:lnTo>
                    <a:pt x="2514" y="384"/>
                  </a:lnTo>
                  <a:lnTo>
                    <a:pt x="2520" y="372"/>
                  </a:lnTo>
                  <a:lnTo>
                    <a:pt x="2520" y="354"/>
                  </a:lnTo>
                  <a:lnTo>
                    <a:pt x="2550" y="354"/>
                  </a:lnTo>
                  <a:lnTo>
                    <a:pt x="2616" y="336"/>
                  </a:lnTo>
                  <a:lnTo>
                    <a:pt x="2580" y="366"/>
                  </a:lnTo>
                  <a:lnTo>
                    <a:pt x="2634" y="378"/>
                  </a:lnTo>
                  <a:lnTo>
                    <a:pt x="2688" y="354"/>
                  </a:lnTo>
                  <a:lnTo>
                    <a:pt x="2784" y="312"/>
                  </a:lnTo>
                  <a:lnTo>
                    <a:pt x="2778" y="312"/>
                  </a:lnTo>
                  <a:lnTo>
                    <a:pt x="2772" y="306"/>
                  </a:lnTo>
                  <a:lnTo>
                    <a:pt x="2754" y="300"/>
                  </a:lnTo>
                  <a:lnTo>
                    <a:pt x="2736" y="300"/>
                  </a:lnTo>
                  <a:lnTo>
                    <a:pt x="2724" y="294"/>
                  </a:lnTo>
                  <a:lnTo>
                    <a:pt x="2706" y="288"/>
                  </a:lnTo>
                  <a:lnTo>
                    <a:pt x="2676" y="288"/>
                  </a:lnTo>
                  <a:lnTo>
                    <a:pt x="2646" y="282"/>
                  </a:lnTo>
                  <a:lnTo>
                    <a:pt x="2604" y="282"/>
                  </a:lnTo>
                  <a:lnTo>
                    <a:pt x="2526" y="294"/>
                  </a:lnTo>
                  <a:lnTo>
                    <a:pt x="2526" y="318"/>
                  </a:lnTo>
                  <a:lnTo>
                    <a:pt x="2406" y="324"/>
                  </a:lnTo>
                  <a:lnTo>
                    <a:pt x="2400" y="324"/>
                  </a:lnTo>
                  <a:lnTo>
                    <a:pt x="2394" y="318"/>
                  </a:lnTo>
                  <a:lnTo>
                    <a:pt x="2334" y="318"/>
                  </a:lnTo>
                  <a:lnTo>
                    <a:pt x="2322" y="324"/>
                  </a:lnTo>
                  <a:lnTo>
                    <a:pt x="2310" y="324"/>
                  </a:lnTo>
                  <a:lnTo>
                    <a:pt x="2304" y="330"/>
                  </a:lnTo>
                  <a:lnTo>
                    <a:pt x="2304" y="372"/>
                  </a:lnTo>
                  <a:close/>
                  <a:moveTo>
                    <a:pt x="150" y="1980"/>
                  </a:moveTo>
                  <a:lnTo>
                    <a:pt x="162" y="2004"/>
                  </a:lnTo>
                  <a:lnTo>
                    <a:pt x="174" y="2010"/>
                  </a:lnTo>
                  <a:lnTo>
                    <a:pt x="186" y="1980"/>
                  </a:lnTo>
                  <a:lnTo>
                    <a:pt x="180" y="1974"/>
                  </a:lnTo>
                  <a:lnTo>
                    <a:pt x="174" y="1974"/>
                  </a:lnTo>
                  <a:lnTo>
                    <a:pt x="162" y="1968"/>
                  </a:lnTo>
                  <a:lnTo>
                    <a:pt x="156" y="1968"/>
                  </a:lnTo>
                  <a:lnTo>
                    <a:pt x="150" y="1974"/>
                  </a:lnTo>
                  <a:lnTo>
                    <a:pt x="150" y="1980"/>
                  </a:lnTo>
                  <a:close/>
                  <a:moveTo>
                    <a:pt x="126" y="1932"/>
                  </a:moveTo>
                  <a:lnTo>
                    <a:pt x="120" y="1932"/>
                  </a:lnTo>
                  <a:lnTo>
                    <a:pt x="108" y="1938"/>
                  </a:lnTo>
                  <a:lnTo>
                    <a:pt x="96" y="1938"/>
                  </a:lnTo>
                  <a:lnTo>
                    <a:pt x="84" y="1944"/>
                  </a:lnTo>
                  <a:lnTo>
                    <a:pt x="78" y="1944"/>
                  </a:lnTo>
                  <a:lnTo>
                    <a:pt x="78" y="1950"/>
                  </a:lnTo>
                  <a:lnTo>
                    <a:pt x="72" y="1962"/>
                  </a:lnTo>
                  <a:lnTo>
                    <a:pt x="66" y="1968"/>
                  </a:lnTo>
                  <a:lnTo>
                    <a:pt x="48" y="1968"/>
                  </a:lnTo>
                  <a:lnTo>
                    <a:pt x="42" y="1962"/>
                  </a:lnTo>
                  <a:lnTo>
                    <a:pt x="48" y="1956"/>
                  </a:lnTo>
                  <a:lnTo>
                    <a:pt x="60" y="1956"/>
                  </a:lnTo>
                  <a:lnTo>
                    <a:pt x="66" y="1950"/>
                  </a:lnTo>
                  <a:lnTo>
                    <a:pt x="72" y="1950"/>
                  </a:lnTo>
                  <a:lnTo>
                    <a:pt x="78" y="1944"/>
                  </a:lnTo>
                  <a:lnTo>
                    <a:pt x="84" y="1944"/>
                  </a:lnTo>
                  <a:lnTo>
                    <a:pt x="78" y="1938"/>
                  </a:lnTo>
                  <a:lnTo>
                    <a:pt x="54" y="1938"/>
                  </a:lnTo>
                  <a:lnTo>
                    <a:pt x="48" y="1944"/>
                  </a:lnTo>
                  <a:lnTo>
                    <a:pt x="48" y="1932"/>
                  </a:lnTo>
                  <a:lnTo>
                    <a:pt x="36" y="1932"/>
                  </a:lnTo>
                  <a:lnTo>
                    <a:pt x="24" y="1944"/>
                  </a:lnTo>
                  <a:lnTo>
                    <a:pt x="6" y="1980"/>
                  </a:lnTo>
                  <a:lnTo>
                    <a:pt x="6" y="2004"/>
                  </a:lnTo>
                  <a:lnTo>
                    <a:pt x="12" y="2004"/>
                  </a:lnTo>
                  <a:lnTo>
                    <a:pt x="12" y="2010"/>
                  </a:lnTo>
                  <a:lnTo>
                    <a:pt x="18" y="2016"/>
                  </a:lnTo>
                  <a:lnTo>
                    <a:pt x="0" y="2022"/>
                  </a:lnTo>
                  <a:lnTo>
                    <a:pt x="12" y="2076"/>
                  </a:lnTo>
                  <a:lnTo>
                    <a:pt x="12" y="2082"/>
                  </a:lnTo>
                  <a:lnTo>
                    <a:pt x="6" y="2082"/>
                  </a:lnTo>
                  <a:lnTo>
                    <a:pt x="12" y="2088"/>
                  </a:lnTo>
                  <a:lnTo>
                    <a:pt x="12" y="2094"/>
                  </a:lnTo>
                  <a:lnTo>
                    <a:pt x="30" y="2094"/>
                  </a:lnTo>
                  <a:lnTo>
                    <a:pt x="30" y="2070"/>
                  </a:lnTo>
                  <a:lnTo>
                    <a:pt x="24" y="2058"/>
                  </a:lnTo>
                  <a:lnTo>
                    <a:pt x="24" y="2040"/>
                  </a:lnTo>
                  <a:lnTo>
                    <a:pt x="36" y="2028"/>
                  </a:lnTo>
                  <a:lnTo>
                    <a:pt x="42" y="2028"/>
                  </a:lnTo>
                  <a:lnTo>
                    <a:pt x="48" y="2016"/>
                  </a:lnTo>
                  <a:lnTo>
                    <a:pt x="54" y="2010"/>
                  </a:lnTo>
                  <a:lnTo>
                    <a:pt x="54" y="1986"/>
                  </a:lnTo>
                  <a:lnTo>
                    <a:pt x="84" y="1956"/>
                  </a:lnTo>
                  <a:lnTo>
                    <a:pt x="108" y="1944"/>
                  </a:lnTo>
                  <a:lnTo>
                    <a:pt x="114" y="1944"/>
                  </a:lnTo>
                  <a:lnTo>
                    <a:pt x="126" y="1938"/>
                  </a:lnTo>
                  <a:lnTo>
                    <a:pt x="126" y="1932"/>
                  </a:lnTo>
                  <a:close/>
                  <a:moveTo>
                    <a:pt x="1896" y="678"/>
                  </a:moveTo>
                  <a:lnTo>
                    <a:pt x="1896" y="690"/>
                  </a:lnTo>
                  <a:lnTo>
                    <a:pt x="1884" y="702"/>
                  </a:lnTo>
                  <a:lnTo>
                    <a:pt x="1884" y="714"/>
                  </a:lnTo>
                  <a:lnTo>
                    <a:pt x="1902" y="714"/>
                  </a:lnTo>
                  <a:lnTo>
                    <a:pt x="1926" y="708"/>
                  </a:lnTo>
                  <a:lnTo>
                    <a:pt x="1944" y="708"/>
                  </a:lnTo>
                  <a:lnTo>
                    <a:pt x="1980" y="696"/>
                  </a:lnTo>
                  <a:lnTo>
                    <a:pt x="1986" y="690"/>
                  </a:lnTo>
                  <a:lnTo>
                    <a:pt x="1992" y="690"/>
                  </a:lnTo>
                  <a:lnTo>
                    <a:pt x="2034" y="702"/>
                  </a:lnTo>
                  <a:lnTo>
                    <a:pt x="2112" y="642"/>
                  </a:lnTo>
                  <a:lnTo>
                    <a:pt x="2244" y="600"/>
                  </a:lnTo>
                  <a:lnTo>
                    <a:pt x="2370" y="564"/>
                  </a:lnTo>
                  <a:lnTo>
                    <a:pt x="2466" y="546"/>
                  </a:lnTo>
                  <a:lnTo>
                    <a:pt x="2454" y="540"/>
                  </a:lnTo>
                  <a:lnTo>
                    <a:pt x="2448" y="528"/>
                  </a:lnTo>
                  <a:lnTo>
                    <a:pt x="2436" y="522"/>
                  </a:lnTo>
                  <a:lnTo>
                    <a:pt x="2424" y="510"/>
                  </a:lnTo>
                  <a:lnTo>
                    <a:pt x="2412" y="504"/>
                  </a:lnTo>
                  <a:lnTo>
                    <a:pt x="2400" y="492"/>
                  </a:lnTo>
                  <a:lnTo>
                    <a:pt x="2352" y="492"/>
                  </a:lnTo>
                  <a:lnTo>
                    <a:pt x="2340" y="498"/>
                  </a:lnTo>
                  <a:lnTo>
                    <a:pt x="2328" y="498"/>
                  </a:lnTo>
                  <a:lnTo>
                    <a:pt x="2262" y="504"/>
                  </a:lnTo>
                  <a:lnTo>
                    <a:pt x="2226" y="480"/>
                  </a:lnTo>
                  <a:lnTo>
                    <a:pt x="2142" y="486"/>
                  </a:lnTo>
                  <a:lnTo>
                    <a:pt x="2094" y="504"/>
                  </a:lnTo>
                  <a:lnTo>
                    <a:pt x="2076" y="522"/>
                  </a:lnTo>
                  <a:lnTo>
                    <a:pt x="2064" y="552"/>
                  </a:lnTo>
                  <a:lnTo>
                    <a:pt x="2010" y="564"/>
                  </a:lnTo>
                  <a:lnTo>
                    <a:pt x="1944" y="588"/>
                  </a:lnTo>
                  <a:lnTo>
                    <a:pt x="1962" y="600"/>
                  </a:lnTo>
                  <a:lnTo>
                    <a:pt x="1842" y="654"/>
                  </a:lnTo>
                  <a:lnTo>
                    <a:pt x="1854" y="654"/>
                  </a:lnTo>
                  <a:lnTo>
                    <a:pt x="1890" y="672"/>
                  </a:lnTo>
                  <a:lnTo>
                    <a:pt x="1896" y="678"/>
                  </a:lnTo>
                  <a:close/>
                  <a:moveTo>
                    <a:pt x="198" y="1968"/>
                  </a:moveTo>
                  <a:lnTo>
                    <a:pt x="192" y="1992"/>
                  </a:lnTo>
                  <a:lnTo>
                    <a:pt x="192" y="2010"/>
                  </a:lnTo>
                  <a:lnTo>
                    <a:pt x="216" y="1998"/>
                  </a:lnTo>
                  <a:lnTo>
                    <a:pt x="198" y="1968"/>
                  </a:lnTo>
                  <a:close/>
                  <a:moveTo>
                    <a:pt x="4182" y="600"/>
                  </a:moveTo>
                  <a:lnTo>
                    <a:pt x="4194" y="606"/>
                  </a:lnTo>
                  <a:lnTo>
                    <a:pt x="4206" y="600"/>
                  </a:lnTo>
                  <a:lnTo>
                    <a:pt x="4218" y="600"/>
                  </a:lnTo>
                  <a:lnTo>
                    <a:pt x="4242" y="588"/>
                  </a:lnTo>
                  <a:lnTo>
                    <a:pt x="4308" y="588"/>
                  </a:lnTo>
                  <a:lnTo>
                    <a:pt x="4314" y="594"/>
                  </a:lnTo>
                  <a:lnTo>
                    <a:pt x="4350" y="594"/>
                  </a:lnTo>
                  <a:lnTo>
                    <a:pt x="4356" y="588"/>
                  </a:lnTo>
                  <a:lnTo>
                    <a:pt x="4356" y="582"/>
                  </a:lnTo>
                  <a:lnTo>
                    <a:pt x="4344" y="558"/>
                  </a:lnTo>
                  <a:lnTo>
                    <a:pt x="4338" y="552"/>
                  </a:lnTo>
                  <a:lnTo>
                    <a:pt x="4326" y="546"/>
                  </a:lnTo>
                  <a:lnTo>
                    <a:pt x="4230" y="546"/>
                  </a:lnTo>
                  <a:lnTo>
                    <a:pt x="4224" y="540"/>
                  </a:lnTo>
                  <a:lnTo>
                    <a:pt x="4212" y="540"/>
                  </a:lnTo>
                  <a:lnTo>
                    <a:pt x="4200" y="534"/>
                  </a:lnTo>
                  <a:lnTo>
                    <a:pt x="4188" y="534"/>
                  </a:lnTo>
                  <a:lnTo>
                    <a:pt x="4176" y="540"/>
                  </a:lnTo>
                  <a:lnTo>
                    <a:pt x="4158" y="558"/>
                  </a:lnTo>
                  <a:lnTo>
                    <a:pt x="4158" y="564"/>
                  </a:lnTo>
                  <a:lnTo>
                    <a:pt x="4176" y="576"/>
                  </a:lnTo>
                  <a:lnTo>
                    <a:pt x="4170" y="582"/>
                  </a:lnTo>
                  <a:lnTo>
                    <a:pt x="4170" y="594"/>
                  </a:lnTo>
                  <a:lnTo>
                    <a:pt x="4176" y="594"/>
                  </a:lnTo>
                  <a:lnTo>
                    <a:pt x="4182" y="600"/>
                  </a:lnTo>
                  <a:close/>
                  <a:moveTo>
                    <a:pt x="3708" y="516"/>
                  </a:moveTo>
                  <a:lnTo>
                    <a:pt x="3678" y="516"/>
                  </a:lnTo>
                  <a:lnTo>
                    <a:pt x="3624" y="510"/>
                  </a:lnTo>
                  <a:lnTo>
                    <a:pt x="3564" y="504"/>
                  </a:lnTo>
                  <a:lnTo>
                    <a:pt x="3468" y="504"/>
                  </a:lnTo>
                  <a:lnTo>
                    <a:pt x="3468" y="516"/>
                  </a:lnTo>
                  <a:lnTo>
                    <a:pt x="3462" y="522"/>
                  </a:lnTo>
                  <a:lnTo>
                    <a:pt x="3426" y="540"/>
                  </a:lnTo>
                  <a:lnTo>
                    <a:pt x="3396" y="546"/>
                  </a:lnTo>
                  <a:lnTo>
                    <a:pt x="3378" y="552"/>
                  </a:lnTo>
                  <a:lnTo>
                    <a:pt x="3372" y="552"/>
                  </a:lnTo>
                  <a:lnTo>
                    <a:pt x="3372" y="558"/>
                  </a:lnTo>
                  <a:lnTo>
                    <a:pt x="3384" y="570"/>
                  </a:lnTo>
                  <a:lnTo>
                    <a:pt x="3390" y="582"/>
                  </a:lnTo>
                  <a:lnTo>
                    <a:pt x="3390" y="594"/>
                  </a:lnTo>
                  <a:lnTo>
                    <a:pt x="3372" y="618"/>
                  </a:lnTo>
                  <a:lnTo>
                    <a:pt x="3402" y="636"/>
                  </a:lnTo>
                  <a:lnTo>
                    <a:pt x="3480" y="606"/>
                  </a:lnTo>
                  <a:lnTo>
                    <a:pt x="3474" y="600"/>
                  </a:lnTo>
                  <a:lnTo>
                    <a:pt x="3468" y="600"/>
                  </a:lnTo>
                  <a:lnTo>
                    <a:pt x="3468" y="594"/>
                  </a:lnTo>
                  <a:lnTo>
                    <a:pt x="3474" y="588"/>
                  </a:lnTo>
                  <a:lnTo>
                    <a:pt x="3486" y="582"/>
                  </a:lnTo>
                  <a:lnTo>
                    <a:pt x="3522" y="582"/>
                  </a:lnTo>
                  <a:lnTo>
                    <a:pt x="3546" y="594"/>
                  </a:lnTo>
                  <a:lnTo>
                    <a:pt x="3552" y="600"/>
                  </a:lnTo>
                  <a:lnTo>
                    <a:pt x="3606" y="594"/>
                  </a:lnTo>
                  <a:lnTo>
                    <a:pt x="3600" y="570"/>
                  </a:lnTo>
                  <a:lnTo>
                    <a:pt x="3630" y="570"/>
                  </a:lnTo>
                  <a:lnTo>
                    <a:pt x="3648" y="564"/>
                  </a:lnTo>
                  <a:lnTo>
                    <a:pt x="3666" y="564"/>
                  </a:lnTo>
                  <a:lnTo>
                    <a:pt x="3690" y="552"/>
                  </a:lnTo>
                  <a:lnTo>
                    <a:pt x="3696" y="546"/>
                  </a:lnTo>
                  <a:lnTo>
                    <a:pt x="3702" y="534"/>
                  </a:lnTo>
                  <a:lnTo>
                    <a:pt x="3714" y="522"/>
                  </a:lnTo>
                  <a:lnTo>
                    <a:pt x="3720" y="522"/>
                  </a:lnTo>
                  <a:lnTo>
                    <a:pt x="3714" y="516"/>
                  </a:lnTo>
                  <a:lnTo>
                    <a:pt x="3708" y="516"/>
                  </a:lnTo>
                  <a:close/>
                  <a:moveTo>
                    <a:pt x="3792" y="150"/>
                  </a:moveTo>
                  <a:lnTo>
                    <a:pt x="3738" y="156"/>
                  </a:lnTo>
                  <a:lnTo>
                    <a:pt x="3756" y="180"/>
                  </a:lnTo>
                  <a:lnTo>
                    <a:pt x="3792" y="150"/>
                  </a:lnTo>
                  <a:close/>
                  <a:moveTo>
                    <a:pt x="3612" y="480"/>
                  </a:moveTo>
                  <a:lnTo>
                    <a:pt x="3636" y="468"/>
                  </a:lnTo>
                  <a:lnTo>
                    <a:pt x="3642" y="456"/>
                  </a:lnTo>
                  <a:lnTo>
                    <a:pt x="3654" y="450"/>
                  </a:lnTo>
                  <a:lnTo>
                    <a:pt x="3660" y="438"/>
                  </a:lnTo>
                  <a:lnTo>
                    <a:pt x="3660" y="432"/>
                  </a:lnTo>
                  <a:lnTo>
                    <a:pt x="3654" y="426"/>
                  </a:lnTo>
                  <a:lnTo>
                    <a:pt x="3642" y="426"/>
                  </a:lnTo>
                  <a:lnTo>
                    <a:pt x="3630" y="420"/>
                  </a:lnTo>
                  <a:lnTo>
                    <a:pt x="3588" y="420"/>
                  </a:lnTo>
                  <a:lnTo>
                    <a:pt x="3570" y="426"/>
                  </a:lnTo>
                  <a:lnTo>
                    <a:pt x="3552" y="426"/>
                  </a:lnTo>
                  <a:lnTo>
                    <a:pt x="3534" y="438"/>
                  </a:lnTo>
                  <a:lnTo>
                    <a:pt x="3516" y="444"/>
                  </a:lnTo>
                  <a:lnTo>
                    <a:pt x="3504" y="450"/>
                  </a:lnTo>
                  <a:lnTo>
                    <a:pt x="3504" y="462"/>
                  </a:lnTo>
                  <a:lnTo>
                    <a:pt x="3528" y="468"/>
                  </a:lnTo>
                  <a:lnTo>
                    <a:pt x="3600" y="480"/>
                  </a:lnTo>
                  <a:lnTo>
                    <a:pt x="3612" y="480"/>
                  </a:lnTo>
                  <a:close/>
                  <a:moveTo>
                    <a:pt x="3954" y="180"/>
                  </a:moveTo>
                  <a:lnTo>
                    <a:pt x="3900" y="192"/>
                  </a:lnTo>
                  <a:lnTo>
                    <a:pt x="3936" y="210"/>
                  </a:lnTo>
                  <a:lnTo>
                    <a:pt x="3924" y="216"/>
                  </a:lnTo>
                  <a:lnTo>
                    <a:pt x="3918" y="222"/>
                  </a:lnTo>
                  <a:lnTo>
                    <a:pt x="3918" y="228"/>
                  </a:lnTo>
                  <a:lnTo>
                    <a:pt x="3924" y="234"/>
                  </a:lnTo>
                  <a:lnTo>
                    <a:pt x="3936" y="240"/>
                  </a:lnTo>
                  <a:lnTo>
                    <a:pt x="3966" y="240"/>
                  </a:lnTo>
                  <a:lnTo>
                    <a:pt x="3942" y="252"/>
                  </a:lnTo>
                  <a:lnTo>
                    <a:pt x="3954" y="252"/>
                  </a:lnTo>
                  <a:lnTo>
                    <a:pt x="4002" y="276"/>
                  </a:lnTo>
                  <a:lnTo>
                    <a:pt x="4014" y="276"/>
                  </a:lnTo>
                  <a:lnTo>
                    <a:pt x="4026" y="270"/>
                  </a:lnTo>
                  <a:lnTo>
                    <a:pt x="4032" y="264"/>
                  </a:lnTo>
                  <a:lnTo>
                    <a:pt x="4044" y="258"/>
                  </a:lnTo>
                  <a:lnTo>
                    <a:pt x="4050" y="252"/>
                  </a:lnTo>
                  <a:lnTo>
                    <a:pt x="4074" y="246"/>
                  </a:lnTo>
                  <a:lnTo>
                    <a:pt x="4086" y="258"/>
                  </a:lnTo>
                  <a:lnTo>
                    <a:pt x="4092" y="270"/>
                  </a:lnTo>
                  <a:lnTo>
                    <a:pt x="4098" y="276"/>
                  </a:lnTo>
                  <a:lnTo>
                    <a:pt x="4104" y="270"/>
                  </a:lnTo>
                  <a:lnTo>
                    <a:pt x="4116" y="270"/>
                  </a:lnTo>
                  <a:lnTo>
                    <a:pt x="4128" y="264"/>
                  </a:lnTo>
                  <a:lnTo>
                    <a:pt x="4134" y="258"/>
                  </a:lnTo>
                  <a:lnTo>
                    <a:pt x="4146" y="258"/>
                  </a:lnTo>
                  <a:lnTo>
                    <a:pt x="4152" y="252"/>
                  </a:lnTo>
                  <a:lnTo>
                    <a:pt x="4158" y="252"/>
                  </a:lnTo>
                  <a:lnTo>
                    <a:pt x="4170" y="246"/>
                  </a:lnTo>
                  <a:lnTo>
                    <a:pt x="4176" y="234"/>
                  </a:lnTo>
                  <a:lnTo>
                    <a:pt x="4182" y="228"/>
                  </a:lnTo>
                  <a:lnTo>
                    <a:pt x="4194" y="246"/>
                  </a:lnTo>
                  <a:lnTo>
                    <a:pt x="4218" y="222"/>
                  </a:lnTo>
                  <a:lnTo>
                    <a:pt x="4218" y="216"/>
                  </a:lnTo>
                  <a:lnTo>
                    <a:pt x="4236" y="210"/>
                  </a:lnTo>
                  <a:lnTo>
                    <a:pt x="4326" y="210"/>
                  </a:lnTo>
                  <a:lnTo>
                    <a:pt x="4332" y="204"/>
                  </a:lnTo>
                  <a:lnTo>
                    <a:pt x="4332" y="192"/>
                  </a:lnTo>
                  <a:lnTo>
                    <a:pt x="4266" y="186"/>
                  </a:lnTo>
                  <a:lnTo>
                    <a:pt x="4302" y="174"/>
                  </a:lnTo>
                  <a:lnTo>
                    <a:pt x="4302" y="132"/>
                  </a:lnTo>
                  <a:lnTo>
                    <a:pt x="4278" y="132"/>
                  </a:lnTo>
                  <a:lnTo>
                    <a:pt x="4266" y="138"/>
                  </a:lnTo>
                  <a:lnTo>
                    <a:pt x="4260" y="144"/>
                  </a:lnTo>
                  <a:lnTo>
                    <a:pt x="4248" y="150"/>
                  </a:lnTo>
                  <a:lnTo>
                    <a:pt x="4242" y="126"/>
                  </a:lnTo>
                  <a:lnTo>
                    <a:pt x="4194" y="132"/>
                  </a:lnTo>
                  <a:lnTo>
                    <a:pt x="4194" y="120"/>
                  </a:lnTo>
                  <a:lnTo>
                    <a:pt x="4176" y="84"/>
                  </a:lnTo>
                  <a:lnTo>
                    <a:pt x="4140" y="84"/>
                  </a:lnTo>
                  <a:lnTo>
                    <a:pt x="4122" y="90"/>
                  </a:lnTo>
                  <a:lnTo>
                    <a:pt x="4110" y="96"/>
                  </a:lnTo>
                  <a:lnTo>
                    <a:pt x="4104" y="102"/>
                  </a:lnTo>
                  <a:lnTo>
                    <a:pt x="4098" y="102"/>
                  </a:lnTo>
                  <a:lnTo>
                    <a:pt x="4020" y="108"/>
                  </a:lnTo>
                  <a:lnTo>
                    <a:pt x="4044" y="126"/>
                  </a:lnTo>
                  <a:lnTo>
                    <a:pt x="3996" y="126"/>
                  </a:lnTo>
                  <a:lnTo>
                    <a:pt x="3984" y="132"/>
                  </a:lnTo>
                  <a:lnTo>
                    <a:pt x="3972" y="132"/>
                  </a:lnTo>
                  <a:lnTo>
                    <a:pt x="3966" y="138"/>
                  </a:lnTo>
                  <a:lnTo>
                    <a:pt x="3984" y="156"/>
                  </a:lnTo>
                  <a:lnTo>
                    <a:pt x="3972" y="156"/>
                  </a:lnTo>
                  <a:lnTo>
                    <a:pt x="3936" y="150"/>
                  </a:lnTo>
                  <a:lnTo>
                    <a:pt x="3906" y="156"/>
                  </a:lnTo>
                  <a:lnTo>
                    <a:pt x="3888" y="168"/>
                  </a:lnTo>
                  <a:lnTo>
                    <a:pt x="3888" y="174"/>
                  </a:lnTo>
                  <a:lnTo>
                    <a:pt x="3894" y="180"/>
                  </a:lnTo>
                  <a:lnTo>
                    <a:pt x="3954" y="180"/>
                  </a:lnTo>
                  <a:close/>
                  <a:moveTo>
                    <a:pt x="3972" y="294"/>
                  </a:moveTo>
                  <a:lnTo>
                    <a:pt x="3954" y="300"/>
                  </a:lnTo>
                  <a:lnTo>
                    <a:pt x="3942" y="306"/>
                  </a:lnTo>
                  <a:lnTo>
                    <a:pt x="3936" y="312"/>
                  </a:lnTo>
                  <a:lnTo>
                    <a:pt x="3936" y="318"/>
                  </a:lnTo>
                  <a:lnTo>
                    <a:pt x="3966" y="324"/>
                  </a:lnTo>
                  <a:lnTo>
                    <a:pt x="3972" y="324"/>
                  </a:lnTo>
                  <a:lnTo>
                    <a:pt x="3990" y="306"/>
                  </a:lnTo>
                  <a:lnTo>
                    <a:pt x="3990" y="300"/>
                  </a:lnTo>
                  <a:lnTo>
                    <a:pt x="3984" y="294"/>
                  </a:lnTo>
                  <a:lnTo>
                    <a:pt x="3972" y="294"/>
                  </a:lnTo>
                  <a:close/>
                  <a:moveTo>
                    <a:pt x="3738" y="336"/>
                  </a:moveTo>
                  <a:lnTo>
                    <a:pt x="3726" y="336"/>
                  </a:lnTo>
                  <a:lnTo>
                    <a:pt x="3720" y="330"/>
                  </a:lnTo>
                  <a:lnTo>
                    <a:pt x="3672" y="330"/>
                  </a:lnTo>
                  <a:lnTo>
                    <a:pt x="3636" y="336"/>
                  </a:lnTo>
                  <a:lnTo>
                    <a:pt x="3624" y="342"/>
                  </a:lnTo>
                  <a:lnTo>
                    <a:pt x="3642" y="360"/>
                  </a:lnTo>
                  <a:lnTo>
                    <a:pt x="3654" y="360"/>
                  </a:lnTo>
                  <a:lnTo>
                    <a:pt x="3660" y="378"/>
                  </a:lnTo>
                  <a:lnTo>
                    <a:pt x="3768" y="378"/>
                  </a:lnTo>
                  <a:lnTo>
                    <a:pt x="3768" y="390"/>
                  </a:lnTo>
                  <a:lnTo>
                    <a:pt x="3762" y="396"/>
                  </a:lnTo>
                  <a:lnTo>
                    <a:pt x="3762" y="408"/>
                  </a:lnTo>
                  <a:lnTo>
                    <a:pt x="3708" y="450"/>
                  </a:lnTo>
                  <a:lnTo>
                    <a:pt x="3732" y="456"/>
                  </a:lnTo>
                  <a:lnTo>
                    <a:pt x="3720" y="468"/>
                  </a:lnTo>
                  <a:lnTo>
                    <a:pt x="3714" y="468"/>
                  </a:lnTo>
                  <a:lnTo>
                    <a:pt x="3708" y="474"/>
                  </a:lnTo>
                  <a:lnTo>
                    <a:pt x="3708" y="480"/>
                  </a:lnTo>
                  <a:lnTo>
                    <a:pt x="3726" y="480"/>
                  </a:lnTo>
                  <a:lnTo>
                    <a:pt x="3738" y="474"/>
                  </a:lnTo>
                  <a:lnTo>
                    <a:pt x="3744" y="474"/>
                  </a:lnTo>
                  <a:lnTo>
                    <a:pt x="3756" y="468"/>
                  </a:lnTo>
                  <a:lnTo>
                    <a:pt x="3756" y="480"/>
                  </a:lnTo>
                  <a:lnTo>
                    <a:pt x="3792" y="480"/>
                  </a:lnTo>
                  <a:lnTo>
                    <a:pt x="3810" y="474"/>
                  </a:lnTo>
                  <a:lnTo>
                    <a:pt x="3822" y="468"/>
                  </a:lnTo>
                  <a:lnTo>
                    <a:pt x="3840" y="468"/>
                  </a:lnTo>
                  <a:lnTo>
                    <a:pt x="3846" y="462"/>
                  </a:lnTo>
                  <a:lnTo>
                    <a:pt x="3852" y="462"/>
                  </a:lnTo>
                  <a:lnTo>
                    <a:pt x="3858" y="486"/>
                  </a:lnTo>
                  <a:lnTo>
                    <a:pt x="3924" y="480"/>
                  </a:lnTo>
                  <a:lnTo>
                    <a:pt x="4002" y="498"/>
                  </a:lnTo>
                  <a:lnTo>
                    <a:pt x="4098" y="486"/>
                  </a:lnTo>
                  <a:lnTo>
                    <a:pt x="4128" y="468"/>
                  </a:lnTo>
                  <a:lnTo>
                    <a:pt x="4122" y="474"/>
                  </a:lnTo>
                  <a:lnTo>
                    <a:pt x="4122" y="486"/>
                  </a:lnTo>
                  <a:lnTo>
                    <a:pt x="4260" y="486"/>
                  </a:lnTo>
                  <a:lnTo>
                    <a:pt x="4272" y="468"/>
                  </a:lnTo>
                  <a:lnTo>
                    <a:pt x="4338" y="438"/>
                  </a:lnTo>
                  <a:lnTo>
                    <a:pt x="4320" y="432"/>
                  </a:lnTo>
                  <a:lnTo>
                    <a:pt x="4320" y="420"/>
                  </a:lnTo>
                  <a:lnTo>
                    <a:pt x="4314" y="420"/>
                  </a:lnTo>
                  <a:lnTo>
                    <a:pt x="4308" y="414"/>
                  </a:lnTo>
                  <a:lnTo>
                    <a:pt x="4290" y="414"/>
                  </a:lnTo>
                  <a:lnTo>
                    <a:pt x="4278" y="408"/>
                  </a:lnTo>
                  <a:lnTo>
                    <a:pt x="4260" y="408"/>
                  </a:lnTo>
                  <a:lnTo>
                    <a:pt x="4242" y="402"/>
                  </a:lnTo>
                  <a:lnTo>
                    <a:pt x="4206" y="402"/>
                  </a:lnTo>
                  <a:lnTo>
                    <a:pt x="4164" y="414"/>
                  </a:lnTo>
                  <a:lnTo>
                    <a:pt x="4116" y="420"/>
                  </a:lnTo>
                  <a:lnTo>
                    <a:pt x="4074" y="426"/>
                  </a:lnTo>
                  <a:lnTo>
                    <a:pt x="4038" y="438"/>
                  </a:lnTo>
                  <a:lnTo>
                    <a:pt x="4026" y="438"/>
                  </a:lnTo>
                  <a:lnTo>
                    <a:pt x="4014" y="432"/>
                  </a:lnTo>
                  <a:lnTo>
                    <a:pt x="4008" y="426"/>
                  </a:lnTo>
                  <a:lnTo>
                    <a:pt x="3996" y="420"/>
                  </a:lnTo>
                  <a:lnTo>
                    <a:pt x="3984" y="420"/>
                  </a:lnTo>
                  <a:lnTo>
                    <a:pt x="3972" y="426"/>
                  </a:lnTo>
                  <a:lnTo>
                    <a:pt x="3960" y="426"/>
                  </a:lnTo>
                  <a:lnTo>
                    <a:pt x="3948" y="432"/>
                  </a:lnTo>
                  <a:lnTo>
                    <a:pt x="3942" y="438"/>
                  </a:lnTo>
                  <a:lnTo>
                    <a:pt x="3936" y="438"/>
                  </a:lnTo>
                  <a:lnTo>
                    <a:pt x="3912" y="414"/>
                  </a:lnTo>
                  <a:lnTo>
                    <a:pt x="3894" y="426"/>
                  </a:lnTo>
                  <a:lnTo>
                    <a:pt x="3864" y="420"/>
                  </a:lnTo>
                  <a:lnTo>
                    <a:pt x="3894" y="408"/>
                  </a:lnTo>
                  <a:lnTo>
                    <a:pt x="3876" y="396"/>
                  </a:lnTo>
                  <a:lnTo>
                    <a:pt x="3822" y="408"/>
                  </a:lnTo>
                  <a:lnTo>
                    <a:pt x="3858" y="396"/>
                  </a:lnTo>
                  <a:lnTo>
                    <a:pt x="3858" y="390"/>
                  </a:lnTo>
                  <a:lnTo>
                    <a:pt x="3924" y="384"/>
                  </a:lnTo>
                  <a:lnTo>
                    <a:pt x="3888" y="372"/>
                  </a:lnTo>
                  <a:lnTo>
                    <a:pt x="3870" y="372"/>
                  </a:lnTo>
                  <a:lnTo>
                    <a:pt x="3876" y="366"/>
                  </a:lnTo>
                  <a:lnTo>
                    <a:pt x="3876" y="360"/>
                  </a:lnTo>
                  <a:lnTo>
                    <a:pt x="3870" y="354"/>
                  </a:lnTo>
                  <a:lnTo>
                    <a:pt x="3840" y="354"/>
                  </a:lnTo>
                  <a:lnTo>
                    <a:pt x="3822" y="360"/>
                  </a:lnTo>
                  <a:lnTo>
                    <a:pt x="3804" y="360"/>
                  </a:lnTo>
                  <a:lnTo>
                    <a:pt x="3786" y="366"/>
                  </a:lnTo>
                  <a:lnTo>
                    <a:pt x="3774" y="354"/>
                  </a:lnTo>
                  <a:lnTo>
                    <a:pt x="3762" y="348"/>
                  </a:lnTo>
                  <a:lnTo>
                    <a:pt x="3756" y="342"/>
                  </a:lnTo>
                  <a:lnTo>
                    <a:pt x="3744" y="336"/>
                  </a:lnTo>
                  <a:lnTo>
                    <a:pt x="3738" y="336"/>
                  </a:lnTo>
                  <a:close/>
                  <a:moveTo>
                    <a:pt x="3264" y="420"/>
                  </a:moveTo>
                  <a:lnTo>
                    <a:pt x="3282" y="420"/>
                  </a:lnTo>
                  <a:lnTo>
                    <a:pt x="3300" y="426"/>
                  </a:lnTo>
                  <a:lnTo>
                    <a:pt x="3318" y="426"/>
                  </a:lnTo>
                  <a:lnTo>
                    <a:pt x="3330" y="432"/>
                  </a:lnTo>
                  <a:lnTo>
                    <a:pt x="3342" y="432"/>
                  </a:lnTo>
                  <a:lnTo>
                    <a:pt x="3330" y="444"/>
                  </a:lnTo>
                  <a:lnTo>
                    <a:pt x="3324" y="444"/>
                  </a:lnTo>
                  <a:lnTo>
                    <a:pt x="3324" y="456"/>
                  </a:lnTo>
                  <a:lnTo>
                    <a:pt x="3438" y="456"/>
                  </a:lnTo>
                  <a:lnTo>
                    <a:pt x="3462" y="444"/>
                  </a:lnTo>
                  <a:lnTo>
                    <a:pt x="3462" y="432"/>
                  </a:lnTo>
                  <a:lnTo>
                    <a:pt x="3468" y="426"/>
                  </a:lnTo>
                  <a:lnTo>
                    <a:pt x="3480" y="426"/>
                  </a:lnTo>
                  <a:lnTo>
                    <a:pt x="3492" y="420"/>
                  </a:lnTo>
                  <a:lnTo>
                    <a:pt x="3504" y="420"/>
                  </a:lnTo>
                  <a:lnTo>
                    <a:pt x="3510" y="414"/>
                  </a:lnTo>
                  <a:lnTo>
                    <a:pt x="3510" y="408"/>
                  </a:lnTo>
                  <a:lnTo>
                    <a:pt x="3522" y="396"/>
                  </a:lnTo>
                  <a:lnTo>
                    <a:pt x="3534" y="390"/>
                  </a:lnTo>
                  <a:lnTo>
                    <a:pt x="3540" y="384"/>
                  </a:lnTo>
                  <a:lnTo>
                    <a:pt x="3552" y="378"/>
                  </a:lnTo>
                  <a:lnTo>
                    <a:pt x="3552" y="372"/>
                  </a:lnTo>
                  <a:lnTo>
                    <a:pt x="3546" y="366"/>
                  </a:lnTo>
                  <a:lnTo>
                    <a:pt x="3534" y="360"/>
                  </a:lnTo>
                  <a:lnTo>
                    <a:pt x="3510" y="360"/>
                  </a:lnTo>
                  <a:lnTo>
                    <a:pt x="3504" y="366"/>
                  </a:lnTo>
                  <a:lnTo>
                    <a:pt x="3492" y="366"/>
                  </a:lnTo>
                  <a:lnTo>
                    <a:pt x="3486" y="360"/>
                  </a:lnTo>
                  <a:lnTo>
                    <a:pt x="3474" y="360"/>
                  </a:lnTo>
                  <a:lnTo>
                    <a:pt x="3462" y="354"/>
                  </a:lnTo>
                  <a:lnTo>
                    <a:pt x="3450" y="354"/>
                  </a:lnTo>
                  <a:lnTo>
                    <a:pt x="3432" y="348"/>
                  </a:lnTo>
                  <a:lnTo>
                    <a:pt x="3426" y="354"/>
                  </a:lnTo>
                  <a:lnTo>
                    <a:pt x="3420" y="354"/>
                  </a:lnTo>
                  <a:lnTo>
                    <a:pt x="3414" y="366"/>
                  </a:lnTo>
                  <a:lnTo>
                    <a:pt x="3414" y="396"/>
                  </a:lnTo>
                  <a:lnTo>
                    <a:pt x="3396" y="378"/>
                  </a:lnTo>
                  <a:lnTo>
                    <a:pt x="3384" y="372"/>
                  </a:lnTo>
                  <a:lnTo>
                    <a:pt x="3366" y="372"/>
                  </a:lnTo>
                  <a:lnTo>
                    <a:pt x="3354" y="384"/>
                  </a:lnTo>
                  <a:lnTo>
                    <a:pt x="3348" y="396"/>
                  </a:lnTo>
                  <a:lnTo>
                    <a:pt x="3330" y="414"/>
                  </a:lnTo>
                  <a:lnTo>
                    <a:pt x="3324" y="414"/>
                  </a:lnTo>
                  <a:lnTo>
                    <a:pt x="3300" y="366"/>
                  </a:lnTo>
                  <a:lnTo>
                    <a:pt x="3288" y="360"/>
                  </a:lnTo>
                  <a:lnTo>
                    <a:pt x="3258" y="360"/>
                  </a:lnTo>
                  <a:lnTo>
                    <a:pt x="3246" y="366"/>
                  </a:lnTo>
                  <a:lnTo>
                    <a:pt x="3240" y="372"/>
                  </a:lnTo>
                  <a:lnTo>
                    <a:pt x="3240" y="396"/>
                  </a:lnTo>
                  <a:lnTo>
                    <a:pt x="3246" y="408"/>
                  </a:lnTo>
                  <a:lnTo>
                    <a:pt x="3258" y="414"/>
                  </a:lnTo>
                  <a:lnTo>
                    <a:pt x="3264" y="420"/>
                  </a:lnTo>
                  <a:close/>
                  <a:moveTo>
                    <a:pt x="3720" y="288"/>
                  </a:moveTo>
                  <a:lnTo>
                    <a:pt x="3726" y="288"/>
                  </a:lnTo>
                  <a:lnTo>
                    <a:pt x="3732" y="294"/>
                  </a:lnTo>
                  <a:lnTo>
                    <a:pt x="3738" y="306"/>
                  </a:lnTo>
                  <a:lnTo>
                    <a:pt x="3768" y="306"/>
                  </a:lnTo>
                  <a:lnTo>
                    <a:pt x="3780" y="300"/>
                  </a:lnTo>
                  <a:lnTo>
                    <a:pt x="3834" y="300"/>
                  </a:lnTo>
                  <a:lnTo>
                    <a:pt x="3834" y="294"/>
                  </a:lnTo>
                  <a:lnTo>
                    <a:pt x="3828" y="294"/>
                  </a:lnTo>
                  <a:lnTo>
                    <a:pt x="3822" y="288"/>
                  </a:lnTo>
                  <a:lnTo>
                    <a:pt x="3810" y="288"/>
                  </a:lnTo>
                  <a:lnTo>
                    <a:pt x="3804" y="282"/>
                  </a:lnTo>
                  <a:lnTo>
                    <a:pt x="3792" y="282"/>
                  </a:lnTo>
                  <a:lnTo>
                    <a:pt x="3804" y="270"/>
                  </a:lnTo>
                  <a:lnTo>
                    <a:pt x="3816" y="264"/>
                  </a:lnTo>
                  <a:lnTo>
                    <a:pt x="3822" y="264"/>
                  </a:lnTo>
                  <a:lnTo>
                    <a:pt x="3828" y="258"/>
                  </a:lnTo>
                  <a:lnTo>
                    <a:pt x="3822" y="258"/>
                  </a:lnTo>
                  <a:lnTo>
                    <a:pt x="3810" y="252"/>
                  </a:lnTo>
                  <a:lnTo>
                    <a:pt x="3738" y="228"/>
                  </a:lnTo>
                  <a:lnTo>
                    <a:pt x="3732" y="228"/>
                  </a:lnTo>
                  <a:lnTo>
                    <a:pt x="3726" y="234"/>
                  </a:lnTo>
                  <a:lnTo>
                    <a:pt x="3714" y="240"/>
                  </a:lnTo>
                  <a:lnTo>
                    <a:pt x="3702" y="240"/>
                  </a:lnTo>
                  <a:lnTo>
                    <a:pt x="3690" y="252"/>
                  </a:lnTo>
                  <a:lnTo>
                    <a:pt x="3690" y="258"/>
                  </a:lnTo>
                  <a:lnTo>
                    <a:pt x="3696" y="264"/>
                  </a:lnTo>
                  <a:lnTo>
                    <a:pt x="3702" y="276"/>
                  </a:lnTo>
                  <a:lnTo>
                    <a:pt x="3714" y="282"/>
                  </a:lnTo>
                  <a:lnTo>
                    <a:pt x="3720" y="288"/>
                  </a:lnTo>
                  <a:close/>
                  <a:moveTo>
                    <a:pt x="3288" y="504"/>
                  </a:moveTo>
                  <a:lnTo>
                    <a:pt x="3270" y="504"/>
                  </a:lnTo>
                  <a:lnTo>
                    <a:pt x="3234" y="510"/>
                  </a:lnTo>
                  <a:lnTo>
                    <a:pt x="3186" y="516"/>
                  </a:lnTo>
                  <a:lnTo>
                    <a:pt x="3144" y="528"/>
                  </a:lnTo>
                  <a:lnTo>
                    <a:pt x="3132" y="534"/>
                  </a:lnTo>
                  <a:lnTo>
                    <a:pt x="3126" y="540"/>
                  </a:lnTo>
                  <a:lnTo>
                    <a:pt x="3132" y="540"/>
                  </a:lnTo>
                  <a:lnTo>
                    <a:pt x="3150" y="558"/>
                  </a:lnTo>
                  <a:lnTo>
                    <a:pt x="3156" y="570"/>
                  </a:lnTo>
                  <a:lnTo>
                    <a:pt x="3156" y="576"/>
                  </a:lnTo>
                  <a:lnTo>
                    <a:pt x="3138" y="582"/>
                  </a:lnTo>
                  <a:lnTo>
                    <a:pt x="3120" y="570"/>
                  </a:lnTo>
                  <a:lnTo>
                    <a:pt x="3090" y="564"/>
                  </a:lnTo>
                  <a:lnTo>
                    <a:pt x="3048" y="570"/>
                  </a:lnTo>
                  <a:lnTo>
                    <a:pt x="3066" y="606"/>
                  </a:lnTo>
                  <a:lnTo>
                    <a:pt x="3072" y="612"/>
                  </a:lnTo>
                  <a:lnTo>
                    <a:pt x="3084" y="618"/>
                  </a:lnTo>
                  <a:lnTo>
                    <a:pt x="3102" y="624"/>
                  </a:lnTo>
                  <a:lnTo>
                    <a:pt x="3114" y="630"/>
                  </a:lnTo>
                  <a:lnTo>
                    <a:pt x="3120" y="642"/>
                  </a:lnTo>
                  <a:lnTo>
                    <a:pt x="3120" y="654"/>
                  </a:lnTo>
                  <a:lnTo>
                    <a:pt x="3126" y="666"/>
                  </a:lnTo>
                  <a:lnTo>
                    <a:pt x="3126" y="678"/>
                  </a:lnTo>
                  <a:lnTo>
                    <a:pt x="3144" y="678"/>
                  </a:lnTo>
                  <a:lnTo>
                    <a:pt x="3228" y="666"/>
                  </a:lnTo>
                  <a:lnTo>
                    <a:pt x="3264" y="660"/>
                  </a:lnTo>
                  <a:lnTo>
                    <a:pt x="3276" y="654"/>
                  </a:lnTo>
                  <a:lnTo>
                    <a:pt x="3282" y="642"/>
                  </a:lnTo>
                  <a:lnTo>
                    <a:pt x="3288" y="624"/>
                  </a:lnTo>
                  <a:lnTo>
                    <a:pt x="3300" y="600"/>
                  </a:lnTo>
                  <a:lnTo>
                    <a:pt x="3300" y="588"/>
                  </a:lnTo>
                  <a:lnTo>
                    <a:pt x="3228" y="576"/>
                  </a:lnTo>
                  <a:lnTo>
                    <a:pt x="3240" y="570"/>
                  </a:lnTo>
                  <a:lnTo>
                    <a:pt x="3348" y="534"/>
                  </a:lnTo>
                  <a:lnTo>
                    <a:pt x="3360" y="528"/>
                  </a:lnTo>
                  <a:lnTo>
                    <a:pt x="3354" y="522"/>
                  </a:lnTo>
                  <a:lnTo>
                    <a:pt x="3342" y="516"/>
                  </a:lnTo>
                  <a:lnTo>
                    <a:pt x="3324" y="510"/>
                  </a:lnTo>
                  <a:lnTo>
                    <a:pt x="3312" y="510"/>
                  </a:lnTo>
                  <a:lnTo>
                    <a:pt x="3300" y="504"/>
                  </a:lnTo>
                  <a:lnTo>
                    <a:pt x="3288" y="504"/>
                  </a:lnTo>
                  <a:close/>
                  <a:moveTo>
                    <a:pt x="2898" y="744"/>
                  </a:moveTo>
                  <a:lnTo>
                    <a:pt x="2880" y="738"/>
                  </a:lnTo>
                  <a:lnTo>
                    <a:pt x="2796" y="738"/>
                  </a:lnTo>
                  <a:lnTo>
                    <a:pt x="2874" y="696"/>
                  </a:lnTo>
                  <a:lnTo>
                    <a:pt x="2880" y="684"/>
                  </a:lnTo>
                  <a:lnTo>
                    <a:pt x="2886" y="654"/>
                  </a:lnTo>
                  <a:lnTo>
                    <a:pt x="2898" y="624"/>
                  </a:lnTo>
                  <a:lnTo>
                    <a:pt x="2898" y="588"/>
                  </a:lnTo>
                  <a:lnTo>
                    <a:pt x="2880" y="570"/>
                  </a:lnTo>
                  <a:lnTo>
                    <a:pt x="2850" y="570"/>
                  </a:lnTo>
                  <a:lnTo>
                    <a:pt x="2814" y="576"/>
                  </a:lnTo>
                  <a:lnTo>
                    <a:pt x="2796" y="582"/>
                  </a:lnTo>
                  <a:lnTo>
                    <a:pt x="2784" y="588"/>
                  </a:lnTo>
                  <a:lnTo>
                    <a:pt x="2784" y="594"/>
                  </a:lnTo>
                  <a:lnTo>
                    <a:pt x="2766" y="612"/>
                  </a:lnTo>
                  <a:lnTo>
                    <a:pt x="2760" y="630"/>
                  </a:lnTo>
                  <a:lnTo>
                    <a:pt x="2736" y="654"/>
                  </a:lnTo>
                  <a:lnTo>
                    <a:pt x="2718" y="666"/>
                  </a:lnTo>
                  <a:lnTo>
                    <a:pt x="2706" y="672"/>
                  </a:lnTo>
                  <a:lnTo>
                    <a:pt x="2700" y="672"/>
                  </a:lnTo>
                  <a:lnTo>
                    <a:pt x="2694" y="666"/>
                  </a:lnTo>
                  <a:lnTo>
                    <a:pt x="2694" y="660"/>
                  </a:lnTo>
                  <a:lnTo>
                    <a:pt x="2700" y="654"/>
                  </a:lnTo>
                  <a:lnTo>
                    <a:pt x="2706" y="642"/>
                  </a:lnTo>
                  <a:lnTo>
                    <a:pt x="2712" y="636"/>
                  </a:lnTo>
                  <a:lnTo>
                    <a:pt x="2718" y="624"/>
                  </a:lnTo>
                  <a:lnTo>
                    <a:pt x="2718" y="612"/>
                  </a:lnTo>
                  <a:lnTo>
                    <a:pt x="2724" y="606"/>
                  </a:lnTo>
                  <a:lnTo>
                    <a:pt x="2724" y="600"/>
                  </a:lnTo>
                  <a:lnTo>
                    <a:pt x="2706" y="594"/>
                  </a:lnTo>
                  <a:lnTo>
                    <a:pt x="2676" y="588"/>
                  </a:lnTo>
                  <a:lnTo>
                    <a:pt x="2628" y="588"/>
                  </a:lnTo>
                  <a:lnTo>
                    <a:pt x="2622" y="606"/>
                  </a:lnTo>
                  <a:lnTo>
                    <a:pt x="2610" y="612"/>
                  </a:lnTo>
                  <a:lnTo>
                    <a:pt x="2586" y="618"/>
                  </a:lnTo>
                  <a:lnTo>
                    <a:pt x="2550" y="624"/>
                  </a:lnTo>
                  <a:lnTo>
                    <a:pt x="2508" y="630"/>
                  </a:lnTo>
                  <a:lnTo>
                    <a:pt x="2490" y="630"/>
                  </a:lnTo>
                  <a:lnTo>
                    <a:pt x="2496" y="624"/>
                  </a:lnTo>
                  <a:lnTo>
                    <a:pt x="2508" y="618"/>
                  </a:lnTo>
                  <a:lnTo>
                    <a:pt x="2520" y="618"/>
                  </a:lnTo>
                  <a:lnTo>
                    <a:pt x="2538" y="612"/>
                  </a:lnTo>
                  <a:lnTo>
                    <a:pt x="2550" y="606"/>
                  </a:lnTo>
                  <a:lnTo>
                    <a:pt x="2586" y="594"/>
                  </a:lnTo>
                  <a:lnTo>
                    <a:pt x="2598" y="588"/>
                  </a:lnTo>
                  <a:lnTo>
                    <a:pt x="2604" y="588"/>
                  </a:lnTo>
                  <a:lnTo>
                    <a:pt x="2604" y="582"/>
                  </a:lnTo>
                  <a:lnTo>
                    <a:pt x="2592" y="576"/>
                  </a:lnTo>
                  <a:lnTo>
                    <a:pt x="2556" y="576"/>
                  </a:lnTo>
                  <a:lnTo>
                    <a:pt x="2496" y="594"/>
                  </a:lnTo>
                  <a:lnTo>
                    <a:pt x="2460" y="600"/>
                  </a:lnTo>
                  <a:lnTo>
                    <a:pt x="2466" y="594"/>
                  </a:lnTo>
                  <a:lnTo>
                    <a:pt x="2478" y="588"/>
                  </a:lnTo>
                  <a:lnTo>
                    <a:pt x="2490" y="576"/>
                  </a:lnTo>
                  <a:lnTo>
                    <a:pt x="2502" y="570"/>
                  </a:lnTo>
                  <a:lnTo>
                    <a:pt x="2514" y="558"/>
                  </a:lnTo>
                  <a:lnTo>
                    <a:pt x="2508" y="558"/>
                  </a:lnTo>
                  <a:lnTo>
                    <a:pt x="2508" y="552"/>
                  </a:lnTo>
                  <a:lnTo>
                    <a:pt x="2496" y="552"/>
                  </a:lnTo>
                  <a:lnTo>
                    <a:pt x="2346" y="600"/>
                  </a:lnTo>
                  <a:lnTo>
                    <a:pt x="2328" y="600"/>
                  </a:lnTo>
                  <a:lnTo>
                    <a:pt x="2244" y="624"/>
                  </a:lnTo>
                  <a:lnTo>
                    <a:pt x="2250" y="642"/>
                  </a:lnTo>
                  <a:lnTo>
                    <a:pt x="2190" y="660"/>
                  </a:lnTo>
                  <a:lnTo>
                    <a:pt x="2172" y="678"/>
                  </a:lnTo>
                  <a:lnTo>
                    <a:pt x="2202" y="690"/>
                  </a:lnTo>
                  <a:lnTo>
                    <a:pt x="2208" y="684"/>
                  </a:lnTo>
                  <a:lnTo>
                    <a:pt x="2220" y="678"/>
                  </a:lnTo>
                  <a:lnTo>
                    <a:pt x="2238" y="678"/>
                  </a:lnTo>
                  <a:lnTo>
                    <a:pt x="2244" y="684"/>
                  </a:lnTo>
                  <a:lnTo>
                    <a:pt x="2244" y="690"/>
                  </a:lnTo>
                  <a:lnTo>
                    <a:pt x="2238" y="696"/>
                  </a:lnTo>
                  <a:lnTo>
                    <a:pt x="2226" y="696"/>
                  </a:lnTo>
                  <a:lnTo>
                    <a:pt x="2208" y="702"/>
                  </a:lnTo>
                  <a:lnTo>
                    <a:pt x="2196" y="702"/>
                  </a:lnTo>
                  <a:lnTo>
                    <a:pt x="2160" y="720"/>
                  </a:lnTo>
                  <a:lnTo>
                    <a:pt x="2166" y="732"/>
                  </a:lnTo>
                  <a:lnTo>
                    <a:pt x="2196" y="732"/>
                  </a:lnTo>
                  <a:lnTo>
                    <a:pt x="2238" y="738"/>
                  </a:lnTo>
                  <a:lnTo>
                    <a:pt x="2322" y="738"/>
                  </a:lnTo>
                  <a:lnTo>
                    <a:pt x="2352" y="744"/>
                  </a:lnTo>
                  <a:lnTo>
                    <a:pt x="2352" y="750"/>
                  </a:lnTo>
                  <a:lnTo>
                    <a:pt x="2322" y="762"/>
                  </a:lnTo>
                  <a:lnTo>
                    <a:pt x="2280" y="762"/>
                  </a:lnTo>
                  <a:lnTo>
                    <a:pt x="2172" y="774"/>
                  </a:lnTo>
                  <a:lnTo>
                    <a:pt x="2136" y="774"/>
                  </a:lnTo>
                  <a:lnTo>
                    <a:pt x="2112" y="786"/>
                  </a:lnTo>
                  <a:lnTo>
                    <a:pt x="2106" y="792"/>
                  </a:lnTo>
                  <a:lnTo>
                    <a:pt x="2118" y="804"/>
                  </a:lnTo>
                  <a:lnTo>
                    <a:pt x="2130" y="810"/>
                  </a:lnTo>
                  <a:lnTo>
                    <a:pt x="2148" y="810"/>
                  </a:lnTo>
                  <a:lnTo>
                    <a:pt x="2160" y="816"/>
                  </a:lnTo>
                  <a:lnTo>
                    <a:pt x="2178" y="822"/>
                  </a:lnTo>
                  <a:lnTo>
                    <a:pt x="2190" y="828"/>
                  </a:lnTo>
                  <a:lnTo>
                    <a:pt x="2190" y="834"/>
                  </a:lnTo>
                  <a:lnTo>
                    <a:pt x="2184" y="840"/>
                  </a:lnTo>
                  <a:lnTo>
                    <a:pt x="2172" y="840"/>
                  </a:lnTo>
                  <a:lnTo>
                    <a:pt x="2154" y="858"/>
                  </a:lnTo>
                  <a:lnTo>
                    <a:pt x="2166" y="870"/>
                  </a:lnTo>
                  <a:lnTo>
                    <a:pt x="2322" y="870"/>
                  </a:lnTo>
                  <a:lnTo>
                    <a:pt x="2370" y="864"/>
                  </a:lnTo>
                  <a:lnTo>
                    <a:pt x="2436" y="858"/>
                  </a:lnTo>
                  <a:lnTo>
                    <a:pt x="2508" y="846"/>
                  </a:lnTo>
                  <a:lnTo>
                    <a:pt x="2574" y="840"/>
                  </a:lnTo>
                  <a:lnTo>
                    <a:pt x="2616" y="828"/>
                  </a:lnTo>
                  <a:lnTo>
                    <a:pt x="2652" y="828"/>
                  </a:lnTo>
                  <a:lnTo>
                    <a:pt x="2736" y="864"/>
                  </a:lnTo>
                  <a:lnTo>
                    <a:pt x="2778" y="876"/>
                  </a:lnTo>
                  <a:lnTo>
                    <a:pt x="2796" y="876"/>
                  </a:lnTo>
                  <a:lnTo>
                    <a:pt x="2814" y="870"/>
                  </a:lnTo>
                  <a:lnTo>
                    <a:pt x="2832" y="852"/>
                  </a:lnTo>
                  <a:lnTo>
                    <a:pt x="2838" y="840"/>
                  </a:lnTo>
                  <a:lnTo>
                    <a:pt x="2844" y="834"/>
                  </a:lnTo>
                  <a:lnTo>
                    <a:pt x="2844" y="822"/>
                  </a:lnTo>
                  <a:lnTo>
                    <a:pt x="2766" y="822"/>
                  </a:lnTo>
                  <a:lnTo>
                    <a:pt x="2802" y="798"/>
                  </a:lnTo>
                  <a:lnTo>
                    <a:pt x="2850" y="798"/>
                  </a:lnTo>
                  <a:lnTo>
                    <a:pt x="2898" y="792"/>
                  </a:lnTo>
                  <a:lnTo>
                    <a:pt x="2910" y="786"/>
                  </a:lnTo>
                  <a:lnTo>
                    <a:pt x="2916" y="786"/>
                  </a:lnTo>
                  <a:lnTo>
                    <a:pt x="2922" y="780"/>
                  </a:lnTo>
                  <a:lnTo>
                    <a:pt x="2916" y="768"/>
                  </a:lnTo>
                  <a:lnTo>
                    <a:pt x="2898" y="750"/>
                  </a:lnTo>
                  <a:lnTo>
                    <a:pt x="2898" y="744"/>
                  </a:lnTo>
                  <a:close/>
                  <a:moveTo>
                    <a:pt x="2868" y="882"/>
                  </a:moveTo>
                  <a:lnTo>
                    <a:pt x="2886" y="882"/>
                  </a:lnTo>
                  <a:lnTo>
                    <a:pt x="2904" y="876"/>
                  </a:lnTo>
                  <a:lnTo>
                    <a:pt x="2910" y="870"/>
                  </a:lnTo>
                  <a:lnTo>
                    <a:pt x="2910" y="864"/>
                  </a:lnTo>
                  <a:lnTo>
                    <a:pt x="2904" y="858"/>
                  </a:lnTo>
                  <a:lnTo>
                    <a:pt x="2880" y="858"/>
                  </a:lnTo>
                  <a:lnTo>
                    <a:pt x="2868" y="870"/>
                  </a:lnTo>
                  <a:lnTo>
                    <a:pt x="2868" y="882"/>
                  </a:lnTo>
                  <a:close/>
                  <a:moveTo>
                    <a:pt x="3276" y="330"/>
                  </a:moveTo>
                  <a:lnTo>
                    <a:pt x="3288" y="330"/>
                  </a:lnTo>
                  <a:lnTo>
                    <a:pt x="3294" y="324"/>
                  </a:lnTo>
                  <a:lnTo>
                    <a:pt x="3300" y="312"/>
                  </a:lnTo>
                  <a:lnTo>
                    <a:pt x="3300" y="306"/>
                  </a:lnTo>
                  <a:lnTo>
                    <a:pt x="3294" y="294"/>
                  </a:lnTo>
                  <a:lnTo>
                    <a:pt x="3288" y="288"/>
                  </a:lnTo>
                  <a:lnTo>
                    <a:pt x="3276" y="288"/>
                  </a:lnTo>
                  <a:lnTo>
                    <a:pt x="3270" y="300"/>
                  </a:lnTo>
                  <a:lnTo>
                    <a:pt x="3264" y="306"/>
                  </a:lnTo>
                  <a:lnTo>
                    <a:pt x="3264" y="324"/>
                  </a:lnTo>
                  <a:lnTo>
                    <a:pt x="3270" y="330"/>
                  </a:lnTo>
                  <a:lnTo>
                    <a:pt x="3276" y="330"/>
                  </a:lnTo>
                  <a:close/>
                  <a:moveTo>
                    <a:pt x="3462" y="228"/>
                  </a:moveTo>
                  <a:lnTo>
                    <a:pt x="3450" y="240"/>
                  </a:lnTo>
                  <a:lnTo>
                    <a:pt x="3450" y="252"/>
                  </a:lnTo>
                  <a:lnTo>
                    <a:pt x="3456" y="258"/>
                  </a:lnTo>
                  <a:lnTo>
                    <a:pt x="3528" y="258"/>
                  </a:lnTo>
                  <a:lnTo>
                    <a:pt x="3546" y="276"/>
                  </a:lnTo>
                  <a:lnTo>
                    <a:pt x="3558" y="282"/>
                  </a:lnTo>
                  <a:lnTo>
                    <a:pt x="3588" y="282"/>
                  </a:lnTo>
                  <a:lnTo>
                    <a:pt x="3612" y="270"/>
                  </a:lnTo>
                  <a:lnTo>
                    <a:pt x="3618" y="264"/>
                  </a:lnTo>
                  <a:lnTo>
                    <a:pt x="3606" y="252"/>
                  </a:lnTo>
                  <a:lnTo>
                    <a:pt x="3636" y="246"/>
                  </a:lnTo>
                  <a:lnTo>
                    <a:pt x="3594" y="210"/>
                  </a:lnTo>
                  <a:lnTo>
                    <a:pt x="3552" y="216"/>
                  </a:lnTo>
                  <a:lnTo>
                    <a:pt x="3534" y="198"/>
                  </a:lnTo>
                  <a:lnTo>
                    <a:pt x="3450" y="198"/>
                  </a:lnTo>
                  <a:lnTo>
                    <a:pt x="3438" y="204"/>
                  </a:lnTo>
                  <a:lnTo>
                    <a:pt x="3426" y="204"/>
                  </a:lnTo>
                  <a:lnTo>
                    <a:pt x="3420" y="210"/>
                  </a:lnTo>
                  <a:lnTo>
                    <a:pt x="3438" y="228"/>
                  </a:lnTo>
                  <a:lnTo>
                    <a:pt x="3462" y="228"/>
                  </a:lnTo>
                  <a:close/>
                  <a:moveTo>
                    <a:pt x="3432" y="1302"/>
                  </a:moveTo>
                  <a:lnTo>
                    <a:pt x="3408" y="1326"/>
                  </a:lnTo>
                  <a:lnTo>
                    <a:pt x="3408" y="1344"/>
                  </a:lnTo>
                  <a:lnTo>
                    <a:pt x="3438" y="1344"/>
                  </a:lnTo>
                  <a:lnTo>
                    <a:pt x="3462" y="1332"/>
                  </a:lnTo>
                  <a:lnTo>
                    <a:pt x="3468" y="1332"/>
                  </a:lnTo>
                  <a:lnTo>
                    <a:pt x="3480" y="1326"/>
                  </a:lnTo>
                  <a:lnTo>
                    <a:pt x="3486" y="1326"/>
                  </a:lnTo>
                  <a:lnTo>
                    <a:pt x="3504" y="1308"/>
                  </a:lnTo>
                  <a:lnTo>
                    <a:pt x="3516" y="1290"/>
                  </a:lnTo>
                  <a:lnTo>
                    <a:pt x="3516" y="1266"/>
                  </a:lnTo>
                  <a:lnTo>
                    <a:pt x="3510" y="1260"/>
                  </a:lnTo>
                  <a:lnTo>
                    <a:pt x="3498" y="1260"/>
                  </a:lnTo>
                  <a:lnTo>
                    <a:pt x="3480" y="1266"/>
                  </a:lnTo>
                  <a:lnTo>
                    <a:pt x="3432" y="1302"/>
                  </a:lnTo>
                  <a:close/>
                  <a:moveTo>
                    <a:pt x="4416" y="1392"/>
                  </a:moveTo>
                  <a:lnTo>
                    <a:pt x="4428" y="1380"/>
                  </a:lnTo>
                  <a:lnTo>
                    <a:pt x="4428" y="1374"/>
                  </a:lnTo>
                  <a:lnTo>
                    <a:pt x="4386" y="1374"/>
                  </a:lnTo>
                  <a:lnTo>
                    <a:pt x="4386" y="1380"/>
                  </a:lnTo>
                  <a:lnTo>
                    <a:pt x="4404" y="1398"/>
                  </a:lnTo>
                  <a:lnTo>
                    <a:pt x="4416" y="1392"/>
                  </a:lnTo>
                  <a:close/>
                  <a:moveTo>
                    <a:pt x="3120" y="2034"/>
                  </a:moveTo>
                  <a:lnTo>
                    <a:pt x="3132" y="2034"/>
                  </a:lnTo>
                  <a:lnTo>
                    <a:pt x="3138" y="2028"/>
                  </a:lnTo>
                  <a:lnTo>
                    <a:pt x="3132" y="2022"/>
                  </a:lnTo>
                  <a:lnTo>
                    <a:pt x="3120" y="2016"/>
                  </a:lnTo>
                  <a:lnTo>
                    <a:pt x="3114" y="2010"/>
                  </a:lnTo>
                  <a:lnTo>
                    <a:pt x="3108" y="2010"/>
                  </a:lnTo>
                  <a:lnTo>
                    <a:pt x="3090" y="2016"/>
                  </a:lnTo>
                  <a:lnTo>
                    <a:pt x="3078" y="2022"/>
                  </a:lnTo>
                  <a:lnTo>
                    <a:pt x="3072" y="2022"/>
                  </a:lnTo>
                  <a:lnTo>
                    <a:pt x="3072" y="2028"/>
                  </a:lnTo>
                  <a:lnTo>
                    <a:pt x="3078" y="2034"/>
                  </a:lnTo>
                  <a:lnTo>
                    <a:pt x="3120" y="2034"/>
                  </a:lnTo>
                  <a:close/>
                  <a:moveTo>
                    <a:pt x="4758" y="996"/>
                  </a:moveTo>
                  <a:lnTo>
                    <a:pt x="4746" y="996"/>
                  </a:lnTo>
                  <a:lnTo>
                    <a:pt x="4734" y="984"/>
                  </a:lnTo>
                  <a:lnTo>
                    <a:pt x="4704" y="1008"/>
                  </a:lnTo>
                  <a:lnTo>
                    <a:pt x="4704" y="978"/>
                  </a:lnTo>
                  <a:lnTo>
                    <a:pt x="4662" y="978"/>
                  </a:lnTo>
                  <a:lnTo>
                    <a:pt x="4668" y="978"/>
                  </a:lnTo>
                  <a:lnTo>
                    <a:pt x="4674" y="972"/>
                  </a:lnTo>
                  <a:lnTo>
                    <a:pt x="4686" y="972"/>
                  </a:lnTo>
                  <a:lnTo>
                    <a:pt x="4698" y="966"/>
                  </a:lnTo>
                  <a:lnTo>
                    <a:pt x="4704" y="954"/>
                  </a:lnTo>
                  <a:lnTo>
                    <a:pt x="4704" y="948"/>
                  </a:lnTo>
                  <a:lnTo>
                    <a:pt x="4698" y="942"/>
                  </a:lnTo>
                  <a:lnTo>
                    <a:pt x="4680" y="942"/>
                  </a:lnTo>
                  <a:lnTo>
                    <a:pt x="4668" y="936"/>
                  </a:lnTo>
                  <a:lnTo>
                    <a:pt x="4650" y="936"/>
                  </a:lnTo>
                  <a:lnTo>
                    <a:pt x="4632" y="930"/>
                  </a:lnTo>
                  <a:lnTo>
                    <a:pt x="4620" y="930"/>
                  </a:lnTo>
                  <a:lnTo>
                    <a:pt x="4614" y="918"/>
                  </a:lnTo>
                  <a:lnTo>
                    <a:pt x="4566" y="912"/>
                  </a:lnTo>
                  <a:lnTo>
                    <a:pt x="4500" y="870"/>
                  </a:lnTo>
                  <a:lnTo>
                    <a:pt x="4566" y="864"/>
                  </a:lnTo>
                  <a:lnTo>
                    <a:pt x="4536" y="840"/>
                  </a:lnTo>
                  <a:lnTo>
                    <a:pt x="4542" y="840"/>
                  </a:lnTo>
                  <a:lnTo>
                    <a:pt x="4548" y="834"/>
                  </a:lnTo>
                  <a:lnTo>
                    <a:pt x="4584" y="834"/>
                  </a:lnTo>
                  <a:lnTo>
                    <a:pt x="4596" y="840"/>
                  </a:lnTo>
                  <a:lnTo>
                    <a:pt x="4638" y="840"/>
                  </a:lnTo>
                  <a:lnTo>
                    <a:pt x="4638" y="834"/>
                  </a:lnTo>
                  <a:lnTo>
                    <a:pt x="4632" y="828"/>
                  </a:lnTo>
                  <a:lnTo>
                    <a:pt x="4614" y="822"/>
                  </a:lnTo>
                  <a:lnTo>
                    <a:pt x="4596" y="822"/>
                  </a:lnTo>
                  <a:lnTo>
                    <a:pt x="4578" y="816"/>
                  </a:lnTo>
                  <a:lnTo>
                    <a:pt x="4518" y="816"/>
                  </a:lnTo>
                  <a:lnTo>
                    <a:pt x="4536" y="816"/>
                  </a:lnTo>
                  <a:lnTo>
                    <a:pt x="4620" y="804"/>
                  </a:lnTo>
                  <a:lnTo>
                    <a:pt x="4638" y="798"/>
                  </a:lnTo>
                  <a:lnTo>
                    <a:pt x="4638" y="792"/>
                  </a:lnTo>
                  <a:lnTo>
                    <a:pt x="4632" y="792"/>
                  </a:lnTo>
                  <a:lnTo>
                    <a:pt x="4626" y="786"/>
                  </a:lnTo>
                  <a:lnTo>
                    <a:pt x="4608" y="786"/>
                  </a:lnTo>
                  <a:lnTo>
                    <a:pt x="4500" y="798"/>
                  </a:lnTo>
                  <a:lnTo>
                    <a:pt x="4560" y="762"/>
                  </a:lnTo>
                  <a:lnTo>
                    <a:pt x="4620" y="762"/>
                  </a:lnTo>
                  <a:lnTo>
                    <a:pt x="4626" y="756"/>
                  </a:lnTo>
                  <a:lnTo>
                    <a:pt x="4620" y="750"/>
                  </a:lnTo>
                  <a:lnTo>
                    <a:pt x="4584" y="738"/>
                  </a:lnTo>
                  <a:lnTo>
                    <a:pt x="4572" y="732"/>
                  </a:lnTo>
                  <a:lnTo>
                    <a:pt x="4554" y="732"/>
                  </a:lnTo>
                  <a:lnTo>
                    <a:pt x="4518" y="750"/>
                  </a:lnTo>
                  <a:lnTo>
                    <a:pt x="4500" y="744"/>
                  </a:lnTo>
                  <a:lnTo>
                    <a:pt x="4458" y="774"/>
                  </a:lnTo>
                  <a:lnTo>
                    <a:pt x="4464" y="756"/>
                  </a:lnTo>
                  <a:lnTo>
                    <a:pt x="4440" y="774"/>
                  </a:lnTo>
                  <a:lnTo>
                    <a:pt x="4464" y="744"/>
                  </a:lnTo>
                  <a:lnTo>
                    <a:pt x="4500" y="744"/>
                  </a:lnTo>
                  <a:lnTo>
                    <a:pt x="4506" y="738"/>
                  </a:lnTo>
                  <a:lnTo>
                    <a:pt x="4518" y="714"/>
                  </a:lnTo>
                  <a:lnTo>
                    <a:pt x="4518" y="708"/>
                  </a:lnTo>
                  <a:lnTo>
                    <a:pt x="4512" y="702"/>
                  </a:lnTo>
                  <a:lnTo>
                    <a:pt x="4506" y="708"/>
                  </a:lnTo>
                  <a:lnTo>
                    <a:pt x="4494" y="714"/>
                  </a:lnTo>
                  <a:lnTo>
                    <a:pt x="4488" y="726"/>
                  </a:lnTo>
                  <a:lnTo>
                    <a:pt x="4452" y="726"/>
                  </a:lnTo>
                  <a:lnTo>
                    <a:pt x="4428" y="738"/>
                  </a:lnTo>
                  <a:lnTo>
                    <a:pt x="4452" y="708"/>
                  </a:lnTo>
                  <a:lnTo>
                    <a:pt x="4482" y="708"/>
                  </a:lnTo>
                  <a:lnTo>
                    <a:pt x="4494" y="702"/>
                  </a:lnTo>
                  <a:lnTo>
                    <a:pt x="4500" y="702"/>
                  </a:lnTo>
                  <a:lnTo>
                    <a:pt x="4506" y="696"/>
                  </a:lnTo>
                  <a:lnTo>
                    <a:pt x="4506" y="690"/>
                  </a:lnTo>
                  <a:lnTo>
                    <a:pt x="4500" y="684"/>
                  </a:lnTo>
                  <a:lnTo>
                    <a:pt x="4458" y="684"/>
                  </a:lnTo>
                  <a:lnTo>
                    <a:pt x="4446" y="690"/>
                  </a:lnTo>
                  <a:lnTo>
                    <a:pt x="4428" y="696"/>
                  </a:lnTo>
                  <a:lnTo>
                    <a:pt x="4422" y="702"/>
                  </a:lnTo>
                  <a:lnTo>
                    <a:pt x="4416" y="702"/>
                  </a:lnTo>
                  <a:lnTo>
                    <a:pt x="4404" y="684"/>
                  </a:lnTo>
                  <a:lnTo>
                    <a:pt x="4380" y="702"/>
                  </a:lnTo>
                  <a:lnTo>
                    <a:pt x="4398" y="672"/>
                  </a:lnTo>
                  <a:lnTo>
                    <a:pt x="4344" y="696"/>
                  </a:lnTo>
                  <a:lnTo>
                    <a:pt x="4344" y="672"/>
                  </a:lnTo>
                  <a:lnTo>
                    <a:pt x="4350" y="672"/>
                  </a:lnTo>
                  <a:lnTo>
                    <a:pt x="4356" y="666"/>
                  </a:lnTo>
                  <a:lnTo>
                    <a:pt x="4368" y="666"/>
                  </a:lnTo>
                  <a:lnTo>
                    <a:pt x="4386" y="660"/>
                  </a:lnTo>
                  <a:lnTo>
                    <a:pt x="4392" y="660"/>
                  </a:lnTo>
                  <a:lnTo>
                    <a:pt x="4398" y="654"/>
                  </a:lnTo>
                  <a:lnTo>
                    <a:pt x="4356" y="654"/>
                  </a:lnTo>
                  <a:lnTo>
                    <a:pt x="4338" y="660"/>
                  </a:lnTo>
                  <a:lnTo>
                    <a:pt x="4326" y="660"/>
                  </a:lnTo>
                  <a:lnTo>
                    <a:pt x="4320" y="648"/>
                  </a:lnTo>
                  <a:lnTo>
                    <a:pt x="4332" y="648"/>
                  </a:lnTo>
                  <a:lnTo>
                    <a:pt x="4356" y="636"/>
                  </a:lnTo>
                  <a:lnTo>
                    <a:pt x="4368" y="636"/>
                  </a:lnTo>
                  <a:lnTo>
                    <a:pt x="4380" y="630"/>
                  </a:lnTo>
                  <a:lnTo>
                    <a:pt x="4386" y="624"/>
                  </a:lnTo>
                  <a:lnTo>
                    <a:pt x="4368" y="618"/>
                  </a:lnTo>
                  <a:lnTo>
                    <a:pt x="4326" y="612"/>
                  </a:lnTo>
                  <a:lnTo>
                    <a:pt x="4290" y="612"/>
                  </a:lnTo>
                  <a:lnTo>
                    <a:pt x="4266" y="606"/>
                  </a:lnTo>
                  <a:lnTo>
                    <a:pt x="4236" y="606"/>
                  </a:lnTo>
                  <a:lnTo>
                    <a:pt x="4230" y="612"/>
                  </a:lnTo>
                  <a:lnTo>
                    <a:pt x="4230" y="618"/>
                  </a:lnTo>
                  <a:lnTo>
                    <a:pt x="4236" y="624"/>
                  </a:lnTo>
                  <a:lnTo>
                    <a:pt x="4242" y="636"/>
                  </a:lnTo>
                  <a:lnTo>
                    <a:pt x="4206" y="630"/>
                  </a:lnTo>
                  <a:lnTo>
                    <a:pt x="4212" y="660"/>
                  </a:lnTo>
                  <a:lnTo>
                    <a:pt x="4194" y="636"/>
                  </a:lnTo>
                  <a:lnTo>
                    <a:pt x="4152" y="660"/>
                  </a:lnTo>
                  <a:lnTo>
                    <a:pt x="4158" y="654"/>
                  </a:lnTo>
                  <a:lnTo>
                    <a:pt x="4158" y="636"/>
                  </a:lnTo>
                  <a:lnTo>
                    <a:pt x="4152" y="630"/>
                  </a:lnTo>
                  <a:lnTo>
                    <a:pt x="4140" y="630"/>
                  </a:lnTo>
                  <a:lnTo>
                    <a:pt x="4122" y="636"/>
                  </a:lnTo>
                  <a:lnTo>
                    <a:pt x="4110" y="642"/>
                  </a:lnTo>
                  <a:lnTo>
                    <a:pt x="4098" y="642"/>
                  </a:lnTo>
                  <a:lnTo>
                    <a:pt x="4086" y="648"/>
                  </a:lnTo>
                  <a:lnTo>
                    <a:pt x="4080" y="654"/>
                  </a:lnTo>
                  <a:lnTo>
                    <a:pt x="4074" y="654"/>
                  </a:lnTo>
                  <a:lnTo>
                    <a:pt x="4092" y="618"/>
                  </a:lnTo>
                  <a:lnTo>
                    <a:pt x="4110" y="618"/>
                  </a:lnTo>
                  <a:lnTo>
                    <a:pt x="4122" y="612"/>
                  </a:lnTo>
                  <a:lnTo>
                    <a:pt x="4134" y="612"/>
                  </a:lnTo>
                  <a:lnTo>
                    <a:pt x="4146" y="606"/>
                  </a:lnTo>
                  <a:lnTo>
                    <a:pt x="4152" y="600"/>
                  </a:lnTo>
                  <a:lnTo>
                    <a:pt x="4152" y="594"/>
                  </a:lnTo>
                  <a:lnTo>
                    <a:pt x="4146" y="582"/>
                  </a:lnTo>
                  <a:lnTo>
                    <a:pt x="4134" y="570"/>
                  </a:lnTo>
                  <a:lnTo>
                    <a:pt x="4152" y="552"/>
                  </a:lnTo>
                  <a:lnTo>
                    <a:pt x="4152" y="540"/>
                  </a:lnTo>
                  <a:lnTo>
                    <a:pt x="4050" y="540"/>
                  </a:lnTo>
                  <a:lnTo>
                    <a:pt x="4026" y="558"/>
                  </a:lnTo>
                  <a:lnTo>
                    <a:pt x="3942" y="558"/>
                  </a:lnTo>
                  <a:lnTo>
                    <a:pt x="3948" y="576"/>
                  </a:lnTo>
                  <a:lnTo>
                    <a:pt x="3978" y="588"/>
                  </a:lnTo>
                  <a:lnTo>
                    <a:pt x="3936" y="576"/>
                  </a:lnTo>
                  <a:lnTo>
                    <a:pt x="3948" y="600"/>
                  </a:lnTo>
                  <a:lnTo>
                    <a:pt x="3936" y="594"/>
                  </a:lnTo>
                  <a:lnTo>
                    <a:pt x="3930" y="594"/>
                  </a:lnTo>
                  <a:lnTo>
                    <a:pt x="3918" y="588"/>
                  </a:lnTo>
                  <a:lnTo>
                    <a:pt x="3894" y="588"/>
                  </a:lnTo>
                  <a:lnTo>
                    <a:pt x="3882" y="594"/>
                  </a:lnTo>
                  <a:lnTo>
                    <a:pt x="3876" y="606"/>
                  </a:lnTo>
                  <a:lnTo>
                    <a:pt x="3882" y="612"/>
                  </a:lnTo>
                  <a:lnTo>
                    <a:pt x="3888" y="624"/>
                  </a:lnTo>
                  <a:lnTo>
                    <a:pt x="3894" y="630"/>
                  </a:lnTo>
                  <a:lnTo>
                    <a:pt x="3900" y="660"/>
                  </a:lnTo>
                  <a:lnTo>
                    <a:pt x="3894" y="660"/>
                  </a:lnTo>
                  <a:lnTo>
                    <a:pt x="3888" y="654"/>
                  </a:lnTo>
                  <a:lnTo>
                    <a:pt x="3864" y="642"/>
                  </a:lnTo>
                  <a:lnTo>
                    <a:pt x="3852" y="642"/>
                  </a:lnTo>
                  <a:lnTo>
                    <a:pt x="3828" y="666"/>
                  </a:lnTo>
                  <a:lnTo>
                    <a:pt x="3828" y="678"/>
                  </a:lnTo>
                  <a:lnTo>
                    <a:pt x="3846" y="678"/>
                  </a:lnTo>
                  <a:lnTo>
                    <a:pt x="3858" y="690"/>
                  </a:lnTo>
                  <a:lnTo>
                    <a:pt x="3810" y="714"/>
                  </a:lnTo>
                  <a:lnTo>
                    <a:pt x="3750" y="720"/>
                  </a:lnTo>
                  <a:lnTo>
                    <a:pt x="3762" y="720"/>
                  </a:lnTo>
                  <a:lnTo>
                    <a:pt x="3798" y="702"/>
                  </a:lnTo>
                  <a:lnTo>
                    <a:pt x="3810" y="690"/>
                  </a:lnTo>
                  <a:lnTo>
                    <a:pt x="3810" y="684"/>
                  </a:lnTo>
                  <a:lnTo>
                    <a:pt x="3804" y="684"/>
                  </a:lnTo>
                  <a:lnTo>
                    <a:pt x="3792" y="672"/>
                  </a:lnTo>
                  <a:lnTo>
                    <a:pt x="3786" y="672"/>
                  </a:lnTo>
                  <a:lnTo>
                    <a:pt x="3786" y="660"/>
                  </a:lnTo>
                  <a:lnTo>
                    <a:pt x="3804" y="642"/>
                  </a:lnTo>
                  <a:lnTo>
                    <a:pt x="3816" y="636"/>
                  </a:lnTo>
                  <a:lnTo>
                    <a:pt x="3828" y="636"/>
                  </a:lnTo>
                  <a:lnTo>
                    <a:pt x="3828" y="606"/>
                  </a:lnTo>
                  <a:lnTo>
                    <a:pt x="3840" y="600"/>
                  </a:lnTo>
                  <a:lnTo>
                    <a:pt x="3858" y="582"/>
                  </a:lnTo>
                  <a:lnTo>
                    <a:pt x="3876" y="576"/>
                  </a:lnTo>
                  <a:lnTo>
                    <a:pt x="3882" y="570"/>
                  </a:lnTo>
                  <a:lnTo>
                    <a:pt x="3894" y="564"/>
                  </a:lnTo>
                  <a:lnTo>
                    <a:pt x="3906" y="564"/>
                  </a:lnTo>
                  <a:lnTo>
                    <a:pt x="3918" y="558"/>
                  </a:lnTo>
                  <a:lnTo>
                    <a:pt x="3936" y="552"/>
                  </a:lnTo>
                  <a:lnTo>
                    <a:pt x="3954" y="552"/>
                  </a:lnTo>
                  <a:lnTo>
                    <a:pt x="3966" y="546"/>
                  </a:lnTo>
                  <a:lnTo>
                    <a:pt x="3972" y="540"/>
                  </a:lnTo>
                  <a:lnTo>
                    <a:pt x="3942" y="534"/>
                  </a:lnTo>
                  <a:lnTo>
                    <a:pt x="3852" y="534"/>
                  </a:lnTo>
                  <a:lnTo>
                    <a:pt x="3822" y="540"/>
                  </a:lnTo>
                  <a:lnTo>
                    <a:pt x="3786" y="558"/>
                  </a:lnTo>
                  <a:lnTo>
                    <a:pt x="3744" y="576"/>
                  </a:lnTo>
                  <a:lnTo>
                    <a:pt x="3720" y="594"/>
                  </a:lnTo>
                  <a:lnTo>
                    <a:pt x="3708" y="600"/>
                  </a:lnTo>
                  <a:lnTo>
                    <a:pt x="3702" y="600"/>
                  </a:lnTo>
                  <a:lnTo>
                    <a:pt x="3696" y="606"/>
                  </a:lnTo>
                  <a:lnTo>
                    <a:pt x="3684" y="606"/>
                  </a:lnTo>
                  <a:lnTo>
                    <a:pt x="3660" y="618"/>
                  </a:lnTo>
                  <a:lnTo>
                    <a:pt x="3654" y="618"/>
                  </a:lnTo>
                  <a:lnTo>
                    <a:pt x="3642" y="624"/>
                  </a:lnTo>
                  <a:lnTo>
                    <a:pt x="3630" y="636"/>
                  </a:lnTo>
                  <a:lnTo>
                    <a:pt x="3618" y="642"/>
                  </a:lnTo>
                  <a:lnTo>
                    <a:pt x="3600" y="660"/>
                  </a:lnTo>
                  <a:lnTo>
                    <a:pt x="3588" y="666"/>
                  </a:lnTo>
                  <a:lnTo>
                    <a:pt x="3582" y="678"/>
                  </a:lnTo>
                  <a:lnTo>
                    <a:pt x="3582" y="684"/>
                  </a:lnTo>
                  <a:lnTo>
                    <a:pt x="3588" y="690"/>
                  </a:lnTo>
                  <a:lnTo>
                    <a:pt x="3612" y="690"/>
                  </a:lnTo>
                  <a:lnTo>
                    <a:pt x="3648" y="696"/>
                  </a:lnTo>
                  <a:lnTo>
                    <a:pt x="3672" y="696"/>
                  </a:lnTo>
                  <a:lnTo>
                    <a:pt x="3684" y="708"/>
                  </a:lnTo>
                  <a:lnTo>
                    <a:pt x="3666" y="714"/>
                  </a:lnTo>
                  <a:lnTo>
                    <a:pt x="3594" y="726"/>
                  </a:lnTo>
                  <a:lnTo>
                    <a:pt x="3570" y="732"/>
                  </a:lnTo>
                  <a:lnTo>
                    <a:pt x="3576" y="738"/>
                  </a:lnTo>
                  <a:lnTo>
                    <a:pt x="3594" y="750"/>
                  </a:lnTo>
                  <a:lnTo>
                    <a:pt x="3630" y="762"/>
                  </a:lnTo>
                  <a:lnTo>
                    <a:pt x="3642" y="768"/>
                  </a:lnTo>
                  <a:lnTo>
                    <a:pt x="3648" y="768"/>
                  </a:lnTo>
                  <a:lnTo>
                    <a:pt x="3690" y="750"/>
                  </a:lnTo>
                  <a:lnTo>
                    <a:pt x="3690" y="762"/>
                  </a:lnTo>
                  <a:lnTo>
                    <a:pt x="3702" y="774"/>
                  </a:lnTo>
                  <a:lnTo>
                    <a:pt x="3744" y="774"/>
                  </a:lnTo>
                  <a:lnTo>
                    <a:pt x="3786" y="780"/>
                  </a:lnTo>
                  <a:lnTo>
                    <a:pt x="3834" y="786"/>
                  </a:lnTo>
                  <a:lnTo>
                    <a:pt x="3876" y="792"/>
                  </a:lnTo>
                  <a:lnTo>
                    <a:pt x="3894" y="792"/>
                  </a:lnTo>
                  <a:lnTo>
                    <a:pt x="3900" y="786"/>
                  </a:lnTo>
                  <a:lnTo>
                    <a:pt x="3894" y="780"/>
                  </a:lnTo>
                  <a:lnTo>
                    <a:pt x="3882" y="774"/>
                  </a:lnTo>
                  <a:lnTo>
                    <a:pt x="3876" y="768"/>
                  </a:lnTo>
                  <a:lnTo>
                    <a:pt x="3894" y="768"/>
                  </a:lnTo>
                  <a:lnTo>
                    <a:pt x="3930" y="774"/>
                  </a:lnTo>
                  <a:lnTo>
                    <a:pt x="3966" y="774"/>
                  </a:lnTo>
                  <a:lnTo>
                    <a:pt x="3990" y="780"/>
                  </a:lnTo>
                  <a:lnTo>
                    <a:pt x="4002" y="780"/>
                  </a:lnTo>
                  <a:lnTo>
                    <a:pt x="4020" y="786"/>
                  </a:lnTo>
                  <a:lnTo>
                    <a:pt x="4032" y="792"/>
                  </a:lnTo>
                  <a:lnTo>
                    <a:pt x="4050" y="792"/>
                  </a:lnTo>
                  <a:lnTo>
                    <a:pt x="4062" y="786"/>
                  </a:lnTo>
                  <a:lnTo>
                    <a:pt x="4062" y="774"/>
                  </a:lnTo>
                  <a:lnTo>
                    <a:pt x="4056" y="768"/>
                  </a:lnTo>
                  <a:lnTo>
                    <a:pt x="4050" y="756"/>
                  </a:lnTo>
                  <a:lnTo>
                    <a:pt x="4044" y="750"/>
                  </a:lnTo>
                  <a:lnTo>
                    <a:pt x="4092" y="738"/>
                  </a:lnTo>
                  <a:lnTo>
                    <a:pt x="4092" y="744"/>
                  </a:lnTo>
                  <a:lnTo>
                    <a:pt x="4098" y="750"/>
                  </a:lnTo>
                  <a:lnTo>
                    <a:pt x="4104" y="762"/>
                  </a:lnTo>
                  <a:lnTo>
                    <a:pt x="4104" y="768"/>
                  </a:lnTo>
                  <a:lnTo>
                    <a:pt x="4110" y="774"/>
                  </a:lnTo>
                  <a:lnTo>
                    <a:pt x="4116" y="774"/>
                  </a:lnTo>
                  <a:lnTo>
                    <a:pt x="4122" y="780"/>
                  </a:lnTo>
                  <a:lnTo>
                    <a:pt x="4134" y="786"/>
                  </a:lnTo>
                  <a:lnTo>
                    <a:pt x="4140" y="792"/>
                  </a:lnTo>
                  <a:lnTo>
                    <a:pt x="4170" y="786"/>
                  </a:lnTo>
                  <a:lnTo>
                    <a:pt x="4170" y="792"/>
                  </a:lnTo>
                  <a:lnTo>
                    <a:pt x="4164" y="798"/>
                  </a:lnTo>
                  <a:lnTo>
                    <a:pt x="4164" y="816"/>
                  </a:lnTo>
                  <a:lnTo>
                    <a:pt x="4170" y="816"/>
                  </a:lnTo>
                  <a:lnTo>
                    <a:pt x="4182" y="822"/>
                  </a:lnTo>
                  <a:lnTo>
                    <a:pt x="4200" y="822"/>
                  </a:lnTo>
                  <a:lnTo>
                    <a:pt x="4206" y="828"/>
                  </a:lnTo>
                  <a:lnTo>
                    <a:pt x="4212" y="828"/>
                  </a:lnTo>
                  <a:lnTo>
                    <a:pt x="4194" y="846"/>
                  </a:lnTo>
                  <a:lnTo>
                    <a:pt x="4194" y="858"/>
                  </a:lnTo>
                  <a:lnTo>
                    <a:pt x="4230" y="858"/>
                  </a:lnTo>
                  <a:lnTo>
                    <a:pt x="4224" y="882"/>
                  </a:lnTo>
                  <a:lnTo>
                    <a:pt x="4236" y="882"/>
                  </a:lnTo>
                  <a:lnTo>
                    <a:pt x="4248" y="888"/>
                  </a:lnTo>
                  <a:lnTo>
                    <a:pt x="4254" y="888"/>
                  </a:lnTo>
                  <a:lnTo>
                    <a:pt x="4278" y="900"/>
                  </a:lnTo>
                  <a:lnTo>
                    <a:pt x="4278" y="924"/>
                  </a:lnTo>
                  <a:lnTo>
                    <a:pt x="4266" y="948"/>
                  </a:lnTo>
                  <a:lnTo>
                    <a:pt x="4254" y="966"/>
                  </a:lnTo>
                  <a:lnTo>
                    <a:pt x="4248" y="978"/>
                  </a:lnTo>
                  <a:lnTo>
                    <a:pt x="4236" y="990"/>
                  </a:lnTo>
                  <a:lnTo>
                    <a:pt x="4218" y="996"/>
                  </a:lnTo>
                  <a:lnTo>
                    <a:pt x="4182" y="1014"/>
                  </a:lnTo>
                  <a:lnTo>
                    <a:pt x="4140" y="1026"/>
                  </a:lnTo>
                  <a:lnTo>
                    <a:pt x="4092" y="1050"/>
                  </a:lnTo>
                  <a:lnTo>
                    <a:pt x="4098" y="1056"/>
                  </a:lnTo>
                  <a:lnTo>
                    <a:pt x="4110" y="1062"/>
                  </a:lnTo>
                  <a:lnTo>
                    <a:pt x="4122" y="1074"/>
                  </a:lnTo>
                  <a:lnTo>
                    <a:pt x="4122" y="1080"/>
                  </a:lnTo>
                  <a:lnTo>
                    <a:pt x="4116" y="1086"/>
                  </a:lnTo>
                  <a:lnTo>
                    <a:pt x="4080" y="1098"/>
                  </a:lnTo>
                  <a:lnTo>
                    <a:pt x="4062" y="1098"/>
                  </a:lnTo>
                  <a:lnTo>
                    <a:pt x="3984" y="1110"/>
                  </a:lnTo>
                  <a:lnTo>
                    <a:pt x="3978" y="1128"/>
                  </a:lnTo>
                  <a:lnTo>
                    <a:pt x="3960" y="1110"/>
                  </a:lnTo>
                  <a:lnTo>
                    <a:pt x="3954" y="1110"/>
                  </a:lnTo>
                  <a:lnTo>
                    <a:pt x="3948" y="1104"/>
                  </a:lnTo>
                  <a:lnTo>
                    <a:pt x="3930" y="1104"/>
                  </a:lnTo>
                  <a:lnTo>
                    <a:pt x="3918" y="1098"/>
                  </a:lnTo>
                  <a:lnTo>
                    <a:pt x="3900" y="1098"/>
                  </a:lnTo>
                  <a:lnTo>
                    <a:pt x="3888" y="1104"/>
                  </a:lnTo>
                  <a:lnTo>
                    <a:pt x="3882" y="1110"/>
                  </a:lnTo>
                  <a:lnTo>
                    <a:pt x="3882" y="1122"/>
                  </a:lnTo>
                  <a:lnTo>
                    <a:pt x="3870" y="1122"/>
                  </a:lnTo>
                  <a:lnTo>
                    <a:pt x="3858" y="1128"/>
                  </a:lnTo>
                  <a:lnTo>
                    <a:pt x="3840" y="1134"/>
                  </a:lnTo>
                  <a:lnTo>
                    <a:pt x="3828" y="1140"/>
                  </a:lnTo>
                  <a:lnTo>
                    <a:pt x="3822" y="1146"/>
                  </a:lnTo>
                  <a:lnTo>
                    <a:pt x="3816" y="1158"/>
                  </a:lnTo>
                  <a:lnTo>
                    <a:pt x="3816" y="1170"/>
                  </a:lnTo>
                  <a:lnTo>
                    <a:pt x="3822" y="1182"/>
                  </a:lnTo>
                  <a:lnTo>
                    <a:pt x="3834" y="1188"/>
                  </a:lnTo>
                  <a:lnTo>
                    <a:pt x="3864" y="1188"/>
                  </a:lnTo>
                  <a:lnTo>
                    <a:pt x="3876" y="1182"/>
                  </a:lnTo>
                  <a:lnTo>
                    <a:pt x="3894" y="1182"/>
                  </a:lnTo>
                  <a:lnTo>
                    <a:pt x="3906" y="1176"/>
                  </a:lnTo>
                  <a:lnTo>
                    <a:pt x="3924" y="1170"/>
                  </a:lnTo>
                  <a:lnTo>
                    <a:pt x="3936" y="1164"/>
                  </a:lnTo>
                  <a:lnTo>
                    <a:pt x="3966" y="1164"/>
                  </a:lnTo>
                  <a:lnTo>
                    <a:pt x="3978" y="1176"/>
                  </a:lnTo>
                  <a:lnTo>
                    <a:pt x="3996" y="1176"/>
                  </a:lnTo>
                  <a:lnTo>
                    <a:pt x="4002" y="1170"/>
                  </a:lnTo>
                  <a:lnTo>
                    <a:pt x="4002" y="1152"/>
                  </a:lnTo>
                  <a:lnTo>
                    <a:pt x="4026" y="1128"/>
                  </a:lnTo>
                  <a:lnTo>
                    <a:pt x="4014" y="1140"/>
                  </a:lnTo>
                  <a:lnTo>
                    <a:pt x="4014" y="1146"/>
                  </a:lnTo>
                  <a:lnTo>
                    <a:pt x="4020" y="1152"/>
                  </a:lnTo>
                  <a:lnTo>
                    <a:pt x="4086" y="1152"/>
                  </a:lnTo>
                  <a:lnTo>
                    <a:pt x="4080" y="1158"/>
                  </a:lnTo>
                  <a:lnTo>
                    <a:pt x="4068" y="1164"/>
                  </a:lnTo>
                  <a:lnTo>
                    <a:pt x="4062" y="1170"/>
                  </a:lnTo>
                  <a:lnTo>
                    <a:pt x="4062" y="1176"/>
                  </a:lnTo>
                  <a:lnTo>
                    <a:pt x="4068" y="1182"/>
                  </a:lnTo>
                  <a:lnTo>
                    <a:pt x="4080" y="1182"/>
                  </a:lnTo>
                  <a:lnTo>
                    <a:pt x="4086" y="1188"/>
                  </a:lnTo>
                  <a:lnTo>
                    <a:pt x="4098" y="1188"/>
                  </a:lnTo>
                  <a:lnTo>
                    <a:pt x="4086" y="1200"/>
                  </a:lnTo>
                  <a:lnTo>
                    <a:pt x="4086" y="1206"/>
                  </a:lnTo>
                  <a:lnTo>
                    <a:pt x="4092" y="1212"/>
                  </a:lnTo>
                  <a:lnTo>
                    <a:pt x="4116" y="1224"/>
                  </a:lnTo>
                  <a:lnTo>
                    <a:pt x="4146" y="1224"/>
                  </a:lnTo>
                  <a:lnTo>
                    <a:pt x="4098" y="1242"/>
                  </a:lnTo>
                  <a:lnTo>
                    <a:pt x="4098" y="1248"/>
                  </a:lnTo>
                  <a:lnTo>
                    <a:pt x="4110" y="1260"/>
                  </a:lnTo>
                  <a:lnTo>
                    <a:pt x="4110" y="1266"/>
                  </a:lnTo>
                  <a:lnTo>
                    <a:pt x="4116" y="1272"/>
                  </a:lnTo>
                  <a:lnTo>
                    <a:pt x="4122" y="1266"/>
                  </a:lnTo>
                  <a:lnTo>
                    <a:pt x="4128" y="1266"/>
                  </a:lnTo>
                  <a:lnTo>
                    <a:pt x="4140" y="1260"/>
                  </a:lnTo>
                  <a:lnTo>
                    <a:pt x="4146" y="1272"/>
                  </a:lnTo>
                  <a:lnTo>
                    <a:pt x="4158" y="1284"/>
                  </a:lnTo>
                  <a:lnTo>
                    <a:pt x="4182" y="1284"/>
                  </a:lnTo>
                  <a:lnTo>
                    <a:pt x="4194" y="1290"/>
                  </a:lnTo>
                  <a:lnTo>
                    <a:pt x="4206" y="1290"/>
                  </a:lnTo>
                  <a:lnTo>
                    <a:pt x="4206" y="1308"/>
                  </a:lnTo>
                  <a:lnTo>
                    <a:pt x="4212" y="1314"/>
                  </a:lnTo>
                  <a:lnTo>
                    <a:pt x="4224" y="1320"/>
                  </a:lnTo>
                  <a:lnTo>
                    <a:pt x="4272" y="1320"/>
                  </a:lnTo>
                  <a:lnTo>
                    <a:pt x="4290" y="1326"/>
                  </a:lnTo>
                  <a:lnTo>
                    <a:pt x="4350" y="1356"/>
                  </a:lnTo>
                  <a:lnTo>
                    <a:pt x="4356" y="1362"/>
                  </a:lnTo>
                  <a:lnTo>
                    <a:pt x="4362" y="1362"/>
                  </a:lnTo>
                  <a:lnTo>
                    <a:pt x="4362" y="1356"/>
                  </a:lnTo>
                  <a:lnTo>
                    <a:pt x="4368" y="1350"/>
                  </a:lnTo>
                  <a:lnTo>
                    <a:pt x="4368" y="1320"/>
                  </a:lnTo>
                  <a:lnTo>
                    <a:pt x="4362" y="1308"/>
                  </a:lnTo>
                  <a:lnTo>
                    <a:pt x="4350" y="1296"/>
                  </a:lnTo>
                  <a:lnTo>
                    <a:pt x="4338" y="1290"/>
                  </a:lnTo>
                  <a:lnTo>
                    <a:pt x="4320" y="1272"/>
                  </a:lnTo>
                  <a:lnTo>
                    <a:pt x="4314" y="1272"/>
                  </a:lnTo>
                  <a:lnTo>
                    <a:pt x="4308" y="1260"/>
                  </a:lnTo>
                  <a:lnTo>
                    <a:pt x="4302" y="1254"/>
                  </a:lnTo>
                  <a:lnTo>
                    <a:pt x="4290" y="1230"/>
                  </a:lnTo>
                  <a:lnTo>
                    <a:pt x="4290" y="1224"/>
                  </a:lnTo>
                  <a:lnTo>
                    <a:pt x="4308" y="1224"/>
                  </a:lnTo>
                  <a:lnTo>
                    <a:pt x="4314" y="1230"/>
                  </a:lnTo>
                  <a:lnTo>
                    <a:pt x="4326" y="1236"/>
                  </a:lnTo>
                  <a:lnTo>
                    <a:pt x="4332" y="1242"/>
                  </a:lnTo>
                  <a:lnTo>
                    <a:pt x="4332" y="1212"/>
                  </a:lnTo>
                  <a:lnTo>
                    <a:pt x="4332" y="1218"/>
                  </a:lnTo>
                  <a:lnTo>
                    <a:pt x="4344" y="1230"/>
                  </a:lnTo>
                  <a:lnTo>
                    <a:pt x="4350" y="1242"/>
                  </a:lnTo>
                  <a:lnTo>
                    <a:pt x="4362" y="1254"/>
                  </a:lnTo>
                  <a:lnTo>
                    <a:pt x="4374" y="1254"/>
                  </a:lnTo>
                  <a:lnTo>
                    <a:pt x="4386" y="1248"/>
                  </a:lnTo>
                  <a:lnTo>
                    <a:pt x="4398" y="1248"/>
                  </a:lnTo>
                  <a:lnTo>
                    <a:pt x="4398" y="1272"/>
                  </a:lnTo>
                  <a:lnTo>
                    <a:pt x="4404" y="1278"/>
                  </a:lnTo>
                  <a:lnTo>
                    <a:pt x="4416" y="1278"/>
                  </a:lnTo>
                  <a:lnTo>
                    <a:pt x="4428" y="1290"/>
                  </a:lnTo>
                  <a:lnTo>
                    <a:pt x="4452" y="1272"/>
                  </a:lnTo>
                  <a:lnTo>
                    <a:pt x="4464" y="1284"/>
                  </a:lnTo>
                  <a:lnTo>
                    <a:pt x="4470" y="1284"/>
                  </a:lnTo>
                  <a:lnTo>
                    <a:pt x="4476" y="1278"/>
                  </a:lnTo>
                  <a:lnTo>
                    <a:pt x="4476" y="1260"/>
                  </a:lnTo>
                  <a:lnTo>
                    <a:pt x="4470" y="1254"/>
                  </a:lnTo>
                  <a:lnTo>
                    <a:pt x="4488" y="1212"/>
                  </a:lnTo>
                  <a:lnTo>
                    <a:pt x="4488" y="1236"/>
                  </a:lnTo>
                  <a:lnTo>
                    <a:pt x="4500" y="1248"/>
                  </a:lnTo>
                  <a:lnTo>
                    <a:pt x="4512" y="1236"/>
                  </a:lnTo>
                  <a:lnTo>
                    <a:pt x="4518" y="1218"/>
                  </a:lnTo>
                  <a:lnTo>
                    <a:pt x="4518" y="1206"/>
                  </a:lnTo>
                  <a:lnTo>
                    <a:pt x="4494" y="1182"/>
                  </a:lnTo>
                  <a:lnTo>
                    <a:pt x="4518" y="1176"/>
                  </a:lnTo>
                  <a:lnTo>
                    <a:pt x="4500" y="1164"/>
                  </a:lnTo>
                  <a:lnTo>
                    <a:pt x="4500" y="1146"/>
                  </a:lnTo>
                  <a:lnTo>
                    <a:pt x="4470" y="1146"/>
                  </a:lnTo>
                  <a:lnTo>
                    <a:pt x="4470" y="1134"/>
                  </a:lnTo>
                  <a:lnTo>
                    <a:pt x="4446" y="1134"/>
                  </a:lnTo>
                  <a:lnTo>
                    <a:pt x="4446" y="1080"/>
                  </a:lnTo>
                  <a:lnTo>
                    <a:pt x="4416" y="1086"/>
                  </a:lnTo>
                  <a:lnTo>
                    <a:pt x="4410" y="1080"/>
                  </a:lnTo>
                  <a:lnTo>
                    <a:pt x="4410" y="1056"/>
                  </a:lnTo>
                  <a:lnTo>
                    <a:pt x="4416" y="1050"/>
                  </a:lnTo>
                  <a:lnTo>
                    <a:pt x="4428" y="1050"/>
                  </a:lnTo>
                  <a:lnTo>
                    <a:pt x="4434" y="1056"/>
                  </a:lnTo>
                  <a:lnTo>
                    <a:pt x="4446" y="1062"/>
                  </a:lnTo>
                  <a:lnTo>
                    <a:pt x="4452" y="1068"/>
                  </a:lnTo>
                  <a:lnTo>
                    <a:pt x="4458" y="1068"/>
                  </a:lnTo>
                  <a:lnTo>
                    <a:pt x="4464" y="1062"/>
                  </a:lnTo>
                  <a:lnTo>
                    <a:pt x="4464" y="1026"/>
                  </a:lnTo>
                  <a:lnTo>
                    <a:pt x="4488" y="1032"/>
                  </a:lnTo>
                  <a:lnTo>
                    <a:pt x="4524" y="1014"/>
                  </a:lnTo>
                  <a:lnTo>
                    <a:pt x="4524" y="1026"/>
                  </a:lnTo>
                  <a:lnTo>
                    <a:pt x="4530" y="1038"/>
                  </a:lnTo>
                  <a:lnTo>
                    <a:pt x="4530" y="1044"/>
                  </a:lnTo>
                  <a:lnTo>
                    <a:pt x="4536" y="1050"/>
                  </a:lnTo>
                  <a:lnTo>
                    <a:pt x="4548" y="1044"/>
                  </a:lnTo>
                  <a:lnTo>
                    <a:pt x="4566" y="1044"/>
                  </a:lnTo>
                  <a:lnTo>
                    <a:pt x="4554" y="1062"/>
                  </a:lnTo>
                  <a:lnTo>
                    <a:pt x="4578" y="1062"/>
                  </a:lnTo>
                  <a:lnTo>
                    <a:pt x="4566" y="1092"/>
                  </a:lnTo>
                  <a:lnTo>
                    <a:pt x="4566" y="1098"/>
                  </a:lnTo>
                  <a:lnTo>
                    <a:pt x="4584" y="1116"/>
                  </a:lnTo>
                  <a:lnTo>
                    <a:pt x="4590" y="1128"/>
                  </a:lnTo>
                  <a:lnTo>
                    <a:pt x="4614" y="1140"/>
                  </a:lnTo>
                  <a:lnTo>
                    <a:pt x="4626" y="1134"/>
                  </a:lnTo>
                  <a:lnTo>
                    <a:pt x="4638" y="1122"/>
                  </a:lnTo>
                  <a:lnTo>
                    <a:pt x="4656" y="1086"/>
                  </a:lnTo>
                  <a:lnTo>
                    <a:pt x="4656" y="1080"/>
                  </a:lnTo>
                  <a:lnTo>
                    <a:pt x="4662" y="1068"/>
                  </a:lnTo>
                  <a:lnTo>
                    <a:pt x="4668" y="1074"/>
                  </a:lnTo>
                  <a:lnTo>
                    <a:pt x="4680" y="1080"/>
                  </a:lnTo>
                  <a:lnTo>
                    <a:pt x="4692" y="1080"/>
                  </a:lnTo>
                  <a:lnTo>
                    <a:pt x="4698" y="1086"/>
                  </a:lnTo>
                  <a:lnTo>
                    <a:pt x="4710" y="1080"/>
                  </a:lnTo>
                  <a:lnTo>
                    <a:pt x="4722" y="1068"/>
                  </a:lnTo>
                  <a:lnTo>
                    <a:pt x="4728" y="1056"/>
                  </a:lnTo>
                  <a:lnTo>
                    <a:pt x="4728" y="1038"/>
                  </a:lnTo>
                  <a:lnTo>
                    <a:pt x="4794" y="1038"/>
                  </a:lnTo>
                  <a:lnTo>
                    <a:pt x="4806" y="1026"/>
                  </a:lnTo>
                  <a:lnTo>
                    <a:pt x="4812" y="1014"/>
                  </a:lnTo>
                  <a:lnTo>
                    <a:pt x="4800" y="1002"/>
                  </a:lnTo>
                  <a:lnTo>
                    <a:pt x="4788" y="996"/>
                  </a:lnTo>
                  <a:lnTo>
                    <a:pt x="4758" y="996"/>
                  </a:lnTo>
                  <a:close/>
                  <a:moveTo>
                    <a:pt x="4476" y="1308"/>
                  </a:moveTo>
                  <a:lnTo>
                    <a:pt x="4446" y="1308"/>
                  </a:lnTo>
                  <a:lnTo>
                    <a:pt x="4440" y="1326"/>
                  </a:lnTo>
                  <a:lnTo>
                    <a:pt x="4476" y="1320"/>
                  </a:lnTo>
                  <a:lnTo>
                    <a:pt x="4476" y="1308"/>
                  </a:lnTo>
                  <a:close/>
                  <a:moveTo>
                    <a:pt x="4140" y="1290"/>
                  </a:moveTo>
                  <a:lnTo>
                    <a:pt x="4134" y="1290"/>
                  </a:lnTo>
                  <a:lnTo>
                    <a:pt x="4128" y="1296"/>
                  </a:lnTo>
                  <a:lnTo>
                    <a:pt x="4128" y="1308"/>
                  </a:lnTo>
                  <a:lnTo>
                    <a:pt x="4134" y="1314"/>
                  </a:lnTo>
                  <a:lnTo>
                    <a:pt x="4158" y="1314"/>
                  </a:lnTo>
                  <a:lnTo>
                    <a:pt x="4164" y="1308"/>
                  </a:lnTo>
                  <a:lnTo>
                    <a:pt x="4164" y="1296"/>
                  </a:lnTo>
                  <a:lnTo>
                    <a:pt x="4158" y="1290"/>
                  </a:lnTo>
                  <a:lnTo>
                    <a:pt x="4140" y="1290"/>
                  </a:lnTo>
                  <a:close/>
                  <a:moveTo>
                    <a:pt x="3834" y="1242"/>
                  </a:moveTo>
                  <a:lnTo>
                    <a:pt x="3840" y="1236"/>
                  </a:lnTo>
                  <a:lnTo>
                    <a:pt x="3834" y="1230"/>
                  </a:lnTo>
                  <a:lnTo>
                    <a:pt x="3828" y="1230"/>
                  </a:lnTo>
                  <a:lnTo>
                    <a:pt x="3822" y="1224"/>
                  </a:lnTo>
                  <a:lnTo>
                    <a:pt x="3810" y="1224"/>
                  </a:lnTo>
                  <a:lnTo>
                    <a:pt x="3810" y="1236"/>
                  </a:lnTo>
                  <a:lnTo>
                    <a:pt x="3816" y="1242"/>
                  </a:lnTo>
                  <a:lnTo>
                    <a:pt x="3816" y="1248"/>
                  </a:lnTo>
                  <a:lnTo>
                    <a:pt x="3828" y="1248"/>
                  </a:lnTo>
                  <a:lnTo>
                    <a:pt x="3834" y="1242"/>
                  </a:lnTo>
                  <a:close/>
                  <a:moveTo>
                    <a:pt x="4206" y="1452"/>
                  </a:moveTo>
                  <a:lnTo>
                    <a:pt x="4170" y="1452"/>
                  </a:lnTo>
                  <a:lnTo>
                    <a:pt x="4206" y="1476"/>
                  </a:lnTo>
                  <a:lnTo>
                    <a:pt x="4218" y="1470"/>
                  </a:lnTo>
                  <a:lnTo>
                    <a:pt x="4218" y="1458"/>
                  </a:lnTo>
                  <a:lnTo>
                    <a:pt x="4212" y="1458"/>
                  </a:lnTo>
                  <a:lnTo>
                    <a:pt x="4206" y="1452"/>
                  </a:lnTo>
                  <a:close/>
                  <a:moveTo>
                    <a:pt x="4170" y="870"/>
                  </a:moveTo>
                  <a:lnTo>
                    <a:pt x="4152" y="870"/>
                  </a:lnTo>
                  <a:lnTo>
                    <a:pt x="4152" y="876"/>
                  </a:lnTo>
                  <a:lnTo>
                    <a:pt x="4158" y="882"/>
                  </a:lnTo>
                  <a:lnTo>
                    <a:pt x="4164" y="882"/>
                  </a:lnTo>
                  <a:lnTo>
                    <a:pt x="4170" y="888"/>
                  </a:lnTo>
                  <a:lnTo>
                    <a:pt x="4182" y="882"/>
                  </a:lnTo>
                  <a:lnTo>
                    <a:pt x="4188" y="882"/>
                  </a:lnTo>
                  <a:lnTo>
                    <a:pt x="4194" y="876"/>
                  </a:lnTo>
                  <a:lnTo>
                    <a:pt x="4188" y="870"/>
                  </a:lnTo>
                  <a:lnTo>
                    <a:pt x="4170" y="870"/>
                  </a:lnTo>
                  <a:close/>
                  <a:moveTo>
                    <a:pt x="4170" y="936"/>
                  </a:moveTo>
                  <a:lnTo>
                    <a:pt x="4236" y="936"/>
                  </a:lnTo>
                  <a:lnTo>
                    <a:pt x="4236" y="918"/>
                  </a:lnTo>
                  <a:lnTo>
                    <a:pt x="4188" y="918"/>
                  </a:lnTo>
                  <a:lnTo>
                    <a:pt x="4170" y="936"/>
                  </a:lnTo>
                  <a:close/>
                  <a:moveTo>
                    <a:pt x="5574" y="36"/>
                  </a:moveTo>
                  <a:lnTo>
                    <a:pt x="5490" y="36"/>
                  </a:lnTo>
                  <a:lnTo>
                    <a:pt x="5496" y="24"/>
                  </a:lnTo>
                  <a:lnTo>
                    <a:pt x="5490" y="24"/>
                  </a:lnTo>
                  <a:lnTo>
                    <a:pt x="5484" y="18"/>
                  </a:lnTo>
                  <a:lnTo>
                    <a:pt x="5448" y="18"/>
                  </a:lnTo>
                  <a:lnTo>
                    <a:pt x="5430" y="12"/>
                  </a:lnTo>
                  <a:lnTo>
                    <a:pt x="5400" y="12"/>
                  </a:lnTo>
                  <a:lnTo>
                    <a:pt x="5364" y="18"/>
                  </a:lnTo>
                  <a:lnTo>
                    <a:pt x="5334" y="30"/>
                  </a:lnTo>
                  <a:lnTo>
                    <a:pt x="5304" y="36"/>
                  </a:lnTo>
                  <a:lnTo>
                    <a:pt x="5292" y="36"/>
                  </a:lnTo>
                  <a:lnTo>
                    <a:pt x="5346" y="12"/>
                  </a:lnTo>
                  <a:lnTo>
                    <a:pt x="5274" y="18"/>
                  </a:lnTo>
                  <a:lnTo>
                    <a:pt x="5268" y="18"/>
                  </a:lnTo>
                  <a:lnTo>
                    <a:pt x="5262" y="12"/>
                  </a:lnTo>
                  <a:lnTo>
                    <a:pt x="5250" y="12"/>
                  </a:lnTo>
                  <a:lnTo>
                    <a:pt x="5226" y="0"/>
                  </a:lnTo>
                  <a:lnTo>
                    <a:pt x="5196" y="0"/>
                  </a:lnTo>
                  <a:lnTo>
                    <a:pt x="5190" y="6"/>
                  </a:lnTo>
                  <a:lnTo>
                    <a:pt x="5184" y="18"/>
                  </a:lnTo>
                  <a:lnTo>
                    <a:pt x="5178" y="18"/>
                  </a:lnTo>
                  <a:lnTo>
                    <a:pt x="5172" y="12"/>
                  </a:lnTo>
                  <a:lnTo>
                    <a:pt x="5160" y="6"/>
                  </a:lnTo>
                  <a:lnTo>
                    <a:pt x="5148" y="6"/>
                  </a:lnTo>
                  <a:lnTo>
                    <a:pt x="5136" y="0"/>
                  </a:lnTo>
                  <a:lnTo>
                    <a:pt x="5124" y="0"/>
                  </a:lnTo>
                  <a:lnTo>
                    <a:pt x="5112" y="6"/>
                  </a:lnTo>
                  <a:lnTo>
                    <a:pt x="5106" y="12"/>
                  </a:lnTo>
                  <a:lnTo>
                    <a:pt x="5094" y="18"/>
                  </a:lnTo>
                  <a:lnTo>
                    <a:pt x="5088" y="24"/>
                  </a:lnTo>
                  <a:lnTo>
                    <a:pt x="5046" y="12"/>
                  </a:lnTo>
                  <a:lnTo>
                    <a:pt x="4938" y="6"/>
                  </a:lnTo>
                  <a:lnTo>
                    <a:pt x="4968" y="36"/>
                  </a:lnTo>
                  <a:lnTo>
                    <a:pt x="4902" y="12"/>
                  </a:lnTo>
                  <a:lnTo>
                    <a:pt x="4842" y="24"/>
                  </a:lnTo>
                  <a:lnTo>
                    <a:pt x="4830" y="24"/>
                  </a:lnTo>
                  <a:lnTo>
                    <a:pt x="4812" y="18"/>
                  </a:lnTo>
                  <a:lnTo>
                    <a:pt x="4746" y="18"/>
                  </a:lnTo>
                  <a:lnTo>
                    <a:pt x="4710" y="24"/>
                  </a:lnTo>
                  <a:lnTo>
                    <a:pt x="4686" y="36"/>
                  </a:lnTo>
                  <a:lnTo>
                    <a:pt x="4674" y="36"/>
                  </a:lnTo>
                  <a:lnTo>
                    <a:pt x="4764" y="60"/>
                  </a:lnTo>
                  <a:lnTo>
                    <a:pt x="4674" y="48"/>
                  </a:lnTo>
                  <a:lnTo>
                    <a:pt x="4662" y="48"/>
                  </a:lnTo>
                  <a:lnTo>
                    <a:pt x="4590" y="36"/>
                  </a:lnTo>
                  <a:lnTo>
                    <a:pt x="4542" y="36"/>
                  </a:lnTo>
                  <a:lnTo>
                    <a:pt x="4530" y="48"/>
                  </a:lnTo>
                  <a:lnTo>
                    <a:pt x="4530" y="60"/>
                  </a:lnTo>
                  <a:lnTo>
                    <a:pt x="4512" y="60"/>
                  </a:lnTo>
                  <a:lnTo>
                    <a:pt x="4482" y="54"/>
                  </a:lnTo>
                  <a:lnTo>
                    <a:pt x="4392" y="54"/>
                  </a:lnTo>
                  <a:lnTo>
                    <a:pt x="4350" y="60"/>
                  </a:lnTo>
                  <a:lnTo>
                    <a:pt x="4302" y="66"/>
                  </a:lnTo>
                  <a:lnTo>
                    <a:pt x="4260" y="66"/>
                  </a:lnTo>
                  <a:lnTo>
                    <a:pt x="4242" y="72"/>
                  </a:lnTo>
                  <a:lnTo>
                    <a:pt x="4260" y="72"/>
                  </a:lnTo>
                  <a:lnTo>
                    <a:pt x="4266" y="78"/>
                  </a:lnTo>
                  <a:lnTo>
                    <a:pt x="4278" y="78"/>
                  </a:lnTo>
                  <a:lnTo>
                    <a:pt x="4362" y="84"/>
                  </a:lnTo>
                  <a:lnTo>
                    <a:pt x="4278" y="96"/>
                  </a:lnTo>
                  <a:lnTo>
                    <a:pt x="4284" y="96"/>
                  </a:lnTo>
                  <a:lnTo>
                    <a:pt x="4290" y="102"/>
                  </a:lnTo>
                  <a:lnTo>
                    <a:pt x="4314" y="114"/>
                  </a:lnTo>
                  <a:lnTo>
                    <a:pt x="4338" y="114"/>
                  </a:lnTo>
                  <a:lnTo>
                    <a:pt x="4356" y="108"/>
                  </a:lnTo>
                  <a:lnTo>
                    <a:pt x="4392" y="108"/>
                  </a:lnTo>
                  <a:lnTo>
                    <a:pt x="4398" y="102"/>
                  </a:lnTo>
                  <a:lnTo>
                    <a:pt x="4410" y="102"/>
                  </a:lnTo>
                  <a:lnTo>
                    <a:pt x="4416" y="96"/>
                  </a:lnTo>
                  <a:lnTo>
                    <a:pt x="4440" y="96"/>
                  </a:lnTo>
                  <a:lnTo>
                    <a:pt x="4458" y="90"/>
                  </a:lnTo>
                  <a:lnTo>
                    <a:pt x="4500" y="90"/>
                  </a:lnTo>
                  <a:lnTo>
                    <a:pt x="4518" y="96"/>
                  </a:lnTo>
                  <a:lnTo>
                    <a:pt x="4536" y="96"/>
                  </a:lnTo>
                  <a:lnTo>
                    <a:pt x="4548" y="102"/>
                  </a:lnTo>
                  <a:lnTo>
                    <a:pt x="4560" y="102"/>
                  </a:lnTo>
                  <a:lnTo>
                    <a:pt x="4494" y="102"/>
                  </a:lnTo>
                  <a:lnTo>
                    <a:pt x="4482" y="108"/>
                  </a:lnTo>
                  <a:lnTo>
                    <a:pt x="4458" y="108"/>
                  </a:lnTo>
                  <a:lnTo>
                    <a:pt x="4446" y="114"/>
                  </a:lnTo>
                  <a:lnTo>
                    <a:pt x="4434" y="114"/>
                  </a:lnTo>
                  <a:lnTo>
                    <a:pt x="4422" y="120"/>
                  </a:lnTo>
                  <a:lnTo>
                    <a:pt x="4410" y="120"/>
                  </a:lnTo>
                  <a:lnTo>
                    <a:pt x="4404" y="126"/>
                  </a:lnTo>
                  <a:lnTo>
                    <a:pt x="4398" y="126"/>
                  </a:lnTo>
                  <a:lnTo>
                    <a:pt x="4434" y="126"/>
                  </a:lnTo>
                  <a:lnTo>
                    <a:pt x="4452" y="132"/>
                  </a:lnTo>
                  <a:lnTo>
                    <a:pt x="4488" y="132"/>
                  </a:lnTo>
                  <a:lnTo>
                    <a:pt x="4500" y="126"/>
                  </a:lnTo>
                  <a:lnTo>
                    <a:pt x="4506" y="126"/>
                  </a:lnTo>
                  <a:lnTo>
                    <a:pt x="4512" y="120"/>
                  </a:lnTo>
                  <a:lnTo>
                    <a:pt x="4638" y="120"/>
                  </a:lnTo>
                  <a:lnTo>
                    <a:pt x="4656" y="114"/>
                  </a:lnTo>
                  <a:lnTo>
                    <a:pt x="4680" y="114"/>
                  </a:lnTo>
                  <a:lnTo>
                    <a:pt x="4698" y="108"/>
                  </a:lnTo>
                  <a:lnTo>
                    <a:pt x="4710" y="108"/>
                  </a:lnTo>
                  <a:lnTo>
                    <a:pt x="4722" y="96"/>
                  </a:lnTo>
                  <a:lnTo>
                    <a:pt x="4734" y="96"/>
                  </a:lnTo>
                  <a:lnTo>
                    <a:pt x="4752" y="90"/>
                  </a:lnTo>
                  <a:lnTo>
                    <a:pt x="4770" y="90"/>
                  </a:lnTo>
                  <a:lnTo>
                    <a:pt x="4782" y="84"/>
                  </a:lnTo>
                  <a:lnTo>
                    <a:pt x="4830" y="84"/>
                  </a:lnTo>
                  <a:lnTo>
                    <a:pt x="4746" y="114"/>
                  </a:lnTo>
                  <a:lnTo>
                    <a:pt x="4782" y="114"/>
                  </a:lnTo>
                  <a:lnTo>
                    <a:pt x="4734" y="126"/>
                  </a:lnTo>
                  <a:lnTo>
                    <a:pt x="4716" y="126"/>
                  </a:lnTo>
                  <a:lnTo>
                    <a:pt x="4674" y="132"/>
                  </a:lnTo>
                  <a:lnTo>
                    <a:pt x="4620" y="132"/>
                  </a:lnTo>
                  <a:lnTo>
                    <a:pt x="4566" y="138"/>
                  </a:lnTo>
                  <a:lnTo>
                    <a:pt x="4536" y="138"/>
                  </a:lnTo>
                  <a:lnTo>
                    <a:pt x="4524" y="150"/>
                  </a:lnTo>
                  <a:lnTo>
                    <a:pt x="4524" y="156"/>
                  </a:lnTo>
                  <a:lnTo>
                    <a:pt x="4602" y="174"/>
                  </a:lnTo>
                  <a:lnTo>
                    <a:pt x="4596" y="174"/>
                  </a:lnTo>
                  <a:lnTo>
                    <a:pt x="4590" y="180"/>
                  </a:lnTo>
                  <a:lnTo>
                    <a:pt x="4578" y="180"/>
                  </a:lnTo>
                  <a:lnTo>
                    <a:pt x="4566" y="186"/>
                  </a:lnTo>
                  <a:lnTo>
                    <a:pt x="4542" y="186"/>
                  </a:lnTo>
                  <a:lnTo>
                    <a:pt x="4518" y="174"/>
                  </a:lnTo>
                  <a:lnTo>
                    <a:pt x="4500" y="162"/>
                  </a:lnTo>
                  <a:lnTo>
                    <a:pt x="4476" y="150"/>
                  </a:lnTo>
                  <a:lnTo>
                    <a:pt x="4470" y="144"/>
                  </a:lnTo>
                  <a:lnTo>
                    <a:pt x="4356" y="144"/>
                  </a:lnTo>
                  <a:lnTo>
                    <a:pt x="4350" y="150"/>
                  </a:lnTo>
                  <a:lnTo>
                    <a:pt x="4344" y="162"/>
                  </a:lnTo>
                  <a:lnTo>
                    <a:pt x="4338" y="168"/>
                  </a:lnTo>
                  <a:lnTo>
                    <a:pt x="4368" y="186"/>
                  </a:lnTo>
                  <a:lnTo>
                    <a:pt x="4386" y="204"/>
                  </a:lnTo>
                  <a:lnTo>
                    <a:pt x="4410" y="216"/>
                  </a:lnTo>
                  <a:lnTo>
                    <a:pt x="4458" y="216"/>
                  </a:lnTo>
                  <a:lnTo>
                    <a:pt x="4476" y="210"/>
                  </a:lnTo>
                  <a:lnTo>
                    <a:pt x="4488" y="210"/>
                  </a:lnTo>
                  <a:lnTo>
                    <a:pt x="4476" y="216"/>
                  </a:lnTo>
                  <a:lnTo>
                    <a:pt x="4470" y="228"/>
                  </a:lnTo>
                  <a:lnTo>
                    <a:pt x="4398" y="228"/>
                  </a:lnTo>
                  <a:lnTo>
                    <a:pt x="4380" y="222"/>
                  </a:lnTo>
                  <a:lnTo>
                    <a:pt x="4350" y="222"/>
                  </a:lnTo>
                  <a:lnTo>
                    <a:pt x="4314" y="228"/>
                  </a:lnTo>
                  <a:lnTo>
                    <a:pt x="4272" y="234"/>
                  </a:lnTo>
                  <a:lnTo>
                    <a:pt x="4230" y="234"/>
                  </a:lnTo>
                  <a:lnTo>
                    <a:pt x="4218" y="240"/>
                  </a:lnTo>
                  <a:lnTo>
                    <a:pt x="4200" y="246"/>
                  </a:lnTo>
                  <a:lnTo>
                    <a:pt x="4188" y="258"/>
                  </a:lnTo>
                  <a:lnTo>
                    <a:pt x="4176" y="264"/>
                  </a:lnTo>
                  <a:lnTo>
                    <a:pt x="4170" y="270"/>
                  </a:lnTo>
                  <a:lnTo>
                    <a:pt x="4164" y="270"/>
                  </a:lnTo>
                  <a:lnTo>
                    <a:pt x="4236" y="258"/>
                  </a:lnTo>
                  <a:lnTo>
                    <a:pt x="4236" y="276"/>
                  </a:lnTo>
                  <a:lnTo>
                    <a:pt x="4296" y="258"/>
                  </a:lnTo>
                  <a:lnTo>
                    <a:pt x="4224" y="288"/>
                  </a:lnTo>
                  <a:lnTo>
                    <a:pt x="4230" y="288"/>
                  </a:lnTo>
                  <a:lnTo>
                    <a:pt x="4236" y="294"/>
                  </a:lnTo>
                  <a:lnTo>
                    <a:pt x="4248" y="300"/>
                  </a:lnTo>
                  <a:lnTo>
                    <a:pt x="4278" y="300"/>
                  </a:lnTo>
                  <a:lnTo>
                    <a:pt x="4314" y="288"/>
                  </a:lnTo>
                  <a:lnTo>
                    <a:pt x="4326" y="288"/>
                  </a:lnTo>
                  <a:lnTo>
                    <a:pt x="4344" y="282"/>
                  </a:lnTo>
                  <a:lnTo>
                    <a:pt x="4350" y="276"/>
                  </a:lnTo>
                  <a:lnTo>
                    <a:pt x="4356" y="276"/>
                  </a:lnTo>
                  <a:lnTo>
                    <a:pt x="4254" y="312"/>
                  </a:lnTo>
                  <a:lnTo>
                    <a:pt x="4188" y="312"/>
                  </a:lnTo>
                  <a:lnTo>
                    <a:pt x="4176" y="288"/>
                  </a:lnTo>
                  <a:lnTo>
                    <a:pt x="4164" y="288"/>
                  </a:lnTo>
                  <a:lnTo>
                    <a:pt x="4146" y="282"/>
                  </a:lnTo>
                  <a:lnTo>
                    <a:pt x="4110" y="282"/>
                  </a:lnTo>
                  <a:lnTo>
                    <a:pt x="4104" y="288"/>
                  </a:lnTo>
                  <a:lnTo>
                    <a:pt x="4104" y="300"/>
                  </a:lnTo>
                  <a:lnTo>
                    <a:pt x="4110" y="312"/>
                  </a:lnTo>
                  <a:lnTo>
                    <a:pt x="4110" y="318"/>
                  </a:lnTo>
                  <a:lnTo>
                    <a:pt x="4116" y="324"/>
                  </a:lnTo>
                  <a:lnTo>
                    <a:pt x="4092" y="324"/>
                  </a:lnTo>
                  <a:lnTo>
                    <a:pt x="4074" y="330"/>
                  </a:lnTo>
                  <a:lnTo>
                    <a:pt x="4032" y="330"/>
                  </a:lnTo>
                  <a:lnTo>
                    <a:pt x="4020" y="336"/>
                  </a:lnTo>
                  <a:lnTo>
                    <a:pt x="4002" y="342"/>
                  </a:lnTo>
                  <a:lnTo>
                    <a:pt x="3990" y="348"/>
                  </a:lnTo>
                  <a:lnTo>
                    <a:pt x="3972" y="354"/>
                  </a:lnTo>
                  <a:lnTo>
                    <a:pt x="3936" y="354"/>
                  </a:lnTo>
                  <a:lnTo>
                    <a:pt x="3924" y="360"/>
                  </a:lnTo>
                  <a:lnTo>
                    <a:pt x="3918" y="360"/>
                  </a:lnTo>
                  <a:lnTo>
                    <a:pt x="3924" y="360"/>
                  </a:lnTo>
                  <a:lnTo>
                    <a:pt x="3936" y="366"/>
                  </a:lnTo>
                  <a:lnTo>
                    <a:pt x="3978" y="366"/>
                  </a:lnTo>
                  <a:lnTo>
                    <a:pt x="3990" y="360"/>
                  </a:lnTo>
                  <a:lnTo>
                    <a:pt x="3996" y="354"/>
                  </a:lnTo>
                  <a:lnTo>
                    <a:pt x="3984" y="372"/>
                  </a:lnTo>
                  <a:lnTo>
                    <a:pt x="4020" y="366"/>
                  </a:lnTo>
                  <a:lnTo>
                    <a:pt x="4044" y="354"/>
                  </a:lnTo>
                  <a:lnTo>
                    <a:pt x="4044" y="372"/>
                  </a:lnTo>
                  <a:lnTo>
                    <a:pt x="4074" y="366"/>
                  </a:lnTo>
                  <a:lnTo>
                    <a:pt x="4098" y="366"/>
                  </a:lnTo>
                  <a:lnTo>
                    <a:pt x="4098" y="372"/>
                  </a:lnTo>
                  <a:lnTo>
                    <a:pt x="4104" y="378"/>
                  </a:lnTo>
                  <a:lnTo>
                    <a:pt x="4122" y="378"/>
                  </a:lnTo>
                  <a:lnTo>
                    <a:pt x="4146" y="366"/>
                  </a:lnTo>
                  <a:lnTo>
                    <a:pt x="4152" y="366"/>
                  </a:lnTo>
                  <a:lnTo>
                    <a:pt x="4164" y="360"/>
                  </a:lnTo>
                  <a:lnTo>
                    <a:pt x="4170" y="372"/>
                  </a:lnTo>
                  <a:lnTo>
                    <a:pt x="4200" y="354"/>
                  </a:lnTo>
                  <a:lnTo>
                    <a:pt x="4206" y="360"/>
                  </a:lnTo>
                  <a:lnTo>
                    <a:pt x="4212" y="372"/>
                  </a:lnTo>
                  <a:lnTo>
                    <a:pt x="4224" y="372"/>
                  </a:lnTo>
                  <a:lnTo>
                    <a:pt x="4236" y="366"/>
                  </a:lnTo>
                  <a:lnTo>
                    <a:pt x="4242" y="360"/>
                  </a:lnTo>
                  <a:lnTo>
                    <a:pt x="4248" y="360"/>
                  </a:lnTo>
                  <a:lnTo>
                    <a:pt x="4254" y="366"/>
                  </a:lnTo>
                  <a:lnTo>
                    <a:pt x="4266" y="372"/>
                  </a:lnTo>
                  <a:lnTo>
                    <a:pt x="4284" y="372"/>
                  </a:lnTo>
                  <a:lnTo>
                    <a:pt x="4290" y="366"/>
                  </a:lnTo>
                  <a:lnTo>
                    <a:pt x="4290" y="360"/>
                  </a:lnTo>
                  <a:lnTo>
                    <a:pt x="4284" y="354"/>
                  </a:lnTo>
                  <a:lnTo>
                    <a:pt x="4338" y="372"/>
                  </a:lnTo>
                  <a:lnTo>
                    <a:pt x="4344" y="378"/>
                  </a:lnTo>
                  <a:lnTo>
                    <a:pt x="4350" y="390"/>
                  </a:lnTo>
                  <a:lnTo>
                    <a:pt x="4374" y="390"/>
                  </a:lnTo>
                  <a:lnTo>
                    <a:pt x="4410" y="378"/>
                  </a:lnTo>
                  <a:lnTo>
                    <a:pt x="4440" y="372"/>
                  </a:lnTo>
                  <a:lnTo>
                    <a:pt x="4476" y="372"/>
                  </a:lnTo>
                  <a:lnTo>
                    <a:pt x="4494" y="366"/>
                  </a:lnTo>
                  <a:lnTo>
                    <a:pt x="4506" y="360"/>
                  </a:lnTo>
                  <a:lnTo>
                    <a:pt x="4524" y="342"/>
                  </a:lnTo>
                  <a:lnTo>
                    <a:pt x="4464" y="342"/>
                  </a:lnTo>
                  <a:lnTo>
                    <a:pt x="4470" y="336"/>
                  </a:lnTo>
                  <a:lnTo>
                    <a:pt x="4470" y="330"/>
                  </a:lnTo>
                  <a:lnTo>
                    <a:pt x="4416" y="330"/>
                  </a:lnTo>
                  <a:lnTo>
                    <a:pt x="4362" y="318"/>
                  </a:lnTo>
                  <a:lnTo>
                    <a:pt x="4380" y="300"/>
                  </a:lnTo>
                  <a:lnTo>
                    <a:pt x="4440" y="318"/>
                  </a:lnTo>
                  <a:lnTo>
                    <a:pt x="4452" y="318"/>
                  </a:lnTo>
                  <a:lnTo>
                    <a:pt x="4488" y="312"/>
                  </a:lnTo>
                  <a:lnTo>
                    <a:pt x="4566" y="312"/>
                  </a:lnTo>
                  <a:lnTo>
                    <a:pt x="4578" y="300"/>
                  </a:lnTo>
                  <a:lnTo>
                    <a:pt x="4578" y="288"/>
                  </a:lnTo>
                  <a:lnTo>
                    <a:pt x="4584" y="288"/>
                  </a:lnTo>
                  <a:lnTo>
                    <a:pt x="4590" y="282"/>
                  </a:lnTo>
                  <a:lnTo>
                    <a:pt x="4608" y="282"/>
                  </a:lnTo>
                  <a:lnTo>
                    <a:pt x="4626" y="276"/>
                  </a:lnTo>
                  <a:lnTo>
                    <a:pt x="4662" y="276"/>
                  </a:lnTo>
                  <a:lnTo>
                    <a:pt x="4680" y="270"/>
                  </a:lnTo>
                  <a:lnTo>
                    <a:pt x="4710" y="270"/>
                  </a:lnTo>
                  <a:lnTo>
                    <a:pt x="4722" y="264"/>
                  </a:lnTo>
                  <a:lnTo>
                    <a:pt x="4728" y="264"/>
                  </a:lnTo>
                  <a:lnTo>
                    <a:pt x="4704" y="246"/>
                  </a:lnTo>
                  <a:lnTo>
                    <a:pt x="4746" y="246"/>
                  </a:lnTo>
                  <a:lnTo>
                    <a:pt x="4770" y="240"/>
                  </a:lnTo>
                  <a:lnTo>
                    <a:pt x="4782" y="234"/>
                  </a:lnTo>
                  <a:lnTo>
                    <a:pt x="4776" y="228"/>
                  </a:lnTo>
                  <a:lnTo>
                    <a:pt x="4770" y="228"/>
                  </a:lnTo>
                  <a:lnTo>
                    <a:pt x="4758" y="222"/>
                  </a:lnTo>
                  <a:lnTo>
                    <a:pt x="4746" y="222"/>
                  </a:lnTo>
                  <a:lnTo>
                    <a:pt x="4734" y="216"/>
                  </a:lnTo>
                  <a:lnTo>
                    <a:pt x="4686" y="216"/>
                  </a:lnTo>
                  <a:lnTo>
                    <a:pt x="4674" y="210"/>
                  </a:lnTo>
                  <a:lnTo>
                    <a:pt x="4662" y="210"/>
                  </a:lnTo>
                  <a:lnTo>
                    <a:pt x="4662" y="204"/>
                  </a:lnTo>
                  <a:lnTo>
                    <a:pt x="4674" y="198"/>
                  </a:lnTo>
                  <a:lnTo>
                    <a:pt x="4686" y="198"/>
                  </a:lnTo>
                  <a:lnTo>
                    <a:pt x="4704" y="192"/>
                  </a:lnTo>
                  <a:lnTo>
                    <a:pt x="4716" y="186"/>
                  </a:lnTo>
                  <a:lnTo>
                    <a:pt x="4764" y="186"/>
                  </a:lnTo>
                  <a:lnTo>
                    <a:pt x="4782" y="192"/>
                  </a:lnTo>
                  <a:lnTo>
                    <a:pt x="4860" y="192"/>
                  </a:lnTo>
                  <a:lnTo>
                    <a:pt x="4878" y="186"/>
                  </a:lnTo>
                  <a:lnTo>
                    <a:pt x="4902" y="186"/>
                  </a:lnTo>
                  <a:lnTo>
                    <a:pt x="4896" y="180"/>
                  </a:lnTo>
                  <a:lnTo>
                    <a:pt x="4878" y="180"/>
                  </a:lnTo>
                  <a:lnTo>
                    <a:pt x="4866" y="174"/>
                  </a:lnTo>
                  <a:lnTo>
                    <a:pt x="4872" y="168"/>
                  </a:lnTo>
                  <a:lnTo>
                    <a:pt x="4902" y="162"/>
                  </a:lnTo>
                  <a:lnTo>
                    <a:pt x="4944" y="168"/>
                  </a:lnTo>
                  <a:lnTo>
                    <a:pt x="4974" y="174"/>
                  </a:lnTo>
                  <a:lnTo>
                    <a:pt x="4986" y="174"/>
                  </a:lnTo>
                  <a:lnTo>
                    <a:pt x="4992" y="168"/>
                  </a:lnTo>
                  <a:lnTo>
                    <a:pt x="4992" y="150"/>
                  </a:lnTo>
                  <a:lnTo>
                    <a:pt x="5070" y="156"/>
                  </a:lnTo>
                  <a:lnTo>
                    <a:pt x="5070" y="132"/>
                  </a:lnTo>
                  <a:lnTo>
                    <a:pt x="5082" y="132"/>
                  </a:lnTo>
                  <a:lnTo>
                    <a:pt x="5094" y="138"/>
                  </a:lnTo>
                  <a:lnTo>
                    <a:pt x="5112" y="138"/>
                  </a:lnTo>
                  <a:lnTo>
                    <a:pt x="5136" y="126"/>
                  </a:lnTo>
                  <a:lnTo>
                    <a:pt x="5148" y="126"/>
                  </a:lnTo>
                  <a:lnTo>
                    <a:pt x="5154" y="120"/>
                  </a:lnTo>
                  <a:lnTo>
                    <a:pt x="5172" y="120"/>
                  </a:lnTo>
                  <a:lnTo>
                    <a:pt x="5208" y="114"/>
                  </a:lnTo>
                  <a:lnTo>
                    <a:pt x="5256" y="102"/>
                  </a:lnTo>
                  <a:lnTo>
                    <a:pt x="5298" y="96"/>
                  </a:lnTo>
                  <a:lnTo>
                    <a:pt x="5322" y="90"/>
                  </a:lnTo>
                  <a:lnTo>
                    <a:pt x="5340" y="90"/>
                  </a:lnTo>
                  <a:lnTo>
                    <a:pt x="5346" y="84"/>
                  </a:lnTo>
                  <a:lnTo>
                    <a:pt x="5238" y="84"/>
                  </a:lnTo>
                  <a:lnTo>
                    <a:pt x="5214" y="96"/>
                  </a:lnTo>
                  <a:lnTo>
                    <a:pt x="5142" y="96"/>
                  </a:lnTo>
                  <a:lnTo>
                    <a:pt x="5226" y="90"/>
                  </a:lnTo>
                  <a:lnTo>
                    <a:pt x="5220" y="78"/>
                  </a:lnTo>
                  <a:lnTo>
                    <a:pt x="5268" y="84"/>
                  </a:lnTo>
                  <a:lnTo>
                    <a:pt x="5274" y="78"/>
                  </a:lnTo>
                  <a:lnTo>
                    <a:pt x="5286" y="72"/>
                  </a:lnTo>
                  <a:lnTo>
                    <a:pt x="5358" y="72"/>
                  </a:lnTo>
                  <a:lnTo>
                    <a:pt x="5406" y="66"/>
                  </a:lnTo>
                  <a:lnTo>
                    <a:pt x="5454" y="66"/>
                  </a:lnTo>
                  <a:lnTo>
                    <a:pt x="5484" y="60"/>
                  </a:lnTo>
                  <a:lnTo>
                    <a:pt x="5496" y="60"/>
                  </a:lnTo>
                  <a:lnTo>
                    <a:pt x="5514" y="54"/>
                  </a:lnTo>
                  <a:lnTo>
                    <a:pt x="5532" y="54"/>
                  </a:lnTo>
                  <a:lnTo>
                    <a:pt x="5550" y="48"/>
                  </a:lnTo>
                  <a:lnTo>
                    <a:pt x="5562" y="42"/>
                  </a:lnTo>
                  <a:lnTo>
                    <a:pt x="5574" y="42"/>
                  </a:lnTo>
                  <a:lnTo>
                    <a:pt x="5574" y="36"/>
                  </a:lnTo>
                  <a:close/>
                  <a:moveTo>
                    <a:pt x="4032" y="966"/>
                  </a:moveTo>
                  <a:lnTo>
                    <a:pt x="4086" y="966"/>
                  </a:lnTo>
                  <a:lnTo>
                    <a:pt x="4134" y="942"/>
                  </a:lnTo>
                  <a:lnTo>
                    <a:pt x="4140" y="930"/>
                  </a:lnTo>
                  <a:lnTo>
                    <a:pt x="4134" y="918"/>
                  </a:lnTo>
                  <a:lnTo>
                    <a:pt x="4134" y="912"/>
                  </a:lnTo>
                  <a:lnTo>
                    <a:pt x="4122" y="906"/>
                  </a:lnTo>
                  <a:lnTo>
                    <a:pt x="4074" y="906"/>
                  </a:lnTo>
                  <a:lnTo>
                    <a:pt x="4062" y="912"/>
                  </a:lnTo>
                  <a:lnTo>
                    <a:pt x="4050" y="912"/>
                  </a:lnTo>
                  <a:lnTo>
                    <a:pt x="4026" y="924"/>
                  </a:lnTo>
                  <a:lnTo>
                    <a:pt x="4014" y="936"/>
                  </a:lnTo>
                  <a:lnTo>
                    <a:pt x="4002" y="942"/>
                  </a:lnTo>
                  <a:lnTo>
                    <a:pt x="4002" y="954"/>
                  </a:lnTo>
                  <a:lnTo>
                    <a:pt x="4014" y="960"/>
                  </a:lnTo>
                  <a:lnTo>
                    <a:pt x="4032" y="966"/>
                  </a:lnTo>
                  <a:close/>
                  <a:moveTo>
                    <a:pt x="4014" y="840"/>
                  </a:moveTo>
                  <a:lnTo>
                    <a:pt x="4002" y="840"/>
                  </a:lnTo>
                  <a:lnTo>
                    <a:pt x="3990" y="846"/>
                  </a:lnTo>
                  <a:lnTo>
                    <a:pt x="3984" y="852"/>
                  </a:lnTo>
                  <a:lnTo>
                    <a:pt x="3972" y="852"/>
                  </a:lnTo>
                  <a:lnTo>
                    <a:pt x="3990" y="852"/>
                  </a:lnTo>
                  <a:lnTo>
                    <a:pt x="4008" y="846"/>
                  </a:lnTo>
                  <a:lnTo>
                    <a:pt x="4026" y="846"/>
                  </a:lnTo>
                  <a:lnTo>
                    <a:pt x="4044" y="840"/>
                  </a:lnTo>
                  <a:lnTo>
                    <a:pt x="4050" y="834"/>
                  </a:lnTo>
                  <a:lnTo>
                    <a:pt x="4056" y="834"/>
                  </a:lnTo>
                  <a:lnTo>
                    <a:pt x="4068" y="822"/>
                  </a:lnTo>
                  <a:lnTo>
                    <a:pt x="4050" y="822"/>
                  </a:lnTo>
                  <a:lnTo>
                    <a:pt x="4044" y="828"/>
                  </a:lnTo>
                  <a:lnTo>
                    <a:pt x="4032" y="828"/>
                  </a:lnTo>
                  <a:lnTo>
                    <a:pt x="4020" y="834"/>
                  </a:lnTo>
                  <a:lnTo>
                    <a:pt x="4014" y="840"/>
                  </a:lnTo>
                  <a:close/>
                  <a:moveTo>
                    <a:pt x="4122" y="822"/>
                  </a:moveTo>
                  <a:lnTo>
                    <a:pt x="4104" y="822"/>
                  </a:lnTo>
                  <a:lnTo>
                    <a:pt x="4098" y="828"/>
                  </a:lnTo>
                  <a:lnTo>
                    <a:pt x="4098" y="840"/>
                  </a:lnTo>
                  <a:lnTo>
                    <a:pt x="4104" y="846"/>
                  </a:lnTo>
                  <a:lnTo>
                    <a:pt x="4110" y="840"/>
                  </a:lnTo>
                  <a:lnTo>
                    <a:pt x="4116" y="840"/>
                  </a:lnTo>
                  <a:lnTo>
                    <a:pt x="4128" y="828"/>
                  </a:lnTo>
                  <a:lnTo>
                    <a:pt x="4122" y="822"/>
                  </a:lnTo>
                  <a:close/>
                  <a:moveTo>
                    <a:pt x="3528" y="1062"/>
                  </a:moveTo>
                  <a:lnTo>
                    <a:pt x="3522" y="1062"/>
                  </a:lnTo>
                  <a:lnTo>
                    <a:pt x="3504" y="1080"/>
                  </a:lnTo>
                  <a:lnTo>
                    <a:pt x="3504" y="1086"/>
                  </a:lnTo>
                  <a:lnTo>
                    <a:pt x="3510" y="1092"/>
                  </a:lnTo>
                  <a:lnTo>
                    <a:pt x="3528" y="1092"/>
                  </a:lnTo>
                  <a:lnTo>
                    <a:pt x="3534" y="1086"/>
                  </a:lnTo>
                  <a:lnTo>
                    <a:pt x="3540" y="1074"/>
                  </a:lnTo>
                  <a:lnTo>
                    <a:pt x="3540" y="1068"/>
                  </a:lnTo>
                  <a:lnTo>
                    <a:pt x="3534" y="1062"/>
                  </a:lnTo>
                  <a:lnTo>
                    <a:pt x="3528" y="1062"/>
                  </a:lnTo>
                  <a:close/>
                  <a:moveTo>
                    <a:pt x="3588" y="1062"/>
                  </a:moveTo>
                  <a:lnTo>
                    <a:pt x="3582" y="1062"/>
                  </a:lnTo>
                  <a:lnTo>
                    <a:pt x="3576" y="1068"/>
                  </a:lnTo>
                  <a:lnTo>
                    <a:pt x="3576" y="1080"/>
                  </a:lnTo>
                  <a:lnTo>
                    <a:pt x="3582" y="1086"/>
                  </a:lnTo>
                  <a:lnTo>
                    <a:pt x="3594" y="1086"/>
                  </a:lnTo>
                  <a:lnTo>
                    <a:pt x="3600" y="1080"/>
                  </a:lnTo>
                  <a:lnTo>
                    <a:pt x="3600" y="1068"/>
                  </a:lnTo>
                  <a:lnTo>
                    <a:pt x="3588" y="1062"/>
                  </a:lnTo>
                  <a:close/>
                  <a:moveTo>
                    <a:pt x="3756" y="1242"/>
                  </a:moveTo>
                  <a:lnTo>
                    <a:pt x="3744" y="1248"/>
                  </a:lnTo>
                  <a:lnTo>
                    <a:pt x="3744" y="1260"/>
                  </a:lnTo>
                  <a:lnTo>
                    <a:pt x="3750" y="1266"/>
                  </a:lnTo>
                  <a:lnTo>
                    <a:pt x="3762" y="1272"/>
                  </a:lnTo>
                  <a:lnTo>
                    <a:pt x="3768" y="1272"/>
                  </a:lnTo>
                  <a:lnTo>
                    <a:pt x="3786" y="1254"/>
                  </a:lnTo>
                  <a:lnTo>
                    <a:pt x="3786" y="1242"/>
                  </a:lnTo>
                  <a:lnTo>
                    <a:pt x="3780" y="1236"/>
                  </a:lnTo>
                  <a:lnTo>
                    <a:pt x="3768" y="1236"/>
                  </a:lnTo>
                  <a:lnTo>
                    <a:pt x="3756" y="1242"/>
                  </a:lnTo>
                  <a:close/>
                  <a:moveTo>
                    <a:pt x="3984" y="2532"/>
                  </a:moveTo>
                  <a:lnTo>
                    <a:pt x="3948" y="2520"/>
                  </a:lnTo>
                  <a:lnTo>
                    <a:pt x="3942" y="2514"/>
                  </a:lnTo>
                  <a:lnTo>
                    <a:pt x="3936" y="2514"/>
                  </a:lnTo>
                  <a:lnTo>
                    <a:pt x="3924" y="2526"/>
                  </a:lnTo>
                  <a:lnTo>
                    <a:pt x="3930" y="2532"/>
                  </a:lnTo>
                  <a:lnTo>
                    <a:pt x="3942" y="2538"/>
                  </a:lnTo>
                  <a:lnTo>
                    <a:pt x="3948" y="2544"/>
                  </a:lnTo>
                  <a:lnTo>
                    <a:pt x="3954" y="2544"/>
                  </a:lnTo>
                  <a:lnTo>
                    <a:pt x="3960" y="2550"/>
                  </a:lnTo>
                  <a:lnTo>
                    <a:pt x="3996" y="2550"/>
                  </a:lnTo>
                  <a:lnTo>
                    <a:pt x="4008" y="2556"/>
                  </a:lnTo>
                  <a:lnTo>
                    <a:pt x="4020" y="2556"/>
                  </a:lnTo>
                  <a:lnTo>
                    <a:pt x="4038" y="2538"/>
                  </a:lnTo>
                  <a:lnTo>
                    <a:pt x="4008" y="2538"/>
                  </a:lnTo>
                  <a:lnTo>
                    <a:pt x="3984" y="2532"/>
                  </a:lnTo>
                  <a:close/>
                  <a:moveTo>
                    <a:pt x="4098" y="2280"/>
                  </a:moveTo>
                  <a:lnTo>
                    <a:pt x="4092" y="2280"/>
                  </a:lnTo>
                  <a:lnTo>
                    <a:pt x="4086" y="2274"/>
                  </a:lnTo>
                  <a:lnTo>
                    <a:pt x="4050" y="2274"/>
                  </a:lnTo>
                  <a:lnTo>
                    <a:pt x="4032" y="2268"/>
                  </a:lnTo>
                  <a:lnTo>
                    <a:pt x="3996" y="2268"/>
                  </a:lnTo>
                  <a:lnTo>
                    <a:pt x="4002" y="2274"/>
                  </a:lnTo>
                  <a:lnTo>
                    <a:pt x="4008" y="2274"/>
                  </a:lnTo>
                  <a:lnTo>
                    <a:pt x="4014" y="2280"/>
                  </a:lnTo>
                  <a:lnTo>
                    <a:pt x="4026" y="2286"/>
                  </a:lnTo>
                  <a:lnTo>
                    <a:pt x="4032" y="2286"/>
                  </a:lnTo>
                  <a:lnTo>
                    <a:pt x="4032" y="2304"/>
                  </a:lnTo>
                  <a:lnTo>
                    <a:pt x="4044" y="2304"/>
                  </a:lnTo>
                  <a:lnTo>
                    <a:pt x="4080" y="2310"/>
                  </a:lnTo>
                  <a:lnTo>
                    <a:pt x="4128" y="2316"/>
                  </a:lnTo>
                  <a:lnTo>
                    <a:pt x="4164" y="2316"/>
                  </a:lnTo>
                  <a:lnTo>
                    <a:pt x="4170" y="2310"/>
                  </a:lnTo>
                  <a:lnTo>
                    <a:pt x="4170" y="2304"/>
                  </a:lnTo>
                  <a:lnTo>
                    <a:pt x="4164" y="2304"/>
                  </a:lnTo>
                  <a:lnTo>
                    <a:pt x="4152" y="2292"/>
                  </a:lnTo>
                  <a:lnTo>
                    <a:pt x="4128" y="2286"/>
                  </a:lnTo>
                  <a:lnTo>
                    <a:pt x="4098" y="2280"/>
                  </a:lnTo>
                  <a:close/>
                  <a:moveTo>
                    <a:pt x="4194" y="2550"/>
                  </a:moveTo>
                  <a:lnTo>
                    <a:pt x="4164" y="2550"/>
                  </a:lnTo>
                  <a:lnTo>
                    <a:pt x="4152" y="2556"/>
                  </a:lnTo>
                  <a:lnTo>
                    <a:pt x="4146" y="2562"/>
                  </a:lnTo>
                  <a:lnTo>
                    <a:pt x="4182" y="2526"/>
                  </a:lnTo>
                  <a:lnTo>
                    <a:pt x="4176" y="2520"/>
                  </a:lnTo>
                  <a:lnTo>
                    <a:pt x="4152" y="2520"/>
                  </a:lnTo>
                  <a:lnTo>
                    <a:pt x="4140" y="2526"/>
                  </a:lnTo>
                  <a:lnTo>
                    <a:pt x="4128" y="2538"/>
                  </a:lnTo>
                  <a:lnTo>
                    <a:pt x="4104" y="2574"/>
                  </a:lnTo>
                  <a:lnTo>
                    <a:pt x="4164" y="2568"/>
                  </a:lnTo>
                  <a:lnTo>
                    <a:pt x="4176" y="2568"/>
                  </a:lnTo>
                  <a:lnTo>
                    <a:pt x="4182" y="2562"/>
                  </a:lnTo>
                  <a:lnTo>
                    <a:pt x="4194" y="2562"/>
                  </a:lnTo>
                  <a:lnTo>
                    <a:pt x="4200" y="2556"/>
                  </a:lnTo>
                  <a:lnTo>
                    <a:pt x="4200" y="2550"/>
                  </a:lnTo>
                  <a:lnTo>
                    <a:pt x="4194" y="2550"/>
                  </a:lnTo>
                  <a:close/>
                  <a:moveTo>
                    <a:pt x="4590" y="1962"/>
                  </a:moveTo>
                  <a:lnTo>
                    <a:pt x="4578" y="1974"/>
                  </a:lnTo>
                  <a:lnTo>
                    <a:pt x="4578" y="1980"/>
                  </a:lnTo>
                  <a:lnTo>
                    <a:pt x="4572" y="1986"/>
                  </a:lnTo>
                  <a:lnTo>
                    <a:pt x="4566" y="1986"/>
                  </a:lnTo>
                  <a:lnTo>
                    <a:pt x="4554" y="1974"/>
                  </a:lnTo>
                  <a:lnTo>
                    <a:pt x="4554" y="1962"/>
                  </a:lnTo>
                  <a:lnTo>
                    <a:pt x="4566" y="1962"/>
                  </a:lnTo>
                  <a:lnTo>
                    <a:pt x="4572" y="1956"/>
                  </a:lnTo>
                  <a:lnTo>
                    <a:pt x="4566" y="1932"/>
                  </a:lnTo>
                  <a:lnTo>
                    <a:pt x="4536" y="1926"/>
                  </a:lnTo>
                  <a:lnTo>
                    <a:pt x="4530" y="1926"/>
                  </a:lnTo>
                  <a:lnTo>
                    <a:pt x="4524" y="1932"/>
                  </a:lnTo>
                  <a:lnTo>
                    <a:pt x="4512" y="1938"/>
                  </a:lnTo>
                  <a:lnTo>
                    <a:pt x="4494" y="1944"/>
                  </a:lnTo>
                  <a:lnTo>
                    <a:pt x="4470" y="1956"/>
                  </a:lnTo>
                  <a:lnTo>
                    <a:pt x="4464" y="1962"/>
                  </a:lnTo>
                  <a:lnTo>
                    <a:pt x="4458" y="1962"/>
                  </a:lnTo>
                  <a:lnTo>
                    <a:pt x="4446" y="1968"/>
                  </a:lnTo>
                  <a:lnTo>
                    <a:pt x="4434" y="1968"/>
                  </a:lnTo>
                  <a:lnTo>
                    <a:pt x="4416" y="1974"/>
                  </a:lnTo>
                  <a:lnTo>
                    <a:pt x="4404" y="1974"/>
                  </a:lnTo>
                  <a:lnTo>
                    <a:pt x="4374" y="1998"/>
                  </a:lnTo>
                  <a:lnTo>
                    <a:pt x="4386" y="1974"/>
                  </a:lnTo>
                  <a:lnTo>
                    <a:pt x="4362" y="1956"/>
                  </a:lnTo>
                  <a:lnTo>
                    <a:pt x="4398" y="1968"/>
                  </a:lnTo>
                  <a:lnTo>
                    <a:pt x="4410" y="1956"/>
                  </a:lnTo>
                  <a:lnTo>
                    <a:pt x="4440" y="1950"/>
                  </a:lnTo>
                  <a:lnTo>
                    <a:pt x="4440" y="1932"/>
                  </a:lnTo>
                  <a:lnTo>
                    <a:pt x="4494" y="1932"/>
                  </a:lnTo>
                  <a:lnTo>
                    <a:pt x="4518" y="1920"/>
                  </a:lnTo>
                  <a:lnTo>
                    <a:pt x="4524" y="1914"/>
                  </a:lnTo>
                  <a:lnTo>
                    <a:pt x="4536" y="1908"/>
                  </a:lnTo>
                  <a:lnTo>
                    <a:pt x="4608" y="1908"/>
                  </a:lnTo>
                  <a:lnTo>
                    <a:pt x="4602" y="1902"/>
                  </a:lnTo>
                  <a:lnTo>
                    <a:pt x="4596" y="1902"/>
                  </a:lnTo>
                  <a:lnTo>
                    <a:pt x="4584" y="1896"/>
                  </a:lnTo>
                  <a:lnTo>
                    <a:pt x="4578" y="1890"/>
                  </a:lnTo>
                  <a:lnTo>
                    <a:pt x="4578" y="1866"/>
                  </a:lnTo>
                  <a:lnTo>
                    <a:pt x="4572" y="1866"/>
                  </a:lnTo>
                  <a:lnTo>
                    <a:pt x="4566" y="1872"/>
                  </a:lnTo>
                  <a:lnTo>
                    <a:pt x="4542" y="1872"/>
                  </a:lnTo>
                  <a:lnTo>
                    <a:pt x="4530" y="1878"/>
                  </a:lnTo>
                  <a:lnTo>
                    <a:pt x="4518" y="1878"/>
                  </a:lnTo>
                  <a:lnTo>
                    <a:pt x="4518" y="1866"/>
                  </a:lnTo>
                  <a:lnTo>
                    <a:pt x="4512" y="1860"/>
                  </a:lnTo>
                  <a:lnTo>
                    <a:pt x="4452" y="1878"/>
                  </a:lnTo>
                  <a:lnTo>
                    <a:pt x="4458" y="1848"/>
                  </a:lnTo>
                  <a:lnTo>
                    <a:pt x="4410" y="1860"/>
                  </a:lnTo>
                  <a:lnTo>
                    <a:pt x="4416" y="1854"/>
                  </a:lnTo>
                  <a:lnTo>
                    <a:pt x="4422" y="1842"/>
                  </a:lnTo>
                  <a:lnTo>
                    <a:pt x="4440" y="1824"/>
                  </a:lnTo>
                  <a:lnTo>
                    <a:pt x="4446" y="1812"/>
                  </a:lnTo>
                  <a:lnTo>
                    <a:pt x="4446" y="1800"/>
                  </a:lnTo>
                  <a:lnTo>
                    <a:pt x="4434" y="1800"/>
                  </a:lnTo>
                  <a:lnTo>
                    <a:pt x="4422" y="1794"/>
                  </a:lnTo>
                  <a:lnTo>
                    <a:pt x="4398" y="1794"/>
                  </a:lnTo>
                  <a:lnTo>
                    <a:pt x="4404" y="1770"/>
                  </a:lnTo>
                  <a:lnTo>
                    <a:pt x="4368" y="1770"/>
                  </a:lnTo>
                  <a:lnTo>
                    <a:pt x="4380" y="1752"/>
                  </a:lnTo>
                  <a:lnTo>
                    <a:pt x="4356" y="1728"/>
                  </a:lnTo>
                  <a:lnTo>
                    <a:pt x="4368" y="1728"/>
                  </a:lnTo>
                  <a:lnTo>
                    <a:pt x="4380" y="1734"/>
                  </a:lnTo>
                  <a:lnTo>
                    <a:pt x="4404" y="1734"/>
                  </a:lnTo>
                  <a:lnTo>
                    <a:pt x="4410" y="1728"/>
                  </a:lnTo>
                  <a:lnTo>
                    <a:pt x="4422" y="1722"/>
                  </a:lnTo>
                  <a:lnTo>
                    <a:pt x="4434" y="1710"/>
                  </a:lnTo>
                  <a:lnTo>
                    <a:pt x="4440" y="1710"/>
                  </a:lnTo>
                  <a:lnTo>
                    <a:pt x="4398" y="1686"/>
                  </a:lnTo>
                  <a:lnTo>
                    <a:pt x="4446" y="1656"/>
                  </a:lnTo>
                  <a:lnTo>
                    <a:pt x="4398" y="1632"/>
                  </a:lnTo>
                  <a:lnTo>
                    <a:pt x="4350" y="1638"/>
                  </a:lnTo>
                  <a:lnTo>
                    <a:pt x="4404" y="1614"/>
                  </a:lnTo>
                  <a:lnTo>
                    <a:pt x="4368" y="1608"/>
                  </a:lnTo>
                  <a:lnTo>
                    <a:pt x="4410" y="1584"/>
                  </a:lnTo>
                  <a:lnTo>
                    <a:pt x="4404" y="1560"/>
                  </a:lnTo>
                  <a:lnTo>
                    <a:pt x="4374" y="1560"/>
                  </a:lnTo>
                  <a:lnTo>
                    <a:pt x="4380" y="1554"/>
                  </a:lnTo>
                  <a:lnTo>
                    <a:pt x="4392" y="1530"/>
                  </a:lnTo>
                  <a:lnTo>
                    <a:pt x="4374" y="1494"/>
                  </a:lnTo>
                  <a:lnTo>
                    <a:pt x="4362" y="1494"/>
                  </a:lnTo>
                  <a:lnTo>
                    <a:pt x="4374" y="1470"/>
                  </a:lnTo>
                  <a:lnTo>
                    <a:pt x="4362" y="1476"/>
                  </a:lnTo>
                  <a:lnTo>
                    <a:pt x="4356" y="1482"/>
                  </a:lnTo>
                  <a:lnTo>
                    <a:pt x="4344" y="1488"/>
                  </a:lnTo>
                  <a:lnTo>
                    <a:pt x="4332" y="1500"/>
                  </a:lnTo>
                  <a:lnTo>
                    <a:pt x="4332" y="1518"/>
                  </a:lnTo>
                  <a:lnTo>
                    <a:pt x="4302" y="1506"/>
                  </a:lnTo>
                  <a:lnTo>
                    <a:pt x="4308" y="1542"/>
                  </a:lnTo>
                  <a:lnTo>
                    <a:pt x="4284" y="1542"/>
                  </a:lnTo>
                  <a:lnTo>
                    <a:pt x="4272" y="1560"/>
                  </a:lnTo>
                  <a:lnTo>
                    <a:pt x="4278" y="1572"/>
                  </a:lnTo>
                  <a:lnTo>
                    <a:pt x="4254" y="1572"/>
                  </a:lnTo>
                  <a:lnTo>
                    <a:pt x="4230" y="1614"/>
                  </a:lnTo>
                  <a:lnTo>
                    <a:pt x="4218" y="1614"/>
                  </a:lnTo>
                  <a:lnTo>
                    <a:pt x="4236" y="1578"/>
                  </a:lnTo>
                  <a:lnTo>
                    <a:pt x="4224" y="1566"/>
                  </a:lnTo>
                  <a:lnTo>
                    <a:pt x="4212" y="1566"/>
                  </a:lnTo>
                  <a:lnTo>
                    <a:pt x="4194" y="1584"/>
                  </a:lnTo>
                  <a:lnTo>
                    <a:pt x="4182" y="1590"/>
                  </a:lnTo>
                  <a:lnTo>
                    <a:pt x="4176" y="1596"/>
                  </a:lnTo>
                  <a:lnTo>
                    <a:pt x="4164" y="1602"/>
                  </a:lnTo>
                  <a:lnTo>
                    <a:pt x="4158" y="1608"/>
                  </a:lnTo>
                  <a:lnTo>
                    <a:pt x="4146" y="1614"/>
                  </a:lnTo>
                  <a:lnTo>
                    <a:pt x="4140" y="1620"/>
                  </a:lnTo>
                  <a:lnTo>
                    <a:pt x="4116" y="1632"/>
                  </a:lnTo>
                  <a:lnTo>
                    <a:pt x="4110" y="1638"/>
                  </a:lnTo>
                  <a:lnTo>
                    <a:pt x="4116" y="1614"/>
                  </a:lnTo>
                  <a:lnTo>
                    <a:pt x="4116" y="1596"/>
                  </a:lnTo>
                  <a:lnTo>
                    <a:pt x="4080" y="1632"/>
                  </a:lnTo>
                  <a:lnTo>
                    <a:pt x="4014" y="1644"/>
                  </a:lnTo>
                  <a:lnTo>
                    <a:pt x="4074" y="1626"/>
                  </a:lnTo>
                  <a:lnTo>
                    <a:pt x="4080" y="1620"/>
                  </a:lnTo>
                  <a:lnTo>
                    <a:pt x="4092" y="1596"/>
                  </a:lnTo>
                  <a:lnTo>
                    <a:pt x="4098" y="1590"/>
                  </a:lnTo>
                  <a:lnTo>
                    <a:pt x="4098" y="1578"/>
                  </a:lnTo>
                  <a:lnTo>
                    <a:pt x="4092" y="1572"/>
                  </a:lnTo>
                  <a:lnTo>
                    <a:pt x="4050" y="1572"/>
                  </a:lnTo>
                  <a:lnTo>
                    <a:pt x="4038" y="1578"/>
                  </a:lnTo>
                  <a:lnTo>
                    <a:pt x="4032" y="1578"/>
                  </a:lnTo>
                  <a:lnTo>
                    <a:pt x="4020" y="1584"/>
                  </a:lnTo>
                  <a:lnTo>
                    <a:pt x="4002" y="1584"/>
                  </a:lnTo>
                  <a:lnTo>
                    <a:pt x="4002" y="1578"/>
                  </a:lnTo>
                  <a:lnTo>
                    <a:pt x="4008" y="1572"/>
                  </a:lnTo>
                  <a:lnTo>
                    <a:pt x="4020" y="1566"/>
                  </a:lnTo>
                  <a:lnTo>
                    <a:pt x="4026" y="1560"/>
                  </a:lnTo>
                  <a:lnTo>
                    <a:pt x="4032" y="1560"/>
                  </a:lnTo>
                  <a:lnTo>
                    <a:pt x="4032" y="1572"/>
                  </a:lnTo>
                  <a:lnTo>
                    <a:pt x="4050" y="1560"/>
                  </a:lnTo>
                  <a:lnTo>
                    <a:pt x="4044" y="1536"/>
                  </a:lnTo>
                  <a:lnTo>
                    <a:pt x="4050" y="1530"/>
                  </a:lnTo>
                  <a:lnTo>
                    <a:pt x="4062" y="1524"/>
                  </a:lnTo>
                  <a:lnTo>
                    <a:pt x="4074" y="1512"/>
                  </a:lnTo>
                  <a:lnTo>
                    <a:pt x="4074" y="1506"/>
                  </a:lnTo>
                  <a:lnTo>
                    <a:pt x="4068" y="1500"/>
                  </a:lnTo>
                  <a:lnTo>
                    <a:pt x="4056" y="1494"/>
                  </a:lnTo>
                  <a:lnTo>
                    <a:pt x="4044" y="1494"/>
                  </a:lnTo>
                  <a:lnTo>
                    <a:pt x="4032" y="1488"/>
                  </a:lnTo>
                  <a:lnTo>
                    <a:pt x="4014" y="1488"/>
                  </a:lnTo>
                  <a:lnTo>
                    <a:pt x="4044" y="1488"/>
                  </a:lnTo>
                  <a:lnTo>
                    <a:pt x="4056" y="1482"/>
                  </a:lnTo>
                  <a:lnTo>
                    <a:pt x="4074" y="1482"/>
                  </a:lnTo>
                  <a:lnTo>
                    <a:pt x="4086" y="1470"/>
                  </a:lnTo>
                  <a:lnTo>
                    <a:pt x="4098" y="1446"/>
                  </a:lnTo>
                  <a:lnTo>
                    <a:pt x="4104" y="1440"/>
                  </a:lnTo>
                  <a:lnTo>
                    <a:pt x="4110" y="1440"/>
                  </a:lnTo>
                  <a:lnTo>
                    <a:pt x="4122" y="1434"/>
                  </a:lnTo>
                  <a:lnTo>
                    <a:pt x="4128" y="1434"/>
                  </a:lnTo>
                  <a:lnTo>
                    <a:pt x="4134" y="1428"/>
                  </a:lnTo>
                  <a:lnTo>
                    <a:pt x="4122" y="1416"/>
                  </a:lnTo>
                  <a:lnTo>
                    <a:pt x="4110" y="1422"/>
                  </a:lnTo>
                  <a:lnTo>
                    <a:pt x="4098" y="1434"/>
                  </a:lnTo>
                  <a:lnTo>
                    <a:pt x="4092" y="1404"/>
                  </a:lnTo>
                  <a:lnTo>
                    <a:pt x="4068" y="1404"/>
                  </a:lnTo>
                  <a:lnTo>
                    <a:pt x="4050" y="1410"/>
                  </a:lnTo>
                  <a:lnTo>
                    <a:pt x="4026" y="1410"/>
                  </a:lnTo>
                  <a:lnTo>
                    <a:pt x="4020" y="1404"/>
                  </a:lnTo>
                  <a:lnTo>
                    <a:pt x="4020" y="1386"/>
                  </a:lnTo>
                  <a:lnTo>
                    <a:pt x="4038" y="1368"/>
                  </a:lnTo>
                  <a:lnTo>
                    <a:pt x="4032" y="1362"/>
                  </a:lnTo>
                  <a:lnTo>
                    <a:pt x="4014" y="1362"/>
                  </a:lnTo>
                  <a:lnTo>
                    <a:pt x="4008" y="1368"/>
                  </a:lnTo>
                  <a:lnTo>
                    <a:pt x="4020" y="1344"/>
                  </a:lnTo>
                  <a:lnTo>
                    <a:pt x="3984" y="1350"/>
                  </a:lnTo>
                  <a:lnTo>
                    <a:pt x="3984" y="1326"/>
                  </a:lnTo>
                  <a:lnTo>
                    <a:pt x="3978" y="1314"/>
                  </a:lnTo>
                  <a:lnTo>
                    <a:pt x="3972" y="1308"/>
                  </a:lnTo>
                  <a:lnTo>
                    <a:pt x="3948" y="1308"/>
                  </a:lnTo>
                  <a:lnTo>
                    <a:pt x="3930" y="1314"/>
                  </a:lnTo>
                  <a:lnTo>
                    <a:pt x="3906" y="1326"/>
                  </a:lnTo>
                  <a:lnTo>
                    <a:pt x="3900" y="1332"/>
                  </a:lnTo>
                  <a:lnTo>
                    <a:pt x="3894" y="1332"/>
                  </a:lnTo>
                  <a:lnTo>
                    <a:pt x="3888" y="1326"/>
                  </a:lnTo>
                  <a:lnTo>
                    <a:pt x="3876" y="1320"/>
                  </a:lnTo>
                  <a:lnTo>
                    <a:pt x="3864" y="1320"/>
                  </a:lnTo>
                  <a:lnTo>
                    <a:pt x="3852" y="1326"/>
                  </a:lnTo>
                  <a:lnTo>
                    <a:pt x="3846" y="1326"/>
                  </a:lnTo>
                  <a:lnTo>
                    <a:pt x="3834" y="1332"/>
                  </a:lnTo>
                  <a:lnTo>
                    <a:pt x="3822" y="1326"/>
                  </a:lnTo>
                  <a:lnTo>
                    <a:pt x="3762" y="1302"/>
                  </a:lnTo>
                  <a:lnTo>
                    <a:pt x="3738" y="1302"/>
                  </a:lnTo>
                  <a:lnTo>
                    <a:pt x="3714" y="1314"/>
                  </a:lnTo>
                  <a:lnTo>
                    <a:pt x="3708" y="1326"/>
                  </a:lnTo>
                  <a:lnTo>
                    <a:pt x="3702" y="1326"/>
                  </a:lnTo>
                  <a:lnTo>
                    <a:pt x="3684" y="1344"/>
                  </a:lnTo>
                  <a:lnTo>
                    <a:pt x="3684" y="1350"/>
                  </a:lnTo>
                  <a:lnTo>
                    <a:pt x="3696" y="1356"/>
                  </a:lnTo>
                  <a:lnTo>
                    <a:pt x="3702" y="1362"/>
                  </a:lnTo>
                  <a:lnTo>
                    <a:pt x="3708" y="1374"/>
                  </a:lnTo>
                  <a:lnTo>
                    <a:pt x="3708" y="1380"/>
                  </a:lnTo>
                  <a:lnTo>
                    <a:pt x="3702" y="1386"/>
                  </a:lnTo>
                  <a:lnTo>
                    <a:pt x="3690" y="1392"/>
                  </a:lnTo>
                  <a:lnTo>
                    <a:pt x="3672" y="1410"/>
                  </a:lnTo>
                  <a:lnTo>
                    <a:pt x="3660" y="1416"/>
                  </a:lnTo>
                  <a:lnTo>
                    <a:pt x="3636" y="1422"/>
                  </a:lnTo>
                  <a:lnTo>
                    <a:pt x="3660" y="1440"/>
                  </a:lnTo>
                  <a:lnTo>
                    <a:pt x="3654" y="1446"/>
                  </a:lnTo>
                  <a:lnTo>
                    <a:pt x="3642" y="1446"/>
                  </a:lnTo>
                  <a:lnTo>
                    <a:pt x="3636" y="1452"/>
                  </a:lnTo>
                  <a:lnTo>
                    <a:pt x="3636" y="1470"/>
                  </a:lnTo>
                  <a:lnTo>
                    <a:pt x="3642" y="1482"/>
                  </a:lnTo>
                  <a:lnTo>
                    <a:pt x="3642" y="1488"/>
                  </a:lnTo>
                  <a:lnTo>
                    <a:pt x="3636" y="1500"/>
                  </a:lnTo>
                  <a:lnTo>
                    <a:pt x="3624" y="1506"/>
                  </a:lnTo>
                  <a:lnTo>
                    <a:pt x="3618" y="1512"/>
                  </a:lnTo>
                  <a:lnTo>
                    <a:pt x="3606" y="1512"/>
                  </a:lnTo>
                  <a:lnTo>
                    <a:pt x="3582" y="1524"/>
                  </a:lnTo>
                  <a:lnTo>
                    <a:pt x="3576" y="1536"/>
                  </a:lnTo>
                  <a:lnTo>
                    <a:pt x="3576" y="1548"/>
                  </a:lnTo>
                  <a:lnTo>
                    <a:pt x="3570" y="1548"/>
                  </a:lnTo>
                  <a:lnTo>
                    <a:pt x="3564" y="1554"/>
                  </a:lnTo>
                  <a:lnTo>
                    <a:pt x="3552" y="1554"/>
                  </a:lnTo>
                  <a:lnTo>
                    <a:pt x="3540" y="1560"/>
                  </a:lnTo>
                  <a:lnTo>
                    <a:pt x="3534" y="1566"/>
                  </a:lnTo>
                  <a:lnTo>
                    <a:pt x="3522" y="1572"/>
                  </a:lnTo>
                  <a:lnTo>
                    <a:pt x="3504" y="1590"/>
                  </a:lnTo>
                  <a:lnTo>
                    <a:pt x="3510" y="1596"/>
                  </a:lnTo>
                  <a:lnTo>
                    <a:pt x="3522" y="1602"/>
                  </a:lnTo>
                  <a:lnTo>
                    <a:pt x="3534" y="1614"/>
                  </a:lnTo>
                  <a:lnTo>
                    <a:pt x="3552" y="1620"/>
                  </a:lnTo>
                  <a:lnTo>
                    <a:pt x="3558" y="1632"/>
                  </a:lnTo>
                  <a:lnTo>
                    <a:pt x="3564" y="1638"/>
                  </a:lnTo>
                  <a:lnTo>
                    <a:pt x="3564" y="1662"/>
                  </a:lnTo>
                  <a:lnTo>
                    <a:pt x="3558" y="1698"/>
                  </a:lnTo>
                  <a:lnTo>
                    <a:pt x="3540" y="1746"/>
                  </a:lnTo>
                  <a:lnTo>
                    <a:pt x="3510" y="1776"/>
                  </a:lnTo>
                  <a:lnTo>
                    <a:pt x="3468" y="1800"/>
                  </a:lnTo>
                  <a:lnTo>
                    <a:pt x="3426" y="1830"/>
                  </a:lnTo>
                  <a:lnTo>
                    <a:pt x="3390" y="1854"/>
                  </a:lnTo>
                  <a:lnTo>
                    <a:pt x="3366" y="1860"/>
                  </a:lnTo>
                  <a:lnTo>
                    <a:pt x="3336" y="1860"/>
                  </a:lnTo>
                  <a:lnTo>
                    <a:pt x="3300" y="1866"/>
                  </a:lnTo>
                  <a:lnTo>
                    <a:pt x="3276" y="1872"/>
                  </a:lnTo>
                  <a:lnTo>
                    <a:pt x="3258" y="1878"/>
                  </a:lnTo>
                  <a:lnTo>
                    <a:pt x="3258" y="1902"/>
                  </a:lnTo>
                  <a:lnTo>
                    <a:pt x="3264" y="1914"/>
                  </a:lnTo>
                  <a:lnTo>
                    <a:pt x="3264" y="1926"/>
                  </a:lnTo>
                  <a:lnTo>
                    <a:pt x="3270" y="1938"/>
                  </a:lnTo>
                  <a:lnTo>
                    <a:pt x="3270" y="1950"/>
                  </a:lnTo>
                  <a:lnTo>
                    <a:pt x="3252" y="1968"/>
                  </a:lnTo>
                  <a:lnTo>
                    <a:pt x="3234" y="2004"/>
                  </a:lnTo>
                  <a:lnTo>
                    <a:pt x="3234" y="2076"/>
                  </a:lnTo>
                  <a:lnTo>
                    <a:pt x="3210" y="2088"/>
                  </a:lnTo>
                  <a:lnTo>
                    <a:pt x="3204" y="2094"/>
                  </a:lnTo>
                  <a:lnTo>
                    <a:pt x="3180" y="2106"/>
                  </a:lnTo>
                  <a:lnTo>
                    <a:pt x="3180" y="2142"/>
                  </a:lnTo>
                  <a:lnTo>
                    <a:pt x="3156" y="2166"/>
                  </a:lnTo>
                  <a:lnTo>
                    <a:pt x="3156" y="2154"/>
                  </a:lnTo>
                  <a:lnTo>
                    <a:pt x="3162" y="2148"/>
                  </a:lnTo>
                  <a:lnTo>
                    <a:pt x="3162" y="2142"/>
                  </a:lnTo>
                  <a:lnTo>
                    <a:pt x="3156" y="2130"/>
                  </a:lnTo>
                  <a:lnTo>
                    <a:pt x="3138" y="2130"/>
                  </a:lnTo>
                  <a:lnTo>
                    <a:pt x="3126" y="2136"/>
                  </a:lnTo>
                  <a:lnTo>
                    <a:pt x="3108" y="2154"/>
                  </a:lnTo>
                  <a:lnTo>
                    <a:pt x="3108" y="2166"/>
                  </a:lnTo>
                  <a:lnTo>
                    <a:pt x="3114" y="2178"/>
                  </a:lnTo>
                  <a:lnTo>
                    <a:pt x="3114" y="2190"/>
                  </a:lnTo>
                  <a:lnTo>
                    <a:pt x="3108" y="2196"/>
                  </a:lnTo>
                  <a:lnTo>
                    <a:pt x="3108" y="2178"/>
                  </a:lnTo>
                  <a:lnTo>
                    <a:pt x="3102" y="2166"/>
                  </a:lnTo>
                  <a:lnTo>
                    <a:pt x="3090" y="2154"/>
                  </a:lnTo>
                  <a:lnTo>
                    <a:pt x="3078" y="2154"/>
                  </a:lnTo>
                  <a:lnTo>
                    <a:pt x="3066" y="2160"/>
                  </a:lnTo>
                  <a:lnTo>
                    <a:pt x="3042" y="2160"/>
                  </a:lnTo>
                  <a:lnTo>
                    <a:pt x="3036" y="2166"/>
                  </a:lnTo>
                  <a:lnTo>
                    <a:pt x="3030" y="2166"/>
                  </a:lnTo>
                  <a:lnTo>
                    <a:pt x="3042" y="2160"/>
                  </a:lnTo>
                  <a:lnTo>
                    <a:pt x="3060" y="2142"/>
                  </a:lnTo>
                  <a:lnTo>
                    <a:pt x="3072" y="2136"/>
                  </a:lnTo>
                  <a:lnTo>
                    <a:pt x="3078" y="2124"/>
                  </a:lnTo>
                  <a:lnTo>
                    <a:pt x="3078" y="2118"/>
                  </a:lnTo>
                  <a:lnTo>
                    <a:pt x="3072" y="2106"/>
                  </a:lnTo>
                  <a:lnTo>
                    <a:pt x="3060" y="2100"/>
                  </a:lnTo>
                  <a:lnTo>
                    <a:pt x="3048" y="2088"/>
                  </a:lnTo>
                  <a:lnTo>
                    <a:pt x="3030" y="2088"/>
                  </a:lnTo>
                  <a:lnTo>
                    <a:pt x="3024" y="2082"/>
                  </a:lnTo>
                  <a:lnTo>
                    <a:pt x="3018" y="2082"/>
                  </a:lnTo>
                  <a:lnTo>
                    <a:pt x="3024" y="2082"/>
                  </a:lnTo>
                  <a:lnTo>
                    <a:pt x="3042" y="2064"/>
                  </a:lnTo>
                  <a:lnTo>
                    <a:pt x="3042" y="2058"/>
                  </a:lnTo>
                  <a:lnTo>
                    <a:pt x="3030" y="2034"/>
                  </a:lnTo>
                  <a:lnTo>
                    <a:pt x="3030" y="2028"/>
                  </a:lnTo>
                  <a:lnTo>
                    <a:pt x="3024" y="2016"/>
                  </a:lnTo>
                  <a:lnTo>
                    <a:pt x="3060" y="1992"/>
                  </a:lnTo>
                  <a:lnTo>
                    <a:pt x="3060" y="1968"/>
                  </a:lnTo>
                  <a:lnTo>
                    <a:pt x="3084" y="1956"/>
                  </a:lnTo>
                  <a:lnTo>
                    <a:pt x="3084" y="1914"/>
                  </a:lnTo>
                  <a:lnTo>
                    <a:pt x="3090" y="1914"/>
                  </a:lnTo>
                  <a:lnTo>
                    <a:pt x="3102" y="1902"/>
                  </a:lnTo>
                  <a:lnTo>
                    <a:pt x="3114" y="1896"/>
                  </a:lnTo>
                  <a:lnTo>
                    <a:pt x="3132" y="1878"/>
                  </a:lnTo>
                  <a:lnTo>
                    <a:pt x="3126" y="1866"/>
                  </a:lnTo>
                  <a:lnTo>
                    <a:pt x="3120" y="1860"/>
                  </a:lnTo>
                  <a:lnTo>
                    <a:pt x="3084" y="1848"/>
                  </a:lnTo>
                  <a:lnTo>
                    <a:pt x="2976" y="1848"/>
                  </a:lnTo>
                  <a:lnTo>
                    <a:pt x="2940" y="1860"/>
                  </a:lnTo>
                  <a:lnTo>
                    <a:pt x="2946" y="1848"/>
                  </a:lnTo>
                  <a:lnTo>
                    <a:pt x="2952" y="1842"/>
                  </a:lnTo>
                  <a:lnTo>
                    <a:pt x="2952" y="1830"/>
                  </a:lnTo>
                  <a:lnTo>
                    <a:pt x="2958" y="1824"/>
                  </a:lnTo>
                  <a:lnTo>
                    <a:pt x="2952" y="1818"/>
                  </a:lnTo>
                  <a:lnTo>
                    <a:pt x="2940" y="1812"/>
                  </a:lnTo>
                  <a:lnTo>
                    <a:pt x="2928" y="1812"/>
                  </a:lnTo>
                  <a:lnTo>
                    <a:pt x="2892" y="1800"/>
                  </a:lnTo>
                  <a:lnTo>
                    <a:pt x="2874" y="1800"/>
                  </a:lnTo>
                  <a:lnTo>
                    <a:pt x="2868" y="1794"/>
                  </a:lnTo>
                  <a:lnTo>
                    <a:pt x="2862" y="1794"/>
                  </a:lnTo>
                  <a:lnTo>
                    <a:pt x="2862" y="1770"/>
                  </a:lnTo>
                  <a:lnTo>
                    <a:pt x="2856" y="1752"/>
                  </a:lnTo>
                  <a:lnTo>
                    <a:pt x="2844" y="1740"/>
                  </a:lnTo>
                  <a:lnTo>
                    <a:pt x="2790" y="1722"/>
                  </a:lnTo>
                  <a:lnTo>
                    <a:pt x="2778" y="1722"/>
                  </a:lnTo>
                  <a:lnTo>
                    <a:pt x="2778" y="1716"/>
                  </a:lnTo>
                  <a:lnTo>
                    <a:pt x="2766" y="1704"/>
                  </a:lnTo>
                  <a:lnTo>
                    <a:pt x="2754" y="1704"/>
                  </a:lnTo>
                  <a:lnTo>
                    <a:pt x="2736" y="1698"/>
                  </a:lnTo>
                  <a:lnTo>
                    <a:pt x="2694" y="1698"/>
                  </a:lnTo>
                  <a:lnTo>
                    <a:pt x="2646" y="1704"/>
                  </a:lnTo>
                  <a:lnTo>
                    <a:pt x="2610" y="1716"/>
                  </a:lnTo>
                  <a:lnTo>
                    <a:pt x="2592" y="1716"/>
                  </a:lnTo>
                  <a:lnTo>
                    <a:pt x="2598" y="1716"/>
                  </a:lnTo>
                  <a:lnTo>
                    <a:pt x="2604" y="1710"/>
                  </a:lnTo>
                  <a:lnTo>
                    <a:pt x="2616" y="1710"/>
                  </a:lnTo>
                  <a:lnTo>
                    <a:pt x="2628" y="1704"/>
                  </a:lnTo>
                  <a:lnTo>
                    <a:pt x="2634" y="1692"/>
                  </a:lnTo>
                  <a:lnTo>
                    <a:pt x="2640" y="1686"/>
                  </a:lnTo>
                  <a:lnTo>
                    <a:pt x="2646" y="1662"/>
                  </a:lnTo>
                  <a:lnTo>
                    <a:pt x="2658" y="1632"/>
                  </a:lnTo>
                  <a:lnTo>
                    <a:pt x="2664" y="1602"/>
                  </a:lnTo>
                  <a:lnTo>
                    <a:pt x="2670" y="1590"/>
                  </a:lnTo>
                  <a:lnTo>
                    <a:pt x="2658" y="1590"/>
                  </a:lnTo>
                  <a:lnTo>
                    <a:pt x="2646" y="1584"/>
                  </a:lnTo>
                  <a:lnTo>
                    <a:pt x="2616" y="1584"/>
                  </a:lnTo>
                  <a:lnTo>
                    <a:pt x="2610" y="1590"/>
                  </a:lnTo>
                  <a:lnTo>
                    <a:pt x="2598" y="1596"/>
                  </a:lnTo>
                  <a:lnTo>
                    <a:pt x="2592" y="1602"/>
                  </a:lnTo>
                  <a:lnTo>
                    <a:pt x="2580" y="1608"/>
                  </a:lnTo>
                  <a:lnTo>
                    <a:pt x="2598" y="1578"/>
                  </a:lnTo>
                  <a:lnTo>
                    <a:pt x="2592" y="1560"/>
                  </a:lnTo>
                  <a:lnTo>
                    <a:pt x="2610" y="1542"/>
                  </a:lnTo>
                  <a:lnTo>
                    <a:pt x="2616" y="1530"/>
                  </a:lnTo>
                  <a:lnTo>
                    <a:pt x="2640" y="1506"/>
                  </a:lnTo>
                  <a:lnTo>
                    <a:pt x="2646" y="1494"/>
                  </a:lnTo>
                  <a:lnTo>
                    <a:pt x="2664" y="1476"/>
                  </a:lnTo>
                  <a:lnTo>
                    <a:pt x="2694" y="1452"/>
                  </a:lnTo>
                  <a:lnTo>
                    <a:pt x="2730" y="1428"/>
                  </a:lnTo>
                  <a:lnTo>
                    <a:pt x="2754" y="1410"/>
                  </a:lnTo>
                  <a:lnTo>
                    <a:pt x="2766" y="1404"/>
                  </a:lnTo>
                  <a:lnTo>
                    <a:pt x="2760" y="1392"/>
                  </a:lnTo>
                  <a:lnTo>
                    <a:pt x="2826" y="1368"/>
                  </a:lnTo>
                  <a:lnTo>
                    <a:pt x="2826" y="1350"/>
                  </a:lnTo>
                  <a:lnTo>
                    <a:pt x="2868" y="1344"/>
                  </a:lnTo>
                  <a:lnTo>
                    <a:pt x="2868" y="1326"/>
                  </a:lnTo>
                  <a:lnTo>
                    <a:pt x="2898" y="1320"/>
                  </a:lnTo>
                  <a:lnTo>
                    <a:pt x="2952" y="1284"/>
                  </a:lnTo>
                  <a:lnTo>
                    <a:pt x="3006" y="1284"/>
                  </a:lnTo>
                  <a:lnTo>
                    <a:pt x="3042" y="1278"/>
                  </a:lnTo>
                  <a:lnTo>
                    <a:pt x="3060" y="1266"/>
                  </a:lnTo>
                  <a:lnTo>
                    <a:pt x="3060" y="1254"/>
                  </a:lnTo>
                  <a:lnTo>
                    <a:pt x="3030" y="1224"/>
                  </a:lnTo>
                  <a:lnTo>
                    <a:pt x="2970" y="1230"/>
                  </a:lnTo>
                  <a:lnTo>
                    <a:pt x="2982" y="1218"/>
                  </a:lnTo>
                  <a:lnTo>
                    <a:pt x="2928" y="1194"/>
                  </a:lnTo>
                  <a:lnTo>
                    <a:pt x="2952" y="1188"/>
                  </a:lnTo>
                  <a:lnTo>
                    <a:pt x="3036" y="1212"/>
                  </a:lnTo>
                  <a:lnTo>
                    <a:pt x="3054" y="1230"/>
                  </a:lnTo>
                  <a:lnTo>
                    <a:pt x="3066" y="1236"/>
                  </a:lnTo>
                  <a:lnTo>
                    <a:pt x="3096" y="1236"/>
                  </a:lnTo>
                  <a:lnTo>
                    <a:pt x="3108" y="1230"/>
                  </a:lnTo>
                  <a:lnTo>
                    <a:pt x="3114" y="1218"/>
                  </a:lnTo>
                  <a:lnTo>
                    <a:pt x="3126" y="1206"/>
                  </a:lnTo>
                  <a:lnTo>
                    <a:pt x="3132" y="1194"/>
                  </a:lnTo>
                  <a:lnTo>
                    <a:pt x="3144" y="1188"/>
                  </a:lnTo>
                  <a:lnTo>
                    <a:pt x="3150" y="1182"/>
                  </a:lnTo>
                  <a:lnTo>
                    <a:pt x="3156" y="1182"/>
                  </a:lnTo>
                  <a:lnTo>
                    <a:pt x="3180" y="1194"/>
                  </a:lnTo>
                  <a:lnTo>
                    <a:pt x="3198" y="1200"/>
                  </a:lnTo>
                  <a:lnTo>
                    <a:pt x="3210" y="1200"/>
                  </a:lnTo>
                  <a:lnTo>
                    <a:pt x="3246" y="1182"/>
                  </a:lnTo>
                  <a:lnTo>
                    <a:pt x="3282" y="1170"/>
                  </a:lnTo>
                  <a:lnTo>
                    <a:pt x="3318" y="1152"/>
                  </a:lnTo>
                  <a:lnTo>
                    <a:pt x="3336" y="1146"/>
                  </a:lnTo>
                  <a:lnTo>
                    <a:pt x="3360" y="1134"/>
                  </a:lnTo>
                  <a:lnTo>
                    <a:pt x="3372" y="1122"/>
                  </a:lnTo>
                  <a:lnTo>
                    <a:pt x="3366" y="1116"/>
                  </a:lnTo>
                  <a:lnTo>
                    <a:pt x="3342" y="1110"/>
                  </a:lnTo>
                  <a:lnTo>
                    <a:pt x="3264" y="1110"/>
                  </a:lnTo>
                  <a:lnTo>
                    <a:pt x="3258" y="1086"/>
                  </a:lnTo>
                  <a:lnTo>
                    <a:pt x="3174" y="1056"/>
                  </a:lnTo>
                  <a:lnTo>
                    <a:pt x="3186" y="1056"/>
                  </a:lnTo>
                  <a:lnTo>
                    <a:pt x="3216" y="1050"/>
                  </a:lnTo>
                  <a:lnTo>
                    <a:pt x="3252" y="1050"/>
                  </a:lnTo>
                  <a:lnTo>
                    <a:pt x="3282" y="1056"/>
                  </a:lnTo>
                  <a:lnTo>
                    <a:pt x="3294" y="1062"/>
                  </a:lnTo>
                  <a:lnTo>
                    <a:pt x="3306" y="1074"/>
                  </a:lnTo>
                  <a:lnTo>
                    <a:pt x="3324" y="1086"/>
                  </a:lnTo>
                  <a:lnTo>
                    <a:pt x="3336" y="1098"/>
                  </a:lnTo>
                  <a:lnTo>
                    <a:pt x="3348" y="1104"/>
                  </a:lnTo>
                  <a:lnTo>
                    <a:pt x="3372" y="1098"/>
                  </a:lnTo>
                  <a:lnTo>
                    <a:pt x="3408" y="1080"/>
                  </a:lnTo>
                  <a:lnTo>
                    <a:pt x="3444" y="1068"/>
                  </a:lnTo>
                  <a:lnTo>
                    <a:pt x="3474" y="1050"/>
                  </a:lnTo>
                  <a:lnTo>
                    <a:pt x="3486" y="1044"/>
                  </a:lnTo>
                  <a:lnTo>
                    <a:pt x="3462" y="1032"/>
                  </a:lnTo>
                  <a:lnTo>
                    <a:pt x="3468" y="1026"/>
                  </a:lnTo>
                  <a:lnTo>
                    <a:pt x="3492" y="1014"/>
                  </a:lnTo>
                  <a:lnTo>
                    <a:pt x="3522" y="1014"/>
                  </a:lnTo>
                  <a:lnTo>
                    <a:pt x="3528" y="1020"/>
                  </a:lnTo>
                  <a:lnTo>
                    <a:pt x="3534" y="1032"/>
                  </a:lnTo>
                  <a:lnTo>
                    <a:pt x="3540" y="1038"/>
                  </a:lnTo>
                  <a:lnTo>
                    <a:pt x="3570" y="1050"/>
                  </a:lnTo>
                  <a:lnTo>
                    <a:pt x="3576" y="1026"/>
                  </a:lnTo>
                  <a:lnTo>
                    <a:pt x="3594" y="1044"/>
                  </a:lnTo>
                  <a:lnTo>
                    <a:pt x="3600" y="1038"/>
                  </a:lnTo>
                  <a:lnTo>
                    <a:pt x="3600" y="1026"/>
                  </a:lnTo>
                  <a:lnTo>
                    <a:pt x="3594" y="1014"/>
                  </a:lnTo>
                  <a:lnTo>
                    <a:pt x="3582" y="1002"/>
                  </a:lnTo>
                  <a:lnTo>
                    <a:pt x="3564" y="990"/>
                  </a:lnTo>
                  <a:lnTo>
                    <a:pt x="3606" y="984"/>
                  </a:lnTo>
                  <a:lnTo>
                    <a:pt x="3606" y="990"/>
                  </a:lnTo>
                  <a:lnTo>
                    <a:pt x="3612" y="996"/>
                  </a:lnTo>
                  <a:lnTo>
                    <a:pt x="3612" y="1008"/>
                  </a:lnTo>
                  <a:lnTo>
                    <a:pt x="3624" y="1032"/>
                  </a:lnTo>
                  <a:lnTo>
                    <a:pt x="3630" y="1038"/>
                  </a:lnTo>
                  <a:lnTo>
                    <a:pt x="3636" y="1038"/>
                  </a:lnTo>
                  <a:lnTo>
                    <a:pt x="3654" y="1032"/>
                  </a:lnTo>
                  <a:lnTo>
                    <a:pt x="3690" y="1026"/>
                  </a:lnTo>
                  <a:lnTo>
                    <a:pt x="3732" y="1008"/>
                  </a:lnTo>
                  <a:lnTo>
                    <a:pt x="3768" y="990"/>
                  </a:lnTo>
                  <a:lnTo>
                    <a:pt x="3798" y="972"/>
                  </a:lnTo>
                  <a:lnTo>
                    <a:pt x="3798" y="960"/>
                  </a:lnTo>
                  <a:lnTo>
                    <a:pt x="3786" y="942"/>
                  </a:lnTo>
                  <a:lnTo>
                    <a:pt x="3780" y="930"/>
                  </a:lnTo>
                  <a:lnTo>
                    <a:pt x="3774" y="912"/>
                  </a:lnTo>
                  <a:lnTo>
                    <a:pt x="3774" y="900"/>
                  </a:lnTo>
                  <a:lnTo>
                    <a:pt x="3780" y="894"/>
                  </a:lnTo>
                  <a:lnTo>
                    <a:pt x="3792" y="894"/>
                  </a:lnTo>
                  <a:lnTo>
                    <a:pt x="3804" y="888"/>
                  </a:lnTo>
                  <a:lnTo>
                    <a:pt x="3822" y="888"/>
                  </a:lnTo>
                  <a:lnTo>
                    <a:pt x="3840" y="882"/>
                  </a:lnTo>
                  <a:lnTo>
                    <a:pt x="3858" y="882"/>
                  </a:lnTo>
                  <a:lnTo>
                    <a:pt x="3864" y="876"/>
                  </a:lnTo>
                  <a:lnTo>
                    <a:pt x="3870" y="876"/>
                  </a:lnTo>
                  <a:lnTo>
                    <a:pt x="3870" y="858"/>
                  </a:lnTo>
                  <a:lnTo>
                    <a:pt x="3864" y="846"/>
                  </a:lnTo>
                  <a:lnTo>
                    <a:pt x="3864" y="840"/>
                  </a:lnTo>
                  <a:lnTo>
                    <a:pt x="3858" y="828"/>
                  </a:lnTo>
                  <a:lnTo>
                    <a:pt x="3840" y="804"/>
                  </a:lnTo>
                  <a:lnTo>
                    <a:pt x="3822" y="798"/>
                  </a:lnTo>
                  <a:lnTo>
                    <a:pt x="3786" y="792"/>
                  </a:lnTo>
                  <a:lnTo>
                    <a:pt x="3744" y="792"/>
                  </a:lnTo>
                  <a:lnTo>
                    <a:pt x="3708" y="804"/>
                  </a:lnTo>
                  <a:lnTo>
                    <a:pt x="3690" y="822"/>
                  </a:lnTo>
                  <a:lnTo>
                    <a:pt x="3690" y="840"/>
                  </a:lnTo>
                  <a:lnTo>
                    <a:pt x="3696" y="840"/>
                  </a:lnTo>
                  <a:lnTo>
                    <a:pt x="3702" y="846"/>
                  </a:lnTo>
                  <a:lnTo>
                    <a:pt x="3666" y="870"/>
                  </a:lnTo>
                  <a:lnTo>
                    <a:pt x="3642" y="870"/>
                  </a:lnTo>
                  <a:lnTo>
                    <a:pt x="3576" y="918"/>
                  </a:lnTo>
                  <a:lnTo>
                    <a:pt x="3552" y="930"/>
                  </a:lnTo>
                  <a:lnTo>
                    <a:pt x="3546" y="936"/>
                  </a:lnTo>
                  <a:lnTo>
                    <a:pt x="3540" y="948"/>
                  </a:lnTo>
                  <a:lnTo>
                    <a:pt x="3522" y="966"/>
                  </a:lnTo>
                  <a:lnTo>
                    <a:pt x="3492" y="966"/>
                  </a:lnTo>
                  <a:lnTo>
                    <a:pt x="3456" y="984"/>
                  </a:lnTo>
                  <a:lnTo>
                    <a:pt x="3456" y="972"/>
                  </a:lnTo>
                  <a:lnTo>
                    <a:pt x="3450" y="954"/>
                  </a:lnTo>
                  <a:lnTo>
                    <a:pt x="3450" y="918"/>
                  </a:lnTo>
                  <a:lnTo>
                    <a:pt x="3456" y="912"/>
                  </a:lnTo>
                  <a:lnTo>
                    <a:pt x="3480" y="900"/>
                  </a:lnTo>
                  <a:lnTo>
                    <a:pt x="3498" y="900"/>
                  </a:lnTo>
                  <a:lnTo>
                    <a:pt x="3510" y="894"/>
                  </a:lnTo>
                  <a:lnTo>
                    <a:pt x="3516" y="882"/>
                  </a:lnTo>
                  <a:lnTo>
                    <a:pt x="3516" y="870"/>
                  </a:lnTo>
                  <a:lnTo>
                    <a:pt x="3510" y="852"/>
                  </a:lnTo>
                  <a:lnTo>
                    <a:pt x="3504" y="846"/>
                  </a:lnTo>
                  <a:lnTo>
                    <a:pt x="3498" y="834"/>
                  </a:lnTo>
                  <a:lnTo>
                    <a:pt x="3486" y="834"/>
                  </a:lnTo>
                  <a:lnTo>
                    <a:pt x="3450" y="852"/>
                  </a:lnTo>
                  <a:lnTo>
                    <a:pt x="3432" y="858"/>
                  </a:lnTo>
                  <a:lnTo>
                    <a:pt x="3420" y="864"/>
                  </a:lnTo>
                  <a:lnTo>
                    <a:pt x="3414" y="870"/>
                  </a:lnTo>
                  <a:lnTo>
                    <a:pt x="3408" y="870"/>
                  </a:lnTo>
                  <a:lnTo>
                    <a:pt x="3378" y="900"/>
                  </a:lnTo>
                  <a:lnTo>
                    <a:pt x="3372" y="888"/>
                  </a:lnTo>
                  <a:lnTo>
                    <a:pt x="3396" y="858"/>
                  </a:lnTo>
                  <a:lnTo>
                    <a:pt x="3396" y="840"/>
                  </a:lnTo>
                  <a:lnTo>
                    <a:pt x="3438" y="822"/>
                  </a:lnTo>
                  <a:lnTo>
                    <a:pt x="3402" y="816"/>
                  </a:lnTo>
                  <a:lnTo>
                    <a:pt x="3408" y="804"/>
                  </a:lnTo>
                  <a:lnTo>
                    <a:pt x="3360" y="816"/>
                  </a:lnTo>
                  <a:lnTo>
                    <a:pt x="3336" y="804"/>
                  </a:lnTo>
                  <a:lnTo>
                    <a:pt x="3378" y="792"/>
                  </a:lnTo>
                  <a:lnTo>
                    <a:pt x="3378" y="774"/>
                  </a:lnTo>
                  <a:lnTo>
                    <a:pt x="3390" y="774"/>
                  </a:lnTo>
                  <a:lnTo>
                    <a:pt x="3396" y="780"/>
                  </a:lnTo>
                  <a:lnTo>
                    <a:pt x="3420" y="780"/>
                  </a:lnTo>
                  <a:lnTo>
                    <a:pt x="3426" y="774"/>
                  </a:lnTo>
                  <a:lnTo>
                    <a:pt x="3426" y="762"/>
                  </a:lnTo>
                  <a:lnTo>
                    <a:pt x="3420" y="756"/>
                  </a:lnTo>
                  <a:lnTo>
                    <a:pt x="3408" y="756"/>
                  </a:lnTo>
                  <a:lnTo>
                    <a:pt x="3396" y="744"/>
                  </a:lnTo>
                  <a:lnTo>
                    <a:pt x="3396" y="738"/>
                  </a:lnTo>
                  <a:lnTo>
                    <a:pt x="3420" y="690"/>
                  </a:lnTo>
                  <a:lnTo>
                    <a:pt x="3426" y="684"/>
                  </a:lnTo>
                  <a:lnTo>
                    <a:pt x="3426" y="672"/>
                  </a:lnTo>
                  <a:lnTo>
                    <a:pt x="3420" y="666"/>
                  </a:lnTo>
                  <a:lnTo>
                    <a:pt x="3414" y="666"/>
                  </a:lnTo>
                  <a:lnTo>
                    <a:pt x="3372" y="648"/>
                  </a:lnTo>
                  <a:lnTo>
                    <a:pt x="3348" y="660"/>
                  </a:lnTo>
                  <a:lnTo>
                    <a:pt x="3336" y="660"/>
                  </a:lnTo>
                  <a:lnTo>
                    <a:pt x="3318" y="666"/>
                  </a:lnTo>
                  <a:lnTo>
                    <a:pt x="3312" y="666"/>
                  </a:lnTo>
                  <a:lnTo>
                    <a:pt x="3306" y="672"/>
                  </a:lnTo>
                  <a:lnTo>
                    <a:pt x="3306" y="690"/>
                  </a:lnTo>
                  <a:lnTo>
                    <a:pt x="3240" y="690"/>
                  </a:lnTo>
                  <a:lnTo>
                    <a:pt x="3228" y="696"/>
                  </a:lnTo>
                  <a:lnTo>
                    <a:pt x="3222" y="702"/>
                  </a:lnTo>
                  <a:lnTo>
                    <a:pt x="3210" y="708"/>
                  </a:lnTo>
                  <a:lnTo>
                    <a:pt x="3198" y="720"/>
                  </a:lnTo>
                  <a:lnTo>
                    <a:pt x="3204" y="726"/>
                  </a:lnTo>
                  <a:lnTo>
                    <a:pt x="3216" y="732"/>
                  </a:lnTo>
                  <a:lnTo>
                    <a:pt x="3228" y="732"/>
                  </a:lnTo>
                  <a:lnTo>
                    <a:pt x="3234" y="738"/>
                  </a:lnTo>
                  <a:lnTo>
                    <a:pt x="3228" y="738"/>
                  </a:lnTo>
                  <a:lnTo>
                    <a:pt x="3222" y="744"/>
                  </a:lnTo>
                  <a:lnTo>
                    <a:pt x="3204" y="744"/>
                  </a:lnTo>
                  <a:lnTo>
                    <a:pt x="3180" y="756"/>
                  </a:lnTo>
                  <a:lnTo>
                    <a:pt x="3168" y="768"/>
                  </a:lnTo>
                  <a:lnTo>
                    <a:pt x="3168" y="774"/>
                  </a:lnTo>
                  <a:lnTo>
                    <a:pt x="3174" y="786"/>
                  </a:lnTo>
                  <a:lnTo>
                    <a:pt x="3186" y="798"/>
                  </a:lnTo>
                  <a:lnTo>
                    <a:pt x="3198" y="804"/>
                  </a:lnTo>
                  <a:lnTo>
                    <a:pt x="3204" y="810"/>
                  </a:lnTo>
                  <a:lnTo>
                    <a:pt x="3210" y="810"/>
                  </a:lnTo>
                  <a:lnTo>
                    <a:pt x="3234" y="798"/>
                  </a:lnTo>
                  <a:lnTo>
                    <a:pt x="3234" y="822"/>
                  </a:lnTo>
                  <a:lnTo>
                    <a:pt x="3240" y="828"/>
                  </a:lnTo>
                  <a:lnTo>
                    <a:pt x="3246" y="828"/>
                  </a:lnTo>
                  <a:lnTo>
                    <a:pt x="3258" y="822"/>
                  </a:lnTo>
                  <a:lnTo>
                    <a:pt x="3282" y="822"/>
                  </a:lnTo>
                  <a:lnTo>
                    <a:pt x="3276" y="828"/>
                  </a:lnTo>
                  <a:lnTo>
                    <a:pt x="3252" y="840"/>
                  </a:lnTo>
                  <a:lnTo>
                    <a:pt x="3246" y="840"/>
                  </a:lnTo>
                  <a:lnTo>
                    <a:pt x="3228" y="828"/>
                  </a:lnTo>
                  <a:lnTo>
                    <a:pt x="3222" y="846"/>
                  </a:lnTo>
                  <a:lnTo>
                    <a:pt x="3204" y="846"/>
                  </a:lnTo>
                  <a:lnTo>
                    <a:pt x="3192" y="852"/>
                  </a:lnTo>
                  <a:lnTo>
                    <a:pt x="3186" y="852"/>
                  </a:lnTo>
                  <a:lnTo>
                    <a:pt x="3180" y="858"/>
                  </a:lnTo>
                  <a:lnTo>
                    <a:pt x="3204" y="858"/>
                  </a:lnTo>
                  <a:lnTo>
                    <a:pt x="3228" y="846"/>
                  </a:lnTo>
                  <a:lnTo>
                    <a:pt x="3240" y="846"/>
                  </a:lnTo>
                  <a:lnTo>
                    <a:pt x="3240" y="852"/>
                  </a:lnTo>
                  <a:lnTo>
                    <a:pt x="3228" y="870"/>
                  </a:lnTo>
                  <a:lnTo>
                    <a:pt x="3210" y="882"/>
                  </a:lnTo>
                  <a:lnTo>
                    <a:pt x="3198" y="888"/>
                  </a:lnTo>
                  <a:lnTo>
                    <a:pt x="3180" y="894"/>
                  </a:lnTo>
                  <a:lnTo>
                    <a:pt x="3168" y="900"/>
                  </a:lnTo>
                  <a:lnTo>
                    <a:pt x="3162" y="906"/>
                  </a:lnTo>
                  <a:lnTo>
                    <a:pt x="3138" y="918"/>
                  </a:lnTo>
                  <a:lnTo>
                    <a:pt x="3132" y="924"/>
                  </a:lnTo>
                  <a:lnTo>
                    <a:pt x="3120" y="918"/>
                  </a:lnTo>
                  <a:lnTo>
                    <a:pt x="3114" y="918"/>
                  </a:lnTo>
                  <a:lnTo>
                    <a:pt x="3102" y="912"/>
                  </a:lnTo>
                  <a:lnTo>
                    <a:pt x="3090" y="912"/>
                  </a:lnTo>
                  <a:lnTo>
                    <a:pt x="3072" y="930"/>
                  </a:lnTo>
                  <a:lnTo>
                    <a:pt x="3060" y="936"/>
                  </a:lnTo>
                  <a:lnTo>
                    <a:pt x="3054" y="948"/>
                  </a:lnTo>
                  <a:lnTo>
                    <a:pt x="3054" y="972"/>
                  </a:lnTo>
                  <a:lnTo>
                    <a:pt x="3048" y="978"/>
                  </a:lnTo>
                  <a:lnTo>
                    <a:pt x="3042" y="966"/>
                  </a:lnTo>
                  <a:lnTo>
                    <a:pt x="3030" y="966"/>
                  </a:lnTo>
                  <a:lnTo>
                    <a:pt x="3018" y="960"/>
                  </a:lnTo>
                  <a:lnTo>
                    <a:pt x="3012" y="960"/>
                  </a:lnTo>
                  <a:lnTo>
                    <a:pt x="3006" y="954"/>
                  </a:lnTo>
                  <a:lnTo>
                    <a:pt x="3030" y="930"/>
                  </a:lnTo>
                  <a:lnTo>
                    <a:pt x="3042" y="924"/>
                  </a:lnTo>
                  <a:lnTo>
                    <a:pt x="3060" y="906"/>
                  </a:lnTo>
                  <a:lnTo>
                    <a:pt x="3072" y="900"/>
                  </a:lnTo>
                  <a:lnTo>
                    <a:pt x="3036" y="900"/>
                  </a:lnTo>
                  <a:lnTo>
                    <a:pt x="3030" y="888"/>
                  </a:lnTo>
                  <a:lnTo>
                    <a:pt x="3018" y="882"/>
                  </a:lnTo>
                  <a:lnTo>
                    <a:pt x="2994" y="882"/>
                  </a:lnTo>
                  <a:lnTo>
                    <a:pt x="2988" y="888"/>
                  </a:lnTo>
                  <a:lnTo>
                    <a:pt x="2946" y="888"/>
                  </a:lnTo>
                  <a:lnTo>
                    <a:pt x="2946" y="894"/>
                  </a:lnTo>
                  <a:lnTo>
                    <a:pt x="2940" y="906"/>
                  </a:lnTo>
                  <a:lnTo>
                    <a:pt x="2940" y="918"/>
                  </a:lnTo>
                  <a:lnTo>
                    <a:pt x="2946" y="918"/>
                  </a:lnTo>
                  <a:lnTo>
                    <a:pt x="2952" y="924"/>
                  </a:lnTo>
                  <a:lnTo>
                    <a:pt x="2964" y="924"/>
                  </a:lnTo>
                  <a:lnTo>
                    <a:pt x="2976" y="936"/>
                  </a:lnTo>
                  <a:lnTo>
                    <a:pt x="2982" y="936"/>
                  </a:lnTo>
                  <a:lnTo>
                    <a:pt x="2976" y="942"/>
                  </a:lnTo>
                  <a:lnTo>
                    <a:pt x="2958" y="942"/>
                  </a:lnTo>
                  <a:lnTo>
                    <a:pt x="2952" y="936"/>
                  </a:lnTo>
                  <a:lnTo>
                    <a:pt x="2940" y="930"/>
                  </a:lnTo>
                  <a:lnTo>
                    <a:pt x="2934" y="924"/>
                  </a:lnTo>
                  <a:lnTo>
                    <a:pt x="2916" y="912"/>
                  </a:lnTo>
                  <a:lnTo>
                    <a:pt x="2910" y="942"/>
                  </a:lnTo>
                  <a:lnTo>
                    <a:pt x="2904" y="942"/>
                  </a:lnTo>
                  <a:lnTo>
                    <a:pt x="2898" y="948"/>
                  </a:lnTo>
                  <a:lnTo>
                    <a:pt x="2862" y="948"/>
                  </a:lnTo>
                  <a:lnTo>
                    <a:pt x="2844" y="942"/>
                  </a:lnTo>
                  <a:lnTo>
                    <a:pt x="2826" y="942"/>
                  </a:lnTo>
                  <a:lnTo>
                    <a:pt x="2808" y="936"/>
                  </a:lnTo>
                  <a:lnTo>
                    <a:pt x="2718" y="936"/>
                  </a:lnTo>
                  <a:lnTo>
                    <a:pt x="2706" y="930"/>
                  </a:lnTo>
                  <a:lnTo>
                    <a:pt x="2700" y="918"/>
                  </a:lnTo>
                  <a:lnTo>
                    <a:pt x="2688" y="912"/>
                  </a:lnTo>
                  <a:lnTo>
                    <a:pt x="2628" y="918"/>
                  </a:lnTo>
                  <a:lnTo>
                    <a:pt x="2622" y="912"/>
                  </a:lnTo>
                  <a:lnTo>
                    <a:pt x="2616" y="900"/>
                  </a:lnTo>
                  <a:lnTo>
                    <a:pt x="2604" y="894"/>
                  </a:lnTo>
                  <a:lnTo>
                    <a:pt x="2598" y="894"/>
                  </a:lnTo>
                  <a:lnTo>
                    <a:pt x="2586" y="888"/>
                  </a:lnTo>
                  <a:lnTo>
                    <a:pt x="2568" y="888"/>
                  </a:lnTo>
                  <a:lnTo>
                    <a:pt x="2556" y="894"/>
                  </a:lnTo>
                  <a:lnTo>
                    <a:pt x="2538" y="900"/>
                  </a:lnTo>
                  <a:lnTo>
                    <a:pt x="2532" y="906"/>
                  </a:lnTo>
                  <a:lnTo>
                    <a:pt x="2526" y="906"/>
                  </a:lnTo>
                  <a:lnTo>
                    <a:pt x="2526" y="912"/>
                  </a:lnTo>
                  <a:lnTo>
                    <a:pt x="2484" y="912"/>
                  </a:lnTo>
                  <a:lnTo>
                    <a:pt x="2472" y="906"/>
                  </a:lnTo>
                  <a:lnTo>
                    <a:pt x="2442" y="906"/>
                  </a:lnTo>
                  <a:lnTo>
                    <a:pt x="2430" y="918"/>
                  </a:lnTo>
                  <a:lnTo>
                    <a:pt x="2430" y="930"/>
                  </a:lnTo>
                  <a:lnTo>
                    <a:pt x="2418" y="954"/>
                  </a:lnTo>
                  <a:lnTo>
                    <a:pt x="2412" y="960"/>
                  </a:lnTo>
                  <a:lnTo>
                    <a:pt x="2412" y="966"/>
                  </a:lnTo>
                  <a:lnTo>
                    <a:pt x="2400" y="996"/>
                  </a:lnTo>
                  <a:lnTo>
                    <a:pt x="2364" y="996"/>
                  </a:lnTo>
                  <a:lnTo>
                    <a:pt x="2358" y="1026"/>
                  </a:lnTo>
                  <a:lnTo>
                    <a:pt x="2334" y="978"/>
                  </a:lnTo>
                  <a:lnTo>
                    <a:pt x="2340" y="978"/>
                  </a:lnTo>
                  <a:lnTo>
                    <a:pt x="2352" y="984"/>
                  </a:lnTo>
                  <a:lnTo>
                    <a:pt x="2376" y="984"/>
                  </a:lnTo>
                  <a:lnTo>
                    <a:pt x="2388" y="972"/>
                  </a:lnTo>
                  <a:lnTo>
                    <a:pt x="2358" y="942"/>
                  </a:lnTo>
                  <a:lnTo>
                    <a:pt x="2340" y="942"/>
                  </a:lnTo>
                  <a:lnTo>
                    <a:pt x="2328" y="936"/>
                  </a:lnTo>
                  <a:lnTo>
                    <a:pt x="2316" y="936"/>
                  </a:lnTo>
                  <a:lnTo>
                    <a:pt x="2322" y="918"/>
                  </a:lnTo>
                  <a:lnTo>
                    <a:pt x="2304" y="924"/>
                  </a:lnTo>
                  <a:lnTo>
                    <a:pt x="2262" y="930"/>
                  </a:lnTo>
                  <a:lnTo>
                    <a:pt x="2208" y="936"/>
                  </a:lnTo>
                  <a:lnTo>
                    <a:pt x="2160" y="942"/>
                  </a:lnTo>
                  <a:lnTo>
                    <a:pt x="2112" y="942"/>
                  </a:lnTo>
                  <a:lnTo>
                    <a:pt x="2064" y="936"/>
                  </a:lnTo>
                  <a:lnTo>
                    <a:pt x="2034" y="930"/>
                  </a:lnTo>
                  <a:lnTo>
                    <a:pt x="2028" y="924"/>
                  </a:lnTo>
                  <a:lnTo>
                    <a:pt x="2052" y="918"/>
                  </a:lnTo>
                  <a:lnTo>
                    <a:pt x="2082" y="918"/>
                  </a:lnTo>
                  <a:lnTo>
                    <a:pt x="2118" y="912"/>
                  </a:lnTo>
                  <a:lnTo>
                    <a:pt x="2142" y="900"/>
                  </a:lnTo>
                  <a:lnTo>
                    <a:pt x="2142" y="888"/>
                  </a:lnTo>
                  <a:lnTo>
                    <a:pt x="2112" y="864"/>
                  </a:lnTo>
                  <a:lnTo>
                    <a:pt x="2082" y="852"/>
                  </a:lnTo>
                  <a:lnTo>
                    <a:pt x="2004" y="852"/>
                  </a:lnTo>
                  <a:lnTo>
                    <a:pt x="1968" y="840"/>
                  </a:lnTo>
                  <a:lnTo>
                    <a:pt x="1944" y="834"/>
                  </a:lnTo>
                  <a:lnTo>
                    <a:pt x="1938" y="828"/>
                  </a:lnTo>
                  <a:lnTo>
                    <a:pt x="1908" y="828"/>
                  </a:lnTo>
                  <a:lnTo>
                    <a:pt x="1896" y="822"/>
                  </a:lnTo>
                  <a:lnTo>
                    <a:pt x="1866" y="804"/>
                  </a:lnTo>
                  <a:lnTo>
                    <a:pt x="1836" y="792"/>
                  </a:lnTo>
                  <a:lnTo>
                    <a:pt x="1812" y="786"/>
                  </a:lnTo>
                  <a:lnTo>
                    <a:pt x="1800" y="792"/>
                  </a:lnTo>
                  <a:lnTo>
                    <a:pt x="1782" y="798"/>
                  </a:lnTo>
                  <a:lnTo>
                    <a:pt x="1770" y="804"/>
                  </a:lnTo>
                  <a:lnTo>
                    <a:pt x="1758" y="816"/>
                  </a:lnTo>
                  <a:lnTo>
                    <a:pt x="1734" y="828"/>
                  </a:lnTo>
                  <a:lnTo>
                    <a:pt x="1680" y="828"/>
                  </a:lnTo>
                  <a:lnTo>
                    <a:pt x="1710" y="810"/>
                  </a:lnTo>
                  <a:lnTo>
                    <a:pt x="1710" y="798"/>
                  </a:lnTo>
                  <a:lnTo>
                    <a:pt x="1734" y="768"/>
                  </a:lnTo>
                  <a:lnTo>
                    <a:pt x="1728" y="768"/>
                  </a:lnTo>
                  <a:lnTo>
                    <a:pt x="1722" y="774"/>
                  </a:lnTo>
                  <a:lnTo>
                    <a:pt x="1674" y="798"/>
                  </a:lnTo>
                  <a:lnTo>
                    <a:pt x="1650" y="822"/>
                  </a:lnTo>
                  <a:lnTo>
                    <a:pt x="1638" y="828"/>
                  </a:lnTo>
                  <a:lnTo>
                    <a:pt x="1620" y="834"/>
                  </a:lnTo>
                  <a:lnTo>
                    <a:pt x="1608" y="828"/>
                  </a:lnTo>
                  <a:lnTo>
                    <a:pt x="1602" y="816"/>
                  </a:lnTo>
                  <a:lnTo>
                    <a:pt x="1602" y="798"/>
                  </a:lnTo>
                  <a:lnTo>
                    <a:pt x="1614" y="774"/>
                  </a:lnTo>
                  <a:lnTo>
                    <a:pt x="1614" y="762"/>
                  </a:lnTo>
                  <a:lnTo>
                    <a:pt x="1608" y="750"/>
                  </a:lnTo>
                  <a:lnTo>
                    <a:pt x="1596" y="744"/>
                  </a:lnTo>
                  <a:lnTo>
                    <a:pt x="1590" y="738"/>
                  </a:lnTo>
                  <a:lnTo>
                    <a:pt x="1578" y="738"/>
                  </a:lnTo>
                  <a:lnTo>
                    <a:pt x="1572" y="744"/>
                  </a:lnTo>
                  <a:lnTo>
                    <a:pt x="1572" y="750"/>
                  </a:lnTo>
                  <a:lnTo>
                    <a:pt x="1578" y="762"/>
                  </a:lnTo>
                  <a:lnTo>
                    <a:pt x="1584" y="768"/>
                  </a:lnTo>
                  <a:lnTo>
                    <a:pt x="1542" y="768"/>
                  </a:lnTo>
                  <a:lnTo>
                    <a:pt x="1530" y="774"/>
                  </a:lnTo>
                  <a:lnTo>
                    <a:pt x="1512" y="780"/>
                  </a:lnTo>
                  <a:lnTo>
                    <a:pt x="1494" y="798"/>
                  </a:lnTo>
                  <a:lnTo>
                    <a:pt x="1446" y="798"/>
                  </a:lnTo>
                  <a:lnTo>
                    <a:pt x="1428" y="804"/>
                  </a:lnTo>
                  <a:lnTo>
                    <a:pt x="1416" y="804"/>
                  </a:lnTo>
                  <a:lnTo>
                    <a:pt x="1398" y="810"/>
                  </a:lnTo>
                  <a:lnTo>
                    <a:pt x="1380" y="810"/>
                  </a:lnTo>
                  <a:lnTo>
                    <a:pt x="1374" y="816"/>
                  </a:lnTo>
                  <a:lnTo>
                    <a:pt x="1368" y="816"/>
                  </a:lnTo>
                  <a:lnTo>
                    <a:pt x="1356" y="822"/>
                  </a:lnTo>
                  <a:lnTo>
                    <a:pt x="1350" y="828"/>
                  </a:lnTo>
                  <a:lnTo>
                    <a:pt x="1338" y="834"/>
                  </a:lnTo>
                  <a:lnTo>
                    <a:pt x="1314" y="816"/>
                  </a:lnTo>
                  <a:lnTo>
                    <a:pt x="1302" y="822"/>
                  </a:lnTo>
                  <a:lnTo>
                    <a:pt x="1296" y="828"/>
                  </a:lnTo>
                  <a:lnTo>
                    <a:pt x="1272" y="840"/>
                  </a:lnTo>
                  <a:lnTo>
                    <a:pt x="1260" y="840"/>
                  </a:lnTo>
                  <a:lnTo>
                    <a:pt x="1254" y="846"/>
                  </a:lnTo>
                  <a:lnTo>
                    <a:pt x="1242" y="846"/>
                  </a:lnTo>
                  <a:lnTo>
                    <a:pt x="1230" y="852"/>
                  </a:lnTo>
                  <a:lnTo>
                    <a:pt x="1224" y="858"/>
                  </a:lnTo>
                  <a:lnTo>
                    <a:pt x="1212" y="864"/>
                  </a:lnTo>
                  <a:lnTo>
                    <a:pt x="1176" y="864"/>
                  </a:lnTo>
                  <a:lnTo>
                    <a:pt x="1188" y="858"/>
                  </a:lnTo>
                  <a:lnTo>
                    <a:pt x="1194" y="846"/>
                  </a:lnTo>
                  <a:lnTo>
                    <a:pt x="1212" y="840"/>
                  </a:lnTo>
                  <a:lnTo>
                    <a:pt x="1236" y="828"/>
                  </a:lnTo>
                  <a:lnTo>
                    <a:pt x="1254" y="828"/>
                  </a:lnTo>
                  <a:lnTo>
                    <a:pt x="1266" y="822"/>
                  </a:lnTo>
                  <a:lnTo>
                    <a:pt x="1284" y="816"/>
                  </a:lnTo>
                  <a:lnTo>
                    <a:pt x="1290" y="810"/>
                  </a:lnTo>
                  <a:lnTo>
                    <a:pt x="1362" y="810"/>
                  </a:lnTo>
                  <a:lnTo>
                    <a:pt x="1386" y="798"/>
                  </a:lnTo>
                  <a:lnTo>
                    <a:pt x="1422" y="792"/>
                  </a:lnTo>
                  <a:lnTo>
                    <a:pt x="1458" y="780"/>
                  </a:lnTo>
                  <a:lnTo>
                    <a:pt x="1470" y="780"/>
                  </a:lnTo>
                  <a:lnTo>
                    <a:pt x="1476" y="774"/>
                  </a:lnTo>
                  <a:lnTo>
                    <a:pt x="1482" y="774"/>
                  </a:lnTo>
                  <a:lnTo>
                    <a:pt x="1476" y="768"/>
                  </a:lnTo>
                  <a:lnTo>
                    <a:pt x="1410" y="768"/>
                  </a:lnTo>
                  <a:lnTo>
                    <a:pt x="1398" y="774"/>
                  </a:lnTo>
                  <a:lnTo>
                    <a:pt x="1392" y="774"/>
                  </a:lnTo>
                  <a:lnTo>
                    <a:pt x="1380" y="780"/>
                  </a:lnTo>
                  <a:lnTo>
                    <a:pt x="1374" y="786"/>
                  </a:lnTo>
                  <a:lnTo>
                    <a:pt x="1368" y="786"/>
                  </a:lnTo>
                  <a:lnTo>
                    <a:pt x="1362" y="792"/>
                  </a:lnTo>
                  <a:lnTo>
                    <a:pt x="1278" y="792"/>
                  </a:lnTo>
                  <a:lnTo>
                    <a:pt x="1254" y="804"/>
                  </a:lnTo>
                  <a:lnTo>
                    <a:pt x="1248" y="810"/>
                  </a:lnTo>
                  <a:lnTo>
                    <a:pt x="1236" y="816"/>
                  </a:lnTo>
                  <a:lnTo>
                    <a:pt x="1230" y="822"/>
                  </a:lnTo>
                  <a:lnTo>
                    <a:pt x="1212" y="822"/>
                  </a:lnTo>
                  <a:lnTo>
                    <a:pt x="1158" y="846"/>
                  </a:lnTo>
                  <a:lnTo>
                    <a:pt x="1140" y="846"/>
                  </a:lnTo>
                  <a:lnTo>
                    <a:pt x="1128" y="858"/>
                  </a:lnTo>
                  <a:lnTo>
                    <a:pt x="1122" y="870"/>
                  </a:lnTo>
                  <a:lnTo>
                    <a:pt x="1122" y="876"/>
                  </a:lnTo>
                  <a:lnTo>
                    <a:pt x="1116" y="876"/>
                  </a:lnTo>
                  <a:lnTo>
                    <a:pt x="1110" y="870"/>
                  </a:lnTo>
                  <a:lnTo>
                    <a:pt x="1110" y="846"/>
                  </a:lnTo>
                  <a:lnTo>
                    <a:pt x="1116" y="846"/>
                  </a:lnTo>
                  <a:lnTo>
                    <a:pt x="1152" y="834"/>
                  </a:lnTo>
                  <a:lnTo>
                    <a:pt x="1176" y="822"/>
                  </a:lnTo>
                  <a:lnTo>
                    <a:pt x="1194" y="816"/>
                  </a:lnTo>
                  <a:lnTo>
                    <a:pt x="1188" y="810"/>
                  </a:lnTo>
                  <a:lnTo>
                    <a:pt x="1176" y="810"/>
                  </a:lnTo>
                  <a:lnTo>
                    <a:pt x="1164" y="804"/>
                  </a:lnTo>
                  <a:lnTo>
                    <a:pt x="1140" y="804"/>
                  </a:lnTo>
                  <a:lnTo>
                    <a:pt x="1122" y="822"/>
                  </a:lnTo>
                  <a:lnTo>
                    <a:pt x="1110" y="828"/>
                  </a:lnTo>
                  <a:lnTo>
                    <a:pt x="1092" y="828"/>
                  </a:lnTo>
                  <a:lnTo>
                    <a:pt x="1080" y="834"/>
                  </a:lnTo>
                  <a:lnTo>
                    <a:pt x="1068" y="834"/>
                  </a:lnTo>
                  <a:lnTo>
                    <a:pt x="1068" y="840"/>
                  </a:lnTo>
                  <a:lnTo>
                    <a:pt x="1062" y="846"/>
                  </a:lnTo>
                  <a:lnTo>
                    <a:pt x="1062" y="876"/>
                  </a:lnTo>
                  <a:lnTo>
                    <a:pt x="1038" y="858"/>
                  </a:lnTo>
                  <a:lnTo>
                    <a:pt x="972" y="852"/>
                  </a:lnTo>
                  <a:lnTo>
                    <a:pt x="960" y="846"/>
                  </a:lnTo>
                  <a:lnTo>
                    <a:pt x="948" y="834"/>
                  </a:lnTo>
                  <a:lnTo>
                    <a:pt x="936" y="834"/>
                  </a:lnTo>
                  <a:lnTo>
                    <a:pt x="936" y="828"/>
                  </a:lnTo>
                  <a:lnTo>
                    <a:pt x="942" y="822"/>
                  </a:lnTo>
                  <a:lnTo>
                    <a:pt x="942" y="810"/>
                  </a:lnTo>
                  <a:lnTo>
                    <a:pt x="948" y="804"/>
                  </a:lnTo>
                  <a:lnTo>
                    <a:pt x="834" y="804"/>
                  </a:lnTo>
                  <a:lnTo>
                    <a:pt x="852" y="804"/>
                  </a:lnTo>
                  <a:lnTo>
                    <a:pt x="78" y="1440"/>
                  </a:lnTo>
                  <a:lnTo>
                    <a:pt x="72" y="1446"/>
                  </a:lnTo>
                  <a:lnTo>
                    <a:pt x="60" y="1452"/>
                  </a:lnTo>
                  <a:lnTo>
                    <a:pt x="54" y="1464"/>
                  </a:lnTo>
                  <a:lnTo>
                    <a:pt x="54" y="1476"/>
                  </a:lnTo>
                  <a:lnTo>
                    <a:pt x="108" y="1476"/>
                  </a:lnTo>
                  <a:lnTo>
                    <a:pt x="120" y="1464"/>
                  </a:lnTo>
                  <a:lnTo>
                    <a:pt x="156" y="1464"/>
                  </a:lnTo>
                  <a:lnTo>
                    <a:pt x="132" y="1488"/>
                  </a:lnTo>
                  <a:lnTo>
                    <a:pt x="132" y="1494"/>
                  </a:lnTo>
                  <a:lnTo>
                    <a:pt x="138" y="1506"/>
                  </a:lnTo>
                  <a:lnTo>
                    <a:pt x="138" y="1524"/>
                  </a:lnTo>
                  <a:lnTo>
                    <a:pt x="144" y="1530"/>
                  </a:lnTo>
                  <a:lnTo>
                    <a:pt x="156" y="1536"/>
                  </a:lnTo>
                  <a:lnTo>
                    <a:pt x="162" y="1542"/>
                  </a:lnTo>
                  <a:lnTo>
                    <a:pt x="144" y="1560"/>
                  </a:lnTo>
                  <a:lnTo>
                    <a:pt x="144" y="1572"/>
                  </a:lnTo>
                  <a:lnTo>
                    <a:pt x="150" y="1572"/>
                  </a:lnTo>
                  <a:lnTo>
                    <a:pt x="156" y="1566"/>
                  </a:lnTo>
                  <a:lnTo>
                    <a:pt x="168" y="1560"/>
                  </a:lnTo>
                  <a:lnTo>
                    <a:pt x="174" y="1554"/>
                  </a:lnTo>
                  <a:lnTo>
                    <a:pt x="180" y="1554"/>
                  </a:lnTo>
                  <a:lnTo>
                    <a:pt x="186" y="1548"/>
                  </a:lnTo>
                  <a:lnTo>
                    <a:pt x="198" y="1548"/>
                  </a:lnTo>
                  <a:lnTo>
                    <a:pt x="210" y="1542"/>
                  </a:lnTo>
                  <a:lnTo>
                    <a:pt x="222" y="1542"/>
                  </a:lnTo>
                  <a:lnTo>
                    <a:pt x="234" y="1536"/>
                  </a:lnTo>
                  <a:lnTo>
                    <a:pt x="240" y="1530"/>
                  </a:lnTo>
                  <a:lnTo>
                    <a:pt x="258" y="1530"/>
                  </a:lnTo>
                  <a:lnTo>
                    <a:pt x="258" y="1518"/>
                  </a:lnTo>
                  <a:lnTo>
                    <a:pt x="264" y="1518"/>
                  </a:lnTo>
                  <a:lnTo>
                    <a:pt x="270" y="1512"/>
                  </a:lnTo>
                  <a:lnTo>
                    <a:pt x="282" y="1512"/>
                  </a:lnTo>
                  <a:lnTo>
                    <a:pt x="300" y="1506"/>
                  </a:lnTo>
                  <a:lnTo>
                    <a:pt x="312" y="1506"/>
                  </a:lnTo>
                  <a:lnTo>
                    <a:pt x="330" y="1512"/>
                  </a:lnTo>
                  <a:lnTo>
                    <a:pt x="336" y="1518"/>
                  </a:lnTo>
                  <a:lnTo>
                    <a:pt x="330" y="1524"/>
                  </a:lnTo>
                  <a:lnTo>
                    <a:pt x="324" y="1524"/>
                  </a:lnTo>
                  <a:lnTo>
                    <a:pt x="318" y="1530"/>
                  </a:lnTo>
                  <a:lnTo>
                    <a:pt x="318" y="1560"/>
                  </a:lnTo>
                  <a:lnTo>
                    <a:pt x="306" y="1572"/>
                  </a:lnTo>
                  <a:lnTo>
                    <a:pt x="324" y="1590"/>
                  </a:lnTo>
                  <a:lnTo>
                    <a:pt x="330" y="1602"/>
                  </a:lnTo>
                  <a:lnTo>
                    <a:pt x="330" y="1620"/>
                  </a:lnTo>
                  <a:lnTo>
                    <a:pt x="312" y="1656"/>
                  </a:lnTo>
                  <a:lnTo>
                    <a:pt x="312" y="1698"/>
                  </a:lnTo>
                  <a:lnTo>
                    <a:pt x="306" y="1704"/>
                  </a:lnTo>
                  <a:lnTo>
                    <a:pt x="300" y="1716"/>
                  </a:lnTo>
                  <a:lnTo>
                    <a:pt x="300" y="1728"/>
                  </a:lnTo>
                  <a:lnTo>
                    <a:pt x="294" y="1740"/>
                  </a:lnTo>
                  <a:lnTo>
                    <a:pt x="294" y="1746"/>
                  </a:lnTo>
                  <a:lnTo>
                    <a:pt x="300" y="1752"/>
                  </a:lnTo>
                  <a:lnTo>
                    <a:pt x="312" y="1758"/>
                  </a:lnTo>
                  <a:lnTo>
                    <a:pt x="318" y="1764"/>
                  </a:lnTo>
                  <a:lnTo>
                    <a:pt x="324" y="1764"/>
                  </a:lnTo>
                  <a:lnTo>
                    <a:pt x="330" y="1770"/>
                  </a:lnTo>
                  <a:lnTo>
                    <a:pt x="330" y="1776"/>
                  </a:lnTo>
                  <a:lnTo>
                    <a:pt x="348" y="1776"/>
                  </a:lnTo>
                  <a:lnTo>
                    <a:pt x="354" y="1782"/>
                  </a:lnTo>
                  <a:lnTo>
                    <a:pt x="354" y="1794"/>
                  </a:lnTo>
                  <a:lnTo>
                    <a:pt x="342" y="1800"/>
                  </a:lnTo>
                  <a:lnTo>
                    <a:pt x="330" y="1812"/>
                  </a:lnTo>
                  <a:lnTo>
                    <a:pt x="318" y="1818"/>
                  </a:lnTo>
                  <a:lnTo>
                    <a:pt x="318" y="1830"/>
                  </a:lnTo>
                  <a:lnTo>
                    <a:pt x="312" y="1842"/>
                  </a:lnTo>
                  <a:lnTo>
                    <a:pt x="294" y="1860"/>
                  </a:lnTo>
                  <a:lnTo>
                    <a:pt x="282" y="1866"/>
                  </a:lnTo>
                  <a:lnTo>
                    <a:pt x="270" y="1878"/>
                  </a:lnTo>
                  <a:lnTo>
                    <a:pt x="252" y="1884"/>
                  </a:lnTo>
                  <a:lnTo>
                    <a:pt x="234" y="1896"/>
                  </a:lnTo>
                  <a:lnTo>
                    <a:pt x="228" y="1902"/>
                  </a:lnTo>
                  <a:lnTo>
                    <a:pt x="222" y="1914"/>
                  </a:lnTo>
                  <a:lnTo>
                    <a:pt x="222" y="1926"/>
                  </a:lnTo>
                  <a:lnTo>
                    <a:pt x="216" y="1932"/>
                  </a:lnTo>
                  <a:lnTo>
                    <a:pt x="216" y="1944"/>
                  </a:lnTo>
                  <a:lnTo>
                    <a:pt x="204" y="1956"/>
                  </a:lnTo>
                  <a:lnTo>
                    <a:pt x="210" y="1962"/>
                  </a:lnTo>
                  <a:lnTo>
                    <a:pt x="216" y="1962"/>
                  </a:lnTo>
                  <a:lnTo>
                    <a:pt x="216" y="1974"/>
                  </a:lnTo>
                  <a:lnTo>
                    <a:pt x="228" y="1986"/>
                  </a:lnTo>
                  <a:lnTo>
                    <a:pt x="240" y="1980"/>
                  </a:lnTo>
                  <a:lnTo>
                    <a:pt x="246" y="1968"/>
                  </a:lnTo>
                  <a:lnTo>
                    <a:pt x="258" y="1962"/>
                  </a:lnTo>
                  <a:lnTo>
                    <a:pt x="276" y="1956"/>
                  </a:lnTo>
                  <a:lnTo>
                    <a:pt x="294" y="1938"/>
                  </a:lnTo>
                  <a:lnTo>
                    <a:pt x="306" y="1938"/>
                  </a:lnTo>
                  <a:lnTo>
                    <a:pt x="306" y="1944"/>
                  </a:lnTo>
                  <a:lnTo>
                    <a:pt x="300" y="1950"/>
                  </a:lnTo>
                  <a:lnTo>
                    <a:pt x="288" y="1956"/>
                  </a:lnTo>
                  <a:lnTo>
                    <a:pt x="282" y="1956"/>
                  </a:lnTo>
                  <a:lnTo>
                    <a:pt x="276" y="1962"/>
                  </a:lnTo>
                  <a:lnTo>
                    <a:pt x="276" y="1974"/>
                  </a:lnTo>
                  <a:lnTo>
                    <a:pt x="282" y="1986"/>
                  </a:lnTo>
                  <a:lnTo>
                    <a:pt x="294" y="1998"/>
                  </a:lnTo>
                  <a:lnTo>
                    <a:pt x="252" y="1992"/>
                  </a:lnTo>
                  <a:lnTo>
                    <a:pt x="246" y="1998"/>
                  </a:lnTo>
                  <a:lnTo>
                    <a:pt x="240" y="2010"/>
                  </a:lnTo>
                  <a:lnTo>
                    <a:pt x="234" y="2016"/>
                  </a:lnTo>
                  <a:lnTo>
                    <a:pt x="228" y="2028"/>
                  </a:lnTo>
                  <a:lnTo>
                    <a:pt x="228" y="2034"/>
                  </a:lnTo>
                  <a:lnTo>
                    <a:pt x="234" y="2034"/>
                  </a:lnTo>
                  <a:lnTo>
                    <a:pt x="240" y="2040"/>
                  </a:lnTo>
                  <a:lnTo>
                    <a:pt x="252" y="2040"/>
                  </a:lnTo>
                  <a:lnTo>
                    <a:pt x="258" y="2046"/>
                  </a:lnTo>
                  <a:lnTo>
                    <a:pt x="252" y="2052"/>
                  </a:lnTo>
                  <a:lnTo>
                    <a:pt x="252" y="2058"/>
                  </a:lnTo>
                  <a:lnTo>
                    <a:pt x="246" y="2070"/>
                  </a:lnTo>
                  <a:lnTo>
                    <a:pt x="246" y="2076"/>
                  </a:lnTo>
                  <a:lnTo>
                    <a:pt x="252" y="2070"/>
                  </a:lnTo>
                  <a:lnTo>
                    <a:pt x="288" y="2052"/>
                  </a:lnTo>
                  <a:lnTo>
                    <a:pt x="306" y="2034"/>
                  </a:lnTo>
                  <a:lnTo>
                    <a:pt x="318" y="2028"/>
                  </a:lnTo>
                  <a:lnTo>
                    <a:pt x="318" y="2040"/>
                  </a:lnTo>
                  <a:lnTo>
                    <a:pt x="288" y="2058"/>
                  </a:lnTo>
                  <a:lnTo>
                    <a:pt x="312" y="2064"/>
                  </a:lnTo>
                  <a:lnTo>
                    <a:pt x="312" y="2076"/>
                  </a:lnTo>
                  <a:lnTo>
                    <a:pt x="294" y="2094"/>
                  </a:lnTo>
                  <a:lnTo>
                    <a:pt x="276" y="2076"/>
                  </a:lnTo>
                  <a:lnTo>
                    <a:pt x="270" y="2076"/>
                  </a:lnTo>
                  <a:lnTo>
                    <a:pt x="264" y="2082"/>
                  </a:lnTo>
                  <a:lnTo>
                    <a:pt x="240" y="2094"/>
                  </a:lnTo>
                  <a:lnTo>
                    <a:pt x="228" y="2094"/>
                  </a:lnTo>
                  <a:lnTo>
                    <a:pt x="216" y="2106"/>
                  </a:lnTo>
                  <a:lnTo>
                    <a:pt x="210" y="2118"/>
                  </a:lnTo>
                  <a:lnTo>
                    <a:pt x="204" y="2124"/>
                  </a:lnTo>
                  <a:lnTo>
                    <a:pt x="210" y="2118"/>
                  </a:lnTo>
                  <a:lnTo>
                    <a:pt x="222" y="2118"/>
                  </a:lnTo>
                  <a:lnTo>
                    <a:pt x="228" y="2112"/>
                  </a:lnTo>
                  <a:lnTo>
                    <a:pt x="276" y="2112"/>
                  </a:lnTo>
                  <a:lnTo>
                    <a:pt x="270" y="2112"/>
                  </a:lnTo>
                  <a:lnTo>
                    <a:pt x="264" y="2118"/>
                  </a:lnTo>
                  <a:lnTo>
                    <a:pt x="252" y="2118"/>
                  </a:lnTo>
                  <a:lnTo>
                    <a:pt x="240" y="2124"/>
                  </a:lnTo>
                  <a:lnTo>
                    <a:pt x="228" y="2124"/>
                  </a:lnTo>
                  <a:lnTo>
                    <a:pt x="216" y="2130"/>
                  </a:lnTo>
                  <a:lnTo>
                    <a:pt x="210" y="2130"/>
                  </a:lnTo>
                  <a:lnTo>
                    <a:pt x="210" y="2148"/>
                  </a:lnTo>
                  <a:lnTo>
                    <a:pt x="204" y="2148"/>
                  </a:lnTo>
                  <a:lnTo>
                    <a:pt x="198" y="2142"/>
                  </a:lnTo>
                  <a:lnTo>
                    <a:pt x="174" y="2142"/>
                  </a:lnTo>
                  <a:lnTo>
                    <a:pt x="174" y="2154"/>
                  </a:lnTo>
                  <a:lnTo>
                    <a:pt x="180" y="2166"/>
                  </a:lnTo>
                  <a:lnTo>
                    <a:pt x="192" y="2172"/>
                  </a:lnTo>
                  <a:lnTo>
                    <a:pt x="198" y="2178"/>
                  </a:lnTo>
                  <a:lnTo>
                    <a:pt x="246" y="2160"/>
                  </a:lnTo>
                  <a:lnTo>
                    <a:pt x="264" y="2184"/>
                  </a:lnTo>
                  <a:lnTo>
                    <a:pt x="300" y="2166"/>
                  </a:lnTo>
                  <a:lnTo>
                    <a:pt x="294" y="2172"/>
                  </a:lnTo>
                  <a:lnTo>
                    <a:pt x="288" y="2184"/>
                  </a:lnTo>
                  <a:lnTo>
                    <a:pt x="276" y="2190"/>
                  </a:lnTo>
                  <a:lnTo>
                    <a:pt x="270" y="2196"/>
                  </a:lnTo>
                  <a:lnTo>
                    <a:pt x="264" y="2208"/>
                  </a:lnTo>
                  <a:lnTo>
                    <a:pt x="264" y="2214"/>
                  </a:lnTo>
                  <a:lnTo>
                    <a:pt x="276" y="2214"/>
                  </a:lnTo>
                  <a:lnTo>
                    <a:pt x="282" y="2208"/>
                  </a:lnTo>
                  <a:lnTo>
                    <a:pt x="300" y="2202"/>
                  </a:lnTo>
                  <a:lnTo>
                    <a:pt x="318" y="2184"/>
                  </a:lnTo>
                  <a:lnTo>
                    <a:pt x="330" y="2178"/>
                  </a:lnTo>
                  <a:lnTo>
                    <a:pt x="306" y="2202"/>
                  </a:lnTo>
                  <a:lnTo>
                    <a:pt x="300" y="2214"/>
                  </a:lnTo>
                  <a:lnTo>
                    <a:pt x="294" y="2220"/>
                  </a:lnTo>
                  <a:lnTo>
                    <a:pt x="300" y="2220"/>
                  </a:lnTo>
                  <a:lnTo>
                    <a:pt x="312" y="2214"/>
                  </a:lnTo>
                  <a:lnTo>
                    <a:pt x="324" y="2214"/>
                  </a:lnTo>
                  <a:lnTo>
                    <a:pt x="318" y="2220"/>
                  </a:lnTo>
                  <a:lnTo>
                    <a:pt x="306" y="2226"/>
                  </a:lnTo>
                  <a:lnTo>
                    <a:pt x="300" y="2238"/>
                  </a:lnTo>
                  <a:lnTo>
                    <a:pt x="282" y="2256"/>
                  </a:lnTo>
                  <a:lnTo>
                    <a:pt x="288" y="2262"/>
                  </a:lnTo>
                  <a:lnTo>
                    <a:pt x="294" y="2262"/>
                  </a:lnTo>
                  <a:lnTo>
                    <a:pt x="342" y="2238"/>
                  </a:lnTo>
                  <a:lnTo>
                    <a:pt x="348" y="2232"/>
                  </a:lnTo>
                  <a:lnTo>
                    <a:pt x="324" y="2256"/>
                  </a:lnTo>
                  <a:lnTo>
                    <a:pt x="318" y="2268"/>
                  </a:lnTo>
                  <a:lnTo>
                    <a:pt x="318" y="2274"/>
                  </a:lnTo>
                  <a:lnTo>
                    <a:pt x="330" y="2280"/>
                  </a:lnTo>
                  <a:lnTo>
                    <a:pt x="342" y="2280"/>
                  </a:lnTo>
                  <a:lnTo>
                    <a:pt x="354" y="2292"/>
                  </a:lnTo>
                  <a:lnTo>
                    <a:pt x="354" y="2298"/>
                  </a:lnTo>
                  <a:lnTo>
                    <a:pt x="348" y="2304"/>
                  </a:lnTo>
                  <a:lnTo>
                    <a:pt x="348" y="2340"/>
                  </a:lnTo>
                  <a:lnTo>
                    <a:pt x="2058" y="2340"/>
                  </a:lnTo>
                  <a:lnTo>
                    <a:pt x="2064" y="2328"/>
                  </a:lnTo>
                  <a:lnTo>
                    <a:pt x="2064" y="2322"/>
                  </a:lnTo>
                  <a:lnTo>
                    <a:pt x="2070" y="2310"/>
                  </a:lnTo>
                  <a:lnTo>
                    <a:pt x="2076" y="2304"/>
                  </a:lnTo>
                  <a:lnTo>
                    <a:pt x="2088" y="2298"/>
                  </a:lnTo>
                  <a:lnTo>
                    <a:pt x="2100" y="2310"/>
                  </a:lnTo>
                  <a:lnTo>
                    <a:pt x="2088" y="2322"/>
                  </a:lnTo>
                  <a:lnTo>
                    <a:pt x="2082" y="2334"/>
                  </a:lnTo>
                  <a:lnTo>
                    <a:pt x="2082" y="2346"/>
                  </a:lnTo>
                  <a:lnTo>
                    <a:pt x="2094" y="2352"/>
                  </a:lnTo>
                  <a:lnTo>
                    <a:pt x="2112" y="2358"/>
                  </a:lnTo>
                  <a:lnTo>
                    <a:pt x="2124" y="2358"/>
                  </a:lnTo>
                  <a:lnTo>
                    <a:pt x="2142" y="2376"/>
                  </a:lnTo>
                  <a:lnTo>
                    <a:pt x="2154" y="2376"/>
                  </a:lnTo>
                  <a:lnTo>
                    <a:pt x="2154" y="2370"/>
                  </a:lnTo>
                  <a:lnTo>
                    <a:pt x="2166" y="2358"/>
                  </a:lnTo>
                  <a:lnTo>
                    <a:pt x="2178" y="2358"/>
                  </a:lnTo>
                  <a:lnTo>
                    <a:pt x="2190" y="2364"/>
                  </a:lnTo>
                  <a:lnTo>
                    <a:pt x="2202" y="2376"/>
                  </a:lnTo>
                  <a:lnTo>
                    <a:pt x="2202" y="2382"/>
                  </a:lnTo>
                  <a:lnTo>
                    <a:pt x="2208" y="2388"/>
                  </a:lnTo>
                  <a:lnTo>
                    <a:pt x="2238" y="2388"/>
                  </a:lnTo>
                  <a:lnTo>
                    <a:pt x="2256" y="2406"/>
                  </a:lnTo>
                  <a:lnTo>
                    <a:pt x="2268" y="2406"/>
                  </a:lnTo>
                  <a:lnTo>
                    <a:pt x="2280" y="2394"/>
                  </a:lnTo>
                  <a:lnTo>
                    <a:pt x="2292" y="2388"/>
                  </a:lnTo>
                  <a:lnTo>
                    <a:pt x="2298" y="2382"/>
                  </a:lnTo>
                  <a:lnTo>
                    <a:pt x="2298" y="2400"/>
                  </a:lnTo>
                  <a:lnTo>
                    <a:pt x="2346" y="2394"/>
                  </a:lnTo>
                  <a:lnTo>
                    <a:pt x="2346" y="2400"/>
                  </a:lnTo>
                  <a:lnTo>
                    <a:pt x="2352" y="2400"/>
                  </a:lnTo>
                  <a:lnTo>
                    <a:pt x="2364" y="2406"/>
                  </a:lnTo>
                  <a:lnTo>
                    <a:pt x="2382" y="2406"/>
                  </a:lnTo>
                  <a:lnTo>
                    <a:pt x="2394" y="2394"/>
                  </a:lnTo>
                  <a:lnTo>
                    <a:pt x="2406" y="2388"/>
                  </a:lnTo>
                  <a:lnTo>
                    <a:pt x="2412" y="2376"/>
                  </a:lnTo>
                  <a:lnTo>
                    <a:pt x="2412" y="2370"/>
                  </a:lnTo>
                  <a:lnTo>
                    <a:pt x="2430" y="2370"/>
                  </a:lnTo>
                  <a:lnTo>
                    <a:pt x="2436" y="2376"/>
                  </a:lnTo>
                  <a:lnTo>
                    <a:pt x="2442" y="2376"/>
                  </a:lnTo>
                  <a:lnTo>
                    <a:pt x="2454" y="2364"/>
                  </a:lnTo>
                  <a:lnTo>
                    <a:pt x="2460" y="2352"/>
                  </a:lnTo>
                  <a:lnTo>
                    <a:pt x="2466" y="2346"/>
                  </a:lnTo>
                  <a:lnTo>
                    <a:pt x="2472" y="2346"/>
                  </a:lnTo>
                  <a:lnTo>
                    <a:pt x="2472" y="2352"/>
                  </a:lnTo>
                  <a:lnTo>
                    <a:pt x="2478" y="2358"/>
                  </a:lnTo>
                  <a:lnTo>
                    <a:pt x="2502" y="2352"/>
                  </a:lnTo>
                  <a:lnTo>
                    <a:pt x="2496" y="2346"/>
                  </a:lnTo>
                  <a:lnTo>
                    <a:pt x="2496" y="2334"/>
                  </a:lnTo>
                  <a:lnTo>
                    <a:pt x="2502" y="2328"/>
                  </a:lnTo>
                  <a:lnTo>
                    <a:pt x="2514" y="2322"/>
                  </a:lnTo>
                  <a:lnTo>
                    <a:pt x="2532" y="2340"/>
                  </a:lnTo>
                  <a:lnTo>
                    <a:pt x="2556" y="2340"/>
                  </a:lnTo>
                  <a:lnTo>
                    <a:pt x="2562" y="2346"/>
                  </a:lnTo>
                  <a:lnTo>
                    <a:pt x="2580" y="2346"/>
                  </a:lnTo>
                  <a:lnTo>
                    <a:pt x="2604" y="2358"/>
                  </a:lnTo>
                  <a:lnTo>
                    <a:pt x="2604" y="2370"/>
                  </a:lnTo>
                  <a:lnTo>
                    <a:pt x="2598" y="2382"/>
                  </a:lnTo>
                  <a:lnTo>
                    <a:pt x="2598" y="2388"/>
                  </a:lnTo>
                  <a:lnTo>
                    <a:pt x="2592" y="2400"/>
                  </a:lnTo>
                  <a:lnTo>
                    <a:pt x="2604" y="2412"/>
                  </a:lnTo>
                  <a:lnTo>
                    <a:pt x="2592" y="2436"/>
                  </a:lnTo>
                  <a:lnTo>
                    <a:pt x="2598" y="2436"/>
                  </a:lnTo>
                  <a:lnTo>
                    <a:pt x="2604" y="2430"/>
                  </a:lnTo>
                  <a:lnTo>
                    <a:pt x="2616" y="2424"/>
                  </a:lnTo>
                  <a:lnTo>
                    <a:pt x="2634" y="2418"/>
                  </a:lnTo>
                  <a:lnTo>
                    <a:pt x="2646" y="2412"/>
                  </a:lnTo>
                  <a:lnTo>
                    <a:pt x="2670" y="2412"/>
                  </a:lnTo>
                  <a:lnTo>
                    <a:pt x="2670" y="2424"/>
                  </a:lnTo>
                  <a:lnTo>
                    <a:pt x="2658" y="2430"/>
                  </a:lnTo>
                  <a:lnTo>
                    <a:pt x="2652" y="2436"/>
                  </a:lnTo>
                  <a:lnTo>
                    <a:pt x="2646" y="2436"/>
                  </a:lnTo>
                  <a:lnTo>
                    <a:pt x="2640" y="2442"/>
                  </a:lnTo>
                  <a:lnTo>
                    <a:pt x="2646" y="2448"/>
                  </a:lnTo>
                  <a:lnTo>
                    <a:pt x="2652" y="2448"/>
                  </a:lnTo>
                  <a:lnTo>
                    <a:pt x="2664" y="2460"/>
                  </a:lnTo>
                  <a:lnTo>
                    <a:pt x="2640" y="2484"/>
                  </a:lnTo>
                  <a:lnTo>
                    <a:pt x="2640" y="2490"/>
                  </a:lnTo>
                  <a:lnTo>
                    <a:pt x="2652" y="2490"/>
                  </a:lnTo>
                  <a:lnTo>
                    <a:pt x="2652" y="2502"/>
                  </a:lnTo>
                  <a:lnTo>
                    <a:pt x="2640" y="2514"/>
                  </a:lnTo>
                  <a:lnTo>
                    <a:pt x="2640" y="2526"/>
                  </a:lnTo>
                  <a:lnTo>
                    <a:pt x="2658" y="2526"/>
                  </a:lnTo>
                  <a:lnTo>
                    <a:pt x="2652" y="2544"/>
                  </a:lnTo>
                  <a:lnTo>
                    <a:pt x="2658" y="2544"/>
                  </a:lnTo>
                  <a:lnTo>
                    <a:pt x="2670" y="2550"/>
                  </a:lnTo>
                  <a:lnTo>
                    <a:pt x="2754" y="2550"/>
                  </a:lnTo>
                  <a:lnTo>
                    <a:pt x="2766" y="2556"/>
                  </a:lnTo>
                  <a:lnTo>
                    <a:pt x="2784" y="2568"/>
                  </a:lnTo>
                  <a:lnTo>
                    <a:pt x="2838" y="2568"/>
                  </a:lnTo>
                  <a:lnTo>
                    <a:pt x="2850" y="2574"/>
                  </a:lnTo>
                  <a:lnTo>
                    <a:pt x="2856" y="2580"/>
                  </a:lnTo>
                  <a:lnTo>
                    <a:pt x="2856" y="2610"/>
                  </a:lnTo>
                  <a:lnTo>
                    <a:pt x="2874" y="2610"/>
                  </a:lnTo>
                  <a:lnTo>
                    <a:pt x="2874" y="2628"/>
                  </a:lnTo>
                  <a:lnTo>
                    <a:pt x="2862" y="2640"/>
                  </a:lnTo>
                  <a:lnTo>
                    <a:pt x="2862" y="2652"/>
                  </a:lnTo>
                  <a:lnTo>
                    <a:pt x="2874" y="2664"/>
                  </a:lnTo>
                  <a:lnTo>
                    <a:pt x="2880" y="2664"/>
                  </a:lnTo>
                  <a:lnTo>
                    <a:pt x="2856" y="2658"/>
                  </a:lnTo>
                  <a:lnTo>
                    <a:pt x="2856" y="2670"/>
                  </a:lnTo>
                  <a:lnTo>
                    <a:pt x="2850" y="2676"/>
                  </a:lnTo>
                  <a:lnTo>
                    <a:pt x="2844" y="2688"/>
                  </a:lnTo>
                  <a:lnTo>
                    <a:pt x="2838" y="2694"/>
                  </a:lnTo>
                  <a:lnTo>
                    <a:pt x="2832" y="2688"/>
                  </a:lnTo>
                  <a:lnTo>
                    <a:pt x="2820" y="2682"/>
                  </a:lnTo>
                  <a:lnTo>
                    <a:pt x="2802" y="2670"/>
                  </a:lnTo>
                  <a:lnTo>
                    <a:pt x="2790" y="2664"/>
                  </a:lnTo>
                  <a:lnTo>
                    <a:pt x="2784" y="2652"/>
                  </a:lnTo>
                  <a:lnTo>
                    <a:pt x="2784" y="2628"/>
                  </a:lnTo>
                  <a:lnTo>
                    <a:pt x="2766" y="2622"/>
                  </a:lnTo>
                  <a:lnTo>
                    <a:pt x="2772" y="2640"/>
                  </a:lnTo>
                  <a:lnTo>
                    <a:pt x="2772" y="2646"/>
                  </a:lnTo>
                  <a:lnTo>
                    <a:pt x="2778" y="2652"/>
                  </a:lnTo>
                  <a:lnTo>
                    <a:pt x="2778" y="2664"/>
                  </a:lnTo>
                  <a:lnTo>
                    <a:pt x="2772" y="2676"/>
                  </a:lnTo>
                  <a:lnTo>
                    <a:pt x="2760" y="2688"/>
                  </a:lnTo>
                  <a:lnTo>
                    <a:pt x="2754" y="2700"/>
                  </a:lnTo>
                  <a:lnTo>
                    <a:pt x="2736" y="2706"/>
                  </a:lnTo>
                  <a:lnTo>
                    <a:pt x="2718" y="2724"/>
                  </a:lnTo>
                  <a:lnTo>
                    <a:pt x="2712" y="2742"/>
                  </a:lnTo>
                  <a:lnTo>
                    <a:pt x="2700" y="2760"/>
                  </a:lnTo>
                  <a:lnTo>
                    <a:pt x="2694" y="2778"/>
                  </a:lnTo>
                  <a:lnTo>
                    <a:pt x="2688" y="2784"/>
                  </a:lnTo>
                  <a:lnTo>
                    <a:pt x="2664" y="2796"/>
                  </a:lnTo>
                  <a:lnTo>
                    <a:pt x="2652" y="2796"/>
                  </a:lnTo>
                  <a:lnTo>
                    <a:pt x="2646" y="2790"/>
                  </a:lnTo>
                  <a:lnTo>
                    <a:pt x="2640" y="2802"/>
                  </a:lnTo>
                  <a:lnTo>
                    <a:pt x="2634" y="2808"/>
                  </a:lnTo>
                  <a:lnTo>
                    <a:pt x="2634" y="2832"/>
                  </a:lnTo>
                  <a:lnTo>
                    <a:pt x="2628" y="2838"/>
                  </a:lnTo>
                  <a:lnTo>
                    <a:pt x="2622" y="2838"/>
                  </a:lnTo>
                  <a:lnTo>
                    <a:pt x="2586" y="2856"/>
                  </a:lnTo>
                  <a:lnTo>
                    <a:pt x="2562" y="2880"/>
                  </a:lnTo>
                  <a:lnTo>
                    <a:pt x="2562" y="2886"/>
                  </a:lnTo>
                  <a:lnTo>
                    <a:pt x="2568" y="2886"/>
                  </a:lnTo>
                  <a:lnTo>
                    <a:pt x="2580" y="2880"/>
                  </a:lnTo>
                  <a:lnTo>
                    <a:pt x="2592" y="2880"/>
                  </a:lnTo>
                  <a:lnTo>
                    <a:pt x="2598" y="2886"/>
                  </a:lnTo>
                  <a:lnTo>
                    <a:pt x="2610" y="2880"/>
                  </a:lnTo>
                  <a:lnTo>
                    <a:pt x="2616" y="2868"/>
                  </a:lnTo>
                  <a:lnTo>
                    <a:pt x="2628" y="2862"/>
                  </a:lnTo>
                  <a:lnTo>
                    <a:pt x="2658" y="2862"/>
                  </a:lnTo>
                  <a:lnTo>
                    <a:pt x="2658" y="2856"/>
                  </a:lnTo>
                  <a:lnTo>
                    <a:pt x="2664" y="2844"/>
                  </a:lnTo>
                  <a:lnTo>
                    <a:pt x="2676" y="2838"/>
                  </a:lnTo>
                  <a:lnTo>
                    <a:pt x="2682" y="2832"/>
                  </a:lnTo>
                  <a:lnTo>
                    <a:pt x="2754" y="2832"/>
                  </a:lnTo>
                  <a:lnTo>
                    <a:pt x="2766" y="2838"/>
                  </a:lnTo>
                  <a:lnTo>
                    <a:pt x="2790" y="2820"/>
                  </a:lnTo>
                  <a:lnTo>
                    <a:pt x="2856" y="2820"/>
                  </a:lnTo>
                  <a:lnTo>
                    <a:pt x="2862" y="2814"/>
                  </a:lnTo>
                  <a:lnTo>
                    <a:pt x="2862" y="2790"/>
                  </a:lnTo>
                  <a:lnTo>
                    <a:pt x="2844" y="2796"/>
                  </a:lnTo>
                  <a:lnTo>
                    <a:pt x="2832" y="2796"/>
                  </a:lnTo>
                  <a:lnTo>
                    <a:pt x="2826" y="2790"/>
                  </a:lnTo>
                  <a:lnTo>
                    <a:pt x="2826" y="2784"/>
                  </a:lnTo>
                  <a:lnTo>
                    <a:pt x="2832" y="2772"/>
                  </a:lnTo>
                  <a:lnTo>
                    <a:pt x="2850" y="2754"/>
                  </a:lnTo>
                  <a:lnTo>
                    <a:pt x="2868" y="2742"/>
                  </a:lnTo>
                  <a:lnTo>
                    <a:pt x="2880" y="2736"/>
                  </a:lnTo>
                  <a:lnTo>
                    <a:pt x="2910" y="2736"/>
                  </a:lnTo>
                  <a:lnTo>
                    <a:pt x="2928" y="2730"/>
                  </a:lnTo>
                  <a:lnTo>
                    <a:pt x="2952" y="2730"/>
                  </a:lnTo>
                  <a:lnTo>
                    <a:pt x="2964" y="2724"/>
                  </a:lnTo>
                  <a:lnTo>
                    <a:pt x="2970" y="2724"/>
                  </a:lnTo>
                  <a:lnTo>
                    <a:pt x="2976" y="2718"/>
                  </a:lnTo>
                  <a:lnTo>
                    <a:pt x="2982" y="2718"/>
                  </a:lnTo>
                  <a:lnTo>
                    <a:pt x="2994" y="2724"/>
                  </a:lnTo>
                  <a:lnTo>
                    <a:pt x="3000" y="2724"/>
                  </a:lnTo>
                  <a:lnTo>
                    <a:pt x="3012" y="2730"/>
                  </a:lnTo>
                  <a:lnTo>
                    <a:pt x="3018" y="2736"/>
                  </a:lnTo>
                  <a:lnTo>
                    <a:pt x="3024" y="2736"/>
                  </a:lnTo>
                  <a:lnTo>
                    <a:pt x="3030" y="2730"/>
                  </a:lnTo>
                  <a:lnTo>
                    <a:pt x="3030" y="2712"/>
                  </a:lnTo>
                  <a:lnTo>
                    <a:pt x="3036" y="2706"/>
                  </a:lnTo>
                  <a:lnTo>
                    <a:pt x="3048" y="2700"/>
                  </a:lnTo>
                  <a:lnTo>
                    <a:pt x="3060" y="2700"/>
                  </a:lnTo>
                  <a:lnTo>
                    <a:pt x="3066" y="2706"/>
                  </a:lnTo>
                  <a:lnTo>
                    <a:pt x="3072" y="2706"/>
                  </a:lnTo>
                  <a:lnTo>
                    <a:pt x="3072" y="2700"/>
                  </a:lnTo>
                  <a:lnTo>
                    <a:pt x="3102" y="2700"/>
                  </a:lnTo>
                  <a:lnTo>
                    <a:pt x="3114" y="2688"/>
                  </a:lnTo>
                  <a:lnTo>
                    <a:pt x="3126" y="2682"/>
                  </a:lnTo>
                  <a:lnTo>
                    <a:pt x="3150" y="2658"/>
                  </a:lnTo>
                  <a:lnTo>
                    <a:pt x="3162" y="2652"/>
                  </a:lnTo>
                  <a:lnTo>
                    <a:pt x="3174" y="2640"/>
                  </a:lnTo>
                  <a:lnTo>
                    <a:pt x="3408" y="2640"/>
                  </a:lnTo>
                  <a:lnTo>
                    <a:pt x="3408" y="2634"/>
                  </a:lnTo>
                  <a:lnTo>
                    <a:pt x="3420" y="2622"/>
                  </a:lnTo>
                  <a:lnTo>
                    <a:pt x="3438" y="2622"/>
                  </a:lnTo>
                  <a:lnTo>
                    <a:pt x="3450" y="2616"/>
                  </a:lnTo>
                  <a:lnTo>
                    <a:pt x="3456" y="2616"/>
                  </a:lnTo>
                  <a:lnTo>
                    <a:pt x="3456" y="2610"/>
                  </a:lnTo>
                  <a:lnTo>
                    <a:pt x="3468" y="2598"/>
                  </a:lnTo>
                  <a:lnTo>
                    <a:pt x="3480" y="2592"/>
                  </a:lnTo>
                  <a:lnTo>
                    <a:pt x="3486" y="2586"/>
                  </a:lnTo>
                  <a:lnTo>
                    <a:pt x="3498" y="2586"/>
                  </a:lnTo>
                  <a:lnTo>
                    <a:pt x="3504" y="2592"/>
                  </a:lnTo>
                  <a:lnTo>
                    <a:pt x="3510" y="2592"/>
                  </a:lnTo>
                  <a:lnTo>
                    <a:pt x="3510" y="2568"/>
                  </a:lnTo>
                  <a:lnTo>
                    <a:pt x="3516" y="2556"/>
                  </a:lnTo>
                  <a:lnTo>
                    <a:pt x="3528" y="2544"/>
                  </a:lnTo>
                  <a:lnTo>
                    <a:pt x="3534" y="2544"/>
                  </a:lnTo>
                  <a:lnTo>
                    <a:pt x="3546" y="2532"/>
                  </a:lnTo>
                  <a:lnTo>
                    <a:pt x="3546" y="2508"/>
                  </a:lnTo>
                  <a:lnTo>
                    <a:pt x="3588" y="2484"/>
                  </a:lnTo>
                  <a:lnTo>
                    <a:pt x="3594" y="2472"/>
                  </a:lnTo>
                  <a:lnTo>
                    <a:pt x="3618" y="2448"/>
                  </a:lnTo>
                  <a:lnTo>
                    <a:pt x="3630" y="2448"/>
                  </a:lnTo>
                  <a:lnTo>
                    <a:pt x="3636" y="2454"/>
                  </a:lnTo>
                  <a:lnTo>
                    <a:pt x="3636" y="2460"/>
                  </a:lnTo>
                  <a:lnTo>
                    <a:pt x="3642" y="2466"/>
                  </a:lnTo>
                  <a:lnTo>
                    <a:pt x="3654" y="2466"/>
                  </a:lnTo>
                  <a:lnTo>
                    <a:pt x="3666" y="2460"/>
                  </a:lnTo>
                  <a:lnTo>
                    <a:pt x="3702" y="2460"/>
                  </a:lnTo>
                  <a:lnTo>
                    <a:pt x="3708" y="2466"/>
                  </a:lnTo>
                  <a:lnTo>
                    <a:pt x="3708" y="2472"/>
                  </a:lnTo>
                  <a:lnTo>
                    <a:pt x="3702" y="2496"/>
                  </a:lnTo>
                  <a:lnTo>
                    <a:pt x="3690" y="2520"/>
                  </a:lnTo>
                  <a:lnTo>
                    <a:pt x="3678" y="2550"/>
                  </a:lnTo>
                  <a:lnTo>
                    <a:pt x="3666" y="2574"/>
                  </a:lnTo>
                  <a:lnTo>
                    <a:pt x="3666" y="2586"/>
                  </a:lnTo>
                  <a:lnTo>
                    <a:pt x="3672" y="2592"/>
                  </a:lnTo>
                  <a:lnTo>
                    <a:pt x="3678" y="2592"/>
                  </a:lnTo>
                  <a:lnTo>
                    <a:pt x="3684" y="2598"/>
                  </a:lnTo>
                  <a:lnTo>
                    <a:pt x="3672" y="2610"/>
                  </a:lnTo>
                  <a:lnTo>
                    <a:pt x="3666" y="2622"/>
                  </a:lnTo>
                  <a:lnTo>
                    <a:pt x="3666" y="2628"/>
                  </a:lnTo>
                  <a:lnTo>
                    <a:pt x="3690" y="2628"/>
                  </a:lnTo>
                  <a:lnTo>
                    <a:pt x="3690" y="2634"/>
                  </a:lnTo>
                  <a:lnTo>
                    <a:pt x="3696" y="2640"/>
                  </a:lnTo>
                  <a:lnTo>
                    <a:pt x="3714" y="2640"/>
                  </a:lnTo>
                  <a:lnTo>
                    <a:pt x="3750" y="2622"/>
                  </a:lnTo>
                  <a:lnTo>
                    <a:pt x="3768" y="2604"/>
                  </a:lnTo>
                  <a:lnTo>
                    <a:pt x="3780" y="2622"/>
                  </a:lnTo>
                  <a:lnTo>
                    <a:pt x="3786" y="2622"/>
                  </a:lnTo>
                  <a:lnTo>
                    <a:pt x="3792" y="2616"/>
                  </a:lnTo>
                  <a:lnTo>
                    <a:pt x="3816" y="2604"/>
                  </a:lnTo>
                  <a:lnTo>
                    <a:pt x="3828" y="2604"/>
                  </a:lnTo>
                  <a:lnTo>
                    <a:pt x="3840" y="2592"/>
                  </a:lnTo>
                  <a:lnTo>
                    <a:pt x="3852" y="2592"/>
                  </a:lnTo>
                  <a:lnTo>
                    <a:pt x="3864" y="2580"/>
                  </a:lnTo>
                  <a:lnTo>
                    <a:pt x="3870" y="2580"/>
                  </a:lnTo>
                  <a:lnTo>
                    <a:pt x="3888" y="2586"/>
                  </a:lnTo>
                  <a:lnTo>
                    <a:pt x="3846" y="2616"/>
                  </a:lnTo>
                  <a:lnTo>
                    <a:pt x="3936" y="2610"/>
                  </a:lnTo>
                  <a:lnTo>
                    <a:pt x="3918" y="2610"/>
                  </a:lnTo>
                  <a:lnTo>
                    <a:pt x="3906" y="2616"/>
                  </a:lnTo>
                  <a:lnTo>
                    <a:pt x="3894" y="2616"/>
                  </a:lnTo>
                  <a:lnTo>
                    <a:pt x="3888" y="2622"/>
                  </a:lnTo>
                  <a:lnTo>
                    <a:pt x="3888" y="2634"/>
                  </a:lnTo>
                  <a:lnTo>
                    <a:pt x="3882" y="2640"/>
                  </a:lnTo>
                  <a:lnTo>
                    <a:pt x="3876" y="2640"/>
                  </a:lnTo>
                  <a:lnTo>
                    <a:pt x="3870" y="2634"/>
                  </a:lnTo>
                  <a:lnTo>
                    <a:pt x="3864" y="2634"/>
                  </a:lnTo>
                  <a:lnTo>
                    <a:pt x="3852" y="2628"/>
                  </a:lnTo>
                  <a:lnTo>
                    <a:pt x="3846" y="2628"/>
                  </a:lnTo>
                  <a:lnTo>
                    <a:pt x="3828" y="2634"/>
                  </a:lnTo>
                  <a:lnTo>
                    <a:pt x="3738" y="2688"/>
                  </a:lnTo>
                  <a:lnTo>
                    <a:pt x="3726" y="2700"/>
                  </a:lnTo>
                  <a:lnTo>
                    <a:pt x="3720" y="2712"/>
                  </a:lnTo>
                  <a:lnTo>
                    <a:pt x="3720" y="2748"/>
                  </a:lnTo>
                  <a:lnTo>
                    <a:pt x="3726" y="2748"/>
                  </a:lnTo>
                  <a:lnTo>
                    <a:pt x="3732" y="2742"/>
                  </a:lnTo>
                  <a:lnTo>
                    <a:pt x="3738" y="2742"/>
                  </a:lnTo>
                  <a:lnTo>
                    <a:pt x="3738" y="2754"/>
                  </a:lnTo>
                  <a:lnTo>
                    <a:pt x="3744" y="2760"/>
                  </a:lnTo>
                  <a:lnTo>
                    <a:pt x="3756" y="2760"/>
                  </a:lnTo>
                  <a:lnTo>
                    <a:pt x="3762" y="2754"/>
                  </a:lnTo>
                  <a:lnTo>
                    <a:pt x="3768" y="2742"/>
                  </a:lnTo>
                  <a:lnTo>
                    <a:pt x="3774" y="2736"/>
                  </a:lnTo>
                  <a:lnTo>
                    <a:pt x="3786" y="2736"/>
                  </a:lnTo>
                  <a:lnTo>
                    <a:pt x="3804" y="2730"/>
                  </a:lnTo>
                  <a:lnTo>
                    <a:pt x="3816" y="2724"/>
                  </a:lnTo>
                  <a:lnTo>
                    <a:pt x="3834" y="2718"/>
                  </a:lnTo>
                  <a:lnTo>
                    <a:pt x="3846" y="2706"/>
                  </a:lnTo>
                  <a:lnTo>
                    <a:pt x="3852" y="2694"/>
                  </a:lnTo>
                  <a:lnTo>
                    <a:pt x="3870" y="2676"/>
                  </a:lnTo>
                  <a:lnTo>
                    <a:pt x="3876" y="2664"/>
                  </a:lnTo>
                  <a:lnTo>
                    <a:pt x="3876" y="2670"/>
                  </a:lnTo>
                  <a:lnTo>
                    <a:pt x="3882" y="2682"/>
                  </a:lnTo>
                  <a:lnTo>
                    <a:pt x="3888" y="2688"/>
                  </a:lnTo>
                  <a:lnTo>
                    <a:pt x="3894" y="2688"/>
                  </a:lnTo>
                  <a:lnTo>
                    <a:pt x="3930" y="2676"/>
                  </a:lnTo>
                  <a:lnTo>
                    <a:pt x="3954" y="2664"/>
                  </a:lnTo>
                  <a:lnTo>
                    <a:pt x="3972" y="2658"/>
                  </a:lnTo>
                  <a:lnTo>
                    <a:pt x="3984" y="2652"/>
                  </a:lnTo>
                  <a:lnTo>
                    <a:pt x="4008" y="2646"/>
                  </a:lnTo>
                  <a:lnTo>
                    <a:pt x="4068" y="2634"/>
                  </a:lnTo>
                  <a:lnTo>
                    <a:pt x="4080" y="2628"/>
                  </a:lnTo>
                  <a:lnTo>
                    <a:pt x="4068" y="2616"/>
                  </a:lnTo>
                  <a:lnTo>
                    <a:pt x="4074" y="2598"/>
                  </a:lnTo>
                  <a:lnTo>
                    <a:pt x="4038" y="2604"/>
                  </a:lnTo>
                  <a:lnTo>
                    <a:pt x="4038" y="2580"/>
                  </a:lnTo>
                  <a:lnTo>
                    <a:pt x="4026" y="2586"/>
                  </a:lnTo>
                  <a:lnTo>
                    <a:pt x="4020" y="2586"/>
                  </a:lnTo>
                  <a:lnTo>
                    <a:pt x="4008" y="2592"/>
                  </a:lnTo>
                  <a:lnTo>
                    <a:pt x="4002" y="2598"/>
                  </a:lnTo>
                  <a:lnTo>
                    <a:pt x="3990" y="2598"/>
                  </a:lnTo>
                  <a:lnTo>
                    <a:pt x="3990" y="2580"/>
                  </a:lnTo>
                  <a:lnTo>
                    <a:pt x="3930" y="2580"/>
                  </a:lnTo>
                  <a:lnTo>
                    <a:pt x="3924" y="2574"/>
                  </a:lnTo>
                  <a:lnTo>
                    <a:pt x="3924" y="2568"/>
                  </a:lnTo>
                  <a:lnTo>
                    <a:pt x="3918" y="2562"/>
                  </a:lnTo>
                  <a:lnTo>
                    <a:pt x="3918" y="2556"/>
                  </a:lnTo>
                  <a:lnTo>
                    <a:pt x="3930" y="2556"/>
                  </a:lnTo>
                  <a:lnTo>
                    <a:pt x="3918" y="2544"/>
                  </a:lnTo>
                  <a:lnTo>
                    <a:pt x="3888" y="2544"/>
                  </a:lnTo>
                  <a:lnTo>
                    <a:pt x="3882" y="2532"/>
                  </a:lnTo>
                  <a:lnTo>
                    <a:pt x="3882" y="2526"/>
                  </a:lnTo>
                  <a:lnTo>
                    <a:pt x="3876" y="2514"/>
                  </a:lnTo>
                  <a:lnTo>
                    <a:pt x="3876" y="2502"/>
                  </a:lnTo>
                  <a:lnTo>
                    <a:pt x="3894" y="2484"/>
                  </a:lnTo>
                  <a:lnTo>
                    <a:pt x="3870" y="2484"/>
                  </a:lnTo>
                  <a:lnTo>
                    <a:pt x="3876" y="2478"/>
                  </a:lnTo>
                  <a:lnTo>
                    <a:pt x="3888" y="2472"/>
                  </a:lnTo>
                  <a:lnTo>
                    <a:pt x="3894" y="2460"/>
                  </a:lnTo>
                  <a:lnTo>
                    <a:pt x="3906" y="2454"/>
                  </a:lnTo>
                  <a:lnTo>
                    <a:pt x="3918" y="2442"/>
                  </a:lnTo>
                  <a:lnTo>
                    <a:pt x="3924" y="2430"/>
                  </a:lnTo>
                  <a:lnTo>
                    <a:pt x="3936" y="2424"/>
                  </a:lnTo>
                  <a:lnTo>
                    <a:pt x="3942" y="2412"/>
                  </a:lnTo>
                  <a:lnTo>
                    <a:pt x="3948" y="2406"/>
                  </a:lnTo>
                  <a:lnTo>
                    <a:pt x="3936" y="2400"/>
                  </a:lnTo>
                  <a:lnTo>
                    <a:pt x="3912" y="2430"/>
                  </a:lnTo>
                  <a:lnTo>
                    <a:pt x="3894" y="2418"/>
                  </a:lnTo>
                  <a:lnTo>
                    <a:pt x="3864" y="2436"/>
                  </a:lnTo>
                  <a:lnTo>
                    <a:pt x="3858" y="2418"/>
                  </a:lnTo>
                  <a:lnTo>
                    <a:pt x="3828" y="2406"/>
                  </a:lnTo>
                  <a:lnTo>
                    <a:pt x="3810" y="2412"/>
                  </a:lnTo>
                  <a:lnTo>
                    <a:pt x="3864" y="2394"/>
                  </a:lnTo>
                  <a:lnTo>
                    <a:pt x="3870" y="2400"/>
                  </a:lnTo>
                  <a:lnTo>
                    <a:pt x="3882" y="2406"/>
                  </a:lnTo>
                  <a:lnTo>
                    <a:pt x="3900" y="2406"/>
                  </a:lnTo>
                  <a:lnTo>
                    <a:pt x="3918" y="2388"/>
                  </a:lnTo>
                  <a:lnTo>
                    <a:pt x="3930" y="2382"/>
                  </a:lnTo>
                  <a:lnTo>
                    <a:pt x="3936" y="2376"/>
                  </a:lnTo>
                  <a:lnTo>
                    <a:pt x="3978" y="2376"/>
                  </a:lnTo>
                  <a:lnTo>
                    <a:pt x="3978" y="2364"/>
                  </a:lnTo>
                  <a:lnTo>
                    <a:pt x="3972" y="2358"/>
                  </a:lnTo>
                  <a:lnTo>
                    <a:pt x="3966" y="2346"/>
                  </a:lnTo>
                  <a:lnTo>
                    <a:pt x="3990" y="2346"/>
                  </a:lnTo>
                  <a:lnTo>
                    <a:pt x="3978" y="2334"/>
                  </a:lnTo>
                  <a:lnTo>
                    <a:pt x="3972" y="2322"/>
                  </a:lnTo>
                  <a:lnTo>
                    <a:pt x="3960" y="2316"/>
                  </a:lnTo>
                  <a:lnTo>
                    <a:pt x="3942" y="2310"/>
                  </a:lnTo>
                  <a:lnTo>
                    <a:pt x="3918" y="2310"/>
                  </a:lnTo>
                  <a:lnTo>
                    <a:pt x="3852" y="2316"/>
                  </a:lnTo>
                  <a:lnTo>
                    <a:pt x="3792" y="2334"/>
                  </a:lnTo>
                  <a:lnTo>
                    <a:pt x="3744" y="2352"/>
                  </a:lnTo>
                  <a:lnTo>
                    <a:pt x="3684" y="2376"/>
                  </a:lnTo>
                  <a:lnTo>
                    <a:pt x="3660" y="2388"/>
                  </a:lnTo>
                  <a:lnTo>
                    <a:pt x="3642" y="2400"/>
                  </a:lnTo>
                  <a:lnTo>
                    <a:pt x="3624" y="2418"/>
                  </a:lnTo>
                  <a:lnTo>
                    <a:pt x="3606" y="2430"/>
                  </a:lnTo>
                  <a:lnTo>
                    <a:pt x="3594" y="2442"/>
                  </a:lnTo>
                  <a:lnTo>
                    <a:pt x="3576" y="2454"/>
                  </a:lnTo>
                  <a:lnTo>
                    <a:pt x="3564" y="2466"/>
                  </a:lnTo>
                  <a:lnTo>
                    <a:pt x="3528" y="2484"/>
                  </a:lnTo>
                  <a:lnTo>
                    <a:pt x="3516" y="2484"/>
                  </a:lnTo>
                  <a:lnTo>
                    <a:pt x="3498" y="2490"/>
                  </a:lnTo>
                  <a:lnTo>
                    <a:pt x="3486" y="2490"/>
                  </a:lnTo>
                  <a:lnTo>
                    <a:pt x="3492" y="2490"/>
                  </a:lnTo>
                  <a:lnTo>
                    <a:pt x="3498" y="2484"/>
                  </a:lnTo>
                  <a:lnTo>
                    <a:pt x="3510" y="2478"/>
                  </a:lnTo>
                  <a:lnTo>
                    <a:pt x="3522" y="2466"/>
                  </a:lnTo>
                  <a:lnTo>
                    <a:pt x="3540" y="2460"/>
                  </a:lnTo>
                  <a:lnTo>
                    <a:pt x="3552" y="2448"/>
                  </a:lnTo>
                  <a:lnTo>
                    <a:pt x="3576" y="2436"/>
                  </a:lnTo>
                  <a:lnTo>
                    <a:pt x="3600" y="2412"/>
                  </a:lnTo>
                  <a:lnTo>
                    <a:pt x="3606" y="2400"/>
                  </a:lnTo>
                  <a:lnTo>
                    <a:pt x="3582" y="2388"/>
                  </a:lnTo>
                  <a:lnTo>
                    <a:pt x="3588" y="2388"/>
                  </a:lnTo>
                  <a:lnTo>
                    <a:pt x="3594" y="2394"/>
                  </a:lnTo>
                  <a:lnTo>
                    <a:pt x="3624" y="2394"/>
                  </a:lnTo>
                  <a:lnTo>
                    <a:pt x="3642" y="2382"/>
                  </a:lnTo>
                  <a:lnTo>
                    <a:pt x="3702" y="2334"/>
                  </a:lnTo>
                  <a:lnTo>
                    <a:pt x="3750" y="2310"/>
                  </a:lnTo>
                  <a:lnTo>
                    <a:pt x="3768" y="2304"/>
                  </a:lnTo>
                  <a:lnTo>
                    <a:pt x="3804" y="2304"/>
                  </a:lnTo>
                  <a:lnTo>
                    <a:pt x="3852" y="2256"/>
                  </a:lnTo>
                  <a:lnTo>
                    <a:pt x="3870" y="2244"/>
                  </a:lnTo>
                  <a:lnTo>
                    <a:pt x="3888" y="2238"/>
                  </a:lnTo>
                  <a:lnTo>
                    <a:pt x="3936" y="2232"/>
                  </a:lnTo>
                  <a:lnTo>
                    <a:pt x="3990" y="2232"/>
                  </a:lnTo>
                  <a:lnTo>
                    <a:pt x="4044" y="2226"/>
                  </a:lnTo>
                  <a:lnTo>
                    <a:pt x="4074" y="2226"/>
                  </a:lnTo>
                  <a:lnTo>
                    <a:pt x="4104" y="2232"/>
                  </a:lnTo>
                  <a:lnTo>
                    <a:pt x="4176" y="2244"/>
                  </a:lnTo>
                  <a:lnTo>
                    <a:pt x="4200" y="2250"/>
                  </a:lnTo>
                  <a:lnTo>
                    <a:pt x="4212" y="2244"/>
                  </a:lnTo>
                  <a:lnTo>
                    <a:pt x="4248" y="2232"/>
                  </a:lnTo>
                  <a:lnTo>
                    <a:pt x="4260" y="2226"/>
                  </a:lnTo>
                  <a:lnTo>
                    <a:pt x="4278" y="2226"/>
                  </a:lnTo>
                  <a:lnTo>
                    <a:pt x="4296" y="2220"/>
                  </a:lnTo>
                  <a:lnTo>
                    <a:pt x="4320" y="2214"/>
                  </a:lnTo>
                  <a:lnTo>
                    <a:pt x="4338" y="2208"/>
                  </a:lnTo>
                  <a:lnTo>
                    <a:pt x="4374" y="2172"/>
                  </a:lnTo>
                  <a:lnTo>
                    <a:pt x="4392" y="2166"/>
                  </a:lnTo>
                  <a:lnTo>
                    <a:pt x="4404" y="2154"/>
                  </a:lnTo>
                  <a:lnTo>
                    <a:pt x="4410" y="2154"/>
                  </a:lnTo>
                  <a:lnTo>
                    <a:pt x="4422" y="2148"/>
                  </a:lnTo>
                  <a:lnTo>
                    <a:pt x="4452" y="2148"/>
                  </a:lnTo>
                  <a:lnTo>
                    <a:pt x="4458" y="2142"/>
                  </a:lnTo>
                  <a:lnTo>
                    <a:pt x="4470" y="2136"/>
                  </a:lnTo>
                  <a:lnTo>
                    <a:pt x="4476" y="2130"/>
                  </a:lnTo>
                  <a:lnTo>
                    <a:pt x="4494" y="2130"/>
                  </a:lnTo>
                  <a:lnTo>
                    <a:pt x="4500" y="2136"/>
                  </a:lnTo>
                  <a:lnTo>
                    <a:pt x="4518" y="2136"/>
                  </a:lnTo>
                  <a:lnTo>
                    <a:pt x="4530" y="2130"/>
                  </a:lnTo>
                  <a:lnTo>
                    <a:pt x="4536" y="2130"/>
                  </a:lnTo>
                  <a:lnTo>
                    <a:pt x="4542" y="2124"/>
                  </a:lnTo>
                  <a:lnTo>
                    <a:pt x="4596" y="2106"/>
                  </a:lnTo>
                  <a:lnTo>
                    <a:pt x="4620" y="2094"/>
                  </a:lnTo>
                  <a:lnTo>
                    <a:pt x="4620" y="2088"/>
                  </a:lnTo>
                  <a:lnTo>
                    <a:pt x="4614" y="2076"/>
                  </a:lnTo>
                  <a:lnTo>
                    <a:pt x="4602" y="2070"/>
                  </a:lnTo>
                  <a:lnTo>
                    <a:pt x="4584" y="2052"/>
                  </a:lnTo>
                  <a:lnTo>
                    <a:pt x="4578" y="2052"/>
                  </a:lnTo>
                  <a:lnTo>
                    <a:pt x="4602" y="2052"/>
                  </a:lnTo>
                  <a:lnTo>
                    <a:pt x="4614" y="2046"/>
                  </a:lnTo>
                  <a:lnTo>
                    <a:pt x="4614" y="2028"/>
                  </a:lnTo>
                  <a:lnTo>
                    <a:pt x="4608" y="2022"/>
                  </a:lnTo>
                  <a:lnTo>
                    <a:pt x="4608" y="2010"/>
                  </a:lnTo>
                  <a:lnTo>
                    <a:pt x="4632" y="2010"/>
                  </a:lnTo>
                  <a:lnTo>
                    <a:pt x="4644" y="1998"/>
                  </a:lnTo>
                  <a:lnTo>
                    <a:pt x="4644" y="1992"/>
                  </a:lnTo>
                  <a:lnTo>
                    <a:pt x="4632" y="1980"/>
                  </a:lnTo>
                  <a:lnTo>
                    <a:pt x="4626" y="1968"/>
                  </a:lnTo>
                  <a:lnTo>
                    <a:pt x="4608" y="1962"/>
                  </a:lnTo>
                  <a:lnTo>
                    <a:pt x="4602" y="1956"/>
                  </a:lnTo>
                  <a:lnTo>
                    <a:pt x="4590" y="1962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B4D2AC">
                    <a:lumMod val="50000"/>
                  </a:srgbClr>
                </a:solidFill>
              </a:endParaRPr>
            </a:p>
          </p:txBody>
        </p:sp>
        <p:sp>
          <p:nvSpPr>
            <p:cNvPr id="185" name="Belize" descr="© INSCALE GmbH, 05.05.2010&#10;http://www.presentationload.com/">
              <a:extLst>
                <a:ext uri="{FF2B5EF4-FFF2-40B4-BE49-F238E27FC236}">
                  <a16:creationId xmlns:a16="http://schemas.microsoft.com/office/drawing/2014/main" id="{4F31A379-A59C-4CC2-8E2A-98B873638A31}"/>
                </a:ext>
              </a:extLst>
            </p:cNvPr>
            <p:cNvSpPr>
              <a:spLocks/>
            </p:cNvSpPr>
            <p:nvPr/>
          </p:nvSpPr>
          <p:spPr bwMode="gray">
            <a:xfrm>
              <a:off x="2768582" y="3851221"/>
              <a:ext cx="46054" cy="95246"/>
            </a:xfrm>
            <a:custGeom>
              <a:avLst/>
              <a:gdLst>
                <a:gd name="T0" fmla="*/ 2147483647 w 108"/>
                <a:gd name="T1" fmla="*/ 2147483647 h 210"/>
                <a:gd name="T2" fmla="*/ 2147483647 w 108"/>
                <a:gd name="T3" fmla="*/ 2147483647 h 210"/>
                <a:gd name="T4" fmla="*/ 2147483647 w 108"/>
                <a:gd name="T5" fmla="*/ 2147483647 h 210"/>
                <a:gd name="T6" fmla="*/ 2147483647 w 108"/>
                <a:gd name="T7" fmla="*/ 2147483647 h 210"/>
                <a:gd name="T8" fmla="*/ 2147483647 w 108"/>
                <a:gd name="T9" fmla="*/ 2147483647 h 210"/>
                <a:gd name="T10" fmla="*/ 2147483647 w 108"/>
                <a:gd name="T11" fmla="*/ 0 h 210"/>
                <a:gd name="T12" fmla="*/ 2147483647 w 108"/>
                <a:gd name="T13" fmla="*/ 2147483647 h 210"/>
                <a:gd name="T14" fmla="*/ 2147483647 w 108"/>
                <a:gd name="T15" fmla="*/ 2147483647 h 210"/>
                <a:gd name="T16" fmla="*/ 2147483647 w 108"/>
                <a:gd name="T17" fmla="*/ 2147483647 h 210"/>
                <a:gd name="T18" fmla="*/ 2147483647 w 108"/>
                <a:gd name="T19" fmla="*/ 2147483647 h 210"/>
                <a:gd name="T20" fmla="*/ 2147483647 w 108"/>
                <a:gd name="T21" fmla="*/ 2147483647 h 210"/>
                <a:gd name="T22" fmla="*/ 2147483647 w 108"/>
                <a:gd name="T23" fmla="*/ 2147483647 h 210"/>
                <a:gd name="T24" fmla="*/ 2147483647 w 108"/>
                <a:gd name="T25" fmla="*/ 2147483647 h 210"/>
                <a:gd name="T26" fmla="*/ 2147483647 w 108"/>
                <a:gd name="T27" fmla="*/ 2147483647 h 210"/>
                <a:gd name="T28" fmla="*/ 2147483647 w 108"/>
                <a:gd name="T29" fmla="*/ 2147483647 h 210"/>
                <a:gd name="T30" fmla="*/ 2147483647 w 108"/>
                <a:gd name="T31" fmla="*/ 2147483647 h 210"/>
                <a:gd name="T32" fmla="*/ 2147483647 w 108"/>
                <a:gd name="T33" fmla="*/ 2147483647 h 210"/>
                <a:gd name="T34" fmla="*/ 2147483647 w 108"/>
                <a:gd name="T35" fmla="*/ 2147483647 h 210"/>
                <a:gd name="T36" fmla="*/ 0 w 108"/>
                <a:gd name="T37" fmla="*/ 2147483647 h 210"/>
                <a:gd name="T38" fmla="*/ 2147483647 w 108"/>
                <a:gd name="T39" fmla="*/ 2147483647 h 210"/>
                <a:gd name="T40" fmla="*/ 2147483647 w 108"/>
                <a:gd name="T41" fmla="*/ 2147483647 h 210"/>
                <a:gd name="T42" fmla="*/ 2147483647 w 108"/>
                <a:gd name="T43" fmla="*/ 2147483647 h 210"/>
                <a:gd name="T44" fmla="*/ 2147483647 w 108"/>
                <a:gd name="T45" fmla="*/ 2147483647 h 210"/>
                <a:gd name="T46" fmla="*/ 2147483647 w 108"/>
                <a:gd name="T47" fmla="*/ 2147483647 h 210"/>
                <a:gd name="T48" fmla="*/ 2147483647 w 108"/>
                <a:gd name="T49" fmla="*/ 2147483647 h 210"/>
                <a:gd name="T50" fmla="*/ 2147483647 w 108"/>
                <a:gd name="T51" fmla="*/ 2147483647 h 210"/>
                <a:gd name="T52" fmla="*/ 2147483647 w 108"/>
                <a:gd name="T53" fmla="*/ 2147483647 h 210"/>
                <a:gd name="T54" fmla="*/ 2147483647 w 108"/>
                <a:gd name="T55" fmla="*/ 2147483647 h 210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108"/>
                <a:gd name="T85" fmla="*/ 0 h 210"/>
                <a:gd name="T86" fmla="*/ 108 w 108"/>
                <a:gd name="T87" fmla="*/ 210 h 210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108" h="210">
                  <a:moveTo>
                    <a:pt x="108" y="30"/>
                  </a:moveTo>
                  <a:lnTo>
                    <a:pt x="108" y="24"/>
                  </a:lnTo>
                  <a:lnTo>
                    <a:pt x="102" y="24"/>
                  </a:lnTo>
                  <a:lnTo>
                    <a:pt x="90" y="18"/>
                  </a:lnTo>
                  <a:lnTo>
                    <a:pt x="84" y="12"/>
                  </a:lnTo>
                  <a:lnTo>
                    <a:pt x="78" y="0"/>
                  </a:lnTo>
                  <a:lnTo>
                    <a:pt x="78" y="6"/>
                  </a:lnTo>
                  <a:lnTo>
                    <a:pt x="72" y="12"/>
                  </a:lnTo>
                  <a:lnTo>
                    <a:pt x="72" y="24"/>
                  </a:lnTo>
                  <a:lnTo>
                    <a:pt x="66" y="36"/>
                  </a:lnTo>
                  <a:lnTo>
                    <a:pt x="54" y="42"/>
                  </a:lnTo>
                  <a:lnTo>
                    <a:pt x="48" y="48"/>
                  </a:lnTo>
                  <a:lnTo>
                    <a:pt x="42" y="48"/>
                  </a:lnTo>
                  <a:lnTo>
                    <a:pt x="42" y="42"/>
                  </a:lnTo>
                  <a:lnTo>
                    <a:pt x="36" y="36"/>
                  </a:lnTo>
                  <a:lnTo>
                    <a:pt x="30" y="36"/>
                  </a:lnTo>
                  <a:lnTo>
                    <a:pt x="30" y="42"/>
                  </a:lnTo>
                  <a:lnTo>
                    <a:pt x="24" y="54"/>
                  </a:lnTo>
                  <a:lnTo>
                    <a:pt x="0" y="210"/>
                  </a:lnTo>
                  <a:lnTo>
                    <a:pt x="30" y="210"/>
                  </a:lnTo>
                  <a:lnTo>
                    <a:pt x="42" y="168"/>
                  </a:lnTo>
                  <a:lnTo>
                    <a:pt x="60" y="174"/>
                  </a:lnTo>
                  <a:lnTo>
                    <a:pt x="84" y="150"/>
                  </a:lnTo>
                  <a:lnTo>
                    <a:pt x="84" y="90"/>
                  </a:lnTo>
                  <a:lnTo>
                    <a:pt x="90" y="78"/>
                  </a:lnTo>
                  <a:lnTo>
                    <a:pt x="96" y="60"/>
                  </a:lnTo>
                  <a:lnTo>
                    <a:pt x="108" y="36"/>
                  </a:lnTo>
                  <a:lnTo>
                    <a:pt x="108" y="30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</p:grpSp>
      <p:sp>
        <p:nvSpPr>
          <p:cNvPr id="186" name="Germany" descr="© INSCALE GmbH, 05.05.2010&#10;http://www.presentationload.com/">
            <a:extLst>
              <a:ext uri="{FF2B5EF4-FFF2-40B4-BE49-F238E27FC236}">
                <a16:creationId xmlns:a16="http://schemas.microsoft.com/office/drawing/2014/main" id="{E1C9DC90-7301-4771-864E-1F7DF1BED1BC}"/>
              </a:ext>
            </a:extLst>
          </p:cNvPr>
          <p:cNvSpPr>
            <a:spLocks/>
          </p:cNvSpPr>
          <p:nvPr userDrawn="1"/>
        </p:nvSpPr>
        <p:spPr bwMode="gray">
          <a:xfrm>
            <a:off x="5751513" y="2300288"/>
            <a:ext cx="250825" cy="263525"/>
          </a:xfrm>
          <a:custGeom>
            <a:avLst/>
            <a:gdLst>
              <a:gd name="T0" fmla="*/ 2147483647 w 564"/>
              <a:gd name="T1" fmla="*/ 2147483647 h 588"/>
              <a:gd name="T2" fmla="*/ 2147483647 w 564"/>
              <a:gd name="T3" fmla="*/ 2147483647 h 588"/>
              <a:gd name="T4" fmla="*/ 2147483647 w 564"/>
              <a:gd name="T5" fmla="*/ 2147483647 h 588"/>
              <a:gd name="T6" fmla="*/ 2147483647 w 564"/>
              <a:gd name="T7" fmla="*/ 2147483647 h 588"/>
              <a:gd name="T8" fmla="*/ 2147483647 w 564"/>
              <a:gd name="T9" fmla="*/ 2147483647 h 588"/>
              <a:gd name="T10" fmla="*/ 2147483647 w 564"/>
              <a:gd name="T11" fmla="*/ 2147483647 h 588"/>
              <a:gd name="T12" fmla="*/ 2147483647 w 564"/>
              <a:gd name="T13" fmla="*/ 2147483647 h 588"/>
              <a:gd name="T14" fmla="*/ 2147483647 w 564"/>
              <a:gd name="T15" fmla="*/ 2147483647 h 588"/>
              <a:gd name="T16" fmla="*/ 2147483647 w 564"/>
              <a:gd name="T17" fmla="*/ 2147483647 h 588"/>
              <a:gd name="T18" fmla="*/ 2147483647 w 564"/>
              <a:gd name="T19" fmla="*/ 2147483647 h 588"/>
              <a:gd name="T20" fmla="*/ 2147483647 w 564"/>
              <a:gd name="T21" fmla="*/ 2147483647 h 588"/>
              <a:gd name="T22" fmla="*/ 2147483647 w 564"/>
              <a:gd name="T23" fmla="*/ 2147483647 h 588"/>
              <a:gd name="T24" fmla="*/ 2147483647 w 564"/>
              <a:gd name="T25" fmla="*/ 2147483647 h 588"/>
              <a:gd name="T26" fmla="*/ 2147483647 w 564"/>
              <a:gd name="T27" fmla="*/ 2147483647 h 588"/>
              <a:gd name="T28" fmla="*/ 2147483647 w 564"/>
              <a:gd name="T29" fmla="*/ 2147483647 h 588"/>
              <a:gd name="T30" fmla="*/ 2147483647 w 564"/>
              <a:gd name="T31" fmla="*/ 2147483647 h 588"/>
              <a:gd name="T32" fmla="*/ 2147483647 w 564"/>
              <a:gd name="T33" fmla="*/ 2147483647 h 588"/>
              <a:gd name="T34" fmla="*/ 2147483647 w 564"/>
              <a:gd name="T35" fmla="*/ 2147483647 h 588"/>
              <a:gd name="T36" fmla="*/ 2147483647 w 564"/>
              <a:gd name="T37" fmla="*/ 2147483647 h 588"/>
              <a:gd name="T38" fmla="*/ 2147483647 w 564"/>
              <a:gd name="T39" fmla="*/ 2147483647 h 588"/>
              <a:gd name="T40" fmla="*/ 2147483647 w 564"/>
              <a:gd name="T41" fmla="*/ 2147483647 h 588"/>
              <a:gd name="T42" fmla="*/ 2147483647 w 564"/>
              <a:gd name="T43" fmla="*/ 2147483647 h 588"/>
              <a:gd name="T44" fmla="*/ 2147483647 w 564"/>
              <a:gd name="T45" fmla="*/ 2147483647 h 588"/>
              <a:gd name="T46" fmla="*/ 2147483647 w 564"/>
              <a:gd name="T47" fmla="*/ 2147483647 h 588"/>
              <a:gd name="T48" fmla="*/ 2147483647 w 564"/>
              <a:gd name="T49" fmla="*/ 2147483647 h 588"/>
              <a:gd name="T50" fmla="*/ 2147483647 w 564"/>
              <a:gd name="T51" fmla="*/ 2147483647 h 588"/>
              <a:gd name="T52" fmla="*/ 2147483647 w 564"/>
              <a:gd name="T53" fmla="*/ 2147483647 h 588"/>
              <a:gd name="T54" fmla="*/ 2147483647 w 564"/>
              <a:gd name="T55" fmla="*/ 2147483647 h 588"/>
              <a:gd name="T56" fmla="*/ 2147483647 w 564"/>
              <a:gd name="T57" fmla="*/ 2147483647 h 588"/>
              <a:gd name="T58" fmla="*/ 2147483647 w 564"/>
              <a:gd name="T59" fmla="*/ 2147483647 h 588"/>
              <a:gd name="T60" fmla="*/ 2147483647 w 564"/>
              <a:gd name="T61" fmla="*/ 2147483647 h 588"/>
              <a:gd name="T62" fmla="*/ 2147483647 w 564"/>
              <a:gd name="T63" fmla="*/ 2147483647 h 588"/>
              <a:gd name="T64" fmla="*/ 2147483647 w 564"/>
              <a:gd name="T65" fmla="*/ 2147483647 h 588"/>
              <a:gd name="T66" fmla="*/ 2147483647 w 564"/>
              <a:gd name="T67" fmla="*/ 2147483647 h 588"/>
              <a:gd name="T68" fmla="*/ 2147483647 w 564"/>
              <a:gd name="T69" fmla="*/ 2147483647 h 588"/>
              <a:gd name="T70" fmla="*/ 2147483647 w 564"/>
              <a:gd name="T71" fmla="*/ 2147483647 h 588"/>
              <a:gd name="T72" fmla="*/ 2147483647 w 564"/>
              <a:gd name="T73" fmla="*/ 2147483647 h 588"/>
              <a:gd name="T74" fmla="*/ 2147483647 w 564"/>
              <a:gd name="T75" fmla="*/ 2147483647 h 588"/>
              <a:gd name="T76" fmla="*/ 2147483647 w 564"/>
              <a:gd name="T77" fmla="*/ 2147483647 h 588"/>
              <a:gd name="T78" fmla="*/ 2147483647 w 564"/>
              <a:gd name="T79" fmla="*/ 2147483647 h 588"/>
              <a:gd name="T80" fmla="*/ 2147483647 w 564"/>
              <a:gd name="T81" fmla="*/ 2147483647 h 588"/>
              <a:gd name="T82" fmla="*/ 2147483647 w 564"/>
              <a:gd name="T83" fmla="*/ 0 h 588"/>
              <a:gd name="T84" fmla="*/ 2147483647 w 564"/>
              <a:gd name="T85" fmla="*/ 2147483647 h 588"/>
              <a:gd name="T86" fmla="*/ 2147483647 w 564"/>
              <a:gd name="T87" fmla="*/ 2147483647 h 588"/>
              <a:gd name="T88" fmla="*/ 2147483647 w 564"/>
              <a:gd name="T89" fmla="*/ 2147483647 h 588"/>
              <a:gd name="T90" fmla="*/ 2147483647 w 564"/>
              <a:gd name="T91" fmla="*/ 2147483647 h 588"/>
              <a:gd name="T92" fmla="*/ 2147483647 w 564"/>
              <a:gd name="T93" fmla="*/ 2147483647 h 588"/>
              <a:gd name="T94" fmla="*/ 2147483647 w 564"/>
              <a:gd name="T95" fmla="*/ 2147483647 h 588"/>
              <a:gd name="T96" fmla="*/ 2147483647 w 564"/>
              <a:gd name="T97" fmla="*/ 2147483647 h 588"/>
              <a:gd name="T98" fmla="*/ 2147483647 w 564"/>
              <a:gd name="T99" fmla="*/ 2147483647 h 588"/>
              <a:gd name="T100" fmla="*/ 2147483647 w 564"/>
              <a:gd name="T101" fmla="*/ 2147483647 h 588"/>
              <a:gd name="T102" fmla="*/ 2147483647 w 564"/>
              <a:gd name="T103" fmla="*/ 2147483647 h 588"/>
              <a:gd name="T104" fmla="*/ 0 w 564"/>
              <a:gd name="T105" fmla="*/ 2147483647 h 588"/>
              <a:gd name="T106" fmla="*/ 2147483647 w 564"/>
              <a:gd name="T107" fmla="*/ 2147483647 h 588"/>
              <a:gd name="T108" fmla="*/ 2147483647 w 564"/>
              <a:gd name="T109" fmla="*/ 2147483647 h 588"/>
              <a:gd name="T110" fmla="*/ 2147483647 w 564"/>
              <a:gd name="T111" fmla="*/ 2147483647 h 588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64"/>
              <a:gd name="T169" fmla="*/ 0 h 588"/>
              <a:gd name="T170" fmla="*/ 564 w 564"/>
              <a:gd name="T171" fmla="*/ 588 h 588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64" h="588">
                <a:moveTo>
                  <a:pt x="30" y="414"/>
                </a:moveTo>
                <a:lnTo>
                  <a:pt x="30" y="420"/>
                </a:lnTo>
                <a:lnTo>
                  <a:pt x="36" y="420"/>
                </a:lnTo>
                <a:lnTo>
                  <a:pt x="36" y="444"/>
                </a:lnTo>
                <a:lnTo>
                  <a:pt x="60" y="444"/>
                </a:lnTo>
                <a:lnTo>
                  <a:pt x="60" y="450"/>
                </a:lnTo>
                <a:lnTo>
                  <a:pt x="72" y="450"/>
                </a:lnTo>
                <a:lnTo>
                  <a:pt x="84" y="444"/>
                </a:lnTo>
                <a:lnTo>
                  <a:pt x="96" y="444"/>
                </a:lnTo>
                <a:lnTo>
                  <a:pt x="96" y="450"/>
                </a:lnTo>
                <a:lnTo>
                  <a:pt x="120" y="450"/>
                </a:lnTo>
                <a:lnTo>
                  <a:pt x="138" y="456"/>
                </a:lnTo>
                <a:lnTo>
                  <a:pt x="132" y="468"/>
                </a:lnTo>
                <a:lnTo>
                  <a:pt x="114" y="486"/>
                </a:lnTo>
                <a:lnTo>
                  <a:pt x="114" y="498"/>
                </a:lnTo>
                <a:lnTo>
                  <a:pt x="108" y="510"/>
                </a:lnTo>
                <a:lnTo>
                  <a:pt x="102" y="516"/>
                </a:lnTo>
                <a:lnTo>
                  <a:pt x="96" y="528"/>
                </a:lnTo>
                <a:lnTo>
                  <a:pt x="96" y="570"/>
                </a:lnTo>
                <a:lnTo>
                  <a:pt x="132" y="570"/>
                </a:lnTo>
                <a:lnTo>
                  <a:pt x="150" y="564"/>
                </a:lnTo>
                <a:lnTo>
                  <a:pt x="156" y="570"/>
                </a:lnTo>
                <a:lnTo>
                  <a:pt x="150" y="564"/>
                </a:lnTo>
                <a:lnTo>
                  <a:pt x="150" y="552"/>
                </a:lnTo>
                <a:lnTo>
                  <a:pt x="156" y="546"/>
                </a:lnTo>
                <a:lnTo>
                  <a:pt x="162" y="546"/>
                </a:lnTo>
                <a:lnTo>
                  <a:pt x="174" y="552"/>
                </a:lnTo>
                <a:lnTo>
                  <a:pt x="180" y="558"/>
                </a:lnTo>
                <a:lnTo>
                  <a:pt x="192" y="558"/>
                </a:lnTo>
                <a:lnTo>
                  <a:pt x="210" y="564"/>
                </a:lnTo>
                <a:lnTo>
                  <a:pt x="216" y="576"/>
                </a:lnTo>
                <a:lnTo>
                  <a:pt x="252" y="576"/>
                </a:lnTo>
                <a:lnTo>
                  <a:pt x="258" y="582"/>
                </a:lnTo>
                <a:lnTo>
                  <a:pt x="258" y="588"/>
                </a:lnTo>
                <a:lnTo>
                  <a:pt x="270" y="588"/>
                </a:lnTo>
                <a:lnTo>
                  <a:pt x="276" y="582"/>
                </a:lnTo>
                <a:lnTo>
                  <a:pt x="276" y="570"/>
                </a:lnTo>
                <a:lnTo>
                  <a:pt x="294" y="570"/>
                </a:lnTo>
                <a:lnTo>
                  <a:pt x="312" y="588"/>
                </a:lnTo>
                <a:lnTo>
                  <a:pt x="330" y="588"/>
                </a:lnTo>
                <a:lnTo>
                  <a:pt x="336" y="582"/>
                </a:lnTo>
                <a:lnTo>
                  <a:pt x="354" y="570"/>
                </a:lnTo>
                <a:lnTo>
                  <a:pt x="372" y="570"/>
                </a:lnTo>
                <a:lnTo>
                  <a:pt x="390" y="558"/>
                </a:lnTo>
                <a:lnTo>
                  <a:pt x="402" y="564"/>
                </a:lnTo>
                <a:lnTo>
                  <a:pt x="420" y="570"/>
                </a:lnTo>
                <a:lnTo>
                  <a:pt x="432" y="582"/>
                </a:lnTo>
                <a:lnTo>
                  <a:pt x="438" y="582"/>
                </a:lnTo>
                <a:lnTo>
                  <a:pt x="438" y="540"/>
                </a:lnTo>
                <a:lnTo>
                  <a:pt x="426" y="540"/>
                </a:lnTo>
                <a:lnTo>
                  <a:pt x="426" y="534"/>
                </a:lnTo>
                <a:lnTo>
                  <a:pt x="432" y="528"/>
                </a:lnTo>
                <a:lnTo>
                  <a:pt x="432" y="522"/>
                </a:lnTo>
                <a:lnTo>
                  <a:pt x="438" y="516"/>
                </a:lnTo>
                <a:lnTo>
                  <a:pt x="456" y="516"/>
                </a:lnTo>
                <a:lnTo>
                  <a:pt x="462" y="522"/>
                </a:lnTo>
                <a:lnTo>
                  <a:pt x="468" y="522"/>
                </a:lnTo>
                <a:lnTo>
                  <a:pt x="468" y="504"/>
                </a:lnTo>
                <a:lnTo>
                  <a:pt x="462" y="492"/>
                </a:lnTo>
                <a:lnTo>
                  <a:pt x="480" y="492"/>
                </a:lnTo>
                <a:lnTo>
                  <a:pt x="486" y="474"/>
                </a:lnTo>
                <a:lnTo>
                  <a:pt x="486" y="462"/>
                </a:lnTo>
                <a:lnTo>
                  <a:pt x="480" y="462"/>
                </a:lnTo>
                <a:lnTo>
                  <a:pt x="474" y="456"/>
                </a:lnTo>
                <a:lnTo>
                  <a:pt x="462" y="456"/>
                </a:lnTo>
                <a:lnTo>
                  <a:pt x="456" y="444"/>
                </a:lnTo>
                <a:lnTo>
                  <a:pt x="450" y="444"/>
                </a:lnTo>
                <a:lnTo>
                  <a:pt x="444" y="432"/>
                </a:lnTo>
                <a:lnTo>
                  <a:pt x="432" y="432"/>
                </a:lnTo>
                <a:lnTo>
                  <a:pt x="420" y="426"/>
                </a:lnTo>
                <a:lnTo>
                  <a:pt x="420" y="420"/>
                </a:lnTo>
                <a:lnTo>
                  <a:pt x="414" y="420"/>
                </a:lnTo>
                <a:lnTo>
                  <a:pt x="408" y="408"/>
                </a:lnTo>
                <a:lnTo>
                  <a:pt x="396" y="396"/>
                </a:lnTo>
                <a:lnTo>
                  <a:pt x="396" y="390"/>
                </a:lnTo>
                <a:lnTo>
                  <a:pt x="402" y="390"/>
                </a:lnTo>
                <a:lnTo>
                  <a:pt x="408" y="384"/>
                </a:lnTo>
                <a:lnTo>
                  <a:pt x="396" y="372"/>
                </a:lnTo>
                <a:lnTo>
                  <a:pt x="390" y="372"/>
                </a:lnTo>
                <a:lnTo>
                  <a:pt x="384" y="366"/>
                </a:lnTo>
                <a:lnTo>
                  <a:pt x="384" y="354"/>
                </a:lnTo>
                <a:lnTo>
                  <a:pt x="390" y="354"/>
                </a:lnTo>
                <a:lnTo>
                  <a:pt x="390" y="360"/>
                </a:lnTo>
                <a:lnTo>
                  <a:pt x="402" y="360"/>
                </a:lnTo>
                <a:lnTo>
                  <a:pt x="402" y="354"/>
                </a:lnTo>
                <a:lnTo>
                  <a:pt x="414" y="354"/>
                </a:lnTo>
                <a:lnTo>
                  <a:pt x="414" y="348"/>
                </a:lnTo>
                <a:lnTo>
                  <a:pt x="420" y="342"/>
                </a:lnTo>
                <a:lnTo>
                  <a:pt x="426" y="342"/>
                </a:lnTo>
                <a:lnTo>
                  <a:pt x="438" y="348"/>
                </a:lnTo>
                <a:lnTo>
                  <a:pt x="450" y="336"/>
                </a:lnTo>
                <a:lnTo>
                  <a:pt x="468" y="330"/>
                </a:lnTo>
                <a:lnTo>
                  <a:pt x="468" y="324"/>
                </a:lnTo>
                <a:lnTo>
                  <a:pt x="492" y="324"/>
                </a:lnTo>
                <a:lnTo>
                  <a:pt x="492" y="318"/>
                </a:lnTo>
                <a:lnTo>
                  <a:pt x="510" y="318"/>
                </a:lnTo>
                <a:lnTo>
                  <a:pt x="510" y="312"/>
                </a:lnTo>
                <a:lnTo>
                  <a:pt x="516" y="306"/>
                </a:lnTo>
                <a:lnTo>
                  <a:pt x="522" y="306"/>
                </a:lnTo>
                <a:lnTo>
                  <a:pt x="528" y="300"/>
                </a:lnTo>
                <a:lnTo>
                  <a:pt x="540" y="312"/>
                </a:lnTo>
                <a:lnTo>
                  <a:pt x="552" y="312"/>
                </a:lnTo>
                <a:lnTo>
                  <a:pt x="558" y="300"/>
                </a:lnTo>
                <a:lnTo>
                  <a:pt x="558" y="294"/>
                </a:lnTo>
                <a:lnTo>
                  <a:pt x="564" y="288"/>
                </a:lnTo>
                <a:lnTo>
                  <a:pt x="564" y="282"/>
                </a:lnTo>
                <a:lnTo>
                  <a:pt x="552" y="282"/>
                </a:lnTo>
                <a:lnTo>
                  <a:pt x="558" y="276"/>
                </a:lnTo>
                <a:lnTo>
                  <a:pt x="558" y="264"/>
                </a:lnTo>
                <a:lnTo>
                  <a:pt x="552" y="264"/>
                </a:lnTo>
                <a:lnTo>
                  <a:pt x="546" y="270"/>
                </a:lnTo>
                <a:lnTo>
                  <a:pt x="546" y="252"/>
                </a:lnTo>
                <a:lnTo>
                  <a:pt x="540" y="246"/>
                </a:lnTo>
                <a:lnTo>
                  <a:pt x="534" y="246"/>
                </a:lnTo>
                <a:lnTo>
                  <a:pt x="528" y="240"/>
                </a:lnTo>
                <a:lnTo>
                  <a:pt x="528" y="234"/>
                </a:lnTo>
                <a:lnTo>
                  <a:pt x="540" y="228"/>
                </a:lnTo>
                <a:lnTo>
                  <a:pt x="546" y="222"/>
                </a:lnTo>
                <a:lnTo>
                  <a:pt x="540" y="216"/>
                </a:lnTo>
                <a:lnTo>
                  <a:pt x="534" y="216"/>
                </a:lnTo>
                <a:lnTo>
                  <a:pt x="540" y="210"/>
                </a:lnTo>
                <a:lnTo>
                  <a:pt x="540" y="204"/>
                </a:lnTo>
                <a:lnTo>
                  <a:pt x="528" y="204"/>
                </a:lnTo>
                <a:lnTo>
                  <a:pt x="528" y="192"/>
                </a:lnTo>
                <a:lnTo>
                  <a:pt x="534" y="192"/>
                </a:lnTo>
                <a:lnTo>
                  <a:pt x="534" y="174"/>
                </a:lnTo>
                <a:lnTo>
                  <a:pt x="522" y="174"/>
                </a:lnTo>
                <a:lnTo>
                  <a:pt x="516" y="168"/>
                </a:lnTo>
                <a:lnTo>
                  <a:pt x="510" y="168"/>
                </a:lnTo>
                <a:lnTo>
                  <a:pt x="504" y="162"/>
                </a:lnTo>
                <a:lnTo>
                  <a:pt x="504" y="150"/>
                </a:lnTo>
                <a:lnTo>
                  <a:pt x="510" y="150"/>
                </a:lnTo>
                <a:lnTo>
                  <a:pt x="522" y="138"/>
                </a:lnTo>
                <a:lnTo>
                  <a:pt x="522" y="120"/>
                </a:lnTo>
                <a:lnTo>
                  <a:pt x="516" y="114"/>
                </a:lnTo>
                <a:lnTo>
                  <a:pt x="510" y="114"/>
                </a:lnTo>
                <a:lnTo>
                  <a:pt x="510" y="96"/>
                </a:lnTo>
                <a:lnTo>
                  <a:pt x="504" y="90"/>
                </a:lnTo>
                <a:lnTo>
                  <a:pt x="486" y="84"/>
                </a:lnTo>
                <a:lnTo>
                  <a:pt x="486" y="78"/>
                </a:lnTo>
                <a:lnTo>
                  <a:pt x="480" y="66"/>
                </a:lnTo>
                <a:lnTo>
                  <a:pt x="474" y="60"/>
                </a:lnTo>
                <a:lnTo>
                  <a:pt x="456" y="60"/>
                </a:lnTo>
                <a:lnTo>
                  <a:pt x="450" y="54"/>
                </a:lnTo>
                <a:lnTo>
                  <a:pt x="444" y="54"/>
                </a:lnTo>
                <a:lnTo>
                  <a:pt x="438" y="48"/>
                </a:lnTo>
                <a:lnTo>
                  <a:pt x="426" y="48"/>
                </a:lnTo>
                <a:lnTo>
                  <a:pt x="420" y="42"/>
                </a:lnTo>
                <a:lnTo>
                  <a:pt x="396" y="42"/>
                </a:lnTo>
                <a:lnTo>
                  <a:pt x="384" y="54"/>
                </a:lnTo>
                <a:lnTo>
                  <a:pt x="342" y="54"/>
                </a:lnTo>
                <a:lnTo>
                  <a:pt x="342" y="72"/>
                </a:lnTo>
                <a:lnTo>
                  <a:pt x="300" y="72"/>
                </a:lnTo>
                <a:lnTo>
                  <a:pt x="300" y="60"/>
                </a:lnTo>
                <a:lnTo>
                  <a:pt x="312" y="48"/>
                </a:lnTo>
                <a:lnTo>
                  <a:pt x="312" y="42"/>
                </a:lnTo>
                <a:lnTo>
                  <a:pt x="318" y="30"/>
                </a:lnTo>
                <a:lnTo>
                  <a:pt x="294" y="42"/>
                </a:lnTo>
                <a:lnTo>
                  <a:pt x="252" y="36"/>
                </a:lnTo>
                <a:lnTo>
                  <a:pt x="246" y="30"/>
                </a:lnTo>
                <a:lnTo>
                  <a:pt x="246" y="18"/>
                </a:lnTo>
                <a:lnTo>
                  <a:pt x="240" y="6"/>
                </a:lnTo>
                <a:lnTo>
                  <a:pt x="234" y="6"/>
                </a:lnTo>
                <a:lnTo>
                  <a:pt x="234" y="12"/>
                </a:lnTo>
                <a:lnTo>
                  <a:pt x="228" y="6"/>
                </a:lnTo>
                <a:lnTo>
                  <a:pt x="204" y="6"/>
                </a:lnTo>
                <a:lnTo>
                  <a:pt x="198" y="0"/>
                </a:lnTo>
                <a:lnTo>
                  <a:pt x="168" y="0"/>
                </a:lnTo>
                <a:lnTo>
                  <a:pt x="192" y="36"/>
                </a:lnTo>
                <a:lnTo>
                  <a:pt x="180" y="48"/>
                </a:lnTo>
                <a:lnTo>
                  <a:pt x="198" y="72"/>
                </a:lnTo>
                <a:lnTo>
                  <a:pt x="216" y="90"/>
                </a:lnTo>
                <a:lnTo>
                  <a:pt x="186" y="78"/>
                </a:lnTo>
                <a:lnTo>
                  <a:pt x="162" y="84"/>
                </a:lnTo>
                <a:lnTo>
                  <a:pt x="162" y="108"/>
                </a:lnTo>
                <a:lnTo>
                  <a:pt x="132" y="108"/>
                </a:lnTo>
                <a:lnTo>
                  <a:pt x="126" y="96"/>
                </a:lnTo>
                <a:lnTo>
                  <a:pt x="84" y="96"/>
                </a:lnTo>
                <a:lnTo>
                  <a:pt x="84" y="126"/>
                </a:lnTo>
                <a:lnTo>
                  <a:pt x="90" y="126"/>
                </a:lnTo>
                <a:lnTo>
                  <a:pt x="84" y="132"/>
                </a:lnTo>
                <a:lnTo>
                  <a:pt x="90" y="144"/>
                </a:lnTo>
                <a:lnTo>
                  <a:pt x="78" y="150"/>
                </a:lnTo>
                <a:lnTo>
                  <a:pt x="72" y="150"/>
                </a:lnTo>
                <a:lnTo>
                  <a:pt x="72" y="168"/>
                </a:lnTo>
                <a:lnTo>
                  <a:pt x="78" y="174"/>
                </a:lnTo>
                <a:lnTo>
                  <a:pt x="66" y="174"/>
                </a:lnTo>
                <a:lnTo>
                  <a:pt x="54" y="180"/>
                </a:lnTo>
                <a:lnTo>
                  <a:pt x="48" y="180"/>
                </a:lnTo>
                <a:lnTo>
                  <a:pt x="48" y="186"/>
                </a:lnTo>
                <a:lnTo>
                  <a:pt x="54" y="192"/>
                </a:lnTo>
                <a:lnTo>
                  <a:pt x="60" y="192"/>
                </a:lnTo>
                <a:lnTo>
                  <a:pt x="72" y="204"/>
                </a:lnTo>
                <a:lnTo>
                  <a:pt x="72" y="210"/>
                </a:lnTo>
                <a:lnTo>
                  <a:pt x="66" y="210"/>
                </a:lnTo>
                <a:lnTo>
                  <a:pt x="60" y="216"/>
                </a:lnTo>
                <a:lnTo>
                  <a:pt x="54" y="228"/>
                </a:lnTo>
                <a:lnTo>
                  <a:pt x="48" y="228"/>
                </a:lnTo>
                <a:lnTo>
                  <a:pt x="42" y="234"/>
                </a:lnTo>
                <a:lnTo>
                  <a:pt x="42" y="240"/>
                </a:lnTo>
                <a:lnTo>
                  <a:pt x="18" y="240"/>
                </a:lnTo>
                <a:lnTo>
                  <a:pt x="12" y="234"/>
                </a:lnTo>
                <a:lnTo>
                  <a:pt x="6" y="234"/>
                </a:lnTo>
                <a:lnTo>
                  <a:pt x="12" y="258"/>
                </a:lnTo>
                <a:lnTo>
                  <a:pt x="12" y="264"/>
                </a:lnTo>
                <a:lnTo>
                  <a:pt x="18" y="270"/>
                </a:lnTo>
                <a:lnTo>
                  <a:pt x="18" y="276"/>
                </a:lnTo>
                <a:lnTo>
                  <a:pt x="6" y="282"/>
                </a:lnTo>
                <a:lnTo>
                  <a:pt x="0" y="288"/>
                </a:lnTo>
                <a:lnTo>
                  <a:pt x="6" y="294"/>
                </a:lnTo>
                <a:lnTo>
                  <a:pt x="6" y="306"/>
                </a:lnTo>
                <a:lnTo>
                  <a:pt x="0" y="312"/>
                </a:lnTo>
                <a:lnTo>
                  <a:pt x="0" y="324"/>
                </a:lnTo>
                <a:lnTo>
                  <a:pt x="12" y="324"/>
                </a:lnTo>
                <a:lnTo>
                  <a:pt x="24" y="336"/>
                </a:lnTo>
                <a:lnTo>
                  <a:pt x="24" y="354"/>
                </a:lnTo>
                <a:lnTo>
                  <a:pt x="30" y="360"/>
                </a:lnTo>
                <a:lnTo>
                  <a:pt x="18" y="360"/>
                </a:lnTo>
                <a:lnTo>
                  <a:pt x="12" y="366"/>
                </a:lnTo>
                <a:lnTo>
                  <a:pt x="12" y="384"/>
                </a:lnTo>
                <a:lnTo>
                  <a:pt x="18" y="390"/>
                </a:lnTo>
                <a:lnTo>
                  <a:pt x="24" y="390"/>
                </a:lnTo>
                <a:lnTo>
                  <a:pt x="36" y="396"/>
                </a:lnTo>
                <a:lnTo>
                  <a:pt x="36" y="408"/>
                </a:lnTo>
                <a:lnTo>
                  <a:pt x="30" y="414"/>
                </a:lnTo>
                <a:close/>
              </a:path>
            </a:pathLst>
          </a:custGeom>
          <a:solidFill>
            <a:srgbClr val="007D40">
              <a:lumMod val="50000"/>
            </a:srgbClr>
          </a:solidFill>
          <a:ln w="12700">
            <a:solidFill>
              <a:srgbClr val="FFFFFF"/>
            </a:solidFill>
            <a:round/>
            <a:headEnd/>
            <a:tailEnd/>
          </a:ln>
        </p:spPr>
        <p:txBody>
          <a:bodyPr/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defTabSz="464587" fontAlgn="auto">
              <a:spcAft>
                <a:spcPts val="0"/>
              </a:spcAft>
              <a:defRPr/>
            </a:pPr>
            <a:endParaRPr lang="en-GB" sz="475" kern="0">
              <a:solidFill>
                <a:srgbClr val="555555"/>
              </a:solidFill>
              <a:cs typeface="Calibri" pitchFamily="34" charset="0"/>
            </a:endParaRPr>
          </a:p>
        </p:txBody>
      </p:sp>
      <p:sp>
        <p:nvSpPr>
          <p:cNvPr id="187" name="Link_North_america">
            <a:extLst>
              <a:ext uri="{FF2B5EF4-FFF2-40B4-BE49-F238E27FC236}">
                <a16:creationId xmlns:a16="http://schemas.microsoft.com/office/drawing/2014/main" id="{AABE3F0E-0F98-439D-B463-2D3645FFA3BD}"/>
              </a:ext>
            </a:extLst>
          </p:cNvPr>
          <p:cNvSpPr/>
          <p:nvPr userDrawn="1"/>
        </p:nvSpPr>
        <p:spPr bwMode="gray">
          <a:xfrm>
            <a:off x="1157288" y="1358900"/>
            <a:ext cx="3411537" cy="2508250"/>
          </a:xfrm>
          <a:custGeom>
            <a:avLst/>
            <a:gdLst>
              <a:gd name="connsiteX0" fmla="*/ 0 w 2994835"/>
              <a:gd name="connsiteY0" fmla="*/ 0 h 2393176"/>
              <a:gd name="connsiteX1" fmla="*/ 2994835 w 2994835"/>
              <a:gd name="connsiteY1" fmla="*/ 0 h 2393176"/>
              <a:gd name="connsiteX2" fmla="*/ 2994835 w 2994835"/>
              <a:gd name="connsiteY2" fmla="*/ 2393176 h 2393176"/>
              <a:gd name="connsiteX3" fmla="*/ 0 w 2994835"/>
              <a:gd name="connsiteY3" fmla="*/ 2393176 h 2393176"/>
              <a:gd name="connsiteX4" fmla="*/ 0 w 2994835"/>
              <a:gd name="connsiteY4" fmla="*/ 0 h 2393176"/>
              <a:gd name="connsiteX0" fmla="*/ 0 w 2994835"/>
              <a:gd name="connsiteY0" fmla="*/ 0 h 2393176"/>
              <a:gd name="connsiteX1" fmla="*/ 2994835 w 2994835"/>
              <a:gd name="connsiteY1" fmla="*/ 0 h 2393176"/>
              <a:gd name="connsiteX2" fmla="*/ 2221973 w 2994835"/>
              <a:gd name="connsiteY2" fmla="*/ 1864800 h 2393176"/>
              <a:gd name="connsiteX3" fmla="*/ 2994835 w 2994835"/>
              <a:gd name="connsiteY3" fmla="*/ 2393176 h 2393176"/>
              <a:gd name="connsiteX4" fmla="*/ 0 w 2994835"/>
              <a:gd name="connsiteY4" fmla="*/ 2393176 h 2393176"/>
              <a:gd name="connsiteX5" fmla="*/ 0 w 2994835"/>
              <a:gd name="connsiteY5" fmla="*/ 0 h 2393176"/>
              <a:gd name="connsiteX0" fmla="*/ 0 w 3204636"/>
              <a:gd name="connsiteY0" fmla="*/ 0 h 2393176"/>
              <a:gd name="connsiteX1" fmla="*/ 2994835 w 3204636"/>
              <a:gd name="connsiteY1" fmla="*/ 0 h 2393176"/>
              <a:gd name="connsiteX2" fmla="*/ 2898248 w 3204636"/>
              <a:gd name="connsiteY2" fmla="*/ 1059938 h 2393176"/>
              <a:gd name="connsiteX3" fmla="*/ 2221973 w 3204636"/>
              <a:gd name="connsiteY3" fmla="*/ 1864800 h 2393176"/>
              <a:gd name="connsiteX4" fmla="*/ 2994835 w 3204636"/>
              <a:gd name="connsiteY4" fmla="*/ 2393176 h 2393176"/>
              <a:gd name="connsiteX5" fmla="*/ 0 w 3204636"/>
              <a:gd name="connsiteY5" fmla="*/ 2393176 h 2393176"/>
              <a:gd name="connsiteX6" fmla="*/ 0 w 3204636"/>
              <a:gd name="connsiteY6" fmla="*/ 0 h 2393176"/>
              <a:gd name="connsiteX0" fmla="*/ 0 w 3266412"/>
              <a:gd name="connsiteY0" fmla="*/ 90487 h 2483663"/>
              <a:gd name="connsiteX1" fmla="*/ 3075798 w 3266412"/>
              <a:gd name="connsiteY1" fmla="*/ 0 h 2483663"/>
              <a:gd name="connsiteX2" fmla="*/ 2898248 w 3266412"/>
              <a:gd name="connsiteY2" fmla="*/ 1150425 h 2483663"/>
              <a:gd name="connsiteX3" fmla="*/ 2221973 w 3266412"/>
              <a:gd name="connsiteY3" fmla="*/ 1955287 h 2483663"/>
              <a:gd name="connsiteX4" fmla="*/ 2994835 w 3266412"/>
              <a:gd name="connsiteY4" fmla="*/ 2483663 h 2483663"/>
              <a:gd name="connsiteX5" fmla="*/ 0 w 3266412"/>
              <a:gd name="connsiteY5" fmla="*/ 2483663 h 2483663"/>
              <a:gd name="connsiteX6" fmla="*/ 0 w 3266412"/>
              <a:gd name="connsiteY6" fmla="*/ 90487 h 2483663"/>
              <a:gd name="connsiteX0" fmla="*/ 38100 w 3266412"/>
              <a:gd name="connsiteY0" fmla="*/ 442912 h 2483663"/>
              <a:gd name="connsiteX1" fmla="*/ 3075798 w 3266412"/>
              <a:gd name="connsiteY1" fmla="*/ 0 h 2483663"/>
              <a:gd name="connsiteX2" fmla="*/ 2898248 w 3266412"/>
              <a:gd name="connsiteY2" fmla="*/ 1150425 h 2483663"/>
              <a:gd name="connsiteX3" fmla="*/ 2221973 w 3266412"/>
              <a:gd name="connsiteY3" fmla="*/ 1955287 h 2483663"/>
              <a:gd name="connsiteX4" fmla="*/ 2994835 w 3266412"/>
              <a:gd name="connsiteY4" fmla="*/ 2483663 h 2483663"/>
              <a:gd name="connsiteX5" fmla="*/ 0 w 3266412"/>
              <a:gd name="connsiteY5" fmla="*/ 2483663 h 2483663"/>
              <a:gd name="connsiteX6" fmla="*/ 38100 w 3266412"/>
              <a:gd name="connsiteY6" fmla="*/ 442912 h 2483663"/>
              <a:gd name="connsiteX0" fmla="*/ 183436 w 3411748"/>
              <a:gd name="connsiteY0" fmla="*/ 442912 h 2483663"/>
              <a:gd name="connsiteX1" fmla="*/ 3221134 w 3411748"/>
              <a:gd name="connsiteY1" fmla="*/ 0 h 2483663"/>
              <a:gd name="connsiteX2" fmla="*/ 3043584 w 3411748"/>
              <a:gd name="connsiteY2" fmla="*/ 1150425 h 2483663"/>
              <a:gd name="connsiteX3" fmla="*/ 2367309 w 3411748"/>
              <a:gd name="connsiteY3" fmla="*/ 1955287 h 2483663"/>
              <a:gd name="connsiteX4" fmla="*/ 3140171 w 3411748"/>
              <a:gd name="connsiteY4" fmla="*/ 2483663 h 2483663"/>
              <a:gd name="connsiteX5" fmla="*/ 145336 w 3411748"/>
              <a:gd name="connsiteY5" fmla="*/ 2483663 h 2483663"/>
              <a:gd name="connsiteX6" fmla="*/ 346 w 3411748"/>
              <a:gd name="connsiteY6" fmla="*/ 998026 h 2483663"/>
              <a:gd name="connsiteX7" fmla="*/ 183436 w 3411748"/>
              <a:gd name="connsiteY7" fmla="*/ 442912 h 2483663"/>
              <a:gd name="connsiteX0" fmla="*/ 183143 w 3411455"/>
              <a:gd name="connsiteY0" fmla="*/ 442912 h 2507476"/>
              <a:gd name="connsiteX1" fmla="*/ 3220841 w 3411455"/>
              <a:gd name="connsiteY1" fmla="*/ 0 h 2507476"/>
              <a:gd name="connsiteX2" fmla="*/ 3043291 w 3411455"/>
              <a:gd name="connsiteY2" fmla="*/ 1150425 h 2507476"/>
              <a:gd name="connsiteX3" fmla="*/ 2367016 w 3411455"/>
              <a:gd name="connsiteY3" fmla="*/ 1955287 h 2507476"/>
              <a:gd name="connsiteX4" fmla="*/ 3139878 w 3411455"/>
              <a:gd name="connsiteY4" fmla="*/ 2483663 h 2507476"/>
              <a:gd name="connsiteX5" fmla="*/ 1088018 w 3411455"/>
              <a:gd name="connsiteY5" fmla="*/ 2507476 h 2507476"/>
              <a:gd name="connsiteX6" fmla="*/ 53 w 3411455"/>
              <a:gd name="connsiteY6" fmla="*/ 998026 h 2507476"/>
              <a:gd name="connsiteX7" fmla="*/ 183143 w 3411455"/>
              <a:gd name="connsiteY7" fmla="*/ 442912 h 2507476"/>
              <a:gd name="connsiteX0" fmla="*/ 183161 w 3411473"/>
              <a:gd name="connsiteY0" fmla="*/ 442912 h 2507476"/>
              <a:gd name="connsiteX1" fmla="*/ 3220859 w 3411473"/>
              <a:gd name="connsiteY1" fmla="*/ 0 h 2507476"/>
              <a:gd name="connsiteX2" fmla="*/ 3043309 w 3411473"/>
              <a:gd name="connsiteY2" fmla="*/ 1150425 h 2507476"/>
              <a:gd name="connsiteX3" fmla="*/ 2367034 w 3411473"/>
              <a:gd name="connsiteY3" fmla="*/ 1955287 h 2507476"/>
              <a:gd name="connsiteX4" fmla="*/ 3139896 w 3411473"/>
              <a:gd name="connsiteY4" fmla="*/ 2483663 h 2507476"/>
              <a:gd name="connsiteX5" fmla="*/ 1088036 w 3411473"/>
              <a:gd name="connsiteY5" fmla="*/ 2507476 h 2507476"/>
              <a:gd name="connsiteX6" fmla="*/ 71 w 3411473"/>
              <a:gd name="connsiteY6" fmla="*/ 998026 h 2507476"/>
              <a:gd name="connsiteX7" fmla="*/ 183161 w 3411473"/>
              <a:gd name="connsiteY7" fmla="*/ 442912 h 2507476"/>
              <a:gd name="connsiteX0" fmla="*/ 183161 w 3411473"/>
              <a:gd name="connsiteY0" fmla="*/ 442912 h 2507476"/>
              <a:gd name="connsiteX1" fmla="*/ 3220859 w 3411473"/>
              <a:gd name="connsiteY1" fmla="*/ 0 h 2507476"/>
              <a:gd name="connsiteX2" fmla="*/ 3043309 w 3411473"/>
              <a:gd name="connsiteY2" fmla="*/ 1150425 h 2507476"/>
              <a:gd name="connsiteX3" fmla="*/ 2367034 w 3411473"/>
              <a:gd name="connsiteY3" fmla="*/ 1955287 h 2507476"/>
              <a:gd name="connsiteX4" fmla="*/ 2473146 w 3411473"/>
              <a:gd name="connsiteY4" fmla="*/ 2436038 h 2507476"/>
              <a:gd name="connsiteX5" fmla="*/ 1088036 w 3411473"/>
              <a:gd name="connsiteY5" fmla="*/ 2507476 h 2507476"/>
              <a:gd name="connsiteX6" fmla="*/ 71 w 3411473"/>
              <a:gd name="connsiteY6" fmla="*/ 998026 h 2507476"/>
              <a:gd name="connsiteX7" fmla="*/ 183161 w 3411473"/>
              <a:gd name="connsiteY7" fmla="*/ 442912 h 25074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411473" h="2507476">
                <a:moveTo>
                  <a:pt x="183161" y="442912"/>
                </a:moveTo>
                <a:lnTo>
                  <a:pt x="3220859" y="0"/>
                </a:lnTo>
                <a:cubicBezTo>
                  <a:pt x="3684850" y="104425"/>
                  <a:pt x="3172119" y="839625"/>
                  <a:pt x="3043309" y="1150425"/>
                </a:cubicBezTo>
                <a:cubicBezTo>
                  <a:pt x="2914499" y="1461225"/>
                  <a:pt x="2331886" y="1660849"/>
                  <a:pt x="2367034" y="1955287"/>
                </a:cubicBezTo>
                <a:lnTo>
                  <a:pt x="2473146" y="2436038"/>
                </a:lnTo>
                <a:lnTo>
                  <a:pt x="1088036" y="2507476"/>
                </a:lnTo>
                <a:cubicBezTo>
                  <a:pt x="796818" y="2285314"/>
                  <a:pt x="-8749" y="1353538"/>
                  <a:pt x="71" y="998026"/>
                </a:cubicBezTo>
                <a:lnTo>
                  <a:pt x="183161" y="442912"/>
                </a:lnTo>
                <a:close/>
              </a:path>
            </a:pathLst>
          </a:custGeom>
          <a:solidFill>
            <a:schemeClr val="accent1">
              <a:alpha val="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 eaLnBrk="1" fontAlgn="auto" hangingPunct="1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>
              <a:solidFill>
                <a:srgbClr val="FFFFFF"/>
              </a:solidFill>
            </a:endParaRPr>
          </a:p>
        </p:txBody>
      </p:sp>
      <p:sp>
        <p:nvSpPr>
          <p:cNvPr id="188" name="Link_South_America">
            <a:extLst>
              <a:ext uri="{FF2B5EF4-FFF2-40B4-BE49-F238E27FC236}">
                <a16:creationId xmlns:a16="http://schemas.microsoft.com/office/drawing/2014/main" id="{DEC106EA-6BB5-4A95-AC81-DDDBBEAA3D34}"/>
              </a:ext>
            </a:extLst>
          </p:cNvPr>
          <p:cNvSpPr/>
          <p:nvPr userDrawn="1"/>
        </p:nvSpPr>
        <p:spPr bwMode="gray">
          <a:xfrm>
            <a:off x="2628900" y="3738563"/>
            <a:ext cx="1957388" cy="2592387"/>
          </a:xfrm>
          <a:custGeom>
            <a:avLst/>
            <a:gdLst>
              <a:gd name="connsiteX0" fmla="*/ 0 w 1819291"/>
              <a:gd name="connsiteY0" fmla="*/ 0 h 2562713"/>
              <a:gd name="connsiteX1" fmla="*/ 1819291 w 1819291"/>
              <a:gd name="connsiteY1" fmla="*/ 0 h 2562713"/>
              <a:gd name="connsiteX2" fmla="*/ 1819291 w 1819291"/>
              <a:gd name="connsiteY2" fmla="*/ 2562713 h 2562713"/>
              <a:gd name="connsiteX3" fmla="*/ 0 w 1819291"/>
              <a:gd name="connsiteY3" fmla="*/ 2562713 h 2562713"/>
              <a:gd name="connsiteX4" fmla="*/ 0 w 1819291"/>
              <a:gd name="connsiteY4" fmla="*/ 0 h 2562713"/>
              <a:gd name="connsiteX0" fmla="*/ 0 w 1819291"/>
              <a:gd name="connsiteY0" fmla="*/ 0 h 2562713"/>
              <a:gd name="connsiteX1" fmla="*/ 1819291 w 1819291"/>
              <a:gd name="connsiteY1" fmla="*/ 0 h 2562713"/>
              <a:gd name="connsiteX2" fmla="*/ 1819291 w 1819291"/>
              <a:gd name="connsiteY2" fmla="*/ 2562713 h 2562713"/>
              <a:gd name="connsiteX3" fmla="*/ 595313 w 1819291"/>
              <a:gd name="connsiteY3" fmla="*/ 2538900 h 2562713"/>
              <a:gd name="connsiteX4" fmla="*/ 0 w 1819291"/>
              <a:gd name="connsiteY4" fmla="*/ 0 h 2562713"/>
              <a:gd name="connsiteX0" fmla="*/ 0 w 1819291"/>
              <a:gd name="connsiteY0" fmla="*/ 0 h 2562713"/>
              <a:gd name="connsiteX1" fmla="*/ 1819291 w 1819291"/>
              <a:gd name="connsiteY1" fmla="*/ 0 h 2562713"/>
              <a:gd name="connsiteX2" fmla="*/ 1819291 w 1819291"/>
              <a:gd name="connsiteY2" fmla="*/ 2562713 h 2562713"/>
              <a:gd name="connsiteX3" fmla="*/ 595313 w 1819291"/>
              <a:gd name="connsiteY3" fmla="*/ 2538900 h 2562713"/>
              <a:gd name="connsiteX4" fmla="*/ 476757 w 1819291"/>
              <a:gd name="connsiteY4" fmla="*/ 1365326 h 2562713"/>
              <a:gd name="connsiteX5" fmla="*/ 0 w 1819291"/>
              <a:gd name="connsiteY5" fmla="*/ 0 h 2562713"/>
              <a:gd name="connsiteX0" fmla="*/ 0 w 1943116"/>
              <a:gd name="connsiteY0" fmla="*/ 114300 h 2562713"/>
              <a:gd name="connsiteX1" fmla="*/ 1943116 w 1943116"/>
              <a:gd name="connsiteY1" fmla="*/ 0 h 2562713"/>
              <a:gd name="connsiteX2" fmla="*/ 1943116 w 1943116"/>
              <a:gd name="connsiteY2" fmla="*/ 2562713 h 2562713"/>
              <a:gd name="connsiteX3" fmla="*/ 719138 w 1943116"/>
              <a:gd name="connsiteY3" fmla="*/ 2538900 h 2562713"/>
              <a:gd name="connsiteX4" fmla="*/ 600582 w 1943116"/>
              <a:gd name="connsiteY4" fmla="*/ 1365326 h 2562713"/>
              <a:gd name="connsiteX5" fmla="*/ 0 w 1943116"/>
              <a:gd name="connsiteY5" fmla="*/ 114300 h 2562713"/>
              <a:gd name="connsiteX0" fmla="*/ 0 w 1943116"/>
              <a:gd name="connsiteY0" fmla="*/ 168199 h 2616612"/>
              <a:gd name="connsiteX1" fmla="*/ 791082 w 1943116"/>
              <a:gd name="connsiteY1" fmla="*/ 0 h 2616612"/>
              <a:gd name="connsiteX2" fmla="*/ 1943116 w 1943116"/>
              <a:gd name="connsiteY2" fmla="*/ 53899 h 2616612"/>
              <a:gd name="connsiteX3" fmla="*/ 1943116 w 1943116"/>
              <a:gd name="connsiteY3" fmla="*/ 2616612 h 2616612"/>
              <a:gd name="connsiteX4" fmla="*/ 719138 w 1943116"/>
              <a:gd name="connsiteY4" fmla="*/ 2592799 h 2616612"/>
              <a:gd name="connsiteX5" fmla="*/ 600582 w 1943116"/>
              <a:gd name="connsiteY5" fmla="*/ 1419225 h 2616612"/>
              <a:gd name="connsiteX6" fmla="*/ 0 w 1943116"/>
              <a:gd name="connsiteY6" fmla="*/ 168199 h 2616612"/>
              <a:gd name="connsiteX0" fmla="*/ 0 w 1957403"/>
              <a:gd name="connsiteY0" fmla="*/ 168199 h 2616612"/>
              <a:gd name="connsiteX1" fmla="*/ 791082 w 1957403"/>
              <a:gd name="connsiteY1" fmla="*/ 0 h 2616612"/>
              <a:gd name="connsiteX2" fmla="*/ 1957403 w 1957403"/>
              <a:gd name="connsiteY2" fmla="*/ 472999 h 2616612"/>
              <a:gd name="connsiteX3" fmla="*/ 1943116 w 1957403"/>
              <a:gd name="connsiteY3" fmla="*/ 2616612 h 2616612"/>
              <a:gd name="connsiteX4" fmla="*/ 719138 w 1957403"/>
              <a:gd name="connsiteY4" fmla="*/ 2592799 h 2616612"/>
              <a:gd name="connsiteX5" fmla="*/ 600582 w 1957403"/>
              <a:gd name="connsiteY5" fmla="*/ 1419225 h 2616612"/>
              <a:gd name="connsiteX6" fmla="*/ 0 w 1957403"/>
              <a:gd name="connsiteY6" fmla="*/ 168199 h 2616612"/>
              <a:gd name="connsiteX0" fmla="*/ 0 w 1957403"/>
              <a:gd name="connsiteY0" fmla="*/ 168199 h 2592799"/>
              <a:gd name="connsiteX1" fmla="*/ 791082 w 1957403"/>
              <a:gd name="connsiteY1" fmla="*/ 0 h 2592799"/>
              <a:gd name="connsiteX2" fmla="*/ 1957403 w 1957403"/>
              <a:gd name="connsiteY2" fmla="*/ 472999 h 2592799"/>
              <a:gd name="connsiteX3" fmla="*/ 1628791 w 1957403"/>
              <a:gd name="connsiteY3" fmla="*/ 2559462 h 2592799"/>
              <a:gd name="connsiteX4" fmla="*/ 719138 w 1957403"/>
              <a:gd name="connsiteY4" fmla="*/ 2592799 h 2592799"/>
              <a:gd name="connsiteX5" fmla="*/ 600582 w 1957403"/>
              <a:gd name="connsiteY5" fmla="*/ 1419225 h 2592799"/>
              <a:gd name="connsiteX6" fmla="*/ 0 w 1957403"/>
              <a:gd name="connsiteY6" fmla="*/ 168199 h 259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957403" h="2592799">
                <a:moveTo>
                  <a:pt x="0" y="168199"/>
                </a:moveTo>
                <a:cubicBezTo>
                  <a:pt x="358944" y="145470"/>
                  <a:pt x="432138" y="22729"/>
                  <a:pt x="791082" y="0"/>
                </a:cubicBezTo>
                <a:lnTo>
                  <a:pt x="1957403" y="472999"/>
                </a:lnTo>
                <a:cubicBezTo>
                  <a:pt x="1952641" y="1187537"/>
                  <a:pt x="1633553" y="1844924"/>
                  <a:pt x="1628791" y="2559462"/>
                </a:cubicBezTo>
                <a:lnTo>
                  <a:pt x="719138" y="2592799"/>
                </a:lnTo>
                <a:cubicBezTo>
                  <a:pt x="627232" y="2217483"/>
                  <a:pt x="692488" y="1794541"/>
                  <a:pt x="600582" y="1419225"/>
                </a:cubicBezTo>
                <a:lnTo>
                  <a:pt x="0" y="168199"/>
                </a:lnTo>
                <a:close/>
              </a:path>
            </a:pathLst>
          </a:custGeom>
          <a:solidFill>
            <a:schemeClr val="accent1">
              <a:alpha val="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 eaLnBrk="1" fontAlgn="auto" hangingPunct="1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>
              <a:solidFill>
                <a:srgbClr val="FFFFFF"/>
              </a:solidFill>
            </a:endParaRPr>
          </a:p>
        </p:txBody>
      </p:sp>
      <p:sp>
        <p:nvSpPr>
          <p:cNvPr id="189" name="Link_South_Africa">
            <a:extLst>
              <a:ext uri="{FF2B5EF4-FFF2-40B4-BE49-F238E27FC236}">
                <a16:creationId xmlns:a16="http://schemas.microsoft.com/office/drawing/2014/main" id="{8B2964AE-5012-4C63-82A6-AE7EFB62E313}"/>
              </a:ext>
            </a:extLst>
          </p:cNvPr>
          <p:cNvSpPr/>
          <p:nvPr userDrawn="1"/>
        </p:nvSpPr>
        <p:spPr bwMode="gray">
          <a:xfrm>
            <a:off x="5838825" y="3424238"/>
            <a:ext cx="5110163" cy="2613025"/>
          </a:xfrm>
          <a:custGeom>
            <a:avLst/>
            <a:gdLst>
              <a:gd name="connsiteX0" fmla="*/ 0 w 5129707"/>
              <a:gd name="connsiteY0" fmla="*/ 0 h 2202265"/>
              <a:gd name="connsiteX1" fmla="*/ 5129707 w 5129707"/>
              <a:gd name="connsiteY1" fmla="*/ 0 h 2202265"/>
              <a:gd name="connsiteX2" fmla="*/ 5129707 w 5129707"/>
              <a:gd name="connsiteY2" fmla="*/ 2202265 h 2202265"/>
              <a:gd name="connsiteX3" fmla="*/ 0 w 5129707"/>
              <a:gd name="connsiteY3" fmla="*/ 2202265 h 2202265"/>
              <a:gd name="connsiteX4" fmla="*/ 0 w 5129707"/>
              <a:gd name="connsiteY4" fmla="*/ 0 h 2202265"/>
              <a:gd name="connsiteX0" fmla="*/ 52387 w 5129707"/>
              <a:gd name="connsiteY0" fmla="*/ 933450 h 2202265"/>
              <a:gd name="connsiteX1" fmla="*/ 5129707 w 5129707"/>
              <a:gd name="connsiteY1" fmla="*/ 0 h 2202265"/>
              <a:gd name="connsiteX2" fmla="*/ 5129707 w 5129707"/>
              <a:gd name="connsiteY2" fmla="*/ 2202265 h 2202265"/>
              <a:gd name="connsiteX3" fmla="*/ 0 w 5129707"/>
              <a:gd name="connsiteY3" fmla="*/ 2202265 h 2202265"/>
              <a:gd name="connsiteX4" fmla="*/ 52387 w 5129707"/>
              <a:gd name="connsiteY4" fmla="*/ 933450 h 2202265"/>
              <a:gd name="connsiteX0" fmla="*/ 52387 w 5129707"/>
              <a:gd name="connsiteY0" fmla="*/ 1277890 h 2546705"/>
              <a:gd name="connsiteX1" fmla="*/ 2977057 w 5129707"/>
              <a:gd name="connsiteY1" fmla="*/ 0 h 2546705"/>
              <a:gd name="connsiteX2" fmla="*/ 5129707 w 5129707"/>
              <a:gd name="connsiteY2" fmla="*/ 344440 h 2546705"/>
              <a:gd name="connsiteX3" fmla="*/ 5129707 w 5129707"/>
              <a:gd name="connsiteY3" fmla="*/ 2546705 h 2546705"/>
              <a:gd name="connsiteX4" fmla="*/ 0 w 5129707"/>
              <a:gd name="connsiteY4" fmla="*/ 2546705 h 2546705"/>
              <a:gd name="connsiteX5" fmla="*/ 52387 w 5129707"/>
              <a:gd name="connsiteY5" fmla="*/ 1277890 h 2546705"/>
              <a:gd name="connsiteX0" fmla="*/ 52387 w 5129707"/>
              <a:gd name="connsiteY0" fmla="*/ 1277890 h 2546705"/>
              <a:gd name="connsiteX1" fmla="*/ 2315070 w 5129707"/>
              <a:gd name="connsiteY1" fmla="*/ 1276350 h 2546705"/>
              <a:gd name="connsiteX2" fmla="*/ 2977057 w 5129707"/>
              <a:gd name="connsiteY2" fmla="*/ 0 h 2546705"/>
              <a:gd name="connsiteX3" fmla="*/ 5129707 w 5129707"/>
              <a:gd name="connsiteY3" fmla="*/ 344440 h 2546705"/>
              <a:gd name="connsiteX4" fmla="*/ 5129707 w 5129707"/>
              <a:gd name="connsiteY4" fmla="*/ 2546705 h 2546705"/>
              <a:gd name="connsiteX5" fmla="*/ 0 w 5129707"/>
              <a:gd name="connsiteY5" fmla="*/ 2546705 h 2546705"/>
              <a:gd name="connsiteX6" fmla="*/ 52387 w 5129707"/>
              <a:gd name="connsiteY6" fmla="*/ 1277890 h 2546705"/>
              <a:gd name="connsiteX0" fmla="*/ 0 w 5077320"/>
              <a:gd name="connsiteY0" fmla="*/ 1277890 h 2546705"/>
              <a:gd name="connsiteX1" fmla="*/ 2262683 w 5077320"/>
              <a:gd name="connsiteY1" fmla="*/ 1276350 h 2546705"/>
              <a:gd name="connsiteX2" fmla="*/ 2924670 w 5077320"/>
              <a:gd name="connsiteY2" fmla="*/ 0 h 2546705"/>
              <a:gd name="connsiteX3" fmla="*/ 5077320 w 5077320"/>
              <a:gd name="connsiteY3" fmla="*/ 344440 h 2546705"/>
              <a:gd name="connsiteX4" fmla="*/ 5077320 w 5077320"/>
              <a:gd name="connsiteY4" fmla="*/ 2546705 h 2546705"/>
              <a:gd name="connsiteX5" fmla="*/ 57150 w 5077320"/>
              <a:gd name="connsiteY5" fmla="*/ 2346680 h 2546705"/>
              <a:gd name="connsiteX6" fmla="*/ 0 w 5077320"/>
              <a:gd name="connsiteY6" fmla="*/ 1277890 h 2546705"/>
              <a:gd name="connsiteX0" fmla="*/ 0 w 5077320"/>
              <a:gd name="connsiteY0" fmla="*/ 1277890 h 2546705"/>
              <a:gd name="connsiteX1" fmla="*/ 2262683 w 5077320"/>
              <a:gd name="connsiteY1" fmla="*/ 1276350 h 2546705"/>
              <a:gd name="connsiteX2" fmla="*/ 2924670 w 5077320"/>
              <a:gd name="connsiteY2" fmla="*/ 0 h 2546705"/>
              <a:gd name="connsiteX3" fmla="*/ 5077320 w 5077320"/>
              <a:gd name="connsiteY3" fmla="*/ 344440 h 2546705"/>
              <a:gd name="connsiteX4" fmla="*/ 5077320 w 5077320"/>
              <a:gd name="connsiteY4" fmla="*/ 2546705 h 2546705"/>
              <a:gd name="connsiteX5" fmla="*/ 57150 w 5077320"/>
              <a:gd name="connsiteY5" fmla="*/ 2346680 h 2546705"/>
              <a:gd name="connsiteX6" fmla="*/ 0 w 5077320"/>
              <a:gd name="connsiteY6" fmla="*/ 1277890 h 2546705"/>
              <a:gd name="connsiteX0" fmla="*/ 0 w 5077320"/>
              <a:gd name="connsiteY0" fmla="*/ 1277890 h 2546705"/>
              <a:gd name="connsiteX1" fmla="*/ 2262683 w 5077320"/>
              <a:gd name="connsiteY1" fmla="*/ 1276350 h 2546705"/>
              <a:gd name="connsiteX2" fmla="*/ 2924670 w 5077320"/>
              <a:gd name="connsiteY2" fmla="*/ 0 h 2546705"/>
              <a:gd name="connsiteX3" fmla="*/ 5077320 w 5077320"/>
              <a:gd name="connsiteY3" fmla="*/ 344440 h 2546705"/>
              <a:gd name="connsiteX4" fmla="*/ 5077320 w 5077320"/>
              <a:gd name="connsiteY4" fmla="*/ 2546705 h 2546705"/>
              <a:gd name="connsiteX5" fmla="*/ 138113 w 5077320"/>
              <a:gd name="connsiteY5" fmla="*/ 2146655 h 2546705"/>
              <a:gd name="connsiteX6" fmla="*/ 0 w 5077320"/>
              <a:gd name="connsiteY6" fmla="*/ 1277890 h 2546705"/>
              <a:gd name="connsiteX0" fmla="*/ 0 w 5101133"/>
              <a:gd name="connsiteY0" fmla="*/ 1277890 h 2556230"/>
              <a:gd name="connsiteX1" fmla="*/ 2262683 w 5101133"/>
              <a:gd name="connsiteY1" fmla="*/ 1276350 h 2556230"/>
              <a:gd name="connsiteX2" fmla="*/ 2924670 w 5101133"/>
              <a:gd name="connsiteY2" fmla="*/ 0 h 2556230"/>
              <a:gd name="connsiteX3" fmla="*/ 5077320 w 5101133"/>
              <a:gd name="connsiteY3" fmla="*/ 344440 h 2556230"/>
              <a:gd name="connsiteX4" fmla="*/ 5101133 w 5101133"/>
              <a:gd name="connsiteY4" fmla="*/ 2556230 h 2556230"/>
              <a:gd name="connsiteX5" fmla="*/ 138113 w 5101133"/>
              <a:gd name="connsiteY5" fmla="*/ 2146655 h 2556230"/>
              <a:gd name="connsiteX6" fmla="*/ 0 w 5101133"/>
              <a:gd name="connsiteY6" fmla="*/ 1277890 h 2556230"/>
              <a:gd name="connsiteX0" fmla="*/ 0 w 5101133"/>
              <a:gd name="connsiteY0" fmla="*/ 1277890 h 2667542"/>
              <a:gd name="connsiteX1" fmla="*/ 2262683 w 5101133"/>
              <a:gd name="connsiteY1" fmla="*/ 1276350 h 2667542"/>
              <a:gd name="connsiteX2" fmla="*/ 2924670 w 5101133"/>
              <a:gd name="connsiteY2" fmla="*/ 0 h 2667542"/>
              <a:gd name="connsiteX3" fmla="*/ 5077320 w 5101133"/>
              <a:gd name="connsiteY3" fmla="*/ 344440 h 2667542"/>
              <a:gd name="connsiteX4" fmla="*/ 5101133 w 5101133"/>
              <a:gd name="connsiteY4" fmla="*/ 2556230 h 2667542"/>
              <a:gd name="connsiteX5" fmla="*/ 138113 w 5101133"/>
              <a:gd name="connsiteY5" fmla="*/ 2146655 h 2667542"/>
              <a:gd name="connsiteX6" fmla="*/ 0 w 5101133"/>
              <a:gd name="connsiteY6" fmla="*/ 1277890 h 2667542"/>
              <a:gd name="connsiteX0" fmla="*/ 0 w 5110658"/>
              <a:gd name="connsiteY0" fmla="*/ 1277890 h 2605626"/>
              <a:gd name="connsiteX1" fmla="*/ 2262683 w 5110658"/>
              <a:gd name="connsiteY1" fmla="*/ 1276350 h 2605626"/>
              <a:gd name="connsiteX2" fmla="*/ 2924670 w 5110658"/>
              <a:gd name="connsiteY2" fmla="*/ 0 h 2605626"/>
              <a:gd name="connsiteX3" fmla="*/ 5077320 w 5110658"/>
              <a:gd name="connsiteY3" fmla="*/ 344440 h 2605626"/>
              <a:gd name="connsiteX4" fmla="*/ 5110658 w 5110658"/>
              <a:gd name="connsiteY4" fmla="*/ 2484793 h 2605626"/>
              <a:gd name="connsiteX5" fmla="*/ 138113 w 5110658"/>
              <a:gd name="connsiteY5" fmla="*/ 2146655 h 2605626"/>
              <a:gd name="connsiteX6" fmla="*/ 0 w 5110658"/>
              <a:gd name="connsiteY6" fmla="*/ 1277890 h 2605626"/>
              <a:gd name="connsiteX0" fmla="*/ 0 w 5110658"/>
              <a:gd name="connsiteY0" fmla="*/ 1277890 h 2612831"/>
              <a:gd name="connsiteX1" fmla="*/ 2262683 w 5110658"/>
              <a:gd name="connsiteY1" fmla="*/ 1276350 h 2612831"/>
              <a:gd name="connsiteX2" fmla="*/ 2924670 w 5110658"/>
              <a:gd name="connsiteY2" fmla="*/ 0 h 2612831"/>
              <a:gd name="connsiteX3" fmla="*/ 5077320 w 5110658"/>
              <a:gd name="connsiteY3" fmla="*/ 344440 h 2612831"/>
              <a:gd name="connsiteX4" fmla="*/ 5110658 w 5110658"/>
              <a:gd name="connsiteY4" fmla="*/ 2484793 h 2612831"/>
              <a:gd name="connsiteX5" fmla="*/ 2734168 w 5110658"/>
              <a:gd name="connsiteY5" fmla="*/ 2276474 h 2612831"/>
              <a:gd name="connsiteX6" fmla="*/ 138113 w 5110658"/>
              <a:gd name="connsiteY6" fmla="*/ 2146655 h 2612831"/>
              <a:gd name="connsiteX7" fmla="*/ 0 w 5110658"/>
              <a:gd name="connsiteY7" fmla="*/ 1277890 h 2612831"/>
              <a:gd name="connsiteX0" fmla="*/ 0 w 5110658"/>
              <a:gd name="connsiteY0" fmla="*/ 1277890 h 2612831"/>
              <a:gd name="connsiteX1" fmla="*/ 2262683 w 5110658"/>
              <a:gd name="connsiteY1" fmla="*/ 1276350 h 2612831"/>
              <a:gd name="connsiteX2" fmla="*/ 2924670 w 5110658"/>
              <a:gd name="connsiteY2" fmla="*/ 0 h 2612831"/>
              <a:gd name="connsiteX3" fmla="*/ 5010645 w 5110658"/>
              <a:gd name="connsiteY3" fmla="*/ 1030240 h 2612831"/>
              <a:gd name="connsiteX4" fmla="*/ 5110658 w 5110658"/>
              <a:gd name="connsiteY4" fmla="*/ 2484793 h 2612831"/>
              <a:gd name="connsiteX5" fmla="*/ 2734168 w 5110658"/>
              <a:gd name="connsiteY5" fmla="*/ 2276474 h 2612831"/>
              <a:gd name="connsiteX6" fmla="*/ 138113 w 5110658"/>
              <a:gd name="connsiteY6" fmla="*/ 2146655 h 2612831"/>
              <a:gd name="connsiteX7" fmla="*/ 0 w 5110658"/>
              <a:gd name="connsiteY7" fmla="*/ 1277890 h 26128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110658" h="2612831">
                <a:moveTo>
                  <a:pt x="0" y="1277890"/>
                </a:moveTo>
                <a:cubicBezTo>
                  <a:pt x="285039" y="941545"/>
                  <a:pt x="1775238" y="1489332"/>
                  <a:pt x="2262683" y="1276350"/>
                </a:cubicBezTo>
                <a:cubicBezTo>
                  <a:pt x="2750128" y="1063368"/>
                  <a:pt x="2354758" y="30699"/>
                  <a:pt x="2924670" y="0"/>
                </a:cubicBezTo>
                <a:lnTo>
                  <a:pt x="5010645" y="1030240"/>
                </a:lnTo>
                <a:lnTo>
                  <a:pt x="5110658" y="2484793"/>
                </a:lnTo>
                <a:cubicBezTo>
                  <a:pt x="4732039" y="2846486"/>
                  <a:pt x="3562926" y="2332830"/>
                  <a:pt x="2734168" y="2276474"/>
                </a:cubicBezTo>
                <a:cubicBezTo>
                  <a:pt x="1905411" y="2220118"/>
                  <a:pt x="605714" y="2352773"/>
                  <a:pt x="138113" y="2146655"/>
                </a:cubicBezTo>
                <a:lnTo>
                  <a:pt x="0" y="1277890"/>
                </a:lnTo>
                <a:close/>
              </a:path>
            </a:pathLst>
          </a:custGeom>
          <a:solidFill>
            <a:schemeClr val="accent1">
              <a:alpha val="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 eaLnBrk="1" fontAlgn="auto" hangingPunct="1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>
              <a:solidFill>
                <a:srgbClr val="FFFFFF"/>
              </a:solidFill>
            </a:endParaRPr>
          </a:p>
        </p:txBody>
      </p:sp>
      <p:sp>
        <p:nvSpPr>
          <p:cNvPr id="190" name="Link_Asia">
            <a:extLst>
              <a:ext uri="{FF2B5EF4-FFF2-40B4-BE49-F238E27FC236}">
                <a16:creationId xmlns:a16="http://schemas.microsoft.com/office/drawing/2014/main" id="{F410E7D2-D3BE-4E41-B531-8AAFE5FFAA93}"/>
              </a:ext>
            </a:extLst>
          </p:cNvPr>
          <p:cNvSpPr/>
          <p:nvPr userDrawn="1"/>
        </p:nvSpPr>
        <p:spPr bwMode="gray">
          <a:xfrm>
            <a:off x="7600950" y="2271713"/>
            <a:ext cx="2393950" cy="1871662"/>
          </a:xfrm>
          <a:custGeom>
            <a:avLst/>
            <a:gdLst>
              <a:gd name="connsiteX0" fmla="*/ 0 w 2299016"/>
              <a:gd name="connsiteY0" fmla="*/ 0 h 1532270"/>
              <a:gd name="connsiteX1" fmla="*/ 2299016 w 2299016"/>
              <a:gd name="connsiteY1" fmla="*/ 0 h 1532270"/>
              <a:gd name="connsiteX2" fmla="*/ 2299016 w 2299016"/>
              <a:gd name="connsiteY2" fmla="*/ 1532270 h 1532270"/>
              <a:gd name="connsiteX3" fmla="*/ 0 w 2299016"/>
              <a:gd name="connsiteY3" fmla="*/ 1532270 h 1532270"/>
              <a:gd name="connsiteX4" fmla="*/ 0 w 2299016"/>
              <a:gd name="connsiteY4" fmla="*/ 0 h 1532270"/>
              <a:gd name="connsiteX0" fmla="*/ 0 w 2299016"/>
              <a:gd name="connsiteY0" fmla="*/ 0 h 1843199"/>
              <a:gd name="connsiteX1" fmla="*/ 2299016 w 2299016"/>
              <a:gd name="connsiteY1" fmla="*/ 0 h 1843199"/>
              <a:gd name="connsiteX2" fmla="*/ 2299016 w 2299016"/>
              <a:gd name="connsiteY2" fmla="*/ 1532270 h 1843199"/>
              <a:gd name="connsiteX3" fmla="*/ 429259 w 2299016"/>
              <a:gd name="connsiteY3" fmla="*/ 1843196 h 1843199"/>
              <a:gd name="connsiteX4" fmla="*/ 0 w 2299016"/>
              <a:gd name="connsiteY4" fmla="*/ 1532270 h 1843199"/>
              <a:gd name="connsiteX5" fmla="*/ 0 w 2299016"/>
              <a:gd name="connsiteY5" fmla="*/ 0 h 1843199"/>
              <a:gd name="connsiteX0" fmla="*/ 14287 w 2313303"/>
              <a:gd name="connsiteY0" fmla="*/ 0 h 1843199"/>
              <a:gd name="connsiteX1" fmla="*/ 2313303 w 2313303"/>
              <a:gd name="connsiteY1" fmla="*/ 0 h 1843199"/>
              <a:gd name="connsiteX2" fmla="*/ 2313303 w 2313303"/>
              <a:gd name="connsiteY2" fmla="*/ 1532270 h 1843199"/>
              <a:gd name="connsiteX3" fmla="*/ 443546 w 2313303"/>
              <a:gd name="connsiteY3" fmla="*/ 1843196 h 1843199"/>
              <a:gd name="connsiteX4" fmla="*/ 0 w 2313303"/>
              <a:gd name="connsiteY4" fmla="*/ 1279858 h 1843199"/>
              <a:gd name="connsiteX5" fmla="*/ 14287 w 2313303"/>
              <a:gd name="connsiteY5" fmla="*/ 0 h 1843199"/>
              <a:gd name="connsiteX0" fmla="*/ 33337 w 2313303"/>
              <a:gd name="connsiteY0" fmla="*/ 161925 h 1843199"/>
              <a:gd name="connsiteX1" fmla="*/ 2313303 w 2313303"/>
              <a:gd name="connsiteY1" fmla="*/ 0 h 1843199"/>
              <a:gd name="connsiteX2" fmla="*/ 2313303 w 2313303"/>
              <a:gd name="connsiteY2" fmla="*/ 1532270 h 1843199"/>
              <a:gd name="connsiteX3" fmla="*/ 443546 w 2313303"/>
              <a:gd name="connsiteY3" fmla="*/ 1843196 h 1843199"/>
              <a:gd name="connsiteX4" fmla="*/ 0 w 2313303"/>
              <a:gd name="connsiteY4" fmla="*/ 1279858 h 1843199"/>
              <a:gd name="connsiteX5" fmla="*/ 33337 w 2313303"/>
              <a:gd name="connsiteY5" fmla="*/ 161925 h 1843199"/>
              <a:gd name="connsiteX0" fmla="*/ 33337 w 2313303"/>
              <a:gd name="connsiteY0" fmla="*/ 190391 h 1871665"/>
              <a:gd name="connsiteX1" fmla="*/ 1224597 w 2313303"/>
              <a:gd name="connsiteY1" fmla="*/ 0 h 1871665"/>
              <a:gd name="connsiteX2" fmla="*/ 2313303 w 2313303"/>
              <a:gd name="connsiteY2" fmla="*/ 28466 h 1871665"/>
              <a:gd name="connsiteX3" fmla="*/ 2313303 w 2313303"/>
              <a:gd name="connsiteY3" fmla="*/ 1560736 h 1871665"/>
              <a:gd name="connsiteX4" fmla="*/ 443546 w 2313303"/>
              <a:gd name="connsiteY4" fmla="*/ 1871662 h 1871665"/>
              <a:gd name="connsiteX5" fmla="*/ 0 w 2313303"/>
              <a:gd name="connsiteY5" fmla="*/ 1308324 h 1871665"/>
              <a:gd name="connsiteX6" fmla="*/ 33337 w 2313303"/>
              <a:gd name="connsiteY6" fmla="*/ 190391 h 1871665"/>
              <a:gd name="connsiteX0" fmla="*/ 33337 w 2313303"/>
              <a:gd name="connsiteY0" fmla="*/ 190391 h 1871665"/>
              <a:gd name="connsiteX1" fmla="*/ 1224597 w 2313303"/>
              <a:gd name="connsiteY1" fmla="*/ 0 h 1871665"/>
              <a:gd name="connsiteX2" fmla="*/ 2127565 w 2313303"/>
              <a:gd name="connsiteY2" fmla="*/ 128478 h 1871665"/>
              <a:gd name="connsiteX3" fmla="*/ 2313303 w 2313303"/>
              <a:gd name="connsiteY3" fmla="*/ 1560736 h 1871665"/>
              <a:gd name="connsiteX4" fmla="*/ 443546 w 2313303"/>
              <a:gd name="connsiteY4" fmla="*/ 1871662 h 1871665"/>
              <a:gd name="connsiteX5" fmla="*/ 0 w 2313303"/>
              <a:gd name="connsiteY5" fmla="*/ 1308324 h 1871665"/>
              <a:gd name="connsiteX6" fmla="*/ 33337 w 2313303"/>
              <a:gd name="connsiteY6" fmla="*/ 190391 h 1871665"/>
              <a:gd name="connsiteX0" fmla="*/ 33337 w 2394266"/>
              <a:gd name="connsiteY0" fmla="*/ 190391 h 1871663"/>
              <a:gd name="connsiteX1" fmla="*/ 1224597 w 2394266"/>
              <a:gd name="connsiteY1" fmla="*/ 0 h 1871663"/>
              <a:gd name="connsiteX2" fmla="*/ 2127565 w 2394266"/>
              <a:gd name="connsiteY2" fmla="*/ 128478 h 1871663"/>
              <a:gd name="connsiteX3" fmla="*/ 2394266 w 2394266"/>
              <a:gd name="connsiteY3" fmla="*/ 1108298 h 1871663"/>
              <a:gd name="connsiteX4" fmla="*/ 443546 w 2394266"/>
              <a:gd name="connsiteY4" fmla="*/ 1871662 h 1871663"/>
              <a:gd name="connsiteX5" fmla="*/ 0 w 2394266"/>
              <a:gd name="connsiteY5" fmla="*/ 1308324 h 1871663"/>
              <a:gd name="connsiteX6" fmla="*/ 33337 w 2394266"/>
              <a:gd name="connsiteY6" fmla="*/ 190391 h 1871663"/>
              <a:gd name="connsiteX0" fmla="*/ 33337 w 2394266"/>
              <a:gd name="connsiteY0" fmla="*/ 190391 h 1874113"/>
              <a:gd name="connsiteX1" fmla="*/ 1224597 w 2394266"/>
              <a:gd name="connsiteY1" fmla="*/ 0 h 1874113"/>
              <a:gd name="connsiteX2" fmla="*/ 2127565 w 2394266"/>
              <a:gd name="connsiteY2" fmla="*/ 128478 h 1874113"/>
              <a:gd name="connsiteX3" fmla="*/ 2394266 w 2394266"/>
              <a:gd name="connsiteY3" fmla="*/ 1108298 h 1874113"/>
              <a:gd name="connsiteX4" fmla="*/ 1381758 w 2394266"/>
              <a:gd name="connsiteY4" fmla="*/ 1666875 h 1874113"/>
              <a:gd name="connsiteX5" fmla="*/ 443546 w 2394266"/>
              <a:gd name="connsiteY5" fmla="*/ 1871662 h 1874113"/>
              <a:gd name="connsiteX6" fmla="*/ 0 w 2394266"/>
              <a:gd name="connsiteY6" fmla="*/ 1308324 h 1874113"/>
              <a:gd name="connsiteX7" fmla="*/ 33337 w 2394266"/>
              <a:gd name="connsiteY7" fmla="*/ 190391 h 1874113"/>
              <a:gd name="connsiteX0" fmla="*/ 33337 w 2394266"/>
              <a:gd name="connsiteY0" fmla="*/ 190391 h 1872034"/>
              <a:gd name="connsiteX1" fmla="*/ 1224597 w 2394266"/>
              <a:gd name="connsiteY1" fmla="*/ 0 h 1872034"/>
              <a:gd name="connsiteX2" fmla="*/ 2127565 w 2394266"/>
              <a:gd name="connsiteY2" fmla="*/ 128478 h 1872034"/>
              <a:gd name="connsiteX3" fmla="*/ 2394266 w 2394266"/>
              <a:gd name="connsiteY3" fmla="*/ 1108298 h 1872034"/>
              <a:gd name="connsiteX4" fmla="*/ 1138871 w 2394266"/>
              <a:gd name="connsiteY4" fmla="*/ 1028700 h 1872034"/>
              <a:gd name="connsiteX5" fmla="*/ 443546 w 2394266"/>
              <a:gd name="connsiteY5" fmla="*/ 1871662 h 1872034"/>
              <a:gd name="connsiteX6" fmla="*/ 0 w 2394266"/>
              <a:gd name="connsiteY6" fmla="*/ 1308324 h 1872034"/>
              <a:gd name="connsiteX7" fmla="*/ 33337 w 2394266"/>
              <a:gd name="connsiteY7" fmla="*/ 190391 h 1872034"/>
              <a:gd name="connsiteX0" fmla="*/ 33337 w 2394266"/>
              <a:gd name="connsiteY0" fmla="*/ 190391 h 1872155"/>
              <a:gd name="connsiteX1" fmla="*/ 1224597 w 2394266"/>
              <a:gd name="connsiteY1" fmla="*/ 0 h 1872155"/>
              <a:gd name="connsiteX2" fmla="*/ 2127565 w 2394266"/>
              <a:gd name="connsiteY2" fmla="*/ 128478 h 1872155"/>
              <a:gd name="connsiteX3" fmla="*/ 2394266 w 2394266"/>
              <a:gd name="connsiteY3" fmla="*/ 1108298 h 1872155"/>
              <a:gd name="connsiteX4" fmla="*/ 1117439 w 2394266"/>
              <a:gd name="connsiteY4" fmla="*/ 1212056 h 1872155"/>
              <a:gd name="connsiteX5" fmla="*/ 443546 w 2394266"/>
              <a:gd name="connsiteY5" fmla="*/ 1871662 h 1872155"/>
              <a:gd name="connsiteX6" fmla="*/ 0 w 2394266"/>
              <a:gd name="connsiteY6" fmla="*/ 1308324 h 1872155"/>
              <a:gd name="connsiteX7" fmla="*/ 33337 w 2394266"/>
              <a:gd name="connsiteY7" fmla="*/ 190391 h 1872155"/>
              <a:gd name="connsiteX0" fmla="*/ 33337 w 2394266"/>
              <a:gd name="connsiteY0" fmla="*/ 190391 h 1872155"/>
              <a:gd name="connsiteX1" fmla="*/ 1224597 w 2394266"/>
              <a:gd name="connsiteY1" fmla="*/ 0 h 1872155"/>
              <a:gd name="connsiteX2" fmla="*/ 2127565 w 2394266"/>
              <a:gd name="connsiteY2" fmla="*/ 128478 h 1872155"/>
              <a:gd name="connsiteX3" fmla="*/ 2394266 w 2394266"/>
              <a:gd name="connsiteY3" fmla="*/ 1108298 h 1872155"/>
              <a:gd name="connsiteX4" fmla="*/ 1117439 w 2394266"/>
              <a:gd name="connsiteY4" fmla="*/ 1212056 h 1872155"/>
              <a:gd name="connsiteX5" fmla="*/ 443546 w 2394266"/>
              <a:gd name="connsiteY5" fmla="*/ 1871662 h 1872155"/>
              <a:gd name="connsiteX6" fmla="*/ 0 w 2394266"/>
              <a:gd name="connsiteY6" fmla="*/ 1308324 h 1872155"/>
              <a:gd name="connsiteX7" fmla="*/ 33337 w 2394266"/>
              <a:gd name="connsiteY7" fmla="*/ 190391 h 18721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94266" h="1872155">
                <a:moveTo>
                  <a:pt x="33337" y="190391"/>
                </a:moveTo>
                <a:cubicBezTo>
                  <a:pt x="485986" y="158677"/>
                  <a:pt x="771948" y="31714"/>
                  <a:pt x="1224597" y="0"/>
                </a:cubicBezTo>
                <a:lnTo>
                  <a:pt x="2127565" y="128478"/>
                </a:lnTo>
                <a:lnTo>
                  <a:pt x="2394266" y="1108298"/>
                </a:lnTo>
                <a:cubicBezTo>
                  <a:pt x="2293777" y="1324216"/>
                  <a:pt x="1430653" y="1399154"/>
                  <a:pt x="1117439" y="1212056"/>
                </a:cubicBezTo>
                <a:cubicBezTo>
                  <a:pt x="792319" y="1339283"/>
                  <a:pt x="697651" y="1890939"/>
                  <a:pt x="443546" y="1871662"/>
                </a:cubicBezTo>
                <a:lnTo>
                  <a:pt x="0" y="1308324"/>
                </a:lnTo>
                <a:lnTo>
                  <a:pt x="33337" y="190391"/>
                </a:lnTo>
                <a:close/>
              </a:path>
            </a:pathLst>
          </a:custGeom>
          <a:solidFill>
            <a:schemeClr val="accent5">
              <a:alpha val="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 eaLnBrk="1" fontAlgn="auto" hangingPunct="1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>
              <a:solidFill>
                <a:srgbClr val="FFFFFF"/>
              </a:solidFill>
            </a:endParaRPr>
          </a:p>
        </p:txBody>
      </p:sp>
      <p:sp>
        <p:nvSpPr>
          <p:cNvPr id="191" name="Link_Central_East_Europe_Middle_East">
            <a:extLst>
              <a:ext uri="{FF2B5EF4-FFF2-40B4-BE49-F238E27FC236}">
                <a16:creationId xmlns:a16="http://schemas.microsoft.com/office/drawing/2014/main" id="{F64805BB-253F-4260-BD71-A3F660CDC9D0}"/>
              </a:ext>
            </a:extLst>
          </p:cNvPr>
          <p:cNvSpPr/>
          <p:nvPr userDrawn="1"/>
        </p:nvSpPr>
        <p:spPr bwMode="gray">
          <a:xfrm>
            <a:off x="5776913" y="1568450"/>
            <a:ext cx="4418012" cy="2262188"/>
          </a:xfrm>
          <a:custGeom>
            <a:avLst/>
            <a:gdLst>
              <a:gd name="connsiteX0" fmla="*/ 2074862 w 4418272"/>
              <a:gd name="connsiteY0" fmla="*/ 0 h 2262525"/>
              <a:gd name="connsiteX1" fmla="*/ 4418272 w 4418272"/>
              <a:gd name="connsiteY1" fmla="*/ 76357 h 2262525"/>
              <a:gd name="connsiteX2" fmla="*/ 4418272 w 4418272"/>
              <a:gd name="connsiteY2" fmla="*/ 1308669 h 2262525"/>
              <a:gd name="connsiteX3" fmla="*/ 1572281 w 4418272"/>
              <a:gd name="connsiteY3" fmla="*/ 1308669 h 2262525"/>
              <a:gd name="connsiteX4" fmla="*/ 1814259 w 4418272"/>
              <a:gd name="connsiteY4" fmla="*/ 1946763 h 2262525"/>
              <a:gd name="connsiteX5" fmla="*/ 981601 w 4418272"/>
              <a:gd name="connsiteY5" fmla="*/ 2262525 h 2262525"/>
              <a:gd name="connsiteX6" fmla="*/ 635654 w 4418272"/>
              <a:gd name="connsiteY6" fmla="*/ 1350267 h 2262525"/>
              <a:gd name="connsiteX7" fmla="*/ 529339 w 4418272"/>
              <a:gd name="connsiteY7" fmla="*/ 1369708 h 2262525"/>
              <a:gd name="connsiteX8" fmla="*/ 148114 w 4418272"/>
              <a:gd name="connsiteY8" fmla="*/ 1369708 h 2262525"/>
              <a:gd name="connsiteX9" fmla="*/ 0 w 4418272"/>
              <a:gd name="connsiteY9" fmla="*/ 1019970 h 2262525"/>
              <a:gd name="connsiteX10" fmla="*/ 228599 w 4418272"/>
              <a:gd name="connsiteY10" fmla="*/ 977108 h 2262525"/>
              <a:gd name="connsiteX11" fmla="*/ 252889 w 4418272"/>
              <a:gd name="connsiteY11" fmla="*/ 723253 h 2262525"/>
              <a:gd name="connsiteX12" fmla="*/ 542873 w 4418272"/>
              <a:gd name="connsiteY12" fmla="*/ 733960 h 2262525"/>
              <a:gd name="connsiteX13" fmla="*/ 541241 w 4418272"/>
              <a:gd name="connsiteY13" fmla="*/ 707572 h 2262525"/>
              <a:gd name="connsiteX14" fmla="*/ 560387 w 4418272"/>
              <a:gd name="connsiteY14" fmla="*/ 527050 h 2262525"/>
              <a:gd name="connsiteX15" fmla="*/ 741772 w 4418272"/>
              <a:gd name="connsiteY15" fmla="*/ 149382 h 2262525"/>
              <a:gd name="connsiteX16" fmla="*/ 2074862 w 4418272"/>
              <a:gd name="connsiteY16" fmla="*/ 0 h 2262525"/>
              <a:gd name="connsiteX0" fmla="*/ 2074862 w 4418272"/>
              <a:gd name="connsiteY0" fmla="*/ 0 h 2262525"/>
              <a:gd name="connsiteX1" fmla="*/ 4418272 w 4418272"/>
              <a:gd name="connsiteY1" fmla="*/ 76357 h 2262525"/>
              <a:gd name="connsiteX2" fmla="*/ 4418272 w 4418272"/>
              <a:gd name="connsiteY2" fmla="*/ 1308669 h 2262525"/>
              <a:gd name="connsiteX3" fmla="*/ 2586037 w 4418272"/>
              <a:gd name="connsiteY3" fmla="*/ 936626 h 2262525"/>
              <a:gd name="connsiteX4" fmla="*/ 1572281 w 4418272"/>
              <a:gd name="connsiteY4" fmla="*/ 1308669 h 2262525"/>
              <a:gd name="connsiteX5" fmla="*/ 1814259 w 4418272"/>
              <a:gd name="connsiteY5" fmla="*/ 1946763 h 2262525"/>
              <a:gd name="connsiteX6" fmla="*/ 981601 w 4418272"/>
              <a:gd name="connsiteY6" fmla="*/ 2262525 h 2262525"/>
              <a:gd name="connsiteX7" fmla="*/ 635654 w 4418272"/>
              <a:gd name="connsiteY7" fmla="*/ 1350267 h 2262525"/>
              <a:gd name="connsiteX8" fmla="*/ 529339 w 4418272"/>
              <a:gd name="connsiteY8" fmla="*/ 1369708 h 2262525"/>
              <a:gd name="connsiteX9" fmla="*/ 148114 w 4418272"/>
              <a:gd name="connsiteY9" fmla="*/ 1369708 h 2262525"/>
              <a:gd name="connsiteX10" fmla="*/ 0 w 4418272"/>
              <a:gd name="connsiteY10" fmla="*/ 1019970 h 2262525"/>
              <a:gd name="connsiteX11" fmla="*/ 228599 w 4418272"/>
              <a:gd name="connsiteY11" fmla="*/ 977108 h 2262525"/>
              <a:gd name="connsiteX12" fmla="*/ 252889 w 4418272"/>
              <a:gd name="connsiteY12" fmla="*/ 723253 h 2262525"/>
              <a:gd name="connsiteX13" fmla="*/ 542873 w 4418272"/>
              <a:gd name="connsiteY13" fmla="*/ 733960 h 2262525"/>
              <a:gd name="connsiteX14" fmla="*/ 541241 w 4418272"/>
              <a:gd name="connsiteY14" fmla="*/ 707572 h 2262525"/>
              <a:gd name="connsiteX15" fmla="*/ 560387 w 4418272"/>
              <a:gd name="connsiteY15" fmla="*/ 527050 h 2262525"/>
              <a:gd name="connsiteX16" fmla="*/ 741772 w 4418272"/>
              <a:gd name="connsiteY16" fmla="*/ 149382 h 2262525"/>
              <a:gd name="connsiteX17" fmla="*/ 2074862 w 4418272"/>
              <a:gd name="connsiteY17" fmla="*/ 0 h 2262525"/>
              <a:gd name="connsiteX0" fmla="*/ 2074862 w 4418272"/>
              <a:gd name="connsiteY0" fmla="*/ 0 h 2262525"/>
              <a:gd name="connsiteX1" fmla="*/ 4418272 w 4418272"/>
              <a:gd name="connsiteY1" fmla="*/ 76357 h 2262525"/>
              <a:gd name="connsiteX2" fmla="*/ 4418272 w 4418272"/>
              <a:gd name="connsiteY2" fmla="*/ 1308669 h 2262525"/>
              <a:gd name="connsiteX3" fmla="*/ 2586037 w 4418272"/>
              <a:gd name="connsiteY3" fmla="*/ 936626 h 2262525"/>
              <a:gd name="connsiteX4" fmla="*/ 1615143 w 4418272"/>
              <a:gd name="connsiteY4" fmla="*/ 1070544 h 2262525"/>
              <a:gd name="connsiteX5" fmla="*/ 1814259 w 4418272"/>
              <a:gd name="connsiteY5" fmla="*/ 1946763 h 2262525"/>
              <a:gd name="connsiteX6" fmla="*/ 981601 w 4418272"/>
              <a:gd name="connsiteY6" fmla="*/ 2262525 h 2262525"/>
              <a:gd name="connsiteX7" fmla="*/ 635654 w 4418272"/>
              <a:gd name="connsiteY7" fmla="*/ 1350267 h 2262525"/>
              <a:gd name="connsiteX8" fmla="*/ 529339 w 4418272"/>
              <a:gd name="connsiteY8" fmla="*/ 1369708 h 2262525"/>
              <a:gd name="connsiteX9" fmla="*/ 148114 w 4418272"/>
              <a:gd name="connsiteY9" fmla="*/ 1369708 h 2262525"/>
              <a:gd name="connsiteX10" fmla="*/ 0 w 4418272"/>
              <a:gd name="connsiteY10" fmla="*/ 1019970 h 2262525"/>
              <a:gd name="connsiteX11" fmla="*/ 228599 w 4418272"/>
              <a:gd name="connsiteY11" fmla="*/ 977108 h 2262525"/>
              <a:gd name="connsiteX12" fmla="*/ 252889 w 4418272"/>
              <a:gd name="connsiteY12" fmla="*/ 723253 h 2262525"/>
              <a:gd name="connsiteX13" fmla="*/ 542873 w 4418272"/>
              <a:gd name="connsiteY13" fmla="*/ 733960 h 2262525"/>
              <a:gd name="connsiteX14" fmla="*/ 541241 w 4418272"/>
              <a:gd name="connsiteY14" fmla="*/ 707572 h 2262525"/>
              <a:gd name="connsiteX15" fmla="*/ 560387 w 4418272"/>
              <a:gd name="connsiteY15" fmla="*/ 527050 h 2262525"/>
              <a:gd name="connsiteX16" fmla="*/ 741772 w 4418272"/>
              <a:gd name="connsiteY16" fmla="*/ 149382 h 2262525"/>
              <a:gd name="connsiteX17" fmla="*/ 2074862 w 4418272"/>
              <a:gd name="connsiteY17" fmla="*/ 0 h 2262525"/>
              <a:gd name="connsiteX0" fmla="*/ 2074862 w 4418272"/>
              <a:gd name="connsiteY0" fmla="*/ 0 h 2262525"/>
              <a:gd name="connsiteX1" fmla="*/ 4418272 w 4418272"/>
              <a:gd name="connsiteY1" fmla="*/ 76357 h 2262525"/>
              <a:gd name="connsiteX2" fmla="*/ 4399222 w 4418272"/>
              <a:gd name="connsiteY2" fmla="*/ 961006 h 2262525"/>
              <a:gd name="connsiteX3" fmla="*/ 2586037 w 4418272"/>
              <a:gd name="connsiteY3" fmla="*/ 936626 h 2262525"/>
              <a:gd name="connsiteX4" fmla="*/ 1615143 w 4418272"/>
              <a:gd name="connsiteY4" fmla="*/ 1070544 h 2262525"/>
              <a:gd name="connsiteX5" fmla="*/ 1814259 w 4418272"/>
              <a:gd name="connsiteY5" fmla="*/ 1946763 h 2262525"/>
              <a:gd name="connsiteX6" fmla="*/ 981601 w 4418272"/>
              <a:gd name="connsiteY6" fmla="*/ 2262525 h 2262525"/>
              <a:gd name="connsiteX7" fmla="*/ 635654 w 4418272"/>
              <a:gd name="connsiteY7" fmla="*/ 1350267 h 2262525"/>
              <a:gd name="connsiteX8" fmla="*/ 529339 w 4418272"/>
              <a:gd name="connsiteY8" fmla="*/ 1369708 h 2262525"/>
              <a:gd name="connsiteX9" fmla="*/ 148114 w 4418272"/>
              <a:gd name="connsiteY9" fmla="*/ 1369708 h 2262525"/>
              <a:gd name="connsiteX10" fmla="*/ 0 w 4418272"/>
              <a:gd name="connsiteY10" fmla="*/ 1019970 h 2262525"/>
              <a:gd name="connsiteX11" fmla="*/ 228599 w 4418272"/>
              <a:gd name="connsiteY11" fmla="*/ 977108 h 2262525"/>
              <a:gd name="connsiteX12" fmla="*/ 252889 w 4418272"/>
              <a:gd name="connsiteY12" fmla="*/ 723253 h 2262525"/>
              <a:gd name="connsiteX13" fmla="*/ 542873 w 4418272"/>
              <a:gd name="connsiteY13" fmla="*/ 733960 h 2262525"/>
              <a:gd name="connsiteX14" fmla="*/ 541241 w 4418272"/>
              <a:gd name="connsiteY14" fmla="*/ 707572 h 2262525"/>
              <a:gd name="connsiteX15" fmla="*/ 560387 w 4418272"/>
              <a:gd name="connsiteY15" fmla="*/ 527050 h 2262525"/>
              <a:gd name="connsiteX16" fmla="*/ 741772 w 4418272"/>
              <a:gd name="connsiteY16" fmla="*/ 149382 h 2262525"/>
              <a:gd name="connsiteX17" fmla="*/ 2074862 w 4418272"/>
              <a:gd name="connsiteY17" fmla="*/ 0 h 2262525"/>
              <a:gd name="connsiteX0" fmla="*/ 2074862 w 4418272"/>
              <a:gd name="connsiteY0" fmla="*/ 0 h 2262525"/>
              <a:gd name="connsiteX1" fmla="*/ 4418272 w 4418272"/>
              <a:gd name="connsiteY1" fmla="*/ 76357 h 2262525"/>
              <a:gd name="connsiteX2" fmla="*/ 4413510 w 4418272"/>
              <a:gd name="connsiteY2" fmla="*/ 1575368 h 2262525"/>
              <a:gd name="connsiteX3" fmla="*/ 2586037 w 4418272"/>
              <a:gd name="connsiteY3" fmla="*/ 936626 h 2262525"/>
              <a:gd name="connsiteX4" fmla="*/ 1615143 w 4418272"/>
              <a:gd name="connsiteY4" fmla="*/ 1070544 h 2262525"/>
              <a:gd name="connsiteX5" fmla="*/ 1814259 w 4418272"/>
              <a:gd name="connsiteY5" fmla="*/ 1946763 h 2262525"/>
              <a:gd name="connsiteX6" fmla="*/ 981601 w 4418272"/>
              <a:gd name="connsiteY6" fmla="*/ 2262525 h 2262525"/>
              <a:gd name="connsiteX7" fmla="*/ 635654 w 4418272"/>
              <a:gd name="connsiteY7" fmla="*/ 1350267 h 2262525"/>
              <a:gd name="connsiteX8" fmla="*/ 529339 w 4418272"/>
              <a:gd name="connsiteY8" fmla="*/ 1369708 h 2262525"/>
              <a:gd name="connsiteX9" fmla="*/ 148114 w 4418272"/>
              <a:gd name="connsiteY9" fmla="*/ 1369708 h 2262525"/>
              <a:gd name="connsiteX10" fmla="*/ 0 w 4418272"/>
              <a:gd name="connsiteY10" fmla="*/ 1019970 h 2262525"/>
              <a:gd name="connsiteX11" fmla="*/ 228599 w 4418272"/>
              <a:gd name="connsiteY11" fmla="*/ 977108 h 2262525"/>
              <a:gd name="connsiteX12" fmla="*/ 252889 w 4418272"/>
              <a:gd name="connsiteY12" fmla="*/ 723253 h 2262525"/>
              <a:gd name="connsiteX13" fmla="*/ 542873 w 4418272"/>
              <a:gd name="connsiteY13" fmla="*/ 733960 h 2262525"/>
              <a:gd name="connsiteX14" fmla="*/ 541241 w 4418272"/>
              <a:gd name="connsiteY14" fmla="*/ 707572 h 2262525"/>
              <a:gd name="connsiteX15" fmla="*/ 560387 w 4418272"/>
              <a:gd name="connsiteY15" fmla="*/ 527050 h 2262525"/>
              <a:gd name="connsiteX16" fmla="*/ 741772 w 4418272"/>
              <a:gd name="connsiteY16" fmla="*/ 149382 h 2262525"/>
              <a:gd name="connsiteX17" fmla="*/ 2074862 w 4418272"/>
              <a:gd name="connsiteY17" fmla="*/ 0 h 2262525"/>
              <a:gd name="connsiteX0" fmla="*/ 2074862 w 4418272"/>
              <a:gd name="connsiteY0" fmla="*/ 0 h 2262525"/>
              <a:gd name="connsiteX1" fmla="*/ 4418272 w 4418272"/>
              <a:gd name="connsiteY1" fmla="*/ 76357 h 2262525"/>
              <a:gd name="connsiteX2" fmla="*/ 4413510 w 4418272"/>
              <a:gd name="connsiteY2" fmla="*/ 1575368 h 2262525"/>
              <a:gd name="connsiteX3" fmla="*/ 3609975 w 4418272"/>
              <a:gd name="connsiteY3" fmla="*/ 1598614 h 2262525"/>
              <a:gd name="connsiteX4" fmla="*/ 2586037 w 4418272"/>
              <a:gd name="connsiteY4" fmla="*/ 936626 h 2262525"/>
              <a:gd name="connsiteX5" fmla="*/ 1615143 w 4418272"/>
              <a:gd name="connsiteY5" fmla="*/ 1070544 h 2262525"/>
              <a:gd name="connsiteX6" fmla="*/ 1814259 w 4418272"/>
              <a:gd name="connsiteY6" fmla="*/ 1946763 h 2262525"/>
              <a:gd name="connsiteX7" fmla="*/ 981601 w 4418272"/>
              <a:gd name="connsiteY7" fmla="*/ 2262525 h 2262525"/>
              <a:gd name="connsiteX8" fmla="*/ 635654 w 4418272"/>
              <a:gd name="connsiteY8" fmla="*/ 1350267 h 2262525"/>
              <a:gd name="connsiteX9" fmla="*/ 529339 w 4418272"/>
              <a:gd name="connsiteY9" fmla="*/ 1369708 h 2262525"/>
              <a:gd name="connsiteX10" fmla="*/ 148114 w 4418272"/>
              <a:gd name="connsiteY10" fmla="*/ 1369708 h 2262525"/>
              <a:gd name="connsiteX11" fmla="*/ 0 w 4418272"/>
              <a:gd name="connsiteY11" fmla="*/ 1019970 h 2262525"/>
              <a:gd name="connsiteX12" fmla="*/ 228599 w 4418272"/>
              <a:gd name="connsiteY12" fmla="*/ 977108 h 2262525"/>
              <a:gd name="connsiteX13" fmla="*/ 252889 w 4418272"/>
              <a:gd name="connsiteY13" fmla="*/ 723253 h 2262525"/>
              <a:gd name="connsiteX14" fmla="*/ 542873 w 4418272"/>
              <a:gd name="connsiteY14" fmla="*/ 733960 h 2262525"/>
              <a:gd name="connsiteX15" fmla="*/ 541241 w 4418272"/>
              <a:gd name="connsiteY15" fmla="*/ 707572 h 2262525"/>
              <a:gd name="connsiteX16" fmla="*/ 560387 w 4418272"/>
              <a:gd name="connsiteY16" fmla="*/ 527050 h 2262525"/>
              <a:gd name="connsiteX17" fmla="*/ 741772 w 4418272"/>
              <a:gd name="connsiteY17" fmla="*/ 149382 h 2262525"/>
              <a:gd name="connsiteX18" fmla="*/ 2074862 w 4418272"/>
              <a:gd name="connsiteY18" fmla="*/ 0 h 2262525"/>
              <a:gd name="connsiteX0" fmla="*/ 2074862 w 4418272"/>
              <a:gd name="connsiteY0" fmla="*/ 0 h 2262525"/>
              <a:gd name="connsiteX1" fmla="*/ 4418272 w 4418272"/>
              <a:gd name="connsiteY1" fmla="*/ 76357 h 2262525"/>
              <a:gd name="connsiteX2" fmla="*/ 4413510 w 4418272"/>
              <a:gd name="connsiteY2" fmla="*/ 1575368 h 2262525"/>
              <a:gd name="connsiteX3" fmla="*/ 3609975 w 4418272"/>
              <a:gd name="connsiteY3" fmla="*/ 1598614 h 2262525"/>
              <a:gd name="connsiteX4" fmla="*/ 2676524 w 4418272"/>
              <a:gd name="connsiteY4" fmla="*/ 950913 h 2262525"/>
              <a:gd name="connsiteX5" fmla="*/ 1615143 w 4418272"/>
              <a:gd name="connsiteY5" fmla="*/ 1070544 h 2262525"/>
              <a:gd name="connsiteX6" fmla="*/ 1814259 w 4418272"/>
              <a:gd name="connsiteY6" fmla="*/ 1946763 h 2262525"/>
              <a:gd name="connsiteX7" fmla="*/ 981601 w 4418272"/>
              <a:gd name="connsiteY7" fmla="*/ 2262525 h 2262525"/>
              <a:gd name="connsiteX8" fmla="*/ 635654 w 4418272"/>
              <a:gd name="connsiteY8" fmla="*/ 1350267 h 2262525"/>
              <a:gd name="connsiteX9" fmla="*/ 529339 w 4418272"/>
              <a:gd name="connsiteY9" fmla="*/ 1369708 h 2262525"/>
              <a:gd name="connsiteX10" fmla="*/ 148114 w 4418272"/>
              <a:gd name="connsiteY10" fmla="*/ 1369708 h 2262525"/>
              <a:gd name="connsiteX11" fmla="*/ 0 w 4418272"/>
              <a:gd name="connsiteY11" fmla="*/ 1019970 h 2262525"/>
              <a:gd name="connsiteX12" fmla="*/ 228599 w 4418272"/>
              <a:gd name="connsiteY12" fmla="*/ 977108 h 2262525"/>
              <a:gd name="connsiteX13" fmla="*/ 252889 w 4418272"/>
              <a:gd name="connsiteY13" fmla="*/ 723253 h 2262525"/>
              <a:gd name="connsiteX14" fmla="*/ 542873 w 4418272"/>
              <a:gd name="connsiteY14" fmla="*/ 733960 h 2262525"/>
              <a:gd name="connsiteX15" fmla="*/ 541241 w 4418272"/>
              <a:gd name="connsiteY15" fmla="*/ 707572 h 2262525"/>
              <a:gd name="connsiteX16" fmla="*/ 560387 w 4418272"/>
              <a:gd name="connsiteY16" fmla="*/ 527050 h 2262525"/>
              <a:gd name="connsiteX17" fmla="*/ 741772 w 4418272"/>
              <a:gd name="connsiteY17" fmla="*/ 149382 h 2262525"/>
              <a:gd name="connsiteX18" fmla="*/ 2074862 w 4418272"/>
              <a:gd name="connsiteY18" fmla="*/ 0 h 2262525"/>
              <a:gd name="connsiteX0" fmla="*/ 2074862 w 4418272"/>
              <a:gd name="connsiteY0" fmla="*/ 0 h 2262525"/>
              <a:gd name="connsiteX1" fmla="*/ 4418272 w 4418272"/>
              <a:gd name="connsiteY1" fmla="*/ 76357 h 2262525"/>
              <a:gd name="connsiteX2" fmla="*/ 4413510 w 4418272"/>
              <a:gd name="connsiteY2" fmla="*/ 1575368 h 2262525"/>
              <a:gd name="connsiteX3" fmla="*/ 3609975 w 4418272"/>
              <a:gd name="connsiteY3" fmla="*/ 1598614 h 2262525"/>
              <a:gd name="connsiteX4" fmla="*/ 3371850 w 4418272"/>
              <a:gd name="connsiteY4" fmla="*/ 965201 h 2262525"/>
              <a:gd name="connsiteX5" fmla="*/ 2676524 w 4418272"/>
              <a:gd name="connsiteY5" fmla="*/ 950913 h 2262525"/>
              <a:gd name="connsiteX6" fmla="*/ 1615143 w 4418272"/>
              <a:gd name="connsiteY6" fmla="*/ 1070544 h 2262525"/>
              <a:gd name="connsiteX7" fmla="*/ 1814259 w 4418272"/>
              <a:gd name="connsiteY7" fmla="*/ 1946763 h 2262525"/>
              <a:gd name="connsiteX8" fmla="*/ 981601 w 4418272"/>
              <a:gd name="connsiteY8" fmla="*/ 2262525 h 2262525"/>
              <a:gd name="connsiteX9" fmla="*/ 635654 w 4418272"/>
              <a:gd name="connsiteY9" fmla="*/ 1350267 h 2262525"/>
              <a:gd name="connsiteX10" fmla="*/ 529339 w 4418272"/>
              <a:gd name="connsiteY10" fmla="*/ 1369708 h 2262525"/>
              <a:gd name="connsiteX11" fmla="*/ 148114 w 4418272"/>
              <a:gd name="connsiteY11" fmla="*/ 1369708 h 2262525"/>
              <a:gd name="connsiteX12" fmla="*/ 0 w 4418272"/>
              <a:gd name="connsiteY12" fmla="*/ 1019970 h 2262525"/>
              <a:gd name="connsiteX13" fmla="*/ 228599 w 4418272"/>
              <a:gd name="connsiteY13" fmla="*/ 977108 h 2262525"/>
              <a:gd name="connsiteX14" fmla="*/ 252889 w 4418272"/>
              <a:gd name="connsiteY14" fmla="*/ 723253 h 2262525"/>
              <a:gd name="connsiteX15" fmla="*/ 542873 w 4418272"/>
              <a:gd name="connsiteY15" fmla="*/ 733960 h 2262525"/>
              <a:gd name="connsiteX16" fmla="*/ 541241 w 4418272"/>
              <a:gd name="connsiteY16" fmla="*/ 707572 h 2262525"/>
              <a:gd name="connsiteX17" fmla="*/ 560387 w 4418272"/>
              <a:gd name="connsiteY17" fmla="*/ 527050 h 2262525"/>
              <a:gd name="connsiteX18" fmla="*/ 741772 w 4418272"/>
              <a:gd name="connsiteY18" fmla="*/ 149382 h 2262525"/>
              <a:gd name="connsiteX19" fmla="*/ 2074862 w 4418272"/>
              <a:gd name="connsiteY19" fmla="*/ 0 h 2262525"/>
              <a:gd name="connsiteX0" fmla="*/ 2074862 w 4418272"/>
              <a:gd name="connsiteY0" fmla="*/ 0 h 2262525"/>
              <a:gd name="connsiteX1" fmla="*/ 4418272 w 4418272"/>
              <a:gd name="connsiteY1" fmla="*/ 76357 h 2262525"/>
              <a:gd name="connsiteX2" fmla="*/ 4413510 w 4418272"/>
              <a:gd name="connsiteY2" fmla="*/ 1575368 h 2262525"/>
              <a:gd name="connsiteX3" fmla="*/ 3609975 w 4418272"/>
              <a:gd name="connsiteY3" fmla="*/ 1598614 h 2262525"/>
              <a:gd name="connsiteX4" fmla="*/ 3371850 w 4418272"/>
              <a:gd name="connsiteY4" fmla="*/ 965201 h 2262525"/>
              <a:gd name="connsiteX5" fmla="*/ 2538412 w 4418272"/>
              <a:gd name="connsiteY5" fmla="*/ 893763 h 2262525"/>
              <a:gd name="connsiteX6" fmla="*/ 1615143 w 4418272"/>
              <a:gd name="connsiteY6" fmla="*/ 1070544 h 2262525"/>
              <a:gd name="connsiteX7" fmla="*/ 1814259 w 4418272"/>
              <a:gd name="connsiteY7" fmla="*/ 1946763 h 2262525"/>
              <a:gd name="connsiteX8" fmla="*/ 981601 w 4418272"/>
              <a:gd name="connsiteY8" fmla="*/ 2262525 h 2262525"/>
              <a:gd name="connsiteX9" fmla="*/ 635654 w 4418272"/>
              <a:gd name="connsiteY9" fmla="*/ 1350267 h 2262525"/>
              <a:gd name="connsiteX10" fmla="*/ 529339 w 4418272"/>
              <a:gd name="connsiteY10" fmla="*/ 1369708 h 2262525"/>
              <a:gd name="connsiteX11" fmla="*/ 148114 w 4418272"/>
              <a:gd name="connsiteY11" fmla="*/ 1369708 h 2262525"/>
              <a:gd name="connsiteX12" fmla="*/ 0 w 4418272"/>
              <a:gd name="connsiteY12" fmla="*/ 1019970 h 2262525"/>
              <a:gd name="connsiteX13" fmla="*/ 228599 w 4418272"/>
              <a:gd name="connsiteY13" fmla="*/ 977108 h 2262525"/>
              <a:gd name="connsiteX14" fmla="*/ 252889 w 4418272"/>
              <a:gd name="connsiteY14" fmla="*/ 723253 h 2262525"/>
              <a:gd name="connsiteX15" fmla="*/ 542873 w 4418272"/>
              <a:gd name="connsiteY15" fmla="*/ 733960 h 2262525"/>
              <a:gd name="connsiteX16" fmla="*/ 541241 w 4418272"/>
              <a:gd name="connsiteY16" fmla="*/ 707572 h 2262525"/>
              <a:gd name="connsiteX17" fmla="*/ 560387 w 4418272"/>
              <a:gd name="connsiteY17" fmla="*/ 527050 h 2262525"/>
              <a:gd name="connsiteX18" fmla="*/ 741772 w 4418272"/>
              <a:gd name="connsiteY18" fmla="*/ 149382 h 2262525"/>
              <a:gd name="connsiteX19" fmla="*/ 2074862 w 4418272"/>
              <a:gd name="connsiteY19" fmla="*/ 0 h 22625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4418272" h="2262525">
                <a:moveTo>
                  <a:pt x="2074862" y="0"/>
                </a:moveTo>
                <a:lnTo>
                  <a:pt x="4418272" y="76357"/>
                </a:lnTo>
                <a:cubicBezTo>
                  <a:pt x="4416685" y="576027"/>
                  <a:pt x="4415097" y="1075698"/>
                  <a:pt x="4413510" y="1575368"/>
                </a:cubicBezTo>
                <a:cubicBezTo>
                  <a:pt x="4294669" y="1787009"/>
                  <a:pt x="3914554" y="1705071"/>
                  <a:pt x="3609975" y="1598614"/>
                </a:cubicBezTo>
                <a:cubicBezTo>
                  <a:pt x="3399059" y="1540576"/>
                  <a:pt x="3527425" y="1073151"/>
                  <a:pt x="3371850" y="965201"/>
                </a:cubicBezTo>
                <a:cubicBezTo>
                  <a:pt x="3216275" y="857251"/>
                  <a:pt x="2793890" y="919862"/>
                  <a:pt x="2538412" y="893763"/>
                </a:cubicBezTo>
                <a:lnTo>
                  <a:pt x="1615143" y="1070544"/>
                </a:lnTo>
                <a:lnTo>
                  <a:pt x="1814259" y="1946763"/>
                </a:lnTo>
                <a:lnTo>
                  <a:pt x="981601" y="2262525"/>
                </a:lnTo>
                <a:lnTo>
                  <a:pt x="635654" y="1350267"/>
                </a:lnTo>
                <a:lnTo>
                  <a:pt x="529339" y="1369708"/>
                </a:lnTo>
                <a:cubicBezTo>
                  <a:pt x="385000" y="1393521"/>
                  <a:pt x="249293" y="1405427"/>
                  <a:pt x="148114" y="1369708"/>
                </a:cubicBezTo>
                <a:cubicBezTo>
                  <a:pt x="147161" y="1257098"/>
                  <a:pt x="953" y="1132580"/>
                  <a:pt x="0" y="1019970"/>
                </a:cubicBezTo>
                <a:cubicBezTo>
                  <a:pt x="38100" y="977108"/>
                  <a:pt x="190499" y="1019970"/>
                  <a:pt x="228599" y="977108"/>
                </a:cubicBezTo>
                <a:lnTo>
                  <a:pt x="252889" y="723253"/>
                </a:lnTo>
                <a:lnTo>
                  <a:pt x="542873" y="733960"/>
                </a:lnTo>
                <a:lnTo>
                  <a:pt x="541241" y="707572"/>
                </a:lnTo>
                <a:cubicBezTo>
                  <a:pt x="540479" y="640784"/>
                  <a:pt x="545076" y="578956"/>
                  <a:pt x="560387" y="527050"/>
                </a:cubicBezTo>
                <a:lnTo>
                  <a:pt x="741772" y="149382"/>
                </a:lnTo>
                <a:cubicBezTo>
                  <a:pt x="1212594" y="140863"/>
                  <a:pt x="1604040" y="8519"/>
                  <a:pt x="2074862" y="0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  <a:alpha val="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 eaLnBrk="1" fontAlgn="auto" hangingPunct="1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>
              <a:solidFill>
                <a:srgbClr val="FFFFFF"/>
              </a:solidFill>
            </a:endParaRPr>
          </a:p>
        </p:txBody>
      </p:sp>
      <p:sp>
        <p:nvSpPr>
          <p:cNvPr id="192" name="Link_North_West_Europe">
            <a:extLst>
              <a:ext uri="{FF2B5EF4-FFF2-40B4-BE49-F238E27FC236}">
                <a16:creationId xmlns:a16="http://schemas.microsoft.com/office/drawing/2014/main" id="{C193D296-279B-4DB4-8235-D5674846C803}"/>
              </a:ext>
            </a:extLst>
          </p:cNvPr>
          <p:cNvSpPr/>
          <p:nvPr userDrawn="1"/>
        </p:nvSpPr>
        <p:spPr bwMode="gray">
          <a:xfrm>
            <a:off x="4992688" y="1490663"/>
            <a:ext cx="1409700" cy="1055687"/>
          </a:xfrm>
          <a:custGeom>
            <a:avLst/>
            <a:gdLst>
              <a:gd name="connsiteX0" fmla="*/ 0 w 1165367"/>
              <a:gd name="connsiteY0" fmla="*/ 0 h 860155"/>
              <a:gd name="connsiteX1" fmla="*/ 1165367 w 1165367"/>
              <a:gd name="connsiteY1" fmla="*/ 0 h 860155"/>
              <a:gd name="connsiteX2" fmla="*/ 1165367 w 1165367"/>
              <a:gd name="connsiteY2" fmla="*/ 860155 h 860155"/>
              <a:gd name="connsiteX3" fmla="*/ 0 w 1165367"/>
              <a:gd name="connsiteY3" fmla="*/ 860155 h 860155"/>
              <a:gd name="connsiteX4" fmla="*/ 0 w 1165367"/>
              <a:gd name="connsiteY4" fmla="*/ 0 h 860155"/>
              <a:gd name="connsiteX0" fmla="*/ 0 w 1165367"/>
              <a:gd name="connsiteY0" fmla="*/ 0 h 1012555"/>
              <a:gd name="connsiteX1" fmla="*/ 1165367 w 1165367"/>
              <a:gd name="connsiteY1" fmla="*/ 0 h 1012555"/>
              <a:gd name="connsiteX2" fmla="*/ 1165367 w 1165367"/>
              <a:gd name="connsiteY2" fmla="*/ 860155 h 1012555"/>
              <a:gd name="connsiteX3" fmla="*/ 64294 w 1165367"/>
              <a:gd name="connsiteY3" fmla="*/ 1012555 h 1012555"/>
              <a:gd name="connsiteX4" fmla="*/ 0 w 1165367"/>
              <a:gd name="connsiteY4" fmla="*/ 0 h 1012555"/>
              <a:gd name="connsiteX0" fmla="*/ 0 w 1389204"/>
              <a:gd name="connsiteY0" fmla="*/ 376238 h 1012555"/>
              <a:gd name="connsiteX1" fmla="*/ 1389204 w 1389204"/>
              <a:gd name="connsiteY1" fmla="*/ 0 h 1012555"/>
              <a:gd name="connsiteX2" fmla="*/ 1389204 w 1389204"/>
              <a:gd name="connsiteY2" fmla="*/ 860155 h 1012555"/>
              <a:gd name="connsiteX3" fmla="*/ 288131 w 1389204"/>
              <a:gd name="connsiteY3" fmla="*/ 1012555 h 1012555"/>
              <a:gd name="connsiteX4" fmla="*/ 0 w 1389204"/>
              <a:gd name="connsiteY4" fmla="*/ 376238 h 1012555"/>
              <a:gd name="connsiteX0" fmla="*/ 0 w 1389204"/>
              <a:gd name="connsiteY0" fmla="*/ 376238 h 1012555"/>
              <a:gd name="connsiteX1" fmla="*/ 590938 w 1389204"/>
              <a:gd name="connsiteY1" fmla="*/ 268216 h 1012555"/>
              <a:gd name="connsiteX2" fmla="*/ 1389204 w 1389204"/>
              <a:gd name="connsiteY2" fmla="*/ 0 h 1012555"/>
              <a:gd name="connsiteX3" fmla="*/ 1389204 w 1389204"/>
              <a:gd name="connsiteY3" fmla="*/ 860155 h 1012555"/>
              <a:gd name="connsiteX4" fmla="*/ 288131 w 1389204"/>
              <a:gd name="connsiteY4" fmla="*/ 1012555 h 1012555"/>
              <a:gd name="connsiteX5" fmla="*/ 0 w 1389204"/>
              <a:gd name="connsiteY5" fmla="*/ 376238 h 1012555"/>
              <a:gd name="connsiteX0" fmla="*/ 0 w 1389204"/>
              <a:gd name="connsiteY0" fmla="*/ 403297 h 1039614"/>
              <a:gd name="connsiteX1" fmla="*/ 590938 w 1389204"/>
              <a:gd name="connsiteY1" fmla="*/ 295275 h 1039614"/>
              <a:gd name="connsiteX2" fmla="*/ 888595 w 1389204"/>
              <a:gd name="connsiteY2" fmla="*/ 0 h 1039614"/>
              <a:gd name="connsiteX3" fmla="*/ 1389204 w 1389204"/>
              <a:gd name="connsiteY3" fmla="*/ 27059 h 1039614"/>
              <a:gd name="connsiteX4" fmla="*/ 1389204 w 1389204"/>
              <a:gd name="connsiteY4" fmla="*/ 887214 h 1039614"/>
              <a:gd name="connsiteX5" fmla="*/ 288131 w 1389204"/>
              <a:gd name="connsiteY5" fmla="*/ 1039614 h 1039614"/>
              <a:gd name="connsiteX6" fmla="*/ 0 w 1389204"/>
              <a:gd name="connsiteY6" fmla="*/ 403297 h 1039614"/>
              <a:gd name="connsiteX0" fmla="*/ 0 w 1389204"/>
              <a:gd name="connsiteY0" fmla="*/ 403297 h 1039614"/>
              <a:gd name="connsiteX1" fmla="*/ 590938 w 1389204"/>
              <a:gd name="connsiteY1" fmla="*/ 295275 h 1039614"/>
              <a:gd name="connsiteX2" fmla="*/ 888595 w 1389204"/>
              <a:gd name="connsiteY2" fmla="*/ 0 h 1039614"/>
              <a:gd name="connsiteX3" fmla="*/ 1348723 w 1389204"/>
              <a:gd name="connsiteY3" fmla="*/ 10390 h 1039614"/>
              <a:gd name="connsiteX4" fmla="*/ 1389204 w 1389204"/>
              <a:gd name="connsiteY4" fmla="*/ 887214 h 1039614"/>
              <a:gd name="connsiteX5" fmla="*/ 288131 w 1389204"/>
              <a:gd name="connsiteY5" fmla="*/ 1039614 h 1039614"/>
              <a:gd name="connsiteX6" fmla="*/ 0 w 1389204"/>
              <a:gd name="connsiteY6" fmla="*/ 403297 h 1039614"/>
              <a:gd name="connsiteX0" fmla="*/ 0 w 1410088"/>
              <a:gd name="connsiteY0" fmla="*/ 403297 h 1039614"/>
              <a:gd name="connsiteX1" fmla="*/ 590938 w 1410088"/>
              <a:gd name="connsiteY1" fmla="*/ 295275 h 1039614"/>
              <a:gd name="connsiteX2" fmla="*/ 888595 w 1410088"/>
              <a:gd name="connsiteY2" fmla="*/ 0 h 1039614"/>
              <a:gd name="connsiteX3" fmla="*/ 1348723 w 1410088"/>
              <a:gd name="connsiteY3" fmla="*/ 10390 h 1039614"/>
              <a:gd name="connsiteX4" fmla="*/ 1410088 w 1410088"/>
              <a:gd name="connsiteY4" fmla="*/ 311943 h 1039614"/>
              <a:gd name="connsiteX5" fmla="*/ 1389204 w 1410088"/>
              <a:gd name="connsiteY5" fmla="*/ 887214 h 1039614"/>
              <a:gd name="connsiteX6" fmla="*/ 288131 w 1410088"/>
              <a:gd name="connsiteY6" fmla="*/ 1039614 h 1039614"/>
              <a:gd name="connsiteX7" fmla="*/ 0 w 1410088"/>
              <a:gd name="connsiteY7" fmla="*/ 403297 h 1039614"/>
              <a:gd name="connsiteX0" fmla="*/ 0 w 1410088"/>
              <a:gd name="connsiteY0" fmla="*/ 403297 h 1056283"/>
              <a:gd name="connsiteX1" fmla="*/ 590938 w 1410088"/>
              <a:gd name="connsiteY1" fmla="*/ 295275 h 1056283"/>
              <a:gd name="connsiteX2" fmla="*/ 888595 w 1410088"/>
              <a:gd name="connsiteY2" fmla="*/ 0 h 1056283"/>
              <a:gd name="connsiteX3" fmla="*/ 1348723 w 1410088"/>
              <a:gd name="connsiteY3" fmla="*/ 10390 h 1056283"/>
              <a:gd name="connsiteX4" fmla="*/ 1410088 w 1410088"/>
              <a:gd name="connsiteY4" fmla="*/ 311943 h 1056283"/>
              <a:gd name="connsiteX5" fmla="*/ 1389204 w 1410088"/>
              <a:gd name="connsiteY5" fmla="*/ 887214 h 1056283"/>
              <a:gd name="connsiteX6" fmla="*/ 309562 w 1410088"/>
              <a:gd name="connsiteY6" fmla="*/ 1056283 h 1056283"/>
              <a:gd name="connsiteX7" fmla="*/ 0 w 1410088"/>
              <a:gd name="connsiteY7" fmla="*/ 403297 h 1056283"/>
              <a:gd name="connsiteX0" fmla="*/ 0 w 1410088"/>
              <a:gd name="connsiteY0" fmla="*/ 403297 h 1056283"/>
              <a:gd name="connsiteX1" fmla="*/ 590938 w 1410088"/>
              <a:gd name="connsiteY1" fmla="*/ 295275 h 1056283"/>
              <a:gd name="connsiteX2" fmla="*/ 888595 w 1410088"/>
              <a:gd name="connsiteY2" fmla="*/ 0 h 1056283"/>
              <a:gd name="connsiteX3" fmla="*/ 1348723 w 1410088"/>
              <a:gd name="connsiteY3" fmla="*/ 10390 h 1056283"/>
              <a:gd name="connsiteX4" fmla="*/ 1410088 w 1410088"/>
              <a:gd name="connsiteY4" fmla="*/ 311943 h 1056283"/>
              <a:gd name="connsiteX5" fmla="*/ 1389204 w 1410088"/>
              <a:gd name="connsiteY5" fmla="*/ 887214 h 1056283"/>
              <a:gd name="connsiteX6" fmla="*/ 764770 w 1410088"/>
              <a:gd name="connsiteY6" fmla="*/ 1050131 h 1056283"/>
              <a:gd name="connsiteX7" fmla="*/ 309562 w 1410088"/>
              <a:gd name="connsiteY7" fmla="*/ 1056283 h 1056283"/>
              <a:gd name="connsiteX8" fmla="*/ 0 w 1410088"/>
              <a:gd name="connsiteY8" fmla="*/ 403297 h 1056283"/>
              <a:gd name="connsiteX0" fmla="*/ 0 w 1410088"/>
              <a:gd name="connsiteY0" fmla="*/ 403297 h 1056283"/>
              <a:gd name="connsiteX1" fmla="*/ 590938 w 1410088"/>
              <a:gd name="connsiteY1" fmla="*/ 295275 h 1056283"/>
              <a:gd name="connsiteX2" fmla="*/ 888595 w 1410088"/>
              <a:gd name="connsiteY2" fmla="*/ 0 h 1056283"/>
              <a:gd name="connsiteX3" fmla="*/ 1348723 w 1410088"/>
              <a:gd name="connsiteY3" fmla="*/ 10390 h 1056283"/>
              <a:gd name="connsiteX4" fmla="*/ 1410088 w 1410088"/>
              <a:gd name="connsiteY4" fmla="*/ 311943 h 1056283"/>
              <a:gd name="connsiteX5" fmla="*/ 1389204 w 1410088"/>
              <a:gd name="connsiteY5" fmla="*/ 887214 h 1056283"/>
              <a:gd name="connsiteX6" fmla="*/ 840970 w 1410088"/>
              <a:gd name="connsiteY6" fmla="*/ 828675 h 1056283"/>
              <a:gd name="connsiteX7" fmla="*/ 764770 w 1410088"/>
              <a:gd name="connsiteY7" fmla="*/ 1050131 h 1056283"/>
              <a:gd name="connsiteX8" fmla="*/ 309562 w 1410088"/>
              <a:gd name="connsiteY8" fmla="*/ 1056283 h 1056283"/>
              <a:gd name="connsiteX9" fmla="*/ 0 w 1410088"/>
              <a:gd name="connsiteY9" fmla="*/ 403297 h 1056283"/>
              <a:gd name="connsiteX0" fmla="*/ 0 w 1410088"/>
              <a:gd name="connsiteY0" fmla="*/ 403297 h 1056283"/>
              <a:gd name="connsiteX1" fmla="*/ 590938 w 1410088"/>
              <a:gd name="connsiteY1" fmla="*/ 295275 h 1056283"/>
              <a:gd name="connsiteX2" fmla="*/ 888595 w 1410088"/>
              <a:gd name="connsiteY2" fmla="*/ 0 h 1056283"/>
              <a:gd name="connsiteX3" fmla="*/ 1348723 w 1410088"/>
              <a:gd name="connsiteY3" fmla="*/ 10390 h 1056283"/>
              <a:gd name="connsiteX4" fmla="*/ 1410088 w 1410088"/>
              <a:gd name="connsiteY4" fmla="*/ 311943 h 1056283"/>
              <a:gd name="connsiteX5" fmla="*/ 1353485 w 1410088"/>
              <a:gd name="connsiteY5" fmla="*/ 811014 h 1056283"/>
              <a:gd name="connsiteX6" fmla="*/ 840970 w 1410088"/>
              <a:gd name="connsiteY6" fmla="*/ 828675 h 1056283"/>
              <a:gd name="connsiteX7" fmla="*/ 764770 w 1410088"/>
              <a:gd name="connsiteY7" fmla="*/ 1050131 h 1056283"/>
              <a:gd name="connsiteX8" fmla="*/ 309562 w 1410088"/>
              <a:gd name="connsiteY8" fmla="*/ 1056283 h 1056283"/>
              <a:gd name="connsiteX9" fmla="*/ 0 w 1410088"/>
              <a:gd name="connsiteY9" fmla="*/ 403297 h 1056283"/>
              <a:gd name="connsiteX0" fmla="*/ 0 w 1410088"/>
              <a:gd name="connsiteY0" fmla="*/ 403297 h 1056283"/>
              <a:gd name="connsiteX1" fmla="*/ 590938 w 1410088"/>
              <a:gd name="connsiteY1" fmla="*/ 295275 h 1056283"/>
              <a:gd name="connsiteX2" fmla="*/ 888595 w 1410088"/>
              <a:gd name="connsiteY2" fmla="*/ 0 h 1056283"/>
              <a:gd name="connsiteX3" fmla="*/ 1348723 w 1410088"/>
              <a:gd name="connsiteY3" fmla="*/ 10390 h 1056283"/>
              <a:gd name="connsiteX4" fmla="*/ 1410088 w 1410088"/>
              <a:gd name="connsiteY4" fmla="*/ 311943 h 1056283"/>
              <a:gd name="connsiteX5" fmla="*/ 1353485 w 1410088"/>
              <a:gd name="connsiteY5" fmla="*/ 789583 h 1056283"/>
              <a:gd name="connsiteX6" fmla="*/ 840970 w 1410088"/>
              <a:gd name="connsiteY6" fmla="*/ 828675 h 1056283"/>
              <a:gd name="connsiteX7" fmla="*/ 764770 w 1410088"/>
              <a:gd name="connsiteY7" fmla="*/ 1050131 h 1056283"/>
              <a:gd name="connsiteX8" fmla="*/ 309562 w 1410088"/>
              <a:gd name="connsiteY8" fmla="*/ 1056283 h 1056283"/>
              <a:gd name="connsiteX9" fmla="*/ 0 w 1410088"/>
              <a:gd name="connsiteY9" fmla="*/ 403297 h 1056283"/>
              <a:gd name="connsiteX0" fmla="*/ 0 w 1410088"/>
              <a:gd name="connsiteY0" fmla="*/ 403297 h 1056283"/>
              <a:gd name="connsiteX1" fmla="*/ 590938 w 1410088"/>
              <a:gd name="connsiteY1" fmla="*/ 295275 h 1056283"/>
              <a:gd name="connsiteX2" fmla="*/ 888595 w 1410088"/>
              <a:gd name="connsiteY2" fmla="*/ 0 h 1056283"/>
              <a:gd name="connsiteX3" fmla="*/ 1348723 w 1410088"/>
              <a:gd name="connsiteY3" fmla="*/ 10390 h 1056283"/>
              <a:gd name="connsiteX4" fmla="*/ 1410088 w 1410088"/>
              <a:gd name="connsiteY4" fmla="*/ 311943 h 1056283"/>
              <a:gd name="connsiteX5" fmla="*/ 1353485 w 1410088"/>
              <a:gd name="connsiteY5" fmla="*/ 789583 h 1056283"/>
              <a:gd name="connsiteX6" fmla="*/ 840970 w 1410088"/>
              <a:gd name="connsiteY6" fmla="*/ 828675 h 1056283"/>
              <a:gd name="connsiteX7" fmla="*/ 719527 w 1410088"/>
              <a:gd name="connsiteY7" fmla="*/ 1047749 h 1056283"/>
              <a:gd name="connsiteX8" fmla="*/ 309562 w 1410088"/>
              <a:gd name="connsiteY8" fmla="*/ 1056283 h 1056283"/>
              <a:gd name="connsiteX9" fmla="*/ 0 w 1410088"/>
              <a:gd name="connsiteY9" fmla="*/ 403297 h 10562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410088" h="1056283">
                <a:moveTo>
                  <a:pt x="0" y="403297"/>
                </a:moveTo>
                <a:cubicBezTo>
                  <a:pt x="211267" y="344271"/>
                  <a:pt x="379671" y="354301"/>
                  <a:pt x="590938" y="295275"/>
                </a:cubicBezTo>
                <a:cubicBezTo>
                  <a:pt x="729844" y="248444"/>
                  <a:pt x="749689" y="46831"/>
                  <a:pt x="888595" y="0"/>
                </a:cubicBezTo>
                <a:lnTo>
                  <a:pt x="1348723" y="10390"/>
                </a:lnTo>
                <a:cubicBezTo>
                  <a:pt x="1354891" y="149802"/>
                  <a:pt x="1403920" y="172531"/>
                  <a:pt x="1410088" y="311943"/>
                </a:cubicBezTo>
                <a:lnTo>
                  <a:pt x="1353485" y="789583"/>
                </a:lnTo>
                <a:cubicBezTo>
                  <a:pt x="1292763" y="900311"/>
                  <a:pt x="945042" y="801522"/>
                  <a:pt x="840970" y="828675"/>
                </a:cubicBezTo>
                <a:cubicBezTo>
                  <a:pt x="736898" y="855828"/>
                  <a:pt x="842226" y="1034421"/>
                  <a:pt x="719527" y="1047749"/>
                </a:cubicBezTo>
                <a:lnTo>
                  <a:pt x="309562" y="1056283"/>
                </a:lnTo>
                <a:lnTo>
                  <a:pt x="0" y="403297"/>
                </a:lnTo>
                <a:close/>
              </a:path>
            </a:pathLst>
          </a:custGeom>
          <a:solidFill>
            <a:schemeClr val="accent1">
              <a:alpha val="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 eaLnBrk="1" fontAlgn="auto" hangingPunct="1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>
              <a:solidFill>
                <a:srgbClr val="FFFFFF"/>
              </a:solidFill>
            </a:endParaRPr>
          </a:p>
        </p:txBody>
      </p:sp>
      <p:sp>
        <p:nvSpPr>
          <p:cNvPr id="193" name="Link_South_West_Europe">
            <a:extLst>
              <a:ext uri="{FF2B5EF4-FFF2-40B4-BE49-F238E27FC236}">
                <a16:creationId xmlns:a16="http://schemas.microsoft.com/office/drawing/2014/main" id="{3AAA3250-5BAE-4675-BC4A-DDF39DC71968}"/>
              </a:ext>
            </a:extLst>
          </p:cNvPr>
          <p:cNvSpPr/>
          <p:nvPr userDrawn="1"/>
        </p:nvSpPr>
        <p:spPr bwMode="gray">
          <a:xfrm>
            <a:off x="5113338" y="2428875"/>
            <a:ext cx="695325" cy="881063"/>
          </a:xfrm>
          <a:custGeom>
            <a:avLst/>
            <a:gdLst>
              <a:gd name="connsiteX0" fmla="*/ 0 w 676840"/>
              <a:gd name="connsiteY0" fmla="*/ 0 h 802968"/>
              <a:gd name="connsiteX1" fmla="*/ 676840 w 676840"/>
              <a:gd name="connsiteY1" fmla="*/ 0 h 802968"/>
              <a:gd name="connsiteX2" fmla="*/ 676840 w 676840"/>
              <a:gd name="connsiteY2" fmla="*/ 802968 h 802968"/>
              <a:gd name="connsiteX3" fmla="*/ 0 w 676840"/>
              <a:gd name="connsiteY3" fmla="*/ 802968 h 802968"/>
              <a:gd name="connsiteX4" fmla="*/ 0 w 676840"/>
              <a:gd name="connsiteY4" fmla="*/ 0 h 802968"/>
              <a:gd name="connsiteX0" fmla="*/ 0 w 676840"/>
              <a:gd name="connsiteY0" fmla="*/ 0 h 829162"/>
              <a:gd name="connsiteX1" fmla="*/ 676840 w 676840"/>
              <a:gd name="connsiteY1" fmla="*/ 0 h 829162"/>
              <a:gd name="connsiteX2" fmla="*/ 676840 w 676840"/>
              <a:gd name="connsiteY2" fmla="*/ 802968 h 829162"/>
              <a:gd name="connsiteX3" fmla="*/ 7143 w 676840"/>
              <a:gd name="connsiteY3" fmla="*/ 829162 h 829162"/>
              <a:gd name="connsiteX4" fmla="*/ 0 w 676840"/>
              <a:gd name="connsiteY4" fmla="*/ 0 h 829162"/>
              <a:gd name="connsiteX0" fmla="*/ 202407 w 669697"/>
              <a:gd name="connsiteY0" fmla="*/ 11906 h 829162"/>
              <a:gd name="connsiteX1" fmla="*/ 669697 w 669697"/>
              <a:gd name="connsiteY1" fmla="*/ 0 h 829162"/>
              <a:gd name="connsiteX2" fmla="*/ 669697 w 669697"/>
              <a:gd name="connsiteY2" fmla="*/ 802968 h 829162"/>
              <a:gd name="connsiteX3" fmla="*/ 0 w 669697"/>
              <a:gd name="connsiteY3" fmla="*/ 829162 h 829162"/>
              <a:gd name="connsiteX4" fmla="*/ 202407 w 669697"/>
              <a:gd name="connsiteY4" fmla="*/ 11906 h 829162"/>
              <a:gd name="connsiteX0" fmla="*/ 202407 w 669697"/>
              <a:gd name="connsiteY0" fmla="*/ 63182 h 880438"/>
              <a:gd name="connsiteX1" fmla="*/ 551131 w 669697"/>
              <a:gd name="connsiteY1" fmla="*/ 0 h 880438"/>
              <a:gd name="connsiteX2" fmla="*/ 669697 w 669697"/>
              <a:gd name="connsiteY2" fmla="*/ 51276 h 880438"/>
              <a:gd name="connsiteX3" fmla="*/ 669697 w 669697"/>
              <a:gd name="connsiteY3" fmla="*/ 854244 h 880438"/>
              <a:gd name="connsiteX4" fmla="*/ 0 w 669697"/>
              <a:gd name="connsiteY4" fmla="*/ 880438 h 880438"/>
              <a:gd name="connsiteX5" fmla="*/ 202407 w 669697"/>
              <a:gd name="connsiteY5" fmla="*/ 63182 h 880438"/>
              <a:gd name="connsiteX0" fmla="*/ 202407 w 694006"/>
              <a:gd name="connsiteY0" fmla="*/ 63182 h 880438"/>
              <a:gd name="connsiteX1" fmla="*/ 551131 w 694006"/>
              <a:gd name="connsiteY1" fmla="*/ 0 h 880438"/>
              <a:gd name="connsiteX2" fmla="*/ 669697 w 694006"/>
              <a:gd name="connsiteY2" fmla="*/ 51276 h 880438"/>
              <a:gd name="connsiteX3" fmla="*/ 694006 w 694006"/>
              <a:gd name="connsiteY3" fmla="*/ 378619 h 880438"/>
              <a:gd name="connsiteX4" fmla="*/ 669697 w 694006"/>
              <a:gd name="connsiteY4" fmla="*/ 854244 h 880438"/>
              <a:gd name="connsiteX5" fmla="*/ 0 w 694006"/>
              <a:gd name="connsiteY5" fmla="*/ 880438 h 880438"/>
              <a:gd name="connsiteX6" fmla="*/ 202407 w 694006"/>
              <a:gd name="connsiteY6" fmla="*/ 63182 h 880438"/>
              <a:gd name="connsiteX0" fmla="*/ 202407 w 694006"/>
              <a:gd name="connsiteY0" fmla="*/ 63182 h 880438"/>
              <a:gd name="connsiteX1" fmla="*/ 551131 w 694006"/>
              <a:gd name="connsiteY1" fmla="*/ 0 h 880438"/>
              <a:gd name="connsiteX2" fmla="*/ 669697 w 694006"/>
              <a:gd name="connsiteY2" fmla="*/ 51276 h 880438"/>
              <a:gd name="connsiteX3" fmla="*/ 694006 w 694006"/>
              <a:gd name="connsiteY3" fmla="*/ 378619 h 880438"/>
              <a:gd name="connsiteX4" fmla="*/ 372041 w 694006"/>
              <a:gd name="connsiteY4" fmla="*/ 839956 h 880438"/>
              <a:gd name="connsiteX5" fmla="*/ 0 w 694006"/>
              <a:gd name="connsiteY5" fmla="*/ 880438 h 880438"/>
              <a:gd name="connsiteX6" fmla="*/ 202407 w 694006"/>
              <a:gd name="connsiteY6" fmla="*/ 63182 h 8804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94006" h="880438">
                <a:moveTo>
                  <a:pt x="202407" y="63182"/>
                </a:moveTo>
                <a:cubicBezTo>
                  <a:pt x="309123" y="59584"/>
                  <a:pt x="444415" y="3598"/>
                  <a:pt x="551131" y="0"/>
                </a:cubicBezTo>
                <a:lnTo>
                  <a:pt x="669697" y="51276"/>
                </a:lnTo>
                <a:cubicBezTo>
                  <a:pt x="669862" y="156422"/>
                  <a:pt x="693841" y="273473"/>
                  <a:pt x="694006" y="378619"/>
                </a:cubicBezTo>
                <a:lnTo>
                  <a:pt x="372041" y="839956"/>
                </a:lnTo>
                <a:lnTo>
                  <a:pt x="0" y="880438"/>
                </a:lnTo>
                <a:lnTo>
                  <a:pt x="202407" y="63182"/>
                </a:lnTo>
                <a:close/>
              </a:path>
            </a:pathLst>
          </a:custGeom>
          <a:solidFill>
            <a:schemeClr val="accent1">
              <a:alpha val="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 eaLnBrk="1" fontAlgn="auto" hangingPunct="1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>
              <a:solidFill>
                <a:srgbClr val="FFFFFF"/>
              </a:solidFill>
            </a:endParaRPr>
          </a:p>
        </p:txBody>
      </p:sp>
      <p:sp>
        <p:nvSpPr>
          <p:cNvPr id="194" name="Link_Germany">
            <a:extLst>
              <a:ext uri="{FF2B5EF4-FFF2-40B4-BE49-F238E27FC236}">
                <a16:creationId xmlns:a16="http://schemas.microsoft.com/office/drawing/2014/main" id="{35C71F2C-26FA-4474-B4D0-19618EFECA73}"/>
              </a:ext>
            </a:extLst>
          </p:cNvPr>
          <p:cNvSpPr/>
          <p:nvPr userDrawn="1"/>
        </p:nvSpPr>
        <p:spPr bwMode="gray">
          <a:xfrm>
            <a:off x="5753100" y="2270125"/>
            <a:ext cx="284163" cy="311150"/>
          </a:xfrm>
          <a:custGeom>
            <a:avLst/>
            <a:gdLst>
              <a:gd name="connsiteX0" fmla="*/ 0 w 297888"/>
              <a:gd name="connsiteY0" fmla="*/ 0 h 352511"/>
              <a:gd name="connsiteX1" fmla="*/ 297888 w 297888"/>
              <a:gd name="connsiteY1" fmla="*/ 0 h 352511"/>
              <a:gd name="connsiteX2" fmla="*/ 297888 w 297888"/>
              <a:gd name="connsiteY2" fmla="*/ 352511 h 352511"/>
              <a:gd name="connsiteX3" fmla="*/ 0 w 297888"/>
              <a:gd name="connsiteY3" fmla="*/ 352511 h 352511"/>
              <a:gd name="connsiteX4" fmla="*/ 0 w 297888"/>
              <a:gd name="connsiteY4" fmla="*/ 0 h 352511"/>
              <a:gd name="connsiteX0" fmla="*/ 21432 w 297888"/>
              <a:gd name="connsiteY0" fmla="*/ 45243 h 352511"/>
              <a:gd name="connsiteX1" fmla="*/ 297888 w 297888"/>
              <a:gd name="connsiteY1" fmla="*/ 0 h 352511"/>
              <a:gd name="connsiteX2" fmla="*/ 297888 w 297888"/>
              <a:gd name="connsiteY2" fmla="*/ 352511 h 352511"/>
              <a:gd name="connsiteX3" fmla="*/ 0 w 297888"/>
              <a:gd name="connsiteY3" fmla="*/ 352511 h 352511"/>
              <a:gd name="connsiteX4" fmla="*/ 21432 w 297888"/>
              <a:gd name="connsiteY4" fmla="*/ 45243 h 352511"/>
              <a:gd name="connsiteX0" fmla="*/ 21432 w 297888"/>
              <a:gd name="connsiteY0" fmla="*/ 33337 h 340605"/>
              <a:gd name="connsiteX1" fmla="*/ 262170 w 297888"/>
              <a:gd name="connsiteY1" fmla="*/ 0 h 340605"/>
              <a:gd name="connsiteX2" fmla="*/ 297888 w 297888"/>
              <a:gd name="connsiteY2" fmla="*/ 340605 h 340605"/>
              <a:gd name="connsiteX3" fmla="*/ 0 w 297888"/>
              <a:gd name="connsiteY3" fmla="*/ 340605 h 340605"/>
              <a:gd name="connsiteX4" fmla="*/ 21432 w 297888"/>
              <a:gd name="connsiteY4" fmla="*/ 33337 h 340605"/>
              <a:gd name="connsiteX0" fmla="*/ 0 w 276456"/>
              <a:gd name="connsiteY0" fmla="*/ 33337 h 340605"/>
              <a:gd name="connsiteX1" fmla="*/ 240738 w 276456"/>
              <a:gd name="connsiteY1" fmla="*/ 0 h 340605"/>
              <a:gd name="connsiteX2" fmla="*/ 276456 w 276456"/>
              <a:gd name="connsiteY2" fmla="*/ 340605 h 340605"/>
              <a:gd name="connsiteX3" fmla="*/ 2380 w 276456"/>
              <a:gd name="connsiteY3" fmla="*/ 312030 h 340605"/>
              <a:gd name="connsiteX4" fmla="*/ 0 w 276456"/>
              <a:gd name="connsiteY4" fmla="*/ 33337 h 340605"/>
              <a:gd name="connsiteX0" fmla="*/ 0 w 278837"/>
              <a:gd name="connsiteY0" fmla="*/ 33337 h 312030"/>
              <a:gd name="connsiteX1" fmla="*/ 240738 w 278837"/>
              <a:gd name="connsiteY1" fmla="*/ 0 h 312030"/>
              <a:gd name="connsiteX2" fmla="*/ 278837 w 278837"/>
              <a:gd name="connsiteY2" fmla="*/ 309649 h 312030"/>
              <a:gd name="connsiteX3" fmla="*/ 2380 w 278837"/>
              <a:gd name="connsiteY3" fmla="*/ 312030 h 312030"/>
              <a:gd name="connsiteX4" fmla="*/ 0 w 278837"/>
              <a:gd name="connsiteY4" fmla="*/ 33337 h 312030"/>
              <a:gd name="connsiteX0" fmla="*/ 0 w 283010"/>
              <a:gd name="connsiteY0" fmla="*/ 33337 h 312030"/>
              <a:gd name="connsiteX1" fmla="*/ 240738 w 283010"/>
              <a:gd name="connsiteY1" fmla="*/ 0 h 312030"/>
              <a:gd name="connsiteX2" fmla="*/ 283010 w 283010"/>
              <a:gd name="connsiteY2" fmla="*/ 149781 h 312030"/>
              <a:gd name="connsiteX3" fmla="*/ 278837 w 283010"/>
              <a:gd name="connsiteY3" fmla="*/ 309649 h 312030"/>
              <a:gd name="connsiteX4" fmla="*/ 2380 w 283010"/>
              <a:gd name="connsiteY4" fmla="*/ 312030 h 312030"/>
              <a:gd name="connsiteX5" fmla="*/ 0 w 283010"/>
              <a:gd name="connsiteY5" fmla="*/ 33337 h 312030"/>
              <a:gd name="connsiteX0" fmla="*/ 0 w 283010"/>
              <a:gd name="connsiteY0" fmla="*/ 33337 h 312030"/>
              <a:gd name="connsiteX1" fmla="*/ 240738 w 283010"/>
              <a:gd name="connsiteY1" fmla="*/ 0 h 312030"/>
              <a:gd name="connsiteX2" fmla="*/ 283010 w 283010"/>
              <a:gd name="connsiteY2" fmla="*/ 149781 h 312030"/>
              <a:gd name="connsiteX3" fmla="*/ 245499 w 283010"/>
              <a:gd name="connsiteY3" fmla="*/ 307268 h 312030"/>
              <a:gd name="connsiteX4" fmla="*/ 2380 w 283010"/>
              <a:gd name="connsiteY4" fmla="*/ 312030 h 312030"/>
              <a:gd name="connsiteX5" fmla="*/ 0 w 283010"/>
              <a:gd name="connsiteY5" fmla="*/ 33337 h 3120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3010" h="312030">
                <a:moveTo>
                  <a:pt x="0" y="33337"/>
                </a:moveTo>
                <a:lnTo>
                  <a:pt x="240738" y="0"/>
                </a:lnTo>
                <a:cubicBezTo>
                  <a:pt x="246097" y="53102"/>
                  <a:pt x="277651" y="96679"/>
                  <a:pt x="283010" y="149781"/>
                </a:cubicBezTo>
                <a:lnTo>
                  <a:pt x="245499" y="307268"/>
                </a:lnTo>
                <a:lnTo>
                  <a:pt x="2380" y="312030"/>
                </a:lnTo>
                <a:cubicBezTo>
                  <a:pt x="1587" y="219132"/>
                  <a:pt x="793" y="126235"/>
                  <a:pt x="0" y="33337"/>
                </a:cubicBezTo>
                <a:close/>
              </a:path>
            </a:pathLst>
          </a:custGeom>
          <a:solidFill>
            <a:schemeClr val="accent1">
              <a:alpha val="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 eaLnBrk="1" fontAlgn="auto" hangingPunct="1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>
              <a:solidFill>
                <a:srgbClr val="FFFFFF"/>
              </a:solidFill>
            </a:endParaRPr>
          </a:p>
        </p:txBody>
      </p:sp>
      <p:pic>
        <p:nvPicPr>
          <p:cNvPr id="195" name="Grafik 196">
            <a:extLst>
              <a:ext uri="{FF2B5EF4-FFF2-40B4-BE49-F238E27FC236}">
                <a16:creationId xmlns:a16="http://schemas.microsoft.com/office/drawing/2014/main" id="{7A1A424F-98ED-4638-B9E6-40AE731BB9C2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" name="Titel 4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endParaRPr lang="de-DE"/>
          </a:p>
        </p:txBody>
      </p:sp>
      <p:sp>
        <p:nvSpPr>
          <p:cNvPr id="196" name="Fußzeilenplatzhalter 1">
            <a:extLst>
              <a:ext uri="{FF2B5EF4-FFF2-40B4-BE49-F238E27FC236}">
                <a16:creationId xmlns:a16="http://schemas.microsoft.com/office/drawing/2014/main" id="{C886C7DA-B337-4403-97A0-10FA7719CE6D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55555"/>
                </a:solidFill>
                <a:latin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de-DE"/>
              <a:t>Service Division Vehicle Inspection 2020</a:t>
            </a:r>
          </a:p>
        </p:txBody>
      </p:sp>
      <p:sp>
        <p:nvSpPr>
          <p:cNvPr id="197" name="Foliennummernplatzhalter 2">
            <a:extLst>
              <a:ext uri="{FF2B5EF4-FFF2-40B4-BE49-F238E27FC236}">
                <a16:creationId xmlns:a16="http://schemas.microsoft.com/office/drawing/2014/main" id="{C2639A84-3AC1-4E6B-AB2D-C70C864A6335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 eaLnBrk="0" hangingPunct="0">
              <a:defRPr>
                <a:solidFill>
                  <a:srgbClr val="555555"/>
                </a:solidFill>
              </a:defRPr>
            </a:lvl1pPr>
          </a:lstStyle>
          <a:p>
            <a:fld id="{2423391C-2321-4CAB-BE3B-8EF0A19EFE55}" type="slidenum">
              <a:rPr lang="de-DE" altLang="fr-FR"/>
              <a:pPr/>
              <a:t>‹#›</a:t>
            </a:fld>
            <a:endParaRPr lang="de-DE" altLang="fr-FR"/>
          </a:p>
        </p:txBody>
      </p:sp>
    </p:spTree>
    <p:extLst>
      <p:ext uri="{BB962C8B-B14F-4D97-AF65-F5344CB8AC3E}">
        <p14:creationId xmlns:p14="http://schemas.microsoft.com/office/powerpoint/2010/main" val="2937270246"/>
      </p:ext>
    </p:extLst>
  </p:cSld>
  <p:clrMapOvr>
    <a:masterClrMapping/>
  </p:clrMapOvr>
  <p:transition spd="med">
    <p:fade/>
  </p:transition>
</p:sldLayout>
</file>

<file path=ppt/slideLayouts/slideLayout14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empty_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Grafik 4">
            <a:extLst>
              <a:ext uri="{FF2B5EF4-FFF2-40B4-BE49-F238E27FC236}">
                <a16:creationId xmlns:a16="http://schemas.microsoft.com/office/drawing/2014/main" id="{76D403C1-417D-445F-A300-2068A0E10902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" name="Grafik 6">
            <a:extLst>
              <a:ext uri="{FF2B5EF4-FFF2-40B4-BE49-F238E27FC236}">
                <a16:creationId xmlns:a16="http://schemas.microsoft.com/office/drawing/2014/main" id="{A168D8B5-64CF-42D3-B8D3-095D9555A0D2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Fußzeilenplatzhalter 1">
            <a:extLst>
              <a:ext uri="{FF2B5EF4-FFF2-40B4-BE49-F238E27FC236}">
                <a16:creationId xmlns:a16="http://schemas.microsoft.com/office/drawing/2014/main" id="{DE630EB2-E8A6-43EE-99CE-0D057DA60B3B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55555"/>
                </a:solidFill>
                <a:latin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de-DE"/>
              <a:t>Service Division Vehicle Inspection 2020</a:t>
            </a:r>
          </a:p>
        </p:txBody>
      </p:sp>
      <p:sp>
        <p:nvSpPr>
          <p:cNvPr id="5" name="Foliennummernplatzhalter 2">
            <a:extLst>
              <a:ext uri="{FF2B5EF4-FFF2-40B4-BE49-F238E27FC236}">
                <a16:creationId xmlns:a16="http://schemas.microsoft.com/office/drawing/2014/main" id="{DA404260-29F2-45D4-A997-CCB5A9FDED44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 eaLnBrk="0" hangingPunct="0">
              <a:defRPr>
                <a:solidFill>
                  <a:srgbClr val="555555"/>
                </a:solidFill>
              </a:defRPr>
            </a:lvl1pPr>
          </a:lstStyle>
          <a:p>
            <a:fld id="{0FB87E93-3D6A-4886-BF10-A0AE1833B102}" type="slidenum">
              <a:rPr lang="de-DE" altLang="fr-FR"/>
              <a:pPr/>
              <a:t>‹#›</a:t>
            </a:fld>
            <a:endParaRPr lang="de-DE" altLang="fr-FR"/>
          </a:p>
        </p:txBody>
      </p:sp>
    </p:spTree>
    <p:extLst>
      <p:ext uri="{BB962C8B-B14F-4D97-AF65-F5344CB8AC3E}">
        <p14:creationId xmlns:p14="http://schemas.microsoft.com/office/powerpoint/2010/main" val="3051773532"/>
      </p:ext>
    </p:extLst>
  </p:cSld>
  <p:clrMapOvr>
    <a:masterClrMapping/>
  </p:clrMapOvr>
  <p:transition spd="med">
    <p:fade/>
  </p:transition>
</p:sldLayout>
</file>

<file path=ppt/slideLayouts/slideLayout14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blank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4" hidden="1">
            <a:extLst>
              <a:ext uri="{FF2B5EF4-FFF2-40B4-BE49-F238E27FC236}">
                <a16:creationId xmlns:a16="http://schemas.microsoft.com/office/drawing/2014/main" id="{EF49C140-F542-4D55-95B4-A093D15737BA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60" imgH="360" progId="">
                  <p:embed/>
                </p:oleObj>
              </mc:Choice>
              <mc:Fallback>
                <p:oleObj name="think-cell Slide" r:id="rId3" imgW="360" imgH="360" progId="">
                  <p:embed/>
                  <p:pic>
                    <p:nvPicPr>
                      <p:cNvPr id="2" name="Object 4" hidden="1">
                        <a:extLst>
                          <a:ext uri="{FF2B5EF4-FFF2-40B4-BE49-F238E27FC236}">
                            <a16:creationId xmlns:a16="http://schemas.microsoft.com/office/drawing/2014/main" id="{EF49C140-F542-4D55-95B4-A093D15737BA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3" name="Grafik 5" descr="Ein Bild, das Natur, Wand, Frühling, Boden enthält.&#10;&#10;Automatisch generierte Beschreibung">
            <a:extLst>
              <a:ext uri="{FF2B5EF4-FFF2-40B4-BE49-F238E27FC236}">
                <a16:creationId xmlns:a16="http://schemas.microsoft.com/office/drawing/2014/main" id="{F33BE9B6-3F76-4DD0-93C3-D3CE82B384C4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" name="Grafik 10">
            <a:extLst>
              <a:ext uri="{FF2B5EF4-FFF2-40B4-BE49-F238E27FC236}">
                <a16:creationId xmlns:a16="http://schemas.microsoft.com/office/drawing/2014/main" id="{DC05C0F6-5DC7-40A7-922B-4320AF7F4C0C}"/>
              </a:ext>
            </a:extLst>
          </p:cNvPr>
          <p:cNvPicPr>
            <a:picLocks noChangeAspect="1"/>
          </p:cNvPicPr>
          <p:nvPr userDrawn="1"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" name="Rechteck 7">
            <a:extLst>
              <a:ext uri="{FF2B5EF4-FFF2-40B4-BE49-F238E27FC236}">
                <a16:creationId xmlns:a16="http://schemas.microsoft.com/office/drawing/2014/main" id="{503DD8A8-B25C-46A3-8B14-A90B8415FE25}"/>
              </a:ext>
            </a:extLst>
          </p:cNvPr>
          <p:cNvSpPr/>
          <p:nvPr userDrawn="1"/>
        </p:nvSpPr>
        <p:spPr bwMode="gray">
          <a:xfrm>
            <a:off x="0" y="0"/>
            <a:ext cx="12192000" cy="6858000"/>
          </a:xfrm>
          <a:prstGeom prst="rect">
            <a:avLst/>
          </a:prstGeom>
          <a:gradFill flip="none" rotWithShape="1">
            <a:gsLst>
              <a:gs pos="0">
                <a:schemeClr val="accent6">
                  <a:lumMod val="89000"/>
                  <a:alpha val="80000"/>
                </a:schemeClr>
              </a:gs>
              <a:gs pos="23000">
                <a:schemeClr val="accent6">
                  <a:lumMod val="89000"/>
                  <a:alpha val="60000"/>
                </a:schemeClr>
              </a:gs>
              <a:gs pos="69000">
                <a:schemeClr val="accent6">
                  <a:lumMod val="75000"/>
                  <a:alpha val="60000"/>
                </a:schemeClr>
              </a:gs>
              <a:gs pos="97000">
                <a:schemeClr val="accent6">
                  <a:lumMod val="70000"/>
                  <a:alpha val="2000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 eaLnBrk="1" fontAlgn="auto" hangingPunct="1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>
              <a:solidFill>
                <a:srgbClr val="FFFFFF"/>
              </a:solidFill>
            </a:endParaRPr>
          </a:p>
        </p:txBody>
      </p:sp>
      <p:pic>
        <p:nvPicPr>
          <p:cNvPr id="6" name="Grafik 9">
            <a:extLst>
              <a:ext uri="{FF2B5EF4-FFF2-40B4-BE49-F238E27FC236}">
                <a16:creationId xmlns:a16="http://schemas.microsoft.com/office/drawing/2014/main" id="{3344B530-3CF3-4572-AF71-570751994E3C}"/>
              </a:ext>
            </a:extLst>
          </p:cNvPr>
          <p:cNvPicPr>
            <a:picLocks noChangeAspect="1"/>
          </p:cNvPicPr>
          <p:nvPr userDrawn="1"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" name="Date Placeholder 1">
            <a:extLst>
              <a:ext uri="{FF2B5EF4-FFF2-40B4-BE49-F238E27FC236}">
                <a16:creationId xmlns:a16="http://schemas.microsoft.com/office/drawing/2014/main" id="{DD101016-5C29-4ECD-87E5-BECE838C5608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>
            <a:lvl1pPr eaLnBrk="1" fontAlgn="auto" hangingPunct="1">
              <a:spcBef>
                <a:spcPts val="0"/>
              </a:spcBef>
              <a:spcAft>
                <a:spcPts val="0"/>
              </a:spcAft>
              <a:defRPr>
                <a:solidFill>
                  <a:srgbClr val="555555"/>
                </a:solidFill>
                <a:latin typeface="Arial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8" name="Footer Placeholder 2">
            <a:extLst>
              <a:ext uri="{FF2B5EF4-FFF2-40B4-BE49-F238E27FC236}">
                <a16:creationId xmlns:a16="http://schemas.microsoft.com/office/drawing/2014/main" id="{151C660D-D112-4047-A69A-B7D28A964AD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en-US"/>
              <a:t>Service Division Vehicle Inspection 2020</a:t>
            </a:r>
          </a:p>
        </p:txBody>
      </p:sp>
      <p:sp>
        <p:nvSpPr>
          <p:cNvPr id="9" name="Slide Number Placeholder 3">
            <a:extLst>
              <a:ext uri="{FF2B5EF4-FFF2-40B4-BE49-F238E27FC236}">
                <a16:creationId xmlns:a16="http://schemas.microsoft.com/office/drawing/2014/main" id="{07BF85E9-2F12-40BF-9C79-4FF3E43802B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fld id="{6750F95B-99C4-4EF1-8134-2E22A42EB68F}" type="slidenum">
              <a:rPr lang="en-US" altLang="fr-FR"/>
              <a:pPr/>
              <a:t>‹#›</a:t>
            </a:fld>
            <a:endParaRPr lang="en-US" altLang="fr-FR"/>
          </a:p>
        </p:txBody>
      </p:sp>
    </p:spTree>
    <p:extLst>
      <p:ext uri="{BB962C8B-B14F-4D97-AF65-F5344CB8AC3E}">
        <p14:creationId xmlns:p14="http://schemas.microsoft.com/office/powerpoint/2010/main" val="752061093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Diapositive de tit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fr-FR"/>
              <a:t>Modifiez le style du titre</a:t>
            </a:r>
          </a:p>
        </p:txBody>
      </p:sp>
      <p:sp>
        <p:nvSpPr>
          <p:cNvPr id="3" name="Sous-titre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fr-FR"/>
              <a:t>Modifiez le style des sous-titres du masque</a:t>
            </a:r>
          </a:p>
        </p:txBody>
      </p:sp>
      <p:sp>
        <p:nvSpPr>
          <p:cNvPr id="4" name="Espace réservé de la date 3">
            <a:extLst>
              <a:ext uri="{FF2B5EF4-FFF2-40B4-BE49-F238E27FC236}">
                <a16:creationId xmlns:a16="http://schemas.microsoft.com/office/drawing/2014/main" id="{F1B080FE-3F45-41CA-A7B0-CE8C0B4FF90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64CB6AC4-EBBE-41EC-8C22-4A9F1EB5AF45}" type="datetimeFigureOut">
              <a:rPr lang="fr-FR"/>
              <a:pPr>
                <a:defRPr/>
              </a:pPr>
              <a:t>11/05/2024</a:t>
            </a:fld>
            <a:endParaRPr lang="fr-FR"/>
          </a:p>
        </p:txBody>
      </p:sp>
      <p:sp>
        <p:nvSpPr>
          <p:cNvPr id="5" name="Espace réservé du pied de page 4">
            <a:extLst>
              <a:ext uri="{FF2B5EF4-FFF2-40B4-BE49-F238E27FC236}">
                <a16:creationId xmlns:a16="http://schemas.microsoft.com/office/drawing/2014/main" id="{726B119A-9866-4E42-B394-10BB5B12A07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fr-FR"/>
          </a:p>
        </p:txBody>
      </p:sp>
      <p:sp>
        <p:nvSpPr>
          <p:cNvPr id="6" name="Espace réservé du numéro de diapositive 5">
            <a:extLst>
              <a:ext uri="{FF2B5EF4-FFF2-40B4-BE49-F238E27FC236}">
                <a16:creationId xmlns:a16="http://schemas.microsoft.com/office/drawing/2014/main" id="{7F310AC9-C8F7-4D98-B90A-9FAAC193235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5BD78F2C-22FD-4BF8-8CBC-42D34B88AFD1}" type="slidenum">
              <a:rPr lang="fr-FR" altLang="fr-FR"/>
              <a:pPr/>
              <a:t>‹#›</a:t>
            </a:fld>
            <a:endParaRPr lang="fr-FR" altLang="fr-FR"/>
          </a:p>
        </p:txBody>
      </p:sp>
    </p:spTree>
    <p:extLst>
      <p:ext uri="{BB962C8B-B14F-4D97-AF65-F5344CB8AC3E}">
        <p14:creationId xmlns:p14="http://schemas.microsoft.com/office/powerpoint/2010/main" val="2774215326"/>
      </p:ext>
    </p:extLst>
  </p:cSld>
  <p:clrMapOvr>
    <a:masterClrMapping/>
  </p:clrMapOvr>
</p:sldLayout>
</file>

<file path=ppt/slideLayouts/slideLayout15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Object 4" hidden="1">
            <a:extLst>
              <a:ext uri="{FF2B5EF4-FFF2-40B4-BE49-F238E27FC236}">
                <a16:creationId xmlns:a16="http://schemas.microsoft.com/office/drawing/2014/main" id="{730517B1-775C-4A88-99BA-2B3AAA85FF1A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60" imgH="360" progId="">
                  <p:embed/>
                </p:oleObj>
              </mc:Choice>
              <mc:Fallback>
                <p:oleObj name="think-cell Slide" r:id="rId3" imgW="360" imgH="360" progId="">
                  <p:embed/>
                  <p:pic>
                    <p:nvPicPr>
                      <p:cNvPr id="4" name="Object 4" hidden="1">
                        <a:extLst>
                          <a:ext uri="{FF2B5EF4-FFF2-40B4-BE49-F238E27FC236}">
                            <a16:creationId xmlns:a16="http://schemas.microsoft.com/office/drawing/2014/main" id="{730517B1-775C-4A88-99BA-2B3AAA85FF1A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5" name="Grafik 5" descr="Ein Bild, das Natur, Wand, Frühling, Boden enthält.&#10;&#10;Automatisch generierte Beschreibung">
            <a:extLst>
              <a:ext uri="{FF2B5EF4-FFF2-40B4-BE49-F238E27FC236}">
                <a16:creationId xmlns:a16="http://schemas.microsoft.com/office/drawing/2014/main" id="{7A336BA3-E760-4285-B4EA-3AFAD54F3B58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" name="Grafik 10">
            <a:extLst>
              <a:ext uri="{FF2B5EF4-FFF2-40B4-BE49-F238E27FC236}">
                <a16:creationId xmlns:a16="http://schemas.microsoft.com/office/drawing/2014/main" id="{A432BC3D-B5FD-4AAB-B815-3D0DB47E5B7C}"/>
              </a:ext>
            </a:extLst>
          </p:cNvPr>
          <p:cNvPicPr>
            <a:picLocks noChangeAspect="1"/>
          </p:cNvPicPr>
          <p:nvPr userDrawn="1"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" name="Rechteck 7">
            <a:extLst>
              <a:ext uri="{FF2B5EF4-FFF2-40B4-BE49-F238E27FC236}">
                <a16:creationId xmlns:a16="http://schemas.microsoft.com/office/drawing/2014/main" id="{68A8E52D-C5C1-415E-9A49-BA218E6BADF8}"/>
              </a:ext>
            </a:extLst>
          </p:cNvPr>
          <p:cNvSpPr/>
          <p:nvPr userDrawn="1"/>
        </p:nvSpPr>
        <p:spPr bwMode="gray">
          <a:xfrm>
            <a:off x="0" y="0"/>
            <a:ext cx="12192000" cy="6858000"/>
          </a:xfrm>
          <a:prstGeom prst="rect">
            <a:avLst/>
          </a:prstGeom>
          <a:gradFill flip="none" rotWithShape="1">
            <a:gsLst>
              <a:gs pos="0">
                <a:schemeClr val="accent6">
                  <a:lumMod val="89000"/>
                  <a:alpha val="80000"/>
                </a:schemeClr>
              </a:gs>
              <a:gs pos="23000">
                <a:schemeClr val="accent6">
                  <a:lumMod val="89000"/>
                  <a:alpha val="60000"/>
                </a:schemeClr>
              </a:gs>
              <a:gs pos="69000">
                <a:schemeClr val="accent6">
                  <a:lumMod val="75000"/>
                  <a:alpha val="60000"/>
                </a:schemeClr>
              </a:gs>
              <a:gs pos="97000">
                <a:schemeClr val="accent6">
                  <a:lumMod val="70000"/>
                  <a:alpha val="2000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 eaLnBrk="1" fontAlgn="auto" hangingPunct="1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>
              <a:solidFill>
                <a:srgbClr val="FFFFFF"/>
              </a:solidFill>
            </a:endParaRPr>
          </a:p>
        </p:txBody>
      </p:sp>
      <p:pic>
        <p:nvPicPr>
          <p:cNvPr id="9" name="Grafik 9">
            <a:extLst>
              <a:ext uri="{FF2B5EF4-FFF2-40B4-BE49-F238E27FC236}">
                <a16:creationId xmlns:a16="http://schemas.microsoft.com/office/drawing/2014/main" id="{7B53D02E-1246-4787-B477-16A832E82DCA}"/>
              </a:ext>
            </a:extLst>
          </p:cNvPr>
          <p:cNvPicPr>
            <a:picLocks noChangeAspect="1"/>
          </p:cNvPicPr>
          <p:nvPr userDrawn="1"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0" name="Grafik 4">
            <a:extLst>
              <a:ext uri="{FF2B5EF4-FFF2-40B4-BE49-F238E27FC236}">
                <a16:creationId xmlns:a16="http://schemas.microsoft.com/office/drawing/2014/main" id="{1E126DE4-CA67-4540-A875-135D345B3C9F}"/>
              </a:ext>
            </a:extLst>
          </p:cNvPr>
          <p:cNvPicPr>
            <a:picLocks noChangeAspect="1"/>
          </p:cNvPicPr>
          <p:nvPr userDrawn="1"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4061" t="13489" r="13358" b="13091"/>
          <a:stretch>
            <a:fillRect/>
          </a:stretch>
        </p:blipFill>
        <p:spPr bwMode="auto">
          <a:xfrm>
            <a:off x="5494338" y="722313"/>
            <a:ext cx="6602412" cy="62372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Textplatzhalter 7"/>
          <p:cNvSpPr>
            <a:spLocks noGrp="1"/>
          </p:cNvSpPr>
          <p:nvPr>
            <p:ph type="body" sz="quarter" idx="12"/>
          </p:nvPr>
        </p:nvSpPr>
        <p:spPr>
          <a:xfrm>
            <a:off x="515938" y="3179828"/>
            <a:ext cx="4483100" cy="2362200"/>
          </a:xfrm>
          <a:prstGeom prst="rect">
            <a:avLst/>
          </a:prstGeom>
        </p:spPr>
        <p:txBody>
          <a:bodyPr/>
          <a:lstStyle>
            <a:lvl1pPr>
              <a:defRPr lang="de-DE" sz="6000" kern="1200" spc="220" dirty="0">
                <a:solidFill>
                  <a:schemeClr val="bg1"/>
                </a:solidFill>
                <a:latin typeface="Arial Narrow" panose="020B0606020202030204" pitchFamily="34" charset="0"/>
                <a:ea typeface="+mj-ea"/>
                <a:cs typeface="+mj-cs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12" name="Titel 1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 spc="200" baseline="0"/>
            </a:lvl1pPr>
          </a:lstStyle>
          <a:p>
            <a:endParaRPr lang="de-DE"/>
          </a:p>
        </p:txBody>
      </p:sp>
      <p:sp>
        <p:nvSpPr>
          <p:cNvPr id="11" name="Fußzeilenplatzhalter 2">
            <a:extLst>
              <a:ext uri="{FF2B5EF4-FFF2-40B4-BE49-F238E27FC236}">
                <a16:creationId xmlns:a16="http://schemas.microsoft.com/office/drawing/2014/main" id="{8BA7891E-5AA8-4BF5-AFE7-0101FA55E60D}"/>
              </a:ext>
            </a:extLst>
          </p:cNvPr>
          <p:cNvSpPr>
            <a:spLocks noGrp="1"/>
          </p:cNvSpPr>
          <p:nvPr>
            <p:ph type="ftr" sz="quarter" idx="13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de-DE"/>
              <a:t>Service Division Vehicle Inspection 2020</a:t>
            </a:r>
          </a:p>
        </p:txBody>
      </p:sp>
      <p:sp>
        <p:nvSpPr>
          <p:cNvPr id="13" name="Foliennummernplatzhalter 3">
            <a:extLst>
              <a:ext uri="{FF2B5EF4-FFF2-40B4-BE49-F238E27FC236}">
                <a16:creationId xmlns:a16="http://schemas.microsoft.com/office/drawing/2014/main" id="{C4BC3129-4DAE-4E83-AE30-24DC2F864657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fld id="{2C678464-AE41-4482-8964-ED170131553E}" type="slidenum">
              <a:rPr lang="de-DE" altLang="fr-FR"/>
              <a:pPr/>
              <a:t>‹#›</a:t>
            </a:fld>
            <a:endParaRPr lang="de-DE" altLang="fr-FR"/>
          </a:p>
        </p:txBody>
      </p:sp>
    </p:spTree>
    <p:extLst>
      <p:ext uri="{BB962C8B-B14F-4D97-AF65-F5344CB8AC3E}">
        <p14:creationId xmlns:p14="http://schemas.microsoft.com/office/powerpoint/2010/main" val="816602353"/>
      </p:ext>
    </p:extLst>
  </p:cSld>
  <p:clrMapOvr>
    <a:masterClrMapping/>
  </p:clrMapOvr>
  <p:transition spd="med">
    <p:fade/>
  </p:transition>
</p:sldLayout>
</file>

<file path=ppt/slideLayouts/slideLayout15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alternative 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Object 9" hidden="1">
            <a:extLst>
              <a:ext uri="{FF2B5EF4-FFF2-40B4-BE49-F238E27FC236}">
                <a16:creationId xmlns:a16="http://schemas.microsoft.com/office/drawing/2014/main" id="{9D3C4DD6-9DB5-4427-A873-6038706F2A05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60" imgH="360" progId="">
                  <p:embed/>
                </p:oleObj>
              </mc:Choice>
              <mc:Fallback>
                <p:oleObj name="think-cell Slide" r:id="rId3" imgW="360" imgH="360" progId="">
                  <p:embed/>
                  <p:pic>
                    <p:nvPicPr>
                      <p:cNvPr id="5" name="Object 9" hidden="1">
                        <a:extLst>
                          <a:ext uri="{FF2B5EF4-FFF2-40B4-BE49-F238E27FC236}">
                            <a16:creationId xmlns:a16="http://schemas.microsoft.com/office/drawing/2014/main" id="{9D3C4DD6-9DB5-4427-A873-6038706F2A05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6" name="Grafik 5" descr="Ein Bild, das Natur, Wand, Frühling, Boden enthält.&#10;&#10;Automatisch generierte Beschreibung">
            <a:extLst>
              <a:ext uri="{FF2B5EF4-FFF2-40B4-BE49-F238E27FC236}">
                <a16:creationId xmlns:a16="http://schemas.microsoft.com/office/drawing/2014/main" id="{E877D506-C8F2-4102-9B6D-DA69B3497438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" name="Grafik 10">
            <a:extLst>
              <a:ext uri="{FF2B5EF4-FFF2-40B4-BE49-F238E27FC236}">
                <a16:creationId xmlns:a16="http://schemas.microsoft.com/office/drawing/2014/main" id="{F374D0B3-1177-4E9E-80D6-9138F70B7969}"/>
              </a:ext>
            </a:extLst>
          </p:cNvPr>
          <p:cNvPicPr>
            <a:picLocks noChangeAspect="1"/>
          </p:cNvPicPr>
          <p:nvPr userDrawn="1"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" name="Rechteck 7">
            <a:extLst>
              <a:ext uri="{FF2B5EF4-FFF2-40B4-BE49-F238E27FC236}">
                <a16:creationId xmlns:a16="http://schemas.microsoft.com/office/drawing/2014/main" id="{A0771FBC-8D4F-4FC7-B4AA-71616AB3AEF8}"/>
              </a:ext>
            </a:extLst>
          </p:cNvPr>
          <p:cNvSpPr/>
          <p:nvPr userDrawn="1"/>
        </p:nvSpPr>
        <p:spPr bwMode="gray">
          <a:xfrm>
            <a:off x="0" y="0"/>
            <a:ext cx="12192000" cy="6858000"/>
          </a:xfrm>
          <a:prstGeom prst="rect">
            <a:avLst/>
          </a:prstGeom>
          <a:gradFill flip="none" rotWithShape="1">
            <a:gsLst>
              <a:gs pos="0">
                <a:schemeClr val="accent6">
                  <a:lumMod val="89000"/>
                  <a:alpha val="80000"/>
                </a:schemeClr>
              </a:gs>
              <a:gs pos="23000">
                <a:schemeClr val="accent6">
                  <a:lumMod val="89000"/>
                  <a:alpha val="60000"/>
                </a:schemeClr>
              </a:gs>
              <a:gs pos="69000">
                <a:schemeClr val="accent6">
                  <a:lumMod val="75000"/>
                  <a:alpha val="60000"/>
                </a:schemeClr>
              </a:gs>
              <a:gs pos="97000">
                <a:schemeClr val="accent6">
                  <a:lumMod val="70000"/>
                  <a:alpha val="2000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 eaLnBrk="1" fontAlgn="auto" hangingPunct="1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>
              <a:solidFill>
                <a:srgbClr val="FFFFFF"/>
              </a:solidFill>
            </a:endParaRPr>
          </a:p>
        </p:txBody>
      </p:sp>
      <p:pic>
        <p:nvPicPr>
          <p:cNvPr id="11" name="Grafik 9">
            <a:extLst>
              <a:ext uri="{FF2B5EF4-FFF2-40B4-BE49-F238E27FC236}">
                <a16:creationId xmlns:a16="http://schemas.microsoft.com/office/drawing/2014/main" id="{DDCEF032-2A7B-4E3B-9561-5A1A60045AAA}"/>
              </a:ext>
            </a:extLst>
          </p:cNvPr>
          <p:cNvPicPr>
            <a:picLocks noChangeAspect="1"/>
          </p:cNvPicPr>
          <p:nvPr userDrawn="1"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" name="Bildplatzhalter 5"/>
          <p:cNvSpPr>
            <a:spLocks noGrp="1"/>
          </p:cNvSpPr>
          <p:nvPr>
            <p:ph type="pic" sz="quarter" idx="13"/>
          </p:nvPr>
        </p:nvSpPr>
        <p:spPr>
          <a:xfrm>
            <a:off x="1" y="0"/>
            <a:ext cx="12191999" cy="6858000"/>
          </a:xfrm>
          <a:prstGeom prst="rect">
            <a:avLst/>
          </a:prstGeom>
        </p:spPr>
        <p:txBody>
          <a:bodyPr anchor="ctr"/>
          <a:lstStyle>
            <a:lvl1pPr algn="ctr">
              <a:defRPr>
                <a:solidFill>
                  <a:schemeClr val="tx1"/>
                </a:solidFill>
              </a:defRPr>
            </a:lvl1pPr>
          </a:lstStyle>
          <a:p>
            <a:pPr lvl="0"/>
            <a:endParaRPr lang="de-DE" noProof="0"/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2"/>
          </p:nvPr>
        </p:nvSpPr>
        <p:spPr>
          <a:xfrm>
            <a:off x="515939" y="3179828"/>
            <a:ext cx="4483100" cy="2362200"/>
          </a:xfrm>
          <a:prstGeom prst="rect">
            <a:avLst/>
          </a:prstGeom>
        </p:spPr>
        <p:txBody>
          <a:bodyPr/>
          <a:lstStyle>
            <a:lvl1pPr>
              <a:defRPr lang="de-DE" sz="6000" kern="1200" spc="220" dirty="0">
                <a:solidFill>
                  <a:schemeClr val="bg1"/>
                </a:solidFill>
                <a:latin typeface="Arial Narrow" panose="020B0606020202030204" pitchFamily="34" charset="0"/>
                <a:ea typeface="+mj-ea"/>
                <a:cs typeface="+mj-cs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12" name="Titel 11"/>
          <p:cNvSpPr>
            <a:spLocks noGrp="1"/>
          </p:cNvSpPr>
          <p:nvPr>
            <p:ph type="title"/>
          </p:nvPr>
        </p:nvSpPr>
        <p:spPr>
          <a:xfrm>
            <a:off x="515939" y="338669"/>
            <a:ext cx="7307262" cy="537633"/>
          </a:xfrm>
        </p:spPr>
        <p:txBody>
          <a:bodyPr/>
          <a:lstStyle>
            <a:lvl1pPr>
              <a:defRPr spc="200" baseline="0"/>
            </a:lvl1pPr>
          </a:lstStyle>
          <a:p>
            <a:endParaRPr lang="de-DE"/>
          </a:p>
        </p:txBody>
      </p:sp>
      <p:sp>
        <p:nvSpPr>
          <p:cNvPr id="13" name="Fußzeilenplatzhalter 2">
            <a:extLst>
              <a:ext uri="{FF2B5EF4-FFF2-40B4-BE49-F238E27FC236}">
                <a16:creationId xmlns:a16="http://schemas.microsoft.com/office/drawing/2014/main" id="{A2F35914-4DDE-443D-8347-AFCC4112904A}"/>
              </a:ext>
            </a:extLst>
          </p:cNvPr>
          <p:cNvSpPr>
            <a:spLocks noGrp="1"/>
          </p:cNvSpPr>
          <p:nvPr>
            <p:ph type="ftr" sz="quarter" idx="14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de-DE"/>
              <a:t>Service Division Vehicle Inspection 2020</a:t>
            </a:r>
          </a:p>
        </p:txBody>
      </p:sp>
      <p:sp>
        <p:nvSpPr>
          <p:cNvPr id="14" name="Foliennummernplatzhalter 3">
            <a:extLst>
              <a:ext uri="{FF2B5EF4-FFF2-40B4-BE49-F238E27FC236}">
                <a16:creationId xmlns:a16="http://schemas.microsoft.com/office/drawing/2014/main" id="{F0F9B8C8-3C3A-4B58-B622-CFE7B5A810C2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fld id="{866C0A6B-D062-4138-8D54-466D3D953E36}" type="slidenum">
              <a:rPr lang="de-DE" altLang="fr-FR"/>
              <a:pPr/>
              <a:t>‹#›</a:t>
            </a:fld>
            <a:endParaRPr lang="de-DE" altLang="fr-FR"/>
          </a:p>
        </p:txBody>
      </p:sp>
    </p:spTree>
    <p:extLst>
      <p:ext uri="{BB962C8B-B14F-4D97-AF65-F5344CB8AC3E}">
        <p14:creationId xmlns:p14="http://schemas.microsoft.com/office/powerpoint/2010/main" val="850551132"/>
      </p:ext>
    </p:extLst>
  </p:cSld>
  <p:clrMapOvr>
    <a:masterClrMapping/>
  </p:clrMapOvr>
  <p:transition spd="med">
    <p:fade/>
  </p:transition>
</p:sldLayout>
</file>

<file path=ppt/slideLayouts/slideLayout15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Intermediat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Object 4" hidden="1">
            <a:extLst>
              <a:ext uri="{FF2B5EF4-FFF2-40B4-BE49-F238E27FC236}">
                <a16:creationId xmlns:a16="http://schemas.microsoft.com/office/drawing/2014/main" id="{154864CA-A51C-45FD-B2C7-4BBD480A5E43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60" imgH="360" progId="">
                  <p:embed/>
                </p:oleObj>
              </mc:Choice>
              <mc:Fallback>
                <p:oleObj name="think-cell Slide" r:id="rId3" imgW="360" imgH="360" progId="">
                  <p:embed/>
                  <p:pic>
                    <p:nvPicPr>
                      <p:cNvPr id="4" name="Object 4" hidden="1">
                        <a:extLst>
                          <a:ext uri="{FF2B5EF4-FFF2-40B4-BE49-F238E27FC236}">
                            <a16:creationId xmlns:a16="http://schemas.microsoft.com/office/drawing/2014/main" id="{154864CA-A51C-45FD-B2C7-4BBD480A5E43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5" name="Grafik 5" descr="Ein Bild, das Natur, Wand, Frühling, Boden enthält.&#10;&#10;Automatisch generierte Beschreibung">
            <a:extLst>
              <a:ext uri="{FF2B5EF4-FFF2-40B4-BE49-F238E27FC236}">
                <a16:creationId xmlns:a16="http://schemas.microsoft.com/office/drawing/2014/main" id="{F398D377-8DAA-4C4B-BB62-19487E157BEA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" name="Grafik 10">
            <a:extLst>
              <a:ext uri="{FF2B5EF4-FFF2-40B4-BE49-F238E27FC236}">
                <a16:creationId xmlns:a16="http://schemas.microsoft.com/office/drawing/2014/main" id="{4D219E59-1334-4078-B714-D24D66328FF3}"/>
              </a:ext>
            </a:extLst>
          </p:cNvPr>
          <p:cNvPicPr>
            <a:picLocks noChangeAspect="1"/>
          </p:cNvPicPr>
          <p:nvPr userDrawn="1"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Rechteck 7">
            <a:extLst>
              <a:ext uri="{FF2B5EF4-FFF2-40B4-BE49-F238E27FC236}">
                <a16:creationId xmlns:a16="http://schemas.microsoft.com/office/drawing/2014/main" id="{619EDDE8-D526-4EA2-9E1F-6500DD493BEB}"/>
              </a:ext>
            </a:extLst>
          </p:cNvPr>
          <p:cNvSpPr/>
          <p:nvPr userDrawn="1"/>
        </p:nvSpPr>
        <p:spPr bwMode="gray">
          <a:xfrm>
            <a:off x="0" y="0"/>
            <a:ext cx="12192000" cy="6858000"/>
          </a:xfrm>
          <a:prstGeom prst="rect">
            <a:avLst/>
          </a:prstGeom>
          <a:gradFill flip="none" rotWithShape="1">
            <a:gsLst>
              <a:gs pos="0">
                <a:schemeClr val="accent6">
                  <a:lumMod val="89000"/>
                  <a:alpha val="80000"/>
                </a:schemeClr>
              </a:gs>
              <a:gs pos="23000">
                <a:schemeClr val="accent6">
                  <a:lumMod val="89000"/>
                  <a:alpha val="60000"/>
                </a:schemeClr>
              </a:gs>
              <a:gs pos="69000">
                <a:schemeClr val="accent6">
                  <a:lumMod val="75000"/>
                  <a:alpha val="60000"/>
                </a:schemeClr>
              </a:gs>
              <a:gs pos="97000">
                <a:schemeClr val="accent6">
                  <a:lumMod val="70000"/>
                  <a:alpha val="2000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 eaLnBrk="1" fontAlgn="auto" hangingPunct="1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>
              <a:solidFill>
                <a:srgbClr val="FFFFFF"/>
              </a:solidFill>
            </a:endParaRPr>
          </a:p>
        </p:txBody>
      </p:sp>
      <p:pic>
        <p:nvPicPr>
          <p:cNvPr id="9" name="Grafik 9">
            <a:extLst>
              <a:ext uri="{FF2B5EF4-FFF2-40B4-BE49-F238E27FC236}">
                <a16:creationId xmlns:a16="http://schemas.microsoft.com/office/drawing/2014/main" id="{6D950808-CF55-4F54-9761-3A879C86CBA3}"/>
              </a:ext>
            </a:extLst>
          </p:cNvPr>
          <p:cNvPicPr>
            <a:picLocks noChangeAspect="1"/>
          </p:cNvPicPr>
          <p:nvPr userDrawn="1"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" name="Rechteck 4">
            <a:extLst>
              <a:ext uri="{FF2B5EF4-FFF2-40B4-BE49-F238E27FC236}">
                <a16:creationId xmlns:a16="http://schemas.microsoft.com/office/drawing/2014/main" id="{2DF04F5C-53A2-4BCF-979F-76FECA5CB24B}"/>
              </a:ext>
            </a:extLst>
          </p:cNvPr>
          <p:cNvSpPr/>
          <p:nvPr userDrawn="1"/>
        </p:nvSpPr>
        <p:spPr bwMode="gray">
          <a:xfrm>
            <a:off x="0" y="0"/>
            <a:ext cx="12192000" cy="224155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 eaLnBrk="1" fontAlgn="auto" hangingPunct="1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>
              <a:solidFill>
                <a:srgbClr val="FFFFFF"/>
              </a:solidFill>
            </a:endParaRPr>
          </a:p>
        </p:txBody>
      </p:sp>
      <p:pic>
        <p:nvPicPr>
          <p:cNvPr id="11" name="Grafik 8">
            <a:extLst>
              <a:ext uri="{FF2B5EF4-FFF2-40B4-BE49-F238E27FC236}">
                <a16:creationId xmlns:a16="http://schemas.microsoft.com/office/drawing/2014/main" id="{C9DB204C-940B-4544-BD03-784E099811D1}"/>
              </a:ext>
            </a:extLst>
          </p:cNvPr>
          <p:cNvPicPr>
            <a:picLocks noChangeAspect="1"/>
          </p:cNvPicPr>
          <p:nvPr userDrawn="1"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el 1"/>
          <p:cNvSpPr>
            <a:spLocks noGrp="1"/>
          </p:cNvSpPr>
          <p:nvPr>
            <p:ph type="title"/>
          </p:nvPr>
        </p:nvSpPr>
        <p:spPr>
          <a:xfrm>
            <a:off x="3395663" y="1782499"/>
            <a:ext cx="5446713" cy="537633"/>
          </a:xfrm>
        </p:spPr>
        <p:txBody>
          <a:bodyPr anchor="b"/>
          <a:lstStyle>
            <a:lvl1pPr>
              <a:defRPr sz="2800" b="1"/>
            </a:lvl1pPr>
          </a:lstStyle>
          <a:p>
            <a:r>
              <a:rPr lang="en-US"/>
              <a:t>Click to edit Master title style</a:t>
            </a:r>
            <a:endParaRPr lang="de-DE"/>
          </a:p>
        </p:txBody>
      </p:sp>
      <p:sp>
        <p:nvSpPr>
          <p:cNvPr id="7" name="Textplatzhalter 6"/>
          <p:cNvSpPr>
            <a:spLocks noGrp="1"/>
          </p:cNvSpPr>
          <p:nvPr>
            <p:ph type="body" sz="quarter" idx="12"/>
          </p:nvPr>
        </p:nvSpPr>
        <p:spPr>
          <a:xfrm>
            <a:off x="3395663" y="2540001"/>
            <a:ext cx="5446713" cy="2063750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12" name="Fußzeilenplatzhalter 2">
            <a:extLst>
              <a:ext uri="{FF2B5EF4-FFF2-40B4-BE49-F238E27FC236}">
                <a16:creationId xmlns:a16="http://schemas.microsoft.com/office/drawing/2014/main" id="{D51DE0AB-97C8-4D24-9978-659E40A1BFC8}"/>
              </a:ext>
            </a:extLst>
          </p:cNvPr>
          <p:cNvSpPr>
            <a:spLocks noGrp="1"/>
          </p:cNvSpPr>
          <p:nvPr>
            <p:ph type="ftr" sz="quarter" idx="13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de-DE"/>
              <a:t>Service Division Vehicle Inspection 2020</a:t>
            </a:r>
          </a:p>
        </p:txBody>
      </p:sp>
      <p:sp>
        <p:nvSpPr>
          <p:cNvPr id="13" name="Foliennummernplatzhalter 3">
            <a:extLst>
              <a:ext uri="{FF2B5EF4-FFF2-40B4-BE49-F238E27FC236}">
                <a16:creationId xmlns:a16="http://schemas.microsoft.com/office/drawing/2014/main" id="{549BBDF3-F026-49A7-BAEA-31CBAA2232FE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fld id="{CF28C67D-B2D9-4D23-BAED-827CDD5856A2}" type="slidenum">
              <a:rPr lang="de-DE" altLang="fr-FR"/>
              <a:pPr/>
              <a:t>‹#›</a:t>
            </a:fld>
            <a:endParaRPr lang="de-DE" altLang="fr-FR"/>
          </a:p>
        </p:txBody>
      </p:sp>
    </p:spTree>
    <p:extLst>
      <p:ext uri="{BB962C8B-B14F-4D97-AF65-F5344CB8AC3E}">
        <p14:creationId xmlns:p14="http://schemas.microsoft.com/office/powerpoint/2010/main" val="2671681821"/>
      </p:ext>
    </p:extLst>
  </p:cSld>
  <p:clrMapOvr>
    <a:masterClrMapping/>
  </p:clrMapOvr>
  <p:transition spd="med">
    <p:fade/>
  </p:transition>
</p:sldLayout>
</file>

<file path=ppt/slideLayouts/slideLayout15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Intermediate Slide_imag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7" name="Object 4" hidden="1">
            <a:extLst>
              <a:ext uri="{FF2B5EF4-FFF2-40B4-BE49-F238E27FC236}">
                <a16:creationId xmlns:a16="http://schemas.microsoft.com/office/drawing/2014/main" id="{2AE1DC20-100E-4CE0-BDF4-54B27964B3E1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60" imgH="360" progId="">
                  <p:embed/>
                </p:oleObj>
              </mc:Choice>
              <mc:Fallback>
                <p:oleObj name="think-cell Slide" r:id="rId3" imgW="360" imgH="360" progId="">
                  <p:embed/>
                  <p:pic>
                    <p:nvPicPr>
                      <p:cNvPr id="17" name="Object 4" hidden="1">
                        <a:extLst>
                          <a:ext uri="{FF2B5EF4-FFF2-40B4-BE49-F238E27FC236}">
                            <a16:creationId xmlns:a16="http://schemas.microsoft.com/office/drawing/2014/main" id="{2AE1DC20-100E-4CE0-BDF4-54B27964B3E1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18" name="Grafik 5" descr="Ein Bild, das Natur, Wand, Frühling, Boden enthält.&#10;&#10;Automatisch generierte Beschreibung">
            <a:extLst>
              <a:ext uri="{FF2B5EF4-FFF2-40B4-BE49-F238E27FC236}">
                <a16:creationId xmlns:a16="http://schemas.microsoft.com/office/drawing/2014/main" id="{AF3C48FC-7998-4599-AF5E-54AEE80AD41E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9" name="Grafik 10">
            <a:extLst>
              <a:ext uri="{FF2B5EF4-FFF2-40B4-BE49-F238E27FC236}">
                <a16:creationId xmlns:a16="http://schemas.microsoft.com/office/drawing/2014/main" id="{2AA3AC90-AE8F-4121-A3EB-1BE53CC6E0DF}"/>
              </a:ext>
            </a:extLst>
          </p:cNvPr>
          <p:cNvPicPr>
            <a:picLocks noChangeAspect="1"/>
          </p:cNvPicPr>
          <p:nvPr userDrawn="1"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" name="Rechteck 7">
            <a:extLst>
              <a:ext uri="{FF2B5EF4-FFF2-40B4-BE49-F238E27FC236}">
                <a16:creationId xmlns:a16="http://schemas.microsoft.com/office/drawing/2014/main" id="{BBC2189A-2960-4719-8A09-A3D85C3ED329}"/>
              </a:ext>
            </a:extLst>
          </p:cNvPr>
          <p:cNvSpPr/>
          <p:nvPr userDrawn="1"/>
        </p:nvSpPr>
        <p:spPr bwMode="gray">
          <a:xfrm>
            <a:off x="0" y="0"/>
            <a:ext cx="12192000" cy="6858000"/>
          </a:xfrm>
          <a:prstGeom prst="rect">
            <a:avLst/>
          </a:prstGeom>
          <a:gradFill flip="none" rotWithShape="1">
            <a:gsLst>
              <a:gs pos="0">
                <a:schemeClr val="accent6">
                  <a:lumMod val="89000"/>
                  <a:alpha val="80000"/>
                </a:schemeClr>
              </a:gs>
              <a:gs pos="23000">
                <a:schemeClr val="accent6">
                  <a:lumMod val="89000"/>
                  <a:alpha val="60000"/>
                </a:schemeClr>
              </a:gs>
              <a:gs pos="69000">
                <a:schemeClr val="accent6">
                  <a:lumMod val="75000"/>
                  <a:alpha val="60000"/>
                </a:schemeClr>
              </a:gs>
              <a:gs pos="97000">
                <a:schemeClr val="accent6">
                  <a:lumMod val="70000"/>
                  <a:alpha val="2000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 eaLnBrk="1" fontAlgn="auto" hangingPunct="1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>
              <a:solidFill>
                <a:srgbClr val="FFFFFF"/>
              </a:solidFill>
            </a:endParaRPr>
          </a:p>
        </p:txBody>
      </p:sp>
      <p:pic>
        <p:nvPicPr>
          <p:cNvPr id="21" name="Grafik 9">
            <a:extLst>
              <a:ext uri="{FF2B5EF4-FFF2-40B4-BE49-F238E27FC236}">
                <a16:creationId xmlns:a16="http://schemas.microsoft.com/office/drawing/2014/main" id="{75302F46-30A0-4CC1-B8CE-ABC41B614D0E}"/>
              </a:ext>
            </a:extLst>
          </p:cNvPr>
          <p:cNvPicPr>
            <a:picLocks noChangeAspect="1"/>
          </p:cNvPicPr>
          <p:nvPr userDrawn="1"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2" name="Rechteck 4">
            <a:extLst>
              <a:ext uri="{FF2B5EF4-FFF2-40B4-BE49-F238E27FC236}">
                <a16:creationId xmlns:a16="http://schemas.microsoft.com/office/drawing/2014/main" id="{8F7ABCCA-5CF2-4D9B-91AF-E6BBE898EFA7}"/>
              </a:ext>
            </a:extLst>
          </p:cNvPr>
          <p:cNvSpPr/>
          <p:nvPr userDrawn="1"/>
        </p:nvSpPr>
        <p:spPr bwMode="gray">
          <a:xfrm>
            <a:off x="0" y="0"/>
            <a:ext cx="12192000" cy="224155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 eaLnBrk="1" fontAlgn="auto" hangingPunct="1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>
              <a:solidFill>
                <a:srgbClr val="FFFFFF"/>
              </a:solidFill>
            </a:endParaRPr>
          </a:p>
        </p:txBody>
      </p:sp>
      <p:pic>
        <p:nvPicPr>
          <p:cNvPr id="23" name="Grafik 16">
            <a:extLst>
              <a:ext uri="{FF2B5EF4-FFF2-40B4-BE49-F238E27FC236}">
                <a16:creationId xmlns:a16="http://schemas.microsoft.com/office/drawing/2014/main" id="{EBF077E4-FFB8-4658-9FE7-6EB67266C7D9}"/>
              </a:ext>
            </a:extLst>
          </p:cNvPr>
          <p:cNvPicPr>
            <a:picLocks noChangeAspect="1"/>
          </p:cNvPicPr>
          <p:nvPr userDrawn="1"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el 1"/>
          <p:cNvSpPr>
            <a:spLocks noGrp="1"/>
          </p:cNvSpPr>
          <p:nvPr>
            <p:ph type="title"/>
          </p:nvPr>
        </p:nvSpPr>
        <p:spPr>
          <a:xfrm>
            <a:off x="3395663" y="1782499"/>
            <a:ext cx="5400675" cy="537633"/>
          </a:xfrm>
        </p:spPr>
        <p:txBody>
          <a:bodyPr anchor="b"/>
          <a:lstStyle>
            <a:lvl1pPr>
              <a:defRPr sz="2800" b="1"/>
            </a:lvl1pPr>
          </a:lstStyle>
          <a:p>
            <a:r>
              <a:rPr lang="en-US"/>
              <a:t>Click to edit Master title style</a:t>
            </a:r>
            <a:endParaRPr lang="de-DE"/>
          </a:p>
        </p:txBody>
      </p:sp>
      <p:sp>
        <p:nvSpPr>
          <p:cNvPr id="7" name="Textplatzhalter 6"/>
          <p:cNvSpPr>
            <a:spLocks noGrp="1"/>
          </p:cNvSpPr>
          <p:nvPr>
            <p:ph type="body" sz="quarter" idx="12"/>
          </p:nvPr>
        </p:nvSpPr>
        <p:spPr>
          <a:xfrm>
            <a:off x="3395663" y="2537620"/>
            <a:ext cx="5400675" cy="2063750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3"/>
          </p:nvPr>
        </p:nvSpPr>
        <p:spPr>
          <a:xfrm>
            <a:off x="231037" y="5030788"/>
            <a:ext cx="1389116" cy="1047750"/>
          </a:xfrm>
          <a:prstGeom prst="rect">
            <a:avLst/>
          </a:prstGeom>
          <a:effectLst>
            <a:outerShdw blurRad="101600" algn="ctr" rotWithShape="0">
              <a:prstClr val="black">
                <a:alpha val="25000"/>
              </a:prstClr>
            </a:outerShdw>
          </a:effectLst>
        </p:spPr>
        <p:txBody>
          <a:bodyPr/>
          <a:lstStyle>
            <a:lvl1pPr algn="ctr">
              <a:defRPr>
                <a:solidFill>
                  <a:schemeClr val="bg1">
                    <a:alpha val="0"/>
                  </a:schemeClr>
                </a:solidFill>
              </a:defRPr>
            </a:lvl1pPr>
          </a:lstStyle>
          <a:p>
            <a:pPr lvl="0"/>
            <a:endParaRPr lang="de-DE" noProof="0"/>
          </a:p>
        </p:txBody>
      </p:sp>
      <p:sp>
        <p:nvSpPr>
          <p:cNvPr id="10" name="Bildplatzhalter 8"/>
          <p:cNvSpPr>
            <a:spLocks noGrp="1"/>
          </p:cNvSpPr>
          <p:nvPr>
            <p:ph type="pic" sz="quarter" idx="14"/>
          </p:nvPr>
        </p:nvSpPr>
        <p:spPr>
          <a:xfrm>
            <a:off x="1708296" y="5030788"/>
            <a:ext cx="1389116" cy="1047750"/>
          </a:xfrm>
          <a:prstGeom prst="rect">
            <a:avLst/>
          </a:prstGeom>
          <a:effectLst>
            <a:outerShdw blurRad="101600" algn="ctr" rotWithShape="0">
              <a:prstClr val="black">
                <a:alpha val="25000"/>
              </a:prstClr>
            </a:outerShdw>
          </a:effectLst>
        </p:spPr>
        <p:txBody>
          <a:bodyPr/>
          <a:lstStyle>
            <a:lvl1pPr algn="ctr">
              <a:defRPr>
                <a:solidFill>
                  <a:schemeClr val="bg1">
                    <a:alpha val="0"/>
                  </a:schemeClr>
                </a:solidFill>
              </a:defRPr>
            </a:lvl1pPr>
          </a:lstStyle>
          <a:p>
            <a:pPr lvl="0"/>
            <a:endParaRPr lang="de-DE" noProof="0"/>
          </a:p>
        </p:txBody>
      </p:sp>
      <p:sp>
        <p:nvSpPr>
          <p:cNvPr id="11" name="Bildplatzhalter 8"/>
          <p:cNvSpPr>
            <a:spLocks noGrp="1"/>
          </p:cNvSpPr>
          <p:nvPr>
            <p:ph type="pic" sz="quarter" idx="15"/>
          </p:nvPr>
        </p:nvSpPr>
        <p:spPr>
          <a:xfrm>
            <a:off x="3185555" y="5030788"/>
            <a:ext cx="1389116" cy="1047750"/>
          </a:xfrm>
          <a:prstGeom prst="rect">
            <a:avLst/>
          </a:prstGeom>
          <a:effectLst>
            <a:outerShdw blurRad="101600" algn="ctr" rotWithShape="0">
              <a:prstClr val="black">
                <a:alpha val="25000"/>
              </a:prstClr>
            </a:outerShdw>
          </a:effectLst>
        </p:spPr>
        <p:txBody>
          <a:bodyPr/>
          <a:lstStyle>
            <a:lvl1pPr algn="ctr">
              <a:defRPr>
                <a:solidFill>
                  <a:schemeClr val="bg1">
                    <a:alpha val="0"/>
                  </a:schemeClr>
                </a:solidFill>
              </a:defRPr>
            </a:lvl1pPr>
          </a:lstStyle>
          <a:p>
            <a:pPr lvl="0"/>
            <a:endParaRPr lang="de-DE" noProof="0"/>
          </a:p>
        </p:txBody>
      </p:sp>
      <p:sp>
        <p:nvSpPr>
          <p:cNvPr id="12" name="Bildplatzhalter 8"/>
          <p:cNvSpPr>
            <a:spLocks noGrp="1"/>
          </p:cNvSpPr>
          <p:nvPr>
            <p:ph type="pic" sz="quarter" idx="16"/>
          </p:nvPr>
        </p:nvSpPr>
        <p:spPr>
          <a:xfrm>
            <a:off x="4662814" y="5030788"/>
            <a:ext cx="1389116" cy="1047750"/>
          </a:xfrm>
          <a:prstGeom prst="rect">
            <a:avLst/>
          </a:prstGeom>
          <a:effectLst>
            <a:outerShdw blurRad="101600" algn="ctr" rotWithShape="0">
              <a:prstClr val="black">
                <a:alpha val="25000"/>
              </a:prstClr>
            </a:outerShdw>
          </a:effectLst>
        </p:spPr>
        <p:txBody>
          <a:bodyPr/>
          <a:lstStyle>
            <a:lvl1pPr algn="ctr">
              <a:defRPr>
                <a:solidFill>
                  <a:schemeClr val="bg1">
                    <a:alpha val="0"/>
                  </a:schemeClr>
                </a:solidFill>
              </a:defRPr>
            </a:lvl1pPr>
          </a:lstStyle>
          <a:p>
            <a:pPr lvl="0"/>
            <a:endParaRPr lang="de-DE" noProof="0"/>
          </a:p>
        </p:txBody>
      </p:sp>
      <p:sp>
        <p:nvSpPr>
          <p:cNvPr id="13" name="Bildplatzhalter 8"/>
          <p:cNvSpPr>
            <a:spLocks noGrp="1"/>
          </p:cNvSpPr>
          <p:nvPr>
            <p:ph type="pic" sz="quarter" idx="17"/>
          </p:nvPr>
        </p:nvSpPr>
        <p:spPr>
          <a:xfrm>
            <a:off x="6140073" y="5030788"/>
            <a:ext cx="1389116" cy="1047750"/>
          </a:xfrm>
          <a:prstGeom prst="rect">
            <a:avLst/>
          </a:prstGeom>
          <a:effectLst>
            <a:outerShdw blurRad="101600" algn="ctr" rotWithShape="0">
              <a:prstClr val="black">
                <a:alpha val="25000"/>
              </a:prstClr>
            </a:outerShdw>
          </a:effectLst>
        </p:spPr>
        <p:txBody>
          <a:bodyPr/>
          <a:lstStyle>
            <a:lvl1pPr algn="ctr">
              <a:defRPr>
                <a:solidFill>
                  <a:schemeClr val="bg1">
                    <a:alpha val="0"/>
                  </a:schemeClr>
                </a:solidFill>
              </a:defRPr>
            </a:lvl1pPr>
          </a:lstStyle>
          <a:p>
            <a:pPr lvl="0"/>
            <a:endParaRPr lang="de-DE" noProof="0"/>
          </a:p>
        </p:txBody>
      </p:sp>
      <p:sp>
        <p:nvSpPr>
          <p:cNvPr id="14" name="Bildplatzhalter 8"/>
          <p:cNvSpPr>
            <a:spLocks noGrp="1"/>
          </p:cNvSpPr>
          <p:nvPr>
            <p:ph type="pic" sz="quarter" idx="18"/>
          </p:nvPr>
        </p:nvSpPr>
        <p:spPr>
          <a:xfrm>
            <a:off x="7617332" y="5030788"/>
            <a:ext cx="1389116" cy="1047750"/>
          </a:xfrm>
          <a:prstGeom prst="rect">
            <a:avLst/>
          </a:prstGeom>
          <a:effectLst>
            <a:outerShdw blurRad="101600" algn="ctr" rotWithShape="0">
              <a:prstClr val="black">
                <a:alpha val="25000"/>
              </a:prstClr>
            </a:outerShdw>
          </a:effectLst>
        </p:spPr>
        <p:txBody>
          <a:bodyPr/>
          <a:lstStyle>
            <a:lvl1pPr algn="ctr">
              <a:defRPr>
                <a:solidFill>
                  <a:schemeClr val="bg1">
                    <a:alpha val="0"/>
                  </a:schemeClr>
                </a:solidFill>
              </a:defRPr>
            </a:lvl1pPr>
          </a:lstStyle>
          <a:p>
            <a:pPr lvl="0"/>
            <a:endParaRPr lang="de-DE" noProof="0"/>
          </a:p>
        </p:txBody>
      </p:sp>
      <p:sp>
        <p:nvSpPr>
          <p:cNvPr id="15" name="Bildplatzhalter 8"/>
          <p:cNvSpPr>
            <a:spLocks noGrp="1"/>
          </p:cNvSpPr>
          <p:nvPr>
            <p:ph type="pic" sz="quarter" idx="19"/>
          </p:nvPr>
        </p:nvSpPr>
        <p:spPr>
          <a:xfrm>
            <a:off x="9094591" y="5030788"/>
            <a:ext cx="1389116" cy="1047750"/>
          </a:xfrm>
          <a:prstGeom prst="rect">
            <a:avLst/>
          </a:prstGeom>
          <a:effectLst>
            <a:outerShdw blurRad="101600" algn="ctr" rotWithShape="0">
              <a:prstClr val="black">
                <a:alpha val="25000"/>
              </a:prstClr>
            </a:outerShdw>
          </a:effectLst>
        </p:spPr>
        <p:txBody>
          <a:bodyPr/>
          <a:lstStyle>
            <a:lvl1pPr algn="ctr">
              <a:defRPr>
                <a:solidFill>
                  <a:schemeClr val="bg1">
                    <a:alpha val="0"/>
                  </a:schemeClr>
                </a:solidFill>
              </a:defRPr>
            </a:lvl1pPr>
          </a:lstStyle>
          <a:p>
            <a:pPr lvl="0"/>
            <a:endParaRPr lang="de-DE" noProof="0"/>
          </a:p>
        </p:txBody>
      </p:sp>
      <p:sp>
        <p:nvSpPr>
          <p:cNvPr id="16" name="Bildplatzhalter 8"/>
          <p:cNvSpPr>
            <a:spLocks noGrp="1"/>
          </p:cNvSpPr>
          <p:nvPr>
            <p:ph type="pic" sz="quarter" idx="20"/>
          </p:nvPr>
        </p:nvSpPr>
        <p:spPr>
          <a:xfrm>
            <a:off x="10571847" y="5030788"/>
            <a:ext cx="1389116" cy="1047750"/>
          </a:xfrm>
          <a:prstGeom prst="rect">
            <a:avLst/>
          </a:prstGeom>
          <a:effectLst>
            <a:outerShdw blurRad="101600" algn="ctr" rotWithShape="0">
              <a:prstClr val="black">
                <a:alpha val="25000"/>
              </a:prstClr>
            </a:outerShdw>
          </a:effectLst>
        </p:spPr>
        <p:txBody>
          <a:bodyPr/>
          <a:lstStyle>
            <a:lvl1pPr algn="ctr">
              <a:defRPr>
                <a:solidFill>
                  <a:schemeClr val="bg1">
                    <a:alpha val="0"/>
                  </a:schemeClr>
                </a:solidFill>
              </a:defRPr>
            </a:lvl1pPr>
          </a:lstStyle>
          <a:p>
            <a:pPr lvl="0"/>
            <a:endParaRPr lang="de-DE" noProof="0"/>
          </a:p>
        </p:txBody>
      </p:sp>
      <p:sp>
        <p:nvSpPr>
          <p:cNvPr id="24" name="Fußzeilenplatzhalter 2">
            <a:extLst>
              <a:ext uri="{FF2B5EF4-FFF2-40B4-BE49-F238E27FC236}">
                <a16:creationId xmlns:a16="http://schemas.microsoft.com/office/drawing/2014/main" id="{4C4276C7-2E4E-488E-94FC-33CCADEDA49E}"/>
              </a:ext>
            </a:extLst>
          </p:cNvPr>
          <p:cNvSpPr>
            <a:spLocks noGrp="1"/>
          </p:cNvSpPr>
          <p:nvPr>
            <p:ph type="ftr" sz="quarter" idx="21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de-DE"/>
              <a:t>Service Division Vehicle Inspection 2020</a:t>
            </a:r>
          </a:p>
        </p:txBody>
      </p:sp>
      <p:sp>
        <p:nvSpPr>
          <p:cNvPr id="25" name="Foliennummernplatzhalter 3">
            <a:extLst>
              <a:ext uri="{FF2B5EF4-FFF2-40B4-BE49-F238E27FC236}">
                <a16:creationId xmlns:a16="http://schemas.microsoft.com/office/drawing/2014/main" id="{5BF637FF-94F9-4894-969D-AA464C5C453D}"/>
              </a:ext>
            </a:extLst>
          </p:cNvPr>
          <p:cNvSpPr>
            <a:spLocks noGrp="1"/>
          </p:cNvSpPr>
          <p:nvPr>
            <p:ph type="sldNum" sz="quarter" idx="22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fld id="{44DD70ED-7B7E-4104-9751-7C2A61018B30}" type="slidenum">
              <a:rPr lang="de-DE" altLang="fr-FR"/>
              <a:pPr/>
              <a:t>‹#›</a:t>
            </a:fld>
            <a:endParaRPr lang="de-DE" altLang="fr-FR"/>
          </a:p>
        </p:txBody>
      </p:sp>
    </p:spTree>
    <p:extLst>
      <p:ext uri="{BB962C8B-B14F-4D97-AF65-F5344CB8AC3E}">
        <p14:creationId xmlns:p14="http://schemas.microsoft.com/office/powerpoint/2010/main" val="3707796898"/>
      </p:ext>
    </p:extLst>
  </p:cSld>
  <p:clrMapOvr>
    <a:masterClrMapping/>
  </p:clrMapOvr>
  <p:transition spd="med">
    <p:fade/>
  </p:transition>
</p:sldLayout>
</file>

<file path=ppt/slideLayouts/slideLayout15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_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ct 4" hidden="1">
            <a:extLst>
              <a:ext uri="{FF2B5EF4-FFF2-40B4-BE49-F238E27FC236}">
                <a16:creationId xmlns:a16="http://schemas.microsoft.com/office/drawing/2014/main" id="{2C74DB87-7AFC-42D7-9014-B98A6FB9E79A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60" imgH="360" progId="">
                  <p:embed/>
                </p:oleObj>
              </mc:Choice>
              <mc:Fallback>
                <p:oleObj name="think-cell Slide" r:id="rId3" imgW="360" imgH="360" progId="">
                  <p:embed/>
                  <p:pic>
                    <p:nvPicPr>
                      <p:cNvPr id="3" name="Object 4" hidden="1">
                        <a:extLst>
                          <a:ext uri="{FF2B5EF4-FFF2-40B4-BE49-F238E27FC236}">
                            <a16:creationId xmlns:a16="http://schemas.microsoft.com/office/drawing/2014/main" id="{2C74DB87-7AFC-42D7-9014-B98A6FB9E79A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4" name="Grafik 5" descr="Ein Bild, das Natur, Wand, Frühling, Boden enthält.&#10;&#10;Automatisch generierte Beschreibung">
            <a:extLst>
              <a:ext uri="{FF2B5EF4-FFF2-40B4-BE49-F238E27FC236}">
                <a16:creationId xmlns:a16="http://schemas.microsoft.com/office/drawing/2014/main" id="{069D8A8B-BF5E-4B82-8917-2255E851E4D7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" name="Grafik 10">
            <a:extLst>
              <a:ext uri="{FF2B5EF4-FFF2-40B4-BE49-F238E27FC236}">
                <a16:creationId xmlns:a16="http://schemas.microsoft.com/office/drawing/2014/main" id="{D417FBB2-2814-48CF-9029-3CBCD65E4AAC}"/>
              </a:ext>
            </a:extLst>
          </p:cNvPr>
          <p:cNvPicPr>
            <a:picLocks noChangeAspect="1"/>
          </p:cNvPicPr>
          <p:nvPr userDrawn="1"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" name="Rechteck 7">
            <a:extLst>
              <a:ext uri="{FF2B5EF4-FFF2-40B4-BE49-F238E27FC236}">
                <a16:creationId xmlns:a16="http://schemas.microsoft.com/office/drawing/2014/main" id="{BCFD1280-621C-457A-96C5-A1002AF797F4}"/>
              </a:ext>
            </a:extLst>
          </p:cNvPr>
          <p:cNvSpPr/>
          <p:nvPr userDrawn="1"/>
        </p:nvSpPr>
        <p:spPr bwMode="gray">
          <a:xfrm>
            <a:off x="0" y="0"/>
            <a:ext cx="12192000" cy="6858000"/>
          </a:xfrm>
          <a:prstGeom prst="rect">
            <a:avLst/>
          </a:prstGeom>
          <a:gradFill flip="none" rotWithShape="1">
            <a:gsLst>
              <a:gs pos="0">
                <a:schemeClr val="accent6">
                  <a:lumMod val="89000"/>
                  <a:alpha val="80000"/>
                </a:schemeClr>
              </a:gs>
              <a:gs pos="23000">
                <a:schemeClr val="accent6">
                  <a:lumMod val="89000"/>
                  <a:alpha val="60000"/>
                </a:schemeClr>
              </a:gs>
              <a:gs pos="69000">
                <a:schemeClr val="accent6">
                  <a:lumMod val="75000"/>
                  <a:alpha val="60000"/>
                </a:schemeClr>
              </a:gs>
              <a:gs pos="97000">
                <a:schemeClr val="accent6">
                  <a:lumMod val="70000"/>
                  <a:alpha val="2000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 eaLnBrk="1" fontAlgn="auto" hangingPunct="1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>
              <a:solidFill>
                <a:srgbClr val="FFFFFF"/>
              </a:solidFill>
            </a:endParaRPr>
          </a:p>
        </p:txBody>
      </p:sp>
      <p:pic>
        <p:nvPicPr>
          <p:cNvPr id="8" name="Grafik 9">
            <a:extLst>
              <a:ext uri="{FF2B5EF4-FFF2-40B4-BE49-F238E27FC236}">
                <a16:creationId xmlns:a16="http://schemas.microsoft.com/office/drawing/2014/main" id="{ECDE68BF-0C72-4A21-AC7F-ECBF9C2BF09B}"/>
              </a:ext>
            </a:extLst>
          </p:cNvPr>
          <p:cNvPicPr>
            <a:picLocks noChangeAspect="1"/>
          </p:cNvPicPr>
          <p:nvPr userDrawn="1"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" name="Titel 4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endParaRPr lang="de-DE"/>
          </a:p>
        </p:txBody>
      </p:sp>
      <p:sp>
        <p:nvSpPr>
          <p:cNvPr id="9" name="Fußzeilenplatzhalter 1">
            <a:extLst>
              <a:ext uri="{FF2B5EF4-FFF2-40B4-BE49-F238E27FC236}">
                <a16:creationId xmlns:a16="http://schemas.microsoft.com/office/drawing/2014/main" id="{511A489E-21F7-415F-86B8-F58E353B52B2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de-DE"/>
              <a:t>Service Division Vehicle Inspection 2020</a:t>
            </a:r>
          </a:p>
        </p:txBody>
      </p:sp>
      <p:sp>
        <p:nvSpPr>
          <p:cNvPr id="10" name="Foliennummernplatzhalter 2">
            <a:extLst>
              <a:ext uri="{FF2B5EF4-FFF2-40B4-BE49-F238E27FC236}">
                <a16:creationId xmlns:a16="http://schemas.microsoft.com/office/drawing/2014/main" id="{1A9CB83B-25F0-4019-8507-05A1C4F6E0A5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fld id="{B8AE2A8E-8BFF-4761-BF02-6FECE1B490EA}" type="slidenum">
              <a:rPr lang="de-DE" altLang="fr-FR"/>
              <a:pPr/>
              <a:t>‹#›</a:t>
            </a:fld>
            <a:endParaRPr lang="de-DE" altLang="fr-FR"/>
          </a:p>
        </p:txBody>
      </p:sp>
    </p:spTree>
    <p:extLst>
      <p:ext uri="{BB962C8B-B14F-4D97-AF65-F5344CB8AC3E}">
        <p14:creationId xmlns:p14="http://schemas.microsoft.com/office/powerpoint/2010/main" val="3830310268"/>
      </p:ext>
    </p:extLst>
  </p:cSld>
  <p:clrMapOvr>
    <a:masterClrMapping/>
  </p:clrMapOvr>
  <p:transition spd="med">
    <p:fade/>
  </p:transition>
</p:sldLayout>
</file>

<file path=ppt/slideLayouts/slideLayout15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_and_Cop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Object 4" hidden="1">
            <a:extLst>
              <a:ext uri="{FF2B5EF4-FFF2-40B4-BE49-F238E27FC236}">
                <a16:creationId xmlns:a16="http://schemas.microsoft.com/office/drawing/2014/main" id="{323EFF03-7680-4779-8EEC-D53690136FB9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60" imgH="360" progId="">
                  <p:embed/>
                </p:oleObj>
              </mc:Choice>
              <mc:Fallback>
                <p:oleObj name="think-cell Slide" r:id="rId3" imgW="360" imgH="360" progId="">
                  <p:embed/>
                  <p:pic>
                    <p:nvPicPr>
                      <p:cNvPr id="4" name="Object 4" hidden="1">
                        <a:extLst>
                          <a:ext uri="{FF2B5EF4-FFF2-40B4-BE49-F238E27FC236}">
                            <a16:creationId xmlns:a16="http://schemas.microsoft.com/office/drawing/2014/main" id="{323EFF03-7680-4779-8EEC-D53690136FB9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7" name="Grafik 5" descr="Ein Bild, das Natur, Wand, Frühling, Boden enthält.&#10;&#10;Automatisch generierte Beschreibung">
            <a:extLst>
              <a:ext uri="{FF2B5EF4-FFF2-40B4-BE49-F238E27FC236}">
                <a16:creationId xmlns:a16="http://schemas.microsoft.com/office/drawing/2014/main" id="{417C5C10-A56D-419C-B9D8-EA4FFEC45900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8" name="Grafik 10">
            <a:extLst>
              <a:ext uri="{FF2B5EF4-FFF2-40B4-BE49-F238E27FC236}">
                <a16:creationId xmlns:a16="http://schemas.microsoft.com/office/drawing/2014/main" id="{93646B7B-B276-4A1E-9528-2F06E57F3228}"/>
              </a:ext>
            </a:extLst>
          </p:cNvPr>
          <p:cNvPicPr>
            <a:picLocks noChangeAspect="1"/>
          </p:cNvPicPr>
          <p:nvPr userDrawn="1"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" name="Rechteck 7">
            <a:extLst>
              <a:ext uri="{FF2B5EF4-FFF2-40B4-BE49-F238E27FC236}">
                <a16:creationId xmlns:a16="http://schemas.microsoft.com/office/drawing/2014/main" id="{0552604C-88A7-4AD6-AD89-926DCA44081A}"/>
              </a:ext>
            </a:extLst>
          </p:cNvPr>
          <p:cNvSpPr/>
          <p:nvPr userDrawn="1"/>
        </p:nvSpPr>
        <p:spPr bwMode="gray">
          <a:xfrm>
            <a:off x="0" y="0"/>
            <a:ext cx="12192000" cy="6858000"/>
          </a:xfrm>
          <a:prstGeom prst="rect">
            <a:avLst/>
          </a:prstGeom>
          <a:gradFill flip="none" rotWithShape="1">
            <a:gsLst>
              <a:gs pos="0">
                <a:schemeClr val="accent6">
                  <a:lumMod val="89000"/>
                  <a:alpha val="80000"/>
                </a:schemeClr>
              </a:gs>
              <a:gs pos="23000">
                <a:schemeClr val="accent6">
                  <a:lumMod val="89000"/>
                  <a:alpha val="60000"/>
                </a:schemeClr>
              </a:gs>
              <a:gs pos="69000">
                <a:schemeClr val="accent6">
                  <a:lumMod val="75000"/>
                  <a:alpha val="60000"/>
                </a:schemeClr>
              </a:gs>
              <a:gs pos="97000">
                <a:schemeClr val="accent6">
                  <a:lumMod val="70000"/>
                  <a:alpha val="2000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 eaLnBrk="1" fontAlgn="auto" hangingPunct="1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>
              <a:solidFill>
                <a:srgbClr val="FFFFFF"/>
              </a:solidFill>
            </a:endParaRPr>
          </a:p>
        </p:txBody>
      </p:sp>
      <p:pic>
        <p:nvPicPr>
          <p:cNvPr id="10" name="Grafik 9">
            <a:extLst>
              <a:ext uri="{FF2B5EF4-FFF2-40B4-BE49-F238E27FC236}">
                <a16:creationId xmlns:a16="http://schemas.microsoft.com/office/drawing/2014/main" id="{328FCAC2-4A58-4C91-8F2D-1F3DC22A3614}"/>
              </a:ext>
            </a:extLst>
          </p:cNvPr>
          <p:cNvPicPr>
            <a:picLocks noChangeAspect="1"/>
          </p:cNvPicPr>
          <p:nvPr userDrawn="1"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" name="Titel 4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endParaRPr lang="de-DE"/>
          </a:p>
        </p:txBody>
      </p:sp>
      <p:sp>
        <p:nvSpPr>
          <p:cNvPr id="6" name="Textplatzhalter 6"/>
          <p:cNvSpPr>
            <a:spLocks noGrp="1"/>
          </p:cNvSpPr>
          <p:nvPr>
            <p:ph type="body" sz="quarter" idx="12"/>
          </p:nvPr>
        </p:nvSpPr>
        <p:spPr>
          <a:xfrm>
            <a:off x="515938" y="1289050"/>
            <a:ext cx="5580062" cy="3327400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11" name="Fußzeilenplatzhalter 1">
            <a:extLst>
              <a:ext uri="{FF2B5EF4-FFF2-40B4-BE49-F238E27FC236}">
                <a16:creationId xmlns:a16="http://schemas.microsoft.com/office/drawing/2014/main" id="{4BE8D8F8-C28B-49E9-8CAB-B4E2A4A55F07}"/>
              </a:ext>
            </a:extLst>
          </p:cNvPr>
          <p:cNvSpPr>
            <a:spLocks noGrp="1"/>
          </p:cNvSpPr>
          <p:nvPr>
            <p:ph type="ftr" sz="quarter" idx="13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de-DE"/>
              <a:t>Service Division Vehicle Inspection 2020</a:t>
            </a:r>
          </a:p>
        </p:txBody>
      </p:sp>
      <p:sp>
        <p:nvSpPr>
          <p:cNvPr id="12" name="Foliennummernplatzhalter 2">
            <a:extLst>
              <a:ext uri="{FF2B5EF4-FFF2-40B4-BE49-F238E27FC236}">
                <a16:creationId xmlns:a16="http://schemas.microsoft.com/office/drawing/2014/main" id="{1DB684BC-8228-4174-AE9B-C61BD19BCC3E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fld id="{EA930594-82DD-4816-BAF1-518F9D1DF1CF}" type="slidenum">
              <a:rPr lang="de-DE" altLang="fr-FR"/>
              <a:pPr/>
              <a:t>‹#›</a:t>
            </a:fld>
            <a:endParaRPr lang="de-DE" altLang="fr-FR"/>
          </a:p>
        </p:txBody>
      </p:sp>
    </p:spTree>
    <p:extLst>
      <p:ext uri="{BB962C8B-B14F-4D97-AF65-F5344CB8AC3E}">
        <p14:creationId xmlns:p14="http://schemas.microsoft.com/office/powerpoint/2010/main" val="2691248097"/>
      </p:ext>
    </p:extLst>
  </p:cSld>
  <p:clrMapOvr>
    <a:masterClrMapping/>
  </p:clrMapOvr>
  <p:transition spd="med">
    <p:fade/>
  </p:transition>
</p:sldLayout>
</file>

<file path=ppt/slideLayouts/slideLayout15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_and_Copy_Ic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Object 4" hidden="1">
            <a:extLst>
              <a:ext uri="{FF2B5EF4-FFF2-40B4-BE49-F238E27FC236}">
                <a16:creationId xmlns:a16="http://schemas.microsoft.com/office/drawing/2014/main" id="{E3115915-6F9B-4C86-8058-8226BEE8E127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60" imgH="360" progId="">
                  <p:embed/>
                </p:oleObj>
              </mc:Choice>
              <mc:Fallback>
                <p:oleObj name="think-cell Slide" r:id="rId3" imgW="360" imgH="360" progId="">
                  <p:embed/>
                  <p:pic>
                    <p:nvPicPr>
                      <p:cNvPr id="8" name="Object 4" hidden="1">
                        <a:extLst>
                          <a:ext uri="{FF2B5EF4-FFF2-40B4-BE49-F238E27FC236}">
                            <a16:creationId xmlns:a16="http://schemas.microsoft.com/office/drawing/2014/main" id="{E3115915-6F9B-4C86-8058-8226BEE8E127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9" name="Grafik 5" descr="Ein Bild, das Natur, Wand, Frühling, Boden enthält.&#10;&#10;Automatisch generierte Beschreibung">
            <a:extLst>
              <a:ext uri="{FF2B5EF4-FFF2-40B4-BE49-F238E27FC236}">
                <a16:creationId xmlns:a16="http://schemas.microsoft.com/office/drawing/2014/main" id="{B61CB8BF-6A78-42A1-BCBE-01D13C8BBE98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0" name="Grafik 10">
            <a:extLst>
              <a:ext uri="{FF2B5EF4-FFF2-40B4-BE49-F238E27FC236}">
                <a16:creationId xmlns:a16="http://schemas.microsoft.com/office/drawing/2014/main" id="{52C1AC1E-1F94-4C69-8649-3CA5B014D9C9}"/>
              </a:ext>
            </a:extLst>
          </p:cNvPr>
          <p:cNvPicPr>
            <a:picLocks noChangeAspect="1"/>
          </p:cNvPicPr>
          <p:nvPr userDrawn="1"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" name="Rechteck 7">
            <a:extLst>
              <a:ext uri="{FF2B5EF4-FFF2-40B4-BE49-F238E27FC236}">
                <a16:creationId xmlns:a16="http://schemas.microsoft.com/office/drawing/2014/main" id="{4E03A9DA-1721-48CF-892F-B91086483C8C}"/>
              </a:ext>
            </a:extLst>
          </p:cNvPr>
          <p:cNvSpPr/>
          <p:nvPr userDrawn="1"/>
        </p:nvSpPr>
        <p:spPr bwMode="gray">
          <a:xfrm>
            <a:off x="0" y="0"/>
            <a:ext cx="12192000" cy="6858000"/>
          </a:xfrm>
          <a:prstGeom prst="rect">
            <a:avLst/>
          </a:prstGeom>
          <a:gradFill flip="none" rotWithShape="1">
            <a:gsLst>
              <a:gs pos="0">
                <a:schemeClr val="accent6">
                  <a:lumMod val="89000"/>
                  <a:alpha val="80000"/>
                </a:schemeClr>
              </a:gs>
              <a:gs pos="23000">
                <a:schemeClr val="accent6">
                  <a:lumMod val="89000"/>
                  <a:alpha val="60000"/>
                </a:schemeClr>
              </a:gs>
              <a:gs pos="69000">
                <a:schemeClr val="accent6">
                  <a:lumMod val="75000"/>
                  <a:alpha val="60000"/>
                </a:schemeClr>
              </a:gs>
              <a:gs pos="97000">
                <a:schemeClr val="accent6">
                  <a:lumMod val="70000"/>
                  <a:alpha val="2000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 eaLnBrk="1" fontAlgn="auto" hangingPunct="1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>
              <a:solidFill>
                <a:srgbClr val="FFFFFF"/>
              </a:solidFill>
            </a:endParaRPr>
          </a:p>
        </p:txBody>
      </p:sp>
      <p:pic>
        <p:nvPicPr>
          <p:cNvPr id="12" name="Grafik 9">
            <a:extLst>
              <a:ext uri="{FF2B5EF4-FFF2-40B4-BE49-F238E27FC236}">
                <a16:creationId xmlns:a16="http://schemas.microsoft.com/office/drawing/2014/main" id="{363AA952-3B66-4403-9600-AE3EB902D374}"/>
              </a:ext>
            </a:extLst>
          </p:cNvPr>
          <p:cNvPicPr>
            <a:picLocks noChangeAspect="1"/>
          </p:cNvPicPr>
          <p:nvPr userDrawn="1"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" name="Titel 4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endParaRPr lang="de-DE"/>
          </a:p>
        </p:txBody>
      </p:sp>
      <p:sp>
        <p:nvSpPr>
          <p:cNvPr id="6" name="Textplatzhalter 6"/>
          <p:cNvSpPr>
            <a:spLocks noGrp="1"/>
          </p:cNvSpPr>
          <p:nvPr>
            <p:ph type="body" sz="quarter" idx="12"/>
          </p:nvPr>
        </p:nvSpPr>
        <p:spPr>
          <a:xfrm>
            <a:off x="1582738" y="1289050"/>
            <a:ext cx="5580062" cy="3327400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7" name="Bildplatzhalter 6"/>
          <p:cNvSpPr>
            <a:spLocks noGrp="1"/>
          </p:cNvSpPr>
          <p:nvPr>
            <p:ph type="pic" sz="quarter" idx="13"/>
          </p:nvPr>
        </p:nvSpPr>
        <p:spPr>
          <a:xfrm>
            <a:off x="515938" y="1289050"/>
            <a:ext cx="952500" cy="952500"/>
          </a:xfrm>
          <a:prstGeom prst="rect">
            <a:avLst/>
          </a:prstGeom>
        </p:spPr>
        <p:txBody>
          <a:bodyPr/>
          <a:lstStyle>
            <a:lvl1pPr algn="ctr">
              <a:defRPr>
                <a:solidFill>
                  <a:schemeClr val="bg1"/>
                </a:solidFill>
              </a:defRPr>
            </a:lvl1pPr>
          </a:lstStyle>
          <a:p>
            <a:pPr lvl="0"/>
            <a:endParaRPr lang="de-DE" noProof="0"/>
          </a:p>
        </p:txBody>
      </p:sp>
      <p:sp>
        <p:nvSpPr>
          <p:cNvPr id="13" name="Fußzeilenplatzhalter 1">
            <a:extLst>
              <a:ext uri="{FF2B5EF4-FFF2-40B4-BE49-F238E27FC236}">
                <a16:creationId xmlns:a16="http://schemas.microsoft.com/office/drawing/2014/main" id="{EB0E31F4-4D4F-42FF-A8E1-18568FB52870}"/>
              </a:ext>
            </a:extLst>
          </p:cNvPr>
          <p:cNvSpPr>
            <a:spLocks noGrp="1"/>
          </p:cNvSpPr>
          <p:nvPr>
            <p:ph type="ftr" sz="quarter" idx="14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de-DE"/>
              <a:t>Service Division Vehicle Inspection 2020</a:t>
            </a:r>
          </a:p>
        </p:txBody>
      </p:sp>
      <p:sp>
        <p:nvSpPr>
          <p:cNvPr id="14" name="Foliennummernplatzhalter 2">
            <a:extLst>
              <a:ext uri="{FF2B5EF4-FFF2-40B4-BE49-F238E27FC236}">
                <a16:creationId xmlns:a16="http://schemas.microsoft.com/office/drawing/2014/main" id="{385096E7-A86E-490F-92AA-EDADB003F852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fld id="{31CA8291-F784-4185-A045-86746B6162F6}" type="slidenum">
              <a:rPr lang="de-DE" altLang="fr-FR"/>
              <a:pPr/>
              <a:t>‹#›</a:t>
            </a:fld>
            <a:endParaRPr lang="de-DE" altLang="fr-FR"/>
          </a:p>
        </p:txBody>
      </p:sp>
    </p:spTree>
    <p:extLst>
      <p:ext uri="{BB962C8B-B14F-4D97-AF65-F5344CB8AC3E}">
        <p14:creationId xmlns:p14="http://schemas.microsoft.com/office/powerpoint/2010/main" val="860467531"/>
      </p:ext>
    </p:extLst>
  </p:cSld>
  <p:clrMapOvr>
    <a:masterClrMapping/>
  </p:clrMapOvr>
  <p:transition spd="med">
    <p:fade/>
  </p:transition>
</p:sldLayout>
</file>

<file path=ppt/slideLayouts/slideLayout15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Imagelayout_4_ins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5" name="Object 4" hidden="1">
            <a:extLst>
              <a:ext uri="{FF2B5EF4-FFF2-40B4-BE49-F238E27FC236}">
                <a16:creationId xmlns:a16="http://schemas.microsoft.com/office/drawing/2014/main" id="{4024283D-10B3-4754-91AF-D698237BBFB8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60" imgH="360" progId="">
                  <p:embed/>
                </p:oleObj>
              </mc:Choice>
              <mc:Fallback>
                <p:oleObj name="think-cell Slide" r:id="rId3" imgW="360" imgH="360" progId="">
                  <p:embed/>
                  <p:pic>
                    <p:nvPicPr>
                      <p:cNvPr id="15" name="Object 4" hidden="1">
                        <a:extLst>
                          <a:ext uri="{FF2B5EF4-FFF2-40B4-BE49-F238E27FC236}">
                            <a16:creationId xmlns:a16="http://schemas.microsoft.com/office/drawing/2014/main" id="{4024283D-10B3-4754-91AF-D698237BBFB8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21" name="Grafik 5" descr="Ein Bild, das Natur, Wand, Frühling, Boden enthält.&#10;&#10;Automatisch generierte Beschreibung">
            <a:extLst>
              <a:ext uri="{FF2B5EF4-FFF2-40B4-BE49-F238E27FC236}">
                <a16:creationId xmlns:a16="http://schemas.microsoft.com/office/drawing/2014/main" id="{FC8DFEB9-1B8D-4ED8-B537-3F58802F1D79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2" name="Grafik 10">
            <a:extLst>
              <a:ext uri="{FF2B5EF4-FFF2-40B4-BE49-F238E27FC236}">
                <a16:creationId xmlns:a16="http://schemas.microsoft.com/office/drawing/2014/main" id="{58786D85-2CBD-43FA-BCD1-AD53DCCF88DA}"/>
              </a:ext>
            </a:extLst>
          </p:cNvPr>
          <p:cNvPicPr>
            <a:picLocks noChangeAspect="1"/>
          </p:cNvPicPr>
          <p:nvPr userDrawn="1"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3" name="Rechteck 7">
            <a:extLst>
              <a:ext uri="{FF2B5EF4-FFF2-40B4-BE49-F238E27FC236}">
                <a16:creationId xmlns:a16="http://schemas.microsoft.com/office/drawing/2014/main" id="{9036E3EB-3FBA-4C6E-936C-C2FAB3E33F1F}"/>
              </a:ext>
            </a:extLst>
          </p:cNvPr>
          <p:cNvSpPr/>
          <p:nvPr userDrawn="1"/>
        </p:nvSpPr>
        <p:spPr bwMode="gray">
          <a:xfrm>
            <a:off x="0" y="0"/>
            <a:ext cx="12192000" cy="6858000"/>
          </a:xfrm>
          <a:prstGeom prst="rect">
            <a:avLst/>
          </a:prstGeom>
          <a:gradFill flip="none" rotWithShape="1">
            <a:gsLst>
              <a:gs pos="0">
                <a:schemeClr val="accent6">
                  <a:lumMod val="89000"/>
                  <a:alpha val="80000"/>
                </a:schemeClr>
              </a:gs>
              <a:gs pos="23000">
                <a:schemeClr val="accent6">
                  <a:lumMod val="89000"/>
                  <a:alpha val="60000"/>
                </a:schemeClr>
              </a:gs>
              <a:gs pos="69000">
                <a:schemeClr val="accent6">
                  <a:lumMod val="75000"/>
                  <a:alpha val="60000"/>
                </a:schemeClr>
              </a:gs>
              <a:gs pos="97000">
                <a:schemeClr val="accent6">
                  <a:lumMod val="70000"/>
                  <a:alpha val="2000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 eaLnBrk="1" fontAlgn="auto" hangingPunct="1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>
              <a:solidFill>
                <a:srgbClr val="FFFFFF"/>
              </a:solidFill>
            </a:endParaRPr>
          </a:p>
        </p:txBody>
      </p:sp>
      <p:pic>
        <p:nvPicPr>
          <p:cNvPr id="24" name="Grafik 9">
            <a:extLst>
              <a:ext uri="{FF2B5EF4-FFF2-40B4-BE49-F238E27FC236}">
                <a16:creationId xmlns:a16="http://schemas.microsoft.com/office/drawing/2014/main" id="{3947F7F5-B373-428C-BA60-2D00389185DB}"/>
              </a:ext>
            </a:extLst>
          </p:cNvPr>
          <p:cNvPicPr>
            <a:picLocks noChangeAspect="1"/>
          </p:cNvPicPr>
          <p:nvPr userDrawn="1"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25" name="Gerader Verbinder 6">
            <a:extLst>
              <a:ext uri="{FF2B5EF4-FFF2-40B4-BE49-F238E27FC236}">
                <a16:creationId xmlns:a16="http://schemas.microsoft.com/office/drawing/2014/main" id="{159CA19C-B9FE-47CD-9423-4A70AD383195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603250" y="4203700"/>
            <a:ext cx="3282950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cxnSp>
        <p:nvCxnSpPr>
          <p:cNvPr id="26" name="Gerader Verbinder 7">
            <a:extLst>
              <a:ext uri="{FF2B5EF4-FFF2-40B4-BE49-F238E27FC236}">
                <a16:creationId xmlns:a16="http://schemas.microsoft.com/office/drawing/2014/main" id="{7CA0A7EB-2779-432B-B206-0D3AF698EA22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603250" y="5830888"/>
            <a:ext cx="3282950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cxnSp>
        <p:nvCxnSpPr>
          <p:cNvPr id="27" name="Gerader Verbinder 8">
            <a:extLst>
              <a:ext uri="{FF2B5EF4-FFF2-40B4-BE49-F238E27FC236}">
                <a16:creationId xmlns:a16="http://schemas.microsoft.com/office/drawing/2014/main" id="{61F3B8DA-239F-4EF8-8BA2-1B7FB7569441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8320088" y="4203700"/>
            <a:ext cx="3281362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cxnSp>
        <p:nvCxnSpPr>
          <p:cNvPr id="28" name="Gerader Verbinder 9">
            <a:extLst>
              <a:ext uri="{FF2B5EF4-FFF2-40B4-BE49-F238E27FC236}">
                <a16:creationId xmlns:a16="http://schemas.microsoft.com/office/drawing/2014/main" id="{FFB75323-79A6-499F-A470-E5A2977BE9A7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8320088" y="5830888"/>
            <a:ext cx="3281362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sp>
        <p:nvSpPr>
          <p:cNvPr id="5" name="Titel 4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endParaRPr lang="de-DE"/>
          </a:p>
        </p:txBody>
      </p:sp>
      <p:sp>
        <p:nvSpPr>
          <p:cNvPr id="11" name="Textplatzhalter 10"/>
          <p:cNvSpPr>
            <a:spLocks noGrp="1"/>
          </p:cNvSpPr>
          <p:nvPr>
            <p:ph type="body" sz="quarter" idx="12"/>
          </p:nvPr>
        </p:nvSpPr>
        <p:spPr>
          <a:xfrm>
            <a:off x="515938" y="3041071"/>
            <a:ext cx="2960687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12" name="Textplatzhalter 10"/>
          <p:cNvSpPr>
            <a:spLocks noGrp="1"/>
          </p:cNvSpPr>
          <p:nvPr>
            <p:ph type="body" sz="quarter" idx="13"/>
          </p:nvPr>
        </p:nvSpPr>
        <p:spPr>
          <a:xfrm>
            <a:off x="515938" y="4672454"/>
            <a:ext cx="2960687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13" name="Textplatzhalter 10"/>
          <p:cNvSpPr>
            <a:spLocks noGrp="1"/>
          </p:cNvSpPr>
          <p:nvPr>
            <p:ph type="body" sz="quarter" idx="14"/>
          </p:nvPr>
        </p:nvSpPr>
        <p:spPr>
          <a:xfrm>
            <a:off x="8627548" y="3041071"/>
            <a:ext cx="2960687" cy="1159054"/>
          </a:xfrm>
          <a:prstGeom prst="rect">
            <a:avLst/>
          </a:prstGeom>
        </p:spPr>
        <p:txBody>
          <a:bodyPr anchor="b"/>
          <a:lstStyle>
            <a:lvl1pPr algn="r"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14" name="Textplatzhalter 10"/>
          <p:cNvSpPr>
            <a:spLocks noGrp="1"/>
          </p:cNvSpPr>
          <p:nvPr>
            <p:ph type="body" sz="quarter" idx="15"/>
          </p:nvPr>
        </p:nvSpPr>
        <p:spPr>
          <a:xfrm>
            <a:off x="8627548" y="4672454"/>
            <a:ext cx="2960687" cy="1159054"/>
          </a:xfrm>
          <a:prstGeom prst="rect">
            <a:avLst/>
          </a:prstGeom>
        </p:spPr>
        <p:txBody>
          <a:bodyPr anchor="b"/>
          <a:lstStyle>
            <a:lvl1pPr algn="r"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16" name="Bildplatzhalter 15"/>
          <p:cNvSpPr>
            <a:spLocks noGrp="1"/>
          </p:cNvSpPr>
          <p:nvPr>
            <p:ph type="pic" sz="quarter" idx="16"/>
          </p:nvPr>
        </p:nvSpPr>
        <p:spPr>
          <a:xfrm>
            <a:off x="3886200" y="3056945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endParaRPr lang="de-DE" noProof="0"/>
          </a:p>
        </p:txBody>
      </p:sp>
      <p:sp>
        <p:nvSpPr>
          <p:cNvPr id="17" name="Bildplatzhalter 15"/>
          <p:cNvSpPr>
            <a:spLocks noGrp="1"/>
          </p:cNvSpPr>
          <p:nvPr>
            <p:ph type="pic" sz="quarter" idx="17"/>
          </p:nvPr>
        </p:nvSpPr>
        <p:spPr>
          <a:xfrm>
            <a:off x="6196642" y="3056945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endParaRPr lang="de-DE" noProof="0"/>
          </a:p>
        </p:txBody>
      </p:sp>
      <p:sp>
        <p:nvSpPr>
          <p:cNvPr id="18" name="Bildplatzhalter 15"/>
          <p:cNvSpPr>
            <a:spLocks noGrp="1"/>
          </p:cNvSpPr>
          <p:nvPr>
            <p:ph type="pic" sz="quarter" idx="18"/>
          </p:nvPr>
        </p:nvSpPr>
        <p:spPr>
          <a:xfrm>
            <a:off x="3886200" y="4684630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endParaRPr lang="de-DE" noProof="0"/>
          </a:p>
        </p:txBody>
      </p:sp>
      <p:sp>
        <p:nvSpPr>
          <p:cNvPr id="19" name="Bildplatzhalter 15"/>
          <p:cNvSpPr>
            <a:spLocks noGrp="1"/>
          </p:cNvSpPr>
          <p:nvPr>
            <p:ph type="pic" sz="quarter" idx="19"/>
          </p:nvPr>
        </p:nvSpPr>
        <p:spPr>
          <a:xfrm>
            <a:off x="6196642" y="4684630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endParaRPr lang="de-DE" noProof="0"/>
          </a:p>
        </p:txBody>
      </p:sp>
      <p:sp>
        <p:nvSpPr>
          <p:cNvPr id="20" name="Textplatzhalter 6"/>
          <p:cNvSpPr>
            <a:spLocks noGrp="1"/>
          </p:cNvSpPr>
          <p:nvPr>
            <p:ph type="body" sz="quarter" idx="20"/>
          </p:nvPr>
        </p:nvSpPr>
        <p:spPr>
          <a:xfrm>
            <a:off x="515937" y="1289050"/>
            <a:ext cx="11072297" cy="1158873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29" name="Fußzeilenplatzhalter 1">
            <a:extLst>
              <a:ext uri="{FF2B5EF4-FFF2-40B4-BE49-F238E27FC236}">
                <a16:creationId xmlns:a16="http://schemas.microsoft.com/office/drawing/2014/main" id="{B3664145-49BF-42AE-86AB-59268E1DBF35}"/>
              </a:ext>
            </a:extLst>
          </p:cNvPr>
          <p:cNvSpPr>
            <a:spLocks noGrp="1"/>
          </p:cNvSpPr>
          <p:nvPr>
            <p:ph type="ftr" sz="quarter" idx="21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FFFFFF"/>
                </a:solidFill>
                <a:latin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de-DE"/>
              <a:t>Service Division Vehicle Inspection 2020</a:t>
            </a:r>
          </a:p>
        </p:txBody>
      </p:sp>
      <p:sp>
        <p:nvSpPr>
          <p:cNvPr id="30" name="Foliennummernplatzhalter 2">
            <a:extLst>
              <a:ext uri="{FF2B5EF4-FFF2-40B4-BE49-F238E27FC236}">
                <a16:creationId xmlns:a16="http://schemas.microsoft.com/office/drawing/2014/main" id="{8BEB103D-60CB-42C3-A1EF-28B1FFBB29E0}"/>
              </a:ext>
            </a:extLst>
          </p:cNvPr>
          <p:cNvSpPr>
            <a:spLocks noGrp="1"/>
          </p:cNvSpPr>
          <p:nvPr>
            <p:ph type="sldNum" sz="quarter" idx="22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fld id="{6E00AD5A-7FA0-4307-82BB-A9735D82947D}" type="slidenum">
              <a:rPr lang="de-DE" altLang="fr-FR"/>
              <a:pPr/>
              <a:t>‹#›</a:t>
            </a:fld>
            <a:endParaRPr lang="de-DE" altLang="fr-FR"/>
          </a:p>
        </p:txBody>
      </p:sp>
    </p:spTree>
    <p:extLst>
      <p:ext uri="{BB962C8B-B14F-4D97-AF65-F5344CB8AC3E}">
        <p14:creationId xmlns:p14="http://schemas.microsoft.com/office/powerpoint/2010/main" val="198217516"/>
      </p:ext>
    </p:extLst>
  </p:cSld>
  <p:clrMapOvr>
    <a:masterClrMapping/>
  </p:clrMapOvr>
  <p:transition spd="med">
    <p:fade/>
  </p:transition>
</p:sldLayout>
</file>

<file path=ppt/slideLayouts/slideLayout15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Imagelayout_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2" name="Object 4" hidden="1">
            <a:extLst>
              <a:ext uri="{FF2B5EF4-FFF2-40B4-BE49-F238E27FC236}">
                <a16:creationId xmlns:a16="http://schemas.microsoft.com/office/drawing/2014/main" id="{D363312A-EF89-4116-BF6D-BD8E0E6CA41B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60" imgH="360" progId="">
                  <p:embed/>
                </p:oleObj>
              </mc:Choice>
              <mc:Fallback>
                <p:oleObj name="think-cell Slide" r:id="rId3" imgW="360" imgH="360" progId="">
                  <p:embed/>
                  <p:pic>
                    <p:nvPicPr>
                      <p:cNvPr id="12" name="Object 4" hidden="1">
                        <a:extLst>
                          <a:ext uri="{FF2B5EF4-FFF2-40B4-BE49-F238E27FC236}">
                            <a16:creationId xmlns:a16="http://schemas.microsoft.com/office/drawing/2014/main" id="{D363312A-EF89-4116-BF6D-BD8E0E6CA41B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13" name="Grafik 5" descr="Ein Bild, das Natur, Wand, Frühling, Boden enthält.&#10;&#10;Automatisch generierte Beschreibung">
            <a:extLst>
              <a:ext uri="{FF2B5EF4-FFF2-40B4-BE49-F238E27FC236}">
                <a16:creationId xmlns:a16="http://schemas.microsoft.com/office/drawing/2014/main" id="{0997CFA3-20EC-470B-B115-B4973804CCC5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4" name="Grafik 10">
            <a:extLst>
              <a:ext uri="{FF2B5EF4-FFF2-40B4-BE49-F238E27FC236}">
                <a16:creationId xmlns:a16="http://schemas.microsoft.com/office/drawing/2014/main" id="{BA94A65A-EDFD-4A43-970D-5FB0A3767FF9}"/>
              </a:ext>
            </a:extLst>
          </p:cNvPr>
          <p:cNvPicPr>
            <a:picLocks noChangeAspect="1"/>
          </p:cNvPicPr>
          <p:nvPr userDrawn="1"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" name="Rechteck 7">
            <a:extLst>
              <a:ext uri="{FF2B5EF4-FFF2-40B4-BE49-F238E27FC236}">
                <a16:creationId xmlns:a16="http://schemas.microsoft.com/office/drawing/2014/main" id="{785E7B5D-DD22-4158-9961-F301381217FF}"/>
              </a:ext>
            </a:extLst>
          </p:cNvPr>
          <p:cNvSpPr/>
          <p:nvPr userDrawn="1"/>
        </p:nvSpPr>
        <p:spPr bwMode="gray">
          <a:xfrm>
            <a:off x="0" y="0"/>
            <a:ext cx="12192000" cy="6858000"/>
          </a:xfrm>
          <a:prstGeom prst="rect">
            <a:avLst/>
          </a:prstGeom>
          <a:gradFill flip="none" rotWithShape="1">
            <a:gsLst>
              <a:gs pos="0">
                <a:schemeClr val="accent6">
                  <a:lumMod val="89000"/>
                  <a:alpha val="80000"/>
                </a:schemeClr>
              </a:gs>
              <a:gs pos="23000">
                <a:schemeClr val="accent6">
                  <a:lumMod val="89000"/>
                  <a:alpha val="60000"/>
                </a:schemeClr>
              </a:gs>
              <a:gs pos="69000">
                <a:schemeClr val="accent6">
                  <a:lumMod val="75000"/>
                  <a:alpha val="60000"/>
                </a:schemeClr>
              </a:gs>
              <a:gs pos="97000">
                <a:schemeClr val="accent6">
                  <a:lumMod val="70000"/>
                  <a:alpha val="2000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 eaLnBrk="1" fontAlgn="auto" hangingPunct="1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>
              <a:solidFill>
                <a:srgbClr val="FFFFFF"/>
              </a:solidFill>
            </a:endParaRPr>
          </a:p>
        </p:txBody>
      </p:sp>
      <p:pic>
        <p:nvPicPr>
          <p:cNvPr id="17" name="Grafik 9">
            <a:extLst>
              <a:ext uri="{FF2B5EF4-FFF2-40B4-BE49-F238E27FC236}">
                <a16:creationId xmlns:a16="http://schemas.microsoft.com/office/drawing/2014/main" id="{D93A9A9E-6EA2-4637-B17C-7EA8DCA7CC92}"/>
              </a:ext>
            </a:extLst>
          </p:cNvPr>
          <p:cNvPicPr>
            <a:picLocks noChangeAspect="1"/>
          </p:cNvPicPr>
          <p:nvPr userDrawn="1"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18" name="Gerader Verbinder 6">
            <a:extLst>
              <a:ext uri="{FF2B5EF4-FFF2-40B4-BE49-F238E27FC236}">
                <a16:creationId xmlns:a16="http://schemas.microsoft.com/office/drawing/2014/main" id="{B06CD7AB-20F0-4921-B7D3-9A357C928E54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603250" y="4202113"/>
            <a:ext cx="2954338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cxnSp>
        <p:nvCxnSpPr>
          <p:cNvPr id="19" name="Gerader Verbinder 20">
            <a:extLst>
              <a:ext uri="{FF2B5EF4-FFF2-40B4-BE49-F238E27FC236}">
                <a16:creationId xmlns:a16="http://schemas.microsoft.com/office/drawing/2014/main" id="{A8D70FB5-EDF8-4CA2-B579-A7F6E763FFB1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603250" y="5830888"/>
            <a:ext cx="2954338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cxnSp>
        <p:nvCxnSpPr>
          <p:cNvPr id="21" name="Gerader Verbinder 23">
            <a:extLst>
              <a:ext uri="{FF2B5EF4-FFF2-40B4-BE49-F238E27FC236}">
                <a16:creationId xmlns:a16="http://schemas.microsoft.com/office/drawing/2014/main" id="{DF90370A-51AA-4CC8-BE29-FEF05BB6055E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6556375" y="4202113"/>
            <a:ext cx="2952750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cxnSp>
        <p:nvCxnSpPr>
          <p:cNvPr id="24" name="Gerader Verbinder 26">
            <a:extLst>
              <a:ext uri="{FF2B5EF4-FFF2-40B4-BE49-F238E27FC236}">
                <a16:creationId xmlns:a16="http://schemas.microsoft.com/office/drawing/2014/main" id="{EFBD34E7-A198-4242-8202-EFBBBC1958BF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6556375" y="5830888"/>
            <a:ext cx="2952750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sp>
        <p:nvSpPr>
          <p:cNvPr id="5" name="Titel 4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endParaRPr lang="de-DE"/>
          </a:p>
        </p:txBody>
      </p:sp>
      <p:sp>
        <p:nvSpPr>
          <p:cNvPr id="11" name="Textplatzhalter 10"/>
          <p:cNvSpPr>
            <a:spLocks noGrp="1"/>
          </p:cNvSpPr>
          <p:nvPr>
            <p:ph type="body" sz="quarter" idx="12"/>
          </p:nvPr>
        </p:nvSpPr>
        <p:spPr>
          <a:xfrm>
            <a:off x="515939" y="3039972"/>
            <a:ext cx="2598198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16" name="Bildplatzhalter 15"/>
          <p:cNvSpPr>
            <a:spLocks noGrp="1"/>
          </p:cNvSpPr>
          <p:nvPr>
            <p:ph type="pic" sz="quarter" idx="16"/>
          </p:nvPr>
        </p:nvSpPr>
        <p:spPr>
          <a:xfrm>
            <a:off x="3527229" y="3055846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endParaRPr lang="de-DE" noProof="0"/>
          </a:p>
        </p:txBody>
      </p:sp>
      <p:sp>
        <p:nvSpPr>
          <p:cNvPr id="20" name="Textplatzhalter 6"/>
          <p:cNvSpPr>
            <a:spLocks noGrp="1"/>
          </p:cNvSpPr>
          <p:nvPr>
            <p:ph type="body" sz="quarter" idx="20"/>
          </p:nvPr>
        </p:nvSpPr>
        <p:spPr>
          <a:xfrm>
            <a:off x="515937" y="1289050"/>
            <a:ext cx="11072297" cy="1158873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22" name="Textplatzhalter 10"/>
          <p:cNvSpPr>
            <a:spLocks noGrp="1"/>
          </p:cNvSpPr>
          <p:nvPr>
            <p:ph type="body" sz="quarter" idx="21"/>
          </p:nvPr>
        </p:nvSpPr>
        <p:spPr>
          <a:xfrm>
            <a:off x="515939" y="4668748"/>
            <a:ext cx="2598198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23" name="Bildplatzhalter 15"/>
          <p:cNvSpPr>
            <a:spLocks noGrp="1"/>
          </p:cNvSpPr>
          <p:nvPr>
            <p:ph type="pic" sz="quarter" idx="22"/>
          </p:nvPr>
        </p:nvSpPr>
        <p:spPr>
          <a:xfrm>
            <a:off x="3527229" y="4684622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endParaRPr lang="de-DE" noProof="0"/>
          </a:p>
        </p:txBody>
      </p:sp>
      <p:sp>
        <p:nvSpPr>
          <p:cNvPr id="25" name="Textplatzhalter 10"/>
          <p:cNvSpPr>
            <a:spLocks noGrp="1"/>
          </p:cNvSpPr>
          <p:nvPr>
            <p:ph type="body" sz="quarter" idx="23"/>
          </p:nvPr>
        </p:nvSpPr>
        <p:spPr>
          <a:xfrm>
            <a:off x="6467786" y="3039972"/>
            <a:ext cx="2598198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26" name="Bildplatzhalter 15"/>
          <p:cNvSpPr>
            <a:spLocks noGrp="1"/>
          </p:cNvSpPr>
          <p:nvPr>
            <p:ph type="pic" sz="quarter" idx="24"/>
          </p:nvPr>
        </p:nvSpPr>
        <p:spPr>
          <a:xfrm>
            <a:off x="9479076" y="3055846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endParaRPr lang="de-DE" noProof="0"/>
          </a:p>
        </p:txBody>
      </p:sp>
      <p:sp>
        <p:nvSpPr>
          <p:cNvPr id="28" name="Textplatzhalter 10"/>
          <p:cNvSpPr>
            <a:spLocks noGrp="1"/>
          </p:cNvSpPr>
          <p:nvPr>
            <p:ph type="body" sz="quarter" idx="25"/>
          </p:nvPr>
        </p:nvSpPr>
        <p:spPr>
          <a:xfrm>
            <a:off x="6467786" y="4668748"/>
            <a:ext cx="2598198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29" name="Bildplatzhalter 15"/>
          <p:cNvSpPr>
            <a:spLocks noGrp="1"/>
          </p:cNvSpPr>
          <p:nvPr>
            <p:ph type="pic" sz="quarter" idx="26"/>
          </p:nvPr>
        </p:nvSpPr>
        <p:spPr>
          <a:xfrm>
            <a:off x="9479076" y="4684622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endParaRPr lang="de-DE" noProof="0"/>
          </a:p>
        </p:txBody>
      </p:sp>
      <p:sp>
        <p:nvSpPr>
          <p:cNvPr id="27" name="Fußzeilenplatzhalter 1">
            <a:extLst>
              <a:ext uri="{FF2B5EF4-FFF2-40B4-BE49-F238E27FC236}">
                <a16:creationId xmlns:a16="http://schemas.microsoft.com/office/drawing/2014/main" id="{D3B4D712-7FB5-45EF-A127-286CDF4B887D}"/>
              </a:ext>
            </a:extLst>
          </p:cNvPr>
          <p:cNvSpPr>
            <a:spLocks noGrp="1"/>
          </p:cNvSpPr>
          <p:nvPr>
            <p:ph type="ftr" sz="quarter" idx="27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FFFFFF"/>
                </a:solidFill>
                <a:latin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de-DE"/>
              <a:t>Service Division Vehicle Inspection 2020</a:t>
            </a:r>
          </a:p>
        </p:txBody>
      </p:sp>
      <p:sp>
        <p:nvSpPr>
          <p:cNvPr id="30" name="Foliennummernplatzhalter 2">
            <a:extLst>
              <a:ext uri="{FF2B5EF4-FFF2-40B4-BE49-F238E27FC236}">
                <a16:creationId xmlns:a16="http://schemas.microsoft.com/office/drawing/2014/main" id="{333FE3CB-F79B-41C7-80F2-3CB1A1DC69E0}"/>
              </a:ext>
            </a:extLst>
          </p:cNvPr>
          <p:cNvSpPr>
            <a:spLocks noGrp="1"/>
          </p:cNvSpPr>
          <p:nvPr>
            <p:ph type="sldNum" sz="quarter" idx="28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fld id="{F6A15E78-CDB4-4C7B-9509-316075C5908E}" type="slidenum">
              <a:rPr lang="de-DE" altLang="fr-FR"/>
              <a:pPr/>
              <a:t>‹#›</a:t>
            </a:fld>
            <a:endParaRPr lang="de-DE" altLang="fr-FR"/>
          </a:p>
        </p:txBody>
      </p:sp>
    </p:spTree>
    <p:extLst>
      <p:ext uri="{BB962C8B-B14F-4D97-AF65-F5344CB8AC3E}">
        <p14:creationId xmlns:p14="http://schemas.microsoft.com/office/powerpoint/2010/main" val="513309616"/>
      </p:ext>
    </p:extLst>
  </p:cSld>
  <p:clrMapOvr>
    <a:masterClrMapping/>
  </p:clrMapOvr>
  <p:transition spd="med">
    <p:fade/>
  </p:transition>
</p:sldLayout>
</file>

<file path=ppt/slideLayouts/slideLayout15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Imagelayout_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Object 4" hidden="1">
            <a:extLst>
              <a:ext uri="{FF2B5EF4-FFF2-40B4-BE49-F238E27FC236}">
                <a16:creationId xmlns:a16="http://schemas.microsoft.com/office/drawing/2014/main" id="{BE800C0F-33EE-4687-92B8-AA27C883134B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60" imgH="360" progId="">
                  <p:embed/>
                </p:oleObj>
              </mc:Choice>
              <mc:Fallback>
                <p:oleObj name="think-cell Slide" r:id="rId3" imgW="360" imgH="360" progId="">
                  <p:embed/>
                  <p:pic>
                    <p:nvPicPr>
                      <p:cNvPr id="7" name="Object 4" hidden="1">
                        <a:extLst>
                          <a:ext uri="{FF2B5EF4-FFF2-40B4-BE49-F238E27FC236}">
                            <a16:creationId xmlns:a16="http://schemas.microsoft.com/office/drawing/2014/main" id="{BE800C0F-33EE-4687-92B8-AA27C883134B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8" name="Grafik 5" descr="Ein Bild, das Natur, Wand, Frühling, Boden enthält.&#10;&#10;Automatisch generierte Beschreibung">
            <a:extLst>
              <a:ext uri="{FF2B5EF4-FFF2-40B4-BE49-F238E27FC236}">
                <a16:creationId xmlns:a16="http://schemas.microsoft.com/office/drawing/2014/main" id="{1742C829-9E5F-4040-ABEB-12E8BAAB0CE6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" name="Grafik 10">
            <a:extLst>
              <a:ext uri="{FF2B5EF4-FFF2-40B4-BE49-F238E27FC236}">
                <a16:creationId xmlns:a16="http://schemas.microsoft.com/office/drawing/2014/main" id="{14F2C7A2-5C23-4AC5-8FF8-15DCAB7500AD}"/>
              </a:ext>
            </a:extLst>
          </p:cNvPr>
          <p:cNvPicPr>
            <a:picLocks noChangeAspect="1"/>
          </p:cNvPicPr>
          <p:nvPr userDrawn="1"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" name="Rechteck 7">
            <a:extLst>
              <a:ext uri="{FF2B5EF4-FFF2-40B4-BE49-F238E27FC236}">
                <a16:creationId xmlns:a16="http://schemas.microsoft.com/office/drawing/2014/main" id="{4A4BE7D4-F6B1-458E-A5E3-F2A895E5FE8F}"/>
              </a:ext>
            </a:extLst>
          </p:cNvPr>
          <p:cNvSpPr/>
          <p:nvPr userDrawn="1"/>
        </p:nvSpPr>
        <p:spPr bwMode="gray">
          <a:xfrm>
            <a:off x="0" y="0"/>
            <a:ext cx="12192000" cy="6858000"/>
          </a:xfrm>
          <a:prstGeom prst="rect">
            <a:avLst/>
          </a:prstGeom>
          <a:gradFill flip="none" rotWithShape="1">
            <a:gsLst>
              <a:gs pos="0">
                <a:schemeClr val="accent6">
                  <a:lumMod val="89000"/>
                  <a:alpha val="80000"/>
                </a:schemeClr>
              </a:gs>
              <a:gs pos="23000">
                <a:schemeClr val="accent6">
                  <a:lumMod val="89000"/>
                  <a:alpha val="60000"/>
                </a:schemeClr>
              </a:gs>
              <a:gs pos="69000">
                <a:schemeClr val="accent6">
                  <a:lumMod val="75000"/>
                  <a:alpha val="60000"/>
                </a:schemeClr>
              </a:gs>
              <a:gs pos="97000">
                <a:schemeClr val="accent6">
                  <a:lumMod val="70000"/>
                  <a:alpha val="2000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 eaLnBrk="1" fontAlgn="auto" hangingPunct="1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>
              <a:solidFill>
                <a:srgbClr val="FFFFFF"/>
              </a:solidFill>
            </a:endParaRPr>
          </a:p>
        </p:txBody>
      </p:sp>
      <p:pic>
        <p:nvPicPr>
          <p:cNvPr id="12" name="Grafik 9">
            <a:extLst>
              <a:ext uri="{FF2B5EF4-FFF2-40B4-BE49-F238E27FC236}">
                <a16:creationId xmlns:a16="http://schemas.microsoft.com/office/drawing/2014/main" id="{680A480C-D5CD-4524-9FC8-BDFED4C5BFD5}"/>
              </a:ext>
            </a:extLst>
          </p:cNvPr>
          <p:cNvPicPr>
            <a:picLocks noChangeAspect="1"/>
          </p:cNvPicPr>
          <p:nvPr userDrawn="1"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13" name="Gerader Verbinder 6">
            <a:extLst>
              <a:ext uri="{FF2B5EF4-FFF2-40B4-BE49-F238E27FC236}">
                <a16:creationId xmlns:a16="http://schemas.microsoft.com/office/drawing/2014/main" id="{37E02680-2050-4288-8176-5C9A96D8E129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603250" y="3355975"/>
            <a:ext cx="2954338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cxnSp>
        <p:nvCxnSpPr>
          <p:cNvPr id="14" name="Gerader Verbinder 20">
            <a:extLst>
              <a:ext uri="{FF2B5EF4-FFF2-40B4-BE49-F238E27FC236}">
                <a16:creationId xmlns:a16="http://schemas.microsoft.com/office/drawing/2014/main" id="{9D1882FF-C9BE-4238-88C7-F8251D7B329D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603250" y="5830888"/>
            <a:ext cx="2954338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sp>
        <p:nvSpPr>
          <p:cNvPr id="5" name="Titel 4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endParaRPr lang="de-DE"/>
          </a:p>
        </p:txBody>
      </p:sp>
      <p:sp>
        <p:nvSpPr>
          <p:cNvPr id="11" name="Textplatzhalter 10"/>
          <p:cNvSpPr>
            <a:spLocks noGrp="1"/>
          </p:cNvSpPr>
          <p:nvPr>
            <p:ph type="body" sz="quarter" idx="12"/>
          </p:nvPr>
        </p:nvSpPr>
        <p:spPr>
          <a:xfrm>
            <a:off x="515939" y="2193087"/>
            <a:ext cx="2598198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16" name="Bildplatzhalter 15"/>
          <p:cNvSpPr>
            <a:spLocks noGrp="1"/>
          </p:cNvSpPr>
          <p:nvPr>
            <p:ph type="pic" sz="quarter" idx="16"/>
          </p:nvPr>
        </p:nvSpPr>
        <p:spPr>
          <a:xfrm>
            <a:off x="3527228" y="1447691"/>
            <a:ext cx="5306221" cy="192014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endParaRPr lang="de-DE" noProof="0"/>
          </a:p>
        </p:txBody>
      </p:sp>
      <p:sp>
        <p:nvSpPr>
          <p:cNvPr id="22" name="Textplatzhalter 10"/>
          <p:cNvSpPr>
            <a:spLocks noGrp="1"/>
          </p:cNvSpPr>
          <p:nvPr>
            <p:ph type="body" sz="quarter" idx="21"/>
          </p:nvPr>
        </p:nvSpPr>
        <p:spPr>
          <a:xfrm>
            <a:off x="515939" y="4668748"/>
            <a:ext cx="2598198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23" name="Bildplatzhalter 15"/>
          <p:cNvSpPr>
            <a:spLocks noGrp="1"/>
          </p:cNvSpPr>
          <p:nvPr>
            <p:ph type="pic" sz="quarter" idx="22"/>
          </p:nvPr>
        </p:nvSpPr>
        <p:spPr>
          <a:xfrm>
            <a:off x="3527228" y="3923352"/>
            <a:ext cx="5306221" cy="192014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endParaRPr lang="de-DE" noProof="0"/>
          </a:p>
        </p:txBody>
      </p:sp>
      <p:sp>
        <p:nvSpPr>
          <p:cNvPr id="15" name="Fußzeilenplatzhalter 1">
            <a:extLst>
              <a:ext uri="{FF2B5EF4-FFF2-40B4-BE49-F238E27FC236}">
                <a16:creationId xmlns:a16="http://schemas.microsoft.com/office/drawing/2014/main" id="{37F5CDA0-52EB-4E3E-8F85-2C2BDE5DEE67}"/>
              </a:ext>
            </a:extLst>
          </p:cNvPr>
          <p:cNvSpPr>
            <a:spLocks noGrp="1"/>
          </p:cNvSpPr>
          <p:nvPr>
            <p:ph type="ftr" sz="quarter" idx="23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FFFFFF"/>
                </a:solidFill>
                <a:latin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de-DE"/>
              <a:t>Service Division Vehicle Inspection 2020</a:t>
            </a:r>
          </a:p>
        </p:txBody>
      </p:sp>
      <p:sp>
        <p:nvSpPr>
          <p:cNvPr id="17" name="Foliennummernplatzhalter 2">
            <a:extLst>
              <a:ext uri="{FF2B5EF4-FFF2-40B4-BE49-F238E27FC236}">
                <a16:creationId xmlns:a16="http://schemas.microsoft.com/office/drawing/2014/main" id="{D9D4231A-A9B7-4F7D-97DE-E34C6FC39E0B}"/>
              </a:ext>
            </a:extLst>
          </p:cNvPr>
          <p:cNvSpPr>
            <a:spLocks noGrp="1"/>
          </p:cNvSpPr>
          <p:nvPr>
            <p:ph type="sldNum" sz="quarter" idx="24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fld id="{B8C01380-69DE-44AB-B27C-80B90F5CC19D}" type="slidenum">
              <a:rPr lang="de-DE" altLang="fr-FR"/>
              <a:pPr/>
              <a:t>‹#›</a:t>
            </a:fld>
            <a:endParaRPr lang="de-DE" altLang="fr-FR"/>
          </a:p>
        </p:txBody>
      </p:sp>
    </p:spTree>
    <p:extLst>
      <p:ext uri="{BB962C8B-B14F-4D97-AF65-F5344CB8AC3E}">
        <p14:creationId xmlns:p14="http://schemas.microsoft.com/office/powerpoint/2010/main" val="2728755641"/>
      </p:ext>
    </p:extLst>
  </p:cSld>
  <p:clrMapOvr>
    <a:masterClrMapping/>
  </p:clrMapOvr>
  <p:transition spd="med">
    <p:fade/>
  </p:transition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re et contenu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FR"/>
              <a:t>Modifiez le style du titre</a:t>
            </a:r>
          </a:p>
        </p:txBody>
      </p:sp>
      <p:sp>
        <p:nvSpPr>
          <p:cNvPr id="3" name="Espace réservé du contenu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fr-FR"/>
              <a:t>Modifiez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</a:p>
        </p:txBody>
      </p:sp>
      <p:sp>
        <p:nvSpPr>
          <p:cNvPr id="4" name="Espace réservé de la date 3">
            <a:extLst>
              <a:ext uri="{FF2B5EF4-FFF2-40B4-BE49-F238E27FC236}">
                <a16:creationId xmlns:a16="http://schemas.microsoft.com/office/drawing/2014/main" id="{B3FCDD91-10E3-4116-82F4-3B932A09FCA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1FB1272-B5FB-408F-9A5B-ACE3A33E77BA}" type="datetimeFigureOut">
              <a:rPr lang="fr-FR"/>
              <a:pPr>
                <a:defRPr/>
              </a:pPr>
              <a:t>11/05/2024</a:t>
            </a:fld>
            <a:endParaRPr lang="fr-FR"/>
          </a:p>
        </p:txBody>
      </p:sp>
      <p:sp>
        <p:nvSpPr>
          <p:cNvPr id="5" name="Espace réservé du pied de page 4">
            <a:extLst>
              <a:ext uri="{FF2B5EF4-FFF2-40B4-BE49-F238E27FC236}">
                <a16:creationId xmlns:a16="http://schemas.microsoft.com/office/drawing/2014/main" id="{EE58BACD-5E21-4572-AACE-442FF8090FC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fr-FR"/>
          </a:p>
        </p:txBody>
      </p:sp>
      <p:sp>
        <p:nvSpPr>
          <p:cNvPr id="6" name="Espace réservé du numéro de diapositive 5">
            <a:extLst>
              <a:ext uri="{FF2B5EF4-FFF2-40B4-BE49-F238E27FC236}">
                <a16:creationId xmlns:a16="http://schemas.microsoft.com/office/drawing/2014/main" id="{2546ED68-209A-4EAF-91F5-F0B3492E47D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AA9E82EA-FD77-4D46-99EC-5F0EF96EDB12}" type="slidenum">
              <a:rPr lang="fr-FR" altLang="fr-FR"/>
              <a:pPr/>
              <a:t>‹#›</a:t>
            </a:fld>
            <a:endParaRPr lang="fr-FR" altLang="fr-FR"/>
          </a:p>
        </p:txBody>
      </p:sp>
    </p:spTree>
    <p:extLst>
      <p:ext uri="{BB962C8B-B14F-4D97-AF65-F5344CB8AC3E}">
        <p14:creationId xmlns:p14="http://schemas.microsoft.com/office/powerpoint/2010/main" val="2738386699"/>
      </p:ext>
    </p:extLst>
  </p:cSld>
  <p:clrMapOvr>
    <a:masterClrMapping/>
  </p:clrMapOvr>
</p:sldLayout>
</file>

<file path=ppt/slideLayouts/slideLayout16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Imagelayout_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5" name="Object 4" hidden="1">
            <a:extLst>
              <a:ext uri="{FF2B5EF4-FFF2-40B4-BE49-F238E27FC236}">
                <a16:creationId xmlns:a16="http://schemas.microsoft.com/office/drawing/2014/main" id="{E8C54D58-FF5A-43B6-A99B-DCAF191EC8A0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60" imgH="360" progId="">
                  <p:embed/>
                </p:oleObj>
              </mc:Choice>
              <mc:Fallback>
                <p:oleObj name="think-cell Slide" r:id="rId3" imgW="360" imgH="360" progId="">
                  <p:embed/>
                  <p:pic>
                    <p:nvPicPr>
                      <p:cNvPr id="15" name="Object 4" hidden="1">
                        <a:extLst>
                          <a:ext uri="{FF2B5EF4-FFF2-40B4-BE49-F238E27FC236}">
                            <a16:creationId xmlns:a16="http://schemas.microsoft.com/office/drawing/2014/main" id="{E8C54D58-FF5A-43B6-A99B-DCAF191EC8A0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17" name="Grafik 5" descr="Ein Bild, das Natur, Wand, Frühling, Boden enthält.&#10;&#10;Automatisch generierte Beschreibung">
            <a:extLst>
              <a:ext uri="{FF2B5EF4-FFF2-40B4-BE49-F238E27FC236}">
                <a16:creationId xmlns:a16="http://schemas.microsoft.com/office/drawing/2014/main" id="{37F977BC-56B3-407E-97A0-25C8CC64A47A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8" name="Grafik 10">
            <a:extLst>
              <a:ext uri="{FF2B5EF4-FFF2-40B4-BE49-F238E27FC236}">
                <a16:creationId xmlns:a16="http://schemas.microsoft.com/office/drawing/2014/main" id="{F0F49C64-749D-4318-A342-B61092F8A537}"/>
              </a:ext>
            </a:extLst>
          </p:cNvPr>
          <p:cNvPicPr>
            <a:picLocks noChangeAspect="1"/>
          </p:cNvPicPr>
          <p:nvPr userDrawn="1"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9" name="Rechteck 7">
            <a:extLst>
              <a:ext uri="{FF2B5EF4-FFF2-40B4-BE49-F238E27FC236}">
                <a16:creationId xmlns:a16="http://schemas.microsoft.com/office/drawing/2014/main" id="{911A4977-1FC3-44E8-B402-F0EE0EB2F39B}"/>
              </a:ext>
            </a:extLst>
          </p:cNvPr>
          <p:cNvSpPr/>
          <p:nvPr userDrawn="1"/>
        </p:nvSpPr>
        <p:spPr bwMode="gray">
          <a:xfrm>
            <a:off x="0" y="0"/>
            <a:ext cx="12192000" cy="6858000"/>
          </a:xfrm>
          <a:prstGeom prst="rect">
            <a:avLst/>
          </a:prstGeom>
          <a:gradFill flip="none" rotWithShape="1">
            <a:gsLst>
              <a:gs pos="0">
                <a:schemeClr val="accent6">
                  <a:lumMod val="89000"/>
                  <a:alpha val="80000"/>
                </a:schemeClr>
              </a:gs>
              <a:gs pos="23000">
                <a:schemeClr val="accent6">
                  <a:lumMod val="89000"/>
                  <a:alpha val="60000"/>
                </a:schemeClr>
              </a:gs>
              <a:gs pos="69000">
                <a:schemeClr val="accent6">
                  <a:lumMod val="75000"/>
                  <a:alpha val="60000"/>
                </a:schemeClr>
              </a:gs>
              <a:gs pos="97000">
                <a:schemeClr val="accent6">
                  <a:lumMod val="70000"/>
                  <a:alpha val="2000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 eaLnBrk="1" fontAlgn="auto" hangingPunct="1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>
              <a:solidFill>
                <a:srgbClr val="FFFFFF"/>
              </a:solidFill>
            </a:endParaRPr>
          </a:p>
        </p:txBody>
      </p:sp>
      <p:pic>
        <p:nvPicPr>
          <p:cNvPr id="20" name="Grafik 9">
            <a:extLst>
              <a:ext uri="{FF2B5EF4-FFF2-40B4-BE49-F238E27FC236}">
                <a16:creationId xmlns:a16="http://schemas.microsoft.com/office/drawing/2014/main" id="{42904770-31D0-499F-B847-E7E8A655D061}"/>
              </a:ext>
            </a:extLst>
          </p:cNvPr>
          <p:cNvPicPr>
            <a:picLocks noChangeAspect="1"/>
          </p:cNvPicPr>
          <p:nvPr userDrawn="1"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21" name="Gerader Verbinder 6">
            <a:extLst>
              <a:ext uri="{FF2B5EF4-FFF2-40B4-BE49-F238E27FC236}">
                <a16:creationId xmlns:a16="http://schemas.microsoft.com/office/drawing/2014/main" id="{BFF2C8CB-8488-414A-8AA3-EBE77F8492E4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603250" y="3417888"/>
            <a:ext cx="2954338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cxnSp>
        <p:nvCxnSpPr>
          <p:cNvPr id="24" name="Gerader Verbinder 20">
            <a:extLst>
              <a:ext uri="{FF2B5EF4-FFF2-40B4-BE49-F238E27FC236}">
                <a16:creationId xmlns:a16="http://schemas.microsoft.com/office/drawing/2014/main" id="{F6598D2D-4F64-406D-B25F-0032E8B4C491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603250" y="4786313"/>
            <a:ext cx="2954338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cxnSp>
        <p:nvCxnSpPr>
          <p:cNvPr id="25" name="Gerader Verbinder 18">
            <a:extLst>
              <a:ext uri="{FF2B5EF4-FFF2-40B4-BE49-F238E27FC236}">
                <a16:creationId xmlns:a16="http://schemas.microsoft.com/office/drawing/2014/main" id="{A15C1A92-0DAA-44B0-99FB-717C55ED7425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603250" y="6151563"/>
            <a:ext cx="2954338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cxnSp>
        <p:nvCxnSpPr>
          <p:cNvPr id="26" name="Gerader Verbinder 31">
            <a:extLst>
              <a:ext uri="{FF2B5EF4-FFF2-40B4-BE49-F238E27FC236}">
                <a16:creationId xmlns:a16="http://schemas.microsoft.com/office/drawing/2014/main" id="{37678ED1-AB84-4F65-80D2-0E52D7337C90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6643688" y="3419475"/>
            <a:ext cx="2954337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cxnSp>
        <p:nvCxnSpPr>
          <p:cNvPr id="27" name="Gerader Verbinder 34">
            <a:extLst>
              <a:ext uri="{FF2B5EF4-FFF2-40B4-BE49-F238E27FC236}">
                <a16:creationId xmlns:a16="http://schemas.microsoft.com/office/drawing/2014/main" id="{DAF300B3-C3E4-4E7D-BAA2-F7FEF5121E75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6643688" y="4789488"/>
            <a:ext cx="2954337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cxnSp>
        <p:nvCxnSpPr>
          <p:cNvPr id="28" name="Gerader Verbinder 37">
            <a:extLst>
              <a:ext uri="{FF2B5EF4-FFF2-40B4-BE49-F238E27FC236}">
                <a16:creationId xmlns:a16="http://schemas.microsoft.com/office/drawing/2014/main" id="{302AFB7D-969B-412B-B842-0A54CF3ED4C1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6643688" y="6154738"/>
            <a:ext cx="2954337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sp>
        <p:nvSpPr>
          <p:cNvPr id="5" name="Titel 4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endParaRPr lang="de-DE"/>
          </a:p>
        </p:txBody>
      </p:sp>
      <p:sp>
        <p:nvSpPr>
          <p:cNvPr id="11" name="Textplatzhalter 10"/>
          <p:cNvSpPr>
            <a:spLocks noGrp="1"/>
          </p:cNvSpPr>
          <p:nvPr>
            <p:ph type="body" sz="quarter" idx="12"/>
          </p:nvPr>
        </p:nvSpPr>
        <p:spPr>
          <a:xfrm>
            <a:off x="515939" y="2254251"/>
            <a:ext cx="2598198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16" name="Bildplatzhalter 15"/>
          <p:cNvSpPr>
            <a:spLocks noGrp="1"/>
          </p:cNvSpPr>
          <p:nvPr>
            <p:ph type="pic" sz="quarter" idx="16"/>
          </p:nvPr>
        </p:nvSpPr>
        <p:spPr>
          <a:xfrm>
            <a:off x="3527229" y="2270125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endParaRPr lang="de-DE" noProof="0"/>
          </a:p>
        </p:txBody>
      </p:sp>
      <p:sp>
        <p:nvSpPr>
          <p:cNvPr id="22" name="Textplatzhalter 10"/>
          <p:cNvSpPr>
            <a:spLocks noGrp="1"/>
          </p:cNvSpPr>
          <p:nvPr>
            <p:ph type="body" sz="quarter" idx="21"/>
          </p:nvPr>
        </p:nvSpPr>
        <p:spPr>
          <a:xfrm>
            <a:off x="515939" y="3623561"/>
            <a:ext cx="2598198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23" name="Bildplatzhalter 15"/>
          <p:cNvSpPr>
            <a:spLocks noGrp="1"/>
          </p:cNvSpPr>
          <p:nvPr>
            <p:ph type="pic" sz="quarter" idx="22"/>
          </p:nvPr>
        </p:nvSpPr>
        <p:spPr>
          <a:xfrm>
            <a:off x="3527229" y="3639435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endParaRPr lang="de-DE" noProof="0"/>
          </a:p>
        </p:txBody>
      </p:sp>
      <p:sp>
        <p:nvSpPr>
          <p:cNvPr id="30" name="Textplatzhalter 10"/>
          <p:cNvSpPr>
            <a:spLocks noGrp="1"/>
          </p:cNvSpPr>
          <p:nvPr>
            <p:ph type="body" sz="quarter" idx="23"/>
          </p:nvPr>
        </p:nvSpPr>
        <p:spPr>
          <a:xfrm>
            <a:off x="515939" y="4988992"/>
            <a:ext cx="2598198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31" name="Bildplatzhalter 15"/>
          <p:cNvSpPr>
            <a:spLocks noGrp="1"/>
          </p:cNvSpPr>
          <p:nvPr>
            <p:ph type="pic" sz="quarter" idx="24"/>
          </p:nvPr>
        </p:nvSpPr>
        <p:spPr>
          <a:xfrm>
            <a:off x="3527229" y="5004866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endParaRPr lang="de-DE" noProof="0"/>
          </a:p>
        </p:txBody>
      </p:sp>
      <p:sp>
        <p:nvSpPr>
          <p:cNvPr id="33" name="Textplatzhalter 10"/>
          <p:cNvSpPr>
            <a:spLocks noGrp="1"/>
          </p:cNvSpPr>
          <p:nvPr>
            <p:ph type="body" sz="quarter" idx="25"/>
          </p:nvPr>
        </p:nvSpPr>
        <p:spPr>
          <a:xfrm>
            <a:off x="6555615" y="2256543"/>
            <a:ext cx="2598198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34" name="Bildplatzhalter 15"/>
          <p:cNvSpPr>
            <a:spLocks noGrp="1"/>
          </p:cNvSpPr>
          <p:nvPr>
            <p:ph type="pic" sz="quarter" idx="26"/>
          </p:nvPr>
        </p:nvSpPr>
        <p:spPr>
          <a:xfrm>
            <a:off x="9566905" y="2272417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endParaRPr lang="de-DE" noProof="0"/>
          </a:p>
        </p:txBody>
      </p:sp>
      <p:sp>
        <p:nvSpPr>
          <p:cNvPr id="36" name="Textplatzhalter 10"/>
          <p:cNvSpPr>
            <a:spLocks noGrp="1"/>
          </p:cNvSpPr>
          <p:nvPr>
            <p:ph type="body" sz="quarter" idx="27"/>
          </p:nvPr>
        </p:nvSpPr>
        <p:spPr>
          <a:xfrm>
            <a:off x="6555615" y="3625853"/>
            <a:ext cx="2598198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37" name="Bildplatzhalter 15"/>
          <p:cNvSpPr>
            <a:spLocks noGrp="1"/>
          </p:cNvSpPr>
          <p:nvPr>
            <p:ph type="pic" sz="quarter" idx="28"/>
          </p:nvPr>
        </p:nvSpPr>
        <p:spPr>
          <a:xfrm>
            <a:off x="9566905" y="3641727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endParaRPr lang="de-DE" noProof="0"/>
          </a:p>
        </p:txBody>
      </p:sp>
      <p:sp>
        <p:nvSpPr>
          <p:cNvPr id="39" name="Textplatzhalter 10"/>
          <p:cNvSpPr>
            <a:spLocks noGrp="1"/>
          </p:cNvSpPr>
          <p:nvPr>
            <p:ph type="body" sz="quarter" idx="29"/>
          </p:nvPr>
        </p:nvSpPr>
        <p:spPr>
          <a:xfrm>
            <a:off x="6555615" y="4991284"/>
            <a:ext cx="2598198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40" name="Bildplatzhalter 15"/>
          <p:cNvSpPr>
            <a:spLocks noGrp="1"/>
          </p:cNvSpPr>
          <p:nvPr>
            <p:ph type="pic" sz="quarter" idx="30"/>
          </p:nvPr>
        </p:nvSpPr>
        <p:spPr>
          <a:xfrm>
            <a:off x="9566905" y="5007158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endParaRPr lang="de-DE" noProof="0"/>
          </a:p>
        </p:txBody>
      </p:sp>
      <p:sp>
        <p:nvSpPr>
          <p:cNvPr id="29" name="Fußzeilenplatzhalter 1">
            <a:extLst>
              <a:ext uri="{FF2B5EF4-FFF2-40B4-BE49-F238E27FC236}">
                <a16:creationId xmlns:a16="http://schemas.microsoft.com/office/drawing/2014/main" id="{2B722FA0-B7AB-4C21-96C8-20DD01E8FB50}"/>
              </a:ext>
            </a:extLst>
          </p:cNvPr>
          <p:cNvSpPr>
            <a:spLocks noGrp="1"/>
          </p:cNvSpPr>
          <p:nvPr>
            <p:ph type="ftr" sz="quarter" idx="31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FFFFFF"/>
                </a:solidFill>
                <a:latin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de-DE"/>
              <a:t>Service Division Vehicle Inspection 2020</a:t>
            </a:r>
          </a:p>
        </p:txBody>
      </p:sp>
      <p:sp>
        <p:nvSpPr>
          <p:cNvPr id="32" name="Foliennummernplatzhalter 2">
            <a:extLst>
              <a:ext uri="{FF2B5EF4-FFF2-40B4-BE49-F238E27FC236}">
                <a16:creationId xmlns:a16="http://schemas.microsoft.com/office/drawing/2014/main" id="{B432AE1A-91A3-45A3-AA9E-BD62FDC8A9A3}"/>
              </a:ext>
            </a:extLst>
          </p:cNvPr>
          <p:cNvSpPr>
            <a:spLocks noGrp="1"/>
          </p:cNvSpPr>
          <p:nvPr>
            <p:ph type="sldNum" sz="quarter" idx="32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fld id="{6D061DD6-7CF5-4F06-B26E-A5EE5C98FE30}" type="slidenum">
              <a:rPr lang="de-DE" altLang="fr-FR"/>
              <a:pPr/>
              <a:t>‹#›</a:t>
            </a:fld>
            <a:endParaRPr lang="de-DE" altLang="fr-FR"/>
          </a:p>
        </p:txBody>
      </p:sp>
    </p:spTree>
    <p:extLst>
      <p:ext uri="{BB962C8B-B14F-4D97-AF65-F5344CB8AC3E}">
        <p14:creationId xmlns:p14="http://schemas.microsoft.com/office/powerpoint/2010/main" val="3239587960"/>
      </p:ext>
    </p:extLst>
  </p:cSld>
  <p:clrMapOvr>
    <a:masterClrMapping/>
  </p:clrMapOvr>
  <p:transition spd="med">
    <p:fade/>
  </p:transition>
</p:sldLayout>
</file>

<file path=ppt/slideLayouts/slideLayout16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Roadma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ct 4" hidden="1">
            <a:extLst>
              <a:ext uri="{FF2B5EF4-FFF2-40B4-BE49-F238E27FC236}">
                <a16:creationId xmlns:a16="http://schemas.microsoft.com/office/drawing/2014/main" id="{E2BC75DF-5B1F-4FF9-BBD0-764C1DDEF45E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60" imgH="360" progId="">
                  <p:embed/>
                </p:oleObj>
              </mc:Choice>
              <mc:Fallback>
                <p:oleObj name="think-cell Slide" r:id="rId3" imgW="360" imgH="360" progId="">
                  <p:embed/>
                  <p:pic>
                    <p:nvPicPr>
                      <p:cNvPr id="3" name="Object 4" hidden="1">
                        <a:extLst>
                          <a:ext uri="{FF2B5EF4-FFF2-40B4-BE49-F238E27FC236}">
                            <a16:creationId xmlns:a16="http://schemas.microsoft.com/office/drawing/2014/main" id="{E2BC75DF-5B1F-4FF9-BBD0-764C1DDEF45E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4" name="Grafik 5" descr="Ein Bild, das Natur, Wand, Frühling, Boden enthält.&#10;&#10;Automatisch generierte Beschreibung">
            <a:extLst>
              <a:ext uri="{FF2B5EF4-FFF2-40B4-BE49-F238E27FC236}">
                <a16:creationId xmlns:a16="http://schemas.microsoft.com/office/drawing/2014/main" id="{0FBC9037-C145-408A-A39B-08918CAA4CA6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" name="Grafik 10">
            <a:extLst>
              <a:ext uri="{FF2B5EF4-FFF2-40B4-BE49-F238E27FC236}">
                <a16:creationId xmlns:a16="http://schemas.microsoft.com/office/drawing/2014/main" id="{2BE85E52-525D-41F8-A478-6B16CFCEDBC5}"/>
              </a:ext>
            </a:extLst>
          </p:cNvPr>
          <p:cNvPicPr>
            <a:picLocks noChangeAspect="1"/>
          </p:cNvPicPr>
          <p:nvPr userDrawn="1"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" name="Rechteck 7">
            <a:extLst>
              <a:ext uri="{FF2B5EF4-FFF2-40B4-BE49-F238E27FC236}">
                <a16:creationId xmlns:a16="http://schemas.microsoft.com/office/drawing/2014/main" id="{09DC7DC0-2DE3-49D4-B36F-43D65A2C5D2A}"/>
              </a:ext>
            </a:extLst>
          </p:cNvPr>
          <p:cNvSpPr/>
          <p:nvPr userDrawn="1"/>
        </p:nvSpPr>
        <p:spPr bwMode="gray">
          <a:xfrm>
            <a:off x="0" y="0"/>
            <a:ext cx="12192000" cy="6858000"/>
          </a:xfrm>
          <a:prstGeom prst="rect">
            <a:avLst/>
          </a:prstGeom>
          <a:gradFill flip="none" rotWithShape="1">
            <a:gsLst>
              <a:gs pos="0">
                <a:schemeClr val="accent6">
                  <a:lumMod val="89000"/>
                  <a:alpha val="80000"/>
                </a:schemeClr>
              </a:gs>
              <a:gs pos="23000">
                <a:schemeClr val="accent6">
                  <a:lumMod val="89000"/>
                  <a:alpha val="60000"/>
                </a:schemeClr>
              </a:gs>
              <a:gs pos="69000">
                <a:schemeClr val="accent6">
                  <a:lumMod val="75000"/>
                  <a:alpha val="60000"/>
                </a:schemeClr>
              </a:gs>
              <a:gs pos="97000">
                <a:schemeClr val="accent6">
                  <a:lumMod val="70000"/>
                  <a:alpha val="2000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 eaLnBrk="1" fontAlgn="auto" hangingPunct="1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>
              <a:solidFill>
                <a:srgbClr val="FFFFFF"/>
              </a:solidFill>
            </a:endParaRPr>
          </a:p>
        </p:txBody>
      </p:sp>
      <p:pic>
        <p:nvPicPr>
          <p:cNvPr id="8" name="Grafik 9">
            <a:extLst>
              <a:ext uri="{FF2B5EF4-FFF2-40B4-BE49-F238E27FC236}">
                <a16:creationId xmlns:a16="http://schemas.microsoft.com/office/drawing/2014/main" id="{6F68F5B3-8704-4C5F-8DAC-5D4247EA4E95}"/>
              </a:ext>
            </a:extLst>
          </p:cNvPr>
          <p:cNvPicPr>
            <a:picLocks noChangeAspect="1"/>
          </p:cNvPicPr>
          <p:nvPr userDrawn="1"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" name="Grafik 8" descr="Ein Bild, das Szene enthält.&#10;&#10;Automatisch generierte Beschreibung">
            <a:extLst>
              <a:ext uri="{FF2B5EF4-FFF2-40B4-BE49-F238E27FC236}">
                <a16:creationId xmlns:a16="http://schemas.microsoft.com/office/drawing/2014/main" id="{F30015B6-F7E3-4F0F-93E3-1333B578E3C6}"/>
              </a:ext>
            </a:extLst>
          </p:cNvPr>
          <p:cNvPicPr>
            <a:picLocks noChangeAspect="1"/>
          </p:cNvPicPr>
          <p:nvPr userDrawn="1"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" name="Titel 4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endParaRPr lang="de-DE"/>
          </a:p>
        </p:txBody>
      </p:sp>
      <p:sp>
        <p:nvSpPr>
          <p:cNvPr id="10" name="Fußzeilenplatzhalter 1">
            <a:extLst>
              <a:ext uri="{FF2B5EF4-FFF2-40B4-BE49-F238E27FC236}">
                <a16:creationId xmlns:a16="http://schemas.microsoft.com/office/drawing/2014/main" id="{065A8E2A-0ED0-4FAB-8D45-0DE12962DE7B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de-DE"/>
              <a:t>Service Division Vehicle Inspection 2020</a:t>
            </a:r>
          </a:p>
        </p:txBody>
      </p:sp>
      <p:sp>
        <p:nvSpPr>
          <p:cNvPr id="11" name="Foliennummernplatzhalter 2">
            <a:extLst>
              <a:ext uri="{FF2B5EF4-FFF2-40B4-BE49-F238E27FC236}">
                <a16:creationId xmlns:a16="http://schemas.microsoft.com/office/drawing/2014/main" id="{A9A52929-1FC1-4C0C-8FE2-E07FB4464177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fld id="{0D5882EE-65EE-4311-B71A-21968351C6CA}" type="slidenum">
              <a:rPr lang="de-DE" altLang="fr-FR"/>
              <a:pPr/>
              <a:t>‹#›</a:t>
            </a:fld>
            <a:endParaRPr lang="de-DE" altLang="fr-FR"/>
          </a:p>
        </p:txBody>
      </p:sp>
    </p:spTree>
    <p:extLst>
      <p:ext uri="{BB962C8B-B14F-4D97-AF65-F5344CB8AC3E}">
        <p14:creationId xmlns:p14="http://schemas.microsoft.com/office/powerpoint/2010/main" val="3278226682"/>
      </p:ext>
    </p:extLst>
  </p:cSld>
  <p:clrMapOvr>
    <a:masterClrMapping/>
  </p:clrMapOvr>
  <p:transition spd="med">
    <p:fade/>
  </p:transition>
</p:sldLayout>
</file>

<file path=ppt/slideLayouts/slideLayout16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ase_Ma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ct 4" hidden="1">
            <a:extLst>
              <a:ext uri="{FF2B5EF4-FFF2-40B4-BE49-F238E27FC236}">
                <a16:creationId xmlns:a16="http://schemas.microsoft.com/office/drawing/2014/main" id="{2ADD0E32-DB72-44F6-BFE6-40D9C56D25B1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60" imgH="360" progId="">
                  <p:embed/>
                </p:oleObj>
              </mc:Choice>
              <mc:Fallback>
                <p:oleObj name="think-cell Slide" r:id="rId3" imgW="360" imgH="360" progId="">
                  <p:embed/>
                  <p:pic>
                    <p:nvPicPr>
                      <p:cNvPr id="3" name="Object 4" hidden="1">
                        <a:extLst>
                          <a:ext uri="{FF2B5EF4-FFF2-40B4-BE49-F238E27FC236}">
                            <a16:creationId xmlns:a16="http://schemas.microsoft.com/office/drawing/2014/main" id="{2ADD0E32-DB72-44F6-BFE6-40D9C56D25B1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4" name="Grafik 5" descr="Ein Bild, das Natur, Wand, Frühling, Boden enthält.&#10;&#10;Automatisch generierte Beschreibung">
            <a:extLst>
              <a:ext uri="{FF2B5EF4-FFF2-40B4-BE49-F238E27FC236}">
                <a16:creationId xmlns:a16="http://schemas.microsoft.com/office/drawing/2014/main" id="{FF17C106-BEB5-4A7C-8A84-A752D5B0E48E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" name="Grafik 10">
            <a:extLst>
              <a:ext uri="{FF2B5EF4-FFF2-40B4-BE49-F238E27FC236}">
                <a16:creationId xmlns:a16="http://schemas.microsoft.com/office/drawing/2014/main" id="{23649BB2-335B-4A8F-A2FF-E2A66E4B3B0F}"/>
              </a:ext>
            </a:extLst>
          </p:cNvPr>
          <p:cNvPicPr>
            <a:picLocks noChangeAspect="1"/>
          </p:cNvPicPr>
          <p:nvPr userDrawn="1"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" name="Rechteck 7">
            <a:extLst>
              <a:ext uri="{FF2B5EF4-FFF2-40B4-BE49-F238E27FC236}">
                <a16:creationId xmlns:a16="http://schemas.microsoft.com/office/drawing/2014/main" id="{83BC9830-AA6C-4F14-A5F8-C280C54AA6BC}"/>
              </a:ext>
            </a:extLst>
          </p:cNvPr>
          <p:cNvSpPr/>
          <p:nvPr userDrawn="1"/>
        </p:nvSpPr>
        <p:spPr bwMode="gray">
          <a:xfrm>
            <a:off x="0" y="0"/>
            <a:ext cx="12192000" cy="6858000"/>
          </a:xfrm>
          <a:prstGeom prst="rect">
            <a:avLst/>
          </a:prstGeom>
          <a:gradFill flip="none" rotWithShape="1">
            <a:gsLst>
              <a:gs pos="0">
                <a:schemeClr val="accent6">
                  <a:lumMod val="89000"/>
                  <a:alpha val="80000"/>
                </a:schemeClr>
              </a:gs>
              <a:gs pos="23000">
                <a:schemeClr val="accent6">
                  <a:lumMod val="89000"/>
                  <a:alpha val="60000"/>
                </a:schemeClr>
              </a:gs>
              <a:gs pos="69000">
                <a:schemeClr val="accent6">
                  <a:lumMod val="75000"/>
                  <a:alpha val="60000"/>
                </a:schemeClr>
              </a:gs>
              <a:gs pos="97000">
                <a:schemeClr val="accent6">
                  <a:lumMod val="70000"/>
                  <a:alpha val="2000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 eaLnBrk="1" fontAlgn="auto" hangingPunct="1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>
              <a:solidFill>
                <a:srgbClr val="FFFFFF"/>
              </a:solidFill>
            </a:endParaRPr>
          </a:p>
        </p:txBody>
      </p:sp>
      <p:pic>
        <p:nvPicPr>
          <p:cNvPr id="8" name="Grafik 9">
            <a:extLst>
              <a:ext uri="{FF2B5EF4-FFF2-40B4-BE49-F238E27FC236}">
                <a16:creationId xmlns:a16="http://schemas.microsoft.com/office/drawing/2014/main" id="{A8649D08-2E8B-4697-AFB5-129B5AE1F8A6}"/>
              </a:ext>
            </a:extLst>
          </p:cNvPr>
          <p:cNvPicPr>
            <a:picLocks noChangeAspect="1"/>
          </p:cNvPicPr>
          <p:nvPr userDrawn="1"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9" name="Rest">
            <a:extLst>
              <a:ext uri="{FF2B5EF4-FFF2-40B4-BE49-F238E27FC236}">
                <a16:creationId xmlns:a16="http://schemas.microsoft.com/office/drawing/2014/main" id="{20AB5D35-7EE1-4A26-A420-6C5DBF854AA5}"/>
              </a:ext>
            </a:extLst>
          </p:cNvPr>
          <p:cNvGrpSpPr>
            <a:grpSpLocks/>
          </p:cNvGrpSpPr>
          <p:nvPr userDrawn="1"/>
        </p:nvGrpSpPr>
        <p:grpSpPr bwMode="auto">
          <a:xfrm>
            <a:off x="2932113" y="1449388"/>
            <a:ext cx="7524750" cy="3933825"/>
            <a:chOff x="2932179" y="1697550"/>
            <a:chExt cx="7525080" cy="3932531"/>
          </a:xfrm>
        </p:grpSpPr>
        <p:sp>
          <p:nvSpPr>
            <p:cNvPr id="10" name="Zimbabwe" descr="© INSCALE GmbH, 05.05.2010&#10;http://www.presentationload.com/">
              <a:extLst>
                <a:ext uri="{FF2B5EF4-FFF2-40B4-BE49-F238E27FC236}">
                  <a16:creationId xmlns:a16="http://schemas.microsoft.com/office/drawing/2014/main" id="{FE3BB832-5707-47F7-A537-0648FC6F31A3}"/>
                </a:ext>
              </a:extLst>
            </p:cNvPr>
            <p:cNvSpPr>
              <a:spLocks/>
            </p:cNvSpPr>
            <p:nvPr/>
          </p:nvSpPr>
          <p:spPr bwMode="gray">
            <a:xfrm>
              <a:off x="6337515" y="5085747"/>
              <a:ext cx="244486" cy="249156"/>
            </a:xfrm>
            <a:custGeom>
              <a:avLst/>
              <a:gdLst>
                <a:gd name="T0" fmla="*/ 2147483647 w 552"/>
                <a:gd name="T1" fmla="*/ 2147483647 h 552"/>
                <a:gd name="T2" fmla="*/ 2147483647 w 552"/>
                <a:gd name="T3" fmla="*/ 2147483647 h 552"/>
                <a:gd name="T4" fmla="*/ 2147483647 w 552"/>
                <a:gd name="T5" fmla="*/ 2147483647 h 552"/>
                <a:gd name="T6" fmla="*/ 2147483647 w 552"/>
                <a:gd name="T7" fmla="*/ 2147483647 h 552"/>
                <a:gd name="T8" fmla="*/ 2147483647 w 552"/>
                <a:gd name="T9" fmla="*/ 2147483647 h 552"/>
                <a:gd name="T10" fmla="*/ 2147483647 w 552"/>
                <a:gd name="T11" fmla="*/ 2147483647 h 552"/>
                <a:gd name="T12" fmla="*/ 2147483647 w 552"/>
                <a:gd name="T13" fmla="*/ 2147483647 h 552"/>
                <a:gd name="T14" fmla="*/ 2147483647 w 552"/>
                <a:gd name="T15" fmla="*/ 2147483647 h 552"/>
                <a:gd name="T16" fmla="*/ 2147483647 w 552"/>
                <a:gd name="T17" fmla="*/ 2147483647 h 552"/>
                <a:gd name="T18" fmla="*/ 2147483647 w 552"/>
                <a:gd name="T19" fmla="*/ 2147483647 h 552"/>
                <a:gd name="T20" fmla="*/ 2147483647 w 552"/>
                <a:gd name="T21" fmla="*/ 2147483647 h 552"/>
                <a:gd name="T22" fmla="*/ 2147483647 w 552"/>
                <a:gd name="T23" fmla="*/ 2147483647 h 552"/>
                <a:gd name="T24" fmla="*/ 2147483647 w 552"/>
                <a:gd name="T25" fmla="*/ 2147483647 h 552"/>
                <a:gd name="T26" fmla="*/ 2147483647 w 552"/>
                <a:gd name="T27" fmla="*/ 2147483647 h 552"/>
                <a:gd name="T28" fmla="*/ 2147483647 w 552"/>
                <a:gd name="T29" fmla="*/ 2147483647 h 552"/>
                <a:gd name="T30" fmla="*/ 2147483647 w 552"/>
                <a:gd name="T31" fmla="*/ 2147483647 h 552"/>
                <a:gd name="T32" fmla="*/ 2147483647 w 552"/>
                <a:gd name="T33" fmla="*/ 2147483647 h 552"/>
                <a:gd name="T34" fmla="*/ 2147483647 w 552"/>
                <a:gd name="T35" fmla="*/ 2147483647 h 552"/>
                <a:gd name="T36" fmla="*/ 2147483647 w 552"/>
                <a:gd name="T37" fmla="*/ 2147483647 h 552"/>
                <a:gd name="T38" fmla="*/ 2147483647 w 552"/>
                <a:gd name="T39" fmla="*/ 2147483647 h 552"/>
                <a:gd name="T40" fmla="*/ 2147483647 w 552"/>
                <a:gd name="T41" fmla="*/ 2147483647 h 552"/>
                <a:gd name="T42" fmla="*/ 2147483647 w 552"/>
                <a:gd name="T43" fmla="*/ 2147483647 h 552"/>
                <a:gd name="T44" fmla="*/ 2147483647 w 552"/>
                <a:gd name="T45" fmla="*/ 2147483647 h 552"/>
                <a:gd name="T46" fmla="*/ 2147483647 w 552"/>
                <a:gd name="T47" fmla="*/ 2147483647 h 552"/>
                <a:gd name="T48" fmla="*/ 2147483647 w 552"/>
                <a:gd name="T49" fmla="*/ 2147483647 h 552"/>
                <a:gd name="T50" fmla="*/ 2147483647 w 552"/>
                <a:gd name="T51" fmla="*/ 2147483647 h 552"/>
                <a:gd name="T52" fmla="*/ 2147483647 w 552"/>
                <a:gd name="T53" fmla="*/ 2147483647 h 552"/>
                <a:gd name="T54" fmla="*/ 2147483647 w 552"/>
                <a:gd name="T55" fmla="*/ 2147483647 h 552"/>
                <a:gd name="T56" fmla="*/ 2147483647 w 552"/>
                <a:gd name="T57" fmla="*/ 2147483647 h 552"/>
                <a:gd name="T58" fmla="*/ 2147483647 w 552"/>
                <a:gd name="T59" fmla="*/ 2147483647 h 552"/>
                <a:gd name="T60" fmla="*/ 2147483647 w 552"/>
                <a:gd name="T61" fmla="*/ 2147483647 h 552"/>
                <a:gd name="T62" fmla="*/ 2147483647 w 552"/>
                <a:gd name="T63" fmla="*/ 2147483647 h 552"/>
                <a:gd name="T64" fmla="*/ 2147483647 w 552"/>
                <a:gd name="T65" fmla="*/ 2147483647 h 552"/>
                <a:gd name="T66" fmla="*/ 2147483647 w 552"/>
                <a:gd name="T67" fmla="*/ 2147483647 h 552"/>
                <a:gd name="T68" fmla="*/ 2147483647 w 552"/>
                <a:gd name="T69" fmla="*/ 2147483647 h 552"/>
                <a:gd name="T70" fmla="*/ 2147483647 w 552"/>
                <a:gd name="T71" fmla="*/ 2147483647 h 552"/>
                <a:gd name="T72" fmla="*/ 2147483647 w 552"/>
                <a:gd name="T73" fmla="*/ 2147483647 h 552"/>
                <a:gd name="T74" fmla="*/ 2147483647 w 552"/>
                <a:gd name="T75" fmla="*/ 0 h 552"/>
                <a:gd name="T76" fmla="*/ 2147483647 w 552"/>
                <a:gd name="T77" fmla="*/ 2147483647 h 552"/>
                <a:gd name="T78" fmla="*/ 2147483647 w 552"/>
                <a:gd name="T79" fmla="*/ 2147483647 h 552"/>
                <a:gd name="T80" fmla="*/ 2147483647 w 552"/>
                <a:gd name="T81" fmla="*/ 2147483647 h 552"/>
                <a:gd name="T82" fmla="*/ 2147483647 w 552"/>
                <a:gd name="T83" fmla="*/ 2147483647 h 552"/>
                <a:gd name="T84" fmla="*/ 2147483647 w 552"/>
                <a:gd name="T85" fmla="*/ 2147483647 h 552"/>
                <a:gd name="T86" fmla="*/ 2147483647 w 552"/>
                <a:gd name="T87" fmla="*/ 2147483647 h 552"/>
                <a:gd name="T88" fmla="*/ 2147483647 w 552"/>
                <a:gd name="T89" fmla="*/ 2147483647 h 552"/>
                <a:gd name="T90" fmla="*/ 2147483647 w 552"/>
                <a:gd name="T91" fmla="*/ 2147483647 h 552"/>
                <a:gd name="T92" fmla="*/ 2147483647 w 552"/>
                <a:gd name="T93" fmla="*/ 2147483647 h 552"/>
                <a:gd name="T94" fmla="*/ 2147483647 w 552"/>
                <a:gd name="T95" fmla="*/ 2147483647 h 552"/>
                <a:gd name="T96" fmla="*/ 2147483647 w 552"/>
                <a:gd name="T97" fmla="*/ 2147483647 h 552"/>
                <a:gd name="T98" fmla="*/ 2147483647 w 552"/>
                <a:gd name="T99" fmla="*/ 2147483647 h 552"/>
                <a:gd name="T100" fmla="*/ 2147483647 w 552"/>
                <a:gd name="T101" fmla="*/ 2147483647 h 552"/>
                <a:gd name="T102" fmla="*/ 2147483647 w 552"/>
                <a:gd name="T103" fmla="*/ 2147483647 h 55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552"/>
                <a:gd name="T157" fmla="*/ 0 h 552"/>
                <a:gd name="T158" fmla="*/ 552 w 552"/>
                <a:gd name="T159" fmla="*/ 552 h 55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552" h="552">
                  <a:moveTo>
                    <a:pt x="18" y="204"/>
                  </a:moveTo>
                  <a:lnTo>
                    <a:pt x="18" y="234"/>
                  </a:lnTo>
                  <a:lnTo>
                    <a:pt x="30" y="234"/>
                  </a:lnTo>
                  <a:lnTo>
                    <a:pt x="36" y="240"/>
                  </a:lnTo>
                  <a:lnTo>
                    <a:pt x="48" y="264"/>
                  </a:lnTo>
                  <a:lnTo>
                    <a:pt x="54" y="270"/>
                  </a:lnTo>
                  <a:lnTo>
                    <a:pt x="54" y="294"/>
                  </a:lnTo>
                  <a:lnTo>
                    <a:pt x="72" y="330"/>
                  </a:lnTo>
                  <a:lnTo>
                    <a:pt x="84" y="336"/>
                  </a:lnTo>
                  <a:lnTo>
                    <a:pt x="102" y="354"/>
                  </a:lnTo>
                  <a:lnTo>
                    <a:pt x="132" y="354"/>
                  </a:lnTo>
                  <a:lnTo>
                    <a:pt x="138" y="360"/>
                  </a:lnTo>
                  <a:lnTo>
                    <a:pt x="138" y="390"/>
                  </a:lnTo>
                  <a:lnTo>
                    <a:pt x="168" y="390"/>
                  </a:lnTo>
                  <a:lnTo>
                    <a:pt x="174" y="414"/>
                  </a:lnTo>
                  <a:lnTo>
                    <a:pt x="168" y="420"/>
                  </a:lnTo>
                  <a:lnTo>
                    <a:pt x="168" y="450"/>
                  </a:lnTo>
                  <a:lnTo>
                    <a:pt x="186" y="450"/>
                  </a:lnTo>
                  <a:lnTo>
                    <a:pt x="186" y="480"/>
                  </a:lnTo>
                  <a:lnTo>
                    <a:pt x="198" y="480"/>
                  </a:lnTo>
                  <a:lnTo>
                    <a:pt x="216" y="486"/>
                  </a:lnTo>
                  <a:lnTo>
                    <a:pt x="228" y="486"/>
                  </a:lnTo>
                  <a:lnTo>
                    <a:pt x="246" y="492"/>
                  </a:lnTo>
                  <a:lnTo>
                    <a:pt x="264" y="510"/>
                  </a:lnTo>
                  <a:lnTo>
                    <a:pt x="270" y="522"/>
                  </a:lnTo>
                  <a:lnTo>
                    <a:pt x="270" y="528"/>
                  </a:lnTo>
                  <a:lnTo>
                    <a:pt x="252" y="528"/>
                  </a:lnTo>
                  <a:lnTo>
                    <a:pt x="312" y="528"/>
                  </a:lnTo>
                  <a:lnTo>
                    <a:pt x="324" y="534"/>
                  </a:lnTo>
                  <a:lnTo>
                    <a:pt x="330" y="534"/>
                  </a:lnTo>
                  <a:lnTo>
                    <a:pt x="342" y="540"/>
                  </a:lnTo>
                  <a:lnTo>
                    <a:pt x="402" y="540"/>
                  </a:lnTo>
                  <a:lnTo>
                    <a:pt x="420" y="552"/>
                  </a:lnTo>
                  <a:lnTo>
                    <a:pt x="486" y="468"/>
                  </a:lnTo>
                  <a:lnTo>
                    <a:pt x="504" y="462"/>
                  </a:lnTo>
                  <a:lnTo>
                    <a:pt x="492" y="444"/>
                  </a:lnTo>
                  <a:lnTo>
                    <a:pt x="504" y="432"/>
                  </a:lnTo>
                  <a:lnTo>
                    <a:pt x="504" y="402"/>
                  </a:lnTo>
                  <a:lnTo>
                    <a:pt x="516" y="396"/>
                  </a:lnTo>
                  <a:lnTo>
                    <a:pt x="528" y="384"/>
                  </a:lnTo>
                  <a:lnTo>
                    <a:pt x="528" y="372"/>
                  </a:lnTo>
                  <a:lnTo>
                    <a:pt x="540" y="360"/>
                  </a:lnTo>
                  <a:lnTo>
                    <a:pt x="546" y="348"/>
                  </a:lnTo>
                  <a:lnTo>
                    <a:pt x="546" y="342"/>
                  </a:lnTo>
                  <a:lnTo>
                    <a:pt x="522" y="318"/>
                  </a:lnTo>
                  <a:lnTo>
                    <a:pt x="522" y="306"/>
                  </a:lnTo>
                  <a:lnTo>
                    <a:pt x="540" y="288"/>
                  </a:lnTo>
                  <a:lnTo>
                    <a:pt x="522" y="264"/>
                  </a:lnTo>
                  <a:lnTo>
                    <a:pt x="540" y="252"/>
                  </a:lnTo>
                  <a:lnTo>
                    <a:pt x="540" y="240"/>
                  </a:lnTo>
                  <a:lnTo>
                    <a:pt x="546" y="240"/>
                  </a:lnTo>
                  <a:lnTo>
                    <a:pt x="546" y="234"/>
                  </a:lnTo>
                  <a:lnTo>
                    <a:pt x="552" y="228"/>
                  </a:lnTo>
                  <a:lnTo>
                    <a:pt x="552" y="216"/>
                  </a:lnTo>
                  <a:lnTo>
                    <a:pt x="540" y="192"/>
                  </a:lnTo>
                  <a:lnTo>
                    <a:pt x="540" y="180"/>
                  </a:lnTo>
                  <a:lnTo>
                    <a:pt x="546" y="174"/>
                  </a:lnTo>
                  <a:lnTo>
                    <a:pt x="546" y="168"/>
                  </a:lnTo>
                  <a:lnTo>
                    <a:pt x="552" y="162"/>
                  </a:lnTo>
                  <a:lnTo>
                    <a:pt x="540" y="150"/>
                  </a:lnTo>
                  <a:lnTo>
                    <a:pt x="552" y="138"/>
                  </a:lnTo>
                  <a:lnTo>
                    <a:pt x="540" y="120"/>
                  </a:lnTo>
                  <a:lnTo>
                    <a:pt x="546" y="114"/>
                  </a:lnTo>
                  <a:lnTo>
                    <a:pt x="552" y="102"/>
                  </a:lnTo>
                  <a:lnTo>
                    <a:pt x="552" y="96"/>
                  </a:lnTo>
                  <a:lnTo>
                    <a:pt x="540" y="84"/>
                  </a:lnTo>
                  <a:lnTo>
                    <a:pt x="528" y="84"/>
                  </a:lnTo>
                  <a:lnTo>
                    <a:pt x="510" y="66"/>
                  </a:lnTo>
                  <a:lnTo>
                    <a:pt x="498" y="66"/>
                  </a:lnTo>
                  <a:lnTo>
                    <a:pt x="486" y="72"/>
                  </a:lnTo>
                  <a:lnTo>
                    <a:pt x="480" y="72"/>
                  </a:lnTo>
                  <a:lnTo>
                    <a:pt x="462" y="48"/>
                  </a:lnTo>
                  <a:lnTo>
                    <a:pt x="444" y="48"/>
                  </a:lnTo>
                  <a:lnTo>
                    <a:pt x="432" y="30"/>
                  </a:lnTo>
                  <a:lnTo>
                    <a:pt x="372" y="30"/>
                  </a:lnTo>
                  <a:lnTo>
                    <a:pt x="366" y="0"/>
                  </a:lnTo>
                  <a:lnTo>
                    <a:pt x="330" y="0"/>
                  </a:lnTo>
                  <a:lnTo>
                    <a:pt x="294" y="12"/>
                  </a:lnTo>
                  <a:lnTo>
                    <a:pt x="282" y="24"/>
                  </a:lnTo>
                  <a:lnTo>
                    <a:pt x="258" y="36"/>
                  </a:lnTo>
                  <a:lnTo>
                    <a:pt x="258" y="72"/>
                  </a:lnTo>
                  <a:lnTo>
                    <a:pt x="252" y="78"/>
                  </a:lnTo>
                  <a:lnTo>
                    <a:pt x="240" y="78"/>
                  </a:lnTo>
                  <a:lnTo>
                    <a:pt x="228" y="84"/>
                  </a:lnTo>
                  <a:lnTo>
                    <a:pt x="210" y="90"/>
                  </a:lnTo>
                  <a:lnTo>
                    <a:pt x="198" y="96"/>
                  </a:lnTo>
                  <a:lnTo>
                    <a:pt x="192" y="102"/>
                  </a:lnTo>
                  <a:lnTo>
                    <a:pt x="180" y="126"/>
                  </a:lnTo>
                  <a:lnTo>
                    <a:pt x="174" y="132"/>
                  </a:lnTo>
                  <a:lnTo>
                    <a:pt x="174" y="138"/>
                  </a:lnTo>
                  <a:lnTo>
                    <a:pt x="168" y="144"/>
                  </a:lnTo>
                  <a:lnTo>
                    <a:pt x="162" y="156"/>
                  </a:lnTo>
                  <a:lnTo>
                    <a:pt x="132" y="186"/>
                  </a:lnTo>
                  <a:lnTo>
                    <a:pt x="108" y="198"/>
                  </a:lnTo>
                  <a:lnTo>
                    <a:pt x="90" y="198"/>
                  </a:lnTo>
                  <a:lnTo>
                    <a:pt x="90" y="192"/>
                  </a:lnTo>
                  <a:lnTo>
                    <a:pt x="78" y="180"/>
                  </a:lnTo>
                  <a:lnTo>
                    <a:pt x="66" y="180"/>
                  </a:lnTo>
                  <a:lnTo>
                    <a:pt x="66" y="192"/>
                  </a:lnTo>
                  <a:lnTo>
                    <a:pt x="54" y="192"/>
                  </a:lnTo>
                  <a:lnTo>
                    <a:pt x="42" y="180"/>
                  </a:lnTo>
                  <a:lnTo>
                    <a:pt x="42" y="174"/>
                  </a:lnTo>
                  <a:lnTo>
                    <a:pt x="0" y="174"/>
                  </a:lnTo>
                  <a:lnTo>
                    <a:pt x="6" y="192"/>
                  </a:lnTo>
                  <a:lnTo>
                    <a:pt x="18" y="204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1" name="Zambia" descr="© INSCALE GmbH, 05.05.2010&#10;http://www.presentationload.com/">
              <a:extLst>
                <a:ext uri="{FF2B5EF4-FFF2-40B4-BE49-F238E27FC236}">
                  <a16:creationId xmlns:a16="http://schemas.microsoft.com/office/drawing/2014/main" id="{735FD7EC-43B6-4AE1-B47D-07F67925949B}"/>
                </a:ext>
              </a:extLst>
            </p:cNvPr>
            <p:cNvSpPr>
              <a:spLocks/>
            </p:cNvSpPr>
            <p:nvPr/>
          </p:nvSpPr>
          <p:spPr bwMode="gray">
            <a:xfrm>
              <a:off x="6239086" y="4815961"/>
              <a:ext cx="369904" cy="358657"/>
            </a:xfrm>
            <a:custGeom>
              <a:avLst/>
              <a:gdLst>
                <a:gd name="T0" fmla="*/ 2147483647 w 834"/>
                <a:gd name="T1" fmla="*/ 2147483647 h 798"/>
                <a:gd name="T2" fmla="*/ 2147483647 w 834"/>
                <a:gd name="T3" fmla="*/ 2147483647 h 798"/>
                <a:gd name="T4" fmla="*/ 2147483647 w 834"/>
                <a:gd name="T5" fmla="*/ 2147483647 h 798"/>
                <a:gd name="T6" fmla="*/ 2147483647 w 834"/>
                <a:gd name="T7" fmla="*/ 2147483647 h 798"/>
                <a:gd name="T8" fmla="*/ 2147483647 w 834"/>
                <a:gd name="T9" fmla="*/ 2147483647 h 798"/>
                <a:gd name="T10" fmla="*/ 2147483647 w 834"/>
                <a:gd name="T11" fmla="*/ 2147483647 h 798"/>
                <a:gd name="T12" fmla="*/ 2147483647 w 834"/>
                <a:gd name="T13" fmla="*/ 2147483647 h 798"/>
                <a:gd name="T14" fmla="*/ 2147483647 w 834"/>
                <a:gd name="T15" fmla="*/ 2147483647 h 798"/>
                <a:gd name="T16" fmla="*/ 2147483647 w 834"/>
                <a:gd name="T17" fmla="*/ 2147483647 h 798"/>
                <a:gd name="T18" fmla="*/ 2147483647 w 834"/>
                <a:gd name="T19" fmla="*/ 2147483647 h 798"/>
                <a:gd name="T20" fmla="*/ 2147483647 w 834"/>
                <a:gd name="T21" fmla="*/ 2147483647 h 798"/>
                <a:gd name="T22" fmla="*/ 2147483647 w 834"/>
                <a:gd name="T23" fmla="*/ 2147483647 h 798"/>
                <a:gd name="T24" fmla="*/ 2147483647 w 834"/>
                <a:gd name="T25" fmla="*/ 2147483647 h 798"/>
                <a:gd name="T26" fmla="*/ 2147483647 w 834"/>
                <a:gd name="T27" fmla="*/ 2147483647 h 798"/>
                <a:gd name="T28" fmla="*/ 2147483647 w 834"/>
                <a:gd name="T29" fmla="*/ 2147483647 h 798"/>
                <a:gd name="T30" fmla="*/ 2147483647 w 834"/>
                <a:gd name="T31" fmla="*/ 2147483647 h 798"/>
                <a:gd name="T32" fmla="*/ 2147483647 w 834"/>
                <a:gd name="T33" fmla="*/ 2147483647 h 798"/>
                <a:gd name="T34" fmla="*/ 2147483647 w 834"/>
                <a:gd name="T35" fmla="*/ 2147483647 h 798"/>
                <a:gd name="T36" fmla="*/ 2147483647 w 834"/>
                <a:gd name="T37" fmla="*/ 2147483647 h 798"/>
                <a:gd name="T38" fmla="*/ 2147483647 w 834"/>
                <a:gd name="T39" fmla="*/ 2147483647 h 798"/>
                <a:gd name="T40" fmla="*/ 2147483647 w 834"/>
                <a:gd name="T41" fmla="*/ 2147483647 h 798"/>
                <a:gd name="T42" fmla="*/ 2147483647 w 834"/>
                <a:gd name="T43" fmla="*/ 2147483647 h 798"/>
                <a:gd name="T44" fmla="*/ 2147483647 w 834"/>
                <a:gd name="T45" fmla="*/ 2147483647 h 798"/>
                <a:gd name="T46" fmla="*/ 2147483647 w 834"/>
                <a:gd name="T47" fmla="*/ 2147483647 h 798"/>
                <a:gd name="T48" fmla="*/ 2147483647 w 834"/>
                <a:gd name="T49" fmla="*/ 2147483647 h 798"/>
                <a:gd name="T50" fmla="*/ 2147483647 w 834"/>
                <a:gd name="T51" fmla="*/ 2147483647 h 798"/>
                <a:gd name="T52" fmla="*/ 2147483647 w 834"/>
                <a:gd name="T53" fmla="*/ 2147483647 h 798"/>
                <a:gd name="T54" fmla="*/ 2147483647 w 834"/>
                <a:gd name="T55" fmla="*/ 2147483647 h 798"/>
                <a:gd name="T56" fmla="*/ 2147483647 w 834"/>
                <a:gd name="T57" fmla="*/ 2147483647 h 798"/>
                <a:gd name="T58" fmla="*/ 2147483647 w 834"/>
                <a:gd name="T59" fmla="*/ 2147483647 h 798"/>
                <a:gd name="T60" fmla="*/ 2147483647 w 834"/>
                <a:gd name="T61" fmla="*/ 2147483647 h 798"/>
                <a:gd name="T62" fmla="*/ 2147483647 w 834"/>
                <a:gd name="T63" fmla="*/ 2147483647 h 798"/>
                <a:gd name="T64" fmla="*/ 2147483647 w 834"/>
                <a:gd name="T65" fmla="*/ 2147483647 h 798"/>
                <a:gd name="T66" fmla="*/ 2147483647 w 834"/>
                <a:gd name="T67" fmla="*/ 2147483647 h 798"/>
                <a:gd name="T68" fmla="*/ 2147483647 w 834"/>
                <a:gd name="T69" fmla="*/ 2147483647 h 798"/>
                <a:gd name="T70" fmla="*/ 2147483647 w 834"/>
                <a:gd name="T71" fmla="*/ 2147483647 h 798"/>
                <a:gd name="T72" fmla="*/ 2147483647 w 834"/>
                <a:gd name="T73" fmla="*/ 2147483647 h 798"/>
                <a:gd name="T74" fmla="*/ 2147483647 w 834"/>
                <a:gd name="T75" fmla="*/ 2147483647 h 798"/>
                <a:gd name="T76" fmla="*/ 2147483647 w 834"/>
                <a:gd name="T77" fmla="*/ 2147483647 h 798"/>
                <a:gd name="T78" fmla="*/ 2147483647 w 834"/>
                <a:gd name="T79" fmla="*/ 2147483647 h 798"/>
                <a:gd name="T80" fmla="*/ 2147483647 w 834"/>
                <a:gd name="T81" fmla="*/ 2147483647 h 798"/>
                <a:gd name="T82" fmla="*/ 2147483647 w 834"/>
                <a:gd name="T83" fmla="*/ 2147483647 h 798"/>
                <a:gd name="T84" fmla="*/ 2147483647 w 834"/>
                <a:gd name="T85" fmla="*/ 2147483647 h 798"/>
                <a:gd name="T86" fmla="*/ 2147483647 w 834"/>
                <a:gd name="T87" fmla="*/ 2147483647 h 798"/>
                <a:gd name="T88" fmla="*/ 2147483647 w 834"/>
                <a:gd name="T89" fmla="*/ 2147483647 h 798"/>
                <a:gd name="T90" fmla="*/ 2147483647 w 834"/>
                <a:gd name="T91" fmla="*/ 2147483647 h 798"/>
                <a:gd name="T92" fmla="*/ 2147483647 w 834"/>
                <a:gd name="T93" fmla="*/ 2147483647 h 798"/>
                <a:gd name="T94" fmla="*/ 2147483647 w 834"/>
                <a:gd name="T95" fmla="*/ 2147483647 h 798"/>
                <a:gd name="T96" fmla="*/ 2147483647 w 834"/>
                <a:gd name="T97" fmla="*/ 2147483647 h 798"/>
                <a:gd name="T98" fmla="*/ 2147483647 w 834"/>
                <a:gd name="T99" fmla="*/ 2147483647 h 798"/>
                <a:gd name="T100" fmla="*/ 2147483647 w 834"/>
                <a:gd name="T101" fmla="*/ 2147483647 h 798"/>
                <a:gd name="T102" fmla="*/ 2147483647 w 834"/>
                <a:gd name="T103" fmla="*/ 2147483647 h 798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834"/>
                <a:gd name="T157" fmla="*/ 0 h 798"/>
                <a:gd name="T158" fmla="*/ 834 w 834"/>
                <a:gd name="T159" fmla="*/ 798 h 798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834" h="798">
                  <a:moveTo>
                    <a:pt x="822" y="186"/>
                  </a:moveTo>
                  <a:lnTo>
                    <a:pt x="822" y="162"/>
                  </a:lnTo>
                  <a:lnTo>
                    <a:pt x="816" y="168"/>
                  </a:lnTo>
                  <a:lnTo>
                    <a:pt x="810" y="168"/>
                  </a:lnTo>
                  <a:lnTo>
                    <a:pt x="810" y="126"/>
                  </a:lnTo>
                  <a:lnTo>
                    <a:pt x="798" y="114"/>
                  </a:lnTo>
                  <a:lnTo>
                    <a:pt x="786" y="114"/>
                  </a:lnTo>
                  <a:lnTo>
                    <a:pt x="786" y="102"/>
                  </a:lnTo>
                  <a:lnTo>
                    <a:pt x="768" y="90"/>
                  </a:lnTo>
                  <a:lnTo>
                    <a:pt x="750" y="90"/>
                  </a:lnTo>
                  <a:lnTo>
                    <a:pt x="750" y="72"/>
                  </a:lnTo>
                  <a:lnTo>
                    <a:pt x="738" y="78"/>
                  </a:lnTo>
                  <a:lnTo>
                    <a:pt x="726" y="78"/>
                  </a:lnTo>
                  <a:lnTo>
                    <a:pt x="708" y="60"/>
                  </a:lnTo>
                  <a:lnTo>
                    <a:pt x="690" y="60"/>
                  </a:lnTo>
                  <a:lnTo>
                    <a:pt x="684" y="54"/>
                  </a:lnTo>
                  <a:lnTo>
                    <a:pt x="684" y="36"/>
                  </a:lnTo>
                  <a:lnTo>
                    <a:pt x="672" y="42"/>
                  </a:lnTo>
                  <a:lnTo>
                    <a:pt x="654" y="42"/>
                  </a:lnTo>
                  <a:lnTo>
                    <a:pt x="648" y="54"/>
                  </a:lnTo>
                  <a:lnTo>
                    <a:pt x="642" y="60"/>
                  </a:lnTo>
                  <a:lnTo>
                    <a:pt x="636" y="60"/>
                  </a:lnTo>
                  <a:lnTo>
                    <a:pt x="624" y="48"/>
                  </a:lnTo>
                  <a:lnTo>
                    <a:pt x="624" y="36"/>
                  </a:lnTo>
                  <a:lnTo>
                    <a:pt x="618" y="30"/>
                  </a:lnTo>
                  <a:lnTo>
                    <a:pt x="606" y="30"/>
                  </a:lnTo>
                  <a:lnTo>
                    <a:pt x="600" y="24"/>
                  </a:lnTo>
                  <a:lnTo>
                    <a:pt x="594" y="24"/>
                  </a:lnTo>
                  <a:lnTo>
                    <a:pt x="594" y="6"/>
                  </a:lnTo>
                  <a:lnTo>
                    <a:pt x="600" y="0"/>
                  </a:lnTo>
                  <a:lnTo>
                    <a:pt x="576" y="12"/>
                  </a:lnTo>
                  <a:lnTo>
                    <a:pt x="558" y="12"/>
                  </a:lnTo>
                  <a:lnTo>
                    <a:pt x="546" y="18"/>
                  </a:lnTo>
                  <a:lnTo>
                    <a:pt x="528" y="18"/>
                  </a:lnTo>
                  <a:lnTo>
                    <a:pt x="510" y="24"/>
                  </a:lnTo>
                  <a:lnTo>
                    <a:pt x="498" y="24"/>
                  </a:lnTo>
                  <a:lnTo>
                    <a:pt x="498" y="54"/>
                  </a:lnTo>
                  <a:lnTo>
                    <a:pt x="480" y="72"/>
                  </a:lnTo>
                  <a:lnTo>
                    <a:pt x="468" y="78"/>
                  </a:lnTo>
                  <a:lnTo>
                    <a:pt x="462" y="84"/>
                  </a:lnTo>
                  <a:lnTo>
                    <a:pt x="456" y="84"/>
                  </a:lnTo>
                  <a:lnTo>
                    <a:pt x="468" y="96"/>
                  </a:lnTo>
                  <a:lnTo>
                    <a:pt x="468" y="102"/>
                  </a:lnTo>
                  <a:lnTo>
                    <a:pt x="474" y="108"/>
                  </a:lnTo>
                  <a:lnTo>
                    <a:pt x="474" y="114"/>
                  </a:lnTo>
                  <a:lnTo>
                    <a:pt x="480" y="120"/>
                  </a:lnTo>
                  <a:lnTo>
                    <a:pt x="480" y="144"/>
                  </a:lnTo>
                  <a:lnTo>
                    <a:pt x="486" y="162"/>
                  </a:lnTo>
                  <a:lnTo>
                    <a:pt x="486" y="216"/>
                  </a:lnTo>
                  <a:lnTo>
                    <a:pt x="474" y="228"/>
                  </a:lnTo>
                  <a:lnTo>
                    <a:pt x="468" y="240"/>
                  </a:lnTo>
                  <a:lnTo>
                    <a:pt x="462" y="258"/>
                  </a:lnTo>
                  <a:lnTo>
                    <a:pt x="456" y="270"/>
                  </a:lnTo>
                  <a:lnTo>
                    <a:pt x="456" y="294"/>
                  </a:lnTo>
                  <a:lnTo>
                    <a:pt x="468" y="306"/>
                  </a:lnTo>
                  <a:lnTo>
                    <a:pt x="474" y="306"/>
                  </a:lnTo>
                  <a:lnTo>
                    <a:pt x="474" y="312"/>
                  </a:lnTo>
                  <a:lnTo>
                    <a:pt x="480" y="312"/>
                  </a:lnTo>
                  <a:lnTo>
                    <a:pt x="510" y="342"/>
                  </a:lnTo>
                  <a:lnTo>
                    <a:pt x="522" y="348"/>
                  </a:lnTo>
                  <a:lnTo>
                    <a:pt x="528" y="348"/>
                  </a:lnTo>
                  <a:lnTo>
                    <a:pt x="534" y="342"/>
                  </a:lnTo>
                  <a:lnTo>
                    <a:pt x="534" y="324"/>
                  </a:lnTo>
                  <a:lnTo>
                    <a:pt x="558" y="324"/>
                  </a:lnTo>
                  <a:lnTo>
                    <a:pt x="558" y="372"/>
                  </a:lnTo>
                  <a:lnTo>
                    <a:pt x="552" y="408"/>
                  </a:lnTo>
                  <a:lnTo>
                    <a:pt x="546" y="426"/>
                  </a:lnTo>
                  <a:lnTo>
                    <a:pt x="540" y="426"/>
                  </a:lnTo>
                  <a:lnTo>
                    <a:pt x="540" y="420"/>
                  </a:lnTo>
                  <a:lnTo>
                    <a:pt x="534" y="408"/>
                  </a:lnTo>
                  <a:lnTo>
                    <a:pt x="516" y="420"/>
                  </a:lnTo>
                  <a:lnTo>
                    <a:pt x="498" y="420"/>
                  </a:lnTo>
                  <a:lnTo>
                    <a:pt x="498" y="408"/>
                  </a:lnTo>
                  <a:lnTo>
                    <a:pt x="492" y="396"/>
                  </a:lnTo>
                  <a:lnTo>
                    <a:pt x="492" y="384"/>
                  </a:lnTo>
                  <a:lnTo>
                    <a:pt x="480" y="372"/>
                  </a:lnTo>
                  <a:lnTo>
                    <a:pt x="468" y="372"/>
                  </a:lnTo>
                  <a:lnTo>
                    <a:pt x="462" y="360"/>
                  </a:lnTo>
                  <a:lnTo>
                    <a:pt x="462" y="354"/>
                  </a:lnTo>
                  <a:lnTo>
                    <a:pt x="456" y="342"/>
                  </a:lnTo>
                  <a:lnTo>
                    <a:pt x="450" y="336"/>
                  </a:lnTo>
                  <a:lnTo>
                    <a:pt x="444" y="336"/>
                  </a:lnTo>
                  <a:lnTo>
                    <a:pt x="438" y="342"/>
                  </a:lnTo>
                  <a:lnTo>
                    <a:pt x="426" y="342"/>
                  </a:lnTo>
                  <a:lnTo>
                    <a:pt x="426" y="330"/>
                  </a:lnTo>
                  <a:lnTo>
                    <a:pt x="420" y="324"/>
                  </a:lnTo>
                  <a:lnTo>
                    <a:pt x="390" y="324"/>
                  </a:lnTo>
                  <a:lnTo>
                    <a:pt x="390" y="312"/>
                  </a:lnTo>
                  <a:lnTo>
                    <a:pt x="396" y="312"/>
                  </a:lnTo>
                  <a:lnTo>
                    <a:pt x="396" y="300"/>
                  </a:lnTo>
                  <a:lnTo>
                    <a:pt x="384" y="300"/>
                  </a:lnTo>
                  <a:lnTo>
                    <a:pt x="378" y="294"/>
                  </a:lnTo>
                  <a:lnTo>
                    <a:pt x="378" y="282"/>
                  </a:lnTo>
                  <a:lnTo>
                    <a:pt x="366" y="270"/>
                  </a:lnTo>
                  <a:lnTo>
                    <a:pt x="360" y="270"/>
                  </a:lnTo>
                  <a:lnTo>
                    <a:pt x="354" y="276"/>
                  </a:lnTo>
                  <a:lnTo>
                    <a:pt x="354" y="294"/>
                  </a:lnTo>
                  <a:lnTo>
                    <a:pt x="348" y="300"/>
                  </a:lnTo>
                  <a:lnTo>
                    <a:pt x="348" y="306"/>
                  </a:lnTo>
                  <a:lnTo>
                    <a:pt x="330" y="306"/>
                  </a:lnTo>
                  <a:lnTo>
                    <a:pt x="300" y="300"/>
                  </a:lnTo>
                  <a:lnTo>
                    <a:pt x="264" y="294"/>
                  </a:lnTo>
                  <a:lnTo>
                    <a:pt x="246" y="282"/>
                  </a:lnTo>
                  <a:lnTo>
                    <a:pt x="240" y="276"/>
                  </a:lnTo>
                  <a:lnTo>
                    <a:pt x="234" y="264"/>
                  </a:lnTo>
                  <a:lnTo>
                    <a:pt x="234" y="246"/>
                  </a:lnTo>
                  <a:lnTo>
                    <a:pt x="192" y="252"/>
                  </a:lnTo>
                  <a:lnTo>
                    <a:pt x="198" y="258"/>
                  </a:lnTo>
                  <a:lnTo>
                    <a:pt x="198" y="264"/>
                  </a:lnTo>
                  <a:lnTo>
                    <a:pt x="180" y="264"/>
                  </a:lnTo>
                  <a:lnTo>
                    <a:pt x="174" y="258"/>
                  </a:lnTo>
                  <a:lnTo>
                    <a:pt x="174" y="228"/>
                  </a:lnTo>
                  <a:lnTo>
                    <a:pt x="156" y="228"/>
                  </a:lnTo>
                  <a:lnTo>
                    <a:pt x="150" y="216"/>
                  </a:lnTo>
                  <a:lnTo>
                    <a:pt x="144" y="234"/>
                  </a:lnTo>
                  <a:lnTo>
                    <a:pt x="144" y="240"/>
                  </a:lnTo>
                  <a:lnTo>
                    <a:pt x="156" y="252"/>
                  </a:lnTo>
                  <a:lnTo>
                    <a:pt x="156" y="270"/>
                  </a:lnTo>
                  <a:lnTo>
                    <a:pt x="150" y="276"/>
                  </a:lnTo>
                  <a:lnTo>
                    <a:pt x="144" y="276"/>
                  </a:lnTo>
                  <a:lnTo>
                    <a:pt x="144" y="330"/>
                  </a:lnTo>
                  <a:lnTo>
                    <a:pt x="156" y="342"/>
                  </a:lnTo>
                  <a:lnTo>
                    <a:pt x="138" y="348"/>
                  </a:lnTo>
                  <a:lnTo>
                    <a:pt x="138" y="354"/>
                  </a:lnTo>
                  <a:lnTo>
                    <a:pt x="144" y="360"/>
                  </a:lnTo>
                  <a:lnTo>
                    <a:pt x="144" y="384"/>
                  </a:lnTo>
                  <a:lnTo>
                    <a:pt x="132" y="396"/>
                  </a:lnTo>
                  <a:lnTo>
                    <a:pt x="126" y="396"/>
                  </a:lnTo>
                  <a:lnTo>
                    <a:pt x="0" y="390"/>
                  </a:lnTo>
                  <a:lnTo>
                    <a:pt x="0" y="642"/>
                  </a:lnTo>
                  <a:lnTo>
                    <a:pt x="6" y="654"/>
                  </a:lnTo>
                  <a:lnTo>
                    <a:pt x="6" y="672"/>
                  </a:lnTo>
                  <a:lnTo>
                    <a:pt x="96" y="762"/>
                  </a:lnTo>
                  <a:lnTo>
                    <a:pt x="114" y="768"/>
                  </a:lnTo>
                  <a:lnTo>
                    <a:pt x="138" y="756"/>
                  </a:lnTo>
                  <a:lnTo>
                    <a:pt x="144" y="756"/>
                  </a:lnTo>
                  <a:lnTo>
                    <a:pt x="150" y="750"/>
                  </a:lnTo>
                  <a:lnTo>
                    <a:pt x="168" y="750"/>
                  </a:lnTo>
                  <a:lnTo>
                    <a:pt x="174" y="756"/>
                  </a:lnTo>
                  <a:lnTo>
                    <a:pt x="174" y="762"/>
                  </a:lnTo>
                  <a:lnTo>
                    <a:pt x="204" y="756"/>
                  </a:lnTo>
                  <a:lnTo>
                    <a:pt x="222" y="774"/>
                  </a:lnTo>
                  <a:lnTo>
                    <a:pt x="264" y="774"/>
                  </a:lnTo>
                  <a:lnTo>
                    <a:pt x="264" y="780"/>
                  </a:lnTo>
                  <a:lnTo>
                    <a:pt x="276" y="792"/>
                  </a:lnTo>
                  <a:lnTo>
                    <a:pt x="288" y="792"/>
                  </a:lnTo>
                  <a:lnTo>
                    <a:pt x="288" y="780"/>
                  </a:lnTo>
                  <a:lnTo>
                    <a:pt x="300" y="780"/>
                  </a:lnTo>
                  <a:lnTo>
                    <a:pt x="312" y="792"/>
                  </a:lnTo>
                  <a:lnTo>
                    <a:pt x="312" y="798"/>
                  </a:lnTo>
                  <a:lnTo>
                    <a:pt x="330" y="798"/>
                  </a:lnTo>
                  <a:lnTo>
                    <a:pt x="354" y="786"/>
                  </a:lnTo>
                  <a:lnTo>
                    <a:pt x="384" y="756"/>
                  </a:lnTo>
                  <a:lnTo>
                    <a:pt x="390" y="744"/>
                  </a:lnTo>
                  <a:lnTo>
                    <a:pt x="396" y="738"/>
                  </a:lnTo>
                  <a:lnTo>
                    <a:pt x="396" y="732"/>
                  </a:lnTo>
                  <a:lnTo>
                    <a:pt x="402" y="726"/>
                  </a:lnTo>
                  <a:lnTo>
                    <a:pt x="414" y="702"/>
                  </a:lnTo>
                  <a:lnTo>
                    <a:pt x="420" y="696"/>
                  </a:lnTo>
                  <a:lnTo>
                    <a:pt x="432" y="690"/>
                  </a:lnTo>
                  <a:lnTo>
                    <a:pt x="450" y="684"/>
                  </a:lnTo>
                  <a:lnTo>
                    <a:pt x="462" y="678"/>
                  </a:lnTo>
                  <a:lnTo>
                    <a:pt x="474" y="678"/>
                  </a:lnTo>
                  <a:lnTo>
                    <a:pt x="480" y="672"/>
                  </a:lnTo>
                  <a:lnTo>
                    <a:pt x="480" y="636"/>
                  </a:lnTo>
                  <a:lnTo>
                    <a:pt x="504" y="624"/>
                  </a:lnTo>
                  <a:lnTo>
                    <a:pt x="516" y="612"/>
                  </a:lnTo>
                  <a:lnTo>
                    <a:pt x="552" y="600"/>
                  </a:lnTo>
                  <a:lnTo>
                    <a:pt x="588" y="600"/>
                  </a:lnTo>
                  <a:lnTo>
                    <a:pt x="588" y="576"/>
                  </a:lnTo>
                  <a:lnTo>
                    <a:pt x="570" y="558"/>
                  </a:lnTo>
                  <a:lnTo>
                    <a:pt x="582" y="546"/>
                  </a:lnTo>
                  <a:lnTo>
                    <a:pt x="612" y="546"/>
                  </a:lnTo>
                  <a:lnTo>
                    <a:pt x="630" y="528"/>
                  </a:lnTo>
                  <a:lnTo>
                    <a:pt x="642" y="528"/>
                  </a:lnTo>
                  <a:lnTo>
                    <a:pt x="654" y="522"/>
                  </a:lnTo>
                  <a:lnTo>
                    <a:pt x="672" y="522"/>
                  </a:lnTo>
                  <a:lnTo>
                    <a:pt x="690" y="516"/>
                  </a:lnTo>
                  <a:lnTo>
                    <a:pt x="702" y="510"/>
                  </a:lnTo>
                  <a:lnTo>
                    <a:pt x="708" y="510"/>
                  </a:lnTo>
                  <a:lnTo>
                    <a:pt x="732" y="498"/>
                  </a:lnTo>
                  <a:lnTo>
                    <a:pt x="750" y="486"/>
                  </a:lnTo>
                  <a:lnTo>
                    <a:pt x="762" y="480"/>
                  </a:lnTo>
                  <a:lnTo>
                    <a:pt x="780" y="474"/>
                  </a:lnTo>
                  <a:lnTo>
                    <a:pt x="786" y="468"/>
                  </a:lnTo>
                  <a:lnTo>
                    <a:pt x="792" y="468"/>
                  </a:lnTo>
                  <a:lnTo>
                    <a:pt x="780" y="462"/>
                  </a:lnTo>
                  <a:lnTo>
                    <a:pt x="768" y="450"/>
                  </a:lnTo>
                  <a:lnTo>
                    <a:pt x="756" y="444"/>
                  </a:lnTo>
                  <a:lnTo>
                    <a:pt x="756" y="438"/>
                  </a:lnTo>
                  <a:lnTo>
                    <a:pt x="762" y="432"/>
                  </a:lnTo>
                  <a:lnTo>
                    <a:pt x="768" y="420"/>
                  </a:lnTo>
                  <a:lnTo>
                    <a:pt x="774" y="414"/>
                  </a:lnTo>
                  <a:lnTo>
                    <a:pt x="780" y="402"/>
                  </a:lnTo>
                  <a:lnTo>
                    <a:pt x="774" y="366"/>
                  </a:lnTo>
                  <a:lnTo>
                    <a:pt x="780" y="366"/>
                  </a:lnTo>
                  <a:lnTo>
                    <a:pt x="786" y="360"/>
                  </a:lnTo>
                  <a:lnTo>
                    <a:pt x="798" y="354"/>
                  </a:lnTo>
                  <a:lnTo>
                    <a:pt x="816" y="336"/>
                  </a:lnTo>
                  <a:lnTo>
                    <a:pt x="816" y="330"/>
                  </a:lnTo>
                  <a:lnTo>
                    <a:pt x="804" y="330"/>
                  </a:lnTo>
                  <a:lnTo>
                    <a:pt x="804" y="258"/>
                  </a:lnTo>
                  <a:lnTo>
                    <a:pt x="810" y="240"/>
                  </a:lnTo>
                  <a:lnTo>
                    <a:pt x="798" y="234"/>
                  </a:lnTo>
                  <a:lnTo>
                    <a:pt x="798" y="216"/>
                  </a:lnTo>
                  <a:lnTo>
                    <a:pt x="804" y="216"/>
                  </a:lnTo>
                  <a:lnTo>
                    <a:pt x="810" y="210"/>
                  </a:lnTo>
                  <a:lnTo>
                    <a:pt x="834" y="198"/>
                  </a:lnTo>
                  <a:lnTo>
                    <a:pt x="834" y="186"/>
                  </a:lnTo>
                  <a:lnTo>
                    <a:pt x="822" y="186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2" name="Yemen" descr="© INSCALE GmbH, 05.05.2010&#10;http://www.presentationload.com/">
              <a:extLst>
                <a:ext uri="{FF2B5EF4-FFF2-40B4-BE49-F238E27FC236}">
                  <a16:creationId xmlns:a16="http://schemas.microsoft.com/office/drawing/2014/main" id="{12BB977D-28BF-45FE-A3E1-3BF2D8E9FA6B}"/>
                </a:ext>
              </a:extLst>
            </p:cNvPr>
            <p:cNvSpPr>
              <a:spLocks/>
            </p:cNvSpPr>
            <p:nvPr/>
          </p:nvSpPr>
          <p:spPr bwMode="gray">
            <a:xfrm>
              <a:off x="6880464" y="3832035"/>
              <a:ext cx="325452" cy="225351"/>
            </a:xfrm>
            <a:custGeom>
              <a:avLst/>
              <a:gdLst>
                <a:gd name="T0" fmla="*/ 2147483647 w 732"/>
                <a:gd name="T1" fmla="*/ 2147483647 h 498"/>
                <a:gd name="T2" fmla="*/ 2147483647 w 732"/>
                <a:gd name="T3" fmla="*/ 2147483647 h 498"/>
                <a:gd name="T4" fmla="*/ 2147483647 w 732"/>
                <a:gd name="T5" fmla="*/ 2147483647 h 498"/>
                <a:gd name="T6" fmla="*/ 2147483647 w 732"/>
                <a:gd name="T7" fmla="*/ 2147483647 h 498"/>
                <a:gd name="T8" fmla="*/ 2147483647 w 732"/>
                <a:gd name="T9" fmla="*/ 2147483647 h 498"/>
                <a:gd name="T10" fmla="*/ 2147483647 w 732"/>
                <a:gd name="T11" fmla="*/ 2147483647 h 498"/>
                <a:gd name="T12" fmla="*/ 2147483647 w 732"/>
                <a:gd name="T13" fmla="*/ 2147483647 h 498"/>
                <a:gd name="T14" fmla="*/ 2147483647 w 732"/>
                <a:gd name="T15" fmla="*/ 2147483647 h 498"/>
                <a:gd name="T16" fmla="*/ 2147483647 w 732"/>
                <a:gd name="T17" fmla="*/ 2147483647 h 498"/>
                <a:gd name="T18" fmla="*/ 2147483647 w 732"/>
                <a:gd name="T19" fmla="*/ 2147483647 h 498"/>
                <a:gd name="T20" fmla="*/ 2147483647 w 732"/>
                <a:gd name="T21" fmla="*/ 2147483647 h 498"/>
                <a:gd name="T22" fmla="*/ 2147483647 w 732"/>
                <a:gd name="T23" fmla="*/ 2147483647 h 498"/>
                <a:gd name="T24" fmla="*/ 2147483647 w 732"/>
                <a:gd name="T25" fmla="*/ 2147483647 h 498"/>
                <a:gd name="T26" fmla="*/ 2147483647 w 732"/>
                <a:gd name="T27" fmla="*/ 2147483647 h 498"/>
                <a:gd name="T28" fmla="*/ 2147483647 w 732"/>
                <a:gd name="T29" fmla="*/ 2147483647 h 498"/>
                <a:gd name="T30" fmla="*/ 0 w 732"/>
                <a:gd name="T31" fmla="*/ 2147483647 h 498"/>
                <a:gd name="T32" fmla="*/ 2147483647 w 732"/>
                <a:gd name="T33" fmla="*/ 2147483647 h 498"/>
                <a:gd name="T34" fmla="*/ 2147483647 w 732"/>
                <a:gd name="T35" fmla="*/ 2147483647 h 498"/>
                <a:gd name="T36" fmla="*/ 2147483647 w 732"/>
                <a:gd name="T37" fmla="*/ 2147483647 h 498"/>
                <a:gd name="T38" fmla="*/ 2147483647 w 732"/>
                <a:gd name="T39" fmla="*/ 2147483647 h 498"/>
                <a:gd name="T40" fmla="*/ 2147483647 w 732"/>
                <a:gd name="T41" fmla="*/ 2147483647 h 498"/>
                <a:gd name="T42" fmla="*/ 2147483647 w 732"/>
                <a:gd name="T43" fmla="*/ 2147483647 h 498"/>
                <a:gd name="T44" fmla="*/ 2147483647 w 732"/>
                <a:gd name="T45" fmla="*/ 2147483647 h 498"/>
                <a:gd name="T46" fmla="*/ 2147483647 w 732"/>
                <a:gd name="T47" fmla="*/ 2147483647 h 498"/>
                <a:gd name="T48" fmla="*/ 2147483647 w 732"/>
                <a:gd name="T49" fmla="*/ 2147483647 h 498"/>
                <a:gd name="T50" fmla="*/ 2147483647 w 732"/>
                <a:gd name="T51" fmla="*/ 2147483647 h 498"/>
                <a:gd name="T52" fmla="*/ 2147483647 w 732"/>
                <a:gd name="T53" fmla="*/ 2147483647 h 498"/>
                <a:gd name="T54" fmla="*/ 2147483647 w 732"/>
                <a:gd name="T55" fmla="*/ 2147483647 h 498"/>
                <a:gd name="T56" fmla="*/ 2147483647 w 732"/>
                <a:gd name="T57" fmla="*/ 2147483647 h 498"/>
                <a:gd name="T58" fmla="*/ 2147483647 w 732"/>
                <a:gd name="T59" fmla="*/ 2147483647 h 498"/>
                <a:gd name="T60" fmla="*/ 2147483647 w 732"/>
                <a:gd name="T61" fmla="*/ 2147483647 h 498"/>
                <a:gd name="T62" fmla="*/ 2147483647 w 732"/>
                <a:gd name="T63" fmla="*/ 2147483647 h 498"/>
                <a:gd name="T64" fmla="*/ 2147483647 w 732"/>
                <a:gd name="T65" fmla="*/ 2147483647 h 498"/>
                <a:gd name="T66" fmla="*/ 2147483647 w 732"/>
                <a:gd name="T67" fmla="*/ 2147483647 h 498"/>
                <a:gd name="T68" fmla="*/ 2147483647 w 732"/>
                <a:gd name="T69" fmla="*/ 2147483647 h 498"/>
                <a:gd name="T70" fmla="*/ 2147483647 w 732"/>
                <a:gd name="T71" fmla="*/ 2147483647 h 498"/>
                <a:gd name="T72" fmla="*/ 2147483647 w 732"/>
                <a:gd name="T73" fmla="*/ 2147483647 h 498"/>
                <a:gd name="T74" fmla="*/ 2147483647 w 732"/>
                <a:gd name="T75" fmla="*/ 2147483647 h 498"/>
                <a:gd name="T76" fmla="*/ 2147483647 w 732"/>
                <a:gd name="T77" fmla="*/ 0 h 498"/>
                <a:gd name="T78" fmla="*/ 2147483647 w 732"/>
                <a:gd name="T79" fmla="*/ 2147483647 h 498"/>
                <a:gd name="T80" fmla="*/ 2147483647 w 732"/>
                <a:gd name="T81" fmla="*/ 2147483647 h 498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732"/>
                <a:gd name="T124" fmla="*/ 0 h 498"/>
                <a:gd name="T125" fmla="*/ 732 w 732"/>
                <a:gd name="T126" fmla="*/ 498 h 498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732" h="498">
                  <a:moveTo>
                    <a:pt x="468" y="24"/>
                  </a:moveTo>
                  <a:lnTo>
                    <a:pt x="450" y="30"/>
                  </a:lnTo>
                  <a:lnTo>
                    <a:pt x="420" y="36"/>
                  </a:lnTo>
                  <a:lnTo>
                    <a:pt x="390" y="54"/>
                  </a:lnTo>
                  <a:lnTo>
                    <a:pt x="372" y="72"/>
                  </a:lnTo>
                  <a:lnTo>
                    <a:pt x="366" y="84"/>
                  </a:lnTo>
                  <a:lnTo>
                    <a:pt x="354" y="96"/>
                  </a:lnTo>
                  <a:lnTo>
                    <a:pt x="348" y="108"/>
                  </a:lnTo>
                  <a:lnTo>
                    <a:pt x="342" y="114"/>
                  </a:lnTo>
                  <a:lnTo>
                    <a:pt x="336" y="126"/>
                  </a:lnTo>
                  <a:lnTo>
                    <a:pt x="336" y="144"/>
                  </a:lnTo>
                  <a:lnTo>
                    <a:pt x="330" y="150"/>
                  </a:lnTo>
                  <a:lnTo>
                    <a:pt x="324" y="162"/>
                  </a:lnTo>
                  <a:lnTo>
                    <a:pt x="312" y="162"/>
                  </a:lnTo>
                  <a:lnTo>
                    <a:pt x="300" y="156"/>
                  </a:lnTo>
                  <a:lnTo>
                    <a:pt x="294" y="144"/>
                  </a:lnTo>
                  <a:lnTo>
                    <a:pt x="288" y="138"/>
                  </a:lnTo>
                  <a:lnTo>
                    <a:pt x="210" y="138"/>
                  </a:lnTo>
                  <a:lnTo>
                    <a:pt x="204" y="132"/>
                  </a:lnTo>
                  <a:lnTo>
                    <a:pt x="192" y="126"/>
                  </a:lnTo>
                  <a:lnTo>
                    <a:pt x="102" y="126"/>
                  </a:lnTo>
                  <a:lnTo>
                    <a:pt x="96" y="132"/>
                  </a:lnTo>
                  <a:lnTo>
                    <a:pt x="72" y="138"/>
                  </a:lnTo>
                  <a:lnTo>
                    <a:pt x="54" y="120"/>
                  </a:lnTo>
                  <a:lnTo>
                    <a:pt x="48" y="120"/>
                  </a:lnTo>
                  <a:lnTo>
                    <a:pt x="42" y="126"/>
                  </a:lnTo>
                  <a:lnTo>
                    <a:pt x="36" y="138"/>
                  </a:lnTo>
                  <a:lnTo>
                    <a:pt x="36" y="186"/>
                  </a:lnTo>
                  <a:lnTo>
                    <a:pt x="30" y="192"/>
                  </a:lnTo>
                  <a:lnTo>
                    <a:pt x="24" y="204"/>
                  </a:lnTo>
                  <a:lnTo>
                    <a:pt x="12" y="216"/>
                  </a:lnTo>
                  <a:lnTo>
                    <a:pt x="0" y="252"/>
                  </a:lnTo>
                  <a:lnTo>
                    <a:pt x="0" y="258"/>
                  </a:lnTo>
                  <a:lnTo>
                    <a:pt x="18" y="276"/>
                  </a:lnTo>
                  <a:lnTo>
                    <a:pt x="24" y="288"/>
                  </a:lnTo>
                  <a:lnTo>
                    <a:pt x="36" y="294"/>
                  </a:lnTo>
                  <a:lnTo>
                    <a:pt x="24" y="408"/>
                  </a:lnTo>
                  <a:lnTo>
                    <a:pt x="54" y="444"/>
                  </a:lnTo>
                  <a:lnTo>
                    <a:pt x="54" y="456"/>
                  </a:lnTo>
                  <a:lnTo>
                    <a:pt x="60" y="468"/>
                  </a:lnTo>
                  <a:lnTo>
                    <a:pt x="78" y="486"/>
                  </a:lnTo>
                  <a:lnTo>
                    <a:pt x="90" y="492"/>
                  </a:lnTo>
                  <a:lnTo>
                    <a:pt x="114" y="498"/>
                  </a:lnTo>
                  <a:lnTo>
                    <a:pt x="132" y="498"/>
                  </a:lnTo>
                  <a:lnTo>
                    <a:pt x="150" y="492"/>
                  </a:lnTo>
                  <a:lnTo>
                    <a:pt x="162" y="486"/>
                  </a:lnTo>
                  <a:lnTo>
                    <a:pt x="168" y="480"/>
                  </a:lnTo>
                  <a:lnTo>
                    <a:pt x="186" y="444"/>
                  </a:lnTo>
                  <a:lnTo>
                    <a:pt x="198" y="432"/>
                  </a:lnTo>
                  <a:lnTo>
                    <a:pt x="210" y="432"/>
                  </a:lnTo>
                  <a:lnTo>
                    <a:pt x="228" y="438"/>
                  </a:lnTo>
                  <a:lnTo>
                    <a:pt x="270" y="438"/>
                  </a:lnTo>
                  <a:lnTo>
                    <a:pt x="324" y="432"/>
                  </a:lnTo>
                  <a:lnTo>
                    <a:pt x="366" y="426"/>
                  </a:lnTo>
                  <a:lnTo>
                    <a:pt x="390" y="414"/>
                  </a:lnTo>
                  <a:lnTo>
                    <a:pt x="402" y="402"/>
                  </a:lnTo>
                  <a:lnTo>
                    <a:pt x="414" y="384"/>
                  </a:lnTo>
                  <a:lnTo>
                    <a:pt x="426" y="372"/>
                  </a:lnTo>
                  <a:lnTo>
                    <a:pt x="450" y="360"/>
                  </a:lnTo>
                  <a:lnTo>
                    <a:pt x="462" y="348"/>
                  </a:lnTo>
                  <a:lnTo>
                    <a:pt x="474" y="342"/>
                  </a:lnTo>
                  <a:lnTo>
                    <a:pt x="486" y="330"/>
                  </a:lnTo>
                  <a:lnTo>
                    <a:pt x="504" y="324"/>
                  </a:lnTo>
                  <a:lnTo>
                    <a:pt x="528" y="312"/>
                  </a:lnTo>
                  <a:lnTo>
                    <a:pt x="546" y="306"/>
                  </a:lnTo>
                  <a:lnTo>
                    <a:pt x="558" y="294"/>
                  </a:lnTo>
                  <a:lnTo>
                    <a:pt x="594" y="276"/>
                  </a:lnTo>
                  <a:lnTo>
                    <a:pt x="666" y="276"/>
                  </a:lnTo>
                  <a:lnTo>
                    <a:pt x="666" y="270"/>
                  </a:lnTo>
                  <a:lnTo>
                    <a:pt x="672" y="264"/>
                  </a:lnTo>
                  <a:lnTo>
                    <a:pt x="684" y="240"/>
                  </a:lnTo>
                  <a:lnTo>
                    <a:pt x="690" y="222"/>
                  </a:lnTo>
                  <a:lnTo>
                    <a:pt x="702" y="210"/>
                  </a:lnTo>
                  <a:lnTo>
                    <a:pt x="708" y="198"/>
                  </a:lnTo>
                  <a:lnTo>
                    <a:pt x="720" y="192"/>
                  </a:lnTo>
                  <a:lnTo>
                    <a:pt x="720" y="186"/>
                  </a:lnTo>
                  <a:lnTo>
                    <a:pt x="732" y="186"/>
                  </a:lnTo>
                  <a:lnTo>
                    <a:pt x="648" y="0"/>
                  </a:lnTo>
                  <a:lnTo>
                    <a:pt x="630" y="0"/>
                  </a:lnTo>
                  <a:lnTo>
                    <a:pt x="588" y="6"/>
                  </a:lnTo>
                  <a:lnTo>
                    <a:pt x="540" y="18"/>
                  </a:lnTo>
                  <a:lnTo>
                    <a:pt x="492" y="24"/>
                  </a:lnTo>
                  <a:lnTo>
                    <a:pt x="468" y="24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3" name="Uzbekistan" descr="© INSCALE GmbH, 05.05.2010&#10;http://www.presentationload.com/">
              <a:extLst>
                <a:ext uri="{FF2B5EF4-FFF2-40B4-BE49-F238E27FC236}">
                  <a16:creationId xmlns:a16="http://schemas.microsoft.com/office/drawing/2014/main" id="{558C841C-6E81-4B93-B9B9-A34F10B1F77E}"/>
                </a:ext>
              </a:extLst>
            </p:cNvPr>
            <p:cNvSpPr>
              <a:spLocks/>
            </p:cNvSpPr>
            <p:nvPr/>
          </p:nvSpPr>
          <p:spPr bwMode="gray">
            <a:xfrm>
              <a:off x="7166227" y="2876674"/>
              <a:ext cx="523898" cy="299939"/>
            </a:xfrm>
            <a:custGeom>
              <a:avLst/>
              <a:gdLst>
                <a:gd name="T0" fmla="*/ 2147483647 w 1182"/>
                <a:gd name="T1" fmla="*/ 2147483647 h 666"/>
                <a:gd name="T2" fmla="*/ 2147483647 w 1182"/>
                <a:gd name="T3" fmla="*/ 2147483647 h 666"/>
                <a:gd name="T4" fmla="*/ 2147483647 w 1182"/>
                <a:gd name="T5" fmla="*/ 2147483647 h 666"/>
                <a:gd name="T6" fmla="*/ 2147483647 w 1182"/>
                <a:gd name="T7" fmla="*/ 2147483647 h 666"/>
                <a:gd name="T8" fmla="*/ 2147483647 w 1182"/>
                <a:gd name="T9" fmla="*/ 2147483647 h 666"/>
                <a:gd name="T10" fmla="*/ 2147483647 w 1182"/>
                <a:gd name="T11" fmla="*/ 2147483647 h 666"/>
                <a:gd name="T12" fmla="*/ 2147483647 w 1182"/>
                <a:gd name="T13" fmla="*/ 2147483647 h 666"/>
                <a:gd name="T14" fmla="*/ 2147483647 w 1182"/>
                <a:gd name="T15" fmla="*/ 2147483647 h 666"/>
                <a:gd name="T16" fmla="*/ 2147483647 w 1182"/>
                <a:gd name="T17" fmla="*/ 2147483647 h 666"/>
                <a:gd name="T18" fmla="*/ 2147483647 w 1182"/>
                <a:gd name="T19" fmla="*/ 2147483647 h 666"/>
                <a:gd name="T20" fmla="*/ 2147483647 w 1182"/>
                <a:gd name="T21" fmla="*/ 2147483647 h 666"/>
                <a:gd name="T22" fmla="*/ 2147483647 w 1182"/>
                <a:gd name="T23" fmla="*/ 2147483647 h 666"/>
                <a:gd name="T24" fmla="*/ 2147483647 w 1182"/>
                <a:gd name="T25" fmla="*/ 2147483647 h 666"/>
                <a:gd name="T26" fmla="*/ 2147483647 w 1182"/>
                <a:gd name="T27" fmla="*/ 2147483647 h 666"/>
                <a:gd name="T28" fmla="*/ 2147483647 w 1182"/>
                <a:gd name="T29" fmla="*/ 2147483647 h 666"/>
                <a:gd name="T30" fmla="*/ 2147483647 w 1182"/>
                <a:gd name="T31" fmla="*/ 2147483647 h 666"/>
                <a:gd name="T32" fmla="*/ 2147483647 w 1182"/>
                <a:gd name="T33" fmla="*/ 2147483647 h 666"/>
                <a:gd name="T34" fmla="*/ 2147483647 w 1182"/>
                <a:gd name="T35" fmla="*/ 2147483647 h 666"/>
                <a:gd name="T36" fmla="*/ 2147483647 w 1182"/>
                <a:gd name="T37" fmla="*/ 2147483647 h 666"/>
                <a:gd name="T38" fmla="*/ 2147483647 w 1182"/>
                <a:gd name="T39" fmla="*/ 2147483647 h 666"/>
                <a:gd name="T40" fmla="*/ 2147483647 w 1182"/>
                <a:gd name="T41" fmla="*/ 2147483647 h 666"/>
                <a:gd name="T42" fmla="*/ 2147483647 w 1182"/>
                <a:gd name="T43" fmla="*/ 2147483647 h 666"/>
                <a:gd name="T44" fmla="*/ 2147483647 w 1182"/>
                <a:gd name="T45" fmla="*/ 2147483647 h 666"/>
                <a:gd name="T46" fmla="*/ 2147483647 w 1182"/>
                <a:gd name="T47" fmla="*/ 2147483647 h 666"/>
                <a:gd name="T48" fmla="*/ 2147483647 w 1182"/>
                <a:gd name="T49" fmla="*/ 2147483647 h 666"/>
                <a:gd name="T50" fmla="*/ 2147483647 w 1182"/>
                <a:gd name="T51" fmla="*/ 2147483647 h 666"/>
                <a:gd name="T52" fmla="*/ 2147483647 w 1182"/>
                <a:gd name="T53" fmla="*/ 2147483647 h 666"/>
                <a:gd name="T54" fmla="*/ 2147483647 w 1182"/>
                <a:gd name="T55" fmla="*/ 2147483647 h 666"/>
                <a:gd name="T56" fmla="*/ 2147483647 w 1182"/>
                <a:gd name="T57" fmla="*/ 2147483647 h 666"/>
                <a:gd name="T58" fmla="*/ 2147483647 w 1182"/>
                <a:gd name="T59" fmla="*/ 2147483647 h 666"/>
                <a:gd name="T60" fmla="*/ 2147483647 w 1182"/>
                <a:gd name="T61" fmla="*/ 2147483647 h 666"/>
                <a:gd name="T62" fmla="*/ 2147483647 w 1182"/>
                <a:gd name="T63" fmla="*/ 2147483647 h 666"/>
                <a:gd name="T64" fmla="*/ 2147483647 w 1182"/>
                <a:gd name="T65" fmla="*/ 2147483647 h 666"/>
                <a:gd name="T66" fmla="*/ 2147483647 w 1182"/>
                <a:gd name="T67" fmla="*/ 2147483647 h 666"/>
                <a:gd name="T68" fmla="*/ 2147483647 w 1182"/>
                <a:gd name="T69" fmla="*/ 2147483647 h 666"/>
                <a:gd name="T70" fmla="*/ 2147483647 w 1182"/>
                <a:gd name="T71" fmla="*/ 2147483647 h 666"/>
                <a:gd name="T72" fmla="*/ 2147483647 w 1182"/>
                <a:gd name="T73" fmla="*/ 2147483647 h 666"/>
                <a:gd name="T74" fmla="*/ 2147483647 w 1182"/>
                <a:gd name="T75" fmla="*/ 2147483647 h 666"/>
                <a:gd name="T76" fmla="*/ 2147483647 w 1182"/>
                <a:gd name="T77" fmla="*/ 2147483647 h 666"/>
                <a:gd name="T78" fmla="*/ 2147483647 w 1182"/>
                <a:gd name="T79" fmla="*/ 2147483647 h 666"/>
                <a:gd name="T80" fmla="*/ 2147483647 w 1182"/>
                <a:gd name="T81" fmla="*/ 2147483647 h 666"/>
                <a:gd name="T82" fmla="*/ 2147483647 w 1182"/>
                <a:gd name="T83" fmla="*/ 2147483647 h 666"/>
                <a:gd name="T84" fmla="*/ 2147483647 w 1182"/>
                <a:gd name="T85" fmla="*/ 2147483647 h 666"/>
                <a:gd name="T86" fmla="*/ 2147483647 w 1182"/>
                <a:gd name="T87" fmla="*/ 2147483647 h 666"/>
                <a:gd name="T88" fmla="*/ 2147483647 w 1182"/>
                <a:gd name="T89" fmla="*/ 2147483647 h 666"/>
                <a:gd name="T90" fmla="*/ 2147483647 w 1182"/>
                <a:gd name="T91" fmla="*/ 2147483647 h 666"/>
                <a:gd name="T92" fmla="*/ 2147483647 w 1182"/>
                <a:gd name="T93" fmla="*/ 2147483647 h 666"/>
                <a:gd name="T94" fmla="*/ 2147483647 w 1182"/>
                <a:gd name="T95" fmla="*/ 2147483647 h 666"/>
                <a:gd name="T96" fmla="*/ 2147483647 w 1182"/>
                <a:gd name="T97" fmla="*/ 2147483647 h 666"/>
                <a:gd name="T98" fmla="*/ 2147483647 w 1182"/>
                <a:gd name="T99" fmla="*/ 2147483647 h 666"/>
                <a:gd name="T100" fmla="*/ 2147483647 w 1182"/>
                <a:gd name="T101" fmla="*/ 2147483647 h 666"/>
                <a:gd name="T102" fmla="*/ 2147483647 w 1182"/>
                <a:gd name="T103" fmla="*/ 2147483647 h 666"/>
                <a:gd name="T104" fmla="*/ 2147483647 w 1182"/>
                <a:gd name="T105" fmla="*/ 2147483647 h 666"/>
                <a:gd name="T106" fmla="*/ 2147483647 w 1182"/>
                <a:gd name="T107" fmla="*/ 2147483647 h 666"/>
                <a:gd name="T108" fmla="*/ 2147483647 w 1182"/>
                <a:gd name="T109" fmla="*/ 2147483647 h 666"/>
                <a:gd name="T110" fmla="*/ 2147483647 w 1182"/>
                <a:gd name="T111" fmla="*/ 2147483647 h 666"/>
                <a:gd name="T112" fmla="*/ 2147483647 w 1182"/>
                <a:gd name="T113" fmla="*/ 2147483647 h 666"/>
                <a:gd name="T114" fmla="*/ 2147483647 w 1182"/>
                <a:gd name="T115" fmla="*/ 2147483647 h 66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182"/>
                <a:gd name="T175" fmla="*/ 0 h 666"/>
                <a:gd name="T176" fmla="*/ 1182 w 1182"/>
                <a:gd name="T177" fmla="*/ 666 h 66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182" h="666">
                  <a:moveTo>
                    <a:pt x="1152" y="372"/>
                  </a:moveTo>
                  <a:lnTo>
                    <a:pt x="1146" y="360"/>
                  </a:lnTo>
                  <a:lnTo>
                    <a:pt x="1122" y="360"/>
                  </a:lnTo>
                  <a:lnTo>
                    <a:pt x="1116" y="342"/>
                  </a:lnTo>
                  <a:lnTo>
                    <a:pt x="1098" y="342"/>
                  </a:lnTo>
                  <a:lnTo>
                    <a:pt x="1080" y="318"/>
                  </a:lnTo>
                  <a:lnTo>
                    <a:pt x="1080" y="330"/>
                  </a:lnTo>
                  <a:lnTo>
                    <a:pt x="1068" y="330"/>
                  </a:lnTo>
                  <a:lnTo>
                    <a:pt x="1068" y="342"/>
                  </a:lnTo>
                  <a:lnTo>
                    <a:pt x="1032" y="342"/>
                  </a:lnTo>
                  <a:lnTo>
                    <a:pt x="1020" y="330"/>
                  </a:lnTo>
                  <a:lnTo>
                    <a:pt x="990" y="318"/>
                  </a:lnTo>
                  <a:lnTo>
                    <a:pt x="1038" y="270"/>
                  </a:lnTo>
                  <a:lnTo>
                    <a:pt x="1038" y="264"/>
                  </a:lnTo>
                  <a:lnTo>
                    <a:pt x="1032" y="264"/>
                  </a:lnTo>
                  <a:lnTo>
                    <a:pt x="1032" y="258"/>
                  </a:lnTo>
                  <a:lnTo>
                    <a:pt x="1002" y="276"/>
                  </a:lnTo>
                  <a:lnTo>
                    <a:pt x="978" y="276"/>
                  </a:lnTo>
                  <a:lnTo>
                    <a:pt x="966" y="300"/>
                  </a:lnTo>
                  <a:lnTo>
                    <a:pt x="960" y="300"/>
                  </a:lnTo>
                  <a:lnTo>
                    <a:pt x="954" y="306"/>
                  </a:lnTo>
                  <a:lnTo>
                    <a:pt x="942" y="306"/>
                  </a:lnTo>
                  <a:lnTo>
                    <a:pt x="930" y="312"/>
                  </a:lnTo>
                  <a:lnTo>
                    <a:pt x="918" y="324"/>
                  </a:lnTo>
                  <a:lnTo>
                    <a:pt x="918" y="342"/>
                  </a:lnTo>
                  <a:lnTo>
                    <a:pt x="912" y="342"/>
                  </a:lnTo>
                  <a:lnTo>
                    <a:pt x="906" y="348"/>
                  </a:lnTo>
                  <a:lnTo>
                    <a:pt x="894" y="354"/>
                  </a:lnTo>
                  <a:lnTo>
                    <a:pt x="882" y="366"/>
                  </a:lnTo>
                  <a:lnTo>
                    <a:pt x="882" y="378"/>
                  </a:lnTo>
                  <a:lnTo>
                    <a:pt x="888" y="384"/>
                  </a:lnTo>
                  <a:lnTo>
                    <a:pt x="888" y="396"/>
                  </a:lnTo>
                  <a:lnTo>
                    <a:pt x="882" y="390"/>
                  </a:lnTo>
                  <a:lnTo>
                    <a:pt x="870" y="390"/>
                  </a:lnTo>
                  <a:lnTo>
                    <a:pt x="858" y="384"/>
                  </a:lnTo>
                  <a:lnTo>
                    <a:pt x="852" y="384"/>
                  </a:lnTo>
                  <a:lnTo>
                    <a:pt x="852" y="372"/>
                  </a:lnTo>
                  <a:lnTo>
                    <a:pt x="858" y="366"/>
                  </a:lnTo>
                  <a:lnTo>
                    <a:pt x="858" y="348"/>
                  </a:lnTo>
                  <a:lnTo>
                    <a:pt x="840" y="342"/>
                  </a:lnTo>
                  <a:lnTo>
                    <a:pt x="762" y="342"/>
                  </a:lnTo>
                  <a:lnTo>
                    <a:pt x="732" y="282"/>
                  </a:lnTo>
                  <a:lnTo>
                    <a:pt x="726" y="276"/>
                  </a:lnTo>
                  <a:lnTo>
                    <a:pt x="714" y="276"/>
                  </a:lnTo>
                  <a:lnTo>
                    <a:pt x="708" y="282"/>
                  </a:lnTo>
                  <a:lnTo>
                    <a:pt x="702" y="282"/>
                  </a:lnTo>
                  <a:lnTo>
                    <a:pt x="696" y="276"/>
                  </a:lnTo>
                  <a:lnTo>
                    <a:pt x="696" y="234"/>
                  </a:lnTo>
                  <a:lnTo>
                    <a:pt x="690" y="216"/>
                  </a:lnTo>
                  <a:lnTo>
                    <a:pt x="690" y="204"/>
                  </a:lnTo>
                  <a:lnTo>
                    <a:pt x="660" y="204"/>
                  </a:lnTo>
                  <a:lnTo>
                    <a:pt x="654" y="192"/>
                  </a:lnTo>
                  <a:lnTo>
                    <a:pt x="642" y="186"/>
                  </a:lnTo>
                  <a:lnTo>
                    <a:pt x="636" y="168"/>
                  </a:lnTo>
                  <a:lnTo>
                    <a:pt x="618" y="150"/>
                  </a:lnTo>
                  <a:lnTo>
                    <a:pt x="612" y="138"/>
                  </a:lnTo>
                  <a:lnTo>
                    <a:pt x="600" y="138"/>
                  </a:lnTo>
                  <a:lnTo>
                    <a:pt x="576" y="150"/>
                  </a:lnTo>
                  <a:lnTo>
                    <a:pt x="570" y="156"/>
                  </a:lnTo>
                  <a:lnTo>
                    <a:pt x="552" y="156"/>
                  </a:lnTo>
                  <a:lnTo>
                    <a:pt x="534" y="150"/>
                  </a:lnTo>
                  <a:lnTo>
                    <a:pt x="474" y="150"/>
                  </a:lnTo>
                  <a:lnTo>
                    <a:pt x="456" y="156"/>
                  </a:lnTo>
                  <a:lnTo>
                    <a:pt x="420" y="156"/>
                  </a:lnTo>
                  <a:lnTo>
                    <a:pt x="414" y="162"/>
                  </a:lnTo>
                  <a:lnTo>
                    <a:pt x="408" y="162"/>
                  </a:lnTo>
                  <a:lnTo>
                    <a:pt x="330" y="90"/>
                  </a:lnTo>
                  <a:lnTo>
                    <a:pt x="264" y="54"/>
                  </a:lnTo>
                  <a:lnTo>
                    <a:pt x="270" y="66"/>
                  </a:lnTo>
                  <a:lnTo>
                    <a:pt x="270" y="90"/>
                  </a:lnTo>
                  <a:lnTo>
                    <a:pt x="264" y="102"/>
                  </a:lnTo>
                  <a:lnTo>
                    <a:pt x="258" y="108"/>
                  </a:lnTo>
                  <a:lnTo>
                    <a:pt x="240" y="108"/>
                  </a:lnTo>
                  <a:lnTo>
                    <a:pt x="228" y="102"/>
                  </a:lnTo>
                  <a:lnTo>
                    <a:pt x="222" y="96"/>
                  </a:lnTo>
                  <a:lnTo>
                    <a:pt x="222" y="78"/>
                  </a:lnTo>
                  <a:lnTo>
                    <a:pt x="210" y="54"/>
                  </a:lnTo>
                  <a:lnTo>
                    <a:pt x="216" y="36"/>
                  </a:lnTo>
                  <a:lnTo>
                    <a:pt x="162" y="12"/>
                  </a:lnTo>
                  <a:lnTo>
                    <a:pt x="156" y="30"/>
                  </a:lnTo>
                  <a:lnTo>
                    <a:pt x="168" y="36"/>
                  </a:lnTo>
                  <a:lnTo>
                    <a:pt x="174" y="48"/>
                  </a:lnTo>
                  <a:lnTo>
                    <a:pt x="174" y="72"/>
                  </a:lnTo>
                  <a:lnTo>
                    <a:pt x="168" y="78"/>
                  </a:lnTo>
                  <a:lnTo>
                    <a:pt x="156" y="84"/>
                  </a:lnTo>
                  <a:lnTo>
                    <a:pt x="150" y="84"/>
                  </a:lnTo>
                  <a:lnTo>
                    <a:pt x="144" y="78"/>
                  </a:lnTo>
                  <a:lnTo>
                    <a:pt x="144" y="60"/>
                  </a:lnTo>
                  <a:lnTo>
                    <a:pt x="132" y="48"/>
                  </a:lnTo>
                  <a:lnTo>
                    <a:pt x="132" y="42"/>
                  </a:lnTo>
                  <a:lnTo>
                    <a:pt x="144" y="30"/>
                  </a:lnTo>
                  <a:lnTo>
                    <a:pt x="150" y="6"/>
                  </a:lnTo>
                  <a:lnTo>
                    <a:pt x="144" y="0"/>
                  </a:lnTo>
                  <a:lnTo>
                    <a:pt x="0" y="42"/>
                  </a:lnTo>
                  <a:lnTo>
                    <a:pt x="48" y="324"/>
                  </a:lnTo>
                  <a:lnTo>
                    <a:pt x="60" y="324"/>
                  </a:lnTo>
                  <a:lnTo>
                    <a:pt x="72" y="336"/>
                  </a:lnTo>
                  <a:lnTo>
                    <a:pt x="138" y="336"/>
                  </a:lnTo>
                  <a:lnTo>
                    <a:pt x="132" y="324"/>
                  </a:lnTo>
                  <a:lnTo>
                    <a:pt x="120" y="318"/>
                  </a:lnTo>
                  <a:lnTo>
                    <a:pt x="114" y="300"/>
                  </a:lnTo>
                  <a:lnTo>
                    <a:pt x="114" y="288"/>
                  </a:lnTo>
                  <a:lnTo>
                    <a:pt x="132" y="270"/>
                  </a:lnTo>
                  <a:lnTo>
                    <a:pt x="144" y="264"/>
                  </a:lnTo>
                  <a:lnTo>
                    <a:pt x="156" y="264"/>
                  </a:lnTo>
                  <a:lnTo>
                    <a:pt x="162" y="258"/>
                  </a:lnTo>
                  <a:lnTo>
                    <a:pt x="168" y="258"/>
                  </a:lnTo>
                  <a:lnTo>
                    <a:pt x="168" y="246"/>
                  </a:lnTo>
                  <a:lnTo>
                    <a:pt x="174" y="240"/>
                  </a:lnTo>
                  <a:lnTo>
                    <a:pt x="180" y="240"/>
                  </a:lnTo>
                  <a:lnTo>
                    <a:pt x="186" y="246"/>
                  </a:lnTo>
                  <a:lnTo>
                    <a:pt x="198" y="246"/>
                  </a:lnTo>
                  <a:lnTo>
                    <a:pt x="204" y="252"/>
                  </a:lnTo>
                  <a:lnTo>
                    <a:pt x="174" y="222"/>
                  </a:lnTo>
                  <a:lnTo>
                    <a:pt x="204" y="228"/>
                  </a:lnTo>
                  <a:lnTo>
                    <a:pt x="210" y="216"/>
                  </a:lnTo>
                  <a:lnTo>
                    <a:pt x="228" y="240"/>
                  </a:lnTo>
                  <a:lnTo>
                    <a:pt x="252" y="240"/>
                  </a:lnTo>
                  <a:lnTo>
                    <a:pt x="252" y="252"/>
                  </a:lnTo>
                  <a:lnTo>
                    <a:pt x="264" y="258"/>
                  </a:lnTo>
                  <a:lnTo>
                    <a:pt x="300" y="258"/>
                  </a:lnTo>
                  <a:lnTo>
                    <a:pt x="306" y="264"/>
                  </a:lnTo>
                  <a:lnTo>
                    <a:pt x="312" y="276"/>
                  </a:lnTo>
                  <a:lnTo>
                    <a:pt x="312" y="288"/>
                  </a:lnTo>
                  <a:lnTo>
                    <a:pt x="324" y="294"/>
                  </a:lnTo>
                  <a:lnTo>
                    <a:pt x="312" y="306"/>
                  </a:lnTo>
                  <a:lnTo>
                    <a:pt x="312" y="318"/>
                  </a:lnTo>
                  <a:lnTo>
                    <a:pt x="330" y="336"/>
                  </a:lnTo>
                  <a:lnTo>
                    <a:pt x="360" y="336"/>
                  </a:lnTo>
                  <a:lnTo>
                    <a:pt x="414" y="342"/>
                  </a:lnTo>
                  <a:lnTo>
                    <a:pt x="414" y="336"/>
                  </a:lnTo>
                  <a:lnTo>
                    <a:pt x="450" y="354"/>
                  </a:lnTo>
                  <a:lnTo>
                    <a:pt x="468" y="384"/>
                  </a:lnTo>
                  <a:lnTo>
                    <a:pt x="486" y="402"/>
                  </a:lnTo>
                  <a:lnTo>
                    <a:pt x="486" y="408"/>
                  </a:lnTo>
                  <a:lnTo>
                    <a:pt x="492" y="414"/>
                  </a:lnTo>
                  <a:lnTo>
                    <a:pt x="510" y="450"/>
                  </a:lnTo>
                  <a:lnTo>
                    <a:pt x="522" y="462"/>
                  </a:lnTo>
                  <a:lnTo>
                    <a:pt x="534" y="468"/>
                  </a:lnTo>
                  <a:lnTo>
                    <a:pt x="552" y="468"/>
                  </a:lnTo>
                  <a:lnTo>
                    <a:pt x="564" y="474"/>
                  </a:lnTo>
                  <a:lnTo>
                    <a:pt x="570" y="474"/>
                  </a:lnTo>
                  <a:lnTo>
                    <a:pt x="582" y="486"/>
                  </a:lnTo>
                  <a:lnTo>
                    <a:pt x="588" y="498"/>
                  </a:lnTo>
                  <a:lnTo>
                    <a:pt x="594" y="504"/>
                  </a:lnTo>
                  <a:lnTo>
                    <a:pt x="624" y="522"/>
                  </a:lnTo>
                  <a:lnTo>
                    <a:pt x="648" y="522"/>
                  </a:lnTo>
                  <a:lnTo>
                    <a:pt x="666" y="534"/>
                  </a:lnTo>
                  <a:lnTo>
                    <a:pt x="690" y="546"/>
                  </a:lnTo>
                  <a:lnTo>
                    <a:pt x="696" y="552"/>
                  </a:lnTo>
                  <a:lnTo>
                    <a:pt x="708" y="558"/>
                  </a:lnTo>
                  <a:lnTo>
                    <a:pt x="720" y="570"/>
                  </a:lnTo>
                  <a:lnTo>
                    <a:pt x="732" y="570"/>
                  </a:lnTo>
                  <a:lnTo>
                    <a:pt x="744" y="582"/>
                  </a:lnTo>
                  <a:lnTo>
                    <a:pt x="750" y="582"/>
                  </a:lnTo>
                  <a:lnTo>
                    <a:pt x="774" y="576"/>
                  </a:lnTo>
                  <a:lnTo>
                    <a:pt x="822" y="606"/>
                  </a:lnTo>
                  <a:lnTo>
                    <a:pt x="816" y="612"/>
                  </a:lnTo>
                  <a:lnTo>
                    <a:pt x="816" y="630"/>
                  </a:lnTo>
                  <a:lnTo>
                    <a:pt x="828" y="642"/>
                  </a:lnTo>
                  <a:lnTo>
                    <a:pt x="828" y="654"/>
                  </a:lnTo>
                  <a:lnTo>
                    <a:pt x="840" y="654"/>
                  </a:lnTo>
                  <a:lnTo>
                    <a:pt x="852" y="642"/>
                  </a:lnTo>
                  <a:lnTo>
                    <a:pt x="870" y="666"/>
                  </a:lnTo>
                  <a:lnTo>
                    <a:pt x="882" y="660"/>
                  </a:lnTo>
                  <a:lnTo>
                    <a:pt x="894" y="660"/>
                  </a:lnTo>
                  <a:lnTo>
                    <a:pt x="900" y="666"/>
                  </a:lnTo>
                  <a:lnTo>
                    <a:pt x="906" y="666"/>
                  </a:lnTo>
                  <a:lnTo>
                    <a:pt x="900" y="666"/>
                  </a:lnTo>
                  <a:lnTo>
                    <a:pt x="900" y="642"/>
                  </a:lnTo>
                  <a:lnTo>
                    <a:pt x="906" y="636"/>
                  </a:lnTo>
                  <a:lnTo>
                    <a:pt x="912" y="624"/>
                  </a:lnTo>
                  <a:lnTo>
                    <a:pt x="924" y="618"/>
                  </a:lnTo>
                  <a:lnTo>
                    <a:pt x="930" y="606"/>
                  </a:lnTo>
                  <a:lnTo>
                    <a:pt x="930" y="588"/>
                  </a:lnTo>
                  <a:lnTo>
                    <a:pt x="918" y="576"/>
                  </a:lnTo>
                  <a:lnTo>
                    <a:pt x="906" y="570"/>
                  </a:lnTo>
                  <a:lnTo>
                    <a:pt x="900" y="564"/>
                  </a:lnTo>
                  <a:lnTo>
                    <a:pt x="900" y="546"/>
                  </a:lnTo>
                  <a:lnTo>
                    <a:pt x="906" y="540"/>
                  </a:lnTo>
                  <a:lnTo>
                    <a:pt x="906" y="534"/>
                  </a:lnTo>
                  <a:lnTo>
                    <a:pt x="894" y="522"/>
                  </a:lnTo>
                  <a:lnTo>
                    <a:pt x="882" y="522"/>
                  </a:lnTo>
                  <a:lnTo>
                    <a:pt x="876" y="516"/>
                  </a:lnTo>
                  <a:lnTo>
                    <a:pt x="870" y="516"/>
                  </a:lnTo>
                  <a:lnTo>
                    <a:pt x="858" y="504"/>
                  </a:lnTo>
                  <a:lnTo>
                    <a:pt x="840" y="504"/>
                  </a:lnTo>
                  <a:lnTo>
                    <a:pt x="840" y="486"/>
                  </a:lnTo>
                  <a:lnTo>
                    <a:pt x="846" y="480"/>
                  </a:lnTo>
                  <a:lnTo>
                    <a:pt x="894" y="480"/>
                  </a:lnTo>
                  <a:lnTo>
                    <a:pt x="918" y="468"/>
                  </a:lnTo>
                  <a:lnTo>
                    <a:pt x="918" y="456"/>
                  </a:lnTo>
                  <a:lnTo>
                    <a:pt x="912" y="456"/>
                  </a:lnTo>
                  <a:lnTo>
                    <a:pt x="930" y="444"/>
                  </a:lnTo>
                  <a:lnTo>
                    <a:pt x="906" y="420"/>
                  </a:lnTo>
                  <a:lnTo>
                    <a:pt x="948" y="420"/>
                  </a:lnTo>
                  <a:lnTo>
                    <a:pt x="948" y="414"/>
                  </a:lnTo>
                  <a:lnTo>
                    <a:pt x="936" y="402"/>
                  </a:lnTo>
                  <a:lnTo>
                    <a:pt x="936" y="390"/>
                  </a:lnTo>
                  <a:lnTo>
                    <a:pt x="942" y="384"/>
                  </a:lnTo>
                  <a:lnTo>
                    <a:pt x="942" y="372"/>
                  </a:lnTo>
                  <a:lnTo>
                    <a:pt x="954" y="372"/>
                  </a:lnTo>
                  <a:lnTo>
                    <a:pt x="972" y="390"/>
                  </a:lnTo>
                  <a:lnTo>
                    <a:pt x="978" y="390"/>
                  </a:lnTo>
                  <a:lnTo>
                    <a:pt x="984" y="378"/>
                  </a:lnTo>
                  <a:lnTo>
                    <a:pt x="996" y="372"/>
                  </a:lnTo>
                  <a:lnTo>
                    <a:pt x="1002" y="360"/>
                  </a:lnTo>
                  <a:lnTo>
                    <a:pt x="1020" y="360"/>
                  </a:lnTo>
                  <a:lnTo>
                    <a:pt x="1032" y="366"/>
                  </a:lnTo>
                  <a:lnTo>
                    <a:pt x="1038" y="372"/>
                  </a:lnTo>
                  <a:lnTo>
                    <a:pt x="1014" y="408"/>
                  </a:lnTo>
                  <a:lnTo>
                    <a:pt x="1026" y="408"/>
                  </a:lnTo>
                  <a:lnTo>
                    <a:pt x="1032" y="414"/>
                  </a:lnTo>
                  <a:lnTo>
                    <a:pt x="1044" y="414"/>
                  </a:lnTo>
                  <a:lnTo>
                    <a:pt x="1050" y="420"/>
                  </a:lnTo>
                  <a:lnTo>
                    <a:pt x="1056" y="420"/>
                  </a:lnTo>
                  <a:lnTo>
                    <a:pt x="1068" y="414"/>
                  </a:lnTo>
                  <a:lnTo>
                    <a:pt x="1086" y="414"/>
                  </a:lnTo>
                  <a:lnTo>
                    <a:pt x="1092" y="420"/>
                  </a:lnTo>
                  <a:lnTo>
                    <a:pt x="1098" y="420"/>
                  </a:lnTo>
                  <a:lnTo>
                    <a:pt x="1104" y="426"/>
                  </a:lnTo>
                  <a:lnTo>
                    <a:pt x="1110" y="426"/>
                  </a:lnTo>
                  <a:lnTo>
                    <a:pt x="1128" y="408"/>
                  </a:lnTo>
                  <a:lnTo>
                    <a:pt x="1146" y="402"/>
                  </a:lnTo>
                  <a:lnTo>
                    <a:pt x="1146" y="396"/>
                  </a:lnTo>
                  <a:lnTo>
                    <a:pt x="1158" y="396"/>
                  </a:lnTo>
                  <a:lnTo>
                    <a:pt x="1170" y="390"/>
                  </a:lnTo>
                  <a:lnTo>
                    <a:pt x="1182" y="378"/>
                  </a:lnTo>
                  <a:lnTo>
                    <a:pt x="1182" y="366"/>
                  </a:lnTo>
                  <a:lnTo>
                    <a:pt x="1170" y="366"/>
                  </a:lnTo>
                  <a:lnTo>
                    <a:pt x="1158" y="372"/>
                  </a:lnTo>
                  <a:lnTo>
                    <a:pt x="1152" y="37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4" name="Venezuela" descr="© INSCALE GmbH, 05.05.2010&#10;http://www.presentationload.com/">
              <a:extLst>
                <a:ext uri="{FF2B5EF4-FFF2-40B4-BE49-F238E27FC236}">
                  <a16:creationId xmlns:a16="http://schemas.microsoft.com/office/drawing/2014/main" id="{4896D2D2-D884-4276-BDDF-8A1BAE658009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3244930" y="4079603"/>
              <a:ext cx="422294" cy="418962"/>
            </a:xfrm>
            <a:custGeom>
              <a:avLst/>
              <a:gdLst>
                <a:gd name="T0" fmla="*/ 2147483647 w 954"/>
                <a:gd name="T1" fmla="*/ 2147483647 h 930"/>
                <a:gd name="T2" fmla="*/ 2147483647 w 954"/>
                <a:gd name="T3" fmla="*/ 2147483647 h 930"/>
                <a:gd name="T4" fmla="*/ 2147483647 w 954"/>
                <a:gd name="T5" fmla="*/ 2147483647 h 930"/>
                <a:gd name="T6" fmla="*/ 2147483647 w 954"/>
                <a:gd name="T7" fmla="*/ 2147483647 h 930"/>
                <a:gd name="T8" fmla="*/ 2147483647 w 954"/>
                <a:gd name="T9" fmla="*/ 2147483647 h 930"/>
                <a:gd name="T10" fmla="*/ 2147483647 w 954"/>
                <a:gd name="T11" fmla="*/ 2147483647 h 930"/>
                <a:gd name="T12" fmla="*/ 2147483647 w 954"/>
                <a:gd name="T13" fmla="*/ 2147483647 h 930"/>
                <a:gd name="T14" fmla="*/ 2147483647 w 954"/>
                <a:gd name="T15" fmla="*/ 2147483647 h 930"/>
                <a:gd name="T16" fmla="*/ 2147483647 w 954"/>
                <a:gd name="T17" fmla="*/ 2147483647 h 930"/>
                <a:gd name="T18" fmla="*/ 2147483647 w 954"/>
                <a:gd name="T19" fmla="*/ 2147483647 h 930"/>
                <a:gd name="T20" fmla="*/ 2147483647 w 954"/>
                <a:gd name="T21" fmla="*/ 2147483647 h 930"/>
                <a:gd name="T22" fmla="*/ 2147483647 w 954"/>
                <a:gd name="T23" fmla="*/ 2147483647 h 930"/>
                <a:gd name="T24" fmla="*/ 2147483647 w 954"/>
                <a:gd name="T25" fmla="*/ 2147483647 h 930"/>
                <a:gd name="T26" fmla="*/ 2147483647 w 954"/>
                <a:gd name="T27" fmla="*/ 2147483647 h 930"/>
                <a:gd name="T28" fmla="*/ 2147483647 w 954"/>
                <a:gd name="T29" fmla="*/ 2147483647 h 930"/>
                <a:gd name="T30" fmla="*/ 2147483647 w 954"/>
                <a:gd name="T31" fmla="*/ 2147483647 h 930"/>
                <a:gd name="T32" fmla="*/ 2147483647 w 954"/>
                <a:gd name="T33" fmla="*/ 2147483647 h 930"/>
                <a:gd name="T34" fmla="*/ 2147483647 w 954"/>
                <a:gd name="T35" fmla="*/ 2147483647 h 930"/>
                <a:gd name="T36" fmla="*/ 2147483647 w 954"/>
                <a:gd name="T37" fmla="*/ 2147483647 h 930"/>
                <a:gd name="T38" fmla="*/ 2147483647 w 954"/>
                <a:gd name="T39" fmla="*/ 2147483647 h 930"/>
                <a:gd name="T40" fmla="*/ 2147483647 w 954"/>
                <a:gd name="T41" fmla="*/ 2147483647 h 930"/>
                <a:gd name="T42" fmla="*/ 2147483647 w 954"/>
                <a:gd name="T43" fmla="*/ 2147483647 h 930"/>
                <a:gd name="T44" fmla="*/ 2147483647 w 954"/>
                <a:gd name="T45" fmla="*/ 2147483647 h 930"/>
                <a:gd name="T46" fmla="*/ 2147483647 w 954"/>
                <a:gd name="T47" fmla="*/ 2147483647 h 930"/>
                <a:gd name="T48" fmla="*/ 2147483647 w 954"/>
                <a:gd name="T49" fmla="*/ 2147483647 h 930"/>
                <a:gd name="T50" fmla="*/ 0 w 954"/>
                <a:gd name="T51" fmla="*/ 2147483647 h 930"/>
                <a:gd name="T52" fmla="*/ 2147483647 w 954"/>
                <a:gd name="T53" fmla="*/ 2147483647 h 930"/>
                <a:gd name="T54" fmla="*/ 2147483647 w 954"/>
                <a:gd name="T55" fmla="*/ 2147483647 h 930"/>
                <a:gd name="T56" fmla="*/ 2147483647 w 954"/>
                <a:gd name="T57" fmla="*/ 2147483647 h 930"/>
                <a:gd name="T58" fmla="*/ 2147483647 w 954"/>
                <a:gd name="T59" fmla="*/ 2147483647 h 930"/>
                <a:gd name="T60" fmla="*/ 2147483647 w 954"/>
                <a:gd name="T61" fmla="*/ 2147483647 h 930"/>
                <a:gd name="T62" fmla="*/ 2147483647 w 954"/>
                <a:gd name="T63" fmla="*/ 2147483647 h 930"/>
                <a:gd name="T64" fmla="*/ 2147483647 w 954"/>
                <a:gd name="T65" fmla="*/ 2147483647 h 930"/>
                <a:gd name="T66" fmla="*/ 2147483647 w 954"/>
                <a:gd name="T67" fmla="*/ 2147483647 h 930"/>
                <a:gd name="T68" fmla="*/ 2147483647 w 954"/>
                <a:gd name="T69" fmla="*/ 2147483647 h 930"/>
                <a:gd name="T70" fmla="*/ 2147483647 w 954"/>
                <a:gd name="T71" fmla="*/ 2147483647 h 930"/>
                <a:gd name="T72" fmla="*/ 2147483647 w 954"/>
                <a:gd name="T73" fmla="*/ 2147483647 h 930"/>
                <a:gd name="T74" fmla="*/ 2147483647 w 954"/>
                <a:gd name="T75" fmla="*/ 2147483647 h 930"/>
                <a:gd name="T76" fmla="*/ 2147483647 w 954"/>
                <a:gd name="T77" fmla="*/ 2147483647 h 930"/>
                <a:gd name="T78" fmla="*/ 2147483647 w 954"/>
                <a:gd name="T79" fmla="*/ 2147483647 h 930"/>
                <a:gd name="T80" fmla="*/ 2147483647 w 954"/>
                <a:gd name="T81" fmla="*/ 2147483647 h 930"/>
                <a:gd name="T82" fmla="*/ 2147483647 w 954"/>
                <a:gd name="T83" fmla="*/ 2147483647 h 930"/>
                <a:gd name="T84" fmla="*/ 2147483647 w 954"/>
                <a:gd name="T85" fmla="*/ 2147483647 h 930"/>
                <a:gd name="T86" fmla="*/ 2147483647 w 954"/>
                <a:gd name="T87" fmla="*/ 2147483647 h 930"/>
                <a:gd name="T88" fmla="*/ 2147483647 w 954"/>
                <a:gd name="T89" fmla="*/ 2147483647 h 930"/>
                <a:gd name="T90" fmla="*/ 2147483647 w 954"/>
                <a:gd name="T91" fmla="*/ 2147483647 h 930"/>
                <a:gd name="T92" fmla="*/ 2147483647 w 954"/>
                <a:gd name="T93" fmla="*/ 2147483647 h 930"/>
                <a:gd name="T94" fmla="*/ 2147483647 w 954"/>
                <a:gd name="T95" fmla="*/ 2147483647 h 930"/>
                <a:gd name="T96" fmla="*/ 2147483647 w 954"/>
                <a:gd name="T97" fmla="*/ 2147483647 h 930"/>
                <a:gd name="T98" fmla="*/ 2147483647 w 954"/>
                <a:gd name="T99" fmla="*/ 2147483647 h 930"/>
                <a:gd name="T100" fmla="*/ 2147483647 w 954"/>
                <a:gd name="T101" fmla="*/ 2147483647 h 930"/>
                <a:gd name="T102" fmla="*/ 2147483647 w 954"/>
                <a:gd name="T103" fmla="*/ 2147483647 h 930"/>
                <a:gd name="T104" fmla="*/ 2147483647 w 954"/>
                <a:gd name="T105" fmla="*/ 2147483647 h 930"/>
                <a:gd name="T106" fmla="*/ 2147483647 w 954"/>
                <a:gd name="T107" fmla="*/ 2147483647 h 930"/>
                <a:gd name="T108" fmla="*/ 2147483647 w 954"/>
                <a:gd name="T109" fmla="*/ 2147483647 h 930"/>
                <a:gd name="T110" fmla="*/ 2147483647 w 954"/>
                <a:gd name="T111" fmla="*/ 2147483647 h 930"/>
                <a:gd name="T112" fmla="*/ 2147483647 w 954"/>
                <a:gd name="T113" fmla="*/ 2147483647 h 930"/>
                <a:gd name="T114" fmla="*/ 2147483647 w 954"/>
                <a:gd name="T115" fmla="*/ 2147483647 h 930"/>
                <a:gd name="T116" fmla="*/ 2147483647 w 954"/>
                <a:gd name="T117" fmla="*/ 2147483647 h 930"/>
                <a:gd name="T118" fmla="*/ 2147483647 w 954"/>
                <a:gd name="T119" fmla="*/ 2147483647 h 930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954"/>
                <a:gd name="T181" fmla="*/ 0 h 930"/>
                <a:gd name="T182" fmla="*/ 954 w 954"/>
                <a:gd name="T183" fmla="*/ 930 h 930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954" h="930">
                  <a:moveTo>
                    <a:pt x="264" y="42"/>
                  </a:moveTo>
                  <a:lnTo>
                    <a:pt x="264" y="12"/>
                  </a:lnTo>
                  <a:lnTo>
                    <a:pt x="252" y="0"/>
                  </a:lnTo>
                  <a:lnTo>
                    <a:pt x="234" y="0"/>
                  </a:lnTo>
                  <a:lnTo>
                    <a:pt x="228" y="6"/>
                  </a:lnTo>
                  <a:lnTo>
                    <a:pt x="228" y="18"/>
                  </a:lnTo>
                  <a:lnTo>
                    <a:pt x="234" y="24"/>
                  </a:lnTo>
                  <a:lnTo>
                    <a:pt x="234" y="36"/>
                  </a:lnTo>
                  <a:lnTo>
                    <a:pt x="240" y="42"/>
                  </a:lnTo>
                  <a:lnTo>
                    <a:pt x="264" y="42"/>
                  </a:lnTo>
                  <a:close/>
                  <a:moveTo>
                    <a:pt x="936" y="276"/>
                  </a:moveTo>
                  <a:lnTo>
                    <a:pt x="930" y="276"/>
                  </a:lnTo>
                  <a:lnTo>
                    <a:pt x="924" y="282"/>
                  </a:lnTo>
                  <a:lnTo>
                    <a:pt x="912" y="288"/>
                  </a:lnTo>
                  <a:lnTo>
                    <a:pt x="906" y="294"/>
                  </a:lnTo>
                  <a:lnTo>
                    <a:pt x="900" y="288"/>
                  </a:lnTo>
                  <a:lnTo>
                    <a:pt x="888" y="288"/>
                  </a:lnTo>
                  <a:lnTo>
                    <a:pt x="882" y="282"/>
                  </a:lnTo>
                  <a:lnTo>
                    <a:pt x="876" y="282"/>
                  </a:lnTo>
                  <a:lnTo>
                    <a:pt x="852" y="306"/>
                  </a:lnTo>
                  <a:lnTo>
                    <a:pt x="822" y="282"/>
                  </a:lnTo>
                  <a:lnTo>
                    <a:pt x="846" y="282"/>
                  </a:lnTo>
                  <a:lnTo>
                    <a:pt x="858" y="276"/>
                  </a:lnTo>
                  <a:lnTo>
                    <a:pt x="864" y="276"/>
                  </a:lnTo>
                  <a:lnTo>
                    <a:pt x="870" y="264"/>
                  </a:lnTo>
                  <a:lnTo>
                    <a:pt x="870" y="246"/>
                  </a:lnTo>
                  <a:lnTo>
                    <a:pt x="882" y="234"/>
                  </a:lnTo>
                  <a:lnTo>
                    <a:pt x="888" y="222"/>
                  </a:lnTo>
                  <a:lnTo>
                    <a:pt x="876" y="210"/>
                  </a:lnTo>
                  <a:lnTo>
                    <a:pt x="846" y="210"/>
                  </a:lnTo>
                  <a:lnTo>
                    <a:pt x="846" y="204"/>
                  </a:lnTo>
                  <a:lnTo>
                    <a:pt x="840" y="198"/>
                  </a:lnTo>
                  <a:lnTo>
                    <a:pt x="840" y="192"/>
                  </a:lnTo>
                  <a:lnTo>
                    <a:pt x="834" y="186"/>
                  </a:lnTo>
                  <a:lnTo>
                    <a:pt x="828" y="186"/>
                  </a:lnTo>
                  <a:lnTo>
                    <a:pt x="822" y="192"/>
                  </a:lnTo>
                  <a:lnTo>
                    <a:pt x="822" y="210"/>
                  </a:lnTo>
                  <a:lnTo>
                    <a:pt x="816" y="198"/>
                  </a:lnTo>
                  <a:lnTo>
                    <a:pt x="816" y="180"/>
                  </a:lnTo>
                  <a:lnTo>
                    <a:pt x="792" y="180"/>
                  </a:lnTo>
                  <a:lnTo>
                    <a:pt x="786" y="210"/>
                  </a:lnTo>
                  <a:lnTo>
                    <a:pt x="780" y="204"/>
                  </a:lnTo>
                  <a:lnTo>
                    <a:pt x="774" y="192"/>
                  </a:lnTo>
                  <a:lnTo>
                    <a:pt x="774" y="186"/>
                  </a:lnTo>
                  <a:lnTo>
                    <a:pt x="768" y="180"/>
                  </a:lnTo>
                  <a:lnTo>
                    <a:pt x="768" y="156"/>
                  </a:lnTo>
                  <a:lnTo>
                    <a:pt x="738" y="168"/>
                  </a:lnTo>
                  <a:lnTo>
                    <a:pt x="744" y="162"/>
                  </a:lnTo>
                  <a:lnTo>
                    <a:pt x="756" y="156"/>
                  </a:lnTo>
                  <a:lnTo>
                    <a:pt x="762" y="156"/>
                  </a:lnTo>
                  <a:lnTo>
                    <a:pt x="762" y="144"/>
                  </a:lnTo>
                  <a:lnTo>
                    <a:pt x="750" y="138"/>
                  </a:lnTo>
                  <a:lnTo>
                    <a:pt x="744" y="138"/>
                  </a:lnTo>
                  <a:lnTo>
                    <a:pt x="744" y="132"/>
                  </a:lnTo>
                  <a:lnTo>
                    <a:pt x="750" y="132"/>
                  </a:lnTo>
                  <a:lnTo>
                    <a:pt x="762" y="126"/>
                  </a:lnTo>
                  <a:lnTo>
                    <a:pt x="774" y="126"/>
                  </a:lnTo>
                  <a:lnTo>
                    <a:pt x="792" y="120"/>
                  </a:lnTo>
                  <a:lnTo>
                    <a:pt x="804" y="120"/>
                  </a:lnTo>
                  <a:lnTo>
                    <a:pt x="810" y="114"/>
                  </a:lnTo>
                  <a:lnTo>
                    <a:pt x="726" y="114"/>
                  </a:lnTo>
                  <a:lnTo>
                    <a:pt x="690" y="120"/>
                  </a:lnTo>
                  <a:lnTo>
                    <a:pt x="678" y="120"/>
                  </a:lnTo>
                  <a:lnTo>
                    <a:pt x="690" y="132"/>
                  </a:lnTo>
                  <a:lnTo>
                    <a:pt x="678" y="132"/>
                  </a:lnTo>
                  <a:lnTo>
                    <a:pt x="666" y="138"/>
                  </a:lnTo>
                  <a:lnTo>
                    <a:pt x="654" y="138"/>
                  </a:lnTo>
                  <a:lnTo>
                    <a:pt x="642" y="144"/>
                  </a:lnTo>
                  <a:lnTo>
                    <a:pt x="636" y="144"/>
                  </a:lnTo>
                  <a:lnTo>
                    <a:pt x="624" y="150"/>
                  </a:lnTo>
                  <a:lnTo>
                    <a:pt x="606" y="168"/>
                  </a:lnTo>
                  <a:lnTo>
                    <a:pt x="594" y="174"/>
                  </a:lnTo>
                  <a:lnTo>
                    <a:pt x="576" y="174"/>
                  </a:lnTo>
                  <a:lnTo>
                    <a:pt x="564" y="162"/>
                  </a:lnTo>
                  <a:lnTo>
                    <a:pt x="546" y="156"/>
                  </a:lnTo>
                  <a:lnTo>
                    <a:pt x="534" y="144"/>
                  </a:lnTo>
                  <a:lnTo>
                    <a:pt x="522" y="138"/>
                  </a:lnTo>
                  <a:lnTo>
                    <a:pt x="510" y="126"/>
                  </a:lnTo>
                  <a:lnTo>
                    <a:pt x="492" y="126"/>
                  </a:lnTo>
                  <a:lnTo>
                    <a:pt x="450" y="132"/>
                  </a:lnTo>
                  <a:lnTo>
                    <a:pt x="372" y="132"/>
                  </a:lnTo>
                  <a:lnTo>
                    <a:pt x="360" y="120"/>
                  </a:lnTo>
                  <a:lnTo>
                    <a:pt x="354" y="108"/>
                  </a:lnTo>
                  <a:lnTo>
                    <a:pt x="354" y="84"/>
                  </a:lnTo>
                  <a:lnTo>
                    <a:pt x="348" y="72"/>
                  </a:lnTo>
                  <a:lnTo>
                    <a:pt x="336" y="60"/>
                  </a:lnTo>
                  <a:lnTo>
                    <a:pt x="324" y="54"/>
                  </a:lnTo>
                  <a:lnTo>
                    <a:pt x="276" y="54"/>
                  </a:lnTo>
                  <a:lnTo>
                    <a:pt x="240" y="60"/>
                  </a:lnTo>
                  <a:lnTo>
                    <a:pt x="222" y="72"/>
                  </a:lnTo>
                  <a:lnTo>
                    <a:pt x="210" y="78"/>
                  </a:lnTo>
                  <a:lnTo>
                    <a:pt x="204" y="78"/>
                  </a:lnTo>
                  <a:lnTo>
                    <a:pt x="180" y="90"/>
                  </a:lnTo>
                  <a:lnTo>
                    <a:pt x="162" y="96"/>
                  </a:lnTo>
                  <a:lnTo>
                    <a:pt x="144" y="108"/>
                  </a:lnTo>
                  <a:lnTo>
                    <a:pt x="138" y="120"/>
                  </a:lnTo>
                  <a:lnTo>
                    <a:pt x="138" y="144"/>
                  </a:lnTo>
                  <a:lnTo>
                    <a:pt x="150" y="168"/>
                  </a:lnTo>
                  <a:lnTo>
                    <a:pt x="156" y="186"/>
                  </a:lnTo>
                  <a:lnTo>
                    <a:pt x="162" y="198"/>
                  </a:lnTo>
                  <a:lnTo>
                    <a:pt x="156" y="210"/>
                  </a:lnTo>
                  <a:lnTo>
                    <a:pt x="150" y="228"/>
                  </a:lnTo>
                  <a:lnTo>
                    <a:pt x="138" y="234"/>
                  </a:lnTo>
                  <a:lnTo>
                    <a:pt x="132" y="246"/>
                  </a:lnTo>
                  <a:lnTo>
                    <a:pt x="126" y="252"/>
                  </a:lnTo>
                  <a:lnTo>
                    <a:pt x="120" y="252"/>
                  </a:lnTo>
                  <a:lnTo>
                    <a:pt x="126" y="222"/>
                  </a:lnTo>
                  <a:lnTo>
                    <a:pt x="114" y="222"/>
                  </a:lnTo>
                  <a:lnTo>
                    <a:pt x="108" y="216"/>
                  </a:lnTo>
                  <a:lnTo>
                    <a:pt x="96" y="210"/>
                  </a:lnTo>
                  <a:lnTo>
                    <a:pt x="90" y="204"/>
                  </a:lnTo>
                  <a:lnTo>
                    <a:pt x="84" y="192"/>
                  </a:lnTo>
                  <a:lnTo>
                    <a:pt x="96" y="168"/>
                  </a:lnTo>
                  <a:lnTo>
                    <a:pt x="108" y="156"/>
                  </a:lnTo>
                  <a:lnTo>
                    <a:pt x="120" y="132"/>
                  </a:lnTo>
                  <a:lnTo>
                    <a:pt x="120" y="78"/>
                  </a:lnTo>
                  <a:lnTo>
                    <a:pt x="114" y="66"/>
                  </a:lnTo>
                  <a:lnTo>
                    <a:pt x="114" y="54"/>
                  </a:lnTo>
                  <a:lnTo>
                    <a:pt x="108" y="48"/>
                  </a:lnTo>
                  <a:lnTo>
                    <a:pt x="108" y="54"/>
                  </a:lnTo>
                  <a:lnTo>
                    <a:pt x="102" y="66"/>
                  </a:lnTo>
                  <a:lnTo>
                    <a:pt x="90" y="78"/>
                  </a:lnTo>
                  <a:lnTo>
                    <a:pt x="72" y="84"/>
                  </a:lnTo>
                  <a:lnTo>
                    <a:pt x="48" y="108"/>
                  </a:lnTo>
                  <a:lnTo>
                    <a:pt x="36" y="144"/>
                  </a:lnTo>
                  <a:lnTo>
                    <a:pt x="36" y="162"/>
                  </a:lnTo>
                  <a:lnTo>
                    <a:pt x="30" y="168"/>
                  </a:lnTo>
                  <a:lnTo>
                    <a:pt x="30" y="192"/>
                  </a:lnTo>
                  <a:lnTo>
                    <a:pt x="6" y="216"/>
                  </a:lnTo>
                  <a:lnTo>
                    <a:pt x="0" y="228"/>
                  </a:lnTo>
                  <a:lnTo>
                    <a:pt x="0" y="240"/>
                  </a:lnTo>
                  <a:lnTo>
                    <a:pt x="6" y="246"/>
                  </a:lnTo>
                  <a:lnTo>
                    <a:pt x="6" y="240"/>
                  </a:lnTo>
                  <a:lnTo>
                    <a:pt x="18" y="228"/>
                  </a:lnTo>
                  <a:lnTo>
                    <a:pt x="24" y="228"/>
                  </a:lnTo>
                  <a:lnTo>
                    <a:pt x="36" y="240"/>
                  </a:lnTo>
                  <a:lnTo>
                    <a:pt x="42" y="252"/>
                  </a:lnTo>
                  <a:lnTo>
                    <a:pt x="42" y="288"/>
                  </a:lnTo>
                  <a:lnTo>
                    <a:pt x="48" y="294"/>
                  </a:lnTo>
                  <a:lnTo>
                    <a:pt x="60" y="300"/>
                  </a:lnTo>
                  <a:lnTo>
                    <a:pt x="66" y="306"/>
                  </a:lnTo>
                  <a:lnTo>
                    <a:pt x="66" y="318"/>
                  </a:lnTo>
                  <a:lnTo>
                    <a:pt x="54" y="342"/>
                  </a:lnTo>
                  <a:lnTo>
                    <a:pt x="54" y="384"/>
                  </a:lnTo>
                  <a:lnTo>
                    <a:pt x="66" y="384"/>
                  </a:lnTo>
                  <a:lnTo>
                    <a:pt x="66" y="396"/>
                  </a:lnTo>
                  <a:lnTo>
                    <a:pt x="72" y="408"/>
                  </a:lnTo>
                  <a:lnTo>
                    <a:pt x="78" y="414"/>
                  </a:lnTo>
                  <a:lnTo>
                    <a:pt x="102" y="414"/>
                  </a:lnTo>
                  <a:lnTo>
                    <a:pt x="108" y="408"/>
                  </a:lnTo>
                  <a:lnTo>
                    <a:pt x="120" y="408"/>
                  </a:lnTo>
                  <a:lnTo>
                    <a:pt x="132" y="414"/>
                  </a:lnTo>
                  <a:lnTo>
                    <a:pt x="138" y="414"/>
                  </a:lnTo>
                  <a:lnTo>
                    <a:pt x="150" y="420"/>
                  </a:lnTo>
                  <a:lnTo>
                    <a:pt x="162" y="420"/>
                  </a:lnTo>
                  <a:lnTo>
                    <a:pt x="168" y="414"/>
                  </a:lnTo>
                  <a:lnTo>
                    <a:pt x="168" y="408"/>
                  </a:lnTo>
                  <a:lnTo>
                    <a:pt x="180" y="408"/>
                  </a:lnTo>
                  <a:lnTo>
                    <a:pt x="186" y="414"/>
                  </a:lnTo>
                  <a:lnTo>
                    <a:pt x="198" y="420"/>
                  </a:lnTo>
                  <a:lnTo>
                    <a:pt x="222" y="420"/>
                  </a:lnTo>
                  <a:lnTo>
                    <a:pt x="222" y="426"/>
                  </a:lnTo>
                  <a:lnTo>
                    <a:pt x="228" y="432"/>
                  </a:lnTo>
                  <a:lnTo>
                    <a:pt x="234" y="444"/>
                  </a:lnTo>
                  <a:lnTo>
                    <a:pt x="240" y="462"/>
                  </a:lnTo>
                  <a:lnTo>
                    <a:pt x="264" y="486"/>
                  </a:lnTo>
                  <a:lnTo>
                    <a:pt x="288" y="486"/>
                  </a:lnTo>
                  <a:lnTo>
                    <a:pt x="288" y="480"/>
                  </a:lnTo>
                  <a:lnTo>
                    <a:pt x="306" y="480"/>
                  </a:lnTo>
                  <a:lnTo>
                    <a:pt x="312" y="486"/>
                  </a:lnTo>
                  <a:lnTo>
                    <a:pt x="336" y="486"/>
                  </a:lnTo>
                  <a:lnTo>
                    <a:pt x="342" y="480"/>
                  </a:lnTo>
                  <a:lnTo>
                    <a:pt x="366" y="486"/>
                  </a:lnTo>
                  <a:lnTo>
                    <a:pt x="372" y="480"/>
                  </a:lnTo>
                  <a:lnTo>
                    <a:pt x="384" y="474"/>
                  </a:lnTo>
                  <a:lnTo>
                    <a:pt x="402" y="474"/>
                  </a:lnTo>
                  <a:lnTo>
                    <a:pt x="408" y="480"/>
                  </a:lnTo>
                  <a:lnTo>
                    <a:pt x="408" y="492"/>
                  </a:lnTo>
                  <a:lnTo>
                    <a:pt x="390" y="510"/>
                  </a:lnTo>
                  <a:lnTo>
                    <a:pt x="390" y="534"/>
                  </a:lnTo>
                  <a:lnTo>
                    <a:pt x="384" y="540"/>
                  </a:lnTo>
                  <a:lnTo>
                    <a:pt x="378" y="540"/>
                  </a:lnTo>
                  <a:lnTo>
                    <a:pt x="366" y="552"/>
                  </a:lnTo>
                  <a:lnTo>
                    <a:pt x="366" y="576"/>
                  </a:lnTo>
                  <a:lnTo>
                    <a:pt x="372" y="588"/>
                  </a:lnTo>
                  <a:lnTo>
                    <a:pt x="372" y="618"/>
                  </a:lnTo>
                  <a:lnTo>
                    <a:pt x="366" y="630"/>
                  </a:lnTo>
                  <a:lnTo>
                    <a:pt x="366" y="642"/>
                  </a:lnTo>
                  <a:lnTo>
                    <a:pt x="372" y="648"/>
                  </a:lnTo>
                  <a:lnTo>
                    <a:pt x="384" y="648"/>
                  </a:lnTo>
                  <a:lnTo>
                    <a:pt x="384" y="672"/>
                  </a:lnTo>
                  <a:lnTo>
                    <a:pt x="390" y="684"/>
                  </a:lnTo>
                  <a:lnTo>
                    <a:pt x="402" y="690"/>
                  </a:lnTo>
                  <a:lnTo>
                    <a:pt x="408" y="702"/>
                  </a:lnTo>
                  <a:lnTo>
                    <a:pt x="408" y="708"/>
                  </a:lnTo>
                  <a:lnTo>
                    <a:pt x="402" y="720"/>
                  </a:lnTo>
                  <a:lnTo>
                    <a:pt x="372" y="750"/>
                  </a:lnTo>
                  <a:lnTo>
                    <a:pt x="366" y="750"/>
                  </a:lnTo>
                  <a:lnTo>
                    <a:pt x="390" y="762"/>
                  </a:lnTo>
                  <a:lnTo>
                    <a:pt x="402" y="774"/>
                  </a:lnTo>
                  <a:lnTo>
                    <a:pt x="414" y="774"/>
                  </a:lnTo>
                  <a:lnTo>
                    <a:pt x="414" y="798"/>
                  </a:lnTo>
                  <a:lnTo>
                    <a:pt x="420" y="804"/>
                  </a:lnTo>
                  <a:lnTo>
                    <a:pt x="420" y="822"/>
                  </a:lnTo>
                  <a:lnTo>
                    <a:pt x="426" y="828"/>
                  </a:lnTo>
                  <a:lnTo>
                    <a:pt x="426" y="846"/>
                  </a:lnTo>
                  <a:lnTo>
                    <a:pt x="432" y="858"/>
                  </a:lnTo>
                  <a:lnTo>
                    <a:pt x="432" y="876"/>
                  </a:lnTo>
                  <a:lnTo>
                    <a:pt x="444" y="888"/>
                  </a:lnTo>
                  <a:lnTo>
                    <a:pt x="450" y="900"/>
                  </a:lnTo>
                  <a:lnTo>
                    <a:pt x="450" y="906"/>
                  </a:lnTo>
                  <a:lnTo>
                    <a:pt x="462" y="918"/>
                  </a:lnTo>
                  <a:lnTo>
                    <a:pt x="468" y="918"/>
                  </a:lnTo>
                  <a:lnTo>
                    <a:pt x="480" y="924"/>
                  </a:lnTo>
                  <a:lnTo>
                    <a:pt x="486" y="924"/>
                  </a:lnTo>
                  <a:lnTo>
                    <a:pt x="498" y="918"/>
                  </a:lnTo>
                  <a:lnTo>
                    <a:pt x="504" y="912"/>
                  </a:lnTo>
                  <a:lnTo>
                    <a:pt x="516" y="906"/>
                  </a:lnTo>
                  <a:lnTo>
                    <a:pt x="522" y="900"/>
                  </a:lnTo>
                  <a:lnTo>
                    <a:pt x="528" y="906"/>
                  </a:lnTo>
                  <a:lnTo>
                    <a:pt x="528" y="930"/>
                  </a:lnTo>
                  <a:lnTo>
                    <a:pt x="534" y="930"/>
                  </a:lnTo>
                  <a:lnTo>
                    <a:pt x="546" y="918"/>
                  </a:lnTo>
                  <a:lnTo>
                    <a:pt x="558" y="894"/>
                  </a:lnTo>
                  <a:lnTo>
                    <a:pt x="570" y="882"/>
                  </a:lnTo>
                  <a:lnTo>
                    <a:pt x="588" y="882"/>
                  </a:lnTo>
                  <a:lnTo>
                    <a:pt x="594" y="876"/>
                  </a:lnTo>
                  <a:lnTo>
                    <a:pt x="630" y="858"/>
                  </a:lnTo>
                  <a:lnTo>
                    <a:pt x="636" y="846"/>
                  </a:lnTo>
                  <a:lnTo>
                    <a:pt x="636" y="816"/>
                  </a:lnTo>
                  <a:lnTo>
                    <a:pt x="678" y="816"/>
                  </a:lnTo>
                  <a:lnTo>
                    <a:pt x="684" y="810"/>
                  </a:lnTo>
                  <a:lnTo>
                    <a:pt x="690" y="798"/>
                  </a:lnTo>
                  <a:lnTo>
                    <a:pt x="690" y="792"/>
                  </a:lnTo>
                  <a:lnTo>
                    <a:pt x="684" y="786"/>
                  </a:lnTo>
                  <a:lnTo>
                    <a:pt x="636" y="780"/>
                  </a:lnTo>
                  <a:lnTo>
                    <a:pt x="636" y="750"/>
                  </a:lnTo>
                  <a:lnTo>
                    <a:pt x="630" y="738"/>
                  </a:lnTo>
                  <a:lnTo>
                    <a:pt x="618" y="726"/>
                  </a:lnTo>
                  <a:lnTo>
                    <a:pt x="624" y="720"/>
                  </a:lnTo>
                  <a:lnTo>
                    <a:pt x="624" y="690"/>
                  </a:lnTo>
                  <a:lnTo>
                    <a:pt x="618" y="684"/>
                  </a:lnTo>
                  <a:lnTo>
                    <a:pt x="606" y="678"/>
                  </a:lnTo>
                  <a:lnTo>
                    <a:pt x="588" y="660"/>
                  </a:lnTo>
                  <a:lnTo>
                    <a:pt x="588" y="630"/>
                  </a:lnTo>
                  <a:lnTo>
                    <a:pt x="594" y="636"/>
                  </a:lnTo>
                  <a:lnTo>
                    <a:pt x="594" y="642"/>
                  </a:lnTo>
                  <a:lnTo>
                    <a:pt x="636" y="642"/>
                  </a:lnTo>
                  <a:lnTo>
                    <a:pt x="642" y="648"/>
                  </a:lnTo>
                  <a:lnTo>
                    <a:pt x="642" y="666"/>
                  </a:lnTo>
                  <a:lnTo>
                    <a:pt x="654" y="666"/>
                  </a:lnTo>
                  <a:lnTo>
                    <a:pt x="666" y="660"/>
                  </a:lnTo>
                  <a:lnTo>
                    <a:pt x="678" y="666"/>
                  </a:lnTo>
                  <a:lnTo>
                    <a:pt x="684" y="660"/>
                  </a:lnTo>
                  <a:lnTo>
                    <a:pt x="696" y="660"/>
                  </a:lnTo>
                  <a:lnTo>
                    <a:pt x="702" y="666"/>
                  </a:lnTo>
                  <a:lnTo>
                    <a:pt x="708" y="678"/>
                  </a:lnTo>
                  <a:lnTo>
                    <a:pt x="720" y="690"/>
                  </a:lnTo>
                  <a:lnTo>
                    <a:pt x="732" y="696"/>
                  </a:lnTo>
                  <a:lnTo>
                    <a:pt x="738" y="690"/>
                  </a:lnTo>
                  <a:lnTo>
                    <a:pt x="738" y="672"/>
                  </a:lnTo>
                  <a:lnTo>
                    <a:pt x="744" y="660"/>
                  </a:lnTo>
                  <a:lnTo>
                    <a:pt x="744" y="648"/>
                  </a:lnTo>
                  <a:lnTo>
                    <a:pt x="750" y="642"/>
                  </a:lnTo>
                  <a:lnTo>
                    <a:pt x="768" y="642"/>
                  </a:lnTo>
                  <a:lnTo>
                    <a:pt x="774" y="648"/>
                  </a:lnTo>
                  <a:lnTo>
                    <a:pt x="792" y="648"/>
                  </a:lnTo>
                  <a:lnTo>
                    <a:pt x="804" y="642"/>
                  </a:lnTo>
                  <a:lnTo>
                    <a:pt x="828" y="618"/>
                  </a:lnTo>
                  <a:lnTo>
                    <a:pt x="840" y="612"/>
                  </a:lnTo>
                  <a:lnTo>
                    <a:pt x="864" y="612"/>
                  </a:lnTo>
                  <a:lnTo>
                    <a:pt x="864" y="600"/>
                  </a:lnTo>
                  <a:lnTo>
                    <a:pt x="876" y="600"/>
                  </a:lnTo>
                  <a:lnTo>
                    <a:pt x="882" y="594"/>
                  </a:lnTo>
                  <a:lnTo>
                    <a:pt x="882" y="558"/>
                  </a:lnTo>
                  <a:lnTo>
                    <a:pt x="846" y="522"/>
                  </a:lnTo>
                  <a:lnTo>
                    <a:pt x="840" y="510"/>
                  </a:lnTo>
                  <a:lnTo>
                    <a:pt x="834" y="504"/>
                  </a:lnTo>
                  <a:lnTo>
                    <a:pt x="834" y="492"/>
                  </a:lnTo>
                  <a:lnTo>
                    <a:pt x="846" y="486"/>
                  </a:lnTo>
                  <a:lnTo>
                    <a:pt x="852" y="486"/>
                  </a:lnTo>
                  <a:lnTo>
                    <a:pt x="864" y="480"/>
                  </a:lnTo>
                  <a:lnTo>
                    <a:pt x="864" y="462"/>
                  </a:lnTo>
                  <a:lnTo>
                    <a:pt x="846" y="444"/>
                  </a:lnTo>
                  <a:lnTo>
                    <a:pt x="846" y="438"/>
                  </a:lnTo>
                  <a:lnTo>
                    <a:pt x="876" y="438"/>
                  </a:lnTo>
                  <a:lnTo>
                    <a:pt x="888" y="432"/>
                  </a:lnTo>
                  <a:lnTo>
                    <a:pt x="900" y="432"/>
                  </a:lnTo>
                  <a:lnTo>
                    <a:pt x="912" y="426"/>
                  </a:lnTo>
                  <a:lnTo>
                    <a:pt x="918" y="420"/>
                  </a:lnTo>
                  <a:lnTo>
                    <a:pt x="918" y="402"/>
                  </a:lnTo>
                  <a:lnTo>
                    <a:pt x="894" y="402"/>
                  </a:lnTo>
                  <a:lnTo>
                    <a:pt x="894" y="360"/>
                  </a:lnTo>
                  <a:lnTo>
                    <a:pt x="906" y="348"/>
                  </a:lnTo>
                  <a:lnTo>
                    <a:pt x="918" y="348"/>
                  </a:lnTo>
                  <a:lnTo>
                    <a:pt x="924" y="342"/>
                  </a:lnTo>
                  <a:lnTo>
                    <a:pt x="930" y="342"/>
                  </a:lnTo>
                  <a:lnTo>
                    <a:pt x="936" y="336"/>
                  </a:lnTo>
                  <a:lnTo>
                    <a:pt x="954" y="300"/>
                  </a:lnTo>
                  <a:lnTo>
                    <a:pt x="948" y="294"/>
                  </a:lnTo>
                  <a:lnTo>
                    <a:pt x="942" y="282"/>
                  </a:lnTo>
                  <a:lnTo>
                    <a:pt x="936" y="276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lumMod val="50000"/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5" name="Uganda" descr="© INSCALE GmbH, 05.05.2010&#10;http://www.presentationload.com/">
              <a:extLst>
                <a:ext uri="{FF2B5EF4-FFF2-40B4-BE49-F238E27FC236}">
                  <a16:creationId xmlns:a16="http://schemas.microsoft.com/office/drawing/2014/main" id="{7AB60A24-EEB2-4183-B83F-D5A21C163508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6481985" y="4370021"/>
              <a:ext cx="173045" cy="207894"/>
            </a:xfrm>
            <a:custGeom>
              <a:avLst/>
              <a:gdLst>
                <a:gd name="T0" fmla="*/ 2147483647 w 390"/>
                <a:gd name="T1" fmla="*/ 2147483647 h 462"/>
                <a:gd name="T2" fmla="*/ 2147483647 w 390"/>
                <a:gd name="T3" fmla="*/ 2147483647 h 462"/>
                <a:gd name="T4" fmla="*/ 2147483647 w 390"/>
                <a:gd name="T5" fmla="*/ 2147483647 h 462"/>
                <a:gd name="T6" fmla="*/ 2147483647 w 390"/>
                <a:gd name="T7" fmla="*/ 2147483647 h 462"/>
                <a:gd name="T8" fmla="*/ 2147483647 w 390"/>
                <a:gd name="T9" fmla="*/ 2147483647 h 462"/>
                <a:gd name="T10" fmla="*/ 2147483647 w 390"/>
                <a:gd name="T11" fmla="*/ 2147483647 h 462"/>
                <a:gd name="T12" fmla="*/ 2147483647 w 390"/>
                <a:gd name="T13" fmla="*/ 2147483647 h 462"/>
                <a:gd name="T14" fmla="*/ 2147483647 w 390"/>
                <a:gd name="T15" fmla="*/ 2147483647 h 462"/>
                <a:gd name="T16" fmla="*/ 2147483647 w 390"/>
                <a:gd name="T17" fmla="*/ 2147483647 h 462"/>
                <a:gd name="T18" fmla="*/ 2147483647 w 390"/>
                <a:gd name="T19" fmla="*/ 2147483647 h 462"/>
                <a:gd name="T20" fmla="*/ 2147483647 w 390"/>
                <a:gd name="T21" fmla="*/ 2147483647 h 462"/>
                <a:gd name="T22" fmla="*/ 2147483647 w 390"/>
                <a:gd name="T23" fmla="*/ 2147483647 h 462"/>
                <a:gd name="T24" fmla="*/ 2147483647 w 390"/>
                <a:gd name="T25" fmla="*/ 0 h 462"/>
                <a:gd name="T26" fmla="*/ 2147483647 w 390"/>
                <a:gd name="T27" fmla="*/ 2147483647 h 462"/>
                <a:gd name="T28" fmla="*/ 2147483647 w 390"/>
                <a:gd name="T29" fmla="*/ 2147483647 h 462"/>
                <a:gd name="T30" fmla="*/ 2147483647 w 390"/>
                <a:gd name="T31" fmla="*/ 2147483647 h 462"/>
                <a:gd name="T32" fmla="*/ 2147483647 w 390"/>
                <a:gd name="T33" fmla="*/ 2147483647 h 462"/>
                <a:gd name="T34" fmla="*/ 2147483647 w 390"/>
                <a:gd name="T35" fmla="*/ 2147483647 h 462"/>
                <a:gd name="T36" fmla="*/ 2147483647 w 390"/>
                <a:gd name="T37" fmla="*/ 2147483647 h 462"/>
                <a:gd name="T38" fmla="*/ 2147483647 w 390"/>
                <a:gd name="T39" fmla="*/ 2147483647 h 462"/>
                <a:gd name="T40" fmla="*/ 2147483647 w 390"/>
                <a:gd name="T41" fmla="*/ 2147483647 h 462"/>
                <a:gd name="T42" fmla="*/ 2147483647 w 390"/>
                <a:gd name="T43" fmla="*/ 2147483647 h 462"/>
                <a:gd name="T44" fmla="*/ 2147483647 w 390"/>
                <a:gd name="T45" fmla="*/ 2147483647 h 462"/>
                <a:gd name="T46" fmla="*/ 2147483647 w 390"/>
                <a:gd name="T47" fmla="*/ 2147483647 h 462"/>
                <a:gd name="T48" fmla="*/ 2147483647 w 390"/>
                <a:gd name="T49" fmla="*/ 2147483647 h 462"/>
                <a:gd name="T50" fmla="*/ 2147483647 w 390"/>
                <a:gd name="T51" fmla="*/ 2147483647 h 462"/>
                <a:gd name="T52" fmla="*/ 2147483647 w 390"/>
                <a:gd name="T53" fmla="*/ 2147483647 h 462"/>
                <a:gd name="T54" fmla="*/ 2147483647 w 390"/>
                <a:gd name="T55" fmla="*/ 2147483647 h 462"/>
                <a:gd name="T56" fmla="*/ 2147483647 w 390"/>
                <a:gd name="T57" fmla="*/ 2147483647 h 462"/>
                <a:gd name="T58" fmla="*/ 2147483647 w 390"/>
                <a:gd name="T59" fmla="*/ 2147483647 h 462"/>
                <a:gd name="T60" fmla="*/ 2147483647 w 390"/>
                <a:gd name="T61" fmla="*/ 2147483647 h 462"/>
                <a:gd name="T62" fmla="*/ 2147483647 w 390"/>
                <a:gd name="T63" fmla="*/ 2147483647 h 462"/>
                <a:gd name="T64" fmla="*/ 2147483647 w 390"/>
                <a:gd name="T65" fmla="*/ 2147483647 h 462"/>
                <a:gd name="T66" fmla="*/ 2147483647 w 390"/>
                <a:gd name="T67" fmla="*/ 2147483647 h 462"/>
                <a:gd name="T68" fmla="*/ 2147483647 w 390"/>
                <a:gd name="T69" fmla="*/ 2147483647 h 462"/>
                <a:gd name="T70" fmla="*/ 2147483647 w 390"/>
                <a:gd name="T71" fmla="*/ 2147483647 h 462"/>
                <a:gd name="T72" fmla="*/ 2147483647 w 390"/>
                <a:gd name="T73" fmla="*/ 2147483647 h 462"/>
                <a:gd name="T74" fmla="*/ 2147483647 w 390"/>
                <a:gd name="T75" fmla="*/ 2147483647 h 462"/>
                <a:gd name="T76" fmla="*/ 2147483647 w 390"/>
                <a:gd name="T77" fmla="*/ 2147483647 h 462"/>
                <a:gd name="T78" fmla="*/ 2147483647 w 390"/>
                <a:gd name="T79" fmla="*/ 2147483647 h 462"/>
                <a:gd name="T80" fmla="*/ 2147483647 w 390"/>
                <a:gd name="T81" fmla="*/ 2147483647 h 462"/>
                <a:gd name="T82" fmla="*/ 2147483647 w 390"/>
                <a:gd name="T83" fmla="*/ 2147483647 h 462"/>
                <a:gd name="T84" fmla="*/ 2147483647 w 390"/>
                <a:gd name="T85" fmla="*/ 2147483647 h 462"/>
                <a:gd name="T86" fmla="*/ 2147483647 w 390"/>
                <a:gd name="T87" fmla="*/ 2147483647 h 462"/>
                <a:gd name="T88" fmla="*/ 2147483647 w 390"/>
                <a:gd name="T89" fmla="*/ 2147483647 h 462"/>
                <a:gd name="T90" fmla="*/ 2147483647 w 390"/>
                <a:gd name="T91" fmla="*/ 2147483647 h 462"/>
                <a:gd name="T92" fmla="*/ 2147483647 w 390"/>
                <a:gd name="T93" fmla="*/ 2147483647 h 462"/>
                <a:gd name="T94" fmla="*/ 2147483647 w 390"/>
                <a:gd name="T95" fmla="*/ 2147483647 h 462"/>
                <a:gd name="T96" fmla="*/ 2147483647 w 390"/>
                <a:gd name="T97" fmla="*/ 2147483647 h 462"/>
                <a:gd name="T98" fmla="*/ 2147483647 w 390"/>
                <a:gd name="T99" fmla="*/ 2147483647 h 462"/>
                <a:gd name="T100" fmla="*/ 2147483647 w 390"/>
                <a:gd name="T101" fmla="*/ 2147483647 h 462"/>
                <a:gd name="T102" fmla="*/ 2147483647 w 390"/>
                <a:gd name="T103" fmla="*/ 2147483647 h 462"/>
                <a:gd name="T104" fmla="*/ 2147483647 w 390"/>
                <a:gd name="T105" fmla="*/ 2147483647 h 462"/>
                <a:gd name="T106" fmla="*/ 2147483647 w 390"/>
                <a:gd name="T107" fmla="*/ 2147483647 h 462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390"/>
                <a:gd name="T163" fmla="*/ 0 h 462"/>
                <a:gd name="T164" fmla="*/ 390 w 390"/>
                <a:gd name="T165" fmla="*/ 462 h 462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390" h="462">
                  <a:moveTo>
                    <a:pt x="306" y="426"/>
                  </a:moveTo>
                  <a:lnTo>
                    <a:pt x="318" y="426"/>
                  </a:lnTo>
                  <a:lnTo>
                    <a:pt x="318" y="420"/>
                  </a:lnTo>
                  <a:lnTo>
                    <a:pt x="306" y="420"/>
                  </a:lnTo>
                  <a:lnTo>
                    <a:pt x="306" y="426"/>
                  </a:lnTo>
                  <a:close/>
                  <a:moveTo>
                    <a:pt x="390" y="192"/>
                  </a:moveTo>
                  <a:lnTo>
                    <a:pt x="384" y="180"/>
                  </a:lnTo>
                  <a:lnTo>
                    <a:pt x="378" y="174"/>
                  </a:lnTo>
                  <a:lnTo>
                    <a:pt x="366" y="150"/>
                  </a:lnTo>
                  <a:lnTo>
                    <a:pt x="366" y="144"/>
                  </a:lnTo>
                  <a:lnTo>
                    <a:pt x="372" y="138"/>
                  </a:lnTo>
                  <a:lnTo>
                    <a:pt x="378" y="138"/>
                  </a:lnTo>
                  <a:lnTo>
                    <a:pt x="384" y="132"/>
                  </a:lnTo>
                  <a:lnTo>
                    <a:pt x="348" y="90"/>
                  </a:lnTo>
                  <a:lnTo>
                    <a:pt x="354" y="84"/>
                  </a:lnTo>
                  <a:lnTo>
                    <a:pt x="336" y="66"/>
                  </a:lnTo>
                  <a:lnTo>
                    <a:pt x="336" y="60"/>
                  </a:lnTo>
                  <a:lnTo>
                    <a:pt x="342" y="54"/>
                  </a:lnTo>
                  <a:lnTo>
                    <a:pt x="342" y="42"/>
                  </a:lnTo>
                  <a:lnTo>
                    <a:pt x="336" y="42"/>
                  </a:lnTo>
                  <a:lnTo>
                    <a:pt x="336" y="48"/>
                  </a:lnTo>
                  <a:lnTo>
                    <a:pt x="330" y="42"/>
                  </a:lnTo>
                  <a:lnTo>
                    <a:pt x="324" y="42"/>
                  </a:lnTo>
                  <a:lnTo>
                    <a:pt x="324" y="18"/>
                  </a:lnTo>
                  <a:lnTo>
                    <a:pt x="318" y="6"/>
                  </a:lnTo>
                  <a:lnTo>
                    <a:pt x="312" y="0"/>
                  </a:lnTo>
                  <a:lnTo>
                    <a:pt x="300" y="0"/>
                  </a:lnTo>
                  <a:lnTo>
                    <a:pt x="300" y="6"/>
                  </a:lnTo>
                  <a:lnTo>
                    <a:pt x="294" y="12"/>
                  </a:lnTo>
                  <a:lnTo>
                    <a:pt x="294" y="18"/>
                  </a:lnTo>
                  <a:lnTo>
                    <a:pt x="276" y="36"/>
                  </a:lnTo>
                  <a:lnTo>
                    <a:pt x="252" y="36"/>
                  </a:lnTo>
                  <a:lnTo>
                    <a:pt x="246" y="30"/>
                  </a:lnTo>
                  <a:lnTo>
                    <a:pt x="246" y="24"/>
                  </a:lnTo>
                  <a:lnTo>
                    <a:pt x="234" y="24"/>
                  </a:lnTo>
                  <a:lnTo>
                    <a:pt x="222" y="36"/>
                  </a:lnTo>
                  <a:lnTo>
                    <a:pt x="198" y="36"/>
                  </a:lnTo>
                  <a:lnTo>
                    <a:pt x="180" y="60"/>
                  </a:lnTo>
                  <a:lnTo>
                    <a:pt x="156" y="30"/>
                  </a:lnTo>
                  <a:lnTo>
                    <a:pt x="150" y="30"/>
                  </a:lnTo>
                  <a:lnTo>
                    <a:pt x="144" y="36"/>
                  </a:lnTo>
                  <a:lnTo>
                    <a:pt x="144" y="42"/>
                  </a:lnTo>
                  <a:lnTo>
                    <a:pt x="132" y="42"/>
                  </a:lnTo>
                  <a:lnTo>
                    <a:pt x="120" y="36"/>
                  </a:lnTo>
                  <a:lnTo>
                    <a:pt x="114" y="30"/>
                  </a:lnTo>
                  <a:lnTo>
                    <a:pt x="102" y="30"/>
                  </a:lnTo>
                  <a:lnTo>
                    <a:pt x="84" y="48"/>
                  </a:lnTo>
                  <a:lnTo>
                    <a:pt x="90" y="72"/>
                  </a:lnTo>
                  <a:lnTo>
                    <a:pt x="72" y="90"/>
                  </a:lnTo>
                  <a:lnTo>
                    <a:pt x="84" y="96"/>
                  </a:lnTo>
                  <a:lnTo>
                    <a:pt x="90" y="102"/>
                  </a:lnTo>
                  <a:lnTo>
                    <a:pt x="90" y="108"/>
                  </a:lnTo>
                  <a:lnTo>
                    <a:pt x="84" y="114"/>
                  </a:lnTo>
                  <a:lnTo>
                    <a:pt x="78" y="126"/>
                  </a:lnTo>
                  <a:lnTo>
                    <a:pt x="78" y="138"/>
                  </a:lnTo>
                  <a:lnTo>
                    <a:pt x="84" y="144"/>
                  </a:lnTo>
                  <a:lnTo>
                    <a:pt x="96" y="144"/>
                  </a:lnTo>
                  <a:lnTo>
                    <a:pt x="108" y="150"/>
                  </a:lnTo>
                  <a:lnTo>
                    <a:pt x="114" y="156"/>
                  </a:lnTo>
                  <a:lnTo>
                    <a:pt x="114" y="168"/>
                  </a:lnTo>
                  <a:lnTo>
                    <a:pt x="108" y="180"/>
                  </a:lnTo>
                  <a:lnTo>
                    <a:pt x="96" y="192"/>
                  </a:lnTo>
                  <a:lnTo>
                    <a:pt x="84" y="216"/>
                  </a:lnTo>
                  <a:lnTo>
                    <a:pt x="72" y="222"/>
                  </a:lnTo>
                  <a:lnTo>
                    <a:pt x="66" y="234"/>
                  </a:lnTo>
                  <a:lnTo>
                    <a:pt x="42" y="246"/>
                  </a:lnTo>
                  <a:lnTo>
                    <a:pt x="42" y="258"/>
                  </a:lnTo>
                  <a:lnTo>
                    <a:pt x="24" y="270"/>
                  </a:lnTo>
                  <a:lnTo>
                    <a:pt x="6" y="342"/>
                  </a:lnTo>
                  <a:lnTo>
                    <a:pt x="6" y="372"/>
                  </a:lnTo>
                  <a:lnTo>
                    <a:pt x="0" y="450"/>
                  </a:lnTo>
                  <a:lnTo>
                    <a:pt x="12" y="450"/>
                  </a:lnTo>
                  <a:lnTo>
                    <a:pt x="24" y="462"/>
                  </a:lnTo>
                  <a:lnTo>
                    <a:pt x="30" y="462"/>
                  </a:lnTo>
                  <a:lnTo>
                    <a:pt x="42" y="438"/>
                  </a:lnTo>
                  <a:lnTo>
                    <a:pt x="48" y="432"/>
                  </a:lnTo>
                  <a:lnTo>
                    <a:pt x="48" y="426"/>
                  </a:lnTo>
                  <a:lnTo>
                    <a:pt x="72" y="420"/>
                  </a:lnTo>
                  <a:lnTo>
                    <a:pt x="162" y="426"/>
                  </a:lnTo>
                  <a:lnTo>
                    <a:pt x="162" y="414"/>
                  </a:lnTo>
                  <a:lnTo>
                    <a:pt x="156" y="408"/>
                  </a:lnTo>
                  <a:lnTo>
                    <a:pt x="150" y="396"/>
                  </a:lnTo>
                  <a:lnTo>
                    <a:pt x="162" y="372"/>
                  </a:lnTo>
                  <a:lnTo>
                    <a:pt x="168" y="366"/>
                  </a:lnTo>
                  <a:lnTo>
                    <a:pt x="168" y="342"/>
                  </a:lnTo>
                  <a:lnTo>
                    <a:pt x="174" y="336"/>
                  </a:lnTo>
                  <a:lnTo>
                    <a:pt x="186" y="330"/>
                  </a:lnTo>
                  <a:lnTo>
                    <a:pt x="204" y="324"/>
                  </a:lnTo>
                  <a:lnTo>
                    <a:pt x="240" y="324"/>
                  </a:lnTo>
                  <a:lnTo>
                    <a:pt x="252" y="312"/>
                  </a:lnTo>
                  <a:lnTo>
                    <a:pt x="258" y="300"/>
                  </a:lnTo>
                  <a:lnTo>
                    <a:pt x="264" y="300"/>
                  </a:lnTo>
                  <a:lnTo>
                    <a:pt x="264" y="306"/>
                  </a:lnTo>
                  <a:lnTo>
                    <a:pt x="270" y="312"/>
                  </a:lnTo>
                  <a:lnTo>
                    <a:pt x="270" y="330"/>
                  </a:lnTo>
                  <a:lnTo>
                    <a:pt x="276" y="324"/>
                  </a:lnTo>
                  <a:lnTo>
                    <a:pt x="312" y="324"/>
                  </a:lnTo>
                  <a:lnTo>
                    <a:pt x="312" y="330"/>
                  </a:lnTo>
                  <a:lnTo>
                    <a:pt x="312" y="318"/>
                  </a:lnTo>
                  <a:lnTo>
                    <a:pt x="318" y="306"/>
                  </a:lnTo>
                  <a:lnTo>
                    <a:pt x="324" y="300"/>
                  </a:lnTo>
                  <a:lnTo>
                    <a:pt x="330" y="282"/>
                  </a:lnTo>
                  <a:lnTo>
                    <a:pt x="348" y="270"/>
                  </a:lnTo>
                  <a:lnTo>
                    <a:pt x="348" y="246"/>
                  </a:lnTo>
                  <a:lnTo>
                    <a:pt x="354" y="240"/>
                  </a:lnTo>
                  <a:lnTo>
                    <a:pt x="372" y="240"/>
                  </a:lnTo>
                  <a:lnTo>
                    <a:pt x="378" y="216"/>
                  </a:lnTo>
                  <a:lnTo>
                    <a:pt x="390" y="204"/>
                  </a:lnTo>
                  <a:lnTo>
                    <a:pt x="390" y="19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6" name="Turkmenistan" descr="© INSCALE GmbH, 05.05.2010&#10;http://www.presentationload.com/">
              <a:extLst>
                <a:ext uri="{FF2B5EF4-FFF2-40B4-BE49-F238E27FC236}">
                  <a16:creationId xmlns:a16="http://schemas.microsoft.com/office/drawing/2014/main" id="{88074500-1020-44EA-9837-0B217AC89A82}"/>
                </a:ext>
              </a:extLst>
            </p:cNvPr>
            <p:cNvSpPr>
              <a:spLocks/>
            </p:cNvSpPr>
            <p:nvPr/>
          </p:nvSpPr>
          <p:spPr bwMode="gray">
            <a:xfrm>
              <a:off x="7085261" y="2975067"/>
              <a:ext cx="447695" cy="271374"/>
            </a:xfrm>
            <a:custGeom>
              <a:avLst/>
              <a:gdLst>
                <a:gd name="T0" fmla="*/ 2147483647 w 1008"/>
                <a:gd name="T1" fmla="*/ 2147483647 h 606"/>
                <a:gd name="T2" fmla="*/ 2147483647 w 1008"/>
                <a:gd name="T3" fmla="*/ 2147483647 h 606"/>
                <a:gd name="T4" fmla="*/ 2147483647 w 1008"/>
                <a:gd name="T5" fmla="*/ 2147483647 h 606"/>
                <a:gd name="T6" fmla="*/ 2147483647 w 1008"/>
                <a:gd name="T7" fmla="*/ 2147483647 h 606"/>
                <a:gd name="T8" fmla="*/ 2147483647 w 1008"/>
                <a:gd name="T9" fmla="*/ 2147483647 h 606"/>
                <a:gd name="T10" fmla="*/ 2147483647 w 1008"/>
                <a:gd name="T11" fmla="*/ 2147483647 h 606"/>
                <a:gd name="T12" fmla="*/ 2147483647 w 1008"/>
                <a:gd name="T13" fmla="*/ 2147483647 h 606"/>
                <a:gd name="T14" fmla="*/ 2147483647 w 1008"/>
                <a:gd name="T15" fmla="*/ 2147483647 h 606"/>
                <a:gd name="T16" fmla="*/ 2147483647 w 1008"/>
                <a:gd name="T17" fmla="*/ 2147483647 h 606"/>
                <a:gd name="T18" fmla="*/ 2147483647 w 1008"/>
                <a:gd name="T19" fmla="*/ 2147483647 h 606"/>
                <a:gd name="T20" fmla="*/ 2147483647 w 1008"/>
                <a:gd name="T21" fmla="*/ 2147483647 h 606"/>
                <a:gd name="T22" fmla="*/ 2147483647 w 1008"/>
                <a:gd name="T23" fmla="*/ 2147483647 h 606"/>
                <a:gd name="T24" fmla="*/ 2147483647 w 1008"/>
                <a:gd name="T25" fmla="*/ 2147483647 h 606"/>
                <a:gd name="T26" fmla="*/ 2147483647 w 1008"/>
                <a:gd name="T27" fmla="*/ 2147483647 h 606"/>
                <a:gd name="T28" fmla="*/ 2147483647 w 1008"/>
                <a:gd name="T29" fmla="*/ 2147483647 h 606"/>
                <a:gd name="T30" fmla="*/ 2147483647 w 1008"/>
                <a:gd name="T31" fmla="*/ 2147483647 h 606"/>
                <a:gd name="T32" fmla="*/ 2147483647 w 1008"/>
                <a:gd name="T33" fmla="*/ 2147483647 h 606"/>
                <a:gd name="T34" fmla="*/ 2147483647 w 1008"/>
                <a:gd name="T35" fmla="*/ 2147483647 h 606"/>
                <a:gd name="T36" fmla="*/ 2147483647 w 1008"/>
                <a:gd name="T37" fmla="*/ 2147483647 h 606"/>
                <a:gd name="T38" fmla="*/ 2147483647 w 1008"/>
                <a:gd name="T39" fmla="*/ 2147483647 h 606"/>
                <a:gd name="T40" fmla="*/ 2147483647 w 1008"/>
                <a:gd name="T41" fmla="*/ 2147483647 h 606"/>
                <a:gd name="T42" fmla="*/ 2147483647 w 1008"/>
                <a:gd name="T43" fmla="*/ 2147483647 h 606"/>
                <a:gd name="T44" fmla="*/ 2147483647 w 1008"/>
                <a:gd name="T45" fmla="*/ 2147483647 h 606"/>
                <a:gd name="T46" fmla="*/ 2147483647 w 1008"/>
                <a:gd name="T47" fmla="*/ 2147483647 h 606"/>
                <a:gd name="T48" fmla="*/ 2147483647 w 1008"/>
                <a:gd name="T49" fmla="*/ 2147483647 h 606"/>
                <a:gd name="T50" fmla="*/ 2147483647 w 1008"/>
                <a:gd name="T51" fmla="*/ 2147483647 h 606"/>
                <a:gd name="T52" fmla="*/ 2147483647 w 1008"/>
                <a:gd name="T53" fmla="*/ 2147483647 h 606"/>
                <a:gd name="T54" fmla="*/ 2147483647 w 1008"/>
                <a:gd name="T55" fmla="*/ 2147483647 h 606"/>
                <a:gd name="T56" fmla="*/ 2147483647 w 1008"/>
                <a:gd name="T57" fmla="*/ 2147483647 h 606"/>
                <a:gd name="T58" fmla="*/ 2147483647 w 1008"/>
                <a:gd name="T59" fmla="*/ 2147483647 h 606"/>
                <a:gd name="T60" fmla="*/ 2147483647 w 1008"/>
                <a:gd name="T61" fmla="*/ 2147483647 h 606"/>
                <a:gd name="T62" fmla="*/ 2147483647 w 1008"/>
                <a:gd name="T63" fmla="*/ 2147483647 h 606"/>
                <a:gd name="T64" fmla="*/ 2147483647 w 1008"/>
                <a:gd name="T65" fmla="*/ 2147483647 h 606"/>
                <a:gd name="T66" fmla="*/ 2147483647 w 1008"/>
                <a:gd name="T67" fmla="*/ 2147483647 h 606"/>
                <a:gd name="T68" fmla="*/ 2147483647 w 1008"/>
                <a:gd name="T69" fmla="*/ 2147483647 h 606"/>
                <a:gd name="T70" fmla="*/ 2147483647 w 1008"/>
                <a:gd name="T71" fmla="*/ 2147483647 h 606"/>
                <a:gd name="T72" fmla="*/ 2147483647 w 1008"/>
                <a:gd name="T73" fmla="*/ 2147483647 h 606"/>
                <a:gd name="T74" fmla="*/ 2147483647 w 1008"/>
                <a:gd name="T75" fmla="*/ 2147483647 h 606"/>
                <a:gd name="T76" fmla="*/ 2147483647 w 1008"/>
                <a:gd name="T77" fmla="*/ 2147483647 h 606"/>
                <a:gd name="T78" fmla="*/ 2147483647 w 1008"/>
                <a:gd name="T79" fmla="*/ 2147483647 h 606"/>
                <a:gd name="T80" fmla="*/ 2147483647 w 1008"/>
                <a:gd name="T81" fmla="*/ 2147483647 h 606"/>
                <a:gd name="T82" fmla="*/ 2147483647 w 1008"/>
                <a:gd name="T83" fmla="*/ 2147483647 h 606"/>
                <a:gd name="T84" fmla="*/ 2147483647 w 1008"/>
                <a:gd name="T85" fmla="*/ 2147483647 h 606"/>
                <a:gd name="T86" fmla="*/ 2147483647 w 1008"/>
                <a:gd name="T87" fmla="*/ 2147483647 h 606"/>
                <a:gd name="T88" fmla="*/ 2147483647 w 1008"/>
                <a:gd name="T89" fmla="*/ 2147483647 h 606"/>
                <a:gd name="T90" fmla="*/ 2147483647 w 1008"/>
                <a:gd name="T91" fmla="*/ 2147483647 h 606"/>
                <a:gd name="T92" fmla="*/ 2147483647 w 1008"/>
                <a:gd name="T93" fmla="*/ 2147483647 h 606"/>
                <a:gd name="T94" fmla="*/ 2147483647 w 1008"/>
                <a:gd name="T95" fmla="*/ 2147483647 h 606"/>
                <a:gd name="T96" fmla="*/ 2147483647 w 1008"/>
                <a:gd name="T97" fmla="*/ 2147483647 h 606"/>
                <a:gd name="T98" fmla="*/ 2147483647 w 1008"/>
                <a:gd name="T99" fmla="*/ 2147483647 h 606"/>
                <a:gd name="T100" fmla="*/ 2147483647 w 1008"/>
                <a:gd name="T101" fmla="*/ 2147483647 h 606"/>
                <a:gd name="T102" fmla="*/ 2147483647 w 1008"/>
                <a:gd name="T103" fmla="*/ 2147483647 h 606"/>
                <a:gd name="T104" fmla="*/ 0 w 1008"/>
                <a:gd name="T105" fmla="*/ 2147483647 h 606"/>
                <a:gd name="T106" fmla="*/ 2147483647 w 1008"/>
                <a:gd name="T107" fmla="*/ 2147483647 h 606"/>
                <a:gd name="T108" fmla="*/ 2147483647 w 1008"/>
                <a:gd name="T109" fmla="*/ 2147483647 h 60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1008"/>
                <a:gd name="T166" fmla="*/ 0 h 606"/>
                <a:gd name="T167" fmla="*/ 1008 w 1008"/>
                <a:gd name="T168" fmla="*/ 606 h 60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1008" h="606">
                  <a:moveTo>
                    <a:pt x="48" y="150"/>
                  </a:moveTo>
                  <a:lnTo>
                    <a:pt x="48" y="156"/>
                  </a:lnTo>
                  <a:lnTo>
                    <a:pt x="42" y="162"/>
                  </a:lnTo>
                  <a:lnTo>
                    <a:pt x="36" y="174"/>
                  </a:lnTo>
                  <a:lnTo>
                    <a:pt x="36" y="186"/>
                  </a:lnTo>
                  <a:lnTo>
                    <a:pt x="42" y="198"/>
                  </a:lnTo>
                  <a:lnTo>
                    <a:pt x="48" y="204"/>
                  </a:lnTo>
                  <a:lnTo>
                    <a:pt x="54" y="216"/>
                  </a:lnTo>
                  <a:lnTo>
                    <a:pt x="60" y="222"/>
                  </a:lnTo>
                  <a:lnTo>
                    <a:pt x="60" y="228"/>
                  </a:lnTo>
                  <a:lnTo>
                    <a:pt x="90" y="222"/>
                  </a:lnTo>
                  <a:lnTo>
                    <a:pt x="90" y="246"/>
                  </a:lnTo>
                  <a:lnTo>
                    <a:pt x="114" y="258"/>
                  </a:lnTo>
                  <a:lnTo>
                    <a:pt x="90" y="258"/>
                  </a:lnTo>
                  <a:lnTo>
                    <a:pt x="78" y="264"/>
                  </a:lnTo>
                  <a:lnTo>
                    <a:pt x="72" y="264"/>
                  </a:lnTo>
                  <a:lnTo>
                    <a:pt x="72" y="270"/>
                  </a:lnTo>
                  <a:lnTo>
                    <a:pt x="78" y="276"/>
                  </a:lnTo>
                  <a:lnTo>
                    <a:pt x="90" y="276"/>
                  </a:lnTo>
                  <a:lnTo>
                    <a:pt x="96" y="282"/>
                  </a:lnTo>
                  <a:lnTo>
                    <a:pt x="114" y="282"/>
                  </a:lnTo>
                  <a:lnTo>
                    <a:pt x="120" y="288"/>
                  </a:lnTo>
                  <a:lnTo>
                    <a:pt x="126" y="300"/>
                  </a:lnTo>
                  <a:lnTo>
                    <a:pt x="132" y="306"/>
                  </a:lnTo>
                  <a:lnTo>
                    <a:pt x="138" y="354"/>
                  </a:lnTo>
                  <a:lnTo>
                    <a:pt x="150" y="360"/>
                  </a:lnTo>
                  <a:lnTo>
                    <a:pt x="150" y="372"/>
                  </a:lnTo>
                  <a:lnTo>
                    <a:pt x="144" y="378"/>
                  </a:lnTo>
                  <a:lnTo>
                    <a:pt x="144" y="402"/>
                  </a:lnTo>
                  <a:lnTo>
                    <a:pt x="150" y="414"/>
                  </a:lnTo>
                  <a:lnTo>
                    <a:pt x="150" y="426"/>
                  </a:lnTo>
                  <a:lnTo>
                    <a:pt x="156" y="432"/>
                  </a:lnTo>
                  <a:lnTo>
                    <a:pt x="156" y="438"/>
                  </a:lnTo>
                  <a:lnTo>
                    <a:pt x="186" y="438"/>
                  </a:lnTo>
                  <a:lnTo>
                    <a:pt x="198" y="426"/>
                  </a:lnTo>
                  <a:lnTo>
                    <a:pt x="210" y="420"/>
                  </a:lnTo>
                  <a:lnTo>
                    <a:pt x="210" y="408"/>
                  </a:lnTo>
                  <a:lnTo>
                    <a:pt x="216" y="402"/>
                  </a:lnTo>
                  <a:lnTo>
                    <a:pt x="228" y="396"/>
                  </a:lnTo>
                  <a:lnTo>
                    <a:pt x="246" y="378"/>
                  </a:lnTo>
                  <a:lnTo>
                    <a:pt x="258" y="372"/>
                  </a:lnTo>
                  <a:lnTo>
                    <a:pt x="294" y="372"/>
                  </a:lnTo>
                  <a:lnTo>
                    <a:pt x="306" y="378"/>
                  </a:lnTo>
                  <a:lnTo>
                    <a:pt x="312" y="372"/>
                  </a:lnTo>
                  <a:lnTo>
                    <a:pt x="312" y="366"/>
                  </a:lnTo>
                  <a:lnTo>
                    <a:pt x="372" y="366"/>
                  </a:lnTo>
                  <a:lnTo>
                    <a:pt x="384" y="378"/>
                  </a:lnTo>
                  <a:lnTo>
                    <a:pt x="384" y="390"/>
                  </a:lnTo>
                  <a:lnTo>
                    <a:pt x="414" y="390"/>
                  </a:lnTo>
                  <a:lnTo>
                    <a:pt x="420" y="396"/>
                  </a:lnTo>
                  <a:lnTo>
                    <a:pt x="432" y="402"/>
                  </a:lnTo>
                  <a:lnTo>
                    <a:pt x="438" y="408"/>
                  </a:lnTo>
                  <a:lnTo>
                    <a:pt x="450" y="414"/>
                  </a:lnTo>
                  <a:lnTo>
                    <a:pt x="450" y="408"/>
                  </a:lnTo>
                  <a:lnTo>
                    <a:pt x="468" y="408"/>
                  </a:lnTo>
                  <a:lnTo>
                    <a:pt x="480" y="414"/>
                  </a:lnTo>
                  <a:lnTo>
                    <a:pt x="498" y="414"/>
                  </a:lnTo>
                  <a:lnTo>
                    <a:pt x="510" y="420"/>
                  </a:lnTo>
                  <a:lnTo>
                    <a:pt x="516" y="420"/>
                  </a:lnTo>
                  <a:lnTo>
                    <a:pt x="522" y="426"/>
                  </a:lnTo>
                  <a:lnTo>
                    <a:pt x="522" y="432"/>
                  </a:lnTo>
                  <a:lnTo>
                    <a:pt x="528" y="444"/>
                  </a:lnTo>
                  <a:lnTo>
                    <a:pt x="534" y="450"/>
                  </a:lnTo>
                  <a:lnTo>
                    <a:pt x="540" y="450"/>
                  </a:lnTo>
                  <a:lnTo>
                    <a:pt x="546" y="456"/>
                  </a:lnTo>
                  <a:lnTo>
                    <a:pt x="558" y="456"/>
                  </a:lnTo>
                  <a:lnTo>
                    <a:pt x="570" y="468"/>
                  </a:lnTo>
                  <a:lnTo>
                    <a:pt x="582" y="474"/>
                  </a:lnTo>
                  <a:lnTo>
                    <a:pt x="588" y="486"/>
                  </a:lnTo>
                  <a:lnTo>
                    <a:pt x="594" y="492"/>
                  </a:lnTo>
                  <a:lnTo>
                    <a:pt x="660" y="486"/>
                  </a:lnTo>
                  <a:lnTo>
                    <a:pt x="660" y="522"/>
                  </a:lnTo>
                  <a:lnTo>
                    <a:pt x="672" y="522"/>
                  </a:lnTo>
                  <a:lnTo>
                    <a:pt x="666" y="546"/>
                  </a:lnTo>
                  <a:lnTo>
                    <a:pt x="678" y="576"/>
                  </a:lnTo>
                  <a:lnTo>
                    <a:pt x="684" y="582"/>
                  </a:lnTo>
                  <a:lnTo>
                    <a:pt x="696" y="582"/>
                  </a:lnTo>
                  <a:lnTo>
                    <a:pt x="702" y="588"/>
                  </a:lnTo>
                  <a:lnTo>
                    <a:pt x="714" y="588"/>
                  </a:lnTo>
                  <a:lnTo>
                    <a:pt x="720" y="582"/>
                  </a:lnTo>
                  <a:lnTo>
                    <a:pt x="726" y="582"/>
                  </a:lnTo>
                  <a:lnTo>
                    <a:pt x="750" y="606"/>
                  </a:lnTo>
                  <a:lnTo>
                    <a:pt x="774" y="606"/>
                  </a:lnTo>
                  <a:lnTo>
                    <a:pt x="786" y="600"/>
                  </a:lnTo>
                  <a:lnTo>
                    <a:pt x="792" y="594"/>
                  </a:lnTo>
                  <a:lnTo>
                    <a:pt x="804" y="570"/>
                  </a:lnTo>
                  <a:lnTo>
                    <a:pt x="804" y="558"/>
                  </a:lnTo>
                  <a:lnTo>
                    <a:pt x="816" y="558"/>
                  </a:lnTo>
                  <a:lnTo>
                    <a:pt x="852" y="540"/>
                  </a:lnTo>
                  <a:lnTo>
                    <a:pt x="858" y="528"/>
                  </a:lnTo>
                  <a:lnTo>
                    <a:pt x="870" y="522"/>
                  </a:lnTo>
                  <a:lnTo>
                    <a:pt x="882" y="522"/>
                  </a:lnTo>
                  <a:lnTo>
                    <a:pt x="882" y="462"/>
                  </a:lnTo>
                  <a:lnTo>
                    <a:pt x="888" y="450"/>
                  </a:lnTo>
                  <a:lnTo>
                    <a:pt x="900" y="444"/>
                  </a:lnTo>
                  <a:lnTo>
                    <a:pt x="936" y="444"/>
                  </a:lnTo>
                  <a:lnTo>
                    <a:pt x="936" y="420"/>
                  </a:lnTo>
                  <a:lnTo>
                    <a:pt x="948" y="420"/>
                  </a:lnTo>
                  <a:lnTo>
                    <a:pt x="960" y="426"/>
                  </a:lnTo>
                  <a:lnTo>
                    <a:pt x="966" y="432"/>
                  </a:lnTo>
                  <a:lnTo>
                    <a:pt x="978" y="438"/>
                  </a:lnTo>
                  <a:lnTo>
                    <a:pt x="1008" y="438"/>
                  </a:lnTo>
                  <a:lnTo>
                    <a:pt x="1008" y="426"/>
                  </a:lnTo>
                  <a:lnTo>
                    <a:pt x="996" y="414"/>
                  </a:lnTo>
                  <a:lnTo>
                    <a:pt x="996" y="396"/>
                  </a:lnTo>
                  <a:lnTo>
                    <a:pt x="1002" y="390"/>
                  </a:lnTo>
                  <a:lnTo>
                    <a:pt x="954" y="360"/>
                  </a:lnTo>
                  <a:lnTo>
                    <a:pt x="930" y="366"/>
                  </a:lnTo>
                  <a:lnTo>
                    <a:pt x="924" y="366"/>
                  </a:lnTo>
                  <a:lnTo>
                    <a:pt x="912" y="354"/>
                  </a:lnTo>
                  <a:lnTo>
                    <a:pt x="900" y="354"/>
                  </a:lnTo>
                  <a:lnTo>
                    <a:pt x="888" y="342"/>
                  </a:lnTo>
                  <a:lnTo>
                    <a:pt x="876" y="336"/>
                  </a:lnTo>
                  <a:lnTo>
                    <a:pt x="870" y="330"/>
                  </a:lnTo>
                  <a:lnTo>
                    <a:pt x="846" y="318"/>
                  </a:lnTo>
                  <a:lnTo>
                    <a:pt x="828" y="306"/>
                  </a:lnTo>
                  <a:lnTo>
                    <a:pt x="804" y="306"/>
                  </a:lnTo>
                  <a:lnTo>
                    <a:pt x="774" y="288"/>
                  </a:lnTo>
                  <a:lnTo>
                    <a:pt x="768" y="282"/>
                  </a:lnTo>
                  <a:lnTo>
                    <a:pt x="762" y="270"/>
                  </a:lnTo>
                  <a:lnTo>
                    <a:pt x="750" y="258"/>
                  </a:lnTo>
                  <a:lnTo>
                    <a:pt x="744" y="258"/>
                  </a:lnTo>
                  <a:lnTo>
                    <a:pt x="732" y="252"/>
                  </a:lnTo>
                  <a:lnTo>
                    <a:pt x="714" y="252"/>
                  </a:lnTo>
                  <a:lnTo>
                    <a:pt x="702" y="246"/>
                  </a:lnTo>
                  <a:lnTo>
                    <a:pt x="690" y="234"/>
                  </a:lnTo>
                  <a:lnTo>
                    <a:pt x="672" y="198"/>
                  </a:lnTo>
                  <a:lnTo>
                    <a:pt x="666" y="192"/>
                  </a:lnTo>
                  <a:lnTo>
                    <a:pt x="666" y="186"/>
                  </a:lnTo>
                  <a:lnTo>
                    <a:pt x="648" y="168"/>
                  </a:lnTo>
                  <a:lnTo>
                    <a:pt x="630" y="138"/>
                  </a:lnTo>
                  <a:lnTo>
                    <a:pt x="594" y="120"/>
                  </a:lnTo>
                  <a:lnTo>
                    <a:pt x="594" y="126"/>
                  </a:lnTo>
                  <a:lnTo>
                    <a:pt x="540" y="120"/>
                  </a:lnTo>
                  <a:lnTo>
                    <a:pt x="510" y="120"/>
                  </a:lnTo>
                  <a:lnTo>
                    <a:pt x="492" y="102"/>
                  </a:lnTo>
                  <a:lnTo>
                    <a:pt x="492" y="90"/>
                  </a:lnTo>
                  <a:lnTo>
                    <a:pt x="504" y="78"/>
                  </a:lnTo>
                  <a:lnTo>
                    <a:pt x="492" y="72"/>
                  </a:lnTo>
                  <a:lnTo>
                    <a:pt x="492" y="60"/>
                  </a:lnTo>
                  <a:lnTo>
                    <a:pt x="486" y="48"/>
                  </a:lnTo>
                  <a:lnTo>
                    <a:pt x="480" y="42"/>
                  </a:lnTo>
                  <a:lnTo>
                    <a:pt x="444" y="42"/>
                  </a:lnTo>
                  <a:lnTo>
                    <a:pt x="432" y="36"/>
                  </a:lnTo>
                  <a:lnTo>
                    <a:pt x="432" y="24"/>
                  </a:lnTo>
                  <a:lnTo>
                    <a:pt x="408" y="24"/>
                  </a:lnTo>
                  <a:lnTo>
                    <a:pt x="390" y="0"/>
                  </a:lnTo>
                  <a:lnTo>
                    <a:pt x="384" y="12"/>
                  </a:lnTo>
                  <a:lnTo>
                    <a:pt x="354" y="6"/>
                  </a:lnTo>
                  <a:lnTo>
                    <a:pt x="384" y="36"/>
                  </a:lnTo>
                  <a:lnTo>
                    <a:pt x="378" y="30"/>
                  </a:lnTo>
                  <a:lnTo>
                    <a:pt x="366" y="30"/>
                  </a:lnTo>
                  <a:lnTo>
                    <a:pt x="360" y="24"/>
                  </a:lnTo>
                  <a:lnTo>
                    <a:pt x="354" y="24"/>
                  </a:lnTo>
                  <a:lnTo>
                    <a:pt x="348" y="30"/>
                  </a:lnTo>
                  <a:lnTo>
                    <a:pt x="348" y="42"/>
                  </a:lnTo>
                  <a:lnTo>
                    <a:pt x="342" y="42"/>
                  </a:lnTo>
                  <a:lnTo>
                    <a:pt x="336" y="48"/>
                  </a:lnTo>
                  <a:lnTo>
                    <a:pt x="324" y="48"/>
                  </a:lnTo>
                  <a:lnTo>
                    <a:pt x="312" y="54"/>
                  </a:lnTo>
                  <a:lnTo>
                    <a:pt x="294" y="72"/>
                  </a:lnTo>
                  <a:lnTo>
                    <a:pt x="294" y="84"/>
                  </a:lnTo>
                  <a:lnTo>
                    <a:pt x="300" y="102"/>
                  </a:lnTo>
                  <a:lnTo>
                    <a:pt x="312" y="108"/>
                  </a:lnTo>
                  <a:lnTo>
                    <a:pt x="318" y="120"/>
                  </a:lnTo>
                  <a:lnTo>
                    <a:pt x="252" y="120"/>
                  </a:lnTo>
                  <a:lnTo>
                    <a:pt x="240" y="108"/>
                  </a:lnTo>
                  <a:lnTo>
                    <a:pt x="228" y="108"/>
                  </a:lnTo>
                  <a:lnTo>
                    <a:pt x="228" y="114"/>
                  </a:lnTo>
                  <a:lnTo>
                    <a:pt x="216" y="126"/>
                  </a:lnTo>
                  <a:lnTo>
                    <a:pt x="210" y="120"/>
                  </a:lnTo>
                  <a:lnTo>
                    <a:pt x="198" y="114"/>
                  </a:lnTo>
                  <a:lnTo>
                    <a:pt x="174" y="90"/>
                  </a:lnTo>
                  <a:lnTo>
                    <a:pt x="168" y="78"/>
                  </a:lnTo>
                  <a:lnTo>
                    <a:pt x="162" y="72"/>
                  </a:lnTo>
                  <a:lnTo>
                    <a:pt x="156" y="60"/>
                  </a:lnTo>
                  <a:lnTo>
                    <a:pt x="144" y="54"/>
                  </a:lnTo>
                  <a:lnTo>
                    <a:pt x="132" y="42"/>
                  </a:lnTo>
                  <a:lnTo>
                    <a:pt x="120" y="42"/>
                  </a:lnTo>
                  <a:lnTo>
                    <a:pt x="96" y="30"/>
                  </a:lnTo>
                  <a:lnTo>
                    <a:pt x="78" y="30"/>
                  </a:lnTo>
                  <a:lnTo>
                    <a:pt x="72" y="36"/>
                  </a:lnTo>
                  <a:lnTo>
                    <a:pt x="72" y="48"/>
                  </a:lnTo>
                  <a:lnTo>
                    <a:pt x="84" y="54"/>
                  </a:lnTo>
                  <a:lnTo>
                    <a:pt x="90" y="54"/>
                  </a:lnTo>
                  <a:lnTo>
                    <a:pt x="90" y="66"/>
                  </a:lnTo>
                  <a:lnTo>
                    <a:pt x="96" y="66"/>
                  </a:lnTo>
                  <a:lnTo>
                    <a:pt x="96" y="72"/>
                  </a:lnTo>
                  <a:lnTo>
                    <a:pt x="102" y="84"/>
                  </a:lnTo>
                  <a:lnTo>
                    <a:pt x="114" y="90"/>
                  </a:lnTo>
                  <a:lnTo>
                    <a:pt x="126" y="102"/>
                  </a:lnTo>
                  <a:lnTo>
                    <a:pt x="138" y="108"/>
                  </a:lnTo>
                  <a:lnTo>
                    <a:pt x="150" y="120"/>
                  </a:lnTo>
                  <a:lnTo>
                    <a:pt x="162" y="126"/>
                  </a:lnTo>
                  <a:lnTo>
                    <a:pt x="162" y="150"/>
                  </a:lnTo>
                  <a:lnTo>
                    <a:pt x="156" y="156"/>
                  </a:lnTo>
                  <a:lnTo>
                    <a:pt x="144" y="156"/>
                  </a:lnTo>
                  <a:lnTo>
                    <a:pt x="132" y="150"/>
                  </a:lnTo>
                  <a:lnTo>
                    <a:pt x="120" y="138"/>
                  </a:lnTo>
                  <a:lnTo>
                    <a:pt x="120" y="162"/>
                  </a:lnTo>
                  <a:lnTo>
                    <a:pt x="78" y="162"/>
                  </a:lnTo>
                  <a:lnTo>
                    <a:pt x="66" y="144"/>
                  </a:lnTo>
                  <a:lnTo>
                    <a:pt x="60" y="150"/>
                  </a:lnTo>
                  <a:lnTo>
                    <a:pt x="48" y="138"/>
                  </a:lnTo>
                  <a:lnTo>
                    <a:pt x="42" y="126"/>
                  </a:lnTo>
                  <a:lnTo>
                    <a:pt x="36" y="120"/>
                  </a:lnTo>
                  <a:lnTo>
                    <a:pt x="36" y="102"/>
                  </a:lnTo>
                  <a:lnTo>
                    <a:pt x="30" y="96"/>
                  </a:lnTo>
                  <a:lnTo>
                    <a:pt x="30" y="84"/>
                  </a:lnTo>
                  <a:lnTo>
                    <a:pt x="24" y="78"/>
                  </a:lnTo>
                  <a:lnTo>
                    <a:pt x="0" y="78"/>
                  </a:lnTo>
                  <a:lnTo>
                    <a:pt x="0" y="84"/>
                  </a:lnTo>
                  <a:lnTo>
                    <a:pt x="6" y="90"/>
                  </a:lnTo>
                  <a:lnTo>
                    <a:pt x="12" y="102"/>
                  </a:lnTo>
                  <a:lnTo>
                    <a:pt x="18" y="108"/>
                  </a:lnTo>
                  <a:lnTo>
                    <a:pt x="24" y="120"/>
                  </a:lnTo>
                  <a:lnTo>
                    <a:pt x="36" y="126"/>
                  </a:lnTo>
                  <a:lnTo>
                    <a:pt x="42" y="138"/>
                  </a:lnTo>
                  <a:lnTo>
                    <a:pt x="48" y="144"/>
                  </a:lnTo>
                  <a:lnTo>
                    <a:pt x="48" y="15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7" name="Tunisia" descr="© INSCALE GmbH, 05.05.2010&#10;http://www.presentationload.com/">
              <a:extLst>
                <a:ext uri="{FF2B5EF4-FFF2-40B4-BE49-F238E27FC236}">
                  <a16:creationId xmlns:a16="http://schemas.microsoft.com/office/drawing/2014/main" id="{0CDB360D-43B1-4D4B-AAEC-23F2CF599EE6}"/>
                </a:ext>
              </a:extLst>
            </p:cNvPr>
            <p:cNvSpPr>
              <a:spLocks/>
            </p:cNvSpPr>
            <p:nvPr/>
          </p:nvSpPr>
          <p:spPr bwMode="gray">
            <a:xfrm>
              <a:off x="5789804" y="3171852"/>
              <a:ext cx="120655" cy="253916"/>
            </a:xfrm>
            <a:custGeom>
              <a:avLst/>
              <a:gdLst>
                <a:gd name="T0" fmla="*/ 2147483647 w 276"/>
                <a:gd name="T1" fmla="*/ 2147483647 h 570"/>
                <a:gd name="T2" fmla="*/ 2147483647 w 276"/>
                <a:gd name="T3" fmla="*/ 2147483647 h 570"/>
                <a:gd name="T4" fmla="*/ 2147483647 w 276"/>
                <a:gd name="T5" fmla="*/ 2147483647 h 570"/>
                <a:gd name="T6" fmla="*/ 2147483647 w 276"/>
                <a:gd name="T7" fmla="*/ 2147483647 h 570"/>
                <a:gd name="T8" fmla="*/ 2147483647 w 276"/>
                <a:gd name="T9" fmla="*/ 2147483647 h 570"/>
                <a:gd name="T10" fmla="*/ 2147483647 w 276"/>
                <a:gd name="T11" fmla="*/ 2147483647 h 570"/>
                <a:gd name="T12" fmla="*/ 0 w 276"/>
                <a:gd name="T13" fmla="*/ 2147483647 h 570"/>
                <a:gd name="T14" fmla="*/ 2147483647 w 276"/>
                <a:gd name="T15" fmla="*/ 2147483647 h 570"/>
                <a:gd name="T16" fmla="*/ 2147483647 w 276"/>
                <a:gd name="T17" fmla="*/ 2147483647 h 570"/>
                <a:gd name="T18" fmla="*/ 2147483647 w 276"/>
                <a:gd name="T19" fmla="*/ 2147483647 h 570"/>
                <a:gd name="T20" fmla="*/ 2147483647 w 276"/>
                <a:gd name="T21" fmla="*/ 2147483647 h 570"/>
                <a:gd name="T22" fmla="*/ 2147483647 w 276"/>
                <a:gd name="T23" fmla="*/ 2147483647 h 570"/>
                <a:gd name="T24" fmla="*/ 2147483647 w 276"/>
                <a:gd name="T25" fmla="*/ 2147483647 h 570"/>
                <a:gd name="T26" fmla="*/ 2147483647 w 276"/>
                <a:gd name="T27" fmla="*/ 2147483647 h 570"/>
                <a:gd name="T28" fmla="*/ 2147483647 w 276"/>
                <a:gd name="T29" fmla="*/ 2147483647 h 570"/>
                <a:gd name="T30" fmla="*/ 2147483647 w 276"/>
                <a:gd name="T31" fmla="*/ 2147483647 h 570"/>
                <a:gd name="T32" fmla="*/ 2147483647 w 276"/>
                <a:gd name="T33" fmla="*/ 2147483647 h 570"/>
                <a:gd name="T34" fmla="*/ 2147483647 w 276"/>
                <a:gd name="T35" fmla="*/ 2147483647 h 570"/>
                <a:gd name="T36" fmla="*/ 2147483647 w 276"/>
                <a:gd name="T37" fmla="*/ 2147483647 h 570"/>
                <a:gd name="T38" fmla="*/ 2147483647 w 276"/>
                <a:gd name="T39" fmla="*/ 2147483647 h 570"/>
                <a:gd name="T40" fmla="*/ 2147483647 w 276"/>
                <a:gd name="T41" fmla="*/ 2147483647 h 570"/>
                <a:gd name="T42" fmla="*/ 2147483647 w 276"/>
                <a:gd name="T43" fmla="*/ 2147483647 h 570"/>
                <a:gd name="T44" fmla="*/ 2147483647 w 276"/>
                <a:gd name="T45" fmla="*/ 2147483647 h 570"/>
                <a:gd name="T46" fmla="*/ 2147483647 w 276"/>
                <a:gd name="T47" fmla="*/ 2147483647 h 570"/>
                <a:gd name="T48" fmla="*/ 2147483647 w 276"/>
                <a:gd name="T49" fmla="*/ 2147483647 h 570"/>
                <a:gd name="T50" fmla="*/ 2147483647 w 276"/>
                <a:gd name="T51" fmla="*/ 2147483647 h 570"/>
                <a:gd name="T52" fmla="*/ 2147483647 w 276"/>
                <a:gd name="T53" fmla="*/ 2147483647 h 570"/>
                <a:gd name="T54" fmla="*/ 2147483647 w 276"/>
                <a:gd name="T55" fmla="*/ 2147483647 h 570"/>
                <a:gd name="T56" fmla="*/ 2147483647 w 276"/>
                <a:gd name="T57" fmla="*/ 2147483647 h 570"/>
                <a:gd name="T58" fmla="*/ 2147483647 w 276"/>
                <a:gd name="T59" fmla="*/ 2147483647 h 570"/>
                <a:gd name="T60" fmla="*/ 2147483647 w 276"/>
                <a:gd name="T61" fmla="*/ 2147483647 h 570"/>
                <a:gd name="T62" fmla="*/ 2147483647 w 276"/>
                <a:gd name="T63" fmla="*/ 2147483647 h 570"/>
                <a:gd name="T64" fmla="*/ 2147483647 w 276"/>
                <a:gd name="T65" fmla="*/ 2147483647 h 570"/>
                <a:gd name="T66" fmla="*/ 2147483647 w 276"/>
                <a:gd name="T67" fmla="*/ 2147483647 h 570"/>
                <a:gd name="T68" fmla="*/ 2147483647 w 276"/>
                <a:gd name="T69" fmla="*/ 2147483647 h 570"/>
                <a:gd name="T70" fmla="*/ 2147483647 w 276"/>
                <a:gd name="T71" fmla="*/ 2147483647 h 570"/>
                <a:gd name="T72" fmla="*/ 2147483647 w 276"/>
                <a:gd name="T73" fmla="*/ 2147483647 h 570"/>
                <a:gd name="T74" fmla="*/ 2147483647 w 276"/>
                <a:gd name="T75" fmla="*/ 2147483647 h 570"/>
                <a:gd name="T76" fmla="*/ 2147483647 w 276"/>
                <a:gd name="T77" fmla="*/ 2147483647 h 570"/>
                <a:gd name="T78" fmla="*/ 2147483647 w 276"/>
                <a:gd name="T79" fmla="*/ 2147483647 h 570"/>
                <a:gd name="T80" fmla="*/ 2147483647 w 276"/>
                <a:gd name="T81" fmla="*/ 2147483647 h 570"/>
                <a:gd name="T82" fmla="*/ 2147483647 w 276"/>
                <a:gd name="T83" fmla="*/ 2147483647 h 570"/>
                <a:gd name="T84" fmla="*/ 2147483647 w 276"/>
                <a:gd name="T85" fmla="*/ 2147483647 h 570"/>
                <a:gd name="T86" fmla="*/ 2147483647 w 276"/>
                <a:gd name="T87" fmla="*/ 2147483647 h 570"/>
                <a:gd name="T88" fmla="*/ 2147483647 w 276"/>
                <a:gd name="T89" fmla="*/ 0 h 570"/>
                <a:gd name="T90" fmla="*/ 2147483647 w 276"/>
                <a:gd name="T91" fmla="*/ 2147483647 h 570"/>
                <a:gd name="T92" fmla="*/ 2147483647 w 276"/>
                <a:gd name="T93" fmla="*/ 2147483647 h 570"/>
                <a:gd name="T94" fmla="*/ 2147483647 w 276"/>
                <a:gd name="T95" fmla="*/ 2147483647 h 570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276"/>
                <a:gd name="T145" fmla="*/ 0 h 570"/>
                <a:gd name="T146" fmla="*/ 276 w 276"/>
                <a:gd name="T147" fmla="*/ 570 h 570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276" h="570">
                  <a:moveTo>
                    <a:pt x="42" y="60"/>
                  </a:moveTo>
                  <a:lnTo>
                    <a:pt x="60" y="66"/>
                  </a:lnTo>
                  <a:lnTo>
                    <a:pt x="60" y="78"/>
                  </a:lnTo>
                  <a:lnTo>
                    <a:pt x="54" y="90"/>
                  </a:lnTo>
                  <a:lnTo>
                    <a:pt x="54" y="126"/>
                  </a:lnTo>
                  <a:lnTo>
                    <a:pt x="60" y="138"/>
                  </a:lnTo>
                  <a:lnTo>
                    <a:pt x="60" y="180"/>
                  </a:lnTo>
                  <a:lnTo>
                    <a:pt x="54" y="192"/>
                  </a:lnTo>
                  <a:lnTo>
                    <a:pt x="54" y="204"/>
                  </a:lnTo>
                  <a:lnTo>
                    <a:pt x="48" y="210"/>
                  </a:lnTo>
                  <a:lnTo>
                    <a:pt x="48" y="216"/>
                  </a:lnTo>
                  <a:lnTo>
                    <a:pt x="24" y="234"/>
                  </a:lnTo>
                  <a:lnTo>
                    <a:pt x="0" y="258"/>
                  </a:lnTo>
                  <a:lnTo>
                    <a:pt x="0" y="300"/>
                  </a:lnTo>
                  <a:lnTo>
                    <a:pt x="12" y="300"/>
                  </a:lnTo>
                  <a:lnTo>
                    <a:pt x="12" y="330"/>
                  </a:lnTo>
                  <a:lnTo>
                    <a:pt x="24" y="330"/>
                  </a:lnTo>
                  <a:lnTo>
                    <a:pt x="42" y="336"/>
                  </a:lnTo>
                  <a:lnTo>
                    <a:pt x="54" y="348"/>
                  </a:lnTo>
                  <a:lnTo>
                    <a:pt x="54" y="390"/>
                  </a:lnTo>
                  <a:lnTo>
                    <a:pt x="60" y="390"/>
                  </a:lnTo>
                  <a:lnTo>
                    <a:pt x="66" y="396"/>
                  </a:lnTo>
                  <a:lnTo>
                    <a:pt x="90" y="408"/>
                  </a:lnTo>
                  <a:lnTo>
                    <a:pt x="96" y="420"/>
                  </a:lnTo>
                  <a:lnTo>
                    <a:pt x="102" y="426"/>
                  </a:lnTo>
                  <a:lnTo>
                    <a:pt x="108" y="450"/>
                  </a:lnTo>
                  <a:lnTo>
                    <a:pt x="114" y="492"/>
                  </a:lnTo>
                  <a:lnTo>
                    <a:pt x="126" y="540"/>
                  </a:lnTo>
                  <a:lnTo>
                    <a:pt x="138" y="570"/>
                  </a:lnTo>
                  <a:lnTo>
                    <a:pt x="144" y="564"/>
                  </a:lnTo>
                  <a:lnTo>
                    <a:pt x="156" y="564"/>
                  </a:lnTo>
                  <a:lnTo>
                    <a:pt x="186" y="534"/>
                  </a:lnTo>
                  <a:lnTo>
                    <a:pt x="186" y="510"/>
                  </a:lnTo>
                  <a:lnTo>
                    <a:pt x="174" y="486"/>
                  </a:lnTo>
                  <a:lnTo>
                    <a:pt x="174" y="468"/>
                  </a:lnTo>
                  <a:lnTo>
                    <a:pt x="192" y="450"/>
                  </a:lnTo>
                  <a:lnTo>
                    <a:pt x="198" y="450"/>
                  </a:lnTo>
                  <a:lnTo>
                    <a:pt x="204" y="438"/>
                  </a:lnTo>
                  <a:lnTo>
                    <a:pt x="210" y="432"/>
                  </a:lnTo>
                  <a:lnTo>
                    <a:pt x="216" y="420"/>
                  </a:lnTo>
                  <a:lnTo>
                    <a:pt x="222" y="414"/>
                  </a:lnTo>
                  <a:lnTo>
                    <a:pt x="234" y="408"/>
                  </a:lnTo>
                  <a:lnTo>
                    <a:pt x="246" y="408"/>
                  </a:lnTo>
                  <a:lnTo>
                    <a:pt x="270" y="396"/>
                  </a:lnTo>
                  <a:lnTo>
                    <a:pt x="276" y="390"/>
                  </a:lnTo>
                  <a:lnTo>
                    <a:pt x="276" y="384"/>
                  </a:lnTo>
                  <a:lnTo>
                    <a:pt x="264" y="372"/>
                  </a:lnTo>
                  <a:lnTo>
                    <a:pt x="258" y="372"/>
                  </a:lnTo>
                  <a:lnTo>
                    <a:pt x="264" y="330"/>
                  </a:lnTo>
                  <a:lnTo>
                    <a:pt x="252" y="330"/>
                  </a:lnTo>
                  <a:lnTo>
                    <a:pt x="240" y="300"/>
                  </a:lnTo>
                  <a:lnTo>
                    <a:pt x="228" y="294"/>
                  </a:lnTo>
                  <a:lnTo>
                    <a:pt x="222" y="306"/>
                  </a:lnTo>
                  <a:lnTo>
                    <a:pt x="216" y="294"/>
                  </a:lnTo>
                  <a:lnTo>
                    <a:pt x="198" y="294"/>
                  </a:lnTo>
                  <a:lnTo>
                    <a:pt x="186" y="288"/>
                  </a:lnTo>
                  <a:lnTo>
                    <a:pt x="180" y="282"/>
                  </a:lnTo>
                  <a:lnTo>
                    <a:pt x="168" y="276"/>
                  </a:lnTo>
                  <a:lnTo>
                    <a:pt x="168" y="246"/>
                  </a:lnTo>
                  <a:lnTo>
                    <a:pt x="174" y="240"/>
                  </a:lnTo>
                  <a:lnTo>
                    <a:pt x="180" y="240"/>
                  </a:lnTo>
                  <a:lnTo>
                    <a:pt x="234" y="186"/>
                  </a:lnTo>
                  <a:lnTo>
                    <a:pt x="240" y="174"/>
                  </a:lnTo>
                  <a:lnTo>
                    <a:pt x="240" y="156"/>
                  </a:lnTo>
                  <a:lnTo>
                    <a:pt x="234" y="144"/>
                  </a:lnTo>
                  <a:lnTo>
                    <a:pt x="216" y="126"/>
                  </a:lnTo>
                  <a:lnTo>
                    <a:pt x="204" y="120"/>
                  </a:lnTo>
                  <a:lnTo>
                    <a:pt x="198" y="120"/>
                  </a:lnTo>
                  <a:lnTo>
                    <a:pt x="198" y="102"/>
                  </a:lnTo>
                  <a:lnTo>
                    <a:pt x="204" y="90"/>
                  </a:lnTo>
                  <a:lnTo>
                    <a:pt x="204" y="78"/>
                  </a:lnTo>
                  <a:lnTo>
                    <a:pt x="210" y="72"/>
                  </a:lnTo>
                  <a:lnTo>
                    <a:pt x="222" y="66"/>
                  </a:lnTo>
                  <a:lnTo>
                    <a:pt x="228" y="60"/>
                  </a:lnTo>
                  <a:lnTo>
                    <a:pt x="234" y="48"/>
                  </a:lnTo>
                  <a:lnTo>
                    <a:pt x="234" y="36"/>
                  </a:lnTo>
                  <a:lnTo>
                    <a:pt x="240" y="30"/>
                  </a:lnTo>
                  <a:lnTo>
                    <a:pt x="240" y="18"/>
                  </a:lnTo>
                  <a:lnTo>
                    <a:pt x="228" y="18"/>
                  </a:lnTo>
                  <a:lnTo>
                    <a:pt x="222" y="30"/>
                  </a:lnTo>
                  <a:lnTo>
                    <a:pt x="210" y="36"/>
                  </a:lnTo>
                  <a:lnTo>
                    <a:pt x="204" y="48"/>
                  </a:lnTo>
                  <a:lnTo>
                    <a:pt x="192" y="60"/>
                  </a:lnTo>
                  <a:lnTo>
                    <a:pt x="186" y="60"/>
                  </a:lnTo>
                  <a:lnTo>
                    <a:pt x="174" y="54"/>
                  </a:lnTo>
                  <a:lnTo>
                    <a:pt x="162" y="42"/>
                  </a:lnTo>
                  <a:lnTo>
                    <a:pt x="174" y="30"/>
                  </a:lnTo>
                  <a:lnTo>
                    <a:pt x="174" y="24"/>
                  </a:lnTo>
                  <a:lnTo>
                    <a:pt x="180" y="12"/>
                  </a:lnTo>
                  <a:lnTo>
                    <a:pt x="168" y="0"/>
                  </a:lnTo>
                  <a:lnTo>
                    <a:pt x="138" y="0"/>
                  </a:lnTo>
                  <a:lnTo>
                    <a:pt x="126" y="6"/>
                  </a:lnTo>
                  <a:lnTo>
                    <a:pt x="108" y="12"/>
                  </a:lnTo>
                  <a:lnTo>
                    <a:pt x="96" y="18"/>
                  </a:lnTo>
                  <a:lnTo>
                    <a:pt x="84" y="30"/>
                  </a:lnTo>
                  <a:lnTo>
                    <a:pt x="84" y="42"/>
                  </a:lnTo>
                  <a:lnTo>
                    <a:pt x="42" y="6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8" name="Togo" descr="© INSCALE GmbH, 05.05.2010&#10;http://www.presentationload.com/">
              <a:extLst>
                <a:ext uri="{FF2B5EF4-FFF2-40B4-BE49-F238E27FC236}">
                  <a16:creationId xmlns:a16="http://schemas.microsoft.com/office/drawing/2014/main" id="{2C43781F-686E-479C-81D6-9A946B8876F2}"/>
                </a:ext>
              </a:extLst>
            </p:cNvPr>
            <p:cNvSpPr>
              <a:spLocks/>
            </p:cNvSpPr>
            <p:nvPr/>
          </p:nvSpPr>
          <p:spPr bwMode="gray">
            <a:xfrm>
              <a:off x="5543731" y="4120865"/>
              <a:ext cx="63503" cy="180915"/>
            </a:xfrm>
            <a:custGeom>
              <a:avLst/>
              <a:gdLst>
                <a:gd name="T0" fmla="*/ 2147483647 w 138"/>
                <a:gd name="T1" fmla="*/ 2147483647 h 402"/>
                <a:gd name="T2" fmla="*/ 2147483647 w 138"/>
                <a:gd name="T3" fmla="*/ 2147483647 h 402"/>
                <a:gd name="T4" fmla="*/ 2147483647 w 138"/>
                <a:gd name="T5" fmla="*/ 2147483647 h 402"/>
                <a:gd name="T6" fmla="*/ 2147483647 w 138"/>
                <a:gd name="T7" fmla="*/ 2147483647 h 402"/>
                <a:gd name="T8" fmla="*/ 2147483647 w 138"/>
                <a:gd name="T9" fmla="*/ 2147483647 h 402"/>
                <a:gd name="T10" fmla="*/ 2147483647 w 138"/>
                <a:gd name="T11" fmla="*/ 2147483647 h 402"/>
                <a:gd name="T12" fmla="*/ 2147483647 w 138"/>
                <a:gd name="T13" fmla="*/ 2147483647 h 402"/>
                <a:gd name="T14" fmla="*/ 2147483647 w 138"/>
                <a:gd name="T15" fmla="*/ 2147483647 h 402"/>
                <a:gd name="T16" fmla="*/ 2147483647 w 138"/>
                <a:gd name="T17" fmla="*/ 2147483647 h 402"/>
                <a:gd name="T18" fmla="*/ 2147483647 w 138"/>
                <a:gd name="T19" fmla="*/ 2147483647 h 402"/>
                <a:gd name="T20" fmla="*/ 2147483647 w 138"/>
                <a:gd name="T21" fmla="*/ 2147483647 h 402"/>
                <a:gd name="T22" fmla="*/ 2147483647 w 138"/>
                <a:gd name="T23" fmla="*/ 2147483647 h 402"/>
                <a:gd name="T24" fmla="*/ 2147483647 w 138"/>
                <a:gd name="T25" fmla="*/ 2147483647 h 402"/>
                <a:gd name="T26" fmla="*/ 2147483647 w 138"/>
                <a:gd name="T27" fmla="*/ 2147483647 h 402"/>
                <a:gd name="T28" fmla="*/ 2147483647 w 138"/>
                <a:gd name="T29" fmla="*/ 2147483647 h 402"/>
                <a:gd name="T30" fmla="*/ 2147483647 w 138"/>
                <a:gd name="T31" fmla="*/ 2147483647 h 402"/>
                <a:gd name="T32" fmla="*/ 2147483647 w 138"/>
                <a:gd name="T33" fmla="*/ 0 h 402"/>
                <a:gd name="T34" fmla="*/ 2147483647 w 138"/>
                <a:gd name="T35" fmla="*/ 0 h 402"/>
                <a:gd name="T36" fmla="*/ 2147483647 w 138"/>
                <a:gd name="T37" fmla="*/ 2147483647 h 402"/>
                <a:gd name="T38" fmla="*/ 0 w 138"/>
                <a:gd name="T39" fmla="*/ 2147483647 h 402"/>
                <a:gd name="T40" fmla="*/ 2147483647 w 138"/>
                <a:gd name="T41" fmla="*/ 2147483647 h 402"/>
                <a:gd name="T42" fmla="*/ 2147483647 w 138"/>
                <a:gd name="T43" fmla="*/ 2147483647 h 402"/>
                <a:gd name="T44" fmla="*/ 2147483647 w 138"/>
                <a:gd name="T45" fmla="*/ 2147483647 h 402"/>
                <a:gd name="T46" fmla="*/ 2147483647 w 138"/>
                <a:gd name="T47" fmla="*/ 2147483647 h 402"/>
                <a:gd name="T48" fmla="*/ 2147483647 w 138"/>
                <a:gd name="T49" fmla="*/ 2147483647 h 402"/>
                <a:gd name="T50" fmla="*/ 2147483647 w 138"/>
                <a:gd name="T51" fmla="*/ 2147483647 h 402"/>
                <a:gd name="T52" fmla="*/ 2147483647 w 138"/>
                <a:gd name="T53" fmla="*/ 2147483647 h 402"/>
                <a:gd name="T54" fmla="*/ 2147483647 w 138"/>
                <a:gd name="T55" fmla="*/ 2147483647 h 402"/>
                <a:gd name="T56" fmla="*/ 2147483647 w 138"/>
                <a:gd name="T57" fmla="*/ 2147483647 h 402"/>
                <a:gd name="T58" fmla="*/ 2147483647 w 138"/>
                <a:gd name="T59" fmla="*/ 2147483647 h 402"/>
                <a:gd name="T60" fmla="*/ 2147483647 w 138"/>
                <a:gd name="T61" fmla="*/ 2147483647 h 402"/>
                <a:gd name="T62" fmla="*/ 2147483647 w 138"/>
                <a:gd name="T63" fmla="*/ 2147483647 h 402"/>
                <a:gd name="T64" fmla="*/ 2147483647 w 138"/>
                <a:gd name="T65" fmla="*/ 2147483647 h 402"/>
                <a:gd name="T66" fmla="*/ 2147483647 w 138"/>
                <a:gd name="T67" fmla="*/ 2147483647 h 402"/>
                <a:gd name="T68" fmla="*/ 2147483647 w 138"/>
                <a:gd name="T69" fmla="*/ 2147483647 h 402"/>
                <a:gd name="T70" fmla="*/ 2147483647 w 138"/>
                <a:gd name="T71" fmla="*/ 2147483647 h 402"/>
                <a:gd name="T72" fmla="*/ 2147483647 w 138"/>
                <a:gd name="T73" fmla="*/ 2147483647 h 402"/>
                <a:gd name="T74" fmla="*/ 2147483647 w 138"/>
                <a:gd name="T75" fmla="*/ 2147483647 h 402"/>
                <a:gd name="T76" fmla="*/ 2147483647 w 138"/>
                <a:gd name="T77" fmla="*/ 2147483647 h 402"/>
                <a:gd name="T78" fmla="*/ 2147483647 w 138"/>
                <a:gd name="T79" fmla="*/ 2147483647 h 402"/>
                <a:gd name="T80" fmla="*/ 2147483647 w 138"/>
                <a:gd name="T81" fmla="*/ 2147483647 h 402"/>
                <a:gd name="T82" fmla="*/ 2147483647 w 138"/>
                <a:gd name="T83" fmla="*/ 2147483647 h 402"/>
                <a:gd name="T84" fmla="*/ 2147483647 w 138"/>
                <a:gd name="T85" fmla="*/ 2147483647 h 402"/>
                <a:gd name="T86" fmla="*/ 2147483647 w 138"/>
                <a:gd name="T87" fmla="*/ 2147483647 h 402"/>
                <a:gd name="T88" fmla="*/ 2147483647 w 138"/>
                <a:gd name="T89" fmla="*/ 2147483647 h 402"/>
                <a:gd name="T90" fmla="*/ 2147483647 w 138"/>
                <a:gd name="T91" fmla="*/ 2147483647 h 402"/>
                <a:gd name="T92" fmla="*/ 2147483647 w 138"/>
                <a:gd name="T93" fmla="*/ 2147483647 h 402"/>
                <a:gd name="T94" fmla="*/ 2147483647 w 138"/>
                <a:gd name="T95" fmla="*/ 2147483647 h 402"/>
                <a:gd name="T96" fmla="*/ 2147483647 w 138"/>
                <a:gd name="T97" fmla="*/ 2147483647 h 402"/>
                <a:gd name="T98" fmla="*/ 2147483647 w 138"/>
                <a:gd name="T99" fmla="*/ 2147483647 h 402"/>
                <a:gd name="T100" fmla="*/ 2147483647 w 138"/>
                <a:gd name="T101" fmla="*/ 2147483647 h 402"/>
                <a:gd name="T102" fmla="*/ 2147483647 w 138"/>
                <a:gd name="T103" fmla="*/ 2147483647 h 40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38"/>
                <a:gd name="T157" fmla="*/ 0 h 402"/>
                <a:gd name="T158" fmla="*/ 138 w 138"/>
                <a:gd name="T159" fmla="*/ 402 h 40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38" h="402">
                  <a:moveTo>
                    <a:pt x="126" y="354"/>
                  </a:moveTo>
                  <a:lnTo>
                    <a:pt x="120" y="288"/>
                  </a:lnTo>
                  <a:lnTo>
                    <a:pt x="132" y="282"/>
                  </a:lnTo>
                  <a:lnTo>
                    <a:pt x="120" y="270"/>
                  </a:lnTo>
                  <a:lnTo>
                    <a:pt x="120" y="210"/>
                  </a:lnTo>
                  <a:lnTo>
                    <a:pt x="132" y="198"/>
                  </a:lnTo>
                  <a:lnTo>
                    <a:pt x="126" y="186"/>
                  </a:lnTo>
                  <a:lnTo>
                    <a:pt x="126" y="156"/>
                  </a:lnTo>
                  <a:lnTo>
                    <a:pt x="120" y="144"/>
                  </a:lnTo>
                  <a:lnTo>
                    <a:pt x="108" y="132"/>
                  </a:lnTo>
                  <a:lnTo>
                    <a:pt x="108" y="90"/>
                  </a:lnTo>
                  <a:lnTo>
                    <a:pt x="78" y="60"/>
                  </a:lnTo>
                  <a:lnTo>
                    <a:pt x="66" y="54"/>
                  </a:lnTo>
                  <a:lnTo>
                    <a:pt x="66" y="24"/>
                  </a:lnTo>
                  <a:lnTo>
                    <a:pt x="72" y="6"/>
                  </a:lnTo>
                  <a:lnTo>
                    <a:pt x="54" y="6"/>
                  </a:lnTo>
                  <a:lnTo>
                    <a:pt x="30" y="0"/>
                  </a:lnTo>
                  <a:lnTo>
                    <a:pt x="12" y="0"/>
                  </a:lnTo>
                  <a:lnTo>
                    <a:pt x="12" y="18"/>
                  </a:lnTo>
                  <a:lnTo>
                    <a:pt x="0" y="30"/>
                  </a:lnTo>
                  <a:lnTo>
                    <a:pt x="36" y="54"/>
                  </a:lnTo>
                  <a:lnTo>
                    <a:pt x="24" y="132"/>
                  </a:lnTo>
                  <a:lnTo>
                    <a:pt x="36" y="120"/>
                  </a:lnTo>
                  <a:lnTo>
                    <a:pt x="42" y="120"/>
                  </a:lnTo>
                  <a:lnTo>
                    <a:pt x="48" y="126"/>
                  </a:lnTo>
                  <a:lnTo>
                    <a:pt x="48" y="150"/>
                  </a:lnTo>
                  <a:lnTo>
                    <a:pt x="42" y="162"/>
                  </a:lnTo>
                  <a:lnTo>
                    <a:pt x="54" y="174"/>
                  </a:lnTo>
                  <a:lnTo>
                    <a:pt x="54" y="180"/>
                  </a:lnTo>
                  <a:lnTo>
                    <a:pt x="48" y="180"/>
                  </a:lnTo>
                  <a:lnTo>
                    <a:pt x="36" y="192"/>
                  </a:lnTo>
                  <a:lnTo>
                    <a:pt x="42" y="198"/>
                  </a:lnTo>
                  <a:lnTo>
                    <a:pt x="54" y="204"/>
                  </a:lnTo>
                  <a:lnTo>
                    <a:pt x="60" y="210"/>
                  </a:lnTo>
                  <a:lnTo>
                    <a:pt x="60" y="222"/>
                  </a:lnTo>
                  <a:lnTo>
                    <a:pt x="54" y="228"/>
                  </a:lnTo>
                  <a:lnTo>
                    <a:pt x="54" y="270"/>
                  </a:lnTo>
                  <a:lnTo>
                    <a:pt x="48" y="276"/>
                  </a:lnTo>
                  <a:lnTo>
                    <a:pt x="48" y="294"/>
                  </a:lnTo>
                  <a:lnTo>
                    <a:pt x="54" y="294"/>
                  </a:lnTo>
                  <a:lnTo>
                    <a:pt x="60" y="300"/>
                  </a:lnTo>
                  <a:lnTo>
                    <a:pt x="60" y="312"/>
                  </a:lnTo>
                  <a:lnTo>
                    <a:pt x="54" y="324"/>
                  </a:lnTo>
                  <a:lnTo>
                    <a:pt x="54" y="336"/>
                  </a:lnTo>
                  <a:lnTo>
                    <a:pt x="66" y="378"/>
                  </a:lnTo>
                  <a:lnTo>
                    <a:pt x="96" y="402"/>
                  </a:lnTo>
                  <a:lnTo>
                    <a:pt x="108" y="396"/>
                  </a:lnTo>
                  <a:lnTo>
                    <a:pt x="120" y="384"/>
                  </a:lnTo>
                  <a:lnTo>
                    <a:pt x="138" y="384"/>
                  </a:lnTo>
                  <a:lnTo>
                    <a:pt x="138" y="372"/>
                  </a:lnTo>
                  <a:lnTo>
                    <a:pt x="126" y="360"/>
                  </a:lnTo>
                  <a:lnTo>
                    <a:pt x="126" y="354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9" name="Tanzania" descr="© INSCALE GmbH, 05.05.2010&#10;http://www.presentationload.com/">
              <a:extLst>
                <a:ext uri="{FF2B5EF4-FFF2-40B4-BE49-F238E27FC236}">
                  <a16:creationId xmlns:a16="http://schemas.microsoft.com/office/drawing/2014/main" id="{6CE8678D-595A-45F8-9647-A6CD4522F2B1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6480397" y="4558870"/>
              <a:ext cx="341328" cy="388810"/>
            </a:xfrm>
            <a:custGeom>
              <a:avLst/>
              <a:gdLst>
                <a:gd name="T0" fmla="*/ 2147483647 w 768"/>
                <a:gd name="T1" fmla="*/ 2147483647 h 870"/>
                <a:gd name="T2" fmla="*/ 2147483647 w 768"/>
                <a:gd name="T3" fmla="*/ 2147483647 h 870"/>
                <a:gd name="T4" fmla="*/ 2147483647 w 768"/>
                <a:gd name="T5" fmla="*/ 2147483647 h 870"/>
                <a:gd name="T6" fmla="*/ 2147483647 w 768"/>
                <a:gd name="T7" fmla="*/ 2147483647 h 870"/>
                <a:gd name="T8" fmla="*/ 2147483647 w 768"/>
                <a:gd name="T9" fmla="*/ 2147483647 h 870"/>
                <a:gd name="T10" fmla="*/ 2147483647 w 768"/>
                <a:gd name="T11" fmla="*/ 2147483647 h 870"/>
                <a:gd name="T12" fmla="*/ 2147483647 w 768"/>
                <a:gd name="T13" fmla="*/ 2147483647 h 870"/>
                <a:gd name="T14" fmla="*/ 2147483647 w 768"/>
                <a:gd name="T15" fmla="*/ 2147483647 h 870"/>
                <a:gd name="T16" fmla="*/ 2147483647 w 768"/>
                <a:gd name="T17" fmla="*/ 2147483647 h 870"/>
                <a:gd name="T18" fmla="*/ 2147483647 w 768"/>
                <a:gd name="T19" fmla="*/ 2147483647 h 870"/>
                <a:gd name="T20" fmla="*/ 2147483647 w 768"/>
                <a:gd name="T21" fmla="*/ 2147483647 h 870"/>
                <a:gd name="T22" fmla="*/ 2147483647 w 768"/>
                <a:gd name="T23" fmla="*/ 2147483647 h 870"/>
                <a:gd name="T24" fmla="*/ 2147483647 w 768"/>
                <a:gd name="T25" fmla="*/ 2147483647 h 870"/>
                <a:gd name="T26" fmla="*/ 2147483647 w 768"/>
                <a:gd name="T27" fmla="*/ 2147483647 h 870"/>
                <a:gd name="T28" fmla="*/ 2147483647 w 768"/>
                <a:gd name="T29" fmla="*/ 2147483647 h 870"/>
                <a:gd name="T30" fmla="*/ 2147483647 w 768"/>
                <a:gd name="T31" fmla="*/ 2147483647 h 870"/>
                <a:gd name="T32" fmla="*/ 2147483647 w 768"/>
                <a:gd name="T33" fmla="*/ 2147483647 h 870"/>
                <a:gd name="T34" fmla="*/ 2147483647 w 768"/>
                <a:gd name="T35" fmla="*/ 2147483647 h 870"/>
                <a:gd name="T36" fmla="*/ 2147483647 w 768"/>
                <a:gd name="T37" fmla="*/ 2147483647 h 870"/>
                <a:gd name="T38" fmla="*/ 2147483647 w 768"/>
                <a:gd name="T39" fmla="*/ 2147483647 h 870"/>
                <a:gd name="T40" fmla="*/ 2147483647 w 768"/>
                <a:gd name="T41" fmla="*/ 2147483647 h 870"/>
                <a:gd name="T42" fmla="*/ 2147483647 w 768"/>
                <a:gd name="T43" fmla="*/ 2147483647 h 870"/>
                <a:gd name="T44" fmla="*/ 2147483647 w 768"/>
                <a:gd name="T45" fmla="*/ 2147483647 h 870"/>
                <a:gd name="T46" fmla="*/ 2147483647 w 768"/>
                <a:gd name="T47" fmla="*/ 2147483647 h 870"/>
                <a:gd name="T48" fmla="*/ 2147483647 w 768"/>
                <a:gd name="T49" fmla="*/ 2147483647 h 870"/>
                <a:gd name="T50" fmla="*/ 2147483647 w 768"/>
                <a:gd name="T51" fmla="*/ 2147483647 h 870"/>
                <a:gd name="T52" fmla="*/ 2147483647 w 768"/>
                <a:gd name="T53" fmla="*/ 2147483647 h 870"/>
                <a:gd name="T54" fmla="*/ 2147483647 w 768"/>
                <a:gd name="T55" fmla="*/ 2147483647 h 870"/>
                <a:gd name="T56" fmla="*/ 2147483647 w 768"/>
                <a:gd name="T57" fmla="*/ 2147483647 h 870"/>
                <a:gd name="T58" fmla="*/ 2147483647 w 768"/>
                <a:gd name="T59" fmla="*/ 2147483647 h 870"/>
                <a:gd name="T60" fmla="*/ 2147483647 w 768"/>
                <a:gd name="T61" fmla="*/ 2147483647 h 870"/>
                <a:gd name="T62" fmla="*/ 2147483647 w 768"/>
                <a:gd name="T63" fmla="*/ 2147483647 h 870"/>
                <a:gd name="T64" fmla="*/ 2147483647 w 768"/>
                <a:gd name="T65" fmla="*/ 2147483647 h 870"/>
                <a:gd name="T66" fmla="*/ 2147483647 w 768"/>
                <a:gd name="T67" fmla="*/ 2147483647 h 870"/>
                <a:gd name="T68" fmla="*/ 2147483647 w 768"/>
                <a:gd name="T69" fmla="*/ 2147483647 h 870"/>
                <a:gd name="T70" fmla="*/ 2147483647 w 768"/>
                <a:gd name="T71" fmla="*/ 2147483647 h 870"/>
                <a:gd name="T72" fmla="*/ 2147483647 w 768"/>
                <a:gd name="T73" fmla="*/ 2147483647 h 870"/>
                <a:gd name="T74" fmla="*/ 2147483647 w 768"/>
                <a:gd name="T75" fmla="*/ 2147483647 h 870"/>
                <a:gd name="T76" fmla="*/ 2147483647 w 768"/>
                <a:gd name="T77" fmla="*/ 2147483647 h 870"/>
                <a:gd name="T78" fmla="*/ 2147483647 w 768"/>
                <a:gd name="T79" fmla="*/ 2147483647 h 870"/>
                <a:gd name="T80" fmla="*/ 2147483647 w 768"/>
                <a:gd name="T81" fmla="*/ 2147483647 h 870"/>
                <a:gd name="T82" fmla="*/ 2147483647 w 768"/>
                <a:gd name="T83" fmla="*/ 2147483647 h 870"/>
                <a:gd name="T84" fmla="*/ 2147483647 w 768"/>
                <a:gd name="T85" fmla="*/ 2147483647 h 870"/>
                <a:gd name="T86" fmla="*/ 2147483647 w 768"/>
                <a:gd name="T87" fmla="*/ 2147483647 h 870"/>
                <a:gd name="T88" fmla="*/ 2147483647 w 768"/>
                <a:gd name="T89" fmla="*/ 2147483647 h 870"/>
                <a:gd name="T90" fmla="*/ 2147483647 w 768"/>
                <a:gd name="T91" fmla="*/ 2147483647 h 870"/>
                <a:gd name="T92" fmla="*/ 2147483647 w 768"/>
                <a:gd name="T93" fmla="*/ 2147483647 h 870"/>
                <a:gd name="T94" fmla="*/ 2147483647 w 768"/>
                <a:gd name="T95" fmla="*/ 2147483647 h 870"/>
                <a:gd name="T96" fmla="*/ 2147483647 w 768"/>
                <a:gd name="T97" fmla="*/ 2147483647 h 870"/>
                <a:gd name="T98" fmla="*/ 2147483647 w 768"/>
                <a:gd name="T99" fmla="*/ 2147483647 h 870"/>
                <a:gd name="T100" fmla="*/ 2147483647 w 768"/>
                <a:gd name="T101" fmla="*/ 2147483647 h 870"/>
                <a:gd name="T102" fmla="*/ 2147483647 w 768"/>
                <a:gd name="T103" fmla="*/ 2147483647 h 87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768"/>
                <a:gd name="T157" fmla="*/ 0 h 870"/>
                <a:gd name="T158" fmla="*/ 768 w 768"/>
                <a:gd name="T159" fmla="*/ 870 h 87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768" h="870">
                  <a:moveTo>
                    <a:pt x="762" y="744"/>
                  </a:moveTo>
                  <a:lnTo>
                    <a:pt x="750" y="744"/>
                  </a:lnTo>
                  <a:lnTo>
                    <a:pt x="744" y="738"/>
                  </a:lnTo>
                  <a:lnTo>
                    <a:pt x="732" y="732"/>
                  </a:lnTo>
                  <a:lnTo>
                    <a:pt x="720" y="720"/>
                  </a:lnTo>
                  <a:lnTo>
                    <a:pt x="720" y="708"/>
                  </a:lnTo>
                  <a:lnTo>
                    <a:pt x="714" y="690"/>
                  </a:lnTo>
                  <a:lnTo>
                    <a:pt x="714" y="654"/>
                  </a:lnTo>
                  <a:lnTo>
                    <a:pt x="690" y="612"/>
                  </a:lnTo>
                  <a:lnTo>
                    <a:pt x="702" y="564"/>
                  </a:lnTo>
                  <a:lnTo>
                    <a:pt x="684" y="540"/>
                  </a:lnTo>
                  <a:lnTo>
                    <a:pt x="690" y="528"/>
                  </a:lnTo>
                  <a:lnTo>
                    <a:pt x="696" y="522"/>
                  </a:lnTo>
                  <a:lnTo>
                    <a:pt x="708" y="498"/>
                  </a:lnTo>
                  <a:lnTo>
                    <a:pt x="708" y="480"/>
                  </a:lnTo>
                  <a:lnTo>
                    <a:pt x="702" y="474"/>
                  </a:lnTo>
                  <a:lnTo>
                    <a:pt x="690" y="468"/>
                  </a:lnTo>
                  <a:lnTo>
                    <a:pt x="672" y="456"/>
                  </a:lnTo>
                  <a:lnTo>
                    <a:pt x="660" y="450"/>
                  </a:lnTo>
                  <a:lnTo>
                    <a:pt x="654" y="438"/>
                  </a:lnTo>
                  <a:lnTo>
                    <a:pt x="654" y="426"/>
                  </a:lnTo>
                  <a:lnTo>
                    <a:pt x="660" y="414"/>
                  </a:lnTo>
                  <a:lnTo>
                    <a:pt x="666" y="396"/>
                  </a:lnTo>
                  <a:lnTo>
                    <a:pt x="666" y="384"/>
                  </a:lnTo>
                  <a:lnTo>
                    <a:pt x="672" y="366"/>
                  </a:lnTo>
                  <a:lnTo>
                    <a:pt x="678" y="354"/>
                  </a:lnTo>
                  <a:lnTo>
                    <a:pt x="678" y="330"/>
                  </a:lnTo>
                  <a:lnTo>
                    <a:pt x="684" y="318"/>
                  </a:lnTo>
                  <a:lnTo>
                    <a:pt x="684" y="300"/>
                  </a:lnTo>
                  <a:lnTo>
                    <a:pt x="570" y="192"/>
                  </a:lnTo>
                  <a:lnTo>
                    <a:pt x="576" y="186"/>
                  </a:lnTo>
                  <a:lnTo>
                    <a:pt x="582" y="186"/>
                  </a:lnTo>
                  <a:lnTo>
                    <a:pt x="588" y="180"/>
                  </a:lnTo>
                  <a:lnTo>
                    <a:pt x="588" y="174"/>
                  </a:lnTo>
                  <a:lnTo>
                    <a:pt x="576" y="162"/>
                  </a:lnTo>
                  <a:lnTo>
                    <a:pt x="324" y="6"/>
                  </a:lnTo>
                  <a:lnTo>
                    <a:pt x="312" y="6"/>
                  </a:lnTo>
                  <a:lnTo>
                    <a:pt x="312" y="18"/>
                  </a:lnTo>
                  <a:lnTo>
                    <a:pt x="318" y="24"/>
                  </a:lnTo>
                  <a:lnTo>
                    <a:pt x="318" y="36"/>
                  </a:lnTo>
                  <a:lnTo>
                    <a:pt x="294" y="48"/>
                  </a:lnTo>
                  <a:lnTo>
                    <a:pt x="276" y="66"/>
                  </a:lnTo>
                  <a:lnTo>
                    <a:pt x="264" y="84"/>
                  </a:lnTo>
                  <a:lnTo>
                    <a:pt x="264" y="90"/>
                  </a:lnTo>
                  <a:lnTo>
                    <a:pt x="270" y="96"/>
                  </a:lnTo>
                  <a:lnTo>
                    <a:pt x="294" y="96"/>
                  </a:lnTo>
                  <a:lnTo>
                    <a:pt x="306" y="90"/>
                  </a:lnTo>
                  <a:lnTo>
                    <a:pt x="312" y="90"/>
                  </a:lnTo>
                  <a:lnTo>
                    <a:pt x="306" y="96"/>
                  </a:lnTo>
                  <a:lnTo>
                    <a:pt x="294" y="102"/>
                  </a:lnTo>
                  <a:lnTo>
                    <a:pt x="276" y="120"/>
                  </a:lnTo>
                  <a:lnTo>
                    <a:pt x="270" y="120"/>
                  </a:lnTo>
                  <a:lnTo>
                    <a:pt x="264" y="114"/>
                  </a:lnTo>
                  <a:lnTo>
                    <a:pt x="252" y="108"/>
                  </a:lnTo>
                  <a:lnTo>
                    <a:pt x="246" y="108"/>
                  </a:lnTo>
                  <a:lnTo>
                    <a:pt x="234" y="120"/>
                  </a:lnTo>
                  <a:lnTo>
                    <a:pt x="234" y="138"/>
                  </a:lnTo>
                  <a:lnTo>
                    <a:pt x="246" y="150"/>
                  </a:lnTo>
                  <a:lnTo>
                    <a:pt x="216" y="150"/>
                  </a:lnTo>
                  <a:lnTo>
                    <a:pt x="216" y="138"/>
                  </a:lnTo>
                  <a:lnTo>
                    <a:pt x="222" y="132"/>
                  </a:lnTo>
                  <a:lnTo>
                    <a:pt x="222" y="126"/>
                  </a:lnTo>
                  <a:lnTo>
                    <a:pt x="228" y="114"/>
                  </a:lnTo>
                  <a:lnTo>
                    <a:pt x="210" y="120"/>
                  </a:lnTo>
                  <a:lnTo>
                    <a:pt x="192" y="102"/>
                  </a:lnTo>
                  <a:lnTo>
                    <a:pt x="186" y="102"/>
                  </a:lnTo>
                  <a:lnTo>
                    <a:pt x="174" y="114"/>
                  </a:lnTo>
                  <a:lnTo>
                    <a:pt x="174" y="132"/>
                  </a:lnTo>
                  <a:lnTo>
                    <a:pt x="168" y="138"/>
                  </a:lnTo>
                  <a:lnTo>
                    <a:pt x="162" y="138"/>
                  </a:lnTo>
                  <a:lnTo>
                    <a:pt x="156" y="132"/>
                  </a:lnTo>
                  <a:lnTo>
                    <a:pt x="156" y="48"/>
                  </a:lnTo>
                  <a:lnTo>
                    <a:pt x="162" y="36"/>
                  </a:lnTo>
                  <a:lnTo>
                    <a:pt x="162" y="24"/>
                  </a:lnTo>
                  <a:lnTo>
                    <a:pt x="168" y="12"/>
                  </a:lnTo>
                  <a:lnTo>
                    <a:pt x="168" y="6"/>
                  </a:lnTo>
                  <a:lnTo>
                    <a:pt x="78" y="0"/>
                  </a:lnTo>
                  <a:lnTo>
                    <a:pt x="72" y="24"/>
                  </a:lnTo>
                  <a:lnTo>
                    <a:pt x="78" y="30"/>
                  </a:lnTo>
                  <a:lnTo>
                    <a:pt x="84" y="42"/>
                  </a:lnTo>
                  <a:lnTo>
                    <a:pt x="90" y="48"/>
                  </a:lnTo>
                  <a:lnTo>
                    <a:pt x="90" y="66"/>
                  </a:lnTo>
                  <a:lnTo>
                    <a:pt x="96" y="72"/>
                  </a:lnTo>
                  <a:lnTo>
                    <a:pt x="96" y="96"/>
                  </a:lnTo>
                  <a:lnTo>
                    <a:pt x="78" y="114"/>
                  </a:lnTo>
                  <a:lnTo>
                    <a:pt x="66" y="114"/>
                  </a:lnTo>
                  <a:lnTo>
                    <a:pt x="66" y="126"/>
                  </a:lnTo>
                  <a:lnTo>
                    <a:pt x="60" y="138"/>
                  </a:lnTo>
                  <a:lnTo>
                    <a:pt x="60" y="156"/>
                  </a:lnTo>
                  <a:lnTo>
                    <a:pt x="66" y="156"/>
                  </a:lnTo>
                  <a:lnTo>
                    <a:pt x="72" y="162"/>
                  </a:lnTo>
                  <a:lnTo>
                    <a:pt x="90" y="162"/>
                  </a:lnTo>
                  <a:lnTo>
                    <a:pt x="90" y="180"/>
                  </a:lnTo>
                  <a:lnTo>
                    <a:pt x="78" y="186"/>
                  </a:lnTo>
                  <a:lnTo>
                    <a:pt x="84" y="198"/>
                  </a:lnTo>
                  <a:lnTo>
                    <a:pt x="72" y="198"/>
                  </a:lnTo>
                  <a:lnTo>
                    <a:pt x="54" y="216"/>
                  </a:lnTo>
                  <a:lnTo>
                    <a:pt x="48" y="228"/>
                  </a:lnTo>
                  <a:lnTo>
                    <a:pt x="48" y="246"/>
                  </a:lnTo>
                  <a:lnTo>
                    <a:pt x="42" y="258"/>
                  </a:lnTo>
                  <a:lnTo>
                    <a:pt x="30" y="270"/>
                  </a:lnTo>
                  <a:lnTo>
                    <a:pt x="6" y="282"/>
                  </a:lnTo>
                  <a:lnTo>
                    <a:pt x="0" y="294"/>
                  </a:lnTo>
                  <a:lnTo>
                    <a:pt x="6" y="306"/>
                  </a:lnTo>
                  <a:lnTo>
                    <a:pt x="18" y="318"/>
                  </a:lnTo>
                  <a:lnTo>
                    <a:pt x="18" y="330"/>
                  </a:lnTo>
                  <a:lnTo>
                    <a:pt x="12" y="342"/>
                  </a:lnTo>
                  <a:lnTo>
                    <a:pt x="12" y="348"/>
                  </a:lnTo>
                  <a:lnTo>
                    <a:pt x="18" y="354"/>
                  </a:lnTo>
                  <a:lnTo>
                    <a:pt x="18" y="366"/>
                  </a:lnTo>
                  <a:lnTo>
                    <a:pt x="24" y="378"/>
                  </a:lnTo>
                  <a:lnTo>
                    <a:pt x="24" y="396"/>
                  </a:lnTo>
                  <a:lnTo>
                    <a:pt x="18" y="402"/>
                  </a:lnTo>
                  <a:lnTo>
                    <a:pt x="18" y="432"/>
                  </a:lnTo>
                  <a:lnTo>
                    <a:pt x="30" y="444"/>
                  </a:lnTo>
                  <a:lnTo>
                    <a:pt x="36" y="444"/>
                  </a:lnTo>
                  <a:lnTo>
                    <a:pt x="48" y="450"/>
                  </a:lnTo>
                  <a:lnTo>
                    <a:pt x="72" y="474"/>
                  </a:lnTo>
                  <a:lnTo>
                    <a:pt x="78" y="486"/>
                  </a:lnTo>
                  <a:lnTo>
                    <a:pt x="78" y="546"/>
                  </a:lnTo>
                  <a:lnTo>
                    <a:pt x="84" y="558"/>
                  </a:lnTo>
                  <a:lnTo>
                    <a:pt x="114" y="594"/>
                  </a:lnTo>
                  <a:lnTo>
                    <a:pt x="114" y="600"/>
                  </a:lnTo>
                  <a:lnTo>
                    <a:pt x="108" y="612"/>
                  </a:lnTo>
                  <a:lnTo>
                    <a:pt x="108" y="618"/>
                  </a:lnTo>
                  <a:lnTo>
                    <a:pt x="126" y="618"/>
                  </a:lnTo>
                  <a:lnTo>
                    <a:pt x="138" y="612"/>
                  </a:lnTo>
                  <a:lnTo>
                    <a:pt x="138" y="630"/>
                  </a:lnTo>
                  <a:lnTo>
                    <a:pt x="144" y="636"/>
                  </a:lnTo>
                  <a:lnTo>
                    <a:pt x="162" y="636"/>
                  </a:lnTo>
                  <a:lnTo>
                    <a:pt x="180" y="654"/>
                  </a:lnTo>
                  <a:lnTo>
                    <a:pt x="192" y="654"/>
                  </a:lnTo>
                  <a:lnTo>
                    <a:pt x="204" y="648"/>
                  </a:lnTo>
                  <a:lnTo>
                    <a:pt x="204" y="666"/>
                  </a:lnTo>
                  <a:lnTo>
                    <a:pt x="222" y="666"/>
                  </a:lnTo>
                  <a:lnTo>
                    <a:pt x="240" y="678"/>
                  </a:lnTo>
                  <a:lnTo>
                    <a:pt x="264" y="678"/>
                  </a:lnTo>
                  <a:lnTo>
                    <a:pt x="270" y="696"/>
                  </a:lnTo>
                  <a:lnTo>
                    <a:pt x="300" y="696"/>
                  </a:lnTo>
                  <a:lnTo>
                    <a:pt x="300" y="690"/>
                  </a:lnTo>
                  <a:lnTo>
                    <a:pt x="312" y="678"/>
                  </a:lnTo>
                  <a:lnTo>
                    <a:pt x="318" y="684"/>
                  </a:lnTo>
                  <a:lnTo>
                    <a:pt x="330" y="690"/>
                  </a:lnTo>
                  <a:lnTo>
                    <a:pt x="336" y="702"/>
                  </a:lnTo>
                  <a:lnTo>
                    <a:pt x="348" y="714"/>
                  </a:lnTo>
                  <a:lnTo>
                    <a:pt x="348" y="774"/>
                  </a:lnTo>
                  <a:lnTo>
                    <a:pt x="354" y="774"/>
                  </a:lnTo>
                  <a:lnTo>
                    <a:pt x="360" y="780"/>
                  </a:lnTo>
                  <a:lnTo>
                    <a:pt x="360" y="792"/>
                  </a:lnTo>
                  <a:lnTo>
                    <a:pt x="354" y="798"/>
                  </a:lnTo>
                  <a:lnTo>
                    <a:pt x="354" y="804"/>
                  </a:lnTo>
                  <a:lnTo>
                    <a:pt x="348" y="810"/>
                  </a:lnTo>
                  <a:lnTo>
                    <a:pt x="348" y="816"/>
                  </a:lnTo>
                  <a:lnTo>
                    <a:pt x="366" y="834"/>
                  </a:lnTo>
                  <a:lnTo>
                    <a:pt x="378" y="840"/>
                  </a:lnTo>
                  <a:lnTo>
                    <a:pt x="372" y="858"/>
                  </a:lnTo>
                  <a:lnTo>
                    <a:pt x="408" y="858"/>
                  </a:lnTo>
                  <a:lnTo>
                    <a:pt x="414" y="852"/>
                  </a:lnTo>
                  <a:lnTo>
                    <a:pt x="420" y="852"/>
                  </a:lnTo>
                  <a:lnTo>
                    <a:pt x="432" y="840"/>
                  </a:lnTo>
                  <a:lnTo>
                    <a:pt x="444" y="840"/>
                  </a:lnTo>
                  <a:lnTo>
                    <a:pt x="456" y="846"/>
                  </a:lnTo>
                  <a:lnTo>
                    <a:pt x="462" y="858"/>
                  </a:lnTo>
                  <a:lnTo>
                    <a:pt x="474" y="864"/>
                  </a:lnTo>
                  <a:lnTo>
                    <a:pt x="480" y="870"/>
                  </a:lnTo>
                  <a:lnTo>
                    <a:pt x="492" y="870"/>
                  </a:lnTo>
                  <a:lnTo>
                    <a:pt x="510" y="852"/>
                  </a:lnTo>
                  <a:lnTo>
                    <a:pt x="516" y="852"/>
                  </a:lnTo>
                  <a:lnTo>
                    <a:pt x="522" y="858"/>
                  </a:lnTo>
                  <a:lnTo>
                    <a:pt x="534" y="864"/>
                  </a:lnTo>
                  <a:lnTo>
                    <a:pt x="552" y="864"/>
                  </a:lnTo>
                  <a:lnTo>
                    <a:pt x="564" y="852"/>
                  </a:lnTo>
                  <a:lnTo>
                    <a:pt x="576" y="846"/>
                  </a:lnTo>
                  <a:lnTo>
                    <a:pt x="582" y="834"/>
                  </a:lnTo>
                  <a:lnTo>
                    <a:pt x="588" y="828"/>
                  </a:lnTo>
                  <a:lnTo>
                    <a:pt x="612" y="828"/>
                  </a:lnTo>
                  <a:lnTo>
                    <a:pt x="618" y="834"/>
                  </a:lnTo>
                  <a:lnTo>
                    <a:pt x="618" y="840"/>
                  </a:lnTo>
                  <a:lnTo>
                    <a:pt x="630" y="840"/>
                  </a:lnTo>
                  <a:lnTo>
                    <a:pt x="642" y="834"/>
                  </a:lnTo>
                  <a:lnTo>
                    <a:pt x="654" y="822"/>
                  </a:lnTo>
                  <a:lnTo>
                    <a:pt x="660" y="822"/>
                  </a:lnTo>
                  <a:lnTo>
                    <a:pt x="690" y="816"/>
                  </a:lnTo>
                  <a:lnTo>
                    <a:pt x="768" y="762"/>
                  </a:lnTo>
                  <a:lnTo>
                    <a:pt x="762" y="744"/>
                  </a:lnTo>
                  <a:close/>
                  <a:moveTo>
                    <a:pt x="726" y="360"/>
                  </a:moveTo>
                  <a:lnTo>
                    <a:pt x="732" y="354"/>
                  </a:lnTo>
                  <a:lnTo>
                    <a:pt x="732" y="324"/>
                  </a:lnTo>
                  <a:lnTo>
                    <a:pt x="720" y="312"/>
                  </a:lnTo>
                  <a:lnTo>
                    <a:pt x="714" y="312"/>
                  </a:lnTo>
                  <a:lnTo>
                    <a:pt x="708" y="318"/>
                  </a:lnTo>
                  <a:lnTo>
                    <a:pt x="708" y="348"/>
                  </a:lnTo>
                  <a:lnTo>
                    <a:pt x="714" y="354"/>
                  </a:lnTo>
                  <a:lnTo>
                    <a:pt x="726" y="360"/>
                  </a:lnTo>
                  <a:close/>
                  <a:moveTo>
                    <a:pt x="678" y="420"/>
                  </a:moveTo>
                  <a:lnTo>
                    <a:pt x="690" y="426"/>
                  </a:lnTo>
                  <a:lnTo>
                    <a:pt x="696" y="438"/>
                  </a:lnTo>
                  <a:lnTo>
                    <a:pt x="708" y="444"/>
                  </a:lnTo>
                  <a:lnTo>
                    <a:pt x="720" y="444"/>
                  </a:lnTo>
                  <a:lnTo>
                    <a:pt x="726" y="438"/>
                  </a:lnTo>
                  <a:lnTo>
                    <a:pt x="720" y="432"/>
                  </a:lnTo>
                  <a:lnTo>
                    <a:pt x="720" y="426"/>
                  </a:lnTo>
                  <a:lnTo>
                    <a:pt x="708" y="414"/>
                  </a:lnTo>
                  <a:lnTo>
                    <a:pt x="708" y="390"/>
                  </a:lnTo>
                  <a:lnTo>
                    <a:pt x="702" y="378"/>
                  </a:lnTo>
                  <a:lnTo>
                    <a:pt x="684" y="378"/>
                  </a:lnTo>
                  <a:lnTo>
                    <a:pt x="678" y="384"/>
                  </a:lnTo>
                  <a:lnTo>
                    <a:pt x="678" y="42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20" name="Tajikistan" descr="© INSCALE GmbH, 05.05.2010&#10;http://www.presentationload.com/">
              <a:extLst>
                <a:ext uri="{FF2B5EF4-FFF2-40B4-BE49-F238E27FC236}">
                  <a16:creationId xmlns:a16="http://schemas.microsoft.com/office/drawing/2014/main" id="{59783A0C-9756-4430-8135-8D718020797F}"/>
                </a:ext>
              </a:extLst>
            </p:cNvPr>
            <p:cNvSpPr>
              <a:spLocks/>
            </p:cNvSpPr>
            <p:nvPr/>
          </p:nvSpPr>
          <p:spPr bwMode="gray">
            <a:xfrm>
              <a:off x="7537718" y="3038546"/>
              <a:ext cx="244486" cy="157111"/>
            </a:xfrm>
            <a:custGeom>
              <a:avLst/>
              <a:gdLst>
                <a:gd name="T0" fmla="*/ 2147483647 w 552"/>
                <a:gd name="T1" fmla="*/ 2147483647 h 348"/>
                <a:gd name="T2" fmla="*/ 2147483647 w 552"/>
                <a:gd name="T3" fmla="*/ 2147483647 h 348"/>
                <a:gd name="T4" fmla="*/ 2147483647 w 552"/>
                <a:gd name="T5" fmla="*/ 2147483647 h 348"/>
                <a:gd name="T6" fmla="*/ 2147483647 w 552"/>
                <a:gd name="T7" fmla="*/ 2147483647 h 348"/>
                <a:gd name="T8" fmla="*/ 2147483647 w 552"/>
                <a:gd name="T9" fmla="*/ 2147483647 h 348"/>
                <a:gd name="T10" fmla="*/ 2147483647 w 552"/>
                <a:gd name="T11" fmla="*/ 2147483647 h 348"/>
                <a:gd name="T12" fmla="*/ 2147483647 w 552"/>
                <a:gd name="T13" fmla="*/ 2147483647 h 348"/>
                <a:gd name="T14" fmla="*/ 2147483647 w 552"/>
                <a:gd name="T15" fmla="*/ 2147483647 h 348"/>
                <a:gd name="T16" fmla="*/ 2147483647 w 552"/>
                <a:gd name="T17" fmla="*/ 2147483647 h 348"/>
                <a:gd name="T18" fmla="*/ 2147483647 w 552"/>
                <a:gd name="T19" fmla="*/ 2147483647 h 348"/>
                <a:gd name="T20" fmla="*/ 2147483647 w 552"/>
                <a:gd name="T21" fmla="*/ 2147483647 h 348"/>
                <a:gd name="T22" fmla="*/ 2147483647 w 552"/>
                <a:gd name="T23" fmla="*/ 2147483647 h 348"/>
                <a:gd name="T24" fmla="*/ 2147483647 w 552"/>
                <a:gd name="T25" fmla="*/ 2147483647 h 348"/>
                <a:gd name="T26" fmla="*/ 2147483647 w 552"/>
                <a:gd name="T27" fmla="*/ 2147483647 h 348"/>
                <a:gd name="T28" fmla="*/ 2147483647 w 552"/>
                <a:gd name="T29" fmla="*/ 2147483647 h 348"/>
                <a:gd name="T30" fmla="*/ 2147483647 w 552"/>
                <a:gd name="T31" fmla="*/ 2147483647 h 348"/>
                <a:gd name="T32" fmla="*/ 2147483647 w 552"/>
                <a:gd name="T33" fmla="*/ 2147483647 h 348"/>
                <a:gd name="T34" fmla="*/ 2147483647 w 552"/>
                <a:gd name="T35" fmla="*/ 2147483647 h 348"/>
                <a:gd name="T36" fmla="*/ 2147483647 w 552"/>
                <a:gd name="T37" fmla="*/ 2147483647 h 348"/>
                <a:gd name="T38" fmla="*/ 2147483647 w 552"/>
                <a:gd name="T39" fmla="*/ 0 h 348"/>
                <a:gd name="T40" fmla="*/ 2147483647 w 552"/>
                <a:gd name="T41" fmla="*/ 2147483647 h 348"/>
                <a:gd name="T42" fmla="*/ 2147483647 w 552"/>
                <a:gd name="T43" fmla="*/ 2147483647 h 348"/>
                <a:gd name="T44" fmla="*/ 2147483647 w 552"/>
                <a:gd name="T45" fmla="*/ 2147483647 h 348"/>
                <a:gd name="T46" fmla="*/ 2147483647 w 552"/>
                <a:gd name="T47" fmla="*/ 2147483647 h 348"/>
                <a:gd name="T48" fmla="*/ 2147483647 w 552"/>
                <a:gd name="T49" fmla="*/ 2147483647 h 348"/>
                <a:gd name="T50" fmla="*/ 2147483647 w 552"/>
                <a:gd name="T51" fmla="*/ 2147483647 h 348"/>
                <a:gd name="T52" fmla="*/ 2147483647 w 552"/>
                <a:gd name="T53" fmla="*/ 2147483647 h 348"/>
                <a:gd name="T54" fmla="*/ 2147483647 w 552"/>
                <a:gd name="T55" fmla="*/ 2147483647 h 348"/>
                <a:gd name="T56" fmla="*/ 2147483647 w 552"/>
                <a:gd name="T57" fmla="*/ 2147483647 h 348"/>
                <a:gd name="T58" fmla="*/ 2147483647 w 552"/>
                <a:gd name="T59" fmla="*/ 2147483647 h 348"/>
                <a:gd name="T60" fmla="*/ 2147483647 w 552"/>
                <a:gd name="T61" fmla="*/ 2147483647 h 348"/>
                <a:gd name="T62" fmla="*/ 2147483647 w 552"/>
                <a:gd name="T63" fmla="*/ 2147483647 h 348"/>
                <a:gd name="T64" fmla="*/ 2147483647 w 552"/>
                <a:gd name="T65" fmla="*/ 2147483647 h 348"/>
                <a:gd name="T66" fmla="*/ 2147483647 w 552"/>
                <a:gd name="T67" fmla="*/ 2147483647 h 348"/>
                <a:gd name="T68" fmla="*/ 2147483647 w 552"/>
                <a:gd name="T69" fmla="*/ 2147483647 h 348"/>
                <a:gd name="T70" fmla="*/ 2147483647 w 552"/>
                <a:gd name="T71" fmla="*/ 2147483647 h 348"/>
                <a:gd name="T72" fmla="*/ 2147483647 w 552"/>
                <a:gd name="T73" fmla="*/ 2147483647 h 348"/>
                <a:gd name="T74" fmla="*/ 2147483647 w 552"/>
                <a:gd name="T75" fmla="*/ 2147483647 h 348"/>
                <a:gd name="T76" fmla="*/ 2147483647 w 552"/>
                <a:gd name="T77" fmla="*/ 2147483647 h 348"/>
                <a:gd name="T78" fmla="*/ 2147483647 w 552"/>
                <a:gd name="T79" fmla="*/ 2147483647 h 348"/>
                <a:gd name="T80" fmla="*/ 2147483647 w 552"/>
                <a:gd name="T81" fmla="*/ 2147483647 h 348"/>
                <a:gd name="T82" fmla="*/ 2147483647 w 552"/>
                <a:gd name="T83" fmla="*/ 2147483647 h 348"/>
                <a:gd name="T84" fmla="*/ 2147483647 w 552"/>
                <a:gd name="T85" fmla="*/ 2147483647 h 348"/>
                <a:gd name="T86" fmla="*/ 2147483647 w 552"/>
                <a:gd name="T87" fmla="*/ 2147483647 h 348"/>
                <a:gd name="T88" fmla="*/ 2147483647 w 552"/>
                <a:gd name="T89" fmla="*/ 2147483647 h 348"/>
                <a:gd name="T90" fmla="*/ 2147483647 w 552"/>
                <a:gd name="T91" fmla="*/ 2147483647 h 348"/>
                <a:gd name="T92" fmla="*/ 2147483647 w 552"/>
                <a:gd name="T93" fmla="*/ 2147483647 h 348"/>
                <a:gd name="T94" fmla="*/ 2147483647 w 552"/>
                <a:gd name="T95" fmla="*/ 2147483647 h 348"/>
                <a:gd name="T96" fmla="*/ 2147483647 w 552"/>
                <a:gd name="T97" fmla="*/ 2147483647 h 348"/>
                <a:gd name="T98" fmla="*/ 2147483647 w 552"/>
                <a:gd name="T99" fmla="*/ 2147483647 h 34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552"/>
                <a:gd name="T151" fmla="*/ 0 h 348"/>
                <a:gd name="T152" fmla="*/ 552 w 552"/>
                <a:gd name="T153" fmla="*/ 348 h 34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552" h="348">
                  <a:moveTo>
                    <a:pt x="528" y="270"/>
                  </a:moveTo>
                  <a:lnTo>
                    <a:pt x="516" y="246"/>
                  </a:lnTo>
                  <a:lnTo>
                    <a:pt x="516" y="204"/>
                  </a:lnTo>
                  <a:lnTo>
                    <a:pt x="510" y="198"/>
                  </a:lnTo>
                  <a:lnTo>
                    <a:pt x="498" y="192"/>
                  </a:lnTo>
                  <a:lnTo>
                    <a:pt x="492" y="192"/>
                  </a:lnTo>
                  <a:lnTo>
                    <a:pt x="480" y="186"/>
                  </a:lnTo>
                  <a:lnTo>
                    <a:pt x="456" y="186"/>
                  </a:lnTo>
                  <a:lnTo>
                    <a:pt x="450" y="192"/>
                  </a:lnTo>
                  <a:lnTo>
                    <a:pt x="438" y="192"/>
                  </a:lnTo>
                  <a:lnTo>
                    <a:pt x="426" y="180"/>
                  </a:lnTo>
                  <a:lnTo>
                    <a:pt x="426" y="168"/>
                  </a:lnTo>
                  <a:lnTo>
                    <a:pt x="432" y="156"/>
                  </a:lnTo>
                  <a:lnTo>
                    <a:pt x="432" y="144"/>
                  </a:lnTo>
                  <a:lnTo>
                    <a:pt x="414" y="144"/>
                  </a:lnTo>
                  <a:lnTo>
                    <a:pt x="414" y="120"/>
                  </a:lnTo>
                  <a:lnTo>
                    <a:pt x="396" y="114"/>
                  </a:lnTo>
                  <a:lnTo>
                    <a:pt x="384" y="126"/>
                  </a:lnTo>
                  <a:lnTo>
                    <a:pt x="342" y="126"/>
                  </a:lnTo>
                  <a:lnTo>
                    <a:pt x="336" y="132"/>
                  </a:lnTo>
                  <a:lnTo>
                    <a:pt x="324" y="138"/>
                  </a:lnTo>
                  <a:lnTo>
                    <a:pt x="312" y="138"/>
                  </a:lnTo>
                  <a:lnTo>
                    <a:pt x="312" y="132"/>
                  </a:lnTo>
                  <a:lnTo>
                    <a:pt x="306" y="132"/>
                  </a:lnTo>
                  <a:lnTo>
                    <a:pt x="294" y="138"/>
                  </a:lnTo>
                  <a:lnTo>
                    <a:pt x="264" y="108"/>
                  </a:lnTo>
                  <a:lnTo>
                    <a:pt x="258" y="114"/>
                  </a:lnTo>
                  <a:lnTo>
                    <a:pt x="246" y="120"/>
                  </a:lnTo>
                  <a:lnTo>
                    <a:pt x="240" y="126"/>
                  </a:lnTo>
                  <a:lnTo>
                    <a:pt x="222" y="126"/>
                  </a:lnTo>
                  <a:lnTo>
                    <a:pt x="210" y="114"/>
                  </a:lnTo>
                  <a:lnTo>
                    <a:pt x="186" y="114"/>
                  </a:lnTo>
                  <a:lnTo>
                    <a:pt x="174" y="108"/>
                  </a:lnTo>
                  <a:lnTo>
                    <a:pt x="156" y="108"/>
                  </a:lnTo>
                  <a:lnTo>
                    <a:pt x="150" y="114"/>
                  </a:lnTo>
                  <a:lnTo>
                    <a:pt x="138" y="114"/>
                  </a:lnTo>
                  <a:lnTo>
                    <a:pt x="126" y="120"/>
                  </a:lnTo>
                  <a:lnTo>
                    <a:pt x="120" y="114"/>
                  </a:lnTo>
                  <a:lnTo>
                    <a:pt x="120" y="108"/>
                  </a:lnTo>
                  <a:lnTo>
                    <a:pt x="114" y="102"/>
                  </a:lnTo>
                  <a:lnTo>
                    <a:pt x="114" y="90"/>
                  </a:lnTo>
                  <a:lnTo>
                    <a:pt x="126" y="84"/>
                  </a:lnTo>
                  <a:lnTo>
                    <a:pt x="132" y="78"/>
                  </a:lnTo>
                  <a:lnTo>
                    <a:pt x="132" y="66"/>
                  </a:lnTo>
                  <a:lnTo>
                    <a:pt x="138" y="60"/>
                  </a:lnTo>
                  <a:lnTo>
                    <a:pt x="150" y="60"/>
                  </a:lnTo>
                  <a:lnTo>
                    <a:pt x="186" y="72"/>
                  </a:lnTo>
                  <a:lnTo>
                    <a:pt x="198" y="78"/>
                  </a:lnTo>
                  <a:lnTo>
                    <a:pt x="204" y="78"/>
                  </a:lnTo>
                  <a:lnTo>
                    <a:pt x="210" y="72"/>
                  </a:lnTo>
                  <a:lnTo>
                    <a:pt x="210" y="66"/>
                  </a:lnTo>
                  <a:lnTo>
                    <a:pt x="204" y="60"/>
                  </a:lnTo>
                  <a:lnTo>
                    <a:pt x="198" y="60"/>
                  </a:lnTo>
                  <a:lnTo>
                    <a:pt x="186" y="54"/>
                  </a:lnTo>
                  <a:lnTo>
                    <a:pt x="180" y="48"/>
                  </a:lnTo>
                  <a:lnTo>
                    <a:pt x="174" y="48"/>
                  </a:lnTo>
                  <a:lnTo>
                    <a:pt x="198" y="12"/>
                  </a:lnTo>
                  <a:lnTo>
                    <a:pt x="192" y="6"/>
                  </a:lnTo>
                  <a:lnTo>
                    <a:pt x="180" y="0"/>
                  </a:lnTo>
                  <a:lnTo>
                    <a:pt x="162" y="0"/>
                  </a:lnTo>
                  <a:lnTo>
                    <a:pt x="156" y="12"/>
                  </a:lnTo>
                  <a:lnTo>
                    <a:pt x="144" y="18"/>
                  </a:lnTo>
                  <a:lnTo>
                    <a:pt x="138" y="30"/>
                  </a:lnTo>
                  <a:lnTo>
                    <a:pt x="132" y="30"/>
                  </a:lnTo>
                  <a:lnTo>
                    <a:pt x="114" y="12"/>
                  </a:lnTo>
                  <a:lnTo>
                    <a:pt x="102" y="12"/>
                  </a:lnTo>
                  <a:lnTo>
                    <a:pt x="102" y="24"/>
                  </a:lnTo>
                  <a:lnTo>
                    <a:pt x="96" y="30"/>
                  </a:lnTo>
                  <a:lnTo>
                    <a:pt x="96" y="42"/>
                  </a:lnTo>
                  <a:lnTo>
                    <a:pt x="108" y="54"/>
                  </a:lnTo>
                  <a:lnTo>
                    <a:pt x="108" y="60"/>
                  </a:lnTo>
                  <a:lnTo>
                    <a:pt x="66" y="60"/>
                  </a:lnTo>
                  <a:lnTo>
                    <a:pt x="90" y="84"/>
                  </a:lnTo>
                  <a:lnTo>
                    <a:pt x="72" y="96"/>
                  </a:lnTo>
                  <a:lnTo>
                    <a:pt x="78" y="96"/>
                  </a:lnTo>
                  <a:lnTo>
                    <a:pt x="78" y="108"/>
                  </a:lnTo>
                  <a:lnTo>
                    <a:pt x="54" y="120"/>
                  </a:lnTo>
                  <a:lnTo>
                    <a:pt x="6" y="120"/>
                  </a:lnTo>
                  <a:lnTo>
                    <a:pt x="0" y="126"/>
                  </a:lnTo>
                  <a:lnTo>
                    <a:pt x="0" y="144"/>
                  </a:lnTo>
                  <a:lnTo>
                    <a:pt x="18" y="144"/>
                  </a:lnTo>
                  <a:lnTo>
                    <a:pt x="30" y="156"/>
                  </a:lnTo>
                  <a:lnTo>
                    <a:pt x="36" y="156"/>
                  </a:lnTo>
                  <a:lnTo>
                    <a:pt x="42" y="162"/>
                  </a:lnTo>
                  <a:lnTo>
                    <a:pt x="54" y="162"/>
                  </a:lnTo>
                  <a:lnTo>
                    <a:pt x="66" y="174"/>
                  </a:lnTo>
                  <a:lnTo>
                    <a:pt x="66" y="180"/>
                  </a:lnTo>
                  <a:lnTo>
                    <a:pt x="60" y="186"/>
                  </a:lnTo>
                  <a:lnTo>
                    <a:pt x="60" y="204"/>
                  </a:lnTo>
                  <a:lnTo>
                    <a:pt x="66" y="210"/>
                  </a:lnTo>
                  <a:lnTo>
                    <a:pt x="78" y="216"/>
                  </a:lnTo>
                  <a:lnTo>
                    <a:pt x="90" y="228"/>
                  </a:lnTo>
                  <a:lnTo>
                    <a:pt x="90" y="246"/>
                  </a:lnTo>
                  <a:lnTo>
                    <a:pt x="84" y="258"/>
                  </a:lnTo>
                  <a:lnTo>
                    <a:pt x="72" y="264"/>
                  </a:lnTo>
                  <a:lnTo>
                    <a:pt x="66" y="276"/>
                  </a:lnTo>
                  <a:lnTo>
                    <a:pt x="60" y="282"/>
                  </a:lnTo>
                  <a:lnTo>
                    <a:pt x="60" y="306"/>
                  </a:lnTo>
                  <a:lnTo>
                    <a:pt x="66" y="312"/>
                  </a:lnTo>
                  <a:lnTo>
                    <a:pt x="78" y="318"/>
                  </a:lnTo>
                  <a:lnTo>
                    <a:pt x="84" y="324"/>
                  </a:lnTo>
                  <a:lnTo>
                    <a:pt x="90" y="324"/>
                  </a:lnTo>
                  <a:lnTo>
                    <a:pt x="108" y="306"/>
                  </a:lnTo>
                  <a:lnTo>
                    <a:pt x="120" y="300"/>
                  </a:lnTo>
                  <a:lnTo>
                    <a:pt x="126" y="294"/>
                  </a:lnTo>
                  <a:lnTo>
                    <a:pt x="138" y="294"/>
                  </a:lnTo>
                  <a:lnTo>
                    <a:pt x="144" y="300"/>
                  </a:lnTo>
                  <a:lnTo>
                    <a:pt x="150" y="312"/>
                  </a:lnTo>
                  <a:lnTo>
                    <a:pt x="156" y="318"/>
                  </a:lnTo>
                  <a:lnTo>
                    <a:pt x="162" y="318"/>
                  </a:lnTo>
                  <a:lnTo>
                    <a:pt x="162" y="288"/>
                  </a:lnTo>
                  <a:lnTo>
                    <a:pt x="174" y="276"/>
                  </a:lnTo>
                  <a:lnTo>
                    <a:pt x="186" y="270"/>
                  </a:lnTo>
                  <a:lnTo>
                    <a:pt x="204" y="270"/>
                  </a:lnTo>
                  <a:lnTo>
                    <a:pt x="216" y="282"/>
                  </a:lnTo>
                  <a:lnTo>
                    <a:pt x="222" y="258"/>
                  </a:lnTo>
                  <a:lnTo>
                    <a:pt x="216" y="258"/>
                  </a:lnTo>
                  <a:lnTo>
                    <a:pt x="210" y="252"/>
                  </a:lnTo>
                  <a:lnTo>
                    <a:pt x="210" y="246"/>
                  </a:lnTo>
                  <a:lnTo>
                    <a:pt x="222" y="234"/>
                  </a:lnTo>
                  <a:lnTo>
                    <a:pt x="228" y="234"/>
                  </a:lnTo>
                  <a:lnTo>
                    <a:pt x="234" y="228"/>
                  </a:lnTo>
                  <a:lnTo>
                    <a:pt x="234" y="204"/>
                  </a:lnTo>
                  <a:lnTo>
                    <a:pt x="240" y="198"/>
                  </a:lnTo>
                  <a:lnTo>
                    <a:pt x="258" y="198"/>
                  </a:lnTo>
                  <a:lnTo>
                    <a:pt x="276" y="216"/>
                  </a:lnTo>
                  <a:lnTo>
                    <a:pt x="276" y="246"/>
                  </a:lnTo>
                  <a:lnTo>
                    <a:pt x="294" y="246"/>
                  </a:lnTo>
                  <a:lnTo>
                    <a:pt x="306" y="312"/>
                  </a:lnTo>
                  <a:lnTo>
                    <a:pt x="306" y="318"/>
                  </a:lnTo>
                  <a:lnTo>
                    <a:pt x="336" y="348"/>
                  </a:lnTo>
                  <a:lnTo>
                    <a:pt x="342" y="348"/>
                  </a:lnTo>
                  <a:lnTo>
                    <a:pt x="348" y="342"/>
                  </a:lnTo>
                  <a:lnTo>
                    <a:pt x="360" y="336"/>
                  </a:lnTo>
                  <a:lnTo>
                    <a:pt x="366" y="324"/>
                  </a:lnTo>
                  <a:lnTo>
                    <a:pt x="372" y="318"/>
                  </a:lnTo>
                  <a:lnTo>
                    <a:pt x="390" y="318"/>
                  </a:lnTo>
                  <a:lnTo>
                    <a:pt x="396" y="312"/>
                  </a:lnTo>
                  <a:lnTo>
                    <a:pt x="402" y="300"/>
                  </a:lnTo>
                  <a:lnTo>
                    <a:pt x="408" y="294"/>
                  </a:lnTo>
                  <a:lnTo>
                    <a:pt x="432" y="282"/>
                  </a:lnTo>
                  <a:lnTo>
                    <a:pt x="456" y="282"/>
                  </a:lnTo>
                  <a:lnTo>
                    <a:pt x="456" y="300"/>
                  </a:lnTo>
                  <a:lnTo>
                    <a:pt x="492" y="288"/>
                  </a:lnTo>
                  <a:lnTo>
                    <a:pt x="516" y="288"/>
                  </a:lnTo>
                  <a:lnTo>
                    <a:pt x="522" y="294"/>
                  </a:lnTo>
                  <a:lnTo>
                    <a:pt x="546" y="294"/>
                  </a:lnTo>
                  <a:lnTo>
                    <a:pt x="552" y="288"/>
                  </a:lnTo>
                  <a:lnTo>
                    <a:pt x="540" y="276"/>
                  </a:lnTo>
                  <a:lnTo>
                    <a:pt x="534" y="276"/>
                  </a:lnTo>
                  <a:lnTo>
                    <a:pt x="528" y="27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21" name="Syria" descr="© INSCALE GmbH, 05.05.2010&#10;http://www.presentationload.com/">
              <a:extLst>
                <a:ext uri="{FF2B5EF4-FFF2-40B4-BE49-F238E27FC236}">
                  <a16:creationId xmlns:a16="http://schemas.microsoft.com/office/drawing/2014/main" id="{2A27F55E-55C0-4F9A-B287-1961CFA86847}"/>
                </a:ext>
              </a:extLst>
            </p:cNvPr>
            <p:cNvSpPr>
              <a:spLocks/>
            </p:cNvSpPr>
            <p:nvPr/>
          </p:nvSpPr>
          <p:spPr bwMode="gray">
            <a:xfrm>
              <a:off x="6621691" y="3167091"/>
              <a:ext cx="200034" cy="187263"/>
            </a:xfrm>
            <a:custGeom>
              <a:avLst/>
              <a:gdLst>
                <a:gd name="T0" fmla="*/ 2147483647 w 450"/>
                <a:gd name="T1" fmla="*/ 2147483647 h 414"/>
                <a:gd name="T2" fmla="*/ 2147483647 w 450"/>
                <a:gd name="T3" fmla="*/ 2147483647 h 414"/>
                <a:gd name="T4" fmla="*/ 2147483647 w 450"/>
                <a:gd name="T5" fmla="*/ 2147483647 h 414"/>
                <a:gd name="T6" fmla="*/ 2147483647 w 450"/>
                <a:gd name="T7" fmla="*/ 0 h 414"/>
                <a:gd name="T8" fmla="*/ 2147483647 w 450"/>
                <a:gd name="T9" fmla="*/ 2147483647 h 414"/>
                <a:gd name="T10" fmla="*/ 2147483647 w 450"/>
                <a:gd name="T11" fmla="*/ 2147483647 h 414"/>
                <a:gd name="T12" fmla="*/ 2147483647 w 450"/>
                <a:gd name="T13" fmla="*/ 2147483647 h 414"/>
                <a:gd name="T14" fmla="*/ 2147483647 w 450"/>
                <a:gd name="T15" fmla="*/ 2147483647 h 414"/>
                <a:gd name="T16" fmla="*/ 2147483647 w 450"/>
                <a:gd name="T17" fmla="*/ 2147483647 h 414"/>
                <a:gd name="T18" fmla="*/ 2147483647 w 450"/>
                <a:gd name="T19" fmla="*/ 2147483647 h 414"/>
                <a:gd name="T20" fmla="*/ 2147483647 w 450"/>
                <a:gd name="T21" fmla="*/ 2147483647 h 414"/>
                <a:gd name="T22" fmla="*/ 2147483647 w 450"/>
                <a:gd name="T23" fmla="*/ 2147483647 h 414"/>
                <a:gd name="T24" fmla="*/ 2147483647 w 450"/>
                <a:gd name="T25" fmla="*/ 2147483647 h 414"/>
                <a:gd name="T26" fmla="*/ 2147483647 w 450"/>
                <a:gd name="T27" fmla="*/ 2147483647 h 414"/>
                <a:gd name="T28" fmla="*/ 2147483647 w 450"/>
                <a:gd name="T29" fmla="*/ 2147483647 h 414"/>
                <a:gd name="T30" fmla="*/ 2147483647 w 450"/>
                <a:gd name="T31" fmla="*/ 2147483647 h 414"/>
                <a:gd name="T32" fmla="*/ 2147483647 w 450"/>
                <a:gd name="T33" fmla="*/ 2147483647 h 414"/>
                <a:gd name="T34" fmla="*/ 2147483647 w 450"/>
                <a:gd name="T35" fmla="*/ 2147483647 h 414"/>
                <a:gd name="T36" fmla="*/ 2147483647 w 450"/>
                <a:gd name="T37" fmla="*/ 2147483647 h 414"/>
                <a:gd name="T38" fmla="*/ 2147483647 w 450"/>
                <a:gd name="T39" fmla="*/ 2147483647 h 414"/>
                <a:gd name="T40" fmla="*/ 2147483647 w 450"/>
                <a:gd name="T41" fmla="*/ 2147483647 h 414"/>
                <a:gd name="T42" fmla="*/ 2147483647 w 450"/>
                <a:gd name="T43" fmla="*/ 2147483647 h 414"/>
                <a:gd name="T44" fmla="*/ 2147483647 w 450"/>
                <a:gd name="T45" fmla="*/ 2147483647 h 414"/>
                <a:gd name="T46" fmla="*/ 2147483647 w 450"/>
                <a:gd name="T47" fmla="*/ 2147483647 h 414"/>
                <a:gd name="T48" fmla="*/ 2147483647 w 450"/>
                <a:gd name="T49" fmla="*/ 2147483647 h 414"/>
                <a:gd name="T50" fmla="*/ 2147483647 w 450"/>
                <a:gd name="T51" fmla="*/ 2147483647 h 414"/>
                <a:gd name="T52" fmla="*/ 2147483647 w 450"/>
                <a:gd name="T53" fmla="*/ 2147483647 h 414"/>
                <a:gd name="T54" fmla="*/ 2147483647 w 450"/>
                <a:gd name="T55" fmla="*/ 2147483647 h 414"/>
                <a:gd name="T56" fmla="*/ 2147483647 w 450"/>
                <a:gd name="T57" fmla="*/ 2147483647 h 414"/>
                <a:gd name="T58" fmla="*/ 2147483647 w 450"/>
                <a:gd name="T59" fmla="*/ 2147483647 h 414"/>
                <a:gd name="T60" fmla="*/ 2147483647 w 450"/>
                <a:gd name="T61" fmla="*/ 2147483647 h 414"/>
                <a:gd name="T62" fmla="*/ 2147483647 w 450"/>
                <a:gd name="T63" fmla="*/ 2147483647 h 414"/>
                <a:gd name="T64" fmla="*/ 2147483647 w 450"/>
                <a:gd name="T65" fmla="*/ 2147483647 h 414"/>
                <a:gd name="T66" fmla="*/ 2147483647 w 450"/>
                <a:gd name="T67" fmla="*/ 2147483647 h 414"/>
                <a:gd name="T68" fmla="*/ 2147483647 w 450"/>
                <a:gd name="T69" fmla="*/ 2147483647 h 414"/>
                <a:gd name="T70" fmla="*/ 2147483647 w 450"/>
                <a:gd name="T71" fmla="*/ 2147483647 h 414"/>
                <a:gd name="T72" fmla="*/ 2147483647 w 450"/>
                <a:gd name="T73" fmla="*/ 2147483647 h 414"/>
                <a:gd name="T74" fmla="*/ 2147483647 w 450"/>
                <a:gd name="T75" fmla="*/ 2147483647 h 414"/>
                <a:gd name="T76" fmla="*/ 2147483647 w 450"/>
                <a:gd name="T77" fmla="*/ 2147483647 h 414"/>
                <a:gd name="T78" fmla="*/ 2147483647 w 450"/>
                <a:gd name="T79" fmla="*/ 2147483647 h 414"/>
                <a:gd name="T80" fmla="*/ 2147483647 w 450"/>
                <a:gd name="T81" fmla="*/ 2147483647 h 414"/>
                <a:gd name="T82" fmla="*/ 2147483647 w 450"/>
                <a:gd name="T83" fmla="*/ 2147483647 h 414"/>
                <a:gd name="T84" fmla="*/ 2147483647 w 450"/>
                <a:gd name="T85" fmla="*/ 2147483647 h 414"/>
                <a:gd name="T86" fmla="*/ 2147483647 w 450"/>
                <a:gd name="T87" fmla="*/ 2147483647 h 414"/>
                <a:gd name="T88" fmla="*/ 2147483647 w 450"/>
                <a:gd name="T89" fmla="*/ 2147483647 h 414"/>
                <a:gd name="T90" fmla="*/ 2147483647 w 450"/>
                <a:gd name="T91" fmla="*/ 2147483647 h 414"/>
                <a:gd name="T92" fmla="*/ 2147483647 w 450"/>
                <a:gd name="T93" fmla="*/ 2147483647 h 414"/>
                <a:gd name="T94" fmla="*/ 2147483647 w 450"/>
                <a:gd name="T95" fmla="*/ 2147483647 h 414"/>
                <a:gd name="T96" fmla="*/ 2147483647 w 450"/>
                <a:gd name="T97" fmla="*/ 2147483647 h 414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450"/>
                <a:gd name="T148" fmla="*/ 0 h 414"/>
                <a:gd name="T149" fmla="*/ 450 w 450"/>
                <a:gd name="T150" fmla="*/ 414 h 414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450" h="414">
                  <a:moveTo>
                    <a:pt x="426" y="60"/>
                  </a:moveTo>
                  <a:lnTo>
                    <a:pt x="432" y="54"/>
                  </a:lnTo>
                  <a:lnTo>
                    <a:pt x="438" y="42"/>
                  </a:lnTo>
                  <a:lnTo>
                    <a:pt x="450" y="30"/>
                  </a:lnTo>
                  <a:lnTo>
                    <a:pt x="444" y="30"/>
                  </a:lnTo>
                  <a:lnTo>
                    <a:pt x="438" y="24"/>
                  </a:lnTo>
                  <a:lnTo>
                    <a:pt x="438" y="0"/>
                  </a:lnTo>
                  <a:lnTo>
                    <a:pt x="432" y="0"/>
                  </a:lnTo>
                  <a:lnTo>
                    <a:pt x="432" y="6"/>
                  </a:lnTo>
                  <a:lnTo>
                    <a:pt x="426" y="18"/>
                  </a:lnTo>
                  <a:lnTo>
                    <a:pt x="402" y="18"/>
                  </a:lnTo>
                  <a:lnTo>
                    <a:pt x="390" y="30"/>
                  </a:lnTo>
                  <a:lnTo>
                    <a:pt x="372" y="30"/>
                  </a:lnTo>
                  <a:lnTo>
                    <a:pt x="366" y="24"/>
                  </a:lnTo>
                  <a:lnTo>
                    <a:pt x="318" y="24"/>
                  </a:lnTo>
                  <a:lnTo>
                    <a:pt x="306" y="30"/>
                  </a:lnTo>
                  <a:lnTo>
                    <a:pt x="294" y="42"/>
                  </a:lnTo>
                  <a:lnTo>
                    <a:pt x="282" y="48"/>
                  </a:lnTo>
                  <a:lnTo>
                    <a:pt x="276" y="54"/>
                  </a:lnTo>
                  <a:lnTo>
                    <a:pt x="258" y="54"/>
                  </a:lnTo>
                  <a:lnTo>
                    <a:pt x="246" y="60"/>
                  </a:lnTo>
                  <a:lnTo>
                    <a:pt x="234" y="60"/>
                  </a:lnTo>
                  <a:lnTo>
                    <a:pt x="222" y="54"/>
                  </a:lnTo>
                  <a:lnTo>
                    <a:pt x="204" y="54"/>
                  </a:lnTo>
                  <a:lnTo>
                    <a:pt x="192" y="42"/>
                  </a:lnTo>
                  <a:lnTo>
                    <a:pt x="180" y="36"/>
                  </a:lnTo>
                  <a:lnTo>
                    <a:pt x="174" y="30"/>
                  </a:lnTo>
                  <a:lnTo>
                    <a:pt x="168" y="30"/>
                  </a:lnTo>
                  <a:lnTo>
                    <a:pt x="150" y="48"/>
                  </a:lnTo>
                  <a:lnTo>
                    <a:pt x="144" y="48"/>
                  </a:lnTo>
                  <a:lnTo>
                    <a:pt x="138" y="54"/>
                  </a:lnTo>
                  <a:lnTo>
                    <a:pt x="120" y="60"/>
                  </a:lnTo>
                  <a:lnTo>
                    <a:pt x="84" y="60"/>
                  </a:lnTo>
                  <a:lnTo>
                    <a:pt x="84" y="54"/>
                  </a:lnTo>
                  <a:lnTo>
                    <a:pt x="90" y="48"/>
                  </a:lnTo>
                  <a:lnTo>
                    <a:pt x="66" y="48"/>
                  </a:lnTo>
                  <a:lnTo>
                    <a:pt x="66" y="78"/>
                  </a:lnTo>
                  <a:lnTo>
                    <a:pt x="72" y="78"/>
                  </a:lnTo>
                  <a:lnTo>
                    <a:pt x="72" y="102"/>
                  </a:lnTo>
                  <a:lnTo>
                    <a:pt x="60" y="102"/>
                  </a:lnTo>
                  <a:lnTo>
                    <a:pt x="54" y="96"/>
                  </a:lnTo>
                  <a:lnTo>
                    <a:pt x="54" y="114"/>
                  </a:lnTo>
                  <a:lnTo>
                    <a:pt x="48" y="120"/>
                  </a:lnTo>
                  <a:lnTo>
                    <a:pt x="48" y="126"/>
                  </a:lnTo>
                  <a:lnTo>
                    <a:pt x="36" y="126"/>
                  </a:lnTo>
                  <a:lnTo>
                    <a:pt x="24" y="114"/>
                  </a:lnTo>
                  <a:lnTo>
                    <a:pt x="18" y="120"/>
                  </a:lnTo>
                  <a:lnTo>
                    <a:pt x="12" y="132"/>
                  </a:lnTo>
                  <a:lnTo>
                    <a:pt x="12" y="150"/>
                  </a:lnTo>
                  <a:lnTo>
                    <a:pt x="6" y="150"/>
                  </a:lnTo>
                  <a:lnTo>
                    <a:pt x="0" y="198"/>
                  </a:lnTo>
                  <a:lnTo>
                    <a:pt x="6" y="204"/>
                  </a:lnTo>
                  <a:lnTo>
                    <a:pt x="18" y="210"/>
                  </a:lnTo>
                  <a:lnTo>
                    <a:pt x="24" y="216"/>
                  </a:lnTo>
                  <a:lnTo>
                    <a:pt x="24" y="222"/>
                  </a:lnTo>
                  <a:lnTo>
                    <a:pt x="72" y="222"/>
                  </a:lnTo>
                  <a:lnTo>
                    <a:pt x="66" y="234"/>
                  </a:lnTo>
                  <a:lnTo>
                    <a:pt x="72" y="240"/>
                  </a:lnTo>
                  <a:lnTo>
                    <a:pt x="78" y="252"/>
                  </a:lnTo>
                  <a:lnTo>
                    <a:pt x="78" y="270"/>
                  </a:lnTo>
                  <a:lnTo>
                    <a:pt x="72" y="282"/>
                  </a:lnTo>
                  <a:lnTo>
                    <a:pt x="66" y="282"/>
                  </a:lnTo>
                  <a:lnTo>
                    <a:pt x="54" y="288"/>
                  </a:lnTo>
                  <a:lnTo>
                    <a:pt x="48" y="288"/>
                  </a:lnTo>
                  <a:lnTo>
                    <a:pt x="42" y="294"/>
                  </a:lnTo>
                  <a:lnTo>
                    <a:pt x="42" y="318"/>
                  </a:lnTo>
                  <a:lnTo>
                    <a:pt x="24" y="336"/>
                  </a:lnTo>
                  <a:lnTo>
                    <a:pt x="30" y="378"/>
                  </a:lnTo>
                  <a:lnTo>
                    <a:pt x="36" y="378"/>
                  </a:lnTo>
                  <a:lnTo>
                    <a:pt x="72" y="396"/>
                  </a:lnTo>
                  <a:lnTo>
                    <a:pt x="84" y="408"/>
                  </a:lnTo>
                  <a:lnTo>
                    <a:pt x="96" y="414"/>
                  </a:lnTo>
                  <a:lnTo>
                    <a:pt x="114" y="414"/>
                  </a:lnTo>
                  <a:lnTo>
                    <a:pt x="174" y="384"/>
                  </a:lnTo>
                  <a:lnTo>
                    <a:pt x="204" y="354"/>
                  </a:lnTo>
                  <a:lnTo>
                    <a:pt x="228" y="336"/>
                  </a:lnTo>
                  <a:lnTo>
                    <a:pt x="240" y="324"/>
                  </a:lnTo>
                  <a:lnTo>
                    <a:pt x="300" y="276"/>
                  </a:lnTo>
                  <a:lnTo>
                    <a:pt x="312" y="270"/>
                  </a:lnTo>
                  <a:lnTo>
                    <a:pt x="372" y="246"/>
                  </a:lnTo>
                  <a:lnTo>
                    <a:pt x="396" y="234"/>
                  </a:lnTo>
                  <a:lnTo>
                    <a:pt x="402" y="228"/>
                  </a:lnTo>
                  <a:lnTo>
                    <a:pt x="402" y="222"/>
                  </a:lnTo>
                  <a:lnTo>
                    <a:pt x="384" y="204"/>
                  </a:lnTo>
                  <a:lnTo>
                    <a:pt x="384" y="198"/>
                  </a:lnTo>
                  <a:lnTo>
                    <a:pt x="390" y="180"/>
                  </a:lnTo>
                  <a:lnTo>
                    <a:pt x="396" y="168"/>
                  </a:lnTo>
                  <a:lnTo>
                    <a:pt x="396" y="138"/>
                  </a:lnTo>
                  <a:lnTo>
                    <a:pt x="390" y="126"/>
                  </a:lnTo>
                  <a:lnTo>
                    <a:pt x="390" y="114"/>
                  </a:lnTo>
                  <a:lnTo>
                    <a:pt x="384" y="108"/>
                  </a:lnTo>
                  <a:lnTo>
                    <a:pt x="378" y="96"/>
                  </a:lnTo>
                  <a:lnTo>
                    <a:pt x="378" y="84"/>
                  </a:lnTo>
                  <a:lnTo>
                    <a:pt x="384" y="72"/>
                  </a:lnTo>
                  <a:lnTo>
                    <a:pt x="390" y="66"/>
                  </a:lnTo>
                  <a:lnTo>
                    <a:pt x="402" y="66"/>
                  </a:lnTo>
                  <a:lnTo>
                    <a:pt x="414" y="60"/>
                  </a:lnTo>
                  <a:lnTo>
                    <a:pt x="426" y="6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22" name="Swaziland" descr="© INSCALE GmbH, 05.05.2010&#10;http://www.presentationload.com/">
              <a:extLst>
                <a:ext uri="{FF2B5EF4-FFF2-40B4-BE49-F238E27FC236}">
                  <a16:creationId xmlns:a16="http://schemas.microsoft.com/office/drawing/2014/main" id="{4F735EB8-F37B-41B6-B291-E83F3EE409F4}"/>
                </a:ext>
              </a:extLst>
            </p:cNvPr>
            <p:cNvSpPr>
              <a:spLocks/>
            </p:cNvSpPr>
            <p:nvPr/>
          </p:nvSpPr>
          <p:spPr bwMode="gray">
            <a:xfrm>
              <a:off x="6501036" y="5450752"/>
              <a:ext cx="46039" cy="60305"/>
            </a:xfrm>
            <a:custGeom>
              <a:avLst/>
              <a:gdLst>
                <a:gd name="T0" fmla="*/ 2147483647 w 102"/>
                <a:gd name="T1" fmla="*/ 2147483647 h 132"/>
                <a:gd name="T2" fmla="*/ 2147483647 w 102"/>
                <a:gd name="T3" fmla="*/ 2147483647 h 132"/>
                <a:gd name="T4" fmla="*/ 2147483647 w 102"/>
                <a:gd name="T5" fmla="*/ 2147483647 h 132"/>
                <a:gd name="T6" fmla="*/ 2147483647 w 102"/>
                <a:gd name="T7" fmla="*/ 2147483647 h 132"/>
                <a:gd name="T8" fmla="*/ 2147483647 w 102"/>
                <a:gd name="T9" fmla="*/ 2147483647 h 132"/>
                <a:gd name="T10" fmla="*/ 2147483647 w 102"/>
                <a:gd name="T11" fmla="*/ 0 h 132"/>
                <a:gd name="T12" fmla="*/ 2147483647 w 102"/>
                <a:gd name="T13" fmla="*/ 0 h 132"/>
                <a:gd name="T14" fmla="*/ 2147483647 w 102"/>
                <a:gd name="T15" fmla="*/ 2147483647 h 132"/>
                <a:gd name="T16" fmla="*/ 2147483647 w 102"/>
                <a:gd name="T17" fmla="*/ 2147483647 h 132"/>
                <a:gd name="T18" fmla="*/ 2147483647 w 102"/>
                <a:gd name="T19" fmla="*/ 2147483647 h 132"/>
                <a:gd name="T20" fmla="*/ 2147483647 w 102"/>
                <a:gd name="T21" fmla="*/ 2147483647 h 132"/>
                <a:gd name="T22" fmla="*/ 0 w 102"/>
                <a:gd name="T23" fmla="*/ 2147483647 h 132"/>
                <a:gd name="T24" fmla="*/ 0 w 102"/>
                <a:gd name="T25" fmla="*/ 2147483647 h 132"/>
                <a:gd name="T26" fmla="*/ 2147483647 w 102"/>
                <a:gd name="T27" fmla="*/ 2147483647 h 132"/>
                <a:gd name="T28" fmla="*/ 2147483647 w 102"/>
                <a:gd name="T29" fmla="*/ 2147483647 h 132"/>
                <a:gd name="T30" fmla="*/ 2147483647 w 102"/>
                <a:gd name="T31" fmla="*/ 2147483647 h 132"/>
                <a:gd name="T32" fmla="*/ 2147483647 w 102"/>
                <a:gd name="T33" fmla="*/ 2147483647 h 132"/>
                <a:gd name="T34" fmla="*/ 2147483647 w 102"/>
                <a:gd name="T35" fmla="*/ 2147483647 h 132"/>
                <a:gd name="T36" fmla="*/ 2147483647 w 102"/>
                <a:gd name="T37" fmla="*/ 2147483647 h 132"/>
                <a:gd name="T38" fmla="*/ 2147483647 w 102"/>
                <a:gd name="T39" fmla="*/ 2147483647 h 132"/>
                <a:gd name="T40" fmla="*/ 2147483647 w 102"/>
                <a:gd name="T41" fmla="*/ 2147483647 h 132"/>
                <a:gd name="T42" fmla="*/ 2147483647 w 102"/>
                <a:gd name="T43" fmla="*/ 2147483647 h 132"/>
                <a:gd name="T44" fmla="*/ 2147483647 w 102"/>
                <a:gd name="T45" fmla="*/ 2147483647 h 132"/>
                <a:gd name="T46" fmla="*/ 2147483647 w 102"/>
                <a:gd name="T47" fmla="*/ 2147483647 h 132"/>
                <a:gd name="T48" fmla="*/ 2147483647 w 102"/>
                <a:gd name="T49" fmla="*/ 2147483647 h 132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102"/>
                <a:gd name="T76" fmla="*/ 0 h 132"/>
                <a:gd name="T77" fmla="*/ 102 w 102"/>
                <a:gd name="T78" fmla="*/ 132 h 132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102" h="132">
                  <a:moveTo>
                    <a:pt x="84" y="54"/>
                  </a:moveTo>
                  <a:lnTo>
                    <a:pt x="84" y="30"/>
                  </a:lnTo>
                  <a:lnTo>
                    <a:pt x="90" y="18"/>
                  </a:lnTo>
                  <a:lnTo>
                    <a:pt x="66" y="18"/>
                  </a:lnTo>
                  <a:lnTo>
                    <a:pt x="54" y="6"/>
                  </a:lnTo>
                  <a:lnTo>
                    <a:pt x="42" y="0"/>
                  </a:lnTo>
                  <a:lnTo>
                    <a:pt x="36" y="0"/>
                  </a:lnTo>
                  <a:lnTo>
                    <a:pt x="24" y="12"/>
                  </a:lnTo>
                  <a:lnTo>
                    <a:pt x="18" y="24"/>
                  </a:lnTo>
                  <a:lnTo>
                    <a:pt x="18" y="36"/>
                  </a:lnTo>
                  <a:lnTo>
                    <a:pt x="6" y="48"/>
                  </a:lnTo>
                  <a:lnTo>
                    <a:pt x="0" y="60"/>
                  </a:lnTo>
                  <a:lnTo>
                    <a:pt x="0" y="84"/>
                  </a:lnTo>
                  <a:lnTo>
                    <a:pt x="12" y="108"/>
                  </a:lnTo>
                  <a:lnTo>
                    <a:pt x="24" y="114"/>
                  </a:lnTo>
                  <a:lnTo>
                    <a:pt x="36" y="126"/>
                  </a:lnTo>
                  <a:lnTo>
                    <a:pt x="54" y="126"/>
                  </a:lnTo>
                  <a:lnTo>
                    <a:pt x="66" y="132"/>
                  </a:lnTo>
                  <a:lnTo>
                    <a:pt x="78" y="132"/>
                  </a:lnTo>
                  <a:lnTo>
                    <a:pt x="90" y="90"/>
                  </a:lnTo>
                  <a:lnTo>
                    <a:pt x="96" y="90"/>
                  </a:lnTo>
                  <a:lnTo>
                    <a:pt x="102" y="84"/>
                  </a:lnTo>
                  <a:lnTo>
                    <a:pt x="96" y="60"/>
                  </a:lnTo>
                  <a:lnTo>
                    <a:pt x="90" y="60"/>
                  </a:lnTo>
                  <a:lnTo>
                    <a:pt x="84" y="54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23" name="Somalia" descr="© INSCALE GmbH, 05.05.2010&#10;http://www.presentationload.com/">
              <a:extLst>
                <a:ext uri="{FF2B5EF4-FFF2-40B4-BE49-F238E27FC236}">
                  <a16:creationId xmlns:a16="http://schemas.microsoft.com/office/drawing/2014/main" id="{B28FEC02-CFDB-4DB8-8A6C-DA632CB71466}"/>
                </a:ext>
              </a:extLst>
            </p:cNvPr>
            <p:cNvSpPr>
              <a:spLocks/>
            </p:cNvSpPr>
            <p:nvPr/>
          </p:nvSpPr>
          <p:spPr bwMode="gray">
            <a:xfrm>
              <a:off x="6842362" y="4085951"/>
              <a:ext cx="315927" cy="496725"/>
            </a:xfrm>
            <a:custGeom>
              <a:avLst/>
              <a:gdLst>
                <a:gd name="T0" fmla="*/ 2147483647 w 714"/>
                <a:gd name="T1" fmla="*/ 2147483647 h 1104"/>
                <a:gd name="T2" fmla="*/ 2147483647 w 714"/>
                <a:gd name="T3" fmla="*/ 2147483647 h 1104"/>
                <a:gd name="T4" fmla="*/ 2147483647 w 714"/>
                <a:gd name="T5" fmla="*/ 2147483647 h 1104"/>
                <a:gd name="T6" fmla="*/ 2147483647 w 714"/>
                <a:gd name="T7" fmla="*/ 2147483647 h 1104"/>
                <a:gd name="T8" fmla="*/ 2147483647 w 714"/>
                <a:gd name="T9" fmla="*/ 2147483647 h 1104"/>
                <a:gd name="T10" fmla="*/ 2147483647 w 714"/>
                <a:gd name="T11" fmla="*/ 2147483647 h 1104"/>
                <a:gd name="T12" fmla="*/ 2147483647 w 714"/>
                <a:gd name="T13" fmla="*/ 2147483647 h 1104"/>
                <a:gd name="T14" fmla="*/ 2147483647 w 714"/>
                <a:gd name="T15" fmla="*/ 2147483647 h 1104"/>
                <a:gd name="T16" fmla="*/ 2147483647 w 714"/>
                <a:gd name="T17" fmla="*/ 2147483647 h 1104"/>
                <a:gd name="T18" fmla="*/ 2147483647 w 714"/>
                <a:gd name="T19" fmla="*/ 2147483647 h 1104"/>
                <a:gd name="T20" fmla="*/ 2147483647 w 714"/>
                <a:gd name="T21" fmla="*/ 2147483647 h 1104"/>
                <a:gd name="T22" fmla="*/ 2147483647 w 714"/>
                <a:gd name="T23" fmla="*/ 2147483647 h 1104"/>
                <a:gd name="T24" fmla="*/ 0 w 714"/>
                <a:gd name="T25" fmla="*/ 2147483647 h 1104"/>
                <a:gd name="T26" fmla="*/ 2147483647 w 714"/>
                <a:gd name="T27" fmla="*/ 2147483647 h 1104"/>
                <a:gd name="T28" fmla="*/ 2147483647 w 714"/>
                <a:gd name="T29" fmla="*/ 2147483647 h 1104"/>
                <a:gd name="T30" fmla="*/ 2147483647 w 714"/>
                <a:gd name="T31" fmla="*/ 2147483647 h 1104"/>
                <a:gd name="T32" fmla="*/ 2147483647 w 714"/>
                <a:gd name="T33" fmla="*/ 2147483647 h 1104"/>
                <a:gd name="T34" fmla="*/ 2147483647 w 714"/>
                <a:gd name="T35" fmla="*/ 2147483647 h 1104"/>
                <a:gd name="T36" fmla="*/ 2147483647 w 714"/>
                <a:gd name="T37" fmla="*/ 2147483647 h 1104"/>
                <a:gd name="T38" fmla="*/ 2147483647 w 714"/>
                <a:gd name="T39" fmla="*/ 2147483647 h 1104"/>
                <a:gd name="T40" fmla="*/ 2147483647 w 714"/>
                <a:gd name="T41" fmla="*/ 2147483647 h 1104"/>
                <a:gd name="T42" fmla="*/ 2147483647 w 714"/>
                <a:gd name="T43" fmla="*/ 2147483647 h 1104"/>
                <a:gd name="T44" fmla="*/ 2147483647 w 714"/>
                <a:gd name="T45" fmla="*/ 2147483647 h 1104"/>
                <a:gd name="T46" fmla="*/ 2147483647 w 714"/>
                <a:gd name="T47" fmla="*/ 2147483647 h 1104"/>
                <a:gd name="T48" fmla="*/ 2147483647 w 714"/>
                <a:gd name="T49" fmla="*/ 2147483647 h 1104"/>
                <a:gd name="T50" fmla="*/ 2147483647 w 714"/>
                <a:gd name="T51" fmla="*/ 2147483647 h 1104"/>
                <a:gd name="T52" fmla="*/ 2147483647 w 714"/>
                <a:gd name="T53" fmla="*/ 2147483647 h 1104"/>
                <a:gd name="T54" fmla="*/ 2147483647 w 714"/>
                <a:gd name="T55" fmla="*/ 2147483647 h 1104"/>
                <a:gd name="T56" fmla="*/ 2147483647 w 714"/>
                <a:gd name="T57" fmla="*/ 2147483647 h 1104"/>
                <a:gd name="T58" fmla="*/ 2147483647 w 714"/>
                <a:gd name="T59" fmla="*/ 2147483647 h 1104"/>
                <a:gd name="T60" fmla="*/ 2147483647 w 714"/>
                <a:gd name="T61" fmla="*/ 2147483647 h 1104"/>
                <a:gd name="T62" fmla="*/ 2147483647 w 714"/>
                <a:gd name="T63" fmla="*/ 2147483647 h 1104"/>
                <a:gd name="T64" fmla="*/ 2147483647 w 714"/>
                <a:gd name="T65" fmla="*/ 2147483647 h 1104"/>
                <a:gd name="T66" fmla="*/ 2147483647 w 714"/>
                <a:gd name="T67" fmla="*/ 2147483647 h 1104"/>
                <a:gd name="T68" fmla="*/ 2147483647 w 714"/>
                <a:gd name="T69" fmla="*/ 2147483647 h 1104"/>
                <a:gd name="T70" fmla="*/ 2147483647 w 714"/>
                <a:gd name="T71" fmla="*/ 2147483647 h 1104"/>
                <a:gd name="T72" fmla="*/ 2147483647 w 714"/>
                <a:gd name="T73" fmla="*/ 2147483647 h 1104"/>
                <a:gd name="T74" fmla="*/ 2147483647 w 714"/>
                <a:gd name="T75" fmla="*/ 2147483647 h 1104"/>
                <a:gd name="T76" fmla="*/ 2147483647 w 714"/>
                <a:gd name="T77" fmla="*/ 2147483647 h 1104"/>
                <a:gd name="T78" fmla="*/ 2147483647 w 714"/>
                <a:gd name="T79" fmla="*/ 2147483647 h 1104"/>
                <a:gd name="T80" fmla="*/ 2147483647 w 714"/>
                <a:gd name="T81" fmla="*/ 2147483647 h 1104"/>
                <a:gd name="T82" fmla="*/ 2147483647 w 714"/>
                <a:gd name="T83" fmla="*/ 2147483647 h 1104"/>
                <a:gd name="T84" fmla="*/ 2147483647 w 714"/>
                <a:gd name="T85" fmla="*/ 2147483647 h 1104"/>
                <a:gd name="T86" fmla="*/ 2147483647 w 714"/>
                <a:gd name="T87" fmla="*/ 2147483647 h 1104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714"/>
                <a:gd name="T133" fmla="*/ 0 h 1104"/>
                <a:gd name="T134" fmla="*/ 714 w 714"/>
                <a:gd name="T135" fmla="*/ 1104 h 1104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714" h="1104">
                  <a:moveTo>
                    <a:pt x="108" y="114"/>
                  </a:moveTo>
                  <a:lnTo>
                    <a:pt x="120" y="126"/>
                  </a:lnTo>
                  <a:lnTo>
                    <a:pt x="120" y="138"/>
                  </a:lnTo>
                  <a:lnTo>
                    <a:pt x="126" y="150"/>
                  </a:lnTo>
                  <a:lnTo>
                    <a:pt x="132" y="156"/>
                  </a:lnTo>
                  <a:lnTo>
                    <a:pt x="138" y="168"/>
                  </a:lnTo>
                  <a:lnTo>
                    <a:pt x="144" y="174"/>
                  </a:lnTo>
                  <a:lnTo>
                    <a:pt x="156" y="198"/>
                  </a:lnTo>
                  <a:lnTo>
                    <a:pt x="162" y="204"/>
                  </a:lnTo>
                  <a:lnTo>
                    <a:pt x="162" y="210"/>
                  </a:lnTo>
                  <a:lnTo>
                    <a:pt x="186" y="210"/>
                  </a:lnTo>
                  <a:lnTo>
                    <a:pt x="192" y="222"/>
                  </a:lnTo>
                  <a:lnTo>
                    <a:pt x="198" y="228"/>
                  </a:lnTo>
                  <a:lnTo>
                    <a:pt x="204" y="240"/>
                  </a:lnTo>
                  <a:lnTo>
                    <a:pt x="240" y="258"/>
                  </a:lnTo>
                  <a:lnTo>
                    <a:pt x="312" y="282"/>
                  </a:lnTo>
                  <a:lnTo>
                    <a:pt x="336" y="288"/>
                  </a:lnTo>
                  <a:lnTo>
                    <a:pt x="348" y="294"/>
                  </a:lnTo>
                  <a:lnTo>
                    <a:pt x="366" y="300"/>
                  </a:lnTo>
                  <a:lnTo>
                    <a:pt x="378" y="312"/>
                  </a:lnTo>
                  <a:lnTo>
                    <a:pt x="414" y="330"/>
                  </a:lnTo>
                  <a:lnTo>
                    <a:pt x="486" y="324"/>
                  </a:lnTo>
                  <a:lnTo>
                    <a:pt x="276" y="570"/>
                  </a:lnTo>
                  <a:lnTo>
                    <a:pt x="192" y="570"/>
                  </a:lnTo>
                  <a:lnTo>
                    <a:pt x="186" y="576"/>
                  </a:lnTo>
                  <a:lnTo>
                    <a:pt x="174" y="576"/>
                  </a:lnTo>
                  <a:lnTo>
                    <a:pt x="162" y="582"/>
                  </a:lnTo>
                  <a:lnTo>
                    <a:pt x="156" y="588"/>
                  </a:lnTo>
                  <a:lnTo>
                    <a:pt x="144" y="594"/>
                  </a:lnTo>
                  <a:lnTo>
                    <a:pt x="144" y="606"/>
                  </a:lnTo>
                  <a:lnTo>
                    <a:pt x="126" y="624"/>
                  </a:lnTo>
                  <a:lnTo>
                    <a:pt x="102" y="624"/>
                  </a:lnTo>
                  <a:lnTo>
                    <a:pt x="90" y="630"/>
                  </a:lnTo>
                  <a:lnTo>
                    <a:pt x="78" y="630"/>
                  </a:lnTo>
                  <a:lnTo>
                    <a:pt x="66" y="642"/>
                  </a:lnTo>
                  <a:lnTo>
                    <a:pt x="66" y="654"/>
                  </a:lnTo>
                  <a:lnTo>
                    <a:pt x="60" y="660"/>
                  </a:lnTo>
                  <a:lnTo>
                    <a:pt x="42" y="696"/>
                  </a:lnTo>
                  <a:lnTo>
                    <a:pt x="0" y="738"/>
                  </a:lnTo>
                  <a:lnTo>
                    <a:pt x="0" y="1038"/>
                  </a:lnTo>
                  <a:lnTo>
                    <a:pt x="42" y="1104"/>
                  </a:lnTo>
                  <a:lnTo>
                    <a:pt x="48" y="1086"/>
                  </a:lnTo>
                  <a:lnTo>
                    <a:pt x="84" y="1032"/>
                  </a:lnTo>
                  <a:lnTo>
                    <a:pt x="96" y="1008"/>
                  </a:lnTo>
                  <a:lnTo>
                    <a:pt x="114" y="996"/>
                  </a:lnTo>
                  <a:lnTo>
                    <a:pt x="144" y="966"/>
                  </a:lnTo>
                  <a:lnTo>
                    <a:pt x="150" y="954"/>
                  </a:lnTo>
                  <a:lnTo>
                    <a:pt x="162" y="936"/>
                  </a:lnTo>
                  <a:lnTo>
                    <a:pt x="192" y="906"/>
                  </a:lnTo>
                  <a:lnTo>
                    <a:pt x="216" y="876"/>
                  </a:lnTo>
                  <a:lnTo>
                    <a:pt x="246" y="846"/>
                  </a:lnTo>
                  <a:lnTo>
                    <a:pt x="264" y="840"/>
                  </a:lnTo>
                  <a:lnTo>
                    <a:pt x="276" y="828"/>
                  </a:lnTo>
                  <a:lnTo>
                    <a:pt x="294" y="816"/>
                  </a:lnTo>
                  <a:lnTo>
                    <a:pt x="318" y="804"/>
                  </a:lnTo>
                  <a:lnTo>
                    <a:pt x="336" y="786"/>
                  </a:lnTo>
                  <a:lnTo>
                    <a:pt x="372" y="756"/>
                  </a:lnTo>
                  <a:lnTo>
                    <a:pt x="420" y="708"/>
                  </a:lnTo>
                  <a:lnTo>
                    <a:pt x="438" y="684"/>
                  </a:lnTo>
                  <a:lnTo>
                    <a:pt x="462" y="654"/>
                  </a:lnTo>
                  <a:lnTo>
                    <a:pt x="492" y="618"/>
                  </a:lnTo>
                  <a:lnTo>
                    <a:pt x="516" y="570"/>
                  </a:lnTo>
                  <a:lnTo>
                    <a:pt x="528" y="540"/>
                  </a:lnTo>
                  <a:lnTo>
                    <a:pt x="546" y="516"/>
                  </a:lnTo>
                  <a:lnTo>
                    <a:pt x="558" y="498"/>
                  </a:lnTo>
                  <a:lnTo>
                    <a:pt x="564" y="492"/>
                  </a:lnTo>
                  <a:lnTo>
                    <a:pt x="570" y="480"/>
                  </a:lnTo>
                  <a:lnTo>
                    <a:pt x="576" y="474"/>
                  </a:lnTo>
                  <a:lnTo>
                    <a:pt x="576" y="450"/>
                  </a:lnTo>
                  <a:lnTo>
                    <a:pt x="582" y="432"/>
                  </a:lnTo>
                  <a:lnTo>
                    <a:pt x="588" y="420"/>
                  </a:lnTo>
                  <a:lnTo>
                    <a:pt x="588" y="402"/>
                  </a:lnTo>
                  <a:lnTo>
                    <a:pt x="594" y="390"/>
                  </a:lnTo>
                  <a:lnTo>
                    <a:pt x="606" y="378"/>
                  </a:lnTo>
                  <a:lnTo>
                    <a:pt x="612" y="366"/>
                  </a:lnTo>
                  <a:lnTo>
                    <a:pt x="624" y="354"/>
                  </a:lnTo>
                  <a:lnTo>
                    <a:pt x="624" y="324"/>
                  </a:lnTo>
                  <a:lnTo>
                    <a:pt x="636" y="318"/>
                  </a:lnTo>
                  <a:lnTo>
                    <a:pt x="642" y="306"/>
                  </a:lnTo>
                  <a:lnTo>
                    <a:pt x="660" y="252"/>
                  </a:lnTo>
                  <a:lnTo>
                    <a:pt x="672" y="252"/>
                  </a:lnTo>
                  <a:lnTo>
                    <a:pt x="672" y="246"/>
                  </a:lnTo>
                  <a:lnTo>
                    <a:pt x="684" y="234"/>
                  </a:lnTo>
                  <a:lnTo>
                    <a:pt x="684" y="138"/>
                  </a:lnTo>
                  <a:lnTo>
                    <a:pt x="708" y="126"/>
                  </a:lnTo>
                  <a:lnTo>
                    <a:pt x="702" y="54"/>
                  </a:lnTo>
                  <a:lnTo>
                    <a:pt x="708" y="42"/>
                  </a:lnTo>
                  <a:lnTo>
                    <a:pt x="708" y="36"/>
                  </a:lnTo>
                  <a:lnTo>
                    <a:pt x="714" y="24"/>
                  </a:lnTo>
                  <a:lnTo>
                    <a:pt x="714" y="12"/>
                  </a:lnTo>
                  <a:lnTo>
                    <a:pt x="690" y="0"/>
                  </a:lnTo>
                  <a:lnTo>
                    <a:pt x="672" y="0"/>
                  </a:lnTo>
                  <a:lnTo>
                    <a:pt x="666" y="12"/>
                  </a:lnTo>
                  <a:lnTo>
                    <a:pt x="654" y="18"/>
                  </a:lnTo>
                  <a:lnTo>
                    <a:pt x="648" y="30"/>
                  </a:lnTo>
                  <a:lnTo>
                    <a:pt x="624" y="42"/>
                  </a:lnTo>
                  <a:lnTo>
                    <a:pt x="612" y="42"/>
                  </a:lnTo>
                  <a:lnTo>
                    <a:pt x="594" y="48"/>
                  </a:lnTo>
                  <a:lnTo>
                    <a:pt x="582" y="54"/>
                  </a:lnTo>
                  <a:lnTo>
                    <a:pt x="564" y="54"/>
                  </a:lnTo>
                  <a:lnTo>
                    <a:pt x="546" y="48"/>
                  </a:lnTo>
                  <a:lnTo>
                    <a:pt x="534" y="42"/>
                  </a:lnTo>
                  <a:lnTo>
                    <a:pt x="516" y="48"/>
                  </a:lnTo>
                  <a:lnTo>
                    <a:pt x="510" y="54"/>
                  </a:lnTo>
                  <a:lnTo>
                    <a:pt x="498" y="60"/>
                  </a:lnTo>
                  <a:lnTo>
                    <a:pt x="492" y="72"/>
                  </a:lnTo>
                  <a:lnTo>
                    <a:pt x="486" y="78"/>
                  </a:lnTo>
                  <a:lnTo>
                    <a:pt x="474" y="78"/>
                  </a:lnTo>
                  <a:lnTo>
                    <a:pt x="462" y="72"/>
                  </a:lnTo>
                  <a:lnTo>
                    <a:pt x="456" y="60"/>
                  </a:lnTo>
                  <a:lnTo>
                    <a:pt x="444" y="60"/>
                  </a:lnTo>
                  <a:lnTo>
                    <a:pt x="438" y="66"/>
                  </a:lnTo>
                  <a:lnTo>
                    <a:pt x="426" y="72"/>
                  </a:lnTo>
                  <a:lnTo>
                    <a:pt x="396" y="102"/>
                  </a:lnTo>
                  <a:lnTo>
                    <a:pt x="384" y="108"/>
                  </a:lnTo>
                  <a:lnTo>
                    <a:pt x="372" y="108"/>
                  </a:lnTo>
                  <a:lnTo>
                    <a:pt x="360" y="102"/>
                  </a:lnTo>
                  <a:lnTo>
                    <a:pt x="354" y="96"/>
                  </a:lnTo>
                  <a:lnTo>
                    <a:pt x="342" y="90"/>
                  </a:lnTo>
                  <a:lnTo>
                    <a:pt x="330" y="90"/>
                  </a:lnTo>
                  <a:lnTo>
                    <a:pt x="306" y="102"/>
                  </a:lnTo>
                  <a:lnTo>
                    <a:pt x="294" y="114"/>
                  </a:lnTo>
                  <a:lnTo>
                    <a:pt x="270" y="126"/>
                  </a:lnTo>
                  <a:lnTo>
                    <a:pt x="210" y="126"/>
                  </a:lnTo>
                  <a:lnTo>
                    <a:pt x="192" y="108"/>
                  </a:lnTo>
                  <a:lnTo>
                    <a:pt x="186" y="96"/>
                  </a:lnTo>
                  <a:lnTo>
                    <a:pt x="174" y="90"/>
                  </a:lnTo>
                  <a:lnTo>
                    <a:pt x="168" y="78"/>
                  </a:lnTo>
                  <a:lnTo>
                    <a:pt x="168" y="66"/>
                  </a:lnTo>
                  <a:lnTo>
                    <a:pt x="156" y="54"/>
                  </a:lnTo>
                  <a:lnTo>
                    <a:pt x="150" y="54"/>
                  </a:lnTo>
                  <a:lnTo>
                    <a:pt x="126" y="78"/>
                  </a:lnTo>
                  <a:lnTo>
                    <a:pt x="108" y="114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24" name="Sierra Leone" descr="© INSCALE GmbH, 05.05.2010&#10;http://www.presentationload.com/">
              <a:extLst>
                <a:ext uri="{FF2B5EF4-FFF2-40B4-BE49-F238E27FC236}">
                  <a16:creationId xmlns:a16="http://schemas.microsoft.com/office/drawing/2014/main" id="{9105A96A-2E53-4DAF-9965-DB727482F842}"/>
                </a:ext>
              </a:extLst>
            </p:cNvPr>
            <p:cNvSpPr>
              <a:spLocks/>
            </p:cNvSpPr>
            <p:nvPr/>
          </p:nvSpPr>
          <p:spPr bwMode="gray">
            <a:xfrm>
              <a:off x="5134138" y="4155778"/>
              <a:ext cx="92079" cy="120610"/>
            </a:xfrm>
            <a:custGeom>
              <a:avLst/>
              <a:gdLst>
                <a:gd name="T0" fmla="*/ 2147483647 w 210"/>
                <a:gd name="T1" fmla="*/ 2147483647 h 270"/>
                <a:gd name="T2" fmla="*/ 2147483647 w 210"/>
                <a:gd name="T3" fmla="*/ 2147483647 h 270"/>
                <a:gd name="T4" fmla="*/ 2147483647 w 210"/>
                <a:gd name="T5" fmla="*/ 2147483647 h 270"/>
                <a:gd name="T6" fmla="*/ 2147483647 w 210"/>
                <a:gd name="T7" fmla="*/ 2147483647 h 270"/>
                <a:gd name="T8" fmla="*/ 2147483647 w 210"/>
                <a:gd name="T9" fmla="*/ 2147483647 h 270"/>
                <a:gd name="T10" fmla="*/ 2147483647 w 210"/>
                <a:gd name="T11" fmla="*/ 2147483647 h 270"/>
                <a:gd name="T12" fmla="*/ 2147483647 w 210"/>
                <a:gd name="T13" fmla="*/ 2147483647 h 270"/>
                <a:gd name="T14" fmla="*/ 2147483647 w 210"/>
                <a:gd name="T15" fmla="*/ 2147483647 h 270"/>
                <a:gd name="T16" fmla="*/ 2147483647 w 210"/>
                <a:gd name="T17" fmla="*/ 2147483647 h 270"/>
                <a:gd name="T18" fmla="*/ 2147483647 w 210"/>
                <a:gd name="T19" fmla="*/ 2147483647 h 270"/>
                <a:gd name="T20" fmla="*/ 2147483647 w 210"/>
                <a:gd name="T21" fmla="*/ 2147483647 h 270"/>
                <a:gd name="T22" fmla="*/ 2147483647 w 210"/>
                <a:gd name="T23" fmla="*/ 0 h 270"/>
                <a:gd name="T24" fmla="*/ 2147483647 w 210"/>
                <a:gd name="T25" fmla="*/ 0 h 270"/>
                <a:gd name="T26" fmla="*/ 2147483647 w 210"/>
                <a:gd name="T27" fmla="*/ 2147483647 h 270"/>
                <a:gd name="T28" fmla="*/ 2147483647 w 210"/>
                <a:gd name="T29" fmla="*/ 2147483647 h 270"/>
                <a:gd name="T30" fmla="*/ 2147483647 w 210"/>
                <a:gd name="T31" fmla="*/ 2147483647 h 270"/>
                <a:gd name="T32" fmla="*/ 2147483647 w 210"/>
                <a:gd name="T33" fmla="*/ 2147483647 h 270"/>
                <a:gd name="T34" fmla="*/ 2147483647 w 210"/>
                <a:gd name="T35" fmla="*/ 2147483647 h 270"/>
                <a:gd name="T36" fmla="*/ 2147483647 w 210"/>
                <a:gd name="T37" fmla="*/ 2147483647 h 270"/>
                <a:gd name="T38" fmla="*/ 2147483647 w 210"/>
                <a:gd name="T39" fmla="*/ 2147483647 h 270"/>
                <a:gd name="T40" fmla="*/ 2147483647 w 210"/>
                <a:gd name="T41" fmla="*/ 2147483647 h 270"/>
                <a:gd name="T42" fmla="*/ 2147483647 w 210"/>
                <a:gd name="T43" fmla="*/ 2147483647 h 270"/>
                <a:gd name="T44" fmla="*/ 0 w 210"/>
                <a:gd name="T45" fmla="*/ 2147483647 h 270"/>
                <a:gd name="T46" fmla="*/ 2147483647 w 210"/>
                <a:gd name="T47" fmla="*/ 2147483647 h 270"/>
                <a:gd name="T48" fmla="*/ 2147483647 w 210"/>
                <a:gd name="T49" fmla="*/ 2147483647 h 270"/>
                <a:gd name="T50" fmla="*/ 0 w 210"/>
                <a:gd name="T51" fmla="*/ 2147483647 h 270"/>
                <a:gd name="T52" fmla="*/ 0 w 210"/>
                <a:gd name="T53" fmla="*/ 2147483647 h 270"/>
                <a:gd name="T54" fmla="*/ 2147483647 w 210"/>
                <a:gd name="T55" fmla="*/ 2147483647 h 270"/>
                <a:gd name="T56" fmla="*/ 2147483647 w 210"/>
                <a:gd name="T57" fmla="*/ 2147483647 h 270"/>
                <a:gd name="T58" fmla="*/ 2147483647 w 210"/>
                <a:gd name="T59" fmla="*/ 2147483647 h 270"/>
                <a:gd name="T60" fmla="*/ 2147483647 w 210"/>
                <a:gd name="T61" fmla="*/ 2147483647 h 270"/>
                <a:gd name="T62" fmla="*/ 2147483647 w 210"/>
                <a:gd name="T63" fmla="*/ 2147483647 h 270"/>
                <a:gd name="T64" fmla="*/ 2147483647 w 210"/>
                <a:gd name="T65" fmla="*/ 2147483647 h 270"/>
                <a:gd name="T66" fmla="*/ 2147483647 w 210"/>
                <a:gd name="T67" fmla="*/ 2147483647 h 270"/>
                <a:gd name="T68" fmla="*/ 2147483647 w 210"/>
                <a:gd name="T69" fmla="*/ 2147483647 h 270"/>
                <a:gd name="T70" fmla="*/ 2147483647 w 210"/>
                <a:gd name="T71" fmla="*/ 2147483647 h 270"/>
                <a:gd name="T72" fmla="*/ 2147483647 w 210"/>
                <a:gd name="T73" fmla="*/ 2147483647 h 270"/>
                <a:gd name="T74" fmla="*/ 2147483647 w 210"/>
                <a:gd name="T75" fmla="*/ 2147483647 h 270"/>
                <a:gd name="T76" fmla="*/ 2147483647 w 210"/>
                <a:gd name="T77" fmla="*/ 2147483647 h 270"/>
                <a:gd name="T78" fmla="*/ 2147483647 w 210"/>
                <a:gd name="T79" fmla="*/ 2147483647 h 270"/>
                <a:gd name="T80" fmla="*/ 2147483647 w 210"/>
                <a:gd name="T81" fmla="*/ 2147483647 h 270"/>
                <a:gd name="T82" fmla="*/ 2147483647 w 210"/>
                <a:gd name="T83" fmla="*/ 2147483647 h 270"/>
                <a:gd name="T84" fmla="*/ 2147483647 w 210"/>
                <a:gd name="T85" fmla="*/ 2147483647 h 270"/>
                <a:gd name="T86" fmla="*/ 2147483647 w 210"/>
                <a:gd name="T87" fmla="*/ 2147483647 h 27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210"/>
                <a:gd name="T133" fmla="*/ 0 h 270"/>
                <a:gd name="T134" fmla="*/ 210 w 210"/>
                <a:gd name="T135" fmla="*/ 270 h 270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210" h="270">
                  <a:moveTo>
                    <a:pt x="186" y="180"/>
                  </a:moveTo>
                  <a:lnTo>
                    <a:pt x="186" y="162"/>
                  </a:lnTo>
                  <a:lnTo>
                    <a:pt x="210" y="156"/>
                  </a:lnTo>
                  <a:lnTo>
                    <a:pt x="204" y="132"/>
                  </a:lnTo>
                  <a:lnTo>
                    <a:pt x="174" y="144"/>
                  </a:lnTo>
                  <a:lnTo>
                    <a:pt x="180" y="126"/>
                  </a:lnTo>
                  <a:lnTo>
                    <a:pt x="186" y="120"/>
                  </a:lnTo>
                  <a:lnTo>
                    <a:pt x="192" y="108"/>
                  </a:lnTo>
                  <a:lnTo>
                    <a:pt x="192" y="90"/>
                  </a:lnTo>
                  <a:lnTo>
                    <a:pt x="180" y="78"/>
                  </a:lnTo>
                  <a:lnTo>
                    <a:pt x="180" y="60"/>
                  </a:lnTo>
                  <a:lnTo>
                    <a:pt x="138" y="0"/>
                  </a:lnTo>
                  <a:lnTo>
                    <a:pt x="102" y="0"/>
                  </a:lnTo>
                  <a:lnTo>
                    <a:pt x="96" y="18"/>
                  </a:lnTo>
                  <a:lnTo>
                    <a:pt x="60" y="18"/>
                  </a:lnTo>
                  <a:lnTo>
                    <a:pt x="60" y="24"/>
                  </a:lnTo>
                  <a:lnTo>
                    <a:pt x="54" y="30"/>
                  </a:lnTo>
                  <a:lnTo>
                    <a:pt x="48" y="42"/>
                  </a:lnTo>
                  <a:lnTo>
                    <a:pt x="36" y="54"/>
                  </a:lnTo>
                  <a:lnTo>
                    <a:pt x="30" y="66"/>
                  </a:lnTo>
                  <a:lnTo>
                    <a:pt x="18" y="72"/>
                  </a:lnTo>
                  <a:lnTo>
                    <a:pt x="12" y="78"/>
                  </a:lnTo>
                  <a:lnTo>
                    <a:pt x="0" y="84"/>
                  </a:lnTo>
                  <a:lnTo>
                    <a:pt x="12" y="96"/>
                  </a:lnTo>
                  <a:lnTo>
                    <a:pt x="6" y="102"/>
                  </a:lnTo>
                  <a:lnTo>
                    <a:pt x="0" y="114"/>
                  </a:lnTo>
                  <a:lnTo>
                    <a:pt x="0" y="132"/>
                  </a:lnTo>
                  <a:lnTo>
                    <a:pt x="6" y="138"/>
                  </a:lnTo>
                  <a:lnTo>
                    <a:pt x="18" y="144"/>
                  </a:lnTo>
                  <a:lnTo>
                    <a:pt x="24" y="150"/>
                  </a:lnTo>
                  <a:lnTo>
                    <a:pt x="18" y="180"/>
                  </a:lnTo>
                  <a:lnTo>
                    <a:pt x="42" y="198"/>
                  </a:lnTo>
                  <a:lnTo>
                    <a:pt x="42" y="204"/>
                  </a:lnTo>
                  <a:lnTo>
                    <a:pt x="48" y="210"/>
                  </a:lnTo>
                  <a:lnTo>
                    <a:pt x="54" y="222"/>
                  </a:lnTo>
                  <a:lnTo>
                    <a:pt x="78" y="234"/>
                  </a:lnTo>
                  <a:lnTo>
                    <a:pt x="96" y="234"/>
                  </a:lnTo>
                  <a:lnTo>
                    <a:pt x="126" y="270"/>
                  </a:lnTo>
                  <a:lnTo>
                    <a:pt x="126" y="234"/>
                  </a:lnTo>
                  <a:lnTo>
                    <a:pt x="144" y="216"/>
                  </a:lnTo>
                  <a:lnTo>
                    <a:pt x="156" y="210"/>
                  </a:lnTo>
                  <a:lnTo>
                    <a:pt x="168" y="198"/>
                  </a:lnTo>
                  <a:lnTo>
                    <a:pt x="180" y="192"/>
                  </a:lnTo>
                  <a:lnTo>
                    <a:pt x="186" y="18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25" name="Senegal" descr="© INSCALE GmbH, 05.05.2010&#10;http://www.presentationload.com/">
              <a:extLst>
                <a:ext uri="{FF2B5EF4-FFF2-40B4-BE49-F238E27FC236}">
                  <a16:creationId xmlns:a16="http://schemas.microsoft.com/office/drawing/2014/main" id="{80AC9890-36B5-4AD7-87F2-4D0FC324B07D}"/>
                </a:ext>
              </a:extLst>
            </p:cNvPr>
            <p:cNvSpPr>
              <a:spLocks/>
            </p:cNvSpPr>
            <p:nvPr/>
          </p:nvSpPr>
          <p:spPr bwMode="gray">
            <a:xfrm>
              <a:off x="5005545" y="3911384"/>
              <a:ext cx="184158" cy="165046"/>
            </a:xfrm>
            <a:custGeom>
              <a:avLst/>
              <a:gdLst>
                <a:gd name="T0" fmla="*/ 2147483647 w 414"/>
                <a:gd name="T1" fmla="*/ 2147483647 h 366"/>
                <a:gd name="T2" fmla="*/ 2147483647 w 414"/>
                <a:gd name="T3" fmla="*/ 2147483647 h 366"/>
                <a:gd name="T4" fmla="*/ 2147483647 w 414"/>
                <a:gd name="T5" fmla="*/ 2147483647 h 366"/>
                <a:gd name="T6" fmla="*/ 2147483647 w 414"/>
                <a:gd name="T7" fmla="*/ 2147483647 h 366"/>
                <a:gd name="T8" fmla="*/ 2147483647 w 414"/>
                <a:gd name="T9" fmla="*/ 2147483647 h 366"/>
                <a:gd name="T10" fmla="*/ 2147483647 w 414"/>
                <a:gd name="T11" fmla="*/ 2147483647 h 366"/>
                <a:gd name="T12" fmla="*/ 2147483647 w 414"/>
                <a:gd name="T13" fmla="*/ 2147483647 h 366"/>
                <a:gd name="T14" fmla="*/ 2147483647 w 414"/>
                <a:gd name="T15" fmla="*/ 2147483647 h 366"/>
                <a:gd name="T16" fmla="*/ 2147483647 w 414"/>
                <a:gd name="T17" fmla="*/ 2147483647 h 366"/>
                <a:gd name="T18" fmla="*/ 2147483647 w 414"/>
                <a:gd name="T19" fmla="*/ 2147483647 h 366"/>
                <a:gd name="T20" fmla="*/ 2147483647 w 414"/>
                <a:gd name="T21" fmla="*/ 2147483647 h 366"/>
                <a:gd name="T22" fmla="*/ 2147483647 w 414"/>
                <a:gd name="T23" fmla="*/ 2147483647 h 366"/>
                <a:gd name="T24" fmla="*/ 2147483647 w 414"/>
                <a:gd name="T25" fmla="*/ 2147483647 h 366"/>
                <a:gd name="T26" fmla="*/ 2147483647 w 414"/>
                <a:gd name="T27" fmla="*/ 2147483647 h 366"/>
                <a:gd name="T28" fmla="*/ 2147483647 w 414"/>
                <a:gd name="T29" fmla="*/ 0 h 366"/>
                <a:gd name="T30" fmla="*/ 2147483647 w 414"/>
                <a:gd name="T31" fmla="*/ 2147483647 h 366"/>
                <a:gd name="T32" fmla="*/ 2147483647 w 414"/>
                <a:gd name="T33" fmla="*/ 2147483647 h 366"/>
                <a:gd name="T34" fmla="*/ 2147483647 w 414"/>
                <a:gd name="T35" fmla="*/ 2147483647 h 366"/>
                <a:gd name="T36" fmla="*/ 2147483647 w 414"/>
                <a:gd name="T37" fmla="*/ 2147483647 h 366"/>
                <a:gd name="T38" fmla="*/ 2147483647 w 414"/>
                <a:gd name="T39" fmla="*/ 2147483647 h 366"/>
                <a:gd name="T40" fmla="*/ 2147483647 w 414"/>
                <a:gd name="T41" fmla="*/ 2147483647 h 366"/>
                <a:gd name="T42" fmla="*/ 0 w 414"/>
                <a:gd name="T43" fmla="*/ 2147483647 h 366"/>
                <a:gd name="T44" fmla="*/ 2147483647 w 414"/>
                <a:gd name="T45" fmla="*/ 2147483647 h 366"/>
                <a:gd name="T46" fmla="*/ 2147483647 w 414"/>
                <a:gd name="T47" fmla="*/ 2147483647 h 366"/>
                <a:gd name="T48" fmla="*/ 2147483647 w 414"/>
                <a:gd name="T49" fmla="*/ 2147483647 h 366"/>
                <a:gd name="T50" fmla="*/ 2147483647 w 414"/>
                <a:gd name="T51" fmla="*/ 2147483647 h 366"/>
                <a:gd name="T52" fmla="*/ 2147483647 w 414"/>
                <a:gd name="T53" fmla="*/ 2147483647 h 366"/>
                <a:gd name="T54" fmla="*/ 2147483647 w 414"/>
                <a:gd name="T55" fmla="*/ 2147483647 h 366"/>
                <a:gd name="T56" fmla="*/ 2147483647 w 414"/>
                <a:gd name="T57" fmla="*/ 2147483647 h 366"/>
                <a:gd name="T58" fmla="*/ 2147483647 w 414"/>
                <a:gd name="T59" fmla="*/ 2147483647 h 366"/>
                <a:gd name="T60" fmla="*/ 2147483647 w 414"/>
                <a:gd name="T61" fmla="*/ 2147483647 h 366"/>
                <a:gd name="T62" fmla="*/ 2147483647 w 414"/>
                <a:gd name="T63" fmla="*/ 2147483647 h 366"/>
                <a:gd name="T64" fmla="*/ 2147483647 w 414"/>
                <a:gd name="T65" fmla="*/ 2147483647 h 366"/>
                <a:gd name="T66" fmla="*/ 2147483647 w 414"/>
                <a:gd name="T67" fmla="*/ 2147483647 h 366"/>
                <a:gd name="T68" fmla="*/ 2147483647 w 414"/>
                <a:gd name="T69" fmla="*/ 2147483647 h 366"/>
                <a:gd name="T70" fmla="*/ 2147483647 w 414"/>
                <a:gd name="T71" fmla="*/ 2147483647 h 366"/>
                <a:gd name="T72" fmla="*/ 2147483647 w 414"/>
                <a:gd name="T73" fmla="*/ 2147483647 h 366"/>
                <a:gd name="T74" fmla="*/ 2147483647 w 414"/>
                <a:gd name="T75" fmla="*/ 2147483647 h 366"/>
                <a:gd name="T76" fmla="*/ 2147483647 w 414"/>
                <a:gd name="T77" fmla="*/ 2147483647 h 366"/>
                <a:gd name="T78" fmla="*/ 2147483647 w 414"/>
                <a:gd name="T79" fmla="*/ 2147483647 h 366"/>
                <a:gd name="T80" fmla="*/ 2147483647 w 414"/>
                <a:gd name="T81" fmla="*/ 2147483647 h 366"/>
                <a:gd name="T82" fmla="*/ 2147483647 w 414"/>
                <a:gd name="T83" fmla="*/ 2147483647 h 366"/>
                <a:gd name="T84" fmla="*/ 2147483647 w 414"/>
                <a:gd name="T85" fmla="*/ 2147483647 h 366"/>
                <a:gd name="T86" fmla="*/ 2147483647 w 414"/>
                <a:gd name="T87" fmla="*/ 2147483647 h 366"/>
                <a:gd name="T88" fmla="*/ 2147483647 w 414"/>
                <a:gd name="T89" fmla="*/ 2147483647 h 366"/>
                <a:gd name="T90" fmla="*/ 2147483647 w 414"/>
                <a:gd name="T91" fmla="*/ 2147483647 h 366"/>
                <a:gd name="T92" fmla="*/ 2147483647 w 414"/>
                <a:gd name="T93" fmla="*/ 2147483647 h 366"/>
                <a:gd name="T94" fmla="*/ 2147483647 w 414"/>
                <a:gd name="T95" fmla="*/ 2147483647 h 366"/>
                <a:gd name="T96" fmla="*/ 2147483647 w 414"/>
                <a:gd name="T97" fmla="*/ 2147483647 h 366"/>
                <a:gd name="T98" fmla="*/ 2147483647 w 414"/>
                <a:gd name="T99" fmla="*/ 2147483647 h 366"/>
                <a:gd name="T100" fmla="*/ 2147483647 w 414"/>
                <a:gd name="T101" fmla="*/ 2147483647 h 366"/>
                <a:gd name="T102" fmla="*/ 2147483647 w 414"/>
                <a:gd name="T103" fmla="*/ 2147483647 h 366"/>
                <a:gd name="T104" fmla="*/ 2147483647 w 414"/>
                <a:gd name="T105" fmla="*/ 2147483647 h 36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414"/>
                <a:gd name="T160" fmla="*/ 0 h 366"/>
                <a:gd name="T161" fmla="*/ 414 w 414"/>
                <a:gd name="T162" fmla="*/ 366 h 36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414" h="366">
                  <a:moveTo>
                    <a:pt x="402" y="270"/>
                  </a:moveTo>
                  <a:lnTo>
                    <a:pt x="396" y="270"/>
                  </a:lnTo>
                  <a:lnTo>
                    <a:pt x="396" y="276"/>
                  </a:lnTo>
                  <a:lnTo>
                    <a:pt x="384" y="276"/>
                  </a:lnTo>
                  <a:lnTo>
                    <a:pt x="378" y="270"/>
                  </a:lnTo>
                  <a:lnTo>
                    <a:pt x="378" y="246"/>
                  </a:lnTo>
                  <a:lnTo>
                    <a:pt x="384" y="240"/>
                  </a:lnTo>
                  <a:lnTo>
                    <a:pt x="384" y="222"/>
                  </a:lnTo>
                  <a:lnTo>
                    <a:pt x="372" y="210"/>
                  </a:lnTo>
                  <a:lnTo>
                    <a:pt x="372" y="204"/>
                  </a:lnTo>
                  <a:lnTo>
                    <a:pt x="360" y="186"/>
                  </a:lnTo>
                  <a:lnTo>
                    <a:pt x="360" y="162"/>
                  </a:lnTo>
                  <a:lnTo>
                    <a:pt x="348" y="138"/>
                  </a:lnTo>
                  <a:lnTo>
                    <a:pt x="318" y="132"/>
                  </a:lnTo>
                  <a:lnTo>
                    <a:pt x="318" y="108"/>
                  </a:lnTo>
                  <a:lnTo>
                    <a:pt x="312" y="102"/>
                  </a:lnTo>
                  <a:lnTo>
                    <a:pt x="294" y="102"/>
                  </a:lnTo>
                  <a:lnTo>
                    <a:pt x="294" y="72"/>
                  </a:lnTo>
                  <a:lnTo>
                    <a:pt x="288" y="60"/>
                  </a:lnTo>
                  <a:lnTo>
                    <a:pt x="288" y="54"/>
                  </a:lnTo>
                  <a:lnTo>
                    <a:pt x="282" y="48"/>
                  </a:lnTo>
                  <a:lnTo>
                    <a:pt x="264" y="48"/>
                  </a:lnTo>
                  <a:lnTo>
                    <a:pt x="252" y="54"/>
                  </a:lnTo>
                  <a:lnTo>
                    <a:pt x="246" y="42"/>
                  </a:lnTo>
                  <a:lnTo>
                    <a:pt x="234" y="30"/>
                  </a:lnTo>
                  <a:lnTo>
                    <a:pt x="228" y="18"/>
                  </a:lnTo>
                  <a:lnTo>
                    <a:pt x="222" y="18"/>
                  </a:lnTo>
                  <a:lnTo>
                    <a:pt x="210" y="12"/>
                  </a:lnTo>
                  <a:lnTo>
                    <a:pt x="186" y="12"/>
                  </a:lnTo>
                  <a:lnTo>
                    <a:pt x="162" y="0"/>
                  </a:lnTo>
                  <a:lnTo>
                    <a:pt x="162" y="18"/>
                  </a:lnTo>
                  <a:lnTo>
                    <a:pt x="132" y="12"/>
                  </a:lnTo>
                  <a:lnTo>
                    <a:pt x="120" y="18"/>
                  </a:lnTo>
                  <a:lnTo>
                    <a:pt x="114" y="18"/>
                  </a:lnTo>
                  <a:lnTo>
                    <a:pt x="108" y="12"/>
                  </a:lnTo>
                  <a:lnTo>
                    <a:pt x="102" y="12"/>
                  </a:lnTo>
                  <a:lnTo>
                    <a:pt x="90" y="18"/>
                  </a:lnTo>
                  <a:lnTo>
                    <a:pt x="84" y="24"/>
                  </a:lnTo>
                  <a:lnTo>
                    <a:pt x="66" y="60"/>
                  </a:lnTo>
                  <a:lnTo>
                    <a:pt x="60" y="66"/>
                  </a:lnTo>
                  <a:lnTo>
                    <a:pt x="60" y="90"/>
                  </a:lnTo>
                  <a:lnTo>
                    <a:pt x="48" y="96"/>
                  </a:lnTo>
                  <a:lnTo>
                    <a:pt x="30" y="132"/>
                  </a:lnTo>
                  <a:lnTo>
                    <a:pt x="0" y="162"/>
                  </a:lnTo>
                  <a:lnTo>
                    <a:pt x="6" y="168"/>
                  </a:lnTo>
                  <a:lnTo>
                    <a:pt x="12" y="168"/>
                  </a:lnTo>
                  <a:lnTo>
                    <a:pt x="18" y="174"/>
                  </a:lnTo>
                  <a:lnTo>
                    <a:pt x="24" y="186"/>
                  </a:lnTo>
                  <a:lnTo>
                    <a:pt x="24" y="204"/>
                  </a:lnTo>
                  <a:lnTo>
                    <a:pt x="42" y="222"/>
                  </a:lnTo>
                  <a:lnTo>
                    <a:pt x="42" y="246"/>
                  </a:lnTo>
                  <a:lnTo>
                    <a:pt x="48" y="252"/>
                  </a:lnTo>
                  <a:lnTo>
                    <a:pt x="126" y="252"/>
                  </a:lnTo>
                  <a:lnTo>
                    <a:pt x="126" y="240"/>
                  </a:lnTo>
                  <a:lnTo>
                    <a:pt x="180" y="240"/>
                  </a:lnTo>
                  <a:lnTo>
                    <a:pt x="180" y="252"/>
                  </a:lnTo>
                  <a:lnTo>
                    <a:pt x="192" y="246"/>
                  </a:lnTo>
                  <a:lnTo>
                    <a:pt x="198" y="252"/>
                  </a:lnTo>
                  <a:lnTo>
                    <a:pt x="204" y="264"/>
                  </a:lnTo>
                  <a:lnTo>
                    <a:pt x="216" y="264"/>
                  </a:lnTo>
                  <a:lnTo>
                    <a:pt x="222" y="258"/>
                  </a:lnTo>
                  <a:lnTo>
                    <a:pt x="246" y="258"/>
                  </a:lnTo>
                  <a:lnTo>
                    <a:pt x="252" y="264"/>
                  </a:lnTo>
                  <a:lnTo>
                    <a:pt x="252" y="270"/>
                  </a:lnTo>
                  <a:lnTo>
                    <a:pt x="246" y="276"/>
                  </a:lnTo>
                  <a:lnTo>
                    <a:pt x="234" y="282"/>
                  </a:lnTo>
                  <a:lnTo>
                    <a:pt x="228" y="288"/>
                  </a:lnTo>
                  <a:lnTo>
                    <a:pt x="204" y="288"/>
                  </a:lnTo>
                  <a:lnTo>
                    <a:pt x="186" y="282"/>
                  </a:lnTo>
                  <a:lnTo>
                    <a:pt x="180" y="270"/>
                  </a:lnTo>
                  <a:lnTo>
                    <a:pt x="168" y="264"/>
                  </a:lnTo>
                  <a:lnTo>
                    <a:pt x="162" y="258"/>
                  </a:lnTo>
                  <a:lnTo>
                    <a:pt x="156" y="264"/>
                  </a:lnTo>
                  <a:lnTo>
                    <a:pt x="150" y="276"/>
                  </a:lnTo>
                  <a:lnTo>
                    <a:pt x="126" y="276"/>
                  </a:lnTo>
                  <a:lnTo>
                    <a:pt x="120" y="282"/>
                  </a:lnTo>
                  <a:lnTo>
                    <a:pt x="108" y="282"/>
                  </a:lnTo>
                  <a:lnTo>
                    <a:pt x="108" y="294"/>
                  </a:lnTo>
                  <a:lnTo>
                    <a:pt x="36" y="294"/>
                  </a:lnTo>
                  <a:lnTo>
                    <a:pt x="36" y="318"/>
                  </a:lnTo>
                  <a:lnTo>
                    <a:pt x="30" y="324"/>
                  </a:lnTo>
                  <a:lnTo>
                    <a:pt x="30" y="336"/>
                  </a:lnTo>
                  <a:lnTo>
                    <a:pt x="36" y="342"/>
                  </a:lnTo>
                  <a:lnTo>
                    <a:pt x="42" y="354"/>
                  </a:lnTo>
                  <a:lnTo>
                    <a:pt x="48" y="360"/>
                  </a:lnTo>
                  <a:lnTo>
                    <a:pt x="60" y="366"/>
                  </a:lnTo>
                  <a:lnTo>
                    <a:pt x="66" y="366"/>
                  </a:lnTo>
                  <a:lnTo>
                    <a:pt x="72" y="360"/>
                  </a:lnTo>
                  <a:lnTo>
                    <a:pt x="78" y="360"/>
                  </a:lnTo>
                  <a:lnTo>
                    <a:pt x="90" y="348"/>
                  </a:lnTo>
                  <a:lnTo>
                    <a:pt x="126" y="348"/>
                  </a:lnTo>
                  <a:lnTo>
                    <a:pt x="156" y="324"/>
                  </a:lnTo>
                  <a:lnTo>
                    <a:pt x="294" y="330"/>
                  </a:lnTo>
                  <a:lnTo>
                    <a:pt x="294" y="336"/>
                  </a:lnTo>
                  <a:lnTo>
                    <a:pt x="300" y="348"/>
                  </a:lnTo>
                  <a:lnTo>
                    <a:pt x="318" y="348"/>
                  </a:lnTo>
                  <a:lnTo>
                    <a:pt x="324" y="342"/>
                  </a:lnTo>
                  <a:lnTo>
                    <a:pt x="330" y="348"/>
                  </a:lnTo>
                  <a:lnTo>
                    <a:pt x="336" y="360"/>
                  </a:lnTo>
                  <a:lnTo>
                    <a:pt x="342" y="366"/>
                  </a:lnTo>
                  <a:lnTo>
                    <a:pt x="354" y="366"/>
                  </a:lnTo>
                  <a:lnTo>
                    <a:pt x="366" y="360"/>
                  </a:lnTo>
                  <a:lnTo>
                    <a:pt x="372" y="354"/>
                  </a:lnTo>
                  <a:lnTo>
                    <a:pt x="414" y="354"/>
                  </a:lnTo>
                  <a:lnTo>
                    <a:pt x="414" y="288"/>
                  </a:lnTo>
                  <a:lnTo>
                    <a:pt x="408" y="276"/>
                  </a:lnTo>
                  <a:lnTo>
                    <a:pt x="402" y="27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26" name="Rwanda" descr="© INSCALE GmbH, 05.05.2010&#10;http://www.presentationload.com/">
              <a:extLst>
                <a:ext uri="{FF2B5EF4-FFF2-40B4-BE49-F238E27FC236}">
                  <a16:creationId xmlns:a16="http://schemas.microsoft.com/office/drawing/2014/main" id="{8BA6FBE5-1C4A-45EE-891A-E50C36D93819}"/>
                </a:ext>
              </a:extLst>
            </p:cNvPr>
            <p:cNvSpPr>
              <a:spLocks/>
            </p:cNvSpPr>
            <p:nvPr/>
          </p:nvSpPr>
          <p:spPr bwMode="gray">
            <a:xfrm>
              <a:off x="6456584" y="4558870"/>
              <a:ext cx="66678" cy="65067"/>
            </a:xfrm>
            <a:custGeom>
              <a:avLst/>
              <a:gdLst>
                <a:gd name="T0" fmla="*/ 2147483647 w 150"/>
                <a:gd name="T1" fmla="*/ 2147483647 h 150"/>
                <a:gd name="T2" fmla="*/ 2147483647 w 150"/>
                <a:gd name="T3" fmla="*/ 2147483647 h 150"/>
                <a:gd name="T4" fmla="*/ 2147483647 w 150"/>
                <a:gd name="T5" fmla="*/ 2147483647 h 150"/>
                <a:gd name="T6" fmla="*/ 2147483647 w 150"/>
                <a:gd name="T7" fmla="*/ 2147483647 h 150"/>
                <a:gd name="T8" fmla="*/ 2147483647 w 150"/>
                <a:gd name="T9" fmla="*/ 2147483647 h 150"/>
                <a:gd name="T10" fmla="*/ 2147483647 w 150"/>
                <a:gd name="T11" fmla="*/ 2147483647 h 150"/>
                <a:gd name="T12" fmla="*/ 2147483647 w 150"/>
                <a:gd name="T13" fmla="*/ 2147483647 h 150"/>
                <a:gd name="T14" fmla="*/ 2147483647 w 150"/>
                <a:gd name="T15" fmla="*/ 2147483647 h 150"/>
                <a:gd name="T16" fmla="*/ 2147483647 w 150"/>
                <a:gd name="T17" fmla="*/ 2147483647 h 150"/>
                <a:gd name="T18" fmla="*/ 2147483647 w 150"/>
                <a:gd name="T19" fmla="*/ 2147483647 h 150"/>
                <a:gd name="T20" fmla="*/ 2147483647 w 150"/>
                <a:gd name="T21" fmla="*/ 2147483647 h 150"/>
                <a:gd name="T22" fmla="*/ 2147483647 w 150"/>
                <a:gd name="T23" fmla="*/ 2147483647 h 150"/>
                <a:gd name="T24" fmla="*/ 2147483647 w 150"/>
                <a:gd name="T25" fmla="*/ 2147483647 h 150"/>
                <a:gd name="T26" fmla="*/ 2147483647 w 150"/>
                <a:gd name="T27" fmla="*/ 0 h 150"/>
                <a:gd name="T28" fmla="*/ 2147483647 w 150"/>
                <a:gd name="T29" fmla="*/ 2147483647 h 150"/>
                <a:gd name="T30" fmla="*/ 2147483647 w 150"/>
                <a:gd name="T31" fmla="*/ 2147483647 h 150"/>
                <a:gd name="T32" fmla="*/ 2147483647 w 150"/>
                <a:gd name="T33" fmla="*/ 2147483647 h 150"/>
                <a:gd name="T34" fmla="*/ 2147483647 w 150"/>
                <a:gd name="T35" fmla="*/ 2147483647 h 150"/>
                <a:gd name="T36" fmla="*/ 2147483647 w 150"/>
                <a:gd name="T37" fmla="*/ 2147483647 h 150"/>
                <a:gd name="T38" fmla="*/ 2147483647 w 150"/>
                <a:gd name="T39" fmla="*/ 2147483647 h 150"/>
                <a:gd name="T40" fmla="*/ 2147483647 w 150"/>
                <a:gd name="T41" fmla="*/ 2147483647 h 150"/>
                <a:gd name="T42" fmla="*/ 2147483647 w 150"/>
                <a:gd name="T43" fmla="*/ 2147483647 h 150"/>
                <a:gd name="T44" fmla="*/ 2147483647 w 150"/>
                <a:gd name="T45" fmla="*/ 2147483647 h 150"/>
                <a:gd name="T46" fmla="*/ 2147483647 w 150"/>
                <a:gd name="T47" fmla="*/ 2147483647 h 150"/>
                <a:gd name="T48" fmla="*/ 2147483647 w 150"/>
                <a:gd name="T49" fmla="*/ 2147483647 h 150"/>
                <a:gd name="T50" fmla="*/ 2147483647 w 150"/>
                <a:gd name="T51" fmla="*/ 2147483647 h 150"/>
                <a:gd name="T52" fmla="*/ 2147483647 w 150"/>
                <a:gd name="T53" fmla="*/ 2147483647 h 150"/>
                <a:gd name="T54" fmla="*/ 2147483647 w 150"/>
                <a:gd name="T55" fmla="*/ 2147483647 h 150"/>
                <a:gd name="T56" fmla="*/ 2147483647 w 150"/>
                <a:gd name="T57" fmla="*/ 2147483647 h 150"/>
                <a:gd name="T58" fmla="*/ 2147483647 w 150"/>
                <a:gd name="T59" fmla="*/ 2147483647 h 150"/>
                <a:gd name="T60" fmla="*/ 0 w 150"/>
                <a:gd name="T61" fmla="*/ 2147483647 h 150"/>
                <a:gd name="T62" fmla="*/ 0 w 150"/>
                <a:gd name="T63" fmla="*/ 2147483647 h 150"/>
                <a:gd name="T64" fmla="*/ 2147483647 w 150"/>
                <a:gd name="T65" fmla="*/ 2147483647 h 150"/>
                <a:gd name="T66" fmla="*/ 2147483647 w 150"/>
                <a:gd name="T67" fmla="*/ 2147483647 h 150"/>
                <a:gd name="T68" fmla="*/ 2147483647 w 150"/>
                <a:gd name="T69" fmla="*/ 2147483647 h 150"/>
                <a:gd name="T70" fmla="*/ 2147483647 w 150"/>
                <a:gd name="T71" fmla="*/ 2147483647 h 150"/>
                <a:gd name="T72" fmla="*/ 2147483647 w 150"/>
                <a:gd name="T73" fmla="*/ 2147483647 h 150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50"/>
                <a:gd name="T112" fmla="*/ 0 h 150"/>
                <a:gd name="T113" fmla="*/ 150 w 150"/>
                <a:gd name="T114" fmla="*/ 150 h 150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50" h="150">
                  <a:moveTo>
                    <a:pt x="48" y="150"/>
                  </a:moveTo>
                  <a:lnTo>
                    <a:pt x="54" y="150"/>
                  </a:lnTo>
                  <a:lnTo>
                    <a:pt x="60" y="144"/>
                  </a:lnTo>
                  <a:lnTo>
                    <a:pt x="72" y="138"/>
                  </a:lnTo>
                  <a:lnTo>
                    <a:pt x="78" y="114"/>
                  </a:lnTo>
                  <a:lnTo>
                    <a:pt x="138" y="114"/>
                  </a:lnTo>
                  <a:lnTo>
                    <a:pt x="150" y="102"/>
                  </a:lnTo>
                  <a:lnTo>
                    <a:pt x="150" y="72"/>
                  </a:lnTo>
                  <a:lnTo>
                    <a:pt x="144" y="66"/>
                  </a:lnTo>
                  <a:lnTo>
                    <a:pt x="144" y="48"/>
                  </a:lnTo>
                  <a:lnTo>
                    <a:pt x="138" y="42"/>
                  </a:lnTo>
                  <a:lnTo>
                    <a:pt x="132" y="30"/>
                  </a:lnTo>
                  <a:lnTo>
                    <a:pt x="126" y="24"/>
                  </a:lnTo>
                  <a:lnTo>
                    <a:pt x="132" y="0"/>
                  </a:lnTo>
                  <a:lnTo>
                    <a:pt x="108" y="6"/>
                  </a:lnTo>
                  <a:lnTo>
                    <a:pt x="108" y="12"/>
                  </a:lnTo>
                  <a:lnTo>
                    <a:pt x="102" y="18"/>
                  </a:lnTo>
                  <a:lnTo>
                    <a:pt x="90" y="42"/>
                  </a:lnTo>
                  <a:lnTo>
                    <a:pt x="84" y="42"/>
                  </a:lnTo>
                  <a:lnTo>
                    <a:pt x="72" y="30"/>
                  </a:lnTo>
                  <a:lnTo>
                    <a:pt x="54" y="30"/>
                  </a:lnTo>
                  <a:lnTo>
                    <a:pt x="48" y="36"/>
                  </a:lnTo>
                  <a:lnTo>
                    <a:pt x="24" y="48"/>
                  </a:lnTo>
                  <a:lnTo>
                    <a:pt x="18" y="54"/>
                  </a:lnTo>
                  <a:lnTo>
                    <a:pt x="18" y="60"/>
                  </a:lnTo>
                  <a:lnTo>
                    <a:pt x="24" y="72"/>
                  </a:lnTo>
                  <a:lnTo>
                    <a:pt x="30" y="78"/>
                  </a:lnTo>
                  <a:lnTo>
                    <a:pt x="30" y="90"/>
                  </a:lnTo>
                  <a:lnTo>
                    <a:pt x="18" y="102"/>
                  </a:lnTo>
                  <a:lnTo>
                    <a:pt x="6" y="108"/>
                  </a:lnTo>
                  <a:lnTo>
                    <a:pt x="0" y="120"/>
                  </a:lnTo>
                  <a:lnTo>
                    <a:pt x="0" y="126"/>
                  </a:lnTo>
                  <a:lnTo>
                    <a:pt x="6" y="132"/>
                  </a:lnTo>
                  <a:lnTo>
                    <a:pt x="30" y="132"/>
                  </a:lnTo>
                  <a:lnTo>
                    <a:pt x="36" y="144"/>
                  </a:lnTo>
                  <a:lnTo>
                    <a:pt x="42" y="150"/>
                  </a:lnTo>
                  <a:lnTo>
                    <a:pt x="48" y="15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27" name="Paraguay" descr="© INSCALE GmbH, 05.05.2010&#10;http://www.presentationload.com/">
              <a:extLst>
                <a:ext uri="{FF2B5EF4-FFF2-40B4-BE49-F238E27FC236}">
                  <a16:creationId xmlns:a16="http://schemas.microsoft.com/office/drawing/2014/main" id="{17177A34-38B7-4B17-9A4E-D262935B3588}"/>
                </a:ext>
              </a:extLst>
            </p:cNvPr>
            <p:cNvSpPr>
              <a:spLocks/>
            </p:cNvSpPr>
            <p:nvPr/>
          </p:nvSpPr>
          <p:spPr bwMode="gray">
            <a:xfrm>
              <a:off x="3622771" y="5217467"/>
              <a:ext cx="265125" cy="304700"/>
            </a:xfrm>
            <a:custGeom>
              <a:avLst/>
              <a:gdLst>
                <a:gd name="T0" fmla="*/ 2147483647 w 600"/>
                <a:gd name="T1" fmla="*/ 2147483647 h 678"/>
                <a:gd name="T2" fmla="*/ 2147483647 w 600"/>
                <a:gd name="T3" fmla="*/ 2147483647 h 678"/>
                <a:gd name="T4" fmla="*/ 2147483647 w 600"/>
                <a:gd name="T5" fmla="*/ 2147483647 h 678"/>
                <a:gd name="T6" fmla="*/ 2147483647 w 600"/>
                <a:gd name="T7" fmla="*/ 2147483647 h 678"/>
                <a:gd name="T8" fmla="*/ 2147483647 w 600"/>
                <a:gd name="T9" fmla="*/ 2147483647 h 678"/>
                <a:gd name="T10" fmla="*/ 2147483647 w 600"/>
                <a:gd name="T11" fmla="*/ 2147483647 h 678"/>
                <a:gd name="T12" fmla="*/ 2147483647 w 600"/>
                <a:gd name="T13" fmla="*/ 2147483647 h 678"/>
                <a:gd name="T14" fmla="*/ 2147483647 w 600"/>
                <a:gd name="T15" fmla="*/ 2147483647 h 678"/>
                <a:gd name="T16" fmla="*/ 2147483647 w 600"/>
                <a:gd name="T17" fmla="*/ 2147483647 h 678"/>
                <a:gd name="T18" fmla="*/ 2147483647 w 600"/>
                <a:gd name="T19" fmla="*/ 2147483647 h 678"/>
                <a:gd name="T20" fmla="*/ 2147483647 w 600"/>
                <a:gd name="T21" fmla="*/ 2147483647 h 678"/>
                <a:gd name="T22" fmla="*/ 2147483647 w 600"/>
                <a:gd name="T23" fmla="*/ 2147483647 h 678"/>
                <a:gd name="T24" fmla="*/ 2147483647 w 600"/>
                <a:gd name="T25" fmla="*/ 2147483647 h 678"/>
                <a:gd name="T26" fmla="*/ 2147483647 w 600"/>
                <a:gd name="T27" fmla="*/ 2147483647 h 678"/>
                <a:gd name="T28" fmla="*/ 2147483647 w 600"/>
                <a:gd name="T29" fmla="*/ 2147483647 h 678"/>
                <a:gd name="T30" fmla="*/ 2147483647 w 600"/>
                <a:gd name="T31" fmla="*/ 2147483647 h 678"/>
                <a:gd name="T32" fmla="*/ 2147483647 w 600"/>
                <a:gd name="T33" fmla="*/ 2147483647 h 678"/>
                <a:gd name="T34" fmla="*/ 2147483647 w 600"/>
                <a:gd name="T35" fmla="*/ 2147483647 h 678"/>
                <a:gd name="T36" fmla="*/ 2147483647 w 600"/>
                <a:gd name="T37" fmla="*/ 2147483647 h 678"/>
                <a:gd name="T38" fmla="*/ 2147483647 w 600"/>
                <a:gd name="T39" fmla="*/ 2147483647 h 678"/>
                <a:gd name="T40" fmla="*/ 2147483647 w 600"/>
                <a:gd name="T41" fmla="*/ 2147483647 h 678"/>
                <a:gd name="T42" fmla="*/ 2147483647 w 600"/>
                <a:gd name="T43" fmla="*/ 2147483647 h 678"/>
                <a:gd name="T44" fmla="*/ 2147483647 w 600"/>
                <a:gd name="T45" fmla="*/ 2147483647 h 678"/>
                <a:gd name="T46" fmla="*/ 2147483647 w 600"/>
                <a:gd name="T47" fmla="*/ 2147483647 h 678"/>
                <a:gd name="T48" fmla="*/ 2147483647 w 600"/>
                <a:gd name="T49" fmla="*/ 2147483647 h 678"/>
                <a:gd name="T50" fmla="*/ 2147483647 w 600"/>
                <a:gd name="T51" fmla="*/ 2147483647 h 678"/>
                <a:gd name="T52" fmla="*/ 2147483647 w 600"/>
                <a:gd name="T53" fmla="*/ 0 h 678"/>
                <a:gd name="T54" fmla="*/ 2147483647 w 600"/>
                <a:gd name="T55" fmla="*/ 2147483647 h 678"/>
                <a:gd name="T56" fmla="*/ 2147483647 w 600"/>
                <a:gd name="T57" fmla="*/ 2147483647 h 678"/>
                <a:gd name="T58" fmla="*/ 0 w 600"/>
                <a:gd name="T59" fmla="*/ 2147483647 h 678"/>
                <a:gd name="T60" fmla="*/ 2147483647 w 600"/>
                <a:gd name="T61" fmla="*/ 2147483647 h 678"/>
                <a:gd name="T62" fmla="*/ 2147483647 w 600"/>
                <a:gd name="T63" fmla="*/ 2147483647 h 678"/>
                <a:gd name="T64" fmla="*/ 2147483647 w 600"/>
                <a:gd name="T65" fmla="*/ 2147483647 h 678"/>
                <a:gd name="T66" fmla="*/ 2147483647 w 600"/>
                <a:gd name="T67" fmla="*/ 2147483647 h 678"/>
                <a:gd name="T68" fmla="*/ 2147483647 w 600"/>
                <a:gd name="T69" fmla="*/ 2147483647 h 678"/>
                <a:gd name="T70" fmla="*/ 2147483647 w 600"/>
                <a:gd name="T71" fmla="*/ 2147483647 h 678"/>
                <a:gd name="T72" fmla="*/ 2147483647 w 600"/>
                <a:gd name="T73" fmla="*/ 2147483647 h 678"/>
                <a:gd name="T74" fmla="*/ 2147483647 w 600"/>
                <a:gd name="T75" fmla="*/ 2147483647 h 678"/>
                <a:gd name="T76" fmla="*/ 2147483647 w 600"/>
                <a:gd name="T77" fmla="*/ 2147483647 h 678"/>
                <a:gd name="T78" fmla="*/ 2147483647 w 600"/>
                <a:gd name="T79" fmla="*/ 2147483647 h 678"/>
                <a:gd name="T80" fmla="*/ 2147483647 w 600"/>
                <a:gd name="T81" fmla="*/ 2147483647 h 678"/>
                <a:gd name="T82" fmla="*/ 2147483647 w 600"/>
                <a:gd name="T83" fmla="*/ 2147483647 h 678"/>
                <a:gd name="T84" fmla="*/ 2147483647 w 600"/>
                <a:gd name="T85" fmla="*/ 2147483647 h 678"/>
                <a:gd name="T86" fmla="*/ 2147483647 w 600"/>
                <a:gd name="T87" fmla="*/ 2147483647 h 678"/>
                <a:gd name="T88" fmla="*/ 2147483647 w 600"/>
                <a:gd name="T89" fmla="*/ 2147483647 h 678"/>
                <a:gd name="T90" fmla="*/ 2147483647 w 600"/>
                <a:gd name="T91" fmla="*/ 2147483647 h 678"/>
                <a:gd name="T92" fmla="*/ 2147483647 w 600"/>
                <a:gd name="T93" fmla="*/ 2147483647 h 678"/>
                <a:gd name="T94" fmla="*/ 2147483647 w 600"/>
                <a:gd name="T95" fmla="*/ 2147483647 h 678"/>
                <a:gd name="T96" fmla="*/ 2147483647 w 600"/>
                <a:gd name="T97" fmla="*/ 2147483647 h 678"/>
                <a:gd name="T98" fmla="*/ 2147483647 w 600"/>
                <a:gd name="T99" fmla="*/ 2147483647 h 678"/>
                <a:gd name="T100" fmla="*/ 2147483647 w 600"/>
                <a:gd name="T101" fmla="*/ 2147483647 h 678"/>
                <a:gd name="T102" fmla="*/ 2147483647 w 600"/>
                <a:gd name="T103" fmla="*/ 2147483647 h 678"/>
                <a:gd name="T104" fmla="*/ 2147483647 w 600"/>
                <a:gd name="T105" fmla="*/ 2147483647 h 678"/>
                <a:gd name="T106" fmla="*/ 2147483647 w 600"/>
                <a:gd name="T107" fmla="*/ 2147483647 h 678"/>
                <a:gd name="T108" fmla="*/ 2147483647 w 600"/>
                <a:gd name="T109" fmla="*/ 2147483647 h 678"/>
                <a:gd name="T110" fmla="*/ 2147483647 w 600"/>
                <a:gd name="T111" fmla="*/ 2147483647 h 678"/>
                <a:gd name="T112" fmla="*/ 2147483647 w 600"/>
                <a:gd name="T113" fmla="*/ 2147483647 h 678"/>
                <a:gd name="T114" fmla="*/ 2147483647 w 600"/>
                <a:gd name="T115" fmla="*/ 2147483647 h 678"/>
                <a:gd name="T116" fmla="*/ 2147483647 w 600"/>
                <a:gd name="T117" fmla="*/ 2147483647 h 678"/>
                <a:gd name="T118" fmla="*/ 2147483647 w 600"/>
                <a:gd name="T119" fmla="*/ 2147483647 h 678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600"/>
                <a:gd name="T181" fmla="*/ 0 h 678"/>
                <a:gd name="T182" fmla="*/ 600 w 600"/>
                <a:gd name="T183" fmla="*/ 678 h 678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600" h="678">
                  <a:moveTo>
                    <a:pt x="480" y="660"/>
                  </a:moveTo>
                  <a:lnTo>
                    <a:pt x="492" y="678"/>
                  </a:lnTo>
                  <a:lnTo>
                    <a:pt x="492" y="660"/>
                  </a:lnTo>
                  <a:lnTo>
                    <a:pt x="498" y="654"/>
                  </a:lnTo>
                  <a:lnTo>
                    <a:pt x="510" y="654"/>
                  </a:lnTo>
                  <a:lnTo>
                    <a:pt x="516" y="660"/>
                  </a:lnTo>
                  <a:lnTo>
                    <a:pt x="516" y="666"/>
                  </a:lnTo>
                  <a:lnTo>
                    <a:pt x="522" y="660"/>
                  </a:lnTo>
                  <a:lnTo>
                    <a:pt x="534" y="636"/>
                  </a:lnTo>
                  <a:lnTo>
                    <a:pt x="546" y="624"/>
                  </a:lnTo>
                  <a:lnTo>
                    <a:pt x="552" y="624"/>
                  </a:lnTo>
                  <a:lnTo>
                    <a:pt x="558" y="618"/>
                  </a:lnTo>
                  <a:lnTo>
                    <a:pt x="570" y="612"/>
                  </a:lnTo>
                  <a:lnTo>
                    <a:pt x="576" y="600"/>
                  </a:lnTo>
                  <a:lnTo>
                    <a:pt x="588" y="594"/>
                  </a:lnTo>
                  <a:lnTo>
                    <a:pt x="588" y="516"/>
                  </a:lnTo>
                  <a:lnTo>
                    <a:pt x="582" y="498"/>
                  </a:lnTo>
                  <a:lnTo>
                    <a:pt x="582" y="486"/>
                  </a:lnTo>
                  <a:lnTo>
                    <a:pt x="588" y="474"/>
                  </a:lnTo>
                  <a:lnTo>
                    <a:pt x="588" y="468"/>
                  </a:lnTo>
                  <a:lnTo>
                    <a:pt x="594" y="462"/>
                  </a:lnTo>
                  <a:lnTo>
                    <a:pt x="594" y="432"/>
                  </a:lnTo>
                  <a:lnTo>
                    <a:pt x="600" y="414"/>
                  </a:lnTo>
                  <a:lnTo>
                    <a:pt x="600" y="396"/>
                  </a:lnTo>
                  <a:lnTo>
                    <a:pt x="594" y="384"/>
                  </a:lnTo>
                  <a:lnTo>
                    <a:pt x="582" y="372"/>
                  </a:lnTo>
                  <a:lnTo>
                    <a:pt x="570" y="366"/>
                  </a:lnTo>
                  <a:lnTo>
                    <a:pt x="558" y="366"/>
                  </a:lnTo>
                  <a:lnTo>
                    <a:pt x="540" y="384"/>
                  </a:lnTo>
                  <a:lnTo>
                    <a:pt x="528" y="384"/>
                  </a:lnTo>
                  <a:lnTo>
                    <a:pt x="516" y="378"/>
                  </a:lnTo>
                  <a:lnTo>
                    <a:pt x="504" y="354"/>
                  </a:lnTo>
                  <a:lnTo>
                    <a:pt x="504" y="336"/>
                  </a:lnTo>
                  <a:lnTo>
                    <a:pt x="498" y="318"/>
                  </a:lnTo>
                  <a:lnTo>
                    <a:pt x="498" y="294"/>
                  </a:lnTo>
                  <a:lnTo>
                    <a:pt x="492" y="276"/>
                  </a:lnTo>
                  <a:lnTo>
                    <a:pt x="492" y="252"/>
                  </a:lnTo>
                  <a:lnTo>
                    <a:pt x="486" y="246"/>
                  </a:lnTo>
                  <a:lnTo>
                    <a:pt x="474" y="240"/>
                  </a:lnTo>
                  <a:lnTo>
                    <a:pt x="402" y="240"/>
                  </a:lnTo>
                  <a:lnTo>
                    <a:pt x="360" y="234"/>
                  </a:lnTo>
                  <a:lnTo>
                    <a:pt x="324" y="222"/>
                  </a:lnTo>
                  <a:lnTo>
                    <a:pt x="318" y="216"/>
                  </a:lnTo>
                  <a:lnTo>
                    <a:pt x="312" y="204"/>
                  </a:lnTo>
                  <a:lnTo>
                    <a:pt x="312" y="162"/>
                  </a:lnTo>
                  <a:lnTo>
                    <a:pt x="318" y="150"/>
                  </a:lnTo>
                  <a:lnTo>
                    <a:pt x="318" y="132"/>
                  </a:lnTo>
                  <a:lnTo>
                    <a:pt x="306" y="132"/>
                  </a:lnTo>
                  <a:lnTo>
                    <a:pt x="306" y="96"/>
                  </a:lnTo>
                  <a:lnTo>
                    <a:pt x="294" y="90"/>
                  </a:lnTo>
                  <a:lnTo>
                    <a:pt x="288" y="84"/>
                  </a:lnTo>
                  <a:lnTo>
                    <a:pt x="288" y="78"/>
                  </a:lnTo>
                  <a:lnTo>
                    <a:pt x="270" y="42"/>
                  </a:lnTo>
                  <a:lnTo>
                    <a:pt x="216" y="0"/>
                  </a:lnTo>
                  <a:lnTo>
                    <a:pt x="138" y="12"/>
                  </a:lnTo>
                  <a:lnTo>
                    <a:pt x="36" y="30"/>
                  </a:lnTo>
                  <a:lnTo>
                    <a:pt x="30" y="60"/>
                  </a:lnTo>
                  <a:lnTo>
                    <a:pt x="18" y="72"/>
                  </a:lnTo>
                  <a:lnTo>
                    <a:pt x="6" y="78"/>
                  </a:lnTo>
                  <a:lnTo>
                    <a:pt x="0" y="84"/>
                  </a:lnTo>
                  <a:lnTo>
                    <a:pt x="0" y="96"/>
                  </a:lnTo>
                  <a:lnTo>
                    <a:pt x="12" y="120"/>
                  </a:lnTo>
                  <a:lnTo>
                    <a:pt x="12" y="126"/>
                  </a:lnTo>
                  <a:lnTo>
                    <a:pt x="18" y="132"/>
                  </a:lnTo>
                  <a:lnTo>
                    <a:pt x="18" y="156"/>
                  </a:lnTo>
                  <a:lnTo>
                    <a:pt x="6" y="228"/>
                  </a:lnTo>
                  <a:lnTo>
                    <a:pt x="6" y="246"/>
                  </a:lnTo>
                  <a:lnTo>
                    <a:pt x="24" y="264"/>
                  </a:lnTo>
                  <a:lnTo>
                    <a:pt x="24" y="270"/>
                  </a:lnTo>
                  <a:lnTo>
                    <a:pt x="30" y="276"/>
                  </a:lnTo>
                  <a:lnTo>
                    <a:pt x="36" y="288"/>
                  </a:lnTo>
                  <a:lnTo>
                    <a:pt x="48" y="294"/>
                  </a:lnTo>
                  <a:lnTo>
                    <a:pt x="54" y="306"/>
                  </a:lnTo>
                  <a:lnTo>
                    <a:pt x="60" y="312"/>
                  </a:lnTo>
                  <a:lnTo>
                    <a:pt x="84" y="324"/>
                  </a:lnTo>
                  <a:lnTo>
                    <a:pt x="102" y="342"/>
                  </a:lnTo>
                  <a:lnTo>
                    <a:pt x="114" y="348"/>
                  </a:lnTo>
                  <a:lnTo>
                    <a:pt x="120" y="366"/>
                  </a:lnTo>
                  <a:lnTo>
                    <a:pt x="126" y="366"/>
                  </a:lnTo>
                  <a:lnTo>
                    <a:pt x="132" y="372"/>
                  </a:lnTo>
                  <a:lnTo>
                    <a:pt x="168" y="390"/>
                  </a:lnTo>
                  <a:lnTo>
                    <a:pt x="198" y="390"/>
                  </a:lnTo>
                  <a:lnTo>
                    <a:pt x="210" y="396"/>
                  </a:lnTo>
                  <a:lnTo>
                    <a:pt x="216" y="402"/>
                  </a:lnTo>
                  <a:lnTo>
                    <a:pt x="228" y="408"/>
                  </a:lnTo>
                  <a:lnTo>
                    <a:pt x="234" y="414"/>
                  </a:lnTo>
                  <a:lnTo>
                    <a:pt x="240" y="414"/>
                  </a:lnTo>
                  <a:lnTo>
                    <a:pt x="246" y="420"/>
                  </a:lnTo>
                  <a:lnTo>
                    <a:pt x="258" y="426"/>
                  </a:lnTo>
                  <a:lnTo>
                    <a:pt x="276" y="438"/>
                  </a:lnTo>
                  <a:lnTo>
                    <a:pt x="312" y="456"/>
                  </a:lnTo>
                  <a:lnTo>
                    <a:pt x="318" y="462"/>
                  </a:lnTo>
                  <a:lnTo>
                    <a:pt x="330" y="462"/>
                  </a:lnTo>
                  <a:lnTo>
                    <a:pt x="342" y="468"/>
                  </a:lnTo>
                  <a:lnTo>
                    <a:pt x="360" y="474"/>
                  </a:lnTo>
                  <a:lnTo>
                    <a:pt x="372" y="480"/>
                  </a:lnTo>
                  <a:lnTo>
                    <a:pt x="378" y="486"/>
                  </a:lnTo>
                  <a:lnTo>
                    <a:pt x="372" y="492"/>
                  </a:lnTo>
                  <a:lnTo>
                    <a:pt x="372" y="504"/>
                  </a:lnTo>
                  <a:lnTo>
                    <a:pt x="366" y="510"/>
                  </a:lnTo>
                  <a:lnTo>
                    <a:pt x="360" y="522"/>
                  </a:lnTo>
                  <a:lnTo>
                    <a:pt x="366" y="528"/>
                  </a:lnTo>
                  <a:lnTo>
                    <a:pt x="372" y="540"/>
                  </a:lnTo>
                  <a:lnTo>
                    <a:pt x="372" y="546"/>
                  </a:lnTo>
                  <a:lnTo>
                    <a:pt x="366" y="552"/>
                  </a:lnTo>
                  <a:lnTo>
                    <a:pt x="348" y="552"/>
                  </a:lnTo>
                  <a:lnTo>
                    <a:pt x="348" y="588"/>
                  </a:lnTo>
                  <a:lnTo>
                    <a:pt x="342" y="594"/>
                  </a:lnTo>
                  <a:lnTo>
                    <a:pt x="336" y="606"/>
                  </a:lnTo>
                  <a:lnTo>
                    <a:pt x="330" y="612"/>
                  </a:lnTo>
                  <a:lnTo>
                    <a:pt x="324" y="624"/>
                  </a:lnTo>
                  <a:lnTo>
                    <a:pt x="324" y="636"/>
                  </a:lnTo>
                  <a:lnTo>
                    <a:pt x="330" y="642"/>
                  </a:lnTo>
                  <a:lnTo>
                    <a:pt x="354" y="642"/>
                  </a:lnTo>
                  <a:lnTo>
                    <a:pt x="366" y="636"/>
                  </a:lnTo>
                  <a:lnTo>
                    <a:pt x="372" y="636"/>
                  </a:lnTo>
                  <a:lnTo>
                    <a:pt x="384" y="642"/>
                  </a:lnTo>
                  <a:lnTo>
                    <a:pt x="390" y="648"/>
                  </a:lnTo>
                  <a:lnTo>
                    <a:pt x="402" y="654"/>
                  </a:lnTo>
                  <a:lnTo>
                    <a:pt x="420" y="660"/>
                  </a:lnTo>
                  <a:lnTo>
                    <a:pt x="480" y="66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lumMod val="50000"/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28" name="Papua New Guinea" descr="© INSCALE GmbH, 05.05.2010&#10;http://www.presentationload.com/">
              <a:extLst>
                <a:ext uri="{FF2B5EF4-FFF2-40B4-BE49-F238E27FC236}">
                  <a16:creationId xmlns:a16="http://schemas.microsoft.com/office/drawing/2014/main" id="{3164A268-DD97-46E9-A176-04B3D69E5520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9974638" y="4589024"/>
              <a:ext cx="482621" cy="325330"/>
            </a:xfrm>
            <a:custGeom>
              <a:avLst/>
              <a:gdLst>
                <a:gd name="T0" fmla="*/ 2147483647 w 1086"/>
                <a:gd name="T1" fmla="*/ 2147483647 h 726"/>
                <a:gd name="T2" fmla="*/ 2147483647 w 1086"/>
                <a:gd name="T3" fmla="*/ 2147483647 h 726"/>
                <a:gd name="T4" fmla="*/ 2147483647 w 1086"/>
                <a:gd name="T5" fmla="*/ 2147483647 h 726"/>
                <a:gd name="T6" fmla="*/ 2147483647 w 1086"/>
                <a:gd name="T7" fmla="*/ 2147483647 h 726"/>
                <a:gd name="T8" fmla="*/ 2147483647 w 1086"/>
                <a:gd name="T9" fmla="*/ 2147483647 h 726"/>
                <a:gd name="T10" fmla="*/ 2147483647 w 1086"/>
                <a:gd name="T11" fmla="*/ 2147483647 h 726"/>
                <a:gd name="T12" fmla="*/ 2147483647 w 1086"/>
                <a:gd name="T13" fmla="*/ 2147483647 h 726"/>
                <a:gd name="T14" fmla="*/ 2147483647 w 1086"/>
                <a:gd name="T15" fmla="*/ 2147483647 h 726"/>
                <a:gd name="T16" fmla="*/ 2147483647 w 1086"/>
                <a:gd name="T17" fmla="*/ 2147483647 h 726"/>
                <a:gd name="T18" fmla="*/ 2147483647 w 1086"/>
                <a:gd name="T19" fmla="*/ 2147483647 h 726"/>
                <a:gd name="T20" fmla="*/ 2147483647 w 1086"/>
                <a:gd name="T21" fmla="*/ 2147483647 h 726"/>
                <a:gd name="T22" fmla="*/ 2147483647 w 1086"/>
                <a:gd name="T23" fmla="*/ 2147483647 h 726"/>
                <a:gd name="T24" fmla="*/ 2147483647 w 1086"/>
                <a:gd name="T25" fmla="*/ 2147483647 h 726"/>
                <a:gd name="T26" fmla="*/ 2147483647 w 1086"/>
                <a:gd name="T27" fmla="*/ 2147483647 h 726"/>
                <a:gd name="T28" fmla="*/ 2147483647 w 1086"/>
                <a:gd name="T29" fmla="*/ 2147483647 h 726"/>
                <a:gd name="T30" fmla="*/ 2147483647 w 1086"/>
                <a:gd name="T31" fmla="*/ 2147483647 h 726"/>
                <a:gd name="T32" fmla="*/ 2147483647 w 1086"/>
                <a:gd name="T33" fmla="*/ 2147483647 h 726"/>
                <a:gd name="T34" fmla="*/ 2147483647 w 1086"/>
                <a:gd name="T35" fmla="*/ 2147483647 h 726"/>
                <a:gd name="T36" fmla="*/ 2147483647 w 1086"/>
                <a:gd name="T37" fmla="*/ 2147483647 h 726"/>
                <a:gd name="T38" fmla="*/ 2147483647 w 1086"/>
                <a:gd name="T39" fmla="*/ 2147483647 h 726"/>
                <a:gd name="T40" fmla="*/ 2147483647 w 1086"/>
                <a:gd name="T41" fmla="*/ 2147483647 h 726"/>
                <a:gd name="T42" fmla="*/ 2147483647 w 1086"/>
                <a:gd name="T43" fmla="*/ 2147483647 h 726"/>
                <a:gd name="T44" fmla="*/ 2147483647 w 1086"/>
                <a:gd name="T45" fmla="*/ 2147483647 h 726"/>
                <a:gd name="T46" fmla="*/ 2147483647 w 1086"/>
                <a:gd name="T47" fmla="*/ 2147483647 h 726"/>
                <a:gd name="T48" fmla="*/ 2147483647 w 1086"/>
                <a:gd name="T49" fmla="*/ 2147483647 h 726"/>
                <a:gd name="T50" fmla="*/ 2147483647 w 1086"/>
                <a:gd name="T51" fmla="*/ 2147483647 h 726"/>
                <a:gd name="T52" fmla="*/ 2147483647 w 1086"/>
                <a:gd name="T53" fmla="*/ 2147483647 h 726"/>
                <a:gd name="T54" fmla="*/ 2147483647 w 1086"/>
                <a:gd name="T55" fmla="*/ 2147483647 h 726"/>
                <a:gd name="T56" fmla="*/ 2147483647 w 1086"/>
                <a:gd name="T57" fmla="*/ 2147483647 h 726"/>
                <a:gd name="T58" fmla="*/ 2147483647 w 1086"/>
                <a:gd name="T59" fmla="*/ 2147483647 h 726"/>
                <a:gd name="T60" fmla="*/ 2147483647 w 1086"/>
                <a:gd name="T61" fmla="*/ 2147483647 h 726"/>
                <a:gd name="T62" fmla="*/ 2147483647 w 1086"/>
                <a:gd name="T63" fmla="*/ 2147483647 h 726"/>
                <a:gd name="T64" fmla="*/ 2147483647 w 1086"/>
                <a:gd name="T65" fmla="*/ 2147483647 h 726"/>
                <a:gd name="T66" fmla="*/ 2147483647 w 1086"/>
                <a:gd name="T67" fmla="*/ 2147483647 h 726"/>
                <a:gd name="T68" fmla="*/ 2147483647 w 1086"/>
                <a:gd name="T69" fmla="*/ 2147483647 h 726"/>
                <a:gd name="T70" fmla="*/ 2147483647 w 1086"/>
                <a:gd name="T71" fmla="*/ 2147483647 h 726"/>
                <a:gd name="T72" fmla="*/ 2147483647 w 1086"/>
                <a:gd name="T73" fmla="*/ 2147483647 h 726"/>
                <a:gd name="T74" fmla="*/ 2147483647 w 1086"/>
                <a:gd name="T75" fmla="*/ 2147483647 h 726"/>
                <a:gd name="T76" fmla="*/ 2147483647 w 1086"/>
                <a:gd name="T77" fmla="*/ 2147483647 h 726"/>
                <a:gd name="T78" fmla="*/ 2147483647 w 1086"/>
                <a:gd name="T79" fmla="*/ 2147483647 h 726"/>
                <a:gd name="T80" fmla="*/ 2147483647 w 1086"/>
                <a:gd name="T81" fmla="*/ 2147483647 h 726"/>
                <a:gd name="T82" fmla="*/ 2147483647 w 1086"/>
                <a:gd name="T83" fmla="*/ 2147483647 h 726"/>
                <a:gd name="T84" fmla="*/ 2147483647 w 1086"/>
                <a:gd name="T85" fmla="*/ 2147483647 h 726"/>
                <a:gd name="T86" fmla="*/ 2147483647 w 1086"/>
                <a:gd name="T87" fmla="*/ 2147483647 h 726"/>
                <a:gd name="T88" fmla="*/ 2147483647 w 1086"/>
                <a:gd name="T89" fmla="*/ 2147483647 h 726"/>
                <a:gd name="T90" fmla="*/ 2147483647 w 1086"/>
                <a:gd name="T91" fmla="*/ 2147483647 h 726"/>
                <a:gd name="T92" fmla="*/ 2147483647 w 1086"/>
                <a:gd name="T93" fmla="*/ 2147483647 h 726"/>
                <a:gd name="T94" fmla="*/ 2147483647 w 1086"/>
                <a:gd name="T95" fmla="*/ 2147483647 h 726"/>
                <a:gd name="T96" fmla="*/ 2147483647 w 1086"/>
                <a:gd name="T97" fmla="*/ 2147483647 h 726"/>
                <a:gd name="T98" fmla="*/ 2147483647 w 1086"/>
                <a:gd name="T99" fmla="*/ 2147483647 h 726"/>
                <a:gd name="T100" fmla="*/ 2147483647 w 1086"/>
                <a:gd name="T101" fmla="*/ 2147483647 h 726"/>
                <a:gd name="T102" fmla="*/ 2147483647 w 1086"/>
                <a:gd name="T103" fmla="*/ 2147483647 h 726"/>
                <a:gd name="T104" fmla="*/ 2147483647 w 1086"/>
                <a:gd name="T105" fmla="*/ 2147483647 h 726"/>
                <a:gd name="T106" fmla="*/ 2147483647 w 1086"/>
                <a:gd name="T107" fmla="*/ 2147483647 h 726"/>
                <a:gd name="T108" fmla="*/ 2147483647 w 1086"/>
                <a:gd name="T109" fmla="*/ 2147483647 h 726"/>
                <a:gd name="T110" fmla="*/ 2147483647 w 1086"/>
                <a:gd name="T111" fmla="*/ 2147483647 h 726"/>
                <a:gd name="T112" fmla="*/ 2147483647 w 1086"/>
                <a:gd name="T113" fmla="*/ 2147483647 h 72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086"/>
                <a:gd name="T172" fmla="*/ 0 h 726"/>
                <a:gd name="T173" fmla="*/ 1086 w 1086"/>
                <a:gd name="T174" fmla="*/ 726 h 72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086" h="726">
                  <a:moveTo>
                    <a:pt x="486" y="0"/>
                  </a:moveTo>
                  <a:lnTo>
                    <a:pt x="462" y="0"/>
                  </a:lnTo>
                  <a:lnTo>
                    <a:pt x="450" y="6"/>
                  </a:lnTo>
                  <a:lnTo>
                    <a:pt x="444" y="12"/>
                  </a:lnTo>
                  <a:lnTo>
                    <a:pt x="432" y="18"/>
                  </a:lnTo>
                  <a:lnTo>
                    <a:pt x="462" y="36"/>
                  </a:lnTo>
                  <a:lnTo>
                    <a:pt x="474" y="36"/>
                  </a:lnTo>
                  <a:lnTo>
                    <a:pt x="486" y="30"/>
                  </a:lnTo>
                  <a:lnTo>
                    <a:pt x="498" y="18"/>
                  </a:lnTo>
                  <a:lnTo>
                    <a:pt x="492" y="6"/>
                  </a:lnTo>
                  <a:lnTo>
                    <a:pt x="486" y="0"/>
                  </a:lnTo>
                  <a:close/>
                  <a:moveTo>
                    <a:pt x="756" y="216"/>
                  </a:moveTo>
                  <a:lnTo>
                    <a:pt x="750" y="222"/>
                  </a:lnTo>
                  <a:lnTo>
                    <a:pt x="750" y="228"/>
                  </a:lnTo>
                  <a:lnTo>
                    <a:pt x="756" y="234"/>
                  </a:lnTo>
                  <a:lnTo>
                    <a:pt x="768" y="240"/>
                  </a:lnTo>
                  <a:lnTo>
                    <a:pt x="774" y="246"/>
                  </a:lnTo>
                  <a:lnTo>
                    <a:pt x="774" y="264"/>
                  </a:lnTo>
                  <a:lnTo>
                    <a:pt x="702" y="300"/>
                  </a:lnTo>
                  <a:lnTo>
                    <a:pt x="666" y="300"/>
                  </a:lnTo>
                  <a:lnTo>
                    <a:pt x="630" y="312"/>
                  </a:lnTo>
                  <a:lnTo>
                    <a:pt x="594" y="330"/>
                  </a:lnTo>
                  <a:lnTo>
                    <a:pt x="588" y="336"/>
                  </a:lnTo>
                  <a:lnTo>
                    <a:pt x="570" y="336"/>
                  </a:lnTo>
                  <a:lnTo>
                    <a:pt x="564" y="342"/>
                  </a:lnTo>
                  <a:lnTo>
                    <a:pt x="588" y="378"/>
                  </a:lnTo>
                  <a:lnTo>
                    <a:pt x="684" y="378"/>
                  </a:lnTo>
                  <a:lnTo>
                    <a:pt x="702" y="366"/>
                  </a:lnTo>
                  <a:lnTo>
                    <a:pt x="738" y="366"/>
                  </a:lnTo>
                  <a:lnTo>
                    <a:pt x="750" y="360"/>
                  </a:lnTo>
                  <a:lnTo>
                    <a:pt x="774" y="336"/>
                  </a:lnTo>
                  <a:lnTo>
                    <a:pt x="774" y="330"/>
                  </a:lnTo>
                  <a:lnTo>
                    <a:pt x="804" y="324"/>
                  </a:lnTo>
                  <a:lnTo>
                    <a:pt x="798" y="300"/>
                  </a:lnTo>
                  <a:lnTo>
                    <a:pt x="822" y="300"/>
                  </a:lnTo>
                  <a:lnTo>
                    <a:pt x="822" y="288"/>
                  </a:lnTo>
                  <a:lnTo>
                    <a:pt x="828" y="258"/>
                  </a:lnTo>
                  <a:lnTo>
                    <a:pt x="828" y="228"/>
                  </a:lnTo>
                  <a:lnTo>
                    <a:pt x="822" y="198"/>
                  </a:lnTo>
                  <a:lnTo>
                    <a:pt x="816" y="192"/>
                  </a:lnTo>
                  <a:lnTo>
                    <a:pt x="804" y="186"/>
                  </a:lnTo>
                  <a:lnTo>
                    <a:pt x="792" y="192"/>
                  </a:lnTo>
                  <a:lnTo>
                    <a:pt x="786" y="198"/>
                  </a:lnTo>
                  <a:lnTo>
                    <a:pt x="762" y="210"/>
                  </a:lnTo>
                  <a:lnTo>
                    <a:pt x="756" y="216"/>
                  </a:lnTo>
                  <a:close/>
                  <a:moveTo>
                    <a:pt x="834" y="132"/>
                  </a:moveTo>
                  <a:lnTo>
                    <a:pt x="822" y="132"/>
                  </a:lnTo>
                  <a:lnTo>
                    <a:pt x="816" y="120"/>
                  </a:lnTo>
                  <a:lnTo>
                    <a:pt x="804" y="108"/>
                  </a:lnTo>
                  <a:lnTo>
                    <a:pt x="792" y="102"/>
                  </a:lnTo>
                  <a:lnTo>
                    <a:pt x="786" y="90"/>
                  </a:lnTo>
                  <a:lnTo>
                    <a:pt x="774" y="78"/>
                  </a:lnTo>
                  <a:lnTo>
                    <a:pt x="768" y="78"/>
                  </a:lnTo>
                  <a:lnTo>
                    <a:pt x="762" y="72"/>
                  </a:lnTo>
                  <a:lnTo>
                    <a:pt x="756" y="72"/>
                  </a:lnTo>
                  <a:lnTo>
                    <a:pt x="732" y="36"/>
                  </a:lnTo>
                  <a:lnTo>
                    <a:pt x="720" y="84"/>
                  </a:lnTo>
                  <a:lnTo>
                    <a:pt x="762" y="96"/>
                  </a:lnTo>
                  <a:lnTo>
                    <a:pt x="816" y="150"/>
                  </a:lnTo>
                  <a:lnTo>
                    <a:pt x="828" y="150"/>
                  </a:lnTo>
                  <a:lnTo>
                    <a:pt x="834" y="156"/>
                  </a:lnTo>
                  <a:lnTo>
                    <a:pt x="846" y="162"/>
                  </a:lnTo>
                  <a:lnTo>
                    <a:pt x="852" y="174"/>
                  </a:lnTo>
                  <a:lnTo>
                    <a:pt x="852" y="180"/>
                  </a:lnTo>
                  <a:lnTo>
                    <a:pt x="858" y="192"/>
                  </a:lnTo>
                  <a:lnTo>
                    <a:pt x="852" y="204"/>
                  </a:lnTo>
                  <a:lnTo>
                    <a:pt x="852" y="240"/>
                  </a:lnTo>
                  <a:lnTo>
                    <a:pt x="858" y="252"/>
                  </a:lnTo>
                  <a:lnTo>
                    <a:pt x="864" y="258"/>
                  </a:lnTo>
                  <a:lnTo>
                    <a:pt x="882" y="258"/>
                  </a:lnTo>
                  <a:lnTo>
                    <a:pt x="894" y="246"/>
                  </a:lnTo>
                  <a:lnTo>
                    <a:pt x="900" y="234"/>
                  </a:lnTo>
                  <a:lnTo>
                    <a:pt x="900" y="222"/>
                  </a:lnTo>
                  <a:lnTo>
                    <a:pt x="888" y="186"/>
                  </a:lnTo>
                  <a:lnTo>
                    <a:pt x="876" y="174"/>
                  </a:lnTo>
                  <a:lnTo>
                    <a:pt x="864" y="156"/>
                  </a:lnTo>
                  <a:lnTo>
                    <a:pt x="852" y="150"/>
                  </a:lnTo>
                  <a:lnTo>
                    <a:pt x="846" y="138"/>
                  </a:lnTo>
                  <a:lnTo>
                    <a:pt x="834" y="132"/>
                  </a:lnTo>
                  <a:close/>
                  <a:moveTo>
                    <a:pt x="1086" y="360"/>
                  </a:moveTo>
                  <a:lnTo>
                    <a:pt x="1020" y="294"/>
                  </a:lnTo>
                  <a:lnTo>
                    <a:pt x="1020" y="288"/>
                  </a:lnTo>
                  <a:lnTo>
                    <a:pt x="1002" y="270"/>
                  </a:lnTo>
                  <a:lnTo>
                    <a:pt x="984" y="270"/>
                  </a:lnTo>
                  <a:lnTo>
                    <a:pt x="978" y="276"/>
                  </a:lnTo>
                  <a:lnTo>
                    <a:pt x="978" y="300"/>
                  </a:lnTo>
                  <a:lnTo>
                    <a:pt x="996" y="330"/>
                  </a:lnTo>
                  <a:lnTo>
                    <a:pt x="1020" y="378"/>
                  </a:lnTo>
                  <a:lnTo>
                    <a:pt x="1086" y="438"/>
                  </a:lnTo>
                  <a:lnTo>
                    <a:pt x="1086" y="360"/>
                  </a:lnTo>
                  <a:close/>
                  <a:moveTo>
                    <a:pt x="672" y="672"/>
                  </a:moveTo>
                  <a:lnTo>
                    <a:pt x="630" y="642"/>
                  </a:lnTo>
                  <a:lnTo>
                    <a:pt x="648" y="630"/>
                  </a:lnTo>
                  <a:lnTo>
                    <a:pt x="636" y="630"/>
                  </a:lnTo>
                  <a:lnTo>
                    <a:pt x="624" y="624"/>
                  </a:lnTo>
                  <a:lnTo>
                    <a:pt x="612" y="624"/>
                  </a:lnTo>
                  <a:lnTo>
                    <a:pt x="600" y="618"/>
                  </a:lnTo>
                  <a:lnTo>
                    <a:pt x="594" y="606"/>
                  </a:lnTo>
                  <a:lnTo>
                    <a:pt x="594" y="594"/>
                  </a:lnTo>
                  <a:lnTo>
                    <a:pt x="600" y="582"/>
                  </a:lnTo>
                  <a:lnTo>
                    <a:pt x="600" y="564"/>
                  </a:lnTo>
                  <a:lnTo>
                    <a:pt x="588" y="570"/>
                  </a:lnTo>
                  <a:lnTo>
                    <a:pt x="582" y="570"/>
                  </a:lnTo>
                  <a:lnTo>
                    <a:pt x="570" y="576"/>
                  </a:lnTo>
                  <a:lnTo>
                    <a:pt x="564" y="576"/>
                  </a:lnTo>
                  <a:lnTo>
                    <a:pt x="552" y="582"/>
                  </a:lnTo>
                  <a:lnTo>
                    <a:pt x="552" y="552"/>
                  </a:lnTo>
                  <a:lnTo>
                    <a:pt x="528" y="540"/>
                  </a:lnTo>
                  <a:lnTo>
                    <a:pt x="528" y="492"/>
                  </a:lnTo>
                  <a:lnTo>
                    <a:pt x="474" y="456"/>
                  </a:lnTo>
                  <a:lnTo>
                    <a:pt x="450" y="402"/>
                  </a:lnTo>
                  <a:lnTo>
                    <a:pt x="474" y="390"/>
                  </a:lnTo>
                  <a:lnTo>
                    <a:pt x="480" y="384"/>
                  </a:lnTo>
                  <a:lnTo>
                    <a:pt x="492" y="378"/>
                  </a:lnTo>
                  <a:lnTo>
                    <a:pt x="504" y="366"/>
                  </a:lnTo>
                  <a:lnTo>
                    <a:pt x="504" y="360"/>
                  </a:lnTo>
                  <a:lnTo>
                    <a:pt x="492" y="336"/>
                  </a:lnTo>
                  <a:lnTo>
                    <a:pt x="468" y="324"/>
                  </a:lnTo>
                  <a:lnTo>
                    <a:pt x="462" y="318"/>
                  </a:lnTo>
                  <a:lnTo>
                    <a:pt x="456" y="318"/>
                  </a:lnTo>
                  <a:lnTo>
                    <a:pt x="450" y="312"/>
                  </a:lnTo>
                  <a:lnTo>
                    <a:pt x="438" y="312"/>
                  </a:lnTo>
                  <a:lnTo>
                    <a:pt x="402" y="300"/>
                  </a:lnTo>
                  <a:lnTo>
                    <a:pt x="390" y="300"/>
                  </a:lnTo>
                  <a:lnTo>
                    <a:pt x="378" y="294"/>
                  </a:lnTo>
                  <a:lnTo>
                    <a:pt x="372" y="294"/>
                  </a:lnTo>
                  <a:lnTo>
                    <a:pt x="372" y="234"/>
                  </a:lnTo>
                  <a:lnTo>
                    <a:pt x="366" y="222"/>
                  </a:lnTo>
                  <a:lnTo>
                    <a:pt x="354" y="210"/>
                  </a:lnTo>
                  <a:lnTo>
                    <a:pt x="342" y="210"/>
                  </a:lnTo>
                  <a:lnTo>
                    <a:pt x="288" y="156"/>
                  </a:lnTo>
                  <a:lnTo>
                    <a:pt x="252" y="162"/>
                  </a:lnTo>
                  <a:lnTo>
                    <a:pt x="216" y="126"/>
                  </a:lnTo>
                  <a:lnTo>
                    <a:pt x="186" y="120"/>
                  </a:lnTo>
                  <a:lnTo>
                    <a:pt x="66" y="60"/>
                  </a:lnTo>
                  <a:lnTo>
                    <a:pt x="42" y="72"/>
                  </a:lnTo>
                  <a:lnTo>
                    <a:pt x="0" y="42"/>
                  </a:lnTo>
                  <a:lnTo>
                    <a:pt x="42" y="72"/>
                  </a:lnTo>
                  <a:lnTo>
                    <a:pt x="36" y="102"/>
                  </a:lnTo>
                  <a:lnTo>
                    <a:pt x="36" y="240"/>
                  </a:lnTo>
                  <a:lnTo>
                    <a:pt x="30" y="258"/>
                  </a:lnTo>
                  <a:lnTo>
                    <a:pt x="30" y="372"/>
                  </a:lnTo>
                  <a:lnTo>
                    <a:pt x="24" y="378"/>
                  </a:lnTo>
                  <a:lnTo>
                    <a:pt x="12" y="384"/>
                  </a:lnTo>
                  <a:lnTo>
                    <a:pt x="0" y="396"/>
                  </a:lnTo>
                  <a:lnTo>
                    <a:pt x="0" y="402"/>
                  </a:lnTo>
                  <a:lnTo>
                    <a:pt x="6" y="408"/>
                  </a:lnTo>
                  <a:lnTo>
                    <a:pt x="18" y="414"/>
                  </a:lnTo>
                  <a:lnTo>
                    <a:pt x="30" y="414"/>
                  </a:lnTo>
                  <a:lnTo>
                    <a:pt x="30" y="444"/>
                  </a:lnTo>
                  <a:lnTo>
                    <a:pt x="24" y="456"/>
                  </a:lnTo>
                  <a:lnTo>
                    <a:pt x="24" y="480"/>
                  </a:lnTo>
                  <a:lnTo>
                    <a:pt x="18" y="492"/>
                  </a:lnTo>
                  <a:lnTo>
                    <a:pt x="18" y="504"/>
                  </a:lnTo>
                  <a:lnTo>
                    <a:pt x="12" y="510"/>
                  </a:lnTo>
                  <a:lnTo>
                    <a:pt x="12" y="516"/>
                  </a:lnTo>
                  <a:lnTo>
                    <a:pt x="18" y="540"/>
                  </a:lnTo>
                  <a:lnTo>
                    <a:pt x="18" y="588"/>
                  </a:lnTo>
                  <a:lnTo>
                    <a:pt x="30" y="594"/>
                  </a:lnTo>
                  <a:lnTo>
                    <a:pt x="48" y="594"/>
                  </a:lnTo>
                  <a:lnTo>
                    <a:pt x="60" y="588"/>
                  </a:lnTo>
                  <a:lnTo>
                    <a:pt x="90" y="588"/>
                  </a:lnTo>
                  <a:lnTo>
                    <a:pt x="96" y="582"/>
                  </a:lnTo>
                  <a:lnTo>
                    <a:pt x="102" y="582"/>
                  </a:lnTo>
                  <a:lnTo>
                    <a:pt x="126" y="600"/>
                  </a:lnTo>
                  <a:lnTo>
                    <a:pt x="132" y="600"/>
                  </a:lnTo>
                  <a:lnTo>
                    <a:pt x="138" y="594"/>
                  </a:lnTo>
                  <a:lnTo>
                    <a:pt x="156" y="588"/>
                  </a:lnTo>
                  <a:lnTo>
                    <a:pt x="168" y="582"/>
                  </a:lnTo>
                  <a:lnTo>
                    <a:pt x="180" y="570"/>
                  </a:lnTo>
                  <a:lnTo>
                    <a:pt x="180" y="564"/>
                  </a:lnTo>
                  <a:lnTo>
                    <a:pt x="168" y="552"/>
                  </a:lnTo>
                  <a:lnTo>
                    <a:pt x="150" y="540"/>
                  </a:lnTo>
                  <a:lnTo>
                    <a:pt x="138" y="534"/>
                  </a:lnTo>
                  <a:lnTo>
                    <a:pt x="120" y="522"/>
                  </a:lnTo>
                  <a:lnTo>
                    <a:pt x="108" y="516"/>
                  </a:lnTo>
                  <a:lnTo>
                    <a:pt x="102" y="510"/>
                  </a:lnTo>
                  <a:lnTo>
                    <a:pt x="96" y="510"/>
                  </a:lnTo>
                  <a:lnTo>
                    <a:pt x="108" y="510"/>
                  </a:lnTo>
                  <a:lnTo>
                    <a:pt x="138" y="516"/>
                  </a:lnTo>
                  <a:lnTo>
                    <a:pt x="204" y="516"/>
                  </a:lnTo>
                  <a:lnTo>
                    <a:pt x="204" y="510"/>
                  </a:lnTo>
                  <a:lnTo>
                    <a:pt x="198" y="504"/>
                  </a:lnTo>
                  <a:lnTo>
                    <a:pt x="198" y="498"/>
                  </a:lnTo>
                  <a:lnTo>
                    <a:pt x="186" y="486"/>
                  </a:lnTo>
                  <a:lnTo>
                    <a:pt x="192" y="492"/>
                  </a:lnTo>
                  <a:lnTo>
                    <a:pt x="204" y="492"/>
                  </a:lnTo>
                  <a:lnTo>
                    <a:pt x="210" y="498"/>
                  </a:lnTo>
                  <a:lnTo>
                    <a:pt x="216" y="498"/>
                  </a:lnTo>
                  <a:lnTo>
                    <a:pt x="222" y="492"/>
                  </a:lnTo>
                  <a:lnTo>
                    <a:pt x="222" y="486"/>
                  </a:lnTo>
                  <a:lnTo>
                    <a:pt x="216" y="480"/>
                  </a:lnTo>
                  <a:lnTo>
                    <a:pt x="216" y="468"/>
                  </a:lnTo>
                  <a:lnTo>
                    <a:pt x="210" y="462"/>
                  </a:lnTo>
                  <a:lnTo>
                    <a:pt x="222" y="468"/>
                  </a:lnTo>
                  <a:lnTo>
                    <a:pt x="228" y="474"/>
                  </a:lnTo>
                  <a:lnTo>
                    <a:pt x="246" y="474"/>
                  </a:lnTo>
                  <a:lnTo>
                    <a:pt x="252" y="468"/>
                  </a:lnTo>
                  <a:lnTo>
                    <a:pt x="264" y="462"/>
                  </a:lnTo>
                  <a:lnTo>
                    <a:pt x="270" y="456"/>
                  </a:lnTo>
                  <a:lnTo>
                    <a:pt x="288" y="474"/>
                  </a:lnTo>
                  <a:lnTo>
                    <a:pt x="300" y="480"/>
                  </a:lnTo>
                  <a:lnTo>
                    <a:pt x="306" y="486"/>
                  </a:lnTo>
                  <a:lnTo>
                    <a:pt x="312" y="486"/>
                  </a:lnTo>
                  <a:lnTo>
                    <a:pt x="330" y="492"/>
                  </a:lnTo>
                  <a:lnTo>
                    <a:pt x="342" y="492"/>
                  </a:lnTo>
                  <a:lnTo>
                    <a:pt x="378" y="504"/>
                  </a:lnTo>
                  <a:lnTo>
                    <a:pt x="390" y="510"/>
                  </a:lnTo>
                  <a:lnTo>
                    <a:pt x="402" y="534"/>
                  </a:lnTo>
                  <a:lnTo>
                    <a:pt x="402" y="558"/>
                  </a:lnTo>
                  <a:lnTo>
                    <a:pt x="408" y="570"/>
                  </a:lnTo>
                  <a:lnTo>
                    <a:pt x="420" y="582"/>
                  </a:lnTo>
                  <a:lnTo>
                    <a:pt x="438" y="582"/>
                  </a:lnTo>
                  <a:lnTo>
                    <a:pt x="450" y="594"/>
                  </a:lnTo>
                  <a:lnTo>
                    <a:pt x="450" y="606"/>
                  </a:lnTo>
                  <a:lnTo>
                    <a:pt x="456" y="618"/>
                  </a:lnTo>
                  <a:lnTo>
                    <a:pt x="468" y="654"/>
                  </a:lnTo>
                  <a:lnTo>
                    <a:pt x="486" y="672"/>
                  </a:lnTo>
                  <a:lnTo>
                    <a:pt x="516" y="678"/>
                  </a:lnTo>
                  <a:lnTo>
                    <a:pt x="558" y="684"/>
                  </a:lnTo>
                  <a:lnTo>
                    <a:pt x="618" y="684"/>
                  </a:lnTo>
                  <a:lnTo>
                    <a:pt x="630" y="690"/>
                  </a:lnTo>
                  <a:lnTo>
                    <a:pt x="654" y="714"/>
                  </a:lnTo>
                  <a:lnTo>
                    <a:pt x="678" y="726"/>
                  </a:lnTo>
                  <a:lnTo>
                    <a:pt x="684" y="726"/>
                  </a:lnTo>
                  <a:lnTo>
                    <a:pt x="684" y="720"/>
                  </a:lnTo>
                  <a:lnTo>
                    <a:pt x="678" y="708"/>
                  </a:lnTo>
                  <a:lnTo>
                    <a:pt x="678" y="702"/>
                  </a:lnTo>
                  <a:lnTo>
                    <a:pt x="672" y="690"/>
                  </a:lnTo>
                  <a:lnTo>
                    <a:pt x="666" y="684"/>
                  </a:lnTo>
                  <a:lnTo>
                    <a:pt x="672" y="67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29" name="Pakistan" descr="© INSCALE GmbH, 05.05.2010&#10;http://www.presentationload.com/">
              <a:extLst>
                <a:ext uri="{FF2B5EF4-FFF2-40B4-BE49-F238E27FC236}">
                  <a16:creationId xmlns:a16="http://schemas.microsoft.com/office/drawing/2014/main" id="{E10334A7-DDDC-422C-8936-A391CC970F5D}"/>
                </a:ext>
              </a:extLst>
            </p:cNvPr>
            <p:cNvSpPr>
              <a:spLocks/>
            </p:cNvSpPr>
            <p:nvPr/>
          </p:nvSpPr>
          <p:spPr bwMode="gray">
            <a:xfrm>
              <a:off x="7409125" y="3181374"/>
              <a:ext cx="463570" cy="472919"/>
            </a:xfrm>
            <a:custGeom>
              <a:avLst/>
              <a:gdLst>
                <a:gd name="T0" fmla="*/ 2147483647 w 1050"/>
                <a:gd name="T1" fmla="*/ 2147483647 h 1056"/>
                <a:gd name="T2" fmla="*/ 2147483647 w 1050"/>
                <a:gd name="T3" fmla="*/ 2147483647 h 1056"/>
                <a:gd name="T4" fmla="*/ 2147483647 w 1050"/>
                <a:gd name="T5" fmla="*/ 2147483647 h 1056"/>
                <a:gd name="T6" fmla="*/ 2147483647 w 1050"/>
                <a:gd name="T7" fmla="*/ 2147483647 h 1056"/>
                <a:gd name="T8" fmla="*/ 2147483647 w 1050"/>
                <a:gd name="T9" fmla="*/ 2147483647 h 1056"/>
                <a:gd name="T10" fmla="*/ 2147483647 w 1050"/>
                <a:gd name="T11" fmla="*/ 2147483647 h 1056"/>
                <a:gd name="T12" fmla="*/ 2147483647 w 1050"/>
                <a:gd name="T13" fmla="*/ 2147483647 h 1056"/>
                <a:gd name="T14" fmla="*/ 2147483647 w 1050"/>
                <a:gd name="T15" fmla="*/ 2147483647 h 1056"/>
                <a:gd name="T16" fmla="*/ 2147483647 w 1050"/>
                <a:gd name="T17" fmla="*/ 2147483647 h 1056"/>
                <a:gd name="T18" fmla="*/ 2147483647 w 1050"/>
                <a:gd name="T19" fmla="*/ 2147483647 h 1056"/>
                <a:gd name="T20" fmla="*/ 2147483647 w 1050"/>
                <a:gd name="T21" fmla="*/ 2147483647 h 1056"/>
                <a:gd name="T22" fmla="*/ 2147483647 w 1050"/>
                <a:gd name="T23" fmla="*/ 2147483647 h 1056"/>
                <a:gd name="T24" fmla="*/ 2147483647 w 1050"/>
                <a:gd name="T25" fmla="*/ 2147483647 h 1056"/>
                <a:gd name="T26" fmla="*/ 2147483647 w 1050"/>
                <a:gd name="T27" fmla="*/ 2147483647 h 1056"/>
                <a:gd name="T28" fmla="*/ 2147483647 w 1050"/>
                <a:gd name="T29" fmla="*/ 2147483647 h 1056"/>
                <a:gd name="T30" fmla="*/ 2147483647 w 1050"/>
                <a:gd name="T31" fmla="*/ 2147483647 h 1056"/>
                <a:gd name="T32" fmla="*/ 2147483647 w 1050"/>
                <a:gd name="T33" fmla="*/ 2147483647 h 1056"/>
                <a:gd name="T34" fmla="*/ 2147483647 w 1050"/>
                <a:gd name="T35" fmla="*/ 2147483647 h 1056"/>
                <a:gd name="T36" fmla="*/ 2147483647 w 1050"/>
                <a:gd name="T37" fmla="*/ 2147483647 h 1056"/>
                <a:gd name="T38" fmla="*/ 2147483647 w 1050"/>
                <a:gd name="T39" fmla="*/ 2147483647 h 1056"/>
                <a:gd name="T40" fmla="*/ 2147483647 w 1050"/>
                <a:gd name="T41" fmla="*/ 2147483647 h 1056"/>
                <a:gd name="T42" fmla="*/ 2147483647 w 1050"/>
                <a:gd name="T43" fmla="*/ 2147483647 h 1056"/>
                <a:gd name="T44" fmla="*/ 0 w 1050"/>
                <a:gd name="T45" fmla="*/ 2147483647 h 1056"/>
                <a:gd name="T46" fmla="*/ 2147483647 w 1050"/>
                <a:gd name="T47" fmla="*/ 2147483647 h 1056"/>
                <a:gd name="T48" fmla="*/ 2147483647 w 1050"/>
                <a:gd name="T49" fmla="*/ 2147483647 h 1056"/>
                <a:gd name="T50" fmla="*/ 2147483647 w 1050"/>
                <a:gd name="T51" fmla="*/ 2147483647 h 1056"/>
                <a:gd name="T52" fmla="*/ 2147483647 w 1050"/>
                <a:gd name="T53" fmla="*/ 2147483647 h 1056"/>
                <a:gd name="T54" fmla="*/ 2147483647 w 1050"/>
                <a:gd name="T55" fmla="*/ 2147483647 h 1056"/>
                <a:gd name="T56" fmla="*/ 2147483647 w 1050"/>
                <a:gd name="T57" fmla="*/ 2147483647 h 1056"/>
                <a:gd name="T58" fmla="*/ 2147483647 w 1050"/>
                <a:gd name="T59" fmla="*/ 2147483647 h 1056"/>
                <a:gd name="T60" fmla="*/ 2147483647 w 1050"/>
                <a:gd name="T61" fmla="*/ 2147483647 h 1056"/>
                <a:gd name="T62" fmla="*/ 2147483647 w 1050"/>
                <a:gd name="T63" fmla="*/ 2147483647 h 1056"/>
                <a:gd name="T64" fmla="*/ 2147483647 w 1050"/>
                <a:gd name="T65" fmla="*/ 2147483647 h 1056"/>
                <a:gd name="T66" fmla="*/ 2147483647 w 1050"/>
                <a:gd name="T67" fmla="*/ 2147483647 h 1056"/>
                <a:gd name="T68" fmla="*/ 2147483647 w 1050"/>
                <a:gd name="T69" fmla="*/ 2147483647 h 1056"/>
                <a:gd name="T70" fmla="*/ 2147483647 w 1050"/>
                <a:gd name="T71" fmla="*/ 2147483647 h 1056"/>
                <a:gd name="T72" fmla="*/ 2147483647 w 1050"/>
                <a:gd name="T73" fmla="*/ 2147483647 h 1056"/>
                <a:gd name="T74" fmla="*/ 2147483647 w 1050"/>
                <a:gd name="T75" fmla="*/ 2147483647 h 1056"/>
                <a:gd name="T76" fmla="*/ 2147483647 w 1050"/>
                <a:gd name="T77" fmla="*/ 2147483647 h 1056"/>
                <a:gd name="T78" fmla="*/ 2147483647 w 1050"/>
                <a:gd name="T79" fmla="*/ 2147483647 h 1056"/>
                <a:gd name="T80" fmla="*/ 2147483647 w 1050"/>
                <a:gd name="T81" fmla="*/ 2147483647 h 1056"/>
                <a:gd name="T82" fmla="*/ 2147483647 w 1050"/>
                <a:gd name="T83" fmla="*/ 2147483647 h 1056"/>
                <a:gd name="T84" fmla="*/ 2147483647 w 1050"/>
                <a:gd name="T85" fmla="*/ 2147483647 h 1056"/>
                <a:gd name="T86" fmla="*/ 2147483647 w 1050"/>
                <a:gd name="T87" fmla="*/ 2147483647 h 1056"/>
                <a:gd name="T88" fmla="*/ 2147483647 w 1050"/>
                <a:gd name="T89" fmla="*/ 2147483647 h 1056"/>
                <a:gd name="T90" fmla="*/ 2147483647 w 1050"/>
                <a:gd name="T91" fmla="*/ 2147483647 h 1056"/>
                <a:gd name="T92" fmla="*/ 2147483647 w 1050"/>
                <a:gd name="T93" fmla="*/ 2147483647 h 1056"/>
                <a:gd name="T94" fmla="*/ 2147483647 w 1050"/>
                <a:gd name="T95" fmla="*/ 2147483647 h 1056"/>
                <a:gd name="T96" fmla="*/ 2147483647 w 1050"/>
                <a:gd name="T97" fmla="*/ 2147483647 h 1056"/>
                <a:gd name="T98" fmla="*/ 2147483647 w 1050"/>
                <a:gd name="T99" fmla="*/ 2147483647 h 1056"/>
                <a:gd name="T100" fmla="*/ 2147483647 w 1050"/>
                <a:gd name="T101" fmla="*/ 2147483647 h 1056"/>
                <a:gd name="T102" fmla="*/ 2147483647 w 1050"/>
                <a:gd name="T103" fmla="*/ 2147483647 h 1056"/>
                <a:gd name="T104" fmla="*/ 2147483647 w 1050"/>
                <a:gd name="T105" fmla="*/ 2147483647 h 1056"/>
                <a:gd name="T106" fmla="*/ 2147483647 w 1050"/>
                <a:gd name="T107" fmla="*/ 2147483647 h 1056"/>
                <a:gd name="T108" fmla="*/ 2147483647 w 1050"/>
                <a:gd name="T109" fmla="*/ 2147483647 h 1056"/>
                <a:gd name="T110" fmla="*/ 2147483647 w 1050"/>
                <a:gd name="T111" fmla="*/ 2147483647 h 1056"/>
                <a:gd name="T112" fmla="*/ 2147483647 w 1050"/>
                <a:gd name="T113" fmla="*/ 2147483647 h 1056"/>
                <a:gd name="T114" fmla="*/ 2147483647 w 1050"/>
                <a:gd name="T115" fmla="*/ 2147483647 h 1056"/>
                <a:gd name="T116" fmla="*/ 2147483647 w 1050"/>
                <a:gd name="T117" fmla="*/ 2147483647 h 1056"/>
                <a:gd name="T118" fmla="*/ 2147483647 w 1050"/>
                <a:gd name="T119" fmla="*/ 2147483647 h 1056"/>
                <a:gd name="T120" fmla="*/ 2147483647 w 1050"/>
                <a:gd name="T121" fmla="*/ 2147483647 h 1056"/>
                <a:gd name="T122" fmla="*/ 2147483647 w 1050"/>
                <a:gd name="T123" fmla="*/ 2147483647 h 105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050"/>
                <a:gd name="T187" fmla="*/ 0 h 1056"/>
                <a:gd name="T188" fmla="*/ 1050 w 1050"/>
                <a:gd name="T189" fmla="*/ 1056 h 105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050" h="1056">
                  <a:moveTo>
                    <a:pt x="1008" y="120"/>
                  </a:moveTo>
                  <a:lnTo>
                    <a:pt x="996" y="120"/>
                  </a:lnTo>
                  <a:lnTo>
                    <a:pt x="984" y="114"/>
                  </a:lnTo>
                  <a:lnTo>
                    <a:pt x="978" y="102"/>
                  </a:lnTo>
                  <a:lnTo>
                    <a:pt x="972" y="96"/>
                  </a:lnTo>
                  <a:lnTo>
                    <a:pt x="972" y="90"/>
                  </a:lnTo>
                  <a:lnTo>
                    <a:pt x="960" y="96"/>
                  </a:lnTo>
                  <a:lnTo>
                    <a:pt x="924" y="84"/>
                  </a:lnTo>
                  <a:lnTo>
                    <a:pt x="924" y="60"/>
                  </a:lnTo>
                  <a:lnTo>
                    <a:pt x="912" y="36"/>
                  </a:lnTo>
                  <a:lnTo>
                    <a:pt x="900" y="24"/>
                  </a:lnTo>
                  <a:lnTo>
                    <a:pt x="888" y="18"/>
                  </a:lnTo>
                  <a:lnTo>
                    <a:pt x="876" y="18"/>
                  </a:lnTo>
                  <a:lnTo>
                    <a:pt x="870" y="6"/>
                  </a:lnTo>
                  <a:lnTo>
                    <a:pt x="822" y="6"/>
                  </a:lnTo>
                  <a:lnTo>
                    <a:pt x="810" y="0"/>
                  </a:lnTo>
                  <a:lnTo>
                    <a:pt x="804" y="6"/>
                  </a:lnTo>
                  <a:lnTo>
                    <a:pt x="792" y="6"/>
                  </a:lnTo>
                  <a:lnTo>
                    <a:pt x="786" y="12"/>
                  </a:lnTo>
                  <a:lnTo>
                    <a:pt x="774" y="12"/>
                  </a:lnTo>
                  <a:lnTo>
                    <a:pt x="762" y="6"/>
                  </a:lnTo>
                  <a:lnTo>
                    <a:pt x="738" y="6"/>
                  </a:lnTo>
                  <a:lnTo>
                    <a:pt x="732" y="12"/>
                  </a:lnTo>
                  <a:lnTo>
                    <a:pt x="690" y="12"/>
                  </a:lnTo>
                  <a:lnTo>
                    <a:pt x="684" y="18"/>
                  </a:lnTo>
                  <a:lnTo>
                    <a:pt x="678" y="18"/>
                  </a:lnTo>
                  <a:lnTo>
                    <a:pt x="654" y="30"/>
                  </a:lnTo>
                  <a:lnTo>
                    <a:pt x="648" y="36"/>
                  </a:lnTo>
                  <a:lnTo>
                    <a:pt x="624" y="48"/>
                  </a:lnTo>
                  <a:lnTo>
                    <a:pt x="618" y="54"/>
                  </a:lnTo>
                  <a:lnTo>
                    <a:pt x="612" y="66"/>
                  </a:lnTo>
                  <a:lnTo>
                    <a:pt x="606" y="72"/>
                  </a:lnTo>
                  <a:lnTo>
                    <a:pt x="606" y="78"/>
                  </a:lnTo>
                  <a:lnTo>
                    <a:pt x="636" y="108"/>
                  </a:lnTo>
                  <a:lnTo>
                    <a:pt x="636" y="138"/>
                  </a:lnTo>
                  <a:lnTo>
                    <a:pt x="642" y="144"/>
                  </a:lnTo>
                  <a:lnTo>
                    <a:pt x="648" y="156"/>
                  </a:lnTo>
                  <a:lnTo>
                    <a:pt x="648" y="162"/>
                  </a:lnTo>
                  <a:lnTo>
                    <a:pt x="624" y="186"/>
                  </a:lnTo>
                  <a:lnTo>
                    <a:pt x="618" y="198"/>
                  </a:lnTo>
                  <a:lnTo>
                    <a:pt x="618" y="210"/>
                  </a:lnTo>
                  <a:lnTo>
                    <a:pt x="624" y="216"/>
                  </a:lnTo>
                  <a:lnTo>
                    <a:pt x="624" y="246"/>
                  </a:lnTo>
                  <a:lnTo>
                    <a:pt x="606" y="246"/>
                  </a:lnTo>
                  <a:lnTo>
                    <a:pt x="600" y="252"/>
                  </a:lnTo>
                  <a:lnTo>
                    <a:pt x="594" y="252"/>
                  </a:lnTo>
                  <a:lnTo>
                    <a:pt x="576" y="246"/>
                  </a:lnTo>
                  <a:lnTo>
                    <a:pt x="570" y="240"/>
                  </a:lnTo>
                  <a:lnTo>
                    <a:pt x="552" y="240"/>
                  </a:lnTo>
                  <a:lnTo>
                    <a:pt x="552" y="252"/>
                  </a:lnTo>
                  <a:lnTo>
                    <a:pt x="564" y="264"/>
                  </a:lnTo>
                  <a:lnTo>
                    <a:pt x="576" y="270"/>
                  </a:lnTo>
                  <a:lnTo>
                    <a:pt x="576" y="276"/>
                  </a:lnTo>
                  <a:lnTo>
                    <a:pt x="582" y="282"/>
                  </a:lnTo>
                  <a:lnTo>
                    <a:pt x="582" y="288"/>
                  </a:lnTo>
                  <a:lnTo>
                    <a:pt x="594" y="294"/>
                  </a:lnTo>
                  <a:lnTo>
                    <a:pt x="600" y="294"/>
                  </a:lnTo>
                  <a:lnTo>
                    <a:pt x="570" y="312"/>
                  </a:lnTo>
                  <a:lnTo>
                    <a:pt x="552" y="312"/>
                  </a:lnTo>
                  <a:lnTo>
                    <a:pt x="546" y="318"/>
                  </a:lnTo>
                  <a:lnTo>
                    <a:pt x="546" y="354"/>
                  </a:lnTo>
                  <a:lnTo>
                    <a:pt x="540" y="354"/>
                  </a:lnTo>
                  <a:lnTo>
                    <a:pt x="534" y="360"/>
                  </a:lnTo>
                  <a:lnTo>
                    <a:pt x="534" y="378"/>
                  </a:lnTo>
                  <a:lnTo>
                    <a:pt x="540" y="390"/>
                  </a:lnTo>
                  <a:lnTo>
                    <a:pt x="540" y="402"/>
                  </a:lnTo>
                  <a:lnTo>
                    <a:pt x="546" y="408"/>
                  </a:lnTo>
                  <a:lnTo>
                    <a:pt x="546" y="414"/>
                  </a:lnTo>
                  <a:lnTo>
                    <a:pt x="540" y="420"/>
                  </a:lnTo>
                  <a:lnTo>
                    <a:pt x="534" y="432"/>
                  </a:lnTo>
                  <a:lnTo>
                    <a:pt x="522" y="438"/>
                  </a:lnTo>
                  <a:lnTo>
                    <a:pt x="510" y="438"/>
                  </a:lnTo>
                  <a:lnTo>
                    <a:pt x="504" y="432"/>
                  </a:lnTo>
                  <a:lnTo>
                    <a:pt x="504" y="420"/>
                  </a:lnTo>
                  <a:lnTo>
                    <a:pt x="474" y="420"/>
                  </a:lnTo>
                  <a:lnTo>
                    <a:pt x="462" y="426"/>
                  </a:lnTo>
                  <a:lnTo>
                    <a:pt x="456" y="432"/>
                  </a:lnTo>
                  <a:lnTo>
                    <a:pt x="444" y="438"/>
                  </a:lnTo>
                  <a:lnTo>
                    <a:pt x="438" y="438"/>
                  </a:lnTo>
                  <a:lnTo>
                    <a:pt x="432" y="444"/>
                  </a:lnTo>
                  <a:lnTo>
                    <a:pt x="432" y="450"/>
                  </a:lnTo>
                  <a:lnTo>
                    <a:pt x="438" y="450"/>
                  </a:lnTo>
                  <a:lnTo>
                    <a:pt x="444" y="456"/>
                  </a:lnTo>
                  <a:lnTo>
                    <a:pt x="444" y="462"/>
                  </a:lnTo>
                  <a:lnTo>
                    <a:pt x="438" y="468"/>
                  </a:lnTo>
                  <a:lnTo>
                    <a:pt x="396" y="468"/>
                  </a:lnTo>
                  <a:lnTo>
                    <a:pt x="396" y="456"/>
                  </a:lnTo>
                  <a:lnTo>
                    <a:pt x="378" y="456"/>
                  </a:lnTo>
                  <a:lnTo>
                    <a:pt x="372" y="468"/>
                  </a:lnTo>
                  <a:lnTo>
                    <a:pt x="360" y="474"/>
                  </a:lnTo>
                  <a:lnTo>
                    <a:pt x="354" y="486"/>
                  </a:lnTo>
                  <a:lnTo>
                    <a:pt x="354" y="504"/>
                  </a:lnTo>
                  <a:lnTo>
                    <a:pt x="360" y="516"/>
                  </a:lnTo>
                  <a:lnTo>
                    <a:pt x="360" y="534"/>
                  </a:lnTo>
                  <a:lnTo>
                    <a:pt x="366" y="540"/>
                  </a:lnTo>
                  <a:lnTo>
                    <a:pt x="366" y="570"/>
                  </a:lnTo>
                  <a:lnTo>
                    <a:pt x="360" y="576"/>
                  </a:lnTo>
                  <a:lnTo>
                    <a:pt x="354" y="576"/>
                  </a:lnTo>
                  <a:lnTo>
                    <a:pt x="306" y="600"/>
                  </a:lnTo>
                  <a:lnTo>
                    <a:pt x="276" y="600"/>
                  </a:lnTo>
                  <a:lnTo>
                    <a:pt x="258" y="606"/>
                  </a:lnTo>
                  <a:lnTo>
                    <a:pt x="234" y="606"/>
                  </a:lnTo>
                  <a:lnTo>
                    <a:pt x="228" y="612"/>
                  </a:lnTo>
                  <a:lnTo>
                    <a:pt x="204" y="612"/>
                  </a:lnTo>
                  <a:lnTo>
                    <a:pt x="204" y="606"/>
                  </a:lnTo>
                  <a:lnTo>
                    <a:pt x="150" y="606"/>
                  </a:lnTo>
                  <a:lnTo>
                    <a:pt x="144" y="612"/>
                  </a:lnTo>
                  <a:lnTo>
                    <a:pt x="138" y="612"/>
                  </a:lnTo>
                  <a:lnTo>
                    <a:pt x="120" y="618"/>
                  </a:lnTo>
                  <a:lnTo>
                    <a:pt x="102" y="618"/>
                  </a:lnTo>
                  <a:lnTo>
                    <a:pt x="78" y="606"/>
                  </a:lnTo>
                  <a:lnTo>
                    <a:pt x="60" y="600"/>
                  </a:lnTo>
                  <a:lnTo>
                    <a:pt x="42" y="588"/>
                  </a:lnTo>
                  <a:lnTo>
                    <a:pt x="30" y="582"/>
                  </a:lnTo>
                  <a:lnTo>
                    <a:pt x="0" y="582"/>
                  </a:lnTo>
                  <a:lnTo>
                    <a:pt x="24" y="606"/>
                  </a:lnTo>
                  <a:lnTo>
                    <a:pt x="30" y="618"/>
                  </a:lnTo>
                  <a:lnTo>
                    <a:pt x="36" y="624"/>
                  </a:lnTo>
                  <a:lnTo>
                    <a:pt x="48" y="642"/>
                  </a:lnTo>
                  <a:lnTo>
                    <a:pt x="60" y="654"/>
                  </a:lnTo>
                  <a:lnTo>
                    <a:pt x="66" y="672"/>
                  </a:lnTo>
                  <a:lnTo>
                    <a:pt x="78" y="690"/>
                  </a:lnTo>
                  <a:lnTo>
                    <a:pt x="84" y="696"/>
                  </a:lnTo>
                  <a:lnTo>
                    <a:pt x="102" y="696"/>
                  </a:lnTo>
                  <a:lnTo>
                    <a:pt x="114" y="690"/>
                  </a:lnTo>
                  <a:lnTo>
                    <a:pt x="126" y="708"/>
                  </a:lnTo>
                  <a:lnTo>
                    <a:pt x="150" y="708"/>
                  </a:lnTo>
                  <a:lnTo>
                    <a:pt x="144" y="738"/>
                  </a:lnTo>
                  <a:lnTo>
                    <a:pt x="150" y="738"/>
                  </a:lnTo>
                  <a:lnTo>
                    <a:pt x="150" y="762"/>
                  </a:lnTo>
                  <a:lnTo>
                    <a:pt x="156" y="774"/>
                  </a:lnTo>
                  <a:lnTo>
                    <a:pt x="156" y="786"/>
                  </a:lnTo>
                  <a:lnTo>
                    <a:pt x="174" y="786"/>
                  </a:lnTo>
                  <a:lnTo>
                    <a:pt x="180" y="792"/>
                  </a:lnTo>
                  <a:lnTo>
                    <a:pt x="186" y="804"/>
                  </a:lnTo>
                  <a:lnTo>
                    <a:pt x="192" y="822"/>
                  </a:lnTo>
                  <a:lnTo>
                    <a:pt x="192" y="834"/>
                  </a:lnTo>
                  <a:lnTo>
                    <a:pt x="186" y="840"/>
                  </a:lnTo>
                  <a:lnTo>
                    <a:pt x="180" y="840"/>
                  </a:lnTo>
                  <a:lnTo>
                    <a:pt x="180" y="834"/>
                  </a:lnTo>
                  <a:lnTo>
                    <a:pt x="150" y="834"/>
                  </a:lnTo>
                  <a:lnTo>
                    <a:pt x="138" y="840"/>
                  </a:lnTo>
                  <a:lnTo>
                    <a:pt x="132" y="846"/>
                  </a:lnTo>
                  <a:lnTo>
                    <a:pt x="132" y="852"/>
                  </a:lnTo>
                  <a:lnTo>
                    <a:pt x="126" y="852"/>
                  </a:lnTo>
                  <a:lnTo>
                    <a:pt x="126" y="858"/>
                  </a:lnTo>
                  <a:lnTo>
                    <a:pt x="120" y="864"/>
                  </a:lnTo>
                  <a:lnTo>
                    <a:pt x="108" y="864"/>
                  </a:lnTo>
                  <a:lnTo>
                    <a:pt x="102" y="882"/>
                  </a:lnTo>
                  <a:lnTo>
                    <a:pt x="96" y="888"/>
                  </a:lnTo>
                  <a:lnTo>
                    <a:pt x="96" y="894"/>
                  </a:lnTo>
                  <a:lnTo>
                    <a:pt x="84" y="906"/>
                  </a:lnTo>
                  <a:lnTo>
                    <a:pt x="84" y="936"/>
                  </a:lnTo>
                  <a:lnTo>
                    <a:pt x="90" y="948"/>
                  </a:lnTo>
                  <a:lnTo>
                    <a:pt x="90" y="954"/>
                  </a:lnTo>
                  <a:lnTo>
                    <a:pt x="96" y="948"/>
                  </a:lnTo>
                  <a:lnTo>
                    <a:pt x="108" y="948"/>
                  </a:lnTo>
                  <a:lnTo>
                    <a:pt x="114" y="942"/>
                  </a:lnTo>
                  <a:lnTo>
                    <a:pt x="120" y="942"/>
                  </a:lnTo>
                  <a:lnTo>
                    <a:pt x="126" y="948"/>
                  </a:lnTo>
                  <a:lnTo>
                    <a:pt x="138" y="948"/>
                  </a:lnTo>
                  <a:lnTo>
                    <a:pt x="150" y="954"/>
                  </a:lnTo>
                  <a:lnTo>
                    <a:pt x="174" y="954"/>
                  </a:lnTo>
                  <a:lnTo>
                    <a:pt x="210" y="936"/>
                  </a:lnTo>
                  <a:lnTo>
                    <a:pt x="216" y="930"/>
                  </a:lnTo>
                  <a:lnTo>
                    <a:pt x="222" y="930"/>
                  </a:lnTo>
                  <a:lnTo>
                    <a:pt x="234" y="936"/>
                  </a:lnTo>
                  <a:lnTo>
                    <a:pt x="276" y="936"/>
                  </a:lnTo>
                  <a:lnTo>
                    <a:pt x="288" y="930"/>
                  </a:lnTo>
                  <a:lnTo>
                    <a:pt x="300" y="930"/>
                  </a:lnTo>
                  <a:lnTo>
                    <a:pt x="306" y="924"/>
                  </a:lnTo>
                  <a:lnTo>
                    <a:pt x="312" y="924"/>
                  </a:lnTo>
                  <a:lnTo>
                    <a:pt x="348" y="930"/>
                  </a:lnTo>
                  <a:lnTo>
                    <a:pt x="354" y="924"/>
                  </a:lnTo>
                  <a:lnTo>
                    <a:pt x="366" y="918"/>
                  </a:lnTo>
                  <a:lnTo>
                    <a:pt x="372" y="912"/>
                  </a:lnTo>
                  <a:lnTo>
                    <a:pt x="384" y="912"/>
                  </a:lnTo>
                  <a:lnTo>
                    <a:pt x="396" y="918"/>
                  </a:lnTo>
                  <a:lnTo>
                    <a:pt x="408" y="930"/>
                  </a:lnTo>
                  <a:lnTo>
                    <a:pt x="432" y="978"/>
                  </a:lnTo>
                  <a:lnTo>
                    <a:pt x="444" y="984"/>
                  </a:lnTo>
                  <a:lnTo>
                    <a:pt x="450" y="990"/>
                  </a:lnTo>
                  <a:lnTo>
                    <a:pt x="468" y="996"/>
                  </a:lnTo>
                  <a:lnTo>
                    <a:pt x="486" y="996"/>
                  </a:lnTo>
                  <a:lnTo>
                    <a:pt x="522" y="1008"/>
                  </a:lnTo>
                  <a:lnTo>
                    <a:pt x="540" y="1044"/>
                  </a:lnTo>
                  <a:lnTo>
                    <a:pt x="552" y="1056"/>
                  </a:lnTo>
                  <a:lnTo>
                    <a:pt x="570" y="1056"/>
                  </a:lnTo>
                  <a:lnTo>
                    <a:pt x="588" y="1050"/>
                  </a:lnTo>
                  <a:lnTo>
                    <a:pt x="582" y="1044"/>
                  </a:lnTo>
                  <a:lnTo>
                    <a:pt x="582" y="1032"/>
                  </a:lnTo>
                  <a:lnTo>
                    <a:pt x="594" y="1020"/>
                  </a:lnTo>
                  <a:lnTo>
                    <a:pt x="606" y="1020"/>
                  </a:lnTo>
                  <a:lnTo>
                    <a:pt x="618" y="1026"/>
                  </a:lnTo>
                  <a:lnTo>
                    <a:pt x="624" y="1032"/>
                  </a:lnTo>
                  <a:lnTo>
                    <a:pt x="648" y="1020"/>
                  </a:lnTo>
                  <a:lnTo>
                    <a:pt x="648" y="1026"/>
                  </a:lnTo>
                  <a:lnTo>
                    <a:pt x="654" y="1032"/>
                  </a:lnTo>
                  <a:lnTo>
                    <a:pt x="678" y="1032"/>
                  </a:lnTo>
                  <a:lnTo>
                    <a:pt x="690" y="1020"/>
                  </a:lnTo>
                  <a:lnTo>
                    <a:pt x="702" y="1014"/>
                  </a:lnTo>
                  <a:lnTo>
                    <a:pt x="708" y="1014"/>
                  </a:lnTo>
                  <a:lnTo>
                    <a:pt x="708" y="1026"/>
                  </a:lnTo>
                  <a:lnTo>
                    <a:pt x="714" y="1032"/>
                  </a:lnTo>
                  <a:lnTo>
                    <a:pt x="732" y="1032"/>
                  </a:lnTo>
                  <a:lnTo>
                    <a:pt x="738" y="1026"/>
                  </a:lnTo>
                  <a:lnTo>
                    <a:pt x="750" y="1020"/>
                  </a:lnTo>
                  <a:lnTo>
                    <a:pt x="750" y="996"/>
                  </a:lnTo>
                  <a:lnTo>
                    <a:pt x="744" y="990"/>
                  </a:lnTo>
                  <a:lnTo>
                    <a:pt x="738" y="978"/>
                  </a:lnTo>
                  <a:lnTo>
                    <a:pt x="714" y="936"/>
                  </a:lnTo>
                  <a:lnTo>
                    <a:pt x="714" y="912"/>
                  </a:lnTo>
                  <a:lnTo>
                    <a:pt x="690" y="912"/>
                  </a:lnTo>
                  <a:lnTo>
                    <a:pt x="678" y="900"/>
                  </a:lnTo>
                  <a:lnTo>
                    <a:pt x="672" y="888"/>
                  </a:lnTo>
                  <a:lnTo>
                    <a:pt x="666" y="882"/>
                  </a:lnTo>
                  <a:lnTo>
                    <a:pt x="672" y="852"/>
                  </a:lnTo>
                  <a:lnTo>
                    <a:pt x="672" y="834"/>
                  </a:lnTo>
                  <a:lnTo>
                    <a:pt x="642" y="840"/>
                  </a:lnTo>
                  <a:lnTo>
                    <a:pt x="636" y="840"/>
                  </a:lnTo>
                  <a:lnTo>
                    <a:pt x="624" y="834"/>
                  </a:lnTo>
                  <a:lnTo>
                    <a:pt x="618" y="828"/>
                  </a:lnTo>
                  <a:lnTo>
                    <a:pt x="618" y="804"/>
                  </a:lnTo>
                  <a:lnTo>
                    <a:pt x="624" y="792"/>
                  </a:lnTo>
                  <a:lnTo>
                    <a:pt x="636" y="780"/>
                  </a:lnTo>
                  <a:lnTo>
                    <a:pt x="642" y="768"/>
                  </a:lnTo>
                  <a:lnTo>
                    <a:pt x="648" y="762"/>
                  </a:lnTo>
                  <a:lnTo>
                    <a:pt x="654" y="750"/>
                  </a:lnTo>
                  <a:lnTo>
                    <a:pt x="654" y="744"/>
                  </a:lnTo>
                  <a:lnTo>
                    <a:pt x="666" y="732"/>
                  </a:lnTo>
                  <a:lnTo>
                    <a:pt x="678" y="726"/>
                  </a:lnTo>
                  <a:lnTo>
                    <a:pt x="684" y="726"/>
                  </a:lnTo>
                  <a:lnTo>
                    <a:pt x="690" y="732"/>
                  </a:lnTo>
                  <a:lnTo>
                    <a:pt x="690" y="744"/>
                  </a:lnTo>
                  <a:lnTo>
                    <a:pt x="696" y="750"/>
                  </a:lnTo>
                  <a:lnTo>
                    <a:pt x="702" y="750"/>
                  </a:lnTo>
                  <a:lnTo>
                    <a:pt x="726" y="738"/>
                  </a:lnTo>
                  <a:lnTo>
                    <a:pt x="732" y="732"/>
                  </a:lnTo>
                  <a:lnTo>
                    <a:pt x="738" y="738"/>
                  </a:lnTo>
                  <a:lnTo>
                    <a:pt x="756" y="738"/>
                  </a:lnTo>
                  <a:lnTo>
                    <a:pt x="762" y="732"/>
                  </a:lnTo>
                  <a:lnTo>
                    <a:pt x="768" y="720"/>
                  </a:lnTo>
                  <a:lnTo>
                    <a:pt x="774" y="714"/>
                  </a:lnTo>
                  <a:lnTo>
                    <a:pt x="774" y="708"/>
                  </a:lnTo>
                  <a:lnTo>
                    <a:pt x="792" y="696"/>
                  </a:lnTo>
                  <a:lnTo>
                    <a:pt x="792" y="678"/>
                  </a:lnTo>
                  <a:lnTo>
                    <a:pt x="798" y="672"/>
                  </a:lnTo>
                  <a:lnTo>
                    <a:pt x="798" y="666"/>
                  </a:lnTo>
                  <a:lnTo>
                    <a:pt x="804" y="660"/>
                  </a:lnTo>
                  <a:lnTo>
                    <a:pt x="828" y="648"/>
                  </a:lnTo>
                  <a:lnTo>
                    <a:pt x="840" y="636"/>
                  </a:lnTo>
                  <a:lnTo>
                    <a:pt x="846" y="618"/>
                  </a:lnTo>
                  <a:lnTo>
                    <a:pt x="846" y="606"/>
                  </a:lnTo>
                  <a:lnTo>
                    <a:pt x="852" y="588"/>
                  </a:lnTo>
                  <a:lnTo>
                    <a:pt x="852" y="576"/>
                  </a:lnTo>
                  <a:lnTo>
                    <a:pt x="858" y="570"/>
                  </a:lnTo>
                  <a:lnTo>
                    <a:pt x="870" y="564"/>
                  </a:lnTo>
                  <a:lnTo>
                    <a:pt x="876" y="558"/>
                  </a:lnTo>
                  <a:lnTo>
                    <a:pt x="888" y="558"/>
                  </a:lnTo>
                  <a:lnTo>
                    <a:pt x="870" y="534"/>
                  </a:lnTo>
                  <a:lnTo>
                    <a:pt x="894" y="498"/>
                  </a:lnTo>
                  <a:lnTo>
                    <a:pt x="924" y="480"/>
                  </a:lnTo>
                  <a:lnTo>
                    <a:pt x="924" y="474"/>
                  </a:lnTo>
                  <a:lnTo>
                    <a:pt x="912" y="462"/>
                  </a:lnTo>
                  <a:lnTo>
                    <a:pt x="906" y="450"/>
                  </a:lnTo>
                  <a:lnTo>
                    <a:pt x="906" y="414"/>
                  </a:lnTo>
                  <a:lnTo>
                    <a:pt x="912" y="408"/>
                  </a:lnTo>
                  <a:lnTo>
                    <a:pt x="924" y="408"/>
                  </a:lnTo>
                  <a:lnTo>
                    <a:pt x="948" y="396"/>
                  </a:lnTo>
                  <a:lnTo>
                    <a:pt x="954" y="390"/>
                  </a:lnTo>
                  <a:lnTo>
                    <a:pt x="954" y="384"/>
                  </a:lnTo>
                  <a:lnTo>
                    <a:pt x="948" y="378"/>
                  </a:lnTo>
                  <a:lnTo>
                    <a:pt x="936" y="372"/>
                  </a:lnTo>
                  <a:lnTo>
                    <a:pt x="900" y="372"/>
                  </a:lnTo>
                  <a:lnTo>
                    <a:pt x="894" y="336"/>
                  </a:lnTo>
                  <a:lnTo>
                    <a:pt x="876" y="336"/>
                  </a:lnTo>
                  <a:lnTo>
                    <a:pt x="864" y="318"/>
                  </a:lnTo>
                  <a:lnTo>
                    <a:pt x="846" y="318"/>
                  </a:lnTo>
                  <a:lnTo>
                    <a:pt x="846" y="306"/>
                  </a:lnTo>
                  <a:lnTo>
                    <a:pt x="852" y="294"/>
                  </a:lnTo>
                  <a:lnTo>
                    <a:pt x="852" y="288"/>
                  </a:lnTo>
                  <a:lnTo>
                    <a:pt x="846" y="288"/>
                  </a:lnTo>
                  <a:lnTo>
                    <a:pt x="834" y="276"/>
                  </a:lnTo>
                  <a:lnTo>
                    <a:pt x="834" y="270"/>
                  </a:lnTo>
                  <a:lnTo>
                    <a:pt x="840" y="264"/>
                  </a:lnTo>
                  <a:lnTo>
                    <a:pt x="846" y="252"/>
                  </a:lnTo>
                  <a:lnTo>
                    <a:pt x="852" y="246"/>
                  </a:lnTo>
                  <a:lnTo>
                    <a:pt x="822" y="240"/>
                  </a:lnTo>
                  <a:lnTo>
                    <a:pt x="828" y="228"/>
                  </a:lnTo>
                  <a:lnTo>
                    <a:pt x="804" y="210"/>
                  </a:lnTo>
                  <a:lnTo>
                    <a:pt x="804" y="204"/>
                  </a:lnTo>
                  <a:lnTo>
                    <a:pt x="810" y="192"/>
                  </a:lnTo>
                  <a:lnTo>
                    <a:pt x="834" y="180"/>
                  </a:lnTo>
                  <a:lnTo>
                    <a:pt x="876" y="180"/>
                  </a:lnTo>
                  <a:lnTo>
                    <a:pt x="894" y="186"/>
                  </a:lnTo>
                  <a:lnTo>
                    <a:pt x="912" y="186"/>
                  </a:lnTo>
                  <a:lnTo>
                    <a:pt x="918" y="192"/>
                  </a:lnTo>
                  <a:lnTo>
                    <a:pt x="918" y="204"/>
                  </a:lnTo>
                  <a:lnTo>
                    <a:pt x="930" y="204"/>
                  </a:lnTo>
                  <a:lnTo>
                    <a:pt x="942" y="198"/>
                  </a:lnTo>
                  <a:lnTo>
                    <a:pt x="948" y="192"/>
                  </a:lnTo>
                  <a:lnTo>
                    <a:pt x="960" y="186"/>
                  </a:lnTo>
                  <a:lnTo>
                    <a:pt x="966" y="180"/>
                  </a:lnTo>
                  <a:lnTo>
                    <a:pt x="972" y="186"/>
                  </a:lnTo>
                  <a:lnTo>
                    <a:pt x="978" y="180"/>
                  </a:lnTo>
                  <a:lnTo>
                    <a:pt x="1002" y="180"/>
                  </a:lnTo>
                  <a:lnTo>
                    <a:pt x="1002" y="162"/>
                  </a:lnTo>
                  <a:lnTo>
                    <a:pt x="1026" y="156"/>
                  </a:lnTo>
                  <a:lnTo>
                    <a:pt x="1050" y="120"/>
                  </a:lnTo>
                  <a:lnTo>
                    <a:pt x="1008" y="12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30" name="Nigeria" descr="© INSCALE GmbH, 05.05.2010&#10;http://www.presentationload.com/">
              <a:extLst>
                <a:ext uri="{FF2B5EF4-FFF2-40B4-BE49-F238E27FC236}">
                  <a16:creationId xmlns:a16="http://schemas.microsoft.com/office/drawing/2014/main" id="{C60609D2-C998-4483-AA13-163F60358B78}"/>
                </a:ext>
              </a:extLst>
            </p:cNvPr>
            <p:cNvSpPr>
              <a:spLocks/>
            </p:cNvSpPr>
            <p:nvPr/>
          </p:nvSpPr>
          <p:spPr bwMode="gray">
            <a:xfrm>
              <a:off x="5637398" y="4017712"/>
              <a:ext cx="369903" cy="347548"/>
            </a:xfrm>
            <a:custGeom>
              <a:avLst/>
              <a:gdLst>
                <a:gd name="T0" fmla="*/ 2147483647 w 840"/>
                <a:gd name="T1" fmla="*/ 2147483647 h 768"/>
                <a:gd name="T2" fmla="*/ 2147483647 w 840"/>
                <a:gd name="T3" fmla="*/ 2147483647 h 768"/>
                <a:gd name="T4" fmla="*/ 2147483647 w 840"/>
                <a:gd name="T5" fmla="*/ 2147483647 h 768"/>
                <a:gd name="T6" fmla="*/ 2147483647 w 840"/>
                <a:gd name="T7" fmla="*/ 2147483647 h 768"/>
                <a:gd name="T8" fmla="*/ 2147483647 w 840"/>
                <a:gd name="T9" fmla="*/ 2147483647 h 768"/>
                <a:gd name="T10" fmla="*/ 2147483647 w 840"/>
                <a:gd name="T11" fmla="*/ 2147483647 h 768"/>
                <a:gd name="T12" fmla="*/ 2147483647 w 840"/>
                <a:gd name="T13" fmla="*/ 2147483647 h 768"/>
                <a:gd name="T14" fmla="*/ 2147483647 w 840"/>
                <a:gd name="T15" fmla="*/ 2147483647 h 768"/>
                <a:gd name="T16" fmla="*/ 2147483647 w 840"/>
                <a:gd name="T17" fmla="*/ 2147483647 h 768"/>
                <a:gd name="T18" fmla="*/ 2147483647 w 840"/>
                <a:gd name="T19" fmla="*/ 2147483647 h 768"/>
                <a:gd name="T20" fmla="*/ 2147483647 w 840"/>
                <a:gd name="T21" fmla="*/ 2147483647 h 768"/>
                <a:gd name="T22" fmla="*/ 2147483647 w 840"/>
                <a:gd name="T23" fmla="*/ 2147483647 h 768"/>
                <a:gd name="T24" fmla="*/ 2147483647 w 840"/>
                <a:gd name="T25" fmla="*/ 2147483647 h 768"/>
                <a:gd name="T26" fmla="*/ 2147483647 w 840"/>
                <a:gd name="T27" fmla="*/ 2147483647 h 768"/>
                <a:gd name="T28" fmla="*/ 2147483647 w 840"/>
                <a:gd name="T29" fmla="*/ 2147483647 h 768"/>
                <a:gd name="T30" fmla="*/ 2147483647 w 840"/>
                <a:gd name="T31" fmla="*/ 2147483647 h 768"/>
                <a:gd name="T32" fmla="*/ 2147483647 w 840"/>
                <a:gd name="T33" fmla="*/ 2147483647 h 768"/>
                <a:gd name="T34" fmla="*/ 2147483647 w 840"/>
                <a:gd name="T35" fmla="*/ 2147483647 h 768"/>
                <a:gd name="T36" fmla="*/ 2147483647 w 840"/>
                <a:gd name="T37" fmla="*/ 2147483647 h 768"/>
                <a:gd name="T38" fmla="*/ 2147483647 w 840"/>
                <a:gd name="T39" fmla="*/ 2147483647 h 768"/>
                <a:gd name="T40" fmla="*/ 2147483647 w 840"/>
                <a:gd name="T41" fmla="*/ 2147483647 h 768"/>
                <a:gd name="T42" fmla="*/ 2147483647 w 840"/>
                <a:gd name="T43" fmla="*/ 2147483647 h 768"/>
                <a:gd name="T44" fmla="*/ 2147483647 w 840"/>
                <a:gd name="T45" fmla="*/ 2147483647 h 768"/>
                <a:gd name="T46" fmla="*/ 2147483647 w 840"/>
                <a:gd name="T47" fmla="*/ 2147483647 h 768"/>
                <a:gd name="T48" fmla="*/ 2147483647 w 840"/>
                <a:gd name="T49" fmla="*/ 2147483647 h 768"/>
                <a:gd name="T50" fmla="*/ 2147483647 w 840"/>
                <a:gd name="T51" fmla="*/ 2147483647 h 768"/>
                <a:gd name="T52" fmla="*/ 2147483647 w 840"/>
                <a:gd name="T53" fmla="*/ 2147483647 h 768"/>
                <a:gd name="T54" fmla="*/ 2147483647 w 840"/>
                <a:gd name="T55" fmla="*/ 2147483647 h 768"/>
                <a:gd name="T56" fmla="*/ 2147483647 w 840"/>
                <a:gd name="T57" fmla="*/ 2147483647 h 768"/>
                <a:gd name="T58" fmla="*/ 2147483647 w 840"/>
                <a:gd name="T59" fmla="*/ 2147483647 h 768"/>
                <a:gd name="T60" fmla="*/ 2147483647 w 840"/>
                <a:gd name="T61" fmla="*/ 2147483647 h 768"/>
                <a:gd name="T62" fmla="*/ 2147483647 w 840"/>
                <a:gd name="T63" fmla="*/ 2147483647 h 768"/>
                <a:gd name="T64" fmla="*/ 2147483647 w 840"/>
                <a:gd name="T65" fmla="*/ 2147483647 h 768"/>
                <a:gd name="T66" fmla="*/ 2147483647 w 840"/>
                <a:gd name="T67" fmla="*/ 2147483647 h 768"/>
                <a:gd name="T68" fmla="*/ 2147483647 w 840"/>
                <a:gd name="T69" fmla="*/ 2147483647 h 768"/>
                <a:gd name="T70" fmla="*/ 2147483647 w 840"/>
                <a:gd name="T71" fmla="*/ 2147483647 h 768"/>
                <a:gd name="T72" fmla="*/ 2147483647 w 840"/>
                <a:gd name="T73" fmla="*/ 2147483647 h 768"/>
                <a:gd name="T74" fmla="*/ 2147483647 w 840"/>
                <a:gd name="T75" fmla="*/ 2147483647 h 768"/>
                <a:gd name="T76" fmla="*/ 2147483647 w 840"/>
                <a:gd name="T77" fmla="*/ 2147483647 h 768"/>
                <a:gd name="T78" fmla="*/ 2147483647 w 840"/>
                <a:gd name="T79" fmla="*/ 2147483647 h 768"/>
                <a:gd name="T80" fmla="*/ 2147483647 w 840"/>
                <a:gd name="T81" fmla="*/ 2147483647 h 768"/>
                <a:gd name="T82" fmla="*/ 2147483647 w 840"/>
                <a:gd name="T83" fmla="*/ 2147483647 h 768"/>
                <a:gd name="T84" fmla="*/ 2147483647 w 840"/>
                <a:gd name="T85" fmla="*/ 2147483647 h 768"/>
                <a:gd name="T86" fmla="*/ 2147483647 w 840"/>
                <a:gd name="T87" fmla="*/ 2147483647 h 768"/>
                <a:gd name="T88" fmla="*/ 2147483647 w 840"/>
                <a:gd name="T89" fmla="*/ 2147483647 h 768"/>
                <a:gd name="T90" fmla="*/ 2147483647 w 840"/>
                <a:gd name="T91" fmla="*/ 2147483647 h 768"/>
                <a:gd name="T92" fmla="*/ 2147483647 w 840"/>
                <a:gd name="T93" fmla="*/ 2147483647 h 768"/>
                <a:gd name="T94" fmla="*/ 2147483647 w 840"/>
                <a:gd name="T95" fmla="*/ 2147483647 h 768"/>
                <a:gd name="T96" fmla="*/ 2147483647 w 840"/>
                <a:gd name="T97" fmla="*/ 2147483647 h 768"/>
                <a:gd name="T98" fmla="*/ 2147483647 w 840"/>
                <a:gd name="T99" fmla="*/ 2147483647 h 768"/>
                <a:gd name="T100" fmla="*/ 2147483647 w 840"/>
                <a:gd name="T101" fmla="*/ 2147483647 h 768"/>
                <a:gd name="T102" fmla="*/ 2147483647 w 840"/>
                <a:gd name="T103" fmla="*/ 2147483647 h 768"/>
                <a:gd name="T104" fmla="*/ 2147483647 w 840"/>
                <a:gd name="T105" fmla="*/ 2147483647 h 768"/>
                <a:gd name="T106" fmla="*/ 2147483647 w 840"/>
                <a:gd name="T107" fmla="*/ 2147483647 h 768"/>
                <a:gd name="T108" fmla="*/ 2147483647 w 840"/>
                <a:gd name="T109" fmla="*/ 2147483647 h 768"/>
                <a:gd name="T110" fmla="*/ 2147483647 w 840"/>
                <a:gd name="T111" fmla="*/ 2147483647 h 768"/>
                <a:gd name="T112" fmla="*/ 2147483647 w 840"/>
                <a:gd name="T113" fmla="*/ 2147483647 h 768"/>
                <a:gd name="T114" fmla="*/ 2147483647 w 840"/>
                <a:gd name="T115" fmla="*/ 2147483647 h 768"/>
                <a:gd name="T116" fmla="*/ 2147483647 w 840"/>
                <a:gd name="T117" fmla="*/ 2147483647 h 768"/>
                <a:gd name="T118" fmla="*/ 2147483647 w 840"/>
                <a:gd name="T119" fmla="*/ 2147483647 h 768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840"/>
                <a:gd name="T181" fmla="*/ 0 h 768"/>
                <a:gd name="T182" fmla="*/ 840 w 840"/>
                <a:gd name="T183" fmla="*/ 768 h 768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840" h="768">
                  <a:moveTo>
                    <a:pt x="420" y="738"/>
                  </a:moveTo>
                  <a:lnTo>
                    <a:pt x="420" y="732"/>
                  </a:lnTo>
                  <a:lnTo>
                    <a:pt x="426" y="726"/>
                  </a:lnTo>
                  <a:lnTo>
                    <a:pt x="426" y="714"/>
                  </a:lnTo>
                  <a:lnTo>
                    <a:pt x="432" y="702"/>
                  </a:lnTo>
                  <a:lnTo>
                    <a:pt x="432" y="648"/>
                  </a:lnTo>
                  <a:lnTo>
                    <a:pt x="498" y="594"/>
                  </a:lnTo>
                  <a:lnTo>
                    <a:pt x="498" y="588"/>
                  </a:lnTo>
                  <a:lnTo>
                    <a:pt x="504" y="582"/>
                  </a:lnTo>
                  <a:lnTo>
                    <a:pt x="516" y="558"/>
                  </a:lnTo>
                  <a:lnTo>
                    <a:pt x="522" y="552"/>
                  </a:lnTo>
                  <a:lnTo>
                    <a:pt x="528" y="552"/>
                  </a:lnTo>
                  <a:lnTo>
                    <a:pt x="534" y="558"/>
                  </a:lnTo>
                  <a:lnTo>
                    <a:pt x="546" y="564"/>
                  </a:lnTo>
                  <a:lnTo>
                    <a:pt x="552" y="564"/>
                  </a:lnTo>
                  <a:lnTo>
                    <a:pt x="558" y="558"/>
                  </a:lnTo>
                  <a:lnTo>
                    <a:pt x="558" y="546"/>
                  </a:lnTo>
                  <a:lnTo>
                    <a:pt x="552" y="540"/>
                  </a:lnTo>
                  <a:lnTo>
                    <a:pt x="564" y="540"/>
                  </a:lnTo>
                  <a:lnTo>
                    <a:pt x="570" y="552"/>
                  </a:lnTo>
                  <a:lnTo>
                    <a:pt x="582" y="564"/>
                  </a:lnTo>
                  <a:lnTo>
                    <a:pt x="588" y="576"/>
                  </a:lnTo>
                  <a:lnTo>
                    <a:pt x="588" y="582"/>
                  </a:lnTo>
                  <a:lnTo>
                    <a:pt x="594" y="594"/>
                  </a:lnTo>
                  <a:lnTo>
                    <a:pt x="600" y="600"/>
                  </a:lnTo>
                  <a:lnTo>
                    <a:pt x="606" y="600"/>
                  </a:lnTo>
                  <a:lnTo>
                    <a:pt x="624" y="582"/>
                  </a:lnTo>
                  <a:lnTo>
                    <a:pt x="624" y="570"/>
                  </a:lnTo>
                  <a:lnTo>
                    <a:pt x="630" y="558"/>
                  </a:lnTo>
                  <a:lnTo>
                    <a:pt x="642" y="552"/>
                  </a:lnTo>
                  <a:lnTo>
                    <a:pt x="648" y="546"/>
                  </a:lnTo>
                  <a:lnTo>
                    <a:pt x="648" y="516"/>
                  </a:lnTo>
                  <a:lnTo>
                    <a:pt x="672" y="486"/>
                  </a:lnTo>
                  <a:lnTo>
                    <a:pt x="684" y="438"/>
                  </a:lnTo>
                  <a:lnTo>
                    <a:pt x="696" y="432"/>
                  </a:lnTo>
                  <a:lnTo>
                    <a:pt x="702" y="426"/>
                  </a:lnTo>
                  <a:lnTo>
                    <a:pt x="714" y="420"/>
                  </a:lnTo>
                  <a:lnTo>
                    <a:pt x="720" y="414"/>
                  </a:lnTo>
                  <a:lnTo>
                    <a:pt x="720" y="402"/>
                  </a:lnTo>
                  <a:lnTo>
                    <a:pt x="726" y="384"/>
                  </a:lnTo>
                  <a:lnTo>
                    <a:pt x="726" y="354"/>
                  </a:lnTo>
                  <a:lnTo>
                    <a:pt x="744" y="354"/>
                  </a:lnTo>
                  <a:lnTo>
                    <a:pt x="750" y="348"/>
                  </a:lnTo>
                  <a:lnTo>
                    <a:pt x="756" y="330"/>
                  </a:lnTo>
                  <a:lnTo>
                    <a:pt x="756" y="300"/>
                  </a:lnTo>
                  <a:lnTo>
                    <a:pt x="762" y="294"/>
                  </a:lnTo>
                  <a:lnTo>
                    <a:pt x="768" y="264"/>
                  </a:lnTo>
                  <a:lnTo>
                    <a:pt x="774" y="252"/>
                  </a:lnTo>
                  <a:lnTo>
                    <a:pt x="786" y="240"/>
                  </a:lnTo>
                  <a:lnTo>
                    <a:pt x="786" y="234"/>
                  </a:lnTo>
                  <a:lnTo>
                    <a:pt x="792" y="228"/>
                  </a:lnTo>
                  <a:lnTo>
                    <a:pt x="792" y="222"/>
                  </a:lnTo>
                  <a:lnTo>
                    <a:pt x="798" y="216"/>
                  </a:lnTo>
                  <a:lnTo>
                    <a:pt x="798" y="210"/>
                  </a:lnTo>
                  <a:lnTo>
                    <a:pt x="810" y="210"/>
                  </a:lnTo>
                  <a:lnTo>
                    <a:pt x="822" y="204"/>
                  </a:lnTo>
                  <a:lnTo>
                    <a:pt x="840" y="186"/>
                  </a:lnTo>
                  <a:lnTo>
                    <a:pt x="840" y="174"/>
                  </a:lnTo>
                  <a:lnTo>
                    <a:pt x="834" y="168"/>
                  </a:lnTo>
                  <a:lnTo>
                    <a:pt x="834" y="162"/>
                  </a:lnTo>
                  <a:lnTo>
                    <a:pt x="840" y="156"/>
                  </a:lnTo>
                  <a:lnTo>
                    <a:pt x="840" y="126"/>
                  </a:lnTo>
                  <a:lnTo>
                    <a:pt x="810" y="126"/>
                  </a:lnTo>
                  <a:lnTo>
                    <a:pt x="810" y="120"/>
                  </a:lnTo>
                  <a:lnTo>
                    <a:pt x="804" y="108"/>
                  </a:lnTo>
                  <a:lnTo>
                    <a:pt x="804" y="60"/>
                  </a:lnTo>
                  <a:lnTo>
                    <a:pt x="774" y="12"/>
                  </a:lnTo>
                  <a:lnTo>
                    <a:pt x="756" y="12"/>
                  </a:lnTo>
                  <a:lnTo>
                    <a:pt x="750" y="18"/>
                  </a:lnTo>
                  <a:lnTo>
                    <a:pt x="750" y="24"/>
                  </a:lnTo>
                  <a:lnTo>
                    <a:pt x="744" y="30"/>
                  </a:lnTo>
                  <a:lnTo>
                    <a:pt x="744" y="36"/>
                  </a:lnTo>
                  <a:lnTo>
                    <a:pt x="720" y="36"/>
                  </a:lnTo>
                  <a:lnTo>
                    <a:pt x="714" y="42"/>
                  </a:lnTo>
                  <a:lnTo>
                    <a:pt x="702" y="48"/>
                  </a:lnTo>
                  <a:lnTo>
                    <a:pt x="696" y="54"/>
                  </a:lnTo>
                  <a:lnTo>
                    <a:pt x="684" y="60"/>
                  </a:lnTo>
                  <a:lnTo>
                    <a:pt x="654" y="60"/>
                  </a:lnTo>
                  <a:lnTo>
                    <a:pt x="648" y="54"/>
                  </a:lnTo>
                  <a:lnTo>
                    <a:pt x="636" y="48"/>
                  </a:lnTo>
                  <a:lnTo>
                    <a:pt x="600" y="36"/>
                  </a:lnTo>
                  <a:lnTo>
                    <a:pt x="546" y="36"/>
                  </a:lnTo>
                  <a:lnTo>
                    <a:pt x="528" y="42"/>
                  </a:lnTo>
                  <a:lnTo>
                    <a:pt x="516" y="54"/>
                  </a:lnTo>
                  <a:lnTo>
                    <a:pt x="504" y="60"/>
                  </a:lnTo>
                  <a:lnTo>
                    <a:pt x="492" y="84"/>
                  </a:lnTo>
                  <a:lnTo>
                    <a:pt x="486" y="90"/>
                  </a:lnTo>
                  <a:lnTo>
                    <a:pt x="480" y="90"/>
                  </a:lnTo>
                  <a:lnTo>
                    <a:pt x="468" y="84"/>
                  </a:lnTo>
                  <a:lnTo>
                    <a:pt x="438" y="84"/>
                  </a:lnTo>
                  <a:lnTo>
                    <a:pt x="414" y="72"/>
                  </a:lnTo>
                  <a:lnTo>
                    <a:pt x="402" y="60"/>
                  </a:lnTo>
                  <a:lnTo>
                    <a:pt x="390" y="54"/>
                  </a:lnTo>
                  <a:lnTo>
                    <a:pt x="384" y="48"/>
                  </a:lnTo>
                  <a:lnTo>
                    <a:pt x="372" y="42"/>
                  </a:lnTo>
                  <a:lnTo>
                    <a:pt x="360" y="42"/>
                  </a:lnTo>
                  <a:lnTo>
                    <a:pt x="336" y="54"/>
                  </a:lnTo>
                  <a:lnTo>
                    <a:pt x="324" y="66"/>
                  </a:lnTo>
                  <a:lnTo>
                    <a:pt x="312" y="72"/>
                  </a:lnTo>
                  <a:lnTo>
                    <a:pt x="306" y="72"/>
                  </a:lnTo>
                  <a:lnTo>
                    <a:pt x="294" y="66"/>
                  </a:lnTo>
                  <a:lnTo>
                    <a:pt x="288" y="60"/>
                  </a:lnTo>
                  <a:lnTo>
                    <a:pt x="288" y="54"/>
                  </a:lnTo>
                  <a:lnTo>
                    <a:pt x="282" y="48"/>
                  </a:lnTo>
                  <a:lnTo>
                    <a:pt x="282" y="42"/>
                  </a:lnTo>
                  <a:lnTo>
                    <a:pt x="258" y="18"/>
                  </a:lnTo>
                  <a:lnTo>
                    <a:pt x="222" y="18"/>
                  </a:lnTo>
                  <a:lnTo>
                    <a:pt x="222" y="12"/>
                  </a:lnTo>
                  <a:lnTo>
                    <a:pt x="210" y="0"/>
                  </a:lnTo>
                  <a:lnTo>
                    <a:pt x="198" y="0"/>
                  </a:lnTo>
                  <a:lnTo>
                    <a:pt x="186" y="6"/>
                  </a:lnTo>
                  <a:lnTo>
                    <a:pt x="180" y="6"/>
                  </a:lnTo>
                  <a:lnTo>
                    <a:pt x="180" y="12"/>
                  </a:lnTo>
                  <a:lnTo>
                    <a:pt x="126" y="12"/>
                  </a:lnTo>
                  <a:lnTo>
                    <a:pt x="102" y="36"/>
                  </a:lnTo>
                  <a:lnTo>
                    <a:pt x="102" y="60"/>
                  </a:lnTo>
                  <a:lnTo>
                    <a:pt x="96" y="78"/>
                  </a:lnTo>
                  <a:lnTo>
                    <a:pt x="90" y="90"/>
                  </a:lnTo>
                  <a:lnTo>
                    <a:pt x="84" y="96"/>
                  </a:lnTo>
                  <a:lnTo>
                    <a:pt x="78" y="108"/>
                  </a:lnTo>
                  <a:lnTo>
                    <a:pt x="72" y="114"/>
                  </a:lnTo>
                  <a:lnTo>
                    <a:pt x="66" y="114"/>
                  </a:lnTo>
                  <a:lnTo>
                    <a:pt x="66" y="168"/>
                  </a:lnTo>
                  <a:lnTo>
                    <a:pt x="60" y="180"/>
                  </a:lnTo>
                  <a:lnTo>
                    <a:pt x="60" y="186"/>
                  </a:lnTo>
                  <a:lnTo>
                    <a:pt x="54" y="192"/>
                  </a:lnTo>
                  <a:lnTo>
                    <a:pt x="66" y="216"/>
                  </a:lnTo>
                  <a:lnTo>
                    <a:pt x="72" y="222"/>
                  </a:lnTo>
                  <a:lnTo>
                    <a:pt x="78" y="234"/>
                  </a:lnTo>
                  <a:lnTo>
                    <a:pt x="78" y="246"/>
                  </a:lnTo>
                  <a:lnTo>
                    <a:pt x="84" y="252"/>
                  </a:lnTo>
                  <a:lnTo>
                    <a:pt x="84" y="264"/>
                  </a:lnTo>
                  <a:lnTo>
                    <a:pt x="78" y="270"/>
                  </a:lnTo>
                  <a:lnTo>
                    <a:pt x="72" y="270"/>
                  </a:lnTo>
                  <a:lnTo>
                    <a:pt x="60" y="276"/>
                  </a:lnTo>
                  <a:lnTo>
                    <a:pt x="60" y="318"/>
                  </a:lnTo>
                  <a:lnTo>
                    <a:pt x="48" y="324"/>
                  </a:lnTo>
                  <a:lnTo>
                    <a:pt x="42" y="336"/>
                  </a:lnTo>
                  <a:lnTo>
                    <a:pt x="36" y="342"/>
                  </a:lnTo>
                  <a:lnTo>
                    <a:pt x="36" y="372"/>
                  </a:lnTo>
                  <a:lnTo>
                    <a:pt x="24" y="396"/>
                  </a:lnTo>
                  <a:lnTo>
                    <a:pt x="6" y="396"/>
                  </a:lnTo>
                  <a:lnTo>
                    <a:pt x="0" y="426"/>
                  </a:lnTo>
                  <a:lnTo>
                    <a:pt x="6" y="462"/>
                  </a:lnTo>
                  <a:lnTo>
                    <a:pt x="0" y="492"/>
                  </a:lnTo>
                  <a:lnTo>
                    <a:pt x="0" y="606"/>
                  </a:lnTo>
                  <a:lnTo>
                    <a:pt x="6" y="612"/>
                  </a:lnTo>
                  <a:lnTo>
                    <a:pt x="30" y="612"/>
                  </a:lnTo>
                  <a:lnTo>
                    <a:pt x="54" y="600"/>
                  </a:lnTo>
                  <a:lnTo>
                    <a:pt x="60" y="594"/>
                  </a:lnTo>
                  <a:lnTo>
                    <a:pt x="66" y="600"/>
                  </a:lnTo>
                  <a:lnTo>
                    <a:pt x="108" y="600"/>
                  </a:lnTo>
                  <a:lnTo>
                    <a:pt x="126" y="606"/>
                  </a:lnTo>
                  <a:lnTo>
                    <a:pt x="138" y="618"/>
                  </a:lnTo>
                  <a:lnTo>
                    <a:pt x="150" y="636"/>
                  </a:lnTo>
                  <a:lnTo>
                    <a:pt x="156" y="648"/>
                  </a:lnTo>
                  <a:lnTo>
                    <a:pt x="168" y="660"/>
                  </a:lnTo>
                  <a:lnTo>
                    <a:pt x="186" y="660"/>
                  </a:lnTo>
                  <a:lnTo>
                    <a:pt x="180" y="666"/>
                  </a:lnTo>
                  <a:lnTo>
                    <a:pt x="180" y="678"/>
                  </a:lnTo>
                  <a:lnTo>
                    <a:pt x="174" y="684"/>
                  </a:lnTo>
                  <a:lnTo>
                    <a:pt x="186" y="684"/>
                  </a:lnTo>
                  <a:lnTo>
                    <a:pt x="198" y="678"/>
                  </a:lnTo>
                  <a:lnTo>
                    <a:pt x="198" y="684"/>
                  </a:lnTo>
                  <a:lnTo>
                    <a:pt x="192" y="690"/>
                  </a:lnTo>
                  <a:lnTo>
                    <a:pt x="186" y="702"/>
                  </a:lnTo>
                  <a:lnTo>
                    <a:pt x="186" y="714"/>
                  </a:lnTo>
                  <a:lnTo>
                    <a:pt x="204" y="750"/>
                  </a:lnTo>
                  <a:lnTo>
                    <a:pt x="216" y="762"/>
                  </a:lnTo>
                  <a:lnTo>
                    <a:pt x="234" y="768"/>
                  </a:lnTo>
                  <a:lnTo>
                    <a:pt x="270" y="768"/>
                  </a:lnTo>
                  <a:lnTo>
                    <a:pt x="276" y="762"/>
                  </a:lnTo>
                  <a:lnTo>
                    <a:pt x="282" y="762"/>
                  </a:lnTo>
                  <a:lnTo>
                    <a:pt x="288" y="738"/>
                  </a:lnTo>
                  <a:lnTo>
                    <a:pt x="312" y="750"/>
                  </a:lnTo>
                  <a:lnTo>
                    <a:pt x="336" y="744"/>
                  </a:lnTo>
                  <a:lnTo>
                    <a:pt x="354" y="756"/>
                  </a:lnTo>
                  <a:lnTo>
                    <a:pt x="396" y="756"/>
                  </a:lnTo>
                  <a:lnTo>
                    <a:pt x="396" y="732"/>
                  </a:lnTo>
                  <a:lnTo>
                    <a:pt x="420" y="732"/>
                  </a:lnTo>
                  <a:lnTo>
                    <a:pt x="420" y="73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31" name="Niger" descr="© INSCALE GmbH, 05.05.2010&#10;http://www.presentationload.com/">
              <a:extLst>
                <a:ext uri="{FF2B5EF4-FFF2-40B4-BE49-F238E27FC236}">
                  <a16:creationId xmlns:a16="http://schemas.microsoft.com/office/drawing/2014/main" id="{F1C6E915-93BC-4A02-AACD-2AF025E02B55}"/>
                </a:ext>
              </a:extLst>
            </p:cNvPr>
            <p:cNvSpPr>
              <a:spLocks/>
            </p:cNvSpPr>
            <p:nvPr/>
          </p:nvSpPr>
          <p:spPr bwMode="gray">
            <a:xfrm>
              <a:off x="5558019" y="3670163"/>
              <a:ext cx="490559" cy="423724"/>
            </a:xfrm>
            <a:custGeom>
              <a:avLst/>
              <a:gdLst>
                <a:gd name="T0" fmla="*/ 2147483647 w 1110"/>
                <a:gd name="T1" fmla="*/ 2147483647 h 942"/>
                <a:gd name="T2" fmla="*/ 2147483647 w 1110"/>
                <a:gd name="T3" fmla="*/ 2147483647 h 942"/>
                <a:gd name="T4" fmla="*/ 2147483647 w 1110"/>
                <a:gd name="T5" fmla="*/ 2147483647 h 942"/>
                <a:gd name="T6" fmla="*/ 2147483647 w 1110"/>
                <a:gd name="T7" fmla="*/ 2147483647 h 942"/>
                <a:gd name="T8" fmla="*/ 2147483647 w 1110"/>
                <a:gd name="T9" fmla="*/ 2147483647 h 942"/>
                <a:gd name="T10" fmla="*/ 2147483647 w 1110"/>
                <a:gd name="T11" fmla="*/ 2147483647 h 942"/>
                <a:gd name="T12" fmla="*/ 2147483647 w 1110"/>
                <a:gd name="T13" fmla="*/ 2147483647 h 942"/>
                <a:gd name="T14" fmla="*/ 2147483647 w 1110"/>
                <a:gd name="T15" fmla="*/ 2147483647 h 942"/>
                <a:gd name="T16" fmla="*/ 2147483647 w 1110"/>
                <a:gd name="T17" fmla="*/ 2147483647 h 942"/>
                <a:gd name="T18" fmla="*/ 2147483647 w 1110"/>
                <a:gd name="T19" fmla="*/ 2147483647 h 942"/>
                <a:gd name="T20" fmla="*/ 2147483647 w 1110"/>
                <a:gd name="T21" fmla="*/ 2147483647 h 942"/>
                <a:gd name="T22" fmla="*/ 2147483647 w 1110"/>
                <a:gd name="T23" fmla="*/ 2147483647 h 942"/>
                <a:gd name="T24" fmla="*/ 2147483647 w 1110"/>
                <a:gd name="T25" fmla="*/ 2147483647 h 942"/>
                <a:gd name="T26" fmla="*/ 2147483647 w 1110"/>
                <a:gd name="T27" fmla="*/ 2147483647 h 942"/>
                <a:gd name="T28" fmla="*/ 2147483647 w 1110"/>
                <a:gd name="T29" fmla="*/ 2147483647 h 942"/>
                <a:gd name="T30" fmla="*/ 2147483647 w 1110"/>
                <a:gd name="T31" fmla="*/ 2147483647 h 942"/>
                <a:gd name="T32" fmla="*/ 2147483647 w 1110"/>
                <a:gd name="T33" fmla="*/ 2147483647 h 942"/>
                <a:gd name="T34" fmla="*/ 2147483647 w 1110"/>
                <a:gd name="T35" fmla="*/ 2147483647 h 942"/>
                <a:gd name="T36" fmla="*/ 2147483647 w 1110"/>
                <a:gd name="T37" fmla="*/ 2147483647 h 942"/>
                <a:gd name="T38" fmla="*/ 2147483647 w 1110"/>
                <a:gd name="T39" fmla="*/ 2147483647 h 942"/>
                <a:gd name="T40" fmla="*/ 2147483647 w 1110"/>
                <a:gd name="T41" fmla="*/ 2147483647 h 942"/>
                <a:gd name="T42" fmla="*/ 2147483647 w 1110"/>
                <a:gd name="T43" fmla="*/ 2147483647 h 942"/>
                <a:gd name="T44" fmla="*/ 2147483647 w 1110"/>
                <a:gd name="T45" fmla="*/ 2147483647 h 942"/>
                <a:gd name="T46" fmla="*/ 2147483647 w 1110"/>
                <a:gd name="T47" fmla="*/ 2147483647 h 942"/>
                <a:gd name="T48" fmla="*/ 2147483647 w 1110"/>
                <a:gd name="T49" fmla="*/ 2147483647 h 942"/>
                <a:gd name="T50" fmla="*/ 2147483647 w 1110"/>
                <a:gd name="T51" fmla="*/ 2147483647 h 942"/>
                <a:gd name="T52" fmla="*/ 2147483647 w 1110"/>
                <a:gd name="T53" fmla="*/ 2147483647 h 942"/>
                <a:gd name="T54" fmla="*/ 2147483647 w 1110"/>
                <a:gd name="T55" fmla="*/ 2147483647 h 942"/>
                <a:gd name="T56" fmla="*/ 2147483647 w 1110"/>
                <a:gd name="T57" fmla="*/ 2147483647 h 942"/>
                <a:gd name="T58" fmla="*/ 2147483647 w 1110"/>
                <a:gd name="T59" fmla="*/ 2147483647 h 942"/>
                <a:gd name="T60" fmla="*/ 2147483647 w 1110"/>
                <a:gd name="T61" fmla="*/ 2147483647 h 942"/>
                <a:gd name="T62" fmla="*/ 2147483647 w 1110"/>
                <a:gd name="T63" fmla="*/ 2147483647 h 942"/>
                <a:gd name="T64" fmla="*/ 2147483647 w 1110"/>
                <a:gd name="T65" fmla="*/ 2147483647 h 942"/>
                <a:gd name="T66" fmla="*/ 2147483647 w 1110"/>
                <a:gd name="T67" fmla="*/ 2147483647 h 942"/>
                <a:gd name="T68" fmla="*/ 2147483647 w 1110"/>
                <a:gd name="T69" fmla="*/ 2147483647 h 942"/>
                <a:gd name="T70" fmla="*/ 2147483647 w 1110"/>
                <a:gd name="T71" fmla="*/ 2147483647 h 942"/>
                <a:gd name="T72" fmla="*/ 2147483647 w 1110"/>
                <a:gd name="T73" fmla="*/ 2147483647 h 942"/>
                <a:gd name="T74" fmla="*/ 2147483647 w 1110"/>
                <a:gd name="T75" fmla="*/ 2147483647 h 942"/>
                <a:gd name="T76" fmla="*/ 2147483647 w 1110"/>
                <a:gd name="T77" fmla="*/ 2147483647 h 942"/>
                <a:gd name="T78" fmla="*/ 2147483647 w 1110"/>
                <a:gd name="T79" fmla="*/ 2147483647 h 942"/>
                <a:gd name="T80" fmla="*/ 2147483647 w 1110"/>
                <a:gd name="T81" fmla="*/ 2147483647 h 942"/>
                <a:gd name="T82" fmla="*/ 2147483647 w 1110"/>
                <a:gd name="T83" fmla="*/ 2147483647 h 942"/>
                <a:gd name="T84" fmla="*/ 2147483647 w 1110"/>
                <a:gd name="T85" fmla="*/ 2147483647 h 942"/>
                <a:gd name="T86" fmla="*/ 2147483647 w 1110"/>
                <a:gd name="T87" fmla="*/ 2147483647 h 942"/>
                <a:gd name="T88" fmla="*/ 2147483647 w 1110"/>
                <a:gd name="T89" fmla="*/ 2147483647 h 942"/>
                <a:gd name="T90" fmla="*/ 2147483647 w 1110"/>
                <a:gd name="T91" fmla="*/ 2147483647 h 942"/>
                <a:gd name="T92" fmla="*/ 2147483647 w 1110"/>
                <a:gd name="T93" fmla="*/ 2147483647 h 942"/>
                <a:gd name="T94" fmla="*/ 2147483647 w 1110"/>
                <a:gd name="T95" fmla="*/ 2147483647 h 942"/>
                <a:gd name="T96" fmla="*/ 2147483647 w 1110"/>
                <a:gd name="T97" fmla="*/ 2147483647 h 942"/>
                <a:gd name="T98" fmla="*/ 0 w 1110"/>
                <a:gd name="T99" fmla="*/ 2147483647 h 942"/>
                <a:gd name="T100" fmla="*/ 2147483647 w 1110"/>
                <a:gd name="T101" fmla="*/ 2147483647 h 942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1110"/>
                <a:gd name="T154" fmla="*/ 0 h 942"/>
                <a:gd name="T155" fmla="*/ 1110 w 1110"/>
                <a:gd name="T156" fmla="*/ 942 h 942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1110" h="942">
                  <a:moveTo>
                    <a:pt x="54" y="792"/>
                  </a:moveTo>
                  <a:lnTo>
                    <a:pt x="54" y="810"/>
                  </a:lnTo>
                  <a:lnTo>
                    <a:pt x="66" y="810"/>
                  </a:lnTo>
                  <a:lnTo>
                    <a:pt x="48" y="828"/>
                  </a:lnTo>
                  <a:lnTo>
                    <a:pt x="48" y="834"/>
                  </a:lnTo>
                  <a:lnTo>
                    <a:pt x="72" y="858"/>
                  </a:lnTo>
                  <a:lnTo>
                    <a:pt x="84" y="864"/>
                  </a:lnTo>
                  <a:lnTo>
                    <a:pt x="90" y="876"/>
                  </a:lnTo>
                  <a:lnTo>
                    <a:pt x="108" y="876"/>
                  </a:lnTo>
                  <a:lnTo>
                    <a:pt x="120" y="864"/>
                  </a:lnTo>
                  <a:lnTo>
                    <a:pt x="132" y="864"/>
                  </a:lnTo>
                  <a:lnTo>
                    <a:pt x="144" y="876"/>
                  </a:lnTo>
                  <a:lnTo>
                    <a:pt x="150" y="888"/>
                  </a:lnTo>
                  <a:lnTo>
                    <a:pt x="126" y="894"/>
                  </a:lnTo>
                  <a:lnTo>
                    <a:pt x="150" y="930"/>
                  </a:lnTo>
                  <a:lnTo>
                    <a:pt x="150" y="906"/>
                  </a:lnTo>
                  <a:lnTo>
                    <a:pt x="180" y="894"/>
                  </a:lnTo>
                  <a:lnTo>
                    <a:pt x="192" y="906"/>
                  </a:lnTo>
                  <a:lnTo>
                    <a:pt x="198" y="918"/>
                  </a:lnTo>
                  <a:lnTo>
                    <a:pt x="204" y="924"/>
                  </a:lnTo>
                  <a:lnTo>
                    <a:pt x="210" y="924"/>
                  </a:lnTo>
                  <a:lnTo>
                    <a:pt x="216" y="930"/>
                  </a:lnTo>
                  <a:lnTo>
                    <a:pt x="222" y="930"/>
                  </a:lnTo>
                  <a:lnTo>
                    <a:pt x="234" y="936"/>
                  </a:lnTo>
                  <a:lnTo>
                    <a:pt x="240" y="942"/>
                  </a:lnTo>
                  <a:lnTo>
                    <a:pt x="240" y="888"/>
                  </a:lnTo>
                  <a:lnTo>
                    <a:pt x="246" y="888"/>
                  </a:lnTo>
                  <a:lnTo>
                    <a:pt x="252" y="882"/>
                  </a:lnTo>
                  <a:lnTo>
                    <a:pt x="258" y="870"/>
                  </a:lnTo>
                  <a:lnTo>
                    <a:pt x="264" y="864"/>
                  </a:lnTo>
                  <a:lnTo>
                    <a:pt x="270" y="852"/>
                  </a:lnTo>
                  <a:lnTo>
                    <a:pt x="276" y="834"/>
                  </a:lnTo>
                  <a:lnTo>
                    <a:pt x="276" y="810"/>
                  </a:lnTo>
                  <a:lnTo>
                    <a:pt x="300" y="786"/>
                  </a:lnTo>
                  <a:lnTo>
                    <a:pt x="354" y="786"/>
                  </a:lnTo>
                  <a:lnTo>
                    <a:pt x="354" y="780"/>
                  </a:lnTo>
                  <a:lnTo>
                    <a:pt x="360" y="780"/>
                  </a:lnTo>
                  <a:lnTo>
                    <a:pt x="372" y="774"/>
                  </a:lnTo>
                  <a:lnTo>
                    <a:pt x="384" y="774"/>
                  </a:lnTo>
                  <a:lnTo>
                    <a:pt x="396" y="786"/>
                  </a:lnTo>
                  <a:lnTo>
                    <a:pt x="396" y="792"/>
                  </a:lnTo>
                  <a:lnTo>
                    <a:pt x="432" y="792"/>
                  </a:lnTo>
                  <a:lnTo>
                    <a:pt x="456" y="816"/>
                  </a:lnTo>
                  <a:lnTo>
                    <a:pt x="456" y="822"/>
                  </a:lnTo>
                  <a:lnTo>
                    <a:pt x="462" y="828"/>
                  </a:lnTo>
                  <a:lnTo>
                    <a:pt x="462" y="834"/>
                  </a:lnTo>
                  <a:lnTo>
                    <a:pt x="468" y="840"/>
                  </a:lnTo>
                  <a:lnTo>
                    <a:pt x="480" y="846"/>
                  </a:lnTo>
                  <a:lnTo>
                    <a:pt x="486" y="846"/>
                  </a:lnTo>
                  <a:lnTo>
                    <a:pt x="498" y="840"/>
                  </a:lnTo>
                  <a:lnTo>
                    <a:pt x="510" y="828"/>
                  </a:lnTo>
                  <a:lnTo>
                    <a:pt x="534" y="816"/>
                  </a:lnTo>
                  <a:lnTo>
                    <a:pt x="546" y="816"/>
                  </a:lnTo>
                  <a:lnTo>
                    <a:pt x="558" y="822"/>
                  </a:lnTo>
                  <a:lnTo>
                    <a:pt x="564" y="828"/>
                  </a:lnTo>
                  <a:lnTo>
                    <a:pt x="576" y="834"/>
                  </a:lnTo>
                  <a:lnTo>
                    <a:pt x="588" y="846"/>
                  </a:lnTo>
                  <a:lnTo>
                    <a:pt x="612" y="858"/>
                  </a:lnTo>
                  <a:lnTo>
                    <a:pt x="642" y="858"/>
                  </a:lnTo>
                  <a:lnTo>
                    <a:pt x="654" y="864"/>
                  </a:lnTo>
                  <a:lnTo>
                    <a:pt x="660" y="864"/>
                  </a:lnTo>
                  <a:lnTo>
                    <a:pt x="666" y="858"/>
                  </a:lnTo>
                  <a:lnTo>
                    <a:pt x="678" y="834"/>
                  </a:lnTo>
                  <a:lnTo>
                    <a:pt x="690" y="828"/>
                  </a:lnTo>
                  <a:lnTo>
                    <a:pt x="702" y="816"/>
                  </a:lnTo>
                  <a:lnTo>
                    <a:pt x="720" y="810"/>
                  </a:lnTo>
                  <a:lnTo>
                    <a:pt x="774" y="810"/>
                  </a:lnTo>
                  <a:lnTo>
                    <a:pt x="810" y="822"/>
                  </a:lnTo>
                  <a:lnTo>
                    <a:pt x="822" y="828"/>
                  </a:lnTo>
                  <a:lnTo>
                    <a:pt x="828" y="834"/>
                  </a:lnTo>
                  <a:lnTo>
                    <a:pt x="858" y="834"/>
                  </a:lnTo>
                  <a:lnTo>
                    <a:pt x="870" y="828"/>
                  </a:lnTo>
                  <a:lnTo>
                    <a:pt x="876" y="822"/>
                  </a:lnTo>
                  <a:lnTo>
                    <a:pt x="888" y="816"/>
                  </a:lnTo>
                  <a:lnTo>
                    <a:pt x="894" y="810"/>
                  </a:lnTo>
                  <a:lnTo>
                    <a:pt x="918" y="810"/>
                  </a:lnTo>
                  <a:lnTo>
                    <a:pt x="918" y="804"/>
                  </a:lnTo>
                  <a:lnTo>
                    <a:pt x="924" y="798"/>
                  </a:lnTo>
                  <a:lnTo>
                    <a:pt x="924" y="792"/>
                  </a:lnTo>
                  <a:lnTo>
                    <a:pt x="930" y="786"/>
                  </a:lnTo>
                  <a:lnTo>
                    <a:pt x="936" y="786"/>
                  </a:lnTo>
                  <a:lnTo>
                    <a:pt x="930" y="726"/>
                  </a:lnTo>
                  <a:lnTo>
                    <a:pt x="948" y="720"/>
                  </a:lnTo>
                  <a:lnTo>
                    <a:pt x="948" y="714"/>
                  </a:lnTo>
                  <a:lnTo>
                    <a:pt x="954" y="708"/>
                  </a:lnTo>
                  <a:lnTo>
                    <a:pt x="954" y="696"/>
                  </a:lnTo>
                  <a:lnTo>
                    <a:pt x="960" y="678"/>
                  </a:lnTo>
                  <a:lnTo>
                    <a:pt x="966" y="666"/>
                  </a:lnTo>
                  <a:lnTo>
                    <a:pt x="978" y="648"/>
                  </a:lnTo>
                  <a:lnTo>
                    <a:pt x="984" y="636"/>
                  </a:lnTo>
                  <a:lnTo>
                    <a:pt x="1002" y="618"/>
                  </a:lnTo>
                  <a:lnTo>
                    <a:pt x="1026" y="588"/>
                  </a:lnTo>
                  <a:lnTo>
                    <a:pt x="1050" y="564"/>
                  </a:lnTo>
                  <a:lnTo>
                    <a:pt x="1068" y="540"/>
                  </a:lnTo>
                  <a:lnTo>
                    <a:pt x="1074" y="534"/>
                  </a:lnTo>
                  <a:lnTo>
                    <a:pt x="1092" y="288"/>
                  </a:lnTo>
                  <a:lnTo>
                    <a:pt x="1110" y="252"/>
                  </a:lnTo>
                  <a:lnTo>
                    <a:pt x="1080" y="216"/>
                  </a:lnTo>
                  <a:lnTo>
                    <a:pt x="1074" y="192"/>
                  </a:lnTo>
                  <a:lnTo>
                    <a:pt x="1044" y="156"/>
                  </a:lnTo>
                  <a:lnTo>
                    <a:pt x="1056" y="108"/>
                  </a:lnTo>
                  <a:lnTo>
                    <a:pt x="1038" y="42"/>
                  </a:lnTo>
                  <a:lnTo>
                    <a:pt x="1020" y="48"/>
                  </a:lnTo>
                  <a:lnTo>
                    <a:pt x="1002" y="60"/>
                  </a:lnTo>
                  <a:lnTo>
                    <a:pt x="990" y="66"/>
                  </a:lnTo>
                  <a:lnTo>
                    <a:pt x="984" y="66"/>
                  </a:lnTo>
                  <a:lnTo>
                    <a:pt x="978" y="60"/>
                  </a:lnTo>
                  <a:lnTo>
                    <a:pt x="966" y="54"/>
                  </a:lnTo>
                  <a:lnTo>
                    <a:pt x="960" y="42"/>
                  </a:lnTo>
                  <a:lnTo>
                    <a:pt x="954" y="36"/>
                  </a:lnTo>
                  <a:lnTo>
                    <a:pt x="942" y="30"/>
                  </a:lnTo>
                  <a:lnTo>
                    <a:pt x="936" y="24"/>
                  </a:lnTo>
                  <a:lnTo>
                    <a:pt x="930" y="24"/>
                  </a:lnTo>
                  <a:lnTo>
                    <a:pt x="918" y="18"/>
                  </a:lnTo>
                  <a:lnTo>
                    <a:pt x="900" y="12"/>
                  </a:lnTo>
                  <a:lnTo>
                    <a:pt x="888" y="12"/>
                  </a:lnTo>
                  <a:lnTo>
                    <a:pt x="876" y="6"/>
                  </a:lnTo>
                  <a:lnTo>
                    <a:pt x="864" y="6"/>
                  </a:lnTo>
                  <a:lnTo>
                    <a:pt x="828" y="0"/>
                  </a:lnTo>
                  <a:lnTo>
                    <a:pt x="816" y="6"/>
                  </a:lnTo>
                  <a:lnTo>
                    <a:pt x="786" y="30"/>
                  </a:lnTo>
                  <a:lnTo>
                    <a:pt x="738" y="66"/>
                  </a:lnTo>
                  <a:lnTo>
                    <a:pt x="684" y="102"/>
                  </a:lnTo>
                  <a:lnTo>
                    <a:pt x="624" y="144"/>
                  </a:lnTo>
                  <a:lnTo>
                    <a:pt x="576" y="180"/>
                  </a:lnTo>
                  <a:lnTo>
                    <a:pt x="534" y="210"/>
                  </a:lnTo>
                  <a:lnTo>
                    <a:pt x="510" y="222"/>
                  </a:lnTo>
                  <a:lnTo>
                    <a:pt x="480" y="246"/>
                  </a:lnTo>
                  <a:lnTo>
                    <a:pt x="450" y="282"/>
                  </a:lnTo>
                  <a:lnTo>
                    <a:pt x="414" y="312"/>
                  </a:lnTo>
                  <a:lnTo>
                    <a:pt x="390" y="330"/>
                  </a:lnTo>
                  <a:lnTo>
                    <a:pt x="366" y="336"/>
                  </a:lnTo>
                  <a:lnTo>
                    <a:pt x="324" y="342"/>
                  </a:lnTo>
                  <a:lnTo>
                    <a:pt x="282" y="354"/>
                  </a:lnTo>
                  <a:lnTo>
                    <a:pt x="282" y="558"/>
                  </a:lnTo>
                  <a:lnTo>
                    <a:pt x="264" y="582"/>
                  </a:lnTo>
                  <a:lnTo>
                    <a:pt x="264" y="594"/>
                  </a:lnTo>
                  <a:lnTo>
                    <a:pt x="258" y="606"/>
                  </a:lnTo>
                  <a:lnTo>
                    <a:pt x="258" y="624"/>
                  </a:lnTo>
                  <a:lnTo>
                    <a:pt x="252" y="636"/>
                  </a:lnTo>
                  <a:lnTo>
                    <a:pt x="240" y="642"/>
                  </a:lnTo>
                  <a:lnTo>
                    <a:pt x="222" y="648"/>
                  </a:lnTo>
                  <a:lnTo>
                    <a:pt x="198" y="648"/>
                  </a:lnTo>
                  <a:lnTo>
                    <a:pt x="186" y="654"/>
                  </a:lnTo>
                  <a:lnTo>
                    <a:pt x="138" y="648"/>
                  </a:lnTo>
                  <a:lnTo>
                    <a:pt x="138" y="666"/>
                  </a:lnTo>
                  <a:lnTo>
                    <a:pt x="72" y="660"/>
                  </a:lnTo>
                  <a:lnTo>
                    <a:pt x="48" y="678"/>
                  </a:lnTo>
                  <a:lnTo>
                    <a:pt x="0" y="690"/>
                  </a:lnTo>
                  <a:lnTo>
                    <a:pt x="0" y="726"/>
                  </a:lnTo>
                  <a:lnTo>
                    <a:pt x="6" y="738"/>
                  </a:lnTo>
                  <a:lnTo>
                    <a:pt x="6" y="762"/>
                  </a:lnTo>
                  <a:lnTo>
                    <a:pt x="18" y="786"/>
                  </a:lnTo>
                  <a:lnTo>
                    <a:pt x="30" y="792"/>
                  </a:lnTo>
                  <a:lnTo>
                    <a:pt x="54" y="79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32" name="Nepal" descr="© INSCALE GmbH, 05.05.2010&#10;http://www.presentationload.com/">
              <a:extLst>
                <a:ext uri="{FF2B5EF4-FFF2-40B4-BE49-F238E27FC236}">
                  <a16:creationId xmlns:a16="http://schemas.microsoft.com/office/drawing/2014/main" id="{17A0BF73-4B19-490C-83FA-5796C1B34E01}"/>
                </a:ext>
              </a:extLst>
            </p:cNvPr>
            <p:cNvSpPr>
              <a:spLocks/>
            </p:cNvSpPr>
            <p:nvPr/>
          </p:nvSpPr>
          <p:spPr bwMode="gray">
            <a:xfrm>
              <a:off x="7993351" y="3417834"/>
              <a:ext cx="260361" cy="149176"/>
            </a:xfrm>
            <a:custGeom>
              <a:avLst/>
              <a:gdLst>
                <a:gd name="T0" fmla="*/ 2147483647 w 588"/>
                <a:gd name="T1" fmla="*/ 2147483647 h 330"/>
                <a:gd name="T2" fmla="*/ 2147483647 w 588"/>
                <a:gd name="T3" fmla="*/ 2147483647 h 330"/>
                <a:gd name="T4" fmla="*/ 2147483647 w 588"/>
                <a:gd name="T5" fmla="*/ 2147483647 h 330"/>
                <a:gd name="T6" fmla="*/ 2147483647 w 588"/>
                <a:gd name="T7" fmla="*/ 2147483647 h 330"/>
                <a:gd name="T8" fmla="*/ 2147483647 w 588"/>
                <a:gd name="T9" fmla="*/ 2147483647 h 330"/>
                <a:gd name="T10" fmla="*/ 2147483647 w 588"/>
                <a:gd name="T11" fmla="*/ 2147483647 h 330"/>
                <a:gd name="T12" fmla="*/ 2147483647 w 588"/>
                <a:gd name="T13" fmla="*/ 2147483647 h 330"/>
                <a:gd name="T14" fmla="*/ 2147483647 w 588"/>
                <a:gd name="T15" fmla="*/ 2147483647 h 330"/>
                <a:gd name="T16" fmla="*/ 2147483647 w 588"/>
                <a:gd name="T17" fmla="*/ 2147483647 h 330"/>
                <a:gd name="T18" fmla="*/ 2147483647 w 588"/>
                <a:gd name="T19" fmla="*/ 2147483647 h 330"/>
                <a:gd name="T20" fmla="*/ 2147483647 w 588"/>
                <a:gd name="T21" fmla="*/ 2147483647 h 330"/>
                <a:gd name="T22" fmla="*/ 2147483647 w 588"/>
                <a:gd name="T23" fmla="*/ 2147483647 h 330"/>
                <a:gd name="T24" fmla="*/ 2147483647 w 588"/>
                <a:gd name="T25" fmla="*/ 2147483647 h 330"/>
                <a:gd name="T26" fmla="*/ 2147483647 w 588"/>
                <a:gd name="T27" fmla="*/ 2147483647 h 330"/>
                <a:gd name="T28" fmla="*/ 2147483647 w 588"/>
                <a:gd name="T29" fmla="*/ 2147483647 h 330"/>
                <a:gd name="T30" fmla="*/ 2147483647 w 588"/>
                <a:gd name="T31" fmla="*/ 2147483647 h 330"/>
                <a:gd name="T32" fmla="*/ 2147483647 w 588"/>
                <a:gd name="T33" fmla="*/ 2147483647 h 330"/>
                <a:gd name="T34" fmla="*/ 2147483647 w 588"/>
                <a:gd name="T35" fmla="*/ 2147483647 h 330"/>
                <a:gd name="T36" fmla="*/ 2147483647 w 588"/>
                <a:gd name="T37" fmla="*/ 2147483647 h 330"/>
                <a:gd name="T38" fmla="*/ 2147483647 w 588"/>
                <a:gd name="T39" fmla="*/ 2147483647 h 330"/>
                <a:gd name="T40" fmla="*/ 2147483647 w 588"/>
                <a:gd name="T41" fmla="*/ 2147483647 h 330"/>
                <a:gd name="T42" fmla="*/ 2147483647 w 588"/>
                <a:gd name="T43" fmla="*/ 2147483647 h 330"/>
                <a:gd name="T44" fmla="*/ 2147483647 w 588"/>
                <a:gd name="T45" fmla="*/ 2147483647 h 330"/>
                <a:gd name="T46" fmla="*/ 2147483647 w 588"/>
                <a:gd name="T47" fmla="*/ 2147483647 h 330"/>
                <a:gd name="T48" fmla="*/ 2147483647 w 588"/>
                <a:gd name="T49" fmla="*/ 2147483647 h 330"/>
                <a:gd name="T50" fmla="*/ 2147483647 w 588"/>
                <a:gd name="T51" fmla="*/ 2147483647 h 330"/>
                <a:gd name="T52" fmla="*/ 2147483647 w 588"/>
                <a:gd name="T53" fmla="*/ 2147483647 h 330"/>
                <a:gd name="T54" fmla="*/ 2147483647 w 588"/>
                <a:gd name="T55" fmla="*/ 2147483647 h 330"/>
                <a:gd name="T56" fmla="*/ 2147483647 w 588"/>
                <a:gd name="T57" fmla="*/ 2147483647 h 330"/>
                <a:gd name="T58" fmla="*/ 2147483647 w 588"/>
                <a:gd name="T59" fmla="*/ 2147483647 h 330"/>
                <a:gd name="T60" fmla="*/ 2147483647 w 588"/>
                <a:gd name="T61" fmla="*/ 2147483647 h 330"/>
                <a:gd name="T62" fmla="*/ 2147483647 w 588"/>
                <a:gd name="T63" fmla="*/ 2147483647 h 330"/>
                <a:gd name="T64" fmla="*/ 2147483647 w 588"/>
                <a:gd name="T65" fmla="*/ 2147483647 h 330"/>
                <a:gd name="T66" fmla="*/ 2147483647 w 588"/>
                <a:gd name="T67" fmla="*/ 2147483647 h 330"/>
                <a:gd name="T68" fmla="*/ 2147483647 w 588"/>
                <a:gd name="T69" fmla="*/ 2147483647 h 330"/>
                <a:gd name="T70" fmla="*/ 2147483647 w 588"/>
                <a:gd name="T71" fmla="*/ 0 h 330"/>
                <a:gd name="T72" fmla="*/ 2147483647 w 588"/>
                <a:gd name="T73" fmla="*/ 2147483647 h 330"/>
                <a:gd name="T74" fmla="*/ 2147483647 w 588"/>
                <a:gd name="T75" fmla="*/ 2147483647 h 330"/>
                <a:gd name="T76" fmla="*/ 2147483647 w 588"/>
                <a:gd name="T77" fmla="*/ 2147483647 h 330"/>
                <a:gd name="T78" fmla="*/ 2147483647 w 588"/>
                <a:gd name="T79" fmla="*/ 2147483647 h 330"/>
                <a:gd name="T80" fmla="*/ 2147483647 w 588"/>
                <a:gd name="T81" fmla="*/ 2147483647 h 330"/>
                <a:gd name="T82" fmla="*/ 2147483647 w 588"/>
                <a:gd name="T83" fmla="*/ 2147483647 h 330"/>
                <a:gd name="T84" fmla="*/ 0 w 588"/>
                <a:gd name="T85" fmla="*/ 2147483647 h 330"/>
                <a:gd name="T86" fmla="*/ 2147483647 w 588"/>
                <a:gd name="T87" fmla="*/ 2147483647 h 330"/>
                <a:gd name="T88" fmla="*/ 2147483647 w 588"/>
                <a:gd name="T89" fmla="*/ 2147483647 h 330"/>
                <a:gd name="T90" fmla="*/ 2147483647 w 588"/>
                <a:gd name="T91" fmla="*/ 2147483647 h 330"/>
                <a:gd name="T92" fmla="*/ 2147483647 w 588"/>
                <a:gd name="T93" fmla="*/ 2147483647 h 330"/>
                <a:gd name="T94" fmla="*/ 2147483647 w 588"/>
                <a:gd name="T95" fmla="*/ 2147483647 h 330"/>
                <a:gd name="T96" fmla="*/ 2147483647 w 588"/>
                <a:gd name="T97" fmla="*/ 2147483647 h 330"/>
                <a:gd name="T98" fmla="*/ 2147483647 w 588"/>
                <a:gd name="T99" fmla="*/ 2147483647 h 330"/>
                <a:gd name="T100" fmla="*/ 2147483647 w 588"/>
                <a:gd name="T101" fmla="*/ 2147483647 h 330"/>
                <a:gd name="T102" fmla="*/ 2147483647 w 588"/>
                <a:gd name="T103" fmla="*/ 2147483647 h 330"/>
                <a:gd name="T104" fmla="*/ 2147483647 w 588"/>
                <a:gd name="T105" fmla="*/ 2147483647 h 330"/>
                <a:gd name="T106" fmla="*/ 2147483647 w 588"/>
                <a:gd name="T107" fmla="*/ 2147483647 h 330"/>
                <a:gd name="T108" fmla="*/ 2147483647 w 588"/>
                <a:gd name="T109" fmla="*/ 2147483647 h 330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588"/>
                <a:gd name="T166" fmla="*/ 0 h 330"/>
                <a:gd name="T167" fmla="*/ 588 w 588"/>
                <a:gd name="T168" fmla="*/ 330 h 330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588" h="330">
                  <a:moveTo>
                    <a:pt x="294" y="234"/>
                  </a:moveTo>
                  <a:lnTo>
                    <a:pt x="306" y="246"/>
                  </a:lnTo>
                  <a:lnTo>
                    <a:pt x="306" y="252"/>
                  </a:lnTo>
                  <a:lnTo>
                    <a:pt x="330" y="252"/>
                  </a:lnTo>
                  <a:lnTo>
                    <a:pt x="384" y="306"/>
                  </a:lnTo>
                  <a:lnTo>
                    <a:pt x="402" y="294"/>
                  </a:lnTo>
                  <a:lnTo>
                    <a:pt x="432" y="312"/>
                  </a:lnTo>
                  <a:lnTo>
                    <a:pt x="438" y="306"/>
                  </a:lnTo>
                  <a:lnTo>
                    <a:pt x="456" y="306"/>
                  </a:lnTo>
                  <a:lnTo>
                    <a:pt x="474" y="312"/>
                  </a:lnTo>
                  <a:lnTo>
                    <a:pt x="486" y="318"/>
                  </a:lnTo>
                  <a:lnTo>
                    <a:pt x="492" y="330"/>
                  </a:lnTo>
                  <a:lnTo>
                    <a:pt x="498" y="318"/>
                  </a:lnTo>
                  <a:lnTo>
                    <a:pt x="510" y="312"/>
                  </a:lnTo>
                  <a:lnTo>
                    <a:pt x="516" y="312"/>
                  </a:lnTo>
                  <a:lnTo>
                    <a:pt x="522" y="318"/>
                  </a:lnTo>
                  <a:lnTo>
                    <a:pt x="522" y="330"/>
                  </a:lnTo>
                  <a:lnTo>
                    <a:pt x="588" y="330"/>
                  </a:lnTo>
                  <a:lnTo>
                    <a:pt x="588" y="294"/>
                  </a:lnTo>
                  <a:lnTo>
                    <a:pt x="576" y="270"/>
                  </a:lnTo>
                  <a:lnTo>
                    <a:pt x="576" y="222"/>
                  </a:lnTo>
                  <a:lnTo>
                    <a:pt x="564" y="204"/>
                  </a:lnTo>
                  <a:lnTo>
                    <a:pt x="540" y="216"/>
                  </a:lnTo>
                  <a:lnTo>
                    <a:pt x="522" y="216"/>
                  </a:lnTo>
                  <a:lnTo>
                    <a:pt x="498" y="204"/>
                  </a:lnTo>
                  <a:lnTo>
                    <a:pt x="480" y="198"/>
                  </a:lnTo>
                  <a:lnTo>
                    <a:pt x="474" y="192"/>
                  </a:lnTo>
                  <a:lnTo>
                    <a:pt x="462" y="186"/>
                  </a:lnTo>
                  <a:lnTo>
                    <a:pt x="462" y="192"/>
                  </a:lnTo>
                  <a:lnTo>
                    <a:pt x="456" y="198"/>
                  </a:lnTo>
                  <a:lnTo>
                    <a:pt x="438" y="198"/>
                  </a:lnTo>
                  <a:lnTo>
                    <a:pt x="432" y="192"/>
                  </a:lnTo>
                  <a:lnTo>
                    <a:pt x="432" y="180"/>
                  </a:lnTo>
                  <a:lnTo>
                    <a:pt x="432" y="186"/>
                  </a:lnTo>
                  <a:lnTo>
                    <a:pt x="420" y="198"/>
                  </a:lnTo>
                  <a:lnTo>
                    <a:pt x="408" y="198"/>
                  </a:lnTo>
                  <a:lnTo>
                    <a:pt x="402" y="192"/>
                  </a:lnTo>
                  <a:lnTo>
                    <a:pt x="402" y="174"/>
                  </a:lnTo>
                  <a:lnTo>
                    <a:pt x="396" y="174"/>
                  </a:lnTo>
                  <a:lnTo>
                    <a:pt x="390" y="180"/>
                  </a:lnTo>
                  <a:lnTo>
                    <a:pt x="378" y="180"/>
                  </a:lnTo>
                  <a:lnTo>
                    <a:pt x="360" y="174"/>
                  </a:lnTo>
                  <a:lnTo>
                    <a:pt x="354" y="168"/>
                  </a:lnTo>
                  <a:lnTo>
                    <a:pt x="348" y="168"/>
                  </a:lnTo>
                  <a:lnTo>
                    <a:pt x="348" y="162"/>
                  </a:lnTo>
                  <a:lnTo>
                    <a:pt x="354" y="156"/>
                  </a:lnTo>
                  <a:lnTo>
                    <a:pt x="354" y="150"/>
                  </a:lnTo>
                  <a:lnTo>
                    <a:pt x="348" y="144"/>
                  </a:lnTo>
                  <a:lnTo>
                    <a:pt x="342" y="144"/>
                  </a:lnTo>
                  <a:lnTo>
                    <a:pt x="330" y="150"/>
                  </a:lnTo>
                  <a:lnTo>
                    <a:pt x="324" y="156"/>
                  </a:lnTo>
                  <a:lnTo>
                    <a:pt x="312" y="150"/>
                  </a:lnTo>
                  <a:lnTo>
                    <a:pt x="282" y="120"/>
                  </a:lnTo>
                  <a:lnTo>
                    <a:pt x="282" y="102"/>
                  </a:lnTo>
                  <a:lnTo>
                    <a:pt x="276" y="90"/>
                  </a:lnTo>
                  <a:lnTo>
                    <a:pt x="270" y="84"/>
                  </a:lnTo>
                  <a:lnTo>
                    <a:pt x="258" y="84"/>
                  </a:lnTo>
                  <a:lnTo>
                    <a:pt x="252" y="96"/>
                  </a:lnTo>
                  <a:lnTo>
                    <a:pt x="246" y="102"/>
                  </a:lnTo>
                  <a:lnTo>
                    <a:pt x="246" y="108"/>
                  </a:lnTo>
                  <a:lnTo>
                    <a:pt x="234" y="108"/>
                  </a:lnTo>
                  <a:lnTo>
                    <a:pt x="234" y="96"/>
                  </a:lnTo>
                  <a:lnTo>
                    <a:pt x="228" y="90"/>
                  </a:lnTo>
                  <a:lnTo>
                    <a:pt x="222" y="78"/>
                  </a:lnTo>
                  <a:lnTo>
                    <a:pt x="216" y="72"/>
                  </a:lnTo>
                  <a:lnTo>
                    <a:pt x="210" y="60"/>
                  </a:lnTo>
                  <a:lnTo>
                    <a:pt x="168" y="54"/>
                  </a:lnTo>
                  <a:lnTo>
                    <a:pt x="150" y="36"/>
                  </a:lnTo>
                  <a:lnTo>
                    <a:pt x="138" y="30"/>
                  </a:lnTo>
                  <a:lnTo>
                    <a:pt x="132" y="18"/>
                  </a:lnTo>
                  <a:lnTo>
                    <a:pt x="120" y="6"/>
                  </a:lnTo>
                  <a:lnTo>
                    <a:pt x="108" y="0"/>
                  </a:lnTo>
                  <a:lnTo>
                    <a:pt x="96" y="0"/>
                  </a:lnTo>
                  <a:lnTo>
                    <a:pt x="84" y="6"/>
                  </a:lnTo>
                  <a:lnTo>
                    <a:pt x="78" y="12"/>
                  </a:lnTo>
                  <a:lnTo>
                    <a:pt x="54" y="30"/>
                  </a:lnTo>
                  <a:lnTo>
                    <a:pt x="36" y="12"/>
                  </a:lnTo>
                  <a:lnTo>
                    <a:pt x="30" y="36"/>
                  </a:lnTo>
                  <a:lnTo>
                    <a:pt x="6" y="60"/>
                  </a:lnTo>
                  <a:lnTo>
                    <a:pt x="12" y="72"/>
                  </a:lnTo>
                  <a:lnTo>
                    <a:pt x="6" y="78"/>
                  </a:lnTo>
                  <a:lnTo>
                    <a:pt x="6" y="84"/>
                  </a:lnTo>
                  <a:lnTo>
                    <a:pt x="18" y="96"/>
                  </a:lnTo>
                  <a:lnTo>
                    <a:pt x="12" y="96"/>
                  </a:lnTo>
                  <a:lnTo>
                    <a:pt x="0" y="108"/>
                  </a:lnTo>
                  <a:lnTo>
                    <a:pt x="0" y="120"/>
                  </a:lnTo>
                  <a:lnTo>
                    <a:pt x="30" y="150"/>
                  </a:lnTo>
                  <a:lnTo>
                    <a:pt x="42" y="144"/>
                  </a:lnTo>
                  <a:lnTo>
                    <a:pt x="60" y="168"/>
                  </a:lnTo>
                  <a:lnTo>
                    <a:pt x="84" y="168"/>
                  </a:lnTo>
                  <a:lnTo>
                    <a:pt x="96" y="186"/>
                  </a:lnTo>
                  <a:lnTo>
                    <a:pt x="138" y="204"/>
                  </a:lnTo>
                  <a:lnTo>
                    <a:pt x="150" y="204"/>
                  </a:lnTo>
                  <a:lnTo>
                    <a:pt x="156" y="210"/>
                  </a:lnTo>
                  <a:lnTo>
                    <a:pt x="162" y="222"/>
                  </a:lnTo>
                  <a:lnTo>
                    <a:pt x="168" y="228"/>
                  </a:lnTo>
                  <a:lnTo>
                    <a:pt x="186" y="228"/>
                  </a:lnTo>
                  <a:lnTo>
                    <a:pt x="192" y="222"/>
                  </a:lnTo>
                  <a:lnTo>
                    <a:pt x="204" y="222"/>
                  </a:lnTo>
                  <a:lnTo>
                    <a:pt x="204" y="234"/>
                  </a:lnTo>
                  <a:lnTo>
                    <a:pt x="210" y="240"/>
                  </a:lnTo>
                  <a:lnTo>
                    <a:pt x="234" y="240"/>
                  </a:lnTo>
                  <a:lnTo>
                    <a:pt x="240" y="246"/>
                  </a:lnTo>
                  <a:lnTo>
                    <a:pt x="246" y="258"/>
                  </a:lnTo>
                  <a:lnTo>
                    <a:pt x="258" y="246"/>
                  </a:lnTo>
                  <a:lnTo>
                    <a:pt x="276" y="246"/>
                  </a:lnTo>
                  <a:lnTo>
                    <a:pt x="282" y="252"/>
                  </a:lnTo>
                  <a:lnTo>
                    <a:pt x="282" y="258"/>
                  </a:lnTo>
                  <a:lnTo>
                    <a:pt x="282" y="240"/>
                  </a:lnTo>
                  <a:lnTo>
                    <a:pt x="288" y="234"/>
                  </a:lnTo>
                  <a:lnTo>
                    <a:pt x="294" y="234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33" name="Mozambique" descr="© INSCALE GmbH, 05.05.2010&#10;http://www.presentationload.com/">
              <a:extLst>
                <a:ext uri="{FF2B5EF4-FFF2-40B4-BE49-F238E27FC236}">
                  <a16:creationId xmlns:a16="http://schemas.microsoft.com/office/drawing/2014/main" id="{99EA7D71-C1CE-41D1-ADF9-33F3772D0544}"/>
                </a:ext>
              </a:extLst>
            </p:cNvPr>
            <p:cNvSpPr>
              <a:spLocks/>
            </p:cNvSpPr>
            <p:nvPr/>
          </p:nvSpPr>
          <p:spPr bwMode="gray">
            <a:xfrm>
              <a:off x="6491510" y="4900071"/>
              <a:ext cx="338152" cy="601464"/>
            </a:xfrm>
            <a:custGeom>
              <a:avLst/>
              <a:gdLst>
                <a:gd name="T0" fmla="*/ 2147483647 w 762"/>
                <a:gd name="T1" fmla="*/ 2147483647 h 1338"/>
                <a:gd name="T2" fmla="*/ 2147483647 w 762"/>
                <a:gd name="T3" fmla="*/ 2147483647 h 1338"/>
                <a:gd name="T4" fmla="*/ 2147483647 w 762"/>
                <a:gd name="T5" fmla="*/ 2147483647 h 1338"/>
                <a:gd name="T6" fmla="*/ 2147483647 w 762"/>
                <a:gd name="T7" fmla="*/ 2147483647 h 1338"/>
                <a:gd name="T8" fmla="*/ 2147483647 w 762"/>
                <a:gd name="T9" fmla="*/ 2147483647 h 1338"/>
                <a:gd name="T10" fmla="*/ 2147483647 w 762"/>
                <a:gd name="T11" fmla="*/ 2147483647 h 1338"/>
                <a:gd name="T12" fmla="*/ 2147483647 w 762"/>
                <a:gd name="T13" fmla="*/ 2147483647 h 1338"/>
                <a:gd name="T14" fmla="*/ 2147483647 w 762"/>
                <a:gd name="T15" fmla="*/ 2147483647 h 1338"/>
                <a:gd name="T16" fmla="*/ 2147483647 w 762"/>
                <a:gd name="T17" fmla="*/ 2147483647 h 1338"/>
                <a:gd name="T18" fmla="*/ 2147483647 w 762"/>
                <a:gd name="T19" fmla="*/ 2147483647 h 1338"/>
                <a:gd name="T20" fmla="*/ 2147483647 w 762"/>
                <a:gd name="T21" fmla="*/ 2147483647 h 1338"/>
                <a:gd name="T22" fmla="*/ 2147483647 w 762"/>
                <a:gd name="T23" fmla="*/ 2147483647 h 1338"/>
                <a:gd name="T24" fmla="*/ 2147483647 w 762"/>
                <a:gd name="T25" fmla="*/ 2147483647 h 1338"/>
                <a:gd name="T26" fmla="*/ 2147483647 w 762"/>
                <a:gd name="T27" fmla="*/ 2147483647 h 1338"/>
                <a:gd name="T28" fmla="*/ 2147483647 w 762"/>
                <a:gd name="T29" fmla="*/ 2147483647 h 1338"/>
                <a:gd name="T30" fmla="*/ 2147483647 w 762"/>
                <a:gd name="T31" fmla="*/ 2147483647 h 1338"/>
                <a:gd name="T32" fmla="*/ 2147483647 w 762"/>
                <a:gd name="T33" fmla="*/ 2147483647 h 1338"/>
                <a:gd name="T34" fmla="*/ 2147483647 w 762"/>
                <a:gd name="T35" fmla="*/ 2147483647 h 1338"/>
                <a:gd name="T36" fmla="*/ 2147483647 w 762"/>
                <a:gd name="T37" fmla="*/ 2147483647 h 1338"/>
                <a:gd name="T38" fmla="*/ 2147483647 w 762"/>
                <a:gd name="T39" fmla="*/ 2147483647 h 1338"/>
                <a:gd name="T40" fmla="*/ 2147483647 w 762"/>
                <a:gd name="T41" fmla="*/ 2147483647 h 1338"/>
                <a:gd name="T42" fmla="*/ 2147483647 w 762"/>
                <a:gd name="T43" fmla="*/ 2147483647 h 1338"/>
                <a:gd name="T44" fmla="*/ 2147483647 w 762"/>
                <a:gd name="T45" fmla="*/ 2147483647 h 1338"/>
                <a:gd name="T46" fmla="*/ 2147483647 w 762"/>
                <a:gd name="T47" fmla="*/ 2147483647 h 1338"/>
                <a:gd name="T48" fmla="*/ 2147483647 w 762"/>
                <a:gd name="T49" fmla="*/ 2147483647 h 1338"/>
                <a:gd name="T50" fmla="*/ 2147483647 w 762"/>
                <a:gd name="T51" fmla="*/ 2147483647 h 1338"/>
                <a:gd name="T52" fmla="*/ 2147483647 w 762"/>
                <a:gd name="T53" fmla="*/ 2147483647 h 1338"/>
                <a:gd name="T54" fmla="*/ 2147483647 w 762"/>
                <a:gd name="T55" fmla="*/ 2147483647 h 1338"/>
                <a:gd name="T56" fmla="*/ 0 w 762"/>
                <a:gd name="T57" fmla="*/ 2147483647 h 1338"/>
                <a:gd name="T58" fmla="*/ 2147483647 w 762"/>
                <a:gd name="T59" fmla="*/ 2147483647 h 1338"/>
                <a:gd name="T60" fmla="*/ 2147483647 w 762"/>
                <a:gd name="T61" fmla="*/ 2147483647 h 1338"/>
                <a:gd name="T62" fmla="*/ 2147483647 w 762"/>
                <a:gd name="T63" fmla="*/ 2147483647 h 1338"/>
                <a:gd name="T64" fmla="*/ 2147483647 w 762"/>
                <a:gd name="T65" fmla="*/ 2147483647 h 1338"/>
                <a:gd name="T66" fmla="*/ 2147483647 w 762"/>
                <a:gd name="T67" fmla="*/ 2147483647 h 1338"/>
                <a:gd name="T68" fmla="*/ 2147483647 w 762"/>
                <a:gd name="T69" fmla="*/ 2147483647 h 1338"/>
                <a:gd name="T70" fmla="*/ 2147483647 w 762"/>
                <a:gd name="T71" fmla="*/ 2147483647 h 1338"/>
                <a:gd name="T72" fmla="*/ 2147483647 w 762"/>
                <a:gd name="T73" fmla="*/ 2147483647 h 1338"/>
                <a:gd name="T74" fmla="*/ 2147483647 w 762"/>
                <a:gd name="T75" fmla="*/ 2147483647 h 1338"/>
                <a:gd name="T76" fmla="*/ 2147483647 w 762"/>
                <a:gd name="T77" fmla="*/ 2147483647 h 1338"/>
                <a:gd name="T78" fmla="*/ 2147483647 w 762"/>
                <a:gd name="T79" fmla="*/ 2147483647 h 1338"/>
                <a:gd name="T80" fmla="*/ 2147483647 w 762"/>
                <a:gd name="T81" fmla="*/ 2147483647 h 1338"/>
                <a:gd name="T82" fmla="*/ 2147483647 w 762"/>
                <a:gd name="T83" fmla="*/ 2147483647 h 1338"/>
                <a:gd name="T84" fmla="*/ 2147483647 w 762"/>
                <a:gd name="T85" fmla="*/ 2147483647 h 1338"/>
                <a:gd name="T86" fmla="*/ 2147483647 w 762"/>
                <a:gd name="T87" fmla="*/ 2147483647 h 1338"/>
                <a:gd name="T88" fmla="*/ 2147483647 w 762"/>
                <a:gd name="T89" fmla="*/ 2147483647 h 1338"/>
                <a:gd name="T90" fmla="*/ 2147483647 w 762"/>
                <a:gd name="T91" fmla="*/ 2147483647 h 1338"/>
                <a:gd name="T92" fmla="*/ 2147483647 w 762"/>
                <a:gd name="T93" fmla="*/ 2147483647 h 1338"/>
                <a:gd name="T94" fmla="*/ 2147483647 w 762"/>
                <a:gd name="T95" fmla="*/ 2147483647 h 1338"/>
                <a:gd name="T96" fmla="*/ 2147483647 w 762"/>
                <a:gd name="T97" fmla="*/ 2147483647 h 1338"/>
                <a:gd name="T98" fmla="*/ 2147483647 w 762"/>
                <a:gd name="T99" fmla="*/ 2147483647 h 1338"/>
                <a:gd name="T100" fmla="*/ 2147483647 w 762"/>
                <a:gd name="T101" fmla="*/ 2147483647 h 1338"/>
                <a:gd name="T102" fmla="*/ 2147483647 w 762"/>
                <a:gd name="T103" fmla="*/ 2147483647 h 1338"/>
                <a:gd name="T104" fmla="*/ 2147483647 w 762"/>
                <a:gd name="T105" fmla="*/ 2147483647 h 1338"/>
                <a:gd name="T106" fmla="*/ 2147483647 w 762"/>
                <a:gd name="T107" fmla="*/ 2147483647 h 1338"/>
                <a:gd name="T108" fmla="*/ 2147483647 w 762"/>
                <a:gd name="T109" fmla="*/ 2147483647 h 1338"/>
                <a:gd name="T110" fmla="*/ 2147483647 w 762"/>
                <a:gd name="T111" fmla="*/ 2147483647 h 1338"/>
                <a:gd name="T112" fmla="*/ 2147483647 w 762"/>
                <a:gd name="T113" fmla="*/ 2147483647 h 1338"/>
                <a:gd name="T114" fmla="*/ 2147483647 w 762"/>
                <a:gd name="T115" fmla="*/ 2147483647 h 1338"/>
                <a:gd name="T116" fmla="*/ 2147483647 w 762"/>
                <a:gd name="T117" fmla="*/ 2147483647 h 1338"/>
                <a:gd name="T118" fmla="*/ 2147483647 w 762"/>
                <a:gd name="T119" fmla="*/ 2147483647 h 1338"/>
                <a:gd name="T120" fmla="*/ 2147483647 w 762"/>
                <a:gd name="T121" fmla="*/ 2147483647 h 1338"/>
                <a:gd name="T122" fmla="*/ 2147483647 w 762"/>
                <a:gd name="T123" fmla="*/ 2147483647 h 133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762"/>
                <a:gd name="T187" fmla="*/ 0 h 1338"/>
                <a:gd name="T188" fmla="*/ 762 w 762"/>
                <a:gd name="T189" fmla="*/ 1338 h 1338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762" h="1338">
                  <a:moveTo>
                    <a:pt x="762" y="342"/>
                  </a:moveTo>
                  <a:lnTo>
                    <a:pt x="762" y="324"/>
                  </a:lnTo>
                  <a:lnTo>
                    <a:pt x="756" y="318"/>
                  </a:lnTo>
                  <a:lnTo>
                    <a:pt x="744" y="318"/>
                  </a:lnTo>
                  <a:lnTo>
                    <a:pt x="744" y="258"/>
                  </a:lnTo>
                  <a:lnTo>
                    <a:pt x="732" y="246"/>
                  </a:lnTo>
                  <a:lnTo>
                    <a:pt x="750" y="234"/>
                  </a:lnTo>
                  <a:lnTo>
                    <a:pt x="738" y="186"/>
                  </a:lnTo>
                  <a:lnTo>
                    <a:pt x="750" y="156"/>
                  </a:lnTo>
                  <a:lnTo>
                    <a:pt x="738" y="120"/>
                  </a:lnTo>
                  <a:lnTo>
                    <a:pt x="738" y="108"/>
                  </a:lnTo>
                  <a:lnTo>
                    <a:pt x="750" y="72"/>
                  </a:lnTo>
                  <a:lnTo>
                    <a:pt x="756" y="42"/>
                  </a:lnTo>
                  <a:lnTo>
                    <a:pt x="756" y="12"/>
                  </a:lnTo>
                  <a:lnTo>
                    <a:pt x="744" y="0"/>
                  </a:lnTo>
                  <a:lnTo>
                    <a:pt x="666" y="54"/>
                  </a:lnTo>
                  <a:lnTo>
                    <a:pt x="636" y="60"/>
                  </a:lnTo>
                  <a:lnTo>
                    <a:pt x="630" y="60"/>
                  </a:lnTo>
                  <a:lnTo>
                    <a:pt x="618" y="72"/>
                  </a:lnTo>
                  <a:lnTo>
                    <a:pt x="606" y="78"/>
                  </a:lnTo>
                  <a:lnTo>
                    <a:pt x="594" y="78"/>
                  </a:lnTo>
                  <a:lnTo>
                    <a:pt x="594" y="72"/>
                  </a:lnTo>
                  <a:lnTo>
                    <a:pt x="588" y="66"/>
                  </a:lnTo>
                  <a:lnTo>
                    <a:pt x="564" y="66"/>
                  </a:lnTo>
                  <a:lnTo>
                    <a:pt x="558" y="72"/>
                  </a:lnTo>
                  <a:lnTo>
                    <a:pt x="552" y="84"/>
                  </a:lnTo>
                  <a:lnTo>
                    <a:pt x="540" y="90"/>
                  </a:lnTo>
                  <a:lnTo>
                    <a:pt x="528" y="102"/>
                  </a:lnTo>
                  <a:lnTo>
                    <a:pt x="510" y="102"/>
                  </a:lnTo>
                  <a:lnTo>
                    <a:pt x="498" y="96"/>
                  </a:lnTo>
                  <a:lnTo>
                    <a:pt x="492" y="90"/>
                  </a:lnTo>
                  <a:lnTo>
                    <a:pt x="486" y="90"/>
                  </a:lnTo>
                  <a:lnTo>
                    <a:pt x="468" y="108"/>
                  </a:lnTo>
                  <a:lnTo>
                    <a:pt x="456" y="108"/>
                  </a:lnTo>
                  <a:lnTo>
                    <a:pt x="450" y="102"/>
                  </a:lnTo>
                  <a:lnTo>
                    <a:pt x="438" y="96"/>
                  </a:lnTo>
                  <a:lnTo>
                    <a:pt x="432" y="84"/>
                  </a:lnTo>
                  <a:lnTo>
                    <a:pt x="420" y="78"/>
                  </a:lnTo>
                  <a:lnTo>
                    <a:pt x="408" y="78"/>
                  </a:lnTo>
                  <a:lnTo>
                    <a:pt x="396" y="90"/>
                  </a:lnTo>
                  <a:lnTo>
                    <a:pt x="390" y="90"/>
                  </a:lnTo>
                  <a:lnTo>
                    <a:pt x="384" y="96"/>
                  </a:lnTo>
                  <a:lnTo>
                    <a:pt x="354" y="96"/>
                  </a:lnTo>
                  <a:lnTo>
                    <a:pt x="354" y="114"/>
                  </a:lnTo>
                  <a:lnTo>
                    <a:pt x="330" y="138"/>
                  </a:lnTo>
                  <a:lnTo>
                    <a:pt x="330" y="150"/>
                  </a:lnTo>
                  <a:lnTo>
                    <a:pt x="342" y="162"/>
                  </a:lnTo>
                  <a:lnTo>
                    <a:pt x="348" y="174"/>
                  </a:lnTo>
                  <a:lnTo>
                    <a:pt x="348" y="204"/>
                  </a:lnTo>
                  <a:lnTo>
                    <a:pt x="342" y="216"/>
                  </a:lnTo>
                  <a:lnTo>
                    <a:pt x="336" y="234"/>
                  </a:lnTo>
                  <a:lnTo>
                    <a:pt x="336" y="246"/>
                  </a:lnTo>
                  <a:lnTo>
                    <a:pt x="342" y="246"/>
                  </a:lnTo>
                  <a:lnTo>
                    <a:pt x="342" y="252"/>
                  </a:lnTo>
                  <a:lnTo>
                    <a:pt x="348" y="252"/>
                  </a:lnTo>
                  <a:lnTo>
                    <a:pt x="372" y="276"/>
                  </a:lnTo>
                  <a:lnTo>
                    <a:pt x="384" y="300"/>
                  </a:lnTo>
                  <a:lnTo>
                    <a:pt x="390" y="306"/>
                  </a:lnTo>
                  <a:lnTo>
                    <a:pt x="396" y="318"/>
                  </a:lnTo>
                  <a:lnTo>
                    <a:pt x="408" y="336"/>
                  </a:lnTo>
                  <a:lnTo>
                    <a:pt x="420" y="348"/>
                  </a:lnTo>
                  <a:lnTo>
                    <a:pt x="420" y="366"/>
                  </a:lnTo>
                  <a:lnTo>
                    <a:pt x="414" y="372"/>
                  </a:lnTo>
                  <a:lnTo>
                    <a:pt x="408" y="384"/>
                  </a:lnTo>
                  <a:lnTo>
                    <a:pt x="402" y="390"/>
                  </a:lnTo>
                  <a:lnTo>
                    <a:pt x="402" y="450"/>
                  </a:lnTo>
                  <a:lnTo>
                    <a:pt x="396" y="456"/>
                  </a:lnTo>
                  <a:lnTo>
                    <a:pt x="372" y="456"/>
                  </a:lnTo>
                  <a:lnTo>
                    <a:pt x="360" y="462"/>
                  </a:lnTo>
                  <a:lnTo>
                    <a:pt x="354" y="474"/>
                  </a:lnTo>
                  <a:lnTo>
                    <a:pt x="354" y="492"/>
                  </a:lnTo>
                  <a:lnTo>
                    <a:pt x="360" y="492"/>
                  </a:lnTo>
                  <a:lnTo>
                    <a:pt x="366" y="498"/>
                  </a:lnTo>
                  <a:lnTo>
                    <a:pt x="366" y="528"/>
                  </a:lnTo>
                  <a:lnTo>
                    <a:pt x="354" y="534"/>
                  </a:lnTo>
                  <a:lnTo>
                    <a:pt x="348" y="540"/>
                  </a:lnTo>
                  <a:lnTo>
                    <a:pt x="342" y="534"/>
                  </a:lnTo>
                  <a:lnTo>
                    <a:pt x="342" y="522"/>
                  </a:lnTo>
                  <a:lnTo>
                    <a:pt x="348" y="516"/>
                  </a:lnTo>
                  <a:lnTo>
                    <a:pt x="348" y="504"/>
                  </a:lnTo>
                  <a:lnTo>
                    <a:pt x="336" y="498"/>
                  </a:lnTo>
                  <a:lnTo>
                    <a:pt x="330" y="492"/>
                  </a:lnTo>
                  <a:lnTo>
                    <a:pt x="318" y="486"/>
                  </a:lnTo>
                  <a:lnTo>
                    <a:pt x="312" y="480"/>
                  </a:lnTo>
                  <a:lnTo>
                    <a:pt x="300" y="474"/>
                  </a:lnTo>
                  <a:lnTo>
                    <a:pt x="300" y="444"/>
                  </a:lnTo>
                  <a:lnTo>
                    <a:pt x="288" y="444"/>
                  </a:lnTo>
                  <a:lnTo>
                    <a:pt x="288" y="438"/>
                  </a:lnTo>
                  <a:lnTo>
                    <a:pt x="294" y="432"/>
                  </a:lnTo>
                  <a:lnTo>
                    <a:pt x="306" y="426"/>
                  </a:lnTo>
                  <a:lnTo>
                    <a:pt x="312" y="420"/>
                  </a:lnTo>
                  <a:lnTo>
                    <a:pt x="300" y="402"/>
                  </a:lnTo>
                  <a:lnTo>
                    <a:pt x="312" y="396"/>
                  </a:lnTo>
                  <a:lnTo>
                    <a:pt x="318" y="366"/>
                  </a:lnTo>
                  <a:lnTo>
                    <a:pt x="312" y="366"/>
                  </a:lnTo>
                  <a:lnTo>
                    <a:pt x="312" y="330"/>
                  </a:lnTo>
                  <a:lnTo>
                    <a:pt x="306" y="324"/>
                  </a:lnTo>
                  <a:lnTo>
                    <a:pt x="288" y="324"/>
                  </a:lnTo>
                  <a:lnTo>
                    <a:pt x="282" y="330"/>
                  </a:lnTo>
                  <a:lnTo>
                    <a:pt x="252" y="330"/>
                  </a:lnTo>
                  <a:lnTo>
                    <a:pt x="222" y="282"/>
                  </a:lnTo>
                  <a:lnTo>
                    <a:pt x="216" y="282"/>
                  </a:lnTo>
                  <a:lnTo>
                    <a:pt x="210" y="288"/>
                  </a:lnTo>
                  <a:lnTo>
                    <a:pt x="192" y="294"/>
                  </a:lnTo>
                  <a:lnTo>
                    <a:pt x="180" y="300"/>
                  </a:lnTo>
                  <a:lnTo>
                    <a:pt x="162" y="312"/>
                  </a:lnTo>
                  <a:lnTo>
                    <a:pt x="138" y="324"/>
                  </a:lnTo>
                  <a:lnTo>
                    <a:pt x="132" y="324"/>
                  </a:lnTo>
                  <a:lnTo>
                    <a:pt x="120" y="330"/>
                  </a:lnTo>
                  <a:lnTo>
                    <a:pt x="102" y="336"/>
                  </a:lnTo>
                  <a:lnTo>
                    <a:pt x="84" y="336"/>
                  </a:lnTo>
                  <a:lnTo>
                    <a:pt x="72" y="342"/>
                  </a:lnTo>
                  <a:lnTo>
                    <a:pt x="60" y="342"/>
                  </a:lnTo>
                  <a:lnTo>
                    <a:pt x="42" y="360"/>
                  </a:lnTo>
                  <a:lnTo>
                    <a:pt x="12" y="360"/>
                  </a:lnTo>
                  <a:lnTo>
                    <a:pt x="0" y="372"/>
                  </a:lnTo>
                  <a:lnTo>
                    <a:pt x="18" y="390"/>
                  </a:lnTo>
                  <a:lnTo>
                    <a:pt x="24" y="444"/>
                  </a:lnTo>
                  <a:lnTo>
                    <a:pt x="84" y="444"/>
                  </a:lnTo>
                  <a:lnTo>
                    <a:pt x="96" y="462"/>
                  </a:lnTo>
                  <a:lnTo>
                    <a:pt x="114" y="462"/>
                  </a:lnTo>
                  <a:lnTo>
                    <a:pt x="132" y="486"/>
                  </a:lnTo>
                  <a:lnTo>
                    <a:pt x="138" y="486"/>
                  </a:lnTo>
                  <a:lnTo>
                    <a:pt x="150" y="480"/>
                  </a:lnTo>
                  <a:lnTo>
                    <a:pt x="162" y="480"/>
                  </a:lnTo>
                  <a:lnTo>
                    <a:pt x="180" y="498"/>
                  </a:lnTo>
                  <a:lnTo>
                    <a:pt x="192" y="498"/>
                  </a:lnTo>
                  <a:lnTo>
                    <a:pt x="204" y="510"/>
                  </a:lnTo>
                  <a:lnTo>
                    <a:pt x="204" y="516"/>
                  </a:lnTo>
                  <a:lnTo>
                    <a:pt x="198" y="528"/>
                  </a:lnTo>
                  <a:lnTo>
                    <a:pt x="192" y="534"/>
                  </a:lnTo>
                  <a:lnTo>
                    <a:pt x="204" y="552"/>
                  </a:lnTo>
                  <a:lnTo>
                    <a:pt x="192" y="564"/>
                  </a:lnTo>
                  <a:lnTo>
                    <a:pt x="204" y="576"/>
                  </a:lnTo>
                  <a:lnTo>
                    <a:pt x="198" y="582"/>
                  </a:lnTo>
                  <a:lnTo>
                    <a:pt x="198" y="588"/>
                  </a:lnTo>
                  <a:lnTo>
                    <a:pt x="192" y="594"/>
                  </a:lnTo>
                  <a:lnTo>
                    <a:pt x="192" y="606"/>
                  </a:lnTo>
                  <a:lnTo>
                    <a:pt x="204" y="630"/>
                  </a:lnTo>
                  <a:lnTo>
                    <a:pt x="204" y="642"/>
                  </a:lnTo>
                  <a:lnTo>
                    <a:pt x="198" y="648"/>
                  </a:lnTo>
                  <a:lnTo>
                    <a:pt x="198" y="654"/>
                  </a:lnTo>
                  <a:lnTo>
                    <a:pt x="192" y="654"/>
                  </a:lnTo>
                  <a:lnTo>
                    <a:pt x="192" y="666"/>
                  </a:lnTo>
                  <a:lnTo>
                    <a:pt x="174" y="678"/>
                  </a:lnTo>
                  <a:lnTo>
                    <a:pt x="192" y="702"/>
                  </a:lnTo>
                  <a:lnTo>
                    <a:pt x="174" y="720"/>
                  </a:lnTo>
                  <a:lnTo>
                    <a:pt x="174" y="732"/>
                  </a:lnTo>
                  <a:lnTo>
                    <a:pt x="198" y="756"/>
                  </a:lnTo>
                  <a:lnTo>
                    <a:pt x="198" y="762"/>
                  </a:lnTo>
                  <a:lnTo>
                    <a:pt x="192" y="774"/>
                  </a:lnTo>
                  <a:lnTo>
                    <a:pt x="180" y="786"/>
                  </a:lnTo>
                  <a:lnTo>
                    <a:pt x="180" y="798"/>
                  </a:lnTo>
                  <a:lnTo>
                    <a:pt x="168" y="810"/>
                  </a:lnTo>
                  <a:lnTo>
                    <a:pt x="156" y="816"/>
                  </a:lnTo>
                  <a:lnTo>
                    <a:pt x="156" y="846"/>
                  </a:lnTo>
                  <a:lnTo>
                    <a:pt x="144" y="858"/>
                  </a:lnTo>
                  <a:lnTo>
                    <a:pt x="156" y="876"/>
                  </a:lnTo>
                  <a:lnTo>
                    <a:pt x="138" y="882"/>
                  </a:lnTo>
                  <a:lnTo>
                    <a:pt x="72" y="966"/>
                  </a:lnTo>
                  <a:lnTo>
                    <a:pt x="72" y="996"/>
                  </a:lnTo>
                  <a:lnTo>
                    <a:pt x="78" y="1014"/>
                  </a:lnTo>
                  <a:lnTo>
                    <a:pt x="78" y="1032"/>
                  </a:lnTo>
                  <a:lnTo>
                    <a:pt x="84" y="1044"/>
                  </a:lnTo>
                  <a:lnTo>
                    <a:pt x="84" y="1062"/>
                  </a:lnTo>
                  <a:lnTo>
                    <a:pt x="114" y="1122"/>
                  </a:lnTo>
                  <a:lnTo>
                    <a:pt x="114" y="1212"/>
                  </a:lnTo>
                  <a:lnTo>
                    <a:pt x="90" y="1248"/>
                  </a:lnTo>
                  <a:lnTo>
                    <a:pt x="114" y="1248"/>
                  </a:lnTo>
                  <a:lnTo>
                    <a:pt x="108" y="1260"/>
                  </a:lnTo>
                  <a:lnTo>
                    <a:pt x="108" y="1284"/>
                  </a:lnTo>
                  <a:lnTo>
                    <a:pt x="114" y="1290"/>
                  </a:lnTo>
                  <a:lnTo>
                    <a:pt x="120" y="1290"/>
                  </a:lnTo>
                  <a:lnTo>
                    <a:pt x="126" y="1314"/>
                  </a:lnTo>
                  <a:lnTo>
                    <a:pt x="144" y="1314"/>
                  </a:lnTo>
                  <a:lnTo>
                    <a:pt x="156" y="1326"/>
                  </a:lnTo>
                  <a:lnTo>
                    <a:pt x="162" y="1338"/>
                  </a:lnTo>
                  <a:lnTo>
                    <a:pt x="168" y="1320"/>
                  </a:lnTo>
                  <a:lnTo>
                    <a:pt x="168" y="1284"/>
                  </a:lnTo>
                  <a:lnTo>
                    <a:pt x="162" y="1272"/>
                  </a:lnTo>
                  <a:lnTo>
                    <a:pt x="156" y="1266"/>
                  </a:lnTo>
                  <a:lnTo>
                    <a:pt x="150" y="1266"/>
                  </a:lnTo>
                  <a:lnTo>
                    <a:pt x="150" y="1242"/>
                  </a:lnTo>
                  <a:lnTo>
                    <a:pt x="162" y="1230"/>
                  </a:lnTo>
                  <a:lnTo>
                    <a:pt x="222" y="1188"/>
                  </a:lnTo>
                  <a:lnTo>
                    <a:pt x="276" y="1158"/>
                  </a:lnTo>
                  <a:lnTo>
                    <a:pt x="294" y="1146"/>
                  </a:lnTo>
                  <a:lnTo>
                    <a:pt x="312" y="1140"/>
                  </a:lnTo>
                  <a:lnTo>
                    <a:pt x="330" y="1128"/>
                  </a:lnTo>
                  <a:lnTo>
                    <a:pt x="342" y="1122"/>
                  </a:lnTo>
                  <a:lnTo>
                    <a:pt x="360" y="1104"/>
                  </a:lnTo>
                  <a:lnTo>
                    <a:pt x="360" y="1080"/>
                  </a:lnTo>
                  <a:lnTo>
                    <a:pt x="354" y="1080"/>
                  </a:lnTo>
                  <a:lnTo>
                    <a:pt x="354" y="1086"/>
                  </a:lnTo>
                  <a:lnTo>
                    <a:pt x="348" y="1080"/>
                  </a:lnTo>
                  <a:lnTo>
                    <a:pt x="342" y="1080"/>
                  </a:lnTo>
                  <a:lnTo>
                    <a:pt x="342" y="1068"/>
                  </a:lnTo>
                  <a:lnTo>
                    <a:pt x="366" y="1020"/>
                  </a:lnTo>
                  <a:lnTo>
                    <a:pt x="366" y="990"/>
                  </a:lnTo>
                  <a:lnTo>
                    <a:pt x="360" y="984"/>
                  </a:lnTo>
                  <a:lnTo>
                    <a:pt x="360" y="978"/>
                  </a:lnTo>
                  <a:lnTo>
                    <a:pt x="372" y="948"/>
                  </a:lnTo>
                  <a:lnTo>
                    <a:pt x="366" y="942"/>
                  </a:lnTo>
                  <a:lnTo>
                    <a:pt x="348" y="960"/>
                  </a:lnTo>
                  <a:lnTo>
                    <a:pt x="354" y="918"/>
                  </a:lnTo>
                  <a:lnTo>
                    <a:pt x="348" y="906"/>
                  </a:lnTo>
                  <a:lnTo>
                    <a:pt x="336" y="900"/>
                  </a:lnTo>
                  <a:lnTo>
                    <a:pt x="330" y="888"/>
                  </a:lnTo>
                  <a:lnTo>
                    <a:pt x="330" y="870"/>
                  </a:lnTo>
                  <a:lnTo>
                    <a:pt x="336" y="858"/>
                  </a:lnTo>
                  <a:lnTo>
                    <a:pt x="336" y="834"/>
                  </a:lnTo>
                  <a:lnTo>
                    <a:pt x="324" y="822"/>
                  </a:lnTo>
                  <a:lnTo>
                    <a:pt x="318" y="822"/>
                  </a:lnTo>
                  <a:lnTo>
                    <a:pt x="312" y="816"/>
                  </a:lnTo>
                  <a:lnTo>
                    <a:pt x="312" y="792"/>
                  </a:lnTo>
                  <a:lnTo>
                    <a:pt x="318" y="780"/>
                  </a:lnTo>
                  <a:lnTo>
                    <a:pt x="324" y="762"/>
                  </a:lnTo>
                  <a:lnTo>
                    <a:pt x="336" y="750"/>
                  </a:lnTo>
                  <a:lnTo>
                    <a:pt x="372" y="732"/>
                  </a:lnTo>
                  <a:lnTo>
                    <a:pt x="378" y="726"/>
                  </a:lnTo>
                  <a:lnTo>
                    <a:pt x="378" y="714"/>
                  </a:lnTo>
                  <a:lnTo>
                    <a:pt x="390" y="690"/>
                  </a:lnTo>
                  <a:lnTo>
                    <a:pt x="396" y="684"/>
                  </a:lnTo>
                  <a:lnTo>
                    <a:pt x="402" y="684"/>
                  </a:lnTo>
                  <a:lnTo>
                    <a:pt x="414" y="678"/>
                  </a:lnTo>
                  <a:lnTo>
                    <a:pt x="420" y="678"/>
                  </a:lnTo>
                  <a:lnTo>
                    <a:pt x="426" y="672"/>
                  </a:lnTo>
                  <a:lnTo>
                    <a:pt x="450" y="660"/>
                  </a:lnTo>
                  <a:lnTo>
                    <a:pt x="462" y="648"/>
                  </a:lnTo>
                  <a:lnTo>
                    <a:pt x="474" y="612"/>
                  </a:lnTo>
                  <a:lnTo>
                    <a:pt x="498" y="576"/>
                  </a:lnTo>
                  <a:lnTo>
                    <a:pt x="522" y="564"/>
                  </a:lnTo>
                  <a:lnTo>
                    <a:pt x="558" y="552"/>
                  </a:lnTo>
                  <a:lnTo>
                    <a:pt x="600" y="534"/>
                  </a:lnTo>
                  <a:lnTo>
                    <a:pt x="624" y="522"/>
                  </a:lnTo>
                  <a:lnTo>
                    <a:pt x="630" y="516"/>
                  </a:lnTo>
                  <a:lnTo>
                    <a:pt x="666" y="498"/>
                  </a:lnTo>
                  <a:lnTo>
                    <a:pt x="672" y="492"/>
                  </a:lnTo>
                  <a:lnTo>
                    <a:pt x="684" y="486"/>
                  </a:lnTo>
                  <a:lnTo>
                    <a:pt x="684" y="474"/>
                  </a:lnTo>
                  <a:lnTo>
                    <a:pt x="714" y="444"/>
                  </a:lnTo>
                  <a:lnTo>
                    <a:pt x="714" y="432"/>
                  </a:lnTo>
                  <a:lnTo>
                    <a:pt x="720" y="420"/>
                  </a:lnTo>
                  <a:lnTo>
                    <a:pt x="732" y="414"/>
                  </a:lnTo>
                  <a:lnTo>
                    <a:pt x="738" y="402"/>
                  </a:lnTo>
                  <a:lnTo>
                    <a:pt x="744" y="396"/>
                  </a:lnTo>
                  <a:lnTo>
                    <a:pt x="744" y="378"/>
                  </a:lnTo>
                  <a:lnTo>
                    <a:pt x="750" y="372"/>
                  </a:lnTo>
                  <a:lnTo>
                    <a:pt x="762" y="348"/>
                  </a:lnTo>
                  <a:lnTo>
                    <a:pt x="762" y="34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34" name="Mongolia" descr="© INSCALE GmbH, 05.05.2010&#10;http://www.presentationload.com/">
              <a:extLst>
                <a:ext uri="{FF2B5EF4-FFF2-40B4-BE49-F238E27FC236}">
                  <a16:creationId xmlns:a16="http://schemas.microsoft.com/office/drawing/2014/main" id="{2D4441F0-0E59-4290-867C-D01913EED4AC}"/>
                </a:ext>
              </a:extLst>
            </p:cNvPr>
            <p:cNvSpPr>
              <a:spLocks/>
            </p:cNvSpPr>
            <p:nvPr/>
          </p:nvSpPr>
          <p:spPr bwMode="gray">
            <a:xfrm>
              <a:off x="8009227" y="2641801"/>
              <a:ext cx="930316" cy="372940"/>
            </a:xfrm>
            <a:custGeom>
              <a:avLst/>
              <a:gdLst>
                <a:gd name="T0" fmla="*/ 2147483647 w 2100"/>
                <a:gd name="T1" fmla="*/ 2147483647 h 834"/>
                <a:gd name="T2" fmla="*/ 2147483647 w 2100"/>
                <a:gd name="T3" fmla="*/ 2147483647 h 834"/>
                <a:gd name="T4" fmla="*/ 2147483647 w 2100"/>
                <a:gd name="T5" fmla="*/ 2147483647 h 834"/>
                <a:gd name="T6" fmla="*/ 2147483647 w 2100"/>
                <a:gd name="T7" fmla="*/ 2147483647 h 834"/>
                <a:gd name="T8" fmla="*/ 2147483647 w 2100"/>
                <a:gd name="T9" fmla="*/ 2147483647 h 834"/>
                <a:gd name="T10" fmla="*/ 2147483647 w 2100"/>
                <a:gd name="T11" fmla="*/ 2147483647 h 834"/>
                <a:gd name="T12" fmla="*/ 2147483647 w 2100"/>
                <a:gd name="T13" fmla="*/ 2147483647 h 834"/>
                <a:gd name="T14" fmla="*/ 2147483647 w 2100"/>
                <a:gd name="T15" fmla="*/ 2147483647 h 834"/>
                <a:gd name="T16" fmla="*/ 2147483647 w 2100"/>
                <a:gd name="T17" fmla="*/ 2147483647 h 834"/>
                <a:gd name="T18" fmla="*/ 2147483647 w 2100"/>
                <a:gd name="T19" fmla="*/ 2147483647 h 834"/>
                <a:gd name="T20" fmla="*/ 2147483647 w 2100"/>
                <a:gd name="T21" fmla="*/ 2147483647 h 834"/>
                <a:gd name="T22" fmla="*/ 2147483647 w 2100"/>
                <a:gd name="T23" fmla="*/ 2147483647 h 834"/>
                <a:gd name="T24" fmla="*/ 2147483647 w 2100"/>
                <a:gd name="T25" fmla="*/ 2147483647 h 834"/>
                <a:gd name="T26" fmla="*/ 2147483647 w 2100"/>
                <a:gd name="T27" fmla="*/ 2147483647 h 834"/>
                <a:gd name="T28" fmla="*/ 2147483647 w 2100"/>
                <a:gd name="T29" fmla="*/ 2147483647 h 834"/>
                <a:gd name="T30" fmla="*/ 2147483647 w 2100"/>
                <a:gd name="T31" fmla="*/ 2147483647 h 834"/>
                <a:gd name="T32" fmla="*/ 2147483647 w 2100"/>
                <a:gd name="T33" fmla="*/ 2147483647 h 834"/>
                <a:gd name="T34" fmla="*/ 2147483647 w 2100"/>
                <a:gd name="T35" fmla="*/ 2147483647 h 834"/>
                <a:gd name="T36" fmla="*/ 2147483647 w 2100"/>
                <a:gd name="T37" fmla="*/ 2147483647 h 834"/>
                <a:gd name="T38" fmla="*/ 2147483647 w 2100"/>
                <a:gd name="T39" fmla="*/ 2147483647 h 834"/>
                <a:gd name="T40" fmla="*/ 2147483647 w 2100"/>
                <a:gd name="T41" fmla="*/ 2147483647 h 834"/>
                <a:gd name="T42" fmla="*/ 2147483647 w 2100"/>
                <a:gd name="T43" fmla="*/ 2147483647 h 834"/>
                <a:gd name="T44" fmla="*/ 2147483647 w 2100"/>
                <a:gd name="T45" fmla="*/ 2147483647 h 834"/>
                <a:gd name="T46" fmla="*/ 2147483647 w 2100"/>
                <a:gd name="T47" fmla="*/ 2147483647 h 834"/>
                <a:gd name="T48" fmla="*/ 2147483647 w 2100"/>
                <a:gd name="T49" fmla="*/ 2147483647 h 834"/>
                <a:gd name="T50" fmla="*/ 2147483647 w 2100"/>
                <a:gd name="T51" fmla="*/ 2147483647 h 834"/>
                <a:gd name="T52" fmla="*/ 2147483647 w 2100"/>
                <a:gd name="T53" fmla="*/ 2147483647 h 834"/>
                <a:gd name="T54" fmla="*/ 2147483647 w 2100"/>
                <a:gd name="T55" fmla="*/ 2147483647 h 834"/>
                <a:gd name="T56" fmla="*/ 2147483647 w 2100"/>
                <a:gd name="T57" fmla="*/ 2147483647 h 834"/>
                <a:gd name="T58" fmla="*/ 2147483647 w 2100"/>
                <a:gd name="T59" fmla="*/ 2147483647 h 834"/>
                <a:gd name="T60" fmla="*/ 2147483647 w 2100"/>
                <a:gd name="T61" fmla="*/ 2147483647 h 834"/>
                <a:gd name="T62" fmla="*/ 0 w 2100"/>
                <a:gd name="T63" fmla="*/ 2147483647 h 834"/>
                <a:gd name="T64" fmla="*/ 2147483647 w 2100"/>
                <a:gd name="T65" fmla="*/ 2147483647 h 834"/>
                <a:gd name="T66" fmla="*/ 2147483647 w 2100"/>
                <a:gd name="T67" fmla="*/ 2147483647 h 834"/>
                <a:gd name="T68" fmla="*/ 2147483647 w 2100"/>
                <a:gd name="T69" fmla="*/ 2147483647 h 834"/>
                <a:gd name="T70" fmla="*/ 2147483647 w 2100"/>
                <a:gd name="T71" fmla="*/ 2147483647 h 834"/>
                <a:gd name="T72" fmla="*/ 2147483647 w 2100"/>
                <a:gd name="T73" fmla="*/ 2147483647 h 834"/>
                <a:gd name="T74" fmla="*/ 2147483647 w 2100"/>
                <a:gd name="T75" fmla="*/ 2147483647 h 834"/>
                <a:gd name="T76" fmla="*/ 2147483647 w 2100"/>
                <a:gd name="T77" fmla="*/ 2147483647 h 834"/>
                <a:gd name="T78" fmla="*/ 2147483647 w 2100"/>
                <a:gd name="T79" fmla="*/ 2147483647 h 834"/>
                <a:gd name="T80" fmla="*/ 2147483647 w 2100"/>
                <a:gd name="T81" fmla="*/ 2147483647 h 834"/>
                <a:gd name="T82" fmla="*/ 2147483647 w 2100"/>
                <a:gd name="T83" fmla="*/ 2147483647 h 834"/>
                <a:gd name="T84" fmla="*/ 2147483647 w 2100"/>
                <a:gd name="T85" fmla="*/ 2147483647 h 834"/>
                <a:gd name="T86" fmla="*/ 2147483647 w 2100"/>
                <a:gd name="T87" fmla="*/ 2147483647 h 834"/>
                <a:gd name="T88" fmla="*/ 2147483647 w 2100"/>
                <a:gd name="T89" fmla="*/ 2147483647 h 834"/>
                <a:gd name="T90" fmla="*/ 2147483647 w 2100"/>
                <a:gd name="T91" fmla="*/ 2147483647 h 834"/>
                <a:gd name="T92" fmla="*/ 2147483647 w 2100"/>
                <a:gd name="T93" fmla="*/ 2147483647 h 834"/>
                <a:gd name="T94" fmla="*/ 2147483647 w 2100"/>
                <a:gd name="T95" fmla="*/ 2147483647 h 834"/>
                <a:gd name="T96" fmla="*/ 2147483647 w 2100"/>
                <a:gd name="T97" fmla="*/ 2147483647 h 834"/>
                <a:gd name="T98" fmla="*/ 2147483647 w 2100"/>
                <a:gd name="T99" fmla="*/ 2147483647 h 834"/>
                <a:gd name="T100" fmla="*/ 2147483647 w 2100"/>
                <a:gd name="T101" fmla="*/ 2147483647 h 834"/>
                <a:gd name="T102" fmla="*/ 2147483647 w 2100"/>
                <a:gd name="T103" fmla="*/ 2147483647 h 834"/>
                <a:gd name="T104" fmla="*/ 2147483647 w 2100"/>
                <a:gd name="T105" fmla="*/ 2147483647 h 834"/>
                <a:gd name="T106" fmla="*/ 2147483647 w 2100"/>
                <a:gd name="T107" fmla="*/ 2147483647 h 834"/>
                <a:gd name="T108" fmla="*/ 2147483647 w 2100"/>
                <a:gd name="T109" fmla="*/ 2147483647 h 834"/>
                <a:gd name="T110" fmla="*/ 2147483647 w 2100"/>
                <a:gd name="T111" fmla="*/ 2147483647 h 834"/>
                <a:gd name="T112" fmla="*/ 2147483647 w 2100"/>
                <a:gd name="T113" fmla="*/ 2147483647 h 834"/>
                <a:gd name="T114" fmla="*/ 2147483647 w 2100"/>
                <a:gd name="T115" fmla="*/ 2147483647 h 834"/>
                <a:gd name="T116" fmla="*/ 2147483647 w 2100"/>
                <a:gd name="T117" fmla="*/ 2147483647 h 834"/>
                <a:gd name="T118" fmla="*/ 2147483647 w 2100"/>
                <a:gd name="T119" fmla="*/ 2147483647 h 834"/>
                <a:gd name="T120" fmla="*/ 2147483647 w 2100"/>
                <a:gd name="T121" fmla="*/ 2147483647 h 834"/>
                <a:gd name="T122" fmla="*/ 2147483647 w 2100"/>
                <a:gd name="T123" fmla="*/ 2147483647 h 834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100"/>
                <a:gd name="T187" fmla="*/ 0 h 834"/>
                <a:gd name="T188" fmla="*/ 2100 w 2100"/>
                <a:gd name="T189" fmla="*/ 834 h 834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100" h="834">
                  <a:moveTo>
                    <a:pt x="2088" y="408"/>
                  </a:moveTo>
                  <a:lnTo>
                    <a:pt x="2076" y="396"/>
                  </a:lnTo>
                  <a:lnTo>
                    <a:pt x="2070" y="384"/>
                  </a:lnTo>
                  <a:lnTo>
                    <a:pt x="2058" y="384"/>
                  </a:lnTo>
                  <a:lnTo>
                    <a:pt x="2034" y="372"/>
                  </a:lnTo>
                  <a:lnTo>
                    <a:pt x="2022" y="360"/>
                  </a:lnTo>
                  <a:lnTo>
                    <a:pt x="2010" y="354"/>
                  </a:lnTo>
                  <a:lnTo>
                    <a:pt x="2004" y="348"/>
                  </a:lnTo>
                  <a:lnTo>
                    <a:pt x="1986" y="348"/>
                  </a:lnTo>
                  <a:lnTo>
                    <a:pt x="1974" y="342"/>
                  </a:lnTo>
                  <a:lnTo>
                    <a:pt x="1968" y="336"/>
                  </a:lnTo>
                  <a:lnTo>
                    <a:pt x="1968" y="324"/>
                  </a:lnTo>
                  <a:lnTo>
                    <a:pt x="1902" y="324"/>
                  </a:lnTo>
                  <a:lnTo>
                    <a:pt x="1902" y="348"/>
                  </a:lnTo>
                  <a:lnTo>
                    <a:pt x="1896" y="354"/>
                  </a:lnTo>
                  <a:lnTo>
                    <a:pt x="1890" y="354"/>
                  </a:lnTo>
                  <a:lnTo>
                    <a:pt x="1878" y="348"/>
                  </a:lnTo>
                  <a:lnTo>
                    <a:pt x="1866" y="336"/>
                  </a:lnTo>
                  <a:lnTo>
                    <a:pt x="1812" y="336"/>
                  </a:lnTo>
                  <a:lnTo>
                    <a:pt x="1806" y="342"/>
                  </a:lnTo>
                  <a:lnTo>
                    <a:pt x="1812" y="342"/>
                  </a:lnTo>
                  <a:lnTo>
                    <a:pt x="1812" y="348"/>
                  </a:lnTo>
                  <a:lnTo>
                    <a:pt x="1794" y="348"/>
                  </a:lnTo>
                  <a:lnTo>
                    <a:pt x="1788" y="342"/>
                  </a:lnTo>
                  <a:lnTo>
                    <a:pt x="1776" y="336"/>
                  </a:lnTo>
                  <a:lnTo>
                    <a:pt x="1770" y="324"/>
                  </a:lnTo>
                  <a:lnTo>
                    <a:pt x="1770" y="306"/>
                  </a:lnTo>
                  <a:lnTo>
                    <a:pt x="1776" y="306"/>
                  </a:lnTo>
                  <a:lnTo>
                    <a:pt x="1770" y="294"/>
                  </a:lnTo>
                  <a:lnTo>
                    <a:pt x="1764" y="270"/>
                  </a:lnTo>
                  <a:lnTo>
                    <a:pt x="1758" y="258"/>
                  </a:lnTo>
                  <a:lnTo>
                    <a:pt x="1758" y="174"/>
                  </a:lnTo>
                  <a:lnTo>
                    <a:pt x="1740" y="174"/>
                  </a:lnTo>
                  <a:lnTo>
                    <a:pt x="1716" y="168"/>
                  </a:lnTo>
                  <a:lnTo>
                    <a:pt x="1710" y="174"/>
                  </a:lnTo>
                  <a:lnTo>
                    <a:pt x="1698" y="180"/>
                  </a:lnTo>
                  <a:lnTo>
                    <a:pt x="1674" y="180"/>
                  </a:lnTo>
                  <a:lnTo>
                    <a:pt x="1662" y="174"/>
                  </a:lnTo>
                  <a:lnTo>
                    <a:pt x="1644" y="156"/>
                  </a:lnTo>
                  <a:lnTo>
                    <a:pt x="1608" y="156"/>
                  </a:lnTo>
                  <a:lnTo>
                    <a:pt x="1596" y="150"/>
                  </a:lnTo>
                  <a:lnTo>
                    <a:pt x="1578" y="150"/>
                  </a:lnTo>
                  <a:lnTo>
                    <a:pt x="1548" y="180"/>
                  </a:lnTo>
                  <a:lnTo>
                    <a:pt x="1548" y="192"/>
                  </a:lnTo>
                  <a:lnTo>
                    <a:pt x="1536" y="204"/>
                  </a:lnTo>
                  <a:lnTo>
                    <a:pt x="1500" y="204"/>
                  </a:lnTo>
                  <a:lnTo>
                    <a:pt x="1488" y="216"/>
                  </a:lnTo>
                  <a:lnTo>
                    <a:pt x="1440" y="216"/>
                  </a:lnTo>
                  <a:lnTo>
                    <a:pt x="1440" y="222"/>
                  </a:lnTo>
                  <a:lnTo>
                    <a:pt x="1422" y="240"/>
                  </a:lnTo>
                  <a:lnTo>
                    <a:pt x="1416" y="240"/>
                  </a:lnTo>
                  <a:lnTo>
                    <a:pt x="1416" y="234"/>
                  </a:lnTo>
                  <a:lnTo>
                    <a:pt x="1410" y="228"/>
                  </a:lnTo>
                  <a:lnTo>
                    <a:pt x="1392" y="228"/>
                  </a:lnTo>
                  <a:lnTo>
                    <a:pt x="1380" y="234"/>
                  </a:lnTo>
                  <a:lnTo>
                    <a:pt x="1356" y="234"/>
                  </a:lnTo>
                  <a:lnTo>
                    <a:pt x="1344" y="228"/>
                  </a:lnTo>
                  <a:lnTo>
                    <a:pt x="1338" y="228"/>
                  </a:lnTo>
                  <a:lnTo>
                    <a:pt x="1332" y="222"/>
                  </a:lnTo>
                  <a:lnTo>
                    <a:pt x="1266" y="222"/>
                  </a:lnTo>
                  <a:lnTo>
                    <a:pt x="1260" y="216"/>
                  </a:lnTo>
                  <a:lnTo>
                    <a:pt x="1260" y="204"/>
                  </a:lnTo>
                  <a:lnTo>
                    <a:pt x="1248" y="198"/>
                  </a:lnTo>
                  <a:lnTo>
                    <a:pt x="1230" y="198"/>
                  </a:lnTo>
                  <a:lnTo>
                    <a:pt x="1230" y="192"/>
                  </a:lnTo>
                  <a:lnTo>
                    <a:pt x="1218" y="180"/>
                  </a:lnTo>
                  <a:lnTo>
                    <a:pt x="1218" y="174"/>
                  </a:lnTo>
                  <a:lnTo>
                    <a:pt x="1212" y="168"/>
                  </a:lnTo>
                  <a:lnTo>
                    <a:pt x="1152" y="168"/>
                  </a:lnTo>
                  <a:lnTo>
                    <a:pt x="1128" y="144"/>
                  </a:lnTo>
                  <a:lnTo>
                    <a:pt x="1092" y="144"/>
                  </a:lnTo>
                  <a:lnTo>
                    <a:pt x="1086" y="138"/>
                  </a:lnTo>
                  <a:lnTo>
                    <a:pt x="1080" y="138"/>
                  </a:lnTo>
                  <a:lnTo>
                    <a:pt x="1068" y="132"/>
                  </a:lnTo>
                  <a:lnTo>
                    <a:pt x="1020" y="132"/>
                  </a:lnTo>
                  <a:lnTo>
                    <a:pt x="966" y="150"/>
                  </a:lnTo>
                  <a:lnTo>
                    <a:pt x="954" y="156"/>
                  </a:lnTo>
                  <a:lnTo>
                    <a:pt x="942" y="156"/>
                  </a:lnTo>
                  <a:lnTo>
                    <a:pt x="930" y="150"/>
                  </a:lnTo>
                  <a:lnTo>
                    <a:pt x="918" y="150"/>
                  </a:lnTo>
                  <a:lnTo>
                    <a:pt x="912" y="144"/>
                  </a:lnTo>
                  <a:lnTo>
                    <a:pt x="882" y="144"/>
                  </a:lnTo>
                  <a:lnTo>
                    <a:pt x="864" y="126"/>
                  </a:lnTo>
                  <a:lnTo>
                    <a:pt x="864" y="120"/>
                  </a:lnTo>
                  <a:lnTo>
                    <a:pt x="840" y="126"/>
                  </a:lnTo>
                  <a:lnTo>
                    <a:pt x="840" y="120"/>
                  </a:lnTo>
                  <a:lnTo>
                    <a:pt x="834" y="114"/>
                  </a:lnTo>
                  <a:lnTo>
                    <a:pt x="822" y="90"/>
                  </a:lnTo>
                  <a:lnTo>
                    <a:pt x="810" y="78"/>
                  </a:lnTo>
                  <a:lnTo>
                    <a:pt x="804" y="66"/>
                  </a:lnTo>
                  <a:lnTo>
                    <a:pt x="798" y="60"/>
                  </a:lnTo>
                  <a:lnTo>
                    <a:pt x="786" y="54"/>
                  </a:lnTo>
                  <a:lnTo>
                    <a:pt x="768" y="54"/>
                  </a:lnTo>
                  <a:lnTo>
                    <a:pt x="756" y="60"/>
                  </a:lnTo>
                  <a:lnTo>
                    <a:pt x="750" y="60"/>
                  </a:lnTo>
                  <a:lnTo>
                    <a:pt x="726" y="48"/>
                  </a:lnTo>
                  <a:lnTo>
                    <a:pt x="720" y="42"/>
                  </a:lnTo>
                  <a:lnTo>
                    <a:pt x="708" y="36"/>
                  </a:lnTo>
                  <a:lnTo>
                    <a:pt x="672" y="36"/>
                  </a:lnTo>
                  <a:lnTo>
                    <a:pt x="648" y="30"/>
                  </a:lnTo>
                  <a:lnTo>
                    <a:pt x="636" y="30"/>
                  </a:lnTo>
                  <a:lnTo>
                    <a:pt x="576" y="0"/>
                  </a:lnTo>
                  <a:lnTo>
                    <a:pt x="576" y="18"/>
                  </a:lnTo>
                  <a:lnTo>
                    <a:pt x="570" y="30"/>
                  </a:lnTo>
                  <a:lnTo>
                    <a:pt x="558" y="36"/>
                  </a:lnTo>
                  <a:lnTo>
                    <a:pt x="552" y="36"/>
                  </a:lnTo>
                  <a:lnTo>
                    <a:pt x="558" y="48"/>
                  </a:lnTo>
                  <a:lnTo>
                    <a:pt x="540" y="48"/>
                  </a:lnTo>
                  <a:lnTo>
                    <a:pt x="540" y="60"/>
                  </a:lnTo>
                  <a:lnTo>
                    <a:pt x="552" y="72"/>
                  </a:lnTo>
                  <a:lnTo>
                    <a:pt x="558" y="90"/>
                  </a:lnTo>
                  <a:lnTo>
                    <a:pt x="582" y="126"/>
                  </a:lnTo>
                  <a:lnTo>
                    <a:pt x="588" y="126"/>
                  </a:lnTo>
                  <a:lnTo>
                    <a:pt x="594" y="132"/>
                  </a:lnTo>
                  <a:lnTo>
                    <a:pt x="600" y="144"/>
                  </a:lnTo>
                  <a:lnTo>
                    <a:pt x="600" y="168"/>
                  </a:lnTo>
                  <a:lnTo>
                    <a:pt x="582" y="168"/>
                  </a:lnTo>
                  <a:lnTo>
                    <a:pt x="582" y="174"/>
                  </a:lnTo>
                  <a:lnTo>
                    <a:pt x="576" y="180"/>
                  </a:lnTo>
                  <a:lnTo>
                    <a:pt x="552" y="192"/>
                  </a:lnTo>
                  <a:lnTo>
                    <a:pt x="546" y="186"/>
                  </a:lnTo>
                  <a:lnTo>
                    <a:pt x="546" y="174"/>
                  </a:lnTo>
                  <a:lnTo>
                    <a:pt x="498" y="180"/>
                  </a:lnTo>
                  <a:lnTo>
                    <a:pt x="498" y="168"/>
                  </a:lnTo>
                  <a:lnTo>
                    <a:pt x="456" y="168"/>
                  </a:lnTo>
                  <a:lnTo>
                    <a:pt x="450" y="174"/>
                  </a:lnTo>
                  <a:lnTo>
                    <a:pt x="450" y="180"/>
                  </a:lnTo>
                  <a:lnTo>
                    <a:pt x="444" y="168"/>
                  </a:lnTo>
                  <a:lnTo>
                    <a:pt x="420" y="174"/>
                  </a:lnTo>
                  <a:lnTo>
                    <a:pt x="414" y="162"/>
                  </a:lnTo>
                  <a:lnTo>
                    <a:pt x="384" y="162"/>
                  </a:lnTo>
                  <a:lnTo>
                    <a:pt x="366" y="156"/>
                  </a:lnTo>
                  <a:lnTo>
                    <a:pt x="360" y="150"/>
                  </a:lnTo>
                  <a:lnTo>
                    <a:pt x="360" y="138"/>
                  </a:lnTo>
                  <a:lnTo>
                    <a:pt x="354" y="132"/>
                  </a:lnTo>
                  <a:lnTo>
                    <a:pt x="354" y="126"/>
                  </a:lnTo>
                  <a:lnTo>
                    <a:pt x="312" y="126"/>
                  </a:lnTo>
                  <a:lnTo>
                    <a:pt x="294" y="132"/>
                  </a:lnTo>
                  <a:lnTo>
                    <a:pt x="270" y="132"/>
                  </a:lnTo>
                  <a:lnTo>
                    <a:pt x="264" y="114"/>
                  </a:lnTo>
                  <a:lnTo>
                    <a:pt x="228" y="114"/>
                  </a:lnTo>
                  <a:lnTo>
                    <a:pt x="228" y="108"/>
                  </a:lnTo>
                  <a:lnTo>
                    <a:pt x="210" y="114"/>
                  </a:lnTo>
                  <a:lnTo>
                    <a:pt x="204" y="108"/>
                  </a:lnTo>
                  <a:lnTo>
                    <a:pt x="186" y="108"/>
                  </a:lnTo>
                  <a:lnTo>
                    <a:pt x="180" y="114"/>
                  </a:lnTo>
                  <a:lnTo>
                    <a:pt x="180" y="120"/>
                  </a:lnTo>
                  <a:lnTo>
                    <a:pt x="174" y="126"/>
                  </a:lnTo>
                  <a:lnTo>
                    <a:pt x="174" y="132"/>
                  </a:lnTo>
                  <a:lnTo>
                    <a:pt x="150" y="132"/>
                  </a:lnTo>
                  <a:lnTo>
                    <a:pt x="138" y="150"/>
                  </a:lnTo>
                  <a:lnTo>
                    <a:pt x="120" y="150"/>
                  </a:lnTo>
                  <a:lnTo>
                    <a:pt x="84" y="186"/>
                  </a:lnTo>
                  <a:lnTo>
                    <a:pt x="84" y="192"/>
                  </a:lnTo>
                  <a:lnTo>
                    <a:pt x="90" y="198"/>
                  </a:lnTo>
                  <a:lnTo>
                    <a:pt x="66" y="198"/>
                  </a:lnTo>
                  <a:lnTo>
                    <a:pt x="72" y="210"/>
                  </a:lnTo>
                  <a:lnTo>
                    <a:pt x="12" y="210"/>
                  </a:lnTo>
                  <a:lnTo>
                    <a:pt x="12" y="228"/>
                  </a:lnTo>
                  <a:lnTo>
                    <a:pt x="0" y="240"/>
                  </a:lnTo>
                  <a:lnTo>
                    <a:pt x="6" y="246"/>
                  </a:lnTo>
                  <a:lnTo>
                    <a:pt x="6" y="258"/>
                  </a:lnTo>
                  <a:lnTo>
                    <a:pt x="0" y="264"/>
                  </a:lnTo>
                  <a:lnTo>
                    <a:pt x="24" y="264"/>
                  </a:lnTo>
                  <a:lnTo>
                    <a:pt x="24" y="282"/>
                  </a:lnTo>
                  <a:lnTo>
                    <a:pt x="36" y="288"/>
                  </a:lnTo>
                  <a:lnTo>
                    <a:pt x="48" y="288"/>
                  </a:lnTo>
                  <a:lnTo>
                    <a:pt x="60" y="294"/>
                  </a:lnTo>
                  <a:lnTo>
                    <a:pt x="72" y="294"/>
                  </a:lnTo>
                  <a:lnTo>
                    <a:pt x="78" y="306"/>
                  </a:lnTo>
                  <a:lnTo>
                    <a:pt x="102" y="330"/>
                  </a:lnTo>
                  <a:lnTo>
                    <a:pt x="138" y="318"/>
                  </a:lnTo>
                  <a:lnTo>
                    <a:pt x="156" y="330"/>
                  </a:lnTo>
                  <a:lnTo>
                    <a:pt x="162" y="336"/>
                  </a:lnTo>
                  <a:lnTo>
                    <a:pt x="174" y="336"/>
                  </a:lnTo>
                  <a:lnTo>
                    <a:pt x="186" y="342"/>
                  </a:lnTo>
                  <a:lnTo>
                    <a:pt x="204" y="348"/>
                  </a:lnTo>
                  <a:lnTo>
                    <a:pt x="222" y="366"/>
                  </a:lnTo>
                  <a:lnTo>
                    <a:pt x="228" y="378"/>
                  </a:lnTo>
                  <a:lnTo>
                    <a:pt x="240" y="396"/>
                  </a:lnTo>
                  <a:lnTo>
                    <a:pt x="264" y="414"/>
                  </a:lnTo>
                  <a:lnTo>
                    <a:pt x="276" y="426"/>
                  </a:lnTo>
                  <a:lnTo>
                    <a:pt x="282" y="438"/>
                  </a:lnTo>
                  <a:lnTo>
                    <a:pt x="282" y="450"/>
                  </a:lnTo>
                  <a:lnTo>
                    <a:pt x="288" y="456"/>
                  </a:lnTo>
                  <a:lnTo>
                    <a:pt x="294" y="468"/>
                  </a:lnTo>
                  <a:lnTo>
                    <a:pt x="300" y="474"/>
                  </a:lnTo>
                  <a:lnTo>
                    <a:pt x="300" y="480"/>
                  </a:lnTo>
                  <a:lnTo>
                    <a:pt x="288" y="492"/>
                  </a:lnTo>
                  <a:lnTo>
                    <a:pt x="288" y="504"/>
                  </a:lnTo>
                  <a:lnTo>
                    <a:pt x="294" y="522"/>
                  </a:lnTo>
                  <a:lnTo>
                    <a:pt x="300" y="534"/>
                  </a:lnTo>
                  <a:lnTo>
                    <a:pt x="306" y="540"/>
                  </a:lnTo>
                  <a:lnTo>
                    <a:pt x="318" y="546"/>
                  </a:lnTo>
                  <a:lnTo>
                    <a:pt x="330" y="546"/>
                  </a:lnTo>
                  <a:lnTo>
                    <a:pt x="342" y="552"/>
                  </a:lnTo>
                  <a:lnTo>
                    <a:pt x="348" y="552"/>
                  </a:lnTo>
                  <a:lnTo>
                    <a:pt x="366" y="558"/>
                  </a:lnTo>
                  <a:lnTo>
                    <a:pt x="390" y="564"/>
                  </a:lnTo>
                  <a:lnTo>
                    <a:pt x="486" y="564"/>
                  </a:lnTo>
                  <a:lnTo>
                    <a:pt x="492" y="570"/>
                  </a:lnTo>
                  <a:lnTo>
                    <a:pt x="498" y="570"/>
                  </a:lnTo>
                  <a:lnTo>
                    <a:pt x="510" y="576"/>
                  </a:lnTo>
                  <a:lnTo>
                    <a:pt x="516" y="576"/>
                  </a:lnTo>
                  <a:lnTo>
                    <a:pt x="528" y="582"/>
                  </a:lnTo>
                  <a:lnTo>
                    <a:pt x="534" y="594"/>
                  </a:lnTo>
                  <a:lnTo>
                    <a:pt x="540" y="594"/>
                  </a:lnTo>
                  <a:lnTo>
                    <a:pt x="546" y="600"/>
                  </a:lnTo>
                  <a:lnTo>
                    <a:pt x="552" y="600"/>
                  </a:lnTo>
                  <a:lnTo>
                    <a:pt x="576" y="612"/>
                  </a:lnTo>
                  <a:lnTo>
                    <a:pt x="588" y="612"/>
                  </a:lnTo>
                  <a:lnTo>
                    <a:pt x="594" y="618"/>
                  </a:lnTo>
                  <a:lnTo>
                    <a:pt x="630" y="618"/>
                  </a:lnTo>
                  <a:lnTo>
                    <a:pt x="642" y="642"/>
                  </a:lnTo>
                  <a:lnTo>
                    <a:pt x="684" y="684"/>
                  </a:lnTo>
                  <a:lnTo>
                    <a:pt x="690" y="696"/>
                  </a:lnTo>
                  <a:lnTo>
                    <a:pt x="720" y="726"/>
                  </a:lnTo>
                  <a:lnTo>
                    <a:pt x="732" y="732"/>
                  </a:lnTo>
                  <a:lnTo>
                    <a:pt x="738" y="744"/>
                  </a:lnTo>
                  <a:lnTo>
                    <a:pt x="750" y="750"/>
                  </a:lnTo>
                  <a:lnTo>
                    <a:pt x="810" y="744"/>
                  </a:lnTo>
                  <a:lnTo>
                    <a:pt x="864" y="750"/>
                  </a:lnTo>
                  <a:lnTo>
                    <a:pt x="912" y="750"/>
                  </a:lnTo>
                  <a:lnTo>
                    <a:pt x="948" y="756"/>
                  </a:lnTo>
                  <a:lnTo>
                    <a:pt x="954" y="750"/>
                  </a:lnTo>
                  <a:lnTo>
                    <a:pt x="966" y="744"/>
                  </a:lnTo>
                  <a:lnTo>
                    <a:pt x="972" y="738"/>
                  </a:lnTo>
                  <a:lnTo>
                    <a:pt x="984" y="738"/>
                  </a:lnTo>
                  <a:lnTo>
                    <a:pt x="996" y="744"/>
                  </a:lnTo>
                  <a:lnTo>
                    <a:pt x="1002" y="744"/>
                  </a:lnTo>
                  <a:lnTo>
                    <a:pt x="1008" y="750"/>
                  </a:lnTo>
                  <a:lnTo>
                    <a:pt x="1062" y="750"/>
                  </a:lnTo>
                  <a:lnTo>
                    <a:pt x="1080" y="756"/>
                  </a:lnTo>
                  <a:lnTo>
                    <a:pt x="1092" y="756"/>
                  </a:lnTo>
                  <a:lnTo>
                    <a:pt x="1110" y="774"/>
                  </a:lnTo>
                  <a:lnTo>
                    <a:pt x="1116" y="786"/>
                  </a:lnTo>
                  <a:lnTo>
                    <a:pt x="1128" y="792"/>
                  </a:lnTo>
                  <a:lnTo>
                    <a:pt x="1152" y="798"/>
                  </a:lnTo>
                  <a:lnTo>
                    <a:pt x="1200" y="798"/>
                  </a:lnTo>
                  <a:lnTo>
                    <a:pt x="1218" y="804"/>
                  </a:lnTo>
                  <a:lnTo>
                    <a:pt x="1242" y="816"/>
                  </a:lnTo>
                  <a:lnTo>
                    <a:pt x="1248" y="822"/>
                  </a:lnTo>
                  <a:lnTo>
                    <a:pt x="1260" y="822"/>
                  </a:lnTo>
                  <a:lnTo>
                    <a:pt x="1266" y="816"/>
                  </a:lnTo>
                  <a:lnTo>
                    <a:pt x="1278" y="816"/>
                  </a:lnTo>
                  <a:lnTo>
                    <a:pt x="1290" y="810"/>
                  </a:lnTo>
                  <a:lnTo>
                    <a:pt x="1302" y="810"/>
                  </a:lnTo>
                  <a:lnTo>
                    <a:pt x="1302" y="816"/>
                  </a:lnTo>
                  <a:lnTo>
                    <a:pt x="1308" y="828"/>
                  </a:lnTo>
                  <a:lnTo>
                    <a:pt x="1314" y="828"/>
                  </a:lnTo>
                  <a:lnTo>
                    <a:pt x="1320" y="834"/>
                  </a:lnTo>
                  <a:lnTo>
                    <a:pt x="1338" y="834"/>
                  </a:lnTo>
                  <a:lnTo>
                    <a:pt x="1344" y="828"/>
                  </a:lnTo>
                  <a:lnTo>
                    <a:pt x="1362" y="816"/>
                  </a:lnTo>
                  <a:lnTo>
                    <a:pt x="1422" y="780"/>
                  </a:lnTo>
                  <a:lnTo>
                    <a:pt x="1440" y="768"/>
                  </a:lnTo>
                  <a:lnTo>
                    <a:pt x="1596" y="768"/>
                  </a:lnTo>
                  <a:lnTo>
                    <a:pt x="1614" y="744"/>
                  </a:lnTo>
                  <a:lnTo>
                    <a:pt x="1638" y="744"/>
                  </a:lnTo>
                  <a:lnTo>
                    <a:pt x="1650" y="738"/>
                  </a:lnTo>
                  <a:lnTo>
                    <a:pt x="1662" y="714"/>
                  </a:lnTo>
                  <a:lnTo>
                    <a:pt x="1662" y="708"/>
                  </a:lnTo>
                  <a:lnTo>
                    <a:pt x="1668" y="696"/>
                  </a:lnTo>
                  <a:lnTo>
                    <a:pt x="1668" y="690"/>
                  </a:lnTo>
                  <a:lnTo>
                    <a:pt x="1692" y="690"/>
                  </a:lnTo>
                  <a:lnTo>
                    <a:pt x="1704" y="678"/>
                  </a:lnTo>
                  <a:lnTo>
                    <a:pt x="1710" y="666"/>
                  </a:lnTo>
                  <a:lnTo>
                    <a:pt x="1716" y="660"/>
                  </a:lnTo>
                  <a:lnTo>
                    <a:pt x="1716" y="654"/>
                  </a:lnTo>
                  <a:lnTo>
                    <a:pt x="1704" y="648"/>
                  </a:lnTo>
                  <a:lnTo>
                    <a:pt x="1686" y="630"/>
                  </a:lnTo>
                  <a:lnTo>
                    <a:pt x="1674" y="624"/>
                  </a:lnTo>
                  <a:lnTo>
                    <a:pt x="1656" y="606"/>
                  </a:lnTo>
                  <a:lnTo>
                    <a:pt x="1650" y="594"/>
                  </a:lnTo>
                  <a:lnTo>
                    <a:pt x="1650" y="582"/>
                  </a:lnTo>
                  <a:lnTo>
                    <a:pt x="1656" y="570"/>
                  </a:lnTo>
                  <a:lnTo>
                    <a:pt x="1656" y="558"/>
                  </a:lnTo>
                  <a:lnTo>
                    <a:pt x="1668" y="552"/>
                  </a:lnTo>
                  <a:lnTo>
                    <a:pt x="1692" y="552"/>
                  </a:lnTo>
                  <a:lnTo>
                    <a:pt x="1698" y="558"/>
                  </a:lnTo>
                  <a:lnTo>
                    <a:pt x="1704" y="558"/>
                  </a:lnTo>
                  <a:lnTo>
                    <a:pt x="1710" y="564"/>
                  </a:lnTo>
                  <a:lnTo>
                    <a:pt x="1722" y="570"/>
                  </a:lnTo>
                  <a:lnTo>
                    <a:pt x="1728" y="576"/>
                  </a:lnTo>
                  <a:lnTo>
                    <a:pt x="1740" y="582"/>
                  </a:lnTo>
                  <a:lnTo>
                    <a:pt x="1764" y="582"/>
                  </a:lnTo>
                  <a:lnTo>
                    <a:pt x="1776" y="576"/>
                  </a:lnTo>
                  <a:lnTo>
                    <a:pt x="1794" y="576"/>
                  </a:lnTo>
                  <a:lnTo>
                    <a:pt x="1806" y="570"/>
                  </a:lnTo>
                  <a:lnTo>
                    <a:pt x="1812" y="558"/>
                  </a:lnTo>
                  <a:lnTo>
                    <a:pt x="1818" y="552"/>
                  </a:lnTo>
                  <a:lnTo>
                    <a:pt x="1818" y="528"/>
                  </a:lnTo>
                  <a:lnTo>
                    <a:pt x="1890" y="528"/>
                  </a:lnTo>
                  <a:lnTo>
                    <a:pt x="1914" y="504"/>
                  </a:lnTo>
                  <a:lnTo>
                    <a:pt x="1902" y="492"/>
                  </a:lnTo>
                  <a:lnTo>
                    <a:pt x="1896" y="480"/>
                  </a:lnTo>
                  <a:lnTo>
                    <a:pt x="1902" y="474"/>
                  </a:lnTo>
                  <a:lnTo>
                    <a:pt x="1938" y="456"/>
                  </a:lnTo>
                  <a:lnTo>
                    <a:pt x="1950" y="456"/>
                  </a:lnTo>
                  <a:lnTo>
                    <a:pt x="1950" y="438"/>
                  </a:lnTo>
                  <a:lnTo>
                    <a:pt x="1980" y="444"/>
                  </a:lnTo>
                  <a:lnTo>
                    <a:pt x="1998" y="426"/>
                  </a:lnTo>
                  <a:lnTo>
                    <a:pt x="2004" y="426"/>
                  </a:lnTo>
                  <a:lnTo>
                    <a:pt x="2010" y="420"/>
                  </a:lnTo>
                  <a:lnTo>
                    <a:pt x="2040" y="420"/>
                  </a:lnTo>
                  <a:lnTo>
                    <a:pt x="2052" y="426"/>
                  </a:lnTo>
                  <a:lnTo>
                    <a:pt x="2058" y="432"/>
                  </a:lnTo>
                  <a:lnTo>
                    <a:pt x="2094" y="432"/>
                  </a:lnTo>
                  <a:lnTo>
                    <a:pt x="2100" y="426"/>
                  </a:lnTo>
                  <a:lnTo>
                    <a:pt x="2100" y="420"/>
                  </a:lnTo>
                  <a:lnTo>
                    <a:pt x="2088" y="40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35" name="Mauritania" descr="© INSCALE GmbH, 05.05.2010&#10;http://www.presentationload.com/">
              <a:extLst>
                <a:ext uri="{FF2B5EF4-FFF2-40B4-BE49-F238E27FC236}">
                  <a16:creationId xmlns:a16="http://schemas.microsoft.com/office/drawing/2014/main" id="{8F62A487-EC2C-4B5B-AC1E-69A29EE01FF9}"/>
                </a:ext>
              </a:extLst>
            </p:cNvPr>
            <p:cNvSpPr>
              <a:spLocks/>
            </p:cNvSpPr>
            <p:nvPr/>
          </p:nvSpPr>
          <p:spPr bwMode="gray">
            <a:xfrm>
              <a:off x="5029358" y="3536857"/>
              <a:ext cx="381017" cy="450702"/>
            </a:xfrm>
            <a:custGeom>
              <a:avLst/>
              <a:gdLst>
                <a:gd name="T0" fmla="*/ 2147483647 w 858"/>
                <a:gd name="T1" fmla="*/ 2147483647 h 1002"/>
                <a:gd name="T2" fmla="*/ 2147483647 w 858"/>
                <a:gd name="T3" fmla="*/ 2147483647 h 1002"/>
                <a:gd name="T4" fmla="*/ 2147483647 w 858"/>
                <a:gd name="T5" fmla="*/ 2147483647 h 1002"/>
                <a:gd name="T6" fmla="*/ 2147483647 w 858"/>
                <a:gd name="T7" fmla="*/ 2147483647 h 1002"/>
                <a:gd name="T8" fmla="*/ 2147483647 w 858"/>
                <a:gd name="T9" fmla="*/ 2147483647 h 1002"/>
                <a:gd name="T10" fmla="*/ 2147483647 w 858"/>
                <a:gd name="T11" fmla="*/ 2147483647 h 1002"/>
                <a:gd name="T12" fmla="*/ 2147483647 w 858"/>
                <a:gd name="T13" fmla="*/ 2147483647 h 1002"/>
                <a:gd name="T14" fmla="*/ 2147483647 w 858"/>
                <a:gd name="T15" fmla="*/ 2147483647 h 1002"/>
                <a:gd name="T16" fmla="*/ 2147483647 w 858"/>
                <a:gd name="T17" fmla="*/ 2147483647 h 1002"/>
                <a:gd name="T18" fmla="*/ 2147483647 w 858"/>
                <a:gd name="T19" fmla="*/ 2147483647 h 1002"/>
                <a:gd name="T20" fmla="*/ 2147483647 w 858"/>
                <a:gd name="T21" fmla="*/ 2147483647 h 1002"/>
                <a:gd name="T22" fmla="*/ 2147483647 w 858"/>
                <a:gd name="T23" fmla="*/ 2147483647 h 1002"/>
                <a:gd name="T24" fmla="*/ 2147483647 w 858"/>
                <a:gd name="T25" fmla="*/ 2147483647 h 1002"/>
                <a:gd name="T26" fmla="*/ 2147483647 w 858"/>
                <a:gd name="T27" fmla="*/ 2147483647 h 1002"/>
                <a:gd name="T28" fmla="*/ 2147483647 w 858"/>
                <a:gd name="T29" fmla="*/ 2147483647 h 1002"/>
                <a:gd name="T30" fmla="*/ 2147483647 w 858"/>
                <a:gd name="T31" fmla="*/ 2147483647 h 1002"/>
                <a:gd name="T32" fmla="*/ 2147483647 w 858"/>
                <a:gd name="T33" fmla="*/ 2147483647 h 1002"/>
                <a:gd name="T34" fmla="*/ 2147483647 w 858"/>
                <a:gd name="T35" fmla="*/ 2147483647 h 1002"/>
                <a:gd name="T36" fmla="*/ 2147483647 w 858"/>
                <a:gd name="T37" fmla="*/ 2147483647 h 1002"/>
                <a:gd name="T38" fmla="*/ 2147483647 w 858"/>
                <a:gd name="T39" fmla="*/ 2147483647 h 1002"/>
                <a:gd name="T40" fmla="*/ 2147483647 w 858"/>
                <a:gd name="T41" fmla="*/ 2147483647 h 1002"/>
                <a:gd name="T42" fmla="*/ 2147483647 w 858"/>
                <a:gd name="T43" fmla="*/ 2147483647 h 1002"/>
                <a:gd name="T44" fmla="*/ 2147483647 w 858"/>
                <a:gd name="T45" fmla="*/ 2147483647 h 1002"/>
                <a:gd name="T46" fmla="*/ 2147483647 w 858"/>
                <a:gd name="T47" fmla="*/ 2147483647 h 1002"/>
                <a:gd name="T48" fmla="*/ 2147483647 w 858"/>
                <a:gd name="T49" fmla="*/ 2147483647 h 1002"/>
                <a:gd name="T50" fmla="*/ 2147483647 w 858"/>
                <a:gd name="T51" fmla="*/ 2147483647 h 1002"/>
                <a:gd name="T52" fmla="*/ 2147483647 w 858"/>
                <a:gd name="T53" fmla="*/ 2147483647 h 1002"/>
                <a:gd name="T54" fmla="*/ 2147483647 w 858"/>
                <a:gd name="T55" fmla="*/ 2147483647 h 1002"/>
                <a:gd name="T56" fmla="*/ 2147483647 w 858"/>
                <a:gd name="T57" fmla="*/ 2147483647 h 1002"/>
                <a:gd name="T58" fmla="*/ 2147483647 w 858"/>
                <a:gd name="T59" fmla="*/ 2147483647 h 1002"/>
                <a:gd name="T60" fmla="*/ 2147483647 w 858"/>
                <a:gd name="T61" fmla="*/ 2147483647 h 1002"/>
                <a:gd name="T62" fmla="*/ 2147483647 w 858"/>
                <a:gd name="T63" fmla="*/ 2147483647 h 1002"/>
                <a:gd name="T64" fmla="*/ 2147483647 w 858"/>
                <a:gd name="T65" fmla="*/ 2147483647 h 1002"/>
                <a:gd name="T66" fmla="*/ 2147483647 w 858"/>
                <a:gd name="T67" fmla="*/ 2147483647 h 1002"/>
                <a:gd name="T68" fmla="*/ 2147483647 w 858"/>
                <a:gd name="T69" fmla="*/ 2147483647 h 1002"/>
                <a:gd name="T70" fmla="*/ 2147483647 w 858"/>
                <a:gd name="T71" fmla="*/ 2147483647 h 1002"/>
                <a:gd name="T72" fmla="*/ 2147483647 w 858"/>
                <a:gd name="T73" fmla="*/ 2147483647 h 1002"/>
                <a:gd name="T74" fmla="*/ 2147483647 w 858"/>
                <a:gd name="T75" fmla="*/ 2147483647 h 1002"/>
                <a:gd name="T76" fmla="*/ 2147483647 w 858"/>
                <a:gd name="T77" fmla="*/ 2147483647 h 1002"/>
                <a:gd name="T78" fmla="*/ 2147483647 w 858"/>
                <a:gd name="T79" fmla="*/ 2147483647 h 1002"/>
                <a:gd name="T80" fmla="*/ 2147483647 w 858"/>
                <a:gd name="T81" fmla="*/ 2147483647 h 1002"/>
                <a:gd name="T82" fmla="*/ 2147483647 w 858"/>
                <a:gd name="T83" fmla="*/ 2147483647 h 1002"/>
                <a:gd name="T84" fmla="*/ 2147483647 w 858"/>
                <a:gd name="T85" fmla="*/ 2147483647 h 1002"/>
                <a:gd name="T86" fmla="*/ 2147483647 w 858"/>
                <a:gd name="T87" fmla="*/ 2147483647 h 1002"/>
                <a:gd name="T88" fmla="*/ 2147483647 w 858"/>
                <a:gd name="T89" fmla="*/ 2147483647 h 1002"/>
                <a:gd name="T90" fmla="*/ 2147483647 w 858"/>
                <a:gd name="T91" fmla="*/ 2147483647 h 1002"/>
                <a:gd name="T92" fmla="*/ 2147483647 w 858"/>
                <a:gd name="T93" fmla="*/ 2147483647 h 1002"/>
                <a:gd name="T94" fmla="*/ 2147483647 w 858"/>
                <a:gd name="T95" fmla="*/ 2147483647 h 1002"/>
                <a:gd name="T96" fmla="*/ 2147483647 w 858"/>
                <a:gd name="T97" fmla="*/ 2147483647 h 1002"/>
                <a:gd name="T98" fmla="*/ 0 w 858"/>
                <a:gd name="T99" fmla="*/ 2147483647 h 1002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858"/>
                <a:gd name="T151" fmla="*/ 0 h 1002"/>
                <a:gd name="T152" fmla="*/ 858 w 858"/>
                <a:gd name="T153" fmla="*/ 1002 h 1002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858" h="1002">
                  <a:moveTo>
                    <a:pt x="0" y="498"/>
                  </a:moveTo>
                  <a:lnTo>
                    <a:pt x="18" y="498"/>
                  </a:lnTo>
                  <a:lnTo>
                    <a:pt x="18" y="528"/>
                  </a:lnTo>
                  <a:lnTo>
                    <a:pt x="24" y="534"/>
                  </a:lnTo>
                  <a:lnTo>
                    <a:pt x="30" y="534"/>
                  </a:lnTo>
                  <a:lnTo>
                    <a:pt x="30" y="528"/>
                  </a:lnTo>
                  <a:lnTo>
                    <a:pt x="36" y="522"/>
                  </a:lnTo>
                  <a:lnTo>
                    <a:pt x="48" y="558"/>
                  </a:lnTo>
                  <a:lnTo>
                    <a:pt x="42" y="600"/>
                  </a:lnTo>
                  <a:lnTo>
                    <a:pt x="30" y="600"/>
                  </a:lnTo>
                  <a:lnTo>
                    <a:pt x="36" y="624"/>
                  </a:lnTo>
                  <a:lnTo>
                    <a:pt x="24" y="630"/>
                  </a:lnTo>
                  <a:lnTo>
                    <a:pt x="30" y="642"/>
                  </a:lnTo>
                  <a:lnTo>
                    <a:pt x="36" y="648"/>
                  </a:lnTo>
                  <a:lnTo>
                    <a:pt x="48" y="666"/>
                  </a:lnTo>
                  <a:lnTo>
                    <a:pt x="60" y="690"/>
                  </a:lnTo>
                  <a:lnTo>
                    <a:pt x="60" y="720"/>
                  </a:lnTo>
                  <a:lnTo>
                    <a:pt x="54" y="738"/>
                  </a:lnTo>
                  <a:lnTo>
                    <a:pt x="54" y="750"/>
                  </a:lnTo>
                  <a:lnTo>
                    <a:pt x="48" y="756"/>
                  </a:lnTo>
                  <a:lnTo>
                    <a:pt x="48" y="804"/>
                  </a:lnTo>
                  <a:lnTo>
                    <a:pt x="42" y="816"/>
                  </a:lnTo>
                  <a:lnTo>
                    <a:pt x="30" y="822"/>
                  </a:lnTo>
                  <a:lnTo>
                    <a:pt x="24" y="840"/>
                  </a:lnTo>
                  <a:lnTo>
                    <a:pt x="18" y="852"/>
                  </a:lnTo>
                  <a:lnTo>
                    <a:pt x="18" y="864"/>
                  </a:lnTo>
                  <a:lnTo>
                    <a:pt x="12" y="876"/>
                  </a:lnTo>
                  <a:lnTo>
                    <a:pt x="12" y="906"/>
                  </a:lnTo>
                  <a:lnTo>
                    <a:pt x="18" y="900"/>
                  </a:lnTo>
                  <a:lnTo>
                    <a:pt x="36" y="864"/>
                  </a:lnTo>
                  <a:lnTo>
                    <a:pt x="42" y="858"/>
                  </a:lnTo>
                  <a:lnTo>
                    <a:pt x="54" y="852"/>
                  </a:lnTo>
                  <a:lnTo>
                    <a:pt x="60" y="852"/>
                  </a:lnTo>
                  <a:lnTo>
                    <a:pt x="66" y="858"/>
                  </a:lnTo>
                  <a:lnTo>
                    <a:pt x="72" y="858"/>
                  </a:lnTo>
                  <a:lnTo>
                    <a:pt x="84" y="852"/>
                  </a:lnTo>
                  <a:lnTo>
                    <a:pt x="114" y="858"/>
                  </a:lnTo>
                  <a:lnTo>
                    <a:pt x="114" y="840"/>
                  </a:lnTo>
                  <a:lnTo>
                    <a:pt x="138" y="852"/>
                  </a:lnTo>
                  <a:lnTo>
                    <a:pt x="162" y="852"/>
                  </a:lnTo>
                  <a:lnTo>
                    <a:pt x="174" y="858"/>
                  </a:lnTo>
                  <a:lnTo>
                    <a:pt x="180" y="858"/>
                  </a:lnTo>
                  <a:lnTo>
                    <a:pt x="186" y="870"/>
                  </a:lnTo>
                  <a:lnTo>
                    <a:pt x="198" y="882"/>
                  </a:lnTo>
                  <a:lnTo>
                    <a:pt x="204" y="894"/>
                  </a:lnTo>
                  <a:lnTo>
                    <a:pt x="216" y="888"/>
                  </a:lnTo>
                  <a:lnTo>
                    <a:pt x="234" y="888"/>
                  </a:lnTo>
                  <a:lnTo>
                    <a:pt x="240" y="894"/>
                  </a:lnTo>
                  <a:lnTo>
                    <a:pt x="240" y="900"/>
                  </a:lnTo>
                  <a:lnTo>
                    <a:pt x="246" y="912"/>
                  </a:lnTo>
                  <a:lnTo>
                    <a:pt x="246" y="942"/>
                  </a:lnTo>
                  <a:lnTo>
                    <a:pt x="264" y="942"/>
                  </a:lnTo>
                  <a:lnTo>
                    <a:pt x="270" y="948"/>
                  </a:lnTo>
                  <a:lnTo>
                    <a:pt x="270" y="972"/>
                  </a:lnTo>
                  <a:lnTo>
                    <a:pt x="300" y="978"/>
                  </a:lnTo>
                  <a:lnTo>
                    <a:pt x="312" y="1002"/>
                  </a:lnTo>
                  <a:lnTo>
                    <a:pt x="330" y="1002"/>
                  </a:lnTo>
                  <a:lnTo>
                    <a:pt x="342" y="996"/>
                  </a:lnTo>
                  <a:lnTo>
                    <a:pt x="348" y="996"/>
                  </a:lnTo>
                  <a:lnTo>
                    <a:pt x="348" y="948"/>
                  </a:lnTo>
                  <a:lnTo>
                    <a:pt x="360" y="936"/>
                  </a:lnTo>
                  <a:lnTo>
                    <a:pt x="378" y="936"/>
                  </a:lnTo>
                  <a:lnTo>
                    <a:pt x="402" y="960"/>
                  </a:lnTo>
                  <a:lnTo>
                    <a:pt x="408" y="972"/>
                  </a:lnTo>
                  <a:lnTo>
                    <a:pt x="420" y="948"/>
                  </a:lnTo>
                  <a:lnTo>
                    <a:pt x="456" y="948"/>
                  </a:lnTo>
                  <a:lnTo>
                    <a:pt x="462" y="954"/>
                  </a:lnTo>
                  <a:lnTo>
                    <a:pt x="492" y="954"/>
                  </a:lnTo>
                  <a:lnTo>
                    <a:pt x="504" y="948"/>
                  </a:lnTo>
                  <a:lnTo>
                    <a:pt x="510" y="948"/>
                  </a:lnTo>
                  <a:lnTo>
                    <a:pt x="510" y="936"/>
                  </a:lnTo>
                  <a:lnTo>
                    <a:pt x="516" y="930"/>
                  </a:lnTo>
                  <a:lnTo>
                    <a:pt x="522" y="930"/>
                  </a:lnTo>
                  <a:lnTo>
                    <a:pt x="522" y="942"/>
                  </a:lnTo>
                  <a:lnTo>
                    <a:pt x="786" y="942"/>
                  </a:lnTo>
                  <a:lnTo>
                    <a:pt x="798" y="900"/>
                  </a:lnTo>
                  <a:lnTo>
                    <a:pt x="804" y="894"/>
                  </a:lnTo>
                  <a:lnTo>
                    <a:pt x="804" y="882"/>
                  </a:lnTo>
                  <a:lnTo>
                    <a:pt x="786" y="864"/>
                  </a:lnTo>
                  <a:lnTo>
                    <a:pt x="780" y="864"/>
                  </a:lnTo>
                  <a:lnTo>
                    <a:pt x="738" y="174"/>
                  </a:lnTo>
                  <a:lnTo>
                    <a:pt x="858" y="180"/>
                  </a:lnTo>
                  <a:lnTo>
                    <a:pt x="600" y="0"/>
                  </a:lnTo>
                  <a:lnTo>
                    <a:pt x="594" y="48"/>
                  </a:lnTo>
                  <a:lnTo>
                    <a:pt x="588" y="54"/>
                  </a:lnTo>
                  <a:lnTo>
                    <a:pt x="588" y="90"/>
                  </a:lnTo>
                  <a:lnTo>
                    <a:pt x="366" y="96"/>
                  </a:lnTo>
                  <a:lnTo>
                    <a:pt x="366" y="108"/>
                  </a:lnTo>
                  <a:lnTo>
                    <a:pt x="354" y="114"/>
                  </a:lnTo>
                  <a:lnTo>
                    <a:pt x="354" y="306"/>
                  </a:lnTo>
                  <a:lnTo>
                    <a:pt x="348" y="312"/>
                  </a:lnTo>
                  <a:lnTo>
                    <a:pt x="336" y="318"/>
                  </a:lnTo>
                  <a:lnTo>
                    <a:pt x="306" y="318"/>
                  </a:lnTo>
                  <a:lnTo>
                    <a:pt x="282" y="330"/>
                  </a:lnTo>
                  <a:lnTo>
                    <a:pt x="276" y="342"/>
                  </a:lnTo>
                  <a:lnTo>
                    <a:pt x="276" y="360"/>
                  </a:lnTo>
                  <a:lnTo>
                    <a:pt x="282" y="372"/>
                  </a:lnTo>
                  <a:lnTo>
                    <a:pt x="276" y="474"/>
                  </a:lnTo>
                  <a:lnTo>
                    <a:pt x="0" y="474"/>
                  </a:lnTo>
                  <a:lnTo>
                    <a:pt x="0" y="49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36" name="Mali" descr="© INSCALE GmbH, 05.05.2010&#10;http://www.presentationload.com/">
              <a:extLst>
                <a:ext uri="{FF2B5EF4-FFF2-40B4-BE49-F238E27FC236}">
                  <a16:creationId xmlns:a16="http://schemas.microsoft.com/office/drawing/2014/main" id="{52D52187-7794-4F95-8D05-1693CB5180C1}"/>
                </a:ext>
              </a:extLst>
            </p:cNvPr>
            <p:cNvSpPr>
              <a:spLocks/>
            </p:cNvSpPr>
            <p:nvPr/>
          </p:nvSpPr>
          <p:spPr bwMode="gray">
            <a:xfrm>
              <a:off x="5169064" y="3614619"/>
              <a:ext cx="512785" cy="539572"/>
            </a:xfrm>
            <a:custGeom>
              <a:avLst/>
              <a:gdLst>
                <a:gd name="T0" fmla="*/ 2147483647 w 1164"/>
                <a:gd name="T1" fmla="*/ 2147483647 h 1200"/>
                <a:gd name="T2" fmla="*/ 2147483647 w 1164"/>
                <a:gd name="T3" fmla="*/ 2147483647 h 1200"/>
                <a:gd name="T4" fmla="*/ 2147483647 w 1164"/>
                <a:gd name="T5" fmla="*/ 2147483647 h 1200"/>
                <a:gd name="T6" fmla="*/ 2147483647 w 1164"/>
                <a:gd name="T7" fmla="*/ 2147483647 h 1200"/>
                <a:gd name="T8" fmla="*/ 2147483647 w 1164"/>
                <a:gd name="T9" fmla="*/ 2147483647 h 1200"/>
                <a:gd name="T10" fmla="*/ 2147483647 w 1164"/>
                <a:gd name="T11" fmla="*/ 2147483647 h 1200"/>
                <a:gd name="T12" fmla="*/ 2147483647 w 1164"/>
                <a:gd name="T13" fmla="*/ 2147483647 h 1200"/>
                <a:gd name="T14" fmla="*/ 2147483647 w 1164"/>
                <a:gd name="T15" fmla="*/ 2147483647 h 1200"/>
                <a:gd name="T16" fmla="*/ 2147483647 w 1164"/>
                <a:gd name="T17" fmla="*/ 2147483647 h 1200"/>
                <a:gd name="T18" fmla="*/ 2147483647 w 1164"/>
                <a:gd name="T19" fmla="*/ 2147483647 h 1200"/>
                <a:gd name="T20" fmla="*/ 2147483647 w 1164"/>
                <a:gd name="T21" fmla="*/ 2147483647 h 1200"/>
                <a:gd name="T22" fmla="*/ 2147483647 w 1164"/>
                <a:gd name="T23" fmla="*/ 2147483647 h 1200"/>
                <a:gd name="T24" fmla="*/ 2147483647 w 1164"/>
                <a:gd name="T25" fmla="*/ 2147483647 h 1200"/>
                <a:gd name="T26" fmla="*/ 2147483647 w 1164"/>
                <a:gd name="T27" fmla="*/ 2147483647 h 1200"/>
                <a:gd name="T28" fmla="*/ 2147483647 w 1164"/>
                <a:gd name="T29" fmla="*/ 2147483647 h 1200"/>
                <a:gd name="T30" fmla="*/ 2147483647 w 1164"/>
                <a:gd name="T31" fmla="*/ 2147483647 h 1200"/>
                <a:gd name="T32" fmla="*/ 2147483647 w 1164"/>
                <a:gd name="T33" fmla="*/ 2147483647 h 1200"/>
                <a:gd name="T34" fmla="*/ 2147483647 w 1164"/>
                <a:gd name="T35" fmla="*/ 2147483647 h 1200"/>
                <a:gd name="T36" fmla="*/ 2147483647 w 1164"/>
                <a:gd name="T37" fmla="*/ 2147483647 h 1200"/>
                <a:gd name="T38" fmla="*/ 2147483647 w 1164"/>
                <a:gd name="T39" fmla="*/ 2147483647 h 1200"/>
                <a:gd name="T40" fmla="*/ 2147483647 w 1164"/>
                <a:gd name="T41" fmla="*/ 2147483647 h 1200"/>
                <a:gd name="T42" fmla="*/ 2147483647 w 1164"/>
                <a:gd name="T43" fmla="*/ 2147483647 h 1200"/>
                <a:gd name="T44" fmla="*/ 2147483647 w 1164"/>
                <a:gd name="T45" fmla="*/ 2147483647 h 1200"/>
                <a:gd name="T46" fmla="*/ 2147483647 w 1164"/>
                <a:gd name="T47" fmla="*/ 2147483647 h 1200"/>
                <a:gd name="T48" fmla="*/ 2147483647 w 1164"/>
                <a:gd name="T49" fmla="*/ 2147483647 h 1200"/>
                <a:gd name="T50" fmla="*/ 2147483647 w 1164"/>
                <a:gd name="T51" fmla="*/ 2147483647 h 1200"/>
                <a:gd name="T52" fmla="*/ 2147483647 w 1164"/>
                <a:gd name="T53" fmla="*/ 2147483647 h 1200"/>
                <a:gd name="T54" fmla="*/ 0 w 1164"/>
                <a:gd name="T55" fmla="*/ 2147483647 h 1200"/>
                <a:gd name="T56" fmla="*/ 2147483647 w 1164"/>
                <a:gd name="T57" fmla="*/ 2147483647 h 1200"/>
                <a:gd name="T58" fmla="*/ 2147483647 w 1164"/>
                <a:gd name="T59" fmla="*/ 2147483647 h 1200"/>
                <a:gd name="T60" fmla="*/ 2147483647 w 1164"/>
                <a:gd name="T61" fmla="*/ 2147483647 h 1200"/>
                <a:gd name="T62" fmla="*/ 2147483647 w 1164"/>
                <a:gd name="T63" fmla="*/ 2147483647 h 1200"/>
                <a:gd name="T64" fmla="*/ 2147483647 w 1164"/>
                <a:gd name="T65" fmla="*/ 2147483647 h 1200"/>
                <a:gd name="T66" fmla="*/ 2147483647 w 1164"/>
                <a:gd name="T67" fmla="*/ 2147483647 h 1200"/>
                <a:gd name="T68" fmla="*/ 2147483647 w 1164"/>
                <a:gd name="T69" fmla="*/ 2147483647 h 1200"/>
                <a:gd name="T70" fmla="*/ 2147483647 w 1164"/>
                <a:gd name="T71" fmla="*/ 2147483647 h 1200"/>
                <a:gd name="T72" fmla="*/ 2147483647 w 1164"/>
                <a:gd name="T73" fmla="*/ 2147483647 h 1200"/>
                <a:gd name="T74" fmla="*/ 2147483647 w 1164"/>
                <a:gd name="T75" fmla="*/ 2147483647 h 1200"/>
                <a:gd name="T76" fmla="*/ 2147483647 w 1164"/>
                <a:gd name="T77" fmla="*/ 2147483647 h 1200"/>
                <a:gd name="T78" fmla="*/ 2147483647 w 1164"/>
                <a:gd name="T79" fmla="*/ 2147483647 h 1200"/>
                <a:gd name="T80" fmla="*/ 2147483647 w 1164"/>
                <a:gd name="T81" fmla="*/ 2147483647 h 1200"/>
                <a:gd name="T82" fmla="*/ 2147483647 w 1164"/>
                <a:gd name="T83" fmla="*/ 2147483647 h 1200"/>
                <a:gd name="T84" fmla="*/ 2147483647 w 1164"/>
                <a:gd name="T85" fmla="*/ 2147483647 h 1200"/>
                <a:gd name="T86" fmla="*/ 2147483647 w 1164"/>
                <a:gd name="T87" fmla="*/ 2147483647 h 1200"/>
                <a:gd name="T88" fmla="*/ 2147483647 w 1164"/>
                <a:gd name="T89" fmla="*/ 2147483647 h 1200"/>
                <a:gd name="T90" fmla="*/ 2147483647 w 1164"/>
                <a:gd name="T91" fmla="*/ 2147483647 h 1200"/>
                <a:gd name="T92" fmla="*/ 2147483647 w 1164"/>
                <a:gd name="T93" fmla="*/ 2147483647 h 1200"/>
                <a:gd name="T94" fmla="*/ 2147483647 w 1164"/>
                <a:gd name="T95" fmla="*/ 2147483647 h 1200"/>
                <a:gd name="T96" fmla="*/ 2147483647 w 1164"/>
                <a:gd name="T97" fmla="*/ 2147483647 h 1200"/>
                <a:gd name="T98" fmla="*/ 2147483647 w 1164"/>
                <a:gd name="T99" fmla="*/ 2147483647 h 1200"/>
                <a:gd name="T100" fmla="*/ 2147483647 w 1164"/>
                <a:gd name="T101" fmla="*/ 2147483647 h 1200"/>
                <a:gd name="T102" fmla="*/ 2147483647 w 1164"/>
                <a:gd name="T103" fmla="*/ 2147483647 h 1200"/>
                <a:gd name="T104" fmla="*/ 2147483647 w 1164"/>
                <a:gd name="T105" fmla="*/ 2147483647 h 1200"/>
                <a:gd name="T106" fmla="*/ 2147483647 w 1164"/>
                <a:gd name="T107" fmla="*/ 2147483647 h 1200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1164"/>
                <a:gd name="T163" fmla="*/ 0 h 1200"/>
                <a:gd name="T164" fmla="*/ 1164 w 1164"/>
                <a:gd name="T165" fmla="*/ 1200 h 1200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1164" h="1200">
                  <a:moveTo>
                    <a:pt x="612" y="954"/>
                  </a:moveTo>
                  <a:lnTo>
                    <a:pt x="636" y="948"/>
                  </a:lnTo>
                  <a:lnTo>
                    <a:pt x="636" y="912"/>
                  </a:lnTo>
                  <a:lnTo>
                    <a:pt x="654" y="912"/>
                  </a:lnTo>
                  <a:lnTo>
                    <a:pt x="654" y="906"/>
                  </a:lnTo>
                  <a:lnTo>
                    <a:pt x="660" y="900"/>
                  </a:lnTo>
                  <a:lnTo>
                    <a:pt x="666" y="888"/>
                  </a:lnTo>
                  <a:lnTo>
                    <a:pt x="678" y="882"/>
                  </a:lnTo>
                  <a:lnTo>
                    <a:pt x="684" y="870"/>
                  </a:lnTo>
                  <a:lnTo>
                    <a:pt x="690" y="864"/>
                  </a:lnTo>
                  <a:lnTo>
                    <a:pt x="696" y="864"/>
                  </a:lnTo>
                  <a:lnTo>
                    <a:pt x="708" y="876"/>
                  </a:lnTo>
                  <a:lnTo>
                    <a:pt x="720" y="876"/>
                  </a:lnTo>
                  <a:lnTo>
                    <a:pt x="720" y="870"/>
                  </a:lnTo>
                  <a:lnTo>
                    <a:pt x="726" y="864"/>
                  </a:lnTo>
                  <a:lnTo>
                    <a:pt x="726" y="846"/>
                  </a:lnTo>
                  <a:lnTo>
                    <a:pt x="750" y="846"/>
                  </a:lnTo>
                  <a:lnTo>
                    <a:pt x="768" y="822"/>
                  </a:lnTo>
                  <a:lnTo>
                    <a:pt x="792" y="822"/>
                  </a:lnTo>
                  <a:lnTo>
                    <a:pt x="810" y="804"/>
                  </a:lnTo>
                  <a:lnTo>
                    <a:pt x="858" y="804"/>
                  </a:lnTo>
                  <a:lnTo>
                    <a:pt x="882" y="816"/>
                  </a:lnTo>
                  <a:lnTo>
                    <a:pt x="930" y="804"/>
                  </a:lnTo>
                  <a:lnTo>
                    <a:pt x="954" y="786"/>
                  </a:lnTo>
                  <a:lnTo>
                    <a:pt x="1020" y="792"/>
                  </a:lnTo>
                  <a:lnTo>
                    <a:pt x="1020" y="774"/>
                  </a:lnTo>
                  <a:lnTo>
                    <a:pt x="1068" y="780"/>
                  </a:lnTo>
                  <a:lnTo>
                    <a:pt x="1080" y="774"/>
                  </a:lnTo>
                  <a:lnTo>
                    <a:pt x="1104" y="774"/>
                  </a:lnTo>
                  <a:lnTo>
                    <a:pt x="1122" y="768"/>
                  </a:lnTo>
                  <a:lnTo>
                    <a:pt x="1134" y="762"/>
                  </a:lnTo>
                  <a:lnTo>
                    <a:pt x="1140" y="750"/>
                  </a:lnTo>
                  <a:lnTo>
                    <a:pt x="1140" y="732"/>
                  </a:lnTo>
                  <a:lnTo>
                    <a:pt x="1146" y="720"/>
                  </a:lnTo>
                  <a:lnTo>
                    <a:pt x="1146" y="708"/>
                  </a:lnTo>
                  <a:lnTo>
                    <a:pt x="1164" y="684"/>
                  </a:lnTo>
                  <a:lnTo>
                    <a:pt x="1164" y="480"/>
                  </a:lnTo>
                  <a:lnTo>
                    <a:pt x="1140" y="480"/>
                  </a:lnTo>
                  <a:lnTo>
                    <a:pt x="1134" y="486"/>
                  </a:lnTo>
                  <a:lnTo>
                    <a:pt x="1104" y="486"/>
                  </a:lnTo>
                  <a:lnTo>
                    <a:pt x="1092" y="480"/>
                  </a:lnTo>
                  <a:lnTo>
                    <a:pt x="1086" y="474"/>
                  </a:lnTo>
                  <a:lnTo>
                    <a:pt x="1086" y="468"/>
                  </a:lnTo>
                  <a:lnTo>
                    <a:pt x="1104" y="450"/>
                  </a:lnTo>
                  <a:lnTo>
                    <a:pt x="1104" y="432"/>
                  </a:lnTo>
                  <a:lnTo>
                    <a:pt x="1092" y="408"/>
                  </a:lnTo>
                  <a:lnTo>
                    <a:pt x="1080" y="402"/>
                  </a:lnTo>
                  <a:lnTo>
                    <a:pt x="1050" y="402"/>
                  </a:lnTo>
                  <a:lnTo>
                    <a:pt x="1044" y="408"/>
                  </a:lnTo>
                  <a:lnTo>
                    <a:pt x="1038" y="408"/>
                  </a:lnTo>
                  <a:lnTo>
                    <a:pt x="1032" y="378"/>
                  </a:lnTo>
                  <a:lnTo>
                    <a:pt x="996" y="378"/>
                  </a:lnTo>
                  <a:lnTo>
                    <a:pt x="984" y="366"/>
                  </a:lnTo>
                  <a:lnTo>
                    <a:pt x="984" y="348"/>
                  </a:lnTo>
                  <a:lnTo>
                    <a:pt x="978" y="342"/>
                  </a:lnTo>
                  <a:lnTo>
                    <a:pt x="954" y="342"/>
                  </a:lnTo>
                  <a:lnTo>
                    <a:pt x="954" y="318"/>
                  </a:lnTo>
                  <a:lnTo>
                    <a:pt x="546" y="6"/>
                  </a:lnTo>
                  <a:lnTo>
                    <a:pt x="426" y="0"/>
                  </a:lnTo>
                  <a:lnTo>
                    <a:pt x="468" y="690"/>
                  </a:lnTo>
                  <a:lnTo>
                    <a:pt x="474" y="690"/>
                  </a:lnTo>
                  <a:lnTo>
                    <a:pt x="492" y="708"/>
                  </a:lnTo>
                  <a:lnTo>
                    <a:pt x="492" y="720"/>
                  </a:lnTo>
                  <a:lnTo>
                    <a:pt x="486" y="726"/>
                  </a:lnTo>
                  <a:lnTo>
                    <a:pt x="474" y="768"/>
                  </a:lnTo>
                  <a:lnTo>
                    <a:pt x="210" y="768"/>
                  </a:lnTo>
                  <a:lnTo>
                    <a:pt x="210" y="756"/>
                  </a:lnTo>
                  <a:lnTo>
                    <a:pt x="204" y="756"/>
                  </a:lnTo>
                  <a:lnTo>
                    <a:pt x="198" y="762"/>
                  </a:lnTo>
                  <a:lnTo>
                    <a:pt x="198" y="774"/>
                  </a:lnTo>
                  <a:lnTo>
                    <a:pt x="192" y="774"/>
                  </a:lnTo>
                  <a:lnTo>
                    <a:pt x="180" y="780"/>
                  </a:lnTo>
                  <a:lnTo>
                    <a:pt x="150" y="780"/>
                  </a:lnTo>
                  <a:lnTo>
                    <a:pt x="144" y="774"/>
                  </a:lnTo>
                  <a:lnTo>
                    <a:pt x="108" y="774"/>
                  </a:lnTo>
                  <a:lnTo>
                    <a:pt x="96" y="798"/>
                  </a:lnTo>
                  <a:lnTo>
                    <a:pt x="90" y="786"/>
                  </a:lnTo>
                  <a:lnTo>
                    <a:pt x="66" y="762"/>
                  </a:lnTo>
                  <a:lnTo>
                    <a:pt x="48" y="762"/>
                  </a:lnTo>
                  <a:lnTo>
                    <a:pt x="36" y="774"/>
                  </a:lnTo>
                  <a:lnTo>
                    <a:pt x="36" y="822"/>
                  </a:lnTo>
                  <a:lnTo>
                    <a:pt x="30" y="822"/>
                  </a:lnTo>
                  <a:lnTo>
                    <a:pt x="18" y="828"/>
                  </a:lnTo>
                  <a:lnTo>
                    <a:pt x="0" y="828"/>
                  </a:lnTo>
                  <a:lnTo>
                    <a:pt x="0" y="852"/>
                  </a:lnTo>
                  <a:lnTo>
                    <a:pt x="12" y="870"/>
                  </a:lnTo>
                  <a:lnTo>
                    <a:pt x="12" y="876"/>
                  </a:lnTo>
                  <a:lnTo>
                    <a:pt x="24" y="888"/>
                  </a:lnTo>
                  <a:lnTo>
                    <a:pt x="24" y="906"/>
                  </a:lnTo>
                  <a:lnTo>
                    <a:pt x="18" y="912"/>
                  </a:lnTo>
                  <a:lnTo>
                    <a:pt x="18" y="936"/>
                  </a:lnTo>
                  <a:lnTo>
                    <a:pt x="24" y="942"/>
                  </a:lnTo>
                  <a:lnTo>
                    <a:pt x="36" y="942"/>
                  </a:lnTo>
                  <a:lnTo>
                    <a:pt x="36" y="936"/>
                  </a:lnTo>
                  <a:lnTo>
                    <a:pt x="42" y="936"/>
                  </a:lnTo>
                  <a:lnTo>
                    <a:pt x="48" y="942"/>
                  </a:lnTo>
                  <a:lnTo>
                    <a:pt x="54" y="954"/>
                  </a:lnTo>
                  <a:lnTo>
                    <a:pt x="54" y="1032"/>
                  </a:lnTo>
                  <a:lnTo>
                    <a:pt x="60" y="1044"/>
                  </a:lnTo>
                  <a:lnTo>
                    <a:pt x="60" y="1050"/>
                  </a:lnTo>
                  <a:lnTo>
                    <a:pt x="66" y="1056"/>
                  </a:lnTo>
                  <a:lnTo>
                    <a:pt x="72" y="1050"/>
                  </a:lnTo>
                  <a:lnTo>
                    <a:pt x="78" y="1038"/>
                  </a:lnTo>
                  <a:lnTo>
                    <a:pt x="90" y="1026"/>
                  </a:lnTo>
                  <a:lnTo>
                    <a:pt x="102" y="1038"/>
                  </a:lnTo>
                  <a:lnTo>
                    <a:pt x="108" y="1050"/>
                  </a:lnTo>
                  <a:lnTo>
                    <a:pt x="108" y="1062"/>
                  </a:lnTo>
                  <a:lnTo>
                    <a:pt x="114" y="1050"/>
                  </a:lnTo>
                  <a:lnTo>
                    <a:pt x="126" y="1038"/>
                  </a:lnTo>
                  <a:lnTo>
                    <a:pt x="132" y="1026"/>
                  </a:lnTo>
                  <a:lnTo>
                    <a:pt x="138" y="1026"/>
                  </a:lnTo>
                  <a:lnTo>
                    <a:pt x="144" y="1032"/>
                  </a:lnTo>
                  <a:lnTo>
                    <a:pt x="150" y="1032"/>
                  </a:lnTo>
                  <a:lnTo>
                    <a:pt x="162" y="1038"/>
                  </a:lnTo>
                  <a:lnTo>
                    <a:pt x="168" y="1044"/>
                  </a:lnTo>
                  <a:lnTo>
                    <a:pt x="180" y="1050"/>
                  </a:lnTo>
                  <a:lnTo>
                    <a:pt x="198" y="1032"/>
                  </a:lnTo>
                  <a:lnTo>
                    <a:pt x="198" y="1014"/>
                  </a:lnTo>
                  <a:lnTo>
                    <a:pt x="204" y="1008"/>
                  </a:lnTo>
                  <a:lnTo>
                    <a:pt x="216" y="1008"/>
                  </a:lnTo>
                  <a:lnTo>
                    <a:pt x="228" y="1014"/>
                  </a:lnTo>
                  <a:lnTo>
                    <a:pt x="228" y="1032"/>
                  </a:lnTo>
                  <a:lnTo>
                    <a:pt x="246" y="1044"/>
                  </a:lnTo>
                  <a:lnTo>
                    <a:pt x="234" y="1074"/>
                  </a:lnTo>
                  <a:lnTo>
                    <a:pt x="270" y="1092"/>
                  </a:lnTo>
                  <a:lnTo>
                    <a:pt x="246" y="1128"/>
                  </a:lnTo>
                  <a:lnTo>
                    <a:pt x="270" y="1128"/>
                  </a:lnTo>
                  <a:lnTo>
                    <a:pt x="270" y="1164"/>
                  </a:lnTo>
                  <a:lnTo>
                    <a:pt x="300" y="1194"/>
                  </a:lnTo>
                  <a:lnTo>
                    <a:pt x="312" y="1200"/>
                  </a:lnTo>
                  <a:lnTo>
                    <a:pt x="312" y="1182"/>
                  </a:lnTo>
                  <a:lnTo>
                    <a:pt x="318" y="1176"/>
                  </a:lnTo>
                  <a:lnTo>
                    <a:pt x="330" y="1176"/>
                  </a:lnTo>
                  <a:lnTo>
                    <a:pt x="348" y="1182"/>
                  </a:lnTo>
                  <a:lnTo>
                    <a:pt x="366" y="1200"/>
                  </a:lnTo>
                  <a:lnTo>
                    <a:pt x="372" y="1182"/>
                  </a:lnTo>
                  <a:lnTo>
                    <a:pt x="390" y="1182"/>
                  </a:lnTo>
                  <a:lnTo>
                    <a:pt x="396" y="1158"/>
                  </a:lnTo>
                  <a:lnTo>
                    <a:pt x="408" y="1176"/>
                  </a:lnTo>
                  <a:lnTo>
                    <a:pt x="420" y="1152"/>
                  </a:lnTo>
                  <a:lnTo>
                    <a:pt x="420" y="1188"/>
                  </a:lnTo>
                  <a:lnTo>
                    <a:pt x="444" y="1194"/>
                  </a:lnTo>
                  <a:lnTo>
                    <a:pt x="450" y="1188"/>
                  </a:lnTo>
                  <a:lnTo>
                    <a:pt x="456" y="1176"/>
                  </a:lnTo>
                  <a:lnTo>
                    <a:pt x="462" y="1170"/>
                  </a:lnTo>
                  <a:lnTo>
                    <a:pt x="474" y="1170"/>
                  </a:lnTo>
                  <a:lnTo>
                    <a:pt x="468" y="1116"/>
                  </a:lnTo>
                  <a:lnTo>
                    <a:pt x="492" y="1116"/>
                  </a:lnTo>
                  <a:lnTo>
                    <a:pt x="504" y="1092"/>
                  </a:lnTo>
                  <a:lnTo>
                    <a:pt x="480" y="1062"/>
                  </a:lnTo>
                  <a:lnTo>
                    <a:pt x="498" y="1050"/>
                  </a:lnTo>
                  <a:lnTo>
                    <a:pt x="504" y="1050"/>
                  </a:lnTo>
                  <a:lnTo>
                    <a:pt x="510" y="1044"/>
                  </a:lnTo>
                  <a:lnTo>
                    <a:pt x="546" y="1044"/>
                  </a:lnTo>
                  <a:lnTo>
                    <a:pt x="546" y="1032"/>
                  </a:lnTo>
                  <a:lnTo>
                    <a:pt x="540" y="1026"/>
                  </a:lnTo>
                  <a:lnTo>
                    <a:pt x="546" y="1026"/>
                  </a:lnTo>
                  <a:lnTo>
                    <a:pt x="552" y="1020"/>
                  </a:lnTo>
                  <a:lnTo>
                    <a:pt x="552" y="990"/>
                  </a:lnTo>
                  <a:lnTo>
                    <a:pt x="570" y="990"/>
                  </a:lnTo>
                  <a:lnTo>
                    <a:pt x="570" y="960"/>
                  </a:lnTo>
                  <a:lnTo>
                    <a:pt x="564" y="954"/>
                  </a:lnTo>
                  <a:lnTo>
                    <a:pt x="582" y="924"/>
                  </a:lnTo>
                  <a:lnTo>
                    <a:pt x="612" y="954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37" name="Malawi" descr="© INSCALE GmbH, 05.05.2010&#10;http://www.presentationload.com/">
              <a:extLst>
                <a:ext uri="{FF2B5EF4-FFF2-40B4-BE49-F238E27FC236}">
                  <a16:creationId xmlns:a16="http://schemas.microsoft.com/office/drawing/2014/main" id="{2F61A96A-AB25-4A17-B219-510D755818EF}"/>
                </a:ext>
              </a:extLst>
            </p:cNvPr>
            <p:cNvSpPr>
              <a:spLocks/>
            </p:cNvSpPr>
            <p:nvPr/>
          </p:nvSpPr>
          <p:spPr bwMode="gray">
            <a:xfrm>
              <a:off x="6574064" y="4861984"/>
              <a:ext cx="101604" cy="280895"/>
            </a:xfrm>
            <a:custGeom>
              <a:avLst/>
              <a:gdLst>
                <a:gd name="T0" fmla="*/ 2147483647 w 234"/>
                <a:gd name="T1" fmla="*/ 2147483647 h 624"/>
                <a:gd name="T2" fmla="*/ 2147483647 w 234"/>
                <a:gd name="T3" fmla="*/ 2147483647 h 624"/>
                <a:gd name="T4" fmla="*/ 2147483647 w 234"/>
                <a:gd name="T5" fmla="*/ 2147483647 h 624"/>
                <a:gd name="T6" fmla="*/ 2147483647 w 234"/>
                <a:gd name="T7" fmla="*/ 2147483647 h 624"/>
                <a:gd name="T8" fmla="*/ 2147483647 w 234"/>
                <a:gd name="T9" fmla="*/ 2147483647 h 624"/>
                <a:gd name="T10" fmla="*/ 2147483647 w 234"/>
                <a:gd name="T11" fmla="*/ 2147483647 h 624"/>
                <a:gd name="T12" fmla="*/ 2147483647 w 234"/>
                <a:gd name="T13" fmla="*/ 2147483647 h 624"/>
                <a:gd name="T14" fmla="*/ 2147483647 w 234"/>
                <a:gd name="T15" fmla="*/ 2147483647 h 624"/>
                <a:gd name="T16" fmla="*/ 2147483647 w 234"/>
                <a:gd name="T17" fmla="*/ 2147483647 h 624"/>
                <a:gd name="T18" fmla="*/ 2147483647 w 234"/>
                <a:gd name="T19" fmla="*/ 2147483647 h 624"/>
                <a:gd name="T20" fmla="*/ 2147483647 w 234"/>
                <a:gd name="T21" fmla="*/ 2147483647 h 624"/>
                <a:gd name="T22" fmla="*/ 2147483647 w 234"/>
                <a:gd name="T23" fmla="*/ 2147483647 h 624"/>
                <a:gd name="T24" fmla="*/ 2147483647 w 234"/>
                <a:gd name="T25" fmla="*/ 2147483647 h 624"/>
                <a:gd name="T26" fmla="*/ 2147483647 w 234"/>
                <a:gd name="T27" fmla="*/ 2147483647 h 624"/>
                <a:gd name="T28" fmla="*/ 2147483647 w 234"/>
                <a:gd name="T29" fmla="*/ 2147483647 h 624"/>
                <a:gd name="T30" fmla="*/ 2147483647 w 234"/>
                <a:gd name="T31" fmla="*/ 2147483647 h 624"/>
                <a:gd name="T32" fmla="*/ 2147483647 w 234"/>
                <a:gd name="T33" fmla="*/ 2147483647 h 624"/>
                <a:gd name="T34" fmla="*/ 2147483647 w 234"/>
                <a:gd name="T35" fmla="*/ 2147483647 h 624"/>
                <a:gd name="T36" fmla="*/ 2147483647 w 234"/>
                <a:gd name="T37" fmla="*/ 2147483647 h 624"/>
                <a:gd name="T38" fmla="*/ 2147483647 w 234"/>
                <a:gd name="T39" fmla="*/ 2147483647 h 624"/>
                <a:gd name="T40" fmla="*/ 2147483647 w 234"/>
                <a:gd name="T41" fmla="*/ 2147483647 h 624"/>
                <a:gd name="T42" fmla="*/ 2147483647 w 234"/>
                <a:gd name="T43" fmla="*/ 2147483647 h 624"/>
                <a:gd name="T44" fmla="*/ 2147483647 w 234"/>
                <a:gd name="T45" fmla="*/ 2147483647 h 624"/>
                <a:gd name="T46" fmla="*/ 2147483647 w 234"/>
                <a:gd name="T47" fmla="*/ 0 h 624"/>
                <a:gd name="T48" fmla="*/ 2147483647 w 234"/>
                <a:gd name="T49" fmla="*/ 2147483647 h 624"/>
                <a:gd name="T50" fmla="*/ 2147483647 w 234"/>
                <a:gd name="T51" fmla="*/ 2147483647 h 624"/>
                <a:gd name="T52" fmla="*/ 2147483647 w 234"/>
                <a:gd name="T53" fmla="*/ 2147483647 h 624"/>
                <a:gd name="T54" fmla="*/ 2147483647 w 234"/>
                <a:gd name="T55" fmla="*/ 2147483647 h 624"/>
                <a:gd name="T56" fmla="*/ 2147483647 w 234"/>
                <a:gd name="T57" fmla="*/ 2147483647 h 624"/>
                <a:gd name="T58" fmla="*/ 2147483647 w 234"/>
                <a:gd name="T59" fmla="*/ 2147483647 h 624"/>
                <a:gd name="T60" fmla="*/ 2147483647 w 234"/>
                <a:gd name="T61" fmla="*/ 2147483647 h 624"/>
                <a:gd name="T62" fmla="*/ 2147483647 w 234"/>
                <a:gd name="T63" fmla="*/ 2147483647 h 624"/>
                <a:gd name="T64" fmla="*/ 2147483647 w 234"/>
                <a:gd name="T65" fmla="*/ 2147483647 h 624"/>
                <a:gd name="T66" fmla="*/ 2147483647 w 234"/>
                <a:gd name="T67" fmla="*/ 2147483647 h 624"/>
                <a:gd name="T68" fmla="*/ 2147483647 w 234"/>
                <a:gd name="T69" fmla="*/ 2147483647 h 624"/>
                <a:gd name="T70" fmla="*/ 2147483647 w 234"/>
                <a:gd name="T71" fmla="*/ 2147483647 h 624"/>
                <a:gd name="T72" fmla="*/ 2147483647 w 234"/>
                <a:gd name="T73" fmla="*/ 2147483647 h 624"/>
                <a:gd name="T74" fmla="*/ 0 w 234"/>
                <a:gd name="T75" fmla="*/ 2147483647 h 624"/>
                <a:gd name="T76" fmla="*/ 2147483647 w 234"/>
                <a:gd name="T77" fmla="*/ 2147483647 h 624"/>
                <a:gd name="T78" fmla="*/ 2147483647 w 234"/>
                <a:gd name="T79" fmla="*/ 2147483647 h 624"/>
                <a:gd name="T80" fmla="*/ 2147483647 w 234"/>
                <a:gd name="T81" fmla="*/ 2147483647 h 624"/>
                <a:gd name="T82" fmla="*/ 2147483647 w 234"/>
                <a:gd name="T83" fmla="*/ 2147483647 h 624"/>
                <a:gd name="T84" fmla="*/ 2147483647 w 234"/>
                <a:gd name="T85" fmla="*/ 2147483647 h 624"/>
                <a:gd name="T86" fmla="*/ 2147483647 w 234"/>
                <a:gd name="T87" fmla="*/ 2147483647 h 624"/>
                <a:gd name="T88" fmla="*/ 2147483647 w 234"/>
                <a:gd name="T89" fmla="*/ 2147483647 h 624"/>
                <a:gd name="T90" fmla="*/ 2147483647 w 234"/>
                <a:gd name="T91" fmla="*/ 2147483647 h 624"/>
                <a:gd name="T92" fmla="*/ 2147483647 w 234"/>
                <a:gd name="T93" fmla="*/ 2147483647 h 624"/>
                <a:gd name="T94" fmla="*/ 2147483647 w 234"/>
                <a:gd name="T95" fmla="*/ 2147483647 h 624"/>
                <a:gd name="T96" fmla="*/ 2147483647 w 234"/>
                <a:gd name="T97" fmla="*/ 2147483647 h 624"/>
                <a:gd name="T98" fmla="*/ 2147483647 w 234"/>
                <a:gd name="T99" fmla="*/ 2147483647 h 624"/>
                <a:gd name="T100" fmla="*/ 2147483647 w 234"/>
                <a:gd name="T101" fmla="*/ 2147483647 h 624"/>
                <a:gd name="T102" fmla="*/ 2147483647 w 234"/>
                <a:gd name="T103" fmla="*/ 2147483647 h 624"/>
                <a:gd name="T104" fmla="*/ 2147483647 w 234"/>
                <a:gd name="T105" fmla="*/ 2147483647 h 624"/>
                <a:gd name="T106" fmla="*/ 2147483647 w 234"/>
                <a:gd name="T107" fmla="*/ 2147483647 h 624"/>
                <a:gd name="T108" fmla="*/ 2147483647 w 234"/>
                <a:gd name="T109" fmla="*/ 2147483647 h 624"/>
                <a:gd name="T110" fmla="*/ 2147483647 w 234"/>
                <a:gd name="T111" fmla="*/ 2147483647 h 624"/>
                <a:gd name="T112" fmla="*/ 2147483647 w 234"/>
                <a:gd name="T113" fmla="*/ 2147483647 h 624"/>
                <a:gd name="T114" fmla="*/ 2147483647 w 234"/>
                <a:gd name="T115" fmla="*/ 2147483647 h 624"/>
                <a:gd name="T116" fmla="*/ 2147483647 w 234"/>
                <a:gd name="T117" fmla="*/ 2147483647 h 62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234"/>
                <a:gd name="T178" fmla="*/ 0 h 624"/>
                <a:gd name="T179" fmla="*/ 234 w 234"/>
                <a:gd name="T180" fmla="*/ 624 h 62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234" h="624">
                  <a:moveTo>
                    <a:pt x="234" y="432"/>
                  </a:moveTo>
                  <a:lnTo>
                    <a:pt x="222" y="420"/>
                  </a:lnTo>
                  <a:lnTo>
                    <a:pt x="210" y="402"/>
                  </a:lnTo>
                  <a:lnTo>
                    <a:pt x="204" y="390"/>
                  </a:lnTo>
                  <a:lnTo>
                    <a:pt x="198" y="384"/>
                  </a:lnTo>
                  <a:lnTo>
                    <a:pt x="186" y="360"/>
                  </a:lnTo>
                  <a:lnTo>
                    <a:pt x="162" y="336"/>
                  </a:lnTo>
                  <a:lnTo>
                    <a:pt x="156" y="336"/>
                  </a:lnTo>
                  <a:lnTo>
                    <a:pt x="156" y="330"/>
                  </a:lnTo>
                  <a:lnTo>
                    <a:pt x="150" y="330"/>
                  </a:lnTo>
                  <a:lnTo>
                    <a:pt x="150" y="342"/>
                  </a:lnTo>
                  <a:lnTo>
                    <a:pt x="156" y="342"/>
                  </a:lnTo>
                  <a:lnTo>
                    <a:pt x="168" y="354"/>
                  </a:lnTo>
                  <a:lnTo>
                    <a:pt x="168" y="366"/>
                  </a:lnTo>
                  <a:lnTo>
                    <a:pt x="174" y="378"/>
                  </a:lnTo>
                  <a:lnTo>
                    <a:pt x="174" y="390"/>
                  </a:lnTo>
                  <a:lnTo>
                    <a:pt x="168" y="396"/>
                  </a:lnTo>
                  <a:lnTo>
                    <a:pt x="162" y="396"/>
                  </a:lnTo>
                  <a:lnTo>
                    <a:pt x="162" y="390"/>
                  </a:lnTo>
                  <a:lnTo>
                    <a:pt x="156" y="384"/>
                  </a:lnTo>
                  <a:lnTo>
                    <a:pt x="156" y="378"/>
                  </a:lnTo>
                  <a:lnTo>
                    <a:pt x="144" y="384"/>
                  </a:lnTo>
                  <a:lnTo>
                    <a:pt x="132" y="384"/>
                  </a:lnTo>
                  <a:lnTo>
                    <a:pt x="132" y="360"/>
                  </a:lnTo>
                  <a:lnTo>
                    <a:pt x="126" y="354"/>
                  </a:lnTo>
                  <a:lnTo>
                    <a:pt x="126" y="342"/>
                  </a:lnTo>
                  <a:lnTo>
                    <a:pt x="120" y="330"/>
                  </a:lnTo>
                  <a:lnTo>
                    <a:pt x="120" y="282"/>
                  </a:lnTo>
                  <a:lnTo>
                    <a:pt x="84" y="246"/>
                  </a:lnTo>
                  <a:lnTo>
                    <a:pt x="90" y="240"/>
                  </a:lnTo>
                  <a:lnTo>
                    <a:pt x="90" y="222"/>
                  </a:lnTo>
                  <a:lnTo>
                    <a:pt x="96" y="210"/>
                  </a:lnTo>
                  <a:lnTo>
                    <a:pt x="114" y="192"/>
                  </a:lnTo>
                  <a:lnTo>
                    <a:pt x="120" y="180"/>
                  </a:lnTo>
                  <a:lnTo>
                    <a:pt x="126" y="174"/>
                  </a:lnTo>
                  <a:lnTo>
                    <a:pt x="126" y="156"/>
                  </a:lnTo>
                  <a:lnTo>
                    <a:pt x="120" y="150"/>
                  </a:lnTo>
                  <a:lnTo>
                    <a:pt x="120" y="102"/>
                  </a:lnTo>
                  <a:lnTo>
                    <a:pt x="114" y="78"/>
                  </a:lnTo>
                  <a:lnTo>
                    <a:pt x="114" y="60"/>
                  </a:lnTo>
                  <a:lnTo>
                    <a:pt x="102" y="60"/>
                  </a:lnTo>
                  <a:lnTo>
                    <a:pt x="84" y="42"/>
                  </a:lnTo>
                  <a:lnTo>
                    <a:pt x="84" y="36"/>
                  </a:lnTo>
                  <a:lnTo>
                    <a:pt x="90" y="24"/>
                  </a:lnTo>
                  <a:lnTo>
                    <a:pt x="90" y="18"/>
                  </a:lnTo>
                  <a:lnTo>
                    <a:pt x="60" y="18"/>
                  </a:lnTo>
                  <a:lnTo>
                    <a:pt x="54" y="0"/>
                  </a:lnTo>
                  <a:lnTo>
                    <a:pt x="30" y="0"/>
                  </a:lnTo>
                  <a:lnTo>
                    <a:pt x="30" y="12"/>
                  </a:lnTo>
                  <a:lnTo>
                    <a:pt x="42" y="12"/>
                  </a:lnTo>
                  <a:lnTo>
                    <a:pt x="54" y="24"/>
                  </a:lnTo>
                  <a:lnTo>
                    <a:pt x="54" y="66"/>
                  </a:lnTo>
                  <a:lnTo>
                    <a:pt x="60" y="66"/>
                  </a:lnTo>
                  <a:lnTo>
                    <a:pt x="66" y="60"/>
                  </a:lnTo>
                  <a:lnTo>
                    <a:pt x="66" y="84"/>
                  </a:lnTo>
                  <a:lnTo>
                    <a:pt x="78" y="84"/>
                  </a:lnTo>
                  <a:lnTo>
                    <a:pt x="78" y="96"/>
                  </a:lnTo>
                  <a:lnTo>
                    <a:pt x="54" y="108"/>
                  </a:lnTo>
                  <a:lnTo>
                    <a:pt x="48" y="114"/>
                  </a:lnTo>
                  <a:lnTo>
                    <a:pt x="42" y="114"/>
                  </a:lnTo>
                  <a:lnTo>
                    <a:pt x="42" y="132"/>
                  </a:lnTo>
                  <a:lnTo>
                    <a:pt x="54" y="138"/>
                  </a:lnTo>
                  <a:lnTo>
                    <a:pt x="48" y="156"/>
                  </a:lnTo>
                  <a:lnTo>
                    <a:pt x="48" y="228"/>
                  </a:lnTo>
                  <a:lnTo>
                    <a:pt x="60" y="228"/>
                  </a:lnTo>
                  <a:lnTo>
                    <a:pt x="60" y="234"/>
                  </a:lnTo>
                  <a:lnTo>
                    <a:pt x="42" y="252"/>
                  </a:lnTo>
                  <a:lnTo>
                    <a:pt x="30" y="258"/>
                  </a:lnTo>
                  <a:lnTo>
                    <a:pt x="24" y="264"/>
                  </a:lnTo>
                  <a:lnTo>
                    <a:pt x="18" y="264"/>
                  </a:lnTo>
                  <a:lnTo>
                    <a:pt x="24" y="300"/>
                  </a:lnTo>
                  <a:lnTo>
                    <a:pt x="18" y="312"/>
                  </a:lnTo>
                  <a:lnTo>
                    <a:pt x="12" y="318"/>
                  </a:lnTo>
                  <a:lnTo>
                    <a:pt x="6" y="330"/>
                  </a:lnTo>
                  <a:lnTo>
                    <a:pt x="0" y="336"/>
                  </a:lnTo>
                  <a:lnTo>
                    <a:pt x="0" y="342"/>
                  </a:lnTo>
                  <a:lnTo>
                    <a:pt x="12" y="348"/>
                  </a:lnTo>
                  <a:lnTo>
                    <a:pt x="24" y="360"/>
                  </a:lnTo>
                  <a:lnTo>
                    <a:pt x="36" y="366"/>
                  </a:lnTo>
                  <a:lnTo>
                    <a:pt x="66" y="414"/>
                  </a:lnTo>
                  <a:lnTo>
                    <a:pt x="96" y="414"/>
                  </a:lnTo>
                  <a:lnTo>
                    <a:pt x="102" y="408"/>
                  </a:lnTo>
                  <a:lnTo>
                    <a:pt x="120" y="408"/>
                  </a:lnTo>
                  <a:lnTo>
                    <a:pt x="126" y="414"/>
                  </a:lnTo>
                  <a:lnTo>
                    <a:pt x="126" y="450"/>
                  </a:lnTo>
                  <a:lnTo>
                    <a:pt x="132" y="450"/>
                  </a:lnTo>
                  <a:lnTo>
                    <a:pt x="126" y="480"/>
                  </a:lnTo>
                  <a:lnTo>
                    <a:pt x="114" y="486"/>
                  </a:lnTo>
                  <a:lnTo>
                    <a:pt x="126" y="504"/>
                  </a:lnTo>
                  <a:lnTo>
                    <a:pt x="120" y="510"/>
                  </a:lnTo>
                  <a:lnTo>
                    <a:pt x="108" y="516"/>
                  </a:lnTo>
                  <a:lnTo>
                    <a:pt x="102" y="522"/>
                  </a:lnTo>
                  <a:lnTo>
                    <a:pt x="102" y="528"/>
                  </a:lnTo>
                  <a:lnTo>
                    <a:pt x="114" y="528"/>
                  </a:lnTo>
                  <a:lnTo>
                    <a:pt x="114" y="558"/>
                  </a:lnTo>
                  <a:lnTo>
                    <a:pt x="126" y="564"/>
                  </a:lnTo>
                  <a:lnTo>
                    <a:pt x="132" y="570"/>
                  </a:lnTo>
                  <a:lnTo>
                    <a:pt x="144" y="576"/>
                  </a:lnTo>
                  <a:lnTo>
                    <a:pt x="150" y="582"/>
                  </a:lnTo>
                  <a:lnTo>
                    <a:pt x="162" y="588"/>
                  </a:lnTo>
                  <a:lnTo>
                    <a:pt x="162" y="600"/>
                  </a:lnTo>
                  <a:lnTo>
                    <a:pt x="156" y="606"/>
                  </a:lnTo>
                  <a:lnTo>
                    <a:pt x="156" y="618"/>
                  </a:lnTo>
                  <a:lnTo>
                    <a:pt x="162" y="624"/>
                  </a:lnTo>
                  <a:lnTo>
                    <a:pt x="168" y="618"/>
                  </a:lnTo>
                  <a:lnTo>
                    <a:pt x="180" y="612"/>
                  </a:lnTo>
                  <a:lnTo>
                    <a:pt x="180" y="582"/>
                  </a:lnTo>
                  <a:lnTo>
                    <a:pt x="174" y="576"/>
                  </a:lnTo>
                  <a:lnTo>
                    <a:pt x="168" y="576"/>
                  </a:lnTo>
                  <a:lnTo>
                    <a:pt x="168" y="558"/>
                  </a:lnTo>
                  <a:lnTo>
                    <a:pt x="174" y="546"/>
                  </a:lnTo>
                  <a:lnTo>
                    <a:pt x="186" y="540"/>
                  </a:lnTo>
                  <a:lnTo>
                    <a:pt x="210" y="540"/>
                  </a:lnTo>
                  <a:lnTo>
                    <a:pt x="216" y="534"/>
                  </a:lnTo>
                  <a:lnTo>
                    <a:pt x="216" y="474"/>
                  </a:lnTo>
                  <a:lnTo>
                    <a:pt x="222" y="468"/>
                  </a:lnTo>
                  <a:lnTo>
                    <a:pt x="228" y="456"/>
                  </a:lnTo>
                  <a:lnTo>
                    <a:pt x="234" y="450"/>
                  </a:lnTo>
                  <a:lnTo>
                    <a:pt x="234" y="43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38" name="Madagascar" descr="© INSCALE GmbH, 05.05.2010&#10;http://www.presentationload.com/">
              <a:extLst>
                <a:ext uri="{FF2B5EF4-FFF2-40B4-BE49-F238E27FC236}">
                  <a16:creationId xmlns:a16="http://schemas.microsoft.com/office/drawing/2014/main" id="{7035F599-2729-496C-8C07-D4036E69F249}"/>
                </a:ext>
              </a:extLst>
            </p:cNvPr>
            <p:cNvSpPr>
              <a:spLocks/>
            </p:cNvSpPr>
            <p:nvPr/>
          </p:nvSpPr>
          <p:spPr bwMode="gray">
            <a:xfrm>
              <a:off x="6875702" y="4965137"/>
              <a:ext cx="263537" cy="488789"/>
            </a:xfrm>
            <a:custGeom>
              <a:avLst/>
              <a:gdLst>
                <a:gd name="T0" fmla="*/ 2147483647 w 594"/>
                <a:gd name="T1" fmla="*/ 2147483647 h 1092"/>
                <a:gd name="T2" fmla="*/ 2147483647 w 594"/>
                <a:gd name="T3" fmla="*/ 2147483647 h 1092"/>
                <a:gd name="T4" fmla="*/ 2147483647 w 594"/>
                <a:gd name="T5" fmla="*/ 2147483647 h 1092"/>
                <a:gd name="T6" fmla="*/ 2147483647 w 594"/>
                <a:gd name="T7" fmla="*/ 2147483647 h 1092"/>
                <a:gd name="T8" fmla="*/ 2147483647 w 594"/>
                <a:gd name="T9" fmla="*/ 2147483647 h 1092"/>
                <a:gd name="T10" fmla="*/ 2147483647 w 594"/>
                <a:gd name="T11" fmla="*/ 2147483647 h 1092"/>
                <a:gd name="T12" fmla="*/ 2147483647 w 594"/>
                <a:gd name="T13" fmla="*/ 2147483647 h 1092"/>
                <a:gd name="T14" fmla="*/ 2147483647 w 594"/>
                <a:gd name="T15" fmla="*/ 2147483647 h 1092"/>
                <a:gd name="T16" fmla="*/ 2147483647 w 594"/>
                <a:gd name="T17" fmla="*/ 2147483647 h 1092"/>
                <a:gd name="T18" fmla="*/ 2147483647 w 594"/>
                <a:gd name="T19" fmla="*/ 2147483647 h 1092"/>
                <a:gd name="T20" fmla="*/ 2147483647 w 594"/>
                <a:gd name="T21" fmla="*/ 2147483647 h 1092"/>
                <a:gd name="T22" fmla="*/ 2147483647 w 594"/>
                <a:gd name="T23" fmla="*/ 2147483647 h 1092"/>
                <a:gd name="T24" fmla="*/ 2147483647 w 594"/>
                <a:gd name="T25" fmla="*/ 2147483647 h 1092"/>
                <a:gd name="T26" fmla="*/ 2147483647 w 594"/>
                <a:gd name="T27" fmla="*/ 2147483647 h 1092"/>
                <a:gd name="T28" fmla="*/ 2147483647 w 594"/>
                <a:gd name="T29" fmla="*/ 2147483647 h 1092"/>
                <a:gd name="T30" fmla="*/ 2147483647 w 594"/>
                <a:gd name="T31" fmla="*/ 2147483647 h 1092"/>
                <a:gd name="T32" fmla="*/ 2147483647 w 594"/>
                <a:gd name="T33" fmla="*/ 0 h 1092"/>
                <a:gd name="T34" fmla="*/ 2147483647 w 594"/>
                <a:gd name="T35" fmla="*/ 2147483647 h 1092"/>
                <a:gd name="T36" fmla="*/ 2147483647 w 594"/>
                <a:gd name="T37" fmla="*/ 2147483647 h 1092"/>
                <a:gd name="T38" fmla="*/ 2147483647 w 594"/>
                <a:gd name="T39" fmla="*/ 2147483647 h 1092"/>
                <a:gd name="T40" fmla="*/ 2147483647 w 594"/>
                <a:gd name="T41" fmla="*/ 2147483647 h 1092"/>
                <a:gd name="T42" fmla="*/ 2147483647 w 594"/>
                <a:gd name="T43" fmla="*/ 2147483647 h 1092"/>
                <a:gd name="T44" fmla="*/ 2147483647 w 594"/>
                <a:gd name="T45" fmla="*/ 2147483647 h 1092"/>
                <a:gd name="T46" fmla="*/ 2147483647 w 594"/>
                <a:gd name="T47" fmla="*/ 2147483647 h 1092"/>
                <a:gd name="T48" fmla="*/ 2147483647 w 594"/>
                <a:gd name="T49" fmla="*/ 2147483647 h 1092"/>
                <a:gd name="T50" fmla="*/ 2147483647 w 594"/>
                <a:gd name="T51" fmla="*/ 2147483647 h 1092"/>
                <a:gd name="T52" fmla="*/ 2147483647 w 594"/>
                <a:gd name="T53" fmla="*/ 2147483647 h 1092"/>
                <a:gd name="T54" fmla="*/ 2147483647 w 594"/>
                <a:gd name="T55" fmla="*/ 2147483647 h 1092"/>
                <a:gd name="T56" fmla="*/ 2147483647 w 594"/>
                <a:gd name="T57" fmla="*/ 2147483647 h 1092"/>
                <a:gd name="T58" fmla="*/ 2147483647 w 594"/>
                <a:gd name="T59" fmla="*/ 2147483647 h 1092"/>
                <a:gd name="T60" fmla="*/ 2147483647 w 594"/>
                <a:gd name="T61" fmla="*/ 2147483647 h 1092"/>
                <a:gd name="T62" fmla="*/ 2147483647 w 594"/>
                <a:gd name="T63" fmla="*/ 2147483647 h 1092"/>
                <a:gd name="T64" fmla="*/ 2147483647 w 594"/>
                <a:gd name="T65" fmla="*/ 2147483647 h 1092"/>
                <a:gd name="T66" fmla="*/ 2147483647 w 594"/>
                <a:gd name="T67" fmla="*/ 2147483647 h 1092"/>
                <a:gd name="T68" fmla="*/ 2147483647 w 594"/>
                <a:gd name="T69" fmla="*/ 2147483647 h 1092"/>
                <a:gd name="T70" fmla="*/ 2147483647 w 594"/>
                <a:gd name="T71" fmla="*/ 2147483647 h 1092"/>
                <a:gd name="T72" fmla="*/ 2147483647 w 594"/>
                <a:gd name="T73" fmla="*/ 2147483647 h 1092"/>
                <a:gd name="T74" fmla="*/ 2147483647 w 594"/>
                <a:gd name="T75" fmla="*/ 2147483647 h 1092"/>
                <a:gd name="T76" fmla="*/ 2147483647 w 594"/>
                <a:gd name="T77" fmla="*/ 2147483647 h 1092"/>
                <a:gd name="T78" fmla="*/ 2147483647 w 594"/>
                <a:gd name="T79" fmla="*/ 2147483647 h 1092"/>
                <a:gd name="T80" fmla="*/ 2147483647 w 594"/>
                <a:gd name="T81" fmla="*/ 2147483647 h 1092"/>
                <a:gd name="T82" fmla="*/ 2147483647 w 594"/>
                <a:gd name="T83" fmla="*/ 2147483647 h 1092"/>
                <a:gd name="T84" fmla="*/ 2147483647 w 594"/>
                <a:gd name="T85" fmla="*/ 2147483647 h 1092"/>
                <a:gd name="T86" fmla="*/ 0 w 594"/>
                <a:gd name="T87" fmla="*/ 2147483647 h 1092"/>
                <a:gd name="T88" fmla="*/ 2147483647 w 594"/>
                <a:gd name="T89" fmla="*/ 2147483647 h 1092"/>
                <a:gd name="T90" fmla="*/ 2147483647 w 594"/>
                <a:gd name="T91" fmla="*/ 2147483647 h 1092"/>
                <a:gd name="T92" fmla="*/ 2147483647 w 594"/>
                <a:gd name="T93" fmla="*/ 2147483647 h 1092"/>
                <a:gd name="T94" fmla="*/ 2147483647 w 594"/>
                <a:gd name="T95" fmla="*/ 2147483647 h 1092"/>
                <a:gd name="T96" fmla="*/ 2147483647 w 594"/>
                <a:gd name="T97" fmla="*/ 2147483647 h 1092"/>
                <a:gd name="T98" fmla="*/ 2147483647 w 594"/>
                <a:gd name="T99" fmla="*/ 2147483647 h 1092"/>
                <a:gd name="T100" fmla="*/ 2147483647 w 594"/>
                <a:gd name="T101" fmla="*/ 2147483647 h 1092"/>
                <a:gd name="T102" fmla="*/ 2147483647 w 594"/>
                <a:gd name="T103" fmla="*/ 2147483647 h 109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594"/>
                <a:gd name="T157" fmla="*/ 0 h 1092"/>
                <a:gd name="T158" fmla="*/ 594 w 594"/>
                <a:gd name="T159" fmla="*/ 1092 h 109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594" h="1092">
                  <a:moveTo>
                    <a:pt x="120" y="330"/>
                  </a:moveTo>
                  <a:lnTo>
                    <a:pt x="144" y="324"/>
                  </a:lnTo>
                  <a:lnTo>
                    <a:pt x="192" y="324"/>
                  </a:lnTo>
                  <a:lnTo>
                    <a:pt x="192" y="300"/>
                  </a:lnTo>
                  <a:lnTo>
                    <a:pt x="252" y="312"/>
                  </a:lnTo>
                  <a:lnTo>
                    <a:pt x="270" y="282"/>
                  </a:lnTo>
                  <a:lnTo>
                    <a:pt x="312" y="288"/>
                  </a:lnTo>
                  <a:lnTo>
                    <a:pt x="312" y="258"/>
                  </a:lnTo>
                  <a:lnTo>
                    <a:pt x="324" y="228"/>
                  </a:lnTo>
                  <a:lnTo>
                    <a:pt x="324" y="258"/>
                  </a:lnTo>
                  <a:lnTo>
                    <a:pt x="336" y="276"/>
                  </a:lnTo>
                  <a:lnTo>
                    <a:pt x="348" y="240"/>
                  </a:lnTo>
                  <a:lnTo>
                    <a:pt x="348" y="210"/>
                  </a:lnTo>
                  <a:lnTo>
                    <a:pt x="354" y="192"/>
                  </a:lnTo>
                  <a:lnTo>
                    <a:pt x="354" y="186"/>
                  </a:lnTo>
                  <a:lnTo>
                    <a:pt x="360" y="186"/>
                  </a:lnTo>
                  <a:lnTo>
                    <a:pt x="372" y="198"/>
                  </a:lnTo>
                  <a:lnTo>
                    <a:pt x="372" y="204"/>
                  </a:lnTo>
                  <a:lnTo>
                    <a:pt x="378" y="204"/>
                  </a:lnTo>
                  <a:lnTo>
                    <a:pt x="402" y="180"/>
                  </a:lnTo>
                  <a:lnTo>
                    <a:pt x="396" y="168"/>
                  </a:lnTo>
                  <a:lnTo>
                    <a:pt x="396" y="150"/>
                  </a:lnTo>
                  <a:lnTo>
                    <a:pt x="390" y="138"/>
                  </a:lnTo>
                  <a:lnTo>
                    <a:pt x="402" y="126"/>
                  </a:lnTo>
                  <a:lnTo>
                    <a:pt x="414" y="126"/>
                  </a:lnTo>
                  <a:lnTo>
                    <a:pt x="420" y="132"/>
                  </a:lnTo>
                  <a:lnTo>
                    <a:pt x="426" y="132"/>
                  </a:lnTo>
                  <a:lnTo>
                    <a:pt x="432" y="126"/>
                  </a:lnTo>
                  <a:lnTo>
                    <a:pt x="438" y="114"/>
                  </a:lnTo>
                  <a:lnTo>
                    <a:pt x="450" y="102"/>
                  </a:lnTo>
                  <a:lnTo>
                    <a:pt x="456" y="90"/>
                  </a:lnTo>
                  <a:lnTo>
                    <a:pt x="462" y="72"/>
                  </a:lnTo>
                  <a:lnTo>
                    <a:pt x="462" y="42"/>
                  </a:lnTo>
                  <a:lnTo>
                    <a:pt x="492" y="0"/>
                  </a:lnTo>
                  <a:lnTo>
                    <a:pt x="546" y="60"/>
                  </a:lnTo>
                  <a:lnTo>
                    <a:pt x="546" y="90"/>
                  </a:lnTo>
                  <a:lnTo>
                    <a:pt x="552" y="96"/>
                  </a:lnTo>
                  <a:lnTo>
                    <a:pt x="558" y="114"/>
                  </a:lnTo>
                  <a:lnTo>
                    <a:pt x="576" y="150"/>
                  </a:lnTo>
                  <a:lnTo>
                    <a:pt x="582" y="156"/>
                  </a:lnTo>
                  <a:lnTo>
                    <a:pt x="582" y="162"/>
                  </a:lnTo>
                  <a:lnTo>
                    <a:pt x="564" y="216"/>
                  </a:lnTo>
                  <a:lnTo>
                    <a:pt x="594" y="276"/>
                  </a:lnTo>
                  <a:lnTo>
                    <a:pt x="594" y="288"/>
                  </a:lnTo>
                  <a:lnTo>
                    <a:pt x="588" y="294"/>
                  </a:lnTo>
                  <a:lnTo>
                    <a:pt x="576" y="294"/>
                  </a:lnTo>
                  <a:lnTo>
                    <a:pt x="564" y="288"/>
                  </a:lnTo>
                  <a:lnTo>
                    <a:pt x="558" y="282"/>
                  </a:lnTo>
                  <a:lnTo>
                    <a:pt x="552" y="282"/>
                  </a:lnTo>
                  <a:lnTo>
                    <a:pt x="522" y="288"/>
                  </a:lnTo>
                  <a:lnTo>
                    <a:pt x="528" y="330"/>
                  </a:lnTo>
                  <a:lnTo>
                    <a:pt x="522" y="336"/>
                  </a:lnTo>
                  <a:lnTo>
                    <a:pt x="516" y="348"/>
                  </a:lnTo>
                  <a:lnTo>
                    <a:pt x="504" y="354"/>
                  </a:lnTo>
                  <a:lnTo>
                    <a:pt x="486" y="390"/>
                  </a:lnTo>
                  <a:lnTo>
                    <a:pt x="486" y="402"/>
                  </a:lnTo>
                  <a:lnTo>
                    <a:pt x="492" y="414"/>
                  </a:lnTo>
                  <a:lnTo>
                    <a:pt x="504" y="450"/>
                  </a:lnTo>
                  <a:lnTo>
                    <a:pt x="498" y="468"/>
                  </a:lnTo>
                  <a:lnTo>
                    <a:pt x="486" y="510"/>
                  </a:lnTo>
                  <a:lnTo>
                    <a:pt x="462" y="570"/>
                  </a:lnTo>
                  <a:lnTo>
                    <a:pt x="432" y="642"/>
                  </a:lnTo>
                  <a:lnTo>
                    <a:pt x="390" y="720"/>
                  </a:lnTo>
                  <a:lnTo>
                    <a:pt x="324" y="852"/>
                  </a:lnTo>
                  <a:lnTo>
                    <a:pt x="312" y="894"/>
                  </a:lnTo>
                  <a:lnTo>
                    <a:pt x="306" y="912"/>
                  </a:lnTo>
                  <a:lnTo>
                    <a:pt x="306" y="948"/>
                  </a:lnTo>
                  <a:lnTo>
                    <a:pt x="294" y="984"/>
                  </a:lnTo>
                  <a:lnTo>
                    <a:pt x="276" y="1014"/>
                  </a:lnTo>
                  <a:lnTo>
                    <a:pt x="258" y="1032"/>
                  </a:lnTo>
                  <a:lnTo>
                    <a:pt x="240" y="1044"/>
                  </a:lnTo>
                  <a:lnTo>
                    <a:pt x="222" y="1062"/>
                  </a:lnTo>
                  <a:lnTo>
                    <a:pt x="216" y="1062"/>
                  </a:lnTo>
                  <a:lnTo>
                    <a:pt x="210" y="1068"/>
                  </a:lnTo>
                  <a:lnTo>
                    <a:pt x="186" y="1068"/>
                  </a:lnTo>
                  <a:lnTo>
                    <a:pt x="150" y="1086"/>
                  </a:lnTo>
                  <a:lnTo>
                    <a:pt x="114" y="1092"/>
                  </a:lnTo>
                  <a:lnTo>
                    <a:pt x="78" y="1074"/>
                  </a:lnTo>
                  <a:lnTo>
                    <a:pt x="60" y="1056"/>
                  </a:lnTo>
                  <a:lnTo>
                    <a:pt x="48" y="1038"/>
                  </a:lnTo>
                  <a:lnTo>
                    <a:pt x="36" y="1026"/>
                  </a:lnTo>
                  <a:lnTo>
                    <a:pt x="36" y="1020"/>
                  </a:lnTo>
                  <a:lnTo>
                    <a:pt x="30" y="1014"/>
                  </a:lnTo>
                  <a:lnTo>
                    <a:pt x="48" y="990"/>
                  </a:lnTo>
                  <a:lnTo>
                    <a:pt x="42" y="978"/>
                  </a:lnTo>
                  <a:lnTo>
                    <a:pt x="24" y="948"/>
                  </a:lnTo>
                  <a:lnTo>
                    <a:pt x="12" y="900"/>
                  </a:lnTo>
                  <a:lnTo>
                    <a:pt x="0" y="834"/>
                  </a:lnTo>
                  <a:lnTo>
                    <a:pt x="0" y="786"/>
                  </a:lnTo>
                  <a:lnTo>
                    <a:pt x="6" y="756"/>
                  </a:lnTo>
                  <a:lnTo>
                    <a:pt x="18" y="738"/>
                  </a:lnTo>
                  <a:lnTo>
                    <a:pt x="60" y="696"/>
                  </a:lnTo>
                  <a:lnTo>
                    <a:pt x="72" y="678"/>
                  </a:lnTo>
                  <a:lnTo>
                    <a:pt x="90" y="672"/>
                  </a:lnTo>
                  <a:lnTo>
                    <a:pt x="96" y="660"/>
                  </a:lnTo>
                  <a:lnTo>
                    <a:pt x="108" y="654"/>
                  </a:lnTo>
                  <a:lnTo>
                    <a:pt x="108" y="636"/>
                  </a:lnTo>
                  <a:lnTo>
                    <a:pt x="102" y="600"/>
                  </a:lnTo>
                  <a:lnTo>
                    <a:pt x="96" y="558"/>
                  </a:lnTo>
                  <a:lnTo>
                    <a:pt x="96" y="522"/>
                  </a:lnTo>
                  <a:lnTo>
                    <a:pt x="78" y="432"/>
                  </a:lnTo>
                  <a:lnTo>
                    <a:pt x="90" y="408"/>
                  </a:lnTo>
                  <a:lnTo>
                    <a:pt x="132" y="366"/>
                  </a:lnTo>
                  <a:lnTo>
                    <a:pt x="132" y="360"/>
                  </a:lnTo>
                  <a:lnTo>
                    <a:pt x="120" y="33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39" name="Libya" descr="© INSCALE GmbH, 05.05.2010&#10;http://www.presentationload.com/">
              <a:extLst>
                <a:ext uri="{FF2B5EF4-FFF2-40B4-BE49-F238E27FC236}">
                  <a16:creationId xmlns:a16="http://schemas.microsoft.com/office/drawing/2014/main" id="{A89A604E-F277-4BEB-A445-F152B89D3693}"/>
                </a:ext>
              </a:extLst>
            </p:cNvPr>
            <p:cNvSpPr>
              <a:spLocks/>
            </p:cNvSpPr>
            <p:nvPr/>
          </p:nvSpPr>
          <p:spPr bwMode="gray">
            <a:xfrm>
              <a:off x="5840607" y="3317854"/>
              <a:ext cx="487383" cy="498311"/>
            </a:xfrm>
            <a:custGeom>
              <a:avLst/>
              <a:gdLst>
                <a:gd name="T0" fmla="*/ 2147483647 w 1098"/>
                <a:gd name="T1" fmla="*/ 2147483647 h 1110"/>
                <a:gd name="T2" fmla="*/ 2147483647 w 1098"/>
                <a:gd name="T3" fmla="*/ 2147483647 h 1110"/>
                <a:gd name="T4" fmla="*/ 2147483647 w 1098"/>
                <a:gd name="T5" fmla="*/ 2147483647 h 1110"/>
                <a:gd name="T6" fmla="*/ 2147483647 w 1098"/>
                <a:gd name="T7" fmla="*/ 2147483647 h 1110"/>
                <a:gd name="T8" fmla="*/ 2147483647 w 1098"/>
                <a:gd name="T9" fmla="*/ 2147483647 h 1110"/>
                <a:gd name="T10" fmla="*/ 2147483647 w 1098"/>
                <a:gd name="T11" fmla="*/ 2147483647 h 1110"/>
                <a:gd name="T12" fmla="*/ 2147483647 w 1098"/>
                <a:gd name="T13" fmla="*/ 2147483647 h 1110"/>
                <a:gd name="T14" fmla="*/ 2147483647 w 1098"/>
                <a:gd name="T15" fmla="*/ 2147483647 h 1110"/>
                <a:gd name="T16" fmla="*/ 2147483647 w 1098"/>
                <a:gd name="T17" fmla="*/ 2147483647 h 1110"/>
                <a:gd name="T18" fmla="*/ 2147483647 w 1098"/>
                <a:gd name="T19" fmla="*/ 2147483647 h 1110"/>
                <a:gd name="T20" fmla="*/ 2147483647 w 1098"/>
                <a:gd name="T21" fmla="*/ 2147483647 h 1110"/>
                <a:gd name="T22" fmla="*/ 2147483647 w 1098"/>
                <a:gd name="T23" fmla="*/ 2147483647 h 1110"/>
                <a:gd name="T24" fmla="*/ 0 w 1098"/>
                <a:gd name="T25" fmla="*/ 2147483647 h 1110"/>
                <a:gd name="T26" fmla="*/ 2147483647 w 1098"/>
                <a:gd name="T27" fmla="*/ 2147483647 h 1110"/>
                <a:gd name="T28" fmla="*/ 2147483647 w 1098"/>
                <a:gd name="T29" fmla="*/ 2147483647 h 1110"/>
                <a:gd name="T30" fmla="*/ 2147483647 w 1098"/>
                <a:gd name="T31" fmla="*/ 2147483647 h 1110"/>
                <a:gd name="T32" fmla="*/ 2147483647 w 1098"/>
                <a:gd name="T33" fmla="*/ 2147483647 h 1110"/>
                <a:gd name="T34" fmla="*/ 2147483647 w 1098"/>
                <a:gd name="T35" fmla="*/ 2147483647 h 1110"/>
                <a:gd name="T36" fmla="*/ 2147483647 w 1098"/>
                <a:gd name="T37" fmla="*/ 2147483647 h 1110"/>
                <a:gd name="T38" fmla="*/ 2147483647 w 1098"/>
                <a:gd name="T39" fmla="*/ 2147483647 h 1110"/>
                <a:gd name="T40" fmla="*/ 2147483647 w 1098"/>
                <a:gd name="T41" fmla="*/ 2147483647 h 1110"/>
                <a:gd name="T42" fmla="*/ 2147483647 w 1098"/>
                <a:gd name="T43" fmla="*/ 2147483647 h 1110"/>
                <a:gd name="T44" fmla="*/ 2147483647 w 1098"/>
                <a:gd name="T45" fmla="*/ 2147483647 h 1110"/>
                <a:gd name="T46" fmla="*/ 2147483647 w 1098"/>
                <a:gd name="T47" fmla="*/ 2147483647 h 1110"/>
                <a:gd name="T48" fmla="*/ 2147483647 w 1098"/>
                <a:gd name="T49" fmla="*/ 2147483647 h 1110"/>
                <a:gd name="T50" fmla="*/ 2147483647 w 1098"/>
                <a:gd name="T51" fmla="*/ 2147483647 h 1110"/>
                <a:gd name="T52" fmla="*/ 2147483647 w 1098"/>
                <a:gd name="T53" fmla="*/ 2147483647 h 1110"/>
                <a:gd name="T54" fmla="*/ 2147483647 w 1098"/>
                <a:gd name="T55" fmla="*/ 2147483647 h 1110"/>
                <a:gd name="T56" fmla="*/ 2147483647 w 1098"/>
                <a:gd name="T57" fmla="*/ 2147483647 h 1110"/>
                <a:gd name="T58" fmla="*/ 2147483647 w 1098"/>
                <a:gd name="T59" fmla="*/ 2147483647 h 1110"/>
                <a:gd name="T60" fmla="*/ 2147483647 w 1098"/>
                <a:gd name="T61" fmla="*/ 2147483647 h 1110"/>
                <a:gd name="T62" fmla="*/ 2147483647 w 1098"/>
                <a:gd name="T63" fmla="*/ 2147483647 h 1110"/>
                <a:gd name="T64" fmla="*/ 2147483647 w 1098"/>
                <a:gd name="T65" fmla="*/ 2147483647 h 1110"/>
                <a:gd name="T66" fmla="*/ 2147483647 w 1098"/>
                <a:gd name="T67" fmla="*/ 2147483647 h 1110"/>
                <a:gd name="T68" fmla="*/ 2147483647 w 1098"/>
                <a:gd name="T69" fmla="*/ 2147483647 h 1110"/>
                <a:gd name="T70" fmla="*/ 2147483647 w 1098"/>
                <a:gd name="T71" fmla="*/ 2147483647 h 1110"/>
                <a:gd name="T72" fmla="*/ 2147483647 w 1098"/>
                <a:gd name="T73" fmla="*/ 2147483647 h 1110"/>
                <a:gd name="T74" fmla="*/ 2147483647 w 1098"/>
                <a:gd name="T75" fmla="*/ 2147483647 h 1110"/>
                <a:gd name="T76" fmla="*/ 2147483647 w 1098"/>
                <a:gd name="T77" fmla="*/ 2147483647 h 1110"/>
                <a:gd name="T78" fmla="*/ 2147483647 w 1098"/>
                <a:gd name="T79" fmla="*/ 2147483647 h 1110"/>
                <a:gd name="T80" fmla="*/ 2147483647 w 1098"/>
                <a:gd name="T81" fmla="*/ 2147483647 h 1110"/>
                <a:gd name="T82" fmla="*/ 2147483647 w 1098"/>
                <a:gd name="T83" fmla="*/ 2147483647 h 1110"/>
                <a:gd name="T84" fmla="*/ 2147483647 w 1098"/>
                <a:gd name="T85" fmla="*/ 2147483647 h 1110"/>
                <a:gd name="T86" fmla="*/ 2147483647 w 1098"/>
                <a:gd name="T87" fmla="*/ 2147483647 h 1110"/>
                <a:gd name="T88" fmla="*/ 2147483647 w 1098"/>
                <a:gd name="T89" fmla="*/ 2147483647 h 1110"/>
                <a:gd name="T90" fmla="*/ 2147483647 w 1098"/>
                <a:gd name="T91" fmla="*/ 2147483647 h 1110"/>
                <a:gd name="T92" fmla="*/ 2147483647 w 1098"/>
                <a:gd name="T93" fmla="*/ 2147483647 h 1110"/>
                <a:gd name="T94" fmla="*/ 2147483647 w 1098"/>
                <a:gd name="T95" fmla="*/ 2147483647 h 1110"/>
                <a:gd name="T96" fmla="*/ 2147483647 w 1098"/>
                <a:gd name="T97" fmla="*/ 2147483647 h 1110"/>
                <a:gd name="T98" fmla="*/ 2147483647 w 1098"/>
                <a:gd name="T99" fmla="*/ 2147483647 h 1110"/>
                <a:gd name="T100" fmla="*/ 2147483647 w 1098"/>
                <a:gd name="T101" fmla="*/ 2147483647 h 1110"/>
                <a:gd name="T102" fmla="*/ 2147483647 w 1098"/>
                <a:gd name="T103" fmla="*/ 2147483647 h 1110"/>
                <a:gd name="T104" fmla="*/ 2147483647 w 1098"/>
                <a:gd name="T105" fmla="*/ 2147483647 h 1110"/>
                <a:gd name="T106" fmla="*/ 2147483647 w 1098"/>
                <a:gd name="T107" fmla="*/ 2147483647 h 1110"/>
                <a:gd name="T108" fmla="*/ 2147483647 w 1098"/>
                <a:gd name="T109" fmla="*/ 2147483647 h 1110"/>
                <a:gd name="T110" fmla="*/ 2147483647 w 1098"/>
                <a:gd name="T111" fmla="*/ 2147483647 h 1110"/>
                <a:gd name="T112" fmla="*/ 2147483647 w 1098"/>
                <a:gd name="T113" fmla="*/ 2147483647 h 1110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098"/>
                <a:gd name="T172" fmla="*/ 0 h 1110"/>
                <a:gd name="T173" fmla="*/ 1098 w 1098"/>
                <a:gd name="T174" fmla="*/ 1110 h 1110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098" h="1110">
                  <a:moveTo>
                    <a:pt x="156" y="60"/>
                  </a:moveTo>
                  <a:lnTo>
                    <a:pt x="150" y="66"/>
                  </a:lnTo>
                  <a:lnTo>
                    <a:pt x="126" y="78"/>
                  </a:lnTo>
                  <a:lnTo>
                    <a:pt x="114" y="78"/>
                  </a:lnTo>
                  <a:lnTo>
                    <a:pt x="102" y="84"/>
                  </a:lnTo>
                  <a:lnTo>
                    <a:pt x="96" y="90"/>
                  </a:lnTo>
                  <a:lnTo>
                    <a:pt x="90" y="102"/>
                  </a:lnTo>
                  <a:lnTo>
                    <a:pt x="84" y="108"/>
                  </a:lnTo>
                  <a:lnTo>
                    <a:pt x="78" y="120"/>
                  </a:lnTo>
                  <a:lnTo>
                    <a:pt x="72" y="120"/>
                  </a:lnTo>
                  <a:lnTo>
                    <a:pt x="54" y="138"/>
                  </a:lnTo>
                  <a:lnTo>
                    <a:pt x="54" y="156"/>
                  </a:lnTo>
                  <a:lnTo>
                    <a:pt x="66" y="180"/>
                  </a:lnTo>
                  <a:lnTo>
                    <a:pt x="66" y="204"/>
                  </a:lnTo>
                  <a:lnTo>
                    <a:pt x="36" y="234"/>
                  </a:lnTo>
                  <a:lnTo>
                    <a:pt x="30" y="234"/>
                  </a:lnTo>
                  <a:lnTo>
                    <a:pt x="24" y="240"/>
                  </a:lnTo>
                  <a:lnTo>
                    <a:pt x="12" y="246"/>
                  </a:lnTo>
                  <a:lnTo>
                    <a:pt x="6" y="246"/>
                  </a:lnTo>
                  <a:lnTo>
                    <a:pt x="0" y="252"/>
                  </a:lnTo>
                  <a:lnTo>
                    <a:pt x="12" y="270"/>
                  </a:lnTo>
                  <a:lnTo>
                    <a:pt x="36" y="330"/>
                  </a:lnTo>
                  <a:lnTo>
                    <a:pt x="48" y="354"/>
                  </a:lnTo>
                  <a:lnTo>
                    <a:pt x="48" y="360"/>
                  </a:lnTo>
                  <a:lnTo>
                    <a:pt x="42" y="372"/>
                  </a:lnTo>
                  <a:lnTo>
                    <a:pt x="42" y="402"/>
                  </a:lnTo>
                  <a:lnTo>
                    <a:pt x="36" y="408"/>
                  </a:lnTo>
                  <a:lnTo>
                    <a:pt x="36" y="414"/>
                  </a:lnTo>
                  <a:lnTo>
                    <a:pt x="42" y="432"/>
                  </a:lnTo>
                  <a:lnTo>
                    <a:pt x="30" y="456"/>
                  </a:lnTo>
                  <a:lnTo>
                    <a:pt x="36" y="510"/>
                  </a:lnTo>
                  <a:lnTo>
                    <a:pt x="36" y="516"/>
                  </a:lnTo>
                  <a:lnTo>
                    <a:pt x="42" y="522"/>
                  </a:lnTo>
                  <a:lnTo>
                    <a:pt x="42" y="534"/>
                  </a:lnTo>
                  <a:lnTo>
                    <a:pt x="36" y="546"/>
                  </a:lnTo>
                  <a:lnTo>
                    <a:pt x="30" y="552"/>
                  </a:lnTo>
                  <a:lnTo>
                    <a:pt x="18" y="558"/>
                  </a:lnTo>
                  <a:lnTo>
                    <a:pt x="6" y="558"/>
                  </a:lnTo>
                  <a:lnTo>
                    <a:pt x="0" y="564"/>
                  </a:lnTo>
                  <a:lnTo>
                    <a:pt x="0" y="570"/>
                  </a:lnTo>
                  <a:lnTo>
                    <a:pt x="6" y="582"/>
                  </a:lnTo>
                  <a:lnTo>
                    <a:pt x="18" y="594"/>
                  </a:lnTo>
                  <a:lnTo>
                    <a:pt x="24" y="612"/>
                  </a:lnTo>
                  <a:lnTo>
                    <a:pt x="36" y="624"/>
                  </a:lnTo>
                  <a:lnTo>
                    <a:pt x="42" y="636"/>
                  </a:lnTo>
                  <a:lnTo>
                    <a:pt x="48" y="642"/>
                  </a:lnTo>
                  <a:lnTo>
                    <a:pt x="48" y="684"/>
                  </a:lnTo>
                  <a:lnTo>
                    <a:pt x="72" y="708"/>
                  </a:lnTo>
                  <a:lnTo>
                    <a:pt x="96" y="696"/>
                  </a:lnTo>
                  <a:lnTo>
                    <a:pt x="102" y="696"/>
                  </a:lnTo>
                  <a:lnTo>
                    <a:pt x="138" y="714"/>
                  </a:lnTo>
                  <a:lnTo>
                    <a:pt x="150" y="714"/>
                  </a:lnTo>
                  <a:lnTo>
                    <a:pt x="162" y="726"/>
                  </a:lnTo>
                  <a:lnTo>
                    <a:pt x="162" y="732"/>
                  </a:lnTo>
                  <a:lnTo>
                    <a:pt x="168" y="744"/>
                  </a:lnTo>
                  <a:lnTo>
                    <a:pt x="174" y="762"/>
                  </a:lnTo>
                  <a:lnTo>
                    <a:pt x="180" y="774"/>
                  </a:lnTo>
                  <a:lnTo>
                    <a:pt x="186" y="780"/>
                  </a:lnTo>
                  <a:lnTo>
                    <a:pt x="186" y="786"/>
                  </a:lnTo>
                  <a:lnTo>
                    <a:pt x="222" y="792"/>
                  </a:lnTo>
                  <a:lnTo>
                    <a:pt x="234" y="792"/>
                  </a:lnTo>
                  <a:lnTo>
                    <a:pt x="246" y="798"/>
                  </a:lnTo>
                  <a:lnTo>
                    <a:pt x="258" y="798"/>
                  </a:lnTo>
                  <a:lnTo>
                    <a:pt x="276" y="804"/>
                  </a:lnTo>
                  <a:lnTo>
                    <a:pt x="288" y="810"/>
                  </a:lnTo>
                  <a:lnTo>
                    <a:pt x="294" y="810"/>
                  </a:lnTo>
                  <a:lnTo>
                    <a:pt x="300" y="816"/>
                  </a:lnTo>
                  <a:lnTo>
                    <a:pt x="312" y="822"/>
                  </a:lnTo>
                  <a:lnTo>
                    <a:pt x="318" y="828"/>
                  </a:lnTo>
                  <a:lnTo>
                    <a:pt x="324" y="840"/>
                  </a:lnTo>
                  <a:lnTo>
                    <a:pt x="336" y="846"/>
                  </a:lnTo>
                  <a:lnTo>
                    <a:pt x="342" y="852"/>
                  </a:lnTo>
                  <a:lnTo>
                    <a:pt x="360" y="846"/>
                  </a:lnTo>
                  <a:lnTo>
                    <a:pt x="396" y="828"/>
                  </a:lnTo>
                  <a:lnTo>
                    <a:pt x="456" y="792"/>
                  </a:lnTo>
                  <a:lnTo>
                    <a:pt x="468" y="786"/>
                  </a:lnTo>
                  <a:lnTo>
                    <a:pt x="1026" y="1110"/>
                  </a:lnTo>
                  <a:lnTo>
                    <a:pt x="1026" y="1062"/>
                  </a:lnTo>
                  <a:lnTo>
                    <a:pt x="1098" y="1062"/>
                  </a:lnTo>
                  <a:lnTo>
                    <a:pt x="1098" y="828"/>
                  </a:lnTo>
                  <a:lnTo>
                    <a:pt x="1092" y="750"/>
                  </a:lnTo>
                  <a:lnTo>
                    <a:pt x="1092" y="660"/>
                  </a:lnTo>
                  <a:lnTo>
                    <a:pt x="1086" y="564"/>
                  </a:lnTo>
                  <a:lnTo>
                    <a:pt x="1086" y="468"/>
                  </a:lnTo>
                  <a:lnTo>
                    <a:pt x="1080" y="390"/>
                  </a:lnTo>
                  <a:lnTo>
                    <a:pt x="1080" y="306"/>
                  </a:lnTo>
                  <a:lnTo>
                    <a:pt x="1068" y="270"/>
                  </a:lnTo>
                  <a:lnTo>
                    <a:pt x="1056" y="258"/>
                  </a:lnTo>
                  <a:lnTo>
                    <a:pt x="1050" y="246"/>
                  </a:lnTo>
                  <a:lnTo>
                    <a:pt x="1050" y="240"/>
                  </a:lnTo>
                  <a:lnTo>
                    <a:pt x="1056" y="228"/>
                  </a:lnTo>
                  <a:lnTo>
                    <a:pt x="1062" y="222"/>
                  </a:lnTo>
                  <a:lnTo>
                    <a:pt x="1068" y="210"/>
                  </a:lnTo>
                  <a:lnTo>
                    <a:pt x="1074" y="204"/>
                  </a:lnTo>
                  <a:lnTo>
                    <a:pt x="1074" y="198"/>
                  </a:lnTo>
                  <a:lnTo>
                    <a:pt x="1068" y="186"/>
                  </a:lnTo>
                  <a:lnTo>
                    <a:pt x="1056" y="180"/>
                  </a:lnTo>
                  <a:lnTo>
                    <a:pt x="1056" y="150"/>
                  </a:lnTo>
                  <a:lnTo>
                    <a:pt x="1080" y="126"/>
                  </a:lnTo>
                  <a:lnTo>
                    <a:pt x="1074" y="114"/>
                  </a:lnTo>
                  <a:lnTo>
                    <a:pt x="1074" y="96"/>
                  </a:lnTo>
                  <a:lnTo>
                    <a:pt x="1056" y="102"/>
                  </a:lnTo>
                  <a:lnTo>
                    <a:pt x="1044" y="90"/>
                  </a:lnTo>
                  <a:lnTo>
                    <a:pt x="1032" y="102"/>
                  </a:lnTo>
                  <a:lnTo>
                    <a:pt x="1026" y="102"/>
                  </a:lnTo>
                  <a:lnTo>
                    <a:pt x="1020" y="96"/>
                  </a:lnTo>
                  <a:lnTo>
                    <a:pt x="1008" y="90"/>
                  </a:lnTo>
                  <a:lnTo>
                    <a:pt x="1002" y="84"/>
                  </a:lnTo>
                  <a:lnTo>
                    <a:pt x="990" y="78"/>
                  </a:lnTo>
                  <a:lnTo>
                    <a:pt x="978" y="78"/>
                  </a:lnTo>
                  <a:lnTo>
                    <a:pt x="966" y="84"/>
                  </a:lnTo>
                  <a:lnTo>
                    <a:pt x="954" y="84"/>
                  </a:lnTo>
                  <a:lnTo>
                    <a:pt x="942" y="78"/>
                  </a:lnTo>
                  <a:lnTo>
                    <a:pt x="936" y="72"/>
                  </a:lnTo>
                  <a:lnTo>
                    <a:pt x="936" y="48"/>
                  </a:lnTo>
                  <a:lnTo>
                    <a:pt x="930" y="42"/>
                  </a:lnTo>
                  <a:lnTo>
                    <a:pt x="918" y="36"/>
                  </a:lnTo>
                  <a:lnTo>
                    <a:pt x="882" y="36"/>
                  </a:lnTo>
                  <a:lnTo>
                    <a:pt x="876" y="30"/>
                  </a:lnTo>
                  <a:lnTo>
                    <a:pt x="864" y="30"/>
                  </a:lnTo>
                  <a:lnTo>
                    <a:pt x="852" y="24"/>
                  </a:lnTo>
                  <a:lnTo>
                    <a:pt x="840" y="24"/>
                  </a:lnTo>
                  <a:lnTo>
                    <a:pt x="834" y="30"/>
                  </a:lnTo>
                  <a:lnTo>
                    <a:pt x="834" y="36"/>
                  </a:lnTo>
                  <a:lnTo>
                    <a:pt x="798" y="36"/>
                  </a:lnTo>
                  <a:lnTo>
                    <a:pt x="780" y="42"/>
                  </a:lnTo>
                  <a:lnTo>
                    <a:pt x="768" y="48"/>
                  </a:lnTo>
                  <a:lnTo>
                    <a:pt x="732" y="84"/>
                  </a:lnTo>
                  <a:lnTo>
                    <a:pt x="720" y="108"/>
                  </a:lnTo>
                  <a:lnTo>
                    <a:pt x="720" y="120"/>
                  </a:lnTo>
                  <a:lnTo>
                    <a:pt x="726" y="138"/>
                  </a:lnTo>
                  <a:lnTo>
                    <a:pt x="738" y="150"/>
                  </a:lnTo>
                  <a:lnTo>
                    <a:pt x="744" y="162"/>
                  </a:lnTo>
                  <a:lnTo>
                    <a:pt x="744" y="180"/>
                  </a:lnTo>
                  <a:lnTo>
                    <a:pt x="738" y="192"/>
                  </a:lnTo>
                  <a:lnTo>
                    <a:pt x="714" y="216"/>
                  </a:lnTo>
                  <a:lnTo>
                    <a:pt x="708" y="228"/>
                  </a:lnTo>
                  <a:lnTo>
                    <a:pt x="696" y="234"/>
                  </a:lnTo>
                  <a:lnTo>
                    <a:pt x="666" y="234"/>
                  </a:lnTo>
                  <a:lnTo>
                    <a:pt x="648" y="228"/>
                  </a:lnTo>
                  <a:lnTo>
                    <a:pt x="630" y="216"/>
                  </a:lnTo>
                  <a:lnTo>
                    <a:pt x="612" y="198"/>
                  </a:lnTo>
                  <a:lnTo>
                    <a:pt x="582" y="180"/>
                  </a:lnTo>
                  <a:lnTo>
                    <a:pt x="552" y="168"/>
                  </a:lnTo>
                  <a:lnTo>
                    <a:pt x="528" y="162"/>
                  </a:lnTo>
                  <a:lnTo>
                    <a:pt x="462" y="162"/>
                  </a:lnTo>
                  <a:lnTo>
                    <a:pt x="438" y="150"/>
                  </a:lnTo>
                  <a:lnTo>
                    <a:pt x="426" y="138"/>
                  </a:lnTo>
                  <a:lnTo>
                    <a:pt x="420" y="126"/>
                  </a:lnTo>
                  <a:lnTo>
                    <a:pt x="414" y="108"/>
                  </a:lnTo>
                  <a:lnTo>
                    <a:pt x="414" y="96"/>
                  </a:lnTo>
                  <a:lnTo>
                    <a:pt x="402" y="72"/>
                  </a:lnTo>
                  <a:lnTo>
                    <a:pt x="378" y="60"/>
                  </a:lnTo>
                  <a:lnTo>
                    <a:pt x="366" y="60"/>
                  </a:lnTo>
                  <a:lnTo>
                    <a:pt x="354" y="54"/>
                  </a:lnTo>
                  <a:lnTo>
                    <a:pt x="348" y="48"/>
                  </a:lnTo>
                  <a:lnTo>
                    <a:pt x="324" y="36"/>
                  </a:lnTo>
                  <a:lnTo>
                    <a:pt x="318" y="36"/>
                  </a:lnTo>
                  <a:lnTo>
                    <a:pt x="306" y="30"/>
                  </a:lnTo>
                  <a:lnTo>
                    <a:pt x="264" y="30"/>
                  </a:lnTo>
                  <a:lnTo>
                    <a:pt x="252" y="36"/>
                  </a:lnTo>
                  <a:lnTo>
                    <a:pt x="216" y="36"/>
                  </a:lnTo>
                  <a:lnTo>
                    <a:pt x="192" y="24"/>
                  </a:lnTo>
                  <a:lnTo>
                    <a:pt x="180" y="12"/>
                  </a:lnTo>
                  <a:lnTo>
                    <a:pt x="168" y="6"/>
                  </a:lnTo>
                  <a:lnTo>
                    <a:pt x="150" y="6"/>
                  </a:lnTo>
                  <a:lnTo>
                    <a:pt x="144" y="0"/>
                  </a:lnTo>
                  <a:lnTo>
                    <a:pt x="138" y="42"/>
                  </a:lnTo>
                  <a:lnTo>
                    <a:pt x="144" y="42"/>
                  </a:lnTo>
                  <a:lnTo>
                    <a:pt x="156" y="54"/>
                  </a:lnTo>
                  <a:lnTo>
                    <a:pt x="156" y="6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40" name="Liberia" descr="© INSCALE GmbH, 05.05.2010&#10;http://www.presentationload.com/">
              <a:extLst>
                <a:ext uri="{FF2B5EF4-FFF2-40B4-BE49-F238E27FC236}">
                  <a16:creationId xmlns:a16="http://schemas.microsoft.com/office/drawing/2014/main" id="{C2E28074-D360-44D1-B9AC-FD63143561E1}"/>
                </a:ext>
              </a:extLst>
            </p:cNvPr>
            <p:cNvSpPr>
              <a:spLocks/>
            </p:cNvSpPr>
            <p:nvPr/>
          </p:nvSpPr>
          <p:spPr bwMode="gray">
            <a:xfrm>
              <a:off x="5178590" y="4209735"/>
              <a:ext cx="136531" cy="155524"/>
            </a:xfrm>
            <a:custGeom>
              <a:avLst/>
              <a:gdLst>
                <a:gd name="T0" fmla="*/ 2147483647 w 312"/>
                <a:gd name="T1" fmla="*/ 2147483647 h 342"/>
                <a:gd name="T2" fmla="*/ 2147483647 w 312"/>
                <a:gd name="T3" fmla="*/ 2147483647 h 342"/>
                <a:gd name="T4" fmla="*/ 2147483647 w 312"/>
                <a:gd name="T5" fmla="*/ 2147483647 h 342"/>
                <a:gd name="T6" fmla="*/ 2147483647 w 312"/>
                <a:gd name="T7" fmla="*/ 2147483647 h 342"/>
                <a:gd name="T8" fmla="*/ 2147483647 w 312"/>
                <a:gd name="T9" fmla="*/ 2147483647 h 342"/>
                <a:gd name="T10" fmla="*/ 2147483647 w 312"/>
                <a:gd name="T11" fmla="*/ 2147483647 h 342"/>
                <a:gd name="T12" fmla="*/ 2147483647 w 312"/>
                <a:gd name="T13" fmla="*/ 2147483647 h 342"/>
                <a:gd name="T14" fmla="*/ 2147483647 w 312"/>
                <a:gd name="T15" fmla="*/ 2147483647 h 342"/>
                <a:gd name="T16" fmla="*/ 2147483647 w 312"/>
                <a:gd name="T17" fmla="*/ 2147483647 h 342"/>
                <a:gd name="T18" fmla="*/ 2147483647 w 312"/>
                <a:gd name="T19" fmla="*/ 2147483647 h 342"/>
                <a:gd name="T20" fmla="*/ 2147483647 w 312"/>
                <a:gd name="T21" fmla="*/ 2147483647 h 342"/>
                <a:gd name="T22" fmla="*/ 2147483647 w 312"/>
                <a:gd name="T23" fmla="*/ 2147483647 h 342"/>
                <a:gd name="T24" fmla="*/ 2147483647 w 312"/>
                <a:gd name="T25" fmla="*/ 2147483647 h 342"/>
                <a:gd name="T26" fmla="*/ 2147483647 w 312"/>
                <a:gd name="T27" fmla="*/ 2147483647 h 342"/>
                <a:gd name="T28" fmla="*/ 2147483647 w 312"/>
                <a:gd name="T29" fmla="*/ 2147483647 h 342"/>
                <a:gd name="T30" fmla="*/ 2147483647 w 312"/>
                <a:gd name="T31" fmla="*/ 2147483647 h 342"/>
                <a:gd name="T32" fmla="*/ 2147483647 w 312"/>
                <a:gd name="T33" fmla="*/ 2147483647 h 342"/>
                <a:gd name="T34" fmla="*/ 2147483647 w 312"/>
                <a:gd name="T35" fmla="*/ 2147483647 h 342"/>
                <a:gd name="T36" fmla="*/ 2147483647 w 312"/>
                <a:gd name="T37" fmla="*/ 2147483647 h 342"/>
                <a:gd name="T38" fmla="*/ 2147483647 w 312"/>
                <a:gd name="T39" fmla="*/ 2147483647 h 342"/>
                <a:gd name="T40" fmla="*/ 2147483647 w 312"/>
                <a:gd name="T41" fmla="*/ 2147483647 h 342"/>
                <a:gd name="T42" fmla="*/ 2147483647 w 312"/>
                <a:gd name="T43" fmla="*/ 2147483647 h 342"/>
                <a:gd name="T44" fmla="*/ 2147483647 w 312"/>
                <a:gd name="T45" fmla="*/ 2147483647 h 342"/>
                <a:gd name="T46" fmla="*/ 2147483647 w 312"/>
                <a:gd name="T47" fmla="*/ 2147483647 h 342"/>
                <a:gd name="T48" fmla="*/ 2147483647 w 312"/>
                <a:gd name="T49" fmla="*/ 2147483647 h 342"/>
                <a:gd name="T50" fmla="*/ 2147483647 w 312"/>
                <a:gd name="T51" fmla="*/ 0 h 342"/>
                <a:gd name="T52" fmla="*/ 2147483647 w 312"/>
                <a:gd name="T53" fmla="*/ 0 h 342"/>
                <a:gd name="T54" fmla="*/ 2147483647 w 312"/>
                <a:gd name="T55" fmla="*/ 2147483647 h 342"/>
                <a:gd name="T56" fmla="*/ 2147483647 w 312"/>
                <a:gd name="T57" fmla="*/ 2147483647 h 342"/>
                <a:gd name="T58" fmla="*/ 2147483647 w 312"/>
                <a:gd name="T59" fmla="*/ 2147483647 h 342"/>
                <a:gd name="T60" fmla="*/ 2147483647 w 312"/>
                <a:gd name="T61" fmla="*/ 2147483647 h 342"/>
                <a:gd name="T62" fmla="*/ 2147483647 w 312"/>
                <a:gd name="T63" fmla="*/ 2147483647 h 342"/>
                <a:gd name="T64" fmla="*/ 2147483647 w 312"/>
                <a:gd name="T65" fmla="*/ 2147483647 h 342"/>
                <a:gd name="T66" fmla="*/ 2147483647 w 312"/>
                <a:gd name="T67" fmla="*/ 2147483647 h 342"/>
                <a:gd name="T68" fmla="*/ 2147483647 w 312"/>
                <a:gd name="T69" fmla="*/ 2147483647 h 342"/>
                <a:gd name="T70" fmla="*/ 2147483647 w 312"/>
                <a:gd name="T71" fmla="*/ 2147483647 h 342"/>
                <a:gd name="T72" fmla="*/ 2147483647 w 312"/>
                <a:gd name="T73" fmla="*/ 2147483647 h 342"/>
                <a:gd name="T74" fmla="*/ 2147483647 w 312"/>
                <a:gd name="T75" fmla="*/ 2147483647 h 342"/>
                <a:gd name="T76" fmla="*/ 2147483647 w 312"/>
                <a:gd name="T77" fmla="*/ 2147483647 h 342"/>
                <a:gd name="T78" fmla="*/ 0 w 312"/>
                <a:gd name="T79" fmla="*/ 2147483647 h 342"/>
                <a:gd name="T80" fmla="*/ 2147483647 w 312"/>
                <a:gd name="T81" fmla="*/ 2147483647 h 342"/>
                <a:gd name="T82" fmla="*/ 2147483647 w 312"/>
                <a:gd name="T83" fmla="*/ 2147483647 h 342"/>
                <a:gd name="T84" fmla="*/ 2147483647 w 312"/>
                <a:gd name="T85" fmla="*/ 2147483647 h 342"/>
                <a:gd name="T86" fmla="*/ 2147483647 w 312"/>
                <a:gd name="T87" fmla="*/ 2147483647 h 342"/>
                <a:gd name="T88" fmla="*/ 2147483647 w 312"/>
                <a:gd name="T89" fmla="*/ 2147483647 h 342"/>
                <a:gd name="T90" fmla="*/ 2147483647 w 312"/>
                <a:gd name="T91" fmla="*/ 2147483647 h 342"/>
                <a:gd name="T92" fmla="*/ 2147483647 w 312"/>
                <a:gd name="T93" fmla="*/ 2147483647 h 342"/>
                <a:gd name="T94" fmla="*/ 2147483647 w 312"/>
                <a:gd name="T95" fmla="*/ 2147483647 h 342"/>
                <a:gd name="T96" fmla="*/ 2147483647 w 312"/>
                <a:gd name="T97" fmla="*/ 2147483647 h 342"/>
                <a:gd name="T98" fmla="*/ 2147483647 w 312"/>
                <a:gd name="T99" fmla="*/ 2147483647 h 342"/>
                <a:gd name="T100" fmla="*/ 2147483647 w 312"/>
                <a:gd name="T101" fmla="*/ 2147483647 h 342"/>
                <a:gd name="T102" fmla="*/ 2147483647 w 312"/>
                <a:gd name="T103" fmla="*/ 2147483647 h 342"/>
                <a:gd name="T104" fmla="*/ 2147483647 w 312"/>
                <a:gd name="T105" fmla="*/ 2147483647 h 342"/>
                <a:gd name="T106" fmla="*/ 2147483647 w 312"/>
                <a:gd name="T107" fmla="*/ 2147483647 h 342"/>
                <a:gd name="T108" fmla="*/ 2147483647 w 312"/>
                <a:gd name="T109" fmla="*/ 2147483647 h 342"/>
                <a:gd name="T110" fmla="*/ 2147483647 w 312"/>
                <a:gd name="T111" fmla="*/ 2147483647 h 342"/>
                <a:gd name="T112" fmla="*/ 2147483647 w 312"/>
                <a:gd name="T113" fmla="*/ 2147483647 h 342"/>
                <a:gd name="T114" fmla="*/ 2147483647 w 312"/>
                <a:gd name="T115" fmla="*/ 2147483647 h 342"/>
                <a:gd name="T116" fmla="*/ 2147483647 w 312"/>
                <a:gd name="T117" fmla="*/ 2147483647 h 342"/>
                <a:gd name="T118" fmla="*/ 2147483647 w 312"/>
                <a:gd name="T119" fmla="*/ 2147483647 h 342"/>
                <a:gd name="T120" fmla="*/ 2147483647 w 312"/>
                <a:gd name="T121" fmla="*/ 2147483647 h 34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312"/>
                <a:gd name="T184" fmla="*/ 0 h 342"/>
                <a:gd name="T185" fmla="*/ 312 w 312"/>
                <a:gd name="T186" fmla="*/ 342 h 34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312" h="342">
                  <a:moveTo>
                    <a:pt x="312" y="252"/>
                  </a:moveTo>
                  <a:lnTo>
                    <a:pt x="312" y="240"/>
                  </a:lnTo>
                  <a:lnTo>
                    <a:pt x="282" y="210"/>
                  </a:lnTo>
                  <a:lnTo>
                    <a:pt x="282" y="180"/>
                  </a:lnTo>
                  <a:lnTo>
                    <a:pt x="246" y="186"/>
                  </a:lnTo>
                  <a:lnTo>
                    <a:pt x="246" y="174"/>
                  </a:lnTo>
                  <a:lnTo>
                    <a:pt x="228" y="174"/>
                  </a:lnTo>
                  <a:lnTo>
                    <a:pt x="222" y="168"/>
                  </a:lnTo>
                  <a:lnTo>
                    <a:pt x="228" y="156"/>
                  </a:lnTo>
                  <a:lnTo>
                    <a:pt x="240" y="150"/>
                  </a:lnTo>
                  <a:lnTo>
                    <a:pt x="246" y="132"/>
                  </a:lnTo>
                  <a:lnTo>
                    <a:pt x="246" y="108"/>
                  </a:lnTo>
                  <a:lnTo>
                    <a:pt x="228" y="72"/>
                  </a:lnTo>
                  <a:lnTo>
                    <a:pt x="222" y="72"/>
                  </a:lnTo>
                  <a:lnTo>
                    <a:pt x="216" y="78"/>
                  </a:lnTo>
                  <a:lnTo>
                    <a:pt x="210" y="90"/>
                  </a:lnTo>
                  <a:lnTo>
                    <a:pt x="210" y="102"/>
                  </a:lnTo>
                  <a:lnTo>
                    <a:pt x="198" y="114"/>
                  </a:lnTo>
                  <a:lnTo>
                    <a:pt x="192" y="114"/>
                  </a:lnTo>
                  <a:lnTo>
                    <a:pt x="180" y="102"/>
                  </a:lnTo>
                  <a:lnTo>
                    <a:pt x="180" y="96"/>
                  </a:lnTo>
                  <a:lnTo>
                    <a:pt x="168" y="96"/>
                  </a:lnTo>
                  <a:lnTo>
                    <a:pt x="168" y="36"/>
                  </a:lnTo>
                  <a:lnTo>
                    <a:pt x="162" y="18"/>
                  </a:lnTo>
                  <a:lnTo>
                    <a:pt x="150" y="6"/>
                  </a:lnTo>
                  <a:lnTo>
                    <a:pt x="138" y="0"/>
                  </a:lnTo>
                  <a:lnTo>
                    <a:pt x="132" y="0"/>
                  </a:lnTo>
                  <a:lnTo>
                    <a:pt x="126" y="6"/>
                  </a:lnTo>
                  <a:lnTo>
                    <a:pt x="126" y="18"/>
                  </a:lnTo>
                  <a:lnTo>
                    <a:pt x="102" y="12"/>
                  </a:lnTo>
                  <a:lnTo>
                    <a:pt x="108" y="36"/>
                  </a:lnTo>
                  <a:lnTo>
                    <a:pt x="84" y="42"/>
                  </a:lnTo>
                  <a:lnTo>
                    <a:pt x="84" y="60"/>
                  </a:lnTo>
                  <a:lnTo>
                    <a:pt x="78" y="72"/>
                  </a:lnTo>
                  <a:lnTo>
                    <a:pt x="66" y="78"/>
                  </a:lnTo>
                  <a:lnTo>
                    <a:pt x="54" y="90"/>
                  </a:lnTo>
                  <a:lnTo>
                    <a:pt x="42" y="96"/>
                  </a:lnTo>
                  <a:lnTo>
                    <a:pt x="24" y="114"/>
                  </a:lnTo>
                  <a:lnTo>
                    <a:pt x="24" y="150"/>
                  </a:lnTo>
                  <a:lnTo>
                    <a:pt x="0" y="126"/>
                  </a:lnTo>
                  <a:lnTo>
                    <a:pt x="36" y="162"/>
                  </a:lnTo>
                  <a:lnTo>
                    <a:pt x="60" y="162"/>
                  </a:lnTo>
                  <a:lnTo>
                    <a:pt x="72" y="192"/>
                  </a:lnTo>
                  <a:lnTo>
                    <a:pt x="102" y="192"/>
                  </a:lnTo>
                  <a:lnTo>
                    <a:pt x="108" y="198"/>
                  </a:lnTo>
                  <a:lnTo>
                    <a:pt x="120" y="222"/>
                  </a:lnTo>
                  <a:lnTo>
                    <a:pt x="132" y="240"/>
                  </a:lnTo>
                  <a:lnTo>
                    <a:pt x="150" y="252"/>
                  </a:lnTo>
                  <a:lnTo>
                    <a:pt x="162" y="270"/>
                  </a:lnTo>
                  <a:lnTo>
                    <a:pt x="180" y="282"/>
                  </a:lnTo>
                  <a:lnTo>
                    <a:pt x="198" y="288"/>
                  </a:lnTo>
                  <a:lnTo>
                    <a:pt x="210" y="294"/>
                  </a:lnTo>
                  <a:lnTo>
                    <a:pt x="228" y="300"/>
                  </a:lnTo>
                  <a:lnTo>
                    <a:pt x="258" y="330"/>
                  </a:lnTo>
                  <a:lnTo>
                    <a:pt x="294" y="342"/>
                  </a:lnTo>
                  <a:lnTo>
                    <a:pt x="300" y="342"/>
                  </a:lnTo>
                  <a:lnTo>
                    <a:pt x="300" y="294"/>
                  </a:lnTo>
                  <a:lnTo>
                    <a:pt x="306" y="288"/>
                  </a:lnTo>
                  <a:lnTo>
                    <a:pt x="306" y="276"/>
                  </a:lnTo>
                  <a:lnTo>
                    <a:pt x="312" y="264"/>
                  </a:lnTo>
                  <a:lnTo>
                    <a:pt x="312" y="25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41" name="Lesotho" descr="© INSCALE GmbH, 05.05.2010&#10;http://www.presentationload.com/">
              <a:extLst>
                <a:ext uri="{FF2B5EF4-FFF2-40B4-BE49-F238E27FC236}">
                  <a16:creationId xmlns:a16="http://schemas.microsoft.com/office/drawing/2014/main" id="{DA2B75D4-9DA5-4723-BBB2-8F2839EAEAC2}"/>
                </a:ext>
              </a:extLst>
            </p:cNvPr>
            <p:cNvSpPr>
              <a:spLocks/>
            </p:cNvSpPr>
            <p:nvPr/>
          </p:nvSpPr>
          <p:spPr bwMode="gray">
            <a:xfrm>
              <a:off x="6378792" y="5557080"/>
              <a:ext cx="74616" cy="73001"/>
            </a:xfrm>
            <a:custGeom>
              <a:avLst/>
              <a:gdLst>
                <a:gd name="T0" fmla="*/ 0 w 168"/>
                <a:gd name="T1" fmla="*/ 2147483647 h 162"/>
                <a:gd name="T2" fmla="*/ 2147483647 w 168"/>
                <a:gd name="T3" fmla="*/ 2147483647 h 162"/>
                <a:gd name="T4" fmla="*/ 2147483647 w 168"/>
                <a:gd name="T5" fmla="*/ 2147483647 h 162"/>
                <a:gd name="T6" fmla="*/ 2147483647 w 168"/>
                <a:gd name="T7" fmla="*/ 2147483647 h 162"/>
                <a:gd name="T8" fmla="*/ 2147483647 w 168"/>
                <a:gd name="T9" fmla="*/ 2147483647 h 162"/>
                <a:gd name="T10" fmla="*/ 2147483647 w 168"/>
                <a:gd name="T11" fmla="*/ 2147483647 h 162"/>
                <a:gd name="T12" fmla="*/ 2147483647 w 168"/>
                <a:gd name="T13" fmla="*/ 2147483647 h 162"/>
                <a:gd name="T14" fmla="*/ 2147483647 w 168"/>
                <a:gd name="T15" fmla="*/ 2147483647 h 162"/>
                <a:gd name="T16" fmla="*/ 2147483647 w 168"/>
                <a:gd name="T17" fmla="*/ 2147483647 h 162"/>
                <a:gd name="T18" fmla="*/ 2147483647 w 168"/>
                <a:gd name="T19" fmla="*/ 2147483647 h 162"/>
                <a:gd name="T20" fmla="*/ 2147483647 w 168"/>
                <a:gd name="T21" fmla="*/ 2147483647 h 162"/>
                <a:gd name="T22" fmla="*/ 2147483647 w 168"/>
                <a:gd name="T23" fmla="*/ 2147483647 h 162"/>
                <a:gd name="T24" fmla="*/ 2147483647 w 168"/>
                <a:gd name="T25" fmla="*/ 2147483647 h 162"/>
                <a:gd name="T26" fmla="*/ 2147483647 w 168"/>
                <a:gd name="T27" fmla="*/ 2147483647 h 162"/>
                <a:gd name="T28" fmla="*/ 2147483647 w 168"/>
                <a:gd name="T29" fmla="*/ 2147483647 h 162"/>
                <a:gd name="T30" fmla="*/ 2147483647 w 168"/>
                <a:gd name="T31" fmla="*/ 2147483647 h 162"/>
                <a:gd name="T32" fmla="*/ 2147483647 w 168"/>
                <a:gd name="T33" fmla="*/ 2147483647 h 162"/>
                <a:gd name="T34" fmla="*/ 2147483647 w 168"/>
                <a:gd name="T35" fmla="*/ 2147483647 h 162"/>
                <a:gd name="T36" fmla="*/ 2147483647 w 168"/>
                <a:gd name="T37" fmla="*/ 2147483647 h 162"/>
                <a:gd name="T38" fmla="*/ 2147483647 w 168"/>
                <a:gd name="T39" fmla="*/ 2147483647 h 162"/>
                <a:gd name="T40" fmla="*/ 2147483647 w 168"/>
                <a:gd name="T41" fmla="*/ 2147483647 h 162"/>
                <a:gd name="T42" fmla="*/ 2147483647 w 168"/>
                <a:gd name="T43" fmla="*/ 0 h 162"/>
                <a:gd name="T44" fmla="*/ 2147483647 w 168"/>
                <a:gd name="T45" fmla="*/ 0 h 162"/>
                <a:gd name="T46" fmla="*/ 2147483647 w 168"/>
                <a:gd name="T47" fmla="*/ 2147483647 h 162"/>
                <a:gd name="T48" fmla="*/ 2147483647 w 168"/>
                <a:gd name="T49" fmla="*/ 2147483647 h 162"/>
                <a:gd name="T50" fmla="*/ 2147483647 w 168"/>
                <a:gd name="T51" fmla="*/ 2147483647 h 162"/>
                <a:gd name="T52" fmla="*/ 2147483647 w 168"/>
                <a:gd name="T53" fmla="*/ 2147483647 h 162"/>
                <a:gd name="T54" fmla="*/ 2147483647 w 168"/>
                <a:gd name="T55" fmla="*/ 2147483647 h 162"/>
                <a:gd name="T56" fmla="*/ 2147483647 w 168"/>
                <a:gd name="T57" fmla="*/ 2147483647 h 162"/>
                <a:gd name="T58" fmla="*/ 2147483647 w 168"/>
                <a:gd name="T59" fmla="*/ 2147483647 h 162"/>
                <a:gd name="T60" fmla="*/ 0 w 168"/>
                <a:gd name="T61" fmla="*/ 2147483647 h 162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68"/>
                <a:gd name="T94" fmla="*/ 0 h 162"/>
                <a:gd name="T95" fmla="*/ 168 w 168"/>
                <a:gd name="T96" fmla="*/ 162 h 162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68" h="162">
                  <a:moveTo>
                    <a:pt x="0" y="78"/>
                  </a:moveTo>
                  <a:lnTo>
                    <a:pt x="24" y="114"/>
                  </a:lnTo>
                  <a:lnTo>
                    <a:pt x="24" y="132"/>
                  </a:lnTo>
                  <a:lnTo>
                    <a:pt x="54" y="162"/>
                  </a:lnTo>
                  <a:lnTo>
                    <a:pt x="72" y="162"/>
                  </a:lnTo>
                  <a:lnTo>
                    <a:pt x="72" y="150"/>
                  </a:lnTo>
                  <a:lnTo>
                    <a:pt x="78" y="144"/>
                  </a:lnTo>
                  <a:lnTo>
                    <a:pt x="84" y="132"/>
                  </a:lnTo>
                  <a:lnTo>
                    <a:pt x="90" y="126"/>
                  </a:lnTo>
                  <a:lnTo>
                    <a:pt x="102" y="120"/>
                  </a:lnTo>
                  <a:lnTo>
                    <a:pt x="120" y="120"/>
                  </a:lnTo>
                  <a:lnTo>
                    <a:pt x="132" y="114"/>
                  </a:lnTo>
                  <a:lnTo>
                    <a:pt x="138" y="108"/>
                  </a:lnTo>
                  <a:lnTo>
                    <a:pt x="150" y="102"/>
                  </a:lnTo>
                  <a:lnTo>
                    <a:pt x="144" y="84"/>
                  </a:lnTo>
                  <a:lnTo>
                    <a:pt x="168" y="66"/>
                  </a:lnTo>
                  <a:lnTo>
                    <a:pt x="162" y="42"/>
                  </a:lnTo>
                  <a:lnTo>
                    <a:pt x="150" y="36"/>
                  </a:lnTo>
                  <a:lnTo>
                    <a:pt x="144" y="24"/>
                  </a:lnTo>
                  <a:lnTo>
                    <a:pt x="138" y="18"/>
                  </a:lnTo>
                  <a:lnTo>
                    <a:pt x="132" y="6"/>
                  </a:lnTo>
                  <a:lnTo>
                    <a:pt x="126" y="0"/>
                  </a:lnTo>
                  <a:lnTo>
                    <a:pt x="90" y="0"/>
                  </a:lnTo>
                  <a:lnTo>
                    <a:pt x="78" y="6"/>
                  </a:lnTo>
                  <a:lnTo>
                    <a:pt x="78" y="18"/>
                  </a:lnTo>
                  <a:lnTo>
                    <a:pt x="54" y="18"/>
                  </a:lnTo>
                  <a:lnTo>
                    <a:pt x="48" y="24"/>
                  </a:lnTo>
                  <a:lnTo>
                    <a:pt x="48" y="42"/>
                  </a:lnTo>
                  <a:lnTo>
                    <a:pt x="30" y="60"/>
                  </a:lnTo>
                  <a:lnTo>
                    <a:pt x="24" y="78"/>
                  </a:lnTo>
                  <a:lnTo>
                    <a:pt x="0" y="78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42" name="Kyrgyzstan" descr="© INSCALE GmbH, 05.05.2010&#10;http://www.presentationload.com/">
              <a:extLst>
                <a:ext uri="{FF2B5EF4-FFF2-40B4-BE49-F238E27FC236}">
                  <a16:creationId xmlns:a16="http://schemas.microsoft.com/office/drawing/2014/main" id="{3667302D-3958-42B4-948E-0E9BF9964DF3}"/>
                </a:ext>
              </a:extLst>
            </p:cNvPr>
            <p:cNvSpPr>
              <a:spLocks/>
            </p:cNvSpPr>
            <p:nvPr/>
          </p:nvSpPr>
          <p:spPr bwMode="gray">
            <a:xfrm>
              <a:off x="7588520" y="2960784"/>
              <a:ext cx="296876" cy="139654"/>
            </a:xfrm>
            <a:custGeom>
              <a:avLst/>
              <a:gdLst>
                <a:gd name="T0" fmla="*/ 2147483647 w 672"/>
                <a:gd name="T1" fmla="*/ 2147483647 h 312"/>
                <a:gd name="T2" fmla="*/ 2147483647 w 672"/>
                <a:gd name="T3" fmla="*/ 2147483647 h 312"/>
                <a:gd name="T4" fmla="*/ 2147483647 w 672"/>
                <a:gd name="T5" fmla="*/ 2147483647 h 312"/>
                <a:gd name="T6" fmla="*/ 2147483647 w 672"/>
                <a:gd name="T7" fmla="*/ 2147483647 h 312"/>
                <a:gd name="T8" fmla="*/ 2147483647 w 672"/>
                <a:gd name="T9" fmla="*/ 2147483647 h 312"/>
                <a:gd name="T10" fmla="*/ 2147483647 w 672"/>
                <a:gd name="T11" fmla="*/ 2147483647 h 312"/>
                <a:gd name="T12" fmla="*/ 2147483647 w 672"/>
                <a:gd name="T13" fmla="*/ 2147483647 h 312"/>
                <a:gd name="T14" fmla="*/ 2147483647 w 672"/>
                <a:gd name="T15" fmla="*/ 2147483647 h 312"/>
                <a:gd name="T16" fmla="*/ 2147483647 w 672"/>
                <a:gd name="T17" fmla="*/ 2147483647 h 312"/>
                <a:gd name="T18" fmla="*/ 2147483647 w 672"/>
                <a:gd name="T19" fmla="*/ 2147483647 h 312"/>
                <a:gd name="T20" fmla="*/ 2147483647 w 672"/>
                <a:gd name="T21" fmla="*/ 2147483647 h 312"/>
                <a:gd name="T22" fmla="*/ 2147483647 w 672"/>
                <a:gd name="T23" fmla="*/ 2147483647 h 312"/>
                <a:gd name="T24" fmla="*/ 0 w 672"/>
                <a:gd name="T25" fmla="*/ 2147483647 h 312"/>
                <a:gd name="T26" fmla="*/ 2147483647 w 672"/>
                <a:gd name="T27" fmla="*/ 2147483647 h 312"/>
                <a:gd name="T28" fmla="*/ 2147483647 w 672"/>
                <a:gd name="T29" fmla="*/ 2147483647 h 312"/>
                <a:gd name="T30" fmla="*/ 2147483647 w 672"/>
                <a:gd name="T31" fmla="*/ 2147483647 h 312"/>
                <a:gd name="T32" fmla="*/ 2147483647 w 672"/>
                <a:gd name="T33" fmla="*/ 2147483647 h 312"/>
                <a:gd name="T34" fmla="*/ 2147483647 w 672"/>
                <a:gd name="T35" fmla="*/ 2147483647 h 312"/>
                <a:gd name="T36" fmla="*/ 2147483647 w 672"/>
                <a:gd name="T37" fmla="*/ 2147483647 h 312"/>
                <a:gd name="T38" fmla="*/ 2147483647 w 672"/>
                <a:gd name="T39" fmla="*/ 2147483647 h 312"/>
                <a:gd name="T40" fmla="*/ 2147483647 w 672"/>
                <a:gd name="T41" fmla="*/ 2147483647 h 312"/>
                <a:gd name="T42" fmla="*/ 2147483647 w 672"/>
                <a:gd name="T43" fmla="*/ 2147483647 h 312"/>
                <a:gd name="T44" fmla="*/ 2147483647 w 672"/>
                <a:gd name="T45" fmla="*/ 2147483647 h 312"/>
                <a:gd name="T46" fmla="*/ 2147483647 w 672"/>
                <a:gd name="T47" fmla="*/ 2147483647 h 312"/>
                <a:gd name="T48" fmla="*/ 2147483647 w 672"/>
                <a:gd name="T49" fmla="*/ 2147483647 h 312"/>
                <a:gd name="T50" fmla="*/ 2147483647 w 672"/>
                <a:gd name="T51" fmla="*/ 2147483647 h 312"/>
                <a:gd name="T52" fmla="*/ 2147483647 w 672"/>
                <a:gd name="T53" fmla="*/ 2147483647 h 312"/>
                <a:gd name="T54" fmla="*/ 2147483647 w 672"/>
                <a:gd name="T55" fmla="*/ 2147483647 h 312"/>
                <a:gd name="T56" fmla="*/ 2147483647 w 672"/>
                <a:gd name="T57" fmla="*/ 2147483647 h 312"/>
                <a:gd name="T58" fmla="*/ 2147483647 w 672"/>
                <a:gd name="T59" fmla="*/ 2147483647 h 312"/>
                <a:gd name="T60" fmla="*/ 2147483647 w 672"/>
                <a:gd name="T61" fmla="*/ 2147483647 h 312"/>
                <a:gd name="T62" fmla="*/ 2147483647 w 672"/>
                <a:gd name="T63" fmla="*/ 2147483647 h 312"/>
                <a:gd name="T64" fmla="*/ 2147483647 w 672"/>
                <a:gd name="T65" fmla="*/ 2147483647 h 312"/>
                <a:gd name="T66" fmla="*/ 2147483647 w 672"/>
                <a:gd name="T67" fmla="*/ 2147483647 h 312"/>
                <a:gd name="T68" fmla="*/ 2147483647 w 672"/>
                <a:gd name="T69" fmla="*/ 2147483647 h 312"/>
                <a:gd name="T70" fmla="*/ 2147483647 w 672"/>
                <a:gd name="T71" fmla="*/ 2147483647 h 312"/>
                <a:gd name="T72" fmla="*/ 2147483647 w 672"/>
                <a:gd name="T73" fmla="*/ 2147483647 h 312"/>
                <a:gd name="T74" fmla="*/ 2147483647 w 672"/>
                <a:gd name="T75" fmla="*/ 2147483647 h 312"/>
                <a:gd name="T76" fmla="*/ 2147483647 w 672"/>
                <a:gd name="T77" fmla="*/ 0 h 312"/>
                <a:gd name="T78" fmla="*/ 2147483647 w 672"/>
                <a:gd name="T79" fmla="*/ 2147483647 h 312"/>
                <a:gd name="T80" fmla="*/ 2147483647 w 672"/>
                <a:gd name="T81" fmla="*/ 2147483647 h 312"/>
                <a:gd name="T82" fmla="*/ 2147483647 w 672"/>
                <a:gd name="T83" fmla="*/ 2147483647 h 312"/>
                <a:gd name="T84" fmla="*/ 2147483647 w 672"/>
                <a:gd name="T85" fmla="*/ 2147483647 h 312"/>
                <a:gd name="T86" fmla="*/ 2147483647 w 672"/>
                <a:gd name="T87" fmla="*/ 2147483647 h 312"/>
                <a:gd name="T88" fmla="*/ 2147483647 w 672"/>
                <a:gd name="T89" fmla="*/ 2147483647 h 312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672"/>
                <a:gd name="T136" fmla="*/ 0 h 312"/>
                <a:gd name="T137" fmla="*/ 672 w 672"/>
                <a:gd name="T138" fmla="*/ 312 h 312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672" h="312">
                  <a:moveTo>
                    <a:pt x="36" y="132"/>
                  </a:moveTo>
                  <a:lnTo>
                    <a:pt x="66" y="144"/>
                  </a:lnTo>
                  <a:lnTo>
                    <a:pt x="78" y="156"/>
                  </a:lnTo>
                  <a:lnTo>
                    <a:pt x="114" y="156"/>
                  </a:lnTo>
                  <a:lnTo>
                    <a:pt x="114" y="144"/>
                  </a:lnTo>
                  <a:lnTo>
                    <a:pt x="126" y="144"/>
                  </a:lnTo>
                  <a:lnTo>
                    <a:pt x="126" y="132"/>
                  </a:lnTo>
                  <a:lnTo>
                    <a:pt x="144" y="156"/>
                  </a:lnTo>
                  <a:lnTo>
                    <a:pt x="162" y="156"/>
                  </a:lnTo>
                  <a:lnTo>
                    <a:pt x="168" y="174"/>
                  </a:lnTo>
                  <a:lnTo>
                    <a:pt x="192" y="174"/>
                  </a:lnTo>
                  <a:lnTo>
                    <a:pt x="198" y="186"/>
                  </a:lnTo>
                  <a:lnTo>
                    <a:pt x="204" y="186"/>
                  </a:lnTo>
                  <a:lnTo>
                    <a:pt x="216" y="180"/>
                  </a:lnTo>
                  <a:lnTo>
                    <a:pt x="228" y="180"/>
                  </a:lnTo>
                  <a:lnTo>
                    <a:pt x="228" y="192"/>
                  </a:lnTo>
                  <a:lnTo>
                    <a:pt x="216" y="204"/>
                  </a:lnTo>
                  <a:lnTo>
                    <a:pt x="204" y="210"/>
                  </a:lnTo>
                  <a:lnTo>
                    <a:pt x="192" y="210"/>
                  </a:lnTo>
                  <a:lnTo>
                    <a:pt x="192" y="216"/>
                  </a:lnTo>
                  <a:lnTo>
                    <a:pt x="174" y="222"/>
                  </a:lnTo>
                  <a:lnTo>
                    <a:pt x="156" y="240"/>
                  </a:lnTo>
                  <a:lnTo>
                    <a:pt x="150" y="240"/>
                  </a:lnTo>
                  <a:lnTo>
                    <a:pt x="144" y="234"/>
                  </a:lnTo>
                  <a:lnTo>
                    <a:pt x="138" y="234"/>
                  </a:lnTo>
                  <a:lnTo>
                    <a:pt x="132" y="228"/>
                  </a:lnTo>
                  <a:lnTo>
                    <a:pt x="114" y="228"/>
                  </a:lnTo>
                  <a:lnTo>
                    <a:pt x="102" y="234"/>
                  </a:lnTo>
                  <a:lnTo>
                    <a:pt x="96" y="234"/>
                  </a:lnTo>
                  <a:lnTo>
                    <a:pt x="96" y="246"/>
                  </a:lnTo>
                  <a:lnTo>
                    <a:pt x="90" y="252"/>
                  </a:lnTo>
                  <a:lnTo>
                    <a:pt x="84" y="252"/>
                  </a:lnTo>
                  <a:lnTo>
                    <a:pt x="72" y="246"/>
                  </a:lnTo>
                  <a:lnTo>
                    <a:pt x="36" y="234"/>
                  </a:lnTo>
                  <a:lnTo>
                    <a:pt x="24" y="234"/>
                  </a:lnTo>
                  <a:lnTo>
                    <a:pt x="18" y="240"/>
                  </a:lnTo>
                  <a:lnTo>
                    <a:pt x="18" y="252"/>
                  </a:lnTo>
                  <a:lnTo>
                    <a:pt x="12" y="258"/>
                  </a:lnTo>
                  <a:lnTo>
                    <a:pt x="0" y="264"/>
                  </a:lnTo>
                  <a:lnTo>
                    <a:pt x="0" y="276"/>
                  </a:lnTo>
                  <a:lnTo>
                    <a:pt x="6" y="282"/>
                  </a:lnTo>
                  <a:lnTo>
                    <a:pt x="6" y="288"/>
                  </a:lnTo>
                  <a:lnTo>
                    <a:pt x="12" y="294"/>
                  </a:lnTo>
                  <a:lnTo>
                    <a:pt x="24" y="288"/>
                  </a:lnTo>
                  <a:lnTo>
                    <a:pt x="36" y="288"/>
                  </a:lnTo>
                  <a:lnTo>
                    <a:pt x="42" y="282"/>
                  </a:lnTo>
                  <a:lnTo>
                    <a:pt x="60" y="282"/>
                  </a:lnTo>
                  <a:lnTo>
                    <a:pt x="72" y="288"/>
                  </a:lnTo>
                  <a:lnTo>
                    <a:pt x="96" y="288"/>
                  </a:lnTo>
                  <a:lnTo>
                    <a:pt x="108" y="300"/>
                  </a:lnTo>
                  <a:lnTo>
                    <a:pt x="126" y="300"/>
                  </a:lnTo>
                  <a:lnTo>
                    <a:pt x="132" y="294"/>
                  </a:lnTo>
                  <a:lnTo>
                    <a:pt x="144" y="288"/>
                  </a:lnTo>
                  <a:lnTo>
                    <a:pt x="150" y="282"/>
                  </a:lnTo>
                  <a:lnTo>
                    <a:pt x="180" y="312"/>
                  </a:lnTo>
                  <a:lnTo>
                    <a:pt x="192" y="306"/>
                  </a:lnTo>
                  <a:lnTo>
                    <a:pt x="198" y="306"/>
                  </a:lnTo>
                  <a:lnTo>
                    <a:pt x="198" y="312"/>
                  </a:lnTo>
                  <a:lnTo>
                    <a:pt x="210" y="312"/>
                  </a:lnTo>
                  <a:lnTo>
                    <a:pt x="222" y="306"/>
                  </a:lnTo>
                  <a:lnTo>
                    <a:pt x="228" y="300"/>
                  </a:lnTo>
                  <a:lnTo>
                    <a:pt x="270" y="300"/>
                  </a:lnTo>
                  <a:lnTo>
                    <a:pt x="282" y="288"/>
                  </a:lnTo>
                  <a:lnTo>
                    <a:pt x="300" y="294"/>
                  </a:lnTo>
                  <a:lnTo>
                    <a:pt x="318" y="294"/>
                  </a:lnTo>
                  <a:lnTo>
                    <a:pt x="318" y="282"/>
                  </a:lnTo>
                  <a:lnTo>
                    <a:pt x="312" y="270"/>
                  </a:lnTo>
                  <a:lnTo>
                    <a:pt x="300" y="264"/>
                  </a:lnTo>
                  <a:lnTo>
                    <a:pt x="300" y="258"/>
                  </a:lnTo>
                  <a:lnTo>
                    <a:pt x="306" y="252"/>
                  </a:lnTo>
                  <a:lnTo>
                    <a:pt x="318" y="246"/>
                  </a:lnTo>
                  <a:lnTo>
                    <a:pt x="330" y="246"/>
                  </a:lnTo>
                  <a:lnTo>
                    <a:pt x="336" y="240"/>
                  </a:lnTo>
                  <a:lnTo>
                    <a:pt x="348" y="234"/>
                  </a:lnTo>
                  <a:lnTo>
                    <a:pt x="348" y="216"/>
                  </a:lnTo>
                  <a:lnTo>
                    <a:pt x="372" y="216"/>
                  </a:lnTo>
                  <a:lnTo>
                    <a:pt x="384" y="204"/>
                  </a:lnTo>
                  <a:lnTo>
                    <a:pt x="396" y="204"/>
                  </a:lnTo>
                  <a:lnTo>
                    <a:pt x="402" y="210"/>
                  </a:lnTo>
                  <a:lnTo>
                    <a:pt x="408" y="222"/>
                  </a:lnTo>
                  <a:lnTo>
                    <a:pt x="414" y="228"/>
                  </a:lnTo>
                  <a:lnTo>
                    <a:pt x="426" y="222"/>
                  </a:lnTo>
                  <a:lnTo>
                    <a:pt x="456" y="228"/>
                  </a:lnTo>
                  <a:lnTo>
                    <a:pt x="462" y="222"/>
                  </a:lnTo>
                  <a:lnTo>
                    <a:pt x="462" y="198"/>
                  </a:lnTo>
                  <a:lnTo>
                    <a:pt x="468" y="186"/>
                  </a:lnTo>
                  <a:lnTo>
                    <a:pt x="486" y="168"/>
                  </a:lnTo>
                  <a:lnTo>
                    <a:pt x="516" y="168"/>
                  </a:lnTo>
                  <a:lnTo>
                    <a:pt x="534" y="174"/>
                  </a:lnTo>
                  <a:lnTo>
                    <a:pt x="552" y="174"/>
                  </a:lnTo>
                  <a:lnTo>
                    <a:pt x="558" y="168"/>
                  </a:lnTo>
                  <a:lnTo>
                    <a:pt x="564" y="156"/>
                  </a:lnTo>
                  <a:lnTo>
                    <a:pt x="564" y="138"/>
                  </a:lnTo>
                  <a:lnTo>
                    <a:pt x="570" y="132"/>
                  </a:lnTo>
                  <a:lnTo>
                    <a:pt x="582" y="126"/>
                  </a:lnTo>
                  <a:lnTo>
                    <a:pt x="594" y="114"/>
                  </a:lnTo>
                  <a:lnTo>
                    <a:pt x="642" y="96"/>
                  </a:lnTo>
                  <a:lnTo>
                    <a:pt x="666" y="96"/>
                  </a:lnTo>
                  <a:lnTo>
                    <a:pt x="672" y="90"/>
                  </a:lnTo>
                  <a:lnTo>
                    <a:pt x="672" y="78"/>
                  </a:lnTo>
                  <a:lnTo>
                    <a:pt x="660" y="66"/>
                  </a:lnTo>
                  <a:lnTo>
                    <a:pt x="642" y="60"/>
                  </a:lnTo>
                  <a:lnTo>
                    <a:pt x="600" y="60"/>
                  </a:lnTo>
                  <a:lnTo>
                    <a:pt x="576" y="30"/>
                  </a:lnTo>
                  <a:lnTo>
                    <a:pt x="558" y="30"/>
                  </a:lnTo>
                  <a:lnTo>
                    <a:pt x="546" y="18"/>
                  </a:lnTo>
                  <a:lnTo>
                    <a:pt x="498" y="24"/>
                  </a:lnTo>
                  <a:lnTo>
                    <a:pt x="486" y="24"/>
                  </a:lnTo>
                  <a:lnTo>
                    <a:pt x="474" y="18"/>
                  </a:lnTo>
                  <a:lnTo>
                    <a:pt x="354" y="18"/>
                  </a:lnTo>
                  <a:lnTo>
                    <a:pt x="336" y="24"/>
                  </a:lnTo>
                  <a:lnTo>
                    <a:pt x="318" y="24"/>
                  </a:lnTo>
                  <a:lnTo>
                    <a:pt x="306" y="18"/>
                  </a:lnTo>
                  <a:lnTo>
                    <a:pt x="282" y="18"/>
                  </a:lnTo>
                  <a:lnTo>
                    <a:pt x="276" y="6"/>
                  </a:lnTo>
                  <a:lnTo>
                    <a:pt x="264" y="0"/>
                  </a:lnTo>
                  <a:lnTo>
                    <a:pt x="222" y="0"/>
                  </a:lnTo>
                  <a:lnTo>
                    <a:pt x="216" y="6"/>
                  </a:lnTo>
                  <a:lnTo>
                    <a:pt x="216" y="36"/>
                  </a:lnTo>
                  <a:lnTo>
                    <a:pt x="222" y="48"/>
                  </a:lnTo>
                  <a:lnTo>
                    <a:pt x="222" y="60"/>
                  </a:lnTo>
                  <a:lnTo>
                    <a:pt x="204" y="54"/>
                  </a:lnTo>
                  <a:lnTo>
                    <a:pt x="174" y="54"/>
                  </a:lnTo>
                  <a:lnTo>
                    <a:pt x="138" y="36"/>
                  </a:lnTo>
                  <a:lnTo>
                    <a:pt x="120" y="30"/>
                  </a:lnTo>
                  <a:lnTo>
                    <a:pt x="108" y="24"/>
                  </a:lnTo>
                  <a:lnTo>
                    <a:pt x="78" y="24"/>
                  </a:lnTo>
                  <a:lnTo>
                    <a:pt x="60" y="42"/>
                  </a:lnTo>
                  <a:lnTo>
                    <a:pt x="54" y="54"/>
                  </a:lnTo>
                  <a:lnTo>
                    <a:pt x="54" y="72"/>
                  </a:lnTo>
                  <a:lnTo>
                    <a:pt x="72" y="72"/>
                  </a:lnTo>
                  <a:lnTo>
                    <a:pt x="78" y="78"/>
                  </a:lnTo>
                  <a:lnTo>
                    <a:pt x="84" y="78"/>
                  </a:lnTo>
                  <a:lnTo>
                    <a:pt x="84" y="84"/>
                  </a:lnTo>
                  <a:lnTo>
                    <a:pt x="36" y="13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43" name="Korea, North" descr="© INSCALE GmbH, 05.05.2010&#10;http://www.presentationload.com/">
              <a:extLst>
                <a:ext uri="{FF2B5EF4-FFF2-40B4-BE49-F238E27FC236}">
                  <a16:creationId xmlns:a16="http://schemas.microsoft.com/office/drawing/2014/main" id="{F9902025-69EB-4157-8125-3BF0CFDC9F9E}"/>
                </a:ext>
              </a:extLst>
            </p:cNvPr>
            <p:cNvSpPr>
              <a:spLocks/>
            </p:cNvSpPr>
            <p:nvPr/>
          </p:nvSpPr>
          <p:spPr bwMode="gray">
            <a:xfrm>
              <a:off x="9187203" y="2968719"/>
              <a:ext cx="144468" cy="188851"/>
            </a:xfrm>
            <a:custGeom>
              <a:avLst/>
              <a:gdLst>
                <a:gd name="T0" fmla="*/ 2147483647 w 330"/>
                <a:gd name="T1" fmla="*/ 0 h 420"/>
                <a:gd name="T2" fmla="*/ 2147483647 w 330"/>
                <a:gd name="T3" fmla="*/ 2147483647 h 420"/>
                <a:gd name="T4" fmla="*/ 2147483647 w 330"/>
                <a:gd name="T5" fmla="*/ 2147483647 h 420"/>
                <a:gd name="T6" fmla="*/ 2147483647 w 330"/>
                <a:gd name="T7" fmla="*/ 2147483647 h 420"/>
                <a:gd name="T8" fmla="*/ 2147483647 w 330"/>
                <a:gd name="T9" fmla="*/ 2147483647 h 420"/>
                <a:gd name="T10" fmla="*/ 2147483647 w 330"/>
                <a:gd name="T11" fmla="*/ 2147483647 h 420"/>
                <a:gd name="T12" fmla="*/ 2147483647 w 330"/>
                <a:gd name="T13" fmla="*/ 2147483647 h 420"/>
                <a:gd name="T14" fmla="*/ 2147483647 w 330"/>
                <a:gd name="T15" fmla="*/ 2147483647 h 420"/>
                <a:gd name="T16" fmla="*/ 2147483647 w 330"/>
                <a:gd name="T17" fmla="*/ 2147483647 h 420"/>
                <a:gd name="T18" fmla="*/ 2147483647 w 330"/>
                <a:gd name="T19" fmla="*/ 2147483647 h 420"/>
                <a:gd name="T20" fmla="*/ 2147483647 w 330"/>
                <a:gd name="T21" fmla="*/ 2147483647 h 420"/>
                <a:gd name="T22" fmla="*/ 2147483647 w 330"/>
                <a:gd name="T23" fmla="*/ 2147483647 h 420"/>
                <a:gd name="T24" fmla="*/ 2147483647 w 330"/>
                <a:gd name="T25" fmla="*/ 2147483647 h 420"/>
                <a:gd name="T26" fmla="*/ 2147483647 w 330"/>
                <a:gd name="T27" fmla="*/ 2147483647 h 420"/>
                <a:gd name="T28" fmla="*/ 2147483647 w 330"/>
                <a:gd name="T29" fmla="*/ 2147483647 h 420"/>
                <a:gd name="T30" fmla="*/ 2147483647 w 330"/>
                <a:gd name="T31" fmla="*/ 2147483647 h 420"/>
                <a:gd name="T32" fmla="*/ 2147483647 w 330"/>
                <a:gd name="T33" fmla="*/ 2147483647 h 420"/>
                <a:gd name="T34" fmla="*/ 2147483647 w 330"/>
                <a:gd name="T35" fmla="*/ 2147483647 h 420"/>
                <a:gd name="T36" fmla="*/ 2147483647 w 330"/>
                <a:gd name="T37" fmla="*/ 2147483647 h 420"/>
                <a:gd name="T38" fmla="*/ 2147483647 w 330"/>
                <a:gd name="T39" fmla="*/ 2147483647 h 420"/>
                <a:gd name="T40" fmla="*/ 2147483647 w 330"/>
                <a:gd name="T41" fmla="*/ 2147483647 h 420"/>
                <a:gd name="T42" fmla="*/ 2147483647 w 330"/>
                <a:gd name="T43" fmla="*/ 2147483647 h 420"/>
                <a:gd name="T44" fmla="*/ 2147483647 w 330"/>
                <a:gd name="T45" fmla="*/ 2147483647 h 420"/>
                <a:gd name="T46" fmla="*/ 2147483647 w 330"/>
                <a:gd name="T47" fmla="*/ 2147483647 h 420"/>
                <a:gd name="T48" fmla="*/ 2147483647 w 330"/>
                <a:gd name="T49" fmla="*/ 2147483647 h 420"/>
                <a:gd name="T50" fmla="*/ 2147483647 w 330"/>
                <a:gd name="T51" fmla="*/ 2147483647 h 420"/>
                <a:gd name="T52" fmla="*/ 2147483647 w 330"/>
                <a:gd name="T53" fmla="*/ 2147483647 h 420"/>
                <a:gd name="T54" fmla="*/ 2147483647 w 330"/>
                <a:gd name="T55" fmla="*/ 2147483647 h 420"/>
                <a:gd name="T56" fmla="*/ 2147483647 w 330"/>
                <a:gd name="T57" fmla="*/ 2147483647 h 420"/>
                <a:gd name="T58" fmla="*/ 2147483647 w 330"/>
                <a:gd name="T59" fmla="*/ 2147483647 h 420"/>
                <a:gd name="T60" fmla="*/ 2147483647 w 330"/>
                <a:gd name="T61" fmla="*/ 2147483647 h 420"/>
                <a:gd name="T62" fmla="*/ 2147483647 w 330"/>
                <a:gd name="T63" fmla="*/ 2147483647 h 420"/>
                <a:gd name="T64" fmla="*/ 2147483647 w 330"/>
                <a:gd name="T65" fmla="*/ 2147483647 h 420"/>
                <a:gd name="T66" fmla="*/ 2147483647 w 330"/>
                <a:gd name="T67" fmla="*/ 2147483647 h 420"/>
                <a:gd name="T68" fmla="*/ 2147483647 w 330"/>
                <a:gd name="T69" fmla="*/ 2147483647 h 420"/>
                <a:gd name="T70" fmla="*/ 2147483647 w 330"/>
                <a:gd name="T71" fmla="*/ 2147483647 h 420"/>
                <a:gd name="T72" fmla="*/ 2147483647 w 330"/>
                <a:gd name="T73" fmla="*/ 2147483647 h 420"/>
                <a:gd name="T74" fmla="*/ 2147483647 w 330"/>
                <a:gd name="T75" fmla="*/ 2147483647 h 420"/>
                <a:gd name="T76" fmla="*/ 2147483647 w 330"/>
                <a:gd name="T77" fmla="*/ 2147483647 h 420"/>
                <a:gd name="T78" fmla="*/ 2147483647 w 330"/>
                <a:gd name="T79" fmla="*/ 2147483647 h 420"/>
                <a:gd name="T80" fmla="*/ 2147483647 w 330"/>
                <a:gd name="T81" fmla="*/ 2147483647 h 420"/>
                <a:gd name="T82" fmla="*/ 2147483647 w 330"/>
                <a:gd name="T83" fmla="*/ 2147483647 h 420"/>
                <a:gd name="T84" fmla="*/ 2147483647 w 330"/>
                <a:gd name="T85" fmla="*/ 2147483647 h 420"/>
                <a:gd name="T86" fmla="*/ 2147483647 w 330"/>
                <a:gd name="T87" fmla="*/ 2147483647 h 420"/>
                <a:gd name="T88" fmla="*/ 2147483647 w 330"/>
                <a:gd name="T89" fmla="*/ 2147483647 h 420"/>
                <a:gd name="T90" fmla="*/ 2147483647 w 330"/>
                <a:gd name="T91" fmla="*/ 2147483647 h 420"/>
                <a:gd name="T92" fmla="*/ 2147483647 w 330"/>
                <a:gd name="T93" fmla="*/ 2147483647 h 420"/>
                <a:gd name="T94" fmla="*/ 2147483647 w 330"/>
                <a:gd name="T95" fmla="*/ 2147483647 h 420"/>
                <a:gd name="T96" fmla="*/ 2147483647 w 330"/>
                <a:gd name="T97" fmla="*/ 2147483647 h 420"/>
                <a:gd name="T98" fmla="*/ 2147483647 w 330"/>
                <a:gd name="T99" fmla="*/ 2147483647 h 420"/>
                <a:gd name="T100" fmla="*/ 2147483647 w 330"/>
                <a:gd name="T101" fmla="*/ 2147483647 h 420"/>
                <a:gd name="T102" fmla="*/ 2147483647 w 330"/>
                <a:gd name="T103" fmla="*/ 0 h 42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330"/>
                <a:gd name="T157" fmla="*/ 0 h 420"/>
                <a:gd name="T158" fmla="*/ 330 w 330"/>
                <a:gd name="T159" fmla="*/ 420 h 42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330" h="420">
                  <a:moveTo>
                    <a:pt x="270" y="0"/>
                  </a:moveTo>
                  <a:lnTo>
                    <a:pt x="240" y="0"/>
                  </a:lnTo>
                  <a:lnTo>
                    <a:pt x="240" y="6"/>
                  </a:lnTo>
                  <a:lnTo>
                    <a:pt x="246" y="12"/>
                  </a:lnTo>
                  <a:lnTo>
                    <a:pt x="252" y="24"/>
                  </a:lnTo>
                  <a:lnTo>
                    <a:pt x="252" y="42"/>
                  </a:lnTo>
                  <a:lnTo>
                    <a:pt x="228" y="42"/>
                  </a:lnTo>
                  <a:lnTo>
                    <a:pt x="234" y="54"/>
                  </a:lnTo>
                  <a:lnTo>
                    <a:pt x="234" y="60"/>
                  </a:lnTo>
                  <a:lnTo>
                    <a:pt x="228" y="72"/>
                  </a:lnTo>
                  <a:lnTo>
                    <a:pt x="216" y="78"/>
                  </a:lnTo>
                  <a:lnTo>
                    <a:pt x="204" y="72"/>
                  </a:lnTo>
                  <a:lnTo>
                    <a:pt x="180" y="72"/>
                  </a:lnTo>
                  <a:lnTo>
                    <a:pt x="174" y="66"/>
                  </a:lnTo>
                  <a:lnTo>
                    <a:pt x="168" y="72"/>
                  </a:lnTo>
                  <a:lnTo>
                    <a:pt x="168" y="84"/>
                  </a:lnTo>
                  <a:lnTo>
                    <a:pt x="192" y="108"/>
                  </a:lnTo>
                  <a:lnTo>
                    <a:pt x="198" y="108"/>
                  </a:lnTo>
                  <a:lnTo>
                    <a:pt x="198" y="120"/>
                  </a:lnTo>
                  <a:lnTo>
                    <a:pt x="150" y="120"/>
                  </a:lnTo>
                  <a:lnTo>
                    <a:pt x="138" y="114"/>
                  </a:lnTo>
                  <a:lnTo>
                    <a:pt x="126" y="114"/>
                  </a:lnTo>
                  <a:lnTo>
                    <a:pt x="114" y="102"/>
                  </a:lnTo>
                  <a:lnTo>
                    <a:pt x="102" y="96"/>
                  </a:lnTo>
                  <a:lnTo>
                    <a:pt x="90" y="96"/>
                  </a:lnTo>
                  <a:lnTo>
                    <a:pt x="90" y="102"/>
                  </a:lnTo>
                  <a:lnTo>
                    <a:pt x="84" y="108"/>
                  </a:lnTo>
                  <a:lnTo>
                    <a:pt x="84" y="138"/>
                  </a:lnTo>
                  <a:lnTo>
                    <a:pt x="66" y="174"/>
                  </a:lnTo>
                  <a:lnTo>
                    <a:pt x="54" y="186"/>
                  </a:lnTo>
                  <a:lnTo>
                    <a:pt x="18" y="204"/>
                  </a:lnTo>
                  <a:lnTo>
                    <a:pt x="12" y="216"/>
                  </a:lnTo>
                  <a:lnTo>
                    <a:pt x="6" y="222"/>
                  </a:lnTo>
                  <a:lnTo>
                    <a:pt x="6" y="234"/>
                  </a:lnTo>
                  <a:lnTo>
                    <a:pt x="0" y="246"/>
                  </a:lnTo>
                  <a:lnTo>
                    <a:pt x="12" y="228"/>
                  </a:lnTo>
                  <a:lnTo>
                    <a:pt x="18" y="246"/>
                  </a:lnTo>
                  <a:lnTo>
                    <a:pt x="36" y="270"/>
                  </a:lnTo>
                  <a:lnTo>
                    <a:pt x="48" y="252"/>
                  </a:lnTo>
                  <a:lnTo>
                    <a:pt x="54" y="258"/>
                  </a:lnTo>
                  <a:lnTo>
                    <a:pt x="60" y="270"/>
                  </a:lnTo>
                  <a:lnTo>
                    <a:pt x="96" y="270"/>
                  </a:lnTo>
                  <a:lnTo>
                    <a:pt x="96" y="282"/>
                  </a:lnTo>
                  <a:lnTo>
                    <a:pt x="102" y="294"/>
                  </a:lnTo>
                  <a:lnTo>
                    <a:pt x="102" y="336"/>
                  </a:lnTo>
                  <a:lnTo>
                    <a:pt x="138" y="336"/>
                  </a:lnTo>
                  <a:lnTo>
                    <a:pt x="144" y="348"/>
                  </a:lnTo>
                  <a:lnTo>
                    <a:pt x="132" y="342"/>
                  </a:lnTo>
                  <a:lnTo>
                    <a:pt x="108" y="342"/>
                  </a:lnTo>
                  <a:lnTo>
                    <a:pt x="102" y="348"/>
                  </a:lnTo>
                  <a:lnTo>
                    <a:pt x="102" y="360"/>
                  </a:lnTo>
                  <a:lnTo>
                    <a:pt x="108" y="378"/>
                  </a:lnTo>
                  <a:lnTo>
                    <a:pt x="114" y="384"/>
                  </a:lnTo>
                  <a:lnTo>
                    <a:pt x="126" y="408"/>
                  </a:lnTo>
                  <a:lnTo>
                    <a:pt x="156" y="396"/>
                  </a:lnTo>
                  <a:lnTo>
                    <a:pt x="162" y="402"/>
                  </a:lnTo>
                  <a:lnTo>
                    <a:pt x="174" y="408"/>
                  </a:lnTo>
                  <a:lnTo>
                    <a:pt x="180" y="414"/>
                  </a:lnTo>
                  <a:lnTo>
                    <a:pt x="192" y="420"/>
                  </a:lnTo>
                  <a:lnTo>
                    <a:pt x="198" y="420"/>
                  </a:lnTo>
                  <a:lnTo>
                    <a:pt x="216" y="414"/>
                  </a:lnTo>
                  <a:lnTo>
                    <a:pt x="228" y="414"/>
                  </a:lnTo>
                  <a:lnTo>
                    <a:pt x="240" y="408"/>
                  </a:lnTo>
                  <a:lnTo>
                    <a:pt x="246" y="402"/>
                  </a:lnTo>
                  <a:lnTo>
                    <a:pt x="246" y="396"/>
                  </a:lnTo>
                  <a:lnTo>
                    <a:pt x="240" y="390"/>
                  </a:lnTo>
                  <a:lnTo>
                    <a:pt x="240" y="384"/>
                  </a:lnTo>
                  <a:lnTo>
                    <a:pt x="246" y="384"/>
                  </a:lnTo>
                  <a:lnTo>
                    <a:pt x="252" y="378"/>
                  </a:lnTo>
                  <a:lnTo>
                    <a:pt x="276" y="366"/>
                  </a:lnTo>
                  <a:lnTo>
                    <a:pt x="306" y="366"/>
                  </a:lnTo>
                  <a:lnTo>
                    <a:pt x="324" y="354"/>
                  </a:lnTo>
                  <a:lnTo>
                    <a:pt x="312" y="342"/>
                  </a:lnTo>
                  <a:lnTo>
                    <a:pt x="312" y="336"/>
                  </a:lnTo>
                  <a:lnTo>
                    <a:pt x="264" y="312"/>
                  </a:lnTo>
                  <a:lnTo>
                    <a:pt x="240" y="312"/>
                  </a:lnTo>
                  <a:lnTo>
                    <a:pt x="240" y="300"/>
                  </a:lnTo>
                  <a:lnTo>
                    <a:pt x="246" y="288"/>
                  </a:lnTo>
                  <a:lnTo>
                    <a:pt x="252" y="282"/>
                  </a:lnTo>
                  <a:lnTo>
                    <a:pt x="246" y="276"/>
                  </a:lnTo>
                  <a:lnTo>
                    <a:pt x="234" y="270"/>
                  </a:lnTo>
                  <a:lnTo>
                    <a:pt x="228" y="264"/>
                  </a:lnTo>
                  <a:lnTo>
                    <a:pt x="228" y="252"/>
                  </a:lnTo>
                  <a:lnTo>
                    <a:pt x="240" y="246"/>
                  </a:lnTo>
                  <a:lnTo>
                    <a:pt x="246" y="240"/>
                  </a:lnTo>
                  <a:lnTo>
                    <a:pt x="258" y="234"/>
                  </a:lnTo>
                  <a:lnTo>
                    <a:pt x="270" y="234"/>
                  </a:lnTo>
                  <a:lnTo>
                    <a:pt x="276" y="228"/>
                  </a:lnTo>
                  <a:lnTo>
                    <a:pt x="288" y="204"/>
                  </a:lnTo>
                  <a:lnTo>
                    <a:pt x="288" y="192"/>
                  </a:lnTo>
                  <a:lnTo>
                    <a:pt x="294" y="186"/>
                  </a:lnTo>
                  <a:lnTo>
                    <a:pt x="300" y="174"/>
                  </a:lnTo>
                  <a:lnTo>
                    <a:pt x="324" y="162"/>
                  </a:lnTo>
                  <a:lnTo>
                    <a:pt x="312" y="132"/>
                  </a:lnTo>
                  <a:lnTo>
                    <a:pt x="306" y="126"/>
                  </a:lnTo>
                  <a:lnTo>
                    <a:pt x="294" y="102"/>
                  </a:lnTo>
                  <a:lnTo>
                    <a:pt x="294" y="90"/>
                  </a:lnTo>
                  <a:lnTo>
                    <a:pt x="306" y="66"/>
                  </a:lnTo>
                  <a:lnTo>
                    <a:pt x="318" y="60"/>
                  </a:lnTo>
                  <a:lnTo>
                    <a:pt x="324" y="54"/>
                  </a:lnTo>
                  <a:lnTo>
                    <a:pt x="330" y="54"/>
                  </a:lnTo>
                  <a:lnTo>
                    <a:pt x="312" y="36"/>
                  </a:lnTo>
                  <a:lnTo>
                    <a:pt x="288" y="24"/>
                  </a:lnTo>
                  <a:lnTo>
                    <a:pt x="270" y="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44" name="Kenya" descr="© INSCALE GmbH, 05.05.2010&#10;http://www.presentationload.com/">
              <a:extLst>
                <a:ext uri="{FF2B5EF4-FFF2-40B4-BE49-F238E27FC236}">
                  <a16:creationId xmlns:a16="http://schemas.microsoft.com/office/drawing/2014/main" id="{7632E280-82AD-4FA5-B417-7D0F4143EB78}"/>
                </a:ext>
              </a:extLst>
            </p:cNvPr>
            <p:cNvSpPr>
              <a:spLocks/>
            </p:cNvSpPr>
            <p:nvPr/>
          </p:nvSpPr>
          <p:spPr bwMode="gray">
            <a:xfrm>
              <a:off x="6621691" y="4350977"/>
              <a:ext cx="249248" cy="342787"/>
            </a:xfrm>
            <a:custGeom>
              <a:avLst/>
              <a:gdLst>
                <a:gd name="T0" fmla="*/ 2147483647 w 564"/>
                <a:gd name="T1" fmla="*/ 2147483647 h 762"/>
                <a:gd name="T2" fmla="*/ 2147483647 w 564"/>
                <a:gd name="T3" fmla="*/ 2147483647 h 762"/>
                <a:gd name="T4" fmla="*/ 2147483647 w 564"/>
                <a:gd name="T5" fmla="*/ 2147483647 h 762"/>
                <a:gd name="T6" fmla="*/ 2147483647 w 564"/>
                <a:gd name="T7" fmla="*/ 2147483647 h 762"/>
                <a:gd name="T8" fmla="*/ 2147483647 w 564"/>
                <a:gd name="T9" fmla="*/ 2147483647 h 762"/>
                <a:gd name="T10" fmla="*/ 2147483647 w 564"/>
                <a:gd name="T11" fmla="*/ 2147483647 h 762"/>
                <a:gd name="T12" fmla="*/ 2147483647 w 564"/>
                <a:gd name="T13" fmla="*/ 2147483647 h 762"/>
                <a:gd name="T14" fmla="*/ 2147483647 w 564"/>
                <a:gd name="T15" fmla="*/ 2147483647 h 762"/>
                <a:gd name="T16" fmla="*/ 2147483647 w 564"/>
                <a:gd name="T17" fmla="*/ 2147483647 h 762"/>
                <a:gd name="T18" fmla="*/ 2147483647 w 564"/>
                <a:gd name="T19" fmla="*/ 2147483647 h 762"/>
                <a:gd name="T20" fmla="*/ 2147483647 w 564"/>
                <a:gd name="T21" fmla="*/ 2147483647 h 762"/>
                <a:gd name="T22" fmla="*/ 2147483647 w 564"/>
                <a:gd name="T23" fmla="*/ 2147483647 h 762"/>
                <a:gd name="T24" fmla="*/ 2147483647 w 564"/>
                <a:gd name="T25" fmla="*/ 0 h 762"/>
                <a:gd name="T26" fmla="*/ 2147483647 w 564"/>
                <a:gd name="T27" fmla="*/ 2147483647 h 762"/>
                <a:gd name="T28" fmla="*/ 2147483647 w 564"/>
                <a:gd name="T29" fmla="*/ 2147483647 h 762"/>
                <a:gd name="T30" fmla="*/ 2147483647 w 564"/>
                <a:gd name="T31" fmla="*/ 2147483647 h 762"/>
                <a:gd name="T32" fmla="*/ 2147483647 w 564"/>
                <a:gd name="T33" fmla="*/ 2147483647 h 762"/>
                <a:gd name="T34" fmla="*/ 2147483647 w 564"/>
                <a:gd name="T35" fmla="*/ 2147483647 h 762"/>
                <a:gd name="T36" fmla="*/ 2147483647 w 564"/>
                <a:gd name="T37" fmla="*/ 2147483647 h 762"/>
                <a:gd name="T38" fmla="*/ 2147483647 w 564"/>
                <a:gd name="T39" fmla="*/ 2147483647 h 762"/>
                <a:gd name="T40" fmla="*/ 2147483647 w 564"/>
                <a:gd name="T41" fmla="*/ 2147483647 h 762"/>
                <a:gd name="T42" fmla="*/ 2147483647 w 564"/>
                <a:gd name="T43" fmla="*/ 2147483647 h 762"/>
                <a:gd name="T44" fmla="*/ 2147483647 w 564"/>
                <a:gd name="T45" fmla="*/ 2147483647 h 762"/>
                <a:gd name="T46" fmla="*/ 2147483647 w 564"/>
                <a:gd name="T47" fmla="*/ 2147483647 h 762"/>
                <a:gd name="T48" fmla="*/ 2147483647 w 564"/>
                <a:gd name="T49" fmla="*/ 2147483647 h 762"/>
                <a:gd name="T50" fmla="*/ 2147483647 w 564"/>
                <a:gd name="T51" fmla="*/ 2147483647 h 762"/>
                <a:gd name="T52" fmla="*/ 2147483647 w 564"/>
                <a:gd name="T53" fmla="*/ 2147483647 h 762"/>
                <a:gd name="T54" fmla="*/ 2147483647 w 564"/>
                <a:gd name="T55" fmla="*/ 2147483647 h 762"/>
                <a:gd name="T56" fmla="*/ 2147483647 w 564"/>
                <a:gd name="T57" fmla="*/ 2147483647 h 762"/>
                <a:gd name="T58" fmla="*/ 0 w 564"/>
                <a:gd name="T59" fmla="*/ 2147483647 h 762"/>
                <a:gd name="T60" fmla="*/ 2147483647 w 564"/>
                <a:gd name="T61" fmla="*/ 2147483647 h 762"/>
                <a:gd name="T62" fmla="*/ 2147483647 w 564"/>
                <a:gd name="T63" fmla="*/ 2147483647 h 762"/>
                <a:gd name="T64" fmla="*/ 2147483647 w 564"/>
                <a:gd name="T65" fmla="*/ 2147483647 h 762"/>
                <a:gd name="T66" fmla="*/ 2147483647 w 564"/>
                <a:gd name="T67" fmla="*/ 2147483647 h 762"/>
                <a:gd name="T68" fmla="*/ 2147483647 w 564"/>
                <a:gd name="T69" fmla="*/ 2147483647 h 762"/>
                <a:gd name="T70" fmla="*/ 0 w 564"/>
                <a:gd name="T71" fmla="*/ 2147483647 h 762"/>
                <a:gd name="T72" fmla="*/ 2147483647 w 564"/>
                <a:gd name="T73" fmla="*/ 2147483647 h 762"/>
                <a:gd name="T74" fmla="*/ 2147483647 w 564"/>
                <a:gd name="T75" fmla="*/ 2147483647 h 762"/>
                <a:gd name="T76" fmla="*/ 2147483647 w 564"/>
                <a:gd name="T77" fmla="*/ 2147483647 h 762"/>
                <a:gd name="T78" fmla="*/ 2147483647 w 564"/>
                <a:gd name="T79" fmla="*/ 2147483647 h 762"/>
                <a:gd name="T80" fmla="*/ 2147483647 w 564"/>
                <a:gd name="T81" fmla="*/ 2147483647 h 762"/>
                <a:gd name="T82" fmla="*/ 2147483647 w 564"/>
                <a:gd name="T83" fmla="*/ 2147483647 h 762"/>
                <a:gd name="T84" fmla="*/ 2147483647 w 564"/>
                <a:gd name="T85" fmla="*/ 2147483647 h 762"/>
                <a:gd name="T86" fmla="*/ 2147483647 w 564"/>
                <a:gd name="T87" fmla="*/ 2147483647 h 762"/>
                <a:gd name="T88" fmla="*/ 2147483647 w 564"/>
                <a:gd name="T89" fmla="*/ 2147483647 h 762"/>
                <a:gd name="T90" fmla="*/ 2147483647 w 564"/>
                <a:gd name="T91" fmla="*/ 2147483647 h 762"/>
                <a:gd name="T92" fmla="*/ 2147483647 w 564"/>
                <a:gd name="T93" fmla="*/ 2147483647 h 762"/>
                <a:gd name="T94" fmla="*/ 2147483647 w 564"/>
                <a:gd name="T95" fmla="*/ 2147483647 h 762"/>
                <a:gd name="T96" fmla="*/ 2147483647 w 564"/>
                <a:gd name="T97" fmla="*/ 2147483647 h 762"/>
                <a:gd name="T98" fmla="*/ 2147483647 w 564"/>
                <a:gd name="T99" fmla="*/ 2147483647 h 762"/>
                <a:gd name="T100" fmla="*/ 2147483647 w 564"/>
                <a:gd name="T101" fmla="*/ 2147483647 h 762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564"/>
                <a:gd name="T154" fmla="*/ 0 h 762"/>
                <a:gd name="T155" fmla="*/ 564 w 564"/>
                <a:gd name="T156" fmla="*/ 762 h 762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564" h="762">
                  <a:moveTo>
                    <a:pt x="498" y="150"/>
                  </a:moveTo>
                  <a:lnTo>
                    <a:pt x="540" y="108"/>
                  </a:lnTo>
                  <a:lnTo>
                    <a:pt x="558" y="72"/>
                  </a:lnTo>
                  <a:lnTo>
                    <a:pt x="564" y="66"/>
                  </a:lnTo>
                  <a:lnTo>
                    <a:pt x="564" y="60"/>
                  </a:lnTo>
                  <a:lnTo>
                    <a:pt x="540" y="54"/>
                  </a:lnTo>
                  <a:lnTo>
                    <a:pt x="534" y="60"/>
                  </a:lnTo>
                  <a:lnTo>
                    <a:pt x="504" y="60"/>
                  </a:lnTo>
                  <a:lnTo>
                    <a:pt x="480" y="30"/>
                  </a:lnTo>
                  <a:lnTo>
                    <a:pt x="462" y="48"/>
                  </a:lnTo>
                  <a:lnTo>
                    <a:pt x="456" y="48"/>
                  </a:lnTo>
                  <a:lnTo>
                    <a:pt x="450" y="54"/>
                  </a:lnTo>
                  <a:lnTo>
                    <a:pt x="438" y="60"/>
                  </a:lnTo>
                  <a:lnTo>
                    <a:pt x="426" y="60"/>
                  </a:lnTo>
                  <a:lnTo>
                    <a:pt x="414" y="72"/>
                  </a:lnTo>
                  <a:lnTo>
                    <a:pt x="414" y="84"/>
                  </a:lnTo>
                  <a:lnTo>
                    <a:pt x="390" y="102"/>
                  </a:lnTo>
                  <a:lnTo>
                    <a:pt x="378" y="96"/>
                  </a:lnTo>
                  <a:lnTo>
                    <a:pt x="372" y="96"/>
                  </a:lnTo>
                  <a:lnTo>
                    <a:pt x="360" y="90"/>
                  </a:lnTo>
                  <a:lnTo>
                    <a:pt x="330" y="90"/>
                  </a:lnTo>
                  <a:lnTo>
                    <a:pt x="318" y="84"/>
                  </a:lnTo>
                  <a:lnTo>
                    <a:pt x="288" y="84"/>
                  </a:lnTo>
                  <a:lnTo>
                    <a:pt x="210" y="24"/>
                  </a:lnTo>
                  <a:lnTo>
                    <a:pt x="138" y="18"/>
                  </a:lnTo>
                  <a:lnTo>
                    <a:pt x="132" y="0"/>
                  </a:lnTo>
                  <a:lnTo>
                    <a:pt x="108" y="12"/>
                  </a:lnTo>
                  <a:lnTo>
                    <a:pt x="18" y="12"/>
                  </a:lnTo>
                  <a:lnTo>
                    <a:pt x="0" y="42"/>
                  </a:lnTo>
                  <a:lnTo>
                    <a:pt x="6" y="48"/>
                  </a:lnTo>
                  <a:lnTo>
                    <a:pt x="12" y="60"/>
                  </a:lnTo>
                  <a:lnTo>
                    <a:pt x="12" y="84"/>
                  </a:lnTo>
                  <a:lnTo>
                    <a:pt x="18" y="84"/>
                  </a:lnTo>
                  <a:lnTo>
                    <a:pt x="24" y="90"/>
                  </a:lnTo>
                  <a:lnTo>
                    <a:pt x="24" y="84"/>
                  </a:lnTo>
                  <a:lnTo>
                    <a:pt x="30" y="84"/>
                  </a:lnTo>
                  <a:lnTo>
                    <a:pt x="30" y="96"/>
                  </a:lnTo>
                  <a:lnTo>
                    <a:pt x="24" y="102"/>
                  </a:lnTo>
                  <a:lnTo>
                    <a:pt x="24" y="108"/>
                  </a:lnTo>
                  <a:lnTo>
                    <a:pt x="42" y="126"/>
                  </a:lnTo>
                  <a:lnTo>
                    <a:pt x="36" y="132"/>
                  </a:lnTo>
                  <a:lnTo>
                    <a:pt x="72" y="174"/>
                  </a:lnTo>
                  <a:lnTo>
                    <a:pt x="66" y="180"/>
                  </a:lnTo>
                  <a:lnTo>
                    <a:pt x="60" y="180"/>
                  </a:lnTo>
                  <a:lnTo>
                    <a:pt x="54" y="186"/>
                  </a:lnTo>
                  <a:lnTo>
                    <a:pt x="54" y="192"/>
                  </a:lnTo>
                  <a:lnTo>
                    <a:pt x="66" y="216"/>
                  </a:lnTo>
                  <a:lnTo>
                    <a:pt x="72" y="222"/>
                  </a:lnTo>
                  <a:lnTo>
                    <a:pt x="78" y="234"/>
                  </a:lnTo>
                  <a:lnTo>
                    <a:pt x="78" y="246"/>
                  </a:lnTo>
                  <a:lnTo>
                    <a:pt x="66" y="258"/>
                  </a:lnTo>
                  <a:lnTo>
                    <a:pt x="60" y="282"/>
                  </a:lnTo>
                  <a:lnTo>
                    <a:pt x="42" y="282"/>
                  </a:lnTo>
                  <a:lnTo>
                    <a:pt x="36" y="288"/>
                  </a:lnTo>
                  <a:lnTo>
                    <a:pt x="36" y="312"/>
                  </a:lnTo>
                  <a:lnTo>
                    <a:pt x="18" y="324"/>
                  </a:lnTo>
                  <a:lnTo>
                    <a:pt x="12" y="342"/>
                  </a:lnTo>
                  <a:lnTo>
                    <a:pt x="6" y="348"/>
                  </a:lnTo>
                  <a:lnTo>
                    <a:pt x="0" y="360"/>
                  </a:lnTo>
                  <a:lnTo>
                    <a:pt x="0" y="384"/>
                  </a:lnTo>
                  <a:lnTo>
                    <a:pt x="18" y="402"/>
                  </a:lnTo>
                  <a:lnTo>
                    <a:pt x="30" y="402"/>
                  </a:lnTo>
                  <a:lnTo>
                    <a:pt x="30" y="390"/>
                  </a:lnTo>
                  <a:lnTo>
                    <a:pt x="54" y="390"/>
                  </a:lnTo>
                  <a:lnTo>
                    <a:pt x="60" y="408"/>
                  </a:lnTo>
                  <a:lnTo>
                    <a:pt x="42" y="408"/>
                  </a:lnTo>
                  <a:lnTo>
                    <a:pt x="30" y="420"/>
                  </a:lnTo>
                  <a:lnTo>
                    <a:pt x="24" y="414"/>
                  </a:lnTo>
                  <a:lnTo>
                    <a:pt x="18" y="414"/>
                  </a:lnTo>
                  <a:lnTo>
                    <a:pt x="6" y="420"/>
                  </a:lnTo>
                  <a:lnTo>
                    <a:pt x="0" y="432"/>
                  </a:lnTo>
                  <a:lnTo>
                    <a:pt x="0" y="438"/>
                  </a:lnTo>
                  <a:lnTo>
                    <a:pt x="12" y="450"/>
                  </a:lnTo>
                  <a:lnTo>
                    <a:pt x="6" y="468"/>
                  </a:lnTo>
                  <a:lnTo>
                    <a:pt x="258" y="624"/>
                  </a:lnTo>
                  <a:lnTo>
                    <a:pt x="270" y="636"/>
                  </a:lnTo>
                  <a:lnTo>
                    <a:pt x="270" y="642"/>
                  </a:lnTo>
                  <a:lnTo>
                    <a:pt x="264" y="648"/>
                  </a:lnTo>
                  <a:lnTo>
                    <a:pt x="258" y="648"/>
                  </a:lnTo>
                  <a:lnTo>
                    <a:pt x="252" y="654"/>
                  </a:lnTo>
                  <a:lnTo>
                    <a:pt x="366" y="762"/>
                  </a:lnTo>
                  <a:lnTo>
                    <a:pt x="384" y="756"/>
                  </a:lnTo>
                  <a:lnTo>
                    <a:pt x="414" y="690"/>
                  </a:lnTo>
                  <a:lnTo>
                    <a:pt x="414" y="660"/>
                  </a:lnTo>
                  <a:lnTo>
                    <a:pt x="426" y="648"/>
                  </a:lnTo>
                  <a:lnTo>
                    <a:pt x="432" y="648"/>
                  </a:lnTo>
                  <a:lnTo>
                    <a:pt x="444" y="636"/>
                  </a:lnTo>
                  <a:lnTo>
                    <a:pt x="444" y="624"/>
                  </a:lnTo>
                  <a:lnTo>
                    <a:pt x="438" y="618"/>
                  </a:lnTo>
                  <a:lnTo>
                    <a:pt x="438" y="600"/>
                  </a:lnTo>
                  <a:lnTo>
                    <a:pt x="444" y="594"/>
                  </a:lnTo>
                  <a:lnTo>
                    <a:pt x="456" y="588"/>
                  </a:lnTo>
                  <a:lnTo>
                    <a:pt x="468" y="588"/>
                  </a:lnTo>
                  <a:lnTo>
                    <a:pt x="474" y="582"/>
                  </a:lnTo>
                  <a:lnTo>
                    <a:pt x="480" y="582"/>
                  </a:lnTo>
                  <a:lnTo>
                    <a:pt x="486" y="540"/>
                  </a:lnTo>
                  <a:lnTo>
                    <a:pt x="516" y="540"/>
                  </a:lnTo>
                  <a:lnTo>
                    <a:pt x="528" y="534"/>
                  </a:lnTo>
                  <a:lnTo>
                    <a:pt x="534" y="522"/>
                  </a:lnTo>
                  <a:lnTo>
                    <a:pt x="540" y="516"/>
                  </a:lnTo>
                  <a:lnTo>
                    <a:pt x="498" y="450"/>
                  </a:lnTo>
                  <a:lnTo>
                    <a:pt x="498" y="15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45" name="Kazakhstan" descr="© INSCALE GmbH, 05.05.2010&#10;http://www.presentationload.com/">
              <a:extLst>
                <a:ext uri="{FF2B5EF4-FFF2-40B4-BE49-F238E27FC236}">
                  <a16:creationId xmlns:a16="http://schemas.microsoft.com/office/drawing/2014/main" id="{B59FA3B0-27B0-47F8-B5C8-CBDB8BAFD406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6875702" y="2532300"/>
              <a:ext cx="1114474" cy="522115"/>
            </a:xfrm>
            <a:custGeom>
              <a:avLst/>
              <a:gdLst>
                <a:gd name="T0" fmla="*/ 2147483647 w 2514"/>
                <a:gd name="T1" fmla="*/ 2147483647 h 1164"/>
                <a:gd name="T2" fmla="*/ 2147483647 w 2514"/>
                <a:gd name="T3" fmla="*/ 2147483647 h 1164"/>
                <a:gd name="T4" fmla="*/ 2147483647 w 2514"/>
                <a:gd name="T5" fmla="*/ 2147483647 h 1164"/>
                <a:gd name="T6" fmla="*/ 2147483647 w 2514"/>
                <a:gd name="T7" fmla="*/ 2147483647 h 1164"/>
                <a:gd name="T8" fmla="*/ 2147483647 w 2514"/>
                <a:gd name="T9" fmla="*/ 2147483647 h 1164"/>
                <a:gd name="T10" fmla="*/ 2147483647 w 2514"/>
                <a:gd name="T11" fmla="*/ 2147483647 h 1164"/>
                <a:gd name="T12" fmla="*/ 2147483647 w 2514"/>
                <a:gd name="T13" fmla="*/ 2147483647 h 1164"/>
                <a:gd name="T14" fmla="*/ 2147483647 w 2514"/>
                <a:gd name="T15" fmla="*/ 2147483647 h 1164"/>
                <a:gd name="T16" fmla="*/ 2147483647 w 2514"/>
                <a:gd name="T17" fmla="*/ 2147483647 h 1164"/>
                <a:gd name="T18" fmla="*/ 2147483647 w 2514"/>
                <a:gd name="T19" fmla="*/ 2147483647 h 1164"/>
                <a:gd name="T20" fmla="*/ 2147483647 w 2514"/>
                <a:gd name="T21" fmla="*/ 2147483647 h 1164"/>
                <a:gd name="T22" fmla="*/ 2147483647 w 2514"/>
                <a:gd name="T23" fmla="*/ 2147483647 h 1164"/>
                <a:gd name="T24" fmla="*/ 2147483647 w 2514"/>
                <a:gd name="T25" fmla="*/ 2147483647 h 1164"/>
                <a:gd name="T26" fmla="*/ 2147483647 w 2514"/>
                <a:gd name="T27" fmla="*/ 2147483647 h 1164"/>
                <a:gd name="T28" fmla="*/ 2147483647 w 2514"/>
                <a:gd name="T29" fmla="*/ 2147483647 h 1164"/>
                <a:gd name="T30" fmla="*/ 2147483647 w 2514"/>
                <a:gd name="T31" fmla="*/ 2147483647 h 1164"/>
                <a:gd name="T32" fmla="*/ 2147483647 w 2514"/>
                <a:gd name="T33" fmla="*/ 2147483647 h 1164"/>
                <a:gd name="T34" fmla="*/ 2147483647 w 2514"/>
                <a:gd name="T35" fmla="*/ 2147483647 h 1164"/>
                <a:gd name="T36" fmla="*/ 2147483647 w 2514"/>
                <a:gd name="T37" fmla="*/ 2147483647 h 1164"/>
                <a:gd name="T38" fmla="*/ 2147483647 w 2514"/>
                <a:gd name="T39" fmla="*/ 2147483647 h 1164"/>
                <a:gd name="T40" fmla="*/ 2147483647 w 2514"/>
                <a:gd name="T41" fmla="*/ 2147483647 h 1164"/>
                <a:gd name="T42" fmla="*/ 2147483647 w 2514"/>
                <a:gd name="T43" fmla="*/ 2147483647 h 1164"/>
                <a:gd name="T44" fmla="*/ 2147483647 w 2514"/>
                <a:gd name="T45" fmla="*/ 2147483647 h 1164"/>
                <a:gd name="T46" fmla="*/ 2147483647 w 2514"/>
                <a:gd name="T47" fmla="*/ 2147483647 h 1164"/>
                <a:gd name="T48" fmla="*/ 2147483647 w 2514"/>
                <a:gd name="T49" fmla="*/ 2147483647 h 1164"/>
                <a:gd name="T50" fmla="*/ 2147483647 w 2514"/>
                <a:gd name="T51" fmla="*/ 2147483647 h 1164"/>
                <a:gd name="T52" fmla="*/ 2147483647 w 2514"/>
                <a:gd name="T53" fmla="*/ 2147483647 h 1164"/>
                <a:gd name="T54" fmla="*/ 2147483647 w 2514"/>
                <a:gd name="T55" fmla="*/ 2147483647 h 1164"/>
                <a:gd name="T56" fmla="*/ 2147483647 w 2514"/>
                <a:gd name="T57" fmla="*/ 2147483647 h 1164"/>
                <a:gd name="T58" fmla="*/ 2147483647 w 2514"/>
                <a:gd name="T59" fmla="*/ 2147483647 h 1164"/>
                <a:gd name="T60" fmla="*/ 2147483647 w 2514"/>
                <a:gd name="T61" fmla="*/ 2147483647 h 1164"/>
                <a:gd name="T62" fmla="*/ 2147483647 w 2514"/>
                <a:gd name="T63" fmla="*/ 2147483647 h 1164"/>
                <a:gd name="T64" fmla="*/ 2147483647 w 2514"/>
                <a:gd name="T65" fmla="*/ 2147483647 h 1164"/>
                <a:gd name="T66" fmla="*/ 2147483647 w 2514"/>
                <a:gd name="T67" fmla="*/ 2147483647 h 1164"/>
                <a:gd name="T68" fmla="*/ 2147483647 w 2514"/>
                <a:gd name="T69" fmla="*/ 2147483647 h 1164"/>
                <a:gd name="T70" fmla="*/ 2147483647 w 2514"/>
                <a:gd name="T71" fmla="*/ 2147483647 h 1164"/>
                <a:gd name="T72" fmla="*/ 2147483647 w 2514"/>
                <a:gd name="T73" fmla="*/ 2147483647 h 1164"/>
                <a:gd name="T74" fmla="*/ 2147483647 w 2514"/>
                <a:gd name="T75" fmla="*/ 2147483647 h 1164"/>
                <a:gd name="T76" fmla="*/ 2147483647 w 2514"/>
                <a:gd name="T77" fmla="*/ 2147483647 h 1164"/>
                <a:gd name="T78" fmla="*/ 2147483647 w 2514"/>
                <a:gd name="T79" fmla="*/ 2147483647 h 1164"/>
                <a:gd name="T80" fmla="*/ 2147483647 w 2514"/>
                <a:gd name="T81" fmla="*/ 2147483647 h 1164"/>
                <a:gd name="T82" fmla="*/ 2147483647 w 2514"/>
                <a:gd name="T83" fmla="*/ 2147483647 h 1164"/>
                <a:gd name="T84" fmla="*/ 2147483647 w 2514"/>
                <a:gd name="T85" fmla="*/ 2147483647 h 1164"/>
                <a:gd name="T86" fmla="*/ 2147483647 w 2514"/>
                <a:gd name="T87" fmla="*/ 2147483647 h 1164"/>
                <a:gd name="T88" fmla="*/ 2147483647 w 2514"/>
                <a:gd name="T89" fmla="*/ 2147483647 h 1164"/>
                <a:gd name="T90" fmla="*/ 2147483647 w 2514"/>
                <a:gd name="T91" fmla="*/ 2147483647 h 1164"/>
                <a:gd name="T92" fmla="*/ 2147483647 w 2514"/>
                <a:gd name="T93" fmla="*/ 2147483647 h 1164"/>
                <a:gd name="T94" fmla="*/ 2147483647 w 2514"/>
                <a:gd name="T95" fmla="*/ 2147483647 h 1164"/>
                <a:gd name="T96" fmla="*/ 2147483647 w 2514"/>
                <a:gd name="T97" fmla="*/ 2147483647 h 1164"/>
                <a:gd name="T98" fmla="*/ 2147483647 w 2514"/>
                <a:gd name="T99" fmla="*/ 2147483647 h 1164"/>
                <a:gd name="T100" fmla="*/ 2147483647 w 2514"/>
                <a:gd name="T101" fmla="*/ 2147483647 h 1164"/>
                <a:gd name="T102" fmla="*/ 2147483647 w 2514"/>
                <a:gd name="T103" fmla="*/ 2147483647 h 1164"/>
                <a:gd name="T104" fmla="*/ 2147483647 w 2514"/>
                <a:gd name="T105" fmla="*/ 2147483647 h 1164"/>
                <a:gd name="T106" fmla="*/ 2147483647 w 2514"/>
                <a:gd name="T107" fmla="*/ 2147483647 h 1164"/>
                <a:gd name="T108" fmla="*/ 2147483647 w 2514"/>
                <a:gd name="T109" fmla="*/ 2147483647 h 1164"/>
                <a:gd name="T110" fmla="*/ 2147483647 w 2514"/>
                <a:gd name="T111" fmla="*/ 2147483647 h 1164"/>
                <a:gd name="T112" fmla="*/ 2147483647 w 2514"/>
                <a:gd name="T113" fmla="*/ 2147483647 h 1164"/>
                <a:gd name="T114" fmla="*/ 2147483647 w 2514"/>
                <a:gd name="T115" fmla="*/ 2147483647 h 1164"/>
                <a:gd name="T116" fmla="*/ 2147483647 w 2514"/>
                <a:gd name="T117" fmla="*/ 2147483647 h 1164"/>
                <a:gd name="T118" fmla="*/ 2147483647 w 2514"/>
                <a:gd name="T119" fmla="*/ 2147483647 h 1164"/>
                <a:gd name="T120" fmla="*/ 2147483647 w 2514"/>
                <a:gd name="T121" fmla="*/ 2147483647 h 1164"/>
                <a:gd name="T122" fmla="*/ 2147483647 w 2514"/>
                <a:gd name="T123" fmla="*/ 2147483647 h 1164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514"/>
                <a:gd name="T187" fmla="*/ 0 h 1164"/>
                <a:gd name="T188" fmla="*/ 2514 w 2514"/>
                <a:gd name="T189" fmla="*/ 1164 h 1164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514" h="1164">
                  <a:moveTo>
                    <a:pt x="852" y="756"/>
                  </a:moveTo>
                  <a:lnTo>
                    <a:pt x="840" y="744"/>
                  </a:lnTo>
                  <a:lnTo>
                    <a:pt x="822" y="768"/>
                  </a:lnTo>
                  <a:lnTo>
                    <a:pt x="816" y="780"/>
                  </a:lnTo>
                  <a:lnTo>
                    <a:pt x="870" y="804"/>
                  </a:lnTo>
                  <a:lnTo>
                    <a:pt x="870" y="786"/>
                  </a:lnTo>
                  <a:lnTo>
                    <a:pt x="864" y="780"/>
                  </a:lnTo>
                  <a:lnTo>
                    <a:pt x="858" y="768"/>
                  </a:lnTo>
                  <a:lnTo>
                    <a:pt x="858" y="762"/>
                  </a:lnTo>
                  <a:lnTo>
                    <a:pt x="852" y="756"/>
                  </a:lnTo>
                  <a:close/>
                  <a:moveTo>
                    <a:pt x="2484" y="492"/>
                  </a:moveTo>
                  <a:lnTo>
                    <a:pt x="2484" y="486"/>
                  </a:lnTo>
                  <a:lnTo>
                    <a:pt x="2514" y="486"/>
                  </a:lnTo>
                  <a:lnTo>
                    <a:pt x="2478" y="444"/>
                  </a:lnTo>
                  <a:lnTo>
                    <a:pt x="2454" y="420"/>
                  </a:lnTo>
                  <a:lnTo>
                    <a:pt x="2442" y="456"/>
                  </a:lnTo>
                  <a:lnTo>
                    <a:pt x="2370" y="450"/>
                  </a:lnTo>
                  <a:lnTo>
                    <a:pt x="2370" y="444"/>
                  </a:lnTo>
                  <a:lnTo>
                    <a:pt x="2364" y="438"/>
                  </a:lnTo>
                  <a:lnTo>
                    <a:pt x="2358" y="426"/>
                  </a:lnTo>
                  <a:lnTo>
                    <a:pt x="2352" y="420"/>
                  </a:lnTo>
                  <a:lnTo>
                    <a:pt x="2346" y="408"/>
                  </a:lnTo>
                  <a:lnTo>
                    <a:pt x="2346" y="402"/>
                  </a:lnTo>
                  <a:lnTo>
                    <a:pt x="2340" y="402"/>
                  </a:lnTo>
                  <a:lnTo>
                    <a:pt x="2328" y="396"/>
                  </a:lnTo>
                  <a:lnTo>
                    <a:pt x="2316" y="396"/>
                  </a:lnTo>
                  <a:lnTo>
                    <a:pt x="2304" y="390"/>
                  </a:lnTo>
                  <a:lnTo>
                    <a:pt x="2292" y="390"/>
                  </a:lnTo>
                  <a:lnTo>
                    <a:pt x="2286" y="378"/>
                  </a:lnTo>
                  <a:lnTo>
                    <a:pt x="2274" y="372"/>
                  </a:lnTo>
                  <a:lnTo>
                    <a:pt x="2250" y="348"/>
                  </a:lnTo>
                  <a:lnTo>
                    <a:pt x="2226" y="336"/>
                  </a:lnTo>
                  <a:lnTo>
                    <a:pt x="2208" y="336"/>
                  </a:lnTo>
                  <a:lnTo>
                    <a:pt x="2196" y="342"/>
                  </a:lnTo>
                  <a:lnTo>
                    <a:pt x="2178" y="348"/>
                  </a:lnTo>
                  <a:lnTo>
                    <a:pt x="2166" y="354"/>
                  </a:lnTo>
                  <a:lnTo>
                    <a:pt x="2160" y="366"/>
                  </a:lnTo>
                  <a:lnTo>
                    <a:pt x="2136" y="366"/>
                  </a:lnTo>
                  <a:lnTo>
                    <a:pt x="2124" y="360"/>
                  </a:lnTo>
                  <a:lnTo>
                    <a:pt x="2118" y="348"/>
                  </a:lnTo>
                  <a:lnTo>
                    <a:pt x="2106" y="342"/>
                  </a:lnTo>
                  <a:lnTo>
                    <a:pt x="2076" y="342"/>
                  </a:lnTo>
                  <a:lnTo>
                    <a:pt x="2076" y="336"/>
                  </a:lnTo>
                  <a:lnTo>
                    <a:pt x="2070" y="330"/>
                  </a:lnTo>
                  <a:lnTo>
                    <a:pt x="2070" y="318"/>
                  </a:lnTo>
                  <a:lnTo>
                    <a:pt x="2064" y="312"/>
                  </a:lnTo>
                  <a:lnTo>
                    <a:pt x="2052" y="312"/>
                  </a:lnTo>
                  <a:lnTo>
                    <a:pt x="2052" y="318"/>
                  </a:lnTo>
                  <a:lnTo>
                    <a:pt x="2046" y="324"/>
                  </a:lnTo>
                  <a:lnTo>
                    <a:pt x="2046" y="336"/>
                  </a:lnTo>
                  <a:lnTo>
                    <a:pt x="2034" y="348"/>
                  </a:lnTo>
                  <a:lnTo>
                    <a:pt x="2022" y="354"/>
                  </a:lnTo>
                  <a:lnTo>
                    <a:pt x="2010" y="354"/>
                  </a:lnTo>
                  <a:lnTo>
                    <a:pt x="1998" y="348"/>
                  </a:lnTo>
                  <a:lnTo>
                    <a:pt x="1986" y="336"/>
                  </a:lnTo>
                  <a:lnTo>
                    <a:pt x="1974" y="318"/>
                  </a:lnTo>
                  <a:lnTo>
                    <a:pt x="1938" y="282"/>
                  </a:lnTo>
                  <a:lnTo>
                    <a:pt x="1920" y="258"/>
                  </a:lnTo>
                  <a:lnTo>
                    <a:pt x="1848" y="198"/>
                  </a:lnTo>
                  <a:lnTo>
                    <a:pt x="1818" y="168"/>
                  </a:lnTo>
                  <a:lnTo>
                    <a:pt x="1800" y="156"/>
                  </a:lnTo>
                  <a:lnTo>
                    <a:pt x="1788" y="150"/>
                  </a:lnTo>
                  <a:lnTo>
                    <a:pt x="1758" y="132"/>
                  </a:lnTo>
                  <a:lnTo>
                    <a:pt x="1728" y="120"/>
                  </a:lnTo>
                  <a:lnTo>
                    <a:pt x="1692" y="102"/>
                  </a:lnTo>
                  <a:lnTo>
                    <a:pt x="1698" y="102"/>
                  </a:lnTo>
                  <a:lnTo>
                    <a:pt x="1710" y="90"/>
                  </a:lnTo>
                  <a:lnTo>
                    <a:pt x="1710" y="72"/>
                  </a:lnTo>
                  <a:lnTo>
                    <a:pt x="1704" y="66"/>
                  </a:lnTo>
                  <a:lnTo>
                    <a:pt x="1698" y="66"/>
                  </a:lnTo>
                  <a:lnTo>
                    <a:pt x="1680" y="84"/>
                  </a:lnTo>
                  <a:lnTo>
                    <a:pt x="1644" y="96"/>
                  </a:lnTo>
                  <a:lnTo>
                    <a:pt x="1632" y="114"/>
                  </a:lnTo>
                  <a:lnTo>
                    <a:pt x="1620" y="114"/>
                  </a:lnTo>
                  <a:lnTo>
                    <a:pt x="1608" y="120"/>
                  </a:lnTo>
                  <a:lnTo>
                    <a:pt x="1602" y="126"/>
                  </a:lnTo>
                  <a:lnTo>
                    <a:pt x="1602" y="144"/>
                  </a:lnTo>
                  <a:lnTo>
                    <a:pt x="1590" y="156"/>
                  </a:lnTo>
                  <a:lnTo>
                    <a:pt x="1578" y="150"/>
                  </a:lnTo>
                  <a:lnTo>
                    <a:pt x="1572" y="144"/>
                  </a:lnTo>
                  <a:lnTo>
                    <a:pt x="1560" y="138"/>
                  </a:lnTo>
                  <a:lnTo>
                    <a:pt x="1554" y="132"/>
                  </a:lnTo>
                  <a:lnTo>
                    <a:pt x="1548" y="132"/>
                  </a:lnTo>
                  <a:lnTo>
                    <a:pt x="1542" y="138"/>
                  </a:lnTo>
                  <a:lnTo>
                    <a:pt x="1536" y="138"/>
                  </a:lnTo>
                  <a:lnTo>
                    <a:pt x="1530" y="144"/>
                  </a:lnTo>
                  <a:lnTo>
                    <a:pt x="1524" y="144"/>
                  </a:lnTo>
                  <a:lnTo>
                    <a:pt x="1524" y="138"/>
                  </a:lnTo>
                  <a:lnTo>
                    <a:pt x="1530" y="132"/>
                  </a:lnTo>
                  <a:lnTo>
                    <a:pt x="1530" y="108"/>
                  </a:lnTo>
                  <a:lnTo>
                    <a:pt x="1518" y="102"/>
                  </a:lnTo>
                  <a:lnTo>
                    <a:pt x="1512" y="102"/>
                  </a:lnTo>
                  <a:lnTo>
                    <a:pt x="1506" y="108"/>
                  </a:lnTo>
                  <a:lnTo>
                    <a:pt x="1482" y="96"/>
                  </a:lnTo>
                  <a:lnTo>
                    <a:pt x="1458" y="108"/>
                  </a:lnTo>
                  <a:lnTo>
                    <a:pt x="1434" y="72"/>
                  </a:lnTo>
                  <a:lnTo>
                    <a:pt x="1422" y="90"/>
                  </a:lnTo>
                  <a:lnTo>
                    <a:pt x="1404" y="90"/>
                  </a:lnTo>
                  <a:lnTo>
                    <a:pt x="1392" y="96"/>
                  </a:lnTo>
                  <a:lnTo>
                    <a:pt x="1374" y="96"/>
                  </a:lnTo>
                  <a:lnTo>
                    <a:pt x="1368" y="90"/>
                  </a:lnTo>
                  <a:lnTo>
                    <a:pt x="1368" y="48"/>
                  </a:lnTo>
                  <a:lnTo>
                    <a:pt x="1362" y="42"/>
                  </a:lnTo>
                  <a:lnTo>
                    <a:pt x="1350" y="42"/>
                  </a:lnTo>
                  <a:lnTo>
                    <a:pt x="1344" y="36"/>
                  </a:lnTo>
                  <a:lnTo>
                    <a:pt x="1338" y="24"/>
                  </a:lnTo>
                  <a:lnTo>
                    <a:pt x="1320" y="6"/>
                  </a:lnTo>
                  <a:lnTo>
                    <a:pt x="1314" y="6"/>
                  </a:lnTo>
                  <a:lnTo>
                    <a:pt x="1302" y="18"/>
                  </a:lnTo>
                  <a:lnTo>
                    <a:pt x="1290" y="18"/>
                  </a:lnTo>
                  <a:lnTo>
                    <a:pt x="1278" y="6"/>
                  </a:lnTo>
                  <a:lnTo>
                    <a:pt x="1260" y="6"/>
                  </a:lnTo>
                  <a:lnTo>
                    <a:pt x="1242" y="0"/>
                  </a:lnTo>
                  <a:lnTo>
                    <a:pt x="1218" y="0"/>
                  </a:lnTo>
                  <a:lnTo>
                    <a:pt x="1200" y="6"/>
                  </a:lnTo>
                  <a:lnTo>
                    <a:pt x="1188" y="12"/>
                  </a:lnTo>
                  <a:lnTo>
                    <a:pt x="1176" y="24"/>
                  </a:lnTo>
                  <a:lnTo>
                    <a:pt x="1176" y="36"/>
                  </a:lnTo>
                  <a:lnTo>
                    <a:pt x="1164" y="36"/>
                  </a:lnTo>
                  <a:lnTo>
                    <a:pt x="1110" y="54"/>
                  </a:lnTo>
                  <a:lnTo>
                    <a:pt x="1020" y="54"/>
                  </a:lnTo>
                  <a:lnTo>
                    <a:pt x="1014" y="60"/>
                  </a:lnTo>
                  <a:lnTo>
                    <a:pt x="1014" y="78"/>
                  </a:lnTo>
                  <a:lnTo>
                    <a:pt x="948" y="78"/>
                  </a:lnTo>
                  <a:lnTo>
                    <a:pt x="942" y="96"/>
                  </a:lnTo>
                  <a:lnTo>
                    <a:pt x="888" y="96"/>
                  </a:lnTo>
                  <a:lnTo>
                    <a:pt x="828" y="102"/>
                  </a:lnTo>
                  <a:lnTo>
                    <a:pt x="792" y="114"/>
                  </a:lnTo>
                  <a:lnTo>
                    <a:pt x="780" y="126"/>
                  </a:lnTo>
                  <a:lnTo>
                    <a:pt x="780" y="132"/>
                  </a:lnTo>
                  <a:lnTo>
                    <a:pt x="786" y="138"/>
                  </a:lnTo>
                  <a:lnTo>
                    <a:pt x="786" y="144"/>
                  </a:lnTo>
                  <a:lnTo>
                    <a:pt x="810" y="144"/>
                  </a:lnTo>
                  <a:lnTo>
                    <a:pt x="798" y="162"/>
                  </a:lnTo>
                  <a:lnTo>
                    <a:pt x="810" y="162"/>
                  </a:lnTo>
                  <a:lnTo>
                    <a:pt x="834" y="174"/>
                  </a:lnTo>
                  <a:lnTo>
                    <a:pt x="846" y="174"/>
                  </a:lnTo>
                  <a:lnTo>
                    <a:pt x="858" y="186"/>
                  </a:lnTo>
                  <a:lnTo>
                    <a:pt x="804" y="186"/>
                  </a:lnTo>
                  <a:lnTo>
                    <a:pt x="792" y="198"/>
                  </a:lnTo>
                  <a:lnTo>
                    <a:pt x="798" y="204"/>
                  </a:lnTo>
                  <a:lnTo>
                    <a:pt x="804" y="216"/>
                  </a:lnTo>
                  <a:lnTo>
                    <a:pt x="810" y="222"/>
                  </a:lnTo>
                  <a:lnTo>
                    <a:pt x="810" y="234"/>
                  </a:lnTo>
                  <a:lnTo>
                    <a:pt x="798" y="246"/>
                  </a:lnTo>
                  <a:lnTo>
                    <a:pt x="786" y="246"/>
                  </a:lnTo>
                  <a:lnTo>
                    <a:pt x="774" y="252"/>
                  </a:lnTo>
                  <a:lnTo>
                    <a:pt x="762" y="252"/>
                  </a:lnTo>
                  <a:lnTo>
                    <a:pt x="792" y="282"/>
                  </a:lnTo>
                  <a:lnTo>
                    <a:pt x="816" y="282"/>
                  </a:lnTo>
                  <a:lnTo>
                    <a:pt x="834" y="288"/>
                  </a:lnTo>
                  <a:lnTo>
                    <a:pt x="846" y="294"/>
                  </a:lnTo>
                  <a:lnTo>
                    <a:pt x="870" y="318"/>
                  </a:lnTo>
                  <a:lnTo>
                    <a:pt x="876" y="336"/>
                  </a:lnTo>
                  <a:lnTo>
                    <a:pt x="876" y="348"/>
                  </a:lnTo>
                  <a:lnTo>
                    <a:pt x="870" y="360"/>
                  </a:lnTo>
                  <a:lnTo>
                    <a:pt x="864" y="366"/>
                  </a:lnTo>
                  <a:lnTo>
                    <a:pt x="828" y="366"/>
                  </a:lnTo>
                  <a:lnTo>
                    <a:pt x="816" y="360"/>
                  </a:lnTo>
                  <a:lnTo>
                    <a:pt x="810" y="354"/>
                  </a:lnTo>
                  <a:lnTo>
                    <a:pt x="798" y="354"/>
                  </a:lnTo>
                  <a:lnTo>
                    <a:pt x="792" y="348"/>
                  </a:lnTo>
                  <a:lnTo>
                    <a:pt x="780" y="372"/>
                  </a:lnTo>
                  <a:lnTo>
                    <a:pt x="768" y="372"/>
                  </a:lnTo>
                  <a:lnTo>
                    <a:pt x="756" y="366"/>
                  </a:lnTo>
                  <a:lnTo>
                    <a:pt x="732" y="366"/>
                  </a:lnTo>
                  <a:lnTo>
                    <a:pt x="708" y="354"/>
                  </a:lnTo>
                  <a:lnTo>
                    <a:pt x="702" y="342"/>
                  </a:lnTo>
                  <a:lnTo>
                    <a:pt x="690" y="336"/>
                  </a:lnTo>
                  <a:lnTo>
                    <a:pt x="684" y="330"/>
                  </a:lnTo>
                  <a:lnTo>
                    <a:pt x="672" y="330"/>
                  </a:lnTo>
                  <a:lnTo>
                    <a:pt x="666" y="336"/>
                  </a:lnTo>
                  <a:lnTo>
                    <a:pt x="654" y="342"/>
                  </a:lnTo>
                  <a:lnTo>
                    <a:pt x="636" y="348"/>
                  </a:lnTo>
                  <a:lnTo>
                    <a:pt x="624" y="348"/>
                  </a:lnTo>
                  <a:lnTo>
                    <a:pt x="588" y="330"/>
                  </a:lnTo>
                  <a:lnTo>
                    <a:pt x="582" y="330"/>
                  </a:lnTo>
                  <a:lnTo>
                    <a:pt x="570" y="336"/>
                  </a:lnTo>
                  <a:lnTo>
                    <a:pt x="558" y="348"/>
                  </a:lnTo>
                  <a:lnTo>
                    <a:pt x="546" y="354"/>
                  </a:lnTo>
                  <a:lnTo>
                    <a:pt x="540" y="366"/>
                  </a:lnTo>
                  <a:lnTo>
                    <a:pt x="534" y="372"/>
                  </a:lnTo>
                  <a:lnTo>
                    <a:pt x="462" y="336"/>
                  </a:lnTo>
                  <a:lnTo>
                    <a:pt x="450" y="336"/>
                  </a:lnTo>
                  <a:lnTo>
                    <a:pt x="450" y="342"/>
                  </a:lnTo>
                  <a:lnTo>
                    <a:pt x="462" y="354"/>
                  </a:lnTo>
                  <a:lnTo>
                    <a:pt x="462" y="372"/>
                  </a:lnTo>
                  <a:lnTo>
                    <a:pt x="450" y="372"/>
                  </a:lnTo>
                  <a:lnTo>
                    <a:pt x="438" y="360"/>
                  </a:lnTo>
                  <a:lnTo>
                    <a:pt x="438" y="354"/>
                  </a:lnTo>
                  <a:lnTo>
                    <a:pt x="426" y="324"/>
                  </a:lnTo>
                  <a:lnTo>
                    <a:pt x="390" y="324"/>
                  </a:lnTo>
                  <a:lnTo>
                    <a:pt x="384" y="312"/>
                  </a:lnTo>
                  <a:lnTo>
                    <a:pt x="384" y="306"/>
                  </a:lnTo>
                  <a:lnTo>
                    <a:pt x="378" y="300"/>
                  </a:lnTo>
                  <a:lnTo>
                    <a:pt x="318" y="300"/>
                  </a:lnTo>
                  <a:lnTo>
                    <a:pt x="312" y="288"/>
                  </a:lnTo>
                  <a:lnTo>
                    <a:pt x="306" y="282"/>
                  </a:lnTo>
                  <a:lnTo>
                    <a:pt x="288" y="282"/>
                  </a:lnTo>
                  <a:lnTo>
                    <a:pt x="276" y="288"/>
                  </a:lnTo>
                  <a:lnTo>
                    <a:pt x="264" y="300"/>
                  </a:lnTo>
                  <a:lnTo>
                    <a:pt x="234" y="300"/>
                  </a:lnTo>
                  <a:lnTo>
                    <a:pt x="228" y="294"/>
                  </a:lnTo>
                  <a:lnTo>
                    <a:pt x="228" y="288"/>
                  </a:lnTo>
                  <a:lnTo>
                    <a:pt x="222" y="288"/>
                  </a:lnTo>
                  <a:lnTo>
                    <a:pt x="210" y="282"/>
                  </a:lnTo>
                  <a:lnTo>
                    <a:pt x="180" y="282"/>
                  </a:lnTo>
                  <a:lnTo>
                    <a:pt x="180" y="288"/>
                  </a:lnTo>
                  <a:lnTo>
                    <a:pt x="186" y="294"/>
                  </a:lnTo>
                  <a:lnTo>
                    <a:pt x="186" y="312"/>
                  </a:lnTo>
                  <a:lnTo>
                    <a:pt x="174" y="324"/>
                  </a:lnTo>
                  <a:lnTo>
                    <a:pt x="162" y="330"/>
                  </a:lnTo>
                  <a:lnTo>
                    <a:pt x="150" y="330"/>
                  </a:lnTo>
                  <a:lnTo>
                    <a:pt x="138" y="336"/>
                  </a:lnTo>
                  <a:lnTo>
                    <a:pt x="132" y="336"/>
                  </a:lnTo>
                  <a:lnTo>
                    <a:pt x="132" y="360"/>
                  </a:lnTo>
                  <a:lnTo>
                    <a:pt x="102" y="372"/>
                  </a:lnTo>
                  <a:lnTo>
                    <a:pt x="114" y="384"/>
                  </a:lnTo>
                  <a:lnTo>
                    <a:pt x="120" y="396"/>
                  </a:lnTo>
                  <a:lnTo>
                    <a:pt x="114" y="402"/>
                  </a:lnTo>
                  <a:lnTo>
                    <a:pt x="108" y="414"/>
                  </a:lnTo>
                  <a:lnTo>
                    <a:pt x="102" y="420"/>
                  </a:lnTo>
                  <a:lnTo>
                    <a:pt x="90" y="420"/>
                  </a:lnTo>
                  <a:lnTo>
                    <a:pt x="78" y="414"/>
                  </a:lnTo>
                  <a:lnTo>
                    <a:pt x="72" y="402"/>
                  </a:lnTo>
                  <a:lnTo>
                    <a:pt x="60" y="396"/>
                  </a:lnTo>
                  <a:lnTo>
                    <a:pt x="48" y="384"/>
                  </a:lnTo>
                  <a:lnTo>
                    <a:pt x="36" y="378"/>
                  </a:lnTo>
                  <a:lnTo>
                    <a:pt x="24" y="378"/>
                  </a:lnTo>
                  <a:lnTo>
                    <a:pt x="18" y="384"/>
                  </a:lnTo>
                  <a:lnTo>
                    <a:pt x="18" y="396"/>
                  </a:lnTo>
                  <a:lnTo>
                    <a:pt x="24" y="402"/>
                  </a:lnTo>
                  <a:lnTo>
                    <a:pt x="24" y="426"/>
                  </a:lnTo>
                  <a:lnTo>
                    <a:pt x="0" y="426"/>
                  </a:lnTo>
                  <a:lnTo>
                    <a:pt x="6" y="462"/>
                  </a:lnTo>
                  <a:lnTo>
                    <a:pt x="12" y="468"/>
                  </a:lnTo>
                  <a:lnTo>
                    <a:pt x="12" y="492"/>
                  </a:lnTo>
                  <a:lnTo>
                    <a:pt x="0" y="516"/>
                  </a:lnTo>
                  <a:lnTo>
                    <a:pt x="0" y="546"/>
                  </a:lnTo>
                  <a:lnTo>
                    <a:pt x="6" y="546"/>
                  </a:lnTo>
                  <a:lnTo>
                    <a:pt x="12" y="552"/>
                  </a:lnTo>
                  <a:lnTo>
                    <a:pt x="36" y="552"/>
                  </a:lnTo>
                  <a:lnTo>
                    <a:pt x="42" y="558"/>
                  </a:lnTo>
                  <a:lnTo>
                    <a:pt x="42" y="588"/>
                  </a:lnTo>
                  <a:lnTo>
                    <a:pt x="48" y="594"/>
                  </a:lnTo>
                  <a:lnTo>
                    <a:pt x="90" y="594"/>
                  </a:lnTo>
                  <a:lnTo>
                    <a:pt x="102" y="588"/>
                  </a:lnTo>
                  <a:lnTo>
                    <a:pt x="114" y="588"/>
                  </a:lnTo>
                  <a:lnTo>
                    <a:pt x="162" y="636"/>
                  </a:lnTo>
                  <a:lnTo>
                    <a:pt x="168" y="648"/>
                  </a:lnTo>
                  <a:lnTo>
                    <a:pt x="180" y="660"/>
                  </a:lnTo>
                  <a:lnTo>
                    <a:pt x="180" y="672"/>
                  </a:lnTo>
                  <a:lnTo>
                    <a:pt x="144" y="672"/>
                  </a:lnTo>
                  <a:lnTo>
                    <a:pt x="144" y="678"/>
                  </a:lnTo>
                  <a:lnTo>
                    <a:pt x="156" y="690"/>
                  </a:lnTo>
                  <a:lnTo>
                    <a:pt x="174" y="696"/>
                  </a:lnTo>
                  <a:lnTo>
                    <a:pt x="186" y="696"/>
                  </a:lnTo>
                  <a:lnTo>
                    <a:pt x="192" y="702"/>
                  </a:lnTo>
                  <a:lnTo>
                    <a:pt x="198" y="702"/>
                  </a:lnTo>
                  <a:lnTo>
                    <a:pt x="204" y="690"/>
                  </a:lnTo>
                  <a:lnTo>
                    <a:pt x="222" y="690"/>
                  </a:lnTo>
                  <a:lnTo>
                    <a:pt x="228" y="684"/>
                  </a:lnTo>
                  <a:lnTo>
                    <a:pt x="246" y="672"/>
                  </a:lnTo>
                  <a:lnTo>
                    <a:pt x="306" y="648"/>
                  </a:lnTo>
                  <a:lnTo>
                    <a:pt x="324" y="642"/>
                  </a:lnTo>
                  <a:lnTo>
                    <a:pt x="336" y="648"/>
                  </a:lnTo>
                  <a:lnTo>
                    <a:pt x="342" y="654"/>
                  </a:lnTo>
                  <a:lnTo>
                    <a:pt x="360" y="666"/>
                  </a:lnTo>
                  <a:lnTo>
                    <a:pt x="366" y="672"/>
                  </a:lnTo>
                  <a:lnTo>
                    <a:pt x="384" y="672"/>
                  </a:lnTo>
                  <a:lnTo>
                    <a:pt x="390" y="666"/>
                  </a:lnTo>
                  <a:lnTo>
                    <a:pt x="402" y="666"/>
                  </a:lnTo>
                  <a:lnTo>
                    <a:pt x="408" y="660"/>
                  </a:lnTo>
                  <a:lnTo>
                    <a:pt x="414" y="666"/>
                  </a:lnTo>
                  <a:lnTo>
                    <a:pt x="426" y="672"/>
                  </a:lnTo>
                  <a:lnTo>
                    <a:pt x="450" y="696"/>
                  </a:lnTo>
                  <a:lnTo>
                    <a:pt x="450" y="726"/>
                  </a:lnTo>
                  <a:lnTo>
                    <a:pt x="444" y="732"/>
                  </a:lnTo>
                  <a:lnTo>
                    <a:pt x="444" y="738"/>
                  </a:lnTo>
                  <a:lnTo>
                    <a:pt x="438" y="744"/>
                  </a:lnTo>
                  <a:lnTo>
                    <a:pt x="438" y="750"/>
                  </a:lnTo>
                  <a:lnTo>
                    <a:pt x="444" y="756"/>
                  </a:lnTo>
                  <a:lnTo>
                    <a:pt x="450" y="768"/>
                  </a:lnTo>
                  <a:lnTo>
                    <a:pt x="462" y="774"/>
                  </a:lnTo>
                  <a:lnTo>
                    <a:pt x="474" y="786"/>
                  </a:lnTo>
                  <a:lnTo>
                    <a:pt x="486" y="786"/>
                  </a:lnTo>
                  <a:lnTo>
                    <a:pt x="504" y="768"/>
                  </a:lnTo>
                  <a:lnTo>
                    <a:pt x="516" y="762"/>
                  </a:lnTo>
                  <a:lnTo>
                    <a:pt x="528" y="762"/>
                  </a:lnTo>
                  <a:lnTo>
                    <a:pt x="528" y="792"/>
                  </a:lnTo>
                  <a:lnTo>
                    <a:pt x="546" y="810"/>
                  </a:lnTo>
                  <a:lnTo>
                    <a:pt x="510" y="816"/>
                  </a:lnTo>
                  <a:lnTo>
                    <a:pt x="510" y="828"/>
                  </a:lnTo>
                  <a:lnTo>
                    <a:pt x="504" y="834"/>
                  </a:lnTo>
                  <a:lnTo>
                    <a:pt x="498" y="834"/>
                  </a:lnTo>
                  <a:lnTo>
                    <a:pt x="486" y="822"/>
                  </a:lnTo>
                  <a:lnTo>
                    <a:pt x="486" y="816"/>
                  </a:lnTo>
                  <a:lnTo>
                    <a:pt x="498" y="804"/>
                  </a:lnTo>
                  <a:lnTo>
                    <a:pt x="504" y="804"/>
                  </a:lnTo>
                  <a:lnTo>
                    <a:pt x="510" y="798"/>
                  </a:lnTo>
                  <a:lnTo>
                    <a:pt x="480" y="798"/>
                  </a:lnTo>
                  <a:lnTo>
                    <a:pt x="462" y="792"/>
                  </a:lnTo>
                  <a:lnTo>
                    <a:pt x="450" y="792"/>
                  </a:lnTo>
                  <a:lnTo>
                    <a:pt x="432" y="786"/>
                  </a:lnTo>
                  <a:lnTo>
                    <a:pt x="408" y="786"/>
                  </a:lnTo>
                  <a:lnTo>
                    <a:pt x="390" y="780"/>
                  </a:lnTo>
                  <a:lnTo>
                    <a:pt x="372" y="780"/>
                  </a:lnTo>
                  <a:lnTo>
                    <a:pt x="360" y="774"/>
                  </a:lnTo>
                  <a:lnTo>
                    <a:pt x="348" y="774"/>
                  </a:lnTo>
                  <a:lnTo>
                    <a:pt x="360" y="804"/>
                  </a:lnTo>
                  <a:lnTo>
                    <a:pt x="342" y="804"/>
                  </a:lnTo>
                  <a:lnTo>
                    <a:pt x="330" y="816"/>
                  </a:lnTo>
                  <a:lnTo>
                    <a:pt x="330" y="822"/>
                  </a:lnTo>
                  <a:lnTo>
                    <a:pt x="336" y="828"/>
                  </a:lnTo>
                  <a:lnTo>
                    <a:pt x="348" y="834"/>
                  </a:lnTo>
                  <a:lnTo>
                    <a:pt x="354" y="840"/>
                  </a:lnTo>
                  <a:lnTo>
                    <a:pt x="366" y="840"/>
                  </a:lnTo>
                  <a:lnTo>
                    <a:pt x="372" y="846"/>
                  </a:lnTo>
                  <a:lnTo>
                    <a:pt x="372" y="852"/>
                  </a:lnTo>
                  <a:lnTo>
                    <a:pt x="360" y="852"/>
                  </a:lnTo>
                  <a:lnTo>
                    <a:pt x="348" y="846"/>
                  </a:lnTo>
                  <a:lnTo>
                    <a:pt x="336" y="846"/>
                  </a:lnTo>
                  <a:lnTo>
                    <a:pt x="324" y="840"/>
                  </a:lnTo>
                  <a:lnTo>
                    <a:pt x="306" y="834"/>
                  </a:lnTo>
                  <a:lnTo>
                    <a:pt x="300" y="834"/>
                  </a:lnTo>
                  <a:lnTo>
                    <a:pt x="294" y="840"/>
                  </a:lnTo>
                  <a:lnTo>
                    <a:pt x="294" y="846"/>
                  </a:lnTo>
                  <a:lnTo>
                    <a:pt x="306" y="858"/>
                  </a:lnTo>
                  <a:lnTo>
                    <a:pt x="318" y="864"/>
                  </a:lnTo>
                  <a:lnTo>
                    <a:pt x="324" y="870"/>
                  </a:lnTo>
                  <a:lnTo>
                    <a:pt x="336" y="870"/>
                  </a:lnTo>
                  <a:lnTo>
                    <a:pt x="336" y="882"/>
                  </a:lnTo>
                  <a:lnTo>
                    <a:pt x="342" y="894"/>
                  </a:lnTo>
                  <a:lnTo>
                    <a:pt x="366" y="918"/>
                  </a:lnTo>
                  <a:lnTo>
                    <a:pt x="372" y="930"/>
                  </a:lnTo>
                  <a:lnTo>
                    <a:pt x="372" y="954"/>
                  </a:lnTo>
                  <a:lnTo>
                    <a:pt x="408" y="960"/>
                  </a:lnTo>
                  <a:lnTo>
                    <a:pt x="414" y="978"/>
                  </a:lnTo>
                  <a:lnTo>
                    <a:pt x="444" y="978"/>
                  </a:lnTo>
                  <a:lnTo>
                    <a:pt x="480" y="996"/>
                  </a:lnTo>
                  <a:lnTo>
                    <a:pt x="486" y="1002"/>
                  </a:lnTo>
                  <a:lnTo>
                    <a:pt x="486" y="1014"/>
                  </a:lnTo>
                  <a:lnTo>
                    <a:pt x="480" y="1020"/>
                  </a:lnTo>
                  <a:lnTo>
                    <a:pt x="468" y="1026"/>
                  </a:lnTo>
                  <a:lnTo>
                    <a:pt x="462" y="1038"/>
                  </a:lnTo>
                  <a:lnTo>
                    <a:pt x="462" y="1056"/>
                  </a:lnTo>
                  <a:lnTo>
                    <a:pt x="468" y="1062"/>
                  </a:lnTo>
                  <a:lnTo>
                    <a:pt x="492" y="1062"/>
                  </a:lnTo>
                  <a:lnTo>
                    <a:pt x="498" y="1056"/>
                  </a:lnTo>
                  <a:lnTo>
                    <a:pt x="504" y="1038"/>
                  </a:lnTo>
                  <a:lnTo>
                    <a:pt x="510" y="1026"/>
                  </a:lnTo>
                  <a:lnTo>
                    <a:pt x="516" y="1020"/>
                  </a:lnTo>
                  <a:lnTo>
                    <a:pt x="528" y="1020"/>
                  </a:lnTo>
                  <a:lnTo>
                    <a:pt x="546" y="1026"/>
                  </a:lnTo>
                  <a:lnTo>
                    <a:pt x="546" y="1020"/>
                  </a:lnTo>
                  <a:lnTo>
                    <a:pt x="552" y="1014"/>
                  </a:lnTo>
                  <a:lnTo>
                    <a:pt x="570" y="1014"/>
                  </a:lnTo>
                  <a:lnTo>
                    <a:pt x="594" y="1026"/>
                  </a:lnTo>
                  <a:lnTo>
                    <a:pt x="606" y="1026"/>
                  </a:lnTo>
                  <a:lnTo>
                    <a:pt x="618" y="1038"/>
                  </a:lnTo>
                  <a:lnTo>
                    <a:pt x="630" y="1044"/>
                  </a:lnTo>
                  <a:lnTo>
                    <a:pt x="636" y="1056"/>
                  </a:lnTo>
                  <a:lnTo>
                    <a:pt x="642" y="1062"/>
                  </a:lnTo>
                  <a:lnTo>
                    <a:pt x="648" y="1074"/>
                  </a:lnTo>
                  <a:lnTo>
                    <a:pt x="672" y="1098"/>
                  </a:lnTo>
                  <a:lnTo>
                    <a:pt x="684" y="1104"/>
                  </a:lnTo>
                  <a:lnTo>
                    <a:pt x="690" y="1110"/>
                  </a:lnTo>
                  <a:lnTo>
                    <a:pt x="696" y="1104"/>
                  </a:lnTo>
                  <a:lnTo>
                    <a:pt x="696" y="1098"/>
                  </a:lnTo>
                  <a:lnTo>
                    <a:pt x="702" y="1092"/>
                  </a:lnTo>
                  <a:lnTo>
                    <a:pt x="654" y="810"/>
                  </a:lnTo>
                  <a:lnTo>
                    <a:pt x="798" y="768"/>
                  </a:lnTo>
                  <a:lnTo>
                    <a:pt x="804" y="774"/>
                  </a:lnTo>
                  <a:lnTo>
                    <a:pt x="804" y="762"/>
                  </a:lnTo>
                  <a:lnTo>
                    <a:pt x="810" y="756"/>
                  </a:lnTo>
                  <a:lnTo>
                    <a:pt x="810" y="750"/>
                  </a:lnTo>
                  <a:lnTo>
                    <a:pt x="816" y="738"/>
                  </a:lnTo>
                  <a:lnTo>
                    <a:pt x="816" y="732"/>
                  </a:lnTo>
                  <a:lnTo>
                    <a:pt x="822" y="726"/>
                  </a:lnTo>
                  <a:lnTo>
                    <a:pt x="846" y="726"/>
                  </a:lnTo>
                  <a:lnTo>
                    <a:pt x="852" y="750"/>
                  </a:lnTo>
                  <a:lnTo>
                    <a:pt x="864" y="744"/>
                  </a:lnTo>
                  <a:lnTo>
                    <a:pt x="870" y="744"/>
                  </a:lnTo>
                  <a:lnTo>
                    <a:pt x="876" y="738"/>
                  </a:lnTo>
                  <a:lnTo>
                    <a:pt x="876" y="732"/>
                  </a:lnTo>
                  <a:lnTo>
                    <a:pt x="852" y="708"/>
                  </a:lnTo>
                  <a:lnTo>
                    <a:pt x="870" y="708"/>
                  </a:lnTo>
                  <a:lnTo>
                    <a:pt x="882" y="720"/>
                  </a:lnTo>
                  <a:lnTo>
                    <a:pt x="936" y="720"/>
                  </a:lnTo>
                  <a:lnTo>
                    <a:pt x="924" y="708"/>
                  </a:lnTo>
                  <a:lnTo>
                    <a:pt x="918" y="708"/>
                  </a:lnTo>
                  <a:lnTo>
                    <a:pt x="906" y="696"/>
                  </a:lnTo>
                  <a:lnTo>
                    <a:pt x="882" y="696"/>
                  </a:lnTo>
                  <a:lnTo>
                    <a:pt x="876" y="690"/>
                  </a:lnTo>
                  <a:lnTo>
                    <a:pt x="876" y="684"/>
                  </a:lnTo>
                  <a:lnTo>
                    <a:pt x="882" y="678"/>
                  </a:lnTo>
                  <a:lnTo>
                    <a:pt x="906" y="678"/>
                  </a:lnTo>
                  <a:lnTo>
                    <a:pt x="924" y="666"/>
                  </a:lnTo>
                  <a:lnTo>
                    <a:pt x="930" y="672"/>
                  </a:lnTo>
                  <a:lnTo>
                    <a:pt x="936" y="684"/>
                  </a:lnTo>
                  <a:lnTo>
                    <a:pt x="942" y="690"/>
                  </a:lnTo>
                  <a:lnTo>
                    <a:pt x="948" y="690"/>
                  </a:lnTo>
                  <a:lnTo>
                    <a:pt x="954" y="684"/>
                  </a:lnTo>
                  <a:lnTo>
                    <a:pt x="960" y="690"/>
                  </a:lnTo>
                  <a:lnTo>
                    <a:pt x="966" y="702"/>
                  </a:lnTo>
                  <a:lnTo>
                    <a:pt x="966" y="708"/>
                  </a:lnTo>
                  <a:lnTo>
                    <a:pt x="960" y="714"/>
                  </a:lnTo>
                  <a:lnTo>
                    <a:pt x="954" y="714"/>
                  </a:lnTo>
                  <a:lnTo>
                    <a:pt x="942" y="720"/>
                  </a:lnTo>
                  <a:lnTo>
                    <a:pt x="924" y="738"/>
                  </a:lnTo>
                  <a:lnTo>
                    <a:pt x="888" y="738"/>
                  </a:lnTo>
                  <a:lnTo>
                    <a:pt x="882" y="744"/>
                  </a:lnTo>
                  <a:lnTo>
                    <a:pt x="882" y="756"/>
                  </a:lnTo>
                  <a:lnTo>
                    <a:pt x="888" y="762"/>
                  </a:lnTo>
                  <a:lnTo>
                    <a:pt x="900" y="762"/>
                  </a:lnTo>
                  <a:lnTo>
                    <a:pt x="906" y="768"/>
                  </a:lnTo>
                  <a:lnTo>
                    <a:pt x="918" y="768"/>
                  </a:lnTo>
                  <a:lnTo>
                    <a:pt x="918" y="786"/>
                  </a:lnTo>
                  <a:lnTo>
                    <a:pt x="912" y="798"/>
                  </a:lnTo>
                  <a:lnTo>
                    <a:pt x="912" y="816"/>
                  </a:lnTo>
                  <a:lnTo>
                    <a:pt x="918" y="822"/>
                  </a:lnTo>
                  <a:lnTo>
                    <a:pt x="984" y="858"/>
                  </a:lnTo>
                  <a:lnTo>
                    <a:pt x="1062" y="930"/>
                  </a:lnTo>
                  <a:lnTo>
                    <a:pt x="1068" y="930"/>
                  </a:lnTo>
                  <a:lnTo>
                    <a:pt x="1074" y="924"/>
                  </a:lnTo>
                  <a:lnTo>
                    <a:pt x="1110" y="924"/>
                  </a:lnTo>
                  <a:lnTo>
                    <a:pt x="1128" y="918"/>
                  </a:lnTo>
                  <a:lnTo>
                    <a:pt x="1188" y="918"/>
                  </a:lnTo>
                  <a:lnTo>
                    <a:pt x="1206" y="924"/>
                  </a:lnTo>
                  <a:lnTo>
                    <a:pt x="1224" y="924"/>
                  </a:lnTo>
                  <a:lnTo>
                    <a:pt x="1230" y="918"/>
                  </a:lnTo>
                  <a:lnTo>
                    <a:pt x="1254" y="906"/>
                  </a:lnTo>
                  <a:lnTo>
                    <a:pt x="1266" y="906"/>
                  </a:lnTo>
                  <a:lnTo>
                    <a:pt x="1272" y="918"/>
                  </a:lnTo>
                  <a:lnTo>
                    <a:pt x="1290" y="936"/>
                  </a:lnTo>
                  <a:lnTo>
                    <a:pt x="1296" y="954"/>
                  </a:lnTo>
                  <a:lnTo>
                    <a:pt x="1308" y="960"/>
                  </a:lnTo>
                  <a:lnTo>
                    <a:pt x="1314" y="972"/>
                  </a:lnTo>
                  <a:lnTo>
                    <a:pt x="1344" y="972"/>
                  </a:lnTo>
                  <a:lnTo>
                    <a:pt x="1344" y="984"/>
                  </a:lnTo>
                  <a:lnTo>
                    <a:pt x="1350" y="1002"/>
                  </a:lnTo>
                  <a:lnTo>
                    <a:pt x="1350" y="1044"/>
                  </a:lnTo>
                  <a:lnTo>
                    <a:pt x="1356" y="1050"/>
                  </a:lnTo>
                  <a:lnTo>
                    <a:pt x="1362" y="1050"/>
                  </a:lnTo>
                  <a:lnTo>
                    <a:pt x="1368" y="1044"/>
                  </a:lnTo>
                  <a:lnTo>
                    <a:pt x="1380" y="1044"/>
                  </a:lnTo>
                  <a:lnTo>
                    <a:pt x="1386" y="1050"/>
                  </a:lnTo>
                  <a:lnTo>
                    <a:pt x="1416" y="1110"/>
                  </a:lnTo>
                  <a:lnTo>
                    <a:pt x="1494" y="1110"/>
                  </a:lnTo>
                  <a:lnTo>
                    <a:pt x="1512" y="1116"/>
                  </a:lnTo>
                  <a:lnTo>
                    <a:pt x="1512" y="1134"/>
                  </a:lnTo>
                  <a:lnTo>
                    <a:pt x="1506" y="1140"/>
                  </a:lnTo>
                  <a:lnTo>
                    <a:pt x="1506" y="1152"/>
                  </a:lnTo>
                  <a:lnTo>
                    <a:pt x="1512" y="1152"/>
                  </a:lnTo>
                  <a:lnTo>
                    <a:pt x="1524" y="1158"/>
                  </a:lnTo>
                  <a:lnTo>
                    <a:pt x="1536" y="1158"/>
                  </a:lnTo>
                  <a:lnTo>
                    <a:pt x="1542" y="1164"/>
                  </a:lnTo>
                  <a:lnTo>
                    <a:pt x="1542" y="1152"/>
                  </a:lnTo>
                  <a:lnTo>
                    <a:pt x="1536" y="1146"/>
                  </a:lnTo>
                  <a:lnTo>
                    <a:pt x="1536" y="1134"/>
                  </a:lnTo>
                  <a:lnTo>
                    <a:pt x="1548" y="1122"/>
                  </a:lnTo>
                  <a:lnTo>
                    <a:pt x="1560" y="1116"/>
                  </a:lnTo>
                  <a:lnTo>
                    <a:pt x="1566" y="1110"/>
                  </a:lnTo>
                  <a:lnTo>
                    <a:pt x="1572" y="1110"/>
                  </a:lnTo>
                  <a:lnTo>
                    <a:pt x="1572" y="1092"/>
                  </a:lnTo>
                  <a:lnTo>
                    <a:pt x="1584" y="1080"/>
                  </a:lnTo>
                  <a:lnTo>
                    <a:pt x="1596" y="1074"/>
                  </a:lnTo>
                  <a:lnTo>
                    <a:pt x="1608" y="1074"/>
                  </a:lnTo>
                  <a:lnTo>
                    <a:pt x="1614" y="1068"/>
                  </a:lnTo>
                  <a:lnTo>
                    <a:pt x="1620" y="1068"/>
                  </a:lnTo>
                  <a:lnTo>
                    <a:pt x="1632" y="1044"/>
                  </a:lnTo>
                  <a:lnTo>
                    <a:pt x="1656" y="1044"/>
                  </a:lnTo>
                  <a:lnTo>
                    <a:pt x="1686" y="1026"/>
                  </a:lnTo>
                  <a:lnTo>
                    <a:pt x="1662" y="1026"/>
                  </a:lnTo>
                  <a:lnTo>
                    <a:pt x="1662" y="1008"/>
                  </a:lnTo>
                  <a:lnTo>
                    <a:pt x="1668" y="996"/>
                  </a:lnTo>
                  <a:lnTo>
                    <a:pt x="1686" y="978"/>
                  </a:lnTo>
                  <a:lnTo>
                    <a:pt x="1716" y="978"/>
                  </a:lnTo>
                  <a:lnTo>
                    <a:pt x="1728" y="984"/>
                  </a:lnTo>
                  <a:lnTo>
                    <a:pt x="1746" y="990"/>
                  </a:lnTo>
                  <a:lnTo>
                    <a:pt x="1782" y="1008"/>
                  </a:lnTo>
                  <a:lnTo>
                    <a:pt x="1812" y="1008"/>
                  </a:lnTo>
                  <a:lnTo>
                    <a:pt x="1830" y="1014"/>
                  </a:lnTo>
                  <a:lnTo>
                    <a:pt x="1830" y="1002"/>
                  </a:lnTo>
                  <a:lnTo>
                    <a:pt x="1824" y="990"/>
                  </a:lnTo>
                  <a:lnTo>
                    <a:pt x="1824" y="960"/>
                  </a:lnTo>
                  <a:lnTo>
                    <a:pt x="1830" y="954"/>
                  </a:lnTo>
                  <a:lnTo>
                    <a:pt x="1872" y="954"/>
                  </a:lnTo>
                  <a:lnTo>
                    <a:pt x="1884" y="960"/>
                  </a:lnTo>
                  <a:lnTo>
                    <a:pt x="1890" y="972"/>
                  </a:lnTo>
                  <a:lnTo>
                    <a:pt x="1914" y="972"/>
                  </a:lnTo>
                  <a:lnTo>
                    <a:pt x="1926" y="978"/>
                  </a:lnTo>
                  <a:lnTo>
                    <a:pt x="1944" y="978"/>
                  </a:lnTo>
                  <a:lnTo>
                    <a:pt x="1962" y="972"/>
                  </a:lnTo>
                  <a:lnTo>
                    <a:pt x="2082" y="972"/>
                  </a:lnTo>
                  <a:lnTo>
                    <a:pt x="2094" y="978"/>
                  </a:lnTo>
                  <a:lnTo>
                    <a:pt x="2106" y="978"/>
                  </a:lnTo>
                  <a:lnTo>
                    <a:pt x="2154" y="972"/>
                  </a:lnTo>
                  <a:lnTo>
                    <a:pt x="2166" y="984"/>
                  </a:lnTo>
                  <a:lnTo>
                    <a:pt x="2184" y="984"/>
                  </a:lnTo>
                  <a:lnTo>
                    <a:pt x="2208" y="1014"/>
                  </a:lnTo>
                  <a:lnTo>
                    <a:pt x="2250" y="1014"/>
                  </a:lnTo>
                  <a:lnTo>
                    <a:pt x="2268" y="1020"/>
                  </a:lnTo>
                  <a:lnTo>
                    <a:pt x="2262" y="1014"/>
                  </a:lnTo>
                  <a:lnTo>
                    <a:pt x="2262" y="1002"/>
                  </a:lnTo>
                  <a:lnTo>
                    <a:pt x="2256" y="996"/>
                  </a:lnTo>
                  <a:lnTo>
                    <a:pt x="2256" y="984"/>
                  </a:lnTo>
                  <a:lnTo>
                    <a:pt x="2280" y="984"/>
                  </a:lnTo>
                  <a:lnTo>
                    <a:pt x="2262" y="966"/>
                  </a:lnTo>
                  <a:lnTo>
                    <a:pt x="2262" y="960"/>
                  </a:lnTo>
                  <a:lnTo>
                    <a:pt x="2268" y="954"/>
                  </a:lnTo>
                  <a:lnTo>
                    <a:pt x="2286" y="954"/>
                  </a:lnTo>
                  <a:lnTo>
                    <a:pt x="2286" y="942"/>
                  </a:lnTo>
                  <a:lnTo>
                    <a:pt x="2274" y="936"/>
                  </a:lnTo>
                  <a:lnTo>
                    <a:pt x="2268" y="924"/>
                  </a:lnTo>
                  <a:lnTo>
                    <a:pt x="2226" y="882"/>
                  </a:lnTo>
                  <a:lnTo>
                    <a:pt x="2214" y="858"/>
                  </a:lnTo>
                  <a:lnTo>
                    <a:pt x="2214" y="828"/>
                  </a:lnTo>
                  <a:lnTo>
                    <a:pt x="2196" y="828"/>
                  </a:lnTo>
                  <a:lnTo>
                    <a:pt x="2184" y="822"/>
                  </a:lnTo>
                  <a:lnTo>
                    <a:pt x="2178" y="816"/>
                  </a:lnTo>
                  <a:lnTo>
                    <a:pt x="2178" y="810"/>
                  </a:lnTo>
                  <a:lnTo>
                    <a:pt x="2184" y="804"/>
                  </a:lnTo>
                  <a:lnTo>
                    <a:pt x="2196" y="798"/>
                  </a:lnTo>
                  <a:lnTo>
                    <a:pt x="2208" y="798"/>
                  </a:lnTo>
                  <a:lnTo>
                    <a:pt x="2220" y="792"/>
                  </a:lnTo>
                  <a:lnTo>
                    <a:pt x="2232" y="792"/>
                  </a:lnTo>
                  <a:lnTo>
                    <a:pt x="2268" y="774"/>
                  </a:lnTo>
                  <a:lnTo>
                    <a:pt x="2280" y="774"/>
                  </a:lnTo>
                  <a:lnTo>
                    <a:pt x="2286" y="780"/>
                  </a:lnTo>
                  <a:lnTo>
                    <a:pt x="2292" y="792"/>
                  </a:lnTo>
                  <a:lnTo>
                    <a:pt x="2298" y="798"/>
                  </a:lnTo>
                  <a:lnTo>
                    <a:pt x="2316" y="786"/>
                  </a:lnTo>
                  <a:lnTo>
                    <a:pt x="2328" y="798"/>
                  </a:lnTo>
                  <a:lnTo>
                    <a:pt x="2334" y="798"/>
                  </a:lnTo>
                  <a:lnTo>
                    <a:pt x="2340" y="792"/>
                  </a:lnTo>
                  <a:lnTo>
                    <a:pt x="2340" y="780"/>
                  </a:lnTo>
                  <a:lnTo>
                    <a:pt x="2334" y="774"/>
                  </a:lnTo>
                  <a:lnTo>
                    <a:pt x="2328" y="774"/>
                  </a:lnTo>
                  <a:lnTo>
                    <a:pt x="2322" y="768"/>
                  </a:lnTo>
                  <a:lnTo>
                    <a:pt x="2316" y="768"/>
                  </a:lnTo>
                  <a:lnTo>
                    <a:pt x="2316" y="630"/>
                  </a:lnTo>
                  <a:lnTo>
                    <a:pt x="2328" y="630"/>
                  </a:lnTo>
                  <a:lnTo>
                    <a:pt x="2340" y="636"/>
                  </a:lnTo>
                  <a:lnTo>
                    <a:pt x="2352" y="636"/>
                  </a:lnTo>
                  <a:lnTo>
                    <a:pt x="2376" y="648"/>
                  </a:lnTo>
                  <a:lnTo>
                    <a:pt x="2424" y="648"/>
                  </a:lnTo>
                  <a:lnTo>
                    <a:pt x="2436" y="660"/>
                  </a:lnTo>
                  <a:lnTo>
                    <a:pt x="2454" y="642"/>
                  </a:lnTo>
                  <a:lnTo>
                    <a:pt x="2472" y="642"/>
                  </a:lnTo>
                  <a:lnTo>
                    <a:pt x="2478" y="636"/>
                  </a:lnTo>
                  <a:lnTo>
                    <a:pt x="2478" y="618"/>
                  </a:lnTo>
                  <a:lnTo>
                    <a:pt x="2466" y="594"/>
                  </a:lnTo>
                  <a:lnTo>
                    <a:pt x="2454" y="582"/>
                  </a:lnTo>
                  <a:lnTo>
                    <a:pt x="2442" y="558"/>
                  </a:lnTo>
                  <a:lnTo>
                    <a:pt x="2442" y="540"/>
                  </a:lnTo>
                  <a:lnTo>
                    <a:pt x="2454" y="528"/>
                  </a:lnTo>
                  <a:lnTo>
                    <a:pt x="2496" y="528"/>
                  </a:lnTo>
                  <a:lnTo>
                    <a:pt x="2502" y="522"/>
                  </a:lnTo>
                  <a:lnTo>
                    <a:pt x="2502" y="510"/>
                  </a:lnTo>
                  <a:lnTo>
                    <a:pt x="2484" y="492"/>
                  </a:lnTo>
                  <a:close/>
                  <a:moveTo>
                    <a:pt x="2082" y="696"/>
                  </a:moveTo>
                  <a:lnTo>
                    <a:pt x="2046" y="696"/>
                  </a:lnTo>
                  <a:lnTo>
                    <a:pt x="2046" y="702"/>
                  </a:lnTo>
                  <a:lnTo>
                    <a:pt x="2040" y="708"/>
                  </a:lnTo>
                  <a:lnTo>
                    <a:pt x="2028" y="708"/>
                  </a:lnTo>
                  <a:lnTo>
                    <a:pt x="2022" y="702"/>
                  </a:lnTo>
                  <a:lnTo>
                    <a:pt x="2010" y="696"/>
                  </a:lnTo>
                  <a:lnTo>
                    <a:pt x="1980" y="702"/>
                  </a:lnTo>
                  <a:lnTo>
                    <a:pt x="1950" y="696"/>
                  </a:lnTo>
                  <a:lnTo>
                    <a:pt x="1932" y="696"/>
                  </a:lnTo>
                  <a:lnTo>
                    <a:pt x="1908" y="690"/>
                  </a:lnTo>
                  <a:lnTo>
                    <a:pt x="1860" y="690"/>
                  </a:lnTo>
                  <a:lnTo>
                    <a:pt x="1854" y="684"/>
                  </a:lnTo>
                  <a:lnTo>
                    <a:pt x="1854" y="678"/>
                  </a:lnTo>
                  <a:lnTo>
                    <a:pt x="1836" y="696"/>
                  </a:lnTo>
                  <a:lnTo>
                    <a:pt x="1830" y="696"/>
                  </a:lnTo>
                  <a:lnTo>
                    <a:pt x="1824" y="708"/>
                  </a:lnTo>
                  <a:lnTo>
                    <a:pt x="1824" y="714"/>
                  </a:lnTo>
                  <a:lnTo>
                    <a:pt x="1818" y="726"/>
                  </a:lnTo>
                  <a:lnTo>
                    <a:pt x="1812" y="732"/>
                  </a:lnTo>
                  <a:lnTo>
                    <a:pt x="1794" y="732"/>
                  </a:lnTo>
                  <a:lnTo>
                    <a:pt x="1800" y="762"/>
                  </a:lnTo>
                  <a:lnTo>
                    <a:pt x="1788" y="768"/>
                  </a:lnTo>
                  <a:lnTo>
                    <a:pt x="1806" y="786"/>
                  </a:lnTo>
                  <a:lnTo>
                    <a:pt x="1800" y="810"/>
                  </a:lnTo>
                  <a:lnTo>
                    <a:pt x="1794" y="810"/>
                  </a:lnTo>
                  <a:lnTo>
                    <a:pt x="1788" y="798"/>
                  </a:lnTo>
                  <a:lnTo>
                    <a:pt x="1776" y="792"/>
                  </a:lnTo>
                  <a:lnTo>
                    <a:pt x="1770" y="780"/>
                  </a:lnTo>
                  <a:lnTo>
                    <a:pt x="1758" y="774"/>
                  </a:lnTo>
                  <a:lnTo>
                    <a:pt x="1752" y="762"/>
                  </a:lnTo>
                  <a:lnTo>
                    <a:pt x="1752" y="750"/>
                  </a:lnTo>
                  <a:lnTo>
                    <a:pt x="1746" y="732"/>
                  </a:lnTo>
                  <a:lnTo>
                    <a:pt x="1746" y="720"/>
                  </a:lnTo>
                  <a:lnTo>
                    <a:pt x="1764" y="702"/>
                  </a:lnTo>
                  <a:lnTo>
                    <a:pt x="1776" y="702"/>
                  </a:lnTo>
                  <a:lnTo>
                    <a:pt x="1782" y="696"/>
                  </a:lnTo>
                  <a:lnTo>
                    <a:pt x="1788" y="684"/>
                  </a:lnTo>
                  <a:lnTo>
                    <a:pt x="1788" y="678"/>
                  </a:lnTo>
                  <a:lnTo>
                    <a:pt x="1800" y="666"/>
                  </a:lnTo>
                  <a:lnTo>
                    <a:pt x="1818" y="666"/>
                  </a:lnTo>
                  <a:lnTo>
                    <a:pt x="1830" y="672"/>
                  </a:lnTo>
                  <a:lnTo>
                    <a:pt x="1848" y="672"/>
                  </a:lnTo>
                  <a:lnTo>
                    <a:pt x="1854" y="666"/>
                  </a:lnTo>
                  <a:lnTo>
                    <a:pt x="1896" y="666"/>
                  </a:lnTo>
                  <a:lnTo>
                    <a:pt x="1908" y="672"/>
                  </a:lnTo>
                  <a:lnTo>
                    <a:pt x="1914" y="678"/>
                  </a:lnTo>
                  <a:lnTo>
                    <a:pt x="1932" y="678"/>
                  </a:lnTo>
                  <a:lnTo>
                    <a:pt x="1944" y="684"/>
                  </a:lnTo>
                  <a:lnTo>
                    <a:pt x="1974" y="684"/>
                  </a:lnTo>
                  <a:lnTo>
                    <a:pt x="1986" y="672"/>
                  </a:lnTo>
                  <a:lnTo>
                    <a:pt x="2028" y="672"/>
                  </a:lnTo>
                  <a:lnTo>
                    <a:pt x="2034" y="678"/>
                  </a:lnTo>
                  <a:lnTo>
                    <a:pt x="2046" y="678"/>
                  </a:lnTo>
                  <a:lnTo>
                    <a:pt x="2052" y="672"/>
                  </a:lnTo>
                  <a:lnTo>
                    <a:pt x="2064" y="666"/>
                  </a:lnTo>
                  <a:lnTo>
                    <a:pt x="2088" y="666"/>
                  </a:lnTo>
                  <a:lnTo>
                    <a:pt x="2088" y="684"/>
                  </a:lnTo>
                  <a:lnTo>
                    <a:pt x="2082" y="690"/>
                  </a:lnTo>
                  <a:lnTo>
                    <a:pt x="2082" y="696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46" name="Jordan" descr="© INSCALE GmbH, 05.05.2010&#10;http://www.presentationload.com/">
              <a:extLst>
                <a:ext uri="{FF2B5EF4-FFF2-40B4-BE49-F238E27FC236}">
                  <a16:creationId xmlns:a16="http://schemas.microsoft.com/office/drawing/2014/main" id="{D7F8B646-9FCF-4F15-B732-020E27822CE8}"/>
                </a:ext>
              </a:extLst>
            </p:cNvPr>
            <p:cNvSpPr>
              <a:spLocks/>
            </p:cNvSpPr>
            <p:nvPr/>
          </p:nvSpPr>
          <p:spPr bwMode="gray">
            <a:xfrm>
              <a:off x="6621691" y="3316267"/>
              <a:ext cx="123830" cy="150762"/>
            </a:xfrm>
            <a:custGeom>
              <a:avLst/>
              <a:gdLst>
                <a:gd name="T0" fmla="*/ 2147483647 w 282"/>
                <a:gd name="T1" fmla="*/ 2147483647 h 336"/>
                <a:gd name="T2" fmla="*/ 2147483647 w 282"/>
                <a:gd name="T3" fmla="*/ 2147483647 h 336"/>
                <a:gd name="T4" fmla="*/ 2147483647 w 282"/>
                <a:gd name="T5" fmla="*/ 0 h 336"/>
                <a:gd name="T6" fmla="*/ 2147483647 w 282"/>
                <a:gd name="T7" fmla="*/ 2147483647 h 336"/>
                <a:gd name="T8" fmla="*/ 2147483647 w 282"/>
                <a:gd name="T9" fmla="*/ 2147483647 h 336"/>
                <a:gd name="T10" fmla="*/ 2147483647 w 282"/>
                <a:gd name="T11" fmla="*/ 2147483647 h 336"/>
                <a:gd name="T12" fmla="*/ 2147483647 w 282"/>
                <a:gd name="T13" fmla="*/ 2147483647 h 336"/>
                <a:gd name="T14" fmla="*/ 2147483647 w 282"/>
                <a:gd name="T15" fmla="*/ 2147483647 h 336"/>
                <a:gd name="T16" fmla="*/ 2147483647 w 282"/>
                <a:gd name="T17" fmla="*/ 2147483647 h 336"/>
                <a:gd name="T18" fmla="*/ 2147483647 w 282"/>
                <a:gd name="T19" fmla="*/ 2147483647 h 336"/>
                <a:gd name="T20" fmla="*/ 2147483647 w 282"/>
                <a:gd name="T21" fmla="*/ 2147483647 h 336"/>
                <a:gd name="T22" fmla="*/ 2147483647 w 282"/>
                <a:gd name="T23" fmla="*/ 2147483647 h 336"/>
                <a:gd name="T24" fmla="*/ 2147483647 w 282"/>
                <a:gd name="T25" fmla="*/ 2147483647 h 336"/>
                <a:gd name="T26" fmla="*/ 2147483647 w 282"/>
                <a:gd name="T27" fmla="*/ 2147483647 h 336"/>
                <a:gd name="T28" fmla="*/ 2147483647 w 282"/>
                <a:gd name="T29" fmla="*/ 2147483647 h 336"/>
                <a:gd name="T30" fmla="*/ 2147483647 w 282"/>
                <a:gd name="T31" fmla="*/ 2147483647 h 336"/>
                <a:gd name="T32" fmla="*/ 2147483647 w 282"/>
                <a:gd name="T33" fmla="*/ 2147483647 h 336"/>
                <a:gd name="T34" fmla="*/ 2147483647 w 282"/>
                <a:gd name="T35" fmla="*/ 2147483647 h 336"/>
                <a:gd name="T36" fmla="*/ 2147483647 w 282"/>
                <a:gd name="T37" fmla="*/ 2147483647 h 336"/>
                <a:gd name="T38" fmla="*/ 2147483647 w 282"/>
                <a:gd name="T39" fmla="*/ 2147483647 h 336"/>
                <a:gd name="T40" fmla="*/ 2147483647 w 282"/>
                <a:gd name="T41" fmla="*/ 2147483647 h 336"/>
                <a:gd name="T42" fmla="*/ 2147483647 w 282"/>
                <a:gd name="T43" fmla="*/ 2147483647 h 336"/>
                <a:gd name="T44" fmla="*/ 2147483647 w 282"/>
                <a:gd name="T45" fmla="*/ 2147483647 h 336"/>
                <a:gd name="T46" fmla="*/ 0 w 282"/>
                <a:gd name="T47" fmla="*/ 2147483647 h 336"/>
                <a:gd name="T48" fmla="*/ 0 w 282"/>
                <a:gd name="T49" fmla="*/ 2147483647 h 336"/>
                <a:gd name="T50" fmla="*/ 2147483647 w 282"/>
                <a:gd name="T51" fmla="*/ 2147483647 h 336"/>
                <a:gd name="T52" fmla="*/ 2147483647 w 282"/>
                <a:gd name="T53" fmla="*/ 2147483647 h 336"/>
                <a:gd name="T54" fmla="*/ 2147483647 w 282"/>
                <a:gd name="T55" fmla="*/ 2147483647 h 336"/>
                <a:gd name="T56" fmla="*/ 2147483647 w 282"/>
                <a:gd name="T57" fmla="*/ 2147483647 h 336"/>
                <a:gd name="T58" fmla="*/ 2147483647 w 282"/>
                <a:gd name="T59" fmla="*/ 2147483647 h 336"/>
                <a:gd name="T60" fmla="*/ 2147483647 w 282"/>
                <a:gd name="T61" fmla="*/ 2147483647 h 336"/>
                <a:gd name="T62" fmla="*/ 2147483647 w 282"/>
                <a:gd name="T63" fmla="*/ 2147483647 h 336"/>
                <a:gd name="T64" fmla="*/ 2147483647 w 282"/>
                <a:gd name="T65" fmla="*/ 2147483647 h 336"/>
                <a:gd name="T66" fmla="*/ 2147483647 w 282"/>
                <a:gd name="T67" fmla="*/ 2147483647 h 336"/>
                <a:gd name="T68" fmla="*/ 2147483647 w 282"/>
                <a:gd name="T69" fmla="*/ 2147483647 h 336"/>
                <a:gd name="T70" fmla="*/ 2147483647 w 282"/>
                <a:gd name="T71" fmla="*/ 2147483647 h 336"/>
                <a:gd name="T72" fmla="*/ 2147483647 w 282"/>
                <a:gd name="T73" fmla="*/ 2147483647 h 336"/>
                <a:gd name="T74" fmla="*/ 2147483647 w 282"/>
                <a:gd name="T75" fmla="*/ 2147483647 h 336"/>
                <a:gd name="T76" fmla="*/ 2147483647 w 282"/>
                <a:gd name="T77" fmla="*/ 2147483647 h 336"/>
                <a:gd name="T78" fmla="*/ 2147483647 w 282"/>
                <a:gd name="T79" fmla="*/ 2147483647 h 336"/>
                <a:gd name="T80" fmla="*/ 2147483647 w 282"/>
                <a:gd name="T81" fmla="*/ 2147483647 h 336"/>
                <a:gd name="T82" fmla="*/ 2147483647 w 282"/>
                <a:gd name="T83" fmla="*/ 2147483647 h 336"/>
                <a:gd name="T84" fmla="*/ 2147483647 w 282"/>
                <a:gd name="T85" fmla="*/ 2147483647 h 336"/>
                <a:gd name="T86" fmla="*/ 2147483647 w 282"/>
                <a:gd name="T87" fmla="*/ 2147483647 h 336"/>
                <a:gd name="T88" fmla="*/ 2147483647 w 282"/>
                <a:gd name="T89" fmla="*/ 2147483647 h 336"/>
                <a:gd name="T90" fmla="*/ 2147483647 w 282"/>
                <a:gd name="T91" fmla="*/ 2147483647 h 336"/>
                <a:gd name="T92" fmla="*/ 2147483647 w 282"/>
                <a:gd name="T93" fmla="*/ 2147483647 h 336"/>
                <a:gd name="T94" fmla="*/ 2147483647 w 282"/>
                <a:gd name="T95" fmla="*/ 2147483647 h 336"/>
                <a:gd name="T96" fmla="*/ 2147483647 w 282"/>
                <a:gd name="T97" fmla="*/ 2147483647 h 336"/>
                <a:gd name="T98" fmla="*/ 2147483647 w 282"/>
                <a:gd name="T99" fmla="*/ 2147483647 h 336"/>
                <a:gd name="T100" fmla="*/ 2147483647 w 282"/>
                <a:gd name="T101" fmla="*/ 2147483647 h 336"/>
                <a:gd name="T102" fmla="*/ 2147483647 w 282"/>
                <a:gd name="T103" fmla="*/ 2147483647 h 336"/>
                <a:gd name="T104" fmla="*/ 2147483647 w 282"/>
                <a:gd name="T105" fmla="*/ 2147483647 h 336"/>
                <a:gd name="T106" fmla="*/ 2147483647 w 282"/>
                <a:gd name="T107" fmla="*/ 2147483647 h 336"/>
                <a:gd name="T108" fmla="*/ 2147483647 w 282"/>
                <a:gd name="T109" fmla="*/ 2147483647 h 336"/>
                <a:gd name="T110" fmla="*/ 2147483647 w 282"/>
                <a:gd name="T111" fmla="*/ 2147483647 h 336"/>
                <a:gd name="T112" fmla="*/ 2147483647 w 282"/>
                <a:gd name="T113" fmla="*/ 2147483647 h 336"/>
                <a:gd name="T114" fmla="*/ 2147483647 w 282"/>
                <a:gd name="T115" fmla="*/ 2147483647 h 336"/>
                <a:gd name="T116" fmla="*/ 2147483647 w 282"/>
                <a:gd name="T117" fmla="*/ 2147483647 h 336"/>
                <a:gd name="T118" fmla="*/ 2147483647 w 282"/>
                <a:gd name="T119" fmla="*/ 2147483647 h 336"/>
                <a:gd name="T120" fmla="*/ 2147483647 w 282"/>
                <a:gd name="T121" fmla="*/ 2147483647 h 336"/>
                <a:gd name="T122" fmla="*/ 2147483647 w 282"/>
                <a:gd name="T123" fmla="*/ 2147483647 h 3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82"/>
                <a:gd name="T187" fmla="*/ 0 h 336"/>
                <a:gd name="T188" fmla="*/ 282 w 282"/>
                <a:gd name="T189" fmla="*/ 336 h 3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82" h="336">
                  <a:moveTo>
                    <a:pt x="258" y="60"/>
                  </a:moveTo>
                  <a:lnTo>
                    <a:pt x="258" y="42"/>
                  </a:lnTo>
                  <a:lnTo>
                    <a:pt x="234" y="0"/>
                  </a:lnTo>
                  <a:lnTo>
                    <a:pt x="222" y="6"/>
                  </a:lnTo>
                  <a:lnTo>
                    <a:pt x="198" y="30"/>
                  </a:lnTo>
                  <a:lnTo>
                    <a:pt x="138" y="78"/>
                  </a:lnTo>
                  <a:lnTo>
                    <a:pt x="114" y="84"/>
                  </a:lnTo>
                  <a:lnTo>
                    <a:pt x="96" y="84"/>
                  </a:lnTo>
                  <a:lnTo>
                    <a:pt x="84" y="78"/>
                  </a:lnTo>
                  <a:lnTo>
                    <a:pt x="72" y="66"/>
                  </a:lnTo>
                  <a:lnTo>
                    <a:pt x="36" y="48"/>
                  </a:lnTo>
                  <a:lnTo>
                    <a:pt x="30" y="48"/>
                  </a:lnTo>
                  <a:lnTo>
                    <a:pt x="24" y="66"/>
                  </a:lnTo>
                  <a:lnTo>
                    <a:pt x="30" y="138"/>
                  </a:lnTo>
                  <a:lnTo>
                    <a:pt x="18" y="150"/>
                  </a:lnTo>
                  <a:lnTo>
                    <a:pt x="18" y="162"/>
                  </a:lnTo>
                  <a:lnTo>
                    <a:pt x="30" y="174"/>
                  </a:lnTo>
                  <a:lnTo>
                    <a:pt x="30" y="186"/>
                  </a:lnTo>
                  <a:lnTo>
                    <a:pt x="24" y="198"/>
                  </a:lnTo>
                  <a:lnTo>
                    <a:pt x="18" y="204"/>
                  </a:lnTo>
                  <a:lnTo>
                    <a:pt x="12" y="216"/>
                  </a:lnTo>
                  <a:lnTo>
                    <a:pt x="6" y="222"/>
                  </a:lnTo>
                  <a:lnTo>
                    <a:pt x="6" y="282"/>
                  </a:lnTo>
                  <a:lnTo>
                    <a:pt x="0" y="294"/>
                  </a:lnTo>
                  <a:lnTo>
                    <a:pt x="0" y="312"/>
                  </a:lnTo>
                  <a:lnTo>
                    <a:pt x="6" y="324"/>
                  </a:lnTo>
                  <a:lnTo>
                    <a:pt x="24" y="324"/>
                  </a:lnTo>
                  <a:lnTo>
                    <a:pt x="48" y="336"/>
                  </a:lnTo>
                  <a:lnTo>
                    <a:pt x="84" y="336"/>
                  </a:lnTo>
                  <a:lnTo>
                    <a:pt x="96" y="324"/>
                  </a:lnTo>
                  <a:lnTo>
                    <a:pt x="108" y="300"/>
                  </a:lnTo>
                  <a:lnTo>
                    <a:pt x="108" y="288"/>
                  </a:lnTo>
                  <a:lnTo>
                    <a:pt x="120" y="276"/>
                  </a:lnTo>
                  <a:lnTo>
                    <a:pt x="126" y="276"/>
                  </a:lnTo>
                  <a:lnTo>
                    <a:pt x="138" y="270"/>
                  </a:lnTo>
                  <a:lnTo>
                    <a:pt x="150" y="270"/>
                  </a:lnTo>
                  <a:lnTo>
                    <a:pt x="162" y="264"/>
                  </a:lnTo>
                  <a:lnTo>
                    <a:pt x="168" y="258"/>
                  </a:lnTo>
                  <a:lnTo>
                    <a:pt x="174" y="246"/>
                  </a:lnTo>
                  <a:lnTo>
                    <a:pt x="180" y="240"/>
                  </a:lnTo>
                  <a:lnTo>
                    <a:pt x="180" y="228"/>
                  </a:lnTo>
                  <a:lnTo>
                    <a:pt x="186" y="222"/>
                  </a:lnTo>
                  <a:lnTo>
                    <a:pt x="186" y="210"/>
                  </a:lnTo>
                  <a:lnTo>
                    <a:pt x="180" y="204"/>
                  </a:lnTo>
                  <a:lnTo>
                    <a:pt x="168" y="180"/>
                  </a:lnTo>
                  <a:lnTo>
                    <a:pt x="144" y="156"/>
                  </a:lnTo>
                  <a:lnTo>
                    <a:pt x="132" y="156"/>
                  </a:lnTo>
                  <a:lnTo>
                    <a:pt x="120" y="150"/>
                  </a:lnTo>
                  <a:lnTo>
                    <a:pt x="96" y="150"/>
                  </a:lnTo>
                  <a:lnTo>
                    <a:pt x="96" y="144"/>
                  </a:lnTo>
                  <a:lnTo>
                    <a:pt x="108" y="144"/>
                  </a:lnTo>
                  <a:lnTo>
                    <a:pt x="120" y="138"/>
                  </a:lnTo>
                  <a:lnTo>
                    <a:pt x="186" y="138"/>
                  </a:lnTo>
                  <a:lnTo>
                    <a:pt x="198" y="114"/>
                  </a:lnTo>
                  <a:lnTo>
                    <a:pt x="240" y="114"/>
                  </a:lnTo>
                  <a:lnTo>
                    <a:pt x="252" y="108"/>
                  </a:lnTo>
                  <a:lnTo>
                    <a:pt x="258" y="102"/>
                  </a:lnTo>
                  <a:lnTo>
                    <a:pt x="264" y="102"/>
                  </a:lnTo>
                  <a:lnTo>
                    <a:pt x="276" y="96"/>
                  </a:lnTo>
                  <a:lnTo>
                    <a:pt x="282" y="90"/>
                  </a:lnTo>
                  <a:lnTo>
                    <a:pt x="282" y="78"/>
                  </a:lnTo>
                  <a:lnTo>
                    <a:pt x="258" y="60"/>
                  </a:lnTo>
                  <a:close/>
                </a:path>
              </a:pathLst>
            </a:custGeom>
            <a:noFill/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47" name="Iraq" descr="© INSCALE GmbH, 05.05.2010&#10;http://www.presentationload.com/">
              <a:extLst>
                <a:ext uri="{FF2B5EF4-FFF2-40B4-BE49-F238E27FC236}">
                  <a16:creationId xmlns:a16="http://schemas.microsoft.com/office/drawing/2014/main" id="{8230C1E9-7317-4DF2-87F1-05C59591861D}"/>
                </a:ext>
              </a:extLst>
            </p:cNvPr>
            <p:cNvSpPr>
              <a:spLocks/>
            </p:cNvSpPr>
            <p:nvPr/>
          </p:nvSpPr>
          <p:spPr bwMode="gray">
            <a:xfrm>
              <a:off x="6724882" y="3171852"/>
              <a:ext cx="304813" cy="295178"/>
            </a:xfrm>
            <a:custGeom>
              <a:avLst/>
              <a:gdLst>
                <a:gd name="T0" fmla="*/ 2147483647 w 684"/>
                <a:gd name="T1" fmla="*/ 2147483647 h 660"/>
                <a:gd name="T2" fmla="*/ 2147483647 w 684"/>
                <a:gd name="T3" fmla="*/ 2147483647 h 660"/>
                <a:gd name="T4" fmla="*/ 2147483647 w 684"/>
                <a:gd name="T5" fmla="*/ 2147483647 h 660"/>
                <a:gd name="T6" fmla="*/ 2147483647 w 684"/>
                <a:gd name="T7" fmla="*/ 2147483647 h 660"/>
                <a:gd name="T8" fmla="*/ 2147483647 w 684"/>
                <a:gd name="T9" fmla="*/ 2147483647 h 660"/>
                <a:gd name="T10" fmla="*/ 2147483647 w 684"/>
                <a:gd name="T11" fmla="*/ 2147483647 h 660"/>
                <a:gd name="T12" fmla="*/ 2147483647 w 684"/>
                <a:gd name="T13" fmla="*/ 2147483647 h 660"/>
                <a:gd name="T14" fmla="*/ 2147483647 w 684"/>
                <a:gd name="T15" fmla="*/ 2147483647 h 660"/>
                <a:gd name="T16" fmla="*/ 2147483647 w 684"/>
                <a:gd name="T17" fmla="*/ 2147483647 h 660"/>
                <a:gd name="T18" fmla="*/ 2147483647 w 684"/>
                <a:gd name="T19" fmla="*/ 2147483647 h 660"/>
                <a:gd name="T20" fmla="*/ 2147483647 w 684"/>
                <a:gd name="T21" fmla="*/ 2147483647 h 660"/>
                <a:gd name="T22" fmla="*/ 2147483647 w 684"/>
                <a:gd name="T23" fmla="*/ 2147483647 h 660"/>
                <a:gd name="T24" fmla="*/ 2147483647 w 684"/>
                <a:gd name="T25" fmla="*/ 2147483647 h 660"/>
                <a:gd name="T26" fmla="*/ 2147483647 w 684"/>
                <a:gd name="T27" fmla="*/ 2147483647 h 660"/>
                <a:gd name="T28" fmla="*/ 2147483647 w 684"/>
                <a:gd name="T29" fmla="*/ 2147483647 h 660"/>
                <a:gd name="T30" fmla="*/ 2147483647 w 684"/>
                <a:gd name="T31" fmla="*/ 2147483647 h 660"/>
                <a:gd name="T32" fmla="*/ 2147483647 w 684"/>
                <a:gd name="T33" fmla="*/ 2147483647 h 660"/>
                <a:gd name="T34" fmla="*/ 2147483647 w 684"/>
                <a:gd name="T35" fmla="*/ 2147483647 h 660"/>
                <a:gd name="T36" fmla="*/ 2147483647 w 684"/>
                <a:gd name="T37" fmla="*/ 2147483647 h 660"/>
                <a:gd name="T38" fmla="*/ 2147483647 w 684"/>
                <a:gd name="T39" fmla="*/ 2147483647 h 660"/>
                <a:gd name="T40" fmla="*/ 2147483647 w 684"/>
                <a:gd name="T41" fmla="*/ 2147483647 h 660"/>
                <a:gd name="T42" fmla="*/ 2147483647 w 684"/>
                <a:gd name="T43" fmla="*/ 2147483647 h 660"/>
                <a:gd name="T44" fmla="*/ 2147483647 w 684"/>
                <a:gd name="T45" fmla="*/ 2147483647 h 660"/>
                <a:gd name="T46" fmla="*/ 2147483647 w 684"/>
                <a:gd name="T47" fmla="*/ 2147483647 h 660"/>
                <a:gd name="T48" fmla="*/ 2147483647 w 684"/>
                <a:gd name="T49" fmla="*/ 2147483647 h 660"/>
                <a:gd name="T50" fmla="*/ 2147483647 w 684"/>
                <a:gd name="T51" fmla="*/ 2147483647 h 660"/>
                <a:gd name="T52" fmla="*/ 2147483647 w 684"/>
                <a:gd name="T53" fmla="*/ 0 h 660"/>
                <a:gd name="T54" fmla="*/ 2147483647 w 684"/>
                <a:gd name="T55" fmla="*/ 2147483647 h 660"/>
                <a:gd name="T56" fmla="*/ 2147483647 w 684"/>
                <a:gd name="T57" fmla="*/ 2147483647 h 660"/>
                <a:gd name="T58" fmla="*/ 2147483647 w 684"/>
                <a:gd name="T59" fmla="*/ 0 h 660"/>
                <a:gd name="T60" fmla="*/ 2147483647 w 684"/>
                <a:gd name="T61" fmla="*/ 2147483647 h 660"/>
                <a:gd name="T62" fmla="*/ 2147483647 w 684"/>
                <a:gd name="T63" fmla="*/ 2147483647 h 660"/>
                <a:gd name="T64" fmla="*/ 2147483647 w 684"/>
                <a:gd name="T65" fmla="*/ 2147483647 h 660"/>
                <a:gd name="T66" fmla="*/ 2147483647 w 684"/>
                <a:gd name="T67" fmla="*/ 2147483647 h 660"/>
                <a:gd name="T68" fmla="*/ 2147483647 w 684"/>
                <a:gd name="T69" fmla="*/ 2147483647 h 660"/>
                <a:gd name="T70" fmla="*/ 2147483647 w 684"/>
                <a:gd name="T71" fmla="*/ 2147483647 h 660"/>
                <a:gd name="T72" fmla="*/ 2147483647 w 684"/>
                <a:gd name="T73" fmla="*/ 2147483647 h 660"/>
                <a:gd name="T74" fmla="*/ 2147483647 w 684"/>
                <a:gd name="T75" fmla="*/ 2147483647 h 660"/>
                <a:gd name="T76" fmla="*/ 2147483647 w 684"/>
                <a:gd name="T77" fmla="*/ 2147483647 h 660"/>
                <a:gd name="T78" fmla="*/ 2147483647 w 684"/>
                <a:gd name="T79" fmla="*/ 2147483647 h 660"/>
                <a:gd name="T80" fmla="*/ 2147483647 w 684"/>
                <a:gd name="T81" fmla="*/ 2147483647 h 660"/>
                <a:gd name="T82" fmla="*/ 2147483647 w 684"/>
                <a:gd name="T83" fmla="*/ 2147483647 h 660"/>
                <a:gd name="T84" fmla="*/ 2147483647 w 684"/>
                <a:gd name="T85" fmla="*/ 2147483647 h 660"/>
                <a:gd name="T86" fmla="*/ 0 w 684"/>
                <a:gd name="T87" fmla="*/ 2147483647 h 660"/>
                <a:gd name="T88" fmla="*/ 2147483647 w 684"/>
                <a:gd name="T89" fmla="*/ 2147483647 h 660"/>
                <a:gd name="T90" fmla="*/ 2147483647 w 684"/>
                <a:gd name="T91" fmla="*/ 2147483647 h 660"/>
                <a:gd name="T92" fmla="*/ 2147483647 w 684"/>
                <a:gd name="T93" fmla="*/ 2147483647 h 660"/>
                <a:gd name="T94" fmla="*/ 2147483647 w 684"/>
                <a:gd name="T95" fmla="*/ 2147483647 h 660"/>
                <a:gd name="T96" fmla="*/ 2147483647 w 684"/>
                <a:gd name="T97" fmla="*/ 2147483647 h 660"/>
                <a:gd name="T98" fmla="*/ 2147483647 w 684"/>
                <a:gd name="T99" fmla="*/ 2147483647 h 660"/>
                <a:gd name="T100" fmla="*/ 2147483647 w 684"/>
                <a:gd name="T101" fmla="*/ 2147483647 h 660"/>
                <a:gd name="T102" fmla="*/ 2147483647 w 684"/>
                <a:gd name="T103" fmla="*/ 2147483647 h 660"/>
                <a:gd name="T104" fmla="*/ 2147483647 w 684"/>
                <a:gd name="T105" fmla="*/ 2147483647 h 660"/>
                <a:gd name="T106" fmla="*/ 2147483647 w 684"/>
                <a:gd name="T107" fmla="*/ 2147483647 h 660"/>
                <a:gd name="T108" fmla="*/ 2147483647 w 684"/>
                <a:gd name="T109" fmla="*/ 2147483647 h 660"/>
                <a:gd name="T110" fmla="*/ 2147483647 w 684"/>
                <a:gd name="T111" fmla="*/ 2147483647 h 660"/>
                <a:gd name="T112" fmla="*/ 2147483647 w 684"/>
                <a:gd name="T113" fmla="*/ 2147483647 h 660"/>
                <a:gd name="T114" fmla="*/ 2147483647 w 684"/>
                <a:gd name="T115" fmla="*/ 2147483647 h 66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684"/>
                <a:gd name="T175" fmla="*/ 0 h 660"/>
                <a:gd name="T176" fmla="*/ 684 w 684"/>
                <a:gd name="T177" fmla="*/ 660 h 66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684" h="660">
                  <a:moveTo>
                    <a:pt x="678" y="564"/>
                  </a:moveTo>
                  <a:lnTo>
                    <a:pt x="666" y="552"/>
                  </a:lnTo>
                  <a:lnTo>
                    <a:pt x="654" y="546"/>
                  </a:lnTo>
                  <a:lnTo>
                    <a:pt x="648" y="516"/>
                  </a:lnTo>
                  <a:lnTo>
                    <a:pt x="642" y="516"/>
                  </a:lnTo>
                  <a:lnTo>
                    <a:pt x="636" y="510"/>
                  </a:lnTo>
                  <a:lnTo>
                    <a:pt x="624" y="504"/>
                  </a:lnTo>
                  <a:lnTo>
                    <a:pt x="618" y="498"/>
                  </a:lnTo>
                  <a:lnTo>
                    <a:pt x="618" y="462"/>
                  </a:lnTo>
                  <a:lnTo>
                    <a:pt x="624" y="450"/>
                  </a:lnTo>
                  <a:lnTo>
                    <a:pt x="624" y="438"/>
                  </a:lnTo>
                  <a:lnTo>
                    <a:pt x="594" y="402"/>
                  </a:lnTo>
                  <a:lnTo>
                    <a:pt x="588" y="390"/>
                  </a:lnTo>
                  <a:lnTo>
                    <a:pt x="582" y="384"/>
                  </a:lnTo>
                  <a:lnTo>
                    <a:pt x="564" y="384"/>
                  </a:lnTo>
                  <a:lnTo>
                    <a:pt x="546" y="366"/>
                  </a:lnTo>
                  <a:lnTo>
                    <a:pt x="534" y="360"/>
                  </a:lnTo>
                  <a:lnTo>
                    <a:pt x="528" y="354"/>
                  </a:lnTo>
                  <a:lnTo>
                    <a:pt x="504" y="354"/>
                  </a:lnTo>
                  <a:lnTo>
                    <a:pt x="504" y="312"/>
                  </a:lnTo>
                  <a:lnTo>
                    <a:pt x="498" y="312"/>
                  </a:lnTo>
                  <a:lnTo>
                    <a:pt x="492" y="306"/>
                  </a:lnTo>
                  <a:lnTo>
                    <a:pt x="468" y="294"/>
                  </a:lnTo>
                  <a:lnTo>
                    <a:pt x="456" y="282"/>
                  </a:lnTo>
                  <a:lnTo>
                    <a:pt x="444" y="276"/>
                  </a:lnTo>
                  <a:lnTo>
                    <a:pt x="438" y="270"/>
                  </a:lnTo>
                  <a:lnTo>
                    <a:pt x="438" y="264"/>
                  </a:lnTo>
                  <a:lnTo>
                    <a:pt x="444" y="252"/>
                  </a:lnTo>
                  <a:lnTo>
                    <a:pt x="450" y="246"/>
                  </a:lnTo>
                  <a:lnTo>
                    <a:pt x="438" y="234"/>
                  </a:lnTo>
                  <a:lnTo>
                    <a:pt x="438" y="228"/>
                  </a:lnTo>
                  <a:lnTo>
                    <a:pt x="450" y="216"/>
                  </a:lnTo>
                  <a:lnTo>
                    <a:pt x="462" y="216"/>
                  </a:lnTo>
                  <a:lnTo>
                    <a:pt x="462" y="186"/>
                  </a:lnTo>
                  <a:lnTo>
                    <a:pt x="468" y="186"/>
                  </a:lnTo>
                  <a:lnTo>
                    <a:pt x="480" y="174"/>
                  </a:lnTo>
                  <a:lnTo>
                    <a:pt x="480" y="168"/>
                  </a:lnTo>
                  <a:lnTo>
                    <a:pt x="474" y="156"/>
                  </a:lnTo>
                  <a:lnTo>
                    <a:pt x="462" y="144"/>
                  </a:lnTo>
                  <a:lnTo>
                    <a:pt x="462" y="138"/>
                  </a:lnTo>
                  <a:lnTo>
                    <a:pt x="480" y="120"/>
                  </a:lnTo>
                  <a:lnTo>
                    <a:pt x="480" y="114"/>
                  </a:lnTo>
                  <a:lnTo>
                    <a:pt x="468" y="114"/>
                  </a:lnTo>
                  <a:lnTo>
                    <a:pt x="456" y="120"/>
                  </a:lnTo>
                  <a:lnTo>
                    <a:pt x="450" y="126"/>
                  </a:lnTo>
                  <a:lnTo>
                    <a:pt x="438" y="108"/>
                  </a:lnTo>
                  <a:lnTo>
                    <a:pt x="414" y="102"/>
                  </a:lnTo>
                  <a:lnTo>
                    <a:pt x="414" y="84"/>
                  </a:lnTo>
                  <a:lnTo>
                    <a:pt x="402" y="72"/>
                  </a:lnTo>
                  <a:lnTo>
                    <a:pt x="378" y="24"/>
                  </a:lnTo>
                  <a:lnTo>
                    <a:pt x="378" y="12"/>
                  </a:lnTo>
                  <a:lnTo>
                    <a:pt x="336" y="24"/>
                  </a:lnTo>
                  <a:lnTo>
                    <a:pt x="336" y="6"/>
                  </a:lnTo>
                  <a:lnTo>
                    <a:pt x="330" y="0"/>
                  </a:lnTo>
                  <a:lnTo>
                    <a:pt x="306" y="0"/>
                  </a:lnTo>
                  <a:lnTo>
                    <a:pt x="306" y="6"/>
                  </a:lnTo>
                  <a:lnTo>
                    <a:pt x="300" y="12"/>
                  </a:lnTo>
                  <a:lnTo>
                    <a:pt x="288" y="12"/>
                  </a:lnTo>
                  <a:lnTo>
                    <a:pt x="276" y="0"/>
                  </a:lnTo>
                  <a:lnTo>
                    <a:pt x="234" y="0"/>
                  </a:lnTo>
                  <a:lnTo>
                    <a:pt x="234" y="12"/>
                  </a:lnTo>
                  <a:lnTo>
                    <a:pt x="228" y="18"/>
                  </a:lnTo>
                  <a:lnTo>
                    <a:pt x="216" y="24"/>
                  </a:lnTo>
                  <a:lnTo>
                    <a:pt x="204" y="36"/>
                  </a:lnTo>
                  <a:lnTo>
                    <a:pt x="198" y="48"/>
                  </a:lnTo>
                  <a:lnTo>
                    <a:pt x="192" y="54"/>
                  </a:lnTo>
                  <a:lnTo>
                    <a:pt x="180" y="54"/>
                  </a:lnTo>
                  <a:lnTo>
                    <a:pt x="168" y="60"/>
                  </a:lnTo>
                  <a:lnTo>
                    <a:pt x="156" y="60"/>
                  </a:lnTo>
                  <a:lnTo>
                    <a:pt x="150" y="66"/>
                  </a:lnTo>
                  <a:lnTo>
                    <a:pt x="144" y="78"/>
                  </a:lnTo>
                  <a:lnTo>
                    <a:pt x="144" y="90"/>
                  </a:lnTo>
                  <a:lnTo>
                    <a:pt x="150" y="102"/>
                  </a:lnTo>
                  <a:lnTo>
                    <a:pt x="156" y="108"/>
                  </a:lnTo>
                  <a:lnTo>
                    <a:pt x="156" y="120"/>
                  </a:lnTo>
                  <a:lnTo>
                    <a:pt x="162" y="132"/>
                  </a:lnTo>
                  <a:lnTo>
                    <a:pt x="162" y="162"/>
                  </a:lnTo>
                  <a:lnTo>
                    <a:pt x="156" y="174"/>
                  </a:lnTo>
                  <a:lnTo>
                    <a:pt x="150" y="192"/>
                  </a:lnTo>
                  <a:lnTo>
                    <a:pt x="150" y="198"/>
                  </a:lnTo>
                  <a:lnTo>
                    <a:pt x="168" y="216"/>
                  </a:lnTo>
                  <a:lnTo>
                    <a:pt x="168" y="222"/>
                  </a:lnTo>
                  <a:lnTo>
                    <a:pt x="162" y="228"/>
                  </a:lnTo>
                  <a:lnTo>
                    <a:pt x="138" y="240"/>
                  </a:lnTo>
                  <a:lnTo>
                    <a:pt x="78" y="264"/>
                  </a:lnTo>
                  <a:lnTo>
                    <a:pt x="66" y="270"/>
                  </a:lnTo>
                  <a:lnTo>
                    <a:pt x="6" y="318"/>
                  </a:lnTo>
                  <a:lnTo>
                    <a:pt x="0" y="318"/>
                  </a:lnTo>
                  <a:lnTo>
                    <a:pt x="0" y="324"/>
                  </a:lnTo>
                  <a:lnTo>
                    <a:pt x="24" y="366"/>
                  </a:lnTo>
                  <a:lnTo>
                    <a:pt x="24" y="384"/>
                  </a:lnTo>
                  <a:lnTo>
                    <a:pt x="48" y="402"/>
                  </a:lnTo>
                  <a:lnTo>
                    <a:pt x="48" y="414"/>
                  </a:lnTo>
                  <a:lnTo>
                    <a:pt x="60" y="426"/>
                  </a:lnTo>
                  <a:lnTo>
                    <a:pt x="126" y="426"/>
                  </a:lnTo>
                  <a:lnTo>
                    <a:pt x="156" y="456"/>
                  </a:lnTo>
                  <a:lnTo>
                    <a:pt x="168" y="462"/>
                  </a:lnTo>
                  <a:lnTo>
                    <a:pt x="180" y="474"/>
                  </a:lnTo>
                  <a:lnTo>
                    <a:pt x="228" y="498"/>
                  </a:lnTo>
                  <a:lnTo>
                    <a:pt x="234" y="504"/>
                  </a:lnTo>
                  <a:lnTo>
                    <a:pt x="246" y="510"/>
                  </a:lnTo>
                  <a:lnTo>
                    <a:pt x="438" y="654"/>
                  </a:lnTo>
                  <a:lnTo>
                    <a:pt x="522" y="654"/>
                  </a:lnTo>
                  <a:lnTo>
                    <a:pt x="570" y="660"/>
                  </a:lnTo>
                  <a:lnTo>
                    <a:pt x="564" y="660"/>
                  </a:lnTo>
                  <a:lnTo>
                    <a:pt x="570" y="654"/>
                  </a:lnTo>
                  <a:lnTo>
                    <a:pt x="588" y="618"/>
                  </a:lnTo>
                  <a:lnTo>
                    <a:pt x="588" y="606"/>
                  </a:lnTo>
                  <a:lnTo>
                    <a:pt x="594" y="600"/>
                  </a:lnTo>
                  <a:lnTo>
                    <a:pt x="600" y="588"/>
                  </a:lnTo>
                  <a:lnTo>
                    <a:pt x="648" y="588"/>
                  </a:lnTo>
                  <a:lnTo>
                    <a:pt x="654" y="594"/>
                  </a:lnTo>
                  <a:lnTo>
                    <a:pt x="678" y="582"/>
                  </a:lnTo>
                  <a:lnTo>
                    <a:pt x="684" y="576"/>
                  </a:lnTo>
                  <a:lnTo>
                    <a:pt x="678" y="570"/>
                  </a:lnTo>
                  <a:lnTo>
                    <a:pt x="678" y="564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48" name="Guinea-Bissau" descr="© INSCALE GmbH, 05.05.2010&#10;http://www.presentationload.com/">
              <a:extLst>
                <a:ext uri="{FF2B5EF4-FFF2-40B4-BE49-F238E27FC236}">
                  <a16:creationId xmlns:a16="http://schemas.microsoft.com/office/drawing/2014/main" id="{CF0901B6-65E0-4C9A-8B7C-DB340F1B9333}"/>
                </a:ext>
              </a:extLst>
            </p:cNvPr>
            <p:cNvSpPr>
              <a:spLocks/>
            </p:cNvSpPr>
            <p:nvPr/>
          </p:nvSpPr>
          <p:spPr bwMode="gray">
            <a:xfrm>
              <a:off x="5038883" y="4058973"/>
              <a:ext cx="82554" cy="71414"/>
            </a:xfrm>
            <a:custGeom>
              <a:avLst/>
              <a:gdLst>
                <a:gd name="T0" fmla="*/ 2147483647 w 186"/>
                <a:gd name="T1" fmla="*/ 2147483647 h 156"/>
                <a:gd name="T2" fmla="*/ 2147483647 w 186"/>
                <a:gd name="T3" fmla="*/ 2147483647 h 156"/>
                <a:gd name="T4" fmla="*/ 2147483647 w 186"/>
                <a:gd name="T5" fmla="*/ 2147483647 h 156"/>
                <a:gd name="T6" fmla="*/ 2147483647 w 186"/>
                <a:gd name="T7" fmla="*/ 2147483647 h 156"/>
                <a:gd name="T8" fmla="*/ 2147483647 w 186"/>
                <a:gd name="T9" fmla="*/ 2147483647 h 156"/>
                <a:gd name="T10" fmla="*/ 2147483647 w 186"/>
                <a:gd name="T11" fmla="*/ 2147483647 h 156"/>
                <a:gd name="T12" fmla="*/ 2147483647 w 186"/>
                <a:gd name="T13" fmla="*/ 2147483647 h 156"/>
                <a:gd name="T14" fmla="*/ 2147483647 w 186"/>
                <a:gd name="T15" fmla="*/ 2147483647 h 156"/>
                <a:gd name="T16" fmla="*/ 2147483647 w 186"/>
                <a:gd name="T17" fmla="*/ 2147483647 h 156"/>
                <a:gd name="T18" fmla="*/ 2147483647 w 186"/>
                <a:gd name="T19" fmla="*/ 2147483647 h 156"/>
                <a:gd name="T20" fmla="*/ 2147483647 w 186"/>
                <a:gd name="T21" fmla="*/ 2147483647 h 156"/>
                <a:gd name="T22" fmla="*/ 2147483647 w 186"/>
                <a:gd name="T23" fmla="*/ 2147483647 h 156"/>
                <a:gd name="T24" fmla="*/ 2147483647 w 186"/>
                <a:gd name="T25" fmla="*/ 2147483647 h 156"/>
                <a:gd name="T26" fmla="*/ 2147483647 w 186"/>
                <a:gd name="T27" fmla="*/ 2147483647 h 156"/>
                <a:gd name="T28" fmla="*/ 2147483647 w 186"/>
                <a:gd name="T29" fmla="*/ 0 h 156"/>
                <a:gd name="T30" fmla="*/ 2147483647 w 186"/>
                <a:gd name="T31" fmla="*/ 2147483647 h 156"/>
                <a:gd name="T32" fmla="*/ 2147483647 w 186"/>
                <a:gd name="T33" fmla="*/ 2147483647 h 156"/>
                <a:gd name="T34" fmla="*/ 2147483647 w 186"/>
                <a:gd name="T35" fmla="*/ 2147483647 h 156"/>
                <a:gd name="T36" fmla="*/ 0 w 186"/>
                <a:gd name="T37" fmla="*/ 2147483647 h 156"/>
                <a:gd name="T38" fmla="*/ 2147483647 w 186"/>
                <a:gd name="T39" fmla="*/ 2147483647 h 156"/>
                <a:gd name="T40" fmla="*/ 2147483647 w 186"/>
                <a:gd name="T41" fmla="*/ 2147483647 h 156"/>
                <a:gd name="T42" fmla="*/ 2147483647 w 186"/>
                <a:gd name="T43" fmla="*/ 2147483647 h 156"/>
                <a:gd name="T44" fmla="*/ 2147483647 w 186"/>
                <a:gd name="T45" fmla="*/ 2147483647 h 156"/>
                <a:gd name="T46" fmla="*/ 2147483647 w 186"/>
                <a:gd name="T47" fmla="*/ 2147483647 h 156"/>
                <a:gd name="T48" fmla="*/ 2147483647 w 186"/>
                <a:gd name="T49" fmla="*/ 2147483647 h 156"/>
                <a:gd name="T50" fmla="*/ 2147483647 w 186"/>
                <a:gd name="T51" fmla="*/ 2147483647 h 156"/>
                <a:gd name="T52" fmla="*/ 2147483647 w 186"/>
                <a:gd name="T53" fmla="*/ 2147483647 h 156"/>
                <a:gd name="T54" fmla="*/ 2147483647 w 186"/>
                <a:gd name="T55" fmla="*/ 2147483647 h 156"/>
                <a:gd name="T56" fmla="*/ 2147483647 w 186"/>
                <a:gd name="T57" fmla="*/ 2147483647 h 156"/>
                <a:gd name="T58" fmla="*/ 2147483647 w 186"/>
                <a:gd name="T59" fmla="*/ 2147483647 h 156"/>
                <a:gd name="T60" fmla="*/ 2147483647 w 186"/>
                <a:gd name="T61" fmla="*/ 2147483647 h 156"/>
                <a:gd name="T62" fmla="*/ 2147483647 w 186"/>
                <a:gd name="T63" fmla="*/ 2147483647 h 156"/>
                <a:gd name="T64" fmla="*/ 2147483647 w 186"/>
                <a:gd name="T65" fmla="*/ 2147483647 h 156"/>
                <a:gd name="T66" fmla="*/ 2147483647 w 186"/>
                <a:gd name="T67" fmla="*/ 2147483647 h 156"/>
                <a:gd name="T68" fmla="*/ 2147483647 w 186"/>
                <a:gd name="T69" fmla="*/ 2147483647 h 156"/>
                <a:gd name="T70" fmla="*/ 2147483647 w 186"/>
                <a:gd name="T71" fmla="*/ 2147483647 h 156"/>
                <a:gd name="T72" fmla="*/ 2147483647 w 186"/>
                <a:gd name="T73" fmla="*/ 2147483647 h 15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86"/>
                <a:gd name="T112" fmla="*/ 0 h 156"/>
                <a:gd name="T113" fmla="*/ 186 w 186"/>
                <a:gd name="T114" fmla="*/ 156 h 15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86" h="156">
                  <a:moveTo>
                    <a:pt x="126" y="102"/>
                  </a:moveTo>
                  <a:lnTo>
                    <a:pt x="132" y="96"/>
                  </a:lnTo>
                  <a:lnTo>
                    <a:pt x="144" y="90"/>
                  </a:lnTo>
                  <a:lnTo>
                    <a:pt x="174" y="90"/>
                  </a:lnTo>
                  <a:lnTo>
                    <a:pt x="180" y="84"/>
                  </a:lnTo>
                  <a:lnTo>
                    <a:pt x="186" y="72"/>
                  </a:lnTo>
                  <a:lnTo>
                    <a:pt x="186" y="66"/>
                  </a:lnTo>
                  <a:lnTo>
                    <a:pt x="180" y="60"/>
                  </a:lnTo>
                  <a:lnTo>
                    <a:pt x="168" y="54"/>
                  </a:lnTo>
                  <a:lnTo>
                    <a:pt x="162" y="48"/>
                  </a:lnTo>
                  <a:lnTo>
                    <a:pt x="162" y="36"/>
                  </a:lnTo>
                  <a:lnTo>
                    <a:pt x="168" y="30"/>
                  </a:lnTo>
                  <a:lnTo>
                    <a:pt x="186" y="30"/>
                  </a:lnTo>
                  <a:lnTo>
                    <a:pt x="186" y="6"/>
                  </a:lnTo>
                  <a:lnTo>
                    <a:pt x="84" y="0"/>
                  </a:lnTo>
                  <a:lnTo>
                    <a:pt x="54" y="24"/>
                  </a:lnTo>
                  <a:lnTo>
                    <a:pt x="18" y="24"/>
                  </a:lnTo>
                  <a:lnTo>
                    <a:pt x="6" y="36"/>
                  </a:lnTo>
                  <a:lnTo>
                    <a:pt x="0" y="72"/>
                  </a:lnTo>
                  <a:lnTo>
                    <a:pt x="6" y="78"/>
                  </a:lnTo>
                  <a:lnTo>
                    <a:pt x="18" y="78"/>
                  </a:lnTo>
                  <a:lnTo>
                    <a:pt x="42" y="66"/>
                  </a:lnTo>
                  <a:lnTo>
                    <a:pt x="66" y="66"/>
                  </a:lnTo>
                  <a:lnTo>
                    <a:pt x="90" y="60"/>
                  </a:lnTo>
                  <a:lnTo>
                    <a:pt x="90" y="84"/>
                  </a:lnTo>
                  <a:lnTo>
                    <a:pt x="78" y="78"/>
                  </a:lnTo>
                  <a:lnTo>
                    <a:pt x="72" y="78"/>
                  </a:lnTo>
                  <a:lnTo>
                    <a:pt x="66" y="72"/>
                  </a:lnTo>
                  <a:lnTo>
                    <a:pt x="54" y="72"/>
                  </a:lnTo>
                  <a:lnTo>
                    <a:pt x="54" y="96"/>
                  </a:lnTo>
                  <a:lnTo>
                    <a:pt x="60" y="102"/>
                  </a:lnTo>
                  <a:lnTo>
                    <a:pt x="90" y="96"/>
                  </a:lnTo>
                  <a:lnTo>
                    <a:pt x="54" y="114"/>
                  </a:lnTo>
                  <a:lnTo>
                    <a:pt x="84" y="156"/>
                  </a:lnTo>
                  <a:lnTo>
                    <a:pt x="90" y="132"/>
                  </a:lnTo>
                  <a:lnTo>
                    <a:pt x="108" y="102"/>
                  </a:lnTo>
                  <a:lnTo>
                    <a:pt x="126" y="10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49" name="Guinea" descr="© INSCALE GmbH, 05.05.2010&#10;http://www.presentationload.com/">
              <a:extLst>
                <a:ext uri="{FF2B5EF4-FFF2-40B4-BE49-F238E27FC236}">
                  <a16:creationId xmlns:a16="http://schemas.microsoft.com/office/drawing/2014/main" id="{1CE3B0DC-C60A-44BA-98BF-98CFC8282F95}"/>
                </a:ext>
              </a:extLst>
            </p:cNvPr>
            <p:cNvSpPr>
              <a:spLocks/>
            </p:cNvSpPr>
            <p:nvPr/>
          </p:nvSpPr>
          <p:spPr bwMode="gray">
            <a:xfrm>
              <a:off x="5080160" y="4062147"/>
              <a:ext cx="230198" cy="198372"/>
            </a:xfrm>
            <a:custGeom>
              <a:avLst/>
              <a:gdLst>
                <a:gd name="T0" fmla="*/ 2147483647 w 522"/>
                <a:gd name="T1" fmla="*/ 2147483647 h 444"/>
                <a:gd name="T2" fmla="*/ 2147483647 w 522"/>
                <a:gd name="T3" fmla="*/ 2147483647 h 444"/>
                <a:gd name="T4" fmla="*/ 2147483647 w 522"/>
                <a:gd name="T5" fmla="*/ 2147483647 h 444"/>
                <a:gd name="T6" fmla="*/ 2147483647 w 522"/>
                <a:gd name="T7" fmla="*/ 2147483647 h 444"/>
                <a:gd name="T8" fmla="*/ 2147483647 w 522"/>
                <a:gd name="T9" fmla="*/ 2147483647 h 444"/>
                <a:gd name="T10" fmla="*/ 2147483647 w 522"/>
                <a:gd name="T11" fmla="*/ 2147483647 h 444"/>
                <a:gd name="T12" fmla="*/ 2147483647 w 522"/>
                <a:gd name="T13" fmla="*/ 2147483647 h 444"/>
                <a:gd name="T14" fmla="*/ 2147483647 w 522"/>
                <a:gd name="T15" fmla="*/ 2147483647 h 444"/>
                <a:gd name="T16" fmla="*/ 2147483647 w 522"/>
                <a:gd name="T17" fmla="*/ 2147483647 h 444"/>
                <a:gd name="T18" fmla="*/ 2147483647 w 522"/>
                <a:gd name="T19" fmla="*/ 2147483647 h 444"/>
                <a:gd name="T20" fmla="*/ 2147483647 w 522"/>
                <a:gd name="T21" fmla="*/ 2147483647 h 444"/>
                <a:gd name="T22" fmla="*/ 2147483647 w 522"/>
                <a:gd name="T23" fmla="*/ 2147483647 h 444"/>
                <a:gd name="T24" fmla="*/ 2147483647 w 522"/>
                <a:gd name="T25" fmla="*/ 2147483647 h 444"/>
                <a:gd name="T26" fmla="*/ 2147483647 w 522"/>
                <a:gd name="T27" fmla="*/ 2147483647 h 444"/>
                <a:gd name="T28" fmla="*/ 2147483647 w 522"/>
                <a:gd name="T29" fmla="*/ 2147483647 h 444"/>
                <a:gd name="T30" fmla="*/ 2147483647 w 522"/>
                <a:gd name="T31" fmla="*/ 2147483647 h 444"/>
                <a:gd name="T32" fmla="*/ 2147483647 w 522"/>
                <a:gd name="T33" fmla="*/ 2147483647 h 444"/>
                <a:gd name="T34" fmla="*/ 2147483647 w 522"/>
                <a:gd name="T35" fmla="*/ 2147483647 h 444"/>
                <a:gd name="T36" fmla="*/ 2147483647 w 522"/>
                <a:gd name="T37" fmla="*/ 2147483647 h 444"/>
                <a:gd name="T38" fmla="*/ 2147483647 w 522"/>
                <a:gd name="T39" fmla="*/ 2147483647 h 444"/>
                <a:gd name="T40" fmla="*/ 2147483647 w 522"/>
                <a:gd name="T41" fmla="*/ 2147483647 h 444"/>
                <a:gd name="T42" fmla="*/ 2147483647 w 522"/>
                <a:gd name="T43" fmla="*/ 2147483647 h 444"/>
                <a:gd name="T44" fmla="*/ 2147483647 w 522"/>
                <a:gd name="T45" fmla="*/ 2147483647 h 444"/>
                <a:gd name="T46" fmla="*/ 2147483647 w 522"/>
                <a:gd name="T47" fmla="*/ 2147483647 h 444"/>
                <a:gd name="T48" fmla="*/ 2147483647 w 522"/>
                <a:gd name="T49" fmla="*/ 2147483647 h 444"/>
                <a:gd name="T50" fmla="*/ 2147483647 w 522"/>
                <a:gd name="T51" fmla="*/ 2147483647 h 444"/>
                <a:gd name="T52" fmla="*/ 2147483647 w 522"/>
                <a:gd name="T53" fmla="*/ 2147483647 h 444"/>
                <a:gd name="T54" fmla="*/ 2147483647 w 522"/>
                <a:gd name="T55" fmla="*/ 2147483647 h 444"/>
                <a:gd name="T56" fmla="*/ 2147483647 w 522"/>
                <a:gd name="T57" fmla="*/ 2147483647 h 444"/>
                <a:gd name="T58" fmla="*/ 2147483647 w 522"/>
                <a:gd name="T59" fmla="*/ 2147483647 h 444"/>
                <a:gd name="T60" fmla="*/ 2147483647 w 522"/>
                <a:gd name="T61" fmla="*/ 2147483647 h 444"/>
                <a:gd name="T62" fmla="*/ 2147483647 w 522"/>
                <a:gd name="T63" fmla="*/ 2147483647 h 444"/>
                <a:gd name="T64" fmla="*/ 2147483647 w 522"/>
                <a:gd name="T65" fmla="*/ 2147483647 h 444"/>
                <a:gd name="T66" fmla="*/ 2147483647 w 522"/>
                <a:gd name="T67" fmla="*/ 2147483647 h 444"/>
                <a:gd name="T68" fmla="*/ 2147483647 w 522"/>
                <a:gd name="T69" fmla="*/ 2147483647 h 444"/>
                <a:gd name="T70" fmla="*/ 2147483647 w 522"/>
                <a:gd name="T71" fmla="*/ 2147483647 h 444"/>
                <a:gd name="T72" fmla="*/ 2147483647 w 522"/>
                <a:gd name="T73" fmla="*/ 2147483647 h 444"/>
                <a:gd name="T74" fmla="*/ 2147483647 w 522"/>
                <a:gd name="T75" fmla="*/ 2147483647 h 444"/>
                <a:gd name="T76" fmla="*/ 2147483647 w 522"/>
                <a:gd name="T77" fmla="*/ 2147483647 h 444"/>
                <a:gd name="T78" fmla="*/ 2147483647 w 522"/>
                <a:gd name="T79" fmla="*/ 2147483647 h 444"/>
                <a:gd name="T80" fmla="*/ 2147483647 w 522"/>
                <a:gd name="T81" fmla="*/ 2147483647 h 444"/>
                <a:gd name="T82" fmla="*/ 2147483647 w 522"/>
                <a:gd name="T83" fmla="*/ 2147483647 h 444"/>
                <a:gd name="T84" fmla="*/ 2147483647 w 522"/>
                <a:gd name="T85" fmla="*/ 2147483647 h 444"/>
                <a:gd name="T86" fmla="*/ 2147483647 w 522"/>
                <a:gd name="T87" fmla="*/ 2147483647 h 444"/>
                <a:gd name="T88" fmla="*/ 2147483647 w 522"/>
                <a:gd name="T89" fmla="*/ 2147483647 h 444"/>
                <a:gd name="T90" fmla="*/ 2147483647 w 522"/>
                <a:gd name="T91" fmla="*/ 2147483647 h 444"/>
                <a:gd name="T92" fmla="*/ 2147483647 w 522"/>
                <a:gd name="T93" fmla="*/ 2147483647 h 444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522"/>
                <a:gd name="T142" fmla="*/ 0 h 444"/>
                <a:gd name="T143" fmla="*/ 522 w 522"/>
                <a:gd name="T144" fmla="*/ 444 h 444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522" h="444">
                  <a:moveTo>
                    <a:pt x="96" y="0"/>
                  </a:moveTo>
                  <a:lnTo>
                    <a:pt x="96" y="24"/>
                  </a:lnTo>
                  <a:lnTo>
                    <a:pt x="78" y="24"/>
                  </a:lnTo>
                  <a:lnTo>
                    <a:pt x="72" y="30"/>
                  </a:lnTo>
                  <a:lnTo>
                    <a:pt x="72" y="42"/>
                  </a:lnTo>
                  <a:lnTo>
                    <a:pt x="78" y="48"/>
                  </a:lnTo>
                  <a:lnTo>
                    <a:pt x="90" y="54"/>
                  </a:lnTo>
                  <a:lnTo>
                    <a:pt x="96" y="60"/>
                  </a:lnTo>
                  <a:lnTo>
                    <a:pt x="96" y="66"/>
                  </a:lnTo>
                  <a:lnTo>
                    <a:pt x="90" y="78"/>
                  </a:lnTo>
                  <a:lnTo>
                    <a:pt x="84" y="84"/>
                  </a:lnTo>
                  <a:lnTo>
                    <a:pt x="54" y="84"/>
                  </a:lnTo>
                  <a:lnTo>
                    <a:pt x="42" y="90"/>
                  </a:lnTo>
                  <a:lnTo>
                    <a:pt x="36" y="96"/>
                  </a:lnTo>
                  <a:lnTo>
                    <a:pt x="18" y="96"/>
                  </a:lnTo>
                  <a:lnTo>
                    <a:pt x="0" y="126"/>
                  </a:lnTo>
                  <a:lnTo>
                    <a:pt x="0" y="132"/>
                  </a:lnTo>
                  <a:lnTo>
                    <a:pt x="18" y="150"/>
                  </a:lnTo>
                  <a:lnTo>
                    <a:pt x="30" y="150"/>
                  </a:lnTo>
                  <a:lnTo>
                    <a:pt x="30" y="162"/>
                  </a:lnTo>
                  <a:lnTo>
                    <a:pt x="24" y="168"/>
                  </a:lnTo>
                  <a:lnTo>
                    <a:pt x="30" y="180"/>
                  </a:lnTo>
                  <a:lnTo>
                    <a:pt x="30" y="192"/>
                  </a:lnTo>
                  <a:lnTo>
                    <a:pt x="54" y="204"/>
                  </a:lnTo>
                  <a:lnTo>
                    <a:pt x="72" y="204"/>
                  </a:lnTo>
                  <a:lnTo>
                    <a:pt x="72" y="228"/>
                  </a:lnTo>
                  <a:lnTo>
                    <a:pt x="84" y="228"/>
                  </a:lnTo>
                  <a:lnTo>
                    <a:pt x="90" y="222"/>
                  </a:lnTo>
                  <a:lnTo>
                    <a:pt x="90" y="234"/>
                  </a:lnTo>
                  <a:lnTo>
                    <a:pt x="96" y="246"/>
                  </a:lnTo>
                  <a:lnTo>
                    <a:pt x="96" y="258"/>
                  </a:lnTo>
                  <a:lnTo>
                    <a:pt x="114" y="276"/>
                  </a:lnTo>
                  <a:lnTo>
                    <a:pt x="126" y="282"/>
                  </a:lnTo>
                  <a:lnTo>
                    <a:pt x="132" y="288"/>
                  </a:lnTo>
                  <a:lnTo>
                    <a:pt x="138" y="282"/>
                  </a:lnTo>
                  <a:lnTo>
                    <a:pt x="150" y="276"/>
                  </a:lnTo>
                  <a:lnTo>
                    <a:pt x="156" y="264"/>
                  </a:lnTo>
                  <a:lnTo>
                    <a:pt x="168" y="252"/>
                  </a:lnTo>
                  <a:lnTo>
                    <a:pt x="174" y="240"/>
                  </a:lnTo>
                  <a:lnTo>
                    <a:pt x="180" y="234"/>
                  </a:lnTo>
                  <a:lnTo>
                    <a:pt x="180" y="228"/>
                  </a:lnTo>
                  <a:lnTo>
                    <a:pt x="216" y="228"/>
                  </a:lnTo>
                  <a:lnTo>
                    <a:pt x="222" y="210"/>
                  </a:lnTo>
                  <a:lnTo>
                    <a:pt x="258" y="210"/>
                  </a:lnTo>
                  <a:lnTo>
                    <a:pt x="300" y="270"/>
                  </a:lnTo>
                  <a:lnTo>
                    <a:pt x="300" y="288"/>
                  </a:lnTo>
                  <a:lnTo>
                    <a:pt x="312" y="300"/>
                  </a:lnTo>
                  <a:lnTo>
                    <a:pt x="312" y="318"/>
                  </a:lnTo>
                  <a:lnTo>
                    <a:pt x="306" y="330"/>
                  </a:lnTo>
                  <a:lnTo>
                    <a:pt x="300" y="336"/>
                  </a:lnTo>
                  <a:lnTo>
                    <a:pt x="294" y="354"/>
                  </a:lnTo>
                  <a:lnTo>
                    <a:pt x="324" y="342"/>
                  </a:lnTo>
                  <a:lnTo>
                    <a:pt x="348" y="348"/>
                  </a:lnTo>
                  <a:lnTo>
                    <a:pt x="348" y="336"/>
                  </a:lnTo>
                  <a:lnTo>
                    <a:pt x="354" y="330"/>
                  </a:lnTo>
                  <a:lnTo>
                    <a:pt x="360" y="330"/>
                  </a:lnTo>
                  <a:lnTo>
                    <a:pt x="372" y="336"/>
                  </a:lnTo>
                  <a:lnTo>
                    <a:pt x="384" y="348"/>
                  </a:lnTo>
                  <a:lnTo>
                    <a:pt x="390" y="366"/>
                  </a:lnTo>
                  <a:lnTo>
                    <a:pt x="390" y="426"/>
                  </a:lnTo>
                  <a:lnTo>
                    <a:pt x="402" y="426"/>
                  </a:lnTo>
                  <a:lnTo>
                    <a:pt x="402" y="432"/>
                  </a:lnTo>
                  <a:lnTo>
                    <a:pt x="414" y="444"/>
                  </a:lnTo>
                  <a:lnTo>
                    <a:pt x="420" y="444"/>
                  </a:lnTo>
                  <a:lnTo>
                    <a:pt x="432" y="432"/>
                  </a:lnTo>
                  <a:lnTo>
                    <a:pt x="432" y="420"/>
                  </a:lnTo>
                  <a:lnTo>
                    <a:pt x="438" y="408"/>
                  </a:lnTo>
                  <a:lnTo>
                    <a:pt x="444" y="402"/>
                  </a:lnTo>
                  <a:lnTo>
                    <a:pt x="456" y="402"/>
                  </a:lnTo>
                  <a:lnTo>
                    <a:pt x="468" y="408"/>
                  </a:lnTo>
                  <a:lnTo>
                    <a:pt x="474" y="414"/>
                  </a:lnTo>
                  <a:lnTo>
                    <a:pt x="480" y="414"/>
                  </a:lnTo>
                  <a:lnTo>
                    <a:pt x="486" y="408"/>
                  </a:lnTo>
                  <a:lnTo>
                    <a:pt x="486" y="390"/>
                  </a:lnTo>
                  <a:lnTo>
                    <a:pt x="480" y="384"/>
                  </a:lnTo>
                  <a:lnTo>
                    <a:pt x="480" y="378"/>
                  </a:lnTo>
                  <a:lnTo>
                    <a:pt x="498" y="378"/>
                  </a:lnTo>
                  <a:lnTo>
                    <a:pt x="492" y="366"/>
                  </a:lnTo>
                  <a:lnTo>
                    <a:pt x="480" y="360"/>
                  </a:lnTo>
                  <a:lnTo>
                    <a:pt x="474" y="348"/>
                  </a:lnTo>
                  <a:lnTo>
                    <a:pt x="474" y="336"/>
                  </a:lnTo>
                  <a:lnTo>
                    <a:pt x="492" y="336"/>
                  </a:lnTo>
                  <a:lnTo>
                    <a:pt x="498" y="342"/>
                  </a:lnTo>
                  <a:lnTo>
                    <a:pt x="510" y="342"/>
                  </a:lnTo>
                  <a:lnTo>
                    <a:pt x="516" y="348"/>
                  </a:lnTo>
                  <a:lnTo>
                    <a:pt x="516" y="342"/>
                  </a:lnTo>
                  <a:lnTo>
                    <a:pt x="522" y="336"/>
                  </a:lnTo>
                  <a:lnTo>
                    <a:pt x="522" y="324"/>
                  </a:lnTo>
                  <a:lnTo>
                    <a:pt x="516" y="324"/>
                  </a:lnTo>
                  <a:lnTo>
                    <a:pt x="504" y="318"/>
                  </a:lnTo>
                  <a:lnTo>
                    <a:pt x="498" y="318"/>
                  </a:lnTo>
                  <a:lnTo>
                    <a:pt x="498" y="306"/>
                  </a:lnTo>
                  <a:lnTo>
                    <a:pt x="504" y="294"/>
                  </a:lnTo>
                  <a:lnTo>
                    <a:pt x="510" y="288"/>
                  </a:lnTo>
                  <a:lnTo>
                    <a:pt x="492" y="282"/>
                  </a:lnTo>
                  <a:lnTo>
                    <a:pt x="504" y="264"/>
                  </a:lnTo>
                  <a:lnTo>
                    <a:pt x="486" y="258"/>
                  </a:lnTo>
                  <a:lnTo>
                    <a:pt x="480" y="222"/>
                  </a:lnTo>
                  <a:lnTo>
                    <a:pt x="498" y="198"/>
                  </a:lnTo>
                  <a:lnTo>
                    <a:pt x="468" y="168"/>
                  </a:lnTo>
                  <a:lnTo>
                    <a:pt x="468" y="132"/>
                  </a:lnTo>
                  <a:lnTo>
                    <a:pt x="444" y="132"/>
                  </a:lnTo>
                  <a:lnTo>
                    <a:pt x="468" y="96"/>
                  </a:lnTo>
                  <a:lnTo>
                    <a:pt x="432" y="78"/>
                  </a:lnTo>
                  <a:lnTo>
                    <a:pt x="444" y="48"/>
                  </a:lnTo>
                  <a:lnTo>
                    <a:pt x="426" y="36"/>
                  </a:lnTo>
                  <a:lnTo>
                    <a:pt x="426" y="18"/>
                  </a:lnTo>
                  <a:lnTo>
                    <a:pt x="414" y="12"/>
                  </a:lnTo>
                  <a:lnTo>
                    <a:pt x="402" y="12"/>
                  </a:lnTo>
                  <a:lnTo>
                    <a:pt x="396" y="18"/>
                  </a:lnTo>
                  <a:lnTo>
                    <a:pt x="396" y="36"/>
                  </a:lnTo>
                  <a:lnTo>
                    <a:pt x="378" y="54"/>
                  </a:lnTo>
                  <a:lnTo>
                    <a:pt x="366" y="48"/>
                  </a:lnTo>
                  <a:lnTo>
                    <a:pt x="360" y="42"/>
                  </a:lnTo>
                  <a:lnTo>
                    <a:pt x="348" y="36"/>
                  </a:lnTo>
                  <a:lnTo>
                    <a:pt x="342" y="36"/>
                  </a:lnTo>
                  <a:lnTo>
                    <a:pt x="336" y="30"/>
                  </a:lnTo>
                  <a:lnTo>
                    <a:pt x="330" y="30"/>
                  </a:lnTo>
                  <a:lnTo>
                    <a:pt x="324" y="42"/>
                  </a:lnTo>
                  <a:lnTo>
                    <a:pt x="312" y="54"/>
                  </a:lnTo>
                  <a:lnTo>
                    <a:pt x="306" y="66"/>
                  </a:lnTo>
                  <a:lnTo>
                    <a:pt x="306" y="54"/>
                  </a:lnTo>
                  <a:lnTo>
                    <a:pt x="300" y="42"/>
                  </a:lnTo>
                  <a:lnTo>
                    <a:pt x="288" y="30"/>
                  </a:lnTo>
                  <a:lnTo>
                    <a:pt x="276" y="42"/>
                  </a:lnTo>
                  <a:lnTo>
                    <a:pt x="270" y="54"/>
                  </a:lnTo>
                  <a:lnTo>
                    <a:pt x="264" y="60"/>
                  </a:lnTo>
                  <a:lnTo>
                    <a:pt x="258" y="54"/>
                  </a:lnTo>
                  <a:lnTo>
                    <a:pt x="258" y="48"/>
                  </a:lnTo>
                  <a:lnTo>
                    <a:pt x="252" y="36"/>
                  </a:lnTo>
                  <a:lnTo>
                    <a:pt x="252" y="24"/>
                  </a:lnTo>
                  <a:lnTo>
                    <a:pt x="210" y="24"/>
                  </a:lnTo>
                  <a:lnTo>
                    <a:pt x="204" y="30"/>
                  </a:lnTo>
                  <a:lnTo>
                    <a:pt x="192" y="36"/>
                  </a:lnTo>
                  <a:lnTo>
                    <a:pt x="180" y="36"/>
                  </a:lnTo>
                  <a:lnTo>
                    <a:pt x="174" y="30"/>
                  </a:lnTo>
                  <a:lnTo>
                    <a:pt x="168" y="18"/>
                  </a:lnTo>
                  <a:lnTo>
                    <a:pt x="162" y="12"/>
                  </a:lnTo>
                  <a:lnTo>
                    <a:pt x="156" y="18"/>
                  </a:lnTo>
                  <a:lnTo>
                    <a:pt x="138" y="18"/>
                  </a:lnTo>
                  <a:lnTo>
                    <a:pt x="132" y="6"/>
                  </a:lnTo>
                  <a:lnTo>
                    <a:pt x="132" y="0"/>
                  </a:lnTo>
                  <a:lnTo>
                    <a:pt x="96" y="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50" name="Greenland" descr="© INSCALE GmbH, 05.05.2010&#10;http://www.presentationload.com/">
              <a:extLst>
                <a:ext uri="{FF2B5EF4-FFF2-40B4-BE49-F238E27FC236}">
                  <a16:creationId xmlns:a16="http://schemas.microsoft.com/office/drawing/2014/main" id="{6B796C23-0EA3-4BE8-BAC8-AEE7741820A0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4195884" y="1697550"/>
              <a:ext cx="1239891" cy="685574"/>
            </a:xfrm>
            <a:custGeom>
              <a:avLst/>
              <a:gdLst>
                <a:gd name="T0" fmla="*/ 2147483647 w 732"/>
                <a:gd name="T1" fmla="*/ 2147483647 h 398"/>
                <a:gd name="T2" fmla="*/ 2147483647 w 732"/>
                <a:gd name="T3" fmla="*/ 2147483647 h 398"/>
                <a:gd name="T4" fmla="*/ 2147483647 w 732"/>
                <a:gd name="T5" fmla="*/ 2147483647 h 398"/>
                <a:gd name="T6" fmla="*/ 2147483647 w 732"/>
                <a:gd name="T7" fmla="*/ 2147483647 h 398"/>
                <a:gd name="T8" fmla="*/ 2147483647 w 732"/>
                <a:gd name="T9" fmla="*/ 2147483647 h 398"/>
                <a:gd name="T10" fmla="*/ 2147483647 w 732"/>
                <a:gd name="T11" fmla="*/ 2147483647 h 398"/>
                <a:gd name="T12" fmla="*/ 2147483647 w 732"/>
                <a:gd name="T13" fmla="*/ 2147483647 h 398"/>
                <a:gd name="T14" fmla="*/ 2147483647 w 732"/>
                <a:gd name="T15" fmla="*/ 2147483647 h 398"/>
                <a:gd name="T16" fmla="*/ 2147483647 w 732"/>
                <a:gd name="T17" fmla="*/ 2147483647 h 398"/>
                <a:gd name="T18" fmla="*/ 2147483647 w 732"/>
                <a:gd name="T19" fmla="*/ 2147483647 h 398"/>
                <a:gd name="T20" fmla="*/ 2147483647 w 732"/>
                <a:gd name="T21" fmla="*/ 2147483647 h 398"/>
                <a:gd name="T22" fmla="*/ 2147483647 w 732"/>
                <a:gd name="T23" fmla="*/ 2147483647 h 398"/>
                <a:gd name="T24" fmla="*/ 2147483647 w 732"/>
                <a:gd name="T25" fmla="*/ 2147483647 h 398"/>
                <a:gd name="T26" fmla="*/ 2147483647 w 732"/>
                <a:gd name="T27" fmla="*/ 2147483647 h 398"/>
                <a:gd name="T28" fmla="*/ 2147483647 w 732"/>
                <a:gd name="T29" fmla="*/ 2147483647 h 398"/>
                <a:gd name="T30" fmla="*/ 2147483647 w 732"/>
                <a:gd name="T31" fmla="*/ 2147483647 h 398"/>
                <a:gd name="T32" fmla="*/ 2147483647 w 732"/>
                <a:gd name="T33" fmla="*/ 2147483647 h 398"/>
                <a:gd name="T34" fmla="*/ 2147483647 w 732"/>
                <a:gd name="T35" fmla="*/ 2147483647 h 398"/>
                <a:gd name="T36" fmla="*/ 2147483647 w 732"/>
                <a:gd name="T37" fmla="*/ 2147483647 h 398"/>
                <a:gd name="T38" fmla="*/ 2147483647 w 732"/>
                <a:gd name="T39" fmla="*/ 2147483647 h 398"/>
                <a:gd name="T40" fmla="*/ 2147483647 w 732"/>
                <a:gd name="T41" fmla="*/ 2147483647 h 398"/>
                <a:gd name="T42" fmla="*/ 2147483647 w 732"/>
                <a:gd name="T43" fmla="*/ 2147483647 h 398"/>
                <a:gd name="T44" fmla="*/ 2147483647 w 732"/>
                <a:gd name="T45" fmla="*/ 2147483647 h 398"/>
                <a:gd name="T46" fmla="*/ 2147483647 w 732"/>
                <a:gd name="T47" fmla="*/ 2147483647 h 398"/>
                <a:gd name="T48" fmla="*/ 2147483647 w 732"/>
                <a:gd name="T49" fmla="*/ 2147483647 h 398"/>
                <a:gd name="T50" fmla="*/ 2147483647 w 732"/>
                <a:gd name="T51" fmla="*/ 2147483647 h 398"/>
                <a:gd name="T52" fmla="*/ 2147483647 w 732"/>
                <a:gd name="T53" fmla="*/ 2147483647 h 398"/>
                <a:gd name="T54" fmla="*/ 2147483647 w 732"/>
                <a:gd name="T55" fmla="*/ 2147483647 h 398"/>
                <a:gd name="T56" fmla="*/ 2147483647 w 732"/>
                <a:gd name="T57" fmla="*/ 2147483647 h 398"/>
                <a:gd name="T58" fmla="*/ 2147483647 w 732"/>
                <a:gd name="T59" fmla="*/ 2147483647 h 398"/>
                <a:gd name="T60" fmla="*/ 2147483647 w 732"/>
                <a:gd name="T61" fmla="*/ 2147483647 h 398"/>
                <a:gd name="T62" fmla="*/ 2147483647 w 732"/>
                <a:gd name="T63" fmla="*/ 2147483647 h 398"/>
                <a:gd name="T64" fmla="*/ 2147483647 w 732"/>
                <a:gd name="T65" fmla="*/ 2147483647 h 398"/>
                <a:gd name="T66" fmla="*/ 2147483647 w 732"/>
                <a:gd name="T67" fmla="*/ 2147483647 h 398"/>
                <a:gd name="T68" fmla="*/ 2147483647 w 732"/>
                <a:gd name="T69" fmla="*/ 2147483647 h 398"/>
                <a:gd name="T70" fmla="*/ 2147483647 w 732"/>
                <a:gd name="T71" fmla="*/ 2147483647 h 398"/>
                <a:gd name="T72" fmla="*/ 2147483647 w 732"/>
                <a:gd name="T73" fmla="*/ 2147483647 h 398"/>
                <a:gd name="T74" fmla="*/ 2147483647 w 732"/>
                <a:gd name="T75" fmla="*/ 2147483647 h 398"/>
                <a:gd name="T76" fmla="*/ 2147483647 w 732"/>
                <a:gd name="T77" fmla="*/ 2147483647 h 398"/>
                <a:gd name="T78" fmla="*/ 2147483647 w 732"/>
                <a:gd name="T79" fmla="*/ 2147483647 h 398"/>
                <a:gd name="T80" fmla="*/ 2147483647 w 732"/>
                <a:gd name="T81" fmla="*/ 2147483647 h 398"/>
                <a:gd name="T82" fmla="*/ 2147483647 w 732"/>
                <a:gd name="T83" fmla="*/ 2147483647 h 398"/>
                <a:gd name="T84" fmla="*/ 2147483647 w 732"/>
                <a:gd name="T85" fmla="*/ 2147483647 h 398"/>
                <a:gd name="T86" fmla="*/ 2147483647 w 732"/>
                <a:gd name="T87" fmla="*/ 2147483647 h 398"/>
                <a:gd name="T88" fmla="*/ 2147483647 w 732"/>
                <a:gd name="T89" fmla="*/ 2147483647 h 398"/>
                <a:gd name="T90" fmla="*/ 2147483647 w 732"/>
                <a:gd name="T91" fmla="*/ 2147483647 h 398"/>
                <a:gd name="T92" fmla="*/ 2147483647 w 732"/>
                <a:gd name="T93" fmla="*/ 2147483647 h 398"/>
                <a:gd name="T94" fmla="*/ 2147483647 w 732"/>
                <a:gd name="T95" fmla="*/ 2147483647 h 398"/>
                <a:gd name="T96" fmla="*/ 2147483647 w 732"/>
                <a:gd name="T97" fmla="*/ 2147483647 h 398"/>
                <a:gd name="T98" fmla="*/ 2147483647 w 732"/>
                <a:gd name="T99" fmla="*/ 2147483647 h 398"/>
                <a:gd name="T100" fmla="*/ 2147483647 w 732"/>
                <a:gd name="T101" fmla="*/ 2147483647 h 398"/>
                <a:gd name="T102" fmla="*/ 2147483647 w 732"/>
                <a:gd name="T103" fmla="*/ 2147483647 h 398"/>
                <a:gd name="T104" fmla="*/ 2147483647 w 732"/>
                <a:gd name="T105" fmla="*/ 2147483647 h 398"/>
                <a:gd name="T106" fmla="*/ 2147483647 w 732"/>
                <a:gd name="T107" fmla="*/ 2147483647 h 398"/>
                <a:gd name="T108" fmla="*/ 2147483647 w 732"/>
                <a:gd name="T109" fmla="*/ 2147483647 h 398"/>
                <a:gd name="T110" fmla="*/ 2147483647 w 732"/>
                <a:gd name="T111" fmla="*/ 2147483647 h 398"/>
                <a:gd name="T112" fmla="*/ 2147483647 w 732"/>
                <a:gd name="T113" fmla="*/ 2147483647 h 398"/>
                <a:gd name="T114" fmla="*/ 2147483647 w 732"/>
                <a:gd name="T115" fmla="*/ 2147483647 h 398"/>
                <a:gd name="T116" fmla="*/ 2147483647 w 732"/>
                <a:gd name="T117" fmla="*/ 2147483647 h 398"/>
                <a:gd name="T118" fmla="*/ 2147483647 w 732"/>
                <a:gd name="T119" fmla="*/ 2147483647 h 398"/>
                <a:gd name="T120" fmla="*/ 2147483647 w 732"/>
                <a:gd name="T121" fmla="*/ 2147483647 h 398"/>
                <a:gd name="T122" fmla="*/ 2147483647 w 732"/>
                <a:gd name="T123" fmla="*/ 2147483647 h 39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732"/>
                <a:gd name="T187" fmla="*/ 0 h 398"/>
                <a:gd name="T188" fmla="*/ 732 w 732"/>
                <a:gd name="T189" fmla="*/ 398 h 398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732" h="398">
                  <a:moveTo>
                    <a:pt x="730" y="24"/>
                  </a:moveTo>
                  <a:lnTo>
                    <a:pt x="728" y="24"/>
                  </a:lnTo>
                  <a:lnTo>
                    <a:pt x="723" y="24"/>
                  </a:lnTo>
                  <a:lnTo>
                    <a:pt x="718" y="22"/>
                  </a:lnTo>
                  <a:lnTo>
                    <a:pt x="678" y="22"/>
                  </a:lnTo>
                  <a:lnTo>
                    <a:pt x="678" y="24"/>
                  </a:lnTo>
                  <a:lnTo>
                    <a:pt x="670" y="26"/>
                  </a:lnTo>
                  <a:lnTo>
                    <a:pt x="659" y="26"/>
                  </a:lnTo>
                  <a:lnTo>
                    <a:pt x="651" y="24"/>
                  </a:lnTo>
                  <a:lnTo>
                    <a:pt x="637" y="24"/>
                  </a:lnTo>
                  <a:lnTo>
                    <a:pt x="623" y="29"/>
                  </a:lnTo>
                  <a:lnTo>
                    <a:pt x="616" y="34"/>
                  </a:lnTo>
                  <a:lnTo>
                    <a:pt x="611" y="34"/>
                  </a:lnTo>
                  <a:lnTo>
                    <a:pt x="606" y="34"/>
                  </a:lnTo>
                  <a:lnTo>
                    <a:pt x="604" y="36"/>
                  </a:lnTo>
                  <a:lnTo>
                    <a:pt x="602" y="36"/>
                  </a:lnTo>
                  <a:lnTo>
                    <a:pt x="597" y="38"/>
                  </a:lnTo>
                  <a:lnTo>
                    <a:pt x="592" y="38"/>
                  </a:lnTo>
                  <a:lnTo>
                    <a:pt x="599" y="34"/>
                  </a:lnTo>
                  <a:lnTo>
                    <a:pt x="609" y="31"/>
                  </a:lnTo>
                  <a:lnTo>
                    <a:pt x="621" y="26"/>
                  </a:lnTo>
                  <a:lnTo>
                    <a:pt x="623" y="24"/>
                  </a:lnTo>
                  <a:lnTo>
                    <a:pt x="618" y="19"/>
                  </a:lnTo>
                  <a:lnTo>
                    <a:pt x="606" y="19"/>
                  </a:lnTo>
                  <a:lnTo>
                    <a:pt x="604" y="22"/>
                  </a:lnTo>
                  <a:lnTo>
                    <a:pt x="602" y="22"/>
                  </a:lnTo>
                  <a:lnTo>
                    <a:pt x="597" y="24"/>
                  </a:lnTo>
                  <a:lnTo>
                    <a:pt x="594" y="24"/>
                  </a:lnTo>
                  <a:lnTo>
                    <a:pt x="566" y="26"/>
                  </a:lnTo>
                  <a:lnTo>
                    <a:pt x="566" y="29"/>
                  </a:lnTo>
                  <a:lnTo>
                    <a:pt x="563" y="29"/>
                  </a:lnTo>
                  <a:lnTo>
                    <a:pt x="566" y="26"/>
                  </a:lnTo>
                  <a:lnTo>
                    <a:pt x="568" y="26"/>
                  </a:lnTo>
                  <a:lnTo>
                    <a:pt x="573" y="26"/>
                  </a:lnTo>
                  <a:lnTo>
                    <a:pt x="578" y="24"/>
                  </a:lnTo>
                  <a:lnTo>
                    <a:pt x="580" y="24"/>
                  </a:lnTo>
                  <a:lnTo>
                    <a:pt x="582" y="24"/>
                  </a:lnTo>
                  <a:lnTo>
                    <a:pt x="585" y="22"/>
                  </a:lnTo>
                  <a:lnTo>
                    <a:pt x="578" y="19"/>
                  </a:lnTo>
                  <a:lnTo>
                    <a:pt x="552" y="19"/>
                  </a:lnTo>
                  <a:lnTo>
                    <a:pt x="542" y="22"/>
                  </a:lnTo>
                  <a:lnTo>
                    <a:pt x="525" y="19"/>
                  </a:lnTo>
                  <a:lnTo>
                    <a:pt x="523" y="19"/>
                  </a:lnTo>
                  <a:lnTo>
                    <a:pt x="523" y="22"/>
                  </a:lnTo>
                  <a:lnTo>
                    <a:pt x="518" y="22"/>
                  </a:lnTo>
                  <a:lnTo>
                    <a:pt x="514" y="24"/>
                  </a:lnTo>
                  <a:lnTo>
                    <a:pt x="511" y="24"/>
                  </a:lnTo>
                  <a:lnTo>
                    <a:pt x="509" y="24"/>
                  </a:lnTo>
                  <a:lnTo>
                    <a:pt x="506" y="24"/>
                  </a:lnTo>
                  <a:lnTo>
                    <a:pt x="509" y="22"/>
                  </a:lnTo>
                  <a:lnTo>
                    <a:pt x="518" y="19"/>
                  </a:lnTo>
                  <a:lnTo>
                    <a:pt x="530" y="19"/>
                  </a:lnTo>
                  <a:lnTo>
                    <a:pt x="563" y="19"/>
                  </a:lnTo>
                  <a:lnTo>
                    <a:pt x="580" y="17"/>
                  </a:lnTo>
                  <a:lnTo>
                    <a:pt x="625" y="17"/>
                  </a:lnTo>
                  <a:lnTo>
                    <a:pt x="632" y="14"/>
                  </a:lnTo>
                  <a:lnTo>
                    <a:pt x="628" y="12"/>
                  </a:lnTo>
                  <a:lnTo>
                    <a:pt x="618" y="10"/>
                  </a:lnTo>
                  <a:lnTo>
                    <a:pt x="592" y="10"/>
                  </a:lnTo>
                  <a:lnTo>
                    <a:pt x="594" y="10"/>
                  </a:lnTo>
                  <a:lnTo>
                    <a:pt x="597" y="7"/>
                  </a:lnTo>
                  <a:lnTo>
                    <a:pt x="594" y="5"/>
                  </a:lnTo>
                  <a:lnTo>
                    <a:pt x="585" y="5"/>
                  </a:lnTo>
                  <a:lnTo>
                    <a:pt x="582" y="7"/>
                  </a:lnTo>
                  <a:lnTo>
                    <a:pt x="568" y="7"/>
                  </a:lnTo>
                  <a:lnTo>
                    <a:pt x="566" y="5"/>
                  </a:lnTo>
                  <a:lnTo>
                    <a:pt x="571" y="5"/>
                  </a:lnTo>
                  <a:lnTo>
                    <a:pt x="573" y="5"/>
                  </a:lnTo>
                  <a:lnTo>
                    <a:pt x="578" y="5"/>
                  </a:lnTo>
                  <a:lnTo>
                    <a:pt x="578" y="2"/>
                  </a:lnTo>
                  <a:lnTo>
                    <a:pt x="575" y="2"/>
                  </a:lnTo>
                  <a:lnTo>
                    <a:pt x="571" y="0"/>
                  </a:lnTo>
                  <a:lnTo>
                    <a:pt x="537" y="0"/>
                  </a:lnTo>
                  <a:lnTo>
                    <a:pt x="528" y="2"/>
                  </a:lnTo>
                  <a:lnTo>
                    <a:pt x="518" y="2"/>
                  </a:lnTo>
                  <a:lnTo>
                    <a:pt x="509" y="0"/>
                  </a:lnTo>
                  <a:lnTo>
                    <a:pt x="483" y="0"/>
                  </a:lnTo>
                  <a:lnTo>
                    <a:pt x="478" y="2"/>
                  </a:lnTo>
                  <a:lnTo>
                    <a:pt x="454" y="2"/>
                  </a:lnTo>
                  <a:lnTo>
                    <a:pt x="452" y="0"/>
                  </a:lnTo>
                  <a:lnTo>
                    <a:pt x="447" y="0"/>
                  </a:lnTo>
                  <a:lnTo>
                    <a:pt x="445" y="2"/>
                  </a:lnTo>
                  <a:lnTo>
                    <a:pt x="442" y="2"/>
                  </a:lnTo>
                  <a:lnTo>
                    <a:pt x="442" y="5"/>
                  </a:lnTo>
                  <a:lnTo>
                    <a:pt x="445" y="5"/>
                  </a:lnTo>
                  <a:lnTo>
                    <a:pt x="447" y="5"/>
                  </a:lnTo>
                  <a:lnTo>
                    <a:pt x="442" y="7"/>
                  </a:lnTo>
                  <a:lnTo>
                    <a:pt x="428" y="7"/>
                  </a:lnTo>
                  <a:lnTo>
                    <a:pt x="409" y="5"/>
                  </a:lnTo>
                  <a:lnTo>
                    <a:pt x="378" y="5"/>
                  </a:lnTo>
                  <a:lnTo>
                    <a:pt x="373" y="5"/>
                  </a:lnTo>
                  <a:lnTo>
                    <a:pt x="371" y="5"/>
                  </a:lnTo>
                  <a:lnTo>
                    <a:pt x="368" y="7"/>
                  </a:lnTo>
                  <a:lnTo>
                    <a:pt x="366" y="7"/>
                  </a:lnTo>
                  <a:lnTo>
                    <a:pt x="366" y="10"/>
                  </a:lnTo>
                  <a:lnTo>
                    <a:pt x="368" y="10"/>
                  </a:lnTo>
                  <a:lnTo>
                    <a:pt x="378" y="10"/>
                  </a:lnTo>
                  <a:lnTo>
                    <a:pt x="387" y="10"/>
                  </a:lnTo>
                  <a:lnTo>
                    <a:pt x="399" y="12"/>
                  </a:lnTo>
                  <a:lnTo>
                    <a:pt x="404" y="12"/>
                  </a:lnTo>
                  <a:lnTo>
                    <a:pt x="426" y="14"/>
                  </a:lnTo>
                  <a:lnTo>
                    <a:pt x="399" y="14"/>
                  </a:lnTo>
                  <a:lnTo>
                    <a:pt x="395" y="14"/>
                  </a:lnTo>
                  <a:lnTo>
                    <a:pt x="392" y="14"/>
                  </a:lnTo>
                  <a:lnTo>
                    <a:pt x="387" y="12"/>
                  </a:lnTo>
                  <a:lnTo>
                    <a:pt x="378" y="12"/>
                  </a:lnTo>
                  <a:lnTo>
                    <a:pt x="380" y="14"/>
                  </a:lnTo>
                  <a:lnTo>
                    <a:pt x="383" y="14"/>
                  </a:lnTo>
                  <a:lnTo>
                    <a:pt x="385" y="14"/>
                  </a:lnTo>
                  <a:lnTo>
                    <a:pt x="376" y="14"/>
                  </a:lnTo>
                  <a:lnTo>
                    <a:pt x="373" y="17"/>
                  </a:lnTo>
                  <a:lnTo>
                    <a:pt x="373" y="19"/>
                  </a:lnTo>
                  <a:lnTo>
                    <a:pt x="371" y="22"/>
                  </a:lnTo>
                  <a:lnTo>
                    <a:pt x="371" y="24"/>
                  </a:lnTo>
                  <a:lnTo>
                    <a:pt x="368" y="24"/>
                  </a:lnTo>
                  <a:lnTo>
                    <a:pt x="366" y="24"/>
                  </a:lnTo>
                  <a:lnTo>
                    <a:pt x="364" y="24"/>
                  </a:lnTo>
                  <a:lnTo>
                    <a:pt x="359" y="24"/>
                  </a:lnTo>
                  <a:lnTo>
                    <a:pt x="357" y="22"/>
                  </a:lnTo>
                  <a:lnTo>
                    <a:pt x="345" y="19"/>
                  </a:lnTo>
                  <a:lnTo>
                    <a:pt x="330" y="14"/>
                  </a:lnTo>
                  <a:lnTo>
                    <a:pt x="309" y="14"/>
                  </a:lnTo>
                  <a:lnTo>
                    <a:pt x="309" y="24"/>
                  </a:lnTo>
                  <a:lnTo>
                    <a:pt x="297" y="24"/>
                  </a:lnTo>
                  <a:lnTo>
                    <a:pt x="292" y="22"/>
                  </a:lnTo>
                  <a:lnTo>
                    <a:pt x="288" y="22"/>
                  </a:lnTo>
                  <a:lnTo>
                    <a:pt x="285" y="19"/>
                  </a:lnTo>
                  <a:lnTo>
                    <a:pt x="278" y="19"/>
                  </a:lnTo>
                  <a:lnTo>
                    <a:pt x="273" y="22"/>
                  </a:lnTo>
                  <a:lnTo>
                    <a:pt x="273" y="24"/>
                  </a:lnTo>
                  <a:lnTo>
                    <a:pt x="269" y="24"/>
                  </a:lnTo>
                  <a:lnTo>
                    <a:pt x="271" y="19"/>
                  </a:lnTo>
                  <a:lnTo>
                    <a:pt x="269" y="17"/>
                  </a:lnTo>
                  <a:lnTo>
                    <a:pt x="238" y="17"/>
                  </a:lnTo>
                  <a:lnTo>
                    <a:pt x="228" y="19"/>
                  </a:lnTo>
                  <a:lnTo>
                    <a:pt x="209" y="19"/>
                  </a:lnTo>
                  <a:lnTo>
                    <a:pt x="214" y="22"/>
                  </a:lnTo>
                  <a:lnTo>
                    <a:pt x="223" y="26"/>
                  </a:lnTo>
                  <a:lnTo>
                    <a:pt x="226" y="29"/>
                  </a:lnTo>
                  <a:lnTo>
                    <a:pt x="223" y="29"/>
                  </a:lnTo>
                  <a:lnTo>
                    <a:pt x="223" y="26"/>
                  </a:lnTo>
                  <a:lnTo>
                    <a:pt x="214" y="24"/>
                  </a:lnTo>
                  <a:lnTo>
                    <a:pt x="207" y="24"/>
                  </a:lnTo>
                  <a:lnTo>
                    <a:pt x="202" y="22"/>
                  </a:lnTo>
                  <a:lnTo>
                    <a:pt x="197" y="22"/>
                  </a:lnTo>
                  <a:lnTo>
                    <a:pt x="192" y="19"/>
                  </a:lnTo>
                  <a:lnTo>
                    <a:pt x="190" y="19"/>
                  </a:lnTo>
                  <a:lnTo>
                    <a:pt x="188" y="22"/>
                  </a:lnTo>
                  <a:lnTo>
                    <a:pt x="185" y="24"/>
                  </a:lnTo>
                  <a:lnTo>
                    <a:pt x="183" y="26"/>
                  </a:lnTo>
                  <a:lnTo>
                    <a:pt x="178" y="29"/>
                  </a:lnTo>
                  <a:lnTo>
                    <a:pt x="176" y="29"/>
                  </a:lnTo>
                  <a:lnTo>
                    <a:pt x="171" y="31"/>
                  </a:lnTo>
                  <a:lnTo>
                    <a:pt x="150" y="31"/>
                  </a:lnTo>
                  <a:lnTo>
                    <a:pt x="143" y="34"/>
                  </a:lnTo>
                  <a:lnTo>
                    <a:pt x="133" y="36"/>
                  </a:lnTo>
                  <a:lnTo>
                    <a:pt x="124" y="38"/>
                  </a:lnTo>
                  <a:lnTo>
                    <a:pt x="119" y="38"/>
                  </a:lnTo>
                  <a:lnTo>
                    <a:pt x="102" y="41"/>
                  </a:lnTo>
                  <a:lnTo>
                    <a:pt x="97" y="43"/>
                  </a:lnTo>
                  <a:lnTo>
                    <a:pt x="100" y="46"/>
                  </a:lnTo>
                  <a:lnTo>
                    <a:pt x="105" y="48"/>
                  </a:lnTo>
                  <a:lnTo>
                    <a:pt x="126" y="48"/>
                  </a:lnTo>
                  <a:lnTo>
                    <a:pt x="116" y="50"/>
                  </a:lnTo>
                  <a:lnTo>
                    <a:pt x="112" y="55"/>
                  </a:lnTo>
                  <a:lnTo>
                    <a:pt x="109" y="55"/>
                  </a:lnTo>
                  <a:lnTo>
                    <a:pt x="93" y="60"/>
                  </a:lnTo>
                  <a:lnTo>
                    <a:pt x="88" y="60"/>
                  </a:lnTo>
                  <a:lnTo>
                    <a:pt x="66" y="60"/>
                  </a:lnTo>
                  <a:lnTo>
                    <a:pt x="57" y="62"/>
                  </a:lnTo>
                  <a:lnTo>
                    <a:pt x="47" y="65"/>
                  </a:lnTo>
                  <a:lnTo>
                    <a:pt x="45" y="67"/>
                  </a:lnTo>
                  <a:lnTo>
                    <a:pt x="40" y="67"/>
                  </a:lnTo>
                  <a:lnTo>
                    <a:pt x="38" y="65"/>
                  </a:lnTo>
                  <a:lnTo>
                    <a:pt x="31" y="70"/>
                  </a:lnTo>
                  <a:lnTo>
                    <a:pt x="9" y="70"/>
                  </a:lnTo>
                  <a:lnTo>
                    <a:pt x="7" y="70"/>
                  </a:lnTo>
                  <a:lnTo>
                    <a:pt x="2" y="70"/>
                  </a:lnTo>
                  <a:lnTo>
                    <a:pt x="0" y="74"/>
                  </a:lnTo>
                  <a:lnTo>
                    <a:pt x="2" y="74"/>
                  </a:lnTo>
                  <a:lnTo>
                    <a:pt x="9" y="79"/>
                  </a:lnTo>
                  <a:lnTo>
                    <a:pt x="12" y="82"/>
                  </a:lnTo>
                  <a:lnTo>
                    <a:pt x="14" y="84"/>
                  </a:lnTo>
                  <a:lnTo>
                    <a:pt x="24" y="79"/>
                  </a:lnTo>
                  <a:lnTo>
                    <a:pt x="24" y="84"/>
                  </a:lnTo>
                  <a:lnTo>
                    <a:pt x="28" y="86"/>
                  </a:lnTo>
                  <a:lnTo>
                    <a:pt x="33" y="86"/>
                  </a:lnTo>
                  <a:lnTo>
                    <a:pt x="36" y="84"/>
                  </a:lnTo>
                  <a:lnTo>
                    <a:pt x="38" y="84"/>
                  </a:lnTo>
                  <a:lnTo>
                    <a:pt x="40" y="82"/>
                  </a:lnTo>
                  <a:lnTo>
                    <a:pt x="40" y="84"/>
                  </a:lnTo>
                  <a:lnTo>
                    <a:pt x="43" y="86"/>
                  </a:lnTo>
                  <a:lnTo>
                    <a:pt x="45" y="86"/>
                  </a:lnTo>
                  <a:lnTo>
                    <a:pt x="47" y="84"/>
                  </a:lnTo>
                  <a:lnTo>
                    <a:pt x="52" y="84"/>
                  </a:lnTo>
                  <a:lnTo>
                    <a:pt x="57" y="84"/>
                  </a:lnTo>
                  <a:lnTo>
                    <a:pt x="59" y="82"/>
                  </a:lnTo>
                  <a:lnTo>
                    <a:pt x="64" y="82"/>
                  </a:lnTo>
                  <a:lnTo>
                    <a:pt x="64" y="84"/>
                  </a:lnTo>
                  <a:lnTo>
                    <a:pt x="64" y="86"/>
                  </a:lnTo>
                  <a:lnTo>
                    <a:pt x="62" y="86"/>
                  </a:lnTo>
                  <a:lnTo>
                    <a:pt x="57" y="91"/>
                  </a:lnTo>
                  <a:lnTo>
                    <a:pt x="55" y="91"/>
                  </a:lnTo>
                  <a:lnTo>
                    <a:pt x="52" y="89"/>
                  </a:lnTo>
                  <a:lnTo>
                    <a:pt x="40" y="89"/>
                  </a:lnTo>
                  <a:lnTo>
                    <a:pt x="36" y="91"/>
                  </a:lnTo>
                  <a:lnTo>
                    <a:pt x="33" y="91"/>
                  </a:lnTo>
                  <a:lnTo>
                    <a:pt x="21" y="89"/>
                  </a:lnTo>
                  <a:lnTo>
                    <a:pt x="19" y="89"/>
                  </a:lnTo>
                  <a:lnTo>
                    <a:pt x="14" y="86"/>
                  </a:lnTo>
                  <a:lnTo>
                    <a:pt x="7" y="86"/>
                  </a:lnTo>
                  <a:lnTo>
                    <a:pt x="2" y="89"/>
                  </a:lnTo>
                  <a:lnTo>
                    <a:pt x="2" y="93"/>
                  </a:lnTo>
                  <a:lnTo>
                    <a:pt x="2" y="96"/>
                  </a:lnTo>
                  <a:lnTo>
                    <a:pt x="7" y="98"/>
                  </a:lnTo>
                  <a:lnTo>
                    <a:pt x="19" y="98"/>
                  </a:lnTo>
                  <a:lnTo>
                    <a:pt x="17" y="101"/>
                  </a:lnTo>
                  <a:lnTo>
                    <a:pt x="14" y="101"/>
                  </a:lnTo>
                  <a:lnTo>
                    <a:pt x="9" y="101"/>
                  </a:lnTo>
                  <a:lnTo>
                    <a:pt x="12" y="103"/>
                  </a:lnTo>
                  <a:lnTo>
                    <a:pt x="19" y="105"/>
                  </a:lnTo>
                  <a:lnTo>
                    <a:pt x="21" y="105"/>
                  </a:lnTo>
                  <a:lnTo>
                    <a:pt x="24" y="108"/>
                  </a:lnTo>
                  <a:lnTo>
                    <a:pt x="33" y="108"/>
                  </a:lnTo>
                  <a:lnTo>
                    <a:pt x="33" y="105"/>
                  </a:lnTo>
                  <a:lnTo>
                    <a:pt x="36" y="105"/>
                  </a:lnTo>
                  <a:lnTo>
                    <a:pt x="38" y="105"/>
                  </a:lnTo>
                  <a:lnTo>
                    <a:pt x="43" y="108"/>
                  </a:lnTo>
                  <a:lnTo>
                    <a:pt x="52" y="105"/>
                  </a:lnTo>
                  <a:lnTo>
                    <a:pt x="52" y="108"/>
                  </a:lnTo>
                  <a:lnTo>
                    <a:pt x="57" y="108"/>
                  </a:lnTo>
                  <a:lnTo>
                    <a:pt x="62" y="105"/>
                  </a:lnTo>
                  <a:lnTo>
                    <a:pt x="64" y="105"/>
                  </a:lnTo>
                  <a:lnTo>
                    <a:pt x="69" y="103"/>
                  </a:lnTo>
                  <a:lnTo>
                    <a:pt x="76" y="105"/>
                  </a:lnTo>
                  <a:lnTo>
                    <a:pt x="81" y="105"/>
                  </a:lnTo>
                  <a:lnTo>
                    <a:pt x="83" y="105"/>
                  </a:lnTo>
                  <a:lnTo>
                    <a:pt x="85" y="103"/>
                  </a:lnTo>
                  <a:lnTo>
                    <a:pt x="88" y="103"/>
                  </a:lnTo>
                  <a:lnTo>
                    <a:pt x="93" y="105"/>
                  </a:lnTo>
                  <a:lnTo>
                    <a:pt x="97" y="105"/>
                  </a:lnTo>
                  <a:lnTo>
                    <a:pt x="112" y="105"/>
                  </a:lnTo>
                  <a:lnTo>
                    <a:pt x="121" y="110"/>
                  </a:lnTo>
                  <a:lnTo>
                    <a:pt x="124" y="110"/>
                  </a:lnTo>
                  <a:lnTo>
                    <a:pt x="128" y="115"/>
                  </a:lnTo>
                  <a:lnTo>
                    <a:pt x="135" y="115"/>
                  </a:lnTo>
                  <a:lnTo>
                    <a:pt x="133" y="117"/>
                  </a:lnTo>
                  <a:lnTo>
                    <a:pt x="133" y="120"/>
                  </a:lnTo>
                  <a:lnTo>
                    <a:pt x="133" y="125"/>
                  </a:lnTo>
                  <a:lnTo>
                    <a:pt x="138" y="125"/>
                  </a:lnTo>
                  <a:lnTo>
                    <a:pt x="140" y="125"/>
                  </a:lnTo>
                  <a:lnTo>
                    <a:pt x="145" y="127"/>
                  </a:lnTo>
                  <a:lnTo>
                    <a:pt x="147" y="129"/>
                  </a:lnTo>
                  <a:lnTo>
                    <a:pt x="143" y="134"/>
                  </a:lnTo>
                  <a:lnTo>
                    <a:pt x="145" y="141"/>
                  </a:lnTo>
                  <a:lnTo>
                    <a:pt x="152" y="144"/>
                  </a:lnTo>
                  <a:lnTo>
                    <a:pt x="145" y="149"/>
                  </a:lnTo>
                  <a:lnTo>
                    <a:pt x="150" y="151"/>
                  </a:lnTo>
                  <a:lnTo>
                    <a:pt x="147" y="151"/>
                  </a:lnTo>
                  <a:lnTo>
                    <a:pt x="145" y="153"/>
                  </a:lnTo>
                  <a:lnTo>
                    <a:pt x="145" y="156"/>
                  </a:lnTo>
                  <a:lnTo>
                    <a:pt x="150" y="161"/>
                  </a:lnTo>
                  <a:lnTo>
                    <a:pt x="152" y="161"/>
                  </a:lnTo>
                  <a:lnTo>
                    <a:pt x="152" y="163"/>
                  </a:lnTo>
                  <a:lnTo>
                    <a:pt x="147" y="165"/>
                  </a:lnTo>
                  <a:lnTo>
                    <a:pt x="145" y="168"/>
                  </a:lnTo>
                  <a:lnTo>
                    <a:pt x="143" y="168"/>
                  </a:lnTo>
                  <a:lnTo>
                    <a:pt x="147" y="170"/>
                  </a:lnTo>
                  <a:lnTo>
                    <a:pt x="143" y="170"/>
                  </a:lnTo>
                  <a:lnTo>
                    <a:pt x="140" y="170"/>
                  </a:lnTo>
                  <a:lnTo>
                    <a:pt x="138" y="170"/>
                  </a:lnTo>
                  <a:lnTo>
                    <a:pt x="133" y="173"/>
                  </a:lnTo>
                  <a:lnTo>
                    <a:pt x="131" y="173"/>
                  </a:lnTo>
                  <a:lnTo>
                    <a:pt x="131" y="175"/>
                  </a:lnTo>
                  <a:lnTo>
                    <a:pt x="143" y="175"/>
                  </a:lnTo>
                  <a:lnTo>
                    <a:pt x="138" y="180"/>
                  </a:lnTo>
                  <a:lnTo>
                    <a:pt x="126" y="180"/>
                  </a:lnTo>
                  <a:lnTo>
                    <a:pt x="124" y="180"/>
                  </a:lnTo>
                  <a:lnTo>
                    <a:pt x="124" y="182"/>
                  </a:lnTo>
                  <a:lnTo>
                    <a:pt x="133" y="189"/>
                  </a:lnTo>
                  <a:lnTo>
                    <a:pt x="138" y="189"/>
                  </a:lnTo>
                  <a:lnTo>
                    <a:pt x="145" y="184"/>
                  </a:lnTo>
                  <a:lnTo>
                    <a:pt x="147" y="184"/>
                  </a:lnTo>
                  <a:lnTo>
                    <a:pt x="152" y="184"/>
                  </a:lnTo>
                  <a:lnTo>
                    <a:pt x="154" y="182"/>
                  </a:lnTo>
                  <a:lnTo>
                    <a:pt x="157" y="182"/>
                  </a:lnTo>
                  <a:lnTo>
                    <a:pt x="157" y="180"/>
                  </a:lnTo>
                  <a:lnTo>
                    <a:pt x="157" y="175"/>
                  </a:lnTo>
                  <a:lnTo>
                    <a:pt x="159" y="173"/>
                  </a:lnTo>
                  <a:lnTo>
                    <a:pt x="159" y="180"/>
                  </a:lnTo>
                  <a:lnTo>
                    <a:pt x="166" y="175"/>
                  </a:lnTo>
                  <a:lnTo>
                    <a:pt x="164" y="177"/>
                  </a:lnTo>
                  <a:lnTo>
                    <a:pt x="164" y="180"/>
                  </a:lnTo>
                  <a:lnTo>
                    <a:pt x="166" y="180"/>
                  </a:lnTo>
                  <a:lnTo>
                    <a:pt x="169" y="182"/>
                  </a:lnTo>
                  <a:lnTo>
                    <a:pt x="176" y="182"/>
                  </a:lnTo>
                  <a:lnTo>
                    <a:pt x="171" y="187"/>
                  </a:lnTo>
                  <a:lnTo>
                    <a:pt x="171" y="189"/>
                  </a:lnTo>
                  <a:lnTo>
                    <a:pt x="173" y="192"/>
                  </a:lnTo>
                  <a:lnTo>
                    <a:pt x="176" y="194"/>
                  </a:lnTo>
                  <a:lnTo>
                    <a:pt x="178" y="196"/>
                  </a:lnTo>
                  <a:lnTo>
                    <a:pt x="181" y="199"/>
                  </a:lnTo>
                  <a:lnTo>
                    <a:pt x="178" y="201"/>
                  </a:lnTo>
                  <a:lnTo>
                    <a:pt x="173" y="201"/>
                  </a:lnTo>
                  <a:lnTo>
                    <a:pt x="173" y="204"/>
                  </a:lnTo>
                  <a:lnTo>
                    <a:pt x="166" y="204"/>
                  </a:lnTo>
                  <a:lnTo>
                    <a:pt x="164" y="201"/>
                  </a:lnTo>
                  <a:lnTo>
                    <a:pt x="162" y="201"/>
                  </a:lnTo>
                  <a:lnTo>
                    <a:pt x="159" y="201"/>
                  </a:lnTo>
                  <a:lnTo>
                    <a:pt x="157" y="199"/>
                  </a:lnTo>
                  <a:lnTo>
                    <a:pt x="143" y="199"/>
                  </a:lnTo>
                  <a:lnTo>
                    <a:pt x="140" y="196"/>
                  </a:lnTo>
                  <a:lnTo>
                    <a:pt x="138" y="194"/>
                  </a:lnTo>
                  <a:lnTo>
                    <a:pt x="131" y="194"/>
                  </a:lnTo>
                  <a:lnTo>
                    <a:pt x="128" y="199"/>
                  </a:lnTo>
                  <a:lnTo>
                    <a:pt x="128" y="201"/>
                  </a:lnTo>
                  <a:lnTo>
                    <a:pt x="133" y="201"/>
                  </a:lnTo>
                  <a:lnTo>
                    <a:pt x="133" y="204"/>
                  </a:lnTo>
                  <a:lnTo>
                    <a:pt x="140" y="204"/>
                  </a:lnTo>
                  <a:lnTo>
                    <a:pt x="143" y="206"/>
                  </a:lnTo>
                  <a:lnTo>
                    <a:pt x="145" y="206"/>
                  </a:lnTo>
                  <a:lnTo>
                    <a:pt x="147" y="206"/>
                  </a:lnTo>
                  <a:lnTo>
                    <a:pt x="152" y="211"/>
                  </a:lnTo>
                  <a:lnTo>
                    <a:pt x="162" y="211"/>
                  </a:lnTo>
                  <a:lnTo>
                    <a:pt x="164" y="211"/>
                  </a:lnTo>
                  <a:lnTo>
                    <a:pt x="166" y="211"/>
                  </a:lnTo>
                  <a:lnTo>
                    <a:pt x="173" y="213"/>
                  </a:lnTo>
                  <a:lnTo>
                    <a:pt x="178" y="208"/>
                  </a:lnTo>
                  <a:lnTo>
                    <a:pt x="178" y="216"/>
                  </a:lnTo>
                  <a:lnTo>
                    <a:pt x="176" y="213"/>
                  </a:lnTo>
                  <a:lnTo>
                    <a:pt x="173" y="213"/>
                  </a:lnTo>
                  <a:lnTo>
                    <a:pt x="171" y="213"/>
                  </a:lnTo>
                  <a:lnTo>
                    <a:pt x="171" y="216"/>
                  </a:lnTo>
                  <a:lnTo>
                    <a:pt x="173" y="220"/>
                  </a:lnTo>
                  <a:lnTo>
                    <a:pt x="169" y="220"/>
                  </a:lnTo>
                  <a:lnTo>
                    <a:pt x="166" y="220"/>
                  </a:lnTo>
                  <a:lnTo>
                    <a:pt x="164" y="220"/>
                  </a:lnTo>
                  <a:lnTo>
                    <a:pt x="164" y="223"/>
                  </a:lnTo>
                  <a:lnTo>
                    <a:pt x="164" y="225"/>
                  </a:lnTo>
                  <a:lnTo>
                    <a:pt x="173" y="225"/>
                  </a:lnTo>
                  <a:lnTo>
                    <a:pt x="171" y="225"/>
                  </a:lnTo>
                  <a:lnTo>
                    <a:pt x="171" y="228"/>
                  </a:lnTo>
                  <a:lnTo>
                    <a:pt x="169" y="230"/>
                  </a:lnTo>
                  <a:lnTo>
                    <a:pt x="162" y="225"/>
                  </a:lnTo>
                  <a:lnTo>
                    <a:pt x="159" y="225"/>
                  </a:lnTo>
                  <a:lnTo>
                    <a:pt x="159" y="228"/>
                  </a:lnTo>
                  <a:lnTo>
                    <a:pt x="159" y="230"/>
                  </a:lnTo>
                  <a:lnTo>
                    <a:pt x="162" y="232"/>
                  </a:lnTo>
                  <a:lnTo>
                    <a:pt x="157" y="232"/>
                  </a:lnTo>
                  <a:lnTo>
                    <a:pt x="157" y="237"/>
                  </a:lnTo>
                  <a:lnTo>
                    <a:pt x="154" y="237"/>
                  </a:lnTo>
                  <a:lnTo>
                    <a:pt x="152" y="240"/>
                  </a:lnTo>
                  <a:lnTo>
                    <a:pt x="152" y="242"/>
                  </a:lnTo>
                  <a:lnTo>
                    <a:pt x="157" y="247"/>
                  </a:lnTo>
                  <a:lnTo>
                    <a:pt x="159" y="247"/>
                  </a:lnTo>
                  <a:lnTo>
                    <a:pt x="159" y="252"/>
                  </a:lnTo>
                  <a:lnTo>
                    <a:pt x="157" y="252"/>
                  </a:lnTo>
                  <a:lnTo>
                    <a:pt x="154" y="252"/>
                  </a:lnTo>
                  <a:lnTo>
                    <a:pt x="152" y="249"/>
                  </a:lnTo>
                  <a:lnTo>
                    <a:pt x="150" y="244"/>
                  </a:lnTo>
                  <a:lnTo>
                    <a:pt x="147" y="242"/>
                  </a:lnTo>
                  <a:lnTo>
                    <a:pt x="147" y="240"/>
                  </a:lnTo>
                  <a:lnTo>
                    <a:pt x="145" y="237"/>
                  </a:lnTo>
                  <a:lnTo>
                    <a:pt x="143" y="235"/>
                  </a:lnTo>
                  <a:lnTo>
                    <a:pt x="140" y="235"/>
                  </a:lnTo>
                  <a:lnTo>
                    <a:pt x="135" y="235"/>
                  </a:lnTo>
                  <a:lnTo>
                    <a:pt x="133" y="235"/>
                  </a:lnTo>
                  <a:lnTo>
                    <a:pt x="128" y="240"/>
                  </a:lnTo>
                  <a:lnTo>
                    <a:pt x="128" y="242"/>
                  </a:lnTo>
                  <a:lnTo>
                    <a:pt x="133" y="244"/>
                  </a:lnTo>
                  <a:lnTo>
                    <a:pt x="138" y="244"/>
                  </a:lnTo>
                  <a:lnTo>
                    <a:pt x="140" y="247"/>
                  </a:lnTo>
                  <a:lnTo>
                    <a:pt x="135" y="249"/>
                  </a:lnTo>
                  <a:lnTo>
                    <a:pt x="131" y="249"/>
                  </a:lnTo>
                  <a:lnTo>
                    <a:pt x="128" y="247"/>
                  </a:lnTo>
                  <a:lnTo>
                    <a:pt x="121" y="247"/>
                  </a:lnTo>
                  <a:lnTo>
                    <a:pt x="119" y="249"/>
                  </a:lnTo>
                  <a:lnTo>
                    <a:pt x="116" y="249"/>
                  </a:lnTo>
                  <a:lnTo>
                    <a:pt x="114" y="249"/>
                  </a:lnTo>
                  <a:lnTo>
                    <a:pt x="112" y="252"/>
                  </a:lnTo>
                  <a:lnTo>
                    <a:pt x="109" y="252"/>
                  </a:lnTo>
                  <a:lnTo>
                    <a:pt x="121" y="252"/>
                  </a:lnTo>
                  <a:lnTo>
                    <a:pt x="126" y="252"/>
                  </a:lnTo>
                  <a:lnTo>
                    <a:pt x="140" y="252"/>
                  </a:lnTo>
                  <a:lnTo>
                    <a:pt x="143" y="252"/>
                  </a:lnTo>
                  <a:lnTo>
                    <a:pt x="131" y="252"/>
                  </a:lnTo>
                  <a:lnTo>
                    <a:pt x="112" y="256"/>
                  </a:lnTo>
                  <a:lnTo>
                    <a:pt x="107" y="256"/>
                  </a:lnTo>
                  <a:lnTo>
                    <a:pt x="105" y="259"/>
                  </a:lnTo>
                  <a:lnTo>
                    <a:pt x="107" y="259"/>
                  </a:lnTo>
                  <a:lnTo>
                    <a:pt x="107" y="261"/>
                  </a:lnTo>
                  <a:lnTo>
                    <a:pt x="114" y="261"/>
                  </a:lnTo>
                  <a:lnTo>
                    <a:pt x="119" y="259"/>
                  </a:lnTo>
                  <a:lnTo>
                    <a:pt x="124" y="259"/>
                  </a:lnTo>
                  <a:lnTo>
                    <a:pt x="128" y="256"/>
                  </a:lnTo>
                  <a:lnTo>
                    <a:pt x="138" y="256"/>
                  </a:lnTo>
                  <a:lnTo>
                    <a:pt x="140" y="259"/>
                  </a:lnTo>
                  <a:lnTo>
                    <a:pt x="138" y="261"/>
                  </a:lnTo>
                  <a:lnTo>
                    <a:pt x="114" y="261"/>
                  </a:lnTo>
                  <a:lnTo>
                    <a:pt x="112" y="261"/>
                  </a:lnTo>
                  <a:lnTo>
                    <a:pt x="102" y="261"/>
                  </a:lnTo>
                  <a:lnTo>
                    <a:pt x="102" y="264"/>
                  </a:lnTo>
                  <a:lnTo>
                    <a:pt x="107" y="264"/>
                  </a:lnTo>
                  <a:lnTo>
                    <a:pt x="107" y="266"/>
                  </a:lnTo>
                  <a:lnTo>
                    <a:pt x="112" y="266"/>
                  </a:lnTo>
                  <a:lnTo>
                    <a:pt x="114" y="266"/>
                  </a:lnTo>
                  <a:lnTo>
                    <a:pt x="109" y="266"/>
                  </a:lnTo>
                  <a:lnTo>
                    <a:pt x="107" y="268"/>
                  </a:lnTo>
                  <a:lnTo>
                    <a:pt x="107" y="271"/>
                  </a:lnTo>
                  <a:lnTo>
                    <a:pt x="105" y="273"/>
                  </a:lnTo>
                  <a:lnTo>
                    <a:pt x="102" y="273"/>
                  </a:lnTo>
                  <a:lnTo>
                    <a:pt x="100" y="275"/>
                  </a:lnTo>
                  <a:lnTo>
                    <a:pt x="97" y="275"/>
                  </a:lnTo>
                  <a:lnTo>
                    <a:pt x="107" y="278"/>
                  </a:lnTo>
                  <a:lnTo>
                    <a:pt x="97" y="280"/>
                  </a:lnTo>
                  <a:lnTo>
                    <a:pt x="97" y="283"/>
                  </a:lnTo>
                  <a:lnTo>
                    <a:pt x="100" y="285"/>
                  </a:lnTo>
                  <a:lnTo>
                    <a:pt x="105" y="285"/>
                  </a:lnTo>
                  <a:lnTo>
                    <a:pt x="107" y="285"/>
                  </a:lnTo>
                  <a:lnTo>
                    <a:pt x="114" y="285"/>
                  </a:lnTo>
                  <a:lnTo>
                    <a:pt x="112" y="285"/>
                  </a:lnTo>
                  <a:lnTo>
                    <a:pt x="109" y="285"/>
                  </a:lnTo>
                  <a:lnTo>
                    <a:pt x="107" y="287"/>
                  </a:lnTo>
                  <a:lnTo>
                    <a:pt x="102" y="290"/>
                  </a:lnTo>
                  <a:lnTo>
                    <a:pt x="102" y="292"/>
                  </a:lnTo>
                  <a:lnTo>
                    <a:pt x="105" y="295"/>
                  </a:lnTo>
                  <a:lnTo>
                    <a:pt x="107" y="295"/>
                  </a:lnTo>
                  <a:lnTo>
                    <a:pt x="109" y="292"/>
                  </a:lnTo>
                  <a:lnTo>
                    <a:pt x="114" y="290"/>
                  </a:lnTo>
                  <a:lnTo>
                    <a:pt x="112" y="295"/>
                  </a:lnTo>
                  <a:lnTo>
                    <a:pt x="109" y="295"/>
                  </a:lnTo>
                  <a:lnTo>
                    <a:pt x="107" y="299"/>
                  </a:lnTo>
                  <a:lnTo>
                    <a:pt x="107" y="304"/>
                  </a:lnTo>
                  <a:lnTo>
                    <a:pt x="109" y="304"/>
                  </a:lnTo>
                  <a:lnTo>
                    <a:pt x="109" y="302"/>
                  </a:lnTo>
                  <a:lnTo>
                    <a:pt x="114" y="302"/>
                  </a:lnTo>
                  <a:lnTo>
                    <a:pt x="109" y="307"/>
                  </a:lnTo>
                  <a:lnTo>
                    <a:pt x="107" y="307"/>
                  </a:lnTo>
                  <a:lnTo>
                    <a:pt x="105" y="309"/>
                  </a:lnTo>
                  <a:lnTo>
                    <a:pt x="102" y="311"/>
                  </a:lnTo>
                  <a:lnTo>
                    <a:pt x="102" y="316"/>
                  </a:lnTo>
                  <a:lnTo>
                    <a:pt x="105" y="316"/>
                  </a:lnTo>
                  <a:lnTo>
                    <a:pt x="107" y="314"/>
                  </a:lnTo>
                  <a:lnTo>
                    <a:pt x="114" y="307"/>
                  </a:lnTo>
                  <a:lnTo>
                    <a:pt x="124" y="307"/>
                  </a:lnTo>
                  <a:lnTo>
                    <a:pt x="126" y="304"/>
                  </a:lnTo>
                  <a:lnTo>
                    <a:pt x="128" y="304"/>
                  </a:lnTo>
                  <a:lnTo>
                    <a:pt x="128" y="307"/>
                  </a:lnTo>
                  <a:lnTo>
                    <a:pt x="133" y="304"/>
                  </a:lnTo>
                  <a:lnTo>
                    <a:pt x="128" y="311"/>
                  </a:lnTo>
                  <a:lnTo>
                    <a:pt x="135" y="311"/>
                  </a:lnTo>
                  <a:lnTo>
                    <a:pt x="128" y="311"/>
                  </a:lnTo>
                  <a:lnTo>
                    <a:pt x="124" y="314"/>
                  </a:lnTo>
                  <a:lnTo>
                    <a:pt x="124" y="316"/>
                  </a:lnTo>
                  <a:lnTo>
                    <a:pt x="119" y="316"/>
                  </a:lnTo>
                  <a:lnTo>
                    <a:pt x="116" y="316"/>
                  </a:lnTo>
                  <a:lnTo>
                    <a:pt x="114" y="319"/>
                  </a:lnTo>
                  <a:lnTo>
                    <a:pt x="114" y="321"/>
                  </a:lnTo>
                  <a:lnTo>
                    <a:pt x="112" y="321"/>
                  </a:lnTo>
                  <a:lnTo>
                    <a:pt x="107" y="323"/>
                  </a:lnTo>
                  <a:lnTo>
                    <a:pt x="105" y="326"/>
                  </a:lnTo>
                  <a:lnTo>
                    <a:pt x="109" y="326"/>
                  </a:lnTo>
                  <a:lnTo>
                    <a:pt x="107" y="326"/>
                  </a:lnTo>
                  <a:lnTo>
                    <a:pt x="107" y="328"/>
                  </a:lnTo>
                  <a:lnTo>
                    <a:pt x="107" y="331"/>
                  </a:lnTo>
                  <a:lnTo>
                    <a:pt x="109" y="331"/>
                  </a:lnTo>
                  <a:lnTo>
                    <a:pt x="107" y="333"/>
                  </a:lnTo>
                  <a:lnTo>
                    <a:pt x="107" y="335"/>
                  </a:lnTo>
                  <a:lnTo>
                    <a:pt x="116" y="335"/>
                  </a:lnTo>
                  <a:lnTo>
                    <a:pt x="112" y="343"/>
                  </a:lnTo>
                  <a:lnTo>
                    <a:pt x="116" y="340"/>
                  </a:lnTo>
                  <a:lnTo>
                    <a:pt x="119" y="340"/>
                  </a:lnTo>
                  <a:lnTo>
                    <a:pt x="116" y="340"/>
                  </a:lnTo>
                  <a:lnTo>
                    <a:pt x="114" y="343"/>
                  </a:lnTo>
                  <a:lnTo>
                    <a:pt x="114" y="345"/>
                  </a:lnTo>
                  <a:lnTo>
                    <a:pt x="112" y="347"/>
                  </a:lnTo>
                  <a:lnTo>
                    <a:pt x="112" y="352"/>
                  </a:lnTo>
                  <a:lnTo>
                    <a:pt x="114" y="352"/>
                  </a:lnTo>
                  <a:lnTo>
                    <a:pt x="121" y="352"/>
                  </a:lnTo>
                  <a:lnTo>
                    <a:pt x="116" y="359"/>
                  </a:lnTo>
                  <a:lnTo>
                    <a:pt x="126" y="357"/>
                  </a:lnTo>
                  <a:lnTo>
                    <a:pt x="121" y="362"/>
                  </a:lnTo>
                  <a:lnTo>
                    <a:pt x="124" y="366"/>
                  </a:lnTo>
                  <a:lnTo>
                    <a:pt x="128" y="366"/>
                  </a:lnTo>
                  <a:lnTo>
                    <a:pt x="126" y="366"/>
                  </a:lnTo>
                  <a:lnTo>
                    <a:pt x="126" y="369"/>
                  </a:lnTo>
                  <a:lnTo>
                    <a:pt x="128" y="371"/>
                  </a:lnTo>
                  <a:lnTo>
                    <a:pt x="133" y="371"/>
                  </a:lnTo>
                  <a:lnTo>
                    <a:pt x="128" y="376"/>
                  </a:lnTo>
                  <a:lnTo>
                    <a:pt x="135" y="376"/>
                  </a:lnTo>
                  <a:lnTo>
                    <a:pt x="133" y="381"/>
                  </a:lnTo>
                  <a:lnTo>
                    <a:pt x="145" y="378"/>
                  </a:lnTo>
                  <a:lnTo>
                    <a:pt x="147" y="381"/>
                  </a:lnTo>
                  <a:lnTo>
                    <a:pt x="150" y="381"/>
                  </a:lnTo>
                  <a:lnTo>
                    <a:pt x="152" y="378"/>
                  </a:lnTo>
                  <a:lnTo>
                    <a:pt x="162" y="374"/>
                  </a:lnTo>
                  <a:lnTo>
                    <a:pt x="164" y="371"/>
                  </a:lnTo>
                  <a:lnTo>
                    <a:pt x="164" y="374"/>
                  </a:lnTo>
                  <a:lnTo>
                    <a:pt x="162" y="376"/>
                  </a:lnTo>
                  <a:lnTo>
                    <a:pt x="169" y="378"/>
                  </a:lnTo>
                  <a:lnTo>
                    <a:pt x="171" y="376"/>
                  </a:lnTo>
                  <a:lnTo>
                    <a:pt x="173" y="376"/>
                  </a:lnTo>
                  <a:lnTo>
                    <a:pt x="169" y="378"/>
                  </a:lnTo>
                  <a:lnTo>
                    <a:pt x="164" y="381"/>
                  </a:lnTo>
                  <a:lnTo>
                    <a:pt x="162" y="383"/>
                  </a:lnTo>
                  <a:lnTo>
                    <a:pt x="162" y="386"/>
                  </a:lnTo>
                  <a:lnTo>
                    <a:pt x="169" y="386"/>
                  </a:lnTo>
                  <a:lnTo>
                    <a:pt x="173" y="386"/>
                  </a:lnTo>
                  <a:lnTo>
                    <a:pt x="176" y="386"/>
                  </a:lnTo>
                  <a:lnTo>
                    <a:pt x="173" y="386"/>
                  </a:lnTo>
                  <a:lnTo>
                    <a:pt x="171" y="388"/>
                  </a:lnTo>
                  <a:lnTo>
                    <a:pt x="169" y="390"/>
                  </a:lnTo>
                  <a:lnTo>
                    <a:pt x="169" y="393"/>
                  </a:lnTo>
                  <a:lnTo>
                    <a:pt x="169" y="395"/>
                  </a:lnTo>
                  <a:lnTo>
                    <a:pt x="176" y="395"/>
                  </a:lnTo>
                  <a:lnTo>
                    <a:pt x="178" y="393"/>
                  </a:lnTo>
                  <a:lnTo>
                    <a:pt x="178" y="395"/>
                  </a:lnTo>
                  <a:lnTo>
                    <a:pt x="183" y="398"/>
                  </a:lnTo>
                  <a:lnTo>
                    <a:pt x="188" y="398"/>
                  </a:lnTo>
                  <a:lnTo>
                    <a:pt x="192" y="395"/>
                  </a:lnTo>
                  <a:lnTo>
                    <a:pt x="195" y="393"/>
                  </a:lnTo>
                  <a:lnTo>
                    <a:pt x="192" y="390"/>
                  </a:lnTo>
                  <a:lnTo>
                    <a:pt x="192" y="388"/>
                  </a:lnTo>
                  <a:lnTo>
                    <a:pt x="197" y="388"/>
                  </a:lnTo>
                  <a:lnTo>
                    <a:pt x="200" y="386"/>
                  </a:lnTo>
                  <a:lnTo>
                    <a:pt x="200" y="378"/>
                  </a:lnTo>
                  <a:lnTo>
                    <a:pt x="202" y="381"/>
                  </a:lnTo>
                  <a:lnTo>
                    <a:pt x="207" y="381"/>
                  </a:lnTo>
                  <a:lnTo>
                    <a:pt x="207" y="376"/>
                  </a:lnTo>
                  <a:lnTo>
                    <a:pt x="207" y="374"/>
                  </a:lnTo>
                  <a:lnTo>
                    <a:pt x="207" y="371"/>
                  </a:lnTo>
                  <a:lnTo>
                    <a:pt x="207" y="374"/>
                  </a:lnTo>
                  <a:lnTo>
                    <a:pt x="209" y="376"/>
                  </a:lnTo>
                  <a:lnTo>
                    <a:pt x="212" y="376"/>
                  </a:lnTo>
                  <a:lnTo>
                    <a:pt x="214" y="374"/>
                  </a:lnTo>
                  <a:lnTo>
                    <a:pt x="214" y="371"/>
                  </a:lnTo>
                  <a:lnTo>
                    <a:pt x="209" y="366"/>
                  </a:lnTo>
                  <a:lnTo>
                    <a:pt x="216" y="366"/>
                  </a:lnTo>
                  <a:lnTo>
                    <a:pt x="216" y="364"/>
                  </a:lnTo>
                  <a:lnTo>
                    <a:pt x="214" y="362"/>
                  </a:lnTo>
                  <a:lnTo>
                    <a:pt x="223" y="362"/>
                  </a:lnTo>
                  <a:lnTo>
                    <a:pt x="219" y="357"/>
                  </a:lnTo>
                  <a:lnTo>
                    <a:pt x="223" y="355"/>
                  </a:lnTo>
                  <a:lnTo>
                    <a:pt x="219" y="352"/>
                  </a:lnTo>
                  <a:lnTo>
                    <a:pt x="216" y="350"/>
                  </a:lnTo>
                  <a:lnTo>
                    <a:pt x="219" y="350"/>
                  </a:lnTo>
                  <a:lnTo>
                    <a:pt x="221" y="350"/>
                  </a:lnTo>
                  <a:lnTo>
                    <a:pt x="216" y="343"/>
                  </a:lnTo>
                  <a:lnTo>
                    <a:pt x="221" y="347"/>
                  </a:lnTo>
                  <a:lnTo>
                    <a:pt x="223" y="347"/>
                  </a:lnTo>
                  <a:lnTo>
                    <a:pt x="228" y="343"/>
                  </a:lnTo>
                  <a:lnTo>
                    <a:pt x="235" y="343"/>
                  </a:lnTo>
                  <a:lnTo>
                    <a:pt x="235" y="340"/>
                  </a:lnTo>
                  <a:lnTo>
                    <a:pt x="233" y="338"/>
                  </a:lnTo>
                  <a:lnTo>
                    <a:pt x="238" y="338"/>
                  </a:lnTo>
                  <a:lnTo>
                    <a:pt x="242" y="331"/>
                  </a:lnTo>
                  <a:lnTo>
                    <a:pt x="245" y="331"/>
                  </a:lnTo>
                  <a:lnTo>
                    <a:pt x="252" y="331"/>
                  </a:lnTo>
                  <a:lnTo>
                    <a:pt x="252" y="326"/>
                  </a:lnTo>
                  <a:lnTo>
                    <a:pt x="257" y="331"/>
                  </a:lnTo>
                  <a:lnTo>
                    <a:pt x="259" y="326"/>
                  </a:lnTo>
                  <a:lnTo>
                    <a:pt x="259" y="319"/>
                  </a:lnTo>
                  <a:lnTo>
                    <a:pt x="252" y="316"/>
                  </a:lnTo>
                  <a:lnTo>
                    <a:pt x="257" y="316"/>
                  </a:lnTo>
                  <a:lnTo>
                    <a:pt x="264" y="311"/>
                  </a:lnTo>
                  <a:lnTo>
                    <a:pt x="266" y="307"/>
                  </a:lnTo>
                  <a:lnTo>
                    <a:pt x="259" y="304"/>
                  </a:lnTo>
                  <a:lnTo>
                    <a:pt x="264" y="299"/>
                  </a:lnTo>
                  <a:lnTo>
                    <a:pt x="278" y="299"/>
                  </a:lnTo>
                  <a:lnTo>
                    <a:pt x="280" y="297"/>
                  </a:lnTo>
                  <a:lnTo>
                    <a:pt x="280" y="292"/>
                  </a:lnTo>
                  <a:lnTo>
                    <a:pt x="288" y="290"/>
                  </a:lnTo>
                  <a:lnTo>
                    <a:pt x="292" y="290"/>
                  </a:lnTo>
                  <a:lnTo>
                    <a:pt x="295" y="292"/>
                  </a:lnTo>
                  <a:lnTo>
                    <a:pt x="302" y="292"/>
                  </a:lnTo>
                  <a:lnTo>
                    <a:pt x="311" y="283"/>
                  </a:lnTo>
                  <a:lnTo>
                    <a:pt x="311" y="280"/>
                  </a:lnTo>
                  <a:lnTo>
                    <a:pt x="314" y="280"/>
                  </a:lnTo>
                  <a:lnTo>
                    <a:pt x="316" y="278"/>
                  </a:lnTo>
                  <a:lnTo>
                    <a:pt x="319" y="278"/>
                  </a:lnTo>
                  <a:lnTo>
                    <a:pt x="319" y="280"/>
                  </a:lnTo>
                  <a:lnTo>
                    <a:pt x="316" y="283"/>
                  </a:lnTo>
                  <a:lnTo>
                    <a:pt x="314" y="285"/>
                  </a:lnTo>
                  <a:lnTo>
                    <a:pt x="311" y="290"/>
                  </a:lnTo>
                  <a:lnTo>
                    <a:pt x="319" y="290"/>
                  </a:lnTo>
                  <a:lnTo>
                    <a:pt x="319" y="285"/>
                  </a:lnTo>
                  <a:lnTo>
                    <a:pt x="323" y="285"/>
                  </a:lnTo>
                  <a:lnTo>
                    <a:pt x="326" y="283"/>
                  </a:lnTo>
                  <a:lnTo>
                    <a:pt x="328" y="283"/>
                  </a:lnTo>
                  <a:lnTo>
                    <a:pt x="328" y="285"/>
                  </a:lnTo>
                  <a:lnTo>
                    <a:pt x="333" y="285"/>
                  </a:lnTo>
                  <a:lnTo>
                    <a:pt x="335" y="285"/>
                  </a:lnTo>
                  <a:lnTo>
                    <a:pt x="342" y="283"/>
                  </a:lnTo>
                  <a:lnTo>
                    <a:pt x="347" y="278"/>
                  </a:lnTo>
                  <a:lnTo>
                    <a:pt x="349" y="275"/>
                  </a:lnTo>
                  <a:lnTo>
                    <a:pt x="359" y="275"/>
                  </a:lnTo>
                  <a:lnTo>
                    <a:pt x="366" y="275"/>
                  </a:lnTo>
                  <a:lnTo>
                    <a:pt x="371" y="271"/>
                  </a:lnTo>
                  <a:lnTo>
                    <a:pt x="373" y="268"/>
                  </a:lnTo>
                  <a:lnTo>
                    <a:pt x="376" y="266"/>
                  </a:lnTo>
                  <a:lnTo>
                    <a:pt x="383" y="259"/>
                  </a:lnTo>
                  <a:lnTo>
                    <a:pt x="385" y="256"/>
                  </a:lnTo>
                  <a:lnTo>
                    <a:pt x="390" y="254"/>
                  </a:lnTo>
                  <a:lnTo>
                    <a:pt x="399" y="252"/>
                  </a:lnTo>
                  <a:lnTo>
                    <a:pt x="402" y="252"/>
                  </a:lnTo>
                  <a:lnTo>
                    <a:pt x="404" y="249"/>
                  </a:lnTo>
                  <a:lnTo>
                    <a:pt x="407" y="249"/>
                  </a:lnTo>
                  <a:lnTo>
                    <a:pt x="407" y="247"/>
                  </a:lnTo>
                  <a:lnTo>
                    <a:pt x="407" y="244"/>
                  </a:lnTo>
                  <a:lnTo>
                    <a:pt x="407" y="240"/>
                  </a:lnTo>
                  <a:lnTo>
                    <a:pt x="407" y="235"/>
                  </a:lnTo>
                  <a:lnTo>
                    <a:pt x="414" y="242"/>
                  </a:lnTo>
                  <a:lnTo>
                    <a:pt x="416" y="244"/>
                  </a:lnTo>
                  <a:lnTo>
                    <a:pt x="418" y="244"/>
                  </a:lnTo>
                  <a:lnTo>
                    <a:pt x="437" y="244"/>
                  </a:lnTo>
                  <a:lnTo>
                    <a:pt x="447" y="242"/>
                  </a:lnTo>
                  <a:lnTo>
                    <a:pt x="454" y="240"/>
                  </a:lnTo>
                  <a:lnTo>
                    <a:pt x="459" y="240"/>
                  </a:lnTo>
                  <a:lnTo>
                    <a:pt x="468" y="237"/>
                  </a:lnTo>
                  <a:lnTo>
                    <a:pt x="480" y="235"/>
                  </a:lnTo>
                  <a:lnTo>
                    <a:pt x="487" y="235"/>
                  </a:lnTo>
                  <a:lnTo>
                    <a:pt x="492" y="230"/>
                  </a:lnTo>
                  <a:lnTo>
                    <a:pt x="499" y="230"/>
                  </a:lnTo>
                  <a:lnTo>
                    <a:pt x="502" y="228"/>
                  </a:lnTo>
                  <a:lnTo>
                    <a:pt x="509" y="228"/>
                  </a:lnTo>
                  <a:lnTo>
                    <a:pt x="516" y="220"/>
                  </a:lnTo>
                  <a:lnTo>
                    <a:pt x="518" y="220"/>
                  </a:lnTo>
                  <a:lnTo>
                    <a:pt x="518" y="218"/>
                  </a:lnTo>
                  <a:lnTo>
                    <a:pt x="523" y="218"/>
                  </a:lnTo>
                  <a:lnTo>
                    <a:pt x="525" y="216"/>
                  </a:lnTo>
                  <a:lnTo>
                    <a:pt x="528" y="216"/>
                  </a:lnTo>
                  <a:lnTo>
                    <a:pt x="542" y="213"/>
                  </a:lnTo>
                  <a:lnTo>
                    <a:pt x="552" y="211"/>
                  </a:lnTo>
                  <a:lnTo>
                    <a:pt x="552" y="206"/>
                  </a:lnTo>
                  <a:lnTo>
                    <a:pt x="549" y="206"/>
                  </a:lnTo>
                  <a:lnTo>
                    <a:pt x="547" y="208"/>
                  </a:lnTo>
                  <a:lnTo>
                    <a:pt x="537" y="208"/>
                  </a:lnTo>
                  <a:lnTo>
                    <a:pt x="530" y="206"/>
                  </a:lnTo>
                  <a:lnTo>
                    <a:pt x="525" y="206"/>
                  </a:lnTo>
                  <a:lnTo>
                    <a:pt x="521" y="204"/>
                  </a:lnTo>
                  <a:lnTo>
                    <a:pt x="509" y="204"/>
                  </a:lnTo>
                  <a:lnTo>
                    <a:pt x="499" y="206"/>
                  </a:lnTo>
                  <a:lnTo>
                    <a:pt x="490" y="206"/>
                  </a:lnTo>
                  <a:lnTo>
                    <a:pt x="487" y="211"/>
                  </a:lnTo>
                  <a:lnTo>
                    <a:pt x="471" y="211"/>
                  </a:lnTo>
                  <a:lnTo>
                    <a:pt x="485" y="206"/>
                  </a:lnTo>
                  <a:lnTo>
                    <a:pt x="494" y="204"/>
                  </a:lnTo>
                  <a:lnTo>
                    <a:pt x="499" y="204"/>
                  </a:lnTo>
                  <a:lnTo>
                    <a:pt x="502" y="201"/>
                  </a:lnTo>
                  <a:lnTo>
                    <a:pt x="506" y="201"/>
                  </a:lnTo>
                  <a:lnTo>
                    <a:pt x="511" y="199"/>
                  </a:lnTo>
                  <a:lnTo>
                    <a:pt x="514" y="199"/>
                  </a:lnTo>
                  <a:lnTo>
                    <a:pt x="516" y="199"/>
                  </a:lnTo>
                  <a:lnTo>
                    <a:pt x="514" y="196"/>
                  </a:lnTo>
                  <a:lnTo>
                    <a:pt x="509" y="194"/>
                  </a:lnTo>
                  <a:lnTo>
                    <a:pt x="506" y="194"/>
                  </a:lnTo>
                  <a:lnTo>
                    <a:pt x="504" y="194"/>
                  </a:lnTo>
                  <a:lnTo>
                    <a:pt x="497" y="196"/>
                  </a:lnTo>
                  <a:lnTo>
                    <a:pt x="483" y="201"/>
                  </a:lnTo>
                  <a:lnTo>
                    <a:pt x="468" y="201"/>
                  </a:lnTo>
                  <a:lnTo>
                    <a:pt x="478" y="196"/>
                  </a:lnTo>
                  <a:lnTo>
                    <a:pt x="485" y="192"/>
                  </a:lnTo>
                  <a:lnTo>
                    <a:pt x="487" y="192"/>
                  </a:lnTo>
                  <a:lnTo>
                    <a:pt x="492" y="194"/>
                  </a:lnTo>
                  <a:lnTo>
                    <a:pt x="497" y="194"/>
                  </a:lnTo>
                  <a:lnTo>
                    <a:pt x="499" y="192"/>
                  </a:lnTo>
                  <a:lnTo>
                    <a:pt x="504" y="192"/>
                  </a:lnTo>
                  <a:lnTo>
                    <a:pt x="506" y="189"/>
                  </a:lnTo>
                  <a:lnTo>
                    <a:pt x="516" y="189"/>
                  </a:lnTo>
                  <a:lnTo>
                    <a:pt x="518" y="189"/>
                  </a:lnTo>
                  <a:lnTo>
                    <a:pt x="516" y="187"/>
                  </a:lnTo>
                  <a:lnTo>
                    <a:pt x="514" y="187"/>
                  </a:lnTo>
                  <a:lnTo>
                    <a:pt x="509" y="184"/>
                  </a:lnTo>
                  <a:lnTo>
                    <a:pt x="485" y="184"/>
                  </a:lnTo>
                  <a:lnTo>
                    <a:pt x="492" y="182"/>
                  </a:lnTo>
                  <a:lnTo>
                    <a:pt x="485" y="180"/>
                  </a:lnTo>
                  <a:lnTo>
                    <a:pt x="485" y="175"/>
                  </a:lnTo>
                  <a:lnTo>
                    <a:pt x="487" y="175"/>
                  </a:lnTo>
                  <a:lnTo>
                    <a:pt x="490" y="177"/>
                  </a:lnTo>
                  <a:lnTo>
                    <a:pt x="492" y="180"/>
                  </a:lnTo>
                  <a:lnTo>
                    <a:pt x="497" y="182"/>
                  </a:lnTo>
                  <a:lnTo>
                    <a:pt x="504" y="182"/>
                  </a:lnTo>
                  <a:lnTo>
                    <a:pt x="506" y="184"/>
                  </a:lnTo>
                  <a:lnTo>
                    <a:pt x="509" y="184"/>
                  </a:lnTo>
                  <a:lnTo>
                    <a:pt x="514" y="184"/>
                  </a:lnTo>
                  <a:lnTo>
                    <a:pt x="518" y="184"/>
                  </a:lnTo>
                  <a:lnTo>
                    <a:pt x="518" y="187"/>
                  </a:lnTo>
                  <a:lnTo>
                    <a:pt x="523" y="187"/>
                  </a:lnTo>
                  <a:lnTo>
                    <a:pt x="523" y="184"/>
                  </a:lnTo>
                  <a:lnTo>
                    <a:pt x="528" y="184"/>
                  </a:lnTo>
                  <a:lnTo>
                    <a:pt x="528" y="187"/>
                  </a:lnTo>
                  <a:lnTo>
                    <a:pt x="528" y="189"/>
                  </a:lnTo>
                  <a:lnTo>
                    <a:pt x="528" y="192"/>
                  </a:lnTo>
                  <a:lnTo>
                    <a:pt x="528" y="196"/>
                  </a:lnTo>
                  <a:lnTo>
                    <a:pt x="528" y="199"/>
                  </a:lnTo>
                  <a:lnTo>
                    <a:pt x="533" y="199"/>
                  </a:lnTo>
                  <a:lnTo>
                    <a:pt x="537" y="201"/>
                  </a:lnTo>
                  <a:lnTo>
                    <a:pt x="542" y="201"/>
                  </a:lnTo>
                  <a:lnTo>
                    <a:pt x="547" y="201"/>
                  </a:lnTo>
                  <a:lnTo>
                    <a:pt x="549" y="201"/>
                  </a:lnTo>
                  <a:lnTo>
                    <a:pt x="552" y="199"/>
                  </a:lnTo>
                  <a:lnTo>
                    <a:pt x="554" y="199"/>
                  </a:lnTo>
                  <a:lnTo>
                    <a:pt x="554" y="204"/>
                  </a:lnTo>
                  <a:lnTo>
                    <a:pt x="559" y="204"/>
                  </a:lnTo>
                  <a:lnTo>
                    <a:pt x="561" y="201"/>
                  </a:lnTo>
                  <a:lnTo>
                    <a:pt x="563" y="201"/>
                  </a:lnTo>
                  <a:lnTo>
                    <a:pt x="563" y="194"/>
                  </a:lnTo>
                  <a:lnTo>
                    <a:pt x="561" y="194"/>
                  </a:lnTo>
                  <a:lnTo>
                    <a:pt x="563" y="189"/>
                  </a:lnTo>
                  <a:lnTo>
                    <a:pt x="563" y="187"/>
                  </a:lnTo>
                  <a:lnTo>
                    <a:pt x="559" y="187"/>
                  </a:lnTo>
                  <a:lnTo>
                    <a:pt x="556" y="182"/>
                  </a:lnTo>
                  <a:lnTo>
                    <a:pt x="552" y="180"/>
                  </a:lnTo>
                  <a:lnTo>
                    <a:pt x="552" y="175"/>
                  </a:lnTo>
                  <a:lnTo>
                    <a:pt x="533" y="170"/>
                  </a:lnTo>
                  <a:lnTo>
                    <a:pt x="523" y="170"/>
                  </a:lnTo>
                  <a:lnTo>
                    <a:pt x="521" y="170"/>
                  </a:lnTo>
                  <a:lnTo>
                    <a:pt x="528" y="168"/>
                  </a:lnTo>
                  <a:lnTo>
                    <a:pt x="530" y="165"/>
                  </a:lnTo>
                  <a:lnTo>
                    <a:pt x="528" y="165"/>
                  </a:lnTo>
                  <a:lnTo>
                    <a:pt x="525" y="163"/>
                  </a:lnTo>
                  <a:lnTo>
                    <a:pt x="514" y="163"/>
                  </a:lnTo>
                  <a:lnTo>
                    <a:pt x="509" y="161"/>
                  </a:lnTo>
                  <a:lnTo>
                    <a:pt x="504" y="161"/>
                  </a:lnTo>
                  <a:lnTo>
                    <a:pt x="509" y="156"/>
                  </a:lnTo>
                  <a:lnTo>
                    <a:pt x="523" y="156"/>
                  </a:lnTo>
                  <a:lnTo>
                    <a:pt x="528" y="153"/>
                  </a:lnTo>
                  <a:lnTo>
                    <a:pt x="533" y="153"/>
                  </a:lnTo>
                  <a:lnTo>
                    <a:pt x="547" y="156"/>
                  </a:lnTo>
                  <a:lnTo>
                    <a:pt x="552" y="156"/>
                  </a:lnTo>
                  <a:lnTo>
                    <a:pt x="554" y="156"/>
                  </a:lnTo>
                  <a:lnTo>
                    <a:pt x="556" y="158"/>
                  </a:lnTo>
                  <a:lnTo>
                    <a:pt x="559" y="161"/>
                  </a:lnTo>
                  <a:lnTo>
                    <a:pt x="563" y="165"/>
                  </a:lnTo>
                  <a:lnTo>
                    <a:pt x="568" y="165"/>
                  </a:lnTo>
                  <a:lnTo>
                    <a:pt x="568" y="163"/>
                  </a:lnTo>
                  <a:lnTo>
                    <a:pt x="568" y="158"/>
                  </a:lnTo>
                  <a:lnTo>
                    <a:pt x="559" y="156"/>
                  </a:lnTo>
                  <a:lnTo>
                    <a:pt x="552" y="153"/>
                  </a:lnTo>
                  <a:lnTo>
                    <a:pt x="540" y="151"/>
                  </a:lnTo>
                  <a:lnTo>
                    <a:pt x="544" y="149"/>
                  </a:lnTo>
                  <a:lnTo>
                    <a:pt x="547" y="149"/>
                  </a:lnTo>
                  <a:lnTo>
                    <a:pt x="552" y="151"/>
                  </a:lnTo>
                  <a:lnTo>
                    <a:pt x="556" y="151"/>
                  </a:lnTo>
                  <a:lnTo>
                    <a:pt x="559" y="153"/>
                  </a:lnTo>
                  <a:lnTo>
                    <a:pt x="578" y="153"/>
                  </a:lnTo>
                  <a:lnTo>
                    <a:pt x="594" y="151"/>
                  </a:lnTo>
                  <a:lnTo>
                    <a:pt x="594" y="144"/>
                  </a:lnTo>
                  <a:lnTo>
                    <a:pt x="582" y="141"/>
                  </a:lnTo>
                  <a:lnTo>
                    <a:pt x="578" y="146"/>
                  </a:lnTo>
                  <a:lnTo>
                    <a:pt x="573" y="141"/>
                  </a:lnTo>
                  <a:lnTo>
                    <a:pt x="573" y="139"/>
                  </a:lnTo>
                  <a:lnTo>
                    <a:pt x="587" y="139"/>
                  </a:lnTo>
                  <a:lnTo>
                    <a:pt x="599" y="137"/>
                  </a:lnTo>
                  <a:lnTo>
                    <a:pt x="602" y="139"/>
                  </a:lnTo>
                  <a:lnTo>
                    <a:pt x="609" y="139"/>
                  </a:lnTo>
                  <a:lnTo>
                    <a:pt x="616" y="134"/>
                  </a:lnTo>
                  <a:lnTo>
                    <a:pt x="618" y="134"/>
                  </a:lnTo>
                  <a:lnTo>
                    <a:pt x="618" y="132"/>
                  </a:lnTo>
                  <a:lnTo>
                    <a:pt x="599" y="132"/>
                  </a:lnTo>
                  <a:lnTo>
                    <a:pt x="599" y="129"/>
                  </a:lnTo>
                  <a:lnTo>
                    <a:pt x="597" y="129"/>
                  </a:lnTo>
                  <a:lnTo>
                    <a:pt x="597" y="127"/>
                  </a:lnTo>
                  <a:lnTo>
                    <a:pt x="592" y="127"/>
                  </a:lnTo>
                  <a:lnTo>
                    <a:pt x="587" y="125"/>
                  </a:lnTo>
                  <a:lnTo>
                    <a:pt x="592" y="125"/>
                  </a:lnTo>
                  <a:lnTo>
                    <a:pt x="594" y="125"/>
                  </a:lnTo>
                  <a:lnTo>
                    <a:pt x="594" y="122"/>
                  </a:lnTo>
                  <a:lnTo>
                    <a:pt x="592" y="120"/>
                  </a:lnTo>
                  <a:lnTo>
                    <a:pt x="590" y="120"/>
                  </a:lnTo>
                  <a:lnTo>
                    <a:pt x="582" y="117"/>
                  </a:lnTo>
                  <a:lnTo>
                    <a:pt x="592" y="117"/>
                  </a:lnTo>
                  <a:lnTo>
                    <a:pt x="594" y="120"/>
                  </a:lnTo>
                  <a:lnTo>
                    <a:pt x="597" y="120"/>
                  </a:lnTo>
                  <a:lnTo>
                    <a:pt x="602" y="120"/>
                  </a:lnTo>
                  <a:lnTo>
                    <a:pt x="606" y="120"/>
                  </a:lnTo>
                  <a:lnTo>
                    <a:pt x="609" y="125"/>
                  </a:lnTo>
                  <a:lnTo>
                    <a:pt x="613" y="125"/>
                  </a:lnTo>
                  <a:lnTo>
                    <a:pt x="618" y="120"/>
                  </a:lnTo>
                  <a:lnTo>
                    <a:pt x="618" y="113"/>
                  </a:lnTo>
                  <a:lnTo>
                    <a:pt x="616" y="110"/>
                  </a:lnTo>
                  <a:lnTo>
                    <a:pt x="613" y="110"/>
                  </a:lnTo>
                  <a:lnTo>
                    <a:pt x="611" y="108"/>
                  </a:lnTo>
                  <a:lnTo>
                    <a:pt x="609" y="105"/>
                  </a:lnTo>
                  <a:lnTo>
                    <a:pt x="592" y="103"/>
                  </a:lnTo>
                  <a:lnTo>
                    <a:pt x="587" y="101"/>
                  </a:lnTo>
                  <a:lnTo>
                    <a:pt x="587" y="98"/>
                  </a:lnTo>
                  <a:lnTo>
                    <a:pt x="590" y="98"/>
                  </a:lnTo>
                  <a:lnTo>
                    <a:pt x="599" y="98"/>
                  </a:lnTo>
                  <a:lnTo>
                    <a:pt x="611" y="96"/>
                  </a:lnTo>
                  <a:lnTo>
                    <a:pt x="618" y="96"/>
                  </a:lnTo>
                  <a:lnTo>
                    <a:pt x="623" y="98"/>
                  </a:lnTo>
                  <a:lnTo>
                    <a:pt x="632" y="98"/>
                  </a:lnTo>
                  <a:lnTo>
                    <a:pt x="637" y="96"/>
                  </a:lnTo>
                  <a:lnTo>
                    <a:pt x="642" y="93"/>
                  </a:lnTo>
                  <a:lnTo>
                    <a:pt x="642" y="91"/>
                  </a:lnTo>
                  <a:lnTo>
                    <a:pt x="642" y="89"/>
                  </a:lnTo>
                  <a:lnTo>
                    <a:pt x="632" y="89"/>
                  </a:lnTo>
                  <a:lnTo>
                    <a:pt x="625" y="86"/>
                  </a:lnTo>
                  <a:lnTo>
                    <a:pt x="616" y="86"/>
                  </a:lnTo>
                  <a:lnTo>
                    <a:pt x="613" y="84"/>
                  </a:lnTo>
                  <a:lnTo>
                    <a:pt x="623" y="84"/>
                  </a:lnTo>
                  <a:lnTo>
                    <a:pt x="621" y="82"/>
                  </a:lnTo>
                  <a:lnTo>
                    <a:pt x="618" y="79"/>
                  </a:lnTo>
                  <a:lnTo>
                    <a:pt x="618" y="77"/>
                  </a:lnTo>
                  <a:lnTo>
                    <a:pt x="613" y="77"/>
                  </a:lnTo>
                  <a:lnTo>
                    <a:pt x="611" y="79"/>
                  </a:lnTo>
                  <a:lnTo>
                    <a:pt x="611" y="84"/>
                  </a:lnTo>
                  <a:lnTo>
                    <a:pt x="606" y="84"/>
                  </a:lnTo>
                  <a:lnTo>
                    <a:pt x="604" y="84"/>
                  </a:lnTo>
                  <a:lnTo>
                    <a:pt x="602" y="82"/>
                  </a:lnTo>
                  <a:lnTo>
                    <a:pt x="599" y="79"/>
                  </a:lnTo>
                  <a:lnTo>
                    <a:pt x="602" y="79"/>
                  </a:lnTo>
                  <a:lnTo>
                    <a:pt x="606" y="77"/>
                  </a:lnTo>
                  <a:lnTo>
                    <a:pt x="609" y="74"/>
                  </a:lnTo>
                  <a:lnTo>
                    <a:pt x="613" y="70"/>
                  </a:lnTo>
                  <a:lnTo>
                    <a:pt x="616" y="67"/>
                  </a:lnTo>
                  <a:lnTo>
                    <a:pt x="618" y="65"/>
                  </a:lnTo>
                  <a:lnTo>
                    <a:pt x="621" y="65"/>
                  </a:lnTo>
                  <a:lnTo>
                    <a:pt x="623" y="65"/>
                  </a:lnTo>
                  <a:lnTo>
                    <a:pt x="628" y="65"/>
                  </a:lnTo>
                  <a:lnTo>
                    <a:pt x="630" y="65"/>
                  </a:lnTo>
                  <a:lnTo>
                    <a:pt x="632" y="62"/>
                  </a:lnTo>
                  <a:lnTo>
                    <a:pt x="637" y="60"/>
                  </a:lnTo>
                  <a:lnTo>
                    <a:pt x="635" y="55"/>
                  </a:lnTo>
                  <a:lnTo>
                    <a:pt x="637" y="53"/>
                  </a:lnTo>
                  <a:lnTo>
                    <a:pt x="640" y="50"/>
                  </a:lnTo>
                  <a:lnTo>
                    <a:pt x="642" y="50"/>
                  </a:lnTo>
                  <a:lnTo>
                    <a:pt x="647" y="50"/>
                  </a:lnTo>
                  <a:lnTo>
                    <a:pt x="649" y="50"/>
                  </a:lnTo>
                  <a:lnTo>
                    <a:pt x="651" y="53"/>
                  </a:lnTo>
                  <a:lnTo>
                    <a:pt x="656" y="53"/>
                  </a:lnTo>
                  <a:lnTo>
                    <a:pt x="659" y="50"/>
                  </a:lnTo>
                  <a:lnTo>
                    <a:pt x="661" y="50"/>
                  </a:lnTo>
                  <a:lnTo>
                    <a:pt x="663" y="48"/>
                  </a:lnTo>
                  <a:lnTo>
                    <a:pt x="644" y="48"/>
                  </a:lnTo>
                  <a:lnTo>
                    <a:pt x="642" y="48"/>
                  </a:lnTo>
                  <a:lnTo>
                    <a:pt x="637" y="48"/>
                  </a:lnTo>
                  <a:lnTo>
                    <a:pt x="635" y="50"/>
                  </a:lnTo>
                  <a:lnTo>
                    <a:pt x="630" y="50"/>
                  </a:lnTo>
                  <a:lnTo>
                    <a:pt x="630" y="48"/>
                  </a:lnTo>
                  <a:lnTo>
                    <a:pt x="640" y="43"/>
                  </a:lnTo>
                  <a:lnTo>
                    <a:pt x="670" y="43"/>
                  </a:lnTo>
                  <a:lnTo>
                    <a:pt x="675" y="43"/>
                  </a:lnTo>
                  <a:lnTo>
                    <a:pt x="678" y="43"/>
                  </a:lnTo>
                  <a:lnTo>
                    <a:pt x="682" y="41"/>
                  </a:lnTo>
                  <a:lnTo>
                    <a:pt x="678" y="41"/>
                  </a:lnTo>
                  <a:lnTo>
                    <a:pt x="673" y="38"/>
                  </a:lnTo>
                  <a:lnTo>
                    <a:pt x="656" y="38"/>
                  </a:lnTo>
                  <a:lnTo>
                    <a:pt x="651" y="41"/>
                  </a:lnTo>
                  <a:lnTo>
                    <a:pt x="635" y="41"/>
                  </a:lnTo>
                  <a:lnTo>
                    <a:pt x="635" y="38"/>
                  </a:lnTo>
                  <a:lnTo>
                    <a:pt x="637" y="38"/>
                  </a:lnTo>
                  <a:lnTo>
                    <a:pt x="642" y="38"/>
                  </a:lnTo>
                  <a:lnTo>
                    <a:pt x="687" y="38"/>
                  </a:lnTo>
                  <a:lnTo>
                    <a:pt x="692" y="36"/>
                  </a:lnTo>
                  <a:lnTo>
                    <a:pt x="699" y="34"/>
                  </a:lnTo>
                  <a:lnTo>
                    <a:pt x="701" y="31"/>
                  </a:lnTo>
                  <a:lnTo>
                    <a:pt x="718" y="31"/>
                  </a:lnTo>
                  <a:lnTo>
                    <a:pt x="723" y="29"/>
                  </a:lnTo>
                  <a:lnTo>
                    <a:pt x="725" y="29"/>
                  </a:lnTo>
                  <a:lnTo>
                    <a:pt x="730" y="29"/>
                  </a:lnTo>
                  <a:lnTo>
                    <a:pt x="732" y="26"/>
                  </a:lnTo>
                  <a:lnTo>
                    <a:pt x="730" y="24"/>
                  </a:lnTo>
                  <a:close/>
                  <a:moveTo>
                    <a:pt x="119" y="268"/>
                  </a:moveTo>
                  <a:lnTo>
                    <a:pt x="116" y="266"/>
                  </a:lnTo>
                  <a:lnTo>
                    <a:pt x="119" y="268"/>
                  </a:lnTo>
                  <a:close/>
                  <a:moveTo>
                    <a:pt x="128" y="223"/>
                  </a:moveTo>
                  <a:lnTo>
                    <a:pt x="135" y="223"/>
                  </a:lnTo>
                  <a:lnTo>
                    <a:pt x="138" y="220"/>
                  </a:lnTo>
                  <a:lnTo>
                    <a:pt x="145" y="220"/>
                  </a:lnTo>
                  <a:lnTo>
                    <a:pt x="147" y="220"/>
                  </a:lnTo>
                  <a:lnTo>
                    <a:pt x="147" y="216"/>
                  </a:lnTo>
                  <a:lnTo>
                    <a:pt x="150" y="216"/>
                  </a:lnTo>
                  <a:lnTo>
                    <a:pt x="147" y="213"/>
                  </a:lnTo>
                  <a:lnTo>
                    <a:pt x="145" y="211"/>
                  </a:lnTo>
                  <a:lnTo>
                    <a:pt x="143" y="211"/>
                  </a:lnTo>
                  <a:lnTo>
                    <a:pt x="138" y="211"/>
                  </a:lnTo>
                  <a:lnTo>
                    <a:pt x="135" y="206"/>
                  </a:lnTo>
                  <a:lnTo>
                    <a:pt x="119" y="206"/>
                  </a:lnTo>
                  <a:lnTo>
                    <a:pt x="119" y="213"/>
                  </a:lnTo>
                  <a:lnTo>
                    <a:pt x="116" y="216"/>
                  </a:lnTo>
                  <a:lnTo>
                    <a:pt x="114" y="216"/>
                  </a:lnTo>
                  <a:lnTo>
                    <a:pt x="114" y="218"/>
                  </a:lnTo>
                  <a:lnTo>
                    <a:pt x="116" y="220"/>
                  </a:lnTo>
                  <a:lnTo>
                    <a:pt x="119" y="220"/>
                  </a:lnTo>
                  <a:lnTo>
                    <a:pt x="119" y="225"/>
                  </a:lnTo>
                  <a:lnTo>
                    <a:pt x="128" y="223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51" name="Ghana" descr="© INSCALE GmbH, 05.05.2010&#10;http://www.presentationload.com/">
              <a:extLst>
                <a:ext uri="{FF2B5EF4-FFF2-40B4-BE49-F238E27FC236}">
                  <a16:creationId xmlns:a16="http://schemas.microsoft.com/office/drawing/2014/main" id="{224DFBB3-7D0A-4B94-A972-2EE40F20FD65}"/>
                </a:ext>
              </a:extLst>
            </p:cNvPr>
            <p:cNvSpPr>
              <a:spLocks/>
            </p:cNvSpPr>
            <p:nvPr/>
          </p:nvSpPr>
          <p:spPr bwMode="gray">
            <a:xfrm>
              <a:off x="5442126" y="4119278"/>
              <a:ext cx="146056" cy="231699"/>
            </a:xfrm>
            <a:custGeom>
              <a:avLst/>
              <a:gdLst>
                <a:gd name="T0" fmla="*/ 2147483647 w 324"/>
                <a:gd name="T1" fmla="*/ 2147483647 h 516"/>
                <a:gd name="T2" fmla="*/ 2147483647 w 324"/>
                <a:gd name="T3" fmla="*/ 2147483647 h 516"/>
                <a:gd name="T4" fmla="*/ 2147483647 w 324"/>
                <a:gd name="T5" fmla="*/ 2147483647 h 516"/>
                <a:gd name="T6" fmla="*/ 2147483647 w 324"/>
                <a:gd name="T7" fmla="*/ 2147483647 h 516"/>
                <a:gd name="T8" fmla="*/ 2147483647 w 324"/>
                <a:gd name="T9" fmla="*/ 2147483647 h 516"/>
                <a:gd name="T10" fmla="*/ 2147483647 w 324"/>
                <a:gd name="T11" fmla="*/ 2147483647 h 516"/>
                <a:gd name="T12" fmla="*/ 2147483647 w 324"/>
                <a:gd name="T13" fmla="*/ 2147483647 h 516"/>
                <a:gd name="T14" fmla="*/ 2147483647 w 324"/>
                <a:gd name="T15" fmla="*/ 2147483647 h 516"/>
                <a:gd name="T16" fmla="*/ 2147483647 w 324"/>
                <a:gd name="T17" fmla="*/ 2147483647 h 516"/>
                <a:gd name="T18" fmla="*/ 2147483647 w 324"/>
                <a:gd name="T19" fmla="*/ 2147483647 h 516"/>
                <a:gd name="T20" fmla="*/ 2147483647 w 324"/>
                <a:gd name="T21" fmla="*/ 2147483647 h 516"/>
                <a:gd name="T22" fmla="*/ 2147483647 w 324"/>
                <a:gd name="T23" fmla="*/ 2147483647 h 516"/>
                <a:gd name="T24" fmla="*/ 2147483647 w 324"/>
                <a:gd name="T25" fmla="*/ 2147483647 h 516"/>
                <a:gd name="T26" fmla="*/ 2147483647 w 324"/>
                <a:gd name="T27" fmla="*/ 0 h 516"/>
                <a:gd name="T28" fmla="*/ 2147483647 w 324"/>
                <a:gd name="T29" fmla="*/ 2147483647 h 516"/>
                <a:gd name="T30" fmla="*/ 2147483647 w 324"/>
                <a:gd name="T31" fmla="*/ 2147483647 h 516"/>
                <a:gd name="T32" fmla="*/ 2147483647 w 324"/>
                <a:gd name="T33" fmla="*/ 2147483647 h 516"/>
                <a:gd name="T34" fmla="*/ 2147483647 w 324"/>
                <a:gd name="T35" fmla="*/ 2147483647 h 516"/>
                <a:gd name="T36" fmla="*/ 2147483647 w 324"/>
                <a:gd name="T37" fmla="*/ 2147483647 h 516"/>
                <a:gd name="T38" fmla="*/ 2147483647 w 324"/>
                <a:gd name="T39" fmla="*/ 2147483647 h 516"/>
                <a:gd name="T40" fmla="*/ 2147483647 w 324"/>
                <a:gd name="T41" fmla="*/ 2147483647 h 516"/>
                <a:gd name="T42" fmla="*/ 2147483647 w 324"/>
                <a:gd name="T43" fmla="*/ 2147483647 h 516"/>
                <a:gd name="T44" fmla="*/ 2147483647 w 324"/>
                <a:gd name="T45" fmla="*/ 2147483647 h 516"/>
                <a:gd name="T46" fmla="*/ 2147483647 w 324"/>
                <a:gd name="T47" fmla="*/ 2147483647 h 516"/>
                <a:gd name="T48" fmla="*/ 2147483647 w 324"/>
                <a:gd name="T49" fmla="*/ 2147483647 h 516"/>
                <a:gd name="T50" fmla="*/ 2147483647 w 324"/>
                <a:gd name="T51" fmla="*/ 2147483647 h 516"/>
                <a:gd name="T52" fmla="*/ 2147483647 w 324"/>
                <a:gd name="T53" fmla="*/ 2147483647 h 516"/>
                <a:gd name="T54" fmla="*/ 0 w 324"/>
                <a:gd name="T55" fmla="*/ 2147483647 h 516"/>
                <a:gd name="T56" fmla="*/ 2147483647 w 324"/>
                <a:gd name="T57" fmla="*/ 2147483647 h 516"/>
                <a:gd name="T58" fmla="*/ 2147483647 w 324"/>
                <a:gd name="T59" fmla="*/ 2147483647 h 516"/>
                <a:gd name="T60" fmla="*/ 2147483647 w 324"/>
                <a:gd name="T61" fmla="*/ 2147483647 h 516"/>
                <a:gd name="T62" fmla="*/ 2147483647 w 324"/>
                <a:gd name="T63" fmla="*/ 2147483647 h 516"/>
                <a:gd name="T64" fmla="*/ 2147483647 w 324"/>
                <a:gd name="T65" fmla="*/ 2147483647 h 516"/>
                <a:gd name="T66" fmla="*/ 2147483647 w 324"/>
                <a:gd name="T67" fmla="*/ 2147483647 h 516"/>
                <a:gd name="T68" fmla="*/ 2147483647 w 324"/>
                <a:gd name="T69" fmla="*/ 2147483647 h 516"/>
                <a:gd name="T70" fmla="*/ 2147483647 w 324"/>
                <a:gd name="T71" fmla="*/ 2147483647 h 516"/>
                <a:gd name="T72" fmla="*/ 2147483647 w 324"/>
                <a:gd name="T73" fmla="*/ 2147483647 h 516"/>
                <a:gd name="T74" fmla="*/ 2147483647 w 324"/>
                <a:gd name="T75" fmla="*/ 2147483647 h 516"/>
                <a:gd name="T76" fmla="*/ 2147483647 w 324"/>
                <a:gd name="T77" fmla="*/ 2147483647 h 516"/>
                <a:gd name="T78" fmla="*/ 2147483647 w 324"/>
                <a:gd name="T79" fmla="*/ 2147483647 h 516"/>
                <a:gd name="T80" fmla="*/ 2147483647 w 324"/>
                <a:gd name="T81" fmla="*/ 2147483647 h 516"/>
                <a:gd name="T82" fmla="*/ 2147483647 w 324"/>
                <a:gd name="T83" fmla="*/ 2147483647 h 516"/>
                <a:gd name="T84" fmla="*/ 2147483647 w 324"/>
                <a:gd name="T85" fmla="*/ 2147483647 h 516"/>
                <a:gd name="T86" fmla="*/ 2147483647 w 324"/>
                <a:gd name="T87" fmla="*/ 2147483647 h 51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324"/>
                <a:gd name="T133" fmla="*/ 0 h 516"/>
                <a:gd name="T134" fmla="*/ 324 w 324"/>
                <a:gd name="T135" fmla="*/ 516 h 51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324" h="516">
                  <a:moveTo>
                    <a:pt x="282" y="342"/>
                  </a:moveTo>
                  <a:lnTo>
                    <a:pt x="282" y="330"/>
                  </a:lnTo>
                  <a:lnTo>
                    <a:pt x="288" y="318"/>
                  </a:lnTo>
                  <a:lnTo>
                    <a:pt x="288" y="306"/>
                  </a:lnTo>
                  <a:lnTo>
                    <a:pt x="282" y="300"/>
                  </a:lnTo>
                  <a:lnTo>
                    <a:pt x="276" y="300"/>
                  </a:lnTo>
                  <a:lnTo>
                    <a:pt x="276" y="282"/>
                  </a:lnTo>
                  <a:lnTo>
                    <a:pt x="282" y="276"/>
                  </a:lnTo>
                  <a:lnTo>
                    <a:pt x="282" y="234"/>
                  </a:lnTo>
                  <a:lnTo>
                    <a:pt x="288" y="228"/>
                  </a:lnTo>
                  <a:lnTo>
                    <a:pt x="288" y="216"/>
                  </a:lnTo>
                  <a:lnTo>
                    <a:pt x="282" y="210"/>
                  </a:lnTo>
                  <a:lnTo>
                    <a:pt x="270" y="204"/>
                  </a:lnTo>
                  <a:lnTo>
                    <a:pt x="264" y="198"/>
                  </a:lnTo>
                  <a:lnTo>
                    <a:pt x="276" y="186"/>
                  </a:lnTo>
                  <a:lnTo>
                    <a:pt x="282" y="186"/>
                  </a:lnTo>
                  <a:lnTo>
                    <a:pt x="282" y="180"/>
                  </a:lnTo>
                  <a:lnTo>
                    <a:pt x="270" y="168"/>
                  </a:lnTo>
                  <a:lnTo>
                    <a:pt x="276" y="156"/>
                  </a:lnTo>
                  <a:lnTo>
                    <a:pt x="276" y="132"/>
                  </a:lnTo>
                  <a:lnTo>
                    <a:pt x="270" y="126"/>
                  </a:lnTo>
                  <a:lnTo>
                    <a:pt x="264" y="126"/>
                  </a:lnTo>
                  <a:lnTo>
                    <a:pt x="252" y="138"/>
                  </a:lnTo>
                  <a:lnTo>
                    <a:pt x="264" y="60"/>
                  </a:lnTo>
                  <a:lnTo>
                    <a:pt x="228" y="36"/>
                  </a:lnTo>
                  <a:lnTo>
                    <a:pt x="240" y="24"/>
                  </a:lnTo>
                  <a:lnTo>
                    <a:pt x="240" y="6"/>
                  </a:lnTo>
                  <a:lnTo>
                    <a:pt x="222" y="0"/>
                  </a:lnTo>
                  <a:lnTo>
                    <a:pt x="198" y="12"/>
                  </a:lnTo>
                  <a:lnTo>
                    <a:pt x="42" y="12"/>
                  </a:lnTo>
                  <a:lnTo>
                    <a:pt x="36" y="18"/>
                  </a:lnTo>
                  <a:lnTo>
                    <a:pt x="30" y="30"/>
                  </a:lnTo>
                  <a:lnTo>
                    <a:pt x="30" y="48"/>
                  </a:lnTo>
                  <a:lnTo>
                    <a:pt x="36" y="48"/>
                  </a:lnTo>
                  <a:lnTo>
                    <a:pt x="42" y="78"/>
                  </a:lnTo>
                  <a:lnTo>
                    <a:pt x="42" y="132"/>
                  </a:lnTo>
                  <a:lnTo>
                    <a:pt x="48" y="126"/>
                  </a:lnTo>
                  <a:lnTo>
                    <a:pt x="54" y="156"/>
                  </a:lnTo>
                  <a:lnTo>
                    <a:pt x="42" y="156"/>
                  </a:lnTo>
                  <a:lnTo>
                    <a:pt x="42" y="162"/>
                  </a:lnTo>
                  <a:lnTo>
                    <a:pt x="48" y="168"/>
                  </a:lnTo>
                  <a:lnTo>
                    <a:pt x="48" y="180"/>
                  </a:lnTo>
                  <a:lnTo>
                    <a:pt x="54" y="192"/>
                  </a:lnTo>
                  <a:lnTo>
                    <a:pt x="54" y="204"/>
                  </a:lnTo>
                  <a:lnTo>
                    <a:pt x="60" y="216"/>
                  </a:lnTo>
                  <a:lnTo>
                    <a:pt x="60" y="228"/>
                  </a:lnTo>
                  <a:lnTo>
                    <a:pt x="48" y="252"/>
                  </a:lnTo>
                  <a:lnTo>
                    <a:pt x="42" y="258"/>
                  </a:lnTo>
                  <a:lnTo>
                    <a:pt x="36" y="270"/>
                  </a:lnTo>
                  <a:lnTo>
                    <a:pt x="36" y="288"/>
                  </a:lnTo>
                  <a:lnTo>
                    <a:pt x="30" y="300"/>
                  </a:lnTo>
                  <a:lnTo>
                    <a:pt x="30" y="312"/>
                  </a:lnTo>
                  <a:lnTo>
                    <a:pt x="12" y="330"/>
                  </a:lnTo>
                  <a:lnTo>
                    <a:pt x="6" y="342"/>
                  </a:lnTo>
                  <a:lnTo>
                    <a:pt x="0" y="348"/>
                  </a:lnTo>
                  <a:lnTo>
                    <a:pt x="0" y="372"/>
                  </a:lnTo>
                  <a:lnTo>
                    <a:pt x="6" y="384"/>
                  </a:lnTo>
                  <a:lnTo>
                    <a:pt x="12" y="402"/>
                  </a:lnTo>
                  <a:lnTo>
                    <a:pt x="12" y="414"/>
                  </a:lnTo>
                  <a:lnTo>
                    <a:pt x="18" y="426"/>
                  </a:lnTo>
                  <a:lnTo>
                    <a:pt x="24" y="432"/>
                  </a:lnTo>
                  <a:lnTo>
                    <a:pt x="24" y="438"/>
                  </a:lnTo>
                  <a:lnTo>
                    <a:pt x="48" y="444"/>
                  </a:lnTo>
                  <a:lnTo>
                    <a:pt x="48" y="498"/>
                  </a:lnTo>
                  <a:lnTo>
                    <a:pt x="72" y="498"/>
                  </a:lnTo>
                  <a:lnTo>
                    <a:pt x="78" y="504"/>
                  </a:lnTo>
                  <a:lnTo>
                    <a:pt x="78" y="510"/>
                  </a:lnTo>
                  <a:lnTo>
                    <a:pt x="84" y="516"/>
                  </a:lnTo>
                  <a:lnTo>
                    <a:pt x="96" y="516"/>
                  </a:lnTo>
                  <a:lnTo>
                    <a:pt x="108" y="510"/>
                  </a:lnTo>
                  <a:lnTo>
                    <a:pt x="114" y="504"/>
                  </a:lnTo>
                  <a:lnTo>
                    <a:pt x="132" y="492"/>
                  </a:lnTo>
                  <a:lnTo>
                    <a:pt x="138" y="486"/>
                  </a:lnTo>
                  <a:lnTo>
                    <a:pt x="150" y="480"/>
                  </a:lnTo>
                  <a:lnTo>
                    <a:pt x="180" y="480"/>
                  </a:lnTo>
                  <a:lnTo>
                    <a:pt x="186" y="474"/>
                  </a:lnTo>
                  <a:lnTo>
                    <a:pt x="198" y="468"/>
                  </a:lnTo>
                  <a:lnTo>
                    <a:pt x="216" y="450"/>
                  </a:lnTo>
                  <a:lnTo>
                    <a:pt x="228" y="450"/>
                  </a:lnTo>
                  <a:lnTo>
                    <a:pt x="234" y="444"/>
                  </a:lnTo>
                  <a:lnTo>
                    <a:pt x="240" y="444"/>
                  </a:lnTo>
                  <a:lnTo>
                    <a:pt x="258" y="426"/>
                  </a:lnTo>
                  <a:lnTo>
                    <a:pt x="270" y="426"/>
                  </a:lnTo>
                  <a:lnTo>
                    <a:pt x="276" y="432"/>
                  </a:lnTo>
                  <a:lnTo>
                    <a:pt x="294" y="432"/>
                  </a:lnTo>
                  <a:lnTo>
                    <a:pt x="306" y="426"/>
                  </a:lnTo>
                  <a:lnTo>
                    <a:pt x="324" y="408"/>
                  </a:lnTo>
                  <a:lnTo>
                    <a:pt x="294" y="384"/>
                  </a:lnTo>
                  <a:lnTo>
                    <a:pt x="282" y="34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52" name="Georgia" descr="© INSCALE GmbH, 05.05.2010&#10;http://www.presentationload.com/">
              <a:extLst>
                <a:ext uri="{FF2B5EF4-FFF2-40B4-BE49-F238E27FC236}">
                  <a16:creationId xmlns:a16="http://schemas.microsoft.com/office/drawing/2014/main" id="{BC3FB3DB-CD12-4D05-B482-C82173D7BB1B}"/>
                </a:ext>
              </a:extLst>
            </p:cNvPr>
            <p:cNvSpPr>
              <a:spLocks/>
            </p:cNvSpPr>
            <p:nvPr/>
          </p:nvSpPr>
          <p:spPr bwMode="gray">
            <a:xfrm>
              <a:off x="6720120" y="2944915"/>
              <a:ext cx="204796" cy="93631"/>
            </a:xfrm>
            <a:custGeom>
              <a:avLst/>
              <a:gdLst>
                <a:gd name="T0" fmla="*/ 2147483647 w 462"/>
                <a:gd name="T1" fmla="*/ 2147483647 h 210"/>
                <a:gd name="T2" fmla="*/ 2147483647 w 462"/>
                <a:gd name="T3" fmla="*/ 2147483647 h 210"/>
                <a:gd name="T4" fmla="*/ 2147483647 w 462"/>
                <a:gd name="T5" fmla="*/ 2147483647 h 210"/>
                <a:gd name="T6" fmla="*/ 2147483647 w 462"/>
                <a:gd name="T7" fmla="*/ 2147483647 h 210"/>
                <a:gd name="T8" fmla="*/ 2147483647 w 462"/>
                <a:gd name="T9" fmla="*/ 2147483647 h 210"/>
                <a:gd name="T10" fmla="*/ 2147483647 w 462"/>
                <a:gd name="T11" fmla="*/ 2147483647 h 210"/>
                <a:gd name="T12" fmla="*/ 2147483647 w 462"/>
                <a:gd name="T13" fmla="*/ 2147483647 h 210"/>
                <a:gd name="T14" fmla="*/ 2147483647 w 462"/>
                <a:gd name="T15" fmla="*/ 2147483647 h 210"/>
                <a:gd name="T16" fmla="*/ 2147483647 w 462"/>
                <a:gd name="T17" fmla="*/ 2147483647 h 210"/>
                <a:gd name="T18" fmla="*/ 2147483647 w 462"/>
                <a:gd name="T19" fmla="*/ 2147483647 h 210"/>
                <a:gd name="T20" fmla="*/ 2147483647 w 462"/>
                <a:gd name="T21" fmla="*/ 2147483647 h 210"/>
                <a:gd name="T22" fmla="*/ 2147483647 w 462"/>
                <a:gd name="T23" fmla="*/ 2147483647 h 210"/>
                <a:gd name="T24" fmla="*/ 2147483647 w 462"/>
                <a:gd name="T25" fmla="*/ 2147483647 h 210"/>
                <a:gd name="T26" fmla="*/ 2147483647 w 462"/>
                <a:gd name="T27" fmla="*/ 2147483647 h 210"/>
                <a:gd name="T28" fmla="*/ 2147483647 w 462"/>
                <a:gd name="T29" fmla="*/ 2147483647 h 210"/>
                <a:gd name="T30" fmla="*/ 2147483647 w 462"/>
                <a:gd name="T31" fmla="*/ 2147483647 h 210"/>
                <a:gd name="T32" fmla="*/ 2147483647 w 462"/>
                <a:gd name="T33" fmla="*/ 2147483647 h 210"/>
                <a:gd name="T34" fmla="*/ 2147483647 w 462"/>
                <a:gd name="T35" fmla="*/ 2147483647 h 210"/>
                <a:gd name="T36" fmla="*/ 2147483647 w 462"/>
                <a:gd name="T37" fmla="*/ 2147483647 h 210"/>
                <a:gd name="T38" fmla="*/ 2147483647 w 462"/>
                <a:gd name="T39" fmla="*/ 2147483647 h 210"/>
                <a:gd name="T40" fmla="*/ 2147483647 w 462"/>
                <a:gd name="T41" fmla="*/ 2147483647 h 210"/>
                <a:gd name="T42" fmla="*/ 2147483647 w 462"/>
                <a:gd name="T43" fmla="*/ 2147483647 h 210"/>
                <a:gd name="T44" fmla="*/ 2147483647 w 462"/>
                <a:gd name="T45" fmla="*/ 2147483647 h 210"/>
                <a:gd name="T46" fmla="*/ 2147483647 w 462"/>
                <a:gd name="T47" fmla="*/ 2147483647 h 210"/>
                <a:gd name="T48" fmla="*/ 2147483647 w 462"/>
                <a:gd name="T49" fmla="*/ 2147483647 h 210"/>
                <a:gd name="T50" fmla="*/ 2147483647 w 462"/>
                <a:gd name="T51" fmla="*/ 2147483647 h 210"/>
                <a:gd name="T52" fmla="*/ 2147483647 w 462"/>
                <a:gd name="T53" fmla="*/ 2147483647 h 210"/>
                <a:gd name="T54" fmla="*/ 2147483647 w 462"/>
                <a:gd name="T55" fmla="*/ 2147483647 h 210"/>
                <a:gd name="T56" fmla="*/ 2147483647 w 462"/>
                <a:gd name="T57" fmla="*/ 2147483647 h 210"/>
                <a:gd name="T58" fmla="*/ 2147483647 w 462"/>
                <a:gd name="T59" fmla="*/ 2147483647 h 210"/>
                <a:gd name="T60" fmla="*/ 2147483647 w 462"/>
                <a:gd name="T61" fmla="*/ 2147483647 h 210"/>
                <a:gd name="T62" fmla="*/ 2147483647 w 462"/>
                <a:gd name="T63" fmla="*/ 2147483647 h 210"/>
                <a:gd name="T64" fmla="*/ 2147483647 w 462"/>
                <a:gd name="T65" fmla="*/ 2147483647 h 210"/>
                <a:gd name="T66" fmla="*/ 2147483647 w 462"/>
                <a:gd name="T67" fmla="*/ 2147483647 h 210"/>
                <a:gd name="T68" fmla="*/ 2147483647 w 462"/>
                <a:gd name="T69" fmla="*/ 2147483647 h 210"/>
                <a:gd name="T70" fmla="*/ 2147483647 w 462"/>
                <a:gd name="T71" fmla="*/ 2147483647 h 210"/>
                <a:gd name="T72" fmla="*/ 2147483647 w 462"/>
                <a:gd name="T73" fmla="*/ 2147483647 h 210"/>
                <a:gd name="T74" fmla="*/ 2147483647 w 462"/>
                <a:gd name="T75" fmla="*/ 2147483647 h 210"/>
                <a:gd name="T76" fmla="*/ 2147483647 w 462"/>
                <a:gd name="T77" fmla="*/ 2147483647 h 210"/>
                <a:gd name="T78" fmla="*/ 2147483647 w 462"/>
                <a:gd name="T79" fmla="*/ 2147483647 h 210"/>
                <a:gd name="T80" fmla="*/ 2147483647 w 462"/>
                <a:gd name="T81" fmla="*/ 0 h 210"/>
                <a:gd name="T82" fmla="*/ 0 w 462"/>
                <a:gd name="T83" fmla="*/ 2147483647 h 210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462"/>
                <a:gd name="T127" fmla="*/ 0 h 210"/>
                <a:gd name="T128" fmla="*/ 462 w 462"/>
                <a:gd name="T129" fmla="*/ 210 h 210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462" h="210">
                  <a:moveTo>
                    <a:pt x="6" y="18"/>
                  </a:moveTo>
                  <a:lnTo>
                    <a:pt x="12" y="18"/>
                  </a:lnTo>
                  <a:lnTo>
                    <a:pt x="18" y="24"/>
                  </a:lnTo>
                  <a:lnTo>
                    <a:pt x="30" y="30"/>
                  </a:lnTo>
                  <a:lnTo>
                    <a:pt x="42" y="42"/>
                  </a:lnTo>
                  <a:lnTo>
                    <a:pt x="60" y="48"/>
                  </a:lnTo>
                  <a:lnTo>
                    <a:pt x="72" y="54"/>
                  </a:lnTo>
                  <a:lnTo>
                    <a:pt x="78" y="54"/>
                  </a:lnTo>
                  <a:lnTo>
                    <a:pt x="84" y="60"/>
                  </a:lnTo>
                  <a:lnTo>
                    <a:pt x="96" y="66"/>
                  </a:lnTo>
                  <a:lnTo>
                    <a:pt x="102" y="78"/>
                  </a:lnTo>
                  <a:lnTo>
                    <a:pt x="114" y="84"/>
                  </a:lnTo>
                  <a:lnTo>
                    <a:pt x="114" y="96"/>
                  </a:lnTo>
                  <a:lnTo>
                    <a:pt x="120" y="114"/>
                  </a:lnTo>
                  <a:lnTo>
                    <a:pt x="120" y="132"/>
                  </a:lnTo>
                  <a:lnTo>
                    <a:pt x="126" y="138"/>
                  </a:lnTo>
                  <a:lnTo>
                    <a:pt x="132" y="150"/>
                  </a:lnTo>
                  <a:lnTo>
                    <a:pt x="138" y="156"/>
                  </a:lnTo>
                  <a:lnTo>
                    <a:pt x="138" y="162"/>
                  </a:lnTo>
                  <a:lnTo>
                    <a:pt x="132" y="168"/>
                  </a:lnTo>
                  <a:lnTo>
                    <a:pt x="168" y="174"/>
                  </a:lnTo>
                  <a:lnTo>
                    <a:pt x="174" y="168"/>
                  </a:lnTo>
                  <a:lnTo>
                    <a:pt x="186" y="162"/>
                  </a:lnTo>
                  <a:lnTo>
                    <a:pt x="198" y="162"/>
                  </a:lnTo>
                  <a:lnTo>
                    <a:pt x="210" y="168"/>
                  </a:lnTo>
                  <a:lnTo>
                    <a:pt x="216" y="174"/>
                  </a:lnTo>
                  <a:lnTo>
                    <a:pt x="222" y="186"/>
                  </a:lnTo>
                  <a:lnTo>
                    <a:pt x="222" y="192"/>
                  </a:lnTo>
                  <a:lnTo>
                    <a:pt x="246" y="192"/>
                  </a:lnTo>
                  <a:lnTo>
                    <a:pt x="246" y="198"/>
                  </a:lnTo>
                  <a:lnTo>
                    <a:pt x="252" y="204"/>
                  </a:lnTo>
                  <a:lnTo>
                    <a:pt x="276" y="198"/>
                  </a:lnTo>
                  <a:lnTo>
                    <a:pt x="282" y="192"/>
                  </a:lnTo>
                  <a:lnTo>
                    <a:pt x="336" y="198"/>
                  </a:lnTo>
                  <a:lnTo>
                    <a:pt x="336" y="180"/>
                  </a:lnTo>
                  <a:lnTo>
                    <a:pt x="342" y="180"/>
                  </a:lnTo>
                  <a:lnTo>
                    <a:pt x="348" y="186"/>
                  </a:lnTo>
                  <a:lnTo>
                    <a:pt x="354" y="186"/>
                  </a:lnTo>
                  <a:lnTo>
                    <a:pt x="354" y="180"/>
                  </a:lnTo>
                  <a:lnTo>
                    <a:pt x="366" y="168"/>
                  </a:lnTo>
                  <a:lnTo>
                    <a:pt x="390" y="168"/>
                  </a:lnTo>
                  <a:lnTo>
                    <a:pt x="396" y="174"/>
                  </a:lnTo>
                  <a:lnTo>
                    <a:pt x="396" y="180"/>
                  </a:lnTo>
                  <a:lnTo>
                    <a:pt x="414" y="198"/>
                  </a:lnTo>
                  <a:lnTo>
                    <a:pt x="426" y="192"/>
                  </a:lnTo>
                  <a:lnTo>
                    <a:pt x="438" y="192"/>
                  </a:lnTo>
                  <a:lnTo>
                    <a:pt x="456" y="210"/>
                  </a:lnTo>
                  <a:lnTo>
                    <a:pt x="462" y="204"/>
                  </a:lnTo>
                  <a:lnTo>
                    <a:pt x="456" y="192"/>
                  </a:lnTo>
                  <a:lnTo>
                    <a:pt x="450" y="186"/>
                  </a:lnTo>
                  <a:lnTo>
                    <a:pt x="444" y="174"/>
                  </a:lnTo>
                  <a:lnTo>
                    <a:pt x="438" y="168"/>
                  </a:lnTo>
                  <a:lnTo>
                    <a:pt x="432" y="168"/>
                  </a:lnTo>
                  <a:lnTo>
                    <a:pt x="414" y="150"/>
                  </a:lnTo>
                  <a:lnTo>
                    <a:pt x="420" y="144"/>
                  </a:lnTo>
                  <a:lnTo>
                    <a:pt x="432" y="144"/>
                  </a:lnTo>
                  <a:lnTo>
                    <a:pt x="420" y="132"/>
                  </a:lnTo>
                  <a:lnTo>
                    <a:pt x="408" y="126"/>
                  </a:lnTo>
                  <a:lnTo>
                    <a:pt x="396" y="114"/>
                  </a:lnTo>
                  <a:lnTo>
                    <a:pt x="378" y="114"/>
                  </a:lnTo>
                  <a:lnTo>
                    <a:pt x="378" y="108"/>
                  </a:lnTo>
                  <a:lnTo>
                    <a:pt x="384" y="102"/>
                  </a:lnTo>
                  <a:lnTo>
                    <a:pt x="384" y="90"/>
                  </a:lnTo>
                  <a:lnTo>
                    <a:pt x="354" y="84"/>
                  </a:lnTo>
                  <a:lnTo>
                    <a:pt x="342" y="72"/>
                  </a:lnTo>
                  <a:lnTo>
                    <a:pt x="330" y="66"/>
                  </a:lnTo>
                  <a:lnTo>
                    <a:pt x="300" y="66"/>
                  </a:lnTo>
                  <a:lnTo>
                    <a:pt x="300" y="72"/>
                  </a:lnTo>
                  <a:lnTo>
                    <a:pt x="288" y="72"/>
                  </a:lnTo>
                  <a:lnTo>
                    <a:pt x="282" y="78"/>
                  </a:lnTo>
                  <a:lnTo>
                    <a:pt x="258" y="78"/>
                  </a:lnTo>
                  <a:lnTo>
                    <a:pt x="246" y="72"/>
                  </a:lnTo>
                  <a:lnTo>
                    <a:pt x="240" y="72"/>
                  </a:lnTo>
                  <a:lnTo>
                    <a:pt x="240" y="66"/>
                  </a:lnTo>
                  <a:lnTo>
                    <a:pt x="192" y="36"/>
                  </a:lnTo>
                  <a:lnTo>
                    <a:pt x="186" y="36"/>
                  </a:lnTo>
                  <a:lnTo>
                    <a:pt x="180" y="30"/>
                  </a:lnTo>
                  <a:lnTo>
                    <a:pt x="144" y="30"/>
                  </a:lnTo>
                  <a:lnTo>
                    <a:pt x="84" y="18"/>
                  </a:lnTo>
                  <a:lnTo>
                    <a:pt x="66" y="12"/>
                  </a:lnTo>
                  <a:lnTo>
                    <a:pt x="54" y="6"/>
                  </a:lnTo>
                  <a:lnTo>
                    <a:pt x="36" y="0"/>
                  </a:lnTo>
                  <a:lnTo>
                    <a:pt x="24" y="0"/>
                  </a:lnTo>
                  <a:lnTo>
                    <a:pt x="0" y="18"/>
                  </a:lnTo>
                  <a:lnTo>
                    <a:pt x="6" y="1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53" name="The Gambia" descr="© INSCALE GmbH, 05.05.2010&#10;http://www.presentationload.com/">
              <a:extLst>
                <a:ext uri="{FF2B5EF4-FFF2-40B4-BE49-F238E27FC236}">
                  <a16:creationId xmlns:a16="http://schemas.microsoft.com/office/drawing/2014/main" id="{BA46543D-5079-4ED8-9CFF-D0576FD21ED5}"/>
                </a:ext>
              </a:extLst>
            </p:cNvPr>
            <p:cNvSpPr>
              <a:spLocks/>
            </p:cNvSpPr>
            <p:nvPr/>
          </p:nvSpPr>
          <p:spPr bwMode="gray">
            <a:xfrm>
              <a:off x="5027771" y="4020886"/>
              <a:ext cx="93666" cy="23804"/>
            </a:xfrm>
            <a:custGeom>
              <a:avLst/>
              <a:gdLst>
                <a:gd name="T0" fmla="*/ 2147483647 w 216"/>
                <a:gd name="T1" fmla="*/ 2147483647 h 54"/>
                <a:gd name="T2" fmla="*/ 2147483647 w 216"/>
                <a:gd name="T3" fmla="*/ 2147483647 h 54"/>
                <a:gd name="T4" fmla="*/ 2147483647 w 216"/>
                <a:gd name="T5" fmla="*/ 2147483647 h 54"/>
                <a:gd name="T6" fmla="*/ 2147483647 w 216"/>
                <a:gd name="T7" fmla="*/ 2147483647 h 54"/>
                <a:gd name="T8" fmla="*/ 0 w 216"/>
                <a:gd name="T9" fmla="*/ 2147483647 h 54"/>
                <a:gd name="T10" fmla="*/ 0 w 216"/>
                <a:gd name="T11" fmla="*/ 2147483647 h 54"/>
                <a:gd name="T12" fmla="*/ 2147483647 w 216"/>
                <a:gd name="T13" fmla="*/ 2147483647 h 54"/>
                <a:gd name="T14" fmla="*/ 2147483647 w 216"/>
                <a:gd name="T15" fmla="*/ 2147483647 h 54"/>
                <a:gd name="T16" fmla="*/ 2147483647 w 216"/>
                <a:gd name="T17" fmla="*/ 2147483647 h 54"/>
                <a:gd name="T18" fmla="*/ 2147483647 w 216"/>
                <a:gd name="T19" fmla="*/ 2147483647 h 54"/>
                <a:gd name="T20" fmla="*/ 2147483647 w 216"/>
                <a:gd name="T21" fmla="*/ 2147483647 h 54"/>
                <a:gd name="T22" fmla="*/ 2147483647 w 216"/>
                <a:gd name="T23" fmla="*/ 2147483647 h 54"/>
                <a:gd name="T24" fmla="*/ 2147483647 w 216"/>
                <a:gd name="T25" fmla="*/ 2147483647 h 54"/>
                <a:gd name="T26" fmla="*/ 2147483647 w 216"/>
                <a:gd name="T27" fmla="*/ 2147483647 h 54"/>
                <a:gd name="T28" fmla="*/ 2147483647 w 216"/>
                <a:gd name="T29" fmla="*/ 2147483647 h 54"/>
                <a:gd name="T30" fmla="*/ 2147483647 w 216"/>
                <a:gd name="T31" fmla="*/ 2147483647 h 54"/>
                <a:gd name="T32" fmla="*/ 2147483647 w 216"/>
                <a:gd name="T33" fmla="*/ 2147483647 h 54"/>
                <a:gd name="T34" fmla="*/ 2147483647 w 216"/>
                <a:gd name="T35" fmla="*/ 2147483647 h 54"/>
                <a:gd name="T36" fmla="*/ 2147483647 w 216"/>
                <a:gd name="T37" fmla="*/ 2147483647 h 54"/>
                <a:gd name="T38" fmla="*/ 2147483647 w 216"/>
                <a:gd name="T39" fmla="*/ 2147483647 h 54"/>
                <a:gd name="T40" fmla="*/ 2147483647 w 216"/>
                <a:gd name="T41" fmla="*/ 2147483647 h 54"/>
                <a:gd name="T42" fmla="*/ 2147483647 w 216"/>
                <a:gd name="T43" fmla="*/ 2147483647 h 54"/>
                <a:gd name="T44" fmla="*/ 2147483647 w 216"/>
                <a:gd name="T45" fmla="*/ 2147483647 h 54"/>
                <a:gd name="T46" fmla="*/ 2147483647 w 216"/>
                <a:gd name="T47" fmla="*/ 2147483647 h 54"/>
                <a:gd name="T48" fmla="*/ 2147483647 w 216"/>
                <a:gd name="T49" fmla="*/ 2147483647 h 54"/>
                <a:gd name="T50" fmla="*/ 2147483647 w 216"/>
                <a:gd name="T51" fmla="*/ 2147483647 h 54"/>
                <a:gd name="T52" fmla="*/ 2147483647 w 216"/>
                <a:gd name="T53" fmla="*/ 2147483647 h 54"/>
                <a:gd name="T54" fmla="*/ 2147483647 w 216"/>
                <a:gd name="T55" fmla="*/ 2147483647 h 54"/>
                <a:gd name="T56" fmla="*/ 2147483647 w 216"/>
                <a:gd name="T57" fmla="*/ 2147483647 h 54"/>
                <a:gd name="T58" fmla="*/ 2147483647 w 216"/>
                <a:gd name="T59" fmla="*/ 0 h 54"/>
                <a:gd name="T60" fmla="*/ 2147483647 w 216"/>
                <a:gd name="T61" fmla="*/ 0 h 54"/>
                <a:gd name="T62" fmla="*/ 2147483647 w 216"/>
                <a:gd name="T63" fmla="*/ 2147483647 h 54"/>
                <a:gd name="T64" fmla="*/ 2147483647 w 216"/>
                <a:gd name="T65" fmla="*/ 2147483647 h 54"/>
                <a:gd name="T66" fmla="*/ 2147483647 w 216"/>
                <a:gd name="T67" fmla="*/ 2147483647 h 54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16"/>
                <a:gd name="T103" fmla="*/ 0 h 54"/>
                <a:gd name="T104" fmla="*/ 216 w 216"/>
                <a:gd name="T105" fmla="*/ 54 h 54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16" h="54">
                  <a:moveTo>
                    <a:pt x="18" y="18"/>
                  </a:moveTo>
                  <a:lnTo>
                    <a:pt x="12" y="24"/>
                  </a:lnTo>
                  <a:lnTo>
                    <a:pt x="6" y="36"/>
                  </a:lnTo>
                  <a:lnTo>
                    <a:pt x="6" y="42"/>
                  </a:lnTo>
                  <a:lnTo>
                    <a:pt x="0" y="48"/>
                  </a:lnTo>
                  <a:lnTo>
                    <a:pt x="0" y="54"/>
                  </a:lnTo>
                  <a:lnTo>
                    <a:pt x="72" y="54"/>
                  </a:lnTo>
                  <a:lnTo>
                    <a:pt x="72" y="42"/>
                  </a:lnTo>
                  <a:lnTo>
                    <a:pt x="84" y="42"/>
                  </a:lnTo>
                  <a:lnTo>
                    <a:pt x="90" y="36"/>
                  </a:lnTo>
                  <a:lnTo>
                    <a:pt x="114" y="36"/>
                  </a:lnTo>
                  <a:lnTo>
                    <a:pt x="120" y="24"/>
                  </a:lnTo>
                  <a:lnTo>
                    <a:pt x="126" y="18"/>
                  </a:lnTo>
                  <a:lnTo>
                    <a:pt x="132" y="24"/>
                  </a:lnTo>
                  <a:lnTo>
                    <a:pt x="144" y="30"/>
                  </a:lnTo>
                  <a:lnTo>
                    <a:pt x="150" y="42"/>
                  </a:lnTo>
                  <a:lnTo>
                    <a:pt x="168" y="48"/>
                  </a:lnTo>
                  <a:lnTo>
                    <a:pt x="192" y="48"/>
                  </a:lnTo>
                  <a:lnTo>
                    <a:pt x="198" y="42"/>
                  </a:lnTo>
                  <a:lnTo>
                    <a:pt x="210" y="36"/>
                  </a:lnTo>
                  <a:lnTo>
                    <a:pt x="216" y="30"/>
                  </a:lnTo>
                  <a:lnTo>
                    <a:pt x="216" y="24"/>
                  </a:lnTo>
                  <a:lnTo>
                    <a:pt x="210" y="18"/>
                  </a:lnTo>
                  <a:lnTo>
                    <a:pt x="186" y="18"/>
                  </a:lnTo>
                  <a:lnTo>
                    <a:pt x="180" y="24"/>
                  </a:lnTo>
                  <a:lnTo>
                    <a:pt x="168" y="24"/>
                  </a:lnTo>
                  <a:lnTo>
                    <a:pt x="162" y="12"/>
                  </a:lnTo>
                  <a:lnTo>
                    <a:pt x="156" y="6"/>
                  </a:lnTo>
                  <a:lnTo>
                    <a:pt x="144" y="12"/>
                  </a:lnTo>
                  <a:lnTo>
                    <a:pt x="144" y="0"/>
                  </a:lnTo>
                  <a:lnTo>
                    <a:pt x="90" y="0"/>
                  </a:lnTo>
                  <a:lnTo>
                    <a:pt x="90" y="12"/>
                  </a:lnTo>
                  <a:lnTo>
                    <a:pt x="18" y="12"/>
                  </a:lnTo>
                  <a:lnTo>
                    <a:pt x="18" y="1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54" name="Gabon" descr="© INSCALE GmbH, 05.05.2010&#10;http://www.presentationload.com/">
              <a:extLst>
                <a:ext uri="{FF2B5EF4-FFF2-40B4-BE49-F238E27FC236}">
                  <a16:creationId xmlns:a16="http://schemas.microsoft.com/office/drawing/2014/main" id="{DDBE9045-EECB-4052-B4B6-36709CA69BAA}"/>
                </a:ext>
              </a:extLst>
            </p:cNvPr>
            <p:cNvSpPr>
              <a:spLocks/>
            </p:cNvSpPr>
            <p:nvPr/>
          </p:nvSpPr>
          <p:spPr bwMode="gray">
            <a:xfrm>
              <a:off x="5821556" y="4431912"/>
              <a:ext cx="185745" cy="231699"/>
            </a:xfrm>
            <a:custGeom>
              <a:avLst/>
              <a:gdLst>
                <a:gd name="T0" fmla="*/ 2147483647 w 420"/>
                <a:gd name="T1" fmla="*/ 2147483647 h 510"/>
                <a:gd name="T2" fmla="*/ 2147483647 w 420"/>
                <a:gd name="T3" fmla="*/ 2147483647 h 510"/>
                <a:gd name="T4" fmla="*/ 2147483647 w 420"/>
                <a:gd name="T5" fmla="*/ 2147483647 h 510"/>
                <a:gd name="T6" fmla="*/ 2147483647 w 420"/>
                <a:gd name="T7" fmla="*/ 2147483647 h 510"/>
                <a:gd name="T8" fmla="*/ 2147483647 w 420"/>
                <a:gd name="T9" fmla="*/ 2147483647 h 510"/>
                <a:gd name="T10" fmla="*/ 2147483647 w 420"/>
                <a:gd name="T11" fmla="*/ 2147483647 h 510"/>
                <a:gd name="T12" fmla="*/ 2147483647 w 420"/>
                <a:gd name="T13" fmla="*/ 2147483647 h 510"/>
                <a:gd name="T14" fmla="*/ 2147483647 w 420"/>
                <a:gd name="T15" fmla="*/ 2147483647 h 510"/>
                <a:gd name="T16" fmla="*/ 2147483647 w 420"/>
                <a:gd name="T17" fmla="*/ 2147483647 h 510"/>
                <a:gd name="T18" fmla="*/ 2147483647 w 420"/>
                <a:gd name="T19" fmla="*/ 2147483647 h 510"/>
                <a:gd name="T20" fmla="*/ 2147483647 w 420"/>
                <a:gd name="T21" fmla="*/ 2147483647 h 510"/>
                <a:gd name="T22" fmla="*/ 2147483647 w 420"/>
                <a:gd name="T23" fmla="*/ 2147483647 h 510"/>
                <a:gd name="T24" fmla="*/ 2147483647 w 420"/>
                <a:gd name="T25" fmla="*/ 2147483647 h 510"/>
                <a:gd name="T26" fmla="*/ 2147483647 w 420"/>
                <a:gd name="T27" fmla="*/ 2147483647 h 510"/>
                <a:gd name="T28" fmla="*/ 2147483647 w 420"/>
                <a:gd name="T29" fmla="*/ 2147483647 h 510"/>
                <a:gd name="T30" fmla="*/ 2147483647 w 420"/>
                <a:gd name="T31" fmla="*/ 2147483647 h 510"/>
                <a:gd name="T32" fmla="*/ 2147483647 w 420"/>
                <a:gd name="T33" fmla="*/ 2147483647 h 510"/>
                <a:gd name="T34" fmla="*/ 2147483647 w 420"/>
                <a:gd name="T35" fmla="*/ 2147483647 h 510"/>
                <a:gd name="T36" fmla="*/ 2147483647 w 420"/>
                <a:gd name="T37" fmla="*/ 2147483647 h 510"/>
                <a:gd name="T38" fmla="*/ 2147483647 w 420"/>
                <a:gd name="T39" fmla="*/ 2147483647 h 510"/>
                <a:gd name="T40" fmla="*/ 2147483647 w 420"/>
                <a:gd name="T41" fmla="*/ 2147483647 h 510"/>
                <a:gd name="T42" fmla="*/ 2147483647 w 420"/>
                <a:gd name="T43" fmla="*/ 2147483647 h 510"/>
                <a:gd name="T44" fmla="*/ 2147483647 w 420"/>
                <a:gd name="T45" fmla="*/ 2147483647 h 510"/>
                <a:gd name="T46" fmla="*/ 2147483647 w 420"/>
                <a:gd name="T47" fmla="*/ 2147483647 h 510"/>
                <a:gd name="T48" fmla="*/ 2147483647 w 420"/>
                <a:gd name="T49" fmla="*/ 2147483647 h 510"/>
                <a:gd name="T50" fmla="*/ 2147483647 w 420"/>
                <a:gd name="T51" fmla="*/ 2147483647 h 510"/>
                <a:gd name="T52" fmla="*/ 2147483647 w 420"/>
                <a:gd name="T53" fmla="*/ 2147483647 h 510"/>
                <a:gd name="T54" fmla="*/ 2147483647 w 420"/>
                <a:gd name="T55" fmla="*/ 2147483647 h 510"/>
                <a:gd name="T56" fmla="*/ 2147483647 w 420"/>
                <a:gd name="T57" fmla="*/ 2147483647 h 510"/>
                <a:gd name="T58" fmla="*/ 2147483647 w 420"/>
                <a:gd name="T59" fmla="*/ 2147483647 h 510"/>
                <a:gd name="T60" fmla="*/ 2147483647 w 420"/>
                <a:gd name="T61" fmla="*/ 2147483647 h 510"/>
                <a:gd name="T62" fmla="*/ 2147483647 w 420"/>
                <a:gd name="T63" fmla="*/ 2147483647 h 510"/>
                <a:gd name="T64" fmla="*/ 2147483647 w 420"/>
                <a:gd name="T65" fmla="*/ 2147483647 h 510"/>
                <a:gd name="T66" fmla="*/ 2147483647 w 420"/>
                <a:gd name="T67" fmla="*/ 2147483647 h 510"/>
                <a:gd name="T68" fmla="*/ 2147483647 w 420"/>
                <a:gd name="T69" fmla="*/ 2147483647 h 510"/>
                <a:gd name="T70" fmla="*/ 2147483647 w 420"/>
                <a:gd name="T71" fmla="*/ 2147483647 h 510"/>
                <a:gd name="T72" fmla="*/ 2147483647 w 420"/>
                <a:gd name="T73" fmla="*/ 2147483647 h 510"/>
                <a:gd name="T74" fmla="*/ 2147483647 w 420"/>
                <a:gd name="T75" fmla="*/ 2147483647 h 510"/>
                <a:gd name="T76" fmla="*/ 2147483647 w 420"/>
                <a:gd name="T77" fmla="*/ 2147483647 h 510"/>
                <a:gd name="T78" fmla="*/ 2147483647 w 420"/>
                <a:gd name="T79" fmla="*/ 2147483647 h 510"/>
                <a:gd name="T80" fmla="*/ 2147483647 w 420"/>
                <a:gd name="T81" fmla="*/ 2147483647 h 510"/>
                <a:gd name="T82" fmla="*/ 2147483647 w 420"/>
                <a:gd name="T83" fmla="*/ 2147483647 h 510"/>
                <a:gd name="T84" fmla="*/ 2147483647 w 420"/>
                <a:gd name="T85" fmla="*/ 2147483647 h 510"/>
                <a:gd name="T86" fmla="*/ 2147483647 w 420"/>
                <a:gd name="T87" fmla="*/ 2147483647 h 510"/>
                <a:gd name="T88" fmla="*/ 2147483647 w 420"/>
                <a:gd name="T89" fmla="*/ 2147483647 h 510"/>
                <a:gd name="T90" fmla="*/ 2147483647 w 420"/>
                <a:gd name="T91" fmla="*/ 2147483647 h 510"/>
                <a:gd name="T92" fmla="*/ 2147483647 w 420"/>
                <a:gd name="T93" fmla="*/ 2147483647 h 510"/>
                <a:gd name="T94" fmla="*/ 2147483647 w 420"/>
                <a:gd name="T95" fmla="*/ 2147483647 h 510"/>
                <a:gd name="T96" fmla="*/ 2147483647 w 420"/>
                <a:gd name="T97" fmla="*/ 2147483647 h 510"/>
                <a:gd name="T98" fmla="*/ 2147483647 w 420"/>
                <a:gd name="T99" fmla="*/ 2147483647 h 510"/>
                <a:gd name="T100" fmla="*/ 2147483647 w 420"/>
                <a:gd name="T101" fmla="*/ 2147483647 h 510"/>
                <a:gd name="T102" fmla="*/ 2147483647 w 420"/>
                <a:gd name="T103" fmla="*/ 2147483647 h 510"/>
                <a:gd name="T104" fmla="*/ 2147483647 w 420"/>
                <a:gd name="T105" fmla="*/ 2147483647 h 510"/>
                <a:gd name="T106" fmla="*/ 2147483647 w 420"/>
                <a:gd name="T107" fmla="*/ 2147483647 h 510"/>
                <a:gd name="T108" fmla="*/ 2147483647 w 420"/>
                <a:gd name="T109" fmla="*/ 2147483647 h 510"/>
                <a:gd name="T110" fmla="*/ 2147483647 w 420"/>
                <a:gd name="T111" fmla="*/ 2147483647 h 510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20"/>
                <a:gd name="T169" fmla="*/ 0 h 510"/>
                <a:gd name="T170" fmla="*/ 420 w 420"/>
                <a:gd name="T171" fmla="*/ 510 h 510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20" h="510">
                  <a:moveTo>
                    <a:pt x="420" y="240"/>
                  </a:moveTo>
                  <a:lnTo>
                    <a:pt x="414" y="234"/>
                  </a:lnTo>
                  <a:lnTo>
                    <a:pt x="396" y="234"/>
                  </a:lnTo>
                  <a:lnTo>
                    <a:pt x="390" y="216"/>
                  </a:lnTo>
                  <a:lnTo>
                    <a:pt x="372" y="210"/>
                  </a:lnTo>
                  <a:lnTo>
                    <a:pt x="372" y="174"/>
                  </a:lnTo>
                  <a:lnTo>
                    <a:pt x="384" y="150"/>
                  </a:lnTo>
                  <a:lnTo>
                    <a:pt x="396" y="150"/>
                  </a:lnTo>
                  <a:lnTo>
                    <a:pt x="402" y="144"/>
                  </a:lnTo>
                  <a:lnTo>
                    <a:pt x="408" y="132"/>
                  </a:lnTo>
                  <a:lnTo>
                    <a:pt x="414" y="126"/>
                  </a:lnTo>
                  <a:lnTo>
                    <a:pt x="414" y="114"/>
                  </a:lnTo>
                  <a:lnTo>
                    <a:pt x="402" y="108"/>
                  </a:lnTo>
                  <a:lnTo>
                    <a:pt x="402" y="90"/>
                  </a:lnTo>
                  <a:lnTo>
                    <a:pt x="396" y="84"/>
                  </a:lnTo>
                  <a:lnTo>
                    <a:pt x="396" y="78"/>
                  </a:lnTo>
                  <a:lnTo>
                    <a:pt x="384" y="78"/>
                  </a:lnTo>
                  <a:lnTo>
                    <a:pt x="378" y="72"/>
                  </a:lnTo>
                  <a:lnTo>
                    <a:pt x="360" y="72"/>
                  </a:lnTo>
                  <a:lnTo>
                    <a:pt x="360" y="90"/>
                  </a:lnTo>
                  <a:lnTo>
                    <a:pt x="354" y="96"/>
                  </a:lnTo>
                  <a:lnTo>
                    <a:pt x="330" y="96"/>
                  </a:lnTo>
                  <a:lnTo>
                    <a:pt x="324" y="90"/>
                  </a:lnTo>
                  <a:lnTo>
                    <a:pt x="318" y="54"/>
                  </a:lnTo>
                  <a:lnTo>
                    <a:pt x="336" y="24"/>
                  </a:lnTo>
                  <a:lnTo>
                    <a:pt x="336" y="6"/>
                  </a:lnTo>
                  <a:lnTo>
                    <a:pt x="288" y="12"/>
                  </a:lnTo>
                  <a:lnTo>
                    <a:pt x="282" y="12"/>
                  </a:lnTo>
                  <a:lnTo>
                    <a:pt x="270" y="6"/>
                  </a:lnTo>
                  <a:lnTo>
                    <a:pt x="264" y="6"/>
                  </a:lnTo>
                  <a:lnTo>
                    <a:pt x="252" y="18"/>
                  </a:lnTo>
                  <a:lnTo>
                    <a:pt x="222" y="18"/>
                  </a:lnTo>
                  <a:lnTo>
                    <a:pt x="210" y="0"/>
                  </a:lnTo>
                  <a:lnTo>
                    <a:pt x="192" y="18"/>
                  </a:lnTo>
                  <a:lnTo>
                    <a:pt x="186" y="54"/>
                  </a:lnTo>
                  <a:lnTo>
                    <a:pt x="192" y="60"/>
                  </a:lnTo>
                  <a:lnTo>
                    <a:pt x="192" y="90"/>
                  </a:lnTo>
                  <a:lnTo>
                    <a:pt x="186" y="108"/>
                  </a:lnTo>
                  <a:lnTo>
                    <a:pt x="186" y="114"/>
                  </a:lnTo>
                  <a:lnTo>
                    <a:pt x="84" y="114"/>
                  </a:lnTo>
                  <a:lnTo>
                    <a:pt x="84" y="108"/>
                  </a:lnTo>
                  <a:lnTo>
                    <a:pt x="72" y="108"/>
                  </a:lnTo>
                  <a:lnTo>
                    <a:pt x="60" y="120"/>
                  </a:lnTo>
                  <a:lnTo>
                    <a:pt x="60" y="126"/>
                  </a:lnTo>
                  <a:lnTo>
                    <a:pt x="66" y="132"/>
                  </a:lnTo>
                  <a:lnTo>
                    <a:pt x="66" y="144"/>
                  </a:lnTo>
                  <a:lnTo>
                    <a:pt x="72" y="150"/>
                  </a:lnTo>
                  <a:lnTo>
                    <a:pt x="72" y="162"/>
                  </a:lnTo>
                  <a:lnTo>
                    <a:pt x="48" y="162"/>
                  </a:lnTo>
                  <a:lnTo>
                    <a:pt x="48" y="210"/>
                  </a:lnTo>
                  <a:lnTo>
                    <a:pt x="42" y="228"/>
                  </a:lnTo>
                  <a:lnTo>
                    <a:pt x="36" y="240"/>
                  </a:lnTo>
                  <a:lnTo>
                    <a:pt x="30" y="246"/>
                  </a:lnTo>
                  <a:lnTo>
                    <a:pt x="18" y="252"/>
                  </a:lnTo>
                  <a:lnTo>
                    <a:pt x="0" y="252"/>
                  </a:lnTo>
                  <a:lnTo>
                    <a:pt x="30" y="306"/>
                  </a:lnTo>
                  <a:lnTo>
                    <a:pt x="42" y="294"/>
                  </a:lnTo>
                  <a:lnTo>
                    <a:pt x="54" y="312"/>
                  </a:lnTo>
                  <a:lnTo>
                    <a:pt x="48" y="318"/>
                  </a:lnTo>
                  <a:lnTo>
                    <a:pt x="48" y="330"/>
                  </a:lnTo>
                  <a:lnTo>
                    <a:pt x="42" y="336"/>
                  </a:lnTo>
                  <a:lnTo>
                    <a:pt x="42" y="342"/>
                  </a:lnTo>
                  <a:lnTo>
                    <a:pt x="48" y="348"/>
                  </a:lnTo>
                  <a:lnTo>
                    <a:pt x="66" y="348"/>
                  </a:lnTo>
                  <a:lnTo>
                    <a:pt x="72" y="390"/>
                  </a:lnTo>
                  <a:lnTo>
                    <a:pt x="102" y="396"/>
                  </a:lnTo>
                  <a:lnTo>
                    <a:pt x="96" y="408"/>
                  </a:lnTo>
                  <a:lnTo>
                    <a:pt x="144" y="462"/>
                  </a:lnTo>
                  <a:lnTo>
                    <a:pt x="138" y="468"/>
                  </a:lnTo>
                  <a:lnTo>
                    <a:pt x="174" y="510"/>
                  </a:lnTo>
                  <a:lnTo>
                    <a:pt x="180" y="492"/>
                  </a:lnTo>
                  <a:lnTo>
                    <a:pt x="204" y="480"/>
                  </a:lnTo>
                  <a:lnTo>
                    <a:pt x="222" y="498"/>
                  </a:lnTo>
                  <a:lnTo>
                    <a:pt x="228" y="492"/>
                  </a:lnTo>
                  <a:lnTo>
                    <a:pt x="228" y="456"/>
                  </a:lnTo>
                  <a:lnTo>
                    <a:pt x="210" y="444"/>
                  </a:lnTo>
                  <a:lnTo>
                    <a:pt x="228" y="432"/>
                  </a:lnTo>
                  <a:lnTo>
                    <a:pt x="198" y="414"/>
                  </a:lnTo>
                  <a:lnTo>
                    <a:pt x="210" y="414"/>
                  </a:lnTo>
                  <a:lnTo>
                    <a:pt x="210" y="402"/>
                  </a:lnTo>
                  <a:lnTo>
                    <a:pt x="204" y="396"/>
                  </a:lnTo>
                  <a:lnTo>
                    <a:pt x="204" y="378"/>
                  </a:lnTo>
                  <a:lnTo>
                    <a:pt x="210" y="378"/>
                  </a:lnTo>
                  <a:lnTo>
                    <a:pt x="216" y="384"/>
                  </a:lnTo>
                  <a:lnTo>
                    <a:pt x="228" y="384"/>
                  </a:lnTo>
                  <a:lnTo>
                    <a:pt x="240" y="390"/>
                  </a:lnTo>
                  <a:lnTo>
                    <a:pt x="258" y="390"/>
                  </a:lnTo>
                  <a:lnTo>
                    <a:pt x="264" y="384"/>
                  </a:lnTo>
                  <a:lnTo>
                    <a:pt x="270" y="372"/>
                  </a:lnTo>
                  <a:lnTo>
                    <a:pt x="282" y="366"/>
                  </a:lnTo>
                  <a:lnTo>
                    <a:pt x="264" y="348"/>
                  </a:lnTo>
                  <a:lnTo>
                    <a:pt x="264" y="342"/>
                  </a:lnTo>
                  <a:lnTo>
                    <a:pt x="294" y="342"/>
                  </a:lnTo>
                  <a:lnTo>
                    <a:pt x="312" y="384"/>
                  </a:lnTo>
                  <a:lnTo>
                    <a:pt x="342" y="384"/>
                  </a:lnTo>
                  <a:lnTo>
                    <a:pt x="348" y="378"/>
                  </a:lnTo>
                  <a:lnTo>
                    <a:pt x="354" y="366"/>
                  </a:lnTo>
                  <a:lnTo>
                    <a:pt x="360" y="360"/>
                  </a:lnTo>
                  <a:lnTo>
                    <a:pt x="366" y="360"/>
                  </a:lnTo>
                  <a:lnTo>
                    <a:pt x="366" y="390"/>
                  </a:lnTo>
                  <a:lnTo>
                    <a:pt x="372" y="396"/>
                  </a:lnTo>
                  <a:lnTo>
                    <a:pt x="384" y="396"/>
                  </a:lnTo>
                  <a:lnTo>
                    <a:pt x="390" y="390"/>
                  </a:lnTo>
                  <a:lnTo>
                    <a:pt x="396" y="378"/>
                  </a:lnTo>
                  <a:lnTo>
                    <a:pt x="396" y="354"/>
                  </a:lnTo>
                  <a:lnTo>
                    <a:pt x="408" y="348"/>
                  </a:lnTo>
                  <a:lnTo>
                    <a:pt x="414" y="342"/>
                  </a:lnTo>
                  <a:lnTo>
                    <a:pt x="408" y="318"/>
                  </a:lnTo>
                  <a:lnTo>
                    <a:pt x="414" y="306"/>
                  </a:lnTo>
                  <a:lnTo>
                    <a:pt x="414" y="258"/>
                  </a:lnTo>
                  <a:lnTo>
                    <a:pt x="420" y="252"/>
                  </a:lnTo>
                  <a:lnTo>
                    <a:pt x="420" y="24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55" name="Ethiopia" descr="© INSCALE GmbH, 05.05.2010&#10;http://www.presentationload.com/">
              <a:extLst>
                <a:ext uri="{FF2B5EF4-FFF2-40B4-BE49-F238E27FC236}">
                  <a16:creationId xmlns:a16="http://schemas.microsoft.com/office/drawing/2014/main" id="{E2141E09-741F-4FC0-A35C-CC4878AF6F42}"/>
                </a:ext>
              </a:extLst>
            </p:cNvPr>
            <p:cNvSpPr>
              <a:spLocks/>
            </p:cNvSpPr>
            <p:nvPr/>
          </p:nvSpPr>
          <p:spPr bwMode="gray">
            <a:xfrm>
              <a:off x="6588351" y="3982798"/>
              <a:ext cx="468334" cy="414201"/>
            </a:xfrm>
            <a:custGeom>
              <a:avLst/>
              <a:gdLst>
                <a:gd name="T0" fmla="*/ 2147483647 w 1056"/>
                <a:gd name="T1" fmla="*/ 2147483647 h 924"/>
                <a:gd name="T2" fmla="*/ 2147483647 w 1056"/>
                <a:gd name="T3" fmla="*/ 2147483647 h 924"/>
                <a:gd name="T4" fmla="*/ 2147483647 w 1056"/>
                <a:gd name="T5" fmla="*/ 2147483647 h 924"/>
                <a:gd name="T6" fmla="*/ 2147483647 w 1056"/>
                <a:gd name="T7" fmla="*/ 2147483647 h 924"/>
                <a:gd name="T8" fmla="*/ 2147483647 w 1056"/>
                <a:gd name="T9" fmla="*/ 2147483647 h 924"/>
                <a:gd name="T10" fmla="*/ 2147483647 w 1056"/>
                <a:gd name="T11" fmla="*/ 2147483647 h 924"/>
                <a:gd name="T12" fmla="*/ 2147483647 w 1056"/>
                <a:gd name="T13" fmla="*/ 2147483647 h 924"/>
                <a:gd name="T14" fmla="*/ 2147483647 w 1056"/>
                <a:gd name="T15" fmla="*/ 2147483647 h 924"/>
                <a:gd name="T16" fmla="*/ 2147483647 w 1056"/>
                <a:gd name="T17" fmla="*/ 2147483647 h 924"/>
                <a:gd name="T18" fmla="*/ 2147483647 w 1056"/>
                <a:gd name="T19" fmla="*/ 2147483647 h 924"/>
                <a:gd name="T20" fmla="*/ 2147483647 w 1056"/>
                <a:gd name="T21" fmla="*/ 2147483647 h 924"/>
                <a:gd name="T22" fmla="*/ 2147483647 w 1056"/>
                <a:gd name="T23" fmla="*/ 2147483647 h 924"/>
                <a:gd name="T24" fmla="*/ 2147483647 w 1056"/>
                <a:gd name="T25" fmla="*/ 2147483647 h 924"/>
                <a:gd name="T26" fmla="*/ 2147483647 w 1056"/>
                <a:gd name="T27" fmla="*/ 2147483647 h 924"/>
                <a:gd name="T28" fmla="*/ 2147483647 w 1056"/>
                <a:gd name="T29" fmla="*/ 2147483647 h 924"/>
                <a:gd name="T30" fmla="*/ 2147483647 w 1056"/>
                <a:gd name="T31" fmla="*/ 2147483647 h 924"/>
                <a:gd name="T32" fmla="*/ 2147483647 w 1056"/>
                <a:gd name="T33" fmla="*/ 2147483647 h 924"/>
                <a:gd name="T34" fmla="*/ 2147483647 w 1056"/>
                <a:gd name="T35" fmla="*/ 2147483647 h 924"/>
                <a:gd name="T36" fmla="*/ 2147483647 w 1056"/>
                <a:gd name="T37" fmla="*/ 2147483647 h 924"/>
                <a:gd name="T38" fmla="*/ 2147483647 w 1056"/>
                <a:gd name="T39" fmla="*/ 2147483647 h 924"/>
                <a:gd name="T40" fmla="*/ 2147483647 w 1056"/>
                <a:gd name="T41" fmla="*/ 2147483647 h 924"/>
                <a:gd name="T42" fmla="*/ 2147483647 w 1056"/>
                <a:gd name="T43" fmla="*/ 2147483647 h 924"/>
                <a:gd name="T44" fmla="*/ 2147483647 w 1056"/>
                <a:gd name="T45" fmla="*/ 2147483647 h 924"/>
                <a:gd name="T46" fmla="*/ 2147483647 w 1056"/>
                <a:gd name="T47" fmla="*/ 2147483647 h 924"/>
                <a:gd name="T48" fmla="*/ 2147483647 w 1056"/>
                <a:gd name="T49" fmla="*/ 2147483647 h 924"/>
                <a:gd name="T50" fmla="*/ 2147483647 w 1056"/>
                <a:gd name="T51" fmla="*/ 2147483647 h 924"/>
                <a:gd name="T52" fmla="*/ 2147483647 w 1056"/>
                <a:gd name="T53" fmla="*/ 2147483647 h 924"/>
                <a:gd name="T54" fmla="*/ 2147483647 w 1056"/>
                <a:gd name="T55" fmla="*/ 2147483647 h 924"/>
                <a:gd name="T56" fmla="*/ 2147483647 w 1056"/>
                <a:gd name="T57" fmla="*/ 2147483647 h 924"/>
                <a:gd name="T58" fmla="*/ 2147483647 w 1056"/>
                <a:gd name="T59" fmla="*/ 2147483647 h 924"/>
                <a:gd name="T60" fmla="*/ 2147483647 w 1056"/>
                <a:gd name="T61" fmla="*/ 2147483647 h 924"/>
                <a:gd name="T62" fmla="*/ 2147483647 w 1056"/>
                <a:gd name="T63" fmla="*/ 2147483647 h 924"/>
                <a:gd name="T64" fmla="*/ 2147483647 w 1056"/>
                <a:gd name="T65" fmla="*/ 2147483647 h 924"/>
                <a:gd name="T66" fmla="*/ 2147483647 w 1056"/>
                <a:gd name="T67" fmla="*/ 2147483647 h 924"/>
                <a:gd name="T68" fmla="*/ 2147483647 w 1056"/>
                <a:gd name="T69" fmla="*/ 2147483647 h 924"/>
                <a:gd name="T70" fmla="*/ 2147483647 w 1056"/>
                <a:gd name="T71" fmla="*/ 2147483647 h 924"/>
                <a:gd name="T72" fmla="*/ 2147483647 w 1056"/>
                <a:gd name="T73" fmla="*/ 0 h 924"/>
                <a:gd name="T74" fmla="*/ 2147483647 w 1056"/>
                <a:gd name="T75" fmla="*/ 2147483647 h 924"/>
                <a:gd name="T76" fmla="*/ 2147483647 w 1056"/>
                <a:gd name="T77" fmla="*/ 2147483647 h 924"/>
                <a:gd name="T78" fmla="*/ 2147483647 w 1056"/>
                <a:gd name="T79" fmla="*/ 2147483647 h 924"/>
                <a:gd name="T80" fmla="*/ 2147483647 w 1056"/>
                <a:gd name="T81" fmla="*/ 2147483647 h 924"/>
                <a:gd name="T82" fmla="*/ 2147483647 w 1056"/>
                <a:gd name="T83" fmla="*/ 2147483647 h 924"/>
                <a:gd name="T84" fmla="*/ 2147483647 w 1056"/>
                <a:gd name="T85" fmla="*/ 2147483647 h 924"/>
                <a:gd name="T86" fmla="*/ 2147483647 w 1056"/>
                <a:gd name="T87" fmla="*/ 2147483647 h 924"/>
                <a:gd name="T88" fmla="*/ 2147483647 w 1056"/>
                <a:gd name="T89" fmla="*/ 2147483647 h 924"/>
                <a:gd name="T90" fmla="*/ 2147483647 w 1056"/>
                <a:gd name="T91" fmla="*/ 2147483647 h 924"/>
                <a:gd name="T92" fmla="*/ 2147483647 w 1056"/>
                <a:gd name="T93" fmla="*/ 2147483647 h 924"/>
                <a:gd name="T94" fmla="*/ 2147483647 w 1056"/>
                <a:gd name="T95" fmla="*/ 2147483647 h 924"/>
                <a:gd name="T96" fmla="*/ 2147483647 w 1056"/>
                <a:gd name="T97" fmla="*/ 2147483647 h 924"/>
                <a:gd name="T98" fmla="*/ 2147483647 w 1056"/>
                <a:gd name="T99" fmla="*/ 2147483647 h 924"/>
                <a:gd name="T100" fmla="*/ 2147483647 w 1056"/>
                <a:gd name="T101" fmla="*/ 2147483647 h 924"/>
                <a:gd name="T102" fmla="*/ 2147483647 w 1056"/>
                <a:gd name="T103" fmla="*/ 2147483647 h 924"/>
                <a:gd name="T104" fmla="*/ 2147483647 w 1056"/>
                <a:gd name="T105" fmla="*/ 2147483647 h 924"/>
                <a:gd name="T106" fmla="*/ 2147483647 w 1056"/>
                <a:gd name="T107" fmla="*/ 2147483647 h 924"/>
                <a:gd name="T108" fmla="*/ 2147483647 w 1056"/>
                <a:gd name="T109" fmla="*/ 2147483647 h 924"/>
                <a:gd name="T110" fmla="*/ 2147483647 w 1056"/>
                <a:gd name="T111" fmla="*/ 2147483647 h 924"/>
                <a:gd name="T112" fmla="*/ 2147483647 w 1056"/>
                <a:gd name="T113" fmla="*/ 2147483647 h 924"/>
                <a:gd name="T114" fmla="*/ 2147483647 w 1056"/>
                <a:gd name="T115" fmla="*/ 2147483647 h 924"/>
                <a:gd name="T116" fmla="*/ 2147483647 w 1056"/>
                <a:gd name="T117" fmla="*/ 2147483647 h 92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056"/>
                <a:gd name="T178" fmla="*/ 0 h 924"/>
                <a:gd name="T179" fmla="*/ 1056 w 1056"/>
                <a:gd name="T180" fmla="*/ 924 h 92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056" h="924">
                  <a:moveTo>
                    <a:pt x="84" y="642"/>
                  </a:moveTo>
                  <a:lnTo>
                    <a:pt x="108" y="642"/>
                  </a:lnTo>
                  <a:lnTo>
                    <a:pt x="114" y="666"/>
                  </a:lnTo>
                  <a:lnTo>
                    <a:pt x="126" y="666"/>
                  </a:lnTo>
                  <a:lnTo>
                    <a:pt x="126" y="702"/>
                  </a:lnTo>
                  <a:lnTo>
                    <a:pt x="138" y="708"/>
                  </a:lnTo>
                  <a:lnTo>
                    <a:pt x="138" y="726"/>
                  </a:lnTo>
                  <a:lnTo>
                    <a:pt x="156" y="762"/>
                  </a:lnTo>
                  <a:lnTo>
                    <a:pt x="168" y="768"/>
                  </a:lnTo>
                  <a:lnTo>
                    <a:pt x="186" y="768"/>
                  </a:lnTo>
                  <a:lnTo>
                    <a:pt x="192" y="774"/>
                  </a:lnTo>
                  <a:lnTo>
                    <a:pt x="198" y="786"/>
                  </a:lnTo>
                  <a:lnTo>
                    <a:pt x="198" y="804"/>
                  </a:lnTo>
                  <a:lnTo>
                    <a:pt x="210" y="840"/>
                  </a:lnTo>
                  <a:lnTo>
                    <a:pt x="282" y="846"/>
                  </a:lnTo>
                  <a:lnTo>
                    <a:pt x="360" y="906"/>
                  </a:lnTo>
                  <a:lnTo>
                    <a:pt x="390" y="906"/>
                  </a:lnTo>
                  <a:lnTo>
                    <a:pt x="402" y="912"/>
                  </a:lnTo>
                  <a:lnTo>
                    <a:pt x="432" y="912"/>
                  </a:lnTo>
                  <a:lnTo>
                    <a:pt x="444" y="918"/>
                  </a:lnTo>
                  <a:lnTo>
                    <a:pt x="450" y="918"/>
                  </a:lnTo>
                  <a:lnTo>
                    <a:pt x="462" y="924"/>
                  </a:lnTo>
                  <a:lnTo>
                    <a:pt x="486" y="906"/>
                  </a:lnTo>
                  <a:lnTo>
                    <a:pt x="486" y="894"/>
                  </a:lnTo>
                  <a:lnTo>
                    <a:pt x="498" y="882"/>
                  </a:lnTo>
                  <a:lnTo>
                    <a:pt x="510" y="882"/>
                  </a:lnTo>
                  <a:lnTo>
                    <a:pt x="522" y="876"/>
                  </a:lnTo>
                  <a:lnTo>
                    <a:pt x="528" y="870"/>
                  </a:lnTo>
                  <a:lnTo>
                    <a:pt x="534" y="870"/>
                  </a:lnTo>
                  <a:lnTo>
                    <a:pt x="552" y="852"/>
                  </a:lnTo>
                  <a:lnTo>
                    <a:pt x="576" y="882"/>
                  </a:lnTo>
                  <a:lnTo>
                    <a:pt x="606" y="882"/>
                  </a:lnTo>
                  <a:lnTo>
                    <a:pt x="612" y="876"/>
                  </a:lnTo>
                  <a:lnTo>
                    <a:pt x="636" y="882"/>
                  </a:lnTo>
                  <a:lnTo>
                    <a:pt x="636" y="876"/>
                  </a:lnTo>
                  <a:lnTo>
                    <a:pt x="648" y="864"/>
                  </a:lnTo>
                  <a:lnTo>
                    <a:pt x="660" y="864"/>
                  </a:lnTo>
                  <a:lnTo>
                    <a:pt x="672" y="858"/>
                  </a:lnTo>
                  <a:lnTo>
                    <a:pt x="696" y="858"/>
                  </a:lnTo>
                  <a:lnTo>
                    <a:pt x="714" y="840"/>
                  </a:lnTo>
                  <a:lnTo>
                    <a:pt x="714" y="828"/>
                  </a:lnTo>
                  <a:lnTo>
                    <a:pt x="726" y="822"/>
                  </a:lnTo>
                  <a:lnTo>
                    <a:pt x="732" y="816"/>
                  </a:lnTo>
                  <a:lnTo>
                    <a:pt x="744" y="810"/>
                  </a:lnTo>
                  <a:lnTo>
                    <a:pt x="756" y="810"/>
                  </a:lnTo>
                  <a:lnTo>
                    <a:pt x="762" y="804"/>
                  </a:lnTo>
                  <a:lnTo>
                    <a:pt x="846" y="804"/>
                  </a:lnTo>
                  <a:lnTo>
                    <a:pt x="1056" y="558"/>
                  </a:lnTo>
                  <a:lnTo>
                    <a:pt x="984" y="564"/>
                  </a:lnTo>
                  <a:lnTo>
                    <a:pt x="948" y="546"/>
                  </a:lnTo>
                  <a:lnTo>
                    <a:pt x="936" y="534"/>
                  </a:lnTo>
                  <a:lnTo>
                    <a:pt x="918" y="528"/>
                  </a:lnTo>
                  <a:lnTo>
                    <a:pt x="906" y="522"/>
                  </a:lnTo>
                  <a:lnTo>
                    <a:pt x="882" y="516"/>
                  </a:lnTo>
                  <a:lnTo>
                    <a:pt x="810" y="492"/>
                  </a:lnTo>
                  <a:lnTo>
                    <a:pt x="774" y="474"/>
                  </a:lnTo>
                  <a:lnTo>
                    <a:pt x="768" y="462"/>
                  </a:lnTo>
                  <a:lnTo>
                    <a:pt x="762" y="456"/>
                  </a:lnTo>
                  <a:lnTo>
                    <a:pt x="756" y="444"/>
                  </a:lnTo>
                  <a:lnTo>
                    <a:pt x="732" y="444"/>
                  </a:lnTo>
                  <a:lnTo>
                    <a:pt x="732" y="438"/>
                  </a:lnTo>
                  <a:lnTo>
                    <a:pt x="726" y="432"/>
                  </a:lnTo>
                  <a:lnTo>
                    <a:pt x="714" y="408"/>
                  </a:lnTo>
                  <a:lnTo>
                    <a:pt x="708" y="402"/>
                  </a:lnTo>
                  <a:lnTo>
                    <a:pt x="702" y="390"/>
                  </a:lnTo>
                  <a:lnTo>
                    <a:pt x="696" y="384"/>
                  </a:lnTo>
                  <a:lnTo>
                    <a:pt x="690" y="372"/>
                  </a:lnTo>
                  <a:lnTo>
                    <a:pt x="690" y="360"/>
                  </a:lnTo>
                  <a:lnTo>
                    <a:pt x="678" y="348"/>
                  </a:lnTo>
                  <a:lnTo>
                    <a:pt x="696" y="318"/>
                  </a:lnTo>
                  <a:lnTo>
                    <a:pt x="690" y="312"/>
                  </a:lnTo>
                  <a:lnTo>
                    <a:pt x="678" y="306"/>
                  </a:lnTo>
                  <a:lnTo>
                    <a:pt x="666" y="306"/>
                  </a:lnTo>
                  <a:lnTo>
                    <a:pt x="660" y="312"/>
                  </a:lnTo>
                  <a:lnTo>
                    <a:pt x="654" y="312"/>
                  </a:lnTo>
                  <a:lnTo>
                    <a:pt x="648" y="318"/>
                  </a:lnTo>
                  <a:lnTo>
                    <a:pt x="624" y="318"/>
                  </a:lnTo>
                  <a:lnTo>
                    <a:pt x="612" y="306"/>
                  </a:lnTo>
                  <a:lnTo>
                    <a:pt x="612" y="294"/>
                  </a:lnTo>
                  <a:lnTo>
                    <a:pt x="606" y="276"/>
                  </a:lnTo>
                  <a:lnTo>
                    <a:pt x="606" y="264"/>
                  </a:lnTo>
                  <a:lnTo>
                    <a:pt x="624" y="246"/>
                  </a:lnTo>
                  <a:lnTo>
                    <a:pt x="654" y="192"/>
                  </a:lnTo>
                  <a:lnTo>
                    <a:pt x="642" y="174"/>
                  </a:lnTo>
                  <a:lnTo>
                    <a:pt x="630" y="174"/>
                  </a:lnTo>
                  <a:lnTo>
                    <a:pt x="618" y="168"/>
                  </a:lnTo>
                  <a:lnTo>
                    <a:pt x="612" y="162"/>
                  </a:lnTo>
                  <a:lnTo>
                    <a:pt x="612" y="138"/>
                  </a:lnTo>
                  <a:lnTo>
                    <a:pt x="600" y="126"/>
                  </a:lnTo>
                  <a:lnTo>
                    <a:pt x="576" y="114"/>
                  </a:lnTo>
                  <a:lnTo>
                    <a:pt x="570" y="108"/>
                  </a:lnTo>
                  <a:lnTo>
                    <a:pt x="546" y="72"/>
                  </a:lnTo>
                  <a:lnTo>
                    <a:pt x="534" y="66"/>
                  </a:lnTo>
                  <a:lnTo>
                    <a:pt x="528" y="60"/>
                  </a:lnTo>
                  <a:lnTo>
                    <a:pt x="516" y="60"/>
                  </a:lnTo>
                  <a:lnTo>
                    <a:pt x="498" y="36"/>
                  </a:lnTo>
                  <a:lnTo>
                    <a:pt x="468" y="36"/>
                  </a:lnTo>
                  <a:lnTo>
                    <a:pt x="462" y="30"/>
                  </a:lnTo>
                  <a:lnTo>
                    <a:pt x="444" y="30"/>
                  </a:lnTo>
                  <a:lnTo>
                    <a:pt x="432" y="36"/>
                  </a:lnTo>
                  <a:lnTo>
                    <a:pt x="420" y="36"/>
                  </a:lnTo>
                  <a:lnTo>
                    <a:pt x="420" y="24"/>
                  </a:lnTo>
                  <a:lnTo>
                    <a:pt x="414" y="18"/>
                  </a:lnTo>
                  <a:lnTo>
                    <a:pt x="408" y="24"/>
                  </a:lnTo>
                  <a:lnTo>
                    <a:pt x="402" y="36"/>
                  </a:lnTo>
                  <a:lnTo>
                    <a:pt x="372" y="36"/>
                  </a:lnTo>
                  <a:lnTo>
                    <a:pt x="366" y="24"/>
                  </a:lnTo>
                  <a:lnTo>
                    <a:pt x="360" y="18"/>
                  </a:lnTo>
                  <a:lnTo>
                    <a:pt x="354" y="18"/>
                  </a:lnTo>
                  <a:lnTo>
                    <a:pt x="342" y="6"/>
                  </a:lnTo>
                  <a:lnTo>
                    <a:pt x="330" y="0"/>
                  </a:lnTo>
                  <a:lnTo>
                    <a:pt x="330" y="12"/>
                  </a:lnTo>
                  <a:lnTo>
                    <a:pt x="324" y="24"/>
                  </a:lnTo>
                  <a:lnTo>
                    <a:pt x="318" y="42"/>
                  </a:lnTo>
                  <a:lnTo>
                    <a:pt x="318" y="54"/>
                  </a:lnTo>
                  <a:lnTo>
                    <a:pt x="306" y="66"/>
                  </a:lnTo>
                  <a:lnTo>
                    <a:pt x="288" y="48"/>
                  </a:lnTo>
                  <a:lnTo>
                    <a:pt x="288" y="42"/>
                  </a:lnTo>
                  <a:lnTo>
                    <a:pt x="282" y="36"/>
                  </a:lnTo>
                  <a:lnTo>
                    <a:pt x="276" y="36"/>
                  </a:lnTo>
                  <a:lnTo>
                    <a:pt x="276" y="42"/>
                  </a:lnTo>
                  <a:lnTo>
                    <a:pt x="270" y="48"/>
                  </a:lnTo>
                  <a:lnTo>
                    <a:pt x="234" y="48"/>
                  </a:lnTo>
                  <a:lnTo>
                    <a:pt x="234" y="90"/>
                  </a:lnTo>
                  <a:lnTo>
                    <a:pt x="228" y="96"/>
                  </a:lnTo>
                  <a:lnTo>
                    <a:pt x="222" y="108"/>
                  </a:lnTo>
                  <a:lnTo>
                    <a:pt x="216" y="114"/>
                  </a:lnTo>
                  <a:lnTo>
                    <a:pt x="210" y="126"/>
                  </a:lnTo>
                  <a:lnTo>
                    <a:pt x="210" y="174"/>
                  </a:lnTo>
                  <a:lnTo>
                    <a:pt x="180" y="174"/>
                  </a:lnTo>
                  <a:lnTo>
                    <a:pt x="174" y="180"/>
                  </a:lnTo>
                  <a:lnTo>
                    <a:pt x="168" y="192"/>
                  </a:lnTo>
                  <a:lnTo>
                    <a:pt x="162" y="198"/>
                  </a:lnTo>
                  <a:lnTo>
                    <a:pt x="162" y="234"/>
                  </a:lnTo>
                  <a:lnTo>
                    <a:pt x="156" y="240"/>
                  </a:lnTo>
                  <a:lnTo>
                    <a:pt x="144" y="240"/>
                  </a:lnTo>
                  <a:lnTo>
                    <a:pt x="138" y="246"/>
                  </a:lnTo>
                  <a:lnTo>
                    <a:pt x="138" y="270"/>
                  </a:lnTo>
                  <a:lnTo>
                    <a:pt x="126" y="288"/>
                  </a:lnTo>
                  <a:lnTo>
                    <a:pt x="126" y="294"/>
                  </a:lnTo>
                  <a:lnTo>
                    <a:pt x="132" y="300"/>
                  </a:lnTo>
                  <a:lnTo>
                    <a:pt x="132" y="336"/>
                  </a:lnTo>
                  <a:lnTo>
                    <a:pt x="126" y="342"/>
                  </a:lnTo>
                  <a:lnTo>
                    <a:pt x="114" y="342"/>
                  </a:lnTo>
                  <a:lnTo>
                    <a:pt x="108" y="336"/>
                  </a:lnTo>
                  <a:lnTo>
                    <a:pt x="108" y="324"/>
                  </a:lnTo>
                  <a:lnTo>
                    <a:pt x="102" y="324"/>
                  </a:lnTo>
                  <a:lnTo>
                    <a:pt x="84" y="342"/>
                  </a:lnTo>
                  <a:lnTo>
                    <a:pt x="84" y="360"/>
                  </a:lnTo>
                  <a:lnTo>
                    <a:pt x="90" y="372"/>
                  </a:lnTo>
                  <a:lnTo>
                    <a:pt x="90" y="390"/>
                  </a:lnTo>
                  <a:lnTo>
                    <a:pt x="84" y="396"/>
                  </a:lnTo>
                  <a:lnTo>
                    <a:pt x="72" y="402"/>
                  </a:lnTo>
                  <a:lnTo>
                    <a:pt x="66" y="414"/>
                  </a:lnTo>
                  <a:lnTo>
                    <a:pt x="66" y="426"/>
                  </a:lnTo>
                  <a:lnTo>
                    <a:pt x="72" y="438"/>
                  </a:lnTo>
                  <a:lnTo>
                    <a:pt x="72" y="450"/>
                  </a:lnTo>
                  <a:lnTo>
                    <a:pt x="78" y="456"/>
                  </a:lnTo>
                  <a:lnTo>
                    <a:pt x="78" y="492"/>
                  </a:lnTo>
                  <a:lnTo>
                    <a:pt x="72" y="504"/>
                  </a:lnTo>
                  <a:lnTo>
                    <a:pt x="72" y="516"/>
                  </a:lnTo>
                  <a:lnTo>
                    <a:pt x="66" y="522"/>
                  </a:lnTo>
                  <a:lnTo>
                    <a:pt x="54" y="522"/>
                  </a:lnTo>
                  <a:lnTo>
                    <a:pt x="48" y="528"/>
                  </a:lnTo>
                  <a:lnTo>
                    <a:pt x="42" y="522"/>
                  </a:lnTo>
                  <a:lnTo>
                    <a:pt x="6" y="522"/>
                  </a:lnTo>
                  <a:lnTo>
                    <a:pt x="12" y="546"/>
                  </a:lnTo>
                  <a:lnTo>
                    <a:pt x="6" y="552"/>
                  </a:lnTo>
                  <a:lnTo>
                    <a:pt x="0" y="564"/>
                  </a:lnTo>
                  <a:lnTo>
                    <a:pt x="0" y="576"/>
                  </a:lnTo>
                  <a:lnTo>
                    <a:pt x="6" y="576"/>
                  </a:lnTo>
                  <a:lnTo>
                    <a:pt x="18" y="582"/>
                  </a:lnTo>
                  <a:lnTo>
                    <a:pt x="42" y="582"/>
                  </a:lnTo>
                  <a:lnTo>
                    <a:pt x="48" y="588"/>
                  </a:lnTo>
                  <a:lnTo>
                    <a:pt x="60" y="594"/>
                  </a:lnTo>
                  <a:lnTo>
                    <a:pt x="66" y="606"/>
                  </a:lnTo>
                  <a:lnTo>
                    <a:pt x="78" y="612"/>
                  </a:lnTo>
                  <a:lnTo>
                    <a:pt x="78" y="630"/>
                  </a:lnTo>
                  <a:lnTo>
                    <a:pt x="84" y="64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56" name="Eritrea" descr="© INSCALE GmbH, 05.05.2010&#10;http://www.presentationload.com/">
              <a:extLst>
                <a:ext uri="{FF2B5EF4-FFF2-40B4-BE49-F238E27FC236}">
                  <a16:creationId xmlns:a16="http://schemas.microsoft.com/office/drawing/2014/main" id="{B8C357C0-0E1F-48F0-BAD9-B1FAB00F4421}"/>
                </a:ext>
              </a:extLst>
            </p:cNvPr>
            <p:cNvSpPr>
              <a:spLocks/>
            </p:cNvSpPr>
            <p:nvPr/>
          </p:nvSpPr>
          <p:spPr bwMode="gray">
            <a:xfrm>
              <a:off x="6686781" y="3866948"/>
              <a:ext cx="212734" cy="206307"/>
            </a:xfrm>
            <a:custGeom>
              <a:avLst/>
              <a:gdLst>
                <a:gd name="T0" fmla="*/ 2147483647 w 480"/>
                <a:gd name="T1" fmla="*/ 2147483647 h 456"/>
                <a:gd name="T2" fmla="*/ 2147483647 w 480"/>
                <a:gd name="T3" fmla="*/ 2147483647 h 456"/>
                <a:gd name="T4" fmla="*/ 2147483647 w 480"/>
                <a:gd name="T5" fmla="*/ 2147483647 h 456"/>
                <a:gd name="T6" fmla="*/ 2147483647 w 480"/>
                <a:gd name="T7" fmla="*/ 2147483647 h 456"/>
                <a:gd name="T8" fmla="*/ 2147483647 w 480"/>
                <a:gd name="T9" fmla="*/ 2147483647 h 456"/>
                <a:gd name="T10" fmla="*/ 2147483647 w 480"/>
                <a:gd name="T11" fmla="*/ 2147483647 h 456"/>
                <a:gd name="T12" fmla="*/ 2147483647 w 480"/>
                <a:gd name="T13" fmla="*/ 2147483647 h 456"/>
                <a:gd name="T14" fmla="*/ 2147483647 w 480"/>
                <a:gd name="T15" fmla="*/ 2147483647 h 456"/>
                <a:gd name="T16" fmla="*/ 0 w 480"/>
                <a:gd name="T17" fmla="*/ 2147483647 h 456"/>
                <a:gd name="T18" fmla="*/ 2147483647 w 480"/>
                <a:gd name="T19" fmla="*/ 2147483647 h 456"/>
                <a:gd name="T20" fmla="*/ 2147483647 w 480"/>
                <a:gd name="T21" fmla="*/ 2147483647 h 456"/>
                <a:gd name="T22" fmla="*/ 2147483647 w 480"/>
                <a:gd name="T23" fmla="*/ 2147483647 h 456"/>
                <a:gd name="T24" fmla="*/ 2147483647 w 480"/>
                <a:gd name="T25" fmla="*/ 2147483647 h 456"/>
                <a:gd name="T26" fmla="*/ 2147483647 w 480"/>
                <a:gd name="T27" fmla="*/ 2147483647 h 456"/>
                <a:gd name="T28" fmla="*/ 2147483647 w 480"/>
                <a:gd name="T29" fmla="*/ 2147483647 h 456"/>
                <a:gd name="T30" fmla="*/ 2147483647 w 480"/>
                <a:gd name="T31" fmla="*/ 2147483647 h 456"/>
                <a:gd name="T32" fmla="*/ 2147483647 w 480"/>
                <a:gd name="T33" fmla="*/ 2147483647 h 456"/>
                <a:gd name="T34" fmla="*/ 2147483647 w 480"/>
                <a:gd name="T35" fmla="*/ 2147483647 h 456"/>
                <a:gd name="T36" fmla="*/ 2147483647 w 480"/>
                <a:gd name="T37" fmla="*/ 2147483647 h 456"/>
                <a:gd name="T38" fmla="*/ 2147483647 w 480"/>
                <a:gd name="T39" fmla="*/ 2147483647 h 456"/>
                <a:gd name="T40" fmla="*/ 2147483647 w 480"/>
                <a:gd name="T41" fmla="*/ 2147483647 h 456"/>
                <a:gd name="T42" fmla="*/ 2147483647 w 480"/>
                <a:gd name="T43" fmla="*/ 2147483647 h 456"/>
                <a:gd name="T44" fmla="*/ 2147483647 w 480"/>
                <a:gd name="T45" fmla="*/ 2147483647 h 456"/>
                <a:gd name="T46" fmla="*/ 2147483647 w 480"/>
                <a:gd name="T47" fmla="*/ 2147483647 h 456"/>
                <a:gd name="T48" fmla="*/ 2147483647 w 480"/>
                <a:gd name="T49" fmla="*/ 2147483647 h 456"/>
                <a:gd name="T50" fmla="*/ 2147483647 w 480"/>
                <a:gd name="T51" fmla="*/ 2147483647 h 456"/>
                <a:gd name="T52" fmla="*/ 2147483647 w 480"/>
                <a:gd name="T53" fmla="*/ 2147483647 h 456"/>
                <a:gd name="T54" fmla="*/ 2147483647 w 480"/>
                <a:gd name="T55" fmla="*/ 2147483647 h 456"/>
                <a:gd name="T56" fmla="*/ 2147483647 w 480"/>
                <a:gd name="T57" fmla="*/ 2147483647 h 456"/>
                <a:gd name="T58" fmla="*/ 2147483647 w 480"/>
                <a:gd name="T59" fmla="*/ 2147483647 h 456"/>
                <a:gd name="T60" fmla="*/ 2147483647 w 480"/>
                <a:gd name="T61" fmla="*/ 2147483647 h 456"/>
                <a:gd name="T62" fmla="*/ 2147483647 w 480"/>
                <a:gd name="T63" fmla="*/ 2147483647 h 456"/>
                <a:gd name="T64" fmla="*/ 2147483647 w 480"/>
                <a:gd name="T65" fmla="*/ 2147483647 h 456"/>
                <a:gd name="T66" fmla="*/ 2147483647 w 480"/>
                <a:gd name="T67" fmla="*/ 2147483647 h 456"/>
                <a:gd name="T68" fmla="*/ 2147483647 w 480"/>
                <a:gd name="T69" fmla="*/ 2147483647 h 456"/>
                <a:gd name="T70" fmla="*/ 2147483647 w 480"/>
                <a:gd name="T71" fmla="*/ 2147483647 h 456"/>
                <a:gd name="T72" fmla="*/ 2147483647 w 480"/>
                <a:gd name="T73" fmla="*/ 2147483647 h 456"/>
                <a:gd name="T74" fmla="*/ 2147483647 w 480"/>
                <a:gd name="T75" fmla="*/ 2147483647 h 456"/>
                <a:gd name="T76" fmla="*/ 2147483647 w 480"/>
                <a:gd name="T77" fmla="*/ 2147483647 h 456"/>
                <a:gd name="T78" fmla="*/ 2147483647 w 480"/>
                <a:gd name="T79" fmla="*/ 2147483647 h 456"/>
                <a:gd name="T80" fmla="*/ 2147483647 w 480"/>
                <a:gd name="T81" fmla="*/ 2147483647 h 456"/>
                <a:gd name="T82" fmla="*/ 2147483647 w 480"/>
                <a:gd name="T83" fmla="*/ 2147483647 h 456"/>
                <a:gd name="T84" fmla="*/ 2147483647 w 480"/>
                <a:gd name="T85" fmla="*/ 2147483647 h 456"/>
                <a:gd name="T86" fmla="*/ 2147483647 w 480"/>
                <a:gd name="T87" fmla="*/ 2147483647 h 456"/>
                <a:gd name="T88" fmla="*/ 2147483647 w 480"/>
                <a:gd name="T89" fmla="*/ 2147483647 h 456"/>
                <a:gd name="T90" fmla="*/ 2147483647 w 480"/>
                <a:gd name="T91" fmla="*/ 2147483647 h 456"/>
                <a:gd name="T92" fmla="*/ 2147483647 w 480"/>
                <a:gd name="T93" fmla="*/ 2147483647 h 456"/>
                <a:gd name="T94" fmla="*/ 2147483647 w 480"/>
                <a:gd name="T95" fmla="*/ 2147483647 h 456"/>
                <a:gd name="T96" fmla="*/ 2147483647 w 480"/>
                <a:gd name="T97" fmla="*/ 0 h 456"/>
                <a:gd name="T98" fmla="*/ 2147483647 w 480"/>
                <a:gd name="T99" fmla="*/ 2147483647 h 456"/>
                <a:gd name="T100" fmla="*/ 2147483647 w 480"/>
                <a:gd name="T101" fmla="*/ 2147483647 h 456"/>
                <a:gd name="T102" fmla="*/ 2147483647 w 480"/>
                <a:gd name="T103" fmla="*/ 2147483647 h 45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480"/>
                <a:gd name="T157" fmla="*/ 0 h 456"/>
                <a:gd name="T158" fmla="*/ 480 w 480"/>
                <a:gd name="T159" fmla="*/ 456 h 45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480" h="456">
                  <a:moveTo>
                    <a:pt x="78" y="54"/>
                  </a:moveTo>
                  <a:lnTo>
                    <a:pt x="78" y="66"/>
                  </a:lnTo>
                  <a:lnTo>
                    <a:pt x="72" y="72"/>
                  </a:lnTo>
                  <a:lnTo>
                    <a:pt x="72" y="78"/>
                  </a:lnTo>
                  <a:lnTo>
                    <a:pt x="66" y="84"/>
                  </a:lnTo>
                  <a:lnTo>
                    <a:pt x="48" y="84"/>
                  </a:lnTo>
                  <a:lnTo>
                    <a:pt x="48" y="102"/>
                  </a:lnTo>
                  <a:lnTo>
                    <a:pt x="42" y="108"/>
                  </a:lnTo>
                  <a:lnTo>
                    <a:pt x="30" y="108"/>
                  </a:lnTo>
                  <a:lnTo>
                    <a:pt x="30" y="120"/>
                  </a:lnTo>
                  <a:lnTo>
                    <a:pt x="36" y="126"/>
                  </a:lnTo>
                  <a:lnTo>
                    <a:pt x="36" y="168"/>
                  </a:lnTo>
                  <a:lnTo>
                    <a:pt x="30" y="180"/>
                  </a:lnTo>
                  <a:lnTo>
                    <a:pt x="24" y="186"/>
                  </a:lnTo>
                  <a:lnTo>
                    <a:pt x="18" y="186"/>
                  </a:lnTo>
                  <a:lnTo>
                    <a:pt x="18" y="222"/>
                  </a:lnTo>
                  <a:lnTo>
                    <a:pt x="12" y="222"/>
                  </a:lnTo>
                  <a:lnTo>
                    <a:pt x="0" y="228"/>
                  </a:lnTo>
                  <a:lnTo>
                    <a:pt x="0" y="246"/>
                  </a:lnTo>
                  <a:lnTo>
                    <a:pt x="6" y="252"/>
                  </a:lnTo>
                  <a:lnTo>
                    <a:pt x="12" y="300"/>
                  </a:lnTo>
                  <a:lnTo>
                    <a:pt x="48" y="300"/>
                  </a:lnTo>
                  <a:lnTo>
                    <a:pt x="54" y="294"/>
                  </a:lnTo>
                  <a:lnTo>
                    <a:pt x="54" y="288"/>
                  </a:lnTo>
                  <a:lnTo>
                    <a:pt x="60" y="288"/>
                  </a:lnTo>
                  <a:lnTo>
                    <a:pt x="66" y="294"/>
                  </a:lnTo>
                  <a:lnTo>
                    <a:pt x="66" y="300"/>
                  </a:lnTo>
                  <a:lnTo>
                    <a:pt x="84" y="318"/>
                  </a:lnTo>
                  <a:lnTo>
                    <a:pt x="96" y="306"/>
                  </a:lnTo>
                  <a:lnTo>
                    <a:pt x="96" y="294"/>
                  </a:lnTo>
                  <a:lnTo>
                    <a:pt x="102" y="276"/>
                  </a:lnTo>
                  <a:lnTo>
                    <a:pt x="108" y="264"/>
                  </a:lnTo>
                  <a:lnTo>
                    <a:pt x="108" y="252"/>
                  </a:lnTo>
                  <a:lnTo>
                    <a:pt x="120" y="258"/>
                  </a:lnTo>
                  <a:lnTo>
                    <a:pt x="132" y="270"/>
                  </a:lnTo>
                  <a:lnTo>
                    <a:pt x="138" y="270"/>
                  </a:lnTo>
                  <a:lnTo>
                    <a:pt x="144" y="276"/>
                  </a:lnTo>
                  <a:lnTo>
                    <a:pt x="150" y="288"/>
                  </a:lnTo>
                  <a:lnTo>
                    <a:pt x="180" y="288"/>
                  </a:lnTo>
                  <a:lnTo>
                    <a:pt x="186" y="276"/>
                  </a:lnTo>
                  <a:lnTo>
                    <a:pt x="192" y="270"/>
                  </a:lnTo>
                  <a:lnTo>
                    <a:pt x="198" y="276"/>
                  </a:lnTo>
                  <a:lnTo>
                    <a:pt x="198" y="288"/>
                  </a:lnTo>
                  <a:lnTo>
                    <a:pt x="210" y="288"/>
                  </a:lnTo>
                  <a:lnTo>
                    <a:pt x="222" y="282"/>
                  </a:lnTo>
                  <a:lnTo>
                    <a:pt x="240" y="282"/>
                  </a:lnTo>
                  <a:lnTo>
                    <a:pt x="246" y="288"/>
                  </a:lnTo>
                  <a:lnTo>
                    <a:pt x="276" y="288"/>
                  </a:lnTo>
                  <a:lnTo>
                    <a:pt x="294" y="312"/>
                  </a:lnTo>
                  <a:lnTo>
                    <a:pt x="306" y="312"/>
                  </a:lnTo>
                  <a:lnTo>
                    <a:pt x="312" y="318"/>
                  </a:lnTo>
                  <a:lnTo>
                    <a:pt x="324" y="324"/>
                  </a:lnTo>
                  <a:lnTo>
                    <a:pt x="348" y="360"/>
                  </a:lnTo>
                  <a:lnTo>
                    <a:pt x="354" y="366"/>
                  </a:lnTo>
                  <a:lnTo>
                    <a:pt x="378" y="378"/>
                  </a:lnTo>
                  <a:lnTo>
                    <a:pt x="390" y="390"/>
                  </a:lnTo>
                  <a:lnTo>
                    <a:pt x="390" y="414"/>
                  </a:lnTo>
                  <a:lnTo>
                    <a:pt x="396" y="420"/>
                  </a:lnTo>
                  <a:lnTo>
                    <a:pt x="408" y="426"/>
                  </a:lnTo>
                  <a:lnTo>
                    <a:pt x="420" y="426"/>
                  </a:lnTo>
                  <a:lnTo>
                    <a:pt x="432" y="444"/>
                  </a:lnTo>
                  <a:lnTo>
                    <a:pt x="456" y="456"/>
                  </a:lnTo>
                  <a:lnTo>
                    <a:pt x="468" y="438"/>
                  </a:lnTo>
                  <a:lnTo>
                    <a:pt x="480" y="432"/>
                  </a:lnTo>
                  <a:lnTo>
                    <a:pt x="474" y="420"/>
                  </a:lnTo>
                  <a:lnTo>
                    <a:pt x="456" y="402"/>
                  </a:lnTo>
                  <a:lnTo>
                    <a:pt x="432" y="402"/>
                  </a:lnTo>
                  <a:lnTo>
                    <a:pt x="426" y="396"/>
                  </a:lnTo>
                  <a:lnTo>
                    <a:pt x="426" y="360"/>
                  </a:lnTo>
                  <a:lnTo>
                    <a:pt x="420" y="360"/>
                  </a:lnTo>
                  <a:lnTo>
                    <a:pt x="414" y="354"/>
                  </a:lnTo>
                  <a:lnTo>
                    <a:pt x="366" y="330"/>
                  </a:lnTo>
                  <a:lnTo>
                    <a:pt x="360" y="324"/>
                  </a:lnTo>
                  <a:lnTo>
                    <a:pt x="360" y="312"/>
                  </a:lnTo>
                  <a:lnTo>
                    <a:pt x="354" y="300"/>
                  </a:lnTo>
                  <a:lnTo>
                    <a:pt x="354" y="288"/>
                  </a:lnTo>
                  <a:lnTo>
                    <a:pt x="348" y="276"/>
                  </a:lnTo>
                  <a:lnTo>
                    <a:pt x="348" y="270"/>
                  </a:lnTo>
                  <a:lnTo>
                    <a:pt x="336" y="270"/>
                  </a:lnTo>
                  <a:lnTo>
                    <a:pt x="324" y="264"/>
                  </a:lnTo>
                  <a:lnTo>
                    <a:pt x="306" y="264"/>
                  </a:lnTo>
                  <a:lnTo>
                    <a:pt x="282" y="240"/>
                  </a:lnTo>
                  <a:lnTo>
                    <a:pt x="264" y="246"/>
                  </a:lnTo>
                  <a:lnTo>
                    <a:pt x="252" y="228"/>
                  </a:lnTo>
                  <a:lnTo>
                    <a:pt x="234" y="222"/>
                  </a:lnTo>
                  <a:lnTo>
                    <a:pt x="216" y="204"/>
                  </a:lnTo>
                  <a:lnTo>
                    <a:pt x="210" y="192"/>
                  </a:lnTo>
                  <a:lnTo>
                    <a:pt x="204" y="186"/>
                  </a:lnTo>
                  <a:lnTo>
                    <a:pt x="198" y="174"/>
                  </a:lnTo>
                  <a:lnTo>
                    <a:pt x="198" y="114"/>
                  </a:lnTo>
                  <a:lnTo>
                    <a:pt x="192" y="90"/>
                  </a:lnTo>
                  <a:lnTo>
                    <a:pt x="186" y="78"/>
                  </a:lnTo>
                  <a:lnTo>
                    <a:pt x="180" y="60"/>
                  </a:lnTo>
                  <a:lnTo>
                    <a:pt x="168" y="42"/>
                  </a:lnTo>
                  <a:lnTo>
                    <a:pt x="162" y="24"/>
                  </a:lnTo>
                  <a:lnTo>
                    <a:pt x="156" y="12"/>
                  </a:lnTo>
                  <a:lnTo>
                    <a:pt x="150" y="6"/>
                  </a:lnTo>
                  <a:lnTo>
                    <a:pt x="150" y="0"/>
                  </a:lnTo>
                  <a:lnTo>
                    <a:pt x="144" y="0"/>
                  </a:lnTo>
                  <a:lnTo>
                    <a:pt x="144" y="12"/>
                  </a:lnTo>
                  <a:lnTo>
                    <a:pt x="132" y="36"/>
                  </a:lnTo>
                  <a:lnTo>
                    <a:pt x="108" y="48"/>
                  </a:lnTo>
                  <a:lnTo>
                    <a:pt x="90" y="54"/>
                  </a:lnTo>
                  <a:lnTo>
                    <a:pt x="78" y="54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57" name="Equatorial Guinea" descr="© INSCALE GmbH, 05.05.2010&#10;http://www.presentationload.com/">
              <a:extLst>
                <a:ext uri="{FF2B5EF4-FFF2-40B4-BE49-F238E27FC236}">
                  <a16:creationId xmlns:a16="http://schemas.microsoft.com/office/drawing/2014/main" id="{3079C09E-34A1-4ECE-B4C7-320488923A53}"/>
                </a:ext>
              </a:extLst>
            </p:cNvPr>
            <p:cNvSpPr>
              <a:spLocks/>
            </p:cNvSpPr>
            <p:nvPr/>
          </p:nvSpPr>
          <p:spPr bwMode="gray">
            <a:xfrm>
              <a:off x="5840607" y="4436674"/>
              <a:ext cx="65090" cy="49196"/>
            </a:xfrm>
            <a:custGeom>
              <a:avLst/>
              <a:gdLst>
                <a:gd name="T0" fmla="*/ 2147483647 w 144"/>
                <a:gd name="T1" fmla="*/ 2147483647 h 108"/>
                <a:gd name="T2" fmla="*/ 2147483647 w 144"/>
                <a:gd name="T3" fmla="*/ 2147483647 h 108"/>
                <a:gd name="T4" fmla="*/ 2147483647 w 144"/>
                <a:gd name="T5" fmla="*/ 2147483647 h 108"/>
                <a:gd name="T6" fmla="*/ 2147483647 w 144"/>
                <a:gd name="T7" fmla="*/ 0 h 108"/>
                <a:gd name="T8" fmla="*/ 2147483647 w 144"/>
                <a:gd name="T9" fmla="*/ 2147483647 h 108"/>
                <a:gd name="T10" fmla="*/ 2147483647 w 144"/>
                <a:gd name="T11" fmla="*/ 2147483647 h 108"/>
                <a:gd name="T12" fmla="*/ 2147483647 w 144"/>
                <a:gd name="T13" fmla="*/ 2147483647 h 108"/>
                <a:gd name="T14" fmla="*/ 2147483647 w 144"/>
                <a:gd name="T15" fmla="*/ 2147483647 h 108"/>
                <a:gd name="T16" fmla="*/ 2147483647 w 144"/>
                <a:gd name="T17" fmla="*/ 2147483647 h 108"/>
                <a:gd name="T18" fmla="*/ 0 w 144"/>
                <a:gd name="T19" fmla="*/ 2147483647 h 108"/>
                <a:gd name="T20" fmla="*/ 0 w 144"/>
                <a:gd name="T21" fmla="*/ 2147483647 h 108"/>
                <a:gd name="T22" fmla="*/ 2147483647 w 144"/>
                <a:gd name="T23" fmla="*/ 2147483647 h 108"/>
                <a:gd name="T24" fmla="*/ 2147483647 w 144"/>
                <a:gd name="T25" fmla="*/ 2147483647 h 108"/>
                <a:gd name="T26" fmla="*/ 2147483647 w 144"/>
                <a:gd name="T27" fmla="*/ 2147483647 h 108"/>
                <a:gd name="T28" fmla="*/ 2147483647 w 144"/>
                <a:gd name="T29" fmla="*/ 2147483647 h 108"/>
                <a:gd name="T30" fmla="*/ 2147483647 w 144"/>
                <a:gd name="T31" fmla="*/ 2147483647 h 108"/>
                <a:gd name="T32" fmla="*/ 2147483647 w 144"/>
                <a:gd name="T33" fmla="*/ 2147483647 h 108"/>
                <a:gd name="T34" fmla="*/ 2147483647 w 144"/>
                <a:gd name="T35" fmla="*/ 2147483647 h 108"/>
                <a:gd name="T36" fmla="*/ 2147483647 w 144"/>
                <a:gd name="T37" fmla="*/ 2147483647 h 108"/>
                <a:gd name="T38" fmla="*/ 2147483647 w 144"/>
                <a:gd name="T39" fmla="*/ 2147483647 h 10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144"/>
                <a:gd name="T61" fmla="*/ 0 h 108"/>
                <a:gd name="T62" fmla="*/ 144 w 144"/>
                <a:gd name="T63" fmla="*/ 108 h 108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144" h="108">
                  <a:moveTo>
                    <a:pt x="138" y="48"/>
                  </a:moveTo>
                  <a:lnTo>
                    <a:pt x="144" y="12"/>
                  </a:lnTo>
                  <a:lnTo>
                    <a:pt x="48" y="12"/>
                  </a:lnTo>
                  <a:lnTo>
                    <a:pt x="36" y="0"/>
                  </a:lnTo>
                  <a:lnTo>
                    <a:pt x="30" y="6"/>
                  </a:lnTo>
                  <a:lnTo>
                    <a:pt x="30" y="42"/>
                  </a:lnTo>
                  <a:lnTo>
                    <a:pt x="18" y="54"/>
                  </a:lnTo>
                  <a:lnTo>
                    <a:pt x="12" y="66"/>
                  </a:lnTo>
                  <a:lnTo>
                    <a:pt x="6" y="72"/>
                  </a:lnTo>
                  <a:lnTo>
                    <a:pt x="0" y="84"/>
                  </a:lnTo>
                  <a:lnTo>
                    <a:pt x="0" y="90"/>
                  </a:lnTo>
                  <a:lnTo>
                    <a:pt x="6" y="96"/>
                  </a:lnTo>
                  <a:lnTo>
                    <a:pt x="18" y="102"/>
                  </a:lnTo>
                  <a:lnTo>
                    <a:pt x="36" y="102"/>
                  </a:lnTo>
                  <a:lnTo>
                    <a:pt x="36" y="108"/>
                  </a:lnTo>
                  <a:lnTo>
                    <a:pt x="138" y="108"/>
                  </a:lnTo>
                  <a:lnTo>
                    <a:pt x="138" y="102"/>
                  </a:lnTo>
                  <a:lnTo>
                    <a:pt x="144" y="84"/>
                  </a:lnTo>
                  <a:lnTo>
                    <a:pt x="144" y="54"/>
                  </a:lnTo>
                  <a:lnTo>
                    <a:pt x="138" y="48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58" name="Egypt" descr="© INSCALE GmbH, 05.05.2010&#10;http://www.presentationload.com/">
              <a:extLst>
                <a:ext uri="{FF2B5EF4-FFF2-40B4-BE49-F238E27FC236}">
                  <a16:creationId xmlns:a16="http://schemas.microsoft.com/office/drawing/2014/main" id="{21022843-0853-4194-AF47-7BCA0B3F257C}"/>
                </a:ext>
              </a:extLst>
            </p:cNvPr>
            <p:cNvSpPr>
              <a:spLocks/>
            </p:cNvSpPr>
            <p:nvPr/>
          </p:nvSpPr>
          <p:spPr bwMode="gray">
            <a:xfrm>
              <a:off x="6307352" y="3374985"/>
              <a:ext cx="349265" cy="361831"/>
            </a:xfrm>
            <a:custGeom>
              <a:avLst/>
              <a:gdLst>
                <a:gd name="T0" fmla="*/ 2147483647 w 792"/>
                <a:gd name="T1" fmla="*/ 2147483647 h 804"/>
                <a:gd name="T2" fmla="*/ 2147483647 w 792"/>
                <a:gd name="T3" fmla="*/ 2147483647 h 804"/>
                <a:gd name="T4" fmla="*/ 2147483647 w 792"/>
                <a:gd name="T5" fmla="*/ 2147483647 h 804"/>
                <a:gd name="T6" fmla="*/ 2147483647 w 792"/>
                <a:gd name="T7" fmla="*/ 2147483647 h 804"/>
                <a:gd name="T8" fmla="*/ 2147483647 w 792"/>
                <a:gd name="T9" fmla="*/ 2147483647 h 804"/>
                <a:gd name="T10" fmla="*/ 2147483647 w 792"/>
                <a:gd name="T11" fmla="*/ 2147483647 h 804"/>
                <a:gd name="T12" fmla="*/ 2147483647 w 792"/>
                <a:gd name="T13" fmla="*/ 2147483647 h 804"/>
                <a:gd name="T14" fmla="*/ 2147483647 w 792"/>
                <a:gd name="T15" fmla="*/ 2147483647 h 804"/>
                <a:gd name="T16" fmla="*/ 2147483647 w 792"/>
                <a:gd name="T17" fmla="*/ 2147483647 h 804"/>
                <a:gd name="T18" fmla="*/ 2147483647 w 792"/>
                <a:gd name="T19" fmla="*/ 2147483647 h 804"/>
                <a:gd name="T20" fmla="*/ 2147483647 w 792"/>
                <a:gd name="T21" fmla="*/ 2147483647 h 804"/>
                <a:gd name="T22" fmla="*/ 2147483647 w 792"/>
                <a:gd name="T23" fmla="*/ 2147483647 h 804"/>
                <a:gd name="T24" fmla="*/ 2147483647 w 792"/>
                <a:gd name="T25" fmla="*/ 2147483647 h 804"/>
                <a:gd name="T26" fmla="*/ 2147483647 w 792"/>
                <a:gd name="T27" fmla="*/ 2147483647 h 804"/>
                <a:gd name="T28" fmla="*/ 2147483647 w 792"/>
                <a:gd name="T29" fmla="*/ 2147483647 h 804"/>
                <a:gd name="T30" fmla="*/ 2147483647 w 792"/>
                <a:gd name="T31" fmla="*/ 2147483647 h 804"/>
                <a:gd name="T32" fmla="*/ 2147483647 w 792"/>
                <a:gd name="T33" fmla="*/ 2147483647 h 804"/>
                <a:gd name="T34" fmla="*/ 2147483647 w 792"/>
                <a:gd name="T35" fmla="*/ 2147483647 h 804"/>
                <a:gd name="T36" fmla="*/ 2147483647 w 792"/>
                <a:gd name="T37" fmla="*/ 2147483647 h 804"/>
                <a:gd name="T38" fmla="*/ 2147483647 w 792"/>
                <a:gd name="T39" fmla="*/ 2147483647 h 804"/>
                <a:gd name="T40" fmla="*/ 2147483647 w 792"/>
                <a:gd name="T41" fmla="*/ 2147483647 h 804"/>
                <a:gd name="T42" fmla="*/ 2147483647 w 792"/>
                <a:gd name="T43" fmla="*/ 2147483647 h 804"/>
                <a:gd name="T44" fmla="*/ 2147483647 w 792"/>
                <a:gd name="T45" fmla="*/ 2147483647 h 804"/>
                <a:gd name="T46" fmla="*/ 2147483647 w 792"/>
                <a:gd name="T47" fmla="*/ 2147483647 h 804"/>
                <a:gd name="T48" fmla="*/ 2147483647 w 792"/>
                <a:gd name="T49" fmla="*/ 2147483647 h 804"/>
                <a:gd name="T50" fmla="*/ 2147483647 w 792"/>
                <a:gd name="T51" fmla="*/ 2147483647 h 804"/>
                <a:gd name="T52" fmla="*/ 2147483647 w 792"/>
                <a:gd name="T53" fmla="*/ 2147483647 h 804"/>
                <a:gd name="T54" fmla="*/ 2147483647 w 792"/>
                <a:gd name="T55" fmla="*/ 2147483647 h 804"/>
                <a:gd name="T56" fmla="*/ 2147483647 w 792"/>
                <a:gd name="T57" fmla="*/ 2147483647 h 804"/>
                <a:gd name="T58" fmla="*/ 2147483647 w 792"/>
                <a:gd name="T59" fmla="*/ 2147483647 h 804"/>
                <a:gd name="T60" fmla="*/ 2147483647 w 792"/>
                <a:gd name="T61" fmla="*/ 2147483647 h 804"/>
                <a:gd name="T62" fmla="*/ 2147483647 w 792"/>
                <a:gd name="T63" fmla="*/ 2147483647 h 804"/>
                <a:gd name="T64" fmla="*/ 2147483647 w 792"/>
                <a:gd name="T65" fmla="*/ 2147483647 h 804"/>
                <a:gd name="T66" fmla="*/ 2147483647 w 792"/>
                <a:gd name="T67" fmla="*/ 2147483647 h 804"/>
                <a:gd name="T68" fmla="*/ 2147483647 w 792"/>
                <a:gd name="T69" fmla="*/ 2147483647 h 804"/>
                <a:gd name="T70" fmla="*/ 2147483647 w 792"/>
                <a:gd name="T71" fmla="*/ 2147483647 h 804"/>
                <a:gd name="T72" fmla="*/ 2147483647 w 792"/>
                <a:gd name="T73" fmla="*/ 2147483647 h 804"/>
                <a:gd name="T74" fmla="*/ 2147483647 w 792"/>
                <a:gd name="T75" fmla="*/ 2147483647 h 804"/>
                <a:gd name="T76" fmla="*/ 2147483647 w 792"/>
                <a:gd name="T77" fmla="*/ 2147483647 h 804"/>
                <a:gd name="T78" fmla="*/ 2147483647 w 792"/>
                <a:gd name="T79" fmla="*/ 2147483647 h 804"/>
                <a:gd name="T80" fmla="*/ 2147483647 w 792"/>
                <a:gd name="T81" fmla="*/ 2147483647 h 804"/>
                <a:gd name="T82" fmla="*/ 2147483647 w 792"/>
                <a:gd name="T83" fmla="*/ 2147483647 h 804"/>
                <a:gd name="T84" fmla="*/ 2147483647 w 792"/>
                <a:gd name="T85" fmla="*/ 2147483647 h 804"/>
                <a:gd name="T86" fmla="*/ 2147483647 w 792"/>
                <a:gd name="T87" fmla="*/ 2147483647 h 804"/>
                <a:gd name="T88" fmla="*/ 2147483647 w 792"/>
                <a:gd name="T89" fmla="*/ 2147483647 h 804"/>
                <a:gd name="T90" fmla="*/ 2147483647 w 792"/>
                <a:gd name="T91" fmla="*/ 0 h 804"/>
                <a:gd name="T92" fmla="*/ 2147483647 w 792"/>
                <a:gd name="T93" fmla="*/ 2147483647 h 804"/>
                <a:gd name="T94" fmla="*/ 2147483647 w 792"/>
                <a:gd name="T95" fmla="*/ 0 h 804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792"/>
                <a:gd name="T145" fmla="*/ 0 h 804"/>
                <a:gd name="T146" fmla="*/ 792 w 792"/>
                <a:gd name="T147" fmla="*/ 804 h 804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792" h="804">
                  <a:moveTo>
                    <a:pt x="12" y="18"/>
                  </a:moveTo>
                  <a:lnTo>
                    <a:pt x="6" y="24"/>
                  </a:lnTo>
                  <a:lnTo>
                    <a:pt x="6" y="54"/>
                  </a:lnTo>
                  <a:lnTo>
                    <a:pt x="18" y="60"/>
                  </a:lnTo>
                  <a:lnTo>
                    <a:pt x="24" y="72"/>
                  </a:lnTo>
                  <a:lnTo>
                    <a:pt x="24" y="78"/>
                  </a:lnTo>
                  <a:lnTo>
                    <a:pt x="18" y="84"/>
                  </a:lnTo>
                  <a:lnTo>
                    <a:pt x="12" y="96"/>
                  </a:lnTo>
                  <a:lnTo>
                    <a:pt x="6" y="102"/>
                  </a:lnTo>
                  <a:lnTo>
                    <a:pt x="0" y="114"/>
                  </a:lnTo>
                  <a:lnTo>
                    <a:pt x="0" y="120"/>
                  </a:lnTo>
                  <a:lnTo>
                    <a:pt x="6" y="132"/>
                  </a:lnTo>
                  <a:lnTo>
                    <a:pt x="18" y="144"/>
                  </a:lnTo>
                  <a:lnTo>
                    <a:pt x="30" y="180"/>
                  </a:lnTo>
                  <a:lnTo>
                    <a:pt x="30" y="264"/>
                  </a:lnTo>
                  <a:lnTo>
                    <a:pt x="36" y="342"/>
                  </a:lnTo>
                  <a:lnTo>
                    <a:pt x="36" y="438"/>
                  </a:lnTo>
                  <a:lnTo>
                    <a:pt x="42" y="534"/>
                  </a:lnTo>
                  <a:lnTo>
                    <a:pt x="42" y="624"/>
                  </a:lnTo>
                  <a:lnTo>
                    <a:pt x="48" y="702"/>
                  </a:lnTo>
                  <a:lnTo>
                    <a:pt x="48" y="774"/>
                  </a:lnTo>
                  <a:lnTo>
                    <a:pt x="474" y="780"/>
                  </a:lnTo>
                  <a:lnTo>
                    <a:pt x="492" y="762"/>
                  </a:lnTo>
                  <a:lnTo>
                    <a:pt x="498" y="762"/>
                  </a:lnTo>
                  <a:lnTo>
                    <a:pt x="498" y="774"/>
                  </a:lnTo>
                  <a:lnTo>
                    <a:pt x="618" y="780"/>
                  </a:lnTo>
                  <a:lnTo>
                    <a:pt x="624" y="786"/>
                  </a:lnTo>
                  <a:lnTo>
                    <a:pt x="630" y="798"/>
                  </a:lnTo>
                  <a:lnTo>
                    <a:pt x="636" y="804"/>
                  </a:lnTo>
                  <a:lnTo>
                    <a:pt x="654" y="804"/>
                  </a:lnTo>
                  <a:lnTo>
                    <a:pt x="660" y="798"/>
                  </a:lnTo>
                  <a:lnTo>
                    <a:pt x="672" y="774"/>
                  </a:lnTo>
                  <a:lnTo>
                    <a:pt x="684" y="762"/>
                  </a:lnTo>
                  <a:lnTo>
                    <a:pt x="696" y="762"/>
                  </a:lnTo>
                  <a:lnTo>
                    <a:pt x="702" y="756"/>
                  </a:lnTo>
                  <a:lnTo>
                    <a:pt x="720" y="756"/>
                  </a:lnTo>
                  <a:lnTo>
                    <a:pt x="726" y="750"/>
                  </a:lnTo>
                  <a:lnTo>
                    <a:pt x="732" y="738"/>
                  </a:lnTo>
                  <a:lnTo>
                    <a:pt x="732" y="714"/>
                  </a:lnTo>
                  <a:lnTo>
                    <a:pt x="762" y="714"/>
                  </a:lnTo>
                  <a:lnTo>
                    <a:pt x="786" y="690"/>
                  </a:lnTo>
                  <a:lnTo>
                    <a:pt x="780" y="684"/>
                  </a:lnTo>
                  <a:lnTo>
                    <a:pt x="774" y="672"/>
                  </a:lnTo>
                  <a:lnTo>
                    <a:pt x="774" y="624"/>
                  </a:lnTo>
                  <a:lnTo>
                    <a:pt x="792" y="618"/>
                  </a:lnTo>
                  <a:lnTo>
                    <a:pt x="786" y="618"/>
                  </a:lnTo>
                  <a:lnTo>
                    <a:pt x="756" y="588"/>
                  </a:lnTo>
                  <a:lnTo>
                    <a:pt x="732" y="552"/>
                  </a:lnTo>
                  <a:lnTo>
                    <a:pt x="726" y="528"/>
                  </a:lnTo>
                  <a:lnTo>
                    <a:pt x="714" y="492"/>
                  </a:lnTo>
                  <a:lnTo>
                    <a:pt x="702" y="468"/>
                  </a:lnTo>
                  <a:lnTo>
                    <a:pt x="690" y="462"/>
                  </a:lnTo>
                  <a:lnTo>
                    <a:pt x="684" y="450"/>
                  </a:lnTo>
                  <a:lnTo>
                    <a:pt x="672" y="444"/>
                  </a:lnTo>
                  <a:lnTo>
                    <a:pt x="666" y="432"/>
                  </a:lnTo>
                  <a:lnTo>
                    <a:pt x="654" y="396"/>
                  </a:lnTo>
                  <a:lnTo>
                    <a:pt x="654" y="378"/>
                  </a:lnTo>
                  <a:lnTo>
                    <a:pt x="618" y="336"/>
                  </a:lnTo>
                  <a:lnTo>
                    <a:pt x="618" y="318"/>
                  </a:lnTo>
                  <a:lnTo>
                    <a:pt x="606" y="294"/>
                  </a:lnTo>
                  <a:lnTo>
                    <a:pt x="594" y="282"/>
                  </a:lnTo>
                  <a:lnTo>
                    <a:pt x="588" y="270"/>
                  </a:lnTo>
                  <a:lnTo>
                    <a:pt x="576" y="258"/>
                  </a:lnTo>
                  <a:lnTo>
                    <a:pt x="570" y="246"/>
                  </a:lnTo>
                  <a:lnTo>
                    <a:pt x="558" y="234"/>
                  </a:lnTo>
                  <a:lnTo>
                    <a:pt x="552" y="222"/>
                  </a:lnTo>
                  <a:lnTo>
                    <a:pt x="546" y="216"/>
                  </a:lnTo>
                  <a:lnTo>
                    <a:pt x="552" y="210"/>
                  </a:lnTo>
                  <a:lnTo>
                    <a:pt x="552" y="198"/>
                  </a:lnTo>
                  <a:lnTo>
                    <a:pt x="540" y="174"/>
                  </a:lnTo>
                  <a:lnTo>
                    <a:pt x="528" y="168"/>
                  </a:lnTo>
                  <a:lnTo>
                    <a:pt x="522" y="168"/>
                  </a:lnTo>
                  <a:lnTo>
                    <a:pt x="540" y="144"/>
                  </a:lnTo>
                  <a:lnTo>
                    <a:pt x="558" y="156"/>
                  </a:lnTo>
                  <a:lnTo>
                    <a:pt x="558" y="174"/>
                  </a:lnTo>
                  <a:lnTo>
                    <a:pt x="564" y="186"/>
                  </a:lnTo>
                  <a:lnTo>
                    <a:pt x="576" y="198"/>
                  </a:lnTo>
                  <a:lnTo>
                    <a:pt x="582" y="210"/>
                  </a:lnTo>
                  <a:lnTo>
                    <a:pt x="588" y="216"/>
                  </a:lnTo>
                  <a:lnTo>
                    <a:pt x="588" y="246"/>
                  </a:lnTo>
                  <a:lnTo>
                    <a:pt x="606" y="264"/>
                  </a:lnTo>
                  <a:lnTo>
                    <a:pt x="612" y="276"/>
                  </a:lnTo>
                  <a:lnTo>
                    <a:pt x="636" y="300"/>
                  </a:lnTo>
                  <a:lnTo>
                    <a:pt x="648" y="306"/>
                  </a:lnTo>
                  <a:lnTo>
                    <a:pt x="654" y="306"/>
                  </a:lnTo>
                  <a:lnTo>
                    <a:pt x="666" y="300"/>
                  </a:lnTo>
                  <a:lnTo>
                    <a:pt x="678" y="288"/>
                  </a:lnTo>
                  <a:lnTo>
                    <a:pt x="672" y="270"/>
                  </a:lnTo>
                  <a:lnTo>
                    <a:pt x="684" y="246"/>
                  </a:lnTo>
                  <a:lnTo>
                    <a:pt x="684" y="234"/>
                  </a:lnTo>
                  <a:lnTo>
                    <a:pt x="690" y="222"/>
                  </a:lnTo>
                  <a:lnTo>
                    <a:pt x="690" y="198"/>
                  </a:lnTo>
                  <a:lnTo>
                    <a:pt x="696" y="186"/>
                  </a:lnTo>
                  <a:lnTo>
                    <a:pt x="696" y="180"/>
                  </a:lnTo>
                  <a:lnTo>
                    <a:pt x="702" y="168"/>
                  </a:lnTo>
                  <a:lnTo>
                    <a:pt x="648" y="24"/>
                  </a:lnTo>
                  <a:lnTo>
                    <a:pt x="642" y="24"/>
                  </a:lnTo>
                  <a:lnTo>
                    <a:pt x="636" y="30"/>
                  </a:lnTo>
                  <a:lnTo>
                    <a:pt x="624" y="30"/>
                  </a:lnTo>
                  <a:lnTo>
                    <a:pt x="600" y="42"/>
                  </a:lnTo>
                  <a:lnTo>
                    <a:pt x="576" y="42"/>
                  </a:lnTo>
                  <a:lnTo>
                    <a:pt x="564" y="36"/>
                  </a:lnTo>
                  <a:lnTo>
                    <a:pt x="558" y="30"/>
                  </a:lnTo>
                  <a:lnTo>
                    <a:pt x="552" y="36"/>
                  </a:lnTo>
                  <a:lnTo>
                    <a:pt x="540" y="42"/>
                  </a:lnTo>
                  <a:lnTo>
                    <a:pt x="534" y="42"/>
                  </a:lnTo>
                  <a:lnTo>
                    <a:pt x="510" y="30"/>
                  </a:lnTo>
                  <a:lnTo>
                    <a:pt x="504" y="24"/>
                  </a:lnTo>
                  <a:lnTo>
                    <a:pt x="504" y="18"/>
                  </a:lnTo>
                  <a:lnTo>
                    <a:pt x="498" y="12"/>
                  </a:lnTo>
                  <a:lnTo>
                    <a:pt x="486" y="6"/>
                  </a:lnTo>
                  <a:lnTo>
                    <a:pt x="468" y="6"/>
                  </a:lnTo>
                  <a:lnTo>
                    <a:pt x="456" y="12"/>
                  </a:lnTo>
                  <a:lnTo>
                    <a:pt x="438" y="12"/>
                  </a:lnTo>
                  <a:lnTo>
                    <a:pt x="432" y="18"/>
                  </a:lnTo>
                  <a:lnTo>
                    <a:pt x="420" y="18"/>
                  </a:lnTo>
                  <a:lnTo>
                    <a:pt x="414" y="12"/>
                  </a:lnTo>
                  <a:lnTo>
                    <a:pt x="390" y="12"/>
                  </a:lnTo>
                  <a:lnTo>
                    <a:pt x="378" y="18"/>
                  </a:lnTo>
                  <a:lnTo>
                    <a:pt x="372" y="24"/>
                  </a:lnTo>
                  <a:lnTo>
                    <a:pt x="366" y="36"/>
                  </a:lnTo>
                  <a:lnTo>
                    <a:pt x="360" y="42"/>
                  </a:lnTo>
                  <a:lnTo>
                    <a:pt x="336" y="42"/>
                  </a:lnTo>
                  <a:lnTo>
                    <a:pt x="324" y="54"/>
                  </a:lnTo>
                  <a:lnTo>
                    <a:pt x="312" y="60"/>
                  </a:lnTo>
                  <a:lnTo>
                    <a:pt x="306" y="60"/>
                  </a:lnTo>
                  <a:lnTo>
                    <a:pt x="300" y="54"/>
                  </a:lnTo>
                  <a:lnTo>
                    <a:pt x="288" y="54"/>
                  </a:lnTo>
                  <a:lnTo>
                    <a:pt x="276" y="48"/>
                  </a:lnTo>
                  <a:lnTo>
                    <a:pt x="264" y="48"/>
                  </a:lnTo>
                  <a:lnTo>
                    <a:pt x="258" y="42"/>
                  </a:lnTo>
                  <a:lnTo>
                    <a:pt x="204" y="42"/>
                  </a:lnTo>
                  <a:lnTo>
                    <a:pt x="198" y="36"/>
                  </a:lnTo>
                  <a:lnTo>
                    <a:pt x="186" y="30"/>
                  </a:lnTo>
                  <a:lnTo>
                    <a:pt x="174" y="18"/>
                  </a:lnTo>
                  <a:lnTo>
                    <a:pt x="126" y="18"/>
                  </a:lnTo>
                  <a:lnTo>
                    <a:pt x="120" y="12"/>
                  </a:lnTo>
                  <a:lnTo>
                    <a:pt x="96" y="0"/>
                  </a:lnTo>
                  <a:lnTo>
                    <a:pt x="78" y="0"/>
                  </a:lnTo>
                  <a:lnTo>
                    <a:pt x="66" y="12"/>
                  </a:lnTo>
                  <a:lnTo>
                    <a:pt x="54" y="12"/>
                  </a:lnTo>
                  <a:lnTo>
                    <a:pt x="42" y="6"/>
                  </a:lnTo>
                  <a:lnTo>
                    <a:pt x="36" y="6"/>
                  </a:lnTo>
                  <a:lnTo>
                    <a:pt x="36" y="0"/>
                  </a:lnTo>
                  <a:lnTo>
                    <a:pt x="30" y="0"/>
                  </a:lnTo>
                  <a:lnTo>
                    <a:pt x="12" y="1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59" name="East Timor" descr="© INSCALE GmbH, 05.05.2010&#10;http://www.presentationload.com/">
              <a:extLst>
                <a:ext uri="{FF2B5EF4-FFF2-40B4-BE49-F238E27FC236}">
                  <a16:creationId xmlns:a16="http://schemas.microsoft.com/office/drawing/2014/main" id="{220E7DF6-D21B-45C6-B176-7841D803D8E5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9447565" y="4819135"/>
              <a:ext cx="109542" cy="52371"/>
            </a:xfrm>
            <a:custGeom>
              <a:avLst/>
              <a:gdLst>
                <a:gd name="T0" fmla="*/ 2147483647 w 252"/>
                <a:gd name="T1" fmla="*/ 0 h 120"/>
                <a:gd name="T2" fmla="*/ 2147483647 w 252"/>
                <a:gd name="T3" fmla="*/ 2147483647 h 120"/>
                <a:gd name="T4" fmla="*/ 2147483647 w 252"/>
                <a:gd name="T5" fmla="*/ 2147483647 h 120"/>
                <a:gd name="T6" fmla="*/ 2147483647 w 252"/>
                <a:gd name="T7" fmla="*/ 2147483647 h 120"/>
                <a:gd name="T8" fmla="*/ 2147483647 w 252"/>
                <a:gd name="T9" fmla="*/ 2147483647 h 120"/>
                <a:gd name="T10" fmla="*/ 2147483647 w 252"/>
                <a:gd name="T11" fmla="*/ 2147483647 h 120"/>
                <a:gd name="T12" fmla="*/ 2147483647 w 252"/>
                <a:gd name="T13" fmla="*/ 2147483647 h 120"/>
                <a:gd name="T14" fmla="*/ 2147483647 w 252"/>
                <a:gd name="T15" fmla="*/ 2147483647 h 120"/>
                <a:gd name="T16" fmla="*/ 2147483647 w 252"/>
                <a:gd name="T17" fmla="*/ 2147483647 h 120"/>
                <a:gd name="T18" fmla="*/ 2147483647 w 252"/>
                <a:gd name="T19" fmla="*/ 2147483647 h 120"/>
                <a:gd name="T20" fmla="*/ 2147483647 w 252"/>
                <a:gd name="T21" fmla="*/ 2147483647 h 120"/>
                <a:gd name="T22" fmla="*/ 2147483647 w 252"/>
                <a:gd name="T23" fmla="*/ 2147483647 h 120"/>
                <a:gd name="T24" fmla="*/ 2147483647 w 252"/>
                <a:gd name="T25" fmla="*/ 2147483647 h 120"/>
                <a:gd name="T26" fmla="*/ 2147483647 w 252"/>
                <a:gd name="T27" fmla="*/ 2147483647 h 120"/>
                <a:gd name="T28" fmla="*/ 2147483647 w 252"/>
                <a:gd name="T29" fmla="*/ 2147483647 h 120"/>
                <a:gd name="T30" fmla="*/ 2147483647 w 252"/>
                <a:gd name="T31" fmla="*/ 2147483647 h 120"/>
                <a:gd name="T32" fmla="*/ 2147483647 w 252"/>
                <a:gd name="T33" fmla="*/ 2147483647 h 120"/>
                <a:gd name="T34" fmla="*/ 2147483647 w 252"/>
                <a:gd name="T35" fmla="*/ 2147483647 h 120"/>
                <a:gd name="T36" fmla="*/ 2147483647 w 252"/>
                <a:gd name="T37" fmla="*/ 2147483647 h 120"/>
                <a:gd name="T38" fmla="*/ 2147483647 w 252"/>
                <a:gd name="T39" fmla="*/ 2147483647 h 120"/>
                <a:gd name="T40" fmla="*/ 2147483647 w 252"/>
                <a:gd name="T41" fmla="*/ 2147483647 h 120"/>
                <a:gd name="T42" fmla="*/ 2147483647 w 252"/>
                <a:gd name="T43" fmla="*/ 2147483647 h 120"/>
                <a:gd name="T44" fmla="*/ 2147483647 w 252"/>
                <a:gd name="T45" fmla="*/ 2147483647 h 120"/>
                <a:gd name="T46" fmla="*/ 2147483647 w 252"/>
                <a:gd name="T47" fmla="*/ 0 h 120"/>
                <a:gd name="T48" fmla="*/ 0 w 252"/>
                <a:gd name="T49" fmla="*/ 2147483647 h 120"/>
                <a:gd name="T50" fmla="*/ 2147483647 w 252"/>
                <a:gd name="T51" fmla="*/ 2147483647 h 120"/>
                <a:gd name="T52" fmla="*/ 2147483647 w 252"/>
                <a:gd name="T53" fmla="*/ 2147483647 h 120"/>
                <a:gd name="T54" fmla="*/ 2147483647 w 252"/>
                <a:gd name="T55" fmla="*/ 2147483647 h 120"/>
                <a:gd name="T56" fmla="*/ 2147483647 w 252"/>
                <a:gd name="T57" fmla="*/ 2147483647 h 120"/>
                <a:gd name="T58" fmla="*/ 2147483647 w 252"/>
                <a:gd name="T59" fmla="*/ 2147483647 h 120"/>
                <a:gd name="T60" fmla="*/ 2147483647 w 252"/>
                <a:gd name="T61" fmla="*/ 2147483647 h 120"/>
                <a:gd name="T62" fmla="*/ 2147483647 w 252"/>
                <a:gd name="T63" fmla="*/ 2147483647 h 120"/>
                <a:gd name="T64" fmla="*/ 0 w 252"/>
                <a:gd name="T65" fmla="*/ 2147483647 h 12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252"/>
                <a:gd name="T100" fmla="*/ 0 h 120"/>
                <a:gd name="T101" fmla="*/ 252 w 252"/>
                <a:gd name="T102" fmla="*/ 120 h 120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252" h="120">
                  <a:moveTo>
                    <a:pt x="228" y="0"/>
                  </a:moveTo>
                  <a:lnTo>
                    <a:pt x="204" y="24"/>
                  </a:lnTo>
                  <a:lnTo>
                    <a:pt x="114" y="24"/>
                  </a:lnTo>
                  <a:lnTo>
                    <a:pt x="108" y="30"/>
                  </a:lnTo>
                  <a:lnTo>
                    <a:pt x="102" y="42"/>
                  </a:lnTo>
                  <a:lnTo>
                    <a:pt x="96" y="48"/>
                  </a:lnTo>
                  <a:lnTo>
                    <a:pt x="90" y="48"/>
                  </a:lnTo>
                  <a:lnTo>
                    <a:pt x="78" y="54"/>
                  </a:lnTo>
                  <a:lnTo>
                    <a:pt x="90" y="72"/>
                  </a:lnTo>
                  <a:lnTo>
                    <a:pt x="84" y="78"/>
                  </a:lnTo>
                  <a:lnTo>
                    <a:pt x="72" y="102"/>
                  </a:lnTo>
                  <a:lnTo>
                    <a:pt x="72" y="114"/>
                  </a:lnTo>
                  <a:lnTo>
                    <a:pt x="78" y="120"/>
                  </a:lnTo>
                  <a:lnTo>
                    <a:pt x="78" y="114"/>
                  </a:lnTo>
                  <a:lnTo>
                    <a:pt x="84" y="108"/>
                  </a:lnTo>
                  <a:lnTo>
                    <a:pt x="96" y="108"/>
                  </a:lnTo>
                  <a:lnTo>
                    <a:pt x="132" y="84"/>
                  </a:lnTo>
                  <a:lnTo>
                    <a:pt x="138" y="90"/>
                  </a:lnTo>
                  <a:lnTo>
                    <a:pt x="162" y="90"/>
                  </a:lnTo>
                  <a:lnTo>
                    <a:pt x="186" y="78"/>
                  </a:lnTo>
                  <a:lnTo>
                    <a:pt x="198" y="66"/>
                  </a:lnTo>
                  <a:lnTo>
                    <a:pt x="210" y="60"/>
                  </a:lnTo>
                  <a:lnTo>
                    <a:pt x="252" y="18"/>
                  </a:lnTo>
                  <a:lnTo>
                    <a:pt x="228" y="0"/>
                  </a:lnTo>
                  <a:close/>
                  <a:moveTo>
                    <a:pt x="0" y="90"/>
                  </a:moveTo>
                  <a:lnTo>
                    <a:pt x="6" y="102"/>
                  </a:lnTo>
                  <a:lnTo>
                    <a:pt x="18" y="96"/>
                  </a:lnTo>
                  <a:lnTo>
                    <a:pt x="24" y="90"/>
                  </a:lnTo>
                  <a:lnTo>
                    <a:pt x="36" y="90"/>
                  </a:lnTo>
                  <a:lnTo>
                    <a:pt x="36" y="84"/>
                  </a:lnTo>
                  <a:lnTo>
                    <a:pt x="42" y="72"/>
                  </a:lnTo>
                  <a:lnTo>
                    <a:pt x="18" y="72"/>
                  </a:lnTo>
                  <a:lnTo>
                    <a:pt x="0" y="90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60" name="Djibouti" descr="© INSCALE GmbH, 05.05.2010&#10;http://www.presentationload.com/">
              <a:extLst>
                <a:ext uri="{FF2B5EF4-FFF2-40B4-BE49-F238E27FC236}">
                  <a16:creationId xmlns:a16="http://schemas.microsoft.com/office/drawing/2014/main" id="{BEE4E54F-4608-4F3D-A6E2-B524D3FF073D}"/>
                </a:ext>
              </a:extLst>
            </p:cNvPr>
            <p:cNvSpPr>
              <a:spLocks/>
            </p:cNvSpPr>
            <p:nvPr/>
          </p:nvSpPr>
          <p:spPr bwMode="gray">
            <a:xfrm>
              <a:off x="6856651" y="4062147"/>
              <a:ext cx="52389" cy="61892"/>
            </a:xfrm>
            <a:custGeom>
              <a:avLst/>
              <a:gdLst>
                <a:gd name="T0" fmla="*/ 2147483647 w 114"/>
                <a:gd name="T1" fmla="*/ 2147483647 h 138"/>
                <a:gd name="T2" fmla="*/ 2147483647 w 114"/>
                <a:gd name="T3" fmla="*/ 2147483647 h 138"/>
                <a:gd name="T4" fmla="*/ 2147483647 w 114"/>
                <a:gd name="T5" fmla="*/ 2147483647 h 138"/>
                <a:gd name="T6" fmla="*/ 0 w 114"/>
                <a:gd name="T7" fmla="*/ 2147483647 h 138"/>
                <a:gd name="T8" fmla="*/ 0 w 114"/>
                <a:gd name="T9" fmla="*/ 2147483647 h 138"/>
                <a:gd name="T10" fmla="*/ 2147483647 w 114"/>
                <a:gd name="T11" fmla="*/ 2147483647 h 138"/>
                <a:gd name="T12" fmla="*/ 2147483647 w 114"/>
                <a:gd name="T13" fmla="*/ 2147483647 h 138"/>
                <a:gd name="T14" fmla="*/ 2147483647 w 114"/>
                <a:gd name="T15" fmla="*/ 2147483647 h 138"/>
                <a:gd name="T16" fmla="*/ 2147483647 w 114"/>
                <a:gd name="T17" fmla="*/ 2147483647 h 138"/>
                <a:gd name="T18" fmla="*/ 2147483647 w 114"/>
                <a:gd name="T19" fmla="*/ 2147483647 h 138"/>
                <a:gd name="T20" fmla="*/ 2147483647 w 114"/>
                <a:gd name="T21" fmla="*/ 2147483647 h 138"/>
                <a:gd name="T22" fmla="*/ 2147483647 w 114"/>
                <a:gd name="T23" fmla="*/ 2147483647 h 138"/>
                <a:gd name="T24" fmla="*/ 2147483647 w 114"/>
                <a:gd name="T25" fmla="*/ 2147483647 h 138"/>
                <a:gd name="T26" fmla="*/ 2147483647 w 114"/>
                <a:gd name="T27" fmla="*/ 2147483647 h 138"/>
                <a:gd name="T28" fmla="*/ 2147483647 w 114"/>
                <a:gd name="T29" fmla="*/ 2147483647 h 138"/>
                <a:gd name="T30" fmla="*/ 2147483647 w 114"/>
                <a:gd name="T31" fmla="*/ 2147483647 h 138"/>
                <a:gd name="T32" fmla="*/ 2147483647 w 114"/>
                <a:gd name="T33" fmla="*/ 2147483647 h 138"/>
                <a:gd name="T34" fmla="*/ 2147483647 w 114"/>
                <a:gd name="T35" fmla="*/ 2147483647 h 138"/>
                <a:gd name="T36" fmla="*/ 2147483647 w 114"/>
                <a:gd name="T37" fmla="*/ 2147483647 h 138"/>
                <a:gd name="T38" fmla="*/ 2147483647 w 114"/>
                <a:gd name="T39" fmla="*/ 2147483647 h 138"/>
                <a:gd name="T40" fmla="*/ 2147483647 w 114"/>
                <a:gd name="T41" fmla="*/ 2147483647 h 138"/>
                <a:gd name="T42" fmla="*/ 2147483647 w 114"/>
                <a:gd name="T43" fmla="*/ 2147483647 h 138"/>
                <a:gd name="T44" fmla="*/ 2147483647 w 114"/>
                <a:gd name="T45" fmla="*/ 2147483647 h 138"/>
                <a:gd name="T46" fmla="*/ 2147483647 w 114"/>
                <a:gd name="T47" fmla="*/ 2147483647 h 138"/>
                <a:gd name="T48" fmla="*/ 2147483647 w 114"/>
                <a:gd name="T49" fmla="*/ 2147483647 h 138"/>
                <a:gd name="T50" fmla="*/ 2147483647 w 114"/>
                <a:gd name="T51" fmla="*/ 2147483647 h 138"/>
                <a:gd name="T52" fmla="*/ 2147483647 w 114"/>
                <a:gd name="T53" fmla="*/ 2147483647 h 138"/>
                <a:gd name="T54" fmla="*/ 2147483647 w 114"/>
                <a:gd name="T55" fmla="*/ 0 h 138"/>
                <a:gd name="T56" fmla="*/ 2147483647 w 114"/>
                <a:gd name="T57" fmla="*/ 2147483647 h 138"/>
                <a:gd name="T58" fmla="*/ 2147483647 w 114"/>
                <a:gd name="T59" fmla="*/ 2147483647 h 138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114"/>
                <a:gd name="T91" fmla="*/ 0 h 138"/>
                <a:gd name="T92" fmla="*/ 114 w 114"/>
                <a:gd name="T93" fmla="*/ 138 h 138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114" h="138">
                  <a:moveTo>
                    <a:pt x="72" y="24"/>
                  </a:moveTo>
                  <a:lnTo>
                    <a:pt x="48" y="12"/>
                  </a:lnTo>
                  <a:lnTo>
                    <a:pt x="18" y="66"/>
                  </a:lnTo>
                  <a:lnTo>
                    <a:pt x="0" y="84"/>
                  </a:lnTo>
                  <a:lnTo>
                    <a:pt x="0" y="96"/>
                  </a:lnTo>
                  <a:lnTo>
                    <a:pt x="6" y="114"/>
                  </a:lnTo>
                  <a:lnTo>
                    <a:pt x="6" y="126"/>
                  </a:lnTo>
                  <a:lnTo>
                    <a:pt x="18" y="138"/>
                  </a:lnTo>
                  <a:lnTo>
                    <a:pt x="42" y="138"/>
                  </a:lnTo>
                  <a:lnTo>
                    <a:pt x="48" y="132"/>
                  </a:lnTo>
                  <a:lnTo>
                    <a:pt x="54" y="132"/>
                  </a:lnTo>
                  <a:lnTo>
                    <a:pt x="60" y="126"/>
                  </a:lnTo>
                  <a:lnTo>
                    <a:pt x="72" y="126"/>
                  </a:lnTo>
                  <a:lnTo>
                    <a:pt x="84" y="132"/>
                  </a:lnTo>
                  <a:lnTo>
                    <a:pt x="90" y="138"/>
                  </a:lnTo>
                  <a:lnTo>
                    <a:pt x="90" y="132"/>
                  </a:lnTo>
                  <a:lnTo>
                    <a:pt x="114" y="108"/>
                  </a:lnTo>
                  <a:lnTo>
                    <a:pt x="114" y="102"/>
                  </a:lnTo>
                  <a:lnTo>
                    <a:pt x="102" y="90"/>
                  </a:lnTo>
                  <a:lnTo>
                    <a:pt x="66" y="90"/>
                  </a:lnTo>
                  <a:lnTo>
                    <a:pt x="78" y="84"/>
                  </a:lnTo>
                  <a:lnTo>
                    <a:pt x="84" y="72"/>
                  </a:lnTo>
                  <a:lnTo>
                    <a:pt x="96" y="66"/>
                  </a:lnTo>
                  <a:lnTo>
                    <a:pt x="102" y="54"/>
                  </a:lnTo>
                  <a:lnTo>
                    <a:pt x="114" y="42"/>
                  </a:lnTo>
                  <a:lnTo>
                    <a:pt x="114" y="24"/>
                  </a:lnTo>
                  <a:lnTo>
                    <a:pt x="108" y="12"/>
                  </a:lnTo>
                  <a:lnTo>
                    <a:pt x="96" y="0"/>
                  </a:lnTo>
                  <a:lnTo>
                    <a:pt x="84" y="6"/>
                  </a:lnTo>
                  <a:lnTo>
                    <a:pt x="72" y="24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61" name="Cuba" descr="© INSCALE GmbH, 05.05.2010&#10;http://www.presentationload.com/">
              <a:extLst>
                <a:ext uri="{FF2B5EF4-FFF2-40B4-BE49-F238E27FC236}">
                  <a16:creationId xmlns:a16="http://schemas.microsoft.com/office/drawing/2014/main" id="{102F5CF3-3646-415A-A804-3CECC76DB65B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932179" y="3679685"/>
              <a:ext cx="327039" cy="122198"/>
            </a:xfrm>
            <a:custGeom>
              <a:avLst/>
              <a:gdLst>
                <a:gd name="T0" fmla="*/ 2147483647 w 738"/>
                <a:gd name="T1" fmla="*/ 2147483647 h 270"/>
                <a:gd name="T2" fmla="*/ 2147483647 w 738"/>
                <a:gd name="T3" fmla="*/ 2147483647 h 270"/>
                <a:gd name="T4" fmla="*/ 2147483647 w 738"/>
                <a:gd name="T5" fmla="*/ 2147483647 h 270"/>
                <a:gd name="T6" fmla="*/ 2147483647 w 738"/>
                <a:gd name="T7" fmla="*/ 2147483647 h 270"/>
                <a:gd name="T8" fmla="*/ 2147483647 w 738"/>
                <a:gd name="T9" fmla="*/ 2147483647 h 270"/>
                <a:gd name="T10" fmla="*/ 2147483647 w 738"/>
                <a:gd name="T11" fmla="*/ 2147483647 h 270"/>
                <a:gd name="T12" fmla="*/ 2147483647 w 738"/>
                <a:gd name="T13" fmla="*/ 2147483647 h 270"/>
                <a:gd name="T14" fmla="*/ 2147483647 w 738"/>
                <a:gd name="T15" fmla="*/ 2147483647 h 270"/>
                <a:gd name="T16" fmla="*/ 2147483647 w 738"/>
                <a:gd name="T17" fmla="*/ 2147483647 h 270"/>
                <a:gd name="T18" fmla="*/ 2147483647 w 738"/>
                <a:gd name="T19" fmla="*/ 2147483647 h 270"/>
                <a:gd name="T20" fmla="*/ 2147483647 w 738"/>
                <a:gd name="T21" fmla="*/ 2147483647 h 270"/>
                <a:gd name="T22" fmla="*/ 2147483647 w 738"/>
                <a:gd name="T23" fmla="*/ 2147483647 h 270"/>
                <a:gd name="T24" fmla="*/ 2147483647 w 738"/>
                <a:gd name="T25" fmla="*/ 2147483647 h 270"/>
                <a:gd name="T26" fmla="*/ 2147483647 w 738"/>
                <a:gd name="T27" fmla="*/ 2147483647 h 270"/>
                <a:gd name="T28" fmla="*/ 2147483647 w 738"/>
                <a:gd name="T29" fmla="*/ 2147483647 h 270"/>
                <a:gd name="T30" fmla="*/ 2147483647 w 738"/>
                <a:gd name="T31" fmla="*/ 2147483647 h 270"/>
                <a:gd name="T32" fmla="*/ 2147483647 w 738"/>
                <a:gd name="T33" fmla="*/ 2147483647 h 270"/>
                <a:gd name="T34" fmla="*/ 2147483647 w 738"/>
                <a:gd name="T35" fmla="*/ 2147483647 h 270"/>
                <a:gd name="T36" fmla="*/ 2147483647 w 738"/>
                <a:gd name="T37" fmla="*/ 0 h 270"/>
                <a:gd name="T38" fmla="*/ 2147483647 w 738"/>
                <a:gd name="T39" fmla="*/ 2147483647 h 270"/>
                <a:gd name="T40" fmla="*/ 2147483647 w 738"/>
                <a:gd name="T41" fmla="*/ 2147483647 h 270"/>
                <a:gd name="T42" fmla="*/ 2147483647 w 738"/>
                <a:gd name="T43" fmla="*/ 2147483647 h 270"/>
                <a:gd name="T44" fmla="*/ 2147483647 w 738"/>
                <a:gd name="T45" fmla="*/ 2147483647 h 270"/>
                <a:gd name="T46" fmla="*/ 2147483647 w 738"/>
                <a:gd name="T47" fmla="*/ 2147483647 h 270"/>
                <a:gd name="T48" fmla="*/ 2147483647 w 738"/>
                <a:gd name="T49" fmla="*/ 2147483647 h 270"/>
                <a:gd name="T50" fmla="*/ 2147483647 w 738"/>
                <a:gd name="T51" fmla="*/ 2147483647 h 270"/>
                <a:gd name="T52" fmla="*/ 2147483647 w 738"/>
                <a:gd name="T53" fmla="*/ 2147483647 h 270"/>
                <a:gd name="T54" fmla="*/ 2147483647 w 738"/>
                <a:gd name="T55" fmla="*/ 2147483647 h 270"/>
                <a:gd name="T56" fmla="*/ 2147483647 w 738"/>
                <a:gd name="T57" fmla="*/ 2147483647 h 270"/>
                <a:gd name="T58" fmla="*/ 2147483647 w 738"/>
                <a:gd name="T59" fmla="*/ 2147483647 h 270"/>
                <a:gd name="T60" fmla="*/ 2147483647 w 738"/>
                <a:gd name="T61" fmla="*/ 2147483647 h 270"/>
                <a:gd name="T62" fmla="*/ 2147483647 w 738"/>
                <a:gd name="T63" fmla="*/ 2147483647 h 270"/>
                <a:gd name="T64" fmla="*/ 2147483647 w 738"/>
                <a:gd name="T65" fmla="*/ 2147483647 h 270"/>
                <a:gd name="T66" fmla="*/ 2147483647 w 738"/>
                <a:gd name="T67" fmla="*/ 2147483647 h 270"/>
                <a:gd name="T68" fmla="*/ 2147483647 w 738"/>
                <a:gd name="T69" fmla="*/ 2147483647 h 270"/>
                <a:gd name="T70" fmla="*/ 2147483647 w 738"/>
                <a:gd name="T71" fmla="*/ 2147483647 h 270"/>
                <a:gd name="T72" fmla="*/ 2147483647 w 738"/>
                <a:gd name="T73" fmla="*/ 2147483647 h 270"/>
                <a:gd name="T74" fmla="*/ 2147483647 w 738"/>
                <a:gd name="T75" fmla="*/ 2147483647 h 270"/>
                <a:gd name="T76" fmla="*/ 2147483647 w 738"/>
                <a:gd name="T77" fmla="*/ 2147483647 h 270"/>
                <a:gd name="T78" fmla="*/ 2147483647 w 738"/>
                <a:gd name="T79" fmla="*/ 2147483647 h 270"/>
                <a:gd name="T80" fmla="*/ 2147483647 w 738"/>
                <a:gd name="T81" fmla="*/ 2147483647 h 270"/>
                <a:gd name="T82" fmla="*/ 2147483647 w 738"/>
                <a:gd name="T83" fmla="*/ 2147483647 h 270"/>
                <a:gd name="T84" fmla="*/ 2147483647 w 738"/>
                <a:gd name="T85" fmla="*/ 2147483647 h 270"/>
                <a:gd name="T86" fmla="*/ 2147483647 w 738"/>
                <a:gd name="T87" fmla="*/ 2147483647 h 270"/>
                <a:gd name="T88" fmla="*/ 2147483647 w 738"/>
                <a:gd name="T89" fmla="*/ 2147483647 h 270"/>
                <a:gd name="T90" fmla="*/ 2147483647 w 738"/>
                <a:gd name="T91" fmla="*/ 2147483647 h 270"/>
                <a:gd name="T92" fmla="*/ 2147483647 w 738"/>
                <a:gd name="T93" fmla="*/ 2147483647 h 270"/>
                <a:gd name="T94" fmla="*/ 2147483647 w 738"/>
                <a:gd name="T95" fmla="*/ 2147483647 h 270"/>
                <a:gd name="T96" fmla="*/ 2147483647 w 738"/>
                <a:gd name="T97" fmla="*/ 2147483647 h 270"/>
                <a:gd name="T98" fmla="*/ 2147483647 w 738"/>
                <a:gd name="T99" fmla="*/ 2147483647 h 270"/>
                <a:gd name="T100" fmla="*/ 2147483647 w 738"/>
                <a:gd name="T101" fmla="*/ 2147483647 h 270"/>
                <a:gd name="T102" fmla="*/ 2147483647 w 738"/>
                <a:gd name="T103" fmla="*/ 2147483647 h 270"/>
                <a:gd name="T104" fmla="*/ 2147483647 w 738"/>
                <a:gd name="T105" fmla="*/ 2147483647 h 270"/>
                <a:gd name="T106" fmla="*/ 2147483647 w 738"/>
                <a:gd name="T107" fmla="*/ 2147483647 h 270"/>
                <a:gd name="T108" fmla="*/ 2147483647 w 738"/>
                <a:gd name="T109" fmla="*/ 2147483647 h 270"/>
                <a:gd name="T110" fmla="*/ 2147483647 w 738"/>
                <a:gd name="T111" fmla="*/ 2147483647 h 270"/>
                <a:gd name="T112" fmla="*/ 2147483647 w 738"/>
                <a:gd name="T113" fmla="*/ 2147483647 h 270"/>
                <a:gd name="T114" fmla="*/ 2147483647 w 738"/>
                <a:gd name="T115" fmla="*/ 2147483647 h 27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738"/>
                <a:gd name="T175" fmla="*/ 0 h 270"/>
                <a:gd name="T176" fmla="*/ 738 w 738"/>
                <a:gd name="T177" fmla="*/ 270 h 27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738" h="270">
                  <a:moveTo>
                    <a:pt x="708" y="228"/>
                  </a:moveTo>
                  <a:lnTo>
                    <a:pt x="690" y="222"/>
                  </a:lnTo>
                  <a:lnTo>
                    <a:pt x="666" y="222"/>
                  </a:lnTo>
                  <a:lnTo>
                    <a:pt x="666" y="204"/>
                  </a:lnTo>
                  <a:lnTo>
                    <a:pt x="660" y="198"/>
                  </a:lnTo>
                  <a:lnTo>
                    <a:pt x="648" y="192"/>
                  </a:lnTo>
                  <a:lnTo>
                    <a:pt x="600" y="192"/>
                  </a:lnTo>
                  <a:lnTo>
                    <a:pt x="624" y="168"/>
                  </a:lnTo>
                  <a:lnTo>
                    <a:pt x="612" y="168"/>
                  </a:lnTo>
                  <a:lnTo>
                    <a:pt x="600" y="162"/>
                  </a:lnTo>
                  <a:lnTo>
                    <a:pt x="558" y="162"/>
                  </a:lnTo>
                  <a:lnTo>
                    <a:pt x="534" y="150"/>
                  </a:lnTo>
                  <a:lnTo>
                    <a:pt x="528" y="144"/>
                  </a:lnTo>
                  <a:lnTo>
                    <a:pt x="522" y="144"/>
                  </a:lnTo>
                  <a:lnTo>
                    <a:pt x="528" y="138"/>
                  </a:lnTo>
                  <a:lnTo>
                    <a:pt x="528" y="132"/>
                  </a:lnTo>
                  <a:lnTo>
                    <a:pt x="534" y="126"/>
                  </a:lnTo>
                  <a:lnTo>
                    <a:pt x="534" y="120"/>
                  </a:lnTo>
                  <a:lnTo>
                    <a:pt x="522" y="120"/>
                  </a:lnTo>
                  <a:lnTo>
                    <a:pt x="510" y="114"/>
                  </a:lnTo>
                  <a:lnTo>
                    <a:pt x="504" y="114"/>
                  </a:lnTo>
                  <a:lnTo>
                    <a:pt x="474" y="84"/>
                  </a:lnTo>
                  <a:lnTo>
                    <a:pt x="462" y="78"/>
                  </a:lnTo>
                  <a:lnTo>
                    <a:pt x="450" y="66"/>
                  </a:lnTo>
                  <a:lnTo>
                    <a:pt x="432" y="66"/>
                  </a:lnTo>
                  <a:lnTo>
                    <a:pt x="432" y="84"/>
                  </a:lnTo>
                  <a:lnTo>
                    <a:pt x="444" y="96"/>
                  </a:lnTo>
                  <a:lnTo>
                    <a:pt x="450" y="96"/>
                  </a:lnTo>
                  <a:lnTo>
                    <a:pt x="378" y="60"/>
                  </a:lnTo>
                  <a:lnTo>
                    <a:pt x="372" y="54"/>
                  </a:lnTo>
                  <a:lnTo>
                    <a:pt x="360" y="48"/>
                  </a:lnTo>
                  <a:lnTo>
                    <a:pt x="354" y="36"/>
                  </a:lnTo>
                  <a:lnTo>
                    <a:pt x="342" y="30"/>
                  </a:lnTo>
                  <a:lnTo>
                    <a:pt x="330" y="18"/>
                  </a:lnTo>
                  <a:lnTo>
                    <a:pt x="270" y="18"/>
                  </a:lnTo>
                  <a:lnTo>
                    <a:pt x="258" y="12"/>
                  </a:lnTo>
                  <a:lnTo>
                    <a:pt x="228" y="6"/>
                  </a:lnTo>
                  <a:lnTo>
                    <a:pt x="174" y="0"/>
                  </a:lnTo>
                  <a:lnTo>
                    <a:pt x="126" y="6"/>
                  </a:lnTo>
                  <a:lnTo>
                    <a:pt x="96" y="18"/>
                  </a:lnTo>
                  <a:lnTo>
                    <a:pt x="72" y="42"/>
                  </a:lnTo>
                  <a:lnTo>
                    <a:pt x="60" y="48"/>
                  </a:lnTo>
                  <a:lnTo>
                    <a:pt x="42" y="60"/>
                  </a:lnTo>
                  <a:lnTo>
                    <a:pt x="24" y="66"/>
                  </a:lnTo>
                  <a:lnTo>
                    <a:pt x="12" y="72"/>
                  </a:lnTo>
                  <a:lnTo>
                    <a:pt x="6" y="78"/>
                  </a:lnTo>
                  <a:lnTo>
                    <a:pt x="0" y="78"/>
                  </a:lnTo>
                  <a:lnTo>
                    <a:pt x="72" y="72"/>
                  </a:lnTo>
                  <a:lnTo>
                    <a:pt x="72" y="60"/>
                  </a:lnTo>
                  <a:lnTo>
                    <a:pt x="150" y="54"/>
                  </a:lnTo>
                  <a:lnTo>
                    <a:pt x="174" y="42"/>
                  </a:lnTo>
                  <a:lnTo>
                    <a:pt x="198" y="42"/>
                  </a:lnTo>
                  <a:lnTo>
                    <a:pt x="222" y="54"/>
                  </a:lnTo>
                  <a:lnTo>
                    <a:pt x="222" y="60"/>
                  </a:lnTo>
                  <a:lnTo>
                    <a:pt x="216" y="60"/>
                  </a:lnTo>
                  <a:lnTo>
                    <a:pt x="210" y="66"/>
                  </a:lnTo>
                  <a:lnTo>
                    <a:pt x="198" y="66"/>
                  </a:lnTo>
                  <a:lnTo>
                    <a:pt x="192" y="72"/>
                  </a:lnTo>
                  <a:lnTo>
                    <a:pt x="186" y="72"/>
                  </a:lnTo>
                  <a:lnTo>
                    <a:pt x="204" y="78"/>
                  </a:lnTo>
                  <a:lnTo>
                    <a:pt x="210" y="78"/>
                  </a:lnTo>
                  <a:lnTo>
                    <a:pt x="216" y="84"/>
                  </a:lnTo>
                  <a:lnTo>
                    <a:pt x="228" y="90"/>
                  </a:lnTo>
                  <a:lnTo>
                    <a:pt x="246" y="96"/>
                  </a:lnTo>
                  <a:lnTo>
                    <a:pt x="258" y="102"/>
                  </a:lnTo>
                  <a:lnTo>
                    <a:pt x="276" y="102"/>
                  </a:lnTo>
                  <a:lnTo>
                    <a:pt x="282" y="96"/>
                  </a:lnTo>
                  <a:lnTo>
                    <a:pt x="282" y="90"/>
                  </a:lnTo>
                  <a:lnTo>
                    <a:pt x="294" y="96"/>
                  </a:lnTo>
                  <a:lnTo>
                    <a:pt x="300" y="102"/>
                  </a:lnTo>
                  <a:lnTo>
                    <a:pt x="318" y="114"/>
                  </a:lnTo>
                  <a:lnTo>
                    <a:pt x="342" y="126"/>
                  </a:lnTo>
                  <a:lnTo>
                    <a:pt x="372" y="126"/>
                  </a:lnTo>
                  <a:lnTo>
                    <a:pt x="390" y="120"/>
                  </a:lnTo>
                  <a:lnTo>
                    <a:pt x="402" y="120"/>
                  </a:lnTo>
                  <a:lnTo>
                    <a:pt x="390" y="144"/>
                  </a:lnTo>
                  <a:lnTo>
                    <a:pt x="450" y="168"/>
                  </a:lnTo>
                  <a:lnTo>
                    <a:pt x="474" y="204"/>
                  </a:lnTo>
                  <a:lnTo>
                    <a:pt x="480" y="210"/>
                  </a:lnTo>
                  <a:lnTo>
                    <a:pt x="492" y="216"/>
                  </a:lnTo>
                  <a:lnTo>
                    <a:pt x="498" y="222"/>
                  </a:lnTo>
                  <a:lnTo>
                    <a:pt x="498" y="228"/>
                  </a:lnTo>
                  <a:lnTo>
                    <a:pt x="474" y="252"/>
                  </a:lnTo>
                  <a:lnTo>
                    <a:pt x="474" y="258"/>
                  </a:lnTo>
                  <a:lnTo>
                    <a:pt x="480" y="264"/>
                  </a:lnTo>
                  <a:lnTo>
                    <a:pt x="492" y="258"/>
                  </a:lnTo>
                  <a:lnTo>
                    <a:pt x="504" y="258"/>
                  </a:lnTo>
                  <a:lnTo>
                    <a:pt x="528" y="246"/>
                  </a:lnTo>
                  <a:lnTo>
                    <a:pt x="558" y="246"/>
                  </a:lnTo>
                  <a:lnTo>
                    <a:pt x="558" y="252"/>
                  </a:lnTo>
                  <a:lnTo>
                    <a:pt x="552" y="252"/>
                  </a:lnTo>
                  <a:lnTo>
                    <a:pt x="546" y="258"/>
                  </a:lnTo>
                  <a:lnTo>
                    <a:pt x="546" y="264"/>
                  </a:lnTo>
                  <a:lnTo>
                    <a:pt x="558" y="264"/>
                  </a:lnTo>
                  <a:lnTo>
                    <a:pt x="564" y="270"/>
                  </a:lnTo>
                  <a:lnTo>
                    <a:pt x="612" y="270"/>
                  </a:lnTo>
                  <a:lnTo>
                    <a:pt x="636" y="264"/>
                  </a:lnTo>
                  <a:lnTo>
                    <a:pt x="684" y="258"/>
                  </a:lnTo>
                  <a:lnTo>
                    <a:pt x="720" y="252"/>
                  </a:lnTo>
                  <a:lnTo>
                    <a:pt x="738" y="246"/>
                  </a:lnTo>
                  <a:lnTo>
                    <a:pt x="738" y="240"/>
                  </a:lnTo>
                  <a:lnTo>
                    <a:pt x="732" y="234"/>
                  </a:lnTo>
                  <a:lnTo>
                    <a:pt x="720" y="228"/>
                  </a:lnTo>
                  <a:lnTo>
                    <a:pt x="708" y="228"/>
                  </a:lnTo>
                  <a:close/>
                  <a:moveTo>
                    <a:pt x="114" y="126"/>
                  </a:moveTo>
                  <a:lnTo>
                    <a:pt x="114" y="132"/>
                  </a:lnTo>
                  <a:lnTo>
                    <a:pt x="120" y="138"/>
                  </a:lnTo>
                  <a:lnTo>
                    <a:pt x="132" y="144"/>
                  </a:lnTo>
                  <a:lnTo>
                    <a:pt x="144" y="138"/>
                  </a:lnTo>
                  <a:lnTo>
                    <a:pt x="150" y="138"/>
                  </a:lnTo>
                  <a:lnTo>
                    <a:pt x="156" y="126"/>
                  </a:lnTo>
                  <a:lnTo>
                    <a:pt x="156" y="120"/>
                  </a:lnTo>
                  <a:lnTo>
                    <a:pt x="150" y="114"/>
                  </a:lnTo>
                  <a:lnTo>
                    <a:pt x="138" y="114"/>
                  </a:lnTo>
                  <a:lnTo>
                    <a:pt x="126" y="120"/>
                  </a:lnTo>
                  <a:lnTo>
                    <a:pt x="120" y="120"/>
                  </a:lnTo>
                  <a:lnTo>
                    <a:pt x="114" y="126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lumMod val="50000"/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62" name="Côte d'Ivoire" descr="© INSCALE GmbH, 05.05.2010&#10;http://www.presentationload.com/">
              <a:extLst>
                <a:ext uri="{FF2B5EF4-FFF2-40B4-BE49-F238E27FC236}">
                  <a16:creationId xmlns:a16="http://schemas.microsoft.com/office/drawing/2014/main" id="{F242FB9F-131E-43A1-9AF8-A2753C5B75D3}"/>
                </a:ext>
              </a:extLst>
            </p:cNvPr>
            <p:cNvSpPr>
              <a:spLocks/>
            </p:cNvSpPr>
            <p:nvPr/>
          </p:nvSpPr>
          <p:spPr bwMode="gray">
            <a:xfrm>
              <a:off x="5275432" y="4133560"/>
              <a:ext cx="193683" cy="231699"/>
            </a:xfrm>
            <a:custGeom>
              <a:avLst/>
              <a:gdLst>
                <a:gd name="T0" fmla="*/ 2147483647 w 438"/>
                <a:gd name="T1" fmla="*/ 2147483647 h 516"/>
                <a:gd name="T2" fmla="*/ 2147483647 w 438"/>
                <a:gd name="T3" fmla="*/ 2147483647 h 516"/>
                <a:gd name="T4" fmla="*/ 2147483647 w 438"/>
                <a:gd name="T5" fmla="*/ 2147483647 h 516"/>
                <a:gd name="T6" fmla="*/ 2147483647 w 438"/>
                <a:gd name="T7" fmla="*/ 2147483647 h 516"/>
                <a:gd name="T8" fmla="*/ 2147483647 w 438"/>
                <a:gd name="T9" fmla="*/ 2147483647 h 516"/>
                <a:gd name="T10" fmla="*/ 2147483647 w 438"/>
                <a:gd name="T11" fmla="*/ 2147483647 h 516"/>
                <a:gd name="T12" fmla="*/ 2147483647 w 438"/>
                <a:gd name="T13" fmla="*/ 2147483647 h 516"/>
                <a:gd name="T14" fmla="*/ 2147483647 w 438"/>
                <a:gd name="T15" fmla="*/ 2147483647 h 516"/>
                <a:gd name="T16" fmla="*/ 2147483647 w 438"/>
                <a:gd name="T17" fmla="*/ 2147483647 h 516"/>
                <a:gd name="T18" fmla="*/ 2147483647 w 438"/>
                <a:gd name="T19" fmla="*/ 2147483647 h 516"/>
                <a:gd name="T20" fmla="*/ 2147483647 w 438"/>
                <a:gd name="T21" fmla="*/ 2147483647 h 516"/>
                <a:gd name="T22" fmla="*/ 2147483647 w 438"/>
                <a:gd name="T23" fmla="*/ 2147483647 h 516"/>
                <a:gd name="T24" fmla="*/ 2147483647 w 438"/>
                <a:gd name="T25" fmla="*/ 2147483647 h 516"/>
                <a:gd name="T26" fmla="*/ 2147483647 w 438"/>
                <a:gd name="T27" fmla="*/ 2147483647 h 516"/>
                <a:gd name="T28" fmla="*/ 2147483647 w 438"/>
                <a:gd name="T29" fmla="*/ 2147483647 h 516"/>
                <a:gd name="T30" fmla="*/ 2147483647 w 438"/>
                <a:gd name="T31" fmla="*/ 2147483647 h 516"/>
                <a:gd name="T32" fmla="*/ 2147483647 w 438"/>
                <a:gd name="T33" fmla="*/ 0 h 516"/>
                <a:gd name="T34" fmla="*/ 2147483647 w 438"/>
                <a:gd name="T35" fmla="*/ 2147483647 h 516"/>
                <a:gd name="T36" fmla="*/ 2147483647 w 438"/>
                <a:gd name="T37" fmla="*/ 2147483647 h 516"/>
                <a:gd name="T38" fmla="*/ 2147483647 w 438"/>
                <a:gd name="T39" fmla="*/ 2147483647 h 516"/>
                <a:gd name="T40" fmla="*/ 2147483647 w 438"/>
                <a:gd name="T41" fmla="*/ 2147483647 h 516"/>
                <a:gd name="T42" fmla="*/ 2147483647 w 438"/>
                <a:gd name="T43" fmla="*/ 2147483647 h 516"/>
                <a:gd name="T44" fmla="*/ 2147483647 w 438"/>
                <a:gd name="T45" fmla="*/ 2147483647 h 516"/>
                <a:gd name="T46" fmla="*/ 2147483647 w 438"/>
                <a:gd name="T47" fmla="*/ 2147483647 h 516"/>
                <a:gd name="T48" fmla="*/ 2147483647 w 438"/>
                <a:gd name="T49" fmla="*/ 2147483647 h 516"/>
                <a:gd name="T50" fmla="*/ 2147483647 w 438"/>
                <a:gd name="T51" fmla="*/ 2147483647 h 516"/>
                <a:gd name="T52" fmla="*/ 2147483647 w 438"/>
                <a:gd name="T53" fmla="*/ 2147483647 h 516"/>
                <a:gd name="T54" fmla="*/ 2147483647 w 438"/>
                <a:gd name="T55" fmla="*/ 2147483647 h 516"/>
                <a:gd name="T56" fmla="*/ 2147483647 w 438"/>
                <a:gd name="T57" fmla="*/ 2147483647 h 516"/>
                <a:gd name="T58" fmla="*/ 2147483647 w 438"/>
                <a:gd name="T59" fmla="*/ 2147483647 h 516"/>
                <a:gd name="T60" fmla="*/ 2147483647 w 438"/>
                <a:gd name="T61" fmla="*/ 2147483647 h 516"/>
                <a:gd name="T62" fmla="*/ 2147483647 w 438"/>
                <a:gd name="T63" fmla="*/ 2147483647 h 516"/>
                <a:gd name="T64" fmla="*/ 2147483647 w 438"/>
                <a:gd name="T65" fmla="*/ 2147483647 h 516"/>
                <a:gd name="T66" fmla="*/ 2147483647 w 438"/>
                <a:gd name="T67" fmla="*/ 2147483647 h 516"/>
                <a:gd name="T68" fmla="*/ 2147483647 w 438"/>
                <a:gd name="T69" fmla="*/ 2147483647 h 516"/>
                <a:gd name="T70" fmla="*/ 2147483647 w 438"/>
                <a:gd name="T71" fmla="*/ 2147483647 h 516"/>
                <a:gd name="T72" fmla="*/ 2147483647 w 438"/>
                <a:gd name="T73" fmla="*/ 2147483647 h 516"/>
                <a:gd name="T74" fmla="*/ 2147483647 w 438"/>
                <a:gd name="T75" fmla="*/ 2147483647 h 516"/>
                <a:gd name="T76" fmla="*/ 2147483647 w 438"/>
                <a:gd name="T77" fmla="*/ 2147483647 h 516"/>
                <a:gd name="T78" fmla="*/ 2147483647 w 438"/>
                <a:gd name="T79" fmla="*/ 2147483647 h 516"/>
                <a:gd name="T80" fmla="*/ 2147483647 w 438"/>
                <a:gd name="T81" fmla="*/ 2147483647 h 516"/>
                <a:gd name="T82" fmla="*/ 2147483647 w 438"/>
                <a:gd name="T83" fmla="*/ 2147483647 h 516"/>
                <a:gd name="T84" fmla="*/ 2147483647 w 438"/>
                <a:gd name="T85" fmla="*/ 2147483647 h 516"/>
                <a:gd name="T86" fmla="*/ 2147483647 w 438"/>
                <a:gd name="T87" fmla="*/ 2147483647 h 516"/>
                <a:gd name="T88" fmla="*/ 2147483647 w 438"/>
                <a:gd name="T89" fmla="*/ 2147483647 h 51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438"/>
                <a:gd name="T136" fmla="*/ 0 h 516"/>
                <a:gd name="T137" fmla="*/ 438 w 438"/>
                <a:gd name="T138" fmla="*/ 516 h 51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438" h="516">
                  <a:moveTo>
                    <a:pt x="402" y="408"/>
                  </a:moveTo>
                  <a:lnTo>
                    <a:pt x="402" y="402"/>
                  </a:lnTo>
                  <a:lnTo>
                    <a:pt x="396" y="396"/>
                  </a:lnTo>
                  <a:lnTo>
                    <a:pt x="390" y="384"/>
                  </a:lnTo>
                  <a:lnTo>
                    <a:pt x="390" y="372"/>
                  </a:lnTo>
                  <a:lnTo>
                    <a:pt x="384" y="354"/>
                  </a:lnTo>
                  <a:lnTo>
                    <a:pt x="378" y="342"/>
                  </a:lnTo>
                  <a:lnTo>
                    <a:pt x="378" y="318"/>
                  </a:lnTo>
                  <a:lnTo>
                    <a:pt x="384" y="312"/>
                  </a:lnTo>
                  <a:lnTo>
                    <a:pt x="390" y="300"/>
                  </a:lnTo>
                  <a:lnTo>
                    <a:pt x="408" y="282"/>
                  </a:lnTo>
                  <a:lnTo>
                    <a:pt x="408" y="270"/>
                  </a:lnTo>
                  <a:lnTo>
                    <a:pt x="414" y="258"/>
                  </a:lnTo>
                  <a:lnTo>
                    <a:pt x="414" y="240"/>
                  </a:lnTo>
                  <a:lnTo>
                    <a:pt x="420" y="228"/>
                  </a:lnTo>
                  <a:lnTo>
                    <a:pt x="426" y="222"/>
                  </a:lnTo>
                  <a:lnTo>
                    <a:pt x="438" y="198"/>
                  </a:lnTo>
                  <a:lnTo>
                    <a:pt x="438" y="186"/>
                  </a:lnTo>
                  <a:lnTo>
                    <a:pt x="432" y="174"/>
                  </a:lnTo>
                  <a:lnTo>
                    <a:pt x="432" y="162"/>
                  </a:lnTo>
                  <a:lnTo>
                    <a:pt x="426" y="150"/>
                  </a:lnTo>
                  <a:lnTo>
                    <a:pt x="426" y="138"/>
                  </a:lnTo>
                  <a:lnTo>
                    <a:pt x="420" y="132"/>
                  </a:lnTo>
                  <a:lnTo>
                    <a:pt x="420" y="126"/>
                  </a:lnTo>
                  <a:lnTo>
                    <a:pt x="432" y="126"/>
                  </a:lnTo>
                  <a:lnTo>
                    <a:pt x="426" y="96"/>
                  </a:lnTo>
                  <a:lnTo>
                    <a:pt x="408" y="102"/>
                  </a:lnTo>
                  <a:lnTo>
                    <a:pt x="408" y="90"/>
                  </a:lnTo>
                  <a:lnTo>
                    <a:pt x="390" y="72"/>
                  </a:lnTo>
                  <a:lnTo>
                    <a:pt x="372" y="66"/>
                  </a:lnTo>
                  <a:lnTo>
                    <a:pt x="342" y="66"/>
                  </a:lnTo>
                  <a:lnTo>
                    <a:pt x="318" y="78"/>
                  </a:lnTo>
                  <a:lnTo>
                    <a:pt x="318" y="84"/>
                  </a:lnTo>
                  <a:lnTo>
                    <a:pt x="312" y="90"/>
                  </a:lnTo>
                  <a:lnTo>
                    <a:pt x="300" y="90"/>
                  </a:lnTo>
                  <a:lnTo>
                    <a:pt x="294" y="84"/>
                  </a:lnTo>
                  <a:lnTo>
                    <a:pt x="282" y="84"/>
                  </a:lnTo>
                  <a:lnTo>
                    <a:pt x="276" y="78"/>
                  </a:lnTo>
                  <a:lnTo>
                    <a:pt x="264" y="72"/>
                  </a:lnTo>
                  <a:lnTo>
                    <a:pt x="258" y="60"/>
                  </a:lnTo>
                  <a:lnTo>
                    <a:pt x="258" y="48"/>
                  </a:lnTo>
                  <a:lnTo>
                    <a:pt x="252" y="42"/>
                  </a:lnTo>
                  <a:lnTo>
                    <a:pt x="252" y="36"/>
                  </a:lnTo>
                  <a:lnTo>
                    <a:pt x="228" y="42"/>
                  </a:lnTo>
                  <a:lnTo>
                    <a:pt x="228" y="18"/>
                  </a:lnTo>
                  <a:lnTo>
                    <a:pt x="216" y="18"/>
                  </a:lnTo>
                  <a:lnTo>
                    <a:pt x="210" y="24"/>
                  </a:lnTo>
                  <a:lnTo>
                    <a:pt x="204" y="36"/>
                  </a:lnTo>
                  <a:lnTo>
                    <a:pt x="198" y="42"/>
                  </a:lnTo>
                  <a:lnTo>
                    <a:pt x="174" y="36"/>
                  </a:lnTo>
                  <a:lnTo>
                    <a:pt x="174" y="0"/>
                  </a:lnTo>
                  <a:lnTo>
                    <a:pt x="162" y="24"/>
                  </a:lnTo>
                  <a:lnTo>
                    <a:pt x="150" y="6"/>
                  </a:lnTo>
                  <a:lnTo>
                    <a:pt x="144" y="30"/>
                  </a:lnTo>
                  <a:lnTo>
                    <a:pt x="126" y="30"/>
                  </a:lnTo>
                  <a:lnTo>
                    <a:pt x="120" y="48"/>
                  </a:lnTo>
                  <a:lnTo>
                    <a:pt x="102" y="30"/>
                  </a:lnTo>
                  <a:lnTo>
                    <a:pt x="84" y="24"/>
                  </a:lnTo>
                  <a:lnTo>
                    <a:pt x="72" y="24"/>
                  </a:lnTo>
                  <a:lnTo>
                    <a:pt x="66" y="30"/>
                  </a:lnTo>
                  <a:lnTo>
                    <a:pt x="66" y="48"/>
                  </a:lnTo>
                  <a:lnTo>
                    <a:pt x="54" y="42"/>
                  </a:lnTo>
                  <a:lnTo>
                    <a:pt x="36" y="66"/>
                  </a:lnTo>
                  <a:lnTo>
                    <a:pt x="42" y="102"/>
                  </a:lnTo>
                  <a:lnTo>
                    <a:pt x="60" y="108"/>
                  </a:lnTo>
                  <a:lnTo>
                    <a:pt x="48" y="126"/>
                  </a:lnTo>
                  <a:lnTo>
                    <a:pt x="66" y="132"/>
                  </a:lnTo>
                  <a:lnTo>
                    <a:pt x="60" y="138"/>
                  </a:lnTo>
                  <a:lnTo>
                    <a:pt x="54" y="150"/>
                  </a:lnTo>
                  <a:lnTo>
                    <a:pt x="54" y="162"/>
                  </a:lnTo>
                  <a:lnTo>
                    <a:pt x="60" y="162"/>
                  </a:lnTo>
                  <a:lnTo>
                    <a:pt x="72" y="168"/>
                  </a:lnTo>
                  <a:lnTo>
                    <a:pt x="78" y="168"/>
                  </a:lnTo>
                  <a:lnTo>
                    <a:pt x="78" y="180"/>
                  </a:lnTo>
                  <a:lnTo>
                    <a:pt x="72" y="186"/>
                  </a:lnTo>
                  <a:lnTo>
                    <a:pt x="72" y="192"/>
                  </a:lnTo>
                  <a:lnTo>
                    <a:pt x="66" y="186"/>
                  </a:lnTo>
                  <a:lnTo>
                    <a:pt x="54" y="186"/>
                  </a:lnTo>
                  <a:lnTo>
                    <a:pt x="48" y="180"/>
                  </a:lnTo>
                  <a:lnTo>
                    <a:pt x="30" y="180"/>
                  </a:lnTo>
                  <a:lnTo>
                    <a:pt x="30" y="192"/>
                  </a:lnTo>
                  <a:lnTo>
                    <a:pt x="36" y="204"/>
                  </a:lnTo>
                  <a:lnTo>
                    <a:pt x="48" y="210"/>
                  </a:lnTo>
                  <a:lnTo>
                    <a:pt x="54" y="222"/>
                  </a:lnTo>
                  <a:lnTo>
                    <a:pt x="36" y="222"/>
                  </a:lnTo>
                  <a:lnTo>
                    <a:pt x="36" y="228"/>
                  </a:lnTo>
                  <a:lnTo>
                    <a:pt x="42" y="234"/>
                  </a:lnTo>
                  <a:lnTo>
                    <a:pt x="42" y="252"/>
                  </a:lnTo>
                  <a:lnTo>
                    <a:pt x="36" y="258"/>
                  </a:lnTo>
                  <a:lnTo>
                    <a:pt x="30" y="258"/>
                  </a:lnTo>
                  <a:lnTo>
                    <a:pt x="18" y="252"/>
                  </a:lnTo>
                  <a:lnTo>
                    <a:pt x="12" y="246"/>
                  </a:lnTo>
                  <a:lnTo>
                    <a:pt x="6" y="246"/>
                  </a:lnTo>
                  <a:lnTo>
                    <a:pt x="24" y="282"/>
                  </a:lnTo>
                  <a:lnTo>
                    <a:pt x="24" y="306"/>
                  </a:lnTo>
                  <a:lnTo>
                    <a:pt x="18" y="324"/>
                  </a:lnTo>
                  <a:lnTo>
                    <a:pt x="6" y="330"/>
                  </a:lnTo>
                  <a:lnTo>
                    <a:pt x="0" y="342"/>
                  </a:lnTo>
                  <a:lnTo>
                    <a:pt x="6" y="348"/>
                  </a:lnTo>
                  <a:lnTo>
                    <a:pt x="24" y="348"/>
                  </a:lnTo>
                  <a:lnTo>
                    <a:pt x="24" y="360"/>
                  </a:lnTo>
                  <a:lnTo>
                    <a:pt x="60" y="354"/>
                  </a:lnTo>
                  <a:lnTo>
                    <a:pt x="60" y="384"/>
                  </a:lnTo>
                  <a:lnTo>
                    <a:pt x="90" y="414"/>
                  </a:lnTo>
                  <a:lnTo>
                    <a:pt x="90" y="438"/>
                  </a:lnTo>
                  <a:lnTo>
                    <a:pt x="84" y="450"/>
                  </a:lnTo>
                  <a:lnTo>
                    <a:pt x="84" y="462"/>
                  </a:lnTo>
                  <a:lnTo>
                    <a:pt x="78" y="468"/>
                  </a:lnTo>
                  <a:lnTo>
                    <a:pt x="78" y="516"/>
                  </a:lnTo>
                  <a:lnTo>
                    <a:pt x="90" y="516"/>
                  </a:lnTo>
                  <a:lnTo>
                    <a:pt x="96" y="510"/>
                  </a:lnTo>
                  <a:lnTo>
                    <a:pt x="102" y="498"/>
                  </a:lnTo>
                  <a:lnTo>
                    <a:pt x="114" y="498"/>
                  </a:lnTo>
                  <a:lnTo>
                    <a:pt x="126" y="486"/>
                  </a:lnTo>
                  <a:lnTo>
                    <a:pt x="138" y="480"/>
                  </a:lnTo>
                  <a:lnTo>
                    <a:pt x="198" y="456"/>
                  </a:lnTo>
                  <a:lnTo>
                    <a:pt x="228" y="450"/>
                  </a:lnTo>
                  <a:lnTo>
                    <a:pt x="264" y="450"/>
                  </a:lnTo>
                  <a:lnTo>
                    <a:pt x="270" y="444"/>
                  </a:lnTo>
                  <a:lnTo>
                    <a:pt x="282" y="444"/>
                  </a:lnTo>
                  <a:lnTo>
                    <a:pt x="294" y="438"/>
                  </a:lnTo>
                  <a:lnTo>
                    <a:pt x="330" y="438"/>
                  </a:lnTo>
                  <a:lnTo>
                    <a:pt x="336" y="444"/>
                  </a:lnTo>
                  <a:lnTo>
                    <a:pt x="342" y="444"/>
                  </a:lnTo>
                  <a:lnTo>
                    <a:pt x="348" y="450"/>
                  </a:lnTo>
                  <a:lnTo>
                    <a:pt x="366" y="450"/>
                  </a:lnTo>
                  <a:lnTo>
                    <a:pt x="378" y="438"/>
                  </a:lnTo>
                  <a:lnTo>
                    <a:pt x="384" y="438"/>
                  </a:lnTo>
                  <a:lnTo>
                    <a:pt x="384" y="444"/>
                  </a:lnTo>
                  <a:lnTo>
                    <a:pt x="396" y="456"/>
                  </a:lnTo>
                  <a:lnTo>
                    <a:pt x="408" y="462"/>
                  </a:lnTo>
                  <a:lnTo>
                    <a:pt x="420" y="462"/>
                  </a:lnTo>
                  <a:lnTo>
                    <a:pt x="426" y="468"/>
                  </a:lnTo>
                  <a:lnTo>
                    <a:pt x="426" y="414"/>
                  </a:lnTo>
                  <a:lnTo>
                    <a:pt x="402" y="40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63" name="Congo" descr="© INSCALE GmbH, 05.05.2010&#10;http://www.presentationload.com/">
              <a:extLst>
                <a:ext uri="{FF2B5EF4-FFF2-40B4-BE49-F238E27FC236}">
                  <a16:creationId xmlns:a16="http://schemas.microsoft.com/office/drawing/2014/main" id="{C747C782-2866-491E-B39E-7D9B1D84B68E}"/>
                </a:ext>
              </a:extLst>
            </p:cNvPr>
            <p:cNvSpPr>
              <a:spLocks/>
            </p:cNvSpPr>
            <p:nvPr/>
          </p:nvSpPr>
          <p:spPr bwMode="gray">
            <a:xfrm>
              <a:off x="5935861" y="4325585"/>
              <a:ext cx="596926" cy="682400"/>
            </a:xfrm>
            <a:custGeom>
              <a:avLst/>
              <a:gdLst>
                <a:gd name="T0" fmla="*/ 2147483647 w 1350"/>
                <a:gd name="T1" fmla="*/ 2147483647 h 1518"/>
                <a:gd name="T2" fmla="*/ 2147483647 w 1350"/>
                <a:gd name="T3" fmla="*/ 2147483647 h 1518"/>
                <a:gd name="T4" fmla="*/ 2147483647 w 1350"/>
                <a:gd name="T5" fmla="*/ 2147483647 h 1518"/>
                <a:gd name="T6" fmla="*/ 2147483647 w 1350"/>
                <a:gd name="T7" fmla="*/ 2147483647 h 1518"/>
                <a:gd name="T8" fmla="*/ 2147483647 w 1350"/>
                <a:gd name="T9" fmla="*/ 2147483647 h 1518"/>
                <a:gd name="T10" fmla="*/ 2147483647 w 1350"/>
                <a:gd name="T11" fmla="*/ 2147483647 h 1518"/>
                <a:gd name="T12" fmla="*/ 2147483647 w 1350"/>
                <a:gd name="T13" fmla="*/ 2147483647 h 1518"/>
                <a:gd name="T14" fmla="*/ 2147483647 w 1350"/>
                <a:gd name="T15" fmla="*/ 2147483647 h 1518"/>
                <a:gd name="T16" fmla="*/ 2147483647 w 1350"/>
                <a:gd name="T17" fmla="*/ 2147483647 h 1518"/>
                <a:gd name="T18" fmla="*/ 2147483647 w 1350"/>
                <a:gd name="T19" fmla="*/ 2147483647 h 1518"/>
                <a:gd name="T20" fmla="*/ 2147483647 w 1350"/>
                <a:gd name="T21" fmla="*/ 2147483647 h 1518"/>
                <a:gd name="T22" fmla="*/ 2147483647 w 1350"/>
                <a:gd name="T23" fmla="*/ 2147483647 h 1518"/>
                <a:gd name="T24" fmla="*/ 2147483647 w 1350"/>
                <a:gd name="T25" fmla="*/ 2147483647 h 1518"/>
                <a:gd name="T26" fmla="*/ 2147483647 w 1350"/>
                <a:gd name="T27" fmla="*/ 2147483647 h 1518"/>
                <a:gd name="T28" fmla="*/ 2147483647 w 1350"/>
                <a:gd name="T29" fmla="*/ 2147483647 h 1518"/>
                <a:gd name="T30" fmla="*/ 2147483647 w 1350"/>
                <a:gd name="T31" fmla="*/ 2147483647 h 1518"/>
                <a:gd name="T32" fmla="*/ 2147483647 w 1350"/>
                <a:gd name="T33" fmla="*/ 2147483647 h 1518"/>
                <a:gd name="T34" fmla="*/ 2147483647 w 1350"/>
                <a:gd name="T35" fmla="*/ 2147483647 h 1518"/>
                <a:gd name="T36" fmla="*/ 2147483647 w 1350"/>
                <a:gd name="T37" fmla="*/ 2147483647 h 1518"/>
                <a:gd name="T38" fmla="*/ 2147483647 w 1350"/>
                <a:gd name="T39" fmla="*/ 2147483647 h 1518"/>
                <a:gd name="T40" fmla="*/ 2147483647 w 1350"/>
                <a:gd name="T41" fmla="*/ 2147483647 h 1518"/>
                <a:gd name="T42" fmla="*/ 2147483647 w 1350"/>
                <a:gd name="T43" fmla="*/ 2147483647 h 1518"/>
                <a:gd name="T44" fmla="*/ 2147483647 w 1350"/>
                <a:gd name="T45" fmla="*/ 2147483647 h 1518"/>
                <a:gd name="T46" fmla="*/ 2147483647 w 1350"/>
                <a:gd name="T47" fmla="*/ 2147483647 h 1518"/>
                <a:gd name="T48" fmla="*/ 2147483647 w 1350"/>
                <a:gd name="T49" fmla="*/ 2147483647 h 1518"/>
                <a:gd name="T50" fmla="*/ 2147483647 w 1350"/>
                <a:gd name="T51" fmla="*/ 2147483647 h 1518"/>
                <a:gd name="T52" fmla="*/ 2147483647 w 1350"/>
                <a:gd name="T53" fmla="*/ 2147483647 h 1518"/>
                <a:gd name="T54" fmla="*/ 2147483647 w 1350"/>
                <a:gd name="T55" fmla="*/ 2147483647 h 1518"/>
                <a:gd name="T56" fmla="*/ 2147483647 w 1350"/>
                <a:gd name="T57" fmla="*/ 2147483647 h 1518"/>
                <a:gd name="T58" fmla="*/ 2147483647 w 1350"/>
                <a:gd name="T59" fmla="*/ 2147483647 h 1518"/>
                <a:gd name="T60" fmla="*/ 2147483647 w 1350"/>
                <a:gd name="T61" fmla="*/ 2147483647 h 1518"/>
                <a:gd name="T62" fmla="*/ 2147483647 w 1350"/>
                <a:gd name="T63" fmla="*/ 2147483647 h 1518"/>
                <a:gd name="T64" fmla="*/ 2147483647 w 1350"/>
                <a:gd name="T65" fmla="*/ 2147483647 h 1518"/>
                <a:gd name="T66" fmla="*/ 2147483647 w 1350"/>
                <a:gd name="T67" fmla="*/ 2147483647 h 1518"/>
                <a:gd name="T68" fmla="*/ 2147483647 w 1350"/>
                <a:gd name="T69" fmla="*/ 2147483647 h 1518"/>
                <a:gd name="T70" fmla="*/ 2147483647 w 1350"/>
                <a:gd name="T71" fmla="*/ 2147483647 h 1518"/>
                <a:gd name="T72" fmla="*/ 2147483647 w 1350"/>
                <a:gd name="T73" fmla="*/ 2147483647 h 1518"/>
                <a:gd name="T74" fmla="*/ 2147483647 w 1350"/>
                <a:gd name="T75" fmla="*/ 2147483647 h 1518"/>
                <a:gd name="T76" fmla="*/ 2147483647 w 1350"/>
                <a:gd name="T77" fmla="*/ 2147483647 h 1518"/>
                <a:gd name="T78" fmla="*/ 2147483647 w 1350"/>
                <a:gd name="T79" fmla="*/ 2147483647 h 1518"/>
                <a:gd name="T80" fmla="*/ 2147483647 w 1350"/>
                <a:gd name="T81" fmla="*/ 2147483647 h 1518"/>
                <a:gd name="T82" fmla="*/ 2147483647 w 1350"/>
                <a:gd name="T83" fmla="*/ 2147483647 h 1518"/>
                <a:gd name="T84" fmla="*/ 2147483647 w 1350"/>
                <a:gd name="T85" fmla="*/ 2147483647 h 1518"/>
                <a:gd name="T86" fmla="*/ 2147483647 w 1350"/>
                <a:gd name="T87" fmla="*/ 2147483647 h 1518"/>
                <a:gd name="T88" fmla="*/ 2147483647 w 1350"/>
                <a:gd name="T89" fmla="*/ 2147483647 h 1518"/>
                <a:gd name="T90" fmla="*/ 2147483647 w 1350"/>
                <a:gd name="T91" fmla="*/ 2147483647 h 1518"/>
                <a:gd name="T92" fmla="*/ 2147483647 w 1350"/>
                <a:gd name="T93" fmla="*/ 2147483647 h 1518"/>
                <a:gd name="T94" fmla="*/ 2147483647 w 1350"/>
                <a:gd name="T95" fmla="*/ 2147483647 h 1518"/>
                <a:gd name="T96" fmla="*/ 2147483647 w 1350"/>
                <a:gd name="T97" fmla="*/ 2147483647 h 1518"/>
                <a:gd name="T98" fmla="*/ 2147483647 w 1350"/>
                <a:gd name="T99" fmla="*/ 2147483647 h 1518"/>
                <a:gd name="T100" fmla="*/ 2147483647 w 1350"/>
                <a:gd name="T101" fmla="*/ 2147483647 h 1518"/>
                <a:gd name="T102" fmla="*/ 2147483647 w 1350"/>
                <a:gd name="T103" fmla="*/ 2147483647 h 1518"/>
                <a:gd name="T104" fmla="*/ 2147483647 w 1350"/>
                <a:gd name="T105" fmla="*/ 2147483647 h 1518"/>
                <a:gd name="T106" fmla="*/ 2147483647 w 1350"/>
                <a:gd name="T107" fmla="*/ 2147483647 h 1518"/>
                <a:gd name="T108" fmla="*/ 2147483647 w 1350"/>
                <a:gd name="T109" fmla="*/ 2147483647 h 1518"/>
                <a:gd name="T110" fmla="*/ 2147483647 w 1350"/>
                <a:gd name="T111" fmla="*/ 2147483647 h 1518"/>
                <a:gd name="T112" fmla="*/ 2147483647 w 1350"/>
                <a:gd name="T113" fmla="*/ 2147483647 h 1518"/>
                <a:gd name="T114" fmla="*/ 2147483647 w 1350"/>
                <a:gd name="T115" fmla="*/ 2147483647 h 1518"/>
                <a:gd name="T116" fmla="*/ 2147483647 w 1350"/>
                <a:gd name="T117" fmla="*/ 2147483647 h 1518"/>
                <a:gd name="T118" fmla="*/ 2147483647 w 1350"/>
                <a:gd name="T119" fmla="*/ 2147483647 h 1518"/>
                <a:gd name="T120" fmla="*/ 2147483647 w 1350"/>
                <a:gd name="T121" fmla="*/ 2147483647 h 1518"/>
                <a:gd name="T122" fmla="*/ 2147483647 w 1350"/>
                <a:gd name="T123" fmla="*/ 2147483647 h 1518"/>
                <a:gd name="T124" fmla="*/ 2147483647 w 1350"/>
                <a:gd name="T125" fmla="*/ 2147483647 h 1518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350"/>
                <a:gd name="T190" fmla="*/ 0 h 1518"/>
                <a:gd name="T191" fmla="*/ 1350 w 1350"/>
                <a:gd name="T192" fmla="*/ 1518 h 1518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350" h="1518">
                  <a:moveTo>
                    <a:pt x="1242" y="468"/>
                  </a:moveTo>
                  <a:lnTo>
                    <a:pt x="1242" y="438"/>
                  </a:lnTo>
                  <a:lnTo>
                    <a:pt x="1260" y="366"/>
                  </a:lnTo>
                  <a:lnTo>
                    <a:pt x="1278" y="354"/>
                  </a:lnTo>
                  <a:lnTo>
                    <a:pt x="1278" y="342"/>
                  </a:lnTo>
                  <a:lnTo>
                    <a:pt x="1302" y="330"/>
                  </a:lnTo>
                  <a:lnTo>
                    <a:pt x="1308" y="318"/>
                  </a:lnTo>
                  <a:lnTo>
                    <a:pt x="1320" y="312"/>
                  </a:lnTo>
                  <a:lnTo>
                    <a:pt x="1332" y="288"/>
                  </a:lnTo>
                  <a:lnTo>
                    <a:pt x="1344" y="276"/>
                  </a:lnTo>
                  <a:lnTo>
                    <a:pt x="1350" y="264"/>
                  </a:lnTo>
                  <a:lnTo>
                    <a:pt x="1350" y="252"/>
                  </a:lnTo>
                  <a:lnTo>
                    <a:pt x="1344" y="246"/>
                  </a:lnTo>
                  <a:lnTo>
                    <a:pt x="1332" y="240"/>
                  </a:lnTo>
                  <a:lnTo>
                    <a:pt x="1320" y="240"/>
                  </a:lnTo>
                  <a:lnTo>
                    <a:pt x="1314" y="234"/>
                  </a:lnTo>
                  <a:lnTo>
                    <a:pt x="1314" y="222"/>
                  </a:lnTo>
                  <a:lnTo>
                    <a:pt x="1320" y="210"/>
                  </a:lnTo>
                  <a:lnTo>
                    <a:pt x="1326" y="204"/>
                  </a:lnTo>
                  <a:lnTo>
                    <a:pt x="1326" y="198"/>
                  </a:lnTo>
                  <a:lnTo>
                    <a:pt x="1320" y="192"/>
                  </a:lnTo>
                  <a:lnTo>
                    <a:pt x="1308" y="186"/>
                  </a:lnTo>
                  <a:lnTo>
                    <a:pt x="1326" y="168"/>
                  </a:lnTo>
                  <a:lnTo>
                    <a:pt x="1320" y="144"/>
                  </a:lnTo>
                  <a:lnTo>
                    <a:pt x="1302" y="144"/>
                  </a:lnTo>
                  <a:lnTo>
                    <a:pt x="1296" y="120"/>
                  </a:lnTo>
                  <a:lnTo>
                    <a:pt x="1290" y="120"/>
                  </a:lnTo>
                  <a:lnTo>
                    <a:pt x="1284" y="114"/>
                  </a:lnTo>
                  <a:lnTo>
                    <a:pt x="1272" y="108"/>
                  </a:lnTo>
                  <a:lnTo>
                    <a:pt x="1260" y="96"/>
                  </a:lnTo>
                  <a:lnTo>
                    <a:pt x="1254" y="84"/>
                  </a:lnTo>
                  <a:lnTo>
                    <a:pt x="1248" y="66"/>
                  </a:lnTo>
                  <a:lnTo>
                    <a:pt x="1236" y="60"/>
                  </a:lnTo>
                  <a:lnTo>
                    <a:pt x="1230" y="54"/>
                  </a:lnTo>
                  <a:lnTo>
                    <a:pt x="1218" y="66"/>
                  </a:lnTo>
                  <a:lnTo>
                    <a:pt x="1218" y="72"/>
                  </a:lnTo>
                  <a:lnTo>
                    <a:pt x="1206" y="84"/>
                  </a:lnTo>
                  <a:lnTo>
                    <a:pt x="1200" y="84"/>
                  </a:lnTo>
                  <a:lnTo>
                    <a:pt x="1188" y="78"/>
                  </a:lnTo>
                  <a:lnTo>
                    <a:pt x="1188" y="72"/>
                  </a:lnTo>
                  <a:lnTo>
                    <a:pt x="1176" y="66"/>
                  </a:lnTo>
                  <a:lnTo>
                    <a:pt x="1164" y="66"/>
                  </a:lnTo>
                  <a:lnTo>
                    <a:pt x="1158" y="72"/>
                  </a:lnTo>
                  <a:lnTo>
                    <a:pt x="1152" y="84"/>
                  </a:lnTo>
                  <a:lnTo>
                    <a:pt x="1146" y="90"/>
                  </a:lnTo>
                  <a:lnTo>
                    <a:pt x="1098" y="66"/>
                  </a:lnTo>
                  <a:lnTo>
                    <a:pt x="1098" y="42"/>
                  </a:lnTo>
                  <a:lnTo>
                    <a:pt x="1068" y="18"/>
                  </a:lnTo>
                  <a:lnTo>
                    <a:pt x="1062" y="6"/>
                  </a:lnTo>
                  <a:lnTo>
                    <a:pt x="1044" y="24"/>
                  </a:lnTo>
                  <a:lnTo>
                    <a:pt x="1026" y="30"/>
                  </a:lnTo>
                  <a:lnTo>
                    <a:pt x="1002" y="30"/>
                  </a:lnTo>
                  <a:lnTo>
                    <a:pt x="990" y="18"/>
                  </a:lnTo>
                  <a:lnTo>
                    <a:pt x="990" y="12"/>
                  </a:lnTo>
                  <a:lnTo>
                    <a:pt x="954" y="18"/>
                  </a:lnTo>
                  <a:lnTo>
                    <a:pt x="942" y="6"/>
                  </a:lnTo>
                  <a:lnTo>
                    <a:pt x="942" y="0"/>
                  </a:lnTo>
                  <a:lnTo>
                    <a:pt x="936" y="0"/>
                  </a:lnTo>
                  <a:lnTo>
                    <a:pt x="918" y="18"/>
                  </a:lnTo>
                  <a:lnTo>
                    <a:pt x="918" y="30"/>
                  </a:lnTo>
                  <a:lnTo>
                    <a:pt x="906" y="30"/>
                  </a:lnTo>
                  <a:lnTo>
                    <a:pt x="900" y="36"/>
                  </a:lnTo>
                  <a:lnTo>
                    <a:pt x="876" y="36"/>
                  </a:lnTo>
                  <a:lnTo>
                    <a:pt x="864" y="24"/>
                  </a:lnTo>
                  <a:lnTo>
                    <a:pt x="840" y="42"/>
                  </a:lnTo>
                  <a:lnTo>
                    <a:pt x="822" y="42"/>
                  </a:lnTo>
                  <a:lnTo>
                    <a:pt x="810" y="54"/>
                  </a:lnTo>
                  <a:lnTo>
                    <a:pt x="798" y="60"/>
                  </a:lnTo>
                  <a:lnTo>
                    <a:pt x="792" y="66"/>
                  </a:lnTo>
                  <a:lnTo>
                    <a:pt x="786" y="66"/>
                  </a:lnTo>
                  <a:lnTo>
                    <a:pt x="762" y="42"/>
                  </a:lnTo>
                  <a:lnTo>
                    <a:pt x="756" y="54"/>
                  </a:lnTo>
                  <a:lnTo>
                    <a:pt x="738" y="72"/>
                  </a:lnTo>
                  <a:lnTo>
                    <a:pt x="738" y="84"/>
                  </a:lnTo>
                  <a:lnTo>
                    <a:pt x="732" y="90"/>
                  </a:lnTo>
                  <a:lnTo>
                    <a:pt x="726" y="102"/>
                  </a:lnTo>
                  <a:lnTo>
                    <a:pt x="720" y="108"/>
                  </a:lnTo>
                  <a:lnTo>
                    <a:pt x="708" y="102"/>
                  </a:lnTo>
                  <a:lnTo>
                    <a:pt x="702" y="96"/>
                  </a:lnTo>
                  <a:lnTo>
                    <a:pt x="690" y="90"/>
                  </a:lnTo>
                  <a:lnTo>
                    <a:pt x="642" y="90"/>
                  </a:lnTo>
                  <a:lnTo>
                    <a:pt x="630" y="84"/>
                  </a:lnTo>
                  <a:lnTo>
                    <a:pt x="624" y="78"/>
                  </a:lnTo>
                  <a:lnTo>
                    <a:pt x="582" y="78"/>
                  </a:lnTo>
                  <a:lnTo>
                    <a:pt x="582" y="48"/>
                  </a:lnTo>
                  <a:lnTo>
                    <a:pt x="576" y="42"/>
                  </a:lnTo>
                  <a:lnTo>
                    <a:pt x="558" y="42"/>
                  </a:lnTo>
                  <a:lnTo>
                    <a:pt x="558" y="30"/>
                  </a:lnTo>
                  <a:lnTo>
                    <a:pt x="546" y="24"/>
                  </a:lnTo>
                  <a:lnTo>
                    <a:pt x="534" y="24"/>
                  </a:lnTo>
                  <a:lnTo>
                    <a:pt x="516" y="18"/>
                  </a:lnTo>
                  <a:lnTo>
                    <a:pt x="504" y="18"/>
                  </a:lnTo>
                  <a:lnTo>
                    <a:pt x="492" y="24"/>
                  </a:lnTo>
                  <a:lnTo>
                    <a:pt x="486" y="30"/>
                  </a:lnTo>
                  <a:lnTo>
                    <a:pt x="486" y="36"/>
                  </a:lnTo>
                  <a:lnTo>
                    <a:pt x="480" y="48"/>
                  </a:lnTo>
                  <a:lnTo>
                    <a:pt x="480" y="54"/>
                  </a:lnTo>
                  <a:lnTo>
                    <a:pt x="474" y="66"/>
                  </a:lnTo>
                  <a:lnTo>
                    <a:pt x="462" y="78"/>
                  </a:lnTo>
                  <a:lnTo>
                    <a:pt x="456" y="78"/>
                  </a:lnTo>
                  <a:lnTo>
                    <a:pt x="444" y="90"/>
                  </a:lnTo>
                  <a:lnTo>
                    <a:pt x="444" y="102"/>
                  </a:lnTo>
                  <a:lnTo>
                    <a:pt x="450" y="102"/>
                  </a:lnTo>
                  <a:lnTo>
                    <a:pt x="450" y="120"/>
                  </a:lnTo>
                  <a:lnTo>
                    <a:pt x="438" y="138"/>
                  </a:lnTo>
                  <a:lnTo>
                    <a:pt x="450" y="150"/>
                  </a:lnTo>
                  <a:lnTo>
                    <a:pt x="450" y="186"/>
                  </a:lnTo>
                  <a:lnTo>
                    <a:pt x="444" y="198"/>
                  </a:lnTo>
                  <a:lnTo>
                    <a:pt x="438" y="216"/>
                  </a:lnTo>
                  <a:lnTo>
                    <a:pt x="426" y="228"/>
                  </a:lnTo>
                  <a:lnTo>
                    <a:pt x="414" y="252"/>
                  </a:lnTo>
                  <a:lnTo>
                    <a:pt x="408" y="258"/>
                  </a:lnTo>
                  <a:lnTo>
                    <a:pt x="408" y="288"/>
                  </a:lnTo>
                  <a:lnTo>
                    <a:pt x="414" y="300"/>
                  </a:lnTo>
                  <a:lnTo>
                    <a:pt x="414" y="324"/>
                  </a:lnTo>
                  <a:lnTo>
                    <a:pt x="396" y="360"/>
                  </a:lnTo>
                  <a:lnTo>
                    <a:pt x="396" y="372"/>
                  </a:lnTo>
                  <a:lnTo>
                    <a:pt x="402" y="378"/>
                  </a:lnTo>
                  <a:lnTo>
                    <a:pt x="408" y="390"/>
                  </a:lnTo>
                  <a:lnTo>
                    <a:pt x="408" y="414"/>
                  </a:lnTo>
                  <a:lnTo>
                    <a:pt x="402" y="426"/>
                  </a:lnTo>
                  <a:lnTo>
                    <a:pt x="390" y="432"/>
                  </a:lnTo>
                  <a:lnTo>
                    <a:pt x="390" y="486"/>
                  </a:lnTo>
                  <a:lnTo>
                    <a:pt x="384" y="492"/>
                  </a:lnTo>
                  <a:lnTo>
                    <a:pt x="372" y="498"/>
                  </a:lnTo>
                  <a:lnTo>
                    <a:pt x="366" y="510"/>
                  </a:lnTo>
                  <a:lnTo>
                    <a:pt x="318" y="534"/>
                  </a:lnTo>
                  <a:lnTo>
                    <a:pt x="312" y="540"/>
                  </a:lnTo>
                  <a:lnTo>
                    <a:pt x="306" y="552"/>
                  </a:lnTo>
                  <a:lnTo>
                    <a:pt x="306" y="588"/>
                  </a:lnTo>
                  <a:lnTo>
                    <a:pt x="282" y="612"/>
                  </a:lnTo>
                  <a:lnTo>
                    <a:pt x="276" y="612"/>
                  </a:lnTo>
                  <a:lnTo>
                    <a:pt x="282" y="714"/>
                  </a:lnTo>
                  <a:lnTo>
                    <a:pt x="252" y="756"/>
                  </a:lnTo>
                  <a:lnTo>
                    <a:pt x="246" y="762"/>
                  </a:lnTo>
                  <a:lnTo>
                    <a:pt x="228" y="762"/>
                  </a:lnTo>
                  <a:lnTo>
                    <a:pt x="216" y="774"/>
                  </a:lnTo>
                  <a:lnTo>
                    <a:pt x="210" y="786"/>
                  </a:lnTo>
                  <a:lnTo>
                    <a:pt x="192" y="804"/>
                  </a:lnTo>
                  <a:lnTo>
                    <a:pt x="186" y="816"/>
                  </a:lnTo>
                  <a:lnTo>
                    <a:pt x="180" y="822"/>
                  </a:lnTo>
                  <a:lnTo>
                    <a:pt x="168" y="828"/>
                  </a:lnTo>
                  <a:lnTo>
                    <a:pt x="150" y="828"/>
                  </a:lnTo>
                  <a:lnTo>
                    <a:pt x="144" y="822"/>
                  </a:lnTo>
                  <a:lnTo>
                    <a:pt x="150" y="810"/>
                  </a:lnTo>
                  <a:lnTo>
                    <a:pt x="150" y="780"/>
                  </a:lnTo>
                  <a:lnTo>
                    <a:pt x="144" y="780"/>
                  </a:lnTo>
                  <a:lnTo>
                    <a:pt x="126" y="798"/>
                  </a:lnTo>
                  <a:lnTo>
                    <a:pt x="102" y="792"/>
                  </a:lnTo>
                  <a:lnTo>
                    <a:pt x="102" y="810"/>
                  </a:lnTo>
                  <a:lnTo>
                    <a:pt x="96" y="822"/>
                  </a:lnTo>
                  <a:lnTo>
                    <a:pt x="90" y="828"/>
                  </a:lnTo>
                  <a:lnTo>
                    <a:pt x="78" y="828"/>
                  </a:lnTo>
                  <a:lnTo>
                    <a:pt x="72" y="822"/>
                  </a:lnTo>
                  <a:lnTo>
                    <a:pt x="72" y="816"/>
                  </a:lnTo>
                  <a:lnTo>
                    <a:pt x="66" y="810"/>
                  </a:lnTo>
                  <a:lnTo>
                    <a:pt x="66" y="804"/>
                  </a:lnTo>
                  <a:lnTo>
                    <a:pt x="54" y="804"/>
                  </a:lnTo>
                  <a:lnTo>
                    <a:pt x="48" y="816"/>
                  </a:lnTo>
                  <a:lnTo>
                    <a:pt x="12" y="846"/>
                  </a:lnTo>
                  <a:lnTo>
                    <a:pt x="18" y="858"/>
                  </a:lnTo>
                  <a:lnTo>
                    <a:pt x="18" y="864"/>
                  </a:lnTo>
                  <a:lnTo>
                    <a:pt x="24" y="876"/>
                  </a:lnTo>
                  <a:lnTo>
                    <a:pt x="24" y="882"/>
                  </a:lnTo>
                  <a:lnTo>
                    <a:pt x="18" y="888"/>
                  </a:lnTo>
                  <a:lnTo>
                    <a:pt x="6" y="894"/>
                  </a:lnTo>
                  <a:lnTo>
                    <a:pt x="0" y="900"/>
                  </a:lnTo>
                  <a:lnTo>
                    <a:pt x="6" y="906"/>
                  </a:lnTo>
                  <a:lnTo>
                    <a:pt x="6" y="912"/>
                  </a:lnTo>
                  <a:lnTo>
                    <a:pt x="18" y="918"/>
                  </a:lnTo>
                  <a:lnTo>
                    <a:pt x="18" y="924"/>
                  </a:lnTo>
                  <a:lnTo>
                    <a:pt x="54" y="906"/>
                  </a:lnTo>
                  <a:lnTo>
                    <a:pt x="78" y="912"/>
                  </a:lnTo>
                  <a:lnTo>
                    <a:pt x="84" y="906"/>
                  </a:lnTo>
                  <a:lnTo>
                    <a:pt x="96" y="912"/>
                  </a:lnTo>
                  <a:lnTo>
                    <a:pt x="120" y="906"/>
                  </a:lnTo>
                  <a:lnTo>
                    <a:pt x="132" y="912"/>
                  </a:lnTo>
                  <a:lnTo>
                    <a:pt x="162" y="912"/>
                  </a:lnTo>
                  <a:lnTo>
                    <a:pt x="174" y="906"/>
                  </a:lnTo>
                  <a:lnTo>
                    <a:pt x="186" y="906"/>
                  </a:lnTo>
                  <a:lnTo>
                    <a:pt x="198" y="912"/>
                  </a:lnTo>
                  <a:lnTo>
                    <a:pt x="228" y="912"/>
                  </a:lnTo>
                  <a:lnTo>
                    <a:pt x="246" y="906"/>
                  </a:lnTo>
                  <a:lnTo>
                    <a:pt x="270" y="906"/>
                  </a:lnTo>
                  <a:lnTo>
                    <a:pt x="276" y="900"/>
                  </a:lnTo>
                  <a:lnTo>
                    <a:pt x="294" y="900"/>
                  </a:lnTo>
                  <a:lnTo>
                    <a:pt x="300" y="906"/>
                  </a:lnTo>
                  <a:lnTo>
                    <a:pt x="306" y="918"/>
                  </a:lnTo>
                  <a:lnTo>
                    <a:pt x="318" y="930"/>
                  </a:lnTo>
                  <a:lnTo>
                    <a:pt x="318" y="972"/>
                  </a:lnTo>
                  <a:lnTo>
                    <a:pt x="336" y="990"/>
                  </a:lnTo>
                  <a:lnTo>
                    <a:pt x="336" y="1014"/>
                  </a:lnTo>
                  <a:lnTo>
                    <a:pt x="330" y="1020"/>
                  </a:lnTo>
                  <a:lnTo>
                    <a:pt x="330" y="1026"/>
                  </a:lnTo>
                  <a:lnTo>
                    <a:pt x="336" y="1032"/>
                  </a:lnTo>
                  <a:lnTo>
                    <a:pt x="342" y="1032"/>
                  </a:lnTo>
                  <a:lnTo>
                    <a:pt x="354" y="1044"/>
                  </a:lnTo>
                  <a:lnTo>
                    <a:pt x="354" y="1056"/>
                  </a:lnTo>
                  <a:lnTo>
                    <a:pt x="360" y="1062"/>
                  </a:lnTo>
                  <a:lnTo>
                    <a:pt x="372" y="1086"/>
                  </a:lnTo>
                  <a:lnTo>
                    <a:pt x="402" y="1086"/>
                  </a:lnTo>
                  <a:lnTo>
                    <a:pt x="414" y="1092"/>
                  </a:lnTo>
                  <a:lnTo>
                    <a:pt x="420" y="1080"/>
                  </a:lnTo>
                  <a:lnTo>
                    <a:pt x="444" y="1080"/>
                  </a:lnTo>
                  <a:lnTo>
                    <a:pt x="456" y="1074"/>
                  </a:lnTo>
                  <a:lnTo>
                    <a:pt x="462" y="1080"/>
                  </a:lnTo>
                  <a:lnTo>
                    <a:pt x="504" y="1074"/>
                  </a:lnTo>
                  <a:lnTo>
                    <a:pt x="504" y="1056"/>
                  </a:lnTo>
                  <a:lnTo>
                    <a:pt x="510" y="1050"/>
                  </a:lnTo>
                  <a:lnTo>
                    <a:pt x="510" y="1044"/>
                  </a:lnTo>
                  <a:lnTo>
                    <a:pt x="522" y="1044"/>
                  </a:lnTo>
                  <a:lnTo>
                    <a:pt x="522" y="1032"/>
                  </a:lnTo>
                  <a:lnTo>
                    <a:pt x="516" y="1020"/>
                  </a:lnTo>
                  <a:lnTo>
                    <a:pt x="510" y="1014"/>
                  </a:lnTo>
                  <a:lnTo>
                    <a:pt x="510" y="1008"/>
                  </a:lnTo>
                  <a:lnTo>
                    <a:pt x="516" y="1002"/>
                  </a:lnTo>
                  <a:lnTo>
                    <a:pt x="564" y="1002"/>
                  </a:lnTo>
                  <a:lnTo>
                    <a:pt x="564" y="996"/>
                  </a:lnTo>
                  <a:lnTo>
                    <a:pt x="576" y="996"/>
                  </a:lnTo>
                  <a:lnTo>
                    <a:pt x="588" y="1002"/>
                  </a:lnTo>
                  <a:lnTo>
                    <a:pt x="588" y="1026"/>
                  </a:lnTo>
                  <a:lnTo>
                    <a:pt x="678" y="1026"/>
                  </a:lnTo>
                  <a:lnTo>
                    <a:pt x="678" y="1050"/>
                  </a:lnTo>
                  <a:lnTo>
                    <a:pt x="666" y="1068"/>
                  </a:lnTo>
                  <a:lnTo>
                    <a:pt x="672" y="1086"/>
                  </a:lnTo>
                  <a:lnTo>
                    <a:pt x="684" y="1098"/>
                  </a:lnTo>
                  <a:lnTo>
                    <a:pt x="690" y="1110"/>
                  </a:lnTo>
                  <a:lnTo>
                    <a:pt x="690" y="1122"/>
                  </a:lnTo>
                  <a:lnTo>
                    <a:pt x="684" y="1134"/>
                  </a:lnTo>
                  <a:lnTo>
                    <a:pt x="678" y="1140"/>
                  </a:lnTo>
                  <a:lnTo>
                    <a:pt x="684" y="1164"/>
                  </a:lnTo>
                  <a:lnTo>
                    <a:pt x="684" y="1176"/>
                  </a:lnTo>
                  <a:lnTo>
                    <a:pt x="678" y="1182"/>
                  </a:lnTo>
                  <a:lnTo>
                    <a:pt x="678" y="1194"/>
                  </a:lnTo>
                  <a:lnTo>
                    <a:pt x="684" y="1212"/>
                  </a:lnTo>
                  <a:lnTo>
                    <a:pt x="696" y="1230"/>
                  </a:lnTo>
                  <a:lnTo>
                    <a:pt x="708" y="1254"/>
                  </a:lnTo>
                  <a:lnTo>
                    <a:pt x="714" y="1260"/>
                  </a:lnTo>
                  <a:lnTo>
                    <a:pt x="714" y="1278"/>
                  </a:lnTo>
                  <a:lnTo>
                    <a:pt x="708" y="1290"/>
                  </a:lnTo>
                  <a:lnTo>
                    <a:pt x="708" y="1302"/>
                  </a:lnTo>
                  <a:lnTo>
                    <a:pt x="702" y="1308"/>
                  </a:lnTo>
                  <a:lnTo>
                    <a:pt x="702" y="1332"/>
                  </a:lnTo>
                  <a:lnTo>
                    <a:pt x="708" y="1338"/>
                  </a:lnTo>
                  <a:lnTo>
                    <a:pt x="714" y="1338"/>
                  </a:lnTo>
                  <a:lnTo>
                    <a:pt x="720" y="1344"/>
                  </a:lnTo>
                  <a:lnTo>
                    <a:pt x="726" y="1326"/>
                  </a:lnTo>
                  <a:lnTo>
                    <a:pt x="756" y="1332"/>
                  </a:lnTo>
                  <a:lnTo>
                    <a:pt x="780" y="1326"/>
                  </a:lnTo>
                  <a:lnTo>
                    <a:pt x="780" y="1314"/>
                  </a:lnTo>
                  <a:lnTo>
                    <a:pt x="792" y="1314"/>
                  </a:lnTo>
                  <a:lnTo>
                    <a:pt x="804" y="1326"/>
                  </a:lnTo>
                  <a:lnTo>
                    <a:pt x="828" y="1326"/>
                  </a:lnTo>
                  <a:lnTo>
                    <a:pt x="834" y="1308"/>
                  </a:lnTo>
                  <a:lnTo>
                    <a:pt x="840" y="1320"/>
                  </a:lnTo>
                  <a:lnTo>
                    <a:pt x="858" y="1320"/>
                  </a:lnTo>
                  <a:lnTo>
                    <a:pt x="858" y="1350"/>
                  </a:lnTo>
                  <a:lnTo>
                    <a:pt x="864" y="1356"/>
                  </a:lnTo>
                  <a:lnTo>
                    <a:pt x="882" y="1356"/>
                  </a:lnTo>
                  <a:lnTo>
                    <a:pt x="882" y="1350"/>
                  </a:lnTo>
                  <a:lnTo>
                    <a:pt x="876" y="1344"/>
                  </a:lnTo>
                  <a:lnTo>
                    <a:pt x="918" y="1338"/>
                  </a:lnTo>
                  <a:lnTo>
                    <a:pt x="918" y="1356"/>
                  </a:lnTo>
                  <a:lnTo>
                    <a:pt x="924" y="1368"/>
                  </a:lnTo>
                  <a:lnTo>
                    <a:pt x="930" y="1374"/>
                  </a:lnTo>
                  <a:lnTo>
                    <a:pt x="948" y="1386"/>
                  </a:lnTo>
                  <a:lnTo>
                    <a:pt x="984" y="1392"/>
                  </a:lnTo>
                  <a:lnTo>
                    <a:pt x="1014" y="1398"/>
                  </a:lnTo>
                  <a:lnTo>
                    <a:pt x="1032" y="1398"/>
                  </a:lnTo>
                  <a:lnTo>
                    <a:pt x="1032" y="1392"/>
                  </a:lnTo>
                  <a:lnTo>
                    <a:pt x="1038" y="1386"/>
                  </a:lnTo>
                  <a:lnTo>
                    <a:pt x="1038" y="1368"/>
                  </a:lnTo>
                  <a:lnTo>
                    <a:pt x="1044" y="1362"/>
                  </a:lnTo>
                  <a:lnTo>
                    <a:pt x="1050" y="1362"/>
                  </a:lnTo>
                  <a:lnTo>
                    <a:pt x="1062" y="1374"/>
                  </a:lnTo>
                  <a:lnTo>
                    <a:pt x="1062" y="1386"/>
                  </a:lnTo>
                  <a:lnTo>
                    <a:pt x="1068" y="1392"/>
                  </a:lnTo>
                  <a:lnTo>
                    <a:pt x="1080" y="1392"/>
                  </a:lnTo>
                  <a:lnTo>
                    <a:pt x="1080" y="1404"/>
                  </a:lnTo>
                  <a:lnTo>
                    <a:pt x="1074" y="1404"/>
                  </a:lnTo>
                  <a:lnTo>
                    <a:pt x="1074" y="1416"/>
                  </a:lnTo>
                  <a:lnTo>
                    <a:pt x="1104" y="1416"/>
                  </a:lnTo>
                  <a:lnTo>
                    <a:pt x="1110" y="1422"/>
                  </a:lnTo>
                  <a:lnTo>
                    <a:pt x="1110" y="1434"/>
                  </a:lnTo>
                  <a:lnTo>
                    <a:pt x="1122" y="1434"/>
                  </a:lnTo>
                  <a:lnTo>
                    <a:pt x="1128" y="1428"/>
                  </a:lnTo>
                  <a:lnTo>
                    <a:pt x="1134" y="1428"/>
                  </a:lnTo>
                  <a:lnTo>
                    <a:pt x="1140" y="1434"/>
                  </a:lnTo>
                  <a:lnTo>
                    <a:pt x="1146" y="1446"/>
                  </a:lnTo>
                  <a:lnTo>
                    <a:pt x="1146" y="1452"/>
                  </a:lnTo>
                  <a:lnTo>
                    <a:pt x="1152" y="1464"/>
                  </a:lnTo>
                  <a:lnTo>
                    <a:pt x="1164" y="1464"/>
                  </a:lnTo>
                  <a:lnTo>
                    <a:pt x="1176" y="1476"/>
                  </a:lnTo>
                  <a:lnTo>
                    <a:pt x="1176" y="1488"/>
                  </a:lnTo>
                  <a:lnTo>
                    <a:pt x="1182" y="1500"/>
                  </a:lnTo>
                  <a:lnTo>
                    <a:pt x="1182" y="1512"/>
                  </a:lnTo>
                  <a:lnTo>
                    <a:pt x="1200" y="1512"/>
                  </a:lnTo>
                  <a:lnTo>
                    <a:pt x="1218" y="1500"/>
                  </a:lnTo>
                  <a:lnTo>
                    <a:pt x="1224" y="1512"/>
                  </a:lnTo>
                  <a:lnTo>
                    <a:pt x="1224" y="1518"/>
                  </a:lnTo>
                  <a:lnTo>
                    <a:pt x="1230" y="1518"/>
                  </a:lnTo>
                  <a:lnTo>
                    <a:pt x="1236" y="1500"/>
                  </a:lnTo>
                  <a:lnTo>
                    <a:pt x="1242" y="1464"/>
                  </a:lnTo>
                  <a:lnTo>
                    <a:pt x="1242" y="1416"/>
                  </a:lnTo>
                  <a:lnTo>
                    <a:pt x="1218" y="1416"/>
                  </a:lnTo>
                  <a:lnTo>
                    <a:pt x="1218" y="1434"/>
                  </a:lnTo>
                  <a:lnTo>
                    <a:pt x="1212" y="1440"/>
                  </a:lnTo>
                  <a:lnTo>
                    <a:pt x="1206" y="1440"/>
                  </a:lnTo>
                  <a:lnTo>
                    <a:pt x="1194" y="1434"/>
                  </a:lnTo>
                  <a:lnTo>
                    <a:pt x="1164" y="1404"/>
                  </a:lnTo>
                  <a:lnTo>
                    <a:pt x="1158" y="1404"/>
                  </a:lnTo>
                  <a:lnTo>
                    <a:pt x="1158" y="1398"/>
                  </a:lnTo>
                  <a:lnTo>
                    <a:pt x="1152" y="1398"/>
                  </a:lnTo>
                  <a:lnTo>
                    <a:pt x="1140" y="1386"/>
                  </a:lnTo>
                  <a:lnTo>
                    <a:pt x="1140" y="1362"/>
                  </a:lnTo>
                  <a:lnTo>
                    <a:pt x="1146" y="1350"/>
                  </a:lnTo>
                  <a:lnTo>
                    <a:pt x="1152" y="1332"/>
                  </a:lnTo>
                  <a:lnTo>
                    <a:pt x="1158" y="1320"/>
                  </a:lnTo>
                  <a:lnTo>
                    <a:pt x="1170" y="1308"/>
                  </a:lnTo>
                  <a:lnTo>
                    <a:pt x="1170" y="1254"/>
                  </a:lnTo>
                  <a:lnTo>
                    <a:pt x="1164" y="1236"/>
                  </a:lnTo>
                  <a:lnTo>
                    <a:pt x="1164" y="1212"/>
                  </a:lnTo>
                  <a:lnTo>
                    <a:pt x="1158" y="1206"/>
                  </a:lnTo>
                  <a:lnTo>
                    <a:pt x="1158" y="1200"/>
                  </a:lnTo>
                  <a:lnTo>
                    <a:pt x="1152" y="1194"/>
                  </a:lnTo>
                  <a:lnTo>
                    <a:pt x="1152" y="1188"/>
                  </a:lnTo>
                  <a:lnTo>
                    <a:pt x="1140" y="1176"/>
                  </a:lnTo>
                  <a:lnTo>
                    <a:pt x="1146" y="1176"/>
                  </a:lnTo>
                  <a:lnTo>
                    <a:pt x="1152" y="1170"/>
                  </a:lnTo>
                  <a:lnTo>
                    <a:pt x="1164" y="1164"/>
                  </a:lnTo>
                  <a:lnTo>
                    <a:pt x="1182" y="1146"/>
                  </a:lnTo>
                  <a:lnTo>
                    <a:pt x="1182" y="1116"/>
                  </a:lnTo>
                  <a:lnTo>
                    <a:pt x="1194" y="1116"/>
                  </a:lnTo>
                  <a:lnTo>
                    <a:pt x="1212" y="1110"/>
                  </a:lnTo>
                  <a:lnTo>
                    <a:pt x="1230" y="1110"/>
                  </a:lnTo>
                  <a:lnTo>
                    <a:pt x="1242" y="1104"/>
                  </a:lnTo>
                  <a:lnTo>
                    <a:pt x="1260" y="1104"/>
                  </a:lnTo>
                  <a:lnTo>
                    <a:pt x="1284" y="1092"/>
                  </a:lnTo>
                  <a:lnTo>
                    <a:pt x="1290" y="1092"/>
                  </a:lnTo>
                  <a:lnTo>
                    <a:pt x="1290" y="1086"/>
                  </a:lnTo>
                  <a:lnTo>
                    <a:pt x="1284" y="1074"/>
                  </a:lnTo>
                  <a:lnTo>
                    <a:pt x="1272" y="1062"/>
                  </a:lnTo>
                  <a:lnTo>
                    <a:pt x="1272" y="1014"/>
                  </a:lnTo>
                  <a:lnTo>
                    <a:pt x="1248" y="1014"/>
                  </a:lnTo>
                  <a:lnTo>
                    <a:pt x="1248" y="1008"/>
                  </a:lnTo>
                  <a:lnTo>
                    <a:pt x="1242" y="996"/>
                  </a:lnTo>
                  <a:lnTo>
                    <a:pt x="1242" y="978"/>
                  </a:lnTo>
                  <a:lnTo>
                    <a:pt x="1236" y="972"/>
                  </a:lnTo>
                  <a:lnTo>
                    <a:pt x="1224" y="966"/>
                  </a:lnTo>
                  <a:lnTo>
                    <a:pt x="1218" y="960"/>
                  </a:lnTo>
                  <a:lnTo>
                    <a:pt x="1206" y="936"/>
                  </a:lnTo>
                  <a:lnTo>
                    <a:pt x="1206" y="906"/>
                  </a:lnTo>
                  <a:lnTo>
                    <a:pt x="1212" y="900"/>
                  </a:lnTo>
                  <a:lnTo>
                    <a:pt x="1212" y="876"/>
                  </a:lnTo>
                  <a:lnTo>
                    <a:pt x="1200" y="864"/>
                  </a:lnTo>
                  <a:lnTo>
                    <a:pt x="1194" y="852"/>
                  </a:lnTo>
                  <a:lnTo>
                    <a:pt x="1194" y="804"/>
                  </a:lnTo>
                  <a:lnTo>
                    <a:pt x="1200" y="780"/>
                  </a:lnTo>
                  <a:lnTo>
                    <a:pt x="1200" y="750"/>
                  </a:lnTo>
                  <a:lnTo>
                    <a:pt x="1212" y="738"/>
                  </a:lnTo>
                  <a:lnTo>
                    <a:pt x="1218" y="744"/>
                  </a:lnTo>
                  <a:lnTo>
                    <a:pt x="1218" y="732"/>
                  </a:lnTo>
                  <a:lnTo>
                    <a:pt x="1224" y="726"/>
                  </a:lnTo>
                  <a:lnTo>
                    <a:pt x="1224" y="696"/>
                  </a:lnTo>
                  <a:lnTo>
                    <a:pt x="1218" y="690"/>
                  </a:lnTo>
                  <a:lnTo>
                    <a:pt x="1206" y="684"/>
                  </a:lnTo>
                  <a:lnTo>
                    <a:pt x="1200" y="678"/>
                  </a:lnTo>
                  <a:lnTo>
                    <a:pt x="1188" y="648"/>
                  </a:lnTo>
                  <a:lnTo>
                    <a:pt x="1182" y="642"/>
                  </a:lnTo>
                  <a:lnTo>
                    <a:pt x="1176" y="642"/>
                  </a:lnTo>
                  <a:lnTo>
                    <a:pt x="1176" y="636"/>
                  </a:lnTo>
                  <a:lnTo>
                    <a:pt x="1182" y="624"/>
                  </a:lnTo>
                  <a:lnTo>
                    <a:pt x="1194" y="618"/>
                  </a:lnTo>
                  <a:lnTo>
                    <a:pt x="1206" y="606"/>
                  </a:lnTo>
                  <a:lnTo>
                    <a:pt x="1206" y="594"/>
                  </a:lnTo>
                  <a:lnTo>
                    <a:pt x="1200" y="588"/>
                  </a:lnTo>
                  <a:lnTo>
                    <a:pt x="1194" y="576"/>
                  </a:lnTo>
                  <a:lnTo>
                    <a:pt x="1194" y="570"/>
                  </a:lnTo>
                  <a:lnTo>
                    <a:pt x="1200" y="564"/>
                  </a:lnTo>
                  <a:lnTo>
                    <a:pt x="1224" y="552"/>
                  </a:lnTo>
                  <a:lnTo>
                    <a:pt x="1230" y="546"/>
                  </a:lnTo>
                  <a:lnTo>
                    <a:pt x="1236" y="546"/>
                  </a:lnTo>
                  <a:lnTo>
                    <a:pt x="1242" y="46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64" name="Congo (Brazzaville)" descr="© INSCALE GmbH, 05.05.2010&#10;http://www.presentationload.com/">
              <a:extLst>
                <a:ext uri="{FF2B5EF4-FFF2-40B4-BE49-F238E27FC236}">
                  <a16:creationId xmlns:a16="http://schemas.microsoft.com/office/drawing/2014/main" id="{F8F861A4-6EC1-459A-AECF-6220D07F77BE}"/>
                </a:ext>
              </a:extLst>
            </p:cNvPr>
            <p:cNvSpPr>
              <a:spLocks/>
            </p:cNvSpPr>
            <p:nvPr/>
          </p:nvSpPr>
          <p:spPr bwMode="gray">
            <a:xfrm>
              <a:off x="5897759" y="4385890"/>
              <a:ext cx="236547" cy="314222"/>
            </a:xfrm>
            <a:custGeom>
              <a:avLst/>
              <a:gdLst>
                <a:gd name="T0" fmla="*/ 2147483647 w 534"/>
                <a:gd name="T1" fmla="*/ 2147483647 h 702"/>
                <a:gd name="T2" fmla="*/ 2147483647 w 534"/>
                <a:gd name="T3" fmla="*/ 2147483647 h 702"/>
                <a:gd name="T4" fmla="*/ 2147483647 w 534"/>
                <a:gd name="T5" fmla="*/ 2147483647 h 702"/>
                <a:gd name="T6" fmla="*/ 2147483647 w 534"/>
                <a:gd name="T7" fmla="*/ 2147483647 h 702"/>
                <a:gd name="T8" fmla="*/ 2147483647 w 534"/>
                <a:gd name="T9" fmla="*/ 2147483647 h 702"/>
                <a:gd name="T10" fmla="*/ 2147483647 w 534"/>
                <a:gd name="T11" fmla="*/ 2147483647 h 702"/>
                <a:gd name="T12" fmla="*/ 2147483647 w 534"/>
                <a:gd name="T13" fmla="*/ 2147483647 h 702"/>
                <a:gd name="T14" fmla="*/ 2147483647 w 534"/>
                <a:gd name="T15" fmla="*/ 2147483647 h 702"/>
                <a:gd name="T16" fmla="*/ 2147483647 w 534"/>
                <a:gd name="T17" fmla="*/ 2147483647 h 702"/>
                <a:gd name="T18" fmla="*/ 2147483647 w 534"/>
                <a:gd name="T19" fmla="*/ 2147483647 h 702"/>
                <a:gd name="T20" fmla="*/ 2147483647 w 534"/>
                <a:gd name="T21" fmla="*/ 2147483647 h 702"/>
                <a:gd name="T22" fmla="*/ 2147483647 w 534"/>
                <a:gd name="T23" fmla="*/ 2147483647 h 702"/>
                <a:gd name="T24" fmla="*/ 2147483647 w 534"/>
                <a:gd name="T25" fmla="*/ 2147483647 h 702"/>
                <a:gd name="T26" fmla="*/ 2147483647 w 534"/>
                <a:gd name="T27" fmla="*/ 2147483647 h 702"/>
                <a:gd name="T28" fmla="*/ 2147483647 w 534"/>
                <a:gd name="T29" fmla="*/ 2147483647 h 702"/>
                <a:gd name="T30" fmla="*/ 2147483647 w 534"/>
                <a:gd name="T31" fmla="*/ 2147483647 h 702"/>
                <a:gd name="T32" fmla="*/ 2147483647 w 534"/>
                <a:gd name="T33" fmla="*/ 2147483647 h 702"/>
                <a:gd name="T34" fmla="*/ 2147483647 w 534"/>
                <a:gd name="T35" fmla="*/ 2147483647 h 702"/>
                <a:gd name="T36" fmla="*/ 2147483647 w 534"/>
                <a:gd name="T37" fmla="*/ 2147483647 h 702"/>
                <a:gd name="T38" fmla="*/ 2147483647 w 534"/>
                <a:gd name="T39" fmla="*/ 2147483647 h 702"/>
                <a:gd name="T40" fmla="*/ 2147483647 w 534"/>
                <a:gd name="T41" fmla="*/ 2147483647 h 702"/>
                <a:gd name="T42" fmla="*/ 2147483647 w 534"/>
                <a:gd name="T43" fmla="*/ 2147483647 h 702"/>
                <a:gd name="T44" fmla="*/ 2147483647 w 534"/>
                <a:gd name="T45" fmla="*/ 2147483647 h 702"/>
                <a:gd name="T46" fmla="*/ 2147483647 w 534"/>
                <a:gd name="T47" fmla="*/ 2147483647 h 702"/>
                <a:gd name="T48" fmla="*/ 2147483647 w 534"/>
                <a:gd name="T49" fmla="*/ 2147483647 h 702"/>
                <a:gd name="T50" fmla="*/ 0 w 534"/>
                <a:gd name="T51" fmla="*/ 2147483647 h 702"/>
                <a:gd name="T52" fmla="*/ 2147483647 w 534"/>
                <a:gd name="T53" fmla="*/ 2147483647 h 702"/>
                <a:gd name="T54" fmla="*/ 2147483647 w 534"/>
                <a:gd name="T55" fmla="*/ 2147483647 h 702"/>
                <a:gd name="T56" fmla="*/ 2147483647 w 534"/>
                <a:gd name="T57" fmla="*/ 2147483647 h 702"/>
                <a:gd name="T58" fmla="*/ 2147483647 w 534"/>
                <a:gd name="T59" fmla="*/ 2147483647 h 702"/>
                <a:gd name="T60" fmla="*/ 2147483647 w 534"/>
                <a:gd name="T61" fmla="*/ 2147483647 h 702"/>
                <a:gd name="T62" fmla="*/ 2147483647 w 534"/>
                <a:gd name="T63" fmla="*/ 2147483647 h 702"/>
                <a:gd name="T64" fmla="*/ 2147483647 w 534"/>
                <a:gd name="T65" fmla="*/ 2147483647 h 702"/>
                <a:gd name="T66" fmla="*/ 2147483647 w 534"/>
                <a:gd name="T67" fmla="*/ 2147483647 h 702"/>
                <a:gd name="T68" fmla="*/ 2147483647 w 534"/>
                <a:gd name="T69" fmla="*/ 2147483647 h 702"/>
                <a:gd name="T70" fmla="*/ 2147483647 w 534"/>
                <a:gd name="T71" fmla="*/ 2147483647 h 702"/>
                <a:gd name="T72" fmla="*/ 2147483647 w 534"/>
                <a:gd name="T73" fmla="*/ 2147483647 h 702"/>
                <a:gd name="T74" fmla="*/ 2147483647 w 534"/>
                <a:gd name="T75" fmla="*/ 2147483647 h 702"/>
                <a:gd name="T76" fmla="*/ 2147483647 w 534"/>
                <a:gd name="T77" fmla="*/ 2147483647 h 702"/>
                <a:gd name="T78" fmla="*/ 2147483647 w 534"/>
                <a:gd name="T79" fmla="*/ 2147483647 h 702"/>
                <a:gd name="T80" fmla="*/ 2147483647 w 534"/>
                <a:gd name="T81" fmla="*/ 2147483647 h 702"/>
                <a:gd name="T82" fmla="*/ 2147483647 w 534"/>
                <a:gd name="T83" fmla="*/ 2147483647 h 702"/>
                <a:gd name="T84" fmla="*/ 2147483647 w 534"/>
                <a:gd name="T85" fmla="*/ 2147483647 h 702"/>
                <a:gd name="T86" fmla="*/ 2147483647 w 534"/>
                <a:gd name="T87" fmla="*/ 2147483647 h 702"/>
                <a:gd name="T88" fmla="*/ 2147483647 w 534"/>
                <a:gd name="T89" fmla="*/ 2147483647 h 702"/>
                <a:gd name="T90" fmla="*/ 2147483647 w 534"/>
                <a:gd name="T91" fmla="*/ 2147483647 h 702"/>
                <a:gd name="T92" fmla="*/ 2147483647 w 534"/>
                <a:gd name="T93" fmla="*/ 2147483647 h 702"/>
                <a:gd name="T94" fmla="*/ 2147483647 w 534"/>
                <a:gd name="T95" fmla="*/ 2147483647 h 702"/>
                <a:gd name="T96" fmla="*/ 2147483647 w 534"/>
                <a:gd name="T97" fmla="*/ 2147483647 h 702"/>
                <a:gd name="T98" fmla="*/ 2147483647 w 534"/>
                <a:gd name="T99" fmla="*/ 2147483647 h 702"/>
                <a:gd name="T100" fmla="*/ 2147483647 w 534"/>
                <a:gd name="T101" fmla="*/ 2147483647 h 702"/>
                <a:gd name="T102" fmla="*/ 2147483647 w 534"/>
                <a:gd name="T103" fmla="*/ 2147483647 h 70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534"/>
                <a:gd name="T157" fmla="*/ 0 h 702"/>
                <a:gd name="T158" fmla="*/ 534 w 534"/>
                <a:gd name="T159" fmla="*/ 702 h 70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534" h="702">
                  <a:moveTo>
                    <a:pt x="366" y="120"/>
                  </a:moveTo>
                  <a:lnTo>
                    <a:pt x="360" y="126"/>
                  </a:lnTo>
                  <a:lnTo>
                    <a:pt x="354" y="168"/>
                  </a:lnTo>
                  <a:lnTo>
                    <a:pt x="330" y="144"/>
                  </a:lnTo>
                  <a:lnTo>
                    <a:pt x="294" y="144"/>
                  </a:lnTo>
                  <a:lnTo>
                    <a:pt x="288" y="138"/>
                  </a:lnTo>
                  <a:lnTo>
                    <a:pt x="276" y="138"/>
                  </a:lnTo>
                  <a:lnTo>
                    <a:pt x="270" y="132"/>
                  </a:lnTo>
                  <a:lnTo>
                    <a:pt x="258" y="126"/>
                  </a:lnTo>
                  <a:lnTo>
                    <a:pt x="210" y="126"/>
                  </a:lnTo>
                  <a:lnTo>
                    <a:pt x="192" y="132"/>
                  </a:lnTo>
                  <a:lnTo>
                    <a:pt x="162" y="132"/>
                  </a:lnTo>
                  <a:lnTo>
                    <a:pt x="144" y="162"/>
                  </a:lnTo>
                  <a:lnTo>
                    <a:pt x="150" y="198"/>
                  </a:lnTo>
                  <a:lnTo>
                    <a:pt x="156" y="204"/>
                  </a:lnTo>
                  <a:lnTo>
                    <a:pt x="180" y="204"/>
                  </a:lnTo>
                  <a:lnTo>
                    <a:pt x="186" y="198"/>
                  </a:lnTo>
                  <a:lnTo>
                    <a:pt x="186" y="180"/>
                  </a:lnTo>
                  <a:lnTo>
                    <a:pt x="204" y="180"/>
                  </a:lnTo>
                  <a:lnTo>
                    <a:pt x="210" y="186"/>
                  </a:lnTo>
                  <a:lnTo>
                    <a:pt x="222" y="186"/>
                  </a:lnTo>
                  <a:lnTo>
                    <a:pt x="222" y="192"/>
                  </a:lnTo>
                  <a:lnTo>
                    <a:pt x="228" y="198"/>
                  </a:lnTo>
                  <a:lnTo>
                    <a:pt x="228" y="216"/>
                  </a:lnTo>
                  <a:lnTo>
                    <a:pt x="240" y="222"/>
                  </a:lnTo>
                  <a:lnTo>
                    <a:pt x="240" y="234"/>
                  </a:lnTo>
                  <a:lnTo>
                    <a:pt x="234" y="240"/>
                  </a:lnTo>
                  <a:lnTo>
                    <a:pt x="228" y="252"/>
                  </a:lnTo>
                  <a:lnTo>
                    <a:pt x="222" y="258"/>
                  </a:lnTo>
                  <a:lnTo>
                    <a:pt x="210" y="258"/>
                  </a:lnTo>
                  <a:lnTo>
                    <a:pt x="198" y="282"/>
                  </a:lnTo>
                  <a:lnTo>
                    <a:pt x="198" y="318"/>
                  </a:lnTo>
                  <a:lnTo>
                    <a:pt x="216" y="324"/>
                  </a:lnTo>
                  <a:lnTo>
                    <a:pt x="222" y="342"/>
                  </a:lnTo>
                  <a:lnTo>
                    <a:pt x="240" y="342"/>
                  </a:lnTo>
                  <a:lnTo>
                    <a:pt x="246" y="348"/>
                  </a:lnTo>
                  <a:lnTo>
                    <a:pt x="246" y="360"/>
                  </a:lnTo>
                  <a:lnTo>
                    <a:pt x="240" y="366"/>
                  </a:lnTo>
                  <a:lnTo>
                    <a:pt x="240" y="414"/>
                  </a:lnTo>
                  <a:lnTo>
                    <a:pt x="234" y="426"/>
                  </a:lnTo>
                  <a:lnTo>
                    <a:pt x="240" y="450"/>
                  </a:lnTo>
                  <a:lnTo>
                    <a:pt x="234" y="456"/>
                  </a:lnTo>
                  <a:lnTo>
                    <a:pt x="222" y="462"/>
                  </a:lnTo>
                  <a:lnTo>
                    <a:pt x="222" y="486"/>
                  </a:lnTo>
                  <a:lnTo>
                    <a:pt x="216" y="498"/>
                  </a:lnTo>
                  <a:lnTo>
                    <a:pt x="210" y="504"/>
                  </a:lnTo>
                  <a:lnTo>
                    <a:pt x="198" y="504"/>
                  </a:lnTo>
                  <a:lnTo>
                    <a:pt x="192" y="498"/>
                  </a:lnTo>
                  <a:lnTo>
                    <a:pt x="192" y="468"/>
                  </a:lnTo>
                  <a:lnTo>
                    <a:pt x="186" y="468"/>
                  </a:lnTo>
                  <a:lnTo>
                    <a:pt x="180" y="474"/>
                  </a:lnTo>
                  <a:lnTo>
                    <a:pt x="174" y="486"/>
                  </a:lnTo>
                  <a:lnTo>
                    <a:pt x="168" y="492"/>
                  </a:lnTo>
                  <a:lnTo>
                    <a:pt x="138" y="492"/>
                  </a:lnTo>
                  <a:lnTo>
                    <a:pt x="120" y="450"/>
                  </a:lnTo>
                  <a:lnTo>
                    <a:pt x="90" y="450"/>
                  </a:lnTo>
                  <a:lnTo>
                    <a:pt x="90" y="456"/>
                  </a:lnTo>
                  <a:lnTo>
                    <a:pt x="108" y="474"/>
                  </a:lnTo>
                  <a:lnTo>
                    <a:pt x="96" y="480"/>
                  </a:lnTo>
                  <a:lnTo>
                    <a:pt x="90" y="492"/>
                  </a:lnTo>
                  <a:lnTo>
                    <a:pt x="84" y="498"/>
                  </a:lnTo>
                  <a:lnTo>
                    <a:pt x="66" y="498"/>
                  </a:lnTo>
                  <a:lnTo>
                    <a:pt x="54" y="492"/>
                  </a:lnTo>
                  <a:lnTo>
                    <a:pt x="42" y="492"/>
                  </a:lnTo>
                  <a:lnTo>
                    <a:pt x="36" y="486"/>
                  </a:lnTo>
                  <a:lnTo>
                    <a:pt x="30" y="486"/>
                  </a:lnTo>
                  <a:lnTo>
                    <a:pt x="30" y="504"/>
                  </a:lnTo>
                  <a:lnTo>
                    <a:pt x="36" y="510"/>
                  </a:lnTo>
                  <a:lnTo>
                    <a:pt x="36" y="522"/>
                  </a:lnTo>
                  <a:lnTo>
                    <a:pt x="24" y="522"/>
                  </a:lnTo>
                  <a:lnTo>
                    <a:pt x="54" y="540"/>
                  </a:lnTo>
                  <a:lnTo>
                    <a:pt x="36" y="552"/>
                  </a:lnTo>
                  <a:lnTo>
                    <a:pt x="54" y="564"/>
                  </a:lnTo>
                  <a:lnTo>
                    <a:pt x="54" y="600"/>
                  </a:lnTo>
                  <a:lnTo>
                    <a:pt x="48" y="606"/>
                  </a:lnTo>
                  <a:lnTo>
                    <a:pt x="30" y="588"/>
                  </a:lnTo>
                  <a:lnTo>
                    <a:pt x="6" y="600"/>
                  </a:lnTo>
                  <a:lnTo>
                    <a:pt x="0" y="618"/>
                  </a:lnTo>
                  <a:lnTo>
                    <a:pt x="54" y="666"/>
                  </a:lnTo>
                  <a:lnTo>
                    <a:pt x="54" y="684"/>
                  </a:lnTo>
                  <a:lnTo>
                    <a:pt x="72" y="702"/>
                  </a:lnTo>
                  <a:lnTo>
                    <a:pt x="72" y="690"/>
                  </a:lnTo>
                  <a:lnTo>
                    <a:pt x="90" y="690"/>
                  </a:lnTo>
                  <a:lnTo>
                    <a:pt x="90" y="672"/>
                  </a:lnTo>
                  <a:lnTo>
                    <a:pt x="102" y="666"/>
                  </a:lnTo>
                  <a:lnTo>
                    <a:pt x="108" y="660"/>
                  </a:lnTo>
                  <a:lnTo>
                    <a:pt x="120" y="654"/>
                  </a:lnTo>
                  <a:lnTo>
                    <a:pt x="126" y="648"/>
                  </a:lnTo>
                  <a:lnTo>
                    <a:pt x="132" y="654"/>
                  </a:lnTo>
                  <a:lnTo>
                    <a:pt x="132" y="660"/>
                  </a:lnTo>
                  <a:lnTo>
                    <a:pt x="138" y="666"/>
                  </a:lnTo>
                  <a:lnTo>
                    <a:pt x="138" y="672"/>
                  </a:lnTo>
                  <a:lnTo>
                    <a:pt x="150" y="672"/>
                  </a:lnTo>
                  <a:lnTo>
                    <a:pt x="150" y="678"/>
                  </a:lnTo>
                  <a:lnTo>
                    <a:pt x="156" y="684"/>
                  </a:lnTo>
                  <a:lnTo>
                    <a:pt x="156" y="690"/>
                  </a:lnTo>
                  <a:lnTo>
                    <a:pt x="162" y="696"/>
                  </a:lnTo>
                  <a:lnTo>
                    <a:pt x="174" y="696"/>
                  </a:lnTo>
                  <a:lnTo>
                    <a:pt x="180" y="690"/>
                  </a:lnTo>
                  <a:lnTo>
                    <a:pt x="186" y="678"/>
                  </a:lnTo>
                  <a:lnTo>
                    <a:pt x="186" y="660"/>
                  </a:lnTo>
                  <a:lnTo>
                    <a:pt x="210" y="666"/>
                  </a:lnTo>
                  <a:lnTo>
                    <a:pt x="228" y="648"/>
                  </a:lnTo>
                  <a:lnTo>
                    <a:pt x="234" y="648"/>
                  </a:lnTo>
                  <a:lnTo>
                    <a:pt x="234" y="678"/>
                  </a:lnTo>
                  <a:lnTo>
                    <a:pt x="228" y="690"/>
                  </a:lnTo>
                  <a:lnTo>
                    <a:pt x="234" y="696"/>
                  </a:lnTo>
                  <a:lnTo>
                    <a:pt x="252" y="696"/>
                  </a:lnTo>
                  <a:lnTo>
                    <a:pt x="264" y="690"/>
                  </a:lnTo>
                  <a:lnTo>
                    <a:pt x="270" y="684"/>
                  </a:lnTo>
                  <a:lnTo>
                    <a:pt x="276" y="672"/>
                  </a:lnTo>
                  <a:lnTo>
                    <a:pt x="294" y="654"/>
                  </a:lnTo>
                  <a:lnTo>
                    <a:pt x="300" y="642"/>
                  </a:lnTo>
                  <a:lnTo>
                    <a:pt x="312" y="630"/>
                  </a:lnTo>
                  <a:lnTo>
                    <a:pt x="330" y="630"/>
                  </a:lnTo>
                  <a:lnTo>
                    <a:pt x="336" y="624"/>
                  </a:lnTo>
                  <a:lnTo>
                    <a:pt x="366" y="582"/>
                  </a:lnTo>
                  <a:lnTo>
                    <a:pt x="360" y="480"/>
                  </a:lnTo>
                  <a:lnTo>
                    <a:pt x="366" y="480"/>
                  </a:lnTo>
                  <a:lnTo>
                    <a:pt x="390" y="456"/>
                  </a:lnTo>
                  <a:lnTo>
                    <a:pt x="390" y="420"/>
                  </a:lnTo>
                  <a:lnTo>
                    <a:pt x="396" y="408"/>
                  </a:lnTo>
                  <a:lnTo>
                    <a:pt x="402" y="402"/>
                  </a:lnTo>
                  <a:lnTo>
                    <a:pt x="450" y="378"/>
                  </a:lnTo>
                  <a:lnTo>
                    <a:pt x="456" y="366"/>
                  </a:lnTo>
                  <a:lnTo>
                    <a:pt x="468" y="360"/>
                  </a:lnTo>
                  <a:lnTo>
                    <a:pt x="474" y="354"/>
                  </a:lnTo>
                  <a:lnTo>
                    <a:pt x="474" y="300"/>
                  </a:lnTo>
                  <a:lnTo>
                    <a:pt x="486" y="294"/>
                  </a:lnTo>
                  <a:lnTo>
                    <a:pt x="492" y="282"/>
                  </a:lnTo>
                  <a:lnTo>
                    <a:pt x="492" y="258"/>
                  </a:lnTo>
                  <a:lnTo>
                    <a:pt x="486" y="246"/>
                  </a:lnTo>
                  <a:lnTo>
                    <a:pt x="480" y="240"/>
                  </a:lnTo>
                  <a:lnTo>
                    <a:pt x="480" y="228"/>
                  </a:lnTo>
                  <a:lnTo>
                    <a:pt x="498" y="192"/>
                  </a:lnTo>
                  <a:lnTo>
                    <a:pt x="498" y="168"/>
                  </a:lnTo>
                  <a:lnTo>
                    <a:pt x="492" y="156"/>
                  </a:lnTo>
                  <a:lnTo>
                    <a:pt x="492" y="126"/>
                  </a:lnTo>
                  <a:lnTo>
                    <a:pt x="498" y="120"/>
                  </a:lnTo>
                  <a:lnTo>
                    <a:pt x="510" y="96"/>
                  </a:lnTo>
                  <a:lnTo>
                    <a:pt x="522" y="84"/>
                  </a:lnTo>
                  <a:lnTo>
                    <a:pt x="528" y="66"/>
                  </a:lnTo>
                  <a:lnTo>
                    <a:pt x="534" y="54"/>
                  </a:lnTo>
                  <a:lnTo>
                    <a:pt x="534" y="18"/>
                  </a:lnTo>
                  <a:lnTo>
                    <a:pt x="522" y="6"/>
                  </a:lnTo>
                  <a:lnTo>
                    <a:pt x="510" y="18"/>
                  </a:lnTo>
                  <a:lnTo>
                    <a:pt x="498" y="18"/>
                  </a:lnTo>
                  <a:lnTo>
                    <a:pt x="462" y="0"/>
                  </a:lnTo>
                  <a:lnTo>
                    <a:pt x="444" y="0"/>
                  </a:lnTo>
                  <a:lnTo>
                    <a:pt x="426" y="18"/>
                  </a:lnTo>
                  <a:lnTo>
                    <a:pt x="396" y="18"/>
                  </a:lnTo>
                  <a:lnTo>
                    <a:pt x="378" y="48"/>
                  </a:lnTo>
                  <a:lnTo>
                    <a:pt x="390" y="60"/>
                  </a:lnTo>
                  <a:lnTo>
                    <a:pt x="390" y="84"/>
                  </a:lnTo>
                  <a:lnTo>
                    <a:pt x="384" y="96"/>
                  </a:lnTo>
                  <a:lnTo>
                    <a:pt x="378" y="102"/>
                  </a:lnTo>
                  <a:lnTo>
                    <a:pt x="372" y="114"/>
                  </a:lnTo>
                  <a:lnTo>
                    <a:pt x="366" y="12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65" name="Chad" descr="© INSCALE GmbH, 05.05.2010&#10;http://www.presentationload.com/">
              <a:extLst>
                <a:ext uri="{FF2B5EF4-FFF2-40B4-BE49-F238E27FC236}">
                  <a16:creationId xmlns:a16="http://schemas.microsoft.com/office/drawing/2014/main" id="{379538CB-8449-4FEB-B372-ECE385605073}"/>
                </a:ext>
              </a:extLst>
            </p:cNvPr>
            <p:cNvSpPr>
              <a:spLocks/>
            </p:cNvSpPr>
            <p:nvPr/>
          </p:nvSpPr>
          <p:spPr bwMode="gray">
            <a:xfrm>
              <a:off x="5970787" y="3670163"/>
              <a:ext cx="328626" cy="579247"/>
            </a:xfrm>
            <a:custGeom>
              <a:avLst/>
              <a:gdLst>
                <a:gd name="T0" fmla="*/ 2147483647 w 744"/>
                <a:gd name="T1" fmla="*/ 2147483647 h 1290"/>
                <a:gd name="T2" fmla="*/ 2147483647 w 744"/>
                <a:gd name="T3" fmla="*/ 0 h 1290"/>
                <a:gd name="T4" fmla="*/ 2147483647 w 744"/>
                <a:gd name="T5" fmla="*/ 2147483647 h 1290"/>
                <a:gd name="T6" fmla="*/ 2147483647 w 744"/>
                <a:gd name="T7" fmla="*/ 2147483647 h 1290"/>
                <a:gd name="T8" fmla="*/ 2147483647 w 744"/>
                <a:gd name="T9" fmla="*/ 2147483647 h 1290"/>
                <a:gd name="T10" fmla="*/ 2147483647 w 744"/>
                <a:gd name="T11" fmla="*/ 2147483647 h 1290"/>
                <a:gd name="T12" fmla="*/ 2147483647 w 744"/>
                <a:gd name="T13" fmla="*/ 2147483647 h 1290"/>
                <a:gd name="T14" fmla="*/ 2147483647 w 744"/>
                <a:gd name="T15" fmla="*/ 2147483647 h 1290"/>
                <a:gd name="T16" fmla="*/ 2147483647 w 744"/>
                <a:gd name="T17" fmla="*/ 2147483647 h 1290"/>
                <a:gd name="T18" fmla="*/ 0 w 744"/>
                <a:gd name="T19" fmla="*/ 2147483647 h 1290"/>
                <a:gd name="T20" fmla="*/ 2147483647 w 744"/>
                <a:gd name="T21" fmla="*/ 2147483647 h 1290"/>
                <a:gd name="T22" fmla="*/ 2147483647 w 744"/>
                <a:gd name="T23" fmla="*/ 2147483647 h 1290"/>
                <a:gd name="T24" fmla="*/ 2147483647 w 744"/>
                <a:gd name="T25" fmla="*/ 2147483647 h 1290"/>
                <a:gd name="T26" fmla="*/ 2147483647 w 744"/>
                <a:gd name="T27" fmla="*/ 2147483647 h 1290"/>
                <a:gd name="T28" fmla="*/ 2147483647 w 744"/>
                <a:gd name="T29" fmla="*/ 2147483647 h 1290"/>
                <a:gd name="T30" fmla="*/ 2147483647 w 744"/>
                <a:gd name="T31" fmla="*/ 2147483647 h 1290"/>
                <a:gd name="T32" fmla="*/ 2147483647 w 744"/>
                <a:gd name="T33" fmla="*/ 2147483647 h 1290"/>
                <a:gd name="T34" fmla="*/ 2147483647 w 744"/>
                <a:gd name="T35" fmla="*/ 2147483647 h 1290"/>
                <a:gd name="T36" fmla="*/ 2147483647 w 744"/>
                <a:gd name="T37" fmla="*/ 2147483647 h 1290"/>
                <a:gd name="T38" fmla="*/ 2147483647 w 744"/>
                <a:gd name="T39" fmla="*/ 2147483647 h 1290"/>
                <a:gd name="T40" fmla="*/ 2147483647 w 744"/>
                <a:gd name="T41" fmla="*/ 2147483647 h 1290"/>
                <a:gd name="T42" fmla="*/ 2147483647 w 744"/>
                <a:gd name="T43" fmla="*/ 2147483647 h 1290"/>
                <a:gd name="T44" fmla="*/ 2147483647 w 744"/>
                <a:gd name="T45" fmla="*/ 2147483647 h 1290"/>
                <a:gd name="T46" fmla="*/ 2147483647 w 744"/>
                <a:gd name="T47" fmla="*/ 2147483647 h 1290"/>
                <a:gd name="T48" fmla="*/ 2147483647 w 744"/>
                <a:gd name="T49" fmla="*/ 2147483647 h 1290"/>
                <a:gd name="T50" fmla="*/ 2147483647 w 744"/>
                <a:gd name="T51" fmla="*/ 2147483647 h 1290"/>
                <a:gd name="T52" fmla="*/ 2147483647 w 744"/>
                <a:gd name="T53" fmla="*/ 2147483647 h 1290"/>
                <a:gd name="T54" fmla="*/ 2147483647 w 744"/>
                <a:gd name="T55" fmla="*/ 2147483647 h 1290"/>
                <a:gd name="T56" fmla="*/ 2147483647 w 744"/>
                <a:gd name="T57" fmla="*/ 2147483647 h 1290"/>
                <a:gd name="T58" fmla="*/ 2147483647 w 744"/>
                <a:gd name="T59" fmla="*/ 2147483647 h 1290"/>
                <a:gd name="T60" fmla="*/ 2147483647 w 744"/>
                <a:gd name="T61" fmla="*/ 2147483647 h 1290"/>
                <a:gd name="T62" fmla="*/ 2147483647 w 744"/>
                <a:gd name="T63" fmla="*/ 2147483647 h 1290"/>
                <a:gd name="T64" fmla="*/ 2147483647 w 744"/>
                <a:gd name="T65" fmla="*/ 2147483647 h 1290"/>
                <a:gd name="T66" fmla="*/ 2147483647 w 744"/>
                <a:gd name="T67" fmla="*/ 2147483647 h 1290"/>
                <a:gd name="T68" fmla="*/ 2147483647 w 744"/>
                <a:gd name="T69" fmla="*/ 2147483647 h 1290"/>
                <a:gd name="T70" fmla="*/ 2147483647 w 744"/>
                <a:gd name="T71" fmla="*/ 2147483647 h 1290"/>
                <a:gd name="T72" fmla="*/ 2147483647 w 744"/>
                <a:gd name="T73" fmla="*/ 2147483647 h 1290"/>
                <a:gd name="T74" fmla="*/ 2147483647 w 744"/>
                <a:gd name="T75" fmla="*/ 2147483647 h 1290"/>
                <a:gd name="T76" fmla="*/ 2147483647 w 744"/>
                <a:gd name="T77" fmla="*/ 2147483647 h 1290"/>
                <a:gd name="T78" fmla="*/ 2147483647 w 744"/>
                <a:gd name="T79" fmla="*/ 2147483647 h 1290"/>
                <a:gd name="T80" fmla="*/ 2147483647 w 744"/>
                <a:gd name="T81" fmla="*/ 2147483647 h 1290"/>
                <a:gd name="T82" fmla="*/ 2147483647 w 744"/>
                <a:gd name="T83" fmla="*/ 2147483647 h 1290"/>
                <a:gd name="T84" fmla="*/ 2147483647 w 744"/>
                <a:gd name="T85" fmla="*/ 2147483647 h 1290"/>
                <a:gd name="T86" fmla="*/ 2147483647 w 744"/>
                <a:gd name="T87" fmla="*/ 2147483647 h 1290"/>
                <a:gd name="T88" fmla="*/ 2147483647 w 744"/>
                <a:gd name="T89" fmla="*/ 2147483647 h 1290"/>
                <a:gd name="T90" fmla="*/ 2147483647 w 744"/>
                <a:gd name="T91" fmla="*/ 2147483647 h 1290"/>
                <a:gd name="T92" fmla="*/ 2147483647 w 744"/>
                <a:gd name="T93" fmla="*/ 2147483647 h 1290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744"/>
                <a:gd name="T142" fmla="*/ 0 h 1290"/>
                <a:gd name="T143" fmla="*/ 744 w 744"/>
                <a:gd name="T144" fmla="*/ 1290 h 1290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744" h="1290">
                  <a:moveTo>
                    <a:pt x="678" y="624"/>
                  </a:moveTo>
                  <a:lnTo>
                    <a:pt x="720" y="624"/>
                  </a:lnTo>
                  <a:lnTo>
                    <a:pt x="732" y="630"/>
                  </a:lnTo>
                  <a:lnTo>
                    <a:pt x="744" y="630"/>
                  </a:lnTo>
                  <a:lnTo>
                    <a:pt x="738" y="324"/>
                  </a:lnTo>
                  <a:lnTo>
                    <a:pt x="180" y="0"/>
                  </a:lnTo>
                  <a:lnTo>
                    <a:pt x="156" y="12"/>
                  </a:lnTo>
                  <a:lnTo>
                    <a:pt x="144" y="24"/>
                  </a:lnTo>
                  <a:lnTo>
                    <a:pt x="126" y="30"/>
                  </a:lnTo>
                  <a:lnTo>
                    <a:pt x="108" y="42"/>
                  </a:lnTo>
                  <a:lnTo>
                    <a:pt x="126" y="108"/>
                  </a:lnTo>
                  <a:lnTo>
                    <a:pt x="114" y="156"/>
                  </a:lnTo>
                  <a:lnTo>
                    <a:pt x="144" y="192"/>
                  </a:lnTo>
                  <a:lnTo>
                    <a:pt x="150" y="216"/>
                  </a:lnTo>
                  <a:lnTo>
                    <a:pt x="180" y="252"/>
                  </a:lnTo>
                  <a:lnTo>
                    <a:pt x="162" y="288"/>
                  </a:lnTo>
                  <a:lnTo>
                    <a:pt x="144" y="534"/>
                  </a:lnTo>
                  <a:lnTo>
                    <a:pt x="138" y="540"/>
                  </a:lnTo>
                  <a:lnTo>
                    <a:pt x="120" y="564"/>
                  </a:lnTo>
                  <a:lnTo>
                    <a:pt x="96" y="588"/>
                  </a:lnTo>
                  <a:lnTo>
                    <a:pt x="72" y="618"/>
                  </a:lnTo>
                  <a:lnTo>
                    <a:pt x="54" y="636"/>
                  </a:lnTo>
                  <a:lnTo>
                    <a:pt x="48" y="648"/>
                  </a:lnTo>
                  <a:lnTo>
                    <a:pt x="36" y="666"/>
                  </a:lnTo>
                  <a:lnTo>
                    <a:pt x="30" y="678"/>
                  </a:lnTo>
                  <a:lnTo>
                    <a:pt x="24" y="696"/>
                  </a:lnTo>
                  <a:lnTo>
                    <a:pt x="24" y="708"/>
                  </a:lnTo>
                  <a:lnTo>
                    <a:pt x="18" y="714"/>
                  </a:lnTo>
                  <a:lnTo>
                    <a:pt x="18" y="720"/>
                  </a:lnTo>
                  <a:lnTo>
                    <a:pt x="0" y="726"/>
                  </a:lnTo>
                  <a:lnTo>
                    <a:pt x="6" y="786"/>
                  </a:lnTo>
                  <a:lnTo>
                    <a:pt x="18" y="786"/>
                  </a:lnTo>
                  <a:lnTo>
                    <a:pt x="48" y="834"/>
                  </a:lnTo>
                  <a:lnTo>
                    <a:pt x="48" y="846"/>
                  </a:lnTo>
                  <a:lnTo>
                    <a:pt x="48" y="840"/>
                  </a:lnTo>
                  <a:lnTo>
                    <a:pt x="72" y="834"/>
                  </a:lnTo>
                  <a:lnTo>
                    <a:pt x="72" y="852"/>
                  </a:lnTo>
                  <a:lnTo>
                    <a:pt x="78" y="864"/>
                  </a:lnTo>
                  <a:lnTo>
                    <a:pt x="84" y="870"/>
                  </a:lnTo>
                  <a:lnTo>
                    <a:pt x="96" y="870"/>
                  </a:lnTo>
                  <a:lnTo>
                    <a:pt x="102" y="876"/>
                  </a:lnTo>
                  <a:lnTo>
                    <a:pt x="108" y="876"/>
                  </a:lnTo>
                  <a:lnTo>
                    <a:pt x="102" y="912"/>
                  </a:lnTo>
                  <a:lnTo>
                    <a:pt x="114" y="918"/>
                  </a:lnTo>
                  <a:lnTo>
                    <a:pt x="120" y="930"/>
                  </a:lnTo>
                  <a:lnTo>
                    <a:pt x="120" y="966"/>
                  </a:lnTo>
                  <a:lnTo>
                    <a:pt x="114" y="966"/>
                  </a:lnTo>
                  <a:lnTo>
                    <a:pt x="114" y="1002"/>
                  </a:lnTo>
                  <a:lnTo>
                    <a:pt x="120" y="1020"/>
                  </a:lnTo>
                  <a:lnTo>
                    <a:pt x="120" y="1038"/>
                  </a:lnTo>
                  <a:lnTo>
                    <a:pt x="126" y="1050"/>
                  </a:lnTo>
                  <a:lnTo>
                    <a:pt x="138" y="1056"/>
                  </a:lnTo>
                  <a:lnTo>
                    <a:pt x="144" y="1068"/>
                  </a:lnTo>
                  <a:lnTo>
                    <a:pt x="162" y="1086"/>
                  </a:lnTo>
                  <a:lnTo>
                    <a:pt x="66" y="1086"/>
                  </a:lnTo>
                  <a:lnTo>
                    <a:pt x="54" y="1092"/>
                  </a:lnTo>
                  <a:lnTo>
                    <a:pt x="48" y="1098"/>
                  </a:lnTo>
                  <a:lnTo>
                    <a:pt x="48" y="1110"/>
                  </a:lnTo>
                  <a:lnTo>
                    <a:pt x="60" y="1134"/>
                  </a:lnTo>
                  <a:lnTo>
                    <a:pt x="72" y="1146"/>
                  </a:lnTo>
                  <a:lnTo>
                    <a:pt x="78" y="1158"/>
                  </a:lnTo>
                  <a:lnTo>
                    <a:pt x="90" y="1170"/>
                  </a:lnTo>
                  <a:lnTo>
                    <a:pt x="108" y="1182"/>
                  </a:lnTo>
                  <a:lnTo>
                    <a:pt x="120" y="1188"/>
                  </a:lnTo>
                  <a:lnTo>
                    <a:pt x="132" y="1200"/>
                  </a:lnTo>
                  <a:lnTo>
                    <a:pt x="144" y="1224"/>
                  </a:lnTo>
                  <a:lnTo>
                    <a:pt x="144" y="1242"/>
                  </a:lnTo>
                  <a:lnTo>
                    <a:pt x="150" y="1254"/>
                  </a:lnTo>
                  <a:lnTo>
                    <a:pt x="156" y="1272"/>
                  </a:lnTo>
                  <a:lnTo>
                    <a:pt x="156" y="1284"/>
                  </a:lnTo>
                  <a:lnTo>
                    <a:pt x="162" y="1284"/>
                  </a:lnTo>
                  <a:lnTo>
                    <a:pt x="168" y="1290"/>
                  </a:lnTo>
                  <a:lnTo>
                    <a:pt x="186" y="1290"/>
                  </a:lnTo>
                  <a:lnTo>
                    <a:pt x="198" y="1284"/>
                  </a:lnTo>
                  <a:lnTo>
                    <a:pt x="216" y="1266"/>
                  </a:lnTo>
                  <a:lnTo>
                    <a:pt x="228" y="1260"/>
                  </a:lnTo>
                  <a:lnTo>
                    <a:pt x="234" y="1254"/>
                  </a:lnTo>
                  <a:lnTo>
                    <a:pt x="234" y="1278"/>
                  </a:lnTo>
                  <a:lnTo>
                    <a:pt x="240" y="1284"/>
                  </a:lnTo>
                  <a:lnTo>
                    <a:pt x="246" y="1284"/>
                  </a:lnTo>
                  <a:lnTo>
                    <a:pt x="258" y="1278"/>
                  </a:lnTo>
                  <a:lnTo>
                    <a:pt x="270" y="1266"/>
                  </a:lnTo>
                  <a:lnTo>
                    <a:pt x="276" y="1254"/>
                  </a:lnTo>
                  <a:lnTo>
                    <a:pt x="282" y="1248"/>
                  </a:lnTo>
                  <a:lnTo>
                    <a:pt x="372" y="1248"/>
                  </a:lnTo>
                  <a:lnTo>
                    <a:pt x="378" y="1242"/>
                  </a:lnTo>
                  <a:lnTo>
                    <a:pt x="384" y="1230"/>
                  </a:lnTo>
                  <a:lnTo>
                    <a:pt x="390" y="1224"/>
                  </a:lnTo>
                  <a:lnTo>
                    <a:pt x="396" y="1212"/>
                  </a:lnTo>
                  <a:lnTo>
                    <a:pt x="402" y="1206"/>
                  </a:lnTo>
                  <a:lnTo>
                    <a:pt x="402" y="1194"/>
                  </a:lnTo>
                  <a:lnTo>
                    <a:pt x="390" y="1182"/>
                  </a:lnTo>
                  <a:lnTo>
                    <a:pt x="384" y="1182"/>
                  </a:lnTo>
                  <a:lnTo>
                    <a:pt x="402" y="1170"/>
                  </a:lnTo>
                  <a:lnTo>
                    <a:pt x="420" y="1170"/>
                  </a:lnTo>
                  <a:lnTo>
                    <a:pt x="462" y="1164"/>
                  </a:lnTo>
                  <a:lnTo>
                    <a:pt x="510" y="1146"/>
                  </a:lnTo>
                  <a:lnTo>
                    <a:pt x="528" y="1134"/>
                  </a:lnTo>
                  <a:lnTo>
                    <a:pt x="552" y="1110"/>
                  </a:lnTo>
                  <a:lnTo>
                    <a:pt x="552" y="1092"/>
                  </a:lnTo>
                  <a:lnTo>
                    <a:pt x="588" y="1068"/>
                  </a:lnTo>
                  <a:lnTo>
                    <a:pt x="594" y="1038"/>
                  </a:lnTo>
                  <a:lnTo>
                    <a:pt x="648" y="1008"/>
                  </a:lnTo>
                  <a:lnTo>
                    <a:pt x="672" y="1008"/>
                  </a:lnTo>
                  <a:lnTo>
                    <a:pt x="672" y="996"/>
                  </a:lnTo>
                  <a:lnTo>
                    <a:pt x="684" y="996"/>
                  </a:lnTo>
                  <a:lnTo>
                    <a:pt x="684" y="990"/>
                  </a:lnTo>
                  <a:lnTo>
                    <a:pt x="678" y="984"/>
                  </a:lnTo>
                  <a:lnTo>
                    <a:pt x="666" y="966"/>
                  </a:lnTo>
                  <a:lnTo>
                    <a:pt x="654" y="960"/>
                  </a:lnTo>
                  <a:lnTo>
                    <a:pt x="648" y="960"/>
                  </a:lnTo>
                  <a:lnTo>
                    <a:pt x="642" y="936"/>
                  </a:lnTo>
                  <a:lnTo>
                    <a:pt x="660" y="930"/>
                  </a:lnTo>
                  <a:lnTo>
                    <a:pt x="642" y="918"/>
                  </a:lnTo>
                  <a:lnTo>
                    <a:pt x="642" y="876"/>
                  </a:lnTo>
                  <a:lnTo>
                    <a:pt x="636" y="870"/>
                  </a:lnTo>
                  <a:lnTo>
                    <a:pt x="624" y="870"/>
                  </a:lnTo>
                  <a:lnTo>
                    <a:pt x="618" y="876"/>
                  </a:lnTo>
                  <a:lnTo>
                    <a:pt x="606" y="876"/>
                  </a:lnTo>
                  <a:lnTo>
                    <a:pt x="600" y="870"/>
                  </a:lnTo>
                  <a:lnTo>
                    <a:pt x="600" y="852"/>
                  </a:lnTo>
                  <a:lnTo>
                    <a:pt x="606" y="840"/>
                  </a:lnTo>
                  <a:lnTo>
                    <a:pt x="618" y="834"/>
                  </a:lnTo>
                  <a:lnTo>
                    <a:pt x="630" y="822"/>
                  </a:lnTo>
                  <a:lnTo>
                    <a:pt x="630" y="810"/>
                  </a:lnTo>
                  <a:lnTo>
                    <a:pt x="618" y="786"/>
                  </a:lnTo>
                  <a:lnTo>
                    <a:pt x="612" y="780"/>
                  </a:lnTo>
                  <a:lnTo>
                    <a:pt x="630" y="762"/>
                  </a:lnTo>
                  <a:lnTo>
                    <a:pt x="648" y="750"/>
                  </a:lnTo>
                  <a:lnTo>
                    <a:pt x="642" y="732"/>
                  </a:lnTo>
                  <a:lnTo>
                    <a:pt x="636" y="708"/>
                  </a:lnTo>
                  <a:lnTo>
                    <a:pt x="648" y="708"/>
                  </a:lnTo>
                  <a:lnTo>
                    <a:pt x="648" y="690"/>
                  </a:lnTo>
                  <a:lnTo>
                    <a:pt x="660" y="678"/>
                  </a:lnTo>
                  <a:lnTo>
                    <a:pt x="672" y="672"/>
                  </a:lnTo>
                  <a:lnTo>
                    <a:pt x="678" y="666"/>
                  </a:lnTo>
                  <a:lnTo>
                    <a:pt x="678" y="660"/>
                  </a:lnTo>
                  <a:lnTo>
                    <a:pt x="672" y="654"/>
                  </a:lnTo>
                  <a:lnTo>
                    <a:pt x="672" y="642"/>
                  </a:lnTo>
                  <a:lnTo>
                    <a:pt x="666" y="636"/>
                  </a:lnTo>
                  <a:lnTo>
                    <a:pt x="678" y="624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66" name="Central African Republic" descr="© INSCALE GmbH, 05.05.2010&#10;http://www.presentationload.com/">
              <a:extLst>
                <a:ext uri="{FF2B5EF4-FFF2-40B4-BE49-F238E27FC236}">
                  <a16:creationId xmlns:a16="http://schemas.microsoft.com/office/drawing/2014/main" id="{2946618B-53F9-44E7-B17B-49D5D665AB86}"/>
                </a:ext>
              </a:extLst>
            </p:cNvPr>
            <p:cNvSpPr>
              <a:spLocks/>
            </p:cNvSpPr>
            <p:nvPr/>
          </p:nvSpPr>
          <p:spPr bwMode="gray">
            <a:xfrm>
              <a:off x="6002539" y="4124039"/>
              <a:ext cx="404830" cy="314222"/>
            </a:xfrm>
            <a:custGeom>
              <a:avLst/>
              <a:gdLst>
                <a:gd name="T0" fmla="*/ 2147483647 w 912"/>
                <a:gd name="T1" fmla="*/ 2147483647 h 702"/>
                <a:gd name="T2" fmla="*/ 2147483647 w 912"/>
                <a:gd name="T3" fmla="*/ 2147483647 h 702"/>
                <a:gd name="T4" fmla="*/ 2147483647 w 912"/>
                <a:gd name="T5" fmla="*/ 2147483647 h 702"/>
                <a:gd name="T6" fmla="*/ 2147483647 w 912"/>
                <a:gd name="T7" fmla="*/ 2147483647 h 702"/>
                <a:gd name="T8" fmla="*/ 2147483647 w 912"/>
                <a:gd name="T9" fmla="*/ 2147483647 h 702"/>
                <a:gd name="T10" fmla="*/ 2147483647 w 912"/>
                <a:gd name="T11" fmla="*/ 2147483647 h 702"/>
                <a:gd name="T12" fmla="*/ 2147483647 w 912"/>
                <a:gd name="T13" fmla="*/ 2147483647 h 702"/>
                <a:gd name="T14" fmla="*/ 2147483647 w 912"/>
                <a:gd name="T15" fmla="*/ 2147483647 h 702"/>
                <a:gd name="T16" fmla="*/ 2147483647 w 912"/>
                <a:gd name="T17" fmla="*/ 2147483647 h 702"/>
                <a:gd name="T18" fmla="*/ 2147483647 w 912"/>
                <a:gd name="T19" fmla="*/ 2147483647 h 702"/>
                <a:gd name="T20" fmla="*/ 2147483647 w 912"/>
                <a:gd name="T21" fmla="*/ 2147483647 h 702"/>
                <a:gd name="T22" fmla="*/ 2147483647 w 912"/>
                <a:gd name="T23" fmla="*/ 2147483647 h 702"/>
                <a:gd name="T24" fmla="*/ 2147483647 w 912"/>
                <a:gd name="T25" fmla="*/ 2147483647 h 702"/>
                <a:gd name="T26" fmla="*/ 2147483647 w 912"/>
                <a:gd name="T27" fmla="*/ 2147483647 h 702"/>
                <a:gd name="T28" fmla="*/ 2147483647 w 912"/>
                <a:gd name="T29" fmla="*/ 2147483647 h 702"/>
                <a:gd name="T30" fmla="*/ 2147483647 w 912"/>
                <a:gd name="T31" fmla="*/ 0 h 702"/>
                <a:gd name="T32" fmla="*/ 2147483647 w 912"/>
                <a:gd name="T33" fmla="*/ 2147483647 h 702"/>
                <a:gd name="T34" fmla="*/ 2147483647 w 912"/>
                <a:gd name="T35" fmla="*/ 2147483647 h 702"/>
                <a:gd name="T36" fmla="*/ 2147483647 w 912"/>
                <a:gd name="T37" fmla="*/ 2147483647 h 702"/>
                <a:gd name="T38" fmla="*/ 2147483647 w 912"/>
                <a:gd name="T39" fmla="*/ 2147483647 h 702"/>
                <a:gd name="T40" fmla="*/ 2147483647 w 912"/>
                <a:gd name="T41" fmla="*/ 2147483647 h 702"/>
                <a:gd name="T42" fmla="*/ 2147483647 w 912"/>
                <a:gd name="T43" fmla="*/ 2147483647 h 702"/>
                <a:gd name="T44" fmla="*/ 2147483647 w 912"/>
                <a:gd name="T45" fmla="*/ 2147483647 h 702"/>
                <a:gd name="T46" fmla="*/ 2147483647 w 912"/>
                <a:gd name="T47" fmla="*/ 2147483647 h 702"/>
                <a:gd name="T48" fmla="*/ 2147483647 w 912"/>
                <a:gd name="T49" fmla="*/ 2147483647 h 702"/>
                <a:gd name="T50" fmla="*/ 2147483647 w 912"/>
                <a:gd name="T51" fmla="*/ 2147483647 h 702"/>
                <a:gd name="T52" fmla="*/ 2147483647 w 912"/>
                <a:gd name="T53" fmla="*/ 2147483647 h 702"/>
                <a:gd name="T54" fmla="*/ 2147483647 w 912"/>
                <a:gd name="T55" fmla="*/ 2147483647 h 702"/>
                <a:gd name="T56" fmla="*/ 2147483647 w 912"/>
                <a:gd name="T57" fmla="*/ 2147483647 h 702"/>
                <a:gd name="T58" fmla="*/ 2147483647 w 912"/>
                <a:gd name="T59" fmla="*/ 2147483647 h 702"/>
                <a:gd name="T60" fmla="*/ 0 w 912"/>
                <a:gd name="T61" fmla="*/ 2147483647 h 702"/>
                <a:gd name="T62" fmla="*/ 2147483647 w 912"/>
                <a:gd name="T63" fmla="*/ 2147483647 h 702"/>
                <a:gd name="T64" fmla="*/ 2147483647 w 912"/>
                <a:gd name="T65" fmla="*/ 2147483647 h 702"/>
                <a:gd name="T66" fmla="*/ 2147483647 w 912"/>
                <a:gd name="T67" fmla="*/ 2147483647 h 702"/>
                <a:gd name="T68" fmla="*/ 2147483647 w 912"/>
                <a:gd name="T69" fmla="*/ 2147483647 h 702"/>
                <a:gd name="T70" fmla="*/ 2147483647 w 912"/>
                <a:gd name="T71" fmla="*/ 2147483647 h 702"/>
                <a:gd name="T72" fmla="*/ 2147483647 w 912"/>
                <a:gd name="T73" fmla="*/ 2147483647 h 702"/>
                <a:gd name="T74" fmla="*/ 2147483647 w 912"/>
                <a:gd name="T75" fmla="*/ 2147483647 h 702"/>
                <a:gd name="T76" fmla="*/ 2147483647 w 912"/>
                <a:gd name="T77" fmla="*/ 2147483647 h 702"/>
                <a:gd name="T78" fmla="*/ 2147483647 w 912"/>
                <a:gd name="T79" fmla="*/ 2147483647 h 702"/>
                <a:gd name="T80" fmla="*/ 2147483647 w 912"/>
                <a:gd name="T81" fmla="*/ 2147483647 h 702"/>
                <a:gd name="T82" fmla="*/ 2147483647 w 912"/>
                <a:gd name="T83" fmla="*/ 2147483647 h 702"/>
                <a:gd name="T84" fmla="*/ 2147483647 w 912"/>
                <a:gd name="T85" fmla="*/ 2147483647 h 702"/>
                <a:gd name="T86" fmla="*/ 2147483647 w 912"/>
                <a:gd name="T87" fmla="*/ 2147483647 h 702"/>
                <a:gd name="T88" fmla="*/ 2147483647 w 912"/>
                <a:gd name="T89" fmla="*/ 2147483647 h 702"/>
                <a:gd name="T90" fmla="*/ 2147483647 w 912"/>
                <a:gd name="T91" fmla="*/ 2147483647 h 702"/>
                <a:gd name="T92" fmla="*/ 2147483647 w 912"/>
                <a:gd name="T93" fmla="*/ 2147483647 h 702"/>
                <a:gd name="T94" fmla="*/ 2147483647 w 912"/>
                <a:gd name="T95" fmla="*/ 2147483647 h 702"/>
                <a:gd name="T96" fmla="*/ 2147483647 w 912"/>
                <a:gd name="T97" fmla="*/ 2147483647 h 702"/>
                <a:gd name="T98" fmla="*/ 2147483647 w 912"/>
                <a:gd name="T99" fmla="*/ 2147483647 h 702"/>
                <a:gd name="T100" fmla="*/ 2147483647 w 912"/>
                <a:gd name="T101" fmla="*/ 2147483647 h 702"/>
                <a:gd name="T102" fmla="*/ 2147483647 w 912"/>
                <a:gd name="T103" fmla="*/ 2147483647 h 702"/>
                <a:gd name="T104" fmla="*/ 2147483647 w 912"/>
                <a:gd name="T105" fmla="*/ 2147483647 h 702"/>
                <a:gd name="T106" fmla="*/ 2147483647 w 912"/>
                <a:gd name="T107" fmla="*/ 2147483647 h 702"/>
                <a:gd name="T108" fmla="*/ 2147483647 w 912"/>
                <a:gd name="T109" fmla="*/ 2147483647 h 702"/>
                <a:gd name="T110" fmla="*/ 2147483647 w 912"/>
                <a:gd name="T111" fmla="*/ 2147483647 h 702"/>
                <a:gd name="T112" fmla="*/ 2147483647 w 912"/>
                <a:gd name="T113" fmla="*/ 2147483647 h 702"/>
                <a:gd name="T114" fmla="*/ 2147483647 w 912"/>
                <a:gd name="T115" fmla="*/ 2147483647 h 702"/>
                <a:gd name="T116" fmla="*/ 2147483647 w 912"/>
                <a:gd name="T117" fmla="*/ 2147483647 h 702"/>
                <a:gd name="T118" fmla="*/ 2147483647 w 912"/>
                <a:gd name="T119" fmla="*/ 2147483647 h 702"/>
                <a:gd name="T120" fmla="*/ 2147483647 w 912"/>
                <a:gd name="T121" fmla="*/ 2147483647 h 70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912"/>
                <a:gd name="T184" fmla="*/ 0 h 702"/>
                <a:gd name="T185" fmla="*/ 912 w 912"/>
                <a:gd name="T186" fmla="*/ 702 h 70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912" h="702">
                  <a:moveTo>
                    <a:pt x="906" y="420"/>
                  </a:moveTo>
                  <a:lnTo>
                    <a:pt x="900" y="414"/>
                  </a:lnTo>
                  <a:lnTo>
                    <a:pt x="888" y="408"/>
                  </a:lnTo>
                  <a:lnTo>
                    <a:pt x="882" y="402"/>
                  </a:lnTo>
                  <a:lnTo>
                    <a:pt x="858" y="396"/>
                  </a:lnTo>
                  <a:lnTo>
                    <a:pt x="858" y="378"/>
                  </a:lnTo>
                  <a:lnTo>
                    <a:pt x="846" y="366"/>
                  </a:lnTo>
                  <a:lnTo>
                    <a:pt x="846" y="360"/>
                  </a:lnTo>
                  <a:lnTo>
                    <a:pt x="858" y="360"/>
                  </a:lnTo>
                  <a:lnTo>
                    <a:pt x="858" y="348"/>
                  </a:lnTo>
                  <a:lnTo>
                    <a:pt x="852" y="342"/>
                  </a:lnTo>
                  <a:lnTo>
                    <a:pt x="834" y="342"/>
                  </a:lnTo>
                  <a:lnTo>
                    <a:pt x="834" y="336"/>
                  </a:lnTo>
                  <a:lnTo>
                    <a:pt x="828" y="330"/>
                  </a:lnTo>
                  <a:lnTo>
                    <a:pt x="822" y="318"/>
                  </a:lnTo>
                  <a:lnTo>
                    <a:pt x="810" y="306"/>
                  </a:lnTo>
                  <a:lnTo>
                    <a:pt x="798" y="300"/>
                  </a:lnTo>
                  <a:lnTo>
                    <a:pt x="792" y="300"/>
                  </a:lnTo>
                  <a:lnTo>
                    <a:pt x="780" y="294"/>
                  </a:lnTo>
                  <a:lnTo>
                    <a:pt x="768" y="282"/>
                  </a:lnTo>
                  <a:lnTo>
                    <a:pt x="768" y="276"/>
                  </a:lnTo>
                  <a:lnTo>
                    <a:pt x="774" y="276"/>
                  </a:lnTo>
                  <a:lnTo>
                    <a:pt x="774" y="270"/>
                  </a:lnTo>
                  <a:lnTo>
                    <a:pt x="780" y="270"/>
                  </a:lnTo>
                  <a:lnTo>
                    <a:pt x="780" y="264"/>
                  </a:lnTo>
                  <a:lnTo>
                    <a:pt x="768" y="252"/>
                  </a:lnTo>
                  <a:lnTo>
                    <a:pt x="756" y="246"/>
                  </a:lnTo>
                  <a:lnTo>
                    <a:pt x="750" y="246"/>
                  </a:lnTo>
                  <a:lnTo>
                    <a:pt x="750" y="228"/>
                  </a:lnTo>
                  <a:lnTo>
                    <a:pt x="720" y="228"/>
                  </a:lnTo>
                  <a:lnTo>
                    <a:pt x="696" y="216"/>
                  </a:lnTo>
                  <a:lnTo>
                    <a:pt x="696" y="186"/>
                  </a:lnTo>
                  <a:lnTo>
                    <a:pt x="648" y="180"/>
                  </a:lnTo>
                  <a:lnTo>
                    <a:pt x="654" y="162"/>
                  </a:lnTo>
                  <a:lnTo>
                    <a:pt x="648" y="162"/>
                  </a:lnTo>
                  <a:lnTo>
                    <a:pt x="642" y="156"/>
                  </a:lnTo>
                  <a:lnTo>
                    <a:pt x="642" y="150"/>
                  </a:lnTo>
                  <a:lnTo>
                    <a:pt x="648" y="144"/>
                  </a:lnTo>
                  <a:lnTo>
                    <a:pt x="654" y="132"/>
                  </a:lnTo>
                  <a:lnTo>
                    <a:pt x="660" y="126"/>
                  </a:lnTo>
                  <a:lnTo>
                    <a:pt x="660" y="96"/>
                  </a:lnTo>
                  <a:lnTo>
                    <a:pt x="654" y="84"/>
                  </a:lnTo>
                  <a:lnTo>
                    <a:pt x="648" y="66"/>
                  </a:lnTo>
                  <a:lnTo>
                    <a:pt x="636" y="54"/>
                  </a:lnTo>
                  <a:lnTo>
                    <a:pt x="630" y="42"/>
                  </a:lnTo>
                  <a:lnTo>
                    <a:pt x="600" y="12"/>
                  </a:lnTo>
                  <a:lnTo>
                    <a:pt x="600" y="0"/>
                  </a:lnTo>
                  <a:lnTo>
                    <a:pt x="576" y="0"/>
                  </a:lnTo>
                  <a:lnTo>
                    <a:pt x="522" y="30"/>
                  </a:lnTo>
                  <a:lnTo>
                    <a:pt x="516" y="60"/>
                  </a:lnTo>
                  <a:lnTo>
                    <a:pt x="480" y="84"/>
                  </a:lnTo>
                  <a:lnTo>
                    <a:pt x="480" y="102"/>
                  </a:lnTo>
                  <a:lnTo>
                    <a:pt x="456" y="126"/>
                  </a:lnTo>
                  <a:lnTo>
                    <a:pt x="438" y="138"/>
                  </a:lnTo>
                  <a:lnTo>
                    <a:pt x="390" y="156"/>
                  </a:lnTo>
                  <a:lnTo>
                    <a:pt x="348" y="162"/>
                  </a:lnTo>
                  <a:lnTo>
                    <a:pt x="330" y="162"/>
                  </a:lnTo>
                  <a:lnTo>
                    <a:pt x="312" y="174"/>
                  </a:lnTo>
                  <a:lnTo>
                    <a:pt x="318" y="174"/>
                  </a:lnTo>
                  <a:lnTo>
                    <a:pt x="330" y="186"/>
                  </a:lnTo>
                  <a:lnTo>
                    <a:pt x="330" y="198"/>
                  </a:lnTo>
                  <a:lnTo>
                    <a:pt x="324" y="204"/>
                  </a:lnTo>
                  <a:lnTo>
                    <a:pt x="318" y="216"/>
                  </a:lnTo>
                  <a:lnTo>
                    <a:pt x="312" y="222"/>
                  </a:lnTo>
                  <a:lnTo>
                    <a:pt x="306" y="234"/>
                  </a:lnTo>
                  <a:lnTo>
                    <a:pt x="300" y="240"/>
                  </a:lnTo>
                  <a:lnTo>
                    <a:pt x="210" y="240"/>
                  </a:lnTo>
                  <a:lnTo>
                    <a:pt x="204" y="246"/>
                  </a:lnTo>
                  <a:lnTo>
                    <a:pt x="198" y="258"/>
                  </a:lnTo>
                  <a:lnTo>
                    <a:pt x="186" y="270"/>
                  </a:lnTo>
                  <a:lnTo>
                    <a:pt x="174" y="276"/>
                  </a:lnTo>
                  <a:lnTo>
                    <a:pt x="168" y="276"/>
                  </a:lnTo>
                  <a:lnTo>
                    <a:pt x="162" y="270"/>
                  </a:lnTo>
                  <a:lnTo>
                    <a:pt x="162" y="246"/>
                  </a:lnTo>
                  <a:lnTo>
                    <a:pt x="156" y="252"/>
                  </a:lnTo>
                  <a:lnTo>
                    <a:pt x="144" y="258"/>
                  </a:lnTo>
                  <a:lnTo>
                    <a:pt x="126" y="276"/>
                  </a:lnTo>
                  <a:lnTo>
                    <a:pt x="114" y="282"/>
                  </a:lnTo>
                  <a:lnTo>
                    <a:pt x="96" y="282"/>
                  </a:lnTo>
                  <a:lnTo>
                    <a:pt x="90" y="276"/>
                  </a:lnTo>
                  <a:lnTo>
                    <a:pt x="78" y="276"/>
                  </a:lnTo>
                  <a:lnTo>
                    <a:pt x="66" y="288"/>
                  </a:lnTo>
                  <a:lnTo>
                    <a:pt x="60" y="300"/>
                  </a:lnTo>
                  <a:lnTo>
                    <a:pt x="54" y="306"/>
                  </a:lnTo>
                  <a:lnTo>
                    <a:pt x="54" y="324"/>
                  </a:lnTo>
                  <a:lnTo>
                    <a:pt x="48" y="336"/>
                  </a:lnTo>
                  <a:lnTo>
                    <a:pt x="42" y="336"/>
                  </a:lnTo>
                  <a:lnTo>
                    <a:pt x="36" y="372"/>
                  </a:lnTo>
                  <a:lnTo>
                    <a:pt x="30" y="372"/>
                  </a:lnTo>
                  <a:lnTo>
                    <a:pt x="24" y="378"/>
                  </a:lnTo>
                  <a:lnTo>
                    <a:pt x="12" y="384"/>
                  </a:lnTo>
                  <a:lnTo>
                    <a:pt x="0" y="396"/>
                  </a:lnTo>
                  <a:lnTo>
                    <a:pt x="0" y="402"/>
                  </a:lnTo>
                  <a:lnTo>
                    <a:pt x="12" y="408"/>
                  </a:lnTo>
                  <a:lnTo>
                    <a:pt x="18" y="408"/>
                  </a:lnTo>
                  <a:lnTo>
                    <a:pt x="18" y="444"/>
                  </a:lnTo>
                  <a:lnTo>
                    <a:pt x="6" y="456"/>
                  </a:lnTo>
                  <a:lnTo>
                    <a:pt x="24" y="468"/>
                  </a:lnTo>
                  <a:lnTo>
                    <a:pt x="24" y="516"/>
                  </a:lnTo>
                  <a:lnTo>
                    <a:pt x="30" y="516"/>
                  </a:lnTo>
                  <a:lnTo>
                    <a:pt x="48" y="534"/>
                  </a:lnTo>
                  <a:lnTo>
                    <a:pt x="54" y="534"/>
                  </a:lnTo>
                  <a:lnTo>
                    <a:pt x="54" y="576"/>
                  </a:lnTo>
                  <a:lnTo>
                    <a:pt x="60" y="582"/>
                  </a:lnTo>
                  <a:lnTo>
                    <a:pt x="72" y="606"/>
                  </a:lnTo>
                  <a:lnTo>
                    <a:pt x="84" y="618"/>
                  </a:lnTo>
                  <a:lnTo>
                    <a:pt x="96" y="624"/>
                  </a:lnTo>
                  <a:lnTo>
                    <a:pt x="102" y="636"/>
                  </a:lnTo>
                  <a:lnTo>
                    <a:pt x="114" y="642"/>
                  </a:lnTo>
                  <a:lnTo>
                    <a:pt x="120" y="660"/>
                  </a:lnTo>
                  <a:lnTo>
                    <a:pt x="120" y="690"/>
                  </a:lnTo>
                  <a:lnTo>
                    <a:pt x="132" y="702"/>
                  </a:lnTo>
                  <a:lnTo>
                    <a:pt x="138" y="696"/>
                  </a:lnTo>
                  <a:lnTo>
                    <a:pt x="144" y="684"/>
                  </a:lnTo>
                  <a:lnTo>
                    <a:pt x="150" y="678"/>
                  </a:lnTo>
                  <a:lnTo>
                    <a:pt x="156" y="666"/>
                  </a:lnTo>
                  <a:lnTo>
                    <a:pt x="156" y="642"/>
                  </a:lnTo>
                  <a:lnTo>
                    <a:pt x="144" y="630"/>
                  </a:lnTo>
                  <a:lnTo>
                    <a:pt x="162" y="600"/>
                  </a:lnTo>
                  <a:lnTo>
                    <a:pt x="192" y="600"/>
                  </a:lnTo>
                  <a:lnTo>
                    <a:pt x="210" y="582"/>
                  </a:lnTo>
                  <a:lnTo>
                    <a:pt x="228" y="582"/>
                  </a:lnTo>
                  <a:lnTo>
                    <a:pt x="264" y="600"/>
                  </a:lnTo>
                  <a:lnTo>
                    <a:pt x="276" y="600"/>
                  </a:lnTo>
                  <a:lnTo>
                    <a:pt x="288" y="588"/>
                  </a:lnTo>
                  <a:lnTo>
                    <a:pt x="300" y="570"/>
                  </a:lnTo>
                  <a:lnTo>
                    <a:pt x="300" y="552"/>
                  </a:lnTo>
                  <a:lnTo>
                    <a:pt x="294" y="552"/>
                  </a:lnTo>
                  <a:lnTo>
                    <a:pt x="294" y="540"/>
                  </a:lnTo>
                  <a:lnTo>
                    <a:pt x="306" y="528"/>
                  </a:lnTo>
                  <a:lnTo>
                    <a:pt x="312" y="528"/>
                  </a:lnTo>
                  <a:lnTo>
                    <a:pt x="324" y="516"/>
                  </a:lnTo>
                  <a:lnTo>
                    <a:pt x="330" y="504"/>
                  </a:lnTo>
                  <a:lnTo>
                    <a:pt x="330" y="498"/>
                  </a:lnTo>
                  <a:lnTo>
                    <a:pt x="336" y="486"/>
                  </a:lnTo>
                  <a:lnTo>
                    <a:pt x="336" y="480"/>
                  </a:lnTo>
                  <a:lnTo>
                    <a:pt x="342" y="474"/>
                  </a:lnTo>
                  <a:lnTo>
                    <a:pt x="354" y="468"/>
                  </a:lnTo>
                  <a:lnTo>
                    <a:pt x="366" y="468"/>
                  </a:lnTo>
                  <a:lnTo>
                    <a:pt x="384" y="474"/>
                  </a:lnTo>
                  <a:lnTo>
                    <a:pt x="396" y="474"/>
                  </a:lnTo>
                  <a:lnTo>
                    <a:pt x="408" y="480"/>
                  </a:lnTo>
                  <a:lnTo>
                    <a:pt x="408" y="492"/>
                  </a:lnTo>
                  <a:lnTo>
                    <a:pt x="426" y="492"/>
                  </a:lnTo>
                  <a:lnTo>
                    <a:pt x="432" y="498"/>
                  </a:lnTo>
                  <a:lnTo>
                    <a:pt x="432" y="528"/>
                  </a:lnTo>
                  <a:lnTo>
                    <a:pt x="474" y="528"/>
                  </a:lnTo>
                  <a:lnTo>
                    <a:pt x="480" y="534"/>
                  </a:lnTo>
                  <a:lnTo>
                    <a:pt x="492" y="540"/>
                  </a:lnTo>
                  <a:lnTo>
                    <a:pt x="540" y="540"/>
                  </a:lnTo>
                  <a:lnTo>
                    <a:pt x="552" y="546"/>
                  </a:lnTo>
                  <a:lnTo>
                    <a:pt x="558" y="552"/>
                  </a:lnTo>
                  <a:lnTo>
                    <a:pt x="570" y="558"/>
                  </a:lnTo>
                  <a:lnTo>
                    <a:pt x="576" y="552"/>
                  </a:lnTo>
                  <a:lnTo>
                    <a:pt x="582" y="540"/>
                  </a:lnTo>
                  <a:lnTo>
                    <a:pt x="588" y="534"/>
                  </a:lnTo>
                  <a:lnTo>
                    <a:pt x="588" y="522"/>
                  </a:lnTo>
                  <a:lnTo>
                    <a:pt x="606" y="504"/>
                  </a:lnTo>
                  <a:lnTo>
                    <a:pt x="612" y="492"/>
                  </a:lnTo>
                  <a:lnTo>
                    <a:pt x="636" y="516"/>
                  </a:lnTo>
                  <a:lnTo>
                    <a:pt x="642" y="516"/>
                  </a:lnTo>
                  <a:lnTo>
                    <a:pt x="648" y="510"/>
                  </a:lnTo>
                  <a:lnTo>
                    <a:pt x="660" y="504"/>
                  </a:lnTo>
                  <a:lnTo>
                    <a:pt x="672" y="492"/>
                  </a:lnTo>
                  <a:lnTo>
                    <a:pt x="690" y="492"/>
                  </a:lnTo>
                  <a:lnTo>
                    <a:pt x="714" y="474"/>
                  </a:lnTo>
                  <a:lnTo>
                    <a:pt x="726" y="486"/>
                  </a:lnTo>
                  <a:lnTo>
                    <a:pt x="750" y="486"/>
                  </a:lnTo>
                  <a:lnTo>
                    <a:pt x="756" y="480"/>
                  </a:lnTo>
                  <a:lnTo>
                    <a:pt x="768" y="480"/>
                  </a:lnTo>
                  <a:lnTo>
                    <a:pt x="768" y="468"/>
                  </a:lnTo>
                  <a:lnTo>
                    <a:pt x="786" y="450"/>
                  </a:lnTo>
                  <a:lnTo>
                    <a:pt x="792" y="450"/>
                  </a:lnTo>
                  <a:lnTo>
                    <a:pt x="792" y="456"/>
                  </a:lnTo>
                  <a:lnTo>
                    <a:pt x="804" y="468"/>
                  </a:lnTo>
                  <a:lnTo>
                    <a:pt x="840" y="462"/>
                  </a:lnTo>
                  <a:lnTo>
                    <a:pt x="840" y="468"/>
                  </a:lnTo>
                  <a:lnTo>
                    <a:pt x="852" y="480"/>
                  </a:lnTo>
                  <a:lnTo>
                    <a:pt x="876" y="480"/>
                  </a:lnTo>
                  <a:lnTo>
                    <a:pt x="894" y="474"/>
                  </a:lnTo>
                  <a:lnTo>
                    <a:pt x="912" y="456"/>
                  </a:lnTo>
                  <a:lnTo>
                    <a:pt x="912" y="432"/>
                  </a:lnTo>
                  <a:lnTo>
                    <a:pt x="906" y="42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67" name="Cameroon" descr="© INSCALE GmbH, 05.05.2010&#10;http://www.presentationload.com/">
              <a:extLst>
                <a:ext uri="{FF2B5EF4-FFF2-40B4-BE49-F238E27FC236}">
                  <a16:creationId xmlns:a16="http://schemas.microsoft.com/office/drawing/2014/main" id="{E2D2F24C-073F-4A2C-86A7-1AA8804B5DCB}"/>
                </a:ext>
              </a:extLst>
            </p:cNvPr>
            <p:cNvSpPr>
              <a:spLocks/>
            </p:cNvSpPr>
            <p:nvPr/>
          </p:nvSpPr>
          <p:spPr bwMode="gray">
            <a:xfrm>
              <a:off x="5818381" y="4044690"/>
              <a:ext cx="241311" cy="415788"/>
            </a:xfrm>
            <a:custGeom>
              <a:avLst/>
              <a:gdLst>
                <a:gd name="T0" fmla="*/ 2147483647 w 546"/>
                <a:gd name="T1" fmla="*/ 0 h 924"/>
                <a:gd name="T2" fmla="*/ 2147483647 w 546"/>
                <a:gd name="T3" fmla="*/ 2147483647 h 924"/>
                <a:gd name="T4" fmla="*/ 2147483647 w 546"/>
                <a:gd name="T5" fmla="*/ 2147483647 h 924"/>
                <a:gd name="T6" fmla="*/ 2147483647 w 546"/>
                <a:gd name="T7" fmla="*/ 2147483647 h 924"/>
                <a:gd name="T8" fmla="*/ 2147483647 w 546"/>
                <a:gd name="T9" fmla="*/ 2147483647 h 924"/>
                <a:gd name="T10" fmla="*/ 2147483647 w 546"/>
                <a:gd name="T11" fmla="*/ 2147483647 h 924"/>
                <a:gd name="T12" fmla="*/ 2147483647 w 546"/>
                <a:gd name="T13" fmla="*/ 2147483647 h 924"/>
                <a:gd name="T14" fmla="*/ 2147483647 w 546"/>
                <a:gd name="T15" fmla="*/ 2147483647 h 924"/>
                <a:gd name="T16" fmla="*/ 2147483647 w 546"/>
                <a:gd name="T17" fmla="*/ 2147483647 h 924"/>
                <a:gd name="T18" fmla="*/ 2147483647 w 546"/>
                <a:gd name="T19" fmla="*/ 2147483647 h 924"/>
                <a:gd name="T20" fmla="*/ 2147483647 w 546"/>
                <a:gd name="T21" fmla="*/ 2147483647 h 924"/>
                <a:gd name="T22" fmla="*/ 2147483647 w 546"/>
                <a:gd name="T23" fmla="*/ 2147483647 h 924"/>
                <a:gd name="T24" fmla="*/ 2147483647 w 546"/>
                <a:gd name="T25" fmla="*/ 2147483647 h 924"/>
                <a:gd name="T26" fmla="*/ 2147483647 w 546"/>
                <a:gd name="T27" fmla="*/ 2147483647 h 924"/>
                <a:gd name="T28" fmla="*/ 2147483647 w 546"/>
                <a:gd name="T29" fmla="*/ 2147483647 h 924"/>
                <a:gd name="T30" fmla="*/ 2147483647 w 546"/>
                <a:gd name="T31" fmla="*/ 2147483647 h 924"/>
                <a:gd name="T32" fmla="*/ 2147483647 w 546"/>
                <a:gd name="T33" fmla="*/ 2147483647 h 924"/>
                <a:gd name="T34" fmla="*/ 2147483647 w 546"/>
                <a:gd name="T35" fmla="*/ 2147483647 h 924"/>
                <a:gd name="T36" fmla="*/ 2147483647 w 546"/>
                <a:gd name="T37" fmla="*/ 2147483647 h 924"/>
                <a:gd name="T38" fmla="*/ 2147483647 w 546"/>
                <a:gd name="T39" fmla="*/ 2147483647 h 924"/>
                <a:gd name="T40" fmla="*/ 2147483647 w 546"/>
                <a:gd name="T41" fmla="*/ 2147483647 h 924"/>
                <a:gd name="T42" fmla="*/ 2147483647 w 546"/>
                <a:gd name="T43" fmla="*/ 2147483647 h 924"/>
                <a:gd name="T44" fmla="*/ 2147483647 w 546"/>
                <a:gd name="T45" fmla="*/ 2147483647 h 924"/>
                <a:gd name="T46" fmla="*/ 2147483647 w 546"/>
                <a:gd name="T47" fmla="*/ 2147483647 h 924"/>
                <a:gd name="T48" fmla="*/ 2147483647 w 546"/>
                <a:gd name="T49" fmla="*/ 2147483647 h 924"/>
                <a:gd name="T50" fmla="*/ 2147483647 w 546"/>
                <a:gd name="T51" fmla="*/ 2147483647 h 924"/>
                <a:gd name="T52" fmla="*/ 2147483647 w 546"/>
                <a:gd name="T53" fmla="*/ 2147483647 h 924"/>
                <a:gd name="T54" fmla="*/ 2147483647 w 546"/>
                <a:gd name="T55" fmla="*/ 2147483647 h 924"/>
                <a:gd name="T56" fmla="*/ 2147483647 w 546"/>
                <a:gd name="T57" fmla="*/ 2147483647 h 924"/>
                <a:gd name="T58" fmla="*/ 2147483647 w 546"/>
                <a:gd name="T59" fmla="*/ 2147483647 h 924"/>
                <a:gd name="T60" fmla="*/ 2147483647 w 546"/>
                <a:gd name="T61" fmla="*/ 2147483647 h 924"/>
                <a:gd name="T62" fmla="*/ 2147483647 w 546"/>
                <a:gd name="T63" fmla="*/ 2147483647 h 924"/>
                <a:gd name="T64" fmla="*/ 2147483647 w 546"/>
                <a:gd name="T65" fmla="*/ 2147483647 h 924"/>
                <a:gd name="T66" fmla="*/ 2147483647 w 546"/>
                <a:gd name="T67" fmla="*/ 2147483647 h 924"/>
                <a:gd name="T68" fmla="*/ 2147483647 w 546"/>
                <a:gd name="T69" fmla="*/ 2147483647 h 924"/>
                <a:gd name="T70" fmla="*/ 2147483647 w 546"/>
                <a:gd name="T71" fmla="*/ 2147483647 h 924"/>
                <a:gd name="T72" fmla="*/ 2147483647 w 546"/>
                <a:gd name="T73" fmla="*/ 2147483647 h 924"/>
                <a:gd name="T74" fmla="*/ 2147483647 w 546"/>
                <a:gd name="T75" fmla="*/ 2147483647 h 924"/>
                <a:gd name="T76" fmla="*/ 2147483647 w 546"/>
                <a:gd name="T77" fmla="*/ 2147483647 h 924"/>
                <a:gd name="T78" fmla="*/ 2147483647 w 546"/>
                <a:gd name="T79" fmla="*/ 2147483647 h 924"/>
                <a:gd name="T80" fmla="*/ 2147483647 w 546"/>
                <a:gd name="T81" fmla="*/ 2147483647 h 924"/>
                <a:gd name="T82" fmla="*/ 2147483647 w 546"/>
                <a:gd name="T83" fmla="*/ 2147483647 h 924"/>
                <a:gd name="T84" fmla="*/ 2147483647 w 546"/>
                <a:gd name="T85" fmla="*/ 2147483647 h 924"/>
                <a:gd name="T86" fmla="*/ 2147483647 w 546"/>
                <a:gd name="T87" fmla="*/ 2147483647 h 924"/>
                <a:gd name="T88" fmla="*/ 2147483647 w 546"/>
                <a:gd name="T89" fmla="*/ 2147483647 h 924"/>
                <a:gd name="T90" fmla="*/ 2147483647 w 546"/>
                <a:gd name="T91" fmla="*/ 2147483647 h 924"/>
                <a:gd name="T92" fmla="*/ 2147483647 w 546"/>
                <a:gd name="T93" fmla="*/ 2147483647 h 924"/>
                <a:gd name="T94" fmla="*/ 2147483647 w 546"/>
                <a:gd name="T95" fmla="*/ 2147483647 h 924"/>
                <a:gd name="T96" fmla="*/ 2147483647 w 546"/>
                <a:gd name="T97" fmla="*/ 2147483647 h 924"/>
                <a:gd name="T98" fmla="*/ 2147483647 w 546"/>
                <a:gd name="T99" fmla="*/ 2147483647 h 924"/>
                <a:gd name="T100" fmla="*/ 2147483647 w 546"/>
                <a:gd name="T101" fmla="*/ 2147483647 h 924"/>
                <a:gd name="T102" fmla="*/ 2147483647 w 546"/>
                <a:gd name="T103" fmla="*/ 2147483647 h 924"/>
                <a:gd name="T104" fmla="*/ 2147483647 w 546"/>
                <a:gd name="T105" fmla="*/ 2147483647 h 924"/>
                <a:gd name="T106" fmla="*/ 2147483647 w 546"/>
                <a:gd name="T107" fmla="*/ 2147483647 h 924"/>
                <a:gd name="T108" fmla="*/ 2147483647 w 546"/>
                <a:gd name="T109" fmla="*/ 2147483647 h 924"/>
                <a:gd name="T110" fmla="*/ 2147483647 w 546"/>
                <a:gd name="T111" fmla="*/ 2147483647 h 92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6"/>
                <a:gd name="T169" fmla="*/ 0 h 924"/>
                <a:gd name="T170" fmla="*/ 546 w 546"/>
                <a:gd name="T171" fmla="*/ 924 h 92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6" h="924">
                  <a:moveTo>
                    <a:pt x="420" y="30"/>
                  </a:moveTo>
                  <a:lnTo>
                    <a:pt x="414" y="18"/>
                  </a:lnTo>
                  <a:lnTo>
                    <a:pt x="414" y="0"/>
                  </a:lnTo>
                  <a:lnTo>
                    <a:pt x="390" y="6"/>
                  </a:lnTo>
                  <a:lnTo>
                    <a:pt x="390" y="54"/>
                  </a:lnTo>
                  <a:lnTo>
                    <a:pt x="396" y="60"/>
                  </a:lnTo>
                  <a:lnTo>
                    <a:pt x="396" y="66"/>
                  </a:lnTo>
                  <a:lnTo>
                    <a:pt x="426" y="66"/>
                  </a:lnTo>
                  <a:lnTo>
                    <a:pt x="426" y="96"/>
                  </a:lnTo>
                  <a:lnTo>
                    <a:pt x="420" y="102"/>
                  </a:lnTo>
                  <a:lnTo>
                    <a:pt x="420" y="108"/>
                  </a:lnTo>
                  <a:lnTo>
                    <a:pt x="426" y="114"/>
                  </a:lnTo>
                  <a:lnTo>
                    <a:pt x="426" y="126"/>
                  </a:lnTo>
                  <a:lnTo>
                    <a:pt x="408" y="144"/>
                  </a:lnTo>
                  <a:lnTo>
                    <a:pt x="396" y="150"/>
                  </a:lnTo>
                  <a:lnTo>
                    <a:pt x="384" y="150"/>
                  </a:lnTo>
                  <a:lnTo>
                    <a:pt x="384" y="156"/>
                  </a:lnTo>
                  <a:lnTo>
                    <a:pt x="378" y="162"/>
                  </a:lnTo>
                  <a:lnTo>
                    <a:pt x="378" y="168"/>
                  </a:lnTo>
                  <a:lnTo>
                    <a:pt x="372" y="174"/>
                  </a:lnTo>
                  <a:lnTo>
                    <a:pt x="372" y="180"/>
                  </a:lnTo>
                  <a:lnTo>
                    <a:pt x="360" y="192"/>
                  </a:lnTo>
                  <a:lnTo>
                    <a:pt x="354" y="204"/>
                  </a:lnTo>
                  <a:lnTo>
                    <a:pt x="348" y="234"/>
                  </a:lnTo>
                  <a:lnTo>
                    <a:pt x="342" y="240"/>
                  </a:lnTo>
                  <a:lnTo>
                    <a:pt x="342" y="270"/>
                  </a:lnTo>
                  <a:lnTo>
                    <a:pt x="336" y="288"/>
                  </a:lnTo>
                  <a:lnTo>
                    <a:pt x="330" y="294"/>
                  </a:lnTo>
                  <a:lnTo>
                    <a:pt x="312" y="294"/>
                  </a:lnTo>
                  <a:lnTo>
                    <a:pt x="312" y="324"/>
                  </a:lnTo>
                  <a:lnTo>
                    <a:pt x="306" y="342"/>
                  </a:lnTo>
                  <a:lnTo>
                    <a:pt x="306" y="354"/>
                  </a:lnTo>
                  <a:lnTo>
                    <a:pt x="300" y="360"/>
                  </a:lnTo>
                  <a:lnTo>
                    <a:pt x="288" y="366"/>
                  </a:lnTo>
                  <a:lnTo>
                    <a:pt x="282" y="372"/>
                  </a:lnTo>
                  <a:lnTo>
                    <a:pt x="270" y="378"/>
                  </a:lnTo>
                  <a:lnTo>
                    <a:pt x="258" y="426"/>
                  </a:lnTo>
                  <a:lnTo>
                    <a:pt x="234" y="456"/>
                  </a:lnTo>
                  <a:lnTo>
                    <a:pt x="234" y="486"/>
                  </a:lnTo>
                  <a:lnTo>
                    <a:pt x="228" y="492"/>
                  </a:lnTo>
                  <a:lnTo>
                    <a:pt x="216" y="498"/>
                  </a:lnTo>
                  <a:lnTo>
                    <a:pt x="210" y="510"/>
                  </a:lnTo>
                  <a:lnTo>
                    <a:pt x="210" y="522"/>
                  </a:lnTo>
                  <a:lnTo>
                    <a:pt x="192" y="540"/>
                  </a:lnTo>
                  <a:lnTo>
                    <a:pt x="186" y="540"/>
                  </a:lnTo>
                  <a:lnTo>
                    <a:pt x="180" y="534"/>
                  </a:lnTo>
                  <a:lnTo>
                    <a:pt x="174" y="522"/>
                  </a:lnTo>
                  <a:lnTo>
                    <a:pt x="174" y="516"/>
                  </a:lnTo>
                  <a:lnTo>
                    <a:pt x="168" y="504"/>
                  </a:lnTo>
                  <a:lnTo>
                    <a:pt x="156" y="492"/>
                  </a:lnTo>
                  <a:lnTo>
                    <a:pt x="150" y="480"/>
                  </a:lnTo>
                  <a:lnTo>
                    <a:pt x="138" y="480"/>
                  </a:lnTo>
                  <a:lnTo>
                    <a:pt x="144" y="486"/>
                  </a:lnTo>
                  <a:lnTo>
                    <a:pt x="144" y="498"/>
                  </a:lnTo>
                  <a:lnTo>
                    <a:pt x="138" y="504"/>
                  </a:lnTo>
                  <a:lnTo>
                    <a:pt x="132" y="504"/>
                  </a:lnTo>
                  <a:lnTo>
                    <a:pt x="120" y="498"/>
                  </a:lnTo>
                  <a:lnTo>
                    <a:pt x="114" y="492"/>
                  </a:lnTo>
                  <a:lnTo>
                    <a:pt x="108" y="492"/>
                  </a:lnTo>
                  <a:lnTo>
                    <a:pt x="102" y="498"/>
                  </a:lnTo>
                  <a:lnTo>
                    <a:pt x="90" y="522"/>
                  </a:lnTo>
                  <a:lnTo>
                    <a:pt x="84" y="528"/>
                  </a:lnTo>
                  <a:lnTo>
                    <a:pt x="84" y="534"/>
                  </a:lnTo>
                  <a:lnTo>
                    <a:pt x="18" y="588"/>
                  </a:lnTo>
                  <a:lnTo>
                    <a:pt x="18" y="642"/>
                  </a:lnTo>
                  <a:lnTo>
                    <a:pt x="12" y="654"/>
                  </a:lnTo>
                  <a:lnTo>
                    <a:pt x="12" y="666"/>
                  </a:lnTo>
                  <a:lnTo>
                    <a:pt x="6" y="672"/>
                  </a:lnTo>
                  <a:lnTo>
                    <a:pt x="6" y="678"/>
                  </a:lnTo>
                  <a:lnTo>
                    <a:pt x="0" y="690"/>
                  </a:lnTo>
                  <a:lnTo>
                    <a:pt x="24" y="684"/>
                  </a:lnTo>
                  <a:lnTo>
                    <a:pt x="24" y="708"/>
                  </a:lnTo>
                  <a:lnTo>
                    <a:pt x="36" y="732"/>
                  </a:lnTo>
                  <a:lnTo>
                    <a:pt x="60" y="744"/>
                  </a:lnTo>
                  <a:lnTo>
                    <a:pt x="66" y="750"/>
                  </a:lnTo>
                  <a:lnTo>
                    <a:pt x="84" y="726"/>
                  </a:lnTo>
                  <a:lnTo>
                    <a:pt x="66" y="756"/>
                  </a:lnTo>
                  <a:lnTo>
                    <a:pt x="84" y="786"/>
                  </a:lnTo>
                  <a:lnTo>
                    <a:pt x="102" y="792"/>
                  </a:lnTo>
                  <a:lnTo>
                    <a:pt x="102" y="840"/>
                  </a:lnTo>
                  <a:lnTo>
                    <a:pt x="90" y="840"/>
                  </a:lnTo>
                  <a:lnTo>
                    <a:pt x="90" y="870"/>
                  </a:lnTo>
                  <a:lnTo>
                    <a:pt x="102" y="882"/>
                  </a:lnTo>
                  <a:lnTo>
                    <a:pt x="198" y="882"/>
                  </a:lnTo>
                  <a:lnTo>
                    <a:pt x="216" y="864"/>
                  </a:lnTo>
                  <a:lnTo>
                    <a:pt x="228" y="882"/>
                  </a:lnTo>
                  <a:lnTo>
                    <a:pt x="258" y="882"/>
                  </a:lnTo>
                  <a:lnTo>
                    <a:pt x="270" y="870"/>
                  </a:lnTo>
                  <a:lnTo>
                    <a:pt x="276" y="870"/>
                  </a:lnTo>
                  <a:lnTo>
                    <a:pt x="288" y="876"/>
                  </a:lnTo>
                  <a:lnTo>
                    <a:pt x="294" y="876"/>
                  </a:lnTo>
                  <a:lnTo>
                    <a:pt x="342" y="870"/>
                  </a:lnTo>
                  <a:lnTo>
                    <a:pt x="342" y="888"/>
                  </a:lnTo>
                  <a:lnTo>
                    <a:pt x="372" y="888"/>
                  </a:lnTo>
                  <a:lnTo>
                    <a:pt x="390" y="882"/>
                  </a:lnTo>
                  <a:lnTo>
                    <a:pt x="438" y="882"/>
                  </a:lnTo>
                  <a:lnTo>
                    <a:pt x="450" y="888"/>
                  </a:lnTo>
                  <a:lnTo>
                    <a:pt x="456" y="894"/>
                  </a:lnTo>
                  <a:lnTo>
                    <a:pt x="468" y="894"/>
                  </a:lnTo>
                  <a:lnTo>
                    <a:pt x="474" y="900"/>
                  </a:lnTo>
                  <a:lnTo>
                    <a:pt x="510" y="900"/>
                  </a:lnTo>
                  <a:lnTo>
                    <a:pt x="534" y="924"/>
                  </a:lnTo>
                  <a:lnTo>
                    <a:pt x="540" y="882"/>
                  </a:lnTo>
                  <a:lnTo>
                    <a:pt x="546" y="876"/>
                  </a:lnTo>
                  <a:lnTo>
                    <a:pt x="534" y="864"/>
                  </a:lnTo>
                  <a:lnTo>
                    <a:pt x="534" y="834"/>
                  </a:lnTo>
                  <a:lnTo>
                    <a:pt x="528" y="816"/>
                  </a:lnTo>
                  <a:lnTo>
                    <a:pt x="516" y="810"/>
                  </a:lnTo>
                  <a:lnTo>
                    <a:pt x="510" y="798"/>
                  </a:lnTo>
                  <a:lnTo>
                    <a:pt x="498" y="792"/>
                  </a:lnTo>
                  <a:lnTo>
                    <a:pt x="486" y="780"/>
                  </a:lnTo>
                  <a:lnTo>
                    <a:pt x="474" y="756"/>
                  </a:lnTo>
                  <a:lnTo>
                    <a:pt x="468" y="750"/>
                  </a:lnTo>
                  <a:lnTo>
                    <a:pt x="468" y="708"/>
                  </a:lnTo>
                  <a:lnTo>
                    <a:pt x="462" y="708"/>
                  </a:lnTo>
                  <a:lnTo>
                    <a:pt x="444" y="690"/>
                  </a:lnTo>
                  <a:lnTo>
                    <a:pt x="438" y="690"/>
                  </a:lnTo>
                  <a:lnTo>
                    <a:pt x="438" y="642"/>
                  </a:lnTo>
                  <a:lnTo>
                    <a:pt x="420" y="630"/>
                  </a:lnTo>
                  <a:lnTo>
                    <a:pt x="432" y="618"/>
                  </a:lnTo>
                  <a:lnTo>
                    <a:pt x="432" y="582"/>
                  </a:lnTo>
                  <a:lnTo>
                    <a:pt x="426" y="582"/>
                  </a:lnTo>
                  <a:lnTo>
                    <a:pt x="414" y="576"/>
                  </a:lnTo>
                  <a:lnTo>
                    <a:pt x="414" y="570"/>
                  </a:lnTo>
                  <a:lnTo>
                    <a:pt x="426" y="558"/>
                  </a:lnTo>
                  <a:lnTo>
                    <a:pt x="438" y="552"/>
                  </a:lnTo>
                  <a:lnTo>
                    <a:pt x="444" y="546"/>
                  </a:lnTo>
                  <a:lnTo>
                    <a:pt x="450" y="546"/>
                  </a:lnTo>
                  <a:lnTo>
                    <a:pt x="456" y="510"/>
                  </a:lnTo>
                  <a:lnTo>
                    <a:pt x="462" y="510"/>
                  </a:lnTo>
                  <a:lnTo>
                    <a:pt x="468" y="498"/>
                  </a:lnTo>
                  <a:lnTo>
                    <a:pt x="468" y="480"/>
                  </a:lnTo>
                  <a:lnTo>
                    <a:pt x="474" y="474"/>
                  </a:lnTo>
                  <a:lnTo>
                    <a:pt x="480" y="462"/>
                  </a:lnTo>
                  <a:lnTo>
                    <a:pt x="492" y="450"/>
                  </a:lnTo>
                  <a:lnTo>
                    <a:pt x="498" y="450"/>
                  </a:lnTo>
                  <a:lnTo>
                    <a:pt x="498" y="438"/>
                  </a:lnTo>
                  <a:lnTo>
                    <a:pt x="492" y="420"/>
                  </a:lnTo>
                  <a:lnTo>
                    <a:pt x="486" y="408"/>
                  </a:lnTo>
                  <a:lnTo>
                    <a:pt x="486" y="390"/>
                  </a:lnTo>
                  <a:lnTo>
                    <a:pt x="474" y="366"/>
                  </a:lnTo>
                  <a:lnTo>
                    <a:pt x="462" y="354"/>
                  </a:lnTo>
                  <a:lnTo>
                    <a:pt x="450" y="348"/>
                  </a:lnTo>
                  <a:lnTo>
                    <a:pt x="432" y="336"/>
                  </a:lnTo>
                  <a:lnTo>
                    <a:pt x="420" y="324"/>
                  </a:lnTo>
                  <a:lnTo>
                    <a:pt x="414" y="312"/>
                  </a:lnTo>
                  <a:lnTo>
                    <a:pt x="402" y="300"/>
                  </a:lnTo>
                  <a:lnTo>
                    <a:pt x="390" y="276"/>
                  </a:lnTo>
                  <a:lnTo>
                    <a:pt x="390" y="264"/>
                  </a:lnTo>
                  <a:lnTo>
                    <a:pt x="396" y="258"/>
                  </a:lnTo>
                  <a:lnTo>
                    <a:pt x="408" y="252"/>
                  </a:lnTo>
                  <a:lnTo>
                    <a:pt x="504" y="252"/>
                  </a:lnTo>
                  <a:lnTo>
                    <a:pt x="486" y="234"/>
                  </a:lnTo>
                  <a:lnTo>
                    <a:pt x="480" y="222"/>
                  </a:lnTo>
                  <a:lnTo>
                    <a:pt x="468" y="216"/>
                  </a:lnTo>
                  <a:lnTo>
                    <a:pt x="462" y="204"/>
                  </a:lnTo>
                  <a:lnTo>
                    <a:pt x="462" y="186"/>
                  </a:lnTo>
                  <a:lnTo>
                    <a:pt x="456" y="168"/>
                  </a:lnTo>
                  <a:lnTo>
                    <a:pt x="456" y="132"/>
                  </a:lnTo>
                  <a:lnTo>
                    <a:pt x="462" y="132"/>
                  </a:lnTo>
                  <a:lnTo>
                    <a:pt x="462" y="96"/>
                  </a:lnTo>
                  <a:lnTo>
                    <a:pt x="456" y="84"/>
                  </a:lnTo>
                  <a:lnTo>
                    <a:pt x="444" y="78"/>
                  </a:lnTo>
                  <a:lnTo>
                    <a:pt x="450" y="42"/>
                  </a:lnTo>
                  <a:lnTo>
                    <a:pt x="444" y="42"/>
                  </a:lnTo>
                  <a:lnTo>
                    <a:pt x="438" y="36"/>
                  </a:lnTo>
                  <a:lnTo>
                    <a:pt x="426" y="36"/>
                  </a:lnTo>
                  <a:lnTo>
                    <a:pt x="420" y="3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68" name="Burundi" descr="© INSCALE GmbH, 05.05.2010&#10;http://www.presentationload.com/">
              <a:extLst>
                <a:ext uri="{FF2B5EF4-FFF2-40B4-BE49-F238E27FC236}">
                  <a16:creationId xmlns:a16="http://schemas.microsoft.com/office/drawing/2014/main" id="{FB638035-BB97-4884-B725-27EF89172037}"/>
                </a:ext>
              </a:extLst>
            </p:cNvPr>
            <p:cNvSpPr>
              <a:spLocks/>
            </p:cNvSpPr>
            <p:nvPr/>
          </p:nvSpPr>
          <p:spPr bwMode="gray">
            <a:xfrm>
              <a:off x="6461346" y="4609654"/>
              <a:ext cx="58741" cy="74588"/>
            </a:xfrm>
            <a:custGeom>
              <a:avLst/>
              <a:gdLst>
                <a:gd name="T0" fmla="*/ 2147483647 w 132"/>
                <a:gd name="T1" fmla="*/ 2147483647 h 168"/>
                <a:gd name="T2" fmla="*/ 2147483647 w 132"/>
                <a:gd name="T3" fmla="*/ 2147483647 h 168"/>
                <a:gd name="T4" fmla="*/ 2147483647 w 132"/>
                <a:gd name="T5" fmla="*/ 2147483647 h 168"/>
                <a:gd name="T6" fmla="*/ 2147483647 w 132"/>
                <a:gd name="T7" fmla="*/ 2147483647 h 168"/>
                <a:gd name="T8" fmla="*/ 2147483647 w 132"/>
                <a:gd name="T9" fmla="*/ 2147483647 h 168"/>
                <a:gd name="T10" fmla="*/ 2147483647 w 132"/>
                <a:gd name="T11" fmla="*/ 2147483647 h 168"/>
                <a:gd name="T12" fmla="*/ 2147483647 w 132"/>
                <a:gd name="T13" fmla="*/ 2147483647 h 168"/>
                <a:gd name="T14" fmla="*/ 2147483647 w 132"/>
                <a:gd name="T15" fmla="*/ 2147483647 h 168"/>
                <a:gd name="T16" fmla="*/ 2147483647 w 132"/>
                <a:gd name="T17" fmla="*/ 2147483647 h 168"/>
                <a:gd name="T18" fmla="*/ 2147483647 w 132"/>
                <a:gd name="T19" fmla="*/ 2147483647 h 168"/>
                <a:gd name="T20" fmla="*/ 2147483647 w 132"/>
                <a:gd name="T21" fmla="*/ 2147483647 h 168"/>
                <a:gd name="T22" fmla="*/ 2147483647 w 132"/>
                <a:gd name="T23" fmla="*/ 2147483647 h 168"/>
                <a:gd name="T24" fmla="*/ 2147483647 w 132"/>
                <a:gd name="T25" fmla="*/ 2147483647 h 168"/>
                <a:gd name="T26" fmla="*/ 2147483647 w 132"/>
                <a:gd name="T27" fmla="*/ 2147483647 h 168"/>
                <a:gd name="T28" fmla="*/ 2147483647 w 132"/>
                <a:gd name="T29" fmla="*/ 2147483647 h 168"/>
                <a:gd name="T30" fmla="*/ 2147483647 w 132"/>
                <a:gd name="T31" fmla="*/ 2147483647 h 168"/>
                <a:gd name="T32" fmla="*/ 2147483647 w 132"/>
                <a:gd name="T33" fmla="*/ 2147483647 h 168"/>
                <a:gd name="T34" fmla="*/ 2147483647 w 132"/>
                <a:gd name="T35" fmla="*/ 2147483647 h 168"/>
                <a:gd name="T36" fmla="*/ 2147483647 w 132"/>
                <a:gd name="T37" fmla="*/ 2147483647 h 168"/>
                <a:gd name="T38" fmla="*/ 2147483647 w 132"/>
                <a:gd name="T39" fmla="*/ 2147483647 h 168"/>
                <a:gd name="T40" fmla="*/ 2147483647 w 132"/>
                <a:gd name="T41" fmla="*/ 2147483647 h 168"/>
                <a:gd name="T42" fmla="*/ 2147483647 w 132"/>
                <a:gd name="T43" fmla="*/ 2147483647 h 168"/>
                <a:gd name="T44" fmla="*/ 2147483647 w 132"/>
                <a:gd name="T45" fmla="*/ 2147483647 h 168"/>
                <a:gd name="T46" fmla="*/ 2147483647 w 132"/>
                <a:gd name="T47" fmla="*/ 0 h 168"/>
                <a:gd name="T48" fmla="*/ 2147483647 w 132"/>
                <a:gd name="T49" fmla="*/ 0 h 168"/>
                <a:gd name="T50" fmla="*/ 2147483647 w 132"/>
                <a:gd name="T51" fmla="*/ 0 h 168"/>
                <a:gd name="T52" fmla="*/ 2147483647 w 132"/>
                <a:gd name="T53" fmla="*/ 2147483647 h 168"/>
                <a:gd name="T54" fmla="*/ 2147483647 w 132"/>
                <a:gd name="T55" fmla="*/ 2147483647 h 168"/>
                <a:gd name="T56" fmla="*/ 2147483647 w 132"/>
                <a:gd name="T57" fmla="*/ 2147483647 h 168"/>
                <a:gd name="T58" fmla="*/ 2147483647 w 132"/>
                <a:gd name="T59" fmla="*/ 2147483647 h 168"/>
                <a:gd name="T60" fmla="*/ 2147483647 w 132"/>
                <a:gd name="T61" fmla="*/ 2147483647 h 168"/>
                <a:gd name="T62" fmla="*/ 2147483647 w 132"/>
                <a:gd name="T63" fmla="*/ 2147483647 h 168"/>
                <a:gd name="T64" fmla="*/ 0 w 132"/>
                <a:gd name="T65" fmla="*/ 2147483647 h 168"/>
                <a:gd name="T66" fmla="*/ 2147483647 w 132"/>
                <a:gd name="T67" fmla="*/ 2147483647 h 168"/>
                <a:gd name="T68" fmla="*/ 2147483647 w 132"/>
                <a:gd name="T69" fmla="*/ 2147483647 h 168"/>
                <a:gd name="T70" fmla="*/ 2147483647 w 132"/>
                <a:gd name="T71" fmla="*/ 2147483647 h 168"/>
                <a:gd name="T72" fmla="*/ 2147483647 w 132"/>
                <a:gd name="T73" fmla="*/ 2147483647 h 168"/>
                <a:gd name="T74" fmla="*/ 2147483647 w 132"/>
                <a:gd name="T75" fmla="*/ 2147483647 h 16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32"/>
                <a:gd name="T115" fmla="*/ 0 h 168"/>
                <a:gd name="T116" fmla="*/ 132 w 132"/>
                <a:gd name="T117" fmla="*/ 168 h 16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32" h="168">
                  <a:moveTo>
                    <a:pt x="36" y="72"/>
                  </a:moveTo>
                  <a:lnTo>
                    <a:pt x="36" y="96"/>
                  </a:lnTo>
                  <a:lnTo>
                    <a:pt x="30" y="102"/>
                  </a:lnTo>
                  <a:lnTo>
                    <a:pt x="30" y="138"/>
                  </a:lnTo>
                  <a:lnTo>
                    <a:pt x="36" y="156"/>
                  </a:lnTo>
                  <a:lnTo>
                    <a:pt x="42" y="168"/>
                  </a:lnTo>
                  <a:lnTo>
                    <a:pt x="54" y="168"/>
                  </a:lnTo>
                  <a:lnTo>
                    <a:pt x="60" y="162"/>
                  </a:lnTo>
                  <a:lnTo>
                    <a:pt x="72" y="156"/>
                  </a:lnTo>
                  <a:lnTo>
                    <a:pt x="84" y="144"/>
                  </a:lnTo>
                  <a:lnTo>
                    <a:pt x="90" y="132"/>
                  </a:lnTo>
                  <a:lnTo>
                    <a:pt x="90" y="114"/>
                  </a:lnTo>
                  <a:lnTo>
                    <a:pt x="96" y="102"/>
                  </a:lnTo>
                  <a:lnTo>
                    <a:pt x="114" y="84"/>
                  </a:lnTo>
                  <a:lnTo>
                    <a:pt x="126" y="84"/>
                  </a:lnTo>
                  <a:lnTo>
                    <a:pt x="120" y="72"/>
                  </a:lnTo>
                  <a:lnTo>
                    <a:pt x="132" y="66"/>
                  </a:lnTo>
                  <a:lnTo>
                    <a:pt x="132" y="48"/>
                  </a:lnTo>
                  <a:lnTo>
                    <a:pt x="114" y="48"/>
                  </a:lnTo>
                  <a:lnTo>
                    <a:pt x="108" y="42"/>
                  </a:lnTo>
                  <a:lnTo>
                    <a:pt x="102" y="42"/>
                  </a:lnTo>
                  <a:lnTo>
                    <a:pt x="102" y="24"/>
                  </a:lnTo>
                  <a:lnTo>
                    <a:pt x="108" y="12"/>
                  </a:lnTo>
                  <a:lnTo>
                    <a:pt x="108" y="0"/>
                  </a:lnTo>
                  <a:lnTo>
                    <a:pt x="120" y="0"/>
                  </a:lnTo>
                  <a:lnTo>
                    <a:pt x="66" y="0"/>
                  </a:lnTo>
                  <a:lnTo>
                    <a:pt x="60" y="24"/>
                  </a:lnTo>
                  <a:lnTo>
                    <a:pt x="48" y="30"/>
                  </a:lnTo>
                  <a:lnTo>
                    <a:pt x="42" y="36"/>
                  </a:lnTo>
                  <a:lnTo>
                    <a:pt x="30" y="36"/>
                  </a:lnTo>
                  <a:lnTo>
                    <a:pt x="24" y="30"/>
                  </a:lnTo>
                  <a:lnTo>
                    <a:pt x="18" y="18"/>
                  </a:lnTo>
                  <a:lnTo>
                    <a:pt x="0" y="18"/>
                  </a:lnTo>
                  <a:lnTo>
                    <a:pt x="12" y="48"/>
                  </a:lnTo>
                  <a:lnTo>
                    <a:pt x="18" y="54"/>
                  </a:lnTo>
                  <a:lnTo>
                    <a:pt x="30" y="60"/>
                  </a:lnTo>
                  <a:lnTo>
                    <a:pt x="36" y="66"/>
                  </a:lnTo>
                  <a:lnTo>
                    <a:pt x="36" y="7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69" name="Burkina Faso" descr="© INSCALE GmbH, 05.05.2010&#10;http://www.presentationload.com/">
              <a:extLst>
                <a:ext uri="{FF2B5EF4-FFF2-40B4-BE49-F238E27FC236}">
                  <a16:creationId xmlns:a16="http://schemas.microsoft.com/office/drawing/2014/main" id="{E1E27ED8-5056-4F7C-B111-11E0DCAA5175}"/>
                </a:ext>
              </a:extLst>
            </p:cNvPr>
            <p:cNvSpPr>
              <a:spLocks/>
            </p:cNvSpPr>
            <p:nvPr/>
          </p:nvSpPr>
          <p:spPr bwMode="gray">
            <a:xfrm>
              <a:off x="5375448" y="3978037"/>
              <a:ext cx="252424" cy="201547"/>
            </a:xfrm>
            <a:custGeom>
              <a:avLst/>
              <a:gdLst>
                <a:gd name="T0" fmla="*/ 2147483647 w 570"/>
                <a:gd name="T1" fmla="*/ 2147483647 h 450"/>
                <a:gd name="T2" fmla="*/ 2147483647 w 570"/>
                <a:gd name="T3" fmla="*/ 2147483647 h 450"/>
                <a:gd name="T4" fmla="*/ 2147483647 w 570"/>
                <a:gd name="T5" fmla="*/ 2147483647 h 450"/>
                <a:gd name="T6" fmla="*/ 2147483647 w 570"/>
                <a:gd name="T7" fmla="*/ 2147483647 h 450"/>
                <a:gd name="T8" fmla="*/ 2147483647 w 570"/>
                <a:gd name="T9" fmla="*/ 2147483647 h 450"/>
                <a:gd name="T10" fmla="*/ 2147483647 w 570"/>
                <a:gd name="T11" fmla="*/ 2147483647 h 450"/>
                <a:gd name="T12" fmla="*/ 2147483647 w 570"/>
                <a:gd name="T13" fmla="*/ 2147483647 h 450"/>
                <a:gd name="T14" fmla="*/ 2147483647 w 570"/>
                <a:gd name="T15" fmla="*/ 2147483647 h 450"/>
                <a:gd name="T16" fmla="*/ 2147483647 w 570"/>
                <a:gd name="T17" fmla="*/ 2147483647 h 450"/>
                <a:gd name="T18" fmla="*/ 2147483647 w 570"/>
                <a:gd name="T19" fmla="*/ 2147483647 h 450"/>
                <a:gd name="T20" fmla="*/ 2147483647 w 570"/>
                <a:gd name="T21" fmla="*/ 2147483647 h 450"/>
                <a:gd name="T22" fmla="*/ 2147483647 w 570"/>
                <a:gd name="T23" fmla="*/ 2147483647 h 450"/>
                <a:gd name="T24" fmla="*/ 2147483647 w 570"/>
                <a:gd name="T25" fmla="*/ 2147483647 h 450"/>
                <a:gd name="T26" fmla="*/ 2147483647 w 570"/>
                <a:gd name="T27" fmla="*/ 2147483647 h 450"/>
                <a:gd name="T28" fmla="*/ 2147483647 w 570"/>
                <a:gd name="T29" fmla="*/ 2147483647 h 450"/>
                <a:gd name="T30" fmla="*/ 2147483647 w 570"/>
                <a:gd name="T31" fmla="*/ 2147483647 h 450"/>
                <a:gd name="T32" fmla="*/ 2147483647 w 570"/>
                <a:gd name="T33" fmla="*/ 2147483647 h 450"/>
                <a:gd name="T34" fmla="*/ 2147483647 w 570"/>
                <a:gd name="T35" fmla="*/ 2147483647 h 450"/>
                <a:gd name="T36" fmla="*/ 2147483647 w 570"/>
                <a:gd name="T37" fmla="*/ 2147483647 h 450"/>
                <a:gd name="T38" fmla="*/ 2147483647 w 570"/>
                <a:gd name="T39" fmla="*/ 2147483647 h 450"/>
                <a:gd name="T40" fmla="*/ 2147483647 w 570"/>
                <a:gd name="T41" fmla="*/ 2147483647 h 450"/>
                <a:gd name="T42" fmla="*/ 2147483647 w 570"/>
                <a:gd name="T43" fmla="*/ 2147483647 h 450"/>
                <a:gd name="T44" fmla="*/ 2147483647 w 570"/>
                <a:gd name="T45" fmla="*/ 2147483647 h 450"/>
                <a:gd name="T46" fmla="*/ 2147483647 w 570"/>
                <a:gd name="T47" fmla="*/ 2147483647 h 450"/>
                <a:gd name="T48" fmla="*/ 2147483647 w 570"/>
                <a:gd name="T49" fmla="*/ 2147483647 h 450"/>
                <a:gd name="T50" fmla="*/ 2147483647 w 570"/>
                <a:gd name="T51" fmla="*/ 2147483647 h 450"/>
                <a:gd name="T52" fmla="*/ 2147483647 w 570"/>
                <a:gd name="T53" fmla="*/ 2147483647 h 450"/>
                <a:gd name="T54" fmla="*/ 2147483647 w 570"/>
                <a:gd name="T55" fmla="*/ 2147483647 h 450"/>
                <a:gd name="T56" fmla="*/ 2147483647 w 570"/>
                <a:gd name="T57" fmla="*/ 2147483647 h 450"/>
                <a:gd name="T58" fmla="*/ 2147483647 w 570"/>
                <a:gd name="T59" fmla="*/ 2147483647 h 450"/>
                <a:gd name="T60" fmla="*/ 2147483647 w 570"/>
                <a:gd name="T61" fmla="*/ 2147483647 h 450"/>
                <a:gd name="T62" fmla="*/ 2147483647 w 570"/>
                <a:gd name="T63" fmla="*/ 2147483647 h 450"/>
                <a:gd name="T64" fmla="*/ 2147483647 w 570"/>
                <a:gd name="T65" fmla="*/ 2147483647 h 450"/>
                <a:gd name="T66" fmla="*/ 2147483647 w 570"/>
                <a:gd name="T67" fmla="*/ 0 h 450"/>
                <a:gd name="T68" fmla="*/ 2147483647 w 570"/>
                <a:gd name="T69" fmla="*/ 2147483647 h 450"/>
                <a:gd name="T70" fmla="*/ 2147483647 w 570"/>
                <a:gd name="T71" fmla="*/ 2147483647 h 450"/>
                <a:gd name="T72" fmla="*/ 2147483647 w 570"/>
                <a:gd name="T73" fmla="*/ 2147483647 h 450"/>
                <a:gd name="T74" fmla="*/ 2147483647 w 570"/>
                <a:gd name="T75" fmla="*/ 2147483647 h 450"/>
                <a:gd name="T76" fmla="*/ 2147483647 w 570"/>
                <a:gd name="T77" fmla="*/ 2147483647 h 450"/>
                <a:gd name="T78" fmla="*/ 2147483647 w 570"/>
                <a:gd name="T79" fmla="*/ 2147483647 h 450"/>
                <a:gd name="T80" fmla="*/ 2147483647 w 570"/>
                <a:gd name="T81" fmla="*/ 2147483647 h 450"/>
                <a:gd name="T82" fmla="*/ 2147483647 w 570"/>
                <a:gd name="T83" fmla="*/ 2147483647 h 450"/>
                <a:gd name="T84" fmla="*/ 2147483647 w 570"/>
                <a:gd name="T85" fmla="*/ 2147483647 h 450"/>
                <a:gd name="T86" fmla="*/ 2147483647 w 570"/>
                <a:gd name="T87" fmla="*/ 2147483647 h 450"/>
                <a:gd name="T88" fmla="*/ 2147483647 w 570"/>
                <a:gd name="T89" fmla="*/ 2147483647 h 450"/>
                <a:gd name="T90" fmla="*/ 2147483647 w 570"/>
                <a:gd name="T91" fmla="*/ 2147483647 h 450"/>
                <a:gd name="T92" fmla="*/ 2147483647 w 570"/>
                <a:gd name="T93" fmla="*/ 2147483647 h 450"/>
                <a:gd name="T94" fmla="*/ 2147483647 w 570"/>
                <a:gd name="T95" fmla="*/ 2147483647 h 450"/>
                <a:gd name="T96" fmla="*/ 2147483647 w 570"/>
                <a:gd name="T97" fmla="*/ 2147483647 h 450"/>
                <a:gd name="T98" fmla="*/ 2147483647 w 570"/>
                <a:gd name="T99" fmla="*/ 2147483647 h 450"/>
                <a:gd name="T100" fmla="*/ 2147483647 w 570"/>
                <a:gd name="T101" fmla="*/ 2147483647 h 450"/>
                <a:gd name="T102" fmla="*/ 2147483647 w 570"/>
                <a:gd name="T103" fmla="*/ 2147483647 h 45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570"/>
                <a:gd name="T157" fmla="*/ 0 h 450"/>
                <a:gd name="T158" fmla="*/ 570 w 570"/>
                <a:gd name="T159" fmla="*/ 450 h 45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570" h="450">
                  <a:moveTo>
                    <a:pt x="0" y="312"/>
                  </a:moveTo>
                  <a:lnTo>
                    <a:pt x="6" y="366"/>
                  </a:lnTo>
                  <a:lnTo>
                    <a:pt x="6" y="390"/>
                  </a:lnTo>
                  <a:lnTo>
                    <a:pt x="30" y="384"/>
                  </a:lnTo>
                  <a:lnTo>
                    <a:pt x="30" y="390"/>
                  </a:lnTo>
                  <a:lnTo>
                    <a:pt x="36" y="396"/>
                  </a:lnTo>
                  <a:lnTo>
                    <a:pt x="36" y="408"/>
                  </a:lnTo>
                  <a:lnTo>
                    <a:pt x="42" y="420"/>
                  </a:lnTo>
                  <a:lnTo>
                    <a:pt x="54" y="426"/>
                  </a:lnTo>
                  <a:lnTo>
                    <a:pt x="60" y="432"/>
                  </a:lnTo>
                  <a:lnTo>
                    <a:pt x="72" y="432"/>
                  </a:lnTo>
                  <a:lnTo>
                    <a:pt x="78" y="438"/>
                  </a:lnTo>
                  <a:lnTo>
                    <a:pt x="90" y="438"/>
                  </a:lnTo>
                  <a:lnTo>
                    <a:pt x="96" y="432"/>
                  </a:lnTo>
                  <a:lnTo>
                    <a:pt x="96" y="426"/>
                  </a:lnTo>
                  <a:lnTo>
                    <a:pt x="120" y="414"/>
                  </a:lnTo>
                  <a:lnTo>
                    <a:pt x="150" y="414"/>
                  </a:lnTo>
                  <a:lnTo>
                    <a:pt x="168" y="420"/>
                  </a:lnTo>
                  <a:lnTo>
                    <a:pt x="186" y="438"/>
                  </a:lnTo>
                  <a:lnTo>
                    <a:pt x="186" y="450"/>
                  </a:lnTo>
                  <a:lnTo>
                    <a:pt x="204" y="444"/>
                  </a:lnTo>
                  <a:lnTo>
                    <a:pt x="198" y="450"/>
                  </a:lnTo>
                  <a:lnTo>
                    <a:pt x="198" y="396"/>
                  </a:lnTo>
                  <a:lnTo>
                    <a:pt x="192" y="366"/>
                  </a:lnTo>
                  <a:lnTo>
                    <a:pt x="186" y="366"/>
                  </a:lnTo>
                  <a:lnTo>
                    <a:pt x="186" y="348"/>
                  </a:lnTo>
                  <a:lnTo>
                    <a:pt x="192" y="336"/>
                  </a:lnTo>
                  <a:lnTo>
                    <a:pt x="198" y="330"/>
                  </a:lnTo>
                  <a:lnTo>
                    <a:pt x="354" y="330"/>
                  </a:lnTo>
                  <a:lnTo>
                    <a:pt x="378" y="318"/>
                  </a:lnTo>
                  <a:lnTo>
                    <a:pt x="396" y="324"/>
                  </a:lnTo>
                  <a:lnTo>
                    <a:pt x="414" y="324"/>
                  </a:lnTo>
                  <a:lnTo>
                    <a:pt x="438" y="330"/>
                  </a:lnTo>
                  <a:lnTo>
                    <a:pt x="456" y="330"/>
                  </a:lnTo>
                  <a:lnTo>
                    <a:pt x="462" y="318"/>
                  </a:lnTo>
                  <a:lnTo>
                    <a:pt x="474" y="318"/>
                  </a:lnTo>
                  <a:lnTo>
                    <a:pt x="480" y="306"/>
                  </a:lnTo>
                  <a:lnTo>
                    <a:pt x="498" y="288"/>
                  </a:lnTo>
                  <a:lnTo>
                    <a:pt x="528" y="288"/>
                  </a:lnTo>
                  <a:lnTo>
                    <a:pt x="534" y="294"/>
                  </a:lnTo>
                  <a:lnTo>
                    <a:pt x="534" y="282"/>
                  </a:lnTo>
                  <a:lnTo>
                    <a:pt x="540" y="282"/>
                  </a:lnTo>
                  <a:lnTo>
                    <a:pt x="546" y="276"/>
                  </a:lnTo>
                  <a:lnTo>
                    <a:pt x="558" y="276"/>
                  </a:lnTo>
                  <a:lnTo>
                    <a:pt x="564" y="258"/>
                  </a:lnTo>
                  <a:lnTo>
                    <a:pt x="570" y="252"/>
                  </a:lnTo>
                  <a:lnTo>
                    <a:pt x="564" y="252"/>
                  </a:lnTo>
                  <a:lnTo>
                    <a:pt x="540" y="216"/>
                  </a:lnTo>
                  <a:lnTo>
                    <a:pt x="564" y="210"/>
                  </a:lnTo>
                  <a:lnTo>
                    <a:pt x="558" y="198"/>
                  </a:lnTo>
                  <a:lnTo>
                    <a:pt x="546" y="186"/>
                  </a:lnTo>
                  <a:lnTo>
                    <a:pt x="534" y="186"/>
                  </a:lnTo>
                  <a:lnTo>
                    <a:pt x="522" y="198"/>
                  </a:lnTo>
                  <a:lnTo>
                    <a:pt x="504" y="198"/>
                  </a:lnTo>
                  <a:lnTo>
                    <a:pt x="498" y="186"/>
                  </a:lnTo>
                  <a:lnTo>
                    <a:pt x="486" y="180"/>
                  </a:lnTo>
                  <a:lnTo>
                    <a:pt x="462" y="156"/>
                  </a:lnTo>
                  <a:lnTo>
                    <a:pt x="462" y="150"/>
                  </a:lnTo>
                  <a:lnTo>
                    <a:pt x="480" y="132"/>
                  </a:lnTo>
                  <a:lnTo>
                    <a:pt x="468" y="132"/>
                  </a:lnTo>
                  <a:lnTo>
                    <a:pt x="468" y="114"/>
                  </a:lnTo>
                  <a:lnTo>
                    <a:pt x="444" y="114"/>
                  </a:lnTo>
                  <a:lnTo>
                    <a:pt x="432" y="108"/>
                  </a:lnTo>
                  <a:lnTo>
                    <a:pt x="420" y="84"/>
                  </a:lnTo>
                  <a:lnTo>
                    <a:pt x="420" y="60"/>
                  </a:lnTo>
                  <a:lnTo>
                    <a:pt x="414" y="48"/>
                  </a:lnTo>
                  <a:lnTo>
                    <a:pt x="414" y="12"/>
                  </a:lnTo>
                  <a:lnTo>
                    <a:pt x="390" y="0"/>
                  </a:lnTo>
                  <a:lnTo>
                    <a:pt x="342" y="0"/>
                  </a:lnTo>
                  <a:lnTo>
                    <a:pt x="324" y="18"/>
                  </a:lnTo>
                  <a:lnTo>
                    <a:pt x="300" y="18"/>
                  </a:lnTo>
                  <a:lnTo>
                    <a:pt x="282" y="42"/>
                  </a:lnTo>
                  <a:lnTo>
                    <a:pt x="258" y="42"/>
                  </a:lnTo>
                  <a:lnTo>
                    <a:pt x="258" y="60"/>
                  </a:lnTo>
                  <a:lnTo>
                    <a:pt x="252" y="66"/>
                  </a:lnTo>
                  <a:lnTo>
                    <a:pt x="252" y="72"/>
                  </a:lnTo>
                  <a:lnTo>
                    <a:pt x="240" y="72"/>
                  </a:lnTo>
                  <a:lnTo>
                    <a:pt x="228" y="60"/>
                  </a:lnTo>
                  <a:lnTo>
                    <a:pt x="222" y="60"/>
                  </a:lnTo>
                  <a:lnTo>
                    <a:pt x="216" y="66"/>
                  </a:lnTo>
                  <a:lnTo>
                    <a:pt x="210" y="78"/>
                  </a:lnTo>
                  <a:lnTo>
                    <a:pt x="198" y="84"/>
                  </a:lnTo>
                  <a:lnTo>
                    <a:pt x="192" y="96"/>
                  </a:lnTo>
                  <a:lnTo>
                    <a:pt x="186" y="102"/>
                  </a:lnTo>
                  <a:lnTo>
                    <a:pt x="186" y="108"/>
                  </a:lnTo>
                  <a:lnTo>
                    <a:pt x="168" y="108"/>
                  </a:lnTo>
                  <a:lnTo>
                    <a:pt x="168" y="144"/>
                  </a:lnTo>
                  <a:lnTo>
                    <a:pt x="144" y="150"/>
                  </a:lnTo>
                  <a:lnTo>
                    <a:pt x="114" y="120"/>
                  </a:lnTo>
                  <a:lnTo>
                    <a:pt x="96" y="150"/>
                  </a:lnTo>
                  <a:lnTo>
                    <a:pt x="102" y="156"/>
                  </a:lnTo>
                  <a:lnTo>
                    <a:pt x="102" y="186"/>
                  </a:lnTo>
                  <a:lnTo>
                    <a:pt x="84" y="186"/>
                  </a:lnTo>
                  <a:lnTo>
                    <a:pt x="84" y="216"/>
                  </a:lnTo>
                  <a:lnTo>
                    <a:pt x="78" y="222"/>
                  </a:lnTo>
                  <a:lnTo>
                    <a:pt x="72" y="222"/>
                  </a:lnTo>
                  <a:lnTo>
                    <a:pt x="78" y="228"/>
                  </a:lnTo>
                  <a:lnTo>
                    <a:pt x="78" y="240"/>
                  </a:lnTo>
                  <a:lnTo>
                    <a:pt x="42" y="240"/>
                  </a:lnTo>
                  <a:lnTo>
                    <a:pt x="36" y="246"/>
                  </a:lnTo>
                  <a:lnTo>
                    <a:pt x="30" y="246"/>
                  </a:lnTo>
                  <a:lnTo>
                    <a:pt x="12" y="258"/>
                  </a:lnTo>
                  <a:lnTo>
                    <a:pt x="36" y="288"/>
                  </a:lnTo>
                  <a:lnTo>
                    <a:pt x="24" y="312"/>
                  </a:lnTo>
                  <a:lnTo>
                    <a:pt x="0" y="31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70" name="Bolivia" descr="© INSCALE GmbH, 05.05.2010&#10;http://www.presentationload.com/">
              <a:extLst>
                <a:ext uri="{FF2B5EF4-FFF2-40B4-BE49-F238E27FC236}">
                  <a16:creationId xmlns:a16="http://schemas.microsoft.com/office/drawing/2014/main" id="{C0B62C7B-4979-4CF6-8481-273D8CE67765}"/>
                </a:ext>
              </a:extLst>
            </p:cNvPr>
            <p:cNvSpPr>
              <a:spLocks/>
            </p:cNvSpPr>
            <p:nvPr/>
          </p:nvSpPr>
          <p:spPr bwMode="gray">
            <a:xfrm>
              <a:off x="3368760" y="4871506"/>
              <a:ext cx="395305" cy="477680"/>
            </a:xfrm>
            <a:custGeom>
              <a:avLst/>
              <a:gdLst>
                <a:gd name="T0" fmla="*/ 2147483647 w 894"/>
                <a:gd name="T1" fmla="*/ 2147483647 h 1056"/>
                <a:gd name="T2" fmla="*/ 2147483647 w 894"/>
                <a:gd name="T3" fmla="*/ 2147483647 h 1056"/>
                <a:gd name="T4" fmla="*/ 2147483647 w 894"/>
                <a:gd name="T5" fmla="*/ 2147483647 h 1056"/>
                <a:gd name="T6" fmla="*/ 2147483647 w 894"/>
                <a:gd name="T7" fmla="*/ 2147483647 h 1056"/>
                <a:gd name="T8" fmla="*/ 2147483647 w 894"/>
                <a:gd name="T9" fmla="*/ 2147483647 h 1056"/>
                <a:gd name="T10" fmla="*/ 2147483647 w 894"/>
                <a:gd name="T11" fmla="*/ 2147483647 h 1056"/>
                <a:gd name="T12" fmla="*/ 2147483647 w 894"/>
                <a:gd name="T13" fmla="*/ 2147483647 h 1056"/>
                <a:gd name="T14" fmla="*/ 2147483647 w 894"/>
                <a:gd name="T15" fmla="*/ 2147483647 h 1056"/>
                <a:gd name="T16" fmla="*/ 2147483647 w 894"/>
                <a:gd name="T17" fmla="*/ 2147483647 h 1056"/>
                <a:gd name="T18" fmla="*/ 2147483647 w 894"/>
                <a:gd name="T19" fmla="*/ 2147483647 h 1056"/>
                <a:gd name="T20" fmla="*/ 2147483647 w 894"/>
                <a:gd name="T21" fmla="*/ 2147483647 h 1056"/>
                <a:gd name="T22" fmla="*/ 2147483647 w 894"/>
                <a:gd name="T23" fmla="*/ 2147483647 h 1056"/>
                <a:gd name="T24" fmla="*/ 2147483647 w 894"/>
                <a:gd name="T25" fmla="*/ 2147483647 h 1056"/>
                <a:gd name="T26" fmla="*/ 2147483647 w 894"/>
                <a:gd name="T27" fmla="*/ 2147483647 h 1056"/>
                <a:gd name="T28" fmla="*/ 2147483647 w 894"/>
                <a:gd name="T29" fmla="*/ 2147483647 h 1056"/>
                <a:gd name="T30" fmla="*/ 2147483647 w 894"/>
                <a:gd name="T31" fmla="*/ 2147483647 h 1056"/>
                <a:gd name="T32" fmla="*/ 2147483647 w 894"/>
                <a:gd name="T33" fmla="*/ 2147483647 h 1056"/>
                <a:gd name="T34" fmla="*/ 2147483647 w 894"/>
                <a:gd name="T35" fmla="*/ 2147483647 h 1056"/>
                <a:gd name="T36" fmla="*/ 2147483647 w 894"/>
                <a:gd name="T37" fmla="*/ 2147483647 h 1056"/>
                <a:gd name="T38" fmla="*/ 2147483647 w 894"/>
                <a:gd name="T39" fmla="*/ 2147483647 h 1056"/>
                <a:gd name="T40" fmla="*/ 2147483647 w 894"/>
                <a:gd name="T41" fmla="*/ 2147483647 h 1056"/>
                <a:gd name="T42" fmla="*/ 2147483647 w 894"/>
                <a:gd name="T43" fmla="*/ 2147483647 h 1056"/>
                <a:gd name="T44" fmla="*/ 2147483647 w 894"/>
                <a:gd name="T45" fmla="*/ 2147483647 h 1056"/>
                <a:gd name="T46" fmla="*/ 2147483647 w 894"/>
                <a:gd name="T47" fmla="*/ 2147483647 h 1056"/>
                <a:gd name="T48" fmla="*/ 0 w 894"/>
                <a:gd name="T49" fmla="*/ 2147483647 h 1056"/>
                <a:gd name="T50" fmla="*/ 2147483647 w 894"/>
                <a:gd name="T51" fmla="*/ 2147483647 h 1056"/>
                <a:gd name="T52" fmla="*/ 2147483647 w 894"/>
                <a:gd name="T53" fmla="*/ 2147483647 h 1056"/>
                <a:gd name="T54" fmla="*/ 2147483647 w 894"/>
                <a:gd name="T55" fmla="*/ 2147483647 h 1056"/>
                <a:gd name="T56" fmla="*/ 2147483647 w 894"/>
                <a:gd name="T57" fmla="*/ 2147483647 h 1056"/>
                <a:gd name="T58" fmla="*/ 2147483647 w 894"/>
                <a:gd name="T59" fmla="*/ 2147483647 h 1056"/>
                <a:gd name="T60" fmla="*/ 2147483647 w 894"/>
                <a:gd name="T61" fmla="*/ 2147483647 h 1056"/>
                <a:gd name="T62" fmla="*/ 2147483647 w 894"/>
                <a:gd name="T63" fmla="*/ 2147483647 h 1056"/>
                <a:gd name="T64" fmla="*/ 2147483647 w 894"/>
                <a:gd name="T65" fmla="*/ 2147483647 h 1056"/>
                <a:gd name="T66" fmla="*/ 2147483647 w 894"/>
                <a:gd name="T67" fmla="*/ 2147483647 h 1056"/>
                <a:gd name="T68" fmla="*/ 2147483647 w 894"/>
                <a:gd name="T69" fmla="*/ 2147483647 h 1056"/>
                <a:gd name="T70" fmla="*/ 2147483647 w 894"/>
                <a:gd name="T71" fmla="*/ 2147483647 h 1056"/>
                <a:gd name="T72" fmla="*/ 2147483647 w 894"/>
                <a:gd name="T73" fmla="*/ 2147483647 h 1056"/>
                <a:gd name="T74" fmla="*/ 2147483647 w 894"/>
                <a:gd name="T75" fmla="*/ 2147483647 h 1056"/>
                <a:gd name="T76" fmla="*/ 2147483647 w 894"/>
                <a:gd name="T77" fmla="*/ 2147483647 h 1056"/>
                <a:gd name="T78" fmla="*/ 2147483647 w 894"/>
                <a:gd name="T79" fmla="*/ 2147483647 h 1056"/>
                <a:gd name="T80" fmla="*/ 2147483647 w 894"/>
                <a:gd name="T81" fmla="*/ 2147483647 h 1056"/>
                <a:gd name="T82" fmla="*/ 2147483647 w 894"/>
                <a:gd name="T83" fmla="*/ 2147483647 h 1056"/>
                <a:gd name="T84" fmla="*/ 2147483647 w 894"/>
                <a:gd name="T85" fmla="*/ 2147483647 h 1056"/>
                <a:gd name="T86" fmla="*/ 2147483647 w 894"/>
                <a:gd name="T87" fmla="*/ 2147483647 h 1056"/>
                <a:gd name="T88" fmla="*/ 2147483647 w 894"/>
                <a:gd name="T89" fmla="*/ 2147483647 h 1056"/>
                <a:gd name="T90" fmla="*/ 2147483647 w 894"/>
                <a:gd name="T91" fmla="*/ 2147483647 h 1056"/>
                <a:gd name="T92" fmla="*/ 2147483647 w 894"/>
                <a:gd name="T93" fmla="*/ 2147483647 h 1056"/>
                <a:gd name="T94" fmla="*/ 2147483647 w 894"/>
                <a:gd name="T95" fmla="*/ 2147483647 h 1056"/>
                <a:gd name="T96" fmla="*/ 2147483647 w 894"/>
                <a:gd name="T97" fmla="*/ 2147483647 h 1056"/>
                <a:gd name="T98" fmla="*/ 2147483647 w 894"/>
                <a:gd name="T99" fmla="*/ 2147483647 h 1056"/>
                <a:gd name="T100" fmla="*/ 2147483647 w 894"/>
                <a:gd name="T101" fmla="*/ 2147483647 h 105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94"/>
                <a:gd name="T154" fmla="*/ 0 h 1056"/>
                <a:gd name="T155" fmla="*/ 894 w 894"/>
                <a:gd name="T156" fmla="*/ 1056 h 105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94" h="1056">
                  <a:moveTo>
                    <a:pt x="882" y="744"/>
                  </a:moveTo>
                  <a:lnTo>
                    <a:pt x="882" y="738"/>
                  </a:lnTo>
                  <a:lnTo>
                    <a:pt x="888" y="732"/>
                  </a:lnTo>
                  <a:lnTo>
                    <a:pt x="888" y="708"/>
                  </a:lnTo>
                  <a:lnTo>
                    <a:pt x="894" y="696"/>
                  </a:lnTo>
                  <a:lnTo>
                    <a:pt x="894" y="684"/>
                  </a:lnTo>
                  <a:lnTo>
                    <a:pt x="882" y="648"/>
                  </a:lnTo>
                  <a:lnTo>
                    <a:pt x="876" y="636"/>
                  </a:lnTo>
                  <a:lnTo>
                    <a:pt x="864" y="624"/>
                  </a:lnTo>
                  <a:lnTo>
                    <a:pt x="840" y="612"/>
                  </a:lnTo>
                  <a:lnTo>
                    <a:pt x="834" y="606"/>
                  </a:lnTo>
                  <a:lnTo>
                    <a:pt x="822" y="600"/>
                  </a:lnTo>
                  <a:lnTo>
                    <a:pt x="816" y="588"/>
                  </a:lnTo>
                  <a:lnTo>
                    <a:pt x="816" y="576"/>
                  </a:lnTo>
                  <a:lnTo>
                    <a:pt x="822" y="558"/>
                  </a:lnTo>
                  <a:lnTo>
                    <a:pt x="822" y="546"/>
                  </a:lnTo>
                  <a:lnTo>
                    <a:pt x="828" y="540"/>
                  </a:lnTo>
                  <a:lnTo>
                    <a:pt x="828" y="534"/>
                  </a:lnTo>
                  <a:lnTo>
                    <a:pt x="768" y="534"/>
                  </a:lnTo>
                  <a:lnTo>
                    <a:pt x="720" y="528"/>
                  </a:lnTo>
                  <a:lnTo>
                    <a:pt x="690" y="522"/>
                  </a:lnTo>
                  <a:lnTo>
                    <a:pt x="684" y="516"/>
                  </a:lnTo>
                  <a:lnTo>
                    <a:pt x="684" y="474"/>
                  </a:lnTo>
                  <a:lnTo>
                    <a:pt x="690" y="462"/>
                  </a:lnTo>
                  <a:lnTo>
                    <a:pt x="684" y="456"/>
                  </a:lnTo>
                  <a:lnTo>
                    <a:pt x="672" y="450"/>
                  </a:lnTo>
                  <a:lnTo>
                    <a:pt x="666" y="438"/>
                  </a:lnTo>
                  <a:lnTo>
                    <a:pt x="660" y="432"/>
                  </a:lnTo>
                  <a:lnTo>
                    <a:pt x="660" y="426"/>
                  </a:lnTo>
                  <a:lnTo>
                    <a:pt x="678" y="426"/>
                  </a:lnTo>
                  <a:lnTo>
                    <a:pt x="678" y="396"/>
                  </a:lnTo>
                  <a:lnTo>
                    <a:pt x="672" y="384"/>
                  </a:lnTo>
                  <a:lnTo>
                    <a:pt x="666" y="378"/>
                  </a:lnTo>
                  <a:lnTo>
                    <a:pt x="660" y="366"/>
                  </a:lnTo>
                  <a:lnTo>
                    <a:pt x="660" y="336"/>
                  </a:lnTo>
                  <a:lnTo>
                    <a:pt x="654" y="330"/>
                  </a:lnTo>
                  <a:lnTo>
                    <a:pt x="648" y="318"/>
                  </a:lnTo>
                  <a:lnTo>
                    <a:pt x="624" y="306"/>
                  </a:lnTo>
                  <a:lnTo>
                    <a:pt x="564" y="306"/>
                  </a:lnTo>
                  <a:lnTo>
                    <a:pt x="558" y="300"/>
                  </a:lnTo>
                  <a:lnTo>
                    <a:pt x="546" y="294"/>
                  </a:lnTo>
                  <a:lnTo>
                    <a:pt x="534" y="282"/>
                  </a:lnTo>
                  <a:lnTo>
                    <a:pt x="534" y="276"/>
                  </a:lnTo>
                  <a:lnTo>
                    <a:pt x="510" y="276"/>
                  </a:lnTo>
                  <a:lnTo>
                    <a:pt x="498" y="270"/>
                  </a:lnTo>
                  <a:lnTo>
                    <a:pt x="486" y="258"/>
                  </a:lnTo>
                  <a:lnTo>
                    <a:pt x="474" y="252"/>
                  </a:lnTo>
                  <a:lnTo>
                    <a:pt x="468" y="240"/>
                  </a:lnTo>
                  <a:lnTo>
                    <a:pt x="468" y="234"/>
                  </a:lnTo>
                  <a:lnTo>
                    <a:pt x="456" y="234"/>
                  </a:lnTo>
                  <a:lnTo>
                    <a:pt x="450" y="240"/>
                  </a:lnTo>
                  <a:lnTo>
                    <a:pt x="438" y="240"/>
                  </a:lnTo>
                  <a:lnTo>
                    <a:pt x="426" y="234"/>
                  </a:lnTo>
                  <a:lnTo>
                    <a:pt x="420" y="222"/>
                  </a:lnTo>
                  <a:lnTo>
                    <a:pt x="414" y="228"/>
                  </a:lnTo>
                  <a:lnTo>
                    <a:pt x="384" y="228"/>
                  </a:lnTo>
                  <a:lnTo>
                    <a:pt x="372" y="222"/>
                  </a:lnTo>
                  <a:lnTo>
                    <a:pt x="366" y="216"/>
                  </a:lnTo>
                  <a:lnTo>
                    <a:pt x="366" y="210"/>
                  </a:lnTo>
                  <a:lnTo>
                    <a:pt x="360" y="198"/>
                  </a:lnTo>
                  <a:lnTo>
                    <a:pt x="360" y="192"/>
                  </a:lnTo>
                  <a:lnTo>
                    <a:pt x="354" y="186"/>
                  </a:lnTo>
                  <a:lnTo>
                    <a:pt x="330" y="186"/>
                  </a:lnTo>
                  <a:lnTo>
                    <a:pt x="324" y="156"/>
                  </a:lnTo>
                  <a:lnTo>
                    <a:pt x="318" y="150"/>
                  </a:lnTo>
                  <a:lnTo>
                    <a:pt x="306" y="144"/>
                  </a:lnTo>
                  <a:lnTo>
                    <a:pt x="294" y="132"/>
                  </a:lnTo>
                  <a:lnTo>
                    <a:pt x="294" y="120"/>
                  </a:lnTo>
                  <a:lnTo>
                    <a:pt x="300" y="114"/>
                  </a:lnTo>
                  <a:lnTo>
                    <a:pt x="300" y="96"/>
                  </a:lnTo>
                  <a:lnTo>
                    <a:pt x="294" y="84"/>
                  </a:lnTo>
                  <a:lnTo>
                    <a:pt x="288" y="78"/>
                  </a:lnTo>
                  <a:lnTo>
                    <a:pt x="288" y="48"/>
                  </a:lnTo>
                  <a:lnTo>
                    <a:pt x="294" y="42"/>
                  </a:lnTo>
                  <a:lnTo>
                    <a:pt x="294" y="36"/>
                  </a:lnTo>
                  <a:lnTo>
                    <a:pt x="300" y="30"/>
                  </a:lnTo>
                  <a:lnTo>
                    <a:pt x="300" y="0"/>
                  </a:lnTo>
                  <a:lnTo>
                    <a:pt x="288" y="0"/>
                  </a:lnTo>
                  <a:lnTo>
                    <a:pt x="276" y="6"/>
                  </a:lnTo>
                  <a:lnTo>
                    <a:pt x="276" y="12"/>
                  </a:lnTo>
                  <a:lnTo>
                    <a:pt x="270" y="12"/>
                  </a:lnTo>
                  <a:lnTo>
                    <a:pt x="258" y="0"/>
                  </a:lnTo>
                  <a:lnTo>
                    <a:pt x="246" y="12"/>
                  </a:lnTo>
                  <a:lnTo>
                    <a:pt x="210" y="12"/>
                  </a:lnTo>
                  <a:lnTo>
                    <a:pt x="198" y="18"/>
                  </a:lnTo>
                  <a:lnTo>
                    <a:pt x="192" y="24"/>
                  </a:lnTo>
                  <a:lnTo>
                    <a:pt x="186" y="36"/>
                  </a:lnTo>
                  <a:lnTo>
                    <a:pt x="180" y="42"/>
                  </a:lnTo>
                  <a:lnTo>
                    <a:pt x="180" y="48"/>
                  </a:lnTo>
                  <a:lnTo>
                    <a:pt x="144" y="48"/>
                  </a:lnTo>
                  <a:lnTo>
                    <a:pt x="138" y="78"/>
                  </a:lnTo>
                  <a:lnTo>
                    <a:pt x="102" y="78"/>
                  </a:lnTo>
                  <a:lnTo>
                    <a:pt x="90" y="96"/>
                  </a:lnTo>
                  <a:lnTo>
                    <a:pt x="84" y="102"/>
                  </a:lnTo>
                  <a:lnTo>
                    <a:pt x="60" y="114"/>
                  </a:lnTo>
                  <a:lnTo>
                    <a:pt x="42" y="114"/>
                  </a:lnTo>
                  <a:lnTo>
                    <a:pt x="42" y="108"/>
                  </a:lnTo>
                  <a:lnTo>
                    <a:pt x="36" y="102"/>
                  </a:lnTo>
                  <a:lnTo>
                    <a:pt x="12" y="102"/>
                  </a:lnTo>
                  <a:lnTo>
                    <a:pt x="0" y="96"/>
                  </a:lnTo>
                  <a:lnTo>
                    <a:pt x="0" y="114"/>
                  </a:lnTo>
                  <a:lnTo>
                    <a:pt x="6" y="132"/>
                  </a:lnTo>
                  <a:lnTo>
                    <a:pt x="18" y="144"/>
                  </a:lnTo>
                  <a:lnTo>
                    <a:pt x="30" y="162"/>
                  </a:lnTo>
                  <a:lnTo>
                    <a:pt x="42" y="174"/>
                  </a:lnTo>
                  <a:lnTo>
                    <a:pt x="54" y="192"/>
                  </a:lnTo>
                  <a:lnTo>
                    <a:pt x="66" y="216"/>
                  </a:lnTo>
                  <a:lnTo>
                    <a:pt x="66" y="228"/>
                  </a:lnTo>
                  <a:lnTo>
                    <a:pt x="60" y="234"/>
                  </a:lnTo>
                  <a:lnTo>
                    <a:pt x="54" y="246"/>
                  </a:lnTo>
                  <a:lnTo>
                    <a:pt x="48" y="252"/>
                  </a:lnTo>
                  <a:lnTo>
                    <a:pt x="60" y="300"/>
                  </a:lnTo>
                  <a:lnTo>
                    <a:pt x="42" y="330"/>
                  </a:lnTo>
                  <a:lnTo>
                    <a:pt x="48" y="330"/>
                  </a:lnTo>
                  <a:lnTo>
                    <a:pt x="60" y="342"/>
                  </a:lnTo>
                  <a:lnTo>
                    <a:pt x="66" y="354"/>
                  </a:lnTo>
                  <a:lnTo>
                    <a:pt x="66" y="360"/>
                  </a:lnTo>
                  <a:lnTo>
                    <a:pt x="60" y="372"/>
                  </a:lnTo>
                  <a:lnTo>
                    <a:pt x="48" y="384"/>
                  </a:lnTo>
                  <a:lnTo>
                    <a:pt x="36" y="408"/>
                  </a:lnTo>
                  <a:lnTo>
                    <a:pt x="42" y="426"/>
                  </a:lnTo>
                  <a:lnTo>
                    <a:pt x="48" y="438"/>
                  </a:lnTo>
                  <a:lnTo>
                    <a:pt x="54" y="444"/>
                  </a:lnTo>
                  <a:lnTo>
                    <a:pt x="54" y="450"/>
                  </a:lnTo>
                  <a:lnTo>
                    <a:pt x="42" y="468"/>
                  </a:lnTo>
                  <a:lnTo>
                    <a:pt x="54" y="480"/>
                  </a:lnTo>
                  <a:lnTo>
                    <a:pt x="78" y="498"/>
                  </a:lnTo>
                  <a:lnTo>
                    <a:pt x="78" y="516"/>
                  </a:lnTo>
                  <a:lnTo>
                    <a:pt x="102" y="528"/>
                  </a:lnTo>
                  <a:lnTo>
                    <a:pt x="90" y="558"/>
                  </a:lnTo>
                  <a:lnTo>
                    <a:pt x="78" y="546"/>
                  </a:lnTo>
                  <a:lnTo>
                    <a:pt x="78" y="558"/>
                  </a:lnTo>
                  <a:lnTo>
                    <a:pt x="66" y="582"/>
                  </a:lnTo>
                  <a:lnTo>
                    <a:pt x="54" y="588"/>
                  </a:lnTo>
                  <a:lnTo>
                    <a:pt x="36" y="606"/>
                  </a:lnTo>
                  <a:lnTo>
                    <a:pt x="48" y="630"/>
                  </a:lnTo>
                  <a:lnTo>
                    <a:pt x="42" y="636"/>
                  </a:lnTo>
                  <a:lnTo>
                    <a:pt x="60" y="666"/>
                  </a:lnTo>
                  <a:lnTo>
                    <a:pt x="84" y="666"/>
                  </a:lnTo>
                  <a:lnTo>
                    <a:pt x="96" y="744"/>
                  </a:lnTo>
                  <a:lnTo>
                    <a:pt x="108" y="750"/>
                  </a:lnTo>
                  <a:lnTo>
                    <a:pt x="114" y="750"/>
                  </a:lnTo>
                  <a:lnTo>
                    <a:pt x="138" y="762"/>
                  </a:lnTo>
                  <a:lnTo>
                    <a:pt x="144" y="774"/>
                  </a:lnTo>
                  <a:lnTo>
                    <a:pt x="144" y="780"/>
                  </a:lnTo>
                  <a:lnTo>
                    <a:pt x="138" y="792"/>
                  </a:lnTo>
                  <a:lnTo>
                    <a:pt x="126" y="804"/>
                  </a:lnTo>
                  <a:lnTo>
                    <a:pt x="144" y="822"/>
                  </a:lnTo>
                  <a:lnTo>
                    <a:pt x="138" y="828"/>
                  </a:lnTo>
                  <a:lnTo>
                    <a:pt x="132" y="840"/>
                  </a:lnTo>
                  <a:lnTo>
                    <a:pt x="126" y="846"/>
                  </a:lnTo>
                  <a:lnTo>
                    <a:pt x="126" y="858"/>
                  </a:lnTo>
                  <a:lnTo>
                    <a:pt x="132" y="870"/>
                  </a:lnTo>
                  <a:lnTo>
                    <a:pt x="138" y="876"/>
                  </a:lnTo>
                  <a:lnTo>
                    <a:pt x="138" y="900"/>
                  </a:lnTo>
                  <a:lnTo>
                    <a:pt x="144" y="900"/>
                  </a:lnTo>
                  <a:lnTo>
                    <a:pt x="150" y="906"/>
                  </a:lnTo>
                  <a:lnTo>
                    <a:pt x="162" y="912"/>
                  </a:lnTo>
                  <a:lnTo>
                    <a:pt x="168" y="918"/>
                  </a:lnTo>
                  <a:lnTo>
                    <a:pt x="180" y="924"/>
                  </a:lnTo>
                  <a:lnTo>
                    <a:pt x="186" y="930"/>
                  </a:lnTo>
                  <a:lnTo>
                    <a:pt x="186" y="996"/>
                  </a:lnTo>
                  <a:lnTo>
                    <a:pt x="210" y="1020"/>
                  </a:lnTo>
                  <a:lnTo>
                    <a:pt x="210" y="1044"/>
                  </a:lnTo>
                  <a:lnTo>
                    <a:pt x="216" y="1056"/>
                  </a:lnTo>
                  <a:lnTo>
                    <a:pt x="270" y="1056"/>
                  </a:lnTo>
                  <a:lnTo>
                    <a:pt x="270" y="1026"/>
                  </a:lnTo>
                  <a:lnTo>
                    <a:pt x="282" y="1026"/>
                  </a:lnTo>
                  <a:lnTo>
                    <a:pt x="282" y="1008"/>
                  </a:lnTo>
                  <a:lnTo>
                    <a:pt x="306" y="1002"/>
                  </a:lnTo>
                  <a:lnTo>
                    <a:pt x="318" y="978"/>
                  </a:lnTo>
                  <a:lnTo>
                    <a:pt x="324" y="984"/>
                  </a:lnTo>
                  <a:lnTo>
                    <a:pt x="348" y="996"/>
                  </a:lnTo>
                  <a:lnTo>
                    <a:pt x="360" y="996"/>
                  </a:lnTo>
                  <a:lnTo>
                    <a:pt x="378" y="1002"/>
                  </a:lnTo>
                  <a:lnTo>
                    <a:pt x="432" y="1002"/>
                  </a:lnTo>
                  <a:lnTo>
                    <a:pt x="462" y="1050"/>
                  </a:lnTo>
                  <a:lnTo>
                    <a:pt x="474" y="996"/>
                  </a:lnTo>
                  <a:lnTo>
                    <a:pt x="546" y="990"/>
                  </a:lnTo>
                  <a:lnTo>
                    <a:pt x="582" y="1014"/>
                  </a:lnTo>
                  <a:lnTo>
                    <a:pt x="582" y="996"/>
                  </a:lnTo>
                  <a:lnTo>
                    <a:pt x="594" y="924"/>
                  </a:lnTo>
                  <a:lnTo>
                    <a:pt x="594" y="900"/>
                  </a:lnTo>
                  <a:lnTo>
                    <a:pt x="588" y="894"/>
                  </a:lnTo>
                  <a:lnTo>
                    <a:pt x="588" y="888"/>
                  </a:lnTo>
                  <a:lnTo>
                    <a:pt x="576" y="864"/>
                  </a:lnTo>
                  <a:lnTo>
                    <a:pt x="576" y="852"/>
                  </a:lnTo>
                  <a:lnTo>
                    <a:pt x="582" y="846"/>
                  </a:lnTo>
                  <a:lnTo>
                    <a:pt x="594" y="840"/>
                  </a:lnTo>
                  <a:lnTo>
                    <a:pt x="606" y="828"/>
                  </a:lnTo>
                  <a:lnTo>
                    <a:pt x="612" y="798"/>
                  </a:lnTo>
                  <a:lnTo>
                    <a:pt x="714" y="780"/>
                  </a:lnTo>
                  <a:lnTo>
                    <a:pt x="792" y="768"/>
                  </a:lnTo>
                  <a:lnTo>
                    <a:pt x="846" y="810"/>
                  </a:lnTo>
                  <a:lnTo>
                    <a:pt x="864" y="846"/>
                  </a:lnTo>
                  <a:lnTo>
                    <a:pt x="864" y="840"/>
                  </a:lnTo>
                  <a:lnTo>
                    <a:pt x="870" y="834"/>
                  </a:lnTo>
                  <a:lnTo>
                    <a:pt x="882" y="828"/>
                  </a:lnTo>
                  <a:lnTo>
                    <a:pt x="888" y="822"/>
                  </a:lnTo>
                  <a:lnTo>
                    <a:pt x="876" y="816"/>
                  </a:lnTo>
                  <a:lnTo>
                    <a:pt x="870" y="810"/>
                  </a:lnTo>
                  <a:lnTo>
                    <a:pt x="870" y="786"/>
                  </a:lnTo>
                  <a:lnTo>
                    <a:pt x="876" y="774"/>
                  </a:lnTo>
                  <a:lnTo>
                    <a:pt x="882" y="768"/>
                  </a:lnTo>
                  <a:lnTo>
                    <a:pt x="888" y="756"/>
                  </a:lnTo>
                  <a:lnTo>
                    <a:pt x="882" y="744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lumMod val="50000"/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71" name="Bhutan" descr="© INSCALE GmbH, 05.05.2010&#10;http://www.presentationload.com/">
              <a:extLst>
                <a:ext uri="{FF2B5EF4-FFF2-40B4-BE49-F238E27FC236}">
                  <a16:creationId xmlns:a16="http://schemas.microsoft.com/office/drawing/2014/main" id="{0EB39674-F7B3-4772-A8C5-A3D0F4D147D7}"/>
                </a:ext>
              </a:extLst>
            </p:cNvPr>
            <p:cNvSpPr>
              <a:spLocks/>
            </p:cNvSpPr>
            <p:nvPr/>
          </p:nvSpPr>
          <p:spPr bwMode="gray">
            <a:xfrm>
              <a:off x="8269588" y="3495595"/>
              <a:ext cx="103192" cy="60305"/>
            </a:xfrm>
            <a:custGeom>
              <a:avLst/>
              <a:gdLst>
                <a:gd name="T0" fmla="*/ 2147483647 w 234"/>
                <a:gd name="T1" fmla="*/ 2147483647 h 132"/>
                <a:gd name="T2" fmla="*/ 2147483647 w 234"/>
                <a:gd name="T3" fmla="*/ 2147483647 h 132"/>
                <a:gd name="T4" fmla="*/ 2147483647 w 234"/>
                <a:gd name="T5" fmla="*/ 2147483647 h 132"/>
                <a:gd name="T6" fmla="*/ 2147483647 w 234"/>
                <a:gd name="T7" fmla="*/ 2147483647 h 132"/>
                <a:gd name="T8" fmla="*/ 2147483647 w 234"/>
                <a:gd name="T9" fmla="*/ 2147483647 h 132"/>
                <a:gd name="T10" fmla="*/ 2147483647 w 234"/>
                <a:gd name="T11" fmla="*/ 2147483647 h 132"/>
                <a:gd name="T12" fmla="*/ 2147483647 w 234"/>
                <a:gd name="T13" fmla="*/ 2147483647 h 132"/>
                <a:gd name="T14" fmla="*/ 2147483647 w 234"/>
                <a:gd name="T15" fmla="*/ 2147483647 h 132"/>
                <a:gd name="T16" fmla="*/ 2147483647 w 234"/>
                <a:gd name="T17" fmla="*/ 2147483647 h 132"/>
                <a:gd name="T18" fmla="*/ 2147483647 w 234"/>
                <a:gd name="T19" fmla="*/ 2147483647 h 132"/>
                <a:gd name="T20" fmla="*/ 2147483647 w 234"/>
                <a:gd name="T21" fmla="*/ 2147483647 h 132"/>
                <a:gd name="T22" fmla="*/ 2147483647 w 234"/>
                <a:gd name="T23" fmla="*/ 2147483647 h 132"/>
                <a:gd name="T24" fmla="*/ 2147483647 w 234"/>
                <a:gd name="T25" fmla="*/ 2147483647 h 132"/>
                <a:gd name="T26" fmla="*/ 2147483647 w 234"/>
                <a:gd name="T27" fmla="*/ 2147483647 h 132"/>
                <a:gd name="T28" fmla="*/ 2147483647 w 234"/>
                <a:gd name="T29" fmla="*/ 2147483647 h 132"/>
                <a:gd name="T30" fmla="*/ 2147483647 w 234"/>
                <a:gd name="T31" fmla="*/ 2147483647 h 132"/>
                <a:gd name="T32" fmla="*/ 2147483647 w 234"/>
                <a:gd name="T33" fmla="*/ 2147483647 h 132"/>
                <a:gd name="T34" fmla="*/ 2147483647 w 234"/>
                <a:gd name="T35" fmla="*/ 2147483647 h 132"/>
                <a:gd name="T36" fmla="*/ 2147483647 w 234"/>
                <a:gd name="T37" fmla="*/ 2147483647 h 132"/>
                <a:gd name="T38" fmla="*/ 2147483647 w 234"/>
                <a:gd name="T39" fmla="*/ 2147483647 h 132"/>
                <a:gd name="T40" fmla="*/ 2147483647 w 234"/>
                <a:gd name="T41" fmla="*/ 2147483647 h 132"/>
                <a:gd name="T42" fmla="*/ 2147483647 w 234"/>
                <a:gd name="T43" fmla="*/ 2147483647 h 132"/>
                <a:gd name="T44" fmla="*/ 2147483647 w 234"/>
                <a:gd name="T45" fmla="*/ 2147483647 h 132"/>
                <a:gd name="T46" fmla="*/ 2147483647 w 234"/>
                <a:gd name="T47" fmla="*/ 2147483647 h 132"/>
                <a:gd name="T48" fmla="*/ 2147483647 w 234"/>
                <a:gd name="T49" fmla="*/ 2147483647 h 132"/>
                <a:gd name="T50" fmla="*/ 2147483647 w 234"/>
                <a:gd name="T51" fmla="*/ 2147483647 h 132"/>
                <a:gd name="T52" fmla="*/ 2147483647 w 234"/>
                <a:gd name="T53" fmla="*/ 2147483647 h 132"/>
                <a:gd name="T54" fmla="*/ 2147483647 w 234"/>
                <a:gd name="T55" fmla="*/ 2147483647 h 132"/>
                <a:gd name="T56" fmla="*/ 2147483647 w 234"/>
                <a:gd name="T57" fmla="*/ 2147483647 h 132"/>
                <a:gd name="T58" fmla="*/ 2147483647 w 234"/>
                <a:gd name="T59" fmla="*/ 0 h 132"/>
                <a:gd name="T60" fmla="*/ 2147483647 w 234"/>
                <a:gd name="T61" fmla="*/ 0 h 132"/>
                <a:gd name="T62" fmla="*/ 2147483647 w 234"/>
                <a:gd name="T63" fmla="*/ 2147483647 h 132"/>
                <a:gd name="T64" fmla="*/ 2147483647 w 234"/>
                <a:gd name="T65" fmla="*/ 2147483647 h 132"/>
                <a:gd name="T66" fmla="*/ 2147483647 w 234"/>
                <a:gd name="T67" fmla="*/ 2147483647 h 132"/>
                <a:gd name="T68" fmla="*/ 2147483647 w 234"/>
                <a:gd name="T69" fmla="*/ 2147483647 h 132"/>
                <a:gd name="T70" fmla="*/ 2147483647 w 234"/>
                <a:gd name="T71" fmla="*/ 2147483647 h 132"/>
                <a:gd name="T72" fmla="*/ 2147483647 w 234"/>
                <a:gd name="T73" fmla="*/ 2147483647 h 132"/>
                <a:gd name="T74" fmla="*/ 2147483647 w 234"/>
                <a:gd name="T75" fmla="*/ 2147483647 h 132"/>
                <a:gd name="T76" fmla="*/ 0 w 234"/>
                <a:gd name="T77" fmla="*/ 2147483647 h 132"/>
                <a:gd name="T78" fmla="*/ 0 w 234"/>
                <a:gd name="T79" fmla="*/ 2147483647 h 132"/>
                <a:gd name="T80" fmla="*/ 2147483647 w 234"/>
                <a:gd name="T81" fmla="*/ 2147483647 h 132"/>
                <a:gd name="T82" fmla="*/ 2147483647 w 234"/>
                <a:gd name="T83" fmla="*/ 2147483647 h 132"/>
                <a:gd name="T84" fmla="*/ 2147483647 w 234"/>
                <a:gd name="T85" fmla="*/ 2147483647 h 132"/>
                <a:gd name="T86" fmla="*/ 2147483647 w 234"/>
                <a:gd name="T87" fmla="*/ 2147483647 h 132"/>
                <a:gd name="T88" fmla="*/ 2147483647 w 234"/>
                <a:gd name="T89" fmla="*/ 2147483647 h 132"/>
                <a:gd name="T90" fmla="*/ 2147483647 w 234"/>
                <a:gd name="T91" fmla="*/ 2147483647 h 132"/>
                <a:gd name="T92" fmla="*/ 2147483647 w 234"/>
                <a:gd name="T93" fmla="*/ 2147483647 h 132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234"/>
                <a:gd name="T142" fmla="*/ 0 h 132"/>
                <a:gd name="T143" fmla="*/ 234 w 234"/>
                <a:gd name="T144" fmla="*/ 132 h 132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234" h="132">
                  <a:moveTo>
                    <a:pt x="78" y="132"/>
                  </a:moveTo>
                  <a:lnTo>
                    <a:pt x="90" y="132"/>
                  </a:lnTo>
                  <a:lnTo>
                    <a:pt x="102" y="126"/>
                  </a:lnTo>
                  <a:lnTo>
                    <a:pt x="108" y="120"/>
                  </a:lnTo>
                  <a:lnTo>
                    <a:pt x="126" y="120"/>
                  </a:lnTo>
                  <a:lnTo>
                    <a:pt x="138" y="126"/>
                  </a:lnTo>
                  <a:lnTo>
                    <a:pt x="168" y="126"/>
                  </a:lnTo>
                  <a:lnTo>
                    <a:pt x="180" y="120"/>
                  </a:lnTo>
                  <a:lnTo>
                    <a:pt x="192" y="120"/>
                  </a:lnTo>
                  <a:lnTo>
                    <a:pt x="198" y="126"/>
                  </a:lnTo>
                  <a:lnTo>
                    <a:pt x="210" y="126"/>
                  </a:lnTo>
                  <a:lnTo>
                    <a:pt x="234" y="114"/>
                  </a:lnTo>
                  <a:lnTo>
                    <a:pt x="234" y="108"/>
                  </a:lnTo>
                  <a:lnTo>
                    <a:pt x="222" y="96"/>
                  </a:lnTo>
                  <a:lnTo>
                    <a:pt x="222" y="72"/>
                  </a:lnTo>
                  <a:lnTo>
                    <a:pt x="198" y="72"/>
                  </a:lnTo>
                  <a:lnTo>
                    <a:pt x="192" y="66"/>
                  </a:lnTo>
                  <a:lnTo>
                    <a:pt x="192" y="42"/>
                  </a:lnTo>
                  <a:lnTo>
                    <a:pt x="186" y="30"/>
                  </a:lnTo>
                  <a:lnTo>
                    <a:pt x="174" y="18"/>
                  </a:lnTo>
                  <a:lnTo>
                    <a:pt x="162" y="12"/>
                  </a:lnTo>
                  <a:lnTo>
                    <a:pt x="150" y="12"/>
                  </a:lnTo>
                  <a:lnTo>
                    <a:pt x="138" y="18"/>
                  </a:lnTo>
                  <a:lnTo>
                    <a:pt x="126" y="18"/>
                  </a:lnTo>
                  <a:lnTo>
                    <a:pt x="114" y="24"/>
                  </a:lnTo>
                  <a:lnTo>
                    <a:pt x="108" y="30"/>
                  </a:lnTo>
                  <a:lnTo>
                    <a:pt x="102" y="30"/>
                  </a:lnTo>
                  <a:lnTo>
                    <a:pt x="102" y="6"/>
                  </a:lnTo>
                  <a:lnTo>
                    <a:pt x="78" y="6"/>
                  </a:lnTo>
                  <a:lnTo>
                    <a:pt x="66" y="0"/>
                  </a:lnTo>
                  <a:lnTo>
                    <a:pt x="54" y="0"/>
                  </a:lnTo>
                  <a:lnTo>
                    <a:pt x="48" y="12"/>
                  </a:lnTo>
                  <a:lnTo>
                    <a:pt x="36" y="24"/>
                  </a:lnTo>
                  <a:lnTo>
                    <a:pt x="30" y="36"/>
                  </a:lnTo>
                  <a:lnTo>
                    <a:pt x="18" y="54"/>
                  </a:lnTo>
                  <a:lnTo>
                    <a:pt x="12" y="66"/>
                  </a:lnTo>
                  <a:lnTo>
                    <a:pt x="6" y="72"/>
                  </a:lnTo>
                  <a:lnTo>
                    <a:pt x="6" y="78"/>
                  </a:lnTo>
                  <a:lnTo>
                    <a:pt x="0" y="78"/>
                  </a:lnTo>
                  <a:lnTo>
                    <a:pt x="0" y="90"/>
                  </a:lnTo>
                  <a:lnTo>
                    <a:pt x="18" y="108"/>
                  </a:lnTo>
                  <a:lnTo>
                    <a:pt x="42" y="120"/>
                  </a:lnTo>
                  <a:lnTo>
                    <a:pt x="54" y="120"/>
                  </a:lnTo>
                  <a:lnTo>
                    <a:pt x="54" y="114"/>
                  </a:lnTo>
                  <a:lnTo>
                    <a:pt x="54" y="120"/>
                  </a:lnTo>
                  <a:lnTo>
                    <a:pt x="66" y="132"/>
                  </a:lnTo>
                  <a:lnTo>
                    <a:pt x="78" y="13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72" name="Benin" descr="© INSCALE GmbH, 05.05.2010&#10;http://www.presentationload.com/">
              <a:extLst>
                <a:ext uri="{FF2B5EF4-FFF2-40B4-BE49-F238E27FC236}">
                  <a16:creationId xmlns:a16="http://schemas.microsoft.com/office/drawing/2014/main" id="{F38ADDA5-FD0B-4E61-95EB-51EB6A88837A}"/>
                </a:ext>
              </a:extLst>
            </p:cNvPr>
            <p:cNvSpPr>
              <a:spLocks/>
            </p:cNvSpPr>
            <p:nvPr/>
          </p:nvSpPr>
          <p:spPr bwMode="gray">
            <a:xfrm>
              <a:off x="5573895" y="4073255"/>
              <a:ext cx="98429" cy="222177"/>
            </a:xfrm>
            <a:custGeom>
              <a:avLst/>
              <a:gdLst>
                <a:gd name="T0" fmla="*/ 2147483647 w 222"/>
                <a:gd name="T1" fmla="*/ 2147483647 h 498"/>
                <a:gd name="T2" fmla="*/ 2147483647 w 222"/>
                <a:gd name="T3" fmla="*/ 2147483647 h 498"/>
                <a:gd name="T4" fmla="*/ 2147483647 w 222"/>
                <a:gd name="T5" fmla="*/ 2147483647 h 498"/>
                <a:gd name="T6" fmla="*/ 2147483647 w 222"/>
                <a:gd name="T7" fmla="*/ 2147483647 h 498"/>
                <a:gd name="T8" fmla="*/ 2147483647 w 222"/>
                <a:gd name="T9" fmla="*/ 2147483647 h 498"/>
                <a:gd name="T10" fmla="*/ 2147483647 w 222"/>
                <a:gd name="T11" fmla="*/ 2147483647 h 498"/>
                <a:gd name="T12" fmla="*/ 2147483647 w 222"/>
                <a:gd name="T13" fmla="*/ 2147483647 h 498"/>
                <a:gd name="T14" fmla="*/ 2147483647 w 222"/>
                <a:gd name="T15" fmla="*/ 2147483647 h 498"/>
                <a:gd name="T16" fmla="*/ 2147483647 w 222"/>
                <a:gd name="T17" fmla="*/ 2147483647 h 498"/>
                <a:gd name="T18" fmla="*/ 2147483647 w 222"/>
                <a:gd name="T19" fmla="*/ 2147483647 h 498"/>
                <a:gd name="T20" fmla="*/ 2147483647 w 222"/>
                <a:gd name="T21" fmla="*/ 2147483647 h 498"/>
                <a:gd name="T22" fmla="*/ 2147483647 w 222"/>
                <a:gd name="T23" fmla="*/ 2147483647 h 498"/>
                <a:gd name="T24" fmla="*/ 2147483647 w 222"/>
                <a:gd name="T25" fmla="*/ 2147483647 h 498"/>
                <a:gd name="T26" fmla="*/ 2147483647 w 222"/>
                <a:gd name="T27" fmla="*/ 2147483647 h 498"/>
                <a:gd name="T28" fmla="*/ 2147483647 w 222"/>
                <a:gd name="T29" fmla="*/ 2147483647 h 498"/>
                <a:gd name="T30" fmla="*/ 2147483647 w 222"/>
                <a:gd name="T31" fmla="*/ 2147483647 h 498"/>
                <a:gd name="T32" fmla="*/ 2147483647 w 222"/>
                <a:gd name="T33" fmla="*/ 2147483647 h 498"/>
                <a:gd name="T34" fmla="*/ 2147483647 w 222"/>
                <a:gd name="T35" fmla="*/ 2147483647 h 498"/>
                <a:gd name="T36" fmla="*/ 2147483647 w 222"/>
                <a:gd name="T37" fmla="*/ 2147483647 h 498"/>
                <a:gd name="T38" fmla="*/ 2147483647 w 222"/>
                <a:gd name="T39" fmla="*/ 2147483647 h 498"/>
                <a:gd name="T40" fmla="*/ 2147483647 w 222"/>
                <a:gd name="T41" fmla="*/ 2147483647 h 498"/>
                <a:gd name="T42" fmla="*/ 2147483647 w 222"/>
                <a:gd name="T43" fmla="*/ 2147483647 h 498"/>
                <a:gd name="T44" fmla="*/ 2147483647 w 222"/>
                <a:gd name="T45" fmla="*/ 2147483647 h 498"/>
                <a:gd name="T46" fmla="*/ 0 w 222"/>
                <a:gd name="T47" fmla="*/ 2147483647 h 498"/>
                <a:gd name="T48" fmla="*/ 2147483647 w 222"/>
                <a:gd name="T49" fmla="*/ 2147483647 h 498"/>
                <a:gd name="T50" fmla="*/ 2147483647 w 222"/>
                <a:gd name="T51" fmla="*/ 2147483647 h 498"/>
                <a:gd name="T52" fmla="*/ 2147483647 w 222"/>
                <a:gd name="T53" fmla="*/ 2147483647 h 498"/>
                <a:gd name="T54" fmla="*/ 2147483647 w 222"/>
                <a:gd name="T55" fmla="*/ 2147483647 h 498"/>
                <a:gd name="T56" fmla="*/ 2147483647 w 222"/>
                <a:gd name="T57" fmla="*/ 2147483647 h 498"/>
                <a:gd name="T58" fmla="*/ 2147483647 w 222"/>
                <a:gd name="T59" fmla="*/ 2147483647 h 498"/>
                <a:gd name="T60" fmla="*/ 2147483647 w 222"/>
                <a:gd name="T61" fmla="*/ 2147483647 h 498"/>
                <a:gd name="T62" fmla="*/ 2147483647 w 222"/>
                <a:gd name="T63" fmla="*/ 2147483647 h 498"/>
                <a:gd name="T64" fmla="*/ 2147483647 w 222"/>
                <a:gd name="T65" fmla="*/ 2147483647 h 498"/>
                <a:gd name="T66" fmla="*/ 2147483647 w 222"/>
                <a:gd name="T67" fmla="*/ 2147483647 h 498"/>
                <a:gd name="T68" fmla="*/ 2147483647 w 222"/>
                <a:gd name="T69" fmla="*/ 2147483647 h 49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222"/>
                <a:gd name="T106" fmla="*/ 0 h 498"/>
                <a:gd name="T107" fmla="*/ 222 w 222"/>
                <a:gd name="T108" fmla="*/ 498 h 498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222" h="498">
                  <a:moveTo>
                    <a:pt x="138" y="372"/>
                  </a:moveTo>
                  <a:lnTo>
                    <a:pt x="144" y="342"/>
                  </a:lnTo>
                  <a:lnTo>
                    <a:pt x="138" y="306"/>
                  </a:lnTo>
                  <a:lnTo>
                    <a:pt x="144" y="276"/>
                  </a:lnTo>
                  <a:lnTo>
                    <a:pt x="162" y="276"/>
                  </a:lnTo>
                  <a:lnTo>
                    <a:pt x="174" y="252"/>
                  </a:lnTo>
                  <a:lnTo>
                    <a:pt x="174" y="222"/>
                  </a:lnTo>
                  <a:lnTo>
                    <a:pt x="180" y="216"/>
                  </a:lnTo>
                  <a:lnTo>
                    <a:pt x="186" y="204"/>
                  </a:lnTo>
                  <a:lnTo>
                    <a:pt x="198" y="198"/>
                  </a:lnTo>
                  <a:lnTo>
                    <a:pt x="198" y="156"/>
                  </a:lnTo>
                  <a:lnTo>
                    <a:pt x="210" y="150"/>
                  </a:lnTo>
                  <a:lnTo>
                    <a:pt x="216" y="150"/>
                  </a:lnTo>
                  <a:lnTo>
                    <a:pt x="222" y="144"/>
                  </a:lnTo>
                  <a:lnTo>
                    <a:pt x="222" y="132"/>
                  </a:lnTo>
                  <a:lnTo>
                    <a:pt x="216" y="126"/>
                  </a:lnTo>
                  <a:lnTo>
                    <a:pt x="216" y="114"/>
                  </a:lnTo>
                  <a:lnTo>
                    <a:pt x="210" y="102"/>
                  </a:lnTo>
                  <a:lnTo>
                    <a:pt x="204" y="96"/>
                  </a:lnTo>
                  <a:lnTo>
                    <a:pt x="192" y="72"/>
                  </a:lnTo>
                  <a:lnTo>
                    <a:pt x="198" y="66"/>
                  </a:lnTo>
                  <a:lnTo>
                    <a:pt x="198" y="60"/>
                  </a:lnTo>
                  <a:lnTo>
                    <a:pt x="204" y="48"/>
                  </a:lnTo>
                  <a:lnTo>
                    <a:pt x="198" y="42"/>
                  </a:lnTo>
                  <a:lnTo>
                    <a:pt x="186" y="36"/>
                  </a:lnTo>
                  <a:lnTo>
                    <a:pt x="180" y="36"/>
                  </a:lnTo>
                  <a:lnTo>
                    <a:pt x="174" y="30"/>
                  </a:lnTo>
                  <a:lnTo>
                    <a:pt x="168" y="30"/>
                  </a:lnTo>
                  <a:lnTo>
                    <a:pt x="162" y="24"/>
                  </a:lnTo>
                  <a:lnTo>
                    <a:pt x="156" y="12"/>
                  </a:lnTo>
                  <a:lnTo>
                    <a:pt x="144" y="0"/>
                  </a:lnTo>
                  <a:lnTo>
                    <a:pt x="114" y="12"/>
                  </a:lnTo>
                  <a:lnTo>
                    <a:pt x="114" y="36"/>
                  </a:lnTo>
                  <a:lnTo>
                    <a:pt x="120" y="36"/>
                  </a:lnTo>
                  <a:lnTo>
                    <a:pt x="114" y="42"/>
                  </a:lnTo>
                  <a:lnTo>
                    <a:pt x="108" y="60"/>
                  </a:lnTo>
                  <a:lnTo>
                    <a:pt x="96" y="60"/>
                  </a:lnTo>
                  <a:lnTo>
                    <a:pt x="90" y="66"/>
                  </a:lnTo>
                  <a:lnTo>
                    <a:pt x="84" y="66"/>
                  </a:lnTo>
                  <a:lnTo>
                    <a:pt x="84" y="78"/>
                  </a:lnTo>
                  <a:lnTo>
                    <a:pt x="78" y="72"/>
                  </a:lnTo>
                  <a:lnTo>
                    <a:pt x="48" y="72"/>
                  </a:lnTo>
                  <a:lnTo>
                    <a:pt x="30" y="90"/>
                  </a:lnTo>
                  <a:lnTo>
                    <a:pt x="24" y="102"/>
                  </a:lnTo>
                  <a:lnTo>
                    <a:pt x="12" y="102"/>
                  </a:lnTo>
                  <a:lnTo>
                    <a:pt x="6" y="114"/>
                  </a:lnTo>
                  <a:lnTo>
                    <a:pt x="0" y="132"/>
                  </a:lnTo>
                  <a:lnTo>
                    <a:pt x="0" y="162"/>
                  </a:lnTo>
                  <a:lnTo>
                    <a:pt x="12" y="168"/>
                  </a:lnTo>
                  <a:lnTo>
                    <a:pt x="42" y="198"/>
                  </a:lnTo>
                  <a:lnTo>
                    <a:pt x="42" y="240"/>
                  </a:lnTo>
                  <a:lnTo>
                    <a:pt x="54" y="252"/>
                  </a:lnTo>
                  <a:lnTo>
                    <a:pt x="60" y="264"/>
                  </a:lnTo>
                  <a:lnTo>
                    <a:pt x="60" y="294"/>
                  </a:lnTo>
                  <a:lnTo>
                    <a:pt x="66" y="306"/>
                  </a:lnTo>
                  <a:lnTo>
                    <a:pt x="54" y="318"/>
                  </a:lnTo>
                  <a:lnTo>
                    <a:pt x="54" y="378"/>
                  </a:lnTo>
                  <a:lnTo>
                    <a:pt x="66" y="390"/>
                  </a:lnTo>
                  <a:lnTo>
                    <a:pt x="54" y="396"/>
                  </a:lnTo>
                  <a:lnTo>
                    <a:pt x="60" y="462"/>
                  </a:lnTo>
                  <a:lnTo>
                    <a:pt x="60" y="468"/>
                  </a:lnTo>
                  <a:lnTo>
                    <a:pt x="72" y="480"/>
                  </a:lnTo>
                  <a:lnTo>
                    <a:pt x="72" y="492"/>
                  </a:lnTo>
                  <a:lnTo>
                    <a:pt x="84" y="492"/>
                  </a:lnTo>
                  <a:lnTo>
                    <a:pt x="96" y="498"/>
                  </a:lnTo>
                  <a:lnTo>
                    <a:pt x="108" y="498"/>
                  </a:lnTo>
                  <a:lnTo>
                    <a:pt x="120" y="474"/>
                  </a:lnTo>
                  <a:lnTo>
                    <a:pt x="126" y="480"/>
                  </a:lnTo>
                  <a:lnTo>
                    <a:pt x="138" y="486"/>
                  </a:lnTo>
                  <a:lnTo>
                    <a:pt x="138" y="37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73" name="Bangladesh" descr="© INSCALE GmbH, 05.05.2010&#10;http://www.presentationload.com/">
              <a:extLst>
                <a:ext uri="{FF2B5EF4-FFF2-40B4-BE49-F238E27FC236}">
                  <a16:creationId xmlns:a16="http://schemas.microsoft.com/office/drawing/2014/main" id="{35C51537-78BB-4B8B-BD76-84DCB4048972}"/>
                </a:ext>
              </a:extLst>
            </p:cNvPr>
            <p:cNvSpPr>
              <a:spLocks/>
            </p:cNvSpPr>
            <p:nvPr/>
          </p:nvSpPr>
          <p:spPr bwMode="gray">
            <a:xfrm>
              <a:off x="8255299" y="3560662"/>
              <a:ext cx="166695" cy="192024"/>
            </a:xfrm>
            <a:custGeom>
              <a:avLst/>
              <a:gdLst>
                <a:gd name="T0" fmla="*/ 2147483647 w 372"/>
                <a:gd name="T1" fmla="*/ 2147483647 h 426"/>
                <a:gd name="T2" fmla="*/ 2147483647 w 372"/>
                <a:gd name="T3" fmla="*/ 2147483647 h 426"/>
                <a:gd name="T4" fmla="*/ 2147483647 w 372"/>
                <a:gd name="T5" fmla="*/ 2147483647 h 426"/>
                <a:gd name="T6" fmla="*/ 2147483647 w 372"/>
                <a:gd name="T7" fmla="*/ 2147483647 h 426"/>
                <a:gd name="T8" fmla="*/ 2147483647 w 372"/>
                <a:gd name="T9" fmla="*/ 2147483647 h 426"/>
                <a:gd name="T10" fmla="*/ 2147483647 w 372"/>
                <a:gd name="T11" fmla="*/ 2147483647 h 426"/>
                <a:gd name="T12" fmla="*/ 2147483647 w 372"/>
                <a:gd name="T13" fmla="*/ 2147483647 h 426"/>
                <a:gd name="T14" fmla="*/ 2147483647 w 372"/>
                <a:gd name="T15" fmla="*/ 2147483647 h 426"/>
                <a:gd name="T16" fmla="*/ 2147483647 w 372"/>
                <a:gd name="T17" fmla="*/ 2147483647 h 426"/>
                <a:gd name="T18" fmla="*/ 2147483647 w 372"/>
                <a:gd name="T19" fmla="*/ 2147483647 h 426"/>
                <a:gd name="T20" fmla="*/ 2147483647 w 372"/>
                <a:gd name="T21" fmla="*/ 2147483647 h 426"/>
                <a:gd name="T22" fmla="*/ 2147483647 w 372"/>
                <a:gd name="T23" fmla="*/ 2147483647 h 426"/>
                <a:gd name="T24" fmla="*/ 2147483647 w 372"/>
                <a:gd name="T25" fmla="*/ 2147483647 h 426"/>
                <a:gd name="T26" fmla="*/ 2147483647 w 372"/>
                <a:gd name="T27" fmla="*/ 2147483647 h 426"/>
                <a:gd name="T28" fmla="*/ 2147483647 w 372"/>
                <a:gd name="T29" fmla="*/ 2147483647 h 426"/>
                <a:gd name="T30" fmla="*/ 2147483647 w 372"/>
                <a:gd name="T31" fmla="*/ 2147483647 h 426"/>
                <a:gd name="T32" fmla="*/ 2147483647 w 372"/>
                <a:gd name="T33" fmla="*/ 2147483647 h 426"/>
                <a:gd name="T34" fmla="*/ 2147483647 w 372"/>
                <a:gd name="T35" fmla="*/ 2147483647 h 426"/>
                <a:gd name="T36" fmla="*/ 2147483647 w 372"/>
                <a:gd name="T37" fmla="*/ 2147483647 h 426"/>
                <a:gd name="T38" fmla="*/ 2147483647 w 372"/>
                <a:gd name="T39" fmla="*/ 2147483647 h 426"/>
                <a:gd name="T40" fmla="*/ 2147483647 w 372"/>
                <a:gd name="T41" fmla="*/ 2147483647 h 426"/>
                <a:gd name="T42" fmla="*/ 2147483647 w 372"/>
                <a:gd name="T43" fmla="*/ 2147483647 h 426"/>
                <a:gd name="T44" fmla="*/ 2147483647 w 372"/>
                <a:gd name="T45" fmla="*/ 2147483647 h 426"/>
                <a:gd name="T46" fmla="*/ 2147483647 w 372"/>
                <a:gd name="T47" fmla="*/ 2147483647 h 426"/>
                <a:gd name="T48" fmla="*/ 2147483647 w 372"/>
                <a:gd name="T49" fmla="*/ 2147483647 h 426"/>
                <a:gd name="T50" fmla="*/ 2147483647 w 372"/>
                <a:gd name="T51" fmla="*/ 2147483647 h 426"/>
                <a:gd name="T52" fmla="*/ 2147483647 w 372"/>
                <a:gd name="T53" fmla="*/ 2147483647 h 426"/>
                <a:gd name="T54" fmla="*/ 2147483647 w 372"/>
                <a:gd name="T55" fmla="*/ 2147483647 h 426"/>
                <a:gd name="T56" fmla="*/ 2147483647 w 372"/>
                <a:gd name="T57" fmla="*/ 2147483647 h 426"/>
                <a:gd name="T58" fmla="*/ 2147483647 w 372"/>
                <a:gd name="T59" fmla="*/ 2147483647 h 426"/>
                <a:gd name="T60" fmla="*/ 2147483647 w 372"/>
                <a:gd name="T61" fmla="*/ 2147483647 h 426"/>
                <a:gd name="T62" fmla="*/ 2147483647 w 372"/>
                <a:gd name="T63" fmla="*/ 2147483647 h 426"/>
                <a:gd name="T64" fmla="*/ 2147483647 w 372"/>
                <a:gd name="T65" fmla="*/ 2147483647 h 426"/>
                <a:gd name="T66" fmla="*/ 2147483647 w 372"/>
                <a:gd name="T67" fmla="*/ 2147483647 h 426"/>
                <a:gd name="T68" fmla="*/ 2147483647 w 372"/>
                <a:gd name="T69" fmla="*/ 2147483647 h 426"/>
                <a:gd name="T70" fmla="*/ 2147483647 w 372"/>
                <a:gd name="T71" fmla="*/ 2147483647 h 426"/>
                <a:gd name="T72" fmla="*/ 2147483647 w 372"/>
                <a:gd name="T73" fmla="*/ 2147483647 h 426"/>
                <a:gd name="T74" fmla="*/ 2147483647 w 372"/>
                <a:gd name="T75" fmla="*/ 2147483647 h 426"/>
                <a:gd name="T76" fmla="*/ 2147483647 w 372"/>
                <a:gd name="T77" fmla="*/ 2147483647 h 426"/>
                <a:gd name="T78" fmla="*/ 2147483647 w 372"/>
                <a:gd name="T79" fmla="*/ 2147483647 h 426"/>
                <a:gd name="T80" fmla="*/ 2147483647 w 372"/>
                <a:gd name="T81" fmla="*/ 2147483647 h 426"/>
                <a:gd name="T82" fmla="*/ 2147483647 w 372"/>
                <a:gd name="T83" fmla="*/ 2147483647 h 426"/>
                <a:gd name="T84" fmla="*/ 2147483647 w 372"/>
                <a:gd name="T85" fmla="*/ 0 h 426"/>
                <a:gd name="T86" fmla="*/ 2147483647 w 372"/>
                <a:gd name="T87" fmla="*/ 2147483647 h 426"/>
                <a:gd name="T88" fmla="*/ 0 w 372"/>
                <a:gd name="T89" fmla="*/ 2147483647 h 426"/>
                <a:gd name="T90" fmla="*/ 2147483647 w 372"/>
                <a:gd name="T91" fmla="*/ 2147483647 h 426"/>
                <a:gd name="T92" fmla="*/ 2147483647 w 372"/>
                <a:gd name="T93" fmla="*/ 2147483647 h 426"/>
                <a:gd name="T94" fmla="*/ 2147483647 w 372"/>
                <a:gd name="T95" fmla="*/ 2147483647 h 426"/>
                <a:gd name="T96" fmla="*/ 2147483647 w 372"/>
                <a:gd name="T97" fmla="*/ 2147483647 h 426"/>
                <a:gd name="T98" fmla="*/ 2147483647 w 372"/>
                <a:gd name="T99" fmla="*/ 2147483647 h 426"/>
                <a:gd name="T100" fmla="*/ 2147483647 w 372"/>
                <a:gd name="T101" fmla="*/ 2147483647 h 426"/>
                <a:gd name="T102" fmla="*/ 2147483647 w 372"/>
                <a:gd name="T103" fmla="*/ 2147483647 h 426"/>
                <a:gd name="T104" fmla="*/ 2147483647 w 372"/>
                <a:gd name="T105" fmla="*/ 2147483647 h 426"/>
                <a:gd name="T106" fmla="*/ 2147483647 w 372"/>
                <a:gd name="T107" fmla="*/ 2147483647 h 426"/>
                <a:gd name="T108" fmla="*/ 2147483647 w 372"/>
                <a:gd name="T109" fmla="*/ 2147483647 h 426"/>
                <a:gd name="T110" fmla="*/ 2147483647 w 372"/>
                <a:gd name="T111" fmla="*/ 2147483647 h 426"/>
                <a:gd name="T112" fmla="*/ 2147483647 w 372"/>
                <a:gd name="T113" fmla="*/ 2147483647 h 426"/>
                <a:gd name="T114" fmla="*/ 2147483647 w 372"/>
                <a:gd name="T115" fmla="*/ 2147483647 h 42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372"/>
                <a:gd name="T175" fmla="*/ 0 h 426"/>
                <a:gd name="T176" fmla="*/ 372 w 372"/>
                <a:gd name="T177" fmla="*/ 426 h 42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372" h="426">
                  <a:moveTo>
                    <a:pt x="132" y="414"/>
                  </a:moveTo>
                  <a:lnTo>
                    <a:pt x="138" y="354"/>
                  </a:lnTo>
                  <a:lnTo>
                    <a:pt x="144" y="354"/>
                  </a:lnTo>
                  <a:lnTo>
                    <a:pt x="150" y="360"/>
                  </a:lnTo>
                  <a:lnTo>
                    <a:pt x="162" y="360"/>
                  </a:lnTo>
                  <a:lnTo>
                    <a:pt x="174" y="366"/>
                  </a:lnTo>
                  <a:lnTo>
                    <a:pt x="192" y="372"/>
                  </a:lnTo>
                  <a:lnTo>
                    <a:pt x="216" y="372"/>
                  </a:lnTo>
                  <a:lnTo>
                    <a:pt x="210" y="366"/>
                  </a:lnTo>
                  <a:lnTo>
                    <a:pt x="210" y="348"/>
                  </a:lnTo>
                  <a:lnTo>
                    <a:pt x="204" y="342"/>
                  </a:lnTo>
                  <a:lnTo>
                    <a:pt x="222" y="342"/>
                  </a:lnTo>
                  <a:lnTo>
                    <a:pt x="258" y="360"/>
                  </a:lnTo>
                  <a:lnTo>
                    <a:pt x="270" y="360"/>
                  </a:lnTo>
                  <a:lnTo>
                    <a:pt x="282" y="348"/>
                  </a:lnTo>
                  <a:lnTo>
                    <a:pt x="282" y="336"/>
                  </a:lnTo>
                  <a:lnTo>
                    <a:pt x="270" y="300"/>
                  </a:lnTo>
                  <a:lnTo>
                    <a:pt x="318" y="354"/>
                  </a:lnTo>
                  <a:lnTo>
                    <a:pt x="318" y="360"/>
                  </a:lnTo>
                  <a:lnTo>
                    <a:pt x="312" y="366"/>
                  </a:lnTo>
                  <a:lnTo>
                    <a:pt x="312" y="390"/>
                  </a:lnTo>
                  <a:lnTo>
                    <a:pt x="306" y="402"/>
                  </a:lnTo>
                  <a:lnTo>
                    <a:pt x="306" y="414"/>
                  </a:lnTo>
                  <a:lnTo>
                    <a:pt x="312" y="420"/>
                  </a:lnTo>
                  <a:lnTo>
                    <a:pt x="324" y="420"/>
                  </a:lnTo>
                  <a:lnTo>
                    <a:pt x="330" y="426"/>
                  </a:lnTo>
                  <a:lnTo>
                    <a:pt x="336" y="414"/>
                  </a:lnTo>
                  <a:lnTo>
                    <a:pt x="336" y="408"/>
                  </a:lnTo>
                  <a:lnTo>
                    <a:pt x="372" y="414"/>
                  </a:lnTo>
                  <a:lnTo>
                    <a:pt x="360" y="354"/>
                  </a:lnTo>
                  <a:lnTo>
                    <a:pt x="360" y="348"/>
                  </a:lnTo>
                  <a:lnTo>
                    <a:pt x="354" y="342"/>
                  </a:lnTo>
                  <a:lnTo>
                    <a:pt x="348" y="330"/>
                  </a:lnTo>
                  <a:lnTo>
                    <a:pt x="342" y="312"/>
                  </a:lnTo>
                  <a:lnTo>
                    <a:pt x="336" y="300"/>
                  </a:lnTo>
                  <a:lnTo>
                    <a:pt x="336" y="288"/>
                  </a:lnTo>
                  <a:lnTo>
                    <a:pt x="330" y="276"/>
                  </a:lnTo>
                  <a:lnTo>
                    <a:pt x="330" y="270"/>
                  </a:lnTo>
                  <a:lnTo>
                    <a:pt x="324" y="258"/>
                  </a:lnTo>
                  <a:lnTo>
                    <a:pt x="324" y="240"/>
                  </a:lnTo>
                  <a:lnTo>
                    <a:pt x="318" y="234"/>
                  </a:lnTo>
                  <a:lnTo>
                    <a:pt x="306" y="228"/>
                  </a:lnTo>
                  <a:lnTo>
                    <a:pt x="288" y="228"/>
                  </a:lnTo>
                  <a:lnTo>
                    <a:pt x="288" y="252"/>
                  </a:lnTo>
                  <a:lnTo>
                    <a:pt x="282" y="288"/>
                  </a:lnTo>
                  <a:lnTo>
                    <a:pt x="264" y="264"/>
                  </a:lnTo>
                  <a:lnTo>
                    <a:pt x="258" y="264"/>
                  </a:lnTo>
                  <a:lnTo>
                    <a:pt x="240" y="246"/>
                  </a:lnTo>
                  <a:lnTo>
                    <a:pt x="234" y="234"/>
                  </a:lnTo>
                  <a:lnTo>
                    <a:pt x="234" y="216"/>
                  </a:lnTo>
                  <a:lnTo>
                    <a:pt x="240" y="204"/>
                  </a:lnTo>
                  <a:lnTo>
                    <a:pt x="252" y="192"/>
                  </a:lnTo>
                  <a:lnTo>
                    <a:pt x="258" y="192"/>
                  </a:lnTo>
                  <a:lnTo>
                    <a:pt x="270" y="186"/>
                  </a:lnTo>
                  <a:lnTo>
                    <a:pt x="276" y="186"/>
                  </a:lnTo>
                  <a:lnTo>
                    <a:pt x="282" y="180"/>
                  </a:lnTo>
                  <a:lnTo>
                    <a:pt x="288" y="168"/>
                  </a:lnTo>
                  <a:lnTo>
                    <a:pt x="294" y="150"/>
                  </a:lnTo>
                  <a:lnTo>
                    <a:pt x="294" y="138"/>
                  </a:lnTo>
                  <a:lnTo>
                    <a:pt x="300" y="138"/>
                  </a:lnTo>
                  <a:lnTo>
                    <a:pt x="306" y="132"/>
                  </a:lnTo>
                  <a:lnTo>
                    <a:pt x="306" y="126"/>
                  </a:lnTo>
                  <a:lnTo>
                    <a:pt x="282" y="102"/>
                  </a:lnTo>
                  <a:lnTo>
                    <a:pt x="276" y="102"/>
                  </a:lnTo>
                  <a:lnTo>
                    <a:pt x="228" y="114"/>
                  </a:lnTo>
                  <a:lnTo>
                    <a:pt x="210" y="114"/>
                  </a:lnTo>
                  <a:lnTo>
                    <a:pt x="198" y="108"/>
                  </a:lnTo>
                  <a:lnTo>
                    <a:pt x="138" y="108"/>
                  </a:lnTo>
                  <a:lnTo>
                    <a:pt x="132" y="102"/>
                  </a:lnTo>
                  <a:lnTo>
                    <a:pt x="126" y="102"/>
                  </a:lnTo>
                  <a:lnTo>
                    <a:pt x="126" y="66"/>
                  </a:lnTo>
                  <a:lnTo>
                    <a:pt x="120" y="66"/>
                  </a:lnTo>
                  <a:lnTo>
                    <a:pt x="120" y="36"/>
                  </a:lnTo>
                  <a:lnTo>
                    <a:pt x="114" y="30"/>
                  </a:lnTo>
                  <a:lnTo>
                    <a:pt x="108" y="30"/>
                  </a:lnTo>
                  <a:lnTo>
                    <a:pt x="102" y="24"/>
                  </a:lnTo>
                  <a:lnTo>
                    <a:pt x="96" y="42"/>
                  </a:lnTo>
                  <a:lnTo>
                    <a:pt x="90" y="36"/>
                  </a:lnTo>
                  <a:lnTo>
                    <a:pt x="78" y="36"/>
                  </a:lnTo>
                  <a:lnTo>
                    <a:pt x="72" y="30"/>
                  </a:lnTo>
                  <a:lnTo>
                    <a:pt x="66" y="18"/>
                  </a:lnTo>
                  <a:lnTo>
                    <a:pt x="66" y="12"/>
                  </a:lnTo>
                  <a:lnTo>
                    <a:pt x="60" y="0"/>
                  </a:lnTo>
                  <a:lnTo>
                    <a:pt x="42" y="6"/>
                  </a:lnTo>
                  <a:lnTo>
                    <a:pt x="48" y="12"/>
                  </a:lnTo>
                  <a:lnTo>
                    <a:pt x="24" y="0"/>
                  </a:lnTo>
                  <a:lnTo>
                    <a:pt x="6" y="0"/>
                  </a:lnTo>
                  <a:lnTo>
                    <a:pt x="18" y="18"/>
                  </a:lnTo>
                  <a:lnTo>
                    <a:pt x="6" y="30"/>
                  </a:lnTo>
                  <a:lnTo>
                    <a:pt x="0" y="42"/>
                  </a:lnTo>
                  <a:lnTo>
                    <a:pt x="0" y="48"/>
                  </a:lnTo>
                  <a:lnTo>
                    <a:pt x="6" y="60"/>
                  </a:lnTo>
                  <a:lnTo>
                    <a:pt x="18" y="66"/>
                  </a:lnTo>
                  <a:lnTo>
                    <a:pt x="30" y="78"/>
                  </a:lnTo>
                  <a:lnTo>
                    <a:pt x="36" y="78"/>
                  </a:lnTo>
                  <a:lnTo>
                    <a:pt x="66" y="96"/>
                  </a:lnTo>
                  <a:lnTo>
                    <a:pt x="66" y="108"/>
                  </a:lnTo>
                  <a:lnTo>
                    <a:pt x="30" y="108"/>
                  </a:lnTo>
                  <a:lnTo>
                    <a:pt x="30" y="138"/>
                  </a:lnTo>
                  <a:lnTo>
                    <a:pt x="24" y="138"/>
                  </a:lnTo>
                  <a:lnTo>
                    <a:pt x="12" y="150"/>
                  </a:lnTo>
                  <a:lnTo>
                    <a:pt x="24" y="162"/>
                  </a:lnTo>
                  <a:lnTo>
                    <a:pt x="36" y="168"/>
                  </a:lnTo>
                  <a:lnTo>
                    <a:pt x="54" y="168"/>
                  </a:lnTo>
                  <a:lnTo>
                    <a:pt x="66" y="174"/>
                  </a:lnTo>
                  <a:lnTo>
                    <a:pt x="72" y="180"/>
                  </a:lnTo>
                  <a:lnTo>
                    <a:pt x="72" y="186"/>
                  </a:lnTo>
                  <a:lnTo>
                    <a:pt x="66" y="204"/>
                  </a:lnTo>
                  <a:lnTo>
                    <a:pt x="60" y="210"/>
                  </a:lnTo>
                  <a:lnTo>
                    <a:pt x="54" y="222"/>
                  </a:lnTo>
                  <a:lnTo>
                    <a:pt x="66" y="252"/>
                  </a:lnTo>
                  <a:lnTo>
                    <a:pt x="96" y="276"/>
                  </a:lnTo>
                  <a:lnTo>
                    <a:pt x="96" y="306"/>
                  </a:lnTo>
                  <a:lnTo>
                    <a:pt x="114" y="348"/>
                  </a:lnTo>
                  <a:lnTo>
                    <a:pt x="108" y="378"/>
                  </a:lnTo>
                  <a:lnTo>
                    <a:pt x="132" y="414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74" name="Belarus" descr="© INSCALE GmbH, 05.05.2010&#10;http://www.presentationload.com/">
              <a:extLst>
                <a:ext uri="{FF2B5EF4-FFF2-40B4-BE49-F238E27FC236}">
                  <a16:creationId xmlns:a16="http://schemas.microsoft.com/office/drawing/2014/main" id="{0578C72F-3FE5-4686-A7DC-E39D56F362F8}"/>
                </a:ext>
              </a:extLst>
            </p:cNvPr>
            <p:cNvSpPr>
              <a:spLocks/>
            </p:cNvSpPr>
            <p:nvPr/>
          </p:nvSpPr>
          <p:spPr bwMode="gray">
            <a:xfrm>
              <a:off x="6220035" y="2505321"/>
              <a:ext cx="252424" cy="166633"/>
            </a:xfrm>
            <a:custGeom>
              <a:avLst/>
              <a:gdLst>
                <a:gd name="T0" fmla="*/ 2147483647 w 570"/>
                <a:gd name="T1" fmla="*/ 2147483647 h 372"/>
                <a:gd name="T2" fmla="*/ 2147483647 w 570"/>
                <a:gd name="T3" fmla="*/ 2147483647 h 372"/>
                <a:gd name="T4" fmla="*/ 2147483647 w 570"/>
                <a:gd name="T5" fmla="*/ 2147483647 h 372"/>
                <a:gd name="T6" fmla="*/ 2147483647 w 570"/>
                <a:gd name="T7" fmla="*/ 2147483647 h 372"/>
                <a:gd name="T8" fmla="*/ 2147483647 w 570"/>
                <a:gd name="T9" fmla="*/ 2147483647 h 372"/>
                <a:gd name="T10" fmla="*/ 2147483647 w 570"/>
                <a:gd name="T11" fmla="*/ 2147483647 h 372"/>
                <a:gd name="T12" fmla="*/ 2147483647 w 570"/>
                <a:gd name="T13" fmla="*/ 2147483647 h 372"/>
                <a:gd name="T14" fmla="*/ 2147483647 w 570"/>
                <a:gd name="T15" fmla="*/ 2147483647 h 372"/>
                <a:gd name="T16" fmla="*/ 2147483647 w 570"/>
                <a:gd name="T17" fmla="*/ 2147483647 h 372"/>
                <a:gd name="T18" fmla="*/ 2147483647 w 570"/>
                <a:gd name="T19" fmla="*/ 2147483647 h 372"/>
                <a:gd name="T20" fmla="*/ 2147483647 w 570"/>
                <a:gd name="T21" fmla="*/ 2147483647 h 372"/>
                <a:gd name="T22" fmla="*/ 2147483647 w 570"/>
                <a:gd name="T23" fmla="*/ 2147483647 h 372"/>
                <a:gd name="T24" fmla="*/ 2147483647 w 570"/>
                <a:gd name="T25" fmla="*/ 2147483647 h 372"/>
                <a:gd name="T26" fmla="*/ 2147483647 w 570"/>
                <a:gd name="T27" fmla="*/ 2147483647 h 372"/>
                <a:gd name="T28" fmla="*/ 2147483647 w 570"/>
                <a:gd name="T29" fmla="*/ 2147483647 h 372"/>
                <a:gd name="T30" fmla="*/ 2147483647 w 570"/>
                <a:gd name="T31" fmla="*/ 2147483647 h 372"/>
                <a:gd name="T32" fmla="*/ 2147483647 w 570"/>
                <a:gd name="T33" fmla="*/ 2147483647 h 372"/>
                <a:gd name="T34" fmla="*/ 2147483647 w 570"/>
                <a:gd name="T35" fmla="*/ 2147483647 h 372"/>
                <a:gd name="T36" fmla="*/ 2147483647 w 570"/>
                <a:gd name="T37" fmla="*/ 2147483647 h 372"/>
                <a:gd name="T38" fmla="*/ 2147483647 w 570"/>
                <a:gd name="T39" fmla="*/ 2147483647 h 372"/>
                <a:gd name="T40" fmla="*/ 2147483647 w 570"/>
                <a:gd name="T41" fmla="*/ 2147483647 h 372"/>
                <a:gd name="T42" fmla="*/ 2147483647 w 570"/>
                <a:gd name="T43" fmla="*/ 2147483647 h 372"/>
                <a:gd name="T44" fmla="*/ 2147483647 w 570"/>
                <a:gd name="T45" fmla="*/ 2147483647 h 372"/>
                <a:gd name="T46" fmla="*/ 2147483647 w 570"/>
                <a:gd name="T47" fmla="*/ 2147483647 h 372"/>
                <a:gd name="T48" fmla="*/ 2147483647 w 570"/>
                <a:gd name="T49" fmla="*/ 2147483647 h 372"/>
                <a:gd name="T50" fmla="*/ 2147483647 w 570"/>
                <a:gd name="T51" fmla="*/ 2147483647 h 372"/>
                <a:gd name="T52" fmla="*/ 2147483647 w 570"/>
                <a:gd name="T53" fmla="*/ 2147483647 h 372"/>
                <a:gd name="T54" fmla="*/ 2147483647 w 570"/>
                <a:gd name="T55" fmla="*/ 2147483647 h 372"/>
                <a:gd name="T56" fmla="*/ 2147483647 w 570"/>
                <a:gd name="T57" fmla="*/ 0 h 372"/>
                <a:gd name="T58" fmla="*/ 2147483647 w 570"/>
                <a:gd name="T59" fmla="*/ 2147483647 h 372"/>
                <a:gd name="T60" fmla="*/ 2147483647 w 570"/>
                <a:gd name="T61" fmla="*/ 2147483647 h 372"/>
                <a:gd name="T62" fmla="*/ 2147483647 w 570"/>
                <a:gd name="T63" fmla="*/ 2147483647 h 372"/>
                <a:gd name="T64" fmla="*/ 2147483647 w 570"/>
                <a:gd name="T65" fmla="*/ 2147483647 h 372"/>
                <a:gd name="T66" fmla="*/ 2147483647 w 570"/>
                <a:gd name="T67" fmla="*/ 2147483647 h 372"/>
                <a:gd name="T68" fmla="*/ 2147483647 w 570"/>
                <a:gd name="T69" fmla="*/ 2147483647 h 372"/>
                <a:gd name="T70" fmla="*/ 2147483647 w 570"/>
                <a:gd name="T71" fmla="*/ 2147483647 h 372"/>
                <a:gd name="T72" fmla="*/ 2147483647 w 570"/>
                <a:gd name="T73" fmla="*/ 2147483647 h 372"/>
                <a:gd name="T74" fmla="*/ 2147483647 w 570"/>
                <a:gd name="T75" fmla="*/ 2147483647 h 372"/>
                <a:gd name="T76" fmla="*/ 2147483647 w 570"/>
                <a:gd name="T77" fmla="*/ 2147483647 h 372"/>
                <a:gd name="T78" fmla="*/ 2147483647 w 570"/>
                <a:gd name="T79" fmla="*/ 2147483647 h 372"/>
                <a:gd name="T80" fmla="*/ 2147483647 w 570"/>
                <a:gd name="T81" fmla="*/ 2147483647 h 372"/>
                <a:gd name="T82" fmla="*/ 2147483647 w 570"/>
                <a:gd name="T83" fmla="*/ 2147483647 h 372"/>
                <a:gd name="T84" fmla="*/ 2147483647 w 570"/>
                <a:gd name="T85" fmla="*/ 2147483647 h 372"/>
                <a:gd name="T86" fmla="*/ 2147483647 w 570"/>
                <a:gd name="T87" fmla="*/ 2147483647 h 372"/>
                <a:gd name="T88" fmla="*/ 2147483647 w 570"/>
                <a:gd name="T89" fmla="*/ 2147483647 h 372"/>
                <a:gd name="T90" fmla="*/ 2147483647 w 570"/>
                <a:gd name="T91" fmla="*/ 2147483647 h 372"/>
                <a:gd name="T92" fmla="*/ 2147483647 w 570"/>
                <a:gd name="T93" fmla="*/ 2147483647 h 372"/>
                <a:gd name="T94" fmla="*/ 2147483647 w 570"/>
                <a:gd name="T95" fmla="*/ 2147483647 h 372"/>
                <a:gd name="T96" fmla="*/ 2147483647 w 570"/>
                <a:gd name="T97" fmla="*/ 2147483647 h 372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570"/>
                <a:gd name="T148" fmla="*/ 0 h 372"/>
                <a:gd name="T149" fmla="*/ 570 w 570"/>
                <a:gd name="T150" fmla="*/ 372 h 372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570" h="372">
                  <a:moveTo>
                    <a:pt x="24" y="312"/>
                  </a:moveTo>
                  <a:lnTo>
                    <a:pt x="24" y="342"/>
                  </a:lnTo>
                  <a:lnTo>
                    <a:pt x="30" y="354"/>
                  </a:lnTo>
                  <a:lnTo>
                    <a:pt x="36" y="360"/>
                  </a:lnTo>
                  <a:lnTo>
                    <a:pt x="48" y="360"/>
                  </a:lnTo>
                  <a:lnTo>
                    <a:pt x="60" y="354"/>
                  </a:lnTo>
                  <a:lnTo>
                    <a:pt x="72" y="342"/>
                  </a:lnTo>
                  <a:lnTo>
                    <a:pt x="72" y="336"/>
                  </a:lnTo>
                  <a:lnTo>
                    <a:pt x="108" y="336"/>
                  </a:lnTo>
                  <a:lnTo>
                    <a:pt x="120" y="330"/>
                  </a:lnTo>
                  <a:lnTo>
                    <a:pt x="126" y="324"/>
                  </a:lnTo>
                  <a:lnTo>
                    <a:pt x="174" y="324"/>
                  </a:lnTo>
                  <a:lnTo>
                    <a:pt x="174" y="330"/>
                  </a:lnTo>
                  <a:lnTo>
                    <a:pt x="180" y="336"/>
                  </a:lnTo>
                  <a:lnTo>
                    <a:pt x="216" y="336"/>
                  </a:lnTo>
                  <a:lnTo>
                    <a:pt x="240" y="342"/>
                  </a:lnTo>
                  <a:lnTo>
                    <a:pt x="258" y="354"/>
                  </a:lnTo>
                  <a:lnTo>
                    <a:pt x="264" y="348"/>
                  </a:lnTo>
                  <a:lnTo>
                    <a:pt x="282" y="360"/>
                  </a:lnTo>
                  <a:lnTo>
                    <a:pt x="294" y="348"/>
                  </a:lnTo>
                  <a:lnTo>
                    <a:pt x="300" y="360"/>
                  </a:lnTo>
                  <a:lnTo>
                    <a:pt x="318" y="354"/>
                  </a:lnTo>
                  <a:lnTo>
                    <a:pt x="324" y="360"/>
                  </a:lnTo>
                  <a:lnTo>
                    <a:pt x="336" y="354"/>
                  </a:lnTo>
                  <a:lnTo>
                    <a:pt x="348" y="366"/>
                  </a:lnTo>
                  <a:lnTo>
                    <a:pt x="348" y="360"/>
                  </a:lnTo>
                  <a:lnTo>
                    <a:pt x="354" y="354"/>
                  </a:lnTo>
                  <a:lnTo>
                    <a:pt x="372" y="354"/>
                  </a:lnTo>
                  <a:lnTo>
                    <a:pt x="378" y="360"/>
                  </a:lnTo>
                  <a:lnTo>
                    <a:pt x="378" y="372"/>
                  </a:lnTo>
                  <a:lnTo>
                    <a:pt x="384" y="372"/>
                  </a:lnTo>
                  <a:lnTo>
                    <a:pt x="396" y="366"/>
                  </a:lnTo>
                  <a:lnTo>
                    <a:pt x="420" y="366"/>
                  </a:lnTo>
                  <a:lnTo>
                    <a:pt x="426" y="372"/>
                  </a:lnTo>
                  <a:lnTo>
                    <a:pt x="444" y="372"/>
                  </a:lnTo>
                  <a:lnTo>
                    <a:pt x="450" y="366"/>
                  </a:lnTo>
                  <a:lnTo>
                    <a:pt x="450" y="354"/>
                  </a:lnTo>
                  <a:lnTo>
                    <a:pt x="444" y="348"/>
                  </a:lnTo>
                  <a:lnTo>
                    <a:pt x="450" y="336"/>
                  </a:lnTo>
                  <a:lnTo>
                    <a:pt x="456" y="330"/>
                  </a:lnTo>
                  <a:lnTo>
                    <a:pt x="468" y="324"/>
                  </a:lnTo>
                  <a:lnTo>
                    <a:pt x="474" y="312"/>
                  </a:lnTo>
                  <a:lnTo>
                    <a:pt x="498" y="312"/>
                  </a:lnTo>
                  <a:lnTo>
                    <a:pt x="516" y="318"/>
                  </a:lnTo>
                  <a:lnTo>
                    <a:pt x="516" y="300"/>
                  </a:lnTo>
                  <a:lnTo>
                    <a:pt x="510" y="288"/>
                  </a:lnTo>
                  <a:lnTo>
                    <a:pt x="504" y="282"/>
                  </a:lnTo>
                  <a:lnTo>
                    <a:pt x="504" y="264"/>
                  </a:lnTo>
                  <a:lnTo>
                    <a:pt x="480" y="240"/>
                  </a:lnTo>
                  <a:lnTo>
                    <a:pt x="480" y="234"/>
                  </a:lnTo>
                  <a:lnTo>
                    <a:pt x="486" y="228"/>
                  </a:lnTo>
                  <a:lnTo>
                    <a:pt x="510" y="228"/>
                  </a:lnTo>
                  <a:lnTo>
                    <a:pt x="510" y="234"/>
                  </a:lnTo>
                  <a:lnTo>
                    <a:pt x="516" y="234"/>
                  </a:lnTo>
                  <a:lnTo>
                    <a:pt x="522" y="240"/>
                  </a:lnTo>
                  <a:lnTo>
                    <a:pt x="528" y="240"/>
                  </a:lnTo>
                  <a:lnTo>
                    <a:pt x="552" y="228"/>
                  </a:lnTo>
                  <a:lnTo>
                    <a:pt x="558" y="216"/>
                  </a:lnTo>
                  <a:lnTo>
                    <a:pt x="570" y="210"/>
                  </a:lnTo>
                  <a:lnTo>
                    <a:pt x="546" y="198"/>
                  </a:lnTo>
                  <a:lnTo>
                    <a:pt x="552" y="192"/>
                  </a:lnTo>
                  <a:lnTo>
                    <a:pt x="552" y="186"/>
                  </a:lnTo>
                  <a:lnTo>
                    <a:pt x="546" y="186"/>
                  </a:lnTo>
                  <a:lnTo>
                    <a:pt x="540" y="180"/>
                  </a:lnTo>
                  <a:lnTo>
                    <a:pt x="504" y="180"/>
                  </a:lnTo>
                  <a:lnTo>
                    <a:pt x="504" y="156"/>
                  </a:lnTo>
                  <a:lnTo>
                    <a:pt x="474" y="144"/>
                  </a:lnTo>
                  <a:lnTo>
                    <a:pt x="474" y="132"/>
                  </a:lnTo>
                  <a:lnTo>
                    <a:pt x="456" y="114"/>
                  </a:lnTo>
                  <a:lnTo>
                    <a:pt x="444" y="108"/>
                  </a:lnTo>
                  <a:lnTo>
                    <a:pt x="438" y="102"/>
                  </a:lnTo>
                  <a:lnTo>
                    <a:pt x="444" y="84"/>
                  </a:lnTo>
                  <a:lnTo>
                    <a:pt x="432" y="66"/>
                  </a:lnTo>
                  <a:lnTo>
                    <a:pt x="438" y="60"/>
                  </a:lnTo>
                  <a:lnTo>
                    <a:pt x="438" y="48"/>
                  </a:lnTo>
                  <a:lnTo>
                    <a:pt x="432" y="42"/>
                  </a:lnTo>
                  <a:lnTo>
                    <a:pt x="396" y="24"/>
                  </a:lnTo>
                  <a:lnTo>
                    <a:pt x="390" y="18"/>
                  </a:lnTo>
                  <a:lnTo>
                    <a:pt x="384" y="18"/>
                  </a:lnTo>
                  <a:lnTo>
                    <a:pt x="354" y="36"/>
                  </a:lnTo>
                  <a:lnTo>
                    <a:pt x="348" y="18"/>
                  </a:lnTo>
                  <a:lnTo>
                    <a:pt x="312" y="12"/>
                  </a:lnTo>
                  <a:lnTo>
                    <a:pt x="300" y="18"/>
                  </a:lnTo>
                  <a:lnTo>
                    <a:pt x="300" y="12"/>
                  </a:lnTo>
                  <a:lnTo>
                    <a:pt x="294" y="6"/>
                  </a:lnTo>
                  <a:lnTo>
                    <a:pt x="276" y="6"/>
                  </a:lnTo>
                  <a:lnTo>
                    <a:pt x="270" y="0"/>
                  </a:lnTo>
                  <a:lnTo>
                    <a:pt x="258" y="0"/>
                  </a:lnTo>
                  <a:lnTo>
                    <a:pt x="252" y="6"/>
                  </a:lnTo>
                  <a:lnTo>
                    <a:pt x="246" y="18"/>
                  </a:lnTo>
                  <a:lnTo>
                    <a:pt x="240" y="24"/>
                  </a:lnTo>
                  <a:lnTo>
                    <a:pt x="234" y="24"/>
                  </a:lnTo>
                  <a:lnTo>
                    <a:pt x="228" y="30"/>
                  </a:lnTo>
                  <a:lnTo>
                    <a:pt x="222" y="24"/>
                  </a:lnTo>
                  <a:lnTo>
                    <a:pt x="198" y="24"/>
                  </a:lnTo>
                  <a:lnTo>
                    <a:pt x="192" y="30"/>
                  </a:lnTo>
                  <a:lnTo>
                    <a:pt x="180" y="36"/>
                  </a:lnTo>
                  <a:lnTo>
                    <a:pt x="174" y="42"/>
                  </a:lnTo>
                  <a:lnTo>
                    <a:pt x="174" y="54"/>
                  </a:lnTo>
                  <a:lnTo>
                    <a:pt x="192" y="72"/>
                  </a:lnTo>
                  <a:lnTo>
                    <a:pt x="186" y="78"/>
                  </a:lnTo>
                  <a:lnTo>
                    <a:pt x="168" y="78"/>
                  </a:lnTo>
                  <a:lnTo>
                    <a:pt x="162" y="72"/>
                  </a:lnTo>
                  <a:lnTo>
                    <a:pt x="156" y="72"/>
                  </a:lnTo>
                  <a:lnTo>
                    <a:pt x="162" y="90"/>
                  </a:lnTo>
                  <a:lnTo>
                    <a:pt x="144" y="90"/>
                  </a:lnTo>
                  <a:lnTo>
                    <a:pt x="138" y="96"/>
                  </a:lnTo>
                  <a:lnTo>
                    <a:pt x="138" y="102"/>
                  </a:lnTo>
                  <a:lnTo>
                    <a:pt x="144" y="114"/>
                  </a:lnTo>
                  <a:lnTo>
                    <a:pt x="144" y="120"/>
                  </a:lnTo>
                  <a:lnTo>
                    <a:pt x="132" y="120"/>
                  </a:lnTo>
                  <a:lnTo>
                    <a:pt x="132" y="126"/>
                  </a:lnTo>
                  <a:lnTo>
                    <a:pt x="138" y="132"/>
                  </a:lnTo>
                  <a:lnTo>
                    <a:pt x="138" y="144"/>
                  </a:lnTo>
                  <a:lnTo>
                    <a:pt x="144" y="150"/>
                  </a:lnTo>
                  <a:lnTo>
                    <a:pt x="144" y="156"/>
                  </a:lnTo>
                  <a:lnTo>
                    <a:pt x="132" y="156"/>
                  </a:lnTo>
                  <a:lnTo>
                    <a:pt x="138" y="150"/>
                  </a:lnTo>
                  <a:lnTo>
                    <a:pt x="138" y="144"/>
                  </a:lnTo>
                  <a:lnTo>
                    <a:pt x="120" y="144"/>
                  </a:lnTo>
                  <a:lnTo>
                    <a:pt x="108" y="150"/>
                  </a:lnTo>
                  <a:lnTo>
                    <a:pt x="102" y="156"/>
                  </a:lnTo>
                  <a:lnTo>
                    <a:pt x="96" y="168"/>
                  </a:lnTo>
                  <a:lnTo>
                    <a:pt x="84" y="156"/>
                  </a:lnTo>
                  <a:lnTo>
                    <a:pt x="84" y="174"/>
                  </a:lnTo>
                  <a:lnTo>
                    <a:pt x="54" y="174"/>
                  </a:lnTo>
                  <a:lnTo>
                    <a:pt x="54" y="168"/>
                  </a:lnTo>
                  <a:lnTo>
                    <a:pt x="48" y="162"/>
                  </a:lnTo>
                  <a:lnTo>
                    <a:pt x="42" y="162"/>
                  </a:lnTo>
                  <a:lnTo>
                    <a:pt x="30" y="168"/>
                  </a:lnTo>
                  <a:lnTo>
                    <a:pt x="18" y="168"/>
                  </a:lnTo>
                  <a:lnTo>
                    <a:pt x="12" y="174"/>
                  </a:lnTo>
                  <a:lnTo>
                    <a:pt x="6" y="174"/>
                  </a:lnTo>
                  <a:lnTo>
                    <a:pt x="12" y="186"/>
                  </a:lnTo>
                  <a:lnTo>
                    <a:pt x="18" y="192"/>
                  </a:lnTo>
                  <a:lnTo>
                    <a:pt x="18" y="204"/>
                  </a:lnTo>
                  <a:lnTo>
                    <a:pt x="24" y="210"/>
                  </a:lnTo>
                  <a:lnTo>
                    <a:pt x="36" y="234"/>
                  </a:lnTo>
                  <a:lnTo>
                    <a:pt x="42" y="240"/>
                  </a:lnTo>
                  <a:lnTo>
                    <a:pt x="42" y="246"/>
                  </a:lnTo>
                  <a:lnTo>
                    <a:pt x="36" y="252"/>
                  </a:lnTo>
                  <a:lnTo>
                    <a:pt x="36" y="264"/>
                  </a:lnTo>
                  <a:lnTo>
                    <a:pt x="12" y="270"/>
                  </a:lnTo>
                  <a:lnTo>
                    <a:pt x="12" y="288"/>
                  </a:lnTo>
                  <a:lnTo>
                    <a:pt x="0" y="288"/>
                  </a:lnTo>
                  <a:lnTo>
                    <a:pt x="0" y="294"/>
                  </a:lnTo>
                  <a:lnTo>
                    <a:pt x="6" y="300"/>
                  </a:lnTo>
                  <a:lnTo>
                    <a:pt x="12" y="300"/>
                  </a:lnTo>
                  <a:lnTo>
                    <a:pt x="24" y="31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FFFFFF">
                  <a:lumMod val="75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75" name="Azerbaijan" descr="© INSCALE GmbH, 05.05.2010&#10;http://www.presentationload.com/">
              <a:extLst>
                <a:ext uri="{FF2B5EF4-FFF2-40B4-BE49-F238E27FC236}">
                  <a16:creationId xmlns:a16="http://schemas.microsoft.com/office/drawing/2014/main" id="{49D9BCC4-F1F0-4A11-B90D-3B7108752DB1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6875702" y="3005220"/>
              <a:ext cx="160344" cy="130132"/>
            </a:xfrm>
            <a:custGeom>
              <a:avLst/>
              <a:gdLst>
                <a:gd name="T0" fmla="*/ 2147483647 w 360"/>
                <a:gd name="T1" fmla="*/ 2147483647 h 288"/>
                <a:gd name="T2" fmla="*/ 2147483647 w 360"/>
                <a:gd name="T3" fmla="*/ 2147483647 h 288"/>
                <a:gd name="T4" fmla="*/ 2147483647 w 360"/>
                <a:gd name="T5" fmla="*/ 2147483647 h 288"/>
                <a:gd name="T6" fmla="*/ 2147483647 w 360"/>
                <a:gd name="T7" fmla="*/ 2147483647 h 288"/>
                <a:gd name="T8" fmla="*/ 2147483647 w 360"/>
                <a:gd name="T9" fmla="*/ 2147483647 h 288"/>
                <a:gd name="T10" fmla="*/ 2147483647 w 360"/>
                <a:gd name="T11" fmla="*/ 2147483647 h 288"/>
                <a:gd name="T12" fmla="*/ 2147483647 w 360"/>
                <a:gd name="T13" fmla="*/ 2147483647 h 288"/>
                <a:gd name="T14" fmla="*/ 2147483647 w 360"/>
                <a:gd name="T15" fmla="*/ 2147483647 h 288"/>
                <a:gd name="T16" fmla="*/ 2147483647 w 360"/>
                <a:gd name="T17" fmla="*/ 2147483647 h 288"/>
                <a:gd name="T18" fmla="*/ 2147483647 w 360"/>
                <a:gd name="T19" fmla="*/ 2147483647 h 288"/>
                <a:gd name="T20" fmla="*/ 2147483647 w 360"/>
                <a:gd name="T21" fmla="*/ 2147483647 h 288"/>
                <a:gd name="T22" fmla="*/ 2147483647 w 360"/>
                <a:gd name="T23" fmla="*/ 2147483647 h 288"/>
                <a:gd name="T24" fmla="*/ 2147483647 w 360"/>
                <a:gd name="T25" fmla="*/ 2147483647 h 288"/>
                <a:gd name="T26" fmla="*/ 2147483647 w 360"/>
                <a:gd name="T27" fmla="*/ 0 h 288"/>
                <a:gd name="T28" fmla="*/ 2147483647 w 360"/>
                <a:gd name="T29" fmla="*/ 2147483647 h 288"/>
                <a:gd name="T30" fmla="*/ 2147483647 w 360"/>
                <a:gd name="T31" fmla="*/ 2147483647 h 288"/>
                <a:gd name="T32" fmla="*/ 2147483647 w 360"/>
                <a:gd name="T33" fmla="*/ 2147483647 h 288"/>
                <a:gd name="T34" fmla="*/ 2147483647 w 360"/>
                <a:gd name="T35" fmla="*/ 2147483647 h 288"/>
                <a:gd name="T36" fmla="*/ 2147483647 w 360"/>
                <a:gd name="T37" fmla="*/ 2147483647 h 288"/>
                <a:gd name="T38" fmla="*/ 2147483647 w 360"/>
                <a:gd name="T39" fmla="*/ 0 h 288"/>
                <a:gd name="T40" fmla="*/ 2147483647 w 360"/>
                <a:gd name="T41" fmla="*/ 2147483647 h 288"/>
                <a:gd name="T42" fmla="*/ 2147483647 w 360"/>
                <a:gd name="T43" fmla="*/ 2147483647 h 288"/>
                <a:gd name="T44" fmla="*/ 2147483647 w 360"/>
                <a:gd name="T45" fmla="*/ 2147483647 h 288"/>
                <a:gd name="T46" fmla="*/ 2147483647 w 360"/>
                <a:gd name="T47" fmla="*/ 2147483647 h 288"/>
                <a:gd name="T48" fmla="*/ 2147483647 w 360"/>
                <a:gd name="T49" fmla="*/ 2147483647 h 288"/>
                <a:gd name="T50" fmla="*/ 2147483647 w 360"/>
                <a:gd name="T51" fmla="*/ 2147483647 h 288"/>
                <a:gd name="T52" fmla="*/ 2147483647 w 360"/>
                <a:gd name="T53" fmla="*/ 2147483647 h 288"/>
                <a:gd name="T54" fmla="*/ 0 w 360"/>
                <a:gd name="T55" fmla="*/ 2147483647 h 288"/>
                <a:gd name="T56" fmla="*/ 2147483647 w 360"/>
                <a:gd name="T57" fmla="*/ 2147483647 h 288"/>
                <a:gd name="T58" fmla="*/ 2147483647 w 360"/>
                <a:gd name="T59" fmla="*/ 2147483647 h 288"/>
                <a:gd name="T60" fmla="*/ 2147483647 w 360"/>
                <a:gd name="T61" fmla="*/ 2147483647 h 288"/>
                <a:gd name="T62" fmla="*/ 2147483647 w 360"/>
                <a:gd name="T63" fmla="*/ 2147483647 h 288"/>
                <a:gd name="T64" fmla="*/ 2147483647 w 360"/>
                <a:gd name="T65" fmla="*/ 2147483647 h 288"/>
                <a:gd name="T66" fmla="*/ 2147483647 w 360"/>
                <a:gd name="T67" fmla="*/ 2147483647 h 288"/>
                <a:gd name="T68" fmla="*/ 2147483647 w 360"/>
                <a:gd name="T69" fmla="*/ 2147483647 h 288"/>
                <a:gd name="T70" fmla="*/ 2147483647 w 360"/>
                <a:gd name="T71" fmla="*/ 2147483647 h 288"/>
                <a:gd name="T72" fmla="*/ 2147483647 w 360"/>
                <a:gd name="T73" fmla="*/ 2147483647 h 288"/>
                <a:gd name="T74" fmla="*/ 2147483647 w 360"/>
                <a:gd name="T75" fmla="*/ 2147483647 h 288"/>
                <a:gd name="T76" fmla="*/ 2147483647 w 360"/>
                <a:gd name="T77" fmla="*/ 2147483647 h 288"/>
                <a:gd name="T78" fmla="*/ 2147483647 w 360"/>
                <a:gd name="T79" fmla="*/ 2147483647 h 288"/>
                <a:gd name="T80" fmla="*/ 2147483647 w 360"/>
                <a:gd name="T81" fmla="*/ 2147483647 h 288"/>
                <a:gd name="T82" fmla="*/ 2147483647 w 360"/>
                <a:gd name="T83" fmla="*/ 2147483647 h 288"/>
                <a:gd name="T84" fmla="*/ 2147483647 w 360"/>
                <a:gd name="T85" fmla="*/ 2147483647 h 288"/>
                <a:gd name="T86" fmla="*/ 2147483647 w 360"/>
                <a:gd name="T87" fmla="*/ 2147483647 h 288"/>
                <a:gd name="T88" fmla="*/ 2147483647 w 360"/>
                <a:gd name="T89" fmla="*/ 2147483647 h 288"/>
                <a:gd name="T90" fmla="*/ 2147483647 w 360"/>
                <a:gd name="T91" fmla="*/ 2147483647 h 288"/>
                <a:gd name="T92" fmla="*/ 2147483647 w 360"/>
                <a:gd name="T93" fmla="*/ 2147483647 h 288"/>
                <a:gd name="T94" fmla="*/ 2147483647 w 360"/>
                <a:gd name="T95" fmla="*/ 2147483647 h 288"/>
                <a:gd name="T96" fmla="*/ 2147483647 w 360"/>
                <a:gd name="T97" fmla="*/ 2147483647 h 288"/>
                <a:gd name="T98" fmla="*/ 2147483647 w 360"/>
                <a:gd name="T99" fmla="*/ 2147483647 h 288"/>
                <a:gd name="T100" fmla="*/ 2147483647 w 360"/>
                <a:gd name="T101" fmla="*/ 2147483647 h 288"/>
                <a:gd name="T102" fmla="*/ 2147483647 w 360"/>
                <a:gd name="T103" fmla="*/ 2147483647 h 288"/>
                <a:gd name="T104" fmla="*/ 2147483647 w 360"/>
                <a:gd name="T105" fmla="*/ 2147483647 h 288"/>
                <a:gd name="T106" fmla="*/ 2147483647 w 360"/>
                <a:gd name="T107" fmla="*/ 2147483647 h 288"/>
                <a:gd name="T108" fmla="*/ 2147483647 w 360"/>
                <a:gd name="T109" fmla="*/ 2147483647 h 288"/>
                <a:gd name="T110" fmla="*/ 2147483647 w 360"/>
                <a:gd name="T111" fmla="*/ 2147483647 h 288"/>
                <a:gd name="T112" fmla="*/ 2147483647 w 360"/>
                <a:gd name="T113" fmla="*/ 2147483647 h 288"/>
                <a:gd name="T114" fmla="*/ 2147483647 w 360"/>
                <a:gd name="T115" fmla="*/ 2147483647 h 288"/>
                <a:gd name="T116" fmla="*/ 2147483647 w 360"/>
                <a:gd name="T117" fmla="*/ 2147483647 h 288"/>
                <a:gd name="T118" fmla="*/ 2147483647 w 360"/>
                <a:gd name="T119" fmla="*/ 2147483647 h 288"/>
                <a:gd name="T120" fmla="*/ 2147483647 w 360"/>
                <a:gd name="T121" fmla="*/ 2147483647 h 28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360"/>
                <a:gd name="T184" fmla="*/ 0 h 288"/>
                <a:gd name="T185" fmla="*/ 360 w 360"/>
                <a:gd name="T186" fmla="*/ 288 h 28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360" h="288">
                  <a:moveTo>
                    <a:pt x="66" y="186"/>
                  </a:moveTo>
                  <a:lnTo>
                    <a:pt x="36" y="186"/>
                  </a:lnTo>
                  <a:lnTo>
                    <a:pt x="24" y="174"/>
                  </a:lnTo>
                  <a:lnTo>
                    <a:pt x="6" y="174"/>
                  </a:lnTo>
                  <a:lnTo>
                    <a:pt x="12" y="186"/>
                  </a:lnTo>
                  <a:lnTo>
                    <a:pt x="12" y="192"/>
                  </a:lnTo>
                  <a:lnTo>
                    <a:pt x="18" y="204"/>
                  </a:lnTo>
                  <a:lnTo>
                    <a:pt x="36" y="222"/>
                  </a:lnTo>
                  <a:lnTo>
                    <a:pt x="48" y="228"/>
                  </a:lnTo>
                  <a:lnTo>
                    <a:pt x="84" y="240"/>
                  </a:lnTo>
                  <a:lnTo>
                    <a:pt x="90" y="240"/>
                  </a:lnTo>
                  <a:lnTo>
                    <a:pt x="84" y="234"/>
                  </a:lnTo>
                  <a:lnTo>
                    <a:pt x="84" y="222"/>
                  </a:lnTo>
                  <a:lnTo>
                    <a:pt x="78" y="216"/>
                  </a:lnTo>
                  <a:lnTo>
                    <a:pt x="78" y="204"/>
                  </a:lnTo>
                  <a:lnTo>
                    <a:pt x="72" y="198"/>
                  </a:lnTo>
                  <a:lnTo>
                    <a:pt x="72" y="186"/>
                  </a:lnTo>
                  <a:lnTo>
                    <a:pt x="66" y="186"/>
                  </a:lnTo>
                  <a:close/>
                  <a:moveTo>
                    <a:pt x="354" y="108"/>
                  </a:moveTo>
                  <a:lnTo>
                    <a:pt x="348" y="102"/>
                  </a:lnTo>
                  <a:lnTo>
                    <a:pt x="330" y="102"/>
                  </a:lnTo>
                  <a:lnTo>
                    <a:pt x="318" y="108"/>
                  </a:lnTo>
                  <a:lnTo>
                    <a:pt x="306" y="108"/>
                  </a:lnTo>
                  <a:lnTo>
                    <a:pt x="288" y="90"/>
                  </a:lnTo>
                  <a:lnTo>
                    <a:pt x="288" y="84"/>
                  </a:lnTo>
                  <a:lnTo>
                    <a:pt x="264" y="54"/>
                  </a:lnTo>
                  <a:lnTo>
                    <a:pt x="264" y="42"/>
                  </a:lnTo>
                  <a:lnTo>
                    <a:pt x="216" y="0"/>
                  </a:lnTo>
                  <a:lnTo>
                    <a:pt x="216" y="30"/>
                  </a:lnTo>
                  <a:lnTo>
                    <a:pt x="210" y="36"/>
                  </a:lnTo>
                  <a:lnTo>
                    <a:pt x="192" y="36"/>
                  </a:lnTo>
                  <a:lnTo>
                    <a:pt x="192" y="48"/>
                  </a:lnTo>
                  <a:lnTo>
                    <a:pt x="186" y="54"/>
                  </a:lnTo>
                  <a:lnTo>
                    <a:pt x="162" y="54"/>
                  </a:lnTo>
                  <a:lnTo>
                    <a:pt x="156" y="48"/>
                  </a:lnTo>
                  <a:lnTo>
                    <a:pt x="144" y="42"/>
                  </a:lnTo>
                  <a:lnTo>
                    <a:pt x="138" y="30"/>
                  </a:lnTo>
                  <a:lnTo>
                    <a:pt x="120" y="12"/>
                  </a:lnTo>
                  <a:lnTo>
                    <a:pt x="84" y="0"/>
                  </a:lnTo>
                  <a:lnTo>
                    <a:pt x="72" y="0"/>
                  </a:lnTo>
                  <a:lnTo>
                    <a:pt x="60" y="12"/>
                  </a:lnTo>
                  <a:lnTo>
                    <a:pt x="78" y="30"/>
                  </a:lnTo>
                  <a:lnTo>
                    <a:pt x="84" y="30"/>
                  </a:lnTo>
                  <a:lnTo>
                    <a:pt x="90" y="36"/>
                  </a:lnTo>
                  <a:lnTo>
                    <a:pt x="96" y="48"/>
                  </a:lnTo>
                  <a:lnTo>
                    <a:pt x="102" y="54"/>
                  </a:lnTo>
                  <a:lnTo>
                    <a:pt x="108" y="66"/>
                  </a:lnTo>
                  <a:lnTo>
                    <a:pt x="102" y="72"/>
                  </a:lnTo>
                  <a:lnTo>
                    <a:pt x="84" y="54"/>
                  </a:lnTo>
                  <a:lnTo>
                    <a:pt x="72" y="54"/>
                  </a:lnTo>
                  <a:lnTo>
                    <a:pt x="60" y="60"/>
                  </a:lnTo>
                  <a:lnTo>
                    <a:pt x="42" y="42"/>
                  </a:lnTo>
                  <a:lnTo>
                    <a:pt x="42" y="36"/>
                  </a:lnTo>
                  <a:lnTo>
                    <a:pt x="36" y="30"/>
                  </a:lnTo>
                  <a:lnTo>
                    <a:pt x="12" y="30"/>
                  </a:lnTo>
                  <a:lnTo>
                    <a:pt x="0" y="42"/>
                  </a:lnTo>
                  <a:lnTo>
                    <a:pt x="0" y="48"/>
                  </a:lnTo>
                  <a:lnTo>
                    <a:pt x="6" y="48"/>
                  </a:lnTo>
                  <a:lnTo>
                    <a:pt x="12" y="54"/>
                  </a:lnTo>
                  <a:lnTo>
                    <a:pt x="12" y="66"/>
                  </a:lnTo>
                  <a:lnTo>
                    <a:pt x="30" y="66"/>
                  </a:lnTo>
                  <a:lnTo>
                    <a:pt x="36" y="72"/>
                  </a:lnTo>
                  <a:lnTo>
                    <a:pt x="36" y="96"/>
                  </a:lnTo>
                  <a:lnTo>
                    <a:pt x="30" y="102"/>
                  </a:lnTo>
                  <a:lnTo>
                    <a:pt x="36" y="102"/>
                  </a:lnTo>
                  <a:lnTo>
                    <a:pt x="42" y="108"/>
                  </a:lnTo>
                  <a:lnTo>
                    <a:pt x="66" y="120"/>
                  </a:lnTo>
                  <a:lnTo>
                    <a:pt x="72" y="126"/>
                  </a:lnTo>
                  <a:lnTo>
                    <a:pt x="72" y="132"/>
                  </a:lnTo>
                  <a:lnTo>
                    <a:pt x="54" y="150"/>
                  </a:lnTo>
                  <a:lnTo>
                    <a:pt x="42" y="150"/>
                  </a:lnTo>
                  <a:lnTo>
                    <a:pt x="72" y="162"/>
                  </a:lnTo>
                  <a:lnTo>
                    <a:pt x="84" y="180"/>
                  </a:lnTo>
                  <a:lnTo>
                    <a:pt x="114" y="186"/>
                  </a:lnTo>
                  <a:lnTo>
                    <a:pt x="114" y="198"/>
                  </a:lnTo>
                  <a:lnTo>
                    <a:pt x="120" y="210"/>
                  </a:lnTo>
                  <a:lnTo>
                    <a:pt x="120" y="240"/>
                  </a:lnTo>
                  <a:lnTo>
                    <a:pt x="132" y="240"/>
                  </a:lnTo>
                  <a:lnTo>
                    <a:pt x="138" y="228"/>
                  </a:lnTo>
                  <a:lnTo>
                    <a:pt x="144" y="222"/>
                  </a:lnTo>
                  <a:lnTo>
                    <a:pt x="144" y="216"/>
                  </a:lnTo>
                  <a:lnTo>
                    <a:pt x="156" y="204"/>
                  </a:lnTo>
                  <a:lnTo>
                    <a:pt x="174" y="192"/>
                  </a:lnTo>
                  <a:lnTo>
                    <a:pt x="186" y="186"/>
                  </a:lnTo>
                  <a:lnTo>
                    <a:pt x="198" y="174"/>
                  </a:lnTo>
                  <a:lnTo>
                    <a:pt x="210" y="168"/>
                  </a:lnTo>
                  <a:lnTo>
                    <a:pt x="222" y="168"/>
                  </a:lnTo>
                  <a:lnTo>
                    <a:pt x="228" y="180"/>
                  </a:lnTo>
                  <a:lnTo>
                    <a:pt x="234" y="186"/>
                  </a:lnTo>
                  <a:lnTo>
                    <a:pt x="234" y="204"/>
                  </a:lnTo>
                  <a:lnTo>
                    <a:pt x="228" y="210"/>
                  </a:lnTo>
                  <a:lnTo>
                    <a:pt x="228" y="222"/>
                  </a:lnTo>
                  <a:lnTo>
                    <a:pt x="234" y="222"/>
                  </a:lnTo>
                  <a:lnTo>
                    <a:pt x="240" y="228"/>
                  </a:lnTo>
                  <a:lnTo>
                    <a:pt x="240" y="234"/>
                  </a:lnTo>
                  <a:lnTo>
                    <a:pt x="234" y="240"/>
                  </a:lnTo>
                  <a:lnTo>
                    <a:pt x="222" y="240"/>
                  </a:lnTo>
                  <a:lnTo>
                    <a:pt x="222" y="246"/>
                  </a:lnTo>
                  <a:lnTo>
                    <a:pt x="234" y="258"/>
                  </a:lnTo>
                  <a:lnTo>
                    <a:pt x="246" y="264"/>
                  </a:lnTo>
                  <a:lnTo>
                    <a:pt x="252" y="270"/>
                  </a:lnTo>
                  <a:lnTo>
                    <a:pt x="258" y="270"/>
                  </a:lnTo>
                  <a:lnTo>
                    <a:pt x="264" y="276"/>
                  </a:lnTo>
                  <a:lnTo>
                    <a:pt x="264" y="282"/>
                  </a:lnTo>
                  <a:lnTo>
                    <a:pt x="282" y="282"/>
                  </a:lnTo>
                  <a:lnTo>
                    <a:pt x="282" y="288"/>
                  </a:lnTo>
                  <a:lnTo>
                    <a:pt x="288" y="282"/>
                  </a:lnTo>
                  <a:lnTo>
                    <a:pt x="288" y="258"/>
                  </a:lnTo>
                  <a:lnTo>
                    <a:pt x="282" y="252"/>
                  </a:lnTo>
                  <a:lnTo>
                    <a:pt x="276" y="252"/>
                  </a:lnTo>
                  <a:lnTo>
                    <a:pt x="270" y="246"/>
                  </a:lnTo>
                  <a:lnTo>
                    <a:pt x="288" y="240"/>
                  </a:lnTo>
                  <a:lnTo>
                    <a:pt x="288" y="210"/>
                  </a:lnTo>
                  <a:lnTo>
                    <a:pt x="300" y="222"/>
                  </a:lnTo>
                  <a:lnTo>
                    <a:pt x="306" y="222"/>
                  </a:lnTo>
                  <a:lnTo>
                    <a:pt x="318" y="210"/>
                  </a:lnTo>
                  <a:lnTo>
                    <a:pt x="300" y="192"/>
                  </a:lnTo>
                  <a:lnTo>
                    <a:pt x="300" y="138"/>
                  </a:lnTo>
                  <a:lnTo>
                    <a:pt x="318" y="138"/>
                  </a:lnTo>
                  <a:lnTo>
                    <a:pt x="330" y="126"/>
                  </a:lnTo>
                  <a:lnTo>
                    <a:pt x="360" y="132"/>
                  </a:lnTo>
                  <a:lnTo>
                    <a:pt x="360" y="120"/>
                  </a:lnTo>
                  <a:lnTo>
                    <a:pt x="354" y="10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76" name="Armenia" descr="© INSCALE GmbH, 05.05.2010&#10;http://www.presentationload.com/">
              <a:extLst>
                <a:ext uri="{FF2B5EF4-FFF2-40B4-BE49-F238E27FC236}">
                  <a16:creationId xmlns:a16="http://schemas.microsoft.com/office/drawing/2014/main" id="{1C5971C9-2675-453E-97E9-5DA5271E0934}"/>
                </a:ext>
              </a:extLst>
            </p:cNvPr>
            <p:cNvSpPr>
              <a:spLocks/>
            </p:cNvSpPr>
            <p:nvPr/>
          </p:nvSpPr>
          <p:spPr bwMode="gray">
            <a:xfrm>
              <a:off x="6831250" y="3024263"/>
              <a:ext cx="98429" cy="95219"/>
            </a:xfrm>
            <a:custGeom>
              <a:avLst/>
              <a:gdLst>
                <a:gd name="T0" fmla="*/ 2147483647 w 222"/>
                <a:gd name="T1" fmla="*/ 2147483647 h 210"/>
                <a:gd name="T2" fmla="*/ 2147483647 w 222"/>
                <a:gd name="T3" fmla="*/ 2147483647 h 210"/>
                <a:gd name="T4" fmla="*/ 2147483647 w 222"/>
                <a:gd name="T5" fmla="*/ 2147483647 h 210"/>
                <a:gd name="T6" fmla="*/ 2147483647 w 222"/>
                <a:gd name="T7" fmla="*/ 2147483647 h 210"/>
                <a:gd name="T8" fmla="*/ 2147483647 w 222"/>
                <a:gd name="T9" fmla="*/ 2147483647 h 210"/>
                <a:gd name="T10" fmla="*/ 2147483647 w 222"/>
                <a:gd name="T11" fmla="*/ 2147483647 h 210"/>
                <a:gd name="T12" fmla="*/ 2147483647 w 222"/>
                <a:gd name="T13" fmla="*/ 2147483647 h 210"/>
                <a:gd name="T14" fmla="*/ 2147483647 w 222"/>
                <a:gd name="T15" fmla="*/ 2147483647 h 210"/>
                <a:gd name="T16" fmla="*/ 2147483647 w 222"/>
                <a:gd name="T17" fmla="*/ 2147483647 h 210"/>
                <a:gd name="T18" fmla="*/ 2147483647 w 222"/>
                <a:gd name="T19" fmla="*/ 2147483647 h 210"/>
                <a:gd name="T20" fmla="*/ 2147483647 w 222"/>
                <a:gd name="T21" fmla="*/ 2147483647 h 210"/>
                <a:gd name="T22" fmla="*/ 2147483647 w 222"/>
                <a:gd name="T23" fmla="*/ 2147483647 h 210"/>
                <a:gd name="T24" fmla="*/ 2147483647 w 222"/>
                <a:gd name="T25" fmla="*/ 2147483647 h 210"/>
                <a:gd name="T26" fmla="*/ 2147483647 w 222"/>
                <a:gd name="T27" fmla="*/ 2147483647 h 210"/>
                <a:gd name="T28" fmla="*/ 2147483647 w 222"/>
                <a:gd name="T29" fmla="*/ 2147483647 h 210"/>
                <a:gd name="T30" fmla="*/ 2147483647 w 222"/>
                <a:gd name="T31" fmla="*/ 2147483647 h 210"/>
                <a:gd name="T32" fmla="*/ 2147483647 w 222"/>
                <a:gd name="T33" fmla="*/ 2147483647 h 210"/>
                <a:gd name="T34" fmla="*/ 2147483647 w 222"/>
                <a:gd name="T35" fmla="*/ 2147483647 h 210"/>
                <a:gd name="T36" fmla="*/ 2147483647 w 222"/>
                <a:gd name="T37" fmla="*/ 2147483647 h 210"/>
                <a:gd name="T38" fmla="*/ 2147483647 w 222"/>
                <a:gd name="T39" fmla="*/ 0 h 210"/>
                <a:gd name="T40" fmla="*/ 2147483647 w 222"/>
                <a:gd name="T41" fmla="*/ 0 h 210"/>
                <a:gd name="T42" fmla="*/ 2147483647 w 222"/>
                <a:gd name="T43" fmla="*/ 2147483647 h 210"/>
                <a:gd name="T44" fmla="*/ 2147483647 w 222"/>
                <a:gd name="T45" fmla="*/ 2147483647 h 210"/>
                <a:gd name="T46" fmla="*/ 2147483647 w 222"/>
                <a:gd name="T47" fmla="*/ 2147483647 h 210"/>
                <a:gd name="T48" fmla="*/ 0 w 222"/>
                <a:gd name="T49" fmla="*/ 2147483647 h 210"/>
                <a:gd name="T50" fmla="*/ 2147483647 w 222"/>
                <a:gd name="T51" fmla="*/ 2147483647 h 210"/>
                <a:gd name="T52" fmla="*/ 2147483647 w 222"/>
                <a:gd name="T53" fmla="*/ 2147483647 h 210"/>
                <a:gd name="T54" fmla="*/ 2147483647 w 222"/>
                <a:gd name="T55" fmla="*/ 2147483647 h 210"/>
                <a:gd name="T56" fmla="*/ 2147483647 w 222"/>
                <a:gd name="T57" fmla="*/ 2147483647 h 210"/>
                <a:gd name="T58" fmla="*/ 2147483647 w 222"/>
                <a:gd name="T59" fmla="*/ 2147483647 h 210"/>
                <a:gd name="T60" fmla="*/ 2147483647 w 222"/>
                <a:gd name="T61" fmla="*/ 2147483647 h 210"/>
                <a:gd name="T62" fmla="*/ 2147483647 w 222"/>
                <a:gd name="T63" fmla="*/ 2147483647 h 210"/>
                <a:gd name="T64" fmla="*/ 2147483647 w 222"/>
                <a:gd name="T65" fmla="*/ 2147483647 h 210"/>
                <a:gd name="T66" fmla="*/ 2147483647 w 222"/>
                <a:gd name="T67" fmla="*/ 2147483647 h 210"/>
                <a:gd name="T68" fmla="*/ 2147483647 w 222"/>
                <a:gd name="T69" fmla="*/ 2147483647 h 210"/>
                <a:gd name="T70" fmla="*/ 2147483647 w 222"/>
                <a:gd name="T71" fmla="*/ 2147483647 h 210"/>
                <a:gd name="T72" fmla="*/ 2147483647 w 222"/>
                <a:gd name="T73" fmla="*/ 2147483647 h 210"/>
                <a:gd name="T74" fmla="*/ 2147483647 w 222"/>
                <a:gd name="T75" fmla="*/ 2147483647 h 210"/>
                <a:gd name="T76" fmla="*/ 2147483647 w 222"/>
                <a:gd name="T77" fmla="*/ 2147483647 h 210"/>
                <a:gd name="T78" fmla="*/ 2147483647 w 222"/>
                <a:gd name="T79" fmla="*/ 2147483647 h 210"/>
                <a:gd name="T80" fmla="*/ 2147483647 w 222"/>
                <a:gd name="T81" fmla="*/ 2147483647 h 210"/>
                <a:gd name="T82" fmla="*/ 2147483647 w 222"/>
                <a:gd name="T83" fmla="*/ 2147483647 h 210"/>
                <a:gd name="T84" fmla="*/ 2147483647 w 222"/>
                <a:gd name="T85" fmla="*/ 2147483647 h 210"/>
                <a:gd name="T86" fmla="*/ 2147483647 w 222"/>
                <a:gd name="T87" fmla="*/ 2147483647 h 210"/>
                <a:gd name="T88" fmla="*/ 2147483647 w 222"/>
                <a:gd name="T89" fmla="*/ 2147483647 h 210"/>
                <a:gd name="T90" fmla="*/ 2147483647 w 222"/>
                <a:gd name="T91" fmla="*/ 2147483647 h 210"/>
                <a:gd name="T92" fmla="*/ 2147483647 w 222"/>
                <a:gd name="T93" fmla="*/ 2147483647 h 210"/>
                <a:gd name="T94" fmla="*/ 2147483647 w 222"/>
                <a:gd name="T95" fmla="*/ 2147483647 h 210"/>
                <a:gd name="T96" fmla="*/ 2147483647 w 222"/>
                <a:gd name="T97" fmla="*/ 2147483647 h 210"/>
                <a:gd name="T98" fmla="*/ 2147483647 w 222"/>
                <a:gd name="T99" fmla="*/ 2147483647 h 210"/>
                <a:gd name="T100" fmla="*/ 2147483647 w 222"/>
                <a:gd name="T101" fmla="*/ 2147483647 h 210"/>
                <a:gd name="T102" fmla="*/ 2147483647 w 222"/>
                <a:gd name="T103" fmla="*/ 2147483647 h 210"/>
                <a:gd name="T104" fmla="*/ 2147483647 w 222"/>
                <a:gd name="T105" fmla="*/ 2147483647 h 210"/>
                <a:gd name="T106" fmla="*/ 2147483647 w 222"/>
                <a:gd name="T107" fmla="*/ 2147483647 h 210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222"/>
                <a:gd name="T163" fmla="*/ 0 h 210"/>
                <a:gd name="T164" fmla="*/ 222 w 222"/>
                <a:gd name="T165" fmla="*/ 210 h 210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222" h="210">
                  <a:moveTo>
                    <a:pt x="222" y="168"/>
                  </a:moveTo>
                  <a:lnTo>
                    <a:pt x="216" y="156"/>
                  </a:lnTo>
                  <a:lnTo>
                    <a:pt x="216" y="144"/>
                  </a:lnTo>
                  <a:lnTo>
                    <a:pt x="186" y="138"/>
                  </a:lnTo>
                  <a:lnTo>
                    <a:pt x="174" y="120"/>
                  </a:lnTo>
                  <a:lnTo>
                    <a:pt x="144" y="108"/>
                  </a:lnTo>
                  <a:lnTo>
                    <a:pt x="156" y="108"/>
                  </a:lnTo>
                  <a:lnTo>
                    <a:pt x="174" y="90"/>
                  </a:lnTo>
                  <a:lnTo>
                    <a:pt x="174" y="84"/>
                  </a:lnTo>
                  <a:lnTo>
                    <a:pt x="168" y="78"/>
                  </a:lnTo>
                  <a:lnTo>
                    <a:pt x="144" y="66"/>
                  </a:lnTo>
                  <a:lnTo>
                    <a:pt x="138" y="60"/>
                  </a:lnTo>
                  <a:lnTo>
                    <a:pt x="132" y="60"/>
                  </a:lnTo>
                  <a:lnTo>
                    <a:pt x="138" y="54"/>
                  </a:lnTo>
                  <a:lnTo>
                    <a:pt x="138" y="30"/>
                  </a:lnTo>
                  <a:lnTo>
                    <a:pt x="132" y="24"/>
                  </a:lnTo>
                  <a:lnTo>
                    <a:pt x="114" y="24"/>
                  </a:lnTo>
                  <a:lnTo>
                    <a:pt x="114" y="12"/>
                  </a:lnTo>
                  <a:lnTo>
                    <a:pt x="102" y="6"/>
                  </a:lnTo>
                  <a:lnTo>
                    <a:pt x="96" y="0"/>
                  </a:lnTo>
                  <a:lnTo>
                    <a:pt x="84" y="0"/>
                  </a:lnTo>
                  <a:lnTo>
                    <a:pt x="84" y="18"/>
                  </a:lnTo>
                  <a:lnTo>
                    <a:pt x="30" y="12"/>
                  </a:lnTo>
                  <a:lnTo>
                    <a:pt x="24" y="18"/>
                  </a:lnTo>
                  <a:lnTo>
                    <a:pt x="0" y="24"/>
                  </a:lnTo>
                  <a:lnTo>
                    <a:pt x="6" y="30"/>
                  </a:lnTo>
                  <a:lnTo>
                    <a:pt x="6" y="42"/>
                  </a:lnTo>
                  <a:lnTo>
                    <a:pt x="18" y="78"/>
                  </a:lnTo>
                  <a:lnTo>
                    <a:pt x="18" y="90"/>
                  </a:lnTo>
                  <a:lnTo>
                    <a:pt x="24" y="102"/>
                  </a:lnTo>
                  <a:lnTo>
                    <a:pt x="30" y="108"/>
                  </a:lnTo>
                  <a:lnTo>
                    <a:pt x="42" y="114"/>
                  </a:lnTo>
                  <a:lnTo>
                    <a:pt x="54" y="114"/>
                  </a:lnTo>
                  <a:lnTo>
                    <a:pt x="66" y="108"/>
                  </a:lnTo>
                  <a:lnTo>
                    <a:pt x="72" y="108"/>
                  </a:lnTo>
                  <a:lnTo>
                    <a:pt x="72" y="114"/>
                  </a:lnTo>
                  <a:lnTo>
                    <a:pt x="78" y="120"/>
                  </a:lnTo>
                  <a:lnTo>
                    <a:pt x="78" y="132"/>
                  </a:lnTo>
                  <a:lnTo>
                    <a:pt x="84" y="144"/>
                  </a:lnTo>
                  <a:lnTo>
                    <a:pt x="84" y="150"/>
                  </a:lnTo>
                  <a:lnTo>
                    <a:pt x="90" y="156"/>
                  </a:lnTo>
                  <a:lnTo>
                    <a:pt x="108" y="132"/>
                  </a:lnTo>
                  <a:lnTo>
                    <a:pt x="126" y="132"/>
                  </a:lnTo>
                  <a:lnTo>
                    <a:pt x="138" y="144"/>
                  </a:lnTo>
                  <a:lnTo>
                    <a:pt x="174" y="144"/>
                  </a:lnTo>
                  <a:lnTo>
                    <a:pt x="174" y="156"/>
                  </a:lnTo>
                  <a:lnTo>
                    <a:pt x="180" y="162"/>
                  </a:lnTo>
                  <a:lnTo>
                    <a:pt x="180" y="174"/>
                  </a:lnTo>
                  <a:lnTo>
                    <a:pt x="186" y="186"/>
                  </a:lnTo>
                  <a:lnTo>
                    <a:pt x="186" y="198"/>
                  </a:lnTo>
                  <a:lnTo>
                    <a:pt x="192" y="204"/>
                  </a:lnTo>
                  <a:lnTo>
                    <a:pt x="192" y="210"/>
                  </a:lnTo>
                  <a:lnTo>
                    <a:pt x="222" y="210"/>
                  </a:lnTo>
                  <a:lnTo>
                    <a:pt x="222" y="16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77" name="Angola" descr="© INSCALE GmbH, 05.05.2010&#10;http://www.presentationload.com/">
              <a:extLst>
                <a:ext uri="{FF2B5EF4-FFF2-40B4-BE49-F238E27FC236}">
                  <a16:creationId xmlns:a16="http://schemas.microsoft.com/office/drawing/2014/main" id="{D8C450CC-A3C3-46AE-8A58-732C82E46A76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5915222" y="4674720"/>
              <a:ext cx="392130" cy="498311"/>
            </a:xfrm>
            <a:custGeom>
              <a:avLst/>
              <a:gdLst>
                <a:gd name="T0" fmla="*/ 2147483647 w 888"/>
                <a:gd name="T1" fmla="*/ 2147483647 h 1104"/>
                <a:gd name="T2" fmla="*/ 2147483647 w 888"/>
                <a:gd name="T3" fmla="*/ 2147483647 h 1104"/>
                <a:gd name="T4" fmla="*/ 2147483647 w 888"/>
                <a:gd name="T5" fmla="*/ 2147483647 h 1104"/>
                <a:gd name="T6" fmla="*/ 2147483647 w 888"/>
                <a:gd name="T7" fmla="*/ 0 h 1104"/>
                <a:gd name="T8" fmla="*/ 2147483647 w 888"/>
                <a:gd name="T9" fmla="*/ 2147483647 h 1104"/>
                <a:gd name="T10" fmla="*/ 2147483647 w 888"/>
                <a:gd name="T11" fmla="*/ 2147483647 h 1104"/>
                <a:gd name="T12" fmla="*/ 2147483647 w 888"/>
                <a:gd name="T13" fmla="*/ 2147483647 h 1104"/>
                <a:gd name="T14" fmla="*/ 2147483647 w 888"/>
                <a:gd name="T15" fmla="*/ 2147483647 h 1104"/>
                <a:gd name="T16" fmla="*/ 2147483647 w 888"/>
                <a:gd name="T17" fmla="*/ 2147483647 h 1104"/>
                <a:gd name="T18" fmla="*/ 2147483647 w 888"/>
                <a:gd name="T19" fmla="*/ 2147483647 h 1104"/>
                <a:gd name="T20" fmla="*/ 2147483647 w 888"/>
                <a:gd name="T21" fmla="*/ 2147483647 h 1104"/>
                <a:gd name="T22" fmla="*/ 2147483647 w 888"/>
                <a:gd name="T23" fmla="*/ 2147483647 h 1104"/>
                <a:gd name="T24" fmla="*/ 2147483647 w 888"/>
                <a:gd name="T25" fmla="*/ 2147483647 h 1104"/>
                <a:gd name="T26" fmla="*/ 2147483647 w 888"/>
                <a:gd name="T27" fmla="*/ 2147483647 h 1104"/>
                <a:gd name="T28" fmla="*/ 2147483647 w 888"/>
                <a:gd name="T29" fmla="*/ 2147483647 h 1104"/>
                <a:gd name="T30" fmla="*/ 2147483647 w 888"/>
                <a:gd name="T31" fmla="*/ 2147483647 h 1104"/>
                <a:gd name="T32" fmla="*/ 2147483647 w 888"/>
                <a:gd name="T33" fmla="*/ 2147483647 h 1104"/>
                <a:gd name="T34" fmla="*/ 2147483647 w 888"/>
                <a:gd name="T35" fmla="*/ 2147483647 h 1104"/>
                <a:gd name="T36" fmla="*/ 2147483647 w 888"/>
                <a:gd name="T37" fmla="*/ 2147483647 h 1104"/>
                <a:gd name="T38" fmla="*/ 2147483647 w 888"/>
                <a:gd name="T39" fmla="*/ 2147483647 h 1104"/>
                <a:gd name="T40" fmla="*/ 2147483647 w 888"/>
                <a:gd name="T41" fmla="*/ 2147483647 h 1104"/>
                <a:gd name="T42" fmla="*/ 2147483647 w 888"/>
                <a:gd name="T43" fmla="*/ 2147483647 h 1104"/>
                <a:gd name="T44" fmla="*/ 2147483647 w 888"/>
                <a:gd name="T45" fmla="*/ 2147483647 h 1104"/>
                <a:gd name="T46" fmla="*/ 2147483647 w 888"/>
                <a:gd name="T47" fmla="*/ 2147483647 h 1104"/>
                <a:gd name="T48" fmla="*/ 2147483647 w 888"/>
                <a:gd name="T49" fmla="*/ 2147483647 h 1104"/>
                <a:gd name="T50" fmla="*/ 2147483647 w 888"/>
                <a:gd name="T51" fmla="*/ 2147483647 h 1104"/>
                <a:gd name="T52" fmla="*/ 2147483647 w 888"/>
                <a:gd name="T53" fmla="*/ 2147483647 h 1104"/>
                <a:gd name="T54" fmla="*/ 2147483647 w 888"/>
                <a:gd name="T55" fmla="*/ 2147483647 h 1104"/>
                <a:gd name="T56" fmla="*/ 2147483647 w 888"/>
                <a:gd name="T57" fmla="*/ 2147483647 h 1104"/>
                <a:gd name="T58" fmla="*/ 2147483647 w 888"/>
                <a:gd name="T59" fmla="*/ 2147483647 h 1104"/>
                <a:gd name="T60" fmla="*/ 2147483647 w 888"/>
                <a:gd name="T61" fmla="*/ 2147483647 h 1104"/>
                <a:gd name="T62" fmla="*/ 2147483647 w 888"/>
                <a:gd name="T63" fmla="*/ 2147483647 h 1104"/>
                <a:gd name="T64" fmla="*/ 2147483647 w 888"/>
                <a:gd name="T65" fmla="*/ 2147483647 h 1104"/>
                <a:gd name="T66" fmla="*/ 2147483647 w 888"/>
                <a:gd name="T67" fmla="*/ 2147483647 h 1104"/>
                <a:gd name="T68" fmla="*/ 2147483647 w 888"/>
                <a:gd name="T69" fmla="*/ 2147483647 h 1104"/>
                <a:gd name="T70" fmla="*/ 2147483647 w 888"/>
                <a:gd name="T71" fmla="*/ 2147483647 h 1104"/>
                <a:gd name="T72" fmla="*/ 2147483647 w 888"/>
                <a:gd name="T73" fmla="*/ 2147483647 h 1104"/>
                <a:gd name="T74" fmla="*/ 0 w 888"/>
                <a:gd name="T75" fmla="*/ 2147483647 h 1104"/>
                <a:gd name="T76" fmla="*/ 2147483647 w 888"/>
                <a:gd name="T77" fmla="*/ 2147483647 h 1104"/>
                <a:gd name="T78" fmla="*/ 2147483647 w 888"/>
                <a:gd name="T79" fmla="*/ 2147483647 h 1104"/>
                <a:gd name="T80" fmla="*/ 2147483647 w 888"/>
                <a:gd name="T81" fmla="*/ 2147483647 h 1104"/>
                <a:gd name="T82" fmla="*/ 2147483647 w 888"/>
                <a:gd name="T83" fmla="*/ 2147483647 h 1104"/>
                <a:gd name="T84" fmla="*/ 2147483647 w 888"/>
                <a:gd name="T85" fmla="*/ 2147483647 h 1104"/>
                <a:gd name="T86" fmla="*/ 2147483647 w 888"/>
                <a:gd name="T87" fmla="*/ 2147483647 h 1104"/>
                <a:gd name="T88" fmla="*/ 2147483647 w 888"/>
                <a:gd name="T89" fmla="*/ 2147483647 h 1104"/>
                <a:gd name="T90" fmla="*/ 2147483647 w 888"/>
                <a:gd name="T91" fmla="*/ 2147483647 h 1104"/>
                <a:gd name="T92" fmla="*/ 2147483647 w 888"/>
                <a:gd name="T93" fmla="*/ 2147483647 h 1104"/>
                <a:gd name="T94" fmla="*/ 2147483647 w 888"/>
                <a:gd name="T95" fmla="*/ 2147483647 h 1104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888"/>
                <a:gd name="T145" fmla="*/ 0 h 1104"/>
                <a:gd name="T146" fmla="*/ 888 w 888"/>
                <a:gd name="T147" fmla="*/ 1104 h 1104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888" h="1104">
                  <a:moveTo>
                    <a:pt x="42" y="114"/>
                  </a:moveTo>
                  <a:lnTo>
                    <a:pt x="42" y="120"/>
                  </a:lnTo>
                  <a:lnTo>
                    <a:pt x="48" y="120"/>
                  </a:lnTo>
                  <a:lnTo>
                    <a:pt x="54" y="114"/>
                  </a:lnTo>
                  <a:lnTo>
                    <a:pt x="66" y="108"/>
                  </a:lnTo>
                  <a:lnTo>
                    <a:pt x="72" y="102"/>
                  </a:lnTo>
                  <a:lnTo>
                    <a:pt x="72" y="96"/>
                  </a:lnTo>
                  <a:lnTo>
                    <a:pt x="66" y="84"/>
                  </a:lnTo>
                  <a:lnTo>
                    <a:pt x="66" y="78"/>
                  </a:lnTo>
                  <a:lnTo>
                    <a:pt x="60" y="66"/>
                  </a:lnTo>
                  <a:lnTo>
                    <a:pt x="96" y="36"/>
                  </a:lnTo>
                  <a:lnTo>
                    <a:pt x="102" y="24"/>
                  </a:lnTo>
                  <a:lnTo>
                    <a:pt x="102" y="18"/>
                  </a:lnTo>
                  <a:lnTo>
                    <a:pt x="96" y="12"/>
                  </a:lnTo>
                  <a:lnTo>
                    <a:pt x="96" y="6"/>
                  </a:lnTo>
                  <a:lnTo>
                    <a:pt x="90" y="0"/>
                  </a:lnTo>
                  <a:lnTo>
                    <a:pt x="84" y="6"/>
                  </a:lnTo>
                  <a:lnTo>
                    <a:pt x="72" y="12"/>
                  </a:lnTo>
                  <a:lnTo>
                    <a:pt x="66" y="18"/>
                  </a:lnTo>
                  <a:lnTo>
                    <a:pt x="54" y="24"/>
                  </a:lnTo>
                  <a:lnTo>
                    <a:pt x="54" y="42"/>
                  </a:lnTo>
                  <a:lnTo>
                    <a:pt x="36" y="42"/>
                  </a:lnTo>
                  <a:lnTo>
                    <a:pt x="36" y="60"/>
                  </a:lnTo>
                  <a:lnTo>
                    <a:pt x="42" y="114"/>
                  </a:lnTo>
                  <a:close/>
                  <a:moveTo>
                    <a:pt x="876" y="546"/>
                  </a:moveTo>
                  <a:lnTo>
                    <a:pt x="852" y="546"/>
                  </a:lnTo>
                  <a:lnTo>
                    <a:pt x="840" y="534"/>
                  </a:lnTo>
                  <a:lnTo>
                    <a:pt x="828" y="534"/>
                  </a:lnTo>
                  <a:lnTo>
                    <a:pt x="828" y="546"/>
                  </a:lnTo>
                  <a:lnTo>
                    <a:pt x="804" y="552"/>
                  </a:lnTo>
                  <a:lnTo>
                    <a:pt x="774" y="546"/>
                  </a:lnTo>
                  <a:lnTo>
                    <a:pt x="768" y="564"/>
                  </a:lnTo>
                  <a:lnTo>
                    <a:pt x="762" y="558"/>
                  </a:lnTo>
                  <a:lnTo>
                    <a:pt x="756" y="558"/>
                  </a:lnTo>
                  <a:lnTo>
                    <a:pt x="750" y="552"/>
                  </a:lnTo>
                  <a:lnTo>
                    <a:pt x="750" y="528"/>
                  </a:lnTo>
                  <a:lnTo>
                    <a:pt x="756" y="522"/>
                  </a:lnTo>
                  <a:lnTo>
                    <a:pt x="756" y="510"/>
                  </a:lnTo>
                  <a:lnTo>
                    <a:pt x="762" y="498"/>
                  </a:lnTo>
                  <a:lnTo>
                    <a:pt x="762" y="480"/>
                  </a:lnTo>
                  <a:lnTo>
                    <a:pt x="756" y="474"/>
                  </a:lnTo>
                  <a:lnTo>
                    <a:pt x="744" y="450"/>
                  </a:lnTo>
                  <a:lnTo>
                    <a:pt x="732" y="432"/>
                  </a:lnTo>
                  <a:lnTo>
                    <a:pt x="726" y="414"/>
                  </a:lnTo>
                  <a:lnTo>
                    <a:pt x="726" y="402"/>
                  </a:lnTo>
                  <a:lnTo>
                    <a:pt x="732" y="396"/>
                  </a:lnTo>
                  <a:lnTo>
                    <a:pt x="732" y="384"/>
                  </a:lnTo>
                  <a:lnTo>
                    <a:pt x="726" y="360"/>
                  </a:lnTo>
                  <a:lnTo>
                    <a:pt x="732" y="354"/>
                  </a:lnTo>
                  <a:lnTo>
                    <a:pt x="738" y="342"/>
                  </a:lnTo>
                  <a:lnTo>
                    <a:pt x="738" y="330"/>
                  </a:lnTo>
                  <a:lnTo>
                    <a:pt x="732" y="318"/>
                  </a:lnTo>
                  <a:lnTo>
                    <a:pt x="720" y="306"/>
                  </a:lnTo>
                  <a:lnTo>
                    <a:pt x="714" y="288"/>
                  </a:lnTo>
                  <a:lnTo>
                    <a:pt x="726" y="270"/>
                  </a:lnTo>
                  <a:lnTo>
                    <a:pt x="726" y="246"/>
                  </a:lnTo>
                  <a:lnTo>
                    <a:pt x="636" y="246"/>
                  </a:lnTo>
                  <a:lnTo>
                    <a:pt x="636" y="222"/>
                  </a:lnTo>
                  <a:lnTo>
                    <a:pt x="624" y="216"/>
                  </a:lnTo>
                  <a:lnTo>
                    <a:pt x="612" y="216"/>
                  </a:lnTo>
                  <a:lnTo>
                    <a:pt x="612" y="222"/>
                  </a:lnTo>
                  <a:lnTo>
                    <a:pt x="564" y="222"/>
                  </a:lnTo>
                  <a:lnTo>
                    <a:pt x="558" y="228"/>
                  </a:lnTo>
                  <a:lnTo>
                    <a:pt x="558" y="234"/>
                  </a:lnTo>
                  <a:lnTo>
                    <a:pt x="564" y="240"/>
                  </a:lnTo>
                  <a:lnTo>
                    <a:pt x="570" y="252"/>
                  </a:lnTo>
                  <a:lnTo>
                    <a:pt x="570" y="264"/>
                  </a:lnTo>
                  <a:lnTo>
                    <a:pt x="558" y="264"/>
                  </a:lnTo>
                  <a:lnTo>
                    <a:pt x="558" y="270"/>
                  </a:lnTo>
                  <a:lnTo>
                    <a:pt x="552" y="276"/>
                  </a:lnTo>
                  <a:lnTo>
                    <a:pt x="552" y="294"/>
                  </a:lnTo>
                  <a:lnTo>
                    <a:pt x="510" y="300"/>
                  </a:lnTo>
                  <a:lnTo>
                    <a:pt x="504" y="294"/>
                  </a:lnTo>
                  <a:lnTo>
                    <a:pt x="492" y="300"/>
                  </a:lnTo>
                  <a:lnTo>
                    <a:pt x="468" y="300"/>
                  </a:lnTo>
                  <a:lnTo>
                    <a:pt x="462" y="312"/>
                  </a:lnTo>
                  <a:lnTo>
                    <a:pt x="450" y="306"/>
                  </a:lnTo>
                  <a:lnTo>
                    <a:pt x="420" y="306"/>
                  </a:lnTo>
                  <a:lnTo>
                    <a:pt x="408" y="282"/>
                  </a:lnTo>
                  <a:lnTo>
                    <a:pt x="402" y="276"/>
                  </a:lnTo>
                  <a:lnTo>
                    <a:pt x="402" y="264"/>
                  </a:lnTo>
                  <a:lnTo>
                    <a:pt x="390" y="252"/>
                  </a:lnTo>
                  <a:lnTo>
                    <a:pt x="384" y="252"/>
                  </a:lnTo>
                  <a:lnTo>
                    <a:pt x="378" y="246"/>
                  </a:lnTo>
                  <a:lnTo>
                    <a:pt x="378" y="240"/>
                  </a:lnTo>
                  <a:lnTo>
                    <a:pt x="384" y="234"/>
                  </a:lnTo>
                  <a:lnTo>
                    <a:pt x="384" y="210"/>
                  </a:lnTo>
                  <a:lnTo>
                    <a:pt x="366" y="192"/>
                  </a:lnTo>
                  <a:lnTo>
                    <a:pt x="366" y="150"/>
                  </a:lnTo>
                  <a:lnTo>
                    <a:pt x="354" y="138"/>
                  </a:lnTo>
                  <a:lnTo>
                    <a:pt x="348" y="126"/>
                  </a:lnTo>
                  <a:lnTo>
                    <a:pt x="342" y="120"/>
                  </a:lnTo>
                  <a:lnTo>
                    <a:pt x="324" y="120"/>
                  </a:lnTo>
                  <a:lnTo>
                    <a:pt x="318" y="126"/>
                  </a:lnTo>
                  <a:lnTo>
                    <a:pt x="294" y="126"/>
                  </a:lnTo>
                  <a:lnTo>
                    <a:pt x="276" y="132"/>
                  </a:lnTo>
                  <a:lnTo>
                    <a:pt x="246" y="132"/>
                  </a:lnTo>
                  <a:lnTo>
                    <a:pt x="234" y="126"/>
                  </a:lnTo>
                  <a:lnTo>
                    <a:pt x="222" y="126"/>
                  </a:lnTo>
                  <a:lnTo>
                    <a:pt x="210" y="132"/>
                  </a:lnTo>
                  <a:lnTo>
                    <a:pt x="180" y="132"/>
                  </a:lnTo>
                  <a:lnTo>
                    <a:pt x="168" y="126"/>
                  </a:lnTo>
                  <a:lnTo>
                    <a:pt x="144" y="132"/>
                  </a:lnTo>
                  <a:lnTo>
                    <a:pt x="132" y="126"/>
                  </a:lnTo>
                  <a:lnTo>
                    <a:pt x="126" y="132"/>
                  </a:lnTo>
                  <a:lnTo>
                    <a:pt x="102" y="126"/>
                  </a:lnTo>
                  <a:lnTo>
                    <a:pt x="54" y="150"/>
                  </a:lnTo>
                  <a:lnTo>
                    <a:pt x="48" y="156"/>
                  </a:lnTo>
                  <a:lnTo>
                    <a:pt x="54" y="168"/>
                  </a:lnTo>
                  <a:lnTo>
                    <a:pt x="60" y="174"/>
                  </a:lnTo>
                  <a:lnTo>
                    <a:pt x="66" y="186"/>
                  </a:lnTo>
                  <a:lnTo>
                    <a:pt x="90" y="210"/>
                  </a:lnTo>
                  <a:lnTo>
                    <a:pt x="84" y="234"/>
                  </a:lnTo>
                  <a:lnTo>
                    <a:pt x="90" y="246"/>
                  </a:lnTo>
                  <a:lnTo>
                    <a:pt x="108" y="270"/>
                  </a:lnTo>
                  <a:lnTo>
                    <a:pt x="120" y="300"/>
                  </a:lnTo>
                  <a:lnTo>
                    <a:pt x="126" y="330"/>
                  </a:lnTo>
                  <a:lnTo>
                    <a:pt x="120" y="354"/>
                  </a:lnTo>
                  <a:lnTo>
                    <a:pt x="108" y="378"/>
                  </a:lnTo>
                  <a:lnTo>
                    <a:pt x="102" y="384"/>
                  </a:lnTo>
                  <a:lnTo>
                    <a:pt x="102" y="408"/>
                  </a:lnTo>
                  <a:lnTo>
                    <a:pt x="114" y="408"/>
                  </a:lnTo>
                  <a:lnTo>
                    <a:pt x="114" y="438"/>
                  </a:lnTo>
                  <a:lnTo>
                    <a:pt x="126" y="474"/>
                  </a:lnTo>
                  <a:lnTo>
                    <a:pt x="150" y="510"/>
                  </a:lnTo>
                  <a:lnTo>
                    <a:pt x="162" y="552"/>
                  </a:lnTo>
                  <a:lnTo>
                    <a:pt x="162" y="582"/>
                  </a:lnTo>
                  <a:lnTo>
                    <a:pt x="156" y="594"/>
                  </a:lnTo>
                  <a:lnTo>
                    <a:pt x="150" y="612"/>
                  </a:lnTo>
                  <a:lnTo>
                    <a:pt x="144" y="618"/>
                  </a:lnTo>
                  <a:lnTo>
                    <a:pt x="138" y="630"/>
                  </a:lnTo>
                  <a:lnTo>
                    <a:pt x="144" y="642"/>
                  </a:lnTo>
                  <a:lnTo>
                    <a:pt x="144" y="660"/>
                  </a:lnTo>
                  <a:lnTo>
                    <a:pt x="138" y="666"/>
                  </a:lnTo>
                  <a:lnTo>
                    <a:pt x="126" y="672"/>
                  </a:lnTo>
                  <a:lnTo>
                    <a:pt x="108" y="672"/>
                  </a:lnTo>
                  <a:lnTo>
                    <a:pt x="96" y="690"/>
                  </a:lnTo>
                  <a:lnTo>
                    <a:pt x="102" y="714"/>
                  </a:lnTo>
                  <a:lnTo>
                    <a:pt x="78" y="714"/>
                  </a:lnTo>
                  <a:lnTo>
                    <a:pt x="66" y="720"/>
                  </a:lnTo>
                  <a:lnTo>
                    <a:pt x="66" y="750"/>
                  </a:lnTo>
                  <a:lnTo>
                    <a:pt x="60" y="762"/>
                  </a:lnTo>
                  <a:lnTo>
                    <a:pt x="60" y="774"/>
                  </a:lnTo>
                  <a:lnTo>
                    <a:pt x="48" y="786"/>
                  </a:lnTo>
                  <a:lnTo>
                    <a:pt x="48" y="858"/>
                  </a:lnTo>
                  <a:lnTo>
                    <a:pt x="36" y="864"/>
                  </a:lnTo>
                  <a:lnTo>
                    <a:pt x="30" y="870"/>
                  </a:lnTo>
                  <a:lnTo>
                    <a:pt x="30" y="912"/>
                  </a:lnTo>
                  <a:lnTo>
                    <a:pt x="6" y="930"/>
                  </a:lnTo>
                  <a:lnTo>
                    <a:pt x="6" y="966"/>
                  </a:lnTo>
                  <a:lnTo>
                    <a:pt x="18" y="984"/>
                  </a:lnTo>
                  <a:lnTo>
                    <a:pt x="0" y="1002"/>
                  </a:lnTo>
                  <a:lnTo>
                    <a:pt x="0" y="1044"/>
                  </a:lnTo>
                  <a:lnTo>
                    <a:pt x="18" y="1044"/>
                  </a:lnTo>
                  <a:lnTo>
                    <a:pt x="36" y="1038"/>
                  </a:lnTo>
                  <a:lnTo>
                    <a:pt x="42" y="1044"/>
                  </a:lnTo>
                  <a:lnTo>
                    <a:pt x="72" y="1044"/>
                  </a:lnTo>
                  <a:lnTo>
                    <a:pt x="90" y="1026"/>
                  </a:lnTo>
                  <a:lnTo>
                    <a:pt x="90" y="1020"/>
                  </a:lnTo>
                  <a:lnTo>
                    <a:pt x="120" y="1020"/>
                  </a:lnTo>
                  <a:lnTo>
                    <a:pt x="126" y="1026"/>
                  </a:lnTo>
                  <a:lnTo>
                    <a:pt x="132" y="1038"/>
                  </a:lnTo>
                  <a:lnTo>
                    <a:pt x="156" y="1050"/>
                  </a:lnTo>
                  <a:lnTo>
                    <a:pt x="168" y="1050"/>
                  </a:lnTo>
                  <a:lnTo>
                    <a:pt x="174" y="1056"/>
                  </a:lnTo>
                  <a:lnTo>
                    <a:pt x="480" y="1056"/>
                  </a:lnTo>
                  <a:lnTo>
                    <a:pt x="480" y="1062"/>
                  </a:lnTo>
                  <a:lnTo>
                    <a:pt x="504" y="1086"/>
                  </a:lnTo>
                  <a:lnTo>
                    <a:pt x="540" y="1086"/>
                  </a:lnTo>
                  <a:lnTo>
                    <a:pt x="546" y="1098"/>
                  </a:lnTo>
                  <a:lnTo>
                    <a:pt x="618" y="1092"/>
                  </a:lnTo>
                  <a:lnTo>
                    <a:pt x="624" y="1104"/>
                  </a:lnTo>
                  <a:lnTo>
                    <a:pt x="696" y="1104"/>
                  </a:lnTo>
                  <a:lnTo>
                    <a:pt x="732" y="1098"/>
                  </a:lnTo>
                  <a:lnTo>
                    <a:pt x="780" y="1092"/>
                  </a:lnTo>
                  <a:lnTo>
                    <a:pt x="816" y="1080"/>
                  </a:lnTo>
                  <a:lnTo>
                    <a:pt x="828" y="1074"/>
                  </a:lnTo>
                  <a:lnTo>
                    <a:pt x="738" y="984"/>
                  </a:lnTo>
                  <a:lnTo>
                    <a:pt x="738" y="966"/>
                  </a:lnTo>
                  <a:lnTo>
                    <a:pt x="732" y="954"/>
                  </a:lnTo>
                  <a:lnTo>
                    <a:pt x="732" y="702"/>
                  </a:lnTo>
                  <a:lnTo>
                    <a:pt x="858" y="708"/>
                  </a:lnTo>
                  <a:lnTo>
                    <a:pt x="864" y="708"/>
                  </a:lnTo>
                  <a:lnTo>
                    <a:pt x="876" y="696"/>
                  </a:lnTo>
                  <a:lnTo>
                    <a:pt x="876" y="672"/>
                  </a:lnTo>
                  <a:lnTo>
                    <a:pt x="870" y="666"/>
                  </a:lnTo>
                  <a:lnTo>
                    <a:pt x="870" y="660"/>
                  </a:lnTo>
                  <a:lnTo>
                    <a:pt x="888" y="654"/>
                  </a:lnTo>
                  <a:lnTo>
                    <a:pt x="876" y="642"/>
                  </a:lnTo>
                  <a:lnTo>
                    <a:pt x="876" y="588"/>
                  </a:lnTo>
                  <a:lnTo>
                    <a:pt x="882" y="588"/>
                  </a:lnTo>
                  <a:lnTo>
                    <a:pt x="888" y="582"/>
                  </a:lnTo>
                  <a:lnTo>
                    <a:pt x="888" y="564"/>
                  </a:lnTo>
                  <a:lnTo>
                    <a:pt x="876" y="552"/>
                  </a:lnTo>
                  <a:lnTo>
                    <a:pt x="876" y="546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78" name="Andorra" descr="© INSCALE GmbH, 05.05.2010&#10;http://www.presentationload.com/">
              <a:extLst>
                <a:ext uri="{FF2B5EF4-FFF2-40B4-BE49-F238E27FC236}">
                  <a16:creationId xmlns:a16="http://schemas.microsoft.com/office/drawing/2014/main" id="{5A3EB2EE-1D05-4017-83AD-B9BC8A7653E9}"/>
                </a:ext>
              </a:extLst>
            </p:cNvPr>
            <p:cNvSpPr>
              <a:spLocks/>
            </p:cNvSpPr>
            <p:nvPr/>
          </p:nvSpPr>
          <p:spPr bwMode="gray">
            <a:xfrm>
              <a:off x="5618347" y="2979828"/>
              <a:ext cx="12701" cy="7934"/>
            </a:xfrm>
            <a:custGeom>
              <a:avLst/>
              <a:gdLst>
                <a:gd name="T0" fmla="*/ 2147483647 w 30"/>
                <a:gd name="T1" fmla="*/ 2147483647 h 18"/>
                <a:gd name="T2" fmla="*/ 2147483647 w 30"/>
                <a:gd name="T3" fmla="*/ 2147483647 h 18"/>
                <a:gd name="T4" fmla="*/ 2147483647 w 30"/>
                <a:gd name="T5" fmla="*/ 2147483647 h 18"/>
                <a:gd name="T6" fmla="*/ 2147483647 w 30"/>
                <a:gd name="T7" fmla="*/ 0 h 18"/>
                <a:gd name="T8" fmla="*/ 0 w 30"/>
                <a:gd name="T9" fmla="*/ 0 h 18"/>
                <a:gd name="T10" fmla="*/ 2147483647 w 30"/>
                <a:gd name="T11" fmla="*/ 2147483647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0"/>
                <a:gd name="T19" fmla="*/ 0 h 18"/>
                <a:gd name="T20" fmla="*/ 30 w 30"/>
                <a:gd name="T21" fmla="*/ 18 h 1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0" h="18">
                  <a:moveTo>
                    <a:pt x="6" y="18"/>
                  </a:moveTo>
                  <a:lnTo>
                    <a:pt x="18" y="12"/>
                  </a:lnTo>
                  <a:lnTo>
                    <a:pt x="30" y="12"/>
                  </a:lnTo>
                  <a:lnTo>
                    <a:pt x="30" y="0"/>
                  </a:lnTo>
                  <a:lnTo>
                    <a:pt x="0" y="0"/>
                  </a:lnTo>
                  <a:lnTo>
                    <a:pt x="6" y="18"/>
                  </a:lnTo>
                  <a:close/>
                </a:path>
              </a:pathLst>
            </a:custGeom>
            <a:solidFill>
              <a:srgbClr val="007D40">
                <a:lumMod val="75000"/>
              </a:srgbClr>
            </a:solidFill>
            <a:ln w="952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79" name="Afghanistan" descr="© INSCALE GmbH, 05.05.2010&#10;http://www.presentationload.com/">
              <a:extLst>
                <a:ext uri="{FF2B5EF4-FFF2-40B4-BE49-F238E27FC236}">
                  <a16:creationId xmlns:a16="http://schemas.microsoft.com/office/drawing/2014/main" id="{94294E01-40D5-4CD6-86B1-290AED192A0F}"/>
                </a:ext>
              </a:extLst>
            </p:cNvPr>
            <p:cNvSpPr>
              <a:spLocks/>
            </p:cNvSpPr>
            <p:nvPr/>
          </p:nvSpPr>
          <p:spPr bwMode="gray">
            <a:xfrm>
              <a:off x="7367849" y="3127417"/>
              <a:ext cx="401655" cy="331679"/>
            </a:xfrm>
            <a:custGeom>
              <a:avLst/>
              <a:gdLst>
                <a:gd name="T0" fmla="*/ 2147483647 w 906"/>
                <a:gd name="T1" fmla="*/ 2147483647 h 738"/>
                <a:gd name="T2" fmla="*/ 2147483647 w 906"/>
                <a:gd name="T3" fmla="*/ 2147483647 h 738"/>
                <a:gd name="T4" fmla="*/ 2147483647 w 906"/>
                <a:gd name="T5" fmla="*/ 2147483647 h 738"/>
                <a:gd name="T6" fmla="*/ 2147483647 w 906"/>
                <a:gd name="T7" fmla="*/ 2147483647 h 738"/>
                <a:gd name="T8" fmla="*/ 2147483647 w 906"/>
                <a:gd name="T9" fmla="*/ 2147483647 h 738"/>
                <a:gd name="T10" fmla="*/ 2147483647 w 906"/>
                <a:gd name="T11" fmla="*/ 0 h 738"/>
                <a:gd name="T12" fmla="*/ 2147483647 w 906"/>
                <a:gd name="T13" fmla="*/ 2147483647 h 738"/>
                <a:gd name="T14" fmla="*/ 2147483647 w 906"/>
                <a:gd name="T15" fmla="*/ 2147483647 h 738"/>
                <a:gd name="T16" fmla="*/ 2147483647 w 906"/>
                <a:gd name="T17" fmla="*/ 2147483647 h 738"/>
                <a:gd name="T18" fmla="*/ 2147483647 w 906"/>
                <a:gd name="T19" fmla="*/ 2147483647 h 738"/>
                <a:gd name="T20" fmla="*/ 2147483647 w 906"/>
                <a:gd name="T21" fmla="*/ 2147483647 h 738"/>
                <a:gd name="T22" fmla="*/ 2147483647 w 906"/>
                <a:gd name="T23" fmla="*/ 2147483647 h 738"/>
                <a:gd name="T24" fmla="*/ 2147483647 w 906"/>
                <a:gd name="T25" fmla="*/ 2147483647 h 738"/>
                <a:gd name="T26" fmla="*/ 2147483647 w 906"/>
                <a:gd name="T27" fmla="*/ 2147483647 h 738"/>
                <a:gd name="T28" fmla="*/ 2147483647 w 906"/>
                <a:gd name="T29" fmla="*/ 2147483647 h 738"/>
                <a:gd name="T30" fmla="*/ 2147483647 w 906"/>
                <a:gd name="T31" fmla="*/ 2147483647 h 738"/>
                <a:gd name="T32" fmla="*/ 2147483647 w 906"/>
                <a:gd name="T33" fmla="*/ 2147483647 h 738"/>
                <a:gd name="T34" fmla="*/ 2147483647 w 906"/>
                <a:gd name="T35" fmla="*/ 2147483647 h 738"/>
                <a:gd name="T36" fmla="*/ 2147483647 w 906"/>
                <a:gd name="T37" fmla="*/ 2147483647 h 738"/>
                <a:gd name="T38" fmla="*/ 2147483647 w 906"/>
                <a:gd name="T39" fmla="*/ 2147483647 h 738"/>
                <a:gd name="T40" fmla="*/ 2147483647 w 906"/>
                <a:gd name="T41" fmla="*/ 2147483647 h 738"/>
                <a:gd name="T42" fmla="*/ 2147483647 w 906"/>
                <a:gd name="T43" fmla="*/ 2147483647 h 738"/>
                <a:gd name="T44" fmla="*/ 2147483647 w 906"/>
                <a:gd name="T45" fmla="*/ 2147483647 h 738"/>
                <a:gd name="T46" fmla="*/ 0 w 906"/>
                <a:gd name="T47" fmla="*/ 2147483647 h 738"/>
                <a:gd name="T48" fmla="*/ 2147483647 w 906"/>
                <a:gd name="T49" fmla="*/ 2147483647 h 738"/>
                <a:gd name="T50" fmla="*/ 2147483647 w 906"/>
                <a:gd name="T51" fmla="*/ 2147483647 h 738"/>
                <a:gd name="T52" fmla="*/ 2147483647 w 906"/>
                <a:gd name="T53" fmla="*/ 2147483647 h 738"/>
                <a:gd name="T54" fmla="*/ 2147483647 w 906"/>
                <a:gd name="T55" fmla="*/ 2147483647 h 738"/>
                <a:gd name="T56" fmla="*/ 2147483647 w 906"/>
                <a:gd name="T57" fmla="*/ 2147483647 h 738"/>
                <a:gd name="T58" fmla="*/ 2147483647 w 906"/>
                <a:gd name="T59" fmla="*/ 2147483647 h 738"/>
                <a:gd name="T60" fmla="*/ 2147483647 w 906"/>
                <a:gd name="T61" fmla="*/ 2147483647 h 738"/>
                <a:gd name="T62" fmla="*/ 2147483647 w 906"/>
                <a:gd name="T63" fmla="*/ 2147483647 h 738"/>
                <a:gd name="T64" fmla="*/ 2147483647 w 906"/>
                <a:gd name="T65" fmla="*/ 2147483647 h 738"/>
                <a:gd name="T66" fmla="*/ 2147483647 w 906"/>
                <a:gd name="T67" fmla="*/ 2147483647 h 738"/>
                <a:gd name="T68" fmla="*/ 2147483647 w 906"/>
                <a:gd name="T69" fmla="*/ 2147483647 h 738"/>
                <a:gd name="T70" fmla="*/ 2147483647 w 906"/>
                <a:gd name="T71" fmla="*/ 2147483647 h 738"/>
                <a:gd name="T72" fmla="*/ 2147483647 w 906"/>
                <a:gd name="T73" fmla="*/ 2147483647 h 738"/>
                <a:gd name="T74" fmla="*/ 2147483647 w 906"/>
                <a:gd name="T75" fmla="*/ 2147483647 h 738"/>
                <a:gd name="T76" fmla="*/ 2147483647 w 906"/>
                <a:gd name="T77" fmla="*/ 2147483647 h 738"/>
                <a:gd name="T78" fmla="*/ 2147483647 w 906"/>
                <a:gd name="T79" fmla="*/ 2147483647 h 738"/>
                <a:gd name="T80" fmla="*/ 2147483647 w 906"/>
                <a:gd name="T81" fmla="*/ 2147483647 h 738"/>
                <a:gd name="T82" fmla="*/ 2147483647 w 906"/>
                <a:gd name="T83" fmla="*/ 2147483647 h 738"/>
                <a:gd name="T84" fmla="*/ 2147483647 w 906"/>
                <a:gd name="T85" fmla="*/ 2147483647 h 738"/>
                <a:gd name="T86" fmla="*/ 2147483647 w 906"/>
                <a:gd name="T87" fmla="*/ 2147483647 h 738"/>
                <a:gd name="T88" fmla="*/ 2147483647 w 906"/>
                <a:gd name="T89" fmla="*/ 2147483647 h 738"/>
                <a:gd name="T90" fmla="*/ 2147483647 w 906"/>
                <a:gd name="T91" fmla="*/ 2147483647 h 738"/>
                <a:gd name="T92" fmla="*/ 2147483647 w 906"/>
                <a:gd name="T93" fmla="*/ 2147483647 h 738"/>
                <a:gd name="T94" fmla="*/ 2147483647 w 906"/>
                <a:gd name="T95" fmla="*/ 2147483647 h 738"/>
                <a:gd name="T96" fmla="*/ 2147483647 w 906"/>
                <a:gd name="T97" fmla="*/ 2147483647 h 738"/>
                <a:gd name="T98" fmla="*/ 2147483647 w 906"/>
                <a:gd name="T99" fmla="*/ 2147483647 h 738"/>
                <a:gd name="T100" fmla="*/ 2147483647 w 906"/>
                <a:gd name="T101" fmla="*/ 2147483647 h 738"/>
                <a:gd name="T102" fmla="*/ 2147483647 w 906"/>
                <a:gd name="T103" fmla="*/ 2147483647 h 738"/>
                <a:gd name="T104" fmla="*/ 2147483647 w 906"/>
                <a:gd name="T105" fmla="*/ 2147483647 h 738"/>
                <a:gd name="T106" fmla="*/ 2147483647 w 906"/>
                <a:gd name="T107" fmla="*/ 2147483647 h 738"/>
                <a:gd name="T108" fmla="*/ 2147483647 w 906"/>
                <a:gd name="T109" fmla="*/ 2147483647 h 738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906"/>
                <a:gd name="T166" fmla="*/ 0 h 738"/>
                <a:gd name="T167" fmla="*/ 906 w 906"/>
                <a:gd name="T168" fmla="*/ 738 h 738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906" h="738">
                  <a:moveTo>
                    <a:pt x="894" y="108"/>
                  </a:moveTo>
                  <a:lnTo>
                    <a:pt x="894" y="96"/>
                  </a:lnTo>
                  <a:lnTo>
                    <a:pt x="906" y="96"/>
                  </a:lnTo>
                  <a:lnTo>
                    <a:pt x="900" y="90"/>
                  </a:lnTo>
                  <a:lnTo>
                    <a:pt x="876" y="90"/>
                  </a:lnTo>
                  <a:lnTo>
                    <a:pt x="840" y="102"/>
                  </a:lnTo>
                  <a:lnTo>
                    <a:pt x="840" y="84"/>
                  </a:lnTo>
                  <a:lnTo>
                    <a:pt x="816" y="84"/>
                  </a:lnTo>
                  <a:lnTo>
                    <a:pt x="792" y="96"/>
                  </a:lnTo>
                  <a:lnTo>
                    <a:pt x="786" y="102"/>
                  </a:lnTo>
                  <a:lnTo>
                    <a:pt x="780" y="114"/>
                  </a:lnTo>
                  <a:lnTo>
                    <a:pt x="774" y="120"/>
                  </a:lnTo>
                  <a:lnTo>
                    <a:pt x="756" y="120"/>
                  </a:lnTo>
                  <a:lnTo>
                    <a:pt x="750" y="126"/>
                  </a:lnTo>
                  <a:lnTo>
                    <a:pt x="744" y="138"/>
                  </a:lnTo>
                  <a:lnTo>
                    <a:pt x="732" y="144"/>
                  </a:lnTo>
                  <a:lnTo>
                    <a:pt x="726" y="150"/>
                  </a:lnTo>
                  <a:lnTo>
                    <a:pt x="720" y="150"/>
                  </a:lnTo>
                  <a:lnTo>
                    <a:pt x="690" y="120"/>
                  </a:lnTo>
                  <a:lnTo>
                    <a:pt x="690" y="114"/>
                  </a:lnTo>
                  <a:lnTo>
                    <a:pt x="678" y="48"/>
                  </a:lnTo>
                  <a:lnTo>
                    <a:pt x="660" y="48"/>
                  </a:lnTo>
                  <a:lnTo>
                    <a:pt x="660" y="18"/>
                  </a:lnTo>
                  <a:lnTo>
                    <a:pt x="642" y="0"/>
                  </a:lnTo>
                  <a:lnTo>
                    <a:pt x="624" y="0"/>
                  </a:lnTo>
                  <a:lnTo>
                    <a:pt x="618" y="6"/>
                  </a:lnTo>
                  <a:lnTo>
                    <a:pt x="618" y="30"/>
                  </a:lnTo>
                  <a:lnTo>
                    <a:pt x="612" y="36"/>
                  </a:lnTo>
                  <a:lnTo>
                    <a:pt x="606" y="36"/>
                  </a:lnTo>
                  <a:lnTo>
                    <a:pt x="594" y="48"/>
                  </a:lnTo>
                  <a:lnTo>
                    <a:pt x="594" y="54"/>
                  </a:lnTo>
                  <a:lnTo>
                    <a:pt x="600" y="60"/>
                  </a:lnTo>
                  <a:lnTo>
                    <a:pt x="606" y="60"/>
                  </a:lnTo>
                  <a:lnTo>
                    <a:pt x="600" y="84"/>
                  </a:lnTo>
                  <a:lnTo>
                    <a:pt x="588" y="72"/>
                  </a:lnTo>
                  <a:lnTo>
                    <a:pt x="570" y="72"/>
                  </a:lnTo>
                  <a:lnTo>
                    <a:pt x="558" y="78"/>
                  </a:lnTo>
                  <a:lnTo>
                    <a:pt x="546" y="90"/>
                  </a:lnTo>
                  <a:lnTo>
                    <a:pt x="546" y="120"/>
                  </a:lnTo>
                  <a:lnTo>
                    <a:pt x="540" y="120"/>
                  </a:lnTo>
                  <a:lnTo>
                    <a:pt x="534" y="114"/>
                  </a:lnTo>
                  <a:lnTo>
                    <a:pt x="528" y="102"/>
                  </a:lnTo>
                  <a:lnTo>
                    <a:pt x="522" y="96"/>
                  </a:lnTo>
                  <a:lnTo>
                    <a:pt x="510" y="96"/>
                  </a:lnTo>
                  <a:lnTo>
                    <a:pt x="504" y="102"/>
                  </a:lnTo>
                  <a:lnTo>
                    <a:pt x="492" y="108"/>
                  </a:lnTo>
                  <a:lnTo>
                    <a:pt x="474" y="126"/>
                  </a:lnTo>
                  <a:lnTo>
                    <a:pt x="468" y="126"/>
                  </a:lnTo>
                  <a:lnTo>
                    <a:pt x="456" y="114"/>
                  </a:lnTo>
                  <a:lnTo>
                    <a:pt x="444" y="108"/>
                  </a:lnTo>
                  <a:lnTo>
                    <a:pt x="438" y="102"/>
                  </a:lnTo>
                  <a:lnTo>
                    <a:pt x="426" y="102"/>
                  </a:lnTo>
                  <a:lnTo>
                    <a:pt x="414" y="108"/>
                  </a:lnTo>
                  <a:lnTo>
                    <a:pt x="396" y="84"/>
                  </a:lnTo>
                  <a:lnTo>
                    <a:pt x="384" y="96"/>
                  </a:lnTo>
                  <a:lnTo>
                    <a:pt x="342" y="96"/>
                  </a:lnTo>
                  <a:lnTo>
                    <a:pt x="330" y="90"/>
                  </a:lnTo>
                  <a:lnTo>
                    <a:pt x="324" y="84"/>
                  </a:lnTo>
                  <a:lnTo>
                    <a:pt x="312" y="78"/>
                  </a:lnTo>
                  <a:lnTo>
                    <a:pt x="300" y="78"/>
                  </a:lnTo>
                  <a:lnTo>
                    <a:pt x="300" y="102"/>
                  </a:lnTo>
                  <a:lnTo>
                    <a:pt x="264" y="102"/>
                  </a:lnTo>
                  <a:lnTo>
                    <a:pt x="252" y="108"/>
                  </a:lnTo>
                  <a:lnTo>
                    <a:pt x="246" y="120"/>
                  </a:lnTo>
                  <a:lnTo>
                    <a:pt x="246" y="180"/>
                  </a:lnTo>
                  <a:lnTo>
                    <a:pt x="234" y="180"/>
                  </a:lnTo>
                  <a:lnTo>
                    <a:pt x="222" y="186"/>
                  </a:lnTo>
                  <a:lnTo>
                    <a:pt x="216" y="198"/>
                  </a:lnTo>
                  <a:lnTo>
                    <a:pt x="180" y="216"/>
                  </a:lnTo>
                  <a:lnTo>
                    <a:pt x="168" y="216"/>
                  </a:lnTo>
                  <a:lnTo>
                    <a:pt x="168" y="228"/>
                  </a:lnTo>
                  <a:lnTo>
                    <a:pt x="156" y="252"/>
                  </a:lnTo>
                  <a:lnTo>
                    <a:pt x="150" y="258"/>
                  </a:lnTo>
                  <a:lnTo>
                    <a:pt x="138" y="264"/>
                  </a:lnTo>
                  <a:lnTo>
                    <a:pt x="114" y="264"/>
                  </a:lnTo>
                  <a:lnTo>
                    <a:pt x="90" y="240"/>
                  </a:lnTo>
                  <a:lnTo>
                    <a:pt x="84" y="240"/>
                  </a:lnTo>
                  <a:lnTo>
                    <a:pt x="78" y="246"/>
                  </a:lnTo>
                  <a:lnTo>
                    <a:pt x="66" y="246"/>
                  </a:lnTo>
                  <a:lnTo>
                    <a:pt x="60" y="240"/>
                  </a:lnTo>
                  <a:lnTo>
                    <a:pt x="48" y="240"/>
                  </a:lnTo>
                  <a:lnTo>
                    <a:pt x="42" y="234"/>
                  </a:lnTo>
                  <a:lnTo>
                    <a:pt x="36" y="240"/>
                  </a:lnTo>
                  <a:lnTo>
                    <a:pt x="30" y="252"/>
                  </a:lnTo>
                  <a:lnTo>
                    <a:pt x="30" y="258"/>
                  </a:lnTo>
                  <a:lnTo>
                    <a:pt x="36" y="270"/>
                  </a:lnTo>
                  <a:lnTo>
                    <a:pt x="36" y="294"/>
                  </a:lnTo>
                  <a:lnTo>
                    <a:pt x="42" y="300"/>
                  </a:lnTo>
                  <a:lnTo>
                    <a:pt x="42" y="306"/>
                  </a:lnTo>
                  <a:lnTo>
                    <a:pt x="18" y="312"/>
                  </a:lnTo>
                  <a:lnTo>
                    <a:pt x="30" y="330"/>
                  </a:lnTo>
                  <a:lnTo>
                    <a:pt x="24" y="330"/>
                  </a:lnTo>
                  <a:lnTo>
                    <a:pt x="18" y="336"/>
                  </a:lnTo>
                  <a:lnTo>
                    <a:pt x="6" y="342"/>
                  </a:lnTo>
                  <a:lnTo>
                    <a:pt x="0" y="348"/>
                  </a:lnTo>
                  <a:lnTo>
                    <a:pt x="0" y="354"/>
                  </a:lnTo>
                  <a:lnTo>
                    <a:pt x="12" y="366"/>
                  </a:lnTo>
                  <a:lnTo>
                    <a:pt x="12" y="396"/>
                  </a:lnTo>
                  <a:lnTo>
                    <a:pt x="36" y="396"/>
                  </a:lnTo>
                  <a:lnTo>
                    <a:pt x="42" y="402"/>
                  </a:lnTo>
                  <a:lnTo>
                    <a:pt x="42" y="408"/>
                  </a:lnTo>
                  <a:lnTo>
                    <a:pt x="24" y="426"/>
                  </a:lnTo>
                  <a:lnTo>
                    <a:pt x="18" y="438"/>
                  </a:lnTo>
                  <a:lnTo>
                    <a:pt x="30" y="462"/>
                  </a:lnTo>
                  <a:lnTo>
                    <a:pt x="42" y="480"/>
                  </a:lnTo>
                  <a:lnTo>
                    <a:pt x="54" y="504"/>
                  </a:lnTo>
                  <a:lnTo>
                    <a:pt x="60" y="510"/>
                  </a:lnTo>
                  <a:lnTo>
                    <a:pt x="60" y="564"/>
                  </a:lnTo>
                  <a:lnTo>
                    <a:pt x="66" y="570"/>
                  </a:lnTo>
                  <a:lnTo>
                    <a:pt x="72" y="570"/>
                  </a:lnTo>
                  <a:lnTo>
                    <a:pt x="84" y="576"/>
                  </a:lnTo>
                  <a:lnTo>
                    <a:pt x="120" y="576"/>
                  </a:lnTo>
                  <a:lnTo>
                    <a:pt x="126" y="582"/>
                  </a:lnTo>
                  <a:lnTo>
                    <a:pt x="138" y="606"/>
                  </a:lnTo>
                  <a:lnTo>
                    <a:pt x="114" y="654"/>
                  </a:lnTo>
                  <a:lnTo>
                    <a:pt x="108" y="660"/>
                  </a:lnTo>
                  <a:lnTo>
                    <a:pt x="102" y="672"/>
                  </a:lnTo>
                  <a:lnTo>
                    <a:pt x="84" y="690"/>
                  </a:lnTo>
                  <a:lnTo>
                    <a:pt x="84" y="702"/>
                  </a:lnTo>
                  <a:lnTo>
                    <a:pt x="120" y="702"/>
                  </a:lnTo>
                  <a:lnTo>
                    <a:pt x="132" y="708"/>
                  </a:lnTo>
                  <a:lnTo>
                    <a:pt x="150" y="720"/>
                  </a:lnTo>
                  <a:lnTo>
                    <a:pt x="168" y="726"/>
                  </a:lnTo>
                  <a:lnTo>
                    <a:pt x="192" y="738"/>
                  </a:lnTo>
                  <a:lnTo>
                    <a:pt x="210" y="738"/>
                  </a:lnTo>
                  <a:lnTo>
                    <a:pt x="228" y="732"/>
                  </a:lnTo>
                  <a:lnTo>
                    <a:pt x="234" y="732"/>
                  </a:lnTo>
                  <a:lnTo>
                    <a:pt x="240" y="726"/>
                  </a:lnTo>
                  <a:lnTo>
                    <a:pt x="294" y="726"/>
                  </a:lnTo>
                  <a:lnTo>
                    <a:pt x="294" y="732"/>
                  </a:lnTo>
                  <a:lnTo>
                    <a:pt x="318" y="732"/>
                  </a:lnTo>
                  <a:lnTo>
                    <a:pt x="324" y="726"/>
                  </a:lnTo>
                  <a:lnTo>
                    <a:pt x="348" y="726"/>
                  </a:lnTo>
                  <a:lnTo>
                    <a:pt x="366" y="720"/>
                  </a:lnTo>
                  <a:lnTo>
                    <a:pt x="396" y="720"/>
                  </a:lnTo>
                  <a:lnTo>
                    <a:pt x="444" y="696"/>
                  </a:lnTo>
                  <a:lnTo>
                    <a:pt x="450" y="696"/>
                  </a:lnTo>
                  <a:lnTo>
                    <a:pt x="456" y="690"/>
                  </a:lnTo>
                  <a:lnTo>
                    <a:pt x="456" y="660"/>
                  </a:lnTo>
                  <a:lnTo>
                    <a:pt x="450" y="654"/>
                  </a:lnTo>
                  <a:lnTo>
                    <a:pt x="450" y="636"/>
                  </a:lnTo>
                  <a:lnTo>
                    <a:pt x="444" y="624"/>
                  </a:lnTo>
                  <a:lnTo>
                    <a:pt x="444" y="606"/>
                  </a:lnTo>
                  <a:lnTo>
                    <a:pt x="450" y="594"/>
                  </a:lnTo>
                  <a:lnTo>
                    <a:pt x="462" y="588"/>
                  </a:lnTo>
                  <a:lnTo>
                    <a:pt x="468" y="576"/>
                  </a:lnTo>
                  <a:lnTo>
                    <a:pt x="486" y="576"/>
                  </a:lnTo>
                  <a:lnTo>
                    <a:pt x="486" y="588"/>
                  </a:lnTo>
                  <a:lnTo>
                    <a:pt x="528" y="588"/>
                  </a:lnTo>
                  <a:lnTo>
                    <a:pt x="534" y="582"/>
                  </a:lnTo>
                  <a:lnTo>
                    <a:pt x="534" y="576"/>
                  </a:lnTo>
                  <a:lnTo>
                    <a:pt x="528" y="570"/>
                  </a:lnTo>
                  <a:lnTo>
                    <a:pt x="522" y="570"/>
                  </a:lnTo>
                  <a:lnTo>
                    <a:pt x="522" y="564"/>
                  </a:lnTo>
                  <a:lnTo>
                    <a:pt x="528" y="558"/>
                  </a:lnTo>
                  <a:lnTo>
                    <a:pt x="534" y="558"/>
                  </a:lnTo>
                  <a:lnTo>
                    <a:pt x="546" y="552"/>
                  </a:lnTo>
                  <a:lnTo>
                    <a:pt x="552" y="546"/>
                  </a:lnTo>
                  <a:lnTo>
                    <a:pt x="564" y="540"/>
                  </a:lnTo>
                  <a:lnTo>
                    <a:pt x="594" y="540"/>
                  </a:lnTo>
                  <a:lnTo>
                    <a:pt x="594" y="552"/>
                  </a:lnTo>
                  <a:lnTo>
                    <a:pt x="600" y="558"/>
                  </a:lnTo>
                  <a:lnTo>
                    <a:pt x="612" y="558"/>
                  </a:lnTo>
                  <a:lnTo>
                    <a:pt x="624" y="552"/>
                  </a:lnTo>
                  <a:lnTo>
                    <a:pt x="630" y="540"/>
                  </a:lnTo>
                  <a:lnTo>
                    <a:pt x="636" y="534"/>
                  </a:lnTo>
                  <a:lnTo>
                    <a:pt x="636" y="528"/>
                  </a:lnTo>
                  <a:lnTo>
                    <a:pt x="630" y="522"/>
                  </a:lnTo>
                  <a:lnTo>
                    <a:pt x="630" y="510"/>
                  </a:lnTo>
                  <a:lnTo>
                    <a:pt x="624" y="498"/>
                  </a:lnTo>
                  <a:lnTo>
                    <a:pt x="624" y="480"/>
                  </a:lnTo>
                  <a:lnTo>
                    <a:pt x="630" y="474"/>
                  </a:lnTo>
                  <a:lnTo>
                    <a:pt x="636" y="474"/>
                  </a:lnTo>
                  <a:lnTo>
                    <a:pt x="636" y="438"/>
                  </a:lnTo>
                  <a:lnTo>
                    <a:pt x="642" y="432"/>
                  </a:lnTo>
                  <a:lnTo>
                    <a:pt x="660" y="432"/>
                  </a:lnTo>
                  <a:lnTo>
                    <a:pt x="690" y="414"/>
                  </a:lnTo>
                  <a:lnTo>
                    <a:pt x="684" y="414"/>
                  </a:lnTo>
                  <a:lnTo>
                    <a:pt x="672" y="408"/>
                  </a:lnTo>
                  <a:lnTo>
                    <a:pt x="672" y="402"/>
                  </a:lnTo>
                  <a:lnTo>
                    <a:pt x="666" y="396"/>
                  </a:lnTo>
                  <a:lnTo>
                    <a:pt x="666" y="390"/>
                  </a:lnTo>
                  <a:lnTo>
                    <a:pt x="654" y="384"/>
                  </a:lnTo>
                  <a:lnTo>
                    <a:pt x="642" y="372"/>
                  </a:lnTo>
                  <a:lnTo>
                    <a:pt x="642" y="360"/>
                  </a:lnTo>
                  <a:lnTo>
                    <a:pt x="660" y="360"/>
                  </a:lnTo>
                  <a:lnTo>
                    <a:pt x="666" y="366"/>
                  </a:lnTo>
                  <a:lnTo>
                    <a:pt x="684" y="372"/>
                  </a:lnTo>
                  <a:lnTo>
                    <a:pt x="690" y="372"/>
                  </a:lnTo>
                  <a:lnTo>
                    <a:pt x="696" y="366"/>
                  </a:lnTo>
                  <a:lnTo>
                    <a:pt x="714" y="366"/>
                  </a:lnTo>
                  <a:lnTo>
                    <a:pt x="714" y="336"/>
                  </a:lnTo>
                  <a:lnTo>
                    <a:pt x="708" y="330"/>
                  </a:lnTo>
                  <a:lnTo>
                    <a:pt x="708" y="318"/>
                  </a:lnTo>
                  <a:lnTo>
                    <a:pt x="714" y="306"/>
                  </a:lnTo>
                  <a:lnTo>
                    <a:pt x="738" y="282"/>
                  </a:lnTo>
                  <a:lnTo>
                    <a:pt x="738" y="276"/>
                  </a:lnTo>
                  <a:lnTo>
                    <a:pt x="732" y="264"/>
                  </a:lnTo>
                  <a:lnTo>
                    <a:pt x="726" y="258"/>
                  </a:lnTo>
                  <a:lnTo>
                    <a:pt x="726" y="228"/>
                  </a:lnTo>
                  <a:lnTo>
                    <a:pt x="696" y="198"/>
                  </a:lnTo>
                  <a:lnTo>
                    <a:pt x="696" y="192"/>
                  </a:lnTo>
                  <a:lnTo>
                    <a:pt x="702" y="186"/>
                  </a:lnTo>
                  <a:lnTo>
                    <a:pt x="708" y="174"/>
                  </a:lnTo>
                  <a:lnTo>
                    <a:pt x="714" y="168"/>
                  </a:lnTo>
                  <a:lnTo>
                    <a:pt x="738" y="156"/>
                  </a:lnTo>
                  <a:lnTo>
                    <a:pt x="744" y="150"/>
                  </a:lnTo>
                  <a:lnTo>
                    <a:pt x="768" y="138"/>
                  </a:lnTo>
                  <a:lnTo>
                    <a:pt x="774" y="138"/>
                  </a:lnTo>
                  <a:lnTo>
                    <a:pt x="780" y="132"/>
                  </a:lnTo>
                  <a:lnTo>
                    <a:pt x="822" y="132"/>
                  </a:lnTo>
                  <a:lnTo>
                    <a:pt x="828" y="126"/>
                  </a:lnTo>
                  <a:lnTo>
                    <a:pt x="852" y="126"/>
                  </a:lnTo>
                  <a:lnTo>
                    <a:pt x="864" y="132"/>
                  </a:lnTo>
                  <a:lnTo>
                    <a:pt x="876" y="132"/>
                  </a:lnTo>
                  <a:lnTo>
                    <a:pt x="882" y="126"/>
                  </a:lnTo>
                  <a:lnTo>
                    <a:pt x="894" y="126"/>
                  </a:lnTo>
                  <a:lnTo>
                    <a:pt x="900" y="120"/>
                  </a:lnTo>
                  <a:lnTo>
                    <a:pt x="894" y="114"/>
                  </a:lnTo>
                  <a:lnTo>
                    <a:pt x="894" y="10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80" name="Freeform 8">
              <a:extLst>
                <a:ext uri="{FF2B5EF4-FFF2-40B4-BE49-F238E27FC236}">
                  <a16:creationId xmlns:a16="http://schemas.microsoft.com/office/drawing/2014/main" id="{51D640DF-9B01-4BDF-9CE3-57DAE5A7CFCE}"/>
                </a:ext>
              </a:extLst>
            </p:cNvPr>
            <p:cNvSpPr>
              <a:spLocks/>
            </p:cNvSpPr>
            <p:nvPr/>
          </p:nvSpPr>
          <p:spPr bwMode="auto">
            <a:xfrm>
              <a:off x="6229561" y="3678098"/>
              <a:ext cx="533423" cy="531637"/>
            </a:xfrm>
            <a:custGeom>
              <a:avLst/>
              <a:gdLst/>
              <a:ahLst/>
              <a:cxnLst>
                <a:cxn ang="0">
                  <a:pos x="442" y="199"/>
                </a:cxn>
                <a:cxn ang="0">
                  <a:pos x="446" y="187"/>
                </a:cxn>
                <a:cxn ang="0">
                  <a:pos x="475" y="170"/>
                </a:cxn>
                <a:cxn ang="0">
                  <a:pos x="458" y="149"/>
                </a:cxn>
                <a:cxn ang="0">
                  <a:pos x="439" y="137"/>
                </a:cxn>
                <a:cxn ang="0">
                  <a:pos x="434" y="114"/>
                </a:cxn>
                <a:cxn ang="0">
                  <a:pos x="430" y="90"/>
                </a:cxn>
                <a:cxn ang="0">
                  <a:pos x="423" y="55"/>
                </a:cxn>
                <a:cxn ang="0">
                  <a:pos x="413" y="29"/>
                </a:cxn>
                <a:cxn ang="0">
                  <a:pos x="387" y="0"/>
                </a:cxn>
                <a:cxn ang="0">
                  <a:pos x="361" y="26"/>
                </a:cxn>
                <a:cxn ang="0">
                  <a:pos x="345" y="31"/>
                </a:cxn>
                <a:cxn ang="0">
                  <a:pos x="326" y="47"/>
                </a:cxn>
                <a:cxn ang="0">
                  <a:pos x="269" y="36"/>
                </a:cxn>
                <a:cxn ang="0">
                  <a:pos x="87" y="36"/>
                </a:cxn>
                <a:cxn ang="0">
                  <a:pos x="54" y="241"/>
                </a:cxn>
                <a:cxn ang="0">
                  <a:pos x="30" y="246"/>
                </a:cxn>
                <a:cxn ang="0">
                  <a:pos x="30" y="258"/>
                </a:cxn>
                <a:cxn ang="0">
                  <a:pos x="16" y="272"/>
                </a:cxn>
                <a:cxn ang="0">
                  <a:pos x="7" y="300"/>
                </a:cxn>
                <a:cxn ang="0">
                  <a:pos x="9" y="322"/>
                </a:cxn>
                <a:cxn ang="0">
                  <a:pos x="4" y="338"/>
                </a:cxn>
                <a:cxn ang="0">
                  <a:pos x="19" y="338"/>
                </a:cxn>
                <a:cxn ang="0">
                  <a:pos x="21" y="373"/>
                </a:cxn>
                <a:cxn ang="0">
                  <a:pos x="35" y="385"/>
                </a:cxn>
                <a:cxn ang="0">
                  <a:pos x="42" y="409"/>
                </a:cxn>
                <a:cxn ang="0">
                  <a:pos x="54" y="430"/>
                </a:cxn>
                <a:cxn ang="0">
                  <a:pos x="47" y="451"/>
                </a:cxn>
                <a:cxn ang="0">
                  <a:pos x="49" y="463"/>
                </a:cxn>
                <a:cxn ang="0">
                  <a:pos x="73" y="456"/>
                </a:cxn>
                <a:cxn ang="0">
                  <a:pos x="78" y="447"/>
                </a:cxn>
                <a:cxn ang="0">
                  <a:pos x="89" y="418"/>
                </a:cxn>
                <a:cxn ang="0">
                  <a:pos x="115" y="416"/>
                </a:cxn>
                <a:cxn ang="0">
                  <a:pos x="125" y="430"/>
                </a:cxn>
                <a:cxn ang="0">
                  <a:pos x="170" y="433"/>
                </a:cxn>
                <a:cxn ang="0">
                  <a:pos x="196" y="442"/>
                </a:cxn>
                <a:cxn ang="0">
                  <a:pos x="234" y="411"/>
                </a:cxn>
                <a:cxn ang="0">
                  <a:pos x="290" y="409"/>
                </a:cxn>
                <a:cxn ang="0">
                  <a:pos x="307" y="364"/>
                </a:cxn>
                <a:cxn ang="0">
                  <a:pos x="331" y="347"/>
                </a:cxn>
                <a:cxn ang="0">
                  <a:pos x="328" y="378"/>
                </a:cxn>
                <a:cxn ang="0">
                  <a:pos x="335" y="399"/>
                </a:cxn>
                <a:cxn ang="0">
                  <a:pos x="357" y="423"/>
                </a:cxn>
                <a:cxn ang="0">
                  <a:pos x="359" y="409"/>
                </a:cxn>
                <a:cxn ang="0">
                  <a:pos x="368" y="399"/>
                </a:cxn>
                <a:cxn ang="0">
                  <a:pos x="380" y="385"/>
                </a:cxn>
                <a:cxn ang="0">
                  <a:pos x="382" y="364"/>
                </a:cxn>
                <a:cxn ang="0">
                  <a:pos x="392" y="343"/>
                </a:cxn>
                <a:cxn ang="0">
                  <a:pos x="411" y="333"/>
                </a:cxn>
                <a:cxn ang="0">
                  <a:pos x="418" y="303"/>
                </a:cxn>
                <a:cxn ang="0">
                  <a:pos x="416" y="262"/>
                </a:cxn>
                <a:cxn ang="0">
                  <a:pos x="423" y="239"/>
                </a:cxn>
                <a:cxn ang="0">
                  <a:pos x="430" y="215"/>
                </a:cxn>
              </a:cxnLst>
              <a:rect l="0" t="0" r="r" b="b"/>
              <a:pathLst>
                <a:path w="475" h="466">
                  <a:moveTo>
                    <a:pt x="432" y="208"/>
                  </a:moveTo>
                  <a:lnTo>
                    <a:pt x="434" y="206"/>
                  </a:lnTo>
                  <a:lnTo>
                    <a:pt x="434" y="199"/>
                  </a:lnTo>
                  <a:lnTo>
                    <a:pt x="442" y="199"/>
                  </a:lnTo>
                  <a:lnTo>
                    <a:pt x="444" y="196"/>
                  </a:lnTo>
                  <a:lnTo>
                    <a:pt x="444" y="194"/>
                  </a:lnTo>
                  <a:lnTo>
                    <a:pt x="446" y="192"/>
                  </a:lnTo>
                  <a:lnTo>
                    <a:pt x="446" y="187"/>
                  </a:lnTo>
                  <a:lnTo>
                    <a:pt x="451" y="187"/>
                  </a:lnTo>
                  <a:lnTo>
                    <a:pt x="460" y="184"/>
                  </a:lnTo>
                  <a:lnTo>
                    <a:pt x="470" y="180"/>
                  </a:lnTo>
                  <a:lnTo>
                    <a:pt x="475" y="170"/>
                  </a:lnTo>
                  <a:lnTo>
                    <a:pt x="475" y="166"/>
                  </a:lnTo>
                  <a:lnTo>
                    <a:pt x="460" y="154"/>
                  </a:lnTo>
                  <a:lnTo>
                    <a:pt x="460" y="151"/>
                  </a:lnTo>
                  <a:lnTo>
                    <a:pt x="458" y="149"/>
                  </a:lnTo>
                  <a:lnTo>
                    <a:pt x="458" y="144"/>
                  </a:lnTo>
                  <a:lnTo>
                    <a:pt x="453" y="142"/>
                  </a:lnTo>
                  <a:lnTo>
                    <a:pt x="444" y="142"/>
                  </a:lnTo>
                  <a:lnTo>
                    <a:pt x="439" y="137"/>
                  </a:lnTo>
                  <a:lnTo>
                    <a:pt x="439" y="132"/>
                  </a:lnTo>
                  <a:lnTo>
                    <a:pt x="437" y="125"/>
                  </a:lnTo>
                  <a:lnTo>
                    <a:pt x="437" y="118"/>
                  </a:lnTo>
                  <a:lnTo>
                    <a:pt x="434" y="114"/>
                  </a:lnTo>
                  <a:lnTo>
                    <a:pt x="434" y="107"/>
                  </a:lnTo>
                  <a:lnTo>
                    <a:pt x="432" y="107"/>
                  </a:lnTo>
                  <a:lnTo>
                    <a:pt x="432" y="97"/>
                  </a:lnTo>
                  <a:lnTo>
                    <a:pt x="430" y="90"/>
                  </a:lnTo>
                  <a:lnTo>
                    <a:pt x="430" y="73"/>
                  </a:lnTo>
                  <a:lnTo>
                    <a:pt x="427" y="69"/>
                  </a:lnTo>
                  <a:lnTo>
                    <a:pt x="434" y="66"/>
                  </a:lnTo>
                  <a:lnTo>
                    <a:pt x="423" y="55"/>
                  </a:lnTo>
                  <a:lnTo>
                    <a:pt x="423" y="38"/>
                  </a:lnTo>
                  <a:lnTo>
                    <a:pt x="420" y="33"/>
                  </a:lnTo>
                  <a:lnTo>
                    <a:pt x="418" y="31"/>
                  </a:lnTo>
                  <a:lnTo>
                    <a:pt x="413" y="29"/>
                  </a:lnTo>
                  <a:lnTo>
                    <a:pt x="401" y="17"/>
                  </a:lnTo>
                  <a:lnTo>
                    <a:pt x="397" y="17"/>
                  </a:lnTo>
                  <a:lnTo>
                    <a:pt x="390" y="10"/>
                  </a:lnTo>
                  <a:lnTo>
                    <a:pt x="387" y="0"/>
                  </a:lnTo>
                  <a:lnTo>
                    <a:pt x="378" y="12"/>
                  </a:lnTo>
                  <a:lnTo>
                    <a:pt x="364" y="12"/>
                  </a:lnTo>
                  <a:lnTo>
                    <a:pt x="364" y="21"/>
                  </a:lnTo>
                  <a:lnTo>
                    <a:pt x="361" y="26"/>
                  </a:lnTo>
                  <a:lnTo>
                    <a:pt x="359" y="29"/>
                  </a:lnTo>
                  <a:lnTo>
                    <a:pt x="352" y="29"/>
                  </a:lnTo>
                  <a:lnTo>
                    <a:pt x="349" y="31"/>
                  </a:lnTo>
                  <a:lnTo>
                    <a:pt x="345" y="31"/>
                  </a:lnTo>
                  <a:lnTo>
                    <a:pt x="340" y="36"/>
                  </a:lnTo>
                  <a:lnTo>
                    <a:pt x="335" y="45"/>
                  </a:lnTo>
                  <a:lnTo>
                    <a:pt x="333" y="47"/>
                  </a:lnTo>
                  <a:lnTo>
                    <a:pt x="326" y="47"/>
                  </a:lnTo>
                  <a:lnTo>
                    <a:pt x="323" y="45"/>
                  </a:lnTo>
                  <a:lnTo>
                    <a:pt x="321" y="40"/>
                  </a:lnTo>
                  <a:lnTo>
                    <a:pt x="319" y="38"/>
                  </a:lnTo>
                  <a:lnTo>
                    <a:pt x="269" y="36"/>
                  </a:lnTo>
                  <a:lnTo>
                    <a:pt x="269" y="31"/>
                  </a:lnTo>
                  <a:lnTo>
                    <a:pt x="267" y="31"/>
                  </a:lnTo>
                  <a:lnTo>
                    <a:pt x="260" y="38"/>
                  </a:lnTo>
                  <a:lnTo>
                    <a:pt x="87" y="36"/>
                  </a:lnTo>
                  <a:lnTo>
                    <a:pt x="87" y="99"/>
                  </a:lnTo>
                  <a:lnTo>
                    <a:pt x="56" y="99"/>
                  </a:lnTo>
                  <a:lnTo>
                    <a:pt x="59" y="241"/>
                  </a:lnTo>
                  <a:lnTo>
                    <a:pt x="54" y="241"/>
                  </a:lnTo>
                  <a:lnTo>
                    <a:pt x="49" y="239"/>
                  </a:lnTo>
                  <a:lnTo>
                    <a:pt x="33" y="239"/>
                  </a:lnTo>
                  <a:lnTo>
                    <a:pt x="28" y="244"/>
                  </a:lnTo>
                  <a:lnTo>
                    <a:pt x="30" y="246"/>
                  </a:lnTo>
                  <a:lnTo>
                    <a:pt x="30" y="251"/>
                  </a:lnTo>
                  <a:lnTo>
                    <a:pt x="33" y="253"/>
                  </a:lnTo>
                  <a:lnTo>
                    <a:pt x="33" y="255"/>
                  </a:lnTo>
                  <a:lnTo>
                    <a:pt x="30" y="258"/>
                  </a:lnTo>
                  <a:lnTo>
                    <a:pt x="26" y="260"/>
                  </a:lnTo>
                  <a:lnTo>
                    <a:pt x="21" y="265"/>
                  </a:lnTo>
                  <a:lnTo>
                    <a:pt x="21" y="272"/>
                  </a:lnTo>
                  <a:lnTo>
                    <a:pt x="16" y="272"/>
                  </a:lnTo>
                  <a:lnTo>
                    <a:pt x="19" y="281"/>
                  </a:lnTo>
                  <a:lnTo>
                    <a:pt x="21" y="288"/>
                  </a:lnTo>
                  <a:lnTo>
                    <a:pt x="14" y="293"/>
                  </a:lnTo>
                  <a:lnTo>
                    <a:pt x="7" y="300"/>
                  </a:lnTo>
                  <a:lnTo>
                    <a:pt x="9" y="303"/>
                  </a:lnTo>
                  <a:lnTo>
                    <a:pt x="14" y="312"/>
                  </a:lnTo>
                  <a:lnTo>
                    <a:pt x="14" y="317"/>
                  </a:lnTo>
                  <a:lnTo>
                    <a:pt x="9" y="322"/>
                  </a:lnTo>
                  <a:lnTo>
                    <a:pt x="4" y="324"/>
                  </a:lnTo>
                  <a:lnTo>
                    <a:pt x="0" y="329"/>
                  </a:lnTo>
                  <a:lnTo>
                    <a:pt x="0" y="336"/>
                  </a:lnTo>
                  <a:lnTo>
                    <a:pt x="4" y="338"/>
                  </a:lnTo>
                  <a:lnTo>
                    <a:pt x="9" y="338"/>
                  </a:lnTo>
                  <a:lnTo>
                    <a:pt x="12" y="336"/>
                  </a:lnTo>
                  <a:lnTo>
                    <a:pt x="16" y="336"/>
                  </a:lnTo>
                  <a:lnTo>
                    <a:pt x="19" y="338"/>
                  </a:lnTo>
                  <a:lnTo>
                    <a:pt x="19" y="355"/>
                  </a:lnTo>
                  <a:lnTo>
                    <a:pt x="26" y="362"/>
                  </a:lnTo>
                  <a:lnTo>
                    <a:pt x="19" y="364"/>
                  </a:lnTo>
                  <a:lnTo>
                    <a:pt x="21" y="373"/>
                  </a:lnTo>
                  <a:lnTo>
                    <a:pt x="23" y="373"/>
                  </a:lnTo>
                  <a:lnTo>
                    <a:pt x="28" y="376"/>
                  </a:lnTo>
                  <a:lnTo>
                    <a:pt x="33" y="383"/>
                  </a:lnTo>
                  <a:lnTo>
                    <a:pt x="35" y="385"/>
                  </a:lnTo>
                  <a:lnTo>
                    <a:pt x="35" y="388"/>
                  </a:lnTo>
                  <a:lnTo>
                    <a:pt x="30" y="388"/>
                  </a:lnTo>
                  <a:lnTo>
                    <a:pt x="30" y="397"/>
                  </a:lnTo>
                  <a:lnTo>
                    <a:pt x="42" y="409"/>
                  </a:lnTo>
                  <a:lnTo>
                    <a:pt x="45" y="414"/>
                  </a:lnTo>
                  <a:lnTo>
                    <a:pt x="49" y="418"/>
                  </a:lnTo>
                  <a:lnTo>
                    <a:pt x="52" y="425"/>
                  </a:lnTo>
                  <a:lnTo>
                    <a:pt x="54" y="430"/>
                  </a:lnTo>
                  <a:lnTo>
                    <a:pt x="54" y="442"/>
                  </a:lnTo>
                  <a:lnTo>
                    <a:pt x="52" y="444"/>
                  </a:lnTo>
                  <a:lnTo>
                    <a:pt x="49" y="449"/>
                  </a:lnTo>
                  <a:lnTo>
                    <a:pt x="47" y="451"/>
                  </a:lnTo>
                  <a:lnTo>
                    <a:pt x="47" y="454"/>
                  </a:lnTo>
                  <a:lnTo>
                    <a:pt x="49" y="456"/>
                  </a:lnTo>
                  <a:lnTo>
                    <a:pt x="52" y="456"/>
                  </a:lnTo>
                  <a:lnTo>
                    <a:pt x="49" y="463"/>
                  </a:lnTo>
                  <a:lnTo>
                    <a:pt x="66" y="466"/>
                  </a:lnTo>
                  <a:lnTo>
                    <a:pt x="66" y="461"/>
                  </a:lnTo>
                  <a:lnTo>
                    <a:pt x="68" y="459"/>
                  </a:lnTo>
                  <a:lnTo>
                    <a:pt x="73" y="456"/>
                  </a:lnTo>
                  <a:lnTo>
                    <a:pt x="73" y="456"/>
                  </a:lnTo>
                  <a:lnTo>
                    <a:pt x="73" y="454"/>
                  </a:lnTo>
                  <a:lnTo>
                    <a:pt x="73" y="451"/>
                  </a:lnTo>
                  <a:lnTo>
                    <a:pt x="78" y="447"/>
                  </a:lnTo>
                  <a:lnTo>
                    <a:pt x="78" y="437"/>
                  </a:lnTo>
                  <a:lnTo>
                    <a:pt x="82" y="437"/>
                  </a:lnTo>
                  <a:lnTo>
                    <a:pt x="82" y="428"/>
                  </a:lnTo>
                  <a:lnTo>
                    <a:pt x="89" y="418"/>
                  </a:lnTo>
                  <a:lnTo>
                    <a:pt x="92" y="411"/>
                  </a:lnTo>
                  <a:lnTo>
                    <a:pt x="101" y="409"/>
                  </a:lnTo>
                  <a:lnTo>
                    <a:pt x="113" y="407"/>
                  </a:lnTo>
                  <a:lnTo>
                    <a:pt x="115" y="416"/>
                  </a:lnTo>
                  <a:lnTo>
                    <a:pt x="118" y="418"/>
                  </a:lnTo>
                  <a:lnTo>
                    <a:pt x="123" y="421"/>
                  </a:lnTo>
                  <a:lnTo>
                    <a:pt x="123" y="423"/>
                  </a:lnTo>
                  <a:lnTo>
                    <a:pt x="125" y="430"/>
                  </a:lnTo>
                  <a:lnTo>
                    <a:pt x="127" y="433"/>
                  </a:lnTo>
                  <a:lnTo>
                    <a:pt x="137" y="440"/>
                  </a:lnTo>
                  <a:lnTo>
                    <a:pt x="146" y="435"/>
                  </a:lnTo>
                  <a:lnTo>
                    <a:pt x="170" y="433"/>
                  </a:lnTo>
                  <a:lnTo>
                    <a:pt x="175" y="435"/>
                  </a:lnTo>
                  <a:lnTo>
                    <a:pt x="177" y="442"/>
                  </a:lnTo>
                  <a:lnTo>
                    <a:pt x="177" y="442"/>
                  </a:lnTo>
                  <a:lnTo>
                    <a:pt x="196" y="442"/>
                  </a:lnTo>
                  <a:lnTo>
                    <a:pt x="205" y="430"/>
                  </a:lnTo>
                  <a:lnTo>
                    <a:pt x="219" y="430"/>
                  </a:lnTo>
                  <a:lnTo>
                    <a:pt x="222" y="418"/>
                  </a:lnTo>
                  <a:lnTo>
                    <a:pt x="234" y="411"/>
                  </a:lnTo>
                  <a:lnTo>
                    <a:pt x="250" y="421"/>
                  </a:lnTo>
                  <a:lnTo>
                    <a:pt x="260" y="430"/>
                  </a:lnTo>
                  <a:lnTo>
                    <a:pt x="274" y="430"/>
                  </a:lnTo>
                  <a:lnTo>
                    <a:pt x="290" y="409"/>
                  </a:lnTo>
                  <a:lnTo>
                    <a:pt x="295" y="397"/>
                  </a:lnTo>
                  <a:lnTo>
                    <a:pt x="309" y="388"/>
                  </a:lnTo>
                  <a:lnTo>
                    <a:pt x="307" y="381"/>
                  </a:lnTo>
                  <a:lnTo>
                    <a:pt x="307" y="364"/>
                  </a:lnTo>
                  <a:lnTo>
                    <a:pt x="300" y="357"/>
                  </a:lnTo>
                  <a:lnTo>
                    <a:pt x="319" y="357"/>
                  </a:lnTo>
                  <a:lnTo>
                    <a:pt x="319" y="350"/>
                  </a:lnTo>
                  <a:lnTo>
                    <a:pt x="331" y="347"/>
                  </a:lnTo>
                  <a:lnTo>
                    <a:pt x="328" y="357"/>
                  </a:lnTo>
                  <a:lnTo>
                    <a:pt x="328" y="366"/>
                  </a:lnTo>
                  <a:lnTo>
                    <a:pt x="326" y="369"/>
                  </a:lnTo>
                  <a:lnTo>
                    <a:pt x="328" y="378"/>
                  </a:lnTo>
                  <a:lnTo>
                    <a:pt x="331" y="385"/>
                  </a:lnTo>
                  <a:lnTo>
                    <a:pt x="331" y="390"/>
                  </a:lnTo>
                  <a:lnTo>
                    <a:pt x="328" y="395"/>
                  </a:lnTo>
                  <a:lnTo>
                    <a:pt x="335" y="399"/>
                  </a:lnTo>
                  <a:lnTo>
                    <a:pt x="345" y="407"/>
                  </a:lnTo>
                  <a:lnTo>
                    <a:pt x="352" y="414"/>
                  </a:lnTo>
                  <a:lnTo>
                    <a:pt x="354" y="418"/>
                  </a:lnTo>
                  <a:lnTo>
                    <a:pt x="357" y="423"/>
                  </a:lnTo>
                  <a:lnTo>
                    <a:pt x="359" y="423"/>
                  </a:lnTo>
                  <a:lnTo>
                    <a:pt x="361" y="421"/>
                  </a:lnTo>
                  <a:lnTo>
                    <a:pt x="361" y="414"/>
                  </a:lnTo>
                  <a:lnTo>
                    <a:pt x="359" y="409"/>
                  </a:lnTo>
                  <a:lnTo>
                    <a:pt x="359" y="402"/>
                  </a:lnTo>
                  <a:lnTo>
                    <a:pt x="366" y="395"/>
                  </a:lnTo>
                  <a:lnTo>
                    <a:pt x="368" y="395"/>
                  </a:lnTo>
                  <a:lnTo>
                    <a:pt x="368" y="399"/>
                  </a:lnTo>
                  <a:lnTo>
                    <a:pt x="371" y="402"/>
                  </a:lnTo>
                  <a:lnTo>
                    <a:pt x="378" y="402"/>
                  </a:lnTo>
                  <a:lnTo>
                    <a:pt x="380" y="399"/>
                  </a:lnTo>
                  <a:lnTo>
                    <a:pt x="380" y="385"/>
                  </a:lnTo>
                  <a:lnTo>
                    <a:pt x="378" y="383"/>
                  </a:lnTo>
                  <a:lnTo>
                    <a:pt x="378" y="381"/>
                  </a:lnTo>
                  <a:lnTo>
                    <a:pt x="382" y="373"/>
                  </a:lnTo>
                  <a:lnTo>
                    <a:pt x="382" y="364"/>
                  </a:lnTo>
                  <a:lnTo>
                    <a:pt x="385" y="362"/>
                  </a:lnTo>
                  <a:lnTo>
                    <a:pt x="390" y="362"/>
                  </a:lnTo>
                  <a:lnTo>
                    <a:pt x="392" y="357"/>
                  </a:lnTo>
                  <a:lnTo>
                    <a:pt x="392" y="343"/>
                  </a:lnTo>
                  <a:lnTo>
                    <a:pt x="394" y="340"/>
                  </a:lnTo>
                  <a:lnTo>
                    <a:pt x="397" y="336"/>
                  </a:lnTo>
                  <a:lnTo>
                    <a:pt x="399" y="333"/>
                  </a:lnTo>
                  <a:lnTo>
                    <a:pt x="411" y="333"/>
                  </a:lnTo>
                  <a:lnTo>
                    <a:pt x="411" y="314"/>
                  </a:lnTo>
                  <a:lnTo>
                    <a:pt x="413" y="310"/>
                  </a:lnTo>
                  <a:lnTo>
                    <a:pt x="416" y="307"/>
                  </a:lnTo>
                  <a:lnTo>
                    <a:pt x="418" y="303"/>
                  </a:lnTo>
                  <a:lnTo>
                    <a:pt x="420" y="300"/>
                  </a:lnTo>
                  <a:lnTo>
                    <a:pt x="420" y="284"/>
                  </a:lnTo>
                  <a:lnTo>
                    <a:pt x="418" y="265"/>
                  </a:lnTo>
                  <a:lnTo>
                    <a:pt x="416" y="262"/>
                  </a:lnTo>
                  <a:lnTo>
                    <a:pt x="416" y="255"/>
                  </a:lnTo>
                  <a:lnTo>
                    <a:pt x="420" y="253"/>
                  </a:lnTo>
                  <a:lnTo>
                    <a:pt x="423" y="253"/>
                  </a:lnTo>
                  <a:lnTo>
                    <a:pt x="423" y="239"/>
                  </a:lnTo>
                  <a:lnTo>
                    <a:pt x="425" y="239"/>
                  </a:lnTo>
                  <a:lnTo>
                    <a:pt x="427" y="236"/>
                  </a:lnTo>
                  <a:lnTo>
                    <a:pt x="430" y="232"/>
                  </a:lnTo>
                  <a:lnTo>
                    <a:pt x="430" y="215"/>
                  </a:lnTo>
                  <a:lnTo>
                    <a:pt x="427" y="213"/>
                  </a:lnTo>
                  <a:lnTo>
                    <a:pt x="427" y="208"/>
                  </a:lnTo>
                  <a:lnTo>
                    <a:pt x="432" y="20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81" name="Freeform 9">
              <a:extLst>
                <a:ext uri="{FF2B5EF4-FFF2-40B4-BE49-F238E27FC236}">
                  <a16:creationId xmlns:a16="http://schemas.microsoft.com/office/drawing/2014/main" id="{8F953645-B7E5-444F-BF01-20FCB292A54A}"/>
                </a:ext>
              </a:extLst>
            </p:cNvPr>
            <p:cNvSpPr>
              <a:spLocks/>
            </p:cNvSpPr>
            <p:nvPr/>
          </p:nvSpPr>
          <p:spPr bwMode="auto">
            <a:xfrm>
              <a:off x="6302589" y="4073255"/>
              <a:ext cx="384192" cy="326917"/>
            </a:xfrm>
            <a:custGeom>
              <a:avLst/>
              <a:gdLst/>
              <a:ahLst/>
              <a:cxnLst>
                <a:cxn ang="0">
                  <a:pos x="269" y="52"/>
                </a:cxn>
                <a:cxn ang="0">
                  <a:pos x="265" y="38"/>
                </a:cxn>
                <a:cxn ang="0">
                  <a:pos x="262" y="19"/>
                </a:cxn>
                <a:cxn ang="0">
                  <a:pos x="253" y="3"/>
                </a:cxn>
                <a:cxn ang="0">
                  <a:pos x="241" y="17"/>
                </a:cxn>
                <a:cxn ang="0">
                  <a:pos x="229" y="50"/>
                </a:cxn>
                <a:cxn ang="0">
                  <a:pos x="194" y="83"/>
                </a:cxn>
                <a:cxn ang="0">
                  <a:pos x="156" y="71"/>
                </a:cxn>
                <a:cxn ang="0">
                  <a:pos x="130" y="95"/>
                </a:cxn>
                <a:cxn ang="0">
                  <a:pos x="109" y="88"/>
                </a:cxn>
                <a:cxn ang="0">
                  <a:pos x="71" y="93"/>
                </a:cxn>
                <a:cxn ang="0">
                  <a:pos x="57" y="76"/>
                </a:cxn>
                <a:cxn ang="0">
                  <a:pos x="49" y="69"/>
                </a:cxn>
                <a:cxn ang="0">
                  <a:pos x="26" y="64"/>
                </a:cxn>
                <a:cxn ang="0">
                  <a:pos x="16" y="90"/>
                </a:cxn>
                <a:cxn ang="0">
                  <a:pos x="7" y="104"/>
                </a:cxn>
                <a:cxn ang="0">
                  <a:pos x="7" y="109"/>
                </a:cxn>
                <a:cxn ang="0">
                  <a:pos x="0" y="119"/>
                </a:cxn>
                <a:cxn ang="0">
                  <a:pos x="12" y="135"/>
                </a:cxn>
                <a:cxn ang="0">
                  <a:pos x="28" y="142"/>
                </a:cxn>
                <a:cxn ang="0">
                  <a:pos x="38" y="152"/>
                </a:cxn>
                <a:cxn ang="0">
                  <a:pos x="33" y="154"/>
                </a:cxn>
                <a:cxn ang="0">
                  <a:pos x="42" y="164"/>
                </a:cxn>
                <a:cxn ang="0">
                  <a:pos x="54" y="173"/>
                </a:cxn>
                <a:cxn ang="0">
                  <a:pos x="59" y="182"/>
                </a:cxn>
                <a:cxn ang="0">
                  <a:pos x="68" y="190"/>
                </a:cxn>
                <a:cxn ang="0">
                  <a:pos x="68" y="197"/>
                </a:cxn>
                <a:cxn ang="0">
                  <a:pos x="83" y="208"/>
                </a:cxn>
                <a:cxn ang="0">
                  <a:pos x="92" y="218"/>
                </a:cxn>
                <a:cxn ang="0">
                  <a:pos x="106" y="241"/>
                </a:cxn>
                <a:cxn ang="0">
                  <a:pos x="127" y="258"/>
                </a:cxn>
                <a:cxn ang="0">
                  <a:pos x="137" y="251"/>
                </a:cxn>
                <a:cxn ang="0">
                  <a:pos x="146" y="258"/>
                </a:cxn>
                <a:cxn ang="0">
                  <a:pos x="156" y="251"/>
                </a:cxn>
                <a:cxn ang="0">
                  <a:pos x="168" y="251"/>
                </a:cxn>
                <a:cxn ang="0">
                  <a:pos x="177" y="267"/>
                </a:cxn>
                <a:cxn ang="0">
                  <a:pos x="187" y="272"/>
                </a:cxn>
                <a:cxn ang="0">
                  <a:pos x="203" y="275"/>
                </a:cxn>
                <a:cxn ang="0">
                  <a:pos x="215" y="279"/>
                </a:cxn>
                <a:cxn ang="0">
                  <a:pos x="222" y="275"/>
                </a:cxn>
                <a:cxn ang="0">
                  <a:pos x="243" y="277"/>
                </a:cxn>
                <a:cxn ang="0">
                  <a:pos x="262" y="272"/>
                </a:cxn>
                <a:cxn ang="0">
                  <a:pos x="274" y="277"/>
                </a:cxn>
                <a:cxn ang="0">
                  <a:pos x="283" y="265"/>
                </a:cxn>
                <a:cxn ang="0">
                  <a:pos x="295" y="251"/>
                </a:cxn>
                <a:cxn ang="0">
                  <a:pos x="340" y="239"/>
                </a:cxn>
                <a:cxn ang="0">
                  <a:pos x="335" y="225"/>
                </a:cxn>
                <a:cxn ang="0">
                  <a:pos x="316" y="208"/>
                </a:cxn>
                <a:cxn ang="0">
                  <a:pos x="312" y="185"/>
                </a:cxn>
                <a:cxn ang="0">
                  <a:pos x="293" y="175"/>
                </a:cxn>
                <a:cxn ang="0">
                  <a:pos x="286" y="159"/>
                </a:cxn>
                <a:cxn ang="0">
                  <a:pos x="276" y="149"/>
                </a:cxn>
                <a:cxn ang="0">
                  <a:pos x="260" y="147"/>
                </a:cxn>
                <a:cxn ang="0">
                  <a:pos x="265" y="135"/>
                </a:cxn>
                <a:cxn ang="0">
                  <a:pos x="279" y="128"/>
                </a:cxn>
                <a:cxn ang="0">
                  <a:pos x="288" y="123"/>
                </a:cxn>
                <a:cxn ang="0">
                  <a:pos x="291" y="100"/>
                </a:cxn>
                <a:cxn ang="0">
                  <a:pos x="286" y="88"/>
                </a:cxn>
                <a:cxn ang="0">
                  <a:pos x="291" y="76"/>
                </a:cxn>
              </a:cxnLst>
              <a:rect l="0" t="0" r="r" b="b"/>
              <a:pathLst>
                <a:path w="342" h="286">
                  <a:moveTo>
                    <a:pt x="286" y="67"/>
                  </a:moveTo>
                  <a:lnTo>
                    <a:pt x="279" y="60"/>
                  </a:lnTo>
                  <a:lnTo>
                    <a:pt x="269" y="52"/>
                  </a:lnTo>
                  <a:lnTo>
                    <a:pt x="262" y="48"/>
                  </a:lnTo>
                  <a:lnTo>
                    <a:pt x="265" y="43"/>
                  </a:lnTo>
                  <a:lnTo>
                    <a:pt x="265" y="38"/>
                  </a:lnTo>
                  <a:lnTo>
                    <a:pt x="262" y="31"/>
                  </a:lnTo>
                  <a:lnTo>
                    <a:pt x="260" y="22"/>
                  </a:lnTo>
                  <a:lnTo>
                    <a:pt x="262" y="19"/>
                  </a:lnTo>
                  <a:lnTo>
                    <a:pt x="262" y="10"/>
                  </a:lnTo>
                  <a:lnTo>
                    <a:pt x="265" y="0"/>
                  </a:lnTo>
                  <a:lnTo>
                    <a:pt x="253" y="3"/>
                  </a:lnTo>
                  <a:lnTo>
                    <a:pt x="253" y="10"/>
                  </a:lnTo>
                  <a:lnTo>
                    <a:pt x="234" y="10"/>
                  </a:lnTo>
                  <a:lnTo>
                    <a:pt x="241" y="17"/>
                  </a:lnTo>
                  <a:lnTo>
                    <a:pt x="241" y="34"/>
                  </a:lnTo>
                  <a:lnTo>
                    <a:pt x="243" y="41"/>
                  </a:lnTo>
                  <a:lnTo>
                    <a:pt x="229" y="50"/>
                  </a:lnTo>
                  <a:lnTo>
                    <a:pt x="224" y="62"/>
                  </a:lnTo>
                  <a:lnTo>
                    <a:pt x="208" y="83"/>
                  </a:lnTo>
                  <a:lnTo>
                    <a:pt x="194" y="83"/>
                  </a:lnTo>
                  <a:lnTo>
                    <a:pt x="184" y="74"/>
                  </a:lnTo>
                  <a:lnTo>
                    <a:pt x="168" y="64"/>
                  </a:lnTo>
                  <a:lnTo>
                    <a:pt x="156" y="71"/>
                  </a:lnTo>
                  <a:lnTo>
                    <a:pt x="153" y="83"/>
                  </a:lnTo>
                  <a:lnTo>
                    <a:pt x="139" y="83"/>
                  </a:lnTo>
                  <a:lnTo>
                    <a:pt x="130" y="95"/>
                  </a:lnTo>
                  <a:lnTo>
                    <a:pt x="111" y="95"/>
                  </a:lnTo>
                  <a:lnTo>
                    <a:pt x="111" y="95"/>
                  </a:lnTo>
                  <a:lnTo>
                    <a:pt x="109" y="88"/>
                  </a:lnTo>
                  <a:lnTo>
                    <a:pt x="104" y="86"/>
                  </a:lnTo>
                  <a:lnTo>
                    <a:pt x="80" y="88"/>
                  </a:lnTo>
                  <a:lnTo>
                    <a:pt x="71" y="93"/>
                  </a:lnTo>
                  <a:lnTo>
                    <a:pt x="61" y="86"/>
                  </a:lnTo>
                  <a:lnTo>
                    <a:pt x="59" y="83"/>
                  </a:lnTo>
                  <a:lnTo>
                    <a:pt x="57" y="76"/>
                  </a:lnTo>
                  <a:lnTo>
                    <a:pt x="57" y="74"/>
                  </a:lnTo>
                  <a:lnTo>
                    <a:pt x="52" y="71"/>
                  </a:lnTo>
                  <a:lnTo>
                    <a:pt x="49" y="69"/>
                  </a:lnTo>
                  <a:lnTo>
                    <a:pt x="47" y="60"/>
                  </a:lnTo>
                  <a:lnTo>
                    <a:pt x="35" y="62"/>
                  </a:lnTo>
                  <a:lnTo>
                    <a:pt x="26" y="64"/>
                  </a:lnTo>
                  <a:lnTo>
                    <a:pt x="23" y="71"/>
                  </a:lnTo>
                  <a:lnTo>
                    <a:pt x="16" y="81"/>
                  </a:lnTo>
                  <a:lnTo>
                    <a:pt x="16" y="90"/>
                  </a:lnTo>
                  <a:lnTo>
                    <a:pt x="12" y="90"/>
                  </a:lnTo>
                  <a:lnTo>
                    <a:pt x="12" y="100"/>
                  </a:lnTo>
                  <a:lnTo>
                    <a:pt x="7" y="104"/>
                  </a:lnTo>
                  <a:lnTo>
                    <a:pt x="7" y="107"/>
                  </a:lnTo>
                  <a:lnTo>
                    <a:pt x="7" y="109"/>
                  </a:lnTo>
                  <a:lnTo>
                    <a:pt x="7" y="109"/>
                  </a:lnTo>
                  <a:lnTo>
                    <a:pt x="2" y="112"/>
                  </a:lnTo>
                  <a:lnTo>
                    <a:pt x="0" y="114"/>
                  </a:lnTo>
                  <a:lnTo>
                    <a:pt x="0" y="119"/>
                  </a:lnTo>
                  <a:lnTo>
                    <a:pt x="2" y="119"/>
                  </a:lnTo>
                  <a:lnTo>
                    <a:pt x="2" y="130"/>
                  </a:lnTo>
                  <a:lnTo>
                    <a:pt x="12" y="135"/>
                  </a:lnTo>
                  <a:lnTo>
                    <a:pt x="26" y="135"/>
                  </a:lnTo>
                  <a:lnTo>
                    <a:pt x="26" y="142"/>
                  </a:lnTo>
                  <a:lnTo>
                    <a:pt x="28" y="142"/>
                  </a:lnTo>
                  <a:lnTo>
                    <a:pt x="33" y="145"/>
                  </a:lnTo>
                  <a:lnTo>
                    <a:pt x="38" y="149"/>
                  </a:lnTo>
                  <a:lnTo>
                    <a:pt x="38" y="152"/>
                  </a:lnTo>
                  <a:lnTo>
                    <a:pt x="35" y="152"/>
                  </a:lnTo>
                  <a:lnTo>
                    <a:pt x="35" y="154"/>
                  </a:lnTo>
                  <a:lnTo>
                    <a:pt x="33" y="154"/>
                  </a:lnTo>
                  <a:lnTo>
                    <a:pt x="33" y="156"/>
                  </a:lnTo>
                  <a:lnTo>
                    <a:pt x="38" y="161"/>
                  </a:lnTo>
                  <a:lnTo>
                    <a:pt x="42" y="164"/>
                  </a:lnTo>
                  <a:lnTo>
                    <a:pt x="45" y="164"/>
                  </a:lnTo>
                  <a:lnTo>
                    <a:pt x="49" y="166"/>
                  </a:lnTo>
                  <a:lnTo>
                    <a:pt x="54" y="173"/>
                  </a:lnTo>
                  <a:lnTo>
                    <a:pt x="57" y="178"/>
                  </a:lnTo>
                  <a:lnTo>
                    <a:pt x="59" y="180"/>
                  </a:lnTo>
                  <a:lnTo>
                    <a:pt x="59" y="182"/>
                  </a:lnTo>
                  <a:lnTo>
                    <a:pt x="66" y="182"/>
                  </a:lnTo>
                  <a:lnTo>
                    <a:pt x="68" y="185"/>
                  </a:lnTo>
                  <a:lnTo>
                    <a:pt x="68" y="190"/>
                  </a:lnTo>
                  <a:lnTo>
                    <a:pt x="64" y="190"/>
                  </a:lnTo>
                  <a:lnTo>
                    <a:pt x="64" y="192"/>
                  </a:lnTo>
                  <a:lnTo>
                    <a:pt x="68" y="197"/>
                  </a:lnTo>
                  <a:lnTo>
                    <a:pt x="68" y="204"/>
                  </a:lnTo>
                  <a:lnTo>
                    <a:pt x="80" y="206"/>
                  </a:lnTo>
                  <a:lnTo>
                    <a:pt x="83" y="208"/>
                  </a:lnTo>
                  <a:lnTo>
                    <a:pt x="87" y="211"/>
                  </a:lnTo>
                  <a:lnTo>
                    <a:pt x="90" y="213"/>
                  </a:lnTo>
                  <a:lnTo>
                    <a:pt x="92" y="218"/>
                  </a:lnTo>
                  <a:lnTo>
                    <a:pt x="92" y="227"/>
                  </a:lnTo>
                  <a:lnTo>
                    <a:pt x="94" y="232"/>
                  </a:lnTo>
                  <a:lnTo>
                    <a:pt x="106" y="241"/>
                  </a:lnTo>
                  <a:lnTo>
                    <a:pt x="106" y="251"/>
                  </a:lnTo>
                  <a:lnTo>
                    <a:pt x="125" y="260"/>
                  </a:lnTo>
                  <a:lnTo>
                    <a:pt x="127" y="258"/>
                  </a:lnTo>
                  <a:lnTo>
                    <a:pt x="130" y="253"/>
                  </a:lnTo>
                  <a:lnTo>
                    <a:pt x="132" y="251"/>
                  </a:lnTo>
                  <a:lnTo>
                    <a:pt x="137" y="251"/>
                  </a:lnTo>
                  <a:lnTo>
                    <a:pt x="142" y="253"/>
                  </a:lnTo>
                  <a:lnTo>
                    <a:pt x="142" y="256"/>
                  </a:lnTo>
                  <a:lnTo>
                    <a:pt x="146" y="258"/>
                  </a:lnTo>
                  <a:lnTo>
                    <a:pt x="149" y="258"/>
                  </a:lnTo>
                  <a:lnTo>
                    <a:pt x="156" y="253"/>
                  </a:lnTo>
                  <a:lnTo>
                    <a:pt x="156" y="251"/>
                  </a:lnTo>
                  <a:lnTo>
                    <a:pt x="161" y="246"/>
                  </a:lnTo>
                  <a:lnTo>
                    <a:pt x="163" y="249"/>
                  </a:lnTo>
                  <a:lnTo>
                    <a:pt x="168" y="251"/>
                  </a:lnTo>
                  <a:lnTo>
                    <a:pt x="170" y="258"/>
                  </a:lnTo>
                  <a:lnTo>
                    <a:pt x="172" y="263"/>
                  </a:lnTo>
                  <a:lnTo>
                    <a:pt x="177" y="267"/>
                  </a:lnTo>
                  <a:lnTo>
                    <a:pt x="182" y="270"/>
                  </a:lnTo>
                  <a:lnTo>
                    <a:pt x="184" y="272"/>
                  </a:lnTo>
                  <a:lnTo>
                    <a:pt x="187" y="272"/>
                  </a:lnTo>
                  <a:lnTo>
                    <a:pt x="189" y="282"/>
                  </a:lnTo>
                  <a:lnTo>
                    <a:pt x="196" y="282"/>
                  </a:lnTo>
                  <a:lnTo>
                    <a:pt x="203" y="275"/>
                  </a:lnTo>
                  <a:lnTo>
                    <a:pt x="208" y="275"/>
                  </a:lnTo>
                  <a:lnTo>
                    <a:pt x="210" y="277"/>
                  </a:lnTo>
                  <a:lnTo>
                    <a:pt x="215" y="279"/>
                  </a:lnTo>
                  <a:lnTo>
                    <a:pt x="220" y="279"/>
                  </a:lnTo>
                  <a:lnTo>
                    <a:pt x="220" y="277"/>
                  </a:lnTo>
                  <a:lnTo>
                    <a:pt x="222" y="275"/>
                  </a:lnTo>
                  <a:lnTo>
                    <a:pt x="224" y="275"/>
                  </a:lnTo>
                  <a:lnTo>
                    <a:pt x="236" y="286"/>
                  </a:lnTo>
                  <a:lnTo>
                    <a:pt x="243" y="277"/>
                  </a:lnTo>
                  <a:lnTo>
                    <a:pt x="253" y="277"/>
                  </a:lnTo>
                  <a:lnTo>
                    <a:pt x="257" y="272"/>
                  </a:lnTo>
                  <a:lnTo>
                    <a:pt x="262" y="272"/>
                  </a:lnTo>
                  <a:lnTo>
                    <a:pt x="262" y="275"/>
                  </a:lnTo>
                  <a:lnTo>
                    <a:pt x="265" y="277"/>
                  </a:lnTo>
                  <a:lnTo>
                    <a:pt x="274" y="277"/>
                  </a:lnTo>
                  <a:lnTo>
                    <a:pt x="281" y="270"/>
                  </a:lnTo>
                  <a:lnTo>
                    <a:pt x="281" y="267"/>
                  </a:lnTo>
                  <a:lnTo>
                    <a:pt x="283" y="265"/>
                  </a:lnTo>
                  <a:lnTo>
                    <a:pt x="283" y="263"/>
                  </a:lnTo>
                  <a:lnTo>
                    <a:pt x="288" y="263"/>
                  </a:lnTo>
                  <a:lnTo>
                    <a:pt x="295" y="251"/>
                  </a:lnTo>
                  <a:lnTo>
                    <a:pt x="333" y="251"/>
                  </a:lnTo>
                  <a:lnTo>
                    <a:pt x="342" y="246"/>
                  </a:lnTo>
                  <a:lnTo>
                    <a:pt x="340" y="239"/>
                  </a:lnTo>
                  <a:lnTo>
                    <a:pt x="340" y="232"/>
                  </a:lnTo>
                  <a:lnTo>
                    <a:pt x="338" y="227"/>
                  </a:lnTo>
                  <a:lnTo>
                    <a:pt x="335" y="225"/>
                  </a:lnTo>
                  <a:lnTo>
                    <a:pt x="328" y="225"/>
                  </a:lnTo>
                  <a:lnTo>
                    <a:pt x="324" y="223"/>
                  </a:lnTo>
                  <a:lnTo>
                    <a:pt x="316" y="208"/>
                  </a:lnTo>
                  <a:lnTo>
                    <a:pt x="316" y="201"/>
                  </a:lnTo>
                  <a:lnTo>
                    <a:pt x="312" y="199"/>
                  </a:lnTo>
                  <a:lnTo>
                    <a:pt x="312" y="185"/>
                  </a:lnTo>
                  <a:lnTo>
                    <a:pt x="305" y="185"/>
                  </a:lnTo>
                  <a:lnTo>
                    <a:pt x="302" y="175"/>
                  </a:lnTo>
                  <a:lnTo>
                    <a:pt x="293" y="175"/>
                  </a:lnTo>
                  <a:lnTo>
                    <a:pt x="291" y="168"/>
                  </a:lnTo>
                  <a:lnTo>
                    <a:pt x="291" y="161"/>
                  </a:lnTo>
                  <a:lnTo>
                    <a:pt x="286" y="159"/>
                  </a:lnTo>
                  <a:lnTo>
                    <a:pt x="283" y="154"/>
                  </a:lnTo>
                  <a:lnTo>
                    <a:pt x="279" y="152"/>
                  </a:lnTo>
                  <a:lnTo>
                    <a:pt x="276" y="149"/>
                  </a:lnTo>
                  <a:lnTo>
                    <a:pt x="267" y="149"/>
                  </a:lnTo>
                  <a:lnTo>
                    <a:pt x="262" y="147"/>
                  </a:lnTo>
                  <a:lnTo>
                    <a:pt x="260" y="147"/>
                  </a:lnTo>
                  <a:lnTo>
                    <a:pt x="260" y="142"/>
                  </a:lnTo>
                  <a:lnTo>
                    <a:pt x="262" y="138"/>
                  </a:lnTo>
                  <a:lnTo>
                    <a:pt x="265" y="135"/>
                  </a:lnTo>
                  <a:lnTo>
                    <a:pt x="262" y="126"/>
                  </a:lnTo>
                  <a:lnTo>
                    <a:pt x="276" y="126"/>
                  </a:lnTo>
                  <a:lnTo>
                    <a:pt x="279" y="128"/>
                  </a:lnTo>
                  <a:lnTo>
                    <a:pt x="281" y="126"/>
                  </a:lnTo>
                  <a:lnTo>
                    <a:pt x="286" y="126"/>
                  </a:lnTo>
                  <a:lnTo>
                    <a:pt x="288" y="123"/>
                  </a:lnTo>
                  <a:lnTo>
                    <a:pt x="288" y="119"/>
                  </a:lnTo>
                  <a:lnTo>
                    <a:pt x="291" y="114"/>
                  </a:lnTo>
                  <a:lnTo>
                    <a:pt x="291" y="100"/>
                  </a:lnTo>
                  <a:lnTo>
                    <a:pt x="288" y="97"/>
                  </a:lnTo>
                  <a:lnTo>
                    <a:pt x="288" y="93"/>
                  </a:lnTo>
                  <a:lnTo>
                    <a:pt x="286" y="88"/>
                  </a:lnTo>
                  <a:lnTo>
                    <a:pt x="286" y="83"/>
                  </a:lnTo>
                  <a:lnTo>
                    <a:pt x="288" y="78"/>
                  </a:lnTo>
                  <a:lnTo>
                    <a:pt x="291" y="76"/>
                  </a:lnTo>
                  <a:lnTo>
                    <a:pt x="288" y="71"/>
                  </a:lnTo>
                  <a:lnTo>
                    <a:pt x="286" y="67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82" name="Myanmar" descr="© INSCALE GmbH, 05.05.2010&#10;http://www.presentationload.com/">
              <a:extLst>
                <a:ext uri="{FF2B5EF4-FFF2-40B4-BE49-F238E27FC236}">
                  <a16:creationId xmlns:a16="http://schemas.microsoft.com/office/drawing/2014/main" id="{09B26FEC-BBBF-444A-9A1C-DFE0B6C82005}"/>
                </a:ext>
              </a:extLst>
            </p:cNvPr>
            <p:cNvSpPr>
              <a:spLocks/>
            </p:cNvSpPr>
            <p:nvPr/>
          </p:nvSpPr>
          <p:spPr bwMode="gray">
            <a:xfrm>
              <a:off x="8402944" y="3487661"/>
              <a:ext cx="280999" cy="674465"/>
            </a:xfrm>
            <a:custGeom>
              <a:avLst/>
              <a:gdLst>
                <a:gd name="T0" fmla="*/ 2147483647 w 636"/>
                <a:gd name="T1" fmla="*/ 2147483647 h 1500"/>
                <a:gd name="T2" fmla="*/ 2147483647 w 636"/>
                <a:gd name="T3" fmla="*/ 2147483647 h 1500"/>
                <a:gd name="T4" fmla="*/ 2147483647 w 636"/>
                <a:gd name="T5" fmla="*/ 2147483647 h 1500"/>
                <a:gd name="T6" fmla="*/ 2147483647 w 636"/>
                <a:gd name="T7" fmla="*/ 2147483647 h 1500"/>
                <a:gd name="T8" fmla="*/ 2147483647 w 636"/>
                <a:gd name="T9" fmla="*/ 2147483647 h 1500"/>
                <a:gd name="T10" fmla="*/ 2147483647 w 636"/>
                <a:gd name="T11" fmla="*/ 2147483647 h 1500"/>
                <a:gd name="T12" fmla="*/ 2147483647 w 636"/>
                <a:gd name="T13" fmla="*/ 2147483647 h 1500"/>
                <a:gd name="T14" fmla="*/ 2147483647 w 636"/>
                <a:gd name="T15" fmla="*/ 2147483647 h 1500"/>
                <a:gd name="T16" fmla="*/ 2147483647 w 636"/>
                <a:gd name="T17" fmla="*/ 2147483647 h 1500"/>
                <a:gd name="T18" fmla="*/ 2147483647 w 636"/>
                <a:gd name="T19" fmla="*/ 2147483647 h 1500"/>
                <a:gd name="T20" fmla="*/ 2147483647 w 636"/>
                <a:gd name="T21" fmla="*/ 2147483647 h 1500"/>
                <a:gd name="T22" fmla="*/ 2147483647 w 636"/>
                <a:gd name="T23" fmla="*/ 2147483647 h 1500"/>
                <a:gd name="T24" fmla="*/ 2147483647 w 636"/>
                <a:gd name="T25" fmla="*/ 2147483647 h 1500"/>
                <a:gd name="T26" fmla="*/ 2147483647 w 636"/>
                <a:gd name="T27" fmla="*/ 2147483647 h 1500"/>
                <a:gd name="T28" fmla="*/ 2147483647 w 636"/>
                <a:gd name="T29" fmla="*/ 2147483647 h 1500"/>
                <a:gd name="T30" fmla="*/ 2147483647 w 636"/>
                <a:gd name="T31" fmla="*/ 2147483647 h 1500"/>
                <a:gd name="T32" fmla="*/ 2147483647 w 636"/>
                <a:gd name="T33" fmla="*/ 2147483647 h 1500"/>
                <a:gd name="T34" fmla="*/ 2147483647 w 636"/>
                <a:gd name="T35" fmla="*/ 2147483647 h 1500"/>
                <a:gd name="T36" fmla="*/ 2147483647 w 636"/>
                <a:gd name="T37" fmla="*/ 2147483647 h 1500"/>
                <a:gd name="T38" fmla="*/ 2147483647 w 636"/>
                <a:gd name="T39" fmla="*/ 2147483647 h 1500"/>
                <a:gd name="T40" fmla="*/ 2147483647 w 636"/>
                <a:gd name="T41" fmla="*/ 2147483647 h 1500"/>
                <a:gd name="T42" fmla="*/ 2147483647 w 636"/>
                <a:gd name="T43" fmla="*/ 2147483647 h 1500"/>
                <a:gd name="T44" fmla="*/ 2147483647 w 636"/>
                <a:gd name="T45" fmla="*/ 2147483647 h 1500"/>
                <a:gd name="T46" fmla="*/ 2147483647 w 636"/>
                <a:gd name="T47" fmla="*/ 2147483647 h 1500"/>
                <a:gd name="T48" fmla="*/ 2147483647 w 636"/>
                <a:gd name="T49" fmla="*/ 2147483647 h 1500"/>
                <a:gd name="T50" fmla="*/ 2147483647 w 636"/>
                <a:gd name="T51" fmla="*/ 2147483647 h 1500"/>
                <a:gd name="T52" fmla="*/ 2147483647 w 636"/>
                <a:gd name="T53" fmla="*/ 2147483647 h 1500"/>
                <a:gd name="T54" fmla="*/ 2147483647 w 636"/>
                <a:gd name="T55" fmla="*/ 2147483647 h 1500"/>
                <a:gd name="T56" fmla="*/ 2147483647 w 636"/>
                <a:gd name="T57" fmla="*/ 2147483647 h 1500"/>
                <a:gd name="T58" fmla="*/ 2147483647 w 636"/>
                <a:gd name="T59" fmla="*/ 2147483647 h 1500"/>
                <a:gd name="T60" fmla="*/ 2147483647 w 636"/>
                <a:gd name="T61" fmla="*/ 2147483647 h 1500"/>
                <a:gd name="T62" fmla="*/ 2147483647 w 636"/>
                <a:gd name="T63" fmla="*/ 2147483647 h 1500"/>
                <a:gd name="T64" fmla="*/ 2147483647 w 636"/>
                <a:gd name="T65" fmla="*/ 2147483647 h 1500"/>
                <a:gd name="T66" fmla="*/ 2147483647 w 636"/>
                <a:gd name="T67" fmla="*/ 2147483647 h 1500"/>
                <a:gd name="T68" fmla="*/ 2147483647 w 636"/>
                <a:gd name="T69" fmla="*/ 2147483647 h 1500"/>
                <a:gd name="T70" fmla="*/ 2147483647 w 636"/>
                <a:gd name="T71" fmla="*/ 2147483647 h 1500"/>
                <a:gd name="T72" fmla="*/ 2147483647 w 636"/>
                <a:gd name="T73" fmla="*/ 2147483647 h 1500"/>
                <a:gd name="T74" fmla="*/ 2147483647 w 636"/>
                <a:gd name="T75" fmla="*/ 2147483647 h 1500"/>
                <a:gd name="T76" fmla="*/ 2147483647 w 636"/>
                <a:gd name="T77" fmla="*/ 2147483647 h 1500"/>
                <a:gd name="T78" fmla="*/ 2147483647 w 636"/>
                <a:gd name="T79" fmla="*/ 2147483647 h 1500"/>
                <a:gd name="T80" fmla="*/ 2147483647 w 636"/>
                <a:gd name="T81" fmla="*/ 2147483647 h 1500"/>
                <a:gd name="T82" fmla="*/ 2147483647 w 636"/>
                <a:gd name="T83" fmla="*/ 2147483647 h 1500"/>
                <a:gd name="T84" fmla="*/ 2147483647 w 636"/>
                <a:gd name="T85" fmla="*/ 2147483647 h 1500"/>
                <a:gd name="T86" fmla="*/ 2147483647 w 636"/>
                <a:gd name="T87" fmla="*/ 0 h 1500"/>
                <a:gd name="T88" fmla="*/ 2147483647 w 636"/>
                <a:gd name="T89" fmla="*/ 2147483647 h 1500"/>
                <a:gd name="T90" fmla="*/ 2147483647 w 636"/>
                <a:gd name="T91" fmla="*/ 2147483647 h 1500"/>
                <a:gd name="T92" fmla="*/ 2147483647 w 636"/>
                <a:gd name="T93" fmla="*/ 2147483647 h 1500"/>
                <a:gd name="T94" fmla="*/ 2147483647 w 636"/>
                <a:gd name="T95" fmla="*/ 2147483647 h 1500"/>
                <a:gd name="T96" fmla="*/ 2147483647 w 636"/>
                <a:gd name="T97" fmla="*/ 2147483647 h 1500"/>
                <a:gd name="T98" fmla="*/ 2147483647 w 636"/>
                <a:gd name="T99" fmla="*/ 2147483647 h 1500"/>
                <a:gd name="T100" fmla="*/ 2147483647 w 636"/>
                <a:gd name="T101" fmla="*/ 2147483647 h 1500"/>
                <a:gd name="T102" fmla="*/ 2147483647 w 636"/>
                <a:gd name="T103" fmla="*/ 2147483647 h 1500"/>
                <a:gd name="T104" fmla="*/ 2147483647 w 636"/>
                <a:gd name="T105" fmla="*/ 2147483647 h 1500"/>
                <a:gd name="T106" fmla="*/ 2147483647 w 636"/>
                <a:gd name="T107" fmla="*/ 2147483647 h 1500"/>
                <a:gd name="T108" fmla="*/ 2147483647 w 636"/>
                <a:gd name="T109" fmla="*/ 2147483647 h 1500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636"/>
                <a:gd name="T166" fmla="*/ 0 h 1500"/>
                <a:gd name="T167" fmla="*/ 636 w 636"/>
                <a:gd name="T168" fmla="*/ 1500 h 1500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636" h="1500">
                  <a:moveTo>
                    <a:pt x="0" y="588"/>
                  </a:moveTo>
                  <a:lnTo>
                    <a:pt x="18" y="588"/>
                  </a:lnTo>
                  <a:lnTo>
                    <a:pt x="12" y="630"/>
                  </a:lnTo>
                  <a:lnTo>
                    <a:pt x="18" y="630"/>
                  </a:lnTo>
                  <a:lnTo>
                    <a:pt x="24" y="636"/>
                  </a:lnTo>
                  <a:lnTo>
                    <a:pt x="42" y="642"/>
                  </a:lnTo>
                  <a:lnTo>
                    <a:pt x="54" y="648"/>
                  </a:lnTo>
                  <a:lnTo>
                    <a:pt x="72" y="666"/>
                  </a:lnTo>
                  <a:lnTo>
                    <a:pt x="84" y="690"/>
                  </a:lnTo>
                  <a:lnTo>
                    <a:pt x="90" y="696"/>
                  </a:lnTo>
                  <a:lnTo>
                    <a:pt x="90" y="702"/>
                  </a:lnTo>
                  <a:lnTo>
                    <a:pt x="126" y="696"/>
                  </a:lnTo>
                  <a:lnTo>
                    <a:pt x="102" y="738"/>
                  </a:lnTo>
                  <a:lnTo>
                    <a:pt x="108" y="738"/>
                  </a:lnTo>
                  <a:lnTo>
                    <a:pt x="114" y="744"/>
                  </a:lnTo>
                  <a:lnTo>
                    <a:pt x="126" y="744"/>
                  </a:lnTo>
                  <a:lnTo>
                    <a:pt x="144" y="750"/>
                  </a:lnTo>
                  <a:lnTo>
                    <a:pt x="156" y="762"/>
                  </a:lnTo>
                  <a:lnTo>
                    <a:pt x="168" y="768"/>
                  </a:lnTo>
                  <a:lnTo>
                    <a:pt x="174" y="780"/>
                  </a:lnTo>
                  <a:lnTo>
                    <a:pt x="186" y="792"/>
                  </a:lnTo>
                  <a:lnTo>
                    <a:pt x="192" y="804"/>
                  </a:lnTo>
                  <a:lnTo>
                    <a:pt x="192" y="822"/>
                  </a:lnTo>
                  <a:lnTo>
                    <a:pt x="198" y="834"/>
                  </a:lnTo>
                  <a:lnTo>
                    <a:pt x="198" y="840"/>
                  </a:lnTo>
                  <a:lnTo>
                    <a:pt x="204" y="846"/>
                  </a:lnTo>
                  <a:lnTo>
                    <a:pt x="210" y="858"/>
                  </a:lnTo>
                  <a:lnTo>
                    <a:pt x="222" y="870"/>
                  </a:lnTo>
                  <a:lnTo>
                    <a:pt x="210" y="888"/>
                  </a:lnTo>
                  <a:lnTo>
                    <a:pt x="216" y="978"/>
                  </a:lnTo>
                  <a:lnTo>
                    <a:pt x="204" y="990"/>
                  </a:lnTo>
                  <a:lnTo>
                    <a:pt x="204" y="1002"/>
                  </a:lnTo>
                  <a:lnTo>
                    <a:pt x="222" y="1020"/>
                  </a:lnTo>
                  <a:lnTo>
                    <a:pt x="234" y="1020"/>
                  </a:lnTo>
                  <a:lnTo>
                    <a:pt x="246" y="1014"/>
                  </a:lnTo>
                  <a:lnTo>
                    <a:pt x="252" y="1008"/>
                  </a:lnTo>
                  <a:lnTo>
                    <a:pt x="258" y="1014"/>
                  </a:lnTo>
                  <a:lnTo>
                    <a:pt x="258" y="1020"/>
                  </a:lnTo>
                  <a:lnTo>
                    <a:pt x="276" y="1020"/>
                  </a:lnTo>
                  <a:lnTo>
                    <a:pt x="282" y="1014"/>
                  </a:lnTo>
                  <a:lnTo>
                    <a:pt x="294" y="1008"/>
                  </a:lnTo>
                  <a:lnTo>
                    <a:pt x="300" y="996"/>
                  </a:lnTo>
                  <a:lnTo>
                    <a:pt x="306" y="990"/>
                  </a:lnTo>
                  <a:lnTo>
                    <a:pt x="312" y="978"/>
                  </a:lnTo>
                  <a:lnTo>
                    <a:pt x="324" y="978"/>
                  </a:lnTo>
                  <a:lnTo>
                    <a:pt x="360" y="960"/>
                  </a:lnTo>
                  <a:lnTo>
                    <a:pt x="366" y="954"/>
                  </a:lnTo>
                  <a:lnTo>
                    <a:pt x="366" y="900"/>
                  </a:lnTo>
                  <a:lnTo>
                    <a:pt x="372" y="894"/>
                  </a:lnTo>
                  <a:lnTo>
                    <a:pt x="378" y="894"/>
                  </a:lnTo>
                  <a:lnTo>
                    <a:pt x="396" y="912"/>
                  </a:lnTo>
                  <a:lnTo>
                    <a:pt x="402" y="924"/>
                  </a:lnTo>
                  <a:lnTo>
                    <a:pt x="402" y="954"/>
                  </a:lnTo>
                  <a:lnTo>
                    <a:pt x="408" y="954"/>
                  </a:lnTo>
                  <a:lnTo>
                    <a:pt x="426" y="972"/>
                  </a:lnTo>
                  <a:lnTo>
                    <a:pt x="432" y="984"/>
                  </a:lnTo>
                  <a:lnTo>
                    <a:pt x="444" y="1014"/>
                  </a:lnTo>
                  <a:lnTo>
                    <a:pt x="450" y="1050"/>
                  </a:lnTo>
                  <a:lnTo>
                    <a:pt x="450" y="1074"/>
                  </a:lnTo>
                  <a:lnTo>
                    <a:pt x="456" y="1092"/>
                  </a:lnTo>
                  <a:lnTo>
                    <a:pt x="456" y="1128"/>
                  </a:lnTo>
                  <a:lnTo>
                    <a:pt x="462" y="1134"/>
                  </a:lnTo>
                  <a:lnTo>
                    <a:pt x="480" y="1170"/>
                  </a:lnTo>
                  <a:lnTo>
                    <a:pt x="486" y="1176"/>
                  </a:lnTo>
                  <a:lnTo>
                    <a:pt x="486" y="1182"/>
                  </a:lnTo>
                  <a:lnTo>
                    <a:pt x="528" y="1272"/>
                  </a:lnTo>
                  <a:lnTo>
                    <a:pt x="540" y="1320"/>
                  </a:lnTo>
                  <a:lnTo>
                    <a:pt x="522" y="1320"/>
                  </a:lnTo>
                  <a:lnTo>
                    <a:pt x="516" y="1326"/>
                  </a:lnTo>
                  <a:lnTo>
                    <a:pt x="516" y="1350"/>
                  </a:lnTo>
                  <a:lnTo>
                    <a:pt x="510" y="1362"/>
                  </a:lnTo>
                  <a:lnTo>
                    <a:pt x="510" y="1374"/>
                  </a:lnTo>
                  <a:lnTo>
                    <a:pt x="552" y="1362"/>
                  </a:lnTo>
                  <a:lnTo>
                    <a:pt x="540" y="1416"/>
                  </a:lnTo>
                  <a:lnTo>
                    <a:pt x="540" y="1428"/>
                  </a:lnTo>
                  <a:lnTo>
                    <a:pt x="534" y="1440"/>
                  </a:lnTo>
                  <a:lnTo>
                    <a:pt x="534" y="1464"/>
                  </a:lnTo>
                  <a:lnTo>
                    <a:pt x="540" y="1482"/>
                  </a:lnTo>
                  <a:lnTo>
                    <a:pt x="540" y="1488"/>
                  </a:lnTo>
                  <a:lnTo>
                    <a:pt x="546" y="1500"/>
                  </a:lnTo>
                  <a:lnTo>
                    <a:pt x="552" y="1488"/>
                  </a:lnTo>
                  <a:lnTo>
                    <a:pt x="558" y="1482"/>
                  </a:lnTo>
                  <a:lnTo>
                    <a:pt x="564" y="1470"/>
                  </a:lnTo>
                  <a:lnTo>
                    <a:pt x="564" y="1458"/>
                  </a:lnTo>
                  <a:lnTo>
                    <a:pt x="558" y="1452"/>
                  </a:lnTo>
                  <a:lnTo>
                    <a:pt x="558" y="1440"/>
                  </a:lnTo>
                  <a:lnTo>
                    <a:pt x="576" y="1422"/>
                  </a:lnTo>
                  <a:lnTo>
                    <a:pt x="594" y="1386"/>
                  </a:lnTo>
                  <a:lnTo>
                    <a:pt x="594" y="1368"/>
                  </a:lnTo>
                  <a:lnTo>
                    <a:pt x="600" y="1356"/>
                  </a:lnTo>
                  <a:lnTo>
                    <a:pt x="600" y="1326"/>
                  </a:lnTo>
                  <a:lnTo>
                    <a:pt x="594" y="1314"/>
                  </a:lnTo>
                  <a:lnTo>
                    <a:pt x="594" y="1290"/>
                  </a:lnTo>
                  <a:lnTo>
                    <a:pt x="570" y="1266"/>
                  </a:lnTo>
                  <a:lnTo>
                    <a:pt x="570" y="1242"/>
                  </a:lnTo>
                  <a:lnTo>
                    <a:pt x="564" y="1224"/>
                  </a:lnTo>
                  <a:lnTo>
                    <a:pt x="564" y="1194"/>
                  </a:lnTo>
                  <a:lnTo>
                    <a:pt x="558" y="1182"/>
                  </a:lnTo>
                  <a:lnTo>
                    <a:pt x="516" y="1140"/>
                  </a:lnTo>
                  <a:lnTo>
                    <a:pt x="510" y="1128"/>
                  </a:lnTo>
                  <a:lnTo>
                    <a:pt x="504" y="1122"/>
                  </a:lnTo>
                  <a:lnTo>
                    <a:pt x="498" y="1110"/>
                  </a:lnTo>
                  <a:lnTo>
                    <a:pt x="492" y="1104"/>
                  </a:lnTo>
                  <a:lnTo>
                    <a:pt x="492" y="1098"/>
                  </a:lnTo>
                  <a:lnTo>
                    <a:pt x="486" y="1092"/>
                  </a:lnTo>
                  <a:lnTo>
                    <a:pt x="504" y="1056"/>
                  </a:lnTo>
                  <a:lnTo>
                    <a:pt x="510" y="1050"/>
                  </a:lnTo>
                  <a:lnTo>
                    <a:pt x="516" y="1038"/>
                  </a:lnTo>
                  <a:lnTo>
                    <a:pt x="516" y="1014"/>
                  </a:lnTo>
                  <a:lnTo>
                    <a:pt x="510" y="1002"/>
                  </a:lnTo>
                  <a:lnTo>
                    <a:pt x="522" y="1002"/>
                  </a:lnTo>
                  <a:lnTo>
                    <a:pt x="528" y="996"/>
                  </a:lnTo>
                  <a:lnTo>
                    <a:pt x="528" y="978"/>
                  </a:lnTo>
                  <a:lnTo>
                    <a:pt x="522" y="972"/>
                  </a:lnTo>
                  <a:lnTo>
                    <a:pt x="516" y="978"/>
                  </a:lnTo>
                  <a:lnTo>
                    <a:pt x="510" y="978"/>
                  </a:lnTo>
                  <a:lnTo>
                    <a:pt x="504" y="972"/>
                  </a:lnTo>
                  <a:lnTo>
                    <a:pt x="498" y="960"/>
                  </a:lnTo>
                  <a:lnTo>
                    <a:pt x="498" y="942"/>
                  </a:lnTo>
                  <a:lnTo>
                    <a:pt x="504" y="942"/>
                  </a:lnTo>
                  <a:lnTo>
                    <a:pt x="504" y="936"/>
                  </a:lnTo>
                  <a:lnTo>
                    <a:pt x="498" y="930"/>
                  </a:lnTo>
                  <a:lnTo>
                    <a:pt x="486" y="924"/>
                  </a:lnTo>
                  <a:lnTo>
                    <a:pt x="474" y="912"/>
                  </a:lnTo>
                  <a:lnTo>
                    <a:pt x="462" y="906"/>
                  </a:lnTo>
                  <a:lnTo>
                    <a:pt x="444" y="888"/>
                  </a:lnTo>
                  <a:lnTo>
                    <a:pt x="438" y="876"/>
                  </a:lnTo>
                  <a:lnTo>
                    <a:pt x="438" y="870"/>
                  </a:lnTo>
                  <a:lnTo>
                    <a:pt x="432" y="870"/>
                  </a:lnTo>
                  <a:lnTo>
                    <a:pt x="438" y="846"/>
                  </a:lnTo>
                  <a:lnTo>
                    <a:pt x="426" y="840"/>
                  </a:lnTo>
                  <a:lnTo>
                    <a:pt x="402" y="816"/>
                  </a:lnTo>
                  <a:lnTo>
                    <a:pt x="402" y="810"/>
                  </a:lnTo>
                  <a:lnTo>
                    <a:pt x="426" y="810"/>
                  </a:lnTo>
                  <a:lnTo>
                    <a:pt x="426" y="792"/>
                  </a:lnTo>
                  <a:lnTo>
                    <a:pt x="408" y="774"/>
                  </a:lnTo>
                  <a:lnTo>
                    <a:pt x="408" y="768"/>
                  </a:lnTo>
                  <a:lnTo>
                    <a:pt x="414" y="762"/>
                  </a:lnTo>
                  <a:lnTo>
                    <a:pt x="420" y="762"/>
                  </a:lnTo>
                  <a:lnTo>
                    <a:pt x="426" y="756"/>
                  </a:lnTo>
                  <a:lnTo>
                    <a:pt x="426" y="708"/>
                  </a:lnTo>
                  <a:lnTo>
                    <a:pt x="456" y="708"/>
                  </a:lnTo>
                  <a:lnTo>
                    <a:pt x="468" y="714"/>
                  </a:lnTo>
                  <a:lnTo>
                    <a:pt x="480" y="714"/>
                  </a:lnTo>
                  <a:lnTo>
                    <a:pt x="486" y="708"/>
                  </a:lnTo>
                  <a:lnTo>
                    <a:pt x="492" y="696"/>
                  </a:lnTo>
                  <a:lnTo>
                    <a:pt x="498" y="690"/>
                  </a:lnTo>
                  <a:lnTo>
                    <a:pt x="498" y="684"/>
                  </a:lnTo>
                  <a:lnTo>
                    <a:pt x="522" y="684"/>
                  </a:lnTo>
                  <a:lnTo>
                    <a:pt x="528" y="660"/>
                  </a:lnTo>
                  <a:lnTo>
                    <a:pt x="534" y="660"/>
                  </a:lnTo>
                  <a:lnTo>
                    <a:pt x="540" y="654"/>
                  </a:lnTo>
                  <a:lnTo>
                    <a:pt x="564" y="654"/>
                  </a:lnTo>
                  <a:lnTo>
                    <a:pt x="564" y="642"/>
                  </a:lnTo>
                  <a:lnTo>
                    <a:pt x="582" y="624"/>
                  </a:lnTo>
                  <a:lnTo>
                    <a:pt x="594" y="624"/>
                  </a:lnTo>
                  <a:lnTo>
                    <a:pt x="600" y="618"/>
                  </a:lnTo>
                  <a:lnTo>
                    <a:pt x="594" y="612"/>
                  </a:lnTo>
                  <a:lnTo>
                    <a:pt x="600" y="600"/>
                  </a:lnTo>
                  <a:lnTo>
                    <a:pt x="600" y="588"/>
                  </a:lnTo>
                  <a:lnTo>
                    <a:pt x="636" y="570"/>
                  </a:lnTo>
                  <a:lnTo>
                    <a:pt x="636" y="552"/>
                  </a:lnTo>
                  <a:lnTo>
                    <a:pt x="630" y="546"/>
                  </a:lnTo>
                  <a:lnTo>
                    <a:pt x="618" y="546"/>
                  </a:lnTo>
                  <a:lnTo>
                    <a:pt x="600" y="564"/>
                  </a:lnTo>
                  <a:lnTo>
                    <a:pt x="600" y="570"/>
                  </a:lnTo>
                  <a:lnTo>
                    <a:pt x="558" y="570"/>
                  </a:lnTo>
                  <a:lnTo>
                    <a:pt x="558" y="552"/>
                  </a:lnTo>
                  <a:lnTo>
                    <a:pt x="546" y="552"/>
                  </a:lnTo>
                  <a:lnTo>
                    <a:pt x="534" y="522"/>
                  </a:lnTo>
                  <a:lnTo>
                    <a:pt x="480" y="516"/>
                  </a:lnTo>
                  <a:lnTo>
                    <a:pt x="486" y="504"/>
                  </a:lnTo>
                  <a:lnTo>
                    <a:pt x="486" y="498"/>
                  </a:lnTo>
                  <a:lnTo>
                    <a:pt x="492" y="492"/>
                  </a:lnTo>
                  <a:lnTo>
                    <a:pt x="492" y="480"/>
                  </a:lnTo>
                  <a:lnTo>
                    <a:pt x="480" y="468"/>
                  </a:lnTo>
                  <a:lnTo>
                    <a:pt x="486" y="462"/>
                  </a:lnTo>
                  <a:lnTo>
                    <a:pt x="498" y="462"/>
                  </a:lnTo>
                  <a:lnTo>
                    <a:pt x="504" y="456"/>
                  </a:lnTo>
                  <a:lnTo>
                    <a:pt x="504" y="450"/>
                  </a:lnTo>
                  <a:lnTo>
                    <a:pt x="498" y="444"/>
                  </a:lnTo>
                  <a:lnTo>
                    <a:pt x="486" y="438"/>
                  </a:lnTo>
                  <a:lnTo>
                    <a:pt x="456" y="438"/>
                  </a:lnTo>
                  <a:lnTo>
                    <a:pt x="444" y="396"/>
                  </a:lnTo>
                  <a:lnTo>
                    <a:pt x="420" y="378"/>
                  </a:lnTo>
                  <a:lnTo>
                    <a:pt x="450" y="354"/>
                  </a:lnTo>
                  <a:lnTo>
                    <a:pt x="390" y="354"/>
                  </a:lnTo>
                  <a:lnTo>
                    <a:pt x="384" y="360"/>
                  </a:lnTo>
                  <a:lnTo>
                    <a:pt x="372" y="360"/>
                  </a:lnTo>
                  <a:lnTo>
                    <a:pt x="366" y="366"/>
                  </a:lnTo>
                  <a:lnTo>
                    <a:pt x="354" y="372"/>
                  </a:lnTo>
                  <a:lnTo>
                    <a:pt x="366" y="354"/>
                  </a:lnTo>
                  <a:lnTo>
                    <a:pt x="360" y="342"/>
                  </a:lnTo>
                  <a:lnTo>
                    <a:pt x="342" y="324"/>
                  </a:lnTo>
                  <a:lnTo>
                    <a:pt x="342" y="306"/>
                  </a:lnTo>
                  <a:lnTo>
                    <a:pt x="354" y="306"/>
                  </a:lnTo>
                  <a:lnTo>
                    <a:pt x="348" y="276"/>
                  </a:lnTo>
                  <a:lnTo>
                    <a:pt x="360" y="276"/>
                  </a:lnTo>
                  <a:lnTo>
                    <a:pt x="366" y="270"/>
                  </a:lnTo>
                  <a:lnTo>
                    <a:pt x="366" y="234"/>
                  </a:lnTo>
                  <a:lnTo>
                    <a:pt x="372" y="240"/>
                  </a:lnTo>
                  <a:lnTo>
                    <a:pt x="384" y="240"/>
                  </a:lnTo>
                  <a:lnTo>
                    <a:pt x="390" y="234"/>
                  </a:lnTo>
                  <a:lnTo>
                    <a:pt x="396" y="222"/>
                  </a:lnTo>
                  <a:lnTo>
                    <a:pt x="396" y="216"/>
                  </a:lnTo>
                  <a:lnTo>
                    <a:pt x="378" y="198"/>
                  </a:lnTo>
                  <a:lnTo>
                    <a:pt x="390" y="198"/>
                  </a:lnTo>
                  <a:lnTo>
                    <a:pt x="396" y="192"/>
                  </a:lnTo>
                  <a:lnTo>
                    <a:pt x="408" y="192"/>
                  </a:lnTo>
                  <a:lnTo>
                    <a:pt x="396" y="132"/>
                  </a:lnTo>
                  <a:lnTo>
                    <a:pt x="384" y="108"/>
                  </a:lnTo>
                  <a:lnTo>
                    <a:pt x="384" y="78"/>
                  </a:lnTo>
                  <a:lnTo>
                    <a:pt x="378" y="72"/>
                  </a:lnTo>
                  <a:lnTo>
                    <a:pt x="342" y="72"/>
                  </a:lnTo>
                  <a:lnTo>
                    <a:pt x="342" y="66"/>
                  </a:lnTo>
                  <a:lnTo>
                    <a:pt x="336" y="60"/>
                  </a:lnTo>
                  <a:lnTo>
                    <a:pt x="318" y="24"/>
                  </a:lnTo>
                  <a:lnTo>
                    <a:pt x="306" y="18"/>
                  </a:lnTo>
                  <a:lnTo>
                    <a:pt x="300" y="6"/>
                  </a:lnTo>
                  <a:lnTo>
                    <a:pt x="294" y="0"/>
                  </a:lnTo>
                  <a:lnTo>
                    <a:pt x="288" y="0"/>
                  </a:lnTo>
                  <a:lnTo>
                    <a:pt x="282" y="18"/>
                  </a:lnTo>
                  <a:lnTo>
                    <a:pt x="282" y="48"/>
                  </a:lnTo>
                  <a:lnTo>
                    <a:pt x="276" y="48"/>
                  </a:lnTo>
                  <a:lnTo>
                    <a:pt x="270" y="54"/>
                  </a:lnTo>
                  <a:lnTo>
                    <a:pt x="258" y="60"/>
                  </a:lnTo>
                  <a:lnTo>
                    <a:pt x="246" y="72"/>
                  </a:lnTo>
                  <a:lnTo>
                    <a:pt x="252" y="84"/>
                  </a:lnTo>
                  <a:lnTo>
                    <a:pt x="258" y="90"/>
                  </a:lnTo>
                  <a:lnTo>
                    <a:pt x="270" y="96"/>
                  </a:lnTo>
                  <a:lnTo>
                    <a:pt x="276" y="102"/>
                  </a:lnTo>
                  <a:lnTo>
                    <a:pt x="276" y="108"/>
                  </a:lnTo>
                  <a:lnTo>
                    <a:pt x="258" y="108"/>
                  </a:lnTo>
                  <a:lnTo>
                    <a:pt x="252" y="102"/>
                  </a:lnTo>
                  <a:lnTo>
                    <a:pt x="216" y="102"/>
                  </a:lnTo>
                  <a:lnTo>
                    <a:pt x="204" y="108"/>
                  </a:lnTo>
                  <a:lnTo>
                    <a:pt x="198" y="108"/>
                  </a:lnTo>
                  <a:lnTo>
                    <a:pt x="198" y="126"/>
                  </a:lnTo>
                  <a:lnTo>
                    <a:pt x="186" y="138"/>
                  </a:lnTo>
                  <a:lnTo>
                    <a:pt x="174" y="144"/>
                  </a:lnTo>
                  <a:lnTo>
                    <a:pt x="162" y="144"/>
                  </a:lnTo>
                  <a:lnTo>
                    <a:pt x="156" y="150"/>
                  </a:lnTo>
                  <a:lnTo>
                    <a:pt x="150" y="150"/>
                  </a:lnTo>
                  <a:lnTo>
                    <a:pt x="150" y="174"/>
                  </a:lnTo>
                  <a:lnTo>
                    <a:pt x="156" y="180"/>
                  </a:lnTo>
                  <a:lnTo>
                    <a:pt x="156" y="186"/>
                  </a:lnTo>
                  <a:lnTo>
                    <a:pt x="162" y="192"/>
                  </a:lnTo>
                  <a:lnTo>
                    <a:pt x="162" y="204"/>
                  </a:lnTo>
                  <a:lnTo>
                    <a:pt x="144" y="234"/>
                  </a:lnTo>
                  <a:lnTo>
                    <a:pt x="138" y="240"/>
                  </a:lnTo>
                  <a:lnTo>
                    <a:pt x="126" y="246"/>
                  </a:lnTo>
                  <a:lnTo>
                    <a:pt x="126" y="264"/>
                  </a:lnTo>
                  <a:lnTo>
                    <a:pt x="132" y="276"/>
                  </a:lnTo>
                  <a:lnTo>
                    <a:pt x="138" y="282"/>
                  </a:lnTo>
                  <a:lnTo>
                    <a:pt x="120" y="336"/>
                  </a:lnTo>
                  <a:lnTo>
                    <a:pt x="120" y="372"/>
                  </a:lnTo>
                  <a:lnTo>
                    <a:pt x="108" y="372"/>
                  </a:lnTo>
                  <a:lnTo>
                    <a:pt x="96" y="366"/>
                  </a:lnTo>
                  <a:lnTo>
                    <a:pt x="42" y="366"/>
                  </a:lnTo>
                  <a:lnTo>
                    <a:pt x="48" y="366"/>
                  </a:lnTo>
                  <a:lnTo>
                    <a:pt x="66" y="384"/>
                  </a:lnTo>
                  <a:lnTo>
                    <a:pt x="72" y="432"/>
                  </a:lnTo>
                  <a:lnTo>
                    <a:pt x="66" y="432"/>
                  </a:lnTo>
                  <a:lnTo>
                    <a:pt x="48" y="450"/>
                  </a:lnTo>
                  <a:lnTo>
                    <a:pt x="54" y="462"/>
                  </a:lnTo>
                  <a:lnTo>
                    <a:pt x="54" y="486"/>
                  </a:lnTo>
                  <a:lnTo>
                    <a:pt x="72" y="504"/>
                  </a:lnTo>
                  <a:lnTo>
                    <a:pt x="72" y="516"/>
                  </a:lnTo>
                  <a:lnTo>
                    <a:pt x="60" y="516"/>
                  </a:lnTo>
                  <a:lnTo>
                    <a:pt x="54" y="510"/>
                  </a:lnTo>
                  <a:lnTo>
                    <a:pt x="48" y="510"/>
                  </a:lnTo>
                  <a:lnTo>
                    <a:pt x="48" y="534"/>
                  </a:lnTo>
                  <a:lnTo>
                    <a:pt x="30" y="516"/>
                  </a:lnTo>
                  <a:lnTo>
                    <a:pt x="42" y="576"/>
                  </a:lnTo>
                  <a:lnTo>
                    <a:pt x="6" y="570"/>
                  </a:lnTo>
                  <a:lnTo>
                    <a:pt x="6" y="576"/>
                  </a:lnTo>
                  <a:lnTo>
                    <a:pt x="0" y="58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83" name="Western Sahara" descr="© INSCALE GmbH, 05.05.2010&#10;http://www.presentationload.com/">
              <a:extLst>
                <a:ext uri="{FF2B5EF4-FFF2-40B4-BE49-F238E27FC236}">
                  <a16:creationId xmlns:a16="http://schemas.microsoft.com/office/drawing/2014/main" id="{CE66862D-4618-44F2-84BA-2CEA5C8EF3D1}"/>
                </a:ext>
              </a:extLst>
            </p:cNvPr>
            <p:cNvSpPr>
              <a:spLocks/>
            </p:cNvSpPr>
            <p:nvPr/>
          </p:nvSpPr>
          <p:spPr bwMode="gray">
            <a:xfrm>
              <a:off x="5029358" y="3520987"/>
              <a:ext cx="265125" cy="230112"/>
            </a:xfrm>
            <a:custGeom>
              <a:avLst/>
              <a:gdLst>
                <a:gd name="T0" fmla="*/ 2147483647 w 600"/>
                <a:gd name="T1" fmla="*/ 0 h 510"/>
                <a:gd name="T2" fmla="*/ 2147483647 w 600"/>
                <a:gd name="T3" fmla="*/ 0 h 510"/>
                <a:gd name="T4" fmla="*/ 2147483647 w 600"/>
                <a:gd name="T5" fmla="*/ 2147483647 h 510"/>
                <a:gd name="T6" fmla="*/ 2147483647 w 600"/>
                <a:gd name="T7" fmla="*/ 2147483647 h 510"/>
                <a:gd name="T8" fmla="*/ 2147483647 w 600"/>
                <a:gd name="T9" fmla="*/ 2147483647 h 510"/>
                <a:gd name="T10" fmla="*/ 2147483647 w 600"/>
                <a:gd name="T11" fmla="*/ 2147483647 h 510"/>
                <a:gd name="T12" fmla="*/ 2147483647 w 600"/>
                <a:gd name="T13" fmla="*/ 2147483647 h 510"/>
                <a:gd name="T14" fmla="*/ 2147483647 w 600"/>
                <a:gd name="T15" fmla="*/ 2147483647 h 510"/>
                <a:gd name="T16" fmla="*/ 2147483647 w 600"/>
                <a:gd name="T17" fmla="*/ 2147483647 h 510"/>
                <a:gd name="T18" fmla="*/ 2147483647 w 600"/>
                <a:gd name="T19" fmla="*/ 2147483647 h 510"/>
                <a:gd name="T20" fmla="*/ 2147483647 w 600"/>
                <a:gd name="T21" fmla="*/ 2147483647 h 510"/>
                <a:gd name="T22" fmla="*/ 2147483647 w 600"/>
                <a:gd name="T23" fmla="*/ 2147483647 h 510"/>
                <a:gd name="T24" fmla="*/ 2147483647 w 600"/>
                <a:gd name="T25" fmla="*/ 2147483647 h 510"/>
                <a:gd name="T26" fmla="*/ 2147483647 w 600"/>
                <a:gd name="T27" fmla="*/ 2147483647 h 510"/>
                <a:gd name="T28" fmla="*/ 2147483647 w 600"/>
                <a:gd name="T29" fmla="*/ 2147483647 h 510"/>
                <a:gd name="T30" fmla="*/ 2147483647 w 600"/>
                <a:gd name="T31" fmla="*/ 2147483647 h 510"/>
                <a:gd name="T32" fmla="*/ 2147483647 w 600"/>
                <a:gd name="T33" fmla="*/ 2147483647 h 510"/>
                <a:gd name="T34" fmla="*/ 2147483647 w 600"/>
                <a:gd name="T35" fmla="*/ 2147483647 h 510"/>
                <a:gd name="T36" fmla="*/ 2147483647 w 600"/>
                <a:gd name="T37" fmla="*/ 2147483647 h 510"/>
                <a:gd name="T38" fmla="*/ 2147483647 w 600"/>
                <a:gd name="T39" fmla="*/ 2147483647 h 510"/>
                <a:gd name="T40" fmla="*/ 2147483647 w 600"/>
                <a:gd name="T41" fmla="*/ 2147483647 h 510"/>
                <a:gd name="T42" fmla="*/ 2147483647 w 600"/>
                <a:gd name="T43" fmla="*/ 2147483647 h 510"/>
                <a:gd name="T44" fmla="*/ 2147483647 w 600"/>
                <a:gd name="T45" fmla="*/ 2147483647 h 510"/>
                <a:gd name="T46" fmla="*/ 2147483647 w 600"/>
                <a:gd name="T47" fmla="*/ 2147483647 h 510"/>
                <a:gd name="T48" fmla="*/ 2147483647 w 600"/>
                <a:gd name="T49" fmla="*/ 2147483647 h 510"/>
                <a:gd name="T50" fmla="*/ 2147483647 w 600"/>
                <a:gd name="T51" fmla="*/ 2147483647 h 510"/>
                <a:gd name="T52" fmla="*/ 2147483647 w 600"/>
                <a:gd name="T53" fmla="*/ 2147483647 h 510"/>
                <a:gd name="T54" fmla="*/ 2147483647 w 600"/>
                <a:gd name="T55" fmla="*/ 2147483647 h 510"/>
                <a:gd name="T56" fmla="*/ 2147483647 w 600"/>
                <a:gd name="T57" fmla="*/ 2147483647 h 510"/>
                <a:gd name="T58" fmla="*/ 2147483647 w 600"/>
                <a:gd name="T59" fmla="*/ 2147483647 h 510"/>
                <a:gd name="T60" fmla="*/ 2147483647 w 600"/>
                <a:gd name="T61" fmla="*/ 2147483647 h 510"/>
                <a:gd name="T62" fmla="*/ 2147483647 w 600"/>
                <a:gd name="T63" fmla="*/ 2147483647 h 510"/>
                <a:gd name="T64" fmla="*/ 2147483647 w 600"/>
                <a:gd name="T65" fmla="*/ 2147483647 h 510"/>
                <a:gd name="T66" fmla="*/ 2147483647 w 600"/>
                <a:gd name="T67" fmla="*/ 2147483647 h 510"/>
                <a:gd name="T68" fmla="*/ 2147483647 w 600"/>
                <a:gd name="T69" fmla="*/ 2147483647 h 510"/>
                <a:gd name="T70" fmla="*/ 2147483647 w 600"/>
                <a:gd name="T71" fmla="*/ 2147483647 h 510"/>
                <a:gd name="T72" fmla="*/ 2147483647 w 600"/>
                <a:gd name="T73" fmla="*/ 2147483647 h 510"/>
                <a:gd name="T74" fmla="*/ 2147483647 w 600"/>
                <a:gd name="T75" fmla="*/ 2147483647 h 510"/>
                <a:gd name="T76" fmla="*/ 2147483647 w 600"/>
                <a:gd name="T77" fmla="*/ 2147483647 h 510"/>
                <a:gd name="T78" fmla="*/ 0 w 600"/>
                <a:gd name="T79" fmla="*/ 2147483647 h 510"/>
                <a:gd name="T80" fmla="*/ 0 w 600"/>
                <a:gd name="T81" fmla="*/ 2147483647 h 510"/>
                <a:gd name="T82" fmla="*/ 2147483647 w 600"/>
                <a:gd name="T83" fmla="*/ 2147483647 h 510"/>
                <a:gd name="T84" fmla="*/ 2147483647 w 600"/>
                <a:gd name="T85" fmla="*/ 2147483647 h 510"/>
                <a:gd name="T86" fmla="*/ 2147483647 w 600"/>
                <a:gd name="T87" fmla="*/ 2147483647 h 510"/>
                <a:gd name="T88" fmla="*/ 2147483647 w 600"/>
                <a:gd name="T89" fmla="*/ 2147483647 h 510"/>
                <a:gd name="T90" fmla="*/ 2147483647 w 600"/>
                <a:gd name="T91" fmla="*/ 2147483647 h 510"/>
                <a:gd name="T92" fmla="*/ 2147483647 w 600"/>
                <a:gd name="T93" fmla="*/ 2147483647 h 510"/>
                <a:gd name="T94" fmla="*/ 2147483647 w 600"/>
                <a:gd name="T95" fmla="*/ 2147483647 h 510"/>
                <a:gd name="T96" fmla="*/ 2147483647 w 600"/>
                <a:gd name="T97" fmla="*/ 2147483647 h 510"/>
                <a:gd name="T98" fmla="*/ 2147483647 w 600"/>
                <a:gd name="T99" fmla="*/ 2147483647 h 510"/>
                <a:gd name="T100" fmla="*/ 2147483647 w 600"/>
                <a:gd name="T101" fmla="*/ 2147483647 h 510"/>
                <a:gd name="T102" fmla="*/ 2147483647 w 600"/>
                <a:gd name="T103" fmla="*/ 2147483647 h 510"/>
                <a:gd name="T104" fmla="*/ 2147483647 w 600"/>
                <a:gd name="T105" fmla="*/ 2147483647 h 510"/>
                <a:gd name="T106" fmla="*/ 2147483647 w 600"/>
                <a:gd name="T107" fmla="*/ 2147483647 h 510"/>
                <a:gd name="T108" fmla="*/ 2147483647 w 600"/>
                <a:gd name="T109" fmla="*/ 2147483647 h 510"/>
                <a:gd name="T110" fmla="*/ 2147483647 w 600"/>
                <a:gd name="T111" fmla="*/ 2147483647 h 510"/>
                <a:gd name="T112" fmla="*/ 2147483647 w 600"/>
                <a:gd name="T113" fmla="*/ 0 h 510"/>
                <a:gd name="T114" fmla="*/ 2147483647 w 600"/>
                <a:gd name="T115" fmla="*/ 0 h 51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600"/>
                <a:gd name="T175" fmla="*/ 0 h 510"/>
                <a:gd name="T176" fmla="*/ 600 w 600"/>
                <a:gd name="T177" fmla="*/ 510 h 51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600" h="510">
                  <a:moveTo>
                    <a:pt x="546" y="0"/>
                  </a:moveTo>
                  <a:lnTo>
                    <a:pt x="288" y="0"/>
                  </a:lnTo>
                  <a:lnTo>
                    <a:pt x="282" y="6"/>
                  </a:lnTo>
                  <a:lnTo>
                    <a:pt x="270" y="30"/>
                  </a:lnTo>
                  <a:lnTo>
                    <a:pt x="270" y="42"/>
                  </a:lnTo>
                  <a:lnTo>
                    <a:pt x="264" y="54"/>
                  </a:lnTo>
                  <a:lnTo>
                    <a:pt x="264" y="66"/>
                  </a:lnTo>
                  <a:lnTo>
                    <a:pt x="234" y="96"/>
                  </a:lnTo>
                  <a:lnTo>
                    <a:pt x="198" y="96"/>
                  </a:lnTo>
                  <a:lnTo>
                    <a:pt x="186" y="108"/>
                  </a:lnTo>
                  <a:lnTo>
                    <a:pt x="186" y="144"/>
                  </a:lnTo>
                  <a:lnTo>
                    <a:pt x="156" y="174"/>
                  </a:lnTo>
                  <a:lnTo>
                    <a:pt x="156" y="186"/>
                  </a:lnTo>
                  <a:lnTo>
                    <a:pt x="168" y="210"/>
                  </a:lnTo>
                  <a:lnTo>
                    <a:pt x="168" y="222"/>
                  </a:lnTo>
                  <a:lnTo>
                    <a:pt x="156" y="246"/>
                  </a:lnTo>
                  <a:lnTo>
                    <a:pt x="144" y="252"/>
                  </a:lnTo>
                  <a:lnTo>
                    <a:pt x="138" y="252"/>
                  </a:lnTo>
                  <a:lnTo>
                    <a:pt x="132" y="258"/>
                  </a:lnTo>
                  <a:lnTo>
                    <a:pt x="126" y="270"/>
                  </a:lnTo>
                  <a:lnTo>
                    <a:pt x="114" y="282"/>
                  </a:lnTo>
                  <a:lnTo>
                    <a:pt x="102" y="288"/>
                  </a:lnTo>
                  <a:lnTo>
                    <a:pt x="96" y="294"/>
                  </a:lnTo>
                  <a:lnTo>
                    <a:pt x="84" y="300"/>
                  </a:lnTo>
                  <a:lnTo>
                    <a:pt x="78" y="306"/>
                  </a:lnTo>
                  <a:lnTo>
                    <a:pt x="78" y="318"/>
                  </a:lnTo>
                  <a:lnTo>
                    <a:pt x="90" y="324"/>
                  </a:lnTo>
                  <a:lnTo>
                    <a:pt x="78" y="330"/>
                  </a:lnTo>
                  <a:lnTo>
                    <a:pt x="60" y="366"/>
                  </a:lnTo>
                  <a:lnTo>
                    <a:pt x="60" y="384"/>
                  </a:lnTo>
                  <a:lnTo>
                    <a:pt x="48" y="384"/>
                  </a:lnTo>
                  <a:lnTo>
                    <a:pt x="48" y="390"/>
                  </a:lnTo>
                  <a:lnTo>
                    <a:pt x="54" y="396"/>
                  </a:lnTo>
                  <a:lnTo>
                    <a:pt x="54" y="408"/>
                  </a:lnTo>
                  <a:lnTo>
                    <a:pt x="48" y="420"/>
                  </a:lnTo>
                  <a:lnTo>
                    <a:pt x="36" y="426"/>
                  </a:lnTo>
                  <a:lnTo>
                    <a:pt x="24" y="426"/>
                  </a:lnTo>
                  <a:lnTo>
                    <a:pt x="18" y="432"/>
                  </a:lnTo>
                  <a:lnTo>
                    <a:pt x="6" y="456"/>
                  </a:lnTo>
                  <a:lnTo>
                    <a:pt x="0" y="462"/>
                  </a:lnTo>
                  <a:lnTo>
                    <a:pt x="0" y="510"/>
                  </a:lnTo>
                  <a:lnTo>
                    <a:pt x="276" y="510"/>
                  </a:lnTo>
                  <a:lnTo>
                    <a:pt x="282" y="408"/>
                  </a:lnTo>
                  <a:lnTo>
                    <a:pt x="276" y="396"/>
                  </a:lnTo>
                  <a:lnTo>
                    <a:pt x="276" y="378"/>
                  </a:lnTo>
                  <a:lnTo>
                    <a:pt x="282" y="366"/>
                  </a:lnTo>
                  <a:lnTo>
                    <a:pt x="306" y="354"/>
                  </a:lnTo>
                  <a:lnTo>
                    <a:pt x="336" y="354"/>
                  </a:lnTo>
                  <a:lnTo>
                    <a:pt x="348" y="348"/>
                  </a:lnTo>
                  <a:lnTo>
                    <a:pt x="354" y="342"/>
                  </a:lnTo>
                  <a:lnTo>
                    <a:pt x="354" y="150"/>
                  </a:lnTo>
                  <a:lnTo>
                    <a:pt x="366" y="144"/>
                  </a:lnTo>
                  <a:lnTo>
                    <a:pt x="366" y="132"/>
                  </a:lnTo>
                  <a:lnTo>
                    <a:pt x="588" y="126"/>
                  </a:lnTo>
                  <a:lnTo>
                    <a:pt x="588" y="90"/>
                  </a:lnTo>
                  <a:lnTo>
                    <a:pt x="594" y="84"/>
                  </a:lnTo>
                  <a:lnTo>
                    <a:pt x="600" y="0"/>
                  </a:lnTo>
                  <a:lnTo>
                    <a:pt x="546" y="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84" name="Algeria" descr="© INSCALE GmbH, 05.05.2010&#10;http://www.presentationload.com/">
              <a:extLst>
                <a:ext uri="{FF2B5EF4-FFF2-40B4-BE49-F238E27FC236}">
                  <a16:creationId xmlns:a16="http://schemas.microsoft.com/office/drawing/2014/main" id="{30451C85-DBD1-43FD-9D1A-7B0E6DEB7C60}"/>
                </a:ext>
              </a:extLst>
            </p:cNvPr>
            <p:cNvSpPr>
              <a:spLocks/>
            </p:cNvSpPr>
            <p:nvPr/>
          </p:nvSpPr>
          <p:spPr bwMode="gray">
            <a:xfrm>
              <a:off x="5270669" y="3176613"/>
              <a:ext cx="654079" cy="655421"/>
            </a:xfrm>
            <a:custGeom>
              <a:avLst/>
              <a:gdLst>
                <a:gd name="T0" fmla="*/ 2147483647 w 1476"/>
                <a:gd name="T1" fmla="*/ 2147483647 h 1464"/>
                <a:gd name="T2" fmla="*/ 2147483647 w 1476"/>
                <a:gd name="T3" fmla="*/ 2147483647 h 1464"/>
                <a:gd name="T4" fmla="*/ 2147483647 w 1476"/>
                <a:gd name="T5" fmla="*/ 2147483647 h 1464"/>
                <a:gd name="T6" fmla="*/ 2147483647 w 1476"/>
                <a:gd name="T7" fmla="*/ 2147483647 h 1464"/>
                <a:gd name="T8" fmla="*/ 2147483647 w 1476"/>
                <a:gd name="T9" fmla="*/ 2147483647 h 1464"/>
                <a:gd name="T10" fmla="*/ 2147483647 w 1476"/>
                <a:gd name="T11" fmla="*/ 2147483647 h 1464"/>
                <a:gd name="T12" fmla="*/ 2147483647 w 1476"/>
                <a:gd name="T13" fmla="*/ 2147483647 h 1464"/>
                <a:gd name="T14" fmla="*/ 2147483647 w 1476"/>
                <a:gd name="T15" fmla="*/ 2147483647 h 1464"/>
                <a:gd name="T16" fmla="*/ 2147483647 w 1476"/>
                <a:gd name="T17" fmla="*/ 2147483647 h 1464"/>
                <a:gd name="T18" fmla="*/ 2147483647 w 1476"/>
                <a:gd name="T19" fmla="*/ 2147483647 h 1464"/>
                <a:gd name="T20" fmla="*/ 2147483647 w 1476"/>
                <a:gd name="T21" fmla="*/ 2147483647 h 1464"/>
                <a:gd name="T22" fmla="*/ 2147483647 w 1476"/>
                <a:gd name="T23" fmla="*/ 2147483647 h 1464"/>
                <a:gd name="T24" fmla="*/ 2147483647 w 1476"/>
                <a:gd name="T25" fmla="*/ 2147483647 h 1464"/>
                <a:gd name="T26" fmla="*/ 2147483647 w 1476"/>
                <a:gd name="T27" fmla="*/ 2147483647 h 1464"/>
                <a:gd name="T28" fmla="*/ 2147483647 w 1476"/>
                <a:gd name="T29" fmla="*/ 2147483647 h 1464"/>
                <a:gd name="T30" fmla="*/ 2147483647 w 1476"/>
                <a:gd name="T31" fmla="*/ 2147483647 h 1464"/>
                <a:gd name="T32" fmla="*/ 2147483647 w 1476"/>
                <a:gd name="T33" fmla="*/ 2147483647 h 1464"/>
                <a:gd name="T34" fmla="*/ 2147483647 w 1476"/>
                <a:gd name="T35" fmla="*/ 2147483647 h 1464"/>
                <a:gd name="T36" fmla="*/ 2147483647 w 1476"/>
                <a:gd name="T37" fmla="*/ 2147483647 h 1464"/>
                <a:gd name="T38" fmla="*/ 2147483647 w 1476"/>
                <a:gd name="T39" fmla="*/ 2147483647 h 1464"/>
                <a:gd name="T40" fmla="*/ 2147483647 w 1476"/>
                <a:gd name="T41" fmla="*/ 2147483647 h 1464"/>
                <a:gd name="T42" fmla="*/ 2147483647 w 1476"/>
                <a:gd name="T43" fmla="*/ 2147483647 h 1464"/>
                <a:gd name="T44" fmla="*/ 2147483647 w 1476"/>
                <a:gd name="T45" fmla="*/ 2147483647 h 1464"/>
                <a:gd name="T46" fmla="*/ 2147483647 w 1476"/>
                <a:gd name="T47" fmla="*/ 2147483647 h 1464"/>
                <a:gd name="T48" fmla="*/ 2147483647 w 1476"/>
                <a:gd name="T49" fmla="*/ 2147483647 h 1464"/>
                <a:gd name="T50" fmla="*/ 2147483647 w 1476"/>
                <a:gd name="T51" fmla="*/ 2147483647 h 1464"/>
                <a:gd name="T52" fmla="*/ 2147483647 w 1476"/>
                <a:gd name="T53" fmla="*/ 2147483647 h 1464"/>
                <a:gd name="T54" fmla="*/ 2147483647 w 1476"/>
                <a:gd name="T55" fmla="*/ 2147483647 h 1464"/>
                <a:gd name="T56" fmla="*/ 2147483647 w 1476"/>
                <a:gd name="T57" fmla="*/ 2147483647 h 1464"/>
                <a:gd name="T58" fmla="*/ 2147483647 w 1476"/>
                <a:gd name="T59" fmla="*/ 2147483647 h 1464"/>
                <a:gd name="T60" fmla="*/ 2147483647 w 1476"/>
                <a:gd name="T61" fmla="*/ 2147483647 h 1464"/>
                <a:gd name="T62" fmla="*/ 2147483647 w 1476"/>
                <a:gd name="T63" fmla="*/ 2147483647 h 1464"/>
                <a:gd name="T64" fmla="*/ 2147483647 w 1476"/>
                <a:gd name="T65" fmla="*/ 2147483647 h 1464"/>
                <a:gd name="T66" fmla="*/ 2147483647 w 1476"/>
                <a:gd name="T67" fmla="*/ 2147483647 h 1464"/>
                <a:gd name="T68" fmla="*/ 2147483647 w 1476"/>
                <a:gd name="T69" fmla="*/ 2147483647 h 1464"/>
                <a:gd name="T70" fmla="*/ 2147483647 w 1476"/>
                <a:gd name="T71" fmla="*/ 2147483647 h 1464"/>
                <a:gd name="T72" fmla="*/ 2147483647 w 1476"/>
                <a:gd name="T73" fmla="*/ 2147483647 h 1464"/>
                <a:gd name="T74" fmla="*/ 2147483647 w 1476"/>
                <a:gd name="T75" fmla="*/ 2147483647 h 1464"/>
                <a:gd name="T76" fmla="*/ 2147483647 w 1476"/>
                <a:gd name="T77" fmla="*/ 2147483647 h 1464"/>
                <a:gd name="T78" fmla="*/ 2147483647 w 1476"/>
                <a:gd name="T79" fmla="*/ 2147483647 h 1464"/>
                <a:gd name="T80" fmla="*/ 2147483647 w 1476"/>
                <a:gd name="T81" fmla="*/ 2147483647 h 1464"/>
                <a:gd name="T82" fmla="*/ 2147483647 w 1476"/>
                <a:gd name="T83" fmla="*/ 2147483647 h 1464"/>
                <a:gd name="T84" fmla="*/ 2147483647 w 1476"/>
                <a:gd name="T85" fmla="*/ 2147483647 h 1464"/>
                <a:gd name="T86" fmla="*/ 2147483647 w 1476"/>
                <a:gd name="T87" fmla="*/ 2147483647 h 1464"/>
                <a:gd name="T88" fmla="*/ 2147483647 w 1476"/>
                <a:gd name="T89" fmla="*/ 2147483647 h 1464"/>
                <a:gd name="T90" fmla="*/ 2147483647 w 1476"/>
                <a:gd name="T91" fmla="*/ 2147483647 h 1464"/>
                <a:gd name="T92" fmla="*/ 2147483647 w 1476"/>
                <a:gd name="T93" fmla="*/ 2147483647 h 1464"/>
                <a:gd name="T94" fmla="*/ 2147483647 w 1476"/>
                <a:gd name="T95" fmla="*/ 2147483647 h 1464"/>
                <a:gd name="T96" fmla="*/ 2147483647 w 1476"/>
                <a:gd name="T97" fmla="*/ 2147483647 h 1464"/>
                <a:gd name="T98" fmla="*/ 2147483647 w 1476"/>
                <a:gd name="T99" fmla="*/ 2147483647 h 1464"/>
                <a:gd name="T100" fmla="*/ 2147483647 w 1476"/>
                <a:gd name="T101" fmla="*/ 2147483647 h 1464"/>
                <a:gd name="T102" fmla="*/ 2147483647 w 1476"/>
                <a:gd name="T103" fmla="*/ 2147483647 h 1464"/>
                <a:gd name="T104" fmla="*/ 2147483647 w 1476"/>
                <a:gd name="T105" fmla="*/ 2147483647 h 1464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476"/>
                <a:gd name="T160" fmla="*/ 0 h 1464"/>
                <a:gd name="T161" fmla="*/ 1476 w 1476"/>
                <a:gd name="T162" fmla="*/ 1464 h 1464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476" h="1464">
                  <a:moveTo>
                    <a:pt x="360" y="534"/>
                  </a:moveTo>
                  <a:lnTo>
                    <a:pt x="318" y="534"/>
                  </a:lnTo>
                  <a:lnTo>
                    <a:pt x="312" y="546"/>
                  </a:lnTo>
                  <a:lnTo>
                    <a:pt x="306" y="552"/>
                  </a:lnTo>
                  <a:lnTo>
                    <a:pt x="294" y="576"/>
                  </a:lnTo>
                  <a:lnTo>
                    <a:pt x="282" y="588"/>
                  </a:lnTo>
                  <a:lnTo>
                    <a:pt x="258" y="588"/>
                  </a:lnTo>
                  <a:lnTo>
                    <a:pt x="246" y="582"/>
                  </a:lnTo>
                  <a:lnTo>
                    <a:pt x="234" y="582"/>
                  </a:lnTo>
                  <a:lnTo>
                    <a:pt x="228" y="594"/>
                  </a:lnTo>
                  <a:lnTo>
                    <a:pt x="204" y="600"/>
                  </a:lnTo>
                  <a:lnTo>
                    <a:pt x="204" y="606"/>
                  </a:lnTo>
                  <a:lnTo>
                    <a:pt x="198" y="618"/>
                  </a:lnTo>
                  <a:lnTo>
                    <a:pt x="186" y="618"/>
                  </a:lnTo>
                  <a:lnTo>
                    <a:pt x="180" y="612"/>
                  </a:lnTo>
                  <a:lnTo>
                    <a:pt x="168" y="606"/>
                  </a:lnTo>
                  <a:lnTo>
                    <a:pt x="138" y="624"/>
                  </a:lnTo>
                  <a:lnTo>
                    <a:pt x="120" y="624"/>
                  </a:lnTo>
                  <a:lnTo>
                    <a:pt x="120" y="630"/>
                  </a:lnTo>
                  <a:lnTo>
                    <a:pt x="90" y="660"/>
                  </a:lnTo>
                  <a:lnTo>
                    <a:pt x="78" y="666"/>
                  </a:lnTo>
                  <a:lnTo>
                    <a:pt x="72" y="672"/>
                  </a:lnTo>
                  <a:lnTo>
                    <a:pt x="60" y="678"/>
                  </a:lnTo>
                  <a:lnTo>
                    <a:pt x="54" y="708"/>
                  </a:lnTo>
                  <a:lnTo>
                    <a:pt x="54" y="768"/>
                  </a:lnTo>
                  <a:lnTo>
                    <a:pt x="0" y="768"/>
                  </a:lnTo>
                  <a:lnTo>
                    <a:pt x="54" y="768"/>
                  </a:lnTo>
                  <a:lnTo>
                    <a:pt x="54" y="804"/>
                  </a:lnTo>
                  <a:lnTo>
                    <a:pt x="312" y="984"/>
                  </a:lnTo>
                  <a:lnTo>
                    <a:pt x="720" y="1296"/>
                  </a:lnTo>
                  <a:lnTo>
                    <a:pt x="720" y="1320"/>
                  </a:lnTo>
                  <a:lnTo>
                    <a:pt x="744" y="1320"/>
                  </a:lnTo>
                  <a:lnTo>
                    <a:pt x="750" y="1326"/>
                  </a:lnTo>
                  <a:lnTo>
                    <a:pt x="750" y="1344"/>
                  </a:lnTo>
                  <a:lnTo>
                    <a:pt x="762" y="1356"/>
                  </a:lnTo>
                  <a:lnTo>
                    <a:pt x="798" y="1356"/>
                  </a:lnTo>
                  <a:lnTo>
                    <a:pt x="804" y="1386"/>
                  </a:lnTo>
                  <a:lnTo>
                    <a:pt x="810" y="1386"/>
                  </a:lnTo>
                  <a:lnTo>
                    <a:pt x="816" y="1380"/>
                  </a:lnTo>
                  <a:lnTo>
                    <a:pt x="846" y="1380"/>
                  </a:lnTo>
                  <a:lnTo>
                    <a:pt x="858" y="1386"/>
                  </a:lnTo>
                  <a:lnTo>
                    <a:pt x="870" y="1410"/>
                  </a:lnTo>
                  <a:lnTo>
                    <a:pt x="870" y="1428"/>
                  </a:lnTo>
                  <a:lnTo>
                    <a:pt x="852" y="1446"/>
                  </a:lnTo>
                  <a:lnTo>
                    <a:pt x="852" y="1452"/>
                  </a:lnTo>
                  <a:lnTo>
                    <a:pt x="858" y="1458"/>
                  </a:lnTo>
                  <a:lnTo>
                    <a:pt x="870" y="1464"/>
                  </a:lnTo>
                  <a:lnTo>
                    <a:pt x="900" y="1464"/>
                  </a:lnTo>
                  <a:lnTo>
                    <a:pt x="906" y="1458"/>
                  </a:lnTo>
                  <a:lnTo>
                    <a:pt x="924" y="1458"/>
                  </a:lnTo>
                  <a:lnTo>
                    <a:pt x="954" y="1452"/>
                  </a:lnTo>
                  <a:lnTo>
                    <a:pt x="984" y="1440"/>
                  </a:lnTo>
                  <a:lnTo>
                    <a:pt x="1020" y="1434"/>
                  </a:lnTo>
                  <a:lnTo>
                    <a:pt x="1038" y="1434"/>
                  </a:lnTo>
                  <a:lnTo>
                    <a:pt x="1062" y="1416"/>
                  </a:lnTo>
                  <a:lnTo>
                    <a:pt x="1098" y="1386"/>
                  </a:lnTo>
                  <a:lnTo>
                    <a:pt x="1128" y="1350"/>
                  </a:lnTo>
                  <a:lnTo>
                    <a:pt x="1158" y="1326"/>
                  </a:lnTo>
                  <a:lnTo>
                    <a:pt x="1182" y="1314"/>
                  </a:lnTo>
                  <a:lnTo>
                    <a:pt x="1224" y="1284"/>
                  </a:lnTo>
                  <a:lnTo>
                    <a:pt x="1272" y="1248"/>
                  </a:lnTo>
                  <a:lnTo>
                    <a:pt x="1332" y="1206"/>
                  </a:lnTo>
                  <a:lnTo>
                    <a:pt x="1386" y="1170"/>
                  </a:lnTo>
                  <a:lnTo>
                    <a:pt x="1434" y="1134"/>
                  </a:lnTo>
                  <a:lnTo>
                    <a:pt x="1464" y="1110"/>
                  </a:lnTo>
                  <a:lnTo>
                    <a:pt x="1476" y="1104"/>
                  </a:lnTo>
                  <a:lnTo>
                    <a:pt x="1476" y="1098"/>
                  </a:lnTo>
                  <a:lnTo>
                    <a:pt x="1470" y="1092"/>
                  </a:lnTo>
                  <a:lnTo>
                    <a:pt x="1464" y="1080"/>
                  </a:lnTo>
                  <a:lnTo>
                    <a:pt x="1458" y="1062"/>
                  </a:lnTo>
                  <a:lnTo>
                    <a:pt x="1452" y="1050"/>
                  </a:lnTo>
                  <a:lnTo>
                    <a:pt x="1452" y="1044"/>
                  </a:lnTo>
                  <a:lnTo>
                    <a:pt x="1440" y="1032"/>
                  </a:lnTo>
                  <a:lnTo>
                    <a:pt x="1428" y="1032"/>
                  </a:lnTo>
                  <a:lnTo>
                    <a:pt x="1392" y="1014"/>
                  </a:lnTo>
                  <a:lnTo>
                    <a:pt x="1386" y="1014"/>
                  </a:lnTo>
                  <a:lnTo>
                    <a:pt x="1362" y="1026"/>
                  </a:lnTo>
                  <a:lnTo>
                    <a:pt x="1338" y="1002"/>
                  </a:lnTo>
                  <a:lnTo>
                    <a:pt x="1338" y="960"/>
                  </a:lnTo>
                  <a:lnTo>
                    <a:pt x="1332" y="954"/>
                  </a:lnTo>
                  <a:lnTo>
                    <a:pt x="1326" y="942"/>
                  </a:lnTo>
                  <a:lnTo>
                    <a:pt x="1314" y="930"/>
                  </a:lnTo>
                  <a:lnTo>
                    <a:pt x="1308" y="912"/>
                  </a:lnTo>
                  <a:lnTo>
                    <a:pt x="1296" y="900"/>
                  </a:lnTo>
                  <a:lnTo>
                    <a:pt x="1290" y="888"/>
                  </a:lnTo>
                  <a:lnTo>
                    <a:pt x="1290" y="882"/>
                  </a:lnTo>
                  <a:lnTo>
                    <a:pt x="1296" y="876"/>
                  </a:lnTo>
                  <a:lnTo>
                    <a:pt x="1308" y="876"/>
                  </a:lnTo>
                  <a:lnTo>
                    <a:pt x="1320" y="870"/>
                  </a:lnTo>
                  <a:lnTo>
                    <a:pt x="1326" y="864"/>
                  </a:lnTo>
                  <a:lnTo>
                    <a:pt x="1332" y="852"/>
                  </a:lnTo>
                  <a:lnTo>
                    <a:pt x="1332" y="840"/>
                  </a:lnTo>
                  <a:lnTo>
                    <a:pt x="1326" y="834"/>
                  </a:lnTo>
                  <a:lnTo>
                    <a:pt x="1326" y="828"/>
                  </a:lnTo>
                  <a:lnTo>
                    <a:pt x="1320" y="774"/>
                  </a:lnTo>
                  <a:lnTo>
                    <a:pt x="1332" y="750"/>
                  </a:lnTo>
                  <a:lnTo>
                    <a:pt x="1326" y="732"/>
                  </a:lnTo>
                  <a:lnTo>
                    <a:pt x="1326" y="726"/>
                  </a:lnTo>
                  <a:lnTo>
                    <a:pt x="1332" y="720"/>
                  </a:lnTo>
                  <a:lnTo>
                    <a:pt x="1332" y="690"/>
                  </a:lnTo>
                  <a:lnTo>
                    <a:pt x="1338" y="678"/>
                  </a:lnTo>
                  <a:lnTo>
                    <a:pt x="1338" y="672"/>
                  </a:lnTo>
                  <a:lnTo>
                    <a:pt x="1326" y="648"/>
                  </a:lnTo>
                  <a:lnTo>
                    <a:pt x="1302" y="588"/>
                  </a:lnTo>
                  <a:lnTo>
                    <a:pt x="1290" y="570"/>
                  </a:lnTo>
                  <a:lnTo>
                    <a:pt x="1296" y="564"/>
                  </a:lnTo>
                  <a:lnTo>
                    <a:pt x="1308" y="558"/>
                  </a:lnTo>
                  <a:lnTo>
                    <a:pt x="1296" y="528"/>
                  </a:lnTo>
                  <a:lnTo>
                    <a:pt x="1284" y="480"/>
                  </a:lnTo>
                  <a:lnTo>
                    <a:pt x="1278" y="438"/>
                  </a:lnTo>
                  <a:lnTo>
                    <a:pt x="1272" y="414"/>
                  </a:lnTo>
                  <a:lnTo>
                    <a:pt x="1266" y="408"/>
                  </a:lnTo>
                  <a:lnTo>
                    <a:pt x="1260" y="396"/>
                  </a:lnTo>
                  <a:lnTo>
                    <a:pt x="1236" y="384"/>
                  </a:lnTo>
                  <a:lnTo>
                    <a:pt x="1230" y="378"/>
                  </a:lnTo>
                  <a:lnTo>
                    <a:pt x="1224" y="378"/>
                  </a:lnTo>
                  <a:lnTo>
                    <a:pt x="1224" y="336"/>
                  </a:lnTo>
                  <a:lnTo>
                    <a:pt x="1212" y="324"/>
                  </a:lnTo>
                  <a:lnTo>
                    <a:pt x="1194" y="318"/>
                  </a:lnTo>
                  <a:lnTo>
                    <a:pt x="1182" y="318"/>
                  </a:lnTo>
                  <a:lnTo>
                    <a:pt x="1182" y="288"/>
                  </a:lnTo>
                  <a:lnTo>
                    <a:pt x="1170" y="288"/>
                  </a:lnTo>
                  <a:lnTo>
                    <a:pt x="1170" y="246"/>
                  </a:lnTo>
                  <a:lnTo>
                    <a:pt x="1194" y="222"/>
                  </a:lnTo>
                  <a:lnTo>
                    <a:pt x="1218" y="204"/>
                  </a:lnTo>
                  <a:lnTo>
                    <a:pt x="1218" y="198"/>
                  </a:lnTo>
                  <a:lnTo>
                    <a:pt x="1224" y="192"/>
                  </a:lnTo>
                  <a:lnTo>
                    <a:pt x="1224" y="180"/>
                  </a:lnTo>
                  <a:lnTo>
                    <a:pt x="1230" y="168"/>
                  </a:lnTo>
                  <a:lnTo>
                    <a:pt x="1230" y="126"/>
                  </a:lnTo>
                  <a:lnTo>
                    <a:pt x="1224" y="114"/>
                  </a:lnTo>
                  <a:lnTo>
                    <a:pt x="1224" y="78"/>
                  </a:lnTo>
                  <a:lnTo>
                    <a:pt x="1230" y="66"/>
                  </a:lnTo>
                  <a:lnTo>
                    <a:pt x="1230" y="54"/>
                  </a:lnTo>
                  <a:lnTo>
                    <a:pt x="1212" y="48"/>
                  </a:lnTo>
                  <a:lnTo>
                    <a:pt x="1254" y="30"/>
                  </a:lnTo>
                  <a:lnTo>
                    <a:pt x="1254" y="18"/>
                  </a:lnTo>
                  <a:lnTo>
                    <a:pt x="1242" y="18"/>
                  </a:lnTo>
                  <a:lnTo>
                    <a:pt x="1236" y="12"/>
                  </a:lnTo>
                  <a:lnTo>
                    <a:pt x="1224" y="12"/>
                  </a:lnTo>
                  <a:lnTo>
                    <a:pt x="1206" y="24"/>
                  </a:lnTo>
                  <a:lnTo>
                    <a:pt x="1170" y="6"/>
                  </a:lnTo>
                  <a:lnTo>
                    <a:pt x="1152" y="6"/>
                  </a:lnTo>
                  <a:lnTo>
                    <a:pt x="1152" y="18"/>
                  </a:lnTo>
                  <a:lnTo>
                    <a:pt x="1116" y="18"/>
                  </a:lnTo>
                  <a:lnTo>
                    <a:pt x="1092" y="0"/>
                  </a:lnTo>
                  <a:lnTo>
                    <a:pt x="1086" y="30"/>
                  </a:lnTo>
                  <a:lnTo>
                    <a:pt x="1056" y="18"/>
                  </a:lnTo>
                  <a:lnTo>
                    <a:pt x="1026" y="42"/>
                  </a:lnTo>
                  <a:lnTo>
                    <a:pt x="1002" y="30"/>
                  </a:lnTo>
                  <a:lnTo>
                    <a:pt x="984" y="30"/>
                  </a:lnTo>
                  <a:lnTo>
                    <a:pt x="966" y="24"/>
                  </a:lnTo>
                  <a:lnTo>
                    <a:pt x="948" y="24"/>
                  </a:lnTo>
                  <a:lnTo>
                    <a:pt x="924" y="30"/>
                  </a:lnTo>
                  <a:lnTo>
                    <a:pt x="906" y="30"/>
                  </a:lnTo>
                  <a:lnTo>
                    <a:pt x="900" y="36"/>
                  </a:lnTo>
                  <a:lnTo>
                    <a:pt x="888" y="36"/>
                  </a:lnTo>
                  <a:lnTo>
                    <a:pt x="876" y="42"/>
                  </a:lnTo>
                  <a:lnTo>
                    <a:pt x="816" y="42"/>
                  </a:lnTo>
                  <a:lnTo>
                    <a:pt x="810" y="48"/>
                  </a:lnTo>
                  <a:lnTo>
                    <a:pt x="750" y="48"/>
                  </a:lnTo>
                  <a:lnTo>
                    <a:pt x="744" y="54"/>
                  </a:lnTo>
                  <a:lnTo>
                    <a:pt x="726" y="54"/>
                  </a:lnTo>
                  <a:lnTo>
                    <a:pt x="714" y="60"/>
                  </a:lnTo>
                  <a:lnTo>
                    <a:pt x="696" y="66"/>
                  </a:lnTo>
                  <a:lnTo>
                    <a:pt x="684" y="78"/>
                  </a:lnTo>
                  <a:lnTo>
                    <a:pt x="678" y="90"/>
                  </a:lnTo>
                  <a:lnTo>
                    <a:pt x="666" y="102"/>
                  </a:lnTo>
                  <a:lnTo>
                    <a:pt x="666" y="108"/>
                  </a:lnTo>
                  <a:lnTo>
                    <a:pt x="636" y="108"/>
                  </a:lnTo>
                  <a:lnTo>
                    <a:pt x="624" y="114"/>
                  </a:lnTo>
                  <a:lnTo>
                    <a:pt x="606" y="114"/>
                  </a:lnTo>
                  <a:lnTo>
                    <a:pt x="594" y="120"/>
                  </a:lnTo>
                  <a:lnTo>
                    <a:pt x="588" y="126"/>
                  </a:lnTo>
                  <a:lnTo>
                    <a:pt x="588" y="132"/>
                  </a:lnTo>
                  <a:lnTo>
                    <a:pt x="558" y="162"/>
                  </a:lnTo>
                  <a:lnTo>
                    <a:pt x="546" y="168"/>
                  </a:lnTo>
                  <a:lnTo>
                    <a:pt x="522" y="168"/>
                  </a:lnTo>
                  <a:lnTo>
                    <a:pt x="528" y="174"/>
                  </a:lnTo>
                  <a:lnTo>
                    <a:pt x="534" y="186"/>
                  </a:lnTo>
                  <a:lnTo>
                    <a:pt x="546" y="192"/>
                  </a:lnTo>
                  <a:lnTo>
                    <a:pt x="540" y="198"/>
                  </a:lnTo>
                  <a:lnTo>
                    <a:pt x="540" y="210"/>
                  </a:lnTo>
                  <a:lnTo>
                    <a:pt x="552" y="210"/>
                  </a:lnTo>
                  <a:lnTo>
                    <a:pt x="546" y="276"/>
                  </a:lnTo>
                  <a:lnTo>
                    <a:pt x="558" y="294"/>
                  </a:lnTo>
                  <a:lnTo>
                    <a:pt x="546" y="324"/>
                  </a:lnTo>
                  <a:lnTo>
                    <a:pt x="564" y="324"/>
                  </a:lnTo>
                  <a:lnTo>
                    <a:pt x="564" y="354"/>
                  </a:lnTo>
                  <a:lnTo>
                    <a:pt x="588" y="372"/>
                  </a:lnTo>
                  <a:lnTo>
                    <a:pt x="570" y="390"/>
                  </a:lnTo>
                  <a:lnTo>
                    <a:pt x="570" y="402"/>
                  </a:lnTo>
                  <a:lnTo>
                    <a:pt x="516" y="408"/>
                  </a:lnTo>
                  <a:lnTo>
                    <a:pt x="504" y="402"/>
                  </a:lnTo>
                  <a:lnTo>
                    <a:pt x="486" y="402"/>
                  </a:lnTo>
                  <a:lnTo>
                    <a:pt x="486" y="408"/>
                  </a:lnTo>
                  <a:lnTo>
                    <a:pt x="480" y="414"/>
                  </a:lnTo>
                  <a:lnTo>
                    <a:pt x="474" y="408"/>
                  </a:lnTo>
                  <a:lnTo>
                    <a:pt x="462" y="408"/>
                  </a:lnTo>
                  <a:lnTo>
                    <a:pt x="462" y="414"/>
                  </a:lnTo>
                  <a:lnTo>
                    <a:pt x="456" y="420"/>
                  </a:lnTo>
                  <a:lnTo>
                    <a:pt x="456" y="432"/>
                  </a:lnTo>
                  <a:lnTo>
                    <a:pt x="432" y="432"/>
                  </a:lnTo>
                  <a:lnTo>
                    <a:pt x="420" y="438"/>
                  </a:lnTo>
                  <a:lnTo>
                    <a:pt x="396" y="438"/>
                  </a:lnTo>
                  <a:lnTo>
                    <a:pt x="390" y="444"/>
                  </a:lnTo>
                  <a:lnTo>
                    <a:pt x="390" y="456"/>
                  </a:lnTo>
                  <a:lnTo>
                    <a:pt x="396" y="462"/>
                  </a:lnTo>
                  <a:lnTo>
                    <a:pt x="402" y="474"/>
                  </a:lnTo>
                  <a:lnTo>
                    <a:pt x="414" y="492"/>
                  </a:lnTo>
                  <a:lnTo>
                    <a:pt x="390" y="504"/>
                  </a:lnTo>
                  <a:lnTo>
                    <a:pt x="390" y="510"/>
                  </a:lnTo>
                  <a:lnTo>
                    <a:pt x="378" y="522"/>
                  </a:lnTo>
                  <a:lnTo>
                    <a:pt x="366" y="528"/>
                  </a:lnTo>
                  <a:lnTo>
                    <a:pt x="360" y="534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</p:grpSp>
      <p:grpSp>
        <p:nvGrpSpPr>
          <p:cNvPr id="85" name="Central_East_Europe_Middle_East">
            <a:extLst>
              <a:ext uri="{FF2B5EF4-FFF2-40B4-BE49-F238E27FC236}">
                <a16:creationId xmlns:a16="http://schemas.microsoft.com/office/drawing/2014/main" id="{8B691975-7F65-4CC5-9F2B-909278C4896C}"/>
              </a:ext>
            </a:extLst>
          </p:cNvPr>
          <p:cNvGrpSpPr>
            <a:grpSpLocks/>
          </p:cNvGrpSpPr>
          <p:nvPr userDrawn="1"/>
        </p:nvGrpSpPr>
        <p:grpSpPr bwMode="auto">
          <a:xfrm>
            <a:off x="5765800" y="1489075"/>
            <a:ext cx="4367213" cy="2192338"/>
            <a:chOff x="5766095" y="1736525"/>
            <a:chExt cx="4366190" cy="2193004"/>
          </a:xfrm>
        </p:grpSpPr>
        <p:sp>
          <p:nvSpPr>
            <p:cNvPr id="86" name="United Arab Emirates" descr="© INSCALE GmbH, 05.05.2010&#10;http://www.presentationload.com/">
              <a:extLst>
                <a:ext uri="{FF2B5EF4-FFF2-40B4-BE49-F238E27FC236}">
                  <a16:creationId xmlns:a16="http://schemas.microsoft.com/office/drawing/2014/main" id="{FAA9BFF8-4DA7-4567-BA8E-0D5C559510E1}"/>
                </a:ext>
              </a:extLst>
            </p:cNvPr>
            <p:cNvSpPr>
              <a:spLocks/>
            </p:cNvSpPr>
            <p:nvPr/>
          </p:nvSpPr>
          <p:spPr bwMode="gray">
            <a:xfrm>
              <a:off x="7142136" y="3561117"/>
              <a:ext cx="149190" cy="142918"/>
            </a:xfrm>
            <a:custGeom>
              <a:avLst/>
              <a:gdLst>
                <a:gd name="T0" fmla="*/ 2147483647 w 336"/>
                <a:gd name="T1" fmla="*/ 2147483647 h 318"/>
                <a:gd name="T2" fmla="*/ 2147483647 w 336"/>
                <a:gd name="T3" fmla="*/ 2147483647 h 318"/>
                <a:gd name="T4" fmla="*/ 2147483647 w 336"/>
                <a:gd name="T5" fmla="*/ 2147483647 h 318"/>
                <a:gd name="T6" fmla="*/ 2147483647 w 336"/>
                <a:gd name="T7" fmla="*/ 2147483647 h 318"/>
                <a:gd name="T8" fmla="*/ 2147483647 w 336"/>
                <a:gd name="T9" fmla="*/ 2147483647 h 318"/>
                <a:gd name="T10" fmla="*/ 2147483647 w 336"/>
                <a:gd name="T11" fmla="*/ 0 h 318"/>
                <a:gd name="T12" fmla="*/ 2147483647 w 336"/>
                <a:gd name="T13" fmla="*/ 2147483647 h 318"/>
                <a:gd name="T14" fmla="*/ 2147483647 w 336"/>
                <a:gd name="T15" fmla="*/ 2147483647 h 318"/>
                <a:gd name="T16" fmla="*/ 2147483647 w 336"/>
                <a:gd name="T17" fmla="*/ 2147483647 h 318"/>
                <a:gd name="T18" fmla="*/ 2147483647 w 336"/>
                <a:gd name="T19" fmla="*/ 2147483647 h 318"/>
                <a:gd name="T20" fmla="*/ 2147483647 w 336"/>
                <a:gd name="T21" fmla="*/ 2147483647 h 318"/>
                <a:gd name="T22" fmla="*/ 2147483647 w 336"/>
                <a:gd name="T23" fmla="*/ 2147483647 h 318"/>
                <a:gd name="T24" fmla="*/ 2147483647 w 336"/>
                <a:gd name="T25" fmla="*/ 2147483647 h 318"/>
                <a:gd name="T26" fmla="*/ 2147483647 w 336"/>
                <a:gd name="T27" fmla="*/ 2147483647 h 318"/>
                <a:gd name="T28" fmla="*/ 2147483647 w 336"/>
                <a:gd name="T29" fmla="*/ 2147483647 h 318"/>
                <a:gd name="T30" fmla="*/ 2147483647 w 336"/>
                <a:gd name="T31" fmla="*/ 2147483647 h 318"/>
                <a:gd name="T32" fmla="*/ 2147483647 w 336"/>
                <a:gd name="T33" fmla="*/ 2147483647 h 318"/>
                <a:gd name="T34" fmla="*/ 2147483647 w 336"/>
                <a:gd name="T35" fmla="*/ 2147483647 h 318"/>
                <a:gd name="T36" fmla="*/ 0 w 336"/>
                <a:gd name="T37" fmla="*/ 2147483647 h 318"/>
                <a:gd name="T38" fmla="*/ 2147483647 w 336"/>
                <a:gd name="T39" fmla="*/ 2147483647 h 318"/>
                <a:gd name="T40" fmla="*/ 2147483647 w 336"/>
                <a:gd name="T41" fmla="*/ 2147483647 h 318"/>
                <a:gd name="T42" fmla="*/ 2147483647 w 336"/>
                <a:gd name="T43" fmla="*/ 2147483647 h 318"/>
                <a:gd name="T44" fmla="*/ 2147483647 w 336"/>
                <a:gd name="T45" fmla="*/ 2147483647 h 318"/>
                <a:gd name="T46" fmla="*/ 2147483647 w 336"/>
                <a:gd name="T47" fmla="*/ 2147483647 h 318"/>
                <a:gd name="T48" fmla="*/ 2147483647 w 336"/>
                <a:gd name="T49" fmla="*/ 2147483647 h 318"/>
                <a:gd name="T50" fmla="*/ 2147483647 w 336"/>
                <a:gd name="T51" fmla="*/ 2147483647 h 318"/>
                <a:gd name="T52" fmla="*/ 2147483647 w 336"/>
                <a:gd name="T53" fmla="*/ 2147483647 h 318"/>
                <a:gd name="T54" fmla="*/ 2147483647 w 336"/>
                <a:gd name="T55" fmla="*/ 2147483647 h 318"/>
                <a:gd name="T56" fmla="*/ 2147483647 w 336"/>
                <a:gd name="T57" fmla="*/ 2147483647 h 318"/>
                <a:gd name="T58" fmla="*/ 2147483647 w 336"/>
                <a:gd name="T59" fmla="*/ 2147483647 h 318"/>
                <a:gd name="T60" fmla="*/ 2147483647 w 336"/>
                <a:gd name="T61" fmla="*/ 2147483647 h 318"/>
                <a:gd name="T62" fmla="*/ 2147483647 w 336"/>
                <a:gd name="T63" fmla="*/ 2147483647 h 318"/>
                <a:gd name="T64" fmla="*/ 2147483647 w 336"/>
                <a:gd name="T65" fmla="*/ 2147483647 h 318"/>
                <a:gd name="T66" fmla="*/ 2147483647 w 336"/>
                <a:gd name="T67" fmla="*/ 2147483647 h 318"/>
                <a:gd name="T68" fmla="*/ 2147483647 w 336"/>
                <a:gd name="T69" fmla="*/ 2147483647 h 31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336"/>
                <a:gd name="T106" fmla="*/ 0 h 318"/>
                <a:gd name="T107" fmla="*/ 336 w 336"/>
                <a:gd name="T108" fmla="*/ 318 h 318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336" h="318">
                  <a:moveTo>
                    <a:pt x="300" y="120"/>
                  </a:moveTo>
                  <a:lnTo>
                    <a:pt x="306" y="120"/>
                  </a:lnTo>
                  <a:lnTo>
                    <a:pt x="306" y="126"/>
                  </a:lnTo>
                  <a:lnTo>
                    <a:pt x="312" y="138"/>
                  </a:lnTo>
                  <a:lnTo>
                    <a:pt x="336" y="132"/>
                  </a:lnTo>
                  <a:lnTo>
                    <a:pt x="330" y="120"/>
                  </a:lnTo>
                  <a:lnTo>
                    <a:pt x="324" y="102"/>
                  </a:lnTo>
                  <a:lnTo>
                    <a:pt x="324" y="60"/>
                  </a:lnTo>
                  <a:lnTo>
                    <a:pt x="330" y="42"/>
                  </a:lnTo>
                  <a:lnTo>
                    <a:pt x="330" y="6"/>
                  </a:lnTo>
                  <a:lnTo>
                    <a:pt x="324" y="0"/>
                  </a:lnTo>
                  <a:lnTo>
                    <a:pt x="318" y="0"/>
                  </a:lnTo>
                  <a:lnTo>
                    <a:pt x="312" y="6"/>
                  </a:lnTo>
                  <a:lnTo>
                    <a:pt x="306" y="18"/>
                  </a:lnTo>
                  <a:lnTo>
                    <a:pt x="300" y="36"/>
                  </a:lnTo>
                  <a:lnTo>
                    <a:pt x="288" y="60"/>
                  </a:lnTo>
                  <a:lnTo>
                    <a:pt x="282" y="66"/>
                  </a:lnTo>
                  <a:lnTo>
                    <a:pt x="282" y="72"/>
                  </a:lnTo>
                  <a:lnTo>
                    <a:pt x="276" y="72"/>
                  </a:lnTo>
                  <a:lnTo>
                    <a:pt x="264" y="78"/>
                  </a:lnTo>
                  <a:lnTo>
                    <a:pt x="234" y="108"/>
                  </a:lnTo>
                  <a:lnTo>
                    <a:pt x="228" y="120"/>
                  </a:lnTo>
                  <a:lnTo>
                    <a:pt x="216" y="132"/>
                  </a:lnTo>
                  <a:lnTo>
                    <a:pt x="204" y="138"/>
                  </a:lnTo>
                  <a:lnTo>
                    <a:pt x="198" y="150"/>
                  </a:lnTo>
                  <a:lnTo>
                    <a:pt x="198" y="168"/>
                  </a:lnTo>
                  <a:lnTo>
                    <a:pt x="192" y="180"/>
                  </a:lnTo>
                  <a:lnTo>
                    <a:pt x="192" y="186"/>
                  </a:lnTo>
                  <a:lnTo>
                    <a:pt x="186" y="192"/>
                  </a:lnTo>
                  <a:lnTo>
                    <a:pt x="150" y="192"/>
                  </a:lnTo>
                  <a:lnTo>
                    <a:pt x="132" y="186"/>
                  </a:lnTo>
                  <a:lnTo>
                    <a:pt x="90" y="186"/>
                  </a:lnTo>
                  <a:lnTo>
                    <a:pt x="72" y="192"/>
                  </a:lnTo>
                  <a:lnTo>
                    <a:pt x="48" y="204"/>
                  </a:lnTo>
                  <a:lnTo>
                    <a:pt x="24" y="204"/>
                  </a:lnTo>
                  <a:lnTo>
                    <a:pt x="12" y="192"/>
                  </a:lnTo>
                  <a:lnTo>
                    <a:pt x="0" y="186"/>
                  </a:lnTo>
                  <a:lnTo>
                    <a:pt x="0" y="198"/>
                  </a:lnTo>
                  <a:lnTo>
                    <a:pt x="18" y="216"/>
                  </a:lnTo>
                  <a:lnTo>
                    <a:pt x="30" y="240"/>
                  </a:lnTo>
                  <a:lnTo>
                    <a:pt x="54" y="264"/>
                  </a:lnTo>
                  <a:lnTo>
                    <a:pt x="60" y="276"/>
                  </a:lnTo>
                  <a:lnTo>
                    <a:pt x="72" y="282"/>
                  </a:lnTo>
                  <a:lnTo>
                    <a:pt x="78" y="294"/>
                  </a:lnTo>
                  <a:lnTo>
                    <a:pt x="96" y="294"/>
                  </a:lnTo>
                  <a:lnTo>
                    <a:pt x="132" y="300"/>
                  </a:lnTo>
                  <a:lnTo>
                    <a:pt x="228" y="312"/>
                  </a:lnTo>
                  <a:lnTo>
                    <a:pt x="270" y="318"/>
                  </a:lnTo>
                  <a:lnTo>
                    <a:pt x="264" y="306"/>
                  </a:lnTo>
                  <a:lnTo>
                    <a:pt x="258" y="300"/>
                  </a:lnTo>
                  <a:lnTo>
                    <a:pt x="252" y="288"/>
                  </a:lnTo>
                  <a:lnTo>
                    <a:pt x="252" y="276"/>
                  </a:lnTo>
                  <a:lnTo>
                    <a:pt x="258" y="270"/>
                  </a:lnTo>
                  <a:lnTo>
                    <a:pt x="264" y="258"/>
                  </a:lnTo>
                  <a:lnTo>
                    <a:pt x="270" y="252"/>
                  </a:lnTo>
                  <a:lnTo>
                    <a:pt x="276" y="240"/>
                  </a:lnTo>
                  <a:lnTo>
                    <a:pt x="276" y="228"/>
                  </a:lnTo>
                  <a:lnTo>
                    <a:pt x="282" y="216"/>
                  </a:lnTo>
                  <a:lnTo>
                    <a:pt x="282" y="204"/>
                  </a:lnTo>
                  <a:lnTo>
                    <a:pt x="288" y="198"/>
                  </a:lnTo>
                  <a:lnTo>
                    <a:pt x="288" y="192"/>
                  </a:lnTo>
                  <a:lnTo>
                    <a:pt x="300" y="192"/>
                  </a:lnTo>
                  <a:lnTo>
                    <a:pt x="300" y="198"/>
                  </a:lnTo>
                  <a:lnTo>
                    <a:pt x="306" y="198"/>
                  </a:lnTo>
                  <a:lnTo>
                    <a:pt x="306" y="192"/>
                  </a:lnTo>
                  <a:lnTo>
                    <a:pt x="288" y="174"/>
                  </a:lnTo>
                  <a:lnTo>
                    <a:pt x="288" y="144"/>
                  </a:lnTo>
                  <a:lnTo>
                    <a:pt x="294" y="132"/>
                  </a:lnTo>
                  <a:lnTo>
                    <a:pt x="294" y="126"/>
                  </a:lnTo>
                  <a:lnTo>
                    <a:pt x="300" y="120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87" name="Ukraine" descr="© INSCALE GmbH, 05.05.2010&#10;http://www.presentationload.com/">
              <a:extLst>
                <a:ext uri="{FF2B5EF4-FFF2-40B4-BE49-F238E27FC236}">
                  <a16:creationId xmlns:a16="http://schemas.microsoft.com/office/drawing/2014/main" id="{3FF6C660-61EF-4146-8655-9AD9CF32A474}"/>
                </a:ext>
              </a:extLst>
            </p:cNvPr>
            <p:cNvSpPr>
              <a:spLocks/>
            </p:cNvSpPr>
            <p:nvPr/>
          </p:nvSpPr>
          <p:spPr bwMode="gray">
            <a:xfrm>
              <a:off x="6200968" y="2636911"/>
              <a:ext cx="495184" cy="281072"/>
            </a:xfrm>
            <a:custGeom>
              <a:avLst/>
              <a:gdLst>
                <a:gd name="T0" fmla="*/ 2147483647 w 1116"/>
                <a:gd name="T1" fmla="*/ 2147483647 h 624"/>
                <a:gd name="T2" fmla="*/ 2147483647 w 1116"/>
                <a:gd name="T3" fmla="*/ 2147483647 h 624"/>
                <a:gd name="T4" fmla="*/ 2147483647 w 1116"/>
                <a:gd name="T5" fmla="*/ 2147483647 h 624"/>
                <a:gd name="T6" fmla="*/ 2147483647 w 1116"/>
                <a:gd name="T7" fmla="*/ 2147483647 h 624"/>
                <a:gd name="T8" fmla="*/ 2147483647 w 1116"/>
                <a:gd name="T9" fmla="*/ 2147483647 h 624"/>
                <a:gd name="T10" fmla="*/ 2147483647 w 1116"/>
                <a:gd name="T11" fmla="*/ 2147483647 h 624"/>
                <a:gd name="T12" fmla="*/ 2147483647 w 1116"/>
                <a:gd name="T13" fmla="*/ 2147483647 h 624"/>
                <a:gd name="T14" fmla="*/ 2147483647 w 1116"/>
                <a:gd name="T15" fmla="*/ 2147483647 h 624"/>
                <a:gd name="T16" fmla="*/ 2147483647 w 1116"/>
                <a:gd name="T17" fmla="*/ 2147483647 h 624"/>
                <a:gd name="T18" fmla="*/ 2147483647 w 1116"/>
                <a:gd name="T19" fmla="*/ 2147483647 h 624"/>
                <a:gd name="T20" fmla="*/ 2147483647 w 1116"/>
                <a:gd name="T21" fmla="*/ 2147483647 h 624"/>
                <a:gd name="T22" fmla="*/ 2147483647 w 1116"/>
                <a:gd name="T23" fmla="*/ 2147483647 h 624"/>
                <a:gd name="T24" fmla="*/ 2147483647 w 1116"/>
                <a:gd name="T25" fmla="*/ 2147483647 h 624"/>
                <a:gd name="T26" fmla="*/ 2147483647 w 1116"/>
                <a:gd name="T27" fmla="*/ 2147483647 h 624"/>
                <a:gd name="T28" fmla="*/ 2147483647 w 1116"/>
                <a:gd name="T29" fmla="*/ 2147483647 h 624"/>
                <a:gd name="T30" fmla="*/ 2147483647 w 1116"/>
                <a:gd name="T31" fmla="*/ 2147483647 h 624"/>
                <a:gd name="T32" fmla="*/ 2147483647 w 1116"/>
                <a:gd name="T33" fmla="*/ 2147483647 h 624"/>
                <a:gd name="T34" fmla="*/ 2147483647 w 1116"/>
                <a:gd name="T35" fmla="*/ 2147483647 h 624"/>
                <a:gd name="T36" fmla="*/ 2147483647 w 1116"/>
                <a:gd name="T37" fmla="*/ 2147483647 h 624"/>
                <a:gd name="T38" fmla="*/ 2147483647 w 1116"/>
                <a:gd name="T39" fmla="*/ 2147483647 h 624"/>
                <a:gd name="T40" fmla="*/ 2147483647 w 1116"/>
                <a:gd name="T41" fmla="*/ 2147483647 h 624"/>
                <a:gd name="T42" fmla="*/ 2147483647 w 1116"/>
                <a:gd name="T43" fmla="*/ 2147483647 h 624"/>
                <a:gd name="T44" fmla="*/ 2147483647 w 1116"/>
                <a:gd name="T45" fmla="*/ 2147483647 h 624"/>
                <a:gd name="T46" fmla="*/ 2147483647 w 1116"/>
                <a:gd name="T47" fmla="*/ 2147483647 h 624"/>
                <a:gd name="T48" fmla="*/ 2147483647 w 1116"/>
                <a:gd name="T49" fmla="*/ 2147483647 h 624"/>
                <a:gd name="T50" fmla="*/ 2147483647 w 1116"/>
                <a:gd name="T51" fmla="*/ 2147483647 h 624"/>
                <a:gd name="T52" fmla="*/ 2147483647 w 1116"/>
                <a:gd name="T53" fmla="*/ 2147483647 h 624"/>
                <a:gd name="T54" fmla="*/ 2147483647 w 1116"/>
                <a:gd name="T55" fmla="*/ 2147483647 h 624"/>
                <a:gd name="T56" fmla="*/ 2147483647 w 1116"/>
                <a:gd name="T57" fmla="*/ 2147483647 h 624"/>
                <a:gd name="T58" fmla="*/ 2147483647 w 1116"/>
                <a:gd name="T59" fmla="*/ 2147483647 h 624"/>
                <a:gd name="T60" fmla="*/ 2147483647 w 1116"/>
                <a:gd name="T61" fmla="*/ 2147483647 h 624"/>
                <a:gd name="T62" fmla="*/ 2147483647 w 1116"/>
                <a:gd name="T63" fmla="*/ 2147483647 h 624"/>
                <a:gd name="T64" fmla="*/ 2147483647 w 1116"/>
                <a:gd name="T65" fmla="*/ 2147483647 h 624"/>
                <a:gd name="T66" fmla="*/ 2147483647 w 1116"/>
                <a:gd name="T67" fmla="*/ 2147483647 h 624"/>
                <a:gd name="T68" fmla="*/ 2147483647 w 1116"/>
                <a:gd name="T69" fmla="*/ 2147483647 h 624"/>
                <a:gd name="T70" fmla="*/ 2147483647 w 1116"/>
                <a:gd name="T71" fmla="*/ 2147483647 h 624"/>
                <a:gd name="T72" fmla="*/ 2147483647 w 1116"/>
                <a:gd name="T73" fmla="*/ 2147483647 h 624"/>
                <a:gd name="T74" fmla="*/ 2147483647 w 1116"/>
                <a:gd name="T75" fmla="*/ 2147483647 h 624"/>
                <a:gd name="T76" fmla="*/ 2147483647 w 1116"/>
                <a:gd name="T77" fmla="*/ 2147483647 h 624"/>
                <a:gd name="T78" fmla="*/ 2147483647 w 1116"/>
                <a:gd name="T79" fmla="*/ 2147483647 h 624"/>
                <a:gd name="T80" fmla="*/ 2147483647 w 1116"/>
                <a:gd name="T81" fmla="*/ 2147483647 h 624"/>
                <a:gd name="T82" fmla="*/ 2147483647 w 1116"/>
                <a:gd name="T83" fmla="*/ 2147483647 h 624"/>
                <a:gd name="T84" fmla="*/ 2147483647 w 1116"/>
                <a:gd name="T85" fmla="*/ 2147483647 h 624"/>
                <a:gd name="T86" fmla="*/ 2147483647 w 1116"/>
                <a:gd name="T87" fmla="*/ 2147483647 h 624"/>
                <a:gd name="T88" fmla="*/ 2147483647 w 1116"/>
                <a:gd name="T89" fmla="*/ 0 h 624"/>
                <a:gd name="T90" fmla="*/ 2147483647 w 1116"/>
                <a:gd name="T91" fmla="*/ 2147483647 h 624"/>
                <a:gd name="T92" fmla="*/ 2147483647 w 1116"/>
                <a:gd name="T93" fmla="*/ 2147483647 h 624"/>
                <a:gd name="T94" fmla="*/ 2147483647 w 1116"/>
                <a:gd name="T95" fmla="*/ 2147483647 h 624"/>
                <a:gd name="T96" fmla="*/ 2147483647 w 1116"/>
                <a:gd name="T97" fmla="*/ 2147483647 h 624"/>
                <a:gd name="T98" fmla="*/ 2147483647 w 1116"/>
                <a:gd name="T99" fmla="*/ 2147483647 h 624"/>
                <a:gd name="T100" fmla="*/ 2147483647 w 1116"/>
                <a:gd name="T101" fmla="*/ 2147483647 h 624"/>
                <a:gd name="T102" fmla="*/ 2147483647 w 1116"/>
                <a:gd name="T103" fmla="*/ 2147483647 h 624"/>
                <a:gd name="T104" fmla="*/ 2147483647 w 1116"/>
                <a:gd name="T105" fmla="*/ 2147483647 h 624"/>
                <a:gd name="T106" fmla="*/ 2147483647 w 1116"/>
                <a:gd name="T107" fmla="*/ 2147483647 h 624"/>
                <a:gd name="T108" fmla="*/ 2147483647 w 1116"/>
                <a:gd name="T109" fmla="*/ 2147483647 h 624"/>
                <a:gd name="T110" fmla="*/ 2147483647 w 1116"/>
                <a:gd name="T111" fmla="*/ 2147483647 h 624"/>
                <a:gd name="T112" fmla="*/ 2147483647 w 1116"/>
                <a:gd name="T113" fmla="*/ 2147483647 h 624"/>
                <a:gd name="T114" fmla="*/ 2147483647 w 1116"/>
                <a:gd name="T115" fmla="*/ 2147483647 h 624"/>
                <a:gd name="T116" fmla="*/ 2147483647 w 1116"/>
                <a:gd name="T117" fmla="*/ 2147483647 h 62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116"/>
                <a:gd name="T178" fmla="*/ 0 h 624"/>
                <a:gd name="T179" fmla="*/ 1116 w 1116"/>
                <a:gd name="T180" fmla="*/ 624 h 62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116" h="624">
                  <a:moveTo>
                    <a:pt x="24" y="324"/>
                  </a:moveTo>
                  <a:lnTo>
                    <a:pt x="30" y="324"/>
                  </a:lnTo>
                  <a:lnTo>
                    <a:pt x="36" y="330"/>
                  </a:lnTo>
                  <a:lnTo>
                    <a:pt x="48" y="330"/>
                  </a:lnTo>
                  <a:lnTo>
                    <a:pt x="54" y="336"/>
                  </a:lnTo>
                  <a:lnTo>
                    <a:pt x="78" y="336"/>
                  </a:lnTo>
                  <a:lnTo>
                    <a:pt x="84" y="342"/>
                  </a:lnTo>
                  <a:lnTo>
                    <a:pt x="108" y="342"/>
                  </a:lnTo>
                  <a:lnTo>
                    <a:pt x="114" y="348"/>
                  </a:lnTo>
                  <a:lnTo>
                    <a:pt x="126" y="342"/>
                  </a:lnTo>
                  <a:lnTo>
                    <a:pt x="132" y="342"/>
                  </a:lnTo>
                  <a:lnTo>
                    <a:pt x="144" y="336"/>
                  </a:lnTo>
                  <a:lnTo>
                    <a:pt x="150" y="336"/>
                  </a:lnTo>
                  <a:lnTo>
                    <a:pt x="174" y="360"/>
                  </a:lnTo>
                  <a:lnTo>
                    <a:pt x="186" y="360"/>
                  </a:lnTo>
                  <a:lnTo>
                    <a:pt x="198" y="348"/>
                  </a:lnTo>
                  <a:lnTo>
                    <a:pt x="198" y="342"/>
                  </a:lnTo>
                  <a:lnTo>
                    <a:pt x="222" y="348"/>
                  </a:lnTo>
                  <a:lnTo>
                    <a:pt x="228" y="336"/>
                  </a:lnTo>
                  <a:lnTo>
                    <a:pt x="234" y="342"/>
                  </a:lnTo>
                  <a:lnTo>
                    <a:pt x="252" y="342"/>
                  </a:lnTo>
                  <a:lnTo>
                    <a:pt x="258" y="336"/>
                  </a:lnTo>
                  <a:lnTo>
                    <a:pt x="258" y="330"/>
                  </a:lnTo>
                  <a:lnTo>
                    <a:pt x="270" y="318"/>
                  </a:lnTo>
                  <a:lnTo>
                    <a:pt x="282" y="318"/>
                  </a:lnTo>
                  <a:lnTo>
                    <a:pt x="288" y="306"/>
                  </a:lnTo>
                  <a:lnTo>
                    <a:pt x="294" y="306"/>
                  </a:lnTo>
                  <a:lnTo>
                    <a:pt x="306" y="312"/>
                  </a:lnTo>
                  <a:lnTo>
                    <a:pt x="318" y="312"/>
                  </a:lnTo>
                  <a:lnTo>
                    <a:pt x="318" y="306"/>
                  </a:lnTo>
                  <a:lnTo>
                    <a:pt x="324" y="306"/>
                  </a:lnTo>
                  <a:lnTo>
                    <a:pt x="336" y="300"/>
                  </a:lnTo>
                  <a:lnTo>
                    <a:pt x="342" y="300"/>
                  </a:lnTo>
                  <a:lnTo>
                    <a:pt x="354" y="312"/>
                  </a:lnTo>
                  <a:lnTo>
                    <a:pt x="360" y="312"/>
                  </a:lnTo>
                  <a:lnTo>
                    <a:pt x="360" y="318"/>
                  </a:lnTo>
                  <a:lnTo>
                    <a:pt x="402" y="318"/>
                  </a:lnTo>
                  <a:lnTo>
                    <a:pt x="408" y="324"/>
                  </a:lnTo>
                  <a:lnTo>
                    <a:pt x="408" y="336"/>
                  </a:lnTo>
                  <a:lnTo>
                    <a:pt x="426" y="336"/>
                  </a:lnTo>
                  <a:lnTo>
                    <a:pt x="438" y="342"/>
                  </a:lnTo>
                  <a:lnTo>
                    <a:pt x="444" y="348"/>
                  </a:lnTo>
                  <a:lnTo>
                    <a:pt x="450" y="360"/>
                  </a:lnTo>
                  <a:lnTo>
                    <a:pt x="444" y="366"/>
                  </a:lnTo>
                  <a:lnTo>
                    <a:pt x="444" y="390"/>
                  </a:lnTo>
                  <a:lnTo>
                    <a:pt x="456" y="384"/>
                  </a:lnTo>
                  <a:lnTo>
                    <a:pt x="462" y="384"/>
                  </a:lnTo>
                  <a:lnTo>
                    <a:pt x="468" y="390"/>
                  </a:lnTo>
                  <a:lnTo>
                    <a:pt x="462" y="396"/>
                  </a:lnTo>
                  <a:lnTo>
                    <a:pt x="462" y="414"/>
                  </a:lnTo>
                  <a:lnTo>
                    <a:pt x="474" y="414"/>
                  </a:lnTo>
                  <a:lnTo>
                    <a:pt x="480" y="420"/>
                  </a:lnTo>
                  <a:lnTo>
                    <a:pt x="492" y="420"/>
                  </a:lnTo>
                  <a:lnTo>
                    <a:pt x="498" y="426"/>
                  </a:lnTo>
                  <a:lnTo>
                    <a:pt x="498" y="456"/>
                  </a:lnTo>
                  <a:lnTo>
                    <a:pt x="492" y="456"/>
                  </a:lnTo>
                  <a:lnTo>
                    <a:pt x="480" y="462"/>
                  </a:lnTo>
                  <a:lnTo>
                    <a:pt x="462" y="462"/>
                  </a:lnTo>
                  <a:lnTo>
                    <a:pt x="456" y="456"/>
                  </a:lnTo>
                  <a:lnTo>
                    <a:pt x="438" y="456"/>
                  </a:lnTo>
                  <a:lnTo>
                    <a:pt x="432" y="462"/>
                  </a:lnTo>
                  <a:lnTo>
                    <a:pt x="432" y="468"/>
                  </a:lnTo>
                  <a:lnTo>
                    <a:pt x="438" y="468"/>
                  </a:lnTo>
                  <a:lnTo>
                    <a:pt x="450" y="474"/>
                  </a:lnTo>
                  <a:lnTo>
                    <a:pt x="456" y="480"/>
                  </a:lnTo>
                  <a:lnTo>
                    <a:pt x="438" y="492"/>
                  </a:lnTo>
                  <a:lnTo>
                    <a:pt x="432" y="498"/>
                  </a:lnTo>
                  <a:lnTo>
                    <a:pt x="420" y="504"/>
                  </a:lnTo>
                  <a:lnTo>
                    <a:pt x="414" y="504"/>
                  </a:lnTo>
                  <a:lnTo>
                    <a:pt x="414" y="516"/>
                  </a:lnTo>
                  <a:lnTo>
                    <a:pt x="420" y="522"/>
                  </a:lnTo>
                  <a:lnTo>
                    <a:pt x="420" y="534"/>
                  </a:lnTo>
                  <a:lnTo>
                    <a:pt x="396" y="540"/>
                  </a:lnTo>
                  <a:lnTo>
                    <a:pt x="390" y="528"/>
                  </a:lnTo>
                  <a:lnTo>
                    <a:pt x="390" y="516"/>
                  </a:lnTo>
                  <a:lnTo>
                    <a:pt x="390" y="528"/>
                  </a:lnTo>
                  <a:lnTo>
                    <a:pt x="396" y="540"/>
                  </a:lnTo>
                  <a:lnTo>
                    <a:pt x="396" y="546"/>
                  </a:lnTo>
                  <a:lnTo>
                    <a:pt x="408" y="552"/>
                  </a:lnTo>
                  <a:lnTo>
                    <a:pt x="438" y="552"/>
                  </a:lnTo>
                  <a:lnTo>
                    <a:pt x="444" y="546"/>
                  </a:lnTo>
                  <a:lnTo>
                    <a:pt x="450" y="546"/>
                  </a:lnTo>
                  <a:lnTo>
                    <a:pt x="456" y="540"/>
                  </a:lnTo>
                  <a:lnTo>
                    <a:pt x="474" y="540"/>
                  </a:lnTo>
                  <a:lnTo>
                    <a:pt x="480" y="534"/>
                  </a:lnTo>
                  <a:lnTo>
                    <a:pt x="486" y="534"/>
                  </a:lnTo>
                  <a:lnTo>
                    <a:pt x="480" y="528"/>
                  </a:lnTo>
                  <a:lnTo>
                    <a:pt x="486" y="528"/>
                  </a:lnTo>
                  <a:lnTo>
                    <a:pt x="492" y="522"/>
                  </a:lnTo>
                  <a:lnTo>
                    <a:pt x="510" y="516"/>
                  </a:lnTo>
                  <a:lnTo>
                    <a:pt x="522" y="510"/>
                  </a:lnTo>
                  <a:lnTo>
                    <a:pt x="528" y="504"/>
                  </a:lnTo>
                  <a:lnTo>
                    <a:pt x="534" y="492"/>
                  </a:lnTo>
                  <a:lnTo>
                    <a:pt x="540" y="486"/>
                  </a:lnTo>
                  <a:lnTo>
                    <a:pt x="546" y="474"/>
                  </a:lnTo>
                  <a:lnTo>
                    <a:pt x="552" y="468"/>
                  </a:lnTo>
                  <a:lnTo>
                    <a:pt x="552" y="462"/>
                  </a:lnTo>
                  <a:lnTo>
                    <a:pt x="582" y="450"/>
                  </a:lnTo>
                  <a:lnTo>
                    <a:pt x="600" y="438"/>
                  </a:lnTo>
                  <a:lnTo>
                    <a:pt x="612" y="444"/>
                  </a:lnTo>
                  <a:lnTo>
                    <a:pt x="624" y="444"/>
                  </a:lnTo>
                  <a:lnTo>
                    <a:pt x="636" y="450"/>
                  </a:lnTo>
                  <a:lnTo>
                    <a:pt x="654" y="450"/>
                  </a:lnTo>
                  <a:lnTo>
                    <a:pt x="666" y="438"/>
                  </a:lnTo>
                  <a:lnTo>
                    <a:pt x="648" y="462"/>
                  </a:lnTo>
                  <a:lnTo>
                    <a:pt x="624" y="462"/>
                  </a:lnTo>
                  <a:lnTo>
                    <a:pt x="630" y="468"/>
                  </a:lnTo>
                  <a:lnTo>
                    <a:pt x="642" y="474"/>
                  </a:lnTo>
                  <a:lnTo>
                    <a:pt x="654" y="486"/>
                  </a:lnTo>
                  <a:lnTo>
                    <a:pt x="726" y="486"/>
                  </a:lnTo>
                  <a:lnTo>
                    <a:pt x="738" y="504"/>
                  </a:lnTo>
                  <a:lnTo>
                    <a:pt x="726" y="510"/>
                  </a:lnTo>
                  <a:lnTo>
                    <a:pt x="720" y="516"/>
                  </a:lnTo>
                  <a:lnTo>
                    <a:pt x="684" y="534"/>
                  </a:lnTo>
                  <a:lnTo>
                    <a:pt x="678" y="540"/>
                  </a:lnTo>
                  <a:lnTo>
                    <a:pt x="678" y="546"/>
                  </a:lnTo>
                  <a:lnTo>
                    <a:pt x="684" y="546"/>
                  </a:lnTo>
                  <a:lnTo>
                    <a:pt x="690" y="552"/>
                  </a:lnTo>
                  <a:lnTo>
                    <a:pt x="720" y="552"/>
                  </a:lnTo>
                  <a:lnTo>
                    <a:pt x="732" y="558"/>
                  </a:lnTo>
                  <a:lnTo>
                    <a:pt x="744" y="570"/>
                  </a:lnTo>
                  <a:lnTo>
                    <a:pt x="744" y="594"/>
                  </a:lnTo>
                  <a:lnTo>
                    <a:pt x="738" y="606"/>
                  </a:lnTo>
                  <a:lnTo>
                    <a:pt x="738" y="618"/>
                  </a:lnTo>
                  <a:lnTo>
                    <a:pt x="756" y="618"/>
                  </a:lnTo>
                  <a:lnTo>
                    <a:pt x="768" y="624"/>
                  </a:lnTo>
                  <a:lnTo>
                    <a:pt x="780" y="624"/>
                  </a:lnTo>
                  <a:lnTo>
                    <a:pt x="780" y="618"/>
                  </a:lnTo>
                  <a:lnTo>
                    <a:pt x="792" y="606"/>
                  </a:lnTo>
                  <a:lnTo>
                    <a:pt x="804" y="600"/>
                  </a:lnTo>
                  <a:lnTo>
                    <a:pt x="810" y="594"/>
                  </a:lnTo>
                  <a:lnTo>
                    <a:pt x="840" y="594"/>
                  </a:lnTo>
                  <a:lnTo>
                    <a:pt x="858" y="576"/>
                  </a:lnTo>
                  <a:lnTo>
                    <a:pt x="858" y="570"/>
                  </a:lnTo>
                  <a:lnTo>
                    <a:pt x="864" y="564"/>
                  </a:lnTo>
                  <a:lnTo>
                    <a:pt x="870" y="564"/>
                  </a:lnTo>
                  <a:lnTo>
                    <a:pt x="882" y="576"/>
                  </a:lnTo>
                  <a:lnTo>
                    <a:pt x="918" y="570"/>
                  </a:lnTo>
                  <a:lnTo>
                    <a:pt x="918" y="552"/>
                  </a:lnTo>
                  <a:lnTo>
                    <a:pt x="930" y="540"/>
                  </a:lnTo>
                  <a:lnTo>
                    <a:pt x="900" y="540"/>
                  </a:lnTo>
                  <a:lnTo>
                    <a:pt x="894" y="546"/>
                  </a:lnTo>
                  <a:lnTo>
                    <a:pt x="882" y="552"/>
                  </a:lnTo>
                  <a:lnTo>
                    <a:pt x="852" y="552"/>
                  </a:lnTo>
                  <a:lnTo>
                    <a:pt x="846" y="546"/>
                  </a:lnTo>
                  <a:lnTo>
                    <a:pt x="834" y="540"/>
                  </a:lnTo>
                  <a:lnTo>
                    <a:pt x="828" y="534"/>
                  </a:lnTo>
                  <a:lnTo>
                    <a:pt x="828" y="522"/>
                  </a:lnTo>
                  <a:lnTo>
                    <a:pt x="822" y="516"/>
                  </a:lnTo>
                  <a:lnTo>
                    <a:pt x="810" y="516"/>
                  </a:lnTo>
                  <a:lnTo>
                    <a:pt x="786" y="498"/>
                  </a:lnTo>
                  <a:lnTo>
                    <a:pt x="750" y="492"/>
                  </a:lnTo>
                  <a:lnTo>
                    <a:pt x="744" y="480"/>
                  </a:lnTo>
                  <a:lnTo>
                    <a:pt x="810" y="480"/>
                  </a:lnTo>
                  <a:lnTo>
                    <a:pt x="822" y="474"/>
                  </a:lnTo>
                  <a:lnTo>
                    <a:pt x="834" y="462"/>
                  </a:lnTo>
                  <a:lnTo>
                    <a:pt x="846" y="468"/>
                  </a:lnTo>
                  <a:lnTo>
                    <a:pt x="852" y="462"/>
                  </a:lnTo>
                  <a:lnTo>
                    <a:pt x="864" y="456"/>
                  </a:lnTo>
                  <a:lnTo>
                    <a:pt x="870" y="450"/>
                  </a:lnTo>
                  <a:lnTo>
                    <a:pt x="882" y="444"/>
                  </a:lnTo>
                  <a:lnTo>
                    <a:pt x="906" y="444"/>
                  </a:lnTo>
                  <a:lnTo>
                    <a:pt x="918" y="438"/>
                  </a:lnTo>
                  <a:lnTo>
                    <a:pt x="930" y="438"/>
                  </a:lnTo>
                  <a:lnTo>
                    <a:pt x="978" y="408"/>
                  </a:lnTo>
                  <a:lnTo>
                    <a:pt x="1014" y="408"/>
                  </a:lnTo>
                  <a:lnTo>
                    <a:pt x="1014" y="372"/>
                  </a:lnTo>
                  <a:lnTo>
                    <a:pt x="1032" y="372"/>
                  </a:lnTo>
                  <a:lnTo>
                    <a:pt x="1038" y="366"/>
                  </a:lnTo>
                  <a:lnTo>
                    <a:pt x="1038" y="360"/>
                  </a:lnTo>
                  <a:lnTo>
                    <a:pt x="1050" y="348"/>
                  </a:lnTo>
                  <a:lnTo>
                    <a:pt x="1080" y="348"/>
                  </a:lnTo>
                  <a:lnTo>
                    <a:pt x="1092" y="342"/>
                  </a:lnTo>
                  <a:lnTo>
                    <a:pt x="1104" y="342"/>
                  </a:lnTo>
                  <a:lnTo>
                    <a:pt x="1116" y="330"/>
                  </a:lnTo>
                  <a:lnTo>
                    <a:pt x="1116" y="324"/>
                  </a:lnTo>
                  <a:lnTo>
                    <a:pt x="1110" y="312"/>
                  </a:lnTo>
                  <a:lnTo>
                    <a:pt x="1110" y="300"/>
                  </a:lnTo>
                  <a:lnTo>
                    <a:pt x="1098" y="294"/>
                  </a:lnTo>
                  <a:lnTo>
                    <a:pt x="1086" y="282"/>
                  </a:lnTo>
                  <a:lnTo>
                    <a:pt x="1092" y="276"/>
                  </a:lnTo>
                  <a:lnTo>
                    <a:pt x="1110" y="276"/>
                  </a:lnTo>
                  <a:lnTo>
                    <a:pt x="1116" y="270"/>
                  </a:lnTo>
                  <a:lnTo>
                    <a:pt x="1110" y="264"/>
                  </a:lnTo>
                  <a:lnTo>
                    <a:pt x="1104" y="264"/>
                  </a:lnTo>
                  <a:lnTo>
                    <a:pt x="1098" y="258"/>
                  </a:lnTo>
                  <a:lnTo>
                    <a:pt x="1092" y="258"/>
                  </a:lnTo>
                  <a:lnTo>
                    <a:pt x="1110" y="246"/>
                  </a:lnTo>
                  <a:lnTo>
                    <a:pt x="1110" y="222"/>
                  </a:lnTo>
                  <a:lnTo>
                    <a:pt x="1104" y="216"/>
                  </a:lnTo>
                  <a:lnTo>
                    <a:pt x="1080" y="216"/>
                  </a:lnTo>
                  <a:lnTo>
                    <a:pt x="1062" y="204"/>
                  </a:lnTo>
                  <a:lnTo>
                    <a:pt x="1056" y="198"/>
                  </a:lnTo>
                  <a:lnTo>
                    <a:pt x="1056" y="192"/>
                  </a:lnTo>
                  <a:lnTo>
                    <a:pt x="1014" y="192"/>
                  </a:lnTo>
                  <a:lnTo>
                    <a:pt x="1002" y="186"/>
                  </a:lnTo>
                  <a:lnTo>
                    <a:pt x="996" y="180"/>
                  </a:lnTo>
                  <a:lnTo>
                    <a:pt x="978" y="180"/>
                  </a:lnTo>
                  <a:lnTo>
                    <a:pt x="966" y="186"/>
                  </a:lnTo>
                  <a:lnTo>
                    <a:pt x="942" y="162"/>
                  </a:lnTo>
                  <a:lnTo>
                    <a:pt x="936" y="150"/>
                  </a:lnTo>
                  <a:lnTo>
                    <a:pt x="924" y="150"/>
                  </a:lnTo>
                  <a:lnTo>
                    <a:pt x="918" y="156"/>
                  </a:lnTo>
                  <a:lnTo>
                    <a:pt x="918" y="162"/>
                  </a:lnTo>
                  <a:lnTo>
                    <a:pt x="912" y="156"/>
                  </a:lnTo>
                  <a:lnTo>
                    <a:pt x="864" y="156"/>
                  </a:lnTo>
                  <a:lnTo>
                    <a:pt x="858" y="150"/>
                  </a:lnTo>
                  <a:lnTo>
                    <a:pt x="846" y="150"/>
                  </a:lnTo>
                  <a:lnTo>
                    <a:pt x="840" y="144"/>
                  </a:lnTo>
                  <a:lnTo>
                    <a:pt x="816" y="150"/>
                  </a:lnTo>
                  <a:lnTo>
                    <a:pt x="810" y="150"/>
                  </a:lnTo>
                  <a:lnTo>
                    <a:pt x="798" y="102"/>
                  </a:lnTo>
                  <a:lnTo>
                    <a:pt x="756" y="84"/>
                  </a:lnTo>
                  <a:lnTo>
                    <a:pt x="720" y="84"/>
                  </a:lnTo>
                  <a:lnTo>
                    <a:pt x="720" y="66"/>
                  </a:lnTo>
                  <a:lnTo>
                    <a:pt x="714" y="48"/>
                  </a:lnTo>
                  <a:lnTo>
                    <a:pt x="720" y="48"/>
                  </a:lnTo>
                  <a:lnTo>
                    <a:pt x="726" y="42"/>
                  </a:lnTo>
                  <a:lnTo>
                    <a:pt x="726" y="30"/>
                  </a:lnTo>
                  <a:lnTo>
                    <a:pt x="720" y="30"/>
                  </a:lnTo>
                  <a:lnTo>
                    <a:pt x="708" y="24"/>
                  </a:lnTo>
                  <a:lnTo>
                    <a:pt x="702" y="18"/>
                  </a:lnTo>
                  <a:lnTo>
                    <a:pt x="696" y="18"/>
                  </a:lnTo>
                  <a:lnTo>
                    <a:pt x="690" y="0"/>
                  </a:lnTo>
                  <a:lnTo>
                    <a:pt x="642" y="0"/>
                  </a:lnTo>
                  <a:lnTo>
                    <a:pt x="630" y="6"/>
                  </a:lnTo>
                  <a:lnTo>
                    <a:pt x="600" y="6"/>
                  </a:lnTo>
                  <a:lnTo>
                    <a:pt x="600" y="18"/>
                  </a:lnTo>
                  <a:lnTo>
                    <a:pt x="594" y="24"/>
                  </a:lnTo>
                  <a:lnTo>
                    <a:pt x="558" y="24"/>
                  </a:lnTo>
                  <a:lnTo>
                    <a:pt x="546" y="18"/>
                  </a:lnTo>
                  <a:lnTo>
                    <a:pt x="516" y="18"/>
                  </a:lnTo>
                  <a:lnTo>
                    <a:pt x="510" y="30"/>
                  </a:lnTo>
                  <a:lnTo>
                    <a:pt x="498" y="36"/>
                  </a:lnTo>
                  <a:lnTo>
                    <a:pt x="492" y="42"/>
                  </a:lnTo>
                  <a:lnTo>
                    <a:pt x="486" y="54"/>
                  </a:lnTo>
                  <a:lnTo>
                    <a:pt x="492" y="60"/>
                  </a:lnTo>
                  <a:lnTo>
                    <a:pt x="492" y="72"/>
                  </a:lnTo>
                  <a:lnTo>
                    <a:pt x="486" y="78"/>
                  </a:lnTo>
                  <a:lnTo>
                    <a:pt x="468" y="78"/>
                  </a:lnTo>
                  <a:lnTo>
                    <a:pt x="462" y="72"/>
                  </a:lnTo>
                  <a:lnTo>
                    <a:pt x="438" y="72"/>
                  </a:lnTo>
                  <a:lnTo>
                    <a:pt x="426" y="78"/>
                  </a:lnTo>
                  <a:lnTo>
                    <a:pt x="420" y="78"/>
                  </a:lnTo>
                  <a:lnTo>
                    <a:pt x="420" y="66"/>
                  </a:lnTo>
                  <a:lnTo>
                    <a:pt x="414" y="60"/>
                  </a:lnTo>
                  <a:lnTo>
                    <a:pt x="396" y="60"/>
                  </a:lnTo>
                  <a:lnTo>
                    <a:pt x="390" y="66"/>
                  </a:lnTo>
                  <a:lnTo>
                    <a:pt x="390" y="72"/>
                  </a:lnTo>
                  <a:lnTo>
                    <a:pt x="378" y="60"/>
                  </a:lnTo>
                  <a:lnTo>
                    <a:pt x="366" y="66"/>
                  </a:lnTo>
                  <a:lnTo>
                    <a:pt x="360" y="60"/>
                  </a:lnTo>
                  <a:lnTo>
                    <a:pt x="342" y="66"/>
                  </a:lnTo>
                  <a:lnTo>
                    <a:pt x="336" y="54"/>
                  </a:lnTo>
                  <a:lnTo>
                    <a:pt x="324" y="66"/>
                  </a:lnTo>
                  <a:lnTo>
                    <a:pt x="306" y="54"/>
                  </a:lnTo>
                  <a:lnTo>
                    <a:pt x="300" y="60"/>
                  </a:lnTo>
                  <a:lnTo>
                    <a:pt x="282" y="48"/>
                  </a:lnTo>
                  <a:lnTo>
                    <a:pt x="258" y="42"/>
                  </a:lnTo>
                  <a:lnTo>
                    <a:pt x="222" y="42"/>
                  </a:lnTo>
                  <a:lnTo>
                    <a:pt x="216" y="36"/>
                  </a:lnTo>
                  <a:lnTo>
                    <a:pt x="216" y="30"/>
                  </a:lnTo>
                  <a:lnTo>
                    <a:pt x="168" y="30"/>
                  </a:lnTo>
                  <a:lnTo>
                    <a:pt x="162" y="36"/>
                  </a:lnTo>
                  <a:lnTo>
                    <a:pt x="150" y="42"/>
                  </a:lnTo>
                  <a:lnTo>
                    <a:pt x="114" y="42"/>
                  </a:lnTo>
                  <a:lnTo>
                    <a:pt x="114" y="48"/>
                  </a:lnTo>
                  <a:lnTo>
                    <a:pt x="96" y="66"/>
                  </a:lnTo>
                  <a:lnTo>
                    <a:pt x="78" y="66"/>
                  </a:lnTo>
                  <a:lnTo>
                    <a:pt x="66" y="60"/>
                  </a:lnTo>
                  <a:lnTo>
                    <a:pt x="72" y="78"/>
                  </a:lnTo>
                  <a:lnTo>
                    <a:pt x="90" y="96"/>
                  </a:lnTo>
                  <a:lnTo>
                    <a:pt x="90" y="102"/>
                  </a:lnTo>
                  <a:lnTo>
                    <a:pt x="102" y="108"/>
                  </a:lnTo>
                  <a:lnTo>
                    <a:pt x="108" y="114"/>
                  </a:lnTo>
                  <a:lnTo>
                    <a:pt x="102" y="126"/>
                  </a:lnTo>
                  <a:lnTo>
                    <a:pt x="108" y="132"/>
                  </a:lnTo>
                  <a:lnTo>
                    <a:pt x="108" y="138"/>
                  </a:lnTo>
                  <a:lnTo>
                    <a:pt x="114" y="144"/>
                  </a:lnTo>
                  <a:lnTo>
                    <a:pt x="108" y="150"/>
                  </a:lnTo>
                  <a:lnTo>
                    <a:pt x="102" y="150"/>
                  </a:lnTo>
                  <a:lnTo>
                    <a:pt x="96" y="156"/>
                  </a:lnTo>
                  <a:lnTo>
                    <a:pt x="84" y="156"/>
                  </a:lnTo>
                  <a:lnTo>
                    <a:pt x="30" y="204"/>
                  </a:lnTo>
                  <a:lnTo>
                    <a:pt x="30" y="246"/>
                  </a:lnTo>
                  <a:lnTo>
                    <a:pt x="42" y="258"/>
                  </a:lnTo>
                  <a:lnTo>
                    <a:pt x="18" y="258"/>
                  </a:lnTo>
                  <a:lnTo>
                    <a:pt x="18" y="270"/>
                  </a:lnTo>
                  <a:lnTo>
                    <a:pt x="12" y="276"/>
                  </a:lnTo>
                  <a:lnTo>
                    <a:pt x="12" y="282"/>
                  </a:lnTo>
                  <a:lnTo>
                    <a:pt x="6" y="288"/>
                  </a:lnTo>
                  <a:lnTo>
                    <a:pt x="0" y="288"/>
                  </a:lnTo>
                  <a:lnTo>
                    <a:pt x="0" y="306"/>
                  </a:lnTo>
                  <a:lnTo>
                    <a:pt x="6" y="306"/>
                  </a:lnTo>
                  <a:lnTo>
                    <a:pt x="24" y="324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88" name="Turkey" descr="© INSCALE GmbH, 05.05.2010&#10;http://www.presentationload.com/">
              <a:extLst>
                <a:ext uri="{FF2B5EF4-FFF2-40B4-BE49-F238E27FC236}">
                  <a16:creationId xmlns:a16="http://schemas.microsoft.com/office/drawing/2014/main" id="{7E8DAFDE-6D2A-4E1E-BFE7-9934D4E6C9E9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6302544" y="2995795"/>
              <a:ext cx="588825" cy="227081"/>
            </a:xfrm>
            <a:custGeom>
              <a:avLst/>
              <a:gdLst>
                <a:gd name="T0" fmla="*/ 2147483647 w 1332"/>
                <a:gd name="T1" fmla="*/ 2147483647 h 510"/>
                <a:gd name="T2" fmla="*/ 2147483647 w 1332"/>
                <a:gd name="T3" fmla="*/ 2147483647 h 510"/>
                <a:gd name="T4" fmla="*/ 2147483647 w 1332"/>
                <a:gd name="T5" fmla="*/ 2147483647 h 510"/>
                <a:gd name="T6" fmla="*/ 2147483647 w 1332"/>
                <a:gd name="T7" fmla="*/ 2147483647 h 510"/>
                <a:gd name="T8" fmla="*/ 2147483647 w 1332"/>
                <a:gd name="T9" fmla="*/ 2147483647 h 510"/>
                <a:gd name="T10" fmla="*/ 2147483647 w 1332"/>
                <a:gd name="T11" fmla="*/ 2147483647 h 510"/>
                <a:gd name="T12" fmla="*/ 2147483647 w 1332"/>
                <a:gd name="T13" fmla="*/ 2147483647 h 510"/>
                <a:gd name="T14" fmla="*/ 2147483647 w 1332"/>
                <a:gd name="T15" fmla="*/ 2147483647 h 510"/>
                <a:gd name="T16" fmla="*/ 2147483647 w 1332"/>
                <a:gd name="T17" fmla="*/ 2147483647 h 510"/>
                <a:gd name="T18" fmla="*/ 2147483647 w 1332"/>
                <a:gd name="T19" fmla="*/ 2147483647 h 510"/>
                <a:gd name="T20" fmla="*/ 2147483647 w 1332"/>
                <a:gd name="T21" fmla="*/ 2147483647 h 510"/>
                <a:gd name="T22" fmla="*/ 2147483647 w 1332"/>
                <a:gd name="T23" fmla="*/ 2147483647 h 510"/>
                <a:gd name="T24" fmla="*/ 2147483647 w 1332"/>
                <a:gd name="T25" fmla="*/ 2147483647 h 510"/>
                <a:gd name="T26" fmla="*/ 2147483647 w 1332"/>
                <a:gd name="T27" fmla="*/ 2147483647 h 510"/>
                <a:gd name="T28" fmla="*/ 2147483647 w 1332"/>
                <a:gd name="T29" fmla="*/ 2147483647 h 510"/>
                <a:gd name="T30" fmla="*/ 2147483647 w 1332"/>
                <a:gd name="T31" fmla="*/ 2147483647 h 510"/>
                <a:gd name="T32" fmla="*/ 2147483647 w 1332"/>
                <a:gd name="T33" fmla="*/ 2147483647 h 510"/>
                <a:gd name="T34" fmla="*/ 2147483647 w 1332"/>
                <a:gd name="T35" fmla="*/ 2147483647 h 510"/>
                <a:gd name="T36" fmla="*/ 2147483647 w 1332"/>
                <a:gd name="T37" fmla="*/ 2147483647 h 510"/>
                <a:gd name="T38" fmla="*/ 2147483647 w 1332"/>
                <a:gd name="T39" fmla="*/ 2147483647 h 510"/>
                <a:gd name="T40" fmla="*/ 2147483647 w 1332"/>
                <a:gd name="T41" fmla="*/ 2147483647 h 510"/>
                <a:gd name="T42" fmla="*/ 2147483647 w 1332"/>
                <a:gd name="T43" fmla="*/ 2147483647 h 510"/>
                <a:gd name="T44" fmla="*/ 2147483647 w 1332"/>
                <a:gd name="T45" fmla="*/ 2147483647 h 510"/>
                <a:gd name="T46" fmla="*/ 2147483647 w 1332"/>
                <a:gd name="T47" fmla="*/ 2147483647 h 510"/>
                <a:gd name="T48" fmla="*/ 2147483647 w 1332"/>
                <a:gd name="T49" fmla="*/ 2147483647 h 510"/>
                <a:gd name="T50" fmla="*/ 2147483647 w 1332"/>
                <a:gd name="T51" fmla="*/ 2147483647 h 510"/>
                <a:gd name="T52" fmla="*/ 2147483647 w 1332"/>
                <a:gd name="T53" fmla="*/ 2147483647 h 510"/>
                <a:gd name="T54" fmla="*/ 2147483647 w 1332"/>
                <a:gd name="T55" fmla="*/ 2147483647 h 510"/>
                <a:gd name="T56" fmla="*/ 2147483647 w 1332"/>
                <a:gd name="T57" fmla="*/ 2147483647 h 510"/>
                <a:gd name="T58" fmla="*/ 2147483647 w 1332"/>
                <a:gd name="T59" fmla="*/ 2147483647 h 510"/>
                <a:gd name="T60" fmla="*/ 2147483647 w 1332"/>
                <a:gd name="T61" fmla="*/ 2147483647 h 510"/>
                <a:gd name="T62" fmla="*/ 2147483647 w 1332"/>
                <a:gd name="T63" fmla="*/ 2147483647 h 510"/>
                <a:gd name="T64" fmla="*/ 2147483647 w 1332"/>
                <a:gd name="T65" fmla="*/ 2147483647 h 510"/>
                <a:gd name="T66" fmla="*/ 2147483647 w 1332"/>
                <a:gd name="T67" fmla="*/ 2147483647 h 510"/>
                <a:gd name="T68" fmla="*/ 2147483647 w 1332"/>
                <a:gd name="T69" fmla="*/ 2147483647 h 510"/>
                <a:gd name="T70" fmla="*/ 2147483647 w 1332"/>
                <a:gd name="T71" fmla="*/ 2147483647 h 510"/>
                <a:gd name="T72" fmla="*/ 2147483647 w 1332"/>
                <a:gd name="T73" fmla="*/ 2147483647 h 510"/>
                <a:gd name="T74" fmla="*/ 2147483647 w 1332"/>
                <a:gd name="T75" fmla="*/ 2147483647 h 510"/>
                <a:gd name="T76" fmla="*/ 2147483647 w 1332"/>
                <a:gd name="T77" fmla="*/ 2147483647 h 510"/>
                <a:gd name="T78" fmla="*/ 2147483647 w 1332"/>
                <a:gd name="T79" fmla="*/ 2147483647 h 510"/>
                <a:gd name="T80" fmla="*/ 2147483647 w 1332"/>
                <a:gd name="T81" fmla="*/ 2147483647 h 510"/>
                <a:gd name="T82" fmla="*/ 2147483647 w 1332"/>
                <a:gd name="T83" fmla="*/ 2147483647 h 510"/>
                <a:gd name="T84" fmla="*/ 2147483647 w 1332"/>
                <a:gd name="T85" fmla="*/ 2147483647 h 510"/>
                <a:gd name="T86" fmla="*/ 2147483647 w 1332"/>
                <a:gd name="T87" fmla="*/ 2147483647 h 510"/>
                <a:gd name="T88" fmla="*/ 2147483647 w 1332"/>
                <a:gd name="T89" fmla="*/ 2147483647 h 510"/>
                <a:gd name="T90" fmla="*/ 2147483647 w 1332"/>
                <a:gd name="T91" fmla="*/ 2147483647 h 510"/>
                <a:gd name="T92" fmla="*/ 2147483647 w 1332"/>
                <a:gd name="T93" fmla="*/ 2147483647 h 510"/>
                <a:gd name="T94" fmla="*/ 2147483647 w 1332"/>
                <a:gd name="T95" fmla="*/ 2147483647 h 510"/>
                <a:gd name="T96" fmla="*/ 2147483647 w 1332"/>
                <a:gd name="T97" fmla="*/ 2147483647 h 510"/>
                <a:gd name="T98" fmla="*/ 2147483647 w 1332"/>
                <a:gd name="T99" fmla="*/ 2147483647 h 510"/>
                <a:gd name="T100" fmla="*/ 2147483647 w 1332"/>
                <a:gd name="T101" fmla="*/ 2147483647 h 510"/>
                <a:gd name="T102" fmla="*/ 2147483647 w 1332"/>
                <a:gd name="T103" fmla="*/ 2147483647 h 510"/>
                <a:gd name="T104" fmla="*/ 2147483647 w 1332"/>
                <a:gd name="T105" fmla="*/ 2147483647 h 510"/>
                <a:gd name="T106" fmla="*/ 2147483647 w 1332"/>
                <a:gd name="T107" fmla="*/ 2147483647 h 510"/>
                <a:gd name="T108" fmla="*/ 2147483647 w 1332"/>
                <a:gd name="T109" fmla="*/ 2147483647 h 510"/>
                <a:gd name="T110" fmla="*/ 2147483647 w 1332"/>
                <a:gd name="T111" fmla="*/ 2147483647 h 510"/>
                <a:gd name="T112" fmla="*/ 2147483647 w 1332"/>
                <a:gd name="T113" fmla="*/ 2147483647 h 510"/>
                <a:gd name="T114" fmla="*/ 2147483647 w 1332"/>
                <a:gd name="T115" fmla="*/ 2147483647 h 51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332"/>
                <a:gd name="T175" fmla="*/ 0 h 510"/>
                <a:gd name="T176" fmla="*/ 1332 w 1332"/>
                <a:gd name="T177" fmla="*/ 510 h 51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332" h="510">
                  <a:moveTo>
                    <a:pt x="6" y="192"/>
                  </a:moveTo>
                  <a:lnTo>
                    <a:pt x="24" y="186"/>
                  </a:lnTo>
                  <a:lnTo>
                    <a:pt x="30" y="174"/>
                  </a:lnTo>
                  <a:lnTo>
                    <a:pt x="0" y="174"/>
                  </a:lnTo>
                  <a:lnTo>
                    <a:pt x="6" y="192"/>
                  </a:lnTo>
                  <a:close/>
                  <a:moveTo>
                    <a:pt x="42" y="162"/>
                  </a:moveTo>
                  <a:lnTo>
                    <a:pt x="42" y="168"/>
                  </a:lnTo>
                  <a:lnTo>
                    <a:pt x="48" y="174"/>
                  </a:lnTo>
                  <a:lnTo>
                    <a:pt x="60" y="174"/>
                  </a:lnTo>
                  <a:lnTo>
                    <a:pt x="60" y="162"/>
                  </a:lnTo>
                  <a:lnTo>
                    <a:pt x="54" y="156"/>
                  </a:lnTo>
                  <a:lnTo>
                    <a:pt x="54" y="150"/>
                  </a:lnTo>
                  <a:lnTo>
                    <a:pt x="48" y="150"/>
                  </a:lnTo>
                  <a:lnTo>
                    <a:pt x="48" y="156"/>
                  </a:lnTo>
                  <a:lnTo>
                    <a:pt x="42" y="162"/>
                  </a:lnTo>
                  <a:close/>
                  <a:moveTo>
                    <a:pt x="96" y="138"/>
                  </a:moveTo>
                  <a:lnTo>
                    <a:pt x="66" y="138"/>
                  </a:lnTo>
                  <a:lnTo>
                    <a:pt x="66" y="174"/>
                  </a:lnTo>
                  <a:lnTo>
                    <a:pt x="78" y="150"/>
                  </a:lnTo>
                  <a:lnTo>
                    <a:pt x="96" y="138"/>
                  </a:lnTo>
                  <a:close/>
                  <a:moveTo>
                    <a:pt x="1332" y="402"/>
                  </a:moveTo>
                  <a:lnTo>
                    <a:pt x="1332" y="390"/>
                  </a:lnTo>
                  <a:lnTo>
                    <a:pt x="1308" y="384"/>
                  </a:lnTo>
                  <a:lnTo>
                    <a:pt x="1308" y="354"/>
                  </a:lnTo>
                  <a:lnTo>
                    <a:pt x="1272" y="336"/>
                  </a:lnTo>
                  <a:lnTo>
                    <a:pt x="1278" y="330"/>
                  </a:lnTo>
                  <a:lnTo>
                    <a:pt x="1284" y="318"/>
                  </a:lnTo>
                  <a:lnTo>
                    <a:pt x="1284" y="312"/>
                  </a:lnTo>
                  <a:lnTo>
                    <a:pt x="1290" y="306"/>
                  </a:lnTo>
                  <a:lnTo>
                    <a:pt x="1284" y="306"/>
                  </a:lnTo>
                  <a:lnTo>
                    <a:pt x="1278" y="300"/>
                  </a:lnTo>
                  <a:lnTo>
                    <a:pt x="1278" y="288"/>
                  </a:lnTo>
                  <a:lnTo>
                    <a:pt x="1266" y="276"/>
                  </a:lnTo>
                  <a:lnTo>
                    <a:pt x="1266" y="246"/>
                  </a:lnTo>
                  <a:lnTo>
                    <a:pt x="1248" y="222"/>
                  </a:lnTo>
                  <a:lnTo>
                    <a:pt x="1272" y="222"/>
                  </a:lnTo>
                  <a:lnTo>
                    <a:pt x="1272" y="216"/>
                  </a:lnTo>
                  <a:lnTo>
                    <a:pt x="1278" y="210"/>
                  </a:lnTo>
                  <a:lnTo>
                    <a:pt x="1272" y="198"/>
                  </a:lnTo>
                  <a:lnTo>
                    <a:pt x="1272" y="186"/>
                  </a:lnTo>
                  <a:lnTo>
                    <a:pt x="1266" y="180"/>
                  </a:lnTo>
                  <a:lnTo>
                    <a:pt x="1266" y="174"/>
                  </a:lnTo>
                  <a:lnTo>
                    <a:pt x="1260" y="174"/>
                  </a:lnTo>
                  <a:lnTo>
                    <a:pt x="1248" y="180"/>
                  </a:lnTo>
                  <a:lnTo>
                    <a:pt x="1236" y="180"/>
                  </a:lnTo>
                  <a:lnTo>
                    <a:pt x="1224" y="174"/>
                  </a:lnTo>
                  <a:lnTo>
                    <a:pt x="1218" y="168"/>
                  </a:lnTo>
                  <a:lnTo>
                    <a:pt x="1212" y="156"/>
                  </a:lnTo>
                  <a:lnTo>
                    <a:pt x="1212" y="144"/>
                  </a:lnTo>
                  <a:lnTo>
                    <a:pt x="1200" y="108"/>
                  </a:lnTo>
                  <a:lnTo>
                    <a:pt x="1194" y="96"/>
                  </a:lnTo>
                  <a:lnTo>
                    <a:pt x="1194" y="84"/>
                  </a:lnTo>
                  <a:lnTo>
                    <a:pt x="1188" y="78"/>
                  </a:lnTo>
                  <a:lnTo>
                    <a:pt x="1164" y="78"/>
                  </a:lnTo>
                  <a:lnTo>
                    <a:pt x="1164" y="72"/>
                  </a:lnTo>
                  <a:lnTo>
                    <a:pt x="1158" y="60"/>
                  </a:lnTo>
                  <a:lnTo>
                    <a:pt x="1152" y="54"/>
                  </a:lnTo>
                  <a:lnTo>
                    <a:pt x="1140" y="48"/>
                  </a:lnTo>
                  <a:lnTo>
                    <a:pt x="1128" y="48"/>
                  </a:lnTo>
                  <a:lnTo>
                    <a:pt x="1116" y="54"/>
                  </a:lnTo>
                  <a:lnTo>
                    <a:pt x="1110" y="60"/>
                  </a:lnTo>
                  <a:lnTo>
                    <a:pt x="1074" y="54"/>
                  </a:lnTo>
                  <a:lnTo>
                    <a:pt x="1062" y="66"/>
                  </a:lnTo>
                  <a:lnTo>
                    <a:pt x="1026" y="90"/>
                  </a:lnTo>
                  <a:lnTo>
                    <a:pt x="1014" y="96"/>
                  </a:lnTo>
                  <a:lnTo>
                    <a:pt x="930" y="96"/>
                  </a:lnTo>
                  <a:lnTo>
                    <a:pt x="876" y="108"/>
                  </a:lnTo>
                  <a:lnTo>
                    <a:pt x="810" y="84"/>
                  </a:lnTo>
                  <a:lnTo>
                    <a:pt x="786" y="96"/>
                  </a:lnTo>
                  <a:lnTo>
                    <a:pt x="786" y="90"/>
                  </a:lnTo>
                  <a:lnTo>
                    <a:pt x="780" y="84"/>
                  </a:lnTo>
                  <a:lnTo>
                    <a:pt x="774" y="72"/>
                  </a:lnTo>
                  <a:lnTo>
                    <a:pt x="768" y="66"/>
                  </a:lnTo>
                  <a:lnTo>
                    <a:pt x="756" y="66"/>
                  </a:lnTo>
                  <a:lnTo>
                    <a:pt x="744" y="72"/>
                  </a:lnTo>
                  <a:lnTo>
                    <a:pt x="738" y="78"/>
                  </a:lnTo>
                  <a:lnTo>
                    <a:pt x="708" y="60"/>
                  </a:lnTo>
                  <a:lnTo>
                    <a:pt x="708" y="36"/>
                  </a:lnTo>
                  <a:lnTo>
                    <a:pt x="660" y="48"/>
                  </a:lnTo>
                  <a:lnTo>
                    <a:pt x="636" y="30"/>
                  </a:lnTo>
                  <a:lnTo>
                    <a:pt x="630" y="12"/>
                  </a:lnTo>
                  <a:lnTo>
                    <a:pt x="624" y="12"/>
                  </a:lnTo>
                  <a:lnTo>
                    <a:pt x="618" y="18"/>
                  </a:lnTo>
                  <a:lnTo>
                    <a:pt x="600" y="18"/>
                  </a:lnTo>
                  <a:lnTo>
                    <a:pt x="588" y="24"/>
                  </a:lnTo>
                  <a:lnTo>
                    <a:pt x="558" y="24"/>
                  </a:lnTo>
                  <a:lnTo>
                    <a:pt x="534" y="18"/>
                  </a:lnTo>
                  <a:lnTo>
                    <a:pt x="504" y="18"/>
                  </a:lnTo>
                  <a:lnTo>
                    <a:pt x="492" y="24"/>
                  </a:lnTo>
                  <a:lnTo>
                    <a:pt x="456" y="36"/>
                  </a:lnTo>
                  <a:lnTo>
                    <a:pt x="444" y="42"/>
                  </a:lnTo>
                  <a:lnTo>
                    <a:pt x="438" y="48"/>
                  </a:lnTo>
                  <a:lnTo>
                    <a:pt x="426" y="54"/>
                  </a:lnTo>
                  <a:lnTo>
                    <a:pt x="414" y="66"/>
                  </a:lnTo>
                  <a:lnTo>
                    <a:pt x="408" y="66"/>
                  </a:lnTo>
                  <a:lnTo>
                    <a:pt x="396" y="90"/>
                  </a:lnTo>
                  <a:lnTo>
                    <a:pt x="378" y="90"/>
                  </a:lnTo>
                  <a:lnTo>
                    <a:pt x="354" y="84"/>
                  </a:lnTo>
                  <a:lnTo>
                    <a:pt x="294" y="84"/>
                  </a:lnTo>
                  <a:lnTo>
                    <a:pt x="282" y="78"/>
                  </a:lnTo>
                  <a:lnTo>
                    <a:pt x="264" y="78"/>
                  </a:lnTo>
                  <a:lnTo>
                    <a:pt x="252" y="72"/>
                  </a:lnTo>
                  <a:lnTo>
                    <a:pt x="240" y="72"/>
                  </a:lnTo>
                  <a:lnTo>
                    <a:pt x="234" y="66"/>
                  </a:lnTo>
                  <a:lnTo>
                    <a:pt x="198" y="66"/>
                  </a:lnTo>
                  <a:lnTo>
                    <a:pt x="186" y="54"/>
                  </a:lnTo>
                  <a:lnTo>
                    <a:pt x="180" y="36"/>
                  </a:lnTo>
                  <a:lnTo>
                    <a:pt x="180" y="24"/>
                  </a:lnTo>
                  <a:lnTo>
                    <a:pt x="168" y="24"/>
                  </a:lnTo>
                  <a:lnTo>
                    <a:pt x="156" y="18"/>
                  </a:lnTo>
                  <a:lnTo>
                    <a:pt x="144" y="18"/>
                  </a:lnTo>
                  <a:lnTo>
                    <a:pt x="132" y="0"/>
                  </a:lnTo>
                  <a:lnTo>
                    <a:pt x="120" y="18"/>
                  </a:lnTo>
                  <a:lnTo>
                    <a:pt x="90" y="12"/>
                  </a:lnTo>
                  <a:lnTo>
                    <a:pt x="72" y="36"/>
                  </a:lnTo>
                  <a:lnTo>
                    <a:pt x="78" y="42"/>
                  </a:lnTo>
                  <a:lnTo>
                    <a:pt x="90" y="42"/>
                  </a:lnTo>
                  <a:lnTo>
                    <a:pt x="90" y="48"/>
                  </a:lnTo>
                  <a:lnTo>
                    <a:pt x="96" y="54"/>
                  </a:lnTo>
                  <a:lnTo>
                    <a:pt x="96" y="66"/>
                  </a:lnTo>
                  <a:lnTo>
                    <a:pt x="78" y="66"/>
                  </a:lnTo>
                  <a:lnTo>
                    <a:pt x="72" y="72"/>
                  </a:lnTo>
                  <a:lnTo>
                    <a:pt x="72" y="78"/>
                  </a:lnTo>
                  <a:lnTo>
                    <a:pt x="78" y="84"/>
                  </a:lnTo>
                  <a:lnTo>
                    <a:pt x="78" y="96"/>
                  </a:lnTo>
                  <a:lnTo>
                    <a:pt x="72" y="108"/>
                  </a:lnTo>
                  <a:lnTo>
                    <a:pt x="72" y="114"/>
                  </a:lnTo>
                  <a:lnTo>
                    <a:pt x="66" y="120"/>
                  </a:lnTo>
                  <a:lnTo>
                    <a:pt x="66" y="132"/>
                  </a:lnTo>
                  <a:lnTo>
                    <a:pt x="72" y="132"/>
                  </a:lnTo>
                  <a:lnTo>
                    <a:pt x="90" y="126"/>
                  </a:lnTo>
                  <a:lnTo>
                    <a:pt x="102" y="126"/>
                  </a:lnTo>
                  <a:lnTo>
                    <a:pt x="108" y="120"/>
                  </a:lnTo>
                  <a:lnTo>
                    <a:pt x="114" y="120"/>
                  </a:lnTo>
                  <a:lnTo>
                    <a:pt x="114" y="132"/>
                  </a:lnTo>
                  <a:lnTo>
                    <a:pt x="120" y="132"/>
                  </a:lnTo>
                  <a:lnTo>
                    <a:pt x="126" y="126"/>
                  </a:lnTo>
                  <a:lnTo>
                    <a:pt x="138" y="120"/>
                  </a:lnTo>
                  <a:lnTo>
                    <a:pt x="162" y="96"/>
                  </a:lnTo>
                  <a:lnTo>
                    <a:pt x="168" y="96"/>
                  </a:lnTo>
                  <a:lnTo>
                    <a:pt x="174" y="90"/>
                  </a:lnTo>
                  <a:lnTo>
                    <a:pt x="186" y="90"/>
                  </a:lnTo>
                  <a:lnTo>
                    <a:pt x="204" y="84"/>
                  </a:lnTo>
                  <a:lnTo>
                    <a:pt x="216" y="84"/>
                  </a:lnTo>
                  <a:lnTo>
                    <a:pt x="252" y="102"/>
                  </a:lnTo>
                  <a:lnTo>
                    <a:pt x="270" y="108"/>
                  </a:lnTo>
                  <a:lnTo>
                    <a:pt x="282" y="108"/>
                  </a:lnTo>
                  <a:lnTo>
                    <a:pt x="288" y="114"/>
                  </a:lnTo>
                  <a:lnTo>
                    <a:pt x="294" y="114"/>
                  </a:lnTo>
                  <a:lnTo>
                    <a:pt x="270" y="114"/>
                  </a:lnTo>
                  <a:lnTo>
                    <a:pt x="258" y="120"/>
                  </a:lnTo>
                  <a:lnTo>
                    <a:pt x="246" y="120"/>
                  </a:lnTo>
                  <a:lnTo>
                    <a:pt x="246" y="132"/>
                  </a:lnTo>
                  <a:lnTo>
                    <a:pt x="240" y="138"/>
                  </a:lnTo>
                  <a:lnTo>
                    <a:pt x="186" y="144"/>
                  </a:lnTo>
                  <a:lnTo>
                    <a:pt x="138" y="138"/>
                  </a:lnTo>
                  <a:lnTo>
                    <a:pt x="120" y="138"/>
                  </a:lnTo>
                  <a:lnTo>
                    <a:pt x="96" y="150"/>
                  </a:lnTo>
                  <a:lnTo>
                    <a:pt x="84" y="162"/>
                  </a:lnTo>
                  <a:lnTo>
                    <a:pt x="84" y="174"/>
                  </a:lnTo>
                  <a:lnTo>
                    <a:pt x="78" y="192"/>
                  </a:lnTo>
                  <a:lnTo>
                    <a:pt x="78" y="204"/>
                  </a:lnTo>
                  <a:lnTo>
                    <a:pt x="72" y="210"/>
                  </a:lnTo>
                  <a:lnTo>
                    <a:pt x="72" y="216"/>
                  </a:lnTo>
                  <a:lnTo>
                    <a:pt x="114" y="216"/>
                  </a:lnTo>
                  <a:lnTo>
                    <a:pt x="114" y="240"/>
                  </a:lnTo>
                  <a:lnTo>
                    <a:pt x="120" y="246"/>
                  </a:lnTo>
                  <a:lnTo>
                    <a:pt x="126" y="258"/>
                  </a:lnTo>
                  <a:lnTo>
                    <a:pt x="132" y="264"/>
                  </a:lnTo>
                  <a:lnTo>
                    <a:pt x="126" y="282"/>
                  </a:lnTo>
                  <a:lnTo>
                    <a:pt x="138" y="300"/>
                  </a:lnTo>
                  <a:lnTo>
                    <a:pt x="126" y="318"/>
                  </a:lnTo>
                  <a:lnTo>
                    <a:pt x="162" y="354"/>
                  </a:lnTo>
                  <a:lnTo>
                    <a:pt x="156" y="390"/>
                  </a:lnTo>
                  <a:lnTo>
                    <a:pt x="210" y="414"/>
                  </a:lnTo>
                  <a:lnTo>
                    <a:pt x="216" y="444"/>
                  </a:lnTo>
                  <a:lnTo>
                    <a:pt x="216" y="438"/>
                  </a:lnTo>
                  <a:lnTo>
                    <a:pt x="222" y="438"/>
                  </a:lnTo>
                  <a:lnTo>
                    <a:pt x="222" y="432"/>
                  </a:lnTo>
                  <a:lnTo>
                    <a:pt x="228" y="432"/>
                  </a:lnTo>
                  <a:lnTo>
                    <a:pt x="252" y="444"/>
                  </a:lnTo>
                  <a:lnTo>
                    <a:pt x="258" y="444"/>
                  </a:lnTo>
                  <a:lnTo>
                    <a:pt x="264" y="450"/>
                  </a:lnTo>
                  <a:lnTo>
                    <a:pt x="270" y="462"/>
                  </a:lnTo>
                  <a:lnTo>
                    <a:pt x="282" y="468"/>
                  </a:lnTo>
                  <a:lnTo>
                    <a:pt x="294" y="468"/>
                  </a:lnTo>
                  <a:lnTo>
                    <a:pt x="312" y="474"/>
                  </a:lnTo>
                  <a:lnTo>
                    <a:pt x="372" y="474"/>
                  </a:lnTo>
                  <a:lnTo>
                    <a:pt x="372" y="450"/>
                  </a:lnTo>
                  <a:lnTo>
                    <a:pt x="378" y="438"/>
                  </a:lnTo>
                  <a:lnTo>
                    <a:pt x="390" y="426"/>
                  </a:lnTo>
                  <a:lnTo>
                    <a:pt x="408" y="426"/>
                  </a:lnTo>
                  <a:lnTo>
                    <a:pt x="432" y="432"/>
                  </a:lnTo>
                  <a:lnTo>
                    <a:pt x="468" y="444"/>
                  </a:lnTo>
                  <a:lnTo>
                    <a:pt x="474" y="450"/>
                  </a:lnTo>
                  <a:lnTo>
                    <a:pt x="480" y="450"/>
                  </a:lnTo>
                  <a:lnTo>
                    <a:pt x="480" y="456"/>
                  </a:lnTo>
                  <a:lnTo>
                    <a:pt x="486" y="468"/>
                  </a:lnTo>
                  <a:lnTo>
                    <a:pt x="486" y="474"/>
                  </a:lnTo>
                  <a:lnTo>
                    <a:pt x="492" y="480"/>
                  </a:lnTo>
                  <a:lnTo>
                    <a:pt x="504" y="486"/>
                  </a:lnTo>
                  <a:lnTo>
                    <a:pt x="564" y="486"/>
                  </a:lnTo>
                  <a:lnTo>
                    <a:pt x="576" y="480"/>
                  </a:lnTo>
                  <a:lnTo>
                    <a:pt x="594" y="474"/>
                  </a:lnTo>
                  <a:lnTo>
                    <a:pt x="606" y="462"/>
                  </a:lnTo>
                  <a:lnTo>
                    <a:pt x="618" y="456"/>
                  </a:lnTo>
                  <a:lnTo>
                    <a:pt x="630" y="444"/>
                  </a:lnTo>
                  <a:lnTo>
                    <a:pt x="648" y="438"/>
                  </a:lnTo>
                  <a:lnTo>
                    <a:pt x="660" y="432"/>
                  </a:lnTo>
                  <a:lnTo>
                    <a:pt x="672" y="432"/>
                  </a:lnTo>
                  <a:lnTo>
                    <a:pt x="684" y="438"/>
                  </a:lnTo>
                  <a:lnTo>
                    <a:pt x="690" y="444"/>
                  </a:lnTo>
                  <a:lnTo>
                    <a:pt x="696" y="444"/>
                  </a:lnTo>
                  <a:lnTo>
                    <a:pt x="702" y="450"/>
                  </a:lnTo>
                  <a:lnTo>
                    <a:pt x="714" y="450"/>
                  </a:lnTo>
                  <a:lnTo>
                    <a:pt x="726" y="444"/>
                  </a:lnTo>
                  <a:lnTo>
                    <a:pt x="732" y="432"/>
                  </a:lnTo>
                  <a:lnTo>
                    <a:pt x="744" y="420"/>
                  </a:lnTo>
                  <a:lnTo>
                    <a:pt x="756" y="432"/>
                  </a:lnTo>
                  <a:lnTo>
                    <a:pt x="756" y="444"/>
                  </a:lnTo>
                  <a:lnTo>
                    <a:pt x="750" y="450"/>
                  </a:lnTo>
                  <a:lnTo>
                    <a:pt x="744" y="462"/>
                  </a:lnTo>
                  <a:lnTo>
                    <a:pt x="744" y="468"/>
                  </a:lnTo>
                  <a:lnTo>
                    <a:pt x="738" y="474"/>
                  </a:lnTo>
                  <a:lnTo>
                    <a:pt x="738" y="486"/>
                  </a:lnTo>
                  <a:lnTo>
                    <a:pt x="744" y="492"/>
                  </a:lnTo>
                  <a:lnTo>
                    <a:pt x="744" y="498"/>
                  </a:lnTo>
                  <a:lnTo>
                    <a:pt x="756" y="510"/>
                  </a:lnTo>
                  <a:lnTo>
                    <a:pt x="768" y="510"/>
                  </a:lnTo>
                  <a:lnTo>
                    <a:pt x="768" y="504"/>
                  </a:lnTo>
                  <a:lnTo>
                    <a:pt x="774" y="498"/>
                  </a:lnTo>
                  <a:lnTo>
                    <a:pt x="774" y="480"/>
                  </a:lnTo>
                  <a:lnTo>
                    <a:pt x="780" y="486"/>
                  </a:lnTo>
                  <a:lnTo>
                    <a:pt x="792" y="486"/>
                  </a:lnTo>
                  <a:lnTo>
                    <a:pt x="792" y="462"/>
                  </a:lnTo>
                  <a:lnTo>
                    <a:pt x="786" y="462"/>
                  </a:lnTo>
                  <a:lnTo>
                    <a:pt x="786" y="432"/>
                  </a:lnTo>
                  <a:lnTo>
                    <a:pt x="810" y="432"/>
                  </a:lnTo>
                  <a:lnTo>
                    <a:pt x="804" y="438"/>
                  </a:lnTo>
                  <a:lnTo>
                    <a:pt x="804" y="444"/>
                  </a:lnTo>
                  <a:lnTo>
                    <a:pt x="840" y="444"/>
                  </a:lnTo>
                  <a:lnTo>
                    <a:pt x="858" y="438"/>
                  </a:lnTo>
                  <a:lnTo>
                    <a:pt x="864" y="432"/>
                  </a:lnTo>
                  <a:lnTo>
                    <a:pt x="870" y="432"/>
                  </a:lnTo>
                  <a:lnTo>
                    <a:pt x="888" y="414"/>
                  </a:lnTo>
                  <a:lnTo>
                    <a:pt x="894" y="414"/>
                  </a:lnTo>
                  <a:lnTo>
                    <a:pt x="900" y="420"/>
                  </a:lnTo>
                  <a:lnTo>
                    <a:pt x="912" y="426"/>
                  </a:lnTo>
                  <a:lnTo>
                    <a:pt x="924" y="438"/>
                  </a:lnTo>
                  <a:lnTo>
                    <a:pt x="942" y="438"/>
                  </a:lnTo>
                  <a:lnTo>
                    <a:pt x="954" y="444"/>
                  </a:lnTo>
                  <a:lnTo>
                    <a:pt x="966" y="444"/>
                  </a:lnTo>
                  <a:lnTo>
                    <a:pt x="978" y="438"/>
                  </a:lnTo>
                  <a:lnTo>
                    <a:pt x="996" y="438"/>
                  </a:lnTo>
                  <a:lnTo>
                    <a:pt x="1002" y="432"/>
                  </a:lnTo>
                  <a:lnTo>
                    <a:pt x="1014" y="426"/>
                  </a:lnTo>
                  <a:lnTo>
                    <a:pt x="1026" y="414"/>
                  </a:lnTo>
                  <a:lnTo>
                    <a:pt x="1038" y="408"/>
                  </a:lnTo>
                  <a:lnTo>
                    <a:pt x="1086" y="408"/>
                  </a:lnTo>
                  <a:lnTo>
                    <a:pt x="1092" y="414"/>
                  </a:lnTo>
                  <a:lnTo>
                    <a:pt x="1110" y="414"/>
                  </a:lnTo>
                  <a:lnTo>
                    <a:pt x="1122" y="402"/>
                  </a:lnTo>
                  <a:lnTo>
                    <a:pt x="1146" y="402"/>
                  </a:lnTo>
                  <a:lnTo>
                    <a:pt x="1152" y="390"/>
                  </a:lnTo>
                  <a:lnTo>
                    <a:pt x="1152" y="384"/>
                  </a:lnTo>
                  <a:lnTo>
                    <a:pt x="1158" y="384"/>
                  </a:lnTo>
                  <a:lnTo>
                    <a:pt x="1158" y="408"/>
                  </a:lnTo>
                  <a:lnTo>
                    <a:pt x="1164" y="414"/>
                  </a:lnTo>
                  <a:lnTo>
                    <a:pt x="1170" y="414"/>
                  </a:lnTo>
                  <a:lnTo>
                    <a:pt x="1182" y="408"/>
                  </a:lnTo>
                  <a:lnTo>
                    <a:pt x="1188" y="402"/>
                  </a:lnTo>
                  <a:lnTo>
                    <a:pt x="1188" y="390"/>
                  </a:lnTo>
                  <a:lnTo>
                    <a:pt x="1230" y="390"/>
                  </a:lnTo>
                  <a:lnTo>
                    <a:pt x="1242" y="402"/>
                  </a:lnTo>
                  <a:lnTo>
                    <a:pt x="1254" y="402"/>
                  </a:lnTo>
                  <a:lnTo>
                    <a:pt x="1260" y="396"/>
                  </a:lnTo>
                  <a:lnTo>
                    <a:pt x="1260" y="390"/>
                  </a:lnTo>
                  <a:lnTo>
                    <a:pt x="1284" y="390"/>
                  </a:lnTo>
                  <a:lnTo>
                    <a:pt x="1290" y="396"/>
                  </a:lnTo>
                  <a:lnTo>
                    <a:pt x="1290" y="414"/>
                  </a:lnTo>
                  <a:lnTo>
                    <a:pt x="1332" y="402"/>
                  </a:lnTo>
                  <a:close/>
                  <a:moveTo>
                    <a:pt x="102" y="282"/>
                  </a:moveTo>
                  <a:lnTo>
                    <a:pt x="96" y="282"/>
                  </a:lnTo>
                  <a:lnTo>
                    <a:pt x="96" y="312"/>
                  </a:lnTo>
                  <a:lnTo>
                    <a:pt x="102" y="324"/>
                  </a:lnTo>
                  <a:lnTo>
                    <a:pt x="108" y="330"/>
                  </a:lnTo>
                  <a:lnTo>
                    <a:pt x="114" y="324"/>
                  </a:lnTo>
                  <a:lnTo>
                    <a:pt x="114" y="318"/>
                  </a:lnTo>
                  <a:lnTo>
                    <a:pt x="120" y="312"/>
                  </a:lnTo>
                  <a:lnTo>
                    <a:pt x="120" y="300"/>
                  </a:lnTo>
                  <a:lnTo>
                    <a:pt x="102" y="282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89" name="Slovenia" descr="© INSCALE GmbH, 05.05.2010&#10;http://www.presentationload.com/">
              <a:extLst>
                <a:ext uri="{FF2B5EF4-FFF2-40B4-BE49-F238E27FC236}">
                  <a16:creationId xmlns:a16="http://schemas.microsoft.com/office/drawing/2014/main" id="{501B522F-3C2D-45C2-A386-BFEE2C5F1B19}"/>
                </a:ext>
              </a:extLst>
            </p:cNvPr>
            <p:cNvSpPr>
              <a:spLocks/>
            </p:cNvSpPr>
            <p:nvPr/>
          </p:nvSpPr>
          <p:spPr bwMode="gray">
            <a:xfrm>
              <a:off x="5956550" y="2824293"/>
              <a:ext cx="92053" cy="55579"/>
            </a:xfrm>
            <a:custGeom>
              <a:avLst/>
              <a:gdLst>
                <a:gd name="T0" fmla="*/ 2147483647 w 210"/>
                <a:gd name="T1" fmla="*/ 2147483647 h 120"/>
                <a:gd name="T2" fmla="*/ 2147483647 w 210"/>
                <a:gd name="T3" fmla="*/ 2147483647 h 120"/>
                <a:gd name="T4" fmla="*/ 2147483647 w 210"/>
                <a:gd name="T5" fmla="*/ 2147483647 h 120"/>
                <a:gd name="T6" fmla="*/ 2147483647 w 210"/>
                <a:gd name="T7" fmla="*/ 2147483647 h 120"/>
                <a:gd name="T8" fmla="*/ 2147483647 w 210"/>
                <a:gd name="T9" fmla="*/ 2147483647 h 120"/>
                <a:gd name="T10" fmla="*/ 2147483647 w 210"/>
                <a:gd name="T11" fmla="*/ 2147483647 h 120"/>
                <a:gd name="T12" fmla="*/ 2147483647 w 210"/>
                <a:gd name="T13" fmla="*/ 2147483647 h 120"/>
                <a:gd name="T14" fmla="*/ 2147483647 w 210"/>
                <a:gd name="T15" fmla="*/ 2147483647 h 120"/>
                <a:gd name="T16" fmla="*/ 2147483647 w 210"/>
                <a:gd name="T17" fmla="*/ 2147483647 h 120"/>
                <a:gd name="T18" fmla="*/ 2147483647 w 210"/>
                <a:gd name="T19" fmla="*/ 2147483647 h 120"/>
                <a:gd name="T20" fmla="*/ 2147483647 w 210"/>
                <a:gd name="T21" fmla="*/ 2147483647 h 120"/>
                <a:gd name="T22" fmla="*/ 2147483647 w 210"/>
                <a:gd name="T23" fmla="*/ 2147483647 h 120"/>
                <a:gd name="T24" fmla="*/ 2147483647 w 210"/>
                <a:gd name="T25" fmla="*/ 2147483647 h 120"/>
                <a:gd name="T26" fmla="*/ 2147483647 w 210"/>
                <a:gd name="T27" fmla="*/ 2147483647 h 120"/>
                <a:gd name="T28" fmla="*/ 2147483647 w 210"/>
                <a:gd name="T29" fmla="*/ 2147483647 h 120"/>
                <a:gd name="T30" fmla="*/ 2147483647 w 210"/>
                <a:gd name="T31" fmla="*/ 2147483647 h 120"/>
                <a:gd name="T32" fmla="*/ 2147483647 w 210"/>
                <a:gd name="T33" fmla="*/ 2147483647 h 120"/>
                <a:gd name="T34" fmla="*/ 2147483647 w 210"/>
                <a:gd name="T35" fmla="*/ 2147483647 h 120"/>
                <a:gd name="T36" fmla="*/ 2147483647 w 210"/>
                <a:gd name="T37" fmla="*/ 2147483647 h 120"/>
                <a:gd name="T38" fmla="*/ 2147483647 w 210"/>
                <a:gd name="T39" fmla="*/ 2147483647 h 120"/>
                <a:gd name="T40" fmla="*/ 2147483647 w 210"/>
                <a:gd name="T41" fmla="*/ 2147483647 h 120"/>
                <a:gd name="T42" fmla="*/ 2147483647 w 210"/>
                <a:gd name="T43" fmla="*/ 0 h 120"/>
                <a:gd name="T44" fmla="*/ 2147483647 w 210"/>
                <a:gd name="T45" fmla="*/ 2147483647 h 120"/>
                <a:gd name="T46" fmla="*/ 2147483647 w 210"/>
                <a:gd name="T47" fmla="*/ 2147483647 h 120"/>
                <a:gd name="T48" fmla="*/ 2147483647 w 210"/>
                <a:gd name="T49" fmla="*/ 2147483647 h 120"/>
                <a:gd name="T50" fmla="*/ 2147483647 w 210"/>
                <a:gd name="T51" fmla="*/ 2147483647 h 120"/>
                <a:gd name="T52" fmla="*/ 2147483647 w 210"/>
                <a:gd name="T53" fmla="*/ 2147483647 h 120"/>
                <a:gd name="T54" fmla="*/ 2147483647 w 210"/>
                <a:gd name="T55" fmla="*/ 2147483647 h 120"/>
                <a:gd name="T56" fmla="*/ 2147483647 w 210"/>
                <a:gd name="T57" fmla="*/ 2147483647 h 120"/>
                <a:gd name="T58" fmla="*/ 2147483647 w 210"/>
                <a:gd name="T59" fmla="*/ 2147483647 h 120"/>
                <a:gd name="T60" fmla="*/ 2147483647 w 210"/>
                <a:gd name="T61" fmla="*/ 2147483647 h 120"/>
                <a:gd name="T62" fmla="*/ 2147483647 w 210"/>
                <a:gd name="T63" fmla="*/ 2147483647 h 120"/>
                <a:gd name="T64" fmla="*/ 2147483647 w 210"/>
                <a:gd name="T65" fmla="*/ 2147483647 h 120"/>
                <a:gd name="T66" fmla="*/ 2147483647 w 210"/>
                <a:gd name="T67" fmla="*/ 2147483647 h 120"/>
                <a:gd name="T68" fmla="*/ 0 w 210"/>
                <a:gd name="T69" fmla="*/ 2147483647 h 120"/>
                <a:gd name="T70" fmla="*/ 2147483647 w 210"/>
                <a:gd name="T71" fmla="*/ 2147483647 h 120"/>
                <a:gd name="T72" fmla="*/ 2147483647 w 210"/>
                <a:gd name="T73" fmla="*/ 2147483647 h 120"/>
                <a:gd name="T74" fmla="*/ 2147483647 w 210"/>
                <a:gd name="T75" fmla="*/ 2147483647 h 120"/>
                <a:gd name="T76" fmla="*/ 2147483647 w 210"/>
                <a:gd name="T77" fmla="*/ 2147483647 h 120"/>
                <a:gd name="T78" fmla="*/ 2147483647 w 210"/>
                <a:gd name="T79" fmla="*/ 2147483647 h 120"/>
                <a:gd name="T80" fmla="*/ 2147483647 w 210"/>
                <a:gd name="T81" fmla="*/ 2147483647 h 120"/>
                <a:gd name="T82" fmla="*/ 2147483647 w 210"/>
                <a:gd name="T83" fmla="*/ 2147483647 h 120"/>
                <a:gd name="T84" fmla="*/ 2147483647 w 210"/>
                <a:gd name="T85" fmla="*/ 2147483647 h 120"/>
                <a:gd name="T86" fmla="*/ 2147483647 w 210"/>
                <a:gd name="T87" fmla="*/ 2147483647 h 12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210"/>
                <a:gd name="T133" fmla="*/ 0 h 120"/>
                <a:gd name="T134" fmla="*/ 210 w 210"/>
                <a:gd name="T135" fmla="*/ 120 h 120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210" h="120">
                  <a:moveTo>
                    <a:pt x="24" y="120"/>
                  </a:moveTo>
                  <a:lnTo>
                    <a:pt x="42" y="120"/>
                  </a:lnTo>
                  <a:lnTo>
                    <a:pt x="42" y="108"/>
                  </a:lnTo>
                  <a:lnTo>
                    <a:pt x="54" y="114"/>
                  </a:lnTo>
                  <a:lnTo>
                    <a:pt x="72" y="114"/>
                  </a:lnTo>
                  <a:lnTo>
                    <a:pt x="78" y="102"/>
                  </a:lnTo>
                  <a:lnTo>
                    <a:pt x="78" y="108"/>
                  </a:lnTo>
                  <a:lnTo>
                    <a:pt x="84" y="114"/>
                  </a:lnTo>
                  <a:lnTo>
                    <a:pt x="126" y="114"/>
                  </a:lnTo>
                  <a:lnTo>
                    <a:pt x="126" y="96"/>
                  </a:lnTo>
                  <a:lnTo>
                    <a:pt x="138" y="90"/>
                  </a:lnTo>
                  <a:lnTo>
                    <a:pt x="150" y="78"/>
                  </a:lnTo>
                  <a:lnTo>
                    <a:pt x="150" y="72"/>
                  </a:lnTo>
                  <a:lnTo>
                    <a:pt x="144" y="66"/>
                  </a:lnTo>
                  <a:lnTo>
                    <a:pt x="144" y="54"/>
                  </a:lnTo>
                  <a:lnTo>
                    <a:pt x="174" y="54"/>
                  </a:lnTo>
                  <a:lnTo>
                    <a:pt x="186" y="48"/>
                  </a:lnTo>
                  <a:lnTo>
                    <a:pt x="186" y="36"/>
                  </a:lnTo>
                  <a:lnTo>
                    <a:pt x="210" y="36"/>
                  </a:lnTo>
                  <a:lnTo>
                    <a:pt x="192" y="24"/>
                  </a:lnTo>
                  <a:lnTo>
                    <a:pt x="186" y="6"/>
                  </a:lnTo>
                  <a:lnTo>
                    <a:pt x="180" y="0"/>
                  </a:lnTo>
                  <a:lnTo>
                    <a:pt x="174" y="12"/>
                  </a:lnTo>
                  <a:lnTo>
                    <a:pt x="168" y="30"/>
                  </a:lnTo>
                  <a:lnTo>
                    <a:pt x="144" y="24"/>
                  </a:lnTo>
                  <a:lnTo>
                    <a:pt x="132" y="30"/>
                  </a:lnTo>
                  <a:lnTo>
                    <a:pt x="84" y="30"/>
                  </a:lnTo>
                  <a:lnTo>
                    <a:pt x="84" y="42"/>
                  </a:lnTo>
                  <a:lnTo>
                    <a:pt x="54" y="42"/>
                  </a:lnTo>
                  <a:lnTo>
                    <a:pt x="48" y="36"/>
                  </a:lnTo>
                  <a:lnTo>
                    <a:pt x="30" y="36"/>
                  </a:lnTo>
                  <a:lnTo>
                    <a:pt x="24" y="42"/>
                  </a:lnTo>
                  <a:lnTo>
                    <a:pt x="6" y="42"/>
                  </a:lnTo>
                  <a:lnTo>
                    <a:pt x="6" y="48"/>
                  </a:lnTo>
                  <a:lnTo>
                    <a:pt x="0" y="54"/>
                  </a:lnTo>
                  <a:lnTo>
                    <a:pt x="12" y="60"/>
                  </a:lnTo>
                  <a:lnTo>
                    <a:pt x="6" y="96"/>
                  </a:lnTo>
                  <a:lnTo>
                    <a:pt x="18" y="96"/>
                  </a:lnTo>
                  <a:lnTo>
                    <a:pt x="30" y="102"/>
                  </a:lnTo>
                  <a:lnTo>
                    <a:pt x="36" y="102"/>
                  </a:lnTo>
                  <a:lnTo>
                    <a:pt x="36" y="108"/>
                  </a:lnTo>
                  <a:lnTo>
                    <a:pt x="30" y="108"/>
                  </a:lnTo>
                  <a:lnTo>
                    <a:pt x="30" y="114"/>
                  </a:lnTo>
                  <a:lnTo>
                    <a:pt x="24" y="120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90" name="Slovakia" descr="© INSCALE GmbH, 05.05.2010&#10;http://www.presentationload.com/">
              <a:extLst>
                <a:ext uri="{FF2B5EF4-FFF2-40B4-BE49-F238E27FC236}">
                  <a16:creationId xmlns:a16="http://schemas.microsoft.com/office/drawing/2014/main" id="{189AC270-EFFB-4EFF-A763-ECA834BF18C8}"/>
                </a:ext>
              </a:extLst>
            </p:cNvPr>
            <p:cNvSpPr>
              <a:spLocks/>
            </p:cNvSpPr>
            <p:nvPr/>
          </p:nvSpPr>
          <p:spPr bwMode="gray">
            <a:xfrm>
              <a:off x="6050191" y="2733778"/>
              <a:ext cx="160299" cy="65108"/>
            </a:xfrm>
            <a:custGeom>
              <a:avLst/>
              <a:gdLst>
                <a:gd name="T0" fmla="*/ 2147483647 w 354"/>
                <a:gd name="T1" fmla="*/ 2147483647 h 144"/>
                <a:gd name="T2" fmla="*/ 2147483647 w 354"/>
                <a:gd name="T3" fmla="*/ 2147483647 h 144"/>
                <a:gd name="T4" fmla="*/ 2147483647 w 354"/>
                <a:gd name="T5" fmla="*/ 2147483647 h 144"/>
                <a:gd name="T6" fmla="*/ 2147483647 w 354"/>
                <a:gd name="T7" fmla="*/ 2147483647 h 144"/>
                <a:gd name="T8" fmla="*/ 2147483647 w 354"/>
                <a:gd name="T9" fmla="*/ 2147483647 h 144"/>
                <a:gd name="T10" fmla="*/ 2147483647 w 354"/>
                <a:gd name="T11" fmla="*/ 2147483647 h 144"/>
                <a:gd name="T12" fmla="*/ 2147483647 w 354"/>
                <a:gd name="T13" fmla="*/ 2147483647 h 144"/>
                <a:gd name="T14" fmla="*/ 2147483647 w 354"/>
                <a:gd name="T15" fmla="*/ 0 h 144"/>
                <a:gd name="T16" fmla="*/ 2147483647 w 354"/>
                <a:gd name="T17" fmla="*/ 2147483647 h 144"/>
                <a:gd name="T18" fmla="*/ 2147483647 w 354"/>
                <a:gd name="T19" fmla="*/ 0 h 144"/>
                <a:gd name="T20" fmla="*/ 2147483647 w 354"/>
                <a:gd name="T21" fmla="*/ 2147483647 h 144"/>
                <a:gd name="T22" fmla="*/ 2147483647 w 354"/>
                <a:gd name="T23" fmla="*/ 2147483647 h 144"/>
                <a:gd name="T24" fmla="*/ 2147483647 w 354"/>
                <a:gd name="T25" fmla="*/ 2147483647 h 144"/>
                <a:gd name="T26" fmla="*/ 2147483647 w 354"/>
                <a:gd name="T27" fmla="*/ 2147483647 h 144"/>
                <a:gd name="T28" fmla="*/ 2147483647 w 354"/>
                <a:gd name="T29" fmla="*/ 2147483647 h 144"/>
                <a:gd name="T30" fmla="*/ 0 w 354"/>
                <a:gd name="T31" fmla="*/ 2147483647 h 144"/>
                <a:gd name="T32" fmla="*/ 2147483647 w 354"/>
                <a:gd name="T33" fmla="*/ 2147483647 h 144"/>
                <a:gd name="T34" fmla="*/ 2147483647 w 354"/>
                <a:gd name="T35" fmla="*/ 2147483647 h 144"/>
                <a:gd name="T36" fmla="*/ 2147483647 w 354"/>
                <a:gd name="T37" fmla="*/ 2147483647 h 144"/>
                <a:gd name="T38" fmla="*/ 2147483647 w 354"/>
                <a:gd name="T39" fmla="*/ 2147483647 h 144"/>
                <a:gd name="T40" fmla="*/ 2147483647 w 354"/>
                <a:gd name="T41" fmla="*/ 2147483647 h 144"/>
                <a:gd name="T42" fmla="*/ 2147483647 w 354"/>
                <a:gd name="T43" fmla="*/ 2147483647 h 144"/>
                <a:gd name="T44" fmla="*/ 2147483647 w 354"/>
                <a:gd name="T45" fmla="*/ 2147483647 h 144"/>
                <a:gd name="T46" fmla="*/ 2147483647 w 354"/>
                <a:gd name="T47" fmla="*/ 2147483647 h 144"/>
                <a:gd name="T48" fmla="*/ 2147483647 w 354"/>
                <a:gd name="T49" fmla="*/ 2147483647 h 144"/>
                <a:gd name="T50" fmla="*/ 2147483647 w 354"/>
                <a:gd name="T51" fmla="*/ 2147483647 h 144"/>
                <a:gd name="T52" fmla="*/ 2147483647 w 354"/>
                <a:gd name="T53" fmla="*/ 2147483647 h 144"/>
                <a:gd name="T54" fmla="*/ 2147483647 w 354"/>
                <a:gd name="T55" fmla="*/ 2147483647 h 144"/>
                <a:gd name="T56" fmla="*/ 2147483647 w 354"/>
                <a:gd name="T57" fmla="*/ 2147483647 h 144"/>
                <a:gd name="T58" fmla="*/ 2147483647 w 354"/>
                <a:gd name="T59" fmla="*/ 2147483647 h 144"/>
                <a:gd name="T60" fmla="*/ 2147483647 w 354"/>
                <a:gd name="T61" fmla="*/ 2147483647 h 144"/>
                <a:gd name="T62" fmla="*/ 2147483647 w 354"/>
                <a:gd name="T63" fmla="*/ 2147483647 h 144"/>
                <a:gd name="T64" fmla="*/ 2147483647 w 354"/>
                <a:gd name="T65" fmla="*/ 2147483647 h 144"/>
                <a:gd name="T66" fmla="*/ 2147483647 w 354"/>
                <a:gd name="T67" fmla="*/ 2147483647 h 144"/>
                <a:gd name="T68" fmla="*/ 2147483647 w 354"/>
                <a:gd name="T69" fmla="*/ 2147483647 h 144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354"/>
                <a:gd name="T106" fmla="*/ 0 h 144"/>
                <a:gd name="T107" fmla="*/ 354 w 354"/>
                <a:gd name="T108" fmla="*/ 144 h 144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354" h="144">
                  <a:moveTo>
                    <a:pt x="348" y="30"/>
                  </a:moveTo>
                  <a:lnTo>
                    <a:pt x="324" y="30"/>
                  </a:lnTo>
                  <a:lnTo>
                    <a:pt x="300" y="6"/>
                  </a:lnTo>
                  <a:lnTo>
                    <a:pt x="276" y="6"/>
                  </a:lnTo>
                  <a:lnTo>
                    <a:pt x="270" y="12"/>
                  </a:lnTo>
                  <a:lnTo>
                    <a:pt x="258" y="18"/>
                  </a:lnTo>
                  <a:lnTo>
                    <a:pt x="246" y="18"/>
                  </a:lnTo>
                  <a:lnTo>
                    <a:pt x="240" y="12"/>
                  </a:lnTo>
                  <a:lnTo>
                    <a:pt x="210" y="12"/>
                  </a:lnTo>
                  <a:lnTo>
                    <a:pt x="210" y="18"/>
                  </a:lnTo>
                  <a:lnTo>
                    <a:pt x="204" y="24"/>
                  </a:lnTo>
                  <a:lnTo>
                    <a:pt x="192" y="24"/>
                  </a:lnTo>
                  <a:lnTo>
                    <a:pt x="186" y="18"/>
                  </a:lnTo>
                  <a:lnTo>
                    <a:pt x="186" y="12"/>
                  </a:lnTo>
                  <a:lnTo>
                    <a:pt x="180" y="12"/>
                  </a:lnTo>
                  <a:lnTo>
                    <a:pt x="168" y="0"/>
                  </a:lnTo>
                  <a:lnTo>
                    <a:pt x="156" y="0"/>
                  </a:lnTo>
                  <a:lnTo>
                    <a:pt x="144" y="12"/>
                  </a:lnTo>
                  <a:lnTo>
                    <a:pt x="138" y="12"/>
                  </a:lnTo>
                  <a:lnTo>
                    <a:pt x="126" y="0"/>
                  </a:lnTo>
                  <a:lnTo>
                    <a:pt x="108" y="12"/>
                  </a:lnTo>
                  <a:lnTo>
                    <a:pt x="84" y="18"/>
                  </a:lnTo>
                  <a:lnTo>
                    <a:pt x="84" y="42"/>
                  </a:lnTo>
                  <a:lnTo>
                    <a:pt x="72" y="48"/>
                  </a:lnTo>
                  <a:lnTo>
                    <a:pt x="66" y="54"/>
                  </a:lnTo>
                  <a:lnTo>
                    <a:pt x="54" y="60"/>
                  </a:lnTo>
                  <a:lnTo>
                    <a:pt x="36" y="60"/>
                  </a:lnTo>
                  <a:lnTo>
                    <a:pt x="36" y="54"/>
                  </a:lnTo>
                  <a:lnTo>
                    <a:pt x="30" y="60"/>
                  </a:lnTo>
                  <a:lnTo>
                    <a:pt x="12" y="60"/>
                  </a:lnTo>
                  <a:lnTo>
                    <a:pt x="6" y="66"/>
                  </a:lnTo>
                  <a:lnTo>
                    <a:pt x="0" y="90"/>
                  </a:lnTo>
                  <a:lnTo>
                    <a:pt x="0" y="102"/>
                  </a:lnTo>
                  <a:lnTo>
                    <a:pt x="6" y="102"/>
                  </a:lnTo>
                  <a:lnTo>
                    <a:pt x="6" y="114"/>
                  </a:lnTo>
                  <a:lnTo>
                    <a:pt x="12" y="114"/>
                  </a:lnTo>
                  <a:lnTo>
                    <a:pt x="12" y="126"/>
                  </a:lnTo>
                  <a:lnTo>
                    <a:pt x="6" y="132"/>
                  </a:lnTo>
                  <a:lnTo>
                    <a:pt x="18" y="138"/>
                  </a:lnTo>
                  <a:lnTo>
                    <a:pt x="30" y="120"/>
                  </a:lnTo>
                  <a:lnTo>
                    <a:pt x="36" y="126"/>
                  </a:lnTo>
                  <a:lnTo>
                    <a:pt x="42" y="138"/>
                  </a:lnTo>
                  <a:lnTo>
                    <a:pt x="48" y="144"/>
                  </a:lnTo>
                  <a:lnTo>
                    <a:pt x="90" y="144"/>
                  </a:lnTo>
                  <a:lnTo>
                    <a:pt x="108" y="138"/>
                  </a:lnTo>
                  <a:lnTo>
                    <a:pt x="120" y="138"/>
                  </a:lnTo>
                  <a:lnTo>
                    <a:pt x="132" y="114"/>
                  </a:lnTo>
                  <a:lnTo>
                    <a:pt x="168" y="120"/>
                  </a:lnTo>
                  <a:lnTo>
                    <a:pt x="174" y="108"/>
                  </a:lnTo>
                  <a:lnTo>
                    <a:pt x="198" y="108"/>
                  </a:lnTo>
                  <a:lnTo>
                    <a:pt x="210" y="102"/>
                  </a:lnTo>
                  <a:lnTo>
                    <a:pt x="216" y="102"/>
                  </a:lnTo>
                  <a:lnTo>
                    <a:pt x="228" y="90"/>
                  </a:lnTo>
                  <a:lnTo>
                    <a:pt x="234" y="78"/>
                  </a:lnTo>
                  <a:lnTo>
                    <a:pt x="258" y="78"/>
                  </a:lnTo>
                  <a:lnTo>
                    <a:pt x="258" y="90"/>
                  </a:lnTo>
                  <a:lnTo>
                    <a:pt x="276" y="96"/>
                  </a:lnTo>
                  <a:lnTo>
                    <a:pt x="276" y="78"/>
                  </a:lnTo>
                  <a:lnTo>
                    <a:pt x="288" y="78"/>
                  </a:lnTo>
                  <a:lnTo>
                    <a:pt x="288" y="90"/>
                  </a:lnTo>
                  <a:lnTo>
                    <a:pt x="300" y="90"/>
                  </a:lnTo>
                  <a:lnTo>
                    <a:pt x="312" y="84"/>
                  </a:lnTo>
                  <a:lnTo>
                    <a:pt x="336" y="84"/>
                  </a:lnTo>
                  <a:lnTo>
                    <a:pt x="336" y="90"/>
                  </a:lnTo>
                  <a:lnTo>
                    <a:pt x="336" y="72"/>
                  </a:lnTo>
                  <a:lnTo>
                    <a:pt x="342" y="72"/>
                  </a:lnTo>
                  <a:lnTo>
                    <a:pt x="348" y="66"/>
                  </a:lnTo>
                  <a:lnTo>
                    <a:pt x="348" y="60"/>
                  </a:lnTo>
                  <a:lnTo>
                    <a:pt x="354" y="54"/>
                  </a:lnTo>
                  <a:lnTo>
                    <a:pt x="354" y="30"/>
                  </a:lnTo>
                  <a:lnTo>
                    <a:pt x="348" y="30"/>
                  </a:lnTo>
                  <a:close/>
                </a:path>
              </a:pathLst>
            </a:custGeom>
            <a:solidFill>
              <a:srgbClr val="24771B"/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91" name="Saudi Arabia" descr="© INSCALE GmbH, 05.05.2010&#10;http://www.presentationload.com/">
              <a:extLst>
                <a:ext uri="{FF2B5EF4-FFF2-40B4-BE49-F238E27FC236}">
                  <a16:creationId xmlns:a16="http://schemas.microsoft.com/office/drawing/2014/main" id="{65331E7D-691A-4747-96C4-BA0906B593CE}"/>
                </a:ext>
              </a:extLst>
            </p:cNvPr>
            <p:cNvSpPr>
              <a:spLocks/>
            </p:cNvSpPr>
            <p:nvPr/>
          </p:nvSpPr>
          <p:spPr bwMode="gray">
            <a:xfrm>
              <a:off x="6616796" y="3357855"/>
              <a:ext cx="657071" cy="571674"/>
            </a:xfrm>
            <a:custGeom>
              <a:avLst/>
              <a:gdLst>
                <a:gd name="T0" fmla="*/ 2147483647 w 1488"/>
                <a:gd name="T1" fmla="*/ 2147483647 h 1278"/>
                <a:gd name="T2" fmla="*/ 2147483647 w 1488"/>
                <a:gd name="T3" fmla="*/ 2147483647 h 1278"/>
                <a:gd name="T4" fmla="*/ 2147483647 w 1488"/>
                <a:gd name="T5" fmla="*/ 2147483647 h 1278"/>
                <a:gd name="T6" fmla="*/ 2147483647 w 1488"/>
                <a:gd name="T7" fmla="*/ 2147483647 h 1278"/>
                <a:gd name="T8" fmla="*/ 2147483647 w 1488"/>
                <a:gd name="T9" fmla="*/ 2147483647 h 1278"/>
                <a:gd name="T10" fmla="*/ 2147483647 w 1488"/>
                <a:gd name="T11" fmla="*/ 2147483647 h 1278"/>
                <a:gd name="T12" fmla="*/ 2147483647 w 1488"/>
                <a:gd name="T13" fmla="*/ 2147483647 h 1278"/>
                <a:gd name="T14" fmla="*/ 2147483647 w 1488"/>
                <a:gd name="T15" fmla="*/ 2147483647 h 1278"/>
                <a:gd name="T16" fmla="*/ 2147483647 w 1488"/>
                <a:gd name="T17" fmla="*/ 2147483647 h 1278"/>
                <a:gd name="T18" fmla="*/ 2147483647 w 1488"/>
                <a:gd name="T19" fmla="*/ 2147483647 h 1278"/>
                <a:gd name="T20" fmla="*/ 2147483647 w 1488"/>
                <a:gd name="T21" fmla="*/ 2147483647 h 1278"/>
                <a:gd name="T22" fmla="*/ 2147483647 w 1488"/>
                <a:gd name="T23" fmla="*/ 2147483647 h 1278"/>
                <a:gd name="T24" fmla="*/ 2147483647 w 1488"/>
                <a:gd name="T25" fmla="*/ 2147483647 h 1278"/>
                <a:gd name="T26" fmla="*/ 2147483647 w 1488"/>
                <a:gd name="T27" fmla="*/ 2147483647 h 1278"/>
                <a:gd name="T28" fmla="*/ 2147483647 w 1488"/>
                <a:gd name="T29" fmla="*/ 2147483647 h 1278"/>
                <a:gd name="T30" fmla="*/ 2147483647 w 1488"/>
                <a:gd name="T31" fmla="*/ 2147483647 h 1278"/>
                <a:gd name="T32" fmla="*/ 2147483647 w 1488"/>
                <a:gd name="T33" fmla="*/ 2147483647 h 1278"/>
                <a:gd name="T34" fmla="*/ 2147483647 w 1488"/>
                <a:gd name="T35" fmla="*/ 2147483647 h 1278"/>
                <a:gd name="T36" fmla="*/ 2147483647 w 1488"/>
                <a:gd name="T37" fmla="*/ 2147483647 h 1278"/>
                <a:gd name="T38" fmla="*/ 2147483647 w 1488"/>
                <a:gd name="T39" fmla="*/ 0 h 1278"/>
                <a:gd name="T40" fmla="*/ 2147483647 w 1488"/>
                <a:gd name="T41" fmla="*/ 2147483647 h 1278"/>
                <a:gd name="T42" fmla="*/ 2147483647 w 1488"/>
                <a:gd name="T43" fmla="*/ 2147483647 h 1278"/>
                <a:gd name="T44" fmla="*/ 2147483647 w 1488"/>
                <a:gd name="T45" fmla="*/ 2147483647 h 1278"/>
                <a:gd name="T46" fmla="*/ 2147483647 w 1488"/>
                <a:gd name="T47" fmla="*/ 2147483647 h 1278"/>
                <a:gd name="T48" fmla="*/ 2147483647 w 1488"/>
                <a:gd name="T49" fmla="*/ 2147483647 h 1278"/>
                <a:gd name="T50" fmla="*/ 2147483647 w 1488"/>
                <a:gd name="T51" fmla="*/ 2147483647 h 1278"/>
                <a:gd name="T52" fmla="*/ 2147483647 w 1488"/>
                <a:gd name="T53" fmla="*/ 2147483647 h 1278"/>
                <a:gd name="T54" fmla="*/ 2147483647 w 1488"/>
                <a:gd name="T55" fmla="*/ 2147483647 h 1278"/>
                <a:gd name="T56" fmla="*/ 2147483647 w 1488"/>
                <a:gd name="T57" fmla="*/ 2147483647 h 1278"/>
                <a:gd name="T58" fmla="*/ 2147483647 w 1488"/>
                <a:gd name="T59" fmla="*/ 2147483647 h 1278"/>
                <a:gd name="T60" fmla="*/ 2147483647 w 1488"/>
                <a:gd name="T61" fmla="*/ 2147483647 h 1278"/>
                <a:gd name="T62" fmla="*/ 0 w 1488"/>
                <a:gd name="T63" fmla="*/ 2147483647 h 1278"/>
                <a:gd name="T64" fmla="*/ 2147483647 w 1488"/>
                <a:gd name="T65" fmla="*/ 2147483647 h 1278"/>
                <a:gd name="T66" fmla="*/ 2147483647 w 1488"/>
                <a:gd name="T67" fmla="*/ 2147483647 h 1278"/>
                <a:gd name="T68" fmla="*/ 2147483647 w 1488"/>
                <a:gd name="T69" fmla="*/ 2147483647 h 1278"/>
                <a:gd name="T70" fmla="*/ 2147483647 w 1488"/>
                <a:gd name="T71" fmla="*/ 2147483647 h 1278"/>
                <a:gd name="T72" fmla="*/ 2147483647 w 1488"/>
                <a:gd name="T73" fmla="*/ 2147483647 h 1278"/>
                <a:gd name="T74" fmla="*/ 2147483647 w 1488"/>
                <a:gd name="T75" fmla="*/ 2147483647 h 1278"/>
                <a:gd name="T76" fmla="*/ 2147483647 w 1488"/>
                <a:gd name="T77" fmla="*/ 2147483647 h 1278"/>
                <a:gd name="T78" fmla="*/ 2147483647 w 1488"/>
                <a:gd name="T79" fmla="*/ 2147483647 h 1278"/>
                <a:gd name="T80" fmla="*/ 2147483647 w 1488"/>
                <a:gd name="T81" fmla="*/ 2147483647 h 1278"/>
                <a:gd name="T82" fmla="*/ 2147483647 w 1488"/>
                <a:gd name="T83" fmla="*/ 2147483647 h 1278"/>
                <a:gd name="T84" fmla="*/ 2147483647 w 1488"/>
                <a:gd name="T85" fmla="*/ 2147483647 h 1278"/>
                <a:gd name="T86" fmla="*/ 2147483647 w 1488"/>
                <a:gd name="T87" fmla="*/ 2147483647 h 1278"/>
                <a:gd name="T88" fmla="*/ 2147483647 w 1488"/>
                <a:gd name="T89" fmla="*/ 2147483647 h 1278"/>
                <a:gd name="T90" fmla="*/ 2147483647 w 1488"/>
                <a:gd name="T91" fmla="*/ 2147483647 h 1278"/>
                <a:gd name="T92" fmla="*/ 2147483647 w 1488"/>
                <a:gd name="T93" fmla="*/ 2147483647 h 1278"/>
                <a:gd name="T94" fmla="*/ 2147483647 w 1488"/>
                <a:gd name="T95" fmla="*/ 2147483647 h 1278"/>
                <a:gd name="T96" fmla="*/ 2147483647 w 1488"/>
                <a:gd name="T97" fmla="*/ 2147483647 h 1278"/>
                <a:gd name="T98" fmla="*/ 2147483647 w 1488"/>
                <a:gd name="T99" fmla="*/ 2147483647 h 1278"/>
                <a:gd name="T100" fmla="*/ 2147483647 w 1488"/>
                <a:gd name="T101" fmla="*/ 2147483647 h 1278"/>
                <a:gd name="T102" fmla="*/ 2147483647 w 1488"/>
                <a:gd name="T103" fmla="*/ 2147483647 h 1278"/>
                <a:gd name="T104" fmla="*/ 2147483647 w 1488"/>
                <a:gd name="T105" fmla="*/ 2147483647 h 1278"/>
                <a:gd name="T106" fmla="*/ 2147483647 w 1488"/>
                <a:gd name="T107" fmla="*/ 2147483647 h 1278"/>
                <a:gd name="T108" fmla="*/ 2147483647 w 1488"/>
                <a:gd name="T109" fmla="*/ 2147483647 h 1278"/>
                <a:gd name="T110" fmla="*/ 2147483647 w 1488"/>
                <a:gd name="T111" fmla="*/ 2147483647 h 1278"/>
                <a:gd name="T112" fmla="*/ 2147483647 w 1488"/>
                <a:gd name="T113" fmla="*/ 2147483647 h 1278"/>
                <a:gd name="T114" fmla="*/ 2147483647 w 1488"/>
                <a:gd name="T115" fmla="*/ 2147483647 h 1278"/>
                <a:gd name="T116" fmla="*/ 2147483647 w 1488"/>
                <a:gd name="T117" fmla="*/ 2147483647 h 1278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488"/>
                <a:gd name="T178" fmla="*/ 0 h 1278"/>
                <a:gd name="T179" fmla="*/ 1488 w 1488"/>
                <a:gd name="T180" fmla="*/ 1278 h 1278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488" h="1278">
                  <a:moveTo>
                    <a:pt x="1464" y="792"/>
                  </a:moveTo>
                  <a:lnTo>
                    <a:pt x="1464" y="780"/>
                  </a:lnTo>
                  <a:lnTo>
                    <a:pt x="1458" y="774"/>
                  </a:lnTo>
                  <a:lnTo>
                    <a:pt x="1416" y="768"/>
                  </a:lnTo>
                  <a:lnTo>
                    <a:pt x="1320" y="756"/>
                  </a:lnTo>
                  <a:lnTo>
                    <a:pt x="1284" y="750"/>
                  </a:lnTo>
                  <a:lnTo>
                    <a:pt x="1266" y="750"/>
                  </a:lnTo>
                  <a:lnTo>
                    <a:pt x="1260" y="738"/>
                  </a:lnTo>
                  <a:lnTo>
                    <a:pt x="1248" y="732"/>
                  </a:lnTo>
                  <a:lnTo>
                    <a:pt x="1242" y="720"/>
                  </a:lnTo>
                  <a:lnTo>
                    <a:pt x="1218" y="696"/>
                  </a:lnTo>
                  <a:lnTo>
                    <a:pt x="1206" y="672"/>
                  </a:lnTo>
                  <a:lnTo>
                    <a:pt x="1188" y="654"/>
                  </a:lnTo>
                  <a:lnTo>
                    <a:pt x="1188" y="642"/>
                  </a:lnTo>
                  <a:lnTo>
                    <a:pt x="1182" y="636"/>
                  </a:lnTo>
                  <a:lnTo>
                    <a:pt x="1182" y="618"/>
                  </a:lnTo>
                  <a:lnTo>
                    <a:pt x="1176" y="624"/>
                  </a:lnTo>
                  <a:lnTo>
                    <a:pt x="1164" y="612"/>
                  </a:lnTo>
                  <a:lnTo>
                    <a:pt x="1146" y="612"/>
                  </a:lnTo>
                  <a:lnTo>
                    <a:pt x="1140" y="600"/>
                  </a:lnTo>
                  <a:lnTo>
                    <a:pt x="1134" y="594"/>
                  </a:lnTo>
                  <a:lnTo>
                    <a:pt x="1128" y="582"/>
                  </a:lnTo>
                  <a:lnTo>
                    <a:pt x="1122" y="564"/>
                  </a:lnTo>
                  <a:lnTo>
                    <a:pt x="1116" y="552"/>
                  </a:lnTo>
                  <a:lnTo>
                    <a:pt x="1116" y="540"/>
                  </a:lnTo>
                  <a:lnTo>
                    <a:pt x="1110" y="534"/>
                  </a:lnTo>
                  <a:lnTo>
                    <a:pt x="1098" y="528"/>
                  </a:lnTo>
                  <a:lnTo>
                    <a:pt x="1086" y="516"/>
                  </a:lnTo>
                  <a:lnTo>
                    <a:pt x="1074" y="510"/>
                  </a:lnTo>
                  <a:lnTo>
                    <a:pt x="1068" y="498"/>
                  </a:lnTo>
                  <a:lnTo>
                    <a:pt x="1068" y="462"/>
                  </a:lnTo>
                  <a:lnTo>
                    <a:pt x="1062" y="450"/>
                  </a:lnTo>
                  <a:lnTo>
                    <a:pt x="1062" y="438"/>
                  </a:lnTo>
                  <a:lnTo>
                    <a:pt x="1050" y="426"/>
                  </a:lnTo>
                  <a:lnTo>
                    <a:pt x="1002" y="402"/>
                  </a:lnTo>
                  <a:lnTo>
                    <a:pt x="996" y="396"/>
                  </a:lnTo>
                  <a:lnTo>
                    <a:pt x="990" y="384"/>
                  </a:lnTo>
                  <a:lnTo>
                    <a:pt x="990" y="360"/>
                  </a:lnTo>
                  <a:lnTo>
                    <a:pt x="972" y="342"/>
                  </a:lnTo>
                  <a:lnTo>
                    <a:pt x="966" y="330"/>
                  </a:lnTo>
                  <a:lnTo>
                    <a:pt x="960" y="324"/>
                  </a:lnTo>
                  <a:lnTo>
                    <a:pt x="960" y="300"/>
                  </a:lnTo>
                  <a:lnTo>
                    <a:pt x="954" y="300"/>
                  </a:lnTo>
                  <a:lnTo>
                    <a:pt x="948" y="294"/>
                  </a:lnTo>
                  <a:lnTo>
                    <a:pt x="882" y="294"/>
                  </a:lnTo>
                  <a:lnTo>
                    <a:pt x="876" y="288"/>
                  </a:lnTo>
                  <a:lnTo>
                    <a:pt x="876" y="252"/>
                  </a:lnTo>
                  <a:lnTo>
                    <a:pt x="852" y="246"/>
                  </a:lnTo>
                  <a:lnTo>
                    <a:pt x="804" y="246"/>
                  </a:lnTo>
                  <a:lnTo>
                    <a:pt x="750" y="240"/>
                  </a:lnTo>
                  <a:lnTo>
                    <a:pt x="684" y="240"/>
                  </a:lnTo>
                  <a:lnTo>
                    <a:pt x="492" y="96"/>
                  </a:lnTo>
                  <a:lnTo>
                    <a:pt x="480" y="90"/>
                  </a:lnTo>
                  <a:lnTo>
                    <a:pt x="474" y="84"/>
                  </a:lnTo>
                  <a:lnTo>
                    <a:pt x="426" y="60"/>
                  </a:lnTo>
                  <a:lnTo>
                    <a:pt x="414" y="48"/>
                  </a:lnTo>
                  <a:lnTo>
                    <a:pt x="402" y="42"/>
                  </a:lnTo>
                  <a:lnTo>
                    <a:pt x="372" y="12"/>
                  </a:lnTo>
                  <a:lnTo>
                    <a:pt x="306" y="12"/>
                  </a:lnTo>
                  <a:lnTo>
                    <a:pt x="294" y="0"/>
                  </a:lnTo>
                  <a:lnTo>
                    <a:pt x="288" y="6"/>
                  </a:lnTo>
                  <a:lnTo>
                    <a:pt x="276" y="12"/>
                  </a:lnTo>
                  <a:lnTo>
                    <a:pt x="270" y="12"/>
                  </a:lnTo>
                  <a:lnTo>
                    <a:pt x="264" y="18"/>
                  </a:lnTo>
                  <a:lnTo>
                    <a:pt x="252" y="24"/>
                  </a:lnTo>
                  <a:lnTo>
                    <a:pt x="210" y="24"/>
                  </a:lnTo>
                  <a:lnTo>
                    <a:pt x="198" y="48"/>
                  </a:lnTo>
                  <a:lnTo>
                    <a:pt x="132" y="48"/>
                  </a:lnTo>
                  <a:lnTo>
                    <a:pt x="120" y="54"/>
                  </a:lnTo>
                  <a:lnTo>
                    <a:pt x="108" y="54"/>
                  </a:lnTo>
                  <a:lnTo>
                    <a:pt x="108" y="60"/>
                  </a:lnTo>
                  <a:lnTo>
                    <a:pt x="132" y="60"/>
                  </a:lnTo>
                  <a:lnTo>
                    <a:pt x="144" y="66"/>
                  </a:lnTo>
                  <a:lnTo>
                    <a:pt x="156" y="66"/>
                  </a:lnTo>
                  <a:lnTo>
                    <a:pt x="180" y="90"/>
                  </a:lnTo>
                  <a:lnTo>
                    <a:pt x="192" y="114"/>
                  </a:lnTo>
                  <a:lnTo>
                    <a:pt x="198" y="120"/>
                  </a:lnTo>
                  <a:lnTo>
                    <a:pt x="198" y="132"/>
                  </a:lnTo>
                  <a:lnTo>
                    <a:pt x="192" y="138"/>
                  </a:lnTo>
                  <a:lnTo>
                    <a:pt x="192" y="150"/>
                  </a:lnTo>
                  <a:lnTo>
                    <a:pt x="186" y="156"/>
                  </a:lnTo>
                  <a:lnTo>
                    <a:pt x="180" y="168"/>
                  </a:lnTo>
                  <a:lnTo>
                    <a:pt x="174" y="174"/>
                  </a:lnTo>
                  <a:lnTo>
                    <a:pt x="162" y="180"/>
                  </a:lnTo>
                  <a:lnTo>
                    <a:pt x="150" y="180"/>
                  </a:lnTo>
                  <a:lnTo>
                    <a:pt x="138" y="186"/>
                  </a:lnTo>
                  <a:lnTo>
                    <a:pt x="132" y="186"/>
                  </a:lnTo>
                  <a:lnTo>
                    <a:pt x="120" y="198"/>
                  </a:lnTo>
                  <a:lnTo>
                    <a:pt x="120" y="210"/>
                  </a:lnTo>
                  <a:lnTo>
                    <a:pt x="108" y="234"/>
                  </a:lnTo>
                  <a:lnTo>
                    <a:pt x="96" y="246"/>
                  </a:lnTo>
                  <a:lnTo>
                    <a:pt x="60" y="246"/>
                  </a:lnTo>
                  <a:lnTo>
                    <a:pt x="36" y="234"/>
                  </a:lnTo>
                  <a:lnTo>
                    <a:pt x="6" y="234"/>
                  </a:lnTo>
                  <a:lnTo>
                    <a:pt x="6" y="264"/>
                  </a:lnTo>
                  <a:lnTo>
                    <a:pt x="0" y="306"/>
                  </a:lnTo>
                  <a:lnTo>
                    <a:pt x="0" y="348"/>
                  </a:lnTo>
                  <a:lnTo>
                    <a:pt x="6" y="372"/>
                  </a:lnTo>
                  <a:lnTo>
                    <a:pt x="24" y="378"/>
                  </a:lnTo>
                  <a:lnTo>
                    <a:pt x="36" y="390"/>
                  </a:lnTo>
                  <a:lnTo>
                    <a:pt x="54" y="390"/>
                  </a:lnTo>
                  <a:lnTo>
                    <a:pt x="72" y="408"/>
                  </a:lnTo>
                  <a:lnTo>
                    <a:pt x="90" y="438"/>
                  </a:lnTo>
                  <a:lnTo>
                    <a:pt x="102" y="474"/>
                  </a:lnTo>
                  <a:lnTo>
                    <a:pt x="120" y="504"/>
                  </a:lnTo>
                  <a:lnTo>
                    <a:pt x="132" y="516"/>
                  </a:lnTo>
                  <a:lnTo>
                    <a:pt x="150" y="528"/>
                  </a:lnTo>
                  <a:lnTo>
                    <a:pt x="162" y="540"/>
                  </a:lnTo>
                  <a:lnTo>
                    <a:pt x="174" y="558"/>
                  </a:lnTo>
                  <a:lnTo>
                    <a:pt x="180" y="570"/>
                  </a:lnTo>
                  <a:lnTo>
                    <a:pt x="186" y="594"/>
                  </a:lnTo>
                  <a:lnTo>
                    <a:pt x="192" y="612"/>
                  </a:lnTo>
                  <a:lnTo>
                    <a:pt x="198" y="636"/>
                  </a:lnTo>
                  <a:lnTo>
                    <a:pt x="210" y="648"/>
                  </a:lnTo>
                  <a:lnTo>
                    <a:pt x="234" y="660"/>
                  </a:lnTo>
                  <a:lnTo>
                    <a:pt x="264" y="660"/>
                  </a:lnTo>
                  <a:lnTo>
                    <a:pt x="282" y="666"/>
                  </a:lnTo>
                  <a:lnTo>
                    <a:pt x="294" y="678"/>
                  </a:lnTo>
                  <a:lnTo>
                    <a:pt x="312" y="708"/>
                  </a:lnTo>
                  <a:lnTo>
                    <a:pt x="330" y="756"/>
                  </a:lnTo>
                  <a:lnTo>
                    <a:pt x="336" y="804"/>
                  </a:lnTo>
                  <a:lnTo>
                    <a:pt x="342" y="840"/>
                  </a:lnTo>
                  <a:lnTo>
                    <a:pt x="348" y="870"/>
                  </a:lnTo>
                  <a:lnTo>
                    <a:pt x="366" y="906"/>
                  </a:lnTo>
                  <a:lnTo>
                    <a:pt x="384" y="924"/>
                  </a:lnTo>
                  <a:lnTo>
                    <a:pt x="390" y="936"/>
                  </a:lnTo>
                  <a:lnTo>
                    <a:pt x="414" y="936"/>
                  </a:lnTo>
                  <a:lnTo>
                    <a:pt x="438" y="948"/>
                  </a:lnTo>
                  <a:lnTo>
                    <a:pt x="456" y="972"/>
                  </a:lnTo>
                  <a:lnTo>
                    <a:pt x="480" y="1008"/>
                  </a:lnTo>
                  <a:lnTo>
                    <a:pt x="504" y="1056"/>
                  </a:lnTo>
                  <a:lnTo>
                    <a:pt x="552" y="1128"/>
                  </a:lnTo>
                  <a:lnTo>
                    <a:pt x="582" y="1170"/>
                  </a:lnTo>
                  <a:lnTo>
                    <a:pt x="606" y="1206"/>
                  </a:lnTo>
                  <a:lnTo>
                    <a:pt x="618" y="1236"/>
                  </a:lnTo>
                  <a:lnTo>
                    <a:pt x="618" y="1266"/>
                  </a:lnTo>
                  <a:lnTo>
                    <a:pt x="612" y="1278"/>
                  </a:lnTo>
                  <a:lnTo>
                    <a:pt x="624" y="1266"/>
                  </a:lnTo>
                  <a:lnTo>
                    <a:pt x="630" y="1254"/>
                  </a:lnTo>
                  <a:lnTo>
                    <a:pt x="636" y="1248"/>
                  </a:lnTo>
                  <a:lnTo>
                    <a:pt x="636" y="1200"/>
                  </a:lnTo>
                  <a:lnTo>
                    <a:pt x="642" y="1188"/>
                  </a:lnTo>
                  <a:lnTo>
                    <a:pt x="648" y="1182"/>
                  </a:lnTo>
                  <a:lnTo>
                    <a:pt x="654" y="1182"/>
                  </a:lnTo>
                  <a:lnTo>
                    <a:pt x="672" y="1200"/>
                  </a:lnTo>
                  <a:lnTo>
                    <a:pt x="696" y="1194"/>
                  </a:lnTo>
                  <a:lnTo>
                    <a:pt x="702" y="1188"/>
                  </a:lnTo>
                  <a:lnTo>
                    <a:pt x="792" y="1188"/>
                  </a:lnTo>
                  <a:lnTo>
                    <a:pt x="804" y="1194"/>
                  </a:lnTo>
                  <a:lnTo>
                    <a:pt x="810" y="1200"/>
                  </a:lnTo>
                  <a:lnTo>
                    <a:pt x="888" y="1200"/>
                  </a:lnTo>
                  <a:lnTo>
                    <a:pt x="894" y="1206"/>
                  </a:lnTo>
                  <a:lnTo>
                    <a:pt x="900" y="1218"/>
                  </a:lnTo>
                  <a:lnTo>
                    <a:pt x="912" y="1224"/>
                  </a:lnTo>
                  <a:lnTo>
                    <a:pt x="924" y="1224"/>
                  </a:lnTo>
                  <a:lnTo>
                    <a:pt x="930" y="1212"/>
                  </a:lnTo>
                  <a:lnTo>
                    <a:pt x="936" y="1206"/>
                  </a:lnTo>
                  <a:lnTo>
                    <a:pt x="936" y="1188"/>
                  </a:lnTo>
                  <a:lnTo>
                    <a:pt x="942" y="1176"/>
                  </a:lnTo>
                  <a:lnTo>
                    <a:pt x="948" y="1170"/>
                  </a:lnTo>
                  <a:lnTo>
                    <a:pt x="954" y="1158"/>
                  </a:lnTo>
                  <a:lnTo>
                    <a:pt x="966" y="1146"/>
                  </a:lnTo>
                  <a:lnTo>
                    <a:pt x="972" y="1134"/>
                  </a:lnTo>
                  <a:lnTo>
                    <a:pt x="990" y="1116"/>
                  </a:lnTo>
                  <a:lnTo>
                    <a:pt x="1020" y="1098"/>
                  </a:lnTo>
                  <a:lnTo>
                    <a:pt x="1050" y="1092"/>
                  </a:lnTo>
                  <a:lnTo>
                    <a:pt x="1068" y="1086"/>
                  </a:lnTo>
                  <a:lnTo>
                    <a:pt x="1092" y="1086"/>
                  </a:lnTo>
                  <a:lnTo>
                    <a:pt x="1140" y="1080"/>
                  </a:lnTo>
                  <a:lnTo>
                    <a:pt x="1188" y="1068"/>
                  </a:lnTo>
                  <a:lnTo>
                    <a:pt x="1230" y="1062"/>
                  </a:lnTo>
                  <a:lnTo>
                    <a:pt x="1248" y="1062"/>
                  </a:lnTo>
                  <a:lnTo>
                    <a:pt x="1452" y="990"/>
                  </a:lnTo>
                  <a:lnTo>
                    <a:pt x="1488" y="816"/>
                  </a:lnTo>
                  <a:lnTo>
                    <a:pt x="1482" y="810"/>
                  </a:lnTo>
                  <a:lnTo>
                    <a:pt x="1470" y="804"/>
                  </a:lnTo>
                  <a:lnTo>
                    <a:pt x="1464" y="798"/>
                  </a:lnTo>
                  <a:lnTo>
                    <a:pt x="1464" y="792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92" name="Russia" descr="© INSCALE GmbH, 05.05.2010&#10;http://www.presentationload.com/">
              <a:extLst>
                <a:ext uri="{FF2B5EF4-FFF2-40B4-BE49-F238E27FC236}">
                  <a16:creationId xmlns:a16="http://schemas.microsoft.com/office/drawing/2014/main" id="{4C7E9D41-04F3-4DD7-85D1-977BD0FF7FC4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6124786" y="1736525"/>
              <a:ext cx="4007499" cy="1292618"/>
            </a:xfrm>
            <a:custGeom>
              <a:avLst/>
              <a:gdLst>
                <a:gd name="T0" fmla="*/ 2147483647 w 9048"/>
                <a:gd name="T1" fmla="*/ 2147483647 h 2880"/>
                <a:gd name="T2" fmla="*/ 2147483647 w 9048"/>
                <a:gd name="T3" fmla="*/ 2147483647 h 2880"/>
                <a:gd name="T4" fmla="*/ 2147483647 w 9048"/>
                <a:gd name="T5" fmla="*/ 2147483647 h 2880"/>
                <a:gd name="T6" fmla="*/ 2147483647 w 9048"/>
                <a:gd name="T7" fmla="*/ 2147483647 h 2880"/>
                <a:gd name="T8" fmla="*/ 2147483647 w 9048"/>
                <a:gd name="T9" fmla="*/ 2147483647 h 2880"/>
                <a:gd name="T10" fmla="*/ 2147483647 w 9048"/>
                <a:gd name="T11" fmla="*/ 2147483647 h 2880"/>
                <a:gd name="T12" fmla="*/ 2147483647 w 9048"/>
                <a:gd name="T13" fmla="*/ 2147483647 h 2880"/>
                <a:gd name="T14" fmla="*/ 2147483647 w 9048"/>
                <a:gd name="T15" fmla="*/ 2147483647 h 2880"/>
                <a:gd name="T16" fmla="*/ 2147483647 w 9048"/>
                <a:gd name="T17" fmla="*/ 2147483647 h 2880"/>
                <a:gd name="T18" fmla="*/ 2147483647 w 9048"/>
                <a:gd name="T19" fmla="*/ 2147483647 h 2880"/>
                <a:gd name="T20" fmla="*/ 2147483647 w 9048"/>
                <a:gd name="T21" fmla="*/ 2147483647 h 2880"/>
                <a:gd name="T22" fmla="*/ 2147483647 w 9048"/>
                <a:gd name="T23" fmla="*/ 2147483647 h 2880"/>
                <a:gd name="T24" fmla="*/ 2147483647 w 9048"/>
                <a:gd name="T25" fmla="*/ 2147483647 h 2880"/>
                <a:gd name="T26" fmla="*/ 2147483647 w 9048"/>
                <a:gd name="T27" fmla="*/ 2147483647 h 2880"/>
                <a:gd name="T28" fmla="*/ 2147483647 w 9048"/>
                <a:gd name="T29" fmla="*/ 2147483647 h 2880"/>
                <a:gd name="T30" fmla="*/ 2147483647 w 9048"/>
                <a:gd name="T31" fmla="*/ 2147483647 h 2880"/>
                <a:gd name="T32" fmla="*/ 2147483647 w 9048"/>
                <a:gd name="T33" fmla="*/ 2147483647 h 2880"/>
                <a:gd name="T34" fmla="*/ 2147483647 w 9048"/>
                <a:gd name="T35" fmla="*/ 2147483647 h 2880"/>
                <a:gd name="T36" fmla="*/ 2147483647 w 9048"/>
                <a:gd name="T37" fmla="*/ 2147483647 h 2880"/>
                <a:gd name="T38" fmla="*/ 2147483647 w 9048"/>
                <a:gd name="T39" fmla="*/ 2147483647 h 2880"/>
                <a:gd name="T40" fmla="*/ 2147483647 w 9048"/>
                <a:gd name="T41" fmla="*/ 2147483647 h 2880"/>
                <a:gd name="T42" fmla="*/ 2147483647 w 9048"/>
                <a:gd name="T43" fmla="*/ 2147483647 h 2880"/>
                <a:gd name="T44" fmla="*/ 2147483647 w 9048"/>
                <a:gd name="T45" fmla="*/ 2147483647 h 2880"/>
                <a:gd name="T46" fmla="*/ 2147483647 w 9048"/>
                <a:gd name="T47" fmla="*/ 2147483647 h 2880"/>
                <a:gd name="T48" fmla="*/ 2147483647 w 9048"/>
                <a:gd name="T49" fmla="*/ 2147483647 h 2880"/>
                <a:gd name="T50" fmla="*/ 2147483647 w 9048"/>
                <a:gd name="T51" fmla="*/ 2147483647 h 2880"/>
                <a:gd name="T52" fmla="*/ 2147483647 w 9048"/>
                <a:gd name="T53" fmla="*/ 2147483647 h 2880"/>
                <a:gd name="T54" fmla="*/ 2147483647 w 9048"/>
                <a:gd name="T55" fmla="*/ 2147483647 h 2880"/>
                <a:gd name="T56" fmla="*/ 2147483647 w 9048"/>
                <a:gd name="T57" fmla="*/ 2147483647 h 2880"/>
                <a:gd name="T58" fmla="*/ 2147483647 w 9048"/>
                <a:gd name="T59" fmla="*/ 2147483647 h 2880"/>
                <a:gd name="T60" fmla="*/ 2147483647 w 9048"/>
                <a:gd name="T61" fmla="*/ 2147483647 h 2880"/>
                <a:gd name="T62" fmla="*/ 2147483647 w 9048"/>
                <a:gd name="T63" fmla="*/ 2147483647 h 2880"/>
                <a:gd name="T64" fmla="*/ 2147483647 w 9048"/>
                <a:gd name="T65" fmla="*/ 2147483647 h 2880"/>
                <a:gd name="T66" fmla="*/ 2147483647 w 9048"/>
                <a:gd name="T67" fmla="*/ 2147483647 h 2880"/>
                <a:gd name="T68" fmla="*/ 2147483647 w 9048"/>
                <a:gd name="T69" fmla="*/ 2147483647 h 2880"/>
                <a:gd name="T70" fmla="*/ 2147483647 w 9048"/>
                <a:gd name="T71" fmla="*/ 2147483647 h 2880"/>
                <a:gd name="T72" fmla="*/ 2147483647 w 9048"/>
                <a:gd name="T73" fmla="*/ 2147483647 h 2880"/>
                <a:gd name="T74" fmla="*/ 2147483647 w 9048"/>
                <a:gd name="T75" fmla="*/ 2147483647 h 2880"/>
                <a:gd name="T76" fmla="*/ 2147483647 w 9048"/>
                <a:gd name="T77" fmla="*/ 2147483647 h 2880"/>
                <a:gd name="T78" fmla="*/ 2147483647 w 9048"/>
                <a:gd name="T79" fmla="*/ 2147483647 h 2880"/>
                <a:gd name="T80" fmla="*/ 2147483647 w 9048"/>
                <a:gd name="T81" fmla="*/ 2147483647 h 2880"/>
                <a:gd name="T82" fmla="*/ 2147483647 w 9048"/>
                <a:gd name="T83" fmla="*/ 2147483647 h 2880"/>
                <a:gd name="T84" fmla="*/ 2147483647 w 9048"/>
                <a:gd name="T85" fmla="*/ 2147483647 h 2880"/>
                <a:gd name="T86" fmla="*/ 2147483647 w 9048"/>
                <a:gd name="T87" fmla="*/ 2147483647 h 2880"/>
                <a:gd name="T88" fmla="*/ 2147483647 w 9048"/>
                <a:gd name="T89" fmla="*/ 2147483647 h 2880"/>
                <a:gd name="T90" fmla="*/ 2147483647 w 9048"/>
                <a:gd name="T91" fmla="*/ 2147483647 h 2880"/>
                <a:gd name="T92" fmla="*/ 2147483647 w 9048"/>
                <a:gd name="T93" fmla="*/ 2147483647 h 2880"/>
                <a:gd name="T94" fmla="*/ 2147483647 w 9048"/>
                <a:gd name="T95" fmla="*/ 2147483647 h 2880"/>
                <a:gd name="T96" fmla="*/ 2147483647 w 9048"/>
                <a:gd name="T97" fmla="*/ 2147483647 h 2880"/>
                <a:gd name="T98" fmla="*/ 2147483647 w 9048"/>
                <a:gd name="T99" fmla="*/ 2147483647 h 2880"/>
                <a:gd name="T100" fmla="*/ 2147483647 w 9048"/>
                <a:gd name="T101" fmla="*/ 2147483647 h 2880"/>
                <a:gd name="T102" fmla="*/ 2147483647 w 9048"/>
                <a:gd name="T103" fmla="*/ 2147483647 h 2880"/>
                <a:gd name="T104" fmla="*/ 2147483647 w 9048"/>
                <a:gd name="T105" fmla="*/ 2147483647 h 2880"/>
                <a:gd name="T106" fmla="*/ 2147483647 w 9048"/>
                <a:gd name="T107" fmla="*/ 2147483647 h 2880"/>
                <a:gd name="T108" fmla="*/ 2147483647 w 9048"/>
                <a:gd name="T109" fmla="*/ 2147483647 h 2880"/>
                <a:gd name="T110" fmla="*/ 2147483647 w 9048"/>
                <a:gd name="T111" fmla="*/ 2147483647 h 2880"/>
                <a:gd name="T112" fmla="*/ 2147483647 w 9048"/>
                <a:gd name="T113" fmla="*/ 2147483647 h 2880"/>
                <a:gd name="T114" fmla="*/ 2147483647 w 9048"/>
                <a:gd name="T115" fmla="*/ 2147483647 h 2880"/>
                <a:gd name="T116" fmla="*/ 2147483647 w 9048"/>
                <a:gd name="T117" fmla="*/ 2147483647 h 2880"/>
                <a:gd name="T118" fmla="*/ 2147483647 w 9048"/>
                <a:gd name="T119" fmla="*/ 2147483647 h 2880"/>
                <a:gd name="T120" fmla="*/ 2147483647 w 9048"/>
                <a:gd name="T121" fmla="*/ 2147483647 h 2880"/>
                <a:gd name="T122" fmla="*/ 2147483647 w 9048"/>
                <a:gd name="T123" fmla="*/ 2147483647 h 2880"/>
                <a:gd name="T124" fmla="*/ 2147483647 w 9048"/>
                <a:gd name="T125" fmla="*/ 2147483647 h 288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9048"/>
                <a:gd name="T190" fmla="*/ 0 h 2880"/>
                <a:gd name="T191" fmla="*/ 9048 w 9048"/>
                <a:gd name="T192" fmla="*/ 2880 h 2880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9048" h="2880">
                  <a:moveTo>
                    <a:pt x="2790" y="546"/>
                  </a:moveTo>
                  <a:lnTo>
                    <a:pt x="2760" y="540"/>
                  </a:lnTo>
                  <a:lnTo>
                    <a:pt x="2736" y="558"/>
                  </a:lnTo>
                  <a:lnTo>
                    <a:pt x="2778" y="570"/>
                  </a:lnTo>
                  <a:lnTo>
                    <a:pt x="2790" y="546"/>
                  </a:lnTo>
                  <a:close/>
                  <a:moveTo>
                    <a:pt x="2832" y="522"/>
                  </a:moveTo>
                  <a:lnTo>
                    <a:pt x="2820" y="516"/>
                  </a:lnTo>
                  <a:lnTo>
                    <a:pt x="2814" y="510"/>
                  </a:lnTo>
                  <a:lnTo>
                    <a:pt x="2808" y="510"/>
                  </a:lnTo>
                  <a:lnTo>
                    <a:pt x="2808" y="528"/>
                  </a:lnTo>
                  <a:lnTo>
                    <a:pt x="2820" y="534"/>
                  </a:lnTo>
                  <a:lnTo>
                    <a:pt x="2832" y="534"/>
                  </a:lnTo>
                  <a:lnTo>
                    <a:pt x="2844" y="540"/>
                  </a:lnTo>
                  <a:lnTo>
                    <a:pt x="2850" y="540"/>
                  </a:lnTo>
                  <a:lnTo>
                    <a:pt x="2850" y="534"/>
                  </a:lnTo>
                  <a:lnTo>
                    <a:pt x="2844" y="528"/>
                  </a:lnTo>
                  <a:lnTo>
                    <a:pt x="2832" y="522"/>
                  </a:lnTo>
                  <a:close/>
                  <a:moveTo>
                    <a:pt x="1704" y="18"/>
                  </a:moveTo>
                  <a:lnTo>
                    <a:pt x="1710" y="18"/>
                  </a:lnTo>
                  <a:lnTo>
                    <a:pt x="1716" y="12"/>
                  </a:lnTo>
                  <a:lnTo>
                    <a:pt x="1728" y="6"/>
                  </a:lnTo>
                  <a:lnTo>
                    <a:pt x="1734" y="0"/>
                  </a:lnTo>
                  <a:lnTo>
                    <a:pt x="1644" y="0"/>
                  </a:lnTo>
                  <a:lnTo>
                    <a:pt x="1638" y="12"/>
                  </a:lnTo>
                  <a:lnTo>
                    <a:pt x="1680" y="12"/>
                  </a:lnTo>
                  <a:lnTo>
                    <a:pt x="1686" y="18"/>
                  </a:lnTo>
                  <a:lnTo>
                    <a:pt x="1704" y="18"/>
                  </a:lnTo>
                  <a:close/>
                  <a:moveTo>
                    <a:pt x="1740" y="60"/>
                  </a:moveTo>
                  <a:lnTo>
                    <a:pt x="1746" y="60"/>
                  </a:lnTo>
                  <a:lnTo>
                    <a:pt x="1758" y="48"/>
                  </a:lnTo>
                  <a:lnTo>
                    <a:pt x="1764" y="48"/>
                  </a:lnTo>
                  <a:lnTo>
                    <a:pt x="1770" y="54"/>
                  </a:lnTo>
                  <a:lnTo>
                    <a:pt x="1782" y="54"/>
                  </a:lnTo>
                  <a:lnTo>
                    <a:pt x="1788" y="60"/>
                  </a:lnTo>
                  <a:lnTo>
                    <a:pt x="1800" y="60"/>
                  </a:lnTo>
                  <a:lnTo>
                    <a:pt x="1812" y="48"/>
                  </a:lnTo>
                  <a:lnTo>
                    <a:pt x="1812" y="36"/>
                  </a:lnTo>
                  <a:lnTo>
                    <a:pt x="1806" y="30"/>
                  </a:lnTo>
                  <a:lnTo>
                    <a:pt x="1794" y="24"/>
                  </a:lnTo>
                  <a:lnTo>
                    <a:pt x="1758" y="24"/>
                  </a:lnTo>
                  <a:lnTo>
                    <a:pt x="1710" y="48"/>
                  </a:lnTo>
                  <a:lnTo>
                    <a:pt x="1716" y="54"/>
                  </a:lnTo>
                  <a:lnTo>
                    <a:pt x="1728" y="60"/>
                  </a:lnTo>
                  <a:lnTo>
                    <a:pt x="1740" y="60"/>
                  </a:lnTo>
                  <a:close/>
                  <a:moveTo>
                    <a:pt x="2382" y="510"/>
                  </a:moveTo>
                  <a:lnTo>
                    <a:pt x="2400" y="504"/>
                  </a:lnTo>
                  <a:lnTo>
                    <a:pt x="2412" y="498"/>
                  </a:lnTo>
                  <a:lnTo>
                    <a:pt x="2412" y="486"/>
                  </a:lnTo>
                  <a:lnTo>
                    <a:pt x="2406" y="486"/>
                  </a:lnTo>
                  <a:lnTo>
                    <a:pt x="2400" y="480"/>
                  </a:lnTo>
                  <a:lnTo>
                    <a:pt x="2346" y="480"/>
                  </a:lnTo>
                  <a:lnTo>
                    <a:pt x="2346" y="492"/>
                  </a:lnTo>
                  <a:lnTo>
                    <a:pt x="2358" y="504"/>
                  </a:lnTo>
                  <a:lnTo>
                    <a:pt x="2370" y="510"/>
                  </a:lnTo>
                  <a:lnTo>
                    <a:pt x="2382" y="510"/>
                  </a:lnTo>
                  <a:close/>
                  <a:moveTo>
                    <a:pt x="1590" y="30"/>
                  </a:moveTo>
                  <a:lnTo>
                    <a:pt x="1548" y="24"/>
                  </a:lnTo>
                  <a:lnTo>
                    <a:pt x="1554" y="36"/>
                  </a:lnTo>
                  <a:lnTo>
                    <a:pt x="1590" y="30"/>
                  </a:lnTo>
                  <a:close/>
                  <a:moveTo>
                    <a:pt x="1890" y="696"/>
                  </a:moveTo>
                  <a:lnTo>
                    <a:pt x="1896" y="708"/>
                  </a:lnTo>
                  <a:lnTo>
                    <a:pt x="1920" y="720"/>
                  </a:lnTo>
                  <a:lnTo>
                    <a:pt x="1950" y="738"/>
                  </a:lnTo>
                  <a:lnTo>
                    <a:pt x="1974" y="744"/>
                  </a:lnTo>
                  <a:lnTo>
                    <a:pt x="1992" y="738"/>
                  </a:lnTo>
                  <a:lnTo>
                    <a:pt x="1980" y="720"/>
                  </a:lnTo>
                  <a:lnTo>
                    <a:pt x="1950" y="702"/>
                  </a:lnTo>
                  <a:lnTo>
                    <a:pt x="1914" y="696"/>
                  </a:lnTo>
                  <a:lnTo>
                    <a:pt x="1890" y="696"/>
                  </a:lnTo>
                  <a:close/>
                  <a:moveTo>
                    <a:pt x="3108" y="126"/>
                  </a:moveTo>
                  <a:lnTo>
                    <a:pt x="3120" y="108"/>
                  </a:lnTo>
                  <a:lnTo>
                    <a:pt x="3030" y="108"/>
                  </a:lnTo>
                  <a:lnTo>
                    <a:pt x="3108" y="126"/>
                  </a:lnTo>
                  <a:close/>
                  <a:moveTo>
                    <a:pt x="1560" y="102"/>
                  </a:moveTo>
                  <a:lnTo>
                    <a:pt x="1632" y="102"/>
                  </a:lnTo>
                  <a:lnTo>
                    <a:pt x="1608" y="84"/>
                  </a:lnTo>
                  <a:lnTo>
                    <a:pt x="1560" y="102"/>
                  </a:lnTo>
                  <a:close/>
                  <a:moveTo>
                    <a:pt x="1572" y="60"/>
                  </a:moveTo>
                  <a:lnTo>
                    <a:pt x="1584" y="66"/>
                  </a:lnTo>
                  <a:lnTo>
                    <a:pt x="1596" y="78"/>
                  </a:lnTo>
                  <a:lnTo>
                    <a:pt x="1620" y="66"/>
                  </a:lnTo>
                  <a:lnTo>
                    <a:pt x="1620" y="72"/>
                  </a:lnTo>
                  <a:lnTo>
                    <a:pt x="1644" y="72"/>
                  </a:lnTo>
                  <a:lnTo>
                    <a:pt x="1668" y="60"/>
                  </a:lnTo>
                  <a:lnTo>
                    <a:pt x="1674" y="54"/>
                  </a:lnTo>
                  <a:lnTo>
                    <a:pt x="1680" y="54"/>
                  </a:lnTo>
                  <a:lnTo>
                    <a:pt x="1626" y="48"/>
                  </a:lnTo>
                  <a:lnTo>
                    <a:pt x="1614" y="54"/>
                  </a:lnTo>
                  <a:lnTo>
                    <a:pt x="1608" y="54"/>
                  </a:lnTo>
                  <a:lnTo>
                    <a:pt x="1602" y="48"/>
                  </a:lnTo>
                  <a:lnTo>
                    <a:pt x="1584" y="48"/>
                  </a:lnTo>
                  <a:lnTo>
                    <a:pt x="1572" y="60"/>
                  </a:lnTo>
                  <a:close/>
                  <a:moveTo>
                    <a:pt x="1662" y="36"/>
                  </a:moveTo>
                  <a:lnTo>
                    <a:pt x="1602" y="36"/>
                  </a:lnTo>
                  <a:lnTo>
                    <a:pt x="1650" y="48"/>
                  </a:lnTo>
                  <a:lnTo>
                    <a:pt x="1662" y="36"/>
                  </a:lnTo>
                  <a:close/>
                  <a:moveTo>
                    <a:pt x="1542" y="522"/>
                  </a:moveTo>
                  <a:lnTo>
                    <a:pt x="1500" y="528"/>
                  </a:lnTo>
                  <a:lnTo>
                    <a:pt x="1512" y="552"/>
                  </a:lnTo>
                  <a:lnTo>
                    <a:pt x="1542" y="534"/>
                  </a:lnTo>
                  <a:lnTo>
                    <a:pt x="1524" y="558"/>
                  </a:lnTo>
                  <a:lnTo>
                    <a:pt x="1518" y="558"/>
                  </a:lnTo>
                  <a:lnTo>
                    <a:pt x="1512" y="564"/>
                  </a:lnTo>
                  <a:lnTo>
                    <a:pt x="1506" y="564"/>
                  </a:lnTo>
                  <a:lnTo>
                    <a:pt x="1494" y="570"/>
                  </a:lnTo>
                  <a:lnTo>
                    <a:pt x="1488" y="576"/>
                  </a:lnTo>
                  <a:lnTo>
                    <a:pt x="1488" y="582"/>
                  </a:lnTo>
                  <a:lnTo>
                    <a:pt x="1500" y="594"/>
                  </a:lnTo>
                  <a:lnTo>
                    <a:pt x="1524" y="606"/>
                  </a:lnTo>
                  <a:lnTo>
                    <a:pt x="1566" y="606"/>
                  </a:lnTo>
                  <a:lnTo>
                    <a:pt x="1590" y="612"/>
                  </a:lnTo>
                  <a:lnTo>
                    <a:pt x="1608" y="618"/>
                  </a:lnTo>
                  <a:lnTo>
                    <a:pt x="1614" y="624"/>
                  </a:lnTo>
                  <a:lnTo>
                    <a:pt x="1620" y="636"/>
                  </a:lnTo>
                  <a:lnTo>
                    <a:pt x="1620" y="648"/>
                  </a:lnTo>
                  <a:lnTo>
                    <a:pt x="1626" y="654"/>
                  </a:lnTo>
                  <a:lnTo>
                    <a:pt x="1626" y="660"/>
                  </a:lnTo>
                  <a:lnTo>
                    <a:pt x="1644" y="660"/>
                  </a:lnTo>
                  <a:lnTo>
                    <a:pt x="1662" y="666"/>
                  </a:lnTo>
                  <a:lnTo>
                    <a:pt x="1674" y="666"/>
                  </a:lnTo>
                  <a:lnTo>
                    <a:pt x="1692" y="672"/>
                  </a:lnTo>
                  <a:lnTo>
                    <a:pt x="1704" y="672"/>
                  </a:lnTo>
                  <a:lnTo>
                    <a:pt x="1818" y="666"/>
                  </a:lnTo>
                  <a:lnTo>
                    <a:pt x="1806" y="666"/>
                  </a:lnTo>
                  <a:lnTo>
                    <a:pt x="1734" y="642"/>
                  </a:lnTo>
                  <a:lnTo>
                    <a:pt x="1704" y="618"/>
                  </a:lnTo>
                  <a:lnTo>
                    <a:pt x="1692" y="600"/>
                  </a:lnTo>
                  <a:lnTo>
                    <a:pt x="1686" y="588"/>
                  </a:lnTo>
                  <a:lnTo>
                    <a:pt x="1674" y="582"/>
                  </a:lnTo>
                  <a:lnTo>
                    <a:pt x="1674" y="570"/>
                  </a:lnTo>
                  <a:lnTo>
                    <a:pt x="1668" y="564"/>
                  </a:lnTo>
                  <a:lnTo>
                    <a:pt x="1692" y="516"/>
                  </a:lnTo>
                  <a:lnTo>
                    <a:pt x="1686" y="510"/>
                  </a:lnTo>
                  <a:lnTo>
                    <a:pt x="1686" y="504"/>
                  </a:lnTo>
                  <a:lnTo>
                    <a:pt x="1674" y="504"/>
                  </a:lnTo>
                  <a:lnTo>
                    <a:pt x="1710" y="498"/>
                  </a:lnTo>
                  <a:lnTo>
                    <a:pt x="1698" y="480"/>
                  </a:lnTo>
                  <a:lnTo>
                    <a:pt x="1734" y="480"/>
                  </a:lnTo>
                  <a:lnTo>
                    <a:pt x="1710" y="468"/>
                  </a:lnTo>
                  <a:lnTo>
                    <a:pt x="1734" y="474"/>
                  </a:lnTo>
                  <a:lnTo>
                    <a:pt x="1740" y="462"/>
                  </a:lnTo>
                  <a:lnTo>
                    <a:pt x="1722" y="450"/>
                  </a:lnTo>
                  <a:lnTo>
                    <a:pt x="1764" y="450"/>
                  </a:lnTo>
                  <a:lnTo>
                    <a:pt x="1770" y="444"/>
                  </a:lnTo>
                  <a:lnTo>
                    <a:pt x="1752" y="426"/>
                  </a:lnTo>
                  <a:lnTo>
                    <a:pt x="1782" y="432"/>
                  </a:lnTo>
                  <a:lnTo>
                    <a:pt x="1782" y="402"/>
                  </a:lnTo>
                  <a:lnTo>
                    <a:pt x="1788" y="408"/>
                  </a:lnTo>
                  <a:lnTo>
                    <a:pt x="1800" y="414"/>
                  </a:lnTo>
                  <a:lnTo>
                    <a:pt x="1812" y="414"/>
                  </a:lnTo>
                  <a:lnTo>
                    <a:pt x="1830" y="408"/>
                  </a:lnTo>
                  <a:lnTo>
                    <a:pt x="1842" y="402"/>
                  </a:lnTo>
                  <a:lnTo>
                    <a:pt x="1860" y="390"/>
                  </a:lnTo>
                  <a:lnTo>
                    <a:pt x="1878" y="372"/>
                  </a:lnTo>
                  <a:lnTo>
                    <a:pt x="1896" y="372"/>
                  </a:lnTo>
                  <a:lnTo>
                    <a:pt x="1938" y="366"/>
                  </a:lnTo>
                  <a:lnTo>
                    <a:pt x="1992" y="354"/>
                  </a:lnTo>
                  <a:lnTo>
                    <a:pt x="2046" y="348"/>
                  </a:lnTo>
                  <a:lnTo>
                    <a:pt x="2094" y="336"/>
                  </a:lnTo>
                  <a:lnTo>
                    <a:pt x="2124" y="330"/>
                  </a:lnTo>
                  <a:lnTo>
                    <a:pt x="2136" y="324"/>
                  </a:lnTo>
                  <a:lnTo>
                    <a:pt x="2154" y="318"/>
                  </a:lnTo>
                  <a:lnTo>
                    <a:pt x="2160" y="312"/>
                  </a:lnTo>
                  <a:lnTo>
                    <a:pt x="2166" y="300"/>
                  </a:lnTo>
                  <a:lnTo>
                    <a:pt x="2166" y="294"/>
                  </a:lnTo>
                  <a:lnTo>
                    <a:pt x="2154" y="282"/>
                  </a:lnTo>
                  <a:lnTo>
                    <a:pt x="2136" y="276"/>
                  </a:lnTo>
                  <a:lnTo>
                    <a:pt x="2088" y="270"/>
                  </a:lnTo>
                  <a:lnTo>
                    <a:pt x="2046" y="276"/>
                  </a:lnTo>
                  <a:lnTo>
                    <a:pt x="2016" y="288"/>
                  </a:lnTo>
                  <a:lnTo>
                    <a:pt x="1980" y="300"/>
                  </a:lnTo>
                  <a:lnTo>
                    <a:pt x="1938" y="318"/>
                  </a:lnTo>
                  <a:lnTo>
                    <a:pt x="1860" y="318"/>
                  </a:lnTo>
                  <a:lnTo>
                    <a:pt x="1842" y="312"/>
                  </a:lnTo>
                  <a:lnTo>
                    <a:pt x="1824" y="312"/>
                  </a:lnTo>
                  <a:lnTo>
                    <a:pt x="1806" y="336"/>
                  </a:lnTo>
                  <a:lnTo>
                    <a:pt x="1782" y="318"/>
                  </a:lnTo>
                  <a:lnTo>
                    <a:pt x="1728" y="342"/>
                  </a:lnTo>
                  <a:lnTo>
                    <a:pt x="1698" y="342"/>
                  </a:lnTo>
                  <a:lnTo>
                    <a:pt x="1668" y="366"/>
                  </a:lnTo>
                  <a:lnTo>
                    <a:pt x="1692" y="372"/>
                  </a:lnTo>
                  <a:lnTo>
                    <a:pt x="1644" y="372"/>
                  </a:lnTo>
                  <a:lnTo>
                    <a:pt x="1614" y="378"/>
                  </a:lnTo>
                  <a:lnTo>
                    <a:pt x="1614" y="396"/>
                  </a:lnTo>
                  <a:lnTo>
                    <a:pt x="1638" y="378"/>
                  </a:lnTo>
                  <a:lnTo>
                    <a:pt x="1644" y="396"/>
                  </a:lnTo>
                  <a:lnTo>
                    <a:pt x="1668" y="396"/>
                  </a:lnTo>
                  <a:lnTo>
                    <a:pt x="1662" y="408"/>
                  </a:lnTo>
                  <a:lnTo>
                    <a:pt x="1620" y="408"/>
                  </a:lnTo>
                  <a:lnTo>
                    <a:pt x="1614" y="420"/>
                  </a:lnTo>
                  <a:lnTo>
                    <a:pt x="1644" y="426"/>
                  </a:lnTo>
                  <a:lnTo>
                    <a:pt x="1596" y="432"/>
                  </a:lnTo>
                  <a:lnTo>
                    <a:pt x="1632" y="438"/>
                  </a:lnTo>
                  <a:lnTo>
                    <a:pt x="1584" y="444"/>
                  </a:lnTo>
                  <a:lnTo>
                    <a:pt x="1584" y="462"/>
                  </a:lnTo>
                  <a:lnTo>
                    <a:pt x="1554" y="474"/>
                  </a:lnTo>
                  <a:lnTo>
                    <a:pt x="1560" y="486"/>
                  </a:lnTo>
                  <a:lnTo>
                    <a:pt x="1602" y="468"/>
                  </a:lnTo>
                  <a:lnTo>
                    <a:pt x="1590" y="498"/>
                  </a:lnTo>
                  <a:lnTo>
                    <a:pt x="1554" y="498"/>
                  </a:lnTo>
                  <a:lnTo>
                    <a:pt x="1542" y="504"/>
                  </a:lnTo>
                  <a:lnTo>
                    <a:pt x="1542" y="522"/>
                  </a:lnTo>
                  <a:close/>
                  <a:moveTo>
                    <a:pt x="5778" y="498"/>
                  </a:moveTo>
                  <a:lnTo>
                    <a:pt x="5850" y="486"/>
                  </a:lnTo>
                  <a:lnTo>
                    <a:pt x="5958" y="504"/>
                  </a:lnTo>
                  <a:lnTo>
                    <a:pt x="5952" y="492"/>
                  </a:lnTo>
                  <a:lnTo>
                    <a:pt x="5940" y="486"/>
                  </a:lnTo>
                  <a:lnTo>
                    <a:pt x="5928" y="474"/>
                  </a:lnTo>
                  <a:lnTo>
                    <a:pt x="5904" y="462"/>
                  </a:lnTo>
                  <a:lnTo>
                    <a:pt x="5844" y="462"/>
                  </a:lnTo>
                  <a:lnTo>
                    <a:pt x="5808" y="468"/>
                  </a:lnTo>
                  <a:lnTo>
                    <a:pt x="5796" y="468"/>
                  </a:lnTo>
                  <a:lnTo>
                    <a:pt x="5778" y="498"/>
                  </a:lnTo>
                  <a:close/>
                  <a:moveTo>
                    <a:pt x="5784" y="378"/>
                  </a:moveTo>
                  <a:lnTo>
                    <a:pt x="5838" y="384"/>
                  </a:lnTo>
                  <a:lnTo>
                    <a:pt x="5844" y="378"/>
                  </a:lnTo>
                  <a:lnTo>
                    <a:pt x="5850" y="366"/>
                  </a:lnTo>
                  <a:lnTo>
                    <a:pt x="5838" y="354"/>
                  </a:lnTo>
                  <a:lnTo>
                    <a:pt x="5802" y="354"/>
                  </a:lnTo>
                  <a:lnTo>
                    <a:pt x="5742" y="342"/>
                  </a:lnTo>
                  <a:lnTo>
                    <a:pt x="5724" y="342"/>
                  </a:lnTo>
                  <a:lnTo>
                    <a:pt x="5718" y="348"/>
                  </a:lnTo>
                  <a:lnTo>
                    <a:pt x="5730" y="354"/>
                  </a:lnTo>
                  <a:lnTo>
                    <a:pt x="5742" y="366"/>
                  </a:lnTo>
                  <a:lnTo>
                    <a:pt x="5754" y="372"/>
                  </a:lnTo>
                  <a:lnTo>
                    <a:pt x="5772" y="372"/>
                  </a:lnTo>
                  <a:lnTo>
                    <a:pt x="5778" y="378"/>
                  </a:lnTo>
                  <a:lnTo>
                    <a:pt x="5784" y="378"/>
                  </a:lnTo>
                  <a:close/>
                  <a:moveTo>
                    <a:pt x="5724" y="432"/>
                  </a:moveTo>
                  <a:lnTo>
                    <a:pt x="5712" y="444"/>
                  </a:lnTo>
                  <a:lnTo>
                    <a:pt x="5712" y="456"/>
                  </a:lnTo>
                  <a:lnTo>
                    <a:pt x="5724" y="462"/>
                  </a:lnTo>
                  <a:lnTo>
                    <a:pt x="5772" y="462"/>
                  </a:lnTo>
                  <a:lnTo>
                    <a:pt x="5778" y="456"/>
                  </a:lnTo>
                  <a:lnTo>
                    <a:pt x="5778" y="450"/>
                  </a:lnTo>
                  <a:lnTo>
                    <a:pt x="5766" y="438"/>
                  </a:lnTo>
                  <a:lnTo>
                    <a:pt x="5742" y="426"/>
                  </a:lnTo>
                  <a:lnTo>
                    <a:pt x="5730" y="426"/>
                  </a:lnTo>
                  <a:lnTo>
                    <a:pt x="5724" y="432"/>
                  </a:lnTo>
                  <a:close/>
                  <a:moveTo>
                    <a:pt x="3072" y="96"/>
                  </a:moveTo>
                  <a:lnTo>
                    <a:pt x="3192" y="96"/>
                  </a:lnTo>
                  <a:lnTo>
                    <a:pt x="3204" y="90"/>
                  </a:lnTo>
                  <a:lnTo>
                    <a:pt x="3228" y="90"/>
                  </a:lnTo>
                  <a:lnTo>
                    <a:pt x="3240" y="84"/>
                  </a:lnTo>
                  <a:lnTo>
                    <a:pt x="3240" y="72"/>
                  </a:lnTo>
                  <a:lnTo>
                    <a:pt x="3222" y="60"/>
                  </a:lnTo>
                  <a:lnTo>
                    <a:pt x="3192" y="42"/>
                  </a:lnTo>
                  <a:lnTo>
                    <a:pt x="3156" y="30"/>
                  </a:lnTo>
                  <a:lnTo>
                    <a:pt x="3132" y="24"/>
                  </a:lnTo>
                  <a:lnTo>
                    <a:pt x="3120" y="18"/>
                  </a:lnTo>
                  <a:lnTo>
                    <a:pt x="3108" y="18"/>
                  </a:lnTo>
                  <a:lnTo>
                    <a:pt x="3096" y="12"/>
                  </a:lnTo>
                  <a:lnTo>
                    <a:pt x="3060" y="12"/>
                  </a:lnTo>
                  <a:lnTo>
                    <a:pt x="3048" y="18"/>
                  </a:lnTo>
                  <a:lnTo>
                    <a:pt x="3036" y="18"/>
                  </a:lnTo>
                  <a:lnTo>
                    <a:pt x="3030" y="30"/>
                  </a:lnTo>
                  <a:lnTo>
                    <a:pt x="3030" y="42"/>
                  </a:lnTo>
                  <a:lnTo>
                    <a:pt x="3036" y="54"/>
                  </a:lnTo>
                  <a:lnTo>
                    <a:pt x="3048" y="66"/>
                  </a:lnTo>
                  <a:lnTo>
                    <a:pt x="3054" y="78"/>
                  </a:lnTo>
                  <a:lnTo>
                    <a:pt x="3072" y="96"/>
                  </a:lnTo>
                  <a:close/>
                  <a:moveTo>
                    <a:pt x="6138" y="408"/>
                  </a:moveTo>
                  <a:lnTo>
                    <a:pt x="6144" y="402"/>
                  </a:lnTo>
                  <a:lnTo>
                    <a:pt x="6132" y="396"/>
                  </a:lnTo>
                  <a:lnTo>
                    <a:pt x="6102" y="390"/>
                  </a:lnTo>
                  <a:lnTo>
                    <a:pt x="6036" y="390"/>
                  </a:lnTo>
                  <a:lnTo>
                    <a:pt x="6012" y="366"/>
                  </a:lnTo>
                  <a:lnTo>
                    <a:pt x="6000" y="360"/>
                  </a:lnTo>
                  <a:lnTo>
                    <a:pt x="5970" y="360"/>
                  </a:lnTo>
                  <a:lnTo>
                    <a:pt x="5958" y="366"/>
                  </a:lnTo>
                  <a:lnTo>
                    <a:pt x="5910" y="366"/>
                  </a:lnTo>
                  <a:lnTo>
                    <a:pt x="5946" y="390"/>
                  </a:lnTo>
                  <a:lnTo>
                    <a:pt x="5964" y="396"/>
                  </a:lnTo>
                  <a:lnTo>
                    <a:pt x="6000" y="402"/>
                  </a:lnTo>
                  <a:lnTo>
                    <a:pt x="6054" y="414"/>
                  </a:lnTo>
                  <a:lnTo>
                    <a:pt x="6102" y="414"/>
                  </a:lnTo>
                  <a:lnTo>
                    <a:pt x="6138" y="408"/>
                  </a:lnTo>
                  <a:close/>
                  <a:moveTo>
                    <a:pt x="7602" y="744"/>
                  </a:moveTo>
                  <a:lnTo>
                    <a:pt x="7596" y="732"/>
                  </a:lnTo>
                  <a:lnTo>
                    <a:pt x="7572" y="726"/>
                  </a:lnTo>
                  <a:lnTo>
                    <a:pt x="7512" y="714"/>
                  </a:lnTo>
                  <a:lnTo>
                    <a:pt x="7500" y="714"/>
                  </a:lnTo>
                  <a:lnTo>
                    <a:pt x="7512" y="726"/>
                  </a:lnTo>
                  <a:lnTo>
                    <a:pt x="7548" y="738"/>
                  </a:lnTo>
                  <a:lnTo>
                    <a:pt x="7584" y="744"/>
                  </a:lnTo>
                  <a:lnTo>
                    <a:pt x="7602" y="744"/>
                  </a:lnTo>
                  <a:close/>
                  <a:moveTo>
                    <a:pt x="3162" y="120"/>
                  </a:moveTo>
                  <a:lnTo>
                    <a:pt x="3216" y="138"/>
                  </a:lnTo>
                  <a:lnTo>
                    <a:pt x="3246" y="144"/>
                  </a:lnTo>
                  <a:lnTo>
                    <a:pt x="3264" y="144"/>
                  </a:lnTo>
                  <a:lnTo>
                    <a:pt x="3312" y="138"/>
                  </a:lnTo>
                  <a:lnTo>
                    <a:pt x="3372" y="156"/>
                  </a:lnTo>
                  <a:lnTo>
                    <a:pt x="3432" y="156"/>
                  </a:lnTo>
                  <a:lnTo>
                    <a:pt x="3426" y="138"/>
                  </a:lnTo>
                  <a:lnTo>
                    <a:pt x="3402" y="102"/>
                  </a:lnTo>
                  <a:lnTo>
                    <a:pt x="3384" y="96"/>
                  </a:lnTo>
                  <a:lnTo>
                    <a:pt x="3372" y="90"/>
                  </a:lnTo>
                  <a:lnTo>
                    <a:pt x="3354" y="96"/>
                  </a:lnTo>
                  <a:lnTo>
                    <a:pt x="3318" y="114"/>
                  </a:lnTo>
                  <a:lnTo>
                    <a:pt x="3294" y="90"/>
                  </a:lnTo>
                  <a:lnTo>
                    <a:pt x="3282" y="90"/>
                  </a:lnTo>
                  <a:lnTo>
                    <a:pt x="3210" y="102"/>
                  </a:lnTo>
                  <a:lnTo>
                    <a:pt x="3174" y="114"/>
                  </a:lnTo>
                  <a:lnTo>
                    <a:pt x="3162" y="120"/>
                  </a:lnTo>
                  <a:close/>
                  <a:moveTo>
                    <a:pt x="3582" y="198"/>
                  </a:moveTo>
                  <a:lnTo>
                    <a:pt x="3744" y="192"/>
                  </a:lnTo>
                  <a:lnTo>
                    <a:pt x="3702" y="168"/>
                  </a:lnTo>
                  <a:lnTo>
                    <a:pt x="3696" y="168"/>
                  </a:lnTo>
                  <a:lnTo>
                    <a:pt x="3690" y="162"/>
                  </a:lnTo>
                  <a:lnTo>
                    <a:pt x="3666" y="150"/>
                  </a:lnTo>
                  <a:lnTo>
                    <a:pt x="3648" y="144"/>
                  </a:lnTo>
                  <a:lnTo>
                    <a:pt x="3636" y="138"/>
                  </a:lnTo>
                  <a:lnTo>
                    <a:pt x="3618" y="138"/>
                  </a:lnTo>
                  <a:lnTo>
                    <a:pt x="3606" y="144"/>
                  </a:lnTo>
                  <a:lnTo>
                    <a:pt x="3600" y="150"/>
                  </a:lnTo>
                  <a:lnTo>
                    <a:pt x="3588" y="156"/>
                  </a:lnTo>
                  <a:lnTo>
                    <a:pt x="3588" y="150"/>
                  </a:lnTo>
                  <a:lnTo>
                    <a:pt x="3582" y="144"/>
                  </a:lnTo>
                  <a:lnTo>
                    <a:pt x="3576" y="132"/>
                  </a:lnTo>
                  <a:lnTo>
                    <a:pt x="3570" y="126"/>
                  </a:lnTo>
                  <a:lnTo>
                    <a:pt x="3546" y="114"/>
                  </a:lnTo>
                  <a:lnTo>
                    <a:pt x="3522" y="126"/>
                  </a:lnTo>
                  <a:lnTo>
                    <a:pt x="3504" y="162"/>
                  </a:lnTo>
                  <a:lnTo>
                    <a:pt x="3498" y="192"/>
                  </a:lnTo>
                  <a:lnTo>
                    <a:pt x="3492" y="210"/>
                  </a:lnTo>
                  <a:lnTo>
                    <a:pt x="3516" y="222"/>
                  </a:lnTo>
                  <a:lnTo>
                    <a:pt x="3534" y="216"/>
                  </a:lnTo>
                  <a:lnTo>
                    <a:pt x="3546" y="216"/>
                  </a:lnTo>
                  <a:lnTo>
                    <a:pt x="3582" y="198"/>
                  </a:lnTo>
                  <a:close/>
                  <a:moveTo>
                    <a:pt x="5622" y="420"/>
                  </a:moveTo>
                  <a:lnTo>
                    <a:pt x="5640" y="390"/>
                  </a:lnTo>
                  <a:lnTo>
                    <a:pt x="5754" y="390"/>
                  </a:lnTo>
                  <a:lnTo>
                    <a:pt x="5688" y="360"/>
                  </a:lnTo>
                  <a:lnTo>
                    <a:pt x="5700" y="336"/>
                  </a:lnTo>
                  <a:lnTo>
                    <a:pt x="5610" y="318"/>
                  </a:lnTo>
                  <a:lnTo>
                    <a:pt x="5628" y="348"/>
                  </a:lnTo>
                  <a:lnTo>
                    <a:pt x="5616" y="342"/>
                  </a:lnTo>
                  <a:lnTo>
                    <a:pt x="5592" y="336"/>
                  </a:lnTo>
                  <a:lnTo>
                    <a:pt x="5556" y="330"/>
                  </a:lnTo>
                  <a:lnTo>
                    <a:pt x="5514" y="318"/>
                  </a:lnTo>
                  <a:lnTo>
                    <a:pt x="5454" y="318"/>
                  </a:lnTo>
                  <a:lnTo>
                    <a:pt x="5448" y="330"/>
                  </a:lnTo>
                  <a:lnTo>
                    <a:pt x="5460" y="354"/>
                  </a:lnTo>
                  <a:lnTo>
                    <a:pt x="5496" y="372"/>
                  </a:lnTo>
                  <a:lnTo>
                    <a:pt x="5538" y="390"/>
                  </a:lnTo>
                  <a:lnTo>
                    <a:pt x="5574" y="408"/>
                  </a:lnTo>
                  <a:lnTo>
                    <a:pt x="5610" y="414"/>
                  </a:lnTo>
                  <a:lnTo>
                    <a:pt x="5622" y="420"/>
                  </a:lnTo>
                  <a:close/>
                  <a:moveTo>
                    <a:pt x="4320" y="432"/>
                  </a:moveTo>
                  <a:lnTo>
                    <a:pt x="4368" y="444"/>
                  </a:lnTo>
                  <a:lnTo>
                    <a:pt x="4380" y="444"/>
                  </a:lnTo>
                  <a:lnTo>
                    <a:pt x="4392" y="438"/>
                  </a:lnTo>
                  <a:lnTo>
                    <a:pt x="4398" y="438"/>
                  </a:lnTo>
                  <a:lnTo>
                    <a:pt x="4404" y="432"/>
                  </a:lnTo>
                  <a:lnTo>
                    <a:pt x="4404" y="426"/>
                  </a:lnTo>
                  <a:lnTo>
                    <a:pt x="4398" y="426"/>
                  </a:lnTo>
                  <a:lnTo>
                    <a:pt x="4362" y="414"/>
                  </a:lnTo>
                  <a:lnTo>
                    <a:pt x="4344" y="420"/>
                  </a:lnTo>
                  <a:lnTo>
                    <a:pt x="4332" y="420"/>
                  </a:lnTo>
                  <a:lnTo>
                    <a:pt x="4320" y="432"/>
                  </a:lnTo>
                  <a:close/>
                  <a:moveTo>
                    <a:pt x="5424" y="354"/>
                  </a:moveTo>
                  <a:lnTo>
                    <a:pt x="5370" y="336"/>
                  </a:lnTo>
                  <a:lnTo>
                    <a:pt x="5394" y="366"/>
                  </a:lnTo>
                  <a:lnTo>
                    <a:pt x="5424" y="354"/>
                  </a:lnTo>
                  <a:close/>
                  <a:moveTo>
                    <a:pt x="7986" y="666"/>
                  </a:moveTo>
                  <a:lnTo>
                    <a:pt x="8034" y="654"/>
                  </a:lnTo>
                  <a:lnTo>
                    <a:pt x="8088" y="654"/>
                  </a:lnTo>
                  <a:lnTo>
                    <a:pt x="8100" y="648"/>
                  </a:lnTo>
                  <a:lnTo>
                    <a:pt x="8106" y="642"/>
                  </a:lnTo>
                  <a:lnTo>
                    <a:pt x="8106" y="636"/>
                  </a:lnTo>
                  <a:lnTo>
                    <a:pt x="8100" y="630"/>
                  </a:lnTo>
                  <a:lnTo>
                    <a:pt x="8088" y="630"/>
                  </a:lnTo>
                  <a:lnTo>
                    <a:pt x="8052" y="618"/>
                  </a:lnTo>
                  <a:lnTo>
                    <a:pt x="8028" y="612"/>
                  </a:lnTo>
                  <a:lnTo>
                    <a:pt x="8010" y="606"/>
                  </a:lnTo>
                  <a:lnTo>
                    <a:pt x="7968" y="606"/>
                  </a:lnTo>
                  <a:lnTo>
                    <a:pt x="7944" y="618"/>
                  </a:lnTo>
                  <a:lnTo>
                    <a:pt x="7938" y="630"/>
                  </a:lnTo>
                  <a:lnTo>
                    <a:pt x="7938" y="654"/>
                  </a:lnTo>
                  <a:lnTo>
                    <a:pt x="7944" y="666"/>
                  </a:lnTo>
                  <a:lnTo>
                    <a:pt x="7950" y="666"/>
                  </a:lnTo>
                  <a:lnTo>
                    <a:pt x="7962" y="672"/>
                  </a:lnTo>
                  <a:lnTo>
                    <a:pt x="7968" y="672"/>
                  </a:lnTo>
                  <a:lnTo>
                    <a:pt x="7980" y="666"/>
                  </a:lnTo>
                  <a:lnTo>
                    <a:pt x="7986" y="666"/>
                  </a:lnTo>
                  <a:close/>
                  <a:moveTo>
                    <a:pt x="162" y="1788"/>
                  </a:moveTo>
                  <a:lnTo>
                    <a:pt x="150" y="1788"/>
                  </a:lnTo>
                  <a:lnTo>
                    <a:pt x="138" y="1794"/>
                  </a:lnTo>
                  <a:lnTo>
                    <a:pt x="114" y="1794"/>
                  </a:lnTo>
                  <a:lnTo>
                    <a:pt x="108" y="1788"/>
                  </a:lnTo>
                  <a:lnTo>
                    <a:pt x="96" y="1788"/>
                  </a:lnTo>
                  <a:lnTo>
                    <a:pt x="96" y="1782"/>
                  </a:lnTo>
                  <a:lnTo>
                    <a:pt x="84" y="1782"/>
                  </a:lnTo>
                  <a:lnTo>
                    <a:pt x="84" y="1788"/>
                  </a:lnTo>
                  <a:lnTo>
                    <a:pt x="72" y="1800"/>
                  </a:lnTo>
                  <a:lnTo>
                    <a:pt x="12" y="1800"/>
                  </a:lnTo>
                  <a:lnTo>
                    <a:pt x="0" y="1812"/>
                  </a:lnTo>
                  <a:lnTo>
                    <a:pt x="0" y="1818"/>
                  </a:lnTo>
                  <a:lnTo>
                    <a:pt x="12" y="1830"/>
                  </a:lnTo>
                  <a:lnTo>
                    <a:pt x="6" y="1842"/>
                  </a:lnTo>
                  <a:lnTo>
                    <a:pt x="12" y="1848"/>
                  </a:lnTo>
                  <a:lnTo>
                    <a:pt x="18" y="1848"/>
                  </a:lnTo>
                  <a:lnTo>
                    <a:pt x="24" y="1842"/>
                  </a:lnTo>
                  <a:lnTo>
                    <a:pt x="48" y="1842"/>
                  </a:lnTo>
                  <a:lnTo>
                    <a:pt x="54" y="1848"/>
                  </a:lnTo>
                  <a:lnTo>
                    <a:pt x="66" y="1848"/>
                  </a:lnTo>
                  <a:lnTo>
                    <a:pt x="72" y="1854"/>
                  </a:lnTo>
                  <a:lnTo>
                    <a:pt x="162" y="1854"/>
                  </a:lnTo>
                  <a:lnTo>
                    <a:pt x="162" y="1848"/>
                  </a:lnTo>
                  <a:lnTo>
                    <a:pt x="168" y="1848"/>
                  </a:lnTo>
                  <a:lnTo>
                    <a:pt x="162" y="1830"/>
                  </a:lnTo>
                  <a:lnTo>
                    <a:pt x="174" y="1818"/>
                  </a:lnTo>
                  <a:lnTo>
                    <a:pt x="174" y="1800"/>
                  </a:lnTo>
                  <a:lnTo>
                    <a:pt x="168" y="1788"/>
                  </a:lnTo>
                  <a:lnTo>
                    <a:pt x="162" y="1788"/>
                  </a:lnTo>
                  <a:close/>
                  <a:moveTo>
                    <a:pt x="1038" y="90"/>
                  </a:moveTo>
                  <a:lnTo>
                    <a:pt x="1062" y="72"/>
                  </a:lnTo>
                  <a:lnTo>
                    <a:pt x="1032" y="72"/>
                  </a:lnTo>
                  <a:lnTo>
                    <a:pt x="1032" y="84"/>
                  </a:lnTo>
                  <a:lnTo>
                    <a:pt x="1038" y="90"/>
                  </a:lnTo>
                  <a:close/>
                  <a:moveTo>
                    <a:pt x="990" y="72"/>
                  </a:moveTo>
                  <a:lnTo>
                    <a:pt x="1074" y="54"/>
                  </a:lnTo>
                  <a:lnTo>
                    <a:pt x="1044" y="42"/>
                  </a:lnTo>
                  <a:lnTo>
                    <a:pt x="996" y="54"/>
                  </a:lnTo>
                  <a:lnTo>
                    <a:pt x="948" y="54"/>
                  </a:lnTo>
                  <a:lnTo>
                    <a:pt x="966" y="66"/>
                  </a:lnTo>
                  <a:lnTo>
                    <a:pt x="990" y="72"/>
                  </a:lnTo>
                  <a:close/>
                  <a:moveTo>
                    <a:pt x="1122" y="90"/>
                  </a:moveTo>
                  <a:lnTo>
                    <a:pt x="1128" y="78"/>
                  </a:lnTo>
                  <a:lnTo>
                    <a:pt x="1152" y="78"/>
                  </a:lnTo>
                  <a:lnTo>
                    <a:pt x="1164" y="66"/>
                  </a:lnTo>
                  <a:lnTo>
                    <a:pt x="1218" y="66"/>
                  </a:lnTo>
                  <a:lnTo>
                    <a:pt x="1218" y="60"/>
                  </a:lnTo>
                  <a:lnTo>
                    <a:pt x="1206" y="54"/>
                  </a:lnTo>
                  <a:lnTo>
                    <a:pt x="1182" y="54"/>
                  </a:lnTo>
                  <a:lnTo>
                    <a:pt x="1182" y="48"/>
                  </a:lnTo>
                  <a:lnTo>
                    <a:pt x="1176" y="48"/>
                  </a:lnTo>
                  <a:lnTo>
                    <a:pt x="1164" y="42"/>
                  </a:lnTo>
                  <a:lnTo>
                    <a:pt x="1140" y="42"/>
                  </a:lnTo>
                  <a:lnTo>
                    <a:pt x="1134" y="48"/>
                  </a:lnTo>
                  <a:lnTo>
                    <a:pt x="1128" y="60"/>
                  </a:lnTo>
                  <a:lnTo>
                    <a:pt x="1128" y="66"/>
                  </a:lnTo>
                  <a:lnTo>
                    <a:pt x="1122" y="66"/>
                  </a:lnTo>
                  <a:lnTo>
                    <a:pt x="1116" y="72"/>
                  </a:lnTo>
                  <a:lnTo>
                    <a:pt x="1104" y="72"/>
                  </a:lnTo>
                  <a:lnTo>
                    <a:pt x="1086" y="78"/>
                  </a:lnTo>
                  <a:lnTo>
                    <a:pt x="1080" y="78"/>
                  </a:lnTo>
                  <a:lnTo>
                    <a:pt x="1074" y="84"/>
                  </a:lnTo>
                  <a:lnTo>
                    <a:pt x="1080" y="84"/>
                  </a:lnTo>
                  <a:lnTo>
                    <a:pt x="1092" y="90"/>
                  </a:lnTo>
                  <a:lnTo>
                    <a:pt x="1122" y="90"/>
                  </a:lnTo>
                  <a:close/>
                  <a:moveTo>
                    <a:pt x="1176" y="78"/>
                  </a:moveTo>
                  <a:lnTo>
                    <a:pt x="1158" y="90"/>
                  </a:lnTo>
                  <a:lnTo>
                    <a:pt x="1176" y="102"/>
                  </a:lnTo>
                  <a:lnTo>
                    <a:pt x="1194" y="108"/>
                  </a:lnTo>
                  <a:lnTo>
                    <a:pt x="1248" y="102"/>
                  </a:lnTo>
                  <a:lnTo>
                    <a:pt x="1242" y="90"/>
                  </a:lnTo>
                  <a:lnTo>
                    <a:pt x="1212" y="90"/>
                  </a:lnTo>
                  <a:lnTo>
                    <a:pt x="1176" y="78"/>
                  </a:lnTo>
                  <a:close/>
                  <a:moveTo>
                    <a:pt x="7812" y="2436"/>
                  </a:moveTo>
                  <a:lnTo>
                    <a:pt x="7782" y="2400"/>
                  </a:lnTo>
                  <a:lnTo>
                    <a:pt x="7776" y="2400"/>
                  </a:lnTo>
                  <a:lnTo>
                    <a:pt x="7770" y="2394"/>
                  </a:lnTo>
                  <a:lnTo>
                    <a:pt x="7752" y="2388"/>
                  </a:lnTo>
                  <a:lnTo>
                    <a:pt x="7728" y="2364"/>
                  </a:lnTo>
                  <a:lnTo>
                    <a:pt x="7722" y="2352"/>
                  </a:lnTo>
                  <a:lnTo>
                    <a:pt x="7704" y="2298"/>
                  </a:lnTo>
                  <a:lnTo>
                    <a:pt x="7698" y="2286"/>
                  </a:lnTo>
                  <a:lnTo>
                    <a:pt x="7698" y="2274"/>
                  </a:lnTo>
                  <a:lnTo>
                    <a:pt x="7674" y="2250"/>
                  </a:lnTo>
                  <a:lnTo>
                    <a:pt x="7680" y="2244"/>
                  </a:lnTo>
                  <a:lnTo>
                    <a:pt x="7698" y="2244"/>
                  </a:lnTo>
                  <a:lnTo>
                    <a:pt x="7770" y="2268"/>
                  </a:lnTo>
                  <a:lnTo>
                    <a:pt x="7800" y="2280"/>
                  </a:lnTo>
                  <a:lnTo>
                    <a:pt x="7812" y="2286"/>
                  </a:lnTo>
                  <a:lnTo>
                    <a:pt x="7740" y="2232"/>
                  </a:lnTo>
                  <a:lnTo>
                    <a:pt x="7734" y="2226"/>
                  </a:lnTo>
                  <a:lnTo>
                    <a:pt x="7722" y="2202"/>
                  </a:lnTo>
                  <a:lnTo>
                    <a:pt x="7710" y="2196"/>
                  </a:lnTo>
                  <a:lnTo>
                    <a:pt x="7704" y="2184"/>
                  </a:lnTo>
                  <a:lnTo>
                    <a:pt x="7698" y="2178"/>
                  </a:lnTo>
                  <a:lnTo>
                    <a:pt x="7674" y="2166"/>
                  </a:lnTo>
                  <a:lnTo>
                    <a:pt x="7668" y="2160"/>
                  </a:lnTo>
                  <a:lnTo>
                    <a:pt x="7656" y="2154"/>
                  </a:lnTo>
                  <a:lnTo>
                    <a:pt x="7578" y="2070"/>
                  </a:lnTo>
                  <a:lnTo>
                    <a:pt x="7554" y="2070"/>
                  </a:lnTo>
                  <a:lnTo>
                    <a:pt x="7542" y="2040"/>
                  </a:lnTo>
                  <a:lnTo>
                    <a:pt x="7524" y="2040"/>
                  </a:lnTo>
                  <a:lnTo>
                    <a:pt x="7512" y="2028"/>
                  </a:lnTo>
                  <a:lnTo>
                    <a:pt x="7500" y="2004"/>
                  </a:lnTo>
                  <a:lnTo>
                    <a:pt x="7500" y="1980"/>
                  </a:lnTo>
                  <a:lnTo>
                    <a:pt x="7470" y="1944"/>
                  </a:lnTo>
                  <a:lnTo>
                    <a:pt x="7446" y="1950"/>
                  </a:lnTo>
                  <a:lnTo>
                    <a:pt x="7434" y="1920"/>
                  </a:lnTo>
                  <a:lnTo>
                    <a:pt x="7392" y="1890"/>
                  </a:lnTo>
                  <a:lnTo>
                    <a:pt x="7380" y="1866"/>
                  </a:lnTo>
                  <a:lnTo>
                    <a:pt x="7368" y="1860"/>
                  </a:lnTo>
                  <a:lnTo>
                    <a:pt x="7362" y="1854"/>
                  </a:lnTo>
                  <a:lnTo>
                    <a:pt x="7344" y="1854"/>
                  </a:lnTo>
                  <a:lnTo>
                    <a:pt x="7344" y="1860"/>
                  </a:lnTo>
                  <a:lnTo>
                    <a:pt x="7392" y="1908"/>
                  </a:lnTo>
                  <a:lnTo>
                    <a:pt x="7392" y="1914"/>
                  </a:lnTo>
                  <a:lnTo>
                    <a:pt x="7386" y="1914"/>
                  </a:lnTo>
                  <a:lnTo>
                    <a:pt x="7380" y="1908"/>
                  </a:lnTo>
                  <a:lnTo>
                    <a:pt x="7368" y="1908"/>
                  </a:lnTo>
                  <a:lnTo>
                    <a:pt x="7362" y="1914"/>
                  </a:lnTo>
                  <a:lnTo>
                    <a:pt x="7362" y="1926"/>
                  </a:lnTo>
                  <a:lnTo>
                    <a:pt x="7374" y="1950"/>
                  </a:lnTo>
                  <a:lnTo>
                    <a:pt x="7386" y="1962"/>
                  </a:lnTo>
                  <a:lnTo>
                    <a:pt x="7392" y="1974"/>
                  </a:lnTo>
                  <a:lnTo>
                    <a:pt x="7404" y="1980"/>
                  </a:lnTo>
                  <a:lnTo>
                    <a:pt x="7404" y="1992"/>
                  </a:lnTo>
                  <a:lnTo>
                    <a:pt x="7416" y="2016"/>
                  </a:lnTo>
                  <a:lnTo>
                    <a:pt x="7422" y="2022"/>
                  </a:lnTo>
                  <a:lnTo>
                    <a:pt x="7440" y="2034"/>
                  </a:lnTo>
                  <a:lnTo>
                    <a:pt x="7470" y="2052"/>
                  </a:lnTo>
                  <a:lnTo>
                    <a:pt x="7500" y="2076"/>
                  </a:lnTo>
                  <a:lnTo>
                    <a:pt x="7518" y="2100"/>
                  </a:lnTo>
                  <a:lnTo>
                    <a:pt x="7524" y="2112"/>
                  </a:lnTo>
                  <a:lnTo>
                    <a:pt x="7536" y="2130"/>
                  </a:lnTo>
                  <a:lnTo>
                    <a:pt x="7536" y="2142"/>
                  </a:lnTo>
                  <a:lnTo>
                    <a:pt x="7548" y="2154"/>
                  </a:lnTo>
                  <a:lnTo>
                    <a:pt x="7554" y="2166"/>
                  </a:lnTo>
                  <a:lnTo>
                    <a:pt x="7572" y="2184"/>
                  </a:lnTo>
                  <a:lnTo>
                    <a:pt x="7590" y="2208"/>
                  </a:lnTo>
                  <a:lnTo>
                    <a:pt x="7608" y="2238"/>
                  </a:lnTo>
                  <a:lnTo>
                    <a:pt x="7620" y="2262"/>
                  </a:lnTo>
                  <a:lnTo>
                    <a:pt x="7626" y="2268"/>
                  </a:lnTo>
                  <a:lnTo>
                    <a:pt x="7626" y="2280"/>
                  </a:lnTo>
                  <a:lnTo>
                    <a:pt x="7632" y="2292"/>
                  </a:lnTo>
                  <a:lnTo>
                    <a:pt x="7644" y="2304"/>
                  </a:lnTo>
                  <a:lnTo>
                    <a:pt x="7656" y="2304"/>
                  </a:lnTo>
                  <a:lnTo>
                    <a:pt x="7668" y="2310"/>
                  </a:lnTo>
                  <a:lnTo>
                    <a:pt x="7674" y="2322"/>
                  </a:lnTo>
                  <a:lnTo>
                    <a:pt x="7686" y="2334"/>
                  </a:lnTo>
                  <a:lnTo>
                    <a:pt x="7698" y="2358"/>
                  </a:lnTo>
                  <a:lnTo>
                    <a:pt x="7698" y="2376"/>
                  </a:lnTo>
                  <a:lnTo>
                    <a:pt x="7740" y="2412"/>
                  </a:lnTo>
                  <a:lnTo>
                    <a:pt x="7752" y="2466"/>
                  </a:lnTo>
                  <a:lnTo>
                    <a:pt x="7794" y="2508"/>
                  </a:lnTo>
                  <a:lnTo>
                    <a:pt x="7794" y="2502"/>
                  </a:lnTo>
                  <a:lnTo>
                    <a:pt x="7788" y="2496"/>
                  </a:lnTo>
                  <a:lnTo>
                    <a:pt x="7788" y="2484"/>
                  </a:lnTo>
                  <a:lnTo>
                    <a:pt x="7782" y="2472"/>
                  </a:lnTo>
                  <a:lnTo>
                    <a:pt x="7782" y="2460"/>
                  </a:lnTo>
                  <a:lnTo>
                    <a:pt x="7776" y="2448"/>
                  </a:lnTo>
                  <a:lnTo>
                    <a:pt x="7782" y="2442"/>
                  </a:lnTo>
                  <a:lnTo>
                    <a:pt x="7788" y="2442"/>
                  </a:lnTo>
                  <a:lnTo>
                    <a:pt x="7800" y="2454"/>
                  </a:lnTo>
                  <a:lnTo>
                    <a:pt x="7830" y="2454"/>
                  </a:lnTo>
                  <a:lnTo>
                    <a:pt x="7866" y="2496"/>
                  </a:lnTo>
                  <a:lnTo>
                    <a:pt x="7866" y="2472"/>
                  </a:lnTo>
                  <a:lnTo>
                    <a:pt x="7836" y="2430"/>
                  </a:lnTo>
                  <a:lnTo>
                    <a:pt x="7812" y="2436"/>
                  </a:lnTo>
                  <a:close/>
                  <a:moveTo>
                    <a:pt x="1344" y="84"/>
                  </a:moveTo>
                  <a:lnTo>
                    <a:pt x="1350" y="72"/>
                  </a:lnTo>
                  <a:lnTo>
                    <a:pt x="1308" y="66"/>
                  </a:lnTo>
                  <a:lnTo>
                    <a:pt x="1284" y="78"/>
                  </a:lnTo>
                  <a:lnTo>
                    <a:pt x="1290" y="90"/>
                  </a:lnTo>
                  <a:lnTo>
                    <a:pt x="1344" y="84"/>
                  </a:lnTo>
                  <a:close/>
                  <a:moveTo>
                    <a:pt x="9048" y="996"/>
                  </a:moveTo>
                  <a:lnTo>
                    <a:pt x="9036" y="984"/>
                  </a:lnTo>
                  <a:lnTo>
                    <a:pt x="9024" y="978"/>
                  </a:lnTo>
                  <a:lnTo>
                    <a:pt x="9006" y="972"/>
                  </a:lnTo>
                  <a:lnTo>
                    <a:pt x="8994" y="966"/>
                  </a:lnTo>
                  <a:lnTo>
                    <a:pt x="8982" y="966"/>
                  </a:lnTo>
                  <a:lnTo>
                    <a:pt x="8940" y="948"/>
                  </a:lnTo>
                  <a:lnTo>
                    <a:pt x="8898" y="948"/>
                  </a:lnTo>
                  <a:lnTo>
                    <a:pt x="8868" y="930"/>
                  </a:lnTo>
                  <a:lnTo>
                    <a:pt x="8778" y="924"/>
                  </a:lnTo>
                  <a:lnTo>
                    <a:pt x="8736" y="906"/>
                  </a:lnTo>
                  <a:lnTo>
                    <a:pt x="8700" y="906"/>
                  </a:lnTo>
                  <a:lnTo>
                    <a:pt x="8754" y="942"/>
                  </a:lnTo>
                  <a:lnTo>
                    <a:pt x="8808" y="966"/>
                  </a:lnTo>
                  <a:lnTo>
                    <a:pt x="8796" y="966"/>
                  </a:lnTo>
                  <a:lnTo>
                    <a:pt x="8784" y="972"/>
                  </a:lnTo>
                  <a:lnTo>
                    <a:pt x="8754" y="972"/>
                  </a:lnTo>
                  <a:lnTo>
                    <a:pt x="8730" y="960"/>
                  </a:lnTo>
                  <a:lnTo>
                    <a:pt x="8676" y="906"/>
                  </a:lnTo>
                  <a:lnTo>
                    <a:pt x="8580" y="870"/>
                  </a:lnTo>
                  <a:lnTo>
                    <a:pt x="8496" y="846"/>
                  </a:lnTo>
                  <a:lnTo>
                    <a:pt x="8442" y="834"/>
                  </a:lnTo>
                  <a:lnTo>
                    <a:pt x="8370" y="822"/>
                  </a:lnTo>
                  <a:lnTo>
                    <a:pt x="8280" y="804"/>
                  </a:lnTo>
                  <a:lnTo>
                    <a:pt x="8190" y="780"/>
                  </a:lnTo>
                  <a:lnTo>
                    <a:pt x="8112" y="762"/>
                  </a:lnTo>
                  <a:lnTo>
                    <a:pt x="8052" y="750"/>
                  </a:lnTo>
                  <a:lnTo>
                    <a:pt x="7998" y="738"/>
                  </a:lnTo>
                  <a:lnTo>
                    <a:pt x="7956" y="732"/>
                  </a:lnTo>
                  <a:lnTo>
                    <a:pt x="7758" y="732"/>
                  </a:lnTo>
                  <a:lnTo>
                    <a:pt x="7746" y="714"/>
                  </a:lnTo>
                  <a:lnTo>
                    <a:pt x="7698" y="720"/>
                  </a:lnTo>
                  <a:lnTo>
                    <a:pt x="7680" y="708"/>
                  </a:lnTo>
                  <a:lnTo>
                    <a:pt x="7626" y="708"/>
                  </a:lnTo>
                  <a:lnTo>
                    <a:pt x="7650" y="726"/>
                  </a:lnTo>
                  <a:lnTo>
                    <a:pt x="7644" y="744"/>
                  </a:lnTo>
                  <a:lnTo>
                    <a:pt x="7656" y="744"/>
                  </a:lnTo>
                  <a:lnTo>
                    <a:pt x="7680" y="756"/>
                  </a:lnTo>
                  <a:lnTo>
                    <a:pt x="7716" y="762"/>
                  </a:lnTo>
                  <a:lnTo>
                    <a:pt x="7740" y="774"/>
                  </a:lnTo>
                  <a:lnTo>
                    <a:pt x="7758" y="786"/>
                  </a:lnTo>
                  <a:lnTo>
                    <a:pt x="7752" y="798"/>
                  </a:lnTo>
                  <a:lnTo>
                    <a:pt x="7728" y="804"/>
                  </a:lnTo>
                  <a:lnTo>
                    <a:pt x="7698" y="804"/>
                  </a:lnTo>
                  <a:lnTo>
                    <a:pt x="7686" y="798"/>
                  </a:lnTo>
                  <a:lnTo>
                    <a:pt x="7680" y="792"/>
                  </a:lnTo>
                  <a:lnTo>
                    <a:pt x="7656" y="774"/>
                  </a:lnTo>
                  <a:lnTo>
                    <a:pt x="7584" y="774"/>
                  </a:lnTo>
                  <a:lnTo>
                    <a:pt x="7530" y="738"/>
                  </a:lnTo>
                  <a:lnTo>
                    <a:pt x="7524" y="738"/>
                  </a:lnTo>
                  <a:lnTo>
                    <a:pt x="7518" y="744"/>
                  </a:lnTo>
                  <a:lnTo>
                    <a:pt x="7506" y="744"/>
                  </a:lnTo>
                  <a:lnTo>
                    <a:pt x="7500" y="750"/>
                  </a:lnTo>
                  <a:lnTo>
                    <a:pt x="7446" y="750"/>
                  </a:lnTo>
                  <a:lnTo>
                    <a:pt x="7440" y="738"/>
                  </a:lnTo>
                  <a:lnTo>
                    <a:pt x="7344" y="744"/>
                  </a:lnTo>
                  <a:lnTo>
                    <a:pt x="7320" y="726"/>
                  </a:lnTo>
                  <a:lnTo>
                    <a:pt x="7314" y="732"/>
                  </a:lnTo>
                  <a:lnTo>
                    <a:pt x="7212" y="732"/>
                  </a:lnTo>
                  <a:lnTo>
                    <a:pt x="7206" y="738"/>
                  </a:lnTo>
                  <a:lnTo>
                    <a:pt x="7212" y="744"/>
                  </a:lnTo>
                  <a:lnTo>
                    <a:pt x="7218" y="756"/>
                  </a:lnTo>
                  <a:lnTo>
                    <a:pt x="7254" y="792"/>
                  </a:lnTo>
                  <a:lnTo>
                    <a:pt x="7248" y="792"/>
                  </a:lnTo>
                  <a:lnTo>
                    <a:pt x="7242" y="786"/>
                  </a:lnTo>
                  <a:lnTo>
                    <a:pt x="7230" y="780"/>
                  </a:lnTo>
                  <a:lnTo>
                    <a:pt x="7218" y="768"/>
                  </a:lnTo>
                  <a:lnTo>
                    <a:pt x="7206" y="762"/>
                  </a:lnTo>
                  <a:lnTo>
                    <a:pt x="7194" y="750"/>
                  </a:lnTo>
                  <a:lnTo>
                    <a:pt x="7176" y="744"/>
                  </a:lnTo>
                  <a:lnTo>
                    <a:pt x="7104" y="732"/>
                  </a:lnTo>
                  <a:lnTo>
                    <a:pt x="7086" y="732"/>
                  </a:lnTo>
                  <a:lnTo>
                    <a:pt x="7086" y="726"/>
                  </a:lnTo>
                  <a:lnTo>
                    <a:pt x="7056" y="696"/>
                  </a:lnTo>
                  <a:lnTo>
                    <a:pt x="7032" y="684"/>
                  </a:lnTo>
                  <a:lnTo>
                    <a:pt x="6990" y="666"/>
                  </a:lnTo>
                  <a:lnTo>
                    <a:pt x="6948" y="660"/>
                  </a:lnTo>
                  <a:lnTo>
                    <a:pt x="6912" y="654"/>
                  </a:lnTo>
                  <a:lnTo>
                    <a:pt x="6882" y="654"/>
                  </a:lnTo>
                  <a:lnTo>
                    <a:pt x="6864" y="648"/>
                  </a:lnTo>
                  <a:lnTo>
                    <a:pt x="6834" y="648"/>
                  </a:lnTo>
                  <a:lnTo>
                    <a:pt x="6786" y="636"/>
                  </a:lnTo>
                  <a:lnTo>
                    <a:pt x="6774" y="642"/>
                  </a:lnTo>
                  <a:lnTo>
                    <a:pt x="6714" y="642"/>
                  </a:lnTo>
                  <a:lnTo>
                    <a:pt x="6696" y="660"/>
                  </a:lnTo>
                  <a:lnTo>
                    <a:pt x="6684" y="666"/>
                  </a:lnTo>
                  <a:lnTo>
                    <a:pt x="6648" y="666"/>
                  </a:lnTo>
                  <a:lnTo>
                    <a:pt x="6630" y="660"/>
                  </a:lnTo>
                  <a:lnTo>
                    <a:pt x="6594" y="660"/>
                  </a:lnTo>
                  <a:lnTo>
                    <a:pt x="6582" y="654"/>
                  </a:lnTo>
                  <a:lnTo>
                    <a:pt x="6576" y="648"/>
                  </a:lnTo>
                  <a:lnTo>
                    <a:pt x="6552" y="636"/>
                  </a:lnTo>
                  <a:lnTo>
                    <a:pt x="6534" y="630"/>
                  </a:lnTo>
                  <a:lnTo>
                    <a:pt x="6522" y="624"/>
                  </a:lnTo>
                  <a:lnTo>
                    <a:pt x="6498" y="624"/>
                  </a:lnTo>
                  <a:lnTo>
                    <a:pt x="6486" y="630"/>
                  </a:lnTo>
                  <a:lnTo>
                    <a:pt x="6474" y="612"/>
                  </a:lnTo>
                  <a:lnTo>
                    <a:pt x="6438" y="612"/>
                  </a:lnTo>
                  <a:lnTo>
                    <a:pt x="6372" y="606"/>
                  </a:lnTo>
                  <a:lnTo>
                    <a:pt x="6408" y="594"/>
                  </a:lnTo>
                  <a:lnTo>
                    <a:pt x="6372" y="570"/>
                  </a:lnTo>
                  <a:lnTo>
                    <a:pt x="6360" y="570"/>
                  </a:lnTo>
                  <a:lnTo>
                    <a:pt x="6324" y="564"/>
                  </a:lnTo>
                  <a:lnTo>
                    <a:pt x="6282" y="558"/>
                  </a:lnTo>
                  <a:lnTo>
                    <a:pt x="6246" y="558"/>
                  </a:lnTo>
                  <a:lnTo>
                    <a:pt x="6228" y="564"/>
                  </a:lnTo>
                  <a:lnTo>
                    <a:pt x="6228" y="594"/>
                  </a:lnTo>
                  <a:lnTo>
                    <a:pt x="6222" y="600"/>
                  </a:lnTo>
                  <a:lnTo>
                    <a:pt x="6192" y="600"/>
                  </a:lnTo>
                  <a:lnTo>
                    <a:pt x="6180" y="594"/>
                  </a:lnTo>
                  <a:lnTo>
                    <a:pt x="6168" y="594"/>
                  </a:lnTo>
                  <a:lnTo>
                    <a:pt x="6186" y="582"/>
                  </a:lnTo>
                  <a:lnTo>
                    <a:pt x="6168" y="570"/>
                  </a:lnTo>
                  <a:lnTo>
                    <a:pt x="6096" y="570"/>
                  </a:lnTo>
                  <a:lnTo>
                    <a:pt x="6114" y="558"/>
                  </a:lnTo>
                  <a:lnTo>
                    <a:pt x="6156" y="558"/>
                  </a:lnTo>
                  <a:lnTo>
                    <a:pt x="6216" y="588"/>
                  </a:lnTo>
                  <a:lnTo>
                    <a:pt x="6216" y="564"/>
                  </a:lnTo>
                  <a:lnTo>
                    <a:pt x="6162" y="540"/>
                  </a:lnTo>
                  <a:lnTo>
                    <a:pt x="6048" y="546"/>
                  </a:lnTo>
                  <a:lnTo>
                    <a:pt x="6048" y="534"/>
                  </a:lnTo>
                  <a:lnTo>
                    <a:pt x="5928" y="540"/>
                  </a:lnTo>
                  <a:lnTo>
                    <a:pt x="5880" y="522"/>
                  </a:lnTo>
                  <a:lnTo>
                    <a:pt x="5862" y="522"/>
                  </a:lnTo>
                  <a:lnTo>
                    <a:pt x="5898" y="546"/>
                  </a:lnTo>
                  <a:lnTo>
                    <a:pt x="5850" y="546"/>
                  </a:lnTo>
                  <a:lnTo>
                    <a:pt x="5838" y="552"/>
                  </a:lnTo>
                  <a:lnTo>
                    <a:pt x="5832" y="552"/>
                  </a:lnTo>
                  <a:lnTo>
                    <a:pt x="5832" y="558"/>
                  </a:lnTo>
                  <a:lnTo>
                    <a:pt x="5844" y="564"/>
                  </a:lnTo>
                  <a:lnTo>
                    <a:pt x="5850" y="570"/>
                  </a:lnTo>
                  <a:lnTo>
                    <a:pt x="5862" y="576"/>
                  </a:lnTo>
                  <a:lnTo>
                    <a:pt x="5892" y="576"/>
                  </a:lnTo>
                  <a:lnTo>
                    <a:pt x="5892" y="582"/>
                  </a:lnTo>
                  <a:lnTo>
                    <a:pt x="5952" y="618"/>
                  </a:lnTo>
                  <a:lnTo>
                    <a:pt x="5904" y="618"/>
                  </a:lnTo>
                  <a:lnTo>
                    <a:pt x="5898" y="612"/>
                  </a:lnTo>
                  <a:lnTo>
                    <a:pt x="5886" y="606"/>
                  </a:lnTo>
                  <a:lnTo>
                    <a:pt x="5874" y="606"/>
                  </a:lnTo>
                  <a:lnTo>
                    <a:pt x="5862" y="600"/>
                  </a:lnTo>
                  <a:lnTo>
                    <a:pt x="5844" y="618"/>
                  </a:lnTo>
                  <a:lnTo>
                    <a:pt x="5868" y="636"/>
                  </a:lnTo>
                  <a:lnTo>
                    <a:pt x="5814" y="630"/>
                  </a:lnTo>
                  <a:lnTo>
                    <a:pt x="5808" y="630"/>
                  </a:lnTo>
                  <a:lnTo>
                    <a:pt x="5802" y="624"/>
                  </a:lnTo>
                  <a:lnTo>
                    <a:pt x="5784" y="618"/>
                  </a:lnTo>
                  <a:lnTo>
                    <a:pt x="5766" y="618"/>
                  </a:lnTo>
                  <a:lnTo>
                    <a:pt x="5754" y="612"/>
                  </a:lnTo>
                  <a:lnTo>
                    <a:pt x="5736" y="606"/>
                  </a:lnTo>
                  <a:lnTo>
                    <a:pt x="5724" y="606"/>
                  </a:lnTo>
                  <a:lnTo>
                    <a:pt x="5712" y="612"/>
                  </a:lnTo>
                  <a:lnTo>
                    <a:pt x="5700" y="612"/>
                  </a:lnTo>
                  <a:lnTo>
                    <a:pt x="5688" y="618"/>
                  </a:lnTo>
                  <a:lnTo>
                    <a:pt x="5682" y="624"/>
                  </a:lnTo>
                  <a:lnTo>
                    <a:pt x="5676" y="624"/>
                  </a:lnTo>
                  <a:lnTo>
                    <a:pt x="5610" y="618"/>
                  </a:lnTo>
                  <a:lnTo>
                    <a:pt x="5604" y="618"/>
                  </a:lnTo>
                  <a:lnTo>
                    <a:pt x="5598" y="612"/>
                  </a:lnTo>
                  <a:lnTo>
                    <a:pt x="5562" y="594"/>
                  </a:lnTo>
                  <a:lnTo>
                    <a:pt x="5556" y="594"/>
                  </a:lnTo>
                  <a:lnTo>
                    <a:pt x="5550" y="588"/>
                  </a:lnTo>
                  <a:lnTo>
                    <a:pt x="5538" y="588"/>
                  </a:lnTo>
                  <a:lnTo>
                    <a:pt x="5538" y="606"/>
                  </a:lnTo>
                  <a:lnTo>
                    <a:pt x="5544" y="612"/>
                  </a:lnTo>
                  <a:lnTo>
                    <a:pt x="5550" y="624"/>
                  </a:lnTo>
                  <a:lnTo>
                    <a:pt x="5556" y="630"/>
                  </a:lnTo>
                  <a:lnTo>
                    <a:pt x="5562" y="642"/>
                  </a:lnTo>
                  <a:lnTo>
                    <a:pt x="5562" y="660"/>
                  </a:lnTo>
                  <a:lnTo>
                    <a:pt x="5556" y="666"/>
                  </a:lnTo>
                  <a:lnTo>
                    <a:pt x="5532" y="660"/>
                  </a:lnTo>
                  <a:lnTo>
                    <a:pt x="5424" y="624"/>
                  </a:lnTo>
                  <a:lnTo>
                    <a:pt x="5412" y="618"/>
                  </a:lnTo>
                  <a:lnTo>
                    <a:pt x="5406" y="618"/>
                  </a:lnTo>
                  <a:lnTo>
                    <a:pt x="5400" y="612"/>
                  </a:lnTo>
                  <a:lnTo>
                    <a:pt x="5394" y="600"/>
                  </a:lnTo>
                  <a:lnTo>
                    <a:pt x="5382" y="594"/>
                  </a:lnTo>
                  <a:lnTo>
                    <a:pt x="5376" y="588"/>
                  </a:lnTo>
                  <a:lnTo>
                    <a:pt x="5376" y="606"/>
                  </a:lnTo>
                  <a:lnTo>
                    <a:pt x="5322" y="588"/>
                  </a:lnTo>
                  <a:lnTo>
                    <a:pt x="5292" y="570"/>
                  </a:lnTo>
                  <a:lnTo>
                    <a:pt x="5298" y="570"/>
                  </a:lnTo>
                  <a:lnTo>
                    <a:pt x="5304" y="576"/>
                  </a:lnTo>
                  <a:lnTo>
                    <a:pt x="5328" y="576"/>
                  </a:lnTo>
                  <a:lnTo>
                    <a:pt x="5340" y="582"/>
                  </a:lnTo>
                  <a:lnTo>
                    <a:pt x="5352" y="582"/>
                  </a:lnTo>
                  <a:lnTo>
                    <a:pt x="5358" y="576"/>
                  </a:lnTo>
                  <a:lnTo>
                    <a:pt x="5358" y="570"/>
                  </a:lnTo>
                  <a:lnTo>
                    <a:pt x="5346" y="564"/>
                  </a:lnTo>
                  <a:lnTo>
                    <a:pt x="5334" y="552"/>
                  </a:lnTo>
                  <a:lnTo>
                    <a:pt x="5292" y="552"/>
                  </a:lnTo>
                  <a:lnTo>
                    <a:pt x="5304" y="540"/>
                  </a:lnTo>
                  <a:lnTo>
                    <a:pt x="5298" y="534"/>
                  </a:lnTo>
                  <a:lnTo>
                    <a:pt x="5286" y="528"/>
                  </a:lnTo>
                  <a:lnTo>
                    <a:pt x="5256" y="528"/>
                  </a:lnTo>
                  <a:lnTo>
                    <a:pt x="5268" y="510"/>
                  </a:lnTo>
                  <a:lnTo>
                    <a:pt x="5262" y="510"/>
                  </a:lnTo>
                  <a:lnTo>
                    <a:pt x="5256" y="504"/>
                  </a:lnTo>
                  <a:lnTo>
                    <a:pt x="5232" y="504"/>
                  </a:lnTo>
                  <a:lnTo>
                    <a:pt x="5220" y="498"/>
                  </a:lnTo>
                  <a:lnTo>
                    <a:pt x="5208" y="498"/>
                  </a:lnTo>
                  <a:lnTo>
                    <a:pt x="5202" y="492"/>
                  </a:lnTo>
                  <a:lnTo>
                    <a:pt x="5190" y="492"/>
                  </a:lnTo>
                  <a:lnTo>
                    <a:pt x="5184" y="486"/>
                  </a:lnTo>
                  <a:lnTo>
                    <a:pt x="5142" y="486"/>
                  </a:lnTo>
                  <a:lnTo>
                    <a:pt x="5130" y="492"/>
                  </a:lnTo>
                  <a:lnTo>
                    <a:pt x="5094" y="492"/>
                  </a:lnTo>
                  <a:lnTo>
                    <a:pt x="5076" y="486"/>
                  </a:lnTo>
                  <a:lnTo>
                    <a:pt x="5070" y="480"/>
                  </a:lnTo>
                  <a:lnTo>
                    <a:pt x="5064" y="480"/>
                  </a:lnTo>
                  <a:lnTo>
                    <a:pt x="5040" y="486"/>
                  </a:lnTo>
                  <a:lnTo>
                    <a:pt x="5040" y="474"/>
                  </a:lnTo>
                  <a:lnTo>
                    <a:pt x="4992" y="468"/>
                  </a:lnTo>
                  <a:lnTo>
                    <a:pt x="4980" y="456"/>
                  </a:lnTo>
                  <a:lnTo>
                    <a:pt x="4974" y="474"/>
                  </a:lnTo>
                  <a:lnTo>
                    <a:pt x="4956" y="480"/>
                  </a:lnTo>
                  <a:lnTo>
                    <a:pt x="4986" y="498"/>
                  </a:lnTo>
                  <a:lnTo>
                    <a:pt x="5010" y="528"/>
                  </a:lnTo>
                  <a:lnTo>
                    <a:pt x="4962" y="522"/>
                  </a:lnTo>
                  <a:lnTo>
                    <a:pt x="4956" y="516"/>
                  </a:lnTo>
                  <a:lnTo>
                    <a:pt x="4890" y="522"/>
                  </a:lnTo>
                  <a:lnTo>
                    <a:pt x="4872" y="528"/>
                  </a:lnTo>
                  <a:lnTo>
                    <a:pt x="4872" y="516"/>
                  </a:lnTo>
                  <a:lnTo>
                    <a:pt x="4824" y="522"/>
                  </a:lnTo>
                  <a:lnTo>
                    <a:pt x="4818" y="510"/>
                  </a:lnTo>
                  <a:lnTo>
                    <a:pt x="4764" y="510"/>
                  </a:lnTo>
                  <a:lnTo>
                    <a:pt x="4728" y="504"/>
                  </a:lnTo>
                  <a:lnTo>
                    <a:pt x="4746" y="480"/>
                  </a:lnTo>
                  <a:lnTo>
                    <a:pt x="4620" y="480"/>
                  </a:lnTo>
                  <a:lnTo>
                    <a:pt x="4608" y="468"/>
                  </a:lnTo>
                  <a:lnTo>
                    <a:pt x="4602" y="474"/>
                  </a:lnTo>
                  <a:lnTo>
                    <a:pt x="4590" y="468"/>
                  </a:lnTo>
                  <a:lnTo>
                    <a:pt x="4542" y="474"/>
                  </a:lnTo>
                  <a:lnTo>
                    <a:pt x="4548" y="486"/>
                  </a:lnTo>
                  <a:lnTo>
                    <a:pt x="4488" y="480"/>
                  </a:lnTo>
                  <a:lnTo>
                    <a:pt x="4476" y="486"/>
                  </a:lnTo>
                  <a:lnTo>
                    <a:pt x="4506" y="498"/>
                  </a:lnTo>
                  <a:lnTo>
                    <a:pt x="4464" y="492"/>
                  </a:lnTo>
                  <a:lnTo>
                    <a:pt x="4464" y="474"/>
                  </a:lnTo>
                  <a:lnTo>
                    <a:pt x="4434" y="456"/>
                  </a:lnTo>
                  <a:lnTo>
                    <a:pt x="4416" y="456"/>
                  </a:lnTo>
                  <a:lnTo>
                    <a:pt x="4428" y="474"/>
                  </a:lnTo>
                  <a:lnTo>
                    <a:pt x="4374" y="474"/>
                  </a:lnTo>
                  <a:lnTo>
                    <a:pt x="4368" y="468"/>
                  </a:lnTo>
                  <a:lnTo>
                    <a:pt x="4356" y="468"/>
                  </a:lnTo>
                  <a:lnTo>
                    <a:pt x="4350" y="456"/>
                  </a:lnTo>
                  <a:lnTo>
                    <a:pt x="4320" y="456"/>
                  </a:lnTo>
                  <a:lnTo>
                    <a:pt x="4296" y="444"/>
                  </a:lnTo>
                  <a:lnTo>
                    <a:pt x="4266" y="468"/>
                  </a:lnTo>
                  <a:lnTo>
                    <a:pt x="4320" y="474"/>
                  </a:lnTo>
                  <a:lnTo>
                    <a:pt x="4332" y="474"/>
                  </a:lnTo>
                  <a:lnTo>
                    <a:pt x="4326" y="480"/>
                  </a:lnTo>
                  <a:lnTo>
                    <a:pt x="4314" y="486"/>
                  </a:lnTo>
                  <a:lnTo>
                    <a:pt x="4308" y="492"/>
                  </a:lnTo>
                  <a:lnTo>
                    <a:pt x="4272" y="492"/>
                  </a:lnTo>
                  <a:lnTo>
                    <a:pt x="4266" y="498"/>
                  </a:lnTo>
                  <a:lnTo>
                    <a:pt x="4254" y="504"/>
                  </a:lnTo>
                  <a:lnTo>
                    <a:pt x="4182" y="504"/>
                  </a:lnTo>
                  <a:lnTo>
                    <a:pt x="4146" y="510"/>
                  </a:lnTo>
                  <a:lnTo>
                    <a:pt x="4134" y="534"/>
                  </a:lnTo>
                  <a:lnTo>
                    <a:pt x="4110" y="528"/>
                  </a:lnTo>
                  <a:lnTo>
                    <a:pt x="4110" y="516"/>
                  </a:lnTo>
                  <a:lnTo>
                    <a:pt x="4116" y="504"/>
                  </a:lnTo>
                  <a:lnTo>
                    <a:pt x="4122" y="498"/>
                  </a:lnTo>
                  <a:lnTo>
                    <a:pt x="4134" y="492"/>
                  </a:lnTo>
                  <a:lnTo>
                    <a:pt x="4152" y="492"/>
                  </a:lnTo>
                  <a:lnTo>
                    <a:pt x="4164" y="480"/>
                  </a:lnTo>
                  <a:lnTo>
                    <a:pt x="4206" y="474"/>
                  </a:lnTo>
                  <a:lnTo>
                    <a:pt x="4248" y="438"/>
                  </a:lnTo>
                  <a:lnTo>
                    <a:pt x="4248" y="426"/>
                  </a:lnTo>
                  <a:lnTo>
                    <a:pt x="4254" y="420"/>
                  </a:lnTo>
                  <a:lnTo>
                    <a:pt x="4266" y="414"/>
                  </a:lnTo>
                  <a:lnTo>
                    <a:pt x="4278" y="414"/>
                  </a:lnTo>
                  <a:lnTo>
                    <a:pt x="4290" y="408"/>
                  </a:lnTo>
                  <a:lnTo>
                    <a:pt x="4302" y="408"/>
                  </a:lnTo>
                  <a:lnTo>
                    <a:pt x="4320" y="402"/>
                  </a:lnTo>
                  <a:lnTo>
                    <a:pt x="4332" y="402"/>
                  </a:lnTo>
                  <a:lnTo>
                    <a:pt x="4344" y="396"/>
                  </a:lnTo>
                  <a:lnTo>
                    <a:pt x="4350" y="390"/>
                  </a:lnTo>
                  <a:lnTo>
                    <a:pt x="4356" y="378"/>
                  </a:lnTo>
                  <a:lnTo>
                    <a:pt x="4350" y="366"/>
                  </a:lnTo>
                  <a:lnTo>
                    <a:pt x="4344" y="360"/>
                  </a:lnTo>
                  <a:lnTo>
                    <a:pt x="4332" y="354"/>
                  </a:lnTo>
                  <a:lnTo>
                    <a:pt x="4326" y="348"/>
                  </a:lnTo>
                  <a:lnTo>
                    <a:pt x="4290" y="348"/>
                  </a:lnTo>
                  <a:lnTo>
                    <a:pt x="4320" y="336"/>
                  </a:lnTo>
                  <a:lnTo>
                    <a:pt x="4314" y="330"/>
                  </a:lnTo>
                  <a:lnTo>
                    <a:pt x="4302" y="324"/>
                  </a:lnTo>
                  <a:lnTo>
                    <a:pt x="4290" y="312"/>
                  </a:lnTo>
                  <a:lnTo>
                    <a:pt x="4284" y="312"/>
                  </a:lnTo>
                  <a:lnTo>
                    <a:pt x="4278" y="318"/>
                  </a:lnTo>
                  <a:lnTo>
                    <a:pt x="4254" y="318"/>
                  </a:lnTo>
                  <a:lnTo>
                    <a:pt x="4248" y="312"/>
                  </a:lnTo>
                  <a:lnTo>
                    <a:pt x="4242" y="300"/>
                  </a:lnTo>
                  <a:lnTo>
                    <a:pt x="4236" y="294"/>
                  </a:lnTo>
                  <a:lnTo>
                    <a:pt x="4194" y="294"/>
                  </a:lnTo>
                  <a:lnTo>
                    <a:pt x="4188" y="300"/>
                  </a:lnTo>
                  <a:lnTo>
                    <a:pt x="4182" y="300"/>
                  </a:lnTo>
                  <a:lnTo>
                    <a:pt x="4128" y="288"/>
                  </a:lnTo>
                  <a:lnTo>
                    <a:pt x="3990" y="282"/>
                  </a:lnTo>
                  <a:lnTo>
                    <a:pt x="3990" y="300"/>
                  </a:lnTo>
                  <a:lnTo>
                    <a:pt x="3924" y="300"/>
                  </a:lnTo>
                  <a:lnTo>
                    <a:pt x="3942" y="282"/>
                  </a:lnTo>
                  <a:lnTo>
                    <a:pt x="3942" y="276"/>
                  </a:lnTo>
                  <a:lnTo>
                    <a:pt x="3936" y="270"/>
                  </a:lnTo>
                  <a:lnTo>
                    <a:pt x="3912" y="264"/>
                  </a:lnTo>
                  <a:lnTo>
                    <a:pt x="3882" y="264"/>
                  </a:lnTo>
                  <a:lnTo>
                    <a:pt x="3852" y="270"/>
                  </a:lnTo>
                  <a:lnTo>
                    <a:pt x="3840" y="270"/>
                  </a:lnTo>
                  <a:lnTo>
                    <a:pt x="3780" y="264"/>
                  </a:lnTo>
                  <a:lnTo>
                    <a:pt x="3792" y="264"/>
                  </a:lnTo>
                  <a:lnTo>
                    <a:pt x="3810" y="258"/>
                  </a:lnTo>
                  <a:lnTo>
                    <a:pt x="3822" y="258"/>
                  </a:lnTo>
                  <a:lnTo>
                    <a:pt x="3834" y="252"/>
                  </a:lnTo>
                  <a:lnTo>
                    <a:pt x="3840" y="252"/>
                  </a:lnTo>
                  <a:lnTo>
                    <a:pt x="3840" y="246"/>
                  </a:lnTo>
                  <a:lnTo>
                    <a:pt x="3834" y="240"/>
                  </a:lnTo>
                  <a:lnTo>
                    <a:pt x="3822" y="240"/>
                  </a:lnTo>
                  <a:lnTo>
                    <a:pt x="3804" y="234"/>
                  </a:lnTo>
                  <a:lnTo>
                    <a:pt x="3762" y="234"/>
                  </a:lnTo>
                  <a:lnTo>
                    <a:pt x="3720" y="228"/>
                  </a:lnTo>
                  <a:lnTo>
                    <a:pt x="3714" y="240"/>
                  </a:lnTo>
                  <a:lnTo>
                    <a:pt x="3684" y="240"/>
                  </a:lnTo>
                  <a:lnTo>
                    <a:pt x="3672" y="246"/>
                  </a:lnTo>
                  <a:lnTo>
                    <a:pt x="3660" y="246"/>
                  </a:lnTo>
                  <a:lnTo>
                    <a:pt x="3648" y="252"/>
                  </a:lnTo>
                  <a:lnTo>
                    <a:pt x="3648" y="258"/>
                  </a:lnTo>
                  <a:lnTo>
                    <a:pt x="3654" y="270"/>
                  </a:lnTo>
                  <a:lnTo>
                    <a:pt x="3678" y="282"/>
                  </a:lnTo>
                  <a:lnTo>
                    <a:pt x="3696" y="294"/>
                  </a:lnTo>
                  <a:lnTo>
                    <a:pt x="3708" y="294"/>
                  </a:lnTo>
                  <a:lnTo>
                    <a:pt x="3714" y="300"/>
                  </a:lnTo>
                  <a:lnTo>
                    <a:pt x="3720" y="300"/>
                  </a:lnTo>
                  <a:lnTo>
                    <a:pt x="3576" y="294"/>
                  </a:lnTo>
                  <a:lnTo>
                    <a:pt x="3630" y="312"/>
                  </a:lnTo>
                  <a:lnTo>
                    <a:pt x="3576" y="324"/>
                  </a:lnTo>
                  <a:lnTo>
                    <a:pt x="3564" y="330"/>
                  </a:lnTo>
                  <a:lnTo>
                    <a:pt x="3534" y="336"/>
                  </a:lnTo>
                  <a:lnTo>
                    <a:pt x="3498" y="342"/>
                  </a:lnTo>
                  <a:lnTo>
                    <a:pt x="3474" y="342"/>
                  </a:lnTo>
                  <a:lnTo>
                    <a:pt x="3468" y="336"/>
                  </a:lnTo>
                  <a:lnTo>
                    <a:pt x="3474" y="324"/>
                  </a:lnTo>
                  <a:lnTo>
                    <a:pt x="3486" y="312"/>
                  </a:lnTo>
                  <a:lnTo>
                    <a:pt x="3420" y="312"/>
                  </a:lnTo>
                  <a:lnTo>
                    <a:pt x="3408" y="318"/>
                  </a:lnTo>
                  <a:lnTo>
                    <a:pt x="3390" y="318"/>
                  </a:lnTo>
                  <a:lnTo>
                    <a:pt x="3378" y="324"/>
                  </a:lnTo>
                  <a:lnTo>
                    <a:pt x="3366" y="336"/>
                  </a:lnTo>
                  <a:lnTo>
                    <a:pt x="3348" y="336"/>
                  </a:lnTo>
                  <a:lnTo>
                    <a:pt x="3318" y="342"/>
                  </a:lnTo>
                  <a:lnTo>
                    <a:pt x="3276" y="342"/>
                  </a:lnTo>
                  <a:lnTo>
                    <a:pt x="3246" y="348"/>
                  </a:lnTo>
                  <a:lnTo>
                    <a:pt x="3234" y="354"/>
                  </a:lnTo>
                  <a:lnTo>
                    <a:pt x="3216" y="354"/>
                  </a:lnTo>
                  <a:lnTo>
                    <a:pt x="3204" y="360"/>
                  </a:lnTo>
                  <a:lnTo>
                    <a:pt x="3186" y="360"/>
                  </a:lnTo>
                  <a:lnTo>
                    <a:pt x="3180" y="366"/>
                  </a:lnTo>
                  <a:lnTo>
                    <a:pt x="3174" y="366"/>
                  </a:lnTo>
                  <a:lnTo>
                    <a:pt x="3132" y="396"/>
                  </a:lnTo>
                  <a:lnTo>
                    <a:pt x="3114" y="396"/>
                  </a:lnTo>
                  <a:lnTo>
                    <a:pt x="3108" y="402"/>
                  </a:lnTo>
                  <a:lnTo>
                    <a:pt x="3102" y="402"/>
                  </a:lnTo>
                  <a:lnTo>
                    <a:pt x="3096" y="408"/>
                  </a:lnTo>
                  <a:lnTo>
                    <a:pt x="3102" y="414"/>
                  </a:lnTo>
                  <a:lnTo>
                    <a:pt x="3120" y="426"/>
                  </a:lnTo>
                  <a:lnTo>
                    <a:pt x="3132" y="438"/>
                  </a:lnTo>
                  <a:lnTo>
                    <a:pt x="3150" y="444"/>
                  </a:lnTo>
                  <a:lnTo>
                    <a:pt x="3156" y="450"/>
                  </a:lnTo>
                  <a:lnTo>
                    <a:pt x="3162" y="450"/>
                  </a:lnTo>
                  <a:lnTo>
                    <a:pt x="3120" y="462"/>
                  </a:lnTo>
                  <a:lnTo>
                    <a:pt x="3096" y="474"/>
                  </a:lnTo>
                  <a:lnTo>
                    <a:pt x="2994" y="474"/>
                  </a:lnTo>
                  <a:lnTo>
                    <a:pt x="2988" y="480"/>
                  </a:lnTo>
                  <a:lnTo>
                    <a:pt x="2952" y="468"/>
                  </a:lnTo>
                  <a:lnTo>
                    <a:pt x="2934" y="474"/>
                  </a:lnTo>
                  <a:lnTo>
                    <a:pt x="2880" y="474"/>
                  </a:lnTo>
                  <a:lnTo>
                    <a:pt x="2874" y="480"/>
                  </a:lnTo>
                  <a:lnTo>
                    <a:pt x="2874" y="498"/>
                  </a:lnTo>
                  <a:lnTo>
                    <a:pt x="2880" y="510"/>
                  </a:lnTo>
                  <a:lnTo>
                    <a:pt x="2892" y="522"/>
                  </a:lnTo>
                  <a:lnTo>
                    <a:pt x="2898" y="522"/>
                  </a:lnTo>
                  <a:lnTo>
                    <a:pt x="2904" y="528"/>
                  </a:lnTo>
                  <a:lnTo>
                    <a:pt x="2910" y="540"/>
                  </a:lnTo>
                  <a:lnTo>
                    <a:pt x="2916" y="546"/>
                  </a:lnTo>
                  <a:lnTo>
                    <a:pt x="2922" y="546"/>
                  </a:lnTo>
                  <a:lnTo>
                    <a:pt x="2928" y="552"/>
                  </a:lnTo>
                  <a:lnTo>
                    <a:pt x="2940" y="552"/>
                  </a:lnTo>
                  <a:lnTo>
                    <a:pt x="2952" y="558"/>
                  </a:lnTo>
                  <a:lnTo>
                    <a:pt x="2964" y="558"/>
                  </a:lnTo>
                  <a:lnTo>
                    <a:pt x="2976" y="564"/>
                  </a:lnTo>
                  <a:lnTo>
                    <a:pt x="2994" y="564"/>
                  </a:lnTo>
                  <a:lnTo>
                    <a:pt x="3012" y="570"/>
                  </a:lnTo>
                  <a:lnTo>
                    <a:pt x="3024" y="570"/>
                  </a:lnTo>
                  <a:lnTo>
                    <a:pt x="3036" y="576"/>
                  </a:lnTo>
                  <a:lnTo>
                    <a:pt x="3042" y="576"/>
                  </a:lnTo>
                  <a:lnTo>
                    <a:pt x="3054" y="588"/>
                  </a:lnTo>
                  <a:lnTo>
                    <a:pt x="3054" y="594"/>
                  </a:lnTo>
                  <a:lnTo>
                    <a:pt x="3060" y="600"/>
                  </a:lnTo>
                  <a:lnTo>
                    <a:pt x="3030" y="600"/>
                  </a:lnTo>
                  <a:lnTo>
                    <a:pt x="3012" y="606"/>
                  </a:lnTo>
                  <a:lnTo>
                    <a:pt x="3000" y="606"/>
                  </a:lnTo>
                  <a:lnTo>
                    <a:pt x="2964" y="588"/>
                  </a:lnTo>
                  <a:lnTo>
                    <a:pt x="2928" y="576"/>
                  </a:lnTo>
                  <a:lnTo>
                    <a:pt x="2904" y="570"/>
                  </a:lnTo>
                  <a:lnTo>
                    <a:pt x="2886" y="564"/>
                  </a:lnTo>
                  <a:lnTo>
                    <a:pt x="2862" y="564"/>
                  </a:lnTo>
                  <a:lnTo>
                    <a:pt x="2844" y="558"/>
                  </a:lnTo>
                  <a:lnTo>
                    <a:pt x="2802" y="558"/>
                  </a:lnTo>
                  <a:lnTo>
                    <a:pt x="2796" y="564"/>
                  </a:lnTo>
                  <a:lnTo>
                    <a:pt x="2796" y="576"/>
                  </a:lnTo>
                  <a:lnTo>
                    <a:pt x="2802" y="582"/>
                  </a:lnTo>
                  <a:lnTo>
                    <a:pt x="2808" y="582"/>
                  </a:lnTo>
                  <a:lnTo>
                    <a:pt x="2820" y="594"/>
                  </a:lnTo>
                  <a:lnTo>
                    <a:pt x="2784" y="594"/>
                  </a:lnTo>
                  <a:lnTo>
                    <a:pt x="2772" y="582"/>
                  </a:lnTo>
                  <a:lnTo>
                    <a:pt x="2754" y="582"/>
                  </a:lnTo>
                  <a:lnTo>
                    <a:pt x="2748" y="576"/>
                  </a:lnTo>
                  <a:lnTo>
                    <a:pt x="2724" y="576"/>
                  </a:lnTo>
                  <a:lnTo>
                    <a:pt x="2724" y="582"/>
                  </a:lnTo>
                  <a:lnTo>
                    <a:pt x="2730" y="600"/>
                  </a:lnTo>
                  <a:lnTo>
                    <a:pt x="2736" y="612"/>
                  </a:lnTo>
                  <a:lnTo>
                    <a:pt x="2748" y="618"/>
                  </a:lnTo>
                  <a:lnTo>
                    <a:pt x="2766" y="624"/>
                  </a:lnTo>
                  <a:lnTo>
                    <a:pt x="2802" y="624"/>
                  </a:lnTo>
                  <a:lnTo>
                    <a:pt x="2820" y="630"/>
                  </a:lnTo>
                  <a:lnTo>
                    <a:pt x="2844" y="630"/>
                  </a:lnTo>
                  <a:lnTo>
                    <a:pt x="2856" y="636"/>
                  </a:lnTo>
                  <a:lnTo>
                    <a:pt x="2862" y="648"/>
                  </a:lnTo>
                  <a:lnTo>
                    <a:pt x="2874" y="654"/>
                  </a:lnTo>
                  <a:lnTo>
                    <a:pt x="2844" y="654"/>
                  </a:lnTo>
                  <a:lnTo>
                    <a:pt x="2838" y="648"/>
                  </a:lnTo>
                  <a:lnTo>
                    <a:pt x="2826" y="642"/>
                  </a:lnTo>
                  <a:lnTo>
                    <a:pt x="2772" y="642"/>
                  </a:lnTo>
                  <a:lnTo>
                    <a:pt x="2760" y="636"/>
                  </a:lnTo>
                  <a:lnTo>
                    <a:pt x="2730" y="636"/>
                  </a:lnTo>
                  <a:lnTo>
                    <a:pt x="2724" y="624"/>
                  </a:lnTo>
                  <a:lnTo>
                    <a:pt x="2700" y="624"/>
                  </a:lnTo>
                  <a:lnTo>
                    <a:pt x="2694" y="606"/>
                  </a:lnTo>
                  <a:lnTo>
                    <a:pt x="2664" y="594"/>
                  </a:lnTo>
                  <a:lnTo>
                    <a:pt x="2670" y="588"/>
                  </a:lnTo>
                  <a:lnTo>
                    <a:pt x="2682" y="582"/>
                  </a:lnTo>
                  <a:lnTo>
                    <a:pt x="2688" y="576"/>
                  </a:lnTo>
                  <a:lnTo>
                    <a:pt x="2688" y="564"/>
                  </a:lnTo>
                  <a:lnTo>
                    <a:pt x="2658" y="534"/>
                  </a:lnTo>
                  <a:lnTo>
                    <a:pt x="2646" y="528"/>
                  </a:lnTo>
                  <a:lnTo>
                    <a:pt x="2616" y="528"/>
                  </a:lnTo>
                  <a:lnTo>
                    <a:pt x="2628" y="534"/>
                  </a:lnTo>
                  <a:lnTo>
                    <a:pt x="2652" y="558"/>
                  </a:lnTo>
                  <a:lnTo>
                    <a:pt x="2640" y="570"/>
                  </a:lnTo>
                  <a:lnTo>
                    <a:pt x="2616" y="582"/>
                  </a:lnTo>
                  <a:lnTo>
                    <a:pt x="2604" y="582"/>
                  </a:lnTo>
                  <a:lnTo>
                    <a:pt x="2586" y="624"/>
                  </a:lnTo>
                  <a:lnTo>
                    <a:pt x="2658" y="660"/>
                  </a:lnTo>
                  <a:lnTo>
                    <a:pt x="2676" y="660"/>
                  </a:lnTo>
                  <a:lnTo>
                    <a:pt x="2676" y="696"/>
                  </a:lnTo>
                  <a:lnTo>
                    <a:pt x="2670" y="708"/>
                  </a:lnTo>
                  <a:lnTo>
                    <a:pt x="2670" y="720"/>
                  </a:lnTo>
                  <a:lnTo>
                    <a:pt x="2676" y="738"/>
                  </a:lnTo>
                  <a:lnTo>
                    <a:pt x="2712" y="744"/>
                  </a:lnTo>
                  <a:lnTo>
                    <a:pt x="2712" y="768"/>
                  </a:lnTo>
                  <a:lnTo>
                    <a:pt x="2772" y="780"/>
                  </a:lnTo>
                  <a:lnTo>
                    <a:pt x="2778" y="780"/>
                  </a:lnTo>
                  <a:lnTo>
                    <a:pt x="2784" y="774"/>
                  </a:lnTo>
                  <a:lnTo>
                    <a:pt x="2796" y="774"/>
                  </a:lnTo>
                  <a:lnTo>
                    <a:pt x="2814" y="768"/>
                  </a:lnTo>
                  <a:lnTo>
                    <a:pt x="2850" y="768"/>
                  </a:lnTo>
                  <a:lnTo>
                    <a:pt x="2868" y="774"/>
                  </a:lnTo>
                  <a:lnTo>
                    <a:pt x="2874" y="780"/>
                  </a:lnTo>
                  <a:lnTo>
                    <a:pt x="2886" y="786"/>
                  </a:lnTo>
                  <a:lnTo>
                    <a:pt x="2904" y="786"/>
                  </a:lnTo>
                  <a:lnTo>
                    <a:pt x="2916" y="792"/>
                  </a:lnTo>
                  <a:lnTo>
                    <a:pt x="2952" y="804"/>
                  </a:lnTo>
                  <a:lnTo>
                    <a:pt x="2976" y="828"/>
                  </a:lnTo>
                  <a:lnTo>
                    <a:pt x="2976" y="834"/>
                  </a:lnTo>
                  <a:lnTo>
                    <a:pt x="2964" y="834"/>
                  </a:lnTo>
                  <a:lnTo>
                    <a:pt x="2958" y="840"/>
                  </a:lnTo>
                  <a:lnTo>
                    <a:pt x="2946" y="840"/>
                  </a:lnTo>
                  <a:lnTo>
                    <a:pt x="2940" y="846"/>
                  </a:lnTo>
                  <a:lnTo>
                    <a:pt x="2946" y="852"/>
                  </a:lnTo>
                  <a:lnTo>
                    <a:pt x="2958" y="858"/>
                  </a:lnTo>
                  <a:lnTo>
                    <a:pt x="2976" y="876"/>
                  </a:lnTo>
                  <a:lnTo>
                    <a:pt x="3024" y="876"/>
                  </a:lnTo>
                  <a:lnTo>
                    <a:pt x="3012" y="882"/>
                  </a:lnTo>
                  <a:lnTo>
                    <a:pt x="3006" y="882"/>
                  </a:lnTo>
                  <a:lnTo>
                    <a:pt x="2994" y="888"/>
                  </a:lnTo>
                  <a:lnTo>
                    <a:pt x="2970" y="888"/>
                  </a:lnTo>
                  <a:lnTo>
                    <a:pt x="2958" y="882"/>
                  </a:lnTo>
                  <a:lnTo>
                    <a:pt x="2952" y="876"/>
                  </a:lnTo>
                  <a:lnTo>
                    <a:pt x="2940" y="870"/>
                  </a:lnTo>
                  <a:lnTo>
                    <a:pt x="2940" y="858"/>
                  </a:lnTo>
                  <a:lnTo>
                    <a:pt x="2928" y="834"/>
                  </a:lnTo>
                  <a:lnTo>
                    <a:pt x="2916" y="822"/>
                  </a:lnTo>
                  <a:lnTo>
                    <a:pt x="2892" y="810"/>
                  </a:lnTo>
                  <a:lnTo>
                    <a:pt x="2886" y="804"/>
                  </a:lnTo>
                  <a:lnTo>
                    <a:pt x="2880" y="804"/>
                  </a:lnTo>
                  <a:lnTo>
                    <a:pt x="2874" y="798"/>
                  </a:lnTo>
                  <a:lnTo>
                    <a:pt x="2874" y="786"/>
                  </a:lnTo>
                  <a:lnTo>
                    <a:pt x="2868" y="780"/>
                  </a:lnTo>
                  <a:lnTo>
                    <a:pt x="2844" y="780"/>
                  </a:lnTo>
                  <a:lnTo>
                    <a:pt x="2832" y="786"/>
                  </a:lnTo>
                  <a:lnTo>
                    <a:pt x="2814" y="786"/>
                  </a:lnTo>
                  <a:lnTo>
                    <a:pt x="2802" y="792"/>
                  </a:lnTo>
                  <a:lnTo>
                    <a:pt x="2778" y="792"/>
                  </a:lnTo>
                  <a:lnTo>
                    <a:pt x="2760" y="810"/>
                  </a:lnTo>
                  <a:lnTo>
                    <a:pt x="2766" y="816"/>
                  </a:lnTo>
                  <a:lnTo>
                    <a:pt x="2772" y="828"/>
                  </a:lnTo>
                  <a:lnTo>
                    <a:pt x="2784" y="834"/>
                  </a:lnTo>
                  <a:lnTo>
                    <a:pt x="2802" y="852"/>
                  </a:lnTo>
                  <a:lnTo>
                    <a:pt x="2814" y="858"/>
                  </a:lnTo>
                  <a:lnTo>
                    <a:pt x="2814" y="864"/>
                  </a:lnTo>
                  <a:lnTo>
                    <a:pt x="2790" y="888"/>
                  </a:lnTo>
                  <a:lnTo>
                    <a:pt x="2784" y="888"/>
                  </a:lnTo>
                  <a:lnTo>
                    <a:pt x="2778" y="930"/>
                  </a:lnTo>
                  <a:lnTo>
                    <a:pt x="2736" y="948"/>
                  </a:lnTo>
                  <a:lnTo>
                    <a:pt x="2736" y="954"/>
                  </a:lnTo>
                  <a:lnTo>
                    <a:pt x="2730" y="966"/>
                  </a:lnTo>
                  <a:lnTo>
                    <a:pt x="2724" y="972"/>
                  </a:lnTo>
                  <a:lnTo>
                    <a:pt x="2694" y="972"/>
                  </a:lnTo>
                  <a:lnTo>
                    <a:pt x="2682" y="966"/>
                  </a:lnTo>
                  <a:lnTo>
                    <a:pt x="2652" y="966"/>
                  </a:lnTo>
                  <a:lnTo>
                    <a:pt x="2592" y="960"/>
                  </a:lnTo>
                  <a:lnTo>
                    <a:pt x="2586" y="960"/>
                  </a:lnTo>
                  <a:lnTo>
                    <a:pt x="2580" y="954"/>
                  </a:lnTo>
                  <a:lnTo>
                    <a:pt x="2568" y="948"/>
                  </a:lnTo>
                  <a:lnTo>
                    <a:pt x="2556" y="948"/>
                  </a:lnTo>
                  <a:lnTo>
                    <a:pt x="2544" y="936"/>
                  </a:lnTo>
                  <a:lnTo>
                    <a:pt x="2598" y="936"/>
                  </a:lnTo>
                  <a:lnTo>
                    <a:pt x="2616" y="942"/>
                  </a:lnTo>
                  <a:lnTo>
                    <a:pt x="2640" y="924"/>
                  </a:lnTo>
                  <a:lnTo>
                    <a:pt x="2652" y="924"/>
                  </a:lnTo>
                  <a:lnTo>
                    <a:pt x="2664" y="930"/>
                  </a:lnTo>
                  <a:lnTo>
                    <a:pt x="2682" y="930"/>
                  </a:lnTo>
                  <a:lnTo>
                    <a:pt x="2694" y="924"/>
                  </a:lnTo>
                  <a:lnTo>
                    <a:pt x="2694" y="906"/>
                  </a:lnTo>
                  <a:lnTo>
                    <a:pt x="2700" y="894"/>
                  </a:lnTo>
                  <a:lnTo>
                    <a:pt x="2700" y="882"/>
                  </a:lnTo>
                  <a:lnTo>
                    <a:pt x="2724" y="876"/>
                  </a:lnTo>
                  <a:lnTo>
                    <a:pt x="2724" y="852"/>
                  </a:lnTo>
                  <a:lnTo>
                    <a:pt x="2712" y="852"/>
                  </a:lnTo>
                  <a:lnTo>
                    <a:pt x="2718" y="846"/>
                  </a:lnTo>
                  <a:lnTo>
                    <a:pt x="2724" y="834"/>
                  </a:lnTo>
                  <a:lnTo>
                    <a:pt x="2724" y="822"/>
                  </a:lnTo>
                  <a:lnTo>
                    <a:pt x="2718" y="816"/>
                  </a:lnTo>
                  <a:lnTo>
                    <a:pt x="2712" y="816"/>
                  </a:lnTo>
                  <a:lnTo>
                    <a:pt x="2700" y="810"/>
                  </a:lnTo>
                  <a:lnTo>
                    <a:pt x="2682" y="810"/>
                  </a:lnTo>
                  <a:lnTo>
                    <a:pt x="2664" y="804"/>
                  </a:lnTo>
                  <a:lnTo>
                    <a:pt x="2652" y="804"/>
                  </a:lnTo>
                  <a:lnTo>
                    <a:pt x="2634" y="786"/>
                  </a:lnTo>
                  <a:lnTo>
                    <a:pt x="2634" y="744"/>
                  </a:lnTo>
                  <a:lnTo>
                    <a:pt x="2628" y="732"/>
                  </a:lnTo>
                  <a:lnTo>
                    <a:pt x="2616" y="720"/>
                  </a:lnTo>
                  <a:lnTo>
                    <a:pt x="2604" y="714"/>
                  </a:lnTo>
                  <a:lnTo>
                    <a:pt x="2598" y="702"/>
                  </a:lnTo>
                  <a:lnTo>
                    <a:pt x="2592" y="696"/>
                  </a:lnTo>
                  <a:lnTo>
                    <a:pt x="2586" y="660"/>
                  </a:lnTo>
                  <a:lnTo>
                    <a:pt x="2520" y="624"/>
                  </a:lnTo>
                  <a:lnTo>
                    <a:pt x="2532" y="612"/>
                  </a:lnTo>
                  <a:lnTo>
                    <a:pt x="2544" y="588"/>
                  </a:lnTo>
                  <a:lnTo>
                    <a:pt x="2544" y="576"/>
                  </a:lnTo>
                  <a:lnTo>
                    <a:pt x="2538" y="564"/>
                  </a:lnTo>
                  <a:lnTo>
                    <a:pt x="2514" y="540"/>
                  </a:lnTo>
                  <a:lnTo>
                    <a:pt x="2496" y="540"/>
                  </a:lnTo>
                  <a:lnTo>
                    <a:pt x="2484" y="534"/>
                  </a:lnTo>
                  <a:lnTo>
                    <a:pt x="2472" y="534"/>
                  </a:lnTo>
                  <a:lnTo>
                    <a:pt x="2340" y="522"/>
                  </a:lnTo>
                  <a:lnTo>
                    <a:pt x="2328" y="552"/>
                  </a:lnTo>
                  <a:lnTo>
                    <a:pt x="2346" y="570"/>
                  </a:lnTo>
                  <a:lnTo>
                    <a:pt x="2334" y="600"/>
                  </a:lnTo>
                  <a:lnTo>
                    <a:pt x="2280" y="624"/>
                  </a:lnTo>
                  <a:lnTo>
                    <a:pt x="2268" y="654"/>
                  </a:lnTo>
                  <a:lnTo>
                    <a:pt x="2304" y="660"/>
                  </a:lnTo>
                  <a:lnTo>
                    <a:pt x="2334" y="708"/>
                  </a:lnTo>
                  <a:lnTo>
                    <a:pt x="2322" y="726"/>
                  </a:lnTo>
                  <a:lnTo>
                    <a:pt x="2352" y="750"/>
                  </a:lnTo>
                  <a:lnTo>
                    <a:pt x="2388" y="744"/>
                  </a:lnTo>
                  <a:lnTo>
                    <a:pt x="2394" y="750"/>
                  </a:lnTo>
                  <a:lnTo>
                    <a:pt x="2400" y="762"/>
                  </a:lnTo>
                  <a:lnTo>
                    <a:pt x="2412" y="768"/>
                  </a:lnTo>
                  <a:lnTo>
                    <a:pt x="2418" y="774"/>
                  </a:lnTo>
                  <a:lnTo>
                    <a:pt x="2430" y="780"/>
                  </a:lnTo>
                  <a:lnTo>
                    <a:pt x="2472" y="780"/>
                  </a:lnTo>
                  <a:lnTo>
                    <a:pt x="2466" y="840"/>
                  </a:lnTo>
                  <a:lnTo>
                    <a:pt x="2448" y="816"/>
                  </a:lnTo>
                  <a:lnTo>
                    <a:pt x="2430" y="828"/>
                  </a:lnTo>
                  <a:lnTo>
                    <a:pt x="2418" y="822"/>
                  </a:lnTo>
                  <a:lnTo>
                    <a:pt x="2388" y="804"/>
                  </a:lnTo>
                  <a:lnTo>
                    <a:pt x="2352" y="792"/>
                  </a:lnTo>
                  <a:lnTo>
                    <a:pt x="2328" y="780"/>
                  </a:lnTo>
                  <a:lnTo>
                    <a:pt x="2268" y="780"/>
                  </a:lnTo>
                  <a:lnTo>
                    <a:pt x="2250" y="762"/>
                  </a:lnTo>
                  <a:lnTo>
                    <a:pt x="2244" y="780"/>
                  </a:lnTo>
                  <a:lnTo>
                    <a:pt x="2220" y="756"/>
                  </a:lnTo>
                  <a:lnTo>
                    <a:pt x="2214" y="756"/>
                  </a:lnTo>
                  <a:lnTo>
                    <a:pt x="2208" y="750"/>
                  </a:lnTo>
                  <a:lnTo>
                    <a:pt x="2196" y="744"/>
                  </a:lnTo>
                  <a:lnTo>
                    <a:pt x="2178" y="744"/>
                  </a:lnTo>
                  <a:lnTo>
                    <a:pt x="2154" y="732"/>
                  </a:lnTo>
                  <a:lnTo>
                    <a:pt x="2130" y="732"/>
                  </a:lnTo>
                  <a:lnTo>
                    <a:pt x="2118" y="738"/>
                  </a:lnTo>
                  <a:lnTo>
                    <a:pt x="2088" y="738"/>
                  </a:lnTo>
                  <a:lnTo>
                    <a:pt x="2076" y="732"/>
                  </a:lnTo>
                  <a:lnTo>
                    <a:pt x="2022" y="732"/>
                  </a:lnTo>
                  <a:lnTo>
                    <a:pt x="2016" y="738"/>
                  </a:lnTo>
                  <a:lnTo>
                    <a:pt x="2010" y="738"/>
                  </a:lnTo>
                  <a:lnTo>
                    <a:pt x="2004" y="744"/>
                  </a:lnTo>
                  <a:lnTo>
                    <a:pt x="2004" y="750"/>
                  </a:lnTo>
                  <a:lnTo>
                    <a:pt x="2016" y="762"/>
                  </a:lnTo>
                  <a:lnTo>
                    <a:pt x="2028" y="768"/>
                  </a:lnTo>
                  <a:lnTo>
                    <a:pt x="2040" y="780"/>
                  </a:lnTo>
                  <a:lnTo>
                    <a:pt x="2046" y="780"/>
                  </a:lnTo>
                  <a:lnTo>
                    <a:pt x="2022" y="810"/>
                  </a:lnTo>
                  <a:lnTo>
                    <a:pt x="2010" y="798"/>
                  </a:lnTo>
                  <a:lnTo>
                    <a:pt x="2010" y="828"/>
                  </a:lnTo>
                  <a:lnTo>
                    <a:pt x="1998" y="828"/>
                  </a:lnTo>
                  <a:lnTo>
                    <a:pt x="1986" y="822"/>
                  </a:lnTo>
                  <a:lnTo>
                    <a:pt x="1980" y="822"/>
                  </a:lnTo>
                  <a:lnTo>
                    <a:pt x="1974" y="816"/>
                  </a:lnTo>
                  <a:lnTo>
                    <a:pt x="1974" y="786"/>
                  </a:lnTo>
                  <a:lnTo>
                    <a:pt x="1968" y="780"/>
                  </a:lnTo>
                  <a:lnTo>
                    <a:pt x="1950" y="780"/>
                  </a:lnTo>
                  <a:lnTo>
                    <a:pt x="1938" y="786"/>
                  </a:lnTo>
                  <a:lnTo>
                    <a:pt x="1920" y="792"/>
                  </a:lnTo>
                  <a:lnTo>
                    <a:pt x="1908" y="804"/>
                  </a:lnTo>
                  <a:lnTo>
                    <a:pt x="1884" y="816"/>
                  </a:lnTo>
                  <a:lnTo>
                    <a:pt x="1866" y="816"/>
                  </a:lnTo>
                  <a:lnTo>
                    <a:pt x="1842" y="804"/>
                  </a:lnTo>
                  <a:lnTo>
                    <a:pt x="1824" y="804"/>
                  </a:lnTo>
                  <a:lnTo>
                    <a:pt x="1800" y="810"/>
                  </a:lnTo>
                  <a:lnTo>
                    <a:pt x="1782" y="816"/>
                  </a:lnTo>
                  <a:lnTo>
                    <a:pt x="1764" y="828"/>
                  </a:lnTo>
                  <a:lnTo>
                    <a:pt x="1752" y="834"/>
                  </a:lnTo>
                  <a:lnTo>
                    <a:pt x="1746" y="840"/>
                  </a:lnTo>
                  <a:lnTo>
                    <a:pt x="1680" y="840"/>
                  </a:lnTo>
                  <a:lnTo>
                    <a:pt x="1692" y="816"/>
                  </a:lnTo>
                  <a:lnTo>
                    <a:pt x="1692" y="780"/>
                  </a:lnTo>
                  <a:lnTo>
                    <a:pt x="1680" y="780"/>
                  </a:lnTo>
                  <a:lnTo>
                    <a:pt x="1668" y="786"/>
                  </a:lnTo>
                  <a:lnTo>
                    <a:pt x="1650" y="792"/>
                  </a:lnTo>
                  <a:lnTo>
                    <a:pt x="1638" y="792"/>
                  </a:lnTo>
                  <a:lnTo>
                    <a:pt x="1626" y="804"/>
                  </a:lnTo>
                  <a:lnTo>
                    <a:pt x="1626" y="816"/>
                  </a:lnTo>
                  <a:lnTo>
                    <a:pt x="1632" y="822"/>
                  </a:lnTo>
                  <a:lnTo>
                    <a:pt x="1632" y="828"/>
                  </a:lnTo>
                  <a:lnTo>
                    <a:pt x="1608" y="834"/>
                  </a:lnTo>
                  <a:lnTo>
                    <a:pt x="1608" y="810"/>
                  </a:lnTo>
                  <a:lnTo>
                    <a:pt x="1584" y="816"/>
                  </a:lnTo>
                  <a:lnTo>
                    <a:pt x="1530" y="822"/>
                  </a:lnTo>
                  <a:lnTo>
                    <a:pt x="1488" y="852"/>
                  </a:lnTo>
                  <a:lnTo>
                    <a:pt x="1440" y="858"/>
                  </a:lnTo>
                  <a:lnTo>
                    <a:pt x="1452" y="876"/>
                  </a:lnTo>
                  <a:lnTo>
                    <a:pt x="1440" y="876"/>
                  </a:lnTo>
                  <a:lnTo>
                    <a:pt x="1428" y="870"/>
                  </a:lnTo>
                  <a:lnTo>
                    <a:pt x="1422" y="870"/>
                  </a:lnTo>
                  <a:lnTo>
                    <a:pt x="1410" y="876"/>
                  </a:lnTo>
                  <a:lnTo>
                    <a:pt x="1404" y="882"/>
                  </a:lnTo>
                  <a:lnTo>
                    <a:pt x="1404" y="924"/>
                  </a:lnTo>
                  <a:lnTo>
                    <a:pt x="1332" y="930"/>
                  </a:lnTo>
                  <a:lnTo>
                    <a:pt x="1326" y="924"/>
                  </a:lnTo>
                  <a:lnTo>
                    <a:pt x="1314" y="918"/>
                  </a:lnTo>
                  <a:lnTo>
                    <a:pt x="1308" y="912"/>
                  </a:lnTo>
                  <a:lnTo>
                    <a:pt x="1266" y="912"/>
                  </a:lnTo>
                  <a:lnTo>
                    <a:pt x="1260" y="906"/>
                  </a:lnTo>
                  <a:lnTo>
                    <a:pt x="1260" y="876"/>
                  </a:lnTo>
                  <a:lnTo>
                    <a:pt x="1266" y="870"/>
                  </a:lnTo>
                  <a:lnTo>
                    <a:pt x="1266" y="864"/>
                  </a:lnTo>
                  <a:lnTo>
                    <a:pt x="1272" y="858"/>
                  </a:lnTo>
                  <a:lnTo>
                    <a:pt x="1284" y="864"/>
                  </a:lnTo>
                  <a:lnTo>
                    <a:pt x="1344" y="864"/>
                  </a:lnTo>
                  <a:lnTo>
                    <a:pt x="1332" y="858"/>
                  </a:lnTo>
                  <a:lnTo>
                    <a:pt x="1326" y="846"/>
                  </a:lnTo>
                  <a:lnTo>
                    <a:pt x="1314" y="840"/>
                  </a:lnTo>
                  <a:lnTo>
                    <a:pt x="1302" y="828"/>
                  </a:lnTo>
                  <a:lnTo>
                    <a:pt x="1290" y="822"/>
                  </a:lnTo>
                  <a:lnTo>
                    <a:pt x="1278" y="810"/>
                  </a:lnTo>
                  <a:lnTo>
                    <a:pt x="1152" y="810"/>
                  </a:lnTo>
                  <a:lnTo>
                    <a:pt x="1164" y="822"/>
                  </a:lnTo>
                  <a:lnTo>
                    <a:pt x="1188" y="822"/>
                  </a:lnTo>
                  <a:lnTo>
                    <a:pt x="1200" y="828"/>
                  </a:lnTo>
                  <a:lnTo>
                    <a:pt x="1200" y="846"/>
                  </a:lnTo>
                  <a:lnTo>
                    <a:pt x="1194" y="864"/>
                  </a:lnTo>
                  <a:lnTo>
                    <a:pt x="1194" y="876"/>
                  </a:lnTo>
                  <a:lnTo>
                    <a:pt x="1188" y="894"/>
                  </a:lnTo>
                  <a:lnTo>
                    <a:pt x="1188" y="918"/>
                  </a:lnTo>
                  <a:lnTo>
                    <a:pt x="1194" y="918"/>
                  </a:lnTo>
                  <a:lnTo>
                    <a:pt x="1206" y="924"/>
                  </a:lnTo>
                  <a:lnTo>
                    <a:pt x="1230" y="924"/>
                  </a:lnTo>
                  <a:lnTo>
                    <a:pt x="1236" y="930"/>
                  </a:lnTo>
                  <a:lnTo>
                    <a:pt x="1242" y="930"/>
                  </a:lnTo>
                  <a:lnTo>
                    <a:pt x="1236" y="966"/>
                  </a:lnTo>
                  <a:lnTo>
                    <a:pt x="1248" y="996"/>
                  </a:lnTo>
                  <a:lnTo>
                    <a:pt x="1212" y="972"/>
                  </a:lnTo>
                  <a:lnTo>
                    <a:pt x="1194" y="996"/>
                  </a:lnTo>
                  <a:lnTo>
                    <a:pt x="1188" y="966"/>
                  </a:lnTo>
                  <a:lnTo>
                    <a:pt x="1116" y="948"/>
                  </a:lnTo>
                  <a:lnTo>
                    <a:pt x="1086" y="984"/>
                  </a:lnTo>
                  <a:lnTo>
                    <a:pt x="1062" y="984"/>
                  </a:lnTo>
                  <a:lnTo>
                    <a:pt x="1056" y="996"/>
                  </a:lnTo>
                  <a:lnTo>
                    <a:pt x="1044" y="1002"/>
                  </a:lnTo>
                  <a:lnTo>
                    <a:pt x="1038" y="1008"/>
                  </a:lnTo>
                  <a:lnTo>
                    <a:pt x="1026" y="1014"/>
                  </a:lnTo>
                  <a:lnTo>
                    <a:pt x="1014" y="1014"/>
                  </a:lnTo>
                  <a:lnTo>
                    <a:pt x="1002" y="1020"/>
                  </a:lnTo>
                  <a:lnTo>
                    <a:pt x="1002" y="1032"/>
                  </a:lnTo>
                  <a:lnTo>
                    <a:pt x="1008" y="1038"/>
                  </a:lnTo>
                  <a:lnTo>
                    <a:pt x="1020" y="1044"/>
                  </a:lnTo>
                  <a:lnTo>
                    <a:pt x="1032" y="1056"/>
                  </a:lnTo>
                  <a:lnTo>
                    <a:pt x="1044" y="1062"/>
                  </a:lnTo>
                  <a:lnTo>
                    <a:pt x="1050" y="1068"/>
                  </a:lnTo>
                  <a:lnTo>
                    <a:pt x="1062" y="1074"/>
                  </a:lnTo>
                  <a:lnTo>
                    <a:pt x="1080" y="1104"/>
                  </a:lnTo>
                  <a:lnTo>
                    <a:pt x="1050" y="1086"/>
                  </a:lnTo>
                  <a:lnTo>
                    <a:pt x="1038" y="1092"/>
                  </a:lnTo>
                  <a:lnTo>
                    <a:pt x="1032" y="1098"/>
                  </a:lnTo>
                  <a:lnTo>
                    <a:pt x="1020" y="1098"/>
                  </a:lnTo>
                  <a:lnTo>
                    <a:pt x="1008" y="1092"/>
                  </a:lnTo>
                  <a:lnTo>
                    <a:pt x="996" y="1092"/>
                  </a:lnTo>
                  <a:lnTo>
                    <a:pt x="978" y="1086"/>
                  </a:lnTo>
                  <a:lnTo>
                    <a:pt x="966" y="1080"/>
                  </a:lnTo>
                  <a:lnTo>
                    <a:pt x="948" y="1080"/>
                  </a:lnTo>
                  <a:lnTo>
                    <a:pt x="936" y="1074"/>
                  </a:lnTo>
                  <a:lnTo>
                    <a:pt x="924" y="1074"/>
                  </a:lnTo>
                  <a:lnTo>
                    <a:pt x="918" y="1068"/>
                  </a:lnTo>
                  <a:lnTo>
                    <a:pt x="918" y="1056"/>
                  </a:lnTo>
                  <a:lnTo>
                    <a:pt x="906" y="1050"/>
                  </a:lnTo>
                  <a:lnTo>
                    <a:pt x="888" y="1050"/>
                  </a:lnTo>
                  <a:lnTo>
                    <a:pt x="864" y="1062"/>
                  </a:lnTo>
                  <a:lnTo>
                    <a:pt x="858" y="1068"/>
                  </a:lnTo>
                  <a:lnTo>
                    <a:pt x="840" y="1068"/>
                  </a:lnTo>
                  <a:lnTo>
                    <a:pt x="882" y="1104"/>
                  </a:lnTo>
                  <a:lnTo>
                    <a:pt x="900" y="1104"/>
                  </a:lnTo>
                  <a:lnTo>
                    <a:pt x="912" y="1110"/>
                  </a:lnTo>
                  <a:lnTo>
                    <a:pt x="924" y="1110"/>
                  </a:lnTo>
                  <a:lnTo>
                    <a:pt x="936" y="1116"/>
                  </a:lnTo>
                  <a:lnTo>
                    <a:pt x="942" y="1116"/>
                  </a:lnTo>
                  <a:lnTo>
                    <a:pt x="942" y="1122"/>
                  </a:lnTo>
                  <a:lnTo>
                    <a:pt x="936" y="1134"/>
                  </a:lnTo>
                  <a:lnTo>
                    <a:pt x="924" y="1140"/>
                  </a:lnTo>
                  <a:lnTo>
                    <a:pt x="918" y="1146"/>
                  </a:lnTo>
                  <a:lnTo>
                    <a:pt x="852" y="1128"/>
                  </a:lnTo>
                  <a:lnTo>
                    <a:pt x="840" y="1122"/>
                  </a:lnTo>
                  <a:lnTo>
                    <a:pt x="834" y="1116"/>
                  </a:lnTo>
                  <a:lnTo>
                    <a:pt x="822" y="1110"/>
                  </a:lnTo>
                  <a:lnTo>
                    <a:pt x="762" y="1110"/>
                  </a:lnTo>
                  <a:lnTo>
                    <a:pt x="756" y="1104"/>
                  </a:lnTo>
                  <a:lnTo>
                    <a:pt x="756" y="1056"/>
                  </a:lnTo>
                  <a:lnTo>
                    <a:pt x="738" y="1044"/>
                  </a:lnTo>
                  <a:lnTo>
                    <a:pt x="750" y="1032"/>
                  </a:lnTo>
                  <a:lnTo>
                    <a:pt x="756" y="1020"/>
                  </a:lnTo>
                  <a:lnTo>
                    <a:pt x="756" y="1002"/>
                  </a:lnTo>
                  <a:lnTo>
                    <a:pt x="738" y="990"/>
                  </a:lnTo>
                  <a:lnTo>
                    <a:pt x="702" y="978"/>
                  </a:lnTo>
                  <a:lnTo>
                    <a:pt x="672" y="972"/>
                  </a:lnTo>
                  <a:lnTo>
                    <a:pt x="660" y="966"/>
                  </a:lnTo>
                  <a:lnTo>
                    <a:pt x="630" y="948"/>
                  </a:lnTo>
                  <a:lnTo>
                    <a:pt x="606" y="930"/>
                  </a:lnTo>
                  <a:lnTo>
                    <a:pt x="594" y="912"/>
                  </a:lnTo>
                  <a:lnTo>
                    <a:pt x="630" y="912"/>
                  </a:lnTo>
                  <a:lnTo>
                    <a:pt x="630" y="924"/>
                  </a:lnTo>
                  <a:lnTo>
                    <a:pt x="642" y="924"/>
                  </a:lnTo>
                  <a:lnTo>
                    <a:pt x="654" y="930"/>
                  </a:lnTo>
                  <a:lnTo>
                    <a:pt x="672" y="930"/>
                  </a:lnTo>
                  <a:lnTo>
                    <a:pt x="690" y="936"/>
                  </a:lnTo>
                  <a:lnTo>
                    <a:pt x="720" y="936"/>
                  </a:lnTo>
                  <a:lnTo>
                    <a:pt x="732" y="942"/>
                  </a:lnTo>
                  <a:lnTo>
                    <a:pt x="738" y="954"/>
                  </a:lnTo>
                  <a:lnTo>
                    <a:pt x="762" y="966"/>
                  </a:lnTo>
                  <a:lnTo>
                    <a:pt x="816" y="966"/>
                  </a:lnTo>
                  <a:lnTo>
                    <a:pt x="846" y="972"/>
                  </a:lnTo>
                  <a:lnTo>
                    <a:pt x="858" y="972"/>
                  </a:lnTo>
                  <a:lnTo>
                    <a:pt x="870" y="978"/>
                  </a:lnTo>
                  <a:lnTo>
                    <a:pt x="894" y="984"/>
                  </a:lnTo>
                  <a:lnTo>
                    <a:pt x="930" y="990"/>
                  </a:lnTo>
                  <a:lnTo>
                    <a:pt x="978" y="984"/>
                  </a:lnTo>
                  <a:lnTo>
                    <a:pt x="1026" y="972"/>
                  </a:lnTo>
                  <a:lnTo>
                    <a:pt x="1062" y="954"/>
                  </a:lnTo>
                  <a:lnTo>
                    <a:pt x="1080" y="936"/>
                  </a:lnTo>
                  <a:lnTo>
                    <a:pt x="1074" y="912"/>
                  </a:lnTo>
                  <a:lnTo>
                    <a:pt x="1032" y="870"/>
                  </a:lnTo>
                  <a:lnTo>
                    <a:pt x="1014" y="858"/>
                  </a:lnTo>
                  <a:lnTo>
                    <a:pt x="996" y="852"/>
                  </a:lnTo>
                  <a:lnTo>
                    <a:pt x="948" y="840"/>
                  </a:lnTo>
                  <a:lnTo>
                    <a:pt x="900" y="822"/>
                  </a:lnTo>
                  <a:lnTo>
                    <a:pt x="828" y="798"/>
                  </a:lnTo>
                  <a:lnTo>
                    <a:pt x="792" y="780"/>
                  </a:lnTo>
                  <a:lnTo>
                    <a:pt x="756" y="774"/>
                  </a:lnTo>
                  <a:lnTo>
                    <a:pt x="624" y="774"/>
                  </a:lnTo>
                  <a:lnTo>
                    <a:pt x="612" y="756"/>
                  </a:lnTo>
                  <a:lnTo>
                    <a:pt x="588" y="762"/>
                  </a:lnTo>
                  <a:lnTo>
                    <a:pt x="552" y="744"/>
                  </a:lnTo>
                  <a:lnTo>
                    <a:pt x="588" y="738"/>
                  </a:lnTo>
                  <a:lnTo>
                    <a:pt x="606" y="726"/>
                  </a:lnTo>
                  <a:lnTo>
                    <a:pt x="600" y="726"/>
                  </a:lnTo>
                  <a:lnTo>
                    <a:pt x="594" y="720"/>
                  </a:lnTo>
                  <a:lnTo>
                    <a:pt x="582" y="720"/>
                  </a:lnTo>
                  <a:lnTo>
                    <a:pt x="564" y="714"/>
                  </a:lnTo>
                  <a:lnTo>
                    <a:pt x="546" y="714"/>
                  </a:lnTo>
                  <a:lnTo>
                    <a:pt x="534" y="708"/>
                  </a:lnTo>
                  <a:lnTo>
                    <a:pt x="522" y="720"/>
                  </a:lnTo>
                  <a:lnTo>
                    <a:pt x="522" y="726"/>
                  </a:lnTo>
                  <a:lnTo>
                    <a:pt x="516" y="732"/>
                  </a:lnTo>
                  <a:lnTo>
                    <a:pt x="498" y="732"/>
                  </a:lnTo>
                  <a:lnTo>
                    <a:pt x="486" y="744"/>
                  </a:lnTo>
                  <a:lnTo>
                    <a:pt x="450" y="744"/>
                  </a:lnTo>
                  <a:lnTo>
                    <a:pt x="444" y="756"/>
                  </a:lnTo>
                  <a:lnTo>
                    <a:pt x="420" y="762"/>
                  </a:lnTo>
                  <a:lnTo>
                    <a:pt x="420" y="768"/>
                  </a:lnTo>
                  <a:lnTo>
                    <a:pt x="414" y="780"/>
                  </a:lnTo>
                  <a:lnTo>
                    <a:pt x="390" y="780"/>
                  </a:lnTo>
                  <a:lnTo>
                    <a:pt x="384" y="792"/>
                  </a:lnTo>
                  <a:lnTo>
                    <a:pt x="396" y="804"/>
                  </a:lnTo>
                  <a:lnTo>
                    <a:pt x="396" y="810"/>
                  </a:lnTo>
                  <a:lnTo>
                    <a:pt x="378" y="810"/>
                  </a:lnTo>
                  <a:lnTo>
                    <a:pt x="378" y="822"/>
                  </a:lnTo>
                  <a:lnTo>
                    <a:pt x="384" y="834"/>
                  </a:lnTo>
                  <a:lnTo>
                    <a:pt x="384" y="840"/>
                  </a:lnTo>
                  <a:lnTo>
                    <a:pt x="390" y="846"/>
                  </a:lnTo>
                  <a:lnTo>
                    <a:pt x="396" y="846"/>
                  </a:lnTo>
                  <a:lnTo>
                    <a:pt x="402" y="840"/>
                  </a:lnTo>
                  <a:lnTo>
                    <a:pt x="420" y="840"/>
                  </a:lnTo>
                  <a:lnTo>
                    <a:pt x="468" y="888"/>
                  </a:lnTo>
                  <a:lnTo>
                    <a:pt x="468" y="900"/>
                  </a:lnTo>
                  <a:lnTo>
                    <a:pt x="462" y="900"/>
                  </a:lnTo>
                  <a:lnTo>
                    <a:pt x="450" y="906"/>
                  </a:lnTo>
                  <a:lnTo>
                    <a:pt x="444" y="906"/>
                  </a:lnTo>
                  <a:lnTo>
                    <a:pt x="444" y="918"/>
                  </a:lnTo>
                  <a:lnTo>
                    <a:pt x="438" y="918"/>
                  </a:lnTo>
                  <a:lnTo>
                    <a:pt x="426" y="924"/>
                  </a:lnTo>
                  <a:lnTo>
                    <a:pt x="420" y="930"/>
                  </a:lnTo>
                  <a:lnTo>
                    <a:pt x="438" y="948"/>
                  </a:lnTo>
                  <a:lnTo>
                    <a:pt x="450" y="954"/>
                  </a:lnTo>
                  <a:lnTo>
                    <a:pt x="456" y="966"/>
                  </a:lnTo>
                  <a:lnTo>
                    <a:pt x="468" y="972"/>
                  </a:lnTo>
                  <a:lnTo>
                    <a:pt x="492" y="996"/>
                  </a:lnTo>
                  <a:lnTo>
                    <a:pt x="504" y="1002"/>
                  </a:lnTo>
                  <a:lnTo>
                    <a:pt x="510" y="1008"/>
                  </a:lnTo>
                  <a:lnTo>
                    <a:pt x="510" y="1014"/>
                  </a:lnTo>
                  <a:lnTo>
                    <a:pt x="504" y="1020"/>
                  </a:lnTo>
                  <a:lnTo>
                    <a:pt x="492" y="1020"/>
                  </a:lnTo>
                  <a:lnTo>
                    <a:pt x="480" y="1014"/>
                  </a:lnTo>
                  <a:lnTo>
                    <a:pt x="474" y="1014"/>
                  </a:lnTo>
                  <a:lnTo>
                    <a:pt x="468" y="1044"/>
                  </a:lnTo>
                  <a:lnTo>
                    <a:pt x="480" y="1056"/>
                  </a:lnTo>
                  <a:lnTo>
                    <a:pt x="480" y="1068"/>
                  </a:lnTo>
                  <a:lnTo>
                    <a:pt x="492" y="1068"/>
                  </a:lnTo>
                  <a:lnTo>
                    <a:pt x="498" y="1074"/>
                  </a:lnTo>
                  <a:lnTo>
                    <a:pt x="504" y="1074"/>
                  </a:lnTo>
                  <a:lnTo>
                    <a:pt x="510" y="1080"/>
                  </a:lnTo>
                  <a:lnTo>
                    <a:pt x="510" y="1086"/>
                  </a:lnTo>
                  <a:lnTo>
                    <a:pt x="504" y="1092"/>
                  </a:lnTo>
                  <a:lnTo>
                    <a:pt x="498" y="1104"/>
                  </a:lnTo>
                  <a:lnTo>
                    <a:pt x="522" y="1110"/>
                  </a:lnTo>
                  <a:lnTo>
                    <a:pt x="534" y="1116"/>
                  </a:lnTo>
                  <a:lnTo>
                    <a:pt x="540" y="1122"/>
                  </a:lnTo>
                  <a:lnTo>
                    <a:pt x="540" y="1128"/>
                  </a:lnTo>
                  <a:lnTo>
                    <a:pt x="516" y="1152"/>
                  </a:lnTo>
                  <a:lnTo>
                    <a:pt x="510" y="1152"/>
                  </a:lnTo>
                  <a:lnTo>
                    <a:pt x="582" y="1188"/>
                  </a:lnTo>
                  <a:lnTo>
                    <a:pt x="588" y="1200"/>
                  </a:lnTo>
                  <a:lnTo>
                    <a:pt x="594" y="1206"/>
                  </a:lnTo>
                  <a:lnTo>
                    <a:pt x="600" y="1218"/>
                  </a:lnTo>
                  <a:lnTo>
                    <a:pt x="600" y="1230"/>
                  </a:lnTo>
                  <a:lnTo>
                    <a:pt x="594" y="1236"/>
                  </a:lnTo>
                  <a:lnTo>
                    <a:pt x="588" y="1248"/>
                  </a:lnTo>
                  <a:lnTo>
                    <a:pt x="552" y="1284"/>
                  </a:lnTo>
                  <a:lnTo>
                    <a:pt x="546" y="1284"/>
                  </a:lnTo>
                  <a:lnTo>
                    <a:pt x="486" y="1344"/>
                  </a:lnTo>
                  <a:lnTo>
                    <a:pt x="426" y="1374"/>
                  </a:lnTo>
                  <a:lnTo>
                    <a:pt x="432" y="1386"/>
                  </a:lnTo>
                  <a:lnTo>
                    <a:pt x="462" y="1368"/>
                  </a:lnTo>
                  <a:lnTo>
                    <a:pt x="468" y="1386"/>
                  </a:lnTo>
                  <a:lnTo>
                    <a:pt x="480" y="1398"/>
                  </a:lnTo>
                  <a:lnTo>
                    <a:pt x="492" y="1404"/>
                  </a:lnTo>
                  <a:lnTo>
                    <a:pt x="498" y="1410"/>
                  </a:lnTo>
                  <a:lnTo>
                    <a:pt x="546" y="1410"/>
                  </a:lnTo>
                  <a:lnTo>
                    <a:pt x="558" y="1428"/>
                  </a:lnTo>
                  <a:lnTo>
                    <a:pt x="546" y="1428"/>
                  </a:lnTo>
                  <a:lnTo>
                    <a:pt x="534" y="1422"/>
                  </a:lnTo>
                  <a:lnTo>
                    <a:pt x="504" y="1422"/>
                  </a:lnTo>
                  <a:lnTo>
                    <a:pt x="492" y="1434"/>
                  </a:lnTo>
                  <a:lnTo>
                    <a:pt x="492" y="1440"/>
                  </a:lnTo>
                  <a:lnTo>
                    <a:pt x="456" y="1440"/>
                  </a:lnTo>
                  <a:lnTo>
                    <a:pt x="450" y="1470"/>
                  </a:lnTo>
                  <a:lnTo>
                    <a:pt x="438" y="1470"/>
                  </a:lnTo>
                  <a:lnTo>
                    <a:pt x="432" y="1482"/>
                  </a:lnTo>
                  <a:lnTo>
                    <a:pt x="438" y="1494"/>
                  </a:lnTo>
                  <a:lnTo>
                    <a:pt x="432" y="1500"/>
                  </a:lnTo>
                  <a:lnTo>
                    <a:pt x="426" y="1500"/>
                  </a:lnTo>
                  <a:lnTo>
                    <a:pt x="414" y="1512"/>
                  </a:lnTo>
                  <a:lnTo>
                    <a:pt x="414" y="1530"/>
                  </a:lnTo>
                  <a:lnTo>
                    <a:pt x="432" y="1536"/>
                  </a:lnTo>
                  <a:lnTo>
                    <a:pt x="420" y="1560"/>
                  </a:lnTo>
                  <a:lnTo>
                    <a:pt x="432" y="1566"/>
                  </a:lnTo>
                  <a:lnTo>
                    <a:pt x="444" y="1584"/>
                  </a:lnTo>
                  <a:lnTo>
                    <a:pt x="426" y="1596"/>
                  </a:lnTo>
                  <a:lnTo>
                    <a:pt x="426" y="1608"/>
                  </a:lnTo>
                  <a:lnTo>
                    <a:pt x="432" y="1608"/>
                  </a:lnTo>
                  <a:lnTo>
                    <a:pt x="444" y="1620"/>
                  </a:lnTo>
                  <a:lnTo>
                    <a:pt x="456" y="1626"/>
                  </a:lnTo>
                  <a:lnTo>
                    <a:pt x="462" y="1632"/>
                  </a:lnTo>
                  <a:lnTo>
                    <a:pt x="462" y="1638"/>
                  </a:lnTo>
                  <a:lnTo>
                    <a:pt x="444" y="1638"/>
                  </a:lnTo>
                  <a:lnTo>
                    <a:pt x="438" y="1656"/>
                  </a:lnTo>
                  <a:lnTo>
                    <a:pt x="462" y="1662"/>
                  </a:lnTo>
                  <a:lnTo>
                    <a:pt x="468" y="1668"/>
                  </a:lnTo>
                  <a:lnTo>
                    <a:pt x="474" y="1680"/>
                  </a:lnTo>
                  <a:lnTo>
                    <a:pt x="486" y="1692"/>
                  </a:lnTo>
                  <a:lnTo>
                    <a:pt x="486" y="1716"/>
                  </a:lnTo>
                  <a:lnTo>
                    <a:pt x="510" y="1716"/>
                  </a:lnTo>
                  <a:lnTo>
                    <a:pt x="516" y="1722"/>
                  </a:lnTo>
                  <a:lnTo>
                    <a:pt x="516" y="1728"/>
                  </a:lnTo>
                  <a:lnTo>
                    <a:pt x="528" y="1722"/>
                  </a:lnTo>
                  <a:lnTo>
                    <a:pt x="564" y="1728"/>
                  </a:lnTo>
                  <a:lnTo>
                    <a:pt x="570" y="1746"/>
                  </a:lnTo>
                  <a:lnTo>
                    <a:pt x="600" y="1728"/>
                  </a:lnTo>
                  <a:lnTo>
                    <a:pt x="606" y="1728"/>
                  </a:lnTo>
                  <a:lnTo>
                    <a:pt x="612" y="1734"/>
                  </a:lnTo>
                  <a:lnTo>
                    <a:pt x="648" y="1752"/>
                  </a:lnTo>
                  <a:lnTo>
                    <a:pt x="654" y="1758"/>
                  </a:lnTo>
                  <a:lnTo>
                    <a:pt x="654" y="1770"/>
                  </a:lnTo>
                  <a:lnTo>
                    <a:pt x="648" y="1776"/>
                  </a:lnTo>
                  <a:lnTo>
                    <a:pt x="660" y="1794"/>
                  </a:lnTo>
                  <a:lnTo>
                    <a:pt x="654" y="1812"/>
                  </a:lnTo>
                  <a:lnTo>
                    <a:pt x="660" y="1818"/>
                  </a:lnTo>
                  <a:lnTo>
                    <a:pt x="672" y="1824"/>
                  </a:lnTo>
                  <a:lnTo>
                    <a:pt x="690" y="1842"/>
                  </a:lnTo>
                  <a:lnTo>
                    <a:pt x="690" y="1854"/>
                  </a:lnTo>
                  <a:lnTo>
                    <a:pt x="720" y="1866"/>
                  </a:lnTo>
                  <a:lnTo>
                    <a:pt x="720" y="1890"/>
                  </a:lnTo>
                  <a:lnTo>
                    <a:pt x="756" y="1890"/>
                  </a:lnTo>
                  <a:lnTo>
                    <a:pt x="762" y="1896"/>
                  </a:lnTo>
                  <a:lnTo>
                    <a:pt x="768" y="1896"/>
                  </a:lnTo>
                  <a:lnTo>
                    <a:pt x="768" y="1902"/>
                  </a:lnTo>
                  <a:lnTo>
                    <a:pt x="762" y="1908"/>
                  </a:lnTo>
                  <a:lnTo>
                    <a:pt x="786" y="1920"/>
                  </a:lnTo>
                  <a:lnTo>
                    <a:pt x="774" y="1926"/>
                  </a:lnTo>
                  <a:lnTo>
                    <a:pt x="768" y="1938"/>
                  </a:lnTo>
                  <a:lnTo>
                    <a:pt x="744" y="1950"/>
                  </a:lnTo>
                  <a:lnTo>
                    <a:pt x="738" y="1950"/>
                  </a:lnTo>
                  <a:lnTo>
                    <a:pt x="732" y="1944"/>
                  </a:lnTo>
                  <a:lnTo>
                    <a:pt x="726" y="1944"/>
                  </a:lnTo>
                  <a:lnTo>
                    <a:pt x="726" y="1938"/>
                  </a:lnTo>
                  <a:lnTo>
                    <a:pt x="702" y="1938"/>
                  </a:lnTo>
                  <a:lnTo>
                    <a:pt x="696" y="1944"/>
                  </a:lnTo>
                  <a:lnTo>
                    <a:pt x="696" y="1950"/>
                  </a:lnTo>
                  <a:lnTo>
                    <a:pt x="720" y="1974"/>
                  </a:lnTo>
                  <a:lnTo>
                    <a:pt x="720" y="1992"/>
                  </a:lnTo>
                  <a:lnTo>
                    <a:pt x="726" y="1998"/>
                  </a:lnTo>
                  <a:lnTo>
                    <a:pt x="732" y="2010"/>
                  </a:lnTo>
                  <a:lnTo>
                    <a:pt x="732" y="2028"/>
                  </a:lnTo>
                  <a:lnTo>
                    <a:pt x="720" y="2028"/>
                  </a:lnTo>
                  <a:lnTo>
                    <a:pt x="714" y="2022"/>
                  </a:lnTo>
                  <a:lnTo>
                    <a:pt x="708" y="2022"/>
                  </a:lnTo>
                  <a:lnTo>
                    <a:pt x="720" y="2028"/>
                  </a:lnTo>
                  <a:lnTo>
                    <a:pt x="768" y="2028"/>
                  </a:lnTo>
                  <a:lnTo>
                    <a:pt x="774" y="2022"/>
                  </a:lnTo>
                  <a:lnTo>
                    <a:pt x="774" y="2010"/>
                  </a:lnTo>
                  <a:lnTo>
                    <a:pt x="804" y="2010"/>
                  </a:lnTo>
                  <a:lnTo>
                    <a:pt x="816" y="2004"/>
                  </a:lnTo>
                  <a:lnTo>
                    <a:pt x="864" y="2004"/>
                  </a:lnTo>
                  <a:lnTo>
                    <a:pt x="870" y="2022"/>
                  </a:lnTo>
                  <a:lnTo>
                    <a:pt x="876" y="2022"/>
                  </a:lnTo>
                  <a:lnTo>
                    <a:pt x="882" y="2028"/>
                  </a:lnTo>
                  <a:lnTo>
                    <a:pt x="894" y="2034"/>
                  </a:lnTo>
                  <a:lnTo>
                    <a:pt x="900" y="2034"/>
                  </a:lnTo>
                  <a:lnTo>
                    <a:pt x="900" y="2046"/>
                  </a:lnTo>
                  <a:lnTo>
                    <a:pt x="894" y="2052"/>
                  </a:lnTo>
                  <a:lnTo>
                    <a:pt x="888" y="2052"/>
                  </a:lnTo>
                  <a:lnTo>
                    <a:pt x="894" y="2070"/>
                  </a:lnTo>
                  <a:lnTo>
                    <a:pt x="894" y="2088"/>
                  </a:lnTo>
                  <a:lnTo>
                    <a:pt x="930" y="2088"/>
                  </a:lnTo>
                  <a:lnTo>
                    <a:pt x="972" y="2106"/>
                  </a:lnTo>
                  <a:lnTo>
                    <a:pt x="984" y="2154"/>
                  </a:lnTo>
                  <a:lnTo>
                    <a:pt x="990" y="2154"/>
                  </a:lnTo>
                  <a:lnTo>
                    <a:pt x="1014" y="2148"/>
                  </a:lnTo>
                  <a:lnTo>
                    <a:pt x="1020" y="2154"/>
                  </a:lnTo>
                  <a:lnTo>
                    <a:pt x="1032" y="2154"/>
                  </a:lnTo>
                  <a:lnTo>
                    <a:pt x="1038" y="2160"/>
                  </a:lnTo>
                  <a:lnTo>
                    <a:pt x="1086" y="2160"/>
                  </a:lnTo>
                  <a:lnTo>
                    <a:pt x="1092" y="2166"/>
                  </a:lnTo>
                  <a:lnTo>
                    <a:pt x="1092" y="2160"/>
                  </a:lnTo>
                  <a:lnTo>
                    <a:pt x="1098" y="2154"/>
                  </a:lnTo>
                  <a:lnTo>
                    <a:pt x="1110" y="2154"/>
                  </a:lnTo>
                  <a:lnTo>
                    <a:pt x="1116" y="2166"/>
                  </a:lnTo>
                  <a:lnTo>
                    <a:pt x="1140" y="2190"/>
                  </a:lnTo>
                  <a:lnTo>
                    <a:pt x="1152" y="2184"/>
                  </a:lnTo>
                  <a:lnTo>
                    <a:pt x="1170" y="2184"/>
                  </a:lnTo>
                  <a:lnTo>
                    <a:pt x="1176" y="2190"/>
                  </a:lnTo>
                  <a:lnTo>
                    <a:pt x="1188" y="2196"/>
                  </a:lnTo>
                  <a:lnTo>
                    <a:pt x="1230" y="2196"/>
                  </a:lnTo>
                  <a:lnTo>
                    <a:pt x="1230" y="2202"/>
                  </a:lnTo>
                  <a:lnTo>
                    <a:pt x="1236" y="2208"/>
                  </a:lnTo>
                  <a:lnTo>
                    <a:pt x="1254" y="2220"/>
                  </a:lnTo>
                  <a:lnTo>
                    <a:pt x="1278" y="2220"/>
                  </a:lnTo>
                  <a:lnTo>
                    <a:pt x="1284" y="2226"/>
                  </a:lnTo>
                  <a:lnTo>
                    <a:pt x="1284" y="2250"/>
                  </a:lnTo>
                  <a:lnTo>
                    <a:pt x="1266" y="2262"/>
                  </a:lnTo>
                  <a:lnTo>
                    <a:pt x="1272" y="2262"/>
                  </a:lnTo>
                  <a:lnTo>
                    <a:pt x="1278" y="2268"/>
                  </a:lnTo>
                  <a:lnTo>
                    <a:pt x="1284" y="2268"/>
                  </a:lnTo>
                  <a:lnTo>
                    <a:pt x="1290" y="2274"/>
                  </a:lnTo>
                  <a:lnTo>
                    <a:pt x="1284" y="2280"/>
                  </a:lnTo>
                  <a:lnTo>
                    <a:pt x="1266" y="2280"/>
                  </a:lnTo>
                  <a:lnTo>
                    <a:pt x="1260" y="2286"/>
                  </a:lnTo>
                  <a:lnTo>
                    <a:pt x="1272" y="2298"/>
                  </a:lnTo>
                  <a:lnTo>
                    <a:pt x="1284" y="2304"/>
                  </a:lnTo>
                  <a:lnTo>
                    <a:pt x="1284" y="2316"/>
                  </a:lnTo>
                  <a:lnTo>
                    <a:pt x="1290" y="2328"/>
                  </a:lnTo>
                  <a:lnTo>
                    <a:pt x="1290" y="2334"/>
                  </a:lnTo>
                  <a:lnTo>
                    <a:pt x="1278" y="2346"/>
                  </a:lnTo>
                  <a:lnTo>
                    <a:pt x="1266" y="2346"/>
                  </a:lnTo>
                  <a:lnTo>
                    <a:pt x="1254" y="2352"/>
                  </a:lnTo>
                  <a:lnTo>
                    <a:pt x="1224" y="2352"/>
                  </a:lnTo>
                  <a:lnTo>
                    <a:pt x="1212" y="2364"/>
                  </a:lnTo>
                  <a:lnTo>
                    <a:pt x="1212" y="2370"/>
                  </a:lnTo>
                  <a:lnTo>
                    <a:pt x="1206" y="2376"/>
                  </a:lnTo>
                  <a:lnTo>
                    <a:pt x="1188" y="2376"/>
                  </a:lnTo>
                  <a:lnTo>
                    <a:pt x="1188" y="2412"/>
                  </a:lnTo>
                  <a:lnTo>
                    <a:pt x="1194" y="2412"/>
                  </a:lnTo>
                  <a:lnTo>
                    <a:pt x="1200" y="2406"/>
                  </a:lnTo>
                  <a:lnTo>
                    <a:pt x="1212" y="2406"/>
                  </a:lnTo>
                  <a:lnTo>
                    <a:pt x="1224" y="2400"/>
                  </a:lnTo>
                  <a:lnTo>
                    <a:pt x="1254" y="2400"/>
                  </a:lnTo>
                  <a:lnTo>
                    <a:pt x="1254" y="2412"/>
                  </a:lnTo>
                  <a:lnTo>
                    <a:pt x="1248" y="2418"/>
                  </a:lnTo>
                  <a:lnTo>
                    <a:pt x="1242" y="2430"/>
                  </a:lnTo>
                  <a:lnTo>
                    <a:pt x="1230" y="2436"/>
                  </a:lnTo>
                  <a:lnTo>
                    <a:pt x="1224" y="2442"/>
                  </a:lnTo>
                  <a:lnTo>
                    <a:pt x="1170" y="2454"/>
                  </a:lnTo>
                  <a:lnTo>
                    <a:pt x="1218" y="2490"/>
                  </a:lnTo>
                  <a:lnTo>
                    <a:pt x="1212" y="2490"/>
                  </a:lnTo>
                  <a:lnTo>
                    <a:pt x="1206" y="2496"/>
                  </a:lnTo>
                  <a:lnTo>
                    <a:pt x="1194" y="2496"/>
                  </a:lnTo>
                  <a:lnTo>
                    <a:pt x="1188" y="2502"/>
                  </a:lnTo>
                  <a:lnTo>
                    <a:pt x="1176" y="2526"/>
                  </a:lnTo>
                  <a:lnTo>
                    <a:pt x="1176" y="2544"/>
                  </a:lnTo>
                  <a:lnTo>
                    <a:pt x="1164" y="2550"/>
                  </a:lnTo>
                  <a:lnTo>
                    <a:pt x="1158" y="2556"/>
                  </a:lnTo>
                  <a:lnTo>
                    <a:pt x="1146" y="2556"/>
                  </a:lnTo>
                  <a:lnTo>
                    <a:pt x="1140" y="2550"/>
                  </a:lnTo>
                  <a:lnTo>
                    <a:pt x="1128" y="2544"/>
                  </a:lnTo>
                  <a:lnTo>
                    <a:pt x="1122" y="2538"/>
                  </a:lnTo>
                  <a:lnTo>
                    <a:pt x="1116" y="2556"/>
                  </a:lnTo>
                  <a:lnTo>
                    <a:pt x="1122" y="2562"/>
                  </a:lnTo>
                  <a:lnTo>
                    <a:pt x="1128" y="2574"/>
                  </a:lnTo>
                  <a:lnTo>
                    <a:pt x="1134" y="2580"/>
                  </a:lnTo>
                  <a:lnTo>
                    <a:pt x="1146" y="2580"/>
                  </a:lnTo>
                  <a:lnTo>
                    <a:pt x="1146" y="2586"/>
                  </a:lnTo>
                  <a:lnTo>
                    <a:pt x="1152" y="2598"/>
                  </a:lnTo>
                  <a:lnTo>
                    <a:pt x="1158" y="2604"/>
                  </a:lnTo>
                  <a:lnTo>
                    <a:pt x="1194" y="2604"/>
                  </a:lnTo>
                  <a:lnTo>
                    <a:pt x="1200" y="2610"/>
                  </a:lnTo>
                  <a:lnTo>
                    <a:pt x="1212" y="2616"/>
                  </a:lnTo>
                  <a:lnTo>
                    <a:pt x="1218" y="2628"/>
                  </a:lnTo>
                  <a:lnTo>
                    <a:pt x="1224" y="2634"/>
                  </a:lnTo>
                  <a:lnTo>
                    <a:pt x="1254" y="2634"/>
                  </a:lnTo>
                  <a:lnTo>
                    <a:pt x="1272" y="2652"/>
                  </a:lnTo>
                  <a:lnTo>
                    <a:pt x="1278" y="2664"/>
                  </a:lnTo>
                  <a:lnTo>
                    <a:pt x="1290" y="2670"/>
                  </a:lnTo>
                  <a:lnTo>
                    <a:pt x="1314" y="2694"/>
                  </a:lnTo>
                  <a:lnTo>
                    <a:pt x="1320" y="2694"/>
                  </a:lnTo>
                  <a:lnTo>
                    <a:pt x="1332" y="2700"/>
                  </a:lnTo>
                  <a:lnTo>
                    <a:pt x="1338" y="2700"/>
                  </a:lnTo>
                  <a:lnTo>
                    <a:pt x="1350" y="2706"/>
                  </a:lnTo>
                  <a:lnTo>
                    <a:pt x="1344" y="2706"/>
                  </a:lnTo>
                  <a:lnTo>
                    <a:pt x="1368" y="2688"/>
                  </a:lnTo>
                  <a:lnTo>
                    <a:pt x="1380" y="2688"/>
                  </a:lnTo>
                  <a:lnTo>
                    <a:pt x="1398" y="2694"/>
                  </a:lnTo>
                  <a:lnTo>
                    <a:pt x="1410" y="2700"/>
                  </a:lnTo>
                  <a:lnTo>
                    <a:pt x="1428" y="2706"/>
                  </a:lnTo>
                  <a:lnTo>
                    <a:pt x="1488" y="2718"/>
                  </a:lnTo>
                  <a:lnTo>
                    <a:pt x="1524" y="2718"/>
                  </a:lnTo>
                  <a:lnTo>
                    <a:pt x="1530" y="2724"/>
                  </a:lnTo>
                  <a:lnTo>
                    <a:pt x="1536" y="2724"/>
                  </a:lnTo>
                  <a:lnTo>
                    <a:pt x="1584" y="2754"/>
                  </a:lnTo>
                  <a:lnTo>
                    <a:pt x="1584" y="2760"/>
                  </a:lnTo>
                  <a:lnTo>
                    <a:pt x="1590" y="2760"/>
                  </a:lnTo>
                  <a:lnTo>
                    <a:pt x="1602" y="2766"/>
                  </a:lnTo>
                  <a:lnTo>
                    <a:pt x="1626" y="2766"/>
                  </a:lnTo>
                  <a:lnTo>
                    <a:pt x="1632" y="2760"/>
                  </a:lnTo>
                  <a:lnTo>
                    <a:pt x="1644" y="2760"/>
                  </a:lnTo>
                  <a:lnTo>
                    <a:pt x="1644" y="2754"/>
                  </a:lnTo>
                  <a:lnTo>
                    <a:pt x="1674" y="2754"/>
                  </a:lnTo>
                  <a:lnTo>
                    <a:pt x="1686" y="2760"/>
                  </a:lnTo>
                  <a:lnTo>
                    <a:pt x="1698" y="2772"/>
                  </a:lnTo>
                  <a:lnTo>
                    <a:pt x="1728" y="2778"/>
                  </a:lnTo>
                  <a:lnTo>
                    <a:pt x="1728" y="2790"/>
                  </a:lnTo>
                  <a:lnTo>
                    <a:pt x="1722" y="2796"/>
                  </a:lnTo>
                  <a:lnTo>
                    <a:pt x="1722" y="2802"/>
                  </a:lnTo>
                  <a:lnTo>
                    <a:pt x="1740" y="2802"/>
                  </a:lnTo>
                  <a:lnTo>
                    <a:pt x="1752" y="2814"/>
                  </a:lnTo>
                  <a:lnTo>
                    <a:pt x="1764" y="2820"/>
                  </a:lnTo>
                  <a:lnTo>
                    <a:pt x="1776" y="2832"/>
                  </a:lnTo>
                  <a:lnTo>
                    <a:pt x="1788" y="2826"/>
                  </a:lnTo>
                  <a:lnTo>
                    <a:pt x="1794" y="2826"/>
                  </a:lnTo>
                  <a:lnTo>
                    <a:pt x="1818" y="2838"/>
                  </a:lnTo>
                  <a:lnTo>
                    <a:pt x="1836" y="2856"/>
                  </a:lnTo>
                  <a:lnTo>
                    <a:pt x="1842" y="2868"/>
                  </a:lnTo>
                  <a:lnTo>
                    <a:pt x="1854" y="2874"/>
                  </a:lnTo>
                  <a:lnTo>
                    <a:pt x="1860" y="2880"/>
                  </a:lnTo>
                  <a:lnTo>
                    <a:pt x="1884" y="2880"/>
                  </a:lnTo>
                  <a:lnTo>
                    <a:pt x="1890" y="2874"/>
                  </a:lnTo>
                  <a:lnTo>
                    <a:pt x="1890" y="2862"/>
                  </a:lnTo>
                  <a:lnTo>
                    <a:pt x="1908" y="2862"/>
                  </a:lnTo>
                  <a:lnTo>
                    <a:pt x="1914" y="2856"/>
                  </a:lnTo>
                  <a:lnTo>
                    <a:pt x="1914" y="2826"/>
                  </a:lnTo>
                  <a:lnTo>
                    <a:pt x="1908" y="2820"/>
                  </a:lnTo>
                  <a:lnTo>
                    <a:pt x="1908" y="2814"/>
                  </a:lnTo>
                  <a:lnTo>
                    <a:pt x="1896" y="2802"/>
                  </a:lnTo>
                  <a:lnTo>
                    <a:pt x="1890" y="2790"/>
                  </a:lnTo>
                  <a:lnTo>
                    <a:pt x="1884" y="2784"/>
                  </a:lnTo>
                  <a:lnTo>
                    <a:pt x="1872" y="2778"/>
                  </a:lnTo>
                  <a:lnTo>
                    <a:pt x="1866" y="2772"/>
                  </a:lnTo>
                  <a:lnTo>
                    <a:pt x="1854" y="2772"/>
                  </a:lnTo>
                  <a:lnTo>
                    <a:pt x="1854" y="2748"/>
                  </a:lnTo>
                  <a:lnTo>
                    <a:pt x="1848" y="2742"/>
                  </a:lnTo>
                  <a:lnTo>
                    <a:pt x="1836" y="2736"/>
                  </a:lnTo>
                  <a:lnTo>
                    <a:pt x="1830" y="2724"/>
                  </a:lnTo>
                  <a:lnTo>
                    <a:pt x="1824" y="2718"/>
                  </a:lnTo>
                  <a:lnTo>
                    <a:pt x="1824" y="2706"/>
                  </a:lnTo>
                  <a:lnTo>
                    <a:pt x="1830" y="2694"/>
                  </a:lnTo>
                  <a:lnTo>
                    <a:pt x="1830" y="2682"/>
                  </a:lnTo>
                  <a:lnTo>
                    <a:pt x="1818" y="2658"/>
                  </a:lnTo>
                  <a:lnTo>
                    <a:pt x="1812" y="2652"/>
                  </a:lnTo>
                  <a:lnTo>
                    <a:pt x="1806" y="2640"/>
                  </a:lnTo>
                  <a:lnTo>
                    <a:pt x="1794" y="2634"/>
                  </a:lnTo>
                  <a:lnTo>
                    <a:pt x="1788" y="2628"/>
                  </a:lnTo>
                  <a:lnTo>
                    <a:pt x="1776" y="2628"/>
                  </a:lnTo>
                  <a:lnTo>
                    <a:pt x="1758" y="2622"/>
                  </a:lnTo>
                  <a:lnTo>
                    <a:pt x="1758" y="2604"/>
                  </a:lnTo>
                  <a:lnTo>
                    <a:pt x="1794" y="2568"/>
                  </a:lnTo>
                  <a:lnTo>
                    <a:pt x="1800" y="2556"/>
                  </a:lnTo>
                  <a:lnTo>
                    <a:pt x="1806" y="2550"/>
                  </a:lnTo>
                  <a:lnTo>
                    <a:pt x="1806" y="2544"/>
                  </a:lnTo>
                  <a:lnTo>
                    <a:pt x="1800" y="2532"/>
                  </a:lnTo>
                  <a:lnTo>
                    <a:pt x="1788" y="2520"/>
                  </a:lnTo>
                  <a:lnTo>
                    <a:pt x="1800" y="2520"/>
                  </a:lnTo>
                  <a:lnTo>
                    <a:pt x="1812" y="2526"/>
                  </a:lnTo>
                  <a:lnTo>
                    <a:pt x="1830" y="2526"/>
                  </a:lnTo>
                  <a:lnTo>
                    <a:pt x="1842" y="2514"/>
                  </a:lnTo>
                  <a:lnTo>
                    <a:pt x="1872" y="2514"/>
                  </a:lnTo>
                  <a:lnTo>
                    <a:pt x="1878" y="2508"/>
                  </a:lnTo>
                  <a:lnTo>
                    <a:pt x="1860" y="2490"/>
                  </a:lnTo>
                  <a:lnTo>
                    <a:pt x="1890" y="2490"/>
                  </a:lnTo>
                  <a:lnTo>
                    <a:pt x="1890" y="2472"/>
                  </a:lnTo>
                  <a:lnTo>
                    <a:pt x="1878" y="2472"/>
                  </a:lnTo>
                  <a:lnTo>
                    <a:pt x="1854" y="2460"/>
                  </a:lnTo>
                  <a:lnTo>
                    <a:pt x="1842" y="2448"/>
                  </a:lnTo>
                  <a:lnTo>
                    <a:pt x="1842" y="2442"/>
                  </a:lnTo>
                  <a:lnTo>
                    <a:pt x="1878" y="2442"/>
                  </a:lnTo>
                  <a:lnTo>
                    <a:pt x="1878" y="2430"/>
                  </a:lnTo>
                  <a:lnTo>
                    <a:pt x="1866" y="2418"/>
                  </a:lnTo>
                  <a:lnTo>
                    <a:pt x="1860" y="2406"/>
                  </a:lnTo>
                  <a:lnTo>
                    <a:pt x="1812" y="2358"/>
                  </a:lnTo>
                  <a:lnTo>
                    <a:pt x="1800" y="2358"/>
                  </a:lnTo>
                  <a:lnTo>
                    <a:pt x="1788" y="2364"/>
                  </a:lnTo>
                  <a:lnTo>
                    <a:pt x="1746" y="2364"/>
                  </a:lnTo>
                  <a:lnTo>
                    <a:pt x="1740" y="2358"/>
                  </a:lnTo>
                  <a:lnTo>
                    <a:pt x="1740" y="2328"/>
                  </a:lnTo>
                  <a:lnTo>
                    <a:pt x="1734" y="2322"/>
                  </a:lnTo>
                  <a:lnTo>
                    <a:pt x="1710" y="2322"/>
                  </a:lnTo>
                  <a:lnTo>
                    <a:pt x="1704" y="2316"/>
                  </a:lnTo>
                  <a:lnTo>
                    <a:pt x="1698" y="2316"/>
                  </a:lnTo>
                  <a:lnTo>
                    <a:pt x="1698" y="2286"/>
                  </a:lnTo>
                  <a:lnTo>
                    <a:pt x="1710" y="2262"/>
                  </a:lnTo>
                  <a:lnTo>
                    <a:pt x="1710" y="2238"/>
                  </a:lnTo>
                  <a:lnTo>
                    <a:pt x="1704" y="2232"/>
                  </a:lnTo>
                  <a:lnTo>
                    <a:pt x="1698" y="2196"/>
                  </a:lnTo>
                  <a:lnTo>
                    <a:pt x="1722" y="2196"/>
                  </a:lnTo>
                  <a:lnTo>
                    <a:pt x="1722" y="2172"/>
                  </a:lnTo>
                  <a:lnTo>
                    <a:pt x="1716" y="2166"/>
                  </a:lnTo>
                  <a:lnTo>
                    <a:pt x="1716" y="2154"/>
                  </a:lnTo>
                  <a:lnTo>
                    <a:pt x="1722" y="2148"/>
                  </a:lnTo>
                  <a:lnTo>
                    <a:pt x="1734" y="2148"/>
                  </a:lnTo>
                  <a:lnTo>
                    <a:pt x="1746" y="2154"/>
                  </a:lnTo>
                  <a:lnTo>
                    <a:pt x="1758" y="2166"/>
                  </a:lnTo>
                  <a:lnTo>
                    <a:pt x="1770" y="2172"/>
                  </a:lnTo>
                  <a:lnTo>
                    <a:pt x="1776" y="2184"/>
                  </a:lnTo>
                  <a:lnTo>
                    <a:pt x="1788" y="2190"/>
                  </a:lnTo>
                  <a:lnTo>
                    <a:pt x="1800" y="2190"/>
                  </a:lnTo>
                  <a:lnTo>
                    <a:pt x="1806" y="2184"/>
                  </a:lnTo>
                  <a:lnTo>
                    <a:pt x="1812" y="2172"/>
                  </a:lnTo>
                  <a:lnTo>
                    <a:pt x="1818" y="2166"/>
                  </a:lnTo>
                  <a:lnTo>
                    <a:pt x="1812" y="2154"/>
                  </a:lnTo>
                  <a:lnTo>
                    <a:pt x="1800" y="2142"/>
                  </a:lnTo>
                  <a:lnTo>
                    <a:pt x="1830" y="2130"/>
                  </a:lnTo>
                  <a:lnTo>
                    <a:pt x="1830" y="2106"/>
                  </a:lnTo>
                  <a:lnTo>
                    <a:pt x="1836" y="2106"/>
                  </a:lnTo>
                  <a:lnTo>
                    <a:pt x="1848" y="2100"/>
                  </a:lnTo>
                  <a:lnTo>
                    <a:pt x="1860" y="2100"/>
                  </a:lnTo>
                  <a:lnTo>
                    <a:pt x="1872" y="2094"/>
                  </a:lnTo>
                  <a:lnTo>
                    <a:pt x="1884" y="2082"/>
                  </a:lnTo>
                  <a:lnTo>
                    <a:pt x="1884" y="2064"/>
                  </a:lnTo>
                  <a:lnTo>
                    <a:pt x="1878" y="2058"/>
                  </a:lnTo>
                  <a:lnTo>
                    <a:pt x="1878" y="2052"/>
                  </a:lnTo>
                  <a:lnTo>
                    <a:pt x="1908" y="2052"/>
                  </a:lnTo>
                  <a:lnTo>
                    <a:pt x="1920" y="2058"/>
                  </a:lnTo>
                  <a:lnTo>
                    <a:pt x="1926" y="2058"/>
                  </a:lnTo>
                  <a:lnTo>
                    <a:pt x="1926" y="2064"/>
                  </a:lnTo>
                  <a:lnTo>
                    <a:pt x="1932" y="2070"/>
                  </a:lnTo>
                  <a:lnTo>
                    <a:pt x="1962" y="2070"/>
                  </a:lnTo>
                  <a:lnTo>
                    <a:pt x="1974" y="2058"/>
                  </a:lnTo>
                  <a:lnTo>
                    <a:pt x="1986" y="2052"/>
                  </a:lnTo>
                  <a:lnTo>
                    <a:pt x="2004" y="2052"/>
                  </a:lnTo>
                  <a:lnTo>
                    <a:pt x="2010" y="2058"/>
                  </a:lnTo>
                  <a:lnTo>
                    <a:pt x="2016" y="2070"/>
                  </a:lnTo>
                  <a:lnTo>
                    <a:pt x="2076" y="2070"/>
                  </a:lnTo>
                  <a:lnTo>
                    <a:pt x="2082" y="2076"/>
                  </a:lnTo>
                  <a:lnTo>
                    <a:pt x="2082" y="2082"/>
                  </a:lnTo>
                  <a:lnTo>
                    <a:pt x="2088" y="2094"/>
                  </a:lnTo>
                  <a:lnTo>
                    <a:pt x="2124" y="2094"/>
                  </a:lnTo>
                  <a:lnTo>
                    <a:pt x="2136" y="2124"/>
                  </a:lnTo>
                  <a:lnTo>
                    <a:pt x="2136" y="2130"/>
                  </a:lnTo>
                  <a:lnTo>
                    <a:pt x="2148" y="2142"/>
                  </a:lnTo>
                  <a:lnTo>
                    <a:pt x="2160" y="2142"/>
                  </a:lnTo>
                  <a:lnTo>
                    <a:pt x="2160" y="2124"/>
                  </a:lnTo>
                  <a:lnTo>
                    <a:pt x="2148" y="2112"/>
                  </a:lnTo>
                  <a:lnTo>
                    <a:pt x="2148" y="2106"/>
                  </a:lnTo>
                  <a:lnTo>
                    <a:pt x="2160" y="2106"/>
                  </a:lnTo>
                  <a:lnTo>
                    <a:pt x="2232" y="2142"/>
                  </a:lnTo>
                  <a:lnTo>
                    <a:pt x="2238" y="2136"/>
                  </a:lnTo>
                  <a:lnTo>
                    <a:pt x="2244" y="2124"/>
                  </a:lnTo>
                  <a:lnTo>
                    <a:pt x="2256" y="2118"/>
                  </a:lnTo>
                  <a:lnTo>
                    <a:pt x="2268" y="2106"/>
                  </a:lnTo>
                  <a:lnTo>
                    <a:pt x="2280" y="2100"/>
                  </a:lnTo>
                  <a:lnTo>
                    <a:pt x="2286" y="2100"/>
                  </a:lnTo>
                  <a:lnTo>
                    <a:pt x="2322" y="2118"/>
                  </a:lnTo>
                  <a:lnTo>
                    <a:pt x="2334" y="2118"/>
                  </a:lnTo>
                  <a:lnTo>
                    <a:pt x="2352" y="2112"/>
                  </a:lnTo>
                  <a:lnTo>
                    <a:pt x="2364" y="2106"/>
                  </a:lnTo>
                  <a:lnTo>
                    <a:pt x="2370" y="2100"/>
                  </a:lnTo>
                  <a:lnTo>
                    <a:pt x="2382" y="2100"/>
                  </a:lnTo>
                  <a:lnTo>
                    <a:pt x="2388" y="2106"/>
                  </a:lnTo>
                  <a:lnTo>
                    <a:pt x="2400" y="2112"/>
                  </a:lnTo>
                  <a:lnTo>
                    <a:pt x="2406" y="2124"/>
                  </a:lnTo>
                  <a:lnTo>
                    <a:pt x="2430" y="2136"/>
                  </a:lnTo>
                  <a:lnTo>
                    <a:pt x="2454" y="2136"/>
                  </a:lnTo>
                  <a:lnTo>
                    <a:pt x="2466" y="2142"/>
                  </a:lnTo>
                  <a:lnTo>
                    <a:pt x="2478" y="2142"/>
                  </a:lnTo>
                  <a:lnTo>
                    <a:pt x="2490" y="2118"/>
                  </a:lnTo>
                  <a:lnTo>
                    <a:pt x="2496" y="2124"/>
                  </a:lnTo>
                  <a:lnTo>
                    <a:pt x="2508" y="2124"/>
                  </a:lnTo>
                  <a:lnTo>
                    <a:pt x="2514" y="2130"/>
                  </a:lnTo>
                  <a:lnTo>
                    <a:pt x="2526" y="2136"/>
                  </a:lnTo>
                  <a:lnTo>
                    <a:pt x="2562" y="2136"/>
                  </a:lnTo>
                  <a:lnTo>
                    <a:pt x="2568" y="2130"/>
                  </a:lnTo>
                  <a:lnTo>
                    <a:pt x="2574" y="2118"/>
                  </a:lnTo>
                  <a:lnTo>
                    <a:pt x="2574" y="2106"/>
                  </a:lnTo>
                  <a:lnTo>
                    <a:pt x="2568" y="2088"/>
                  </a:lnTo>
                  <a:lnTo>
                    <a:pt x="2544" y="2064"/>
                  </a:lnTo>
                  <a:lnTo>
                    <a:pt x="2532" y="2058"/>
                  </a:lnTo>
                  <a:lnTo>
                    <a:pt x="2514" y="2052"/>
                  </a:lnTo>
                  <a:lnTo>
                    <a:pt x="2490" y="2052"/>
                  </a:lnTo>
                  <a:lnTo>
                    <a:pt x="2460" y="2022"/>
                  </a:lnTo>
                  <a:lnTo>
                    <a:pt x="2472" y="2022"/>
                  </a:lnTo>
                  <a:lnTo>
                    <a:pt x="2484" y="2016"/>
                  </a:lnTo>
                  <a:lnTo>
                    <a:pt x="2496" y="2016"/>
                  </a:lnTo>
                  <a:lnTo>
                    <a:pt x="2508" y="2004"/>
                  </a:lnTo>
                  <a:lnTo>
                    <a:pt x="2508" y="1992"/>
                  </a:lnTo>
                  <a:lnTo>
                    <a:pt x="2502" y="1986"/>
                  </a:lnTo>
                  <a:lnTo>
                    <a:pt x="2496" y="1974"/>
                  </a:lnTo>
                  <a:lnTo>
                    <a:pt x="2490" y="1968"/>
                  </a:lnTo>
                  <a:lnTo>
                    <a:pt x="2502" y="1956"/>
                  </a:lnTo>
                  <a:lnTo>
                    <a:pt x="2556" y="1956"/>
                  </a:lnTo>
                  <a:lnTo>
                    <a:pt x="2544" y="1944"/>
                  </a:lnTo>
                  <a:lnTo>
                    <a:pt x="2532" y="1944"/>
                  </a:lnTo>
                  <a:lnTo>
                    <a:pt x="2508" y="1932"/>
                  </a:lnTo>
                  <a:lnTo>
                    <a:pt x="2496" y="1932"/>
                  </a:lnTo>
                  <a:lnTo>
                    <a:pt x="2508" y="1914"/>
                  </a:lnTo>
                  <a:lnTo>
                    <a:pt x="2484" y="1914"/>
                  </a:lnTo>
                  <a:lnTo>
                    <a:pt x="2484" y="1908"/>
                  </a:lnTo>
                  <a:lnTo>
                    <a:pt x="2478" y="1902"/>
                  </a:lnTo>
                  <a:lnTo>
                    <a:pt x="2478" y="1896"/>
                  </a:lnTo>
                  <a:lnTo>
                    <a:pt x="2490" y="1884"/>
                  </a:lnTo>
                  <a:lnTo>
                    <a:pt x="2526" y="1872"/>
                  </a:lnTo>
                  <a:lnTo>
                    <a:pt x="2586" y="1866"/>
                  </a:lnTo>
                  <a:lnTo>
                    <a:pt x="2640" y="1866"/>
                  </a:lnTo>
                  <a:lnTo>
                    <a:pt x="2646" y="1848"/>
                  </a:lnTo>
                  <a:lnTo>
                    <a:pt x="2712" y="1848"/>
                  </a:lnTo>
                  <a:lnTo>
                    <a:pt x="2712" y="1830"/>
                  </a:lnTo>
                  <a:lnTo>
                    <a:pt x="2718" y="1824"/>
                  </a:lnTo>
                  <a:lnTo>
                    <a:pt x="2808" y="1824"/>
                  </a:lnTo>
                  <a:lnTo>
                    <a:pt x="2862" y="1806"/>
                  </a:lnTo>
                  <a:lnTo>
                    <a:pt x="2874" y="1806"/>
                  </a:lnTo>
                  <a:lnTo>
                    <a:pt x="2874" y="1794"/>
                  </a:lnTo>
                  <a:lnTo>
                    <a:pt x="2886" y="1782"/>
                  </a:lnTo>
                  <a:lnTo>
                    <a:pt x="2898" y="1776"/>
                  </a:lnTo>
                  <a:lnTo>
                    <a:pt x="2916" y="1770"/>
                  </a:lnTo>
                  <a:lnTo>
                    <a:pt x="2940" y="1770"/>
                  </a:lnTo>
                  <a:lnTo>
                    <a:pt x="2958" y="1776"/>
                  </a:lnTo>
                  <a:lnTo>
                    <a:pt x="2976" y="1776"/>
                  </a:lnTo>
                  <a:lnTo>
                    <a:pt x="2988" y="1788"/>
                  </a:lnTo>
                  <a:lnTo>
                    <a:pt x="3000" y="1788"/>
                  </a:lnTo>
                  <a:lnTo>
                    <a:pt x="3012" y="1776"/>
                  </a:lnTo>
                  <a:lnTo>
                    <a:pt x="3018" y="1776"/>
                  </a:lnTo>
                  <a:lnTo>
                    <a:pt x="3036" y="1794"/>
                  </a:lnTo>
                  <a:lnTo>
                    <a:pt x="3042" y="1806"/>
                  </a:lnTo>
                  <a:lnTo>
                    <a:pt x="3048" y="1812"/>
                  </a:lnTo>
                  <a:lnTo>
                    <a:pt x="3060" y="1812"/>
                  </a:lnTo>
                  <a:lnTo>
                    <a:pt x="3066" y="1818"/>
                  </a:lnTo>
                  <a:lnTo>
                    <a:pt x="3066" y="1860"/>
                  </a:lnTo>
                  <a:lnTo>
                    <a:pt x="3072" y="1866"/>
                  </a:lnTo>
                  <a:lnTo>
                    <a:pt x="3090" y="1866"/>
                  </a:lnTo>
                  <a:lnTo>
                    <a:pt x="3102" y="1860"/>
                  </a:lnTo>
                  <a:lnTo>
                    <a:pt x="3120" y="1860"/>
                  </a:lnTo>
                  <a:lnTo>
                    <a:pt x="3132" y="1842"/>
                  </a:lnTo>
                  <a:lnTo>
                    <a:pt x="3156" y="1878"/>
                  </a:lnTo>
                  <a:lnTo>
                    <a:pt x="3180" y="1866"/>
                  </a:lnTo>
                  <a:lnTo>
                    <a:pt x="3204" y="1878"/>
                  </a:lnTo>
                  <a:lnTo>
                    <a:pt x="3210" y="1872"/>
                  </a:lnTo>
                  <a:lnTo>
                    <a:pt x="3216" y="1872"/>
                  </a:lnTo>
                  <a:lnTo>
                    <a:pt x="3228" y="1878"/>
                  </a:lnTo>
                  <a:lnTo>
                    <a:pt x="3228" y="1902"/>
                  </a:lnTo>
                  <a:lnTo>
                    <a:pt x="3222" y="1908"/>
                  </a:lnTo>
                  <a:lnTo>
                    <a:pt x="3222" y="1914"/>
                  </a:lnTo>
                  <a:lnTo>
                    <a:pt x="3228" y="1914"/>
                  </a:lnTo>
                  <a:lnTo>
                    <a:pt x="3234" y="1908"/>
                  </a:lnTo>
                  <a:lnTo>
                    <a:pt x="3240" y="1908"/>
                  </a:lnTo>
                  <a:lnTo>
                    <a:pt x="3246" y="1902"/>
                  </a:lnTo>
                  <a:lnTo>
                    <a:pt x="3252" y="1902"/>
                  </a:lnTo>
                  <a:lnTo>
                    <a:pt x="3258" y="1908"/>
                  </a:lnTo>
                  <a:lnTo>
                    <a:pt x="3270" y="1914"/>
                  </a:lnTo>
                  <a:lnTo>
                    <a:pt x="3276" y="1920"/>
                  </a:lnTo>
                  <a:lnTo>
                    <a:pt x="3288" y="1926"/>
                  </a:lnTo>
                  <a:lnTo>
                    <a:pt x="3300" y="1914"/>
                  </a:lnTo>
                  <a:lnTo>
                    <a:pt x="3300" y="1896"/>
                  </a:lnTo>
                  <a:lnTo>
                    <a:pt x="3306" y="1890"/>
                  </a:lnTo>
                  <a:lnTo>
                    <a:pt x="3318" y="1884"/>
                  </a:lnTo>
                  <a:lnTo>
                    <a:pt x="3330" y="1884"/>
                  </a:lnTo>
                  <a:lnTo>
                    <a:pt x="3342" y="1866"/>
                  </a:lnTo>
                  <a:lnTo>
                    <a:pt x="3378" y="1854"/>
                  </a:lnTo>
                  <a:lnTo>
                    <a:pt x="3396" y="1836"/>
                  </a:lnTo>
                  <a:lnTo>
                    <a:pt x="3402" y="1836"/>
                  </a:lnTo>
                  <a:lnTo>
                    <a:pt x="3408" y="1842"/>
                  </a:lnTo>
                  <a:lnTo>
                    <a:pt x="3408" y="1860"/>
                  </a:lnTo>
                  <a:lnTo>
                    <a:pt x="3396" y="1872"/>
                  </a:lnTo>
                  <a:lnTo>
                    <a:pt x="3390" y="1872"/>
                  </a:lnTo>
                  <a:lnTo>
                    <a:pt x="3426" y="1890"/>
                  </a:lnTo>
                  <a:lnTo>
                    <a:pt x="3456" y="1902"/>
                  </a:lnTo>
                  <a:lnTo>
                    <a:pt x="3486" y="1920"/>
                  </a:lnTo>
                  <a:lnTo>
                    <a:pt x="3498" y="1926"/>
                  </a:lnTo>
                  <a:lnTo>
                    <a:pt x="3516" y="1938"/>
                  </a:lnTo>
                  <a:lnTo>
                    <a:pt x="3546" y="1968"/>
                  </a:lnTo>
                  <a:lnTo>
                    <a:pt x="3618" y="2028"/>
                  </a:lnTo>
                  <a:lnTo>
                    <a:pt x="3636" y="2052"/>
                  </a:lnTo>
                  <a:lnTo>
                    <a:pt x="3672" y="2088"/>
                  </a:lnTo>
                  <a:lnTo>
                    <a:pt x="3684" y="2106"/>
                  </a:lnTo>
                  <a:lnTo>
                    <a:pt x="3696" y="2118"/>
                  </a:lnTo>
                  <a:lnTo>
                    <a:pt x="3708" y="2124"/>
                  </a:lnTo>
                  <a:lnTo>
                    <a:pt x="3720" y="2124"/>
                  </a:lnTo>
                  <a:lnTo>
                    <a:pt x="3732" y="2118"/>
                  </a:lnTo>
                  <a:lnTo>
                    <a:pt x="3744" y="2106"/>
                  </a:lnTo>
                  <a:lnTo>
                    <a:pt x="3744" y="2094"/>
                  </a:lnTo>
                  <a:lnTo>
                    <a:pt x="3750" y="2088"/>
                  </a:lnTo>
                  <a:lnTo>
                    <a:pt x="3750" y="2082"/>
                  </a:lnTo>
                  <a:lnTo>
                    <a:pt x="3762" y="2082"/>
                  </a:lnTo>
                  <a:lnTo>
                    <a:pt x="3768" y="2088"/>
                  </a:lnTo>
                  <a:lnTo>
                    <a:pt x="3768" y="2100"/>
                  </a:lnTo>
                  <a:lnTo>
                    <a:pt x="3774" y="2106"/>
                  </a:lnTo>
                  <a:lnTo>
                    <a:pt x="3774" y="2112"/>
                  </a:lnTo>
                  <a:lnTo>
                    <a:pt x="3804" y="2112"/>
                  </a:lnTo>
                  <a:lnTo>
                    <a:pt x="3816" y="2118"/>
                  </a:lnTo>
                  <a:lnTo>
                    <a:pt x="3822" y="2130"/>
                  </a:lnTo>
                  <a:lnTo>
                    <a:pt x="3834" y="2136"/>
                  </a:lnTo>
                  <a:lnTo>
                    <a:pt x="3858" y="2136"/>
                  </a:lnTo>
                  <a:lnTo>
                    <a:pt x="3864" y="2124"/>
                  </a:lnTo>
                  <a:lnTo>
                    <a:pt x="3876" y="2118"/>
                  </a:lnTo>
                  <a:lnTo>
                    <a:pt x="3894" y="2112"/>
                  </a:lnTo>
                  <a:lnTo>
                    <a:pt x="3906" y="2106"/>
                  </a:lnTo>
                  <a:lnTo>
                    <a:pt x="3924" y="2106"/>
                  </a:lnTo>
                  <a:lnTo>
                    <a:pt x="3948" y="2118"/>
                  </a:lnTo>
                  <a:lnTo>
                    <a:pt x="3972" y="2142"/>
                  </a:lnTo>
                  <a:lnTo>
                    <a:pt x="3984" y="2148"/>
                  </a:lnTo>
                  <a:lnTo>
                    <a:pt x="3990" y="2160"/>
                  </a:lnTo>
                  <a:lnTo>
                    <a:pt x="4002" y="2160"/>
                  </a:lnTo>
                  <a:lnTo>
                    <a:pt x="4014" y="2166"/>
                  </a:lnTo>
                  <a:lnTo>
                    <a:pt x="4026" y="2166"/>
                  </a:lnTo>
                  <a:lnTo>
                    <a:pt x="4038" y="2172"/>
                  </a:lnTo>
                  <a:lnTo>
                    <a:pt x="4044" y="2172"/>
                  </a:lnTo>
                  <a:lnTo>
                    <a:pt x="4044" y="2178"/>
                  </a:lnTo>
                  <a:lnTo>
                    <a:pt x="4050" y="2190"/>
                  </a:lnTo>
                  <a:lnTo>
                    <a:pt x="4056" y="2196"/>
                  </a:lnTo>
                  <a:lnTo>
                    <a:pt x="4062" y="2208"/>
                  </a:lnTo>
                  <a:lnTo>
                    <a:pt x="4068" y="2214"/>
                  </a:lnTo>
                  <a:lnTo>
                    <a:pt x="4068" y="2220"/>
                  </a:lnTo>
                  <a:lnTo>
                    <a:pt x="4140" y="2226"/>
                  </a:lnTo>
                  <a:lnTo>
                    <a:pt x="4152" y="2190"/>
                  </a:lnTo>
                  <a:lnTo>
                    <a:pt x="4176" y="2214"/>
                  </a:lnTo>
                  <a:lnTo>
                    <a:pt x="4212" y="2256"/>
                  </a:lnTo>
                  <a:lnTo>
                    <a:pt x="4254" y="2256"/>
                  </a:lnTo>
                  <a:lnTo>
                    <a:pt x="4266" y="2244"/>
                  </a:lnTo>
                  <a:lnTo>
                    <a:pt x="4266" y="2226"/>
                  </a:lnTo>
                  <a:lnTo>
                    <a:pt x="4326" y="2226"/>
                  </a:lnTo>
                  <a:lnTo>
                    <a:pt x="4320" y="2214"/>
                  </a:lnTo>
                  <a:lnTo>
                    <a:pt x="4344" y="2214"/>
                  </a:lnTo>
                  <a:lnTo>
                    <a:pt x="4338" y="2208"/>
                  </a:lnTo>
                  <a:lnTo>
                    <a:pt x="4338" y="2202"/>
                  </a:lnTo>
                  <a:lnTo>
                    <a:pt x="4374" y="2166"/>
                  </a:lnTo>
                  <a:lnTo>
                    <a:pt x="4392" y="2166"/>
                  </a:lnTo>
                  <a:lnTo>
                    <a:pt x="4404" y="2148"/>
                  </a:lnTo>
                  <a:lnTo>
                    <a:pt x="4428" y="2148"/>
                  </a:lnTo>
                  <a:lnTo>
                    <a:pt x="4428" y="2142"/>
                  </a:lnTo>
                  <a:lnTo>
                    <a:pt x="4434" y="2136"/>
                  </a:lnTo>
                  <a:lnTo>
                    <a:pt x="4434" y="2130"/>
                  </a:lnTo>
                  <a:lnTo>
                    <a:pt x="4440" y="2124"/>
                  </a:lnTo>
                  <a:lnTo>
                    <a:pt x="4458" y="2124"/>
                  </a:lnTo>
                  <a:lnTo>
                    <a:pt x="4464" y="2130"/>
                  </a:lnTo>
                  <a:lnTo>
                    <a:pt x="4482" y="2124"/>
                  </a:lnTo>
                  <a:lnTo>
                    <a:pt x="4482" y="2130"/>
                  </a:lnTo>
                  <a:lnTo>
                    <a:pt x="4518" y="2130"/>
                  </a:lnTo>
                  <a:lnTo>
                    <a:pt x="4524" y="2148"/>
                  </a:lnTo>
                  <a:lnTo>
                    <a:pt x="4548" y="2148"/>
                  </a:lnTo>
                  <a:lnTo>
                    <a:pt x="4566" y="2142"/>
                  </a:lnTo>
                  <a:lnTo>
                    <a:pt x="4608" y="2142"/>
                  </a:lnTo>
                  <a:lnTo>
                    <a:pt x="4608" y="2148"/>
                  </a:lnTo>
                  <a:lnTo>
                    <a:pt x="4614" y="2154"/>
                  </a:lnTo>
                  <a:lnTo>
                    <a:pt x="4614" y="2166"/>
                  </a:lnTo>
                  <a:lnTo>
                    <a:pt x="4620" y="2172"/>
                  </a:lnTo>
                  <a:lnTo>
                    <a:pt x="4638" y="2178"/>
                  </a:lnTo>
                  <a:lnTo>
                    <a:pt x="4668" y="2178"/>
                  </a:lnTo>
                  <a:lnTo>
                    <a:pt x="4674" y="2190"/>
                  </a:lnTo>
                  <a:lnTo>
                    <a:pt x="4698" y="2184"/>
                  </a:lnTo>
                  <a:lnTo>
                    <a:pt x="4704" y="2196"/>
                  </a:lnTo>
                  <a:lnTo>
                    <a:pt x="4704" y="2190"/>
                  </a:lnTo>
                  <a:lnTo>
                    <a:pt x="4710" y="2184"/>
                  </a:lnTo>
                  <a:lnTo>
                    <a:pt x="4752" y="2184"/>
                  </a:lnTo>
                  <a:lnTo>
                    <a:pt x="4752" y="2196"/>
                  </a:lnTo>
                  <a:lnTo>
                    <a:pt x="4800" y="2190"/>
                  </a:lnTo>
                  <a:lnTo>
                    <a:pt x="4800" y="2202"/>
                  </a:lnTo>
                  <a:lnTo>
                    <a:pt x="4806" y="2208"/>
                  </a:lnTo>
                  <a:lnTo>
                    <a:pt x="4830" y="2196"/>
                  </a:lnTo>
                  <a:lnTo>
                    <a:pt x="4836" y="2190"/>
                  </a:lnTo>
                  <a:lnTo>
                    <a:pt x="4836" y="2184"/>
                  </a:lnTo>
                  <a:lnTo>
                    <a:pt x="4854" y="2184"/>
                  </a:lnTo>
                  <a:lnTo>
                    <a:pt x="4854" y="2160"/>
                  </a:lnTo>
                  <a:lnTo>
                    <a:pt x="4848" y="2148"/>
                  </a:lnTo>
                  <a:lnTo>
                    <a:pt x="4842" y="2142"/>
                  </a:lnTo>
                  <a:lnTo>
                    <a:pt x="4836" y="2142"/>
                  </a:lnTo>
                  <a:lnTo>
                    <a:pt x="4812" y="2106"/>
                  </a:lnTo>
                  <a:lnTo>
                    <a:pt x="4806" y="2088"/>
                  </a:lnTo>
                  <a:lnTo>
                    <a:pt x="4794" y="2076"/>
                  </a:lnTo>
                  <a:lnTo>
                    <a:pt x="4794" y="2064"/>
                  </a:lnTo>
                  <a:lnTo>
                    <a:pt x="4812" y="2064"/>
                  </a:lnTo>
                  <a:lnTo>
                    <a:pt x="4806" y="2052"/>
                  </a:lnTo>
                  <a:lnTo>
                    <a:pt x="4812" y="2052"/>
                  </a:lnTo>
                  <a:lnTo>
                    <a:pt x="4824" y="2046"/>
                  </a:lnTo>
                  <a:lnTo>
                    <a:pt x="4830" y="2034"/>
                  </a:lnTo>
                  <a:lnTo>
                    <a:pt x="4830" y="2016"/>
                  </a:lnTo>
                  <a:lnTo>
                    <a:pt x="4890" y="2046"/>
                  </a:lnTo>
                  <a:lnTo>
                    <a:pt x="4902" y="2046"/>
                  </a:lnTo>
                  <a:lnTo>
                    <a:pt x="4926" y="2052"/>
                  </a:lnTo>
                  <a:lnTo>
                    <a:pt x="4962" y="2052"/>
                  </a:lnTo>
                  <a:lnTo>
                    <a:pt x="4974" y="2058"/>
                  </a:lnTo>
                  <a:lnTo>
                    <a:pt x="4980" y="2064"/>
                  </a:lnTo>
                  <a:lnTo>
                    <a:pt x="5004" y="2076"/>
                  </a:lnTo>
                  <a:lnTo>
                    <a:pt x="5010" y="2076"/>
                  </a:lnTo>
                  <a:lnTo>
                    <a:pt x="5022" y="2070"/>
                  </a:lnTo>
                  <a:lnTo>
                    <a:pt x="5040" y="2070"/>
                  </a:lnTo>
                  <a:lnTo>
                    <a:pt x="5052" y="2076"/>
                  </a:lnTo>
                  <a:lnTo>
                    <a:pt x="5058" y="2082"/>
                  </a:lnTo>
                  <a:lnTo>
                    <a:pt x="5064" y="2094"/>
                  </a:lnTo>
                  <a:lnTo>
                    <a:pt x="5076" y="2106"/>
                  </a:lnTo>
                  <a:lnTo>
                    <a:pt x="5088" y="2130"/>
                  </a:lnTo>
                  <a:lnTo>
                    <a:pt x="5094" y="2136"/>
                  </a:lnTo>
                  <a:lnTo>
                    <a:pt x="5094" y="2142"/>
                  </a:lnTo>
                  <a:lnTo>
                    <a:pt x="5118" y="2136"/>
                  </a:lnTo>
                  <a:lnTo>
                    <a:pt x="5118" y="2142"/>
                  </a:lnTo>
                  <a:lnTo>
                    <a:pt x="5136" y="2160"/>
                  </a:lnTo>
                  <a:lnTo>
                    <a:pt x="5166" y="2160"/>
                  </a:lnTo>
                  <a:lnTo>
                    <a:pt x="5172" y="2166"/>
                  </a:lnTo>
                  <a:lnTo>
                    <a:pt x="5184" y="2166"/>
                  </a:lnTo>
                  <a:lnTo>
                    <a:pt x="5196" y="2172"/>
                  </a:lnTo>
                  <a:lnTo>
                    <a:pt x="5208" y="2172"/>
                  </a:lnTo>
                  <a:lnTo>
                    <a:pt x="5220" y="2166"/>
                  </a:lnTo>
                  <a:lnTo>
                    <a:pt x="5274" y="2148"/>
                  </a:lnTo>
                  <a:lnTo>
                    <a:pt x="5322" y="2148"/>
                  </a:lnTo>
                  <a:lnTo>
                    <a:pt x="5334" y="2154"/>
                  </a:lnTo>
                  <a:lnTo>
                    <a:pt x="5340" y="2154"/>
                  </a:lnTo>
                  <a:lnTo>
                    <a:pt x="5346" y="2160"/>
                  </a:lnTo>
                  <a:lnTo>
                    <a:pt x="5382" y="2160"/>
                  </a:lnTo>
                  <a:lnTo>
                    <a:pt x="5406" y="2184"/>
                  </a:lnTo>
                  <a:lnTo>
                    <a:pt x="5466" y="2184"/>
                  </a:lnTo>
                  <a:lnTo>
                    <a:pt x="5472" y="2190"/>
                  </a:lnTo>
                  <a:lnTo>
                    <a:pt x="5472" y="2196"/>
                  </a:lnTo>
                  <a:lnTo>
                    <a:pt x="5484" y="2208"/>
                  </a:lnTo>
                  <a:lnTo>
                    <a:pt x="5484" y="2214"/>
                  </a:lnTo>
                  <a:lnTo>
                    <a:pt x="5502" y="2214"/>
                  </a:lnTo>
                  <a:lnTo>
                    <a:pt x="5514" y="2220"/>
                  </a:lnTo>
                  <a:lnTo>
                    <a:pt x="5514" y="2232"/>
                  </a:lnTo>
                  <a:lnTo>
                    <a:pt x="5520" y="2238"/>
                  </a:lnTo>
                  <a:lnTo>
                    <a:pt x="5586" y="2238"/>
                  </a:lnTo>
                  <a:lnTo>
                    <a:pt x="5592" y="2244"/>
                  </a:lnTo>
                  <a:lnTo>
                    <a:pt x="5598" y="2244"/>
                  </a:lnTo>
                  <a:lnTo>
                    <a:pt x="5610" y="2250"/>
                  </a:lnTo>
                  <a:lnTo>
                    <a:pt x="5634" y="2250"/>
                  </a:lnTo>
                  <a:lnTo>
                    <a:pt x="5646" y="2244"/>
                  </a:lnTo>
                  <a:lnTo>
                    <a:pt x="5664" y="2244"/>
                  </a:lnTo>
                  <a:lnTo>
                    <a:pt x="5670" y="2250"/>
                  </a:lnTo>
                  <a:lnTo>
                    <a:pt x="5670" y="2256"/>
                  </a:lnTo>
                  <a:lnTo>
                    <a:pt x="5676" y="2256"/>
                  </a:lnTo>
                  <a:lnTo>
                    <a:pt x="5694" y="2238"/>
                  </a:lnTo>
                  <a:lnTo>
                    <a:pt x="5694" y="2232"/>
                  </a:lnTo>
                  <a:lnTo>
                    <a:pt x="5742" y="2232"/>
                  </a:lnTo>
                  <a:lnTo>
                    <a:pt x="5754" y="2220"/>
                  </a:lnTo>
                  <a:lnTo>
                    <a:pt x="5790" y="2220"/>
                  </a:lnTo>
                  <a:lnTo>
                    <a:pt x="5802" y="2208"/>
                  </a:lnTo>
                  <a:lnTo>
                    <a:pt x="5802" y="2196"/>
                  </a:lnTo>
                  <a:lnTo>
                    <a:pt x="5832" y="2166"/>
                  </a:lnTo>
                  <a:lnTo>
                    <a:pt x="5850" y="2166"/>
                  </a:lnTo>
                  <a:lnTo>
                    <a:pt x="5862" y="2172"/>
                  </a:lnTo>
                  <a:lnTo>
                    <a:pt x="5898" y="2172"/>
                  </a:lnTo>
                  <a:lnTo>
                    <a:pt x="5916" y="2190"/>
                  </a:lnTo>
                  <a:lnTo>
                    <a:pt x="5928" y="2196"/>
                  </a:lnTo>
                  <a:lnTo>
                    <a:pt x="5952" y="2196"/>
                  </a:lnTo>
                  <a:lnTo>
                    <a:pt x="5964" y="2190"/>
                  </a:lnTo>
                  <a:lnTo>
                    <a:pt x="5970" y="2184"/>
                  </a:lnTo>
                  <a:lnTo>
                    <a:pt x="5994" y="2190"/>
                  </a:lnTo>
                  <a:lnTo>
                    <a:pt x="6012" y="2190"/>
                  </a:lnTo>
                  <a:lnTo>
                    <a:pt x="6048" y="2214"/>
                  </a:lnTo>
                  <a:lnTo>
                    <a:pt x="6084" y="2214"/>
                  </a:lnTo>
                  <a:lnTo>
                    <a:pt x="6090" y="2220"/>
                  </a:lnTo>
                  <a:lnTo>
                    <a:pt x="6102" y="2220"/>
                  </a:lnTo>
                  <a:lnTo>
                    <a:pt x="6120" y="2202"/>
                  </a:lnTo>
                  <a:lnTo>
                    <a:pt x="6120" y="2190"/>
                  </a:lnTo>
                  <a:lnTo>
                    <a:pt x="6144" y="2190"/>
                  </a:lnTo>
                  <a:lnTo>
                    <a:pt x="6156" y="2184"/>
                  </a:lnTo>
                  <a:lnTo>
                    <a:pt x="6162" y="2178"/>
                  </a:lnTo>
                  <a:lnTo>
                    <a:pt x="6162" y="2166"/>
                  </a:lnTo>
                  <a:lnTo>
                    <a:pt x="6150" y="2166"/>
                  </a:lnTo>
                  <a:lnTo>
                    <a:pt x="6144" y="2160"/>
                  </a:lnTo>
                  <a:lnTo>
                    <a:pt x="6138" y="2118"/>
                  </a:lnTo>
                  <a:lnTo>
                    <a:pt x="6138" y="2046"/>
                  </a:lnTo>
                  <a:lnTo>
                    <a:pt x="6156" y="2028"/>
                  </a:lnTo>
                  <a:lnTo>
                    <a:pt x="6156" y="2016"/>
                  </a:lnTo>
                  <a:lnTo>
                    <a:pt x="6150" y="2010"/>
                  </a:lnTo>
                  <a:lnTo>
                    <a:pt x="6138" y="2004"/>
                  </a:lnTo>
                  <a:lnTo>
                    <a:pt x="6126" y="1992"/>
                  </a:lnTo>
                  <a:lnTo>
                    <a:pt x="6114" y="1992"/>
                  </a:lnTo>
                  <a:lnTo>
                    <a:pt x="6108" y="1986"/>
                  </a:lnTo>
                  <a:lnTo>
                    <a:pt x="6096" y="1986"/>
                  </a:lnTo>
                  <a:lnTo>
                    <a:pt x="6078" y="1980"/>
                  </a:lnTo>
                  <a:lnTo>
                    <a:pt x="6072" y="1980"/>
                  </a:lnTo>
                  <a:lnTo>
                    <a:pt x="6072" y="1968"/>
                  </a:lnTo>
                  <a:lnTo>
                    <a:pt x="6078" y="1968"/>
                  </a:lnTo>
                  <a:lnTo>
                    <a:pt x="6120" y="1926"/>
                  </a:lnTo>
                  <a:lnTo>
                    <a:pt x="6156" y="1920"/>
                  </a:lnTo>
                  <a:lnTo>
                    <a:pt x="6162" y="1908"/>
                  </a:lnTo>
                  <a:lnTo>
                    <a:pt x="6204" y="1914"/>
                  </a:lnTo>
                  <a:lnTo>
                    <a:pt x="6258" y="1902"/>
                  </a:lnTo>
                  <a:lnTo>
                    <a:pt x="6294" y="1920"/>
                  </a:lnTo>
                  <a:lnTo>
                    <a:pt x="6330" y="1944"/>
                  </a:lnTo>
                  <a:lnTo>
                    <a:pt x="6402" y="1944"/>
                  </a:lnTo>
                  <a:lnTo>
                    <a:pt x="6408" y="1950"/>
                  </a:lnTo>
                  <a:lnTo>
                    <a:pt x="6420" y="1956"/>
                  </a:lnTo>
                  <a:lnTo>
                    <a:pt x="6426" y="1962"/>
                  </a:lnTo>
                  <a:lnTo>
                    <a:pt x="6438" y="1968"/>
                  </a:lnTo>
                  <a:lnTo>
                    <a:pt x="6438" y="1980"/>
                  </a:lnTo>
                  <a:lnTo>
                    <a:pt x="6444" y="1980"/>
                  </a:lnTo>
                  <a:lnTo>
                    <a:pt x="6456" y="1992"/>
                  </a:lnTo>
                  <a:lnTo>
                    <a:pt x="6468" y="1998"/>
                  </a:lnTo>
                  <a:lnTo>
                    <a:pt x="6480" y="2010"/>
                  </a:lnTo>
                  <a:lnTo>
                    <a:pt x="6492" y="2010"/>
                  </a:lnTo>
                  <a:lnTo>
                    <a:pt x="6498" y="2016"/>
                  </a:lnTo>
                  <a:lnTo>
                    <a:pt x="6504" y="2016"/>
                  </a:lnTo>
                  <a:lnTo>
                    <a:pt x="6510" y="2046"/>
                  </a:lnTo>
                  <a:lnTo>
                    <a:pt x="6558" y="2070"/>
                  </a:lnTo>
                  <a:lnTo>
                    <a:pt x="6570" y="2100"/>
                  </a:lnTo>
                  <a:lnTo>
                    <a:pt x="6582" y="2100"/>
                  </a:lnTo>
                  <a:lnTo>
                    <a:pt x="6630" y="2124"/>
                  </a:lnTo>
                  <a:lnTo>
                    <a:pt x="6636" y="2136"/>
                  </a:lnTo>
                  <a:lnTo>
                    <a:pt x="6654" y="2154"/>
                  </a:lnTo>
                  <a:lnTo>
                    <a:pt x="6660" y="2166"/>
                  </a:lnTo>
                  <a:lnTo>
                    <a:pt x="6672" y="2166"/>
                  </a:lnTo>
                  <a:lnTo>
                    <a:pt x="6678" y="2190"/>
                  </a:lnTo>
                  <a:lnTo>
                    <a:pt x="6684" y="2190"/>
                  </a:lnTo>
                  <a:lnTo>
                    <a:pt x="6690" y="2196"/>
                  </a:lnTo>
                  <a:lnTo>
                    <a:pt x="6714" y="2208"/>
                  </a:lnTo>
                  <a:lnTo>
                    <a:pt x="6720" y="2214"/>
                  </a:lnTo>
                  <a:lnTo>
                    <a:pt x="6732" y="2220"/>
                  </a:lnTo>
                  <a:lnTo>
                    <a:pt x="6780" y="2220"/>
                  </a:lnTo>
                  <a:lnTo>
                    <a:pt x="6792" y="2226"/>
                  </a:lnTo>
                  <a:lnTo>
                    <a:pt x="6798" y="2232"/>
                  </a:lnTo>
                  <a:lnTo>
                    <a:pt x="6810" y="2238"/>
                  </a:lnTo>
                  <a:lnTo>
                    <a:pt x="6822" y="2226"/>
                  </a:lnTo>
                  <a:lnTo>
                    <a:pt x="6834" y="2226"/>
                  </a:lnTo>
                  <a:lnTo>
                    <a:pt x="6852" y="2244"/>
                  </a:lnTo>
                  <a:lnTo>
                    <a:pt x="6864" y="2250"/>
                  </a:lnTo>
                  <a:lnTo>
                    <a:pt x="6882" y="2268"/>
                  </a:lnTo>
                  <a:lnTo>
                    <a:pt x="6924" y="2268"/>
                  </a:lnTo>
                  <a:lnTo>
                    <a:pt x="6942" y="2298"/>
                  </a:lnTo>
                  <a:lnTo>
                    <a:pt x="6960" y="2298"/>
                  </a:lnTo>
                  <a:lnTo>
                    <a:pt x="6966" y="2304"/>
                  </a:lnTo>
                  <a:lnTo>
                    <a:pt x="6966" y="2310"/>
                  </a:lnTo>
                  <a:lnTo>
                    <a:pt x="6972" y="2322"/>
                  </a:lnTo>
                  <a:lnTo>
                    <a:pt x="6972" y="2334"/>
                  </a:lnTo>
                  <a:lnTo>
                    <a:pt x="7014" y="2364"/>
                  </a:lnTo>
                  <a:lnTo>
                    <a:pt x="7038" y="2358"/>
                  </a:lnTo>
                  <a:lnTo>
                    <a:pt x="7050" y="2370"/>
                  </a:lnTo>
                  <a:lnTo>
                    <a:pt x="7068" y="2370"/>
                  </a:lnTo>
                  <a:lnTo>
                    <a:pt x="7068" y="2358"/>
                  </a:lnTo>
                  <a:lnTo>
                    <a:pt x="7098" y="2364"/>
                  </a:lnTo>
                  <a:lnTo>
                    <a:pt x="7098" y="2346"/>
                  </a:lnTo>
                  <a:lnTo>
                    <a:pt x="7104" y="2340"/>
                  </a:lnTo>
                  <a:lnTo>
                    <a:pt x="7110" y="2340"/>
                  </a:lnTo>
                  <a:lnTo>
                    <a:pt x="7122" y="2334"/>
                  </a:lnTo>
                  <a:lnTo>
                    <a:pt x="7152" y="2334"/>
                  </a:lnTo>
                  <a:lnTo>
                    <a:pt x="7158" y="2310"/>
                  </a:lnTo>
                  <a:lnTo>
                    <a:pt x="7200" y="2310"/>
                  </a:lnTo>
                  <a:lnTo>
                    <a:pt x="7212" y="2316"/>
                  </a:lnTo>
                  <a:lnTo>
                    <a:pt x="7218" y="2328"/>
                  </a:lnTo>
                  <a:lnTo>
                    <a:pt x="7218" y="2346"/>
                  </a:lnTo>
                  <a:lnTo>
                    <a:pt x="7242" y="2358"/>
                  </a:lnTo>
                  <a:lnTo>
                    <a:pt x="7242" y="2388"/>
                  </a:lnTo>
                  <a:lnTo>
                    <a:pt x="7224" y="2394"/>
                  </a:lnTo>
                  <a:lnTo>
                    <a:pt x="7236" y="2412"/>
                  </a:lnTo>
                  <a:lnTo>
                    <a:pt x="7236" y="2430"/>
                  </a:lnTo>
                  <a:lnTo>
                    <a:pt x="7248" y="2442"/>
                  </a:lnTo>
                  <a:lnTo>
                    <a:pt x="7248" y="2466"/>
                  </a:lnTo>
                  <a:lnTo>
                    <a:pt x="7266" y="2472"/>
                  </a:lnTo>
                  <a:lnTo>
                    <a:pt x="7260" y="2502"/>
                  </a:lnTo>
                  <a:lnTo>
                    <a:pt x="7266" y="2526"/>
                  </a:lnTo>
                  <a:lnTo>
                    <a:pt x="7260" y="2532"/>
                  </a:lnTo>
                  <a:lnTo>
                    <a:pt x="7254" y="2532"/>
                  </a:lnTo>
                  <a:lnTo>
                    <a:pt x="7254" y="2550"/>
                  </a:lnTo>
                  <a:lnTo>
                    <a:pt x="7260" y="2562"/>
                  </a:lnTo>
                  <a:lnTo>
                    <a:pt x="7260" y="2574"/>
                  </a:lnTo>
                  <a:lnTo>
                    <a:pt x="7254" y="2580"/>
                  </a:lnTo>
                  <a:lnTo>
                    <a:pt x="7248" y="2580"/>
                  </a:lnTo>
                  <a:lnTo>
                    <a:pt x="7236" y="2574"/>
                  </a:lnTo>
                  <a:lnTo>
                    <a:pt x="7224" y="2574"/>
                  </a:lnTo>
                  <a:lnTo>
                    <a:pt x="7206" y="2568"/>
                  </a:lnTo>
                  <a:lnTo>
                    <a:pt x="7194" y="2562"/>
                  </a:lnTo>
                  <a:lnTo>
                    <a:pt x="7170" y="2562"/>
                  </a:lnTo>
                  <a:lnTo>
                    <a:pt x="7164" y="2568"/>
                  </a:lnTo>
                  <a:lnTo>
                    <a:pt x="7170" y="2574"/>
                  </a:lnTo>
                  <a:lnTo>
                    <a:pt x="7170" y="2586"/>
                  </a:lnTo>
                  <a:lnTo>
                    <a:pt x="7146" y="2586"/>
                  </a:lnTo>
                  <a:lnTo>
                    <a:pt x="7146" y="2598"/>
                  </a:lnTo>
                  <a:lnTo>
                    <a:pt x="7152" y="2610"/>
                  </a:lnTo>
                  <a:lnTo>
                    <a:pt x="7158" y="2610"/>
                  </a:lnTo>
                  <a:lnTo>
                    <a:pt x="7170" y="2622"/>
                  </a:lnTo>
                  <a:lnTo>
                    <a:pt x="7182" y="2628"/>
                  </a:lnTo>
                  <a:lnTo>
                    <a:pt x="7194" y="2646"/>
                  </a:lnTo>
                  <a:lnTo>
                    <a:pt x="7206" y="2658"/>
                  </a:lnTo>
                  <a:lnTo>
                    <a:pt x="7212" y="2676"/>
                  </a:lnTo>
                  <a:lnTo>
                    <a:pt x="7212" y="2688"/>
                  </a:lnTo>
                  <a:lnTo>
                    <a:pt x="7224" y="2700"/>
                  </a:lnTo>
                  <a:lnTo>
                    <a:pt x="7230" y="2712"/>
                  </a:lnTo>
                  <a:lnTo>
                    <a:pt x="7236" y="2748"/>
                  </a:lnTo>
                  <a:lnTo>
                    <a:pt x="7206" y="2742"/>
                  </a:lnTo>
                  <a:lnTo>
                    <a:pt x="7200" y="2766"/>
                  </a:lnTo>
                  <a:lnTo>
                    <a:pt x="7224" y="2778"/>
                  </a:lnTo>
                  <a:lnTo>
                    <a:pt x="7260" y="2778"/>
                  </a:lnTo>
                  <a:lnTo>
                    <a:pt x="7260" y="2718"/>
                  </a:lnTo>
                  <a:lnTo>
                    <a:pt x="7266" y="2712"/>
                  </a:lnTo>
                  <a:lnTo>
                    <a:pt x="7272" y="2712"/>
                  </a:lnTo>
                  <a:lnTo>
                    <a:pt x="7284" y="2718"/>
                  </a:lnTo>
                  <a:lnTo>
                    <a:pt x="7290" y="2724"/>
                  </a:lnTo>
                  <a:lnTo>
                    <a:pt x="7302" y="2712"/>
                  </a:lnTo>
                  <a:lnTo>
                    <a:pt x="7308" y="2724"/>
                  </a:lnTo>
                  <a:lnTo>
                    <a:pt x="7314" y="2730"/>
                  </a:lnTo>
                  <a:lnTo>
                    <a:pt x="7320" y="2742"/>
                  </a:lnTo>
                  <a:lnTo>
                    <a:pt x="7332" y="2754"/>
                  </a:lnTo>
                  <a:lnTo>
                    <a:pt x="7344" y="2754"/>
                  </a:lnTo>
                  <a:lnTo>
                    <a:pt x="7356" y="2748"/>
                  </a:lnTo>
                  <a:lnTo>
                    <a:pt x="7368" y="2748"/>
                  </a:lnTo>
                  <a:lnTo>
                    <a:pt x="7374" y="2742"/>
                  </a:lnTo>
                  <a:lnTo>
                    <a:pt x="7380" y="2742"/>
                  </a:lnTo>
                  <a:lnTo>
                    <a:pt x="7380" y="2760"/>
                  </a:lnTo>
                  <a:lnTo>
                    <a:pt x="7386" y="2760"/>
                  </a:lnTo>
                  <a:lnTo>
                    <a:pt x="7392" y="2754"/>
                  </a:lnTo>
                  <a:lnTo>
                    <a:pt x="7404" y="2748"/>
                  </a:lnTo>
                  <a:lnTo>
                    <a:pt x="7422" y="2742"/>
                  </a:lnTo>
                  <a:lnTo>
                    <a:pt x="7440" y="2730"/>
                  </a:lnTo>
                  <a:lnTo>
                    <a:pt x="7452" y="2724"/>
                  </a:lnTo>
                  <a:lnTo>
                    <a:pt x="7464" y="2700"/>
                  </a:lnTo>
                  <a:lnTo>
                    <a:pt x="7464" y="2682"/>
                  </a:lnTo>
                  <a:lnTo>
                    <a:pt x="7470" y="2664"/>
                  </a:lnTo>
                  <a:lnTo>
                    <a:pt x="7470" y="2628"/>
                  </a:lnTo>
                  <a:lnTo>
                    <a:pt x="7494" y="2622"/>
                  </a:lnTo>
                  <a:lnTo>
                    <a:pt x="7494" y="2562"/>
                  </a:lnTo>
                  <a:lnTo>
                    <a:pt x="7500" y="2550"/>
                  </a:lnTo>
                  <a:lnTo>
                    <a:pt x="7506" y="2544"/>
                  </a:lnTo>
                  <a:lnTo>
                    <a:pt x="7518" y="2520"/>
                  </a:lnTo>
                  <a:lnTo>
                    <a:pt x="7518" y="2490"/>
                  </a:lnTo>
                  <a:lnTo>
                    <a:pt x="7524" y="2472"/>
                  </a:lnTo>
                  <a:lnTo>
                    <a:pt x="7524" y="2454"/>
                  </a:lnTo>
                  <a:lnTo>
                    <a:pt x="7518" y="2442"/>
                  </a:lnTo>
                  <a:lnTo>
                    <a:pt x="7518" y="2424"/>
                  </a:lnTo>
                  <a:lnTo>
                    <a:pt x="7512" y="2418"/>
                  </a:lnTo>
                  <a:lnTo>
                    <a:pt x="7512" y="2412"/>
                  </a:lnTo>
                  <a:lnTo>
                    <a:pt x="7518" y="2400"/>
                  </a:lnTo>
                  <a:lnTo>
                    <a:pt x="7524" y="2394"/>
                  </a:lnTo>
                  <a:lnTo>
                    <a:pt x="7524" y="2382"/>
                  </a:lnTo>
                  <a:lnTo>
                    <a:pt x="7530" y="2376"/>
                  </a:lnTo>
                  <a:lnTo>
                    <a:pt x="7530" y="2364"/>
                  </a:lnTo>
                  <a:lnTo>
                    <a:pt x="7524" y="2358"/>
                  </a:lnTo>
                  <a:lnTo>
                    <a:pt x="7518" y="2346"/>
                  </a:lnTo>
                  <a:lnTo>
                    <a:pt x="7524" y="2334"/>
                  </a:lnTo>
                  <a:lnTo>
                    <a:pt x="7530" y="2328"/>
                  </a:lnTo>
                  <a:lnTo>
                    <a:pt x="7536" y="2316"/>
                  </a:lnTo>
                  <a:lnTo>
                    <a:pt x="7536" y="2298"/>
                  </a:lnTo>
                  <a:lnTo>
                    <a:pt x="7530" y="2292"/>
                  </a:lnTo>
                  <a:lnTo>
                    <a:pt x="7530" y="2280"/>
                  </a:lnTo>
                  <a:lnTo>
                    <a:pt x="7518" y="2256"/>
                  </a:lnTo>
                  <a:lnTo>
                    <a:pt x="7512" y="2250"/>
                  </a:lnTo>
                  <a:lnTo>
                    <a:pt x="7512" y="2238"/>
                  </a:lnTo>
                  <a:lnTo>
                    <a:pt x="7506" y="2232"/>
                  </a:lnTo>
                  <a:lnTo>
                    <a:pt x="7506" y="2220"/>
                  </a:lnTo>
                  <a:lnTo>
                    <a:pt x="7500" y="2214"/>
                  </a:lnTo>
                  <a:lnTo>
                    <a:pt x="7500" y="2202"/>
                  </a:lnTo>
                  <a:lnTo>
                    <a:pt x="7494" y="2196"/>
                  </a:lnTo>
                  <a:lnTo>
                    <a:pt x="7482" y="2190"/>
                  </a:lnTo>
                  <a:lnTo>
                    <a:pt x="7476" y="2184"/>
                  </a:lnTo>
                  <a:lnTo>
                    <a:pt x="7482" y="2178"/>
                  </a:lnTo>
                  <a:lnTo>
                    <a:pt x="7476" y="2178"/>
                  </a:lnTo>
                  <a:lnTo>
                    <a:pt x="7470" y="2172"/>
                  </a:lnTo>
                  <a:lnTo>
                    <a:pt x="7458" y="2166"/>
                  </a:lnTo>
                  <a:lnTo>
                    <a:pt x="7446" y="2154"/>
                  </a:lnTo>
                  <a:lnTo>
                    <a:pt x="7440" y="2142"/>
                  </a:lnTo>
                  <a:lnTo>
                    <a:pt x="7434" y="2124"/>
                  </a:lnTo>
                  <a:lnTo>
                    <a:pt x="7434" y="2112"/>
                  </a:lnTo>
                  <a:lnTo>
                    <a:pt x="7428" y="2106"/>
                  </a:lnTo>
                  <a:lnTo>
                    <a:pt x="7428" y="2100"/>
                  </a:lnTo>
                  <a:lnTo>
                    <a:pt x="7416" y="2094"/>
                  </a:lnTo>
                  <a:lnTo>
                    <a:pt x="7416" y="2082"/>
                  </a:lnTo>
                  <a:lnTo>
                    <a:pt x="7422" y="2070"/>
                  </a:lnTo>
                  <a:lnTo>
                    <a:pt x="7422" y="2040"/>
                  </a:lnTo>
                  <a:lnTo>
                    <a:pt x="7410" y="2028"/>
                  </a:lnTo>
                  <a:lnTo>
                    <a:pt x="7404" y="2016"/>
                  </a:lnTo>
                  <a:lnTo>
                    <a:pt x="7398" y="2010"/>
                  </a:lnTo>
                  <a:lnTo>
                    <a:pt x="7380" y="2004"/>
                  </a:lnTo>
                  <a:lnTo>
                    <a:pt x="7380" y="1998"/>
                  </a:lnTo>
                  <a:lnTo>
                    <a:pt x="7374" y="1992"/>
                  </a:lnTo>
                  <a:lnTo>
                    <a:pt x="7368" y="1980"/>
                  </a:lnTo>
                  <a:lnTo>
                    <a:pt x="7356" y="1968"/>
                  </a:lnTo>
                  <a:lnTo>
                    <a:pt x="7344" y="1968"/>
                  </a:lnTo>
                  <a:lnTo>
                    <a:pt x="7332" y="1956"/>
                  </a:lnTo>
                  <a:lnTo>
                    <a:pt x="7326" y="1956"/>
                  </a:lnTo>
                  <a:lnTo>
                    <a:pt x="7308" y="1950"/>
                  </a:lnTo>
                  <a:lnTo>
                    <a:pt x="7302" y="1938"/>
                  </a:lnTo>
                  <a:lnTo>
                    <a:pt x="7308" y="1938"/>
                  </a:lnTo>
                  <a:lnTo>
                    <a:pt x="7314" y="1944"/>
                  </a:lnTo>
                  <a:lnTo>
                    <a:pt x="7326" y="1944"/>
                  </a:lnTo>
                  <a:lnTo>
                    <a:pt x="7332" y="1950"/>
                  </a:lnTo>
                  <a:lnTo>
                    <a:pt x="7344" y="1950"/>
                  </a:lnTo>
                  <a:lnTo>
                    <a:pt x="7350" y="1944"/>
                  </a:lnTo>
                  <a:lnTo>
                    <a:pt x="7350" y="1938"/>
                  </a:lnTo>
                  <a:lnTo>
                    <a:pt x="7344" y="1938"/>
                  </a:lnTo>
                  <a:lnTo>
                    <a:pt x="7332" y="1932"/>
                  </a:lnTo>
                  <a:lnTo>
                    <a:pt x="7326" y="1926"/>
                  </a:lnTo>
                  <a:lnTo>
                    <a:pt x="7320" y="1926"/>
                  </a:lnTo>
                  <a:lnTo>
                    <a:pt x="7242" y="1890"/>
                  </a:lnTo>
                  <a:lnTo>
                    <a:pt x="7236" y="1890"/>
                  </a:lnTo>
                  <a:lnTo>
                    <a:pt x="7230" y="1884"/>
                  </a:lnTo>
                  <a:lnTo>
                    <a:pt x="7218" y="1878"/>
                  </a:lnTo>
                  <a:lnTo>
                    <a:pt x="7206" y="1866"/>
                  </a:lnTo>
                  <a:lnTo>
                    <a:pt x="7194" y="1860"/>
                  </a:lnTo>
                  <a:lnTo>
                    <a:pt x="7188" y="1854"/>
                  </a:lnTo>
                  <a:lnTo>
                    <a:pt x="7170" y="1854"/>
                  </a:lnTo>
                  <a:lnTo>
                    <a:pt x="7164" y="1860"/>
                  </a:lnTo>
                  <a:lnTo>
                    <a:pt x="7152" y="1866"/>
                  </a:lnTo>
                  <a:lnTo>
                    <a:pt x="7116" y="1854"/>
                  </a:lnTo>
                  <a:lnTo>
                    <a:pt x="7152" y="1896"/>
                  </a:lnTo>
                  <a:lnTo>
                    <a:pt x="7146" y="1920"/>
                  </a:lnTo>
                  <a:lnTo>
                    <a:pt x="7134" y="1920"/>
                  </a:lnTo>
                  <a:lnTo>
                    <a:pt x="7134" y="1890"/>
                  </a:lnTo>
                  <a:lnTo>
                    <a:pt x="7116" y="1878"/>
                  </a:lnTo>
                  <a:lnTo>
                    <a:pt x="7116" y="1908"/>
                  </a:lnTo>
                  <a:lnTo>
                    <a:pt x="7068" y="1908"/>
                  </a:lnTo>
                  <a:lnTo>
                    <a:pt x="7074" y="1902"/>
                  </a:lnTo>
                  <a:lnTo>
                    <a:pt x="7074" y="1884"/>
                  </a:lnTo>
                  <a:lnTo>
                    <a:pt x="7068" y="1878"/>
                  </a:lnTo>
                  <a:lnTo>
                    <a:pt x="7044" y="1878"/>
                  </a:lnTo>
                  <a:lnTo>
                    <a:pt x="7038" y="1890"/>
                  </a:lnTo>
                  <a:lnTo>
                    <a:pt x="7014" y="1890"/>
                  </a:lnTo>
                  <a:lnTo>
                    <a:pt x="7002" y="1854"/>
                  </a:lnTo>
                  <a:lnTo>
                    <a:pt x="6996" y="1854"/>
                  </a:lnTo>
                  <a:lnTo>
                    <a:pt x="6984" y="1830"/>
                  </a:lnTo>
                  <a:lnTo>
                    <a:pt x="6912" y="1836"/>
                  </a:lnTo>
                  <a:lnTo>
                    <a:pt x="6906" y="1824"/>
                  </a:lnTo>
                  <a:lnTo>
                    <a:pt x="6882" y="1824"/>
                  </a:lnTo>
                  <a:lnTo>
                    <a:pt x="6870" y="1818"/>
                  </a:lnTo>
                  <a:lnTo>
                    <a:pt x="6864" y="1812"/>
                  </a:lnTo>
                  <a:lnTo>
                    <a:pt x="6864" y="1794"/>
                  </a:lnTo>
                  <a:lnTo>
                    <a:pt x="6876" y="1788"/>
                  </a:lnTo>
                  <a:lnTo>
                    <a:pt x="6888" y="1776"/>
                  </a:lnTo>
                  <a:lnTo>
                    <a:pt x="6900" y="1776"/>
                  </a:lnTo>
                  <a:lnTo>
                    <a:pt x="6900" y="1752"/>
                  </a:lnTo>
                  <a:lnTo>
                    <a:pt x="6906" y="1752"/>
                  </a:lnTo>
                  <a:lnTo>
                    <a:pt x="6918" y="1746"/>
                  </a:lnTo>
                  <a:lnTo>
                    <a:pt x="6930" y="1734"/>
                  </a:lnTo>
                  <a:lnTo>
                    <a:pt x="6930" y="1728"/>
                  </a:lnTo>
                  <a:lnTo>
                    <a:pt x="6936" y="1716"/>
                  </a:lnTo>
                  <a:lnTo>
                    <a:pt x="6936" y="1710"/>
                  </a:lnTo>
                  <a:lnTo>
                    <a:pt x="6942" y="1698"/>
                  </a:lnTo>
                  <a:lnTo>
                    <a:pt x="6930" y="1686"/>
                  </a:lnTo>
                  <a:lnTo>
                    <a:pt x="6942" y="1662"/>
                  </a:lnTo>
                  <a:lnTo>
                    <a:pt x="6930" y="1650"/>
                  </a:lnTo>
                  <a:lnTo>
                    <a:pt x="6948" y="1632"/>
                  </a:lnTo>
                  <a:lnTo>
                    <a:pt x="6972" y="1626"/>
                  </a:lnTo>
                  <a:lnTo>
                    <a:pt x="6960" y="1596"/>
                  </a:lnTo>
                  <a:lnTo>
                    <a:pt x="6984" y="1590"/>
                  </a:lnTo>
                  <a:lnTo>
                    <a:pt x="6960" y="1554"/>
                  </a:lnTo>
                  <a:lnTo>
                    <a:pt x="6990" y="1542"/>
                  </a:lnTo>
                  <a:lnTo>
                    <a:pt x="6990" y="1500"/>
                  </a:lnTo>
                  <a:lnTo>
                    <a:pt x="6996" y="1488"/>
                  </a:lnTo>
                  <a:lnTo>
                    <a:pt x="7002" y="1482"/>
                  </a:lnTo>
                  <a:lnTo>
                    <a:pt x="7020" y="1470"/>
                  </a:lnTo>
                  <a:lnTo>
                    <a:pt x="7032" y="1464"/>
                  </a:lnTo>
                  <a:lnTo>
                    <a:pt x="7050" y="1464"/>
                  </a:lnTo>
                  <a:lnTo>
                    <a:pt x="7068" y="1470"/>
                  </a:lnTo>
                  <a:lnTo>
                    <a:pt x="7188" y="1470"/>
                  </a:lnTo>
                  <a:lnTo>
                    <a:pt x="7206" y="1488"/>
                  </a:lnTo>
                  <a:lnTo>
                    <a:pt x="7224" y="1482"/>
                  </a:lnTo>
                  <a:lnTo>
                    <a:pt x="7218" y="1464"/>
                  </a:lnTo>
                  <a:lnTo>
                    <a:pt x="7290" y="1482"/>
                  </a:lnTo>
                  <a:lnTo>
                    <a:pt x="7320" y="1464"/>
                  </a:lnTo>
                  <a:lnTo>
                    <a:pt x="7350" y="1488"/>
                  </a:lnTo>
                  <a:lnTo>
                    <a:pt x="7356" y="1452"/>
                  </a:lnTo>
                  <a:lnTo>
                    <a:pt x="7434" y="1452"/>
                  </a:lnTo>
                  <a:lnTo>
                    <a:pt x="7446" y="1458"/>
                  </a:lnTo>
                  <a:lnTo>
                    <a:pt x="7452" y="1470"/>
                  </a:lnTo>
                  <a:lnTo>
                    <a:pt x="7458" y="1470"/>
                  </a:lnTo>
                  <a:lnTo>
                    <a:pt x="7464" y="1464"/>
                  </a:lnTo>
                  <a:lnTo>
                    <a:pt x="7476" y="1464"/>
                  </a:lnTo>
                  <a:lnTo>
                    <a:pt x="7482" y="1458"/>
                  </a:lnTo>
                  <a:lnTo>
                    <a:pt x="7494" y="1452"/>
                  </a:lnTo>
                  <a:lnTo>
                    <a:pt x="7518" y="1470"/>
                  </a:lnTo>
                  <a:lnTo>
                    <a:pt x="7560" y="1476"/>
                  </a:lnTo>
                  <a:lnTo>
                    <a:pt x="7506" y="1488"/>
                  </a:lnTo>
                  <a:lnTo>
                    <a:pt x="7506" y="1494"/>
                  </a:lnTo>
                  <a:lnTo>
                    <a:pt x="7512" y="1500"/>
                  </a:lnTo>
                  <a:lnTo>
                    <a:pt x="7524" y="1506"/>
                  </a:lnTo>
                  <a:lnTo>
                    <a:pt x="7530" y="1512"/>
                  </a:lnTo>
                  <a:lnTo>
                    <a:pt x="7542" y="1512"/>
                  </a:lnTo>
                  <a:lnTo>
                    <a:pt x="7548" y="1506"/>
                  </a:lnTo>
                  <a:lnTo>
                    <a:pt x="7560" y="1506"/>
                  </a:lnTo>
                  <a:lnTo>
                    <a:pt x="7572" y="1500"/>
                  </a:lnTo>
                  <a:lnTo>
                    <a:pt x="7578" y="1494"/>
                  </a:lnTo>
                  <a:lnTo>
                    <a:pt x="7584" y="1494"/>
                  </a:lnTo>
                  <a:lnTo>
                    <a:pt x="7614" y="1506"/>
                  </a:lnTo>
                  <a:lnTo>
                    <a:pt x="7638" y="1488"/>
                  </a:lnTo>
                  <a:lnTo>
                    <a:pt x="7644" y="1488"/>
                  </a:lnTo>
                  <a:lnTo>
                    <a:pt x="7650" y="1494"/>
                  </a:lnTo>
                  <a:lnTo>
                    <a:pt x="7686" y="1494"/>
                  </a:lnTo>
                  <a:lnTo>
                    <a:pt x="7692" y="1488"/>
                  </a:lnTo>
                  <a:lnTo>
                    <a:pt x="7692" y="1476"/>
                  </a:lnTo>
                  <a:lnTo>
                    <a:pt x="7728" y="1482"/>
                  </a:lnTo>
                  <a:lnTo>
                    <a:pt x="7680" y="1452"/>
                  </a:lnTo>
                  <a:lnTo>
                    <a:pt x="7650" y="1464"/>
                  </a:lnTo>
                  <a:lnTo>
                    <a:pt x="7644" y="1446"/>
                  </a:lnTo>
                  <a:lnTo>
                    <a:pt x="7638" y="1434"/>
                  </a:lnTo>
                  <a:lnTo>
                    <a:pt x="7632" y="1428"/>
                  </a:lnTo>
                  <a:lnTo>
                    <a:pt x="7626" y="1416"/>
                  </a:lnTo>
                  <a:lnTo>
                    <a:pt x="7626" y="1398"/>
                  </a:lnTo>
                  <a:lnTo>
                    <a:pt x="7650" y="1374"/>
                  </a:lnTo>
                  <a:lnTo>
                    <a:pt x="7644" y="1344"/>
                  </a:lnTo>
                  <a:lnTo>
                    <a:pt x="7662" y="1332"/>
                  </a:lnTo>
                  <a:lnTo>
                    <a:pt x="7650" y="1326"/>
                  </a:lnTo>
                  <a:lnTo>
                    <a:pt x="7638" y="1314"/>
                  </a:lnTo>
                  <a:lnTo>
                    <a:pt x="7638" y="1302"/>
                  </a:lnTo>
                  <a:lnTo>
                    <a:pt x="7644" y="1296"/>
                  </a:lnTo>
                  <a:lnTo>
                    <a:pt x="7662" y="1290"/>
                  </a:lnTo>
                  <a:lnTo>
                    <a:pt x="7698" y="1290"/>
                  </a:lnTo>
                  <a:lnTo>
                    <a:pt x="7710" y="1296"/>
                  </a:lnTo>
                  <a:lnTo>
                    <a:pt x="7728" y="1296"/>
                  </a:lnTo>
                  <a:lnTo>
                    <a:pt x="7746" y="1278"/>
                  </a:lnTo>
                  <a:lnTo>
                    <a:pt x="7782" y="1308"/>
                  </a:lnTo>
                  <a:lnTo>
                    <a:pt x="7806" y="1290"/>
                  </a:lnTo>
                  <a:lnTo>
                    <a:pt x="7812" y="1302"/>
                  </a:lnTo>
                  <a:lnTo>
                    <a:pt x="7818" y="1308"/>
                  </a:lnTo>
                  <a:lnTo>
                    <a:pt x="7830" y="1332"/>
                  </a:lnTo>
                  <a:lnTo>
                    <a:pt x="7830" y="1338"/>
                  </a:lnTo>
                  <a:lnTo>
                    <a:pt x="7836" y="1344"/>
                  </a:lnTo>
                  <a:lnTo>
                    <a:pt x="7878" y="1344"/>
                  </a:lnTo>
                  <a:lnTo>
                    <a:pt x="7878" y="1362"/>
                  </a:lnTo>
                  <a:lnTo>
                    <a:pt x="7884" y="1374"/>
                  </a:lnTo>
                  <a:lnTo>
                    <a:pt x="7890" y="1380"/>
                  </a:lnTo>
                  <a:lnTo>
                    <a:pt x="7896" y="1380"/>
                  </a:lnTo>
                  <a:lnTo>
                    <a:pt x="7914" y="1362"/>
                  </a:lnTo>
                  <a:lnTo>
                    <a:pt x="7932" y="1326"/>
                  </a:lnTo>
                  <a:lnTo>
                    <a:pt x="7938" y="1320"/>
                  </a:lnTo>
                  <a:lnTo>
                    <a:pt x="7938" y="1314"/>
                  </a:lnTo>
                  <a:lnTo>
                    <a:pt x="7962" y="1302"/>
                  </a:lnTo>
                  <a:lnTo>
                    <a:pt x="7992" y="1314"/>
                  </a:lnTo>
                  <a:lnTo>
                    <a:pt x="7986" y="1302"/>
                  </a:lnTo>
                  <a:lnTo>
                    <a:pt x="7962" y="1284"/>
                  </a:lnTo>
                  <a:lnTo>
                    <a:pt x="7956" y="1278"/>
                  </a:lnTo>
                  <a:lnTo>
                    <a:pt x="7932" y="1266"/>
                  </a:lnTo>
                  <a:lnTo>
                    <a:pt x="7926" y="1254"/>
                  </a:lnTo>
                  <a:lnTo>
                    <a:pt x="7914" y="1248"/>
                  </a:lnTo>
                  <a:lnTo>
                    <a:pt x="7908" y="1242"/>
                  </a:lnTo>
                  <a:lnTo>
                    <a:pt x="7908" y="1230"/>
                  </a:lnTo>
                  <a:lnTo>
                    <a:pt x="7962" y="1230"/>
                  </a:lnTo>
                  <a:lnTo>
                    <a:pt x="7992" y="1236"/>
                  </a:lnTo>
                  <a:lnTo>
                    <a:pt x="8052" y="1236"/>
                  </a:lnTo>
                  <a:lnTo>
                    <a:pt x="8052" y="1254"/>
                  </a:lnTo>
                  <a:lnTo>
                    <a:pt x="8040" y="1254"/>
                  </a:lnTo>
                  <a:lnTo>
                    <a:pt x="8028" y="1248"/>
                  </a:lnTo>
                  <a:lnTo>
                    <a:pt x="7992" y="1248"/>
                  </a:lnTo>
                  <a:lnTo>
                    <a:pt x="7992" y="1266"/>
                  </a:lnTo>
                  <a:lnTo>
                    <a:pt x="8016" y="1290"/>
                  </a:lnTo>
                  <a:lnTo>
                    <a:pt x="8028" y="1296"/>
                  </a:lnTo>
                  <a:lnTo>
                    <a:pt x="8034" y="1320"/>
                  </a:lnTo>
                  <a:lnTo>
                    <a:pt x="8064" y="1326"/>
                  </a:lnTo>
                  <a:lnTo>
                    <a:pt x="8058" y="1344"/>
                  </a:lnTo>
                  <a:lnTo>
                    <a:pt x="8076" y="1362"/>
                  </a:lnTo>
                  <a:lnTo>
                    <a:pt x="8046" y="1368"/>
                  </a:lnTo>
                  <a:lnTo>
                    <a:pt x="8040" y="1380"/>
                  </a:lnTo>
                  <a:lnTo>
                    <a:pt x="8022" y="1386"/>
                  </a:lnTo>
                  <a:lnTo>
                    <a:pt x="8028" y="1398"/>
                  </a:lnTo>
                  <a:lnTo>
                    <a:pt x="8028" y="1404"/>
                  </a:lnTo>
                  <a:lnTo>
                    <a:pt x="8034" y="1416"/>
                  </a:lnTo>
                  <a:lnTo>
                    <a:pt x="8034" y="1440"/>
                  </a:lnTo>
                  <a:lnTo>
                    <a:pt x="8028" y="1452"/>
                  </a:lnTo>
                  <a:lnTo>
                    <a:pt x="8016" y="1464"/>
                  </a:lnTo>
                  <a:lnTo>
                    <a:pt x="8004" y="1488"/>
                  </a:lnTo>
                  <a:lnTo>
                    <a:pt x="8004" y="1506"/>
                  </a:lnTo>
                  <a:lnTo>
                    <a:pt x="8010" y="1506"/>
                  </a:lnTo>
                  <a:lnTo>
                    <a:pt x="8016" y="1512"/>
                  </a:lnTo>
                  <a:lnTo>
                    <a:pt x="8022" y="1524"/>
                  </a:lnTo>
                  <a:lnTo>
                    <a:pt x="8016" y="1530"/>
                  </a:lnTo>
                  <a:lnTo>
                    <a:pt x="8010" y="1542"/>
                  </a:lnTo>
                  <a:lnTo>
                    <a:pt x="7986" y="1566"/>
                  </a:lnTo>
                  <a:lnTo>
                    <a:pt x="7974" y="1572"/>
                  </a:lnTo>
                  <a:lnTo>
                    <a:pt x="7968" y="1578"/>
                  </a:lnTo>
                  <a:lnTo>
                    <a:pt x="7962" y="1578"/>
                  </a:lnTo>
                  <a:lnTo>
                    <a:pt x="7962" y="1596"/>
                  </a:lnTo>
                  <a:lnTo>
                    <a:pt x="7944" y="1596"/>
                  </a:lnTo>
                  <a:lnTo>
                    <a:pt x="7950" y="1596"/>
                  </a:lnTo>
                  <a:lnTo>
                    <a:pt x="7956" y="1602"/>
                  </a:lnTo>
                  <a:lnTo>
                    <a:pt x="7968" y="1608"/>
                  </a:lnTo>
                  <a:lnTo>
                    <a:pt x="7980" y="1632"/>
                  </a:lnTo>
                  <a:lnTo>
                    <a:pt x="7974" y="1650"/>
                  </a:lnTo>
                  <a:lnTo>
                    <a:pt x="7974" y="1662"/>
                  </a:lnTo>
                  <a:lnTo>
                    <a:pt x="7968" y="1674"/>
                  </a:lnTo>
                  <a:lnTo>
                    <a:pt x="7968" y="1686"/>
                  </a:lnTo>
                  <a:lnTo>
                    <a:pt x="7974" y="1704"/>
                  </a:lnTo>
                  <a:lnTo>
                    <a:pt x="7992" y="1722"/>
                  </a:lnTo>
                  <a:lnTo>
                    <a:pt x="8016" y="1752"/>
                  </a:lnTo>
                  <a:lnTo>
                    <a:pt x="8046" y="1776"/>
                  </a:lnTo>
                  <a:lnTo>
                    <a:pt x="8070" y="1800"/>
                  </a:lnTo>
                  <a:lnTo>
                    <a:pt x="8082" y="1806"/>
                  </a:lnTo>
                  <a:lnTo>
                    <a:pt x="8142" y="1872"/>
                  </a:lnTo>
                  <a:lnTo>
                    <a:pt x="8154" y="1866"/>
                  </a:lnTo>
                  <a:lnTo>
                    <a:pt x="8238" y="1962"/>
                  </a:lnTo>
                  <a:lnTo>
                    <a:pt x="8286" y="1980"/>
                  </a:lnTo>
                  <a:lnTo>
                    <a:pt x="8310" y="2004"/>
                  </a:lnTo>
                  <a:lnTo>
                    <a:pt x="8316" y="2016"/>
                  </a:lnTo>
                  <a:lnTo>
                    <a:pt x="8328" y="2022"/>
                  </a:lnTo>
                  <a:lnTo>
                    <a:pt x="8334" y="2034"/>
                  </a:lnTo>
                  <a:lnTo>
                    <a:pt x="8388" y="2088"/>
                  </a:lnTo>
                  <a:lnTo>
                    <a:pt x="8406" y="2088"/>
                  </a:lnTo>
                  <a:lnTo>
                    <a:pt x="8406" y="2106"/>
                  </a:lnTo>
                  <a:lnTo>
                    <a:pt x="8418" y="2106"/>
                  </a:lnTo>
                  <a:lnTo>
                    <a:pt x="8430" y="2100"/>
                  </a:lnTo>
                  <a:lnTo>
                    <a:pt x="8436" y="2094"/>
                  </a:lnTo>
                  <a:lnTo>
                    <a:pt x="8442" y="2082"/>
                  </a:lnTo>
                  <a:lnTo>
                    <a:pt x="8442" y="2076"/>
                  </a:lnTo>
                  <a:lnTo>
                    <a:pt x="8430" y="2064"/>
                  </a:lnTo>
                  <a:lnTo>
                    <a:pt x="8436" y="2058"/>
                  </a:lnTo>
                  <a:lnTo>
                    <a:pt x="8442" y="2046"/>
                  </a:lnTo>
                  <a:lnTo>
                    <a:pt x="8448" y="2040"/>
                  </a:lnTo>
                  <a:lnTo>
                    <a:pt x="8448" y="2022"/>
                  </a:lnTo>
                  <a:lnTo>
                    <a:pt x="8430" y="2004"/>
                  </a:lnTo>
                  <a:lnTo>
                    <a:pt x="8418" y="1998"/>
                  </a:lnTo>
                  <a:lnTo>
                    <a:pt x="8406" y="1974"/>
                  </a:lnTo>
                  <a:lnTo>
                    <a:pt x="8406" y="1962"/>
                  </a:lnTo>
                  <a:lnTo>
                    <a:pt x="8412" y="1950"/>
                  </a:lnTo>
                  <a:lnTo>
                    <a:pt x="8430" y="1932"/>
                  </a:lnTo>
                  <a:lnTo>
                    <a:pt x="8442" y="1932"/>
                  </a:lnTo>
                  <a:lnTo>
                    <a:pt x="8454" y="1938"/>
                  </a:lnTo>
                  <a:lnTo>
                    <a:pt x="8460" y="1938"/>
                  </a:lnTo>
                  <a:lnTo>
                    <a:pt x="8466" y="1944"/>
                  </a:lnTo>
                  <a:lnTo>
                    <a:pt x="8472" y="1944"/>
                  </a:lnTo>
                  <a:lnTo>
                    <a:pt x="8466" y="1938"/>
                  </a:lnTo>
                  <a:lnTo>
                    <a:pt x="8460" y="1926"/>
                  </a:lnTo>
                  <a:lnTo>
                    <a:pt x="8448" y="1920"/>
                  </a:lnTo>
                  <a:lnTo>
                    <a:pt x="8442" y="1908"/>
                  </a:lnTo>
                  <a:lnTo>
                    <a:pt x="8424" y="1890"/>
                  </a:lnTo>
                  <a:lnTo>
                    <a:pt x="8412" y="1890"/>
                  </a:lnTo>
                  <a:lnTo>
                    <a:pt x="8406" y="1884"/>
                  </a:lnTo>
                  <a:lnTo>
                    <a:pt x="8400" y="1872"/>
                  </a:lnTo>
                  <a:lnTo>
                    <a:pt x="8400" y="1860"/>
                  </a:lnTo>
                  <a:lnTo>
                    <a:pt x="8406" y="1848"/>
                  </a:lnTo>
                  <a:lnTo>
                    <a:pt x="8412" y="1842"/>
                  </a:lnTo>
                  <a:lnTo>
                    <a:pt x="8424" y="1836"/>
                  </a:lnTo>
                  <a:lnTo>
                    <a:pt x="8430" y="1830"/>
                  </a:lnTo>
                  <a:lnTo>
                    <a:pt x="8442" y="1836"/>
                  </a:lnTo>
                  <a:lnTo>
                    <a:pt x="8466" y="1836"/>
                  </a:lnTo>
                  <a:lnTo>
                    <a:pt x="8472" y="1830"/>
                  </a:lnTo>
                  <a:lnTo>
                    <a:pt x="8472" y="1812"/>
                  </a:lnTo>
                  <a:lnTo>
                    <a:pt x="8454" y="1794"/>
                  </a:lnTo>
                  <a:lnTo>
                    <a:pt x="8436" y="1788"/>
                  </a:lnTo>
                  <a:lnTo>
                    <a:pt x="8424" y="1782"/>
                  </a:lnTo>
                  <a:lnTo>
                    <a:pt x="8406" y="1770"/>
                  </a:lnTo>
                  <a:lnTo>
                    <a:pt x="8394" y="1758"/>
                  </a:lnTo>
                  <a:lnTo>
                    <a:pt x="8388" y="1740"/>
                  </a:lnTo>
                  <a:lnTo>
                    <a:pt x="8376" y="1716"/>
                  </a:lnTo>
                  <a:lnTo>
                    <a:pt x="8376" y="1704"/>
                  </a:lnTo>
                  <a:lnTo>
                    <a:pt x="8370" y="1698"/>
                  </a:lnTo>
                  <a:lnTo>
                    <a:pt x="8370" y="1692"/>
                  </a:lnTo>
                  <a:lnTo>
                    <a:pt x="8382" y="1686"/>
                  </a:lnTo>
                  <a:lnTo>
                    <a:pt x="8406" y="1710"/>
                  </a:lnTo>
                  <a:lnTo>
                    <a:pt x="8418" y="1716"/>
                  </a:lnTo>
                  <a:lnTo>
                    <a:pt x="8430" y="1716"/>
                  </a:lnTo>
                  <a:lnTo>
                    <a:pt x="8430" y="1710"/>
                  </a:lnTo>
                  <a:lnTo>
                    <a:pt x="8424" y="1704"/>
                  </a:lnTo>
                  <a:lnTo>
                    <a:pt x="8418" y="1692"/>
                  </a:lnTo>
                  <a:lnTo>
                    <a:pt x="8412" y="1686"/>
                  </a:lnTo>
                  <a:lnTo>
                    <a:pt x="8406" y="1674"/>
                  </a:lnTo>
                  <a:lnTo>
                    <a:pt x="8400" y="1668"/>
                  </a:lnTo>
                  <a:lnTo>
                    <a:pt x="8364" y="1668"/>
                  </a:lnTo>
                  <a:lnTo>
                    <a:pt x="8316" y="1626"/>
                  </a:lnTo>
                  <a:lnTo>
                    <a:pt x="8316" y="1596"/>
                  </a:lnTo>
                  <a:lnTo>
                    <a:pt x="8310" y="1590"/>
                  </a:lnTo>
                  <a:lnTo>
                    <a:pt x="8298" y="1584"/>
                  </a:lnTo>
                  <a:lnTo>
                    <a:pt x="8280" y="1578"/>
                  </a:lnTo>
                  <a:lnTo>
                    <a:pt x="8268" y="1572"/>
                  </a:lnTo>
                  <a:lnTo>
                    <a:pt x="8256" y="1572"/>
                  </a:lnTo>
                  <a:lnTo>
                    <a:pt x="8256" y="1590"/>
                  </a:lnTo>
                  <a:lnTo>
                    <a:pt x="8250" y="1590"/>
                  </a:lnTo>
                  <a:lnTo>
                    <a:pt x="8244" y="1584"/>
                  </a:lnTo>
                  <a:lnTo>
                    <a:pt x="8232" y="1584"/>
                  </a:lnTo>
                  <a:lnTo>
                    <a:pt x="8214" y="1572"/>
                  </a:lnTo>
                  <a:lnTo>
                    <a:pt x="8202" y="1566"/>
                  </a:lnTo>
                  <a:lnTo>
                    <a:pt x="8196" y="1560"/>
                  </a:lnTo>
                  <a:lnTo>
                    <a:pt x="8190" y="1548"/>
                  </a:lnTo>
                  <a:lnTo>
                    <a:pt x="8190" y="1536"/>
                  </a:lnTo>
                  <a:lnTo>
                    <a:pt x="8196" y="1524"/>
                  </a:lnTo>
                  <a:lnTo>
                    <a:pt x="8196" y="1500"/>
                  </a:lnTo>
                  <a:lnTo>
                    <a:pt x="8184" y="1476"/>
                  </a:lnTo>
                  <a:lnTo>
                    <a:pt x="8166" y="1458"/>
                  </a:lnTo>
                  <a:lnTo>
                    <a:pt x="8154" y="1452"/>
                  </a:lnTo>
                  <a:lnTo>
                    <a:pt x="8154" y="1434"/>
                  </a:lnTo>
                  <a:lnTo>
                    <a:pt x="8160" y="1428"/>
                  </a:lnTo>
                  <a:lnTo>
                    <a:pt x="8172" y="1428"/>
                  </a:lnTo>
                  <a:lnTo>
                    <a:pt x="8184" y="1434"/>
                  </a:lnTo>
                  <a:lnTo>
                    <a:pt x="8196" y="1416"/>
                  </a:lnTo>
                  <a:lnTo>
                    <a:pt x="8232" y="1446"/>
                  </a:lnTo>
                  <a:lnTo>
                    <a:pt x="8238" y="1440"/>
                  </a:lnTo>
                  <a:lnTo>
                    <a:pt x="8226" y="1428"/>
                  </a:lnTo>
                  <a:lnTo>
                    <a:pt x="8226" y="1422"/>
                  </a:lnTo>
                  <a:lnTo>
                    <a:pt x="8232" y="1416"/>
                  </a:lnTo>
                  <a:lnTo>
                    <a:pt x="8232" y="1404"/>
                  </a:lnTo>
                  <a:lnTo>
                    <a:pt x="8238" y="1392"/>
                  </a:lnTo>
                  <a:lnTo>
                    <a:pt x="8250" y="1386"/>
                  </a:lnTo>
                  <a:lnTo>
                    <a:pt x="8256" y="1386"/>
                  </a:lnTo>
                  <a:lnTo>
                    <a:pt x="8274" y="1404"/>
                  </a:lnTo>
                  <a:lnTo>
                    <a:pt x="8280" y="1416"/>
                  </a:lnTo>
                  <a:lnTo>
                    <a:pt x="8292" y="1428"/>
                  </a:lnTo>
                  <a:lnTo>
                    <a:pt x="8304" y="1434"/>
                  </a:lnTo>
                  <a:lnTo>
                    <a:pt x="8310" y="1446"/>
                  </a:lnTo>
                  <a:lnTo>
                    <a:pt x="8322" y="1398"/>
                  </a:lnTo>
                  <a:lnTo>
                    <a:pt x="8334" y="1398"/>
                  </a:lnTo>
                  <a:lnTo>
                    <a:pt x="8364" y="1392"/>
                  </a:lnTo>
                  <a:lnTo>
                    <a:pt x="8400" y="1386"/>
                  </a:lnTo>
                  <a:lnTo>
                    <a:pt x="8430" y="1386"/>
                  </a:lnTo>
                  <a:lnTo>
                    <a:pt x="8478" y="1410"/>
                  </a:lnTo>
                  <a:lnTo>
                    <a:pt x="8484" y="1416"/>
                  </a:lnTo>
                  <a:lnTo>
                    <a:pt x="8490" y="1416"/>
                  </a:lnTo>
                  <a:lnTo>
                    <a:pt x="8532" y="1434"/>
                  </a:lnTo>
                  <a:lnTo>
                    <a:pt x="8502" y="1374"/>
                  </a:lnTo>
                  <a:lnTo>
                    <a:pt x="8526" y="1374"/>
                  </a:lnTo>
                  <a:lnTo>
                    <a:pt x="8538" y="1368"/>
                  </a:lnTo>
                  <a:lnTo>
                    <a:pt x="8550" y="1356"/>
                  </a:lnTo>
                  <a:lnTo>
                    <a:pt x="8550" y="1332"/>
                  </a:lnTo>
                  <a:lnTo>
                    <a:pt x="8544" y="1326"/>
                  </a:lnTo>
                  <a:lnTo>
                    <a:pt x="8538" y="1314"/>
                  </a:lnTo>
                  <a:lnTo>
                    <a:pt x="8562" y="1314"/>
                  </a:lnTo>
                  <a:lnTo>
                    <a:pt x="8562" y="1290"/>
                  </a:lnTo>
                  <a:lnTo>
                    <a:pt x="8574" y="1290"/>
                  </a:lnTo>
                  <a:lnTo>
                    <a:pt x="8586" y="1296"/>
                  </a:lnTo>
                  <a:lnTo>
                    <a:pt x="8616" y="1296"/>
                  </a:lnTo>
                  <a:lnTo>
                    <a:pt x="8628" y="1290"/>
                  </a:lnTo>
                  <a:lnTo>
                    <a:pt x="8634" y="1284"/>
                  </a:lnTo>
                  <a:lnTo>
                    <a:pt x="8640" y="1272"/>
                  </a:lnTo>
                  <a:lnTo>
                    <a:pt x="8652" y="1260"/>
                  </a:lnTo>
                  <a:lnTo>
                    <a:pt x="8658" y="1248"/>
                  </a:lnTo>
                  <a:lnTo>
                    <a:pt x="8664" y="1242"/>
                  </a:lnTo>
                  <a:lnTo>
                    <a:pt x="8670" y="1242"/>
                  </a:lnTo>
                  <a:lnTo>
                    <a:pt x="8652" y="1218"/>
                  </a:lnTo>
                  <a:lnTo>
                    <a:pt x="8682" y="1218"/>
                  </a:lnTo>
                  <a:lnTo>
                    <a:pt x="8688" y="1236"/>
                  </a:lnTo>
                  <a:lnTo>
                    <a:pt x="8748" y="1242"/>
                  </a:lnTo>
                  <a:lnTo>
                    <a:pt x="8760" y="1242"/>
                  </a:lnTo>
                  <a:lnTo>
                    <a:pt x="8772" y="1248"/>
                  </a:lnTo>
                  <a:lnTo>
                    <a:pt x="8808" y="1248"/>
                  </a:lnTo>
                  <a:lnTo>
                    <a:pt x="8808" y="1230"/>
                  </a:lnTo>
                  <a:lnTo>
                    <a:pt x="8802" y="1218"/>
                  </a:lnTo>
                  <a:lnTo>
                    <a:pt x="8766" y="1218"/>
                  </a:lnTo>
                  <a:lnTo>
                    <a:pt x="8760" y="1194"/>
                  </a:lnTo>
                  <a:lnTo>
                    <a:pt x="8754" y="1194"/>
                  </a:lnTo>
                  <a:lnTo>
                    <a:pt x="8748" y="1188"/>
                  </a:lnTo>
                  <a:lnTo>
                    <a:pt x="8736" y="1188"/>
                  </a:lnTo>
                  <a:lnTo>
                    <a:pt x="8712" y="1176"/>
                  </a:lnTo>
                  <a:lnTo>
                    <a:pt x="8700" y="1176"/>
                  </a:lnTo>
                  <a:lnTo>
                    <a:pt x="8688" y="1170"/>
                  </a:lnTo>
                  <a:lnTo>
                    <a:pt x="8658" y="1170"/>
                  </a:lnTo>
                  <a:lnTo>
                    <a:pt x="8664" y="1152"/>
                  </a:lnTo>
                  <a:lnTo>
                    <a:pt x="8592" y="1104"/>
                  </a:lnTo>
                  <a:lnTo>
                    <a:pt x="8574" y="1122"/>
                  </a:lnTo>
                  <a:lnTo>
                    <a:pt x="8568" y="1122"/>
                  </a:lnTo>
                  <a:lnTo>
                    <a:pt x="8562" y="1116"/>
                  </a:lnTo>
                  <a:lnTo>
                    <a:pt x="8550" y="1116"/>
                  </a:lnTo>
                  <a:lnTo>
                    <a:pt x="8538" y="1110"/>
                  </a:lnTo>
                  <a:lnTo>
                    <a:pt x="8532" y="1110"/>
                  </a:lnTo>
                  <a:lnTo>
                    <a:pt x="8520" y="1104"/>
                  </a:lnTo>
                  <a:lnTo>
                    <a:pt x="8508" y="1092"/>
                  </a:lnTo>
                  <a:lnTo>
                    <a:pt x="8502" y="1092"/>
                  </a:lnTo>
                  <a:lnTo>
                    <a:pt x="8466" y="1098"/>
                  </a:lnTo>
                  <a:lnTo>
                    <a:pt x="8442" y="1092"/>
                  </a:lnTo>
                  <a:lnTo>
                    <a:pt x="8430" y="1086"/>
                  </a:lnTo>
                  <a:lnTo>
                    <a:pt x="8412" y="1068"/>
                  </a:lnTo>
                  <a:lnTo>
                    <a:pt x="8406" y="1068"/>
                  </a:lnTo>
                  <a:lnTo>
                    <a:pt x="8412" y="1062"/>
                  </a:lnTo>
                  <a:lnTo>
                    <a:pt x="8436" y="1062"/>
                  </a:lnTo>
                  <a:lnTo>
                    <a:pt x="8460" y="1074"/>
                  </a:lnTo>
                  <a:lnTo>
                    <a:pt x="8478" y="1074"/>
                  </a:lnTo>
                  <a:lnTo>
                    <a:pt x="8496" y="1080"/>
                  </a:lnTo>
                  <a:lnTo>
                    <a:pt x="8514" y="1080"/>
                  </a:lnTo>
                  <a:lnTo>
                    <a:pt x="8526" y="1086"/>
                  </a:lnTo>
                  <a:lnTo>
                    <a:pt x="8544" y="1086"/>
                  </a:lnTo>
                  <a:lnTo>
                    <a:pt x="8550" y="1080"/>
                  </a:lnTo>
                  <a:lnTo>
                    <a:pt x="8562" y="1080"/>
                  </a:lnTo>
                  <a:lnTo>
                    <a:pt x="8580" y="1074"/>
                  </a:lnTo>
                  <a:lnTo>
                    <a:pt x="8604" y="1062"/>
                  </a:lnTo>
                  <a:lnTo>
                    <a:pt x="8616" y="1050"/>
                  </a:lnTo>
                  <a:lnTo>
                    <a:pt x="8604" y="1038"/>
                  </a:lnTo>
                  <a:lnTo>
                    <a:pt x="8592" y="1032"/>
                  </a:lnTo>
                  <a:lnTo>
                    <a:pt x="8586" y="1026"/>
                  </a:lnTo>
                  <a:lnTo>
                    <a:pt x="8574" y="1020"/>
                  </a:lnTo>
                  <a:lnTo>
                    <a:pt x="8568" y="1014"/>
                  </a:lnTo>
                  <a:lnTo>
                    <a:pt x="8562" y="1014"/>
                  </a:lnTo>
                  <a:lnTo>
                    <a:pt x="8556" y="1008"/>
                  </a:lnTo>
                  <a:lnTo>
                    <a:pt x="8520" y="990"/>
                  </a:lnTo>
                  <a:lnTo>
                    <a:pt x="8508" y="978"/>
                  </a:lnTo>
                  <a:lnTo>
                    <a:pt x="8514" y="972"/>
                  </a:lnTo>
                  <a:lnTo>
                    <a:pt x="8538" y="972"/>
                  </a:lnTo>
                  <a:lnTo>
                    <a:pt x="8556" y="978"/>
                  </a:lnTo>
                  <a:lnTo>
                    <a:pt x="8562" y="984"/>
                  </a:lnTo>
                  <a:lnTo>
                    <a:pt x="8574" y="990"/>
                  </a:lnTo>
                  <a:lnTo>
                    <a:pt x="8580" y="990"/>
                  </a:lnTo>
                  <a:lnTo>
                    <a:pt x="8586" y="996"/>
                  </a:lnTo>
                  <a:lnTo>
                    <a:pt x="8610" y="1008"/>
                  </a:lnTo>
                  <a:lnTo>
                    <a:pt x="8628" y="1020"/>
                  </a:lnTo>
                  <a:lnTo>
                    <a:pt x="8652" y="1032"/>
                  </a:lnTo>
                  <a:lnTo>
                    <a:pt x="8664" y="1032"/>
                  </a:lnTo>
                  <a:lnTo>
                    <a:pt x="8676" y="1026"/>
                  </a:lnTo>
                  <a:lnTo>
                    <a:pt x="8682" y="1026"/>
                  </a:lnTo>
                  <a:lnTo>
                    <a:pt x="8688" y="1020"/>
                  </a:lnTo>
                  <a:lnTo>
                    <a:pt x="8730" y="1020"/>
                  </a:lnTo>
                  <a:lnTo>
                    <a:pt x="8754" y="1026"/>
                  </a:lnTo>
                  <a:lnTo>
                    <a:pt x="8808" y="1044"/>
                  </a:lnTo>
                  <a:lnTo>
                    <a:pt x="8850" y="1062"/>
                  </a:lnTo>
                  <a:lnTo>
                    <a:pt x="8880" y="1068"/>
                  </a:lnTo>
                  <a:lnTo>
                    <a:pt x="8886" y="1074"/>
                  </a:lnTo>
                  <a:lnTo>
                    <a:pt x="8898" y="1074"/>
                  </a:lnTo>
                  <a:lnTo>
                    <a:pt x="8934" y="1086"/>
                  </a:lnTo>
                  <a:lnTo>
                    <a:pt x="8946" y="1086"/>
                  </a:lnTo>
                  <a:lnTo>
                    <a:pt x="8952" y="1092"/>
                  </a:lnTo>
                  <a:lnTo>
                    <a:pt x="8958" y="1092"/>
                  </a:lnTo>
                  <a:lnTo>
                    <a:pt x="8970" y="1098"/>
                  </a:lnTo>
                  <a:lnTo>
                    <a:pt x="8976" y="1104"/>
                  </a:lnTo>
                  <a:lnTo>
                    <a:pt x="8988" y="1110"/>
                  </a:lnTo>
                  <a:lnTo>
                    <a:pt x="9000" y="1110"/>
                  </a:lnTo>
                  <a:lnTo>
                    <a:pt x="9018" y="1116"/>
                  </a:lnTo>
                  <a:lnTo>
                    <a:pt x="9024" y="1122"/>
                  </a:lnTo>
                  <a:lnTo>
                    <a:pt x="9042" y="1122"/>
                  </a:lnTo>
                  <a:lnTo>
                    <a:pt x="9042" y="1116"/>
                  </a:lnTo>
                  <a:lnTo>
                    <a:pt x="9036" y="1098"/>
                  </a:lnTo>
                  <a:lnTo>
                    <a:pt x="9012" y="1074"/>
                  </a:lnTo>
                  <a:lnTo>
                    <a:pt x="9006" y="1074"/>
                  </a:lnTo>
                  <a:lnTo>
                    <a:pt x="9024" y="1056"/>
                  </a:lnTo>
                  <a:lnTo>
                    <a:pt x="8976" y="1038"/>
                  </a:lnTo>
                  <a:lnTo>
                    <a:pt x="8988" y="1032"/>
                  </a:lnTo>
                  <a:lnTo>
                    <a:pt x="8940" y="1008"/>
                  </a:lnTo>
                  <a:lnTo>
                    <a:pt x="8994" y="1020"/>
                  </a:lnTo>
                  <a:lnTo>
                    <a:pt x="8988" y="996"/>
                  </a:lnTo>
                  <a:lnTo>
                    <a:pt x="9000" y="996"/>
                  </a:lnTo>
                  <a:lnTo>
                    <a:pt x="9012" y="1002"/>
                  </a:lnTo>
                  <a:lnTo>
                    <a:pt x="9048" y="1002"/>
                  </a:lnTo>
                  <a:lnTo>
                    <a:pt x="9048" y="996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93" name="Romania" descr="© INSCALE GmbH, 05.05.2010&#10;http://www.presentationload.com/">
              <a:extLst>
                <a:ext uri="{FF2B5EF4-FFF2-40B4-BE49-F238E27FC236}">
                  <a16:creationId xmlns:a16="http://schemas.microsoft.com/office/drawing/2014/main" id="{3FBD9FE8-014F-4E8A-84BA-127B527E533D}"/>
                </a:ext>
              </a:extLst>
            </p:cNvPr>
            <p:cNvSpPr>
              <a:spLocks/>
            </p:cNvSpPr>
            <p:nvPr/>
          </p:nvSpPr>
          <p:spPr bwMode="gray">
            <a:xfrm>
              <a:off x="6150180" y="2779830"/>
              <a:ext cx="272986" cy="165150"/>
            </a:xfrm>
            <a:custGeom>
              <a:avLst/>
              <a:gdLst>
                <a:gd name="T0" fmla="*/ 2147483647 w 612"/>
                <a:gd name="T1" fmla="*/ 2147483647 h 366"/>
                <a:gd name="T2" fmla="*/ 2147483647 w 612"/>
                <a:gd name="T3" fmla="*/ 2147483647 h 366"/>
                <a:gd name="T4" fmla="*/ 2147483647 w 612"/>
                <a:gd name="T5" fmla="*/ 2147483647 h 366"/>
                <a:gd name="T6" fmla="*/ 2147483647 w 612"/>
                <a:gd name="T7" fmla="*/ 2147483647 h 366"/>
                <a:gd name="T8" fmla="*/ 2147483647 w 612"/>
                <a:gd name="T9" fmla="*/ 2147483647 h 366"/>
                <a:gd name="T10" fmla="*/ 2147483647 w 612"/>
                <a:gd name="T11" fmla="*/ 2147483647 h 366"/>
                <a:gd name="T12" fmla="*/ 2147483647 w 612"/>
                <a:gd name="T13" fmla="*/ 2147483647 h 366"/>
                <a:gd name="T14" fmla="*/ 2147483647 w 612"/>
                <a:gd name="T15" fmla="*/ 2147483647 h 366"/>
                <a:gd name="T16" fmla="*/ 2147483647 w 612"/>
                <a:gd name="T17" fmla="*/ 2147483647 h 366"/>
                <a:gd name="T18" fmla="*/ 2147483647 w 612"/>
                <a:gd name="T19" fmla="*/ 2147483647 h 366"/>
                <a:gd name="T20" fmla="*/ 2147483647 w 612"/>
                <a:gd name="T21" fmla="*/ 2147483647 h 366"/>
                <a:gd name="T22" fmla="*/ 2147483647 w 612"/>
                <a:gd name="T23" fmla="*/ 2147483647 h 366"/>
                <a:gd name="T24" fmla="*/ 2147483647 w 612"/>
                <a:gd name="T25" fmla="*/ 2147483647 h 366"/>
                <a:gd name="T26" fmla="*/ 2147483647 w 612"/>
                <a:gd name="T27" fmla="*/ 0 h 366"/>
                <a:gd name="T28" fmla="*/ 2147483647 w 612"/>
                <a:gd name="T29" fmla="*/ 2147483647 h 366"/>
                <a:gd name="T30" fmla="*/ 2147483647 w 612"/>
                <a:gd name="T31" fmla="*/ 2147483647 h 366"/>
                <a:gd name="T32" fmla="*/ 2147483647 w 612"/>
                <a:gd name="T33" fmla="*/ 2147483647 h 366"/>
                <a:gd name="T34" fmla="*/ 2147483647 w 612"/>
                <a:gd name="T35" fmla="*/ 2147483647 h 366"/>
                <a:gd name="T36" fmla="*/ 2147483647 w 612"/>
                <a:gd name="T37" fmla="*/ 2147483647 h 366"/>
                <a:gd name="T38" fmla="*/ 2147483647 w 612"/>
                <a:gd name="T39" fmla="*/ 2147483647 h 366"/>
                <a:gd name="T40" fmla="*/ 2147483647 w 612"/>
                <a:gd name="T41" fmla="*/ 2147483647 h 366"/>
                <a:gd name="T42" fmla="*/ 2147483647 w 612"/>
                <a:gd name="T43" fmla="*/ 2147483647 h 366"/>
                <a:gd name="T44" fmla="*/ 2147483647 w 612"/>
                <a:gd name="T45" fmla="*/ 2147483647 h 366"/>
                <a:gd name="T46" fmla="*/ 2147483647 w 612"/>
                <a:gd name="T47" fmla="*/ 2147483647 h 366"/>
                <a:gd name="T48" fmla="*/ 0 w 612"/>
                <a:gd name="T49" fmla="*/ 2147483647 h 366"/>
                <a:gd name="T50" fmla="*/ 2147483647 w 612"/>
                <a:gd name="T51" fmla="*/ 2147483647 h 366"/>
                <a:gd name="T52" fmla="*/ 2147483647 w 612"/>
                <a:gd name="T53" fmla="*/ 2147483647 h 366"/>
                <a:gd name="T54" fmla="*/ 2147483647 w 612"/>
                <a:gd name="T55" fmla="*/ 2147483647 h 366"/>
                <a:gd name="T56" fmla="*/ 2147483647 w 612"/>
                <a:gd name="T57" fmla="*/ 2147483647 h 366"/>
                <a:gd name="T58" fmla="*/ 2147483647 w 612"/>
                <a:gd name="T59" fmla="*/ 2147483647 h 366"/>
                <a:gd name="T60" fmla="*/ 2147483647 w 612"/>
                <a:gd name="T61" fmla="*/ 2147483647 h 366"/>
                <a:gd name="T62" fmla="*/ 2147483647 w 612"/>
                <a:gd name="T63" fmla="*/ 2147483647 h 366"/>
                <a:gd name="T64" fmla="*/ 2147483647 w 612"/>
                <a:gd name="T65" fmla="*/ 2147483647 h 366"/>
                <a:gd name="T66" fmla="*/ 2147483647 w 612"/>
                <a:gd name="T67" fmla="*/ 2147483647 h 366"/>
                <a:gd name="T68" fmla="*/ 2147483647 w 612"/>
                <a:gd name="T69" fmla="*/ 2147483647 h 366"/>
                <a:gd name="T70" fmla="*/ 2147483647 w 612"/>
                <a:gd name="T71" fmla="*/ 2147483647 h 366"/>
                <a:gd name="T72" fmla="*/ 2147483647 w 612"/>
                <a:gd name="T73" fmla="*/ 2147483647 h 366"/>
                <a:gd name="T74" fmla="*/ 2147483647 w 612"/>
                <a:gd name="T75" fmla="*/ 2147483647 h 366"/>
                <a:gd name="T76" fmla="*/ 2147483647 w 612"/>
                <a:gd name="T77" fmla="*/ 2147483647 h 366"/>
                <a:gd name="T78" fmla="*/ 2147483647 w 612"/>
                <a:gd name="T79" fmla="*/ 2147483647 h 366"/>
                <a:gd name="T80" fmla="*/ 2147483647 w 612"/>
                <a:gd name="T81" fmla="*/ 2147483647 h 366"/>
                <a:gd name="T82" fmla="*/ 2147483647 w 612"/>
                <a:gd name="T83" fmla="*/ 2147483647 h 366"/>
                <a:gd name="T84" fmla="*/ 2147483647 w 612"/>
                <a:gd name="T85" fmla="*/ 2147483647 h 36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612"/>
                <a:gd name="T130" fmla="*/ 0 h 366"/>
                <a:gd name="T131" fmla="*/ 612 w 612"/>
                <a:gd name="T132" fmla="*/ 366 h 36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612" h="366">
                  <a:moveTo>
                    <a:pt x="516" y="354"/>
                  </a:moveTo>
                  <a:lnTo>
                    <a:pt x="522" y="360"/>
                  </a:lnTo>
                  <a:lnTo>
                    <a:pt x="540" y="360"/>
                  </a:lnTo>
                  <a:lnTo>
                    <a:pt x="540" y="318"/>
                  </a:lnTo>
                  <a:lnTo>
                    <a:pt x="546" y="312"/>
                  </a:lnTo>
                  <a:lnTo>
                    <a:pt x="558" y="294"/>
                  </a:lnTo>
                  <a:lnTo>
                    <a:pt x="564" y="282"/>
                  </a:lnTo>
                  <a:lnTo>
                    <a:pt x="570" y="276"/>
                  </a:lnTo>
                  <a:lnTo>
                    <a:pt x="606" y="276"/>
                  </a:lnTo>
                  <a:lnTo>
                    <a:pt x="612" y="270"/>
                  </a:lnTo>
                  <a:lnTo>
                    <a:pt x="612" y="258"/>
                  </a:lnTo>
                  <a:lnTo>
                    <a:pt x="600" y="222"/>
                  </a:lnTo>
                  <a:lnTo>
                    <a:pt x="600" y="216"/>
                  </a:lnTo>
                  <a:lnTo>
                    <a:pt x="594" y="216"/>
                  </a:lnTo>
                  <a:lnTo>
                    <a:pt x="588" y="222"/>
                  </a:lnTo>
                  <a:lnTo>
                    <a:pt x="570" y="222"/>
                  </a:lnTo>
                  <a:lnTo>
                    <a:pt x="564" y="228"/>
                  </a:lnTo>
                  <a:lnTo>
                    <a:pt x="558" y="228"/>
                  </a:lnTo>
                  <a:lnTo>
                    <a:pt x="552" y="234"/>
                  </a:lnTo>
                  <a:lnTo>
                    <a:pt x="522" y="234"/>
                  </a:lnTo>
                  <a:lnTo>
                    <a:pt x="510" y="222"/>
                  </a:lnTo>
                  <a:lnTo>
                    <a:pt x="510" y="198"/>
                  </a:lnTo>
                  <a:lnTo>
                    <a:pt x="504" y="192"/>
                  </a:lnTo>
                  <a:lnTo>
                    <a:pt x="498" y="180"/>
                  </a:lnTo>
                  <a:lnTo>
                    <a:pt x="498" y="168"/>
                  </a:lnTo>
                  <a:lnTo>
                    <a:pt x="504" y="162"/>
                  </a:lnTo>
                  <a:lnTo>
                    <a:pt x="504" y="150"/>
                  </a:lnTo>
                  <a:lnTo>
                    <a:pt x="510" y="144"/>
                  </a:lnTo>
                  <a:lnTo>
                    <a:pt x="504" y="144"/>
                  </a:lnTo>
                  <a:lnTo>
                    <a:pt x="504" y="102"/>
                  </a:lnTo>
                  <a:lnTo>
                    <a:pt x="498" y="96"/>
                  </a:lnTo>
                  <a:lnTo>
                    <a:pt x="480" y="96"/>
                  </a:lnTo>
                  <a:lnTo>
                    <a:pt x="474" y="78"/>
                  </a:lnTo>
                  <a:lnTo>
                    <a:pt x="462" y="78"/>
                  </a:lnTo>
                  <a:lnTo>
                    <a:pt x="456" y="54"/>
                  </a:lnTo>
                  <a:lnTo>
                    <a:pt x="432" y="42"/>
                  </a:lnTo>
                  <a:lnTo>
                    <a:pt x="432" y="30"/>
                  </a:lnTo>
                  <a:lnTo>
                    <a:pt x="426" y="24"/>
                  </a:lnTo>
                  <a:lnTo>
                    <a:pt x="420" y="12"/>
                  </a:lnTo>
                  <a:lnTo>
                    <a:pt x="414" y="6"/>
                  </a:lnTo>
                  <a:lnTo>
                    <a:pt x="396" y="0"/>
                  </a:lnTo>
                  <a:lnTo>
                    <a:pt x="384" y="0"/>
                  </a:lnTo>
                  <a:lnTo>
                    <a:pt x="378" y="6"/>
                  </a:lnTo>
                  <a:lnTo>
                    <a:pt x="378" y="12"/>
                  </a:lnTo>
                  <a:lnTo>
                    <a:pt x="366" y="24"/>
                  </a:lnTo>
                  <a:lnTo>
                    <a:pt x="348" y="24"/>
                  </a:lnTo>
                  <a:lnTo>
                    <a:pt x="342" y="18"/>
                  </a:lnTo>
                  <a:lnTo>
                    <a:pt x="336" y="30"/>
                  </a:lnTo>
                  <a:lnTo>
                    <a:pt x="312" y="24"/>
                  </a:lnTo>
                  <a:lnTo>
                    <a:pt x="312" y="30"/>
                  </a:lnTo>
                  <a:lnTo>
                    <a:pt x="300" y="42"/>
                  </a:lnTo>
                  <a:lnTo>
                    <a:pt x="288" y="42"/>
                  </a:lnTo>
                  <a:lnTo>
                    <a:pt x="264" y="18"/>
                  </a:lnTo>
                  <a:lnTo>
                    <a:pt x="258" y="18"/>
                  </a:lnTo>
                  <a:lnTo>
                    <a:pt x="246" y="24"/>
                  </a:lnTo>
                  <a:lnTo>
                    <a:pt x="240" y="24"/>
                  </a:lnTo>
                  <a:lnTo>
                    <a:pt x="228" y="30"/>
                  </a:lnTo>
                  <a:lnTo>
                    <a:pt x="222" y="24"/>
                  </a:lnTo>
                  <a:lnTo>
                    <a:pt x="198" y="24"/>
                  </a:lnTo>
                  <a:lnTo>
                    <a:pt x="192" y="18"/>
                  </a:lnTo>
                  <a:lnTo>
                    <a:pt x="168" y="18"/>
                  </a:lnTo>
                  <a:lnTo>
                    <a:pt x="150" y="36"/>
                  </a:lnTo>
                  <a:lnTo>
                    <a:pt x="120" y="36"/>
                  </a:lnTo>
                  <a:lnTo>
                    <a:pt x="108" y="48"/>
                  </a:lnTo>
                  <a:lnTo>
                    <a:pt x="108" y="90"/>
                  </a:lnTo>
                  <a:lnTo>
                    <a:pt x="90" y="108"/>
                  </a:lnTo>
                  <a:lnTo>
                    <a:pt x="78" y="114"/>
                  </a:lnTo>
                  <a:lnTo>
                    <a:pt x="72" y="120"/>
                  </a:lnTo>
                  <a:lnTo>
                    <a:pt x="72" y="138"/>
                  </a:lnTo>
                  <a:lnTo>
                    <a:pt x="66" y="144"/>
                  </a:lnTo>
                  <a:lnTo>
                    <a:pt x="54" y="150"/>
                  </a:lnTo>
                  <a:lnTo>
                    <a:pt x="48" y="156"/>
                  </a:lnTo>
                  <a:lnTo>
                    <a:pt x="30" y="150"/>
                  </a:lnTo>
                  <a:lnTo>
                    <a:pt x="30" y="168"/>
                  </a:lnTo>
                  <a:lnTo>
                    <a:pt x="0" y="174"/>
                  </a:lnTo>
                  <a:lnTo>
                    <a:pt x="6" y="174"/>
                  </a:lnTo>
                  <a:lnTo>
                    <a:pt x="30" y="192"/>
                  </a:lnTo>
                  <a:lnTo>
                    <a:pt x="36" y="192"/>
                  </a:lnTo>
                  <a:lnTo>
                    <a:pt x="48" y="228"/>
                  </a:lnTo>
                  <a:lnTo>
                    <a:pt x="54" y="234"/>
                  </a:lnTo>
                  <a:lnTo>
                    <a:pt x="60" y="234"/>
                  </a:lnTo>
                  <a:lnTo>
                    <a:pt x="66" y="228"/>
                  </a:lnTo>
                  <a:lnTo>
                    <a:pt x="72" y="228"/>
                  </a:lnTo>
                  <a:lnTo>
                    <a:pt x="84" y="234"/>
                  </a:lnTo>
                  <a:lnTo>
                    <a:pt x="84" y="252"/>
                  </a:lnTo>
                  <a:lnTo>
                    <a:pt x="78" y="258"/>
                  </a:lnTo>
                  <a:lnTo>
                    <a:pt x="90" y="276"/>
                  </a:lnTo>
                  <a:lnTo>
                    <a:pt x="114" y="282"/>
                  </a:lnTo>
                  <a:lnTo>
                    <a:pt x="120" y="288"/>
                  </a:lnTo>
                  <a:lnTo>
                    <a:pt x="144" y="282"/>
                  </a:lnTo>
                  <a:lnTo>
                    <a:pt x="168" y="288"/>
                  </a:lnTo>
                  <a:lnTo>
                    <a:pt x="162" y="294"/>
                  </a:lnTo>
                  <a:lnTo>
                    <a:pt x="156" y="306"/>
                  </a:lnTo>
                  <a:lnTo>
                    <a:pt x="162" y="312"/>
                  </a:lnTo>
                  <a:lnTo>
                    <a:pt x="162" y="324"/>
                  </a:lnTo>
                  <a:lnTo>
                    <a:pt x="186" y="324"/>
                  </a:lnTo>
                  <a:lnTo>
                    <a:pt x="192" y="330"/>
                  </a:lnTo>
                  <a:lnTo>
                    <a:pt x="186" y="336"/>
                  </a:lnTo>
                  <a:lnTo>
                    <a:pt x="186" y="342"/>
                  </a:lnTo>
                  <a:lnTo>
                    <a:pt x="180" y="348"/>
                  </a:lnTo>
                  <a:lnTo>
                    <a:pt x="186" y="354"/>
                  </a:lnTo>
                  <a:lnTo>
                    <a:pt x="204" y="354"/>
                  </a:lnTo>
                  <a:lnTo>
                    <a:pt x="216" y="342"/>
                  </a:lnTo>
                  <a:lnTo>
                    <a:pt x="240" y="354"/>
                  </a:lnTo>
                  <a:lnTo>
                    <a:pt x="252" y="354"/>
                  </a:lnTo>
                  <a:lnTo>
                    <a:pt x="258" y="360"/>
                  </a:lnTo>
                  <a:lnTo>
                    <a:pt x="282" y="360"/>
                  </a:lnTo>
                  <a:lnTo>
                    <a:pt x="288" y="354"/>
                  </a:lnTo>
                  <a:lnTo>
                    <a:pt x="288" y="348"/>
                  </a:lnTo>
                  <a:lnTo>
                    <a:pt x="306" y="354"/>
                  </a:lnTo>
                  <a:lnTo>
                    <a:pt x="330" y="354"/>
                  </a:lnTo>
                  <a:lnTo>
                    <a:pt x="336" y="360"/>
                  </a:lnTo>
                  <a:lnTo>
                    <a:pt x="348" y="366"/>
                  </a:lnTo>
                  <a:lnTo>
                    <a:pt x="366" y="366"/>
                  </a:lnTo>
                  <a:lnTo>
                    <a:pt x="372" y="360"/>
                  </a:lnTo>
                  <a:lnTo>
                    <a:pt x="372" y="348"/>
                  </a:lnTo>
                  <a:lnTo>
                    <a:pt x="378" y="342"/>
                  </a:lnTo>
                  <a:lnTo>
                    <a:pt x="384" y="342"/>
                  </a:lnTo>
                  <a:lnTo>
                    <a:pt x="396" y="336"/>
                  </a:lnTo>
                  <a:lnTo>
                    <a:pt x="402" y="336"/>
                  </a:lnTo>
                  <a:lnTo>
                    <a:pt x="402" y="330"/>
                  </a:lnTo>
                  <a:lnTo>
                    <a:pt x="432" y="336"/>
                  </a:lnTo>
                  <a:lnTo>
                    <a:pt x="432" y="324"/>
                  </a:lnTo>
                  <a:lnTo>
                    <a:pt x="438" y="324"/>
                  </a:lnTo>
                  <a:lnTo>
                    <a:pt x="450" y="330"/>
                  </a:lnTo>
                  <a:lnTo>
                    <a:pt x="462" y="330"/>
                  </a:lnTo>
                  <a:lnTo>
                    <a:pt x="474" y="336"/>
                  </a:lnTo>
                  <a:lnTo>
                    <a:pt x="498" y="336"/>
                  </a:lnTo>
                  <a:lnTo>
                    <a:pt x="516" y="354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94" name="Qatar" descr="© INSCALE GmbH, 05.05.2010&#10;http://www.presentationload.com/">
              <a:extLst>
                <a:ext uri="{FF2B5EF4-FFF2-40B4-BE49-F238E27FC236}">
                  <a16:creationId xmlns:a16="http://schemas.microsoft.com/office/drawing/2014/main" id="{23C2FA46-41E4-4148-8570-98084B1445C6}"/>
                </a:ext>
              </a:extLst>
            </p:cNvPr>
            <p:cNvSpPr>
              <a:spLocks/>
            </p:cNvSpPr>
            <p:nvPr/>
          </p:nvSpPr>
          <p:spPr bwMode="gray">
            <a:xfrm>
              <a:off x="7119916" y="3572232"/>
              <a:ext cx="30155" cy="63519"/>
            </a:xfrm>
            <a:custGeom>
              <a:avLst/>
              <a:gdLst>
                <a:gd name="T0" fmla="*/ 2147483647 w 66"/>
                <a:gd name="T1" fmla="*/ 2147483647 h 144"/>
                <a:gd name="T2" fmla="*/ 2147483647 w 66"/>
                <a:gd name="T3" fmla="*/ 2147483647 h 144"/>
                <a:gd name="T4" fmla="*/ 2147483647 w 66"/>
                <a:gd name="T5" fmla="*/ 2147483647 h 144"/>
                <a:gd name="T6" fmla="*/ 2147483647 w 66"/>
                <a:gd name="T7" fmla="*/ 2147483647 h 144"/>
                <a:gd name="T8" fmla="*/ 2147483647 w 66"/>
                <a:gd name="T9" fmla="*/ 2147483647 h 144"/>
                <a:gd name="T10" fmla="*/ 2147483647 w 66"/>
                <a:gd name="T11" fmla="*/ 2147483647 h 144"/>
                <a:gd name="T12" fmla="*/ 2147483647 w 66"/>
                <a:gd name="T13" fmla="*/ 2147483647 h 144"/>
                <a:gd name="T14" fmla="*/ 2147483647 w 66"/>
                <a:gd name="T15" fmla="*/ 2147483647 h 144"/>
                <a:gd name="T16" fmla="*/ 2147483647 w 66"/>
                <a:gd name="T17" fmla="*/ 2147483647 h 144"/>
                <a:gd name="T18" fmla="*/ 2147483647 w 66"/>
                <a:gd name="T19" fmla="*/ 0 h 144"/>
                <a:gd name="T20" fmla="*/ 2147483647 w 66"/>
                <a:gd name="T21" fmla="*/ 0 h 144"/>
                <a:gd name="T22" fmla="*/ 2147483647 w 66"/>
                <a:gd name="T23" fmla="*/ 2147483647 h 144"/>
                <a:gd name="T24" fmla="*/ 2147483647 w 66"/>
                <a:gd name="T25" fmla="*/ 2147483647 h 144"/>
                <a:gd name="T26" fmla="*/ 2147483647 w 66"/>
                <a:gd name="T27" fmla="*/ 2147483647 h 144"/>
                <a:gd name="T28" fmla="*/ 2147483647 w 66"/>
                <a:gd name="T29" fmla="*/ 2147483647 h 144"/>
                <a:gd name="T30" fmla="*/ 0 w 66"/>
                <a:gd name="T31" fmla="*/ 2147483647 h 144"/>
                <a:gd name="T32" fmla="*/ 2147483647 w 66"/>
                <a:gd name="T33" fmla="*/ 2147483647 h 144"/>
                <a:gd name="T34" fmla="*/ 2147483647 w 66"/>
                <a:gd name="T35" fmla="*/ 2147483647 h 14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66"/>
                <a:gd name="T55" fmla="*/ 0 h 144"/>
                <a:gd name="T56" fmla="*/ 66 w 66"/>
                <a:gd name="T57" fmla="*/ 144 h 144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66" h="144">
                  <a:moveTo>
                    <a:pt x="24" y="132"/>
                  </a:moveTo>
                  <a:lnTo>
                    <a:pt x="36" y="144"/>
                  </a:lnTo>
                  <a:lnTo>
                    <a:pt x="48" y="132"/>
                  </a:lnTo>
                  <a:lnTo>
                    <a:pt x="54" y="114"/>
                  </a:lnTo>
                  <a:lnTo>
                    <a:pt x="60" y="102"/>
                  </a:lnTo>
                  <a:lnTo>
                    <a:pt x="66" y="84"/>
                  </a:lnTo>
                  <a:lnTo>
                    <a:pt x="66" y="30"/>
                  </a:lnTo>
                  <a:lnTo>
                    <a:pt x="54" y="18"/>
                  </a:lnTo>
                  <a:lnTo>
                    <a:pt x="48" y="6"/>
                  </a:lnTo>
                  <a:lnTo>
                    <a:pt x="36" y="0"/>
                  </a:lnTo>
                  <a:lnTo>
                    <a:pt x="30" y="0"/>
                  </a:lnTo>
                  <a:lnTo>
                    <a:pt x="24" y="6"/>
                  </a:lnTo>
                  <a:lnTo>
                    <a:pt x="18" y="18"/>
                  </a:lnTo>
                  <a:lnTo>
                    <a:pt x="12" y="36"/>
                  </a:lnTo>
                  <a:lnTo>
                    <a:pt x="12" y="108"/>
                  </a:lnTo>
                  <a:lnTo>
                    <a:pt x="0" y="120"/>
                  </a:lnTo>
                  <a:lnTo>
                    <a:pt x="6" y="132"/>
                  </a:lnTo>
                  <a:lnTo>
                    <a:pt x="24" y="132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95" name="Poland" descr="© INSCALE GmbH, 05.05.2010&#10;http://www.presentationload.com/">
              <a:extLst>
                <a:ext uri="{FF2B5EF4-FFF2-40B4-BE49-F238E27FC236}">
                  <a16:creationId xmlns:a16="http://schemas.microsoft.com/office/drawing/2014/main" id="{5317D0D6-3988-4365-9514-5D770CE40842}"/>
                </a:ext>
              </a:extLst>
            </p:cNvPr>
            <p:cNvSpPr>
              <a:spLocks/>
            </p:cNvSpPr>
            <p:nvPr/>
          </p:nvSpPr>
          <p:spPr bwMode="gray">
            <a:xfrm>
              <a:off x="5975596" y="2551160"/>
              <a:ext cx="276160" cy="201673"/>
            </a:xfrm>
            <a:custGeom>
              <a:avLst/>
              <a:gdLst>
                <a:gd name="T0" fmla="*/ 2147483647 w 624"/>
                <a:gd name="T1" fmla="*/ 2147483647 h 450"/>
                <a:gd name="T2" fmla="*/ 2147483647 w 624"/>
                <a:gd name="T3" fmla="*/ 2147483647 h 450"/>
                <a:gd name="T4" fmla="*/ 2147483647 w 624"/>
                <a:gd name="T5" fmla="*/ 2147483647 h 450"/>
                <a:gd name="T6" fmla="*/ 2147483647 w 624"/>
                <a:gd name="T7" fmla="*/ 2147483647 h 450"/>
                <a:gd name="T8" fmla="*/ 2147483647 w 624"/>
                <a:gd name="T9" fmla="*/ 2147483647 h 450"/>
                <a:gd name="T10" fmla="*/ 2147483647 w 624"/>
                <a:gd name="T11" fmla="*/ 2147483647 h 450"/>
                <a:gd name="T12" fmla="*/ 2147483647 w 624"/>
                <a:gd name="T13" fmla="*/ 2147483647 h 450"/>
                <a:gd name="T14" fmla="*/ 2147483647 w 624"/>
                <a:gd name="T15" fmla="*/ 2147483647 h 450"/>
                <a:gd name="T16" fmla="*/ 2147483647 w 624"/>
                <a:gd name="T17" fmla="*/ 2147483647 h 450"/>
                <a:gd name="T18" fmla="*/ 2147483647 w 624"/>
                <a:gd name="T19" fmla="*/ 2147483647 h 450"/>
                <a:gd name="T20" fmla="*/ 2147483647 w 624"/>
                <a:gd name="T21" fmla="*/ 2147483647 h 450"/>
                <a:gd name="T22" fmla="*/ 2147483647 w 624"/>
                <a:gd name="T23" fmla="*/ 2147483647 h 450"/>
                <a:gd name="T24" fmla="*/ 2147483647 w 624"/>
                <a:gd name="T25" fmla="*/ 2147483647 h 450"/>
                <a:gd name="T26" fmla="*/ 2147483647 w 624"/>
                <a:gd name="T27" fmla="*/ 2147483647 h 450"/>
                <a:gd name="T28" fmla="*/ 2147483647 w 624"/>
                <a:gd name="T29" fmla="*/ 2147483647 h 450"/>
                <a:gd name="T30" fmla="*/ 2147483647 w 624"/>
                <a:gd name="T31" fmla="*/ 2147483647 h 450"/>
                <a:gd name="T32" fmla="*/ 2147483647 w 624"/>
                <a:gd name="T33" fmla="*/ 2147483647 h 450"/>
                <a:gd name="T34" fmla="*/ 2147483647 w 624"/>
                <a:gd name="T35" fmla="*/ 2147483647 h 450"/>
                <a:gd name="T36" fmla="*/ 2147483647 w 624"/>
                <a:gd name="T37" fmla="*/ 2147483647 h 450"/>
                <a:gd name="T38" fmla="*/ 2147483647 w 624"/>
                <a:gd name="T39" fmla="*/ 2147483647 h 450"/>
                <a:gd name="T40" fmla="*/ 2147483647 w 624"/>
                <a:gd name="T41" fmla="*/ 2147483647 h 450"/>
                <a:gd name="T42" fmla="*/ 2147483647 w 624"/>
                <a:gd name="T43" fmla="*/ 2147483647 h 450"/>
                <a:gd name="T44" fmla="*/ 2147483647 w 624"/>
                <a:gd name="T45" fmla="*/ 2147483647 h 450"/>
                <a:gd name="T46" fmla="*/ 2147483647 w 624"/>
                <a:gd name="T47" fmla="*/ 2147483647 h 450"/>
                <a:gd name="T48" fmla="*/ 2147483647 w 624"/>
                <a:gd name="T49" fmla="*/ 2147483647 h 450"/>
                <a:gd name="T50" fmla="*/ 2147483647 w 624"/>
                <a:gd name="T51" fmla="*/ 2147483647 h 450"/>
                <a:gd name="T52" fmla="*/ 2147483647 w 624"/>
                <a:gd name="T53" fmla="*/ 2147483647 h 450"/>
                <a:gd name="T54" fmla="*/ 2147483647 w 624"/>
                <a:gd name="T55" fmla="*/ 2147483647 h 450"/>
                <a:gd name="T56" fmla="*/ 2147483647 w 624"/>
                <a:gd name="T57" fmla="*/ 2147483647 h 450"/>
                <a:gd name="T58" fmla="*/ 0 w 624"/>
                <a:gd name="T59" fmla="*/ 2147483647 h 450"/>
                <a:gd name="T60" fmla="*/ 2147483647 w 624"/>
                <a:gd name="T61" fmla="*/ 2147483647 h 450"/>
                <a:gd name="T62" fmla="*/ 2147483647 w 624"/>
                <a:gd name="T63" fmla="*/ 2147483647 h 450"/>
                <a:gd name="T64" fmla="*/ 2147483647 w 624"/>
                <a:gd name="T65" fmla="*/ 2147483647 h 450"/>
                <a:gd name="T66" fmla="*/ 2147483647 w 624"/>
                <a:gd name="T67" fmla="*/ 2147483647 h 450"/>
                <a:gd name="T68" fmla="*/ 2147483647 w 624"/>
                <a:gd name="T69" fmla="*/ 2147483647 h 450"/>
                <a:gd name="T70" fmla="*/ 2147483647 w 624"/>
                <a:gd name="T71" fmla="*/ 2147483647 h 450"/>
                <a:gd name="T72" fmla="*/ 2147483647 w 624"/>
                <a:gd name="T73" fmla="*/ 2147483647 h 450"/>
                <a:gd name="T74" fmla="*/ 2147483647 w 624"/>
                <a:gd name="T75" fmla="*/ 2147483647 h 450"/>
                <a:gd name="T76" fmla="*/ 2147483647 w 624"/>
                <a:gd name="T77" fmla="*/ 2147483647 h 450"/>
                <a:gd name="T78" fmla="*/ 2147483647 w 624"/>
                <a:gd name="T79" fmla="*/ 2147483647 h 450"/>
                <a:gd name="T80" fmla="*/ 2147483647 w 624"/>
                <a:gd name="T81" fmla="*/ 2147483647 h 450"/>
                <a:gd name="T82" fmla="*/ 2147483647 w 624"/>
                <a:gd name="T83" fmla="*/ 2147483647 h 450"/>
                <a:gd name="T84" fmla="*/ 2147483647 w 624"/>
                <a:gd name="T85" fmla="*/ 2147483647 h 450"/>
                <a:gd name="T86" fmla="*/ 2147483647 w 624"/>
                <a:gd name="T87" fmla="*/ 2147483647 h 450"/>
                <a:gd name="T88" fmla="*/ 2147483647 w 624"/>
                <a:gd name="T89" fmla="*/ 2147483647 h 450"/>
                <a:gd name="T90" fmla="*/ 2147483647 w 624"/>
                <a:gd name="T91" fmla="*/ 2147483647 h 450"/>
                <a:gd name="T92" fmla="*/ 2147483647 w 624"/>
                <a:gd name="T93" fmla="*/ 2147483647 h 450"/>
                <a:gd name="T94" fmla="*/ 2147483647 w 624"/>
                <a:gd name="T95" fmla="*/ 2147483647 h 450"/>
                <a:gd name="T96" fmla="*/ 2147483647 w 624"/>
                <a:gd name="T97" fmla="*/ 2147483647 h 450"/>
                <a:gd name="T98" fmla="*/ 2147483647 w 624"/>
                <a:gd name="T99" fmla="*/ 2147483647 h 450"/>
                <a:gd name="T100" fmla="*/ 2147483647 w 624"/>
                <a:gd name="T101" fmla="*/ 2147483647 h 450"/>
                <a:gd name="T102" fmla="*/ 2147483647 w 624"/>
                <a:gd name="T103" fmla="*/ 2147483647 h 450"/>
                <a:gd name="T104" fmla="*/ 2147483647 w 624"/>
                <a:gd name="T105" fmla="*/ 2147483647 h 450"/>
                <a:gd name="T106" fmla="*/ 2147483647 w 624"/>
                <a:gd name="T107" fmla="*/ 2147483647 h 450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624"/>
                <a:gd name="T163" fmla="*/ 0 h 450"/>
                <a:gd name="T164" fmla="*/ 624 w 624"/>
                <a:gd name="T165" fmla="*/ 450 h 450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624" h="450">
                  <a:moveTo>
                    <a:pt x="426" y="426"/>
                  </a:moveTo>
                  <a:lnTo>
                    <a:pt x="432" y="426"/>
                  </a:lnTo>
                  <a:lnTo>
                    <a:pt x="444" y="420"/>
                  </a:lnTo>
                  <a:lnTo>
                    <a:pt x="450" y="414"/>
                  </a:lnTo>
                  <a:lnTo>
                    <a:pt x="474" y="414"/>
                  </a:lnTo>
                  <a:lnTo>
                    <a:pt x="498" y="438"/>
                  </a:lnTo>
                  <a:lnTo>
                    <a:pt x="528" y="438"/>
                  </a:lnTo>
                  <a:lnTo>
                    <a:pt x="528" y="450"/>
                  </a:lnTo>
                  <a:lnTo>
                    <a:pt x="552" y="450"/>
                  </a:lnTo>
                  <a:lnTo>
                    <a:pt x="540" y="438"/>
                  </a:lnTo>
                  <a:lnTo>
                    <a:pt x="540" y="396"/>
                  </a:lnTo>
                  <a:lnTo>
                    <a:pt x="594" y="348"/>
                  </a:lnTo>
                  <a:lnTo>
                    <a:pt x="606" y="348"/>
                  </a:lnTo>
                  <a:lnTo>
                    <a:pt x="612" y="342"/>
                  </a:lnTo>
                  <a:lnTo>
                    <a:pt x="618" y="342"/>
                  </a:lnTo>
                  <a:lnTo>
                    <a:pt x="624" y="336"/>
                  </a:lnTo>
                  <a:lnTo>
                    <a:pt x="618" y="330"/>
                  </a:lnTo>
                  <a:lnTo>
                    <a:pt x="618" y="324"/>
                  </a:lnTo>
                  <a:lnTo>
                    <a:pt x="612" y="318"/>
                  </a:lnTo>
                  <a:lnTo>
                    <a:pt x="618" y="306"/>
                  </a:lnTo>
                  <a:lnTo>
                    <a:pt x="612" y="300"/>
                  </a:lnTo>
                  <a:lnTo>
                    <a:pt x="600" y="294"/>
                  </a:lnTo>
                  <a:lnTo>
                    <a:pt x="600" y="288"/>
                  </a:lnTo>
                  <a:lnTo>
                    <a:pt x="582" y="270"/>
                  </a:lnTo>
                  <a:lnTo>
                    <a:pt x="576" y="252"/>
                  </a:lnTo>
                  <a:lnTo>
                    <a:pt x="582" y="252"/>
                  </a:lnTo>
                  <a:lnTo>
                    <a:pt x="576" y="240"/>
                  </a:lnTo>
                  <a:lnTo>
                    <a:pt x="576" y="210"/>
                  </a:lnTo>
                  <a:lnTo>
                    <a:pt x="564" y="198"/>
                  </a:lnTo>
                  <a:lnTo>
                    <a:pt x="558" y="198"/>
                  </a:lnTo>
                  <a:lnTo>
                    <a:pt x="552" y="192"/>
                  </a:lnTo>
                  <a:lnTo>
                    <a:pt x="552" y="186"/>
                  </a:lnTo>
                  <a:lnTo>
                    <a:pt x="564" y="186"/>
                  </a:lnTo>
                  <a:lnTo>
                    <a:pt x="564" y="168"/>
                  </a:lnTo>
                  <a:lnTo>
                    <a:pt x="588" y="162"/>
                  </a:lnTo>
                  <a:lnTo>
                    <a:pt x="588" y="150"/>
                  </a:lnTo>
                  <a:lnTo>
                    <a:pt x="594" y="144"/>
                  </a:lnTo>
                  <a:lnTo>
                    <a:pt x="594" y="138"/>
                  </a:lnTo>
                  <a:lnTo>
                    <a:pt x="588" y="132"/>
                  </a:lnTo>
                  <a:lnTo>
                    <a:pt x="576" y="108"/>
                  </a:lnTo>
                  <a:lnTo>
                    <a:pt x="570" y="102"/>
                  </a:lnTo>
                  <a:lnTo>
                    <a:pt x="570" y="90"/>
                  </a:lnTo>
                  <a:lnTo>
                    <a:pt x="564" y="84"/>
                  </a:lnTo>
                  <a:lnTo>
                    <a:pt x="558" y="72"/>
                  </a:lnTo>
                  <a:lnTo>
                    <a:pt x="558" y="48"/>
                  </a:lnTo>
                  <a:lnTo>
                    <a:pt x="546" y="42"/>
                  </a:lnTo>
                  <a:lnTo>
                    <a:pt x="540" y="42"/>
                  </a:lnTo>
                  <a:lnTo>
                    <a:pt x="522" y="36"/>
                  </a:lnTo>
                  <a:lnTo>
                    <a:pt x="498" y="36"/>
                  </a:lnTo>
                  <a:lnTo>
                    <a:pt x="498" y="42"/>
                  </a:lnTo>
                  <a:lnTo>
                    <a:pt x="408" y="42"/>
                  </a:lnTo>
                  <a:lnTo>
                    <a:pt x="402" y="36"/>
                  </a:lnTo>
                  <a:lnTo>
                    <a:pt x="390" y="36"/>
                  </a:lnTo>
                  <a:lnTo>
                    <a:pt x="384" y="30"/>
                  </a:lnTo>
                  <a:lnTo>
                    <a:pt x="360" y="30"/>
                  </a:lnTo>
                  <a:lnTo>
                    <a:pt x="354" y="36"/>
                  </a:lnTo>
                  <a:lnTo>
                    <a:pt x="348" y="36"/>
                  </a:lnTo>
                  <a:lnTo>
                    <a:pt x="342" y="30"/>
                  </a:lnTo>
                  <a:lnTo>
                    <a:pt x="312" y="30"/>
                  </a:lnTo>
                  <a:lnTo>
                    <a:pt x="300" y="36"/>
                  </a:lnTo>
                  <a:lnTo>
                    <a:pt x="282" y="36"/>
                  </a:lnTo>
                  <a:lnTo>
                    <a:pt x="276" y="30"/>
                  </a:lnTo>
                  <a:lnTo>
                    <a:pt x="270" y="18"/>
                  </a:lnTo>
                  <a:lnTo>
                    <a:pt x="264" y="12"/>
                  </a:lnTo>
                  <a:lnTo>
                    <a:pt x="264" y="6"/>
                  </a:lnTo>
                  <a:lnTo>
                    <a:pt x="258" y="6"/>
                  </a:lnTo>
                  <a:lnTo>
                    <a:pt x="252" y="0"/>
                  </a:lnTo>
                  <a:lnTo>
                    <a:pt x="210" y="0"/>
                  </a:lnTo>
                  <a:lnTo>
                    <a:pt x="192" y="6"/>
                  </a:lnTo>
                  <a:lnTo>
                    <a:pt x="180" y="12"/>
                  </a:lnTo>
                  <a:lnTo>
                    <a:pt x="162" y="12"/>
                  </a:lnTo>
                  <a:lnTo>
                    <a:pt x="150" y="18"/>
                  </a:lnTo>
                  <a:lnTo>
                    <a:pt x="144" y="24"/>
                  </a:lnTo>
                  <a:lnTo>
                    <a:pt x="138" y="24"/>
                  </a:lnTo>
                  <a:lnTo>
                    <a:pt x="120" y="42"/>
                  </a:lnTo>
                  <a:lnTo>
                    <a:pt x="60" y="48"/>
                  </a:lnTo>
                  <a:lnTo>
                    <a:pt x="54" y="48"/>
                  </a:lnTo>
                  <a:lnTo>
                    <a:pt x="48" y="54"/>
                  </a:lnTo>
                  <a:lnTo>
                    <a:pt x="24" y="66"/>
                  </a:lnTo>
                  <a:lnTo>
                    <a:pt x="18" y="66"/>
                  </a:lnTo>
                  <a:lnTo>
                    <a:pt x="12" y="72"/>
                  </a:lnTo>
                  <a:lnTo>
                    <a:pt x="18" y="78"/>
                  </a:lnTo>
                  <a:lnTo>
                    <a:pt x="18" y="96"/>
                  </a:lnTo>
                  <a:lnTo>
                    <a:pt x="6" y="90"/>
                  </a:lnTo>
                  <a:lnTo>
                    <a:pt x="6" y="108"/>
                  </a:lnTo>
                  <a:lnTo>
                    <a:pt x="12" y="108"/>
                  </a:lnTo>
                  <a:lnTo>
                    <a:pt x="18" y="114"/>
                  </a:lnTo>
                  <a:lnTo>
                    <a:pt x="18" y="132"/>
                  </a:lnTo>
                  <a:lnTo>
                    <a:pt x="6" y="144"/>
                  </a:lnTo>
                  <a:lnTo>
                    <a:pt x="0" y="144"/>
                  </a:lnTo>
                  <a:lnTo>
                    <a:pt x="0" y="156"/>
                  </a:lnTo>
                  <a:lnTo>
                    <a:pt x="6" y="162"/>
                  </a:lnTo>
                  <a:lnTo>
                    <a:pt x="12" y="162"/>
                  </a:lnTo>
                  <a:lnTo>
                    <a:pt x="18" y="168"/>
                  </a:lnTo>
                  <a:lnTo>
                    <a:pt x="30" y="168"/>
                  </a:lnTo>
                  <a:lnTo>
                    <a:pt x="30" y="186"/>
                  </a:lnTo>
                  <a:lnTo>
                    <a:pt x="24" y="186"/>
                  </a:lnTo>
                  <a:lnTo>
                    <a:pt x="24" y="198"/>
                  </a:lnTo>
                  <a:lnTo>
                    <a:pt x="36" y="198"/>
                  </a:lnTo>
                  <a:lnTo>
                    <a:pt x="36" y="204"/>
                  </a:lnTo>
                  <a:lnTo>
                    <a:pt x="30" y="210"/>
                  </a:lnTo>
                  <a:lnTo>
                    <a:pt x="36" y="210"/>
                  </a:lnTo>
                  <a:lnTo>
                    <a:pt x="42" y="216"/>
                  </a:lnTo>
                  <a:lnTo>
                    <a:pt x="36" y="222"/>
                  </a:lnTo>
                  <a:lnTo>
                    <a:pt x="24" y="228"/>
                  </a:lnTo>
                  <a:lnTo>
                    <a:pt x="24" y="234"/>
                  </a:lnTo>
                  <a:lnTo>
                    <a:pt x="30" y="240"/>
                  </a:lnTo>
                  <a:lnTo>
                    <a:pt x="36" y="240"/>
                  </a:lnTo>
                  <a:lnTo>
                    <a:pt x="42" y="246"/>
                  </a:lnTo>
                  <a:lnTo>
                    <a:pt x="42" y="264"/>
                  </a:lnTo>
                  <a:lnTo>
                    <a:pt x="48" y="258"/>
                  </a:lnTo>
                  <a:lnTo>
                    <a:pt x="54" y="258"/>
                  </a:lnTo>
                  <a:lnTo>
                    <a:pt x="54" y="270"/>
                  </a:lnTo>
                  <a:lnTo>
                    <a:pt x="48" y="276"/>
                  </a:lnTo>
                  <a:lnTo>
                    <a:pt x="60" y="276"/>
                  </a:lnTo>
                  <a:lnTo>
                    <a:pt x="60" y="282"/>
                  </a:lnTo>
                  <a:lnTo>
                    <a:pt x="54" y="282"/>
                  </a:lnTo>
                  <a:lnTo>
                    <a:pt x="54" y="294"/>
                  </a:lnTo>
                  <a:lnTo>
                    <a:pt x="72" y="294"/>
                  </a:lnTo>
                  <a:lnTo>
                    <a:pt x="78" y="312"/>
                  </a:lnTo>
                  <a:lnTo>
                    <a:pt x="96" y="312"/>
                  </a:lnTo>
                  <a:lnTo>
                    <a:pt x="108" y="318"/>
                  </a:lnTo>
                  <a:lnTo>
                    <a:pt x="114" y="318"/>
                  </a:lnTo>
                  <a:lnTo>
                    <a:pt x="114" y="324"/>
                  </a:lnTo>
                  <a:lnTo>
                    <a:pt x="138" y="324"/>
                  </a:lnTo>
                  <a:lnTo>
                    <a:pt x="144" y="330"/>
                  </a:lnTo>
                  <a:lnTo>
                    <a:pt x="132" y="336"/>
                  </a:lnTo>
                  <a:lnTo>
                    <a:pt x="144" y="342"/>
                  </a:lnTo>
                  <a:lnTo>
                    <a:pt x="144" y="354"/>
                  </a:lnTo>
                  <a:lnTo>
                    <a:pt x="150" y="354"/>
                  </a:lnTo>
                  <a:lnTo>
                    <a:pt x="156" y="360"/>
                  </a:lnTo>
                  <a:lnTo>
                    <a:pt x="174" y="360"/>
                  </a:lnTo>
                  <a:lnTo>
                    <a:pt x="174" y="354"/>
                  </a:lnTo>
                  <a:lnTo>
                    <a:pt x="180" y="354"/>
                  </a:lnTo>
                  <a:lnTo>
                    <a:pt x="192" y="348"/>
                  </a:lnTo>
                  <a:lnTo>
                    <a:pt x="210" y="348"/>
                  </a:lnTo>
                  <a:lnTo>
                    <a:pt x="204" y="354"/>
                  </a:lnTo>
                  <a:lnTo>
                    <a:pt x="222" y="354"/>
                  </a:lnTo>
                  <a:lnTo>
                    <a:pt x="228" y="360"/>
                  </a:lnTo>
                  <a:lnTo>
                    <a:pt x="234" y="372"/>
                  </a:lnTo>
                  <a:lnTo>
                    <a:pt x="240" y="378"/>
                  </a:lnTo>
                  <a:lnTo>
                    <a:pt x="246" y="366"/>
                  </a:lnTo>
                  <a:lnTo>
                    <a:pt x="252" y="372"/>
                  </a:lnTo>
                  <a:lnTo>
                    <a:pt x="252" y="378"/>
                  </a:lnTo>
                  <a:lnTo>
                    <a:pt x="270" y="378"/>
                  </a:lnTo>
                  <a:lnTo>
                    <a:pt x="282" y="384"/>
                  </a:lnTo>
                  <a:lnTo>
                    <a:pt x="282" y="390"/>
                  </a:lnTo>
                  <a:lnTo>
                    <a:pt x="288" y="402"/>
                  </a:lnTo>
                  <a:lnTo>
                    <a:pt x="306" y="420"/>
                  </a:lnTo>
                  <a:lnTo>
                    <a:pt x="318" y="420"/>
                  </a:lnTo>
                  <a:lnTo>
                    <a:pt x="330" y="408"/>
                  </a:lnTo>
                  <a:lnTo>
                    <a:pt x="342" y="408"/>
                  </a:lnTo>
                  <a:lnTo>
                    <a:pt x="354" y="420"/>
                  </a:lnTo>
                  <a:lnTo>
                    <a:pt x="360" y="420"/>
                  </a:lnTo>
                  <a:lnTo>
                    <a:pt x="360" y="426"/>
                  </a:lnTo>
                  <a:lnTo>
                    <a:pt x="366" y="432"/>
                  </a:lnTo>
                  <a:lnTo>
                    <a:pt x="378" y="432"/>
                  </a:lnTo>
                  <a:lnTo>
                    <a:pt x="384" y="426"/>
                  </a:lnTo>
                  <a:lnTo>
                    <a:pt x="384" y="420"/>
                  </a:lnTo>
                  <a:lnTo>
                    <a:pt x="414" y="420"/>
                  </a:lnTo>
                  <a:lnTo>
                    <a:pt x="420" y="426"/>
                  </a:lnTo>
                  <a:lnTo>
                    <a:pt x="426" y="426"/>
                  </a:lnTo>
                  <a:close/>
                </a:path>
              </a:pathLst>
            </a:custGeom>
            <a:solidFill>
              <a:srgbClr val="24771B"/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96" name="Oman" descr="© INSCALE GmbH, 05.05.2010&#10;http://www.presentationload.com/">
              <a:extLst>
                <a:ext uri="{FF2B5EF4-FFF2-40B4-BE49-F238E27FC236}">
                  <a16:creationId xmlns:a16="http://schemas.microsoft.com/office/drawing/2014/main" id="{3E0BB791-94E5-4F8F-96E7-C557AD3B2563}"/>
                </a:ext>
              </a:extLst>
            </p:cNvPr>
            <p:cNvSpPr>
              <a:spLocks/>
            </p:cNvSpPr>
            <p:nvPr/>
          </p:nvSpPr>
          <p:spPr bwMode="gray">
            <a:xfrm>
              <a:off x="7169116" y="3613520"/>
              <a:ext cx="239657" cy="303305"/>
            </a:xfrm>
            <a:custGeom>
              <a:avLst/>
              <a:gdLst>
                <a:gd name="T0" fmla="*/ 2147483647 w 540"/>
                <a:gd name="T1" fmla="*/ 2147483647 h 672"/>
                <a:gd name="T2" fmla="*/ 2147483647 w 540"/>
                <a:gd name="T3" fmla="*/ 2147483647 h 672"/>
                <a:gd name="T4" fmla="*/ 2147483647 w 540"/>
                <a:gd name="T5" fmla="*/ 2147483647 h 672"/>
                <a:gd name="T6" fmla="*/ 2147483647 w 540"/>
                <a:gd name="T7" fmla="*/ 2147483647 h 672"/>
                <a:gd name="T8" fmla="*/ 2147483647 w 540"/>
                <a:gd name="T9" fmla="*/ 2147483647 h 672"/>
                <a:gd name="T10" fmla="*/ 2147483647 w 540"/>
                <a:gd name="T11" fmla="*/ 2147483647 h 672"/>
                <a:gd name="T12" fmla="*/ 2147483647 w 540"/>
                <a:gd name="T13" fmla="*/ 2147483647 h 672"/>
                <a:gd name="T14" fmla="*/ 2147483647 w 540"/>
                <a:gd name="T15" fmla="*/ 2147483647 h 672"/>
                <a:gd name="T16" fmla="*/ 2147483647 w 540"/>
                <a:gd name="T17" fmla="*/ 2147483647 h 672"/>
                <a:gd name="T18" fmla="*/ 2147483647 w 540"/>
                <a:gd name="T19" fmla="*/ 2147483647 h 672"/>
                <a:gd name="T20" fmla="*/ 2147483647 w 540"/>
                <a:gd name="T21" fmla="*/ 2147483647 h 672"/>
                <a:gd name="T22" fmla="*/ 2147483647 w 540"/>
                <a:gd name="T23" fmla="*/ 2147483647 h 672"/>
                <a:gd name="T24" fmla="*/ 2147483647 w 540"/>
                <a:gd name="T25" fmla="*/ 2147483647 h 672"/>
                <a:gd name="T26" fmla="*/ 2147483647 w 540"/>
                <a:gd name="T27" fmla="*/ 2147483647 h 672"/>
                <a:gd name="T28" fmla="*/ 2147483647 w 540"/>
                <a:gd name="T29" fmla="*/ 2147483647 h 672"/>
                <a:gd name="T30" fmla="*/ 2147483647 w 540"/>
                <a:gd name="T31" fmla="*/ 2147483647 h 672"/>
                <a:gd name="T32" fmla="*/ 2147483647 w 540"/>
                <a:gd name="T33" fmla="*/ 2147483647 h 672"/>
                <a:gd name="T34" fmla="*/ 2147483647 w 540"/>
                <a:gd name="T35" fmla="*/ 2147483647 h 672"/>
                <a:gd name="T36" fmla="*/ 2147483647 w 540"/>
                <a:gd name="T37" fmla="*/ 2147483647 h 672"/>
                <a:gd name="T38" fmla="*/ 2147483647 w 540"/>
                <a:gd name="T39" fmla="*/ 2147483647 h 672"/>
                <a:gd name="T40" fmla="*/ 2147483647 w 540"/>
                <a:gd name="T41" fmla="*/ 2147483647 h 672"/>
                <a:gd name="T42" fmla="*/ 2147483647 w 540"/>
                <a:gd name="T43" fmla="*/ 2147483647 h 672"/>
                <a:gd name="T44" fmla="*/ 2147483647 w 540"/>
                <a:gd name="T45" fmla="*/ 2147483647 h 672"/>
                <a:gd name="T46" fmla="*/ 2147483647 w 540"/>
                <a:gd name="T47" fmla="*/ 2147483647 h 672"/>
                <a:gd name="T48" fmla="*/ 2147483647 w 540"/>
                <a:gd name="T49" fmla="*/ 2147483647 h 672"/>
                <a:gd name="T50" fmla="*/ 2147483647 w 540"/>
                <a:gd name="T51" fmla="*/ 0 h 672"/>
                <a:gd name="T52" fmla="*/ 2147483647 w 540"/>
                <a:gd name="T53" fmla="*/ 2147483647 h 672"/>
                <a:gd name="T54" fmla="*/ 2147483647 w 540"/>
                <a:gd name="T55" fmla="*/ 2147483647 h 672"/>
                <a:gd name="T56" fmla="*/ 2147483647 w 540"/>
                <a:gd name="T57" fmla="*/ 2147483647 h 672"/>
                <a:gd name="T58" fmla="*/ 2147483647 w 540"/>
                <a:gd name="T59" fmla="*/ 2147483647 h 672"/>
                <a:gd name="T60" fmla="*/ 2147483647 w 540"/>
                <a:gd name="T61" fmla="*/ 2147483647 h 672"/>
                <a:gd name="T62" fmla="*/ 2147483647 w 540"/>
                <a:gd name="T63" fmla="*/ 2147483647 h 672"/>
                <a:gd name="T64" fmla="*/ 2147483647 w 540"/>
                <a:gd name="T65" fmla="*/ 2147483647 h 672"/>
                <a:gd name="T66" fmla="*/ 2147483647 w 540"/>
                <a:gd name="T67" fmla="*/ 2147483647 h 672"/>
                <a:gd name="T68" fmla="*/ 2147483647 w 540"/>
                <a:gd name="T69" fmla="*/ 2147483647 h 672"/>
                <a:gd name="T70" fmla="*/ 2147483647 w 540"/>
                <a:gd name="T71" fmla="*/ 2147483647 h 672"/>
                <a:gd name="T72" fmla="*/ 2147483647 w 540"/>
                <a:gd name="T73" fmla="*/ 2147483647 h 672"/>
                <a:gd name="T74" fmla="*/ 2147483647 w 540"/>
                <a:gd name="T75" fmla="*/ 2147483647 h 672"/>
                <a:gd name="T76" fmla="*/ 2147483647 w 540"/>
                <a:gd name="T77" fmla="*/ 2147483647 h 672"/>
                <a:gd name="T78" fmla="*/ 2147483647 w 540"/>
                <a:gd name="T79" fmla="*/ 2147483647 h 672"/>
                <a:gd name="T80" fmla="*/ 2147483647 w 540"/>
                <a:gd name="T81" fmla="*/ 2147483647 h 672"/>
                <a:gd name="T82" fmla="*/ 2147483647 w 540"/>
                <a:gd name="T83" fmla="*/ 2147483647 h 672"/>
                <a:gd name="T84" fmla="*/ 2147483647 w 540"/>
                <a:gd name="T85" fmla="*/ 2147483647 h 672"/>
                <a:gd name="T86" fmla="*/ 2147483647 w 540"/>
                <a:gd name="T87" fmla="*/ 2147483647 h 672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540"/>
                <a:gd name="T133" fmla="*/ 0 h 672"/>
                <a:gd name="T134" fmla="*/ 540 w 540"/>
                <a:gd name="T135" fmla="*/ 672 h 672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540" h="672">
                  <a:moveTo>
                    <a:pt x="258" y="564"/>
                  </a:moveTo>
                  <a:lnTo>
                    <a:pt x="276" y="564"/>
                  </a:lnTo>
                  <a:lnTo>
                    <a:pt x="288" y="558"/>
                  </a:lnTo>
                  <a:lnTo>
                    <a:pt x="306" y="552"/>
                  </a:lnTo>
                  <a:lnTo>
                    <a:pt x="330" y="540"/>
                  </a:lnTo>
                  <a:lnTo>
                    <a:pt x="336" y="528"/>
                  </a:lnTo>
                  <a:lnTo>
                    <a:pt x="342" y="510"/>
                  </a:lnTo>
                  <a:lnTo>
                    <a:pt x="342" y="498"/>
                  </a:lnTo>
                  <a:lnTo>
                    <a:pt x="348" y="498"/>
                  </a:lnTo>
                  <a:lnTo>
                    <a:pt x="354" y="492"/>
                  </a:lnTo>
                  <a:lnTo>
                    <a:pt x="366" y="486"/>
                  </a:lnTo>
                  <a:lnTo>
                    <a:pt x="384" y="480"/>
                  </a:lnTo>
                  <a:lnTo>
                    <a:pt x="408" y="456"/>
                  </a:lnTo>
                  <a:lnTo>
                    <a:pt x="414" y="444"/>
                  </a:lnTo>
                  <a:lnTo>
                    <a:pt x="414" y="426"/>
                  </a:lnTo>
                  <a:lnTo>
                    <a:pt x="420" y="408"/>
                  </a:lnTo>
                  <a:lnTo>
                    <a:pt x="420" y="378"/>
                  </a:lnTo>
                  <a:lnTo>
                    <a:pt x="426" y="372"/>
                  </a:lnTo>
                  <a:lnTo>
                    <a:pt x="432" y="372"/>
                  </a:lnTo>
                  <a:lnTo>
                    <a:pt x="444" y="378"/>
                  </a:lnTo>
                  <a:lnTo>
                    <a:pt x="450" y="384"/>
                  </a:lnTo>
                  <a:lnTo>
                    <a:pt x="462" y="384"/>
                  </a:lnTo>
                  <a:lnTo>
                    <a:pt x="468" y="378"/>
                  </a:lnTo>
                  <a:lnTo>
                    <a:pt x="480" y="354"/>
                  </a:lnTo>
                  <a:lnTo>
                    <a:pt x="480" y="330"/>
                  </a:lnTo>
                  <a:lnTo>
                    <a:pt x="534" y="276"/>
                  </a:lnTo>
                  <a:lnTo>
                    <a:pt x="534" y="264"/>
                  </a:lnTo>
                  <a:lnTo>
                    <a:pt x="540" y="252"/>
                  </a:lnTo>
                  <a:lnTo>
                    <a:pt x="540" y="204"/>
                  </a:lnTo>
                  <a:lnTo>
                    <a:pt x="528" y="192"/>
                  </a:lnTo>
                  <a:lnTo>
                    <a:pt x="510" y="192"/>
                  </a:lnTo>
                  <a:lnTo>
                    <a:pt x="510" y="186"/>
                  </a:lnTo>
                  <a:lnTo>
                    <a:pt x="492" y="168"/>
                  </a:lnTo>
                  <a:lnTo>
                    <a:pt x="486" y="150"/>
                  </a:lnTo>
                  <a:lnTo>
                    <a:pt x="462" y="126"/>
                  </a:lnTo>
                  <a:lnTo>
                    <a:pt x="456" y="114"/>
                  </a:lnTo>
                  <a:lnTo>
                    <a:pt x="432" y="96"/>
                  </a:lnTo>
                  <a:lnTo>
                    <a:pt x="396" y="84"/>
                  </a:lnTo>
                  <a:lnTo>
                    <a:pt x="366" y="78"/>
                  </a:lnTo>
                  <a:lnTo>
                    <a:pt x="348" y="78"/>
                  </a:lnTo>
                  <a:lnTo>
                    <a:pt x="342" y="72"/>
                  </a:lnTo>
                  <a:lnTo>
                    <a:pt x="330" y="72"/>
                  </a:lnTo>
                  <a:lnTo>
                    <a:pt x="318" y="60"/>
                  </a:lnTo>
                  <a:lnTo>
                    <a:pt x="294" y="48"/>
                  </a:lnTo>
                  <a:lnTo>
                    <a:pt x="288" y="36"/>
                  </a:lnTo>
                  <a:lnTo>
                    <a:pt x="288" y="30"/>
                  </a:lnTo>
                  <a:lnTo>
                    <a:pt x="282" y="18"/>
                  </a:lnTo>
                  <a:lnTo>
                    <a:pt x="276" y="12"/>
                  </a:lnTo>
                  <a:lnTo>
                    <a:pt x="252" y="18"/>
                  </a:lnTo>
                  <a:lnTo>
                    <a:pt x="246" y="6"/>
                  </a:lnTo>
                  <a:lnTo>
                    <a:pt x="246" y="0"/>
                  </a:lnTo>
                  <a:lnTo>
                    <a:pt x="240" y="0"/>
                  </a:lnTo>
                  <a:lnTo>
                    <a:pt x="234" y="6"/>
                  </a:lnTo>
                  <a:lnTo>
                    <a:pt x="234" y="12"/>
                  </a:lnTo>
                  <a:lnTo>
                    <a:pt x="228" y="24"/>
                  </a:lnTo>
                  <a:lnTo>
                    <a:pt x="228" y="54"/>
                  </a:lnTo>
                  <a:lnTo>
                    <a:pt x="246" y="72"/>
                  </a:lnTo>
                  <a:lnTo>
                    <a:pt x="246" y="78"/>
                  </a:lnTo>
                  <a:lnTo>
                    <a:pt x="240" y="78"/>
                  </a:lnTo>
                  <a:lnTo>
                    <a:pt x="240" y="72"/>
                  </a:lnTo>
                  <a:lnTo>
                    <a:pt x="228" y="72"/>
                  </a:lnTo>
                  <a:lnTo>
                    <a:pt x="228" y="78"/>
                  </a:lnTo>
                  <a:lnTo>
                    <a:pt x="222" y="84"/>
                  </a:lnTo>
                  <a:lnTo>
                    <a:pt x="222" y="96"/>
                  </a:lnTo>
                  <a:lnTo>
                    <a:pt x="216" y="108"/>
                  </a:lnTo>
                  <a:lnTo>
                    <a:pt x="216" y="120"/>
                  </a:lnTo>
                  <a:lnTo>
                    <a:pt x="210" y="132"/>
                  </a:lnTo>
                  <a:lnTo>
                    <a:pt x="204" y="138"/>
                  </a:lnTo>
                  <a:lnTo>
                    <a:pt x="198" y="150"/>
                  </a:lnTo>
                  <a:lnTo>
                    <a:pt x="192" y="156"/>
                  </a:lnTo>
                  <a:lnTo>
                    <a:pt x="192" y="168"/>
                  </a:lnTo>
                  <a:lnTo>
                    <a:pt x="210" y="204"/>
                  </a:lnTo>
                  <a:lnTo>
                    <a:pt x="216" y="210"/>
                  </a:lnTo>
                  <a:lnTo>
                    <a:pt x="216" y="222"/>
                  </a:lnTo>
                  <a:lnTo>
                    <a:pt x="222" y="228"/>
                  </a:lnTo>
                  <a:lnTo>
                    <a:pt x="234" y="234"/>
                  </a:lnTo>
                  <a:lnTo>
                    <a:pt x="240" y="240"/>
                  </a:lnTo>
                  <a:lnTo>
                    <a:pt x="204" y="414"/>
                  </a:lnTo>
                  <a:lnTo>
                    <a:pt x="0" y="486"/>
                  </a:lnTo>
                  <a:lnTo>
                    <a:pt x="84" y="672"/>
                  </a:lnTo>
                  <a:lnTo>
                    <a:pt x="114" y="660"/>
                  </a:lnTo>
                  <a:lnTo>
                    <a:pt x="198" y="636"/>
                  </a:lnTo>
                  <a:lnTo>
                    <a:pt x="228" y="624"/>
                  </a:lnTo>
                  <a:lnTo>
                    <a:pt x="246" y="618"/>
                  </a:lnTo>
                  <a:lnTo>
                    <a:pt x="252" y="606"/>
                  </a:lnTo>
                  <a:lnTo>
                    <a:pt x="252" y="594"/>
                  </a:lnTo>
                  <a:lnTo>
                    <a:pt x="258" y="582"/>
                  </a:lnTo>
                  <a:lnTo>
                    <a:pt x="258" y="564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97" name="Montenegro" descr="© INSCALE GmbH, 05.05.2010&#10;http://www.presentationload.com/">
              <a:extLst>
                <a:ext uri="{FF2B5EF4-FFF2-40B4-BE49-F238E27FC236}">
                  <a16:creationId xmlns:a16="http://schemas.microsoft.com/office/drawing/2014/main" id="{99A96DBE-F9F8-4C25-AA32-C7CC3F264EAA}"/>
                </a:ext>
              </a:extLst>
            </p:cNvPr>
            <p:cNvSpPr>
              <a:spLocks/>
            </p:cNvSpPr>
            <p:nvPr/>
          </p:nvSpPr>
          <p:spPr bwMode="gray">
            <a:xfrm>
              <a:off x="6102566" y="2944980"/>
              <a:ext cx="50788" cy="60343"/>
            </a:xfrm>
            <a:custGeom>
              <a:avLst/>
              <a:gdLst>
                <a:gd name="T0" fmla="*/ 2147483647 w 114"/>
                <a:gd name="T1" fmla="*/ 2147483647 h 138"/>
                <a:gd name="T2" fmla="*/ 2147483647 w 114"/>
                <a:gd name="T3" fmla="*/ 2147483647 h 138"/>
                <a:gd name="T4" fmla="*/ 2147483647 w 114"/>
                <a:gd name="T5" fmla="*/ 2147483647 h 138"/>
                <a:gd name="T6" fmla="*/ 2147483647 w 114"/>
                <a:gd name="T7" fmla="*/ 2147483647 h 138"/>
                <a:gd name="T8" fmla="*/ 2147483647 w 114"/>
                <a:gd name="T9" fmla="*/ 2147483647 h 138"/>
                <a:gd name="T10" fmla="*/ 2147483647 w 114"/>
                <a:gd name="T11" fmla="*/ 2147483647 h 138"/>
                <a:gd name="T12" fmla="*/ 2147483647 w 114"/>
                <a:gd name="T13" fmla="*/ 0 h 138"/>
                <a:gd name="T14" fmla="*/ 2147483647 w 114"/>
                <a:gd name="T15" fmla="*/ 0 h 138"/>
                <a:gd name="T16" fmla="*/ 2147483647 w 114"/>
                <a:gd name="T17" fmla="*/ 2147483647 h 138"/>
                <a:gd name="T18" fmla="*/ 2147483647 w 114"/>
                <a:gd name="T19" fmla="*/ 2147483647 h 138"/>
                <a:gd name="T20" fmla="*/ 2147483647 w 114"/>
                <a:gd name="T21" fmla="*/ 2147483647 h 138"/>
                <a:gd name="T22" fmla="*/ 2147483647 w 114"/>
                <a:gd name="T23" fmla="*/ 2147483647 h 138"/>
                <a:gd name="T24" fmla="*/ 2147483647 w 114"/>
                <a:gd name="T25" fmla="*/ 2147483647 h 138"/>
                <a:gd name="T26" fmla="*/ 2147483647 w 114"/>
                <a:gd name="T27" fmla="*/ 2147483647 h 138"/>
                <a:gd name="T28" fmla="*/ 0 w 114"/>
                <a:gd name="T29" fmla="*/ 2147483647 h 138"/>
                <a:gd name="T30" fmla="*/ 0 w 114"/>
                <a:gd name="T31" fmla="*/ 2147483647 h 138"/>
                <a:gd name="T32" fmla="*/ 2147483647 w 114"/>
                <a:gd name="T33" fmla="*/ 2147483647 h 138"/>
                <a:gd name="T34" fmla="*/ 2147483647 w 114"/>
                <a:gd name="T35" fmla="*/ 2147483647 h 138"/>
                <a:gd name="T36" fmla="*/ 2147483647 w 114"/>
                <a:gd name="T37" fmla="*/ 2147483647 h 138"/>
                <a:gd name="T38" fmla="*/ 2147483647 w 114"/>
                <a:gd name="T39" fmla="*/ 2147483647 h 138"/>
                <a:gd name="T40" fmla="*/ 2147483647 w 114"/>
                <a:gd name="T41" fmla="*/ 2147483647 h 138"/>
                <a:gd name="T42" fmla="*/ 2147483647 w 114"/>
                <a:gd name="T43" fmla="*/ 2147483647 h 138"/>
                <a:gd name="T44" fmla="*/ 2147483647 w 114"/>
                <a:gd name="T45" fmla="*/ 2147483647 h 138"/>
                <a:gd name="T46" fmla="*/ 2147483647 w 114"/>
                <a:gd name="T47" fmla="*/ 2147483647 h 138"/>
                <a:gd name="T48" fmla="*/ 2147483647 w 114"/>
                <a:gd name="T49" fmla="*/ 2147483647 h 138"/>
                <a:gd name="T50" fmla="*/ 2147483647 w 114"/>
                <a:gd name="T51" fmla="*/ 2147483647 h 138"/>
                <a:gd name="T52" fmla="*/ 2147483647 w 114"/>
                <a:gd name="T53" fmla="*/ 2147483647 h 138"/>
                <a:gd name="T54" fmla="*/ 2147483647 w 114"/>
                <a:gd name="T55" fmla="*/ 2147483647 h 138"/>
                <a:gd name="T56" fmla="*/ 2147483647 w 114"/>
                <a:gd name="T57" fmla="*/ 2147483647 h 138"/>
                <a:gd name="T58" fmla="*/ 2147483647 w 114"/>
                <a:gd name="T59" fmla="*/ 2147483647 h 138"/>
                <a:gd name="T60" fmla="*/ 2147483647 w 114"/>
                <a:gd name="T61" fmla="*/ 2147483647 h 138"/>
                <a:gd name="T62" fmla="*/ 2147483647 w 114"/>
                <a:gd name="T63" fmla="*/ 2147483647 h 138"/>
                <a:gd name="T64" fmla="*/ 2147483647 w 114"/>
                <a:gd name="T65" fmla="*/ 2147483647 h 138"/>
                <a:gd name="T66" fmla="*/ 2147483647 w 114"/>
                <a:gd name="T67" fmla="*/ 2147483647 h 138"/>
                <a:gd name="T68" fmla="*/ 2147483647 w 114"/>
                <a:gd name="T69" fmla="*/ 2147483647 h 138"/>
                <a:gd name="T70" fmla="*/ 2147483647 w 114"/>
                <a:gd name="T71" fmla="*/ 2147483647 h 138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114"/>
                <a:gd name="T109" fmla="*/ 0 h 138"/>
                <a:gd name="T110" fmla="*/ 114 w 114"/>
                <a:gd name="T111" fmla="*/ 138 h 138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114" h="138">
                  <a:moveTo>
                    <a:pt x="114" y="42"/>
                  </a:moveTo>
                  <a:lnTo>
                    <a:pt x="108" y="48"/>
                  </a:lnTo>
                  <a:lnTo>
                    <a:pt x="96" y="30"/>
                  </a:lnTo>
                  <a:lnTo>
                    <a:pt x="84" y="18"/>
                  </a:lnTo>
                  <a:lnTo>
                    <a:pt x="66" y="6"/>
                  </a:lnTo>
                  <a:lnTo>
                    <a:pt x="60" y="6"/>
                  </a:lnTo>
                  <a:lnTo>
                    <a:pt x="48" y="0"/>
                  </a:lnTo>
                  <a:lnTo>
                    <a:pt x="42" y="0"/>
                  </a:lnTo>
                  <a:lnTo>
                    <a:pt x="42" y="24"/>
                  </a:lnTo>
                  <a:lnTo>
                    <a:pt x="24" y="24"/>
                  </a:lnTo>
                  <a:lnTo>
                    <a:pt x="18" y="30"/>
                  </a:lnTo>
                  <a:lnTo>
                    <a:pt x="18" y="36"/>
                  </a:lnTo>
                  <a:lnTo>
                    <a:pt x="12" y="48"/>
                  </a:lnTo>
                  <a:lnTo>
                    <a:pt x="6" y="48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6" y="66"/>
                  </a:lnTo>
                  <a:lnTo>
                    <a:pt x="12" y="66"/>
                  </a:lnTo>
                  <a:lnTo>
                    <a:pt x="24" y="72"/>
                  </a:lnTo>
                  <a:lnTo>
                    <a:pt x="6" y="102"/>
                  </a:lnTo>
                  <a:lnTo>
                    <a:pt x="18" y="102"/>
                  </a:lnTo>
                  <a:lnTo>
                    <a:pt x="24" y="96"/>
                  </a:lnTo>
                  <a:lnTo>
                    <a:pt x="36" y="96"/>
                  </a:lnTo>
                  <a:lnTo>
                    <a:pt x="36" y="114"/>
                  </a:lnTo>
                  <a:lnTo>
                    <a:pt x="60" y="138"/>
                  </a:lnTo>
                  <a:lnTo>
                    <a:pt x="72" y="126"/>
                  </a:lnTo>
                  <a:lnTo>
                    <a:pt x="66" y="108"/>
                  </a:lnTo>
                  <a:lnTo>
                    <a:pt x="60" y="114"/>
                  </a:lnTo>
                  <a:lnTo>
                    <a:pt x="42" y="102"/>
                  </a:lnTo>
                  <a:lnTo>
                    <a:pt x="66" y="102"/>
                  </a:lnTo>
                  <a:lnTo>
                    <a:pt x="78" y="96"/>
                  </a:lnTo>
                  <a:lnTo>
                    <a:pt x="78" y="78"/>
                  </a:lnTo>
                  <a:lnTo>
                    <a:pt x="108" y="90"/>
                  </a:lnTo>
                  <a:lnTo>
                    <a:pt x="114" y="84"/>
                  </a:lnTo>
                  <a:lnTo>
                    <a:pt x="114" y="90"/>
                  </a:lnTo>
                  <a:lnTo>
                    <a:pt x="114" y="42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98" name="Moldova" descr="© INSCALE GmbH, 05.05.2010&#10;http://www.presentationload.com/">
              <a:extLst>
                <a:ext uri="{FF2B5EF4-FFF2-40B4-BE49-F238E27FC236}">
                  <a16:creationId xmlns:a16="http://schemas.microsoft.com/office/drawing/2014/main" id="{58B5A50B-2690-420A-A1A3-29ED45A10BE4}"/>
                </a:ext>
              </a:extLst>
            </p:cNvPr>
            <p:cNvSpPr>
              <a:spLocks/>
            </p:cNvSpPr>
            <p:nvPr/>
          </p:nvSpPr>
          <p:spPr bwMode="gray">
            <a:xfrm>
              <a:off x="6326352" y="2773478"/>
              <a:ext cx="96814" cy="106394"/>
            </a:xfrm>
            <a:custGeom>
              <a:avLst/>
              <a:gdLst>
                <a:gd name="T0" fmla="*/ 2147483647 w 216"/>
                <a:gd name="T1" fmla="*/ 2147483647 h 240"/>
                <a:gd name="T2" fmla="*/ 2147483647 w 216"/>
                <a:gd name="T3" fmla="*/ 2147483647 h 240"/>
                <a:gd name="T4" fmla="*/ 2147483647 w 216"/>
                <a:gd name="T5" fmla="*/ 2147483647 h 240"/>
                <a:gd name="T6" fmla="*/ 2147483647 w 216"/>
                <a:gd name="T7" fmla="*/ 2147483647 h 240"/>
                <a:gd name="T8" fmla="*/ 2147483647 w 216"/>
                <a:gd name="T9" fmla="*/ 2147483647 h 240"/>
                <a:gd name="T10" fmla="*/ 2147483647 w 216"/>
                <a:gd name="T11" fmla="*/ 2147483647 h 240"/>
                <a:gd name="T12" fmla="*/ 2147483647 w 216"/>
                <a:gd name="T13" fmla="*/ 2147483647 h 240"/>
                <a:gd name="T14" fmla="*/ 2147483647 w 216"/>
                <a:gd name="T15" fmla="*/ 2147483647 h 240"/>
                <a:gd name="T16" fmla="*/ 2147483647 w 216"/>
                <a:gd name="T17" fmla="*/ 2147483647 h 240"/>
                <a:gd name="T18" fmla="*/ 2147483647 w 216"/>
                <a:gd name="T19" fmla="*/ 2147483647 h 240"/>
                <a:gd name="T20" fmla="*/ 2147483647 w 216"/>
                <a:gd name="T21" fmla="*/ 2147483647 h 240"/>
                <a:gd name="T22" fmla="*/ 2147483647 w 216"/>
                <a:gd name="T23" fmla="*/ 2147483647 h 240"/>
                <a:gd name="T24" fmla="*/ 2147483647 w 216"/>
                <a:gd name="T25" fmla="*/ 2147483647 h 240"/>
                <a:gd name="T26" fmla="*/ 2147483647 w 216"/>
                <a:gd name="T27" fmla="*/ 2147483647 h 240"/>
                <a:gd name="T28" fmla="*/ 2147483647 w 216"/>
                <a:gd name="T29" fmla="*/ 2147483647 h 240"/>
                <a:gd name="T30" fmla="*/ 2147483647 w 216"/>
                <a:gd name="T31" fmla="*/ 2147483647 h 240"/>
                <a:gd name="T32" fmla="*/ 2147483647 w 216"/>
                <a:gd name="T33" fmla="*/ 2147483647 h 240"/>
                <a:gd name="T34" fmla="*/ 2147483647 w 216"/>
                <a:gd name="T35" fmla="*/ 2147483647 h 240"/>
                <a:gd name="T36" fmla="*/ 2147483647 w 216"/>
                <a:gd name="T37" fmla="*/ 2147483647 h 240"/>
                <a:gd name="T38" fmla="*/ 2147483647 w 216"/>
                <a:gd name="T39" fmla="*/ 2147483647 h 240"/>
                <a:gd name="T40" fmla="*/ 2147483647 w 216"/>
                <a:gd name="T41" fmla="*/ 2147483647 h 240"/>
                <a:gd name="T42" fmla="*/ 2147483647 w 216"/>
                <a:gd name="T43" fmla="*/ 2147483647 h 240"/>
                <a:gd name="T44" fmla="*/ 2147483647 w 216"/>
                <a:gd name="T45" fmla="*/ 2147483647 h 240"/>
                <a:gd name="T46" fmla="*/ 2147483647 w 216"/>
                <a:gd name="T47" fmla="*/ 2147483647 h 240"/>
                <a:gd name="T48" fmla="*/ 2147483647 w 216"/>
                <a:gd name="T49" fmla="*/ 2147483647 h 240"/>
                <a:gd name="T50" fmla="*/ 2147483647 w 216"/>
                <a:gd name="T51" fmla="*/ 2147483647 h 240"/>
                <a:gd name="T52" fmla="*/ 2147483647 w 216"/>
                <a:gd name="T53" fmla="*/ 2147483647 h 240"/>
                <a:gd name="T54" fmla="*/ 2147483647 w 216"/>
                <a:gd name="T55" fmla="*/ 2147483647 h 240"/>
                <a:gd name="T56" fmla="*/ 2147483647 w 216"/>
                <a:gd name="T57" fmla="*/ 2147483647 h 240"/>
                <a:gd name="T58" fmla="*/ 2147483647 w 216"/>
                <a:gd name="T59" fmla="*/ 2147483647 h 240"/>
                <a:gd name="T60" fmla="*/ 2147483647 w 216"/>
                <a:gd name="T61" fmla="*/ 0 h 240"/>
                <a:gd name="T62" fmla="*/ 2147483647 w 216"/>
                <a:gd name="T63" fmla="*/ 2147483647 h 240"/>
                <a:gd name="T64" fmla="*/ 2147483647 w 216"/>
                <a:gd name="T65" fmla="*/ 2147483647 h 240"/>
                <a:gd name="T66" fmla="*/ 2147483647 w 216"/>
                <a:gd name="T67" fmla="*/ 2147483647 h 240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16"/>
                <a:gd name="T103" fmla="*/ 0 h 240"/>
                <a:gd name="T104" fmla="*/ 216 w 216"/>
                <a:gd name="T105" fmla="*/ 240 h 240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16" h="240">
                  <a:moveTo>
                    <a:pt x="0" y="18"/>
                  </a:moveTo>
                  <a:lnTo>
                    <a:pt x="18" y="24"/>
                  </a:lnTo>
                  <a:lnTo>
                    <a:pt x="24" y="30"/>
                  </a:lnTo>
                  <a:lnTo>
                    <a:pt x="30" y="42"/>
                  </a:lnTo>
                  <a:lnTo>
                    <a:pt x="36" y="48"/>
                  </a:lnTo>
                  <a:lnTo>
                    <a:pt x="36" y="60"/>
                  </a:lnTo>
                  <a:lnTo>
                    <a:pt x="60" y="72"/>
                  </a:lnTo>
                  <a:lnTo>
                    <a:pt x="66" y="96"/>
                  </a:lnTo>
                  <a:lnTo>
                    <a:pt x="78" y="96"/>
                  </a:lnTo>
                  <a:lnTo>
                    <a:pt x="84" y="114"/>
                  </a:lnTo>
                  <a:lnTo>
                    <a:pt x="102" y="114"/>
                  </a:lnTo>
                  <a:lnTo>
                    <a:pt x="108" y="120"/>
                  </a:lnTo>
                  <a:lnTo>
                    <a:pt x="108" y="162"/>
                  </a:lnTo>
                  <a:lnTo>
                    <a:pt x="114" y="162"/>
                  </a:lnTo>
                  <a:lnTo>
                    <a:pt x="108" y="168"/>
                  </a:lnTo>
                  <a:lnTo>
                    <a:pt x="108" y="180"/>
                  </a:lnTo>
                  <a:lnTo>
                    <a:pt x="102" y="186"/>
                  </a:lnTo>
                  <a:lnTo>
                    <a:pt x="102" y="198"/>
                  </a:lnTo>
                  <a:lnTo>
                    <a:pt x="108" y="210"/>
                  </a:lnTo>
                  <a:lnTo>
                    <a:pt x="114" y="216"/>
                  </a:lnTo>
                  <a:lnTo>
                    <a:pt x="114" y="240"/>
                  </a:lnTo>
                  <a:lnTo>
                    <a:pt x="138" y="234"/>
                  </a:lnTo>
                  <a:lnTo>
                    <a:pt x="138" y="222"/>
                  </a:lnTo>
                  <a:lnTo>
                    <a:pt x="132" y="216"/>
                  </a:lnTo>
                  <a:lnTo>
                    <a:pt x="132" y="204"/>
                  </a:lnTo>
                  <a:lnTo>
                    <a:pt x="138" y="204"/>
                  </a:lnTo>
                  <a:lnTo>
                    <a:pt x="150" y="198"/>
                  </a:lnTo>
                  <a:lnTo>
                    <a:pt x="156" y="192"/>
                  </a:lnTo>
                  <a:lnTo>
                    <a:pt x="174" y="180"/>
                  </a:lnTo>
                  <a:lnTo>
                    <a:pt x="168" y="174"/>
                  </a:lnTo>
                  <a:lnTo>
                    <a:pt x="156" y="168"/>
                  </a:lnTo>
                  <a:lnTo>
                    <a:pt x="150" y="168"/>
                  </a:lnTo>
                  <a:lnTo>
                    <a:pt x="150" y="162"/>
                  </a:lnTo>
                  <a:lnTo>
                    <a:pt x="156" y="156"/>
                  </a:lnTo>
                  <a:lnTo>
                    <a:pt x="174" y="156"/>
                  </a:lnTo>
                  <a:lnTo>
                    <a:pt x="180" y="162"/>
                  </a:lnTo>
                  <a:lnTo>
                    <a:pt x="198" y="162"/>
                  </a:lnTo>
                  <a:lnTo>
                    <a:pt x="210" y="156"/>
                  </a:lnTo>
                  <a:lnTo>
                    <a:pt x="216" y="156"/>
                  </a:lnTo>
                  <a:lnTo>
                    <a:pt x="216" y="126"/>
                  </a:lnTo>
                  <a:lnTo>
                    <a:pt x="210" y="120"/>
                  </a:lnTo>
                  <a:lnTo>
                    <a:pt x="198" y="120"/>
                  </a:lnTo>
                  <a:lnTo>
                    <a:pt x="192" y="114"/>
                  </a:lnTo>
                  <a:lnTo>
                    <a:pt x="180" y="114"/>
                  </a:lnTo>
                  <a:lnTo>
                    <a:pt x="180" y="96"/>
                  </a:lnTo>
                  <a:lnTo>
                    <a:pt x="186" y="90"/>
                  </a:lnTo>
                  <a:lnTo>
                    <a:pt x="180" y="84"/>
                  </a:lnTo>
                  <a:lnTo>
                    <a:pt x="174" y="84"/>
                  </a:lnTo>
                  <a:lnTo>
                    <a:pt x="162" y="90"/>
                  </a:lnTo>
                  <a:lnTo>
                    <a:pt x="162" y="66"/>
                  </a:lnTo>
                  <a:lnTo>
                    <a:pt x="168" y="60"/>
                  </a:lnTo>
                  <a:lnTo>
                    <a:pt x="162" y="48"/>
                  </a:lnTo>
                  <a:lnTo>
                    <a:pt x="156" y="42"/>
                  </a:lnTo>
                  <a:lnTo>
                    <a:pt x="144" y="36"/>
                  </a:lnTo>
                  <a:lnTo>
                    <a:pt x="126" y="36"/>
                  </a:lnTo>
                  <a:lnTo>
                    <a:pt x="126" y="24"/>
                  </a:lnTo>
                  <a:lnTo>
                    <a:pt x="120" y="18"/>
                  </a:lnTo>
                  <a:lnTo>
                    <a:pt x="78" y="18"/>
                  </a:lnTo>
                  <a:lnTo>
                    <a:pt x="78" y="12"/>
                  </a:lnTo>
                  <a:lnTo>
                    <a:pt x="72" y="12"/>
                  </a:lnTo>
                  <a:lnTo>
                    <a:pt x="60" y="0"/>
                  </a:lnTo>
                  <a:lnTo>
                    <a:pt x="54" y="0"/>
                  </a:lnTo>
                  <a:lnTo>
                    <a:pt x="42" y="6"/>
                  </a:lnTo>
                  <a:lnTo>
                    <a:pt x="36" y="6"/>
                  </a:lnTo>
                  <a:lnTo>
                    <a:pt x="36" y="12"/>
                  </a:lnTo>
                  <a:lnTo>
                    <a:pt x="24" y="12"/>
                  </a:lnTo>
                  <a:lnTo>
                    <a:pt x="12" y="6"/>
                  </a:lnTo>
                  <a:lnTo>
                    <a:pt x="6" y="6"/>
                  </a:lnTo>
                  <a:lnTo>
                    <a:pt x="0" y="18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99" name="Malta" descr="© INSCALE GmbH, 05.05.2010&#10;http://www.presentationload.com/">
              <a:extLst>
                <a:ext uri="{FF2B5EF4-FFF2-40B4-BE49-F238E27FC236}">
                  <a16:creationId xmlns:a16="http://schemas.microsoft.com/office/drawing/2014/main" id="{62AAE35D-86A7-47B9-A47E-A837A5832F43}"/>
                </a:ext>
              </a:extLst>
            </p:cNvPr>
            <p:cNvSpPr>
              <a:spLocks/>
            </p:cNvSpPr>
            <p:nvPr/>
          </p:nvSpPr>
          <p:spPr bwMode="gray">
            <a:xfrm>
              <a:off x="5986706" y="3210173"/>
              <a:ext cx="14284" cy="12704"/>
            </a:xfrm>
            <a:custGeom>
              <a:avLst/>
              <a:gdLst>
                <a:gd name="T0" fmla="*/ 2147483647 w 30"/>
                <a:gd name="T1" fmla="*/ 2147483647 h 30"/>
                <a:gd name="T2" fmla="*/ 2147483647 w 30"/>
                <a:gd name="T3" fmla="*/ 2147483647 h 30"/>
                <a:gd name="T4" fmla="*/ 2147483647 w 30"/>
                <a:gd name="T5" fmla="*/ 2147483647 h 30"/>
                <a:gd name="T6" fmla="*/ 2147483647 w 30"/>
                <a:gd name="T7" fmla="*/ 0 h 30"/>
                <a:gd name="T8" fmla="*/ 2147483647 w 30"/>
                <a:gd name="T9" fmla="*/ 0 h 30"/>
                <a:gd name="T10" fmla="*/ 0 w 30"/>
                <a:gd name="T11" fmla="*/ 2147483647 h 30"/>
                <a:gd name="T12" fmla="*/ 0 w 30"/>
                <a:gd name="T13" fmla="*/ 2147483647 h 30"/>
                <a:gd name="T14" fmla="*/ 2147483647 w 30"/>
                <a:gd name="T15" fmla="*/ 2147483647 h 30"/>
                <a:gd name="T16" fmla="*/ 2147483647 w 30"/>
                <a:gd name="T17" fmla="*/ 2147483647 h 30"/>
                <a:gd name="T18" fmla="*/ 2147483647 w 30"/>
                <a:gd name="T19" fmla="*/ 2147483647 h 3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30"/>
                <a:gd name="T31" fmla="*/ 0 h 30"/>
                <a:gd name="T32" fmla="*/ 30 w 30"/>
                <a:gd name="T33" fmla="*/ 30 h 3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30" h="30">
                  <a:moveTo>
                    <a:pt x="24" y="30"/>
                  </a:moveTo>
                  <a:lnTo>
                    <a:pt x="30" y="24"/>
                  </a:lnTo>
                  <a:lnTo>
                    <a:pt x="30" y="12"/>
                  </a:lnTo>
                  <a:lnTo>
                    <a:pt x="18" y="0"/>
                  </a:lnTo>
                  <a:lnTo>
                    <a:pt x="6" y="0"/>
                  </a:lnTo>
                  <a:lnTo>
                    <a:pt x="0" y="6"/>
                  </a:lnTo>
                  <a:lnTo>
                    <a:pt x="0" y="18"/>
                  </a:lnTo>
                  <a:lnTo>
                    <a:pt x="6" y="24"/>
                  </a:lnTo>
                  <a:lnTo>
                    <a:pt x="18" y="30"/>
                  </a:lnTo>
                  <a:lnTo>
                    <a:pt x="24" y="30"/>
                  </a:lnTo>
                  <a:close/>
                </a:path>
              </a:pathLst>
            </a:custGeom>
            <a:solidFill>
              <a:srgbClr val="00359E"/>
            </a:solidFill>
            <a:ln w="9525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00" name="Macedonia" descr="© INSCALE GmbH, 05.05.2010&#10;http://www.presentationload.com/">
              <a:extLst>
                <a:ext uri="{FF2B5EF4-FFF2-40B4-BE49-F238E27FC236}">
                  <a16:creationId xmlns:a16="http://schemas.microsoft.com/office/drawing/2014/main" id="{8E2EB773-80DF-43A4-BCE0-18E16AAC4A6F}"/>
                </a:ext>
              </a:extLst>
            </p:cNvPr>
            <p:cNvSpPr>
              <a:spLocks/>
            </p:cNvSpPr>
            <p:nvPr/>
          </p:nvSpPr>
          <p:spPr bwMode="gray">
            <a:xfrm>
              <a:off x="6166051" y="2987855"/>
              <a:ext cx="73008" cy="55580"/>
            </a:xfrm>
            <a:custGeom>
              <a:avLst/>
              <a:gdLst>
                <a:gd name="T0" fmla="*/ 2147483647 w 162"/>
                <a:gd name="T1" fmla="*/ 2147483647 h 126"/>
                <a:gd name="T2" fmla="*/ 2147483647 w 162"/>
                <a:gd name="T3" fmla="*/ 2147483647 h 126"/>
                <a:gd name="T4" fmla="*/ 2147483647 w 162"/>
                <a:gd name="T5" fmla="*/ 2147483647 h 126"/>
                <a:gd name="T6" fmla="*/ 2147483647 w 162"/>
                <a:gd name="T7" fmla="*/ 2147483647 h 126"/>
                <a:gd name="T8" fmla="*/ 2147483647 w 162"/>
                <a:gd name="T9" fmla="*/ 0 h 126"/>
                <a:gd name="T10" fmla="*/ 2147483647 w 162"/>
                <a:gd name="T11" fmla="*/ 2147483647 h 126"/>
                <a:gd name="T12" fmla="*/ 2147483647 w 162"/>
                <a:gd name="T13" fmla="*/ 2147483647 h 126"/>
                <a:gd name="T14" fmla="*/ 2147483647 w 162"/>
                <a:gd name="T15" fmla="*/ 2147483647 h 126"/>
                <a:gd name="T16" fmla="*/ 2147483647 w 162"/>
                <a:gd name="T17" fmla="*/ 2147483647 h 126"/>
                <a:gd name="T18" fmla="*/ 2147483647 w 162"/>
                <a:gd name="T19" fmla="*/ 2147483647 h 126"/>
                <a:gd name="T20" fmla="*/ 2147483647 w 162"/>
                <a:gd name="T21" fmla="*/ 2147483647 h 126"/>
                <a:gd name="T22" fmla="*/ 0 w 162"/>
                <a:gd name="T23" fmla="*/ 2147483647 h 126"/>
                <a:gd name="T24" fmla="*/ 0 w 162"/>
                <a:gd name="T25" fmla="*/ 2147483647 h 126"/>
                <a:gd name="T26" fmla="*/ 2147483647 w 162"/>
                <a:gd name="T27" fmla="*/ 2147483647 h 126"/>
                <a:gd name="T28" fmla="*/ 2147483647 w 162"/>
                <a:gd name="T29" fmla="*/ 2147483647 h 126"/>
                <a:gd name="T30" fmla="*/ 2147483647 w 162"/>
                <a:gd name="T31" fmla="*/ 2147483647 h 126"/>
                <a:gd name="T32" fmla="*/ 2147483647 w 162"/>
                <a:gd name="T33" fmla="*/ 2147483647 h 126"/>
                <a:gd name="T34" fmla="*/ 2147483647 w 162"/>
                <a:gd name="T35" fmla="*/ 2147483647 h 126"/>
                <a:gd name="T36" fmla="*/ 2147483647 w 162"/>
                <a:gd name="T37" fmla="*/ 2147483647 h 126"/>
                <a:gd name="T38" fmla="*/ 2147483647 w 162"/>
                <a:gd name="T39" fmla="*/ 2147483647 h 126"/>
                <a:gd name="T40" fmla="*/ 2147483647 w 162"/>
                <a:gd name="T41" fmla="*/ 2147483647 h 126"/>
                <a:gd name="T42" fmla="*/ 2147483647 w 162"/>
                <a:gd name="T43" fmla="*/ 2147483647 h 126"/>
                <a:gd name="T44" fmla="*/ 2147483647 w 162"/>
                <a:gd name="T45" fmla="*/ 2147483647 h 126"/>
                <a:gd name="T46" fmla="*/ 2147483647 w 162"/>
                <a:gd name="T47" fmla="*/ 2147483647 h 126"/>
                <a:gd name="T48" fmla="*/ 2147483647 w 162"/>
                <a:gd name="T49" fmla="*/ 2147483647 h 126"/>
                <a:gd name="T50" fmla="*/ 2147483647 w 162"/>
                <a:gd name="T51" fmla="*/ 2147483647 h 126"/>
                <a:gd name="T52" fmla="*/ 2147483647 w 162"/>
                <a:gd name="T53" fmla="*/ 2147483647 h 126"/>
                <a:gd name="T54" fmla="*/ 2147483647 w 162"/>
                <a:gd name="T55" fmla="*/ 2147483647 h 126"/>
                <a:gd name="T56" fmla="*/ 2147483647 w 162"/>
                <a:gd name="T57" fmla="*/ 2147483647 h 126"/>
                <a:gd name="T58" fmla="*/ 2147483647 w 162"/>
                <a:gd name="T59" fmla="*/ 2147483647 h 126"/>
                <a:gd name="T60" fmla="*/ 2147483647 w 162"/>
                <a:gd name="T61" fmla="*/ 2147483647 h 126"/>
                <a:gd name="T62" fmla="*/ 2147483647 w 162"/>
                <a:gd name="T63" fmla="*/ 2147483647 h 126"/>
                <a:gd name="T64" fmla="*/ 2147483647 w 162"/>
                <a:gd name="T65" fmla="*/ 2147483647 h 12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62"/>
                <a:gd name="T100" fmla="*/ 0 h 126"/>
                <a:gd name="T101" fmla="*/ 162 w 162"/>
                <a:gd name="T102" fmla="*/ 126 h 12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62" h="126">
                  <a:moveTo>
                    <a:pt x="150" y="42"/>
                  </a:moveTo>
                  <a:lnTo>
                    <a:pt x="132" y="30"/>
                  </a:lnTo>
                  <a:lnTo>
                    <a:pt x="132" y="18"/>
                  </a:lnTo>
                  <a:lnTo>
                    <a:pt x="126" y="18"/>
                  </a:lnTo>
                  <a:lnTo>
                    <a:pt x="114" y="0"/>
                  </a:lnTo>
                  <a:lnTo>
                    <a:pt x="72" y="6"/>
                  </a:lnTo>
                  <a:lnTo>
                    <a:pt x="66" y="12"/>
                  </a:lnTo>
                  <a:lnTo>
                    <a:pt x="48" y="12"/>
                  </a:lnTo>
                  <a:lnTo>
                    <a:pt x="48" y="24"/>
                  </a:lnTo>
                  <a:lnTo>
                    <a:pt x="24" y="24"/>
                  </a:lnTo>
                  <a:lnTo>
                    <a:pt x="18" y="36"/>
                  </a:lnTo>
                  <a:lnTo>
                    <a:pt x="0" y="42"/>
                  </a:lnTo>
                  <a:lnTo>
                    <a:pt x="0" y="66"/>
                  </a:lnTo>
                  <a:lnTo>
                    <a:pt x="6" y="78"/>
                  </a:lnTo>
                  <a:lnTo>
                    <a:pt x="6" y="102"/>
                  </a:lnTo>
                  <a:lnTo>
                    <a:pt x="12" y="108"/>
                  </a:lnTo>
                  <a:lnTo>
                    <a:pt x="18" y="108"/>
                  </a:lnTo>
                  <a:lnTo>
                    <a:pt x="18" y="126"/>
                  </a:lnTo>
                  <a:lnTo>
                    <a:pt x="42" y="120"/>
                  </a:lnTo>
                  <a:lnTo>
                    <a:pt x="42" y="126"/>
                  </a:lnTo>
                  <a:lnTo>
                    <a:pt x="54" y="120"/>
                  </a:lnTo>
                  <a:lnTo>
                    <a:pt x="60" y="120"/>
                  </a:lnTo>
                  <a:lnTo>
                    <a:pt x="66" y="126"/>
                  </a:lnTo>
                  <a:lnTo>
                    <a:pt x="90" y="126"/>
                  </a:lnTo>
                  <a:lnTo>
                    <a:pt x="96" y="114"/>
                  </a:lnTo>
                  <a:lnTo>
                    <a:pt x="96" y="108"/>
                  </a:lnTo>
                  <a:lnTo>
                    <a:pt x="120" y="108"/>
                  </a:lnTo>
                  <a:lnTo>
                    <a:pt x="132" y="102"/>
                  </a:lnTo>
                  <a:lnTo>
                    <a:pt x="156" y="78"/>
                  </a:lnTo>
                  <a:lnTo>
                    <a:pt x="162" y="66"/>
                  </a:lnTo>
                  <a:lnTo>
                    <a:pt x="162" y="60"/>
                  </a:lnTo>
                  <a:lnTo>
                    <a:pt x="156" y="48"/>
                  </a:lnTo>
                  <a:lnTo>
                    <a:pt x="150" y="42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01" name="Liechtenstein" descr="© INSCALE GmbH, 05.05.2010&#10;http://www.presentationload.com/">
              <a:extLst>
                <a:ext uri="{FF2B5EF4-FFF2-40B4-BE49-F238E27FC236}">
                  <a16:creationId xmlns:a16="http://schemas.microsoft.com/office/drawing/2014/main" id="{B9094284-6227-4240-ACF7-B4EBE1CEB544}"/>
                </a:ext>
              </a:extLst>
            </p:cNvPr>
            <p:cNvSpPr>
              <a:spLocks/>
            </p:cNvSpPr>
            <p:nvPr/>
          </p:nvSpPr>
          <p:spPr bwMode="gray">
            <a:xfrm>
              <a:off x="5845451" y="2811589"/>
              <a:ext cx="6349" cy="11115"/>
            </a:xfrm>
            <a:custGeom>
              <a:avLst/>
              <a:gdLst>
                <a:gd name="T0" fmla="*/ 2147483647 w 18"/>
                <a:gd name="T1" fmla="*/ 0 h 24"/>
                <a:gd name="T2" fmla="*/ 2147483647 w 18"/>
                <a:gd name="T3" fmla="*/ 2147483647 h 24"/>
                <a:gd name="T4" fmla="*/ 0 w 18"/>
                <a:gd name="T5" fmla="*/ 2147483647 h 24"/>
                <a:gd name="T6" fmla="*/ 0 w 18"/>
                <a:gd name="T7" fmla="*/ 2147483647 h 24"/>
                <a:gd name="T8" fmla="*/ 2147483647 w 18"/>
                <a:gd name="T9" fmla="*/ 2147483647 h 24"/>
                <a:gd name="T10" fmla="*/ 2147483647 w 18"/>
                <a:gd name="T11" fmla="*/ 0 h 24"/>
                <a:gd name="T12" fmla="*/ 2147483647 w 18"/>
                <a:gd name="T13" fmla="*/ 0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8"/>
                <a:gd name="T22" fmla="*/ 0 h 24"/>
                <a:gd name="T23" fmla="*/ 18 w 18"/>
                <a:gd name="T24" fmla="*/ 24 h 2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8" h="24">
                  <a:moveTo>
                    <a:pt x="12" y="0"/>
                  </a:moveTo>
                  <a:lnTo>
                    <a:pt x="6" y="6"/>
                  </a:lnTo>
                  <a:lnTo>
                    <a:pt x="0" y="18"/>
                  </a:lnTo>
                  <a:lnTo>
                    <a:pt x="0" y="24"/>
                  </a:lnTo>
                  <a:lnTo>
                    <a:pt x="18" y="24"/>
                  </a:lnTo>
                  <a:lnTo>
                    <a:pt x="18" y="0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7D40">
                <a:lumMod val="75000"/>
              </a:srgbClr>
            </a:solidFill>
            <a:ln w="952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02" name="Lebanon" descr="© INSCALE GmbH, 05.05.2010&#10;http://www.presentationload.com/">
              <a:extLst>
                <a:ext uri="{FF2B5EF4-FFF2-40B4-BE49-F238E27FC236}">
                  <a16:creationId xmlns:a16="http://schemas.microsoft.com/office/drawing/2014/main" id="{E0216E99-9205-4987-8268-328723ED7D6E}"/>
                </a:ext>
              </a:extLst>
            </p:cNvPr>
            <p:cNvSpPr>
              <a:spLocks/>
            </p:cNvSpPr>
            <p:nvPr/>
          </p:nvSpPr>
          <p:spPr bwMode="gray">
            <a:xfrm>
              <a:off x="6608861" y="3267340"/>
              <a:ext cx="46026" cy="69871"/>
            </a:xfrm>
            <a:custGeom>
              <a:avLst/>
              <a:gdLst>
                <a:gd name="T0" fmla="*/ 2147483647 w 108"/>
                <a:gd name="T1" fmla="*/ 2147483647 h 156"/>
                <a:gd name="T2" fmla="*/ 2147483647 w 108"/>
                <a:gd name="T3" fmla="*/ 2147483647 h 156"/>
                <a:gd name="T4" fmla="*/ 2147483647 w 108"/>
                <a:gd name="T5" fmla="*/ 2147483647 h 156"/>
                <a:gd name="T6" fmla="*/ 2147483647 w 108"/>
                <a:gd name="T7" fmla="*/ 2147483647 h 156"/>
                <a:gd name="T8" fmla="*/ 2147483647 w 108"/>
                <a:gd name="T9" fmla="*/ 2147483647 h 156"/>
                <a:gd name="T10" fmla="*/ 2147483647 w 108"/>
                <a:gd name="T11" fmla="*/ 2147483647 h 156"/>
                <a:gd name="T12" fmla="*/ 2147483647 w 108"/>
                <a:gd name="T13" fmla="*/ 2147483647 h 156"/>
                <a:gd name="T14" fmla="*/ 2147483647 w 108"/>
                <a:gd name="T15" fmla="*/ 2147483647 h 156"/>
                <a:gd name="T16" fmla="*/ 2147483647 w 108"/>
                <a:gd name="T17" fmla="*/ 2147483647 h 156"/>
                <a:gd name="T18" fmla="*/ 2147483647 w 108"/>
                <a:gd name="T19" fmla="*/ 2147483647 h 156"/>
                <a:gd name="T20" fmla="*/ 2147483647 w 108"/>
                <a:gd name="T21" fmla="*/ 0 h 156"/>
                <a:gd name="T22" fmla="*/ 2147483647 w 108"/>
                <a:gd name="T23" fmla="*/ 0 h 156"/>
                <a:gd name="T24" fmla="*/ 2147483647 w 108"/>
                <a:gd name="T25" fmla="*/ 0 h 156"/>
                <a:gd name="T26" fmla="*/ 2147483647 w 108"/>
                <a:gd name="T27" fmla="*/ 2147483647 h 156"/>
                <a:gd name="T28" fmla="*/ 2147483647 w 108"/>
                <a:gd name="T29" fmla="*/ 2147483647 h 156"/>
                <a:gd name="T30" fmla="*/ 2147483647 w 108"/>
                <a:gd name="T31" fmla="*/ 2147483647 h 156"/>
                <a:gd name="T32" fmla="*/ 2147483647 w 108"/>
                <a:gd name="T33" fmla="*/ 2147483647 h 156"/>
                <a:gd name="T34" fmla="*/ 2147483647 w 108"/>
                <a:gd name="T35" fmla="*/ 2147483647 h 156"/>
                <a:gd name="T36" fmla="*/ 2147483647 w 108"/>
                <a:gd name="T37" fmla="*/ 2147483647 h 156"/>
                <a:gd name="T38" fmla="*/ 2147483647 w 108"/>
                <a:gd name="T39" fmla="*/ 2147483647 h 156"/>
                <a:gd name="T40" fmla="*/ 2147483647 w 108"/>
                <a:gd name="T41" fmla="*/ 2147483647 h 156"/>
                <a:gd name="T42" fmla="*/ 0 w 108"/>
                <a:gd name="T43" fmla="*/ 2147483647 h 156"/>
                <a:gd name="T44" fmla="*/ 0 w 108"/>
                <a:gd name="T45" fmla="*/ 2147483647 h 156"/>
                <a:gd name="T46" fmla="*/ 2147483647 w 108"/>
                <a:gd name="T47" fmla="*/ 2147483647 h 156"/>
                <a:gd name="T48" fmla="*/ 2147483647 w 108"/>
                <a:gd name="T49" fmla="*/ 2147483647 h 156"/>
                <a:gd name="T50" fmla="*/ 2147483647 w 108"/>
                <a:gd name="T51" fmla="*/ 2147483647 h 156"/>
                <a:gd name="T52" fmla="*/ 2147483647 w 108"/>
                <a:gd name="T53" fmla="*/ 2147483647 h 156"/>
                <a:gd name="T54" fmla="*/ 2147483647 w 108"/>
                <a:gd name="T55" fmla="*/ 2147483647 h 156"/>
                <a:gd name="T56" fmla="*/ 2147483647 w 108"/>
                <a:gd name="T57" fmla="*/ 2147483647 h 156"/>
                <a:gd name="T58" fmla="*/ 2147483647 w 108"/>
                <a:gd name="T59" fmla="*/ 2147483647 h 156"/>
                <a:gd name="T60" fmla="*/ 2147483647 w 108"/>
                <a:gd name="T61" fmla="*/ 2147483647 h 15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08"/>
                <a:gd name="T94" fmla="*/ 0 h 156"/>
                <a:gd name="T95" fmla="*/ 108 w 108"/>
                <a:gd name="T96" fmla="*/ 156 h 15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08" h="156">
                  <a:moveTo>
                    <a:pt x="72" y="96"/>
                  </a:moveTo>
                  <a:lnTo>
                    <a:pt x="72" y="72"/>
                  </a:lnTo>
                  <a:lnTo>
                    <a:pt x="78" y="66"/>
                  </a:lnTo>
                  <a:lnTo>
                    <a:pt x="84" y="66"/>
                  </a:lnTo>
                  <a:lnTo>
                    <a:pt x="96" y="60"/>
                  </a:lnTo>
                  <a:lnTo>
                    <a:pt x="102" y="60"/>
                  </a:lnTo>
                  <a:lnTo>
                    <a:pt x="108" y="48"/>
                  </a:lnTo>
                  <a:lnTo>
                    <a:pt x="108" y="30"/>
                  </a:lnTo>
                  <a:lnTo>
                    <a:pt x="102" y="18"/>
                  </a:lnTo>
                  <a:lnTo>
                    <a:pt x="96" y="12"/>
                  </a:lnTo>
                  <a:lnTo>
                    <a:pt x="102" y="0"/>
                  </a:lnTo>
                  <a:lnTo>
                    <a:pt x="54" y="0"/>
                  </a:lnTo>
                  <a:lnTo>
                    <a:pt x="60" y="0"/>
                  </a:lnTo>
                  <a:lnTo>
                    <a:pt x="60" y="6"/>
                  </a:lnTo>
                  <a:lnTo>
                    <a:pt x="54" y="6"/>
                  </a:lnTo>
                  <a:lnTo>
                    <a:pt x="48" y="18"/>
                  </a:lnTo>
                  <a:lnTo>
                    <a:pt x="36" y="24"/>
                  </a:lnTo>
                  <a:lnTo>
                    <a:pt x="30" y="30"/>
                  </a:lnTo>
                  <a:lnTo>
                    <a:pt x="18" y="66"/>
                  </a:lnTo>
                  <a:lnTo>
                    <a:pt x="12" y="78"/>
                  </a:lnTo>
                  <a:lnTo>
                    <a:pt x="12" y="90"/>
                  </a:lnTo>
                  <a:lnTo>
                    <a:pt x="0" y="114"/>
                  </a:lnTo>
                  <a:lnTo>
                    <a:pt x="0" y="156"/>
                  </a:lnTo>
                  <a:lnTo>
                    <a:pt x="12" y="150"/>
                  </a:lnTo>
                  <a:lnTo>
                    <a:pt x="24" y="126"/>
                  </a:lnTo>
                  <a:lnTo>
                    <a:pt x="30" y="132"/>
                  </a:lnTo>
                  <a:lnTo>
                    <a:pt x="36" y="132"/>
                  </a:lnTo>
                  <a:lnTo>
                    <a:pt x="42" y="126"/>
                  </a:lnTo>
                  <a:lnTo>
                    <a:pt x="48" y="114"/>
                  </a:lnTo>
                  <a:lnTo>
                    <a:pt x="48" y="102"/>
                  </a:lnTo>
                  <a:lnTo>
                    <a:pt x="72" y="96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03" name="Kuwait" descr="© INSCALE GmbH, 05.05.2010&#10;http://www.presentationload.com/">
              <a:extLst>
                <a:ext uri="{FF2B5EF4-FFF2-40B4-BE49-F238E27FC236}">
                  <a16:creationId xmlns:a16="http://schemas.microsoft.com/office/drawing/2014/main" id="{754F31C2-6BBD-4122-808F-3F10160A3FF0}"/>
                </a:ext>
              </a:extLst>
            </p:cNvPr>
            <p:cNvSpPr>
              <a:spLocks/>
            </p:cNvSpPr>
            <p:nvPr/>
          </p:nvSpPr>
          <p:spPr bwMode="gray">
            <a:xfrm>
              <a:off x="6975487" y="3434079"/>
              <a:ext cx="60311" cy="53991"/>
            </a:xfrm>
            <a:custGeom>
              <a:avLst/>
              <a:gdLst>
                <a:gd name="T0" fmla="*/ 2147483647 w 138"/>
                <a:gd name="T1" fmla="*/ 0 h 120"/>
                <a:gd name="T2" fmla="*/ 2147483647 w 138"/>
                <a:gd name="T3" fmla="*/ 0 h 120"/>
                <a:gd name="T4" fmla="*/ 2147483647 w 138"/>
                <a:gd name="T5" fmla="*/ 2147483647 h 120"/>
                <a:gd name="T6" fmla="*/ 2147483647 w 138"/>
                <a:gd name="T7" fmla="*/ 2147483647 h 120"/>
                <a:gd name="T8" fmla="*/ 2147483647 w 138"/>
                <a:gd name="T9" fmla="*/ 2147483647 h 120"/>
                <a:gd name="T10" fmla="*/ 2147483647 w 138"/>
                <a:gd name="T11" fmla="*/ 2147483647 h 120"/>
                <a:gd name="T12" fmla="*/ 0 w 138"/>
                <a:gd name="T13" fmla="*/ 2147483647 h 120"/>
                <a:gd name="T14" fmla="*/ 2147483647 w 138"/>
                <a:gd name="T15" fmla="*/ 2147483647 h 120"/>
                <a:gd name="T16" fmla="*/ 2147483647 w 138"/>
                <a:gd name="T17" fmla="*/ 2147483647 h 120"/>
                <a:gd name="T18" fmla="*/ 2147483647 w 138"/>
                <a:gd name="T19" fmla="*/ 2147483647 h 120"/>
                <a:gd name="T20" fmla="*/ 2147483647 w 138"/>
                <a:gd name="T21" fmla="*/ 2147483647 h 120"/>
                <a:gd name="T22" fmla="*/ 2147483647 w 138"/>
                <a:gd name="T23" fmla="*/ 2147483647 h 120"/>
                <a:gd name="T24" fmla="*/ 2147483647 w 138"/>
                <a:gd name="T25" fmla="*/ 2147483647 h 120"/>
                <a:gd name="T26" fmla="*/ 2147483647 w 138"/>
                <a:gd name="T27" fmla="*/ 2147483647 h 120"/>
                <a:gd name="T28" fmla="*/ 2147483647 w 138"/>
                <a:gd name="T29" fmla="*/ 2147483647 h 120"/>
                <a:gd name="T30" fmla="*/ 2147483647 w 138"/>
                <a:gd name="T31" fmla="*/ 2147483647 h 120"/>
                <a:gd name="T32" fmla="*/ 2147483647 w 138"/>
                <a:gd name="T33" fmla="*/ 2147483647 h 120"/>
                <a:gd name="T34" fmla="*/ 2147483647 w 138"/>
                <a:gd name="T35" fmla="*/ 2147483647 h 120"/>
                <a:gd name="T36" fmla="*/ 2147483647 w 138"/>
                <a:gd name="T37" fmla="*/ 2147483647 h 120"/>
                <a:gd name="T38" fmla="*/ 2147483647 w 138"/>
                <a:gd name="T39" fmla="*/ 2147483647 h 120"/>
                <a:gd name="T40" fmla="*/ 2147483647 w 138"/>
                <a:gd name="T41" fmla="*/ 2147483647 h 120"/>
                <a:gd name="T42" fmla="*/ 2147483647 w 138"/>
                <a:gd name="T43" fmla="*/ 2147483647 h 120"/>
                <a:gd name="T44" fmla="*/ 2147483647 w 138"/>
                <a:gd name="T45" fmla="*/ 2147483647 h 120"/>
                <a:gd name="T46" fmla="*/ 2147483647 w 138"/>
                <a:gd name="T47" fmla="*/ 2147483647 h 120"/>
                <a:gd name="T48" fmla="*/ 2147483647 w 138"/>
                <a:gd name="T49" fmla="*/ 0 h 120"/>
                <a:gd name="T50" fmla="*/ 2147483647 w 138"/>
                <a:gd name="T51" fmla="*/ 0 h 12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138"/>
                <a:gd name="T79" fmla="*/ 0 h 120"/>
                <a:gd name="T80" fmla="*/ 138 w 138"/>
                <a:gd name="T81" fmla="*/ 120 h 120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138" h="120">
                  <a:moveTo>
                    <a:pt x="54" y="0"/>
                  </a:moveTo>
                  <a:lnTo>
                    <a:pt x="36" y="0"/>
                  </a:lnTo>
                  <a:lnTo>
                    <a:pt x="30" y="12"/>
                  </a:lnTo>
                  <a:lnTo>
                    <a:pt x="24" y="18"/>
                  </a:lnTo>
                  <a:lnTo>
                    <a:pt x="24" y="30"/>
                  </a:lnTo>
                  <a:lnTo>
                    <a:pt x="6" y="66"/>
                  </a:lnTo>
                  <a:lnTo>
                    <a:pt x="0" y="72"/>
                  </a:lnTo>
                  <a:lnTo>
                    <a:pt x="42" y="72"/>
                  </a:lnTo>
                  <a:lnTo>
                    <a:pt x="60" y="78"/>
                  </a:lnTo>
                  <a:lnTo>
                    <a:pt x="66" y="78"/>
                  </a:lnTo>
                  <a:lnTo>
                    <a:pt x="66" y="114"/>
                  </a:lnTo>
                  <a:lnTo>
                    <a:pt x="72" y="120"/>
                  </a:lnTo>
                  <a:lnTo>
                    <a:pt x="138" y="120"/>
                  </a:lnTo>
                  <a:lnTo>
                    <a:pt x="126" y="114"/>
                  </a:lnTo>
                  <a:lnTo>
                    <a:pt x="114" y="102"/>
                  </a:lnTo>
                  <a:lnTo>
                    <a:pt x="102" y="78"/>
                  </a:lnTo>
                  <a:lnTo>
                    <a:pt x="102" y="66"/>
                  </a:lnTo>
                  <a:lnTo>
                    <a:pt x="90" y="60"/>
                  </a:lnTo>
                  <a:lnTo>
                    <a:pt x="84" y="36"/>
                  </a:lnTo>
                  <a:lnTo>
                    <a:pt x="120" y="36"/>
                  </a:lnTo>
                  <a:lnTo>
                    <a:pt x="120" y="18"/>
                  </a:lnTo>
                  <a:lnTo>
                    <a:pt x="114" y="12"/>
                  </a:lnTo>
                  <a:lnTo>
                    <a:pt x="90" y="12"/>
                  </a:lnTo>
                  <a:lnTo>
                    <a:pt x="90" y="18"/>
                  </a:lnTo>
                  <a:lnTo>
                    <a:pt x="84" y="0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04" name="Italy" descr="© INSCALE GmbH, 05.05.2010&#10;http://www.presentationload.com/">
              <a:extLst>
                <a:ext uri="{FF2B5EF4-FFF2-40B4-BE49-F238E27FC236}">
                  <a16:creationId xmlns:a16="http://schemas.microsoft.com/office/drawing/2014/main" id="{F1F423E7-4A51-4493-9B43-09FF03635D0E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5766095" y="2819529"/>
              <a:ext cx="344407" cy="373176"/>
            </a:xfrm>
            <a:custGeom>
              <a:avLst/>
              <a:gdLst>
                <a:gd name="T0" fmla="*/ 2147483647 w 780"/>
                <a:gd name="T1" fmla="*/ 2147483647 h 828"/>
                <a:gd name="T2" fmla="*/ 2147483647 w 780"/>
                <a:gd name="T3" fmla="*/ 2147483647 h 828"/>
                <a:gd name="T4" fmla="*/ 2147483647 w 780"/>
                <a:gd name="T5" fmla="*/ 2147483647 h 828"/>
                <a:gd name="T6" fmla="*/ 2147483647 w 780"/>
                <a:gd name="T7" fmla="*/ 2147483647 h 828"/>
                <a:gd name="T8" fmla="*/ 2147483647 w 780"/>
                <a:gd name="T9" fmla="*/ 2147483647 h 828"/>
                <a:gd name="T10" fmla="*/ 2147483647 w 780"/>
                <a:gd name="T11" fmla="*/ 2147483647 h 828"/>
                <a:gd name="T12" fmla="*/ 2147483647 w 780"/>
                <a:gd name="T13" fmla="*/ 2147483647 h 828"/>
                <a:gd name="T14" fmla="*/ 2147483647 w 780"/>
                <a:gd name="T15" fmla="*/ 2147483647 h 828"/>
                <a:gd name="T16" fmla="*/ 2147483647 w 780"/>
                <a:gd name="T17" fmla="*/ 2147483647 h 828"/>
                <a:gd name="T18" fmla="*/ 2147483647 w 780"/>
                <a:gd name="T19" fmla="*/ 2147483647 h 828"/>
                <a:gd name="T20" fmla="*/ 2147483647 w 780"/>
                <a:gd name="T21" fmla="*/ 2147483647 h 828"/>
                <a:gd name="T22" fmla="*/ 2147483647 w 780"/>
                <a:gd name="T23" fmla="*/ 2147483647 h 828"/>
                <a:gd name="T24" fmla="*/ 2147483647 w 780"/>
                <a:gd name="T25" fmla="*/ 2147483647 h 828"/>
                <a:gd name="T26" fmla="*/ 2147483647 w 780"/>
                <a:gd name="T27" fmla="*/ 2147483647 h 828"/>
                <a:gd name="T28" fmla="*/ 2147483647 w 780"/>
                <a:gd name="T29" fmla="*/ 2147483647 h 828"/>
                <a:gd name="T30" fmla="*/ 2147483647 w 780"/>
                <a:gd name="T31" fmla="*/ 2147483647 h 828"/>
                <a:gd name="T32" fmla="*/ 2147483647 w 780"/>
                <a:gd name="T33" fmla="*/ 2147483647 h 828"/>
                <a:gd name="T34" fmla="*/ 2147483647 w 780"/>
                <a:gd name="T35" fmla="*/ 2147483647 h 828"/>
                <a:gd name="T36" fmla="*/ 2147483647 w 780"/>
                <a:gd name="T37" fmla="*/ 2147483647 h 828"/>
                <a:gd name="T38" fmla="*/ 2147483647 w 780"/>
                <a:gd name="T39" fmla="*/ 2147483647 h 828"/>
                <a:gd name="T40" fmla="*/ 2147483647 w 780"/>
                <a:gd name="T41" fmla="*/ 2147483647 h 828"/>
                <a:gd name="T42" fmla="*/ 2147483647 w 780"/>
                <a:gd name="T43" fmla="*/ 2147483647 h 828"/>
                <a:gd name="T44" fmla="*/ 2147483647 w 780"/>
                <a:gd name="T45" fmla="*/ 2147483647 h 828"/>
                <a:gd name="T46" fmla="*/ 2147483647 w 780"/>
                <a:gd name="T47" fmla="*/ 2147483647 h 828"/>
                <a:gd name="T48" fmla="*/ 2147483647 w 780"/>
                <a:gd name="T49" fmla="*/ 2147483647 h 828"/>
                <a:gd name="T50" fmla="*/ 2147483647 w 780"/>
                <a:gd name="T51" fmla="*/ 2147483647 h 828"/>
                <a:gd name="T52" fmla="*/ 2147483647 w 780"/>
                <a:gd name="T53" fmla="*/ 2147483647 h 828"/>
                <a:gd name="T54" fmla="*/ 2147483647 w 780"/>
                <a:gd name="T55" fmla="*/ 2147483647 h 828"/>
                <a:gd name="T56" fmla="*/ 2147483647 w 780"/>
                <a:gd name="T57" fmla="*/ 2147483647 h 828"/>
                <a:gd name="T58" fmla="*/ 2147483647 w 780"/>
                <a:gd name="T59" fmla="*/ 2147483647 h 828"/>
                <a:gd name="T60" fmla="*/ 2147483647 w 780"/>
                <a:gd name="T61" fmla="*/ 2147483647 h 828"/>
                <a:gd name="T62" fmla="*/ 2147483647 w 780"/>
                <a:gd name="T63" fmla="*/ 2147483647 h 828"/>
                <a:gd name="T64" fmla="*/ 2147483647 w 780"/>
                <a:gd name="T65" fmla="*/ 2147483647 h 828"/>
                <a:gd name="T66" fmla="*/ 2147483647 w 780"/>
                <a:gd name="T67" fmla="*/ 2147483647 h 828"/>
                <a:gd name="T68" fmla="*/ 2147483647 w 780"/>
                <a:gd name="T69" fmla="*/ 2147483647 h 828"/>
                <a:gd name="T70" fmla="*/ 2147483647 w 780"/>
                <a:gd name="T71" fmla="*/ 2147483647 h 828"/>
                <a:gd name="T72" fmla="*/ 2147483647 w 780"/>
                <a:gd name="T73" fmla="*/ 2147483647 h 828"/>
                <a:gd name="T74" fmla="*/ 2147483647 w 780"/>
                <a:gd name="T75" fmla="*/ 2147483647 h 828"/>
                <a:gd name="T76" fmla="*/ 2147483647 w 780"/>
                <a:gd name="T77" fmla="*/ 2147483647 h 828"/>
                <a:gd name="T78" fmla="*/ 2147483647 w 780"/>
                <a:gd name="T79" fmla="*/ 2147483647 h 828"/>
                <a:gd name="T80" fmla="*/ 2147483647 w 780"/>
                <a:gd name="T81" fmla="*/ 2147483647 h 828"/>
                <a:gd name="T82" fmla="*/ 2147483647 w 780"/>
                <a:gd name="T83" fmla="*/ 2147483647 h 828"/>
                <a:gd name="T84" fmla="*/ 2147483647 w 780"/>
                <a:gd name="T85" fmla="*/ 2147483647 h 828"/>
                <a:gd name="T86" fmla="*/ 2147483647 w 780"/>
                <a:gd name="T87" fmla="*/ 2147483647 h 828"/>
                <a:gd name="T88" fmla="*/ 2147483647 w 780"/>
                <a:gd name="T89" fmla="*/ 2147483647 h 828"/>
                <a:gd name="T90" fmla="*/ 2147483647 w 780"/>
                <a:gd name="T91" fmla="*/ 2147483647 h 828"/>
                <a:gd name="T92" fmla="*/ 2147483647 w 780"/>
                <a:gd name="T93" fmla="*/ 2147483647 h 828"/>
                <a:gd name="T94" fmla="*/ 2147483647 w 780"/>
                <a:gd name="T95" fmla="*/ 2147483647 h 828"/>
                <a:gd name="T96" fmla="*/ 2147483647 w 780"/>
                <a:gd name="T97" fmla="*/ 2147483647 h 828"/>
                <a:gd name="T98" fmla="*/ 2147483647 w 780"/>
                <a:gd name="T99" fmla="*/ 2147483647 h 828"/>
                <a:gd name="T100" fmla="*/ 2147483647 w 780"/>
                <a:gd name="T101" fmla="*/ 2147483647 h 828"/>
                <a:gd name="T102" fmla="*/ 2147483647 w 780"/>
                <a:gd name="T103" fmla="*/ 2147483647 h 828"/>
                <a:gd name="T104" fmla="*/ 2147483647 w 780"/>
                <a:gd name="T105" fmla="*/ 2147483647 h 828"/>
                <a:gd name="T106" fmla="*/ 2147483647 w 780"/>
                <a:gd name="T107" fmla="*/ 2147483647 h 828"/>
                <a:gd name="T108" fmla="*/ 2147483647 w 780"/>
                <a:gd name="T109" fmla="*/ 2147483647 h 828"/>
                <a:gd name="T110" fmla="*/ 2147483647 w 780"/>
                <a:gd name="T111" fmla="*/ 2147483647 h 828"/>
                <a:gd name="T112" fmla="*/ 2147483647 w 780"/>
                <a:gd name="T113" fmla="*/ 2147483647 h 82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780"/>
                <a:gd name="T172" fmla="*/ 0 h 828"/>
                <a:gd name="T173" fmla="*/ 780 w 780"/>
                <a:gd name="T174" fmla="*/ 828 h 828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780" h="828">
                  <a:moveTo>
                    <a:pt x="570" y="720"/>
                  </a:moveTo>
                  <a:lnTo>
                    <a:pt x="558" y="714"/>
                  </a:lnTo>
                  <a:lnTo>
                    <a:pt x="552" y="708"/>
                  </a:lnTo>
                  <a:lnTo>
                    <a:pt x="540" y="708"/>
                  </a:lnTo>
                  <a:lnTo>
                    <a:pt x="534" y="714"/>
                  </a:lnTo>
                  <a:lnTo>
                    <a:pt x="522" y="720"/>
                  </a:lnTo>
                  <a:lnTo>
                    <a:pt x="516" y="726"/>
                  </a:lnTo>
                  <a:lnTo>
                    <a:pt x="468" y="726"/>
                  </a:lnTo>
                  <a:lnTo>
                    <a:pt x="456" y="720"/>
                  </a:lnTo>
                  <a:lnTo>
                    <a:pt x="444" y="708"/>
                  </a:lnTo>
                  <a:lnTo>
                    <a:pt x="438" y="708"/>
                  </a:lnTo>
                  <a:lnTo>
                    <a:pt x="420" y="726"/>
                  </a:lnTo>
                  <a:lnTo>
                    <a:pt x="402" y="714"/>
                  </a:lnTo>
                  <a:lnTo>
                    <a:pt x="396" y="714"/>
                  </a:lnTo>
                  <a:lnTo>
                    <a:pt x="384" y="726"/>
                  </a:lnTo>
                  <a:lnTo>
                    <a:pt x="384" y="738"/>
                  </a:lnTo>
                  <a:lnTo>
                    <a:pt x="396" y="750"/>
                  </a:lnTo>
                  <a:lnTo>
                    <a:pt x="420" y="762"/>
                  </a:lnTo>
                  <a:lnTo>
                    <a:pt x="426" y="762"/>
                  </a:lnTo>
                  <a:lnTo>
                    <a:pt x="444" y="780"/>
                  </a:lnTo>
                  <a:lnTo>
                    <a:pt x="444" y="786"/>
                  </a:lnTo>
                  <a:lnTo>
                    <a:pt x="456" y="786"/>
                  </a:lnTo>
                  <a:lnTo>
                    <a:pt x="468" y="798"/>
                  </a:lnTo>
                  <a:lnTo>
                    <a:pt x="480" y="804"/>
                  </a:lnTo>
                  <a:lnTo>
                    <a:pt x="498" y="798"/>
                  </a:lnTo>
                  <a:lnTo>
                    <a:pt x="504" y="804"/>
                  </a:lnTo>
                  <a:lnTo>
                    <a:pt x="516" y="810"/>
                  </a:lnTo>
                  <a:lnTo>
                    <a:pt x="522" y="822"/>
                  </a:lnTo>
                  <a:lnTo>
                    <a:pt x="534" y="828"/>
                  </a:lnTo>
                  <a:lnTo>
                    <a:pt x="558" y="828"/>
                  </a:lnTo>
                  <a:lnTo>
                    <a:pt x="570" y="816"/>
                  </a:lnTo>
                  <a:lnTo>
                    <a:pt x="570" y="792"/>
                  </a:lnTo>
                  <a:lnTo>
                    <a:pt x="564" y="780"/>
                  </a:lnTo>
                  <a:lnTo>
                    <a:pt x="564" y="768"/>
                  </a:lnTo>
                  <a:lnTo>
                    <a:pt x="570" y="750"/>
                  </a:lnTo>
                  <a:lnTo>
                    <a:pt x="576" y="738"/>
                  </a:lnTo>
                  <a:lnTo>
                    <a:pt x="582" y="732"/>
                  </a:lnTo>
                  <a:lnTo>
                    <a:pt x="582" y="714"/>
                  </a:lnTo>
                  <a:lnTo>
                    <a:pt x="576" y="702"/>
                  </a:lnTo>
                  <a:lnTo>
                    <a:pt x="570" y="720"/>
                  </a:lnTo>
                  <a:close/>
                  <a:moveTo>
                    <a:pt x="180" y="468"/>
                  </a:moveTo>
                  <a:lnTo>
                    <a:pt x="156" y="480"/>
                  </a:lnTo>
                  <a:lnTo>
                    <a:pt x="150" y="486"/>
                  </a:lnTo>
                  <a:lnTo>
                    <a:pt x="138" y="492"/>
                  </a:lnTo>
                  <a:lnTo>
                    <a:pt x="132" y="498"/>
                  </a:lnTo>
                  <a:lnTo>
                    <a:pt x="126" y="498"/>
                  </a:lnTo>
                  <a:lnTo>
                    <a:pt x="114" y="492"/>
                  </a:lnTo>
                  <a:lnTo>
                    <a:pt x="102" y="480"/>
                  </a:lnTo>
                  <a:lnTo>
                    <a:pt x="96" y="498"/>
                  </a:lnTo>
                  <a:lnTo>
                    <a:pt x="102" y="504"/>
                  </a:lnTo>
                  <a:lnTo>
                    <a:pt x="114" y="510"/>
                  </a:lnTo>
                  <a:lnTo>
                    <a:pt x="120" y="522"/>
                  </a:lnTo>
                  <a:lnTo>
                    <a:pt x="120" y="540"/>
                  </a:lnTo>
                  <a:lnTo>
                    <a:pt x="114" y="558"/>
                  </a:lnTo>
                  <a:lnTo>
                    <a:pt x="114" y="570"/>
                  </a:lnTo>
                  <a:lnTo>
                    <a:pt x="126" y="582"/>
                  </a:lnTo>
                  <a:lnTo>
                    <a:pt x="114" y="588"/>
                  </a:lnTo>
                  <a:lnTo>
                    <a:pt x="120" y="636"/>
                  </a:lnTo>
                  <a:lnTo>
                    <a:pt x="108" y="636"/>
                  </a:lnTo>
                  <a:lnTo>
                    <a:pt x="126" y="654"/>
                  </a:lnTo>
                  <a:lnTo>
                    <a:pt x="138" y="654"/>
                  </a:lnTo>
                  <a:lnTo>
                    <a:pt x="144" y="642"/>
                  </a:lnTo>
                  <a:lnTo>
                    <a:pt x="156" y="630"/>
                  </a:lnTo>
                  <a:lnTo>
                    <a:pt x="156" y="618"/>
                  </a:lnTo>
                  <a:lnTo>
                    <a:pt x="168" y="630"/>
                  </a:lnTo>
                  <a:lnTo>
                    <a:pt x="180" y="636"/>
                  </a:lnTo>
                  <a:lnTo>
                    <a:pt x="186" y="636"/>
                  </a:lnTo>
                  <a:lnTo>
                    <a:pt x="192" y="630"/>
                  </a:lnTo>
                  <a:lnTo>
                    <a:pt x="198" y="618"/>
                  </a:lnTo>
                  <a:lnTo>
                    <a:pt x="198" y="594"/>
                  </a:lnTo>
                  <a:lnTo>
                    <a:pt x="204" y="582"/>
                  </a:lnTo>
                  <a:lnTo>
                    <a:pt x="204" y="558"/>
                  </a:lnTo>
                  <a:lnTo>
                    <a:pt x="198" y="552"/>
                  </a:lnTo>
                  <a:lnTo>
                    <a:pt x="192" y="552"/>
                  </a:lnTo>
                  <a:lnTo>
                    <a:pt x="192" y="546"/>
                  </a:lnTo>
                  <a:lnTo>
                    <a:pt x="198" y="540"/>
                  </a:lnTo>
                  <a:lnTo>
                    <a:pt x="204" y="540"/>
                  </a:lnTo>
                  <a:lnTo>
                    <a:pt x="210" y="534"/>
                  </a:lnTo>
                  <a:lnTo>
                    <a:pt x="210" y="522"/>
                  </a:lnTo>
                  <a:lnTo>
                    <a:pt x="204" y="510"/>
                  </a:lnTo>
                  <a:lnTo>
                    <a:pt x="204" y="492"/>
                  </a:lnTo>
                  <a:lnTo>
                    <a:pt x="198" y="480"/>
                  </a:lnTo>
                  <a:lnTo>
                    <a:pt x="186" y="474"/>
                  </a:lnTo>
                  <a:lnTo>
                    <a:pt x="180" y="468"/>
                  </a:lnTo>
                  <a:close/>
                  <a:moveTo>
                    <a:pt x="774" y="546"/>
                  </a:moveTo>
                  <a:lnTo>
                    <a:pt x="768" y="534"/>
                  </a:lnTo>
                  <a:lnTo>
                    <a:pt x="756" y="528"/>
                  </a:lnTo>
                  <a:lnTo>
                    <a:pt x="738" y="510"/>
                  </a:lnTo>
                  <a:lnTo>
                    <a:pt x="678" y="480"/>
                  </a:lnTo>
                  <a:lnTo>
                    <a:pt x="672" y="480"/>
                  </a:lnTo>
                  <a:lnTo>
                    <a:pt x="660" y="474"/>
                  </a:lnTo>
                  <a:lnTo>
                    <a:pt x="648" y="474"/>
                  </a:lnTo>
                  <a:lnTo>
                    <a:pt x="630" y="468"/>
                  </a:lnTo>
                  <a:lnTo>
                    <a:pt x="606" y="456"/>
                  </a:lnTo>
                  <a:lnTo>
                    <a:pt x="606" y="450"/>
                  </a:lnTo>
                  <a:lnTo>
                    <a:pt x="612" y="438"/>
                  </a:lnTo>
                  <a:lnTo>
                    <a:pt x="624" y="426"/>
                  </a:lnTo>
                  <a:lnTo>
                    <a:pt x="624" y="420"/>
                  </a:lnTo>
                  <a:lnTo>
                    <a:pt x="618" y="414"/>
                  </a:lnTo>
                  <a:lnTo>
                    <a:pt x="612" y="414"/>
                  </a:lnTo>
                  <a:lnTo>
                    <a:pt x="594" y="408"/>
                  </a:lnTo>
                  <a:lnTo>
                    <a:pt x="552" y="408"/>
                  </a:lnTo>
                  <a:lnTo>
                    <a:pt x="540" y="402"/>
                  </a:lnTo>
                  <a:lnTo>
                    <a:pt x="534" y="396"/>
                  </a:lnTo>
                  <a:lnTo>
                    <a:pt x="516" y="384"/>
                  </a:lnTo>
                  <a:lnTo>
                    <a:pt x="492" y="360"/>
                  </a:lnTo>
                  <a:lnTo>
                    <a:pt x="480" y="342"/>
                  </a:lnTo>
                  <a:lnTo>
                    <a:pt x="474" y="336"/>
                  </a:lnTo>
                  <a:lnTo>
                    <a:pt x="468" y="324"/>
                  </a:lnTo>
                  <a:lnTo>
                    <a:pt x="468" y="312"/>
                  </a:lnTo>
                  <a:lnTo>
                    <a:pt x="450" y="276"/>
                  </a:lnTo>
                  <a:lnTo>
                    <a:pt x="438" y="270"/>
                  </a:lnTo>
                  <a:lnTo>
                    <a:pt x="432" y="264"/>
                  </a:lnTo>
                  <a:lnTo>
                    <a:pt x="420" y="258"/>
                  </a:lnTo>
                  <a:lnTo>
                    <a:pt x="414" y="252"/>
                  </a:lnTo>
                  <a:lnTo>
                    <a:pt x="378" y="222"/>
                  </a:lnTo>
                  <a:lnTo>
                    <a:pt x="372" y="210"/>
                  </a:lnTo>
                  <a:lnTo>
                    <a:pt x="360" y="198"/>
                  </a:lnTo>
                  <a:lnTo>
                    <a:pt x="360" y="186"/>
                  </a:lnTo>
                  <a:lnTo>
                    <a:pt x="366" y="180"/>
                  </a:lnTo>
                  <a:lnTo>
                    <a:pt x="384" y="180"/>
                  </a:lnTo>
                  <a:lnTo>
                    <a:pt x="384" y="174"/>
                  </a:lnTo>
                  <a:lnTo>
                    <a:pt x="372" y="162"/>
                  </a:lnTo>
                  <a:lnTo>
                    <a:pt x="366" y="150"/>
                  </a:lnTo>
                  <a:lnTo>
                    <a:pt x="366" y="138"/>
                  </a:lnTo>
                  <a:lnTo>
                    <a:pt x="402" y="120"/>
                  </a:lnTo>
                  <a:lnTo>
                    <a:pt x="408" y="114"/>
                  </a:lnTo>
                  <a:lnTo>
                    <a:pt x="414" y="114"/>
                  </a:lnTo>
                  <a:lnTo>
                    <a:pt x="438" y="108"/>
                  </a:lnTo>
                  <a:lnTo>
                    <a:pt x="444" y="72"/>
                  </a:lnTo>
                  <a:lnTo>
                    <a:pt x="432" y="66"/>
                  </a:lnTo>
                  <a:lnTo>
                    <a:pt x="438" y="60"/>
                  </a:lnTo>
                  <a:lnTo>
                    <a:pt x="438" y="42"/>
                  </a:lnTo>
                  <a:lnTo>
                    <a:pt x="384" y="42"/>
                  </a:lnTo>
                  <a:lnTo>
                    <a:pt x="378" y="24"/>
                  </a:lnTo>
                  <a:lnTo>
                    <a:pt x="366" y="24"/>
                  </a:lnTo>
                  <a:lnTo>
                    <a:pt x="366" y="6"/>
                  </a:lnTo>
                  <a:lnTo>
                    <a:pt x="360" y="0"/>
                  </a:lnTo>
                  <a:lnTo>
                    <a:pt x="342" y="0"/>
                  </a:lnTo>
                  <a:lnTo>
                    <a:pt x="336" y="6"/>
                  </a:lnTo>
                  <a:lnTo>
                    <a:pt x="336" y="12"/>
                  </a:lnTo>
                  <a:lnTo>
                    <a:pt x="294" y="12"/>
                  </a:lnTo>
                  <a:lnTo>
                    <a:pt x="282" y="30"/>
                  </a:lnTo>
                  <a:lnTo>
                    <a:pt x="270" y="24"/>
                  </a:lnTo>
                  <a:lnTo>
                    <a:pt x="252" y="24"/>
                  </a:lnTo>
                  <a:lnTo>
                    <a:pt x="246" y="42"/>
                  </a:lnTo>
                  <a:lnTo>
                    <a:pt x="222" y="42"/>
                  </a:lnTo>
                  <a:lnTo>
                    <a:pt x="222" y="48"/>
                  </a:lnTo>
                  <a:lnTo>
                    <a:pt x="234" y="60"/>
                  </a:lnTo>
                  <a:lnTo>
                    <a:pt x="228" y="72"/>
                  </a:lnTo>
                  <a:lnTo>
                    <a:pt x="210" y="60"/>
                  </a:lnTo>
                  <a:lnTo>
                    <a:pt x="192" y="66"/>
                  </a:lnTo>
                  <a:lnTo>
                    <a:pt x="180" y="48"/>
                  </a:lnTo>
                  <a:lnTo>
                    <a:pt x="174" y="72"/>
                  </a:lnTo>
                  <a:lnTo>
                    <a:pt x="162" y="84"/>
                  </a:lnTo>
                  <a:lnTo>
                    <a:pt x="162" y="102"/>
                  </a:lnTo>
                  <a:lnTo>
                    <a:pt x="138" y="78"/>
                  </a:lnTo>
                  <a:lnTo>
                    <a:pt x="132" y="78"/>
                  </a:lnTo>
                  <a:lnTo>
                    <a:pt x="132" y="72"/>
                  </a:lnTo>
                  <a:lnTo>
                    <a:pt x="126" y="66"/>
                  </a:lnTo>
                  <a:lnTo>
                    <a:pt x="126" y="60"/>
                  </a:lnTo>
                  <a:lnTo>
                    <a:pt x="120" y="54"/>
                  </a:lnTo>
                  <a:lnTo>
                    <a:pt x="108" y="54"/>
                  </a:lnTo>
                  <a:lnTo>
                    <a:pt x="102" y="60"/>
                  </a:lnTo>
                  <a:lnTo>
                    <a:pt x="102" y="78"/>
                  </a:lnTo>
                  <a:lnTo>
                    <a:pt x="84" y="96"/>
                  </a:lnTo>
                  <a:lnTo>
                    <a:pt x="78" y="96"/>
                  </a:lnTo>
                  <a:lnTo>
                    <a:pt x="66" y="84"/>
                  </a:lnTo>
                  <a:lnTo>
                    <a:pt x="54" y="84"/>
                  </a:lnTo>
                  <a:lnTo>
                    <a:pt x="42" y="96"/>
                  </a:lnTo>
                  <a:lnTo>
                    <a:pt x="30" y="96"/>
                  </a:lnTo>
                  <a:lnTo>
                    <a:pt x="30" y="102"/>
                  </a:lnTo>
                  <a:lnTo>
                    <a:pt x="24" y="102"/>
                  </a:lnTo>
                  <a:lnTo>
                    <a:pt x="18" y="108"/>
                  </a:lnTo>
                  <a:lnTo>
                    <a:pt x="42" y="132"/>
                  </a:lnTo>
                  <a:lnTo>
                    <a:pt x="42" y="138"/>
                  </a:lnTo>
                  <a:lnTo>
                    <a:pt x="24" y="156"/>
                  </a:lnTo>
                  <a:lnTo>
                    <a:pt x="0" y="156"/>
                  </a:lnTo>
                  <a:lnTo>
                    <a:pt x="12" y="174"/>
                  </a:lnTo>
                  <a:lnTo>
                    <a:pt x="24" y="174"/>
                  </a:lnTo>
                  <a:lnTo>
                    <a:pt x="30" y="180"/>
                  </a:lnTo>
                  <a:lnTo>
                    <a:pt x="30" y="192"/>
                  </a:lnTo>
                  <a:lnTo>
                    <a:pt x="24" y="198"/>
                  </a:lnTo>
                  <a:lnTo>
                    <a:pt x="24" y="204"/>
                  </a:lnTo>
                  <a:lnTo>
                    <a:pt x="18" y="210"/>
                  </a:lnTo>
                  <a:lnTo>
                    <a:pt x="18" y="216"/>
                  </a:lnTo>
                  <a:lnTo>
                    <a:pt x="24" y="222"/>
                  </a:lnTo>
                  <a:lnTo>
                    <a:pt x="36" y="228"/>
                  </a:lnTo>
                  <a:lnTo>
                    <a:pt x="42" y="228"/>
                  </a:lnTo>
                  <a:lnTo>
                    <a:pt x="42" y="234"/>
                  </a:lnTo>
                  <a:lnTo>
                    <a:pt x="66" y="234"/>
                  </a:lnTo>
                  <a:lnTo>
                    <a:pt x="72" y="240"/>
                  </a:lnTo>
                  <a:lnTo>
                    <a:pt x="72" y="246"/>
                  </a:lnTo>
                  <a:lnTo>
                    <a:pt x="54" y="264"/>
                  </a:lnTo>
                  <a:lnTo>
                    <a:pt x="54" y="270"/>
                  </a:lnTo>
                  <a:lnTo>
                    <a:pt x="66" y="270"/>
                  </a:lnTo>
                  <a:lnTo>
                    <a:pt x="90" y="258"/>
                  </a:lnTo>
                  <a:lnTo>
                    <a:pt x="120" y="228"/>
                  </a:lnTo>
                  <a:lnTo>
                    <a:pt x="144" y="216"/>
                  </a:lnTo>
                  <a:lnTo>
                    <a:pt x="156" y="216"/>
                  </a:lnTo>
                  <a:lnTo>
                    <a:pt x="168" y="222"/>
                  </a:lnTo>
                  <a:lnTo>
                    <a:pt x="204" y="234"/>
                  </a:lnTo>
                  <a:lnTo>
                    <a:pt x="216" y="240"/>
                  </a:lnTo>
                  <a:lnTo>
                    <a:pt x="228" y="252"/>
                  </a:lnTo>
                  <a:lnTo>
                    <a:pt x="234" y="264"/>
                  </a:lnTo>
                  <a:lnTo>
                    <a:pt x="234" y="276"/>
                  </a:lnTo>
                  <a:lnTo>
                    <a:pt x="240" y="282"/>
                  </a:lnTo>
                  <a:lnTo>
                    <a:pt x="240" y="288"/>
                  </a:lnTo>
                  <a:lnTo>
                    <a:pt x="252" y="300"/>
                  </a:lnTo>
                  <a:lnTo>
                    <a:pt x="252" y="306"/>
                  </a:lnTo>
                  <a:lnTo>
                    <a:pt x="246" y="318"/>
                  </a:lnTo>
                  <a:lnTo>
                    <a:pt x="246" y="324"/>
                  </a:lnTo>
                  <a:lnTo>
                    <a:pt x="258" y="336"/>
                  </a:lnTo>
                  <a:lnTo>
                    <a:pt x="282" y="348"/>
                  </a:lnTo>
                  <a:lnTo>
                    <a:pt x="288" y="354"/>
                  </a:lnTo>
                  <a:lnTo>
                    <a:pt x="294" y="354"/>
                  </a:lnTo>
                  <a:lnTo>
                    <a:pt x="300" y="372"/>
                  </a:lnTo>
                  <a:lnTo>
                    <a:pt x="330" y="372"/>
                  </a:lnTo>
                  <a:lnTo>
                    <a:pt x="348" y="390"/>
                  </a:lnTo>
                  <a:lnTo>
                    <a:pt x="354" y="402"/>
                  </a:lnTo>
                  <a:lnTo>
                    <a:pt x="366" y="414"/>
                  </a:lnTo>
                  <a:lnTo>
                    <a:pt x="378" y="420"/>
                  </a:lnTo>
                  <a:lnTo>
                    <a:pt x="384" y="432"/>
                  </a:lnTo>
                  <a:lnTo>
                    <a:pt x="420" y="468"/>
                  </a:lnTo>
                  <a:lnTo>
                    <a:pt x="456" y="468"/>
                  </a:lnTo>
                  <a:lnTo>
                    <a:pt x="462" y="474"/>
                  </a:lnTo>
                  <a:lnTo>
                    <a:pt x="468" y="486"/>
                  </a:lnTo>
                  <a:lnTo>
                    <a:pt x="492" y="498"/>
                  </a:lnTo>
                  <a:lnTo>
                    <a:pt x="510" y="504"/>
                  </a:lnTo>
                  <a:lnTo>
                    <a:pt x="528" y="504"/>
                  </a:lnTo>
                  <a:lnTo>
                    <a:pt x="540" y="510"/>
                  </a:lnTo>
                  <a:lnTo>
                    <a:pt x="546" y="510"/>
                  </a:lnTo>
                  <a:lnTo>
                    <a:pt x="552" y="522"/>
                  </a:lnTo>
                  <a:lnTo>
                    <a:pt x="552" y="534"/>
                  </a:lnTo>
                  <a:lnTo>
                    <a:pt x="564" y="558"/>
                  </a:lnTo>
                  <a:lnTo>
                    <a:pt x="570" y="564"/>
                  </a:lnTo>
                  <a:lnTo>
                    <a:pt x="582" y="564"/>
                  </a:lnTo>
                  <a:lnTo>
                    <a:pt x="594" y="558"/>
                  </a:lnTo>
                  <a:lnTo>
                    <a:pt x="600" y="558"/>
                  </a:lnTo>
                  <a:lnTo>
                    <a:pt x="600" y="570"/>
                  </a:lnTo>
                  <a:lnTo>
                    <a:pt x="606" y="582"/>
                  </a:lnTo>
                  <a:lnTo>
                    <a:pt x="606" y="606"/>
                  </a:lnTo>
                  <a:lnTo>
                    <a:pt x="612" y="618"/>
                  </a:lnTo>
                  <a:lnTo>
                    <a:pt x="630" y="636"/>
                  </a:lnTo>
                  <a:lnTo>
                    <a:pt x="630" y="666"/>
                  </a:lnTo>
                  <a:lnTo>
                    <a:pt x="612" y="666"/>
                  </a:lnTo>
                  <a:lnTo>
                    <a:pt x="612" y="690"/>
                  </a:lnTo>
                  <a:lnTo>
                    <a:pt x="606" y="696"/>
                  </a:lnTo>
                  <a:lnTo>
                    <a:pt x="600" y="708"/>
                  </a:lnTo>
                  <a:lnTo>
                    <a:pt x="594" y="714"/>
                  </a:lnTo>
                  <a:lnTo>
                    <a:pt x="594" y="732"/>
                  </a:lnTo>
                  <a:lnTo>
                    <a:pt x="606" y="732"/>
                  </a:lnTo>
                  <a:lnTo>
                    <a:pt x="618" y="726"/>
                  </a:lnTo>
                  <a:lnTo>
                    <a:pt x="624" y="726"/>
                  </a:lnTo>
                  <a:lnTo>
                    <a:pt x="636" y="702"/>
                  </a:lnTo>
                  <a:lnTo>
                    <a:pt x="654" y="696"/>
                  </a:lnTo>
                  <a:lnTo>
                    <a:pt x="654" y="666"/>
                  </a:lnTo>
                  <a:lnTo>
                    <a:pt x="666" y="654"/>
                  </a:lnTo>
                  <a:lnTo>
                    <a:pt x="678" y="654"/>
                  </a:lnTo>
                  <a:lnTo>
                    <a:pt x="684" y="648"/>
                  </a:lnTo>
                  <a:lnTo>
                    <a:pt x="696" y="648"/>
                  </a:lnTo>
                  <a:lnTo>
                    <a:pt x="696" y="636"/>
                  </a:lnTo>
                  <a:lnTo>
                    <a:pt x="690" y="630"/>
                  </a:lnTo>
                  <a:lnTo>
                    <a:pt x="690" y="618"/>
                  </a:lnTo>
                  <a:lnTo>
                    <a:pt x="678" y="606"/>
                  </a:lnTo>
                  <a:lnTo>
                    <a:pt x="666" y="606"/>
                  </a:lnTo>
                  <a:lnTo>
                    <a:pt x="648" y="588"/>
                  </a:lnTo>
                  <a:lnTo>
                    <a:pt x="654" y="582"/>
                  </a:lnTo>
                  <a:lnTo>
                    <a:pt x="660" y="570"/>
                  </a:lnTo>
                  <a:lnTo>
                    <a:pt x="666" y="552"/>
                  </a:lnTo>
                  <a:lnTo>
                    <a:pt x="672" y="540"/>
                  </a:lnTo>
                  <a:lnTo>
                    <a:pt x="684" y="528"/>
                  </a:lnTo>
                  <a:lnTo>
                    <a:pt x="690" y="534"/>
                  </a:lnTo>
                  <a:lnTo>
                    <a:pt x="702" y="534"/>
                  </a:lnTo>
                  <a:lnTo>
                    <a:pt x="708" y="540"/>
                  </a:lnTo>
                  <a:lnTo>
                    <a:pt x="738" y="540"/>
                  </a:lnTo>
                  <a:lnTo>
                    <a:pt x="738" y="552"/>
                  </a:lnTo>
                  <a:lnTo>
                    <a:pt x="744" y="558"/>
                  </a:lnTo>
                  <a:lnTo>
                    <a:pt x="744" y="564"/>
                  </a:lnTo>
                  <a:lnTo>
                    <a:pt x="750" y="576"/>
                  </a:lnTo>
                  <a:lnTo>
                    <a:pt x="762" y="576"/>
                  </a:lnTo>
                  <a:lnTo>
                    <a:pt x="774" y="570"/>
                  </a:lnTo>
                  <a:lnTo>
                    <a:pt x="780" y="564"/>
                  </a:lnTo>
                  <a:lnTo>
                    <a:pt x="780" y="558"/>
                  </a:lnTo>
                  <a:lnTo>
                    <a:pt x="774" y="546"/>
                  </a:lnTo>
                  <a:close/>
                </a:path>
              </a:pathLst>
            </a:custGeom>
            <a:solidFill>
              <a:srgbClr val="24771B"/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05" name="Israel" descr="© INSCALE GmbH, 05.05.2010&#10;http://www.presentationload.com/">
              <a:extLst>
                <a:ext uri="{FF2B5EF4-FFF2-40B4-BE49-F238E27FC236}">
                  <a16:creationId xmlns:a16="http://schemas.microsoft.com/office/drawing/2014/main" id="{B24D9BCE-FE61-4BCE-8634-0F56298EC09D}"/>
                </a:ext>
              </a:extLst>
            </p:cNvPr>
            <p:cNvSpPr>
              <a:spLocks/>
            </p:cNvSpPr>
            <p:nvPr/>
          </p:nvSpPr>
          <p:spPr bwMode="gray">
            <a:xfrm>
              <a:off x="6596164" y="3311803"/>
              <a:ext cx="46026" cy="142918"/>
            </a:xfrm>
            <a:custGeom>
              <a:avLst/>
              <a:gdLst>
                <a:gd name="T0" fmla="*/ 0 w 102"/>
                <a:gd name="T1" fmla="*/ 2147483647 h 324"/>
                <a:gd name="T2" fmla="*/ 2147483647 w 102"/>
                <a:gd name="T3" fmla="*/ 2147483647 h 324"/>
                <a:gd name="T4" fmla="*/ 2147483647 w 102"/>
                <a:gd name="T5" fmla="*/ 2147483647 h 324"/>
                <a:gd name="T6" fmla="*/ 2147483647 w 102"/>
                <a:gd name="T7" fmla="*/ 2147483647 h 324"/>
                <a:gd name="T8" fmla="*/ 2147483647 w 102"/>
                <a:gd name="T9" fmla="*/ 2147483647 h 324"/>
                <a:gd name="T10" fmla="*/ 2147483647 w 102"/>
                <a:gd name="T11" fmla="*/ 2147483647 h 324"/>
                <a:gd name="T12" fmla="*/ 2147483647 w 102"/>
                <a:gd name="T13" fmla="*/ 2147483647 h 324"/>
                <a:gd name="T14" fmla="*/ 2147483647 w 102"/>
                <a:gd name="T15" fmla="*/ 2147483647 h 324"/>
                <a:gd name="T16" fmla="*/ 2147483647 w 102"/>
                <a:gd name="T17" fmla="*/ 2147483647 h 324"/>
                <a:gd name="T18" fmla="*/ 2147483647 w 102"/>
                <a:gd name="T19" fmla="*/ 2147483647 h 324"/>
                <a:gd name="T20" fmla="*/ 2147483647 w 102"/>
                <a:gd name="T21" fmla="*/ 2147483647 h 324"/>
                <a:gd name="T22" fmla="*/ 2147483647 w 102"/>
                <a:gd name="T23" fmla="*/ 2147483647 h 324"/>
                <a:gd name="T24" fmla="*/ 2147483647 w 102"/>
                <a:gd name="T25" fmla="*/ 2147483647 h 324"/>
                <a:gd name="T26" fmla="*/ 2147483647 w 102"/>
                <a:gd name="T27" fmla="*/ 2147483647 h 324"/>
                <a:gd name="T28" fmla="*/ 2147483647 w 102"/>
                <a:gd name="T29" fmla="*/ 2147483647 h 324"/>
                <a:gd name="T30" fmla="*/ 2147483647 w 102"/>
                <a:gd name="T31" fmla="*/ 2147483647 h 324"/>
                <a:gd name="T32" fmla="*/ 2147483647 w 102"/>
                <a:gd name="T33" fmla="*/ 2147483647 h 324"/>
                <a:gd name="T34" fmla="*/ 2147483647 w 102"/>
                <a:gd name="T35" fmla="*/ 2147483647 h 324"/>
                <a:gd name="T36" fmla="*/ 2147483647 w 102"/>
                <a:gd name="T37" fmla="*/ 2147483647 h 324"/>
                <a:gd name="T38" fmla="*/ 2147483647 w 102"/>
                <a:gd name="T39" fmla="*/ 2147483647 h 324"/>
                <a:gd name="T40" fmla="*/ 2147483647 w 102"/>
                <a:gd name="T41" fmla="*/ 2147483647 h 324"/>
                <a:gd name="T42" fmla="*/ 2147483647 w 102"/>
                <a:gd name="T43" fmla="*/ 2147483647 h 324"/>
                <a:gd name="T44" fmla="*/ 2147483647 w 102"/>
                <a:gd name="T45" fmla="*/ 2147483647 h 324"/>
                <a:gd name="T46" fmla="*/ 2147483647 w 102"/>
                <a:gd name="T47" fmla="*/ 2147483647 h 324"/>
                <a:gd name="T48" fmla="*/ 2147483647 w 102"/>
                <a:gd name="T49" fmla="*/ 0 h 324"/>
                <a:gd name="T50" fmla="*/ 2147483647 w 102"/>
                <a:gd name="T51" fmla="*/ 2147483647 h 324"/>
                <a:gd name="T52" fmla="*/ 2147483647 w 102"/>
                <a:gd name="T53" fmla="*/ 2147483647 h 324"/>
                <a:gd name="T54" fmla="*/ 2147483647 w 102"/>
                <a:gd name="T55" fmla="*/ 2147483647 h 324"/>
                <a:gd name="T56" fmla="*/ 2147483647 w 102"/>
                <a:gd name="T57" fmla="*/ 2147483647 h 324"/>
                <a:gd name="T58" fmla="*/ 2147483647 w 102"/>
                <a:gd name="T59" fmla="*/ 2147483647 h 324"/>
                <a:gd name="T60" fmla="*/ 2147483647 w 102"/>
                <a:gd name="T61" fmla="*/ 2147483647 h 324"/>
                <a:gd name="T62" fmla="*/ 2147483647 w 102"/>
                <a:gd name="T63" fmla="*/ 2147483647 h 324"/>
                <a:gd name="T64" fmla="*/ 2147483647 w 102"/>
                <a:gd name="T65" fmla="*/ 2147483647 h 324"/>
                <a:gd name="T66" fmla="*/ 2147483647 w 102"/>
                <a:gd name="T67" fmla="*/ 2147483647 h 324"/>
                <a:gd name="T68" fmla="*/ 2147483647 w 102"/>
                <a:gd name="T69" fmla="*/ 2147483647 h 324"/>
                <a:gd name="T70" fmla="*/ 2147483647 w 102"/>
                <a:gd name="T71" fmla="*/ 2147483647 h 324"/>
                <a:gd name="T72" fmla="*/ 2147483647 w 102"/>
                <a:gd name="T73" fmla="*/ 2147483647 h 324"/>
                <a:gd name="T74" fmla="*/ 2147483647 w 102"/>
                <a:gd name="T75" fmla="*/ 2147483647 h 324"/>
                <a:gd name="T76" fmla="*/ 2147483647 w 102"/>
                <a:gd name="T77" fmla="*/ 2147483647 h 324"/>
                <a:gd name="T78" fmla="*/ 0 w 102"/>
                <a:gd name="T79" fmla="*/ 2147483647 h 324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102"/>
                <a:gd name="T121" fmla="*/ 0 h 324"/>
                <a:gd name="T122" fmla="*/ 102 w 102"/>
                <a:gd name="T123" fmla="*/ 324 h 324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102" h="324">
                  <a:moveTo>
                    <a:pt x="0" y="168"/>
                  </a:moveTo>
                  <a:lnTo>
                    <a:pt x="54" y="312"/>
                  </a:lnTo>
                  <a:lnTo>
                    <a:pt x="60" y="324"/>
                  </a:lnTo>
                  <a:lnTo>
                    <a:pt x="60" y="306"/>
                  </a:lnTo>
                  <a:lnTo>
                    <a:pt x="66" y="294"/>
                  </a:lnTo>
                  <a:lnTo>
                    <a:pt x="66" y="234"/>
                  </a:lnTo>
                  <a:lnTo>
                    <a:pt x="72" y="228"/>
                  </a:lnTo>
                  <a:lnTo>
                    <a:pt x="78" y="216"/>
                  </a:lnTo>
                  <a:lnTo>
                    <a:pt x="84" y="210"/>
                  </a:lnTo>
                  <a:lnTo>
                    <a:pt x="90" y="198"/>
                  </a:lnTo>
                  <a:lnTo>
                    <a:pt x="90" y="186"/>
                  </a:lnTo>
                  <a:lnTo>
                    <a:pt x="78" y="174"/>
                  </a:lnTo>
                  <a:lnTo>
                    <a:pt x="78" y="162"/>
                  </a:lnTo>
                  <a:lnTo>
                    <a:pt x="72" y="156"/>
                  </a:lnTo>
                  <a:lnTo>
                    <a:pt x="66" y="162"/>
                  </a:lnTo>
                  <a:lnTo>
                    <a:pt x="66" y="168"/>
                  </a:lnTo>
                  <a:lnTo>
                    <a:pt x="60" y="168"/>
                  </a:lnTo>
                  <a:lnTo>
                    <a:pt x="54" y="174"/>
                  </a:lnTo>
                  <a:lnTo>
                    <a:pt x="48" y="168"/>
                  </a:lnTo>
                  <a:lnTo>
                    <a:pt x="48" y="96"/>
                  </a:lnTo>
                  <a:lnTo>
                    <a:pt x="66" y="78"/>
                  </a:lnTo>
                  <a:lnTo>
                    <a:pt x="84" y="78"/>
                  </a:lnTo>
                  <a:lnTo>
                    <a:pt x="90" y="60"/>
                  </a:lnTo>
                  <a:lnTo>
                    <a:pt x="84" y="18"/>
                  </a:lnTo>
                  <a:lnTo>
                    <a:pt x="102" y="0"/>
                  </a:lnTo>
                  <a:lnTo>
                    <a:pt x="78" y="6"/>
                  </a:lnTo>
                  <a:lnTo>
                    <a:pt x="78" y="18"/>
                  </a:lnTo>
                  <a:lnTo>
                    <a:pt x="72" y="30"/>
                  </a:lnTo>
                  <a:lnTo>
                    <a:pt x="66" y="36"/>
                  </a:lnTo>
                  <a:lnTo>
                    <a:pt x="60" y="36"/>
                  </a:lnTo>
                  <a:lnTo>
                    <a:pt x="54" y="30"/>
                  </a:lnTo>
                  <a:lnTo>
                    <a:pt x="42" y="54"/>
                  </a:lnTo>
                  <a:lnTo>
                    <a:pt x="30" y="60"/>
                  </a:lnTo>
                  <a:lnTo>
                    <a:pt x="36" y="72"/>
                  </a:lnTo>
                  <a:lnTo>
                    <a:pt x="36" y="84"/>
                  </a:lnTo>
                  <a:lnTo>
                    <a:pt x="42" y="90"/>
                  </a:lnTo>
                  <a:lnTo>
                    <a:pt x="42" y="96"/>
                  </a:lnTo>
                  <a:lnTo>
                    <a:pt x="18" y="138"/>
                  </a:lnTo>
                  <a:lnTo>
                    <a:pt x="18" y="156"/>
                  </a:lnTo>
                  <a:lnTo>
                    <a:pt x="0" y="168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06" name="Iran" descr="© INSCALE GmbH, 05.05.2010&#10;http://www.presentationload.com/">
              <a:extLst>
                <a:ext uri="{FF2B5EF4-FFF2-40B4-BE49-F238E27FC236}">
                  <a16:creationId xmlns:a16="http://schemas.microsoft.com/office/drawing/2014/main" id="{DFF7FD48-9B7A-413C-94A5-DEBD2036E2F2}"/>
                </a:ext>
              </a:extLst>
            </p:cNvPr>
            <p:cNvSpPr>
              <a:spLocks/>
            </p:cNvSpPr>
            <p:nvPr/>
          </p:nvSpPr>
          <p:spPr bwMode="gray">
            <a:xfrm>
              <a:off x="6854865" y="3081546"/>
              <a:ext cx="638026" cy="528798"/>
            </a:xfrm>
            <a:custGeom>
              <a:avLst/>
              <a:gdLst>
                <a:gd name="T0" fmla="*/ 2147483647 w 1440"/>
                <a:gd name="T1" fmla="*/ 2147483647 h 1182"/>
                <a:gd name="T2" fmla="*/ 2147483647 w 1440"/>
                <a:gd name="T3" fmla="*/ 2147483647 h 1182"/>
                <a:gd name="T4" fmla="*/ 2147483647 w 1440"/>
                <a:gd name="T5" fmla="*/ 2147483647 h 1182"/>
                <a:gd name="T6" fmla="*/ 2147483647 w 1440"/>
                <a:gd name="T7" fmla="*/ 2147483647 h 1182"/>
                <a:gd name="T8" fmla="*/ 2147483647 w 1440"/>
                <a:gd name="T9" fmla="*/ 2147483647 h 1182"/>
                <a:gd name="T10" fmla="*/ 2147483647 w 1440"/>
                <a:gd name="T11" fmla="*/ 2147483647 h 1182"/>
                <a:gd name="T12" fmla="*/ 2147483647 w 1440"/>
                <a:gd name="T13" fmla="*/ 2147483647 h 1182"/>
                <a:gd name="T14" fmla="*/ 2147483647 w 1440"/>
                <a:gd name="T15" fmla="*/ 2147483647 h 1182"/>
                <a:gd name="T16" fmla="*/ 2147483647 w 1440"/>
                <a:gd name="T17" fmla="*/ 2147483647 h 1182"/>
                <a:gd name="T18" fmla="*/ 2147483647 w 1440"/>
                <a:gd name="T19" fmla="*/ 2147483647 h 1182"/>
                <a:gd name="T20" fmla="*/ 2147483647 w 1440"/>
                <a:gd name="T21" fmla="*/ 2147483647 h 1182"/>
                <a:gd name="T22" fmla="*/ 2147483647 w 1440"/>
                <a:gd name="T23" fmla="*/ 2147483647 h 1182"/>
                <a:gd name="T24" fmla="*/ 2147483647 w 1440"/>
                <a:gd name="T25" fmla="*/ 2147483647 h 1182"/>
                <a:gd name="T26" fmla="*/ 2147483647 w 1440"/>
                <a:gd name="T27" fmla="*/ 2147483647 h 1182"/>
                <a:gd name="T28" fmla="*/ 2147483647 w 1440"/>
                <a:gd name="T29" fmla="*/ 2147483647 h 1182"/>
                <a:gd name="T30" fmla="*/ 2147483647 w 1440"/>
                <a:gd name="T31" fmla="*/ 2147483647 h 1182"/>
                <a:gd name="T32" fmla="*/ 2147483647 w 1440"/>
                <a:gd name="T33" fmla="*/ 2147483647 h 1182"/>
                <a:gd name="T34" fmla="*/ 2147483647 w 1440"/>
                <a:gd name="T35" fmla="*/ 2147483647 h 1182"/>
                <a:gd name="T36" fmla="*/ 2147483647 w 1440"/>
                <a:gd name="T37" fmla="*/ 2147483647 h 1182"/>
                <a:gd name="T38" fmla="*/ 2147483647 w 1440"/>
                <a:gd name="T39" fmla="*/ 2147483647 h 1182"/>
                <a:gd name="T40" fmla="*/ 2147483647 w 1440"/>
                <a:gd name="T41" fmla="*/ 2147483647 h 1182"/>
                <a:gd name="T42" fmla="*/ 2147483647 w 1440"/>
                <a:gd name="T43" fmla="*/ 2147483647 h 1182"/>
                <a:gd name="T44" fmla="*/ 2147483647 w 1440"/>
                <a:gd name="T45" fmla="*/ 2147483647 h 1182"/>
                <a:gd name="T46" fmla="*/ 2147483647 w 1440"/>
                <a:gd name="T47" fmla="*/ 2147483647 h 1182"/>
                <a:gd name="T48" fmla="*/ 2147483647 w 1440"/>
                <a:gd name="T49" fmla="*/ 2147483647 h 1182"/>
                <a:gd name="T50" fmla="*/ 2147483647 w 1440"/>
                <a:gd name="T51" fmla="*/ 2147483647 h 1182"/>
                <a:gd name="T52" fmla="*/ 2147483647 w 1440"/>
                <a:gd name="T53" fmla="*/ 2147483647 h 1182"/>
                <a:gd name="T54" fmla="*/ 2147483647 w 1440"/>
                <a:gd name="T55" fmla="*/ 2147483647 h 1182"/>
                <a:gd name="T56" fmla="*/ 2147483647 w 1440"/>
                <a:gd name="T57" fmla="*/ 2147483647 h 1182"/>
                <a:gd name="T58" fmla="*/ 2147483647 w 1440"/>
                <a:gd name="T59" fmla="*/ 2147483647 h 1182"/>
                <a:gd name="T60" fmla="*/ 2147483647 w 1440"/>
                <a:gd name="T61" fmla="*/ 0 h 1182"/>
                <a:gd name="T62" fmla="*/ 2147483647 w 1440"/>
                <a:gd name="T63" fmla="*/ 2147483647 h 1182"/>
                <a:gd name="T64" fmla="*/ 2147483647 w 1440"/>
                <a:gd name="T65" fmla="*/ 2147483647 h 1182"/>
                <a:gd name="T66" fmla="*/ 2147483647 w 1440"/>
                <a:gd name="T67" fmla="*/ 2147483647 h 1182"/>
                <a:gd name="T68" fmla="*/ 2147483647 w 1440"/>
                <a:gd name="T69" fmla="*/ 2147483647 h 1182"/>
                <a:gd name="T70" fmla="*/ 2147483647 w 1440"/>
                <a:gd name="T71" fmla="*/ 2147483647 h 1182"/>
                <a:gd name="T72" fmla="*/ 2147483647 w 1440"/>
                <a:gd name="T73" fmla="*/ 2147483647 h 1182"/>
                <a:gd name="T74" fmla="*/ 2147483647 w 1440"/>
                <a:gd name="T75" fmla="*/ 2147483647 h 1182"/>
                <a:gd name="T76" fmla="*/ 2147483647 w 1440"/>
                <a:gd name="T77" fmla="*/ 2147483647 h 1182"/>
                <a:gd name="T78" fmla="*/ 2147483647 w 1440"/>
                <a:gd name="T79" fmla="*/ 2147483647 h 1182"/>
                <a:gd name="T80" fmla="*/ 2147483647 w 1440"/>
                <a:gd name="T81" fmla="*/ 2147483647 h 1182"/>
                <a:gd name="T82" fmla="*/ 2147483647 w 1440"/>
                <a:gd name="T83" fmla="*/ 2147483647 h 1182"/>
                <a:gd name="T84" fmla="*/ 2147483647 w 1440"/>
                <a:gd name="T85" fmla="*/ 2147483647 h 1182"/>
                <a:gd name="T86" fmla="*/ 2147483647 w 1440"/>
                <a:gd name="T87" fmla="*/ 2147483647 h 1182"/>
                <a:gd name="T88" fmla="*/ 2147483647 w 1440"/>
                <a:gd name="T89" fmla="*/ 2147483647 h 1182"/>
                <a:gd name="T90" fmla="*/ 2147483647 w 1440"/>
                <a:gd name="T91" fmla="*/ 2147483647 h 1182"/>
                <a:gd name="T92" fmla="*/ 2147483647 w 1440"/>
                <a:gd name="T93" fmla="*/ 2147483647 h 1182"/>
                <a:gd name="T94" fmla="*/ 2147483647 w 1440"/>
                <a:gd name="T95" fmla="*/ 2147483647 h 1182"/>
                <a:gd name="T96" fmla="*/ 2147483647 w 1440"/>
                <a:gd name="T97" fmla="*/ 2147483647 h 1182"/>
                <a:gd name="T98" fmla="*/ 2147483647 w 1440"/>
                <a:gd name="T99" fmla="*/ 2147483647 h 1182"/>
                <a:gd name="T100" fmla="*/ 2147483647 w 1440"/>
                <a:gd name="T101" fmla="*/ 2147483647 h 1182"/>
                <a:gd name="T102" fmla="*/ 2147483647 w 1440"/>
                <a:gd name="T103" fmla="*/ 2147483647 h 1182"/>
                <a:gd name="T104" fmla="*/ 2147483647 w 1440"/>
                <a:gd name="T105" fmla="*/ 2147483647 h 1182"/>
                <a:gd name="T106" fmla="*/ 2147483647 w 1440"/>
                <a:gd name="T107" fmla="*/ 2147483647 h 1182"/>
                <a:gd name="T108" fmla="*/ 2147483647 w 1440"/>
                <a:gd name="T109" fmla="*/ 2147483647 h 1182"/>
                <a:gd name="T110" fmla="*/ 2147483647 w 1440"/>
                <a:gd name="T111" fmla="*/ 2147483647 h 118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440"/>
                <a:gd name="T169" fmla="*/ 0 h 1182"/>
                <a:gd name="T170" fmla="*/ 1440 w 1440"/>
                <a:gd name="T171" fmla="*/ 1182 h 118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440" h="1182">
                  <a:moveTo>
                    <a:pt x="1338" y="1176"/>
                  </a:moveTo>
                  <a:lnTo>
                    <a:pt x="1338" y="1170"/>
                  </a:lnTo>
                  <a:lnTo>
                    <a:pt x="1332" y="1158"/>
                  </a:lnTo>
                  <a:lnTo>
                    <a:pt x="1332" y="1128"/>
                  </a:lnTo>
                  <a:lnTo>
                    <a:pt x="1344" y="1116"/>
                  </a:lnTo>
                  <a:lnTo>
                    <a:pt x="1344" y="1110"/>
                  </a:lnTo>
                  <a:lnTo>
                    <a:pt x="1350" y="1104"/>
                  </a:lnTo>
                  <a:lnTo>
                    <a:pt x="1356" y="1086"/>
                  </a:lnTo>
                  <a:lnTo>
                    <a:pt x="1368" y="1086"/>
                  </a:lnTo>
                  <a:lnTo>
                    <a:pt x="1374" y="1080"/>
                  </a:lnTo>
                  <a:lnTo>
                    <a:pt x="1374" y="1074"/>
                  </a:lnTo>
                  <a:lnTo>
                    <a:pt x="1380" y="1074"/>
                  </a:lnTo>
                  <a:lnTo>
                    <a:pt x="1380" y="1068"/>
                  </a:lnTo>
                  <a:lnTo>
                    <a:pt x="1386" y="1062"/>
                  </a:lnTo>
                  <a:lnTo>
                    <a:pt x="1398" y="1056"/>
                  </a:lnTo>
                  <a:lnTo>
                    <a:pt x="1428" y="1056"/>
                  </a:lnTo>
                  <a:lnTo>
                    <a:pt x="1428" y="1062"/>
                  </a:lnTo>
                  <a:lnTo>
                    <a:pt x="1434" y="1062"/>
                  </a:lnTo>
                  <a:lnTo>
                    <a:pt x="1440" y="1056"/>
                  </a:lnTo>
                  <a:lnTo>
                    <a:pt x="1440" y="1044"/>
                  </a:lnTo>
                  <a:lnTo>
                    <a:pt x="1434" y="1026"/>
                  </a:lnTo>
                  <a:lnTo>
                    <a:pt x="1428" y="1014"/>
                  </a:lnTo>
                  <a:lnTo>
                    <a:pt x="1422" y="1008"/>
                  </a:lnTo>
                  <a:lnTo>
                    <a:pt x="1404" y="1008"/>
                  </a:lnTo>
                  <a:lnTo>
                    <a:pt x="1404" y="996"/>
                  </a:lnTo>
                  <a:lnTo>
                    <a:pt x="1398" y="984"/>
                  </a:lnTo>
                  <a:lnTo>
                    <a:pt x="1398" y="960"/>
                  </a:lnTo>
                  <a:lnTo>
                    <a:pt x="1392" y="960"/>
                  </a:lnTo>
                  <a:lnTo>
                    <a:pt x="1398" y="930"/>
                  </a:lnTo>
                  <a:lnTo>
                    <a:pt x="1374" y="930"/>
                  </a:lnTo>
                  <a:lnTo>
                    <a:pt x="1362" y="912"/>
                  </a:lnTo>
                  <a:lnTo>
                    <a:pt x="1350" y="918"/>
                  </a:lnTo>
                  <a:lnTo>
                    <a:pt x="1332" y="918"/>
                  </a:lnTo>
                  <a:lnTo>
                    <a:pt x="1326" y="912"/>
                  </a:lnTo>
                  <a:lnTo>
                    <a:pt x="1314" y="894"/>
                  </a:lnTo>
                  <a:lnTo>
                    <a:pt x="1308" y="876"/>
                  </a:lnTo>
                  <a:lnTo>
                    <a:pt x="1296" y="864"/>
                  </a:lnTo>
                  <a:lnTo>
                    <a:pt x="1284" y="846"/>
                  </a:lnTo>
                  <a:lnTo>
                    <a:pt x="1278" y="840"/>
                  </a:lnTo>
                  <a:lnTo>
                    <a:pt x="1272" y="828"/>
                  </a:lnTo>
                  <a:lnTo>
                    <a:pt x="1248" y="804"/>
                  </a:lnTo>
                  <a:lnTo>
                    <a:pt x="1242" y="804"/>
                  </a:lnTo>
                  <a:lnTo>
                    <a:pt x="1242" y="792"/>
                  </a:lnTo>
                  <a:lnTo>
                    <a:pt x="1260" y="774"/>
                  </a:lnTo>
                  <a:lnTo>
                    <a:pt x="1266" y="762"/>
                  </a:lnTo>
                  <a:lnTo>
                    <a:pt x="1272" y="756"/>
                  </a:lnTo>
                  <a:lnTo>
                    <a:pt x="1296" y="708"/>
                  </a:lnTo>
                  <a:lnTo>
                    <a:pt x="1284" y="684"/>
                  </a:lnTo>
                  <a:lnTo>
                    <a:pt x="1278" y="678"/>
                  </a:lnTo>
                  <a:lnTo>
                    <a:pt x="1242" y="678"/>
                  </a:lnTo>
                  <a:lnTo>
                    <a:pt x="1230" y="672"/>
                  </a:lnTo>
                  <a:lnTo>
                    <a:pt x="1224" y="672"/>
                  </a:lnTo>
                  <a:lnTo>
                    <a:pt x="1218" y="666"/>
                  </a:lnTo>
                  <a:lnTo>
                    <a:pt x="1218" y="612"/>
                  </a:lnTo>
                  <a:lnTo>
                    <a:pt x="1212" y="606"/>
                  </a:lnTo>
                  <a:lnTo>
                    <a:pt x="1200" y="582"/>
                  </a:lnTo>
                  <a:lnTo>
                    <a:pt x="1188" y="564"/>
                  </a:lnTo>
                  <a:lnTo>
                    <a:pt x="1176" y="540"/>
                  </a:lnTo>
                  <a:lnTo>
                    <a:pt x="1182" y="528"/>
                  </a:lnTo>
                  <a:lnTo>
                    <a:pt x="1200" y="510"/>
                  </a:lnTo>
                  <a:lnTo>
                    <a:pt x="1200" y="504"/>
                  </a:lnTo>
                  <a:lnTo>
                    <a:pt x="1194" y="498"/>
                  </a:lnTo>
                  <a:lnTo>
                    <a:pt x="1170" y="498"/>
                  </a:lnTo>
                  <a:lnTo>
                    <a:pt x="1170" y="468"/>
                  </a:lnTo>
                  <a:lnTo>
                    <a:pt x="1158" y="456"/>
                  </a:lnTo>
                  <a:lnTo>
                    <a:pt x="1158" y="450"/>
                  </a:lnTo>
                  <a:lnTo>
                    <a:pt x="1164" y="444"/>
                  </a:lnTo>
                  <a:lnTo>
                    <a:pt x="1176" y="438"/>
                  </a:lnTo>
                  <a:lnTo>
                    <a:pt x="1182" y="432"/>
                  </a:lnTo>
                  <a:lnTo>
                    <a:pt x="1188" y="432"/>
                  </a:lnTo>
                  <a:lnTo>
                    <a:pt x="1176" y="414"/>
                  </a:lnTo>
                  <a:lnTo>
                    <a:pt x="1200" y="408"/>
                  </a:lnTo>
                  <a:lnTo>
                    <a:pt x="1200" y="402"/>
                  </a:lnTo>
                  <a:lnTo>
                    <a:pt x="1194" y="396"/>
                  </a:lnTo>
                  <a:lnTo>
                    <a:pt x="1194" y="372"/>
                  </a:lnTo>
                  <a:lnTo>
                    <a:pt x="1188" y="360"/>
                  </a:lnTo>
                  <a:lnTo>
                    <a:pt x="1188" y="354"/>
                  </a:lnTo>
                  <a:lnTo>
                    <a:pt x="1194" y="342"/>
                  </a:lnTo>
                  <a:lnTo>
                    <a:pt x="1200" y="336"/>
                  </a:lnTo>
                  <a:lnTo>
                    <a:pt x="1188" y="306"/>
                  </a:lnTo>
                  <a:lnTo>
                    <a:pt x="1194" y="282"/>
                  </a:lnTo>
                  <a:lnTo>
                    <a:pt x="1182" y="282"/>
                  </a:lnTo>
                  <a:lnTo>
                    <a:pt x="1182" y="246"/>
                  </a:lnTo>
                  <a:lnTo>
                    <a:pt x="1116" y="252"/>
                  </a:lnTo>
                  <a:lnTo>
                    <a:pt x="1110" y="246"/>
                  </a:lnTo>
                  <a:lnTo>
                    <a:pt x="1104" y="234"/>
                  </a:lnTo>
                  <a:lnTo>
                    <a:pt x="1092" y="228"/>
                  </a:lnTo>
                  <a:lnTo>
                    <a:pt x="1080" y="216"/>
                  </a:lnTo>
                  <a:lnTo>
                    <a:pt x="1068" y="216"/>
                  </a:lnTo>
                  <a:lnTo>
                    <a:pt x="1062" y="210"/>
                  </a:lnTo>
                  <a:lnTo>
                    <a:pt x="1056" y="210"/>
                  </a:lnTo>
                  <a:lnTo>
                    <a:pt x="1050" y="204"/>
                  </a:lnTo>
                  <a:lnTo>
                    <a:pt x="1044" y="192"/>
                  </a:lnTo>
                  <a:lnTo>
                    <a:pt x="1044" y="186"/>
                  </a:lnTo>
                  <a:lnTo>
                    <a:pt x="1038" y="180"/>
                  </a:lnTo>
                  <a:lnTo>
                    <a:pt x="1032" y="180"/>
                  </a:lnTo>
                  <a:lnTo>
                    <a:pt x="1020" y="174"/>
                  </a:lnTo>
                  <a:lnTo>
                    <a:pt x="1002" y="174"/>
                  </a:lnTo>
                  <a:lnTo>
                    <a:pt x="990" y="168"/>
                  </a:lnTo>
                  <a:lnTo>
                    <a:pt x="972" y="168"/>
                  </a:lnTo>
                  <a:lnTo>
                    <a:pt x="972" y="174"/>
                  </a:lnTo>
                  <a:lnTo>
                    <a:pt x="960" y="168"/>
                  </a:lnTo>
                  <a:lnTo>
                    <a:pt x="954" y="162"/>
                  </a:lnTo>
                  <a:lnTo>
                    <a:pt x="942" y="156"/>
                  </a:lnTo>
                  <a:lnTo>
                    <a:pt x="936" y="150"/>
                  </a:lnTo>
                  <a:lnTo>
                    <a:pt x="906" y="150"/>
                  </a:lnTo>
                  <a:lnTo>
                    <a:pt x="906" y="138"/>
                  </a:lnTo>
                  <a:lnTo>
                    <a:pt x="894" y="126"/>
                  </a:lnTo>
                  <a:lnTo>
                    <a:pt x="834" y="126"/>
                  </a:lnTo>
                  <a:lnTo>
                    <a:pt x="834" y="132"/>
                  </a:lnTo>
                  <a:lnTo>
                    <a:pt x="828" y="138"/>
                  </a:lnTo>
                  <a:lnTo>
                    <a:pt x="816" y="132"/>
                  </a:lnTo>
                  <a:lnTo>
                    <a:pt x="780" y="132"/>
                  </a:lnTo>
                  <a:lnTo>
                    <a:pt x="768" y="138"/>
                  </a:lnTo>
                  <a:lnTo>
                    <a:pt x="750" y="156"/>
                  </a:lnTo>
                  <a:lnTo>
                    <a:pt x="738" y="162"/>
                  </a:lnTo>
                  <a:lnTo>
                    <a:pt x="732" y="168"/>
                  </a:lnTo>
                  <a:lnTo>
                    <a:pt x="732" y="180"/>
                  </a:lnTo>
                  <a:lnTo>
                    <a:pt x="720" y="186"/>
                  </a:lnTo>
                  <a:lnTo>
                    <a:pt x="708" y="198"/>
                  </a:lnTo>
                  <a:lnTo>
                    <a:pt x="678" y="198"/>
                  </a:lnTo>
                  <a:lnTo>
                    <a:pt x="690" y="210"/>
                  </a:lnTo>
                  <a:lnTo>
                    <a:pt x="690" y="222"/>
                  </a:lnTo>
                  <a:lnTo>
                    <a:pt x="696" y="228"/>
                  </a:lnTo>
                  <a:lnTo>
                    <a:pt x="696" y="234"/>
                  </a:lnTo>
                  <a:lnTo>
                    <a:pt x="690" y="240"/>
                  </a:lnTo>
                  <a:lnTo>
                    <a:pt x="678" y="240"/>
                  </a:lnTo>
                  <a:lnTo>
                    <a:pt x="666" y="234"/>
                  </a:lnTo>
                  <a:lnTo>
                    <a:pt x="660" y="228"/>
                  </a:lnTo>
                  <a:lnTo>
                    <a:pt x="654" y="228"/>
                  </a:lnTo>
                  <a:lnTo>
                    <a:pt x="648" y="234"/>
                  </a:lnTo>
                  <a:lnTo>
                    <a:pt x="624" y="234"/>
                  </a:lnTo>
                  <a:lnTo>
                    <a:pt x="612" y="240"/>
                  </a:lnTo>
                  <a:lnTo>
                    <a:pt x="600" y="240"/>
                  </a:lnTo>
                  <a:lnTo>
                    <a:pt x="582" y="246"/>
                  </a:lnTo>
                  <a:lnTo>
                    <a:pt x="558" y="258"/>
                  </a:lnTo>
                  <a:lnTo>
                    <a:pt x="546" y="252"/>
                  </a:lnTo>
                  <a:lnTo>
                    <a:pt x="534" y="252"/>
                  </a:lnTo>
                  <a:lnTo>
                    <a:pt x="522" y="246"/>
                  </a:lnTo>
                  <a:lnTo>
                    <a:pt x="498" y="246"/>
                  </a:lnTo>
                  <a:lnTo>
                    <a:pt x="480" y="240"/>
                  </a:lnTo>
                  <a:lnTo>
                    <a:pt x="468" y="228"/>
                  </a:lnTo>
                  <a:lnTo>
                    <a:pt x="456" y="222"/>
                  </a:lnTo>
                  <a:lnTo>
                    <a:pt x="444" y="210"/>
                  </a:lnTo>
                  <a:lnTo>
                    <a:pt x="438" y="198"/>
                  </a:lnTo>
                  <a:lnTo>
                    <a:pt x="432" y="192"/>
                  </a:lnTo>
                  <a:lnTo>
                    <a:pt x="432" y="186"/>
                  </a:lnTo>
                  <a:lnTo>
                    <a:pt x="378" y="186"/>
                  </a:lnTo>
                  <a:lnTo>
                    <a:pt x="354" y="162"/>
                  </a:lnTo>
                  <a:lnTo>
                    <a:pt x="336" y="126"/>
                  </a:lnTo>
                  <a:lnTo>
                    <a:pt x="330" y="120"/>
                  </a:lnTo>
                  <a:lnTo>
                    <a:pt x="330" y="114"/>
                  </a:lnTo>
                  <a:lnTo>
                    <a:pt x="312" y="114"/>
                  </a:lnTo>
                  <a:lnTo>
                    <a:pt x="312" y="108"/>
                  </a:lnTo>
                  <a:lnTo>
                    <a:pt x="306" y="102"/>
                  </a:lnTo>
                  <a:lnTo>
                    <a:pt x="300" y="102"/>
                  </a:lnTo>
                  <a:lnTo>
                    <a:pt x="294" y="96"/>
                  </a:lnTo>
                  <a:lnTo>
                    <a:pt x="282" y="90"/>
                  </a:lnTo>
                  <a:lnTo>
                    <a:pt x="270" y="78"/>
                  </a:lnTo>
                  <a:lnTo>
                    <a:pt x="270" y="72"/>
                  </a:lnTo>
                  <a:lnTo>
                    <a:pt x="282" y="72"/>
                  </a:lnTo>
                  <a:lnTo>
                    <a:pt x="288" y="66"/>
                  </a:lnTo>
                  <a:lnTo>
                    <a:pt x="288" y="60"/>
                  </a:lnTo>
                  <a:lnTo>
                    <a:pt x="282" y="54"/>
                  </a:lnTo>
                  <a:lnTo>
                    <a:pt x="276" y="54"/>
                  </a:lnTo>
                  <a:lnTo>
                    <a:pt x="276" y="42"/>
                  </a:lnTo>
                  <a:lnTo>
                    <a:pt x="282" y="36"/>
                  </a:lnTo>
                  <a:lnTo>
                    <a:pt x="282" y="18"/>
                  </a:lnTo>
                  <a:lnTo>
                    <a:pt x="276" y="12"/>
                  </a:lnTo>
                  <a:lnTo>
                    <a:pt x="270" y="0"/>
                  </a:lnTo>
                  <a:lnTo>
                    <a:pt x="258" y="0"/>
                  </a:lnTo>
                  <a:lnTo>
                    <a:pt x="246" y="6"/>
                  </a:lnTo>
                  <a:lnTo>
                    <a:pt x="234" y="18"/>
                  </a:lnTo>
                  <a:lnTo>
                    <a:pt x="222" y="24"/>
                  </a:lnTo>
                  <a:lnTo>
                    <a:pt x="204" y="36"/>
                  </a:lnTo>
                  <a:lnTo>
                    <a:pt x="192" y="48"/>
                  </a:lnTo>
                  <a:lnTo>
                    <a:pt x="192" y="54"/>
                  </a:lnTo>
                  <a:lnTo>
                    <a:pt x="186" y="60"/>
                  </a:lnTo>
                  <a:lnTo>
                    <a:pt x="180" y="72"/>
                  </a:lnTo>
                  <a:lnTo>
                    <a:pt x="132" y="72"/>
                  </a:lnTo>
                  <a:lnTo>
                    <a:pt x="96" y="60"/>
                  </a:lnTo>
                  <a:lnTo>
                    <a:pt x="84" y="54"/>
                  </a:lnTo>
                  <a:lnTo>
                    <a:pt x="66" y="36"/>
                  </a:lnTo>
                  <a:lnTo>
                    <a:pt x="54" y="12"/>
                  </a:lnTo>
                  <a:lnTo>
                    <a:pt x="54" y="6"/>
                  </a:lnTo>
                  <a:lnTo>
                    <a:pt x="48" y="0"/>
                  </a:lnTo>
                  <a:lnTo>
                    <a:pt x="42" y="0"/>
                  </a:lnTo>
                  <a:lnTo>
                    <a:pt x="24" y="18"/>
                  </a:lnTo>
                  <a:lnTo>
                    <a:pt x="24" y="30"/>
                  </a:lnTo>
                  <a:lnTo>
                    <a:pt x="0" y="30"/>
                  </a:lnTo>
                  <a:lnTo>
                    <a:pt x="18" y="54"/>
                  </a:lnTo>
                  <a:lnTo>
                    <a:pt x="18" y="84"/>
                  </a:lnTo>
                  <a:lnTo>
                    <a:pt x="30" y="96"/>
                  </a:lnTo>
                  <a:lnTo>
                    <a:pt x="30" y="108"/>
                  </a:lnTo>
                  <a:lnTo>
                    <a:pt x="36" y="114"/>
                  </a:lnTo>
                  <a:lnTo>
                    <a:pt x="42" y="114"/>
                  </a:lnTo>
                  <a:lnTo>
                    <a:pt x="36" y="120"/>
                  </a:lnTo>
                  <a:lnTo>
                    <a:pt x="36" y="126"/>
                  </a:lnTo>
                  <a:lnTo>
                    <a:pt x="30" y="138"/>
                  </a:lnTo>
                  <a:lnTo>
                    <a:pt x="24" y="144"/>
                  </a:lnTo>
                  <a:lnTo>
                    <a:pt x="60" y="162"/>
                  </a:lnTo>
                  <a:lnTo>
                    <a:pt x="60" y="192"/>
                  </a:lnTo>
                  <a:lnTo>
                    <a:pt x="84" y="198"/>
                  </a:lnTo>
                  <a:lnTo>
                    <a:pt x="84" y="210"/>
                  </a:lnTo>
                  <a:lnTo>
                    <a:pt x="96" y="246"/>
                  </a:lnTo>
                  <a:lnTo>
                    <a:pt x="108" y="270"/>
                  </a:lnTo>
                  <a:lnTo>
                    <a:pt x="120" y="282"/>
                  </a:lnTo>
                  <a:lnTo>
                    <a:pt x="120" y="300"/>
                  </a:lnTo>
                  <a:lnTo>
                    <a:pt x="144" y="306"/>
                  </a:lnTo>
                  <a:lnTo>
                    <a:pt x="156" y="324"/>
                  </a:lnTo>
                  <a:lnTo>
                    <a:pt x="162" y="318"/>
                  </a:lnTo>
                  <a:lnTo>
                    <a:pt x="174" y="312"/>
                  </a:lnTo>
                  <a:lnTo>
                    <a:pt x="186" y="312"/>
                  </a:lnTo>
                  <a:lnTo>
                    <a:pt x="186" y="318"/>
                  </a:lnTo>
                  <a:lnTo>
                    <a:pt x="168" y="336"/>
                  </a:lnTo>
                  <a:lnTo>
                    <a:pt x="168" y="342"/>
                  </a:lnTo>
                  <a:lnTo>
                    <a:pt x="180" y="354"/>
                  </a:lnTo>
                  <a:lnTo>
                    <a:pt x="186" y="366"/>
                  </a:lnTo>
                  <a:lnTo>
                    <a:pt x="186" y="372"/>
                  </a:lnTo>
                  <a:lnTo>
                    <a:pt x="174" y="384"/>
                  </a:lnTo>
                  <a:lnTo>
                    <a:pt x="168" y="384"/>
                  </a:lnTo>
                  <a:lnTo>
                    <a:pt x="168" y="414"/>
                  </a:lnTo>
                  <a:lnTo>
                    <a:pt x="156" y="414"/>
                  </a:lnTo>
                  <a:lnTo>
                    <a:pt x="144" y="426"/>
                  </a:lnTo>
                  <a:lnTo>
                    <a:pt x="144" y="432"/>
                  </a:lnTo>
                  <a:lnTo>
                    <a:pt x="156" y="444"/>
                  </a:lnTo>
                  <a:lnTo>
                    <a:pt x="150" y="450"/>
                  </a:lnTo>
                  <a:lnTo>
                    <a:pt x="144" y="462"/>
                  </a:lnTo>
                  <a:lnTo>
                    <a:pt x="144" y="468"/>
                  </a:lnTo>
                  <a:lnTo>
                    <a:pt x="150" y="474"/>
                  </a:lnTo>
                  <a:lnTo>
                    <a:pt x="162" y="480"/>
                  </a:lnTo>
                  <a:lnTo>
                    <a:pt x="174" y="492"/>
                  </a:lnTo>
                  <a:lnTo>
                    <a:pt x="198" y="504"/>
                  </a:lnTo>
                  <a:lnTo>
                    <a:pt x="204" y="510"/>
                  </a:lnTo>
                  <a:lnTo>
                    <a:pt x="210" y="510"/>
                  </a:lnTo>
                  <a:lnTo>
                    <a:pt x="210" y="552"/>
                  </a:lnTo>
                  <a:lnTo>
                    <a:pt x="234" y="552"/>
                  </a:lnTo>
                  <a:lnTo>
                    <a:pt x="240" y="558"/>
                  </a:lnTo>
                  <a:lnTo>
                    <a:pt x="252" y="564"/>
                  </a:lnTo>
                  <a:lnTo>
                    <a:pt x="270" y="582"/>
                  </a:lnTo>
                  <a:lnTo>
                    <a:pt x="288" y="582"/>
                  </a:lnTo>
                  <a:lnTo>
                    <a:pt x="294" y="588"/>
                  </a:lnTo>
                  <a:lnTo>
                    <a:pt x="300" y="600"/>
                  </a:lnTo>
                  <a:lnTo>
                    <a:pt x="330" y="636"/>
                  </a:lnTo>
                  <a:lnTo>
                    <a:pt x="330" y="648"/>
                  </a:lnTo>
                  <a:lnTo>
                    <a:pt x="324" y="660"/>
                  </a:lnTo>
                  <a:lnTo>
                    <a:pt x="324" y="696"/>
                  </a:lnTo>
                  <a:lnTo>
                    <a:pt x="330" y="702"/>
                  </a:lnTo>
                  <a:lnTo>
                    <a:pt x="342" y="708"/>
                  </a:lnTo>
                  <a:lnTo>
                    <a:pt x="348" y="714"/>
                  </a:lnTo>
                  <a:lnTo>
                    <a:pt x="354" y="714"/>
                  </a:lnTo>
                  <a:lnTo>
                    <a:pt x="360" y="744"/>
                  </a:lnTo>
                  <a:lnTo>
                    <a:pt x="372" y="750"/>
                  </a:lnTo>
                  <a:lnTo>
                    <a:pt x="384" y="762"/>
                  </a:lnTo>
                  <a:lnTo>
                    <a:pt x="384" y="768"/>
                  </a:lnTo>
                  <a:lnTo>
                    <a:pt x="390" y="774"/>
                  </a:lnTo>
                  <a:lnTo>
                    <a:pt x="402" y="780"/>
                  </a:lnTo>
                  <a:lnTo>
                    <a:pt x="408" y="786"/>
                  </a:lnTo>
                  <a:lnTo>
                    <a:pt x="420" y="792"/>
                  </a:lnTo>
                  <a:lnTo>
                    <a:pt x="426" y="786"/>
                  </a:lnTo>
                  <a:lnTo>
                    <a:pt x="426" y="774"/>
                  </a:lnTo>
                  <a:lnTo>
                    <a:pt x="420" y="768"/>
                  </a:lnTo>
                  <a:lnTo>
                    <a:pt x="420" y="762"/>
                  </a:lnTo>
                  <a:lnTo>
                    <a:pt x="426" y="756"/>
                  </a:lnTo>
                  <a:lnTo>
                    <a:pt x="438" y="750"/>
                  </a:lnTo>
                  <a:lnTo>
                    <a:pt x="444" y="756"/>
                  </a:lnTo>
                  <a:lnTo>
                    <a:pt x="450" y="756"/>
                  </a:lnTo>
                  <a:lnTo>
                    <a:pt x="450" y="768"/>
                  </a:lnTo>
                  <a:lnTo>
                    <a:pt x="456" y="780"/>
                  </a:lnTo>
                  <a:lnTo>
                    <a:pt x="474" y="780"/>
                  </a:lnTo>
                  <a:lnTo>
                    <a:pt x="474" y="786"/>
                  </a:lnTo>
                  <a:lnTo>
                    <a:pt x="474" y="780"/>
                  </a:lnTo>
                  <a:lnTo>
                    <a:pt x="480" y="780"/>
                  </a:lnTo>
                  <a:lnTo>
                    <a:pt x="480" y="768"/>
                  </a:lnTo>
                  <a:lnTo>
                    <a:pt x="504" y="768"/>
                  </a:lnTo>
                  <a:lnTo>
                    <a:pt x="504" y="804"/>
                  </a:lnTo>
                  <a:lnTo>
                    <a:pt x="510" y="810"/>
                  </a:lnTo>
                  <a:lnTo>
                    <a:pt x="516" y="810"/>
                  </a:lnTo>
                  <a:lnTo>
                    <a:pt x="528" y="816"/>
                  </a:lnTo>
                  <a:lnTo>
                    <a:pt x="540" y="828"/>
                  </a:lnTo>
                  <a:lnTo>
                    <a:pt x="540" y="846"/>
                  </a:lnTo>
                  <a:lnTo>
                    <a:pt x="552" y="858"/>
                  </a:lnTo>
                  <a:lnTo>
                    <a:pt x="558" y="870"/>
                  </a:lnTo>
                  <a:lnTo>
                    <a:pt x="564" y="876"/>
                  </a:lnTo>
                  <a:lnTo>
                    <a:pt x="570" y="876"/>
                  </a:lnTo>
                  <a:lnTo>
                    <a:pt x="582" y="894"/>
                  </a:lnTo>
                  <a:lnTo>
                    <a:pt x="582" y="906"/>
                  </a:lnTo>
                  <a:lnTo>
                    <a:pt x="594" y="930"/>
                  </a:lnTo>
                  <a:lnTo>
                    <a:pt x="600" y="936"/>
                  </a:lnTo>
                  <a:lnTo>
                    <a:pt x="606" y="936"/>
                  </a:lnTo>
                  <a:lnTo>
                    <a:pt x="612" y="942"/>
                  </a:lnTo>
                  <a:lnTo>
                    <a:pt x="618" y="954"/>
                  </a:lnTo>
                  <a:lnTo>
                    <a:pt x="618" y="960"/>
                  </a:lnTo>
                  <a:lnTo>
                    <a:pt x="648" y="960"/>
                  </a:lnTo>
                  <a:lnTo>
                    <a:pt x="666" y="984"/>
                  </a:lnTo>
                  <a:lnTo>
                    <a:pt x="684" y="978"/>
                  </a:lnTo>
                  <a:lnTo>
                    <a:pt x="702" y="978"/>
                  </a:lnTo>
                  <a:lnTo>
                    <a:pt x="720" y="996"/>
                  </a:lnTo>
                  <a:lnTo>
                    <a:pt x="738" y="1008"/>
                  </a:lnTo>
                  <a:lnTo>
                    <a:pt x="756" y="1026"/>
                  </a:lnTo>
                  <a:lnTo>
                    <a:pt x="792" y="1050"/>
                  </a:lnTo>
                  <a:lnTo>
                    <a:pt x="810" y="1050"/>
                  </a:lnTo>
                  <a:lnTo>
                    <a:pt x="822" y="1056"/>
                  </a:lnTo>
                  <a:lnTo>
                    <a:pt x="834" y="1068"/>
                  </a:lnTo>
                  <a:lnTo>
                    <a:pt x="852" y="1068"/>
                  </a:lnTo>
                  <a:lnTo>
                    <a:pt x="876" y="1056"/>
                  </a:lnTo>
                  <a:lnTo>
                    <a:pt x="876" y="1050"/>
                  </a:lnTo>
                  <a:lnTo>
                    <a:pt x="900" y="1056"/>
                  </a:lnTo>
                  <a:lnTo>
                    <a:pt x="912" y="1032"/>
                  </a:lnTo>
                  <a:lnTo>
                    <a:pt x="930" y="1032"/>
                  </a:lnTo>
                  <a:lnTo>
                    <a:pt x="954" y="1008"/>
                  </a:lnTo>
                  <a:lnTo>
                    <a:pt x="966" y="1020"/>
                  </a:lnTo>
                  <a:lnTo>
                    <a:pt x="972" y="1014"/>
                  </a:lnTo>
                  <a:lnTo>
                    <a:pt x="984" y="1014"/>
                  </a:lnTo>
                  <a:lnTo>
                    <a:pt x="1002" y="1032"/>
                  </a:lnTo>
                  <a:lnTo>
                    <a:pt x="1014" y="1050"/>
                  </a:lnTo>
                  <a:lnTo>
                    <a:pt x="1020" y="1068"/>
                  </a:lnTo>
                  <a:lnTo>
                    <a:pt x="1032" y="1080"/>
                  </a:lnTo>
                  <a:lnTo>
                    <a:pt x="1032" y="1098"/>
                  </a:lnTo>
                  <a:lnTo>
                    <a:pt x="1038" y="1110"/>
                  </a:lnTo>
                  <a:lnTo>
                    <a:pt x="1044" y="1116"/>
                  </a:lnTo>
                  <a:lnTo>
                    <a:pt x="1056" y="1122"/>
                  </a:lnTo>
                  <a:lnTo>
                    <a:pt x="1080" y="1122"/>
                  </a:lnTo>
                  <a:lnTo>
                    <a:pt x="1080" y="1128"/>
                  </a:lnTo>
                  <a:lnTo>
                    <a:pt x="1086" y="1134"/>
                  </a:lnTo>
                  <a:lnTo>
                    <a:pt x="1098" y="1140"/>
                  </a:lnTo>
                  <a:lnTo>
                    <a:pt x="1164" y="1140"/>
                  </a:lnTo>
                  <a:lnTo>
                    <a:pt x="1176" y="1146"/>
                  </a:lnTo>
                  <a:lnTo>
                    <a:pt x="1200" y="1170"/>
                  </a:lnTo>
                  <a:lnTo>
                    <a:pt x="1212" y="1170"/>
                  </a:lnTo>
                  <a:lnTo>
                    <a:pt x="1224" y="1164"/>
                  </a:lnTo>
                  <a:lnTo>
                    <a:pt x="1230" y="1164"/>
                  </a:lnTo>
                  <a:lnTo>
                    <a:pt x="1242" y="1158"/>
                  </a:lnTo>
                  <a:lnTo>
                    <a:pt x="1248" y="1158"/>
                  </a:lnTo>
                  <a:lnTo>
                    <a:pt x="1254" y="1164"/>
                  </a:lnTo>
                  <a:lnTo>
                    <a:pt x="1278" y="1176"/>
                  </a:lnTo>
                  <a:lnTo>
                    <a:pt x="1296" y="1182"/>
                  </a:lnTo>
                  <a:lnTo>
                    <a:pt x="1326" y="1182"/>
                  </a:lnTo>
                  <a:lnTo>
                    <a:pt x="1338" y="1176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07" name="Hungary" descr="© INSCALE GmbH, 05.05.2010&#10;http://www.presentationload.com/">
              <a:extLst>
                <a:ext uri="{FF2B5EF4-FFF2-40B4-BE49-F238E27FC236}">
                  <a16:creationId xmlns:a16="http://schemas.microsoft.com/office/drawing/2014/main" id="{57D66279-D6A0-41D2-9AD5-1F27DD4E4D3B}"/>
                </a:ext>
              </a:extLst>
            </p:cNvPr>
            <p:cNvSpPr>
              <a:spLocks/>
            </p:cNvSpPr>
            <p:nvPr/>
          </p:nvSpPr>
          <p:spPr bwMode="gray">
            <a:xfrm>
              <a:off x="6037494" y="2768713"/>
              <a:ext cx="188868" cy="100043"/>
            </a:xfrm>
            <a:custGeom>
              <a:avLst/>
              <a:gdLst>
                <a:gd name="T0" fmla="*/ 2147483647 w 426"/>
                <a:gd name="T1" fmla="*/ 2147483647 h 222"/>
                <a:gd name="T2" fmla="*/ 2147483647 w 426"/>
                <a:gd name="T3" fmla="*/ 2147483647 h 222"/>
                <a:gd name="T4" fmla="*/ 2147483647 w 426"/>
                <a:gd name="T5" fmla="*/ 2147483647 h 222"/>
                <a:gd name="T6" fmla="*/ 0 w 426"/>
                <a:gd name="T7" fmla="*/ 2147483647 h 222"/>
                <a:gd name="T8" fmla="*/ 2147483647 w 426"/>
                <a:gd name="T9" fmla="*/ 2147483647 h 222"/>
                <a:gd name="T10" fmla="*/ 2147483647 w 426"/>
                <a:gd name="T11" fmla="*/ 2147483647 h 222"/>
                <a:gd name="T12" fmla="*/ 2147483647 w 426"/>
                <a:gd name="T13" fmla="*/ 2147483647 h 222"/>
                <a:gd name="T14" fmla="*/ 2147483647 w 426"/>
                <a:gd name="T15" fmla="*/ 2147483647 h 222"/>
                <a:gd name="T16" fmla="*/ 2147483647 w 426"/>
                <a:gd name="T17" fmla="*/ 2147483647 h 222"/>
                <a:gd name="T18" fmla="*/ 2147483647 w 426"/>
                <a:gd name="T19" fmla="*/ 2147483647 h 222"/>
                <a:gd name="T20" fmla="*/ 2147483647 w 426"/>
                <a:gd name="T21" fmla="*/ 2147483647 h 222"/>
                <a:gd name="T22" fmla="*/ 2147483647 w 426"/>
                <a:gd name="T23" fmla="*/ 2147483647 h 222"/>
                <a:gd name="T24" fmla="*/ 2147483647 w 426"/>
                <a:gd name="T25" fmla="*/ 2147483647 h 222"/>
                <a:gd name="T26" fmla="*/ 2147483647 w 426"/>
                <a:gd name="T27" fmla="*/ 2147483647 h 222"/>
                <a:gd name="T28" fmla="*/ 2147483647 w 426"/>
                <a:gd name="T29" fmla="*/ 2147483647 h 222"/>
                <a:gd name="T30" fmla="*/ 2147483647 w 426"/>
                <a:gd name="T31" fmla="*/ 2147483647 h 222"/>
                <a:gd name="T32" fmla="*/ 2147483647 w 426"/>
                <a:gd name="T33" fmla="*/ 2147483647 h 222"/>
                <a:gd name="T34" fmla="*/ 2147483647 w 426"/>
                <a:gd name="T35" fmla="*/ 2147483647 h 222"/>
                <a:gd name="T36" fmla="*/ 2147483647 w 426"/>
                <a:gd name="T37" fmla="*/ 2147483647 h 222"/>
                <a:gd name="T38" fmla="*/ 2147483647 w 426"/>
                <a:gd name="T39" fmla="*/ 2147483647 h 222"/>
                <a:gd name="T40" fmla="*/ 2147483647 w 426"/>
                <a:gd name="T41" fmla="*/ 2147483647 h 222"/>
                <a:gd name="T42" fmla="*/ 2147483647 w 426"/>
                <a:gd name="T43" fmla="*/ 2147483647 h 222"/>
                <a:gd name="T44" fmla="*/ 2147483647 w 426"/>
                <a:gd name="T45" fmla="*/ 2147483647 h 222"/>
                <a:gd name="T46" fmla="*/ 2147483647 w 426"/>
                <a:gd name="T47" fmla="*/ 2147483647 h 222"/>
                <a:gd name="T48" fmla="*/ 2147483647 w 426"/>
                <a:gd name="T49" fmla="*/ 0 h 222"/>
                <a:gd name="T50" fmla="*/ 2147483647 w 426"/>
                <a:gd name="T51" fmla="*/ 2147483647 h 222"/>
                <a:gd name="T52" fmla="*/ 2147483647 w 426"/>
                <a:gd name="T53" fmla="*/ 0 h 222"/>
                <a:gd name="T54" fmla="*/ 2147483647 w 426"/>
                <a:gd name="T55" fmla="*/ 2147483647 h 222"/>
                <a:gd name="T56" fmla="*/ 2147483647 w 426"/>
                <a:gd name="T57" fmla="*/ 2147483647 h 222"/>
                <a:gd name="T58" fmla="*/ 2147483647 w 426"/>
                <a:gd name="T59" fmla="*/ 2147483647 h 222"/>
                <a:gd name="T60" fmla="*/ 2147483647 w 426"/>
                <a:gd name="T61" fmla="*/ 2147483647 h 222"/>
                <a:gd name="T62" fmla="*/ 2147483647 w 426"/>
                <a:gd name="T63" fmla="*/ 2147483647 h 222"/>
                <a:gd name="T64" fmla="*/ 2147483647 w 426"/>
                <a:gd name="T65" fmla="*/ 2147483647 h 222"/>
                <a:gd name="T66" fmla="*/ 2147483647 w 426"/>
                <a:gd name="T67" fmla="*/ 2147483647 h 222"/>
                <a:gd name="T68" fmla="*/ 2147483647 w 426"/>
                <a:gd name="T69" fmla="*/ 2147483647 h 222"/>
                <a:gd name="T70" fmla="*/ 2147483647 w 426"/>
                <a:gd name="T71" fmla="*/ 2147483647 h 22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426"/>
                <a:gd name="T109" fmla="*/ 0 h 222"/>
                <a:gd name="T110" fmla="*/ 426 w 426"/>
                <a:gd name="T111" fmla="*/ 222 h 222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426" h="222">
                  <a:moveTo>
                    <a:pt x="42" y="66"/>
                  </a:moveTo>
                  <a:lnTo>
                    <a:pt x="24" y="66"/>
                  </a:lnTo>
                  <a:lnTo>
                    <a:pt x="18" y="78"/>
                  </a:lnTo>
                  <a:lnTo>
                    <a:pt x="30" y="78"/>
                  </a:lnTo>
                  <a:lnTo>
                    <a:pt x="18" y="96"/>
                  </a:lnTo>
                  <a:lnTo>
                    <a:pt x="18" y="120"/>
                  </a:lnTo>
                  <a:lnTo>
                    <a:pt x="0" y="120"/>
                  </a:lnTo>
                  <a:lnTo>
                    <a:pt x="0" y="126"/>
                  </a:lnTo>
                  <a:lnTo>
                    <a:pt x="6" y="132"/>
                  </a:lnTo>
                  <a:lnTo>
                    <a:pt x="12" y="150"/>
                  </a:lnTo>
                  <a:lnTo>
                    <a:pt x="30" y="162"/>
                  </a:lnTo>
                  <a:lnTo>
                    <a:pt x="42" y="168"/>
                  </a:lnTo>
                  <a:lnTo>
                    <a:pt x="48" y="174"/>
                  </a:lnTo>
                  <a:lnTo>
                    <a:pt x="48" y="180"/>
                  </a:lnTo>
                  <a:lnTo>
                    <a:pt x="60" y="192"/>
                  </a:lnTo>
                  <a:lnTo>
                    <a:pt x="72" y="198"/>
                  </a:lnTo>
                  <a:lnTo>
                    <a:pt x="78" y="204"/>
                  </a:lnTo>
                  <a:lnTo>
                    <a:pt x="90" y="210"/>
                  </a:lnTo>
                  <a:lnTo>
                    <a:pt x="108" y="210"/>
                  </a:lnTo>
                  <a:lnTo>
                    <a:pt x="114" y="222"/>
                  </a:lnTo>
                  <a:lnTo>
                    <a:pt x="156" y="216"/>
                  </a:lnTo>
                  <a:lnTo>
                    <a:pt x="168" y="210"/>
                  </a:lnTo>
                  <a:lnTo>
                    <a:pt x="174" y="204"/>
                  </a:lnTo>
                  <a:lnTo>
                    <a:pt x="198" y="204"/>
                  </a:lnTo>
                  <a:lnTo>
                    <a:pt x="216" y="186"/>
                  </a:lnTo>
                  <a:lnTo>
                    <a:pt x="240" y="186"/>
                  </a:lnTo>
                  <a:lnTo>
                    <a:pt x="258" y="198"/>
                  </a:lnTo>
                  <a:lnTo>
                    <a:pt x="288" y="192"/>
                  </a:lnTo>
                  <a:lnTo>
                    <a:pt x="288" y="174"/>
                  </a:lnTo>
                  <a:lnTo>
                    <a:pt x="306" y="180"/>
                  </a:lnTo>
                  <a:lnTo>
                    <a:pt x="312" y="174"/>
                  </a:lnTo>
                  <a:lnTo>
                    <a:pt x="324" y="168"/>
                  </a:lnTo>
                  <a:lnTo>
                    <a:pt x="330" y="162"/>
                  </a:lnTo>
                  <a:lnTo>
                    <a:pt x="330" y="144"/>
                  </a:lnTo>
                  <a:lnTo>
                    <a:pt x="336" y="138"/>
                  </a:lnTo>
                  <a:lnTo>
                    <a:pt x="348" y="132"/>
                  </a:lnTo>
                  <a:lnTo>
                    <a:pt x="366" y="114"/>
                  </a:lnTo>
                  <a:lnTo>
                    <a:pt x="366" y="72"/>
                  </a:lnTo>
                  <a:lnTo>
                    <a:pt x="378" y="60"/>
                  </a:lnTo>
                  <a:lnTo>
                    <a:pt x="408" y="60"/>
                  </a:lnTo>
                  <a:lnTo>
                    <a:pt x="426" y="42"/>
                  </a:lnTo>
                  <a:lnTo>
                    <a:pt x="420" y="36"/>
                  </a:lnTo>
                  <a:lnTo>
                    <a:pt x="408" y="36"/>
                  </a:lnTo>
                  <a:lnTo>
                    <a:pt x="402" y="30"/>
                  </a:lnTo>
                  <a:lnTo>
                    <a:pt x="396" y="30"/>
                  </a:lnTo>
                  <a:lnTo>
                    <a:pt x="372" y="6"/>
                  </a:lnTo>
                  <a:lnTo>
                    <a:pt x="348" y="6"/>
                  </a:lnTo>
                  <a:lnTo>
                    <a:pt x="336" y="12"/>
                  </a:lnTo>
                  <a:lnTo>
                    <a:pt x="324" y="12"/>
                  </a:lnTo>
                  <a:lnTo>
                    <a:pt x="324" y="0"/>
                  </a:lnTo>
                  <a:lnTo>
                    <a:pt x="312" y="0"/>
                  </a:lnTo>
                  <a:lnTo>
                    <a:pt x="312" y="18"/>
                  </a:lnTo>
                  <a:lnTo>
                    <a:pt x="294" y="12"/>
                  </a:lnTo>
                  <a:lnTo>
                    <a:pt x="294" y="0"/>
                  </a:lnTo>
                  <a:lnTo>
                    <a:pt x="270" y="0"/>
                  </a:lnTo>
                  <a:lnTo>
                    <a:pt x="264" y="12"/>
                  </a:lnTo>
                  <a:lnTo>
                    <a:pt x="252" y="24"/>
                  </a:lnTo>
                  <a:lnTo>
                    <a:pt x="246" y="24"/>
                  </a:lnTo>
                  <a:lnTo>
                    <a:pt x="234" y="30"/>
                  </a:lnTo>
                  <a:lnTo>
                    <a:pt x="210" y="30"/>
                  </a:lnTo>
                  <a:lnTo>
                    <a:pt x="204" y="42"/>
                  </a:lnTo>
                  <a:lnTo>
                    <a:pt x="168" y="36"/>
                  </a:lnTo>
                  <a:lnTo>
                    <a:pt x="156" y="60"/>
                  </a:lnTo>
                  <a:lnTo>
                    <a:pt x="144" y="60"/>
                  </a:lnTo>
                  <a:lnTo>
                    <a:pt x="126" y="66"/>
                  </a:lnTo>
                  <a:lnTo>
                    <a:pt x="84" y="66"/>
                  </a:lnTo>
                  <a:lnTo>
                    <a:pt x="78" y="60"/>
                  </a:lnTo>
                  <a:lnTo>
                    <a:pt x="72" y="48"/>
                  </a:lnTo>
                  <a:lnTo>
                    <a:pt x="66" y="42"/>
                  </a:lnTo>
                  <a:lnTo>
                    <a:pt x="54" y="60"/>
                  </a:lnTo>
                  <a:lnTo>
                    <a:pt x="42" y="54"/>
                  </a:lnTo>
                  <a:lnTo>
                    <a:pt x="42" y="66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08" name="Greece" descr="© INSCALE GmbH, 05.05.2010&#10;http://www.presentationload.com/">
              <a:extLst>
                <a:ext uri="{FF2B5EF4-FFF2-40B4-BE49-F238E27FC236}">
                  <a16:creationId xmlns:a16="http://schemas.microsoft.com/office/drawing/2014/main" id="{F0471C03-1D7C-49C6-99CD-5619FD197001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6164465" y="3010087"/>
              <a:ext cx="236482" cy="247725"/>
            </a:xfrm>
            <a:custGeom>
              <a:avLst/>
              <a:gdLst>
                <a:gd name="T0" fmla="*/ 0 w 534"/>
                <a:gd name="T1" fmla="*/ 2147483647 h 552"/>
                <a:gd name="T2" fmla="*/ 2147483647 w 534"/>
                <a:gd name="T3" fmla="*/ 2147483647 h 552"/>
                <a:gd name="T4" fmla="*/ 2147483647 w 534"/>
                <a:gd name="T5" fmla="*/ 2147483647 h 552"/>
                <a:gd name="T6" fmla="*/ 2147483647 w 534"/>
                <a:gd name="T7" fmla="*/ 2147483647 h 552"/>
                <a:gd name="T8" fmla="*/ 2147483647 w 534"/>
                <a:gd name="T9" fmla="*/ 2147483647 h 552"/>
                <a:gd name="T10" fmla="*/ 2147483647 w 534"/>
                <a:gd name="T11" fmla="*/ 2147483647 h 552"/>
                <a:gd name="T12" fmla="*/ 2147483647 w 534"/>
                <a:gd name="T13" fmla="*/ 2147483647 h 552"/>
                <a:gd name="T14" fmla="*/ 2147483647 w 534"/>
                <a:gd name="T15" fmla="*/ 2147483647 h 552"/>
                <a:gd name="T16" fmla="*/ 2147483647 w 534"/>
                <a:gd name="T17" fmla="*/ 2147483647 h 552"/>
                <a:gd name="T18" fmla="*/ 2147483647 w 534"/>
                <a:gd name="T19" fmla="*/ 2147483647 h 552"/>
                <a:gd name="T20" fmla="*/ 2147483647 w 534"/>
                <a:gd name="T21" fmla="*/ 2147483647 h 552"/>
                <a:gd name="T22" fmla="*/ 2147483647 w 534"/>
                <a:gd name="T23" fmla="*/ 2147483647 h 552"/>
                <a:gd name="T24" fmla="*/ 2147483647 w 534"/>
                <a:gd name="T25" fmla="*/ 2147483647 h 552"/>
                <a:gd name="T26" fmla="*/ 2147483647 w 534"/>
                <a:gd name="T27" fmla="*/ 2147483647 h 552"/>
                <a:gd name="T28" fmla="*/ 2147483647 w 534"/>
                <a:gd name="T29" fmla="*/ 2147483647 h 552"/>
                <a:gd name="T30" fmla="*/ 2147483647 w 534"/>
                <a:gd name="T31" fmla="*/ 2147483647 h 552"/>
                <a:gd name="T32" fmla="*/ 2147483647 w 534"/>
                <a:gd name="T33" fmla="*/ 2147483647 h 552"/>
                <a:gd name="T34" fmla="*/ 2147483647 w 534"/>
                <a:gd name="T35" fmla="*/ 2147483647 h 552"/>
                <a:gd name="T36" fmla="*/ 2147483647 w 534"/>
                <a:gd name="T37" fmla="*/ 2147483647 h 552"/>
                <a:gd name="T38" fmla="*/ 2147483647 w 534"/>
                <a:gd name="T39" fmla="*/ 2147483647 h 552"/>
                <a:gd name="T40" fmla="*/ 2147483647 w 534"/>
                <a:gd name="T41" fmla="*/ 2147483647 h 552"/>
                <a:gd name="T42" fmla="*/ 2147483647 w 534"/>
                <a:gd name="T43" fmla="*/ 2147483647 h 552"/>
                <a:gd name="T44" fmla="*/ 2147483647 w 534"/>
                <a:gd name="T45" fmla="*/ 2147483647 h 552"/>
                <a:gd name="T46" fmla="*/ 2147483647 w 534"/>
                <a:gd name="T47" fmla="*/ 2147483647 h 552"/>
                <a:gd name="T48" fmla="*/ 2147483647 w 534"/>
                <a:gd name="T49" fmla="*/ 2147483647 h 552"/>
                <a:gd name="T50" fmla="*/ 2147483647 w 534"/>
                <a:gd name="T51" fmla="*/ 2147483647 h 552"/>
                <a:gd name="T52" fmla="*/ 2147483647 w 534"/>
                <a:gd name="T53" fmla="*/ 2147483647 h 552"/>
                <a:gd name="T54" fmla="*/ 2147483647 w 534"/>
                <a:gd name="T55" fmla="*/ 2147483647 h 552"/>
                <a:gd name="T56" fmla="*/ 2147483647 w 534"/>
                <a:gd name="T57" fmla="*/ 2147483647 h 552"/>
                <a:gd name="T58" fmla="*/ 2147483647 w 534"/>
                <a:gd name="T59" fmla="*/ 2147483647 h 552"/>
                <a:gd name="T60" fmla="*/ 2147483647 w 534"/>
                <a:gd name="T61" fmla="*/ 2147483647 h 552"/>
                <a:gd name="T62" fmla="*/ 2147483647 w 534"/>
                <a:gd name="T63" fmla="*/ 2147483647 h 552"/>
                <a:gd name="T64" fmla="*/ 2147483647 w 534"/>
                <a:gd name="T65" fmla="*/ 2147483647 h 552"/>
                <a:gd name="T66" fmla="*/ 2147483647 w 534"/>
                <a:gd name="T67" fmla="*/ 2147483647 h 552"/>
                <a:gd name="T68" fmla="*/ 2147483647 w 534"/>
                <a:gd name="T69" fmla="*/ 2147483647 h 552"/>
                <a:gd name="T70" fmla="*/ 2147483647 w 534"/>
                <a:gd name="T71" fmla="*/ 2147483647 h 552"/>
                <a:gd name="T72" fmla="*/ 2147483647 w 534"/>
                <a:gd name="T73" fmla="*/ 2147483647 h 552"/>
                <a:gd name="T74" fmla="*/ 2147483647 w 534"/>
                <a:gd name="T75" fmla="*/ 2147483647 h 552"/>
                <a:gd name="T76" fmla="*/ 2147483647 w 534"/>
                <a:gd name="T77" fmla="*/ 2147483647 h 552"/>
                <a:gd name="T78" fmla="*/ 2147483647 w 534"/>
                <a:gd name="T79" fmla="*/ 2147483647 h 552"/>
                <a:gd name="T80" fmla="*/ 2147483647 w 534"/>
                <a:gd name="T81" fmla="*/ 2147483647 h 552"/>
                <a:gd name="T82" fmla="*/ 2147483647 w 534"/>
                <a:gd name="T83" fmla="*/ 2147483647 h 552"/>
                <a:gd name="T84" fmla="*/ 2147483647 w 534"/>
                <a:gd name="T85" fmla="*/ 2147483647 h 552"/>
                <a:gd name="T86" fmla="*/ 2147483647 w 534"/>
                <a:gd name="T87" fmla="*/ 2147483647 h 552"/>
                <a:gd name="T88" fmla="*/ 2147483647 w 534"/>
                <a:gd name="T89" fmla="*/ 2147483647 h 552"/>
                <a:gd name="T90" fmla="*/ 2147483647 w 534"/>
                <a:gd name="T91" fmla="*/ 2147483647 h 552"/>
                <a:gd name="T92" fmla="*/ 2147483647 w 534"/>
                <a:gd name="T93" fmla="*/ 2147483647 h 552"/>
                <a:gd name="T94" fmla="*/ 2147483647 w 534"/>
                <a:gd name="T95" fmla="*/ 2147483647 h 552"/>
                <a:gd name="T96" fmla="*/ 2147483647 w 534"/>
                <a:gd name="T97" fmla="*/ 2147483647 h 552"/>
                <a:gd name="T98" fmla="*/ 2147483647 w 534"/>
                <a:gd name="T99" fmla="*/ 2147483647 h 552"/>
                <a:gd name="T100" fmla="*/ 2147483647 w 534"/>
                <a:gd name="T101" fmla="*/ 2147483647 h 552"/>
                <a:gd name="T102" fmla="*/ 2147483647 w 534"/>
                <a:gd name="T103" fmla="*/ 2147483647 h 552"/>
                <a:gd name="T104" fmla="*/ 2147483647 w 534"/>
                <a:gd name="T105" fmla="*/ 2147483647 h 552"/>
                <a:gd name="T106" fmla="*/ 2147483647 w 534"/>
                <a:gd name="T107" fmla="*/ 2147483647 h 552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534"/>
                <a:gd name="T163" fmla="*/ 0 h 552"/>
                <a:gd name="T164" fmla="*/ 534 w 534"/>
                <a:gd name="T165" fmla="*/ 552 h 552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534" h="552">
                  <a:moveTo>
                    <a:pt x="240" y="108"/>
                  </a:moveTo>
                  <a:lnTo>
                    <a:pt x="270" y="126"/>
                  </a:lnTo>
                  <a:lnTo>
                    <a:pt x="282" y="120"/>
                  </a:lnTo>
                  <a:lnTo>
                    <a:pt x="240" y="108"/>
                  </a:lnTo>
                  <a:close/>
                  <a:moveTo>
                    <a:pt x="24" y="258"/>
                  </a:moveTo>
                  <a:lnTo>
                    <a:pt x="0" y="282"/>
                  </a:lnTo>
                  <a:lnTo>
                    <a:pt x="42" y="294"/>
                  </a:lnTo>
                  <a:lnTo>
                    <a:pt x="24" y="258"/>
                  </a:lnTo>
                  <a:close/>
                  <a:moveTo>
                    <a:pt x="312" y="414"/>
                  </a:moveTo>
                  <a:lnTo>
                    <a:pt x="312" y="420"/>
                  </a:lnTo>
                  <a:lnTo>
                    <a:pt x="324" y="420"/>
                  </a:lnTo>
                  <a:lnTo>
                    <a:pt x="324" y="414"/>
                  </a:lnTo>
                  <a:lnTo>
                    <a:pt x="318" y="408"/>
                  </a:lnTo>
                  <a:lnTo>
                    <a:pt x="312" y="408"/>
                  </a:lnTo>
                  <a:lnTo>
                    <a:pt x="312" y="414"/>
                  </a:lnTo>
                  <a:close/>
                  <a:moveTo>
                    <a:pt x="306" y="390"/>
                  </a:moveTo>
                  <a:lnTo>
                    <a:pt x="300" y="378"/>
                  </a:lnTo>
                  <a:lnTo>
                    <a:pt x="294" y="390"/>
                  </a:lnTo>
                  <a:lnTo>
                    <a:pt x="306" y="390"/>
                  </a:lnTo>
                  <a:close/>
                  <a:moveTo>
                    <a:pt x="294" y="294"/>
                  </a:moveTo>
                  <a:lnTo>
                    <a:pt x="318" y="336"/>
                  </a:lnTo>
                  <a:lnTo>
                    <a:pt x="330" y="318"/>
                  </a:lnTo>
                  <a:lnTo>
                    <a:pt x="294" y="294"/>
                  </a:lnTo>
                  <a:close/>
                  <a:moveTo>
                    <a:pt x="108" y="264"/>
                  </a:moveTo>
                  <a:lnTo>
                    <a:pt x="138" y="264"/>
                  </a:lnTo>
                  <a:lnTo>
                    <a:pt x="144" y="270"/>
                  </a:lnTo>
                  <a:lnTo>
                    <a:pt x="156" y="270"/>
                  </a:lnTo>
                  <a:lnTo>
                    <a:pt x="180" y="282"/>
                  </a:lnTo>
                  <a:lnTo>
                    <a:pt x="192" y="282"/>
                  </a:lnTo>
                  <a:lnTo>
                    <a:pt x="198" y="288"/>
                  </a:lnTo>
                  <a:lnTo>
                    <a:pt x="204" y="288"/>
                  </a:lnTo>
                  <a:lnTo>
                    <a:pt x="216" y="300"/>
                  </a:lnTo>
                  <a:lnTo>
                    <a:pt x="228" y="306"/>
                  </a:lnTo>
                  <a:lnTo>
                    <a:pt x="234" y="312"/>
                  </a:lnTo>
                  <a:lnTo>
                    <a:pt x="246" y="312"/>
                  </a:lnTo>
                  <a:lnTo>
                    <a:pt x="252" y="306"/>
                  </a:lnTo>
                  <a:lnTo>
                    <a:pt x="252" y="288"/>
                  </a:lnTo>
                  <a:lnTo>
                    <a:pt x="228" y="264"/>
                  </a:lnTo>
                  <a:lnTo>
                    <a:pt x="216" y="258"/>
                  </a:lnTo>
                  <a:lnTo>
                    <a:pt x="210" y="252"/>
                  </a:lnTo>
                  <a:lnTo>
                    <a:pt x="204" y="252"/>
                  </a:lnTo>
                  <a:lnTo>
                    <a:pt x="198" y="246"/>
                  </a:lnTo>
                  <a:lnTo>
                    <a:pt x="186" y="246"/>
                  </a:lnTo>
                  <a:lnTo>
                    <a:pt x="174" y="234"/>
                  </a:lnTo>
                  <a:lnTo>
                    <a:pt x="168" y="234"/>
                  </a:lnTo>
                  <a:lnTo>
                    <a:pt x="174" y="228"/>
                  </a:lnTo>
                  <a:lnTo>
                    <a:pt x="192" y="228"/>
                  </a:lnTo>
                  <a:lnTo>
                    <a:pt x="198" y="240"/>
                  </a:lnTo>
                  <a:lnTo>
                    <a:pt x="222" y="252"/>
                  </a:lnTo>
                  <a:lnTo>
                    <a:pt x="234" y="264"/>
                  </a:lnTo>
                  <a:lnTo>
                    <a:pt x="258" y="264"/>
                  </a:lnTo>
                  <a:lnTo>
                    <a:pt x="270" y="252"/>
                  </a:lnTo>
                  <a:lnTo>
                    <a:pt x="258" y="240"/>
                  </a:lnTo>
                  <a:lnTo>
                    <a:pt x="246" y="240"/>
                  </a:lnTo>
                  <a:lnTo>
                    <a:pt x="234" y="234"/>
                  </a:lnTo>
                  <a:lnTo>
                    <a:pt x="222" y="234"/>
                  </a:lnTo>
                  <a:lnTo>
                    <a:pt x="210" y="228"/>
                  </a:lnTo>
                  <a:lnTo>
                    <a:pt x="204" y="216"/>
                  </a:lnTo>
                  <a:lnTo>
                    <a:pt x="198" y="210"/>
                  </a:lnTo>
                  <a:lnTo>
                    <a:pt x="198" y="204"/>
                  </a:lnTo>
                  <a:lnTo>
                    <a:pt x="192" y="192"/>
                  </a:lnTo>
                  <a:lnTo>
                    <a:pt x="186" y="186"/>
                  </a:lnTo>
                  <a:lnTo>
                    <a:pt x="174" y="162"/>
                  </a:lnTo>
                  <a:lnTo>
                    <a:pt x="168" y="156"/>
                  </a:lnTo>
                  <a:lnTo>
                    <a:pt x="162" y="144"/>
                  </a:lnTo>
                  <a:lnTo>
                    <a:pt x="150" y="132"/>
                  </a:lnTo>
                  <a:lnTo>
                    <a:pt x="150" y="120"/>
                  </a:lnTo>
                  <a:lnTo>
                    <a:pt x="144" y="114"/>
                  </a:lnTo>
                  <a:lnTo>
                    <a:pt x="144" y="102"/>
                  </a:lnTo>
                  <a:lnTo>
                    <a:pt x="150" y="96"/>
                  </a:lnTo>
                  <a:lnTo>
                    <a:pt x="156" y="96"/>
                  </a:lnTo>
                  <a:lnTo>
                    <a:pt x="162" y="102"/>
                  </a:lnTo>
                  <a:lnTo>
                    <a:pt x="162" y="108"/>
                  </a:lnTo>
                  <a:lnTo>
                    <a:pt x="168" y="114"/>
                  </a:lnTo>
                  <a:lnTo>
                    <a:pt x="180" y="114"/>
                  </a:lnTo>
                  <a:lnTo>
                    <a:pt x="180" y="120"/>
                  </a:lnTo>
                  <a:lnTo>
                    <a:pt x="186" y="120"/>
                  </a:lnTo>
                  <a:lnTo>
                    <a:pt x="198" y="132"/>
                  </a:lnTo>
                  <a:lnTo>
                    <a:pt x="198" y="144"/>
                  </a:lnTo>
                  <a:lnTo>
                    <a:pt x="204" y="144"/>
                  </a:lnTo>
                  <a:lnTo>
                    <a:pt x="210" y="138"/>
                  </a:lnTo>
                  <a:lnTo>
                    <a:pt x="216" y="138"/>
                  </a:lnTo>
                  <a:lnTo>
                    <a:pt x="204" y="120"/>
                  </a:lnTo>
                  <a:lnTo>
                    <a:pt x="210" y="120"/>
                  </a:lnTo>
                  <a:lnTo>
                    <a:pt x="234" y="132"/>
                  </a:lnTo>
                  <a:lnTo>
                    <a:pt x="222" y="114"/>
                  </a:lnTo>
                  <a:lnTo>
                    <a:pt x="228" y="108"/>
                  </a:lnTo>
                  <a:lnTo>
                    <a:pt x="228" y="84"/>
                  </a:lnTo>
                  <a:lnTo>
                    <a:pt x="240" y="72"/>
                  </a:lnTo>
                  <a:lnTo>
                    <a:pt x="270" y="72"/>
                  </a:lnTo>
                  <a:lnTo>
                    <a:pt x="276" y="78"/>
                  </a:lnTo>
                  <a:lnTo>
                    <a:pt x="276" y="90"/>
                  </a:lnTo>
                  <a:lnTo>
                    <a:pt x="288" y="90"/>
                  </a:lnTo>
                  <a:lnTo>
                    <a:pt x="294" y="84"/>
                  </a:lnTo>
                  <a:lnTo>
                    <a:pt x="300" y="72"/>
                  </a:lnTo>
                  <a:lnTo>
                    <a:pt x="306" y="66"/>
                  </a:lnTo>
                  <a:lnTo>
                    <a:pt x="342" y="66"/>
                  </a:lnTo>
                  <a:lnTo>
                    <a:pt x="360" y="72"/>
                  </a:lnTo>
                  <a:lnTo>
                    <a:pt x="372" y="72"/>
                  </a:lnTo>
                  <a:lnTo>
                    <a:pt x="378" y="78"/>
                  </a:lnTo>
                  <a:lnTo>
                    <a:pt x="384" y="78"/>
                  </a:lnTo>
                  <a:lnTo>
                    <a:pt x="384" y="72"/>
                  </a:lnTo>
                  <a:lnTo>
                    <a:pt x="390" y="60"/>
                  </a:lnTo>
                  <a:lnTo>
                    <a:pt x="390" y="48"/>
                  </a:lnTo>
                  <a:lnTo>
                    <a:pt x="384" y="42"/>
                  </a:lnTo>
                  <a:lnTo>
                    <a:pt x="384" y="36"/>
                  </a:lnTo>
                  <a:lnTo>
                    <a:pt x="390" y="30"/>
                  </a:lnTo>
                  <a:lnTo>
                    <a:pt x="408" y="30"/>
                  </a:lnTo>
                  <a:lnTo>
                    <a:pt x="408" y="18"/>
                  </a:lnTo>
                  <a:lnTo>
                    <a:pt x="402" y="12"/>
                  </a:lnTo>
                  <a:lnTo>
                    <a:pt x="402" y="6"/>
                  </a:lnTo>
                  <a:lnTo>
                    <a:pt x="390" y="6"/>
                  </a:lnTo>
                  <a:lnTo>
                    <a:pt x="384" y="0"/>
                  </a:lnTo>
                  <a:lnTo>
                    <a:pt x="366" y="6"/>
                  </a:lnTo>
                  <a:lnTo>
                    <a:pt x="372" y="12"/>
                  </a:lnTo>
                  <a:lnTo>
                    <a:pt x="372" y="30"/>
                  </a:lnTo>
                  <a:lnTo>
                    <a:pt x="366" y="36"/>
                  </a:lnTo>
                  <a:lnTo>
                    <a:pt x="348" y="36"/>
                  </a:lnTo>
                  <a:lnTo>
                    <a:pt x="336" y="24"/>
                  </a:lnTo>
                  <a:lnTo>
                    <a:pt x="324" y="36"/>
                  </a:lnTo>
                  <a:lnTo>
                    <a:pt x="312" y="36"/>
                  </a:lnTo>
                  <a:lnTo>
                    <a:pt x="300" y="24"/>
                  </a:lnTo>
                  <a:lnTo>
                    <a:pt x="294" y="30"/>
                  </a:lnTo>
                  <a:lnTo>
                    <a:pt x="282" y="30"/>
                  </a:lnTo>
                  <a:lnTo>
                    <a:pt x="264" y="12"/>
                  </a:lnTo>
                  <a:lnTo>
                    <a:pt x="264" y="6"/>
                  </a:lnTo>
                  <a:lnTo>
                    <a:pt x="234" y="12"/>
                  </a:lnTo>
                  <a:lnTo>
                    <a:pt x="228" y="30"/>
                  </a:lnTo>
                  <a:lnTo>
                    <a:pt x="204" y="24"/>
                  </a:lnTo>
                  <a:lnTo>
                    <a:pt x="198" y="30"/>
                  </a:lnTo>
                  <a:lnTo>
                    <a:pt x="186" y="36"/>
                  </a:lnTo>
                  <a:lnTo>
                    <a:pt x="174" y="36"/>
                  </a:lnTo>
                  <a:lnTo>
                    <a:pt x="168" y="30"/>
                  </a:lnTo>
                  <a:lnTo>
                    <a:pt x="162" y="30"/>
                  </a:lnTo>
                  <a:lnTo>
                    <a:pt x="150" y="36"/>
                  </a:lnTo>
                  <a:lnTo>
                    <a:pt x="138" y="48"/>
                  </a:lnTo>
                  <a:lnTo>
                    <a:pt x="126" y="54"/>
                  </a:lnTo>
                  <a:lnTo>
                    <a:pt x="102" y="54"/>
                  </a:lnTo>
                  <a:lnTo>
                    <a:pt x="102" y="60"/>
                  </a:lnTo>
                  <a:lnTo>
                    <a:pt x="96" y="72"/>
                  </a:lnTo>
                  <a:lnTo>
                    <a:pt x="72" y="72"/>
                  </a:lnTo>
                  <a:lnTo>
                    <a:pt x="66" y="66"/>
                  </a:lnTo>
                  <a:lnTo>
                    <a:pt x="60" y="66"/>
                  </a:lnTo>
                  <a:lnTo>
                    <a:pt x="48" y="72"/>
                  </a:lnTo>
                  <a:lnTo>
                    <a:pt x="54" y="84"/>
                  </a:lnTo>
                  <a:lnTo>
                    <a:pt x="54" y="90"/>
                  </a:lnTo>
                  <a:lnTo>
                    <a:pt x="42" y="102"/>
                  </a:lnTo>
                  <a:lnTo>
                    <a:pt x="24" y="102"/>
                  </a:lnTo>
                  <a:lnTo>
                    <a:pt x="24" y="126"/>
                  </a:lnTo>
                  <a:lnTo>
                    <a:pt x="12" y="132"/>
                  </a:lnTo>
                  <a:lnTo>
                    <a:pt x="0" y="132"/>
                  </a:lnTo>
                  <a:lnTo>
                    <a:pt x="0" y="198"/>
                  </a:lnTo>
                  <a:lnTo>
                    <a:pt x="6" y="204"/>
                  </a:lnTo>
                  <a:lnTo>
                    <a:pt x="18" y="210"/>
                  </a:lnTo>
                  <a:lnTo>
                    <a:pt x="24" y="216"/>
                  </a:lnTo>
                  <a:lnTo>
                    <a:pt x="30" y="228"/>
                  </a:lnTo>
                  <a:lnTo>
                    <a:pt x="36" y="234"/>
                  </a:lnTo>
                  <a:lnTo>
                    <a:pt x="42" y="246"/>
                  </a:lnTo>
                  <a:lnTo>
                    <a:pt x="54" y="258"/>
                  </a:lnTo>
                  <a:lnTo>
                    <a:pt x="60" y="270"/>
                  </a:lnTo>
                  <a:lnTo>
                    <a:pt x="84" y="270"/>
                  </a:lnTo>
                  <a:lnTo>
                    <a:pt x="96" y="264"/>
                  </a:lnTo>
                  <a:lnTo>
                    <a:pt x="108" y="264"/>
                  </a:lnTo>
                  <a:close/>
                  <a:moveTo>
                    <a:pt x="396" y="252"/>
                  </a:moveTo>
                  <a:lnTo>
                    <a:pt x="372" y="252"/>
                  </a:lnTo>
                  <a:lnTo>
                    <a:pt x="372" y="270"/>
                  </a:lnTo>
                  <a:lnTo>
                    <a:pt x="384" y="294"/>
                  </a:lnTo>
                  <a:lnTo>
                    <a:pt x="396" y="252"/>
                  </a:lnTo>
                  <a:close/>
                  <a:moveTo>
                    <a:pt x="24" y="312"/>
                  </a:moveTo>
                  <a:lnTo>
                    <a:pt x="18" y="318"/>
                  </a:lnTo>
                  <a:lnTo>
                    <a:pt x="24" y="324"/>
                  </a:lnTo>
                  <a:lnTo>
                    <a:pt x="30" y="324"/>
                  </a:lnTo>
                  <a:lnTo>
                    <a:pt x="36" y="330"/>
                  </a:lnTo>
                  <a:lnTo>
                    <a:pt x="42" y="324"/>
                  </a:lnTo>
                  <a:lnTo>
                    <a:pt x="42" y="318"/>
                  </a:lnTo>
                  <a:lnTo>
                    <a:pt x="30" y="306"/>
                  </a:lnTo>
                  <a:lnTo>
                    <a:pt x="24" y="312"/>
                  </a:lnTo>
                  <a:close/>
                  <a:moveTo>
                    <a:pt x="378" y="390"/>
                  </a:moveTo>
                  <a:lnTo>
                    <a:pt x="378" y="408"/>
                  </a:lnTo>
                  <a:lnTo>
                    <a:pt x="390" y="390"/>
                  </a:lnTo>
                  <a:lnTo>
                    <a:pt x="378" y="390"/>
                  </a:lnTo>
                  <a:close/>
                  <a:moveTo>
                    <a:pt x="408" y="330"/>
                  </a:moveTo>
                  <a:lnTo>
                    <a:pt x="396" y="330"/>
                  </a:lnTo>
                  <a:lnTo>
                    <a:pt x="384" y="336"/>
                  </a:lnTo>
                  <a:lnTo>
                    <a:pt x="384" y="342"/>
                  </a:lnTo>
                  <a:lnTo>
                    <a:pt x="396" y="342"/>
                  </a:lnTo>
                  <a:lnTo>
                    <a:pt x="402" y="336"/>
                  </a:lnTo>
                  <a:lnTo>
                    <a:pt x="408" y="336"/>
                  </a:lnTo>
                  <a:lnTo>
                    <a:pt x="408" y="330"/>
                  </a:lnTo>
                  <a:close/>
                  <a:moveTo>
                    <a:pt x="396" y="192"/>
                  </a:moveTo>
                  <a:lnTo>
                    <a:pt x="372" y="198"/>
                  </a:lnTo>
                  <a:lnTo>
                    <a:pt x="372" y="210"/>
                  </a:lnTo>
                  <a:lnTo>
                    <a:pt x="390" y="210"/>
                  </a:lnTo>
                  <a:lnTo>
                    <a:pt x="396" y="216"/>
                  </a:lnTo>
                  <a:lnTo>
                    <a:pt x="396" y="222"/>
                  </a:lnTo>
                  <a:lnTo>
                    <a:pt x="414" y="222"/>
                  </a:lnTo>
                  <a:lnTo>
                    <a:pt x="414" y="210"/>
                  </a:lnTo>
                  <a:lnTo>
                    <a:pt x="396" y="192"/>
                  </a:lnTo>
                  <a:close/>
                  <a:moveTo>
                    <a:pt x="342" y="372"/>
                  </a:moveTo>
                  <a:lnTo>
                    <a:pt x="342" y="378"/>
                  </a:lnTo>
                  <a:lnTo>
                    <a:pt x="348" y="384"/>
                  </a:lnTo>
                  <a:lnTo>
                    <a:pt x="360" y="384"/>
                  </a:lnTo>
                  <a:lnTo>
                    <a:pt x="366" y="378"/>
                  </a:lnTo>
                  <a:lnTo>
                    <a:pt x="366" y="372"/>
                  </a:lnTo>
                  <a:lnTo>
                    <a:pt x="360" y="366"/>
                  </a:lnTo>
                  <a:lnTo>
                    <a:pt x="342" y="366"/>
                  </a:lnTo>
                  <a:lnTo>
                    <a:pt x="342" y="372"/>
                  </a:lnTo>
                  <a:close/>
                  <a:moveTo>
                    <a:pt x="444" y="312"/>
                  </a:moveTo>
                  <a:lnTo>
                    <a:pt x="432" y="312"/>
                  </a:lnTo>
                  <a:lnTo>
                    <a:pt x="432" y="330"/>
                  </a:lnTo>
                  <a:lnTo>
                    <a:pt x="444" y="336"/>
                  </a:lnTo>
                  <a:lnTo>
                    <a:pt x="450" y="330"/>
                  </a:lnTo>
                  <a:lnTo>
                    <a:pt x="450" y="318"/>
                  </a:lnTo>
                  <a:lnTo>
                    <a:pt x="444" y="312"/>
                  </a:lnTo>
                  <a:close/>
                  <a:moveTo>
                    <a:pt x="444" y="372"/>
                  </a:moveTo>
                  <a:lnTo>
                    <a:pt x="456" y="354"/>
                  </a:lnTo>
                  <a:lnTo>
                    <a:pt x="438" y="354"/>
                  </a:lnTo>
                  <a:lnTo>
                    <a:pt x="444" y="372"/>
                  </a:lnTo>
                  <a:close/>
                  <a:moveTo>
                    <a:pt x="276" y="222"/>
                  </a:moveTo>
                  <a:lnTo>
                    <a:pt x="276" y="240"/>
                  </a:lnTo>
                  <a:lnTo>
                    <a:pt x="288" y="240"/>
                  </a:lnTo>
                  <a:lnTo>
                    <a:pt x="276" y="222"/>
                  </a:lnTo>
                  <a:close/>
                  <a:moveTo>
                    <a:pt x="534" y="420"/>
                  </a:moveTo>
                  <a:lnTo>
                    <a:pt x="522" y="420"/>
                  </a:lnTo>
                  <a:lnTo>
                    <a:pt x="516" y="426"/>
                  </a:lnTo>
                  <a:lnTo>
                    <a:pt x="510" y="438"/>
                  </a:lnTo>
                  <a:lnTo>
                    <a:pt x="510" y="468"/>
                  </a:lnTo>
                  <a:lnTo>
                    <a:pt x="516" y="468"/>
                  </a:lnTo>
                  <a:lnTo>
                    <a:pt x="522" y="456"/>
                  </a:lnTo>
                  <a:lnTo>
                    <a:pt x="528" y="450"/>
                  </a:lnTo>
                  <a:lnTo>
                    <a:pt x="534" y="438"/>
                  </a:lnTo>
                  <a:lnTo>
                    <a:pt x="534" y="420"/>
                  </a:lnTo>
                  <a:close/>
                  <a:moveTo>
                    <a:pt x="462" y="384"/>
                  </a:moveTo>
                  <a:lnTo>
                    <a:pt x="456" y="408"/>
                  </a:lnTo>
                  <a:lnTo>
                    <a:pt x="498" y="378"/>
                  </a:lnTo>
                  <a:lnTo>
                    <a:pt x="486" y="372"/>
                  </a:lnTo>
                  <a:lnTo>
                    <a:pt x="462" y="384"/>
                  </a:lnTo>
                  <a:close/>
                  <a:moveTo>
                    <a:pt x="462" y="510"/>
                  </a:moveTo>
                  <a:lnTo>
                    <a:pt x="480" y="510"/>
                  </a:lnTo>
                  <a:lnTo>
                    <a:pt x="468" y="468"/>
                  </a:lnTo>
                  <a:lnTo>
                    <a:pt x="462" y="510"/>
                  </a:lnTo>
                  <a:close/>
                  <a:moveTo>
                    <a:pt x="276" y="330"/>
                  </a:moveTo>
                  <a:lnTo>
                    <a:pt x="270" y="336"/>
                  </a:lnTo>
                  <a:lnTo>
                    <a:pt x="270" y="348"/>
                  </a:lnTo>
                  <a:lnTo>
                    <a:pt x="276" y="348"/>
                  </a:lnTo>
                  <a:lnTo>
                    <a:pt x="288" y="336"/>
                  </a:lnTo>
                  <a:lnTo>
                    <a:pt x="282" y="330"/>
                  </a:lnTo>
                  <a:lnTo>
                    <a:pt x="276" y="330"/>
                  </a:lnTo>
                  <a:close/>
                  <a:moveTo>
                    <a:pt x="186" y="432"/>
                  </a:moveTo>
                  <a:lnTo>
                    <a:pt x="180" y="438"/>
                  </a:lnTo>
                  <a:lnTo>
                    <a:pt x="180" y="450"/>
                  </a:lnTo>
                  <a:lnTo>
                    <a:pt x="186" y="456"/>
                  </a:lnTo>
                  <a:lnTo>
                    <a:pt x="198" y="444"/>
                  </a:lnTo>
                  <a:lnTo>
                    <a:pt x="198" y="438"/>
                  </a:lnTo>
                  <a:lnTo>
                    <a:pt x="192" y="432"/>
                  </a:lnTo>
                  <a:lnTo>
                    <a:pt x="186" y="432"/>
                  </a:lnTo>
                  <a:close/>
                  <a:moveTo>
                    <a:pt x="384" y="528"/>
                  </a:moveTo>
                  <a:lnTo>
                    <a:pt x="378" y="528"/>
                  </a:lnTo>
                  <a:lnTo>
                    <a:pt x="378" y="516"/>
                  </a:lnTo>
                  <a:lnTo>
                    <a:pt x="372" y="510"/>
                  </a:lnTo>
                  <a:lnTo>
                    <a:pt x="342" y="510"/>
                  </a:lnTo>
                  <a:lnTo>
                    <a:pt x="306" y="504"/>
                  </a:lnTo>
                  <a:lnTo>
                    <a:pt x="276" y="504"/>
                  </a:lnTo>
                  <a:lnTo>
                    <a:pt x="246" y="486"/>
                  </a:lnTo>
                  <a:lnTo>
                    <a:pt x="228" y="504"/>
                  </a:lnTo>
                  <a:lnTo>
                    <a:pt x="234" y="510"/>
                  </a:lnTo>
                  <a:lnTo>
                    <a:pt x="246" y="516"/>
                  </a:lnTo>
                  <a:lnTo>
                    <a:pt x="252" y="522"/>
                  </a:lnTo>
                  <a:lnTo>
                    <a:pt x="258" y="516"/>
                  </a:lnTo>
                  <a:lnTo>
                    <a:pt x="264" y="528"/>
                  </a:lnTo>
                  <a:lnTo>
                    <a:pt x="300" y="528"/>
                  </a:lnTo>
                  <a:lnTo>
                    <a:pt x="312" y="552"/>
                  </a:lnTo>
                  <a:lnTo>
                    <a:pt x="354" y="546"/>
                  </a:lnTo>
                  <a:lnTo>
                    <a:pt x="354" y="540"/>
                  </a:lnTo>
                  <a:lnTo>
                    <a:pt x="402" y="540"/>
                  </a:lnTo>
                  <a:lnTo>
                    <a:pt x="414" y="528"/>
                  </a:lnTo>
                  <a:lnTo>
                    <a:pt x="414" y="522"/>
                  </a:lnTo>
                  <a:lnTo>
                    <a:pt x="408" y="516"/>
                  </a:lnTo>
                  <a:lnTo>
                    <a:pt x="402" y="516"/>
                  </a:lnTo>
                  <a:lnTo>
                    <a:pt x="396" y="522"/>
                  </a:lnTo>
                  <a:lnTo>
                    <a:pt x="390" y="522"/>
                  </a:lnTo>
                  <a:lnTo>
                    <a:pt x="384" y="528"/>
                  </a:lnTo>
                  <a:close/>
                  <a:moveTo>
                    <a:pt x="420" y="408"/>
                  </a:moveTo>
                  <a:lnTo>
                    <a:pt x="408" y="408"/>
                  </a:lnTo>
                  <a:lnTo>
                    <a:pt x="408" y="420"/>
                  </a:lnTo>
                  <a:lnTo>
                    <a:pt x="420" y="420"/>
                  </a:lnTo>
                  <a:lnTo>
                    <a:pt x="426" y="414"/>
                  </a:lnTo>
                  <a:lnTo>
                    <a:pt x="420" y="408"/>
                  </a:lnTo>
                  <a:close/>
                  <a:moveTo>
                    <a:pt x="114" y="276"/>
                  </a:moveTo>
                  <a:lnTo>
                    <a:pt x="90" y="288"/>
                  </a:lnTo>
                  <a:lnTo>
                    <a:pt x="84" y="288"/>
                  </a:lnTo>
                  <a:lnTo>
                    <a:pt x="66" y="312"/>
                  </a:lnTo>
                  <a:lnTo>
                    <a:pt x="96" y="336"/>
                  </a:lnTo>
                  <a:lnTo>
                    <a:pt x="96" y="348"/>
                  </a:lnTo>
                  <a:lnTo>
                    <a:pt x="90" y="366"/>
                  </a:lnTo>
                  <a:lnTo>
                    <a:pt x="90" y="384"/>
                  </a:lnTo>
                  <a:lnTo>
                    <a:pt x="96" y="390"/>
                  </a:lnTo>
                  <a:lnTo>
                    <a:pt x="108" y="396"/>
                  </a:lnTo>
                  <a:lnTo>
                    <a:pt x="114" y="396"/>
                  </a:lnTo>
                  <a:lnTo>
                    <a:pt x="114" y="390"/>
                  </a:lnTo>
                  <a:lnTo>
                    <a:pt x="126" y="378"/>
                  </a:lnTo>
                  <a:lnTo>
                    <a:pt x="132" y="378"/>
                  </a:lnTo>
                  <a:lnTo>
                    <a:pt x="156" y="420"/>
                  </a:lnTo>
                  <a:lnTo>
                    <a:pt x="162" y="390"/>
                  </a:lnTo>
                  <a:lnTo>
                    <a:pt x="180" y="414"/>
                  </a:lnTo>
                  <a:lnTo>
                    <a:pt x="204" y="420"/>
                  </a:lnTo>
                  <a:lnTo>
                    <a:pt x="186" y="402"/>
                  </a:lnTo>
                  <a:lnTo>
                    <a:pt x="192" y="396"/>
                  </a:lnTo>
                  <a:lnTo>
                    <a:pt x="192" y="372"/>
                  </a:lnTo>
                  <a:lnTo>
                    <a:pt x="186" y="366"/>
                  </a:lnTo>
                  <a:lnTo>
                    <a:pt x="180" y="354"/>
                  </a:lnTo>
                  <a:lnTo>
                    <a:pt x="174" y="348"/>
                  </a:lnTo>
                  <a:lnTo>
                    <a:pt x="168" y="336"/>
                  </a:lnTo>
                  <a:lnTo>
                    <a:pt x="168" y="330"/>
                  </a:lnTo>
                  <a:lnTo>
                    <a:pt x="186" y="330"/>
                  </a:lnTo>
                  <a:lnTo>
                    <a:pt x="198" y="336"/>
                  </a:lnTo>
                  <a:lnTo>
                    <a:pt x="210" y="348"/>
                  </a:lnTo>
                  <a:lnTo>
                    <a:pt x="222" y="342"/>
                  </a:lnTo>
                  <a:lnTo>
                    <a:pt x="210" y="336"/>
                  </a:lnTo>
                  <a:lnTo>
                    <a:pt x="204" y="324"/>
                  </a:lnTo>
                  <a:lnTo>
                    <a:pt x="192" y="318"/>
                  </a:lnTo>
                  <a:lnTo>
                    <a:pt x="186" y="312"/>
                  </a:lnTo>
                  <a:lnTo>
                    <a:pt x="174" y="306"/>
                  </a:lnTo>
                  <a:lnTo>
                    <a:pt x="156" y="294"/>
                  </a:lnTo>
                  <a:lnTo>
                    <a:pt x="138" y="288"/>
                  </a:lnTo>
                  <a:lnTo>
                    <a:pt x="126" y="282"/>
                  </a:lnTo>
                  <a:lnTo>
                    <a:pt x="120" y="276"/>
                  </a:lnTo>
                  <a:lnTo>
                    <a:pt x="114" y="276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09" name="Czech Republic" descr="© INSCALE GmbH, 05.05.2010&#10;http://www.presentationload.com/">
              <a:extLst>
                <a:ext uri="{FF2B5EF4-FFF2-40B4-BE49-F238E27FC236}">
                  <a16:creationId xmlns:a16="http://schemas.microsoft.com/office/drawing/2014/main" id="{D76521DC-7B77-4C25-8CE6-8F886EC72F9D}"/>
                </a:ext>
              </a:extLst>
            </p:cNvPr>
            <p:cNvSpPr>
              <a:spLocks/>
            </p:cNvSpPr>
            <p:nvPr/>
          </p:nvSpPr>
          <p:spPr bwMode="gray">
            <a:xfrm>
              <a:off x="5921634" y="2682962"/>
              <a:ext cx="187281" cy="85751"/>
            </a:xfrm>
            <a:custGeom>
              <a:avLst/>
              <a:gdLst>
                <a:gd name="T0" fmla="*/ 2147483647 w 420"/>
                <a:gd name="T1" fmla="*/ 2147483647 h 192"/>
                <a:gd name="T2" fmla="*/ 2147483647 w 420"/>
                <a:gd name="T3" fmla="*/ 2147483647 h 192"/>
                <a:gd name="T4" fmla="*/ 2147483647 w 420"/>
                <a:gd name="T5" fmla="*/ 2147483647 h 192"/>
                <a:gd name="T6" fmla="*/ 2147483647 w 420"/>
                <a:gd name="T7" fmla="*/ 2147483647 h 192"/>
                <a:gd name="T8" fmla="*/ 2147483647 w 420"/>
                <a:gd name="T9" fmla="*/ 2147483647 h 192"/>
                <a:gd name="T10" fmla="*/ 2147483647 w 420"/>
                <a:gd name="T11" fmla="*/ 2147483647 h 192"/>
                <a:gd name="T12" fmla="*/ 2147483647 w 420"/>
                <a:gd name="T13" fmla="*/ 2147483647 h 192"/>
                <a:gd name="T14" fmla="*/ 2147483647 w 420"/>
                <a:gd name="T15" fmla="*/ 2147483647 h 192"/>
                <a:gd name="T16" fmla="*/ 2147483647 w 420"/>
                <a:gd name="T17" fmla="*/ 2147483647 h 192"/>
                <a:gd name="T18" fmla="*/ 2147483647 w 420"/>
                <a:gd name="T19" fmla="*/ 2147483647 h 192"/>
                <a:gd name="T20" fmla="*/ 2147483647 w 420"/>
                <a:gd name="T21" fmla="*/ 2147483647 h 192"/>
                <a:gd name="T22" fmla="*/ 2147483647 w 420"/>
                <a:gd name="T23" fmla="*/ 2147483647 h 192"/>
                <a:gd name="T24" fmla="*/ 2147483647 w 420"/>
                <a:gd name="T25" fmla="*/ 2147483647 h 192"/>
                <a:gd name="T26" fmla="*/ 2147483647 w 420"/>
                <a:gd name="T27" fmla="*/ 2147483647 h 192"/>
                <a:gd name="T28" fmla="*/ 2147483647 w 420"/>
                <a:gd name="T29" fmla="*/ 0 h 192"/>
                <a:gd name="T30" fmla="*/ 2147483647 w 420"/>
                <a:gd name="T31" fmla="*/ 2147483647 h 192"/>
                <a:gd name="T32" fmla="*/ 2147483647 w 420"/>
                <a:gd name="T33" fmla="*/ 0 h 192"/>
                <a:gd name="T34" fmla="*/ 2147483647 w 420"/>
                <a:gd name="T35" fmla="*/ 2147483647 h 192"/>
                <a:gd name="T36" fmla="*/ 2147483647 w 420"/>
                <a:gd name="T37" fmla="*/ 2147483647 h 192"/>
                <a:gd name="T38" fmla="*/ 2147483647 w 420"/>
                <a:gd name="T39" fmla="*/ 2147483647 h 192"/>
                <a:gd name="T40" fmla="*/ 2147483647 w 420"/>
                <a:gd name="T41" fmla="*/ 2147483647 h 192"/>
                <a:gd name="T42" fmla="*/ 2147483647 w 420"/>
                <a:gd name="T43" fmla="*/ 2147483647 h 192"/>
                <a:gd name="T44" fmla="*/ 2147483647 w 420"/>
                <a:gd name="T45" fmla="*/ 2147483647 h 192"/>
                <a:gd name="T46" fmla="*/ 2147483647 w 420"/>
                <a:gd name="T47" fmla="*/ 2147483647 h 192"/>
                <a:gd name="T48" fmla="*/ 2147483647 w 420"/>
                <a:gd name="T49" fmla="*/ 2147483647 h 192"/>
                <a:gd name="T50" fmla="*/ 2147483647 w 420"/>
                <a:gd name="T51" fmla="*/ 2147483647 h 192"/>
                <a:gd name="T52" fmla="*/ 0 w 420"/>
                <a:gd name="T53" fmla="*/ 2147483647 h 192"/>
                <a:gd name="T54" fmla="*/ 2147483647 w 420"/>
                <a:gd name="T55" fmla="*/ 2147483647 h 192"/>
                <a:gd name="T56" fmla="*/ 2147483647 w 420"/>
                <a:gd name="T57" fmla="*/ 2147483647 h 192"/>
                <a:gd name="T58" fmla="*/ 2147483647 w 420"/>
                <a:gd name="T59" fmla="*/ 2147483647 h 192"/>
                <a:gd name="T60" fmla="*/ 2147483647 w 420"/>
                <a:gd name="T61" fmla="*/ 2147483647 h 192"/>
                <a:gd name="T62" fmla="*/ 2147483647 w 420"/>
                <a:gd name="T63" fmla="*/ 2147483647 h 192"/>
                <a:gd name="T64" fmla="*/ 2147483647 w 420"/>
                <a:gd name="T65" fmla="*/ 2147483647 h 192"/>
                <a:gd name="T66" fmla="*/ 2147483647 w 420"/>
                <a:gd name="T67" fmla="*/ 2147483647 h 192"/>
                <a:gd name="T68" fmla="*/ 2147483647 w 420"/>
                <a:gd name="T69" fmla="*/ 2147483647 h 192"/>
                <a:gd name="T70" fmla="*/ 2147483647 w 420"/>
                <a:gd name="T71" fmla="*/ 2147483647 h 192"/>
                <a:gd name="T72" fmla="*/ 2147483647 w 420"/>
                <a:gd name="T73" fmla="*/ 2147483647 h 192"/>
                <a:gd name="T74" fmla="*/ 2147483647 w 420"/>
                <a:gd name="T75" fmla="*/ 2147483647 h 192"/>
                <a:gd name="T76" fmla="*/ 2147483647 w 420"/>
                <a:gd name="T77" fmla="*/ 2147483647 h 192"/>
                <a:gd name="T78" fmla="*/ 2147483647 w 420"/>
                <a:gd name="T79" fmla="*/ 2147483647 h 192"/>
                <a:gd name="T80" fmla="*/ 2147483647 w 420"/>
                <a:gd name="T81" fmla="*/ 2147483647 h 192"/>
                <a:gd name="T82" fmla="*/ 2147483647 w 420"/>
                <a:gd name="T83" fmla="*/ 2147483647 h 192"/>
                <a:gd name="T84" fmla="*/ 2147483647 w 420"/>
                <a:gd name="T85" fmla="*/ 2147483647 h 192"/>
                <a:gd name="T86" fmla="*/ 2147483647 w 420"/>
                <a:gd name="T87" fmla="*/ 2147483647 h 192"/>
                <a:gd name="T88" fmla="*/ 2147483647 w 420"/>
                <a:gd name="T89" fmla="*/ 2147483647 h 192"/>
                <a:gd name="T90" fmla="*/ 2147483647 w 420"/>
                <a:gd name="T91" fmla="*/ 2147483647 h 192"/>
                <a:gd name="T92" fmla="*/ 2147483647 w 420"/>
                <a:gd name="T93" fmla="*/ 2147483647 h 192"/>
                <a:gd name="T94" fmla="*/ 2147483647 w 420"/>
                <a:gd name="T95" fmla="*/ 2147483647 h 192"/>
                <a:gd name="T96" fmla="*/ 2147483647 w 420"/>
                <a:gd name="T97" fmla="*/ 2147483647 h 192"/>
                <a:gd name="T98" fmla="*/ 2147483647 w 420"/>
                <a:gd name="T99" fmla="*/ 2147483647 h 192"/>
                <a:gd name="T100" fmla="*/ 2147483647 w 420"/>
                <a:gd name="T101" fmla="*/ 2147483647 h 192"/>
                <a:gd name="T102" fmla="*/ 2147483647 w 420"/>
                <a:gd name="T103" fmla="*/ 2147483647 h 192"/>
                <a:gd name="T104" fmla="*/ 2147483647 w 420"/>
                <a:gd name="T105" fmla="*/ 2147483647 h 19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420"/>
                <a:gd name="T160" fmla="*/ 0 h 192"/>
                <a:gd name="T161" fmla="*/ 420 w 420"/>
                <a:gd name="T162" fmla="*/ 192 h 19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420" h="192">
                  <a:moveTo>
                    <a:pt x="408" y="108"/>
                  </a:moveTo>
                  <a:lnTo>
                    <a:pt x="402" y="96"/>
                  </a:lnTo>
                  <a:lnTo>
                    <a:pt x="402" y="90"/>
                  </a:lnTo>
                  <a:lnTo>
                    <a:pt x="390" y="84"/>
                  </a:lnTo>
                  <a:lnTo>
                    <a:pt x="372" y="84"/>
                  </a:lnTo>
                  <a:lnTo>
                    <a:pt x="372" y="78"/>
                  </a:lnTo>
                  <a:lnTo>
                    <a:pt x="366" y="72"/>
                  </a:lnTo>
                  <a:lnTo>
                    <a:pt x="360" y="84"/>
                  </a:lnTo>
                  <a:lnTo>
                    <a:pt x="354" y="78"/>
                  </a:lnTo>
                  <a:lnTo>
                    <a:pt x="348" y="66"/>
                  </a:lnTo>
                  <a:lnTo>
                    <a:pt x="342" y="60"/>
                  </a:lnTo>
                  <a:lnTo>
                    <a:pt x="324" y="60"/>
                  </a:lnTo>
                  <a:lnTo>
                    <a:pt x="330" y="54"/>
                  </a:lnTo>
                  <a:lnTo>
                    <a:pt x="312" y="54"/>
                  </a:lnTo>
                  <a:lnTo>
                    <a:pt x="300" y="60"/>
                  </a:lnTo>
                  <a:lnTo>
                    <a:pt x="294" y="60"/>
                  </a:lnTo>
                  <a:lnTo>
                    <a:pt x="294" y="66"/>
                  </a:lnTo>
                  <a:lnTo>
                    <a:pt x="276" y="66"/>
                  </a:lnTo>
                  <a:lnTo>
                    <a:pt x="270" y="60"/>
                  </a:lnTo>
                  <a:lnTo>
                    <a:pt x="264" y="60"/>
                  </a:lnTo>
                  <a:lnTo>
                    <a:pt x="264" y="48"/>
                  </a:lnTo>
                  <a:lnTo>
                    <a:pt x="252" y="42"/>
                  </a:lnTo>
                  <a:lnTo>
                    <a:pt x="264" y="36"/>
                  </a:lnTo>
                  <a:lnTo>
                    <a:pt x="258" y="30"/>
                  </a:lnTo>
                  <a:lnTo>
                    <a:pt x="234" y="30"/>
                  </a:lnTo>
                  <a:lnTo>
                    <a:pt x="234" y="24"/>
                  </a:lnTo>
                  <a:lnTo>
                    <a:pt x="228" y="24"/>
                  </a:lnTo>
                  <a:lnTo>
                    <a:pt x="216" y="18"/>
                  </a:lnTo>
                  <a:lnTo>
                    <a:pt x="198" y="18"/>
                  </a:lnTo>
                  <a:lnTo>
                    <a:pt x="192" y="0"/>
                  </a:lnTo>
                  <a:lnTo>
                    <a:pt x="174" y="0"/>
                  </a:lnTo>
                  <a:lnTo>
                    <a:pt x="162" y="12"/>
                  </a:lnTo>
                  <a:lnTo>
                    <a:pt x="156" y="12"/>
                  </a:lnTo>
                  <a:lnTo>
                    <a:pt x="144" y="0"/>
                  </a:lnTo>
                  <a:lnTo>
                    <a:pt x="138" y="6"/>
                  </a:lnTo>
                  <a:lnTo>
                    <a:pt x="132" y="6"/>
                  </a:lnTo>
                  <a:lnTo>
                    <a:pt x="126" y="12"/>
                  </a:lnTo>
                  <a:lnTo>
                    <a:pt x="126" y="18"/>
                  </a:lnTo>
                  <a:lnTo>
                    <a:pt x="108" y="18"/>
                  </a:lnTo>
                  <a:lnTo>
                    <a:pt x="108" y="24"/>
                  </a:lnTo>
                  <a:lnTo>
                    <a:pt x="84" y="24"/>
                  </a:lnTo>
                  <a:lnTo>
                    <a:pt x="84" y="30"/>
                  </a:lnTo>
                  <a:lnTo>
                    <a:pt x="66" y="36"/>
                  </a:lnTo>
                  <a:lnTo>
                    <a:pt x="54" y="48"/>
                  </a:lnTo>
                  <a:lnTo>
                    <a:pt x="42" y="42"/>
                  </a:lnTo>
                  <a:lnTo>
                    <a:pt x="36" y="42"/>
                  </a:lnTo>
                  <a:lnTo>
                    <a:pt x="30" y="48"/>
                  </a:lnTo>
                  <a:lnTo>
                    <a:pt x="30" y="54"/>
                  </a:lnTo>
                  <a:lnTo>
                    <a:pt x="18" y="54"/>
                  </a:lnTo>
                  <a:lnTo>
                    <a:pt x="18" y="60"/>
                  </a:lnTo>
                  <a:lnTo>
                    <a:pt x="6" y="60"/>
                  </a:lnTo>
                  <a:lnTo>
                    <a:pt x="6" y="54"/>
                  </a:lnTo>
                  <a:lnTo>
                    <a:pt x="0" y="54"/>
                  </a:lnTo>
                  <a:lnTo>
                    <a:pt x="0" y="66"/>
                  </a:lnTo>
                  <a:lnTo>
                    <a:pt x="6" y="72"/>
                  </a:lnTo>
                  <a:lnTo>
                    <a:pt x="12" y="72"/>
                  </a:lnTo>
                  <a:lnTo>
                    <a:pt x="24" y="84"/>
                  </a:lnTo>
                  <a:lnTo>
                    <a:pt x="18" y="90"/>
                  </a:lnTo>
                  <a:lnTo>
                    <a:pt x="12" y="90"/>
                  </a:lnTo>
                  <a:lnTo>
                    <a:pt x="12" y="96"/>
                  </a:lnTo>
                  <a:lnTo>
                    <a:pt x="24" y="108"/>
                  </a:lnTo>
                  <a:lnTo>
                    <a:pt x="30" y="120"/>
                  </a:lnTo>
                  <a:lnTo>
                    <a:pt x="36" y="120"/>
                  </a:lnTo>
                  <a:lnTo>
                    <a:pt x="36" y="126"/>
                  </a:lnTo>
                  <a:lnTo>
                    <a:pt x="48" y="132"/>
                  </a:lnTo>
                  <a:lnTo>
                    <a:pt x="60" y="132"/>
                  </a:lnTo>
                  <a:lnTo>
                    <a:pt x="66" y="144"/>
                  </a:lnTo>
                  <a:lnTo>
                    <a:pt x="72" y="144"/>
                  </a:lnTo>
                  <a:lnTo>
                    <a:pt x="78" y="156"/>
                  </a:lnTo>
                  <a:lnTo>
                    <a:pt x="90" y="156"/>
                  </a:lnTo>
                  <a:lnTo>
                    <a:pt x="96" y="162"/>
                  </a:lnTo>
                  <a:lnTo>
                    <a:pt x="102" y="162"/>
                  </a:lnTo>
                  <a:lnTo>
                    <a:pt x="102" y="174"/>
                  </a:lnTo>
                  <a:lnTo>
                    <a:pt x="120" y="192"/>
                  </a:lnTo>
                  <a:lnTo>
                    <a:pt x="132" y="192"/>
                  </a:lnTo>
                  <a:lnTo>
                    <a:pt x="144" y="186"/>
                  </a:lnTo>
                  <a:lnTo>
                    <a:pt x="150" y="186"/>
                  </a:lnTo>
                  <a:lnTo>
                    <a:pt x="162" y="192"/>
                  </a:lnTo>
                  <a:lnTo>
                    <a:pt x="162" y="174"/>
                  </a:lnTo>
                  <a:lnTo>
                    <a:pt x="168" y="174"/>
                  </a:lnTo>
                  <a:lnTo>
                    <a:pt x="174" y="162"/>
                  </a:lnTo>
                  <a:lnTo>
                    <a:pt x="180" y="156"/>
                  </a:lnTo>
                  <a:lnTo>
                    <a:pt x="198" y="156"/>
                  </a:lnTo>
                  <a:lnTo>
                    <a:pt x="210" y="162"/>
                  </a:lnTo>
                  <a:lnTo>
                    <a:pt x="222" y="174"/>
                  </a:lnTo>
                  <a:lnTo>
                    <a:pt x="234" y="168"/>
                  </a:lnTo>
                  <a:lnTo>
                    <a:pt x="246" y="180"/>
                  </a:lnTo>
                  <a:lnTo>
                    <a:pt x="258" y="174"/>
                  </a:lnTo>
                  <a:lnTo>
                    <a:pt x="264" y="168"/>
                  </a:lnTo>
                  <a:lnTo>
                    <a:pt x="276" y="168"/>
                  </a:lnTo>
                  <a:lnTo>
                    <a:pt x="282" y="174"/>
                  </a:lnTo>
                  <a:lnTo>
                    <a:pt x="288" y="174"/>
                  </a:lnTo>
                  <a:lnTo>
                    <a:pt x="300" y="180"/>
                  </a:lnTo>
                  <a:lnTo>
                    <a:pt x="306" y="174"/>
                  </a:lnTo>
                  <a:lnTo>
                    <a:pt x="324" y="174"/>
                  </a:lnTo>
                  <a:lnTo>
                    <a:pt x="330" y="168"/>
                  </a:lnTo>
                  <a:lnTo>
                    <a:pt x="330" y="174"/>
                  </a:lnTo>
                  <a:lnTo>
                    <a:pt x="348" y="174"/>
                  </a:lnTo>
                  <a:lnTo>
                    <a:pt x="360" y="168"/>
                  </a:lnTo>
                  <a:lnTo>
                    <a:pt x="366" y="162"/>
                  </a:lnTo>
                  <a:lnTo>
                    <a:pt x="378" y="156"/>
                  </a:lnTo>
                  <a:lnTo>
                    <a:pt x="378" y="132"/>
                  </a:lnTo>
                  <a:lnTo>
                    <a:pt x="402" y="126"/>
                  </a:lnTo>
                  <a:lnTo>
                    <a:pt x="420" y="114"/>
                  </a:lnTo>
                  <a:lnTo>
                    <a:pt x="414" y="108"/>
                  </a:lnTo>
                  <a:lnTo>
                    <a:pt x="408" y="108"/>
                  </a:lnTo>
                  <a:close/>
                </a:path>
              </a:pathLst>
            </a:custGeom>
            <a:solidFill>
              <a:srgbClr val="24771B"/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10" name="Cyprus" descr="© INSCALE GmbH, 05.05.2010&#10;http://www.presentationload.com/">
              <a:extLst>
                <a:ext uri="{FF2B5EF4-FFF2-40B4-BE49-F238E27FC236}">
                  <a16:creationId xmlns:a16="http://schemas.microsoft.com/office/drawing/2014/main" id="{4F666FE6-4F44-4A04-A3CD-B0D97307CE28}"/>
                </a:ext>
              </a:extLst>
            </p:cNvPr>
            <p:cNvSpPr>
              <a:spLocks/>
            </p:cNvSpPr>
            <p:nvPr/>
          </p:nvSpPr>
          <p:spPr bwMode="gray">
            <a:xfrm>
              <a:off x="6523156" y="3230817"/>
              <a:ext cx="65072" cy="39699"/>
            </a:xfrm>
            <a:custGeom>
              <a:avLst/>
              <a:gdLst>
                <a:gd name="T0" fmla="*/ 0 w 150"/>
                <a:gd name="T1" fmla="*/ 2147483647 h 84"/>
                <a:gd name="T2" fmla="*/ 2147483647 w 150"/>
                <a:gd name="T3" fmla="*/ 2147483647 h 84"/>
                <a:gd name="T4" fmla="*/ 2147483647 w 150"/>
                <a:gd name="T5" fmla="*/ 2147483647 h 84"/>
                <a:gd name="T6" fmla="*/ 2147483647 w 150"/>
                <a:gd name="T7" fmla="*/ 2147483647 h 84"/>
                <a:gd name="T8" fmla="*/ 2147483647 w 150"/>
                <a:gd name="T9" fmla="*/ 2147483647 h 84"/>
                <a:gd name="T10" fmla="*/ 2147483647 w 150"/>
                <a:gd name="T11" fmla="*/ 2147483647 h 84"/>
                <a:gd name="T12" fmla="*/ 2147483647 w 150"/>
                <a:gd name="T13" fmla="*/ 2147483647 h 84"/>
                <a:gd name="T14" fmla="*/ 2147483647 w 150"/>
                <a:gd name="T15" fmla="*/ 2147483647 h 84"/>
                <a:gd name="T16" fmla="*/ 2147483647 w 150"/>
                <a:gd name="T17" fmla="*/ 2147483647 h 84"/>
                <a:gd name="T18" fmla="*/ 2147483647 w 150"/>
                <a:gd name="T19" fmla="*/ 2147483647 h 84"/>
                <a:gd name="T20" fmla="*/ 2147483647 w 150"/>
                <a:gd name="T21" fmla="*/ 2147483647 h 84"/>
                <a:gd name="T22" fmla="*/ 2147483647 w 150"/>
                <a:gd name="T23" fmla="*/ 2147483647 h 84"/>
                <a:gd name="T24" fmla="*/ 2147483647 w 150"/>
                <a:gd name="T25" fmla="*/ 2147483647 h 84"/>
                <a:gd name="T26" fmla="*/ 2147483647 w 150"/>
                <a:gd name="T27" fmla="*/ 0 h 84"/>
                <a:gd name="T28" fmla="*/ 2147483647 w 150"/>
                <a:gd name="T29" fmla="*/ 2147483647 h 84"/>
                <a:gd name="T30" fmla="*/ 2147483647 w 150"/>
                <a:gd name="T31" fmla="*/ 2147483647 h 84"/>
                <a:gd name="T32" fmla="*/ 2147483647 w 150"/>
                <a:gd name="T33" fmla="*/ 2147483647 h 84"/>
                <a:gd name="T34" fmla="*/ 2147483647 w 150"/>
                <a:gd name="T35" fmla="*/ 2147483647 h 84"/>
                <a:gd name="T36" fmla="*/ 2147483647 w 150"/>
                <a:gd name="T37" fmla="*/ 2147483647 h 84"/>
                <a:gd name="T38" fmla="*/ 0 w 150"/>
                <a:gd name="T39" fmla="*/ 2147483647 h 84"/>
                <a:gd name="T40" fmla="*/ 0 w 150"/>
                <a:gd name="T41" fmla="*/ 2147483647 h 8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150"/>
                <a:gd name="T64" fmla="*/ 0 h 84"/>
                <a:gd name="T65" fmla="*/ 150 w 150"/>
                <a:gd name="T66" fmla="*/ 84 h 84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150" h="84">
                  <a:moveTo>
                    <a:pt x="0" y="48"/>
                  </a:moveTo>
                  <a:lnTo>
                    <a:pt x="6" y="60"/>
                  </a:lnTo>
                  <a:lnTo>
                    <a:pt x="30" y="72"/>
                  </a:lnTo>
                  <a:lnTo>
                    <a:pt x="36" y="84"/>
                  </a:lnTo>
                  <a:lnTo>
                    <a:pt x="54" y="84"/>
                  </a:lnTo>
                  <a:lnTo>
                    <a:pt x="60" y="78"/>
                  </a:lnTo>
                  <a:lnTo>
                    <a:pt x="72" y="72"/>
                  </a:lnTo>
                  <a:lnTo>
                    <a:pt x="78" y="66"/>
                  </a:lnTo>
                  <a:lnTo>
                    <a:pt x="90" y="60"/>
                  </a:lnTo>
                  <a:lnTo>
                    <a:pt x="96" y="54"/>
                  </a:lnTo>
                  <a:lnTo>
                    <a:pt x="102" y="60"/>
                  </a:lnTo>
                  <a:lnTo>
                    <a:pt x="120" y="60"/>
                  </a:lnTo>
                  <a:lnTo>
                    <a:pt x="120" y="36"/>
                  </a:lnTo>
                  <a:lnTo>
                    <a:pt x="150" y="0"/>
                  </a:lnTo>
                  <a:lnTo>
                    <a:pt x="108" y="24"/>
                  </a:lnTo>
                  <a:lnTo>
                    <a:pt x="54" y="24"/>
                  </a:lnTo>
                  <a:lnTo>
                    <a:pt x="48" y="30"/>
                  </a:lnTo>
                  <a:lnTo>
                    <a:pt x="48" y="36"/>
                  </a:lnTo>
                  <a:lnTo>
                    <a:pt x="12" y="36"/>
                  </a:lnTo>
                  <a:lnTo>
                    <a:pt x="0" y="42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rgbClr val="24771B"/>
            </a:solidFill>
            <a:ln w="9525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11" name="Croatia" descr="© INSCALE GmbH, 05.05.2010&#10;http://www.presentationload.com/">
              <a:extLst>
                <a:ext uri="{FF2B5EF4-FFF2-40B4-BE49-F238E27FC236}">
                  <a16:creationId xmlns:a16="http://schemas.microsoft.com/office/drawing/2014/main" id="{41004344-ACF4-4BA0-A73B-F786E267897E}"/>
                </a:ext>
              </a:extLst>
            </p:cNvPr>
            <p:cNvSpPr>
              <a:spLocks/>
            </p:cNvSpPr>
            <p:nvPr/>
          </p:nvSpPr>
          <p:spPr bwMode="gray">
            <a:xfrm>
              <a:off x="5967661" y="2841761"/>
              <a:ext cx="161887" cy="123863"/>
            </a:xfrm>
            <a:custGeom>
              <a:avLst/>
              <a:gdLst>
                <a:gd name="T0" fmla="*/ 2147483647 w 366"/>
                <a:gd name="T1" fmla="*/ 2147483647 h 276"/>
                <a:gd name="T2" fmla="*/ 2147483647 w 366"/>
                <a:gd name="T3" fmla="*/ 2147483647 h 276"/>
                <a:gd name="T4" fmla="*/ 2147483647 w 366"/>
                <a:gd name="T5" fmla="*/ 2147483647 h 276"/>
                <a:gd name="T6" fmla="*/ 2147483647 w 366"/>
                <a:gd name="T7" fmla="*/ 2147483647 h 276"/>
                <a:gd name="T8" fmla="*/ 2147483647 w 366"/>
                <a:gd name="T9" fmla="*/ 2147483647 h 276"/>
                <a:gd name="T10" fmla="*/ 2147483647 w 366"/>
                <a:gd name="T11" fmla="*/ 2147483647 h 276"/>
                <a:gd name="T12" fmla="*/ 2147483647 w 366"/>
                <a:gd name="T13" fmla="*/ 2147483647 h 276"/>
                <a:gd name="T14" fmla="*/ 2147483647 w 366"/>
                <a:gd name="T15" fmla="*/ 2147483647 h 276"/>
                <a:gd name="T16" fmla="*/ 2147483647 w 366"/>
                <a:gd name="T17" fmla="*/ 2147483647 h 276"/>
                <a:gd name="T18" fmla="*/ 2147483647 w 366"/>
                <a:gd name="T19" fmla="*/ 2147483647 h 276"/>
                <a:gd name="T20" fmla="*/ 2147483647 w 366"/>
                <a:gd name="T21" fmla="*/ 2147483647 h 276"/>
                <a:gd name="T22" fmla="*/ 2147483647 w 366"/>
                <a:gd name="T23" fmla="*/ 0 h 276"/>
                <a:gd name="T24" fmla="*/ 2147483647 w 366"/>
                <a:gd name="T25" fmla="*/ 2147483647 h 276"/>
                <a:gd name="T26" fmla="*/ 2147483647 w 366"/>
                <a:gd name="T27" fmla="*/ 2147483647 h 276"/>
                <a:gd name="T28" fmla="*/ 2147483647 w 366"/>
                <a:gd name="T29" fmla="*/ 2147483647 h 276"/>
                <a:gd name="T30" fmla="*/ 2147483647 w 366"/>
                <a:gd name="T31" fmla="*/ 2147483647 h 276"/>
                <a:gd name="T32" fmla="*/ 2147483647 w 366"/>
                <a:gd name="T33" fmla="*/ 2147483647 h 276"/>
                <a:gd name="T34" fmla="*/ 2147483647 w 366"/>
                <a:gd name="T35" fmla="*/ 2147483647 h 276"/>
                <a:gd name="T36" fmla="*/ 2147483647 w 366"/>
                <a:gd name="T37" fmla="*/ 2147483647 h 276"/>
                <a:gd name="T38" fmla="*/ 2147483647 w 366"/>
                <a:gd name="T39" fmla="*/ 2147483647 h 276"/>
                <a:gd name="T40" fmla="*/ 0 w 366"/>
                <a:gd name="T41" fmla="*/ 2147483647 h 276"/>
                <a:gd name="T42" fmla="*/ 2147483647 w 366"/>
                <a:gd name="T43" fmla="*/ 2147483647 h 276"/>
                <a:gd name="T44" fmla="*/ 2147483647 w 366"/>
                <a:gd name="T45" fmla="*/ 2147483647 h 276"/>
                <a:gd name="T46" fmla="*/ 2147483647 w 366"/>
                <a:gd name="T47" fmla="*/ 2147483647 h 276"/>
                <a:gd name="T48" fmla="*/ 2147483647 w 366"/>
                <a:gd name="T49" fmla="*/ 2147483647 h 276"/>
                <a:gd name="T50" fmla="*/ 2147483647 w 366"/>
                <a:gd name="T51" fmla="*/ 2147483647 h 276"/>
                <a:gd name="T52" fmla="*/ 2147483647 w 366"/>
                <a:gd name="T53" fmla="*/ 2147483647 h 276"/>
                <a:gd name="T54" fmla="*/ 2147483647 w 366"/>
                <a:gd name="T55" fmla="*/ 2147483647 h 276"/>
                <a:gd name="T56" fmla="*/ 2147483647 w 366"/>
                <a:gd name="T57" fmla="*/ 2147483647 h 276"/>
                <a:gd name="T58" fmla="*/ 2147483647 w 366"/>
                <a:gd name="T59" fmla="*/ 2147483647 h 276"/>
                <a:gd name="T60" fmla="*/ 2147483647 w 366"/>
                <a:gd name="T61" fmla="*/ 2147483647 h 276"/>
                <a:gd name="T62" fmla="*/ 2147483647 w 366"/>
                <a:gd name="T63" fmla="*/ 2147483647 h 276"/>
                <a:gd name="T64" fmla="*/ 2147483647 w 366"/>
                <a:gd name="T65" fmla="*/ 2147483647 h 276"/>
                <a:gd name="T66" fmla="*/ 2147483647 w 366"/>
                <a:gd name="T67" fmla="*/ 2147483647 h 276"/>
                <a:gd name="T68" fmla="*/ 2147483647 w 366"/>
                <a:gd name="T69" fmla="*/ 2147483647 h 276"/>
                <a:gd name="T70" fmla="*/ 2147483647 w 366"/>
                <a:gd name="T71" fmla="*/ 2147483647 h 276"/>
                <a:gd name="T72" fmla="*/ 2147483647 w 366"/>
                <a:gd name="T73" fmla="*/ 2147483647 h 276"/>
                <a:gd name="T74" fmla="*/ 2147483647 w 366"/>
                <a:gd name="T75" fmla="*/ 2147483647 h 276"/>
                <a:gd name="T76" fmla="*/ 2147483647 w 366"/>
                <a:gd name="T77" fmla="*/ 2147483647 h 276"/>
                <a:gd name="T78" fmla="*/ 2147483647 w 366"/>
                <a:gd name="T79" fmla="*/ 2147483647 h 276"/>
                <a:gd name="T80" fmla="*/ 2147483647 w 366"/>
                <a:gd name="T81" fmla="*/ 2147483647 h 276"/>
                <a:gd name="T82" fmla="*/ 2147483647 w 366"/>
                <a:gd name="T83" fmla="*/ 2147483647 h 276"/>
                <a:gd name="T84" fmla="*/ 2147483647 w 366"/>
                <a:gd name="T85" fmla="*/ 2147483647 h 276"/>
                <a:gd name="T86" fmla="*/ 2147483647 w 366"/>
                <a:gd name="T87" fmla="*/ 2147483647 h 276"/>
                <a:gd name="T88" fmla="*/ 2147483647 w 366"/>
                <a:gd name="T89" fmla="*/ 2147483647 h 276"/>
                <a:gd name="T90" fmla="*/ 2147483647 w 366"/>
                <a:gd name="T91" fmla="*/ 2147483647 h 27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366"/>
                <a:gd name="T139" fmla="*/ 0 h 276"/>
                <a:gd name="T140" fmla="*/ 366 w 366"/>
                <a:gd name="T141" fmla="*/ 276 h 27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366" h="276">
                  <a:moveTo>
                    <a:pt x="342" y="126"/>
                  </a:moveTo>
                  <a:lnTo>
                    <a:pt x="342" y="114"/>
                  </a:lnTo>
                  <a:lnTo>
                    <a:pt x="348" y="114"/>
                  </a:lnTo>
                  <a:lnTo>
                    <a:pt x="354" y="108"/>
                  </a:lnTo>
                  <a:lnTo>
                    <a:pt x="360" y="108"/>
                  </a:lnTo>
                  <a:lnTo>
                    <a:pt x="366" y="102"/>
                  </a:lnTo>
                  <a:lnTo>
                    <a:pt x="360" y="102"/>
                  </a:lnTo>
                  <a:lnTo>
                    <a:pt x="348" y="96"/>
                  </a:lnTo>
                  <a:lnTo>
                    <a:pt x="336" y="96"/>
                  </a:lnTo>
                  <a:lnTo>
                    <a:pt x="342" y="78"/>
                  </a:lnTo>
                  <a:lnTo>
                    <a:pt x="336" y="78"/>
                  </a:lnTo>
                  <a:lnTo>
                    <a:pt x="330" y="48"/>
                  </a:lnTo>
                  <a:lnTo>
                    <a:pt x="324" y="48"/>
                  </a:lnTo>
                  <a:lnTo>
                    <a:pt x="312" y="54"/>
                  </a:lnTo>
                  <a:lnTo>
                    <a:pt x="270" y="60"/>
                  </a:lnTo>
                  <a:lnTo>
                    <a:pt x="264" y="48"/>
                  </a:lnTo>
                  <a:lnTo>
                    <a:pt x="246" y="48"/>
                  </a:lnTo>
                  <a:lnTo>
                    <a:pt x="234" y="42"/>
                  </a:lnTo>
                  <a:lnTo>
                    <a:pt x="228" y="36"/>
                  </a:lnTo>
                  <a:lnTo>
                    <a:pt x="216" y="30"/>
                  </a:lnTo>
                  <a:lnTo>
                    <a:pt x="204" y="18"/>
                  </a:lnTo>
                  <a:lnTo>
                    <a:pt x="204" y="12"/>
                  </a:lnTo>
                  <a:lnTo>
                    <a:pt x="198" y="6"/>
                  </a:lnTo>
                  <a:lnTo>
                    <a:pt x="186" y="0"/>
                  </a:lnTo>
                  <a:lnTo>
                    <a:pt x="162" y="0"/>
                  </a:lnTo>
                  <a:lnTo>
                    <a:pt x="162" y="12"/>
                  </a:lnTo>
                  <a:lnTo>
                    <a:pt x="150" y="18"/>
                  </a:lnTo>
                  <a:lnTo>
                    <a:pt x="120" y="18"/>
                  </a:lnTo>
                  <a:lnTo>
                    <a:pt x="120" y="30"/>
                  </a:lnTo>
                  <a:lnTo>
                    <a:pt x="126" y="36"/>
                  </a:lnTo>
                  <a:lnTo>
                    <a:pt x="126" y="42"/>
                  </a:lnTo>
                  <a:lnTo>
                    <a:pt x="114" y="54"/>
                  </a:lnTo>
                  <a:lnTo>
                    <a:pt x="102" y="60"/>
                  </a:lnTo>
                  <a:lnTo>
                    <a:pt x="102" y="78"/>
                  </a:lnTo>
                  <a:lnTo>
                    <a:pt x="60" y="78"/>
                  </a:lnTo>
                  <a:lnTo>
                    <a:pt x="54" y="72"/>
                  </a:lnTo>
                  <a:lnTo>
                    <a:pt x="54" y="66"/>
                  </a:lnTo>
                  <a:lnTo>
                    <a:pt x="48" y="78"/>
                  </a:lnTo>
                  <a:lnTo>
                    <a:pt x="30" y="78"/>
                  </a:lnTo>
                  <a:lnTo>
                    <a:pt x="18" y="72"/>
                  </a:lnTo>
                  <a:lnTo>
                    <a:pt x="18" y="84"/>
                  </a:lnTo>
                  <a:lnTo>
                    <a:pt x="0" y="84"/>
                  </a:lnTo>
                  <a:lnTo>
                    <a:pt x="0" y="132"/>
                  </a:lnTo>
                  <a:lnTo>
                    <a:pt x="6" y="132"/>
                  </a:lnTo>
                  <a:lnTo>
                    <a:pt x="12" y="120"/>
                  </a:lnTo>
                  <a:lnTo>
                    <a:pt x="24" y="114"/>
                  </a:lnTo>
                  <a:lnTo>
                    <a:pt x="30" y="102"/>
                  </a:lnTo>
                  <a:lnTo>
                    <a:pt x="42" y="102"/>
                  </a:lnTo>
                  <a:lnTo>
                    <a:pt x="48" y="114"/>
                  </a:lnTo>
                  <a:lnTo>
                    <a:pt x="48" y="132"/>
                  </a:lnTo>
                  <a:lnTo>
                    <a:pt x="78" y="126"/>
                  </a:lnTo>
                  <a:lnTo>
                    <a:pt x="78" y="132"/>
                  </a:lnTo>
                  <a:lnTo>
                    <a:pt x="72" y="144"/>
                  </a:lnTo>
                  <a:lnTo>
                    <a:pt x="72" y="150"/>
                  </a:lnTo>
                  <a:lnTo>
                    <a:pt x="84" y="162"/>
                  </a:lnTo>
                  <a:lnTo>
                    <a:pt x="96" y="168"/>
                  </a:lnTo>
                  <a:lnTo>
                    <a:pt x="96" y="180"/>
                  </a:lnTo>
                  <a:lnTo>
                    <a:pt x="144" y="216"/>
                  </a:lnTo>
                  <a:lnTo>
                    <a:pt x="144" y="240"/>
                  </a:lnTo>
                  <a:lnTo>
                    <a:pt x="198" y="240"/>
                  </a:lnTo>
                  <a:lnTo>
                    <a:pt x="210" y="246"/>
                  </a:lnTo>
                  <a:lnTo>
                    <a:pt x="216" y="252"/>
                  </a:lnTo>
                  <a:lnTo>
                    <a:pt x="216" y="276"/>
                  </a:lnTo>
                  <a:lnTo>
                    <a:pt x="246" y="276"/>
                  </a:lnTo>
                  <a:lnTo>
                    <a:pt x="252" y="270"/>
                  </a:lnTo>
                  <a:lnTo>
                    <a:pt x="252" y="264"/>
                  </a:lnTo>
                  <a:lnTo>
                    <a:pt x="246" y="252"/>
                  </a:lnTo>
                  <a:lnTo>
                    <a:pt x="234" y="246"/>
                  </a:lnTo>
                  <a:lnTo>
                    <a:pt x="216" y="234"/>
                  </a:lnTo>
                  <a:lnTo>
                    <a:pt x="204" y="228"/>
                  </a:lnTo>
                  <a:lnTo>
                    <a:pt x="192" y="216"/>
                  </a:lnTo>
                  <a:lnTo>
                    <a:pt x="180" y="186"/>
                  </a:lnTo>
                  <a:lnTo>
                    <a:pt x="162" y="180"/>
                  </a:lnTo>
                  <a:lnTo>
                    <a:pt x="162" y="162"/>
                  </a:lnTo>
                  <a:lnTo>
                    <a:pt x="156" y="156"/>
                  </a:lnTo>
                  <a:lnTo>
                    <a:pt x="150" y="156"/>
                  </a:lnTo>
                  <a:lnTo>
                    <a:pt x="150" y="144"/>
                  </a:lnTo>
                  <a:lnTo>
                    <a:pt x="132" y="138"/>
                  </a:lnTo>
                  <a:lnTo>
                    <a:pt x="120" y="126"/>
                  </a:lnTo>
                  <a:lnTo>
                    <a:pt x="138" y="120"/>
                  </a:lnTo>
                  <a:lnTo>
                    <a:pt x="138" y="96"/>
                  </a:lnTo>
                  <a:lnTo>
                    <a:pt x="144" y="96"/>
                  </a:lnTo>
                  <a:lnTo>
                    <a:pt x="150" y="102"/>
                  </a:lnTo>
                  <a:lnTo>
                    <a:pt x="162" y="108"/>
                  </a:lnTo>
                  <a:lnTo>
                    <a:pt x="186" y="102"/>
                  </a:lnTo>
                  <a:lnTo>
                    <a:pt x="210" y="102"/>
                  </a:lnTo>
                  <a:lnTo>
                    <a:pt x="228" y="108"/>
                  </a:lnTo>
                  <a:lnTo>
                    <a:pt x="240" y="102"/>
                  </a:lnTo>
                  <a:lnTo>
                    <a:pt x="252" y="102"/>
                  </a:lnTo>
                  <a:lnTo>
                    <a:pt x="258" y="108"/>
                  </a:lnTo>
                  <a:lnTo>
                    <a:pt x="312" y="108"/>
                  </a:lnTo>
                  <a:lnTo>
                    <a:pt x="324" y="126"/>
                  </a:lnTo>
                  <a:lnTo>
                    <a:pt x="342" y="126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12" name="Bulgaria" descr="© INSCALE GmbH, 05.05.2010&#10;http://www.presentationload.com/">
              <a:extLst>
                <a:ext uri="{FF2B5EF4-FFF2-40B4-BE49-F238E27FC236}">
                  <a16:creationId xmlns:a16="http://schemas.microsoft.com/office/drawing/2014/main" id="{433E7879-7CD3-48BD-8DEB-C54BAA064899}"/>
                </a:ext>
              </a:extLst>
            </p:cNvPr>
            <p:cNvSpPr>
              <a:spLocks/>
            </p:cNvSpPr>
            <p:nvPr/>
          </p:nvSpPr>
          <p:spPr bwMode="gray">
            <a:xfrm>
              <a:off x="6218427" y="2925924"/>
              <a:ext cx="174584" cy="100042"/>
            </a:xfrm>
            <a:custGeom>
              <a:avLst/>
              <a:gdLst>
                <a:gd name="T0" fmla="*/ 2147483647 w 396"/>
                <a:gd name="T1" fmla="*/ 2147483647 h 228"/>
                <a:gd name="T2" fmla="*/ 2147483647 w 396"/>
                <a:gd name="T3" fmla="*/ 2147483647 h 228"/>
                <a:gd name="T4" fmla="*/ 2147483647 w 396"/>
                <a:gd name="T5" fmla="*/ 2147483647 h 228"/>
                <a:gd name="T6" fmla="*/ 2147483647 w 396"/>
                <a:gd name="T7" fmla="*/ 2147483647 h 228"/>
                <a:gd name="T8" fmla="*/ 2147483647 w 396"/>
                <a:gd name="T9" fmla="*/ 2147483647 h 228"/>
                <a:gd name="T10" fmla="*/ 2147483647 w 396"/>
                <a:gd name="T11" fmla="*/ 2147483647 h 228"/>
                <a:gd name="T12" fmla="*/ 2147483647 w 396"/>
                <a:gd name="T13" fmla="*/ 2147483647 h 228"/>
                <a:gd name="T14" fmla="*/ 2147483647 w 396"/>
                <a:gd name="T15" fmla="*/ 0 h 228"/>
                <a:gd name="T16" fmla="*/ 2147483647 w 396"/>
                <a:gd name="T17" fmla="*/ 2147483647 h 228"/>
                <a:gd name="T18" fmla="*/ 2147483647 w 396"/>
                <a:gd name="T19" fmla="*/ 2147483647 h 228"/>
                <a:gd name="T20" fmla="*/ 2147483647 w 396"/>
                <a:gd name="T21" fmla="*/ 2147483647 h 228"/>
                <a:gd name="T22" fmla="*/ 2147483647 w 396"/>
                <a:gd name="T23" fmla="*/ 2147483647 h 228"/>
                <a:gd name="T24" fmla="*/ 2147483647 w 396"/>
                <a:gd name="T25" fmla="*/ 2147483647 h 228"/>
                <a:gd name="T26" fmla="*/ 2147483647 w 396"/>
                <a:gd name="T27" fmla="*/ 2147483647 h 228"/>
                <a:gd name="T28" fmla="*/ 2147483647 w 396"/>
                <a:gd name="T29" fmla="*/ 2147483647 h 228"/>
                <a:gd name="T30" fmla="*/ 2147483647 w 396"/>
                <a:gd name="T31" fmla="*/ 2147483647 h 228"/>
                <a:gd name="T32" fmla="*/ 2147483647 w 396"/>
                <a:gd name="T33" fmla="*/ 2147483647 h 228"/>
                <a:gd name="T34" fmla="*/ 2147483647 w 396"/>
                <a:gd name="T35" fmla="*/ 2147483647 h 228"/>
                <a:gd name="T36" fmla="*/ 2147483647 w 396"/>
                <a:gd name="T37" fmla="*/ 2147483647 h 228"/>
                <a:gd name="T38" fmla="*/ 2147483647 w 396"/>
                <a:gd name="T39" fmla="*/ 2147483647 h 228"/>
                <a:gd name="T40" fmla="*/ 2147483647 w 396"/>
                <a:gd name="T41" fmla="*/ 2147483647 h 228"/>
                <a:gd name="T42" fmla="*/ 2147483647 w 396"/>
                <a:gd name="T43" fmla="*/ 0 h 228"/>
                <a:gd name="T44" fmla="*/ 0 w 396"/>
                <a:gd name="T45" fmla="*/ 2147483647 h 228"/>
                <a:gd name="T46" fmla="*/ 2147483647 w 396"/>
                <a:gd name="T47" fmla="*/ 2147483647 h 228"/>
                <a:gd name="T48" fmla="*/ 2147483647 w 396"/>
                <a:gd name="T49" fmla="*/ 2147483647 h 228"/>
                <a:gd name="T50" fmla="*/ 2147483647 w 396"/>
                <a:gd name="T51" fmla="*/ 2147483647 h 228"/>
                <a:gd name="T52" fmla="*/ 2147483647 w 396"/>
                <a:gd name="T53" fmla="*/ 2147483647 h 228"/>
                <a:gd name="T54" fmla="*/ 2147483647 w 396"/>
                <a:gd name="T55" fmla="*/ 2147483647 h 228"/>
                <a:gd name="T56" fmla="*/ 0 w 396"/>
                <a:gd name="T57" fmla="*/ 2147483647 h 228"/>
                <a:gd name="T58" fmla="*/ 2147483647 w 396"/>
                <a:gd name="T59" fmla="*/ 2147483647 h 228"/>
                <a:gd name="T60" fmla="*/ 2147483647 w 396"/>
                <a:gd name="T61" fmla="*/ 2147483647 h 228"/>
                <a:gd name="T62" fmla="*/ 2147483647 w 396"/>
                <a:gd name="T63" fmla="*/ 2147483647 h 228"/>
                <a:gd name="T64" fmla="*/ 2147483647 w 396"/>
                <a:gd name="T65" fmla="*/ 2147483647 h 228"/>
                <a:gd name="T66" fmla="*/ 2147483647 w 396"/>
                <a:gd name="T67" fmla="*/ 2147483647 h 228"/>
                <a:gd name="T68" fmla="*/ 2147483647 w 396"/>
                <a:gd name="T69" fmla="*/ 2147483647 h 228"/>
                <a:gd name="T70" fmla="*/ 2147483647 w 396"/>
                <a:gd name="T71" fmla="*/ 2147483647 h 228"/>
                <a:gd name="T72" fmla="*/ 2147483647 w 396"/>
                <a:gd name="T73" fmla="*/ 2147483647 h 228"/>
                <a:gd name="T74" fmla="*/ 2147483647 w 396"/>
                <a:gd name="T75" fmla="*/ 2147483647 h 228"/>
                <a:gd name="T76" fmla="*/ 2147483647 w 396"/>
                <a:gd name="T77" fmla="*/ 2147483647 h 228"/>
                <a:gd name="T78" fmla="*/ 2147483647 w 396"/>
                <a:gd name="T79" fmla="*/ 2147483647 h 228"/>
                <a:gd name="T80" fmla="*/ 2147483647 w 396"/>
                <a:gd name="T81" fmla="*/ 2147483647 h 228"/>
                <a:gd name="T82" fmla="*/ 2147483647 w 396"/>
                <a:gd name="T83" fmla="*/ 2147483647 h 228"/>
                <a:gd name="T84" fmla="*/ 2147483647 w 396"/>
                <a:gd name="T85" fmla="*/ 2147483647 h 228"/>
                <a:gd name="T86" fmla="*/ 2147483647 w 396"/>
                <a:gd name="T87" fmla="*/ 2147483647 h 228"/>
                <a:gd name="T88" fmla="*/ 2147483647 w 396"/>
                <a:gd name="T89" fmla="*/ 2147483647 h 228"/>
                <a:gd name="T90" fmla="*/ 2147483647 w 396"/>
                <a:gd name="T91" fmla="*/ 2147483647 h 228"/>
                <a:gd name="T92" fmla="*/ 2147483647 w 396"/>
                <a:gd name="T93" fmla="*/ 2147483647 h 228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396"/>
                <a:gd name="T142" fmla="*/ 0 h 228"/>
                <a:gd name="T143" fmla="*/ 396 w 396"/>
                <a:gd name="T144" fmla="*/ 228 h 228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396" h="228">
                  <a:moveTo>
                    <a:pt x="372" y="168"/>
                  </a:moveTo>
                  <a:lnTo>
                    <a:pt x="336" y="126"/>
                  </a:lnTo>
                  <a:lnTo>
                    <a:pt x="354" y="108"/>
                  </a:lnTo>
                  <a:lnTo>
                    <a:pt x="354" y="78"/>
                  </a:lnTo>
                  <a:lnTo>
                    <a:pt x="360" y="72"/>
                  </a:lnTo>
                  <a:lnTo>
                    <a:pt x="372" y="66"/>
                  </a:lnTo>
                  <a:lnTo>
                    <a:pt x="396" y="66"/>
                  </a:lnTo>
                  <a:lnTo>
                    <a:pt x="396" y="48"/>
                  </a:lnTo>
                  <a:lnTo>
                    <a:pt x="390" y="36"/>
                  </a:lnTo>
                  <a:lnTo>
                    <a:pt x="372" y="36"/>
                  </a:lnTo>
                  <a:lnTo>
                    <a:pt x="348" y="12"/>
                  </a:lnTo>
                  <a:lnTo>
                    <a:pt x="324" y="12"/>
                  </a:lnTo>
                  <a:lnTo>
                    <a:pt x="312" y="6"/>
                  </a:lnTo>
                  <a:lnTo>
                    <a:pt x="300" y="6"/>
                  </a:lnTo>
                  <a:lnTo>
                    <a:pt x="288" y="0"/>
                  </a:lnTo>
                  <a:lnTo>
                    <a:pt x="282" y="0"/>
                  </a:lnTo>
                  <a:lnTo>
                    <a:pt x="282" y="12"/>
                  </a:lnTo>
                  <a:lnTo>
                    <a:pt x="252" y="6"/>
                  </a:lnTo>
                  <a:lnTo>
                    <a:pt x="252" y="12"/>
                  </a:lnTo>
                  <a:lnTo>
                    <a:pt x="246" y="12"/>
                  </a:lnTo>
                  <a:lnTo>
                    <a:pt x="234" y="18"/>
                  </a:lnTo>
                  <a:lnTo>
                    <a:pt x="228" y="18"/>
                  </a:lnTo>
                  <a:lnTo>
                    <a:pt x="222" y="24"/>
                  </a:lnTo>
                  <a:lnTo>
                    <a:pt x="222" y="36"/>
                  </a:lnTo>
                  <a:lnTo>
                    <a:pt x="216" y="42"/>
                  </a:lnTo>
                  <a:lnTo>
                    <a:pt x="198" y="42"/>
                  </a:lnTo>
                  <a:lnTo>
                    <a:pt x="186" y="36"/>
                  </a:lnTo>
                  <a:lnTo>
                    <a:pt x="180" y="30"/>
                  </a:lnTo>
                  <a:lnTo>
                    <a:pt x="156" y="30"/>
                  </a:lnTo>
                  <a:lnTo>
                    <a:pt x="138" y="24"/>
                  </a:lnTo>
                  <a:lnTo>
                    <a:pt x="138" y="30"/>
                  </a:lnTo>
                  <a:lnTo>
                    <a:pt x="132" y="36"/>
                  </a:lnTo>
                  <a:lnTo>
                    <a:pt x="108" y="36"/>
                  </a:lnTo>
                  <a:lnTo>
                    <a:pt x="102" y="30"/>
                  </a:lnTo>
                  <a:lnTo>
                    <a:pt x="90" y="30"/>
                  </a:lnTo>
                  <a:lnTo>
                    <a:pt x="66" y="18"/>
                  </a:lnTo>
                  <a:lnTo>
                    <a:pt x="54" y="30"/>
                  </a:lnTo>
                  <a:lnTo>
                    <a:pt x="36" y="30"/>
                  </a:lnTo>
                  <a:lnTo>
                    <a:pt x="30" y="24"/>
                  </a:lnTo>
                  <a:lnTo>
                    <a:pt x="36" y="18"/>
                  </a:lnTo>
                  <a:lnTo>
                    <a:pt x="36" y="12"/>
                  </a:lnTo>
                  <a:lnTo>
                    <a:pt x="42" y="6"/>
                  </a:lnTo>
                  <a:lnTo>
                    <a:pt x="36" y="0"/>
                  </a:lnTo>
                  <a:lnTo>
                    <a:pt x="12" y="0"/>
                  </a:lnTo>
                  <a:lnTo>
                    <a:pt x="12" y="12"/>
                  </a:lnTo>
                  <a:lnTo>
                    <a:pt x="0" y="24"/>
                  </a:lnTo>
                  <a:lnTo>
                    <a:pt x="0" y="42"/>
                  </a:lnTo>
                  <a:lnTo>
                    <a:pt x="18" y="48"/>
                  </a:lnTo>
                  <a:lnTo>
                    <a:pt x="12" y="60"/>
                  </a:lnTo>
                  <a:lnTo>
                    <a:pt x="30" y="66"/>
                  </a:lnTo>
                  <a:lnTo>
                    <a:pt x="36" y="72"/>
                  </a:lnTo>
                  <a:lnTo>
                    <a:pt x="36" y="96"/>
                  </a:lnTo>
                  <a:lnTo>
                    <a:pt x="30" y="102"/>
                  </a:lnTo>
                  <a:lnTo>
                    <a:pt x="6" y="102"/>
                  </a:lnTo>
                  <a:lnTo>
                    <a:pt x="6" y="108"/>
                  </a:lnTo>
                  <a:lnTo>
                    <a:pt x="12" y="114"/>
                  </a:lnTo>
                  <a:lnTo>
                    <a:pt x="12" y="138"/>
                  </a:lnTo>
                  <a:lnTo>
                    <a:pt x="0" y="138"/>
                  </a:lnTo>
                  <a:lnTo>
                    <a:pt x="12" y="156"/>
                  </a:lnTo>
                  <a:lnTo>
                    <a:pt x="18" y="156"/>
                  </a:lnTo>
                  <a:lnTo>
                    <a:pt x="18" y="168"/>
                  </a:lnTo>
                  <a:lnTo>
                    <a:pt x="36" y="180"/>
                  </a:lnTo>
                  <a:lnTo>
                    <a:pt x="42" y="186"/>
                  </a:lnTo>
                  <a:lnTo>
                    <a:pt x="48" y="198"/>
                  </a:lnTo>
                  <a:lnTo>
                    <a:pt x="48" y="210"/>
                  </a:lnTo>
                  <a:lnTo>
                    <a:pt x="42" y="222"/>
                  </a:lnTo>
                  <a:lnTo>
                    <a:pt x="48" y="222"/>
                  </a:lnTo>
                  <a:lnTo>
                    <a:pt x="54" y="228"/>
                  </a:lnTo>
                  <a:lnTo>
                    <a:pt x="66" y="228"/>
                  </a:lnTo>
                  <a:lnTo>
                    <a:pt x="78" y="222"/>
                  </a:lnTo>
                  <a:lnTo>
                    <a:pt x="84" y="216"/>
                  </a:lnTo>
                  <a:lnTo>
                    <a:pt x="108" y="222"/>
                  </a:lnTo>
                  <a:lnTo>
                    <a:pt x="114" y="204"/>
                  </a:lnTo>
                  <a:lnTo>
                    <a:pt x="144" y="198"/>
                  </a:lnTo>
                  <a:lnTo>
                    <a:pt x="144" y="204"/>
                  </a:lnTo>
                  <a:lnTo>
                    <a:pt x="162" y="222"/>
                  </a:lnTo>
                  <a:lnTo>
                    <a:pt x="174" y="222"/>
                  </a:lnTo>
                  <a:lnTo>
                    <a:pt x="180" y="216"/>
                  </a:lnTo>
                  <a:lnTo>
                    <a:pt x="192" y="228"/>
                  </a:lnTo>
                  <a:lnTo>
                    <a:pt x="204" y="228"/>
                  </a:lnTo>
                  <a:lnTo>
                    <a:pt x="216" y="216"/>
                  </a:lnTo>
                  <a:lnTo>
                    <a:pt x="228" y="228"/>
                  </a:lnTo>
                  <a:lnTo>
                    <a:pt x="246" y="228"/>
                  </a:lnTo>
                  <a:lnTo>
                    <a:pt x="252" y="222"/>
                  </a:lnTo>
                  <a:lnTo>
                    <a:pt x="252" y="204"/>
                  </a:lnTo>
                  <a:lnTo>
                    <a:pt x="246" y="198"/>
                  </a:lnTo>
                  <a:lnTo>
                    <a:pt x="264" y="192"/>
                  </a:lnTo>
                  <a:lnTo>
                    <a:pt x="282" y="168"/>
                  </a:lnTo>
                  <a:lnTo>
                    <a:pt x="312" y="174"/>
                  </a:lnTo>
                  <a:lnTo>
                    <a:pt x="324" y="156"/>
                  </a:lnTo>
                  <a:lnTo>
                    <a:pt x="336" y="174"/>
                  </a:lnTo>
                  <a:lnTo>
                    <a:pt x="348" y="174"/>
                  </a:lnTo>
                  <a:lnTo>
                    <a:pt x="360" y="180"/>
                  </a:lnTo>
                  <a:lnTo>
                    <a:pt x="372" y="180"/>
                  </a:lnTo>
                  <a:lnTo>
                    <a:pt x="372" y="168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13" name="Bosnia and Herzegovina" descr="© INSCALE GmbH, 05.05.2010&#10;http://www.presentationload.com/">
              <a:extLst>
                <a:ext uri="{FF2B5EF4-FFF2-40B4-BE49-F238E27FC236}">
                  <a16:creationId xmlns:a16="http://schemas.microsoft.com/office/drawing/2014/main" id="{3C486F2B-F921-4F0F-8914-3058BDC16499}"/>
                </a:ext>
              </a:extLst>
            </p:cNvPr>
            <p:cNvSpPr>
              <a:spLocks/>
            </p:cNvSpPr>
            <p:nvPr/>
          </p:nvSpPr>
          <p:spPr bwMode="gray">
            <a:xfrm>
              <a:off x="6021623" y="2884637"/>
              <a:ext cx="115860" cy="106394"/>
            </a:xfrm>
            <a:custGeom>
              <a:avLst/>
              <a:gdLst>
                <a:gd name="T0" fmla="*/ 2147483647 w 264"/>
                <a:gd name="T1" fmla="*/ 2147483647 h 234"/>
                <a:gd name="T2" fmla="*/ 2147483647 w 264"/>
                <a:gd name="T3" fmla="*/ 2147483647 h 234"/>
                <a:gd name="T4" fmla="*/ 2147483647 w 264"/>
                <a:gd name="T5" fmla="*/ 2147483647 h 234"/>
                <a:gd name="T6" fmla="*/ 2147483647 w 264"/>
                <a:gd name="T7" fmla="*/ 2147483647 h 234"/>
                <a:gd name="T8" fmla="*/ 2147483647 w 264"/>
                <a:gd name="T9" fmla="*/ 2147483647 h 234"/>
                <a:gd name="T10" fmla="*/ 2147483647 w 264"/>
                <a:gd name="T11" fmla="*/ 2147483647 h 234"/>
                <a:gd name="T12" fmla="*/ 2147483647 w 264"/>
                <a:gd name="T13" fmla="*/ 2147483647 h 234"/>
                <a:gd name="T14" fmla="*/ 2147483647 w 264"/>
                <a:gd name="T15" fmla="*/ 2147483647 h 234"/>
                <a:gd name="T16" fmla="*/ 2147483647 w 264"/>
                <a:gd name="T17" fmla="*/ 2147483647 h 234"/>
                <a:gd name="T18" fmla="*/ 2147483647 w 264"/>
                <a:gd name="T19" fmla="*/ 2147483647 h 234"/>
                <a:gd name="T20" fmla="*/ 2147483647 w 264"/>
                <a:gd name="T21" fmla="*/ 2147483647 h 234"/>
                <a:gd name="T22" fmla="*/ 2147483647 w 264"/>
                <a:gd name="T23" fmla="*/ 2147483647 h 234"/>
                <a:gd name="T24" fmla="*/ 2147483647 w 264"/>
                <a:gd name="T25" fmla="*/ 2147483647 h 234"/>
                <a:gd name="T26" fmla="*/ 2147483647 w 264"/>
                <a:gd name="T27" fmla="*/ 2147483647 h 234"/>
                <a:gd name="T28" fmla="*/ 2147483647 w 264"/>
                <a:gd name="T29" fmla="*/ 2147483647 h 234"/>
                <a:gd name="T30" fmla="*/ 2147483647 w 264"/>
                <a:gd name="T31" fmla="*/ 2147483647 h 234"/>
                <a:gd name="T32" fmla="*/ 2147483647 w 264"/>
                <a:gd name="T33" fmla="*/ 2147483647 h 234"/>
                <a:gd name="T34" fmla="*/ 2147483647 w 264"/>
                <a:gd name="T35" fmla="*/ 2147483647 h 234"/>
                <a:gd name="T36" fmla="*/ 2147483647 w 264"/>
                <a:gd name="T37" fmla="*/ 2147483647 h 234"/>
                <a:gd name="T38" fmla="*/ 2147483647 w 264"/>
                <a:gd name="T39" fmla="*/ 0 h 234"/>
                <a:gd name="T40" fmla="*/ 2147483647 w 264"/>
                <a:gd name="T41" fmla="*/ 0 h 234"/>
                <a:gd name="T42" fmla="*/ 2147483647 w 264"/>
                <a:gd name="T43" fmla="*/ 2147483647 h 234"/>
                <a:gd name="T44" fmla="*/ 0 w 264"/>
                <a:gd name="T45" fmla="*/ 2147483647 h 234"/>
                <a:gd name="T46" fmla="*/ 2147483647 w 264"/>
                <a:gd name="T47" fmla="*/ 2147483647 h 234"/>
                <a:gd name="T48" fmla="*/ 2147483647 w 264"/>
                <a:gd name="T49" fmla="*/ 2147483647 h 234"/>
                <a:gd name="T50" fmla="*/ 2147483647 w 264"/>
                <a:gd name="T51" fmla="*/ 2147483647 h 234"/>
                <a:gd name="T52" fmla="*/ 2147483647 w 264"/>
                <a:gd name="T53" fmla="*/ 2147483647 h 234"/>
                <a:gd name="T54" fmla="*/ 2147483647 w 264"/>
                <a:gd name="T55" fmla="*/ 2147483647 h 234"/>
                <a:gd name="T56" fmla="*/ 2147483647 w 264"/>
                <a:gd name="T57" fmla="*/ 2147483647 h 234"/>
                <a:gd name="T58" fmla="*/ 2147483647 w 264"/>
                <a:gd name="T59" fmla="*/ 2147483647 h 234"/>
                <a:gd name="T60" fmla="*/ 2147483647 w 264"/>
                <a:gd name="T61" fmla="*/ 2147483647 h 234"/>
                <a:gd name="T62" fmla="*/ 2147483647 w 264"/>
                <a:gd name="T63" fmla="*/ 2147483647 h 234"/>
                <a:gd name="T64" fmla="*/ 2147483647 w 264"/>
                <a:gd name="T65" fmla="*/ 2147483647 h 234"/>
                <a:gd name="T66" fmla="*/ 2147483647 w 264"/>
                <a:gd name="T67" fmla="*/ 2147483647 h 234"/>
                <a:gd name="T68" fmla="*/ 2147483647 w 264"/>
                <a:gd name="T69" fmla="*/ 2147483647 h 234"/>
                <a:gd name="T70" fmla="*/ 2147483647 w 264"/>
                <a:gd name="T71" fmla="*/ 2147483647 h 234"/>
                <a:gd name="T72" fmla="*/ 2147483647 w 264"/>
                <a:gd name="T73" fmla="*/ 2147483647 h 234"/>
                <a:gd name="T74" fmla="*/ 2147483647 w 264"/>
                <a:gd name="T75" fmla="*/ 2147483647 h 234"/>
                <a:gd name="T76" fmla="*/ 2147483647 w 264"/>
                <a:gd name="T77" fmla="*/ 2147483647 h 234"/>
                <a:gd name="T78" fmla="*/ 2147483647 w 264"/>
                <a:gd name="T79" fmla="*/ 2147483647 h 234"/>
                <a:gd name="T80" fmla="*/ 2147483647 w 264"/>
                <a:gd name="T81" fmla="*/ 2147483647 h 234"/>
                <a:gd name="T82" fmla="*/ 2147483647 w 264"/>
                <a:gd name="T83" fmla="*/ 2147483647 h 234"/>
                <a:gd name="T84" fmla="*/ 2147483647 w 264"/>
                <a:gd name="T85" fmla="*/ 2147483647 h 234"/>
                <a:gd name="T86" fmla="*/ 2147483647 w 264"/>
                <a:gd name="T87" fmla="*/ 2147483647 h 234"/>
                <a:gd name="T88" fmla="*/ 2147483647 w 264"/>
                <a:gd name="T89" fmla="*/ 2147483647 h 234"/>
                <a:gd name="T90" fmla="*/ 2147483647 w 264"/>
                <a:gd name="T91" fmla="*/ 2147483647 h 234"/>
                <a:gd name="T92" fmla="*/ 2147483647 w 264"/>
                <a:gd name="T93" fmla="*/ 2147483647 h 234"/>
                <a:gd name="T94" fmla="*/ 2147483647 w 264"/>
                <a:gd name="T95" fmla="*/ 2147483647 h 234"/>
                <a:gd name="T96" fmla="*/ 2147483647 w 264"/>
                <a:gd name="T97" fmla="*/ 2147483647 h 234"/>
                <a:gd name="T98" fmla="*/ 2147483647 w 264"/>
                <a:gd name="T99" fmla="*/ 2147483647 h 234"/>
                <a:gd name="T100" fmla="*/ 2147483647 w 264"/>
                <a:gd name="T101" fmla="*/ 2147483647 h 234"/>
                <a:gd name="T102" fmla="*/ 2147483647 w 264"/>
                <a:gd name="T103" fmla="*/ 2147483647 h 234"/>
                <a:gd name="T104" fmla="*/ 2147483647 w 264"/>
                <a:gd name="T105" fmla="*/ 2147483647 h 234"/>
                <a:gd name="T106" fmla="*/ 2147483647 w 264"/>
                <a:gd name="T107" fmla="*/ 2147483647 h 234"/>
                <a:gd name="T108" fmla="*/ 2147483647 w 264"/>
                <a:gd name="T109" fmla="*/ 2147483647 h 234"/>
                <a:gd name="T110" fmla="*/ 2147483647 w 264"/>
                <a:gd name="T111" fmla="*/ 2147483647 h 234"/>
                <a:gd name="T112" fmla="*/ 2147483647 w 264"/>
                <a:gd name="T113" fmla="*/ 2147483647 h 234"/>
                <a:gd name="T114" fmla="*/ 2147483647 w 264"/>
                <a:gd name="T115" fmla="*/ 2147483647 h 234"/>
                <a:gd name="T116" fmla="*/ 2147483647 w 264"/>
                <a:gd name="T117" fmla="*/ 2147483647 h 234"/>
                <a:gd name="T118" fmla="*/ 2147483647 w 264"/>
                <a:gd name="T119" fmla="*/ 2147483647 h 234"/>
                <a:gd name="T120" fmla="*/ 2147483647 w 264"/>
                <a:gd name="T121" fmla="*/ 2147483647 h 234"/>
                <a:gd name="T122" fmla="*/ 2147483647 w 264"/>
                <a:gd name="T123" fmla="*/ 2147483647 h 234"/>
                <a:gd name="T124" fmla="*/ 2147483647 w 264"/>
                <a:gd name="T125" fmla="*/ 2147483647 h 234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64"/>
                <a:gd name="T190" fmla="*/ 0 h 234"/>
                <a:gd name="T191" fmla="*/ 264 w 264"/>
                <a:gd name="T192" fmla="*/ 234 h 234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64" h="234">
                  <a:moveTo>
                    <a:pt x="246" y="78"/>
                  </a:moveTo>
                  <a:lnTo>
                    <a:pt x="228" y="78"/>
                  </a:lnTo>
                  <a:lnTo>
                    <a:pt x="228" y="60"/>
                  </a:lnTo>
                  <a:lnTo>
                    <a:pt x="246" y="42"/>
                  </a:lnTo>
                  <a:lnTo>
                    <a:pt x="246" y="30"/>
                  </a:lnTo>
                  <a:lnTo>
                    <a:pt x="234" y="30"/>
                  </a:lnTo>
                  <a:lnTo>
                    <a:pt x="222" y="36"/>
                  </a:lnTo>
                  <a:lnTo>
                    <a:pt x="216" y="36"/>
                  </a:lnTo>
                  <a:lnTo>
                    <a:pt x="216" y="30"/>
                  </a:lnTo>
                  <a:lnTo>
                    <a:pt x="204" y="30"/>
                  </a:lnTo>
                  <a:lnTo>
                    <a:pt x="192" y="12"/>
                  </a:lnTo>
                  <a:lnTo>
                    <a:pt x="138" y="12"/>
                  </a:lnTo>
                  <a:lnTo>
                    <a:pt x="132" y="6"/>
                  </a:lnTo>
                  <a:lnTo>
                    <a:pt x="120" y="6"/>
                  </a:lnTo>
                  <a:lnTo>
                    <a:pt x="108" y="12"/>
                  </a:lnTo>
                  <a:lnTo>
                    <a:pt x="90" y="6"/>
                  </a:lnTo>
                  <a:lnTo>
                    <a:pt x="66" y="6"/>
                  </a:lnTo>
                  <a:lnTo>
                    <a:pt x="42" y="12"/>
                  </a:lnTo>
                  <a:lnTo>
                    <a:pt x="30" y="6"/>
                  </a:lnTo>
                  <a:lnTo>
                    <a:pt x="24" y="0"/>
                  </a:lnTo>
                  <a:lnTo>
                    <a:pt x="18" y="0"/>
                  </a:lnTo>
                  <a:lnTo>
                    <a:pt x="18" y="24"/>
                  </a:lnTo>
                  <a:lnTo>
                    <a:pt x="0" y="30"/>
                  </a:lnTo>
                  <a:lnTo>
                    <a:pt x="12" y="42"/>
                  </a:lnTo>
                  <a:lnTo>
                    <a:pt x="30" y="48"/>
                  </a:lnTo>
                  <a:lnTo>
                    <a:pt x="30" y="60"/>
                  </a:lnTo>
                  <a:lnTo>
                    <a:pt x="36" y="60"/>
                  </a:lnTo>
                  <a:lnTo>
                    <a:pt x="42" y="66"/>
                  </a:lnTo>
                  <a:lnTo>
                    <a:pt x="42" y="84"/>
                  </a:lnTo>
                  <a:lnTo>
                    <a:pt x="60" y="90"/>
                  </a:lnTo>
                  <a:lnTo>
                    <a:pt x="72" y="120"/>
                  </a:lnTo>
                  <a:lnTo>
                    <a:pt x="84" y="132"/>
                  </a:lnTo>
                  <a:lnTo>
                    <a:pt x="96" y="138"/>
                  </a:lnTo>
                  <a:lnTo>
                    <a:pt x="114" y="150"/>
                  </a:lnTo>
                  <a:lnTo>
                    <a:pt x="126" y="156"/>
                  </a:lnTo>
                  <a:lnTo>
                    <a:pt x="132" y="168"/>
                  </a:lnTo>
                  <a:lnTo>
                    <a:pt x="132" y="174"/>
                  </a:lnTo>
                  <a:lnTo>
                    <a:pt x="126" y="180"/>
                  </a:lnTo>
                  <a:lnTo>
                    <a:pt x="138" y="180"/>
                  </a:lnTo>
                  <a:lnTo>
                    <a:pt x="156" y="198"/>
                  </a:lnTo>
                  <a:lnTo>
                    <a:pt x="162" y="210"/>
                  </a:lnTo>
                  <a:lnTo>
                    <a:pt x="174" y="216"/>
                  </a:lnTo>
                  <a:lnTo>
                    <a:pt x="192" y="234"/>
                  </a:lnTo>
                  <a:lnTo>
                    <a:pt x="210" y="204"/>
                  </a:lnTo>
                  <a:lnTo>
                    <a:pt x="198" y="198"/>
                  </a:lnTo>
                  <a:lnTo>
                    <a:pt x="192" y="198"/>
                  </a:lnTo>
                  <a:lnTo>
                    <a:pt x="186" y="192"/>
                  </a:lnTo>
                  <a:lnTo>
                    <a:pt x="186" y="186"/>
                  </a:lnTo>
                  <a:lnTo>
                    <a:pt x="192" y="180"/>
                  </a:lnTo>
                  <a:lnTo>
                    <a:pt x="198" y="180"/>
                  </a:lnTo>
                  <a:lnTo>
                    <a:pt x="204" y="168"/>
                  </a:lnTo>
                  <a:lnTo>
                    <a:pt x="204" y="162"/>
                  </a:lnTo>
                  <a:lnTo>
                    <a:pt x="210" y="156"/>
                  </a:lnTo>
                  <a:lnTo>
                    <a:pt x="228" y="156"/>
                  </a:lnTo>
                  <a:lnTo>
                    <a:pt x="228" y="132"/>
                  </a:lnTo>
                  <a:lnTo>
                    <a:pt x="258" y="132"/>
                  </a:lnTo>
                  <a:lnTo>
                    <a:pt x="258" y="126"/>
                  </a:lnTo>
                  <a:lnTo>
                    <a:pt x="252" y="114"/>
                  </a:lnTo>
                  <a:lnTo>
                    <a:pt x="240" y="102"/>
                  </a:lnTo>
                  <a:lnTo>
                    <a:pt x="264" y="96"/>
                  </a:lnTo>
                  <a:lnTo>
                    <a:pt x="258" y="84"/>
                  </a:lnTo>
                  <a:lnTo>
                    <a:pt x="252" y="78"/>
                  </a:lnTo>
                  <a:lnTo>
                    <a:pt x="246" y="78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14" name="Bahrain" descr="© INSCALE GmbH, 05.05.2010&#10;http://www.presentationload.com/">
              <a:extLst>
                <a:ext uri="{FF2B5EF4-FFF2-40B4-BE49-F238E27FC236}">
                  <a16:creationId xmlns:a16="http://schemas.microsoft.com/office/drawing/2014/main" id="{7FECE9BF-79FE-413D-8920-13882103ED1C}"/>
                </a:ext>
              </a:extLst>
            </p:cNvPr>
            <p:cNvSpPr>
              <a:spLocks/>
            </p:cNvSpPr>
            <p:nvPr/>
          </p:nvSpPr>
          <p:spPr bwMode="gray">
            <a:xfrm>
              <a:off x="7105631" y="3562705"/>
              <a:ext cx="12697" cy="25408"/>
            </a:xfrm>
            <a:custGeom>
              <a:avLst/>
              <a:gdLst>
                <a:gd name="T0" fmla="*/ 2147483647 w 15"/>
                <a:gd name="T1" fmla="*/ 0 h 28"/>
                <a:gd name="T2" fmla="*/ 2147483647 w 15"/>
                <a:gd name="T3" fmla="*/ 2147483647 h 28"/>
                <a:gd name="T4" fmla="*/ 2147483647 w 15"/>
                <a:gd name="T5" fmla="*/ 2147483647 h 28"/>
                <a:gd name="T6" fmla="*/ 2033064304 w 15"/>
                <a:gd name="T7" fmla="*/ 2147483647 h 28"/>
                <a:gd name="T8" fmla="*/ 813445092 w 15"/>
                <a:gd name="T9" fmla="*/ 2147483647 h 28"/>
                <a:gd name="T10" fmla="*/ 2147483647 w 15"/>
                <a:gd name="T11" fmla="*/ 0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5"/>
                <a:gd name="T19" fmla="*/ 0 h 28"/>
                <a:gd name="T20" fmla="*/ 15 w 15"/>
                <a:gd name="T21" fmla="*/ 28 h 2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5" h="28">
                  <a:moveTo>
                    <a:pt x="9" y="0"/>
                  </a:moveTo>
                  <a:cubicBezTo>
                    <a:pt x="14" y="0"/>
                    <a:pt x="15" y="10"/>
                    <a:pt x="14" y="14"/>
                  </a:cubicBezTo>
                  <a:cubicBezTo>
                    <a:pt x="13" y="18"/>
                    <a:pt x="15" y="28"/>
                    <a:pt x="9" y="28"/>
                  </a:cubicBezTo>
                  <a:cubicBezTo>
                    <a:pt x="4" y="27"/>
                    <a:pt x="5" y="21"/>
                    <a:pt x="5" y="18"/>
                  </a:cubicBezTo>
                  <a:cubicBezTo>
                    <a:pt x="5" y="14"/>
                    <a:pt x="0" y="14"/>
                    <a:pt x="2" y="8"/>
                  </a:cubicBezTo>
                  <a:close/>
                </a:path>
              </a:pathLst>
            </a:custGeom>
            <a:solidFill>
              <a:srgbClr val="24771B"/>
            </a:solidFill>
            <a:ln w="9525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15" name="Austria" descr="© INSCALE GmbH, 05.05.2010&#10;http://www.presentationload.com/">
              <a:extLst>
                <a:ext uri="{FF2B5EF4-FFF2-40B4-BE49-F238E27FC236}">
                  <a16:creationId xmlns:a16="http://schemas.microsoft.com/office/drawing/2014/main" id="{350BBF70-7EBE-49CB-9669-212DBC4DC87C}"/>
                </a:ext>
              </a:extLst>
            </p:cNvPr>
            <p:cNvSpPr>
              <a:spLocks/>
            </p:cNvSpPr>
            <p:nvPr/>
          </p:nvSpPr>
          <p:spPr bwMode="gray">
            <a:xfrm>
              <a:off x="5851800" y="2752834"/>
              <a:ext cx="203152" cy="90515"/>
            </a:xfrm>
            <a:custGeom>
              <a:avLst/>
              <a:gdLst>
                <a:gd name="T0" fmla="*/ 2147483647 w 456"/>
                <a:gd name="T1" fmla="*/ 2147483647 h 204"/>
                <a:gd name="T2" fmla="*/ 2147483647 w 456"/>
                <a:gd name="T3" fmla="*/ 2147483647 h 204"/>
                <a:gd name="T4" fmla="*/ 2147483647 w 456"/>
                <a:gd name="T5" fmla="*/ 2147483647 h 204"/>
                <a:gd name="T6" fmla="*/ 2147483647 w 456"/>
                <a:gd name="T7" fmla="*/ 2147483647 h 204"/>
                <a:gd name="T8" fmla="*/ 2147483647 w 456"/>
                <a:gd name="T9" fmla="*/ 2147483647 h 204"/>
                <a:gd name="T10" fmla="*/ 2147483647 w 456"/>
                <a:gd name="T11" fmla="*/ 2147483647 h 204"/>
                <a:gd name="T12" fmla="*/ 2147483647 w 456"/>
                <a:gd name="T13" fmla="*/ 2147483647 h 204"/>
                <a:gd name="T14" fmla="*/ 2147483647 w 456"/>
                <a:gd name="T15" fmla="*/ 0 h 204"/>
                <a:gd name="T16" fmla="*/ 2147483647 w 456"/>
                <a:gd name="T17" fmla="*/ 2147483647 h 204"/>
                <a:gd name="T18" fmla="*/ 2147483647 w 456"/>
                <a:gd name="T19" fmla="*/ 2147483647 h 204"/>
                <a:gd name="T20" fmla="*/ 2147483647 w 456"/>
                <a:gd name="T21" fmla="*/ 2147483647 h 204"/>
                <a:gd name="T22" fmla="*/ 2147483647 w 456"/>
                <a:gd name="T23" fmla="*/ 2147483647 h 204"/>
                <a:gd name="T24" fmla="*/ 2147483647 w 456"/>
                <a:gd name="T25" fmla="*/ 2147483647 h 204"/>
                <a:gd name="T26" fmla="*/ 2147483647 w 456"/>
                <a:gd name="T27" fmla="*/ 2147483647 h 204"/>
                <a:gd name="T28" fmla="*/ 2147483647 w 456"/>
                <a:gd name="T29" fmla="*/ 2147483647 h 204"/>
                <a:gd name="T30" fmla="*/ 2147483647 w 456"/>
                <a:gd name="T31" fmla="*/ 2147483647 h 204"/>
                <a:gd name="T32" fmla="*/ 2147483647 w 456"/>
                <a:gd name="T33" fmla="*/ 2147483647 h 204"/>
                <a:gd name="T34" fmla="*/ 2147483647 w 456"/>
                <a:gd name="T35" fmla="*/ 2147483647 h 204"/>
                <a:gd name="T36" fmla="*/ 2147483647 w 456"/>
                <a:gd name="T37" fmla="*/ 2147483647 h 204"/>
                <a:gd name="T38" fmla="*/ 2147483647 w 456"/>
                <a:gd name="T39" fmla="*/ 2147483647 h 204"/>
                <a:gd name="T40" fmla="*/ 2147483647 w 456"/>
                <a:gd name="T41" fmla="*/ 2147483647 h 204"/>
                <a:gd name="T42" fmla="*/ 2147483647 w 456"/>
                <a:gd name="T43" fmla="*/ 2147483647 h 204"/>
                <a:gd name="T44" fmla="*/ 2147483647 w 456"/>
                <a:gd name="T45" fmla="*/ 2147483647 h 204"/>
                <a:gd name="T46" fmla="*/ 2147483647 w 456"/>
                <a:gd name="T47" fmla="*/ 2147483647 h 204"/>
                <a:gd name="T48" fmla="*/ 2147483647 w 456"/>
                <a:gd name="T49" fmla="*/ 2147483647 h 204"/>
                <a:gd name="T50" fmla="*/ 2147483647 w 456"/>
                <a:gd name="T51" fmla="*/ 2147483647 h 204"/>
                <a:gd name="T52" fmla="*/ 2147483647 w 456"/>
                <a:gd name="T53" fmla="*/ 2147483647 h 204"/>
                <a:gd name="T54" fmla="*/ 0 w 456"/>
                <a:gd name="T55" fmla="*/ 2147483647 h 204"/>
                <a:gd name="T56" fmla="*/ 2147483647 w 456"/>
                <a:gd name="T57" fmla="*/ 2147483647 h 204"/>
                <a:gd name="T58" fmla="*/ 2147483647 w 456"/>
                <a:gd name="T59" fmla="*/ 2147483647 h 204"/>
                <a:gd name="T60" fmla="*/ 2147483647 w 456"/>
                <a:gd name="T61" fmla="*/ 2147483647 h 204"/>
                <a:gd name="T62" fmla="*/ 2147483647 w 456"/>
                <a:gd name="T63" fmla="*/ 2147483647 h 204"/>
                <a:gd name="T64" fmla="*/ 2147483647 w 456"/>
                <a:gd name="T65" fmla="*/ 2147483647 h 204"/>
                <a:gd name="T66" fmla="*/ 2147483647 w 456"/>
                <a:gd name="T67" fmla="*/ 2147483647 h 204"/>
                <a:gd name="T68" fmla="*/ 2147483647 w 456"/>
                <a:gd name="T69" fmla="*/ 2147483647 h 204"/>
                <a:gd name="T70" fmla="*/ 2147483647 w 456"/>
                <a:gd name="T71" fmla="*/ 2147483647 h 204"/>
                <a:gd name="T72" fmla="*/ 2147483647 w 456"/>
                <a:gd name="T73" fmla="*/ 2147483647 h 204"/>
                <a:gd name="T74" fmla="*/ 2147483647 w 456"/>
                <a:gd name="T75" fmla="*/ 2147483647 h 204"/>
                <a:gd name="T76" fmla="*/ 2147483647 w 456"/>
                <a:gd name="T77" fmla="*/ 2147483647 h 204"/>
                <a:gd name="T78" fmla="*/ 2147483647 w 456"/>
                <a:gd name="T79" fmla="*/ 2147483647 h 204"/>
                <a:gd name="T80" fmla="*/ 2147483647 w 456"/>
                <a:gd name="T81" fmla="*/ 2147483647 h 204"/>
                <a:gd name="T82" fmla="*/ 2147483647 w 456"/>
                <a:gd name="T83" fmla="*/ 2147483647 h 204"/>
                <a:gd name="T84" fmla="*/ 2147483647 w 456"/>
                <a:gd name="T85" fmla="*/ 2147483647 h 204"/>
                <a:gd name="T86" fmla="*/ 2147483647 w 456"/>
                <a:gd name="T87" fmla="*/ 2147483647 h 204"/>
                <a:gd name="T88" fmla="*/ 2147483647 w 456"/>
                <a:gd name="T89" fmla="*/ 2147483647 h 204"/>
                <a:gd name="T90" fmla="*/ 2147483647 w 456"/>
                <a:gd name="T91" fmla="*/ 2147483647 h 204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56"/>
                <a:gd name="T139" fmla="*/ 0 h 204"/>
                <a:gd name="T140" fmla="*/ 456 w 456"/>
                <a:gd name="T141" fmla="*/ 204 h 204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56" h="204">
                  <a:moveTo>
                    <a:pt x="456" y="102"/>
                  </a:moveTo>
                  <a:lnTo>
                    <a:pt x="456" y="60"/>
                  </a:lnTo>
                  <a:lnTo>
                    <a:pt x="450" y="60"/>
                  </a:lnTo>
                  <a:lnTo>
                    <a:pt x="450" y="48"/>
                  </a:lnTo>
                  <a:lnTo>
                    <a:pt x="456" y="24"/>
                  </a:lnTo>
                  <a:lnTo>
                    <a:pt x="444" y="18"/>
                  </a:lnTo>
                  <a:lnTo>
                    <a:pt x="438" y="18"/>
                  </a:lnTo>
                  <a:lnTo>
                    <a:pt x="432" y="12"/>
                  </a:lnTo>
                  <a:lnTo>
                    <a:pt x="420" y="12"/>
                  </a:lnTo>
                  <a:lnTo>
                    <a:pt x="414" y="18"/>
                  </a:lnTo>
                  <a:lnTo>
                    <a:pt x="402" y="24"/>
                  </a:lnTo>
                  <a:lnTo>
                    <a:pt x="390" y="12"/>
                  </a:lnTo>
                  <a:lnTo>
                    <a:pt x="378" y="18"/>
                  </a:lnTo>
                  <a:lnTo>
                    <a:pt x="366" y="6"/>
                  </a:lnTo>
                  <a:lnTo>
                    <a:pt x="354" y="0"/>
                  </a:lnTo>
                  <a:lnTo>
                    <a:pt x="336" y="0"/>
                  </a:lnTo>
                  <a:lnTo>
                    <a:pt x="330" y="6"/>
                  </a:lnTo>
                  <a:lnTo>
                    <a:pt x="324" y="18"/>
                  </a:lnTo>
                  <a:lnTo>
                    <a:pt x="318" y="18"/>
                  </a:lnTo>
                  <a:lnTo>
                    <a:pt x="318" y="36"/>
                  </a:lnTo>
                  <a:lnTo>
                    <a:pt x="306" y="30"/>
                  </a:lnTo>
                  <a:lnTo>
                    <a:pt x="300" y="30"/>
                  </a:lnTo>
                  <a:lnTo>
                    <a:pt x="288" y="36"/>
                  </a:lnTo>
                  <a:lnTo>
                    <a:pt x="276" y="36"/>
                  </a:lnTo>
                  <a:lnTo>
                    <a:pt x="258" y="18"/>
                  </a:lnTo>
                  <a:lnTo>
                    <a:pt x="252" y="36"/>
                  </a:lnTo>
                  <a:lnTo>
                    <a:pt x="234" y="36"/>
                  </a:lnTo>
                  <a:lnTo>
                    <a:pt x="240" y="48"/>
                  </a:lnTo>
                  <a:lnTo>
                    <a:pt x="240" y="66"/>
                  </a:lnTo>
                  <a:lnTo>
                    <a:pt x="234" y="66"/>
                  </a:lnTo>
                  <a:lnTo>
                    <a:pt x="228" y="60"/>
                  </a:lnTo>
                  <a:lnTo>
                    <a:pt x="210" y="60"/>
                  </a:lnTo>
                  <a:lnTo>
                    <a:pt x="204" y="66"/>
                  </a:lnTo>
                  <a:lnTo>
                    <a:pt x="204" y="72"/>
                  </a:lnTo>
                  <a:lnTo>
                    <a:pt x="198" y="78"/>
                  </a:lnTo>
                  <a:lnTo>
                    <a:pt x="198" y="84"/>
                  </a:lnTo>
                  <a:lnTo>
                    <a:pt x="210" y="84"/>
                  </a:lnTo>
                  <a:lnTo>
                    <a:pt x="210" y="126"/>
                  </a:lnTo>
                  <a:lnTo>
                    <a:pt x="204" y="126"/>
                  </a:lnTo>
                  <a:lnTo>
                    <a:pt x="192" y="114"/>
                  </a:lnTo>
                  <a:lnTo>
                    <a:pt x="174" y="108"/>
                  </a:lnTo>
                  <a:lnTo>
                    <a:pt x="162" y="102"/>
                  </a:lnTo>
                  <a:lnTo>
                    <a:pt x="144" y="114"/>
                  </a:lnTo>
                  <a:lnTo>
                    <a:pt x="126" y="114"/>
                  </a:lnTo>
                  <a:lnTo>
                    <a:pt x="108" y="126"/>
                  </a:lnTo>
                  <a:lnTo>
                    <a:pt x="102" y="132"/>
                  </a:lnTo>
                  <a:lnTo>
                    <a:pt x="84" y="132"/>
                  </a:lnTo>
                  <a:lnTo>
                    <a:pt x="66" y="114"/>
                  </a:lnTo>
                  <a:lnTo>
                    <a:pt x="48" y="114"/>
                  </a:lnTo>
                  <a:lnTo>
                    <a:pt x="48" y="126"/>
                  </a:lnTo>
                  <a:lnTo>
                    <a:pt x="42" y="132"/>
                  </a:lnTo>
                  <a:lnTo>
                    <a:pt x="30" y="132"/>
                  </a:lnTo>
                  <a:lnTo>
                    <a:pt x="30" y="126"/>
                  </a:lnTo>
                  <a:lnTo>
                    <a:pt x="24" y="120"/>
                  </a:lnTo>
                  <a:lnTo>
                    <a:pt x="0" y="120"/>
                  </a:lnTo>
                  <a:lnTo>
                    <a:pt x="0" y="156"/>
                  </a:lnTo>
                  <a:lnTo>
                    <a:pt x="18" y="156"/>
                  </a:lnTo>
                  <a:lnTo>
                    <a:pt x="18" y="174"/>
                  </a:lnTo>
                  <a:lnTo>
                    <a:pt x="24" y="174"/>
                  </a:lnTo>
                  <a:lnTo>
                    <a:pt x="42" y="156"/>
                  </a:lnTo>
                  <a:lnTo>
                    <a:pt x="48" y="156"/>
                  </a:lnTo>
                  <a:lnTo>
                    <a:pt x="60" y="168"/>
                  </a:lnTo>
                  <a:lnTo>
                    <a:pt x="60" y="174"/>
                  </a:lnTo>
                  <a:lnTo>
                    <a:pt x="72" y="174"/>
                  </a:lnTo>
                  <a:lnTo>
                    <a:pt x="84" y="180"/>
                  </a:lnTo>
                  <a:lnTo>
                    <a:pt x="96" y="162"/>
                  </a:lnTo>
                  <a:lnTo>
                    <a:pt x="138" y="162"/>
                  </a:lnTo>
                  <a:lnTo>
                    <a:pt x="138" y="156"/>
                  </a:lnTo>
                  <a:lnTo>
                    <a:pt x="144" y="150"/>
                  </a:lnTo>
                  <a:lnTo>
                    <a:pt x="162" y="150"/>
                  </a:lnTo>
                  <a:lnTo>
                    <a:pt x="168" y="156"/>
                  </a:lnTo>
                  <a:lnTo>
                    <a:pt x="168" y="174"/>
                  </a:lnTo>
                  <a:lnTo>
                    <a:pt x="180" y="174"/>
                  </a:lnTo>
                  <a:lnTo>
                    <a:pt x="186" y="192"/>
                  </a:lnTo>
                  <a:lnTo>
                    <a:pt x="240" y="192"/>
                  </a:lnTo>
                  <a:lnTo>
                    <a:pt x="240" y="204"/>
                  </a:lnTo>
                  <a:lnTo>
                    <a:pt x="258" y="204"/>
                  </a:lnTo>
                  <a:lnTo>
                    <a:pt x="264" y="198"/>
                  </a:lnTo>
                  <a:lnTo>
                    <a:pt x="282" y="198"/>
                  </a:lnTo>
                  <a:lnTo>
                    <a:pt x="288" y="204"/>
                  </a:lnTo>
                  <a:lnTo>
                    <a:pt x="318" y="204"/>
                  </a:lnTo>
                  <a:lnTo>
                    <a:pt x="318" y="192"/>
                  </a:lnTo>
                  <a:lnTo>
                    <a:pt x="366" y="192"/>
                  </a:lnTo>
                  <a:lnTo>
                    <a:pt x="378" y="186"/>
                  </a:lnTo>
                  <a:lnTo>
                    <a:pt x="402" y="192"/>
                  </a:lnTo>
                  <a:lnTo>
                    <a:pt x="414" y="156"/>
                  </a:lnTo>
                  <a:lnTo>
                    <a:pt x="432" y="156"/>
                  </a:lnTo>
                  <a:lnTo>
                    <a:pt x="432" y="132"/>
                  </a:lnTo>
                  <a:lnTo>
                    <a:pt x="444" y="114"/>
                  </a:lnTo>
                  <a:lnTo>
                    <a:pt x="432" y="114"/>
                  </a:lnTo>
                  <a:lnTo>
                    <a:pt x="438" y="102"/>
                  </a:lnTo>
                  <a:lnTo>
                    <a:pt x="456" y="102"/>
                  </a:lnTo>
                  <a:close/>
                </a:path>
              </a:pathLst>
            </a:custGeom>
            <a:solidFill>
              <a:srgbClr val="24771B"/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16" name="Albania" descr="© INSCALE GmbH, 05.05.2010&#10;http://www.presentationload.com/">
              <a:extLst>
                <a:ext uri="{FF2B5EF4-FFF2-40B4-BE49-F238E27FC236}">
                  <a16:creationId xmlns:a16="http://schemas.microsoft.com/office/drawing/2014/main" id="{9ED0E1F2-6E06-40FB-A774-100ACF5094BC}"/>
                </a:ext>
              </a:extLst>
            </p:cNvPr>
            <p:cNvSpPr>
              <a:spLocks/>
            </p:cNvSpPr>
            <p:nvPr/>
          </p:nvSpPr>
          <p:spPr bwMode="gray">
            <a:xfrm>
              <a:off x="6120025" y="2979916"/>
              <a:ext cx="65072" cy="109570"/>
            </a:xfrm>
            <a:custGeom>
              <a:avLst/>
              <a:gdLst>
                <a:gd name="T0" fmla="*/ 2147483647 w 144"/>
                <a:gd name="T1" fmla="*/ 2147483647 h 246"/>
                <a:gd name="T2" fmla="*/ 2147483647 w 144"/>
                <a:gd name="T3" fmla="*/ 2147483647 h 246"/>
                <a:gd name="T4" fmla="*/ 2147483647 w 144"/>
                <a:gd name="T5" fmla="*/ 2147483647 h 246"/>
                <a:gd name="T6" fmla="*/ 2147483647 w 144"/>
                <a:gd name="T7" fmla="*/ 2147483647 h 246"/>
                <a:gd name="T8" fmla="*/ 2147483647 w 144"/>
                <a:gd name="T9" fmla="*/ 2147483647 h 246"/>
                <a:gd name="T10" fmla="*/ 2147483647 w 144"/>
                <a:gd name="T11" fmla="*/ 2147483647 h 246"/>
                <a:gd name="T12" fmla="*/ 2147483647 w 144"/>
                <a:gd name="T13" fmla="*/ 2147483647 h 246"/>
                <a:gd name="T14" fmla="*/ 2147483647 w 144"/>
                <a:gd name="T15" fmla="*/ 2147483647 h 246"/>
                <a:gd name="T16" fmla="*/ 2147483647 w 144"/>
                <a:gd name="T17" fmla="*/ 2147483647 h 246"/>
                <a:gd name="T18" fmla="*/ 2147483647 w 144"/>
                <a:gd name="T19" fmla="*/ 2147483647 h 246"/>
                <a:gd name="T20" fmla="*/ 2147483647 w 144"/>
                <a:gd name="T21" fmla="*/ 2147483647 h 246"/>
                <a:gd name="T22" fmla="*/ 2147483647 w 144"/>
                <a:gd name="T23" fmla="*/ 2147483647 h 246"/>
                <a:gd name="T24" fmla="*/ 2147483647 w 144"/>
                <a:gd name="T25" fmla="*/ 2147483647 h 246"/>
                <a:gd name="T26" fmla="*/ 2147483647 w 144"/>
                <a:gd name="T27" fmla="*/ 2147483647 h 246"/>
                <a:gd name="T28" fmla="*/ 2147483647 w 144"/>
                <a:gd name="T29" fmla="*/ 2147483647 h 246"/>
                <a:gd name="T30" fmla="*/ 2147483647 w 144"/>
                <a:gd name="T31" fmla="*/ 2147483647 h 246"/>
                <a:gd name="T32" fmla="*/ 2147483647 w 144"/>
                <a:gd name="T33" fmla="*/ 2147483647 h 246"/>
                <a:gd name="T34" fmla="*/ 2147483647 w 144"/>
                <a:gd name="T35" fmla="*/ 2147483647 h 246"/>
                <a:gd name="T36" fmla="*/ 2147483647 w 144"/>
                <a:gd name="T37" fmla="*/ 2147483647 h 246"/>
                <a:gd name="T38" fmla="*/ 2147483647 w 144"/>
                <a:gd name="T39" fmla="*/ 0 h 246"/>
                <a:gd name="T40" fmla="*/ 2147483647 w 144"/>
                <a:gd name="T41" fmla="*/ 2147483647 h 246"/>
                <a:gd name="T42" fmla="*/ 2147483647 w 144"/>
                <a:gd name="T43" fmla="*/ 2147483647 h 246"/>
                <a:gd name="T44" fmla="*/ 0 w 144"/>
                <a:gd name="T45" fmla="*/ 2147483647 h 246"/>
                <a:gd name="T46" fmla="*/ 2147483647 w 144"/>
                <a:gd name="T47" fmla="*/ 2147483647 h 246"/>
                <a:gd name="T48" fmla="*/ 2147483647 w 144"/>
                <a:gd name="T49" fmla="*/ 2147483647 h 246"/>
                <a:gd name="T50" fmla="*/ 2147483647 w 144"/>
                <a:gd name="T51" fmla="*/ 2147483647 h 246"/>
                <a:gd name="T52" fmla="*/ 2147483647 w 144"/>
                <a:gd name="T53" fmla="*/ 2147483647 h 246"/>
                <a:gd name="T54" fmla="*/ 2147483647 w 144"/>
                <a:gd name="T55" fmla="*/ 2147483647 h 246"/>
                <a:gd name="T56" fmla="*/ 2147483647 w 144"/>
                <a:gd name="T57" fmla="*/ 2147483647 h 246"/>
                <a:gd name="T58" fmla="*/ 2147483647 w 144"/>
                <a:gd name="T59" fmla="*/ 2147483647 h 246"/>
                <a:gd name="T60" fmla="*/ 2147483647 w 144"/>
                <a:gd name="T61" fmla="*/ 2147483647 h 246"/>
                <a:gd name="T62" fmla="*/ 2147483647 w 144"/>
                <a:gd name="T63" fmla="*/ 2147483647 h 246"/>
                <a:gd name="T64" fmla="*/ 2147483647 w 144"/>
                <a:gd name="T65" fmla="*/ 2147483647 h 246"/>
                <a:gd name="T66" fmla="*/ 2147483647 w 144"/>
                <a:gd name="T67" fmla="*/ 2147483647 h 246"/>
                <a:gd name="T68" fmla="*/ 2147483647 w 144"/>
                <a:gd name="T69" fmla="*/ 2147483647 h 246"/>
                <a:gd name="T70" fmla="*/ 2147483647 w 144"/>
                <a:gd name="T71" fmla="*/ 2147483647 h 246"/>
                <a:gd name="T72" fmla="*/ 2147483647 w 144"/>
                <a:gd name="T73" fmla="*/ 2147483647 h 246"/>
                <a:gd name="T74" fmla="*/ 2147483647 w 144"/>
                <a:gd name="T75" fmla="*/ 2147483647 h 246"/>
                <a:gd name="T76" fmla="*/ 2147483647 w 144"/>
                <a:gd name="T77" fmla="*/ 2147483647 h 246"/>
                <a:gd name="T78" fmla="*/ 2147483647 w 144"/>
                <a:gd name="T79" fmla="*/ 2147483647 h 246"/>
                <a:gd name="T80" fmla="*/ 2147483647 w 144"/>
                <a:gd name="T81" fmla="*/ 2147483647 h 246"/>
                <a:gd name="T82" fmla="*/ 2147483647 w 144"/>
                <a:gd name="T83" fmla="*/ 2147483647 h 246"/>
                <a:gd name="T84" fmla="*/ 2147483647 w 144"/>
                <a:gd name="T85" fmla="*/ 2147483647 h 246"/>
                <a:gd name="T86" fmla="*/ 2147483647 w 144"/>
                <a:gd name="T87" fmla="*/ 2147483647 h 246"/>
                <a:gd name="T88" fmla="*/ 2147483647 w 144"/>
                <a:gd name="T89" fmla="*/ 2147483647 h 24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144"/>
                <a:gd name="T136" fmla="*/ 0 h 246"/>
                <a:gd name="T137" fmla="*/ 144 w 144"/>
                <a:gd name="T138" fmla="*/ 246 h 24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144" h="246">
                  <a:moveTo>
                    <a:pt x="96" y="210"/>
                  </a:moveTo>
                  <a:lnTo>
                    <a:pt x="96" y="204"/>
                  </a:lnTo>
                  <a:lnTo>
                    <a:pt x="108" y="204"/>
                  </a:lnTo>
                  <a:lnTo>
                    <a:pt x="120" y="198"/>
                  </a:lnTo>
                  <a:lnTo>
                    <a:pt x="120" y="174"/>
                  </a:lnTo>
                  <a:lnTo>
                    <a:pt x="138" y="174"/>
                  </a:lnTo>
                  <a:lnTo>
                    <a:pt x="144" y="168"/>
                  </a:lnTo>
                  <a:lnTo>
                    <a:pt x="144" y="138"/>
                  </a:lnTo>
                  <a:lnTo>
                    <a:pt x="120" y="144"/>
                  </a:lnTo>
                  <a:lnTo>
                    <a:pt x="120" y="126"/>
                  </a:lnTo>
                  <a:lnTo>
                    <a:pt x="114" y="126"/>
                  </a:lnTo>
                  <a:lnTo>
                    <a:pt x="108" y="120"/>
                  </a:lnTo>
                  <a:lnTo>
                    <a:pt x="108" y="96"/>
                  </a:lnTo>
                  <a:lnTo>
                    <a:pt x="102" y="84"/>
                  </a:lnTo>
                  <a:lnTo>
                    <a:pt x="102" y="42"/>
                  </a:lnTo>
                  <a:lnTo>
                    <a:pt x="96" y="24"/>
                  </a:lnTo>
                  <a:lnTo>
                    <a:pt x="84" y="24"/>
                  </a:lnTo>
                  <a:lnTo>
                    <a:pt x="72" y="6"/>
                  </a:lnTo>
                  <a:lnTo>
                    <a:pt x="66" y="12"/>
                  </a:lnTo>
                  <a:lnTo>
                    <a:pt x="36" y="0"/>
                  </a:lnTo>
                  <a:lnTo>
                    <a:pt x="36" y="18"/>
                  </a:lnTo>
                  <a:lnTo>
                    <a:pt x="24" y="24"/>
                  </a:lnTo>
                  <a:lnTo>
                    <a:pt x="0" y="24"/>
                  </a:lnTo>
                  <a:lnTo>
                    <a:pt x="18" y="36"/>
                  </a:lnTo>
                  <a:lnTo>
                    <a:pt x="24" y="30"/>
                  </a:lnTo>
                  <a:lnTo>
                    <a:pt x="30" y="48"/>
                  </a:lnTo>
                  <a:lnTo>
                    <a:pt x="18" y="60"/>
                  </a:lnTo>
                  <a:lnTo>
                    <a:pt x="24" y="66"/>
                  </a:lnTo>
                  <a:lnTo>
                    <a:pt x="48" y="66"/>
                  </a:lnTo>
                  <a:lnTo>
                    <a:pt x="48" y="84"/>
                  </a:lnTo>
                  <a:lnTo>
                    <a:pt x="42" y="96"/>
                  </a:lnTo>
                  <a:lnTo>
                    <a:pt x="42" y="114"/>
                  </a:lnTo>
                  <a:lnTo>
                    <a:pt x="36" y="132"/>
                  </a:lnTo>
                  <a:lnTo>
                    <a:pt x="36" y="156"/>
                  </a:lnTo>
                  <a:lnTo>
                    <a:pt x="24" y="180"/>
                  </a:lnTo>
                  <a:lnTo>
                    <a:pt x="24" y="186"/>
                  </a:lnTo>
                  <a:lnTo>
                    <a:pt x="42" y="204"/>
                  </a:lnTo>
                  <a:lnTo>
                    <a:pt x="54" y="210"/>
                  </a:lnTo>
                  <a:lnTo>
                    <a:pt x="60" y="216"/>
                  </a:lnTo>
                  <a:lnTo>
                    <a:pt x="60" y="234"/>
                  </a:lnTo>
                  <a:lnTo>
                    <a:pt x="66" y="240"/>
                  </a:lnTo>
                  <a:lnTo>
                    <a:pt x="84" y="240"/>
                  </a:lnTo>
                  <a:lnTo>
                    <a:pt x="90" y="246"/>
                  </a:lnTo>
                  <a:lnTo>
                    <a:pt x="96" y="246"/>
                  </a:lnTo>
                  <a:lnTo>
                    <a:pt x="96" y="210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grpSp>
          <p:nvGrpSpPr>
            <p:cNvPr id="117" name="Group 340">
              <a:extLst>
                <a:ext uri="{FF2B5EF4-FFF2-40B4-BE49-F238E27FC236}">
                  <a16:creationId xmlns:a16="http://schemas.microsoft.com/office/drawing/2014/main" id="{94A19E47-3D4D-4669-B479-CC8F9A6F2AB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110289" y="2854281"/>
              <a:ext cx="122302" cy="152341"/>
              <a:chOff x="2184" y="1242"/>
              <a:chExt cx="257" cy="316"/>
            </a:xfrm>
            <a:solidFill>
              <a:srgbClr val="24771B"/>
            </a:solidFill>
          </p:grpSpPr>
          <p:sp>
            <p:nvSpPr>
              <p:cNvPr id="118" name="Freeform 341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2F08135E-1FC5-4686-825A-C89CE4D08CBC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184" y="1242"/>
                <a:ext cx="257" cy="282"/>
              </a:xfrm>
              <a:custGeom>
                <a:avLst/>
                <a:gdLst/>
                <a:ahLst/>
                <a:cxnLst>
                  <a:cxn ang="0">
                    <a:pos x="464" y="374"/>
                  </a:cxn>
                  <a:cxn ang="0">
                    <a:pos x="453" y="310"/>
                  </a:cxn>
                  <a:cxn ang="0">
                    <a:pos x="453" y="235"/>
                  </a:cxn>
                  <a:cxn ang="0">
                    <a:pos x="378" y="224"/>
                  </a:cxn>
                  <a:cxn ang="0">
                    <a:pos x="302" y="171"/>
                  </a:cxn>
                  <a:cxn ang="0">
                    <a:pos x="291" y="118"/>
                  </a:cxn>
                  <a:cxn ang="0">
                    <a:pos x="259" y="128"/>
                  </a:cxn>
                  <a:cxn ang="0">
                    <a:pos x="216" y="53"/>
                  </a:cxn>
                  <a:cxn ang="0">
                    <a:pos x="87" y="0"/>
                  </a:cxn>
                  <a:cxn ang="0">
                    <a:pos x="0" y="43"/>
                  </a:cxn>
                  <a:cxn ang="0">
                    <a:pos x="32" y="96"/>
                  </a:cxn>
                  <a:cxn ang="0">
                    <a:pos x="65" y="139"/>
                  </a:cxn>
                  <a:cxn ang="0">
                    <a:pos x="54" y="150"/>
                  </a:cxn>
                  <a:cxn ang="0">
                    <a:pos x="32" y="181"/>
                  </a:cxn>
                  <a:cxn ang="0">
                    <a:pos x="32" y="192"/>
                  </a:cxn>
                  <a:cxn ang="0">
                    <a:pos x="76" y="203"/>
                  </a:cxn>
                  <a:cxn ang="0">
                    <a:pos x="87" y="267"/>
                  </a:cxn>
                  <a:cxn ang="0">
                    <a:pos x="65" y="310"/>
                  </a:cxn>
                  <a:cxn ang="0">
                    <a:pos x="98" y="363"/>
                  </a:cxn>
                  <a:cxn ang="0">
                    <a:pos x="119" y="395"/>
                  </a:cxn>
                  <a:cxn ang="0">
                    <a:pos x="157" y="442"/>
                  </a:cxn>
                  <a:cxn ang="0">
                    <a:pos x="173" y="438"/>
                  </a:cxn>
                  <a:cxn ang="0">
                    <a:pos x="180" y="444"/>
                  </a:cxn>
                  <a:cxn ang="0">
                    <a:pos x="230" y="446"/>
                  </a:cxn>
                  <a:cxn ang="0">
                    <a:pos x="237" y="431"/>
                  </a:cxn>
                  <a:cxn ang="0">
                    <a:pos x="258" y="416"/>
                  </a:cxn>
                  <a:cxn ang="0">
                    <a:pos x="266" y="418"/>
                  </a:cxn>
                  <a:cxn ang="0">
                    <a:pos x="268" y="407"/>
                  </a:cxn>
                  <a:cxn ang="0">
                    <a:pos x="267" y="399"/>
                  </a:cxn>
                  <a:cxn ang="0">
                    <a:pos x="254" y="388"/>
                  </a:cxn>
                  <a:cxn ang="0">
                    <a:pos x="262" y="387"/>
                  </a:cxn>
                  <a:cxn ang="0">
                    <a:pos x="279" y="380"/>
                  </a:cxn>
                  <a:cxn ang="0">
                    <a:pos x="288" y="372"/>
                  </a:cxn>
                  <a:cxn ang="0">
                    <a:pos x="298" y="389"/>
                  </a:cxn>
                  <a:cxn ang="0">
                    <a:pos x="292" y="399"/>
                  </a:cxn>
                  <a:cxn ang="0">
                    <a:pos x="309" y="402"/>
                  </a:cxn>
                  <a:cxn ang="0">
                    <a:pos x="321" y="404"/>
                  </a:cxn>
                  <a:cxn ang="0">
                    <a:pos x="326" y="408"/>
                  </a:cxn>
                  <a:cxn ang="0">
                    <a:pos x="328" y="433"/>
                  </a:cxn>
                  <a:cxn ang="0">
                    <a:pos x="334" y="429"/>
                  </a:cxn>
                  <a:cxn ang="0">
                    <a:pos x="335" y="448"/>
                  </a:cxn>
                  <a:cxn ang="0">
                    <a:pos x="348" y="452"/>
                  </a:cxn>
                  <a:cxn ang="0">
                    <a:pos x="356" y="467"/>
                  </a:cxn>
                  <a:cxn ang="0">
                    <a:pos x="354" y="478"/>
                  </a:cxn>
                  <a:cxn ang="0">
                    <a:pos x="356" y="482"/>
                  </a:cxn>
                  <a:cxn ang="0">
                    <a:pos x="369" y="485"/>
                  </a:cxn>
                  <a:cxn ang="0">
                    <a:pos x="381" y="492"/>
                  </a:cxn>
                  <a:cxn ang="0">
                    <a:pos x="390" y="496"/>
                  </a:cxn>
                  <a:cxn ang="0">
                    <a:pos x="399" y="501"/>
                  </a:cxn>
                  <a:cxn ang="0">
                    <a:pos x="392" y="513"/>
                  </a:cxn>
                  <a:cxn ang="0">
                    <a:pos x="384" y="528"/>
                  </a:cxn>
                  <a:cxn ang="0">
                    <a:pos x="376" y="542"/>
                  </a:cxn>
                  <a:cxn ang="0">
                    <a:pos x="453" y="492"/>
                  </a:cxn>
                  <a:cxn ang="0">
                    <a:pos x="486" y="470"/>
                  </a:cxn>
                  <a:cxn ang="0">
                    <a:pos x="486" y="406"/>
                  </a:cxn>
                </a:cxnLst>
                <a:rect l="0" t="0" r="r" b="b"/>
                <a:pathLst>
                  <a:path w="496" h="542">
                    <a:moveTo>
                      <a:pt x="486" y="406"/>
                    </a:moveTo>
                    <a:cubicBezTo>
                      <a:pt x="453" y="395"/>
                      <a:pt x="453" y="395"/>
                      <a:pt x="453" y="395"/>
                    </a:cubicBezTo>
                    <a:cubicBezTo>
                      <a:pt x="464" y="374"/>
                      <a:pt x="464" y="374"/>
                      <a:pt x="464" y="374"/>
                    </a:cubicBezTo>
                    <a:cubicBezTo>
                      <a:pt x="432" y="363"/>
                      <a:pt x="432" y="363"/>
                      <a:pt x="432" y="363"/>
                    </a:cubicBezTo>
                    <a:cubicBezTo>
                      <a:pt x="432" y="331"/>
                      <a:pt x="432" y="331"/>
                      <a:pt x="432" y="331"/>
                    </a:cubicBezTo>
                    <a:cubicBezTo>
                      <a:pt x="453" y="310"/>
                      <a:pt x="453" y="310"/>
                      <a:pt x="453" y="310"/>
                    </a:cubicBezTo>
                    <a:cubicBezTo>
                      <a:pt x="453" y="267"/>
                      <a:pt x="453" y="267"/>
                      <a:pt x="453" y="267"/>
                    </a:cubicBezTo>
                    <a:cubicBezTo>
                      <a:pt x="442" y="256"/>
                      <a:pt x="442" y="256"/>
                      <a:pt x="442" y="256"/>
                    </a:cubicBezTo>
                    <a:cubicBezTo>
                      <a:pt x="453" y="235"/>
                      <a:pt x="453" y="235"/>
                      <a:pt x="453" y="235"/>
                    </a:cubicBezTo>
                    <a:cubicBezTo>
                      <a:pt x="464" y="224"/>
                      <a:pt x="464" y="224"/>
                      <a:pt x="464" y="224"/>
                    </a:cubicBezTo>
                    <a:cubicBezTo>
                      <a:pt x="421" y="213"/>
                      <a:pt x="421" y="213"/>
                      <a:pt x="421" y="213"/>
                    </a:cubicBezTo>
                    <a:cubicBezTo>
                      <a:pt x="378" y="224"/>
                      <a:pt x="378" y="224"/>
                      <a:pt x="378" y="224"/>
                    </a:cubicBezTo>
                    <a:cubicBezTo>
                      <a:pt x="367" y="213"/>
                      <a:pt x="367" y="213"/>
                      <a:pt x="367" y="213"/>
                    </a:cubicBezTo>
                    <a:cubicBezTo>
                      <a:pt x="324" y="203"/>
                      <a:pt x="324" y="203"/>
                      <a:pt x="324" y="203"/>
                    </a:cubicBezTo>
                    <a:cubicBezTo>
                      <a:pt x="302" y="171"/>
                      <a:pt x="302" y="171"/>
                      <a:pt x="302" y="171"/>
                    </a:cubicBezTo>
                    <a:cubicBezTo>
                      <a:pt x="313" y="160"/>
                      <a:pt x="313" y="160"/>
                      <a:pt x="313" y="160"/>
                    </a:cubicBezTo>
                    <a:cubicBezTo>
                      <a:pt x="313" y="128"/>
                      <a:pt x="313" y="128"/>
                      <a:pt x="313" y="128"/>
                    </a:cubicBezTo>
                    <a:cubicBezTo>
                      <a:pt x="291" y="118"/>
                      <a:pt x="291" y="118"/>
                      <a:pt x="291" y="118"/>
                    </a:cubicBezTo>
                    <a:cubicBezTo>
                      <a:pt x="280" y="118"/>
                      <a:pt x="280" y="118"/>
                      <a:pt x="280" y="118"/>
                    </a:cubicBezTo>
                    <a:cubicBezTo>
                      <a:pt x="270" y="128"/>
                      <a:pt x="270" y="128"/>
                      <a:pt x="270" y="128"/>
                    </a:cubicBezTo>
                    <a:cubicBezTo>
                      <a:pt x="259" y="128"/>
                      <a:pt x="259" y="128"/>
                      <a:pt x="259" y="128"/>
                    </a:cubicBezTo>
                    <a:cubicBezTo>
                      <a:pt x="249" y="118"/>
                      <a:pt x="249" y="118"/>
                      <a:pt x="249" y="118"/>
                    </a:cubicBezTo>
                    <a:cubicBezTo>
                      <a:pt x="227" y="53"/>
                      <a:pt x="227" y="53"/>
                      <a:pt x="227" y="53"/>
                    </a:cubicBezTo>
                    <a:cubicBezTo>
                      <a:pt x="216" y="53"/>
                      <a:pt x="216" y="53"/>
                      <a:pt x="216" y="53"/>
                    </a:cubicBezTo>
                    <a:cubicBezTo>
                      <a:pt x="173" y="21"/>
                      <a:pt x="173" y="21"/>
                      <a:pt x="173" y="21"/>
                    </a:cubicBezTo>
                    <a:cubicBezTo>
                      <a:pt x="129" y="0"/>
                      <a:pt x="129" y="0"/>
                      <a:pt x="129" y="0"/>
                    </a:cubicBezTo>
                    <a:cubicBezTo>
                      <a:pt x="87" y="0"/>
                      <a:pt x="87" y="0"/>
                      <a:pt x="87" y="0"/>
                    </a:cubicBezTo>
                    <a:cubicBezTo>
                      <a:pt x="54" y="32"/>
                      <a:pt x="54" y="32"/>
                      <a:pt x="54" y="32"/>
                    </a:cubicBezTo>
                    <a:cubicBezTo>
                      <a:pt x="11" y="32"/>
                      <a:pt x="11" y="32"/>
                      <a:pt x="11" y="32"/>
                    </a:cubicBezTo>
                    <a:cubicBezTo>
                      <a:pt x="0" y="43"/>
                      <a:pt x="0" y="43"/>
                      <a:pt x="0" y="43"/>
                    </a:cubicBezTo>
                    <a:cubicBezTo>
                      <a:pt x="11" y="43"/>
                      <a:pt x="11" y="43"/>
                      <a:pt x="11" y="43"/>
                    </a:cubicBezTo>
                    <a:cubicBezTo>
                      <a:pt x="22" y="96"/>
                      <a:pt x="22" y="96"/>
                      <a:pt x="22" y="96"/>
                    </a:cubicBezTo>
                    <a:cubicBezTo>
                      <a:pt x="32" y="96"/>
                      <a:pt x="32" y="96"/>
                      <a:pt x="32" y="96"/>
                    </a:cubicBezTo>
                    <a:cubicBezTo>
                      <a:pt x="22" y="128"/>
                      <a:pt x="22" y="128"/>
                      <a:pt x="22" y="128"/>
                    </a:cubicBezTo>
                    <a:cubicBezTo>
                      <a:pt x="43" y="128"/>
                      <a:pt x="43" y="128"/>
                      <a:pt x="43" y="128"/>
                    </a:cubicBezTo>
                    <a:cubicBezTo>
                      <a:pt x="65" y="139"/>
                      <a:pt x="65" y="139"/>
                      <a:pt x="65" y="139"/>
                    </a:cubicBezTo>
                    <a:cubicBezTo>
                      <a:pt x="76" y="139"/>
                      <a:pt x="76" y="139"/>
                      <a:pt x="76" y="139"/>
                    </a:cubicBezTo>
                    <a:cubicBezTo>
                      <a:pt x="65" y="150"/>
                      <a:pt x="65" y="150"/>
                      <a:pt x="65" y="150"/>
                    </a:cubicBezTo>
                    <a:cubicBezTo>
                      <a:pt x="54" y="150"/>
                      <a:pt x="54" y="150"/>
                      <a:pt x="54" y="150"/>
                    </a:cubicBezTo>
                    <a:cubicBezTo>
                      <a:pt x="43" y="160"/>
                      <a:pt x="43" y="160"/>
                      <a:pt x="43" y="160"/>
                    </a:cubicBezTo>
                    <a:cubicBezTo>
                      <a:pt x="32" y="160"/>
                      <a:pt x="32" y="160"/>
                      <a:pt x="32" y="160"/>
                    </a:cubicBezTo>
                    <a:cubicBezTo>
                      <a:pt x="32" y="181"/>
                      <a:pt x="32" y="181"/>
                      <a:pt x="32" y="181"/>
                    </a:cubicBezTo>
                    <a:cubicBezTo>
                      <a:pt x="22" y="181"/>
                      <a:pt x="22" y="181"/>
                      <a:pt x="22" y="181"/>
                    </a:cubicBezTo>
                    <a:cubicBezTo>
                      <a:pt x="22" y="192"/>
                      <a:pt x="22" y="192"/>
                      <a:pt x="22" y="192"/>
                    </a:cubicBezTo>
                    <a:cubicBezTo>
                      <a:pt x="32" y="192"/>
                      <a:pt x="32" y="192"/>
                      <a:pt x="32" y="192"/>
                    </a:cubicBezTo>
                    <a:cubicBezTo>
                      <a:pt x="54" y="181"/>
                      <a:pt x="54" y="181"/>
                      <a:pt x="54" y="181"/>
                    </a:cubicBezTo>
                    <a:cubicBezTo>
                      <a:pt x="76" y="181"/>
                      <a:pt x="76" y="181"/>
                      <a:pt x="76" y="181"/>
                    </a:cubicBezTo>
                    <a:cubicBezTo>
                      <a:pt x="76" y="203"/>
                      <a:pt x="76" y="203"/>
                      <a:pt x="76" y="203"/>
                    </a:cubicBezTo>
                    <a:cubicBezTo>
                      <a:pt x="43" y="235"/>
                      <a:pt x="43" y="235"/>
                      <a:pt x="43" y="235"/>
                    </a:cubicBezTo>
                    <a:cubicBezTo>
                      <a:pt x="43" y="267"/>
                      <a:pt x="43" y="267"/>
                      <a:pt x="43" y="267"/>
                    </a:cubicBezTo>
                    <a:cubicBezTo>
                      <a:pt x="87" y="267"/>
                      <a:pt x="87" y="267"/>
                      <a:pt x="87" y="267"/>
                    </a:cubicBezTo>
                    <a:cubicBezTo>
                      <a:pt x="98" y="278"/>
                      <a:pt x="98" y="278"/>
                      <a:pt x="98" y="278"/>
                    </a:cubicBezTo>
                    <a:cubicBezTo>
                      <a:pt x="108" y="299"/>
                      <a:pt x="108" y="299"/>
                      <a:pt x="108" y="299"/>
                    </a:cubicBezTo>
                    <a:cubicBezTo>
                      <a:pt x="65" y="310"/>
                      <a:pt x="65" y="310"/>
                      <a:pt x="65" y="310"/>
                    </a:cubicBezTo>
                    <a:cubicBezTo>
                      <a:pt x="87" y="331"/>
                      <a:pt x="87" y="331"/>
                      <a:pt x="87" y="331"/>
                    </a:cubicBezTo>
                    <a:cubicBezTo>
                      <a:pt x="98" y="353"/>
                      <a:pt x="98" y="353"/>
                      <a:pt x="98" y="353"/>
                    </a:cubicBezTo>
                    <a:cubicBezTo>
                      <a:pt x="98" y="363"/>
                      <a:pt x="98" y="363"/>
                      <a:pt x="98" y="363"/>
                    </a:cubicBezTo>
                    <a:cubicBezTo>
                      <a:pt x="87" y="363"/>
                      <a:pt x="87" y="363"/>
                      <a:pt x="87" y="363"/>
                    </a:cubicBezTo>
                    <a:cubicBezTo>
                      <a:pt x="87" y="374"/>
                      <a:pt x="87" y="374"/>
                      <a:pt x="87" y="374"/>
                    </a:cubicBezTo>
                    <a:cubicBezTo>
                      <a:pt x="119" y="395"/>
                      <a:pt x="119" y="395"/>
                      <a:pt x="119" y="395"/>
                    </a:cubicBezTo>
                    <a:cubicBezTo>
                      <a:pt x="140" y="417"/>
                      <a:pt x="140" y="417"/>
                      <a:pt x="140" y="417"/>
                    </a:cubicBezTo>
                    <a:cubicBezTo>
                      <a:pt x="157" y="442"/>
                      <a:pt x="157" y="442"/>
                      <a:pt x="157" y="442"/>
                    </a:cubicBezTo>
                    <a:cubicBezTo>
                      <a:pt x="157" y="442"/>
                      <a:pt x="157" y="442"/>
                      <a:pt x="157" y="442"/>
                    </a:cubicBezTo>
                    <a:cubicBezTo>
                      <a:pt x="159" y="442"/>
                      <a:pt x="161" y="443"/>
                      <a:pt x="166" y="444"/>
                    </a:cubicBezTo>
                    <a:cubicBezTo>
                      <a:pt x="166" y="444"/>
                      <a:pt x="166" y="444"/>
                      <a:pt x="167" y="444"/>
                    </a:cubicBezTo>
                    <a:cubicBezTo>
                      <a:pt x="173" y="438"/>
                      <a:pt x="173" y="438"/>
                      <a:pt x="173" y="438"/>
                    </a:cubicBezTo>
                    <a:cubicBezTo>
                      <a:pt x="173" y="447"/>
                      <a:pt x="173" y="447"/>
                      <a:pt x="173" y="447"/>
                    </a:cubicBezTo>
                    <a:cubicBezTo>
                      <a:pt x="174" y="448"/>
                      <a:pt x="175" y="448"/>
                      <a:pt x="176" y="449"/>
                    </a:cubicBezTo>
                    <a:cubicBezTo>
                      <a:pt x="176" y="449"/>
                      <a:pt x="176" y="449"/>
                      <a:pt x="180" y="444"/>
                    </a:cubicBezTo>
                    <a:cubicBezTo>
                      <a:pt x="180" y="444"/>
                      <a:pt x="180" y="444"/>
                      <a:pt x="199" y="447"/>
                    </a:cubicBezTo>
                    <a:cubicBezTo>
                      <a:pt x="199" y="447"/>
                      <a:pt x="199" y="447"/>
                      <a:pt x="212" y="446"/>
                    </a:cubicBezTo>
                    <a:cubicBezTo>
                      <a:pt x="212" y="446"/>
                      <a:pt x="212" y="446"/>
                      <a:pt x="230" y="446"/>
                    </a:cubicBezTo>
                    <a:cubicBezTo>
                      <a:pt x="230" y="446"/>
                      <a:pt x="230" y="446"/>
                      <a:pt x="240" y="443"/>
                    </a:cubicBezTo>
                    <a:cubicBezTo>
                      <a:pt x="240" y="443"/>
                      <a:pt x="240" y="443"/>
                      <a:pt x="239" y="437"/>
                    </a:cubicBezTo>
                    <a:cubicBezTo>
                      <a:pt x="239" y="437"/>
                      <a:pt x="239" y="437"/>
                      <a:pt x="237" y="431"/>
                    </a:cubicBezTo>
                    <a:cubicBezTo>
                      <a:pt x="237" y="431"/>
                      <a:pt x="237" y="431"/>
                      <a:pt x="245" y="425"/>
                    </a:cubicBezTo>
                    <a:cubicBezTo>
                      <a:pt x="245" y="425"/>
                      <a:pt x="245" y="425"/>
                      <a:pt x="255" y="417"/>
                    </a:cubicBezTo>
                    <a:cubicBezTo>
                      <a:pt x="255" y="417"/>
                      <a:pt x="255" y="417"/>
                      <a:pt x="258" y="416"/>
                    </a:cubicBezTo>
                    <a:cubicBezTo>
                      <a:pt x="258" y="416"/>
                      <a:pt x="258" y="416"/>
                      <a:pt x="258" y="421"/>
                    </a:cubicBezTo>
                    <a:cubicBezTo>
                      <a:pt x="258" y="421"/>
                      <a:pt x="258" y="421"/>
                      <a:pt x="262" y="419"/>
                    </a:cubicBezTo>
                    <a:cubicBezTo>
                      <a:pt x="262" y="419"/>
                      <a:pt x="262" y="419"/>
                      <a:pt x="266" y="418"/>
                    </a:cubicBezTo>
                    <a:cubicBezTo>
                      <a:pt x="266" y="418"/>
                      <a:pt x="266" y="418"/>
                      <a:pt x="263" y="414"/>
                    </a:cubicBezTo>
                    <a:cubicBezTo>
                      <a:pt x="263" y="414"/>
                      <a:pt x="263" y="414"/>
                      <a:pt x="267" y="412"/>
                    </a:cubicBezTo>
                    <a:cubicBezTo>
                      <a:pt x="267" y="412"/>
                      <a:pt x="267" y="412"/>
                      <a:pt x="268" y="407"/>
                    </a:cubicBezTo>
                    <a:cubicBezTo>
                      <a:pt x="268" y="407"/>
                      <a:pt x="268" y="407"/>
                      <a:pt x="264" y="405"/>
                    </a:cubicBezTo>
                    <a:cubicBezTo>
                      <a:pt x="264" y="405"/>
                      <a:pt x="264" y="405"/>
                      <a:pt x="264" y="402"/>
                    </a:cubicBezTo>
                    <a:cubicBezTo>
                      <a:pt x="264" y="402"/>
                      <a:pt x="264" y="402"/>
                      <a:pt x="267" y="399"/>
                    </a:cubicBezTo>
                    <a:cubicBezTo>
                      <a:pt x="267" y="399"/>
                      <a:pt x="267" y="399"/>
                      <a:pt x="266" y="396"/>
                    </a:cubicBezTo>
                    <a:cubicBezTo>
                      <a:pt x="266" y="396"/>
                      <a:pt x="266" y="396"/>
                      <a:pt x="258" y="394"/>
                    </a:cubicBezTo>
                    <a:cubicBezTo>
                      <a:pt x="258" y="394"/>
                      <a:pt x="258" y="394"/>
                      <a:pt x="254" y="388"/>
                    </a:cubicBezTo>
                    <a:cubicBezTo>
                      <a:pt x="254" y="388"/>
                      <a:pt x="254" y="388"/>
                      <a:pt x="256" y="385"/>
                    </a:cubicBezTo>
                    <a:cubicBezTo>
                      <a:pt x="256" y="385"/>
                      <a:pt x="256" y="385"/>
                      <a:pt x="259" y="389"/>
                    </a:cubicBezTo>
                    <a:cubicBezTo>
                      <a:pt x="259" y="389"/>
                      <a:pt x="259" y="389"/>
                      <a:pt x="262" y="387"/>
                    </a:cubicBezTo>
                    <a:cubicBezTo>
                      <a:pt x="262" y="387"/>
                      <a:pt x="262" y="387"/>
                      <a:pt x="267" y="388"/>
                    </a:cubicBezTo>
                    <a:cubicBezTo>
                      <a:pt x="267" y="388"/>
                      <a:pt x="267" y="388"/>
                      <a:pt x="271" y="385"/>
                    </a:cubicBezTo>
                    <a:cubicBezTo>
                      <a:pt x="271" y="385"/>
                      <a:pt x="271" y="385"/>
                      <a:pt x="279" y="380"/>
                    </a:cubicBezTo>
                    <a:cubicBezTo>
                      <a:pt x="279" y="380"/>
                      <a:pt x="279" y="380"/>
                      <a:pt x="282" y="378"/>
                    </a:cubicBezTo>
                    <a:cubicBezTo>
                      <a:pt x="282" y="378"/>
                      <a:pt x="282" y="378"/>
                      <a:pt x="283" y="374"/>
                    </a:cubicBezTo>
                    <a:cubicBezTo>
                      <a:pt x="283" y="374"/>
                      <a:pt x="283" y="374"/>
                      <a:pt x="288" y="372"/>
                    </a:cubicBezTo>
                    <a:cubicBezTo>
                      <a:pt x="288" y="372"/>
                      <a:pt x="288" y="372"/>
                      <a:pt x="293" y="377"/>
                    </a:cubicBezTo>
                    <a:cubicBezTo>
                      <a:pt x="293" y="377"/>
                      <a:pt x="293" y="377"/>
                      <a:pt x="297" y="384"/>
                    </a:cubicBezTo>
                    <a:cubicBezTo>
                      <a:pt x="297" y="384"/>
                      <a:pt x="297" y="384"/>
                      <a:pt x="298" y="389"/>
                    </a:cubicBezTo>
                    <a:cubicBezTo>
                      <a:pt x="298" y="389"/>
                      <a:pt x="298" y="389"/>
                      <a:pt x="298" y="392"/>
                    </a:cubicBezTo>
                    <a:cubicBezTo>
                      <a:pt x="298" y="392"/>
                      <a:pt x="298" y="392"/>
                      <a:pt x="291" y="396"/>
                    </a:cubicBezTo>
                    <a:cubicBezTo>
                      <a:pt x="291" y="396"/>
                      <a:pt x="291" y="396"/>
                      <a:pt x="292" y="399"/>
                    </a:cubicBezTo>
                    <a:cubicBezTo>
                      <a:pt x="292" y="399"/>
                      <a:pt x="292" y="399"/>
                      <a:pt x="299" y="400"/>
                    </a:cubicBezTo>
                    <a:cubicBezTo>
                      <a:pt x="299" y="400"/>
                      <a:pt x="299" y="400"/>
                      <a:pt x="303" y="404"/>
                    </a:cubicBezTo>
                    <a:cubicBezTo>
                      <a:pt x="303" y="404"/>
                      <a:pt x="303" y="404"/>
                      <a:pt x="309" y="402"/>
                    </a:cubicBezTo>
                    <a:cubicBezTo>
                      <a:pt x="309" y="402"/>
                      <a:pt x="309" y="402"/>
                      <a:pt x="314" y="404"/>
                    </a:cubicBezTo>
                    <a:cubicBezTo>
                      <a:pt x="314" y="404"/>
                      <a:pt x="314" y="404"/>
                      <a:pt x="319" y="401"/>
                    </a:cubicBezTo>
                    <a:cubicBezTo>
                      <a:pt x="319" y="401"/>
                      <a:pt x="319" y="401"/>
                      <a:pt x="321" y="404"/>
                    </a:cubicBezTo>
                    <a:cubicBezTo>
                      <a:pt x="321" y="404"/>
                      <a:pt x="321" y="404"/>
                      <a:pt x="318" y="408"/>
                    </a:cubicBezTo>
                    <a:cubicBezTo>
                      <a:pt x="318" y="408"/>
                      <a:pt x="318" y="408"/>
                      <a:pt x="324" y="407"/>
                    </a:cubicBezTo>
                    <a:cubicBezTo>
                      <a:pt x="324" y="407"/>
                      <a:pt x="324" y="407"/>
                      <a:pt x="326" y="408"/>
                    </a:cubicBezTo>
                    <a:cubicBezTo>
                      <a:pt x="326" y="408"/>
                      <a:pt x="326" y="408"/>
                      <a:pt x="324" y="425"/>
                    </a:cubicBezTo>
                    <a:cubicBezTo>
                      <a:pt x="324" y="425"/>
                      <a:pt x="324" y="425"/>
                      <a:pt x="324" y="432"/>
                    </a:cubicBezTo>
                    <a:cubicBezTo>
                      <a:pt x="324" y="432"/>
                      <a:pt x="324" y="432"/>
                      <a:pt x="328" y="433"/>
                    </a:cubicBezTo>
                    <a:cubicBezTo>
                      <a:pt x="328" y="433"/>
                      <a:pt x="328" y="433"/>
                      <a:pt x="330" y="431"/>
                    </a:cubicBezTo>
                    <a:cubicBezTo>
                      <a:pt x="330" y="431"/>
                      <a:pt x="330" y="431"/>
                      <a:pt x="331" y="428"/>
                    </a:cubicBezTo>
                    <a:cubicBezTo>
                      <a:pt x="331" y="428"/>
                      <a:pt x="331" y="428"/>
                      <a:pt x="334" y="429"/>
                    </a:cubicBezTo>
                    <a:cubicBezTo>
                      <a:pt x="334" y="429"/>
                      <a:pt x="334" y="429"/>
                      <a:pt x="336" y="433"/>
                    </a:cubicBezTo>
                    <a:cubicBezTo>
                      <a:pt x="336" y="433"/>
                      <a:pt x="336" y="433"/>
                      <a:pt x="336" y="443"/>
                    </a:cubicBezTo>
                    <a:cubicBezTo>
                      <a:pt x="336" y="443"/>
                      <a:pt x="336" y="443"/>
                      <a:pt x="335" y="448"/>
                    </a:cubicBezTo>
                    <a:cubicBezTo>
                      <a:pt x="335" y="448"/>
                      <a:pt x="335" y="448"/>
                      <a:pt x="339" y="450"/>
                    </a:cubicBezTo>
                    <a:cubicBezTo>
                      <a:pt x="339" y="450"/>
                      <a:pt x="339" y="450"/>
                      <a:pt x="344" y="450"/>
                    </a:cubicBezTo>
                    <a:cubicBezTo>
                      <a:pt x="344" y="450"/>
                      <a:pt x="344" y="450"/>
                      <a:pt x="348" y="452"/>
                    </a:cubicBezTo>
                    <a:cubicBezTo>
                      <a:pt x="348" y="452"/>
                      <a:pt x="348" y="452"/>
                      <a:pt x="353" y="456"/>
                    </a:cubicBezTo>
                    <a:cubicBezTo>
                      <a:pt x="353" y="456"/>
                      <a:pt x="353" y="456"/>
                      <a:pt x="357" y="457"/>
                    </a:cubicBezTo>
                    <a:cubicBezTo>
                      <a:pt x="357" y="457"/>
                      <a:pt x="357" y="457"/>
                      <a:pt x="356" y="467"/>
                    </a:cubicBezTo>
                    <a:cubicBezTo>
                      <a:pt x="356" y="467"/>
                      <a:pt x="356" y="467"/>
                      <a:pt x="356" y="472"/>
                    </a:cubicBezTo>
                    <a:cubicBezTo>
                      <a:pt x="356" y="472"/>
                      <a:pt x="356" y="472"/>
                      <a:pt x="352" y="473"/>
                    </a:cubicBezTo>
                    <a:cubicBezTo>
                      <a:pt x="352" y="473"/>
                      <a:pt x="352" y="473"/>
                      <a:pt x="354" y="478"/>
                    </a:cubicBezTo>
                    <a:cubicBezTo>
                      <a:pt x="354" y="478"/>
                      <a:pt x="354" y="478"/>
                      <a:pt x="351" y="482"/>
                    </a:cubicBezTo>
                    <a:cubicBezTo>
                      <a:pt x="351" y="482"/>
                      <a:pt x="351" y="482"/>
                      <a:pt x="353" y="483"/>
                    </a:cubicBezTo>
                    <a:cubicBezTo>
                      <a:pt x="353" y="483"/>
                      <a:pt x="353" y="483"/>
                      <a:pt x="356" y="482"/>
                    </a:cubicBezTo>
                    <a:cubicBezTo>
                      <a:pt x="356" y="482"/>
                      <a:pt x="356" y="482"/>
                      <a:pt x="361" y="485"/>
                    </a:cubicBezTo>
                    <a:cubicBezTo>
                      <a:pt x="361" y="485"/>
                      <a:pt x="361" y="485"/>
                      <a:pt x="364" y="483"/>
                    </a:cubicBezTo>
                    <a:cubicBezTo>
                      <a:pt x="364" y="483"/>
                      <a:pt x="364" y="483"/>
                      <a:pt x="369" y="485"/>
                    </a:cubicBezTo>
                    <a:cubicBezTo>
                      <a:pt x="369" y="485"/>
                      <a:pt x="369" y="485"/>
                      <a:pt x="372" y="485"/>
                    </a:cubicBezTo>
                    <a:cubicBezTo>
                      <a:pt x="372" y="485"/>
                      <a:pt x="372" y="485"/>
                      <a:pt x="377" y="489"/>
                    </a:cubicBezTo>
                    <a:cubicBezTo>
                      <a:pt x="377" y="489"/>
                      <a:pt x="377" y="489"/>
                      <a:pt x="381" y="492"/>
                    </a:cubicBezTo>
                    <a:cubicBezTo>
                      <a:pt x="381" y="492"/>
                      <a:pt x="381" y="492"/>
                      <a:pt x="383" y="496"/>
                    </a:cubicBezTo>
                    <a:cubicBezTo>
                      <a:pt x="383" y="496"/>
                      <a:pt x="383" y="496"/>
                      <a:pt x="385" y="499"/>
                    </a:cubicBezTo>
                    <a:cubicBezTo>
                      <a:pt x="385" y="499"/>
                      <a:pt x="385" y="499"/>
                      <a:pt x="390" y="496"/>
                    </a:cubicBezTo>
                    <a:cubicBezTo>
                      <a:pt x="390" y="496"/>
                      <a:pt x="390" y="496"/>
                      <a:pt x="394" y="494"/>
                    </a:cubicBezTo>
                    <a:cubicBezTo>
                      <a:pt x="394" y="494"/>
                      <a:pt x="394" y="494"/>
                      <a:pt x="398" y="496"/>
                    </a:cubicBezTo>
                    <a:cubicBezTo>
                      <a:pt x="398" y="496"/>
                      <a:pt x="398" y="496"/>
                      <a:pt x="399" y="501"/>
                    </a:cubicBezTo>
                    <a:cubicBezTo>
                      <a:pt x="399" y="501"/>
                      <a:pt x="399" y="501"/>
                      <a:pt x="395" y="505"/>
                    </a:cubicBezTo>
                    <a:cubicBezTo>
                      <a:pt x="395" y="505"/>
                      <a:pt x="395" y="505"/>
                      <a:pt x="395" y="509"/>
                    </a:cubicBezTo>
                    <a:cubicBezTo>
                      <a:pt x="395" y="509"/>
                      <a:pt x="395" y="509"/>
                      <a:pt x="392" y="513"/>
                    </a:cubicBezTo>
                    <a:cubicBezTo>
                      <a:pt x="392" y="513"/>
                      <a:pt x="392" y="513"/>
                      <a:pt x="392" y="516"/>
                    </a:cubicBezTo>
                    <a:cubicBezTo>
                      <a:pt x="392" y="516"/>
                      <a:pt x="392" y="516"/>
                      <a:pt x="386" y="519"/>
                    </a:cubicBezTo>
                    <a:cubicBezTo>
                      <a:pt x="386" y="519"/>
                      <a:pt x="386" y="519"/>
                      <a:pt x="384" y="528"/>
                    </a:cubicBezTo>
                    <a:cubicBezTo>
                      <a:pt x="384" y="528"/>
                      <a:pt x="384" y="528"/>
                      <a:pt x="379" y="531"/>
                    </a:cubicBezTo>
                    <a:cubicBezTo>
                      <a:pt x="379" y="531"/>
                      <a:pt x="379" y="531"/>
                      <a:pt x="376" y="535"/>
                    </a:cubicBezTo>
                    <a:cubicBezTo>
                      <a:pt x="376" y="535"/>
                      <a:pt x="376" y="535"/>
                      <a:pt x="376" y="542"/>
                    </a:cubicBezTo>
                    <a:cubicBezTo>
                      <a:pt x="432" y="535"/>
                      <a:pt x="432" y="535"/>
                      <a:pt x="432" y="535"/>
                    </a:cubicBezTo>
                    <a:cubicBezTo>
                      <a:pt x="453" y="535"/>
                      <a:pt x="453" y="535"/>
                      <a:pt x="453" y="535"/>
                    </a:cubicBezTo>
                    <a:cubicBezTo>
                      <a:pt x="453" y="492"/>
                      <a:pt x="453" y="492"/>
                      <a:pt x="453" y="492"/>
                    </a:cubicBezTo>
                    <a:cubicBezTo>
                      <a:pt x="442" y="481"/>
                      <a:pt x="442" y="481"/>
                      <a:pt x="442" y="481"/>
                    </a:cubicBezTo>
                    <a:cubicBezTo>
                      <a:pt x="442" y="470"/>
                      <a:pt x="442" y="470"/>
                      <a:pt x="442" y="470"/>
                    </a:cubicBezTo>
                    <a:cubicBezTo>
                      <a:pt x="486" y="470"/>
                      <a:pt x="486" y="470"/>
                      <a:pt x="486" y="470"/>
                    </a:cubicBezTo>
                    <a:cubicBezTo>
                      <a:pt x="496" y="460"/>
                      <a:pt x="496" y="460"/>
                      <a:pt x="496" y="460"/>
                    </a:cubicBezTo>
                    <a:cubicBezTo>
                      <a:pt x="496" y="417"/>
                      <a:pt x="496" y="417"/>
                      <a:pt x="496" y="417"/>
                    </a:cubicBezTo>
                    <a:lnTo>
                      <a:pt x="486" y="406"/>
                    </a:lnTo>
                    <a:close/>
                  </a:path>
                </a:pathLst>
              </a:custGeom>
              <a:grp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en-US"/>
                </a:defPPr>
                <a:lvl1pPr marL="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464587" fontAlgn="auto">
                  <a:spcAft>
                    <a:spcPts val="0"/>
                  </a:spcAft>
                  <a:defRPr/>
                </a:pPr>
                <a:endParaRPr lang="en-GB" sz="475" kern="0">
                  <a:solidFill>
                    <a:srgbClr val="555555"/>
                  </a:solidFill>
                  <a:cs typeface="Calibri" pitchFamily="34" charset="0"/>
                </a:endParaRPr>
              </a:p>
            </p:txBody>
          </p:sp>
          <p:sp>
            <p:nvSpPr>
              <p:cNvPr id="119" name="Freeform 342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1C668BEC-84E7-45F7-A760-1FB62E110A45}"/>
                  </a:ext>
                </a:extLst>
              </p:cNvPr>
              <p:cNvSpPr>
                <a:spLocks noEditPoints="1"/>
              </p:cNvSpPr>
              <p:nvPr/>
            </p:nvSpPr>
            <p:spPr bwMode="gray">
              <a:xfrm>
                <a:off x="2268" y="1436"/>
                <a:ext cx="121" cy="122"/>
              </a:xfrm>
              <a:custGeom>
                <a:avLst/>
                <a:gdLst/>
                <a:ahLst/>
                <a:cxnLst>
                  <a:cxn ang="0">
                    <a:pos x="6" y="75"/>
                  </a:cxn>
                  <a:cxn ang="0">
                    <a:pos x="0" y="72"/>
                  </a:cxn>
                  <a:cxn ang="0">
                    <a:pos x="227" y="122"/>
                  </a:cxn>
                  <a:cxn ang="0">
                    <a:pos x="218" y="127"/>
                  </a:cxn>
                  <a:cxn ang="0">
                    <a:pos x="214" y="120"/>
                  </a:cxn>
                  <a:cxn ang="0">
                    <a:pos x="206" y="113"/>
                  </a:cxn>
                  <a:cxn ang="0">
                    <a:pos x="197" y="111"/>
                  </a:cxn>
                  <a:cxn ang="0">
                    <a:pos x="190" y="110"/>
                  </a:cxn>
                  <a:cxn ang="0">
                    <a:pos x="185" y="110"/>
                  </a:cxn>
                  <a:cxn ang="0">
                    <a:pos x="185" y="101"/>
                  </a:cxn>
                  <a:cxn ang="0">
                    <a:pos x="189" y="95"/>
                  </a:cxn>
                  <a:cxn ang="0">
                    <a:pos x="187" y="84"/>
                  </a:cxn>
                  <a:cxn ang="0">
                    <a:pos x="177" y="78"/>
                  </a:cxn>
                  <a:cxn ang="0">
                    <a:pos x="169" y="76"/>
                  </a:cxn>
                  <a:cxn ang="0">
                    <a:pos x="170" y="61"/>
                  </a:cxn>
                  <a:cxn ang="0">
                    <a:pos x="165" y="56"/>
                  </a:cxn>
                  <a:cxn ang="0">
                    <a:pos x="161" y="61"/>
                  </a:cxn>
                  <a:cxn ang="0">
                    <a:pos x="157" y="53"/>
                  </a:cxn>
                  <a:cxn ang="0">
                    <a:pos x="158" y="35"/>
                  </a:cxn>
                  <a:cxn ang="0">
                    <a:pos x="154" y="32"/>
                  </a:cxn>
                  <a:cxn ang="0">
                    <a:pos x="147" y="32"/>
                  </a:cxn>
                  <a:cxn ang="0">
                    <a:pos x="137" y="32"/>
                  </a:cxn>
                  <a:cxn ang="0">
                    <a:pos x="126" y="27"/>
                  </a:cxn>
                  <a:cxn ang="0">
                    <a:pos x="131" y="20"/>
                  </a:cxn>
                  <a:cxn ang="0">
                    <a:pos x="130" y="12"/>
                  </a:cxn>
                  <a:cxn ang="0">
                    <a:pos x="122" y="0"/>
                  </a:cxn>
                  <a:cxn ang="0">
                    <a:pos x="115" y="6"/>
                  </a:cxn>
                  <a:cxn ang="0">
                    <a:pos x="104" y="13"/>
                  </a:cxn>
                  <a:cxn ang="0">
                    <a:pos x="96" y="15"/>
                  </a:cxn>
                  <a:cxn ang="0">
                    <a:pos x="89" y="13"/>
                  </a:cxn>
                  <a:cxn ang="0">
                    <a:pos x="91" y="22"/>
                  </a:cxn>
                  <a:cxn ang="0">
                    <a:pos x="101" y="27"/>
                  </a:cxn>
                  <a:cxn ang="0">
                    <a:pos x="97" y="33"/>
                  </a:cxn>
                  <a:cxn ang="0">
                    <a:pos x="100" y="40"/>
                  </a:cxn>
                  <a:cxn ang="0">
                    <a:pos x="99" y="46"/>
                  </a:cxn>
                  <a:cxn ang="0">
                    <a:pos x="92" y="49"/>
                  </a:cxn>
                  <a:cxn ang="0">
                    <a:pos x="88" y="45"/>
                  </a:cxn>
                  <a:cxn ang="0">
                    <a:pos x="70" y="59"/>
                  </a:cxn>
                  <a:cxn ang="0">
                    <a:pos x="73" y="71"/>
                  </a:cxn>
                  <a:cxn ang="0">
                    <a:pos x="45" y="74"/>
                  </a:cxn>
                  <a:cxn ang="0">
                    <a:pos x="14" y="72"/>
                  </a:cxn>
                  <a:cxn ang="0">
                    <a:pos x="6" y="75"/>
                  </a:cxn>
                  <a:cxn ang="0">
                    <a:pos x="6" y="141"/>
                  </a:cxn>
                  <a:cxn ang="0">
                    <a:pos x="14" y="155"/>
                  </a:cxn>
                  <a:cxn ang="0">
                    <a:pos x="27" y="173"/>
                  </a:cxn>
                  <a:cxn ang="0">
                    <a:pos x="50" y="175"/>
                  </a:cxn>
                  <a:cxn ang="0">
                    <a:pos x="60" y="211"/>
                  </a:cxn>
                  <a:cxn ang="0">
                    <a:pos x="60" y="237"/>
                  </a:cxn>
                  <a:cxn ang="0">
                    <a:pos x="92" y="226"/>
                  </a:cxn>
                  <a:cxn ang="0">
                    <a:pos x="138" y="205"/>
                  </a:cxn>
                  <a:cxn ang="0">
                    <a:pos x="146" y="184"/>
                  </a:cxn>
                  <a:cxn ang="0">
                    <a:pos x="189" y="173"/>
                  </a:cxn>
                  <a:cxn ang="0">
                    <a:pos x="209" y="163"/>
                  </a:cxn>
                  <a:cxn ang="0">
                    <a:pos x="217" y="156"/>
                  </a:cxn>
                  <a:cxn ang="0">
                    <a:pos x="225" y="144"/>
                  </a:cxn>
                  <a:cxn ang="0">
                    <a:pos x="228" y="137"/>
                  </a:cxn>
                  <a:cxn ang="0">
                    <a:pos x="232" y="129"/>
                  </a:cxn>
                </a:cxnLst>
                <a:rect l="0" t="0" r="r" b="b"/>
                <a:pathLst>
                  <a:path w="232" h="237">
                    <a:moveTo>
                      <a:pt x="0" y="72"/>
                    </a:moveTo>
                    <a:cubicBezTo>
                      <a:pt x="1" y="72"/>
                      <a:pt x="2" y="73"/>
                      <a:pt x="6" y="75"/>
                    </a:cubicBezTo>
                    <a:cubicBezTo>
                      <a:pt x="6" y="66"/>
                      <a:pt x="6" y="66"/>
                      <a:pt x="6" y="66"/>
                    </a:cubicBezTo>
                    <a:lnTo>
                      <a:pt x="0" y="72"/>
                    </a:lnTo>
                    <a:close/>
                    <a:moveTo>
                      <a:pt x="231" y="124"/>
                    </a:moveTo>
                    <a:cubicBezTo>
                      <a:pt x="227" y="122"/>
                      <a:pt x="227" y="122"/>
                      <a:pt x="227" y="122"/>
                    </a:cubicBezTo>
                    <a:cubicBezTo>
                      <a:pt x="223" y="124"/>
                      <a:pt x="223" y="124"/>
                      <a:pt x="223" y="124"/>
                    </a:cubicBezTo>
                    <a:cubicBezTo>
                      <a:pt x="218" y="127"/>
                      <a:pt x="218" y="127"/>
                      <a:pt x="218" y="127"/>
                    </a:cubicBezTo>
                    <a:cubicBezTo>
                      <a:pt x="216" y="124"/>
                      <a:pt x="216" y="124"/>
                      <a:pt x="216" y="124"/>
                    </a:cubicBezTo>
                    <a:cubicBezTo>
                      <a:pt x="214" y="120"/>
                      <a:pt x="214" y="120"/>
                      <a:pt x="214" y="120"/>
                    </a:cubicBezTo>
                    <a:cubicBezTo>
                      <a:pt x="210" y="117"/>
                      <a:pt x="210" y="117"/>
                      <a:pt x="210" y="117"/>
                    </a:cubicBezTo>
                    <a:cubicBezTo>
                      <a:pt x="206" y="113"/>
                      <a:pt x="206" y="113"/>
                      <a:pt x="206" y="113"/>
                    </a:cubicBezTo>
                    <a:cubicBezTo>
                      <a:pt x="202" y="113"/>
                      <a:pt x="202" y="113"/>
                      <a:pt x="202" y="113"/>
                    </a:cubicBezTo>
                    <a:cubicBezTo>
                      <a:pt x="197" y="111"/>
                      <a:pt x="197" y="111"/>
                      <a:pt x="197" y="111"/>
                    </a:cubicBezTo>
                    <a:cubicBezTo>
                      <a:pt x="195" y="113"/>
                      <a:pt x="195" y="113"/>
                      <a:pt x="195" y="113"/>
                    </a:cubicBezTo>
                    <a:cubicBezTo>
                      <a:pt x="190" y="110"/>
                      <a:pt x="190" y="110"/>
                      <a:pt x="190" y="110"/>
                    </a:cubicBezTo>
                    <a:cubicBezTo>
                      <a:pt x="186" y="111"/>
                      <a:pt x="186" y="111"/>
                      <a:pt x="186" y="111"/>
                    </a:cubicBezTo>
                    <a:cubicBezTo>
                      <a:pt x="185" y="110"/>
                      <a:pt x="185" y="110"/>
                      <a:pt x="185" y="110"/>
                    </a:cubicBezTo>
                    <a:cubicBezTo>
                      <a:pt x="187" y="106"/>
                      <a:pt x="187" y="106"/>
                      <a:pt x="187" y="106"/>
                    </a:cubicBezTo>
                    <a:cubicBezTo>
                      <a:pt x="185" y="101"/>
                      <a:pt x="185" y="101"/>
                      <a:pt x="185" y="101"/>
                    </a:cubicBezTo>
                    <a:cubicBezTo>
                      <a:pt x="189" y="100"/>
                      <a:pt x="189" y="100"/>
                      <a:pt x="189" y="100"/>
                    </a:cubicBezTo>
                    <a:cubicBezTo>
                      <a:pt x="189" y="95"/>
                      <a:pt x="189" y="95"/>
                      <a:pt x="189" y="95"/>
                    </a:cubicBezTo>
                    <a:cubicBezTo>
                      <a:pt x="191" y="85"/>
                      <a:pt x="191" y="85"/>
                      <a:pt x="191" y="85"/>
                    </a:cubicBezTo>
                    <a:cubicBezTo>
                      <a:pt x="187" y="84"/>
                      <a:pt x="187" y="84"/>
                      <a:pt x="187" y="84"/>
                    </a:cubicBezTo>
                    <a:cubicBezTo>
                      <a:pt x="182" y="80"/>
                      <a:pt x="182" y="80"/>
                      <a:pt x="182" y="80"/>
                    </a:cubicBezTo>
                    <a:cubicBezTo>
                      <a:pt x="177" y="78"/>
                      <a:pt x="177" y="78"/>
                      <a:pt x="177" y="78"/>
                    </a:cubicBezTo>
                    <a:cubicBezTo>
                      <a:pt x="172" y="78"/>
                      <a:pt x="172" y="78"/>
                      <a:pt x="172" y="78"/>
                    </a:cubicBezTo>
                    <a:cubicBezTo>
                      <a:pt x="169" y="76"/>
                      <a:pt x="169" y="76"/>
                      <a:pt x="169" y="76"/>
                    </a:cubicBezTo>
                    <a:cubicBezTo>
                      <a:pt x="169" y="71"/>
                      <a:pt x="169" y="71"/>
                      <a:pt x="169" y="71"/>
                    </a:cubicBezTo>
                    <a:cubicBezTo>
                      <a:pt x="170" y="61"/>
                      <a:pt x="170" y="61"/>
                      <a:pt x="170" y="61"/>
                    </a:cubicBezTo>
                    <a:cubicBezTo>
                      <a:pt x="167" y="57"/>
                      <a:pt x="167" y="57"/>
                      <a:pt x="167" y="57"/>
                    </a:cubicBezTo>
                    <a:cubicBezTo>
                      <a:pt x="165" y="56"/>
                      <a:pt x="165" y="56"/>
                      <a:pt x="165" y="56"/>
                    </a:cubicBezTo>
                    <a:cubicBezTo>
                      <a:pt x="163" y="59"/>
                      <a:pt x="163" y="59"/>
                      <a:pt x="163" y="59"/>
                    </a:cubicBezTo>
                    <a:cubicBezTo>
                      <a:pt x="161" y="61"/>
                      <a:pt x="161" y="61"/>
                      <a:pt x="161" y="61"/>
                    </a:cubicBezTo>
                    <a:cubicBezTo>
                      <a:pt x="158" y="60"/>
                      <a:pt x="158" y="60"/>
                      <a:pt x="158" y="60"/>
                    </a:cubicBezTo>
                    <a:cubicBezTo>
                      <a:pt x="157" y="53"/>
                      <a:pt x="157" y="53"/>
                      <a:pt x="157" y="53"/>
                    </a:cubicBezTo>
                    <a:cubicBezTo>
                      <a:pt x="159" y="36"/>
                      <a:pt x="159" y="36"/>
                      <a:pt x="159" y="36"/>
                    </a:cubicBezTo>
                    <a:cubicBezTo>
                      <a:pt x="158" y="35"/>
                      <a:pt x="158" y="35"/>
                      <a:pt x="158" y="35"/>
                    </a:cubicBezTo>
                    <a:cubicBezTo>
                      <a:pt x="151" y="36"/>
                      <a:pt x="151" y="36"/>
                      <a:pt x="151" y="36"/>
                    </a:cubicBezTo>
                    <a:cubicBezTo>
                      <a:pt x="154" y="32"/>
                      <a:pt x="154" y="32"/>
                      <a:pt x="154" y="32"/>
                    </a:cubicBezTo>
                    <a:cubicBezTo>
                      <a:pt x="152" y="29"/>
                      <a:pt x="152" y="29"/>
                      <a:pt x="152" y="29"/>
                    </a:cubicBezTo>
                    <a:cubicBezTo>
                      <a:pt x="147" y="32"/>
                      <a:pt x="147" y="32"/>
                      <a:pt x="147" y="32"/>
                    </a:cubicBezTo>
                    <a:cubicBezTo>
                      <a:pt x="142" y="30"/>
                      <a:pt x="142" y="30"/>
                      <a:pt x="142" y="30"/>
                    </a:cubicBezTo>
                    <a:cubicBezTo>
                      <a:pt x="137" y="32"/>
                      <a:pt x="137" y="32"/>
                      <a:pt x="137" y="32"/>
                    </a:cubicBezTo>
                    <a:cubicBezTo>
                      <a:pt x="132" y="28"/>
                      <a:pt x="132" y="28"/>
                      <a:pt x="132" y="28"/>
                    </a:cubicBezTo>
                    <a:cubicBezTo>
                      <a:pt x="126" y="27"/>
                      <a:pt x="126" y="27"/>
                      <a:pt x="126" y="27"/>
                    </a:cubicBezTo>
                    <a:cubicBezTo>
                      <a:pt x="125" y="24"/>
                      <a:pt x="125" y="24"/>
                      <a:pt x="125" y="24"/>
                    </a:cubicBezTo>
                    <a:cubicBezTo>
                      <a:pt x="131" y="20"/>
                      <a:pt x="131" y="20"/>
                      <a:pt x="131" y="20"/>
                    </a:cubicBezTo>
                    <a:cubicBezTo>
                      <a:pt x="131" y="17"/>
                      <a:pt x="131" y="17"/>
                      <a:pt x="131" y="17"/>
                    </a:cubicBezTo>
                    <a:cubicBezTo>
                      <a:pt x="130" y="12"/>
                      <a:pt x="130" y="12"/>
                      <a:pt x="130" y="12"/>
                    </a:cubicBezTo>
                    <a:cubicBezTo>
                      <a:pt x="126" y="5"/>
                      <a:pt x="126" y="5"/>
                      <a:pt x="126" y="5"/>
                    </a:cubicBezTo>
                    <a:cubicBezTo>
                      <a:pt x="122" y="0"/>
                      <a:pt x="122" y="0"/>
                      <a:pt x="122" y="0"/>
                    </a:cubicBezTo>
                    <a:cubicBezTo>
                      <a:pt x="116" y="2"/>
                      <a:pt x="116" y="2"/>
                      <a:pt x="116" y="2"/>
                    </a:cubicBezTo>
                    <a:cubicBezTo>
                      <a:pt x="115" y="6"/>
                      <a:pt x="115" y="6"/>
                      <a:pt x="115" y="6"/>
                    </a:cubicBezTo>
                    <a:cubicBezTo>
                      <a:pt x="112" y="8"/>
                      <a:pt x="112" y="8"/>
                      <a:pt x="112" y="8"/>
                    </a:cubicBezTo>
                    <a:cubicBezTo>
                      <a:pt x="104" y="13"/>
                      <a:pt x="104" y="13"/>
                      <a:pt x="104" y="13"/>
                    </a:cubicBezTo>
                    <a:cubicBezTo>
                      <a:pt x="100" y="16"/>
                      <a:pt x="100" y="16"/>
                      <a:pt x="100" y="16"/>
                    </a:cubicBezTo>
                    <a:cubicBezTo>
                      <a:pt x="96" y="15"/>
                      <a:pt x="96" y="15"/>
                      <a:pt x="96" y="15"/>
                    </a:cubicBezTo>
                    <a:cubicBezTo>
                      <a:pt x="92" y="17"/>
                      <a:pt x="92" y="17"/>
                      <a:pt x="92" y="17"/>
                    </a:cubicBezTo>
                    <a:cubicBezTo>
                      <a:pt x="89" y="13"/>
                      <a:pt x="89" y="13"/>
                      <a:pt x="89" y="13"/>
                    </a:cubicBezTo>
                    <a:cubicBezTo>
                      <a:pt x="88" y="16"/>
                      <a:pt x="88" y="16"/>
                      <a:pt x="88" y="16"/>
                    </a:cubicBezTo>
                    <a:cubicBezTo>
                      <a:pt x="91" y="22"/>
                      <a:pt x="91" y="22"/>
                      <a:pt x="91" y="22"/>
                    </a:cubicBezTo>
                    <a:cubicBezTo>
                      <a:pt x="99" y="24"/>
                      <a:pt x="99" y="24"/>
                      <a:pt x="99" y="24"/>
                    </a:cubicBezTo>
                    <a:cubicBezTo>
                      <a:pt x="101" y="27"/>
                      <a:pt x="101" y="27"/>
                      <a:pt x="101" y="27"/>
                    </a:cubicBezTo>
                    <a:cubicBezTo>
                      <a:pt x="97" y="30"/>
                      <a:pt x="97" y="30"/>
                      <a:pt x="97" y="30"/>
                    </a:cubicBezTo>
                    <a:cubicBezTo>
                      <a:pt x="97" y="33"/>
                      <a:pt x="97" y="33"/>
                      <a:pt x="97" y="33"/>
                    </a:cubicBezTo>
                    <a:cubicBezTo>
                      <a:pt x="101" y="35"/>
                      <a:pt x="101" y="35"/>
                      <a:pt x="101" y="35"/>
                    </a:cubicBezTo>
                    <a:cubicBezTo>
                      <a:pt x="100" y="40"/>
                      <a:pt x="100" y="40"/>
                      <a:pt x="100" y="40"/>
                    </a:cubicBezTo>
                    <a:cubicBezTo>
                      <a:pt x="97" y="42"/>
                      <a:pt x="97" y="42"/>
                      <a:pt x="97" y="42"/>
                    </a:cubicBezTo>
                    <a:cubicBezTo>
                      <a:pt x="99" y="46"/>
                      <a:pt x="99" y="46"/>
                      <a:pt x="99" y="46"/>
                    </a:cubicBezTo>
                    <a:cubicBezTo>
                      <a:pt x="96" y="47"/>
                      <a:pt x="96" y="47"/>
                      <a:pt x="96" y="47"/>
                    </a:cubicBezTo>
                    <a:cubicBezTo>
                      <a:pt x="92" y="49"/>
                      <a:pt x="92" y="49"/>
                      <a:pt x="92" y="49"/>
                    </a:cubicBezTo>
                    <a:cubicBezTo>
                      <a:pt x="91" y="44"/>
                      <a:pt x="91" y="44"/>
                      <a:pt x="91" y="44"/>
                    </a:cubicBezTo>
                    <a:cubicBezTo>
                      <a:pt x="88" y="45"/>
                      <a:pt x="88" y="45"/>
                      <a:pt x="88" y="45"/>
                    </a:cubicBezTo>
                    <a:cubicBezTo>
                      <a:pt x="78" y="53"/>
                      <a:pt x="78" y="53"/>
                      <a:pt x="78" y="53"/>
                    </a:cubicBezTo>
                    <a:cubicBezTo>
                      <a:pt x="70" y="59"/>
                      <a:pt x="70" y="59"/>
                      <a:pt x="70" y="59"/>
                    </a:cubicBezTo>
                    <a:cubicBezTo>
                      <a:pt x="72" y="65"/>
                      <a:pt x="72" y="65"/>
                      <a:pt x="72" y="65"/>
                    </a:cubicBezTo>
                    <a:cubicBezTo>
                      <a:pt x="73" y="71"/>
                      <a:pt x="73" y="71"/>
                      <a:pt x="73" y="71"/>
                    </a:cubicBezTo>
                    <a:cubicBezTo>
                      <a:pt x="63" y="74"/>
                      <a:pt x="63" y="74"/>
                      <a:pt x="63" y="74"/>
                    </a:cubicBezTo>
                    <a:cubicBezTo>
                      <a:pt x="45" y="74"/>
                      <a:pt x="45" y="74"/>
                      <a:pt x="45" y="74"/>
                    </a:cubicBezTo>
                    <a:cubicBezTo>
                      <a:pt x="32" y="75"/>
                      <a:pt x="32" y="75"/>
                      <a:pt x="32" y="75"/>
                    </a:cubicBezTo>
                    <a:cubicBezTo>
                      <a:pt x="14" y="72"/>
                      <a:pt x="14" y="72"/>
                      <a:pt x="14" y="72"/>
                    </a:cubicBezTo>
                    <a:cubicBezTo>
                      <a:pt x="9" y="77"/>
                      <a:pt x="9" y="77"/>
                      <a:pt x="9" y="77"/>
                    </a:cubicBezTo>
                    <a:cubicBezTo>
                      <a:pt x="8" y="76"/>
                      <a:pt x="7" y="76"/>
                      <a:pt x="6" y="75"/>
                    </a:cubicBezTo>
                    <a:cubicBezTo>
                      <a:pt x="6" y="116"/>
                      <a:pt x="6" y="116"/>
                      <a:pt x="6" y="116"/>
                    </a:cubicBezTo>
                    <a:cubicBezTo>
                      <a:pt x="6" y="141"/>
                      <a:pt x="6" y="141"/>
                      <a:pt x="6" y="141"/>
                    </a:cubicBezTo>
                    <a:cubicBezTo>
                      <a:pt x="14" y="153"/>
                      <a:pt x="14" y="153"/>
                      <a:pt x="14" y="153"/>
                    </a:cubicBezTo>
                    <a:cubicBezTo>
                      <a:pt x="14" y="154"/>
                      <a:pt x="14" y="155"/>
                      <a:pt x="14" y="155"/>
                    </a:cubicBezTo>
                    <a:cubicBezTo>
                      <a:pt x="14" y="155"/>
                      <a:pt x="15" y="155"/>
                      <a:pt x="16" y="156"/>
                    </a:cubicBezTo>
                    <a:cubicBezTo>
                      <a:pt x="27" y="173"/>
                      <a:pt x="27" y="173"/>
                      <a:pt x="27" y="173"/>
                    </a:cubicBezTo>
                    <a:cubicBezTo>
                      <a:pt x="48" y="173"/>
                      <a:pt x="48" y="173"/>
                      <a:pt x="48" y="173"/>
                    </a:cubicBezTo>
                    <a:cubicBezTo>
                      <a:pt x="48" y="173"/>
                      <a:pt x="49" y="174"/>
                      <a:pt x="50" y="175"/>
                    </a:cubicBezTo>
                    <a:cubicBezTo>
                      <a:pt x="59" y="201"/>
                      <a:pt x="59" y="201"/>
                      <a:pt x="59" y="201"/>
                    </a:cubicBezTo>
                    <a:cubicBezTo>
                      <a:pt x="59" y="205"/>
                      <a:pt x="60" y="208"/>
                      <a:pt x="60" y="211"/>
                    </a:cubicBezTo>
                    <a:cubicBezTo>
                      <a:pt x="60" y="229"/>
                      <a:pt x="60" y="229"/>
                      <a:pt x="60" y="229"/>
                    </a:cubicBezTo>
                    <a:cubicBezTo>
                      <a:pt x="60" y="237"/>
                      <a:pt x="60" y="237"/>
                      <a:pt x="60" y="237"/>
                    </a:cubicBezTo>
                    <a:cubicBezTo>
                      <a:pt x="76" y="232"/>
                      <a:pt x="76" y="232"/>
                      <a:pt x="76" y="232"/>
                    </a:cubicBezTo>
                    <a:cubicBezTo>
                      <a:pt x="92" y="226"/>
                      <a:pt x="92" y="226"/>
                      <a:pt x="92" y="226"/>
                    </a:cubicBezTo>
                    <a:cubicBezTo>
                      <a:pt x="103" y="205"/>
                      <a:pt x="103" y="205"/>
                      <a:pt x="103" y="205"/>
                    </a:cubicBezTo>
                    <a:cubicBezTo>
                      <a:pt x="138" y="205"/>
                      <a:pt x="138" y="205"/>
                      <a:pt x="138" y="205"/>
                    </a:cubicBezTo>
                    <a:cubicBezTo>
                      <a:pt x="146" y="205"/>
                      <a:pt x="146" y="205"/>
                      <a:pt x="146" y="205"/>
                    </a:cubicBezTo>
                    <a:cubicBezTo>
                      <a:pt x="146" y="184"/>
                      <a:pt x="146" y="184"/>
                      <a:pt x="146" y="184"/>
                    </a:cubicBezTo>
                    <a:cubicBezTo>
                      <a:pt x="178" y="184"/>
                      <a:pt x="178" y="184"/>
                      <a:pt x="178" y="184"/>
                    </a:cubicBezTo>
                    <a:cubicBezTo>
                      <a:pt x="189" y="173"/>
                      <a:pt x="189" y="173"/>
                      <a:pt x="189" y="173"/>
                    </a:cubicBezTo>
                    <a:cubicBezTo>
                      <a:pt x="210" y="170"/>
                      <a:pt x="210" y="170"/>
                      <a:pt x="210" y="170"/>
                    </a:cubicBezTo>
                    <a:cubicBezTo>
                      <a:pt x="209" y="163"/>
                      <a:pt x="209" y="163"/>
                      <a:pt x="209" y="163"/>
                    </a:cubicBezTo>
                    <a:cubicBezTo>
                      <a:pt x="213" y="159"/>
                      <a:pt x="213" y="159"/>
                      <a:pt x="213" y="159"/>
                    </a:cubicBezTo>
                    <a:cubicBezTo>
                      <a:pt x="217" y="156"/>
                      <a:pt x="217" y="156"/>
                      <a:pt x="217" y="156"/>
                    </a:cubicBezTo>
                    <a:cubicBezTo>
                      <a:pt x="219" y="147"/>
                      <a:pt x="219" y="147"/>
                      <a:pt x="219" y="147"/>
                    </a:cubicBezTo>
                    <a:cubicBezTo>
                      <a:pt x="225" y="144"/>
                      <a:pt x="225" y="144"/>
                      <a:pt x="225" y="144"/>
                    </a:cubicBezTo>
                    <a:cubicBezTo>
                      <a:pt x="225" y="141"/>
                      <a:pt x="225" y="141"/>
                      <a:pt x="225" y="141"/>
                    </a:cubicBezTo>
                    <a:cubicBezTo>
                      <a:pt x="228" y="137"/>
                      <a:pt x="228" y="137"/>
                      <a:pt x="228" y="137"/>
                    </a:cubicBezTo>
                    <a:cubicBezTo>
                      <a:pt x="229" y="133"/>
                      <a:pt x="229" y="133"/>
                      <a:pt x="229" y="133"/>
                    </a:cubicBezTo>
                    <a:cubicBezTo>
                      <a:pt x="232" y="129"/>
                      <a:pt x="232" y="129"/>
                      <a:pt x="232" y="129"/>
                    </a:cubicBezTo>
                    <a:cubicBezTo>
                      <a:pt x="231" y="124"/>
                      <a:pt x="231" y="124"/>
                      <a:pt x="231" y="124"/>
                    </a:cubicBezTo>
                    <a:close/>
                  </a:path>
                </a:pathLst>
              </a:custGeom>
              <a:grp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en-US"/>
                </a:defPPr>
                <a:lvl1pPr marL="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464587" fontAlgn="auto">
                  <a:spcAft>
                    <a:spcPts val="0"/>
                  </a:spcAft>
                  <a:defRPr/>
                </a:pPr>
                <a:endParaRPr lang="en-GB" sz="475" kern="0">
                  <a:solidFill>
                    <a:srgbClr val="555555"/>
                  </a:solidFill>
                  <a:cs typeface="Calibri" pitchFamily="34" charset="0"/>
                </a:endParaRPr>
              </a:p>
            </p:txBody>
          </p:sp>
        </p:grpSp>
      </p:grpSp>
      <p:grpSp>
        <p:nvGrpSpPr>
          <p:cNvPr id="120" name="South_africa_Oceanea">
            <a:extLst>
              <a:ext uri="{FF2B5EF4-FFF2-40B4-BE49-F238E27FC236}">
                <a16:creationId xmlns:a16="http://schemas.microsoft.com/office/drawing/2014/main" id="{64B65EBB-1A65-46F1-8513-B1DABB8C4A41}"/>
              </a:ext>
            </a:extLst>
          </p:cNvPr>
          <p:cNvGrpSpPr>
            <a:grpSpLocks/>
          </p:cNvGrpSpPr>
          <p:nvPr userDrawn="1"/>
        </p:nvGrpSpPr>
        <p:grpSpPr bwMode="auto">
          <a:xfrm>
            <a:off x="5915025" y="3427413"/>
            <a:ext cx="4900613" cy="2528887"/>
            <a:chOff x="5914601" y="3674444"/>
            <a:chExt cx="4900828" cy="2529573"/>
          </a:xfrm>
        </p:grpSpPr>
        <p:sp>
          <p:nvSpPr>
            <p:cNvPr id="121" name="Philippines" descr="© INSCALE GmbH, 05.05.2010&#10;http://www.presentationload.com/">
              <a:extLst>
                <a:ext uri="{FF2B5EF4-FFF2-40B4-BE49-F238E27FC236}">
                  <a16:creationId xmlns:a16="http://schemas.microsoft.com/office/drawing/2014/main" id="{802CF26A-E4BB-4536-9C32-0F03F29EFDC5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9234210" y="3842765"/>
              <a:ext cx="315926" cy="539896"/>
            </a:xfrm>
            <a:custGeom>
              <a:avLst/>
              <a:gdLst>
                <a:gd name="T0" fmla="*/ 2147483647 w 714"/>
                <a:gd name="T1" fmla="*/ 2147483647 h 1200"/>
                <a:gd name="T2" fmla="*/ 2147483647 w 714"/>
                <a:gd name="T3" fmla="*/ 2147483647 h 1200"/>
                <a:gd name="T4" fmla="*/ 2147483647 w 714"/>
                <a:gd name="T5" fmla="*/ 2147483647 h 1200"/>
                <a:gd name="T6" fmla="*/ 2147483647 w 714"/>
                <a:gd name="T7" fmla="*/ 2147483647 h 1200"/>
                <a:gd name="T8" fmla="*/ 2147483647 w 714"/>
                <a:gd name="T9" fmla="*/ 2147483647 h 1200"/>
                <a:gd name="T10" fmla="*/ 2147483647 w 714"/>
                <a:gd name="T11" fmla="*/ 2147483647 h 1200"/>
                <a:gd name="T12" fmla="*/ 2147483647 w 714"/>
                <a:gd name="T13" fmla="*/ 2147483647 h 1200"/>
                <a:gd name="T14" fmla="*/ 2147483647 w 714"/>
                <a:gd name="T15" fmla="*/ 2147483647 h 1200"/>
                <a:gd name="T16" fmla="*/ 2147483647 w 714"/>
                <a:gd name="T17" fmla="*/ 2147483647 h 1200"/>
                <a:gd name="T18" fmla="*/ 2147483647 w 714"/>
                <a:gd name="T19" fmla="*/ 2147483647 h 1200"/>
                <a:gd name="T20" fmla="*/ 2147483647 w 714"/>
                <a:gd name="T21" fmla="*/ 2147483647 h 1200"/>
                <a:gd name="T22" fmla="*/ 2147483647 w 714"/>
                <a:gd name="T23" fmla="*/ 2147483647 h 1200"/>
                <a:gd name="T24" fmla="*/ 2147483647 w 714"/>
                <a:gd name="T25" fmla="*/ 2147483647 h 1200"/>
                <a:gd name="T26" fmla="*/ 2147483647 w 714"/>
                <a:gd name="T27" fmla="*/ 2147483647 h 1200"/>
                <a:gd name="T28" fmla="*/ 2147483647 w 714"/>
                <a:gd name="T29" fmla="*/ 2147483647 h 1200"/>
                <a:gd name="T30" fmla="*/ 2147483647 w 714"/>
                <a:gd name="T31" fmla="*/ 2147483647 h 1200"/>
                <a:gd name="T32" fmla="*/ 2147483647 w 714"/>
                <a:gd name="T33" fmla="*/ 2147483647 h 1200"/>
                <a:gd name="T34" fmla="*/ 2147483647 w 714"/>
                <a:gd name="T35" fmla="*/ 2147483647 h 1200"/>
                <a:gd name="T36" fmla="*/ 2147483647 w 714"/>
                <a:gd name="T37" fmla="*/ 2147483647 h 1200"/>
                <a:gd name="T38" fmla="*/ 2147483647 w 714"/>
                <a:gd name="T39" fmla="*/ 2147483647 h 1200"/>
                <a:gd name="T40" fmla="*/ 2147483647 w 714"/>
                <a:gd name="T41" fmla="*/ 2147483647 h 1200"/>
                <a:gd name="T42" fmla="*/ 2147483647 w 714"/>
                <a:gd name="T43" fmla="*/ 2147483647 h 1200"/>
                <a:gd name="T44" fmla="*/ 2147483647 w 714"/>
                <a:gd name="T45" fmla="*/ 2147483647 h 1200"/>
                <a:gd name="T46" fmla="*/ 2147483647 w 714"/>
                <a:gd name="T47" fmla="*/ 2147483647 h 1200"/>
                <a:gd name="T48" fmla="*/ 2147483647 w 714"/>
                <a:gd name="T49" fmla="*/ 2147483647 h 1200"/>
                <a:gd name="T50" fmla="*/ 2147483647 w 714"/>
                <a:gd name="T51" fmla="*/ 2147483647 h 1200"/>
                <a:gd name="T52" fmla="*/ 2147483647 w 714"/>
                <a:gd name="T53" fmla="*/ 2147483647 h 1200"/>
                <a:gd name="T54" fmla="*/ 2147483647 w 714"/>
                <a:gd name="T55" fmla="*/ 2147483647 h 1200"/>
                <a:gd name="T56" fmla="*/ 2147483647 w 714"/>
                <a:gd name="T57" fmla="*/ 2147483647 h 1200"/>
                <a:gd name="T58" fmla="*/ 2147483647 w 714"/>
                <a:gd name="T59" fmla="*/ 2147483647 h 1200"/>
                <a:gd name="T60" fmla="*/ 2147483647 w 714"/>
                <a:gd name="T61" fmla="*/ 2147483647 h 1200"/>
                <a:gd name="T62" fmla="*/ 2147483647 w 714"/>
                <a:gd name="T63" fmla="*/ 2147483647 h 1200"/>
                <a:gd name="T64" fmla="*/ 2147483647 w 714"/>
                <a:gd name="T65" fmla="*/ 2147483647 h 1200"/>
                <a:gd name="T66" fmla="*/ 2147483647 w 714"/>
                <a:gd name="T67" fmla="*/ 2147483647 h 1200"/>
                <a:gd name="T68" fmla="*/ 2147483647 w 714"/>
                <a:gd name="T69" fmla="*/ 2147483647 h 1200"/>
                <a:gd name="T70" fmla="*/ 2147483647 w 714"/>
                <a:gd name="T71" fmla="*/ 2147483647 h 1200"/>
                <a:gd name="T72" fmla="*/ 2147483647 w 714"/>
                <a:gd name="T73" fmla="*/ 2147483647 h 1200"/>
                <a:gd name="T74" fmla="*/ 2147483647 w 714"/>
                <a:gd name="T75" fmla="*/ 2147483647 h 1200"/>
                <a:gd name="T76" fmla="*/ 2147483647 w 714"/>
                <a:gd name="T77" fmla="*/ 2147483647 h 1200"/>
                <a:gd name="T78" fmla="*/ 2147483647 w 714"/>
                <a:gd name="T79" fmla="*/ 0 h 1200"/>
                <a:gd name="T80" fmla="*/ 2147483647 w 714"/>
                <a:gd name="T81" fmla="*/ 2147483647 h 1200"/>
                <a:gd name="T82" fmla="*/ 2147483647 w 714"/>
                <a:gd name="T83" fmla="*/ 2147483647 h 1200"/>
                <a:gd name="T84" fmla="*/ 2147483647 w 714"/>
                <a:gd name="T85" fmla="*/ 2147483647 h 1200"/>
                <a:gd name="T86" fmla="*/ 2147483647 w 714"/>
                <a:gd name="T87" fmla="*/ 2147483647 h 1200"/>
                <a:gd name="T88" fmla="*/ 2147483647 w 714"/>
                <a:gd name="T89" fmla="*/ 2147483647 h 1200"/>
                <a:gd name="T90" fmla="*/ 2147483647 w 714"/>
                <a:gd name="T91" fmla="*/ 2147483647 h 1200"/>
                <a:gd name="T92" fmla="*/ 2147483647 w 714"/>
                <a:gd name="T93" fmla="*/ 2147483647 h 1200"/>
                <a:gd name="T94" fmla="*/ 2147483647 w 714"/>
                <a:gd name="T95" fmla="*/ 2147483647 h 1200"/>
                <a:gd name="T96" fmla="*/ 2147483647 w 714"/>
                <a:gd name="T97" fmla="*/ 2147483647 h 1200"/>
                <a:gd name="T98" fmla="*/ 2147483647 w 714"/>
                <a:gd name="T99" fmla="*/ 2147483647 h 1200"/>
                <a:gd name="T100" fmla="*/ 2147483647 w 714"/>
                <a:gd name="T101" fmla="*/ 2147483647 h 1200"/>
                <a:gd name="T102" fmla="*/ 2147483647 w 714"/>
                <a:gd name="T103" fmla="*/ 2147483647 h 1200"/>
                <a:gd name="T104" fmla="*/ 2147483647 w 714"/>
                <a:gd name="T105" fmla="*/ 2147483647 h 1200"/>
                <a:gd name="T106" fmla="*/ 2147483647 w 714"/>
                <a:gd name="T107" fmla="*/ 2147483647 h 1200"/>
                <a:gd name="T108" fmla="*/ 2147483647 w 714"/>
                <a:gd name="T109" fmla="*/ 2147483647 h 1200"/>
                <a:gd name="T110" fmla="*/ 2147483647 w 714"/>
                <a:gd name="T111" fmla="*/ 2147483647 h 1200"/>
                <a:gd name="T112" fmla="*/ 2147483647 w 714"/>
                <a:gd name="T113" fmla="*/ 2147483647 h 1200"/>
                <a:gd name="T114" fmla="*/ 2147483647 w 714"/>
                <a:gd name="T115" fmla="*/ 2147483647 h 1200"/>
                <a:gd name="T116" fmla="*/ 2147483647 w 714"/>
                <a:gd name="T117" fmla="*/ 2147483647 h 120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714"/>
                <a:gd name="T178" fmla="*/ 0 h 1200"/>
                <a:gd name="T179" fmla="*/ 714 w 714"/>
                <a:gd name="T180" fmla="*/ 1200 h 1200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714" h="1200">
                  <a:moveTo>
                    <a:pt x="702" y="1140"/>
                  </a:moveTo>
                  <a:lnTo>
                    <a:pt x="690" y="1170"/>
                  </a:lnTo>
                  <a:lnTo>
                    <a:pt x="696" y="1200"/>
                  </a:lnTo>
                  <a:lnTo>
                    <a:pt x="714" y="1182"/>
                  </a:lnTo>
                  <a:lnTo>
                    <a:pt x="714" y="1140"/>
                  </a:lnTo>
                  <a:lnTo>
                    <a:pt x="702" y="1140"/>
                  </a:lnTo>
                  <a:close/>
                  <a:moveTo>
                    <a:pt x="582" y="1176"/>
                  </a:moveTo>
                  <a:lnTo>
                    <a:pt x="600" y="1140"/>
                  </a:lnTo>
                  <a:lnTo>
                    <a:pt x="576" y="1134"/>
                  </a:lnTo>
                  <a:lnTo>
                    <a:pt x="582" y="1176"/>
                  </a:lnTo>
                  <a:close/>
                  <a:moveTo>
                    <a:pt x="246" y="1038"/>
                  </a:moveTo>
                  <a:lnTo>
                    <a:pt x="264" y="1050"/>
                  </a:lnTo>
                  <a:lnTo>
                    <a:pt x="282" y="1020"/>
                  </a:lnTo>
                  <a:lnTo>
                    <a:pt x="258" y="1008"/>
                  </a:lnTo>
                  <a:lnTo>
                    <a:pt x="246" y="1038"/>
                  </a:lnTo>
                  <a:close/>
                  <a:moveTo>
                    <a:pt x="504" y="558"/>
                  </a:moveTo>
                  <a:lnTo>
                    <a:pt x="540" y="576"/>
                  </a:lnTo>
                  <a:lnTo>
                    <a:pt x="540" y="582"/>
                  </a:lnTo>
                  <a:lnTo>
                    <a:pt x="534" y="588"/>
                  </a:lnTo>
                  <a:lnTo>
                    <a:pt x="504" y="588"/>
                  </a:lnTo>
                  <a:lnTo>
                    <a:pt x="570" y="642"/>
                  </a:lnTo>
                  <a:lnTo>
                    <a:pt x="570" y="618"/>
                  </a:lnTo>
                  <a:lnTo>
                    <a:pt x="600" y="624"/>
                  </a:lnTo>
                  <a:lnTo>
                    <a:pt x="576" y="588"/>
                  </a:lnTo>
                  <a:lnTo>
                    <a:pt x="576" y="582"/>
                  </a:lnTo>
                  <a:lnTo>
                    <a:pt x="570" y="576"/>
                  </a:lnTo>
                  <a:lnTo>
                    <a:pt x="570" y="558"/>
                  </a:lnTo>
                  <a:lnTo>
                    <a:pt x="564" y="546"/>
                  </a:lnTo>
                  <a:lnTo>
                    <a:pt x="534" y="516"/>
                  </a:lnTo>
                  <a:lnTo>
                    <a:pt x="522" y="510"/>
                  </a:lnTo>
                  <a:lnTo>
                    <a:pt x="504" y="504"/>
                  </a:lnTo>
                  <a:lnTo>
                    <a:pt x="492" y="498"/>
                  </a:lnTo>
                  <a:lnTo>
                    <a:pt x="474" y="498"/>
                  </a:lnTo>
                  <a:lnTo>
                    <a:pt x="468" y="504"/>
                  </a:lnTo>
                  <a:lnTo>
                    <a:pt x="468" y="528"/>
                  </a:lnTo>
                  <a:lnTo>
                    <a:pt x="492" y="552"/>
                  </a:lnTo>
                  <a:lnTo>
                    <a:pt x="504" y="558"/>
                  </a:lnTo>
                  <a:close/>
                  <a:moveTo>
                    <a:pt x="462" y="666"/>
                  </a:moveTo>
                  <a:lnTo>
                    <a:pt x="474" y="750"/>
                  </a:lnTo>
                  <a:lnTo>
                    <a:pt x="486" y="672"/>
                  </a:lnTo>
                  <a:lnTo>
                    <a:pt x="462" y="618"/>
                  </a:lnTo>
                  <a:lnTo>
                    <a:pt x="438" y="618"/>
                  </a:lnTo>
                  <a:lnTo>
                    <a:pt x="462" y="666"/>
                  </a:lnTo>
                  <a:close/>
                  <a:moveTo>
                    <a:pt x="492" y="738"/>
                  </a:moveTo>
                  <a:lnTo>
                    <a:pt x="522" y="738"/>
                  </a:lnTo>
                  <a:lnTo>
                    <a:pt x="528" y="708"/>
                  </a:lnTo>
                  <a:lnTo>
                    <a:pt x="498" y="702"/>
                  </a:lnTo>
                  <a:lnTo>
                    <a:pt x="492" y="738"/>
                  </a:lnTo>
                  <a:close/>
                  <a:moveTo>
                    <a:pt x="570" y="660"/>
                  </a:moveTo>
                  <a:lnTo>
                    <a:pt x="546" y="648"/>
                  </a:lnTo>
                  <a:lnTo>
                    <a:pt x="528" y="630"/>
                  </a:lnTo>
                  <a:lnTo>
                    <a:pt x="528" y="624"/>
                  </a:lnTo>
                  <a:lnTo>
                    <a:pt x="522" y="618"/>
                  </a:lnTo>
                  <a:lnTo>
                    <a:pt x="486" y="618"/>
                  </a:lnTo>
                  <a:lnTo>
                    <a:pt x="492" y="660"/>
                  </a:lnTo>
                  <a:lnTo>
                    <a:pt x="510" y="654"/>
                  </a:lnTo>
                  <a:lnTo>
                    <a:pt x="522" y="678"/>
                  </a:lnTo>
                  <a:lnTo>
                    <a:pt x="570" y="714"/>
                  </a:lnTo>
                  <a:lnTo>
                    <a:pt x="570" y="660"/>
                  </a:lnTo>
                  <a:close/>
                  <a:moveTo>
                    <a:pt x="162" y="600"/>
                  </a:moveTo>
                  <a:lnTo>
                    <a:pt x="144" y="582"/>
                  </a:lnTo>
                  <a:lnTo>
                    <a:pt x="138" y="606"/>
                  </a:lnTo>
                  <a:lnTo>
                    <a:pt x="132" y="618"/>
                  </a:lnTo>
                  <a:lnTo>
                    <a:pt x="126" y="624"/>
                  </a:lnTo>
                  <a:lnTo>
                    <a:pt x="120" y="642"/>
                  </a:lnTo>
                  <a:lnTo>
                    <a:pt x="120" y="654"/>
                  </a:lnTo>
                  <a:lnTo>
                    <a:pt x="126" y="660"/>
                  </a:lnTo>
                  <a:lnTo>
                    <a:pt x="138" y="666"/>
                  </a:lnTo>
                  <a:lnTo>
                    <a:pt x="150" y="678"/>
                  </a:lnTo>
                  <a:lnTo>
                    <a:pt x="144" y="684"/>
                  </a:lnTo>
                  <a:lnTo>
                    <a:pt x="120" y="696"/>
                  </a:lnTo>
                  <a:lnTo>
                    <a:pt x="114" y="702"/>
                  </a:lnTo>
                  <a:lnTo>
                    <a:pt x="102" y="708"/>
                  </a:lnTo>
                  <a:lnTo>
                    <a:pt x="96" y="732"/>
                  </a:lnTo>
                  <a:lnTo>
                    <a:pt x="72" y="750"/>
                  </a:lnTo>
                  <a:lnTo>
                    <a:pt x="72" y="762"/>
                  </a:lnTo>
                  <a:lnTo>
                    <a:pt x="60" y="774"/>
                  </a:lnTo>
                  <a:lnTo>
                    <a:pt x="48" y="780"/>
                  </a:lnTo>
                  <a:lnTo>
                    <a:pt x="42" y="786"/>
                  </a:lnTo>
                  <a:lnTo>
                    <a:pt x="30" y="792"/>
                  </a:lnTo>
                  <a:lnTo>
                    <a:pt x="24" y="798"/>
                  </a:lnTo>
                  <a:lnTo>
                    <a:pt x="18" y="798"/>
                  </a:lnTo>
                  <a:lnTo>
                    <a:pt x="18" y="804"/>
                  </a:lnTo>
                  <a:lnTo>
                    <a:pt x="12" y="810"/>
                  </a:lnTo>
                  <a:lnTo>
                    <a:pt x="0" y="834"/>
                  </a:lnTo>
                  <a:lnTo>
                    <a:pt x="0" y="864"/>
                  </a:lnTo>
                  <a:lnTo>
                    <a:pt x="30" y="834"/>
                  </a:lnTo>
                  <a:lnTo>
                    <a:pt x="30" y="816"/>
                  </a:lnTo>
                  <a:lnTo>
                    <a:pt x="36" y="810"/>
                  </a:lnTo>
                  <a:lnTo>
                    <a:pt x="42" y="810"/>
                  </a:lnTo>
                  <a:lnTo>
                    <a:pt x="78" y="798"/>
                  </a:lnTo>
                  <a:lnTo>
                    <a:pt x="84" y="792"/>
                  </a:lnTo>
                  <a:lnTo>
                    <a:pt x="84" y="762"/>
                  </a:lnTo>
                  <a:lnTo>
                    <a:pt x="90" y="750"/>
                  </a:lnTo>
                  <a:lnTo>
                    <a:pt x="96" y="744"/>
                  </a:lnTo>
                  <a:lnTo>
                    <a:pt x="114" y="738"/>
                  </a:lnTo>
                  <a:lnTo>
                    <a:pt x="126" y="732"/>
                  </a:lnTo>
                  <a:lnTo>
                    <a:pt x="144" y="720"/>
                  </a:lnTo>
                  <a:lnTo>
                    <a:pt x="162" y="714"/>
                  </a:lnTo>
                  <a:lnTo>
                    <a:pt x="168" y="702"/>
                  </a:lnTo>
                  <a:lnTo>
                    <a:pt x="174" y="696"/>
                  </a:lnTo>
                  <a:lnTo>
                    <a:pt x="174" y="684"/>
                  </a:lnTo>
                  <a:lnTo>
                    <a:pt x="156" y="648"/>
                  </a:lnTo>
                  <a:lnTo>
                    <a:pt x="156" y="624"/>
                  </a:lnTo>
                  <a:lnTo>
                    <a:pt x="162" y="612"/>
                  </a:lnTo>
                  <a:lnTo>
                    <a:pt x="162" y="600"/>
                  </a:lnTo>
                  <a:close/>
                  <a:moveTo>
                    <a:pt x="330" y="1026"/>
                  </a:moveTo>
                  <a:lnTo>
                    <a:pt x="372" y="1056"/>
                  </a:lnTo>
                  <a:lnTo>
                    <a:pt x="372" y="1020"/>
                  </a:lnTo>
                  <a:lnTo>
                    <a:pt x="348" y="1002"/>
                  </a:lnTo>
                  <a:lnTo>
                    <a:pt x="330" y="1026"/>
                  </a:lnTo>
                  <a:close/>
                  <a:moveTo>
                    <a:pt x="660" y="840"/>
                  </a:moveTo>
                  <a:lnTo>
                    <a:pt x="660" y="816"/>
                  </a:lnTo>
                  <a:lnTo>
                    <a:pt x="654" y="804"/>
                  </a:lnTo>
                  <a:lnTo>
                    <a:pt x="654" y="792"/>
                  </a:lnTo>
                  <a:lnTo>
                    <a:pt x="642" y="780"/>
                  </a:lnTo>
                  <a:lnTo>
                    <a:pt x="630" y="774"/>
                  </a:lnTo>
                  <a:lnTo>
                    <a:pt x="600" y="744"/>
                  </a:lnTo>
                  <a:lnTo>
                    <a:pt x="588" y="738"/>
                  </a:lnTo>
                  <a:lnTo>
                    <a:pt x="582" y="738"/>
                  </a:lnTo>
                  <a:lnTo>
                    <a:pt x="576" y="744"/>
                  </a:lnTo>
                  <a:lnTo>
                    <a:pt x="582" y="750"/>
                  </a:lnTo>
                  <a:lnTo>
                    <a:pt x="588" y="762"/>
                  </a:lnTo>
                  <a:lnTo>
                    <a:pt x="594" y="768"/>
                  </a:lnTo>
                  <a:lnTo>
                    <a:pt x="606" y="774"/>
                  </a:lnTo>
                  <a:lnTo>
                    <a:pt x="606" y="786"/>
                  </a:lnTo>
                  <a:lnTo>
                    <a:pt x="600" y="786"/>
                  </a:lnTo>
                  <a:lnTo>
                    <a:pt x="588" y="792"/>
                  </a:lnTo>
                  <a:lnTo>
                    <a:pt x="570" y="792"/>
                  </a:lnTo>
                  <a:lnTo>
                    <a:pt x="558" y="798"/>
                  </a:lnTo>
                  <a:lnTo>
                    <a:pt x="546" y="798"/>
                  </a:lnTo>
                  <a:lnTo>
                    <a:pt x="546" y="828"/>
                  </a:lnTo>
                  <a:lnTo>
                    <a:pt x="528" y="828"/>
                  </a:lnTo>
                  <a:lnTo>
                    <a:pt x="522" y="846"/>
                  </a:lnTo>
                  <a:lnTo>
                    <a:pt x="498" y="864"/>
                  </a:lnTo>
                  <a:lnTo>
                    <a:pt x="492" y="864"/>
                  </a:lnTo>
                  <a:lnTo>
                    <a:pt x="486" y="858"/>
                  </a:lnTo>
                  <a:lnTo>
                    <a:pt x="474" y="852"/>
                  </a:lnTo>
                  <a:lnTo>
                    <a:pt x="462" y="852"/>
                  </a:lnTo>
                  <a:lnTo>
                    <a:pt x="450" y="846"/>
                  </a:lnTo>
                  <a:lnTo>
                    <a:pt x="438" y="858"/>
                  </a:lnTo>
                  <a:lnTo>
                    <a:pt x="432" y="870"/>
                  </a:lnTo>
                  <a:lnTo>
                    <a:pt x="420" y="882"/>
                  </a:lnTo>
                  <a:lnTo>
                    <a:pt x="414" y="894"/>
                  </a:lnTo>
                  <a:lnTo>
                    <a:pt x="408" y="900"/>
                  </a:lnTo>
                  <a:lnTo>
                    <a:pt x="408" y="906"/>
                  </a:lnTo>
                  <a:lnTo>
                    <a:pt x="408" y="900"/>
                  </a:lnTo>
                  <a:lnTo>
                    <a:pt x="396" y="888"/>
                  </a:lnTo>
                  <a:lnTo>
                    <a:pt x="384" y="888"/>
                  </a:lnTo>
                  <a:lnTo>
                    <a:pt x="378" y="900"/>
                  </a:lnTo>
                  <a:lnTo>
                    <a:pt x="378" y="912"/>
                  </a:lnTo>
                  <a:lnTo>
                    <a:pt x="372" y="924"/>
                  </a:lnTo>
                  <a:lnTo>
                    <a:pt x="366" y="930"/>
                  </a:lnTo>
                  <a:lnTo>
                    <a:pt x="360" y="942"/>
                  </a:lnTo>
                  <a:lnTo>
                    <a:pt x="384" y="960"/>
                  </a:lnTo>
                  <a:lnTo>
                    <a:pt x="402" y="942"/>
                  </a:lnTo>
                  <a:lnTo>
                    <a:pt x="414" y="966"/>
                  </a:lnTo>
                  <a:lnTo>
                    <a:pt x="420" y="960"/>
                  </a:lnTo>
                  <a:lnTo>
                    <a:pt x="432" y="954"/>
                  </a:lnTo>
                  <a:lnTo>
                    <a:pt x="450" y="936"/>
                  </a:lnTo>
                  <a:lnTo>
                    <a:pt x="462" y="930"/>
                  </a:lnTo>
                  <a:lnTo>
                    <a:pt x="474" y="930"/>
                  </a:lnTo>
                  <a:lnTo>
                    <a:pt x="498" y="954"/>
                  </a:lnTo>
                  <a:lnTo>
                    <a:pt x="510" y="960"/>
                  </a:lnTo>
                  <a:lnTo>
                    <a:pt x="492" y="978"/>
                  </a:lnTo>
                  <a:lnTo>
                    <a:pt x="492" y="990"/>
                  </a:lnTo>
                  <a:lnTo>
                    <a:pt x="510" y="1026"/>
                  </a:lnTo>
                  <a:lnTo>
                    <a:pt x="522" y="1044"/>
                  </a:lnTo>
                  <a:lnTo>
                    <a:pt x="534" y="1056"/>
                  </a:lnTo>
                  <a:lnTo>
                    <a:pt x="546" y="1062"/>
                  </a:lnTo>
                  <a:lnTo>
                    <a:pt x="558" y="1062"/>
                  </a:lnTo>
                  <a:lnTo>
                    <a:pt x="570" y="1068"/>
                  </a:lnTo>
                  <a:lnTo>
                    <a:pt x="582" y="1068"/>
                  </a:lnTo>
                  <a:lnTo>
                    <a:pt x="606" y="1050"/>
                  </a:lnTo>
                  <a:lnTo>
                    <a:pt x="606" y="1074"/>
                  </a:lnTo>
                  <a:lnTo>
                    <a:pt x="630" y="1074"/>
                  </a:lnTo>
                  <a:lnTo>
                    <a:pt x="630" y="1038"/>
                  </a:lnTo>
                  <a:lnTo>
                    <a:pt x="624" y="1032"/>
                  </a:lnTo>
                  <a:lnTo>
                    <a:pt x="606" y="996"/>
                  </a:lnTo>
                  <a:lnTo>
                    <a:pt x="606" y="984"/>
                  </a:lnTo>
                  <a:lnTo>
                    <a:pt x="612" y="972"/>
                  </a:lnTo>
                  <a:lnTo>
                    <a:pt x="624" y="960"/>
                  </a:lnTo>
                  <a:lnTo>
                    <a:pt x="654" y="1014"/>
                  </a:lnTo>
                  <a:lnTo>
                    <a:pt x="654" y="1008"/>
                  </a:lnTo>
                  <a:lnTo>
                    <a:pt x="660" y="1002"/>
                  </a:lnTo>
                  <a:lnTo>
                    <a:pt x="672" y="978"/>
                  </a:lnTo>
                  <a:lnTo>
                    <a:pt x="678" y="960"/>
                  </a:lnTo>
                  <a:lnTo>
                    <a:pt x="678" y="936"/>
                  </a:lnTo>
                  <a:lnTo>
                    <a:pt x="672" y="918"/>
                  </a:lnTo>
                  <a:lnTo>
                    <a:pt x="666" y="912"/>
                  </a:lnTo>
                  <a:lnTo>
                    <a:pt x="660" y="900"/>
                  </a:lnTo>
                  <a:lnTo>
                    <a:pt x="660" y="840"/>
                  </a:lnTo>
                  <a:close/>
                  <a:moveTo>
                    <a:pt x="330" y="384"/>
                  </a:moveTo>
                  <a:lnTo>
                    <a:pt x="348" y="384"/>
                  </a:lnTo>
                  <a:lnTo>
                    <a:pt x="354" y="390"/>
                  </a:lnTo>
                  <a:lnTo>
                    <a:pt x="366" y="396"/>
                  </a:lnTo>
                  <a:lnTo>
                    <a:pt x="366" y="408"/>
                  </a:lnTo>
                  <a:lnTo>
                    <a:pt x="372" y="420"/>
                  </a:lnTo>
                  <a:lnTo>
                    <a:pt x="384" y="438"/>
                  </a:lnTo>
                  <a:lnTo>
                    <a:pt x="396" y="450"/>
                  </a:lnTo>
                  <a:lnTo>
                    <a:pt x="414" y="462"/>
                  </a:lnTo>
                  <a:lnTo>
                    <a:pt x="432" y="462"/>
                  </a:lnTo>
                  <a:lnTo>
                    <a:pt x="444" y="438"/>
                  </a:lnTo>
                  <a:lnTo>
                    <a:pt x="444" y="426"/>
                  </a:lnTo>
                  <a:lnTo>
                    <a:pt x="432" y="402"/>
                  </a:lnTo>
                  <a:lnTo>
                    <a:pt x="420" y="396"/>
                  </a:lnTo>
                  <a:lnTo>
                    <a:pt x="408" y="396"/>
                  </a:lnTo>
                  <a:lnTo>
                    <a:pt x="408" y="390"/>
                  </a:lnTo>
                  <a:lnTo>
                    <a:pt x="414" y="384"/>
                  </a:lnTo>
                  <a:lnTo>
                    <a:pt x="414" y="378"/>
                  </a:lnTo>
                  <a:lnTo>
                    <a:pt x="420" y="372"/>
                  </a:lnTo>
                  <a:lnTo>
                    <a:pt x="408" y="372"/>
                  </a:lnTo>
                  <a:lnTo>
                    <a:pt x="396" y="366"/>
                  </a:lnTo>
                  <a:lnTo>
                    <a:pt x="390" y="360"/>
                  </a:lnTo>
                  <a:lnTo>
                    <a:pt x="372" y="360"/>
                  </a:lnTo>
                  <a:lnTo>
                    <a:pt x="366" y="366"/>
                  </a:lnTo>
                  <a:lnTo>
                    <a:pt x="354" y="372"/>
                  </a:lnTo>
                  <a:lnTo>
                    <a:pt x="342" y="360"/>
                  </a:lnTo>
                  <a:lnTo>
                    <a:pt x="330" y="354"/>
                  </a:lnTo>
                  <a:lnTo>
                    <a:pt x="312" y="354"/>
                  </a:lnTo>
                  <a:lnTo>
                    <a:pt x="300" y="366"/>
                  </a:lnTo>
                  <a:lnTo>
                    <a:pt x="288" y="372"/>
                  </a:lnTo>
                  <a:lnTo>
                    <a:pt x="282" y="372"/>
                  </a:lnTo>
                  <a:lnTo>
                    <a:pt x="264" y="354"/>
                  </a:lnTo>
                  <a:lnTo>
                    <a:pt x="258" y="342"/>
                  </a:lnTo>
                  <a:lnTo>
                    <a:pt x="258" y="252"/>
                  </a:lnTo>
                  <a:lnTo>
                    <a:pt x="270" y="228"/>
                  </a:lnTo>
                  <a:lnTo>
                    <a:pt x="270" y="222"/>
                  </a:lnTo>
                  <a:lnTo>
                    <a:pt x="288" y="204"/>
                  </a:lnTo>
                  <a:lnTo>
                    <a:pt x="288" y="174"/>
                  </a:lnTo>
                  <a:lnTo>
                    <a:pt x="276" y="150"/>
                  </a:lnTo>
                  <a:lnTo>
                    <a:pt x="276" y="126"/>
                  </a:lnTo>
                  <a:lnTo>
                    <a:pt x="282" y="108"/>
                  </a:lnTo>
                  <a:lnTo>
                    <a:pt x="282" y="72"/>
                  </a:lnTo>
                  <a:lnTo>
                    <a:pt x="264" y="54"/>
                  </a:lnTo>
                  <a:lnTo>
                    <a:pt x="264" y="36"/>
                  </a:lnTo>
                  <a:lnTo>
                    <a:pt x="258" y="30"/>
                  </a:lnTo>
                  <a:lnTo>
                    <a:pt x="258" y="6"/>
                  </a:lnTo>
                  <a:lnTo>
                    <a:pt x="252" y="0"/>
                  </a:lnTo>
                  <a:lnTo>
                    <a:pt x="240" y="0"/>
                  </a:lnTo>
                  <a:lnTo>
                    <a:pt x="234" y="6"/>
                  </a:lnTo>
                  <a:lnTo>
                    <a:pt x="234" y="12"/>
                  </a:lnTo>
                  <a:lnTo>
                    <a:pt x="228" y="18"/>
                  </a:lnTo>
                  <a:lnTo>
                    <a:pt x="216" y="24"/>
                  </a:lnTo>
                  <a:lnTo>
                    <a:pt x="204" y="24"/>
                  </a:lnTo>
                  <a:lnTo>
                    <a:pt x="192" y="18"/>
                  </a:lnTo>
                  <a:lnTo>
                    <a:pt x="186" y="12"/>
                  </a:lnTo>
                  <a:lnTo>
                    <a:pt x="174" y="12"/>
                  </a:lnTo>
                  <a:lnTo>
                    <a:pt x="162" y="18"/>
                  </a:lnTo>
                  <a:lnTo>
                    <a:pt x="162" y="36"/>
                  </a:lnTo>
                  <a:lnTo>
                    <a:pt x="156" y="42"/>
                  </a:lnTo>
                  <a:lnTo>
                    <a:pt x="156" y="48"/>
                  </a:lnTo>
                  <a:lnTo>
                    <a:pt x="144" y="72"/>
                  </a:lnTo>
                  <a:lnTo>
                    <a:pt x="132" y="84"/>
                  </a:lnTo>
                  <a:lnTo>
                    <a:pt x="132" y="96"/>
                  </a:lnTo>
                  <a:lnTo>
                    <a:pt x="138" y="102"/>
                  </a:lnTo>
                  <a:lnTo>
                    <a:pt x="144" y="114"/>
                  </a:lnTo>
                  <a:lnTo>
                    <a:pt x="150" y="132"/>
                  </a:lnTo>
                  <a:lnTo>
                    <a:pt x="156" y="138"/>
                  </a:lnTo>
                  <a:lnTo>
                    <a:pt x="156" y="150"/>
                  </a:lnTo>
                  <a:lnTo>
                    <a:pt x="150" y="162"/>
                  </a:lnTo>
                  <a:lnTo>
                    <a:pt x="150" y="168"/>
                  </a:lnTo>
                  <a:lnTo>
                    <a:pt x="144" y="174"/>
                  </a:lnTo>
                  <a:lnTo>
                    <a:pt x="138" y="186"/>
                  </a:lnTo>
                  <a:lnTo>
                    <a:pt x="138" y="198"/>
                  </a:lnTo>
                  <a:lnTo>
                    <a:pt x="150" y="210"/>
                  </a:lnTo>
                  <a:lnTo>
                    <a:pt x="150" y="216"/>
                  </a:lnTo>
                  <a:lnTo>
                    <a:pt x="144" y="222"/>
                  </a:lnTo>
                  <a:lnTo>
                    <a:pt x="138" y="222"/>
                  </a:lnTo>
                  <a:lnTo>
                    <a:pt x="126" y="228"/>
                  </a:lnTo>
                  <a:lnTo>
                    <a:pt x="120" y="228"/>
                  </a:lnTo>
                  <a:lnTo>
                    <a:pt x="120" y="210"/>
                  </a:lnTo>
                  <a:lnTo>
                    <a:pt x="114" y="204"/>
                  </a:lnTo>
                  <a:lnTo>
                    <a:pt x="114" y="252"/>
                  </a:lnTo>
                  <a:lnTo>
                    <a:pt x="150" y="306"/>
                  </a:lnTo>
                  <a:lnTo>
                    <a:pt x="174" y="330"/>
                  </a:lnTo>
                  <a:lnTo>
                    <a:pt x="186" y="348"/>
                  </a:lnTo>
                  <a:lnTo>
                    <a:pt x="204" y="384"/>
                  </a:lnTo>
                  <a:lnTo>
                    <a:pt x="216" y="402"/>
                  </a:lnTo>
                  <a:lnTo>
                    <a:pt x="228" y="408"/>
                  </a:lnTo>
                  <a:lnTo>
                    <a:pt x="252" y="408"/>
                  </a:lnTo>
                  <a:lnTo>
                    <a:pt x="258" y="396"/>
                  </a:lnTo>
                  <a:lnTo>
                    <a:pt x="270" y="390"/>
                  </a:lnTo>
                  <a:lnTo>
                    <a:pt x="276" y="384"/>
                  </a:lnTo>
                  <a:lnTo>
                    <a:pt x="288" y="384"/>
                  </a:lnTo>
                  <a:lnTo>
                    <a:pt x="294" y="396"/>
                  </a:lnTo>
                  <a:lnTo>
                    <a:pt x="306" y="402"/>
                  </a:lnTo>
                  <a:lnTo>
                    <a:pt x="324" y="420"/>
                  </a:lnTo>
                  <a:lnTo>
                    <a:pt x="342" y="420"/>
                  </a:lnTo>
                  <a:lnTo>
                    <a:pt x="342" y="402"/>
                  </a:lnTo>
                  <a:lnTo>
                    <a:pt x="336" y="396"/>
                  </a:lnTo>
                  <a:lnTo>
                    <a:pt x="330" y="384"/>
                  </a:lnTo>
                  <a:close/>
                  <a:moveTo>
                    <a:pt x="258" y="432"/>
                  </a:moveTo>
                  <a:lnTo>
                    <a:pt x="246" y="426"/>
                  </a:lnTo>
                  <a:lnTo>
                    <a:pt x="204" y="426"/>
                  </a:lnTo>
                  <a:lnTo>
                    <a:pt x="234" y="468"/>
                  </a:lnTo>
                  <a:lnTo>
                    <a:pt x="258" y="534"/>
                  </a:lnTo>
                  <a:lnTo>
                    <a:pt x="270" y="528"/>
                  </a:lnTo>
                  <a:lnTo>
                    <a:pt x="276" y="516"/>
                  </a:lnTo>
                  <a:lnTo>
                    <a:pt x="282" y="510"/>
                  </a:lnTo>
                  <a:lnTo>
                    <a:pt x="282" y="486"/>
                  </a:lnTo>
                  <a:lnTo>
                    <a:pt x="276" y="480"/>
                  </a:lnTo>
                  <a:lnTo>
                    <a:pt x="270" y="468"/>
                  </a:lnTo>
                  <a:lnTo>
                    <a:pt x="270" y="450"/>
                  </a:lnTo>
                  <a:lnTo>
                    <a:pt x="264" y="438"/>
                  </a:lnTo>
                  <a:lnTo>
                    <a:pt x="258" y="432"/>
                  </a:lnTo>
                  <a:close/>
                  <a:moveTo>
                    <a:pt x="330" y="648"/>
                  </a:moveTo>
                  <a:lnTo>
                    <a:pt x="336" y="660"/>
                  </a:lnTo>
                  <a:lnTo>
                    <a:pt x="354" y="678"/>
                  </a:lnTo>
                  <a:lnTo>
                    <a:pt x="360" y="672"/>
                  </a:lnTo>
                  <a:lnTo>
                    <a:pt x="372" y="666"/>
                  </a:lnTo>
                  <a:lnTo>
                    <a:pt x="378" y="660"/>
                  </a:lnTo>
                  <a:lnTo>
                    <a:pt x="384" y="660"/>
                  </a:lnTo>
                  <a:lnTo>
                    <a:pt x="390" y="666"/>
                  </a:lnTo>
                  <a:lnTo>
                    <a:pt x="390" y="696"/>
                  </a:lnTo>
                  <a:lnTo>
                    <a:pt x="402" y="708"/>
                  </a:lnTo>
                  <a:lnTo>
                    <a:pt x="396" y="720"/>
                  </a:lnTo>
                  <a:lnTo>
                    <a:pt x="390" y="726"/>
                  </a:lnTo>
                  <a:lnTo>
                    <a:pt x="372" y="762"/>
                  </a:lnTo>
                  <a:lnTo>
                    <a:pt x="372" y="786"/>
                  </a:lnTo>
                  <a:lnTo>
                    <a:pt x="378" y="792"/>
                  </a:lnTo>
                  <a:lnTo>
                    <a:pt x="384" y="804"/>
                  </a:lnTo>
                  <a:lnTo>
                    <a:pt x="396" y="804"/>
                  </a:lnTo>
                  <a:lnTo>
                    <a:pt x="408" y="798"/>
                  </a:lnTo>
                  <a:lnTo>
                    <a:pt x="420" y="798"/>
                  </a:lnTo>
                  <a:lnTo>
                    <a:pt x="432" y="792"/>
                  </a:lnTo>
                  <a:lnTo>
                    <a:pt x="438" y="786"/>
                  </a:lnTo>
                  <a:lnTo>
                    <a:pt x="438" y="768"/>
                  </a:lnTo>
                  <a:lnTo>
                    <a:pt x="432" y="756"/>
                  </a:lnTo>
                  <a:lnTo>
                    <a:pt x="426" y="738"/>
                  </a:lnTo>
                  <a:lnTo>
                    <a:pt x="426" y="726"/>
                  </a:lnTo>
                  <a:lnTo>
                    <a:pt x="432" y="714"/>
                  </a:lnTo>
                  <a:lnTo>
                    <a:pt x="444" y="678"/>
                  </a:lnTo>
                  <a:lnTo>
                    <a:pt x="444" y="660"/>
                  </a:lnTo>
                  <a:lnTo>
                    <a:pt x="438" y="648"/>
                  </a:lnTo>
                  <a:lnTo>
                    <a:pt x="432" y="642"/>
                  </a:lnTo>
                  <a:lnTo>
                    <a:pt x="426" y="642"/>
                  </a:lnTo>
                  <a:lnTo>
                    <a:pt x="414" y="654"/>
                  </a:lnTo>
                  <a:lnTo>
                    <a:pt x="402" y="660"/>
                  </a:lnTo>
                  <a:lnTo>
                    <a:pt x="396" y="660"/>
                  </a:lnTo>
                  <a:lnTo>
                    <a:pt x="396" y="648"/>
                  </a:lnTo>
                  <a:lnTo>
                    <a:pt x="408" y="624"/>
                  </a:lnTo>
                  <a:lnTo>
                    <a:pt x="408" y="612"/>
                  </a:lnTo>
                  <a:lnTo>
                    <a:pt x="414" y="600"/>
                  </a:lnTo>
                  <a:lnTo>
                    <a:pt x="414" y="594"/>
                  </a:lnTo>
                  <a:lnTo>
                    <a:pt x="408" y="588"/>
                  </a:lnTo>
                  <a:lnTo>
                    <a:pt x="372" y="570"/>
                  </a:lnTo>
                  <a:lnTo>
                    <a:pt x="366" y="564"/>
                  </a:lnTo>
                  <a:lnTo>
                    <a:pt x="330" y="564"/>
                  </a:lnTo>
                  <a:lnTo>
                    <a:pt x="324" y="570"/>
                  </a:lnTo>
                  <a:lnTo>
                    <a:pt x="324" y="576"/>
                  </a:lnTo>
                  <a:lnTo>
                    <a:pt x="330" y="582"/>
                  </a:lnTo>
                  <a:lnTo>
                    <a:pt x="336" y="582"/>
                  </a:lnTo>
                  <a:lnTo>
                    <a:pt x="342" y="594"/>
                  </a:lnTo>
                  <a:lnTo>
                    <a:pt x="342" y="600"/>
                  </a:lnTo>
                  <a:lnTo>
                    <a:pt x="336" y="606"/>
                  </a:lnTo>
                  <a:lnTo>
                    <a:pt x="336" y="618"/>
                  </a:lnTo>
                  <a:lnTo>
                    <a:pt x="330" y="630"/>
                  </a:lnTo>
                  <a:lnTo>
                    <a:pt x="330" y="648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22" name="Parcel Islands" descr="© INSCALE GmbH, 05.05.2010&#10;http://www.presentationload.com/">
              <a:extLst>
                <a:ext uri="{FF2B5EF4-FFF2-40B4-BE49-F238E27FC236}">
                  <a16:creationId xmlns:a16="http://schemas.microsoft.com/office/drawing/2014/main" id="{789620A2-8AB2-42EC-8B87-080A7F7A21C6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9019887" y="3895166"/>
              <a:ext cx="41277" cy="28583"/>
            </a:xfrm>
            <a:custGeom>
              <a:avLst/>
              <a:gdLst>
                <a:gd name="T0" fmla="*/ 2147483647 w 96"/>
                <a:gd name="T1" fmla="*/ 2147483647 h 66"/>
                <a:gd name="T2" fmla="*/ 2147483647 w 96"/>
                <a:gd name="T3" fmla="*/ 2147483647 h 66"/>
                <a:gd name="T4" fmla="*/ 0 w 96"/>
                <a:gd name="T5" fmla="*/ 2147483647 h 66"/>
                <a:gd name="T6" fmla="*/ 0 w 96"/>
                <a:gd name="T7" fmla="*/ 2147483647 h 66"/>
                <a:gd name="T8" fmla="*/ 2147483647 w 96"/>
                <a:gd name="T9" fmla="*/ 2147483647 h 66"/>
                <a:gd name="T10" fmla="*/ 2147483647 w 96"/>
                <a:gd name="T11" fmla="*/ 2147483647 h 66"/>
                <a:gd name="T12" fmla="*/ 2147483647 w 96"/>
                <a:gd name="T13" fmla="*/ 2147483647 h 66"/>
                <a:gd name="T14" fmla="*/ 2147483647 w 96"/>
                <a:gd name="T15" fmla="*/ 2147483647 h 66"/>
                <a:gd name="T16" fmla="*/ 2147483647 w 96"/>
                <a:gd name="T17" fmla="*/ 2147483647 h 66"/>
                <a:gd name="T18" fmla="*/ 2147483647 w 96"/>
                <a:gd name="T19" fmla="*/ 0 h 66"/>
                <a:gd name="T20" fmla="*/ 2147483647 w 96"/>
                <a:gd name="T21" fmla="*/ 2147483647 h 66"/>
                <a:gd name="T22" fmla="*/ 2147483647 w 96"/>
                <a:gd name="T23" fmla="*/ 2147483647 h 66"/>
                <a:gd name="T24" fmla="*/ 2147483647 w 96"/>
                <a:gd name="T25" fmla="*/ 2147483647 h 66"/>
                <a:gd name="T26" fmla="*/ 2147483647 w 96"/>
                <a:gd name="T27" fmla="*/ 2147483647 h 66"/>
                <a:gd name="T28" fmla="*/ 2147483647 w 96"/>
                <a:gd name="T29" fmla="*/ 0 h 66"/>
                <a:gd name="T30" fmla="*/ 2147483647 w 96"/>
                <a:gd name="T31" fmla="*/ 0 h 66"/>
                <a:gd name="T32" fmla="*/ 2147483647 w 96"/>
                <a:gd name="T33" fmla="*/ 2147483647 h 66"/>
                <a:gd name="T34" fmla="*/ 2147483647 w 96"/>
                <a:gd name="T35" fmla="*/ 2147483647 h 66"/>
                <a:gd name="T36" fmla="*/ 2147483647 w 96"/>
                <a:gd name="T37" fmla="*/ 2147483647 h 66"/>
                <a:gd name="T38" fmla="*/ 2147483647 w 96"/>
                <a:gd name="T39" fmla="*/ 2147483647 h 66"/>
                <a:gd name="T40" fmla="*/ 2147483647 w 96"/>
                <a:gd name="T41" fmla="*/ 2147483647 h 66"/>
                <a:gd name="T42" fmla="*/ 2147483647 w 96"/>
                <a:gd name="T43" fmla="*/ 2147483647 h 66"/>
                <a:gd name="T44" fmla="*/ 2147483647 w 96"/>
                <a:gd name="T45" fmla="*/ 2147483647 h 6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96"/>
                <a:gd name="T70" fmla="*/ 0 h 66"/>
                <a:gd name="T71" fmla="*/ 96 w 96"/>
                <a:gd name="T72" fmla="*/ 66 h 6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96" h="66">
                  <a:moveTo>
                    <a:pt x="12" y="42"/>
                  </a:moveTo>
                  <a:lnTo>
                    <a:pt x="6" y="42"/>
                  </a:lnTo>
                  <a:lnTo>
                    <a:pt x="0" y="48"/>
                  </a:lnTo>
                  <a:lnTo>
                    <a:pt x="0" y="60"/>
                  </a:lnTo>
                  <a:lnTo>
                    <a:pt x="6" y="66"/>
                  </a:lnTo>
                  <a:lnTo>
                    <a:pt x="12" y="66"/>
                  </a:lnTo>
                  <a:lnTo>
                    <a:pt x="24" y="54"/>
                  </a:lnTo>
                  <a:lnTo>
                    <a:pt x="24" y="42"/>
                  </a:lnTo>
                  <a:lnTo>
                    <a:pt x="12" y="42"/>
                  </a:lnTo>
                  <a:close/>
                  <a:moveTo>
                    <a:pt x="42" y="0"/>
                  </a:moveTo>
                  <a:lnTo>
                    <a:pt x="42" y="18"/>
                  </a:lnTo>
                  <a:lnTo>
                    <a:pt x="54" y="30"/>
                  </a:lnTo>
                  <a:lnTo>
                    <a:pt x="60" y="30"/>
                  </a:lnTo>
                  <a:lnTo>
                    <a:pt x="72" y="24"/>
                  </a:lnTo>
                  <a:lnTo>
                    <a:pt x="48" y="0"/>
                  </a:lnTo>
                  <a:lnTo>
                    <a:pt x="42" y="0"/>
                  </a:lnTo>
                  <a:close/>
                  <a:moveTo>
                    <a:pt x="96" y="36"/>
                  </a:moveTo>
                  <a:lnTo>
                    <a:pt x="78" y="36"/>
                  </a:lnTo>
                  <a:lnTo>
                    <a:pt x="72" y="42"/>
                  </a:lnTo>
                  <a:lnTo>
                    <a:pt x="72" y="54"/>
                  </a:lnTo>
                  <a:lnTo>
                    <a:pt x="84" y="60"/>
                  </a:lnTo>
                  <a:lnTo>
                    <a:pt x="96" y="48"/>
                  </a:lnTo>
                  <a:lnTo>
                    <a:pt x="96" y="36"/>
                  </a:lnTo>
                  <a:close/>
                </a:path>
              </a:pathLst>
            </a:custGeom>
            <a:solidFill>
              <a:srgbClr val="FFFFFF">
                <a:lumMod val="75000"/>
              </a:srgbClr>
            </a:solidFill>
            <a:ln w="952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23" name="New Zealand" descr="© INSCALE GmbH, 05.05.2010&#10;http://www.presentationload.com/">
              <a:extLst>
                <a:ext uri="{FF2B5EF4-FFF2-40B4-BE49-F238E27FC236}">
                  <a16:creationId xmlns:a16="http://schemas.microsoft.com/office/drawing/2014/main" id="{DF11A419-C5E9-4015-AA6C-C92EE5948D12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10253429" y="5762572"/>
              <a:ext cx="562000" cy="441445"/>
            </a:xfrm>
            <a:custGeom>
              <a:avLst/>
              <a:gdLst>
                <a:gd name="T0" fmla="*/ 2147483647 w 1272"/>
                <a:gd name="T1" fmla="*/ 2147483647 h 984"/>
                <a:gd name="T2" fmla="*/ 2147483647 w 1272"/>
                <a:gd name="T3" fmla="*/ 2147483647 h 984"/>
                <a:gd name="T4" fmla="*/ 2147483647 w 1272"/>
                <a:gd name="T5" fmla="*/ 2147483647 h 984"/>
                <a:gd name="T6" fmla="*/ 2147483647 w 1272"/>
                <a:gd name="T7" fmla="*/ 2147483647 h 984"/>
                <a:gd name="T8" fmla="*/ 2147483647 w 1272"/>
                <a:gd name="T9" fmla="*/ 2147483647 h 984"/>
                <a:gd name="T10" fmla="*/ 2147483647 w 1272"/>
                <a:gd name="T11" fmla="*/ 2147483647 h 984"/>
                <a:gd name="T12" fmla="*/ 2147483647 w 1272"/>
                <a:gd name="T13" fmla="*/ 2147483647 h 984"/>
                <a:gd name="T14" fmla="*/ 2147483647 w 1272"/>
                <a:gd name="T15" fmla="*/ 2147483647 h 984"/>
                <a:gd name="T16" fmla="*/ 2147483647 w 1272"/>
                <a:gd name="T17" fmla="*/ 2147483647 h 984"/>
                <a:gd name="T18" fmla="*/ 2147483647 w 1272"/>
                <a:gd name="T19" fmla="*/ 2147483647 h 984"/>
                <a:gd name="T20" fmla="*/ 2147483647 w 1272"/>
                <a:gd name="T21" fmla="*/ 2147483647 h 984"/>
                <a:gd name="T22" fmla="*/ 2147483647 w 1272"/>
                <a:gd name="T23" fmla="*/ 2147483647 h 984"/>
                <a:gd name="T24" fmla="*/ 2147483647 w 1272"/>
                <a:gd name="T25" fmla="*/ 2147483647 h 984"/>
                <a:gd name="T26" fmla="*/ 2147483647 w 1272"/>
                <a:gd name="T27" fmla="*/ 2147483647 h 984"/>
                <a:gd name="T28" fmla="*/ 2147483647 w 1272"/>
                <a:gd name="T29" fmla="*/ 2147483647 h 984"/>
                <a:gd name="T30" fmla="*/ 2147483647 w 1272"/>
                <a:gd name="T31" fmla="*/ 2147483647 h 984"/>
                <a:gd name="T32" fmla="*/ 2147483647 w 1272"/>
                <a:gd name="T33" fmla="*/ 2147483647 h 984"/>
                <a:gd name="T34" fmla="*/ 2147483647 w 1272"/>
                <a:gd name="T35" fmla="*/ 2147483647 h 984"/>
                <a:gd name="T36" fmla="*/ 2147483647 w 1272"/>
                <a:gd name="T37" fmla="*/ 2147483647 h 984"/>
                <a:gd name="T38" fmla="*/ 2147483647 w 1272"/>
                <a:gd name="T39" fmla="*/ 2147483647 h 984"/>
                <a:gd name="T40" fmla="*/ 2147483647 w 1272"/>
                <a:gd name="T41" fmla="*/ 2147483647 h 984"/>
                <a:gd name="T42" fmla="*/ 2147483647 w 1272"/>
                <a:gd name="T43" fmla="*/ 2147483647 h 984"/>
                <a:gd name="T44" fmla="*/ 2147483647 w 1272"/>
                <a:gd name="T45" fmla="*/ 2147483647 h 984"/>
                <a:gd name="T46" fmla="*/ 2147483647 w 1272"/>
                <a:gd name="T47" fmla="*/ 2147483647 h 984"/>
                <a:gd name="T48" fmla="*/ 2147483647 w 1272"/>
                <a:gd name="T49" fmla="*/ 2147483647 h 984"/>
                <a:gd name="T50" fmla="*/ 2147483647 w 1272"/>
                <a:gd name="T51" fmla="*/ 2147483647 h 984"/>
                <a:gd name="T52" fmla="*/ 2147483647 w 1272"/>
                <a:gd name="T53" fmla="*/ 2147483647 h 984"/>
                <a:gd name="T54" fmla="*/ 2147483647 w 1272"/>
                <a:gd name="T55" fmla="*/ 2147483647 h 984"/>
                <a:gd name="T56" fmla="*/ 2147483647 w 1272"/>
                <a:gd name="T57" fmla="*/ 2147483647 h 984"/>
                <a:gd name="T58" fmla="*/ 2147483647 w 1272"/>
                <a:gd name="T59" fmla="*/ 2147483647 h 984"/>
                <a:gd name="T60" fmla="*/ 2147483647 w 1272"/>
                <a:gd name="T61" fmla="*/ 2147483647 h 984"/>
                <a:gd name="T62" fmla="*/ 2147483647 w 1272"/>
                <a:gd name="T63" fmla="*/ 2147483647 h 984"/>
                <a:gd name="T64" fmla="*/ 2147483647 w 1272"/>
                <a:gd name="T65" fmla="*/ 2147483647 h 984"/>
                <a:gd name="T66" fmla="*/ 2147483647 w 1272"/>
                <a:gd name="T67" fmla="*/ 2147483647 h 984"/>
                <a:gd name="T68" fmla="*/ 2147483647 w 1272"/>
                <a:gd name="T69" fmla="*/ 2147483647 h 984"/>
                <a:gd name="T70" fmla="*/ 2147483647 w 1272"/>
                <a:gd name="T71" fmla="*/ 2147483647 h 984"/>
                <a:gd name="T72" fmla="*/ 2147483647 w 1272"/>
                <a:gd name="T73" fmla="*/ 2147483647 h 984"/>
                <a:gd name="T74" fmla="*/ 2147483647 w 1272"/>
                <a:gd name="T75" fmla="*/ 2147483647 h 984"/>
                <a:gd name="T76" fmla="*/ 2147483647 w 1272"/>
                <a:gd name="T77" fmla="*/ 2147483647 h 984"/>
                <a:gd name="T78" fmla="*/ 2147483647 w 1272"/>
                <a:gd name="T79" fmla="*/ 2147483647 h 984"/>
                <a:gd name="T80" fmla="*/ 2147483647 w 1272"/>
                <a:gd name="T81" fmla="*/ 2147483647 h 984"/>
                <a:gd name="T82" fmla="*/ 2147483647 w 1272"/>
                <a:gd name="T83" fmla="*/ 2147483647 h 984"/>
                <a:gd name="T84" fmla="*/ 2147483647 w 1272"/>
                <a:gd name="T85" fmla="*/ 2147483647 h 984"/>
                <a:gd name="T86" fmla="*/ 2147483647 w 1272"/>
                <a:gd name="T87" fmla="*/ 2147483647 h 984"/>
                <a:gd name="T88" fmla="*/ 2147483647 w 1272"/>
                <a:gd name="T89" fmla="*/ 2147483647 h 984"/>
                <a:gd name="T90" fmla="*/ 2147483647 w 1272"/>
                <a:gd name="T91" fmla="*/ 2147483647 h 984"/>
                <a:gd name="T92" fmla="*/ 2147483647 w 1272"/>
                <a:gd name="T93" fmla="*/ 2147483647 h 984"/>
                <a:gd name="T94" fmla="*/ 2147483647 w 1272"/>
                <a:gd name="T95" fmla="*/ 2147483647 h 984"/>
                <a:gd name="T96" fmla="*/ 2147483647 w 1272"/>
                <a:gd name="T97" fmla="*/ 2147483647 h 984"/>
                <a:gd name="T98" fmla="*/ 2147483647 w 1272"/>
                <a:gd name="T99" fmla="*/ 2147483647 h 984"/>
                <a:gd name="T100" fmla="*/ 2147483647 w 1272"/>
                <a:gd name="T101" fmla="*/ 2147483647 h 984"/>
                <a:gd name="T102" fmla="*/ 2147483647 w 1272"/>
                <a:gd name="T103" fmla="*/ 2147483647 h 984"/>
                <a:gd name="T104" fmla="*/ 2147483647 w 1272"/>
                <a:gd name="T105" fmla="*/ 2147483647 h 984"/>
                <a:gd name="T106" fmla="*/ 2147483647 w 1272"/>
                <a:gd name="T107" fmla="*/ 2147483647 h 984"/>
                <a:gd name="T108" fmla="*/ 2147483647 w 1272"/>
                <a:gd name="T109" fmla="*/ 2147483647 h 984"/>
                <a:gd name="T110" fmla="*/ 2147483647 w 1272"/>
                <a:gd name="T111" fmla="*/ 2147483647 h 984"/>
                <a:gd name="T112" fmla="*/ 2147483647 w 1272"/>
                <a:gd name="T113" fmla="*/ 2147483647 h 984"/>
                <a:gd name="T114" fmla="*/ 2147483647 w 1272"/>
                <a:gd name="T115" fmla="*/ 2147483647 h 984"/>
                <a:gd name="T116" fmla="*/ 2147483647 w 1272"/>
                <a:gd name="T117" fmla="*/ 2147483647 h 984"/>
                <a:gd name="T118" fmla="*/ 2147483647 w 1272"/>
                <a:gd name="T119" fmla="*/ 2147483647 h 984"/>
                <a:gd name="T120" fmla="*/ 2147483647 w 1272"/>
                <a:gd name="T121" fmla="*/ 2147483647 h 98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272"/>
                <a:gd name="T184" fmla="*/ 0 h 984"/>
                <a:gd name="T185" fmla="*/ 1272 w 1272"/>
                <a:gd name="T186" fmla="*/ 984 h 98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272" h="984">
                  <a:moveTo>
                    <a:pt x="750" y="564"/>
                  </a:moveTo>
                  <a:lnTo>
                    <a:pt x="738" y="564"/>
                  </a:lnTo>
                  <a:lnTo>
                    <a:pt x="744" y="528"/>
                  </a:lnTo>
                  <a:lnTo>
                    <a:pt x="720" y="546"/>
                  </a:lnTo>
                  <a:lnTo>
                    <a:pt x="726" y="540"/>
                  </a:lnTo>
                  <a:lnTo>
                    <a:pt x="726" y="504"/>
                  </a:lnTo>
                  <a:lnTo>
                    <a:pt x="708" y="504"/>
                  </a:lnTo>
                  <a:lnTo>
                    <a:pt x="702" y="510"/>
                  </a:lnTo>
                  <a:lnTo>
                    <a:pt x="696" y="522"/>
                  </a:lnTo>
                  <a:lnTo>
                    <a:pt x="690" y="528"/>
                  </a:lnTo>
                  <a:lnTo>
                    <a:pt x="672" y="540"/>
                  </a:lnTo>
                  <a:lnTo>
                    <a:pt x="660" y="546"/>
                  </a:lnTo>
                  <a:lnTo>
                    <a:pt x="654" y="558"/>
                  </a:lnTo>
                  <a:lnTo>
                    <a:pt x="642" y="570"/>
                  </a:lnTo>
                  <a:lnTo>
                    <a:pt x="630" y="576"/>
                  </a:lnTo>
                  <a:lnTo>
                    <a:pt x="618" y="588"/>
                  </a:lnTo>
                  <a:lnTo>
                    <a:pt x="606" y="588"/>
                  </a:lnTo>
                  <a:lnTo>
                    <a:pt x="588" y="600"/>
                  </a:lnTo>
                  <a:lnTo>
                    <a:pt x="576" y="606"/>
                  </a:lnTo>
                  <a:lnTo>
                    <a:pt x="546" y="636"/>
                  </a:lnTo>
                  <a:lnTo>
                    <a:pt x="540" y="648"/>
                  </a:lnTo>
                  <a:lnTo>
                    <a:pt x="534" y="648"/>
                  </a:lnTo>
                  <a:lnTo>
                    <a:pt x="528" y="654"/>
                  </a:lnTo>
                  <a:lnTo>
                    <a:pt x="510" y="660"/>
                  </a:lnTo>
                  <a:lnTo>
                    <a:pt x="498" y="666"/>
                  </a:lnTo>
                  <a:lnTo>
                    <a:pt x="462" y="678"/>
                  </a:lnTo>
                  <a:lnTo>
                    <a:pt x="438" y="690"/>
                  </a:lnTo>
                  <a:lnTo>
                    <a:pt x="426" y="702"/>
                  </a:lnTo>
                  <a:lnTo>
                    <a:pt x="414" y="708"/>
                  </a:lnTo>
                  <a:lnTo>
                    <a:pt x="408" y="720"/>
                  </a:lnTo>
                  <a:lnTo>
                    <a:pt x="396" y="726"/>
                  </a:lnTo>
                  <a:lnTo>
                    <a:pt x="378" y="726"/>
                  </a:lnTo>
                  <a:lnTo>
                    <a:pt x="366" y="732"/>
                  </a:lnTo>
                  <a:lnTo>
                    <a:pt x="312" y="750"/>
                  </a:lnTo>
                  <a:lnTo>
                    <a:pt x="288" y="762"/>
                  </a:lnTo>
                  <a:lnTo>
                    <a:pt x="270" y="774"/>
                  </a:lnTo>
                  <a:lnTo>
                    <a:pt x="246" y="786"/>
                  </a:lnTo>
                  <a:lnTo>
                    <a:pt x="222" y="792"/>
                  </a:lnTo>
                  <a:lnTo>
                    <a:pt x="198" y="804"/>
                  </a:lnTo>
                  <a:lnTo>
                    <a:pt x="180" y="810"/>
                  </a:lnTo>
                  <a:lnTo>
                    <a:pt x="174" y="816"/>
                  </a:lnTo>
                  <a:lnTo>
                    <a:pt x="168" y="828"/>
                  </a:lnTo>
                  <a:lnTo>
                    <a:pt x="168" y="846"/>
                  </a:lnTo>
                  <a:lnTo>
                    <a:pt x="156" y="834"/>
                  </a:lnTo>
                  <a:lnTo>
                    <a:pt x="150" y="834"/>
                  </a:lnTo>
                  <a:lnTo>
                    <a:pt x="144" y="840"/>
                  </a:lnTo>
                  <a:lnTo>
                    <a:pt x="120" y="852"/>
                  </a:lnTo>
                  <a:lnTo>
                    <a:pt x="108" y="864"/>
                  </a:lnTo>
                  <a:lnTo>
                    <a:pt x="72" y="882"/>
                  </a:lnTo>
                  <a:lnTo>
                    <a:pt x="66" y="882"/>
                  </a:lnTo>
                  <a:lnTo>
                    <a:pt x="54" y="888"/>
                  </a:lnTo>
                  <a:lnTo>
                    <a:pt x="36" y="888"/>
                  </a:lnTo>
                  <a:lnTo>
                    <a:pt x="18" y="894"/>
                  </a:lnTo>
                  <a:lnTo>
                    <a:pt x="12" y="906"/>
                  </a:lnTo>
                  <a:lnTo>
                    <a:pt x="0" y="912"/>
                  </a:lnTo>
                  <a:lnTo>
                    <a:pt x="18" y="912"/>
                  </a:lnTo>
                  <a:lnTo>
                    <a:pt x="24" y="918"/>
                  </a:lnTo>
                  <a:lnTo>
                    <a:pt x="30" y="918"/>
                  </a:lnTo>
                  <a:lnTo>
                    <a:pt x="24" y="924"/>
                  </a:lnTo>
                  <a:lnTo>
                    <a:pt x="24" y="942"/>
                  </a:lnTo>
                  <a:lnTo>
                    <a:pt x="30" y="948"/>
                  </a:lnTo>
                  <a:lnTo>
                    <a:pt x="42" y="948"/>
                  </a:lnTo>
                  <a:lnTo>
                    <a:pt x="54" y="942"/>
                  </a:lnTo>
                  <a:lnTo>
                    <a:pt x="60" y="936"/>
                  </a:lnTo>
                  <a:lnTo>
                    <a:pt x="72" y="948"/>
                  </a:lnTo>
                  <a:lnTo>
                    <a:pt x="96" y="948"/>
                  </a:lnTo>
                  <a:lnTo>
                    <a:pt x="102" y="954"/>
                  </a:lnTo>
                  <a:lnTo>
                    <a:pt x="132" y="954"/>
                  </a:lnTo>
                  <a:lnTo>
                    <a:pt x="150" y="972"/>
                  </a:lnTo>
                  <a:lnTo>
                    <a:pt x="180" y="966"/>
                  </a:lnTo>
                  <a:lnTo>
                    <a:pt x="192" y="972"/>
                  </a:lnTo>
                  <a:lnTo>
                    <a:pt x="198" y="978"/>
                  </a:lnTo>
                  <a:lnTo>
                    <a:pt x="216" y="984"/>
                  </a:lnTo>
                  <a:lnTo>
                    <a:pt x="228" y="984"/>
                  </a:lnTo>
                  <a:lnTo>
                    <a:pt x="252" y="972"/>
                  </a:lnTo>
                  <a:lnTo>
                    <a:pt x="264" y="948"/>
                  </a:lnTo>
                  <a:lnTo>
                    <a:pt x="288" y="936"/>
                  </a:lnTo>
                  <a:lnTo>
                    <a:pt x="312" y="936"/>
                  </a:lnTo>
                  <a:lnTo>
                    <a:pt x="336" y="924"/>
                  </a:lnTo>
                  <a:lnTo>
                    <a:pt x="342" y="912"/>
                  </a:lnTo>
                  <a:lnTo>
                    <a:pt x="342" y="894"/>
                  </a:lnTo>
                  <a:lnTo>
                    <a:pt x="348" y="882"/>
                  </a:lnTo>
                  <a:lnTo>
                    <a:pt x="372" y="870"/>
                  </a:lnTo>
                  <a:lnTo>
                    <a:pt x="396" y="870"/>
                  </a:lnTo>
                  <a:lnTo>
                    <a:pt x="408" y="858"/>
                  </a:lnTo>
                  <a:lnTo>
                    <a:pt x="408" y="846"/>
                  </a:lnTo>
                  <a:lnTo>
                    <a:pt x="402" y="840"/>
                  </a:lnTo>
                  <a:lnTo>
                    <a:pt x="420" y="840"/>
                  </a:lnTo>
                  <a:lnTo>
                    <a:pt x="480" y="792"/>
                  </a:lnTo>
                  <a:lnTo>
                    <a:pt x="462" y="774"/>
                  </a:lnTo>
                  <a:lnTo>
                    <a:pt x="504" y="792"/>
                  </a:lnTo>
                  <a:lnTo>
                    <a:pt x="504" y="774"/>
                  </a:lnTo>
                  <a:lnTo>
                    <a:pt x="510" y="768"/>
                  </a:lnTo>
                  <a:lnTo>
                    <a:pt x="540" y="768"/>
                  </a:lnTo>
                  <a:lnTo>
                    <a:pt x="546" y="774"/>
                  </a:lnTo>
                  <a:lnTo>
                    <a:pt x="558" y="780"/>
                  </a:lnTo>
                  <a:lnTo>
                    <a:pt x="570" y="780"/>
                  </a:lnTo>
                  <a:lnTo>
                    <a:pt x="576" y="774"/>
                  </a:lnTo>
                  <a:lnTo>
                    <a:pt x="576" y="768"/>
                  </a:lnTo>
                  <a:lnTo>
                    <a:pt x="582" y="762"/>
                  </a:lnTo>
                  <a:lnTo>
                    <a:pt x="582" y="756"/>
                  </a:lnTo>
                  <a:lnTo>
                    <a:pt x="570" y="744"/>
                  </a:lnTo>
                  <a:lnTo>
                    <a:pt x="612" y="702"/>
                  </a:lnTo>
                  <a:lnTo>
                    <a:pt x="618" y="702"/>
                  </a:lnTo>
                  <a:lnTo>
                    <a:pt x="624" y="696"/>
                  </a:lnTo>
                  <a:lnTo>
                    <a:pt x="660" y="678"/>
                  </a:lnTo>
                  <a:lnTo>
                    <a:pt x="666" y="666"/>
                  </a:lnTo>
                  <a:lnTo>
                    <a:pt x="672" y="660"/>
                  </a:lnTo>
                  <a:lnTo>
                    <a:pt x="672" y="654"/>
                  </a:lnTo>
                  <a:lnTo>
                    <a:pt x="696" y="654"/>
                  </a:lnTo>
                  <a:lnTo>
                    <a:pt x="708" y="648"/>
                  </a:lnTo>
                  <a:lnTo>
                    <a:pt x="738" y="618"/>
                  </a:lnTo>
                  <a:lnTo>
                    <a:pt x="738" y="612"/>
                  </a:lnTo>
                  <a:lnTo>
                    <a:pt x="744" y="612"/>
                  </a:lnTo>
                  <a:lnTo>
                    <a:pt x="750" y="606"/>
                  </a:lnTo>
                  <a:lnTo>
                    <a:pt x="768" y="594"/>
                  </a:lnTo>
                  <a:lnTo>
                    <a:pt x="780" y="582"/>
                  </a:lnTo>
                  <a:lnTo>
                    <a:pt x="786" y="570"/>
                  </a:lnTo>
                  <a:lnTo>
                    <a:pt x="786" y="546"/>
                  </a:lnTo>
                  <a:lnTo>
                    <a:pt x="780" y="540"/>
                  </a:lnTo>
                  <a:lnTo>
                    <a:pt x="780" y="534"/>
                  </a:lnTo>
                  <a:lnTo>
                    <a:pt x="750" y="564"/>
                  </a:lnTo>
                  <a:close/>
                  <a:moveTo>
                    <a:pt x="1224" y="324"/>
                  </a:moveTo>
                  <a:lnTo>
                    <a:pt x="1236" y="318"/>
                  </a:lnTo>
                  <a:lnTo>
                    <a:pt x="1242" y="318"/>
                  </a:lnTo>
                  <a:lnTo>
                    <a:pt x="1266" y="306"/>
                  </a:lnTo>
                  <a:lnTo>
                    <a:pt x="1272" y="300"/>
                  </a:lnTo>
                  <a:lnTo>
                    <a:pt x="1272" y="282"/>
                  </a:lnTo>
                  <a:lnTo>
                    <a:pt x="1266" y="270"/>
                  </a:lnTo>
                  <a:lnTo>
                    <a:pt x="1260" y="264"/>
                  </a:lnTo>
                  <a:lnTo>
                    <a:pt x="1248" y="264"/>
                  </a:lnTo>
                  <a:lnTo>
                    <a:pt x="1236" y="276"/>
                  </a:lnTo>
                  <a:lnTo>
                    <a:pt x="1236" y="282"/>
                  </a:lnTo>
                  <a:lnTo>
                    <a:pt x="1224" y="282"/>
                  </a:lnTo>
                  <a:lnTo>
                    <a:pt x="1212" y="276"/>
                  </a:lnTo>
                  <a:lnTo>
                    <a:pt x="1200" y="276"/>
                  </a:lnTo>
                  <a:lnTo>
                    <a:pt x="1194" y="282"/>
                  </a:lnTo>
                  <a:lnTo>
                    <a:pt x="1176" y="288"/>
                  </a:lnTo>
                  <a:lnTo>
                    <a:pt x="1158" y="288"/>
                  </a:lnTo>
                  <a:lnTo>
                    <a:pt x="1146" y="276"/>
                  </a:lnTo>
                  <a:lnTo>
                    <a:pt x="1146" y="222"/>
                  </a:lnTo>
                  <a:lnTo>
                    <a:pt x="1170" y="180"/>
                  </a:lnTo>
                  <a:lnTo>
                    <a:pt x="1170" y="174"/>
                  </a:lnTo>
                  <a:lnTo>
                    <a:pt x="1164" y="162"/>
                  </a:lnTo>
                  <a:lnTo>
                    <a:pt x="1158" y="156"/>
                  </a:lnTo>
                  <a:lnTo>
                    <a:pt x="1146" y="156"/>
                  </a:lnTo>
                  <a:lnTo>
                    <a:pt x="1140" y="168"/>
                  </a:lnTo>
                  <a:lnTo>
                    <a:pt x="1134" y="174"/>
                  </a:lnTo>
                  <a:lnTo>
                    <a:pt x="1134" y="204"/>
                  </a:lnTo>
                  <a:lnTo>
                    <a:pt x="1128" y="216"/>
                  </a:lnTo>
                  <a:lnTo>
                    <a:pt x="1116" y="222"/>
                  </a:lnTo>
                  <a:lnTo>
                    <a:pt x="1116" y="192"/>
                  </a:lnTo>
                  <a:lnTo>
                    <a:pt x="1092" y="174"/>
                  </a:lnTo>
                  <a:lnTo>
                    <a:pt x="1104" y="150"/>
                  </a:lnTo>
                  <a:lnTo>
                    <a:pt x="1116" y="138"/>
                  </a:lnTo>
                  <a:lnTo>
                    <a:pt x="1122" y="126"/>
                  </a:lnTo>
                  <a:lnTo>
                    <a:pt x="1128" y="108"/>
                  </a:lnTo>
                  <a:lnTo>
                    <a:pt x="1128" y="84"/>
                  </a:lnTo>
                  <a:lnTo>
                    <a:pt x="1116" y="78"/>
                  </a:lnTo>
                  <a:lnTo>
                    <a:pt x="1110" y="72"/>
                  </a:lnTo>
                  <a:lnTo>
                    <a:pt x="1098" y="66"/>
                  </a:lnTo>
                  <a:lnTo>
                    <a:pt x="1092" y="60"/>
                  </a:lnTo>
                  <a:lnTo>
                    <a:pt x="1080" y="60"/>
                  </a:lnTo>
                  <a:lnTo>
                    <a:pt x="1086" y="42"/>
                  </a:lnTo>
                  <a:lnTo>
                    <a:pt x="1062" y="42"/>
                  </a:lnTo>
                  <a:lnTo>
                    <a:pt x="1044" y="18"/>
                  </a:lnTo>
                  <a:lnTo>
                    <a:pt x="1050" y="0"/>
                  </a:lnTo>
                  <a:lnTo>
                    <a:pt x="1020" y="18"/>
                  </a:lnTo>
                  <a:lnTo>
                    <a:pt x="1044" y="54"/>
                  </a:lnTo>
                  <a:lnTo>
                    <a:pt x="1032" y="90"/>
                  </a:lnTo>
                  <a:lnTo>
                    <a:pt x="1056" y="102"/>
                  </a:lnTo>
                  <a:lnTo>
                    <a:pt x="1044" y="108"/>
                  </a:lnTo>
                  <a:lnTo>
                    <a:pt x="1044" y="126"/>
                  </a:lnTo>
                  <a:lnTo>
                    <a:pt x="1068" y="132"/>
                  </a:lnTo>
                  <a:lnTo>
                    <a:pt x="1044" y="150"/>
                  </a:lnTo>
                  <a:lnTo>
                    <a:pt x="1062" y="156"/>
                  </a:lnTo>
                  <a:lnTo>
                    <a:pt x="1062" y="168"/>
                  </a:lnTo>
                  <a:lnTo>
                    <a:pt x="1056" y="174"/>
                  </a:lnTo>
                  <a:lnTo>
                    <a:pt x="1056" y="192"/>
                  </a:lnTo>
                  <a:lnTo>
                    <a:pt x="1068" y="198"/>
                  </a:lnTo>
                  <a:lnTo>
                    <a:pt x="1074" y="204"/>
                  </a:lnTo>
                  <a:lnTo>
                    <a:pt x="1056" y="210"/>
                  </a:lnTo>
                  <a:lnTo>
                    <a:pt x="1044" y="222"/>
                  </a:lnTo>
                  <a:lnTo>
                    <a:pt x="1062" y="234"/>
                  </a:lnTo>
                  <a:lnTo>
                    <a:pt x="1038" y="258"/>
                  </a:lnTo>
                  <a:lnTo>
                    <a:pt x="1032" y="270"/>
                  </a:lnTo>
                  <a:lnTo>
                    <a:pt x="1026" y="276"/>
                  </a:lnTo>
                  <a:lnTo>
                    <a:pt x="1026" y="288"/>
                  </a:lnTo>
                  <a:lnTo>
                    <a:pt x="1038" y="300"/>
                  </a:lnTo>
                  <a:lnTo>
                    <a:pt x="1026" y="300"/>
                  </a:lnTo>
                  <a:lnTo>
                    <a:pt x="1014" y="306"/>
                  </a:lnTo>
                  <a:lnTo>
                    <a:pt x="1002" y="306"/>
                  </a:lnTo>
                  <a:lnTo>
                    <a:pt x="978" y="318"/>
                  </a:lnTo>
                  <a:lnTo>
                    <a:pt x="948" y="348"/>
                  </a:lnTo>
                  <a:lnTo>
                    <a:pt x="930" y="360"/>
                  </a:lnTo>
                  <a:lnTo>
                    <a:pt x="894" y="372"/>
                  </a:lnTo>
                  <a:lnTo>
                    <a:pt x="870" y="384"/>
                  </a:lnTo>
                  <a:lnTo>
                    <a:pt x="858" y="396"/>
                  </a:lnTo>
                  <a:lnTo>
                    <a:pt x="858" y="432"/>
                  </a:lnTo>
                  <a:lnTo>
                    <a:pt x="864" y="444"/>
                  </a:lnTo>
                  <a:lnTo>
                    <a:pt x="870" y="450"/>
                  </a:lnTo>
                  <a:lnTo>
                    <a:pt x="870" y="456"/>
                  </a:lnTo>
                  <a:lnTo>
                    <a:pt x="924" y="456"/>
                  </a:lnTo>
                  <a:lnTo>
                    <a:pt x="924" y="474"/>
                  </a:lnTo>
                  <a:lnTo>
                    <a:pt x="918" y="486"/>
                  </a:lnTo>
                  <a:lnTo>
                    <a:pt x="918" y="522"/>
                  </a:lnTo>
                  <a:lnTo>
                    <a:pt x="894" y="534"/>
                  </a:lnTo>
                  <a:lnTo>
                    <a:pt x="882" y="534"/>
                  </a:lnTo>
                  <a:lnTo>
                    <a:pt x="864" y="540"/>
                  </a:lnTo>
                  <a:lnTo>
                    <a:pt x="852" y="546"/>
                  </a:lnTo>
                  <a:lnTo>
                    <a:pt x="852" y="558"/>
                  </a:lnTo>
                  <a:lnTo>
                    <a:pt x="840" y="570"/>
                  </a:lnTo>
                  <a:lnTo>
                    <a:pt x="852" y="576"/>
                  </a:lnTo>
                  <a:lnTo>
                    <a:pt x="858" y="582"/>
                  </a:lnTo>
                  <a:lnTo>
                    <a:pt x="876" y="588"/>
                  </a:lnTo>
                  <a:lnTo>
                    <a:pt x="888" y="588"/>
                  </a:lnTo>
                  <a:lnTo>
                    <a:pt x="912" y="576"/>
                  </a:lnTo>
                  <a:lnTo>
                    <a:pt x="924" y="558"/>
                  </a:lnTo>
                  <a:lnTo>
                    <a:pt x="972" y="510"/>
                  </a:lnTo>
                  <a:lnTo>
                    <a:pt x="996" y="498"/>
                  </a:lnTo>
                  <a:lnTo>
                    <a:pt x="1014" y="492"/>
                  </a:lnTo>
                  <a:lnTo>
                    <a:pt x="1026" y="486"/>
                  </a:lnTo>
                  <a:lnTo>
                    <a:pt x="1032" y="480"/>
                  </a:lnTo>
                  <a:lnTo>
                    <a:pt x="1038" y="480"/>
                  </a:lnTo>
                  <a:lnTo>
                    <a:pt x="1044" y="474"/>
                  </a:lnTo>
                  <a:lnTo>
                    <a:pt x="1050" y="462"/>
                  </a:lnTo>
                  <a:lnTo>
                    <a:pt x="1056" y="462"/>
                  </a:lnTo>
                  <a:lnTo>
                    <a:pt x="1062" y="456"/>
                  </a:lnTo>
                  <a:lnTo>
                    <a:pt x="1074" y="450"/>
                  </a:lnTo>
                  <a:lnTo>
                    <a:pt x="1080" y="444"/>
                  </a:lnTo>
                  <a:lnTo>
                    <a:pt x="1080" y="420"/>
                  </a:lnTo>
                  <a:lnTo>
                    <a:pt x="1074" y="414"/>
                  </a:lnTo>
                  <a:lnTo>
                    <a:pt x="1080" y="414"/>
                  </a:lnTo>
                  <a:lnTo>
                    <a:pt x="1086" y="408"/>
                  </a:lnTo>
                  <a:lnTo>
                    <a:pt x="1110" y="396"/>
                  </a:lnTo>
                  <a:lnTo>
                    <a:pt x="1140" y="396"/>
                  </a:lnTo>
                  <a:lnTo>
                    <a:pt x="1152" y="402"/>
                  </a:lnTo>
                  <a:lnTo>
                    <a:pt x="1164" y="402"/>
                  </a:lnTo>
                  <a:lnTo>
                    <a:pt x="1176" y="390"/>
                  </a:lnTo>
                  <a:lnTo>
                    <a:pt x="1176" y="360"/>
                  </a:lnTo>
                  <a:lnTo>
                    <a:pt x="1200" y="360"/>
                  </a:lnTo>
                  <a:lnTo>
                    <a:pt x="1212" y="354"/>
                  </a:lnTo>
                  <a:lnTo>
                    <a:pt x="1218" y="354"/>
                  </a:lnTo>
                  <a:lnTo>
                    <a:pt x="1224" y="348"/>
                  </a:lnTo>
                  <a:lnTo>
                    <a:pt x="1224" y="324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24" name="Namibia" descr="© INSCALE GmbH, 05.05.2010&#10;http://www.presentationload.com/">
              <a:extLst>
                <a:ext uri="{FF2B5EF4-FFF2-40B4-BE49-F238E27FC236}">
                  <a16:creationId xmlns:a16="http://schemas.microsoft.com/office/drawing/2014/main" id="{6FE1E02A-40FF-4768-B094-A540C36452FA}"/>
                </a:ext>
              </a:extLst>
            </p:cNvPr>
            <p:cNvSpPr>
              <a:spLocks/>
            </p:cNvSpPr>
            <p:nvPr/>
          </p:nvSpPr>
          <p:spPr bwMode="gray">
            <a:xfrm>
              <a:off x="5914601" y="5133752"/>
              <a:ext cx="422294" cy="438269"/>
            </a:xfrm>
            <a:custGeom>
              <a:avLst/>
              <a:gdLst>
                <a:gd name="T0" fmla="*/ 2147483647 w 954"/>
                <a:gd name="T1" fmla="*/ 2147483647 h 972"/>
                <a:gd name="T2" fmla="*/ 2147483647 w 954"/>
                <a:gd name="T3" fmla="*/ 2147483647 h 972"/>
                <a:gd name="T4" fmla="*/ 2147483647 w 954"/>
                <a:gd name="T5" fmla="*/ 2147483647 h 972"/>
                <a:gd name="T6" fmla="*/ 2147483647 w 954"/>
                <a:gd name="T7" fmla="*/ 2147483647 h 972"/>
                <a:gd name="T8" fmla="*/ 2147483647 w 954"/>
                <a:gd name="T9" fmla="*/ 2147483647 h 972"/>
                <a:gd name="T10" fmla="*/ 2147483647 w 954"/>
                <a:gd name="T11" fmla="*/ 2147483647 h 972"/>
                <a:gd name="T12" fmla="*/ 2147483647 w 954"/>
                <a:gd name="T13" fmla="*/ 2147483647 h 972"/>
                <a:gd name="T14" fmla="*/ 2147483647 w 954"/>
                <a:gd name="T15" fmla="*/ 2147483647 h 972"/>
                <a:gd name="T16" fmla="*/ 2147483647 w 954"/>
                <a:gd name="T17" fmla="*/ 2147483647 h 972"/>
                <a:gd name="T18" fmla="*/ 2147483647 w 954"/>
                <a:gd name="T19" fmla="*/ 2147483647 h 972"/>
                <a:gd name="T20" fmla="*/ 2147483647 w 954"/>
                <a:gd name="T21" fmla="*/ 2147483647 h 972"/>
                <a:gd name="T22" fmla="*/ 2147483647 w 954"/>
                <a:gd name="T23" fmla="*/ 2147483647 h 972"/>
                <a:gd name="T24" fmla="*/ 2147483647 w 954"/>
                <a:gd name="T25" fmla="*/ 2147483647 h 972"/>
                <a:gd name="T26" fmla="*/ 2147483647 w 954"/>
                <a:gd name="T27" fmla="*/ 2147483647 h 972"/>
                <a:gd name="T28" fmla="*/ 2147483647 w 954"/>
                <a:gd name="T29" fmla="*/ 2147483647 h 972"/>
                <a:gd name="T30" fmla="*/ 2147483647 w 954"/>
                <a:gd name="T31" fmla="*/ 2147483647 h 972"/>
                <a:gd name="T32" fmla="*/ 2147483647 w 954"/>
                <a:gd name="T33" fmla="*/ 2147483647 h 972"/>
                <a:gd name="T34" fmla="*/ 2147483647 w 954"/>
                <a:gd name="T35" fmla="*/ 2147483647 h 972"/>
                <a:gd name="T36" fmla="*/ 2147483647 w 954"/>
                <a:gd name="T37" fmla="*/ 2147483647 h 972"/>
                <a:gd name="T38" fmla="*/ 2147483647 w 954"/>
                <a:gd name="T39" fmla="*/ 2147483647 h 972"/>
                <a:gd name="T40" fmla="*/ 2147483647 w 954"/>
                <a:gd name="T41" fmla="*/ 2147483647 h 972"/>
                <a:gd name="T42" fmla="*/ 2147483647 w 954"/>
                <a:gd name="T43" fmla="*/ 2147483647 h 972"/>
                <a:gd name="T44" fmla="*/ 2147483647 w 954"/>
                <a:gd name="T45" fmla="*/ 2147483647 h 972"/>
                <a:gd name="T46" fmla="*/ 2147483647 w 954"/>
                <a:gd name="T47" fmla="*/ 2147483647 h 972"/>
                <a:gd name="T48" fmla="*/ 2147483647 w 954"/>
                <a:gd name="T49" fmla="*/ 2147483647 h 972"/>
                <a:gd name="T50" fmla="*/ 2147483647 w 954"/>
                <a:gd name="T51" fmla="*/ 2147483647 h 972"/>
                <a:gd name="T52" fmla="*/ 2147483647 w 954"/>
                <a:gd name="T53" fmla="*/ 2147483647 h 972"/>
                <a:gd name="T54" fmla="*/ 2147483647 w 954"/>
                <a:gd name="T55" fmla="*/ 2147483647 h 972"/>
                <a:gd name="T56" fmla="*/ 2147483647 w 954"/>
                <a:gd name="T57" fmla="*/ 2147483647 h 972"/>
                <a:gd name="T58" fmla="*/ 2147483647 w 954"/>
                <a:gd name="T59" fmla="*/ 2147483647 h 972"/>
                <a:gd name="T60" fmla="*/ 2147483647 w 954"/>
                <a:gd name="T61" fmla="*/ 2147483647 h 972"/>
                <a:gd name="T62" fmla="*/ 2147483647 w 954"/>
                <a:gd name="T63" fmla="*/ 2147483647 h 972"/>
                <a:gd name="T64" fmla="*/ 2147483647 w 954"/>
                <a:gd name="T65" fmla="*/ 2147483647 h 972"/>
                <a:gd name="T66" fmla="*/ 2147483647 w 954"/>
                <a:gd name="T67" fmla="*/ 0 h 972"/>
                <a:gd name="T68" fmla="*/ 2147483647 w 954"/>
                <a:gd name="T69" fmla="*/ 2147483647 h 972"/>
                <a:gd name="T70" fmla="*/ 2147483647 w 954"/>
                <a:gd name="T71" fmla="*/ 2147483647 h 972"/>
                <a:gd name="T72" fmla="*/ 0 w 954"/>
                <a:gd name="T73" fmla="*/ 2147483647 h 972"/>
                <a:gd name="T74" fmla="*/ 2147483647 w 954"/>
                <a:gd name="T75" fmla="*/ 2147483647 h 972"/>
                <a:gd name="T76" fmla="*/ 2147483647 w 954"/>
                <a:gd name="T77" fmla="*/ 2147483647 h 972"/>
                <a:gd name="T78" fmla="*/ 2147483647 w 954"/>
                <a:gd name="T79" fmla="*/ 2147483647 h 972"/>
                <a:gd name="T80" fmla="*/ 2147483647 w 954"/>
                <a:gd name="T81" fmla="*/ 2147483647 h 972"/>
                <a:gd name="T82" fmla="*/ 2147483647 w 954"/>
                <a:gd name="T83" fmla="*/ 2147483647 h 972"/>
                <a:gd name="T84" fmla="*/ 2147483647 w 954"/>
                <a:gd name="T85" fmla="*/ 2147483647 h 972"/>
                <a:gd name="T86" fmla="*/ 2147483647 w 954"/>
                <a:gd name="T87" fmla="*/ 2147483647 h 972"/>
                <a:gd name="T88" fmla="*/ 2147483647 w 954"/>
                <a:gd name="T89" fmla="*/ 2147483647 h 972"/>
                <a:gd name="T90" fmla="*/ 2147483647 w 954"/>
                <a:gd name="T91" fmla="*/ 2147483647 h 972"/>
                <a:gd name="T92" fmla="*/ 2147483647 w 954"/>
                <a:gd name="T93" fmla="*/ 2147483647 h 972"/>
                <a:gd name="T94" fmla="*/ 2147483647 w 954"/>
                <a:gd name="T95" fmla="*/ 2147483647 h 972"/>
                <a:gd name="T96" fmla="*/ 2147483647 w 954"/>
                <a:gd name="T97" fmla="*/ 2147483647 h 972"/>
                <a:gd name="T98" fmla="*/ 2147483647 w 954"/>
                <a:gd name="T99" fmla="*/ 2147483647 h 972"/>
                <a:gd name="T100" fmla="*/ 2147483647 w 954"/>
                <a:gd name="T101" fmla="*/ 2147483647 h 972"/>
                <a:gd name="T102" fmla="*/ 2147483647 w 954"/>
                <a:gd name="T103" fmla="*/ 2147483647 h 972"/>
                <a:gd name="T104" fmla="*/ 2147483647 w 954"/>
                <a:gd name="T105" fmla="*/ 2147483647 h 972"/>
                <a:gd name="T106" fmla="*/ 2147483647 w 954"/>
                <a:gd name="T107" fmla="*/ 2147483647 h 972"/>
                <a:gd name="T108" fmla="*/ 2147483647 w 954"/>
                <a:gd name="T109" fmla="*/ 2147483647 h 972"/>
                <a:gd name="T110" fmla="*/ 2147483647 w 954"/>
                <a:gd name="T111" fmla="*/ 2147483647 h 972"/>
                <a:gd name="T112" fmla="*/ 2147483647 w 954"/>
                <a:gd name="T113" fmla="*/ 2147483647 h 972"/>
                <a:gd name="T114" fmla="*/ 2147483647 w 954"/>
                <a:gd name="T115" fmla="*/ 2147483647 h 972"/>
                <a:gd name="T116" fmla="*/ 2147483647 w 954"/>
                <a:gd name="T117" fmla="*/ 2147483647 h 972"/>
                <a:gd name="T118" fmla="*/ 2147483647 w 954"/>
                <a:gd name="T119" fmla="*/ 2147483647 h 972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954"/>
                <a:gd name="T181" fmla="*/ 0 h 972"/>
                <a:gd name="T182" fmla="*/ 954 w 954"/>
                <a:gd name="T183" fmla="*/ 972 h 972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954" h="972">
                  <a:moveTo>
                    <a:pt x="366" y="894"/>
                  </a:moveTo>
                  <a:lnTo>
                    <a:pt x="372" y="894"/>
                  </a:lnTo>
                  <a:lnTo>
                    <a:pt x="390" y="912"/>
                  </a:lnTo>
                  <a:lnTo>
                    <a:pt x="390" y="936"/>
                  </a:lnTo>
                  <a:lnTo>
                    <a:pt x="396" y="948"/>
                  </a:lnTo>
                  <a:lnTo>
                    <a:pt x="402" y="954"/>
                  </a:lnTo>
                  <a:lnTo>
                    <a:pt x="426" y="954"/>
                  </a:lnTo>
                  <a:lnTo>
                    <a:pt x="432" y="960"/>
                  </a:lnTo>
                  <a:lnTo>
                    <a:pt x="432" y="966"/>
                  </a:lnTo>
                  <a:lnTo>
                    <a:pt x="438" y="972"/>
                  </a:lnTo>
                  <a:lnTo>
                    <a:pt x="462" y="972"/>
                  </a:lnTo>
                  <a:lnTo>
                    <a:pt x="474" y="960"/>
                  </a:lnTo>
                  <a:lnTo>
                    <a:pt x="486" y="960"/>
                  </a:lnTo>
                  <a:lnTo>
                    <a:pt x="498" y="972"/>
                  </a:lnTo>
                  <a:lnTo>
                    <a:pt x="522" y="972"/>
                  </a:lnTo>
                  <a:lnTo>
                    <a:pt x="522" y="948"/>
                  </a:lnTo>
                  <a:lnTo>
                    <a:pt x="534" y="948"/>
                  </a:lnTo>
                  <a:lnTo>
                    <a:pt x="534" y="942"/>
                  </a:lnTo>
                  <a:lnTo>
                    <a:pt x="540" y="936"/>
                  </a:lnTo>
                  <a:lnTo>
                    <a:pt x="552" y="930"/>
                  </a:lnTo>
                  <a:lnTo>
                    <a:pt x="570" y="930"/>
                  </a:lnTo>
                  <a:lnTo>
                    <a:pt x="582" y="414"/>
                  </a:lnTo>
                  <a:lnTo>
                    <a:pt x="654" y="414"/>
                  </a:lnTo>
                  <a:lnTo>
                    <a:pt x="648" y="288"/>
                  </a:lnTo>
                  <a:lnTo>
                    <a:pt x="654" y="282"/>
                  </a:lnTo>
                  <a:lnTo>
                    <a:pt x="654" y="108"/>
                  </a:lnTo>
                  <a:lnTo>
                    <a:pt x="690" y="108"/>
                  </a:lnTo>
                  <a:lnTo>
                    <a:pt x="708" y="102"/>
                  </a:lnTo>
                  <a:lnTo>
                    <a:pt x="744" y="102"/>
                  </a:lnTo>
                  <a:lnTo>
                    <a:pt x="792" y="90"/>
                  </a:lnTo>
                  <a:lnTo>
                    <a:pt x="804" y="84"/>
                  </a:lnTo>
                  <a:lnTo>
                    <a:pt x="822" y="84"/>
                  </a:lnTo>
                  <a:lnTo>
                    <a:pt x="828" y="90"/>
                  </a:lnTo>
                  <a:lnTo>
                    <a:pt x="828" y="108"/>
                  </a:lnTo>
                  <a:lnTo>
                    <a:pt x="834" y="108"/>
                  </a:lnTo>
                  <a:lnTo>
                    <a:pt x="834" y="126"/>
                  </a:lnTo>
                  <a:lnTo>
                    <a:pt x="840" y="126"/>
                  </a:lnTo>
                  <a:lnTo>
                    <a:pt x="882" y="84"/>
                  </a:lnTo>
                  <a:lnTo>
                    <a:pt x="906" y="84"/>
                  </a:lnTo>
                  <a:lnTo>
                    <a:pt x="918" y="72"/>
                  </a:lnTo>
                  <a:lnTo>
                    <a:pt x="954" y="66"/>
                  </a:lnTo>
                  <a:lnTo>
                    <a:pt x="936" y="48"/>
                  </a:lnTo>
                  <a:lnTo>
                    <a:pt x="906" y="54"/>
                  </a:lnTo>
                  <a:lnTo>
                    <a:pt x="906" y="48"/>
                  </a:lnTo>
                  <a:lnTo>
                    <a:pt x="900" y="42"/>
                  </a:lnTo>
                  <a:lnTo>
                    <a:pt x="882" y="42"/>
                  </a:lnTo>
                  <a:lnTo>
                    <a:pt x="876" y="48"/>
                  </a:lnTo>
                  <a:lnTo>
                    <a:pt x="870" y="48"/>
                  </a:lnTo>
                  <a:lnTo>
                    <a:pt x="846" y="60"/>
                  </a:lnTo>
                  <a:lnTo>
                    <a:pt x="828" y="54"/>
                  </a:lnTo>
                  <a:lnTo>
                    <a:pt x="816" y="60"/>
                  </a:lnTo>
                  <a:lnTo>
                    <a:pt x="780" y="72"/>
                  </a:lnTo>
                  <a:lnTo>
                    <a:pt x="732" y="78"/>
                  </a:lnTo>
                  <a:lnTo>
                    <a:pt x="696" y="84"/>
                  </a:lnTo>
                  <a:lnTo>
                    <a:pt x="624" y="84"/>
                  </a:lnTo>
                  <a:lnTo>
                    <a:pt x="618" y="72"/>
                  </a:lnTo>
                  <a:lnTo>
                    <a:pt x="546" y="78"/>
                  </a:lnTo>
                  <a:lnTo>
                    <a:pt x="540" y="66"/>
                  </a:lnTo>
                  <a:lnTo>
                    <a:pt x="504" y="66"/>
                  </a:lnTo>
                  <a:lnTo>
                    <a:pt x="480" y="42"/>
                  </a:lnTo>
                  <a:lnTo>
                    <a:pt x="480" y="36"/>
                  </a:lnTo>
                  <a:lnTo>
                    <a:pt x="174" y="36"/>
                  </a:lnTo>
                  <a:lnTo>
                    <a:pt x="168" y="30"/>
                  </a:lnTo>
                  <a:lnTo>
                    <a:pt x="156" y="30"/>
                  </a:lnTo>
                  <a:lnTo>
                    <a:pt x="132" y="18"/>
                  </a:lnTo>
                  <a:lnTo>
                    <a:pt x="126" y="6"/>
                  </a:lnTo>
                  <a:lnTo>
                    <a:pt x="120" y="0"/>
                  </a:lnTo>
                  <a:lnTo>
                    <a:pt x="90" y="0"/>
                  </a:lnTo>
                  <a:lnTo>
                    <a:pt x="90" y="6"/>
                  </a:lnTo>
                  <a:lnTo>
                    <a:pt x="72" y="24"/>
                  </a:lnTo>
                  <a:lnTo>
                    <a:pt x="42" y="24"/>
                  </a:lnTo>
                  <a:lnTo>
                    <a:pt x="36" y="18"/>
                  </a:lnTo>
                  <a:lnTo>
                    <a:pt x="18" y="24"/>
                  </a:lnTo>
                  <a:lnTo>
                    <a:pt x="0" y="24"/>
                  </a:lnTo>
                  <a:lnTo>
                    <a:pt x="6" y="96"/>
                  </a:lnTo>
                  <a:lnTo>
                    <a:pt x="12" y="108"/>
                  </a:lnTo>
                  <a:lnTo>
                    <a:pt x="30" y="126"/>
                  </a:lnTo>
                  <a:lnTo>
                    <a:pt x="36" y="138"/>
                  </a:lnTo>
                  <a:lnTo>
                    <a:pt x="54" y="162"/>
                  </a:lnTo>
                  <a:lnTo>
                    <a:pt x="72" y="192"/>
                  </a:lnTo>
                  <a:lnTo>
                    <a:pt x="96" y="228"/>
                  </a:lnTo>
                  <a:lnTo>
                    <a:pt x="102" y="258"/>
                  </a:lnTo>
                  <a:lnTo>
                    <a:pt x="102" y="276"/>
                  </a:lnTo>
                  <a:lnTo>
                    <a:pt x="114" y="294"/>
                  </a:lnTo>
                  <a:lnTo>
                    <a:pt x="120" y="312"/>
                  </a:lnTo>
                  <a:lnTo>
                    <a:pt x="138" y="348"/>
                  </a:lnTo>
                  <a:lnTo>
                    <a:pt x="156" y="366"/>
                  </a:lnTo>
                  <a:lnTo>
                    <a:pt x="156" y="390"/>
                  </a:lnTo>
                  <a:lnTo>
                    <a:pt x="162" y="396"/>
                  </a:lnTo>
                  <a:lnTo>
                    <a:pt x="174" y="402"/>
                  </a:lnTo>
                  <a:lnTo>
                    <a:pt x="180" y="414"/>
                  </a:lnTo>
                  <a:lnTo>
                    <a:pt x="192" y="420"/>
                  </a:lnTo>
                  <a:lnTo>
                    <a:pt x="198" y="432"/>
                  </a:lnTo>
                  <a:lnTo>
                    <a:pt x="198" y="582"/>
                  </a:lnTo>
                  <a:lnTo>
                    <a:pt x="222" y="630"/>
                  </a:lnTo>
                  <a:lnTo>
                    <a:pt x="222" y="678"/>
                  </a:lnTo>
                  <a:lnTo>
                    <a:pt x="216" y="678"/>
                  </a:lnTo>
                  <a:lnTo>
                    <a:pt x="228" y="726"/>
                  </a:lnTo>
                  <a:lnTo>
                    <a:pt x="228" y="762"/>
                  </a:lnTo>
                  <a:lnTo>
                    <a:pt x="240" y="762"/>
                  </a:lnTo>
                  <a:lnTo>
                    <a:pt x="240" y="804"/>
                  </a:lnTo>
                  <a:lnTo>
                    <a:pt x="252" y="810"/>
                  </a:lnTo>
                  <a:lnTo>
                    <a:pt x="258" y="816"/>
                  </a:lnTo>
                  <a:lnTo>
                    <a:pt x="258" y="846"/>
                  </a:lnTo>
                  <a:lnTo>
                    <a:pt x="264" y="858"/>
                  </a:lnTo>
                  <a:lnTo>
                    <a:pt x="270" y="864"/>
                  </a:lnTo>
                  <a:lnTo>
                    <a:pt x="276" y="876"/>
                  </a:lnTo>
                  <a:lnTo>
                    <a:pt x="282" y="894"/>
                  </a:lnTo>
                  <a:lnTo>
                    <a:pt x="282" y="900"/>
                  </a:lnTo>
                  <a:lnTo>
                    <a:pt x="288" y="912"/>
                  </a:lnTo>
                  <a:lnTo>
                    <a:pt x="294" y="918"/>
                  </a:lnTo>
                  <a:lnTo>
                    <a:pt x="318" y="930"/>
                  </a:lnTo>
                  <a:lnTo>
                    <a:pt x="324" y="936"/>
                  </a:lnTo>
                  <a:lnTo>
                    <a:pt x="330" y="936"/>
                  </a:lnTo>
                  <a:lnTo>
                    <a:pt x="330" y="942"/>
                  </a:lnTo>
                  <a:lnTo>
                    <a:pt x="348" y="930"/>
                  </a:lnTo>
                  <a:lnTo>
                    <a:pt x="348" y="924"/>
                  </a:lnTo>
                  <a:lnTo>
                    <a:pt x="354" y="918"/>
                  </a:lnTo>
                  <a:lnTo>
                    <a:pt x="360" y="906"/>
                  </a:lnTo>
                  <a:lnTo>
                    <a:pt x="360" y="900"/>
                  </a:lnTo>
                  <a:lnTo>
                    <a:pt x="366" y="894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25" name="Malaysia" descr="© INSCALE GmbH, 05.05.2010&#10;http://www.presentationload.com/">
              <a:extLst>
                <a:ext uri="{FF2B5EF4-FFF2-40B4-BE49-F238E27FC236}">
                  <a16:creationId xmlns:a16="http://schemas.microsoft.com/office/drawing/2014/main" id="{BCC4470C-F3F0-465A-B46B-644F94C325F1}"/>
                </a:ext>
              </a:extLst>
            </p:cNvPr>
            <p:cNvSpPr>
              <a:spLocks/>
            </p:cNvSpPr>
            <p:nvPr/>
          </p:nvSpPr>
          <p:spPr bwMode="gray">
            <a:xfrm>
              <a:off x="8696023" y="4276269"/>
              <a:ext cx="136531" cy="196903"/>
            </a:xfrm>
            <a:custGeom>
              <a:avLst/>
              <a:gdLst>
                <a:gd name="T0" fmla="*/ 2147483647 w 306"/>
                <a:gd name="T1" fmla="*/ 2147483647 h 438"/>
                <a:gd name="T2" fmla="*/ 2147483647 w 306"/>
                <a:gd name="T3" fmla="*/ 2147483647 h 438"/>
                <a:gd name="T4" fmla="*/ 2147483647 w 306"/>
                <a:gd name="T5" fmla="*/ 2147483647 h 438"/>
                <a:gd name="T6" fmla="*/ 2147483647 w 306"/>
                <a:gd name="T7" fmla="*/ 2147483647 h 438"/>
                <a:gd name="T8" fmla="*/ 2147483647 w 306"/>
                <a:gd name="T9" fmla="*/ 2147483647 h 438"/>
                <a:gd name="T10" fmla="*/ 2147483647 w 306"/>
                <a:gd name="T11" fmla="*/ 2147483647 h 438"/>
                <a:gd name="T12" fmla="*/ 2147483647 w 306"/>
                <a:gd name="T13" fmla="*/ 2147483647 h 438"/>
                <a:gd name="T14" fmla="*/ 2147483647 w 306"/>
                <a:gd name="T15" fmla="*/ 2147483647 h 438"/>
                <a:gd name="T16" fmla="*/ 2147483647 w 306"/>
                <a:gd name="T17" fmla="*/ 2147483647 h 438"/>
                <a:gd name="T18" fmla="*/ 2147483647 w 306"/>
                <a:gd name="T19" fmla="*/ 2147483647 h 438"/>
                <a:gd name="T20" fmla="*/ 2147483647 w 306"/>
                <a:gd name="T21" fmla="*/ 2147483647 h 438"/>
                <a:gd name="T22" fmla="*/ 2147483647 w 306"/>
                <a:gd name="T23" fmla="*/ 2147483647 h 438"/>
                <a:gd name="T24" fmla="*/ 2147483647 w 306"/>
                <a:gd name="T25" fmla="*/ 2147483647 h 438"/>
                <a:gd name="T26" fmla="*/ 2147483647 w 306"/>
                <a:gd name="T27" fmla="*/ 2147483647 h 438"/>
                <a:gd name="T28" fmla="*/ 2147483647 w 306"/>
                <a:gd name="T29" fmla="*/ 2147483647 h 438"/>
                <a:gd name="T30" fmla="*/ 2147483647 w 306"/>
                <a:gd name="T31" fmla="*/ 2147483647 h 438"/>
                <a:gd name="T32" fmla="*/ 2147483647 w 306"/>
                <a:gd name="T33" fmla="*/ 2147483647 h 438"/>
                <a:gd name="T34" fmla="*/ 2147483647 w 306"/>
                <a:gd name="T35" fmla="*/ 2147483647 h 438"/>
                <a:gd name="T36" fmla="*/ 2147483647 w 306"/>
                <a:gd name="T37" fmla="*/ 2147483647 h 438"/>
                <a:gd name="T38" fmla="*/ 2147483647 w 306"/>
                <a:gd name="T39" fmla="*/ 2147483647 h 438"/>
                <a:gd name="T40" fmla="*/ 2147483647 w 306"/>
                <a:gd name="T41" fmla="*/ 2147483647 h 438"/>
                <a:gd name="T42" fmla="*/ 2147483647 w 306"/>
                <a:gd name="T43" fmla="*/ 2147483647 h 438"/>
                <a:gd name="T44" fmla="*/ 2147483647 w 306"/>
                <a:gd name="T45" fmla="*/ 2147483647 h 438"/>
                <a:gd name="T46" fmla="*/ 2147483647 w 306"/>
                <a:gd name="T47" fmla="*/ 2147483647 h 438"/>
                <a:gd name="T48" fmla="*/ 2147483647 w 306"/>
                <a:gd name="T49" fmla="*/ 2147483647 h 438"/>
                <a:gd name="T50" fmla="*/ 2147483647 w 306"/>
                <a:gd name="T51" fmla="*/ 2147483647 h 438"/>
                <a:gd name="T52" fmla="*/ 2147483647 w 306"/>
                <a:gd name="T53" fmla="*/ 2147483647 h 438"/>
                <a:gd name="T54" fmla="*/ 2147483647 w 306"/>
                <a:gd name="T55" fmla="*/ 2147483647 h 438"/>
                <a:gd name="T56" fmla="*/ 2147483647 w 306"/>
                <a:gd name="T57" fmla="*/ 2147483647 h 438"/>
                <a:gd name="T58" fmla="*/ 2147483647 w 306"/>
                <a:gd name="T59" fmla="*/ 2147483647 h 438"/>
                <a:gd name="T60" fmla="*/ 2147483647 w 306"/>
                <a:gd name="T61" fmla="*/ 2147483647 h 438"/>
                <a:gd name="T62" fmla="*/ 2147483647 w 306"/>
                <a:gd name="T63" fmla="*/ 2147483647 h 438"/>
                <a:gd name="T64" fmla="*/ 2147483647 w 306"/>
                <a:gd name="T65" fmla="*/ 2147483647 h 438"/>
                <a:gd name="T66" fmla="*/ 2147483647 w 306"/>
                <a:gd name="T67" fmla="*/ 2147483647 h 438"/>
                <a:gd name="T68" fmla="*/ 2147483647 w 306"/>
                <a:gd name="T69" fmla="*/ 2147483647 h 438"/>
                <a:gd name="T70" fmla="*/ 2147483647 w 306"/>
                <a:gd name="T71" fmla="*/ 2147483647 h 438"/>
                <a:gd name="T72" fmla="*/ 2147483647 w 306"/>
                <a:gd name="T73" fmla="*/ 2147483647 h 438"/>
                <a:gd name="T74" fmla="*/ 2147483647 w 306"/>
                <a:gd name="T75" fmla="*/ 2147483647 h 438"/>
                <a:gd name="T76" fmla="*/ 2147483647 w 306"/>
                <a:gd name="T77" fmla="*/ 0 h 438"/>
                <a:gd name="T78" fmla="*/ 2147483647 w 306"/>
                <a:gd name="T79" fmla="*/ 2147483647 h 438"/>
                <a:gd name="T80" fmla="*/ 2147483647 w 306"/>
                <a:gd name="T81" fmla="*/ 2147483647 h 438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306"/>
                <a:gd name="T124" fmla="*/ 0 h 438"/>
                <a:gd name="T125" fmla="*/ 306 w 306"/>
                <a:gd name="T126" fmla="*/ 438 h 438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306" h="438">
                  <a:moveTo>
                    <a:pt x="0" y="42"/>
                  </a:moveTo>
                  <a:lnTo>
                    <a:pt x="6" y="138"/>
                  </a:lnTo>
                  <a:lnTo>
                    <a:pt x="18" y="138"/>
                  </a:lnTo>
                  <a:lnTo>
                    <a:pt x="24" y="132"/>
                  </a:lnTo>
                  <a:lnTo>
                    <a:pt x="42" y="132"/>
                  </a:lnTo>
                  <a:lnTo>
                    <a:pt x="54" y="138"/>
                  </a:lnTo>
                  <a:lnTo>
                    <a:pt x="54" y="168"/>
                  </a:lnTo>
                  <a:lnTo>
                    <a:pt x="48" y="180"/>
                  </a:lnTo>
                  <a:lnTo>
                    <a:pt x="48" y="198"/>
                  </a:lnTo>
                  <a:lnTo>
                    <a:pt x="54" y="216"/>
                  </a:lnTo>
                  <a:lnTo>
                    <a:pt x="60" y="228"/>
                  </a:lnTo>
                  <a:lnTo>
                    <a:pt x="66" y="234"/>
                  </a:lnTo>
                  <a:lnTo>
                    <a:pt x="84" y="234"/>
                  </a:lnTo>
                  <a:lnTo>
                    <a:pt x="90" y="228"/>
                  </a:lnTo>
                  <a:lnTo>
                    <a:pt x="90" y="240"/>
                  </a:lnTo>
                  <a:lnTo>
                    <a:pt x="84" y="252"/>
                  </a:lnTo>
                  <a:lnTo>
                    <a:pt x="84" y="282"/>
                  </a:lnTo>
                  <a:lnTo>
                    <a:pt x="96" y="306"/>
                  </a:lnTo>
                  <a:lnTo>
                    <a:pt x="102" y="312"/>
                  </a:lnTo>
                  <a:lnTo>
                    <a:pt x="114" y="318"/>
                  </a:lnTo>
                  <a:lnTo>
                    <a:pt x="132" y="330"/>
                  </a:lnTo>
                  <a:lnTo>
                    <a:pt x="144" y="336"/>
                  </a:lnTo>
                  <a:lnTo>
                    <a:pt x="162" y="354"/>
                  </a:lnTo>
                  <a:lnTo>
                    <a:pt x="168" y="354"/>
                  </a:lnTo>
                  <a:lnTo>
                    <a:pt x="168" y="366"/>
                  </a:lnTo>
                  <a:lnTo>
                    <a:pt x="174" y="372"/>
                  </a:lnTo>
                  <a:lnTo>
                    <a:pt x="174" y="378"/>
                  </a:lnTo>
                  <a:lnTo>
                    <a:pt x="180" y="384"/>
                  </a:lnTo>
                  <a:lnTo>
                    <a:pt x="186" y="384"/>
                  </a:lnTo>
                  <a:lnTo>
                    <a:pt x="198" y="390"/>
                  </a:lnTo>
                  <a:lnTo>
                    <a:pt x="204" y="396"/>
                  </a:lnTo>
                  <a:lnTo>
                    <a:pt x="216" y="396"/>
                  </a:lnTo>
                  <a:lnTo>
                    <a:pt x="222" y="402"/>
                  </a:lnTo>
                  <a:lnTo>
                    <a:pt x="228" y="402"/>
                  </a:lnTo>
                  <a:lnTo>
                    <a:pt x="252" y="438"/>
                  </a:lnTo>
                  <a:lnTo>
                    <a:pt x="300" y="432"/>
                  </a:lnTo>
                  <a:lnTo>
                    <a:pt x="300" y="420"/>
                  </a:lnTo>
                  <a:lnTo>
                    <a:pt x="306" y="408"/>
                  </a:lnTo>
                  <a:lnTo>
                    <a:pt x="306" y="378"/>
                  </a:lnTo>
                  <a:lnTo>
                    <a:pt x="294" y="354"/>
                  </a:lnTo>
                  <a:lnTo>
                    <a:pt x="270" y="330"/>
                  </a:lnTo>
                  <a:lnTo>
                    <a:pt x="264" y="318"/>
                  </a:lnTo>
                  <a:lnTo>
                    <a:pt x="258" y="312"/>
                  </a:lnTo>
                  <a:lnTo>
                    <a:pt x="258" y="288"/>
                  </a:lnTo>
                  <a:lnTo>
                    <a:pt x="252" y="276"/>
                  </a:lnTo>
                  <a:lnTo>
                    <a:pt x="246" y="270"/>
                  </a:lnTo>
                  <a:lnTo>
                    <a:pt x="246" y="258"/>
                  </a:lnTo>
                  <a:lnTo>
                    <a:pt x="252" y="252"/>
                  </a:lnTo>
                  <a:lnTo>
                    <a:pt x="252" y="126"/>
                  </a:lnTo>
                  <a:lnTo>
                    <a:pt x="246" y="114"/>
                  </a:lnTo>
                  <a:lnTo>
                    <a:pt x="222" y="90"/>
                  </a:lnTo>
                  <a:lnTo>
                    <a:pt x="204" y="84"/>
                  </a:lnTo>
                  <a:lnTo>
                    <a:pt x="192" y="72"/>
                  </a:lnTo>
                  <a:lnTo>
                    <a:pt x="180" y="66"/>
                  </a:lnTo>
                  <a:lnTo>
                    <a:pt x="156" y="42"/>
                  </a:lnTo>
                  <a:lnTo>
                    <a:pt x="150" y="54"/>
                  </a:lnTo>
                  <a:lnTo>
                    <a:pt x="144" y="60"/>
                  </a:lnTo>
                  <a:lnTo>
                    <a:pt x="138" y="72"/>
                  </a:lnTo>
                  <a:lnTo>
                    <a:pt x="138" y="78"/>
                  </a:lnTo>
                  <a:lnTo>
                    <a:pt x="132" y="84"/>
                  </a:lnTo>
                  <a:lnTo>
                    <a:pt x="114" y="66"/>
                  </a:lnTo>
                  <a:lnTo>
                    <a:pt x="108" y="66"/>
                  </a:lnTo>
                  <a:lnTo>
                    <a:pt x="102" y="72"/>
                  </a:lnTo>
                  <a:lnTo>
                    <a:pt x="90" y="72"/>
                  </a:lnTo>
                  <a:lnTo>
                    <a:pt x="90" y="78"/>
                  </a:lnTo>
                  <a:lnTo>
                    <a:pt x="72" y="78"/>
                  </a:lnTo>
                  <a:lnTo>
                    <a:pt x="66" y="72"/>
                  </a:lnTo>
                  <a:lnTo>
                    <a:pt x="66" y="66"/>
                  </a:lnTo>
                  <a:lnTo>
                    <a:pt x="78" y="54"/>
                  </a:lnTo>
                  <a:lnTo>
                    <a:pt x="78" y="42"/>
                  </a:lnTo>
                  <a:lnTo>
                    <a:pt x="66" y="42"/>
                  </a:lnTo>
                  <a:lnTo>
                    <a:pt x="66" y="30"/>
                  </a:lnTo>
                  <a:lnTo>
                    <a:pt x="60" y="24"/>
                  </a:lnTo>
                  <a:lnTo>
                    <a:pt x="48" y="18"/>
                  </a:lnTo>
                  <a:lnTo>
                    <a:pt x="30" y="18"/>
                  </a:lnTo>
                  <a:lnTo>
                    <a:pt x="30" y="12"/>
                  </a:lnTo>
                  <a:lnTo>
                    <a:pt x="24" y="0"/>
                  </a:lnTo>
                  <a:lnTo>
                    <a:pt x="12" y="0"/>
                  </a:lnTo>
                  <a:lnTo>
                    <a:pt x="6" y="6"/>
                  </a:lnTo>
                  <a:lnTo>
                    <a:pt x="6" y="18"/>
                  </a:lnTo>
                  <a:lnTo>
                    <a:pt x="12" y="24"/>
                  </a:lnTo>
                  <a:lnTo>
                    <a:pt x="6" y="36"/>
                  </a:lnTo>
                  <a:lnTo>
                    <a:pt x="0" y="42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26" name="Malaysia" descr="© INSCALE GmbH, 05.05.2010&#10;http://www.presentationload.com/">
              <a:extLst>
                <a:ext uri="{FF2B5EF4-FFF2-40B4-BE49-F238E27FC236}">
                  <a16:creationId xmlns:a16="http://schemas.microsoft.com/office/drawing/2014/main" id="{5EA6DA0E-B4CF-4EA5-A7AF-25BCF55098D5}"/>
                </a:ext>
              </a:extLst>
            </p:cNvPr>
            <p:cNvSpPr>
              <a:spLocks/>
            </p:cNvSpPr>
            <p:nvPr/>
          </p:nvSpPr>
          <p:spPr bwMode="gray">
            <a:xfrm>
              <a:off x="9013537" y="4254038"/>
              <a:ext cx="304813" cy="236602"/>
            </a:xfrm>
            <a:custGeom>
              <a:avLst/>
              <a:gdLst>
                <a:gd name="T0" fmla="*/ 2147483647 w 690"/>
                <a:gd name="T1" fmla="*/ 2147483647 h 528"/>
                <a:gd name="T2" fmla="*/ 2147483647 w 690"/>
                <a:gd name="T3" fmla="*/ 2147483647 h 528"/>
                <a:gd name="T4" fmla="*/ 2147483647 w 690"/>
                <a:gd name="T5" fmla="*/ 2147483647 h 528"/>
                <a:gd name="T6" fmla="*/ 2147483647 w 690"/>
                <a:gd name="T7" fmla="*/ 2147483647 h 528"/>
                <a:gd name="T8" fmla="*/ 2147483647 w 690"/>
                <a:gd name="T9" fmla="*/ 2147483647 h 528"/>
                <a:gd name="T10" fmla="*/ 2147483647 w 690"/>
                <a:gd name="T11" fmla="*/ 2147483647 h 528"/>
                <a:gd name="T12" fmla="*/ 2147483647 w 690"/>
                <a:gd name="T13" fmla="*/ 2147483647 h 528"/>
                <a:gd name="T14" fmla="*/ 2147483647 w 690"/>
                <a:gd name="T15" fmla="*/ 2147483647 h 528"/>
                <a:gd name="T16" fmla="*/ 2147483647 w 690"/>
                <a:gd name="T17" fmla="*/ 2147483647 h 528"/>
                <a:gd name="T18" fmla="*/ 2147483647 w 690"/>
                <a:gd name="T19" fmla="*/ 2147483647 h 528"/>
                <a:gd name="T20" fmla="*/ 2147483647 w 690"/>
                <a:gd name="T21" fmla="*/ 2147483647 h 528"/>
                <a:gd name="T22" fmla="*/ 2147483647 w 690"/>
                <a:gd name="T23" fmla="*/ 2147483647 h 528"/>
                <a:gd name="T24" fmla="*/ 2147483647 w 690"/>
                <a:gd name="T25" fmla="*/ 2147483647 h 528"/>
                <a:gd name="T26" fmla="*/ 2147483647 w 690"/>
                <a:gd name="T27" fmla="*/ 2147483647 h 528"/>
                <a:gd name="T28" fmla="*/ 2147483647 w 690"/>
                <a:gd name="T29" fmla="*/ 2147483647 h 528"/>
                <a:gd name="T30" fmla="*/ 2147483647 w 690"/>
                <a:gd name="T31" fmla="*/ 2147483647 h 528"/>
                <a:gd name="T32" fmla="*/ 2147483647 w 690"/>
                <a:gd name="T33" fmla="*/ 2147483647 h 528"/>
                <a:gd name="T34" fmla="*/ 2147483647 w 690"/>
                <a:gd name="T35" fmla="*/ 2147483647 h 528"/>
                <a:gd name="T36" fmla="*/ 2147483647 w 690"/>
                <a:gd name="T37" fmla="*/ 2147483647 h 528"/>
                <a:gd name="T38" fmla="*/ 2147483647 w 690"/>
                <a:gd name="T39" fmla="*/ 2147483647 h 528"/>
                <a:gd name="T40" fmla="*/ 2147483647 w 690"/>
                <a:gd name="T41" fmla="*/ 2147483647 h 528"/>
                <a:gd name="T42" fmla="*/ 2147483647 w 690"/>
                <a:gd name="T43" fmla="*/ 2147483647 h 528"/>
                <a:gd name="T44" fmla="*/ 2147483647 w 690"/>
                <a:gd name="T45" fmla="*/ 2147483647 h 528"/>
                <a:gd name="T46" fmla="*/ 2147483647 w 690"/>
                <a:gd name="T47" fmla="*/ 2147483647 h 528"/>
                <a:gd name="T48" fmla="*/ 2147483647 w 690"/>
                <a:gd name="T49" fmla="*/ 2147483647 h 528"/>
                <a:gd name="T50" fmla="*/ 2147483647 w 690"/>
                <a:gd name="T51" fmla="*/ 2147483647 h 528"/>
                <a:gd name="T52" fmla="*/ 2147483647 w 690"/>
                <a:gd name="T53" fmla="*/ 2147483647 h 528"/>
                <a:gd name="T54" fmla="*/ 2147483647 w 690"/>
                <a:gd name="T55" fmla="*/ 2147483647 h 528"/>
                <a:gd name="T56" fmla="*/ 2147483647 w 690"/>
                <a:gd name="T57" fmla="*/ 2147483647 h 528"/>
                <a:gd name="T58" fmla="*/ 2147483647 w 690"/>
                <a:gd name="T59" fmla="*/ 2147483647 h 528"/>
                <a:gd name="T60" fmla="*/ 2147483647 w 690"/>
                <a:gd name="T61" fmla="*/ 2147483647 h 528"/>
                <a:gd name="T62" fmla="*/ 2147483647 w 690"/>
                <a:gd name="T63" fmla="*/ 2147483647 h 528"/>
                <a:gd name="T64" fmla="*/ 2147483647 w 690"/>
                <a:gd name="T65" fmla="*/ 2147483647 h 528"/>
                <a:gd name="T66" fmla="*/ 2147483647 w 690"/>
                <a:gd name="T67" fmla="*/ 2147483647 h 528"/>
                <a:gd name="T68" fmla="*/ 2147483647 w 690"/>
                <a:gd name="T69" fmla="*/ 2147483647 h 528"/>
                <a:gd name="T70" fmla="*/ 2147483647 w 690"/>
                <a:gd name="T71" fmla="*/ 0 h 528"/>
                <a:gd name="T72" fmla="*/ 2147483647 w 690"/>
                <a:gd name="T73" fmla="*/ 0 h 528"/>
                <a:gd name="T74" fmla="*/ 2147483647 w 690"/>
                <a:gd name="T75" fmla="*/ 2147483647 h 528"/>
                <a:gd name="T76" fmla="*/ 2147483647 w 690"/>
                <a:gd name="T77" fmla="*/ 2147483647 h 528"/>
                <a:gd name="T78" fmla="*/ 2147483647 w 690"/>
                <a:gd name="T79" fmla="*/ 2147483647 h 528"/>
                <a:gd name="T80" fmla="*/ 2147483647 w 690"/>
                <a:gd name="T81" fmla="*/ 2147483647 h 528"/>
                <a:gd name="T82" fmla="*/ 2147483647 w 690"/>
                <a:gd name="T83" fmla="*/ 2147483647 h 528"/>
                <a:gd name="T84" fmla="*/ 2147483647 w 690"/>
                <a:gd name="T85" fmla="*/ 2147483647 h 528"/>
                <a:gd name="T86" fmla="*/ 2147483647 w 690"/>
                <a:gd name="T87" fmla="*/ 2147483647 h 528"/>
                <a:gd name="T88" fmla="*/ 2147483647 w 690"/>
                <a:gd name="T89" fmla="*/ 2147483647 h 528"/>
                <a:gd name="T90" fmla="*/ 2147483647 w 690"/>
                <a:gd name="T91" fmla="*/ 2147483647 h 528"/>
                <a:gd name="T92" fmla="*/ 2147483647 w 690"/>
                <a:gd name="T93" fmla="*/ 2147483647 h 528"/>
                <a:gd name="T94" fmla="*/ 2147483647 w 690"/>
                <a:gd name="T95" fmla="*/ 2147483647 h 528"/>
                <a:gd name="T96" fmla="*/ 2147483647 w 690"/>
                <a:gd name="T97" fmla="*/ 2147483647 h 528"/>
                <a:gd name="T98" fmla="*/ 2147483647 w 690"/>
                <a:gd name="T99" fmla="*/ 2147483647 h 528"/>
                <a:gd name="T100" fmla="*/ 2147483647 w 690"/>
                <a:gd name="T101" fmla="*/ 2147483647 h 528"/>
                <a:gd name="T102" fmla="*/ 2147483647 w 690"/>
                <a:gd name="T103" fmla="*/ 2147483647 h 528"/>
                <a:gd name="T104" fmla="*/ 2147483647 w 690"/>
                <a:gd name="T105" fmla="*/ 2147483647 h 528"/>
                <a:gd name="T106" fmla="*/ 2147483647 w 690"/>
                <a:gd name="T107" fmla="*/ 2147483647 h 528"/>
                <a:gd name="T108" fmla="*/ 2147483647 w 690"/>
                <a:gd name="T109" fmla="*/ 2147483647 h 528"/>
                <a:gd name="T110" fmla="*/ 2147483647 w 690"/>
                <a:gd name="T111" fmla="*/ 2147483647 h 528"/>
                <a:gd name="T112" fmla="*/ 2147483647 w 690"/>
                <a:gd name="T113" fmla="*/ 2147483647 h 528"/>
                <a:gd name="T114" fmla="*/ 0 w 690"/>
                <a:gd name="T115" fmla="*/ 2147483647 h 528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690"/>
                <a:gd name="T175" fmla="*/ 0 h 528"/>
                <a:gd name="T176" fmla="*/ 690 w 690"/>
                <a:gd name="T177" fmla="*/ 528 h 528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690" h="528">
                  <a:moveTo>
                    <a:pt x="12" y="504"/>
                  </a:moveTo>
                  <a:lnTo>
                    <a:pt x="24" y="510"/>
                  </a:lnTo>
                  <a:lnTo>
                    <a:pt x="30" y="516"/>
                  </a:lnTo>
                  <a:lnTo>
                    <a:pt x="54" y="528"/>
                  </a:lnTo>
                  <a:lnTo>
                    <a:pt x="60" y="528"/>
                  </a:lnTo>
                  <a:lnTo>
                    <a:pt x="78" y="510"/>
                  </a:lnTo>
                  <a:lnTo>
                    <a:pt x="102" y="510"/>
                  </a:lnTo>
                  <a:lnTo>
                    <a:pt x="120" y="516"/>
                  </a:lnTo>
                  <a:lnTo>
                    <a:pt x="144" y="516"/>
                  </a:lnTo>
                  <a:lnTo>
                    <a:pt x="174" y="486"/>
                  </a:lnTo>
                  <a:lnTo>
                    <a:pt x="180" y="474"/>
                  </a:lnTo>
                  <a:lnTo>
                    <a:pt x="222" y="474"/>
                  </a:lnTo>
                  <a:lnTo>
                    <a:pt x="234" y="486"/>
                  </a:lnTo>
                  <a:lnTo>
                    <a:pt x="258" y="498"/>
                  </a:lnTo>
                  <a:lnTo>
                    <a:pt x="264" y="504"/>
                  </a:lnTo>
                  <a:lnTo>
                    <a:pt x="270" y="504"/>
                  </a:lnTo>
                  <a:lnTo>
                    <a:pt x="282" y="492"/>
                  </a:lnTo>
                  <a:lnTo>
                    <a:pt x="294" y="486"/>
                  </a:lnTo>
                  <a:lnTo>
                    <a:pt x="300" y="480"/>
                  </a:lnTo>
                  <a:lnTo>
                    <a:pt x="324" y="480"/>
                  </a:lnTo>
                  <a:lnTo>
                    <a:pt x="354" y="444"/>
                  </a:lnTo>
                  <a:lnTo>
                    <a:pt x="348" y="432"/>
                  </a:lnTo>
                  <a:lnTo>
                    <a:pt x="384" y="402"/>
                  </a:lnTo>
                  <a:lnTo>
                    <a:pt x="378" y="390"/>
                  </a:lnTo>
                  <a:lnTo>
                    <a:pt x="372" y="384"/>
                  </a:lnTo>
                  <a:lnTo>
                    <a:pt x="372" y="360"/>
                  </a:lnTo>
                  <a:lnTo>
                    <a:pt x="378" y="354"/>
                  </a:lnTo>
                  <a:lnTo>
                    <a:pt x="396" y="354"/>
                  </a:lnTo>
                  <a:lnTo>
                    <a:pt x="402" y="342"/>
                  </a:lnTo>
                  <a:lnTo>
                    <a:pt x="402" y="336"/>
                  </a:lnTo>
                  <a:lnTo>
                    <a:pt x="408" y="318"/>
                  </a:lnTo>
                  <a:lnTo>
                    <a:pt x="408" y="264"/>
                  </a:lnTo>
                  <a:lnTo>
                    <a:pt x="414" y="252"/>
                  </a:lnTo>
                  <a:lnTo>
                    <a:pt x="420" y="246"/>
                  </a:lnTo>
                  <a:lnTo>
                    <a:pt x="516" y="246"/>
                  </a:lnTo>
                  <a:lnTo>
                    <a:pt x="540" y="270"/>
                  </a:lnTo>
                  <a:lnTo>
                    <a:pt x="552" y="276"/>
                  </a:lnTo>
                  <a:lnTo>
                    <a:pt x="558" y="282"/>
                  </a:lnTo>
                  <a:lnTo>
                    <a:pt x="576" y="276"/>
                  </a:lnTo>
                  <a:lnTo>
                    <a:pt x="564" y="216"/>
                  </a:lnTo>
                  <a:lnTo>
                    <a:pt x="576" y="222"/>
                  </a:lnTo>
                  <a:lnTo>
                    <a:pt x="582" y="234"/>
                  </a:lnTo>
                  <a:lnTo>
                    <a:pt x="594" y="240"/>
                  </a:lnTo>
                  <a:lnTo>
                    <a:pt x="636" y="240"/>
                  </a:lnTo>
                  <a:lnTo>
                    <a:pt x="630" y="234"/>
                  </a:lnTo>
                  <a:lnTo>
                    <a:pt x="624" y="222"/>
                  </a:lnTo>
                  <a:lnTo>
                    <a:pt x="618" y="216"/>
                  </a:lnTo>
                  <a:lnTo>
                    <a:pt x="606" y="192"/>
                  </a:lnTo>
                  <a:lnTo>
                    <a:pt x="606" y="186"/>
                  </a:lnTo>
                  <a:lnTo>
                    <a:pt x="612" y="180"/>
                  </a:lnTo>
                  <a:lnTo>
                    <a:pt x="624" y="180"/>
                  </a:lnTo>
                  <a:lnTo>
                    <a:pt x="642" y="186"/>
                  </a:lnTo>
                  <a:lnTo>
                    <a:pt x="654" y="186"/>
                  </a:lnTo>
                  <a:lnTo>
                    <a:pt x="660" y="192"/>
                  </a:lnTo>
                  <a:lnTo>
                    <a:pt x="666" y="192"/>
                  </a:lnTo>
                  <a:lnTo>
                    <a:pt x="690" y="162"/>
                  </a:lnTo>
                  <a:lnTo>
                    <a:pt x="666" y="156"/>
                  </a:lnTo>
                  <a:lnTo>
                    <a:pt x="660" y="144"/>
                  </a:lnTo>
                  <a:lnTo>
                    <a:pt x="642" y="126"/>
                  </a:lnTo>
                  <a:lnTo>
                    <a:pt x="630" y="120"/>
                  </a:lnTo>
                  <a:lnTo>
                    <a:pt x="612" y="120"/>
                  </a:lnTo>
                  <a:lnTo>
                    <a:pt x="600" y="114"/>
                  </a:lnTo>
                  <a:lnTo>
                    <a:pt x="588" y="114"/>
                  </a:lnTo>
                  <a:lnTo>
                    <a:pt x="588" y="108"/>
                  </a:lnTo>
                  <a:lnTo>
                    <a:pt x="582" y="102"/>
                  </a:lnTo>
                  <a:lnTo>
                    <a:pt x="582" y="90"/>
                  </a:lnTo>
                  <a:lnTo>
                    <a:pt x="576" y="78"/>
                  </a:lnTo>
                  <a:lnTo>
                    <a:pt x="564" y="66"/>
                  </a:lnTo>
                  <a:lnTo>
                    <a:pt x="540" y="54"/>
                  </a:lnTo>
                  <a:lnTo>
                    <a:pt x="534" y="60"/>
                  </a:lnTo>
                  <a:lnTo>
                    <a:pt x="528" y="60"/>
                  </a:lnTo>
                  <a:lnTo>
                    <a:pt x="510" y="0"/>
                  </a:lnTo>
                  <a:lnTo>
                    <a:pt x="504" y="18"/>
                  </a:lnTo>
                  <a:lnTo>
                    <a:pt x="492" y="0"/>
                  </a:lnTo>
                  <a:lnTo>
                    <a:pt x="480" y="60"/>
                  </a:lnTo>
                  <a:lnTo>
                    <a:pt x="468" y="66"/>
                  </a:lnTo>
                  <a:lnTo>
                    <a:pt x="462" y="66"/>
                  </a:lnTo>
                  <a:lnTo>
                    <a:pt x="450" y="72"/>
                  </a:lnTo>
                  <a:lnTo>
                    <a:pt x="438" y="96"/>
                  </a:lnTo>
                  <a:lnTo>
                    <a:pt x="438" y="114"/>
                  </a:lnTo>
                  <a:lnTo>
                    <a:pt x="408" y="126"/>
                  </a:lnTo>
                  <a:lnTo>
                    <a:pt x="420" y="162"/>
                  </a:lnTo>
                  <a:lnTo>
                    <a:pt x="408" y="162"/>
                  </a:lnTo>
                  <a:lnTo>
                    <a:pt x="390" y="156"/>
                  </a:lnTo>
                  <a:lnTo>
                    <a:pt x="378" y="156"/>
                  </a:lnTo>
                  <a:lnTo>
                    <a:pt x="360" y="150"/>
                  </a:lnTo>
                  <a:lnTo>
                    <a:pt x="354" y="150"/>
                  </a:lnTo>
                  <a:lnTo>
                    <a:pt x="342" y="156"/>
                  </a:lnTo>
                  <a:lnTo>
                    <a:pt x="342" y="168"/>
                  </a:lnTo>
                  <a:lnTo>
                    <a:pt x="336" y="180"/>
                  </a:lnTo>
                  <a:lnTo>
                    <a:pt x="336" y="204"/>
                  </a:lnTo>
                  <a:lnTo>
                    <a:pt x="294" y="246"/>
                  </a:lnTo>
                  <a:lnTo>
                    <a:pt x="294" y="258"/>
                  </a:lnTo>
                  <a:lnTo>
                    <a:pt x="282" y="294"/>
                  </a:lnTo>
                  <a:lnTo>
                    <a:pt x="276" y="306"/>
                  </a:lnTo>
                  <a:lnTo>
                    <a:pt x="264" y="318"/>
                  </a:lnTo>
                  <a:lnTo>
                    <a:pt x="228" y="336"/>
                  </a:lnTo>
                  <a:lnTo>
                    <a:pt x="186" y="342"/>
                  </a:lnTo>
                  <a:lnTo>
                    <a:pt x="162" y="348"/>
                  </a:lnTo>
                  <a:lnTo>
                    <a:pt x="156" y="354"/>
                  </a:lnTo>
                  <a:lnTo>
                    <a:pt x="132" y="366"/>
                  </a:lnTo>
                  <a:lnTo>
                    <a:pt x="114" y="384"/>
                  </a:lnTo>
                  <a:lnTo>
                    <a:pt x="102" y="390"/>
                  </a:lnTo>
                  <a:lnTo>
                    <a:pt x="84" y="426"/>
                  </a:lnTo>
                  <a:lnTo>
                    <a:pt x="102" y="444"/>
                  </a:lnTo>
                  <a:lnTo>
                    <a:pt x="102" y="462"/>
                  </a:lnTo>
                  <a:lnTo>
                    <a:pt x="96" y="474"/>
                  </a:lnTo>
                  <a:lnTo>
                    <a:pt x="84" y="480"/>
                  </a:lnTo>
                  <a:lnTo>
                    <a:pt x="72" y="480"/>
                  </a:lnTo>
                  <a:lnTo>
                    <a:pt x="48" y="468"/>
                  </a:lnTo>
                  <a:lnTo>
                    <a:pt x="42" y="462"/>
                  </a:lnTo>
                  <a:lnTo>
                    <a:pt x="30" y="456"/>
                  </a:lnTo>
                  <a:lnTo>
                    <a:pt x="24" y="456"/>
                  </a:lnTo>
                  <a:lnTo>
                    <a:pt x="12" y="462"/>
                  </a:lnTo>
                  <a:lnTo>
                    <a:pt x="0" y="474"/>
                  </a:lnTo>
                  <a:lnTo>
                    <a:pt x="0" y="492"/>
                  </a:lnTo>
                  <a:lnTo>
                    <a:pt x="12" y="504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27" name="Indonesia" descr="© INSCALE GmbH, 05.05.2010&#10;http://www.presentationload.com/">
              <a:extLst>
                <a:ext uri="{FF2B5EF4-FFF2-40B4-BE49-F238E27FC236}">
                  <a16:creationId xmlns:a16="http://schemas.microsoft.com/office/drawing/2014/main" id="{71E5978B-23FC-4D81-9F45-CD7718B6D509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8548380" y="4315968"/>
              <a:ext cx="1446275" cy="584358"/>
            </a:xfrm>
            <a:custGeom>
              <a:avLst/>
              <a:gdLst>
                <a:gd name="T0" fmla="*/ 2147483647 w 3264"/>
                <a:gd name="T1" fmla="*/ 2147483647 h 1302"/>
                <a:gd name="T2" fmla="*/ 2147483647 w 3264"/>
                <a:gd name="T3" fmla="*/ 2147483647 h 1302"/>
                <a:gd name="T4" fmla="*/ 2147483647 w 3264"/>
                <a:gd name="T5" fmla="*/ 2147483647 h 1302"/>
                <a:gd name="T6" fmla="*/ 2147483647 w 3264"/>
                <a:gd name="T7" fmla="*/ 2147483647 h 1302"/>
                <a:gd name="T8" fmla="*/ 2147483647 w 3264"/>
                <a:gd name="T9" fmla="*/ 2147483647 h 1302"/>
                <a:gd name="T10" fmla="*/ 2147483647 w 3264"/>
                <a:gd name="T11" fmla="*/ 2147483647 h 1302"/>
                <a:gd name="T12" fmla="*/ 2147483647 w 3264"/>
                <a:gd name="T13" fmla="*/ 2147483647 h 1302"/>
                <a:gd name="T14" fmla="*/ 2147483647 w 3264"/>
                <a:gd name="T15" fmla="*/ 2147483647 h 1302"/>
                <a:gd name="T16" fmla="*/ 2147483647 w 3264"/>
                <a:gd name="T17" fmla="*/ 2147483647 h 1302"/>
                <a:gd name="T18" fmla="*/ 2147483647 w 3264"/>
                <a:gd name="T19" fmla="*/ 2147483647 h 1302"/>
                <a:gd name="T20" fmla="*/ 2147483647 w 3264"/>
                <a:gd name="T21" fmla="*/ 2147483647 h 1302"/>
                <a:gd name="T22" fmla="*/ 2147483647 w 3264"/>
                <a:gd name="T23" fmla="*/ 2147483647 h 1302"/>
                <a:gd name="T24" fmla="*/ 2147483647 w 3264"/>
                <a:gd name="T25" fmla="*/ 2147483647 h 1302"/>
                <a:gd name="T26" fmla="*/ 2147483647 w 3264"/>
                <a:gd name="T27" fmla="*/ 2147483647 h 1302"/>
                <a:gd name="T28" fmla="*/ 2147483647 w 3264"/>
                <a:gd name="T29" fmla="*/ 2147483647 h 1302"/>
                <a:gd name="T30" fmla="*/ 2147483647 w 3264"/>
                <a:gd name="T31" fmla="*/ 2147483647 h 1302"/>
                <a:gd name="T32" fmla="*/ 2147483647 w 3264"/>
                <a:gd name="T33" fmla="*/ 2147483647 h 1302"/>
                <a:gd name="T34" fmla="*/ 2147483647 w 3264"/>
                <a:gd name="T35" fmla="*/ 2147483647 h 1302"/>
                <a:gd name="T36" fmla="*/ 2147483647 w 3264"/>
                <a:gd name="T37" fmla="*/ 2147483647 h 1302"/>
                <a:gd name="T38" fmla="*/ 2147483647 w 3264"/>
                <a:gd name="T39" fmla="*/ 2147483647 h 1302"/>
                <a:gd name="T40" fmla="*/ 2147483647 w 3264"/>
                <a:gd name="T41" fmla="*/ 2147483647 h 1302"/>
                <a:gd name="T42" fmla="*/ 2147483647 w 3264"/>
                <a:gd name="T43" fmla="*/ 2147483647 h 1302"/>
                <a:gd name="T44" fmla="*/ 2147483647 w 3264"/>
                <a:gd name="T45" fmla="*/ 2147483647 h 1302"/>
                <a:gd name="T46" fmla="*/ 2147483647 w 3264"/>
                <a:gd name="T47" fmla="*/ 2147483647 h 1302"/>
                <a:gd name="T48" fmla="*/ 2147483647 w 3264"/>
                <a:gd name="T49" fmla="*/ 2147483647 h 1302"/>
                <a:gd name="T50" fmla="*/ 2147483647 w 3264"/>
                <a:gd name="T51" fmla="*/ 2147483647 h 1302"/>
                <a:gd name="T52" fmla="*/ 2147483647 w 3264"/>
                <a:gd name="T53" fmla="*/ 2147483647 h 1302"/>
                <a:gd name="T54" fmla="*/ 2147483647 w 3264"/>
                <a:gd name="T55" fmla="*/ 2147483647 h 1302"/>
                <a:gd name="T56" fmla="*/ 2147483647 w 3264"/>
                <a:gd name="T57" fmla="*/ 2147483647 h 1302"/>
                <a:gd name="T58" fmla="*/ 2147483647 w 3264"/>
                <a:gd name="T59" fmla="*/ 2147483647 h 1302"/>
                <a:gd name="T60" fmla="*/ 2147483647 w 3264"/>
                <a:gd name="T61" fmla="*/ 2147483647 h 1302"/>
                <a:gd name="T62" fmla="*/ 2147483647 w 3264"/>
                <a:gd name="T63" fmla="*/ 2147483647 h 1302"/>
                <a:gd name="T64" fmla="*/ 2147483647 w 3264"/>
                <a:gd name="T65" fmla="*/ 2147483647 h 1302"/>
                <a:gd name="T66" fmla="*/ 2147483647 w 3264"/>
                <a:gd name="T67" fmla="*/ 2147483647 h 1302"/>
                <a:gd name="T68" fmla="*/ 2147483647 w 3264"/>
                <a:gd name="T69" fmla="*/ 2147483647 h 1302"/>
                <a:gd name="T70" fmla="*/ 2147483647 w 3264"/>
                <a:gd name="T71" fmla="*/ 2147483647 h 1302"/>
                <a:gd name="T72" fmla="*/ 2147483647 w 3264"/>
                <a:gd name="T73" fmla="*/ 2147483647 h 1302"/>
                <a:gd name="T74" fmla="*/ 2147483647 w 3264"/>
                <a:gd name="T75" fmla="*/ 2147483647 h 1302"/>
                <a:gd name="T76" fmla="*/ 2147483647 w 3264"/>
                <a:gd name="T77" fmla="*/ 2147483647 h 1302"/>
                <a:gd name="T78" fmla="*/ 2147483647 w 3264"/>
                <a:gd name="T79" fmla="*/ 2147483647 h 1302"/>
                <a:gd name="T80" fmla="*/ 2147483647 w 3264"/>
                <a:gd name="T81" fmla="*/ 2147483647 h 1302"/>
                <a:gd name="T82" fmla="*/ 2147483647 w 3264"/>
                <a:gd name="T83" fmla="*/ 2147483647 h 1302"/>
                <a:gd name="T84" fmla="*/ 2147483647 w 3264"/>
                <a:gd name="T85" fmla="*/ 2147483647 h 1302"/>
                <a:gd name="T86" fmla="*/ 2147483647 w 3264"/>
                <a:gd name="T87" fmla="*/ 2147483647 h 1302"/>
                <a:gd name="T88" fmla="*/ 2147483647 w 3264"/>
                <a:gd name="T89" fmla="*/ 2147483647 h 1302"/>
                <a:gd name="T90" fmla="*/ 2147483647 w 3264"/>
                <a:gd name="T91" fmla="*/ 2147483647 h 1302"/>
                <a:gd name="T92" fmla="*/ 2147483647 w 3264"/>
                <a:gd name="T93" fmla="*/ 2147483647 h 1302"/>
                <a:gd name="T94" fmla="*/ 2147483647 w 3264"/>
                <a:gd name="T95" fmla="*/ 2147483647 h 1302"/>
                <a:gd name="T96" fmla="*/ 2147483647 w 3264"/>
                <a:gd name="T97" fmla="*/ 2147483647 h 1302"/>
                <a:gd name="T98" fmla="*/ 2147483647 w 3264"/>
                <a:gd name="T99" fmla="*/ 2147483647 h 1302"/>
                <a:gd name="T100" fmla="*/ 2147483647 w 3264"/>
                <a:gd name="T101" fmla="*/ 2147483647 h 1302"/>
                <a:gd name="T102" fmla="*/ 2147483647 w 3264"/>
                <a:gd name="T103" fmla="*/ 2147483647 h 1302"/>
                <a:gd name="T104" fmla="*/ 2147483647 w 3264"/>
                <a:gd name="T105" fmla="*/ 2147483647 h 1302"/>
                <a:gd name="T106" fmla="*/ 2147483647 w 3264"/>
                <a:gd name="T107" fmla="*/ 2147483647 h 1302"/>
                <a:gd name="T108" fmla="*/ 2147483647 w 3264"/>
                <a:gd name="T109" fmla="*/ 2147483647 h 1302"/>
                <a:gd name="T110" fmla="*/ 2147483647 w 3264"/>
                <a:gd name="T111" fmla="*/ 2147483647 h 1302"/>
                <a:gd name="T112" fmla="*/ 2147483647 w 3264"/>
                <a:gd name="T113" fmla="*/ 2147483647 h 1302"/>
                <a:gd name="T114" fmla="*/ 2147483647 w 3264"/>
                <a:gd name="T115" fmla="*/ 2147483647 h 1302"/>
                <a:gd name="T116" fmla="*/ 2147483647 w 3264"/>
                <a:gd name="T117" fmla="*/ 2147483647 h 1302"/>
                <a:gd name="T118" fmla="*/ 2147483647 w 3264"/>
                <a:gd name="T119" fmla="*/ 2147483647 h 1302"/>
                <a:gd name="T120" fmla="*/ 2147483647 w 3264"/>
                <a:gd name="T121" fmla="*/ 2147483647 h 1302"/>
                <a:gd name="T122" fmla="*/ 2147483647 w 3264"/>
                <a:gd name="T123" fmla="*/ 2147483647 h 1302"/>
                <a:gd name="T124" fmla="*/ 2147483647 w 3264"/>
                <a:gd name="T125" fmla="*/ 2147483647 h 1302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3264"/>
                <a:gd name="T190" fmla="*/ 0 h 1302"/>
                <a:gd name="T191" fmla="*/ 3264 w 3264"/>
                <a:gd name="T192" fmla="*/ 1302 h 1302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3264" h="1302">
                  <a:moveTo>
                    <a:pt x="1788" y="984"/>
                  </a:moveTo>
                  <a:lnTo>
                    <a:pt x="1806" y="978"/>
                  </a:lnTo>
                  <a:lnTo>
                    <a:pt x="1818" y="954"/>
                  </a:lnTo>
                  <a:lnTo>
                    <a:pt x="1812" y="930"/>
                  </a:lnTo>
                  <a:lnTo>
                    <a:pt x="1788" y="984"/>
                  </a:lnTo>
                  <a:close/>
                  <a:moveTo>
                    <a:pt x="672" y="462"/>
                  </a:moveTo>
                  <a:lnTo>
                    <a:pt x="702" y="480"/>
                  </a:lnTo>
                  <a:lnTo>
                    <a:pt x="702" y="450"/>
                  </a:lnTo>
                  <a:lnTo>
                    <a:pt x="672" y="426"/>
                  </a:lnTo>
                  <a:lnTo>
                    <a:pt x="672" y="462"/>
                  </a:lnTo>
                  <a:close/>
                  <a:moveTo>
                    <a:pt x="678" y="492"/>
                  </a:moveTo>
                  <a:lnTo>
                    <a:pt x="654" y="516"/>
                  </a:lnTo>
                  <a:lnTo>
                    <a:pt x="678" y="546"/>
                  </a:lnTo>
                  <a:lnTo>
                    <a:pt x="678" y="492"/>
                  </a:lnTo>
                  <a:close/>
                  <a:moveTo>
                    <a:pt x="906" y="714"/>
                  </a:moveTo>
                  <a:lnTo>
                    <a:pt x="930" y="732"/>
                  </a:lnTo>
                  <a:lnTo>
                    <a:pt x="936" y="708"/>
                  </a:lnTo>
                  <a:lnTo>
                    <a:pt x="936" y="702"/>
                  </a:lnTo>
                  <a:lnTo>
                    <a:pt x="930" y="696"/>
                  </a:lnTo>
                  <a:lnTo>
                    <a:pt x="930" y="690"/>
                  </a:lnTo>
                  <a:lnTo>
                    <a:pt x="912" y="672"/>
                  </a:lnTo>
                  <a:lnTo>
                    <a:pt x="900" y="666"/>
                  </a:lnTo>
                  <a:lnTo>
                    <a:pt x="888" y="666"/>
                  </a:lnTo>
                  <a:lnTo>
                    <a:pt x="882" y="672"/>
                  </a:lnTo>
                  <a:lnTo>
                    <a:pt x="876" y="684"/>
                  </a:lnTo>
                  <a:lnTo>
                    <a:pt x="882" y="696"/>
                  </a:lnTo>
                  <a:lnTo>
                    <a:pt x="882" y="708"/>
                  </a:lnTo>
                  <a:lnTo>
                    <a:pt x="888" y="720"/>
                  </a:lnTo>
                  <a:lnTo>
                    <a:pt x="906" y="714"/>
                  </a:lnTo>
                  <a:close/>
                  <a:moveTo>
                    <a:pt x="684" y="372"/>
                  </a:moveTo>
                  <a:lnTo>
                    <a:pt x="672" y="360"/>
                  </a:lnTo>
                  <a:lnTo>
                    <a:pt x="660" y="372"/>
                  </a:lnTo>
                  <a:lnTo>
                    <a:pt x="672" y="396"/>
                  </a:lnTo>
                  <a:lnTo>
                    <a:pt x="684" y="396"/>
                  </a:lnTo>
                  <a:lnTo>
                    <a:pt x="684" y="372"/>
                  </a:lnTo>
                  <a:close/>
                  <a:moveTo>
                    <a:pt x="750" y="624"/>
                  </a:moveTo>
                  <a:lnTo>
                    <a:pt x="750" y="630"/>
                  </a:lnTo>
                  <a:lnTo>
                    <a:pt x="756" y="636"/>
                  </a:lnTo>
                  <a:lnTo>
                    <a:pt x="756" y="648"/>
                  </a:lnTo>
                  <a:lnTo>
                    <a:pt x="774" y="684"/>
                  </a:lnTo>
                  <a:lnTo>
                    <a:pt x="786" y="690"/>
                  </a:lnTo>
                  <a:lnTo>
                    <a:pt x="804" y="696"/>
                  </a:lnTo>
                  <a:lnTo>
                    <a:pt x="816" y="702"/>
                  </a:lnTo>
                  <a:lnTo>
                    <a:pt x="834" y="702"/>
                  </a:lnTo>
                  <a:lnTo>
                    <a:pt x="828" y="660"/>
                  </a:lnTo>
                  <a:lnTo>
                    <a:pt x="810" y="648"/>
                  </a:lnTo>
                  <a:lnTo>
                    <a:pt x="810" y="618"/>
                  </a:lnTo>
                  <a:lnTo>
                    <a:pt x="804" y="606"/>
                  </a:lnTo>
                  <a:lnTo>
                    <a:pt x="792" y="600"/>
                  </a:lnTo>
                  <a:lnTo>
                    <a:pt x="786" y="588"/>
                  </a:lnTo>
                  <a:lnTo>
                    <a:pt x="768" y="582"/>
                  </a:lnTo>
                  <a:lnTo>
                    <a:pt x="756" y="576"/>
                  </a:lnTo>
                  <a:lnTo>
                    <a:pt x="732" y="576"/>
                  </a:lnTo>
                  <a:lnTo>
                    <a:pt x="732" y="582"/>
                  </a:lnTo>
                  <a:lnTo>
                    <a:pt x="726" y="588"/>
                  </a:lnTo>
                  <a:lnTo>
                    <a:pt x="726" y="600"/>
                  </a:lnTo>
                  <a:lnTo>
                    <a:pt x="714" y="600"/>
                  </a:lnTo>
                  <a:lnTo>
                    <a:pt x="714" y="606"/>
                  </a:lnTo>
                  <a:lnTo>
                    <a:pt x="708" y="612"/>
                  </a:lnTo>
                  <a:lnTo>
                    <a:pt x="714" y="624"/>
                  </a:lnTo>
                  <a:lnTo>
                    <a:pt x="750" y="624"/>
                  </a:lnTo>
                  <a:close/>
                  <a:moveTo>
                    <a:pt x="246" y="438"/>
                  </a:moveTo>
                  <a:lnTo>
                    <a:pt x="222" y="462"/>
                  </a:lnTo>
                  <a:lnTo>
                    <a:pt x="234" y="492"/>
                  </a:lnTo>
                  <a:lnTo>
                    <a:pt x="234" y="498"/>
                  </a:lnTo>
                  <a:lnTo>
                    <a:pt x="228" y="504"/>
                  </a:lnTo>
                  <a:lnTo>
                    <a:pt x="228" y="510"/>
                  </a:lnTo>
                  <a:lnTo>
                    <a:pt x="240" y="510"/>
                  </a:lnTo>
                  <a:lnTo>
                    <a:pt x="246" y="504"/>
                  </a:lnTo>
                  <a:lnTo>
                    <a:pt x="246" y="468"/>
                  </a:lnTo>
                  <a:lnTo>
                    <a:pt x="252" y="456"/>
                  </a:lnTo>
                  <a:lnTo>
                    <a:pt x="246" y="438"/>
                  </a:lnTo>
                  <a:close/>
                  <a:moveTo>
                    <a:pt x="264" y="534"/>
                  </a:moveTo>
                  <a:lnTo>
                    <a:pt x="258" y="546"/>
                  </a:lnTo>
                  <a:lnTo>
                    <a:pt x="258" y="588"/>
                  </a:lnTo>
                  <a:lnTo>
                    <a:pt x="264" y="600"/>
                  </a:lnTo>
                  <a:lnTo>
                    <a:pt x="276" y="612"/>
                  </a:lnTo>
                  <a:lnTo>
                    <a:pt x="288" y="612"/>
                  </a:lnTo>
                  <a:lnTo>
                    <a:pt x="294" y="606"/>
                  </a:lnTo>
                  <a:lnTo>
                    <a:pt x="294" y="588"/>
                  </a:lnTo>
                  <a:lnTo>
                    <a:pt x="288" y="576"/>
                  </a:lnTo>
                  <a:lnTo>
                    <a:pt x="282" y="558"/>
                  </a:lnTo>
                  <a:lnTo>
                    <a:pt x="282" y="546"/>
                  </a:lnTo>
                  <a:lnTo>
                    <a:pt x="276" y="534"/>
                  </a:lnTo>
                  <a:lnTo>
                    <a:pt x="264" y="534"/>
                  </a:lnTo>
                  <a:close/>
                  <a:moveTo>
                    <a:pt x="48" y="222"/>
                  </a:moveTo>
                  <a:lnTo>
                    <a:pt x="42" y="228"/>
                  </a:lnTo>
                  <a:lnTo>
                    <a:pt x="42" y="246"/>
                  </a:lnTo>
                  <a:lnTo>
                    <a:pt x="48" y="258"/>
                  </a:lnTo>
                  <a:lnTo>
                    <a:pt x="66" y="258"/>
                  </a:lnTo>
                  <a:lnTo>
                    <a:pt x="84" y="276"/>
                  </a:lnTo>
                  <a:lnTo>
                    <a:pt x="90" y="270"/>
                  </a:lnTo>
                  <a:lnTo>
                    <a:pt x="90" y="252"/>
                  </a:lnTo>
                  <a:lnTo>
                    <a:pt x="78" y="246"/>
                  </a:lnTo>
                  <a:lnTo>
                    <a:pt x="72" y="234"/>
                  </a:lnTo>
                  <a:lnTo>
                    <a:pt x="60" y="228"/>
                  </a:lnTo>
                  <a:lnTo>
                    <a:pt x="54" y="222"/>
                  </a:lnTo>
                  <a:lnTo>
                    <a:pt x="48" y="222"/>
                  </a:lnTo>
                  <a:close/>
                  <a:moveTo>
                    <a:pt x="162" y="330"/>
                  </a:moveTo>
                  <a:lnTo>
                    <a:pt x="156" y="330"/>
                  </a:lnTo>
                  <a:lnTo>
                    <a:pt x="144" y="342"/>
                  </a:lnTo>
                  <a:lnTo>
                    <a:pt x="144" y="354"/>
                  </a:lnTo>
                  <a:lnTo>
                    <a:pt x="156" y="366"/>
                  </a:lnTo>
                  <a:lnTo>
                    <a:pt x="162" y="378"/>
                  </a:lnTo>
                  <a:lnTo>
                    <a:pt x="174" y="390"/>
                  </a:lnTo>
                  <a:lnTo>
                    <a:pt x="180" y="402"/>
                  </a:lnTo>
                  <a:lnTo>
                    <a:pt x="192" y="414"/>
                  </a:lnTo>
                  <a:lnTo>
                    <a:pt x="198" y="408"/>
                  </a:lnTo>
                  <a:lnTo>
                    <a:pt x="198" y="402"/>
                  </a:lnTo>
                  <a:lnTo>
                    <a:pt x="204" y="390"/>
                  </a:lnTo>
                  <a:lnTo>
                    <a:pt x="204" y="384"/>
                  </a:lnTo>
                  <a:lnTo>
                    <a:pt x="198" y="372"/>
                  </a:lnTo>
                  <a:lnTo>
                    <a:pt x="198" y="366"/>
                  </a:lnTo>
                  <a:lnTo>
                    <a:pt x="192" y="360"/>
                  </a:lnTo>
                  <a:lnTo>
                    <a:pt x="186" y="348"/>
                  </a:lnTo>
                  <a:lnTo>
                    <a:pt x="180" y="342"/>
                  </a:lnTo>
                  <a:lnTo>
                    <a:pt x="168" y="336"/>
                  </a:lnTo>
                  <a:lnTo>
                    <a:pt x="162" y="330"/>
                  </a:lnTo>
                  <a:close/>
                  <a:moveTo>
                    <a:pt x="2574" y="486"/>
                  </a:moveTo>
                  <a:lnTo>
                    <a:pt x="2574" y="474"/>
                  </a:lnTo>
                  <a:lnTo>
                    <a:pt x="2568" y="474"/>
                  </a:lnTo>
                  <a:lnTo>
                    <a:pt x="2556" y="468"/>
                  </a:lnTo>
                  <a:lnTo>
                    <a:pt x="2520" y="468"/>
                  </a:lnTo>
                  <a:lnTo>
                    <a:pt x="2514" y="474"/>
                  </a:lnTo>
                  <a:lnTo>
                    <a:pt x="2520" y="498"/>
                  </a:lnTo>
                  <a:lnTo>
                    <a:pt x="2526" y="498"/>
                  </a:lnTo>
                  <a:lnTo>
                    <a:pt x="2538" y="492"/>
                  </a:lnTo>
                  <a:lnTo>
                    <a:pt x="2562" y="492"/>
                  </a:lnTo>
                  <a:lnTo>
                    <a:pt x="2568" y="486"/>
                  </a:lnTo>
                  <a:lnTo>
                    <a:pt x="2574" y="486"/>
                  </a:lnTo>
                  <a:close/>
                  <a:moveTo>
                    <a:pt x="336" y="648"/>
                  </a:moveTo>
                  <a:lnTo>
                    <a:pt x="342" y="648"/>
                  </a:lnTo>
                  <a:lnTo>
                    <a:pt x="342" y="636"/>
                  </a:lnTo>
                  <a:lnTo>
                    <a:pt x="330" y="624"/>
                  </a:lnTo>
                  <a:lnTo>
                    <a:pt x="318" y="624"/>
                  </a:lnTo>
                  <a:lnTo>
                    <a:pt x="318" y="636"/>
                  </a:lnTo>
                  <a:lnTo>
                    <a:pt x="330" y="648"/>
                  </a:lnTo>
                  <a:lnTo>
                    <a:pt x="336" y="648"/>
                  </a:lnTo>
                  <a:close/>
                  <a:moveTo>
                    <a:pt x="2472" y="654"/>
                  </a:moveTo>
                  <a:lnTo>
                    <a:pt x="2484" y="648"/>
                  </a:lnTo>
                  <a:lnTo>
                    <a:pt x="2502" y="630"/>
                  </a:lnTo>
                  <a:lnTo>
                    <a:pt x="2502" y="618"/>
                  </a:lnTo>
                  <a:lnTo>
                    <a:pt x="2430" y="612"/>
                  </a:lnTo>
                  <a:lnTo>
                    <a:pt x="2430" y="624"/>
                  </a:lnTo>
                  <a:lnTo>
                    <a:pt x="2436" y="630"/>
                  </a:lnTo>
                  <a:lnTo>
                    <a:pt x="2442" y="642"/>
                  </a:lnTo>
                  <a:lnTo>
                    <a:pt x="2448" y="648"/>
                  </a:lnTo>
                  <a:lnTo>
                    <a:pt x="2460" y="654"/>
                  </a:lnTo>
                  <a:lnTo>
                    <a:pt x="2472" y="654"/>
                  </a:lnTo>
                  <a:close/>
                  <a:moveTo>
                    <a:pt x="2406" y="288"/>
                  </a:moveTo>
                  <a:lnTo>
                    <a:pt x="2418" y="276"/>
                  </a:lnTo>
                  <a:lnTo>
                    <a:pt x="2418" y="264"/>
                  </a:lnTo>
                  <a:lnTo>
                    <a:pt x="2412" y="258"/>
                  </a:lnTo>
                  <a:lnTo>
                    <a:pt x="2400" y="252"/>
                  </a:lnTo>
                  <a:lnTo>
                    <a:pt x="2376" y="252"/>
                  </a:lnTo>
                  <a:lnTo>
                    <a:pt x="2370" y="258"/>
                  </a:lnTo>
                  <a:lnTo>
                    <a:pt x="2370" y="264"/>
                  </a:lnTo>
                  <a:lnTo>
                    <a:pt x="2394" y="288"/>
                  </a:lnTo>
                  <a:lnTo>
                    <a:pt x="2406" y="288"/>
                  </a:lnTo>
                  <a:close/>
                  <a:moveTo>
                    <a:pt x="2868" y="528"/>
                  </a:moveTo>
                  <a:lnTo>
                    <a:pt x="2886" y="534"/>
                  </a:lnTo>
                  <a:lnTo>
                    <a:pt x="2892" y="534"/>
                  </a:lnTo>
                  <a:lnTo>
                    <a:pt x="2898" y="528"/>
                  </a:lnTo>
                  <a:lnTo>
                    <a:pt x="2898" y="522"/>
                  </a:lnTo>
                  <a:lnTo>
                    <a:pt x="2874" y="510"/>
                  </a:lnTo>
                  <a:lnTo>
                    <a:pt x="2868" y="516"/>
                  </a:lnTo>
                  <a:lnTo>
                    <a:pt x="2862" y="516"/>
                  </a:lnTo>
                  <a:lnTo>
                    <a:pt x="2862" y="522"/>
                  </a:lnTo>
                  <a:lnTo>
                    <a:pt x="2868" y="528"/>
                  </a:lnTo>
                  <a:close/>
                  <a:moveTo>
                    <a:pt x="2916" y="618"/>
                  </a:moveTo>
                  <a:lnTo>
                    <a:pt x="2928" y="618"/>
                  </a:lnTo>
                  <a:lnTo>
                    <a:pt x="2940" y="612"/>
                  </a:lnTo>
                  <a:lnTo>
                    <a:pt x="2958" y="612"/>
                  </a:lnTo>
                  <a:lnTo>
                    <a:pt x="2964" y="606"/>
                  </a:lnTo>
                  <a:lnTo>
                    <a:pt x="2970" y="606"/>
                  </a:lnTo>
                  <a:lnTo>
                    <a:pt x="2964" y="606"/>
                  </a:lnTo>
                  <a:lnTo>
                    <a:pt x="2958" y="600"/>
                  </a:lnTo>
                  <a:lnTo>
                    <a:pt x="2946" y="594"/>
                  </a:lnTo>
                  <a:lnTo>
                    <a:pt x="2934" y="594"/>
                  </a:lnTo>
                  <a:lnTo>
                    <a:pt x="2928" y="588"/>
                  </a:lnTo>
                  <a:lnTo>
                    <a:pt x="2922" y="588"/>
                  </a:lnTo>
                  <a:lnTo>
                    <a:pt x="2910" y="594"/>
                  </a:lnTo>
                  <a:lnTo>
                    <a:pt x="2892" y="594"/>
                  </a:lnTo>
                  <a:lnTo>
                    <a:pt x="2886" y="600"/>
                  </a:lnTo>
                  <a:lnTo>
                    <a:pt x="2880" y="600"/>
                  </a:lnTo>
                  <a:lnTo>
                    <a:pt x="2892" y="606"/>
                  </a:lnTo>
                  <a:lnTo>
                    <a:pt x="2898" y="612"/>
                  </a:lnTo>
                  <a:lnTo>
                    <a:pt x="2910" y="618"/>
                  </a:lnTo>
                  <a:lnTo>
                    <a:pt x="2916" y="618"/>
                  </a:lnTo>
                  <a:close/>
                  <a:moveTo>
                    <a:pt x="1710" y="552"/>
                  </a:moveTo>
                  <a:lnTo>
                    <a:pt x="1710" y="564"/>
                  </a:lnTo>
                  <a:lnTo>
                    <a:pt x="1716" y="570"/>
                  </a:lnTo>
                  <a:lnTo>
                    <a:pt x="1716" y="582"/>
                  </a:lnTo>
                  <a:lnTo>
                    <a:pt x="1722" y="594"/>
                  </a:lnTo>
                  <a:lnTo>
                    <a:pt x="1722" y="612"/>
                  </a:lnTo>
                  <a:lnTo>
                    <a:pt x="1716" y="618"/>
                  </a:lnTo>
                  <a:lnTo>
                    <a:pt x="1692" y="630"/>
                  </a:lnTo>
                  <a:lnTo>
                    <a:pt x="1686" y="636"/>
                  </a:lnTo>
                  <a:lnTo>
                    <a:pt x="1674" y="642"/>
                  </a:lnTo>
                  <a:lnTo>
                    <a:pt x="1674" y="678"/>
                  </a:lnTo>
                  <a:lnTo>
                    <a:pt x="1680" y="684"/>
                  </a:lnTo>
                  <a:lnTo>
                    <a:pt x="1686" y="696"/>
                  </a:lnTo>
                  <a:lnTo>
                    <a:pt x="1674" y="708"/>
                  </a:lnTo>
                  <a:lnTo>
                    <a:pt x="1674" y="720"/>
                  </a:lnTo>
                  <a:lnTo>
                    <a:pt x="1680" y="726"/>
                  </a:lnTo>
                  <a:lnTo>
                    <a:pt x="1692" y="732"/>
                  </a:lnTo>
                  <a:lnTo>
                    <a:pt x="1698" y="726"/>
                  </a:lnTo>
                  <a:lnTo>
                    <a:pt x="1722" y="726"/>
                  </a:lnTo>
                  <a:lnTo>
                    <a:pt x="1728" y="732"/>
                  </a:lnTo>
                  <a:lnTo>
                    <a:pt x="1728" y="756"/>
                  </a:lnTo>
                  <a:lnTo>
                    <a:pt x="1722" y="762"/>
                  </a:lnTo>
                  <a:lnTo>
                    <a:pt x="1740" y="780"/>
                  </a:lnTo>
                  <a:lnTo>
                    <a:pt x="1728" y="846"/>
                  </a:lnTo>
                  <a:lnTo>
                    <a:pt x="1710" y="864"/>
                  </a:lnTo>
                  <a:lnTo>
                    <a:pt x="1704" y="876"/>
                  </a:lnTo>
                  <a:lnTo>
                    <a:pt x="1704" y="888"/>
                  </a:lnTo>
                  <a:lnTo>
                    <a:pt x="1710" y="906"/>
                  </a:lnTo>
                  <a:lnTo>
                    <a:pt x="1722" y="924"/>
                  </a:lnTo>
                  <a:lnTo>
                    <a:pt x="1746" y="936"/>
                  </a:lnTo>
                  <a:lnTo>
                    <a:pt x="1764" y="930"/>
                  </a:lnTo>
                  <a:lnTo>
                    <a:pt x="1788" y="906"/>
                  </a:lnTo>
                  <a:lnTo>
                    <a:pt x="1788" y="864"/>
                  </a:lnTo>
                  <a:lnTo>
                    <a:pt x="1782" y="858"/>
                  </a:lnTo>
                  <a:lnTo>
                    <a:pt x="1776" y="846"/>
                  </a:lnTo>
                  <a:lnTo>
                    <a:pt x="1800" y="822"/>
                  </a:lnTo>
                  <a:lnTo>
                    <a:pt x="1806" y="804"/>
                  </a:lnTo>
                  <a:lnTo>
                    <a:pt x="1806" y="774"/>
                  </a:lnTo>
                  <a:lnTo>
                    <a:pt x="1812" y="756"/>
                  </a:lnTo>
                  <a:lnTo>
                    <a:pt x="1812" y="726"/>
                  </a:lnTo>
                  <a:lnTo>
                    <a:pt x="1806" y="714"/>
                  </a:lnTo>
                  <a:lnTo>
                    <a:pt x="1800" y="696"/>
                  </a:lnTo>
                  <a:lnTo>
                    <a:pt x="1794" y="684"/>
                  </a:lnTo>
                  <a:lnTo>
                    <a:pt x="1794" y="636"/>
                  </a:lnTo>
                  <a:lnTo>
                    <a:pt x="1800" y="630"/>
                  </a:lnTo>
                  <a:lnTo>
                    <a:pt x="1800" y="624"/>
                  </a:lnTo>
                  <a:lnTo>
                    <a:pt x="1806" y="618"/>
                  </a:lnTo>
                  <a:lnTo>
                    <a:pt x="1812" y="618"/>
                  </a:lnTo>
                  <a:lnTo>
                    <a:pt x="1818" y="624"/>
                  </a:lnTo>
                  <a:lnTo>
                    <a:pt x="1824" y="642"/>
                  </a:lnTo>
                  <a:lnTo>
                    <a:pt x="1830" y="666"/>
                  </a:lnTo>
                  <a:lnTo>
                    <a:pt x="1836" y="684"/>
                  </a:lnTo>
                  <a:lnTo>
                    <a:pt x="1836" y="702"/>
                  </a:lnTo>
                  <a:lnTo>
                    <a:pt x="1866" y="738"/>
                  </a:lnTo>
                  <a:lnTo>
                    <a:pt x="1866" y="792"/>
                  </a:lnTo>
                  <a:lnTo>
                    <a:pt x="1890" y="822"/>
                  </a:lnTo>
                  <a:lnTo>
                    <a:pt x="1890" y="858"/>
                  </a:lnTo>
                  <a:lnTo>
                    <a:pt x="1902" y="930"/>
                  </a:lnTo>
                  <a:lnTo>
                    <a:pt x="1920" y="918"/>
                  </a:lnTo>
                  <a:lnTo>
                    <a:pt x="1962" y="930"/>
                  </a:lnTo>
                  <a:lnTo>
                    <a:pt x="1962" y="870"/>
                  </a:lnTo>
                  <a:lnTo>
                    <a:pt x="1968" y="864"/>
                  </a:lnTo>
                  <a:lnTo>
                    <a:pt x="1974" y="852"/>
                  </a:lnTo>
                  <a:lnTo>
                    <a:pt x="1980" y="876"/>
                  </a:lnTo>
                  <a:lnTo>
                    <a:pt x="1998" y="876"/>
                  </a:lnTo>
                  <a:lnTo>
                    <a:pt x="2004" y="870"/>
                  </a:lnTo>
                  <a:lnTo>
                    <a:pt x="2010" y="858"/>
                  </a:lnTo>
                  <a:lnTo>
                    <a:pt x="2010" y="828"/>
                  </a:lnTo>
                  <a:lnTo>
                    <a:pt x="2004" y="822"/>
                  </a:lnTo>
                  <a:lnTo>
                    <a:pt x="2004" y="816"/>
                  </a:lnTo>
                  <a:lnTo>
                    <a:pt x="1992" y="810"/>
                  </a:lnTo>
                  <a:lnTo>
                    <a:pt x="1986" y="798"/>
                  </a:lnTo>
                  <a:lnTo>
                    <a:pt x="1974" y="792"/>
                  </a:lnTo>
                  <a:lnTo>
                    <a:pt x="1962" y="780"/>
                  </a:lnTo>
                  <a:lnTo>
                    <a:pt x="1956" y="768"/>
                  </a:lnTo>
                  <a:lnTo>
                    <a:pt x="1944" y="756"/>
                  </a:lnTo>
                  <a:lnTo>
                    <a:pt x="1944" y="750"/>
                  </a:lnTo>
                  <a:lnTo>
                    <a:pt x="1956" y="726"/>
                  </a:lnTo>
                  <a:lnTo>
                    <a:pt x="1968" y="720"/>
                  </a:lnTo>
                  <a:lnTo>
                    <a:pt x="1968" y="708"/>
                  </a:lnTo>
                  <a:lnTo>
                    <a:pt x="1962" y="696"/>
                  </a:lnTo>
                  <a:lnTo>
                    <a:pt x="1938" y="684"/>
                  </a:lnTo>
                  <a:lnTo>
                    <a:pt x="1932" y="672"/>
                  </a:lnTo>
                  <a:lnTo>
                    <a:pt x="1932" y="642"/>
                  </a:lnTo>
                  <a:lnTo>
                    <a:pt x="1938" y="636"/>
                  </a:lnTo>
                  <a:lnTo>
                    <a:pt x="1938" y="630"/>
                  </a:lnTo>
                  <a:lnTo>
                    <a:pt x="1926" y="618"/>
                  </a:lnTo>
                  <a:lnTo>
                    <a:pt x="1914" y="612"/>
                  </a:lnTo>
                  <a:lnTo>
                    <a:pt x="1896" y="594"/>
                  </a:lnTo>
                  <a:lnTo>
                    <a:pt x="1884" y="588"/>
                  </a:lnTo>
                  <a:lnTo>
                    <a:pt x="1878" y="582"/>
                  </a:lnTo>
                  <a:lnTo>
                    <a:pt x="1914" y="582"/>
                  </a:lnTo>
                  <a:lnTo>
                    <a:pt x="1926" y="576"/>
                  </a:lnTo>
                  <a:lnTo>
                    <a:pt x="1932" y="570"/>
                  </a:lnTo>
                  <a:lnTo>
                    <a:pt x="1944" y="546"/>
                  </a:lnTo>
                  <a:lnTo>
                    <a:pt x="1950" y="540"/>
                  </a:lnTo>
                  <a:lnTo>
                    <a:pt x="1956" y="528"/>
                  </a:lnTo>
                  <a:lnTo>
                    <a:pt x="1992" y="528"/>
                  </a:lnTo>
                  <a:lnTo>
                    <a:pt x="2004" y="522"/>
                  </a:lnTo>
                  <a:lnTo>
                    <a:pt x="2010" y="522"/>
                  </a:lnTo>
                  <a:lnTo>
                    <a:pt x="2016" y="516"/>
                  </a:lnTo>
                  <a:lnTo>
                    <a:pt x="2016" y="504"/>
                  </a:lnTo>
                  <a:lnTo>
                    <a:pt x="1998" y="486"/>
                  </a:lnTo>
                  <a:lnTo>
                    <a:pt x="1986" y="480"/>
                  </a:lnTo>
                  <a:lnTo>
                    <a:pt x="1974" y="486"/>
                  </a:lnTo>
                  <a:lnTo>
                    <a:pt x="1956" y="504"/>
                  </a:lnTo>
                  <a:lnTo>
                    <a:pt x="1956" y="510"/>
                  </a:lnTo>
                  <a:lnTo>
                    <a:pt x="1944" y="510"/>
                  </a:lnTo>
                  <a:lnTo>
                    <a:pt x="1932" y="504"/>
                  </a:lnTo>
                  <a:lnTo>
                    <a:pt x="1896" y="504"/>
                  </a:lnTo>
                  <a:lnTo>
                    <a:pt x="1890" y="510"/>
                  </a:lnTo>
                  <a:lnTo>
                    <a:pt x="1884" y="522"/>
                  </a:lnTo>
                  <a:lnTo>
                    <a:pt x="1854" y="552"/>
                  </a:lnTo>
                  <a:lnTo>
                    <a:pt x="1848" y="546"/>
                  </a:lnTo>
                  <a:lnTo>
                    <a:pt x="1836" y="540"/>
                  </a:lnTo>
                  <a:lnTo>
                    <a:pt x="1824" y="516"/>
                  </a:lnTo>
                  <a:lnTo>
                    <a:pt x="1788" y="498"/>
                  </a:lnTo>
                  <a:lnTo>
                    <a:pt x="1776" y="498"/>
                  </a:lnTo>
                  <a:lnTo>
                    <a:pt x="1776" y="486"/>
                  </a:lnTo>
                  <a:lnTo>
                    <a:pt x="1782" y="468"/>
                  </a:lnTo>
                  <a:lnTo>
                    <a:pt x="1782" y="456"/>
                  </a:lnTo>
                  <a:lnTo>
                    <a:pt x="1794" y="420"/>
                  </a:lnTo>
                  <a:lnTo>
                    <a:pt x="1806" y="408"/>
                  </a:lnTo>
                  <a:lnTo>
                    <a:pt x="1824" y="408"/>
                  </a:lnTo>
                  <a:lnTo>
                    <a:pt x="1842" y="414"/>
                  </a:lnTo>
                  <a:lnTo>
                    <a:pt x="1896" y="414"/>
                  </a:lnTo>
                  <a:lnTo>
                    <a:pt x="1902" y="408"/>
                  </a:lnTo>
                  <a:lnTo>
                    <a:pt x="1908" y="408"/>
                  </a:lnTo>
                  <a:lnTo>
                    <a:pt x="1908" y="402"/>
                  </a:lnTo>
                  <a:lnTo>
                    <a:pt x="1914" y="396"/>
                  </a:lnTo>
                  <a:lnTo>
                    <a:pt x="1920" y="396"/>
                  </a:lnTo>
                  <a:lnTo>
                    <a:pt x="1944" y="402"/>
                  </a:lnTo>
                  <a:lnTo>
                    <a:pt x="1980" y="420"/>
                  </a:lnTo>
                  <a:lnTo>
                    <a:pt x="2010" y="432"/>
                  </a:lnTo>
                  <a:lnTo>
                    <a:pt x="2034" y="438"/>
                  </a:lnTo>
                  <a:lnTo>
                    <a:pt x="2040" y="438"/>
                  </a:lnTo>
                  <a:lnTo>
                    <a:pt x="2052" y="432"/>
                  </a:lnTo>
                  <a:lnTo>
                    <a:pt x="2064" y="420"/>
                  </a:lnTo>
                  <a:lnTo>
                    <a:pt x="2082" y="420"/>
                  </a:lnTo>
                  <a:lnTo>
                    <a:pt x="2094" y="414"/>
                  </a:lnTo>
                  <a:lnTo>
                    <a:pt x="2106" y="414"/>
                  </a:lnTo>
                  <a:lnTo>
                    <a:pt x="2112" y="408"/>
                  </a:lnTo>
                  <a:lnTo>
                    <a:pt x="2112" y="402"/>
                  </a:lnTo>
                  <a:lnTo>
                    <a:pt x="2106" y="396"/>
                  </a:lnTo>
                  <a:lnTo>
                    <a:pt x="2106" y="390"/>
                  </a:lnTo>
                  <a:lnTo>
                    <a:pt x="2118" y="378"/>
                  </a:lnTo>
                  <a:lnTo>
                    <a:pt x="2142" y="366"/>
                  </a:lnTo>
                  <a:lnTo>
                    <a:pt x="2148" y="360"/>
                  </a:lnTo>
                  <a:lnTo>
                    <a:pt x="2160" y="354"/>
                  </a:lnTo>
                  <a:lnTo>
                    <a:pt x="2148" y="324"/>
                  </a:lnTo>
                  <a:lnTo>
                    <a:pt x="2070" y="360"/>
                  </a:lnTo>
                  <a:lnTo>
                    <a:pt x="2076" y="366"/>
                  </a:lnTo>
                  <a:lnTo>
                    <a:pt x="2076" y="372"/>
                  </a:lnTo>
                  <a:lnTo>
                    <a:pt x="2070" y="378"/>
                  </a:lnTo>
                  <a:lnTo>
                    <a:pt x="2046" y="378"/>
                  </a:lnTo>
                  <a:lnTo>
                    <a:pt x="2022" y="366"/>
                  </a:lnTo>
                  <a:lnTo>
                    <a:pt x="2004" y="366"/>
                  </a:lnTo>
                  <a:lnTo>
                    <a:pt x="1968" y="384"/>
                  </a:lnTo>
                  <a:lnTo>
                    <a:pt x="1950" y="384"/>
                  </a:lnTo>
                  <a:lnTo>
                    <a:pt x="1938" y="378"/>
                  </a:lnTo>
                  <a:lnTo>
                    <a:pt x="1926" y="378"/>
                  </a:lnTo>
                  <a:lnTo>
                    <a:pt x="1902" y="366"/>
                  </a:lnTo>
                  <a:lnTo>
                    <a:pt x="1860" y="366"/>
                  </a:lnTo>
                  <a:lnTo>
                    <a:pt x="1872" y="348"/>
                  </a:lnTo>
                  <a:lnTo>
                    <a:pt x="1860" y="348"/>
                  </a:lnTo>
                  <a:lnTo>
                    <a:pt x="1848" y="342"/>
                  </a:lnTo>
                  <a:lnTo>
                    <a:pt x="1824" y="342"/>
                  </a:lnTo>
                  <a:lnTo>
                    <a:pt x="1824" y="366"/>
                  </a:lnTo>
                  <a:lnTo>
                    <a:pt x="1812" y="378"/>
                  </a:lnTo>
                  <a:lnTo>
                    <a:pt x="1788" y="390"/>
                  </a:lnTo>
                  <a:lnTo>
                    <a:pt x="1764" y="390"/>
                  </a:lnTo>
                  <a:lnTo>
                    <a:pt x="1758" y="396"/>
                  </a:lnTo>
                  <a:lnTo>
                    <a:pt x="1758" y="426"/>
                  </a:lnTo>
                  <a:lnTo>
                    <a:pt x="1740" y="432"/>
                  </a:lnTo>
                  <a:lnTo>
                    <a:pt x="1752" y="498"/>
                  </a:lnTo>
                  <a:lnTo>
                    <a:pt x="1740" y="498"/>
                  </a:lnTo>
                  <a:lnTo>
                    <a:pt x="1734" y="510"/>
                  </a:lnTo>
                  <a:lnTo>
                    <a:pt x="1728" y="516"/>
                  </a:lnTo>
                  <a:lnTo>
                    <a:pt x="1710" y="552"/>
                  </a:lnTo>
                  <a:close/>
                  <a:moveTo>
                    <a:pt x="1986" y="576"/>
                  </a:moveTo>
                  <a:lnTo>
                    <a:pt x="1986" y="594"/>
                  </a:lnTo>
                  <a:lnTo>
                    <a:pt x="1992" y="600"/>
                  </a:lnTo>
                  <a:lnTo>
                    <a:pt x="2004" y="600"/>
                  </a:lnTo>
                  <a:lnTo>
                    <a:pt x="2016" y="588"/>
                  </a:lnTo>
                  <a:lnTo>
                    <a:pt x="2016" y="576"/>
                  </a:lnTo>
                  <a:lnTo>
                    <a:pt x="1986" y="576"/>
                  </a:lnTo>
                  <a:close/>
                  <a:moveTo>
                    <a:pt x="1686" y="1110"/>
                  </a:moveTo>
                  <a:lnTo>
                    <a:pt x="1674" y="1110"/>
                  </a:lnTo>
                  <a:lnTo>
                    <a:pt x="1668" y="1116"/>
                  </a:lnTo>
                  <a:lnTo>
                    <a:pt x="1662" y="1116"/>
                  </a:lnTo>
                  <a:lnTo>
                    <a:pt x="1614" y="1104"/>
                  </a:lnTo>
                  <a:lnTo>
                    <a:pt x="1644" y="1146"/>
                  </a:lnTo>
                  <a:lnTo>
                    <a:pt x="1650" y="1152"/>
                  </a:lnTo>
                  <a:lnTo>
                    <a:pt x="1662" y="1158"/>
                  </a:lnTo>
                  <a:lnTo>
                    <a:pt x="1668" y="1164"/>
                  </a:lnTo>
                  <a:lnTo>
                    <a:pt x="1680" y="1170"/>
                  </a:lnTo>
                  <a:lnTo>
                    <a:pt x="1692" y="1158"/>
                  </a:lnTo>
                  <a:lnTo>
                    <a:pt x="1698" y="1140"/>
                  </a:lnTo>
                  <a:lnTo>
                    <a:pt x="1698" y="1128"/>
                  </a:lnTo>
                  <a:lnTo>
                    <a:pt x="1692" y="1116"/>
                  </a:lnTo>
                  <a:lnTo>
                    <a:pt x="1686" y="1110"/>
                  </a:lnTo>
                  <a:close/>
                  <a:moveTo>
                    <a:pt x="2094" y="1104"/>
                  </a:moveTo>
                  <a:lnTo>
                    <a:pt x="2064" y="1128"/>
                  </a:lnTo>
                  <a:lnTo>
                    <a:pt x="2094" y="1134"/>
                  </a:lnTo>
                  <a:lnTo>
                    <a:pt x="2094" y="1104"/>
                  </a:lnTo>
                  <a:close/>
                  <a:moveTo>
                    <a:pt x="486" y="294"/>
                  </a:moveTo>
                  <a:lnTo>
                    <a:pt x="474" y="288"/>
                  </a:lnTo>
                  <a:lnTo>
                    <a:pt x="468" y="288"/>
                  </a:lnTo>
                  <a:lnTo>
                    <a:pt x="456" y="294"/>
                  </a:lnTo>
                  <a:lnTo>
                    <a:pt x="456" y="312"/>
                  </a:lnTo>
                  <a:lnTo>
                    <a:pt x="468" y="324"/>
                  </a:lnTo>
                  <a:lnTo>
                    <a:pt x="474" y="318"/>
                  </a:lnTo>
                  <a:lnTo>
                    <a:pt x="486" y="318"/>
                  </a:lnTo>
                  <a:lnTo>
                    <a:pt x="486" y="312"/>
                  </a:lnTo>
                  <a:lnTo>
                    <a:pt x="492" y="300"/>
                  </a:lnTo>
                  <a:lnTo>
                    <a:pt x="486" y="294"/>
                  </a:lnTo>
                  <a:close/>
                  <a:moveTo>
                    <a:pt x="2346" y="588"/>
                  </a:moveTo>
                  <a:lnTo>
                    <a:pt x="2340" y="576"/>
                  </a:lnTo>
                  <a:lnTo>
                    <a:pt x="2328" y="570"/>
                  </a:lnTo>
                  <a:lnTo>
                    <a:pt x="2310" y="552"/>
                  </a:lnTo>
                  <a:lnTo>
                    <a:pt x="2304" y="552"/>
                  </a:lnTo>
                  <a:lnTo>
                    <a:pt x="2304" y="600"/>
                  </a:lnTo>
                  <a:lnTo>
                    <a:pt x="2316" y="600"/>
                  </a:lnTo>
                  <a:lnTo>
                    <a:pt x="2328" y="606"/>
                  </a:lnTo>
                  <a:lnTo>
                    <a:pt x="2334" y="606"/>
                  </a:lnTo>
                  <a:lnTo>
                    <a:pt x="2346" y="600"/>
                  </a:lnTo>
                  <a:lnTo>
                    <a:pt x="2346" y="588"/>
                  </a:lnTo>
                  <a:close/>
                  <a:moveTo>
                    <a:pt x="2310" y="474"/>
                  </a:moveTo>
                  <a:lnTo>
                    <a:pt x="2340" y="504"/>
                  </a:lnTo>
                  <a:lnTo>
                    <a:pt x="2358" y="516"/>
                  </a:lnTo>
                  <a:lnTo>
                    <a:pt x="2382" y="528"/>
                  </a:lnTo>
                  <a:lnTo>
                    <a:pt x="2400" y="528"/>
                  </a:lnTo>
                  <a:lnTo>
                    <a:pt x="2400" y="522"/>
                  </a:lnTo>
                  <a:lnTo>
                    <a:pt x="2358" y="480"/>
                  </a:lnTo>
                  <a:lnTo>
                    <a:pt x="2358" y="468"/>
                  </a:lnTo>
                  <a:lnTo>
                    <a:pt x="2364" y="456"/>
                  </a:lnTo>
                  <a:lnTo>
                    <a:pt x="2376" y="450"/>
                  </a:lnTo>
                  <a:lnTo>
                    <a:pt x="2394" y="450"/>
                  </a:lnTo>
                  <a:lnTo>
                    <a:pt x="2406" y="456"/>
                  </a:lnTo>
                  <a:lnTo>
                    <a:pt x="2424" y="444"/>
                  </a:lnTo>
                  <a:lnTo>
                    <a:pt x="2400" y="432"/>
                  </a:lnTo>
                  <a:lnTo>
                    <a:pt x="2412" y="426"/>
                  </a:lnTo>
                  <a:lnTo>
                    <a:pt x="2424" y="402"/>
                  </a:lnTo>
                  <a:lnTo>
                    <a:pt x="2412" y="378"/>
                  </a:lnTo>
                  <a:lnTo>
                    <a:pt x="2400" y="372"/>
                  </a:lnTo>
                  <a:lnTo>
                    <a:pt x="2382" y="372"/>
                  </a:lnTo>
                  <a:lnTo>
                    <a:pt x="2358" y="396"/>
                  </a:lnTo>
                  <a:lnTo>
                    <a:pt x="2346" y="402"/>
                  </a:lnTo>
                  <a:lnTo>
                    <a:pt x="2340" y="408"/>
                  </a:lnTo>
                  <a:lnTo>
                    <a:pt x="2334" y="408"/>
                  </a:lnTo>
                  <a:lnTo>
                    <a:pt x="2328" y="402"/>
                  </a:lnTo>
                  <a:lnTo>
                    <a:pt x="2328" y="366"/>
                  </a:lnTo>
                  <a:lnTo>
                    <a:pt x="2334" y="360"/>
                  </a:lnTo>
                  <a:lnTo>
                    <a:pt x="2346" y="336"/>
                  </a:lnTo>
                  <a:lnTo>
                    <a:pt x="2346" y="318"/>
                  </a:lnTo>
                  <a:lnTo>
                    <a:pt x="2340" y="312"/>
                  </a:lnTo>
                  <a:lnTo>
                    <a:pt x="2358" y="276"/>
                  </a:lnTo>
                  <a:lnTo>
                    <a:pt x="2316" y="312"/>
                  </a:lnTo>
                  <a:lnTo>
                    <a:pt x="2316" y="342"/>
                  </a:lnTo>
                  <a:lnTo>
                    <a:pt x="2304" y="348"/>
                  </a:lnTo>
                  <a:lnTo>
                    <a:pt x="2298" y="354"/>
                  </a:lnTo>
                  <a:lnTo>
                    <a:pt x="2286" y="378"/>
                  </a:lnTo>
                  <a:lnTo>
                    <a:pt x="2286" y="408"/>
                  </a:lnTo>
                  <a:lnTo>
                    <a:pt x="2298" y="420"/>
                  </a:lnTo>
                  <a:lnTo>
                    <a:pt x="2304" y="432"/>
                  </a:lnTo>
                  <a:lnTo>
                    <a:pt x="2310" y="438"/>
                  </a:lnTo>
                  <a:lnTo>
                    <a:pt x="2310" y="444"/>
                  </a:lnTo>
                  <a:lnTo>
                    <a:pt x="2304" y="450"/>
                  </a:lnTo>
                  <a:lnTo>
                    <a:pt x="2304" y="468"/>
                  </a:lnTo>
                  <a:lnTo>
                    <a:pt x="2310" y="474"/>
                  </a:lnTo>
                  <a:close/>
                  <a:moveTo>
                    <a:pt x="2250" y="708"/>
                  </a:moveTo>
                  <a:lnTo>
                    <a:pt x="2238" y="696"/>
                  </a:lnTo>
                  <a:lnTo>
                    <a:pt x="2214" y="708"/>
                  </a:lnTo>
                  <a:lnTo>
                    <a:pt x="2214" y="732"/>
                  </a:lnTo>
                  <a:lnTo>
                    <a:pt x="2220" y="744"/>
                  </a:lnTo>
                  <a:lnTo>
                    <a:pt x="2226" y="750"/>
                  </a:lnTo>
                  <a:lnTo>
                    <a:pt x="2250" y="762"/>
                  </a:lnTo>
                  <a:lnTo>
                    <a:pt x="2274" y="762"/>
                  </a:lnTo>
                  <a:lnTo>
                    <a:pt x="2280" y="750"/>
                  </a:lnTo>
                  <a:lnTo>
                    <a:pt x="2280" y="738"/>
                  </a:lnTo>
                  <a:lnTo>
                    <a:pt x="2274" y="726"/>
                  </a:lnTo>
                  <a:lnTo>
                    <a:pt x="2274" y="714"/>
                  </a:lnTo>
                  <a:lnTo>
                    <a:pt x="2268" y="708"/>
                  </a:lnTo>
                  <a:lnTo>
                    <a:pt x="2268" y="702"/>
                  </a:lnTo>
                  <a:lnTo>
                    <a:pt x="2250" y="708"/>
                  </a:lnTo>
                  <a:close/>
                  <a:moveTo>
                    <a:pt x="2148" y="1104"/>
                  </a:moveTo>
                  <a:lnTo>
                    <a:pt x="2226" y="1092"/>
                  </a:lnTo>
                  <a:lnTo>
                    <a:pt x="2166" y="1074"/>
                  </a:lnTo>
                  <a:lnTo>
                    <a:pt x="2148" y="1104"/>
                  </a:lnTo>
                  <a:close/>
                  <a:moveTo>
                    <a:pt x="2544" y="750"/>
                  </a:moveTo>
                  <a:lnTo>
                    <a:pt x="2520" y="732"/>
                  </a:lnTo>
                  <a:lnTo>
                    <a:pt x="2526" y="714"/>
                  </a:lnTo>
                  <a:lnTo>
                    <a:pt x="2514" y="702"/>
                  </a:lnTo>
                  <a:lnTo>
                    <a:pt x="2508" y="690"/>
                  </a:lnTo>
                  <a:lnTo>
                    <a:pt x="2490" y="684"/>
                  </a:lnTo>
                  <a:lnTo>
                    <a:pt x="2472" y="672"/>
                  </a:lnTo>
                  <a:lnTo>
                    <a:pt x="2442" y="666"/>
                  </a:lnTo>
                  <a:lnTo>
                    <a:pt x="2424" y="666"/>
                  </a:lnTo>
                  <a:lnTo>
                    <a:pt x="2388" y="684"/>
                  </a:lnTo>
                  <a:lnTo>
                    <a:pt x="2358" y="684"/>
                  </a:lnTo>
                  <a:lnTo>
                    <a:pt x="2346" y="696"/>
                  </a:lnTo>
                  <a:lnTo>
                    <a:pt x="2340" y="708"/>
                  </a:lnTo>
                  <a:lnTo>
                    <a:pt x="2340" y="726"/>
                  </a:lnTo>
                  <a:lnTo>
                    <a:pt x="2346" y="732"/>
                  </a:lnTo>
                  <a:lnTo>
                    <a:pt x="2364" y="714"/>
                  </a:lnTo>
                  <a:lnTo>
                    <a:pt x="2364" y="726"/>
                  </a:lnTo>
                  <a:lnTo>
                    <a:pt x="2370" y="738"/>
                  </a:lnTo>
                  <a:lnTo>
                    <a:pt x="2376" y="744"/>
                  </a:lnTo>
                  <a:lnTo>
                    <a:pt x="2388" y="738"/>
                  </a:lnTo>
                  <a:lnTo>
                    <a:pt x="2394" y="732"/>
                  </a:lnTo>
                  <a:lnTo>
                    <a:pt x="2394" y="726"/>
                  </a:lnTo>
                  <a:lnTo>
                    <a:pt x="2400" y="720"/>
                  </a:lnTo>
                  <a:lnTo>
                    <a:pt x="2400" y="714"/>
                  </a:lnTo>
                  <a:lnTo>
                    <a:pt x="2406" y="726"/>
                  </a:lnTo>
                  <a:lnTo>
                    <a:pt x="2418" y="732"/>
                  </a:lnTo>
                  <a:lnTo>
                    <a:pt x="2430" y="732"/>
                  </a:lnTo>
                  <a:lnTo>
                    <a:pt x="2442" y="720"/>
                  </a:lnTo>
                  <a:lnTo>
                    <a:pt x="2454" y="714"/>
                  </a:lnTo>
                  <a:lnTo>
                    <a:pt x="2460" y="708"/>
                  </a:lnTo>
                  <a:lnTo>
                    <a:pt x="2472" y="762"/>
                  </a:lnTo>
                  <a:lnTo>
                    <a:pt x="2502" y="738"/>
                  </a:lnTo>
                  <a:lnTo>
                    <a:pt x="2538" y="774"/>
                  </a:lnTo>
                  <a:lnTo>
                    <a:pt x="2544" y="750"/>
                  </a:lnTo>
                  <a:close/>
                  <a:moveTo>
                    <a:pt x="3264" y="678"/>
                  </a:moveTo>
                  <a:lnTo>
                    <a:pt x="3222" y="648"/>
                  </a:lnTo>
                  <a:lnTo>
                    <a:pt x="3210" y="648"/>
                  </a:lnTo>
                  <a:lnTo>
                    <a:pt x="3198" y="654"/>
                  </a:lnTo>
                  <a:lnTo>
                    <a:pt x="3180" y="654"/>
                  </a:lnTo>
                  <a:lnTo>
                    <a:pt x="3162" y="648"/>
                  </a:lnTo>
                  <a:lnTo>
                    <a:pt x="3126" y="630"/>
                  </a:lnTo>
                  <a:lnTo>
                    <a:pt x="3096" y="612"/>
                  </a:lnTo>
                  <a:lnTo>
                    <a:pt x="3060" y="594"/>
                  </a:lnTo>
                  <a:lnTo>
                    <a:pt x="3042" y="582"/>
                  </a:lnTo>
                  <a:lnTo>
                    <a:pt x="3030" y="582"/>
                  </a:lnTo>
                  <a:lnTo>
                    <a:pt x="3006" y="594"/>
                  </a:lnTo>
                  <a:lnTo>
                    <a:pt x="3000" y="600"/>
                  </a:lnTo>
                  <a:lnTo>
                    <a:pt x="2988" y="606"/>
                  </a:lnTo>
                  <a:lnTo>
                    <a:pt x="3006" y="630"/>
                  </a:lnTo>
                  <a:lnTo>
                    <a:pt x="2928" y="642"/>
                  </a:lnTo>
                  <a:lnTo>
                    <a:pt x="2934" y="666"/>
                  </a:lnTo>
                  <a:lnTo>
                    <a:pt x="2928" y="678"/>
                  </a:lnTo>
                  <a:lnTo>
                    <a:pt x="2922" y="684"/>
                  </a:lnTo>
                  <a:lnTo>
                    <a:pt x="2916" y="696"/>
                  </a:lnTo>
                  <a:lnTo>
                    <a:pt x="2880" y="720"/>
                  </a:lnTo>
                  <a:lnTo>
                    <a:pt x="2862" y="726"/>
                  </a:lnTo>
                  <a:lnTo>
                    <a:pt x="2844" y="726"/>
                  </a:lnTo>
                  <a:lnTo>
                    <a:pt x="2832" y="720"/>
                  </a:lnTo>
                  <a:lnTo>
                    <a:pt x="2826" y="714"/>
                  </a:lnTo>
                  <a:lnTo>
                    <a:pt x="2820" y="702"/>
                  </a:lnTo>
                  <a:lnTo>
                    <a:pt x="2820" y="678"/>
                  </a:lnTo>
                  <a:lnTo>
                    <a:pt x="2814" y="672"/>
                  </a:lnTo>
                  <a:lnTo>
                    <a:pt x="2814" y="660"/>
                  </a:lnTo>
                  <a:lnTo>
                    <a:pt x="2808" y="666"/>
                  </a:lnTo>
                  <a:lnTo>
                    <a:pt x="2808" y="672"/>
                  </a:lnTo>
                  <a:lnTo>
                    <a:pt x="2802" y="684"/>
                  </a:lnTo>
                  <a:lnTo>
                    <a:pt x="2796" y="690"/>
                  </a:lnTo>
                  <a:lnTo>
                    <a:pt x="2796" y="696"/>
                  </a:lnTo>
                  <a:lnTo>
                    <a:pt x="2796" y="690"/>
                  </a:lnTo>
                  <a:lnTo>
                    <a:pt x="2790" y="684"/>
                  </a:lnTo>
                  <a:lnTo>
                    <a:pt x="2790" y="672"/>
                  </a:lnTo>
                  <a:lnTo>
                    <a:pt x="2784" y="660"/>
                  </a:lnTo>
                  <a:lnTo>
                    <a:pt x="2784" y="576"/>
                  </a:lnTo>
                  <a:lnTo>
                    <a:pt x="2778" y="558"/>
                  </a:lnTo>
                  <a:lnTo>
                    <a:pt x="2760" y="522"/>
                  </a:lnTo>
                  <a:lnTo>
                    <a:pt x="2724" y="522"/>
                  </a:lnTo>
                  <a:lnTo>
                    <a:pt x="2718" y="510"/>
                  </a:lnTo>
                  <a:lnTo>
                    <a:pt x="2694" y="498"/>
                  </a:lnTo>
                  <a:lnTo>
                    <a:pt x="2676" y="486"/>
                  </a:lnTo>
                  <a:lnTo>
                    <a:pt x="2652" y="486"/>
                  </a:lnTo>
                  <a:lnTo>
                    <a:pt x="2634" y="498"/>
                  </a:lnTo>
                  <a:lnTo>
                    <a:pt x="2628" y="504"/>
                  </a:lnTo>
                  <a:lnTo>
                    <a:pt x="2616" y="510"/>
                  </a:lnTo>
                  <a:lnTo>
                    <a:pt x="2610" y="522"/>
                  </a:lnTo>
                  <a:lnTo>
                    <a:pt x="2586" y="528"/>
                  </a:lnTo>
                  <a:lnTo>
                    <a:pt x="2580" y="546"/>
                  </a:lnTo>
                  <a:lnTo>
                    <a:pt x="2562" y="558"/>
                  </a:lnTo>
                  <a:lnTo>
                    <a:pt x="2562" y="540"/>
                  </a:lnTo>
                  <a:lnTo>
                    <a:pt x="2556" y="534"/>
                  </a:lnTo>
                  <a:lnTo>
                    <a:pt x="2532" y="534"/>
                  </a:lnTo>
                  <a:lnTo>
                    <a:pt x="2532" y="546"/>
                  </a:lnTo>
                  <a:lnTo>
                    <a:pt x="2544" y="570"/>
                  </a:lnTo>
                  <a:lnTo>
                    <a:pt x="2568" y="582"/>
                  </a:lnTo>
                  <a:lnTo>
                    <a:pt x="2604" y="582"/>
                  </a:lnTo>
                  <a:lnTo>
                    <a:pt x="2616" y="588"/>
                  </a:lnTo>
                  <a:lnTo>
                    <a:pt x="2622" y="594"/>
                  </a:lnTo>
                  <a:lnTo>
                    <a:pt x="2628" y="594"/>
                  </a:lnTo>
                  <a:lnTo>
                    <a:pt x="2628" y="618"/>
                  </a:lnTo>
                  <a:lnTo>
                    <a:pt x="2634" y="630"/>
                  </a:lnTo>
                  <a:lnTo>
                    <a:pt x="2640" y="636"/>
                  </a:lnTo>
                  <a:lnTo>
                    <a:pt x="2652" y="642"/>
                  </a:lnTo>
                  <a:lnTo>
                    <a:pt x="2694" y="642"/>
                  </a:lnTo>
                  <a:lnTo>
                    <a:pt x="2712" y="636"/>
                  </a:lnTo>
                  <a:lnTo>
                    <a:pt x="2754" y="636"/>
                  </a:lnTo>
                  <a:lnTo>
                    <a:pt x="2760" y="642"/>
                  </a:lnTo>
                  <a:lnTo>
                    <a:pt x="2760" y="660"/>
                  </a:lnTo>
                  <a:lnTo>
                    <a:pt x="2700" y="660"/>
                  </a:lnTo>
                  <a:lnTo>
                    <a:pt x="2688" y="666"/>
                  </a:lnTo>
                  <a:lnTo>
                    <a:pt x="2676" y="678"/>
                  </a:lnTo>
                  <a:lnTo>
                    <a:pt x="2640" y="678"/>
                  </a:lnTo>
                  <a:lnTo>
                    <a:pt x="2616" y="690"/>
                  </a:lnTo>
                  <a:lnTo>
                    <a:pt x="2616" y="696"/>
                  </a:lnTo>
                  <a:lnTo>
                    <a:pt x="2622" y="696"/>
                  </a:lnTo>
                  <a:lnTo>
                    <a:pt x="2646" y="708"/>
                  </a:lnTo>
                  <a:lnTo>
                    <a:pt x="2658" y="708"/>
                  </a:lnTo>
                  <a:lnTo>
                    <a:pt x="2676" y="726"/>
                  </a:lnTo>
                  <a:lnTo>
                    <a:pt x="2682" y="738"/>
                  </a:lnTo>
                  <a:lnTo>
                    <a:pt x="2688" y="744"/>
                  </a:lnTo>
                  <a:lnTo>
                    <a:pt x="2682" y="750"/>
                  </a:lnTo>
                  <a:lnTo>
                    <a:pt x="2676" y="762"/>
                  </a:lnTo>
                  <a:lnTo>
                    <a:pt x="2676" y="774"/>
                  </a:lnTo>
                  <a:lnTo>
                    <a:pt x="2670" y="780"/>
                  </a:lnTo>
                  <a:lnTo>
                    <a:pt x="2676" y="792"/>
                  </a:lnTo>
                  <a:lnTo>
                    <a:pt x="2682" y="798"/>
                  </a:lnTo>
                  <a:lnTo>
                    <a:pt x="2694" y="792"/>
                  </a:lnTo>
                  <a:lnTo>
                    <a:pt x="2706" y="780"/>
                  </a:lnTo>
                  <a:lnTo>
                    <a:pt x="2712" y="768"/>
                  </a:lnTo>
                  <a:lnTo>
                    <a:pt x="2718" y="762"/>
                  </a:lnTo>
                  <a:lnTo>
                    <a:pt x="2718" y="750"/>
                  </a:lnTo>
                  <a:lnTo>
                    <a:pt x="2724" y="744"/>
                  </a:lnTo>
                  <a:lnTo>
                    <a:pt x="2736" y="720"/>
                  </a:lnTo>
                  <a:lnTo>
                    <a:pt x="2742" y="714"/>
                  </a:lnTo>
                  <a:lnTo>
                    <a:pt x="2748" y="702"/>
                  </a:lnTo>
                  <a:lnTo>
                    <a:pt x="2748" y="744"/>
                  </a:lnTo>
                  <a:lnTo>
                    <a:pt x="2754" y="750"/>
                  </a:lnTo>
                  <a:lnTo>
                    <a:pt x="2766" y="756"/>
                  </a:lnTo>
                  <a:lnTo>
                    <a:pt x="2772" y="768"/>
                  </a:lnTo>
                  <a:lnTo>
                    <a:pt x="2784" y="774"/>
                  </a:lnTo>
                  <a:lnTo>
                    <a:pt x="2790" y="780"/>
                  </a:lnTo>
                  <a:lnTo>
                    <a:pt x="2814" y="780"/>
                  </a:lnTo>
                  <a:lnTo>
                    <a:pt x="2820" y="774"/>
                  </a:lnTo>
                  <a:lnTo>
                    <a:pt x="2826" y="774"/>
                  </a:lnTo>
                  <a:lnTo>
                    <a:pt x="2814" y="792"/>
                  </a:lnTo>
                  <a:lnTo>
                    <a:pt x="2844" y="822"/>
                  </a:lnTo>
                  <a:lnTo>
                    <a:pt x="2904" y="822"/>
                  </a:lnTo>
                  <a:lnTo>
                    <a:pt x="2940" y="846"/>
                  </a:lnTo>
                  <a:lnTo>
                    <a:pt x="2976" y="864"/>
                  </a:lnTo>
                  <a:lnTo>
                    <a:pt x="3006" y="876"/>
                  </a:lnTo>
                  <a:lnTo>
                    <a:pt x="3036" y="894"/>
                  </a:lnTo>
                  <a:lnTo>
                    <a:pt x="3066" y="924"/>
                  </a:lnTo>
                  <a:lnTo>
                    <a:pt x="3066" y="972"/>
                  </a:lnTo>
                  <a:lnTo>
                    <a:pt x="3090" y="996"/>
                  </a:lnTo>
                  <a:lnTo>
                    <a:pt x="3102" y="1002"/>
                  </a:lnTo>
                  <a:lnTo>
                    <a:pt x="3096" y="1002"/>
                  </a:lnTo>
                  <a:lnTo>
                    <a:pt x="3084" y="1008"/>
                  </a:lnTo>
                  <a:lnTo>
                    <a:pt x="3078" y="1014"/>
                  </a:lnTo>
                  <a:lnTo>
                    <a:pt x="3078" y="1020"/>
                  </a:lnTo>
                  <a:lnTo>
                    <a:pt x="3090" y="1032"/>
                  </a:lnTo>
                  <a:lnTo>
                    <a:pt x="3114" y="1032"/>
                  </a:lnTo>
                  <a:lnTo>
                    <a:pt x="3090" y="1044"/>
                  </a:lnTo>
                  <a:lnTo>
                    <a:pt x="3090" y="1056"/>
                  </a:lnTo>
                  <a:lnTo>
                    <a:pt x="3102" y="1062"/>
                  </a:lnTo>
                  <a:lnTo>
                    <a:pt x="3108" y="1092"/>
                  </a:lnTo>
                  <a:lnTo>
                    <a:pt x="3096" y="1122"/>
                  </a:lnTo>
                  <a:lnTo>
                    <a:pt x="3120" y="1122"/>
                  </a:lnTo>
                  <a:lnTo>
                    <a:pt x="3126" y="1116"/>
                  </a:lnTo>
                  <a:lnTo>
                    <a:pt x="3138" y="1116"/>
                  </a:lnTo>
                  <a:lnTo>
                    <a:pt x="3150" y="1110"/>
                  </a:lnTo>
                  <a:lnTo>
                    <a:pt x="3162" y="1110"/>
                  </a:lnTo>
                  <a:lnTo>
                    <a:pt x="3168" y="1104"/>
                  </a:lnTo>
                  <a:lnTo>
                    <a:pt x="3174" y="1104"/>
                  </a:lnTo>
                  <a:lnTo>
                    <a:pt x="3174" y="1134"/>
                  </a:lnTo>
                  <a:lnTo>
                    <a:pt x="3234" y="1194"/>
                  </a:lnTo>
                  <a:lnTo>
                    <a:pt x="3240" y="1194"/>
                  </a:lnTo>
                  <a:lnTo>
                    <a:pt x="3240" y="1146"/>
                  </a:lnTo>
                  <a:lnTo>
                    <a:pt x="3234" y="1122"/>
                  </a:lnTo>
                  <a:lnTo>
                    <a:pt x="3234" y="1116"/>
                  </a:lnTo>
                  <a:lnTo>
                    <a:pt x="3240" y="1110"/>
                  </a:lnTo>
                  <a:lnTo>
                    <a:pt x="3240" y="1098"/>
                  </a:lnTo>
                  <a:lnTo>
                    <a:pt x="3246" y="1086"/>
                  </a:lnTo>
                  <a:lnTo>
                    <a:pt x="3246" y="1062"/>
                  </a:lnTo>
                  <a:lnTo>
                    <a:pt x="3252" y="1050"/>
                  </a:lnTo>
                  <a:lnTo>
                    <a:pt x="3252" y="1020"/>
                  </a:lnTo>
                  <a:lnTo>
                    <a:pt x="3240" y="1020"/>
                  </a:lnTo>
                  <a:lnTo>
                    <a:pt x="3228" y="1014"/>
                  </a:lnTo>
                  <a:lnTo>
                    <a:pt x="3222" y="1008"/>
                  </a:lnTo>
                  <a:lnTo>
                    <a:pt x="3222" y="1002"/>
                  </a:lnTo>
                  <a:lnTo>
                    <a:pt x="3234" y="990"/>
                  </a:lnTo>
                  <a:lnTo>
                    <a:pt x="3246" y="984"/>
                  </a:lnTo>
                  <a:lnTo>
                    <a:pt x="3252" y="978"/>
                  </a:lnTo>
                  <a:lnTo>
                    <a:pt x="3252" y="864"/>
                  </a:lnTo>
                  <a:lnTo>
                    <a:pt x="3258" y="846"/>
                  </a:lnTo>
                  <a:lnTo>
                    <a:pt x="3258" y="708"/>
                  </a:lnTo>
                  <a:lnTo>
                    <a:pt x="3264" y="678"/>
                  </a:lnTo>
                  <a:close/>
                  <a:moveTo>
                    <a:pt x="336" y="666"/>
                  </a:moveTo>
                  <a:lnTo>
                    <a:pt x="330" y="672"/>
                  </a:lnTo>
                  <a:lnTo>
                    <a:pt x="354" y="696"/>
                  </a:lnTo>
                  <a:lnTo>
                    <a:pt x="360" y="708"/>
                  </a:lnTo>
                  <a:lnTo>
                    <a:pt x="366" y="714"/>
                  </a:lnTo>
                  <a:lnTo>
                    <a:pt x="378" y="714"/>
                  </a:lnTo>
                  <a:lnTo>
                    <a:pt x="378" y="696"/>
                  </a:lnTo>
                  <a:lnTo>
                    <a:pt x="366" y="690"/>
                  </a:lnTo>
                  <a:lnTo>
                    <a:pt x="360" y="678"/>
                  </a:lnTo>
                  <a:lnTo>
                    <a:pt x="348" y="672"/>
                  </a:lnTo>
                  <a:lnTo>
                    <a:pt x="342" y="666"/>
                  </a:lnTo>
                  <a:lnTo>
                    <a:pt x="336" y="666"/>
                  </a:lnTo>
                  <a:close/>
                  <a:moveTo>
                    <a:pt x="2526" y="1104"/>
                  </a:moveTo>
                  <a:lnTo>
                    <a:pt x="2544" y="1116"/>
                  </a:lnTo>
                  <a:lnTo>
                    <a:pt x="2574" y="1092"/>
                  </a:lnTo>
                  <a:lnTo>
                    <a:pt x="2592" y="1092"/>
                  </a:lnTo>
                  <a:lnTo>
                    <a:pt x="2604" y="1080"/>
                  </a:lnTo>
                  <a:lnTo>
                    <a:pt x="2604" y="1062"/>
                  </a:lnTo>
                  <a:lnTo>
                    <a:pt x="2592" y="1056"/>
                  </a:lnTo>
                  <a:lnTo>
                    <a:pt x="2586" y="1056"/>
                  </a:lnTo>
                  <a:lnTo>
                    <a:pt x="2574" y="1062"/>
                  </a:lnTo>
                  <a:lnTo>
                    <a:pt x="2556" y="1068"/>
                  </a:lnTo>
                  <a:lnTo>
                    <a:pt x="2526" y="1098"/>
                  </a:lnTo>
                  <a:lnTo>
                    <a:pt x="2526" y="1104"/>
                  </a:lnTo>
                  <a:close/>
                  <a:moveTo>
                    <a:pt x="3096" y="1068"/>
                  </a:moveTo>
                  <a:lnTo>
                    <a:pt x="3090" y="1068"/>
                  </a:lnTo>
                  <a:lnTo>
                    <a:pt x="3090" y="1062"/>
                  </a:lnTo>
                  <a:lnTo>
                    <a:pt x="3084" y="1062"/>
                  </a:lnTo>
                  <a:lnTo>
                    <a:pt x="3078" y="1056"/>
                  </a:lnTo>
                  <a:lnTo>
                    <a:pt x="3066" y="1056"/>
                  </a:lnTo>
                  <a:lnTo>
                    <a:pt x="3048" y="1062"/>
                  </a:lnTo>
                  <a:lnTo>
                    <a:pt x="3024" y="1086"/>
                  </a:lnTo>
                  <a:lnTo>
                    <a:pt x="3012" y="1122"/>
                  </a:lnTo>
                  <a:lnTo>
                    <a:pt x="3012" y="1134"/>
                  </a:lnTo>
                  <a:lnTo>
                    <a:pt x="3072" y="1128"/>
                  </a:lnTo>
                  <a:lnTo>
                    <a:pt x="3084" y="1128"/>
                  </a:lnTo>
                  <a:lnTo>
                    <a:pt x="3090" y="1122"/>
                  </a:lnTo>
                  <a:lnTo>
                    <a:pt x="3102" y="1092"/>
                  </a:lnTo>
                  <a:lnTo>
                    <a:pt x="3096" y="1068"/>
                  </a:lnTo>
                  <a:close/>
                  <a:moveTo>
                    <a:pt x="2778" y="942"/>
                  </a:moveTo>
                  <a:lnTo>
                    <a:pt x="2766" y="960"/>
                  </a:lnTo>
                  <a:lnTo>
                    <a:pt x="2766" y="1014"/>
                  </a:lnTo>
                  <a:lnTo>
                    <a:pt x="2784" y="1014"/>
                  </a:lnTo>
                  <a:lnTo>
                    <a:pt x="2778" y="996"/>
                  </a:lnTo>
                  <a:lnTo>
                    <a:pt x="2790" y="990"/>
                  </a:lnTo>
                  <a:lnTo>
                    <a:pt x="2790" y="972"/>
                  </a:lnTo>
                  <a:lnTo>
                    <a:pt x="2778" y="972"/>
                  </a:lnTo>
                  <a:lnTo>
                    <a:pt x="2796" y="936"/>
                  </a:lnTo>
                  <a:lnTo>
                    <a:pt x="2814" y="906"/>
                  </a:lnTo>
                  <a:lnTo>
                    <a:pt x="2784" y="912"/>
                  </a:lnTo>
                  <a:lnTo>
                    <a:pt x="2778" y="942"/>
                  </a:lnTo>
                  <a:close/>
                  <a:moveTo>
                    <a:pt x="2136" y="600"/>
                  </a:moveTo>
                  <a:lnTo>
                    <a:pt x="2124" y="594"/>
                  </a:lnTo>
                  <a:lnTo>
                    <a:pt x="2118" y="594"/>
                  </a:lnTo>
                  <a:lnTo>
                    <a:pt x="2106" y="588"/>
                  </a:lnTo>
                  <a:lnTo>
                    <a:pt x="2088" y="588"/>
                  </a:lnTo>
                  <a:lnTo>
                    <a:pt x="2082" y="594"/>
                  </a:lnTo>
                  <a:lnTo>
                    <a:pt x="2082" y="600"/>
                  </a:lnTo>
                  <a:lnTo>
                    <a:pt x="2076" y="606"/>
                  </a:lnTo>
                  <a:lnTo>
                    <a:pt x="2082" y="612"/>
                  </a:lnTo>
                  <a:lnTo>
                    <a:pt x="2094" y="618"/>
                  </a:lnTo>
                  <a:lnTo>
                    <a:pt x="2136" y="618"/>
                  </a:lnTo>
                  <a:lnTo>
                    <a:pt x="2214" y="606"/>
                  </a:lnTo>
                  <a:lnTo>
                    <a:pt x="2136" y="600"/>
                  </a:lnTo>
                  <a:close/>
                  <a:moveTo>
                    <a:pt x="1308" y="1038"/>
                  </a:moveTo>
                  <a:lnTo>
                    <a:pt x="1368" y="1002"/>
                  </a:lnTo>
                  <a:lnTo>
                    <a:pt x="1362" y="990"/>
                  </a:lnTo>
                  <a:lnTo>
                    <a:pt x="1350" y="990"/>
                  </a:lnTo>
                  <a:lnTo>
                    <a:pt x="1332" y="996"/>
                  </a:lnTo>
                  <a:lnTo>
                    <a:pt x="1320" y="996"/>
                  </a:lnTo>
                  <a:lnTo>
                    <a:pt x="1302" y="1002"/>
                  </a:lnTo>
                  <a:lnTo>
                    <a:pt x="1290" y="1008"/>
                  </a:lnTo>
                  <a:lnTo>
                    <a:pt x="1284" y="1014"/>
                  </a:lnTo>
                  <a:lnTo>
                    <a:pt x="1284" y="1032"/>
                  </a:lnTo>
                  <a:lnTo>
                    <a:pt x="1290" y="1038"/>
                  </a:lnTo>
                  <a:lnTo>
                    <a:pt x="1308" y="1038"/>
                  </a:lnTo>
                  <a:close/>
                  <a:moveTo>
                    <a:pt x="1428" y="1116"/>
                  </a:moveTo>
                  <a:lnTo>
                    <a:pt x="1392" y="1116"/>
                  </a:lnTo>
                  <a:lnTo>
                    <a:pt x="1386" y="1146"/>
                  </a:lnTo>
                  <a:lnTo>
                    <a:pt x="1386" y="1152"/>
                  </a:lnTo>
                  <a:lnTo>
                    <a:pt x="1404" y="1170"/>
                  </a:lnTo>
                  <a:lnTo>
                    <a:pt x="1416" y="1176"/>
                  </a:lnTo>
                  <a:lnTo>
                    <a:pt x="1428" y="1164"/>
                  </a:lnTo>
                  <a:lnTo>
                    <a:pt x="1440" y="1140"/>
                  </a:lnTo>
                  <a:lnTo>
                    <a:pt x="1440" y="1128"/>
                  </a:lnTo>
                  <a:lnTo>
                    <a:pt x="1428" y="1116"/>
                  </a:lnTo>
                  <a:close/>
                  <a:moveTo>
                    <a:pt x="708" y="930"/>
                  </a:moveTo>
                  <a:lnTo>
                    <a:pt x="714" y="924"/>
                  </a:lnTo>
                  <a:lnTo>
                    <a:pt x="714" y="900"/>
                  </a:lnTo>
                  <a:lnTo>
                    <a:pt x="744" y="924"/>
                  </a:lnTo>
                  <a:lnTo>
                    <a:pt x="744" y="918"/>
                  </a:lnTo>
                  <a:lnTo>
                    <a:pt x="750" y="912"/>
                  </a:lnTo>
                  <a:lnTo>
                    <a:pt x="750" y="900"/>
                  </a:lnTo>
                  <a:lnTo>
                    <a:pt x="756" y="882"/>
                  </a:lnTo>
                  <a:lnTo>
                    <a:pt x="756" y="840"/>
                  </a:lnTo>
                  <a:lnTo>
                    <a:pt x="762" y="822"/>
                  </a:lnTo>
                  <a:lnTo>
                    <a:pt x="762" y="810"/>
                  </a:lnTo>
                  <a:lnTo>
                    <a:pt x="768" y="792"/>
                  </a:lnTo>
                  <a:lnTo>
                    <a:pt x="768" y="780"/>
                  </a:lnTo>
                  <a:lnTo>
                    <a:pt x="762" y="774"/>
                  </a:lnTo>
                  <a:lnTo>
                    <a:pt x="756" y="762"/>
                  </a:lnTo>
                  <a:lnTo>
                    <a:pt x="756" y="750"/>
                  </a:lnTo>
                  <a:lnTo>
                    <a:pt x="768" y="726"/>
                  </a:lnTo>
                  <a:lnTo>
                    <a:pt x="774" y="720"/>
                  </a:lnTo>
                  <a:lnTo>
                    <a:pt x="774" y="714"/>
                  </a:lnTo>
                  <a:lnTo>
                    <a:pt x="756" y="696"/>
                  </a:lnTo>
                  <a:lnTo>
                    <a:pt x="744" y="654"/>
                  </a:lnTo>
                  <a:lnTo>
                    <a:pt x="702" y="654"/>
                  </a:lnTo>
                  <a:lnTo>
                    <a:pt x="702" y="618"/>
                  </a:lnTo>
                  <a:lnTo>
                    <a:pt x="666" y="618"/>
                  </a:lnTo>
                  <a:lnTo>
                    <a:pt x="660" y="546"/>
                  </a:lnTo>
                  <a:lnTo>
                    <a:pt x="606" y="546"/>
                  </a:lnTo>
                  <a:lnTo>
                    <a:pt x="594" y="534"/>
                  </a:lnTo>
                  <a:lnTo>
                    <a:pt x="594" y="504"/>
                  </a:lnTo>
                  <a:lnTo>
                    <a:pt x="600" y="498"/>
                  </a:lnTo>
                  <a:lnTo>
                    <a:pt x="606" y="486"/>
                  </a:lnTo>
                  <a:lnTo>
                    <a:pt x="582" y="486"/>
                  </a:lnTo>
                  <a:lnTo>
                    <a:pt x="600" y="468"/>
                  </a:lnTo>
                  <a:lnTo>
                    <a:pt x="606" y="456"/>
                  </a:lnTo>
                  <a:lnTo>
                    <a:pt x="612" y="450"/>
                  </a:lnTo>
                  <a:lnTo>
                    <a:pt x="612" y="438"/>
                  </a:lnTo>
                  <a:lnTo>
                    <a:pt x="600" y="426"/>
                  </a:lnTo>
                  <a:lnTo>
                    <a:pt x="588" y="432"/>
                  </a:lnTo>
                  <a:lnTo>
                    <a:pt x="570" y="432"/>
                  </a:lnTo>
                  <a:lnTo>
                    <a:pt x="552" y="438"/>
                  </a:lnTo>
                  <a:lnTo>
                    <a:pt x="540" y="438"/>
                  </a:lnTo>
                  <a:lnTo>
                    <a:pt x="534" y="444"/>
                  </a:lnTo>
                  <a:lnTo>
                    <a:pt x="528" y="444"/>
                  </a:lnTo>
                  <a:lnTo>
                    <a:pt x="534" y="438"/>
                  </a:lnTo>
                  <a:lnTo>
                    <a:pt x="546" y="432"/>
                  </a:lnTo>
                  <a:lnTo>
                    <a:pt x="552" y="420"/>
                  </a:lnTo>
                  <a:lnTo>
                    <a:pt x="558" y="414"/>
                  </a:lnTo>
                  <a:lnTo>
                    <a:pt x="558" y="402"/>
                  </a:lnTo>
                  <a:lnTo>
                    <a:pt x="546" y="396"/>
                  </a:lnTo>
                  <a:lnTo>
                    <a:pt x="534" y="396"/>
                  </a:lnTo>
                  <a:lnTo>
                    <a:pt x="522" y="390"/>
                  </a:lnTo>
                  <a:lnTo>
                    <a:pt x="510" y="390"/>
                  </a:lnTo>
                  <a:lnTo>
                    <a:pt x="516" y="384"/>
                  </a:lnTo>
                  <a:lnTo>
                    <a:pt x="516" y="378"/>
                  </a:lnTo>
                  <a:lnTo>
                    <a:pt x="504" y="354"/>
                  </a:lnTo>
                  <a:lnTo>
                    <a:pt x="492" y="342"/>
                  </a:lnTo>
                  <a:lnTo>
                    <a:pt x="480" y="336"/>
                  </a:lnTo>
                  <a:lnTo>
                    <a:pt x="462" y="330"/>
                  </a:lnTo>
                  <a:lnTo>
                    <a:pt x="456" y="324"/>
                  </a:lnTo>
                  <a:lnTo>
                    <a:pt x="450" y="324"/>
                  </a:lnTo>
                  <a:lnTo>
                    <a:pt x="450" y="318"/>
                  </a:lnTo>
                  <a:lnTo>
                    <a:pt x="444" y="312"/>
                  </a:lnTo>
                  <a:lnTo>
                    <a:pt x="438" y="300"/>
                  </a:lnTo>
                  <a:lnTo>
                    <a:pt x="438" y="288"/>
                  </a:lnTo>
                  <a:lnTo>
                    <a:pt x="426" y="276"/>
                  </a:lnTo>
                  <a:lnTo>
                    <a:pt x="414" y="276"/>
                  </a:lnTo>
                  <a:lnTo>
                    <a:pt x="408" y="282"/>
                  </a:lnTo>
                  <a:lnTo>
                    <a:pt x="414" y="306"/>
                  </a:lnTo>
                  <a:lnTo>
                    <a:pt x="408" y="300"/>
                  </a:lnTo>
                  <a:lnTo>
                    <a:pt x="396" y="294"/>
                  </a:lnTo>
                  <a:lnTo>
                    <a:pt x="360" y="258"/>
                  </a:lnTo>
                  <a:lnTo>
                    <a:pt x="360" y="246"/>
                  </a:lnTo>
                  <a:lnTo>
                    <a:pt x="354" y="240"/>
                  </a:lnTo>
                  <a:lnTo>
                    <a:pt x="348" y="228"/>
                  </a:lnTo>
                  <a:lnTo>
                    <a:pt x="342" y="222"/>
                  </a:lnTo>
                  <a:lnTo>
                    <a:pt x="342" y="216"/>
                  </a:lnTo>
                  <a:lnTo>
                    <a:pt x="330" y="210"/>
                  </a:lnTo>
                  <a:lnTo>
                    <a:pt x="312" y="192"/>
                  </a:lnTo>
                  <a:lnTo>
                    <a:pt x="294" y="186"/>
                  </a:lnTo>
                  <a:lnTo>
                    <a:pt x="288" y="174"/>
                  </a:lnTo>
                  <a:lnTo>
                    <a:pt x="276" y="168"/>
                  </a:lnTo>
                  <a:lnTo>
                    <a:pt x="264" y="156"/>
                  </a:lnTo>
                  <a:lnTo>
                    <a:pt x="252" y="150"/>
                  </a:lnTo>
                  <a:lnTo>
                    <a:pt x="240" y="138"/>
                  </a:lnTo>
                  <a:lnTo>
                    <a:pt x="234" y="126"/>
                  </a:lnTo>
                  <a:lnTo>
                    <a:pt x="222" y="120"/>
                  </a:lnTo>
                  <a:lnTo>
                    <a:pt x="222" y="102"/>
                  </a:lnTo>
                  <a:lnTo>
                    <a:pt x="204" y="84"/>
                  </a:lnTo>
                  <a:lnTo>
                    <a:pt x="198" y="72"/>
                  </a:lnTo>
                  <a:lnTo>
                    <a:pt x="168" y="42"/>
                  </a:lnTo>
                  <a:lnTo>
                    <a:pt x="150" y="42"/>
                  </a:lnTo>
                  <a:lnTo>
                    <a:pt x="66" y="36"/>
                  </a:lnTo>
                  <a:lnTo>
                    <a:pt x="42" y="12"/>
                  </a:lnTo>
                  <a:lnTo>
                    <a:pt x="30" y="6"/>
                  </a:lnTo>
                  <a:lnTo>
                    <a:pt x="24" y="0"/>
                  </a:lnTo>
                  <a:lnTo>
                    <a:pt x="18" y="0"/>
                  </a:lnTo>
                  <a:lnTo>
                    <a:pt x="6" y="6"/>
                  </a:lnTo>
                  <a:lnTo>
                    <a:pt x="0" y="18"/>
                  </a:lnTo>
                  <a:lnTo>
                    <a:pt x="0" y="48"/>
                  </a:lnTo>
                  <a:lnTo>
                    <a:pt x="6" y="60"/>
                  </a:lnTo>
                  <a:lnTo>
                    <a:pt x="18" y="78"/>
                  </a:lnTo>
                  <a:lnTo>
                    <a:pt x="66" y="126"/>
                  </a:lnTo>
                  <a:lnTo>
                    <a:pt x="96" y="150"/>
                  </a:lnTo>
                  <a:lnTo>
                    <a:pt x="126" y="180"/>
                  </a:lnTo>
                  <a:lnTo>
                    <a:pt x="162" y="234"/>
                  </a:lnTo>
                  <a:lnTo>
                    <a:pt x="174" y="228"/>
                  </a:lnTo>
                  <a:lnTo>
                    <a:pt x="174" y="252"/>
                  </a:lnTo>
                  <a:lnTo>
                    <a:pt x="180" y="264"/>
                  </a:lnTo>
                  <a:lnTo>
                    <a:pt x="186" y="270"/>
                  </a:lnTo>
                  <a:lnTo>
                    <a:pt x="198" y="276"/>
                  </a:lnTo>
                  <a:lnTo>
                    <a:pt x="216" y="288"/>
                  </a:lnTo>
                  <a:lnTo>
                    <a:pt x="228" y="300"/>
                  </a:lnTo>
                  <a:lnTo>
                    <a:pt x="246" y="312"/>
                  </a:lnTo>
                  <a:lnTo>
                    <a:pt x="258" y="324"/>
                  </a:lnTo>
                  <a:lnTo>
                    <a:pt x="264" y="336"/>
                  </a:lnTo>
                  <a:lnTo>
                    <a:pt x="276" y="372"/>
                  </a:lnTo>
                  <a:lnTo>
                    <a:pt x="276" y="384"/>
                  </a:lnTo>
                  <a:lnTo>
                    <a:pt x="282" y="390"/>
                  </a:lnTo>
                  <a:lnTo>
                    <a:pt x="282" y="426"/>
                  </a:lnTo>
                  <a:lnTo>
                    <a:pt x="288" y="438"/>
                  </a:lnTo>
                  <a:lnTo>
                    <a:pt x="288" y="444"/>
                  </a:lnTo>
                  <a:lnTo>
                    <a:pt x="294" y="450"/>
                  </a:lnTo>
                  <a:lnTo>
                    <a:pt x="300" y="450"/>
                  </a:lnTo>
                  <a:lnTo>
                    <a:pt x="312" y="444"/>
                  </a:lnTo>
                  <a:lnTo>
                    <a:pt x="324" y="444"/>
                  </a:lnTo>
                  <a:lnTo>
                    <a:pt x="324" y="450"/>
                  </a:lnTo>
                  <a:lnTo>
                    <a:pt x="330" y="462"/>
                  </a:lnTo>
                  <a:lnTo>
                    <a:pt x="330" y="474"/>
                  </a:lnTo>
                  <a:lnTo>
                    <a:pt x="336" y="480"/>
                  </a:lnTo>
                  <a:lnTo>
                    <a:pt x="336" y="486"/>
                  </a:lnTo>
                  <a:lnTo>
                    <a:pt x="378" y="522"/>
                  </a:lnTo>
                  <a:lnTo>
                    <a:pt x="372" y="546"/>
                  </a:lnTo>
                  <a:lnTo>
                    <a:pt x="408" y="606"/>
                  </a:lnTo>
                  <a:lnTo>
                    <a:pt x="402" y="618"/>
                  </a:lnTo>
                  <a:lnTo>
                    <a:pt x="402" y="636"/>
                  </a:lnTo>
                  <a:lnTo>
                    <a:pt x="408" y="648"/>
                  </a:lnTo>
                  <a:lnTo>
                    <a:pt x="438" y="678"/>
                  </a:lnTo>
                  <a:lnTo>
                    <a:pt x="438" y="684"/>
                  </a:lnTo>
                  <a:lnTo>
                    <a:pt x="444" y="690"/>
                  </a:lnTo>
                  <a:lnTo>
                    <a:pt x="462" y="726"/>
                  </a:lnTo>
                  <a:lnTo>
                    <a:pt x="498" y="744"/>
                  </a:lnTo>
                  <a:lnTo>
                    <a:pt x="504" y="750"/>
                  </a:lnTo>
                  <a:lnTo>
                    <a:pt x="510" y="750"/>
                  </a:lnTo>
                  <a:lnTo>
                    <a:pt x="510" y="786"/>
                  </a:lnTo>
                  <a:lnTo>
                    <a:pt x="522" y="792"/>
                  </a:lnTo>
                  <a:lnTo>
                    <a:pt x="528" y="804"/>
                  </a:lnTo>
                  <a:lnTo>
                    <a:pt x="540" y="810"/>
                  </a:lnTo>
                  <a:lnTo>
                    <a:pt x="564" y="834"/>
                  </a:lnTo>
                  <a:lnTo>
                    <a:pt x="576" y="840"/>
                  </a:lnTo>
                  <a:lnTo>
                    <a:pt x="594" y="858"/>
                  </a:lnTo>
                  <a:lnTo>
                    <a:pt x="600" y="858"/>
                  </a:lnTo>
                  <a:lnTo>
                    <a:pt x="606" y="864"/>
                  </a:lnTo>
                  <a:lnTo>
                    <a:pt x="612" y="864"/>
                  </a:lnTo>
                  <a:lnTo>
                    <a:pt x="612" y="870"/>
                  </a:lnTo>
                  <a:lnTo>
                    <a:pt x="618" y="876"/>
                  </a:lnTo>
                  <a:lnTo>
                    <a:pt x="630" y="900"/>
                  </a:lnTo>
                  <a:lnTo>
                    <a:pt x="642" y="912"/>
                  </a:lnTo>
                  <a:lnTo>
                    <a:pt x="654" y="936"/>
                  </a:lnTo>
                  <a:lnTo>
                    <a:pt x="660" y="942"/>
                  </a:lnTo>
                  <a:lnTo>
                    <a:pt x="660" y="906"/>
                  </a:lnTo>
                  <a:lnTo>
                    <a:pt x="672" y="906"/>
                  </a:lnTo>
                  <a:lnTo>
                    <a:pt x="684" y="918"/>
                  </a:lnTo>
                  <a:lnTo>
                    <a:pt x="696" y="924"/>
                  </a:lnTo>
                  <a:lnTo>
                    <a:pt x="702" y="930"/>
                  </a:lnTo>
                  <a:lnTo>
                    <a:pt x="708" y="930"/>
                  </a:lnTo>
                  <a:close/>
                  <a:moveTo>
                    <a:pt x="2118" y="1194"/>
                  </a:moveTo>
                  <a:lnTo>
                    <a:pt x="2106" y="1176"/>
                  </a:lnTo>
                  <a:lnTo>
                    <a:pt x="2088" y="1176"/>
                  </a:lnTo>
                  <a:lnTo>
                    <a:pt x="2064" y="1200"/>
                  </a:lnTo>
                  <a:lnTo>
                    <a:pt x="2064" y="1212"/>
                  </a:lnTo>
                  <a:lnTo>
                    <a:pt x="2052" y="1212"/>
                  </a:lnTo>
                  <a:lnTo>
                    <a:pt x="2040" y="1218"/>
                  </a:lnTo>
                  <a:lnTo>
                    <a:pt x="2010" y="1248"/>
                  </a:lnTo>
                  <a:lnTo>
                    <a:pt x="1998" y="1272"/>
                  </a:lnTo>
                  <a:lnTo>
                    <a:pt x="1992" y="1278"/>
                  </a:lnTo>
                  <a:lnTo>
                    <a:pt x="1992" y="1290"/>
                  </a:lnTo>
                  <a:lnTo>
                    <a:pt x="2004" y="1302"/>
                  </a:lnTo>
                  <a:lnTo>
                    <a:pt x="2022" y="1302"/>
                  </a:lnTo>
                  <a:lnTo>
                    <a:pt x="2052" y="1284"/>
                  </a:lnTo>
                  <a:lnTo>
                    <a:pt x="2082" y="1260"/>
                  </a:lnTo>
                  <a:lnTo>
                    <a:pt x="2106" y="1242"/>
                  </a:lnTo>
                  <a:lnTo>
                    <a:pt x="2100" y="1236"/>
                  </a:lnTo>
                  <a:lnTo>
                    <a:pt x="2100" y="1224"/>
                  </a:lnTo>
                  <a:lnTo>
                    <a:pt x="2112" y="1200"/>
                  </a:lnTo>
                  <a:lnTo>
                    <a:pt x="2118" y="1194"/>
                  </a:lnTo>
                  <a:close/>
                  <a:moveTo>
                    <a:pt x="1374" y="1128"/>
                  </a:moveTo>
                  <a:lnTo>
                    <a:pt x="1374" y="1116"/>
                  </a:lnTo>
                  <a:lnTo>
                    <a:pt x="1368" y="1110"/>
                  </a:lnTo>
                  <a:lnTo>
                    <a:pt x="1344" y="1098"/>
                  </a:lnTo>
                  <a:lnTo>
                    <a:pt x="1332" y="1098"/>
                  </a:lnTo>
                  <a:lnTo>
                    <a:pt x="1320" y="1092"/>
                  </a:lnTo>
                  <a:lnTo>
                    <a:pt x="1314" y="1092"/>
                  </a:lnTo>
                  <a:lnTo>
                    <a:pt x="1302" y="1098"/>
                  </a:lnTo>
                  <a:lnTo>
                    <a:pt x="1296" y="1104"/>
                  </a:lnTo>
                  <a:lnTo>
                    <a:pt x="1296" y="1116"/>
                  </a:lnTo>
                  <a:lnTo>
                    <a:pt x="1290" y="1122"/>
                  </a:lnTo>
                  <a:lnTo>
                    <a:pt x="1290" y="1134"/>
                  </a:lnTo>
                  <a:lnTo>
                    <a:pt x="1254" y="1104"/>
                  </a:lnTo>
                  <a:lnTo>
                    <a:pt x="1260" y="1092"/>
                  </a:lnTo>
                  <a:lnTo>
                    <a:pt x="1260" y="1080"/>
                  </a:lnTo>
                  <a:lnTo>
                    <a:pt x="1266" y="1068"/>
                  </a:lnTo>
                  <a:lnTo>
                    <a:pt x="1266" y="1050"/>
                  </a:lnTo>
                  <a:lnTo>
                    <a:pt x="1260" y="1038"/>
                  </a:lnTo>
                  <a:lnTo>
                    <a:pt x="1254" y="1032"/>
                  </a:lnTo>
                  <a:lnTo>
                    <a:pt x="1242" y="1026"/>
                  </a:lnTo>
                  <a:lnTo>
                    <a:pt x="1188" y="1026"/>
                  </a:lnTo>
                  <a:lnTo>
                    <a:pt x="1158" y="1008"/>
                  </a:lnTo>
                  <a:lnTo>
                    <a:pt x="1158" y="984"/>
                  </a:lnTo>
                  <a:lnTo>
                    <a:pt x="1116" y="984"/>
                  </a:lnTo>
                  <a:lnTo>
                    <a:pt x="1116" y="996"/>
                  </a:lnTo>
                  <a:lnTo>
                    <a:pt x="1110" y="1008"/>
                  </a:lnTo>
                  <a:lnTo>
                    <a:pt x="1110" y="1026"/>
                  </a:lnTo>
                  <a:lnTo>
                    <a:pt x="1086" y="1026"/>
                  </a:lnTo>
                  <a:lnTo>
                    <a:pt x="1074" y="1020"/>
                  </a:lnTo>
                  <a:lnTo>
                    <a:pt x="1056" y="1014"/>
                  </a:lnTo>
                  <a:lnTo>
                    <a:pt x="1044" y="1014"/>
                  </a:lnTo>
                  <a:lnTo>
                    <a:pt x="1032" y="1008"/>
                  </a:lnTo>
                  <a:lnTo>
                    <a:pt x="966" y="1008"/>
                  </a:lnTo>
                  <a:lnTo>
                    <a:pt x="960" y="996"/>
                  </a:lnTo>
                  <a:lnTo>
                    <a:pt x="948" y="990"/>
                  </a:lnTo>
                  <a:lnTo>
                    <a:pt x="942" y="978"/>
                  </a:lnTo>
                  <a:lnTo>
                    <a:pt x="918" y="954"/>
                  </a:lnTo>
                  <a:lnTo>
                    <a:pt x="900" y="954"/>
                  </a:lnTo>
                  <a:lnTo>
                    <a:pt x="888" y="960"/>
                  </a:lnTo>
                  <a:lnTo>
                    <a:pt x="876" y="954"/>
                  </a:lnTo>
                  <a:lnTo>
                    <a:pt x="870" y="948"/>
                  </a:lnTo>
                  <a:lnTo>
                    <a:pt x="858" y="942"/>
                  </a:lnTo>
                  <a:lnTo>
                    <a:pt x="846" y="942"/>
                  </a:lnTo>
                  <a:lnTo>
                    <a:pt x="840" y="936"/>
                  </a:lnTo>
                  <a:lnTo>
                    <a:pt x="822" y="936"/>
                  </a:lnTo>
                  <a:lnTo>
                    <a:pt x="810" y="930"/>
                  </a:lnTo>
                  <a:lnTo>
                    <a:pt x="792" y="930"/>
                  </a:lnTo>
                  <a:lnTo>
                    <a:pt x="786" y="924"/>
                  </a:lnTo>
                  <a:lnTo>
                    <a:pt x="762" y="924"/>
                  </a:lnTo>
                  <a:lnTo>
                    <a:pt x="750" y="930"/>
                  </a:lnTo>
                  <a:lnTo>
                    <a:pt x="738" y="954"/>
                  </a:lnTo>
                  <a:lnTo>
                    <a:pt x="738" y="966"/>
                  </a:lnTo>
                  <a:lnTo>
                    <a:pt x="732" y="978"/>
                  </a:lnTo>
                  <a:lnTo>
                    <a:pt x="720" y="990"/>
                  </a:lnTo>
                  <a:lnTo>
                    <a:pt x="714" y="990"/>
                  </a:lnTo>
                  <a:lnTo>
                    <a:pt x="702" y="1002"/>
                  </a:lnTo>
                  <a:lnTo>
                    <a:pt x="702" y="1014"/>
                  </a:lnTo>
                  <a:lnTo>
                    <a:pt x="738" y="1008"/>
                  </a:lnTo>
                  <a:lnTo>
                    <a:pt x="786" y="1008"/>
                  </a:lnTo>
                  <a:lnTo>
                    <a:pt x="780" y="1014"/>
                  </a:lnTo>
                  <a:lnTo>
                    <a:pt x="768" y="1020"/>
                  </a:lnTo>
                  <a:lnTo>
                    <a:pt x="762" y="1032"/>
                  </a:lnTo>
                  <a:lnTo>
                    <a:pt x="762" y="1044"/>
                  </a:lnTo>
                  <a:lnTo>
                    <a:pt x="774" y="1050"/>
                  </a:lnTo>
                  <a:lnTo>
                    <a:pt x="780" y="1050"/>
                  </a:lnTo>
                  <a:lnTo>
                    <a:pt x="798" y="1044"/>
                  </a:lnTo>
                  <a:lnTo>
                    <a:pt x="810" y="1044"/>
                  </a:lnTo>
                  <a:lnTo>
                    <a:pt x="816" y="1038"/>
                  </a:lnTo>
                  <a:lnTo>
                    <a:pt x="828" y="1032"/>
                  </a:lnTo>
                  <a:lnTo>
                    <a:pt x="840" y="1038"/>
                  </a:lnTo>
                  <a:lnTo>
                    <a:pt x="870" y="1056"/>
                  </a:lnTo>
                  <a:lnTo>
                    <a:pt x="900" y="1068"/>
                  </a:lnTo>
                  <a:lnTo>
                    <a:pt x="924" y="1080"/>
                  </a:lnTo>
                  <a:lnTo>
                    <a:pt x="960" y="1086"/>
                  </a:lnTo>
                  <a:lnTo>
                    <a:pt x="1014" y="1092"/>
                  </a:lnTo>
                  <a:lnTo>
                    <a:pt x="1062" y="1092"/>
                  </a:lnTo>
                  <a:lnTo>
                    <a:pt x="1080" y="1110"/>
                  </a:lnTo>
                  <a:lnTo>
                    <a:pt x="1086" y="1122"/>
                  </a:lnTo>
                  <a:lnTo>
                    <a:pt x="1098" y="1128"/>
                  </a:lnTo>
                  <a:lnTo>
                    <a:pt x="1110" y="1140"/>
                  </a:lnTo>
                  <a:lnTo>
                    <a:pt x="1128" y="1146"/>
                  </a:lnTo>
                  <a:lnTo>
                    <a:pt x="1152" y="1152"/>
                  </a:lnTo>
                  <a:lnTo>
                    <a:pt x="1170" y="1152"/>
                  </a:lnTo>
                  <a:lnTo>
                    <a:pt x="1182" y="1158"/>
                  </a:lnTo>
                  <a:lnTo>
                    <a:pt x="1248" y="1158"/>
                  </a:lnTo>
                  <a:lnTo>
                    <a:pt x="1260" y="1164"/>
                  </a:lnTo>
                  <a:lnTo>
                    <a:pt x="1278" y="1170"/>
                  </a:lnTo>
                  <a:lnTo>
                    <a:pt x="1290" y="1182"/>
                  </a:lnTo>
                  <a:lnTo>
                    <a:pt x="1302" y="1188"/>
                  </a:lnTo>
                  <a:lnTo>
                    <a:pt x="1320" y="1206"/>
                  </a:lnTo>
                  <a:lnTo>
                    <a:pt x="1338" y="1206"/>
                  </a:lnTo>
                  <a:lnTo>
                    <a:pt x="1350" y="1200"/>
                  </a:lnTo>
                  <a:lnTo>
                    <a:pt x="1356" y="1206"/>
                  </a:lnTo>
                  <a:lnTo>
                    <a:pt x="1374" y="1206"/>
                  </a:lnTo>
                  <a:lnTo>
                    <a:pt x="1374" y="1194"/>
                  </a:lnTo>
                  <a:lnTo>
                    <a:pt x="1368" y="1182"/>
                  </a:lnTo>
                  <a:lnTo>
                    <a:pt x="1362" y="1176"/>
                  </a:lnTo>
                  <a:lnTo>
                    <a:pt x="1356" y="1164"/>
                  </a:lnTo>
                  <a:lnTo>
                    <a:pt x="1374" y="1146"/>
                  </a:lnTo>
                  <a:lnTo>
                    <a:pt x="1374" y="1128"/>
                  </a:lnTo>
                  <a:close/>
                  <a:moveTo>
                    <a:pt x="1500" y="726"/>
                  </a:moveTo>
                  <a:lnTo>
                    <a:pt x="1542" y="684"/>
                  </a:lnTo>
                  <a:lnTo>
                    <a:pt x="1548" y="672"/>
                  </a:lnTo>
                  <a:lnTo>
                    <a:pt x="1554" y="654"/>
                  </a:lnTo>
                  <a:lnTo>
                    <a:pt x="1560" y="642"/>
                  </a:lnTo>
                  <a:lnTo>
                    <a:pt x="1566" y="624"/>
                  </a:lnTo>
                  <a:lnTo>
                    <a:pt x="1566" y="612"/>
                  </a:lnTo>
                  <a:lnTo>
                    <a:pt x="1572" y="606"/>
                  </a:lnTo>
                  <a:lnTo>
                    <a:pt x="1572" y="600"/>
                  </a:lnTo>
                  <a:lnTo>
                    <a:pt x="1566" y="600"/>
                  </a:lnTo>
                  <a:lnTo>
                    <a:pt x="1554" y="594"/>
                  </a:lnTo>
                  <a:lnTo>
                    <a:pt x="1542" y="582"/>
                  </a:lnTo>
                  <a:lnTo>
                    <a:pt x="1542" y="564"/>
                  </a:lnTo>
                  <a:lnTo>
                    <a:pt x="1554" y="516"/>
                  </a:lnTo>
                  <a:lnTo>
                    <a:pt x="1590" y="498"/>
                  </a:lnTo>
                  <a:lnTo>
                    <a:pt x="1626" y="498"/>
                  </a:lnTo>
                  <a:lnTo>
                    <a:pt x="1632" y="486"/>
                  </a:lnTo>
                  <a:lnTo>
                    <a:pt x="1638" y="480"/>
                  </a:lnTo>
                  <a:lnTo>
                    <a:pt x="1644" y="468"/>
                  </a:lnTo>
                  <a:lnTo>
                    <a:pt x="1644" y="444"/>
                  </a:lnTo>
                  <a:lnTo>
                    <a:pt x="1626" y="444"/>
                  </a:lnTo>
                  <a:lnTo>
                    <a:pt x="1620" y="450"/>
                  </a:lnTo>
                  <a:lnTo>
                    <a:pt x="1608" y="450"/>
                  </a:lnTo>
                  <a:lnTo>
                    <a:pt x="1608" y="438"/>
                  </a:lnTo>
                  <a:lnTo>
                    <a:pt x="1614" y="420"/>
                  </a:lnTo>
                  <a:lnTo>
                    <a:pt x="1626" y="408"/>
                  </a:lnTo>
                  <a:lnTo>
                    <a:pt x="1650" y="396"/>
                  </a:lnTo>
                  <a:lnTo>
                    <a:pt x="1662" y="396"/>
                  </a:lnTo>
                  <a:lnTo>
                    <a:pt x="1680" y="402"/>
                  </a:lnTo>
                  <a:lnTo>
                    <a:pt x="1704" y="402"/>
                  </a:lnTo>
                  <a:lnTo>
                    <a:pt x="1716" y="390"/>
                  </a:lnTo>
                  <a:lnTo>
                    <a:pt x="1716" y="384"/>
                  </a:lnTo>
                  <a:lnTo>
                    <a:pt x="1680" y="348"/>
                  </a:lnTo>
                  <a:lnTo>
                    <a:pt x="1680" y="312"/>
                  </a:lnTo>
                  <a:lnTo>
                    <a:pt x="1668" y="312"/>
                  </a:lnTo>
                  <a:lnTo>
                    <a:pt x="1650" y="294"/>
                  </a:lnTo>
                  <a:lnTo>
                    <a:pt x="1650" y="282"/>
                  </a:lnTo>
                  <a:lnTo>
                    <a:pt x="1662" y="270"/>
                  </a:lnTo>
                  <a:lnTo>
                    <a:pt x="1668" y="258"/>
                  </a:lnTo>
                  <a:lnTo>
                    <a:pt x="1668" y="246"/>
                  </a:lnTo>
                  <a:lnTo>
                    <a:pt x="1662" y="240"/>
                  </a:lnTo>
                  <a:lnTo>
                    <a:pt x="1638" y="228"/>
                  </a:lnTo>
                  <a:lnTo>
                    <a:pt x="1614" y="228"/>
                  </a:lnTo>
                  <a:lnTo>
                    <a:pt x="1632" y="198"/>
                  </a:lnTo>
                  <a:lnTo>
                    <a:pt x="1614" y="192"/>
                  </a:lnTo>
                  <a:lnTo>
                    <a:pt x="1620" y="162"/>
                  </a:lnTo>
                  <a:lnTo>
                    <a:pt x="1608" y="144"/>
                  </a:lnTo>
                  <a:lnTo>
                    <a:pt x="1602" y="138"/>
                  </a:lnTo>
                  <a:lnTo>
                    <a:pt x="1590" y="132"/>
                  </a:lnTo>
                  <a:lnTo>
                    <a:pt x="1566" y="108"/>
                  </a:lnTo>
                  <a:lnTo>
                    <a:pt x="1470" y="108"/>
                  </a:lnTo>
                  <a:lnTo>
                    <a:pt x="1464" y="114"/>
                  </a:lnTo>
                  <a:lnTo>
                    <a:pt x="1458" y="126"/>
                  </a:lnTo>
                  <a:lnTo>
                    <a:pt x="1458" y="180"/>
                  </a:lnTo>
                  <a:lnTo>
                    <a:pt x="1452" y="198"/>
                  </a:lnTo>
                  <a:lnTo>
                    <a:pt x="1452" y="204"/>
                  </a:lnTo>
                  <a:lnTo>
                    <a:pt x="1446" y="216"/>
                  </a:lnTo>
                  <a:lnTo>
                    <a:pt x="1428" y="216"/>
                  </a:lnTo>
                  <a:lnTo>
                    <a:pt x="1422" y="222"/>
                  </a:lnTo>
                  <a:lnTo>
                    <a:pt x="1422" y="246"/>
                  </a:lnTo>
                  <a:lnTo>
                    <a:pt x="1428" y="252"/>
                  </a:lnTo>
                  <a:lnTo>
                    <a:pt x="1434" y="264"/>
                  </a:lnTo>
                  <a:lnTo>
                    <a:pt x="1398" y="294"/>
                  </a:lnTo>
                  <a:lnTo>
                    <a:pt x="1404" y="306"/>
                  </a:lnTo>
                  <a:lnTo>
                    <a:pt x="1374" y="342"/>
                  </a:lnTo>
                  <a:lnTo>
                    <a:pt x="1350" y="342"/>
                  </a:lnTo>
                  <a:lnTo>
                    <a:pt x="1344" y="348"/>
                  </a:lnTo>
                  <a:lnTo>
                    <a:pt x="1332" y="354"/>
                  </a:lnTo>
                  <a:lnTo>
                    <a:pt x="1320" y="366"/>
                  </a:lnTo>
                  <a:lnTo>
                    <a:pt x="1314" y="366"/>
                  </a:lnTo>
                  <a:lnTo>
                    <a:pt x="1308" y="360"/>
                  </a:lnTo>
                  <a:lnTo>
                    <a:pt x="1284" y="348"/>
                  </a:lnTo>
                  <a:lnTo>
                    <a:pt x="1272" y="336"/>
                  </a:lnTo>
                  <a:lnTo>
                    <a:pt x="1230" y="336"/>
                  </a:lnTo>
                  <a:lnTo>
                    <a:pt x="1224" y="348"/>
                  </a:lnTo>
                  <a:lnTo>
                    <a:pt x="1194" y="378"/>
                  </a:lnTo>
                  <a:lnTo>
                    <a:pt x="1170" y="378"/>
                  </a:lnTo>
                  <a:lnTo>
                    <a:pt x="1152" y="372"/>
                  </a:lnTo>
                  <a:lnTo>
                    <a:pt x="1128" y="372"/>
                  </a:lnTo>
                  <a:lnTo>
                    <a:pt x="1110" y="390"/>
                  </a:lnTo>
                  <a:lnTo>
                    <a:pt x="1104" y="390"/>
                  </a:lnTo>
                  <a:lnTo>
                    <a:pt x="1080" y="378"/>
                  </a:lnTo>
                  <a:lnTo>
                    <a:pt x="1074" y="372"/>
                  </a:lnTo>
                  <a:lnTo>
                    <a:pt x="1062" y="366"/>
                  </a:lnTo>
                  <a:lnTo>
                    <a:pt x="1050" y="354"/>
                  </a:lnTo>
                  <a:lnTo>
                    <a:pt x="1050" y="342"/>
                  </a:lnTo>
                  <a:lnTo>
                    <a:pt x="1044" y="336"/>
                  </a:lnTo>
                  <a:lnTo>
                    <a:pt x="1032" y="330"/>
                  </a:lnTo>
                  <a:lnTo>
                    <a:pt x="1008" y="330"/>
                  </a:lnTo>
                  <a:lnTo>
                    <a:pt x="996" y="336"/>
                  </a:lnTo>
                  <a:lnTo>
                    <a:pt x="990" y="348"/>
                  </a:lnTo>
                  <a:lnTo>
                    <a:pt x="978" y="366"/>
                  </a:lnTo>
                  <a:lnTo>
                    <a:pt x="972" y="384"/>
                  </a:lnTo>
                  <a:lnTo>
                    <a:pt x="972" y="402"/>
                  </a:lnTo>
                  <a:lnTo>
                    <a:pt x="966" y="408"/>
                  </a:lnTo>
                  <a:lnTo>
                    <a:pt x="966" y="414"/>
                  </a:lnTo>
                  <a:lnTo>
                    <a:pt x="990" y="444"/>
                  </a:lnTo>
                  <a:lnTo>
                    <a:pt x="1002" y="498"/>
                  </a:lnTo>
                  <a:lnTo>
                    <a:pt x="1050" y="528"/>
                  </a:lnTo>
                  <a:lnTo>
                    <a:pt x="1038" y="564"/>
                  </a:lnTo>
                  <a:lnTo>
                    <a:pt x="1068" y="582"/>
                  </a:lnTo>
                  <a:lnTo>
                    <a:pt x="1050" y="606"/>
                  </a:lnTo>
                  <a:lnTo>
                    <a:pt x="1068" y="636"/>
                  </a:lnTo>
                  <a:lnTo>
                    <a:pt x="1056" y="648"/>
                  </a:lnTo>
                  <a:lnTo>
                    <a:pt x="1068" y="702"/>
                  </a:lnTo>
                  <a:lnTo>
                    <a:pt x="1110" y="696"/>
                  </a:lnTo>
                  <a:lnTo>
                    <a:pt x="1140" y="708"/>
                  </a:lnTo>
                  <a:lnTo>
                    <a:pt x="1146" y="696"/>
                  </a:lnTo>
                  <a:lnTo>
                    <a:pt x="1170" y="672"/>
                  </a:lnTo>
                  <a:lnTo>
                    <a:pt x="1182" y="672"/>
                  </a:lnTo>
                  <a:lnTo>
                    <a:pt x="1182" y="690"/>
                  </a:lnTo>
                  <a:lnTo>
                    <a:pt x="1188" y="702"/>
                  </a:lnTo>
                  <a:lnTo>
                    <a:pt x="1188" y="726"/>
                  </a:lnTo>
                  <a:lnTo>
                    <a:pt x="1194" y="738"/>
                  </a:lnTo>
                  <a:lnTo>
                    <a:pt x="1212" y="738"/>
                  </a:lnTo>
                  <a:lnTo>
                    <a:pt x="1218" y="726"/>
                  </a:lnTo>
                  <a:lnTo>
                    <a:pt x="1218" y="720"/>
                  </a:lnTo>
                  <a:lnTo>
                    <a:pt x="1224" y="714"/>
                  </a:lnTo>
                  <a:lnTo>
                    <a:pt x="1224" y="708"/>
                  </a:lnTo>
                  <a:lnTo>
                    <a:pt x="1254" y="726"/>
                  </a:lnTo>
                  <a:lnTo>
                    <a:pt x="1266" y="720"/>
                  </a:lnTo>
                  <a:lnTo>
                    <a:pt x="1272" y="708"/>
                  </a:lnTo>
                  <a:lnTo>
                    <a:pt x="1284" y="702"/>
                  </a:lnTo>
                  <a:lnTo>
                    <a:pt x="1296" y="702"/>
                  </a:lnTo>
                  <a:lnTo>
                    <a:pt x="1296" y="714"/>
                  </a:lnTo>
                  <a:lnTo>
                    <a:pt x="1302" y="720"/>
                  </a:lnTo>
                  <a:lnTo>
                    <a:pt x="1302" y="738"/>
                  </a:lnTo>
                  <a:lnTo>
                    <a:pt x="1308" y="744"/>
                  </a:lnTo>
                  <a:lnTo>
                    <a:pt x="1332" y="744"/>
                  </a:lnTo>
                  <a:lnTo>
                    <a:pt x="1350" y="738"/>
                  </a:lnTo>
                  <a:lnTo>
                    <a:pt x="1362" y="732"/>
                  </a:lnTo>
                  <a:lnTo>
                    <a:pt x="1392" y="732"/>
                  </a:lnTo>
                  <a:lnTo>
                    <a:pt x="1404" y="744"/>
                  </a:lnTo>
                  <a:lnTo>
                    <a:pt x="1404" y="786"/>
                  </a:lnTo>
                  <a:lnTo>
                    <a:pt x="1398" y="798"/>
                  </a:lnTo>
                  <a:lnTo>
                    <a:pt x="1398" y="810"/>
                  </a:lnTo>
                  <a:lnTo>
                    <a:pt x="1404" y="810"/>
                  </a:lnTo>
                  <a:lnTo>
                    <a:pt x="1410" y="804"/>
                  </a:lnTo>
                  <a:lnTo>
                    <a:pt x="1422" y="798"/>
                  </a:lnTo>
                  <a:lnTo>
                    <a:pt x="1440" y="792"/>
                  </a:lnTo>
                  <a:lnTo>
                    <a:pt x="1452" y="786"/>
                  </a:lnTo>
                  <a:lnTo>
                    <a:pt x="1476" y="762"/>
                  </a:lnTo>
                  <a:lnTo>
                    <a:pt x="1482" y="750"/>
                  </a:lnTo>
                  <a:lnTo>
                    <a:pt x="1500" y="732"/>
                  </a:lnTo>
                  <a:lnTo>
                    <a:pt x="1500" y="726"/>
                  </a:lnTo>
                  <a:close/>
                  <a:moveTo>
                    <a:pt x="1476" y="1116"/>
                  </a:moveTo>
                  <a:lnTo>
                    <a:pt x="1470" y="1116"/>
                  </a:lnTo>
                  <a:lnTo>
                    <a:pt x="1458" y="1122"/>
                  </a:lnTo>
                  <a:lnTo>
                    <a:pt x="1452" y="1128"/>
                  </a:lnTo>
                  <a:lnTo>
                    <a:pt x="1458" y="1134"/>
                  </a:lnTo>
                  <a:lnTo>
                    <a:pt x="1470" y="1140"/>
                  </a:lnTo>
                  <a:lnTo>
                    <a:pt x="1476" y="1140"/>
                  </a:lnTo>
                  <a:lnTo>
                    <a:pt x="1488" y="1146"/>
                  </a:lnTo>
                  <a:lnTo>
                    <a:pt x="1500" y="1134"/>
                  </a:lnTo>
                  <a:lnTo>
                    <a:pt x="1500" y="1128"/>
                  </a:lnTo>
                  <a:lnTo>
                    <a:pt x="1488" y="1116"/>
                  </a:lnTo>
                  <a:lnTo>
                    <a:pt x="1476" y="1116"/>
                  </a:lnTo>
                  <a:close/>
                  <a:moveTo>
                    <a:pt x="1716" y="1230"/>
                  </a:moveTo>
                  <a:lnTo>
                    <a:pt x="1680" y="1218"/>
                  </a:lnTo>
                  <a:lnTo>
                    <a:pt x="1674" y="1224"/>
                  </a:lnTo>
                  <a:lnTo>
                    <a:pt x="1674" y="1230"/>
                  </a:lnTo>
                  <a:lnTo>
                    <a:pt x="1686" y="1254"/>
                  </a:lnTo>
                  <a:lnTo>
                    <a:pt x="1692" y="1260"/>
                  </a:lnTo>
                  <a:lnTo>
                    <a:pt x="1704" y="1266"/>
                  </a:lnTo>
                  <a:lnTo>
                    <a:pt x="1716" y="1266"/>
                  </a:lnTo>
                  <a:lnTo>
                    <a:pt x="1722" y="1260"/>
                  </a:lnTo>
                  <a:lnTo>
                    <a:pt x="1740" y="1260"/>
                  </a:lnTo>
                  <a:lnTo>
                    <a:pt x="1746" y="1266"/>
                  </a:lnTo>
                  <a:lnTo>
                    <a:pt x="1746" y="1278"/>
                  </a:lnTo>
                  <a:lnTo>
                    <a:pt x="1752" y="1290"/>
                  </a:lnTo>
                  <a:lnTo>
                    <a:pt x="1764" y="1296"/>
                  </a:lnTo>
                  <a:lnTo>
                    <a:pt x="1788" y="1296"/>
                  </a:lnTo>
                  <a:lnTo>
                    <a:pt x="1794" y="1290"/>
                  </a:lnTo>
                  <a:lnTo>
                    <a:pt x="1800" y="1290"/>
                  </a:lnTo>
                  <a:lnTo>
                    <a:pt x="1800" y="1284"/>
                  </a:lnTo>
                  <a:lnTo>
                    <a:pt x="1794" y="1272"/>
                  </a:lnTo>
                  <a:lnTo>
                    <a:pt x="1782" y="1260"/>
                  </a:lnTo>
                  <a:lnTo>
                    <a:pt x="1770" y="1236"/>
                  </a:lnTo>
                  <a:lnTo>
                    <a:pt x="1746" y="1224"/>
                  </a:lnTo>
                  <a:lnTo>
                    <a:pt x="1728" y="1224"/>
                  </a:lnTo>
                  <a:lnTo>
                    <a:pt x="1716" y="1230"/>
                  </a:lnTo>
                  <a:close/>
                  <a:moveTo>
                    <a:pt x="1962" y="1122"/>
                  </a:moveTo>
                  <a:lnTo>
                    <a:pt x="1932" y="1146"/>
                  </a:lnTo>
                  <a:lnTo>
                    <a:pt x="1920" y="1134"/>
                  </a:lnTo>
                  <a:lnTo>
                    <a:pt x="1890" y="1134"/>
                  </a:lnTo>
                  <a:lnTo>
                    <a:pt x="1884" y="1140"/>
                  </a:lnTo>
                  <a:lnTo>
                    <a:pt x="1872" y="1146"/>
                  </a:lnTo>
                  <a:lnTo>
                    <a:pt x="1866" y="1152"/>
                  </a:lnTo>
                  <a:lnTo>
                    <a:pt x="1860" y="1140"/>
                  </a:lnTo>
                  <a:lnTo>
                    <a:pt x="1836" y="1116"/>
                  </a:lnTo>
                  <a:lnTo>
                    <a:pt x="1824" y="1116"/>
                  </a:lnTo>
                  <a:lnTo>
                    <a:pt x="1800" y="1128"/>
                  </a:lnTo>
                  <a:lnTo>
                    <a:pt x="1764" y="1164"/>
                  </a:lnTo>
                  <a:lnTo>
                    <a:pt x="1728" y="1158"/>
                  </a:lnTo>
                  <a:lnTo>
                    <a:pt x="1716" y="1176"/>
                  </a:lnTo>
                  <a:lnTo>
                    <a:pt x="1746" y="1176"/>
                  </a:lnTo>
                  <a:lnTo>
                    <a:pt x="1752" y="1182"/>
                  </a:lnTo>
                  <a:lnTo>
                    <a:pt x="1764" y="1182"/>
                  </a:lnTo>
                  <a:lnTo>
                    <a:pt x="1776" y="1188"/>
                  </a:lnTo>
                  <a:lnTo>
                    <a:pt x="1788" y="1188"/>
                  </a:lnTo>
                  <a:lnTo>
                    <a:pt x="1794" y="1182"/>
                  </a:lnTo>
                  <a:lnTo>
                    <a:pt x="1806" y="1176"/>
                  </a:lnTo>
                  <a:lnTo>
                    <a:pt x="1812" y="1170"/>
                  </a:lnTo>
                  <a:lnTo>
                    <a:pt x="1908" y="1164"/>
                  </a:lnTo>
                  <a:lnTo>
                    <a:pt x="1956" y="1158"/>
                  </a:lnTo>
                  <a:lnTo>
                    <a:pt x="1992" y="1128"/>
                  </a:lnTo>
                  <a:lnTo>
                    <a:pt x="1992" y="1110"/>
                  </a:lnTo>
                  <a:lnTo>
                    <a:pt x="1962" y="1122"/>
                  </a:lnTo>
                  <a:close/>
                  <a:moveTo>
                    <a:pt x="1578" y="1158"/>
                  </a:moveTo>
                  <a:lnTo>
                    <a:pt x="1566" y="1152"/>
                  </a:lnTo>
                  <a:lnTo>
                    <a:pt x="1560" y="1146"/>
                  </a:lnTo>
                  <a:lnTo>
                    <a:pt x="1548" y="1140"/>
                  </a:lnTo>
                  <a:lnTo>
                    <a:pt x="1536" y="1140"/>
                  </a:lnTo>
                  <a:lnTo>
                    <a:pt x="1512" y="1164"/>
                  </a:lnTo>
                  <a:lnTo>
                    <a:pt x="1506" y="1176"/>
                  </a:lnTo>
                  <a:lnTo>
                    <a:pt x="1500" y="1182"/>
                  </a:lnTo>
                  <a:lnTo>
                    <a:pt x="1554" y="1188"/>
                  </a:lnTo>
                  <a:lnTo>
                    <a:pt x="1554" y="1212"/>
                  </a:lnTo>
                  <a:lnTo>
                    <a:pt x="1578" y="1206"/>
                  </a:lnTo>
                  <a:lnTo>
                    <a:pt x="1590" y="1188"/>
                  </a:lnTo>
                  <a:lnTo>
                    <a:pt x="1614" y="1206"/>
                  </a:lnTo>
                  <a:lnTo>
                    <a:pt x="1644" y="1170"/>
                  </a:lnTo>
                  <a:lnTo>
                    <a:pt x="1596" y="1152"/>
                  </a:lnTo>
                  <a:lnTo>
                    <a:pt x="1578" y="1158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28" name="Cambodia" descr="© INSCALE GmbH, 05.05.2010&#10;http://www.presentationload.com/">
              <a:extLst>
                <a:ext uri="{FF2B5EF4-FFF2-40B4-BE49-F238E27FC236}">
                  <a16:creationId xmlns:a16="http://schemas.microsoft.com/office/drawing/2014/main" id="{6251E417-1363-4583-9071-87B5769D9D33}"/>
                </a:ext>
              </a:extLst>
            </p:cNvPr>
            <p:cNvSpPr>
              <a:spLocks/>
            </p:cNvSpPr>
            <p:nvPr/>
          </p:nvSpPr>
          <p:spPr bwMode="gray">
            <a:xfrm>
              <a:off x="8754764" y="3995206"/>
              <a:ext cx="168282" cy="150853"/>
            </a:xfrm>
            <a:custGeom>
              <a:avLst/>
              <a:gdLst>
                <a:gd name="T0" fmla="*/ 2147483647 w 378"/>
                <a:gd name="T1" fmla="*/ 2147483647 h 336"/>
                <a:gd name="T2" fmla="*/ 2147483647 w 378"/>
                <a:gd name="T3" fmla="*/ 2147483647 h 336"/>
                <a:gd name="T4" fmla="*/ 2147483647 w 378"/>
                <a:gd name="T5" fmla="*/ 2147483647 h 336"/>
                <a:gd name="T6" fmla="*/ 2147483647 w 378"/>
                <a:gd name="T7" fmla="*/ 2147483647 h 336"/>
                <a:gd name="T8" fmla="*/ 2147483647 w 378"/>
                <a:gd name="T9" fmla="*/ 2147483647 h 336"/>
                <a:gd name="T10" fmla="*/ 2147483647 w 378"/>
                <a:gd name="T11" fmla="*/ 2147483647 h 336"/>
                <a:gd name="T12" fmla="*/ 2147483647 w 378"/>
                <a:gd name="T13" fmla="*/ 2147483647 h 336"/>
                <a:gd name="T14" fmla="*/ 2147483647 w 378"/>
                <a:gd name="T15" fmla="*/ 2147483647 h 336"/>
                <a:gd name="T16" fmla="*/ 2147483647 w 378"/>
                <a:gd name="T17" fmla="*/ 2147483647 h 336"/>
                <a:gd name="T18" fmla="*/ 2147483647 w 378"/>
                <a:gd name="T19" fmla="*/ 2147483647 h 336"/>
                <a:gd name="T20" fmla="*/ 2147483647 w 378"/>
                <a:gd name="T21" fmla="*/ 2147483647 h 336"/>
                <a:gd name="T22" fmla="*/ 2147483647 w 378"/>
                <a:gd name="T23" fmla="*/ 2147483647 h 336"/>
                <a:gd name="T24" fmla="*/ 2147483647 w 378"/>
                <a:gd name="T25" fmla="*/ 2147483647 h 336"/>
                <a:gd name="T26" fmla="*/ 2147483647 w 378"/>
                <a:gd name="T27" fmla="*/ 2147483647 h 336"/>
                <a:gd name="T28" fmla="*/ 0 w 378"/>
                <a:gd name="T29" fmla="*/ 2147483647 h 336"/>
                <a:gd name="T30" fmla="*/ 2147483647 w 378"/>
                <a:gd name="T31" fmla="*/ 2147483647 h 336"/>
                <a:gd name="T32" fmla="*/ 2147483647 w 378"/>
                <a:gd name="T33" fmla="*/ 2147483647 h 336"/>
                <a:gd name="T34" fmla="*/ 2147483647 w 378"/>
                <a:gd name="T35" fmla="*/ 2147483647 h 336"/>
                <a:gd name="T36" fmla="*/ 2147483647 w 378"/>
                <a:gd name="T37" fmla="*/ 2147483647 h 336"/>
                <a:gd name="T38" fmla="*/ 2147483647 w 378"/>
                <a:gd name="T39" fmla="*/ 2147483647 h 336"/>
                <a:gd name="T40" fmla="*/ 2147483647 w 378"/>
                <a:gd name="T41" fmla="*/ 2147483647 h 336"/>
                <a:gd name="T42" fmla="*/ 2147483647 w 378"/>
                <a:gd name="T43" fmla="*/ 2147483647 h 336"/>
                <a:gd name="T44" fmla="*/ 2147483647 w 378"/>
                <a:gd name="T45" fmla="*/ 2147483647 h 336"/>
                <a:gd name="T46" fmla="*/ 2147483647 w 378"/>
                <a:gd name="T47" fmla="*/ 2147483647 h 336"/>
                <a:gd name="T48" fmla="*/ 2147483647 w 378"/>
                <a:gd name="T49" fmla="*/ 2147483647 h 336"/>
                <a:gd name="T50" fmla="*/ 2147483647 w 378"/>
                <a:gd name="T51" fmla="*/ 2147483647 h 336"/>
                <a:gd name="T52" fmla="*/ 2147483647 w 378"/>
                <a:gd name="T53" fmla="*/ 2147483647 h 336"/>
                <a:gd name="T54" fmla="*/ 2147483647 w 378"/>
                <a:gd name="T55" fmla="*/ 2147483647 h 336"/>
                <a:gd name="T56" fmla="*/ 2147483647 w 378"/>
                <a:gd name="T57" fmla="*/ 2147483647 h 336"/>
                <a:gd name="T58" fmla="*/ 2147483647 w 378"/>
                <a:gd name="T59" fmla="*/ 2147483647 h 336"/>
                <a:gd name="T60" fmla="*/ 2147483647 w 378"/>
                <a:gd name="T61" fmla="*/ 2147483647 h 336"/>
                <a:gd name="T62" fmla="*/ 2147483647 w 378"/>
                <a:gd name="T63" fmla="*/ 2147483647 h 336"/>
                <a:gd name="T64" fmla="*/ 2147483647 w 378"/>
                <a:gd name="T65" fmla="*/ 2147483647 h 336"/>
                <a:gd name="T66" fmla="*/ 2147483647 w 378"/>
                <a:gd name="T67" fmla="*/ 2147483647 h 336"/>
                <a:gd name="T68" fmla="*/ 2147483647 w 378"/>
                <a:gd name="T69" fmla="*/ 2147483647 h 336"/>
                <a:gd name="T70" fmla="*/ 2147483647 w 378"/>
                <a:gd name="T71" fmla="*/ 2147483647 h 336"/>
                <a:gd name="T72" fmla="*/ 2147483647 w 378"/>
                <a:gd name="T73" fmla="*/ 2147483647 h 336"/>
                <a:gd name="T74" fmla="*/ 2147483647 w 378"/>
                <a:gd name="T75" fmla="*/ 2147483647 h 336"/>
                <a:gd name="T76" fmla="*/ 2147483647 w 378"/>
                <a:gd name="T77" fmla="*/ 2147483647 h 336"/>
                <a:gd name="T78" fmla="*/ 2147483647 w 378"/>
                <a:gd name="T79" fmla="*/ 2147483647 h 336"/>
                <a:gd name="T80" fmla="*/ 2147483647 w 378"/>
                <a:gd name="T81" fmla="*/ 2147483647 h 336"/>
                <a:gd name="T82" fmla="*/ 2147483647 w 378"/>
                <a:gd name="T83" fmla="*/ 2147483647 h 336"/>
                <a:gd name="T84" fmla="*/ 2147483647 w 378"/>
                <a:gd name="T85" fmla="*/ 2147483647 h 336"/>
                <a:gd name="T86" fmla="*/ 2147483647 w 378"/>
                <a:gd name="T87" fmla="*/ 2147483647 h 336"/>
                <a:gd name="T88" fmla="*/ 2147483647 w 378"/>
                <a:gd name="T89" fmla="*/ 2147483647 h 336"/>
                <a:gd name="T90" fmla="*/ 2147483647 w 378"/>
                <a:gd name="T91" fmla="*/ 2147483647 h 336"/>
                <a:gd name="T92" fmla="*/ 2147483647 w 378"/>
                <a:gd name="T93" fmla="*/ 2147483647 h 336"/>
                <a:gd name="T94" fmla="*/ 2147483647 w 378"/>
                <a:gd name="T95" fmla="*/ 0 h 3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378"/>
                <a:gd name="T145" fmla="*/ 0 h 336"/>
                <a:gd name="T146" fmla="*/ 378 w 378"/>
                <a:gd name="T147" fmla="*/ 336 h 3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378" h="336">
                  <a:moveTo>
                    <a:pt x="324" y="0"/>
                  </a:moveTo>
                  <a:lnTo>
                    <a:pt x="312" y="12"/>
                  </a:lnTo>
                  <a:lnTo>
                    <a:pt x="276" y="0"/>
                  </a:lnTo>
                  <a:lnTo>
                    <a:pt x="264" y="12"/>
                  </a:lnTo>
                  <a:lnTo>
                    <a:pt x="246" y="24"/>
                  </a:lnTo>
                  <a:lnTo>
                    <a:pt x="258" y="36"/>
                  </a:lnTo>
                  <a:lnTo>
                    <a:pt x="258" y="48"/>
                  </a:lnTo>
                  <a:lnTo>
                    <a:pt x="252" y="54"/>
                  </a:lnTo>
                  <a:lnTo>
                    <a:pt x="240" y="54"/>
                  </a:lnTo>
                  <a:lnTo>
                    <a:pt x="228" y="42"/>
                  </a:lnTo>
                  <a:lnTo>
                    <a:pt x="228" y="36"/>
                  </a:lnTo>
                  <a:lnTo>
                    <a:pt x="222" y="36"/>
                  </a:lnTo>
                  <a:lnTo>
                    <a:pt x="216" y="30"/>
                  </a:lnTo>
                  <a:lnTo>
                    <a:pt x="192" y="30"/>
                  </a:lnTo>
                  <a:lnTo>
                    <a:pt x="192" y="18"/>
                  </a:lnTo>
                  <a:lnTo>
                    <a:pt x="186" y="18"/>
                  </a:lnTo>
                  <a:lnTo>
                    <a:pt x="186" y="24"/>
                  </a:lnTo>
                  <a:lnTo>
                    <a:pt x="180" y="18"/>
                  </a:lnTo>
                  <a:lnTo>
                    <a:pt x="168" y="12"/>
                  </a:lnTo>
                  <a:lnTo>
                    <a:pt x="138" y="12"/>
                  </a:lnTo>
                  <a:lnTo>
                    <a:pt x="126" y="18"/>
                  </a:lnTo>
                  <a:lnTo>
                    <a:pt x="114" y="18"/>
                  </a:lnTo>
                  <a:lnTo>
                    <a:pt x="108" y="12"/>
                  </a:lnTo>
                  <a:lnTo>
                    <a:pt x="72" y="12"/>
                  </a:lnTo>
                  <a:lnTo>
                    <a:pt x="54" y="18"/>
                  </a:lnTo>
                  <a:lnTo>
                    <a:pt x="42" y="24"/>
                  </a:lnTo>
                  <a:lnTo>
                    <a:pt x="36" y="30"/>
                  </a:lnTo>
                  <a:lnTo>
                    <a:pt x="30" y="42"/>
                  </a:lnTo>
                  <a:lnTo>
                    <a:pt x="30" y="48"/>
                  </a:lnTo>
                  <a:lnTo>
                    <a:pt x="0" y="78"/>
                  </a:lnTo>
                  <a:lnTo>
                    <a:pt x="6" y="114"/>
                  </a:lnTo>
                  <a:lnTo>
                    <a:pt x="18" y="126"/>
                  </a:lnTo>
                  <a:lnTo>
                    <a:pt x="18" y="156"/>
                  </a:lnTo>
                  <a:lnTo>
                    <a:pt x="30" y="168"/>
                  </a:lnTo>
                  <a:lnTo>
                    <a:pt x="30" y="198"/>
                  </a:lnTo>
                  <a:lnTo>
                    <a:pt x="42" y="210"/>
                  </a:lnTo>
                  <a:lnTo>
                    <a:pt x="48" y="222"/>
                  </a:lnTo>
                  <a:lnTo>
                    <a:pt x="54" y="228"/>
                  </a:lnTo>
                  <a:lnTo>
                    <a:pt x="54" y="234"/>
                  </a:lnTo>
                  <a:lnTo>
                    <a:pt x="42" y="246"/>
                  </a:lnTo>
                  <a:lnTo>
                    <a:pt x="54" y="270"/>
                  </a:lnTo>
                  <a:lnTo>
                    <a:pt x="60" y="276"/>
                  </a:lnTo>
                  <a:lnTo>
                    <a:pt x="72" y="282"/>
                  </a:lnTo>
                  <a:lnTo>
                    <a:pt x="78" y="282"/>
                  </a:lnTo>
                  <a:lnTo>
                    <a:pt x="90" y="270"/>
                  </a:lnTo>
                  <a:lnTo>
                    <a:pt x="90" y="264"/>
                  </a:lnTo>
                  <a:lnTo>
                    <a:pt x="90" y="288"/>
                  </a:lnTo>
                  <a:lnTo>
                    <a:pt x="96" y="300"/>
                  </a:lnTo>
                  <a:lnTo>
                    <a:pt x="102" y="306"/>
                  </a:lnTo>
                  <a:lnTo>
                    <a:pt x="114" y="306"/>
                  </a:lnTo>
                  <a:lnTo>
                    <a:pt x="120" y="300"/>
                  </a:lnTo>
                  <a:lnTo>
                    <a:pt x="132" y="300"/>
                  </a:lnTo>
                  <a:lnTo>
                    <a:pt x="138" y="306"/>
                  </a:lnTo>
                  <a:lnTo>
                    <a:pt x="138" y="312"/>
                  </a:lnTo>
                  <a:lnTo>
                    <a:pt x="150" y="336"/>
                  </a:lnTo>
                  <a:lnTo>
                    <a:pt x="168" y="336"/>
                  </a:lnTo>
                  <a:lnTo>
                    <a:pt x="180" y="324"/>
                  </a:lnTo>
                  <a:lnTo>
                    <a:pt x="192" y="318"/>
                  </a:lnTo>
                  <a:lnTo>
                    <a:pt x="210" y="318"/>
                  </a:lnTo>
                  <a:lnTo>
                    <a:pt x="222" y="312"/>
                  </a:lnTo>
                  <a:lnTo>
                    <a:pt x="222" y="306"/>
                  </a:lnTo>
                  <a:lnTo>
                    <a:pt x="216" y="300"/>
                  </a:lnTo>
                  <a:lnTo>
                    <a:pt x="210" y="300"/>
                  </a:lnTo>
                  <a:lnTo>
                    <a:pt x="204" y="294"/>
                  </a:lnTo>
                  <a:lnTo>
                    <a:pt x="240" y="294"/>
                  </a:lnTo>
                  <a:lnTo>
                    <a:pt x="240" y="288"/>
                  </a:lnTo>
                  <a:lnTo>
                    <a:pt x="246" y="282"/>
                  </a:lnTo>
                  <a:lnTo>
                    <a:pt x="258" y="282"/>
                  </a:lnTo>
                  <a:lnTo>
                    <a:pt x="270" y="288"/>
                  </a:lnTo>
                  <a:lnTo>
                    <a:pt x="276" y="294"/>
                  </a:lnTo>
                  <a:lnTo>
                    <a:pt x="288" y="300"/>
                  </a:lnTo>
                  <a:lnTo>
                    <a:pt x="294" y="306"/>
                  </a:lnTo>
                  <a:lnTo>
                    <a:pt x="294" y="294"/>
                  </a:lnTo>
                  <a:lnTo>
                    <a:pt x="276" y="276"/>
                  </a:lnTo>
                  <a:lnTo>
                    <a:pt x="264" y="252"/>
                  </a:lnTo>
                  <a:lnTo>
                    <a:pt x="264" y="228"/>
                  </a:lnTo>
                  <a:lnTo>
                    <a:pt x="306" y="228"/>
                  </a:lnTo>
                  <a:lnTo>
                    <a:pt x="306" y="204"/>
                  </a:lnTo>
                  <a:lnTo>
                    <a:pt x="336" y="204"/>
                  </a:lnTo>
                  <a:lnTo>
                    <a:pt x="336" y="186"/>
                  </a:lnTo>
                  <a:lnTo>
                    <a:pt x="342" y="180"/>
                  </a:lnTo>
                  <a:lnTo>
                    <a:pt x="360" y="180"/>
                  </a:lnTo>
                  <a:lnTo>
                    <a:pt x="372" y="186"/>
                  </a:lnTo>
                  <a:lnTo>
                    <a:pt x="372" y="156"/>
                  </a:lnTo>
                  <a:lnTo>
                    <a:pt x="366" y="150"/>
                  </a:lnTo>
                  <a:lnTo>
                    <a:pt x="366" y="120"/>
                  </a:lnTo>
                  <a:lnTo>
                    <a:pt x="360" y="114"/>
                  </a:lnTo>
                  <a:lnTo>
                    <a:pt x="360" y="102"/>
                  </a:lnTo>
                  <a:lnTo>
                    <a:pt x="366" y="102"/>
                  </a:lnTo>
                  <a:lnTo>
                    <a:pt x="378" y="90"/>
                  </a:lnTo>
                  <a:lnTo>
                    <a:pt x="378" y="84"/>
                  </a:lnTo>
                  <a:lnTo>
                    <a:pt x="366" y="60"/>
                  </a:lnTo>
                  <a:lnTo>
                    <a:pt x="354" y="48"/>
                  </a:lnTo>
                  <a:lnTo>
                    <a:pt x="348" y="48"/>
                  </a:lnTo>
                  <a:lnTo>
                    <a:pt x="348" y="6"/>
                  </a:lnTo>
                  <a:lnTo>
                    <a:pt x="324" y="0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29" name="Botswana" descr="© INSCALE GmbH, 05.05.2010&#10;http://www.presentationload.com/">
              <a:extLst>
                <a:ext uri="{FF2B5EF4-FFF2-40B4-BE49-F238E27FC236}">
                  <a16:creationId xmlns:a16="http://schemas.microsoft.com/office/drawing/2014/main" id="{560F8E83-9EAF-4BAB-AF1D-865B67FEED41}"/>
                </a:ext>
              </a:extLst>
            </p:cNvPr>
            <p:cNvSpPr>
              <a:spLocks/>
            </p:cNvSpPr>
            <p:nvPr/>
          </p:nvSpPr>
          <p:spPr bwMode="gray">
            <a:xfrm>
              <a:off x="6170200" y="5163923"/>
              <a:ext cx="285763" cy="328701"/>
            </a:xfrm>
            <a:custGeom>
              <a:avLst/>
              <a:gdLst>
                <a:gd name="T0" fmla="*/ 2147483647 w 648"/>
                <a:gd name="T1" fmla="*/ 2147483647 h 732"/>
                <a:gd name="T2" fmla="*/ 2147483647 w 648"/>
                <a:gd name="T3" fmla="*/ 2147483647 h 732"/>
                <a:gd name="T4" fmla="*/ 2147483647 w 648"/>
                <a:gd name="T5" fmla="*/ 2147483647 h 732"/>
                <a:gd name="T6" fmla="*/ 2147483647 w 648"/>
                <a:gd name="T7" fmla="*/ 2147483647 h 732"/>
                <a:gd name="T8" fmla="*/ 2147483647 w 648"/>
                <a:gd name="T9" fmla="*/ 2147483647 h 732"/>
                <a:gd name="T10" fmla="*/ 2147483647 w 648"/>
                <a:gd name="T11" fmla="*/ 2147483647 h 732"/>
                <a:gd name="T12" fmla="*/ 2147483647 w 648"/>
                <a:gd name="T13" fmla="*/ 2147483647 h 732"/>
                <a:gd name="T14" fmla="*/ 2147483647 w 648"/>
                <a:gd name="T15" fmla="*/ 2147483647 h 732"/>
                <a:gd name="T16" fmla="*/ 2147483647 w 648"/>
                <a:gd name="T17" fmla="*/ 2147483647 h 732"/>
                <a:gd name="T18" fmla="*/ 2147483647 w 648"/>
                <a:gd name="T19" fmla="*/ 2147483647 h 732"/>
                <a:gd name="T20" fmla="*/ 2147483647 w 648"/>
                <a:gd name="T21" fmla="*/ 2147483647 h 732"/>
                <a:gd name="T22" fmla="*/ 2147483647 w 648"/>
                <a:gd name="T23" fmla="*/ 2147483647 h 732"/>
                <a:gd name="T24" fmla="*/ 2147483647 w 648"/>
                <a:gd name="T25" fmla="*/ 2147483647 h 732"/>
                <a:gd name="T26" fmla="*/ 2147483647 w 648"/>
                <a:gd name="T27" fmla="*/ 2147483647 h 732"/>
                <a:gd name="T28" fmla="*/ 2147483647 w 648"/>
                <a:gd name="T29" fmla="*/ 2147483647 h 732"/>
                <a:gd name="T30" fmla="*/ 2147483647 w 648"/>
                <a:gd name="T31" fmla="*/ 2147483647 h 732"/>
                <a:gd name="T32" fmla="*/ 2147483647 w 648"/>
                <a:gd name="T33" fmla="*/ 2147483647 h 732"/>
                <a:gd name="T34" fmla="*/ 2147483647 w 648"/>
                <a:gd name="T35" fmla="*/ 2147483647 h 732"/>
                <a:gd name="T36" fmla="*/ 2147483647 w 648"/>
                <a:gd name="T37" fmla="*/ 2147483647 h 732"/>
                <a:gd name="T38" fmla="*/ 2147483647 w 648"/>
                <a:gd name="T39" fmla="*/ 2147483647 h 732"/>
                <a:gd name="T40" fmla="*/ 2147483647 w 648"/>
                <a:gd name="T41" fmla="*/ 2147483647 h 732"/>
                <a:gd name="T42" fmla="*/ 2147483647 w 648"/>
                <a:gd name="T43" fmla="*/ 2147483647 h 732"/>
                <a:gd name="T44" fmla="*/ 2147483647 w 648"/>
                <a:gd name="T45" fmla="*/ 2147483647 h 732"/>
                <a:gd name="T46" fmla="*/ 2147483647 w 648"/>
                <a:gd name="T47" fmla="*/ 2147483647 h 732"/>
                <a:gd name="T48" fmla="*/ 2147483647 w 648"/>
                <a:gd name="T49" fmla="*/ 2147483647 h 732"/>
                <a:gd name="T50" fmla="*/ 2147483647 w 648"/>
                <a:gd name="T51" fmla="*/ 2147483647 h 732"/>
                <a:gd name="T52" fmla="*/ 2147483647 w 648"/>
                <a:gd name="T53" fmla="*/ 2147483647 h 732"/>
                <a:gd name="T54" fmla="*/ 2147483647 w 648"/>
                <a:gd name="T55" fmla="*/ 2147483647 h 732"/>
                <a:gd name="T56" fmla="*/ 2147483647 w 648"/>
                <a:gd name="T57" fmla="*/ 2147483647 h 732"/>
                <a:gd name="T58" fmla="*/ 2147483647 w 648"/>
                <a:gd name="T59" fmla="*/ 2147483647 h 732"/>
                <a:gd name="T60" fmla="*/ 2147483647 w 648"/>
                <a:gd name="T61" fmla="*/ 2147483647 h 732"/>
                <a:gd name="T62" fmla="*/ 2147483647 w 648"/>
                <a:gd name="T63" fmla="*/ 2147483647 h 732"/>
                <a:gd name="T64" fmla="*/ 2147483647 w 648"/>
                <a:gd name="T65" fmla="*/ 2147483647 h 732"/>
                <a:gd name="T66" fmla="*/ 2147483647 w 648"/>
                <a:gd name="T67" fmla="*/ 2147483647 h 732"/>
                <a:gd name="T68" fmla="*/ 2147483647 w 648"/>
                <a:gd name="T69" fmla="*/ 2147483647 h 732"/>
                <a:gd name="T70" fmla="*/ 2147483647 w 648"/>
                <a:gd name="T71" fmla="*/ 2147483647 h 732"/>
                <a:gd name="T72" fmla="*/ 2147483647 w 648"/>
                <a:gd name="T73" fmla="*/ 2147483647 h 732"/>
                <a:gd name="T74" fmla="*/ 2147483647 w 648"/>
                <a:gd name="T75" fmla="*/ 2147483647 h 732"/>
                <a:gd name="T76" fmla="*/ 2147483647 w 648"/>
                <a:gd name="T77" fmla="*/ 2147483647 h 732"/>
                <a:gd name="T78" fmla="*/ 2147483647 w 648"/>
                <a:gd name="T79" fmla="*/ 2147483647 h 732"/>
                <a:gd name="T80" fmla="*/ 2147483647 w 648"/>
                <a:gd name="T81" fmla="*/ 2147483647 h 732"/>
                <a:gd name="T82" fmla="*/ 2147483647 w 648"/>
                <a:gd name="T83" fmla="*/ 2147483647 h 732"/>
                <a:gd name="T84" fmla="*/ 2147483647 w 648"/>
                <a:gd name="T85" fmla="*/ 2147483647 h 732"/>
                <a:gd name="T86" fmla="*/ 2147483647 w 648"/>
                <a:gd name="T87" fmla="*/ 2147483647 h 732"/>
                <a:gd name="T88" fmla="*/ 2147483647 w 648"/>
                <a:gd name="T89" fmla="*/ 2147483647 h 732"/>
                <a:gd name="T90" fmla="*/ 2147483647 w 648"/>
                <a:gd name="T91" fmla="*/ 2147483647 h 732"/>
                <a:gd name="T92" fmla="*/ 2147483647 w 648"/>
                <a:gd name="T93" fmla="*/ 2147483647 h 732"/>
                <a:gd name="T94" fmla="*/ 2147483647 w 648"/>
                <a:gd name="T95" fmla="*/ 0 h 732"/>
                <a:gd name="T96" fmla="*/ 2147483647 w 648"/>
                <a:gd name="T97" fmla="*/ 2147483647 h 732"/>
                <a:gd name="T98" fmla="*/ 2147483647 w 648"/>
                <a:gd name="T99" fmla="*/ 2147483647 h 732"/>
                <a:gd name="T100" fmla="*/ 2147483647 w 648"/>
                <a:gd name="T101" fmla="*/ 2147483647 h 732"/>
                <a:gd name="T102" fmla="*/ 2147483647 w 648"/>
                <a:gd name="T103" fmla="*/ 2147483647 h 732"/>
                <a:gd name="T104" fmla="*/ 2147483647 w 648"/>
                <a:gd name="T105" fmla="*/ 2147483647 h 732"/>
                <a:gd name="T106" fmla="*/ 2147483647 w 648"/>
                <a:gd name="T107" fmla="*/ 2147483647 h 732"/>
                <a:gd name="T108" fmla="*/ 2147483647 w 648"/>
                <a:gd name="T109" fmla="*/ 2147483647 h 732"/>
                <a:gd name="T110" fmla="*/ 2147483647 w 648"/>
                <a:gd name="T111" fmla="*/ 2147483647 h 732"/>
                <a:gd name="T112" fmla="*/ 2147483647 w 648"/>
                <a:gd name="T113" fmla="*/ 2147483647 h 732"/>
                <a:gd name="T114" fmla="*/ 0 w 648"/>
                <a:gd name="T115" fmla="*/ 2147483647 h 732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648"/>
                <a:gd name="T175" fmla="*/ 0 h 732"/>
                <a:gd name="T176" fmla="*/ 648 w 648"/>
                <a:gd name="T177" fmla="*/ 732 h 732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648" h="732">
                  <a:moveTo>
                    <a:pt x="0" y="570"/>
                  </a:moveTo>
                  <a:lnTo>
                    <a:pt x="12" y="576"/>
                  </a:lnTo>
                  <a:lnTo>
                    <a:pt x="18" y="582"/>
                  </a:lnTo>
                  <a:lnTo>
                    <a:pt x="30" y="588"/>
                  </a:lnTo>
                  <a:lnTo>
                    <a:pt x="36" y="594"/>
                  </a:lnTo>
                  <a:lnTo>
                    <a:pt x="42" y="612"/>
                  </a:lnTo>
                  <a:lnTo>
                    <a:pt x="48" y="624"/>
                  </a:lnTo>
                  <a:lnTo>
                    <a:pt x="48" y="642"/>
                  </a:lnTo>
                  <a:lnTo>
                    <a:pt x="54" y="648"/>
                  </a:lnTo>
                  <a:lnTo>
                    <a:pt x="54" y="672"/>
                  </a:lnTo>
                  <a:lnTo>
                    <a:pt x="48" y="684"/>
                  </a:lnTo>
                  <a:lnTo>
                    <a:pt x="48" y="690"/>
                  </a:lnTo>
                  <a:lnTo>
                    <a:pt x="42" y="702"/>
                  </a:lnTo>
                  <a:lnTo>
                    <a:pt x="42" y="732"/>
                  </a:lnTo>
                  <a:lnTo>
                    <a:pt x="120" y="732"/>
                  </a:lnTo>
                  <a:lnTo>
                    <a:pt x="120" y="714"/>
                  </a:lnTo>
                  <a:lnTo>
                    <a:pt x="144" y="714"/>
                  </a:lnTo>
                  <a:lnTo>
                    <a:pt x="144" y="708"/>
                  </a:lnTo>
                  <a:lnTo>
                    <a:pt x="150" y="702"/>
                  </a:lnTo>
                  <a:lnTo>
                    <a:pt x="156" y="690"/>
                  </a:lnTo>
                  <a:lnTo>
                    <a:pt x="162" y="684"/>
                  </a:lnTo>
                  <a:lnTo>
                    <a:pt x="168" y="684"/>
                  </a:lnTo>
                  <a:lnTo>
                    <a:pt x="174" y="678"/>
                  </a:lnTo>
                  <a:lnTo>
                    <a:pt x="186" y="678"/>
                  </a:lnTo>
                  <a:lnTo>
                    <a:pt x="186" y="654"/>
                  </a:lnTo>
                  <a:lnTo>
                    <a:pt x="192" y="642"/>
                  </a:lnTo>
                  <a:lnTo>
                    <a:pt x="192" y="630"/>
                  </a:lnTo>
                  <a:lnTo>
                    <a:pt x="198" y="618"/>
                  </a:lnTo>
                  <a:lnTo>
                    <a:pt x="204" y="612"/>
                  </a:lnTo>
                  <a:lnTo>
                    <a:pt x="216" y="606"/>
                  </a:lnTo>
                  <a:lnTo>
                    <a:pt x="228" y="606"/>
                  </a:lnTo>
                  <a:lnTo>
                    <a:pt x="240" y="612"/>
                  </a:lnTo>
                  <a:lnTo>
                    <a:pt x="246" y="618"/>
                  </a:lnTo>
                  <a:lnTo>
                    <a:pt x="258" y="624"/>
                  </a:lnTo>
                  <a:lnTo>
                    <a:pt x="270" y="636"/>
                  </a:lnTo>
                  <a:lnTo>
                    <a:pt x="300" y="636"/>
                  </a:lnTo>
                  <a:lnTo>
                    <a:pt x="306" y="642"/>
                  </a:lnTo>
                  <a:lnTo>
                    <a:pt x="318" y="648"/>
                  </a:lnTo>
                  <a:lnTo>
                    <a:pt x="324" y="654"/>
                  </a:lnTo>
                  <a:lnTo>
                    <a:pt x="336" y="654"/>
                  </a:lnTo>
                  <a:lnTo>
                    <a:pt x="348" y="648"/>
                  </a:lnTo>
                  <a:lnTo>
                    <a:pt x="354" y="642"/>
                  </a:lnTo>
                  <a:lnTo>
                    <a:pt x="360" y="648"/>
                  </a:lnTo>
                  <a:lnTo>
                    <a:pt x="372" y="648"/>
                  </a:lnTo>
                  <a:lnTo>
                    <a:pt x="384" y="642"/>
                  </a:lnTo>
                  <a:lnTo>
                    <a:pt x="390" y="636"/>
                  </a:lnTo>
                  <a:lnTo>
                    <a:pt x="396" y="624"/>
                  </a:lnTo>
                  <a:lnTo>
                    <a:pt x="402" y="606"/>
                  </a:lnTo>
                  <a:lnTo>
                    <a:pt x="408" y="594"/>
                  </a:lnTo>
                  <a:lnTo>
                    <a:pt x="408" y="582"/>
                  </a:lnTo>
                  <a:lnTo>
                    <a:pt x="426" y="564"/>
                  </a:lnTo>
                  <a:lnTo>
                    <a:pt x="444" y="558"/>
                  </a:lnTo>
                  <a:lnTo>
                    <a:pt x="456" y="552"/>
                  </a:lnTo>
                  <a:lnTo>
                    <a:pt x="462" y="546"/>
                  </a:lnTo>
                  <a:lnTo>
                    <a:pt x="468" y="534"/>
                  </a:lnTo>
                  <a:lnTo>
                    <a:pt x="480" y="528"/>
                  </a:lnTo>
                  <a:lnTo>
                    <a:pt x="480" y="492"/>
                  </a:lnTo>
                  <a:lnTo>
                    <a:pt x="492" y="468"/>
                  </a:lnTo>
                  <a:lnTo>
                    <a:pt x="504" y="462"/>
                  </a:lnTo>
                  <a:lnTo>
                    <a:pt x="510" y="462"/>
                  </a:lnTo>
                  <a:lnTo>
                    <a:pt x="522" y="456"/>
                  </a:lnTo>
                  <a:lnTo>
                    <a:pt x="564" y="414"/>
                  </a:lnTo>
                  <a:lnTo>
                    <a:pt x="576" y="390"/>
                  </a:lnTo>
                  <a:lnTo>
                    <a:pt x="582" y="384"/>
                  </a:lnTo>
                  <a:lnTo>
                    <a:pt x="594" y="384"/>
                  </a:lnTo>
                  <a:lnTo>
                    <a:pt x="606" y="378"/>
                  </a:lnTo>
                  <a:lnTo>
                    <a:pt x="618" y="378"/>
                  </a:lnTo>
                  <a:lnTo>
                    <a:pt x="630" y="354"/>
                  </a:lnTo>
                  <a:lnTo>
                    <a:pt x="648" y="354"/>
                  </a:lnTo>
                  <a:lnTo>
                    <a:pt x="648" y="348"/>
                  </a:lnTo>
                  <a:lnTo>
                    <a:pt x="642" y="336"/>
                  </a:lnTo>
                  <a:lnTo>
                    <a:pt x="624" y="318"/>
                  </a:lnTo>
                  <a:lnTo>
                    <a:pt x="606" y="312"/>
                  </a:lnTo>
                  <a:lnTo>
                    <a:pt x="594" y="312"/>
                  </a:lnTo>
                  <a:lnTo>
                    <a:pt x="576" y="306"/>
                  </a:lnTo>
                  <a:lnTo>
                    <a:pt x="564" y="306"/>
                  </a:lnTo>
                  <a:lnTo>
                    <a:pt x="564" y="276"/>
                  </a:lnTo>
                  <a:lnTo>
                    <a:pt x="546" y="276"/>
                  </a:lnTo>
                  <a:lnTo>
                    <a:pt x="546" y="246"/>
                  </a:lnTo>
                  <a:lnTo>
                    <a:pt x="552" y="240"/>
                  </a:lnTo>
                  <a:lnTo>
                    <a:pt x="546" y="216"/>
                  </a:lnTo>
                  <a:lnTo>
                    <a:pt x="516" y="216"/>
                  </a:lnTo>
                  <a:lnTo>
                    <a:pt x="516" y="186"/>
                  </a:lnTo>
                  <a:lnTo>
                    <a:pt x="510" y="180"/>
                  </a:lnTo>
                  <a:lnTo>
                    <a:pt x="480" y="180"/>
                  </a:lnTo>
                  <a:lnTo>
                    <a:pt x="462" y="162"/>
                  </a:lnTo>
                  <a:lnTo>
                    <a:pt x="450" y="156"/>
                  </a:lnTo>
                  <a:lnTo>
                    <a:pt x="432" y="120"/>
                  </a:lnTo>
                  <a:lnTo>
                    <a:pt x="432" y="96"/>
                  </a:lnTo>
                  <a:lnTo>
                    <a:pt x="426" y="90"/>
                  </a:lnTo>
                  <a:lnTo>
                    <a:pt x="414" y="66"/>
                  </a:lnTo>
                  <a:lnTo>
                    <a:pt x="408" y="60"/>
                  </a:lnTo>
                  <a:lnTo>
                    <a:pt x="396" y="60"/>
                  </a:lnTo>
                  <a:lnTo>
                    <a:pt x="396" y="30"/>
                  </a:lnTo>
                  <a:lnTo>
                    <a:pt x="384" y="18"/>
                  </a:lnTo>
                  <a:lnTo>
                    <a:pt x="378" y="0"/>
                  </a:lnTo>
                  <a:lnTo>
                    <a:pt x="342" y="6"/>
                  </a:lnTo>
                  <a:lnTo>
                    <a:pt x="330" y="18"/>
                  </a:lnTo>
                  <a:lnTo>
                    <a:pt x="306" y="18"/>
                  </a:lnTo>
                  <a:lnTo>
                    <a:pt x="264" y="60"/>
                  </a:lnTo>
                  <a:lnTo>
                    <a:pt x="258" y="60"/>
                  </a:lnTo>
                  <a:lnTo>
                    <a:pt x="258" y="42"/>
                  </a:lnTo>
                  <a:lnTo>
                    <a:pt x="252" y="42"/>
                  </a:lnTo>
                  <a:lnTo>
                    <a:pt x="252" y="24"/>
                  </a:lnTo>
                  <a:lnTo>
                    <a:pt x="246" y="18"/>
                  </a:lnTo>
                  <a:lnTo>
                    <a:pt x="228" y="18"/>
                  </a:lnTo>
                  <a:lnTo>
                    <a:pt x="216" y="24"/>
                  </a:lnTo>
                  <a:lnTo>
                    <a:pt x="168" y="36"/>
                  </a:lnTo>
                  <a:lnTo>
                    <a:pt x="132" y="36"/>
                  </a:lnTo>
                  <a:lnTo>
                    <a:pt x="114" y="42"/>
                  </a:lnTo>
                  <a:lnTo>
                    <a:pt x="78" y="42"/>
                  </a:lnTo>
                  <a:lnTo>
                    <a:pt x="78" y="216"/>
                  </a:lnTo>
                  <a:lnTo>
                    <a:pt x="72" y="222"/>
                  </a:lnTo>
                  <a:lnTo>
                    <a:pt x="78" y="348"/>
                  </a:lnTo>
                  <a:lnTo>
                    <a:pt x="6" y="348"/>
                  </a:lnTo>
                  <a:lnTo>
                    <a:pt x="0" y="570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30" name="Australia" descr="© INSCALE GmbH, 05.05.2010&#10;http://www.presentationload.com/">
              <a:extLst>
                <a:ext uri="{FF2B5EF4-FFF2-40B4-BE49-F238E27FC236}">
                  <a16:creationId xmlns:a16="http://schemas.microsoft.com/office/drawing/2014/main" id="{A56811C9-35C0-42BF-B6FA-2DE4259D06CC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8978610" y="4905090"/>
              <a:ext cx="1258943" cy="1195712"/>
            </a:xfrm>
            <a:custGeom>
              <a:avLst/>
              <a:gdLst>
                <a:gd name="T0" fmla="*/ 2147483647 w 2838"/>
                <a:gd name="T1" fmla="*/ 2147483647 h 2664"/>
                <a:gd name="T2" fmla="*/ 2147483647 w 2838"/>
                <a:gd name="T3" fmla="*/ 2147483647 h 2664"/>
                <a:gd name="T4" fmla="*/ 2147483647 w 2838"/>
                <a:gd name="T5" fmla="*/ 2147483647 h 2664"/>
                <a:gd name="T6" fmla="*/ 2147483647 w 2838"/>
                <a:gd name="T7" fmla="*/ 2147483647 h 2664"/>
                <a:gd name="T8" fmla="*/ 2147483647 w 2838"/>
                <a:gd name="T9" fmla="*/ 2147483647 h 2664"/>
                <a:gd name="T10" fmla="*/ 2147483647 w 2838"/>
                <a:gd name="T11" fmla="*/ 2147483647 h 2664"/>
                <a:gd name="T12" fmla="*/ 2147483647 w 2838"/>
                <a:gd name="T13" fmla="*/ 2147483647 h 2664"/>
                <a:gd name="T14" fmla="*/ 2147483647 w 2838"/>
                <a:gd name="T15" fmla="*/ 2147483647 h 2664"/>
                <a:gd name="T16" fmla="*/ 2147483647 w 2838"/>
                <a:gd name="T17" fmla="*/ 2147483647 h 2664"/>
                <a:gd name="T18" fmla="*/ 2147483647 w 2838"/>
                <a:gd name="T19" fmla="*/ 2147483647 h 2664"/>
                <a:gd name="T20" fmla="*/ 2147483647 w 2838"/>
                <a:gd name="T21" fmla="*/ 2147483647 h 2664"/>
                <a:gd name="T22" fmla="*/ 2147483647 w 2838"/>
                <a:gd name="T23" fmla="*/ 2147483647 h 2664"/>
                <a:gd name="T24" fmla="*/ 2147483647 w 2838"/>
                <a:gd name="T25" fmla="*/ 2147483647 h 2664"/>
                <a:gd name="T26" fmla="*/ 2147483647 w 2838"/>
                <a:gd name="T27" fmla="*/ 2147483647 h 2664"/>
                <a:gd name="T28" fmla="*/ 2147483647 w 2838"/>
                <a:gd name="T29" fmla="*/ 2147483647 h 2664"/>
                <a:gd name="T30" fmla="*/ 2147483647 w 2838"/>
                <a:gd name="T31" fmla="*/ 2147483647 h 2664"/>
                <a:gd name="T32" fmla="*/ 2147483647 w 2838"/>
                <a:gd name="T33" fmla="*/ 2147483647 h 2664"/>
                <a:gd name="T34" fmla="*/ 2147483647 w 2838"/>
                <a:gd name="T35" fmla="*/ 2147483647 h 2664"/>
                <a:gd name="T36" fmla="*/ 2147483647 w 2838"/>
                <a:gd name="T37" fmla="*/ 2147483647 h 2664"/>
                <a:gd name="T38" fmla="*/ 2147483647 w 2838"/>
                <a:gd name="T39" fmla="*/ 2147483647 h 2664"/>
                <a:gd name="T40" fmla="*/ 2147483647 w 2838"/>
                <a:gd name="T41" fmla="*/ 2147483647 h 2664"/>
                <a:gd name="T42" fmla="*/ 2147483647 w 2838"/>
                <a:gd name="T43" fmla="*/ 2147483647 h 2664"/>
                <a:gd name="T44" fmla="*/ 2147483647 w 2838"/>
                <a:gd name="T45" fmla="*/ 2147483647 h 2664"/>
                <a:gd name="T46" fmla="*/ 2147483647 w 2838"/>
                <a:gd name="T47" fmla="*/ 2147483647 h 2664"/>
                <a:gd name="T48" fmla="*/ 2147483647 w 2838"/>
                <a:gd name="T49" fmla="*/ 2147483647 h 2664"/>
                <a:gd name="T50" fmla="*/ 2147483647 w 2838"/>
                <a:gd name="T51" fmla="*/ 2147483647 h 2664"/>
                <a:gd name="T52" fmla="*/ 2147483647 w 2838"/>
                <a:gd name="T53" fmla="*/ 2147483647 h 2664"/>
                <a:gd name="T54" fmla="*/ 2147483647 w 2838"/>
                <a:gd name="T55" fmla="*/ 2147483647 h 2664"/>
                <a:gd name="T56" fmla="*/ 2147483647 w 2838"/>
                <a:gd name="T57" fmla="*/ 2147483647 h 2664"/>
                <a:gd name="T58" fmla="*/ 2147483647 w 2838"/>
                <a:gd name="T59" fmla="*/ 2147483647 h 2664"/>
                <a:gd name="T60" fmla="*/ 2147483647 w 2838"/>
                <a:gd name="T61" fmla="*/ 2147483647 h 2664"/>
                <a:gd name="T62" fmla="*/ 2147483647 w 2838"/>
                <a:gd name="T63" fmla="*/ 2147483647 h 2664"/>
                <a:gd name="T64" fmla="*/ 2147483647 w 2838"/>
                <a:gd name="T65" fmla="*/ 2147483647 h 2664"/>
                <a:gd name="T66" fmla="*/ 2147483647 w 2838"/>
                <a:gd name="T67" fmla="*/ 2147483647 h 2664"/>
                <a:gd name="T68" fmla="*/ 2147483647 w 2838"/>
                <a:gd name="T69" fmla="*/ 2147483647 h 2664"/>
                <a:gd name="T70" fmla="*/ 2147483647 w 2838"/>
                <a:gd name="T71" fmla="*/ 2147483647 h 2664"/>
                <a:gd name="T72" fmla="*/ 2147483647 w 2838"/>
                <a:gd name="T73" fmla="*/ 2147483647 h 2664"/>
                <a:gd name="T74" fmla="*/ 2147483647 w 2838"/>
                <a:gd name="T75" fmla="*/ 2147483647 h 2664"/>
                <a:gd name="T76" fmla="*/ 2147483647 w 2838"/>
                <a:gd name="T77" fmla="*/ 2147483647 h 2664"/>
                <a:gd name="T78" fmla="*/ 2147483647 w 2838"/>
                <a:gd name="T79" fmla="*/ 2147483647 h 2664"/>
                <a:gd name="T80" fmla="*/ 2147483647 w 2838"/>
                <a:gd name="T81" fmla="*/ 2147483647 h 2664"/>
                <a:gd name="T82" fmla="*/ 2147483647 w 2838"/>
                <a:gd name="T83" fmla="*/ 2147483647 h 2664"/>
                <a:gd name="T84" fmla="*/ 2147483647 w 2838"/>
                <a:gd name="T85" fmla="*/ 2147483647 h 2664"/>
                <a:gd name="T86" fmla="*/ 2147483647 w 2838"/>
                <a:gd name="T87" fmla="*/ 2147483647 h 2664"/>
                <a:gd name="T88" fmla="*/ 2147483647 w 2838"/>
                <a:gd name="T89" fmla="*/ 2147483647 h 2664"/>
                <a:gd name="T90" fmla="*/ 2147483647 w 2838"/>
                <a:gd name="T91" fmla="*/ 2147483647 h 2664"/>
                <a:gd name="T92" fmla="*/ 2147483647 w 2838"/>
                <a:gd name="T93" fmla="*/ 2147483647 h 2664"/>
                <a:gd name="T94" fmla="*/ 2147483647 w 2838"/>
                <a:gd name="T95" fmla="*/ 2147483647 h 2664"/>
                <a:gd name="T96" fmla="*/ 2147483647 w 2838"/>
                <a:gd name="T97" fmla="*/ 2147483647 h 2664"/>
                <a:gd name="T98" fmla="*/ 2147483647 w 2838"/>
                <a:gd name="T99" fmla="*/ 2147483647 h 2664"/>
                <a:gd name="T100" fmla="*/ 2147483647 w 2838"/>
                <a:gd name="T101" fmla="*/ 2147483647 h 2664"/>
                <a:gd name="T102" fmla="*/ 2147483647 w 2838"/>
                <a:gd name="T103" fmla="*/ 2147483647 h 2664"/>
                <a:gd name="T104" fmla="*/ 2147483647 w 2838"/>
                <a:gd name="T105" fmla="*/ 2147483647 h 2664"/>
                <a:gd name="T106" fmla="*/ 2147483647 w 2838"/>
                <a:gd name="T107" fmla="*/ 2147483647 h 2664"/>
                <a:gd name="T108" fmla="*/ 2147483647 w 2838"/>
                <a:gd name="T109" fmla="*/ 2147483647 h 2664"/>
                <a:gd name="T110" fmla="*/ 2147483647 w 2838"/>
                <a:gd name="T111" fmla="*/ 2147483647 h 2664"/>
                <a:gd name="T112" fmla="*/ 2147483647 w 2838"/>
                <a:gd name="T113" fmla="*/ 2147483647 h 2664"/>
                <a:gd name="T114" fmla="*/ 2147483647 w 2838"/>
                <a:gd name="T115" fmla="*/ 2147483647 h 2664"/>
                <a:gd name="T116" fmla="*/ 2147483647 w 2838"/>
                <a:gd name="T117" fmla="*/ 2147483647 h 266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2838"/>
                <a:gd name="T178" fmla="*/ 0 h 2664"/>
                <a:gd name="T179" fmla="*/ 2838 w 2838"/>
                <a:gd name="T180" fmla="*/ 2664 h 266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2838" h="2664">
                  <a:moveTo>
                    <a:pt x="1530" y="66"/>
                  </a:moveTo>
                  <a:lnTo>
                    <a:pt x="1524" y="60"/>
                  </a:lnTo>
                  <a:lnTo>
                    <a:pt x="1518" y="60"/>
                  </a:lnTo>
                  <a:lnTo>
                    <a:pt x="1506" y="66"/>
                  </a:lnTo>
                  <a:lnTo>
                    <a:pt x="1500" y="72"/>
                  </a:lnTo>
                  <a:lnTo>
                    <a:pt x="1494" y="84"/>
                  </a:lnTo>
                  <a:lnTo>
                    <a:pt x="1494" y="102"/>
                  </a:lnTo>
                  <a:lnTo>
                    <a:pt x="1506" y="102"/>
                  </a:lnTo>
                  <a:lnTo>
                    <a:pt x="1512" y="90"/>
                  </a:lnTo>
                  <a:lnTo>
                    <a:pt x="1524" y="78"/>
                  </a:lnTo>
                  <a:lnTo>
                    <a:pt x="1530" y="66"/>
                  </a:lnTo>
                  <a:close/>
                  <a:moveTo>
                    <a:pt x="1476" y="2016"/>
                  </a:moveTo>
                  <a:lnTo>
                    <a:pt x="1464" y="2016"/>
                  </a:lnTo>
                  <a:lnTo>
                    <a:pt x="1440" y="2028"/>
                  </a:lnTo>
                  <a:lnTo>
                    <a:pt x="1440" y="2034"/>
                  </a:lnTo>
                  <a:lnTo>
                    <a:pt x="1452" y="2046"/>
                  </a:lnTo>
                  <a:lnTo>
                    <a:pt x="1452" y="2052"/>
                  </a:lnTo>
                  <a:lnTo>
                    <a:pt x="1470" y="2052"/>
                  </a:lnTo>
                  <a:lnTo>
                    <a:pt x="1482" y="2046"/>
                  </a:lnTo>
                  <a:lnTo>
                    <a:pt x="1488" y="2040"/>
                  </a:lnTo>
                  <a:lnTo>
                    <a:pt x="1506" y="2040"/>
                  </a:lnTo>
                  <a:lnTo>
                    <a:pt x="1512" y="2034"/>
                  </a:lnTo>
                  <a:lnTo>
                    <a:pt x="1530" y="2034"/>
                  </a:lnTo>
                  <a:lnTo>
                    <a:pt x="1536" y="2028"/>
                  </a:lnTo>
                  <a:lnTo>
                    <a:pt x="1512" y="2028"/>
                  </a:lnTo>
                  <a:lnTo>
                    <a:pt x="1500" y="2016"/>
                  </a:lnTo>
                  <a:lnTo>
                    <a:pt x="1476" y="2016"/>
                  </a:lnTo>
                  <a:close/>
                  <a:moveTo>
                    <a:pt x="2802" y="1164"/>
                  </a:moveTo>
                  <a:lnTo>
                    <a:pt x="2802" y="1134"/>
                  </a:lnTo>
                  <a:lnTo>
                    <a:pt x="2796" y="1116"/>
                  </a:lnTo>
                  <a:lnTo>
                    <a:pt x="2796" y="1092"/>
                  </a:lnTo>
                  <a:lnTo>
                    <a:pt x="2790" y="1086"/>
                  </a:lnTo>
                  <a:lnTo>
                    <a:pt x="2778" y="1086"/>
                  </a:lnTo>
                  <a:lnTo>
                    <a:pt x="2772" y="1080"/>
                  </a:lnTo>
                  <a:lnTo>
                    <a:pt x="2760" y="1080"/>
                  </a:lnTo>
                  <a:lnTo>
                    <a:pt x="2760" y="1062"/>
                  </a:lnTo>
                  <a:lnTo>
                    <a:pt x="2742" y="1050"/>
                  </a:lnTo>
                  <a:lnTo>
                    <a:pt x="2742" y="1014"/>
                  </a:lnTo>
                  <a:lnTo>
                    <a:pt x="2736" y="1008"/>
                  </a:lnTo>
                  <a:lnTo>
                    <a:pt x="2724" y="1002"/>
                  </a:lnTo>
                  <a:lnTo>
                    <a:pt x="2718" y="996"/>
                  </a:lnTo>
                  <a:lnTo>
                    <a:pt x="2706" y="996"/>
                  </a:lnTo>
                  <a:lnTo>
                    <a:pt x="2712" y="996"/>
                  </a:lnTo>
                  <a:lnTo>
                    <a:pt x="2718" y="990"/>
                  </a:lnTo>
                  <a:lnTo>
                    <a:pt x="2730" y="990"/>
                  </a:lnTo>
                  <a:lnTo>
                    <a:pt x="2742" y="984"/>
                  </a:lnTo>
                  <a:lnTo>
                    <a:pt x="2760" y="966"/>
                  </a:lnTo>
                  <a:lnTo>
                    <a:pt x="2754" y="954"/>
                  </a:lnTo>
                  <a:lnTo>
                    <a:pt x="2736" y="936"/>
                  </a:lnTo>
                  <a:lnTo>
                    <a:pt x="2730" y="936"/>
                  </a:lnTo>
                  <a:lnTo>
                    <a:pt x="2730" y="930"/>
                  </a:lnTo>
                  <a:lnTo>
                    <a:pt x="2712" y="912"/>
                  </a:lnTo>
                  <a:lnTo>
                    <a:pt x="2700" y="906"/>
                  </a:lnTo>
                  <a:lnTo>
                    <a:pt x="2694" y="912"/>
                  </a:lnTo>
                  <a:lnTo>
                    <a:pt x="2694" y="936"/>
                  </a:lnTo>
                  <a:lnTo>
                    <a:pt x="2670" y="930"/>
                  </a:lnTo>
                  <a:lnTo>
                    <a:pt x="2670" y="924"/>
                  </a:lnTo>
                  <a:lnTo>
                    <a:pt x="2676" y="918"/>
                  </a:lnTo>
                  <a:lnTo>
                    <a:pt x="2676" y="906"/>
                  </a:lnTo>
                  <a:lnTo>
                    <a:pt x="2682" y="894"/>
                  </a:lnTo>
                  <a:lnTo>
                    <a:pt x="2688" y="876"/>
                  </a:lnTo>
                  <a:lnTo>
                    <a:pt x="2688" y="858"/>
                  </a:lnTo>
                  <a:lnTo>
                    <a:pt x="2682" y="852"/>
                  </a:lnTo>
                  <a:lnTo>
                    <a:pt x="2676" y="840"/>
                  </a:lnTo>
                  <a:lnTo>
                    <a:pt x="2670" y="840"/>
                  </a:lnTo>
                  <a:lnTo>
                    <a:pt x="2652" y="822"/>
                  </a:lnTo>
                  <a:lnTo>
                    <a:pt x="2652" y="816"/>
                  </a:lnTo>
                  <a:lnTo>
                    <a:pt x="2658" y="804"/>
                  </a:lnTo>
                  <a:lnTo>
                    <a:pt x="2658" y="792"/>
                  </a:lnTo>
                  <a:lnTo>
                    <a:pt x="2664" y="774"/>
                  </a:lnTo>
                  <a:lnTo>
                    <a:pt x="2664" y="762"/>
                  </a:lnTo>
                  <a:lnTo>
                    <a:pt x="2652" y="750"/>
                  </a:lnTo>
                  <a:lnTo>
                    <a:pt x="2628" y="732"/>
                  </a:lnTo>
                  <a:lnTo>
                    <a:pt x="2598" y="720"/>
                  </a:lnTo>
                  <a:lnTo>
                    <a:pt x="2580" y="708"/>
                  </a:lnTo>
                  <a:lnTo>
                    <a:pt x="2568" y="702"/>
                  </a:lnTo>
                  <a:lnTo>
                    <a:pt x="2556" y="708"/>
                  </a:lnTo>
                  <a:lnTo>
                    <a:pt x="2550" y="696"/>
                  </a:lnTo>
                  <a:lnTo>
                    <a:pt x="2538" y="684"/>
                  </a:lnTo>
                  <a:lnTo>
                    <a:pt x="2532" y="672"/>
                  </a:lnTo>
                  <a:lnTo>
                    <a:pt x="2520" y="660"/>
                  </a:lnTo>
                  <a:lnTo>
                    <a:pt x="2514" y="642"/>
                  </a:lnTo>
                  <a:lnTo>
                    <a:pt x="2514" y="594"/>
                  </a:lnTo>
                  <a:lnTo>
                    <a:pt x="2520" y="576"/>
                  </a:lnTo>
                  <a:lnTo>
                    <a:pt x="2526" y="564"/>
                  </a:lnTo>
                  <a:lnTo>
                    <a:pt x="2526" y="546"/>
                  </a:lnTo>
                  <a:lnTo>
                    <a:pt x="2520" y="504"/>
                  </a:lnTo>
                  <a:lnTo>
                    <a:pt x="2502" y="462"/>
                  </a:lnTo>
                  <a:lnTo>
                    <a:pt x="2490" y="426"/>
                  </a:lnTo>
                  <a:lnTo>
                    <a:pt x="2490" y="402"/>
                  </a:lnTo>
                  <a:lnTo>
                    <a:pt x="2496" y="390"/>
                  </a:lnTo>
                  <a:lnTo>
                    <a:pt x="2502" y="384"/>
                  </a:lnTo>
                  <a:lnTo>
                    <a:pt x="2502" y="324"/>
                  </a:lnTo>
                  <a:lnTo>
                    <a:pt x="2496" y="312"/>
                  </a:lnTo>
                  <a:lnTo>
                    <a:pt x="2496" y="300"/>
                  </a:lnTo>
                  <a:lnTo>
                    <a:pt x="2472" y="294"/>
                  </a:lnTo>
                  <a:lnTo>
                    <a:pt x="2460" y="288"/>
                  </a:lnTo>
                  <a:lnTo>
                    <a:pt x="2454" y="276"/>
                  </a:lnTo>
                  <a:lnTo>
                    <a:pt x="2442" y="270"/>
                  </a:lnTo>
                  <a:lnTo>
                    <a:pt x="2424" y="270"/>
                  </a:lnTo>
                  <a:lnTo>
                    <a:pt x="2418" y="282"/>
                  </a:lnTo>
                  <a:lnTo>
                    <a:pt x="2412" y="288"/>
                  </a:lnTo>
                  <a:lnTo>
                    <a:pt x="2412" y="282"/>
                  </a:lnTo>
                  <a:lnTo>
                    <a:pt x="2406" y="276"/>
                  </a:lnTo>
                  <a:lnTo>
                    <a:pt x="2400" y="264"/>
                  </a:lnTo>
                  <a:lnTo>
                    <a:pt x="2400" y="228"/>
                  </a:lnTo>
                  <a:lnTo>
                    <a:pt x="2406" y="216"/>
                  </a:lnTo>
                  <a:lnTo>
                    <a:pt x="2406" y="204"/>
                  </a:lnTo>
                  <a:lnTo>
                    <a:pt x="2388" y="180"/>
                  </a:lnTo>
                  <a:lnTo>
                    <a:pt x="2394" y="96"/>
                  </a:lnTo>
                  <a:lnTo>
                    <a:pt x="2382" y="90"/>
                  </a:lnTo>
                  <a:lnTo>
                    <a:pt x="2364" y="72"/>
                  </a:lnTo>
                  <a:lnTo>
                    <a:pt x="2364" y="66"/>
                  </a:lnTo>
                  <a:lnTo>
                    <a:pt x="2370" y="48"/>
                  </a:lnTo>
                  <a:lnTo>
                    <a:pt x="2370" y="24"/>
                  </a:lnTo>
                  <a:lnTo>
                    <a:pt x="2364" y="18"/>
                  </a:lnTo>
                  <a:lnTo>
                    <a:pt x="2346" y="18"/>
                  </a:lnTo>
                  <a:lnTo>
                    <a:pt x="2346" y="0"/>
                  </a:lnTo>
                  <a:lnTo>
                    <a:pt x="2316" y="12"/>
                  </a:lnTo>
                  <a:lnTo>
                    <a:pt x="2310" y="30"/>
                  </a:lnTo>
                  <a:lnTo>
                    <a:pt x="2298" y="36"/>
                  </a:lnTo>
                  <a:lnTo>
                    <a:pt x="2292" y="42"/>
                  </a:lnTo>
                  <a:lnTo>
                    <a:pt x="2280" y="48"/>
                  </a:lnTo>
                  <a:lnTo>
                    <a:pt x="2280" y="66"/>
                  </a:lnTo>
                  <a:lnTo>
                    <a:pt x="2286" y="78"/>
                  </a:lnTo>
                  <a:lnTo>
                    <a:pt x="2286" y="90"/>
                  </a:lnTo>
                  <a:lnTo>
                    <a:pt x="2292" y="102"/>
                  </a:lnTo>
                  <a:lnTo>
                    <a:pt x="2292" y="114"/>
                  </a:lnTo>
                  <a:lnTo>
                    <a:pt x="2286" y="126"/>
                  </a:lnTo>
                  <a:lnTo>
                    <a:pt x="2274" y="138"/>
                  </a:lnTo>
                  <a:lnTo>
                    <a:pt x="2268" y="150"/>
                  </a:lnTo>
                  <a:lnTo>
                    <a:pt x="2238" y="180"/>
                  </a:lnTo>
                  <a:lnTo>
                    <a:pt x="2256" y="192"/>
                  </a:lnTo>
                  <a:lnTo>
                    <a:pt x="2256" y="198"/>
                  </a:lnTo>
                  <a:lnTo>
                    <a:pt x="2250" y="204"/>
                  </a:lnTo>
                  <a:lnTo>
                    <a:pt x="2238" y="228"/>
                  </a:lnTo>
                  <a:lnTo>
                    <a:pt x="2232" y="234"/>
                  </a:lnTo>
                  <a:lnTo>
                    <a:pt x="2232" y="264"/>
                  </a:lnTo>
                  <a:lnTo>
                    <a:pt x="2238" y="276"/>
                  </a:lnTo>
                  <a:lnTo>
                    <a:pt x="2238" y="288"/>
                  </a:lnTo>
                  <a:lnTo>
                    <a:pt x="2232" y="300"/>
                  </a:lnTo>
                  <a:lnTo>
                    <a:pt x="2214" y="408"/>
                  </a:lnTo>
                  <a:lnTo>
                    <a:pt x="2208" y="432"/>
                  </a:lnTo>
                  <a:lnTo>
                    <a:pt x="2202" y="438"/>
                  </a:lnTo>
                  <a:lnTo>
                    <a:pt x="2190" y="462"/>
                  </a:lnTo>
                  <a:lnTo>
                    <a:pt x="2178" y="474"/>
                  </a:lnTo>
                  <a:lnTo>
                    <a:pt x="2172" y="486"/>
                  </a:lnTo>
                  <a:lnTo>
                    <a:pt x="2166" y="492"/>
                  </a:lnTo>
                  <a:lnTo>
                    <a:pt x="2166" y="516"/>
                  </a:lnTo>
                  <a:lnTo>
                    <a:pt x="2160" y="534"/>
                  </a:lnTo>
                  <a:lnTo>
                    <a:pt x="2154" y="546"/>
                  </a:lnTo>
                  <a:lnTo>
                    <a:pt x="2142" y="552"/>
                  </a:lnTo>
                  <a:lnTo>
                    <a:pt x="2088" y="570"/>
                  </a:lnTo>
                  <a:lnTo>
                    <a:pt x="2076" y="570"/>
                  </a:lnTo>
                  <a:lnTo>
                    <a:pt x="2064" y="576"/>
                  </a:lnTo>
                  <a:lnTo>
                    <a:pt x="2058" y="576"/>
                  </a:lnTo>
                  <a:lnTo>
                    <a:pt x="2058" y="570"/>
                  </a:lnTo>
                  <a:lnTo>
                    <a:pt x="2052" y="564"/>
                  </a:lnTo>
                  <a:lnTo>
                    <a:pt x="2028" y="516"/>
                  </a:lnTo>
                  <a:lnTo>
                    <a:pt x="2022" y="510"/>
                  </a:lnTo>
                  <a:lnTo>
                    <a:pt x="1998" y="492"/>
                  </a:lnTo>
                  <a:lnTo>
                    <a:pt x="1956" y="474"/>
                  </a:lnTo>
                  <a:lnTo>
                    <a:pt x="1920" y="462"/>
                  </a:lnTo>
                  <a:lnTo>
                    <a:pt x="1908" y="456"/>
                  </a:lnTo>
                  <a:lnTo>
                    <a:pt x="1896" y="438"/>
                  </a:lnTo>
                  <a:lnTo>
                    <a:pt x="1884" y="426"/>
                  </a:lnTo>
                  <a:lnTo>
                    <a:pt x="1872" y="402"/>
                  </a:lnTo>
                  <a:lnTo>
                    <a:pt x="1866" y="396"/>
                  </a:lnTo>
                  <a:lnTo>
                    <a:pt x="1830" y="396"/>
                  </a:lnTo>
                  <a:lnTo>
                    <a:pt x="1806" y="348"/>
                  </a:lnTo>
                  <a:lnTo>
                    <a:pt x="1824" y="330"/>
                  </a:lnTo>
                  <a:lnTo>
                    <a:pt x="1824" y="306"/>
                  </a:lnTo>
                  <a:lnTo>
                    <a:pt x="1830" y="294"/>
                  </a:lnTo>
                  <a:lnTo>
                    <a:pt x="1836" y="288"/>
                  </a:lnTo>
                  <a:lnTo>
                    <a:pt x="1848" y="282"/>
                  </a:lnTo>
                  <a:lnTo>
                    <a:pt x="1854" y="276"/>
                  </a:lnTo>
                  <a:lnTo>
                    <a:pt x="1848" y="228"/>
                  </a:lnTo>
                  <a:lnTo>
                    <a:pt x="1866" y="210"/>
                  </a:lnTo>
                  <a:lnTo>
                    <a:pt x="1872" y="216"/>
                  </a:lnTo>
                  <a:lnTo>
                    <a:pt x="1884" y="216"/>
                  </a:lnTo>
                  <a:lnTo>
                    <a:pt x="1890" y="222"/>
                  </a:lnTo>
                  <a:lnTo>
                    <a:pt x="1896" y="222"/>
                  </a:lnTo>
                  <a:lnTo>
                    <a:pt x="1902" y="216"/>
                  </a:lnTo>
                  <a:lnTo>
                    <a:pt x="1908" y="204"/>
                  </a:lnTo>
                  <a:lnTo>
                    <a:pt x="1908" y="180"/>
                  </a:lnTo>
                  <a:lnTo>
                    <a:pt x="1944" y="144"/>
                  </a:lnTo>
                  <a:lnTo>
                    <a:pt x="1938" y="132"/>
                  </a:lnTo>
                  <a:lnTo>
                    <a:pt x="1914" y="108"/>
                  </a:lnTo>
                  <a:lnTo>
                    <a:pt x="1890" y="108"/>
                  </a:lnTo>
                  <a:lnTo>
                    <a:pt x="1872" y="114"/>
                  </a:lnTo>
                  <a:lnTo>
                    <a:pt x="1848" y="126"/>
                  </a:lnTo>
                  <a:lnTo>
                    <a:pt x="1842" y="138"/>
                  </a:lnTo>
                  <a:lnTo>
                    <a:pt x="1842" y="120"/>
                  </a:lnTo>
                  <a:lnTo>
                    <a:pt x="1812" y="126"/>
                  </a:lnTo>
                  <a:lnTo>
                    <a:pt x="1794" y="138"/>
                  </a:lnTo>
                  <a:lnTo>
                    <a:pt x="1788" y="120"/>
                  </a:lnTo>
                  <a:lnTo>
                    <a:pt x="1752" y="114"/>
                  </a:lnTo>
                  <a:lnTo>
                    <a:pt x="1746" y="108"/>
                  </a:lnTo>
                  <a:lnTo>
                    <a:pt x="1734" y="102"/>
                  </a:lnTo>
                  <a:lnTo>
                    <a:pt x="1728" y="96"/>
                  </a:lnTo>
                  <a:lnTo>
                    <a:pt x="1716" y="90"/>
                  </a:lnTo>
                  <a:lnTo>
                    <a:pt x="1674" y="90"/>
                  </a:lnTo>
                  <a:lnTo>
                    <a:pt x="1662" y="84"/>
                  </a:lnTo>
                  <a:lnTo>
                    <a:pt x="1650" y="84"/>
                  </a:lnTo>
                  <a:lnTo>
                    <a:pt x="1650" y="78"/>
                  </a:lnTo>
                  <a:lnTo>
                    <a:pt x="1644" y="72"/>
                  </a:lnTo>
                  <a:lnTo>
                    <a:pt x="1632" y="48"/>
                  </a:lnTo>
                  <a:lnTo>
                    <a:pt x="1626" y="42"/>
                  </a:lnTo>
                  <a:lnTo>
                    <a:pt x="1620" y="42"/>
                  </a:lnTo>
                  <a:lnTo>
                    <a:pt x="1620" y="54"/>
                  </a:lnTo>
                  <a:lnTo>
                    <a:pt x="1614" y="60"/>
                  </a:lnTo>
                  <a:lnTo>
                    <a:pt x="1602" y="54"/>
                  </a:lnTo>
                  <a:lnTo>
                    <a:pt x="1596" y="54"/>
                  </a:lnTo>
                  <a:lnTo>
                    <a:pt x="1584" y="48"/>
                  </a:lnTo>
                  <a:lnTo>
                    <a:pt x="1566" y="48"/>
                  </a:lnTo>
                  <a:lnTo>
                    <a:pt x="1566" y="60"/>
                  </a:lnTo>
                  <a:lnTo>
                    <a:pt x="1572" y="66"/>
                  </a:lnTo>
                  <a:lnTo>
                    <a:pt x="1554" y="66"/>
                  </a:lnTo>
                  <a:lnTo>
                    <a:pt x="1548" y="72"/>
                  </a:lnTo>
                  <a:lnTo>
                    <a:pt x="1548" y="78"/>
                  </a:lnTo>
                  <a:lnTo>
                    <a:pt x="1554" y="84"/>
                  </a:lnTo>
                  <a:lnTo>
                    <a:pt x="1566" y="84"/>
                  </a:lnTo>
                  <a:lnTo>
                    <a:pt x="1590" y="96"/>
                  </a:lnTo>
                  <a:lnTo>
                    <a:pt x="1596" y="96"/>
                  </a:lnTo>
                  <a:lnTo>
                    <a:pt x="1608" y="90"/>
                  </a:lnTo>
                  <a:lnTo>
                    <a:pt x="1614" y="84"/>
                  </a:lnTo>
                  <a:lnTo>
                    <a:pt x="1644" y="102"/>
                  </a:lnTo>
                  <a:lnTo>
                    <a:pt x="1638" y="102"/>
                  </a:lnTo>
                  <a:lnTo>
                    <a:pt x="1632" y="108"/>
                  </a:lnTo>
                  <a:lnTo>
                    <a:pt x="1596" y="126"/>
                  </a:lnTo>
                  <a:lnTo>
                    <a:pt x="1572" y="126"/>
                  </a:lnTo>
                  <a:lnTo>
                    <a:pt x="1554" y="132"/>
                  </a:lnTo>
                  <a:lnTo>
                    <a:pt x="1512" y="132"/>
                  </a:lnTo>
                  <a:lnTo>
                    <a:pt x="1500" y="138"/>
                  </a:lnTo>
                  <a:lnTo>
                    <a:pt x="1482" y="144"/>
                  </a:lnTo>
                  <a:lnTo>
                    <a:pt x="1470" y="156"/>
                  </a:lnTo>
                  <a:lnTo>
                    <a:pt x="1452" y="162"/>
                  </a:lnTo>
                  <a:lnTo>
                    <a:pt x="1440" y="168"/>
                  </a:lnTo>
                  <a:lnTo>
                    <a:pt x="1434" y="174"/>
                  </a:lnTo>
                  <a:lnTo>
                    <a:pt x="1428" y="174"/>
                  </a:lnTo>
                  <a:lnTo>
                    <a:pt x="1428" y="186"/>
                  </a:lnTo>
                  <a:lnTo>
                    <a:pt x="1422" y="204"/>
                  </a:lnTo>
                  <a:lnTo>
                    <a:pt x="1422" y="228"/>
                  </a:lnTo>
                  <a:lnTo>
                    <a:pt x="1428" y="234"/>
                  </a:lnTo>
                  <a:lnTo>
                    <a:pt x="1440" y="240"/>
                  </a:lnTo>
                  <a:lnTo>
                    <a:pt x="1446" y="246"/>
                  </a:lnTo>
                  <a:lnTo>
                    <a:pt x="1452" y="246"/>
                  </a:lnTo>
                  <a:lnTo>
                    <a:pt x="1398" y="246"/>
                  </a:lnTo>
                  <a:lnTo>
                    <a:pt x="1368" y="282"/>
                  </a:lnTo>
                  <a:lnTo>
                    <a:pt x="1368" y="312"/>
                  </a:lnTo>
                  <a:lnTo>
                    <a:pt x="1362" y="324"/>
                  </a:lnTo>
                  <a:lnTo>
                    <a:pt x="1362" y="330"/>
                  </a:lnTo>
                  <a:lnTo>
                    <a:pt x="1368" y="336"/>
                  </a:lnTo>
                  <a:lnTo>
                    <a:pt x="1380" y="336"/>
                  </a:lnTo>
                  <a:lnTo>
                    <a:pt x="1404" y="348"/>
                  </a:lnTo>
                  <a:lnTo>
                    <a:pt x="1410" y="354"/>
                  </a:lnTo>
                  <a:lnTo>
                    <a:pt x="1410" y="390"/>
                  </a:lnTo>
                  <a:lnTo>
                    <a:pt x="1386" y="366"/>
                  </a:lnTo>
                  <a:lnTo>
                    <a:pt x="1356" y="366"/>
                  </a:lnTo>
                  <a:lnTo>
                    <a:pt x="1344" y="390"/>
                  </a:lnTo>
                  <a:lnTo>
                    <a:pt x="1308" y="354"/>
                  </a:lnTo>
                  <a:lnTo>
                    <a:pt x="1302" y="384"/>
                  </a:lnTo>
                  <a:lnTo>
                    <a:pt x="1278" y="396"/>
                  </a:lnTo>
                  <a:lnTo>
                    <a:pt x="1284" y="420"/>
                  </a:lnTo>
                  <a:lnTo>
                    <a:pt x="1254" y="414"/>
                  </a:lnTo>
                  <a:lnTo>
                    <a:pt x="1284" y="354"/>
                  </a:lnTo>
                  <a:lnTo>
                    <a:pt x="1278" y="348"/>
                  </a:lnTo>
                  <a:lnTo>
                    <a:pt x="1272" y="336"/>
                  </a:lnTo>
                  <a:lnTo>
                    <a:pt x="1272" y="324"/>
                  </a:lnTo>
                  <a:lnTo>
                    <a:pt x="1266" y="318"/>
                  </a:lnTo>
                  <a:lnTo>
                    <a:pt x="1254" y="312"/>
                  </a:lnTo>
                  <a:lnTo>
                    <a:pt x="1236" y="312"/>
                  </a:lnTo>
                  <a:lnTo>
                    <a:pt x="1224" y="282"/>
                  </a:lnTo>
                  <a:lnTo>
                    <a:pt x="1224" y="276"/>
                  </a:lnTo>
                  <a:lnTo>
                    <a:pt x="1230" y="270"/>
                  </a:lnTo>
                  <a:lnTo>
                    <a:pt x="1230" y="258"/>
                  </a:lnTo>
                  <a:lnTo>
                    <a:pt x="1224" y="246"/>
                  </a:lnTo>
                  <a:lnTo>
                    <a:pt x="1218" y="240"/>
                  </a:lnTo>
                  <a:lnTo>
                    <a:pt x="1206" y="234"/>
                  </a:lnTo>
                  <a:lnTo>
                    <a:pt x="1194" y="240"/>
                  </a:lnTo>
                  <a:lnTo>
                    <a:pt x="1188" y="246"/>
                  </a:lnTo>
                  <a:lnTo>
                    <a:pt x="1176" y="252"/>
                  </a:lnTo>
                  <a:lnTo>
                    <a:pt x="1176" y="264"/>
                  </a:lnTo>
                  <a:lnTo>
                    <a:pt x="1182" y="270"/>
                  </a:lnTo>
                  <a:lnTo>
                    <a:pt x="1182" y="282"/>
                  </a:lnTo>
                  <a:lnTo>
                    <a:pt x="1146" y="276"/>
                  </a:lnTo>
                  <a:lnTo>
                    <a:pt x="1152" y="306"/>
                  </a:lnTo>
                  <a:lnTo>
                    <a:pt x="1134" y="300"/>
                  </a:lnTo>
                  <a:lnTo>
                    <a:pt x="1116" y="306"/>
                  </a:lnTo>
                  <a:lnTo>
                    <a:pt x="1122" y="312"/>
                  </a:lnTo>
                  <a:lnTo>
                    <a:pt x="1122" y="330"/>
                  </a:lnTo>
                  <a:lnTo>
                    <a:pt x="1116" y="342"/>
                  </a:lnTo>
                  <a:lnTo>
                    <a:pt x="1110" y="348"/>
                  </a:lnTo>
                  <a:lnTo>
                    <a:pt x="1098" y="354"/>
                  </a:lnTo>
                  <a:lnTo>
                    <a:pt x="1092" y="360"/>
                  </a:lnTo>
                  <a:lnTo>
                    <a:pt x="1104" y="324"/>
                  </a:lnTo>
                  <a:lnTo>
                    <a:pt x="1080" y="348"/>
                  </a:lnTo>
                  <a:lnTo>
                    <a:pt x="1062" y="348"/>
                  </a:lnTo>
                  <a:lnTo>
                    <a:pt x="1056" y="360"/>
                  </a:lnTo>
                  <a:lnTo>
                    <a:pt x="1050" y="366"/>
                  </a:lnTo>
                  <a:lnTo>
                    <a:pt x="1050" y="378"/>
                  </a:lnTo>
                  <a:lnTo>
                    <a:pt x="1056" y="390"/>
                  </a:lnTo>
                  <a:lnTo>
                    <a:pt x="1056" y="396"/>
                  </a:lnTo>
                  <a:lnTo>
                    <a:pt x="1062" y="408"/>
                  </a:lnTo>
                  <a:lnTo>
                    <a:pt x="1014" y="384"/>
                  </a:lnTo>
                  <a:lnTo>
                    <a:pt x="1008" y="420"/>
                  </a:lnTo>
                  <a:lnTo>
                    <a:pt x="996" y="426"/>
                  </a:lnTo>
                  <a:lnTo>
                    <a:pt x="1008" y="450"/>
                  </a:lnTo>
                  <a:lnTo>
                    <a:pt x="1032" y="450"/>
                  </a:lnTo>
                  <a:lnTo>
                    <a:pt x="1026" y="468"/>
                  </a:lnTo>
                  <a:lnTo>
                    <a:pt x="954" y="474"/>
                  </a:lnTo>
                  <a:lnTo>
                    <a:pt x="948" y="468"/>
                  </a:lnTo>
                  <a:lnTo>
                    <a:pt x="936" y="462"/>
                  </a:lnTo>
                  <a:lnTo>
                    <a:pt x="930" y="462"/>
                  </a:lnTo>
                  <a:lnTo>
                    <a:pt x="918" y="468"/>
                  </a:lnTo>
                  <a:lnTo>
                    <a:pt x="912" y="474"/>
                  </a:lnTo>
                  <a:lnTo>
                    <a:pt x="918" y="486"/>
                  </a:lnTo>
                  <a:lnTo>
                    <a:pt x="918" y="492"/>
                  </a:lnTo>
                  <a:lnTo>
                    <a:pt x="924" y="504"/>
                  </a:lnTo>
                  <a:lnTo>
                    <a:pt x="930" y="510"/>
                  </a:lnTo>
                  <a:lnTo>
                    <a:pt x="930" y="540"/>
                  </a:lnTo>
                  <a:lnTo>
                    <a:pt x="924" y="564"/>
                  </a:lnTo>
                  <a:lnTo>
                    <a:pt x="930" y="600"/>
                  </a:lnTo>
                  <a:lnTo>
                    <a:pt x="912" y="600"/>
                  </a:lnTo>
                  <a:lnTo>
                    <a:pt x="906" y="522"/>
                  </a:lnTo>
                  <a:lnTo>
                    <a:pt x="888" y="510"/>
                  </a:lnTo>
                  <a:lnTo>
                    <a:pt x="888" y="480"/>
                  </a:lnTo>
                  <a:lnTo>
                    <a:pt x="870" y="480"/>
                  </a:lnTo>
                  <a:lnTo>
                    <a:pt x="852" y="504"/>
                  </a:lnTo>
                  <a:lnTo>
                    <a:pt x="822" y="534"/>
                  </a:lnTo>
                  <a:lnTo>
                    <a:pt x="804" y="546"/>
                  </a:lnTo>
                  <a:lnTo>
                    <a:pt x="792" y="558"/>
                  </a:lnTo>
                  <a:lnTo>
                    <a:pt x="786" y="570"/>
                  </a:lnTo>
                  <a:lnTo>
                    <a:pt x="786" y="600"/>
                  </a:lnTo>
                  <a:lnTo>
                    <a:pt x="792" y="606"/>
                  </a:lnTo>
                  <a:lnTo>
                    <a:pt x="792" y="618"/>
                  </a:lnTo>
                  <a:lnTo>
                    <a:pt x="798" y="618"/>
                  </a:lnTo>
                  <a:lnTo>
                    <a:pt x="816" y="636"/>
                  </a:lnTo>
                  <a:lnTo>
                    <a:pt x="810" y="648"/>
                  </a:lnTo>
                  <a:lnTo>
                    <a:pt x="792" y="654"/>
                  </a:lnTo>
                  <a:lnTo>
                    <a:pt x="774" y="666"/>
                  </a:lnTo>
                  <a:lnTo>
                    <a:pt x="750" y="678"/>
                  </a:lnTo>
                  <a:lnTo>
                    <a:pt x="750" y="696"/>
                  </a:lnTo>
                  <a:lnTo>
                    <a:pt x="720" y="726"/>
                  </a:lnTo>
                  <a:lnTo>
                    <a:pt x="702" y="732"/>
                  </a:lnTo>
                  <a:lnTo>
                    <a:pt x="690" y="744"/>
                  </a:lnTo>
                  <a:lnTo>
                    <a:pt x="666" y="756"/>
                  </a:lnTo>
                  <a:lnTo>
                    <a:pt x="630" y="762"/>
                  </a:lnTo>
                  <a:lnTo>
                    <a:pt x="600" y="768"/>
                  </a:lnTo>
                  <a:lnTo>
                    <a:pt x="588" y="768"/>
                  </a:lnTo>
                  <a:lnTo>
                    <a:pt x="534" y="762"/>
                  </a:lnTo>
                  <a:lnTo>
                    <a:pt x="492" y="780"/>
                  </a:lnTo>
                  <a:lnTo>
                    <a:pt x="438" y="786"/>
                  </a:lnTo>
                  <a:lnTo>
                    <a:pt x="432" y="798"/>
                  </a:lnTo>
                  <a:lnTo>
                    <a:pt x="414" y="798"/>
                  </a:lnTo>
                  <a:lnTo>
                    <a:pt x="402" y="804"/>
                  </a:lnTo>
                  <a:lnTo>
                    <a:pt x="396" y="810"/>
                  </a:lnTo>
                  <a:lnTo>
                    <a:pt x="384" y="816"/>
                  </a:lnTo>
                  <a:lnTo>
                    <a:pt x="372" y="828"/>
                  </a:lnTo>
                  <a:lnTo>
                    <a:pt x="342" y="828"/>
                  </a:lnTo>
                  <a:lnTo>
                    <a:pt x="324" y="834"/>
                  </a:lnTo>
                  <a:lnTo>
                    <a:pt x="312" y="840"/>
                  </a:lnTo>
                  <a:lnTo>
                    <a:pt x="306" y="852"/>
                  </a:lnTo>
                  <a:lnTo>
                    <a:pt x="294" y="858"/>
                  </a:lnTo>
                  <a:lnTo>
                    <a:pt x="288" y="870"/>
                  </a:lnTo>
                  <a:lnTo>
                    <a:pt x="282" y="876"/>
                  </a:lnTo>
                  <a:lnTo>
                    <a:pt x="282" y="882"/>
                  </a:lnTo>
                  <a:lnTo>
                    <a:pt x="276" y="882"/>
                  </a:lnTo>
                  <a:lnTo>
                    <a:pt x="270" y="888"/>
                  </a:lnTo>
                  <a:lnTo>
                    <a:pt x="252" y="888"/>
                  </a:lnTo>
                  <a:lnTo>
                    <a:pt x="240" y="894"/>
                  </a:lnTo>
                  <a:lnTo>
                    <a:pt x="228" y="894"/>
                  </a:lnTo>
                  <a:lnTo>
                    <a:pt x="216" y="900"/>
                  </a:lnTo>
                  <a:lnTo>
                    <a:pt x="210" y="906"/>
                  </a:lnTo>
                  <a:lnTo>
                    <a:pt x="198" y="912"/>
                  </a:lnTo>
                  <a:lnTo>
                    <a:pt x="192" y="930"/>
                  </a:lnTo>
                  <a:lnTo>
                    <a:pt x="150" y="972"/>
                  </a:lnTo>
                  <a:lnTo>
                    <a:pt x="150" y="978"/>
                  </a:lnTo>
                  <a:lnTo>
                    <a:pt x="162" y="912"/>
                  </a:lnTo>
                  <a:lnTo>
                    <a:pt x="144" y="918"/>
                  </a:lnTo>
                  <a:lnTo>
                    <a:pt x="120" y="978"/>
                  </a:lnTo>
                  <a:lnTo>
                    <a:pt x="90" y="1038"/>
                  </a:lnTo>
                  <a:lnTo>
                    <a:pt x="90" y="1056"/>
                  </a:lnTo>
                  <a:lnTo>
                    <a:pt x="96" y="1062"/>
                  </a:lnTo>
                  <a:lnTo>
                    <a:pt x="108" y="1068"/>
                  </a:lnTo>
                  <a:lnTo>
                    <a:pt x="114" y="1068"/>
                  </a:lnTo>
                  <a:lnTo>
                    <a:pt x="108" y="1080"/>
                  </a:lnTo>
                  <a:lnTo>
                    <a:pt x="96" y="1086"/>
                  </a:lnTo>
                  <a:lnTo>
                    <a:pt x="90" y="1098"/>
                  </a:lnTo>
                  <a:lnTo>
                    <a:pt x="66" y="1122"/>
                  </a:lnTo>
                  <a:lnTo>
                    <a:pt x="66" y="1134"/>
                  </a:lnTo>
                  <a:lnTo>
                    <a:pt x="72" y="1152"/>
                  </a:lnTo>
                  <a:lnTo>
                    <a:pt x="72" y="1164"/>
                  </a:lnTo>
                  <a:lnTo>
                    <a:pt x="84" y="1188"/>
                  </a:lnTo>
                  <a:lnTo>
                    <a:pt x="84" y="1200"/>
                  </a:lnTo>
                  <a:lnTo>
                    <a:pt x="102" y="1236"/>
                  </a:lnTo>
                  <a:lnTo>
                    <a:pt x="108" y="1254"/>
                  </a:lnTo>
                  <a:lnTo>
                    <a:pt x="114" y="1266"/>
                  </a:lnTo>
                  <a:lnTo>
                    <a:pt x="114" y="1278"/>
                  </a:lnTo>
                  <a:lnTo>
                    <a:pt x="108" y="1278"/>
                  </a:lnTo>
                  <a:lnTo>
                    <a:pt x="96" y="1266"/>
                  </a:lnTo>
                  <a:lnTo>
                    <a:pt x="90" y="1254"/>
                  </a:lnTo>
                  <a:lnTo>
                    <a:pt x="72" y="1236"/>
                  </a:lnTo>
                  <a:lnTo>
                    <a:pt x="66" y="1224"/>
                  </a:lnTo>
                  <a:lnTo>
                    <a:pt x="48" y="1218"/>
                  </a:lnTo>
                  <a:lnTo>
                    <a:pt x="66" y="1266"/>
                  </a:lnTo>
                  <a:lnTo>
                    <a:pt x="30" y="1236"/>
                  </a:lnTo>
                  <a:lnTo>
                    <a:pt x="30" y="1290"/>
                  </a:lnTo>
                  <a:lnTo>
                    <a:pt x="60" y="1350"/>
                  </a:lnTo>
                  <a:lnTo>
                    <a:pt x="66" y="1356"/>
                  </a:lnTo>
                  <a:lnTo>
                    <a:pt x="66" y="1368"/>
                  </a:lnTo>
                  <a:lnTo>
                    <a:pt x="60" y="1374"/>
                  </a:lnTo>
                  <a:lnTo>
                    <a:pt x="54" y="1386"/>
                  </a:lnTo>
                  <a:lnTo>
                    <a:pt x="54" y="1398"/>
                  </a:lnTo>
                  <a:lnTo>
                    <a:pt x="48" y="1410"/>
                  </a:lnTo>
                  <a:lnTo>
                    <a:pt x="54" y="1416"/>
                  </a:lnTo>
                  <a:lnTo>
                    <a:pt x="60" y="1428"/>
                  </a:lnTo>
                  <a:lnTo>
                    <a:pt x="78" y="1446"/>
                  </a:lnTo>
                  <a:lnTo>
                    <a:pt x="84" y="1458"/>
                  </a:lnTo>
                  <a:lnTo>
                    <a:pt x="90" y="1464"/>
                  </a:lnTo>
                  <a:lnTo>
                    <a:pt x="96" y="1476"/>
                  </a:lnTo>
                  <a:lnTo>
                    <a:pt x="96" y="1506"/>
                  </a:lnTo>
                  <a:lnTo>
                    <a:pt x="90" y="1518"/>
                  </a:lnTo>
                  <a:lnTo>
                    <a:pt x="84" y="1524"/>
                  </a:lnTo>
                  <a:lnTo>
                    <a:pt x="90" y="1542"/>
                  </a:lnTo>
                  <a:lnTo>
                    <a:pt x="90" y="1554"/>
                  </a:lnTo>
                  <a:lnTo>
                    <a:pt x="96" y="1572"/>
                  </a:lnTo>
                  <a:lnTo>
                    <a:pt x="96" y="1590"/>
                  </a:lnTo>
                  <a:lnTo>
                    <a:pt x="102" y="1596"/>
                  </a:lnTo>
                  <a:lnTo>
                    <a:pt x="102" y="1602"/>
                  </a:lnTo>
                  <a:lnTo>
                    <a:pt x="96" y="1602"/>
                  </a:lnTo>
                  <a:lnTo>
                    <a:pt x="78" y="1620"/>
                  </a:lnTo>
                  <a:lnTo>
                    <a:pt x="84" y="1626"/>
                  </a:lnTo>
                  <a:lnTo>
                    <a:pt x="84" y="1638"/>
                  </a:lnTo>
                  <a:lnTo>
                    <a:pt x="90" y="1650"/>
                  </a:lnTo>
                  <a:lnTo>
                    <a:pt x="90" y="1662"/>
                  </a:lnTo>
                  <a:lnTo>
                    <a:pt x="96" y="1668"/>
                  </a:lnTo>
                  <a:lnTo>
                    <a:pt x="96" y="1674"/>
                  </a:lnTo>
                  <a:lnTo>
                    <a:pt x="102" y="1674"/>
                  </a:lnTo>
                  <a:lnTo>
                    <a:pt x="108" y="1680"/>
                  </a:lnTo>
                  <a:lnTo>
                    <a:pt x="126" y="1716"/>
                  </a:lnTo>
                  <a:lnTo>
                    <a:pt x="126" y="1728"/>
                  </a:lnTo>
                  <a:lnTo>
                    <a:pt x="108" y="1764"/>
                  </a:lnTo>
                  <a:lnTo>
                    <a:pt x="90" y="1782"/>
                  </a:lnTo>
                  <a:lnTo>
                    <a:pt x="90" y="1824"/>
                  </a:lnTo>
                  <a:lnTo>
                    <a:pt x="84" y="1842"/>
                  </a:lnTo>
                  <a:lnTo>
                    <a:pt x="60" y="1866"/>
                  </a:lnTo>
                  <a:lnTo>
                    <a:pt x="42" y="1866"/>
                  </a:lnTo>
                  <a:lnTo>
                    <a:pt x="30" y="1872"/>
                  </a:lnTo>
                  <a:lnTo>
                    <a:pt x="18" y="1866"/>
                  </a:lnTo>
                  <a:lnTo>
                    <a:pt x="6" y="1866"/>
                  </a:lnTo>
                  <a:lnTo>
                    <a:pt x="0" y="1920"/>
                  </a:lnTo>
                  <a:lnTo>
                    <a:pt x="12" y="1920"/>
                  </a:lnTo>
                  <a:lnTo>
                    <a:pt x="24" y="1926"/>
                  </a:lnTo>
                  <a:lnTo>
                    <a:pt x="42" y="1926"/>
                  </a:lnTo>
                  <a:lnTo>
                    <a:pt x="54" y="1932"/>
                  </a:lnTo>
                  <a:lnTo>
                    <a:pt x="72" y="1950"/>
                  </a:lnTo>
                  <a:lnTo>
                    <a:pt x="78" y="1962"/>
                  </a:lnTo>
                  <a:lnTo>
                    <a:pt x="108" y="1956"/>
                  </a:lnTo>
                  <a:lnTo>
                    <a:pt x="114" y="1968"/>
                  </a:lnTo>
                  <a:lnTo>
                    <a:pt x="138" y="1980"/>
                  </a:lnTo>
                  <a:lnTo>
                    <a:pt x="174" y="1980"/>
                  </a:lnTo>
                  <a:lnTo>
                    <a:pt x="210" y="1968"/>
                  </a:lnTo>
                  <a:lnTo>
                    <a:pt x="234" y="1968"/>
                  </a:lnTo>
                  <a:lnTo>
                    <a:pt x="234" y="1950"/>
                  </a:lnTo>
                  <a:lnTo>
                    <a:pt x="228" y="1944"/>
                  </a:lnTo>
                  <a:lnTo>
                    <a:pt x="264" y="1950"/>
                  </a:lnTo>
                  <a:lnTo>
                    <a:pt x="276" y="1932"/>
                  </a:lnTo>
                  <a:lnTo>
                    <a:pt x="318" y="1926"/>
                  </a:lnTo>
                  <a:lnTo>
                    <a:pt x="354" y="1890"/>
                  </a:lnTo>
                  <a:lnTo>
                    <a:pt x="366" y="1884"/>
                  </a:lnTo>
                  <a:lnTo>
                    <a:pt x="372" y="1884"/>
                  </a:lnTo>
                  <a:lnTo>
                    <a:pt x="420" y="1908"/>
                  </a:lnTo>
                  <a:lnTo>
                    <a:pt x="426" y="1902"/>
                  </a:lnTo>
                  <a:lnTo>
                    <a:pt x="474" y="1878"/>
                  </a:lnTo>
                  <a:lnTo>
                    <a:pt x="480" y="1872"/>
                  </a:lnTo>
                  <a:lnTo>
                    <a:pt x="486" y="1872"/>
                  </a:lnTo>
                  <a:lnTo>
                    <a:pt x="498" y="1878"/>
                  </a:lnTo>
                  <a:lnTo>
                    <a:pt x="504" y="1884"/>
                  </a:lnTo>
                  <a:lnTo>
                    <a:pt x="516" y="1884"/>
                  </a:lnTo>
                  <a:lnTo>
                    <a:pt x="528" y="1890"/>
                  </a:lnTo>
                  <a:lnTo>
                    <a:pt x="534" y="1890"/>
                  </a:lnTo>
                  <a:lnTo>
                    <a:pt x="552" y="1884"/>
                  </a:lnTo>
                  <a:lnTo>
                    <a:pt x="576" y="1872"/>
                  </a:lnTo>
                  <a:lnTo>
                    <a:pt x="582" y="1872"/>
                  </a:lnTo>
                  <a:lnTo>
                    <a:pt x="594" y="1878"/>
                  </a:lnTo>
                  <a:lnTo>
                    <a:pt x="606" y="1878"/>
                  </a:lnTo>
                  <a:lnTo>
                    <a:pt x="624" y="1884"/>
                  </a:lnTo>
                  <a:lnTo>
                    <a:pt x="636" y="1884"/>
                  </a:lnTo>
                  <a:lnTo>
                    <a:pt x="648" y="1878"/>
                  </a:lnTo>
                  <a:lnTo>
                    <a:pt x="654" y="1872"/>
                  </a:lnTo>
                  <a:lnTo>
                    <a:pt x="654" y="1848"/>
                  </a:lnTo>
                  <a:lnTo>
                    <a:pt x="666" y="1848"/>
                  </a:lnTo>
                  <a:lnTo>
                    <a:pt x="672" y="1842"/>
                  </a:lnTo>
                  <a:lnTo>
                    <a:pt x="678" y="1842"/>
                  </a:lnTo>
                  <a:lnTo>
                    <a:pt x="684" y="1836"/>
                  </a:lnTo>
                  <a:lnTo>
                    <a:pt x="690" y="1824"/>
                  </a:lnTo>
                  <a:lnTo>
                    <a:pt x="702" y="1788"/>
                  </a:lnTo>
                  <a:lnTo>
                    <a:pt x="714" y="1776"/>
                  </a:lnTo>
                  <a:lnTo>
                    <a:pt x="726" y="1770"/>
                  </a:lnTo>
                  <a:lnTo>
                    <a:pt x="744" y="1764"/>
                  </a:lnTo>
                  <a:lnTo>
                    <a:pt x="756" y="1764"/>
                  </a:lnTo>
                  <a:lnTo>
                    <a:pt x="774" y="1770"/>
                  </a:lnTo>
                  <a:lnTo>
                    <a:pt x="798" y="1770"/>
                  </a:lnTo>
                  <a:lnTo>
                    <a:pt x="822" y="1758"/>
                  </a:lnTo>
                  <a:lnTo>
                    <a:pt x="840" y="1752"/>
                  </a:lnTo>
                  <a:lnTo>
                    <a:pt x="858" y="1740"/>
                  </a:lnTo>
                  <a:lnTo>
                    <a:pt x="876" y="1734"/>
                  </a:lnTo>
                  <a:lnTo>
                    <a:pt x="912" y="1734"/>
                  </a:lnTo>
                  <a:lnTo>
                    <a:pt x="918" y="1740"/>
                  </a:lnTo>
                  <a:lnTo>
                    <a:pt x="930" y="1740"/>
                  </a:lnTo>
                  <a:lnTo>
                    <a:pt x="942" y="1746"/>
                  </a:lnTo>
                  <a:lnTo>
                    <a:pt x="972" y="1740"/>
                  </a:lnTo>
                  <a:lnTo>
                    <a:pt x="1044" y="1704"/>
                  </a:lnTo>
                  <a:lnTo>
                    <a:pt x="1074" y="1692"/>
                  </a:lnTo>
                  <a:lnTo>
                    <a:pt x="1098" y="1686"/>
                  </a:lnTo>
                  <a:lnTo>
                    <a:pt x="1140" y="1680"/>
                  </a:lnTo>
                  <a:lnTo>
                    <a:pt x="1176" y="1674"/>
                  </a:lnTo>
                  <a:lnTo>
                    <a:pt x="1224" y="1674"/>
                  </a:lnTo>
                  <a:lnTo>
                    <a:pt x="1236" y="1662"/>
                  </a:lnTo>
                  <a:lnTo>
                    <a:pt x="1254" y="1680"/>
                  </a:lnTo>
                  <a:lnTo>
                    <a:pt x="1266" y="1686"/>
                  </a:lnTo>
                  <a:lnTo>
                    <a:pt x="1278" y="1698"/>
                  </a:lnTo>
                  <a:lnTo>
                    <a:pt x="1302" y="1710"/>
                  </a:lnTo>
                  <a:lnTo>
                    <a:pt x="1320" y="1716"/>
                  </a:lnTo>
                  <a:lnTo>
                    <a:pt x="1332" y="1716"/>
                  </a:lnTo>
                  <a:lnTo>
                    <a:pt x="1338" y="1710"/>
                  </a:lnTo>
                  <a:lnTo>
                    <a:pt x="1338" y="1716"/>
                  </a:lnTo>
                  <a:lnTo>
                    <a:pt x="1344" y="1722"/>
                  </a:lnTo>
                  <a:lnTo>
                    <a:pt x="1350" y="1734"/>
                  </a:lnTo>
                  <a:lnTo>
                    <a:pt x="1356" y="1740"/>
                  </a:lnTo>
                  <a:lnTo>
                    <a:pt x="1374" y="1740"/>
                  </a:lnTo>
                  <a:lnTo>
                    <a:pt x="1380" y="1734"/>
                  </a:lnTo>
                  <a:lnTo>
                    <a:pt x="1380" y="1752"/>
                  </a:lnTo>
                  <a:lnTo>
                    <a:pt x="1392" y="1752"/>
                  </a:lnTo>
                  <a:lnTo>
                    <a:pt x="1398" y="1758"/>
                  </a:lnTo>
                  <a:lnTo>
                    <a:pt x="1398" y="1770"/>
                  </a:lnTo>
                  <a:lnTo>
                    <a:pt x="1386" y="1794"/>
                  </a:lnTo>
                  <a:lnTo>
                    <a:pt x="1380" y="1800"/>
                  </a:lnTo>
                  <a:lnTo>
                    <a:pt x="1374" y="1812"/>
                  </a:lnTo>
                  <a:lnTo>
                    <a:pt x="1392" y="1842"/>
                  </a:lnTo>
                  <a:lnTo>
                    <a:pt x="1410" y="1830"/>
                  </a:lnTo>
                  <a:lnTo>
                    <a:pt x="1428" y="1866"/>
                  </a:lnTo>
                  <a:lnTo>
                    <a:pt x="1428" y="1872"/>
                  </a:lnTo>
                  <a:lnTo>
                    <a:pt x="1434" y="1878"/>
                  </a:lnTo>
                  <a:lnTo>
                    <a:pt x="1434" y="1902"/>
                  </a:lnTo>
                  <a:lnTo>
                    <a:pt x="1440" y="1914"/>
                  </a:lnTo>
                  <a:lnTo>
                    <a:pt x="1440" y="1926"/>
                  </a:lnTo>
                  <a:lnTo>
                    <a:pt x="1422" y="1926"/>
                  </a:lnTo>
                  <a:lnTo>
                    <a:pt x="1410" y="1920"/>
                  </a:lnTo>
                  <a:lnTo>
                    <a:pt x="1404" y="1920"/>
                  </a:lnTo>
                  <a:lnTo>
                    <a:pt x="1410" y="1956"/>
                  </a:lnTo>
                  <a:lnTo>
                    <a:pt x="1446" y="1956"/>
                  </a:lnTo>
                  <a:lnTo>
                    <a:pt x="1452" y="1962"/>
                  </a:lnTo>
                  <a:lnTo>
                    <a:pt x="1452" y="1968"/>
                  </a:lnTo>
                  <a:lnTo>
                    <a:pt x="1470" y="1968"/>
                  </a:lnTo>
                  <a:lnTo>
                    <a:pt x="1470" y="1956"/>
                  </a:lnTo>
                  <a:lnTo>
                    <a:pt x="1464" y="1938"/>
                  </a:lnTo>
                  <a:lnTo>
                    <a:pt x="1464" y="1926"/>
                  </a:lnTo>
                  <a:lnTo>
                    <a:pt x="1470" y="1914"/>
                  </a:lnTo>
                  <a:lnTo>
                    <a:pt x="1476" y="1908"/>
                  </a:lnTo>
                  <a:lnTo>
                    <a:pt x="1500" y="1896"/>
                  </a:lnTo>
                  <a:lnTo>
                    <a:pt x="1512" y="1896"/>
                  </a:lnTo>
                  <a:lnTo>
                    <a:pt x="1518" y="1890"/>
                  </a:lnTo>
                  <a:lnTo>
                    <a:pt x="1530" y="1884"/>
                  </a:lnTo>
                  <a:lnTo>
                    <a:pt x="1542" y="1872"/>
                  </a:lnTo>
                  <a:lnTo>
                    <a:pt x="1548" y="1860"/>
                  </a:lnTo>
                  <a:lnTo>
                    <a:pt x="1566" y="1842"/>
                  </a:lnTo>
                  <a:lnTo>
                    <a:pt x="1566" y="1836"/>
                  </a:lnTo>
                  <a:lnTo>
                    <a:pt x="1590" y="1842"/>
                  </a:lnTo>
                  <a:lnTo>
                    <a:pt x="1608" y="1788"/>
                  </a:lnTo>
                  <a:lnTo>
                    <a:pt x="1638" y="1788"/>
                  </a:lnTo>
                  <a:lnTo>
                    <a:pt x="1650" y="1782"/>
                  </a:lnTo>
                  <a:lnTo>
                    <a:pt x="1662" y="1770"/>
                  </a:lnTo>
                  <a:lnTo>
                    <a:pt x="1668" y="1752"/>
                  </a:lnTo>
                  <a:lnTo>
                    <a:pt x="1668" y="1740"/>
                  </a:lnTo>
                  <a:lnTo>
                    <a:pt x="1668" y="1746"/>
                  </a:lnTo>
                  <a:lnTo>
                    <a:pt x="1674" y="1752"/>
                  </a:lnTo>
                  <a:lnTo>
                    <a:pt x="1674" y="1764"/>
                  </a:lnTo>
                  <a:lnTo>
                    <a:pt x="1680" y="1776"/>
                  </a:lnTo>
                  <a:lnTo>
                    <a:pt x="1680" y="1782"/>
                  </a:lnTo>
                  <a:lnTo>
                    <a:pt x="1668" y="1794"/>
                  </a:lnTo>
                  <a:lnTo>
                    <a:pt x="1662" y="1806"/>
                  </a:lnTo>
                  <a:lnTo>
                    <a:pt x="1650" y="1812"/>
                  </a:lnTo>
                  <a:lnTo>
                    <a:pt x="1644" y="1818"/>
                  </a:lnTo>
                  <a:lnTo>
                    <a:pt x="1620" y="1818"/>
                  </a:lnTo>
                  <a:lnTo>
                    <a:pt x="1614" y="1830"/>
                  </a:lnTo>
                  <a:lnTo>
                    <a:pt x="1632" y="1866"/>
                  </a:lnTo>
                  <a:lnTo>
                    <a:pt x="1620" y="1866"/>
                  </a:lnTo>
                  <a:lnTo>
                    <a:pt x="1614" y="1872"/>
                  </a:lnTo>
                  <a:lnTo>
                    <a:pt x="1602" y="1878"/>
                  </a:lnTo>
                  <a:lnTo>
                    <a:pt x="1566" y="1914"/>
                  </a:lnTo>
                  <a:lnTo>
                    <a:pt x="1566" y="1926"/>
                  </a:lnTo>
                  <a:lnTo>
                    <a:pt x="1560" y="1932"/>
                  </a:lnTo>
                  <a:lnTo>
                    <a:pt x="1554" y="1944"/>
                  </a:lnTo>
                  <a:lnTo>
                    <a:pt x="1542" y="1956"/>
                  </a:lnTo>
                  <a:lnTo>
                    <a:pt x="1518" y="1968"/>
                  </a:lnTo>
                  <a:lnTo>
                    <a:pt x="1512" y="1974"/>
                  </a:lnTo>
                  <a:lnTo>
                    <a:pt x="1512" y="1980"/>
                  </a:lnTo>
                  <a:lnTo>
                    <a:pt x="1518" y="1986"/>
                  </a:lnTo>
                  <a:lnTo>
                    <a:pt x="1548" y="1986"/>
                  </a:lnTo>
                  <a:lnTo>
                    <a:pt x="1560" y="1980"/>
                  </a:lnTo>
                  <a:lnTo>
                    <a:pt x="1572" y="1980"/>
                  </a:lnTo>
                  <a:lnTo>
                    <a:pt x="1584" y="1968"/>
                  </a:lnTo>
                  <a:lnTo>
                    <a:pt x="1602" y="1932"/>
                  </a:lnTo>
                  <a:lnTo>
                    <a:pt x="1608" y="1926"/>
                  </a:lnTo>
                  <a:lnTo>
                    <a:pt x="1614" y="1914"/>
                  </a:lnTo>
                  <a:lnTo>
                    <a:pt x="1626" y="1908"/>
                  </a:lnTo>
                  <a:lnTo>
                    <a:pt x="1632" y="1902"/>
                  </a:lnTo>
                  <a:lnTo>
                    <a:pt x="1632" y="1920"/>
                  </a:lnTo>
                  <a:lnTo>
                    <a:pt x="1638" y="1932"/>
                  </a:lnTo>
                  <a:lnTo>
                    <a:pt x="1638" y="1956"/>
                  </a:lnTo>
                  <a:lnTo>
                    <a:pt x="1626" y="1968"/>
                  </a:lnTo>
                  <a:lnTo>
                    <a:pt x="1614" y="1974"/>
                  </a:lnTo>
                  <a:lnTo>
                    <a:pt x="1602" y="1986"/>
                  </a:lnTo>
                  <a:lnTo>
                    <a:pt x="1602" y="2004"/>
                  </a:lnTo>
                  <a:lnTo>
                    <a:pt x="1608" y="2010"/>
                  </a:lnTo>
                  <a:lnTo>
                    <a:pt x="1614" y="2010"/>
                  </a:lnTo>
                  <a:lnTo>
                    <a:pt x="1632" y="2016"/>
                  </a:lnTo>
                  <a:lnTo>
                    <a:pt x="1662" y="2016"/>
                  </a:lnTo>
                  <a:lnTo>
                    <a:pt x="1668" y="2028"/>
                  </a:lnTo>
                  <a:lnTo>
                    <a:pt x="1644" y="2052"/>
                  </a:lnTo>
                  <a:lnTo>
                    <a:pt x="1644" y="2058"/>
                  </a:lnTo>
                  <a:lnTo>
                    <a:pt x="1650" y="2064"/>
                  </a:lnTo>
                  <a:lnTo>
                    <a:pt x="1668" y="2100"/>
                  </a:lnTo>
                  <a:lnTo>
                    <a:pt x="1674" y="2106"/>
                  </a:lnTo>
                  <a:lnTo>
                    <a:pt x="1674" y="2118"/>
                  </a:lnTo>
                  <a:lnTo>
                    <a:pt x="1626" y="2166"/>
                  </a:lnTo>
                  <a:lnTo>
                    <a:pt x="1626" y="2178"/>
                  </a:lnTo>
                  <a:lnTo>
                    <a:pt x="1638" y="2190"/>
                  </a:lnTo>
                  <a:lnTo>
                    <a:pt x="1644" y="2202"/>
                  </a:lnTo>
                  <a:lnTo>
                    <a:pt x="1668" y="2214"/>
                  </a:lnTo>
                  <a:lnTo>
                    <a:pt x="1680" y="2226"/>
                  </a:lnTo>
                  <a:lnTo>
                    <a:pt x="1692" y="2232"/>
                  </a:lnTo>
                  <a:lnTo>
                    <a:pt x="1716" y="2256"/>
                  </a:lnTo>
                  <a:lnTo>
                    <a:pt x="1728" y="2262"/>
                  </a:lnTo>
                  <a:lnTo>
                    <a:pt x="1800" y="2262"/>
                  </a:lnTo>
                  <a:lnTo>
                    <a:pt x="1824" y="2286"/>
                  </a:lnTo>
                  <a:lnTo>
                    <a:pt x="1842" y="2292"/>
                  </a:lnTo>
                  <a:lnTo>
                    <a:pt x="1872" y="2286"/>
                  </a:lnTo>
                  <a:lnTo>
                    <a:pt x="1902" y="2274"/>
                  </a:lnTo>
                  <a:lnTo>
                    <a:pt x="1932" y="2256"/>
                  </a:lnTo>
                  <a:lnTo>
                    <a:pt x="1944" y="2250"/>
                  </a:lnTo>
                  <a:lnTo>
                    <a:pt x="1944" y="2226"/>
                  </a:lnTo>
                  <a:lnTo>
                    <a:pt x="1956" y="2214"/>
                  </a:lnTo>
                  <a:lnTo>
                    <a:pt x="1962" y="2214"/>
                  </a:lnTo>
                  <a:lnTo>
                    <a:pt x="1974" y="2226"/>
                  </a:lnTo>
                  <a:lnTo>
                    <a:pt x="1974" y="2256"/>
                  </a:lnTo>
                  <a:lnTo>
                    <a:pt x="1992" y="2256"/>
                  </a:lnTo>
                  <a:lnTo>
                    <a:pt x="1980" y="2280"/>
                  </a:lnTo>
                  <a:lnTo>
                    <a:pt x="1998" y="2280"/>
                  </a:lnTo>
                  <a:lnTo>
                    <a:pt x="1998" y="2292"/>
                  </a:lnTo>
                  <a:lnTo>
                    <a:pt x="2004" y="2298"/>
                  </a:lnTo>
                  <a:lnTo>
                    <a:pt x="2010" y="2310"/>
                  </a:lnTo>
                  <a:lnTo>
                    <a:pt x="2016" y="2316"/>
                  </a:lnTo>
                  <a:lnTo>
                    <a:pt x="2028" y="2316"/>
                  </a:lnTo>
                  <a:lnTo>
                    <a:pt x="2040" y="2304"/>
                  </a:lnTo>
                  <a:lnTo>
                    <a:pt x="2046" y="2304"/>
                  </a:lnTo>
                  <a:lnTo>
                    <a:pt x="2052" y="2298"/>
                  </a:lnTo>
                  <a:lnTo>
                    <a:pt x="2070" y="2292"/>
                  </a:lnTo>
                  <a:lnTo>
                    <a:pt x="2082" y="2286"/>
                  </a:lnTo>
                  <a:lnTo>
                    <a:pt x="2088" y="2280"/>
                  </a:lnTo>
                  <a:lnTo>
                    <a:pt x="2100" y="2274"/>
                  </a:lnTo>
                  <a:lnTo>
                    <a:pt x="2124" y="2250"/>
                  </a:lnTo>
                  <a:lnTo>
                    <a:pt x="2136" y="2244"/>
                  </a:lnTo>
                  <a:lnTo>
                    <a:pt x="2148" y="2232"/>
                  </a:lnTo>
                  <a:lnTo>
                    <a:pt x="2160" y="2226"/>
                  </a:lnTo>
                  <a:lnTo>
                    <a:pt x="2154" y="2214"/>
                  </a:lnTo>
                  <a:lnTo>
                    <a:pt x="2190" y="2202"/>
                  </a:lnTo>
                  <a:lnTo>
                    <a:pt x="2202" y="2214"/>
                  </a:lnTo>
                  <a:lnTo>
                    <a:pt x="2220" y="2214"/>
                  </a:lnTo>
                  <a:lnTo>
                    <a:pt x="2256" y="2208"/>
                  </a:lnTo>
                  <a:lnTo>
                    <a:pt x="2298" y="2196"/>
                  </a:lnTo>
                  <a:lnTo>
                    <a:pt x="2316" y="2178"/>
                  </a:lnTo>
                  <a:lnTo>
                    <a:pt x="2328" y="2148"/>
                  </a:lnTo>
                  <a:lnTo>
                    <a:pt x="2334" y="2118"/>
                  </a:lnTo>
                  <a:lnTo>
                    <a:pt x="2340" y="2100"/>
                  </a:lnTo>
                  <a:lnTo>
                    <a:pt x="2346" y="2088"/>
                  </a:lnTo>
                  <a:lnTo>
                    <a:pt x="2376" y="2058"/>
                  </a:lnTo>
                  <a:lnTo>
                    <a:pt x="2382" y="2058"/>
                  </a:lnTo>
                  <a:lnTo>
                    <a:pt x="2382" y="2034"/>
                  </a:lnTo>
                  <a:lnTo>
                    <a:pt x="2388" y="2034"/>
                  </a:lnTo>
                  <a:lnTo>
                    <a:pt x="2394" y="2028"/>
                  </a:lnTo>
                  <a:lnTo>
                    <a:pt x="2406" y="2022"/>
                  </a:lnTo>
                  <a:lnTo>
                    <a:pt x="2418" y="2010"/>
                  </a:lnTo>
                  <a:lnTo>
                    <a:pt x="2424" y="1998"/>
                  </a:lnTo>
                  <a:lnTo>
                    <a:pt x="2442" y="1980"/>
                  </a:lnTo>
                  <a:lnTo>
                    <a:pt x="2442" y="1956"/>
                  </a:lnTo>
                  <a:lnTo>
                    <a:pt x="2448" y="1944"/>
                  </a:lnTo>
                  <a:lnTo>
                    <a:pt x="2454" y="1926"/>
                  </a:lnTo>
                  <a:lnTo>
                    <a:pt x="2460" y="1914"/>
                  </a:lnTo>
                  <a:lnTo>
                    <a:pt x="2490" y="1884"/>
                  </a:lnTo>
                  <a:lnTo>
                    <a:pt x="2502" y="1866"/>
                  </a:lnTo>
                  <a:lnTo>
                    <a:pt x="2526" y="1842"/>
                  </a:lnTo>
                  <a:lnTo>
                    <a:pt x="2538" y="1836"/>
                  </a:lnTo>
                  <a:lnTo>
                    <a:pt x="2550" y="1824"/>
                  </a:lnTo>
                  <a:lnTo>
                    <a:pt x="2556" y="1812"/>
                  </a:lnTo>
                  <a:lnTo>
                    <a:pt x="2556" y="1800"/>
                  </a:lnTo>
                  <a:lnTo>
                    <a:pt x="2562" y="1788"/>
                  </a:lnTo>
                  <a:lnTo>
                    <a:pt x="2562" y="1782"/>
                  </a:lnTo>
                  <a:lnTo>
                    <a:pt x="2586" y="1782"/>
                  </a:lnTo>
                  <a:lnTo>
                    <a:pt x="2610" y="1770"/>
                  </a:lnTo>
                  <a:lnTo>
                    <a:pt x="2622" y="1752"/>
                  </a:lnTo>
                  <a:lnTo>
                    <a:pt x="2646" y="1728"/>
                  </a:lnTo>
                  <a:lnTo>
                    <a:pt x="2670" y="1698"/>
                  </a:lnTo>
                  <a:lnTo>
                    <a:pt x="2688" y="1674"/>
                  </a:lnTo>
                  <a:lnTo>
                    <a:pt x="2700" y="1662"/>
                  </a:lnTo>
                  <a:lnTo>
                    <a:pt x="2700" y="1656"/>
                  </a:lnTo>
                  <a:lnTo>
                    <a:pt x="2706" y="1638"/>
                  </a:lnTo>
                  <a:lnTo>
                    <a:pt x="2706" y="1614"/>
                  </a:lnTo>
                  <a:lnTo>
                    <a:pt x="2712" y="1596"/>
                  </a:lnTo>
                  <a:lnTo>
                    <a:pt x="2718" y="1590"/>
                  </a:lnTo>
                  <a:lnTo>
                    <a:pt x="2730" y="1572"/>
                  </a:lnTo>
                  <a:lnTo>
                    <a:pt x="2754" y="1542"/>
                  </a:lnTo>
                  <a:lnTo>
                    <a:pt x="2772" y="1494"/>
                  </a:lnTo>
                  <a:lnTo>
                    <a:pt x="2796" y="1458"/>
                  </a:lnTo>
                  <a:lnTo>
                    <a:pt x="2808" y="1428"/>
                  </a:lnTo>
                  <a:lnTo>
                    <a:pt x="2814" y="1416"/>
                  </a:lnTo>
                  <a:lnTo>
                    <a:pt x="2814" y="1386"/>
                  </a:lnTo>
                  <a:lnTo>
                    <a:pt x="2802" y="1362"/>
                  </a:lnTo>
                  <a:lnTo>
                    <a:pt x="2820" y="1308"/>
                  </a:lnTo>
                  <a:lnTo>
                    <a:pt x="2832" y="1290"/>
                  </a:lnTo>
                  <a:lnTo>
                    <a:pt x="2838" y="1266"/>
                  </a:lnTo>
                  <a:lnTo>
                    <a:pt x="2838" y="1224"/>
                  </a:lnTo>
                  <a:lnTo>
                    <a:pt x="2832" y="1194"/>
                  </a:lnTo>
                  <a:lnTo>
                    <a:pt x="2832" y="1176"/>
                  </a:lnTo>
                  <a:lnTo>
                    <a:pt x="2802" y="1164"/>
                  </a:lnTo>
                  <a:close/>
                  <a:moveTo>
                    <a:pt x="2016" y="2436"/>
                  </a:moveTo>
                  <a:lnTo>
                    <a:pt x="2022" y="2442"/>
                  </a:lnTo>
                  <a:lnTo>
                    <a:pt x="2028" y="2442"/>
                  </a:lnTo>
                  <a:lnTo>
                    <a:pt x="2040" y="2436"/>
                  </a:lnTo>
                  <a:lnTo>
                    <a:pt x="2046" y="2430"/>
                  </a:lnTo>
                  <a:lnTo>
                    <a:pt x="2034" y="2418"/>
                  </a:lnTo>
                  <a:lnTo>
                    <a:pt x="2016" y="2436"/>
                  </a:lnTo>
                  <a:close/>
                  <a:moveTo>
                    <a:pt x="1992" y="2454"/>
                  </a:moveTo>
                  <a:lnTo>
                    <a:pt x="1974" y="2454"/>
                  </a:lnTo>
                  <a:lnTo>
                    <a:pt x="1962" y="2466"/>
                  </a:lnTo>
                  <a:lnTo>
                    <a:pt x="1962" y="2472"/>
                  </a:lnTo>
                  <a:lnTo>
                    <a:pt x="1962" y="2460"/>
                  </a:lnTo>
                  <a:lnTo>
                    <a:pt x="1938" y="2460"/>
                  </a:lnTo>
                  <a:lnTo>
                    <a:pt x="1926" y="2466"/>
                  </a:lnTo>
                  <a:lnTo>
                    <a:pt x="1914" y="2466"/>
                  </a:lnTo>
                  <a:lnTo>
                    <a:pt x="1908" y="2478"/>
                  </a:lnTo>
                  <a:lnTo>
                    <a:pt x="1890" y="2460"/>
                  </a:lnTo>
                  <a:lnTo>
                    <a:pt x="1854" y="2460"/>
                  </a:lnTo>
                  <a:lnTo>
                    <a:pt x="1830" y="2430"/>
                  </a:lnTo>
                  <a:lnTo>
                    <a:pt x="1824" y="2436"/>
                  </a:lnTo>
                  <a:lnTo>
                    <a:pt x="1818" y="2436"/>
                  </a:lnTo>
                  <a:lnTo>
                    <a:pt x="1812" y="2442"/>
                  </a:lnTo>
                  <a:lnTo>
                    <a:pt x="1806" y="2442"/>
                  </a:lnTo>
                  <a:lnTo>
                    <a:pt x="1776" y="2412"/>
                  </a:lnTo>
                  <a:lnTo>
                    <a:pt x="1776" y="2424"/>
                  </a:lnTo>
                  <a:lnTo>
                    <a:pt x="1782" y="2448"/>
                  </a:lnTo>
                  <a:lnTo>
                    <a:pt x="1782" y="2472"/>
                  </a:lnTo>
                  <a:lnTo>
                    <a:pt x="1776" y="2478"/>
                  </a:lnTo>
                  <a:lnTo>
                    <a:pt x="1776" y="2484"/>
                  </a:lnTo>
                  <a:lnTo>
                    <a:pt x="1770" y="2490"/>
                  </a:lnTo>
                  <a:lnTo>
                    <a:pt x="1770" y="2502"/>
                  </a:lnTo>
                  <a:lnTo>
                    <a:pt x="1776" y="2514"/>
                  </a:lnTo>
                  <a:lnTo>
                    <a:pt x="1776" y="2532"/>
                  </a:lnTo>
                  <a:lnTo>
                    <a:pt x="1764" y="2538"/>
                  </a:lnTo>
                  <a:lnTo>
                    <a:pt x="1758" y="2544"/>
                  </a:lnTo>
                  <a:lnTo>
                    <a:pt x="1752" y="2544"/>
                  </a:lnTo>
                  <a:lnTo>
                    <a:pt x="1740" y="2532"/>
                  </a:lnTo>
                  <a:lnTo>
                    <a:pt x="1740" y="2538"/>
                  </a:lnTo>
                  <a:lnTo>
                    <a:pt x="1734" y="2544"/>
                  </a:lnTo>
                  <a:lnTo>
                    <a:pt x="1734" y="2556"/>
                  </a:lnTo>
                  <a:lnTo>
                    <a:pt x="1728" y="2574"/>
                  </a:lnTo>
                  <a:lnTo>
                    <a:pt x="1728" y="2586"/>
                  </a:lnTo>
                  <a:lnTo>
                    <a:pt x="1740" y="2610"/>
                  </a:lnTo>
                  <a:lnTo>
                    <a:pt x="1740" y="2616"/>
                  </a:lnTo>
                  <a:lnTo>
                    <a:pt x="1746" y="2628"/>
                  </a:lnTo>
                  <a:lnTo>
                    <a:pt x="1770" y="2628"/>
                  </a:lnTo>
                  <a:lnTo>
                    <a:pt x="1752" y="2640"/>
                  </a:lnTo>
                  <a:lnTo>
                    <a:pt x="1758" y="2664"/>
                  </a:lnTo>
                  <a:lnTo>
                    <a:pt x="1770" y="2658"/>
                  </a:lnTo>
                  <a:lnTo>
                    <a:pt x="1776" y="2658"/>
                  </a:lnTo>
                  <a:lnTo>
                    <a:pt x="1782" y="2652"/>
                  </a:lnTo>
                  <a:lnTo>
                    <a:pt x="1794" y="2652"/>
                  </a:lnTo>
                  <a:lnTo>
                    <a:pt x="1800" y="2658"/>
                  </a:lnTo>
                  <a:lnTo>
                    <a:pt x="1818" y="2658"/>
                  </a:lnTo>
                  <a:lnTo>
                    <a:pt x="1830" y="2652"/>
                  </a:lnTo>
                  <a:lnTo>
                    <a:pt x="1836" y="2646"/>
                  </a:lnTo>
                  <a:lnTo>
                    <a:pt x="1842" y="2634"/>
                  </a:lnTo>
                  <a:lnTo>
                    <a:pt x="1854" y="2634"/>
                  </a:lnTo>
                  <a:lnTo>
                    <a:pt x="1860" y="2640"/>
                  </a:lnTo>
                  <a:lnTo>
                    <a:pt x="1860" y="2646"/>
                  </a:lnTo>
                  <a:lnTo>
                    <a:pt x="1848" y="2658"/>
                  </a:lnTo>
                  <a:lnTo>
                    <a:pt x="1866" y="2664"/>
                  </a:lnTo>
                  <a:lnTo>
                    <a:pt x="1884" y="2646"/>
                  </a:lnTo>
                  <a:lnTo>
                    <a:pt x="1890" y="2634"/>
                  </a:lnTo>
                  <a:lnTo>
                    <a:pt x="1902" y="2628"/>
                  </a:lnTo>
                  <a:lnTo>
                    <a:pt x="1908" y="2616"/>
                  </a:lnTo>
                  <a:lnTo>
                    <a:pt x="1920" y="2604"/>
                  </a:lnTo>
                  <a:lnTo>
                    <a:pt x="1914" y="2604"/>
                  </a:lnTo>
                  <a:lnTo>
                    <a:pt x="1902" y="2592"/>
                  </a:lnTo>
                  <a:lnTo>
                    <a:pt x="1920" y="2562"/>
                  </a:lnTo>
                  <a:lnTo>
                    <a:pt x="1950" y="2562"/>
                  </a:lnTo>
                  <a:lnTo>
                    <a:pt x="1962" y="2538"/>
                  </a:lnTo>
                  <a:lnTo>
                    <a:pt x="1962" y="2514"/>
                  </a:lnTo>
                  <a:lnTo>
                    <a:pt x="1968" y="2502"/>
                  </a:lnTo>
                  <a:lnTo>
                    <a:pt x="1980" y="2496"/>
                  </a:lnTo>
                  <a:lnTo>
                    <a:pt x="1986" y="2484"/>
                  </a:lnTo>
                  <a:lnTo>
                    <a:pt x="1992" y="2478"/>
                  </a:lnTo>
                  <a:lnTo>
                    <a:pt x="1998" y="2466"/>
                  </a:lnTo>
                  <a:lnTo>
                    <a:pt x="1998" y="2460"/>
                  </a:lnTo>
                  <a:lnTo>
                    <a:pt x="1992" y="2454"/>
                  </a:lnTo>
                  <a:close/>
                  <a:moveTo>
                    <a:pt x="1902" y="246"/>
                  </a:moveTo>
                  <a:lnTo>
                    <a:pt x="1890" y="258"/>
                  </a:lnTo>
                  <a:lnTo>
                    <a:pt x="1890" y="270"/>
                  </a:lnTo>
                  <a:lnTo>
                    <a:pt x="1884" y="282"/>
                  </a:lnTo>
                  <a:lnTo>
                    <a:pt x="1884" y="294"/>
                  </a:lnTo>
                  <a:lnTo>
                    <a:pt x="1896" y="300"/>
                  </a:lnTo>
                  <a:lnTo>
                    <a:pt x="1920" y="300"/>
                  </a:lnTo>
                  <a:lnTo>
                    <a:pt x="1926" y="294"/>
                  </a:lnTo>
                  <a:lnTo>
                    <a:pt x="1932" y="294"/>
                  </a:lnTo>
                  <a:lnTo>
                    <a:pt x="1926" y="282"/>
                  </a:lnTo>
                  <a:lnTo>
                    <a:pt x="1932" y="252"/>
                  </a:lnTo>
                  <a:lnTo>
                    <a:pt x="1920" y="252"/>
                  </a:lnTo>
                  <a:lnTo>
                    <a:pt x="1908" y="246"/>
                  </a:lnTo>
                  <a:lnTo>
                    <a:pt x="1902" y="246"/>
                  </a:lnTo>
                  <a:close/>
                  <a:moveTo>
                    <a:pt x="1770" y="2334"/>
                  </a:moveTo>
                  <a:lnTo>
                    <a:pt x="1758" y="2376"/>
                  </a:lnTo>
                  <a:lnTo>
                    <a:pt x="1812" y="2328"/>
                  </a:lnTo>
                  <a:lnTo>
                    <a:pt x="1770" y="2334"/>
                  </a:lnTo>
                  <a:close/>
                  <a:moveTo>
                    <a:pt x="2034" y="2400"/>
                  </a:moveTo>
                  <a:lnTo>
                    <a:pt x="2016" y="2358"/>
                  </a:lnTo>
                  <a:lnTo>
                    <a:pt x="1998" y="2376"/>
                  </a:lnTo>
                  <a:lnTo>
                    <a:pt x="1998" y="2394"/>
                  </a:lnTo>
                  <a:lnTo>
                    <a:pt x="2010" y="2406"/>
                  </a:lnTo>
                  <a:lnTo>
                    <a:pt x="2028" y="2406"/>
                  </a:lnTo>
                  <a:lnTo>
                    <a:pt x="2034" y="2400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31" name="South Africa" descr="© INSCALE GmbH, 05.05.2010&#10;http://www.presentationload.com/">
              <a:extLst>
                <a:ext uri="{FF2B5EF4-FFF2-40B4-BE49-F238E27FC236}">
                  <a16:creationId xmlns:a16="http://schemas.microsoft.com/office/drawing/2014/main" id="{FBB02768-8417-482E-8630-93B574BD5ECC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6059070" y="5322716"/>
              <a:ext cx="503259" cy="458911"/>
            </a:xfrm>
            <a:custGeom>
              <a:avLst/>
              <a:gdLst>
                <a:gd name="T0" fmla="*/ 2147483647 w 1134"/>
                <a:gd name="T1" fmla="*/ 2147483647 h 1020"/>
                <a:gd name="T2" fmla="*/ 2147483647 w 1134"/>
                <a:gd name="T3" fmla="*/ 2147483647 h 1020"/>
                <a:gd name="T4" fmla="*/ 2147483647 w 1134"/>
                <a:gd name="T5" fmla="*/ 2147483647 h 1020"/>
                <a:gd name="T6" fmla="*/ 2147483647 w 1134"/>
                <a:gd name="T7" fmla="*/ 2147483647 h 1020"/>
                <a:gd name="T8" fmla="*/ 2147483647 w 1134"/>
                <a:gd name="T9" fmla="*/ 2147483647 h 1020"/>
                <a:gd name="T10" fmla="*/ 2147483647 w 1134"/>
                <a:gd name="T11" fmla="*/ 2147483647 h 1020"/>
                <a:gd name="T12" fmla="*/ 2147483647 w 1134"/>
                <a:gd name="T13" fmla="*/ 2147483647 h 1020"/>
                <a:gd name="T14" fmla="*/ 2147483647 w 1134"/>
                <a:gd name="T15" fmla="*/ 2147483647 h 1020"/>
                <a:gd name="T16" fmla="*/ 2147483647 w 1134"/>
                <a:gd name="T17" fmla="*/ 2147483647 h 1020"/>
                <a:gd name="T18" fmla="*/ 2147483647 w 1134"/>
                <a:gd name="T19" fmla="*/ 2147483647 h 1020"/>
                <a:gd name="T20" fmla="*/ 2147483647 w 1134"/>
                <a:gd name="T21" fmla="*/ 2147483647 h 1020"/>
                <a:gd name="T22" fmla="*/ 2147483647 w 1134"/>
                <a:gd name="T23" fmla="*/ 2147483647 h 1020"/>
                <a:gd name="T24" fmla="*/ 2147483647 w 1134"/>
                <a:gd name="T25" fmla="*/ 2147483647 h 1020"/>
                <a:gd name="T26" fmla="*/ 2147483647 w 1134"/>
                <a:gd name="T27" fmla="*/ 2147483647 h 1020"/>
                <a:gd name="T28" fmla="*/ 2147483647 w 1134"/>
                <a:gd name="T29" fmla="*/ 2147483647 h 1020"/>
                <a:gd name="T30" fmla="*/ 2147483647 w 1134"/>
                <a:gd name="T31" fmla="*/ 2147483647 h 1020"/>
                <a:gd name="T32" fmla="*/ 2147483647 w 1134"/>
                <a:gd name="T33" fmla="*/ 2147483647 h 1020"/>
                <a:gd name="T34" fmla="*/ 2147483647 w 1134"/>
                <a:gd name="T35" fmla="*/ 2147483647 h 1020"/>
                <a:gd name="T36" fmla="*/ 2147483647 w 1134"/>
                <a:gd name="T37" fmla="*/ 2147483647 h 1020"/>
                <a:gd name="T38" fmla="*/ 2147483647 w 1134"/>
                <a:gd name="T39" fmla="*/ 2147483647 h 1020"/>
                <a:gd name="T40" fmla="*/ 2147483647 w 1134"/>
                <a:gd name="T41" fmla="*/ 2147483647 h 1020"/>
                <a:gd name="T42" fmla="*/ 2147483647 w 1134"/>
                <a:gd name="T43" fmla="*/ 2147483647 h 1020"/>
                <a:gd name="T44" fmla="*/ 2147483647 w 1134"/>
                <a:gd name="T45" fmla="*/ 2147483647 h 1020"/>
                <a:gd name="T46" fmla="*/ 2147483647 w 1134"/>
                <a:gd name="T47" fmla="*/ 2147483647 h 1020"/>
                <a:gd name="T48" fmla="*/ 2147483647 w 1134"/>
                <a:gd name="T49" fmla="*/ 2147483647 h 1020"/>
                <a:gd name="T50" fmla="*/ 2147483647 w 1134"/>
                <a:gd name="T51" fmla="*/ 2147483647 h 1020"/>
                <a:gd name="T52" fmla="*/ 2147483647 w 1134"/>
                <a:gd name="T53" fmla="*/ 2147483647 h 1020"/>
                <a:gd name="T54" fmla="*/ 2147483647 w 1134"/>
                <a:gd name="T55" fmla="*/ 2147483647 h 1020"/>
                <a:gd name="T56" fmla="*/ 2147483647 w 1134"/>
                <a:gd name="T57" fmla="*/ 2147483647 h 1020"/>
                <a:gd name="T58" fmla="*/ 2147483647 w 1134"/>
                <a:gd name="T59" fmla="*/ 2147483647 h 1020"/>
                <a:gd name="T60" fmla="*/ 2147483647 w 1134"/>
                <a:gd name="T61" fmla="*/ 2147483647 h 1020"/>
                <a:gd name="T62" fmla="*/ 0 w 1134"/>
                <a:gd name="T63" fmla="*/ 2147483647 h 1020"/>
                <a:gd name="T64" fmla="*/ 2147483647 w 1134"/>
                <a:gd name="T65" fmla="*/ 2147483647 h 1020"/>
                <a:gd name="T66" fmla="*/ 2147483647 w 1134"/>
                <a:gd name="T67" fmla="*/ 2147483647 h 1020"/>
                <a:gd name="T68" fmla="*/ 2147483647 w 1134"/>
                <a:gd name="T69" fmla="*/ 2147483647 h 1020"/>
                <a:gd name="T70" fmla="*/ 2147483647 w 1134"/>
                <a:gd name="T71" fmla="*/ 2147483647 h 1020"/>
                <a:gd name="T72" fmla="*/ 2147483647 w 1134"/>
                <a:gd name="T73" fmla="*/ 2147483647 h 1020"/>
                <a:gd name="T74" fmla="*/ 2147483647 w 1134"/>
                <a:gd name="T75" fmla="*/ 2147483647 h 1020"/>
                <a:gd name="T76" fmla="*/ 2147483647 w 1134"/>
                <a:gd name="T77" fmla="*/ 2147483647 h 1020"/>
                <a:gd name="T78" fmla="*/ 2147483647 w 1134"/>
                <a:gd name="T79" fmla="*/ 2147483647 h 1020"/>
                <a:gd name="T80" fmla="*/ 2147483647 w 1134"/>
                <a:gd name="T81" fmla="*/ 2147483647 h 1020"/>
                <a:gd name="T82" fmla="*/ 2147483647 w 1134"/>
                <a:gd name="T83" fmla="*/ 2147483647 h 1020"/>
                <a:gd name="T84" fmla="*/ 2147483647 w 1134"/>
                <a:gd name="T85" fmla="*/ 2147483647 h 1020"/>
                <a:gd name="T86" fmla="*/ 2147483647 w 1134"/>
                <a:gd name="T87" fmla="*/ 2147483647 h 1020"/>
                <a:gd name="T88" fmla="*/ 2147483647 w 1134"/>
                <a:gd name="T89" fmla="*/ 2147483647 h 1020"/>
                <a:gd name="T90" fmla="*/ 2147483647 w 1134"/>
                <a:gd name="T91" fmla="*/ 2147483647 h 1020"/>
                <a:gd name="T92" fmla="*/ 2147483647 w 1134"/>
                <a:gd name="T93" fmla="*/ 2147483647 h 1020"/>
                <a:gd name="T94" fmla="*/ 2147483647 w 1134"/>
                <a:gd name="T95" fmla="*/ 2147483647 h 1020"/>
                <a:gd name="T96" fmla="*/ 2147483647 w 1134"/>
                <a:gd name="T97" fmla="*/ 2147483647 h 1020"/>
                <a:gd name="T98" fmla="*/ 2147483647 w 1134"/>
                <a:gd name="T99" fmla="*/ 2147483647 h 1020"/>
                <a:gd name="T100" fmla="*/ 2147483647 w 1134"/>
                <a:gd name="T101" fmla="*/ 2147483647 h 1020"/>
                <a:gd name="T102" fmla="*/ 2147483647 w 1134"/>
                <a:gd name="T103" fmla="*/ 2147483647 h 1020"/>
                <a:gd name="T104" fmla="*/ 2147483647 w 1134"/>
                <a:gd name="T105" fmla="*/ 2147483647 h 1020"/>
                <a:gd name="T106" fmla="*/ 2147483647 w 1134"/>
                <a:gd name="T107" fmla="*/ 2147483647 h 1020"/>
                <a:gd name="T108" fmla="*/ 2147483647 w 1134"/>
                <a:gd name="T109" fmla="*/ 2147483647 h 1020"/>
                <a:gd name="T110" fmla="*/ 2147483647 w 1134"/>
                <a:gd name="T111" fmla="*/ 2147483647 h 1020"/>
                <a:gd name="T112" fmla="*/ 2147483647 w 1134"/>
                <a:gd name="T113" fmla="*/ 2147483647 h 1020"/>
                <a:gd name="T114" fmla="*/ 2147483647 w 1134"/>
                <a:gd name="T115" fmla="*/ 2147483647 h 1020"/>
                <a:gd name="T116" fmla="*/ 2147483647 w 1134"/>
                <a:gd name="T117" fmla="*/ 2147483647 h 1020"/>
                <a:gd name="T118" fmla="*/ 2147483647 w 1134"/>
                <a:gd name="T119" fmla="*/ 2147483647 h 1020"/>
                <a:gd name="T120" fmla="*/ 2147483647 w 1134"/>
                <a:gd name="T121" fmla="*/ 2147483647 h 1020"/>
                <a:gd name="T122" fmla="*/ 2147483647 w 1134"/>
                <a:gd name="T123" fmla="*/ 2147483647 h 1020"/>
                <a:gd name="T124" fmla="*/ 2147483647 w 1134"/>
                <a:gd name="T125" fmla="*/ 2147483647 h 102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134"/>
                <a:gd name="T190" fmla="*/ 0 h 1020"/>
                <a:gd name="T191" fmla="*/ 1134 w 1134"/>
                <a:gd name="T192" fmla="*/ 1020 h 1020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134" h="1020">
                  <a:moveTo>
                    <a:pt x="1116" y="372"/>
                  </a:moveTo>
                  <a:lnTo>
                    <a:pt x="1098" y="372"/>
                  </a:lnTo>
                  <a:lnTo>
                    <a:pt x="1092" y="378"/>
                  </a:lnTo>
                  <a:lnTo>
                    <a:pt x="1086" y="378"/>
                  </a:lnTo>
                  <a:lnTo>
                    <a:pt x="1074" y="420"/>
                  </a:lnTo>
                  <a:lnTo>
                    <a:pt x="1062" y="420"/>
                  </a:lnTo>
                  <a:lnTo>
                    <a:pt x="1050" y="414"/>
                  </a:lnTo>
                  <a:lnTo>
                    <a:pt x="1032" y="414"/>
                  </a:lnTo>
                  <a:lnTo>
                    <a:pt x="1020" y="402"/>
                  </a:lnTo>
                  <a:lnTo>
                    <a:pt x="1008" y="396"/>
                  </a:lnTo>
                  <a:lnTo>
                    <a:pt x="996" y="372"/>
                  </a:lnTo>
                  <a:lnTo>
                    <a:pt x="996" y="348"/>
                  </a:lnTo>
                  <a:lnTo>
                    <a:pt x="1002" y="336"/>
                  </a:lnTo>
                  <a:lnTo>
                    <a:pt x="1014" y="324"/>
                  </a:lnTo>
                  <a:lnTo>
                    <a:pt x="1014" y="312"/>
                  </a:lnTo>
                  <a:lnTo>
                    <a:pt x="1020" y="300"/>
                  </a:lnTo>
                  <a:lnTo>
                    <a:pt x="1032" y="288"/>
                  </a:lnTo>
                  <a:lnTo>
                    <a:pt x="1038" y="288"/>
                  </a:lnTo>
                  <a:lnTo>
                    <a:pt x="1050" y="294"/>
                  </a:lnTo>
                  <a:lnTo>
                    <a:pt x="1062" y="306"/>
                  </a:lnTo>
                  <a:lnTo>
                    <a:pt x="1086" y="270"/>
                  </a:lnTo>
                  <a:lnTo>
                    <a:pt x="1086" y="180"/>
                  </a:lnTo>
                  <a:lnTo>
                    <a:pt x="1056" y="120"/>
                  </a:lnTo>
                  <a:lnTo>
                    <a:pt x="1056" y="102"/>
                  </a:lnTo>
                  <a:lnTo>
                    <a:pt x="1050" y="90"/>
                  </a:lnTo>
                  <a:lnTo>
                    <a:pt x="1050" y="72"/>
                  </a:lnTo>
                  <a:lnTo>
                    <a:pt x="1044" y="54"/>
                  </a:lnTo>
                  <a:lnTo>
                    <a:pt x="1044" y="24"/>
                  </a:lnTo>
                  <a:lnTo>
                    <a:pt x="1026" y="12"/>
                  </a:lnTo>
                  <a:lnTo>
                    <a:pt x="966" y="12"/>
                  </a:lnTo>
                  <a:lnTo>
                    <a:pt x="954" y="6"/>
                  </a:lnTo>
                  <a:lnTo>
                    <a:pt x="948" y="6"/>
                  </a:lnTo>
                  <a:lnTo>
                    <a:pt x="936" y="0"/>
                  </a:lnTo>
                  <a:lnTo>
                    <a:pt x="876" y="0"/>
                  </a:lnTo>
                  <a:lnTo>
                    <a:pt x="864" y="24"/>
                  </a:lnTo>
                  <a:lnTo>
                    <a:pt x="852" y="24"/>
                  </a:lnTo>
                  <a:lnTo>
                    <a:pt x="840" y="30"/>
                  </a:lnTo>
                  <a:lnTo>
                    <a:pt x="828" y="30"/>
                  </a:lnTo>
                  <a:lnTo>
                    <a:pt x="822" y="36"/>
                  </a:lnTo>
                  <a:lnTo>
                    <a:pt x="810" y="60"/>
                  </a:lnTo>
                  <a:lnTo>
                    <a:pt x="768" y="102"/>
                  </a:lnTo>
                  <a:lnTo>
                    <a:pt x="756" y="108"/>
                  </a:lnTo>
                  <a:lnTo>
                    <a:pt x="750" y="108"/>
                  </a:lnTo>
                  <a:lnTo>
                    <a:pt x="738" y="114"/>
                  </a:lnTo>
                  <a:lnTo>
                    <a:pt x="726" y="138"/>
                  </a:lnTo>
                  <a:lnTo>
                    <a:pt x="726" y="174"/>
                  </a:lnTo>
                  <a:lnTo>
                    <a:pt x="714" y="180"/>
                  </a:lnTo>
                  <a:lnTo>
                    <a:pt x="708" y="192"/>
                  </a:lnTo>
                  <a:lnTo>
                    <a:pt x="702" y="198"/>
                  </a:lnTo>
                  <a:lnTo>
                    <a:pt x="690" y="204"/>
                  </a:lnTo>
                  <a:lnTo>
                    <a:pt x="672" y="210"/>
                  </a:lnTo>
                  <a:lnTo>
                    <a:pt x="654" y="228"/>
                  </a:lnTo>
                  <a:lnTo>
                    <a:pt x="654" y="240"/>
                  </a:lnTo>
                  <a:lnTo>
                    <a:pt x="648" y="252"/>
                  </a:lnTo>
                  <a:lnTo>
                    <a:pt x="642" y="270"/>
                  </a:lnTo>
                  <a:lnTo>
                    <a:pt x="636" y="282"/>
                  </a:lnTo>
                  <a:lnTo>
                    <a:pt x="630" y="288"/>
                  </a:lnTo>
                  <a:lnTo>
                    <a:pt x="618" y="294"/>
                  </a:lnTo>
                  <a:lnTo>
                    <a:pt x="606" y="294"/>
                  </a:lnTo>
                  <a:lnTo>
                    <a:pt x="600" y="288"/>
                  </a:lnTo>
                  <a:lnTo>
                    <a:pt x="594" y="294"/>
                  </a:lnTo>
                  <a:lnTo>
                    <a:pt x="582" y="300"/>
                  </a:lnTo>
                  <a:lnTo>
                    <a:pt x="570" y="300"/>
                  </a:lnTo>
                  <a:lnTo>
                    <a:pt x="564" y="294"/>
                  </a:lnTo>
                  <a:lnTo>
                    <a:pt x="552" y="288"/>
                  </a:lnTo>
                  <a:lnTo>
                    <a:pt x="546" y="282"/>
                  </a:lnTo>
                  <a:lnTo>
                    <a:pt x="516" y="282"/>
                  </a:lnTo>
                  <a:lnTo>
                    <a:pt x="504" y="270"/>
                  </a:lnTo>
                  <a:lnTo>
                    <a:pt x="492" y="264"/>
                  </a:lnTo>
                  <a:lnTo>
                    <a:pt x="486" y="258"/>
                  </a:lnTo>
                  <a:lnTo>
                    <a:pt x="474" y="252"/>
                  </a:lnTo>
                  <a:lnTo>
                    <a:pt x="462" y="252"/>
                  </a:lnTo>
                  <a:lnTo>
                    <a:pt x="450" y="258"/>
                  </a:lnTo>
                  <a:lnTo>
                    <a:pt x="444" y="264"/>
                  </a:lnTo>
                  <a:lnTo>
                    <a:pt x="438" y="276"/>
                  </a:lnTo>
                  <a:lnTo>
                    <a:pt x="438" y="288"/>
                  </a:lnTo>
                  <a:lnTo>
                    <a:pt x="432" y="300"/>
                  </a:lnTo>
                  <a:lnTo>
                    <a:pt x="432" y="324"/>
                  </a:lnTo>
                  <a:lnTo>
                    <a:pt x="420" y="324"/>
                  </a:lnTo>
                  <a:lnTo>
                    <a:pt x="414" y="330"/>
                  </a:lnTo>
                  <a:lnTo>
                    <a:pt x="408" y="330"/>
                  </a:lnTo>
                  <a:lnTo>
                    <a:pt x="402" y="336"/>
                  </a:lnTo>
                  <a:lnTo>
                    <a:pt x="396" y="348"/>
                  </a:lnTo>
                  <a:lnTo>
                    <a:pt x="390" y="354"/>
                  </a:lnTo>
                  <a:lnTo>
                    <a:pt x="390" y="360"/>
                  </a:lnTo>
                  <a:lnTo>
                    <a:pt x="366" y="360"/>
                  </a:lnTo>
                  <a:lnTo>
                    <a:pt x="366" y="378"/>
                  </a:lnTo>
                  <a:lnTo>
                    <a:pt x="288" y="378"/>
                  </a:lnTo>
                  <a:lnTo>
                    <a:pt x="288" y="348"/>
                  </a:lnTo>
                  <a:lnTo>
                    <a:pt x="294" y="336"/>
                  </a:lnTo>
                  <a:lnTo>
                    <a:pt x="294" y="330"/>
                  </a:lnTo>
                  <a:lnTo>
                    <a:pt x="300" y="318"/>
                  </a:lnTo>
                  <a:lnTo>
                    <a:pt x="300" y="294"/>
                  </a:lnTo>
                  <a:lnTo>
                    <a:pt x="294" y="288"/>
                  </a:lnTo>
                  <a:lnTo>
                    <a:pt x="294" y="270"/>
                  </a:lnTo>
                  <a:lnTo>
                    <a:pt x="288" y="258"/>
                  </a:lnTo>
                  <a:lnTo>
                    <a:pt x="282" y="240"/>
                  </a:lnTo>
                  <a:lnTo>
                    <a:pt x="276" y="234"/>
                  </a:lnTo>
                  <a:lnTo>
                    <a:pt x="264" y="228"/>
                  </a:lnTo>
                  <a:lnTo>
                    <a:pt x="258" y="222"/>
                  </a:lnTo>
                  <a:lnTo>
                    <a:pt x="246" y="216"/>
                  </a:lnTo>
                  <a:lnTo>
                    <a:pt x="240" y="510"/>
                  </a:lnTo>
                  <a:lnTo>
                    <a:pt x="222" y="510"/>
                  </a:lnTo>
                  <a:lnTo>
                    <a:pt x="210" y="516"/>
                  </a:lnTo>
                  <a:lnTo>
                    <a:pt x="204" y="522"/>
                  </a:lnTo>
                  <a:lnTo>
                    <a:pt x="204" y="528"/>
                  </a:lnTo>
                  <a:lnTo>
                    <a:pt x="192" y="528"/>
                  </a:lnTo>
                  <a:lnTo>
                    <a:pt x="192" y="552"/>
                  </a:lnTo>
                  <a:lnTo>
                    <a:pt x="168" y="552"/>
                  </a:lnTo>
                  <a:lnTo>
                    <a:pt x="156" y="540"/>
                  </a:lnTo>
                  <a:lnTo>
                    <a:pt x="144" y="540"/>
                  </a:lnTo>
                  <a:lnTo>
                    <a:pt x="132" y="552"/>
                  </a:lnTo>
                  <a:lnTo>
                    <a:pt x="108" y="552"/>
                  </a:lnTo>
                  <a:lnTo>
                    <a:pt x="102" y="546"/>
                  </a:lnTo>
                  <a:lnTo>
                    <a:pt x="102" y="540"/>
                  </a:lnTo>
                  <a:lnTo>
                    <a:pt x="96" y="534"/>
                  </a:lnTo>
                  <a:lnTo>
                    <a:pt x="72" y="534"/>
                  </a:lnTo>
                  <a:lnTo>
                    <a:pt x="66" y="528"/>
                  </a:lnTo>
                  <a:lnTo>
                    <a:pt x="60" y="516"/>
                  </a:lnTo>
                  <a:lnTo>
                    <a:pt x="60" y="492"/>
                  </a:lnTo>
                  <a:lnTo>
                    <a:pt x="42" y="474"/>
                  </a:lnTo>
                  <a:lnTo>
                    <a:pt x="36" y="474"/>
                  </a:lnTo>
                  <a:lnTo>
                    <a:pt x="30" y="480"/>
                  </a:lnTo>
                  <a:lnTo>
                    <a:pt x="30" y="486"/>
                  </a:lnTo>
                  <a:lnTo>
                    <a:pt x="24" y="498"/>
                  </a:lnTo>
                  <a:lnTo>
                    <a:pt x="18" y="504"/>
                  </a:lnTo>
                  <a:lnTo>
                    <a:pt x="18" y="510"/>
                  </a:lnTo>
                  <a:lnTo>
                    <a:pt x="0" y="522"/>
                  </a:lnTo>
                  <a:lnTo>
                    <a:pt x="0" y="516"/>
                  </a:lnTo>
                  <a:lnTo>
                    <a:pt x="0" y="528"/>
                  </a:lnTo>
                  <a:lnTo>
                    <a:pt x="6" y="540"/>
                  </a:lnTo>
                  <a:lnTo>
                    <a:pt x="6" y="552"/>
                  </a:lnTo>
                  <a:lnTo>
                    <a:pt x="36" y="582"/>
                  </a:lnTo>
                  <a:lnTo>
                    <a:pt x="42" y="600"/>
                  </a:lnTo>
                  <a:lnTo>
                    <a:pt x="42" y="648"/>
                  </a:lnTo>
                  <a:lnTo>
                    <a:pt x="48" y="672"/>
                  </a:lnTo>
                  <a:lnTo>
                    <a:pt x="54" y="690"/>
                  </a:lnTo>
                  <a:lnTo>
                    <a:pt x="72" y="714"/>
                  </a:lnTo>
                  <a:lnTo>
                    <a:pt x="96" y="738"/>
                  </a:lnTo>
                  <a:lnTo>
                    <a:pt x="114" y="762"/>
                  </a:lnTo>
                  <a:lnTo>
                    <a:pt x="120" y="786"/>
                  </a:lnTo>
                  <a:lnTo>
                    <a:pt x="120" y="834"/>
                  </a:lnTo>
                  <a:lnTo>
                    <a:pt x="114" y="846"/>
                  </a:lnTo>
                  <a:lnTo>
                    <a:pt x="114" y="852"/>
                  </a:lnTo>
                  <a:lnTo>
                    <a:pt x="90" y="852"/>
                  </a:lnTo>
                  <a:lnTo>
                    <a:pt x="90" y="876"/>
                  </a:lnTo>
                  <a:lnTo>
                    <a:pt x="96" y="888"/>
                  </a:lnTo>
                  <a:lnTo>
                    <a:pt x="108" y="906"/>
                  </a:lnTo>
                  <a:lnTo>
                    <a:pt x="114" y="918"/>
                  </a:lnTo>
                  <a:lnTo>
                    <a:pt x="114" y="960"/>
                  </a:lnTo>
                  <a:lnTo>
                    <a:pt x="120" y="972"/>
                  </a:lnTo>
                  <a:lnTo>
                    <a:pt x="120" y="978"/>
                  </a:lnTo>
                  <a:lnTo>
                    <a:pt x="126" y="978"/>
                  </a:lnTo>
                  <a:lnTo>
                    <a:pt x="126" y="972"/>
                  </a:lnTo>
                  <a:lnTo>
                    <a:pt x="132" y="966"/>
                  </a:lnTo>
                  <a:lnTo>
                    <a:pt x="144" y="966"/>
                  </a:lnTo>
                  <a:lnTo>
                    <a:pt x="150" y="972"/>
                  </a:lnTo>
                  <a:lnTo>
                    <a:pt x="180" y="984"/>
                  </a:lnTo>
                  <a:lnTo>
                    <a:pt x="180" y="996"/>
                  </a:lnTo>
                  <a:lnTo>
                    <a:pt x="204" y="1020"/>
                  </a:lnTo>
                  <a:lnTo>
                    <a:pt x="216" y="1020"/>
                  </a:lnTo>
                  <a:lnTo>
                    <a:pt x="240" y="1008"/>
                  </a:lnTo>
                  <a:lnTo>
                    <a:pt x="246" y="996"/>
                  </a:lnTo>
                  <a:lnTo>
                    <a:pt x="252" y="990"/>
                  </a:lnTo>
                  <a:lnTo>
                    <a:pt x="264" y="984"/>
                  </a:lnTo>
                  <a:lnTo>
                    <a:pt x="294" y="984"/>
                  </a:lnTo>
                  <a:lnTo>
                    <a:pt x="306" y="990"/>
                  </a:lnTo>
                  <a:lnTo>
                    <a:pt x="354" y="990"/>
                  </a:lnTo>
                  <a:lnTo>
                    <a:pt x="354" y="984"/>
                  </a:lnTo>
                  <a:lnTo>
                    <a:pt x="360" y="978"/>
                  </a:lnTo>
                  <a:lnTo>
                    <a:pt x="360" y="966"/>
                  </a:lnTo>
                  <a:lnTo>
                    <a:pt x="366" y="960"/>
                  </a:lnTo>
                  <a:lnTo>
                    <a:pt x="378" y="954"/>
                  </a:lnTo>
                  <a:lnTo>
                    <a:pt x="408" y="954"/>
                  </a:lnTo>
                  <a:lnTo>
                    <a:pt x="420" y="960"/>
                  </a:lnTo>
                  <a:lnTo>
                    <a:pt x="432" y="960"/>
                  </a:lnTo>
                  <a:lnTo>
                    <a:pt x="438" y="966"/>
                  </a:lnTo>
                  <a:lnTo>
                    <a:pt x="444" y="960"/>
                  </a:lnTo>
                  <a:lnTo>
                    <a:pt x="456" y="960"/>
                  </a:lnTo>
                  <a:lnTo>
                    <a:pt x="468" y="954"/>
                  </a:lnTo>
                  <a:lnTo>
                    <a:pt x="504" y="954"/>
                  </a:lnTo>
                  <a:lnTo>
                    <a:pt x="522" y="960"/>
                  </a:lnTo>
                  <a:lnTo>
                    <a:pt x="534" y="966"/>
                  </a:lnTo>
                  <a:lnTo>
                    <a:pt x="552" y="966"/>
                  </a:lnTo>
                  <a:lnTo>
                    <a:pt x="558" y="960"/>
                  </a:lnTo>
                  <a:lnTo>
                    <a:pt x="570" y="954"/>
                  </a:lnTo>
                  <a:lnTo>
                    <a:pt x="606" y="954"/>
                  </a:lnTo>
                  <a:lnTo>
                    <a:pt x="618" y="948"/>
                  </a:lnTo>
                  <a:lnTo>
                    <a:pt x="624" y="942"/>
                  </a:lnTo>
                  <a:lnTo>
                    <a:pt x="636" y="936"/>
                  </a:lnTo>
                  <a:lnTo>
                    <a:pt x="684" y="936"/>
                  </a:lnTo>
                  <a:lnTo>
                    <a:pt x="708" y="924"/>
                  </a:lnTo>
                  <a:lnTo>
                    <a:pt x="720" y="912"/>
                  </a:lnTo>
                  <a:lnTo>
                    <a:pt x="738" y="900"/>
                  </a:lnTo>
                  <a:lnTo>
                    <a:pt x="774" y="864"/>
                  </a:lnTo>
                  <a:lnTo>
                    <a:pt x="786" y="858"/>
                  </a:lnTo>
                  <a:lnTo>
                    <a:pt x="804" y="846"/>
                  </a:lnTo>
                  <a:lnTo>
                    <a:pt x="900" y="750"/>
                  </a:lnTo>
                  <a:lnTo>
                    <a:pt x="918" y="750"/>
                  </a:lnTo>
                  <a:lnTo>
                    <a:pt x="924" y="744"/>
                  </a:lnTo>
                  <a:lnTo>
                    <a:pt x="960" y="696"/>
                  </a:lnTo>
                  <a:lnTo>
                    <a:pt x="972" y="672"/>
                  </a:lnTo>
                  <a:lnTo>
                    <a:pt x="984" y="654"/>
                  </a:lnTo>
                  <a:lnTo>
                    <a:pt x="990" y="642"/>
                  </a:lnTo>
                  <a:lnTo>
                    <a:pt x="1002" y="606"/>
                  </a:lnTo>
                  <a:lnTo>
                    <a:pt x="1014" y="588"/>
                  </a:lnTo>
                  <a:lnTo>
                    <a:pt x="1020" y="576"/>
                  </a:lnTo>
                  <a:lnTo>
                    <a:pt x="1026" y="570"/>
                  </a:lnTo>
                  <a:lnTo>
                    <a:pt x="1038" y="564"/>
                  </a:lnTo>
                  <a:lnTo>
                    <a:pt x="1050" y="552"/>
                  </a:lnTo>
                  <a:lnTo>
                    <a:pt x="1068" y="546"/>
                  </a:lnTo>
                  <a:lnTo>
                    <a:pt x="1086" y="534"/>
                  </a:lnTo>
                  <a:lnTo>
                    <a:pt x="1098" y="510"/>
                  </a:lnTo>
                  <a:lnTo>
                    <a:pt x="1098" y="498"/>
                  </a:lnTo>
                  <a:lnTo>
                    <a:pt x="1104" y="486"/>
                  </a:lnTo>
                  <a:lnTo>
                    <a:pt x="1110" y="468"/>
                  </a:lnTo>
                  <a:lnTo>
                    <a:pt x="1116" y="456"/>
                  </a:lnTo>
                  <a:lnTo>
                    <a:pt x="1122" y="450"/>
                  </a:lnTo>
                  <a:lnTo>
                    <a:pt x="1122" y="438"/>
                  </a:lnTo>
                  <a:lnTo>
                    <a:pt x="1128" y="432"/>
                  </a:lnTo>
                  <a:lnTo>
                    <a:pt x="1128" y="414"/>
                  </a:lnTo>
                  <a:lnTo>
                    <a:pt x="1134" y="396"/>
                  </a:lnTo>
                  <a:lnTo>
                    <a:pt x="1128" y="384"/>
                  </a:lnTo>
                  <a:lnTo>
                    <a:pt x="1116" y="372"/>
                  </a:lnTo>
                  <a:close/>
                  <a:moveTo>
                    <a:pt x="870" y="624"/>
                  </a:moveTo>
                  <a:lnTo>
                    <a:pt x="858" y="630"/>
                  </a:lnTo>
                  <a:lnTo>
                    <a:pt x="852" y="636"/>
                  </a:lnTo>
                  <a:lnTo>
                    <a:pt x="840" y="642"/>
                  </a:lnTo>
                  <a:lnTo>
                    <a:pt x="822" y="642"/>
                  </a:lnTo>
                  <a:lnTo>
                    <a:pt x="810" y="648"/>
                  </a:lnTo>
                  <a:lnTo>
                    <a:pt x="804" y="654"/>
                  </a:lnTo>
                  <a:lnTo>
                    <a:pt x="798" y="666"/>
                  </a:lnTo>
                  <a:lnTo>
                    <a:pt x="792" y="672"/>
                  </a:lnTo>
                  <a:lnTo>
                    <a:pt x="792" y="684"/>
                  </a:lnTo>
                  <a:lnTo>
                    <a:pt x="774" y="684"/>
                  </a:lnTo>
                  <a:lnTo>
                    <a:pt x="744" y="654"/>
                  </a:lnTo>
                  <a:lnTo>
                    <a:pt x="744" y="636"/>
                  </a:lnTo>
                  <a:lnTo>
                    <a:pt x="720" y="600"/>
                  </a:lnTo>
                  <a:lnTo>
                    <a:pt x="744" y="600"/>
                  </a:lnTo>
                  <a:lnTo>
                    <a:pt x="750" y="582"/>
                  </a:lnTo>
                  <a:lnTo>
                    <a:pt x="768" y="564"/>
                  </a:lnTo>
                  <a:lnTo>
                    <a:pt x="768" y="546"/>
                  </a:lnTo>
                  <a:lnTo>
                    <a:pt x="774" y="540"/>
                  </a:lnTo>
                  <a:lnTo>
                    <a:pt x="798" y="540"/>
                  </a:lnTo>
                  <a:lnTo>
                    <a:pt x="798" y="528"/>
                  </a:lnTo>
                  <a:lnTo>
                    <a:pt x="810" y="522"/>
                  </a:lnTo>
                  <a:lnTo>
                    <a:pt x="846" y="522"/>
                  </a:lnTo>
                  <a:lnTo>
                    <a:pt x="852" y="528"/>
                  </a:lnTo>
                  <a:lnTo>
                    <a:pt x="858" y="540"/>
                  </a:lnTo>
                  <a:lnTo>
                    <a:pt x="864" y="546"/>
                  </a:lnTo>
                  <a:lnTo>
                    <a:pt x="870" y="558"/>
                  </a:lnTo>
                  <a:lnTo>
                    <a:pt x="882" y="564"/>
                  </a:lnTo>
                  <a:lnTo>
                    <a:pt x="888" y="588"/>
                  </a:lnTo>
                  <a:lnTo>
                    <a:pt x="864" y="606"/>
                  </a:lnTo>
                  <a:lnTo>
                    <a:pt x="870" y="624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32" name="Thailand" descr="© INSCALE GmbH, 05.05.2010&#10;http://www.presentationload.com/">
              <a:extLst>
                <a:ext uri="{FF2B5EF4-FFF2-40B4-BE49-F238E27FC236}">
                  <a16:creationId xmlns:a16="http://schemas.microsoft.com/office/drawing/2014/main" id="{8EBC3DEC-113D-434D-AA02-0E8DACD2316D}"/>
                </a:ext>
              </a:extLst>
            </p:cNvPr>
            <p:cNvSpPr>
              <a:spLocks/>
            </p:cNvSpPr>
            <p:nvPr/>
          </p:nvSpPr>
          <p:spPr bwMode="gray">
            <a:xfrm>
              <a:off x="8580131" y="3782423"/>
              <a:ext cx="274649" cy="533545"/>
            </a:xfrm>
            <a:custGeom>
              <a:avLst/>
              <a:gdLst>
                <a:gd name="T0" fmla="*/ 2147483647 w 618"/>
                <a:gd name="T1" fmla="*/ 2147483647 h 1188"/>
                <a:gd name="T2" fmla="*/ 2147483647 w 618"/>
                <a:gd name="T3" fmla="*/ 2147483647 h 1188"/>
                <a:gd name="T4" fmla="*/ 2147483647 w 618"/>
                <a:gd name="T5" fmla="*/ 2147483647 h 1188"/>
                <a:gd name="T6" fmla="*/ 2147483647 w 618"/>
                <a:gd name="T7" fmla="*/ 2147483647 h 1188"/>
                <a:gd name="T8" fmla="*/ 2147483647 w 618"/>
                <a:gd name="T9" fmla="*/ 2147483647 h 1188"/>
                <a:gd name="T10" fmla="*/ 2147483647 w 618"/>
                <a:gd name="T11" fmla="*/ 2147483647 h 1188"/>
                <a:gd name="T12" fmla="*/ 2147483647 w 618"/>
                <a:gd name="T13" fmla="*/ 2147483647 h 1188"/>
                <a:gd name="T14" fmla="*/ 2147483647 w 618"/>
                <a:gd name="T15" fmla="*/ 2147483647 h 1188"/>
                <a:gd name="T16" fmla="*/ 2147483647 w 618"/>
                <a:gd name="T17" fmla="*/ 2147483647 h 1188"/>
                <a:gd name="T18" fmla="*/ 2147483647 w 618"/>
                <a:gd name="T19" fmla="*/ 2147483647 h 1188"/>
                <a:gd name="T20" fmla="*/ 2147483647 w 618"/>
                <a:gd name="T21" fmla="*/ 2147483647 h 1188"/>
                <a:gd name="T22" fmla="*/ 2147483647 w 618"/>
                <a:gd name="T23" fmla="*/ 2147483647 h 1188"/>
                <a:gd name="T24" fmla="*/ 2147483647 w 618"/>
                <a:gd name="T25" fmla="*/ 0 h 1188"/>
                <a:gd name="T26" fmla="*/ 2147483647 w 618"/>
                <a:gd name="T27" fmla="*/ 2147483647 h 1188"/>
                <a:gd name="T28" fmla="*/ 2147483647 w 618"/>
                <a:gd name="T29" fmla="*/ 2147483647 h 1188"/>
                <a:gd name="T30" fmla="*/ 2147483647 w 618"/>
                <a:gd name="T31" fmla="*/ 2147483647 h 1188"/>
                <a:gd name="T32" fmla="*/ 0 w 618"/>
                <a:gd name="T33" fmla="*/ 2147483647 h 1188"/>
                <a:gd name="T34" fmla="*/ 2147483647 w 618"/>
                <a:gd name="T35" fmla="*/ 2147483647 h 1188"/>
                <a:gd name="T36" fmla="*/ 2147483647 w 618"/>
                <a:gd name="T37" fmla="*/ 2147483647 h 1188"/>
                <a:gd name="T38" fmla="*/ 2147483647 w 618"/>
                <a:gd name="T39" fmla="*/ 2147483647 h 1188"/>
                <a:gd name="T40" fmla="*/ 2147483647 w 618"/>
                <a:gd name="T41" fmla="*/ 2147483647 h 1188"/>
                <a:gd name="T42" fmla="*/ 2147483647 w 618"/>
                <a:gd name="T43" fmla="*/ 2147483647 h 1188"/>
                <a:gd name="T44" fmla="*/ 2147483647 w 618"/>
                <a:gd name="T45" fmla="*/ 2147483647 h 1188"/>
                <a:gd name="T46" fmla="*/ 2147483647 w 618"/>
                <a:gd name="T47" fmla="*/ 2147483647 h 1188"/>
                <a:gd name="T48" fmla="*/ 2147483647 w 618"/>
                <a:gd name="T49" fmla="*/ 2147483647 h 1188"/>
                <a:gd name="T50" fmla="*/ 2147483647 w 618"/>
                <a:gd name="T51" fmla="*/ 2147483647 h 1188"/>
                <a:gd name="T52" fmla="*/ 2147483647 w 618"/>
                <a:gd name="T53" fmla="*/ 2147483647 h 1188"/>
                <a:gd name="T54" fmla="*/ 2147483647 w 618"/>
                <a:gd name="T55" fmla="*/ 2147483647 h 1188"/>
                <a:gd name="T56" fmla="*/ 2147483647 w 618"/>
                <a:gd name="T57" fmla="*/ 2147483647 h 1188"/>
                <a:gd name="T58" fmla="*/ 2147483647 w 618"/>
                <a:gd name="T59" fmla="*/ 2147483647 h 1188"/>
                <a:gd name="T60" fmla="*/ 2147483647 w 618"/>
                <a:gd name="T61" fmla="*/ 2147483647 h 1188"/>
                <a:gd name="T62" fmla="*/ 2147483647 w 618"/>
                <a:gd name="T63" fmla="*/ 2147483647 h 1188"/>
                <a:gd name="T64" fmla="*/ 2147483647 w 618"/>
                <a:gd name="T65" fmla="*/ 2147483647 h 1188"/>
                <a:gd name="T66" fmla="*/ 2147483647 w 618"/>
                <a:gd name="T67" fmla="*/ 2147483647 h 1188"/>
                <a:gd name="T68" fmla="*/ 2147483647 w 618"/>
                <a:gd name="T69" fmla="*/ 2147483647 h 1188"/>
                <a:gd name="T70" fmla="*/ 2147483647 w 618"/>
                <a:gd name="T71" fmla="*/ 2147483647 h 1188"/>
                <a:gd name="T72" fmla="*/ 2147483647 w 618"/>
                <a:gd name="T73" fmla="*/ 2147483647 h 1188"/>
                <a:gd name="T74" fmla="*/ 2147483647 w 618"/>
                <a:gd name="T75" fmla="*/ 2147483647 h 1188"/>
                <a:gd name="T76" fmla="*/ 2147483647 w 618"/>
                <a:gd name="T77" fmla="*/ 2147483647 h 1188"/>
                <a:gd name="T78" fmla="*/ 2147483647 w 618"/>
                <a:gd name="T79" fmla="*/ 2147483647 h 1188"/>
                <a:gd name="T80" fmla="*/ 2147483647 w 618"/>
                <a:gd name="T81" fmla="*/ 2147483647 h 1188"/>
                <a:gd name="T82" fmla="*/ 2147483647 w 618"/>
                <a:gd name="T83" fmla="*/ 2147483647 h 1188"/>
                <a:gd name="T84" fmla="*/ 2147483647 w 618"/>
                <a:gd name="T85" fmla="*/ 2147483647 h 1188"/>
                <a:gd name="T86" fmla="*/ 2147483647 w 618"/>
                <a:gd name="T87" fmla="*/ 2147483647 h 1188"/>
                <a:gd name="T88" fmla="*/ 2147483647 w 618"/>
                <a:gd name="T89" fmla="*/ 2147483647 h 1188"/>
                <a:gd name="T90" fmla="*/ 2147483647 w 618"/>
                <a:gd name="T91" fmla="*/ 2147483647 h 1188"/>
                <a:gd name="T92" fmla="*/ 2147483647 w 618"/>
                <a:gd name="T93" fmla="*/ 2147483647 h 1188"/>
                <a:gd name="T94" fmla="*/ 2147483647 w 618"/>
                <a:gd name="T95" fmla="*/ 2147483647 h 1188"/>
                <a:gd name="T96" fmla="*/ 2147483647 w 618"/>
                <a:gd name="T97" fmla="*/ 2147483647 h 1188"/>
                <a:gd name="T98" fmla="*/ 2147483647 w 618"/>
                <a:gd name="T99" fmla="*/ 2147483647 h 1188"/>
                <a:gd name="T100" fmla="*/ 2147483647 w 618"/>
                <a:gd name="T101" fmla="*/ 2147483647 h 1188"/>
                <a:gd name="T102" fmla="*/ 2147483647 w 618"/>
                <a:gd name="T103" fmla="*/ 2147483647 h 1188"/>
                <a:gd name="T104" fmla="*/ 2147483647 w 618"/>
                <a:gd name="T105" fmla="*/ 2147483647 h 1188"/>
                <a:gd name="T106" fmla="*/ 2147483647 w 618"/>
                <a:gd name="T107" fmla="*/ 2147483647 h 1188"/>
                <a:gd name="T108" fmla="*/ 2147483647 w 618"/>
                <a:gd name="T109" fmla="*/ 2147483647 h 1188"/>
                <a:gd name="T110" fmla="*/ 2147483647 w 618"/>
                <a:gd name="T111" fmla="*/ 2147483647 h 1188"/>
                <a:gd name="T112" fmla="*/ 2147483647 w 618"/>
                <a:gd name="T113" fmla="*/ 2147483647 h 1188"/>
                <a:gd name="T114" fmla="*/ 2147483647 w 618"/>
                <a:gd name="T115" fmla="*/ 2147483647 h 1188"/>
                <a:gd name="T116" fmla="*/ 2147483647 w 618"/>
                <a:gd name="T117" fmla="*/ 2147483647 h 1188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618"/>
                <a:gd name="T178" fmla="*/ 0 h 1188"/>
                <a:gd name="T179" fmla="*/ 618 w 618"/>
                <a:gd name="T180" fmla="*/ 1188 h 1188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618" h="1188">
                  <a:moveTo>
                    <a:pt x="588" y="426"/>
                  </a:moveTo>
                  <a:lnTo>
                    <a:pt x="588" y="420"/>
                  </a:lnTo>
                  <a:lnTo>
                    <a:pt x="594" y="414"/>
                  </a:lnTo>
                  <a:lnTo>
                    <a:pt x="606" y="390"/>
                  </a:lnTo>
                  <a:lnTo>
                    <a:pt x="594" y="378"/>
                  </a:lnTo>
                  <a:lnTo>
                    <a:pt x="594" y="372"/>
                  </a:lnTo>
                  <a:lnTo>
                    <a:pt x="588" y="378"/>
                  </a:lnTo>
                  <a:lnTo>
                    <a:pt x="588" y="366"/>
                  </a:lnTo>
                  <a:lnTo>
                    <a:pt x="582" y="360"/>
                  </a:lnTo>
                  <a:lnTo>
                    <a:pt x="582" y="354"/>
                  </a:lnTo>
                  <a:lnTo>
                    <a:pt x="546" y="318"/>
                  </a:lnTo>
                  <a:lnTo>
                    <a:pt x="534" y="294"/>
                  </a:lnTo>
                  <a:lnTo>
                    <a:pt x="534" y="282"/>
                  </a:lnTo>
                  <a:lnTo>
                    <a:pt x="528" y="240"/>
                  </a:lnTo>
                  <a:lnTo>
                    <a:pt x="510" y="222"/>
                  </a:lnTo>
                  <a:lnTo>
                    <a:pt x="498" y="216"/>
                  </a:lnTo>
                  <a:lnTo>
                    <a:pt x="480" y="204"/>
                  </a:lnTo>
                  <a:lnTo>
                    <a:pt x="468" y="192"/>
                  </a:lnTo>
                  <a:lnTo>
                    <a:pt x="468" y="180"/>
                  </a:lnTo>
                  <a:lnTo>
                    <a:pt x="462" y="174"/>
                  </a:lnTo>
                  <a:lnTo>
                    <a:pt x="438" y="174"/>
                  </a:lnTo>
                  <a:lnTo>
                    <a:pt x="426" y="168"/>
                  </a:lnTo>
                  <a:lnTo>
                    <a:pt x="420" y="162"/>
                  </a:lnTo>
                  <a:lnTo>
                    <a:pt x="402" y="162"/>
                  </a:lnTo>
                  <a:lnTo>
                    <a:pt x="396" y="168"/>
                  </a:lnTo>
                  <a:lnTo>
                    <a:pt x="396" y="180"/>
                  </a:lnTo>
                  <a:lnTo>
                    <a:pt x="378" y="198"/>
                  </a:lnTo>
                  <a:lnTo>
                    <a:pt x="360" y="198"/>
                  </a:lnTo>
                  <a:lnTo>
                    <a:pt x="336" y="186"/>
                  </a:lnTo>
                  <a:lnTo>
                    <a:pt x="330" y="180"/>
                  </a:lnTo>
                  <a:lnTo>
                    <a:pt x="318" y="180"/>
                  </a:lnTo>
                  <a:lnTo>
                    <a:pt x="312" y="186"/>
                  </a:lnTo>
                  <a:lnTo>
                    <a:pt x="306" y="198"/>
                  </a:lnTo>
                  <a:lnTo>
                    <a:pt x="294" y="210"/>
                  </a:lnTo>
                  <a:lnTo>
                    <a:pt x="294" y="216"/>
                  </a:lnTo>
                  <a:lnTo>
                    <a:pt x="288" y="222"/>
                  </a:lnTo>
                  <a:lnTo>
                    <a:pt x="264" y="234"/>
                  </a:lnTo>
                  <a:lnTo>
                    <a:pt x="246" y="234"/>
                  </a:lnTo>
                  <a:lnTo>
                    <a:pt x="246" y="222"/>
                  </a:lnTo>
                  <a:lnTo>
                    <a:pt x="270" y="174"/>
                  </a:lnTo>
                  <a:lnTo>
                    <a:pt x="270" y="162"/>
                  </a:lnTo>
                  <a:lnTo>
                    <a:pt x="264" y="156"/>
                  </a:lnTo>
                  <a:lnTo>
                    <a:pt x="252" y="156"/>
                  </a:lnTo>
                  <a:lnTo>
                    <a:pt x="264" y="144"/>
                  </a:lnTo>
                  <a:lnTo>
                    <a:pt x="270" y="132"/>
                  </a:lnTo>
                  <a:lnTo>
                    <a:pt x="270" y="120"/>
                  </a:lnTo>
                  <a:lnTo>
                    <a:pt x="264" y="108"/>
                  </a:lnTo>
                  <a:lnTo>
                    <a:pt x="258" y="102"/>
                  </a:lnTo>
                  <a:lnTo>
                    <a:pt x="264" y="96"/>
                  </a:lnTo>
                  <a:lnTo>
                    <a:pt x="264" y="66"/>
                  </a:lnTo>
                  <a:lnTo>
                    <a:pt x="252" y="60"/>
                  </a:lnTo>
                  <a:lnTo>
                    <a:pt x="246" y="60"/>
                  </a:lnTo>
                  <a:lnTo>
                    <a:pt x="240" y="66"/>
                  </a:lnTo>
                  <a:lnTo>
                    <a:pt x="228" y="66"/>
                  </a:lnTo>
                  <a:lnTo>
                    <a:pt x="228" y="78"/>
                  </a:lnTo>
                  <a:lnTo>
                    <a:pt x="210" y="78"/>
                  </a:lnTo>
                  <a:lnTo>
                    <a:pt x="204" y="72"/>
                  </a:lnTo>
                  <a:lnTo>
                    <a:pt x="198" y="60"/>
                  </a:lnTo>
                  <a:lnTo>
                    <a:pt x="198" y="36"/>
                  </a:lnTo>
                  <a:lnTo>
                    <a:pt x="204" y="30"/>
                  </a:lnTo>
                  <a:lnTo>
                    <a:pt x="204" y="18"/>
                  </a:lnTo>
                  <a:lnTo>
                    <a:pt x="198" y="12"/>
                  </a:lnTo>
                  <a:lnTo>
                    <a:pt x="186" y="12"/>
                  </a:lnTo>
                  <a:lnTo>
                    <a:pt x="174" y="6"/>
                  </a:lnTo>
                  <a:lnTo>
                    <a:pt x="168" y="0"/>
                  </a:lnTo>
                  <a:lnTo>
                    <a:pt x="138" y="0"/>
                  </a:lnTo>
                  <a:lnTo>
                    <a:pt x="132" y="6"/>
                  </a:lnTo>
                  <a:lnTo>
                    <a:pt x="126" y="6"/>
                  </a:lnTo>
                  <a:lnTo>
                    <a:pt x="120" y="30"/>
                  </a:lnTo>
                  <a:lnTo>
                    <a:pt x="96" y="30"/>
                  </a:lnTo>
                  <a:lnTo>
                    <a:pt x="96" y="36"/>
                  </a:lnTo>
                  <a:lnTo>
                    <a:pt x="90" y="42"/>
                  </a:lnTo>
                  <a:lnTo>
                    <a:pt x="84" y="54"/>
                  </a:lnTo>
                  <a:lnTo>
                    <a:pt x="78" y="60"/>
                  </a:lnTo>
                  <a:lnTo>
                    <a:pt x="66" y="60"/>
                  </a:lnTo>
                  <a:lnTo>
                    <a:pt x="54" y="54"/>
                  </a:lnTo>
                  <a:lnTo>
                    <a:pt x="24" y="54"/>
                  </a:lnTo>
                  <a:lnTo>
                    <a:pt x="24" y="102"/>
                  </a:lnTo>
                  <a:lnTo>
                    <a:pt x="18" y="108"/>
                  </a:lnTo>
                  <a:lnTo>
                    <a:pt x="12" y="108"/>
                  </a:lnTo>
                  <a:lnTo>
                    <a:pt x="6" y="114"/>
                  </a:lnTo>
                  <a:lnTo>
                    <a:pt x="6" y="120"/>
                  </a:lnTo>
                  <a:lnTo>
                    <a:pt x="24" y="138"/>
                  </a:lnTo>
                  <a:lnTo>
                    <a:pt x="24" y="156"/>
                  </a:lnTo>
                  <a:lnTo>
                    <a:pt x="0" y="156"/>
                  </a:lnTo>
                  <a:lnTo>
                    <a:pt x="0" y="162"/>
                  </a:lnTo>
                  <a:lnTo>
                    <a:pt x="24" y="186"/>
                  </a:lnTo>
                  <a:lnTo>
                    <a:pt x="36" y="192"/>
                  </a:lnTo>
                  <a:lnTo>
                    <a:pt x="30" y="216"/>
                  </a:lnTo>
                  <a:lnTo>
                    <a:pt x="36" y="216"/>
                  </a:lnTo>
                  <a:lnTo>
                    <a:pt x="36" y="222"/>
                  </a:lnTo>
                  <a:lnTo>
                    <a:pt x="42" y="234"/>
                  </a:lnTo>
                  <a:lnTo>
                    <a:pt x="60" y="252"/>
                  </a:lnTo>
                  <a:lnTo>
                    <a:pt x="72" y="258"/>
                  </a:lnTo>
                  <a:lnTo>
                    <a:pt x="84" y="270"/>
                  </a:lnTo>
                  <a:lnTo>
                    <a:pt x="96" y="276"/>
                  </a:lnTo>
                  <a:lnTo>
                    <a:pt x="102" y="282"/>
                  </a:lnTo>
                  <a:lnTo>
                    <a:pt x="102" y="288"/>
                  </a:lnTo>
                  <a:lnTo>
                    <a:pt x="96" y="288"/>
                  </a:lnTo>
                  <a:lnTo>
                    <a:pt x="96" y="306"/>
                  </a:lnTo>
                  <a:lnTo>
                    <a:pt x="102" y="318"/>
                  </a:lnTo>
                  <a:lnTo>
                    <a:pt x="108" y="324"/>
                  </a:lnTo>
                  <a:lnTo>
                    <a:pt x="114" y="324"/>
                  </a:lnTo>
                  <a:lnTo>
                    <a:pt x="120" y="318"/>
                  </a:lnTo>
                  <a:lnTo>
                    <a:pt x="126" y="324"/>
                  </a:lnTo>
                  <a:lnTo>
                    <a:pt x="126" y="342"/>
                  </a:lnTo>
                  <a:lnTo>
                    <a:pt x="120" y="348"/>
                  </a:lnTo>
                  <a:lnTo>
                    <a:pt x="108" y="348"/>
                  </a:lnTo>
                  <a:lnTo>
                    <a:pt x="114" y="360"/>
                  </a:lnTo>
                  <a:lnTo>
                    <a:pt x="114" y="384"/>
                  </a:lnTo>
                  <a:lnTo>
                    <a:pt x="108" y="396"/>
                  </a:lnTo>
                  <a:lnTo>
                    <a:pt x="102" y="402"/>
                  </a:lnTo>
                  <a:lnTo>
                    <a:pt x="84" y="438"/>
                  </a:lnTo>
                  <a:lnTo>
                    <a:pt x="90" y="444"/>
                  </a:lnTo>
                  <a:lnTo>
                    <a:pt x="90" y="450"/>
                  </a:lnTo>
                  <a:lnTo>
                    <a:pt x="96" y="456"/>
                  </a:lnTo>
                  <a:lnTo>
                    <a:pt x="102" y="468"/>
                  </a:lnTo>
                  <a:lnTo>
                    <a:pt x="108" y="474"/>
                  </a:lnTo>
                  <a:lnTo>
                    <a:pt x="114" y="486"/>
                  </a:lnTo>
                  <a:lnTo>
                    <a:pt x="156" y="528"/>
                  </a:lnTo>
                  <a:lnTo>
                    <a:pt x="162" y="540"/>
                  </a:lnTo>
                  <a:lnTo>
                    <a:pt x="162" y="570"/>
                  </a:lnTo>
                  <a:lnTo>
                    <a:pt x="168" y="588"/>
                  </a:lnTo>
                  <a:lnTo>
                    <a:pt x="168" y="612"/>
                  </a:lnTo>
                  <a:lnTo>
                    <a:pt x="192" y="636"/>
                  </a:lnTo>
                  <a:lnTo>
                    <a:pt x="192" y="660"/>
                  </a:lnTo>
                  <a:lnTo>
                    <a:pt x="198" y="672"/>
                  </a:lnTo>
                  <a:lnTo>
                    <a:pt x="198" y="702"/>
                  </a:lnTo>
                  <a:lnTo>
                    <a:pt x="192" y="714"/>
                  </a:lnTo>
                  <a:lnTo>
                    <a:pt x="192" y="732"/>
                  </a:lnTo>
                  <a:lnTo>
                    <a:pt x="174" y="768"/>
                  </a:lnTo>
                  <a:lnTo>
                    <a:pt x="156" y="786"/>
                  </a:lnTo>
                  <a:lnTo>
                    <a:pt x="156" y="798"/>
                  </a:lnTo>
                  <a:lnTo>
                    <a:pt x="162" y="804"/>
                  </a:lnTo>
                  <a:lnTo>
                    <a:pt x="162" y="816"/>
                  </a:lnTo>
                  <a:lnTo>
                    <a:pt x="156" y="828"/>
                  </a:lnTo>
                  <a:lnTo>
                    <a:pt x="150" y="834"/>
                  </a:lnTo>
                  <a:lnTo>
                    <a:pt x="144" y="846"/>
                  </a:lnTo>
                  <a:lnTo>
                    <a:pt x="144" y="852"/>
                  </a:lnTo>
                  <a:lnTo>
                    <a:pt x="138" y="858"/>
                  </a:lnTo>
                  <a:lnTo>
                    <a:pt x="132" y="876"/>
                  </a:lnTo>
                  <a:lnTo>
                    <a:pt x="126" y="888"/>
                  </a:lnTo>
                  <a:lnTo>
                    <a:pt x="126" y="906"/>
                  </a:lnTo>
                  <a:lnTo>
                    <a:pt x="120" y="918"/>
                  </a:lnTo>
                  <a:lnTo>
                    <a:pt x="120" y="966"/>
                  </a:lnTo>
                  <a:lnTo>
                    <a:pt x="126" y="978"/>
                  </a:lnTo>
                  <a:lnTo>
                    <a:pt x="126" y="1008"/>
                  </a:lnTo>
                  <a:lnTo>
                    <a:pt x="132" y="1014"/>
                  </a:lnTo>
                  <a:lnTo>
                    <a:pt x="132" y="1020"/>
                  </a:lnTo>
                  <a:lnTo>
                    <a:pt x="138" y="1020"/>
                  </a:lnTo>
                  <a:lnTo>
                    <a:pt x="138" y="1002"/>
                  </a:lnTo>
                  <a:lnTo>
                    <a:pt x="144" y="990"/>
                  </a:lnTo>
                  <a:lnTo>
                    <a:pt x="144" y="978"/>
                  </a:lnTo>
                  <a:lnTo>
                    <a:pt x="150" y="972"/>
                  </a:lnTo>
                  <a:lnTo>
                    <a:pt x="150" y="996"/>
                  </a:lnTo>
                  <a:lnTo>
                    <a:pt x="162" y="996"/>
                  </a:lnTo>
                  <a:lnTo>
                    <a:pt x="186" y="1020"/>
                  </a:lnTo>
                  <a:lnTo>
                    <a:pt x="192" y="1032"/>
                  </a:lnTo>
                  <a:lnTo>
                    <a:pt x="198" y="1038"/>
                  </a:lnTo>
                  <a:lnTo>
                    <a:pt x="198" y="1044"/>
                  </a:lnTo>
                  <a:lnTo>
                    <a:pt x="228" y="1074"/>
                  </a:lnTo>
                  <a:lnTo>
                    <a:pt x="228" y="1098"/>
                  </a:lnTo>
                  <a:lnTo>
                    <a:pt x="234" y="1110"/>
                  </a:lnTo>
                  <a:lnTo>
                    <a:pt x="246" y="1128"/>
                  </a:lnTo>
                  <a:lnTo>
                    <a:pt x="264" y="1146"/>
                  </a:lnTo>
                  <a:lnTo>
                    <a:pt x="270" y="1140"/>
                  </a:lnTo>
                  <a:lnTo>
                    <a:pt x="276" y="1128"/>
                  </a:lnTo>
                  <a:lnTo>
                    <a:pt x="270" y="1122"/>
                  </a:lnTo>
                  <a:lnTo>
                    <a:pt x="270" y="1110"/>
                  </a:lnTo>
                  <a:lnTo>
                    <a:pt x="276" y="1104"/>
                  </a:lnTo>
                  <a:lnTo>
                    <a:pt x="288" y="1104"/>
                  </a:lnTo>
                  <a:lnTo>
                    <a:pt x="294" y="1116"/>
                  </a:lnTo>
                  <a:lnTo>
                    <a:pt x="294" y="1122"/>
                  </a:lnTo>
                  <a:lnTo>
                    <a:pt x="312" y="1122"/>
                  </a:lnTo>
                  <a:lnTo>
                    <a:pt x="324" y="1128"/>
                  </a:lnTo>
                  <a:lnTo>
                    <a:pt x="330" y="1134"/>
                  </a:lnTo>
                  <a:lnTo>
                    <a:pt x="330" y="1146"/>
                  </a:lnTo>
                  <a:lnTo>
                    <a:pt x="342" y="1146"/>
                  </a:lnTo>
                  <a:lnTo>
                    <a:pt x="342" y="1158"/>
                  </a:lnTo>
                  <a:lnTo>
                    <a:pt x="330" y="1170"/>
                  </a:lnTo>
                  <a:lnTo>
                    <a:pt x="330" y="1176"/>
                  </a:lnTo>
                  <a:lnTo>
                    <a:pt x="336" y="1182"/>
                  </a:lnTo>
                  <a:lnTo>
                    <a:pt x="354" y="1182"/>
                  </a:lnTo>
                  <a:lnTo>
                    <a:pt x="354" y="1176"/>
                  </a:lnTo>
                  <a:lnTo>
                    <a:pt x="366" y="1176"/>
                  </a:lnTo>
                  <a:lnTo>
                    <a:pt x="372" y="1170"/>
                  </a:lnTo>
                  <a:lnTo>
                    <a:pt x="378" y="1170"/>
                  </a:lnTo>
                  <a:lnTo>
                    <a:pt x="396" y="1188"/>
                  </a:lnTo>
                  <a:lnTo>
                    <a:pt x="402" y="1182"/>
                  </a:lnTo>
                  <a:lnTo>
                    <a:pt x="402" y="1176"/>
                  </a:lnTo>
                  <a:lnTo>
                    <a:pt x="408" y="1164"/>
                  </a:lnTo>
                  <a:lnTo>
                    <a:pt x="414" y="1158"/>
                  </a:lnTo>
                  <a:lnTo>
                    <a:pt x="420" y="1146"/>
                  </a:lnTo>
                  <a:lnTo>
                    <a:pt x="396" y="1134"/>
                  </a:lnTo>
                  <a:lnTo>
                    <a:pt x="390" y="1128"/>
                  </a:lnTo>
                  <a:lnTo>
                    <a:pt x="390" y="1116"/>
                  </a:lnTo>
                  <a:lnTo>
                    <a:pt x="384" y="1104"/>
                  </a:lnTo>
                  <a:lnTo>
                    <a:pt x="384" y="1092"/>
                  </a:lnTo>
                  <a:lnTo>
                    <a:pt x="378" y="1080"/>
                  </a:lnTo>
                  <a:lnTo>
                    <a:pt x="372" y="1074"/>
                  </a:lnTo>
                  <a:lnTo>
                    <a:pt x="354" y="1074"/>
                  </a:lnTo>
                  <a:lnTo>
                    <a:pt x="342" y="1080"/>
                  </a:lnTo>
                  <a:lnTo>
                    <a:pt x="336" y="1086"/>
                  </a:lnTo>
                  <a:lnTo>
                    <a:pt x="318" y="1086"/>
                  </a:lnTo>
                  <a:lnTo>
                    <a:pt x="312" y="1080"/>
                  </a:lnTo>
                  <a:lnTo>
                    <a:pt x="306" y="1068"/>
                  </a:lnTo>
                  <a:lnTo>
                    <a:pt x="306" y="1056"/>
                  </a:lnTo>
                  <a:lnTo>
                    <a:pt x="294" y="1032"/>
                  </a:lnTo>
                  <a:lnTo>
                    <a:pt x="288" y="1032"/>
                  </a:lnTo>
                  <a:lnTo>
                    <a:pt x="288" y="1050"/>
                  </a:lnTo>
                  <a:lnTo>
                    <a:pt x="282" y="1056"/>
                  </a:lnTo>
                  <a:lnTo>
                    <a:pt x="276" y="1056"/>
                  </a:lnTo>
                  <a:lnTo>
                    <a:pt x="270" y="1044"/>
                  </a:lnTo>
                  <a:lnTo>
                    <a:pt x="264" y="1038"/>
                  </a:lnTo>
                  <a:lnTo>
                    <a:pt x="258" y="1026"/>
                  </a:lnTo>
                  <a:lnTo>
                    <a:pt x="258" y="1014"/>
                  </a:lnTo>
                  <a:lnTo>
                    <a:pt x="270" y="1002"/>
                  </a:lnTo>
                  <a:lnTo>
                    <a:pt x="270" y="1008"/>
                  </a:lnTo>
                  <a:lnTo>
                    <a:pt x="276" y="1008"/>
                  </a:lnTo>
                  <a:lnTo>
                    <a:pt x="276" y="1014"/>
                  </a:lnTo>
                  <a:lnTo>
                    <a:pt x="282" y="1014"/>
                  </a:lnTo>
                  <a:lnTo>
                    <a:pt x="288" y="1008"/>
                  </a:lnTo>
                  <a:lnTo>
                    <a:pt x="282" y="1002"/>
                  </a:lnTo>
                  <a:lnTo>
                    <a:pt x="282" y="990"/>
                  </a:lnTo>
                  <a:lnTo>
                    <a:pt x="276" y="978"/>
                  </a:lnTo>
                  <a:lnTo>
                    <a:pt x="270" y="972"/>
                  </a:lnTo>
                  <a:lnTo>
                    <a:pt x="270" y="960"/>
                  </a:lnTo>
                  <a:lnTo>
                    <a:pt x="258" y="948"/>
                  </a:lnTo>
                  <a:lnTo>
                    <a:pt x="246" y="948"/>
                  </a:lnTo>
                  <a:lnTo>
                    <a:pt x="246" y="894"/>
                  </a:lnTo>
                  <a:lnTo>
                    <a:pt x="192" y="906"/>
                  </a:lnTo>
                  <a:lnTo>
                    <a:pt x="192" y="864"/>
                  </a:lnTo>
                  <a:lnTo>
                    <a:pt x="186" y="828"/>
                  </a:lnTo>
                  <a:lnTo>
                    <a:pt x="186" y="804"/>
                  </a:lnTo>
                  <a:lnTo>
                    <a:pt x="180" y="792"/>
                  </a:lnTo>
                  <a:lnTo>
                    <a:pt x="174" y="786"/>
                  </a:lnTo>
                  <a:lnTo>
                    <a:pt x="180" y="786"/>
                  </a:lnTo>
                  <a:lnTo>
                    <a:pt x="192" y="774"/>
                  </a:lnTo>
                  <a:lnTo>
                    <a:pt x="198" y="762"/>
                  </a:lnTo>
                  <a:lnTo>
                    <a:pt x="204" y="744"/>
                  </a:lnTo>
                  <a:lnTo>
                    <a:pt x="204" y="678"/>
                  </a:lnTo>
                  <a:lnTo>
                    <a:pt x="210" y="678"/>
                  </a:lnTo>
                  <a:lnTo>
                    <a:pt x="216" y="672"/>
                  </a:lnTo>
                  <a:lnTo>
                    <a:pt x="222" y="660"/>
                  </a:lnTo>
                  <a:lnTo>
                    <a:pt x="228" y="654"/>
                  </a:lnTo>
                  <a:lnTo>
                    <a:pt x="228" y="612"/>
                  </a:lnTo>
                  <a:lnTo>
                    <a:pt x="222" y="600"/>
                  </a:lnTo>
                  <a:lnTo>
                    <a:pt x="222" y="594"/>
                  </a:lnTo>
                  <a:lnTo>
                    <a:pt x="216" y="588"/>
                  </a:lnTo>
                  <a:lnTo>
                    <a:pt x="222" y="558"/>
                  </a:lnTo>
                  <a:lnTo>
                    <a:pt x="234" y="558"/>
                  </a:lnTo>
                  <a:lnTo>
                    <a:pt x="234" y="552"/>
                  </a:lnTo>
                  <a:lnTo>
                    <a:pt x="240" y="546"/>
                  </a:lnTo>
                  <a:lnTo>
                    <a:pt x="264" y="546"/>
                  </a:lnTo>
                  <a:lnTo>
                    <a:pt x="270" y="552"/>
                  </a:lnTo>
                  <a:lnTo>
                    <a:pt x="294" y="564"/>
                  </a:lnTo>
                  <a:lnTo>
                    <a:pt x="300" y="570"/>
                  </a:lnTo>
                  <a:lnTo>
                    <a:pt x="288" y="576"/>
                  </a:lnTo>
                  <a:lnTo>
                    <a:pt x="288" y="588"/>
                  </a:lnTo>
                  <a:lnTo>
                    <a:pt x="282" y="594"/>
                  </a:lnTo>
                  <a:lnTo>
                    <a:pt x="282" y="612"/>
                  </a:lnTo>
                  <a:lnTo>
                    <a:pt x="288" y="624"/>
                  </a:lnTo>
                  <a:lnTo>
                    <a:pt x="306" y="624"/>
                  </a:lnTo>
                  <a:lnTo>
                    <a:pt x="330" y="612"/>
                  </a:lnTo>
                  <a:lnTo>
                    <a:pt x="342" y="612"/>
                  </a:lnTo>
                  <a:lnTo>
                    <a:pt x="354" y="606"/>
                  </a:lnTo>
                  <a:lnTo>
                    <a:pt x="360" y="600"/>
                  </a:lnTo>
                  <a:lnTo>
                    <a:pt x="366" y="600"/>
                  </a:lnTo>
                  <a:lnTo>
                    <a:pt x="396" y="684"/>
                  </a:lnTo>
                  <a:lnTo>
                    <a:pt x="402" y="678"/>
                  </a:lnTo>
                  <a:lnTo>
                    <a:pt x="414" y="672"/>
                  </a:lnTo>
                  <a:lnTo>
                    <a:pt x="426" y="672"/>
                  </a:lnTo>
                  <a:lnTo>
                    <a:pt x="426" y="642"/>
                  </a:lnTo>
                  <a:lnTo>
                    <a:pt x="414" y="630"/>
                  </a:lnTo>
                  <a:lnTo>
                    <a:pt x="414" y="600"/>
                  </a:lnTo>
                  <a:lnTo>
                    <a:pt x="402" y="588"/>
                  </a:lnTo>
                  <a:lnTo>
                    <a:pt x="396" y="552"/>
                  </a:lnTo>
                  <a:lnTo>
                    <a:pt x="426" y="522"/>
                  </a:lnTo>
                  <a:lnTo>
                    <a:pt x="426" y="516"/>
                  </a:lnTo>
                  <a:lnTo>
                    <a:pt x="432" y="504"/>
                  </a:lnTo>
                  <a:lnTo>
                    <a:pt x="438" y="498"/>
                  </a:lnTo>
                  <a:lnTo>
                    <a:pt x="450" y="492"/>
                  </a:lnTo>
                  <a:lnTo>
                    <a:pt x="468" y="486"/>
                  </a:lnTo>
                  <a:lnTo>
                    <a:pt x="504" y="486"/>
                  </a:lnTo>
                  <a:lnTo>
                    <a:pt x="510" y="492"/>
                  </a:lnTo>
                  <a:lnTo>
                    <a:pt x="522" y="492"/>
                  </a:lnTo>
                  <a:lnTo>
                    <a:pt x="534" y="486"/>
                  </a:lnTo>
                  <a:lnTo>
                    <a:pt x="564" y="486"/>
                  </a:lnTo>
                  <a:lnTo>
                    <a:pt x="576" y="492"/>
                  </a:lnTo>
                  <a:lnTo>
                    <a:pt x="582" y="498"/>
                  </a:lnTo>
                  <a:lnTo>
                    <a:pt x="588" y="498"/>
                  </a:lnTo>
                  <a:lnTo>
                    <a:pt x="594" y="492"/>
                  </a:lnTo>
                  <a:lnTo>
                    <a:pt x="600" y="480"/>
                  </a:lnTo>
                  <a:lnTo>
                    <a:pt x="618" y="462"/>
                  </a:lnTo>
                  <a:lnTo>
                    <a:pt x="618" y="450"/>
                  </a:lnTo>
                  <a:lnTo>
                    <a:pt x="612" y="444"/>
                  </a:lnTo>
                  <a:lnTo>
                    <a:pt x="600" y="438"/>
                  </a:lnTo>
                  <a:lnTo>
                    <a:pt x="588" y="426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33" name="Vietnam" descr="© INSCALE GmbH, 05.05.2010&#10;http://www.presentationload.com/">
              <a:extLst>
                <a:ext uri="{FF2B5EF4-FFF2-40B4-BE49-F238E27FC236}">
                  <a16:creationId xmlns:a16="http://schemas.microsoft.com/office/drawing/2014/main" id="{68EBE57F-373C-4AAB-8E81-EAF6B225950A}"/>
                </a:ext>
              </a:extLst>
            </p:cNvPr>
            <p:cNvSpPr>
              <a:spLocks/>
            </p:cNvSpPr>
            <p:nvPr/>
          </p:nvSpPr>
          <p:spPr bwMode="gray">
            <a:xfrm>
              <a:off x="8710312" y="3674444"/>
              <a:ext cx="268299" cy="535132"/>
            </a:xfrm>
            <a:custGeom>
              <a:avLst/>
              <a:gdLst>
                <a:gd name="T0" fmla="*/ 2147483647 w 606"/>
                <a:gd name="T1" fmla="*/ 2147483647 h 1194"/>
                <a:gd name="T2" fmla="*/ 2147483647 w 606"/>
                <a:gd name="T3" fmla="*/ 2147483647 h 1194"/>
                <a:gd name="T4" fmla="*/ 2147483647 w 606"/>
                <a:gd name="T5" fmla="*/ 2147483647 h 1194"/>
                <a:gd name="T6" fmla="*/ 2147483647 w 606"/>
                <a:gd name="T7" fmla="*/ 2147483647 h 1194"/>
                <a:gd name="T8" fmla="*/ 2147483647 w 606"/>
                <a:gd name="T9" fmla="*/ 2147483647 h 1194"/>
                <a:gd name="T10" fmla="*/ 2147483647 w 606"/>
                <a:gd name="T11" fmla="*/ 2147483647 h 1194"/>
                <a:gd name="T12" fmla="*/ 2147483647 w 606"/>
                <a:gd name="T13" fmla="*/ 2147483647 h 1194"/>
                <a:gd name="T14" fmla="*/ 2147483647 w 606"/>
                <a:gd name="T15" fmla="*/ 2147483647 h 1194"/>
                <a:gd name="T16" fmla="*/ 2147483647 w 606"/>
                <a:gd name="T17" fmla="*/ 2147483647 h 1194"/>
                <a:gd name="T18" fmla="*/ 2147483647 w 606"/>
                <a:gd name="T19" fmla="*/ 2147483647 h 1194"/>
                <a:gd name="T20" fmla="*/ 2147483647 w 606"/>
                <a:gd name="T21" fmla="*/ 2147483647 h 1194"/>
                <a:gd name="T22" fmla="*/ 2147483647 w 606"/>
                <a:gd name="T23" fmla="*/ 2147483647 h 1194"/>
                <a:gd name="T24" fmla="*/ 2147483647 w 606"/>
                <a:gd name="T25" fmla="*/ 2147483647 h 1194"/>
                <a:gd name="T26" fmla="*/ 2147483647 w 606"/>
                <a:gd name="T27" fmla="*/ 2147483647 h 1194"/>
                <a:gd name="T28" fmla="*/ 2147483647 w 606"/>
                <a:gd name="T29" fmla="*/ 2147483647 h 1194"/>
                <a:gd name="T30" fmla="*/ 2147483647 w 606"/>
                <a:gd name="T31" fmla="*/ 2147483647 h 1194"/>
                <a:gd name="T32" fmla="*/ 2147483647 w 606"/>
                <a:gd name="T33" fmla="*/ 2147483647 h 1194"/>
                <a:gd name="T34" fmla="*/ 2147483647 w 606"/>
                <a:gd name="T35" fmla="*/ 2147483647 h 1194"/>
                <a:gd name="T36" fmla="*/ 2147483647 w 606"/>
                <a:gd name="T37" fmla="*/ 2147483647 h 1194"/>
                <a:gd name="T38" fmla="*/ 2147483647 w 606"/>
                <a:gd name="T39" fmla="*/ 2147483647 h 1194"/>
                <a:gd name="T40" fmla="*/ 2147483647 w 606"/>
                <a:gd name="T41" fmla="*/ 2147483647 h 1194"/>
                <a:gd name="T42" fmla="*/ 2147483647 w 606"/>
                <a:gd name="T43" fmla="*/ 2147483647 h 1194"/>
                <a:gd name="T44" fmla="*/ 2147483647 w 606"/>
                <a:gd name="T45" fmla="*/ 2147483647 h 1194"/>
                <a:gd name="T46" fmla="*/ 2147483647 w 606"/>
                <a:gd name="T47" fmla="*/ 2147483647 h 1194"/>
                <a:gd name="T48" fmla="*/ 2147483647 w 606"/>
                <a:gd name="T49" fmla="*/ 2147483647 h 1194"/>
                <a:gd name="T50" fmla="*/ 2147483647 w 606"/>
                <a:gd name="T51" fmla="*/ 2147483647 h 1194"/>
                <a:gd name="T52" fmla="*/ 2147483647 w 606"/>
                <a:gd name="T53" fmla="*/ 2147483647 h 1194"/>
                <a:gd name="T54" fmla="*/ 2147483647 w 606"/>
                <a:gd name="T55" fmla="*/ 2147483647 h 1194"/>
                <a:gd name="T56" fmla="*/ 2147483647 w 606"/>
                <a:gd name="T57" fmla="*/ 2147483647 h 1194"/>
                <a:gd name="T58" fmla="*/ 2147483647 w 606"/>
                <a:gd name="T59" fmla="*/ 2147483647 h 1194"/>
                <a:gd name="T60" fmla="*/ 2147483647 w 606"/>
                <a:gd name="T61" fmla="*/ 2147483647 h 1194"/>
                <a:gd name="T62" fmla="*/ 2147483647 w 606"/>
                <a:gd name="T63" fmla="*/ 2147483647 h 1194"/>
                <a:gd name="T64" fmla="*/ 2147483647 w 606"/>
                <a:gd name="T65" fmla="*/ 2147483647 h 1194"/>
                <a:gd name="T66" fmla="*/ 2147483647 w 606"/>
                <a:gd name="T67" fmla="*/ 2147483647 h 1194"/>
                <a:gd name="T68" fmla="*/ 2147483647 w 606"/>
                <a:gd name="T69" fmla="*/ 2147483647 h 1194"/>
                <a:gd name="T70" fmla="*/ 2147483647 w 606"/>
                <a:gd name="T71" fmla="*/ 2147483647 h 1194"/>
                <a:gd name="T72" fmla="*/ 2147483647 w 606"/>
                <a:gd name="T73" fmla="*/ 2147483647 h 1194"/>
                <a:gd name="T74" fmla="*/ 2147483647 w 606"/>
                <a:gd name="T75" fmla="*/ 2147483647 h 1194"/>
                <a:gd name="T76" fmla="*/ 2147483647 w 606"/>
                <a:gd name="T77" fmla="*/ 2147483647 h 1194"/>
                <a:gd name="T78" fmla="*/ 2147483647 w 606"/>
                <a:gd name="T79" fmla="*/ 2147483647 h 1194"/>
                <a:gd name="T80" fmla="*/ 2147483647 w 606"/>
                <a:gd name="T81" fmla="*/ 2147483647 h 1194"/>
                <a:gd name="T82" fmla="*/ 2147483647 w 606"/>
                <a:gd name="T83" fmla="*/ 2147483647 h 1194"/>
                <a:gd name="T84" fmla="*/ 2147483647 w 606"/>
                <a:gd name="T85" fmla="*/ 2147483647 h 1194"/>
                <a:gd name="T86" fmla="*/ 2147483647 w 606"/>
                <a:gd name="T87" fmla="*/ 2147483647 h 1194"/>
                <a:gd name="T88" fmla="*/ 2147483647 w 606"/>
                <a:gd name="T89" fmla="*/ 2147483647 h 1194"/>
                <a:gd name="T90" fmla="*/ 2147483647 w 606"/>
                <a:gd name="T91" fmla="*/ 2147483647 h 1194"/>
                <a:gd name="T92" fmla="*/ 2147483647 w 606"/>
                <a:gd name="T93" fmla="*/ 2147483647 h 1194"/>
                <a:gd name="T94" fmla="*/ 2147483647 w 606"/>
                <a:gd name="T95" fmla="*/ 2147483647 h 1194"/>
                <a:gd name="T96" fmla="*/ 2147483647 w 606"/>
                <a:gd name="T97" fmla="*/ 2147483647 h 1194"/>
                <a:gd name="T98" fmla="*/ 2147483647 w 606"/>
                <a:gd name="T99" fmla="*/ 2147483647 h 1194"/>
                <a:gd name="T100" fmla="*/ 2147483647 w 606"/>
                <a:gd name="T101" fmla="*/ 2147483647 h 1194"/>
                <a:gd name="T102" fmla="*/ 2147483647 w 606"/>
                <a:gd name="T103" fmla="*/ 2147483647 h 1194"/>
                <a:gd name="T104" fmla="*/ 2147483647 w 606"/>
                <a:gd name="T105" fmla="*/ 2147483647 h 1194"/>
                <a:gd name="T106" fmla="*/ 2147483647 w 606"/>
                <a:gd name="T107" fmla="*/ 2147483647 h 1194"/>
                <a:gd name="T108" fmla="*/ 2147483647 w 606"/>
                <a:gd name="T109" fmla="*/ 2147483647 h 1194"/>
                <a:gd name="T110" fmla="*/ 2147483647 w 606"/>
                <a:gd name="T111" fmla="*/ 2147483647 h 1194"/>
                <a:gd name="T112" fmla="*/ 2147483647 w 606"/>
                <a:gd name="T113" fmla="*/ 2147483647 h 1194"/>
                <a:gd name="T114" fmla="*/ 2147483647 w 606"/>
                <a:gd name="T115" fmla="*/ 2147483647 h 1194"/>
                <a:gd name="T116" fmla="*/ 2147483647 w 606"/>
                <a:gd name="T117" fmla="*/ 2147483647 h 1194"/>
                <a:gd name="T118" fmla="*/ 2147483647 w 606"/>
                <a:gd name="T119" fmla="*/ 2147483647 h 1194"/>
                <a:gd name="T120" fmla="*/ 2147483647 w 606"/>
                <a:gd name="T121" fmla="*/ 2147483647 h 1194"/>
                <a:gd name="T122" fmla="*/ 2147483647 w 606"/>
                <a:gd name="T123" fmla="*/ 2147483647 h 1194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606"/>
                <a:gd name="T187" fmla="*/ 0 h 1194"/>
                <a:gd name="T188" fmla="*/ 606 w 606"/>
                <a:gd name="T189" fmla="*/ 1194 h 1194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606" h="1194">
                  <a:moveTo>
                    <a:pt x="6" y="48"/>
                  </a:moveTo>
                  <a:lnTo>
                    <a:pt x="0" y="60"/>
                  </a:lnTo>
                  <a:lnTo>
                    <a:pt x="0" y="72"/>
                  </a:lnTo>
                  <a:lnTo>
                    <a:pt x="12" y="96"/>
                  </a:lnTo>
                  <a:lnTo>
                    <a:pt x="18" y="102"/>
                  </a:lnTo>
                  <a:lnTo>
                    <a:pt x="24" y="114"/>
                  </a:lnTo>
                  <a:lnTo>
                    <a:pt x="36" y="120"/>
                  </a:lnTo>
                  <a:lnTo>
                    <a:pt x="42" y="132"/>
                  </a:lnTo>
                  <a:lnTo>
                    <a:pt x="48" y="126"/>
                  </a:lnTo>
                  <a:lnTo>
                    <a:pt x="54" y="126"/>
                  </a:lnTo>
                  <a:lnTo>
                    <a:pt x="54" y="156"/>
                  </a:lnTo>
                  <a:lnTo>
                    <a:pt x="66" y="180"/>
                  </a:lnTo>
                  <a:lnTo>
                    <a:pt x="84" y="198"/>
                  </a:lnTo>
                  <a:lnTo>
                    <a:pt x="90" y="210"/>
                  </a:lnTo>
                  <a:lnTo>
                    <a:pt x="108" y="210"/>
                  </a:lnTo>
                  <a:lnTo>
                    <a:pt x="108" y="216"/>
                  </a:lnTo>
                  <a:lnTo>
                    <a:pt x="120" y="228"/>
                  </a:lnTo>
                  <a:lnTo>
                    <a:pt x="126" y="222"/>
                  </a:lnTo>
                  <a:lnTo>
                    <a:pt x="132" y="210"/>
                  </a:lnTo>
                  <a:lnTo>
                    <a:pt x="132" y="204"/>
                  </a:lnTo>
                  <a:lnTo>
                    <a:pt x="138" y="192"/>
                  </a:lnTo>
                  <a:lnTo>
                    <a:pt x="150" y="192"/>
                  </a:lnTo>
                  <a:lnTo>
                    <a:pt x="162" y="198"/>
                  </a:lnTo>
                  <a:lnTo>
                    <a:pt x="186" y="222"/>
                  </a:lnTo>
                  <a:lnTo>
                    <a:pt x="180" y="222"/>
                  </a:lnTo>
                  <a:lnTo>
                    <a:pt x="174" y="228"/>
                  </a:lnTo>
                  <a:lnTo>
                    <a:pt x="174" y="234"/>
                  </a:lnTo>
                  <a:lnTo>
                    <a:pt x="198" y="246"/>
                  </a:lnTo>
                  <a:lnTo>
                    <a:pt x="216" y="252"/>
                  </a:lnTo>
                  <a:lnTo>
                    <a:pt x="228" y="258"/>
                  </a:lnTo>
                  <a:lnTo>
                    <a:pt x="228" y="270"/>
                  </a:lnTo>
                  <a:lnTo>
                    <a:pt x="222" y="282"/>
                  </a:lnTo>
                  <a:lnTo>
                    <a:pt x="210" y="288"/>
                  </a:lnTo>
                  <a:lnTo>
                    <a:pt x="204" y="300"/>
                  </a:lnTo>
                  <a:lnTo>
                    <a:pt x="198" y="306"/>
                  </a:lnTo>
                  <a:lnTo>
                    <a:pt x="180" y="306"/>
                  </a:lnTo>
                  <a:lnTo>
                    <a:pt x="174" y="300"/>
                  </a:lnTo>
                  <a:lnTo>
                    <a:pt x="150" y="300"/>
                  </a:lnTo>
                  <a:lnTo>
                    <a:pt x="156" y="306"/>
                  </a:lnTo>
                  <a:lnTo>
                    <a:pt x="156" y="324"/>
                  </a:lnTo>
                  <a:lnTo>
                    <a:pt x="168" y="330"/>
                  </a:lnTo>
                  <a:lnTo>
                    <a:pt x="174" y="336"/>
                  </a:lnTo>
                  <a:lnTo>
                    <a:pt x="210" y="354"/>
                  </a:lnTo>
                  <a:lnTo>
                    <a:pt x="222" y="366"/>
                  </a:lnTo>
                  <a:lnTo>
                    <a:pt x="234" y="372"/>
                  </a:lnTo>
                  <a:lnTo>
                    <a:pt x="240" y="378"/>
                  </a:lnTo>
                  <a:lnTo>
                    <a:pt x="252" y="378"/>
                  </a:lnTo>
                  <a:lnTo>
                    <a:pt x="252" y="408"/>
                  </a:lnTo>
                  <a:lnTo>
                    <a:pt x="258" y="414"/>
                  </a:lnTo>
                  <a:lnTo>
                    <a:pt x="270" y="414"/>
                  </a:lnTo>
                  <a:lnTo>
                    <a:pt x="282" y="420"/>
                  </a:lnTo>
                  <a:lnTo>
                    <a:pt x="288" y="426"/>
                  </a:lnTo>
                  <a:lnTo>
                    <a:pt x="294" y="426"/>
                  </a:lnTo>
                  <a:lnTo>
                    <a:pt x="294" y="450"/>
                  </a:lnTo>
                  <a:lnTo>
                    <a:pt x="306" y="474"/>
                  </a:lnTo>
                  <a:lnTo>
                    <a:pt x="324" y="486"/>
                  </a:lnTo>
                  <a:lnTo>
                    <a:pt x="342" y="504"/>
                  </a:lnTo>
                  <a:lnTo>
                    <a:pt x="348" y="522"/>
                  </a:lnTo>
                  <a:lnTo>
                    <a:pt x="366" y="522"/>
                  </a:lnTo>
                  <a:lnTo>
                    <a:pt x="366" y="528"/>
                  </a:lnTo>
                  <a:lnTo>
                    <a:pt x="372" y="534"/>
                  </a:lnTo>
                  <a:lnTo>
                    <a:pt x="384" y="558"/>
                  </a:lnTo>
                  <a:lnTo>
                    <a:pt x="396" y="570"/>
                  </a:lnTo>
                  <a:lnTo>
                    <a:pt x="408" y="570"/>
                  </a:lnTo>
                  <a:lnTo>
                    <a:pt x="414" y="576"/>
                  </a:lnTo>
                  <a:lnTo>
                    <a:pt x="426" y="582"/>
                  </a:lnTo>
                  <a:lnTo>
                    <a:pt x="432" y="588"/>
                  </a:lnTo>
                  <a:lnTo>
                    <a:pt x="432" y="600"/>
                  </a:lnTo>
                  <a:lnTo>
                    <a:pt x="426" y="606"/>
                  </a:lnTo>
                  <a:lnTo>
                    <a:pt x="420" y="606"/>
                  </a:lnTo>
                  <a:lnTo>
                    <a:pt x="414" y="612"/>
                  </a:lnTo>
                  <a:lnTo>
                    <a:pt x="408" y="612"/>
                  </a:lnTo>
                  <a:lnTo>
                    <a:pt x="432" y="636"/>
                  </a:lnTo>
                  <a:lnTo>
                    <a:pt x="456" y="648"/>
                  </a:lnTo>
                  <a:lnTo>
                    <a:pt x="462" y="654"/>
                  </a:lnTo>
                  <a:lnTo>
                    <a:pt x="468" y="654"/>
                  </a:lnTo>
                  <a:lnTo>
                    <a:pt x="450" y="690"/>
                  </a:lnTo>
                  <a:lnTo>
                    <a:pt x="456" y="690"/>
                  </a:lnTo>
                  <a:lnTo>
                    <a:pt x="468" y="702"/>
                  </a:lnTo>
                  <a:lnTo>
                    <a:pt x="468" y="708"/>
                  </a:lnTo>
                  <a:lnTo>
                    <a:pt x="456" y="720"/>
                  </a:lnTo>
                  <a:lnTo>
                    <a:pt x="450" y="720"/>
                  </a:lnTo>
                  <a:lnTo>
                    <a:pt x="450" y="762"/>
                  </a:lnTo>
                  <a:lnTo>
                    <a:pt x="456" y="762"/>
                  </a:lnTo>
                  <a:lnTo>
                    <a:pt x="468" y="774"/>
                  </a:lnTo>
                  <a:lnTo>
                    <a:pt x="480" y="798"/>
                  </a:lnTo>
                  <a:lnTo>
                    <a:pt x="480" y="804"/>
                  </a:lnTo>
                  <a:lnTo>
                    <a:pt x="468" y="816"/>
                  </a:lnTo>
                  <a:lnTo>
                    <a:pt x="462" y="816"/>
                  </a:lnTo>
                  <a:lnTo>
                    <a:pt x="462" y="828"/>
                  </a:lnTo>
                  <a:lnTo>
                    <a:pt x="468" y="834"/>
                  </a:lnTo>
                  <a:lnTo>
                    <a:pt x="468" y="864"/>
                  </a:lnTo>
                  <a:lnTo>
                    <a:pt x="474" y="870"/>
                  </a:lnTo>
                  <a:lnTo>
                    <a:pt x="474" y="900"/>
                  </a:lnTo>
                  <a:lnTo>
                    <a:pt x="462" y="894"/>
                  </a:lnTo>
                  <a:lnTo>
                    <a:pt x="444" y="894"/>
                  </a:lnTo>
                  <a:lnTo>
                    <a:pt x="438" y="900"/>
                  </a:lnTo>
                  <a:lnTo>
                    <a:pt x="438" y="918"/>
                  </a:lnTo>
                  <a:lnTo>
                    <a:pt x="408" y="918"/>
                  </a:lnTo>
                  <a:lnTo>
                    <a:pt x="408" y="942"/>
                  </a:lnTo>
                  <a:lnTo>
                    <a:pt x="366" y="942"/>
                  </a:lnTo>
                  <a:lnTo>
                    <a:pt x="366" y="966"/>
                  </a:lnTo>
                  <a:lnTo>
                    <a:pt x="378" y="990"/>
                  </a:lnTo>
                  <a:lnTo>
                    <a:pt x="396" y="1008"/>
                  </a:lnTo>
                  <a:lnTo>
                    <a:pt x="396" y="1020"/>
                  </a:lnTo>
                  <a:lnTo>
                    <a:pt x="390" y="1014"/>
                  </a:lnTo>
                  <a:lnTo>
                    <a:pt x="378" y="1008"/>
                  </a:lnTo>
                  <a:lnTo>
                    <a:pt x="372" y="1002"/>
                  </a:lnTo>
                  <a:lnTo>
                    <a:pt x="360" y="996"/>
                  </a:lnTo>
                  <a:lnTo>
                    <a:pt x="348" y="996"/>
                  </a:lnTo>
                  <a:lnTo>
                    <a:pt x="342" y="1002"/>
                  </a:lnTo>
                  <a:lnTo>
                    <a:pt x="342" y="1008"/>
                  </a:lnTo>
                  <a:lnTo>
                    <a:pt x="306" y="1008"/>
                  </a:lnTo>
                  <a:lnTo>
                    <a:pt x="312" y="1014"/>
                  </a:lnTo>
                  <a:lnTo>
                    <a:pt x="318" y="1014"/>
                  </a:lnTo>
                  <a:lnTo>
                    <a:pt x="324" y="1020"/>
                  </a:lnTo>
                  <a:lnTo>
                    <a:pt x="324" y="1026"/>
                  </a:lnTo>
                  <a:lnTo>
                    <a:pt x="312" y="1032"/>
                  </a:lnTo>
                  <a:lnTo>
                    <a:pt x="294" y="1032"/>
                  </a:lnTo>
                  <a:lnTo>
                    <a:pt x="276" y="1038"/>
                  </a:lnTo>
                  <a:lnTo>
                    <a:pt x="270" y="1050"/>
                  </a:lnTo>
                  <a:lnTo>
                    <a:pt x="270" y="1056"/>
                  </a:lnTo>
                  <a:lnTo>
                    <a:pt x="288" y="1074"/>
                  </a:lnTo>
                  <a:lnTo>
                    <a:pt x="300" y="1080"/>
                  </a:lnTo>
                  <a:lnTo>
                    <a:pt x="306" y="1086"/>
                  </a:lnTo>
                  <a:lnTo>
                    <a:pt x="312" y="1086"/>
                  </a:lnTo>
                  <a:lnTo>
                    <a:pt x="294" y="1104"/>
                  </a:lnTo>
                  <a:lnTo>
                    <a:pt x="294" y="1110"/>
                  </a:lnTo>
                  <a:lnTo>
                    <a:pt x="300" y="1116"/>
                  </a:lnTo>
                  <a:lnTo>
                    <a:pt x="300" y="1128"/>
                  </a:lnTo>
                  <a:lnTo>
                    <a:pt x="306" y="1140"/>
                  </a:lnTo>
                  <a:lnTo>
                    <a:pt x="306" y="1152"/>
                  </a:lnTo>
                  <a:lnTo>
                    <a:pt x="312" y="1158"/>
                  </a:lnTo>
                  <a:lnTo>
                    <a:pt x="294" y="1176"/>
                  </a:lnTo>
                  <a:lnTo>
                    <a:pt x="294" y="1188"/>
                  </a:lnTo>
                  <a:lnTo>
                    <a:pt x="306" y="1194"/>
                  </a:lnTo>
                  <a:lnTo>
                    <a:pt x="318" y="1194"/>
                  </a:lnTo>
                  <a:lnTo>
                    <a:pt x="330" y="1188"/>
                  </a:lnTo>
                  <a:lnTo>
                    <a:pt x="354" y="1164"/>
                  </a:lnTo>
                  <a:lnTo>
                    <a:pt x="366" y="1158"/>
                  </a:lnTo>
                  <a:lnTo>
                    <a:pt x="378" y="1158"/>
                  </a:lnTo>
                  <a:lnTo>
                    <a:pt x="384" y="1134"/>
                  </a:lnTo>
                  <a:lnTo>
                    <a:pt x="384" y="1110"/>
                  </a:lnTo>
                  <a:lnTo>
                    <a:pt x="396" y="1110"/>
                  </a:lnTo>
                  <a:lnTo>
                    <a:pt x="402" y="1116"/>
                  </a:lnTo>
                  <a:lnTo>
                    <a:pt x="414" y="1116"/>
                  </a:lnTo>
                  <a:lnTo>
                    <a:pt x="426" y="1104"/>
                  </a:lnTo>
                  <a:lnTo>
                    <a:pt x="426" y="1092"/>
                  </a:lnTo>
                  <a:lnTo>
                    <a:pt x="420" y="1086"/>
                  </a:lnTo>
                  <a:lnTo>
                    <a:pt x="414" y="1074"/>
                  </a:lnTo>
                  <a:lnTo>
                    <a:pt x="408" y="1068"/>
                  </a:lnTo>
                  <a:lnTo>
                    <a:pt x="408" y="1062"/>
                  </a:lnTo>
                  <a:lnTo>
                    <a:pt x="414" y="1056"/>
                  </a:lnTo>
                  <a:lnTo>
                    <a:pt x="426" y="1056"/>
                  </a:lnTo>
                  <a:lnTo>
                    <a:pt x="438" y="1050"/>
                  </a:lnTo>
                  <a:lnTo>
                    <a:pt x="444" y="1044"/>
                  </a:lnTo>
                  <a:lnTo>
                    <a:pt x="450" y="1044"/>
                  </a:lnTo>
                  <a:lnTo>
                    <a:pt x="456" y="1050"/>
                  </a:lnTo>
                  <a:lnTo>
                    <a:pt x="468" y="1050"/>
                  </a:lnTo>
                  <a:lnTo>
                    <a:pt x="480" y="1044"/>
                  </a:lnTo>
                  <a:lnTo>
                    <a:pt x="498" y="1038"/>
                  </a:lnTo>
                  <a:lnTo>
                    <a:pt x="546" y="1014"/>
                  </a:lnTo>
                  <a:lnTo>
                    <a:pt x="582" y="978"/>
                  </a:lnTo>
                  <a:lnTo>
                    <a:pt x="588" y="960"/>
                  </a:lnTo>
                  <a:lnTo>
                    <a:pt x="594" y="936"/>
                  </a:lnTo>
                  <a:lnTo>
                    <a:pt x="606" y="876"/>
                  </a:lnTo>
                  <a:lnTo>
                    <a:pt x="606" y="846"/>
                  </a:lnTo>
                  <a:lnTo>
                    <a:pt x="600" y="834"/>
                  </a:lnTo>
                  <a:lnTo>
                    <a:pt x="576" y="810"/>
                  </a:lnTo>
                  <a:lnTo>
                    <a:pt x="594" y="804"/>
                  </a:lnTo>
                  <a:lnTo>
                    <a:pt x="594" y="774"/>
                  </a:lnTo>
                  <a:lnTo>
                    <a:pt x="588" y="756"/>
                  </a:lnTo>
                  <a:lnTo>
                    <a:pt x="588" y="744"/>
                  </a:lnTo>
                  <a:lnTo>
                    <a:pt x="570" y="708"/>
                  </a:lnTo>
                  <a:lnTo>
                    <a:pt x="564" y="690"/>
                  </a:lnTo>
                  <a:lnTo>
                    <a:pt x="558" y="684"/>
                  </a:lnTo>
                  <a:lnTo>
                    <a:pt x="552" y="672"/>
                  </a:lnTo>
                  <a:lnTo>
                    <a:pt x="558" y="666"/>
                  </a:lnTo>
                  <a:lnTo>
                    <a:pt x="558" y="642"/>
                  </a:lnTo>
                  <a:lnTo>
                    <a:pt x="522" y="606"/>
                  </a:lnTo>
                  <a:lnTo>
                    <a:pt x="486" y="576"/>
                  </a:lnTo>
                  <a:lnTo>
                    <a:pt x="456" y="552"/>
                  </a:lnTo>
                  <a:lnTo>
                    <a:pt x="432" y="534"/>
                  </a:lnTo>
                  <a:lnTo>
                    <a:pt x="420" y="528"/>
                  </a:lnTo>
                  <a:lnTo>
                    <a:pt x="402" y="516"/>
                  </a:lnTo>
                  <a:lnTo>
                    <a:pt x="390" y="510"/>
                  </a:lnTo>
                  <a:lnTo>
                    <a:pt x="384" y="504"/>
                  </a:lnTo>
                  <a:lnTo>
                    <a:pt x="384" y="468"/>
                  </a:lnTo>
                  <a:lnTo>
                    <a:pt x="336" y="420"/>
                  </a:lnTo>
                  <a:lnTo>
                    <a:pt x="306" y="384"/>
                  </a:lnTo>
                  <a:lnTo>
                    <a:pt x="288" y="354"/>
                  </a:lnTo>
                  <a:lnTo>
                    <a:pt x="282" y="336"/>
                  </a:lnTo>
                  <a:lnTo>
                    <a:pt x="282" y="318"/>
                  </a:lnTo>
                  <a:lnTo>
                    <a:pt x="276" y="306"/>
                  </a:lnTo>
                  <a:lnTo>
                    <a:pt x="276" y="282"/>
                  </a:lnTo>
                  <a:lnTo>
                    <a:pt x="282" y="276"/>
                  </a:lnTo>
                  <a:lnTo>
                    <a:pt x="294" y="252"/>
                  </a:lnTo>
                  <a:lnTo>
                    <a:pt x="294" y="240"/>
                  </a:lnTo>
                  <a:lnTo>
                    <a:pt x="300" y="240"/>
                  </a:lnTo>
                  <a:lnTo>
                    <a:pt x="312" y="228"/>
                  </a:lnTo>
                  <a:lnTo>
                    <a:pt x="324" y="222"/>
                  </a:lnTo>
                  <a:lnTo>
                    <a:pt x="336" y="210"/>
                  </a:lnTo>
                  <a:lnTo>
                    <a:pt x="336" y="204"/>
                  </a:lnTo>
                  <a:lnTo>
                    <a:pt x="342" y="198"/>
                  </a:lnTo>
                  <a:lnTo>
                    <a:pt x="372" y="198"/>
                  </a:lnTo>
                  <a:lnTo>
                    <a:pt x="384" y="186"/>
                  </a:lnTo>
                  <a:lnTo>
                    <a:pt x="390" y="174"/>
                  </a:lnTo>
                  <a:lnTo>
                    <a:pt x="390" y="156"/>
                  </a:lnTo>
                  <a:lnTo>
                    <a:pt x="396" y="144"/>
                  </a:lnTo>
                  <a:lnTo>
                    <a:pt x="390" y="144"/>
                  </a:lnTo>
                  <a:lnTo>
                    <a:pt x="384" y="138"/>
                  </a:lnTo>
                  <a:lnTo>
                    <a:pt x="354" y="138"/>
                  </a:lnTo>
                  <a:lnTo>
                    <a:pt x="342" y="132"/>
                  </a:lnTo>
                  <a:lnTo>
                    <a:pt x="336" y="120"/>
                  </a:lnTo>
                  <a:lnTo>
                    <a:pt x="330" y="114"/>
                  </a:lnTo>
                  <a:lnTo>
                    <a:pt x="312" y="114"/>
                  </a:lnTo>
                  <a:lnTo>
                    <a:pt x="312" y="96"/>
                  </a:lnTo>
                  <a:lnTo>
                    <a:pt x="300" y="90"/>
                  </a:lnTo>
                  <a:lnTo>
                    <a:pt x="294" y="72"/>
                  </a:lnTo>
                  <a:lnTo>
                    <a:pt x="312" y="54"/>
                  </a:lnTo>
                  <a:lnTo>
                    <a:pt x="312" y="48"/>
                  </a:lnTo>
                  <a:lnTo>
                    <a:pt x="306" y="42"/>
                  </a:lnTo>
                  <a:lnTo>
                    <a:pt x="276" y="42"/>
                  </a:lnTo>
                  <a:lnTo>
                    <a:pt x="264" y="30"/>
                  </a:lnTo>
                  <a:lnTo>
                    <a:pt x="234" y="36"/>
                  </a:lnTo>
                  <a:lnTo>
                    <a:pt x="204" y="0"/>
                  </a:lnTo>
                  <a:lnTo>
                    <a:pt x="198" y="0"/>
                  </a:lnTo>
                  <a:lnTo>
                    <a:pt x="192" y="6"/>
                  </a:lnTo>
                  <a:lnTo>
                    <a:pt x="180" y="12"/>
                  </a:lnTo>
                  <a:lnTo>
                    <a:pt x="174" y="18"/>
                  </a:lnTo>
                  <a:lnTo>
                    <a:pt x="174" y="30"/>
                  </a:lnTo>
                  <a:lnTo>
                    <a:pt x="168" y="42"/>
                  </a:lnTo>
                  <a:lnTo>
                    <a:pt x="168" y="48"/>
                  </a:lnTo>
                  <a:lnTo>
                    <a:pt x="150" y="48"/>
                  </a:lnTo>
                  <a:lnTo>
                    <a:pt x="144" y="54"/>
                  </a:lnTo>
                  <a:lnTo>
                    <a:pt x="138" y="48"/>
                  </a:lnTo>
                  <a:lnTo>
                    <a:pt x="120" y="48"/>
                  </a:lnTo>
                  <a:lnTo>
                    <a:pt x="132" y="60"/>
                  </a:lnTo>
                  <a:lnTo>
                    <a:pt x="132" y="72"/>
                  </a:lnTo>
                  <a:lnTo>
                    <a:pt x="114" y="72"/>
                  </a:lnTo>
                  <a:lnTo>
                    <a:pt x="108" y="66"/>
                  </a:lnTo>
                  <a:lnTo>
                    <a:pt x="96" y="48"/>
                  </a:lnTo>
                  <a:lnTo>
                    <a:pt x="90" y="48"/>
                  </a:lnTo>
                  <a:lnTo>
                    <a:pt x="90" y="66"/>
                  </a:lnTo>
                  <a:lnTo>
                    <a:pt x="72" y="48"/>
                  </a:lnTo>
                  <a:lnTo>
                    <a:pt x="66" y="54"/>
                  </a:lnTo>
                  <a:lnTo>
                    <a:pt x="60" y="66"/>
                  </a:lnTo>
                  <a:lnTo>
                    <a:pt x="54" y="72"/>
                  </a:lnTo>
                  <a:lnTo>
                    <a:pt x="42" y="72"/>
                  </a:lnTo>
                  <a:lnTo>
                    <a:pt x="18" y="48"/>
                  </a:lnTo>
                  <a:lnTo>
                    <a:pt x="6" y="48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34" name="Laos" descr="© INSCALE GmbH, 05.05.2010&#10;http://www.presentationload.com/">
              <a:extLst>
                <a:ext uri="{FF2B5EF4-FFF2-40B4-BE49-F238E27FC236}">
                  <a16:creationId xmlns:a16="http://schemas.microsoft.com/office/drawing/2014/main" id="{56574EDE-1FAE-4D24-9630-8DD53F44F115}"/>
                </a:ext>
              </a:extLst>
            </p:cNvPr>
            <p:cNvSpPr>
              <a:spLocks/>
            </p:cNvSpPr>
            <p:nvPr/>
          </p:nvSpPr>
          <p:spPr bwMode="gray">
            <a:xfrm>
              <a:off x="8653159" y="3706203"/>
              <a:ext cx="265124" cy="311234"/>
            </a:xfrm>
            <a:custGeom>
              <a:avLst/>
              <a:gdLst>
                <a:gd name="T0" fmla="*/ 2147483647 w 600"/>
                <a:gd name="T1" fmla="*/ 2147483647 h 696"/>
                <a:gd name="T2" fmla="*/ 2147483647 w 600"/>
                <a:gd name="T3" fmla="*/ 2147483647 h 696"/>
                <a:gd name="T4" fmla="*/ 2147483647 w 600"/>
                <a:gd name="T5" fmla="*/ 2147483647 h 696"/>
                <a:gd name="T6" fmla="*/ 2147483647 w 600"/>
                <a:gd name="T7" fmla="*/ 2147483647 h 696"/>
                <a:gd name="T8" fmla="*/ 2147483647 w 600"/>
                <a:gd name="T9" fmla="*/ 2147483647 h 696"/>
                <a:gd name="T10" fmla="*/ 2147483647 w 600"/>
                <a:gd name="T11" fmla="*/ 2147483647 h 696"/>
                <a:gd name="T12" fmla="*/ 2147483647 w 600"/>
                <a:gd name="T13" fmla="*/ 2147483647 h 696"/>
                <a:gd name="T14" fmla="*/ 2147483647 w 600"/>
                <a:gd name="T15" fmla="*/ 2147483647 h 696"/>
                <a:gd name="T16" fmla="*/ 2147483647 w 600"/>
                <a:gd name="T17" fmla="*/ 2147483647 h 696"/>
                <a:gd name="T18" fmla="*/ 2147483647 w 600"/>
                <a:gd name="T19" fmla="*/ 2147483647 h 696"/>
                <a:gd name="T20" fmla="*/ 2147483647 w 600"/>
                <a:gd name="T21" fmla="*/ 2147483647 h 696"/>
                <a:gd name="T22" fmla="*/ 2147483647 w 600"/>
                <a:gd name="T23" fmla="*/ 2147483647 h 696"/>
                <a:gd name="T24" fmla="*/ 2147483647 w 600"/>
                <a:gd name="T25" fmla="*/ 2147483647 h 696"/>
                <a:gd name="T26" fmla="*/ 2147483647 w 600"/>
                <a:gd name="T27" fmla="*/ 2147483647 h 696"/>
                <a:gd name="T28" fmla="*/ 2147483647 w 600"/>
                <a:gd name="T29" fmla="*/ 2147483647 h 696"/>
                <a:gd name="T30" fmla="*/ 2147483647 w 600"/>
                <a:gd name="T31" fmla="*/ 2147483647 h 696"/>
                <a:gd name="T32" fmla="*/ 2147483647 w 600"/>
                <a:gd name="T33" fmla="*/ 2147483647 h 696"/>
                <a:gd name="T34" fmla="*/ 2147483647 w 600"/>
                <a:gd name="T35" fmla="*/ 2147483647 h 696"/>
                <a:gd name="T36" fmla="*/ 2147483647 w 600"/>
                <a:gd name="T37" fmla="*/ 2147483647 h 696"/>
                <a:gd name="T38" fmla="*/ 2147483647 w 600"/>
                <a:gd name="T39" fmla="*/ 2147483647 h 696"/>
                <a:gd name="T40" fmla="*/ 2147483647 w 600"/>
                <a:gd name="T41" fmla="*/ 2147483647 h 696"/>
                <a:gd name="T42" fmla="*/ 2147483647 w 600"/>
                <a:gd name="T43" fmla="*/ 2147483647 h 696"/>
                <a:gd name="T44" fmla="*/ 2147483647 w 600"/>
                <a:gd name="T45" fmla="*/ 2147483647 h 696"/>
                <a:gd name="T46" fmla="*/ 2147483647 w 600"/>
                <a:gd name="T47" fmla="*/ 2147483647 h 696"/>
                <a:gd name="T48" fmla="*/ 2147483647 w 600"/>
                <a:gd name="T49" fmla="*/ 2147483647 h 696"/>
                <a:gd name="T50" fmla="*/ 2147483647 w 600"/>
                <a:gd name="T51" fmla="*/ 2147483647 h 696"/>
                <a:gd name="T52" fmla="*/ 2147483647 w 600"/>
                <a:gd name="T53" fmla="*/ 2147483647 h 696"/>
                <a:gd name="T54" fmla="*/ 2147483647 w 600"/>
                <a:gd name="T55" fmla="*/ 2147483647 h 696"/>
                <a:gd name="T56" fmla="*/ 2147483647 w 600"/>
                <a:gd name="T57" fmla="*/ 2147483647 h 696"/>
                <a:gd name="T58" fmla="*/ 2147483647 w 600"/>
                <a:gd name="T59" fmla="*/ 2147483647 h 696"/>
                <a:gd name="T60" fmla="*/ 2147483647 w 600"/>
                <a:gd name="T61" fmla="*/ 2147483647 h 696"/>
                <a:gd name="T62" fmla="*/ 2147483647 w 600"/>
                <a:gd name="T63" fmla="*/ 2147483647 h 696"/>
                <a:gd name="T64" fmla="*/ 2147483647 w 600"/>
                <a:gd name="T65" fmla="*/ 2147483647 h 696"/>
                <a:gd name="T66" fmla="*/ 2147483647 w 600"/>
                <a:gd name="T67" fmla="*/ 2147483647 h 696"/>
                <a:gd name="T68" fmla="*/ 2147483647 w 600"/>
                <a:gd name="T69" fmla="*/ 2147483647 h 696"/>
                <a:gd name="T70" fmla="*/ 2147483647 w 600"/>
                <a:gd name="T71" fmla="*/ 2147483647 h 696"/>
                <a:gd name="T72" fmla="*/ 2147483647 w 600"/>
                <a:gd name="T73" fmla="*/ 2147483647 h 696"/>
                <a:gd name="T74" fmla="*/ 2147483647 w 600"/>
                <a:gd name="T75" fmla="*/ 2147483647 h 696"/>
                <a:gd name="T76" fmla="*/ 2147483647 w 600"/>
                <a:gd name="T77" fmla="*/ 2147483647 h 696"/>
                <a:gd name="T78" fmla="*/ 2147483647 w 600"/>
                <a:gd name="T79" fmla="*/ 2147483647 h 696"/>
                <a:gd name="T80" fmla="*/ 2147483647 w 600"/>
                <a:gd name="T81" fmla="*/ 2147483647 h 696"/>
                <a:gd name="T82" fmla="*/ 2147483647 w 600"/>
                <a:gd name="T83" fmla="*/ 2147483647 h 696"/>
                <a:gd name="T84" fmla="*/ 2147483647 w 600"/>
                <a:gd name="T85" fmla="*/ 2147483647 h 696"/>
                <a:gd name="T86" fmla="*/ 2147483647 w 600"/>
                <a:gd name="T87" fmla="*/ 2147483647 h 696"/>
                <a:gd name="T88" fmla="*/ 2147483647 w 600"/>
                <a:gd name="T89" fmla="*/ 2147483647 h 696"/>
                <a:gd name="T90" fmla="*/ 2147483647 w 600"/>
                <a:gd name="T91" fmla="*/ 2147483647 h 696"/>
                <a:gd name="T92" fmla="*/ 2147483647 w 600"/>
                <a:gd name="T93" fmla="*/ 2147483647 h 696"/>
                <a:gd name="T94" fmla="*/ 2147483647 w 600"/>
                <a:gd name="T95" fmla="*/ 2147483647 h 696"/>
                <a:gd name="T96" fmla="*/ 2147483647 w 600"/>
                <a:gd name="T97" fmla="*/ 2147483647 h 696"/>
                <a:gd name="T98" fmla="*/ 2147483647 w 600"/>
                <a:gd name="T99" fmla="*/ 2147483647 h 696"/>
                <a:gd name="T100" fmla="*/ 2147483647 w 600"/>
                <a:gd name="T101" fmla="*/ 2147483647 h 696"/>
                <a:gd name="T102" fmla="*/ 2147483647 w 600"/>
                <a:gd name="T103" fmla="*/ 2147483647 h 696"/>
                <a:gd name="T104" fmla="*/ 2147483647 w 600"/>
                <a:gd name="T105" fmla="*/ 2147483647 h 696"/>
                <a:gd name="T106" fmla="*/ 2147483647 w 600"/>
                <a:gd name="T107" fmla="*/ 2147483647 h 696"/>
                <a:gd name="T108" fmla="*/ 2147483647 w 600"/>
                <a:gd name="T109" fmla="*/ 2147483647 h 696"/>
                <a:gd name="T110" fmla="*/ 2147483647 w 600"/>
                <a:gd name="T111" fmla="*/ 2147483647 h 696"/>
                <a:gd name="T112" fmla="*/ 2147483647 w 600"/>
                <a:gd name="T113" fmla="*/ 2147483647 h 696"/>
                <a:gd name="T114" fmla="*/ 2147483647 w 600"/>
                <a:gd name="T115" fmla="*/ 2147483647 h 696"/>
                <a:gd name="T116" fmla="*/ 2147483647 w 600"/>
                <a:gd name="T117" fmla="*/ 2147483647 h 696"/>
                <a:gd name="T118" fmla="*/ 0 w 600"/>
                <a:gd name="T119" fmla="*/ 2147483647 h 696"/>
                <a:gd name="T120" fmla="*/ 2147483647 w 600"/>
                <a:gd name="T121" fmla="*/ 2147483647 h 69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600"/>
                <a:gd name="T184" fmla="*/ 0 h 696"/>
                <a:gd name="T185" fmla="*/ 600 w 600"/>
                <a:gd name="T186" fmla="*/ 696 h 69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600" h="696">
                  <a:moveTo>
                    <a:pt x="24" y="180"/>
                  </a:moveTo>
                  <a:lnTo>
                    <a:pt x="36" y="180"/>
                  </a:lnTo>
                  <a:lnTo>
                    <a:pt x="42" y="186"/>
                  </a:lnTo>
                  <a:lnTo>
                    <a:pt x="42" y="198"/>
                  </a:lnTo>
                  <a:lnTo>
                    <a:pt x="36" y="204"/>
                  </a:lnTo>
                  <a:lnTo>
                    <a:pt x="36" y="228"/>
                  </a:lnTo>
                  <a:lnTo>
                    <a:pt x="42" y="240"/>
                  </a:lnTo>
                  <a:lnTo>
                    <a:pt x="48" y="246"/>
                  </a:lnTo>
                  <a:lnTo>
                    <a:pt x="66" y="246"/>
                  </a:lnTo>
                  <a:lnTo>
                    <a:pt x="66" y="234"/>
                  </a:lnTo>
                  <a:lnTo>
                    <a:pt x="78" y="234"/>
                  </a:lnTo>
                  <a:lnTo>
                    <a:pt x="84" y="228"/>
                  </a:lnTo>
                  <a:lnTo>
                    <a:pt x="90" y="228"/>
                  </a:lnTo>
                  <a:lnTo>
                    <a:pt x="102" y="234"/>
                  </a:lnTo>
                  <a:lnTo>
                    <a:pt x="102" y="264"/>
                  </a:lnTo>
                  <a:lnTo>
                    <a:pt x="96" y="270"/>
                  </a:lnTo>
                  <a:lnTo>
                    <a:pt x="102" y="276"/>
                  </a:lnTo>
                  <a:lnTo>
                    <a:pt x="108" y="288"/>
                  </a:lnTo>
                  <a:lnTo>
                    <a:pt x="108" y="300"/>
                  </a:lnTo>
                  <a:lnTo>
                    <a:pt x="102" y="312"/>
                  </a:lnTo>
                  <a:lnTo>
                    <a:pt x="90" y="324"/>
                  </a:lnTo>
                  <a:lnTo>
                    <a:pt x="102" y="324"/>
                  </a:lnTo>
                  <a:lnTo>
                    <a:pt x="108" y="330"/>
                  </a:lnTo>
                  <a:lnTo>
                    <a:pt x="108" y="342"/>
                  </a:lnTo>
                  <a:lnTo>
                    <a:pt x="84" y="390"/>
                  </a:lnTo>
                  <a:lnTo>
                    <a:pt x="84" y="402"/>
                  </a:lnTo>
                  <a:lnTo>
                    <a:pt x="102" y="402"/>
                  </a:lnTo>
                  <a:lnTo>
                    <a:pt x="126" y="390"/>
                  </a:lnTo>
                  <a:lnTo>
                    <a:pt x="132" y="384"/>
                  </a:lnTo>
                  <a:lnTo>
                    <a:pt x="132" y="378"/>
                  </a:lnTo>
                  <a:lnTo>
                    <a:pt x="144" y="366"/>
                  </a:lnTo>
                  <a:lnTo>
                    <a:pt x="150" y="354"/>
                  </a:lnTo>
                  <a:lnTo>
                    <a:pt x="156" y="348"/>
                  </a:lnTo>
                  <a:lnTo>
                    <a:pt x="168" y="348"/>
                  </a:lnTo>
                  <a:lnTo>
                    <a:pt x="174" y="354"/>
                  </a:lnTo>
                  <a:lnTo>
                    <a:pt x="198" y="366"/>
                  </a:lnTo>
                  <a:lnTo>
                    <a:pt x="216" y="366"/>
                  </a:lnTo>
                  <a:lnTo>
                    <a:pt x="234" y="348"/>
                  </a:lnTo>
                  <a:lnTo>
                    <a:pt x="234" y="336"/>
                  </a:lnTo>
                  <a:lnTo>
                    <a:pt x="240" y="330"/>
                  </a:lnTo>
                  <a:lnTo>
                    <a:pt x="258" y="330"/>
                  </a:lnTo>
                  <a:lnTo>
                    <a:pt x="264" y="336"/>
                  </a:lnTo>
                  <a:lnTo>
                    <a:pt x="276" y="342"/>
                  </a:lnTo>
                  <a:lnTo>
                    <a:pt x="300" y="342"/>
                  </a:lnTo>
                  <a:lnTo>
                    <a:pt x="306" y="348"/>
                  </a:lnTo>
                  <a:lnTo>
                    <a:pt x="306" y="360"/>
                  </a:lnTo>
                  <a:lnTo>
                    <a:pt x="318" y="372"/>
                  </a:lnTo>
                  <a:lnTo>
                    <a:pt x="336" y="384"/>
                  </a:lnTo>
                  <a:lnTo>
                    <a:pt x="348" y="390"/>
                  </a:lnTo>
                  <a:lnTo>
                    <a:pt x="366" y="408"/>
                  </a:lnTo>
                  <a:lnTo>
                    <a:pt x="372" y="450"/>
                  </a:lnTo>
                  <a:lnTo>
                    <a:pt x="372" y="462"/>
                  </a:lnTo>
                  <a:lnTo>
                    <a:pt x="384" y="486"/>
                  </a:lnTo>
                  <a:lnTo>
                    <a:pt x="420" y="522"/>
                  </a:lnTo>
                  <a:lnTo>
                    <a:pt x="420" y="528"/>
                  </a:lnTo>
                  <a:lnTo>
                    <a:pt x="426" y="534"/>
                  </a:lnTo>
                  <a:lnTo>
                    <a:pt x="426" y="546"/>
                  </a:lnTo>
                  <a:lnTo>
                    <a:pt x="432" y="540"/>
                  </a:lnTo>
                  <a:lnTo>
                    <a:pt x="432" y="546"/>
                  </a:lnTo>
                  <a:lnTo>
                    <a:pt x="444" y="558"/>
                  </a:lnTo>
                  <a:lnTo>
                    <a:pt x="432" y="582"/>
                  </a:lnTo>
                  <a:lnTo>
                    <a:pt x="426" y="588"/>
                  </a:lnTo>
                  <a:lnTo>
                    <a:pt x="426" y="594"/>
                  </a:lnTo>
                  <a:lnTo>
                    <a:pt x="438" y="606"/>
                  </a:lnTo>
                  <a:lnTo>
                    <a:pt x="450" y="612"/>
                  </a:lnTo>
                  <a:lnTo>
                    <a:pt x="456" y="618"/>
                  </a:lnTo>
                  <a:lnTo>
                    <a:pt x="456" y="630"/>
                  </a:lnTo>
                  <a:lnTo>
                    <a:pt x="450" y="636"/>
                  </a:lnTo>
                  <a:lnTo>
                    <a:pt x="444" y="648"/>
                  </a:lnTo>
                  <a:lnTo>
                    <a:pt x="432" y="654"/>
                  </a:lnTo>
                  <a:lnTo>
                    <a:pt x="426" y="660"/>
                  </a:lnTo>
                  <a:lnTo>
                    <a:pt x="426" y="672"/>
                  </a:lnTo>
                  <a:lnTo>
                    <a:pt x="450" y="672"/>
                  </a:lnTo>
                  <a:lnTo>
                    <a:pt x="456" y="678"/>
                  </a:lnTo>
                  <a:lnTo>
                    <a:pt x="462" y="678"/>
                  </a:lnTo>
                  <a:lnTo>
                    <a:pt x="462" y="684"/>
                  </a:lnTo>
                  <a:lnTo>
                    <a:pt x="474" y="696"/>
                  </a:lnTo>
                  <a:lnTo>
                    <a:pt x="486" y="696"/>
                  </a:lnTo>
                  <a:lnTo>
                    <a:pt x="492" y="690"/>
                  </a:lnTo>
                  <a:lnTo>
                    <a:pt x="492" y="678"/>
                  </a:lnTo>
                  <a:lnTo>
                    <a:pt x="480" y="666"/>
                  </a:lnTo>
                  <a:lnTo>
                    <a:pt x="498" y="654"/>
                  </a:lnTo>
                  <a:lnTo>
                    <a:pt x="510" y="642"/>
                  </a:lnTo>
                  <a:lnTo>
                    <a:pt x="546" y="654"/>
                  </a:lnTo>
                  <a:lnTo>
                    <a:pt x="558" y="642"/>
                  </a:lnTo>
                  <a:lnTo>
                    <a:pt x="582" y="648"/>
                  </a:lnTo>
                  <a:lnTo>
                    <a:pt x="588" y="648"/>
                  </a:lnTo>
                  <a:lnTo>
                    <a:pt x="600" y="636"/>
                  </a:lnTo>
                  <a:lnTo>
                    <a:pt x="600" y="630"/>
                  </a:lnTo>
                  <a:lnTo>
                    <a:pt x="588" y="618"/>
                  </a:lnTo>
                  <a:lnTo>
                    <a:pt x="582" y="618"/>
                  </a:lnTo>
                  <a:lnTo>
                    <a:pt x="600" y="582"/>
                  </a:lnTo>
                  <a:lnTo>
                    <a:pt x="594" y="582"/>
                  </a:lnTo>
                  <a:lnTo>
                    <a:pt x="588" y="576"/>
                  </a:lnTo>
                  <a:lnTo>
                    <a:pt x="564" y="564"/>
                  </a:lnTo>
                  <a:lnTo>
                    <a:pt x="540" y="540"/>
                  </a:lnTo>
                  <a:lnTo>
                    <a:pt x="546" y="540"/>
                  </a:lnTo>
                  <a:lnTo>
                    <a:pt x="552" y="534"/>
                  </a:lnTo>
                  <a:lnTo>
                    <a:pt x="558" y="534"/>
                  </a:lnTo>
                  <a:lnTo>
                    <a:pt x="564" y="528"/>
                  </a:lnTo>
                  <a:lnTo>
                    <a:pt x="564" y="516"/>
                  </a:lnTo>
                  <a:lnTo>
                    <a:pt x="558" y="510"/>
                  </a:lnTo>
                  <a:lnTo>
                    <a:pt x="546" y="504"/>
                  </a:lnTo>
                  <a:lnTo>
                    <a:pt x="540" y="498"/>
                  </a:lnTo>
                  <a:lnTo>
                    <a:pt x="528" y="498"/>
                  </a:lnTo>
                  <a:lnTo>
                    <a:pt x="516" y="486"/>
                  </a:lnTo>
                  <a:lnTo>
                    <a:pt x="504" y="462"/>
                  </a:lnTo>
                  <a:lnTo>
                    <a:pt x="498" y="456"/>
                  </a:lnTo>
                  <a:lnTo>
                    <a:pt x="498" y="450"/>
                  </a:lnTo>
                  <a:lnTo>
                    <a:pt x="480" y="450"/>
                  </a:lnTo>
                  <a:lnTo>
                    <a:pt x="474" y="432"/>
                  </a:lnTo>
                  <a:lnTo>
                    <a:pt x="456" y="414"/>
                  </a:lnTo>
                  <a:lnTo>
                    <a:pt x="438" y="402"/>
                  </a:lnTo>
                  <a:lnTo>
                    <a:pt x="426" y="378"/>
                  </a:lnTo>
                  <a:lnTo>
                    <a:pt x="426" y="354"/>
                  </a:lnTo>
                  <a:lnTo>
                    <a:pt x="420" y="354"/>
                  </a:lnTo>
                  <a:lnTo>
                    <a:pt x="414" y="348"/>
                  </a:lnTo>
                  <a:lnTo>
                    <a:pt x="402" y="342"/>
                  </a:lnTo>
                  <a:lnTo>
                    <a:pt x="390" y="342"/>
                  </a:lnTo>
                  <a:lnTo>
                    <a:pt x="384" y="336"/>
                  </a:lnTo>
                  <a:lnTo>
                    <a:pt x="384" y="306"/>
                  </a:lnTo>
                  <a:lnTo>
                    <a:pt x="372" y="306"/>
                  </a:lnTo>
                  <a:lnTo>
                    <a:pt x="366" y="300"/>
                  </a:lnTo>
                  <a:lnTo>
                    <a:pt x="354" y="294"/>
                  </a:lnTo>
                  <a:lnTo>
                    <a:pt x="342" y="282"/>
                  </a:lnTo>
                  <a:lnTo>
                    <a:pt x="306" y="264"/>
                  </a:lnTo>
                  <a:lnTo>
                    <a:pt x="300" y="258"/>
                  </a:lnTo>
                  <a:lnTo>
                    <a:pt x="288" y="252"/>
                  </a:lnTo>
                  <a:lnTo>
                    <a:pt x="288" y="234"/>
                  </a:lnTo>
                  <a:lnTo>
                    <a:pt x="282" y="228"/>
                  </a:lnTo>
                  <a:lnTo>
                    <a:pt x="306" y="228"/>
                  </a:lnTo>
                  <a:lnTo>
                    <a:pt x="312" y="234"/>
                  </a:lnTo>
                  <a:lnTo>
                    <a:pt x="330" y="234"/>
                  </a:lnTo>
                  <a:lnTo>
                    <a:pt x="336" y="228"/>
                  </a:lnTo>
                  <a:lnTo>
                    <a:pt x="342" y="216"/>
                  </a:lnTo>
                  <a:lnTo>
                    <a:pt x="354" y="210"/>
                  </a:lnTo>
                  <a:lnTo>
                    <a:pt x="360" y="198"/>
                  </a:lnTo>
                  <a:lnTo>
                    <a:pt x="360" y="186"/>
                  </a:lnTo>
                  <a:lnTo>
                    <a:pt x="348" y="180"/>
                  </a:lnTo>
                  <a:lnTo>
                    <a:pt x="330" y="174"/>
                  </a:lnTo>
                  <a:lnTo>
                    <a:pt x="306" y="162"/>
                  </a:lnTo>
                  <a:lnTo>
                    <a:pt x="306" y="156"/>
                  </a:lnTo>
                  <a:lnTo>
                    <a:pt x="312" y="150"/>
                  </a:lnTo>
                  <a:lnTo>
                    <a:pt x="318" y="150"/>
                  </a:lnTo>
                  <a:lnTo>
                    <a:pt x="294" y="126"/>
                  </a:lnTo>
                  <a:lnTo>
                    <a:pt x="282" y="120"/>
                  </a:lnTo>
                  <a:lnTo>
                    <a:pt x="270" y="120"/>
                  </a:lnTo>
                  <a:lnTo>
                    <a:pt x="264" y="132"/>
                  </a:lnTo>
                  <a:lnTo>
                    <a:pt x="264" y="138"/>
                  </a:lnTo>
                  <a:lnTo>
                    <a:pt x="258" y="150"/>
                  </a:lnTo>
                  <a:lnTo>
                    <a:pt x="252" y="156"/>
                  </a:lnTo>
                  <a:lnTo>
                    <a:pt x="240" y="144"/>
                  </a:lnTo>
                  <a:lnTo>
                    <a:pt x="240" y="138"/>
                  </a:lnTo>
                  <a:lnTo>
                    <a:pt x="222" y="138"/>
                  </a:lnTo>
                  <a:lnTo>
                    <a:pt x="216" y="126"/>
                  </a:lnTo>
                  <a:lnTo>
                    <a:pt x="198" y="108"/>
                  </a:lnTo>
                  <a:lnTo>
                    <a:pt x="186" y="84"/>
                  </a:lnTo>
                  <a:lnTo>
                    <a:pt x="186" y="54"/>
                  </a:lnTo>
                  <a:lnTo>
                    <a:pt x="180" y="54"/>
                  </a:lnTo>
                  <a:lnTo>
                    <a:pt x="174" y="60"/>
                  </a:lnTo>
                  <a:lnTo>
                    <a:pt x="168" y="48"/>
                  </a:lnTo>
                  <a:lnTo>
                    <a:pt x="156" y="42"/>
                  </a:lnTo>
                  <a:lnTo>
                    <a:pt x="150" y="30"/>
                  </a:lnTo>
                  <a:lnTo>
                    <a:pt x="144" y="24"/>
                  </a:lnTo>
                  <a:lnTo>
                    <a:pt x="138" y="12"/>
                  </a:lnTo>
                  <a:lnTo>
                    <a:pt x="132" y="6"/>
                  </a:lnTo>
                  <a:lnTo>
                    <a:pt x="96" y="0"/>
                  </a:lnTo>
                  <a:lnTo>
                    <a:pt x="90" y="6"/>
                  </a:lnTo>
                  <a:lnTo>
                    <a:pt x="90" y="48"/>
                  </a:lnTo>
                  <a:lnTo>
                    <a:pt x="114" y="72"/>
                  </a:lnTo>
                  <a:lnTo>
                    <a:pt x="114" y="108"/>
                  </a:lnTo>
                  <a:lnTo>
                    <a:pt x="72" y="108"/>
                  </a:lnTo>
                  <a:lnTo>
                    <a:pt x="72" y="84"/>
                  </a:lnTo>
                  <a:lnTo>
                    <a:pt x="36" y="102"/>
                  </a:lnTo>
                  <a:lnTo>
                    <a:pt x="36" y="114"/>
                  </a:lnTo>
                  <a:lnTo>
                    <a:pt x="30" y="126"/>
                  </a:lnTo>
                  <a:lnTo>
                    <a:pt x="36" y="132"/>
                  </a:lnTo>
                  <a:lnTo>
                    <a:pt x="30" y="138"/>
                  </a:lnTo>
                  <a:lnTo>
                    <a:pt x="18" y="138"/>
                  </a:lnTo>
                  <a:lnTo>
                    <a:pt x="0" y="156"/>
                  </a:lnTo>
                  <a:lnTo>
                    <a:pt x="0" y="168"/>
                  </a:lnTo>
                  <a:lnTo>
                    <a:pt x="6" y="168"/>
                  </a:lnTo>
                  <a:lnTo>
                    <a:pt x="12" y="174"/>
                  </a:lnTo>
                  <a:lnTo>
                    <a:pt x="24" y="180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B4D2AC">
                  <a:lumMod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</p:grpSp>
      <p:grpSp>
        <p:nvGrpSpPr>
          <p:cNvPr id="135" name="Asia">
            <a:extLst>
              <a:ext uri="{FF2B5EF4-FFF2-40B4-BE49-F238E27FC236}">
                <a16:creationId xmlns:a16="http://schemas.microsoft.com/office/drawing/2014/main" id="{62BE7378-2D25-4416-AECD-3319D20F03D1}"/>
              </a:ext>
            </a:extLst>
          </p:cNvPr>
          <p:cNvGrpSpPr>
            <a:grpSpLocks/>
          </p:cNvGrpSpPr>
          <p:nvPr userDrawn="1"/>
        </p:nvGrpSpPr>
        <p:grpSpPr bwMode="auto">
          <a:xfrm>
            <a:off x="7661275" y="2344738"/>
            <a:ext cx="2082800" cy="1717675"/>
            <a:chOff x="7661781" y="2592116"/>
            <a:chExt cx="2082630" cy="1718266"/>
          </a:xfrm>
        </p:grpSpPr>
        <p:sp>
          <p:nvSpPr>
            <p:cNvPr id="136" name="Taiwan" descr="© INSCALE GmbH, 05.05.2010&#10;http://www.presentationload.com/">
              <a:extLst>
                <a:ext uri="{FF2B5EF4-FFF2-40B4-BE49-F238E27FC236}">
                  <a16:creationId xmlns:a16="http://schemas.microsoft.com/office/drawing/2014/main" id="{D6049313-0B87-45FA-BAD4-AFFB2FB9A4AA}"/>
                </a:ext>
              </a:extLst>
            </p:cNvPr>
            <p:cNvSpPr>
              <a:spLocks/>
            </p:cNvSpPr>
            <p:nvPr/>
          </p:nvSpPr>
          <p:spPr bwMode="gray">
            <a:xfrm>
              <a:off x="9250739" y="3605289"/>
              <a:ext cx="52383" cy="120692"/>
            </a:xfrm>
            <a:custGeom>
              <a:avLst/>
              <a:gdLst>
                <a:gd name="T0" fmla="*/ 2147483647 w 120"/>
                <a:gd name="T1" fmla="*/ 2147483647 h 270"/>
                <a:gd name="T2" fmla="*/ 2147483647 w 120"/>
                <a:gd name="T3" fmla="*/ 2147483647 h 270"/>
                <a:gd name="T4" fmla="*/ 2147483647 w 120"/>
                <a:gd name="T5" fmla="*/ 2147483647 h 270"/>
                <a:gd name="T6" fmla="*/ 2147483647 w 120"/>
                <a:gd name="T7" fmla="*/ 2147483647 h 270"/>
                <a:gd name="T8" fmla="*/ 2147483647 w 120"/>
                <a:gd name="T9" fmla="*/ 2147483647 h 270"/>
                <a:gd name="T10" fmla="*/ 2147483647 w 120"/>
                <a:gd name="T11" fmla="*/ 2147483647 h 270"/>
                <a:gd name="T12" fmla="*/ 2147483647 w 120"/>
                <a:gd name="T13" fmla="*/ 2147483647 h 270"/>
                <a:gd name="T14" fmla="*/ 2147483647 w 120"/>
                <a:gd name="T15" fmla="*/ 2147483647 h 270"/>
                <a:gd name="T16" fmla="*/ 2147483647 w 120"/>
                <a:gd name="T17" fmla="*/ 2147483647 h 270"/>
                <a:gd name="T18" fmla="*/ 2147483647 w 120"/>
                <a:gd name="T19" fmla="*/ 2147483647 h 270"/>
                <a:gd name="T20" fmla="*/ 2147483647 w 120"/>
                <a:gd name="T21" fmla="*/ 0 h 270"/>
                <a:gd name="T22" fmla="*/ 2147483647 w 120"/>
                <a:gd name="T23" fmla="*/ 2147483647 h 270"/>
                <a:gd name="T24" fmla="*/ 2147483647 w 120"/>
                <a:gd name="T25" fmla="*/ 2147483647 h 270"/>
                <a:gd name="T26" fmla="*/ 2147483647 w 120"/>
                <a:gd name="T27" fmla="*/ 2147483647 h 270"/>
                <a:gd name="T28" fmla="*/ 2147483647 w 120"/>
                <a:gd name="T29" fmla="*/ 2147483647 h 270"/>
                <a:gd name="T30" fmla="*/ 0 w 120"/>
                <a:gd name="T31" fmla="*/ 2147483647 h 270"/>
                <a:gd name="T32" fmla="*/ 0 w 120"/>
                <a:gd name="T33" fmla="*/ 2147483647 h 270"/>
                <a:gd name="T34" fmla="*/ 2147483647 w 120"/>
                <a:gd name="T35" fmla="*/ 2147483647 h 270"/>
                <a:gd name="T36" fmla="*/ 2147483647 w 120"/>
                <a:gd name="T37" fmla="*/ 2147483647 h 270"/>
                <a:gd name="T38" fmla="*/ 2147483647 w 120"/>
                <a:gd name="T39" fmla="*/ 2147483647 h 270"/>
                <a:gd name="T40" fmla="*/ 2147483647 w 120"/>
                <a:gd name="T41" fmla="*/ 2147483647 h 270"/>
                <a:gd name="T42" fmla="*/ 2147483647 w 120"/>
                <a:gd name="T43" fmla="*/ 2147483647 h 270"/>
                <a:gd name="T44" fmla="*/ 2147483647 w 120"/>
                <a:gd name="T45" fmla="*/ 2147483647 h 270"/>
                <a:gd name="T46" fmla="*/ 2147483647 w 120"/>
                <a:gd name="T47" fmla="*/ 2147483647 h 270"/>
                <a:gd name="T48" fmla="*/ 2147483647 w 120"/>
                <a:gd name="T49" fmla="*/ 2147483647 h 270"/>
                <a:gd name="T50" fmla="*/ 2147483647 w 120"/>
                <a:gd name="T51" fmla="*/ 2147483647 h 27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120"/>
                <a:gd name="T79" fmla="*/ 0 h 270"/>
                <a:gd name="T80" fmla="*/ 120 w 120"/>
                <a:gd name="T81" fmla="*/ 270 h 270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120" h="270">
                  <a:moveTo>
                    <a:pt x="84" y="270"/>
                  </a:moveTo>
                  <a:lnTo>
                    <a:pt x="84" y="222"/>
                  </a:lnTo>
                  <a:lnTo>
                    <a:pt x="90" y="216"/>
                  </a:lnTo>
                  <a:lnTo>
                    <a:pt x="102" y="192"/>
                  </a:lnTo>
                  <a:lnTo>
                    <a:pt x="102" y="102"/>
                  </a:lnTo>
                  <a:lnTo>
                    <a:pt x="108" y="96"/>
                  </a:lnTo>
                  <a:lnTo>
                    <a:pt x="114" y="84"/>
                  </a:lnTo>
                  <a:lnTo>
                    <a:pt x="114" y="54"/>
                  </a:lnTo>
                  <a:lnTo>
                    <a:pt x="120" y="36"/>
                  </a:lnTo>
                  <a:lnTo>
                    <a:pt x="120" y="24"/>
                  </a:lnTo>
                  <a:lnTo>
                    <a:pt x="72" y="0"/>
                  </a:lnTo>
                  <a:lnTo>
                    <a:pt x="48" y="30"/>
                  </a:lnTo>
                  <a:lnTo>
                    <a:pt x="42" y="42"/>
                  </a:lnTo>
                  <a:lnTo>
                    <a:pt x="30" y="78"/>
                  </a:lnTo>
                  <a:lnTo>
                    <a:pt x="12" y="114"/>
                  </a:lnTo>
                  <a:lnTo>
                    <a:pt x="0" y="150"/>
                  </a:lnTo>
                  <a:lnTo>
                    <a:pt x="0" y="168"/>
                  </a:lnTo>
                  <a:lnTo>
                    <a:pt x="6" y="180"/>
                  </a:lnTo>
                  <a:lnTo>
                    <a:pt x="18" y="192"/>
                  </a:lnTo>
                  <a:lnTo>
                    <a:pt x="24" y="204"/>
                  </a:lnTo>
                  <a:lnTo>
                    <a:pt x="36" y="210"/>
                  </a:lnTo>
                  <a:lnTo>
                    <a:pt x="42" y="222"/>
                  </a:lnTo>
                  <a:lnTo>
                    <a:pt x="42" y="228"/>
                  </a:lnTo>
                  <a:lnTo>
                    <a:pt x="48" y="234"/>
                  </a:lnTo>
                  <a:lnTo>
                    <a:pt x="60" y="258"/>
                  </a:lnTo>
                  <a:lnTo>
                    <a:pt x="84" y="270"/>
                  </a:lnTo>
                  <a:close/>
                </a:path>
              </a:pathLst>
            </a:custGeom>
            <a:solidFill>
              <a:srgbClr val="2F4B3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FF0000"/>
                </a:solidFill>
              </a:endParaRPr>
            </a:p>
          </p:txBody>
        </p:sp>
        <p:sp>
          <p:nvSpPr>
            <p:cNvPr id="137" name="Sri Lanka" descr="© INSCALE GmbH, 05.05.2010&#10;http://www.presentationload.com/">
              <a:extLst>
                <a:ext uri="{FF2B5EF4-FFF2-40B4-BE49-F238E27FC236}">
                  <a16:creationId xmlns:a16="http://schemas.microsoft.com/office/drawing/2014/main" id="{C8AC7A79-930B-48AF-95D8-4F0C55EFD0B0}"/>
                </a:ext>
              </a:extLst>
            </p:cNvPr>
            <p:cNvSpPr>
              <a:spLocks/>
            </p:cNvSpPr>
            <p:nvPr/>
          </p:nvSpPr>
          <p:spPr bwMode="gray">
            <a:xfrm>
              <a:off x="8055449" y="4173810"/>
              <a:ext cx="74607" cy="136572"/>
            </a:xfrm>
            <a:custGeom>
              <a:avLst/>
              <a:gdLst>
                <a:gd name="T0" fmla="*/ 2147483647 w 174"/>
                <a:gd name="T1" fmla="*/ 2147483647 h 306"/>
                <a:gd name="T2" fmla="*/ 2147483647 w 174"/>
                <a:gd name="T3" fmla="*/ 0 h 306"/>
                <a:gd name="T4" fmla="*/ 2147483647 w 174"/>
                <a:gd name="T5" fmla="*/ 0 h 306"/>
                <a:gd name="T6" fmla="*/ 2147483647 w 174"/>
                <a:gd name="T7" fmla="*/ 2147483647 h 306"/>
                <a:gd name="T8" fmla="*/ 2147483647 w 174"/>
                <a:gd name="T9" fmla="*/ 2147483647 h 306"/>
                <a:gd name="T10" fmla="*/ 2147483647 w 174"/>
                <a:gd name="T11" fmla="*/ 2147483647 h 306"/>
                <a:gd name="T12" fmla="*/ 2147483647 w 174"/>
                <a:gd name="T13" fmla="*/ 2147483647 h 306"/>
                <a:gd name="T14" fmla="*/ 2147483647 w 174"/>
                <a:gd name="T15" fmla="*/ 2147483647 h 306"/>
                <a:gd name="T16" fmla="*/ 2147483647 w 174"/>
                <a:gd name="T17" fmla="*/ 2147483647 h 306"/>
                <a:gd name="T18" fmla="*/ 2147483647 w 174"/>
                <a:gd name="T19" fmla="*/ 2147483647 h 306"/>
                <a:gd name="T20" fmla="*/ 2147483647 w 174"/>
                <a:gd name="T21" fmla="*/ 2147483647 h 306"/>
                <a:gd name="T22" fmla="*/ 2147483647 w 174"/>
                <a:gd name="T23" fmla="*/ 2147483647 h 306"/>
                <a:gd name="T24" fmla="*/ 2147483647 w 174"/>
                <a:gd name="T25" fmla="*/ 2147483647 h 306"/>
                <a:gd name="T26" fmla="*/ 2147483647 w 174"/>
                <a:gd name="T27" fmla="*/ 2147483647 h 306"/>
                <a:gd name="T28" fmla="*/ 2147483647 w 174"/>
                <a:gd name="T29" fmla="*/ 2147483647 h 306"/>
                <a:gd name="T30" fmla="*/ 2147483647 w 174"/>
                <a:gd name="T31" fmla="*/ 2147483647 h 306"/>
                <a:gd name="T32" fmla="*/ 2147483647 w 174"/>
                <a:gd name="T33" fmla="*/ 2147483647 h 306"/>
                <a:gd name="T34" fmla="*/ 2147483647 w 174"/>
                <a:gd name="T35" fmla="*/ 2147483647 h 306"/>
                <a:gd name="T36" fmla="*/ 2147483647 w 174"/>
                <a:gd name="T37" fmla="*/ 2147483647 h 306"/>
                <a:gd name="T38" fmla="*/ 2147483647 w 174"/>
                <a:gd name="T39" fmla="*/ 2147483647 h 306"/>
                <a:gd name="T40" fmla="*/ 0 w 174"/>
                <a:gd name="T41" fmla="*/ 2147483647 h 306"/>
                <a:gd name="T42" fmla="*/ 0 w 174"/>
                <a:gd name="T43" fmla="*/ 2147483647 h 306"/>
                <a:gd name="T44" fmla="*/ 2147483647 w 174"/>
                <a:gd name="T45" fmla="*/ 2147483647 h 306"/>
                <a:gd name="T46" fmla="*/ 2147483647 w 174"/>
                <a:gd name="T47" fmla="*/ 2147483647 h 306"/>
                <a:gd name="T48" fmla="*/ 2147483647 w 174"/>
                <a:gd name="T49" fmla="*/ 2147483647 h 306"/>
                <a:gd name="T50" fmla="*/ 2147483647 w 174"/>
                <a:gd name="T51" fmla="*/ 2147483647 h 306"/>
                <a:gd name="T52" fmla="*/ 2147483647 w 174"/>
                <a:gd name="T53" fmla="*/ 2147483647 h 306"/>
                <a:gd name="T54" fmla="*/ 0 w 174"/>
                <a:gd name="T55" fmla="*/ 2147483647 h 306"/>
                <a:gd name="T56" fmla="*/ 2147483647 w 174"/>
                <a:gd name="T57" fmla="*/ 2147483647 h 306"/>
                <a:gd name="T58" fmla="*/ 2147483647 w 174"/>
                <a:gd name="T59" fmla="*/ 2147483647 h 30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174"/>
                <a:gd name="T91" fmla="*/ 0 h 306"/>
                <a:gd name="T92" fmla="*/ 174 w 174"/>
                <a:gd name="T93" fmla="*/ 306 h 30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174" h="306">
                  <a:moveTo>
                    <a:pt x="24" y="6"/>
                  </a:moveTo>
                  <a:lnTo>
                    <a:pt x="36" y="0"/>
                  </a:lnTo>
                  <a:lnTo>
                    <a:pt x="48" y="0"/>
                  </a:lnTo>
                  <a:lnTo>
                    <a:pt x="66" y="6"/>
                  </a:lnTo>
                  <a:lnTo>
                    <a:pt x="78" y="12"/>
                  </a:lnTo>
                  <a:lnTo>
                    <a:pt x="114" y="66"/>
                  </a:lnTo>
                  <a:lnTo>
                    <a:pt x="132" y="84"/>
                  </a:lnTo>
                  <a:lnTo>
                    <a:pt x="126" y="120"/>
                  </a:lnTo>
                  <a:lnTo>
                    <a:pt x="150" y="114"/>
                  </a:lnTo>
                  <a:lnTo>
                    <a:pt x="156" y="168"/>
                  </a:lnTo>
                  <a:lnTo>
                    <a:pt x="162" y="174"/>
                  </a:lnTo>
                  <a:lnTo>
                    <a:pt x="168" y="198"/>
                  </a:lnTo>
                  <a:lnTo>
                    <a:pt x="174" y="228"/>
                  </a:lnTo>
                  <a:lnTo>
                    <a:pt x="174" y="258"/>
                  </a:lnTo>
                  <a:lnTo>
                    <a:pt x="156" y="276"/>
                  </a:lnTo>
                  <a:lnTo>
                    <a:pt x="120" y="294"/>
                  </a:lnTo>
                  <a:lnTo>
                    <a:pt x="84" y="306"/>
                  </a:lnTo>
                  <a:lnTo>
                    <a:pt x="48" y="306"/>
                  </a:lnTo>
                  <a:lnTo>
                    <a:pt x="24" y="282"/>
                  </a:lnTo>
                  <a:lnTo>
                    <a:pt x="12" y="240"/>
                  </a:lnTo>
                  <a:lnTo>
                    <a:pt x="0" y="192"/>
                  </a:lnTo>
                  <a:lnTo>
                    <a:pt x="0" y="156"/>
                  </a:lnTo>
                  <a:lnTo>
                    <a:pt x="12" y="138"/>
                  </a:lnTo>
                  <a:lnTo>
                    <a:pt x="18" y="132"/>
                  </a:lnTo>
                  <a:lnTo>
                    <a:pt x="24" y="120"/>
                  </a:lnTo>
                  <a:lnTo>
                    <a:pt x="30" y="102"/>
                  </a:lnTo>
                  <a:lnTo>
                    <a:pt x="30" y="78"/>
                  </a:lnTo>
                  <a:lnTo>
                    <a:pt x="0" y="36"/>
                  </a:lnTo>
                  <a:lnTo>
                    <a:pt x="24" y="36"/>
                  </a:lnTo>
                  <a:lnTo>
                    <a:pt x="24" y="6"/>
                  </a:lnTo>
                  <a:close/>
                </a:path>
              </a:pathLst>
            </a:custGeom>
            <a:solidFill>
              <a:srgbClr val="2F4B3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FF0000"/>
                </a:solidFill>
              </a:endParaRPr>
            </a:p>
          </p:txBody>
        </p:sp>
        <p:sp>
          <p:nvSpPr>
            <p:cNvPr id="138" name="Korea, South" descr="© INSCALE GmbH, 05.05.2010&#10;http://www.presentationload.com/">
              <a:extLst>
                <a:ext uri="{FF2B5EF4-FFF2-40B4-BE49-F238E27FC236}">
                  <a16:creationId xmlns:a16="http://schemas.microsoft.com/office/drawing/2014/main" id="{64707B7D-5291-4D3F-9D86-9819CA4E8590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9288836" y="3127287"/>
              <a:ext cx="120640" cy="190566"/>
            </a:xfrm>
            <a:custGeom>
              <a:avLst/>
              <a:gdLst>
                <a:gd name="T0" fmla="*/ 2147483647 w 276"/>
                <a:gd name="T1" fmla="*/ 2147483647 h 426"/>
                <a:gd name="T2" fmla="*/ 2147483647 w 276"/>
                <a:gd name="T3" fmla="*/ 2147483647 h 426"/>
                <a:gd name="T4" fmla="*/ 2147483647 w 276"/>
                <a:gd name="T5" fmla="*/ 2147483647 h 426"/>
                <a:gd name="T6" fmla="*/ 2147483647 w 276"/>
                <a:gd name="T7" fmla="*/ 2147483647 h 426"/>
                <a:gd name="T8" fmla="*/ 2147483647 w 276"/>
                <a:gd name="T9" fmla="*/ 2147483647 h 426"/>
                <a:gd name="T10" fmla="*/ 2147483647 w 276"/>
                <a:gd name="T11" fmla="*/ 2147483647 h 426"/>
                <a:gd name="T12" fmla="*/ 2147483647 w 276"/>
                <a:gd name="T13" fmla="*/ 2147483647 h 426"/>
                <a:gd name="T14" fmla="*/ 2147483647 w 276"/>
                <a:gd name="T15" fmla="*/ 2147483647 h 426"/>
                <a:gd name="T16" fmla="*/ 2147483647 w 276"/>
                <a:gd name="T17" fmla="*/ 2147483647 h 426"/>
                <a:gd name="T18" fmla="*/ 2147483647 w 276"/>
                <a:gd name="T19" fmla="*/ 2147483647 h 426"/>
                <a:gd name="T20" fmla="*/ 2147483647 w 276"/>
                <a:gd name="T21" fmla="*/ 2147483647 h 426"/>
                <a:gd name="T22" fmla="*/ 2147483647 w 276"/>
                <a:gd name="T23" fmla="*/ 2147483647 h 426"/>
                <a:gd name="T24" fmla="*/ 2147483647 w 276"/>
                <a:gd name="T25" fmla="*/ 0 h 426"/>
                <a:gd name="T26" fmla="*/ 2147483647 w 276"/>
                <a:gd name="T27" fmla="*/ 2147483647 h 426"/>
                <a:gd name="T28" fmla="*/ 2147483647 w 276"/>
                <a:gd name="T29" fmla="*/ 2147483647 h 426"/>
                <a:gd name="T30" fmla="*/ 2147483647 w 276"/>
                <a:gd name="T31" fmla="*/ 2147483647 h 426"/>
                <a:gd name="T32" fmla="*/ 2147483647 w 276"/>
                <a:gd name="T33" fmla="*/ 2147483647 h 426"/>
                <a:gd name="T34" fmla="*/ 0 w 276"/>
                <a:gd name="T35" fmla="*/ 2147483647 h 426"/>
                <a:gd name="T36" fmla="*/ 2147483647 w 276"/>
                <a:gd name="T37" fmla="*/ 2147483647 h 426"/>
                <a:gd name="T38" fmla="*/ 2147483647 w 276"/>
                <a:gd name="T39" fmla="*/ 2147483647 h 426"/>
                <a:gd name="T40" fmla="*/ 2147483647 w 276"/>
                <a:gd name="T41" fmla="*/ 2147483647 h 426"/>
                <a:gd name="T42" fmla="*/ 2147483647 w 276"/>
                <a:gd name="T43" fmla="*/ 2147483647 h 426"/>
                <a:gd name="T44" fmla="*/ 2147483647 w 276"/>
                <a:gd name="T45" fmla="*/ 2147483647 h 426"/>
                <a:gd name="T46" fmla="*/ 2147483647 w 276"/>
                <a:gd name="T47" fmla="*/ 2147483647 h 426"/>
                <a:gd name="T48" fmla="*/ 2147483647 w 276"/>
                <a:gd name="T49" fmla="*/ 2147483647 h 426"/>
                <a:gd name="T50" fmla="*/ 2147483647 w 276"/>
                <a:gd name="T51" fmla="*/ 2147483647 h 426"/>
                <a:gd name="T52" fmla="*/ 2147483647 w 276"/>
                <a:gd name="T53" fmla="*/ 2147483647 h 426"/>
                <a:gd name="T54" fmla="*/ 2147483647 w 276"/>
                <a:gd name="T55" fmla="*/ 2147483647 h 426"/>
                <a:gd name="T56" fmla="*/ 2147483647 w 276"/>
                <a:gd name="T57" fmla="*/ 2147483647 h 426"/>
                <a:gd name="T58" fmla="*/ 2147483647 w 276"/>
                <a:gd name="T59" fmla="*/ 2147483647 h 426"/>
                <a:gd name="T60" fmla="*/ 2147483647 w 276"/>
                <a:gd name="T61" fmla="*/ 2147483647 h 426"/>
                <a:gd name="T62" fmla="*/ 2147483647 w 276"/>
                <a:gd name="T63" fmla="*/ 2147483647 h 426"/>
                <a:gd name="T64" fmla="*/ 2147483647 w 276"/>
                <a:gd name="T65" fmla="*/ 2147483647 h 426"/>
                <a:gd name="T66" fmla="*/ 2147483647 w 276"/>
                <a:gd name="T67" fmla="*/ 2147483647 h 426"/>
                <a:gd name="T68" fmla="*/ 2147483647 w 276"/>
                <a:gd name="T69" fmla="*/ 2147483647 h 426"/>
                <a:gd name="T70" fmla="*/ 2147483647 w 276"/>
                <a:gd name="T71" fmla="*/ 2147483647 h 426"/>
                <a:gd name="T72" fmla="*/ 2147483647 w 276"/>
                <a:gd name="T73" fmla="*/ 2147483647 h 426"/>
                <a:gd name="T74" fmla="*/ 2147483647 w 276"/>
                <a:gd name="T75" fmla="*/ 2147483647 h 42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276"/>
                <a:gd name="T115" fmla="*/ 0 h 426"/>
                <a:gd name="T116" fmla="*/ 276 w 276"/>
                <a:gd name="T117" fmla="*/ 426 h 42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276" h="426">
                  <a:moveTo>
                    <a:pt x="150" y="402"/>
                  </a:moveTo>
                  <a:lnTo>
                    <a:pt x="132" y="408"/>
                  </a:lnTo>
                  <a:lnTo>
                    <a:pt x="126" y="414"/>
                  </a:lnTo>
                  <a:lnTo>
                    <a:pt x="138" y="426"/>
                  </a:lnTo>
                  <a:lnTo>
                    <a:pt x="162" y="426"/>
                  </a:lnTo>
                  <a:lnTo>
                    <a:pt x="174" y="414"/>
                  </a:lnTo>
                  <a:lnTo>
                    <a:pt x="174" y="408"/>
                  </a:lnTo>
                  <a:lnTo>
                    <a:pt x="168" y="402"/>
                  </a:lnTo>
                  <a:lnTo>
                    <a:pt x="150" y="402"/>
                  </a:lnTo>
                  <a:close/>
                  <a:moveTo>
                    <a:pt x="276" y="246"/>
                  </a:moveTo>
                  <a:lnTo>
                    <a:pt x="270" y="228"/>
                  </a:lnTo>
                  <a:lnTo>
                    <a:pt x="264" y="216"/>
                  </a:lnTo>
                  <a:lnTo>
                    <a:pt x="246" y="198"/>
                  </a:lnTo>
                  <a:lnTo>
                    <a:pt x="252" y="186"/>
                  </a:lnTo>
                  <a:lnTo>
                    <a:pt x="252" y="180"/>
                  </a:lnTo>
                  <a:lnTo>
                    <a:pt x="246" y="162"/>
                  </a:lnTo>
                  <a:lnTo>
                    <a:pt x="240" y="150"/>
                  </a:lnTo>
                  <a:lnTo>
                    <a:pt x="210" y="120"/>
                  </a:lnTo>
                  <a:lnTo>
                    <a:pt x="198" y="102"/>
                  </a:lnTo>
                  <a:lnTo>
                    <a:pt x="168" y="72"/>
                  </a:lnTo>
                  <a:lnTo>
                    <a:pt x="144" y="66"/>
                  </a:lnTo>
                  <a:lnTo>
                    <a:pt x="144" y="60"/>
                  </a:lnTo>
                  <a:lnTo>
                    <a:pt x="138" y="54"/>
                  </a:lnTo>
                  <a:lnTo>
                    <a:pt x="132" y="42"/>
                  </a:lnTo>
                  <a:lnTo>
                    <a:pt x="102" y="12"/>
                  </a:lnTo>
                  <a:lnTo>
                    <a:pt x="96" y="0"/>
                  </a:lnTo>
                  <a:lnTo>
                    <a:pt x="78" y="12"/>
                  </a:lnTo>
                  <a:lnTo>
                    <a:pt x="48" y="12"/>
                  </a:lnTo>
                  <a:lnTo>
                    <a:pt x="24" y="24"/>
                  </a:lnTo>
                  <a:lnTo>
                    <a:pt x="18" y="30"/>
                  </a:lnTo>
                  <a:lnTo>
                    <a:pt x="12" y="30"/>
                  </a:lnTo>
                  <a:lnTo>
                    <a:pt x="12" y="36"/>
                  </a:lnTo>
                  <a:lnTo>
                    <a:pt x="18" y="42"/>
                  </a:lnTo>
                  <a:lnTo>
                    <a:pt x="18" y="48"/>
                  </a:lnTo>
                  <a:lnTo>
                    <a:pt x="12" y="54"/>
                  </a:lnTo>
                  <a:lnTo>
                    <a:pt x="0" y="60"/>
                  </a:lnTo>
                  <a:lnTo>
                    <a:pt x="0" y="66"/>
                  </a:lnTo>
                  <a:lnTo>
                    <a:pt x="6" y="72"/>
                  </a:lnTo>
                  <a:lnTo>
                    <a:pt x="12" y="84"/>
                  </a:lnTo>
                  <a:lnTo>
                    <a:pt x="24" y="90"/>
                  </a:lnTo>
                  <a:lnTo>
                    <a:pt x="30" y="90"/>
                  </a:lnTo>
                  <a:lnTo>
                    <a:pt x="42" y="96"/>
                  </a:lnTo>
                  <a:lnTo>
                    <a:pt x="60" y="132"/>
                  </a:lnTo>
                  <a:lnTo>
                    <a:pt x="54" y="132"/>
                  </a:lnTo>
                  <a:lnTo>
                    <a:pt x="48" y="126"/>
                  </a:lnTo>
                  <a:lnTo>
                    <a:pt x="36" y="126"/>
                  </a:lnTo>
                  <a:lnTo>
                    <a:pt x="24" y="120"/>
                  </a:lnTo>
                  <a:lnTo>
                    <a:pt x="6" y="120"/>
                  </a:lnTo>
                  <a:lnTo>
                    <a:pt x="6" y="126"/>
                  </a:lnTo>
                  <a:lnTo>
                    <a:pt x="18" y="132"/>
                  </a:lnTo>
                  <a:lnTo>
                    <a:pt x="30" y="144"/>
                  </a:lnTo>
                  <a:lnTo>
                    <a:pt x="42" y="150"/>
                  </a:lnTo>
                  <a:lnTo>
                    <a:pt x="54" y="192"/>
                  </a:lnTo>
                  <a:lnTo>
                    <a:pt x="90" y="198"/>
                  </a:lnTo>
                  <a:lnTo>
                    <a:pt x="90" y="228"/>
                  </a:lnTo>
                  <a:lnTo>
                    <a:pt x="78" y="240"/>
                  </a:lnTo>
                  <a:lnTo>
                    <a:pt x="78" y="270"/>
                  </a:lnTo>
                  <a:lnTo>
                    <a:pt x="84" y="282"/>
                  </a:lnTo>
                  <a:lnTo>
                    <a:pt x="102" y="300"/>
                  </a:lnTo>
                  <a:lnTo>
                    <a:pt x="108" y="300"/>
                  </a:lnTo>
                  <a:lnTo>
                    <a:pt x="108" y="306"/>
                  </a:lnTo>
                  <a:lnTo>
                    <a:pt x="102" y="312"/>
                  </a:lnTo>
                  <a:lnTo>
                    <a:pt x="102" y="324"/>
                  </a:lnTo>
                  <a:lnTo>
                    <a:pt x="108" y="330"/>
                  </a:lnTo>
                  <a:lnTo>
                    <a:pt x="132" y="330"/>
                  </a:lnTo>
                  <a:lnTo>
                    <a:pt x="144" y="324"/>
                  </a:lnTo>
                  <a:lnTo>
                    <a:pt x="144" y="318"/>
                  </a:lnTo>
                  <a:lnTo>
                    <a:pt x="150" y="312"/>
                  </a:lnTo>
                  <a:lnTo>
                    <a:pt x="150" y="306"/>
                  </a:lnTo>
                  <a:lnTo>
                    <a:pt x="198" y="282"/>
                  </a:lnTo>
                  <a:lnTo>
                    <a:pt x="222" y="288"/>
                  </a:lnTo>
                  <a:lnTo>
                    <a:pt x="234" y="270"/>
                  </a:lnTo>
                  <a:lnTo>
                    <a:pt x="258" y="270"/>
                  </a:lnTo>
                  <a:lnTo>
                    <a:pt x="270" y="264"/>
                  </a:lnTo>
                  <a:lnTo>
                    <a:pt x="276" y="264"/>
                  </a:lnTo>
                  <a:lnTo>
                    <a:pt x="276" y="246"/>
                  </a:lnTo>
                  <a:close/>
                </a:path>
              </a:pathLst>
            </a:custGeom>
            <a:solidFill>
              <a:srgbClr val="2F4B3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FF0000"/>
                </a:solidFill>
              </a:endParaRPr>
            </a:p>
          </p:txBody>
        </p:sp>
        <p:sp>
          <p:nvSpPr>
            <p:cNvPr id="139" name="Japan" descr="© INSCALE GmbH, 05.05.2010&#10;http://www.presentationload.com/">
              <a:extLst>
                <a:ext uri="{FF2B5EF4-FFF2-40B4-BE49-F238E27FC236}">
                  <a16:creationId xmlns:a16="http://schemas.microsoft.com/office/drawing/2014/main" id="{A64E9828-0866-402E-9BEF-AAB6841CC02D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9357093" y="2877964"/>
              <a:ext cx="387318" cy="767026"/>
            </a:xfrm>
            <a:custGeom>
              <a:avLst/>
              <a:gdLst>
                <a:gd name="T0" fmla="*/ 2147483647 w 876"/>
                <a:gd name="T1" fmla="*/ 2147483647 h 1710"/>
                <a:gd name="T2" fmla="*/ 2147483647 w 876"/>
                <a:gd name="T3" fmla="*/ 2147483647 h 1710"/>
                <a:gd name="T4" fmla="*/ 2147483647 w 876"/>
                <a:gd name="T5" fmla="*/ 2147483647 h 1710"/>
                <a:gd name="T6" fmla="*/ 2147483647 w 876"/>
                <a:gd name="T7" fmla="*/ 2147483647 h 1710"/>
                <a:gd name="T8" fmla="*/ 2147483647 w 876"/>
                <a:gd name="T9" fmla="*/ 2147483647 h 1710"/>
                <a:gd name="T10" fmla="*/ 2147483647 w 876"/>
                <a:gd name="T11" fmla="*/ 2147483647 h 1710"/>
                <a:gd name="T12" fmla="*/ 2147483647 w 876"/>
                <a:gd name="T13" fmla="*/ 2147483647 h 1710"/>
                <a:gd name="T14" fmla="*/ 2147483647 w 876"/>
                <a:gd name="T15" fmla="*/ 2147483647 h 1710"/>
                <a:gd name="T16" fmla="*/ 2147483647 w 876"/>
                <a:gd name="T17" fmla="*/ 2147483647 h 1710"/>
                <a:gd name="T18" fmla="*/ 2147483647 w 876"/>
                <a:gd name="T19" fmla="*/ 2147483647 h 1710"/>
                <a:gd name="T20" fmla="*/ 2147483647 w 876"/>
                <a:gd name="T21" fmla="*/ 2147483647 h 1710"/>
                <a:gd name="T22" fmla="*/ 2147483647 w 876"/>
                <a:gd name="T23" fmla="*/ 2147483647 h 1710"/>
                <a:gd name="T24" fmla="*/ 2147483647 w 876"/>
                <a:gd name="T25" fmla="*/ 2147483647 h 1710"/>
                <a:gd name="T26" fmla="*/ 2147483647 w 876"/>
                <a:gd name="T27" fmla="*/ 2147483647 h 1710"/>
                <a:gd name="T28" fmla="*/ 2147483647 w 876"/>
                <a:gd name="T29" fmla="*/ 2147483647 h 1710"/>
                <a:gd name="T30" fmla="*/ 2147483647 w 876"/>
                <a:gd name="T31" fmla="*/ 2147483647 h 1710"/>
                <a:gd name="T32" fmla="*/ 2147483647 w 876"/>
                <a:gd name="T33" fmla="*/ 2147483647 h 1710"/>
                <a:gd name="T34" fmla="*/ 2147483647 w 876"/>
                <a:gd name="T35" fmla="*/ 2147483647 h 1710"/>
                <a:gd name="T36" fmla="*/ 2147483647 w 876"/>
                <a:gd name="T37" fmla="*/ 2147483647 h 1710"/>
                <a:gd name="T38" fmla="*/ 2147483647 w 876"/>
                <a:gd name="T39" fmla="*/ 2147483647 h 1710"/>
                <a:gd name="T40" fmla="*/ 2147483647 w 876"/>
                <a:gd name="T41" fmla="*/ 2147483647 h 1710"/>
                <a:gd name="T42" fmla="*/ 2147483647 w 876"/>
                <a:gd name="T43" fmla="*/ 2147483647 h 1710"/>
                <a:gd name="T44" fmla="*/ 2147483647 w 876"/>
                <a:gd name="T45" fmla="*/ 2147483647 h 1710"/>
                <a:gd name="T46" fmla="*/ 2147483647 w 876"/>
                <a:gd name="T47" fmla="*/ 2147483647 h 1710"/>
                <a:gd name="T48" fmla="*/ 2147483647 w 876"/>
                <a:gd name="T49" fmla="*/ 2147483647 h 1710"/>
                <a:gd name="T50" fmla="*/ 2147483647 w 876"/>
                <a:gd name="T51" fmla="*/ 2147483647 h 1710"/>
                <a:gd name="T52" fmla="*/ 2147483647 w 876"/>
                <a:gd name="T53" fmla="*/ 2147483647 h 1710"/>
                <a:gd name="T54" fmla="*/ 2147483647 w 876"/>
                <a:gd name="T55" fmla="*/ 2147483647 h 1710"/>
                <a:gd name="T56" fmla="*/ 2147483647 w 876"/>
                <a:gd name="T57" fmla="*/ 2147483647 h 1710"/>
                <a:gd name="T58" fmla="*/ 2147483647 w 876"/>
                <a:gd name="T59" fmla="*/ 2147483647 h 1710"/>
                <a:gd name="T60" fmla="*/ 2147483647 w 876"/>
                <a:gd name="T61" fmla="*/ 2147483647 h 1710"/>
                <a:gd name="T62" fmla="*/ 2147483647 w 876"/>
                <a:gd name="T63" fmla="*/ 2147483647 h 1710"/>
                <a:gd name="T64" fmla="*/ 2147483647 w 876"/>
                <a:gd name="T65" fmla="*/ 2147483647 h 1710"/>
                <a:gd name="T66" fmla="*/ 2147483647 w 876"/>
                <a:gd name="T67" fmla="*/ 2147483647 h 1710"/>
                <a:gd name="T68" fmla="*/ 2147483647 w 876"/>
                <a:gd name="T69" fmla="*/ 2147483647 h 1710"/>
                <a:gd name="T70" fmla="*/ 2147483647 w 876"/>
                <a:gd name="T71" fmla="*/ 2147483647 h 1710"/>
                <a:gd name="T72" fmla="*/ 2147483647 w 876"/>
                <a:gd name="T73" fmla="*/ 2147483647 h 1710"/>
                <a:gd name="T74" fmla="*/ 2147483647 w 876"/>
                <a:gd name="T75" fmla="*/ 2147483647 h 1710"/>
                <a:gd name="T76" fmla="*/ 2147483647 w 876"/>
                <a:gd name="T77" fmla="*/ 2147483647 h 1710"/>
                <a:gd name="T78" fmla="*/ 2147483647 w 876"/>
                <a:gd name="T79" fmla="*/ 2147483647 h 1710"/>
                <a:gd name="T80" fmla="*/ 2147483647 w 876"/>
                <a:gd name="T81" fmla="*/ 2147483647 h 1710"/>
                <a:gd name="T82" fmla="*/ 2147483647 w 876"/>
                <a:gd name="T83" fmla="*/ 2147483647 h 1710"/>
                <a:gd name="T84" fmla="*/ 2147483647 w 876"/>
                <a:gd name="T85" fmla="*/ 2147483647 h 1710"/>
                <a:gd name="T86" fmla="*/ 2147483647 w 876"/>
                <a:gd name="T87" fmla="*/ 2147483647 h 1710"/>
                <a:gd name="T88" fmla="*/ 2147483647 w 876"/>
                <a:gd name="T89" fmla="*/ 2147483647 h 1710"/>
                <a:gd name="T90" fmla="*/ 2147483647 w 876"/>
                <a:gd name="T91" fmla="*/ 2147483647 h 1710"/>
                <a:gd name="T92" fmla="*/ 2147483647 w 876"/>
                <a:gd name="T93" fmla="*/ 2147483647 h 1710"/>
                <a:gd name="T94" fmla="*/ 2147483647 w 876"/>
                <a:gd name="T95" fmla="*/ 2147483647 h 1710"/>
                <a:gd name="T96" fmla="*/ 2147483647 w 876"/>
                <a:gd name="T97" fmla="*/ 2147483647 h 1710"/>
                <a:gd name="T98" fmla="*/ 2147483647 w 876"/>
                <a:gd name="T99" fmla="*/ 2147483647 h 1710"/>
                <a:gd name="T100" fmla="*/ 2147483647 w 876"/>
                <a:gd name="T101" fmla="*/ 2147483647 h 1710"/>
                <a:gd name="T102" fmla="*/ 2147483647 w 876"/>
                <a:gd name="T103" fmla="*/ 2147483647 h 1710"/>
                <a:gd name="T104" fmla="*/ 2147483647 w 876"/>
                <a:gd name="T105" fmla="*/ 2147483647 h 1710"/>
                <a:gd name="T106" fmla="*/ 2147483647 w 876"/>
                <a:gd name="T107" fmla="*/ 2147483647 h 1710"/>
                <a:gd name="T108" fmla="*/ 2147483647 w 876"/>
                <a:gd name="T109" fmla="*/ 2147483647 h 1710"/>
                <a:gd name="T110" fmla="*/ 2147483647 w 876"/>
                <a:gd name="T111" fmla="*/ 2147483647 h 1710"/>
                <a:gd name="T112" fmla="*/ 2147483647 w 876"/>
                <a:gd name="T113" fmla="*/ 2147483647 h 1710"/>
                <a:gd name="T114" fmla="*/ 2147483647 w 876"/>
                <a:gd name="T115" fmla="*/ 2147483647 h 1710"/>
                <a:gd name="T116" fmla="*/ 2147483647 w 876"/>
                <a:gd name="T117" fmla="*/ 2147483647 h 1710"/>
                <a:gd name="T118" fmla="*/ 2147483647 w 876"/>
                <a:gd name="T119" fmla="*/ 2147483647 h 1710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876"/>
                <a:gd name="T181" fmla="*/ 0 h 1710"/>
                <a:gd name="T182" fmla="*/ 876 w 876"/>
                <a:gd name="T183" fmla="*/ 1710 h 1710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876" h="1710">
                  <a:moveTo>
                    <a:pt x="876" y="780"/>
                  </a:moveTo>
                  <a:lnTo>
                    <a:pt x="864" y="774"/>
                  </a:lnTo>
                  <a:lnTo>
                    <a:pt x="858" y="768"/>
                  </a:lnTo>
                  <a:lnTo>
                    <a:pt x="846" y="762"/>
                  </a:lnTo>
                  <a:lnTo>
                    <a:pt x="840" y="750"/>
                  </a:lnTo>
                  <a:lnTo>
                    <a:pt x="828" y="744"/>
                  </a:lnTo>
                  <a:lnTo>
                    <a:pt x="828" y="720"/>
                  </a:lnTo>
                  <a:lnTo>
                    <a:pt x="834" y="702"/>
                  </a:lnTo>
                  <a:lnTo>
                    <a:pt x="834" y="684"/>
                  </a:lnTo>
                  <a:lnTo>
                    <a:pt x="828" y="666"/>
                  </a:lnTo>
                  <a:lnTo>
                    <a:pt x="816" y="642"/>
                  </a:lnTo>
                  <a:lnTo>
                    <a:pt x="792" y="618"/>
                  </a:lnTo>
                  <a:lnTo>
                    <a:pt x="786" y="600"/>
                  </a:lnTo>
                  <a:lnTo>
                    <a:pt x="786" y="576"/>
                  </a:lnTo>
                  <a:lnTo>
                    <a:pt x="792" y="570"/>
                  </a:lnTo>
                  <a:lnTo>
                    <a:pt x="810" y="570"/>
                  </a:lnTo>
                  <a:lnTo>
                    <a:pt x="810" y="528"/>
                  </a:lnTo>
                  <a:lnTo>
                    <a:pt x="798" y="516"/>
                  </a:lnTo>
                  <a:lnTo>
                    <a:pt x="810" y="510"/>
                  </a:lnTo>
                  <a:lnTo>
                    <a:pt x="810" y="498"/>
                  </a:lnTo>
                  <a:lnTo>
                    <a:pt x="804" y="486"/>
                  </a:lnTo>
                  <a:lnTo>
                    <a:pt x="804" y="474"/>
                  </a:lnTo>
                  <a:lnTo>
                    <a:pt x="798" y="468"/>
                  </a:lnTo>
                  <a:lnTo>
                    <a:pt x="792" y="456"/>
                  </a:lnTo>
                  <a:lnTo>
                    <a:pt x="786" y="450"/>
                  </a:lnTo>
                  <a:lnTo>
                    <a:pt x="774" y="444"/>
                  </a:lnTo>
                  <a:lnTo>
                    <a:pt x="768" y="438"/>
                  </a:lnTo>
                  <a:lnTo>
                    <a:pt x="762" y="420"/>
                  </a:lnTo>
                  <a:lnTo>
                    <a:pt x="756" y="420"/>
                  </a:lnTo>
                  <a:lnTo>
                    <a:pt x="738" y="402"/>
                  </a:lnTo>
                  <a:lnTo>
                    <a:pt x="714" y="390"/>
                  </a:lnTo>
                  <a:lnTo>
                    <a:pt x="702" y="378"/>
                  </a:lnTo>
                  <a:lnTo>
                    <a:pt x="696" y="360"/>
                  </a:lnTo>
                  <a:lnTo>
                    <a:pt x="690" y="348"/>
                  </a:lnTo>
                  <a:lnTo>
                    <a:pt x="690" y="330"/>
                  </a:lnTo>
                  <a:lnTo>
                    <a:pt x="684" y="324"/>
                  </a:lnTo>
                  <a:lnTo>
                    <a:pt x="678" y="324"/>
                  </a:lnTo>
                  <a:lnTo>
                    <a:pt x="666" y="318"/>
                  </a:lnTo>
                  <a:lnTo>
                    <a:pt x="654" y="318"/>
                  </a:lnTo>
                  <a:lnTo>
                    <a:pt x="648" y="324"/>
                  </a:lnTo>
                  <a:lnTo>
                    <a:pt x="648" y="342"/>
                  </a:lnTo>
                  <a:lnTo>
                    <a:pt x="654" y="342"/>
                  </a:lnTo>
                  <a:lnTo>
                    <a:pt x="660" y="348"/>
                  </a:lnTo>
                  <a:lnTo>
                    <a:pt x="672" y="342"/>
                  </a:lnTo>
                  <a:lnTo>
                    <a:pt x="678" y="348"/>
                  </a:lnTo>
                  <a:lnTo>
                    <a:pt x="678" y="366"/>
                  </a:lnTo>
                  <a:lnTo>
                    <a:pt x="672" y="366"/>
                  </a:lnTo>
                  <a:lnTo>
                    <a:pt x="666" y="360"/>
                  </a:lnTo>
                  <a:lnTo>
                    <a:pt x="654" y="372"/>
                  </a:lnTo>
                  <a:lnTo>
                    <a:pt x="630" y="342"/>
                  </a:lnTo>
                  <a:lnTo>
                    <a:pt x="612" y="342"/>
                  </a:lnTo>
                  <a:lnTo>
                    <a:pt x="636" y="378"/>
                  </a:lnTo>
                  <a:lnTo>
                    <a:pt x="618" y="378"/>
                  </a:lnTo>
                  <a:lnTo>
                    <a:pt x="648" y="426"/>
                  </a:lnTo>
                  <a:lnTo>
                    <a:pt x="636" y="438"/>
                  </a:lnTo>
                  <a:lnTo>
                    <a:pt x="648" y="444"/>
                  </a:lnTo>
                  <a:lnTo>
                    <a:pt x="666" y="462"/>
                  </a:lnTo>
                  <a:lnTo>
                    <a:pt x="678" y="468"/>
                  </a:lnTo>
                  <a:lnTo>
                    <a:pt x="684" y="480"/>
                  </a:lnTo>
                  <a:lnTo>
                    <a:pt x="684" y="504"/>
                  </a:lnTo>
                  <a:lnTo>
                    <a:pt x="678" y="516"/>
                  </a:lnTo>
                  <a:lnTo>
                    <a:pt x="678" y="534"/>
                  </a:lnTo>
                  <a:lnTo>
                    <a:pt x="672" y="540"/>
                  </a:lnTo>
                  <a:lnTo>
                    <a:pt x="672" y="570"/>
                  </a:lnTo>
                  <a:lnTo>
                    <a:pt x="678" y="570"/>
                  </a:lnTo>
                  <a:lnTo>
                    <a:pt x="690" y="582"/>
                  </a:lnTo>
                  <a:lnTo>
                    <a:pt x="690" y="600"/>
                  </a:lnTo>
                  <a:lnTo>
                    <a:pt x="678" y="606"/>
                  </a:lnTo>
                  <a:lnTo>
                    <a:pt x="660" y="606"/>
                  </a:lnTo>
                  <a:lnTo>
                    <a:pt x="660" y="618"/>
                  </a:lnTo>
                  <a:lnTo>
                    <a:pt x="666" y="630"/>
                  </a:lnTo>
                  <a:lnTo>
                    <a:pt x="666" y="642"/>
                  </a:lnTo>
                  <a:lnTo>
                    <a:pt x="660" y="654"/>
                  </a:lnTo>
                  <a:lnTo>
                    <a:pt x="654" y="660"/>
                  </a:lnTo>
                  <a:lnTo>
                    <a:pt x="642" y="666"/>
                  </a:lnTo>
                  <a:lnTo>
                    <a:pt x="630" y="666"/>
                  </a:lnTo>
                  <a:lnTo>
                    <a:pt x="618" y="672"/>
                  </a:lnTo>
                  <a:lnTo>
                    <a:pt x="612" y="678"/>
                  </a:lnTo>
                  <a:lnTo>
                    <a:pt x="606" y="678"/>
                  </a:lnTo>
                  <a:lnTo>
                    <a:pt x="606" y="696"/>
                  </a:lnTo>
                  <a:lnTo>
                    <a:pt x="588" y="696"/>
                  </a:lnTo>
                  <a:lnTo>
                    <a:pt x="564" y="672"/>
                  </a:lnTo>
                  <a:lnTo>
                    <a:pt x="564" y="654"/>
                  </a:lnTo>
                  <a:lnTo>
                    <a:pt x="570" y="636"/>
                  </a:lnTo>
                  <a:lnTo>
                    <a:pt x="558" y="636"/>
                  </a:lnTo>
                  <a:lnTo>
                    <a:pt x="552" y="642"/>
                  </a:lnTo>
                  <a:lnTo>
                    <a:pt x="540" y="648"/>
                  </a:lnTo>
                  <a:lnTo>
                    <a:pt x="534" y="654"/>
                  </a:lnTo>
                  <a:lnTo>
                    <a:pt x="534" y="660"/>
                  </a:lnTo>
                  <a:lnTo>
                    <a:pt x="540" y="666"/>
                  </a:lnTo>
                  <a:lnTo>
                    <a:pt x="558" y="702"/>
                  </a:lnTo>
                  <a:lnTo>
                    <a:pt x="558" y="714"/>
                  </a:lnTo>
                  <a:lnTo>
                    <a:pt x="552" y="720"/>
                  </a:lnTo>
                  <a:lnTo>
                    <a:pt x="540" y="744"/>
                  </a:lnTo>
                  <a:lnTo>
                    <a:pt x="540" y="756"/>
                  </a:lnTo>
                  <a:lnTo>
                    <a:pt x="546" y="762"/>
                  </a:lnTo>
                  <a:lnTo>
                    <a:pt x="546" y="768"/>
                  </a:lnTo>
                  <a:lnTo>
                    <a:pt x="552" y="780"/>
                  </a:lnTo>
                  <a:lnTo>
                    <a:pt x="558" y="786"/>
                  </a:lnTo>
                  <a:lnTo>
                    <a:pt x="558" y="792"/>
                  </a:lnTo>
                  <a:lnTo>
                    <a:pt x="522" y="792"/>
                  </a:lnTo>
                  <a:lnTo>
                    <a:pt x="498" y="780"/>
                  </a:lnTo>
                  <a:lnTo>
                    <a:pt x="474" y="780"/>
                  </a:lnTo>
                  <a:lnTo>
                    <a:pt x="450" y="792"/>
                  </a:lnTo>
                  <a:lnTo>
                    <a:pt x="438" y="792"/>
                  </a:lnTo>
                  <a:lnTo>
                    <a:pt x="420" y="798"/>
                  </a:lnTo>
                  <a:lnTo>
                    <a:pt x="414" y="804"/>
                  </a:lnTo>
                  <a:lnTo>
                    <a:pt x="378" y="804"/>
                  </a:lnTo>
                  <a:lnTo>
                    <a:pt x="366" y="792"/>
                  </a:lnTo>
                  <a:lnTo>
                    <a:pt x="336" y="816"/>
                  </a:lnTo>
                  <a:lnTo>
                    <a:pt x="330" y="828"/>
                  </a:lnTo>
                  <a:lnTo>
                    <a:pt x="312" y="846"/>
                  </a:lnTo>
                  <a:lnTo>
                    <a:pt x="306" y="864"/>
                  </a:lnTo>
                  <a:lnTo>
                    <a:pt x="300" y="870"/>
                  </a:lnTo>
                  <a:lnTo>
                    <a:pt x="294" y="882"/>
                  </a:lnTo>
                  <a:lnTo>
                    <a:pt x="270" y="882"/>
                  </a:lnTo>
                  <a:lnTo>
                    <a:pt x="264" y="888"/>
                  </a:lnTo>
                  <a:lnTo>
                    <a:pt x="258" y="888"/>
                  </a:lnTo>
                  <a:lnTo>
                    <a:pt x="258" y="900"/>
                  </a:lnTo>
                  <a:lnTo>
                    <a:pt x="264" y="912"/>
                  </a:lnTo>
                  <a:lnTo>
                    <a:pt x="276" y="924"/>
                  </a:lnTo>
                  <a:lnTo>
                    <a:pt x="288" y="924"/>
                  </a:lnTo>
                  <a:lnTo>
                    <a:pt x="294" y="918"/>
                  </a:lnTo>
                  <a:lnTo>
                    <a:pt x="312" y="918"/>
                  </a:lnTo>
                  <a:lnTo>
                    <a:pt x="318" y="924"/>
                  </a:lnTo>
                  <a:lnTo>
                    <a:pt x="324" y="924"/>
                  </a:lnTo>
                  <a:lnTo>
                    <a:pt x="336" y="930"/>
                  </a:lnTo>
                  <a:lnTo>
                    <a:pt x="342" y="930"/>
                  </a:lnTo>
                  <a:lnTo>
                    <a:pt x="348" y="924"/>
                  </a:lnTo>
                  <a:lnTo>
                    <a:pt x="348" y="912"/>
                  </a:lnTo>
                  <a:lnTo>
                    <a:pt x="354" y="906"/>
                  </a:lnTo>
                  <a:lnTo>
                    <a:pt x="354" y="894"/>
                  </a:lnTo>
                  <a:lnTo>
                    <a:pt x="372" y="906"/>
                  </a:lnTo>
                  <a:lnTo>
                    <a:pt x="378" y="906"/>
                  </a:lnTo>
                  <a:lnTo>
                    <a:pt x="384" y="900"/>
                  </a:lnTo>
                  <a:lnTo>
                    <a:pt x="420" y="882"/>
                  </a:lnTo>
                  <a:lnTo>
                    <a:pt x="426" y="882"/>
                  </a:lnTo>
                  <a:lnTo>
                    <a:pt x="432" y="876"/>
                  </a:lnTo>
                  <a:lnTo>
                    <a:pt x="444" y="876"/>
                  </a:lnTo>
                  <a:lnTo>
                    <a:pt x="456" y="882"/>
                  </a:lnTo>
                  <a:lnTo>
                    <a:pt x="480" y="882"/>
                  </a:lnTo>
                  <a:lnTo>
                    <a:pt x="480" y="876"/>
                  </a:lnTo>
                  <a:lnTo>
                    <a:pt x="474" y="870"/>
                  </a:lnTo>
                  <a:lnTo>
                    <a:pt x="474" y="864"/>
                  </a:lnTo>
                  <a:lnTo>
                    <a:pt x="480" y="858"/>
                  </a:lnTo>
                  <a:lnTo>
                    <a:pt x="498" y="858"/>
                  </a:lnTo>
                  <a:lnTo>
                    <a:pt x="516" y="876"/>
                  </a:lnTo>
                  <a:lnTo>
                    <a:pt x="522" y="870"/>
                  </a:lnTo>
                  <a:lnTo>
                    <a:pt x="534" y="864"/>
                  </a:lnTo>
                  <a:lnTo>
                    <a:pt x="540" y="864"/>
                  </a:lnTo>
                  <a:lnTo>
                    <a:pt x="546" y="858"/>
                  </a:lnTo>
                  <a:lnTo>
                    <a:pt x="552" y="864"/>
                  </a:lnTo>
                  <a:lnTo>
                    <a:pt x="552" y="882"/>
                  </a:lnTo>
                  <a:lnTo>
                    <a:pt x="546" y="894"/>
                  </a:lnTo>
                  <a:lnTo>
                    <a:pt x="540" y="900"/>
                  </a:lnTo>
                  <a:lnTo>
                    <a:pt x="540" y="912"/>
                  </a:lnTo>
                  <a:lnTo>
                    <a:pt x="546" y="918"/>
                  </a:lnTo>
                  <a:lnTo>
                    <a:pt x="552" y="930"/>
                  </a:lnTo>
                  <a:lnTo>
                    <a:pt x="576" y="954"/>
                  </a:lnTo>
                  <a:lnTo>
                    <a:pt x="600" y="966"/>
                  </a:lnTo>
                  <a:lnTo>
                    <a:pt x="612" y="960"/>
                  </a:lnTo>
                  <a:lnTo>
                    <a:pt x="618" y="954"/>
                  </a:lnTo>
                  <a:lnTo>
                    <a:pt x="630" y="930"/>
                  </a:lnTo>
                  <a:lnTo>
                    <a:pt x="630" y="906"/>
                  </a:lnTo>
                  <a:lnTo>
                    <a:pt x="660" y="900"/>
                  </a:lnTo>
                  <a:lnTo>
                    <a:pt x="654" y="894"/>
                  </a:lnTo>
                  <a:lnTo>
                    <a:pt x="648" y="882"/>
                  </a:lnTo>
                  <a:lnTo>
                    <a:pt x="636" y="870"/>
                  </a:lnTo>
                  <a:lnTo>
                    <a:pt x="624" y="870"/>
                  </a:lnTo>
                  <a:lnTo>
                    <a:pt x="612" y="858"/>
                  </a:lnTo>
                  <a:lnTo>
                    <a:pt x="630" y="834"/>
                  </a:lnTo>
                  <a:lnTo>
                    <a:pt x="636" y="834"/>
                  </a:lnTo>
                  <a:lnTo>
                    <a:pt x="636" y="840"/>
                  </a:lnTo>
                  <a:lnTo>
                    <a:pt x="642" y="852"/>
                  </a:lnTo>
                  <a:lnTo>
                    <a:pt x="642" y="858"/>
                  </a:lnTo>
                  <a:lnTo>
                    <a:pt x="654" y="858"/>
                  </a:lnTo>
                  <a:lnTo>
                    <a:pt x="666" y="870"/>
                  </a:lnTo>
                  <a:lnTo>
                    <a:pt x="666" y="876"/>
                  </a:lnTo>
                  <a:lnTo>
                    <a:pt x="684" y="864"/>
                  </a:lnTo>
                  <a:lnTo>
                    <a:pt x="696" y="870"/>
                  </a:lnTo>
                  <a:lnTo>
                    <a:pt x="732" y="870"/>
                  </a:lnTo>
                  <a:lnTo>
                    <a:pt x="744" y="858"/>
                  </a:lnTo>
                  <a:lnTo>
                    <a:pt x="744" y="852"/>
                  </a:lnTo>
                  <a:lnTo>
                    <a:pt x="738" y="846"/>
                  </a:lnTo>
                  <a:lnTo>
                    <a:pt x="738" y="840"/>
                  </a:lnTo>
                  <a:lnTo>
                    <a:pt x="744" y="834"/>
                  </a:lnTo>
                  <a:lnTo>
                    <a:pt x="762" y="834"/>
                  </a:lnTo>
                  <a:lnTo>
                    <a:pt x="768" y="840"/>
                  </a:lnTo>
                  <a:lnTo>
                    <a:pt x="768" y="858"/>
                  </a:lnTo>
                  <a:lnTo>
                    <a:pt x="774" y="864"/>
                  </a:lnTo>
                  <a:lnTo>
                    <a:pt x="774" y="870"/>
                  </a:lnTo>
                  <a:lnTo>
                    <a:pt x="780" y="870"/>
                  </a:lnTo>
                  <a:lnTo>
                    <a:pt x="786" y="864"/>
                  </a:lnTo>
                  <a:lnTo>
                    <a:pt x="786" y="852"/>
                  </a:lnTo>
                  <a:lnTo>
                    <a:pt x="780" y="840"/>
                  </a:lnTo>
                  <a:lnTo>
                    <a:pt x="780" y="816"/>
                  </a:lnTo>
                  <a:lnTo>
                    <a:pt x="804" y="816"/>
                  </a:lnTo>
                  <a:lnTo>
                    <a:pt x="804" y="798"/>
                  </a:lnTo>
                  <a:lnTo>
                    <a:pt x="810" y="792"/>
                  </a:lnTo>
                  <a:lnTo>
                    <a:pt x="810" y="786"/>
                  </a:lnTo>
                  <a:lnTo>
                    <a:pt x="816" y="780"/>
                  </a:lnTo>
                  <a:lnTo>
                    <a:pt x="828" y="792"/>
                  </a:lnTo>
                  <a:lnTo>
                    <a:pt x="828" y="840"/>
                  </a:lnTo>
                  <a:lnTo>
                    <a:pt x="852" y="840"/>
                  </a:lnTo>
                  <a:lnTo>
                    <a:pt x="858" y="828"/>
                  </a:lnTo>
                  <a:lnTo>
                    <a:pt x="858" y="792"/>
                  </a:lnTo>
                  <a:lnTo>
                    <a:pt x="876" y="780"/>
                  </a:lnTo>
                  <a:close/>
                  <a:moveTo>
                    <a:pt x="498" y="912"/>
                  </a:moveTo>
                  <a:lnTo>
                    <a:pt x="486" y="906"/>
                  </a:lnTo>
                  <a:lnTo>
                    <a:pt x="480" y="900"/>
                  </a:lnTo>
                  <a:lnTo>
                    <a:pt x="468" y="894"/>
                  </a:lnTo>
                  <a:lnTo>
                    <a:pt x="444" y="894"/>
                  </a:lnTo>
                  <a:lnTo>
                    <a:pt x="438" y="900"/>
                  </a:lnTo>
                  <a:lnTo>
                    <a:pt x="438" y="924"/>
                  </a:lnTo>
                  <a:lnTo>
                    <a:pt x="432" y="924"/>
                  </a:lnTo>
                  <a:lnTo>
                    <a:pt x="426" y="918"/>
                  </a:lnTo>
                  <a:lnTo>
                    <a:pt x="396" y="918"/>
                  </a:lnTo>
                  <a:lnTo>
                    <a:pt x="390" y="924"/>
                  </a:lnTo>
                  <a:lnTo>
                    <a:pt x="390" y="942"/>
                  </a:lnTo>
                  <a:lnTo>
                    <a:pt x="396" y="948"/>
                  </a:lnTo>
                  <a:lnTo>
                    <a:pt x="396" y="954"/>
                  </a:lnTo>
                  <a:lnTo>
                    <a:pt x="378" y="972"/>
                  </a:lnTo>
                  <a:lnTo>
                    <a:pt x="390" y="978"/>
                  </a:lnTo>
                  <a:lnTo>
                    <a:pt x="396" y="990"/>
                  </a:lnTo>
                  <a:lnTo>
                    <a:pt x="408" y="1002"/>
                  </a:lnTo>
                  <a:lnTo>
                    <a:pt x="432" y="1014"/>
                  </a:lnTo>
                  <a:lnTo>
                    <a:pt x="438" y="1020"/>
                  </a:lnTo>
                  <a:lnTo>
                    <a:pt x="450" y="1026"/>
                  </a:lnTo>
                  <a:lnTo>
                    <a:pt x="450" y="984"/>
                  </a:lnTo>
                  <a:lnTo>
                    <a:pt x="456" y="972"/>
                  </a:lnTo>
                  <a:lnTo>
                    <a:pt x="462" y="966"/>
                  </a:lnTo>
                  <a:lnTo>
                    <a:pt x="474" y="960"/>
                  </a:lnTo>
                  <a:lnTo>
                    <a:pt x="486" y="960"/>
                  </a:lnTo>
                  <a:lnTo>
                    <a:pt x="492" y="966"/>
                  </a:lnTo>
                  <a:lnTo>
                    <a:pt x="504" y="972"/>
                  </a:lnTo>
                  <a:lnTo>
                    <a:pt x="510" y="984"/>
                  </a:lnTo>
                  <a:lnTo>
                    <a:pt x="516" y="990"/>
                  </a:lnTo>
                  <a:lnTo>
                    <a:pt x="516" y="978"/>
                  </a:lnTo>
                  <a:lnTo>
                    <a:pt x="522" y="966"/>
                  </a:lnTo>
                  <a:lnTo>
                    <a:pt x="522" y="954"/>
                  </a:lnTo>
                  <a:lnTo>
                    <a:pt x="528" y="942"/>
                  </a:lnTo>
                  <a:lnTo>
                    <a:pt x="528" y="930"/>
                  </a:lnTo>
                  <a:lnTo>
                    <a:pt x="522" y="918"/>
                  </a:lnTo>
                  <a:lnTo>
                    <a:pt x="516" y="912"/>
                  </a:lnTo>
                  <a:lnTo>
                    <a:pt x="516" y="906"/>
                  </a:lnTo>
                  <a:lnTo>
                    <a:pt x="498" y="912"/>
                  </a:lnTo>
                  <a:close/>
                  <a:moveTo>
                    <a:pt x="354" y="1050"/>
                  </a:moveTo>
                  <a:lnTo>
                    <a:pt x="354" y="1038"/>
                  </a:lnTo>
                  <a:lnTo>
                    <a:pt x="372" y="1020"/>
                  </a:lnTo>
                  <a:lnTo>
                    <a:pt x="372" y="1008"/>
                  </a:lnTo>
                  <a:lnTo>
                    <a:pt x="360" y="1002"/>
                  </a:lnTo>
                  <a:lnTo>
                    <a:pt x="354" y="990"/>
                  </a:lnTo>
                  <a:lnTo>
                    <a:pt x="348" y="984"/>
                  </a:lnTo>
                  <a:lnTo>
                    <a:pt x="336" y="978"/>
                  </a:lnTo>
                  <a:lnTo>
                    <a:pt x="336" y="966"/>
                  </a:lnTo>
                  <a:lnTo>
                    <a:pt x="330" y="960"/>
                  </a:lnTo>
                  <a:lnTo>
                    <a:pt x="324" y="960"/>
                  </a:lnTo>
                  <a:lnTo>
                    <a:pt x="318" y="954"/>
                  </a:lnTo>
                  <a:lnTo>
                    <a:pt x="300" y="954"/>
                  </a:lnTo>
                  <a:lnTo>
                    <a:pt x="294" y="948"/>
                  </a:lnTo>
                  <a:lnTo>
                    <a:pt x="270" y="936"/>
                  </a:lnTo>
                  <a:lnTo>
                    <a:pt x="258" y="936"/>
                  </a:lnTo>
                  <a:lnTo>
                    <a:pt x="240" y="954"/>
                  </a:lnTo>
                  <a:lnTo>
                    <a:pt x="204" y="972"/>
                  </a:lnTo>
                  <a:lnTo>
                    <a:pt x="234" y="1026"/>
                  </a:lnTo>
                  <a:lnTo>
                    <a:pt x="252" y="1014"/>
                  </a:lnTo>
                  <a:lnTo>
                    <a:pt x="252" y="1008"/>
                  </a:lnTo>
                  <a:lnTo>
                    <a:pt x="246" y="1002"/>
                  </a:lnTo>
                  <a:lnTo>
                    <a:pt x="246" y="990"/>
                  </a:lnTo>
                  <a:lnTo>
                    <a:pt x="252" y="990"/>
                  </a:lnTo>
                  <a:lnTo>
                    <a:pt x="264" y="1002"/>
                  </a:lnTo>
                  <a:lnTo>
                    <a:pt x="270" y="1014"/>
                  </a:lnTo>
                  <a:lnTo>
                    <a:pt x="276" y="1020"/>
                  </a:lnTo>
                  <a:lnTo>
                    <a:pt x="282" y="1032"/>
                  </a:lnTo>
                  <a:lnTo>
                    <a:pt x="282" y="1068"/>
                  </a:lnTo>
                  <a:lnTo>
                    <a:pt x="264" y="1074"/>
                  </a:lnTo>
                  <a:lnTo>
                    <a:pt x="264" y="1080"/>
                  </a:lnTo>
                  <a:lnTo>
                    <a:pt x="270" y="1086"/>
                  </a:lnTo>
                  <a:lnTo>
                    <a:pt x="270" y="1104"/>
                  </a:lnTo>
                  <a:lnTo>
                    <a:pt x="276" y="1116"/>
                  </a:lnTo>
                  <a:lnTo>
                    <a:pt x="282" y="1134"/>
                  </a:lnTo>
                  <a:lnTo>
                    <a:pt x="294" y="1146"/>
                  </a:lnTo>
                  <a:lnTo>
                    <a:pt x="300" y="1146"/>
                  </a:lnTo>
                  <a:lnTo>
                    <a:pt x="306" y="1140"/>
                  </a:lnTo>
                  <a:lnTo>
                    <a:pt x="306" y="1104"/>
                  </a:lnTo>
                  <a:lnTo>
                    <a:pt x="336" y="1116"/>
                  </a:lnTo>
                  <a:lnTo>
                    <a:pt x="336" y="1140"/>
                  </a:lnTo>
                  <a:lnTo>
                    <a:pt x="342" y="1146"/>
                  </a:lnTo>
                  <a:lnTo>
                    <a:pt x="342" y="1152"/>
                  </a:lnTo>
                  <a:lnTo>
                    <a:pt x="348" y="1152"/>
                  </a:lnTo>
                  <a:lnTo>
                    <a:pt x="348" y="1140"/>
                  </a:lnTo>
                  <a:lnTo>
                    <a:pt x="360" y="1128"/>
                  </a:lnTo>
                  <a:lnTo>
                    <a:pt x="366" y="1116"/>
                  </a:lnTo>
                  <a:lnTo>
                    <a:pt x="366" y="1110"/>
                  </a:lnTo>
                  <a:lnTo>
                    <a:pt x="360" y="1104"/>
                  </a:lnTo>
                  <a:lnTo>
                    <a:pt x="360" y="1074"/>
                  </a:lnTo>
                  <a:lnTo>
                    <a:pt x="354" y="1062"/>
                  </a:lnTo>
                  <a:lnTo>
                    <a:pt x="354" y="1050"/>
                  </a:lnTo>
                  <a:close/>
                  <a:moveTo>
                    <a:pt x="264" y="1026"/>
                  </a:moveTo>
                  <a:lnTo>
                    <a:pt x="246" y="1062"/>
                  </a:lnTo>
                  <a:lnTo>
                    <a:pt x="264" y="1056"/>
                  </a:lnTo>
                  <a:lnTo>
                    <a:pt x="264" y="1026"/>
                  </a:lnTo>
                  <a:close/>
                  <a:moveTo>
                    <a:pt x="624" y="618"/>
                  </a:moveTo>
                  <a:lnTo>
                    <a:pt x="636" y="618"/>
                  </a:lnTo>
                  <a:lnTo>
                    <a:pt x="636" y="594"/>
                  </a:lnTo>
                  <a:lnTo>
                    <a:pt x="630" y="594"/>
                  </a:lnTo>
                  <a:lnTo>
                    <a:pt x="612" y="570"/>
                  </a:lnTo>
                  <a:lnTo>
                    <a:pt x="606" y="582"/>
                  </a:lnTo>
                  <a:lnTo>
                    <a:pt x="618" y="600"/>
                  </a:lnTo>
                  <a:lnTo>
                    <a:pt x="624" y="618"/>
                  </a:lnTo>
                  <a:close/>
                  <a:moveTo>
                    <a:pt x="546" y="72"/>
                  </a:moveTo>
                  <a:lnTo>
                    <a:pt x="552" y="96"/>
                  </a:lnTo>
                  <a:lnTo>
                    <a:pt x="558" y="102"/>
                  </a:lnTo>
                  <a:lnTo>
                    <a:pt x="570" y="108"/>
                  </a:lnTo>
                  <a:lnTo>
                    <a:pt x="576" y="114"/>
                  </a:lnTo>
                  <a:lnTo>
                    <a:pt x="576" y="132"/>
                  </a:lnTo>
                  <a:lnTo>
                    <a:pt x="564" y="144"/>
                  </a:lnTo>
                  <a:lnTo>
                    <a:pt x="564" y="150"/>
                  </a:lnTo>
                  <a:lnTo>
                    <a:pt x="570" y="156"/>
                  </a:lnTo>
                  <a:lnTo>
                    <a:pt x="576" y="168"/>
                  </a:lnTo>
                  <a:lnTo>
                    <a:pt x="582" y="174"/>
                  </a:lnTo>
                  <a:lnTo>
                    <a:pt x="582" y="186"/>
                  </a:lnTo>
                  <a:lnTo>
                    <a:pt x="576" y="186"/>
                  </a:lnTo>
                  <a:lnTo>
                    <a:pt x="564" y="180"/>
                  </a:lnTo>
                  <a:lnTo>
                    <a:pt x="552" y="180"/>
                  </a:lnTo>
                  <a:lnTo>
                    <a:pt x="540" y="174"/>
                  </a:lnTo>
                  <a:lnTo>
                    <a:pt x="528" y="174"/>
                  </a:lnTo>
                  <a:lnTo>
                    <a:pt x="522" y="168"/>
                  </a:lnTo>
                  <a:lnTo>
                    <a:pt x="522" y="180"/>
                  </a:lnTo>
                  <a:lnTo>
                    <a:pt x="540" y="198"/>
                  </a:lnTo>
                  <a:lnTo>
                    <a:pt x="516" y="228"/>
                  </a:lnTo>
                  <a:lnTo>
                    <a:pt x="522" y="240"/>
                  </a:lnTo>
                  <a:lnTo>
                    <a:pt x="528" y="246"/>
                  </a:lnTo>
                  <a:lnTo>
                    <a:pt x="528" y="252"/>
                  </a:lnTo>
                  <a:lnTo>
                    <a:pt x="534" y="258"/>
                  </a:lnTo>
                  <a:lnTo>
                    <a:pt x="546" y="264"/>
                  </a:lnTo>
                  <a:lnTo>
                    <a:pt x="552" y="270"/>
                  </a:lnTo>
                  <a:lnTo>
                    <a:pt x="564" y="276"/>
                  </a:lnTo>
                  <a:lnTo>
                    <a:pt x="570" y="282"/>
                  </a:lnTo>
                  <a:lnTo>
                    <a:pt x="576" y="282"/>
                  </a:lnTo>
                  <a:lnTo>
                    <a:pt x="576" y="318"/>
                  </a:lnTo>
                  <a:lnTo>
                    <a:pt x="582" y="330"/>
                  </a:lnTo>
                  <a:lnTo>
                    <a:pt x="600" y="330"/>
                  </a:lnTo>
                  <a:lnTo>
                    <a:pt x="600" y="300"/>
                  </a:lnTo>
                  <a:lnTo>
                    <a:pt x="636" y="300"/>
                  </a:lnTo>
                  <a:lnTo>
                    <a:pt x="642" y="294"/>
                  </a:lnTo>
                  <a:lnTo>
                    <a:pt x="606" y="270"/>
                  </a:lnTo>
                  <a:lnTo>
                    <a:pt x="588" y="270"/>
                  </a:lnTo>
                  <a:lnTo>
                    <a:pt x="576" y="264"/>
                  </a:lnTo>
                  <a:lnTo>
                    <a:pt x="570" y="264"/>
                  </a:lnTo>
                  <a:lnTo>
                    <a:pt x="558" y="258"/>
                  </a:lnTo>
                  <a:lnTo>
                    <a:pt x="558" y="246"/>
                  </a:lnTo>
                  <a:lnTo>
                    <a:pt x="564" y="240"/>
                  </a:lnTo>
                  <a:lnTo>
                    <a:pt x="576" y="234"/>
                  </a:lnTo>
                  <a:lnTo>
                    <a:pt x="600" y="246"/>
                  </a:lnTo>
                  <a:lnTo>
                    <a:pt x="606" y="252"/>
                  </a:lnTo>
                  <a:lnTo>
                    <a:pt x="618" y="240"/>
                  </a:lnTo>
                  <a:lnTo>
                    <a:pt x="630" y="234"/>
                  </a:lnTo>
                  <a:lnTo>
                    <a:pt x="636" y="234"/>
                  </a:lnTo>
                  <a:lnTo>
                    <a:pt x="690" y="252"/>
                  </a:lnTo>
                  <a:lnTo>
                    <a:pt x="726" y="270"/>
                  </a:lnTo>
                  <a:lnTo>
                    <a:pt x="756" y="282"/>
                  </a:lnTo>
                  <a:lnTo>
                    <a:pt x="768" y="282"/>
                  </a:lnTo>
                  <a:lnTo>
                    <a:pt x="768" y="270"/>
                  </a:lnTo>
                  <a:lnTo>
                    <a:pt x="762" y="258"/>
                  </a:lnTo>
                  <a:lnTo>
                    <a:pt x="762" y="222"/>
                  </a:lnTo>
                  <a:lnTo>
                    <a:pt x="780" y="204"/>
                  </a:lnTo>
                  <a:lnTo>
                    <a:pt x="792" y="204"/>
                  </a:lnTo>
                  <a:lnTo>
                    <a:pt x="798" y="210"/>
                  </a:lnTo>
                  <a:lnTo>
                    <a:pt x="816" y="210"/>
                  </a:lnTo>
                  <a:lnTo>
                    <a:pt x="840" y="198"/>
                  </a:lnTo>
                  <a:lnTo>
                    <a:pt x="858" y="180"/>
                  </a:lnTo>
                  <a:lnTo>
                    <a:pt x="804" y="144"/>
                  </a:lnTo>
                  <a:lnTo>
                    <a:pt x="804" y="120"/>
                  </a:lnTo>
                  <a:lnTo>
                    <a:pt x="798" y="108"/>
                  </a:lnTo>
                  <a:lnTo>
                    <a:pt x="792" y="102"/>
                  </a:lnTo>
                  <a:lnTo>
                    <a:pt x="786" y="102"/>
                  </a:lnTo>
                  <a:lnTo>
                    <a:pt x="774" y="114"/>
                  </a:lnTo>
                  <a:lnTo>
                    <a:pt x="774" y="126"/>
                  </a:lnTo>
                  <a:lnTo>
                    <a:pt x="756" y="120"/>
                  </a:lnTo>
                  <a:lnTo>
                    <a:pt x="720" y="114"/>
                  </a:lnTo>
                  <a:lnTo>
                    <a:pt x="678" y="102"/>
                  </a:lnTo>
                  <a:lnTo>
                    <a:pt x="648" y="90"/>
                  </a:lnTo>
                  <a:lnTo>
                    <a:pt x="624" y="72"/>
                  </a:lnTo>
                  <a:lnTo>
                    <a:pt x="552" y="24"/>
                  </a:lnTo>
                  <a:lnTo>
                    <a:pt x="516" y="6"/>
                  </a:lnTo>
                  <a:lnTo>
                    <a:pt x="498" y="0"/>
                  </a:lnTo>
                  <a:lnTo>
                    <a:pt x="498" y="18"/>
                  </a:lnTo>
                  <a:lnTo>
                    <a:pt x="510" y="30"/>
                  </a:lnTo>
                  <a:lnTo>
                    <a:pt x="516" y="42"/>
                  </a:lnTo>
                  <a:lnTo>
                    <a:pt x="528" y="54"/>
                  </a:lnTo>
                  <a:lnTo>
                    <a:pt x="534" y="66"/>
                  </a:lnTo>
                  <a:lnTo>
                    <a:pt x="546" y="72"/>
                  </a:lnTo>
                  <a:close/>
                  <a:moveTo>
                    <a:pt x="282" y="1458"/>
                  </a:moveTo>
                  <a:lnTo>
                    <a:pt x="306" y="1458"/>
                  </a:lnTo>
                  <a:lnTo>
                    <a:pt x="276" y="1440"/>
                  </a:lnTo>
                  <a:lnTo>
                    <a:pt x="282" y="1458"/>
                  </a:lnTo>
                  <a:close/>
                  <a:moveTo>
                    <a:pt x="300" y="1386"/>
                  </a:moveTo>
                  <a:lnTo>
                    <a:pt x="312" y="1398"/>
                  </a:lnTo>
                  <a:lnTo>
                    <a:pt x="318" y="1398"/>
                  </a:lnTo>
                  <a:lnTo>
                    <a:pt x="330" y="1386"/>
                  </a:lnTo>
                  <a:lnTo>
                    <a:pt x="336" y="1386"/>
                  </a:lnTo>
                  <a:lnTo>
                    <a:pt x="342" y="1380"/>
                  </a:lnTo>
                  <a:lnTo>
                    <a:pt x="342" y="1368"/>
                  </a:lnTo>
                  <a:lnTo>
                    <a:pt x="336" y="1362"/>
                  </a:lnTo>
                  <a:lnTo>
                    <a:pt x="318" y="1362"/>
                  </a:lnTo>
                  <a:lnTo>
                    <a:pt x="306" y="1368"/>
                  </a:lnTo>
                  <a:lnTo>
                    <a:pt x="300" y="1380"/>
                  </a:lnTo>
                  <a:lnTo>
                    <a:pt x="300" y="1386"/>
                  </a:lnTo>
                  <a:close/>
                  <a:moveTo>
                    <a:pt x="312" y="1416"/>
                  </a:moveTo>
                  <a:lnTo>
                    <a:pt x="300" y="1416"/>
                  </a:lnTo>
                  <a:lnTo>
                    <a:pt x="300" y="1428"/>
                  </a:lnTo>
                  <a:lnTo>
                    <a:pt x="318" y="1428"/>
                  </a:lnTo>
                  <a:lnTo>
                    <a:pt x="318" y="1422"/>
                  </a:lnTo>
                  <a:lnTo>
                    <a:pt x="312" y="1416"/>
                  </a:lnTo>
                  <a:close/>
                  <a:moveTo>
                    <a:pt x="336" y="1200"/>
                  </a:moveTo>
                  <a:lnTo>
                    <a:pt x="336" y="1206"/>
                  </a:lnTo>
                  <a:lnTo>
                    <a:pt x="330" y="1206"/>
                  </a:lnTo>
                  <a:lnTo>
                    <a:pt x="318" y="1212"/>
                  </a:lnTo>
                  <a:lnTo>
                    <a:pt x="342" y="1230"/>
                  </a:lnTo>
                  <a:lnTo>
                    <a:pt x="342" y="1218"/>
                  </a:lnTo>
                  <a:lnTo>
                    <a:pt x="336" y="1206"/>
                  </a:lnTo>
                  <a:lnTo>
                    <a:pt x="336" y="1200"/>
                  </a:lnTo>
                  <a:close/>
                  <a:moveTo>
                    <a:pt x="366" y="1170"/>
                  </a:moveTo>
                  <a:lnTo>
                    <a:pt x="366" y="1182"/>
                  </a:lnTo>
                  <a:lnTo>
                    <a:pt x="360" y="1194"/>
                  </a:lnTo>
                  <a:lnTo>
                    <a:pt x="378" y="1224"/>
                  </a:lnTo>
                  <a:lnTo>
                    <a:pt x="378" y="1200"/>
                  </a:lnTo>
                  <a:lnTo>
                    <a:pt x="372" y="1194"/>
                  </a:lnTo>
                  <a:lnTo>
                    <a:pt x="372" y="1176"/>
                  </a:lnTo>
                  <a:lnTo>
                    <a:pt x="366" y="1170"/>
                  </a:lnTo>
                  <a:close/>
                  <a:moveTo>
                    <a:pt x="36" y="1698"/>
                  </a:moveTo>
                  <a:lnTo>
                    <a:pt x="54" y="1698"/>
                  </a:lnTo>
                  <a:lnTo>
                    <a:pt x="60" y="1692"/>
                  </a:lnTo>
                  <a:lnTo>
                    <a:pt x="72" y="1692"/>
                  </a:lnTo>
                  <a:lnTo>
                    <a:pt x="42" y="1680"/>
                  </a:lnTo>
                  <a:lnTo>
                    <a:pt x="36" y="1686"/>
                  </a:lnTo>
                  <a:lnTo>
                    <a:pt x="36" y="1698"/>
                  </a:lnTo>
                  <a:close/>
                  <a:moveTo>
                    <a:pt x="114" y="1662"/>
                  </a:moveTo>
                  <a:lnTo>
                    <a:pt x="96" y="1632"/>
                  </a:lnTo>
                  <a:lnTo>
                    <a:pt x="96" y="1662"/>
                  </a:lnTo>
                  <a:lnTo>
                    <a:pt x="102" y="1674"/>
                  </a:lnTo>
                  <a:lnTo>
                    <a:pt x="114" y="1680"/>
                  </a:lnTo>
                  <a:lnTo>
                    <a:pt x="120" y="1680"/>
                  </a:lnTo>
                  <a:lnTo>
                    <a:pt x="126" y="1674"/>
                  </a:lnTo>
                  <a:lnTo>
                    <a:pt x="126" y="1662"/>
                  </a:lnTo>
                  <a:lnTo>
                    <a:pt x="114" y="1662"/>
                  </a:lnTo>
                  <a:close/>
                  <a:moveTo>
                    <a:pt x="12" y="1686"/>
                  </a:moveTo>
                  <a:lnTo>
                    <a:pt x="6" y="1686"/>
                  </a:lnTo>
                  <a:lnTo>
                    <a:pt x="0" y="1692"/>
                  </a:lnTo>
                  <a:lnTo>
                    <a:pt x="0" y="1704"/>
                  </a:lnTo>
                  <a:lnTo>
                    <a:pt x="6" y="1710"/>
                  </a:lnTo>
                  <a:lnTo>
                    <a:pt x="12" y="1710"/>
                  </a:lnTo>
                  <a:lnTo>
                    <a:pt x="24" y="1698"/>
                  </a:lnTo>
                  <a:lnTo>
                    <a:pt x="24" y="1686"/>
                  </a:lnTo>
                  <a:lnTo>
                    <a:pt x="12" y="1686"/>
                  </a:lnTo>
                  <a:close/>
                  <a:moveTo>
                    <a:pt x="168" y="1536"/>
                  </a:moveTo>
                  <a:lnTo>
                    <a:pt x="168" y="1542"/>
                  </a:lnTo>
                  <a:lnTo>
                    <a:pt x="180" y="1548"/>
                  </a:lnTo>
                  <a:lnTo>
                    <a:pt x="186" y="1548"/>
                  </a:lnTo>
                  <a:lnTo>
                    <a:pt x="186" y="1536"/>
                  </a:lnTo>
                  <a:lnTo>
                    <a:pt x="180" y="1530"/>
                  </a:lnTo>
                  <a:lnTo>
                    <a:pt x="168" y="1530"/>
                  </a:lnTo>
                  <a:lnTo>
                    <a:pt x="168" y="1536"/>
                  </a:lnTo>
                  <a:close/>
                  <a:moveTo>
                    <a:pt x="264" y="1494"/>
                  </a:moveTo>
                  <a:lnTo>
                    <a:pt x="252" y="1518"/>
                  </a:lnTo>
                  <a:lnTo>
                    <a:pt x="246" y="1536"/>
                  </a:lnTo>
                  <a:lnTo>
                    <a:pt x="246" y="1548"/>
                  </a:lnTo>
                  <a:lnTo>
                    <a:pt x="240" y="1554"/>
                  </a:lnTo>
                  <a:lnTo>
                    <a:pt x="240" y="1560"/>
                  </a:lnTo>
                  <a:lnTo>
                    <a:pt x="258" y="1566"/>
                  </a:lnTo>
                  <a:lnTo>
                    <a:pt x="264" y="1554"/>
                  </a:lnTo>
                  <a:lnTo>
                    <a:pt x="264" y="1548"/>
                  </a:lnTo>
                  <a:lnTo>
                    <a:pt x="270" y="1542"/>
                  </a:lnTo>
                  <a:lnTo>
                    <a:pt x="270" y="1524"/>
                  </a:lnTo>
                  <a:lnTo>
                    <a:pt x="288" y="1506"/>
                  </a:lnTo>
                  <a:lnTo>
                    <a:pt x="282" y="1500"/>
                  </a:lnTo>
                  <a:lnTo>
                    <a:pt x="282" y="1494"/>
                  </a:lnTo>
                  <a:lnTo>
                    <a:pt x="276" y="1488"/>
                  </a:lnTo>
                  <a:lnTo>
                    <a:pt x="264" y="1494"/>
                  </a:lnTo>
                  <a:close/>
                </a:path>
              </a:pathLst>
            </a:custGeom>
            <a:solidFill>
              <a:srgbClr val="2F4B3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40" name="India" descr="© INSCALE GmbH, 05.05.2010&#10;http://www.presentationload.com/">
              <a:extLst>
                <a:ext uri="{FF2B5EF4-FFF2-40B4-BE49-F238E27FC236}">
                  <a16:creationId xmlns:a16="http://schemas.microsoft.com/office/drawing/2014/main" id="{B566C26B-C13C-4965-875D-7F409E43FF5A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7661781" y="3217806"/>
              <a:ext cx="865117" cy="1059226"/>
            </a:xfrm>
            <a:custGeom>
              <a:avLst/>
              <a:gdLst>
                <a:gd name="T0" fmla="*/ 2147483647 w 1956"/>
                <a:gd name="T1" fmla="*/ 2147483647 h 2358"/>
                <a:gd name="T2" fmla="*/ 2147483647 w 1956"/>
                <a:gd name="T3" fmla="*/ 2147483647 h 2358"/>
                <a:gd name="T4" fmla="*/ 2147483647 w 1956"/>
                <a:gd name="T5" fmla="*/ 2147483647 h 2358"/>
                <a:gd name="T6" fmla="*/ 2147483647 w 1956"/>
                <a:gd name="T7" fmla="*/ 2147483647 h 2358"/>
                <a:gd name="T8" fmla="*/ 2147483647 w 1956"/>
                <a:gd name="T9" fmla="*/ 2147483647 h 2358"/>
                <a:gd name="T10" fmla="*/ 2147483647 w 1956"/>
                <a:gd name="T11" fmla="*/ 2147483647 h 2358"/>
                <a:gd name="T12" fmla="*/ 2147483647 w 1956"/>
                <a:gd name="T13" fmla="*/ 2147483647 h 2358"/>
                <a:gd name="T14" fmla="*/ 2147483647 w 1956"/>
                <a:gd name="T15" fmla="*/ 2147483647 h 2358"/>
                <a:gd name="T16" fmla="*/ 2147483647 w 1956"/>
                <a:gd name="T17" fmla="*/ 2147483647 h 2358"/>
                <a:gd name="T18" fmla="*/ 2147483647 w 1956"/>
                <a:gd name="T19" fmla="*/ 2147483647 h 2358"/>
                <a:gd name="T20" fmla="*/ 2147483647 w 1956"/>
                <a:gd name="T21" fmla="*/ 2147483647 h 2358"/>
                <a:gd name="T22" fmla="*/ 2147483647 w 1956"/>
                <a:gd name="T23" fmla="*/ 2147483647 h 2358"/>
                <a:gd name="T24" fmla="*/ 2147483647 w 1956"/>
                <a:gd name="T25" fmla="*/ 2147483647 h 2358"/>
                <a:gd name="T26" fmla="*/ 2147483647 w 1956"/>
                <a:gd name="T27" fmla="*/ 2147483647 h 2358"/>
                <a:gd name="T28" fmla="*/ 2147483647 w 1956"/>
                <a:gd name="T29" fmla="*/ 2147483647 h 2358"/>
                <a:gd name="T30" fmla="*/ 2147483647 w 1956"/>
                <a:gd name="T31" fmla="*/ 2147483647 h 2358"/>
                <a:gd name="T32" fmla="*/ 2147483647 w 1956"/>
                <a:gd name="T33" fmla="*/ 2147483647 h 2358"/>
                <a:gd name="T34" fmla="*/ 2147483647 w 1956"/>
                <a:gd name="T35" fmla="*/ 2147483647 h 2358"/>
                <a:gd name="T36" fmla="*/ 2147483647 w 1956"/>
                <a:gd name="T37" fmla="*/ 2147483647 h 2358"/>
                <a:gd name="T38" fmla="*/ 2147483647 w 1956"/>
                <a:gd name="T39" fmla="*/ 2147483647 h 2358"/>
                <a:gd name="T40" fmla="*/ 2147483647 w 1956"/>
                <a:gd name="T41" fmla="*/ 2147483647 h 2358"/>
                <a:gd name="T42" fmla="*/ 2147483647 w 1956"/>
                <a:gd name="T43" fmla="*/ 2147483647 h 2358"/>
                <a:gd name="T44" fmla="*/ 2147483647 w 1956"/>
                <a:gd name="T45" fmla="*/ 2147483647 h 2358"/>
                <a:gd name="T46" fmla="*/ 2147483647 w 1956"/>
                <a:gd name="T47" fmla="*/ 2147483647 h 2358"/>
                <a:gd name="T48" fmla="*/ 2147483647 w 1956"/>
                <a:gd name="T49" fmla="*/ 2147483647 h 2358"/>
                <a:gd name="T50" fmla="*/ 2147483647 w 1956"/>
                <a:gd name="T51" fmla="*/ 2147483647 h 2358"/>
                <a:gd name="T52" fmla="*/ 2147483647 w 1956"/>
                <a:gd name="T53" fmla="*/ 2147483647 h 2358"/>
                <a:gd name="T54" fmla="*/ 2147483647 w 1956"/>
                <a:gd name="T55" fmla="*/ 2147483647 h 2358"/>
                <a:gd name="T56" fmla="*/ 2147483647 w 1956"/>
                <a:gd name="T57" fmla="*/ 2147483647 h 2358"/>
                <a:gd name="T58" fmla="*/ 2147483647 w 1956"/>
                <a:gd name="T59" fmla="*/ 2147483647 h 2358"/>
                <a:gd name="T60" fmla="*/ 2147483647 w 1956"/>
                <a:gd name="T61" fmla="*/ 2147483647 h 2358"/>
                <a:gd name="T62" fmla="*/ 2147483647 w 1956"/>
                <a:gd name="T63" fmla="*/ 2147483647 h 2358"/>
                <a:gd name="T64" fmla="*/ 2147483647 w 1956"/>
                <a:gd name="T65" fmla="*/ 2147483647 h 2358"/>
                <a:gd name="T66" fmla="*/ 2147483647 w 1956"/>
                <a:gd name="T67" fmla="*/ 2147483647 h 2358"/>
                <a:gd name="T68" fmla="*/ 2147483647 w 1956"/>
                <a:gd name="T69" fmla="*/ 2147483647 h 2358"/>
                <a:gd name="T70" fmla="*/ 2147483647 w 1956"/>
                <a:gd name="T71" fmla="*/ 2147483647 h 2358"/>
                <a:gd name="T72" fmla="*/ 2147483647 w 1956"/>
                <a:gd name="T73" fmla="*/ 2147483647 h 2358"/>
                <a:gd name="T74" fmla="*/ 2147483647 w 1956"/>
                <a:gd name="T75" fmla="*/ 2147483647 h 2358"/>
                <a:gd name="T76" fmla="*/ 2147483647 w 1956"/>
                <a:gd name="T77" fmla="*/ 2147483647 h 2358"/>
                <a:gd name="T78" fmla="*/ 2147483647 w 1956"/>
                <a:gd name="T79" fmla="*/ 2147483647 h 2358"/>
                <a:gd name="T80" fmla="*/ 2147483647 w 1956"/>
                <a:gd name="T81" fmla="*/ 2147483647 h 2358"/>
                <a:gd name="T82" fmla="*/ 2147483647 w 1956"/>
                <a:gd name="T83" fmla="*/ 2147483647 h 2358"/>
                <a:gd name="T84" fmla="*/ 2147483647 w 1956"/>
                <a:gd name="T85" fmla="*/ 2147483647 h 2358"/>
                <a:gd name="T86" fmla="*/ 2147483647 w 1956"/>
                <a:gd name="T87" fmla="*/ 2147483647 h 2358"/>
                <a:gd name="T88" fmla="*/ 2147483647 w 1956"/>
                <a:gd name="T89" fmla="*/ 2147483647 h 2358"/>
                <a:gd name="T90" fmla="*/ 2147483647 w 1956"/>
                <a:gd name="T91" fmla="*/ 2147483647 h 2358"/>
                <a:gd name="T92" fmla="*/ 2147483647 w 1956"/>
                <a:gd name="T93" fmla="*/ 2147483647 h 2358"/>
                <a:gd name="T94" fmla="*/ 2147483647 w 1956"/>
                <a:gd name="T95" fmla="*/ 2147483647 h 2358"/>
                <a:gd name="T96" fmla="*/ 2147483647 w 1956"/>
                <a:gd name="T97" fmla="*/ 2147483647 h 2358"/>
                <a:gd name="T98" fmla="*/ 2147483647 w 1956"/>
                <a:gd name="T99" fmla="*/ 2147483647 h 2358"/>
                <a:gd name="T100" fmla="*/ 2147483647 w 1956"/>
                <a:gd name="T101" fmla="*/ 2147483647 h 2358"/>
                <a:gd name="T102" fmla="*/ 2147483647 w 1956"/>
                <a:gd name="T103" fmla="*/ 2147483647 h 2358"/>
                <a:gd name="T104" fmla="*/ 2147483647 w 1956"/>
                <a:gd name="T105" fmla="*/ 2147483647 h 2358"/>
                <a:gd name="T106" fmla="*/ 2147483647 w 1956"/>
                <a:gd name="T107" fmla="*/ 2147483647 h 2358"/>
                <a:gd name="T108" fmla="*/ 2147483647 w 1956"/>
                <a:gd name="T109" fmla="*/ 2147483647 h 2358"/>
                <a:gd name="T110" fmla="*/ 2147483647 w 1956"/>
                <a:gd name="T111" fmla="*/ 2147483647 h 2358"/>
                <a:gd name="T112" fmla="*/ 2147483647 w 1956"/>
                <a:gd name="T113" fmla="*/ 2147483647 h 2358"/>
                <a:gd name="T114" fmla="*/ 2147483647 w 1956"/>
                <a:gd name="T115" fmla="*/ 2147483647 h 2358"/>
                <a:gd name="T116" fmla="*/ 2147483647 w 1956"/>
                <a:gd name="T117" fmla="*/ 2147483647 h 2358"/>
                <a:gd name="T118" fmla="*/ 2147483647 w 1956"/>
                <a:gd name="T119" fmla="*/ 2147483647 h 2358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956"/>
                <a:gd name="T181" fmla="*/ 0 h 2358"/>
                <a:gd name="T182" fmla="*/ 1956 w 1956"/>
                <a:gd name="T183" fmla="*/ 2358 h 2358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956" h="2358">
                  <a:moveTo>
                    <a:pt x="1806" y="1788"/>
                  </a:moveTo>
                  <a:lnTo>
                    <a:pt x="1794" y="1800"/>
                  </a:lnTo>
                  <a:lnTo>
                    <a:pt x="1782" y="1824"/>
                  </a:lnTo>
                  <a:lnTo>
                    <a:pt x="1782" y="1884"/>
                  </a:lnTo>
                  <a:lnTo>
                    <a:pt x="1788" y="1980"/>
                  </a:lnTo>
                  <a:lnTo>
                    <a:pt x="1800" y="1950"/>
                  </a:lnTo>
                  <a:lnTo>
                    <a:pt x="1800" y="1848"/>
                  </a:lnTo>
                  <a:lnTo>
                    <a:pt x="1806" y="1836"/>
                  </a:lnTo>
                  <a:lnTo>
                    <a:pt x="1806" y="1830"/>
                  </a:lnTo>
                  <a:lnTo>
                    <a:pt x="1812" y="1818"/>
                  </a:lnTo>
                  <a:lnTo>
                    <a:pt x="1812" y="1806"/>
                  </a:lnTo>
                  <a:lnTo>
                    <a:pt x="1818" y="1800"/>
                  </a:lnTo>
                  <a:lnTo>
                    <a:pt x="1812" y="1788"/>
                  </a:lnTo>
                  <a:lnTo>
                    <a:pt x="1806" y="1788"/>
                  </a:lnTo>
                  <a:close/>
                  <a:moveTo>
                    <a:pt x="1794" y="2028"/>
                  </a:moveTo>
                  <a:lnTo>
                    <a:pt x="1788" y="2028"/>
                  </a:lnTo>
                  <a:lnTo>
                    <a:pt x="1782" y="2040"/>
                  </a:lnTo>
                  <a:lnTo>
                    <a:pt x="1782" y="2046"/>
                  </a:lnTo>
                  <a:lnTo>
                    <a:pt x="1788" y="2058"/>
                  </a:lnTo>
                  <a:lnTo>
                    <a:pt x="1788" y="2064"/>
                  </a:lnTo>
                  <a:lnTo>
                    <a:pt x="1794" y="2076"/>
                  </a:lnTo>
                  <a:lnTo>
                    <a:pt x="1800" y="2064"/>
                  </a:lnTo>
                  <a:lnTo>
                    <a:pt x="1800" y="2028"/>
                  </a:lnTo>
                  <a:lnTo>
                    <a:pt x="1794" y="2028"/>
                  </a:lnTo>
                  <a:close/>
                  <a:moveTo>
                    <a:pt x="1890" y="2310"/>
                  </a:moveTo>
                  <a:lnTo>
                    <a:pt x="1884" y="2316"/>
                  </a:lnTo>
                  <a:lnTo>
                    <a:pt x="1884" y="2334"/>
                  </a:lnTo>
                  <a:lnTo>
                    <a:pt x="1890" y="2346"/>
                  </a:lnTo>
                  <a:lnTo>
                    <a:pt x="1896" y="2352"/>
                  </a:lnTo>
                  <a:lnTo>
                    <a:pt x="1908" y="2358"/>
                  </a:lnTo>
                  <a:lnTo>
                    <a:pt x="1908" y="2346"/>
                  </a:lnTo>
                  <a:lnTo>
                    <a:pt x="1902" y="2334"/>
                  </a:lnTo>
                  <a:lnTo>
                    <a:pt x="1902" y="2322"/>
                  </a:lnTo>
                  <a:lnTo>
                    <a:pt x="1896" y="2310"/>
                  </a:lnTo>
                  <a:lnTo>
                    <a:pt x="1890" y="2310"/>
                  </a:lnTo>
                  <a:close/>
                  <a:moveTo>
                    <a:pt x="1920" y="672"/>
                  </a:moveTo>
                  <a:lnTo>
                    <a:pt x="1932" y="660"/>
                  </a:lnTo>
                  <a:lnTo>
                    <a:pt x="1944" y="654"/>
                  </a:lnTo>
                  <a:lnTo>
                    <a:pt x="1950" y="648"/>
                  </a:lnTo>
                  <a:lnTo>
                    <a:pt x="1956" y="648"/>
                  </a:lnTo>
                  <a:lnTo>
                    <a:pt x="1956" y="618"/>
                  </a:lnTo>
                  <a:lnTo>
                    <a:pt x="1950" y="618"/>
                  </a:lnTo>
                  <a:lnTo>
                    <a:pt x="1944" y="612"/>
                  </a:lnTo>
                  <a:lnTo>
                    <a:pt x="1878" y="612"/>
                  </a:lnTo>
                  <a:lnTo>
                    <a:pt x="1878" y="606"/>
                  </a:lnTo>
                  <a:lnTo>
                    <a:pt x="1890" y="594"/>
                  </a:lnTo>
                  <a:lnTo>
                    <a:pt x="1896" y="594"/>
                  </a:lnTo>
                  <a:lnTo>
                    <a:pt x="1878" y="564"/>
                  </a:lnTo>
                  <a:lnTo>
                    <a:pt x="1848" y="564"/>
                  </a:lnTo>
                  <a:lnTo>
                    <a:pt x="1842" y="558"/>
                  </a:lnTo>
                  <a:lnTo>
                    <a:pt x="1848" y="558"/>
                  </a:lnTo>
                  <a:lnTo>
                    <a:pt x="1860" y="546"/>
                  </a:lnTo>
                  <a:lnTo>
                    <a:pt x="1854" y="540"/>
                  </a:lnTo>
                  <a:lnTo>
                    <a:pt x="1818" y="522"/>
                  </a:lnTo>
                  <a:lnTo>
                    <a:pt x="1806" y="534"/>
                  </a:lnTo>
                  <a:lnTo>
                    <a:pt x="1806" y="558"/>
                  </a:lnTo>
                  <a:lnTo>
                    <a:pt x="1788" y="558"/>
                  </a:lnTo>
                  <a:lnTo>
                    <a:pt x="1770" y="546"/>
                  </a:lnTo>
                  <a:lnTo>
                    <a:pt x="1758" y="540"/>
                  </a:lnTo>
                  <a:lnTo>
                    <a:pt x="1740" y="540"/>
                  </a:lnTo>
                  <a:lnTo>
                    <a:pt x="1728" y="552"/>
                  </a:lnTo>
                  <a:lnTo>
                    <a:pt x="1716" y="558"/>
                  </a:lnTo>
                  <a:lnTo>
                    <a:pt x="1692" y="582"/>
                  </a:lnTo>
                  <a:lnTo>
                    <a:pt x="1656" y="582"/>
                  </a:lnTo>
                  <a:lnTo>
                    <a:pt x="1656" y="588"/>
                  </a:lnTo>
                  <a:lnTo>
                    <a:pt x="1662" y="594"/>
                  </a:lnTo>
                  <a:lnTo>
                    <a:pt x="1662" y="618"/>
                  </a:lnTo>
                  <a:lnTo>
                    <a:pt x="1656" y="624"/>
                  </a:lnTo>
                  <a:lnTo>
                    <a:pt x="1626" y="624"/>
                  </a:lnTo>
                  <a:lnTo>
                    <a:pt x="1632" y="636"/>
                  </a:lnTo>
                  <a:lnTo>
                    <a:pt x="1632" y="654"/>
                  </a:lnTo>
                  <a:lnTo>
                    <a:pt x="1620" y="666"/>
                  </a:lnTo>
                  <a:lnTo>
                    <a:pt x="1566" y="666"/>
                  </a:lnTo>
                  <a:lnTo>
                    <a:pt x="1566" y="684"/>
                  </a:lnTo>
                  <a:lnTo>
                    <a:pt x="1572" y="690"/>
                  </a:lnTo>
                  <a:lnTo>
                    <a:pt x="1596" y="690"/>
                  </a:lnTo>
                  <a:lnTo>
                    <a:pt x="1596" y="714"/>
                  </a:lnTo>
                  <a:lnTo>
                    <a:pt x="1608" y="726"/>
                  </a:lnTo>
                  <a:lnTo>
                    <a:pt x="1608" y="732"/>
                  </a:lnTo>
                  <a:lnTo>
                    <a:pt x="1584" y="744"/>
                  </a:lnTo>
                  <a:lnTo>
                    <a:pt x="1572" y="744"/>
                  </a:lnTo>
                  <a:lnTo>
                    <a:pt x="1566" y="738"/>
                  </a:lnTo>
                  <a:lnTo>
                    <a:pt x="1554" y="738"/>
                  </a:lnTo>
                  <a:lnTo>
                    <a:pt x="1542" y="744"/>
                  </a:lnTo>
                  <a:lnTo>
                    <a:pt x="1512" y="744"/>
                  </a:lnTo>
                  <a:lnTo>
                    <a:pt x="1500" y="738"/>
                  </a:lnTo>
                  <a:lnTo>
                    <a:pt x="1482" y="738"/>
                  </a:lnTo>
                  <a:lnTo>
                    <a:pt x="1476" y="744"/>
                  </a:lnTo>
                  <a:lnTo>
                    <a:pt x="1464" y="750"/>
                  </a:lnTo>
                  <a:lnTo>
                    <a:pt x="1440" y="750"/>
                  </a:lnTo>
                  <a:lnTo>
                    <a:pt x="1428" y="738"/>
                  </a:lnTo>
                  <a:lnTo>
                    <a:pt x="1428" y="732"/>
                  </a:lnTo>
                  <a:lnTo>
                    <a:pt x="1428" y="738"/>
                  </a:lnTo>
                  <a:lnTo>
                    <a:pt x="1416" y="738"/>
                  </a:lnTo>
                  <a:lnTo>
                    <a:pt x="1392" y="726"/>
                  </a:lnTo>
                  <a:lnTo>
                    <a:pt x="1374" y="708"/>
                  </a:lnTo>
                  <a:lnTo>
                    <a:pt x="1374" y="696"/>
                  </a:lnTo>
                  <a:lnTo>
                    <a:pt x="1380" y="696"/>
                  </a:lnTo>
                  <a:lnTo>
                    <a:pt x="1374" y="696"/>
                  </a:lnTo>
                  <a:lnTo>
                    <a:pt x="1368" y="690"/>
                  </a:lnTo>
                  <a:lnTo>
                    <a:pt x="1368" y="642"/>
                  </a:lnTo>
                  <a:lnTo>
                    <a:pt x="1362" y="636"/>
                  </a:lnTo>
                  <a:lnTo>
                    <a:pt x="1350" y="630"/>
                  </a:lnTo>
                  <a:lnTo>
                    <a:pt x="1338" y="630"/>
                  </a:lnTo>
                  <a:lnTo>
                    <a:pt x="1326" y="642"/>
                  </a:lnTo>
                  <a:lnTo>
                    <a:pt x="1314" y="648"/>
                  </a:lnTo>
                  <a:lnTo>
                    <a:pt x="1326" y="666"/>
                  </a:lnTo>
                  <a:lnTo>
                    <a:pt x="1326" y="714"/>
                  </a:lnTo>
                  <a:lnTo>
                    <a:pt x="1338" y="738"/>
                  </a:lnTo>
                  <a:lnTo>
                    <a:pt x="1338" y="774"/>
                  </a:lnTo>
                  <a:lnTo>
                    <a:pt x="1272" y="774"/>
                  </a:lnTo>
                  <a:lnTo>
                    <a:pt x="1272" y="762"/>
                  </a:lnTo>
                  <a:lnTo>
                    <a:pt x="1266" y="756"/>
                  </a:lnTo>
                  <a:lnTo>
                    <a:pt x="1260" y="756"/>
                  </a:lnTo>
                  <a:lnTo>
                    <a:pt x="1248" y="762"/>
                  </a:lnTo>
                  <a:lnTo>
                    <a:pt x="1242" y="774"/>
                  </a:lnTo>
                  <a:lnTo>
                    <a:pt x="1236" y="762"/>
                  </a:lnTo>
                  <a:lnTo>
                    <a:pt x="1224" y="756"/>
                  </a:lnTo>
                  <a:lnTo>
                    <a:pt x="1206" y="750"/>
                  </a:lnTo>
                  <a:lnTo>
                    <a:pt x="1188" y="750"/>
                  </a:lnTo>
                  <a:lnTo>
                    <a:pt x="1182" y="756"/>
                  </a:lnTo>
                  <a:lnTo>
                    <a:pt x="1152" y="738"/>
                  </a:lnTo>
                  <a:lnTo>
                    <a:pt x="1134" y="750"/>
                  </a:lnTo>
                  <a:lnTo>
                    <a:pt x="1080" y="696"/>
                  </a:lnTo>
                  <a:lnTo>
                    <a:pt x="1056" y="696"/>
                  </a:lnTo>
                  <a:lnTo>
                    <a:pt x="1056" y="690"/>
                  </a:lnTo>
                  <a:lnTo>
                    <a:pt x="1044" y="678"/>
                  </a:lnTo>
                  <a:lnTo>
                    <a:pt x="1038" y="678"/>
                  </a:lnTo>
                  <a:lnTo>
                    <a:pt x="1032" y="684"/>
                  </a:lnTo>
                  <a:lnTo>
                    <a:pt x="1032" y="702"/>
                  </a:lnTo>
                  <a:lnTo>
                    <a:pt x="1032" y="696"/>
                  </a:lnTo>
                  <a:lnTo>
                    <a:pt x="1026" y="690"/>
                  </a:lnTo>
                  <a:lnTo>
                    <a:pt x="1008" y="690"/>
                  </a:lnTo>
                  <a:lnTo>
                    <a:pt x="996" y="702"/>
                  </a:lnTo>
                  <a:lnTo>
                    <a:pt x="990" y="690"/>
                  </a:lnTo>
                  <a:lnTo>
                    <a:pt x="984" y="684"/>
                  </a:lnTo>
                  <a:lnTo>
                    <a:pt x="960" y="684"/>
                  </a:lnTo>
                  <a:lnTo>
                    <a:pt x="954" y="678"/>
                  </a:lnTo>
                  <a:lnTo>
                    <a:pt x="954" y="666"/>
                  </a:lnTo>
                  <a:lnTo>
                    <a:pt x="942" y="666"/>
                  </a:lnTo>
                  <a:lnTo>
                    <a:pt x="936" y="672"/>
                  </a:lnTo>
                  <a:lnTo>
                    <a:pt x="918" y="672"/>
                  </a:lnTo>
                  <a:lnTo>
                    <a:pt x="912" y="666"/>
                  </a:lnTo>
                  <a:lnTo>
                    <a:pt x="906" y="654"/>
                  </a:lnTo>
                  <a:lnTo>
                    <a:pt x="900" y="648"/>
                  </a:lnTo>
                  <a:lnTo>
                    <a:pt x="888" y="648"/>
                  </a:lnTo>
                  <a:lnTo>
                    <a:pt x="846" y="630"/>
                  </a:lnTo>
                  <a:lnTo>
                    <a:pt x="834" y="612"/>
                  </a:lnTo>
                  <a:lnTo>
                    <a:pt x="810" y="612"/>
                  </a:lnTo>
                  <a:lnTo>
                    <a:pt x="792" y="588"/>
                  </a:lnTo>
                  <a:lnTo>
                    <a:pt x="780" y="594"/>
                  </a:lnTo>
                  <a:lnTo>
                    <a:pt x="750" y="564"/>
                  </a:lnTo>
                  <a:lnTo>
                    <a:pt x="750" y="552"/>
                  </a:lnTo>
                  <a:lnTo>
                    <a:pt x="762" y="540"/>
                  </a:lnTo>
                  <a:lnTo>
                    <a:pt x="768" y="540"/>
                  </a:lnTo>
                  <a:lnTo>
                    <a:pt x="756" y="528"/>
                  </a:lnTo>
                  <a:lnTo>
                    <a:pt x="756" y="522"/>
                  </a:lnTo>
                  <a:lnTo>
                    <a:pt x="762" y="516"/>
                  </a:lnTo>
                  <a:lnTo>
                    <a:pt x="756" y="504"/>
                  </a:lnTo>
                  <a:lnTo>
                    <a:pt x="780" y="480"/>
                  </a:lnTo>
                  <a:lnTo>
                    <a:pt x="786" y="456"/>
                  </a:lnTo>
                  <a:lnTo>
                    <a:pt x="762" y="438"/>
                  </a:lnTo>
                  <a:lnTo>
                    <a:pt x="750" y="438"/>
                  </a:lnTo>
                  <a:lnTo>
                    <a:pt x="738" y="432"/>
                  </a:lnTo>
                  <a:lnTo>
                    <a:pt x="738" y="414"/>
                  </a:lnTo>
                  <a:lnTo>
                    <a:pt x="720" y="420"/>
                  </a:lnTo>
                  <a:lnTo>
                    <a:pt x="702" y="402"/>
                  </a:lnTo>
                  <a:lnTo>
                    <a:pt x="696" y="402"/>
                  </a:lnTo>
                  <a:lnTo>
                    <a:pt x="690" y="396"/>
                  </a:lnTo>
                  <a:lnTo>
                    <a:pt x="678" y="396"/>
                  </a:lnTo>
                  <a:lnTo>
                    <a:pt x="666" y="390"/>
                  </a:lnTo>
                  <a:lnTo>
                    <a:pt x="654" y="378"/>
                  </a:lnTo>
                  <a:lnTo>
                    <a:pt x="648" y="366"/>
                  </a:lnTo>
                  <a:lnTo>
                    <a:pt x="618" y="366"/>
                  </a:lnTo>
                  <a:lnTo>
                    <a:pt x="612" y="360"/>
                  </a:lnTo>
                  <a:lnTo>
                    <a:pt x="612" y="342"/>
                  </a:lnTo>
                  <a:lnTo>
                    <a:pt x="618" y="336"/>
                  </a:lnTo>
                  <a:lnTo>
                    <a:pt x="618" y="324"/>
                  </a:lnTo>
                  <a:lnTo>
                    <a:pt x="612" y="324"/>
                  </a:lnTo>
                  <a:lnTo>
                    <a:pt x="600" y="312"/>
                  </a:lnTo>
                  <a:lnTo>
                    <a:pt x="594" y="300"/>
                  </a:lnTo>
                  <a:lnTo>
                    <a:pt x="588" y="294"/>
                  </a:lnTo>
                  <a:lnTo>
                    <a:pt x="588" y="276"/>
                  </a:lnTo>
                  <a:lnTo>
                    <a:pt x="594" y="276"/>
                  </a:lnTo>
                  <a:lnTo>
                    <a:pt x="600" y="270"/>
                  </a:lnTo>
                  <a:lnTo>
                    <a:pt x="612" y="270"/>
                  </a:lnTo>
                  <a:lnTo>
                    <a:pt x="612" y="288"/>
                  </a:lnTo>
                  <a:lnTo>
                    <a:pt x="624" y="300"/>
                  </a:lnTo>
                  <a:lnTo>
                    <a:pt x="636" y="282"/>
                  </a:lnTo>
                  <a:lnTo>
                    <a:pt x="642" y="282"/>
                  </a:lnTo>
                  <a:lnTo>
                    <a:pt x="648" y="276"/>
                  </a:lnTo>
                  <a:lnTo>
                    <a:pt x="660" y="270"/>
                  </a:lnTo>
                  <a:lnTo>
                    <a:pt x="660" y="258"/>
                  </a:lnTo>
                  <a:lnTo>
                    <a:pt x="642" y="240"/>
                  </a:lnTo>
                  <a:lnTo>
                    <a:pt x="636" y="228"/>
                  </a:lnTo>
                  <a:lnTo>
                    <a:pt x="630" y="222"/>
                  </a:lnTo>
                  <a:lnTo>
                    <a:pt x="618" y="222"/>
                  </a:lnTo>
                  <a:lnTo>
                    <a:pt x="594" y="210"/>
                  </a:lnTo>
                  <a:lnTo>
                    <a:pt x="594" y="186"/>
                  </a:lnTo>
                  <a:lnTo>
                    <a:pt x="612" y="180"/>
                  </a:lnTo>
                  <a:lnTo>
                    <a:pt x="594" y="156"/>
                  </a:lnTo>
                  <a:lnTo>
                    <a:pt x="624" y="156"/>
                  </a:lnTo>
                  <a:lnTo>
                    <a:pt x="636" y="150"/>
                  </a:lnTo>
                  <a:lnTo>
                    <a:pt x="642" y="138"/>
                  </a:lnTo>
                  <a:lnTo>
                    <a:pt x="642" y="114"/>
                  </a:lnTo>
                  <a:lnTo>
                    <a:pt x="636" y="108"/>
                  </a:lnTo>
                  <a:lnTo>
                    <a:pt x="636" y="102"/>
                  </a:lnTo>
                  <a:lnTo>
                    <a:pt x="654" y="102"/>
                  </a:lnTo>
                  <a:lnTo>
                    <a:pt x="660" y="96"/>
                  </a:lnTo>
                  <a:lnTo>
                    <a:pt x="660" y="36"/>
                  </a:lnTo>
                  <a:lnTo>
                    <a:pt x="618" y="36"/>
                  </a:lnTo>
                  <a:lnTo>
                    <a:pt x="594" y="12"/>
                  </a:lnTo>
                  <a:lnTo>
                    <a:pt x="576" y="0"/>
                  </a:lnTo>
                  <a:lnTo>
                    <a:pt x="564" y="0"/>
                  </a:lnTo>
                  <a:lnTo>
                    <a:pt x="540" y="12"/>
                  </a:lnTo>
                  <a:lnTo>
                    <a:pt x="522" y="18"/>
                  </a:lnTo>
                  <a:lnTo>
                    <a:pt x="516" y="30"/>
                  </a:lnTo>
                  <a:lnTo>
                    <a:pt x="504" y="36"/>
                  </a:lnTo>
                  <a:lnTo>
                    <a:pt x="480" y="36"/>
                  </a:lnTo>
                  <a:lnTo>
                    <a:pt x="456" y="72"/>
                  </a:lnTo>
                  <a:lnTo>
                    <a:pt x="432" y="78"/>
                  </a:lnTo>
                  <a:lnTo>
                    <a:pt x="432" y="96"/>
                  </a:lnTo>
                  <a:lnTo>
                    <a:pt x="408" y="96"/>
                  </a:lnTo>
                  <a:lnTo>
                    <a:pt x="402" y="102"/>
                  </a:lnTo>
                  <a:lnTo>
                    <a:pt x="396" y="96"/>
                  </a:lnTo>
                  <a:lnTo>
                    <a:pt x="390" y="102"/>
                  </a:lnTo>
                  <a:lnTo>
                    <a:pt x="378" y="108"/>
                  </a:lnTo>
                  <a:lnTo>
                    <a:pt x="372" y="114"/>
                  </a:lnTo>
                  <a:lnTo>
                    <a:pt x="360" y="120"/>
                  </a:lnTo>
                  <a:lnTo>
                    <a:pt x="348" y="120"/>
                  </a:lnTo>
                  <a:lnTo>
                    <a:pt x="348" y="108"/>
                  </a:lnTo>
                  <a:lnTo>
                    <a:pt x="342" y="102"/>
                  </a:lnTo>
                  <a:lnTo>
                    <a:pt x="324" y="102"/>
                  </a:lnTo>
                  <a:lnTo>
                    <a:pt x="306" y="96"/>
                  </a:lnTo>
                  <a:lnTo>
                    <a:pt x="264" y="96"/>
                  </a:lnTo>
                  <a:lnTo>
                    <a:pt x="240" y="108"/>
                  </a:lnTo>
                  <a:lnTo>
                    <a:pt x="234" y="120"/>
                  </a:lnTo>
                  <a:lnTo>
                    <a:pt x="234" y="126"/>
                  </a:lnTo>
                  <a:lnTo>
                    <a:pt x="258" y="144"/>
                  </a:lnTo>
                  <a:lnTo>
                    <a:pt x="252" y="156"/>
                  </a:lnTo>
                  <a:lnTo>
                    <a:pt x="282" y="162"/>
                  </a:lnTo>
                  <a:lnTo>
                    <a:pt x="276" y="168"/>
                  </a:lnTo>
                  <a:lnTo>
                    <a:pt x="270" y="180"/>
                  </a:lnTo>
                  <a:lnTo>
                    <a:pt x="264" y="186"/>
                  </a:lnTo>
                  <a:lnTo>
                    <a:pt x="264" y="192"/>
                  </a:lnTo>
                  <a:lnTo>
                    <a:pt x="276" y="204"/>
                  </a:lnTo>
                  <a:lnTo>
                    <a:pt x="282" y="204"/>
                  </a:lnTo>
                  <a:lnTo>
                    <a:pt x="282" y="210"/>
                  </a:lnTo>
                  <a:lnTo>
                    <a:pt x="276" y="222"/>
                  </a:lnTo>
                  <a:lnTo>
                    <a:pt x="276" y="234"/>
                  </a:lnTo>
                  <a:lnTo>
                    <a:pt x="294" y="234"/>
                  </a:lnTo>
                  <a:lnTo>
                    <a:pt x="306" y="252"/>
                  </a:lnTo>
                  <a:lnTo>
                    <a:pt x="324" y="252"/>
                  </a:lnTo>
                  <a:lnTo>
                    <a:pt x="330" y="288"/>
                  </a:lnTo>
                  <a:lnTo>
                    <a:pt x="366" y="288"/>
                  </a:lnTo>
                  <a:lnTo>
                    <a:pt x="378" y="294"/>
                  </a:lnTo>
                  <a:lnTo>
                    <a:pt x="384" y="300"/>
                  </a:lnTo>
                  <a:lnTo>
                    <a:pt x="384" y="306"/>
                  </a:lnTo>
                  <a:lnTo>
                    <a:pt x="378" y="312"/>
                  </a:lnTo>
                  <a:lnTo>
                    <a:pt x="354" y="324"/>
                  </a:lnTo>
                  <a:lnTo>
                    <a:pt x="342" y="324"/>
                  </a:lnTo>
                  <a:lnTo>
                    <a:pt x="336" y="330"/>
                  </a:lnTo>
                  <a:lnTo>
                    <a:pt x="336" y="366"/>
                  </a:lnTo>
                  <a:lnTo>
                    <a:pt x="342" y="378"/>
                  </a:lnTo>
                  <a:lnTo>
                    <a:pt x="354" y="390"/>
                  </a:lnTo>
                  <a:lnTo>
                    <a:pt x="354" y="396"/>
                  </a:lnTo>
                  <a:lnTo>
                    <a:pt x="324" y="414"/>
                  </a:lnTo>
                  <a:lnTo>
                    <a:pt x="300" y="450"/>
                  </a:lnTo>
                  <a:lnTo>
                    <a:pt x="318" y="474"/>
                  </a:lnTo>
                  <a:lnTo>
                    <a:pt x="306" y="474"/>
                  </a:lnTo>
                  <a:lnTo>
                    <a:pt x="300" y="480"/>
                  </a:lnTo>
                  <a:lnTo>
                    <a:pt x="288" y="486"/>
                  </a:lnTo>
                  <a:lnTo>
                    <a:pt x="282" y="492"/>
                  </a:lnTo>
                  <a:lnTo>
                    <a:pt x="282" y="504"/>
                  </a:lnTo>
                  <a:lnTo>
                    <a:pt x="276" y="522"/>
                  </a:lnTo>
                  <a:lnTo>
                    <a:pt x="276" y="534"/>
                  </a:lnTo>
                  <a:lnTo>
                    <a:pt x="270" y="552"/>
                  </a:lnTo>
                  <a:lnTo>
                    <a:pt x="258" y="564"/>
                  </a:lnTo>
                  <a:lnTo>
                    <a:pt x="234" y="576"/>
                  </a:lnTo>
                  <a:lnTo>
                    <a:pt x="228" y="582"/>
                  </a:lnTo>
                  <a:lnTo>
                    <a:pt x="228" y="588"/>
                  </a:lnTo>
                  <a:lnTo>
                    <a:pt x="222" y="594"/>
                  </a:lnTo>
                  <a:lnTo>
                    <a:pt x="222" y="612"/>
                  </a:lnTo>
                  <a:lnTo>
                    <a:pt x="204" y="624"/>
                  </a:lnTo>
                  <a:lnTo>
                    <a:pt x="204" y="630"/>
                  </a:lnTo>
                  <a:lnTo>
                    <a:pt x="198" y="636"/>
                  </a:lnTo>
                  <a:lnTo>
                    <a:pt x="192" y="648"/>
                  </a:lnTo>
                  <a:lnTo>
                    <a:pt x="186" y="654"/>
                  </a:lnTo>
                  <a:lnTo>
                    <a:pt x="168" y="654"/>
                  </a:lnTo>
                  <a:lnTo>
                    <a:pt x="162" y="648"/>
                  </a:lnTo>
                  <a:lnTo>
                    <a:pt x="156" y="654"/>
                  </a:lnTo>
                  <a:lnTo>
                    <a:pt x="132" y="666"/>
                  </a:lnTo>
                  <a:lnTo>
                    <a:pt x="126" y="666"/>
                  </a:lnTo>
                  <a:lnTo>
                    <a:pt x="120" y="660"/>
                  </a:lnTo>
                  <a:lnTo>
                    <a:pt x="120" y="648"/>
                  </a:lnTo>
                  <a:lnTo>
                    <a:pt x="114" y="642"/>
                  </a:lnTo>
                  <a:lnTo>
                    <a:pt x="108" y="642"/>
                  </a:lnTo>
                  <a:lnTo>
                    <a:pt x="96" y="648"/>
                  </a:lnTo>
                  <a:lnTo>
                    <a:pt x="84" y="660"/>
                  </a:lnTo>
                  <a:lnTo>
                    <a:pt x="84" y="666"/>
                  </a:lnTo>
                  <a:lnTo>
                    <a:pt x="78" y="678"/>
                  </a:lnTo>
                  <a:lnTo>
                    <a:pt x="72" y="684"/>
                  </a:lnTo>
                  <a:lnTo>
                    <a:pt x="66" y="696"/>
                  </a:lnTo>
                  <a:lnTo>
                    <a:pt x="54" y="708"/>
                  </a:lnTo>
                  <a:lnTo>
                    <a:pt x="48" y="720"/>
                  </a:lnTo>
                  <a:lnTo>
                    <a:pt x="48" y="744"/>
                  </a:lnTo>
                  <a:lnTo>
                    <a:pt x="54" y="750"/>
                  </a:lnTo>
                  <a:lnTo>
                    <a:pt x="66" y="756"/>
                  </a:lnTo>
                  <a:lnTo>
                    <a:pt x="72" y="756"/>
                  </a:lnTo>
                  <a:lnTo>
                    <a:pt x="102" y="750"/>
                  </a:lnTo>
                  <a:lnTo>
                    <a:pt x="102" y="768"/>
                  </a:lnTo>
                  <a:lnTo>
                    <a:pt x="96" y="798"/>
                  </a:lnTo>
                  <a:lnTo>
                    <a:pt x="102" y="804"/>
                  </a:lnTo>
                  <a:lnTo>
                    <a:pt x="108" y="816"/>
                  </a:lnTo>
                  <a:lnTo>
                    <a:pt x="120" y="828"/>
                  </a:lnTo>
                  <a:lnTo>
                    <a:pt x="144" y="828"/>
                  </a:lnTo>
                  <a:lnTo>
                    <a:pt x="144" y="852"/>
                  </a:lnTo>
                  <a:lnTo>
                    <a:pt x="168" y="894"/>
                  </a:lnTo>
                  <a:lnTo>
                    <a:pt x="174" y="906"/>
                  </a:lnTo>
                  <a:lnTo>
                    <a:pt x="180" y="912"/>
                  </a:lnTo>
                  <a:lnTo>
                    <a:pt x="180" y="936"/>
                  </a:lnTo>
                  <a:lnTo>
                    <a:pt x="168" y="942"/>
                  </a:lnTo>
                  <a:lnTo>
                    <a:pt x="162" y="948"/>
                  </a:lnTo>
                  <a:lnTo>
                    <a:pt x="144" y="948"/>
                  </a:lnTo>
                  <a:lnTo>
                    <a:pt x="138" y="942"/>
                  </a:lnTo>
                  <a:lnTo>
                    <a:pt x="138" y="930"/>
                  </a:lnTo>
                  <a:lnTo>
                    <a:pt x="132" y="930"/>
                  </a:lnTo>
                  <a:lnTo>
                    <a:pt x="120" y="936"/>
                  </a:lnTo>
                  <a:lnTo>
                    <a:pt x="108" y="948"/>
                  </a:lnTo>
                  <a:lnTo>
                    <a:pt x="84" y="948"/>
                  </a:lnTo>
                  <a:lnTo>
                    <a:pt x="78" y="942"/>
                  </a:lnTo>
                  <a:lnTo>
                    <a:pt x="78" y="936"/>
                  </a:lnTo>
                  <a:lnTo>
                    <a:pt x="54" y="948"/>
                  </a:lnTo>
                  <a:lnTo>
                    <a:pt x="48" y="942"/>
                  </a:lnTo>
                  <a:lnTo>
                    <a:pt x="36" y="936"/>
                  </a:lnTo>
                  <a:lnTo>
                    <a:pt x="24" y="936"/>
                  </a:lnTo>
                  <a:lnTo>
                    <a:pt x="12" y="948"/>
                  </a:lnTo>
                  <a:lnTo>
                    <a:pt x="12" y="960"/>
                  </a:lnTo>
                  <a:lnTo>
                    <a:pt x="18" y="966"/>
                  </a:lnTo>
                  <a:lnTo>
                    <a:pt x="0" y="972"/>
                  </a:lnTo>
                  <a:lnTo>
                    <a:pt x="36" y="972"/>
                  </a:lnTo>
                  <a:lnTo>
                    <a:pt x="30" y="984"/>
                  </a:lnTo>
                  <a:lnTo>
                    <a:pt x="30" y="1014"/>
                  </a:lnTo>
                  <a:lnTo>
                    <a:pt x="36" y="1026"/>
                  </a:lnTo>
                  <a:lnTo>
                    <a:pt x="48" y="1032"/>
                  </a:lnTo>
                  <a:lnTo>
                    <a:pt x="66" y="1038"/>
                  </a:lnTo>
                  <a:lnTo>
                    <a:pt x="120" y="1038"/>
                  </a:lnTo>
                  <a:lnTo>
                    <a:pt x="132" y="1032"/>
                  </a:lnTo>
                  <a:lnTo>
                    <a:pt x="150" y="1014"/>
                  </a:lnTo>
                  <a:lnTo>
                    <a:pt x="162" y="1008"/>
                  </a:lnTo>
                  <a:lnTo>
                    <a:pt x="168" y="1020"/>
                  </a:lnTo>
                  <a:lnTo>
                    <a:pt x="168" y="1026"/>
                  </a:lnTo>
                  <a:lnTo>
                    <a:pt x="162" y="1038"/>
                  </a:lnTo>
                  <a:lnTo>
                    <a:pt x="144" y="1056"/>
                  </a:lnTo>
                  <a:lnTo>
                    <a:pt x="120" y="1068"/>
                  </a:lnTo>
                  <a:lnTo>
                    <a:pt x="114" y="1074"/>
                  </a:lnTo>
                  <a:lnTo>
                    <a:pt x="90" y="1074"/>
                  </a:lnTo>
                  <a:lnTo>
                    <a:pt x="78" y="1080"/>
                  </a:lnTo>
                  <a:lnTo>
                    <a:pt x="60" y="1086"/>
                  </a:lnTo>
                  <a:lnTo>
                    <a:pt x="48" y="1092"/>
                  </a:lnTo>
                  <a:lnTo>
                    <a:pt x="42" y="1098"/>
                  </a:lnTo>
                  <a:lnTo>
                    <a:pt x="54" y="1122"/>
                  </a:lnTo>
                  <a:lnTo>
                    <a:pt x="66" y="1128"/>
                  </a:lnTo>
                  <a:lnTo>
                    <a:pt x="78" y="1140"/>
                  </a:lnTo>
                  <a:lnTo>
                    <a:pt x="96" y="1152"/>
                  </a:lnTo>
                  <a:lnTo>
                    <a:pt x="108" y="1164"/>
                  </a:lnTo>
                  <a:lnTo>
                    <a:pt x="132" y="1182"/>
                  </a:lnTo>
                  <a:lnTo>
                    <a:pt x="162" y="1206"/>
                  </a:lnTo>
                  <a:lnTo>
                    <a:pt x="204" y="1224"/>
                  </a:lnTo>
                  <a:lnTo>
                    <a:pt x="240" y="1218"/>
                  </a:lnTo>
                  <a:lnTo>
                    <a:pt x="270" y="1200"/>
                  </a:lnTo>
                  <a:lnTo>
                    <a:pt x="294" y="1176"/>
                  </a:lnTo>
                  <a:lnTo>
                    <a:pt x="300" y="1158"/>
                  </a:lnTo>
                  <a:lnTo>
                    <a:pt x="300" y="1128"/>
                  </a:lnTo>
                  <a:lnTo>
                    <a:pt x="306" y="1116"/>
                  </a:lnTo>
                  <a:lnTo>
                    <a:pt x="318" y="1104"/>
                  </a:lnTo>
                  <a:lnTo>
                    <a:pt x="324" y="1092"/>
                  </a:lnTo>
                  <a:lnTo>
                    <a:pt x="330" y="1086"/>
                  </a:lnTo>
                  <a:lnTo>
                    <a:pt x="342" y="1086"/>
                  </a:lnTo>
                  <a:lnTo>
                    <a:pt x="348" y="1080"/>
                  </a:lnTo>
                  <a:lnTo>
                    <a:pt x="354" y="1080"/>
                  </a:lnTo>
                  <a:lnTo>
                    <a:pt x="360" y="1086"/>
                  </a:lnTo>
                  <a:lnTo>
                    <a:pt x="360" y="1098"/>
                  </a:lnTo>
                  <a:lnTo>
                    <a:pt x="348" y="1110"/>
                  </a:lnTo>
                  <a:lnTo>
                    <a:pt x="336" y="1128"/>
                  </a:lnTo>
                  <a:lnTo>
                    <a:pt x="324" y="1140"/>
                  </a:lnTo>
                  <a:lnTo>
                    <a:pt x="318" y="1152"/>
                  </a:lnTo>
                  <a:lnTo>
                    <a:pt x="318" y="1164"/>
                  </a:lnTo>
                  <a:lnTo>
                    <a:pt x="324" y="1176"/>
                  </a:lnTo>
                  <a:lnTo>
                    <a:pt x="336" y="1182"/>
                  </a:lnTo>
                  <a:lnTo>
                    <a:pt x="342" y="1182"/>
                  </a:lnTo>
                  <a:lnTo>
                    <a:pt x="354" y="1194"/>
                  </a:lnTo>
                  <a:lnTo>
                    <a:pt x="354" y="1206"/>
                  </a:lnTo>
                  <a:lnTo>
                    <a:pt x="348" y="1242"/>
                  </a:lnTo>
                  <a:lnTo>
                    <a:pt x="342" y="1284"/>
                  </a:lnTo>
                  <a:lnTo>
                    <a:pt x="336" y="1338"/>
                  </a:lnTo>
                  <a:lnTo>
                    <a:pt x="342" y="1398"/>
                  </a:lnTo>
                  <a:lnTo>
                    <a:pt x="354" y="1446"/>
                  </a:lnTo>
                  <a:lnTo>
                    <a:pt x="384" y="1536"/>
                  </a:lnTo>
                  <a:lnTo>
                    <a:pt x="402" y="1554"/>
                  </a:lnTo>
                  <a:lnTo>
                    <a:pt x="402" y="1596"/>
                  </a:lnTo>
                  <a:lnTo>
                    <a:pt x="414" y="1620"/>
                  </a:lnTo>
                  <a:lnTo>
                    <a:pt x="426" y="1626"/>
                  </a:lnTo>
                  <a:lnTo>
                    <a:pt x="438" y="1626"/>
                  </a:lnTo>
                  <a:lnTo>
                    <a:pt x="444" y="1632"/>
                  </a:lnTo>
                  <a:lnTo>
                    <a:pt x="450" y="1632"/>
                  </a:lnTo>
                  <a:lnTo>
                    <a:pt x="450" y="1644"/>
                  </a:lnTo>
                  <a:lnTo>
                    <a:pt x="456" y="1656"/>
                  </a:lnTo>
                  <a:lnTo>
                    <a:pt x="456" y="1674"/>
                  </a:lnTo>
                  <a:lnTo>
                    <a:pt x="474" y="1710"/>
                  </a:lnTo>
                  <a:lnTo>
                    <a:pt x="498" y="1722"/>
                  </a:lnTo>
                  <a:lnTo>
                    <a:pt x="504" y="1728"/>
                  </a:lnTo>
                  <a:lnTo>
                    <a:pt x="510" y="1728"/>
                  </a:lnTo>
                  <a:lnTo>
                    <a:pt x="510" y="1746"/>
                  </a:lnTo>
                  <a:lnTo>
                    <a:pt x="516" y="1782"/>
                  </a:lnTo>
                  <a:lnTo>
                    <a:pt x="522" y="1830"/>
                  </a:lnTo>
                  <a:lnTo>
                    <a:pt x="534" y="1872"/>
                  </a:lnTo>
                  <a:lnTo>
                    <a:pt x="552" y="1908"/>
                  </a:lnTo>
                  <a:lnTo>
                    <a:pt x="576" y="1944"/>
                  </a:lnTo>
                  <a:lnTo>
                    <a:pt x="600" y="1974"/>
                  </a:lnTo>
                  <a:lnTo>
                    <a:pt x="612" y="1998"/>
                  </a:lnTo>
                  <a:lnTo>
                    <a:pt x="618" y="2016"/>
                  </a:lnTo>
                  <a:lnTo>
                    <a:pt x="618" y="2070"/>
                  </a:lnTo>
                  <a:lnTo>
                    <a:pt x="624" y="2094"/>
                  </a:lnTo>
                  <a:lnTo>
                    <a:pt x="642" y="2124"/>
                  </a:lnTo>
                  <a:lnTo>
                    <a:pt x="672" y="2166"/>
                  </a:lnTo>
                  <a:lnTo>
                    <a:pt x="696" y="2202"/>
                  </a:lnTo>
                  <a:lnTo>
                    <a:pt x="714" y="2232"/>
                  </a:lnTo>
                  <a:lnTo>
                    <a:pt x="720" y="2244"/>
                  </a:lnTo>
                  <a:lnTo>
                    <a:pt x="726" y="2244"/>
                  </a:lnTo>
                  <a:lnTo>
                    <a:pt x="732" y="2238"/>
                  </a:lnTo>
                  <a:lnTo>
                    <a:pt x="744" y="2238"/>
                  </a:lnTo>
                  <a:lnTo>
                    <a:pt x="768" y="2226"/>
                  </a:lnTo>
                  <a:lnTo>
                    <a:pt x="774" y="2220"/>
                  </a:lnTo>
                  <a:lnTo>
                    <a:pt x="780" y="2208"/>
                  </a:lnTo>
                  <a:lnTo>
                    <a:pt x="780" y="2172"/>
                  </a:lnTo>
                  <a:lnTo>
                    <a:pt x="786" y="2160"/>
                  </a:lnTo>
                  <a:lnTo>
                    <a:pt x="798" y="2154"/>
                  </a:lnTo>
                  <a:lnTo>
                    <a:pt x="804" y="2154"/>
                  </a:lnTo>
                  <a:lnTo>
                    <a:pt x="810" y="2160"/>
                  </a:lnTo>
                  <a:lnTo>
                    <a:pt x="828" y="2160"/>
                  </a:lnTo>
                  <a:lnTo>
                    <a:pt x="834" y="2154"/>
                  </a:lnTo>
                  <a:lnTo>
                    <a:pt x="846" y="2148"/>
                  </a:lnTo>
                  <a:lnTo>
                    <a:pt x="852" y="2142"/>
                  </a:lnTo>
                  <a:lnTo>
                    <a:pt x="864" y="2136"/>
                  </a:lnTo>
                  <a:lnTo>
                    <a:pt x="852" y="2136"/>
                  </a:lnTo>
                  <a:lnTo>
                    <a:pt x="846" y="2130"/>
                  </a:lnTo>
                  <a:lnTo>
                    <a:pt x="846" y="2118"/>
                  </a:lnTo>
                  <a:lnTo>
                    <a:pt x="852" y="2100"/>
                  </a:lnTo>
                  <a:lnTo>
                    <a:pt x="858" y="2088"/>
                  </a:lnTo>
                  <a:lnTo>
                    <a:pt x="906" y="2064"/>
                  </a:lnTo>
                  <a:lnTo>
                    <a:pt x="918" y="2052"/>
                  </a:lnTo>
                  <a:lnTo>
                    <a:pt x="918" y="2040"/>
                  </a:lnTo>
                  <a:lnTo>
                    <a:pt x="912" y="2028"/>
                  </a:lnTo>
                  <a:lnTo>
                    <a:pt x="912" y="2010"/>
                  </a:lnTo>
                  <a:lnTo>
                    <a:pt x="900" y="1974"/>
                  </a:lnTo>
                  <a:lnTo>
                    <a:pt x="900" y="1908"/>
                  </a:lnTo>
                  <a:lnTo>
                    <a:pt x="906" y="1890"/>
                  </a:lnTo>
                  <a:lnTo>
                    <a:pt x="906" y="1884"/>
                  </a:lnTo>
                  <a:lnTo>
                    <a:pt x="912" y="1878"/>
                  </a:lnTo>
                  <a:lnTo>
                    <a:pt x="912" y="1860"/>
                  </a:lnTo>
                  <a:lnTo>
                    <a:pt x="918" y="1842"/>
                  </a:lnTo>
                  <a:lnTo>
                    <a:pt x="918" y="1800"/>
                  </a:lnTo>
                  <a:lnTo>
                    <a:pt x="906" y="1776"/>
                  </a:lnTo>
                  <a:lnTo>
                    <a:pt x="888" y="1758"/>
                  </a:lnTo>
                  <a:lnTo>
                    <a:pt x="888" y="1728"/>
                  </a:lnTo>
                  <a:lnTo>
                    <a:pt x="894" y="1722"/>
                  </a:lnTo>
                  <a:lnTo>
                    <a:pt x="900" y="1710"/>
                  </a:lnTo>
                  <a:lnTo>
                    <a:pt x="900" y="1698"/>
                  </a:lnTo>
                  <a:lnTo>
                    <a:pt x="894" y="1686"/>
                  </a:lnTo>
                  <a:lnTo>
                    <a:pt x="894" y="1644"/>
                  </a:lnTo>
                  <a:lnTo>
                    <a:pt x="918" y="1632"/>
                  </a:lnTo>
                  <a:lnTo>
                    <a:pt x="924" y="1632"/>
                  </a:lnTo>
                  <a:lnTo>
                    <a:pt x="948" y="1620"/>
                  </a:lnTo>
                  <a:lnTo>
                    <a:pt x="948" y="1596"/>
                  </a:lnTo>
                  <a:lnTo>
                    <a:pt x="954" y="1584"/>
                  </a:lnTo>
                  <a:lnTo>
                    <a:pt x="960" y="1578"/>
                  </a:lnTo>
                  <a:lnTo>
                    <a:pt x="972" y="1572"/>
                  </a:lnTo>
                  <a:lnTo>
                    <a:pt x="990" y="1572"/>
                  </a:lnTo>
                  <a:lnTo>
                    <a:pt x="996" y="1560"/>
                  </a:lnTo>
                  <a:lnTo>
                    <a:pt x="1002" y="1566"/>
                  </a:lnTo>
                  <a:lnTo>
                    <a:pt x="1032" y="1566"/>
                  </a:lnTo>
                  <a:lnTo>
                    <a:pt x="1032" y="1548"/>
                  </a:lnTo>
                  <a:lnTo>
                    <a:pt x="1038" y="1530"/>
                  </a:lnTo>
                  <a:lnTo>
                    <a:pt x="1050" y="1518"/>
                  </a:lnTo>
                  <a:lnTo>
                    <a:pt x="1056" y="1500"/>
                  </a:lnTo>
                  <a:lnTo>
                    <a:pt x="1068" y="1488"/>
                  </a:lnTo>
                  <a:lnTo>
                    <a:pt x="1074" y="1476"/>
                  </a:lnTo>
                  <a:lnTo>
                    <a:pt x="1086" y="1470"/>
                  </a:lnTo>
                  <a:lnTo>
                    <a:pt x="1092" y="1464"/>
                  </a:lnTo>
                  <a:lnTo>
                    <a:pt x="1110" y="1458"/>
                  </a:lnTo>
                  <a:lnTo>
                    <a:pt x="1116" y="1452"/>
                  </a:lnTo>
                  <a:lnTo>
                    <a:pt x="1128" y="1446"/>
                  </a:lnTo>
                  <a:lnTo>
                    <a:pt x="1134" y="1428"/>
                  </a:lnTo>
                  <a:lnTo>
                    <a:pt x="1158" y="1380"/>
                  </a:lnTo>
                  <a:lnTo>
                    <a:pt x="1176" y="1362"/>
                  </a:lnTo>
                  <a:lnTo>
                    <a:pt x="1188" y="1356"/>
                  </a:lnTo>
                  <a:lnTo>
                    <a:pt x="1206" y="1344"/>
                  </a:lnTo>
                  <a:lnTo>
                    <a:pt x="1218" y="1338"/>
                  </a:lnTo>
                  <a:lnTo>
                    <a:pt x="1236" y="1320"/>
                  </a:lnTo>
                  <a:lnTo>
                    <a:pt x="1242" y="1320"/>
                  </a:lnTo>
                  <a:lnTo>
                    <a:pt x="1230" y="1290"/>
                  </a:lnTo>
                  <a:lnTo>
                    <a:pt x="1236" y="1284"/>
                  </a:lnTo>
                  <a:lnTo>
                    <a:pt x="1260" y="1314"/>
                  </a:lnTo>
                  <a:lnTo>
                    <a:pt x="1320" y="1254"/>
                  </a:lnTo>
                  <a:lnTo>
                    <a:pt x="1332" y="1230"/>
                  </a:lnTo>
                  <a:lnTo>
                    <a:pt x="1326" y="1224"/>
                  </a:lnTo>
                  <a:lnTo>
                    <a:pt x="1320" y="1212"/>
                  </a:lnTo>
                  <a:lnTo>
                    <a:pt x="1314" y="1206"/>
                  </a:lnTo>
                  <a:lnTo>
                    <a:pt x="1308" y="1194"/>
                  </a:lnTo>
                  <a:lnTo>
                    <a:pt x="1308" y="1182"/>
                  </a:lnTo>
                  <a:lnTo>
                    <a:pt x="1320" y="1176"/>
                  </a:lnTo>
                  <a:lnTo>
                    <a:pt x="1326" y="1170"/>
                  </a:lnTo>
                  <a:lnTo>
                    <a:pt x="1338" y="1170"/>
                  </a:lnTo>
                  <a:lnTo>
                    <a:pt x="1350" y="1164"/>
                  </a:lnTo>
                  <a:lnTo>
                    <a:pt x="1362" y="1152"/>
                  </a:lnTo>
                  <a:lnTo>
                    <a:pt x="1374" y="1134"/>
                  </a:lnTo>
                  <a:lnTo>
                    <a:pt x="1374" y="1110"/>
                  </a:lnTo>
                  <a:lnTo>
                    <a:pt x="1392" y="1116"/>
                  </a:lnTo>
                  <a:lnTo>
                    <a:pt x="1398" y="1146"/>
                  </a:lnTo>
                  <a:lnTo>
                    <a:pt x="1416" y="1110"/>
                  </a:lnTo>
                  <a:lnTo>
                    <a:pt x="1416" y="1128"/>
                  </a:lnTo>
                  <a:lnTo>
                    <a:pt x="1422" y="1140"/>
                  </a:lnTo>
                  <a:lnTo>
                    <a:pt x="1422" y="1158"/>
                  </a:lnTo>
                  <a:lnTo>
                    <a:pt x="1428" y="1170"/>
                  </a:lnTo>
                  <a:lnTo>
                    <a:pt x="1434" y="1176"/>
                  </a:lnTo>
                  <a:lnTo>
                    <a:pt x="1440" y="1176"/>
                  </a:lnTo>
                  <a:lnTo>
                    <a:pt x="1446" y="1170"/>
                  </a:lnTo>
                  <a:lnTo>
                    <a:pt x="1446" y="1158"/>
                  </a:lnTo>
                  <a:lnTo>
                    <a:pt x="1452" y="1152"/>
                  </a:lnTo>
                  <a:lnTo>
                    <a:pt x="1452" y="1140"/>
                  </a:lnTo>
                  <a:lnTo>
                    <a:pt x="1458" y="1110"/>
                  </a:lnTo>
                  <a:lnTo>
                    <a:pt x="1440" y="1068"/>
                  </a:lnTo>
                  <a:lnTo>
                    <a:pt x="1440" y="1038"/>
                  </a:lnTo>
                  <a:lnTo>
                    <a:pt x="1410" y="1014"/>
                  </a:lnTo>
                  <a:lnTo>
                    <a:pt x="1398" y="984"/>
                  </a:lnTo>
                  <a:lnTo>
                    <a:pt x="1404" y="972"/>
                  </a:lnTo>
                  <a:lnTo>
                    <a:pt x="1410" y="966"/>
                  </a:lnTo>
                  <a:lnTo>
                    <a:pt x="1416" y="948"/>
                  </a:lnTo>
                  <a:lnTo>
                    <a:pt x="1416" y="942"/>
                  </a:lnTo>
                  <a:lnTo>
                    <a:pt x="1410" y="936"/>
                  </a:lnTo>
                  <a:lnTo>
                    <a:pt x="1398" y="930"/>
                  </a:lnTo>
                  <a:lnTo>
                    <a:pt x="1380" y="930"/>
                  </a:lnTo>
                  <a:lnTo>
                    <a:pt x="1368" y="924"/>
                  </a:lnTo>
                  <a:lnTo>
                    <a:pt x="1356" y="912"/>
                  </a:lnTo>
                  <a:lnTo>
                    <a:pt x="1368" y="900"/>
                  </a:lnTo>
                  <a:lnTo>
                    <a:pt x="1374" y="900"/>
                  </a:lnTo>
                  <a:lnTo>
                    <a:pt x="1374" y="870"/>
                  </a:lnTo>
                  <a:lnTo>
                    <a:pt x="1410" y="870"/>
                  </a:lnTo>
                  <a:lnTo>
                    <a:pt x="1410" y="858"/>
                  </a:lnTo>
                  <a:lnTo>
                    <a:pt x="1380" y="840"/>
                  </a:lnTo>
                  <a:lnTo>
                    <a:pt x="1374" y="840"/>
                  </a:lnTo>
                  <a:lnTo>
                    <a:pt x="1362" y="828"/>
                  </a:lnTo>
                  <a:lnTo>
                    <a:pt x="1350" y="822"/>
                  </a:lnTo>
                  <a:lnTo>
                    <a:pt x="1344" y="810"/>
                  </a:lnTo>
                  <a:lnTo>
                    <a:pt x="1344" y="804"/>
                  </a:lnTo>
                  <a:lnTo>
                    <a:pt x="1350" y="792"/>
                  </a:lnTo>
                  <a:lnTo>
                    <a:pt x="1362" y="780"/>
                  </a:lnTo>
                  <a:lnTo>
                    <a:pt x="1350" y="762"/>
                  </a:lnTo>
                  <a:lnTo>
                    <a:pt x="1368" y="762"/>
                  </a:lnTo>
                  <a:lnTo>
                    <a:pt x="1392" y="774"/>
                  </a:lnTo>
                  <a:lnTo>
                    <a:pt x="1386" y="768"/>
                  </a:lnTo>
                  <a:lnTo>
                    <a:pt x="1404" y="762"/>
                  </a:lnTo>
                  <a:lnTo>
                    <a:pt x="1410" y="774"/>
                  </a:lnTo>
                  <a:lnTo>
                    <a:pt x="1410" y="780"/>
                  </a:lnTo>
                  <a:lnTo>
                    <a:pt x="1416" y="792"/>
                  </a:lnTo>
                  <a:lnTo>
                    <a:pt x="1422" y="798"/>
                  </a:lnTo>
                  <a:lnTo>
                    <a:pt x="1434" y="798"/>
                  </a:lnTo>
                  <a:lnTo>
                    <a:pt x="1440" y="804"/>
                  </a:lnTo>
                  <a:lnTo>
                    <a:pt x="1446" y="786"/>
                  </a:lnTo>
                  <a:lnTo>
                    <a:pt x="1452" y="792"/>
                  </a:lnTo>
                  <a:lnTo>
                    <a:pt x="1458" y="792"/>
                  </a:lnTo>
                  <a:lnTo>
                    <a:pt x="1464" y="798"/>
                  </a:lnTo>
                  <a:lnTo>
                    <a:pt x="1464" y="828"/>
                  </a:lnTo>
                  <a:lnTo>
                    <a:pt x="1470" y="828"/>
                  </a:lnTo>
                  <a:lnTo>
                    <a:pt x="1470" y="864"/>
                  </a:lnTo>
                  <a:lnTo>
                    <a:pt x="1476" y="864"/>
                  </a:lnTo>
                  <a:lnTo>
                    <a:pt x="1482" y="870"/>
                  </a:lnTo>
                  <a:lnTo>
                    <a:pt x="1542" y="870"/>
                  </a:lnTo>
                  <a:lnTo>
                    <a:pt x="1554" y="876"/>
                  </a:lnTo>
                  <a:lnTo>
                    <a:pt x="1572" y="876"/>
                  </a:lnTo>
                  <a:lnTo>
                    <a:pt x="1620" y="864"/>
                  </a:lnTo>
                  <a:lnTo>
                    <a:pt x="1626" y="864"/>
                  </a:lnTo>
                  <a:lnTo>
                    <a:pt x="1650" y="888"/>
                  </a:lnTo>
                  <a:lnTo>
                    <a:pt x="1650" y="894"/>
                  </a:lnTo>
                  <a:lnTo>
                    <a:pt x="1644" y="900"/>
                  </a:lnTo>
                  <a:lnTo>
                    <a:pt x="1638" y="900"/>
                  </a:lnTo>
                  <a:lnTo>
                    <a:pt x="1638" y="912"/>
                  </a:lnTo>
                  <a:lnTo>
                    <a:pt x="1632" y="930"/>
                  </a:lnTo>
                  <a:lnTo>
                    <a:pt x="1626" y="942"/>
                  </a:lnTo>
                  <a:lnTo>
                    <a:pt x="1620" y="948"/>
                  </a:lnTo>
                  <a:lnTo>
                    <a:pt x="1614" y="948"/>
                  </a:lnTo>
                  <a:lnTo>
                    <a:pt x="1602" y="954"/>
                  </a:lnTo>
                  <a:lnTo>
                    <a:pt x="1596" y="954"/>
                  </a:lnTo>
                  <a:lnTo>
                    <a:pt x="1584" y="966"/>
                  </a:lnTo>
                  <a:lnTo>
                    <a:pt x="1578" y="978"/>
                  </a:lnTo>
                  <a:lnTo>
                    <a:pt x="1578" y="996"/>
                  </a:lnTo>
                  <a:lnTo>
                    <a:pt x="1584" y="1008"/>
                  </a:lnTo>
                  <a:lnTo>
                    <a:pt x="1602" y="1026"/>
                  </a:lnTo>
                  <a:lnTo>
                    <a:pt x="1608" y="1026"/>
                  </a:lnTo>
                  <a:lnTo>
                    <a:pt x="1626" y="1050"/>
                  </a:lnTo>
                  <a:lnTo>
                    <a:pt x="1632" y="1014"/>
                  </a:lnTo>
                  <a:lnTo>
                    <a:pt x="1632" y="990"/>
                  </a:lnTo>
                  <a:lnTo>
                    <a:pt x="1650" y="990"/>
                  </a:lnTo>
                  <a:lnTo>
                    <a:pt x="1662" y="996"/>
                  </a:lnTo>
                  <a:lnTo>
                    <a:pt x="1668" y="1002"/>
                  </a:lnTo>
                  <a:lnTo>
                    <a:pt x="1668" y="1020"/>
                  </a:lnTo>
                  <a:lnTo>
                    <a:pt x="1674" y="1032"/>
                  </a:lnTo>
                  <a:lnTo>
                    <a:pt x="1674" y="1038"/>
                  </a:lnTo>
                  <a:lnTo>
                    <a:pt x="1680" y="1050"/>
                  </a:lnTo>
                  <a:lnTo>
                    <a:pt x="1680" y="1062"/>
                  </a:lnTo>
                  <a:lnTo>
                    <a:pt x="1686" y="1074"/>
                  </a:lnTo>
                  <a:lnTo>
                    <a:pt x="1692" y="1092"/>
                  </a:lnTo>
                  <a:lnTo>
                    <a:pt x="1698" y="1104"/>
                  </a:lnTo>
                  <a:lnTo>
                    <a:pt x="1704" y="1110"/>
                  </a:lnTo>
                  <a:lnTo>
                    <a:pt x="1704" y="1116"/>
                  </a:lnTo>
                  <a:lnTo>
                    <a:pt x="1722" y="1134"/>
                  </a:lnTo>
                  <a:lnTo>
                    <a:pt x="1722" y="1110"/>
                  </a:lnTo>
                  <a:lnTo>
                    <a:pt x="1728" y="1110"/>
                  </a:lnTo>
                  <a:lnTo>
                    <a:pt x="1734" y="1116"/>
                  </a:lnTo>
                  <a:lnTo>
                    <a:pt x="1746" y="1116"/>
                  </a:lnTo>
                  <a:lnTo>
                    <a:pt x="1746" y="1104"/>
                  </a:lnTo>
                  <a:lnTo>
                    <a:pt x="1728" y="1086"/>
                  </a:lnTo>
                  <a:lnTo>
                    <a:pt x="1728" y="1062"/>
                  </a:lnTo>
                  <a:lnTo>
                    <a:pt x="1722" y="1050"/>
                  </a:lnTo>
                  <a:lnTo>
                    <a:pt x="1740" y="1032"/>
                  </a:lnTo>
                  <a:lnTo>
                    <a:pt x="1746" y="1032"/>
                  </a:lnTo>
                  <a:lnTo>
                    <a:pt x="1740" y="984"/>
                  </a:lnTo>
                  <a:lnTo>
                    <a:pt x="1722" y="966"/>
                  </a:lnTo>
                  <a:lnTo>
                    <a:pt x="1716" y="966"/>
                  </a:lnTo>
                  <a:lnTo>
                    <a:pt x="1770" y="966"/>
                  </a:lnTo>
                  <a:lnTo>
                    <a:pt x="1782" y="972"/>
                  </a:lnTo>
                  <a:lnTo>
                    <a:pt x="1794" y="972"/>
                  </a:lnTo>
                  <a:lnTo>
                    <a:pt x="1794" y="936"/>
                  </a:lnTo>
                  <a:lnTo>
                    <a:pt x="1812" y="882"/>
                  </a:lnTo>
                  <a:lnTo>
                    <a:pt x="1806" y="876"/>
                  </a:lnTo>
                  <a:lnTo>
                    <a:pt x="1800" y="864"/>
                  </a:lnTo>
                  <a:lnTo>
                    <a:pt x="1800" y="846"/>
                  </a:lnTo>
                  <a:lnTo>
                    <a:pt x="1812" y="840"/>
                  </a:lnTo>
                  <a:lnTo>
                    <a:pt x="1818" y="834"/>
                  </a:lnTo>
                  <a:lnTo>
                    <a:pt x="1836" y="804"/>
                  </a:lnTo>
                  <a:lnTo>
                    <a:pt x="1836" y="792"/>
                  </a:lnTo>
                  <a:lnTo>
                    <a:pt x="1830" y="786"/>
                  </a:lnTo>
                  <a:lnTo>
                    <a:pt x="1830" y="780"/>
                  </a:lnTo>
                  <a:lnTo>
                    <a:pt x="1824" y="774"/>
                  </a:lnTo>
                  <a:lnTo>
                    <a:pt x="1824" y="750"/>
                  </a:lnTo>
                  <a:lnTo>
                    <a:pt x="1830" y="750"/>
                  </a:lnTo>
                  <a:lnTo>
                    <a:pt x="1836" y="744"/>
                  </a:lnTo>
                  <a:lnTo>
                    <a:pt x="1848" y="744"/>
                  </a:lnTo>
                  <a:lnTo>
                    <a:pt x="1860" y="738"/>
                  </a:lnTo>
                  <a:lnTo>
                    <a:pt x="1872" y="726"/>
                  </a:lnTo>
                  <a:lnTo>
                    <a:pt x="1872" y="708"/>
                  </a:lnTo>
                  <a:lnTo>
                    <a:pt x="1878" y="708"/>
                  </a:lnTo>
                  <a:lnTo>
                    <a:pt x="1890" y="702"/>
                  </a:lnTo>
                  <a:lnTo>
                    <a:pt x="1926" y="702"/>
                  </a:lnTo>
                  <a:lnTo>
                    <a:pt x="1932" y="708"/>
                  </a:lnTo>
                  <a:lnTo>
                    <a:pt x="1950" y="708"/>
                  </a:lnTo>
                  <a:lnTo>
                    <a:pt x="1950" y="702"/>
                  </a:lnTo>
                  <a:lnTo>
                    <a:pt x="1944" y="696"/>
                  </a:lnTo>
                  <a:lnTo>
                    <a:pt x="1932" y="690"/>
                  </a:lnTo>
                  <a:lnTo>
                    <a:pt x="1926" y="684"/>
                  </a:lnTo>
                  <a:lnTo>
                    <a:pt x="1920" y="672"/>
                  </a:lnTo>
                  <a:close/>
                </a:path>
              </a:pathLst>
            </a:custGeom>
            <a:solidFill>
              <a:srgbClr val="2F4B3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FF0000"/>
                </a:solidFill>
              </a:endParaRPr>
            </a:p>
          </p:txBody>
        </p:sp>
        <p:sp>
          <p:nvSpPr>
            <p:cNvPr id="141" name="China" descr="© INSCALE GmbH, 05.05.2010&#10;http://www.presentationload.com/">
              <a:extLst>
                <a:ext uri="{FF2B5EF4-FFF2-40B4-BE49-F238E27FC236}">
                  <a16:creationId xmlns:a16="http://schemas.microsoft.com/office/drawing/2014/main" id="{623EA041-76F8-4A2A-BF16-9D4F6B38D3A1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7720514" y="2592116"/>
              <a:ext cx="1622293" cy="1268848"/>
            </a:xfrm>
            <a:custGeom>
              <a:avLst/>
              <a:gdLst>
                <a:gd name="T0" fmla="*/ 2147483647 w 3660"/>
                <a:gd name="T1" fmla="*/ 2147483647 h 2826"/>
                <a:gd name="T2" fmla="*/ 2147483647 w 3660"/>
                <a:gd name="T3" fmla="*/ 2147483647 h 2826"/>
                <a:gd name="T4" fmla="*/ 2147483647 w 3660"/>
                <a:gd name="T5" fmla="*/ 2147483647 h 2826"/>
                <a:gd name="T6" fmla="*/ 2147483647 w 3660"/>
                <a:gd name="T7" fmla="*/ 2147483647 h 2826"/>
                <a:gd name="T8" fmla="*/ 2147483647 w 3660"/>
                <a:gd name="T9" fmla="*/ 2147483647 h 2826"/>
                <a:gd name="T10" fmla="*/ 2147483647 w 3660"/>
                <a:gd name="T11" fmla="*/ 2147483647 h 2826"/>
                <a:gd name="T12" fmla="*/ 2147483647 w 3660"/>
                <a:gd name="T13" fmla="*/ 2147483647 h 2826"/>
                <a:gd name="T14" fmla="*/ 2147483647 w 3660"/>
                <a:gd name="T15" fmla="*/ 2147483647 h 2826"/>
                <a:gd name="T16" fmla="*/ 2147483647 w 3660"/>
                <a:gd name="T17" fmla="*/ 2147483647 h 2826"/>
                <a:gd name="T18" fmla="*/ 2147483647 w 3660"/>
                <a:gd name="T19" fmla="*/ 2147483647 h 2826"/>
                <a:gd name="T20" fmla="*/ 2147483647 w 3660"/>
                <a:gd name="T21" fmla="*/ 2147483647 h 2826"/>
                <a:gd name="T22" fmla="*/ 2147483647 w 3660"/>
                <a:gd name="T23" fmla="*/ 2147483647 h 2826"/>
                <a:gd name="T24" fmla="*/ 2147483647 w 3660"/>
                <a:gd name="T25" fmla="*/ 2147483647 h 2826"/>
                <a:gd name="T26" fmla="*/ 2147483647 w 3660"/>
                <a:gd name="T27" fmla="*/ 2147483647 h 2826"/>
                <a:gd name="T28" fmla="*/ 2147483647 w 3660"/>
                <a:gd name="T29" fmla="*/ 2147483647 h 2826"/>
                <a:gd name="T30" fmla="*/ 2147483647 w 3660"/>
                <a:gd name="T31" fmla="*/ 2147483647 h 2826"/>
                <a:gd name="T32" fmla="*/ 2147483647 w 3660"/>
                <a:gd name="T33" fmla="*/ 2147483647 h 2826"/>
                <a:gd name="T34" fmla="*/ 2147483647 w 3660"/>
                <a:gd name="T35" fmla="*/ 2147483647 h 2826"/>
                <a:gd name="T36" fmla="*/ 2147483647 w 3660"/>
                <a:gd name="T37" fmla="*/ 2147483647 h 2826"/>
                <a:gd name="T38" fmla="*/ 2147483647 w 3660"/>
                <a:gd name="T39" fmla="*/ 2147483647 h 2826"/>
                <a:gd name="T40" fmla="*/ 2147483647 w 3660"/>
                <a:gd name="T41" fmla="*/ 2147483647 h 2826"/>
                <a:gd name="T42" fmla="*/ 2147483647 w 3660"/>
                <a:gd name="T43" fmla="*/ 2147483647 h 2826"/>
                <a:gd name="T44" fmla="*/ 2147483647 w 3660"/>
                <a:gd name="T45" fmla="*/ 2147483647 h 2826"/>
                <a:gd name="T46" fmla="*/ 0 w 3660"/>
                <a:gd name="T47" fmla="*/ 2147483647 h 2826"/>
                <a:gd name="T48" fmla="*/ 2147483647 w 3660"/>
                <a:gd name="T49" fmla="*/ 2147483647 h 2826"/>
                <a:gd name="T50" fmla="*/ 2147483647 w 3660"/>
                <a:gd name="T51" fmla="*/ 2147483647 h 2826"/>
                <a:gd name="T52" fmla="*/ 2147483647 w 3660"/>
                <a:gd name="T53" fmla="*/ 2147483647 h 2826"/>
                <a:gd name="T54" fmla="*/ 2147483647 w 3660"/>
                <a:gd name="T55" fmla="*/ 2147483647 h 2826"/>
                <a:gd name="T56" fmla="*/ 2147483647 w 3660"/>
                <a:gd name="T57" fmla="*/ 2147483647 h 2826"/>
                <a:gd name="T58" fmla="*/ 2147483647 w 3660"/>
                <a:gd name="T59" fmla="*/ 2147483647 h 2826"/>
                <a:gd name="T60" fmla="*/ 2147483647 w 3660"/>
                <a:gd name="T61" fmla="*/ 2147483647 h 2826"/>
                <a:gd name="T62" fmla="*/ 2147483647 w 3660"/>
                <a:gd name="T63" fmla="*/ 2147483647 h 2826"/>
                <a:gd name="T64" fmla="*/ 2147483647 w 3660"/>
                <a:gd name="T65" fmla="*/ 2147483647 h 2826"/>
                <a:gd name="T66" fmla="*/ 2147483647 w 3660"/>
                <a:gd name="T67" fmla="*/ 2147483647 h 2826"/>
                <a:gd name="T68" fmla="*/ 2147483647 w 3660"/>
                <a:gd name="T69" fmla="*/ 2147483647 h 2826"/>
                <a:gd name="T70" fmla="*/ 2147483647 w 3660"/>
                <a:gd name="T71" fmla="*/ 2147483647 h 2826"/>
                <a:gd name="T72" fmla="*/ 2147483647 w 3660"/>
                <a:gd name="T73" fmla="*/ 2147483647 h 2826"/>
                <a:gd name="T74" fmla="*/ 2147483647 w 3660"/>
                <a:gd name="T75" fmla="*/ 2147483647 h 2826"/>
                <a:gd name="T76" fmla="*/ 2147483647 w 3660"/>
                <a:gd name="T77" fmla="*/ 2147483647 h 2826"/>
                <a:gd name="T78" fmla="*/ 2147483647 w 3660"/>
                <a:gd name="T79" fmla="*/ 2147483647 h 2826"/>
                <a:gd name="T80" fmla="*/ 2147483647 w 3660"/>
                <a:gd name="T81" fmla="*/ 2147483647 h 2826"/>
                <a:gd name="T82" fmla="*/ 2147483647 w 3660"/>
                <a:gd name="T83" fmla="*/ 2147483647 h 2826"/>
                <a:gd name="T84" fmla="*/ 2147483647 w 3660"/>
                <a:gd name="T85" fmla="*/ 2147483647 h 2826"/>
                <a:gd name="T86" fmla="*/ 2147483647 w 3660"/>
                <a:gd name="T87" fmla="*/ 2147483647 h 2826"/>
                <a:gd name="T88" fmla="*/ 2147483647 w 3660"/>
                <a:gd name="T89" fmla="*/ 2147483647 h 2826"/>
                <a:gd name="T90" fmla="*/ 2147483647 w 3660"/>
                <a:gd name="T91" fmla="*/ 2147483647 h 2826"/>
                <a:gd name="T92" fmla="*/ 2147483647 w 3660"/>
                <a:gd name="T93" fmla="*/ 2147483647 h 2826"/>
                <a:gd name="T94" fmla="*/ 2147483647 w 3660"/>
                <a:gd name="T95" fmla="*/ 2147483647 h 2826"/>
                <a:gd name="T96" fmla="*/ 2147483647 w 3660"/>
                <a:gd name="T97" fmla="*/ 2147483647 h 2826"/>
                <a:gd name="T98" fmla="*/ 2147483647 w 3660"/>
                <a:gd name="T99" fmla="*/ 2147483647 h 2826"/>
                <a:gd name="T100" fmla="*/ 2147483647 w 3660"/>
                <a:gd name="T101" fmla="*/ 2147483647 h 2826"/>
                <a:gd name="T102" fmla="*/ 2147483647 w 3660"/>
                <a:gd name="T103" fmla="*/ 2147483647 h 2826"/>
                <a:gd name="T104" fmla="*/ 2147483647 w 3660"/>
                <a:gd name="T105" fmla="*/ 2147483647 h 2826"/>
                <a:gd name="T106" fmla="*/ 2147483647 w 3660"/>
                <a:gd name="T107" fmla="*/ 2147483647 h 2826"/>
                <a:gd name="T108" fmla="*/ 2147483647 w 3660"/>
                <a:gd name="T109" fmla="*/ 2147483647 h 2826"/>
                <a:gd name="T110" fmla="*/ 2147483647 w 3660"/>
                <a:gd name="T111" fmla="*/ 2147483647 h 2826"/>
                <a:gd name="T112" fmla="*/ 2147483647 w 3660"/>
                <a:gd name="T113" fmla="*/ 2147483647 h 2826"/>
                <a:gd name="T114" fmla="*/ 2147483647 w 3660"/>
                <a:gd name="T115" fmla="*/ 2147483647 h 2826"/>
                <a:gd name="T116" fmla="*/ 2147483647 w 3660"/>
                <a:gd name="T117" fmla="*/ 2147483647 h 2826"/>
                <a:gd name="T118" fmla="*/ 2147483647 w 3660"/>
                <a:gd name="T119" fmla="*/ 2147483647 h 2826"/>
                <a:gd name="T120" fmla="*/ 2147483647 w 3660"/>
                <a:gd name="T121" fmla="*/ 2147483647 h 2826"/>
                <a:gd name="T122" fmla="*/ 2147483647 w 3660"/>
                <a:gd name="T123" fmla="*/ 2147483647 h 282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3660"/>
                <a:gd name="T187" fmla="*/ 0 h 2826"/>
                <a:gd name="T188" fmla="*/ 3660 w 3660"/>
                <a:gd name="T189" fmla="*/ 2826 h 282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3660" h="2826">
                  <a:moveTo>
                    <a:pt x="2862" y="2688"/>
                  </a:moveTo>
                  <a:lnTo>
                    <a:pt x="2850" y="2682"/>
                  </a:lnTo>
                  <a:lnTo>
                    <a:pt x="2772" y="2682"/>
                  </a:lnTo>
                  <a:lnTo>
                    <a:pt x="2766" y="2700"/>
                  </a:lnTo>
                  <a:lnTo>
                    <a:pt x="2748" y="2694"/>
                  </a:lnTo>
                  <a:lnTo>
                    <a:pt x="2736" y="2718"/>
                  </a:lnTo>
                  <a:lnTo>
                    <a:pt x="2730" y="2724"/>
                  </a:lnTo>
                  <a:lnTo>
                    <a:pt x="2712" y="2760"/>
                  </a:lnTo>
                  <a:lnTo>
                    <a:pt x="2718" y="2772"/>
                  </a:lnTo>
                  <a:lnTo>
                    <a:pt x="2724" y="2790"/>
                  </a:lnTo>
                  <a:lnTo>
                    <a:pt x="2754" y="2820"/>
                  </a:lnTo>
                  <a:lnTo>
                    <a:pt x="2766" y="2826"/>
                  </a:lnTo>
                  <a:lnTo>
                    <a:pt x="2772" y="2826"/>
                  </a:lnTo>
                  <a:lnTo>
                    <a:pt x="2802" y="2820"/>
                  </a:lnTo>
                  <a:lnTo>
                    <a:pt x="2820" y="2820"/>
                  </a:lnTo>
                  <a:lnTo>
                    <a:pt x="2844" y="2808"/>
                  </a:lnTo>
                  <a:lnTo>
                    <a:pt x="2850" y="2802"/>
                  </a:lnTo>
                  <a:lnTo>
                    <a:pt x="2850" y="2754"/>
                  </a:lnTo>
                  <a:lnTo>
                    <a:pt x="2856" y="2742"/>
                  </a:lnTo>
                  <a:lnTo>
                    <a:pt x="2862" y="2736"/>
                  </a:lnTo>
                  <a:lnTo>
                    <a:pt x="2868" y="2724"/>
                  </a:lnTo>
                  <a:lnTo>
                    <a:pt x="2868" y="2700"/>
                  </a:lnTo>
                  <a:lnTo>
                    <a:pt x="2862" y="2688"/>
                  </a:lnTo>
                  <a:close/>
                  <a:moveTo>
                    <a:pt x="3660" y="624"/>
                  </a:moveTo>
                  <a:lnTo>
                    <a:pt x="3654" y="600"/>
                  </a:lnTo>
                  <a:lnTo>
                    <a:pt x="3660" y="570"/>
                  </a:lnTo>
                  <a:lnTo>
                    <a:pt x="3642" y="564"/>
                  </a:lnTo>
                  <a:lnTo>
                    <a:pt x="3642" y="540"/>
                  </a:lnTo>
                  <a:lnTo>
                    <a:pt x="3630" y="528"/>
                  </a:lnTo>
                  <a:lnTo>
                    <a:pt x="3630" y="510"/>
                  </a:lnTo>
                  <a:lnTo>
                    <a:pt x="3618" y="492"/>
                  </a:lnTo>
                  <a:lnTo>
                    <a:pt x="3636" y="486"/>
                  </a:lnTo>
                  <a:lnTo>
                    <a:pt x="3636" y="456"/>
                  </a:lnTo>
                  <a:lnTo>
                    <a:pt x="3612" y="444"/>
                  </a:lnTo>
                  <a:lnTo>
                    <a:pt x="3612" y="426"/>
                  </a:lnTo>
                  <a:lnTo>
                    <a:pt x="3606" y="414"/>
                  </a:lnTo>
                  <a:lnTo>
                    <a:pt x="3594" y="408"/>
                  </a:lnTo>
                  <a:lnTo>
                    <a:pt x="3552" y="408"/>
                  </a:lnTo>
                  <a:lnTo>
                    <a:pt x="3546" y="432"/>
                  </a:lnTo>
                  <a:lnTo>
                    <a:pt x="3516" y="432"/>
                  </a:lnTo>
                  <a:lnTo>
                    <a:pt x="3504" y="438"/>
                  </a:lnTo>
                  <a:lnTo>
                    <a:pt x="3498" y="438"/>
                  </a:lnTo>
                  <a:lnTo>
                    <a:pt x="3492" y="444"/>
                  </a:lnTo>
                  <a:lnTo>
                    <a:pt x="3492" y="462"/>
                  </a:lnTo>
                  <a:lnTo>
                    <a:pt x="3462" y="456"/>
                  </a:lnTo>
                  <a:lnTo>
                    <a:pt x="3462" y="468"/>
                  </a:lnTo>
                  <a:lnTo>
                    <a:pt x="3444" y="468"/>
                  </a:lnTo>
                  <a:lnTo>
                    <a:pt x="3432" y="456"/>
                  </a:lnTo>
                  <a:lnTo>
                    <a:pt x="3408" y="462"/>
                  </a:lnTo>
                  <a:lnTo>
                    <a:pt x="3366" y="432"/>
                  </a:lnTo>
                  <a:lnTo>
                    <a:pt x="3366" y="420"/>
                  </a:lnTo>
                  <a:lnTo>
                    <a:pt x="3360" y="408"/>
                  </a:lnTo>
                  <a:lnTo>
                    <a:pt x="3360" y="402"/>
                  </a:lnTo>
                  <a:lnTo>
                    <a:pt x="3354" y="396"/>
                  </a:lnTo>
                  <a:lnTo>
                    <a:pt x="3336" y="396"/>
                  </a:lnTo>
                  <a:lnTo>
                    <a:pt x="3318" y="366"/>
                  </a:lnTo>
                  <a:lnTo>
                    <a:pt x="3276" y="366"/>
                  </a:lnTo>
                  <a:lnTo>
                    <a:pt x="3258" y="348"/>
                  </a:lnTo>
                  <a:lnTo>
                    <a:pt x="3246" y="342"/>
                  </a:lnTo>
                  <a:lnTo>
                    <a:pt x="3228" y="324"/>
                  </a:lnTo>
                  <a:lnTo>
                    <a:pt x="3216" y="324"/>
                  </a:lnTo>
                  <a:lnTo>
                    <a:pt x="3204" y="336"/>
                  </a:lnTo>
                  <a:lnTo>
                    <a:pt x="3192" y="330"/>
                  </a:lnTo>
                  <a:lnTo>
                    <a:pt x="3186" y="324"/>
                  </a:lnTo>
                  <a:lnTo>
                    <a:pt x="3174" y="318"/>
                  </a:lnTo>
                  <a:lnTo>
                    <a:pt x="3126" y="318"/>
                  </a:lnTo>
                  <a:lnTo>
                    <a:pt x="3114" y="312"/>
                  </a:lnTo>
                  <a:lnTo>
                    <a:pt x="3108" y="306"/>
                  </a:lnTo>
                  <a:lnTo>
                    <a:pt x="3084" y="294"/>
                  </a:lnTo>
                  <a:lnTo>
                    <a:pt x="3078" y="288"/>
                  </a:lnTo>
                  <a:lnTo>
                    <a:pt x="3072" y="288"/>
                  </a:lnTo>
                  <a:lnTo>
                    <a:pt x="3066" y="264"/>
                  </a:lnTo>
                  <a:lnTo>
                    <a:pt x="3054" y="264"/>
                  </a:lnTo>
                  <a:lnTo>
                    <a:pt x="3048" y="252"/>
                  </a:lnTo>
                  <a:lnTo>
                    <a:pt x="3030" y="234"/>
                  </a:lnTo>
                  <a:lnTo>
                    <a:pt x="3024" y="222"/>
                  </a:lnTo>
                  <a:lnTo>
                    <a:pt x="2976" y="198"/>
                  </a:lnTo>
                  <a:lnTo>
                    <a:pt x="2964" y="198"/>
                  </a:lnTo>
                  <a:lnTo>
                    <a:pt x="2952" y="168"/>
                  </a:lnTo>
                  <a:lnTo>
                    <a:pt x="2904" y="144"/>
                  </a:lnTo>
                  <a:lnTo>
                    <a:pt x="2898" y="114"/>
                  </a:lnTo>
                  <a:lnTo>
                    <a:pt x="2892" y="114"/>
                  </a:lnTo>
                  <a:lnTo>
                    <a:pt x="2886" y="108"/>
                  </a:lnTo>
                  <a:lnTo>
                    <a:pt x="2874" y="108"/>
                  </a:lnTo>
                  <a:lnTo>
                    <a:pt x="2862" y="96"/>
                  </a:lnTo>
                  <a:lnTo>
                    <a:pt x="2850" y="90"/>
                  </a:lnTo>
                  <a:lnTo>
                    <a:pt x="2838" y="78"/>
                  </a:lnTo>
                  <a:lnTo>
                    <a:pt x="2832" y="78"/>
                  </a:lnTo>
                  <a:lnTo>
                    <a:pt x="2832" y="66"/>
                  </a:lnTo>
                  <a:lnTo>
                    <a:pt x="2820" y="60"/>
                  </a:lnTo>
                  <a:lnTo>
                    <a:pt x="2814" y="54"/>
                  </a:lnTo>
                  <a:lnTo>
                    <a:pt x="2802" y="48"/>
                  </a:lnTo>
                  <a:lnTo>
                    <a:pt x="2796" y="42"/>
                  </a:lnTo>
                  <a:lnTo>
                    <a:pt x="2724" y="42"/>
                  </a:lnTo>
                  <a:lnTo>
                    <a:pt x="2688" y="18"/>
                  </a:lnTo>
                  <a:lnTo>
                    <a:pt x="2652" y="0"/>
                  </a:lnTo>
                  <a:lnTo>
                    <a:pt x="2598" y="12"/>
                  </a:lnTo>
                  <a:lnTo>
                    <a:pt x="2556" y="6"/>
                  </a:lnTo>
                  <a:lnTo>
                    <a:pt x="2550" y="18"/>
                  </a:lnTo>
                  <a:lnTo>
                    <a:pt x="2514" y="24"/>
                  </a:lnTo>
                  <a:lnTo>
                    <a:pt x="2472" y="66"/>
                  </a:lnTo>
                  <a:lnTo>
                    <a:pt x="2466" y="66"/>
                  </a:lnTo>
                  <a:lnTo>
                    <a:pt x="2466" y="78"/>
                  </a:lnTo>
                  <a:lnTo>
                    <a:pt x="2472" y="78"/>
                  </a:lnTo>
                  <a:lnTo>
                    <a:pt x="2490" y="84"/>
                  </a:lnTo>
                  <a:lnTo>
                    <a:pt x="2502" y="84"/>
                  </a:lnTo>
                  <a:lnTo>
                    <a:pt x="2508" y="90"/>
                  </a:lnTo>
                  <a:lnTo>
                    <a:pt x="2520" y="90"/>
                  </a:lnTo>
                  <a:lnTo>
                    <a:pt x="2532" y="102"/>
                  </a:lnTo>
                  <a:lnTo>
                    <a:pt x="2544" y="108"/>
                  </a:lnTo>
                  <a:lnTo>
                    <a:pt x="2550" y="114"/>
                  </a:lnTo>
                  <a:lnTo>
                    <a:pt x="2550" y="126"/>
                  </a:lnTo>
                  <a:lnTo>
                    <a:pt x="2532" y="144"/>
                  </a:lnTo>
                  <a:lnTo>
                    <a:pt x="2532" y="216"/>
                  </a:lnTo>
                  <a:lnTo>
                    <a:pt x="2538" y="258"/>
                  </a:lnTo>
                  <a:lnTo>
                    <a:pt x="2544" y="264"/>
                  </a:lnTo>
                  <a:lnTo>
                    <a:pt x="2556" y="264"/>
                  </a:lnTo>
                  <a:lnTo>
                    <a:pt x="2556" y="276"/>
                  </a:lnTo>
                  <a:lnTo>
                    <a:pt x="2550" y="282"/>
                  </a:lnTo>
                  <a:lnTo>
                    <a:pt x="2538" y="288"/>
                  </a:lnTo>
                  <a:lnTo>
                    <a:pt x="2514" y="288"/>
                  </a:lnTo>
                  <a:lnTo>
                    <a:pt x="2514" y="300"/>
                  </a:lnTo>
                  <a:lnTo>
                    <a:pt x="2496" y="318"/>
                  </a:lnTo>
                  <a:lnTo>
                    <a:pt x="2484" y="318"/>
                  </a:lnTo>
                  <a:lnTo>
                    <a:pt x="2478" y="312"/>
                  </a:lnTo>
                  <a:lnTo>
                    <a:pt x="2442" y="312"/>
                  </a:lnTo>
                  <a:lnTo>
                    <a:pt x="2406" y="288"/>
                  </a:lnTo>
                  <a:lnTo>
                    <a:pt x="2406" y="372"/>
                  </a:lnTo>
                  <a:lnTo>
                    <a:pt x="2412" y="384"/>
                  </a:lnTo>
                  <a:lnTo>
                    <a:pt x="2418" y="408"/>
                  </a:lnTo>
                  <a:lnTo>
                    <a:pt x="2424" y="420"/>
                  </a:lnTo>
                  <a:lnTo>
                    <a:pt x="2418" y="420"/>
                  </a:lnTo>
                  <a:lnTo>
                    <a:pt x="2418" y="438"/>
                  </a:lnTo>
                  <a:lnTo>
                    <a:pt x="2424" y="450"/>
                  </a:lnTo>
                  <a:lnTo>
                    <a:pt x="2436" y="456"/>
                  </a:lnTo>
                  <a:lnTo>
                    <a:pt x="2442" y="462"/>
                  </a:lnTo>
                  <a:lnTo>
                    <a:pt x="2460" y="462"/>
                  </a:lnTo>
                  <a:lnTo>
                    <a:pt x="2460" y="456"/>
                  </a:lnTo>
                  <a:lnTo>
                    <a:pt x="2454" y="456"/>
                  </a:lnTo>
                  <a:lnTo>
                    <a:pt x="2460" y="450"/>
                  </a:lnTo>
                  <a:lnTo>
                    <a:pt x="2514" y="450"/>
                  </a:lnTo>
                  <a:lnTo>
                    <a:pt x="2526" y="462"/>
                  </a:lnTo>
                  <a:lnTo>
                    <a:pt x="2538" y="468"/>
                  </a:lnTo>
                  <a:lnTo>
                    <a:pt x="2544" y="468"/>
                  </a:lnTo>
                  <a:lnTo>
                    <a:pt x="2550" y="462"/>
                  </a:lnTo>
                  <a:lnTo>
                    <a:pt x="2550" y="438"/>
                  </a:lnTo>
                  <a:lnTo>
                    <a:pt x="2616" y="438"/>
                  </a:lnTo>
                  <a:lnTo>
                    <a:pt x="2616" y="450"/>
                  </a:lnTo>
                  <a:lnTo>
                    <a:pt x="2622" y="456"/>
                  </a:lnTo>
                  <a:lnTo>
                    <a:pt x="2634" y="462"/>
                  </a:lnTo>
                  <a:lnTo>
                    <a:pt x="2652" y="462"/>
                  </a:lnTo>
                  <a:lnTo>
                    <a:pt x="2658" y="468"/>
                  </a:lnTo>
                  <a:lnTo>
                    <a:pt x="2670" y="474"/>
                  </a:lnTo>
                  <a:lnTo>
                    <a:pt x="2682" y="486"/>
                  </a:lnTo>
                  <a:lnTo>
                    <a:pt x="2706" y="498"/>
                  </a:lnTo>
                  <a:lnTo>
                    <a:pt x="2718" y="498"/>
                  </a:lnTo>
                  <a:lnTo>
                    <a:pt x="2724" y="510"/>
                  </a:lnTo>
                  <a:lnTo>
                    <a:pt x="2748" y="534"/>
                  </a:lnTo>
                  <a:lnTo>
                    <a:pt x="2748" y="540"/>
                  </a:lnTo>
                  <a:lnTo>
                    <a:pt x="2742" y="546"/>
                  </a:lnTo>
                  <a:lnTo>
                    <a:pt x="2706" y="546"/>
                  </a:lnTo>
                  <a:lnTo>
                    <a:pt x="2700" y="540"/>
                  </a:lnTo>
                  <a:lnTo>
                    <a:pt x="2688" y="534"/>
                  </a:lnTo>
                  <a:lnTo>
                    <a:pt x="2658" y="534"/>
                  </a:lnTo>
                  <a:lnTo>
                    <a:pt x="2652" y="540"/>
                  </a:lnTo>
                  <a:lnTo>
                    <a:pt x="2646" y="540"/>
                  </a:lnTo>
                  <a:lnTo>
                    <a:pt x="2628" y="558"/>
                  </a:lnTo>
                  <a:lnTo>
                    <a:pt x="2598" y="552"/>
                  </a:lnTo>
                  <a:lnTo>
                    <a:pt x="2598" y="570"/>
                  </a:lnTo>
                  <a:lnTo>
                    <a:pt x="2586" y="570"/>
                  </a:lnTo>
                  <a:lnTo>
                    <a:pt x="2550" y="588"/>
                  </a:lnTo>
                  <a:lnTo>
                    <a:pt x="2544" y="594"/>
                  </a:lnTo>
                  <a:lnTo>
                    <a:pt x="2550" y="606"/>
                  </a:lnTo>
                  <a:lnTo>
                    <a:pt x="2562" y="618"/>
                  </a:lnTo>
                  <a:lnTo>
                    <a:pt x="2538" y="642"/>
                  </a:lnTo>
                  <a:lnTo>
                    <a:pt x="2466" y="642"/>
                  </a:lnTo>
                  <a:lnTo>
                    <a:pt x="2466" y="666"/>
                  </a:lnTo>
                  <a:lnTo>
                    <a:pt x="2460" y="672"/>
                  </a:lnTo>
                  <a:lnTo>
                    <a:pt x="2454" y="684"/>
                  </a:lnTo>
                  <a:lnTo>
                    <a:pt x="2442" y="690"/>
                  </a:lnTo>
                  <a:lnTo>
                    <a:pt x="2424" y="690"/>
                  </a:lnTo>
                  <a:lnTo>
                    <a:pt x="2412" y="696"/>
                  </a:lnTo>
                  <a:lnTo>
                    <a:pt x="2388" y="696"/>
                  </a:lnTo>
                  <a:lnTo>
                    <a:pt x="2376" y="690"/>
                  </a:lnTo>
                  <a:lnTo>
                    <a:pt x="2370" y="684"/>
                  </a:lnTo>
                  <a:lnTo>
                    <a:pt x="2358" y="678"/>
                  </a:lnTo>
                  <a:lnTo>
                    <a:pt x="2352" y="672"/>
                  </a:lnTo>
                  <a:lnTo>
                    <a:pt x="2346" y="672"/>
                  </a:lnTo>
                  <a:lnTo>
                    <a:pt x="2340" y="666"/>
                  </a:lnTo>
                  <a:lnTo>
                    <a:pt x="2316" y="666"/>
                  </a:lnTo>
                  <a:lnTo>
                    <a:pt x="2304" y="672"/>
                  </a:lnTo>
                  <a:lnTo>
                    <a:pt x="2304" y="684"/>
                  </a:lnTo>
                  <a:lnTo>
                    <a:pt x="2298" y="696"/>
                  </a:lnTo>
                  <a:lnTo>
                    <a:pt x="2298" y="708"/>
                  </a:lnTo>
                  <a:lnTo>
                    <a:pt x="2304" y="720"/>
                  </a:lnTo>
                  <a:lnTo>
                    <a:pt x="2322" y="738"/>
                  </a:lnTo>
                  <a:lnTo>
                    <a:pt x="2334" y="744"/>
                  </a:lnTo>
                  <a:lnTo>
                    <a:pt x="2352" y="762"/>
                  </a:lnTo>
                  <a:lnTo>
                    <a:pt x="2364" y="768"/>
                  </a:lnTo>
                  <a:lnTo>
                    <a:pt x="2364" y="774"/>
                  </a:lnTo>
                  <a:lnTo>
                    <a:pt x="2358" y="780"/>
                  </a:lnTo>
                  <a:lnTo>
                    <a:pt x="2352" y="792"/>
                  </a:lnTo>
                  <a:lnTo>
                    <a:pt x="2340" y="804"/>
                  </a:lnTo>
                  <a:lnTo>
                    <a:pt x="2316" y="804"/>
                  </a:lnTo>
                  <a:lnTo>
                    <a:pt x="2316" y="810"/>
                  </a:lnTo>
                  <a:lnTo>
                    <a:pt x="2310" y="822"/>
                  </a:lnTo>
                  <a:lnTo>
                    <a:pt x="2310" y="828"/>
                  </a:lnTo>
                  <a:lnTo>
                    <a:pt x="2298" y="852"/>
                  </a:lnTo>
                  <a:lnTo>
                    <a:pt x="2286" y="858"/>
                  </a:lnTo>
                  <a:lnTo>
                    <a:pt x="2262" y="858"/>
                  </a:lnTo>
                  <a:lnTo>
                    <a:pt x="2244" y="882"/>
                  </a:lnTo>
                  <a:lnTo>
                    <a:pt x="2088" y="882"/>
                  </a:lnTo>
                  <a:lnTo>
                    <a:pt x="2070" y="894"/>
                  </a:lnTo>
                  <a:lnTo>
                    <a:pt x="2010" y="930"/>
                  </a:lnTo>
                  <a:lnTo>
                    <a:pt x="1992" y="942"/>
                  </a:lnTo>
                  <a:lnTo>
                    <a:pt x="1986" y="948"/>
                  </a:lnTo>
                  <a:lnTo>
                    <a:pt x="1968" y="948"/>
                  </a:lnTo>
                  <a:lnTo>
                    <a:pt x="1962" y="942"/>
                  </a:lnTo>
                  <a:lnTo>
                    <a:pt x="1956" y="942"/>
                  </a:lnTo>
                  <a:lnTo>
                    <a:pt x="1950" y="930"/>
                  </a:lnTo>
                  <a:lnTo>
                    <a:pt x="1950" y="924"/>
                  </a:lnTo>
                  <a:lnTo>
                    <a:pt x="1938" y="924"/>
                  </a:lnTo>
                  <a:lnTo>
                    <a:pt x="1926" y="930"/>
                  </a:lnTo>
                  <a:lnTo>
                    <a:pt x="1914" y="930"/>
                  </a:lnTo>
                  <a:lnTo>
                    <a:pt x="1908" y="936"/>
                  </a:lnTo>
                  <a:lnTo>
                    <a:pt x="1896" y="936"/>
                  </a:lnTo>
                  <a:lnTo>
                    <a:pt x="1890" y="930"/>
                  </a:lnTo>
                  <a:lnTo>
                    <a:pt x="1866" y="918"/>
                  </a:lnTo>
                  <a:lnTo>
                    <a:pt x="1848" y="912"/>
                  </a:lnTo>
                  <a:lnTo>
                    <a:pt x="1800" y="912"/>
                  </a:lnTo>
                  <a:lnTo>
                    <a:pt x="1776" y="906"/>
                  </a:lnTo>
                  <a:lnTo>
                    <a:pt x="1764" y="900"/>
                  </a:lnTo>
                  <a:lnTo>
                    <a:pt x="1758" y="888"/>
                  </a:lnTo>
                  <a:lnTo>
                    <a:pt x="1740" y="870"/>
                  </a:lnTo>
                  <a:lnTo>
                    <a:pt x="1728" y="870"/>
                  </a:lnTo>
                  <a:lnTo>
                    <a:pt x="1710" y="864"/>
                  </a:lnTo>
                  <a:lnTo>
                    <a:pt x="1656" y="864"/>
                  </a:lnTo>
                  <a:lnTo>
                    <a:pt x="1650" y="858"/>
                  </a:lnTo>
                  <a:lnTo>
                    <a:pt x="1644" y="858"/>
                  </a:lnTo>
                  <a:lnTo>
                    <a:pt x="1632" y="852"/>
                  </a:lnTo>
                  <a:lnTo>
                    <a:pt x="1620" y="852"/>
                  </a:lnTo>
                  <a:lnTo>
                    <a:pt x="1614" y="858"/>
                  </a:lnTo>
                  <a:lnTo>
                    <a:pt x="1602" y="864"/>
                  </a:lnTo>
                  <a:lnTo>
                    <a:pt x="1596" y="870"/>
                  </a:lnTo>
                  <a:lnTo>
                    <a:pt x="1560" y="864"/>
                  </a:lnTo>
                  <a:lnTo>
                    <a:pt x="1512" y="864"/>
                  </a:lnTo>
                  <a:lnTo>
                    <a:pt x="1458" y="858"/>
                  </a:lnTo>
                  <a:lnTo>
                    <a:pt x="1398" y="864"/>
                  </a:lnTo>
                  <a:lnTo>
                    <a:pt x="1386" y="858"/>
                  </a:lnTo>
                  <a:lnTo>
                    <a:pt x="1380" y="846"/>
                  </a:lnTo>
                  <a:lnTo>
                    <a:pt x="1368" y="840"/>
                  </a:lnTo>
                  <a:lnTo>
                    <a:pt x="1338" y="810"/>
                  </a:lnTo>
                  <a:lnTo>
                    <a:pt x="1332" y="798"/>
                  </a:lnTo>
                  <a:lnTo>
                    <a:pt x="1290" y="756"/>
                  </a:lnTo>
                  <a:lnTo>
                    <a:pt x="1278" y="732"/>
                  </a:lnTo>
                  <a:lnTo>
                    <a:pt x="1242" y="732"/>
                  </a:lnTo>
                  <a:lnTo>
                    <a:pt x="1236" y="726"/>
                  </a:lnTo>
                  <a:lnTo>
                    <a:pt x="1224" y="726"/>
                  </a:lnTo>
                  <a:lnTo>
                    <a:pt x="1200" y="714"/>
                  </a:lnTo>
                  <a:lnTo>
                    <a:pt x="1194" y="714"/>
                  </a:lnTo>
                  <a:lnTo>
                    <a:pt x="1188" y="708"/>
                  </a:lnTo>
                  <a:lnTo>
                    <a:pt x="1182" y="708"/>
                  </a:lnTo>
                  <a:lnTo>
                    <a:pt x="1176" y="696"/>
                  </a:lnTo>
                  <a:lnTo>
                    <a:pt x="1164" y="690"/>
                  </a:lnTo>
                  <a:lnTo>
                    <a:pt x="1158" y="690"/>
                  </a:lnTo>
                  <a:lnTo>
                    <a:pt x="1146" y="684"/>
                  </a:lnTo>
                  <a:lnTo>
                    <a:pt x="1140" y="684"/>
                  </a:lnTo>
                  <a:lnTo>
                    <a:pt x="1134" y="678"/>
                  </a:lnTo>
                  <a:lnTo>
                    <a:pt x="1038" y="678"/>
                  </a:lnTo>
                  <a:lnTo>
                    <a:pt x="1014" y="672"/>
                  </a:lnTo>
                  <a:lnTo>
                    <a:pt x="996" y="666"/>
                  </a:lnTo>
                  <a:lnTo>
                    <a:pt x="990" y="666"/>
                  </a:lnTo>
                  <a:lnTo>
                    <a:pt x="978" y="660"/>
                  </a:lnTo>
                  <a:lnTo>
                    <a:pt x="966" y="660"/>
                  </a:lnTo>
                  <a:lnTo>
                    <a:pt x="954" y="654"/>
                  </a:lnTo>
                  <a:lnTo>
                    <a:pt x="948" y="648"/>
                  </a:lnTo>
                  <a:lnTo>
                    <a:pt x="942" y="636"/>
                  </a:lnTo>
                  <a:lnTo>
                    <a:pt x="936" y="618"/>
                  </a:lnTo>
                  <a:lnTo>
                    <a:pt x="936" y="606"/>
                  </a:lnTo>
                  <a:lnTo>
                    <a:pt x="948" y="594"/>
                  </a:lnTo>
                  <a:lnTo>
                    <a:pt x="948" y="588"/>
                  </a:lnTo>
                  <a:lnTo>
                    <a:pt x="942" y="582"/>
                  </a:lnTo>
                  <a:lnTo>
                    <a:pt x="936" y="570"/>
                  </a:lnTo>
                  <a:lnTo>
                    <a:pt x="930" y="564"/>
                  </a:lnTo>
                  <a:lnTo>
                    <a:pt x="930" y="552"/>
                  </a:lnTo>
                  <a:lnTo>
                    <a:pt x="924" y="540"/>
                  </a:lnTo>
                  <a:lnTo>
                    <a:pt x="912" y="528"/>
                  </a:lnTo>
                  <a:lnTo>
                    <a:pt x="888" y="510"/>
                  </a:lnTo>
                  <a:lnTo>
                    <a:pt x="876" y="492"/>
                  </a:lnTo>
                  <a:lnTo>
                    <a:pt x="870" y="480"/>
                  </a:lnTo>
                  <a:lnTo>
                    <a:pt x="852" y="462"/>
                  </a:lnTo>
                  <a:lnTo>
                    <a:pt x="834" y="456"/>
                  </a:lnTo>
                  <a:lnTo>
                    <a:pt x="822" y="450"/>
                  </a:lnTo>
                  <a:lnTo>
                    <a:pt x="810" y="450"/>
                  </a:lnTo>
                  <a:lnTo>
                    <a:pt x="804" y="444"/>
                  </a:lnTo>
                  <a:lnTo>
                    <a:pt x="786" y="432"/>
                  </a:lnTo>
                  <a:lnTo>
                    <a:pt x="750" y="444"/>
                  </a:lnTo>
                  <a:lnTo>
                    <a:pt x="726" y="420"/>
                  </a:lnTo>
                  <a:lnTo>
                    <a:pt x="720" y="408"/>
                  </a:lnTo>
                  <a:lnTo>
                    <a:pt x="708" y="408"/>
                  </a:lnTo>
                  <a:lnTo>
                    <a:pt x="696" y="402"/>
                  </a:lnTo>
                  <a:lnTo>
                    <a:pt x="684" y="402"/>
                  </a:lnTo>
                  <a:lnTo>
                    <a:pt x="672" y="396"/>
                  </a:lnTo>
                  <a:lnTo>
                    <a:pt x="672" y="378"/>
                  </a:lnTo>
                  <a:lnTo>
                    <a:pt x="648" y="378"/>
                  </a:lnTo>
                  <a:lnTo>
                    <a:pt x="654" y="372"/>
                  </a:lnTo>
                  <a:lnTo>
                    <a:pt x="654" y="360"/>
                  </a:lnTo>
                  <a:lnTo>
                    <a:pt x="648" y="354"/>
                  </a:lnTo>
                  <a:lnTo>
                    <a:pt x="612" y="354"/>
                  </a:lnTo>
                  <a:lnTo>
                    <a:pt x="600" y="348"/>
                  </a:lnTo>
                  <a:lnTo>
                    <a:pt x="582" y="348"/>
                  </a:lnTo>
                  <a:lnTo>
                    <a:pt x="576" y="354"/>
                  </a:lnTo>
                  <a:lnTo>
                    <a:pt x="576" y="360"/>
                  </a:lnTo>
                  <a:lnTo>
                    <a:pt x="594" y="378"/>
                  </a:lnTo>
                  <a:lnTo>
                    <a:pt x="594" y="390"/>
                  </a:lnTo>
                  <a:lnTo>
                    <a:pt x="588" y="396"/>
                  </a:lnTo>
                  <a:lnTo>
                    <a:pt x="546" y="396"/>
                  </a:lnTo>
                  <a:lnTo>
                    <a:pt x="534" y="408"/>
                  </a:lnTo>
                  <a:lnTo>
                    <a:pt x="534" y="426"/>
                  </a:lnTo>
                  <a:lnTo>
                    <a:pt x="546" y="450"/>
                  </a:lnTo>
                  <a:lnTo>
                    <a:pt x="558" y="462"/>
                  </a:lnTo>
                  <a:lnTo>
                    <a:pt x="570" y="486"/>
                  </a:lnTo>
                  <a:lnTo>
                    <a:pt x="570" y="504"/>
                  </a:lnTo>
                  <a:lnTo>
                    <a:pt x="564" y="510"/>
                  </a:lnTo>
                  <a:lnTo>
                    <a:pt x="546" y="510"/>
                  </a:lnTo>
                  <a:lnTo>
                    <a:pt x="528" y="528"/>
                  </a:lnTo>
                  <a:lnTo>
                    <a:pt x="516" y="516"/>
                  </a:lnTo>
                  <a:lnTo>
                    <a:pt x="468" y="516"/>
                  </a:lnTo>
                  <a:lnTo>
                    <a:pt x="444" y="504"/>
                  </a:lnTo>
                  <a:lnTo>
                    <a:pt x="432" y="504"/>
                  </a:lnTo>
                  <a:lnTo>
                    <a:pt x="420" y="498"/>
                  </a:lnTo>
                  <a:lnTo>
                    <a:pt x="408" y="498"/>
                  </a:lnTo>
                  <a:lnTo>
                    <a:pt x="408" y="636"/>
                  </a:lnTo>
                  <a:lnTo>
                    <a:pt x="414" y="636"/>
                  </a:lnTo>
                  <a:lnTo>
                    <a:pt x="420" y="642"/>
                  </a:lnTo>
                  <a:lnTo>
                    <a:pt x="426" y="642"/>
                  </a:lnTo>
                  <a:lnTo>
                    <a:pt x="432" y="648"/>
                  </a:lnTo>
                  <a:lnTo>
                    <a:pt x="432" y="660"/>
                  </a:lnTo>
                  <a:lnTo>
                    <a:pt x="426" y="666"/>
                  </a:lnTo>
                  <a:lnTo>
                    <a:pt x="420" y="666"/>
                  </a:lnTo>
                  <a:lnTo>
                    <a:pt x="408" y="654"/>
                  </a:lnTo>
                  <a:lnTo>
                    <a:pt x="390" y="666"/>
                  </a:lnTo>
                  <a:lnTo>
                    <a:pt x="384" y="660"/>
                  </a:lnTo>
                  <a:lnTo>
                    <a:pt x="378" y="648"/>
                  </a:lnTo>
                  <a:lnTo>
                    <a:pt x="372" y="642"/>
                  </a:lnTo>
                  <a:lnTo>
                    <a:pt x="360" y="642"/>
                  </a:lnTo>
                  <a:lnTo>
                    <a:pt x="324" y="660"/>
                  </a:lnTo>
                  <a:lnTo>
                    <a:pt x="312" y="660"/>
                  </a:lnTo>
                  <a:lnTo>
                    <a:pt x="300" y="666"/>
                  </a:lnTo>
                  <a:lnTo>
                    <a:pt x="288" y="666"/>
                  </a:lnTo>
                  <a:lnTo>
                    <a:pt x="276" y="672"/>
                  </a:lnTo>
                  <a:lnTo>
                    <a:pt x="270" y="678"/>
                  </a:lnTo>
                  <a:lnTo>
                    <a:pt x="270" y="684"/>
                  </a:lnTo>
                  <a:lnTo>
                    <a:pt x="276" y="690"/>
                  </a:lnTo>
                  <a:lnTo>
                    <a:pt x="288" y="696"/>
                  </a:lnTo>
                  <a:lnTo>
                    <a:pt x="306" y="696"/>
                  </a:lnTo>
                  <a:lnTo>
                    <a:pt x="306" y="726"/>
                  </a:lnTo>
                  <a:lnTo>
                    <a:pt x="318" y="750"/>
                  </a:lnTo>
                  <a:lnTo>
                    <a:pt x="360" y="792"/>
                  </a:lnTo>
                  <a:lnTo>
                    <a:pt x="366" y="804"/>
                  </a:lnTo>
                  <a:lnTo>
                    <a:pt x="378" y="810"/>
                  </a:lnTo>
                  <a:lnTo>
                    <a:pt x="378" y="822"/>
                  </a:lnTo>
                  <a:lnTo>
                    <a:pt x="360" y="822"/>
                  </a:lnTo>
                  <a:lnTo>
                    <a:pt x="354" y="828"/>
                  </a:lnTo>
                  <a:lnTo>
                    <a:pt x="354" y="834"/>
                  </a:lnTo>
                  <a:lnTo>
                    <a:pt x="372" y="852"/>
                  </a:lnTo>
                  <a:lnTo>
                    <a:pt x="348" y="852"/>
                  </a:lnTo>
                  <a:lnTo>
                    <a:pt x="348" y="864"/>
                  </a:lnTo>
                  <a:lnTo>
                    <a:pt x="354" y="870"/>
                  </a:lnTo>
                  <a:lnTo>
                    <a:pt x="354" y="882"/>
                  </a:lnTo>
                  <a:lnTo>
                    <a:pt x="372" y="900"/>
                  </a:lnTo>
                  <a:lnTo>
                    <a:pt x="372" y="912"/>
                  </a:lnTo>
                  <a:lnTo>
                    <a:pt x="366" y="918"/>
                  </a:lnTo>
                  <a:lnTo>
                    <a:pt x="342" y="918"/>
                  </a:lnTo>
                  <a:lnTo>
                    <a:pt x="294" y="936"/>
                  </a:lnTo>
                  <a:lnTo>
                    <a:pt x="282" y="948"/>
                  </a:lnTo>
                  <a:lnTo>
                    <a:pt x="270" y="954"/>
                  </a:lnTo>
                  <a:lnTo>
                    <a:pt x="264" y="960"/>
                  </a:lnTo>
                  <a:lnTo>
                    <a:pt x="264" y="978"/>
                  </a:lnTo>
                  <a:lnTo>
                    <a:pt x="258" y="990"/>
                  </a:lnTo>
                  <a:lnTo>
                    <a:pt x="252" y="996"/>
                  </a:lnTo>
                  <a:lnTo>
                    <a:pt x="234" y="996"/>
                  </a:lnTo>
                  <a:lnTo>
                    <a:pt x="216" y="990"/>
                  </a:lnTo>
                  <a:lnTo>
                    <a:pt x="186" y="990"/>
                  </a:lnTo>
                  <a:lnTo>
                    <a:pt x="168" y="1008"/>
                  </a:lnTo>
                  <a:lnTo>
                    <a:pt x="162" y="1020"/>
                  </a:lnTo>
                  <a:lnTo>
                    <a:pt x="162" y="1044"/>
                  </a:lnTo>
                  <a:lnTo>
                    <a:pt x="156" y="1050"/>
                  </a:lnTo>
                  <a:lnTo>
                    <a:pt x="126" y="1044"/>
                  </a:lnTo>
                  <a:lnTo>
                    <a:pt x="114" y="1050"/>
                  </a:lnTo>
                  <a:lnTo>
                    <a:pt x="108" y="1044"/>
                  </a:lnTo>
                  <a:lnTo>
                    <a:pt x="102" y="1032"/>
                  </a:lnTo>
                  <a:lnTo>
                    <a:pt x="96" y="1026"/>
                  </a:lnTo>
                  <a:lnTo>
                    <a:pt x="84" y="1026"/>
                  </a:lnTo>
                  <a:lnTo>
                    <a:pt x="72" y="1038"/>
                  </a:lnTo>
                  <a:lnTo>
                    <a:pt x="48" y="1038"/>
                  </a:lnTo>
                  <a:lnTo>
                    <a:pt x="48" y="1056"/>
                  </a:lnTo>
                  <a:lnTo>
                    <a:pt x="36" y="1062"/>
                  </a:lnTo>
                  <a:lnTo>
                    <a:pt x="30" y="1068"/>
                  </a:lnTo>
                  <a:lnTo>
                    <a:pt x="18" y="1068"/>
                  </a:lnTo>
                  <a:lnTo>
                    <a:pt x="6" y="1074"/>
                  </a:lnTo>
                  <a:lnTo>
                    <a:pt x="0" y="1080"/>
                  </a:lnTo>
                  <a:lnTo>
                    <a:pt x="0" y="1086"/>
                  </a:lnTo>
                  <a:lnTo>
                    <a:pt x="12" y="1092"/>
                  </a:lnTo>
                  <a:lnTo>
                    <a:pt x="18" y="1104"/>
                  </a:lnTo>
                  <a:lnTo>
                    <a:pt x="18" y="1116"/>
                  </a:lnTo>
                  <a:lnTo>
                    <a:pt x="0" y="1116"/>
                  </a:lnTo>
                  <a:lnTo>
                    <a:pt x="0" y="1140"/>
                  </a:lnTo>
                  <a:lnTo>
                    <a:pt x="18" y="1140"/>
                  </a:lnTo>
                  <a:lnTo>
                    <a:pt x="18" y="1152"/>
                  </a:lnTo>
                  <a:lnTo>
                    <a:pt x="12" y="1164"/>
                  </a:lnTo>
                  <a:lnTo>
                    <a:pt x="12" y="1176"/>
                  </a:lnTo>
                  <a:lnTo>
                    <a:pt x="24" y="1188"/>
                  </a:lnTo>
                  <a:lnTo>
                    <a:pt x="36" y="1188"/>
                  </a:lnTo>
                  <a:lnTo>
                    <a:pt x="42" y="1182"/>
                  </a:lnTo>
                  <a:lnTo>
                    <a:pt x="66" y="1182"/>
                  </a:lnTo>
                  <a:lnTo>
                    <a:pt x="78" y="1188"/>
                  </a:lnTo>
                  <a:lnTo>
                    <a:pt x="84" y="1188"/>
                  </a:lnTo>
                  <a:lnTo>
                    <a:pt x="96" y="1194"/>
                  </a:lnTo>
                  <a:lnTo>
                    <a:pt x="102" y="1200"/>
                  </a:lnTo>
                  <a:lnTo>
                    <a:pt x="102" y="1242"/>
                  </a:lnTo>
                  <a:lnTo>
                    <a:pt x="114" y="1266"/>
                  </a:lnTo>
                  <a:lnTo>
                    <a:pt x="120" y="1272"/>
                  </a:lnTo>
                  <a:lnTo>
                    <a:pt x="126" y="1272"/>
                  </a:lnTo>
                  <a:lnTo>
                    <a:pt x="138" y="1284"/>
                  </a:lnTo>
                  <a:lnTo>
                    <a:pt x="132" y="1290"/>
                  </a:lnTo>
                  <a:lnTo>
                    <a:pt x="102" y="1290"/>
                  </a:lnTo>
                  <a:lnTo>
                    <a:pt x="96" y="1296"/>
                  </a:lnTo>
                  <a:lnTo>
                    <a:pt x="96" y="1308"/>
                  </a:lnTo>
                  <a:lnTo>
                    <a:pt x="108" y="1314"/>
                  </a:lnTo>
                  <a:lnTo>
                    <a:pt x="114" y="1320"/>
                  </a:lnTo>
                  <a:lnTo>
                    <a:pt x="162" y="1320"/>
                  </a:lnTo>
                  <a:lnTo>
                    <a:pt x="168" y="1332"/>
                  </a:lnTo>
                  <a:lnTo>
                    <a:pt x="180" y="1332"/>
                  </a:lnTo>
                  <a:lnTo>
                    <a:pt x="192" y="1338"/>
                  </a:lnTo>
                  <a:lnTo>
                    <a:pt x="204" y="1350"/>
                  </a:lnTo>
                  <a:lnTo>
                    <a:pt x="216" y="1374"/>
                  </a:lnTo>
                  <a:lnTo>
                    <a:pt x="216" y="1398"/>
                  </a:lnTo>
                  <a:lnTo>
                    <a:pt x="252" y="1410"/>
                  </a:lnTo>
                  <a:lnTo>
                    <a:pt x="264" y="1404"/>
                  </a:lnTo>
                  <a:lnTo>
                    <a:pt x="264" y="1410"/>
                  </a:lnTo>
                  <a:lnTo>
                    <a:pt x="270" y="1416"/>
                  </a:lnTo>
                  <a:lnTo>
                    <a:pt x="276" y="1428"/>
                  </a:lnTo>
                  <a:lnTo>
                    <a:pt x="288" y="1434"/>
                  </a:lnTo>
                  <a:lnTo>
                    <a:pt x="366" y="1434"/>
                  </a:lnTo>
                  <a:lnTo>
                    <a:pt x="378" y="1428"/>
                  </a:lnTo>
                  <a:lnTo>
                    <a:pt x="384" y="1416"/>
                  </a:lnTo>
                  <a:lnTo>
                    <a:pt x="402" y="1410"/>
                  </a:lnTo>
                  <a:lnTo>
                    <a:pt x="426" y="1398"/>
                  </a:lnTo>
                  <a:lnTo>
                    <a:pt x="438" y="1398"/>
                  </a:lnTo>
                  <a:lnTo>
                    <a:pt x="456" y="1410"/>
                  </a:lnTo>
                  <a:lnTo>
                    <a:pt x="480" y="1434"/>
                  </a:lnTo>
                  <a:lnTo>
                    <a:pt x="522" y="1434"/>
                  </a:lnTo>
                  <a:lnTo>
                    <a:pt x="522" y="1494"/>
                  </a:lnTo>
                  <a:lnTo>
                    <a:pt x="516" y="1500"/>
                  </a:lnTo>
                  <a:lnTo>
                    <a:pt x="498" y="1500"/>
                  </a:lnTo>
                  <a:lnTo>
                    <a:pt x="498" y="1506"/>
                  </a:lnTo>
                  <a:lnTo>
                    <a:pt x="504" y="1512"/>
                  </a:lnTo>
                  <a:lnTo>
                    <a:pt x="504" y="1536"/>
                  </a:lnTo>
                  <a:lnTo>
                    <a:pt x="498" y="1548"/>
                  </a:lnTo>
                  <a:lnTo>
                    <a:pt x="486" y="1554"/>
                  </a:lnTo>
                  <a:lnTo>
                    <a:pt x="456" y="1554"/>
                  </a:lnTo>
                  <a:lnTo>
                    <a:pt x="474" y="1578"/>
                  </a:lnTo>
                  <a:lnTo>
                    <a:pt x="456" y="1584"/>
                  </a:lnTo>
                  <a:lnTo>
                    <a:pt x="456" y="1608"/>
                  </a:lnTo>
                  <a:lnTo>
                    <a:pt x="480" y="1620"/>
                  </a:lnTo>
                  <a:lnTo>
                    <a:pt x="492" y="1620"/>
                  </a:lnTo>
                  <a:lnTo>
                    <a:pt x="498" y="1626"/>
                  </a:lnTo>
                  <a:lnTo>
                    <a:pt x="504" y="1638"/>
                  </a:lnTo>
                  <a:lnTo>
                    <a:pt x="522" y="1656"/>
                  </a:lnTo>
                  <a:lnTo>
                    <a:pt x="522" y="1668"/>
                  </a:lnTo>
                  <a:lnTo>
                    <a:pt x="510" y="1674"/>
                  </a:lnTo>
                  <a:lnTo>
                    <a:pt x="504" y="1680"/>
                  </a:lnTo>
                  <a:lnTo>
                    <a:pt x="498" y="1680"/>
                  </a:lnTo>
                  <a:lnTo>
                    <a:pt x="486" y="1698"/>
                  </a:lnTo>
                  <a:lnTo>
                    <a:pt x="474" y="1686"/>
                  </a:lnTo>
                  <a:lnTo>
                    <a:pt x="474" y="1668"/>
                  </a:lnTo>
                  <a:lnTo>
                    <a:pt x="462" y="1668"/>
                  </a:lnTo>
                  <a:lnTo>
                    <a:pt x="456" y="1674"/>
                  </a:lnTo>
                  <a:lnTo>
                    <a:pt x="450" y="1674"/>
                  </a:lnTo>
                  <a:lnTo>
                    <a:pt x="450" y="1692"/>
                  </a:lnTo>
                  <a:lnTo>
                    <a:pt x="456" y="1698"/>
                  </a:lnTo>
                  <a:lnTo>
                    <a:pt x="462" y="1710"/>
                  </a:lnTo>
                  <a:lnTo>
                    <a:pt x="474" y="1722"/>
                  </a:lnTo>
                  <a:lnTo>
                    <a:pt x="480" y="1722"/>
                  </a:lnTo>
                  <a:lnTo>
                    <a:pt x="480" y="1734"/>
                  </a:lnTo>
                  <a:lnTo>
                    <a:pt x="474" y="1740"/>
                  </a:lnTo>
                  <a:lnTo>
                    <a:pt x="474" y="1758"/>
                  </a:lnTo>
                  <a:lnTo>
                    <a:pt x="480" y="1764"/>
                  </a:lnTo>
                  <a:lnTo>
                    <a:pt x="510" y="1764"/>
                  </a:lnTo>
                  <a:lnTo>
                    <a:pt x="516" y="1776"/>
                  </a:lnTo>
                  <a:lnTo>
                    <a:pt x="528" y="1788"/>
                  </a:lnTo>
                  <a:lnTo>
                    <a:pt x="540" y="1794"/>
                  </a:lnTo>
                  <a:lnTo>
                    <a:pt x="552" y="1794"/>
                  </a:lnTo>
                  <a:lnTo>
                    <a:pt x="558" y="1800"/>
                  </a:lnTo>
                  <a:lnTo>
                    <a:pt x="564" y="1800"/>
                  </a:lnTo>
                  <a:lnTo>
                    <a:pt x="582" y="1818"/>
                  </a:lnTo>
                  <a:lnTo>
                    <a:pt x="600" y="1812"/>
                  </a:lnTo>
                  <a:lnTo>
                    <a:pt x="600" y="1830"/>
                  </a:lnTo>
                  <a:lnTo>
                    <a:pt x="612" y="1836"/>
                  </a:lnTo>
                  <a:lnTo>
                    <a:pt x="624" y="1836"/>
                  </a:lnTo>
                  <a:lnTo>
                    <a:pt x="666" y="1872"/>
                  </a:lnTo>
                  <a:lnTo>
                    <a:pt x="690" y="1854"/>
                  </a:lnTo>
                  <a:lnTo>
                    <a:pt x="696" y="1848"/>
                  </a:lnTo>
                  <a:lnTo>
                    <a:pt x="708" y="1842"/>
                  </a:lnTo>
                  <a:lnTo>
                    <a:pt x="720" y="1842"/>
                  </a:lnTo>
                  <a:lnTo>
                    <a:pt x="732" y="1848"/>
                  </a:lnTo>
                  <a:lnTo>
                    <a:pt x="744" y="1860"/>
                  </a:lnTo>
                  <a:lnTo>
                    <a:pt x="750" y="1872"/>
                  </a:lnTo>
                  <a:lnTo>
                    <a:pt x="762" y="1878"/>
                  </a:lnTo>
                  <a:lnTo>
                    <a:pt x="780" y="1896"/>
                  </a:lnTo>
                  <a:lnTo>
                    <a:pt x="822" y="1902"/>
                  </a:lnTo>
                  <a:lnTo>
                    <a:pt x="828" y="1914"/>
                  </a:lnTo>
                  <a:lnTo>
                    <a:pt x="834" y="1920"/>
                  </a:lnTo>
                  <a:lnTo>
                    <a:pt x="840" y="1932"/>
                  </a:lnTo>
                  <a:lnTo>
                    <a:pt x="846" y="1938"/>
                  </a:lnTo>
                  <a:lnTo>
                    <a:pt x="846" y="1950"/>
                  </a:lnTo>
                  <a:lnTo>
                    <a:pt x="858" y="1950"/>
                  </a:lnTo>
                  <a:lnTo>
                    <a:pt x="858" y="1944"/>
                  </a:lnTo>
                  <a:lnTo>
                    <a:pt x="864" y="1938"/>
                  </a:lnTo>
                  <a:lnTo>
                    <a:pt x="870" y="1926"/>
                  </a:lnTo>
                  <a:lnTo>
                    <a:pt x="882" y="1926"/>
                  </a:lnTo>
                  <a:lnTo>
                    <a:pt x="888" y="1932"/>
                  </a:lnTo>
                  <a:lnTo>
                    <a:pt x="894" y="1944"/>
                  </a:lnTo>
                  <a:lnTo>
                    <a:pt x="894" y="1962"/>
                  </a:lnTo>
                  <a:lnTo>
                    <a:pt x="924" y="1992"/>
                  </a:lnTo>
                  <a:lnTo>
                    <a:pt x="936" y="1998"/>
                  </a:lnTo>
                  <a:lnTo>
                    <a:pt x="942" y="1992"/>
                  </a:lnTo>
                  <a:lnTo>
                    <a:pt x="954" y="1986"/>
                  </a:lnTo>
                  <a:lnTo>
                    <a:pt x="960" y="1986"/>
                  </a:lnTo>
                  <a:lnTo>
                    <a:pt x="966" y="1992"/>
                  </a:lnTo>
                  <a:lnTo>
                    <a:pt x="966" y="1998"/>
                  </a:lnTo>
                  <a:lnTo>
                    <a:pt x="960" y="2004"/>
                  </a:lnTo>
                  <a:lnTo>
                    <a:pt x="960" y="2010"/>
                  </a:lnTo>
                  <a:lnTo>
                    <a:pt x="966" y="2010"/>
                  </a:lnTo>
                  <a:lnTo>
                    <a:pt x="972" y="2016"/>
                  </a:lnTo>
                  <a:lnTo>
                    <a:pt x="990" y="2022"/>
                  </a:lnTo>
                  <a:lnTo>
                    <a:pt x="1002" y="2022"/>
                  </a:lnTo>
                  <a:lnTo>
                    <a:pt x="1008" y="2016"/>
                  </a:lnTo>
                  <a:lnTo>
                    <a:pt x="1014" y="2016"/>
                  </a:lnTo>
                  <a:lnTo>
                    <a:pt x="1014" y="2034"/>
                  </a:lnTo>
                  <a:lnTo>
                    <a:pt x="1020" y="2040"/>
                  </a:lnTo>
                  <a:lnTo>
                    <a:pt x="1032" y="2040"/>
                  </a:lnTo>
                  <a:lnTo>
                    <a:pt x="1044" y="2028"/>
                  </a:lnTo>
                  <a:lnTo>
                    <a:pt x="1044" y="2022"/>
                  </a:lnTo>
                  <a:lnTo>
                    <a:pt x="1044" y="2034"/>
                  </a:lnTo>
                  <a:lnTo>
                    <a:pt x="1050" y="2040"/>
                  </a:lnTo>
                  <a:lnTo>
                    <a:pt x="1068" y="2040"/>
                  </a:lnTo>
                  <a:lnTo>
                    <a:pt x="1074" y="2034"/>
                  </a:lnTo>
                  <a:lnTo>
                    <a:pt x="1074" y="2028"/>
                  </a:lnTo>
                  <a:lnTo>
                    <a:pt x="1086" y="2034"/>
                  </a:lnTo>
                  <a:lnTo>
                    <a:pt x="1092" y="2040"/>
                  </a:lnTo>
                  <a:lnTo>
                    <a:pt x="1110" y="2046"/>
                  </a:lnTo>
                  <a:lnTo>
                    <a:pt x="1134" y="2058"/>
                  </a:lnTo>
                  <a:lnTo>
                    <a:pt x="1158" y="2058"/>
                  </a:lnTo>
                  <a:lnTo>
                    <a:pt x="1176" y="2040"/>
                  </a:lnTo>
                  <a:lnTo>
                    <a:pt x="1194" y="2034"/>
                  </a:lnTo>
                  <a:lnTo>
                    <a:pt x="1206" y="2028"/>
                  </a:lnTo>
                  <a:lnTo>
                    <a:pt x="1212" y="2028"/>
                  </a:lnTo>
                  <a:lnTo>
                    <a:pt x="1224" y="2034"/>
                  </a:lnTo>
                  <a:lnTo>
                    <a:pt x="1230" y="2040"/>
                  </a:lnTo>
                  <a:lnTo>
                    <a:pt x="1230" y="2088"/>
                  </a:lnTo>
                  <a:lnTo>
                    <a:pt x="1236" y="2094"/>
                  </a:lnTo>
                  <a:lnTo>
                    <a:pt x="1242" y="2094"/>
                  </a:lnTo>
                  <a:lnTo>
                    <a:pt x="1242" y="2088"/>
                  </a:lnTo>
                  <a:lnTo>
                    <a:pt x="1248" y="2082"/>
                  </a:lnTo>
                  <a:lnTo>
                    <a:pt x="1254" y="2070"/>
                  </a:lnTo>
                  <a:lnTo>
                    <a:pt x="1266" y="2052"/>
                  </a:lnTo>
                  <a:lnTo>
                    <a:pt x="1272" y="2040"/>
                  </a:lnTo>
                  <a:lnTo>
                    <a:pt x="1284" y="2028"/>
                  </a:lnTo>
                  <a:lnTo>
                    <a:pt x="1290" y="2016"/>
                  </a:lnTo>
                  <a:lnTo>
                    <a:pt x="1302" y="2016"/>
                  </a:lnTo>
                  <a:lnTo>
                    <a:pt x="1314" y="2022"/>
                  </a:lnTo>
                  <a:lnTo>
                    <a:pt x="1338" y="2022"/>
                  </a:lnTo>
                  <a:lnTo>
                    <a:pt x="1338" y="2046"/>
                  </a:lnTo>
                  <a:lnTo>
                    <a:pt x="1344" y="2046"/>
                  </a:lnTo>
                  <a:lnTo>
                    <a:pt x="1350" y="2040"/>
                  </a:lnTo>
                  <a:lnTo>
                    <a:pt x="1362" y="2034"/>
                  </a:lnTo>
                  <a:lnTo>
                    <a:pt x="1374" y="2034"/>
                  </a:lnTo>
                  <a:lnTo>
                    <a:pt x="1386" y="2028"/>
                  </a:lnTo>
                  <a:lnTo>
                    <a:pt x="1398" y="2028"/>
                  </a:lnTo>
                  <a:lnTo>
                    <a:pt x="1410" y="2034"/>
                  </a:lnTo>
                  <a:lnTo>
                    <a:pt x="1422" y="2046"/>
                  </a:lnTo>
                  <a:lnTo>
                    <a:pt x="1428" y="2058"/>
                  </a:lnTo>
                  <a:lnTo>
                    <a:pt x="1428" y="2064"/>
                  </a:lnTo>
                  <a:lnTo>
                    <a:pt x="1482" y="2064"/>
                  </a:lnTo>
                  <a:lnTo>
                    <a:pt x="1494" y="2052"/>
                  </a:lnTo>
                  <a:lnTo>
                    <a:pt x="1494" y="2034"/>
                  </a:lnTo>
                  <a:lnTo>
                    <a:pt x="1488" y="2022"/>
                  </a:lnTo>
                  <a:lnTo>
                    <a:pt x="1518" y="2022"/>
                  </a:lnTo>
                  <a:lnTo>
                    <a:pt x="1524" y="2016"/>
                  </a:lnTo>
                  <a:lnTo>
                    <a:pt x="1524" y="1992"/>
                  </a:lnTo>
                  <a:lnTo>
                    <a:pt x="1518" y="1986"/>
                  </a:lnTo>
                  <a:lnTo>
                    <a:pt x="1518" y="1980"/>
                  </a:lnTo>
                  <a:lnTo>
                    <a:pt x="1554" y="1980"/>
                  </a:lnTo>
                  <a:lnTo>
                    <a:pt x="1578" y="1956"/>
                  </a:lnTo>
                  <a:lnTo>
                    <a:pt x="1590" y="1950"/>
                  </a:lnTo>
                  <a:lnTo>
                    <a:pt x="1602" y="1938"/>
                  </a:lnTo>
                  <a:lnTo>
                    <a:pt x="1620" y="1938"/>
                  </a:lnTo>
                  <a:lnTo>
                    <a:pt x="1632" y="1944"/>
                  </a:lnTo>
                  <a:lnTo>
                    <a:pt x="1650" y="1956"/>
                  </a:lnTo>
                  <a:lnTo>
                    <a:pt x="1668" y="1956"/>
                  </a:lnTo>
                  <a:lnTo>
                    <a:pt x="1668" y="1932"/>
                  </a:lnTo>
                  <a:lnTo>
                    <a:pt x="1680" y="1920"/>
                  </a:lnTo>
                  <a:lnTo>
                    <a:pt x="1716" y="1938"/>
                  </a:lnTo>
                  <a:lnTo>
                    <a:pt x="1722" y="1944"/>
                  </a:lnTo>
                  <a:lnTo>
                    <a:pt x="1710" y="1956"/>
                  </a:lnTo>
                  <a:lnTo>
                    <a:pt x="1704" y="1956"/>
                  </a:lnTo>
                  <a:lnTo>
                    <a:pt x="1710" y="1962"/>
                  </a:lnTo>
                  <a:lnTo>
                    <a:pt x="1740" y="1962"/>
                  </a:lnTo>
                  <a:lnTo>
                    <a:pt x="1758" y="1992"/>
                  </a:lnTo>
                  <a:lnTo>
                    <a:pt x="1752" y="1992"/>
                  </a:lnTo>
                  <a:lnTo>
                    <a:pt x="1740" y="2004"/>
                  </a:lnTo>
                  <a:lnTo>
                    <a:pt x="1740" y="2010"/>
                  </a:lnTo>
                  <a:lnTo>
                    <a:pt x="1806" y="2010"/>
                  </a:lnTo>
                  <a:lnTo>
                    <a:pt x="1812" y="2016"/>
                  </a:lnTo>
                  <a:lnTo>
                    <a:pt x="1818" y="2016"/>
                  </a:lnTo>
                  <a:lnTo>
                    <a:pt x="1824" y="1998"/>
                  </a:lnTo>
                  <a:lnTo>
                    <a:pt x="1830" y="1998"/>
                  </a:lnTo>
                  <a:lnTo>
                    <a:pt x="1836" y="2004"/>
                  </a:lnTo>
                  <a:lnTo>
                    <a:pt x="1842" y="2016"/>
                  </a:lnTo>
                  <a:lnTo>
                    <a:pt x="1854" y="2022"/>
                  </a:lnTo>
                  <a:lnTo>
                    <a:pt x="1872" y="2058"/>
                  </a:lnTo>
                  <a:lnTo>
                    <a:pt x="1878" y="2064"/>
                  </a:lnTo>
                  <a:lnTo>
                    <a:pt x="1878" y="2070"/>
                  </a:lnTo>
                  <a:lnTo>
                    <a:pt x="1914" y="2070"/>
                  </a:lnTo>
                  <a:lnTo>
                    <a:pt x="1920" y="2076"/>
                  </a:lnTo>
                  <a:lnTo>
                    <a:pt x="1920" y="2106"/>
                  </a:lnTo>
                  <a:lnTo>
                    <a:pt x="1932" y="2130"/>
                  </a:lnTo>
                  <a:lnTo>
                    <a:pt x="1944" y="2190"/>
                  </a:lnTo>
                  <a:lnTo>
                    <a:pt x="1932" y="2190"/>
                  </a:lnTo>
                  <a:lnTo>
                    <a:pt x="1926" y="2196"/>
                  </a:lnTo>
                  <a:lnTo>
                    <a:pt x="1914" y="2196"/>
                  </a:lnTo>
                  <a:lnTo>
                    <a:pt x="1932" y="2214"/>
                  </a:lnTo>
                  <a:lnTo>
                    <a:pt x="1932" y="2220"/>
                  </a:lnTo>
                  <a:lnTo>
                    <a:pt x="1926" y="2232"/>
                  </a:lnTo>
                  <a:lnTo>
                    <a:pt x="1920" y="2238"/>
                  </a:lnTo>
                  <a:lnTo>
                    <a:pt x="1908" y="2238"/>
                  </a:lnTo>
                  <a:lnTo>
                    <a:pt x="1902" y="2232"/>
                  </a:lnTo>
                  <a:lnTo>
                    <a:pt x="1902" y="2268"/>
                  </a:lnTo>
                  <a:lnTo>
                    <a:pt x="1896" y="2274"/>
                  </a:lnTo>
                  <a:lnTo>
                    <a:pt x="1884" y="2274"/>
                  </a:lnTo>
                  <a:lnTo>
                    <a:pt x="1890" y="2304"/>
                  </a:lnTo>
                  <a:lnTo>
                    <a:pt x="1878" y="2304"/>
                  </a:lnTo>
                  <a:lnTo>
                    <a:pt x="1878" y="2322"/>
                  </a:lnTo>
                  <a:lnTo>
                    <a:pt x="1896" y="2340"/>
                  </a:lnTo>
                  <a:lnTo>
                    <a:pt x="1902" y="2352"/>
                  </a:lnTo>
                  <a:lnTo>
                    <a:pt x="1890" y="2370"/>
                  </a:lnTo>
                  <a:lnTo>
                    <a:pt x="1902" y="2364"/>
                  </a:lnTo>
                  <a:lnTo>
                    <a:pt x="1908" y="2358"/>
                  </a:lnTo>
                  <a:lnTo>
                    <a:pt x="1920" y="2358"/>
                  </a:lnTo>
                  <a:lnTo>
                    <a:pt x="1926" y="2352"/>
                  </a:lnTo>
                  <a:lnTo>
                    <a:pt x="1986" y="2352"/>
                  </a:lnTo>
                  <a:lnTo>
                    <a:pt x="1956" y="2376"/>
                  </a:lnTo>
                  <a:lnTo>
                    <a:pt x="1980" y="2394"/>
                  </a:lnTo>
                  <a:lnTo>
                    <a:pt x="1992" y="2436"/>
                  </a:lnTo>
                  <a:lnTo>
                    <a:pt x="2022" y="2436"/>
                  </a:lnTo>
                  <a:lnTo>
                    <a:pt x="2034" y="2442"/>
                  </a:lnTo>
                  <a:lnTo>
                    <a:pt x="2040" y="2448"/>
                  </a:lnTo>
                  <a:lnTo>
                    <a:pt x="2040" y="2454"/>
                  </a:lnTo>
                  <a:lnTo>
                    <a:pt x="2034" y="2460"/>
                  </a:lnTo>
                  <a:lnTo>
                    <a:pt x="2022" y="2460"/>
                  </a:lnTo>
                  <a:lnTo>
                    <a:pt x="2016" y="2466"/>
                  </a:lnTo>
                  <a:lnTo>
                    <a:pt x="2028" y="2478"/>
                  </a:lnTo>
                  <a:lnTo>
                    <a:pt x="2028" y="2490"/>
                  </a:lnTo>
                  <a:lnTo>
                    <a:pt x="2022" y="2496"/>
                  </a:lnTo>
                  <a:lnTo>
                    <a:pt x="2022" y="2502"/>
                  </a:lnTo>
                  <a:lnTo>
                    <a:pt x="2016" y="2514"/>
                  </a:lnTo>
                  <a:lnTo>
                    <a:pt x="2070" y="2520"/>
                  </a:lnTo>
                  <a:lnTo>
                    <a:pt x="2082" y="2550"/>
                  </a:lnTo>
                  <a:lnTo>
                    <a:pt x="2094" y="2550"/>
                  </a:lnTo>
                  <a:lnTo>
                    <a:pt x="2094" y="2568"/>
                  </a:lnTo>
                  <a:lnTo>
                    <a:pt x="2136" y="2568"/>
                  </a:lnTo>
                  <a:lnTo>
                    <a:pt x="2136" y="2562"/>
                  </a:lnTo>
                  <a:lnTo>
                    <a:pt x="2154" y="2544"/>
                  </a:lnTo>
                  <a:lnTo>
                    <a:pt x="2166" y="2544"/>
                  </a:lnTo>
                  <a:lnTo>
                    <a:pt x="2172" y="2550"/>
                  </a:lnTo>
                  <a:lnTo>
                    <a:pt x="2172" y="2592"/>
                  </a:lnTo>
                  <a:lnTo>
                    <a:pt x="2214" y="2592"/>
                  </a:lnTo>
                  <a:lnTo>
                    <a:pt x="2214" y="2556"/>
                  </a:lnTo>
                  <a:lnTo>
                    <a:pt x="2190" y="2532"/>
                  </a:lnTo>
                  <a:lnTo>
                    <a:pt x="2190" y="2490"/>
                  </a:lnTo>
                  <a:lnTo>
                    <a:pt x="2196" y="2484"/>
                  </a:lnTo>
                  <a:lnTo>
                    <a:pt x="2232" y="2490"/>
                  </a:lnTo>
                  <a:lnTo>
                    <a:pt x="2232" y="2472"/>
                  </a:lnTo>
                  <a:lnTo>
                    <a:pt x="2238" y="2460"/>
                  </a:lnTo>
                  <a:lnTo>
                    <a:pt x="2250" y="2460"/>
                  </a:lnTo>
                  <a:lnTo>
                    <a:pt x="2274" y="2484"/>
                  </a:lnTo>
                  <a:lnTo>
                    <a:pt x="2286" y="2484"/>
                  </a:lnTo>
                  <a:lnTo>
                    <a:pt x="2292" y="2478"/>
                  </a:lnTo>
                  <a:lnTo>
                    <a:pt x="2298" y="2466"/>
                  </a:lnTo>
                  <a:lnTo>
                    <a:pt x="2304" y="2460"/>
                  </a:lnTo>
                  <a:lnTo>
                    <a:pt x="2322" y="2478"/>
                  </a:lnTo>
                  <a:lnTo>
                    <a:pt x="2322" y="2460"/>
                  </a:lnTo>
                  <a:lnTo>
                    <a:pt x="2328" y="2460"/>
                  </a:lnTo>
                  <a:lnTo>
                    <a:pt x="2340" y="2478"/>
                  </a:lnTo>
                  <a:lnTo>
                    <a:pt x="2346" y="2484"/>
                  </a:lnTo>
                  <a:lnTo>
                    <a:pt x="2364" y="2484"/>
                  </a:lnTo>
                  <a:lnTo>
                    <a:pt x="2364" y="2472"/>
                  </a:lnTo>
                  <a:lnTo>
                    <a:pt x="2352" y="2460"/>
                  </a:lnTo>
                  <a:lnTo>
                    <a:pt x="2370" y="2460"/>
                  </a:lnTo>
                  <a:lnTo>
                    <a:pt x="2376" y="2466"/>
                  </a:lnTo>
                  <a:lnTo>
                    <a:pt x="2382" y="2460"/>
                  </a:lnTo>
                  <a:lnTo>
                    <a:pt x="2400" y="2460"/>
                  </a:lnTo>
                  <a:lnTo>
                    <a:pt x="2400" y="2454"/>
                  </a:lnTo>
                  <a:lnTo>
                    <a:pt x="2406" y="2442"/>
                  </a:lnTo>
                  <a:lnTo>
                    <a:pt x="2406" y="2430"/>
                  </a:lnTo>
                  <a:lnTo>
                    <a:pt x="2412" y="2424"/>
                  </a:lnTo>
                  <a:lnTo>
                    <a:pt x="2424" y="2418"/>
                  </a:lnTo>
                  <a:lnTo>
                    <a:pt x="2430" y="2412"/>
                  </a:lnTo>
                  <a:lnTo>
                    <a:pt x="2436" y="2412"/>
                  </a:lnTo>
                  <a:lnTo>
                    <a:pt x="2466" y="2448"/>
                  </a:lnTo>
                  <a:lnTo>
                    <a:pt x="2496" y="2442"/>
                  </a:lnTo>
                  <a:lnTo>
                    <a:pt x="2508" y="2454"/>
                  </a:lnTo>
                  <a:lnTo>
                    <a:pt x="2538" y="2454"/>
                  </a:lnTo>
                  <a:lnTo>
                    <a:pt x="2544" y="2460"/>
                  </a:lnTo>
                  <a:lnTo>
                    <a:pt x="2544" y="2466"/>
                  </a:lnTo>
                  <a:lnTo>
                    <a:pt x="2526" y="2484"/>
                  </a:lnTo>
                  <a:lnTo>
                    <a:pt x="2532" y="2502"/>
                  </a:lnTo>
                  <a:lnTo>
                    <a:pt x="2544" y="2508"/>
                  </a:lnTo>
                  <a:lnTo>
                    <a:pt x="2544" y="2526"/>
                  </a:lnTo>
                  <a:lnTo>
                    <a:pt x="2562" y="2526"/>
                  </a:lnTo>
                  <a:lnTo>
                    <a:pt x="2568" y="2532"/>
                  </a:lnTo>
                  <a:lnTo>
                    <a:pt x="2574" y="2544"/>
                  </a:lnTo>
                  <a:lnTo>
                    <a:pt x="2586" y="2550"/>
                  </a:lnTo>
                  <a:lnTo>
                    <a:pt x="2616" y="2550"/>
                  </a:lnTo>
                  <a:lnTo>
                    <a:pt x="2622" y="2556"/>
                  </a:lnTo>
                  <a:lnTo>
                    <a:pt x="2628" y="2556"/>
                  </a:lnTo>
                  <a:lnTo>
                    <a:pt x="2676" y="2526"/>
                  </a:lnTo>
                  <a:lnTo>
                    <a:pt x="2694" y="2538"/>
                  </a:lnTo>
                  <a:lnTo>
                    <a:pt x="2718" y="2538"/>
                  </a:lnTo>
                  <a:lnTo>
                    <a:pt x="2736" y="2544"/>
                  </a:lnTo>
                  <a:lnTo>
                    <a:pt x="2748" y="2544"/>
                  </a:lnTo>
                  <a:lnTo>
                    <a:pt x="2760" y="2550"/>
                  </a:lnTo>
                  <a:lnTo>
                    <a:pt x="2766" y="2556"/>
                  </a:lnTo>
                  <a:lnTo>
                    <a:pt x="2772" y="2568"/>
                  </a:lnTo>
                  <a:lnTo>
                    <a:pt x="2766" y="2580"/>
                  </a:lnTo>
                  <a:lnTo>
                    <a:pt x="2766" y="2604"/>
                  </a:lnTo>
                  <a:lnTo>
                    <a:pt x="2760" y="2616"/>
                  </a:lnTo>
                  <a:lnTo>
                    <a:pt x="2766" y="2628"/>
                  </a:lnTo>
                  <a:lnTo>
                    <a:pt x="2772" y="2634"/>
                  </a:lnTo>
                  <a:lnTo>
                    <a:pt x="2784" y="2640"/>
                  </a:lnTo>
                  <a:lnTo>
                    <a:pt x="2790" y="2652"/>
                  </a:lnTo>
                  <a:lnTo>
                    <a:pt x="2802" y="2658"/>
                  </a:lnTo>
                  <a:lnTo>
                    <a:pt x="2808" y="2664"/>
                  </a:lnTo>
                  <a:lnTo>
                    <a:pt x="2826" y="2664"/>
                  </a:lnTo>
                  <a:lnTo>
                    <a:pt x="2832" y="2640"/>
                  </a:lnTo>
                  <a:lnTo>
                    <a:pt x="2832" y="2634"/>
                  </a:lnTo>
                  <a:lnTo>
                    <a:pt x="2826" y="2628"/>
                  </a:lnTo>
                  <a:lnTo>
                    <a:pt x="2826" y="2586"/>
                  </a:lnTo>
                  <a:lnTo>
                    <a:pt x="2832" y="2568"/>
                  </a:lnTo>
                  <a:lnTo>
                    <a:pt x="2844" y="2556"/>
                  </a:lnTo>
                  <a:lnTo>
                    <a:pt x="2856" y="2550"/>
                  </a:lnTo>
                  <a:lnTo>
                    <a:pt x="2886" y="2550"/>
                  </a:lnTo>
                  <a:lnTo>
                    <a:pt x="2898" y="2544"/>
                  </a:lnTo>
                  <a:lnTo>
                    <a:pt x="2910" y="2544"/>
                  </a:lnTo>
                  <a:lnTo>
                    <a:pt x="2922" y="2538"/>
                  </a:lnTo>
                  <a:lnTo>
                    <a:pt x="2940" y="2538"/>
                  </a:lnTo>
                  <a:lnTo>
                    <a:pt x="2964" y="2532"/>
                  </a:lnTo>
                  <a:lnTo>
                    <a:pt x="2982" y="2526"/>
                  </a:lnTo>
                  <a:lnTo>
                    <a:pt x="3000" y="2508"/>
                  </a:lnTo>
                  <a:lnTo>
                    <a:pt x="3000" y="2466"/>
                  </a:lnTo>
                  <a:lnTo>
                    <a:pt x="3006" y="2454"/>
                  </a:lnTo>
                  <a:lnTo>
                    <a:pt x="3012" y="2448"/>
                  </a:lnTo>
                  <a:lnTo>
                    <a:pt x="3024" y="2460"/>
                  </a:lnTo>
                  <a:lnTo>
                    <a:pt x="3036" y="2484"/>
                  </a:lnTo>
                  <a:lnTo>
                    <a:pt x="3042" y="2490"/>
                  </a:lnTo>
                  <a:lnTo>
                    <a:pt x="3048" y="2490"/>
                  </a:lnTo>
                  <a:lnTo>
                    <a:pt x="3054" y="2484"/>
                  </a:lnTo>
                  <a:lnTo>
                    <a:pt x="3066" y="2478"/>
                  </a:lnTo>
                  <a:lnTo>
                    <a:pt x="3072" y="2466"/>
                  </a:lnTo>
                  <a:lnTo>
                    <a:pt x="3090" y="2448"/>
                  </a:lnTo>
                  <a:lnTo>
                    <a:pt x="3096" y="2436"/>
                  </a:lnTo>
                  <a:lnTo>
                    <a:pt x="3114" y="2454"/>
                  </a:lnTo>
                  <a:lnTo>
                    <a:pt x="3144" y="2442"/>
                  </a:lnTo>
                  <a:lnTo>
                    <a:pt x="3150" y="2442"/>
                  </a:lnTo>
                  <a:lnTo>
                    <a:pt x="3156" y="2448"/>
                  </a:lnTo>
                  <a:lnTo>
                    <a:pt x="3186" y="2448"/>
                  </a:lnTo>
                  <a:lnTo>
                    <a:pt x="3234" y="2424"/>
                  </a:lnTo>
                  <a:lnTo>
                    <a:pt x="3288" y="2370"/>
                  </a:lnTo>
                  <a:lnTo>
                    <a:pt x="3294" y="2358"/>
                  </a:lnTo>
                  <a:lnTo>
                    <a:pt x="3300" y="2352"/>
                  </a:lnTo>
                  <a:lnTo>
                    <a:pt x="3294" y="2340"/>
                  </a:lnTo>
                  <a:lnTo>
                    <a:pt x="3294" y="2334"/>
                  </a:lnTo>
                  <a:lnTo>
                    <a:pt x="3288" y="2322"/>
                  </a:lnTo>
                  <a:lnTo>
                    <a:pt x="3282" y="2316"/>
                  </a:lnTo>
                  <a:lnTo>
                    <a:pt x="3300" y="2316"/>
                  </a:lnTo>
                  <a:lnTo>
                    <a:pt x="3312" y="2286"/>
                  </a:lnTo>
                  <a:lnTo>
                    <a:pt x="3336" y="2286"/>
                  </a:lnTo>
                  <a:lnTo>
                    <a:pt x="3348" y="2250"/>
                  </a:lnTo>
                  <a:lnTo>
                    <a:pt x="3360" y="2250"/>
                  </a:lnTo>
                  <a:lnTo>
                    <a:pt x="3360" y="2208"/>
                  </a:lnTo>
                  <a:lnTo>
                    <a:pt x="3372" y="2208"/>
                  </a:lnTo>
                  <a:lnTo>
                    <a:pt x="3384" y="2196"/>
                  </a:lnTo>
                  <a:lnTo>
                    <a:pt x="3384" y="2172"/>
                  </a:lnTo>
                  <a:lnTo>
                    <a:pt x="3378" y="2160"/>
                  </a:lnTo>
                  <a:lnTo>
                    <a:pt x="3372" y="2154"/>
                  </a:lnTo>
                  <a:lnTo>
                    <a:pt x="3372" y="2142"/>
                  </a:lnTo>
                  <a:lnTo>
                    <a:pt x="3378" y="2136"/>
                  </a:lnTo>
                  <a:lnTo>
                    <a:pt x="3384" y="2136"/>
                  </a:lnTo>
                  <a:lnTo>
                    <a:pt x="3390" y="2130"/>
                  </a:lnTo>
                  <a:lnTo>
                    <a:pt x="3402" y="2124"/>
                  </a:lnTo>
                  <a:lnTo>
                    <a:pt x="3408" y="2118"/>
                  </a:lnTo>
                  <a:lnTo>
                    <a:pt x="3408" y="2094"/>
                  </a:lnTo>
                  <a:lnTo>
                    <a:pt x="3390" y="2076"/>
                  </a:lnTo>
                  <a:lnTo>
                    <a:pt x="3390" y="2064"/>
                  </a:lnTo>
                  <a:lnTo>
                    <a:pt x="3402" y="2058"/>
                  </a:lnTo>
                  <a:lnTo>
                    <a:pt x="3408" y="2052"/>
                  </a:lnTo>
                  <a:lnTo>
                    <a:pt x="3408" y="2016"/>
                  </a:lnTo>
                  <a:lnTo>
                    <a:pt x="3414" y="2016"/>
                  </a:lnTo>
                  <a:lnTo>
                    <a:pt x="3420" y="2010"/>
                  </a:lnTo>
                  <a:lnTo>
                    <a:pt x="3456" y="1992"/>
                  </a:lnTo>
                  <a:lnTo>
                    <a:pt x="3462" y="1980"/>
                  </a:lnTo>
                  <a:lnTo>
                    <a:pt x="3462" y="1962"/>
                  </a:lnTo>
                  <a:lnTo>
                    <a:pt x="3456" y="1956"/>
                  </a:lnTo>
                  <a:lnTo>
                    <a:pt x="3444" y="1956"/>
                  </a:lnTo>
                  <a:lnTo>
                    <a:pt x="3450" y="1956"/>
                  </a:lnTo>
                  <a:lnTo>
                    <a:pt x="3456" y="1950"/>
                  </a:lnTo>
                  <a:lnTo>
                    <a:pt x="3468" y="1950"/>
                  </a:lnTo>
                  <a:lnTo>
                    <a:pt x="3480" y="1944"/>
                  </a:lnTo>
                  <a:lnTo>
                    <a:pt x="3492" y="1932"/>
                  </a:lnTo>
                  <a:lnTo>
                    <a:pt x="3474" y="1914"/>
                  </a:lnTo>
                  <a:lnTo>
                    <a:pt x="3468" y="1914"/>
                  </a:lnTo>
                  <a:lnTo>
                    <a:pt x="3486" y="1896"/>
                  </a:lnTo>
                  <a:lnTo>
                    <a:pt x="3498" y="1872"/>
                  </a:lnTo>
                  <a:lnTo>
                    <a:pt x="3504" y="1866"/>
                  </a:lnTo>
                  <a:lnTo>
                    <a:pt x="3504" y="1854"/>
                  </a:lnTo>
                  <a:lnTo>
                    <a:pt x="3498" y="1848"/>
                  </a:lnTo>
                  <a:lnTo>
                    <a:pt x="3474" y="1842"/>
                  </a:lnTo>
                  <a:lnTo>
                    <a:pt x="3438" y="1848"/>
                  </a:lnTo>
                  <a:lnTo>
                    <a:pt x="3396" y="1854"/>
                  </a:lnTo>
                  <a:lnTo>
                    <a:pt x="3366" y="1860"/>
                  </a:lnTo>
                  <a:lnTo>
                    <a:pt x="3354" y="1866"/>
                  </a:lnTo>
                  <a:lnTo>
                    <a:pt x="3336" y="1848"/>
                  </a:lnTo>
                  <a:lnTo>
                    <a:pt x="3378" y="1848"/>
                  </a:lnTo>
                  <a:lnTo>
                    <a:pt x="3378" y="1836"/>
                  </a:lnTo>
                  <a:lnTo>
                    <a:pt x="3384" y="1824"/>
                  </a:lnTo>
                  <a:lnTo>
                    <a:pt x="3390" y="1818"/>
                  </a:lnTo>
                  <a:lnTo>
                    <a:pt x="3402" y="1812"/>
                  </a:lnTo>
                  <a:lnTo>
                    <a:pt x="3432" y="1812"/>
                  </a:lnTo>
                  <a:lnTo>
                    <a:pt x="3426" y="1800"/>
                  </a:lnTo>
                  <a:lnTo>
                    <a:pt x="3420" y="1794"/>
                  </a:lnTo>
                  <a:lnTo>
                    <a:pt x="3414" y="1782"/>
                  </a:lnTo>
                  <a:lnTo>
                    <a:pt x="3414" y="1776"/>
                  </a:lnTo>
                  <a:lnTo>
                    <a:pt x="3408" y="1770"/>
                  </a:lnTo>
                  <a:lnTo>
                    <a:pt x="3390" y="1770"/>
                  </a:lnTo>
                  <a:lnTo>
                    <a:pt x="3378" y="1764"/>
                  </a:lnTo>
                  <a:lnTo>
                    <a:pt x="3366" y="1764"/>
                  </a:lnTo>
                  <a:lnTo>
                    <a:pt x="3354" y="1746"/>
                  </a:lnTo>
                  <a:lnTo>
                    <a:pt x="3342" y="1746"/>
                  </a:lnTo>
                  <a:lnTo>
                    <a:pt x="3336" y="1734"/>
                  </a:lnTo>
                  <a:lnTo>
                    <a:pt x="3324" y="1728"/>
                  </a:lnTo>
                  <a:lnTo>
                    <a:pt x="3294" y="1728"/>
                  </a:lnTo>
                  <a:lnTo>
                    <a:pt x="3288" y="1734"/>
                  </a:lnTo>
                  <a:lnTo>
                    <a:pt x="3282" y="1734"/>
                  </a:lnTo>
                  <a:lnTo>
                    <a:pt x="3246" y="1686"/>
                  </a:lnTo>
                  <a:lnTo>
                    <a:pt x="3252" y="1698"/>
                  </a:lnTo>
                  <a:lnTo>
                    <a:pt x="3264" y="1704"/>
                  </a:lnTo>
                  <a:lnTo>
                    <a:pt x="3270" y="1710"/>
                  </a:lnTo>
                  <a:lnTo>
                    <a:pt x="3282" y="1716"/>
                  </a:lnTo>
                  <a:lnTo>
                    <a:pt x="3294" y="1716"/>
                  </a:lnTo>
                  <a:lnTo>
                    <a:pt x="3300" y="1710"/>
                  </a:lnTo>
                  <a:lnTo>
                    <a:pt x="3306" y="1710"/>
                  </a:lnTo>
                  <a:lnTo>
                    <a:pt x="3336" y="1716"/>
                  </a:lnTo>
                  <a:lnTo>
                    <a:pt x="3348" y="1734"/>
                  </a:lnTo>
                  <a:lnTo>
                    <a:pt x="3366" y="1728"/>
                  </a:lnTo>
                  <a:lnTo>
                    <a:pt x="3408" y="1740"/>
                  </a:lnTo>
                  <a:lnTo>
                    <a:pt x="3390" y="1716"/>
                  </a:lnTo>
                  <a:lnTo>
                    <a:pt x="3372" y="1710"/>
                  </a:lnTo>
                  <a:lnTo>
                    <a:pt x="3372" y="1692"/>
                  </a:lnTo>
                  <a:lnTo>
                    <a:pt x="3360" y="1680"/>
                  </a:lnTo>
                  <a:lnTo>
                    <a:pt x="3348" y="1674"/>
                  </a:lnTo>
                  <a:lnTo>
                    <a:pt x="3330" y="1674"/>
                  </a:lnTo>
                  <a:lnTo>
                    <a:pt x="3318" y="1662"/>
                  </a:lnTo>
                  <a:lnTo>
                    <a:pt x="3318" y="1650"/>
                  </a:lnTo>
                  <a:lnTo>
                    <a:pt x="3312" y="1644"/>
                  </a:lnTo>
                  <a:lnTo>
                    <a:pt x="3312" y="1632"/>
                  </a:lnTo>
                  <a:lnTo>
                    <a:pt x="3234" y="1530"/>
                  </a:lnTo>
                  <a:lnTo>
                    <a:pt x="3198" y="1524"/>
                  </a:lnTo>
                  <a:lnTo>
                    <a:pt x="3162" y="1494"/>
                  </a:lnTo>
                  <a:lnTo>
                    <a:pt x="3144" y="1500"/>
                  </a:lnTo>
                  <a:lnTo>
                    <a:pt x="3138" y="1488"/>
                  </a:lnTo>
                  <a:lnTo>
                    <a:pt x="3132" y="1482"/>
                  </a:lnTo>
                  <a:lnTo>
                    <a:pt x="3132" y="1470"/>
                  </a:lnTo>
                  <a:lnTo>
                    <a:pt x="3126" y="1464"/>
                  </a:lnTo>
                  <a:lnTo>
                    <a:pt x="3138" y="1452"/>
                  </a:lnTo>
                  <a:lnTo>
                    <a:pt x="3150" y="1446"/>
                  </a:lnTo>
                  <a:lnTo>
                    <a:pt x="3156" y="1434"/>
                  </a:lnTo>
                  <a:lnTo>
                    <a:pt x="3162" y="1428"/>
                  </a:lnTo>
                  <a:lnTo>
                    <a:pt x="3168" y="1416"/>
                  </a:lnTo>
                  <a:lnTo>
                    <a:pt x="3168" y="1410"/>
                  </a:lnTo>
                  <a:lnTo>
                    <a:pt x="3162" y="1398"/>
                  </a:lnTo>
                  <a:lnTo>
                    <a:pt x="3162" y="1392"/>
                  </a:lnTo>
                  <a:lnTo>
                    <a:pt x="3156" y="1380"/>
                  </a:lnTo>
                  <a:lnTo>
                    <a:pt x="3168" y="1386"/>
                  </a:lnTo>
                  <a:lnTo>
                    <a:pt x="3174" y="1392"/>
                  </a:lnTo>
                  <a:lnTo>
                    <a:pt x="3186" y="1398"/>
                  </a:lnTo>
                  <a:lnTo>
                    <a:pt x="3198" y="1386"/>
                  </a:lnTo>
                  <a:lnTo>
                    <a:pt x="3198" y="1368"/>
                  </a:lnTo>
                  <a:lnTo>
                    <a:pt x="3192" y="1356"/>
                  </a:lnTo>
                  <a:lnTo>
                    <a:pt x="3192" y="1344"/>
                  </a:lnTo>
                  <a:lnTo>
                    <a:pt x="3216" y="1344"/>
                  </a:lnTo>
                  <a:lnTo>
                    <a:pt x="3252" y="1320"/>
                  </a:lnTo>
                  <a:lnTo>
                    <a:pt x="3264" y="1320"/>
                  </a:lnTo>
                  <a:lnTo>
                    <a:pt x="3270" y="1326"/>
                  </a:lnTo>
                  <a:lnTo>
                    <a:pt x="3294" y="1326"/>
                  </a:lnTo>
                  <a:lnTo>
                    <a:pt x="3294" y="1320"/>
                  </a:lnTo>
                  <a:lnTo>
                    <a:pt x="3288" y="1314"/>
                  </a:lnTo>
                  <a:lnTo>
                    <a:pt x="3288" y="1308"/>
                  </a:lnTo>
                  <a:lnTo>
                    <a:pt x="3282" y="1302"/>
                  </a:lnTo>
                  <a:lnTo>
                    <a:pt x="3288" y="1278"/>
                  </a:lnTo>
                  <a:lnTo>
                    <a:pt x="3258" y="1278"/>
                  </a:lnTo>
                  <a:lnTo>
                    <a:pt x="3246" y="1266"/>
                  </a:lnTo>
                  <a:lnTo>
                    <a:pt x="3240" y="1278"/>
                  </a:lnTo>
                  <a:lnTo>
                    <a:pt x="3204" y="1278"/>
                  </a:lnTo>
                  <a:lnTo>
                    <a:pt x="3198" y="1272"/>
                  </a:lnTo>
                  <a:lnTo>
                    <a:pt x="3192" y="1260"/>
                  </a:lnTo>
                  <a:lnTo>
                    <a:pt x="3180" y="1254"/>
                  </a:lnTo>
                  <a:lnTo>
                    <a:pt x="3174" y="1248"/>
                  </a:lnTo>
                  <a:lnTo>
                    <a:pt x="3150" y="1248"/>
                  </a:lnTo>
                  <a:lnTo>
                    <a:pt x="3144" y="1260"/>
                  </a:lnTo>
                  <a:lnTo>
                    <a:pt x="3132" y="1266"/>
                  </a:lnTo>
                  <a:lnTo>
                    <a:pt x="3114" y="1284"/>
                  </a:lnTo>
                  <a:lnTo>
                    <a:pt x="3114" y="1296"/>
                  </a:lnTo>
                  <a:lnTo>
                    <a:pt x="3108" y="1302"/>
                  </a:lnTo>
                  <a:lnTo>
                    <a:pt x="3108" y="1308"/>
                  </a:lnTo>
                  <a:lnTo>
                    <a:pt x="3078" y="1308"/>
                  </a:lnTo>
                  <a:lnTo>
                    <a:pt x="3054" y="1296"/>
                  </a:lnTo>
                  <a:lnTo>
                    <a:pt x="3048" y="1290"/>
                  </a:lnTo>
                  <a:lnTo>
                    <a:pt x="3042" y="1278"/>
                  </a:lnTo>
                  <a:lnTo>
                    <a:pt x="3030" y="1242"/>
                  </a:lnTo>
                  <a:lnTo>
                    <a:pt x="3024" y="1230"/>
                  </a:lnTo>
                  <a:lnTo>
                    <a:pt x="3018" y="1224"/>
                  </a:lnTo>
                  <a:lnTo>
                    <a:pt x="3006" y="1224"/>
                  </a:lnTo>
                  <a:lnTo>
                    <a:pt x="3000" y="1230"/>
                  </a:lnTo>
                  <a:lnTo>
                    <a:pt x="3000" y="1242"/>
                  </a:lnTo>
                  <a:lnTo>
                    <a:pt x="2988" y="1224"/>
                  </a:lnTo>
                  <a:lnTo>
                    <a:pt x="2952" y="1224"/>
                  </a:lnTo>
                  <a:lnTo>
                    <a:pt x="2940" y="1218"/>
                  </a:lnTo>
                  <a:lnTo>
                    <a:pt x="2934" y="1212"/>
                  </a:lnTo>
                  <a:lnTo>
                    <a:pt x="2928" y="1200"/>
                  </a:lnTo>
                  <a:lnTo>
                    <a:pt x="2916" y="1194"/>
                  </a:lnTo>
                  <a:lnTo>
                    <a:pt x="2910" y="1182"/>
                  </a:lnTo>
                  <a:lnTo>
                    <a:pt x="2910" y="1140"/>
                  </a:lnTo>
                  <a:lnTo>
                    <a:pt x="2928" y="1140"/>
                  </a:lnTo>
                  <a:lnTo>
                    <a:pt x="2940" y="1152"/>
                  </a:lnTo>
                  <a:lnTo>
                    <a:pt x="2946" y="1152"/>
                  </a:lnTo>
                  <a:lnTo>
                    <a:pt x="2952" y="1146"/>
                  </a:lnTo>
                  <a:lnTo>
                    <a:pt x="2952" y="1140"/>
                  </a:lnTo>
                  <a:lnTo>
                    <a:pt x="2958" y="1134"/>
                  </a:lnTo>
                  <a:lnTo>
                    <a:pt x="2964" y="1134"/>
                  </a:lnTo>
                  <a:lnTo>
                    <a:pt x="2970" y="1140"/>
                  </a:lnTo>
                  <a:lnTo>
                    <a:pt x="2982" y="1140"/>
                  </a:lnTo>
                  <a:lnTo>
                    <a:pt x="2994" y="1134"/>
                  </a:lnTo>
                  <a:lnTo>
                    <a:pt x="3000" y="1128"/>
                  </a:lnTo>
                  <a:lnTo>
                    <a:pt x="3000" y="1116"/>
                  </a:lnTo>
                  <a:lnTo>
                    <a:pt x="2994" y="1110"/>
                  </a:lnTo>
                  <a:lnTo>
                    <a:pt x="2994" y="1086"/>
                  </a:lnTo>
                  <a:lnTo>
                    <a:pt x="3000" y="1074"/>
                  </a:lnTo>
                  <a:lnTo>
                    <a:pt x="3000" y="1068"/>
                  </a:lnTo>
                  <a:lnTo>
                    <a:pt x="3036" y="1068"/>
                  </a:lnTo>
                  <a:lnTo>
                    <a:pt x="3042" y="1062"/>
                  </a:lnTo>
                  <a:lnTo>
                    <a:pt x="3048" y="1050"/>
                  </a:lnTo>
                  <a:lnTo>
                    <a:pt x="3048" y="1038"/>
                  </a:lnTo>
                  <a:lnTo>
                    <a:pt x="3054" y="1032"/>
                  </a:lnTo>
                  <a:lnTo>
                    <a:pt x="3054" y="1026"/>
                  </a:lnTo>
                  <a:lnTo>
                    <a:pt x="3072" y="1014"/>
                  </a:lnTo>
                  <a:lnTo>
                    <a:pt x="3060" y="1002"/>
                  </a:lnTo>
                  <a:lnTo>
                    <a:pt x="3096" y="1014"/>
                  </a:lnTo>
                  <a:lnTo>
                    <a:pt x="3114" y="996"/>
                  </a:lnTo>
                  <a:lnTo>
                    <a:pt x="3126" y="1002"/>
                  </a:lnTo>
                  <a:lnTo>
                    <a:pt x="3132" y="1014"/>
                  </a:lnTo>
                  <a:lnTo>
                    <a:pt x="3144" y="1020"/>
                  </a:lnTo>
                  <a:lnTo>
                    <a:pt x="3156" y="1044"/>
                  </a:lnTo>
                  <a:lnTo>
                    <a:pt x="3156" y="1050"/>
                  </a:lnTo>
                  <a:lnTo>
                    <a:pt x="3144" y="1074"/>
                  </a:lnTo>
                  <a:lnTo>
                    <a:pt x="3126" y="1092"/>
                  </a:lnTo>
                  <a:lnTo>
                    <a:pt x="3126" y="1104"/>
                  </a:lnTo>
                  <a:lnTo>
                    <a:pt x="3132" y="1116"/>
                  </a:lnTo>
                  <a:lnTo>
                    <a:pt x="3144" y="1128"/>
                  </a:lnTo>
                  <a:lnTo>
                    <a:pt x="3150" y="1128"/>
                  </a:lnTo>
                  <a:lnTo>
                    <a:pt x="3162" y="1122"/>
                  </a:lnTo>
                  <a:lnTo>
                    <a:pt x="3168" y="1122"/>
                  </a:lnTo>
                  <a:lnTo>
                    <a:pt x="3162" y="1152"/>
                  </a:lnTo>
                  <a:lnTo>
                    <a:pt x="3144" y="1170"/>
                  </a:lnTo>
                  <a:lnTo>
                    <a:pt x="3144" y="1176"/>
                  </a:lnTo>
                  <a:lnTo>
                    <a:pt x="3150" y="1176"/>
                  </a:lnTo>
                  <a:lnTo>
                    <a:pt x="3162" y="1170"/>
                  </a:lnTo>
                  <a:lnTo>
                    <a:pt x="3168" y="1164"/>
                  </a:lnTo>
                  <a:lnTo>
                    <a:pt x="3180" y="1158"/>
                  </a:lnTo>
                  <a:lnTo>
                    <a:pt x="3186" y="1158"/>
                  </a:lnTo>
                  <a:lnTo>
                    <a:pt x="3198" y="1146"/>
                  </a:lnTo>
                  <a:lnTo>
                    <a:pt x="3198" y="1122"/>
                  </a:lnTo>
                  <a:lnTo>
                    <a:pt x="3204" y="1122"/>
                  </a:lnTo>
                  <a:lnTo>
                    <a:pt x="3210" y="1116"/>
                  </a:lnTo>
                  <a:lnTo>
                    <a:pt x="3258" y="1092"/>
                  </a:lnTo>
                  <a:lnTo>
                    <a:pt x="3264" y="1086"/>
                  </a:lnTo>
                  <a:lnTo>
                    <a:pt x="3306" y="1086"/>
                  </a:lnTo>
                  <a:lnTo>
                    <a:pt x="3312" y="1074"/>
                  </a:lnTo>
                  <a:lnTo>
                    <a:pt x="3312" y="1062"/>
                  </a:lnTo>
                  <a:lnTo>
                    <a:pt x="3318" y="1056"/>
                  </a:lnTo>
                  <a:lnTo>
                    <a:pt x="3324" y="1044"/>
                  </a:lnTo>
                  <a:lnTo>
                    <a:pt x="3360" y="1026"/>
                  </a:lnTo>
                  <a:lnTo>
                    <a:pt x="3372" y="1014"/>
                  </a:lnTo>
                  <a:lnTo>
                    <a:pt x="3390" y="978"/>
                  </a:lnTo>
                  <a:lnTo>
                    <a:pt x="3390" y="948"/>
                  </a:lnTo>
                  <a:lnTo>
                    <a:pt x="3396" y="942"/>
                  </a:lnTo>
                  <a:lnTo>
                    <a:pt x="3396" y="936"/>
                  </a:lnTo>
                  <a:lnTo>
                    <a:pt x="3408" y="936"/>
                  </a:lnTo>
                  <a:lnTo>
                    <a:pt x="3420" y="942"/>
                  </a:lnTo>
                  <a:lnTo>
                    <a:pt x="3432" y="954"/>
                  </a:lnTo>
                  <a:lnTo>
                    <a:pt x="3444" y="954"/>
                  </a:lnTo>
                  <a:lnTo>
                    <a:pt x="3456" y="960"/>
                  </a:lnTo>
                  <a:lnTo>
                    <a:pt x="3504" y="960"/>
                  </a:lnTo>
                  <a:lnTo>
                    <a:pt x="3504" y="948"/>
                  </a:lnTo>
                  <a:lnTo>
                    <a:pt x="3498" y="948"/>
                  </a:lnTo>
                  <a:lnTo>
                    <a:pt x="3474" y="924"/>
                  </a:lnTo>
                  <a:lnTo>
                    <a:pt x="3474" y="912"/>
                  </a:lnTo>
                  <a:lnTo>
                    <a:pt x="3480" y="906"/>
                  </a:lnTo>
                  <a:lnTo>
                    <a:pt x="3486" y="912"/>
                  </a:lnTo>
                  <a:lnTo>
                    <a:pt x="3510" y="912"/>
                  </a:lnTo>
                  <a:lnTo>
                    <a:pt x="3522" y="918"/>
                  </a:lnTo>
                  <a:lnTo>
                    <a:pt x="3534" y="912"/>
                  </a:lnTo>
                  <a:lnTo>
                    <a:pt x="3540" y="900"/>
                  </a:lnTo>
                  <a:lnTo>
                    <a:pt x="3540" y="894"/>
                  </a:lnTo>
                  <a:lnTo>
                    <a:pt x="3534" y="882"/>
                  </a:lnTo>
                  <a:lnTo>
                    <a:pt x="3558" y="882"/>
                  </a:lnTo>
                  <a:lnTo>
                    <a:pt x="3558" y="864"/>
                  </a:lnTo>
                  <a:lnTo>
                    <a:pt x="3552" y="852"/>
                  </a:lnTo>
                  <a:lnTo>
                    <a:pt x="3546" y="846"/>
                  </a:lnTo>
                  <a:lnTo>
                    <a:pt x="3546" y="840"/>
                  </a:lnTo>
                  <a:lnTo>
                    <a:pt x="3576" y="840"/>
                  </a:lnTo>
                  <a:lnTo>
                    <a:pt x="3594" y="864"/>
                  </a:lnTo>
                  <a:lnTo>
                    <a:pt x="3600" y="840"/>
                  </a:lnTo>
                  <a:lnTo>
                    <a:pt x="3630" y="846"/>
                  </a:lnTo>
                  <a:lnTo>
                    <a:pt x="3624" y="810"/>
                  </a:lnTo>
                  <a:lnTo>
                    <a:pt x="3618" y="798"/>
                  </a:lnTo>
                  <a:lnTo>
                    <a:pt x="3606" y="786"/>
                  </a:lnTo>
                  <a:lnTo>
                    <a:pt x="3606" y="774"/>
                  </a:lnTo>
                  <a:lnTo>
                    <a:pt x="3600" y="756"/>
                  </a:lnTo>
                  <a:lnTo>
                    <a:pt x="3588" y="744"/>
                  </a:lnTo>
                  <a:lnTo>
                    <a:pt x="3576" y="726"/>
                  </a:lnTo>
                  <a:lnTo>
                    <a:pt x="3564" y="720"/>
                  </a:lnTo>
                  <a:lnTo>
                    <a:pt x="3552" y="708"/>
                  </a:lnTo>
                  <a:lnTo>
                    <a:pt x="3546" y="708"/>
                  </a:lnTo>
                  <a:lnTo>
                    <a:pt x="3540" y="696"/>
                  </a:lnTo>
                  <a:lnTo>
                    <a:pt x="3540" y="684"/>
                  </a:lnTo>
                  <a:lnTo>
                    <a:pt x="3564" y="684"/>
                  </a:lnTo>
                  <a:lnTo>
                    <a:pt x="3564" y="672"/>
                  </a:lnTo>
                  <a:lnTo>
                    <a:pt x="3558" y="666"/>
                  </a:lnTo>
                  <a:lnTo>
                    <a:pt x="3564" y="660"/>
                  </a:lnTo>
                  <a:lnTo>
                    <a:pt x="3588" y="660"/>
                  </a:lnTo>
                  <a:lnTo>
                    <a:pt x="3600" y="666"/>
                  </a:lnTo>
                  <a:lnTo>
                    <a:pt x="3618" y="672"/>
                  </a:lnTo>
                  <a:lnTo>
                    <a:pt x="3630" y="672"/>
                  </a:lnTo>
                  <a:lnTo>
                    <a:pt x="3642" y="678"/>
                  </a:lnTo>
                  <a:lnTo>
                    <a:pt x="3648" y="678"/>
                  </a:lnTo>
                  <a:lnTo>
                    <a:pt x="3654" y="672"/>
                  </a:lnTo>
                  <a:lnTo>
                    <a:pt x="3654" y="660"/>
                  </a:lnTo>
                  <a:lnTo>
                    <a:pt x="3648" y="648"/>
                  </a:lnTo>
                  <a:lnTo>
                    <a:pt x="3648" y="630"/>
                  </a:lnTo>
                  <a:lnTo>
                    <a:pt x="3654" y="630"/>
                  </a:lnTo>
                  <a:lnTo>
                    <a:pt x="3660" y="624"/>
                  </a:lnTo>
                  <a:close/>
                </a:path>
              </a:pathLst>
            </a:custGeom>
            <a:solidFill>
              <a:srgbClr val="2F4B3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FF0000"/>
                </a:solidFill>
              </a:endParaRPr>
            </a:p>
          </p:txBody>
        </p:sp>
      </p:grpSp>
      <p:grpSp>
        <p:nvGrpSpPr>
          <p:cNvPr id="142" name="South_West_Europe">
            <a:extLst>
              <a:ext uri="{FF2B5EF4-FFF2-40B4-BE49-F238E27FC236}">
                <a16:creationId xmlns:a16="http://schemas.microsoft.com/office/drawing/2014/main" id="{3F2ED891-BFBA-4EB3-9906-C7C6B3B692D5}"/>
              </a:ext>
            </a:extLst>
          </p:cNvPr>
          <p:cNvGrpSpPr>
            <a:grpSpLocks/>
          </p:cNvGrpSpPr>
          <p:nvPr userDrawn="1"/>
        </p:nvGrpSpPr>
        <p:grpSpPr bwMode="auto">
          <a:xfrm>
            <a:off x="5173663" y="2427288"/>
            <a:ext cx="706437" cy="860425"/>
            <a:chOff x="5172930" y="2675369"/>
            <a:chExt cx="706729" cy="859898"/>
          </a:xfrm>
        </p:grpSpPr>
        <p:sp>
          <p:nvSpPr>
            <p:cNvPr id="143" name="Switzerland" descr="© INSCALE GmbH, 05.05.2010&#10;http://www.presentationload.com/">
              <a:extLst>
                <a:ext uri="{FF2B5EF4-FFF2-40B4-BE49-F238E27FC236}">
                  <a16:creationId xmlns:a16="http://schemas.microsoft.com/office/drawing/2014/main" id="{6E468CEB-C5B9-44F9-B701-F271DB88471C}"/>
                </a:ext>
              </a:extLst>
            </p:cNvPr>
            <p:cNvSpPr>
              <a:spLocks/>
            </p:cNvSpPr>
            <p:nvPr/>
          </p:nvSpPr>
          <p:spPr bwMode="gray">
            <a:xfrm>
              <a:off x="5752607" y="2794358"/>
              <a:ext cx="127052" cy="69807"/>
            </a:xfrm>
            <a:custGeom>
              <a:avLst/>
              <a:gdLst>
                <a:gd name="T0" fmla="*/ 2147483647 w 288"/>
                <a:gd name="T1" fmla="*/ 2147483647 h 162"/>
                <a:gd name="T2" fmla="*/ 2147483647 w 288"/>
                <a:gd name="T3" fmla="*/ 2147483647 h 162"/>
                <a:gd name="T4" fmla="*/ 2147483647 w 288"/>
                <a:gd name="T5" fmla="*/ 2147483647 h 162"/>
                <a:gd name="T6" fmla="*/ 2147483647 w 288"/>
                <a:gd name="T7" fmla="*/ 2147483647 h 162"/>
                <a:gd name="T8" fmla="*/ 2147483647 w 288"/>
                <a:gd name="T9" fmla="*/ 2147483647 h 162"/>
                <a:gd name="T10" fmla="*/ 2147483647 w 288"/>
                <a:gd name="T11" fmla="*/ 2147483647 h 162"/>
                <a:gd name="T12" fmla="*/ 2147483647 w 288"/>
                <a:gd name="T13" fmla="*/ 2147483647 h 162"/>
                <a:gd name="T14" fmla="*/ 0 w 288"/>
                <a:gd name="T15" fmla="*/ 2147483647 h 162"/>
                <a:gd name="T16" fmla="*/ 2147483647 w 288"/>
                <a:gd name="T17" fmla="*/ 2147483647 h 162"/>
                <a:gd name="T18" fmla="*/ 2147483647 w 288"/>
                <a:gd name="T19" fmla="*/ 2147483647 h 162"/>
                <a:gd name="T20" fmla="*/ 2147483647 w 288"/>
                <a:gd name="T21" fmla="*/ 2147483647 h 162"/>
                <a:gd name="T22" fmla="*/ 2147483647 w 288"/>
                <a:gd name="T23" fmla="*/ 2147483647 h 162"/>
                <a:gd name="T24" fmla="*/ 2147483647 w 288"/>
                <a:gd name="T25" fmla="*/ 2147483647 h 162"/>
                <a:gd name="T26" fmla="*/ 2147483647 w 288"/>
                <a:gd name="T27" fmla="*/ 2147483647 h 162"/>
                <a:gd name="T28" fmla="*/ 2147483647 w 288"/>
                <a:gd name="T29" fmla="*/ 2147483647 h 162"/>
                <a:gd name="T30" fmla="*/ 2147483647 w 288"/>
                <a:gd name="T31" fmla="*/ 2147483647 h 162"/>
                <a:gd name="T32" fmla="*/ 2147483647 w 288"/>
                <a:gd name="T33" fmla="*/ 2147483647 h 162"/>
                <a:gd name="T34" fmla="*/ 2147483647 w 288"/>
                <a:gd name="T35" fmla="*/ 2147483647 h 162"/>
                <a:gd name="T36" fmla="*/ 2147483647 w 288"/>
                <a:gd name="T37" fmla="*/ 2147483647 h 162"/>
                <a:gd name="T38" fmla="*/ 2147483647 w 288"/>
                <a:gd name="T39" fmla="*/ 2147483647 h 162"/>
                <a:gd name="T40" fmla="*/ 2147483647 w 288"/>
                <a:gd name="T41" fmla="*/ 2147483647 h 162"/>
                <a:gd name="T42" fmla="*/ 2147483647 w 288"/>
                <a:gd name="T43" fmla="*/ 2147483647 h 162"/>
                <a:gd name="T44" fmla="*/ 2147483647 w 288"/>
                <a:gd name="T45" fmla="*/ 2147483647 h 162"/>
                <a:gd name="T46" fmla="*/ 2147483647 w 288"/>
                <a:gd name="T47" fmla="*/ 2147483647 h 162"/>
                <a:gd name="T48" fmla="*/ 2147483647 w 288"/>
                <a:gd name="T49" fmla="*/ 2147483647 h 162"/>
                <a:gd name="T50" fmla="*/ 2147483647 w 288"/>
                <a:gd name="T51" fmla="*/ 2147483647 h 162"/>
                <a:gd name="T52" fmla="*/ 2147483647 w 288"/>
                <a:gd name="T53" fmla="*/ 2147483647 h 162"/>
                <a:gd name="T54" fmla="*/ 2147483647 w 288"/>
                <a:gd name="T55" fmla="*/ 2147483647 h 162"/>
                <a:gd name="T56" fmla="*/ 2147483647 w 288"/>
                <a:gd name="T57" fmla="*/ 2147483647 h 162"/>
                <a:gd name="T58" fmla="*/ 2147483647 w 288"/>
                <a:gd name="T59" fmla="*/ 2147483647 h 162"/>
                <a:gd name="T60" fmla="*/ 2147483647 w 288"/>
                <a:gd name="T61" fmla="*/ 2147483647 h 162"/>
                <a:gd name="T62" fmla="*/ 2147483647 w 288"/>
                <a:gd name="T63" fmla="*/ 2147483647 h 162"/>
                <a:gd name="T64" fmla="*/ 2147483647 w 288"/>
                <a:gd name="T65" fmla="*/ 2147483647 h 162"/>
                <a:gd name="T66" fmla="*/ 2147483647 w 288"/>
                <a:gd name="T67" fmla="*/ 0 h 162"/>
                <a:gd name="T68" fmla="*/ 2147483647 w 288"/>
                <a:gd name="T69" fmla="*/ 2147483647 h 162"/>
                <a:gd name="T70" fmla="*/ 2147483647 w 288"/>
                <a:gd name="T71" fmla="*/ 2147483647 h 162"/>
                <a:gd name="T72" fmla="*/ 2147483647 w 288"/>
                <a:gd name="T73" fmla="*/ 2147483647 h 162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288"/>
                <a:gd name="T112" fmla="*/ 0 h 162"/>
                <a:gd name="T113" fmla="*/ 288 w 288"/>
                <a:gd name="T114" fmla="*/ 162 h 162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288" h="162">
                  <a:moveTo>
                    <a:pt x="132" y="24"/>
                  </a:moveTo>
                  <a:lnTo>
                    <a:pt x="96" y="24"/>
                  </a:lnTo>
                  <a:lnTo>
                    <a:pt x="90" y="42"/>
                  </a:lnTo>
                  <a:lnTo>
                    <a:pt x="72" y="30"/>
                  </a:lnTo>
                  <a:lnTo>
                    <a:pt x="66" y="42"/>
                  </a:lnTo>
                  <a:lnTo>
                    <a:pt x="60" y="48"/>
                  </a:lnTo>
                  <a:lnTo>
                    <a:pt x="54" y="60"/>
                  </a:lnTo>
                  <a:lnTo>
                    <a:pt x="48" y="66"/>
                  </a:lnTo>
                  <a:lnTo>
                    <a:pt x="30" y="66"/>
                  </a:lnTo>
                  <a:lnTo>
                    <a:pt x="30" y="78"/>
                  </a:lnTo>
                  <a:lnTo>
                    <a:pt x="18" y="90"/>
                  </a:lnTo>
                  <a:lnTo>
                    <a:pt x="12" y="102"/>
                  </a:lnTo>
                  <a:lnTo>
                    <a:pt x="0" y="108"/>
                  </a:lnTo>
                  <a:lnTo>
                    <a:pt x="6" y="120"/>
                  </a:lnTo>
                  <a:lnTo>
                    <a:pt x="0" y="126"/>
                  </a:lnTo>
                  <a:lnTo>
                    <a:pt x="0" y="132"/>
                  </a:lnTo>
                  <a:lnTo>
                    <a:pt x="6" y="132"/>
                  </a:lnTo>
                  <a:lnTo>
                    <a:pt x="30" y="108"/>
                  </a:lnTo>
                  <a:lnTo>
                    <a:pt x="48" y="108"/>
                  </a:lnTo>
                  <a:lnTo>
                    <a:pt x="54" y="114"/>
                  </a:lnTo>
                  <a:lnTo>
                    <a:pt x="48" y="138"/>
                  </a:lnTo>
                  <a:lnTo>
                    <a:pt x="60" y="150"/>
                  </a:lnTo>
                  <a:lnTo>
                    <a:pt x="60" y="156"/>
                  </a:lnTo>
                  <a:lnTo>
                    <a:pt x="72" y="156"/>
                  </a:lnTo>
                  <a:lnTo>
                    <a:pt x="84" y="144"/>
                  </a:lnTo>
                  <a:lnTo>
                    <a:pt x="96" y="144"/>
                  </a:lnTo>
                  <a:lnTo>
                    <a:pt x="108" y="156"/>
                  </a:lnTo>
                  <a:lnTo>
                    <a:pt x="114" y="156"/>
                  </a:lnTo>
                  <a:lnTo>
                    <a:pt x="132" y="138"/>
                  </a:lnTo>
                  <a:lnTo>
                    <a:pt x="132" y="120"/>
                  </a:lnTo>
                  <a:lnTo>
                    <a:pt x="138" y="114"/>
                  </a:lnTo>
                  <a:lnTo>
                    <a:pt x="150" y="114"/>
                  </a:lnTo>
                  <a:lnTo>
                    <a:pt x="156" y="120"/>
                  </a:lnTo>
                  <a:lnTo>
                    <a:pt x="156" y="126"/>
                  </a:lnTo>
                  <a:lnTo>
                    <a:pt x="162" y="132"/>
                  </a:lnTo>
                  <a:lnTo>
                    <a:pt x="162" y="138"/>
                  </a:lnTo>
                  <a:lnTo>
                    <a:pt x="168" y="138"/>
                  </a:lnTo>
                  <a:lnTo>
                    <a:pt x="192" y="162"/>
                  </a:lnTo>
                  <a:lnTo>
                    <a:pt x="192" y="144"/>
                  </a:lnTo>
                  <a:lnTo>
                    <a:pt x="204" y="132"/>
                  </a:lnTo>
                  <a:lnTo>
                    <a:pt x="210" y="108"/>
                  </a:lnTo>
                  <a:lnTo>
                    <a:pt x="222" y="126"/>
                  </a:lnTo>
                  <a:lnTo>
                    <a:pt x="240" y="120"/>
                  </a:lnTo>
                  <a:lnTo>
                    <a:pt x="258" y="132"/>
                  </a:lnTo>
                  <a:lnTo>
                    <a:pt x="264" y="120"/>
                  </a:lnTo>
                  <a:lnTo>
                    <a:pt x="252" y="108"/>
                  </a:lnTo>
                  <a:lnTo>
                    <a:pt x="252" y="102"/>
                  </a:lnTo>
                  <a:lnTo>
                    <a:pt x="276" y="102"/>
                  </a:lnTo>
                  <a:lnTo>
                    <a:pt x="282" y="84"/>
                  </a:lnTo>
                  <a:lnTo>
                    <a:pt x="288" y="84"/>
                  </a:lnTo>
                  <a:lnTo>
                    <a:pt x="288" y="78"/>
                  </a:lnTo>
                  <a:lnTo>
                    <a:pt x="276" y="66"/>
                  </a:lnTo>
                  <a:lnTo>
                    <a:pt x="270" y="66"/>
                  </a:lnTo>
                  <a:lnTo>
                    <a:pt x="252" y="84"/>
                  </a:lnTo>
                  <a:lnTo>
                    <a:pt x="246" y="84"/>
                  </a:lnTo>
                  <a:lnTo>
                    <a:pt x="246" y="66"/>
                  </a:lnTo>
                  <a:lnTo>
                    <a:pt x="210" y="66"/>
                  </a:lnTo>
                  <a:lnTo>
                    <a:pt x="210" y="60"/>
                  </a:lnTo>
                  <a:lnTo>
                    <a:pt x="216" y="48"/>
                  </a:lnTo>
                  <a:lnTo>
                    <a:pt x="222" y="42"/>
                  </a:lnTo>
                  <a:lnTo>
                    <a:pt x="228" y="42"/>
                  </a:lnTo>
                  <a:lnTo>
                    <a:pt x="228" y="30"/>
                  </a:lnTo>
                  <a:lnTo>
                    <a:pt x="216" y="30"/>
                  </a:lnTo>
                  <a:lnTo>
                    <a:pt x="210" y="18"/>
                  </a:lnTo>
                  <a:lnTo>
                    <a:pt x="192" y="12"/>
                  </a:lnTo>
                  <a:lnTo>
                    <a:pt x="180" y="12"/>
                  </a:lnTo>
                  <a:lnTo>
                    <a:pt x="174" y="6"/>
                  </a:lnTo>
                  <a:lnTo>
                    <a:pt x="162" y="0"/>
                  </a:lnTo>
                  <a:lnTo>
                    <a:pt x="156" y="0"/>
                  </a:lnTo>
                  <a:lnTo>
                    <a:pt x="150" y="6"/>
                  </a:lnTo>
                  <a:lnTo>
                    <a:pt x="150" y="18"/>
                  </a:lnTo>
                  <a:lnTo>
                    <a:pt x="156" y="24"/>
                  </a:lnTo>
                  <a:lnTo>
                    <a:pt x="150" y="18"/>
                  </a:lnTo>
                  <a:lnTo>
                    <a:pt x="132" y="24"/>
                  </a:lnTo>
                  <a:close/>
                </a:path>
              </a:pathLst>
            </a:custGeom>
            <a:solidFill>
              <a:srgbClr val="658363"/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44" name="Spain" descr="© INSCALE GmbH, 05.05.2010&#10;http://www.presentationload.com/">
              <a:extLst>
                <a:ext uri="{FF2B5EF4-FFF2-40B4-BE49-F238E27FC236}">
                  <a16:creationId xmlns:a16="http://schemas.microsoft.com/office/drawing/2014/main" id="{DFEF1FA8-B2D9-4DB5-A44C-72B4310D4BE5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5309511" y="2938733"/>
              <a:ext cx="389098" cy="277642"/>
            </a:xfrm>
            <a:custGeom>
              <a:avLst/>
              <a:gdLst>
                <a:gd name="T0" fmla="*/ 2147483647 w 876"/>
                <a:gd name="T1" fmla="*/ 2147483647 h 618"/>
                <a:gd name="T2" fmla="*/ 2147483647 w 876"/>
                <a:gd name="T3" fmla="*/ 2147483647 h 618"/>
                <a:gd name="T4" fmla="*/ 2147483647 w 876"/>
                <a:gd name="T5" fmla="*/ 2147483647 h 618"/>
                <a:gd name="T6" fmla="*/ 2147483647 w 876"/>
                <a:gd name="T7" fmla="*/ 2147483647 h 618"/>
                <a:gd name="T8" fmla="*/ 2147483647 w 876"/>
                <a:gd name="T9" fmla="*/ 2147483647 h 618"/>
                <a:gd name="T10" fmla="*/ 2147483647 w 876"/>
                <a:gd name="T11" fmla="*/ 2147483647 h 618"/>
                <a:gd name="T12" fmla="*/ 2147483647 w 876"/>
                <a:gd name="T13" fmla="*/ 2147483647 h 618"/>
                <a:gd name="T14" fmla="*/ 2147483647 w 876"/>
                <a:gd name="T15" fmla="*/ 2147483647 h 618"/>
                <a:gd name="T16" fmla="*/ 2147483647 w 876"/>
                <a:gd name="T17" fmla="*/ 2147483647 h 618"/>
                <a:gd name="T18" fmla="*/ 2147483647 w 876"/>
                <a:gd name="T19" fmla="*/ 2147483647 h 618"/>
                <a:gd name="T20" fmla="*/ 2147483647 w 876"/>
                <a:gd name="T21" fmla="*/ 2147483647 h 618"/>
                <a:gd name="T22" fmla="*/ 2147483647 w 876"/>
                <a:gd name="T23" fmla="*/ 2147483647 h 618"/>
                <a:gd name="T24" fmla="*/ 2147483647 w 876"/>
                <a:gd name="T25" fmla="*/ 2147483647 h 618"/>
                <a:gd name="T26" fmla="*/ 2147483647 w 876"/>
                <a:gd name="T27" fmla="*/ 2147483647 h 618"/>
                <a:gd name="T28" fmla="*/ 2147483647 w 876"/>
                <a:gd name="T29" fmla="*/ 2147483647 h 618"/>
                <a:gd name="T30" fmla="*/ 2147483647 w 876"/>
                <a:gd name="T31" fmla="*/ 2147483647 h 618"/>
                <a:gd name="T32" fmla="*/ 2147483647 w 876"/>
                <a:gd name="T33" fmla="*/ 2147483647 h 618"/>
                <a:gd name="T34" fmla="*/ 2147483647 w 876"/>
                <a:gd name="T35" fmla="*/ 2147483647 h 618"/>
                <a:gd name="T36" fmla="*/ 2147483647 w 876"/>
                <a:gd name="T37" fmla="*/ 2147483647 h 618"/>
                <a:gd name="T38" fmla="*/ 2147483647 w 876"/>
                <a:gd name="T39" fmla="*/ 2147483647 h 618"/>
                <a:gd name="T40" fmla="*/ 2147483647 w 876"/>
                <a:gd name="T41" fmla="*/ 0 h 618"/>
                <a:gd name="T42" fmla="*/ 2147483647 w 876"/>
                <a:gd name="T43" fmla="*/ 2147483647 h 618"/>
                <a:gd name="T44" fmla="*/ 0 w 876"/>
                <a:gd name="T45" fmla="*/ 2147483647 h 618"/>
                <a:gd name="T46" fmla="*/ 2147483647 w 876"/>
                <a:gd name="T47" fmla="*/ 2147483647 h 618"/>
                <a:gd name="T48" fmla="*/ 2147483647 w 876"/>
                <a:gd name="T49" fmla="*/ 2147483647 h 618"/>
                <a:gd name="T50" fmla="*/ 2147483647 w 876"/>
                <a:gd name="T51" fmla="*/ 2147483647 h 618"/>
                <a:gd name="T52" fmla="*/ 2147483647 w 876"/>
                <a:gd name="T53" fmla="*/ 2147483647 h 618"/>
                <a:gd name="T54" fmla="*/ 2147483647 w 876"/>
                <a:gd name="T55" fmla="*/ 2147483647 h 618"/>
                <a:gd name="T56" fmla="*/ 2147483647 w 876"/>
                <a:gd name="T57" fmla="*/ 2147483647 h 618"/>
                <a:gd name="T58" fmla="*/ 2147483647 w 876"/>
                <a:gd name="T59" fmla="*/ 2147483647 h 618"/>
                <a:gd name="T60" fmla="*/ 2147483647 w 876"/>
                <a:gd name="T61" fmla="*/ 2147483647 h 618"/>
                <a:gd name="T62" fmla="*/ 2147483647 w 876"/>
                <a:gd name="T63" fmla="*/ 2147483647 h 618"/>
                <a:gd name="T64" fmla="*/ 2147483647 w 876"/>
                <a:gd name="T65" fmla="*/ 2147483647 h 618"/>
                <a:gd name="T66" fmla="*/ 2147483647 w 876"/>
                <a:gd name="T67" fmla="*/ 2147483647 h 618"/>
                <a:gd name="T68" fmla="*/ 2147483647 w 876"/>
                <a:gd name="T69" fmla="*/ 2147483647 h 618"/>
                <a:gd name="T70" fmla="*/ 2147483647 w 876"/>
                <a:gd name="T71" fmla="*/ 2147483647 h 618"/>
                <a:gd name="T72" fmla="*/ 2147483647 w 876"/>
                <a:gd name="T73" fmla="*/ 2147483647 h 618"/>
                <a:gd name="T74" fmla="*/ 2147483647 w 876"/>
                <a:gd name="T75" fmla="*/ 2147483647 h 618"/>
                <a:gd name="T76" fmla="*/ 2147483647 w 876"/>
                <a:gd name="T77" fmla="*/ 2147483647 h 618"/>
                <a:gd name="T78" fmla="*/ 2147483647 w 876"/>
                <a:gd name="T79" fmla="*/ 2147483647 h 618"/>
                <a:gd name="T80" fmla="*/ 2147483647 w 876"/>
                <a:gd name="T81" fmla="*/ 2147483647 h 618"/>
                <a:gd name="T82" fmla="*/ 2147483647 w 876"/>
                <a:gd name="T83" fmla="*/ 2147483647 h 618"/>
                <a:gd name="T84" fmla="*/ 2147483647 w 876"/>
                <a:gd name="T85" fmla="*/ 2147483647 h 618"/>
                <a:gd name="T86" fmla="*/ 2147483647 w 876"/>
                <a:gd name="T87" fmla="*/ 2147483647 h 618"/>
                <a:gd name="T88" fmla="*/ 2147483647 w 876"/>
                <a:gd name="T89" fmla="*/ 2147483647 h 618"/>
                <a:gd name="T90" fmla="*/ 2147483647 w 876"/>
                <a:gd name="T91" fmla="*/ 2147483647 h 618"/>
                <a:gd name="T92" fmla="*/ 2147483647 w 876"/>
                <a:gd name="T93" fmla="*/ 2147483647 h 618"/>
                <a:gd name="T94" fmla="*/ 2147483647 w 876"/>
                <a:gd name="T95" fmla="*/ 2147483647 h 618"/>
                <a:gd name="T96" fmla="*/ 2147483647 w 876"/>
                <a:gd name="T97" fmla="*/ 2147483647 h 618"/>
                <a:gd name="T98" fmla="*/ 2147483647 w 876"/>
                <a:gd name="T99" fmla="*/ 2147483647 h 618"/>
                <a:gd name="T100" fmla="*/ 2147483647 w 876"/>
                <a:gd name="T101" fmla="*/ 2147483647 h 618"/>
                <a:gd name="T102" fmla="*/ 2147483647 w 876"/>
                <a:gd name="T103" fmla="*/ 2147483647 h 618"/>
                <a:gd name="T104" fmla="*/ 2147483647 w 876"/>
                <a:gd name="T105" fmla="*/ 2147483647 h 618"/>
                <a:gd name="T106" fmla="*/ 2147483647 w 876"/>
                <a:gd name="T107" fmla="*/ 2147483647 h 618"/>
                <a:gd name="T108" fmla="*/ 2147483647 w 876"/>
                <a:gd name="T109" fmla="*/ 2147483647 h 618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876"/>
                <a:gd name="T166" fmla="*/ 0 h 618"/>
                <a:gd name="T167" fmla="*/ 876 w 876"/>
                <a:gd name="T168" fmla="*/ 618 h 618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876" h="618">
                  <a:moveTo>
                    <a:pt x="804" y="318"/>
                  </a:moveTo>
                  <a:lnTo>
                    <a:pt x="798" y="312"/>
                  </a:lnTo>
                  <a:lnTo>
                    <a:pt x="798" y="306"/>
                  </a:lnTo>
                  <a:lnTo>
                    <a:pt x="786" y="306"/>
                  </a:lnTo>
                  <a:lnTo>
                    <a:pt x="762" y="318"/>
                  </a:lnTo>
                  <a:lnTo>
                    <a:pt x="750" y="330"/>
                  </a:lnTo>
                  <a:lnTo>
                    <a:pt x="750" y="336"/>
                  </a:lnTo>
                  <a:lnTo>
                    <a:pt x="756" y="342"/>
                  </a:lnTo>
                  <a:lnTo>
                    <a:pt x="768" y="342"/>
                  </a:lnTo>
                  <a:lnTo>
                    <a:pt x="774" y="348"/>
                  </a:lnTo>
                  <a:lnTo>
                    <a:pt x="774" y="354"/>
                  </a:lnTo>
                  <a:lnTo>
                    <a:pt x="804" y="354"/>
                  </a:lnTo>
                  <a:lnTo>
                    <a:pt x="816" y="342"/>
                  </a:lnTo>
                  <a:lnTo>
                    <a:pt x="816" y="324"/>
                  </a:lnTo>
                  <a:lnTo>
                    <a:pt x="810" y="318"/>
                  </a:lnTo>
                  <a:lnTo>
                    <a:pt x="804" y="318"/>
                  </a:lnTo>
                  <a:close/>
                  <a:moveTo>
                    <a:pt x="672" y="390"/>
                  </a:moveTo>
                  <a:lnTo>
                    <a:pt x="678" y="396"/>
                  </a:lnTo>
                  <a:lnTo>
                    <a:pt x="684" y="396"/>
                  </a:lnTo>
                  <a:lnTo>
                    <a:pt x="690" y="390"/>
                  </a:lnTo>
                  <a:lnTo>
                    <a:pt x="690" y="372"/>
                  </a:lnTo>
                  <a:lnTo>
                    <a:pt x="684" y="372"/>
                  </a:lnTo>
                  <a:lnTo>
                    <a:pt x="672" y="384"/>
                  </a:lnTo>
                  <a:lnTo>
                    <a:pt x="672" y="390"/>
                  </a:lnTo>
                  <a:close/>
                  <a:moveTo>
                    <a:pt x="840" y="300"/>
                  </a:moveTo>
                  <a:lnTo>
                    <a:pt x="840" y="306"/>
                  </a:lnTo>
                  <a:lnTo>
                    <a:pt x="852" y="318"/>
                  </a:lnTo>
                  <a:lnTo>
                    <a:pt x="870" y="318"/>
                  </a:lnTo>
                  <a:lnTo>
                    <a:pt x="876" y="312"/>
                  </a:lnTo>
                  <a:lnTo>
                    <a:pt x="864" y="300"/>
                  </a:lnTo>
                  <a:lnTo>
                    <a:pt x="852" y="300"/>
                  </a:lnTo>
                  <a:lnTo>
                    <a:pt x="846" y="294"/>
                  </a:lnTo>
                  <a:lnTo>
                    <a:pt x="840" y="300"/>
                  </a:lnTo>
                  <a:close/>
                  <a:moveTo>
                    <a:pt x="804" y="150"/>
                  </a:moveTo>
                  <a:lnTo>
                    <a:pt x="798" y="138"/>
                  </a:lnTo>
                  <a:lnTo>
                    <a:pt x="798" y="132"/>
                  </a:lnTo>
                  <a:lnTo>
                    <a:pt x="810" y="120"/>
                  </a:lnTo>
                  <a:lnTo>
                    <a:pt x="798" y="114"/>
                  </a:lnTo>
                  <a:lnTo>
                    <a:pt x="792" y="108"/>
                  </a:lnTo>
                  <a:lnTo>
                    <a:pt x="792" y="102"/>
                  </a:lnTo>
                  <a:lnTo>
                    <a:pt x="780" y="102"/>
                  </a:lnTo>
                  <a:lnTo>
                    <a:pt x="780" y="108"/>
                  </a:lnTo>
                  <a:lnTo>
                    <a:pt x="774" y="114"/>
                  </a:lnTo>
                  <a:lnTo>
                    <a:pt x="756" y="114"/>
                  </a:lnTo>
                  <a:lnTo>
                    <a:pt x="750" y="108"/>
                  </a:lnTo>
                  <a:lnTo>
                    <a:pt x="726" y="108"/>
                  </a:lnTo>
                  <a:lnTo>
                    <a:pt x="726" y="102"/>
                  </a:lnTo>
                  <a:lnTo>
                    <a:pt x="708" y="102"/>
                  </a:lnTo>
                  <a:lnTo>
                    <a:pt x="696" y="108"/>
                  </a:lnTo>
                  <a:lnTo>
                    <a:pt x="690" y="84"/>
                  </a:lnTo>
                  <a:lnTo>
                    <a:pt x="672" y="84"/>
                  </a:lnTo>
                  <a:lnTo>
                    <a:pt x="672" y="78"/>
                  </a:lnTo>
                  <a:lnTo>
                    <a:pt x="666" y="72"/>
                  </a:lnTo>
                  <a:lnTo>
                    <a:pt x="648" y="72"/>
                  </a:lnTo>
                  <a:lnTo>
                    <a:pt x="642" y="78"/>
                  </a:lnTo>
                  <a:lnTo>
                    <a:pt x="642" y="90"/>
                  </a:lnTo>
                  <a:lnTo>
                    <a:pt x="624" y="96"/>
                  </a:lnTo>
                  <a:lnTo>
                    <a:pt x="624" y="84"/>
                  </a:lnTo>
                  <a:lnTo>
                    <a:pt x="594" y="84"/>
                  </a:lnTo>
                  <a:lnTo>
                    <a:pt x="582" y="72"/>
                  </a:lnTo>
                  <a:lnTo>
                    <a:pt x="570" y="72"/>
                  </a:lnTo>
                  <a:lnTo>
                    <a:pt x="564" y="78"/>
                  </a:lnTo>
                  <a:lnTo>
                    <a:pt x="546" y="60"/>
                  </a:lnTo>
                  <a:lnTo>
                    <a:pt x="510" y="60"/>
                  </a:lnTo>
                  <a:lnTo>
                    <a:pt x="516" y="54"/>
                  </a:lnTo>
                  <a:lnTo>
                    <a:pt x="516" y="48"/>
                  </a:lnTo>
                  <a:lnTo>
                    <a:pt x="504" y="36"/>
                  </a:lnTo>
                  <a:lnTo>
                    <a:pt x="498" y="36"/>
                  </a:lnTo>
                  <a:lnTo>
                    <a:pt x="492" y="42"/>
                  </a:lnTo>
                  <a:lnTo>
                    <a:pt x="486" y="36"/>
                  </a:lnTo>
                  <a:lnTo>
                    <a:pt x="450" y="36"/>
                  </a:lnTo>
                  <a:lnTo>
                    <a:pt x="390" y="24"/>
                  </a:lnTo>
                  <a:lnTo>
                    <a:pt x="378" y="24"/>
                  </a:lnTo>
                  <a:lnTo>
                    <a:pt x="348" y="36"/>
                  </a:lnTo>
                  <a:lnTo>
                    <a:pt x="294" y="30"/>
                  </a:lnTo>
                  <a:lnTo>
                    <a:pt x="258" y="12"/>
                  </a:lnTo>
                  <a:lnTo>
                    <a:pt x="234" y="12"/>
                  </a:lnTo>
                  <a:lnTo>
                    <a:pt x="216" y="18"/>
                  </a:lnTo>
                  <a:lnTo>
                    <a:pt x="162" y="18"/>
                  </a:lnTo>
                  <a:lnTo>
                    <a:pt x="150" y="12"/>
                  </a:lnTo>
                  <a:lnTo>
                    <a:pt x="138" y="12"/>
                  </a:lnTo>
                  <a:lnTo>
                    <a:pt x="126" y="6"/>
                  </a:lnTo>
                  <a:lnTo>
                    <a:pt x="120" y="0"/>
                  </a:lnTo>
                  <a:lnTo>
                    <a:pt x="108" y="0"/>
                  </a:lnTo>
                  <a:lnTo>
                    <a:pt x="96" y="6"/>
                  </a:lnTo>
                  <a:lnTo>
                    <a:pt x="72" y="30"/>
                  </a:lnTo>
                  <a:lnTo>
                    <a:pt x="60" y="30"/>
                  </a:lnTo>
                  <a:lnTo>
                    <a:pt x="48" y="36"/>
                  </a:lnTo>
                  <a:lnTo>
                    <a:pt x="30" y="36"/>
                  </a:lnTo>
                  <a:lnTo>
                    <a:pt x="6" y="48"/>
                  </a:lnTo>
                  <a:lnTo>
                    <a:pt x="0" y="60"/>
                  </a:lnTo>
                  <a:lnTo>
                    <a:pt x="0" y="72"/>
                  </a:lnTo>
                  <a:lnTo>
                    <a:pt x="6" y="78"/>
                  </a:lnTo>
                  <a:lnTo>
                    <a:pt x="12" y="90"/>
                  </a:lnTo>
                  <a:lnTo>
                    <a:pt x="24" y="96"/>
                  </a:lnTo>
                  <a:lnTo>
                    <a:pt x="30" y="102"/>
                  </a:lnTo>
                  <a:lnTo>
                    <a:pt x="18" y="138"/>
                  </a:lnTo>
                  <a:lnTo>
                    <a:pt x="24" y="144"/>
                  </a:lnTo>
                  <a:lnTo>
                    <a:pt x="24" y="150"/>
                  </a:lnTo>
                  <a:lnTo>
                    <a:pt x="30" y="144"/>
                  </a:lnTo>
                  <a:lnTo>
                    <a:pt x="54" y="132"/>
                  </a:lnTo>
                  <a:lnTo>
                    <a:pt x="78" y="132"/>
                  </a:lnTo>
                  <a:lnTo>
                    <a:pt x="78" y="138"/>
                  </a:lnTo>
                  <a:lnTo>
                    <a:pt x="66" y="150"/>
                  </a:lnTo>
                  <a:lnTo>
                    <a:pt x="60" y="150"/>
                  </a:lnTo>
                  <a:lnTo>
                    <a:pt x="60" y="156"/>
                  </a:lnTo>
                  <a:lnTo>
                    <a:pt x="72" y="156"/>
                  </a:lnTo>
                  <a:lnTo>
                    <a:pt x="78" y="150"/>
                  </a:lnTo>
                  <a:lnTo>
                    <a:pt x="96" y="150"/>
                  </a:lnTo>
                  <a:lnTo>
                    <a:pt x="102" y="156"/>
                  </a:lnTo>
                  <a:lnTo>
                    <a:pt x="114" y="156"/>
                  </a:lnTo>
                  <a:lnTo>
                    <a:pt x="120" y="150"/>
                  </a:lnTo>
                  <a:lnTo>
                    <a:pt x="120" y="144"/>
                  </a:lnTo>
                  <a:lnTo>
                    <a:pt x="174" y="144"/>
                  </a:lnTo>
                  <a:lnTo>
                    <a:pt x="174" y="162"/>
                  </a:lnTo>
                  <a:lnTo>
                    <a:pt x="180" y="162"/>
                  </a:lnTo>
                  <a:lnTo>
                    <a:pt x="192" y="168"/>
                  </a:lnTo>
                  <a:lnTo>
                    <a:pt x="192" y="174"/>
                  </a:lnTo>
                  <a:lnTo>
                    <a:pt x="168" y="198"/>
                  </a:lnTo>
                  <a:lnTo>
                    <a:pt x="144" y="210"/>
                  </a:lnTo>
                  <a:lnTo>
                    <a:pt x="138" y="216"/>
                  </a:lnTo>
                  <a:lnTo>
                    <a:pt x="138" y="222"/>
                  </a:lnTo>
                  <a:lnTo>
                    <a:pt x="144" y="222"/>
                  </a:lnTo>
                  <a:lnTo>
                    <a:pt x="150" y="228"/>
                  </a:lnTo>
                  <a:lnTo>
                    <a:pt x="150" y="240"/>
                  </a:lnTo>
                  <a:lnTo>
                    <a:pt x="144" y="258"/>
                  </a:lnTo>
                  <a:lnTo>
                    <a:pt x="144" y="276"/>
                  </a:lnTo>
                  <a:lnTo>
                    <a:pt x="138" y="276"/>
                  </a:lnTo>
                  <a:lnTo>
                    <a:pt x="132" y="282"/>
                  </a:lnTo>
                  <a:lnTo>
                    <a:pt x="132" y="294"/>
                  </a:lnTo>
                  <a:lnTo>
                    <a:pt x="138" y="300"/>
                  </a:lnTo>
                  <a:lnTo>
                    <a:pt x="138" y="312"/>
                  </a:lnTo>
                  <a:lnTo>
                    <a:pt x="126" y="324"/>
                  </a:lnTo>
                  <a:lnTo>
                    <a:pt x="90" y="324"/>
                  </a:lnTo>
                  <a:lnTo>
                    <a:pt x="114" y="348"/>
                  </a:lnTo>
                  <a:lnTo>
                    <a:pt x="114" y="360"/>
                  </a:lnTo>
                  <a:lnTo>
                    <a:pt x="120" y="366"/>
                  </a:lnTo>
                  <a:lnTo>
                    <a:pt x="132" y="372"/>
                  </a:lnTo>
                  <a:lnTo>
                    <a:pt x="132" y="378"/>
                  </a:lnTo>
                  <a:lnTo>
                    <a:pt x="120" y="390"/>
                  </a:lnTo>
                  <a:lnTo>
                    <a:pt x="108" y="396"/>
                  </a:lnTo>
                  <a:lnTo>
                    <a:pt x="96" y="408"/>
                  </a:lnTo>
                  <a:lnTo>
                    <a:pt x="96" y="414"/>
                  </a:lnTo>
                  <a:lnTo>
                    <a:pt x="102" y="420"/>
                  </a:lnTo>
                  <a:lnTo>
                    <a:pt x="102" y="426"/>
                  </a:lnTo>
                  <a:lnTo>
                    <a:pt x="108" y="438"/>
                  </a:lnTo>
                  <a:lnTo>
                    <a:pt x="114" y="444"/>
                  </a:lnTo>
                  <a:lnTo>
                    <a:pt x="126" y="444"/>
                  </a:lnTo>
                  <a:lnTo>
                    <a:pt x="126" y="450"/>
                  </a:lnTo>
                  <a:lnTo>
                    <a:pt x="114" y="462"/>
                  </a:lnTo>
                  <a:lnTo>
                    <a:pt x="102" y="462"/>
                  </a:lnTo>
                  <a:lnTo>
                    <a:pt x="96" y="474"/>
                  </a:lnTo>
                  <a:lnTo>
                    <a:pt x="90" y="480"/>
                  </a:lnTo>
                  <a:lnTo>
                    <a:pt x="90" y="528"/>
                  </a:lnTo>
                  <a:lnTo>
                    <a:pt x="120" y="528"/>
                  </a:lnTo>
                  <a:lnTo>
                    <a:pt x="144" y="546"/>
                  </a:lnTo>
                  <a:lnTo>
                    <a:pt x="162" y="546"/>
                  </a:lnTo>
                  <a:lnTo>
                    <a:pt x="156" y="576"/>
                  </a:lnTo>
                  <a:lnTo>
                    <a:pt x="162" y="576"/>
                  </a:lnTo>
                  <a:lnTo>
                    <a:pt x="162" y="594"/>
                  </a:lnTo>
                  <a:lnTo>
                    <a:pt x="168" y="606"/>
                  </a:lnTo>
                  <a:lnTo>
                    <a:pt x="174" y="612"/>
                  </a:lnTo>
                  <a:lnTo>
                    <a:pt x="192" y="612"/>
                  </a:lnTo>
                  <a:lnTo>
                    <a:pt x="198" y="618"/>
                  </a:lnTo>
                  <a:lnTo>
                    <a:pt x="204" y="618"/>
                  </a:lnTo>
                  <a:lnTo>
                    <a:pt x="210" y="612"/>
                  </a:lnTo>
                  <a:lnTo>
                    <a:pt x="222" y="606"/>
                  </a:lnTo>
                  <a:lnTo>
                    <a:pt x="240" y="588"/>
                  </a:lnTo>
                  <a:lnTo>
                    <a:pt x="252" y="582"/>
                  </a:lnTo>
                  <a:lnTo>
                    <a:pt x="264" y="582"/>
                  </a:lnTo>
                  <a:lnTo>
                    <a:pt x="294" y="564"/>
                  </a:lnTo>
                  <a:lnTo>
                    <a:pt x="360" y="564"/>
                  </a:lnTo>
                  <a:lnTo>
                    <a:pt x="366" y="558"/>
                  </a:lnTo>
                  <a:lnTo>
                    <a:pt x="378" y="558"/>
                  </a:lnTo>
                  <a:lnTo>
                    <a:pt x="390" y="570"/>
                  </a:lnTo>
                  <a:lnTo>
                    <a:pt x="396" y="570"/>
                  </a:lnTo>
                  <a:lnTo>
                    <a:pt x="408" y="564"/>
                  </a:lnTo>
                  <a:lnTo>
                    <a:pt x="420" y="564"/>
                  </a:lnTo>
                  <a:lnTo>
                    <a:pt x="426" y="558"/>
                  </a:lnTo>
                  <a:lnTo>
                    <a:pt x="432" y="558"/>
                  </a:lnTo>
                  <a:lnTo>
                    <a:pt x="432" y="570"/>
                  </a:lnTo>
                  <a:lnTo>
                    <a:pt x="438" y="570"/>
                  </a:lnTo>
                  <a:lnTo>
                    <a:pt x="450" y="558"/>
                  </a:lnTo>
                  <a:lnTo>
                    <a:pt x="462" y="534"/>
                  </a:lnTo>
                  <a:lnTo>
                    <a:pt x="462" y="522"/>
                  </a:lnTo>
                  <a:lnTo>
                    <a:pt x="498" y="492"/>
                  </a:lnTo>
                  <a:lnTo>
                    <a:pt x="528" y="492"/>
                  </a:lnTo>
                  <a:lnTo>
                    <a:pt x="534" y="474"/>
                  </a:lnTo>
                  <a:lnTo>
                    <a:pt x="534" y="468"/>
                  </a:lnTo>
                  <a:lnTo>
                    <a:pt x="540" y="462"/>
                  </a:lnTo>
                  <a:lnTo>
                    <a:pt x="540" y="450"/>
                  </a:lnTo>
                  <a:lnTo>
                    <a:pt x="546" y="444"/>
                  </a:lnTo>
                  <a:lnTo>
                    <a:pt x="552" y="432"/>
                  </a:lnTo>
                  <a:lnTo>
                    <a:pt x="552" y="426"/>
                  </a:lnTo>
                  <a:lnTo>
                    <a:pt x="570" y="426"/>
                  </a:lnTo>
                  <a:lnTo>
                    <a:pt x="594" y="414"/>
                  </a:lnTo>
                  <a:lnTo>
                    <a:pt x="600" y="408"/>
                  </a:lnTo>
                  <a:lnTo>
                    <a:pt x="594" y="396"/>
                  </a:lnTo>
                  <a:lnTo>
                    <a:pt x="588" y="390"/>
                  </a:lnTo>
                  <a:lnTo>
                    <a:pt x="582" y="378"/>
                  </a:lnTo>
                  <a:lnTo>
                    <a:pt x="576" y="372"/>
                  </a:lnTo>
                  <a:lnTo>
                    <a:pt x="570" y="372"/>
                  </a:lnTo>
                  <a:lnTo>
                    <a:pt x="570" y="336"/>
                  </a:lnTo>
                  <a:lnTo>
                    <a:pt x="582" y="312"/>
                  </a:lnTo>
                  <a:lnTo>
                    <a:pt x="594" y="306"/>
                  </a:lnTo>
                  <a:lnTo>
                    <a:pt x="600" y="294"/>
                  </a:lnTo>
                  <a:lnTo>
                    <a:pt x="612" y="282"/>
                  </a:lnTo>
                  <a:lnTo>
                    <a:pt x="618" y="270"/>
                  </a:lnTo>
                  <a:lnTo>
                    <a:pt x="630" y="258"/>
                  </a:lnTo>
                  <a:lnTo>
                    <a:pt x="642" y="258"/>
                  </a:lnTo>
                  <a:lnTo>
                    <a:pt x="654" y="246"/>
                  </a:lnTo>
                  <a:lnTo>
                    <a:pt x="654" y="240"/>
                  </a:lnTo>
                  <a:lnTo>
                    <a:pt x="648" y="240"/>
                  </a:lnTo>
                  <a:lnTo>
                    <a:pt x="648" y="228"/>
                  </a:lnTo>
                  <a:lnTo>
                    <a:pt x="654" y="222"/>
                  </a:lnTo>
                  <a:lnTo>
                    <a:pt x="726" y="198"/>
                  </a:lnTo>
                  <a:lnTo>
                    <a:pt x="750" y="186"/>
                  </a:lnTo>
                  <a:lnTo>
                    <a:pt x="756" y="174"/>
                  </a:lnTo>
                  <a:lnTo>
                    <a:pt x="768" y="168"/>
                  </a:lnTo>
                  <a:lnTo>
                    <a:pt x="774" y="168"/>
                  </a:lnTo>
                  <a:lnTo>
                    <a:pt x="786" y="156"/>
                  </a:lnTo>
                  <a:lnTo>
                    <a:pt x="798" y="156"/>
                  </a:lnTo>
                  <a:lnTo>
                    <a:pt x="804" y="150"/>
                  </a:lnTo>
                  <a:close/>
                </a:path>
              </a:pathLst>
            </a:custGeom>
            <a:solidFill>
              <a:srgbClr val="93A690">
                <a:alpha val="80000"/>
              </a:srgbClr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45" name="Morocco" descr="© INSCALE GmbH, 05.05.2010&#10;http://www.presentationload.com/">
              <a:extLst>
                <a:ext uri="{FF2B5EF4-FFF2-40B4-BE49-F238E27FC236}">
                  <a16:creationId xmlns:a16="http://schemas.microsoft.com/office/drawing/2014/main" id="{E7C7F1E1-4A63-49A8-92B5-02212EB1875D}"/>
                </a:ext>
              </a:extLst>
            </p:cNvPr>
            <p:cNvSpPr>
              <a:spLocks/>
            </p:cNvSpPr>
            <p:nvPr/>
          </p:nvSpPr>
          <p:spPr bwMode="gray">
            <a:xfrm>
              <a:off x="5172930" y="3237000"/>
              <a:ext cx="376393" cy="298267"/>
            </a:xfrm>
            <a:custGeom>
              <a:avLst/>
              <a:gdLst>
                <a:gd name="T0" fmla="*/ 2147483647 w 846"/>
                <a:gd name="T1" fmla="*/ 2147483647 h 660"/>
                <a:gd name="T2" fmla="*/ 2147483647 w 846"/>
                <a:gd name="T3" fmla="*/ 2147483647 h 660"/>
                <a:gd name="T4" fmla="*/ 2147483647 w 846"/>
                <a:gd name="T5" fmla="*/ 2147483647 h 660"/>
                <a:gd name="T6" fmla="*/ 2147483647 w 846"/>
                <a:gd name="T7" fmla="*/ 2147483647 h 660"/>
                <a:gd name="T8" fmla="*/ 2147483647 w 846"/>
                <a:gd name="T9" fmla="*/ 2147483647 h 660"/>
                <a:gd name="T10" fmla="*/ 2147483647 w 846"/>
                <a:gd name="T11" fmla="*/ 2147483647 h 660"/>
                <a:gd name="T12" fmla="*/ 2147483647 w 846"/>
                <a:gd name="T13" fmla="*/ 2147483647 h 660"/>
                <a:gd name="T14" fmla="*/ 2147483647 w 846"/>
                <a:gd name="T15" fmla="*/ 2147483647 h 660"/>
                <a:gd name="T16" fmla="*/ 2147483647 w 846"/>
                <a:gd name="T17" fmla="*/ 2147483647 h 660"/>
                <a:gd name="T18" fmla="*/ 2147483647 w 846"/>
                <a:gd name="T19" fmla="*/ 0 h 660"/>
                <a:gd name="T20" fmla="*/ 2147483647 w 846"/>
                <a:gd name="T21" fmla="*/ 2147483647 h 660"/>
                <a:gd name="T22" fmla="*/ 2147483647 w 846"/>
                <a:gd name="T23" fmla="*/ 2147483647 h 660"/>
                <a:gd name="T24" fmla="*/ 2147483647 w 846"/>
                <a:gd name="T25" fmla="*/ 2147483647 h 660"/>
                <a:gd name="T26" fmla="*/ 2147483647 w 846"/>
                <a:gd name="T27" fmla="*/ 2147483647 h 660"/>
                <a:gd name="T28" fmla="*/ 2147483647 w 846"/>
                <a:gd name="T29" fmla="*/ 2147483647 h 660"/>
                <a:gd name="T30" fmla="*/ 2147483647 w 846"/>
                <a:gd name="T31" fmla="*/ 2147483647 h 660"/>
                <a:gd name="T32" fmla="*/ 2147483647 w 846"/>
                <a:gd name="T33" fmla="*/ 2147483647 h 660"/>
                <a:gd name="T34" fmla="*/ 2147483647 w 846"/>
                <a:gd name="T35" fmla="*/ 2147483647 h 660"/>
                <a:gd name="T36" fmla="*/ 2147483647 w 846"/>
                <a:gd name="T37" fmla="*/ 2147483647 h 660"/>
                <a:gd name="T38" fmla="*/ 2147483647 w 846"/>
                <a:gd name="T39" fmla="*/ 2147483647 h 660"/>
                <a:gd name="T40" fmla="*/ 2147483647 w 846"/>
                <a:gd name="T41" fmla="*/ 2147483647 h 660"/>
                <a:gd name="T42" fmla="*/ 2147483647 w 846"/>
                <a:gd name="T43" fmla="*/ 2147483647 h 660"/>
                <a:gd name="T44" fmla="*/ 2147483647 w 846"/>
                <a:gd name="T45" fmla="*/ 2147483647 h 660"/>
                <a:gd name="T46" fmla="*/ 2147483647 w 846"/>
                <a:gd name="T47" fmla="*/ 2147483647 h 660"/>
                <a:gd name="T48" fmla="*/ 2147483647 w 846"/>
                <a:gd name="T49" fmla="*/ 2147483647 h 660"/>
                <a:gd name="T50" fmla="*/ 2147483647 w 846"/>
                <a:gd name="T51" fmla="*/ 2147483647 h 660"/>
                <a:gd name="T52" fmla="*/ 2147483647 w 846"/>
                <a:gd name="T53" fmla="*/ 2147483647 h 660"/>
                <a:gd name="T54" fmla="*/ 2147483647 w 846"/>
                <a:gd name="T55" fmla="*/ 2147483647 h 660"/>
                <a:gd name="T56" fmla="*/ 2147483647 w 846"/>
                <a:gd name="T57" fmla="*/ 2147483647 h 660"/>
                <a:gd name="T58" fmla="*/ 2147483647 w 846"/>
                <a:gd name="T59" fmla="*/ 2147483647 h 660"/>
                <a:gd name="T60" fmla="*/ 2147483647 w 846"/>
                <a:gd name="T61" fmla="*/ 2147483647 h 660"/>
                <a:gd name="T62" fmla="*/ 2147483647 w 846"/>
                <a:gd name="T63" fmla="*/ 2147483647 h 660"/>
                <a:gd name="T64" fmla="*/ 2147483647 w 846"/>
                <a:gd name="T65" fmla="*/ 2147483647 h 660"/>
                <a:gd name="T66" fmla="*/ 2147483647 w 846"/>
                <a:gd name="T67" fmla="*/ 2147483647 h 660"/>
                <a:gd name="T68" fmla="*/ 2147483647 w 846"/>
                <a:gd name="T69" fmla="*/ 2147483647 h 660"/>
                <a:gd name="T70" fmla="*/ 2147483647 w 846"/>
                <a:gd name="T71" fmla="*/ 2147483647 h 660"/>
                <a:gd name="T72" fmla="*/ 2147483647 w 846"/>
                <a:gd name="T73" fmla="*/ 2147483647 h 660"/>
                <a:gd name="T74" fmla="*/ 2147483647 w 846"/>
                <a:gd name="T75" fmla="*/ 2147483647 h 660"/>
                <a:gd name="T76" fmla="*/ 2147483647 w 846"/>
                <a:gd name="T77" fmla="*/ 2147483647 h 660"/>
                <a:gd name="T78" fmla="*/ 2147483647 w 846"/>
                <a:gd name="T79" fmla="*/ 2147483647 h 660"/>
                <a:gd name="T80" fmla="*/ 2147483647 w 846"/>
                <a:gd name="T81" fmla="*/ 2147483647 h 660"/>
                <a:gd name="T82" fmla="*/ 2147483647 w 846"/>
                <a:gd name="T83" fmla="*/ 2147483647 h 660"/>
                <a:gd name="T84" fmla="*/ 2147483647 w 846"/>
                <a:gd name="T85" fmla="*/ 2147483647 h 660"/>
                <a:gd name="T86" fmla="*/ 2147483647 w 846"/>
                <a:gd name="T87" fmla="*/ 2147483647 h 660"/>
                <a:gd name="T88" fmla="*/ 2147483647 w 846"/>
                <a:gd name="T89" fmla="*/ 2147483647 h 660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846"/>
                <a:gd name="T136" fmla="*/ 0 h 660"/>
                <a:gd name="T137" fmla="*/ 846 w 846"/>
                <a:gd name="T138" fmla="*/ 660 h 660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846" h="660">
                  <a:moveTo>
                    <a:pt x="822" y="246"/>
                  </a:moveTo>
                  <a:lnTo>
                    <a:pt x="822" y="216"/>
                  </a:lnTo>
                  <a:lnTo>
                    <a:pt x="804" y="216"/>
                  </a:lnTo>
                  <a:lnTo>
                    <a:pt x="816" y="186"/>
                  </a:lnTo>
                  <a:lnTo>
                    <a:pt x="804" y="168"/>
                  </a:lnTo>
                  <a:lnTo>
                    <a:pt x="810" y="102"/>
                  </a:lnTo>
                  <a:lnTo>
                    <a:pt x="798" y="102"/>
                  </a:lnTo>
                  <a:lnTo>
                    <a:pt x="798" y="90"/>
                  </a:lnTo>
                  <a:lnTo>
                    <a:pt x="804" y="84"/>
                  </a:lnTo>
                  <a:lnTo>
                    <a:pt x="792" y="78"/>
                  </a:lnTo>
                  <a:lnTo>
                    <a:pt x="786" y="66"/>
                  </a:lnTo>
                  <a:lnTo>
                    <a:pt x="780" y="60"/>
                  </a:lnTo>
                  <a:lnTo>
                    <a:pt x="744" y="42"/>
                  </a:lnTo>
                  <a:lnTo>
                    <a:pt x="720" y="42"/>
                  </a:lnTo>
                  <a:lnTo>
                    <a:pt x="708" y="48"/>
                  </a:lnTo>
                  <a:lnTo>
                    <a:pt x="702" y="54"/>
                  </a:lnTo>
                  <a:lnTo>
                    <a:pt x="696" y="54"/>
                  </a:lnTo>
                  <a:lnTo>
                    <a:pt x="690" y="48"/>
                  </a:lnTo>
                  <a:lnTo>
                    <a:pt x="678" y="48"/>
                  </a:lnTo>
                  <a:lnTo>
                    <a:pt x="666" y="42"/>
                  </a:lnTo>
                  <a:lnTo>
                    <a:pt x="654" y="42"/>
                  </a:lnTo>
                  <a:lnTo>
                    <a:pt x="642" y="48"/>
                  </a:lnTo>
                  <a:lnTo>
                    <a:pt x="636" y="54"/>
                  </a:lnTo>
                  <a:lnTo>
                    <a:pt x="624" y="54"/>
                  </a:lnTo>
                  <a:lnTo>
                    <a:pt x="588" y="36"/>
                  </a:lnTo>
                  <a:lnTo>
                    <a:pt x="570" y="18"/>
                  </a:lnTo>
                  <a:lnTo>
                    <a:pt x="564" y="6"/>
                  </a:lnTo>
                  <a:lnTo>
                    <a:pt x="558" y="6"/>
                  </a:lnTo>
                  <a:lnTo>
                    <a:pt x="552" y="0"/>
                  </a:lnTo>
                  <a:lnTo>
                    <a:pt x="528" y="0"/>
                  </a:lnTo>
                  <a:lnTo>
                    <a:pt x="528" y="6"/>
                  </a:lnTo>
                  <a:lnTo>
                    <a:pt x="522" y="12"/>
                  </a:lnTo>
                  <a:lnTo>
                    <a:pt x="522" y="30"/>
                  </a:lnTo>
                  <a:lnTo>
                    <a:pt x="516" y="48"/>
                  </a:lnTo>
                  <a:lnTo>
                    <a:pt x="498" y="84"/>
                  </a:lnTo>
                  <a:lnTo>
                    <a:pt x="492" y="102"/>
                  </a:lnTo>
                  <a:lnTo>
                    <a:pt x="468" y="138"/>
                  </a:lnTo>
                  <a:lnTo>
                    <a:pt x="462" y="150"/>
                  </a:lnTo>
                  <a:lnTo>
                    <a:pt x="450" y="162"/>
                  </a:lnTo>
                  <a:lnTo>
                    <a:pt x="438" y="168"/>
                  </a:lnTo>
                  <a:lnTo>
                    <a:pt x="420" y="168"/>
                  </a:lnTo>
                  <a:lnTo>
                    <a:pt x="408" y="174"/>
                  </a:lnTo>
                  <a:lnTo>
                    <a:pt x="402" y="174"/>
                  </a:lnTo>
                  <a:lnTo>
                    <a:pt x="396" y="180"/>
                  </a:lnTo>
                  <a:lnTo>
                    <a:pt x="384" y="186"/>
                  </a:lnTo>
                  <a:lnTo>
                    <a:pt x="378" y="198"/>
                  </a:lnTo>
                  <a:lnTo>
                    <a:pt x="360" y="192"/>
                  </a:lnTo>
                  <a:lnTo>
                    <a:pt x="330" y="204"/>
                  </a:lnTo>
                  <a:lnTo>
                    <a:pt x="330" y="210"/>
                  </a:lnTo>
                  <a:lnTo>
                    <a:pt x="324" y="216"/>
                  </a:lnTo>
                  <a:lnTo>
                    <a:pt x="324" y="228"/>
                  </a:lnTo>
                  <a:lnTo>
                    <a:pt x="318" y="240"/>
                  </a:lnTo>
                  <a:lnTo>
                    <a:pt x="312" y="240"/>
                  </a:lnTo>
                  <a:lnTo>
                    <a:pt x="288" y="264"/>
                  </a:lnTo>
                  <a:lnTo>
                    <a:pt x="288" y="288"/>
                  </a:lnTo>
                  <a:lnTo>
                    <a:pt x="276" y="312"/>
                  </a:lnTo>
                  <a:lnTo>
                    <a:pt x="264" y="324"/>
                  </a:lnTo>
                  <a:lnTo>
                    <a:pt x="258" y="336"/>
                  </a:lnTo>
                  <a:lnTo>
                    <a:pt x="246" y="354"/>
                  </a:lnTo>
                  <a:lnTo>
                    <a:pt x="246" y="402"/>
                  </a:lnTo>
                  <a:lnTo>
                    <a:pt x="240" y="408"/>
                  </a:lnTo>
                  <a:lnTo>
                    <a:pt x="234" y="408"/>
                  </a:lnTo>
                  <a:lnTo>
                    <a:pt x="234" y="414"/>
                  </a:lnTo>
                  <a:lnTo>
                    <a:pt x="240" y="420"/>
                  </a:lnTo>
                  <a:lnTo>
                    <a:pt x="252" y="420"/>
                  </a:lnTo>
                  <a:lnTo>
                    <a:pt x="252" y="474"/>
                  </a:lnTo>
                  <a:lnTo>
                    <a:pt x="240" y="474"/>
                  </a:lnTo>
                  <a:lnTo>
                    <a:pt x="228" y="480"/>
                  </a:lnTo>
                  <a:lnTo>
                    <a:pt x="192" y="540"/>
                  </a:lnTo>
                  <a:lnTo>
                    <a:pt x="180" y="552"/>
                  </a:lnTo>
                  <a:lnTo>
                    <a:pt x="168" y="552"/>
                  </a:lnTo>
                  <a:lnTo>
                    <a:pt x="162" y="558"/>
                  </a:lnTo>
                  <a:lnTo>
                    <a:pt x="150" y="564"/>
                  </a:lnTo>
                  <a:lnTo>
                    <a:pt x="144" y="576"/>
                  </a:lnTo>
                  <a:lnTo>
                    <a:pt x="132" y="588"/>
                  </a:lnTo>
                  <a:lnTo>
                    <a:pt x="126" y="600"/>
                  </a:lnTo>
                  <a:lnTo>
                    <a:pt x="120" y="606"/>
                  </a:lnTo>
                  <a:lnTo>
                    <a:pt x="84" y="624"/>
                  </a:lnTo>
                  <a:lnTo>
                    <a:pt x="66" y="624"/>
                  </a:lnTo>
                  <a:lnTo>
                    <a:pt x="54" y="630"/>
                  </a:lnTo>
                  <a:lnTo>
                    <a:pt x="48" y="630"/>
                  </a:lnTo>
                  <a:lnTo>
                    <a:pt x="42" y="636"/>
                  </a:lnTo>
                  <a:lnTo>
                    <a:pt x="12" y="636"/>
                  </a:lnTo>
                  <a:lnTo>
                    <a:pt x="6" y="642"/>
                  </a:lnTo>
                  <a:lnTo>
                    <a:pt x="6" y="654"/>
                  </a:lnTo>
                  <a:lnTo>
                    <a:pt x="0" y="660"/>
                  </a:lnTo>
                  <a:lnTo>
                    <a:pt x="312" y="660"/>
                  </a:lnTo>
                  <a:lnTo>
                    <a:pt x="312" y="600"/>
                  </a:lnTo>
                  <a:lnTo>
                    <a:pt x="318" y="570"/>
                  </a:lnTo>
                  <a:lnTo>
                    <a:pt x="330" y="564"/>
                  </a:lnTo>
                  <a:lnTo>
                    <a:pt x="336" y="558"/>
                  </a:lnTo>
                  <a:lnTo>
                    <a:pt x="348" y="552"/>
                  </a:lnTo>
                  <a:lnTo>
                    <a:pt x="378" y="522"/>
                  </a:lnTo>
                  <a:lnTo>
                    <a:pt x="378" y="516"/>
                  </a:lnTo>
                  <a:lnTo>
                    <a:pt x="396" y="516"/>
                  </a:lnTo>
                  <a:lnTo>
                    <a:pt x="426" y="498"/>
                  </a:lnTo>
                  <a:lnTo>
                    <a:pt x="438" y="504"/>
                  </a:lnTo>
                  <a:lnTo>
                    <a:pt x="444" y="510"/>
                  </a:lnTo>
                  <a:lnTo>
                    <a:pt x="456" y="510"/>
                  </a:lnTo>
                  <a:lnTo>
                    <a:pt x="462" y="498"/>
                  </a:lnTo>
                  <a:lnTo>
                    <a:pt x="462" y="492"/>
                  </a:lnTo>
                  <a:lnTo>
                    <a:pt x="486" y="486"/>
                  </a:lnTo>
                  <a:lnTo>
                    <a:pt x="492" y="474"/>
                  </a:lnTo>
                  <a:lnTo>
                    <a:pt x="504" y="474"/>
                  </a:lnTo>
                  <a:lnTo>
                    <a:pt x="516" y="480"/>
                  </a:lnTo>
                  <a:lnTo>
                    <a:pt x="540" y="480"/>
                  </a:lnTo>
                  <a:lnTo>
                    <a:pt x="552" y="468"/>
                  </a:lnTo>
                  <a:lnTo>
                    <a:pt x="564" y="444"/>
                  </a:lnTo>
                  <a:lnTo>
                    <a:pt x="570" y="438"/>
                  </a:lnTo>
                  <a:lnTo>
                    <a:pt x="576" y="426"/>
                  </a:lnTo>
                  <a:lnTo>
                    <a:pt x="618" y="426"/>
                  </a:lnTo>
                  <a:lnTo>
                    <a:pt x="624" y="420"/>
                  </a:lnTo>
                  <a:lnTo>
                    <a:pt x="636" y="414"/>
                  </a:lnTo>
                  <a:lnTo>
                    <a:pt x="648" y="402"/>
                  </a:lnTo>
                  <a:lnTo>
                    <a:pt x="648" y="396"/>
                  </a:lnTo>
                  <a:lnTo>
                    <a:pt x="672" y="384"/>
                  </a:lnTo>
                  <a:lnTo>
                    <a:pt x="660" y="366"/>
                  </a:lnTo>
                  <a:lnTo>
                    <a:pt x="654" y="354"/>
                  </a:lnTo>
                  <a:lnTo>
                    <a:pt x="648" y="348"/>
                  </a:lnTo>
                  <a:lnTo>
                    <a:pt x="648" y="336"/>
                  </a:lnTo>
                  <a:lnTo>
                    <a:pt x="654" y="330"/>
                  </a:lnTo>
                  <a:lnTo>
                    <a:pt x="678" y="330"/>
                  </a:lnTo>
                  <a:lnTo>
                    <a:pt x="690" y="324"/>
                  </a:lnTo>
                  <a:lnTo>
                    <a:pt x="714" y="324"/>
                  </a:lnTo>
                  <a:lnTo>
                    <a:pt x="714" y="312"/>
                  </a:lnTo>
                  <a:lnTo>
                    <a:pt x="720" y="306"/>
                  </a:lnTo>
                  <a:lnTo>
                    <a:pt x="720" y="300"/>
                  </a:lnTo>
                  <a:lnTo>
                    <a:pt x="732" y="300"/>
                  </a:lnTo>
                  <a:lnTo>
                    <a:pt x="738" y="306"/>
                  </a:lnTo>
                  <a:lnTo>
                    <a:pt x="744" y="300"/>
                  </a:lnTo>
                  <a:lnTo>
                    <a:pt x="744" y="294"/>
                  </a:lnTo>
                  <a:lnTo>
                    <a:pt x="762" y="294"/>
                  </a:lnTo>
                  <a:lnTo>
                    <a:pt x="774" y="300"/>
                  </a:lnTo>
                  <a:lnTo>
                    <a:pt x="828" y="294"/>
                  </a:lnTo>
                  <a:lnTo>
                    <a:pt x="828" y="282"/>
                  </a:lnTo>
                  <a:lnTo>
                    <a:pt x="846" y="264"/>
                  </a:lnTo>
                  <a:lnTo>
                    <a:pt x="822" y="246"/>
                  </a:lnTo>
                  <a:close/>
                </a:path>
              </a:pathLst>
            </a:custGeom>
            <a:solidFill>
              <a:srgbClr val="93A690">
                <a:alpha val="80000"/>
              </a:srgbClr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46" name="France" descr="© INSCALE GmbH, 05.05.2010&#10;http://www.presentationload.com/">
              <a:extLst>
                <a:ext uri="{FF2B5EF4-FFF2-40B4-BE49-F238E27FC236}">
                  <a16:creationId xmlns:a16="http://schemas.microsoft.com/office/drawing/2014/main" id="{32691A35-321F-4A40-85CE-CCACB668BBAA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5447681" y="2675369"/>
              <a:ext cx="403392" cy="352209"/>
            </a:xfrm>
            <a:custGeom>
              <a:avLst/>
              <a:gdLst>
                <a:gd name="T0" fmla="*/ 2147483647 w 230"/>
                <a:gd name="T1" fmla="*/ 2147483647 h 198"/>
                <a:gd name="T2" fmla="*/ 2147483647 w 230"/>
                <a:gd name="T3" fmla="*/ 2147483647 h 198"/>
                <a:gd name="T4" fmla="*/ 2147483647 w 230"/>
                <a:gd name="T5" fmla="*/ 2147483647 h 198"/>
                <a:gd name="T6" fmla="*/ 2147483647 w 230"/>
                <a:gd name="T7" fmla="*/ 2147483647 h 198"/>
                <a:gd name="T8" fmla="*/ 2147483647 w 230"/>
                <a:gd name="T9" fmla="*/ 2147483647 h 198"/>
                <a:gd name="T10" fmla="*/ 2147483647 w 230"/>
                <a:gd name="T11" fmla="*/ 2147483647 h 198"/>
                <a:gd name="T12" fmla="*/ 2147483647 w 230"/>
                <a:gd name="T13" fmla="*/ 2147483647 h 198"/>
                <a:gd name="T14" fmla="*/ 2147483647 w 230"/>
                <a:gd name="T15" fmla="*/ 2147483647 h 198"/>
                <a:gd name="T16" fmla="*/ 2147483647 w 230"/>
                <a:gd name="T17" fmla="*/ 2147483647 h 198"/>
                <a:gd name="T18" fmla="*/ 2147483647 w 230"/>
                <a:gd name="T19" fmla="*/ 2147483647 h 198"/>
                <a:gd name="T20" fmla="*/ 2147483647 w 230"/>
                <a:gd name="T21" fmla="*/ 2147483647 h 198"/>
                <a:gd name="T22" fmla="*/ 2147483647 w 230"/>
                <a:gd name="T23" fmla="*/ 2147483647 h 198"/>
                <a:gd name="T24" fmla="*/ 2147483647 w 230"/>
                <a:gd name="T25" fmla="*/ 2147483647 h 198"/>
                <a:gd name="T26" fmla="*/ 2147483647 w 230"/>
                <a:gd name="T27" fmla="*/ 2147483647 h 198"/>
                <a:gd name="T28" fmla="*/ 2147483647 w 230"/>
                <a:gd name="T29" fmla="*/ 2147483647 h 198"/>
                <a:gd name="T30" fmla="*/ 2147483647 w 230"/>
                <a:gd name="T31" fmla="*/ 2147483647 h 198"/>
                <a:gd name="T32" fmla="*/ 2147483647 w 230"/>
                <a:gd name="T33" fmla="*/ 2147483647 h 198"/>
                <a:gd name="T34" fmla="*/ 2147483647 w 230"/>
                <a:gd name="T35" fmla="*/ 2147483647 h 198"/>
                <a:gd name="T36" fmla="*/ 2147483647 w 230"/>
                <a:gd name="T37" fmla="*/ 2147483647 h 198"/>
                <a:gd name="T38" fmla="*/ 2147483647 w 230"/>
                <a:gd name="T39" fmla="*/ 2147483647 h 198"/>
                <a:gd name="T40" fmla="*/ 2147483647 w 230"/>
                <a:gd name="T41" fmla="*/ 2147483647 h 198"/>
                <a:gd name="T42" fmla="*/ 2147483647 w 230"/>
                <a:gd name="T43" fmla="*/ 2147483647 h 198"/>
                <a:gd name="T44" fmla="*/ 2147483647 w 230"/>
                <a:gd name="T45" fmla="*/ 2147483647 h 198"/>
                <a:gd name="T46" fmla="*/ 2147483647 w 230"/>
                <a:gd name="T47" fmla="*/ 2147483647 h 198"/>
                <a:gd name="T48" fmla="*/ 2147483647 w 230"/>
                <a:gd name="T49" fmla="*/ 2147483647 h 198"/>
                <a:gd name="T50" fmla="*/ 2147483647 w 230"/>
                <a:gd name="T51" fmla="*/ 2147483647 h 198"/>
                <a:gd name="T52" fmla="*/ 2147483647 w 230"/>
                <a:gd name="T53" fmla="*/ 2147483647 h 198"/>
                <a:gd name="T54" fmla="*/ 2147483647 w 230"/>
                <a:gd name="T55" fmla="*/ 2147483647 h 198"/>
                <a:gd name="T56" fmla="*/ 2147483647 w 230"/>
                <a:gd name="T57" fmla="*/ 2147483647 h 198"/>
                <a:gd name="T58" fmla="*/ 2147483647 w 230"/>
                <a:gd name="T59" fmla="*/ 2147483647 h 198"/>
                <a:gd name="T60" fmla="*/ 2147483647 w 230"/>
                <a:gd name="T61" fmla="*/ 2147483647 h 198"/>
                <a:gd name="T62" fmla="*/ 2147483647 w 230"/>
                <a:gd name="T63" fmla="*/ 2147483647 h 198"/>
                <a:gd name="T64" fmla="*/ 2147483647 w 230"/>
                <a:gd name="T65" fmla="*/ 2147483647 h 198"/>
                <a:gd name="T66" fmla="*/ 2147483647 w 230"/>
                <a:gd name="T67" fmla="*/ 2147483647 h 198"/>
                <a:gd name="T68" fmla="*/ 2147483647 w 230"/>
                <a:gd name="T69" fmla="*/ 2147483647 h 198"/>
                <a:gd name="T70" fmla="*/ 2147483647 w 230"/>
                <a:gd name="T71" fmla="*/ 2147483647 h 198"/>
                <a:gd name="T72" fmla="*/ 2147483647 w 230"/>
                <a:gd name="T73" fmla="*/ 2147483647 h 198"/>
                <a:gd name="T74" fmla="*/ 2147483647 w 230"/>
                <a:gd name="T75" fmla="*/ 2147483647 h 198"/>
                <a:gd name="T76" fmla="*/ 2147483647 w 230"/>
                <a:gd name="T77" fmla="*/ 2147483647 h 198"/>
                <a:gd name="T78" fmla="*/ 2147483647 w 230"/>
                <a:gd name="T79" fmla="*/ 2147483647 h 198"/>
                <a:gd name="T80" fmla="*/ 2147483647 w 230"/>
                <a:gd name="T81" fmla="*/ 2147483647 h 198"/>
                <a:gd name="T82" fmla="*/ 2147483647 w 230"/>
                <a:gd name="T83" fmla="*/ 2147483647 h 198"/>
                <a:gd name="T84" fmla="*/ 2147483647 w 230"/>
                <a:gd name="T85" fmla="*/ 2147483647 h 198"/>
                <a:gd name="T86" fmla="*/ 2147483647 w 230"/>
                <a:gd name="T87" fmla="*/ 2147483647 h 198"/>
                <a:gd name="T88" fmla="*/ 2147483647 w 230"/>
                <a:gd name="T89" fmla="*/ 2147483647 h 198"/>
                <a:gd name="T90" fmla="*/ 2147483647 w 230"/>
                <a:gd name="T91" fmla="*/ 2147483647 h 198"/>
                <a:gd name="T92" fmla="*/ 2147483647 w 230"/>
                <a:gd name="T93" fmla="*/ 2147483647 h 198"/>
                <a:gd name="T94" fmla="*/ 2147483647 w 230"/>
                <a:gd name="T95" fmla="*/ 2147483647 h 198"/>
                <a:gd name="T96" fmla="*/ 2147483647 w 230"/>
                <a:gd name="T97" fmla="*/ 2147483647 h 198"/>
                <a:gd name="T98" fmla="*/ 2147483647 w 230"/>
                <a:gd name="T99" fmla="*/ 2147483647 h 198"/>
                <a:gd name="T100" fmla="*/ 2147483647 w 230"/>
                <a:gd name="T101" fmla="*/ 2147483647 h 198"/>
                <a:gd name="T102" fmla="*/ 2147483647 w 230"/>
                <a:gd name="T103" fmla="*/ 2147483647 h 198"/>
                <a:gd name="T104" fmla="*/ 2147483647 w 230"/>
                <a:gd name="T105" fmla="*/ 2147483647 h 198"/>
                <a:gd name="T106" fmla="*/ 2147483647 w 230"/>
                <a:gd name="T107" fmla="*/ 2147483647 h 198"/>
                <a:gd name="T108" fmla="*/ 2147483647 w 230"/>
                <a:gd name="T109" fmla="*/ 2147483647 h 198"/>
                <a:gd name="T110" fmla="*/ 2147483647 w 230"/>
                <a:gd name="T111" fmla="*/ 2147483647 h 198"/>
                <a:gd name="T112" fmla="*/ 2147483647 w 230"/>
                <a:gd name="T113" fmla="*/ 2147483647 h 198"/>
                <a:gd name="T114" fmla="*/ 2147483647 w 230"/>
                <a:gd name="T115" fmla="*/ 2147483647 h 198"/>
                <a:gd name="T116" fmla="*/ 2147483647 w 230"/>
                <a:gd name="T117" fmla="*/ 2147483647 h 198"/>
                <a:gd name="T118" fmla="*/ 2147483647 w 230"/>
                <a:gd name="T119" fmla="*/ 2147483647 h 198"/>
                <a:gd name="T120" fmla="*/ 2147483647 w 230"/>
                <a:gd name="T121" fmla="*/ 2147483647 h 19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30"/>
                <a:gd name="T184" fmla="*/ 0 h 198"/>
                <a:gd name="T185" fmla="*/ 230 w 230"/>
                <a:gd name="T186" fmla="*/ 198 h 19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30" h="198">
                  <a:moveTo>
                    <a:pt x="230" y="172"/>
                  </a:moveTo>
                  <a:lnTo>
                    <a:pt x="230" y="172"/>
                  </a:lnTo>
                  <a:lnTo>
                    <a:pt x="230" y="166"/>
                  </a:lnTo>
                  <a:lnTo>
                    <a:pt x="228" y="166"/>
                  </a:lnTo>
                  <a:lnTo>
                    <a:pt x="224" y="168"/>
                  </a:lnTo>
                  <a:lnTo>
                    <a:pt x="224" y="170"/>
                  </a:lnTo>
                  <a:lnTo>
                    <a:pt x="220" y="172"/>
                  </a:lnTo>
                  <a:lnTo>
                    <a:pt x="218" y="174"/>
                  </a:lnTo>
                  <a:lnTo>
                    <a:pt x="216" y="178"/>
                  </a:lnTo>
                  <a:lnTo>
                    <a:pt x="216" y="182"/>
                  </a:lnTo>
                  <a:lnTo>
                    <a:pt x="218" y="186"/>
                  </a:lnTo>
                  <a:lnTo>
                    <a:pt x="218" y="190"/>
                  </a:lnTo>
                  <a:lnTo>
                    <a:pt x="218" y="192"/>
                  </a:lnTo>
                  <a:lnTo>
                    <a:pt x="218" y="194"/>
                  </a:lnTo>
                  <a:lnTo>
                    <a:pt x="222" y="196"/>
                  </a:lnTo>
                  <a:lnTo>
                    <a:pt x="224" y="198"/>
                  </a:lnTo>
                  <a:lnTo>
                    <a:pt x="230" y="192"/>
                  </a:lnTo>
                  <a:lnTo>
                    <a:pt x="230" y="186"/>
                  </a:lnTo>
                  <a:lnTo>
                    <a:pt x="228" y="186"/>
                  </a:lnTo>
                  <a:lnTo>
                    <a:pt x="230" y="184"/>
                  </a:lnTo>
                  <a:lnTo>
                    <a:pt x="230" y="172"/>
                  </a:lnTo>
                  <a:close/>
                  <a:moveTo>
                    <a:pt x="198" y="40"/>
                  </a:moveTo>
                  <a:lnTo>
                    <a:pt x="198" y="40"/>
                  </a:lnTo>
                  <a:lnTo>
                    <a:pt x="196" y="40"/>
                  </a:lnTo>
                  <a:lnTo>
                    <a:pt x="192" y="40"/>
                  </a:lnTo>
                  <a:lnTo>
                    <a:pt x="190" y="40"/>
                  </a:lnTo>
                  <a:lnTo>
                    <a:pt x="184" y="40"/>
                  </a:lnTo>
                  <a:lnTo>
                    <a:pt x="184" y="34"/>
                  </a:lnTo>
                  <a:lnTo>
                    <a:pt x="182" y="34"/>
                  </a:lnTo>
                  <a:lnTo>
                    <a:pt x="182" y="32"/>
                  </a:lnTo>
                  <a:lnTo>
                    <a:pt x="178" y="30"/>
                  </a:lnTo>
                  <a:lnTo>
                    <a:pt x="174" y="34"/>
                  </a:lnTo>
                  <a:lnTo>
                    <a:pt x="172" y="32"/>
                  </a:lnTo>
                  <a:lnTo>
                    <a:pt x="166" y="32"/>
                  </a:lnTo>
                  <a:lnTo>
                    <a:pt x="164" y="28"/>
                  </a:lnTo>
                  <a:lnTo>
                    <a:pt x="162" y="28"/>
                  </a:lnTo>
                  <a:lnTo>
                    <a:pt x="158" y="28"/>
                  </a:lnTo>
                  <a:lnTo>
                    <a:pt x="156" y="28"/>
                  </a:lnTo>
                  <a:lnTo>
                    <a:pt x="156" y="22"/>
                  </a:lnTo>
                  <a:lnTo>
                    <a:pt x="152" y="24"/>
                  </a:lnTo>
                  <a:lnTo>
                    <a:pt x="146" y="24"/>
                  </a:lnTo>
                  <a:lnTo>
                    <a:pt x="146" y="18"/>
                  </a:lnTo>
                  <a:lnTo>
                    <a:pt x="144" y="16"/>
                  </a:lnTo>
                  <a:lnTo>
                    <a:pt x="142" y="14"/>
                  </a:lnTo>
                  <a:lnTo>
                    <a:pt x="136" y="14"/>
                  </a:lnTo>
                  <a:lnTo>
                    <a:pt x="132" y="12"/>
                  </a:lnTo>
                  <a:lnTo>
                    <a:pt x="126" y="10"/>
                  </a:lnTo>
                  <a:lnTo>
                    <a:pt x="126" y="6"/>
                  </a:lnTo>
                  <a:lnTo>
                    <a:pt x="126" y="0"/>
                  </a:lnTo>
                  <a:lnTo>
                    <a:pt x="118" y="0"/>
                  </a:lnTo>
                  <a:lnTo>
                    <a:pt x="114" y="2"/>
                  </a:lnTo>
                  <a:lnTo>
                    <a:pt x="112" y="2"/>
                  </a:lnTo>
                  <a:lnTo>
                    <a:pt x="110" y="4"/>
                  </a:lnTo>
                  <a:lnTo>
                    <a:pt x="104" y="4"/>
                  </a:lnTo>
                  <a:lnTo>
                    <a:pt x="104" y="6"/>
                  </a:lnTo>
                  <a:lnTo>
                    <a:pt x="104" y="8"/>
                  </a:lnTo>
                  <a:lnTo>
                    <a:pt x="104" y="12"/>
                  </a:lnTo>
                  <a:lnTo>
                    <a:pt x="106" y="14"/>
                  </a:lnTo>
                  <a:lnTo>
                    <a:pt x="106" y="20"/>
                  </a:lnTo>
                  <a:lnTo>
                    <a:pt x="104" y="22"/>
                  </a:lnTo>
                  <a:lnTo>
                    <a:pt x="98" y="24"/>
                  </a:lnTo>
                  <a:lnTo>
                    <a:pt x="92" y="24"/>
                  </a:lnTo>
                  <a:lnTo>
                    <a:pt x="82" y="32"/>
                  </a:lnTo>
                  <a:lnTo>
                    <a:pt x="86" y="34"/>
                  </a:lnTo>
                  <a:lnTo>
                    <a:pt x="84" y="34"/>
                  </a:lnTo>
                  <a:lnTo>
                    <a:pt x="82" y="34"/>
                  </a:lnTo>
                  <a:lnTo>
                    <a:pt x="76" y="38"/>
                  </a:lnTo>
                  <a:lnTo>
                    <a:pt x="68" y="38"/>
                  </a:lnTo>
                  <a:lnTo>
                    <a:pt x="66" y="36"/>
                  </a:lnTo>
                  <a:lnTo>
                    <a:pt x="60" y="30"/>
                  </a:lnTo>
                  <a:lnTo>
                    <a:pt x="58" y="30"/>
                  </a:lnTo>
                  <a:lnTo>
                    <a:pt x="56" y="28"/>
                  </a:lnTo>
                  <a:lnTo>
                    <a:pt x="52" y="28"/>
                  </a:lnTo>
                  <a:lnTo>
                    <a:pt x="52" y="30"/>
                  </a:lnTo>
                  <a:lnTo>
                    <a:pt x="52" y="34"/>
                  </a:lnTo>
                  <a:lnTo>
                    <a:pt x="54" y="34"/>
                  </a:lnTo>
                  <a:lnTo>
                    <a:pt x="56" y="38"/>
                  </a:lnTo>
                  <a:lnTo>
                    <a:pt x="58" y="40"/>
                  </a:lnTo>
                  <a:lnTo>
                    <a:pt x="58" y="46"/>
                  </a:lnTo>
                  <a:lnTo>
                    <a:pt x="56" y="48"/>
                  </a:lnTo>
                  <a:lnTo>
                    <a:pt x="54" y="48"/>
                  </a:lnTo>
                  <a:lnTo>
                    <a:pt x="48" y="48"/>
                  </a:lnTo>
                  <a:lnTo>
                    <a:pt x="38" y="48"/>
                  </a:lnTo>
                  <a:lnTo>
                    <a:pt x="38" y="54"/>
                  </a:lnTo>
                  <a:lnTo>
                    <a:pt x="36" y="52"/>
                  </a:lnTo>
                  <a:lnTo>
                    <a:pt x="34" y="48"/>
                  </a:lnTo>
                  <a:lnTo>
                    <a:pt x="32" y="48"/>
                  </a:lnTo>
                  <a:lnTo>
                    <a:pt x="30" y="46"/>
                  </a:lnTo>
                  <a:lnTo>
                    <a:pt x="26" y="46"/>
                  </a:lnTo>
                  <a:lnTo>
                    <a:pt x="24" y="48"/>
                  </a:lnTo>
                  <a:lnTo>
                    <a:pt x="22" y="48"/>
                  </a:lnTo>
                  <a:lnTo>
                    <a:pt x="20" y="48"/>
                  </a:lnTo>
                  <a:lnTo>
                    <a:pt x="16" y="48"/>
                  </a:lnTo>
                  <a:lnTo>
                    <a:pt x="12" y="50"/>
                  </a:lnTo>
                  <a:lnTo>
                    <a:pt x="8" y="50"/>
                  </a:lnTo>
                  <a:lnTo>
                    <a:pt x="6" y="52"/>
                  </a:lnTo>
                  <a:lnTo>
                    <a:pt x="4" y="54"/>
                  </a:lnTo>
                  <a:lnTo>
                    <a:pt x="6" y="56"/>
                  </a:lnTo>
                  <a:lnTo>
                    <a:pt x="8" y="56"/>
                  </a:lnTo>
                  <a:lnTo>
                    <a:pt x="10" y="58"/>
                  </a:lnTo>
                  <a:lnTo>
                    <a:pt x="10" y="60"/>
                  </a:lnTo>
                  <a:lnTo>
                    <a:pt x="6" y="60"/>
                  </a:lnTo>
                  <a:lnTo>
                    <a:pt x="2" y="60"/>
                  </a:lnTo>
                  <a:lnTo>
                    <a:pt x="0" y="60"/>
                  </a:lnTo>
                  <a:lnTo>
                    <a:pt x="0" y="62"/>
                  </a:lnTo>
                  <a:lnTo>
                    <a:pt x="6" y="66"/>
                  </a:lnTo>
                  <a:lnTo>
                    <a:pt x="12" y="66"/>
                  </a:lnTo>
                  <a:lnTo>
                    <a:pt x="12" y="64"/>
                  </a:lnTo>
                  <a:lnTo>
                    <a:pt x="26" y="72"/>
                  </a:lnTo>
                  <a:lnTo>
                    <a:pt x="32" y="72"/>
                  </a:lnTo>
                  <a:lnTo>
                    <a:pt x="38" y="76"/>
                  </a:lnTo>
                  <a:lnTo>
                    <a:pt x="48" y="76"/>
                  </a:lnTo>
                  <a:lnTo>
                    <a:pt x="40" y="80"/>
                  </a:lnTo>
                  <a:lnTo>
                    <a:pt x="42" y="84"/>
                  </a:lnTo>
                  <a:lnTo>
                    <a:pt x="44" y="86"/>
                  </a:lnTo>
                  <a:lnTo>
                    <a:pt x="46" y="92"/>
                  </a:lnTo>
                  <a:lnTo>
                    <a:pt x="52" y="96"/>
                  </a:lnTo>
                  <a:lnTo>
                    <a:pt x="58" y="96"/>
                  </a:lnTo>
                  <a:lnTo>
                    <a:pt x="58" y="106"/>
                  </a:lnTo>
                  <a:lnTo>
                    <a:pt x="62" y="114"/>
                  </a:lnTo>
                  <a:lnTo>
                    <a:pt x="66" y="124"/>
                  </a:lnTo>
                  <a:lnTo>
                    <a:pt x="58" y="114"/>
                  </a:lnTo>
                  <a:lnTo>
                    <a:pt x="58" y="118"/>
                  </a:lnTo>
                  <a:lnTo>
                    <a:pt x="56" y="120"/>
                  </a:lnTo>
                  <a:lnTo>
                    <a:pt x="56" y="132"/>
                  </a:lnTo>
                  <a:lnTo>
                    <a:pt x="54" y="134"/>
                  </a:lnTo>
                  <a:lnTo>
                    <a:pt x="52" y="144"/>
                  </a:lnTo>
                  <a:lnTo>
                    <a:pt x="52" y="146"/>
                  </a:lnTo>
                  <a:lnTo>
                    <a:pt x="50" y="150"/>
                  </a:lnTo>
                  <a:lnTo>
                    <a:pt x="50" y="152"/>
                  </a:lnTo>
                  <a:lnTo>
                    <a:pt x="48" y="152"/>
                  </a:lnTo>
                  <a:lnTo>
                    <a:pt x="48" y="154"/>
                  </a:lnTo>
                  <a:lnTo>
                    <a:pt x="46" y="156"/>
                  </a:lnTo>
                  <a:lnTo>
                    <a:pt x="44" y="158"/>
                  </a:lnTo>
                  <a:lnTo>
                    <a:pt x="46" y="160"/>
                  </a:lnTo>
                  <a:lnTo>
                    <a:pt x="46" y="158"/>
                  </a:lnTo>
                  <a:lnTo>
                    <a:pt x="48" y="158"/>
                  </a:lnTo>
                  <a:lnTo>
                    <a:pt x="52" y="160"/>
                  </a:lnTo>
                  <a:lnTo>
                    <a:pt x="52" y="162"/>
                  </a:lnTo>
                  <a:lnTo>
                    <a:pt x="50" y="164"/>
                  </a:lnTo>
                  <a:lnTo>
                    <a:pt x="60" y="164"/>
                  </a:lnTo>
                  <a:lnTo>
                    <a:pt x="64" y="168"/>
                  </a:lnTo>
                  <a:lnTo>
                    <a:pt x="66" y="166"/>
                  </a:lnTo>
                  <a:lnTo>
                    <a:pt x="68" y="166"/>
                  </a:lnTo>
                  <a:lnTo>
                    <a:pt x="72" y="170"/>
                  </a:lnTo>
                  <a:lnTo>
                    <a:pt x="78" y="170"/>
                  </a:lnTo>
                  <a:lnTo>
                    <a:pt x="78" y="172"/>
                  </a:lnTo>
                  <a:lnTo>
                    <a:pt x="84" y="172"/>
                  </a:lnTo>
                  <a:lnTo>
                    <a:pt x="84" y="168"/>
                  </a:lnTo>
                  <a:lnTo>
                    <a:pt x="86" y="166"/>
                  </a:lnTo>
                  <a:lnTo>
                    <a:pt x="90" y="166"/>
                  </a:lnTo>
                  <a:lnTo>
                    <a:pt x="92" y="168"/>
                  </a:lnTo>
                  <a:lnTo>
                    <a:pt x="92" y="170"/>
                  </a:lnTo>
                  <a:lnTo>
                    <a:pt x="96" y="170"/>
                  </a:lnTo>
                  <a:lnTo>
                    <a:pt x="96" y="172"/>
                  </a:lnTo>
                  <a:lnTo>
                    <a:pt x="104" y="172"/>
                  </a:lnTo>
                  <a:lnTo>
                    <a:pt x="104" y="174"/>
                  </a:lnTo>
                  <a:lnTo>
                    <a:pt x="104" y="176"/>
                  </a:lnTo>
                  <a:lnTo>
                    <a:pt x="112" y="176"/>
                  </a:lnTo>
                  <a:lnTo>
                    <a:pt x="112" y="178"/>
                  </a:lnTo>
                  <a:lnTo>
                    <a:pt x="118" y="178"/>
                  </a:lnTo>
                  <a:lnTo>
                    <a:pt x="118" y="176"/>
                  </a:lnTo>
                  <a:lnTo>
                    <a:pt x="118" y="174"/>
                  </a:lnTo>
                  <a:lnTo>
                    <a:pt x="122" y="174"/>
                  </a:lnTo>
                  <a:lnTo>
                    <a:pt x="122" y="170"/>
                  </a:lnTo>
                  <a:lnTo>
                    <a:pt x="126" y="164"/>
                  </a:lnTo>
                  <a:lnTo>
                    <a:pt x="130" y="160"/>
                  </a:lnTo>
                  <a:lnTo>
                    <a:pt x="132" y="158"/>
                  </a:lnTo>
                  <a:lnTo>
                    <a:pt x="134" y="156"/>
                  </a:lnTo>
                  <a:lnTo>
                    <a:pt x="138" y="154"/>
                  </a:lnTo>
                  <a:lnTo>
                    <a:pt x="140" y="152"/>
                  </a:lnTo>
                  <a:lnTo>
                    <a:pt x="144" y="152"/>
                  </a:lnTo>
                  <a:lnTo>
                    <a:pt x="146" y="154"/>
                  </a:lnTo>
                  <a:lnTo>
                    <a:pt x="150" y="154"/>
                  </a:lnTo>
                  <a:lnTo>
                    <a:pt x="152" y="156"/>
                  </a:lnTo>
                  <a:lnTo>
                    <a:pt x="162" y="156"/>
                  </a:lnTo>
                  <a:lnTo>
                    <a:pt x="166" y="160"/>
                  </a:lnTo>
                  <a:lnTo>
                    <a:pt x="166" y="162"/>
                  </a:lnTo>
                  <a:lnTo>
                    <a:pt x="170" y="162"/>
                  </a:lnTo>
                  <a:lnTo>
                    <a:pt x="172" y="164"/>
                  </a:lnTo>
                  <a:lnTo>
                    <a:pt x="178" y="164"/>
                  </a:lnTo>
                  <a:lnTo>
                    <a:pt x="182" y="162"/>
                  </a:lnTo>
                  <a:lnTo>
                    <a:pt x="184" y="160"/>
                  </a:lnTo>
                  <a:lnTo>
                    <a:pt x="186" y="154"/>
                  </a:lnTo>
                  <a:lnTo>
                    <a:pt x="192" y="150"/>
                  </a:lnTo>
                  <a:lnTo>
                    <a:pt x="196" y="150"/>
                  </a:lnTo>
                  <a:lnTo>
                    <a:pt x="196" y="148"/>
                  </a:lnTo>
                  <a:lnTo>
                    <a:pt x="200" y="144"/>
                  </a:lnTo>
                  <a:lnTo>
                    <a:pt x="200" y="142"/>
                  </a:lnTo>
                  <a:lnTo>
                    <a:pt x="198" y="140"/>
                  </a:lnTo>
                  <a:lnTo>
                    <a:pt x="192" y="140"/>
                  </a:lnTo>
                  <a:lnTo>
                    <a:pt x="188" y="138"/>
                  </a:lnTo>
                  <a:lnTo>
                    <a:pt x="186" y="136"/>
                  </a:lnTo>
                  <a:lnTo>
                    <a:pt x="186" y="134"/>
                  </a:lnTo>
                  <a:lnTo>
                    <a:pt x="188" y="132"/>
                  </a:lnTo>
                  <a:lnTo>
                    <a:pt x="190" y="130"/>
                  </a:lnTo>
                  <a:lnTo>
                    <a:pt x="190" y="126"/>
                  </a:lnTo>
                  <a:lnTo>
                    <a:pt x="188" y="126"/>
                  </a:lnTo>
                  <a:lnTo>
                    <a:pt x="184" y="126"/>
                  </a:lnTo>
                  <a:lnTo>
                    <a:pt x="182" y="120"/>
                  </a:lnTo>
                  <a:lnTo>
                    <a:pt x="188" y="120"/>
                  </a:lnTo>
                  <a:lnTo>
                    <a:pt x="192" y="116"/>
                  </a:lnTo>
                  <a:lnTo>
                    <a:pt x="192" y="114"/>
                  </a:lnTo>
                  <a:lnTo>
                    <a:pt x="186" y="108"/>
                  </a:lnTo>
                  <a:lnTo>
                    <a:pt x="188" y="106"/>
                  </a:lnTo>
                  <a:lnTo>
                    <a:pt x="190" y="106"/>
                  </a:lnTo>
                  <a:lnTo>
                    <a:pt x="190" y="104"/>
                  </a:lnTo>
                  <a:lnTo>
                    <a:pt x="186" y="100"/>
                  </a:lnTo>
                  <a:lnTo>
                    <a:pt x="188" y="94"/>
                  </a:lnTo>
                  <a:lnTo>
                    <a:pt x="186" y="94"/>
                  </a:lnTo>
                  <a:lnTo>
                    <a:pt x="182" y="94"/>
                  </a:lnTo>
                  <a:lnTo>
                    <a:pt x="176" y="100"/>
                  </a:lnTo>
                  <a:lnTo>
                    <a:pt x="174" y="100"/>
                  </a:lnTo>
                  <a:lnTo>
                    <a:pt x="174" y="98"/>
                  </a:lnTo>
                  <a:lnTo>
                    <a:pt x="176" y="96"/>
                  </a:lnTo>
                  <a:lnTo>
                    <a:pt x="174" y="94"/>
                  </a:lnTo>
                  <a:lnTo>
                    <a:pt x="178" y="92"/>
                  </a:lnTo>
                  <a:lnTo>
                    <a:pt x="178" y="88"/>
                  </a:lnTo>
                  <a:lnTo>
                    <a:pt x="182" y="86"/>
                  </a:lnTo>
                  <a:lnTo>
                    <a:pt x="182" y="82"/>
                  </a:lnTo>
                  <a:lnTo>
                    <a:pt x="186" y="82"/>
                  </a:lnTo>
                  <a:lnTo>
                    <a:pt x="188" y="80"/>
                  </a:lnTo>
                  <a:lnTo>
                    <a:pt x="190" y="78"/>
                  </a:lnTo>
                  <a:lnTo>
                    <a:pt x="192" y="76"/>
                  </a:lnTo>
                  <a:lnTo>
                    <a:pt x="192" y="74"/>
                  </a:lnTo>
                  <a:lnTo>
                    <a:pt x="198" y="76"/>
                  </a:lnTo>
                  <a:lnTo>
                    <a:pt x="198" y="72"/>
                  </a:lnTo>
                  <a:lnTo>
                    <a:pt x="198" y="60"/>
                  </a:lnTo>
                  <a:lnTo>
                    <a:pt x="200" y="58"/>
                  </a:lnTo>
                  <a:lnTo>
                    <a:pt x="202" y="56"/>
                  </a:lnTo>
                  <a:lnTo>
                    <a:pt x="204" y="54"/>
                  </a:lnTo>
                  <a:lnTo>
                    <a:pt x="204" y="50"/>
                  </a:lnTo>
                  <a:lnTo>
                    <a:pt x="208" y="46"/>
                  </a:lnTo>
                  <a:lnTo>
                    <a:pt x="210" y="42"/>
                  </a:lnTo>
                  <a:lnTo>
                    <a:pt x="204" y="40"/>
                  </a:lnTo>
                  <a:lnTo>
                    <a:pt x="198" y="40"/>
                  </a:lnTo>
                  <a:close/>
                </a:path>
              </a:pathLst>
            </a:custGeom>
            <a:solidFill>
              <a:srgbClr val="93A690">
                <a:alpha val="80000"/>
              </a:srgbClr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47" name="Portugal" descr="© INSCALE GmbH, 05.05.2010&#10;http://www.presentationload.com/">
              <a:extLst>
                <a:ext uri="{FF2B5EF4-FFF2-40B4-BE49-F238E27FC236}">
                  <a16:creationId xmlns:a16="http://schemas.microsoft.com/office/drawing/2014/main" id="{A0B8172C-7AFA-4C0E-AAA2-AE5A9E5757CD}"/>
                </a:ext>
              </a:extLst>
            </p:cNvPr>
            <p:cNvSpPr>
              <a:spLocks/>
            </p:cNvSpPr>
            <p:nvPr/>
          </p:nvSpPr>
          <p:spPr bwMode="gray">
            <a:xfrm>
              <a:off x="5293630" y="2999021"/>
              <a:ext cx="101642" cy="184037"/>
            </a:xfrm>
            <a:custGeom>
              <a:avLst/>
              <a:gdLst>
                <a:gd name="T0" fmla="*/ 2147483647 w 228"/>
                <a:gd name="T1" fmla="*/ 2147483647 h 414"/>
                <a:gd name="T2" fmla="*/ 2147483647 w 228"/>
                <a:gd name="T3" fmla="*/ 2147483647 h 414"/>
                <a:gd name="T4" fmla="*/ 2147483647 w 228"/>
                <a:gd name="T5" fmla="*/ 2147483647 h 414"/>
                <a:gd name="T6" fmla="*/ 2147483647 w 228"/>
                <a:gd name="T7" fmla="*/ 2147483647 h 414"/>
                <a:gd name="T8" fmla="*/ 2147483647 w 228"/>
                <a:gd name="T9" fmla="*/ 2147483647 h 414"/>
                <a:gd name="T10" fmla="*/ 2147483647 w 228"/>
                <a:gd name="T11" fmla="*/ 2147483647 h 414"/>
                <a:gd name="T12" fmla="*/ 2147483647 w 228"/>
                <a:gd name="T13" fmla="*/ 0 h 414"/>
                <a:gd name="T14" fmla="*/ 2147483647 w 228"/>
                <a:gd name="T15" fmla="*/ 2147483647 h 414"/>
                <a:gd name="T16" fmla="*/ 2147483647 w 228"/>
                <a:gd name="T17" fmla="*/ 2147483647 h 414"/>
                <a:gd name="T18" fmla="*/ 2147483647 w 228"/>
                <a:gd name="T19" fmla="*/ 2147483647 h 414"/>
                <a:gd name="T20" fmla="*/ 2147483647 w 228"/>
                <a:gd name="T21" fmla="*/ 2147483647 h 414"/>
                <a:gd name="T22" fmla="*/ 2147483647 w 228"/>
                <a:gd name="T23" fmla="*/ 2147483647 h 414"/>
                <a:gd name="T24" fmla="*/ 2147483647 w 228"/>
                <a:gd name="T25" fmla="*/ 2147483647 h 414"/>
                <a:gd name="T26" fmla="*/ 0 w 228"/>
                <a:gd name="T27" fmla="*/ 2147483647 h 414"/>
                <a:gd name="T28" fmla="*/ 2147483647 w 228"/>
                <a:gd name="T29" fmla="*/ 2147483647 h 414"/>
                <a:gd name="T30" fmla="*/ 2147483647 w 228"/>
                <a:gd name="T31" fmla="*/ 2147483647 h 414"/>
                <a:gd name="T32" fmla="*/ 2147483647 w 228"/>
                <a:gd name="T33" fmla="*/ 2147483647 h 414"/>
                <a:gd name="T34" fmla="*/ 2147483647 w 228"/>
                <a:gd name="T35" fmla="*/ 2147483647 h 414"/>
                <a:gd name="T36" fmla="*/ 2147483647 w 228"/>
                <a:gd name="T37" fmla="*/ 2147483647 h 414"/>
                <a:gd name="T38" fmla="*/ 2147483647 w 228"/>
                <a:gd name="T39" fmla="*/ 2147483647 h 414"/>
                <a:gd name="T40" fmla="*/ 2147483647 w 228"/>
                <a:gd name="T41" fmla="*/ 2147483647 h 414"/>
                <a:gd name="T42" fmla="*/ 2147483647 w 228"/>
                <a:gd name="T43" fmla="*/ 2147483647 h 414"/>
                <a:gd name="T44" fmla="*/ 2147483647 w 228"/>
                <a:gd name="T45" fmla="*/ 2147483647 h 414"/>
                <a:gd name="T46" fmla="*/ 2147483647 w 228"/>
                <a:gd name="T47" fmla="*/ 2147483647 h 414"/>
                <a:gd name="T48" fmla="*/ 2147483647 w 228"/>
                <a:gd name="T49" fmla="*/ 2147483647 h 414"/>
                <a:gd name="T50" fmla="*/ 2147483647 w 228"/>
                <a:gd name="T51" fmla="*/ 2147483647 h 414"/>
                <a:gd name="T52" fmla="*/ 2147483647 w 228"/>
                <a:gd name="T53" fmla="*/ 2147483647 h 414"/>
                <a:gd name="T54" fmla="*/ 2147483647 w 228"/>
                <a:gd name="T55" fmla="*/ 2147483647 h 414"/>
                <a:gd name="T56" fmla="*/ 2147483647 w 228"/>
                <a:gd name="T57" fmla="*/ 2147483647 h 414"/>
                <a:gd name="T58" fmla="*/ 2147483647 w 228"/>
                <a:gd name="T59" fmla="*/ 2147483647 h 414"/>
                <a:gd name="T60" fmla="*/ 2147483647 w 228"/>
                <a:gd name="T61" fmla="*/ 2147483647 h 414"/>
                <a:gd name="T62" fmla="*/ 2147483647 w 228"/>
                <a:gd name="T63" fmla="*/ 2147483647 h 414"/>
                <a:gd name="T64" fmla="*/ 2147483647 w 228"/>
                <a:gd name="T65" fmla="*/ 2147483647 h 414"/>
                <a:gd name="T66" fmla="*/ 2147483647 w 228"/>
                <a:gd name="T67" fmla="*/ 2147483647 h 414"/>
                <a:gd name="T68" fmla="*/ 2147483647 w 228"/>
                <a:gd name="T69" fmla="*/ 2147483647 h 414"/>
                <a:gd name="T70" fmla="*/ 2147483647 w 228"/>
                <a:gd name="T71" fmla="*/ 2147483647 h 414"/>
                <a:gd name="T72" fmla="*/ 2147483647 w 228"/>
                <a:gd name="T73" fmla="*/ 2147483647 h 414"/>
                <a:gd name="T74" fmla="*/ 2147483647 w 228"/>
                <a:gd name="T75" fmla="*/ 2147483647 h 414"/>
                <a:gd name="T76" fmla="*/ 2147483647 w 228"/>
                <a:gd name="T77" fmla="*/ 2147483647 h 414"/>
                <a:gd name="T78" fmla="*/ 2147483647 w 228"/>
                <a:gd name="T79" fmla="*/ 2147483647 h 414"/>
                <a:gd name="T80" fmla="*/ 2147483647 w 228"/>
                <a:gd name="T81" fmla="*/ 2147483647 h 414"/>
                <a:gd name="T82" fmla="*/ 2147483647 w 228"/>
                <a:gd name="T83" fmla="*/ 2147483647 h 414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228"/>
                <a:gd name="T127" fmla="*/ 0 h 414"/>
                <a:gd name="T128" fmla="*/ 228 w 228"/>
                <a:gd name="T129" fmla="*/ 414 h 414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228" h="414">
                  <a:moveTo>
                    <a:pt x="210" y="30"/>
                  </a:moveTo>
                  <a:lnTo>
                    <a:pt x="210" y="12"/>
                  </a:lnTo>
                  <a:lnTo>
                    <a:pt x="156" y="12"/>
                  </a:lnTo>
                  <a:lnTo>
                    <a:pt x="156" y="18"/>
                  </a:lnTo>
                  <a:lnTo>
                    <a:pt x="150" y="24"/>
                  </a:lnTo>
                  <a:lnTo>
                    <a:pt x="138" y="24"/>
                  </a:lnTo>
                  <a:lnTo>
                    <a:pt x="132" y="18"/>
                  </a:lnTo>
                  <a:lnTo>
                    <a:pt x="114" y="18"/>
                  </a:lnTo>
                  <a:lnTo>
                    <a:pt x="108" y="24"/>
                  </a:lnTo>
                  <a:lnTo>
                    <a:pt x="96" y="24"/>
                  </a:lnTo>
                  <a:lnTo>
                    <a:pt x="96" y="18"/>
                  </a:lnTo>
                  <a:lnTo>
                    <a:pt x="102" y="18"/>
                  </a:lnTo>
                  <a:lnTo>
                    <a:pt x="114" y="6"/>
                  </a:lnTo>
                  <a:lnTo>
                    <a:pt x="114" y="0"/>
                  </a:lnTo>
                  <a:lnTo>
                    <a:pt x="90" y="0"/>
                  </a:lnTo>
                  <a:lnTo>
                    <a:pt x="66" y="12"/>
                  </a:lnTo>
                  <a:lnTo>
                    <a:pt x="60" y="18"/>
                  </a:lnTo>
                  <a:lnTo>
                    <a:pt x="60" y="36"/>
                  </a:lnTo>
                  <a:lnTo>
                    <a:pt x="66" y="60"/>
                  </a:lnTo>
                  <a:lnTo>
                    <a:pt x="66" y="78"/>
                  </a:lnTo>
                  <a:lnTo>
                    <a:pt x="60" y="108"/>
                  </a:lnTo>
                  <a:lnTo>
                    <a:pt x="48" y="138"/>
                  </a:lnTo>
                  <a:lnTo>
                    <a:pt x="30" y="174"/>
                  </a:lnTo>
                  <a:lnTo>
                    <a:pt x="12" y="222"/>
                  </a:lnTo>
                  <a:lnTo>
                    <a:pt x="6" y="234"/>
                  </a:lnTo>
                  <a:lnTo>
                    <a:pt x="6" y="240"/>
                  </a:lnTo>
                  <a:lnTo>
                    <a:pt x="0" y="252"/>
                  </a:lnTo>
                  <a:lnTo>
                    <a:pt x="0" y="264"/>
                  </a:lnTo>
                  <a:lnTo>
                    <a:pt x="18" y="282"/>
                  </a:lnTo>
                  <a:lnTo>
                    <a:pt x="30" y="288"/>
                  </a:lnTo>
                  <a:lnTo>
                    <a:pt x="42" y="342"/>
                  </a:lnTo>
                  <a:lnTo>
                    <a:pt x="42" y="348"/>
                  </a:lnTo>
                  <a:lnTo>
                    <a:pt x="36" y="354"/>
                  </a:lnTo>
                  <a:lnTo>
                    <a:pt x="36" y="366"/>
                  </a:lnTo>
                  <a:lnTo>
                    <a:pt x="30" y="384"/>
                  </a:lnTo>
                  <a:lnTo>
                    <a:pt x="24" y="396"/>
                  </a:lnTo>
                  <a:lnTo>
                    <a:pt x="24" y="408"/>
                  </a:lnTo>
                  <a:lnTo>
                    <a:pt x="48" y="408"/>
                  </a:lnTo>
                  <a:lnTo>
                    <a:pt x="60" y="402"/>
                  </a:lnTo>
                  <a:lnTo>
                    <a:pt x="72" y="402"/>
                  </a:lnTo>
                  <a:lnTo>
                    <a:pt x="84" y="414"/>
                  </a:lnTo>
                  <a:lnTo>
                    <a:pt x="96" y="414"/>
                  </a:lnTo>
                  <a:lnTo>
                    <a:pt x="108" y="408"/>
                  </a:lnTo>
                  <a:lnTo>
                    <a:pt x="114" y="402"/>
                  </a:lnTo>
                  <a:lnTo>
                    <a:pt x="120" y="402"/>
                  </a:lnTo>
                  <a:lnTo>
                    <a:pt x="126" y="396"/>
                  </a:lnTo>
                  <a:lnTo>
                    <a:pt x="126" y="348"/>
                  </a:lnTo>
                  <a:lnTo>
                    <a:pt x="132" y="342"/>
                  </a:lnTo>
                  <a:lnTo>
                    <a:pt x="138" y="330"/>
                  </a:lnTo>
                  <a:lnTo>
                    <a:pt x="150" y="330"/>
                  </a:lnTo>
                  <a:lnTo>
                    <a:pt x="162" y="318"/>
                  </a:lnTo>
                  <a:lnTo>
                    <a:pt x="162" y="312"/>
                  </a:lnTo>
                  <a:lnTo>
                    <a:pt x="150" y="312"/>
                  </a:lnTo>
                  <a:lnTo>
                    <a:pt x="144" y="306"/>
                  </a:lnTo>
                  <a:lnTo>
                    <a:pt x="138" y="294"/>
                  </a:lnTo>
                  <a:lnTo>
                    <a:pt x="138" y="288"/>
                  </a:lnTo>
                  <a:lnTo>
                    <a:pt x="132" y="282"/>
                  </a:lnTo>
                  <a:lnTo>
                    <a:pt x="132" y="276"/>
                  </a:lnTo>
                  <a:lnTo>
                    <a:pt x="144" y="264"/>
                  </a:lnTo>
                  <a:lnTo>
                    <a:pt x="156" y="258"/>
                  </a:lnTo>
                  <a:lnTo>
                    <a:pt x="168" y="246"/>
                  </a:lnTo>
                  <a:lnTo>
                    <a:pt x="168" y="240"/>
                  </a:lnTo>
                  <a:lnTo>
                    <a:pt x="156" y="234"/>
                  </a:lnTo>
                  <a:lnTo>
                    <a:pt x="150" y="228"/>
                  </a:lnTo>
                  <a:lnTo>
                    <a:pt x="150" y="216"/>
                  </a:lnTo>
                  <a:lnTo>
                    <a:pt x="126" y="192"/>
                  </a:lnTo>
                  <a:lnTo>
                    <a:pt x="162" y="192"/>
                  </a:lnTo>
                  <a:lnTo>
                    <a:pt x="174" y="180"/>
                  </a:lnTo>
                  <a:lnTo>
                    <a:pt x="174" y="168"/>
                  </a:lnTo>
                  <a:lnTo>
                    <a:pt x="168" y="162"/>
                  </a:lnTo>
                  <a:lnTo>
                    <a:pt x="168" y="150"/>
                  </a:lnTo>
                  <a:lnTo>
                    <a:pt x="174" y="144"/>
                  </a:lnTo>
                  <a:lnTo>
                    <a:pt x="180" y="144"/>
                  </a:lnTo>
                  <a:lnTo>
                    <a:pt x="180" y="126"/>
                  </a:lnTo>
                  <a:lnTo>
                    <a:pt x="186" y="108"/>
                  </a:lnTo>
                  <a:lnTo>
                    <a:pt x="186" y="96"/>
                  </a:lnTo>
                  <a:lnTo>
                    <a:pt x="180" y="90"/>
                  </a:lnTo>
                  <a:lnTo>
                    <a:pt x="174" y="90"/>
                  </a:lnTo>
                  <a:lnTo>
                    <a:pt x="174" y="84"/>
                  </a:lnTo>
                  <a:lnTo>
                    <a:pt x="180" y="78"/>
                  </a:lnTo>
                  <a:lnTo>
                    <a:pt x="204" y="66"/>
                  </a:lnTo>
                  <a:lnTo>
                    <a:pt x="228" y="42"/>
                  </a:lnTo>
                  <a:lnTo>
                    <a:pt x="228" y="36"/>
                  </a:lnTo>
                  <a:lnTo>
                    <a:pt x="216" y="30"/>
                  </a:lnTo>
                  <a:lnTo>
                    <a:pt x="210" y="30"/>
                  </a:lnTo>
                  <a:close/>
                </a:path>
              </a:pathLst>
            </a:custGeom>
            <a:solidFill>
              <a:srgbClr val="93A690">
                <a:alpha val="80000"/>
              </a:srgbClr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</p:grpSp>
      <p:grpSp>
        <p:nvGrpSpPr>
          <p:cNvPr id="148" name="North_West_Europe">
            <a:extLst>
              <a:ext uri="{FF2B5EF4-FFF2-40B4-BE49-F238E27FC236}">
                <a16:creationId xmlns:a16="http://schemas.microsoft.com/office/drawing/2014/main" id="{88583FAC-A676-4186-B16E-54B457EEB30A}"/>
              </a:ext>
            </a:extLst>
          </p:cNvPr>
          <p:cNvGrpSpPr>
            <a:grpSpLocks/>
          </p:cNvGrpSpPr>
          <p:nvPr userDrawn="1"/>
        </p:nvGrpSpPr>
        <p:grpSpPr bwMode="auto">
          <a:xfrm>
            <a:off x="5046663" y="1522413"/>
            <a:ext cx="1343025" cy="966787"/>
            <a:chOff x="5046257" y="1770176"/>
            <a:chExt cx="1343580" cy="967188"/>
          </a:xfrm>
        </p:grpSpPr>
        <p:sp>
          <p:nvSpPr>
            <p:cNvPr id="149" name="Sweden" descr="© INSCALE GmbH, 05.05.2010&#10;http://www.presentationload.com/">
              <a:extLst>
                <a:ext uri="{FF2B5EF4-FFF2-40B4-BE49-F238E27FC236}">
                  <a16:creationId xmlns:a16="http://schemas.microsoft.com/office/drawing/2014/main" id="{45CA78A5-BE07-40CF-9294-1D19E418B253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5897509" y="2087808"/>
              <a:ext cx="306514" cy="444684"/>
            </a:xfrm>
            <a:custGeom>
              <a:avLst/>
              <a:gdLst>
                <a:gd name="T0" fmla="*/ 2147483647 w 690"/>
                <a:gd name="T1" fmla="*/ 2147483647 h 990"/>
                <a:gd name="T2" fmla="*/ 2147483647 w 690"/>
                <a:gd name="T3" fmla="*/ 2147483647 h 990"/>
                <a:gd name="T4" fmla="*/ 2147483647 w 690"/>
                <a:gd name="T5" fmla="*/ 2147483647 h 990"/>
                <a:gd name="T6" fmla="*/ 2147483647 w 690"/>
                <a:gd name="T7" fmla="*/ 2147483647 h 990"/>
                <a:gd name="T8" fmla="*/ 2147483647 w 690"/>
                <a:gd name="T9" fmla="*/ 2147483647 h 990"/>
                <a:gd name="T10" fmla="*/ 2147483647 w 690"/>
                <a:gd name="T11" fmla="*/ 2147483647 h 990"/>
                <a:gd name="T12" fmla="*/ 2147483647 w 690"/>
                <a:gd name="T13" fmla="*/ 2147483647 h 990"/>
                <a:gd name="T14" fmla="*/ 2147483647 w 690"/>
                <a:gd name="T15" fmla="*/ 2147483647 h 990"/>
                <a:gd name="T16" fmla="*/ 2147483647 w 690"/>
                <a:gd name="T17" fmla="*/ 2147483647 h 990"/>
                <a:gd name="T18" fmla="*/ 2147483647 w 690"/>
                <a:gd name="T19" fmla="*/ 2147483647 h 990"/>
                <a:gd name="T20" fmla="*/ 2147483647 w 690"/>
                <a:gd name="T21" fmla="*/ 2147483647 h 990"/>
                <a:gd name="T22" fmla="*/ 2147483647 w 690"/>
                <a:gd name="T23" fmla="*/ 2147483647 h 990"/>
                <a:gd name="T24" fmla="*/ 2147483647 w 690"/>
                <a:gd name="T25" fmla="*/ 2147483647 h 990"/>
                <a:gd name="T26" fmla="*/ 2147483647 w 690"/>
                <a:gd name="T27" fmla="*/ 2147483647 h 990"/>
                <a:gd name="T28" fmla="*/ 2147483647 w 690"/>
                <a:gd name="T29" fmla="*/ 2147483647 h 990"/>
                <a:gd name="T30" fmla="*/ 2147483647 w 690"/>
                <a:gd name="T31" fmla="*/ 2147483647 h 990"/>
                <a:gd name="T32" fmla="*/ 2147483647 w 690"/>
                <a:gd name="T33" fmla="*/ 2147483647 h 990"/>
                <a:gd name="T34" fmla="*/ 2147483647 w 690"/>
                <a:gd name="T35" fmla="*/ 2147483647 h 990"/>
                <a:gd name="T36" fmla="*/ 2147483647 w 690"/>
                <a:gd name="T37" fmla="*/ 2147483647 h 990"/>
                <a:gd name="T38" fmla="*/ 2147483647 w 690"/>
                <a:gd name="T39" fmla="*/ 2147483647 h 990"/>
                <a:gd name="T40" fmla="*/ 2147483647 w 690"/>
                <a:gd name="T41" fmla="*/ 2147483647 h 990"/>
                <a:gd name="T42" fmla="*/ 2147483647 w 690"/>
                <a:gd name="T43" fmla="*/ 2147483647 h 990"/>
                <a:gd name="T44" fmla="*/ 2147483647 w 690"/>
                <a:gd name="T45" fmla="*/ 2147483647 h 990"/>
                <a:gd name="T46" fmla="*/ 0 w 690"/>
                <a:gd name="T47" fmla="*/ 2147483647 h 990"/>
                <a:gd name="T48" fmla="*/ 2147483647 w 690"/>
                <a:gd name="T49" fmla="*/ 2147483647 h 990"/>
                <a:gd name="T50" fmla="*/ 2147483647 w 690"/>
                <a:gd name="T51" fmla="*/ 2147483647 h 990"/>
                <a:gd name="T52" fmla="*/ 2147483647 w 690"/>
                <a:gd name="T53" fmla="*/ 2147483647 h 990"/>
                <a:gd name="T54" fmla="*/ 2147483647 w 690"/>
                <a:gd name="T55" fmla="*/ 2147483647 h 990"/>
                <a:gd name="T56" fmla="*/ 2147483647 w 690"/>
                <a:gd name="T57" fmla="*/ 2147483647 h 990"/>
                <a:gd name="T58" fmla="*/ 2147483647 w 690"/>
                <a:gd name="T59" fmla="*/ 2147483647 h 990"/>
                <a:gd name="T60" fmla="*/ 2147483647 w 690"/>
                <a:gd name="T61" fmla="*/ 2147483647 h 990"/>
                <a:gd name="T62" fmla="*/ 2147483647 w 690"/>
                <a:gd name="T63" fmla="*/ 2147483647 h 990"/>
                <a:gd name="T64" fmla="*/ 2147483647 w 690"/>
                <a:gd name="T65" fmla="*/ 2147483647 h 990"/>
                <a:gd name="T66" fmla="*/ 2147483647 w 690"/>
                <a:gd name="T67" fmla="*/ 2147483647 h 990"/>
                <a:gd name="T68" fmla="*/ 2147483647 w 690"/>
                <a:gd name="T69" fmla="*/ 2147483647 h 990"/>
                <a:gd name="T70" fmla="*/ 2147483647 w 690"/>
                <a:gd name="T71" fmla="*/ 2147483647 h 990"/>
                <a:gd name="T72" fmla="*/ 2147483647 w 690"/>
                <a:gd name="T73" fmla="*/ 2147483647 h 990"/>
                <a:gd name="T74" fmla="*/ 2147483647 w 690"/>
                <a:gd name="T75" fmla="*/ 2147483647 h 990"/>
                <a:gd name="T76" fmla="*/ 2147483647 w 690"/>
                <a:gd name="T77" fmla="*/ 2147483647 h 990"/>
                <a:gd name="T78" fmla="*/ 2147483647 w 690"/>
                <a:gd name="T79" fmla="*/ 2147483647 h 990"/>
                <a:gd name="T80" fmla="*/ 2147483647 w 690"/>
                <a:gd name="T81" fmla="*/ 2147483647 h 990"/>
                <a:gd name="T82" fmla="*/ 2147483647 w 690"/>
                <a:gd name="T83" fmla="*/ 2147483647 h 990"/>
                <a:gd name="T84" fmla="*/ 2147483647 w 690"/>
                <a:gd name="T85" fmla="*/ 2147483647 h 990"/>
                <a:gd name="T86" fmla="*/ 2147483647 w 690"/>
                <a:gd name="T87" fmla="*/ 2147483647 h 990"/>
                <a:gd name="T88" fmla="*/ 2147483647 w 690"/>
                <a:gd name="T89" fmla="*/ 2147483647 h 990"/>
                <a:gd name="T90" fmla="*/ 2147483647 w 690"/>
                <a:gd name="T91" fmla="*/ 2147483647 h 990"/>
                <a:gd name="T92" fmla="*/ 2147483647 w 690"/>
                <a:gd name="T93" fmla="*/ 2147483647 h 990"/>
                <a:gd name="T94" fmla="*/ 2147483647 w 690"/>
                <a:gd name="T95" fmla="*/ 2147483647 h 990"/>
                <a:gd name="T96" fmla="*/ 2147483647 w 690"/>
                <a:gd name="T97" fmla="*/ 2147483647 h 990"/>
                <a:gd name="T98" fmla="*/ 2147483647 w 690"/>
                <a:gd name="T99" fmla="*/ 2147483647 h 990"/>
                <a:gd name="T100" fmla="*/ 2147483647 w 690"/>
                <a:gd name="T101" fmla="*/ 2147483647 h 990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690"/>
                <a:gd name="T154" fmla="*/ 0 h 990"/>
                <a:gd name="T155" fmla="*/ 690 w 690"/>
                <a:gd name="T156" fmla="*/ 990 h 990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690" h="990">
                  <a:moveTo>
                    <a:pt x="678" y="204"/>
                  </a:moveTo>
                  <a:lnTo>
                    <a:pt x="672" y="198"/>
                  </a:lnTo>
                  <a:lnTo>
                    <a:pt x="660" y="192"/>
                  </a:lnTo>
                  <a:lnTo>
                    <a:pt x="648" y="180"/>
                  </a:lnTo>
                  <a:lnTo>
                    <a:pt x="648" y="174"/>
                  </a:lnTo>
                  <a:lnTo>
                    <a:pt x="654" y="162"/>
                  </a:lnTo>
                  <a:lnTo>
                    <a:pt x="660" y="156"/>
                  </a:lnTo>
                  <a:lnTo>
                    <a:pt x="666" y="144"/>
                  </a:lnTo>
                  <a:lnTo>
                    <a:pt x="642" y="132"/>
                  </a:lnTo>
                  <a:lnTo>
                    <a:pt x="648" y="108"/>
                  </a:lnTo>
                  <a:lnTo>
                    <a:pt x="636" y="102"/>
                  </a:lnTo>
                  <a:lnTo>
                    <a:pt x="636" y="96"/>
                  </a:lnTo>
                  <a:lnTo>
                    <a:pt x="642" y="90"/>
                  </a:lnTo>
                  <a:lnTo>
                    <a:pt x="642" y="66"/>
                  </a:lnTo>
                  <a:lnTo>
                    <a:pt x="636" y="66"/>
                  </a:lnTo>
                  <a:lnTo>
                    <a:pt x="630" y="60"/>
                  </a:lnTo>
                  <a:lnTo>
                    <a:pt x="618" y="60"/>
                  </a:lnTo>
                  <a:lnTo>
                    <a:pt x="588" y="42"/>
                  </a:lnTo>
                  <a:lnTo>
                    <a:pt x="552" y="42"/>
                  </a:lnTo>
                  <a:lnTo>
                    <a:pt x="540" y="30"/>
                  </a:lnTo>
                  <a:lnTo>
                    <a:pt x="534" y="30"/>
                  </a:lnTo>
                  <a:lnTo>
                    <a:pt x="528" y="24"/>
                  </a:lnTo>
                  <a:lnTo>
                    <a:pt x="516" y="24"/>
                  </a:lnTo>
                  <a:lnTo>
                    <a:pt x="504" y="18"/>
                  </a:lnTo>
                  <a:lnTo>
                    <a:pt x="498" y="12"/>
                  </a:lnTo>
                  <a:lnTo>
                    <a:pt x="486" y="6"/>
                  </a:lnTo>
                  <a:lnTo>
                    <a:pt x="456" y="0"/>
                  </a:lnTo>
                  <a:lnTo>
                    <a:pt x="456" y="24"/>
                  </a:lnTo>
                  <a:lnTo>
                    <a:pt x="444" y="24"/>
                  </a:lnTo>
                  <a:lnTo>
                    <a:pt x="444" y="30"/>
                  </a:lnTo>
                  <a:lnTo>
                    <a:pt x="456" y="42"/>
                  </a:lnTo>
                  <a:lnTo>
                    <a:pt x="462" y="42"/>
                  </a:lnTo>
                  <a:lnTo>
                    <a:pt x="456" y="48"/>
                  </a:lnTo>
                  <a:lnTo>
                    <a:pt x="444" y="48"/>
                  </a:lnTo>
                  <a:lnTo>
                    <a:pt x="438" y="42"/>
                  </a:lnTo>
                  <a:lnTo>
                    <a:pt x="414" y="42"/>
                  </a:lnTo>
                  <a:lnTo>
                    <a:pt x="390" y="36"/>
                  </a:lnTo>
                  <a:lnTo>
                    <a:pt x="366" y="42"/>
                  </a:lnTo>
                  <a:lnTo>
                    <a:pt x="366" y="30"/>
                  </a:lnTo>
                  <a:lnTo>
                    <a:pt x="360" y="24"/>
                  </a:lnTo>
                  <a:lnTo>
                    <a:pt x="348" y="36"/>
                  </a:lnTo>
                  <a:lnTo>
                    <a:pt x="348" y="66"/>
                  </a:lnTo>
                  <a:lnTo>
                    <a:pt x="342" y="72"/>
                  </a:lnTo>
                  <a:lnTo>
                    <a:pt x="324" y="72"/>
                  </a:lnTo>
                  <a:lnTo>
                    <a:pt x="282" y="78"/>
                  </a:lnTo>
                  <a:lnTo>
                    <a:pt x="264" y="96"/>
                  </a:lnTo>
                  <a:lnTo>
                    <a:pt x="252" y="102"/>
                  </a:lnTo>
                  <a:lnTo>
                    <a:pt x="246" y="102"/>
                  </a:lnTo>
                  <a:lnTo>
                    <a:pt x="246" y="114"/>
                  </a:lnTo>
                  <a:lnTo>
                    <a:pt x="258" y="120"/>
                  </a:lnTo>
                  <a:lnTo>
                    <a:pt x="264" y="126"/>
                  </a:lnTo>
                  <a:lnTo>
                    <a:pt x="258" y="144"/>
                  </a:lnTo>
                  <a:lnTo>
                    <a:pt x="252" y="144"/>
                  </a:lnTo>
                  <a:lnTo>
                    <a:pt x="240" y="150"/>
                  </a:lnTo>
                  <a:lnTo>
                    <a:pt x="234" y="156"/>
                  </a:lnTo>
                  <a:lnTo>
                    <a:pt x="234" y="162"/>
                  </a:lnTo>
                  <a:lnTo>
                    <a:pt x="228" y="168"/>
                  </a:lnTo>
                  <a:lnTo>
                    <a:pt x="210" y="168"/>
                  </a:lnTo>
                  <a:lnTo>
                    <a:pt x="216" y="174"/>
                  </a:lnTo>
                  <a:lnTo>
                    <a:pt x="216" y="180"/>
                  </a:lnTo>
                  <a:lnTo>
                    <a:pt x="222" y="186"/>
                  </a:lnTo>
                  <a:lnTo>
                    <a:pt x="222" y="192"/>
                  </a:lnTo>
                  <a:lnTo>
                    <a:pt x="216" y="192"/>
                  </a:lnTo>
                  <a:lnTo>
                    <a:pt x="210" y="198"/>
                  </a:lnTo>
                  <a:lnTo>
                    <a:pt x="204" y="198"/>
                  </a:lnTo>
                  <a:lnTo>
                    <a:pt x="192" y="204"/>
                  </a:lnTo>
                  <a:lnTo>
                    <a:pt x="174" y="192"/>
                  </a:lnTo>
                  <a:lnTo>
                    <a:pt x="174" y="228"/>
                  </a:lnTo>
                  <a:lnTo>
                    <a:pt x="168" y="270"/>
                  </a:lnTo>
                  <a:lnTo>
                    <a:pt x="138" y="300"/>
                  </a:lnTo>
                  <a:lnTo>
                    <a:pt x="132" y="300"/>
                  </a:lnTo>
                  <a:lnTo>
                    <a:pt x="120" y="306"/>
                  </a:lnTo>
                  <a:lnTo>
                    <a:pt x="132" y="312"/>
                  </a:lnTo>
                  <a:lnTo>
                    <a:pt x="150" y="330"/>
                  </a:lnTo>
                  <a:lnTo>
                    <a:pt x="150" y="336"/>
                  </a:lnTo>
                  <a:lnTo>
                    <a:pt x="144" y="342"/>
                  </a:lnTo>
                  <a:lnTo>
                    <a:pt x="102" y="342"/>
                  </a:lnTo>
                  <a:lnTo>
                    <a:pt x="90" y="348"/>
                  </a:lnTo>
                  <a:lnTo>
                    <a:pt x="84" y="354"/>
                  </a:lnTo>
                  <a:lnTo>
                    <a:pt x="72" y="360"/>
                  </a:lnTo>
                  <a:lnTo>
                    <a:pt x="30" y="402"/>
                  </a:lnTo>
                  <a:lnTo>
                    <a:pt x="36" y="408"/>
                  </a:lnTo>
                  <a:lnTo>
                    <a:pt x="42" y="408"/>
                  </a:lnTo>
                  <a:lnTo>
                    <a:pt x="48" y="414"/>
                  </a:lnTo>
                  <a:lnTo>
                    <a:pt x="48" y="420"/>
                  </a:lnTo>
                  <a:lnTo>
                    <a:pt x="42" y="426"/>
                  </a:lnTo>
                  <a:lnTo>
                    <a:pt x="36" y="426"/>
                  </a:lnTo>
                  <a:lnTo>
                    <a:pt x="30" y="432"/>
                  </a:lnTo>
                  <a:lnTo>
                    <a:pt x="30" y="444"/>
                  </a:lnTo>
                  <a:lnTo>
                    <a:pt x="54" y="468"/>
                  </a:lnTo>
                  <a:lnTo>
                    <a:pt x="54" y="480"/>
                  </a:lnTo>
                  <a:lnTo>
                    <a:pt x="48" y="492"/>
                  </a:lnTo>
                  <a:lnTo>
                    <a:pt x="48" y="510"/>
                  </a:lnTo>
                  <a:lnTo>
                    <a:pt x="60" y="522"/>
                  </a:lnTo>
                  <a:lnTo>
                    <a:pt x="66" y="522"/>
                  </a:lnTo>
                  <a:lnTo>
                    <a:pt x="84" y="540"/>
                  </a:lnTo>
                  <a:lnTo>
                    <a:pt x="84" y="552"/>
                  </a:lnTo>
                  <a:lnTo>
                    <a:pt x="72" y="564"/>
                  </a:lnTo>
                  <a:lnTo>
                    <a:pt x="48" y="570"/>
                  </a:lnTo>
                  <a:lnTo>
                    <a:pt x="54" y="576"/>
                  </a:lnTo>
                  <a:lnTo>
                    <a:pt x="60" y="588"/>
                  </a:lnTo>
                  <a:lnTo>
                    <a:pt x="60" y="594"/>
                  </a:lnTo>
                  <a:lnTo>
                    <a:pt x="66" y="600"/>
                  </a:lnTo>
                  <a:lnTo>
                    <a:pt x="66" y="606"/>
                  </a:lnTo>
                  <a:lnTo>
                    <a:pt x="72" y="618"/>
                  </a:lnTo>
                  <a:lnTo>
                    <a:pt x="66" y="618"/>
                  </a:lnTo>
                  <a:lnTo>
                    <a:pt x="66" y="642"/>
                  </a:lnTo>
                  <a:lnTo>
                    <a:pt x="60" y="648"/>
                  </a:lnTo>
                  <a:lnTo>
                    <a:pt x="24" y="648"/>
                  </a:lnTo>
                  <a:lnTo>
                    <a:pt x="30" y="660"/>
                  </a:lnTo>
                  <a:lnTo>
                    <a:pt x="30" y="666"/>
                  </a:lnTo>
                  <a:lnTo>
                    <a:pt x="24" y="666"/>
                  </a:lnTo>
                  <a:lnTo>
                    <a:pt x="18" y="672"/>
                  </a:lnTo>
                  <a:lnTo>
                    <a:pt x="18" y="678"/>
                  </a:lnTo>
                  <a:lnTo>
                    <a:pt x="30" y="690"/>
                  </a:lnTo>
                  <a:lnTo>
                    <a:pt x="30" y="708"/>
                  </a:lnTo>
                  <a:lnTo>
                    <a:pt x="24" y="714"/>
                  </a:lnTo>
                  <a:lnTo>
                    <a:pt x="18" y="726"/>
                  </a:lnTo>
                  <a:lnTo>
                    <a:pt x="0" y="708"/>
                  </a:lnTo>
                  <a:lnTo>
                    <a:pt x="0" y="768"/>
                  </a:lnTo>
                  <a:lnTo>
                    <a:pt x="6" y="762"/>
                  </a:lnTo>
                  <a:lnTo>
                    <a:pt x="24" y="762"/>
                  </a:lnTo>
                  <a:lnTo>
                    <a:pt x="36" y="774"/>
                  </a:lnTo>
                  <a:lnTo>
                    <a:pt x="36" y="780"/>
                  </a:lnTo>
                  <a:lnTo>
                    <a:pt x="30" y="780"/>
                  </a:lnTo>
                  <a:lnTo>
                    <a:pt x="30" y="774"/>
                  </a:lnTo>
                  <a:lnTo>
                    <a:pt x="24" y="774"/>
                  </a:lnTo>
                  <a:lnTo>
                    <a:pt x="24" y="834"/>
                  </a:lnTo>
                  <a:lnTo>
                    <a:pt x="30" y="840"/>
                  </a:lnTo>
                  <a:lnTo>
                    <a:pt x="36" y="840"/>
                  </a:lnTo>
                  <a:lnTo>
                    <a:pt x="48" y="846"/>
                  </a:lnTo>
                  <a:lnTo>
                    <a:pt x="54" y="858"/>
                  </a:lnTo>
                  <a:lnTo>
                    <a:pt x="60" y="864"/>
                  </a:lnTo>
                  <a:lnTo>
                    <a:pt x="66" y="876"/>
                  </a:lnTo>
                  <a:lnTo>
                    <a:pt x="90" y="900"/>
                  </a:lnTo>
                  <a:lnTo>
                    <a:pt x="96" y="900"/>
                  </a:lnTo>
                  <a:lnTo>
                    <a:pt x="96" y="912"/>
                  </a:lnTo>
                  <a:lnTo>
                    <a:pt x="78" y="912"/>
                  </a:lnTo>
                  <a:lnTo>
                    <a:pt x="78" y="942"/>
                  </a:lnTo>
                  <a:lnTo>
                    <a:pt x="90" y="954"/>
                  </a:lnTo>
                  <a:lnTo>
                    <a:pt x="102" y="960"/>
                  </a:lnTo>
                  <a:lnTo>
                    <a:pt x="96" y="966"/>
                  </a:lnTo>
                  <a:lnTo>
                    <a:pt x="96" y="984"/>
                  </a:lnTo>
                  <a:lnTo>
                    <a:pt x="102" y="984"/>
                  </a:lnTo>
                  <a:lnTo>
                    <a:pt x="108" y="990"/>
                  </a:lnTo>
                  <a:lnTo>
                    <a:pt x="174" y="990"/>
                  </a:lnTo>
                  <a:lnTo>
                    <a:pt x="180" y="984"/>
                  </a:lnTo>
                  <a:lnTo>
                    <a:pt x="180" y="948"/>
                  </a:lnTo>
                  <a:lnTo>
                    <a:pt x="198" y="942"/>
                  </a:lnTo>
                  <a:lnTo>
                    <a:pt x="198" y="924"/>
                  </a:lnTo>
                  <a:lnTo>
                    <a:pt x="264" y="930"/>
                  </a:lnTo>
                  <a:lnTo>
                    <a:pt x="276" y="936"/>
                  </a:lnTo>
                  <a:lnTo>
                    <a:pt x="300" y="876"/>
                  </a:lnTo>
                  <a:lnTo>
                    <a:pt x="300" y="864"/>
                  </a:lnTo>
                  <a:lnTo>
                    <a:pt x="306" y="852"/>
                  </a:lnTo>
                  <a:lnTo>
                    <a:pt x="306" y="816"/>
                  </a:lnTo>
                  <a:lnTo>
                    <a:pt x="300" y="810"/>
                  </a:lnTo>
                  <a:lnTo>
                    <a:pt x="294" y="798"/>
                  </a:lnTo>
                  <a:lnTo>
                    <a:pt x="312" y="798"/>
                  </a:lnTo>
                  <a:lnTo>
                    <a:pt x="324" y="786"/>
                  </a:lnTo>
                  <a:lnTo>
                    <a:pt x="324" y="780"/>
                  </a:lnTo>
                  <a:lnTo>
                    <a:pt x="306" y="762"/>
                  </a:lnTo>
                  <a:lnTo>
                    <a:pt x="294" y="762"/>
                  </a:lnTo>
                  <a:lnTo>
                    <a:pt x="312" y="756"/>
                  </a:lnTo>
                  <a:lnTo>
                    <a:pt x="300" y="750"/>
                  </a:lnTo>
                  <a:lnTo>
                    <a:pt x="324" y="750"/>
                  </a:lnTo>
                  <a:lnTo>
                    <a:pt x="336" y="744"/>
                  </a:lnTo>
                  <a:lnTo>
                    <a:pt x="348" y="744"/>
                  </a:lnTo>
                  <a:lnTo>
                    <a:pt x="354" y="738"/>
                  </a:lnTo>
                  <a:lnTo>
                    <a:pt x="360" y="726"/>
                  </a:lnTo>
                  <a:lnTo>
                    <a:pt x="360" y="714"/>
                  </a:lnTo>
                  <a:lnTo>
                    <a:pt x="366" y="708"/>
                  </a:lnTo>
                  <a:lnTo>
                    <a:pt x="384" y="726"/>
                  </a:lnTo>
                  <a:lnTo>
                    <a:pt x="390" y="726"/>
                  </a:lnTo>
                  <a:lnTo>
                    <a:pt x="396" y="720"/>
                  </a:lnTo>
                  <a:lnTo>
                    <a:pt x="408" y="696"/>
                  </a:lnTo>
                  <a:lnTo>
                    <a:pt x="402" y="690"/>
                  </a:lnTo>
                  <a:lnTo>
                    <a:pt x="402" y="684"/>
                  </a:lnTo>
                  <a:lnTo>
                    <a:pt x="414" y="684"/>
                  </a:lnTo>
                  <a:lnTo>
                    <a:pt x="420" y="678"/>
                  </a:lnTo>
                  <a:lnTo>
                    <a:pt x="432" y="672"/>
                  </a:lnTo>
                  <a:lnTo>
                    <a:pt x="432" y="660"/>
                  </a:lnTo>
                  <a:lnTo>
                    <a:pt x="420" y="636"/>
                  </a:lnTo>
                  <a:lnTo>
                    <a:pt x="408" y="630"/>
                  </a:lnTo>
                  <a:lnTo>
                    <a:pt x="408" y="618"/>
                  </a:lnTo>
                  <a:lnTo>
                    <a:pt x="372" y="600"/>
                  </a:lnTo>
                  <a:lnTo>
                    <a:pt x="360" y="606"/>
                  </a:lnTo>
                  <a:lnTo>
                    <a:pt x="354" y="606"/>
                  </a:lnTo>
                  <a:lnTo>
                    <a:pt x="342" y="600"/>
                  </a:lnTo>
                  <a:lnTo>
                    <a:pt x="330" y="576"/>
                  </a:lnTo>
                  <a:lnTo>
                    <a:pt x="330" y="558"/>
                  </a:lnTo>
                  <a:lnTo>
                    <a:pt x="324" y="546"/>
                  </a:lnTo>
                  <a:lnTo>
                    <a:pt x="324" y="528"/>
                  </a:lnTo>
                  <a:lnTo>
                    <a:pt x="336" y="516"/>
                  </a:lnTo>
                  <a:lnTo>
                    <a:pt x="342" y="504"/>
                  </a:lnTo>
                  <a:lnTo>
                    <a:pt x="342" y="486"/>
                  </a:lnTo>
                  <a:lnTo>
                    <a:pt x="336" y="474"/>
                  </a:lnTo>
                  <a:lnTo>
                    <a:pt x="330" y="468"/>
                  </a:lnTo>
                  <a:lnTo>
                    <a:pt x="330" y="462"/>
                  </a:lnTo>
                  <a:lnTo>
                    <a:pt x="348" y="462"/>
                  </a:lnTo>
                  <a:lnTo>
                    <a:pt x="354" y="456"/>
                  </a:lnTo>
                  <a:lnTo>
                    <a:pt x="354" y="438"/>
                  </a:lnTo>
                  <a:lnTo>
                    <a:pt x="348" y="426"/>
                  </a:lnTo>
                  <a:lnTo>
                    <a:pt x="354" y="432"/>
                  </a:lnTo>
                  <a:lnTo>
                    <a:pt x="378" y="432"/>
                  </a:lnTo>
                  <a:lnTo>
                    <a:pt x="384" y="426"/>
                  </a:lnTo>
                  <a:lnTo>
                    <a:pt x="396" y="420"/>
                  </a:lnTo>
                  <a:lnTo>
                    <a:pt x="408" y="408"/>
                  </a:lnTo>
                  <a:lnTo>
                    <a:pt x="438" y="414"/>
                  </a:lnTo>
                  <a:lnTo>
                    <a:pt x="450" y="390"/>
                  </a:lnTo>
                  <a:lnTo>
                    <a:pt x="480" y="390"/>
                  </a:lnTo>
                  <a:lnTo>
                    <a:pt x="498" y="384"/>
                  </a:lnTo>
                  <a:lnTo>
                    <a:pt x="510" y="378"/>
                  </a:lnTo>
                  <a:lnTo>
                    <a:pt x="522" y="354"/>
                  </a:lnTo>
                  <a:lnTo>
                    <a:pt x="540" y="336"/>
                  </a:lnTo>
                  <a:lnTo>
                    <a:pt x="546" y="324"/>
                  </a:lnTo>
                  <a:lnTo>
                    <a:pt x="528" y="300"/>
                  </a:lnTo>
                  <a:lnTo>
                    <a:pt x="558" y="264"/>
                  </a:lnTo>
                  <a:lnTo>
                    <a:pt x="540" y="246"/>
                  </a:lnTo>
                  <a:lnTo>
                    <a:pt x="576" y="234"/>
                  </a:lnTo>
                  <a:lnTo>
                    <a:pt x="594" y="216"/>
                  </a:lnTo>
                  <a:lnTo>
                    <a:pt x="672" y="222"/>
                  </a:lnTo>
                  <a:lnTo>
                    <a:pt x="684" y="240"/>
                  </a:lnTo>
                  <a:lnTo>
                    <a:pt x="690" y="240"/>
                  </a:lnTo>
                  <a:lnTo>
                    <a:pt x="678" y="204"/>
                  </a:lnTo>
                  <a:close/>
                  <a:moveTo>
                    <a:pt x="390" y="828"/>
                  </a:moveTo>
                  <a:lnTo>
                    <a:pt x="390" y="840"/>
                  </a:lnTo>
                  <a:lnTo>
                    <a:pt x="396" y="852"/>
                  </a:lnTo>
                  <a:lnTo>
                    <a:pt x="396" y="864"/>
                  </a:lnTo>
                  <a:lnTo>
                    <a:pt x="402" y="870"/>
                  </a:lnTo>
                  <a:lnTo>
                    <a:pt x="402" y="876"/>
                  </a:lnTo>
                  <a:lnTo>
                    <a:pt x="414" y="852"/>
                  </a:lnTo>
                  <a:lnTo>
                    <a:pt x="426" y="852"/>
                  </a:lnTo>
                  <a:lnTo>
                    <a:pt x="432" y="846"/>
                  </a:lnTo>
                  <a:lnTo>
                    <a:pt x="438" y="834"/>
                  </a:lnTo>
                  <a:lnTo>
                    <a:pt x="438" y="822"/>
                  </a:lnTo>
                  <a:lnTo>
                    <a:pt x="432" y="816"/>
                  </a:lnTo>
                  <a:lnTo>
                    <a:pt x="450" y="798"/>
                  </a:lnTo>
                  <a:lnTo>
                    <a:pt x="444" y="798"/>
                  </a:lnTo>
                  <a:lnTo>
                    <a:pt x="438" y="804"/>
                  </a:lnTo>
                  <a:lnTo>
                    <a:pt x="420" y="804"/>
                  </a:lnTo>
                  <a:lnTo>
                    <a:pt x="408" y="810"/>
                  </a:lnTo>
                  <a:lnTo>
                    <a:pt x="390" y="828"/>
                  </a:lnTo>
                  <a:close/>
                  <a:moveTo>
                    <a:pt x="300" y="900"/>
                  </a:moveTo>
                  <a:lnTo>
                    <a:pt x="300" y="912"/>
                  </a:lnTo>
                  <a:lnTo>
                    <a:pt x="294" y="924"/>
                  </a:lnTo>
                  <a:lnTo>
                    <a:pt x="300" y="918"/>
                  </a:lnTo>
                  <a:lnTo>
                    <a:pt x="312" y="912"/>
                  </a:lnTo>
                  <a:lnTo>
                    <a:pt x="318" y="900"/>
                  </a:lnTo>
                  <a:lnTo>
                    <a:pt x="318" y="894"/>
                  </a:lnTo>
                  <a:lnTo>
                    <a:pt x="324" y="888"/>
                  </a:lnTo>
                  <a:lnTo>
                    <a:pt x="324" y="882"/>
                  </a:lnTo>
                  <a:lnTo>
                    <a:pt x="342" y="858"/>
                  </a:lnTo>
                  <a:lnTo>
                    <a:pt x="336" y="840"/>
                  </a:lnTo>
                  <a:lnTo>
                    <a:pt x="330" y="852"/>
                  </a:lnTo>
                  <a:lnTo>
                    <a:pt x="312" y="870"/>
                  </a:lnTo>
                  <a:lnTo>
                    <a:pt x="300" y="894"/>
                  </a:lnTo>
                  <a:lnTo>
                    <a:pt x="300" y="900"/>
                  </a:lnTo>
                  <a:close/>
                </a:path>
              </a:pathLst>
            </a:custGeom>
            <a:solidFill>
              <a:srgbClr val="6BBA56"/>
            </a:solidFill>
            <a:ln w="952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50" name="United Kingdom" descr="© INSCALE GmbH, 05.05.2010&#10;http://www.presentationload.com/">
              <a:extLst>
                <a:ext uri="{FF2B5EF4-FFF2-40B4-BE49-F238E27FC236}">
                  <a16:creationId xmlns:a16="http://schemas.microsoft.com/office/drawing/2014/main" id="{98D13C83-74C8-48CD-9ED8-2A78B03A6747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5384534" y="2351442"/>
              <a:ext cx="255694" cy="370040"/>
            </a:xfrm>
            <a:custGeom>
              <a:avLst/>
              <a:gdLst>
                <a:gd name="T0" fmla="*/ 2147483647 w 576"/>
                <a:gd name="T1" fmla="*/ 2147483647 h 822"/>
                <a:gd name="T2" fmla="*/ 2147483647 w 576"/>
                <a:gd name="T3" fmla="*/ 2147483647 h 822"/>
                <a:gd name="T4" fmla="*/ 2147483647 w 576"/>
                <a:gd name="T5" fmla="*/ 2147483647 h 822"/>
                <a:gd name="T6" fmla="*/ 2147483647 w 576"/>
                <a:gd name="T7" fmla="*/ 2147483647 h 822"/>
                <a:gd name="T8" fmla="*/ 2147483647 w 576"/>
                <a:gd name="T9" fmla="*/ 2147483647 h 822"/>
                <a:gd name="T10" fmla="*/ 2147483647 w 576"/>
                <a:gd name="T11" fmla="*/ 2147483647 h 822"/>
                <a:gd name="T12" fmla="*/ 2147483647 w 576"/>
                <a:gd name="T13" fmla="*/ 2147483647 h 822"/>
                <a:gd name="T14" fmla="*/ 2147483647 w 576"/>
                <a:gd name="T15" fmla="*/ 0 h 822"/>
                <a:gd name="T16" fmla="*/ 2147483647 w 576"/>
                <a:gd name="T17" fmla="*/ 0 h 822"/>
                <a:gd name="T18" fmla="*/ 2147483647 w 576"/>
                <a:gd name="T19" fmla="*/ 2147483647 h 822"/>
                <a:gd name="T20" fmla="*/ 2147483647 w 576"/>
                <a:gd name="T21" fmla="*/ 2147483647 h 822"/>
                <a:gd name="T22" fmla="*/ 2147483647 w 576"/>
                <a:gd name="T23" fmla="*/ 2147483647 h 822"/>
                <a:gd name="T24" fmla="*/ 2147483647 w 576"/>
                <a:gd name="T25" fmla="*/ 2147483647 h 822"/>
                <a:gd name="T26" fmla="*/ 2147483647 w 576"/>
                <a:gd name="T27" fmla="*/ 2147483647 h 822"/>
                <a:gd name="T28" fmla="*/ 2147483647 w 576"/>
                <a:gd name="T29" fmla="*/ 2147483647 h 822"/>
                <a:gd name="T30" fmla="*/ 2147483647 w 576"/>
                <a:gd name="T31" fmla="*/ 2147483647 h 822"/>
                <a:gd name="T32" fmla="*/ 2147483647 w 576"/>
                <a:gd name="T33" fmla="*/ 2147483647 h 822"/>
                <a:gd name="T34" fmla="*/ 2147483647 w 576"/>
                <a:gd name="T35" fmla="*/ 2147483647 h 822"/>
                <a:gd name="T36" fmla="*/ 2147483647 w 576"/>
                <a:gd name="T37" fmla="*/ 2147483647 h 822"/>
                <a:gd name="T38" fmla="*/ 2147483647 w 576"/>
                <a:gd name="T39" fmla="*/ 2147483647 h 822"/>
                <a:gd name="T40" fmla="*/ 2147483647 w 576"/>
                <a:gd name="T41" fmla="*/ 2147483647 h 822"/>
                <a:gd name="T42" fmla="*/ 2147483647 w 576"/>
                <a:gd name="T43" fmla="*/ 2147483647 h 822"/>
                <a:gd name="T44" fmla="*/ 2147483647 w 576"/>
                <a:gd name="T45" fmla="*/ 2147483647 h 822"/>
                <a:gd name="T46" fmla="*/ 2147483647 w 576"/>
                <a:gd name="T47" fmla="*/ 2147483647 h 822"/>
                <a:gd name="T48" fmla="*/ 2147483647 w 576"/>
                <a:gd name="T49" fmla="*/ 2147483647 h 822"/>
                <a:gd name="T50" fmla="*/ 2147483647 w 576"/>
                <a:gd name="T51" fmla="*/ 2147483647 h 822"/>
                <a:gd name="T52" fmla="*/ 2147483647 w 576"/>
                <a:gd name="T53" fmla="*/ 2147483647 h 822"/>
                <a:gd name="T54" fmla="*/ 2147483647 w 576"/>
                <a:gd name="T55" fmla="*/ 2147483647 h 822"/>
                <a:gd name="T56" fmla="*/ 2147483647 w 576"/>
                <a:gd name="T57" fmla="*/ 2147483647 h 822"/>
                <a:gd name="T58" fmla="*/ 2147483647 w 576"/>
                <a:gd name="T59" fmla="*/ 2147483647 h 822"/>
                <a:gd name="T60" fmla="*/ 2147483647 w 576"/>
                <a:gd name="T61" fmla="*/ 2147483647 h 822"/>
                <a:gd name="T62" fmla="*/ 2147483647 w 576"/>
                <a:gd name="T63" fmla="*/ 2147483647 h 822"/>
                <a:gd name="T64" fmla="*/ 2147483647 w 576"/>
                <a:gd name="T65" fmla="*/ 2147483647 h 822"/>
                <a:gd name="T66" fmla="*/ 2147483647 w 576"/>
                <a:gd name="T67" fmla="*/ 2147483647 h 822"/>
                <a:gd name="T68" fmla="*/ 2147483647 w 576"/>
                <a:gd name="T69" fmla="*/ 2147483647 h 822"/>
                <a:gd name="T70" fmla="*/ 2147483647 w 576"/>
                <a:gd name="T71" fmla="*/ 2147483647 h 822"/>
                <a:gd name="T72" fmla="*/ 2147483647 w 576"/>
                <a:gd name="T73" fmla="*/ 2147483647 h 822"/>
                <a:gd name="T74" fmla="*/ 2147483647 w 576"/>
                <a:gd name="T75" fmla="*/ 2147483647 h 822"/>
                <a:gd name="T76" fmla="*/ 2147483647 w 576"/>
                <a:gd name="T77" fmla="*/ 2147483647 h 822"/>
                <a:gd name="T78" fmla="*/ 2147483647 w 576"/>
                <a:gd name="T79" fmla="*/ 2147483647 h 822"/>
                <a:gd name="T80" fmla="*/ 2147483647 w 576"/>
                <a:gd name="T81" fmla="*/ 2147483647 h 822"/>
                <a:gd name="T82" fmla="*/ 2147483647 w 576"/>
                <a:gd name="T83" fmla="*/ 2147483647 h 822"/>
                <a:gd name="T84" fmla="*/ 2147483647 w 576"/>
                <a:gd name="T85" fmla="*/ 2147483647 h 822"/>
                <a:gd name="T86" fmla="*/ 2147483647 w 576"/>
                <a:gd name="T87" fmla="*/ 2147483647 h 822"/>
                <a:gd name="T88" fmla="*/ 2147483647 w 576"/>
                <a:gd name="T89" fmla="*/ 2147483647 h 822"/>
                <a:gd name="T90" fmla="*/ 2147483647 w 576"/>
                <a:gd name="T91" fmla="*/ 2147483647 h 822"/>
                <a:gd name="T92" fmla="*/ 2147483647 w 576"/>
                <a:gd name="T93" fmla="*/ 2147483647 h 822"/>
                <a:gd name="T94" fmla="*/ 2147483647 w 576"/>
                <a:gd name="T95" fmla="*/ 2147483647 h 822"/>
                <a:gd name="T96" fmla="*/ 2147483647 w 576"/>
                <a:gd name="T97" fmla="*/ 2147483647 h 822"/>
                <a:gd name="T98" fmla="*/ 2147483647 w 576"/>
                <a:gd name="T99" fmla="*/ 2147483647 h 822"/>
                <a:gd name="T100" fmla="*/ 2147483647 w 576"/>
                <a:gd name="T101" fmla="*/ 2147483647 h 822"/>
                <a:gd name="T102" fmla="*/ 2147483647 w 576"/>
                <a:gd name="T103" fmla="*/ 2147483647 h 822"/>
                <a:gd name="T104" fmla="*/ 2147483647 w 576"/>
                <a:gd name="T105" fmla="*/ 2147483647 h 822"/>
                <a:gd name="T106" fmla="*/ 2147483647 w 576"/>
                <a:gd name="T107" fmla="*/ 2147483647 h 822"/>
                <a:gd name="T108" fmla="*/ 2147483647 w 576"/>
                <a:gd name="T109" fmla="*/ 2147483647 h 822"/>
                <a:gd name="T110" fmla="*/ 2147483647 w 576"/>
                <a:gd name="T111" fmla="*/ 2147483647 h 822"/>
                <a:gd name="T112" fmla="*/ 2147483647 w 576"/>
                <a:gd name="T113" fmla="*/ 2147483647 h 822"/>
                <a:gd name="T114" fmla="*/ 2147483647 w 576"/>
                <a:gd name="T115" fmla="*/ 2147483647 h 822"/>
                <a:gd name="T116" fmla="*/ 2147483647 w 576"/>
                <a:gd name="T117" fmla="*/ 2147483647 h 822"/>
                <a:gd name="T118" fmla="*/ 2147483647 w 576"/>
                <a:gd name="T119" fmla="*/ 2147483647 h 822"/>
                <a:gd name="T120" fmla="*/ 2147483647 w 576"/>
                <a:gd name="T121" fmla="*/ 2147483647 h 822"/>
                <a:gd name="T122" fmla="*/ 2147483647 w 576"/>
                <a:gd name="T123" fmla="*/ 2147483647 h 822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576"/>
                <a:gd name="T187" fmla="*/ 0 h 822"/>
                <a:gd name="T188" fmla="*/ 576 w 576"/>
                <a:gd name="T189" fmla="*/ 822 h 822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576" h="822">
                  <a:moveTo>
                    <a:pt x="162" y="378"/>
                  </a:moveTo>
                  <a:lnTo>
                    <a:pt x="156" y="378"/>
                  </a:lnTo>
                  <a:lnTo>
                    <a:pt x="150" y="384"/>
                  </a:lnTo>
                  <a:lnTo>
                    <a:pt x="150" y="396"/>
                  </a:lnTo>
                  <a:lnTo>
                    <a:pt x="144" y="414"/>
                  </a:lnTo>
                  <a:lnTo>
                    <a:pt x="156" y="402"/>
                  </a:lnTo>
                  <a:lnTo>
                    <a:pt x="162" y="390"/>
                  </a:lnTo>
                  <a:lnTo>
                    <a:pt x="162" y="378"/>
                  </a:lnTo>
                  <a:close/>
                  <a:moveTo>
                    <a:pt x="132" y="312"/>
                  </a:moveTo>
                  <a:lnTo>
                    <a:pt x="126" y="312"/>
                  </a:lnTo>
                  <a:lnTo>
                    <a:pt x="126" y="336"/>
                  </a:lnTo>
                  <a:lnTo>
                    <a:pt x="132" y="336"/>
                  </a:lnTo>
                  <a:lnTo>
                    <a:pt x="138" y="330"/>
                  </a:lnTo>
                  <a:lnTo>
                    <a:pt x="150" y="330"/>
                  </a:lnTo>
                  <a:lnTo>
                    <a:pt x="144" y="318"/>
                  </a:lnTo>
                  <a:lnTo>
                    <a:pt x="138" y="312"/>
                  </a:lnTo>
                  <a:lnTo>
                    <a:pt x="132" y="312"/>
                  </a:lnTo>
                  <a:close/>
                  <a:moveTo>
                    <a:pt x="114" y="390"/>
                  </a:moveTo>
                  <a:lnTo>
                    <a:pt x="126" y="390"/>
                  </a:lnTo>
                  <a:lnTo>
                    <a:pt x="138" y="384"/>
                  </a:lnTo>
                  <a:lnTo>
                    <a:pt x="138" y="372"/>
                  </a:lnTo>
                  <a:lnTo>
                    <a:pt x="132" y="366"/>
                  </a:lnTo>
                  <a:lnTo>
                    <a:pt x="120" y="366"/>
                  </a:lnTo>
                  <a:lnTo>
                    <a:pt x="114" y="372"/>
                  </a:lnTo>
                  <a:lnTo>
                    <a:pt x="108" y="384"/>
                  </a:lnTo>
                  <a:lnTo>
                    <a:pt x="108" y="390"/>
                  </a:lnTo>
                  <a:lnTo>
                    <a:pt x="114" y="390"/>
                  </a:lnTo>
                  <a:close/>
                  <a:moveTo>
                    <a:pt x="330" y="120"/>
                  </a:moveTo>
                  <a:lnTo>
                    <a:pt x="324" y="120"/>
                  </a:lnTo>
                  <a:lnTo>
                    <a:pt x="318" y="126"/>
                  </a:lnTo>
                  <a:lnTo>
                    <a:pt x="318" y="138"/>
                  </a:lnTo>
                  <a:lnTo>
                    <a:pt x="330" y="138"/>
                  </a:lnTo>
                  <a:lnTo>
                    <a:pt x="336" y="126"/>
                  </a:lnTo>
                  <a:lnTo>
                    <a:pt x="330" y="120"/>
                  </a:lnTo>
                  <a:close/>
                  <a:moveTo>
                    <a:pt x="138" y="258"/>
                  </a:moveTo>
                  <a:lnTo>
                    <a:pt x="138" y="234"/>
                  </a:lnTo>
                  <a:lnTo>
                    <a:pt x="126" y="234"/>
                  </a:lnTo>
                  <a:lnTo>
                    <a:pt x="120" y="240"/>
                  </a:lnTo>
                  <a:lnTo>
                    <a:pt x="120" y="246"/>
                  </a:lnTo>
                  <a:lnTo>
                    <a:pt x="126" y="252"/>
                  </a:lnTo>
                  <a:lnTo>
                    <a:pt x="108" y="252"/>
                  </a:lnTo>
                  <a:lnTo>
                    <a:pt x="108" y="258"/>
                  </a:lnTo>
                  <a:lnTo>
                    <a:pt x="114" y="264"/>
                  </a:lnTo>
                  <a:lnTo>
                    <a:pt x="120" y="264"/>
                  </a:lnTo>
                  <a:lnTo>
                    <a:pt x="126" y="270"/>
                  </a:lnTo>
                  <a:lnTo>
                    <a:pt x="150" y="270"/>
                  </a:lnTo>
                  <a:lnTo>
                    <a:pt x="138" y="258"/>
                  </a:lnTo>
                  <a:close/>
                  <a:moveTo>
                    <a:pt x="474" y="0"/>
                  </a:moveTo>
                  <a:lnTo>
                    <a:pt x="468" y="0"/>
                  </a:lnTo>
                  <a:lnTo>
                    <a:pt x="456" y="12"/>
                  </a:lnTo>
                  <a:lnTo>
                    <a:pt x="474" y="12"/>
                  </a:lnTo>
                  <a:lnTo>
                    <a:pt x="474" y="6"/>
                  </a:lnTo>
                  <a:lnTo>
                    <a:pt x="480" y="0"/>
                  </a:lnTo>
                  <a:lnTo>
                    <a:pt x="474" y="0"/>
                  </a:lnTo>
                  <a:close/>
                  <a:moveTo>
                    <a:pt x="432" y="48"/>
                  </a:moveTo>
                  <a:lnTo>
                    <a:pt x="432" y="66"/>
                  </a:lnTo>
                  <a:lnTo>
                    <a:pt x="438" y="66"/>
                  </a:lnTo>
                  <a:lnTo>
                    <a:pt x="444" y="60"/>
                  </a:lnTo>
                  <a:lnTo>
                    <a:pt x="450" y="48"/>
                  </a:lnTo>
                  <a:lnTo>
                    <a:pt x="450" y="24"/>
                  </a:lnTo>
                  <a:lnTo>
                    <a:pt x="438" y="12"/>
                  </a:lnTo>
                  <a:lnTo>
                    <a:pt x="432" y="24"/>
                  </a:lnTo>
                  <a:lnTo>
                    <a:pt x="426" y="30"/>
                  </a:lnTo>
                  <a:lnTo>
                    <a:pt x="420" y="30"/>
                  </a:lnTo>
                  <a:lnTo>
                    <a:pt x="420" y="42"/>
                  </a:lnTo>
                  <a:lnTo>
                    <a:pt x="426" y="42"/>
                  </a:lnTo>
                  <a:lnTo>
                    <a:pt x="432" y="48"/>
                  </a:lnTo>
                  <a:close/>
                  <a:moveTo>
                    <a:pt x="342" y="138"/>
                  </a:moveTo>
                  <a:lnTo>
                    <a:pt x="342" y="150"/>
                  </a:lnTo>
                  <a:lnTo>
                    <a:pt x="354" y="138"/>
                  </a:lnTo>
                  <a:lnTo>
                    <a:pt x="342" y="138"/>
                  </a:lnTo>
                  <a:close/>
                  <a:moveTo>
                    <a:pt x="192" y="402"/>
                  </a:moveTo>
                  <a:lnTo>
                    <a:pt x="192" y="390"/>
                  </a:lnTo>
                  <a:lnTo>
                    <a:pt x="186" y="384"/>
                  </a:lnTo>
                  <a:lnTo>
                    <a:pt x="186" y="378"/>
                  </a:lnTo>
                  <a:lnTo>
                    <a:pt x="174" y="390"/>
                  </a:lnTo>
                  <a:lnTo>
                    <a:pt x="174" y="396"/>
                  </a:lnTo>
                  <a:lnTo>
                    <a:pt x="180" y="402"/>
                  </a:lnTo>
                  <a:lnTo>
                    <a:pt x="192" y="402"/>
                  </a:lnTo>
                  <a:close/>
                  <a:moveTo>
                    <a:pt x="504" y="588"/>
                  </a:moveTo>
                  <a:lnTo>
                    <a:pt x="498" y="594"/>
                  </a:lnTo>
                  <a:lnTo>
                    <a:pt x="498" y="600"/>
                  </a:lnTo>
                  <a:lnTo>
                    <a:pt x="480" y="600"/>
                  </a:lnTo>
                  <a:lnTo>
                    <a:pt x="480" y="588"/>
                  </a:lnTo>
                  <a:lnTo>
                    <a:pt x="486" y="576"/>
                  </a:lnTo>
                  <a:lnTo>
                    <a:pt x="498" y="564"/>
                  </a:lnTo>
                  <a:lnTo>
                    <a:pt x="492" y="558"/>
                  </a:lnTo>
                  <a:lnTo>
                    <a:pt x="456" y="540"/>
                  </a:lnTo>
                  <a:lnTo>
                    <a:pt x="450" y="540"/>
                  </a:lnTo>
                  <a:lnTo>
                    <a:pt x="444" y="534"/>
                  </a:lnTo>
                  <a:lnTo>
                    <a:pt x="450" y="534"/>
                  </a:lnTo>
                  <a:lnTo>
                    <a:pt x="456" y="528"/>
                  </a:lnTo>
                  <a:lnTo>
                    <a:pt x="480" y="528"/>
                  </a:lnTo>
                  <a:lnTo>
                    <a:pt x="468" y="516"/>
                  </a:lnTo>
                  <a:lnTo>
                    <a:pt x="468" y="510"/>
                  </a:lnTo>
                  <a:lnTo>
                    <a:pt x="456" y="498"/>
                  </a:lnTo>
                  <a:lnTo>
                    <a:pt x="450" y="486"/>
                  </a:lnTo>
                  <a:lnTo>
                    <a:pt x="432" y="468"/>
                  </a:lnTo>
                  <a:lnTo>
                    <a:pt x="420" y="468"/>
                  </a:lnTo>
                  <a:lnTo>
                    <a:pt x="414" y="456"/>
                  </a:lnTo>
                  <a:lnTo>
                    <a:pt x="402" y="450"/>
                  </a:lnTo>
                  <a:lnTo>
                    <a:pt x="390" y="438"/>
                  </a:lnTo>
                  <a:lnTo>
                    <a:pt x="390" y="414"/>
                  </a:lnTo>
                  <a:lnTo>
                    <a:pt x="396" y="402"/>
                  </a:lnTo>
                  <a:lnTo>
                    <a:pt x="396" y="390"/>
                  </a:lnTo>
                  <a:lnTo>
                    <a:pt x="384" y="390"/>
                  </a:lnTo>
                  <a:lnTo>
                    <a:pt x="378" y="384"/>
                  </a:lnTo>
                  <a:lnTo>
                    <a:pt x="372" y="372"/>
                  </a:lnTo>
                  <a:lnTo>
                    <a:pt x="360" y="360"/>
                  </a:lnTo>
                  <a:lnTo>
                    <a:pt x="342" y="354"/>
                  </a:lnTo>
                  <a:lnTo>
                    <a:pt x="324" y="354"/>
                  </a:lnTo>
                  <a:lnTo>
                    <a:pt x="306" y="360"/>
                  </a:lnTo>
                  <a:lnTo>
                    <a:pt x="294" y="366"/>
                  </a:lnTo>
                  <a:lnTo>
                    <a:pt x="288" y="366"/>
                  </a:lnTo>
                  <a:lnTo>
                    <a:pt x="270" y="348"/>
                  </a:lnTo>
                  <a:lnTo>
                    <a:pt x="282" y="348"/>
                  </a:lnTo>
                  <a:lnTo>
                    <a:pt x="294" y="354"/>
                  </a:lnTo>
                  <a:lnTo>
                    <a:pt x="306" y="354"/>
                  </a:lnTo>
                  <a:lnTo>
                    <a:pt x="330" y="342"/>
                  </a:lnTo>
                  <a:lnTo>
                    <a:pt x="336" y="336"/>
                  </a:lnTo>
                  <a:lnTo>
                    <a:pt x="330" y="336"/>
                  </a:lnTo>
                  <a:lnTo>
                    <a:pt x="324" y="330"/>
                  </a:lnTo>
                  <a:lnTo>
                    <a:pt x="306" y="330"/>
                  </a:lnTo>
                  <a:lnTo>
                    <a:pt x="330" y="324"/>
                  </a:lnTo>
                  <a:lnTo>
                    <a:pt x="336" y="318"/>
                  </a:lnTo>
                  <a:lnTo>
                    <a:pt x="348" y="312"/>
                  </a:lnTo>
                  <a:lnTo>
                    <a:pt x="360" y="300"/>
                  </a:lnTo>
                  <a:lnTo>
                    <a:pt x="360" y="288"/>
                  </a:lnTo>
                  <a:lnTo>
                    <a:pt x="366" y="276"/>
                  </a:lnTo>
                  <a:lnTo>
                    <a:pt x="372" y="270"/>
                  </a:lnTo>
                  <a:lnTo>
                    <a:pt x="378" y="258"/>
                  </a:lnTo>
                  <a:lnTo>
                    <a:pt x="384" y="252"/>
                  </a:lnTo>
                  <a:lnTo>
                    <a:pt x="396" y="246"/>
                  </a:lnTo>
                  <a:lnTo>
                    <a:pt x="402" y="246"/>
                  </a:lnTo>
                  <a:lnTo>
                    <a:pt x="402" y="240"/>
                  </a:lnTo>
                  <a:lnTo>
                    <a:pt x="396" y="234"/>
                  </a:lnTo>
                  <a:lnTo>
                    <a:pt x="318" y="234"/>
                  </a:lnTo>
                  <a:lnTo>
                    <a:pt x="318" y="228"/>
                  </a:lnTo>
                  <a:lnTo>
                    <a:pt x="288" y="228"/>
                  </a:lnTo>
                  <a:lnTo>
                    <a:pt x="276" y="234"/>
                  </a:lnTo>
                  <a:lnTo>
                    <a:pt x="264" y="234"/>
                  </a:lnTo>
                  <a:lnTo>
                    <a:pt x="258" y="240"/>
                  </a:lnTo>
                  <a:lnTo>
                    <a:pt x="252" y="240"/>
                  </a:lnTo>
                  <a:lnTo>
                    <a:pt x="264" y="228"/>
                  </a:lnTo>
                  <a:lnTo>
                    <a:pt x="252" y="216"/>
                  </a:lnTo>
                  <a:lnTo>
                    <a:pt x="270" y="210"/>
                  </a:lnTo>
                  <a:lnTo>
                    <a:pt x="300" y="192"/>
                  </a:lnTo>
                  <a:lnTo>
                    <a:pt x="312" y="186"/>
                  </a:lnTo>
                  <a:lnTo>
                    <a:pt x="324" y="162"/>
                  </a:lnTo>
                  <a:lnTo>
                    <a:pt x="318" y="156"/>
                  </a:lnTo>
                  <a:lnTo>
                    <a:pt x="288" y="156"/>
                  </a:lnTo>
                  <a:lnTo>
                    <a:pt x="276" y="162"/>
                  </a:lnTo>
                  <a:lnTo>
                    <a:pt x="258" y="168"/>
                  </a:lnTo>
                  <a:lnTo>
                    <a:pt x="240" y="168"/>
                  </a:lnTo>
                  <a:lnTo>
                    <a:pt x="228" y="162"/>
                  </a:lnTo>
                  <a:lnTo>
                    <a:pt x="216" y="162"/>
                  </a:lnTo>
                  <a:lnTo>
                    <a:pt x="210" y="168"/>
                  </a:lnTo>
                  <a:lnTo>
                    <a:pt x="210" y="174"/>
                  </a:lnTo>
                  <a:lnTo>
                    <a:pt x="216" y="180"/>
                  </a:lnTo>
                  <a:lnTo>
                    <a:pt x="204" y="180"/>
                  </a:lnTo>
                  <a:lnTo>
                    <a:pt x="192" y="192"/>
                  </a:lnTo>
                  <a:lnTo>
                    <a:pt x="192" y="210"/>
                  </a:lnTo>
                  <a:lnTo>
                    <a:pt x="198" y="216"/>
                  </a:lnTo>
                  <a:lnTo>
                    <a:pt x="156" y="222"/>
                  </a:lnTo>
                  <a:lnTo>
                    <a:pt x="156" y="234"/>
                  </a:lnTo>
                  <a:lnTo>
                    <a:pt x="168" y="240"/>
                  </a:lnTo>
                  <a:lnTo>
                    <a:pt x="180" y="264"/>
                  </a:lnTo>
                  <a:lnTo>
                    <a:pt x="162" y="282"/>
                  </a:lnTo>
                  <a:lnTo>
                    <a:pt x="162" y="294"/>
                  </a:lnTo>
                  <a:lnTo>
                    <a:pt x="144" y="300"/>
                  </a:lnTo>
                  <a:lnTo>
                    <a:pt x="156" y="312"/>
                  </a:lnTo>
                  <a:lnTo>
                    <a:pt x="168" y="312"/>
                  </a:lnTo>
                  <a:lnTo>
                    <a:pt x="180" y="306"/>
                  </a:lnTo>
                  <a:lnTo>
                    <a:pt x="186" y="300"/>
                  </a:lnTo>
                  <a:lnTo>
                    <a:pt x="186" y="318"/>
                  </a:lnTo>
                  <a:lnTo>
                    <a:pt x="180" y="318"/>
                  </a:lnTo>
                  <a:lnTo>
                    <a:pt x="168" y="330"/>
                  </a:lnTo>
                  <a:lnTo>
                    <a:pt x="156" y="336"/>
                  </a:lnTo>
                  <a:lnTo>
                    <a:pt x="156" y="360"/>
                  </a:lnTo>
                  <a:lnTo>
                    <a:pt x="162" y="372"/>
                  </a:lnTo>
                  <a:lnTo>
                    <a:pt x="168" y="366"/>
                  </a:lnTo>
                  <a:lnTo>
                    <a:pt x="198" y="366"/>
                  </a:lnTo>
                  <a:lnTo>
                    <a:pt x="210" y="360"/>
                  </a:lnTo>
                  <a:lnTo>
                    <a:pt x="216" y="354"/>
                  </a:lnTo>
                  <a:lnTo>
                    <a:pt x="198" y="372"/>
                  </a:lnTo>
                  <a:lnTo>
                    <a:pt x="210" y="402"/>
                  </a:lnTo>
                  <a:lnTo>
                    <a:pt x="204" y="408"/>
                  </a:lnTo>
                  <a:lnTo>
                    <a:pt x="198" y="420"/>
                  </a:lnTo>
                  <a:lnTo>
                    <a:pt x="186" y="426"/>
                  </a:lnTo>
                  <a:lnTo>
                    <a:pt x="180" y="438"/>
                  </a:lnTo>
                  <a:lnTo>
                    <a:pt x="180" y="450"/>
                  </a:lnTo>
                  <a:lnTo>
                    <a:pt x="186" y="456"/>
                  </a:lnTo>
                  <a:lnTo>
                    <a:pt x="204" y="456"/>
                  </a:lnTo>
                  <a:lnTo>
                    <a:pt x="216" y="450"/>
                  </a:lnTo>
                  <a:lnTo>
                    <a:pt x="240" y="450"/>
                  </a:lnTo>
                  <a:lnTo>
                    <a:pt x="252" y="444"/>
                  </a:lnTo>
                  <a:lnTo>
                    <a:pt x="258" y="438"/>
                  </a:lnTo>
                  <a:lnTo>
                    <a:pt x="270" y="432"/>
                  </a:lnTo>
                  <a:lnTo>
                    <a:pt x="300" y="438"/>
                  </a:lnTo>
                  <a:lnTo>
                    <a:pt x="288" y="444"/>
                  </a:lnTo>
                  <a:lnTo>
                    <a:pt x="264" y="468"/>
                  </a:lnTo>
                  <a:lnTo>
                    <a:pt x="264" y="474"/>
                  </a:lnTo>
                  <a:lnTo>
                    <a:pt x="282" y="492"/>
                  </a:lnTo>
                  <a:lnTo>
                    <a:pt x="294" y="492"/>
                  </a:lnTo>
                  <a:lnTo>
                    <a:pt x="300" y="498"/>
                  </a:lnTo>
                  <a:lnTo>
                    <a:pt x="306" y="498"/>
                  </a:lnTo>
                  <a:lnTo>
                    <a:pt x="312" y="516"/>
                  </a:lnTo>
                  <a:lnTo>
                    <a:pt x="294" y="534"/>
                  </a:lnTo>
                  <a:lnTo>
                    <a:pt x="294" y="564"/>
                  </a:lnTo>
                  <a:lnTo>
                    <a:pt x="222" y="564"/>
                  </a:lnTo>
                  <a:lnTo>
                    <a:pt x="216" y="558"/>
                  </a:lnTo>
                  <a:lnTo>
                    <a:pt x="198" y="558"/>
                  </a:lnTo>
                  <a:lnTo>
                    <a:pt x="192" y="564"/>
                  </a:lnTo>
                  <a:lnTo>
                    <a:pt x="210" y="582"/>
                  </a:lnTo>
                  <a:lnTo>
                    <a:pt x="186" y="600"/>
                  </a:lnTo>
                  <a:lnTo>
                    <a:pt x="228" y="594"/>
                  </a:lnTo>
                  <a:lnTo>
                    <a:pt x="228" y="618"/>
                  </a:lnTo>
                  <a:lnTo>
                    <a:pt x="216" y="642"/>
                  </a:lnTo>
                  <a:lnTo>
                    <a:pt x="210" y="648"/>
                  </a:lnTo>
                  <a:lnTo>
                    <a:pt x="198" y="654"/>
                  </a:lnTo>
                  <a:lnTo>
                    <a:pt x="180" y="660"/>
                  </a:lnTo>
                  <a:lnTo>
                    <a:pt x="168" y="666"/>
                  </a:lnTo>
                  <a:lnTo>
                    <a:pt x="162" y="666"/>
                  </a:lnTo>
                  <a:lnTo>
                    <a:pt x="162" y="690"/>
                  </a:lnTo>
                  <a:lnTo>
                    <a:pt x="168" y="696"/>
                  </a:lnTo>
                  <a:lnTo>
                    <a:pt x="174" y="696"/>
                  </a:lnTo>
                  <a:lnTo>
                    <a:pt x="180" y="690"/>
                  </a:lnTo>
                  <a:lnTo>
                    <a:pt x="192" y="684"/>
                  </a:lnTo>
                  <a:lnTo>
                    <a:pt x="198" y="678"/>
                  </a:lnTo>
                  <a:lnTo>
                    <a:pt x="204" y="684"/>
                  </a:lnTo>
                  <a:lnTo>
                    <a:pt x="204" y="690"/>
                  </a:lnTo>
                  <a:lnTo>
                    <a:pt x="210" y="696"/>
                  </a:lnTo>
                  <a:lnTo>
                    <a:pt x="234" y="696"/>
                  </a:lnTo>
                  <a:lnTo>
                    <a:pt x="240" y="702"/>
                  </a:lnTo>
                  <a:lnTo>
                    <a:pt x="252" y="708"/>
                  </a:lnTo>
                  <a:lnTo>
                    <a:pt x="258" y="708"/>
                  </a:lnTo>
                  <a:lnTo>
                    <a:pt x="276" y="702"/>
                  </a:lnTo>
                  <a:lnTo>
                    <a:pt x="288" y="696"/>
                  </a:lnTo>
                  <a:lnTo>
                    <a:pt x="294" y="690"/>
                  </a:lnTo>
                  <a:lnTo>
                    <a:pt x="318" y="690"/>
                  </a:lnTo>
                  <a:lnTo>
                    <a:pt x="312" y="696"/>
                  </a:lnTo>
                  <a:lnTo>
                    <a:pt x="300" y="702"/>
                  </a:lnTo>
                  <a:lnTo>
                    <a:pt x="294" y="714"/>
                  </a:lnTo>
                  <a:lnTo>
                    <a:pt x="282" y="720"/>
                  </a:lnTo>
                  <a:lnTo>
                    <a:pt x="276" y="726"/>
                  </a:lnTo>
                  <a:lnTo>
                    <a:pt x="210" y="726"/>
                  </a:lnTo>
                  <a:lnTo>
                    <a:pt x="210" y="738"/>
                  </a:lnTo>
                  <a:lnTo>
                    <a:pt x="198" y="738"/>
                  </a:lnTo>
                  <a:lnTo>
                    <a:pt x="186" y="744"/>
                  </a:lnTo>
                  <a:lnTo>
                    <a:pt x="180" y="750"/>
                  </a:lnTo>
                  <a:lnTo>
                    <a:pt x="180" y="768"/>
                  </a:lnTo>
                  <a:lnTo>
                    <a:pt x="174" y="774"/>
                  </a:lnTo>
                  <a:lnTo>
                    <a:pt x="144" y="774"/>
                  </a:lnTo>
                  <a:lnTo>
                    <a:pt x="144" y="780"/>
                  </a:lnTo>
                  <a:lnTo>
                    <a:pt x="138" y="786"/>
                  </a:lnTo>
                  <a:lnTo>
                    <a:pt x="138" y="792"/>
                  </a:lnTo>
                  <a:lnTo>
                    <a:pt x="126" y="804"/>
                  </a:lnTo>
                  <a:lnTo>
                    <a:pt x="114" y="810"/>
                  </a:lnTo>
                  <a:lnTo>
                    <a:pt x="108" y="810"/>
                  </a:lnTo>
                  <a:lnTo>
                    <a:pt x="108" y="816"/>
                  </a:lnTo>
                  <a:lnTo>
                    <a:pt x="114" y="816"/>
                  </a:lnTo>
                  <a:lnTo>
                    <a:pt x="120" y="822"/>
                  </a:lnTo>
                  <a:lnTo>
                    <a:pt x="150" y="822"/>
                  </a:lnTo>
                  <a:lnTo>
                    <a:pt x="156" y="810"/>
                  </a:lnTo>
                  <a:lnTo>
                    <a:pt x="174" y="792"/>
                  </a:lnTo>
                  <a:lnTo>
                    <a:pt x="210" y="792"/>
                  </a:lnTo>
                  <a:lnTo>
                    <a:pt x="216" y="798"/>
                  </a:lnTo>
                  <a:lnTo>
                    <a:pt x="228" y="804"/>
                  </a:lnTo>
                  <a:lnTo>
                    <a:pt x="240" y="804"/>
                  </a:lnTo>
                  <a:lnTo>
                    <a:pt x="246" y="792"/>
                  </a:lnTo>
                  <a:lnTo>
                    <a:pt x="252" y="786"/>
                  </a:lnTo>
                  <a:lnTo>
                    <a:pt x="258" y="774"/>
                  </a:lnTo>
                  <a:lnTo>
                    <a:pt x="270" y="762"/>
                  </a:lnTo>
                  <a:lnTo>
                    <a:pt x="288" y="762"/>
                  </a:lnTo>
                  <a:lnTo>
                    <a:pt x="300" y="774"/>
                  </a:lnTo>
                  <a:lnTo>
                    <a:pt x="330" y="774"/>
                  </a:lnTo>
                  <a:lnTo>
                    <a:pt x="354" y="762"/>
                  </a:lnTo>
                  <a:lnTo>
                    <a:pt x="360" y="762"/>
                  </a:lnTo>
                  <a:lnTo>
                    <a:pt x="366" y="768"/>
                  </a:lnTo>
                  <a:lnTo>
                    <a:pt x="378" y="768"/>
                  </a:lnTo>
                  <a:lnTo>
                    <a:pt x="390" y="774"/>
                  </a:lnTo>
                  <a:lnTo>
                    <a:pt x="396" y="774"/>
                  </a:lnTo>
                  <a:lnTo>
                    <a:pt x="396" y="768"/>
                  </a:lnTo>
                  <a:lnTo>
                    <a:pt x="390" y="762"/>
                  </a:lnTo>
                  <a:lnTo>
                    <a:pt x="390" y="750"/>
                  </a:lnTo>
                  <a:lnTo>
                    <a:pt x="396" y="750"/>
                  </a:lnTo>
                  <a:lnTo>
                    <a:pt x="408" y="756"/>
                  </a:lnTo>
                  <a:lnTo>
                    <a:pt x="414" y="762"/>
                  </a:lnTo>
                  <a:lnTo>
                    <a:pt x="426" y="756"/>
                  </a:lnTo>
                  <a:lnTo>
                    <a:pt x="498" y="756"/>
                  </a:lnTo>
                  <a:lnTo>
                    <a:pt x="522" y="750"/>
                  </a:lnTo>
                  <a:lnTo>
                    <a:pt x="534" y="744"/>
                  </a:lnTo>
                  <a:lnTo>
                    <a:pt x="540" y="732"/>
                  </a:lnTo>
                  <a:lnTo>
                    <a:pt x="546" y="726"/>
                  </a:lnTo>
                  <a:lnTo>
                    <a:pt x="552" y="714"/>
                  </a:lnTo>
                  <a:lnTo>
                    <a:pt x="498" y="708"/>
                  </a:lnTo>
                  <a:lnTo>
                    <a:pt x="522" y="702"/>
                  </a:lnTo>
                  <a:lnTo>
                    <a:pt x="516" y="684"/>
                  </a:lnTo>
                  <a:lnTo>
                    <a:pt x="528" y="672"/>
                  </a:lnTo>
                  <a:lnTo>
                    <a:pt x="540" y="666"/>
                  </a:lnTo>
                  <a:lnTo>
                    <a:pt x="546" y="666"/>
                  </a:lnTo>
                  <a:lnTo>
                    <a:pt x="558" y="660"/>
                  </a:lnTo>
                  <a:lnTo>
                    <a:pt x="564" y="654"/>
                  </a:lnTo>
                  <a:lnTo>
                    <a:pt x="576" y="618"/>
                  </a:lnTo>
                  <a:lnTo>
                    <a:pt x="570" y="606"/>
                  </a:lnTo>
                  <a:lnTo>
                    <a:pt x="564" y="600"/>
                  </a:lnTo>
                  <a:lnTo>
                    <a:pt x="552" y="594"/>
                  </a:lnTo>
                  <a:lnTo>
                    <a:pt x="540" y="594"/>
                  </a:lnTo>
                  <a:lnTo>
                    <a:pt x="528" y="588"/>
                  </a:lnTo>
                  <a:lnTo>
                    <a:pt x="504" y="588"/>
                  </a:lnTo>
                  <a:close/>
                  <a:moveTo>
                    <a:pt x="222" y="486"/>
                  </a:moveTo>
                  <a:lnTo>
                    <a:pt x="216" y="480"/>
                  </a:lnTo>
                  <a:lnTo>
                    <a:pt x="204" y="480"/>
                  </a:lnTo>
                  <a:lnTo>
                    <a:pt x="204" y="486"/>
                  </a:lnTo>
                  <a:lnTo>
                    <a:pt x="198" y="498"/>
                  </a:lnTo>
                  <a:lnTo>
                    <a:pt x="192" y="504"/>
                  </a:lnTo>
                  <a:lnTo>
                    <a:pt x="210" y="504"/>
                  </a:lnTo>
                  <a:lnTo>
                    <a:pt x="222" y="492"/>
                  </a:lnTo>
                  <a:lnTo>
                    <a:pt x="222" y="486"/>
                  </a:lnTo>
                  <a:close/>
                  <a:moveTo>
                    <a:pt x="126" y="504"/>
                  </a:moveTo>
                  <a:lnTo>
                    <a:pt x="132" y="498"/>
                  </a:lnTo>
                  <a:lnTo>
                    <a:pt x="132" y="492"/>
                  </a:lnTo>
                  <a:lnTo>
                    <a:pt x="144" y="492"/>
                  </a:lnTo>
                  <a:lnTo>
                    <a:pt x="150" y="480"/>
                  </a:lnTo>
                  <a:lnTo>
                    <a:pt x="156" y="474"/>
                  </a:lnTo>
                  <a:lnTo>
                    <a:pt x="156" y="462"/>
                  </a:lnTo>
                  <a:lnTo>
                    <a:pt x="138" y="444"/>
                  </a:lnTo>
                  <a:lnTo>
                    <a:pt x="138" y="432"/>
                  </a:lnTo>
                  <a:lnTo>
                    <a:pt x="132" y="438"/>
                  </a:lnTo>
                  <a:lnTo>
                    <a:pt x="126" y="426"/>
                  </a:lnTo>
                  <a:lnTo>
                    <a:pt x="120" y="420"/>
                  </a:lnTo>
                  <a:lnTo>
                    <a:pt x="78" y="420"/>
                  </a:lnTo>
                  <a:lnTo>
                    <a:pt x="72" y="426"/>
                  </a:lnTo>
                  <a:lnTo>
                    <a:pt x="30" y="450"/>
                  </a:lnTo>
                  <a:lnTo>
                    <a:pt x="30" y="462"/>
                  </a:lnTo>
                  <a:lnTo>
                    <a:pt x="24" y="462"/>
                  </a:lnTo>
                  <a:lnTo>
                    <a:pt x="18" y="468"/>
                  </a:lnTo>
                  <a:lnTo>
                    <a:pt x="12" y="468"/>
                  </a:lnTo>
                  <a:lnTo>
                    <a:pt x="0" y="480"/>
                  </a:lnTo>
                  <a:lnTo>
                    <a:pt x="6" y="486"/>
                  </a:lnTo>
                  <a:lnTo>
                    <a:pt x="30" y="498"/>
                  </a:lnTo>
                  <a:lnTo>
                    <a:pt x="42" y="498"/>
                  </a:lnTo>
                  <a:lnTo>
                    <a:pt x="66" y="474"/>
                  </a:lnTo>
                  <a:lnTo>
                    <a:pt x="84" y="498"/>
                  </a:lnTo>
                  <a:lnTo>
                    <a:pt x="120" y="504"/>
                  </a:lnTo>
                  <a:lnTo>
                    <a:pt x="126" y="504"/>
                  </a:lnTo>
                  <a:close/>
                  <a:moveTo>
                    <a:pt x="78" y="228"/>
                  </a:moveTo>
                  <a:lnTo>
                    <a:pt x="72" y="228"/>
                  </a:lnTo>
                  <a:lnTo>
                    <a:pt x="66" y="234"/>
                  </a:lnTo>
                  <a:lnTo>
                    <a:pt x="66" y="240"/>
                  </a:lnTo>
                  <a:lnTo>
                    <a:pt x="84" y="240"/>
                  </a:lnTo>
                  <a:lnTo>
                    <a:pt x="84" y="228"/>
                  </a:lnTo>
                  <a:lnTo>
                    <a:pt x="78" y="228"/>
                  </a:lnTo>
                  <a:close/>
                  <a:moveTo>
                    <a:pt x="108" y="210"/>
                  </a:moveTo>
                  <a:lnTo>
                    <a:pt x="126" y="210"/>
                  </a:lnTo>
                  <a:lnTo>
                    <a:pt x="132" y="204"/>
                  </a:lnTo>
                  <a:lnTo>
                    <a:pt x="132" y="198"/>
                  </a:lnTo>
                  <a:lnTo>
                    <a:pt x="138" y="186"/>
                  </a:lnTo>
                  <a:lnTo>
                    <a:pt x="150" y="174"/>
                  </a:lnTo>
                  <a:lnTo>
                    <a:pt x="150" y="168"/>
                  </a:lnTo>
                  <a:lnTo>
                    <a:pt x="138" y="174"/>
                  </a:lnTo>
                  <a:lnTo>
                    <a:pt x="132" y="174"/>
                  </a:lnTo>
                  <a:lnTo>
                    <a:pt x="114" y="192"/>
                  </a:lnTo>
                  <a:lnTo>
                    <a:pt x="108" y="186"/>
                  </a:lnTo>
                  <a:lnTo>
                    <a:pt x="96" y="186"/>
                  </a:lnTo>
                  <a:lnTo>
                    <a:pt x="90" y="192"/>
                  </a:lnTo>
                  <a:lnTo>
                    <a:pt x="90" y="210"/>
                  </a:lnTo>
                  <a:lnTo>
                    <a:pt x="96" y="216"/>
                  </a:lnTo>
                  <a:lnTo>
                    <a:pt x="96" y="228"/>
                  </a:lnTo>
                  <a:lnTo>
                    <a:pt x="108" y="210"/>
                  </a:lnTo>
                  <a:close/>
                  <a:moveTo>
                    <a:pt x="72" y="252"/>
                  </a:moveTo>
                  <a:lnTo>
                    <a:pt x="60" y="282"/>
                  </a:lnTo>
                  <a:lnTo>
                    <a:pt x="78" y="258"/>
                  </a:lnTo>
                  <a:lnTo>
                    <a:pt x="72" y="252"/>
                  </a:lnTo>
                  <a:close/>
                </a:path>
              </a:pathLst>
            </a:custGeom>
            <a:solidFill>
              <a:srgbClr val="6BBA56"/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51" name="Norway" descr="© INSCALE GmbH, 05.05.2010&#10;http://www.presentationload.com/">
              <a:extLst>
                <a:ext uri="{FF2B5EF4-FFF2-40B4-BE49-F238E27FC236}">
                  <a16:creationId xmlns:a16="http://schemas.microsoft.com/office/drawing/2014/main" id="{E94836B5-D749-42A7-BF1D-4DD11997889F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5741869" y="1770176"/>
              <a:ext cx="601911" cy="671791"/>
            </a:xfrm>
            <a:custGeom>
              <a:avLst/>
              <a:gdLst>
                <a:gd name="T0" fmla="*/ 2147483647 w 1362"/>
                <a:gd name="T1" fmla="*/ 2147483647 h 1500"/>
                <a:gd name="T2" fmla="*/ 2147483647 w 1362"/>
                <a:gd name="T3" fmla="*/ 2147483647 h 1500"/>
                <a:gd name="T4" fmla="*/ 2147483647 w 1362"/>
                <a:gd name="T5" fmla="*/ 2147483647 h 1500"/>
                <a:gd name="T6" fmla="*/ 2147483647 w 1362"/>
                <a:gd name="T7" fmla="*/ 2147483647 h 1500"/>
                <a:gd name="T8" fmla="*/ 2147483647 w 1362"/>
                <a:gd name="T9" fmla="*/ 0 h 1500"/>
                <a:gd name="T10" fmla="*/ 2147483647 w 1362"/>
                <a:gd name="T11" fmla="*/ 2147483647 h 1500"/>
                <a:gd name="T12" fmla="*/ 2147483647 w 1362"/>
                <a:gd name="T13" fmla="*/ 2147483647 h 1500"/>
                <a:gd name="T14" fmla="*/ 2147483647 w 1362"/>
                <a:gd name="T15" fmla="*/ 2147483647 h 1500"/>
                <a:gd name="T16" fmla="*/ 2147483647 w 1362"/>
                <a:gd name="T17" fmla="*/ 2147483647 h 1500"/>
                <a:gd name="T18" fmla="*/ 2147483647 w 1362"/>
                <a:gd name="T19" fmla="*/ 2147483647 h 1500"/>
                <a:gd name="T20" fmla="*/ 2147483647 w 1362"/>
                <a:gd name="T21" fmla="*/ 2147483647 h 1500"/>
                <a:gd name="T22" fmla="*/ 2147483647 w 1362"/>
                <a:gd name="T23" fmla="*/ 2147483647 h 1500"/>
                <a:gd name="T24" fmla="*/ 2147483647 w 1362"/>
                <a:gd name="T25" fmla="*/ 2147483647 h 1500"/>
                <a:gd name="T26" fmla="*/ 2147483647 w 1362"/>
                <a:gd name="T27" fmla="*/ 2147483647 h 1500"/>
                <a:gd name="T28" fmla="*/ 2147483647 w 1362"/>
                <a:gd name="T29" fmla="*/ 2147483647 h 1500"/>
                <a:gd name="T30" fmla="*/ 2147483647 w 1362"/>
                <a:gd name="T31" fmla="*/ 2147483647 h 1500"/>
                <a:gd name="T32" fmla="*/ 2147483647 w 1362"/>
                <a:gd name="T33" fmla="*/ 2147483647 h 1500"/>
                <a:gd name="T34" fmla="*/ 2147483647 w 1362"/>
                <a:gd name="T35" fmla="*/ 2147483647 h 1500"/>
                <a:gd name="T36" fmla="*/ 2147483647 w 1362"/>
                <a:gd name="T37" fmla="*/ 2147483647 h 1500"/>
                <a:gd name="T38" fmla="*/ 2147483647 w 1362"/>
                <a:gd name="T39" fmla="*/ 2147483647 h 1500"/>
                <a:gd name="T40" fmla="*/ 2147483647 w 1362"/>
                <a:gd name="T41" fmla="*/ 2147483647 h 1500"/>
                <a:gd name="T42" fmla="*/ 2147483647 w 1362"/>
                <a:gd name="T43" fmla="*/ 2147483647 h 1500"/>
                <a:gd name="T44" fmla="*/ 2147483647 w 1362"/>
                <a:gd name="T45" fmla="*/ 2147483647 h 1500"/>
                <a:gd name="T46" fmla="*/ 2147483647 w 1362"/>
                <a:gd name="T47" fmla="*/ 2147483647 h 1500"/>
                <a:gd name="T48" fmla="*/ 2147483647 w 1362"/>
                <a:gd name="T49" fmla="*/ 2147483647 h 1500"/>
                <a:gd name="T50" fmla="*/ 2147483647 w 1362"/>
                <a:gd name="T51" fmla="*/ 2147483647 h 1500"/>
                <a:gd name="T52" fmla="*/ 2147483647 w 1362"/>
                <a:gd name="T53" fmla="*/ 2147483647 h 1500"/>
                <a:gd name="T54" fmla="*/ 2147483647 w 1362"/>
                <a:gd name="T55" fmla="*/ 2147483647 h 1500"/>
                <a:gd name="T56" fmla="*/ 2147483647 w 1362"/>
                <a:gd name="T57" fmla="*/ 2147483647 h 1500"/>
                <a:gd name="T58" fmla="*/ 2147483647 w 1362"/>
                <a:gd name="T59" fmla="*/ 2147483647 h 1500"/>
                <a:gd name="T60" fmla="*/ 2147483647 w 1362"/>
                <a:gd name="T61" fmla="*/ 2147483647 h 1500"/>
                <a:gd name="T62" fmla="*/ 2147483647 w 1362"/>
                <a:gd name="T63" fmla="*/ 2147483647 h 1500"/>
                <a:gd name="T64" fmla="*/ 2147483647 w 1362"/>
                <a:gd name="T65" fmla="*/ 2147483647 h 1500"/>
                <a:gd name="T66" fmla="*/ 2147483647 w 1362"/>
                <a:gd name="T67" fmla="*/ 2147483647 h 1500"/>
                <a:gd name="T68" fmla="*/ 2147483647 w 1362"/>
                <a:gd name="T69" fmla="*/ 2147483647 h 1500"/>
                <a:gd name="T70" fmla="*/ 2147483647 w 1362"/>
                <a:gd name="T71" fmla="*/ 2147483647 h 1500"/>
                <a:gd name="T72" fmla="*/ 2147483647 w 1362"/>
                <a:gd name="T73" fmla="*/ 2147483647 h 1500"/>
                <a:gd name="T74" fmla="*/ 2147483647 w 1362"/>
                <a:gd name="T75" fmla="*/ 2147483647 h 1500"/>
                <a:gd name="T76" fmla="*/ 2147483647 w 1362"/>
                <a:gd name="T77" fmla="*/ 2147483647 h 1500"/>
                <a:gd name="T78" fmla="*/ 2147483647 w 1362"/>
                <a:gd name="T79" fmla="*/ 2147483647 h 1500"/>
                <a:gd name="T80" fmla="*/ 2147483647 w 1362"/>
                <a:gd name="T81" fmla="*/ 2147483647 h 1500"/>
                <a:gd name="T82" fmla="*/ 2147483647 w 1362"/>
                <a:gd name="T83" fmla="*/ 2147483647 h 1500"/>
                <a:gd name="T84" fmla="*/ 2147483647 w 1362"/>
                <a:gd name="T85" fmla="*/ 2147483647 h 1500"/>
                <a:gd name="T86" fmla="*/ 2147483647 w 1362"/>
                <a:gd name="T87" fmla="*/ 2147483647 h 1500"/>
                <a:gd name="T88" fmla="*/ 2147483647 w 1362"/>
                <a:gd name="T89" fmla="*/ 2147483647 h 1500"/>
                <a:gd name="T90" fmla="*/ 2147483647 w 1362"/>
                <a:gd name="T91" fmla="*/ 2147483647 h 1500"/>
                <a:gd name="T92" fmla="*/ 2147483647 w 1362"/>
                <a:gd name="T93" fmla="*/ 2147483647 h 1500"/>
                <a:gd name="T94" fmla="*/ 2147483647 w 1362"/>
                <a:gd name="T95" fmla="*/ 2147483647 h 1500"/>
                <a:gd name="T96" fmla="*/ 2147483647 w 1362"/>
                <a:gd name="T97" fmla="*/ 2147483647 h 1500"/>
                <a:gd name="T98" fmla="*/ 2147483647 w 1362"/>
                <a:gd name="T99" fmla="*/ 2147483647 h 1500"/>
                <a:gd name="T100" fmla="*/ 2147483647 w 1362"/>
                <a:gd name="T101" fmla="*/ 2147483647 h 1500"/>
                <a:gd name="T102" fmla="*/ 2147483647 w 1362"/>
                <a:gd name="T103" fmla="*/ 2147483647 h 1500"/>
                <a:gd name="T104" fmla="*/ 2147483647 w 1362"/>
                <a:gd name="T105" fmla="*/ 2147483647 h 1500"/>
                <a:gd name="T106" fmla="*/ 2147483647 w 1362"/>
                <a:gd name="T107" fmla="*/ 2147483647 h 1500"/>
                <a:gd name="T108" fmla="*/ 2147483647 w 1362"/>
                <a:gd name="T109" fmla="*/ 2147483647 h 1500"/>
                <a:gd name="T110" fmla="*/ 2147483647 w 1362"/>
                <a:gd name="T111" fmla="*/ 2147483647 h 1500"/>
                <a:gd name="T112" fmla="*/ 2147483647 w 1362"/>
                <a:gd name="T113" fmla="*/ 2147483647 h 1500"/>
                <a:gd name="T114" fmla="*/ 2147483647 w 1362"/>
                <a:gd name="T115" fmla="*/ 2147483647 h 150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362"/>
                <a:gd name="T175" fmla="*/ 0 h 1500"/>
                <a:gd name="T176" fmla="*/ 1362 w 1362"/>
                <a:gd name="T177" fmla="*/ 1500 h 150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362" h="1500">
                  <a:moveTo>
                    <a:pt x="324" y="120"/>
                  </a:moveTo>
                  <a:lnTo>
                    <a:pt x="336" y="126"/>
                  </a:lnTo>
                  <a:lnTo>
                    <a:pt x="354" y="132"/>
                  </a:lnTo>
                  <a:lnTo>
                    <a:pt x="378" y="132"/>
                  </a:lnTo>
                  <a:lnTo>
                    <a:pt x="294" y="90"/>
                  </a:lnTo>
                  <a:lnTo>
                    <a:pt x="294" y="102"/>
                  </a:lnTo>
                  <a:lnTo>
                    <a:pt x="306" y="108"/>
                  </a:lnTo>
                  <a:lnTo>
                    <a:pt x="312" y="114"/>
                  </a:lnTo>
                  <a:lnTo>
                    <a:pt x="324" y="120"/>
                  </a:lnTo>
                  <a:close/>
                  <a:moveTo>
                    <a:pt x="684" y="48"/>
                  </a:moveTo>
                  <a:lnTo>
                    <a:pt x="732" y="48"/>
                  </a:lnTo>
                  <a:lnTo>
                    <a:pt x="738" y="54"/>
                  </a:lnTo>
                  <a:lnTo>
                    <a:pt x="750" y="54"/>
                  </a:lnTo>
                  <a:lnTo>
                    <a:pt x="774" y="66"/>
                  </a:lnTo>
                  <a:lnTo>
                    <a:pt x="786" y="66"/>
                  </a:lnTo>
                  <a:lnTo>
                    <a:pt x="798" y="60"/>
                  </a:lnTo>
                  <a:lnTo>
                    <a:pt x="804" y="60"/>
                  </a:lnTo>
                  <a:lnTo>
                    <a:pt x="816" y="54"/>
                  </a:lnTo>
                  <a:lnTo>
                    <a:pt x="828" y="54"/>
                  </a:lnTo>
                  <a:lnTo>
                    <a:pt x="840" y="60"/>
                  </a:lnTo>
                  <a:lnTo>
                    <a:pt x="876" y="72"/>
                  </a:lnTo>
                  <a:lnTo>
                    <a:pt x="888" y="78"/>
                  </a:lnTo>
                  <a:lnTo>
                    <a:pt x="894" y="84"/>
                  </a:lnTo>
                  <a:lnTo>
                    <a:pt x="900" y="84"/>
                  </a:lnTo>
                  <a:lnTo>
                    <a:pt x="924" y="60"/>
                  </a:lnTo>
                  <a:lnTo>
                    <a:pt x="984" y="66"/>
                  </a:lnTo>
                  <a:lnTo>
                    <a:pt x="984" y="42"/>
                  </a:lnTo>
                  <a:lnTo>
                    <a:pt x="1014" y="42"/>
                  </a:lnTo>
                  <a:lnTo>
                    <a:pt x="1026" y="36"/>
                  </a:lnTo>
                  <a:lnTo>
                    <a:pt x="1032" y="24"/>
                  </a:lnTo>
                  <a:lnTo>
                    <a:pt x="1038" y="18"/>
                  </a:lnTo>
                  <a:lnTo>
                    <a:pt x="1032" y="12"/>
                  </a:lnTo>
                  <a:lnTo>
                    <a:pt x="1002" y="12"/>
                  </a:lnTo>
                  <a:lnTo>
                    <a:pt x="990" y="18"/>
                  </a:lnTo>
                  <a:lnTo>
                    <a:pt x="984" y="18"/>
                  </a:lnTo>
                  <a:lnTo>
                    <a:pt x="972" y="6"/>
                  </a:lnTo>
                  <a:lnTo>
                    <a:pt x="960" y="0"/>
                  </a:lnTo>
                  <a:lnTo>
                    <a:pt x="918" y="0"/>
                  </a:lnTo>
                  <a:lnTo>
                    <a:pt x="900" y="6"/>
                  </a:lnTo>
                  <a:lnTo>
                    <a:pt x="882" y="18"/>
                  </a:lnTo>
                  <a:lnTo>
                    <a:pt x="870" y="18"/>
                  </a:lnTo>
                  <a:lnTo>
                    <a:pt x="864" y="12"/>
                  </a:lnTo>
                  <a:lnTo>
                    <a:pt x="864" y="6"/>
                  </a:lnTo>
                  <a:lnTo>
                    <a:pt x="858" y="6"/>
                  </a:lnTo>
                  <a:lnTo>
                    <a:pt x="852" y="0"/>
                  </a:lnTo>
                  <a:lnTo>
                    <a:pt x="822" y="0"/>
                  </a:lnTo>
                  <a:lnTo>
                    <a:pt x="804" y="18"/>
                  </a:lnTo>
                  <a:lnTo>
                    <a:pt x="738" y="0"/>
                  </a:lnTo>
                  <a:lnTo>
                    <a:pt x="726" y="0"/>
                  </a:lnTo>
                  <a:lnTo>
                    <a:pt x="708" y="6"/>
                  </a:lnTo>
                  <a:lnTo>
                    <a:pt x="690" y="6"/>
                  </a:lnTo>
                  <a:lnTo>
                    <a:pt x="672" y="12"/>
                  </a:lnTo>
                  <a:lnTo>
                    <a:pt x="660" y="12"/>
                  </a:lnTo>
                  <a:lnTo>
                    <a:pt x="660" y="6"/>
                  </a:lnTo>
                  <a:lnTo>
                    <a:pt x="666" y="0"/>
                  </a:lnTo>
                  <a:lnTo>
                    <a:pt x="630" y="12"/>
                  </a:lnTo>
                  <a:lnTo>
                    <a:pt x="648" y="36"/>
                  </a:lnTo>
                  <a:lnTo>
                    <a:pt x="684" y="48"/>
                  </a:lnTo>
                  <a:close/>
                  <a:moveTo>
                    <a:pt x="324" y="66"/>
                  </a:moveTo>
                  <a:lnTo>
                    <a:pt x="342" y="66"/>
                  </a:lnTo>
                  <a:lnTo>
                    <a:pt x="348" y="72"/>
                  </a:lnTo>
                  <a:lnTo>
                    <a:pt x="360" y="72"/>
                  </a:lnTo>
                  <a:lnTo>
                    <a:pt x="360" y="78"/>
                  </a:lnTo>
                  <a:lnTo>
                    <a:pt x="342" y="96"/>
                  </a:lnTo>
                  <a:lnTo>
                    <a:pt x="336" y="96"/>
                  </a:lnTo>
                  <a:lnTo>
                    <a:pt x="378" y="114"/>
                  </a:lnTo>
                  <a:lnTo>
                    <a:pt x="390" y="120"/>
                  </a:lnTo>
                  <a:lnTo>
                    <a:pt x="396" y="126"/>
                  </a:lnTo>
                  <a:lnTo>
                    <a:pt x="414" y="126"/>
                  </a:lnTo>
                  <a:lnTo>
                    <a:pt x="426" y="132"/>
                  </a:lnTo>
                  <a:lnTo>
                    <a:pt x="438" y="132"/>
                  </a:lnTo>
                  <a:lnTo>
                    <a:pt x="462" y="108"/>
                  </a:lnTo>
                  <a:lnTo>
                    <a:pt x="504" y="96"/>
                  </a:lnTo>
                  <a:lnTo>
                    <a:pt x="534" y="120"/>
                  </a:lnTo>
                  <a:lnTo>
                    <a:pt x="528" y="120"/>
                  </a:lnTo>
                  <a:lnTo>
                    <a:pt x="516" y="126"/>
                  </a:lnTo>
                  <a:lnTo>
                    <a:pt x="504" y="126"/>
                  </a:lnTo>
                  <a:lnTo>
                    <a:pt x="480" y="132"/>
                  </a:lnTo>
                  <a:lnTo>
                    <a:pt x="468" y="138"/>
                  </a:lnTo>
                  <a:lnTo>
                    <a:pt x="456" y="150"/>
                  </a:lnTo>
                  <a:lnTo>
                    <a:pt x="486" y="150"/>
                  </a:lnTo>
                  <a:lnTo>
                    <a:pt x="498" y="156"/>
                  </a:lnTo>
                  <a:lnTo>
                    <a:pt x="522" y="156"/>
                  </a:lnTo>
                  <a:lnTo>
                    <a:pt x="516" y="162"/>
                  </a:lnTo>
                  <a:lnTo>
                    <a:pt x="504" y="162"/>
                  </a:lnTo>
                  <a:lnTo>
                    <a:pt x="486" y="168"/>
                  </a:lnTo>
                  <a:lnTo>
                    <a:pt x="474" y="174"/>
                  </a:lnTo>
                  <a:lnTo>
                    <a:pt x="468" y="180"/>
                  </a:lnTo>
                  <a:lnTo>
                    <a:pt x="462" y="180"/>
                  </a:lnTo>
                  <a:lnTo>
                    <a:pt x="516" y="198"/>
                  </a:lnTo>
                  <a:lnTo>
                    <a:pt x="522" y="198"/>
                  </a:lnTo>
                  <a:lnTo>
                    <a:pt x="528" y="204"/>
                  </a:lnTo>
                  <a:lnTo>
                    <a:pt x="540" y="210"/>
                  </a:lnTo>
                  <a:lnTo>
                    <a:pt x="558" y="210"/>
                  </a:lnTo>
                  <a:lnTo>
                    <a:pt x="576" y="216"/>
                  </a:lnTo>
                  <a:lnTo>
                    <a:pt x="594" y="210"/>
                  </a:lnTo>
                  <a:lnTo>
                    <a:pt x="606" y="204"/>
                  </a:lnTo>
                  <a:lnTo>
                    <a:pt x="612" y="204"/>
                  </a:lnTo>
                  <a:lnTo>
                    <a:pt x="618" y="198"/>
                  </a:lnTo>
                  <a:lnTo>
                    <a:pt x="612" y="192"/>
                  </a:lnTo>
                  <a:lnTo>
                    <a:pt x="612" y="186"/>
                  </a:lnTo>
                  <a:lnTo>
                    <a:pt x="606" y="180"/>
                  </a:lnTo>
                  <a:lnTo>
                    <a:pt x="606" y="174"/>
                  </a:lnTo>
                  <a:lnTo>
                    <a:pt x="612" y="168"/>
                  </a:lnTo>
                  <a:lnTo>
                    <a:pt x="618" y="168"/>
                  </a:lnTo>
                  <a:lnTo>
                    <a:pt x="630" y="162"/>
                  </a:lnTo>
                  <a:lnTo>
                    <a:pt x="648" y="162"/>
                  </a:lnTo>
                  <a:lnTo>
                    <a:pt x="648" y="144"/>
                  </a:lnTo>
                  <a:lnTo>
                    <a:pt x="678" y="132"/>
                  </a:lnTo>
                  <a:lnTo>
                    <a:pt x="690" y="102"/>
                  </a:lnTo>
                  <a:lnTo>
                    <a:pt x="714" y="114"/>
                  </a:lnTo>
                  <a:lnTo>
                    <a:pt x="738" y="102"/>
                  </a:lnTo>
                  <a:lnTo>
                    <a:pt x="750" y="114"/>
                  </a:lnTo>
                  <a:lnTo>
                    <a:pt x="762" y="120"/>
                  </a:lnTo>
                  <a:lnTo>
                    <a:pt x="780" y="126"/>
                  </a:lnTo>
                  <a:lnTo>
                    <a:pt x="792" y="138"/>
                  </a:lnTo>
                  <a:lnTo>
                    <a:pt x="792" y="144"/>
                  </a:lnTo>
                  <a:lnTo>
                    <a:pt x="786" y="150"/>
                  </a:lnTo>
                  <a:lnTo>
                    <a:pt x="786" y="162"/>
                  </a:lnTo>
                  <a:lnTo>
                    <a:pt x="774" y="174"/>
                  </a:lnTo>
                  <a:lnTo>
                    <a:pt x="828" y="174"/>
                  </a:lnTo>
                  <a:lnTo>
                    <a:pt x="834" y="180"/>
                  </a:lnTo>
                  <a:lnTo>
                    <a:pt x="846" y="186"/>
                  </a:lnTo>
                  <a:lnTo>
                    <a:pt x="852" y="192"/>
                  </a:lnTo>
                  <a:lnTo>
                    <a:pt x="858" y="192"/>
                  </a:lnTo>
                  <a:lnTo>
                    <a:pt x="864" y="186"/>
                  </a:lnTo>
                  <a:lnTo>
                    <a:pt x="876" y="186"/>
                  </a:lnTo>
                  <a:lnTo>
                    <a:pt x="894" y="174"/>
                  </a:lnTo>
                  <a:lnTo>
                    <a:pt x="906" y="168"/>
                  </a:lnTo>
                  <a:lnTo>
                    <a:pt x="924" y="162"/>
                  </a:lnTo>
                  <a:lnTo>
                    <a:pt x="936" y="156"/>
                  </a:lnTo>
                  <a:lnTo>
                    <a:pt x="942" y="150"/>
                  </a:lnTo>
                  <a:lnTo>
                    <a:pt x="942" y="144"/>
                  </a:lnTo>
                  <a:lnTo>
                    <a:pt x="936" y="144"/>
                  </a:lnTo>
                  <a:lnTo>
                    <a:pt x="924" y="138"/>
                  </a:lnTo>
                  <a:lnTo>
                    <a:pt x="888" y="138"/>
                  </a:lnTo>
                  <a:lnTo>
                    <a:pt x="882" y="120"/>
                  </a:lnTo>
                  <a:lnTo>
                    <a:pt x="828" y="114"/>
                  </a:lnTo>
                  <a:lnTo>
                    <a:pt x="828" y="96"/>
                  </a:lnTo>
                  <a:lnTo>
                    <a:pt x="798" y="102"/>
                  </a:lnTo>
                  <a:lnTo>
                    <a:pt x="798" y="84"/>
                  </a:lnTo>
                  <a:lnTo>
                    <a:pt x="726" y="84"/>
                  </a:lnTo>
                  <a:lnTo>
                    <a:pt x="720" y="72"/>
                  </a:lnTo>
                  <a:lnTo>
                    <a:pt x="684" y="72"/>
                  </a:lnTo>
                  <a:lnTo>
                    <a:pt x="678" y="60"/>
                  </a:lnTo>
                  <a:lnTo>
                    <a:pt x="654" y="48"/>
                  </a:lnTo>
                  <a:lnTo>
                    <a:pt x="624" y="48"/>
                  </a:lnTo>
                  <a:lnTo>
                    <a:pt x="624" y="30"/>
                  </a:lnTo>
                  <a:lnTo>
                    <a:pt x="618" y="30"/>
                  </a:lnTo>
                  <a:lnTo>
                    <a:pt x="612" y="24"/>
                  </a:lnTo>
                  <a:lnTo>
                    <a:pt x="540" y="24"/>
                  </a:lnTo>
                  <a:lnTo>
                    <a:pt x="534" y="30"/>
                  </a:lnTo>
                  <a:lnTo>
                    <a:pt x="534" y="36"/>
                  </a:lnTo>
                  <a:lnTo>
                    <a:pt x="540" y="42"/>
                  </a:lnTo>
                  <a:lnTo>
                    <a:pt x="546" y="54"/>
                  </a:lnTo>
                  <a:lnTo>
                    <a:pt x="564" y="72"/>
                  </a:lnTo>
                  <a:lnTo>
                    <a:pt x="552" y="66"/>
                  </a:lnTo>
                  <a:lnTo>
                    <a:pt x="546" y="60"/>
                  </a:lnTo>
                  <a:lnTo>
                    <a:pt x="528" y="48"/>
                  </a:lnTo>
                  <a:lnTo>
                    <a:pt x="492" y="30"/>
                  </a:lnTo>
                  <a:lnTo>
                    <a:pt x="480" y="30"/>
                  </a:lnTo>
                  <a:lnTo>
                    <a:pt x="474" y="36"/>
                  </a:lnTo>
                  <a:lnTo>
                    <a:pt x="468" y="48"/>
                  </a:lnTo>
                  <a:lnTo>
                    <a:pt x="462" y="54"/>
                  </a:lnTo>
                  <a:lnTo>
                    <a:pt x="450" y="54"/>
                  </a:lnTo>
                  <a:lnTo>
                    <a:pt x="438" y="48"/>
                  </a:lnTo>
                  <a:lnTo>
                    <a:pt x="420" y="48"/>
                  </a:lnTo>
                  <a:lnTo>
                    <a:pt x="420" y="42"/>
                  </a:lnTo>
                  <a:lnTo>
                    <a:pt x="426" y="42"/>
                  </a:lnTo>
                  <a:lnTo>
                    <a:pt x="438" y="30"/>
                  </a:lnTo>
                  <a:lnTo>
                    <a:pt x="384" y="30"/>
                  </a:lnTo>
                  <a:lnTo>
                    <a:pt x="372" y="42"/>
                  </a:lnTo>
                  <a:lnTo>
                    <a:pt x="366" y="30"/>
                  </a:lnTo>
                  <a:lnTo>
                    <a:pt x="354" y="30"/>
                  </a:lnTo>
                  <a:lnTo>
                    <a:pt x="318" y="48"/>
                  </a:lnTo>
                  <a:lnTo>
                    <a:pt x="318" y="60"/>
                  </a:lnTo>
                  <a:lnTo>
                    <a:pt x="324" y="66"/>
                  </a:lnTo>
                  <a:close/>
                  <a:moveTo>
                    <a:pt x="642" y="708"/>
                  </a:moveTo>
                  <a:lnTo>
                    <a:pt x="666" y="696"/>
                  </a:lnTo>
                  <a:lnTo>
                    <a:pt x="666" y="690"/>
                  </a:lnTo>
                  <a:lnTo>
                    <a:pt x="678" y="690"/>
                  </a:lnTo>
                  <a:lnTo>
                    <a:pt x="678" y="678"/>
                  </a:lnTo>
                  <a:lnTo>
                    <a:pt x="672" y="672"/>
                  </a:lnTo>
                  <a:lnTo>
                    <a:pt x="630" y="690"/>
                  </a:lnTo>
                  <a:lnTo>
                    <a:pt x="642" y="708"/>
                  </a:lnTo>
                  <a:close/>
                  <a:moveTo>
                    <a:pt x="774" y="648"/>
                  </a:moveTo>
                  <a:lnTo>
                    <a:pt x="780" y="642"/>
                  </a:lnTo>
                  <a:lnTo>
                    <a:pt x="786" y="642"/>
                  </a:lnTo>
                  <a:lnTo>
                    <a:pt x="792" y="636"/>
                  </a:lnTo>
                  <a:lnTo>
                    <a:pt x="792" y="630"/>
                  </a:lnTo>
                  <a:lnTo>
                    <a:pt x="786" y="624"/>
                  </a:lnTo>
                  <a:lnTo>
                    <a:pt x="774" y="624"/>
                  </a:lnTo>
                  <a:lnTo>
                    <a:pt x="768" y="630"/>
                  </a:lnTo>
                  <a:lnTo>
                    <a:pt x="768" y="642"/>
                  </a:lnTo>
                  <a:lnTo>
                    <a:pt x="774" y="648"/>
                  </a:lnTo>
                  <a:close/>
                  <a:moveTo>
                    <a:pt x="594" y="696"/>
                  </a:moveTo>
                  <a:lnTo>
                    <a:pt x="576" y="696"/>
                  </a:lnTo>
                  <a:lnTo>
                    <a:pt x="552" y="708"/>
                  </a:lnTo>
                  <a:lnTo>
                    <a:pt x="546" y="714"/>
                  </a:lnTo>
                  <a:lnTo>
                    <a:pt x="570" y="720"/>
                  </a:lnTo>
                  <a:lnTo>
                    <a:pt x="576" y="714"/>
                  </a:lnTo>
                  <a:lnTo>
                    <a:pt x="588" y="714"/>
                  </a:lnTo>
                  <a:lnTo>
                    <a:pt x="600" y="702"/>
                  </a:lnTo>
                  <a:lnTo>
                    <a:pt x="594" y="696"/>
                  </a:lnTo>
                  <a:close/>
                  <a:moveTo>
                    <a:pt x="918" y="612"/>
                  </a:moveTo>
                  <a:lnTo>
                    <a:pt x="936" y="618"/>
                  </a:lnTo>
                  <a:lnTo>
                    <a:pt x="942" y="606"/>
                  </a:lnTo>
                  <a:lnTo>
                    <a:pt x="948" y="600"/>
                  </a:lnTo>
                  <a:lnTo>
                    <a:pt x="948" y="594"/>
                  </a:lnTo>
                  <a:lnTo>
                    <a:pt x="918" y="594"/>
                  </a:lnTo>
                  <a:lnTo>
                    <a:pt x="918" y="612"/>
                  </a:lnTo>
                  <a:close/>
                  <a:moveTo>
                    <a:pt x="486" y="756"/>
                  </a:moveTo>
                  <a:lnTo>
                    <a:pt x="474" y="756"/>
                  </a:lnTo>
                  <a:lnTo>
                    <a:pt x="438" y="774"/>
                  </a:lnTo>
                  <a:lnTo>
                    <a:pt x="432" y="780"/>
                  </a:lnTo>
                  <a:lnTo>
                    <a:pt x="432" y="786"/>
                  </a:lnTo>
                  <a:lnTo>
                    <a:pt x="444" y="786"/>
                  </a:lnTo>
                  <a:lnTo>
                    <a:pt x="456" y="780"/>
                  </a:lnTo>
                  <a:lnTo>
                    <a:pt x="462" y="774"/>
                  </a:lnTo>
                  <a:lnTo>
                    <a:pt x="474" y="768"/>
                  </a:lnTo>
                  <a:lnTo>
                    <a:pt x="510" y="768"/>
                  </a:lnTo>
                  <a:lnTo>
                    <a:pt x="510" y="762"/>
                  </a:lnTo>
                  <a:lnTo>
                    <a:pt x="504" y="762"/>
                  </a:lnTo>
                  <a:lnTo>
                    <a:pt x="504" y="756"/>
                  </a:lnTo>
                  <a:lnTo>
                    <a:pt x="486" y="756"/>
                  </a:lnTo>
                  <a:close/>
                  <a:moveTo>
                    <a:pt x="1356" y="660"/>
                  </a:moveTo>
                  <a:lnTo>
                    <a:pt x="1326" y="666"/>
                  </a:lnTo>
                  <a:lnTo>
                    <a:pt x="1290" y="654"/>
                  </a:lnTo>
                  <a:lnTo>
                    <a:pt x="1260" y="642"/>
                  </a:lnTo>
                  <a:lnTo>
                    <a:pt x="1302" y="642"/>
                  </a:lnTo>
                  <a:lnTo>
                    <a:pt x="1326" y="630"/>
                  </a:lnTo>
                  <a:lnTo>
                    <a:pt x="1344" y="630"/>
                  </a:lnTo>
                  <a:lnTo>
                    <a:pt x="1350" y="624"/>
                  </a:lnTo>
                  <a:lnTo>
                    <a:pt x="1356" y="624"/>
                  </a:lnTo>
                  <a:lnTo>
                    <a:pt x="1344" y="618"/>
                  </a:lnTo>
                  <a:lnTo>
                    <a:pt x="1338" y="612"/>
                  </a:lnTo>
                  <a:lnTo>
                    <a:pt x="1320" y="606"/>
                  </a:lnTo>
                  <a:lnTo>
                    <a:pt x="1308" y="600"/>
                  </a:lnTo>
                  <a:lnTo>
                    <a:pt x="1284" y="600"/>
                  </a:lnTo>
                  <a:lnTo>
                    <a:pt x="1260" y="588"/>
                  </a:lnTo>
                  <a:lnTo>
                    <a:pt x="1254" y="588"/>
                  </a:lnTo>
                  <a:lnTo>
                    <a:pt x="1242" y="582"/>
                  </a:lnTo>
                  <a:lnTo>
                    <a:pt x="1242" y="588"/>
                  </a:lnTo>
                  <a:lnTo>
                    <a:pt x="1236" y="594"/>
                  </a:lnTo>
                  <a:lnTo>
                    <a:pt x="1236" y="600"/>
                  </a:lnTo>
                  <a:lnTo>
                    <a:pt x="1218" y="618"/>
                  </a:lnTo>
                  <a:lnTo>
                    <a:pt x="1206" y="618"/>
                  </a:lnTo>
                  <a:lnTo>
                    <a:pt x="1200" y="612"/>
                  </a:lnTo>
                  <a:lnTo>
                    <a:pt x="1224" y="588"/>
                  </a:lnTo>
                  <a:lnTo>
                    <a:pt x="1158" y="564"/>
                  </a:lnTo>
                  <a:lnTo>
                    <a:pt x="1158" y="576"/>
                  </a:lnTo>
                  <a:lnTo>
                    <a:pt x="1152" y="594"/>
                  </a:lnTo>
                  <a:lnTo>
                    <a:pt x="1134" y="630"/>
                  </a:lnTo>
                  <a:lnTo>
                    <a:pt x="1128" y="630"/>
                  </a:lnTo>
                  <a:lnTo>
                    <a:pt x="1122" y="624"/>
                  </a:lnTo>
                  <a:lnTo>
                    <a:pt x="1116" y="612"/>
                  </a:lnTo>
                  <a:lnTo>
                    <a:pt x="1116" y="594"/>
                  </a:lnTo>
                  <a:lnTo>
                    <a:pt x="1122" y="582"/>
                  </a:lnTo>
                  <a:lnTo>
                    <a:pt x="1116" y="594"/>
                  </a:lnTo>
                  <a:lnTo>
                    <a:pt x="1104" y="600"/>
                  </a:lnTo>
                  <a:lnTo>
                    <a:pt x="1080" y="624"/>
                  </a:lnTo>
                  <a:lnTo>
                    <a:pt x="1056" y="636"/>
                  </a:lnTo>
                  <a:lnTo>
                    <a:pt x="1050" y="636"/>
                  </a:lnTo>
                  <a:lnTo>
                    <a:pt x="1050" y="630"/>
                  </a:lnTo>
                  <a:lnTo>
                    <a:pt x="1056" y="618"/>
                  </a:lnTo>
                  <a:lnTo>
                    <a:pt x="1086" y="588"/>
                  </a:lnTo>
                  <a:lnTo>
                    <a:pt x="1092" y="576"/>
                  </a:lnTo>
                  <a:lnTo>
                    <a:pt x="1104" y="570"/>
                  </a:lnTo>
                  <a:lnTo>
                    <a:pt x="1068" y="570"/>
                  </a:lnTo>
                  <a:lnTo>
                    <a:pt x="1050" y="582"/>
                  </a:lnTo>
                  <a:lnTo>
                    <a:pt x="1026" y="582"/>
                  </a:lnTo>
                  <a:lnTo>
                    <a:pt x="984" y="606"/>
                  </a:lnTo>
                  <a:lnTo>
                    <a:pt x="960" y="606"/>
                  </a:lnTo>
                  <a:lnTo>
                    <a:pt x="954" y="636"/>
                  </a:lnTo>
                  <a:lnTo>
                    <a:pt x="918" y="624"/>
                  </a:lnTo>
                  <a:lnTo>
                    <a:pt x="882" y="630"/>
                  </a:lnTo>
                  <a:lnTo>
                    <a:pt x="894" y="660"/>
                  </a:lnTo>
                  <a:lnTo>
                    <a:pt x="846" y="648"/>
                  </a:lnTo>
                  <a:lnTo>
                    <a:pt x="828" y="654"/>
                  </a:lnTo>
                  <a:lnTo>
                    <a:pt x="834" y="678"/>
                  </a:lnTo>
                  <a:lnTo>
                    <a:pt x="792" y="690"/>
                  </a:lnTo>
                  <a:lnTo>
                    <a:pt x="792" y="654"/>
                  </a:lnTo>
                  <a:lnTo>
                    <a:pt x="762" y="654"/>
                  </a:lnTo>
                  <a:lnTo>
                    <a:pt x="774" y="678"/>
                  </a:lnTo>
                  <a:lnTo>
                    <a:pt x="750" y="660"/>
                  </a:lnTo>
                  <a:lnTo>
                    <a:pt x="750" y="690"/>
                  </a:lnTo>
                  <a:lnTo>
                    <a:pt x="726" y="690"/>
                  </a:lnTo>
                  <a:lnTo>
                    <a:pt x="726" y="660"/>
                  </a:lnTo>
                  <a:lnTo>
                    <a:pt x="738" y="654"/>
                  </a:lnTo>
                  <a:lnTo>
                    <a:pt x="744" y="648"/>
                  </a:lnTo>
                  <a:lnTo>
                    <a:pt x="708" y="642"/>
                  </a:lnTo>
                  <a:lnTo>
                    <a:pt x="708" y="684"/>
                  </a:lnTo>
                  <a:lnTo>
                    <a:pt x="678" y="696"/>
                  </a:lnTo>
                  <a:lnTo>
                    <a:pt x="696" y="708"/>
                  </a:lnTo>
                  <a:lnTo>
                    <a:pt x="660" y="714"/>
                  </a:lnTo>
                  <a:lnTo>
                    <a:pt x="672" y="726"/>
                  </a:lnTo>
                  <a:lnTo>
                    <a:pt x="630" y="726"/>
                  </a:lnTo>
                  <a:lnTo>
                    <a:pt x="630" y="738"/>
                  </a:lnTo>
                  <a:lnTo>
                    <a:pt x="660" y="750"/>
                  </a:lnTo>
                  <a:lnTo>
                    <a:pt x="654" y="762"/>
                  </a:lnTo>
                  <a:lnTo>
                    <a:pt x="618" y="744"/>
                  </a:lnTo>
                  <a:lnTo>
                    <a:pt x="600" y="750"/>
                  </a:lnTo>
                  <a:lnTo>
                    <a:pt x="624" y="762"/>
                  </a:lnTo>
                  <a:lnTo>
                    <a:pt x="606" y="780"/>
                  </a:lnTo>
                  <a:lnTo>
                    <a:pt x="594" y="762"/>
                  </a:lnTo>
                  <a:lnTo>
                    <a:pt x="576" y="768"/>
                  </a:lnTo>
                  <a:lnTo>
                    <a:pt x="576" y="780"/>
                  </a:lnTo>
                  <a:lnTo>
                    <a:pt x="546" y="780"/>
                  </a:lnTo>
                  <a:lnTo>
                    <a:pt x="540" y="792"/>
                  </a:lnTo>
                  <a:lnTo>
                    <a:pt x="564" y="804"/>
                  </a:lnTo>
                  <a:lnTo>
                    <a:pt x="564" y="822"/>
                  </a:lnTo>
                  <a:lnTo>
                    <a:pt x="528" y="810"/>
                  </a:lnTo>
                  <a:lnTo>
                    <a:pt x="522" y="822"/>
                  </a:lnTo>
                  <a:lnTo>
                    <a:pt x="552" y="834"/>
                  </a:lnTo>
                  <a:lnTo>
                    <a:pt x="504" y="834"/>
                  </a:lnTo>
                  <a:lnTo>
                    <a:pt x="504" y="852"/>
                  </a:lnTo>
                  <a:lnTo>
                    <a:pt x="492" y="846"/>
                  </a:lnTo>
                  <a:lnTo>
                    <a:pt x="486" y="846"/>
                  </a:lnTo>
                  <a:lnTo>
                    <a:pt x="474" y="852"/>
                  </a:lnTo>
                  <a:lnTo>
                    <a:pt x="468" y="858"/>
                  </a:lnTo>
                  <a:lnTo>
                    <a:pt x="456" y="858"/>
                  </a:lnTo>
                  <a:lnTo>
                    <a:pt x="456" y="870"/>
                  </a:lnTo>
                  <a:lnTo>
                    <a:pt x="462" y="876"/>
                  </a:lnTo>
                  <a:lnTo>
                    <a:pt x="456" y="876"/>
                  </a:lnTo>
                  <a:lnTo>
                    <a:pt x="450" y="882"/>
                  </a:lnTo>
                  <a:lnTo>
                    <a:pt x="444" y="882"/>
                  </a:lnTo>
                  <a:lnTo>
                    <a:pt x="444" y="900"/>
                  </a:lnTo>
                  <a:lnTo>
                    <a:pt x="480" y="900"/>
                  </a:lnTo>
                  <a:lnTo>
                    <a:pt x="468" y="912"/>
                  </a:lnTo>
                  <a:lnTo>
                    <a:pt x="432" y="906"/>
                  </a:lnTo>
                  <a:lnTo>
                    <a:pt x="420" y="912"/>
                  </a:lnTo>
                  <a:lnTo>
                    <a:pt x="414" y="918"/>
                  </a:lnTo>
                  <a:lnTo>
                    <a:pt x="414" y="930"/>
                  </a:lnTo>
                  <a:lnTo>
                    <a:pt x="420" y="936"/>
                  </a:lnTo>
                  <a:lnTo>
                    <a:pt x="420" y="948"/>
                  </a:lnTo>
                  <a:lnTo>
                    <a:pt x="408" y="954"/>
                  </a:lnTo>
                  <a:lnTo>
                    <a:pt x="390" y="954"/>
                  </a:lnTo>
                  <a:lnTo>
                    <a:pt x="390" y="972"/>
                  </a:lnTo>
                  <a:lnTo>
                    <a:pt x="408" y="990"/>
                  </a:lnTo>
                  <a:lnTo>
                    <a:pt x="408" y="996"/>
                  </a:lnTo>
                  <a:lnTo>
                    <a:pt x="402" y="1002"/>
                  </a:lnTo>
                  <a:lnTo>
                    <a:pt x="366" y="1002"/>
                  </a:lnTo>
                  <a:lnTo>
                    <a:pt x="360" y="1008"/>
                  </a:lnTo>
                  <a:lnTo>
                    <a:pt x="360" y="1026"/>
                  </a:lnTo>
                  <a:lnTo>
                    <a:pt x="354" y="1032"/>
                  </a:lnTo>
                  <a:lnTo>
                    <a:pt x="342" y="1032"/>
                  </a:lnTo>
                  <a:lnTo>
                    <a:pt x="336" y="1026"/>
                  </a:lnTo>
                  <a:lnTo>
                    <a:pt x="318" y="1026"/>
                  </a:lnTo>
                  <a:lnTo>
                    <a:pt x="294" y="1050"/>
                  </a:lnTo>
                  <a:lnTo>
                    <a:pt x="282" y="1050"/>
                  </a:lnTo>
                  <a:lnTo>
                    <a:pt x="270" y="1062"/>
                  </a:lnTo>
                  <a:lnTo>
                    <a:pt x="270" y="1068"/>
                  </a:lnTo>
                  <a:lnTo>
                    <a:pt x="276" y="1074"/>
                  </a:lnTo>
                  <a:lnTo>
                    <a:pt x="276" y="1080"/>
                  </a:lnTo>
                  <a:lnTo>
                    <a:pt x="264" y="1092"/>
                  </a:lnTo>
                  <a:lnTo>
                    <a:pt x="252" y="1092"/>
                  </a:lnTo>
                  <a:lnTo>
                    <a:pt x="246" y="1086"/>
                  </a:lnTo>
                  <a:lnTo>
                    <a:pt x="234" y="1080"/>
                  </a:lnTo>
                  <a:lnTo>
                    <a:pt x="234" y="1074"/>
                  </a:lnTo>
                  <a:lnTo>
                    <a:pt x="228" y="1074"/>
                  </a:lnTo>
                  <a:lnTo>
                    <a:pt x="204" y="1086"/>
                  </a:lnTo>
                  <a:lnTo>
                    <a:pt x="198" y="1092"/>
                  </a:lnTo>
                  <a:lnTo>
                    <a:pt x="180" y="1092"/>
                  </a:lnTo>
                  <a:lnTo>
                    <a:pt x="180" y="1110"/>
                  </a:lnTo>
                  <a:lnTo>
                    <a:pt x="186" y="1116"/>
                  </a:lnTo>
                  <a:lnTo>
                    <a:pt x="192" y="1116"/>
                  </a:lnTo>
                  <a:lnTo>
                    <a:pt x="192" y="1128"/>
                  </a:lnTo>
                  <a:lnTo>
                    <a:pt x="186" y="1128"/>
                  </a:lnTo>
                  <a:lnTo>
                    <a:pt x="174" y="1116"/>
                  </a:lnTo>
                  <a:lnTo>
                    <a:pt x="162" y="1116"/>
                  </a:lnTo>
                  <a:lnTo>
                    <a:pt x="156" y="1122"/>
                  </a:lnTo>
                  <a:lnTo>
                    <a:pt x="156" y="1134"/>
                  </a:lnTo>
                  <a:lnTo>
                    <a:pt x="168" y="1134"/>
                  </a:lnTo>
                  <a:lnTo>
                    <a:pt x="174" y="1140"/>
                  </a:lnTo>
                  <a:lnTo>
                    <a:pt x="180" y="1140"/>
                  </a:lnTo>
                  <a:lnTo>
                    <a:pt x="180" y="1152"/>
                  </a:lnTo>
                  <a:lnTo>
                    <a:pt x="138" y="1152"/>
                  </a:lnTo>
                  <a:lnTo>
                    <a:pt x="138" y="1146"/>
                  </a:lnTo>
                  <a:lnTo>
                    <a:pt x="132" y="1146"/>
                  </a:lnTo>
                  <a:lnTo>
                    <a:pt x="126" y="1158"/>
                  </a:lnTo>
                  <a:lnTo>
                    <a:pt x="126" y="1170"/>
                  </a:lnTo>
                  <a:lnTo>
                    <a:pt x="120" y="1164"/>
                  </a:lnTo>
                  <a:lnTo>
                    <a:pt x="102" y="1164"/>
                  </a:lnTo>
                  <a:lnTo>
                    <a:pt x="96" y="1158"/>
                  </a:lnTo>
                  <a:lnTo>
                    <a:pt x="90" y="1158"/>
                  </a:lnTo>
                  <a:lnTo>
                    <a:pt x="90" y="1164"/>
                  </a:lnTo>
                  <a:lnTo>
                    <a:pt x="96" y="1170"/>
                  </a:lnTo>
                  <a:lnTo>
                    <a:pt x="120" y="1182"/>
                  </a:lnTo>
                  <a:lnTo>
                    <a:pt x="132" y="1182"/>
                  </a:lnTo>
                  <a:lnTo>
                    <a:pt x="108" y="1200"/>
                  </a:lnTo>
                  <a:lnTo>
                    <a:pt x="108" y="1188"/>
                  </a:lnTo>
                  <a:lnTo>
                    <a:pt x="90" y="1188"/>
                  </a:lnTo>
                  <a:lnTo>
                    <a:pt x="84" y="1194"/>
                  </a:lnTo>
                  <a:lnTo>
                    <a:pt x="60" y="1182"/>
                  </a:lnTo>
                  <a:lnTo>
                    <a:pt x="54" y="1194"/>
                  </a:lnTo>
                  <a:lnTo>
                    <a:pt x="66" y="1200"/>
                  </a:lnTo>
                  <a:lnTo>
                    <a:pt x="30" y="1194"/>
                  </a:lnTo>
                  <a:lnTo>
                    <a:pt x="30" y="1212"/>
                  </a:lnTo>
                  <a:lnTo>
                    <a:pt x="78" y="1212"/>
                  </a:lnTo>
                  <a:lnTo>
                    <a:pt x="54" y="1218"/>
                  </a:lnTo>
                  <a:lnTo>
                    <a:pt x="18" y="1212"/>
                  </a:lnTo>
                  <a:lnTo>
                    <a:pt x="6" y="1224"/>
                  </a:lnTo>
                  <a:lnTo>
                    <a:pt x="6" y="1230"/>
                  </a:lnTo>
                  <a:lnTo>
                    <a:pt x="18" y="1242"/>
                  </a:lnTo>
                  <a:lnTo>
                    <a:pt x="36" y="1242"/>
                  </a:lnTo>
                  <a:lnTo>
                    <a:pt x="18" y="1248"/>
                  </a:lnTo>
                  <a:lnTo>
                    <a:pt x="12" y="1254"/>
                  </a:lnTo>
                  <a:lnTo>
                    <a:pt x="12" y="1260"/>
                  </a:lnTo>
                  <a:lnTo>
                    <a:pt x="66" y="1260"/>
                  </a:lnTo>
                  <a:lnTo>
                    <a:pt x="78" y="1272"/>
                  </a:lnTo>
                  <a:lnTo>
                    <a:pt x="96" y="1260"/>
                  </a:lnTo>
                  <a:lnTo>
                    <a:pt x="108" y="1272"/>
                  </a:lnTo>
                  <a:lnTo>
                    <a:pt x="138" y="1260"/>
                  </a:lnTo>
                  <a:lnTo>
                    <a:pt x="132" y="1266"/>
                  </a:lnTo>
                  <a:lnTo>
                    <a:pt x="126" y="1278"/>
                  </a:lnTo>
                  <a:lnTo>
                    <a:pt x="60" y="1278"/>
                  </a:lnTo>
                  <a:lnTo>
                    <a:pt x="54" y="1272"/>
                  </a:lnTo>
                  <a:lnTo>
                    <a:pt x="24" y="1272"/>
                  </a:lnTo>
                  <a:lnTo>
                    <a:pt x="12" y="1278"/>
                  </a:lnTo>
                  <a:lnTo>
                    <a:pt x="0" y="1278"/>
                  </a:lnTo>
                  <a:lnTo>
                    <a:pt x="6" y="1284"/>
                  </a:lnTo>
                  <a:lnTo>
                    <a:pt x="6" y="1296"/>
                  </a:lnTo>
                  <a:lnTo>
                    <a:pt x="12" y="1296"/>
                  </a:lnTo>
                  <a:lnTo>
                    <a:pt x="18" y="1302"/>
                  </a:lnTo>
                  <a:lnTo>
                    <a:pt x="30" y="1302"/>
                  </a:lnTo>
                  <a:lnTo>
                    <a:pt x="24" y="1308"/>
                  </a:lnTo>
                  <a:lnTo>
                    <a:pt x="18" y="1320"/>
                  </a:lnTo>
                  <a:lnTo>
                    <a:pt x="36" y="1338"/>
                  </a:lnTo>
                  <a:lnTo>
                    <a:pt x="48" y="1338"/>
                  </a:lnTo>
                  <a:lnTo>
                    <a:pt x="72" y="1320"/>
                  </a:lnTo>
                  <a:lnTo>
                    <a:pt x="102" y="1314"/>
                  </a:lnTo>
                  <a:lnTo>
                    <a:pt x="90" y="1338"/>
                  </a:lnTo>
                  <a:lnTo>
                    <a:pt x="78" y="1332"/>
                  </a:lnTo>
                  <a:lnTo>
                    <a:pt x="66" y="1350"/>
                  </a:lnTo>
                  <a:lnTo>
                    <a:pt x="30" y="1350"/>
                  </a:lnTo>
                  <a:lnTo>
                    <a:pt x="48" y="1368"/>
                  </a:lnTo>
                  <a:lnTo>
                    <a:pt x="24" y="1380"/>
                  </a:lnTo>
                  <a:lnTo>
                    <a:pt x="6" y="1380"/>
                  </a:lnTo>
                  <a:lnTo>
                    <a:pt x="6" y="1398"/>
                  </a:lnTo>
                  <a:lnTo>
                    <a:pt x="66" y="1398"/>
                  </a:lnTo>
                  <a:lnTo>
                    <a:pt x="54" y="1422"/>
                  </a:lnTo>
                  <a:lnTo>
                    <a:pt x="66" y="1422"/>
                  </a:lnTo>
                  <a:lnTo>
                    <a:pt x="54" y="1440"/>
                  </a:lnTo>
                  <a:lnTo>
                    <a:pt x="42" y="1434"/>
                  </a:lnTo>
                  <a:lnTo>
                    <a:pt x="36" y="1434"/>
                  </a:lnTo>
                  <a:lnTo>
                    <a:pt x="30" y="1428"/>
                  </a:lnTo>
                  <a:lnTo>
                    <a:pt x="18" y="1428"/>
                  </a:lnTo>
                  <a:lnTo>
                    <a:pt x="18" y="1440"/>
                  </a:lnTo>
                  <a:lnTo>
                    <a:pt x="24" y="1452"/>
                  </a:lnTo>
                  <a:lnTo>
                    <a:pt x="36" y="1464"/>
                  </a:lnTo>
                  <a:lnTo>
                    <a:pt x="84" y="1482"/>
                  </a:lnTo>
                  <a:lnTo>
                    <a:pt x="78" y="1488"/>
                  </a:lnTo>
                  <a:lnTo>
                    <a:pt x="84" y="1494"/>
                  </a:lnTo>
                  <a:lnTo>
                    <a:pt x="126" y="1494"/>
                  </a:lnTo>
                  <a:lnTo>
                    <a:pt x="132" y="1500"/>
                  </a:lnTo>
                  <a:lnTo>
                    <a:pt x="144" y="1500"/>
                  </a:lnTo>
                  <a:lnTo>
                    <a:pt x="192" y="1476"/>
                  </a:lnTo>
                  <a:lnTo>
                    <a:pt x="204" y="1464"/>
                  </a:lnTo>
                  <a:lnTo>
                    <a:pt x="216" y="1458"/>
                  </a:lnTo>
                  <a:lnTo>
                    <a:pt x="222" y="1452"/>
                  </a:lnTo>
                  <a:lnTo>
                    <a:pt x="258" y="1422"/>
                  </a:lnTo>
                  <a:lnTo>
                    <a:pt x="282" y="1422"/>
                  </a:lnTo>
                  <a:lnTo>
                    <a:pt x="294" y="1416"/>
                  </a:lnTo>
                  <a:lnTo>
                    <a:pt x="300" y="1410"/>
                  </a:lnTo>
                  <a:lnTo>
                    <a:pt x="300" y="1386"/>
                  </a:lnTo>
                  <a:lnTo>
                    <a:pt x="294" y="1380"/>
                  </a:lnTo>
                  <a:lnTo>
                    <a:pt x="294" y="1374"/>
                  </a:lnTo>
                  <a:lnTo>
                    <a:pt x="312" y="1368"/>
                  </a:lnTo>
                  <a:lnTo>
                    <a:pt x="306" y="1374"/>
                  </a:lnTo>
                  <a:lnTo>
                    <a:pt x="306" y="1380"/>
                  </a:lnTo>
                  <a:lnTo>
                    <a:pt x="300" y="1386"/>
                  </a:lnTo>
                  <a:lnTo>
                    <a:pt x="300" y="1392"/>
                  </a:lnTo>
                  <a:lnTo>
                    <a:pt x="312" y="1404"/>
                  </a:lnTo>
                  <a:lnTo>
                    <a:pt x="330" y="1410"/>
                  </a:lnTo>
                  <a:lnTo>
                    <a:pt x="342" y="1410"/>
                  </a:lnTo>
                  <a:lnTo>
                    <a:pt x="348" y="1416"/>
                  </a:lnTo>
                  <a:lnTo>
                    <a:pt x="354" y="1416"/>
                  </a:lnTo>
                  <a:lnTo>
                    <a:pt x="372" y="1434"/>
                  </a:lnTo>
                  <a:lnTo>
                    <a:pt x="378" y="1422"/>
                  </a:lnTo>
                  <a:lnTo>
                    <a:pt x="384" y="1416"/>
                  </a:lnTo>
                  <a:lnTo>
                    <a:pt x="384" y="1398"/>
                  </a:lnTo>
                  <a:lnTo>
                    <a:pt x="372" y="1386"/>
                  </a:lnTo>
                  <a:lnTo>
                    <a:pt x="372" y="1380"/>
                  </a:lnTo>
                  <a:lnTo>
                    <a:pt x="378" y="1374"/>
                  </a:lnTo>
                  <a:lnTo>
                    <a:pt x="384" y="1374"/>
                  </a:lnTo>
                  <a:lnTo>
                    <a:pt x="384" y="1368"/>
                  </a:lnTo>
                  <a:lnTo>
                    <a:pt x="378" y="1356"/>
                  </a:lnTo>
                  <a:lnTo>
                    <a:pt x="414" y="1356"/>
                  </a:lnTo>
                  <a:lnTo>
                    <a:pt x="420" y="1350"/>
                  </a:lnTo>
                  <a:lnTo>
                    <a:pt x="420" y="1326"/>
                  </a:lnTo>
                  <a:lnTo>
                    <a:pt x="426" y="1326"/>
                  </a:lnTo>
                  <a:lnTo>
                    <a:pt x="420" y="1314"/>
                  </a:lnTo>
                  <a:lnTo>
                    <a:pt x="420" y="1308"/>
                  </a:lnTo>
                  <a:lnTo>
                    <a:pt x="414" y="1302"/>
                  </a:lnTo>
                  <a:lnTo>
                    <a:pt x="414" y="1296"/>
                  </a:lnTo>
                  <a:lnTo>
                    <a:pt x="408" y="1284"/>
                  </a:lnTo>
                  <a:lnTo>
                    <a:pt x="402" y="1278"/>
                  </a:lnTo>
                  <a:lnTo>
                    <a:pt x="426" y="1272"/>
                  </a:lnTo>
                  <a:lnTo>
                    <a:pt x="438" y="1260"/>
                  </a:lnTo>
                  <a:lnTo>
                    <a:pt x="438" y="1248"/>
                  </a:lnTo>
                  <a:lnTo>
                    <a:pt x="420" y="1230"/>
                  </a:lnTo>
                  <a:lnTo>
                    <a:pt x="414" y="1230"/>
                  </a:lnTo>
                  <a:lnTo>
                    <a:pt x="402" y="1218"/>
                  </a:lnTo>
                  <a:lnTo>
                    <a:pt x="402" y="1200"/>
                  </a:lnTo>
                  <a:lnTo>
                    <a:pt x="408" y="1188"/>
                  </a:lnTo>
                  <a:lnTo>
                    <a:pt x="408" y="1176"/>
                  </a:lnTo>
                  <a:lnTo>
                    <a:pt x="384" y="1152"/>
                  </a:lnTo>
                  <a:lnTo>
                    <a:pt x="384" y="1140"/>
                  </a:lnTo>
                  <a:lnTo>
                    <a:pt x="390" y="1134"/>
                  </a:lnTo>
                  <a:lnTo>
                    <a:pt x="396" y="1134"/>
                  </a:lnTo>
                  <a:lnTo>
                    <a:pt x="402" y="1128"/>
                  </a:lnTo>
                  <a:lnTo>
                    <a:pt x="402" y="1122"/>
                  </a:lnTo>
                  <a:lnTo>
                    <a:pt x="396" y="1116"/>
                  </a:lnTo>
                  <a:lnTo>
                    <a:pt x="390" y="1116"/>
                  </a:lnTo>
                  <a:lnTo>
                    <a:pt x="384" y="1110"/>
                  </a:lnTo>
                  <a:lnTo>
                    <a:pt x="426" y="1068"/>
                  </a:lnTo>
                  <a:lnTo>
                    <a:pt x="438" y="1062"/>
                  </a:lnTo>
                  <a:lnTo>
                    <a:pt x="444" y="1056"/>
                  </a:lnTo>
                  <a:lnTo>
                    <a:pt x="456" y="1050"/>
                  </a:lnTo>
                  <a:lnTo>
                    <a:pt x="498" y="1050"/>
                  </a:lnTo>
                  <a:lnTo>
                    <a:pt x="504" y="1044"/>
                  </a:lnTo>
                  <a:lnTo>
                    <a:pt x="504" y="1038"/>
                  </a:lnTo>
                  <a:lnTo>
                    <a:pt x="486" y="1020"/>
                  </a:lnTo>
                  <a:lnTo>
                    <a:pt x="474" y="1014"/>
                  </a:lnTo>
                  <a:lnTo>
                    <a:pt x="486" y="1008"/>
                  </a:lnTo>
                  <a:lnTo>
                    <a:pt x="492" y="1008"/>
                  </a:lnTo>
                  <a:lnTo>
                    <a:pt x="522" y="978"/>
                  </a:lnTo>
                  <a:lnTo>
                    <a:pt x="528" y="936"/>
                  </a:lnTo>
                  <a:lnTo>
                    <a:pt x="528" y="900"/>
                  </a:lnTo>
                  <a:lnTo>
                    <a:pt x="546" y="912"/>
                  </a:lnTo>
                  <a:lnTo>
                    <a:pt x="558" y="906"/>
                  </a:lnTo>
                  <a:lnTo>
                    <a:pt x="564" y="906"/>
                  </a:lnTo>
                  <a:lnTo>
                    <a:pt x="570" y="900"/>
                  </a:lnTo>
                  <a:lnTo>
                    <a:pt x="576" y="900"/>
                  </a:lnTo>
                  <a:lnTo>
                    <a:pt x="576" y="894"/>
                  </a:lnTo>
                  <a:lnTo>
                    <a:pt x="570" y="888"/>
                  </a:lnTo>
                  <a:lnTo>
                    <a:pt x="570" y="882"/>
                  </a:lnTo>
                  <a:lnTo>
                    <a:pt x="564" y="876"/>
                  </a:lnTo>
                  <a:lnTo>
                    <a:pt x="582" y="876"/>
                  </a:lnTo>
                  <a:lnTo>
                    <a:pt x="588" y="870"/>
                  </a:lnTo>
                  <a:lnTo>
                    <a:pt x="588" y="864"/>
                  </a:lnTo>
                  <a:lnTo>
                    <a:pt x="594" y="858"/>
                  </a:lnTo>
                  <a:lnTo>
                    <a:pt x="606" y="852"/>
                  </a:lnTo>
                  <a:lnTo>
                    <a:pt x="612" y="852"/>
                  </a:lnTo>
                  <a:lnTo>
                    <a:pt x="618" y="834"/>
                  </a:lnTo>
                  <a:lnTo>
                    <a:pt x="612" y="828"/>
                  </a:lnTo>
                  <a:lnTo>
                    <a:pt x="600" y="822"/>
                  </a:lnTo>
                  <a:lnTo>
                    <a:pt x="600" y="810"/>
                  </a:lnTo>
                  <a:lnTo>
                    <a:pt x="606" y="810"/>
                  </a:lnTo>
                  <a:lnTo>
                    <a:pt x="618" y="804"/>
                  </a:lnTo>
                  <a:lnTo>
                    <a:pt x="636" y="786"/>
                  </a:lnTo>
                  <a:lnTo>
                    <a:pt x="678" y="780"/>
                  </a:lnTo>
                  <a:lnTo>
                    <a:pt x="696" y="780"/>
                  </a:lnTo>
                  <a:lnTo>
                    <a:pt x="702" y="774"/>
                  </a:lnTo>
                  <a:lnTo>
                    <a:pt x="702" y="744"/>
                  </a:lnTo>
                  <a:lnTo>
                    <a:pt x="714" y="732"/>
                  </a:lnTo>
                  <a:lnTo>
                    <a:pt x="720" y="738"/>
                  </a:lnTo>
                  <a:lnTo>
                    <a:pt x="720" y="750"/>
                  </a:lnTo>
                  <a:lnTo>
                    <a:pt x="744" y="744"/>
                  </a:lnTo>
                  <a:lnTo>
                    <a:pt x="768" y="750"/>
                  </a:lnTo>
                  <a:lnTo>
                    <a:pt x="792" y="750"/>
                  </a:lnTo>
                  <a:lnTo>
                    <a:pt x="798" y="756"/>
                  </a:lnTo>
                  <a:lnTo>
                    <a:pt x="810" y="756"/>
                  </a:lnTo>
                  <a:lnTo>
                    <a:pt x="816" y="750"/>
                  </a:lnTo>
                  <a:lnTo>
                    <a:pt x="810" y="750"/>
                  </a:lnTo>
                  <a:lnTo>
                    <a:pt x="798" y="738"/>
                  </a:lnTo>
                  <a:lnTo>
                    <a:pt x="798" y="732"/>
                  </a:lnTo>
                  <a:lnTo>
                    <a:pt x="810" y="732"/>
                  </a:lnTo>
                  <a:lnTo>
                    <a:pt x="810" y="708"/>
                  </a:lnTo>
                  <a:lnTo>
                    <a:pt x="840" y="714"/>
                  </a:lnTo>
                  <a:lnTo>
                    <a:pt x="834" y="708"/>
                  </a:lnTo>
                  <a:lnTo>
                    <a:pt x="840" y="702"/>
                  </a:lnTo>
                  <a:lnTo>
                    <a:pt x="858" y="708"/>
                  </a:lnTo>
                  <a:lnTo>
                    <a:pt x="858" y="696"/>
                  </a:lnTo>
                  <a:lnTo>
                    <a:pt x="864" y="690"/>
                  </a:lnTo>
                  <a:lnTo>
                    <a:pt x="882" y="690"/>
                  </a:lnTo>
                  <a:lnTo>
                    <a:pt x="888" y="696"/>
                  </a:lnTo>
                  <a:lnTo>
                    <a:pt x="894" y="708"/>
                  </a:lnTo>
                  <a:lnTo>
                    <a:pt x="906" y="714"/>
                  </a:lnTo>
                  <a:lnTo>
                    <a:pt x="918" y="726"/>
                  </a:lnTo>
                  <a:lnTo>
                    <a:pt x="930" y="726"/>
                  </a:lnTo>
                  <a:lnTo>
                    <a:pt x="942" y="732"/>
                  </a:lnTo>
                  <a:lnTo>
                    <a:pt x="960" y="732"/>
                  </a:lnTo>
                  <a:lnTo>
                    <a:pt x="966" y="738"/>
                  </a:lnTo>
                  <a:lnTo>
                    <a:pt x="978" y="738"/>
                  </a:lnTo>
                  <a:lnTo>
                    <a:pt x="990" y="732"/>
                  </a:lnTo>
                  <a:lnTo>
                    <a:pt x="996" y="726"/>
                  </a:lnTo>
                  <a:lnTo>
                    <a:pt x="1026" y="726"/>
                  </a:lnTo>
                  <a:lnTo>
                    <a:pt x="1038" y="732"/>
                  </a:lnTo>
                  <a:lnTo>
                    <a:pt x="1044" y="738"/>
                  </a:lnTo>
                  <a:lnTo>
                    <a:pt x="1062" y="738"/>
                  </a:lnTo>
                  <a:lnTo>
                    <a:pt x="1062" y="726"/>
                  </a:lnTo>
                  <a:lnTo>
                    <a:pt x="1068" y="720"/>
                  </a:lnTo>
                  <a:lnTo>
                    <a:pt x="1068" y="714"/>
                  </a:lnTo>
                  <a:lnTo>
                    <a:pt x="1092" y="714"/>
                  </a:lnTo>
                  <a:lnTo>
                    <a:pt x="1092" y="678"/>
                  </a:lnTo>
                  <a:lnTo>
                    <a:pt x="1098" y="672"/>
                  </a:lnTo>
                  <a:lnTo>
                    <a:pt x="1098" y="660"/>
                  </a:lnTo>
                  <a:lnTo>
                    <a:pt x="1110" y="654"/>
                  </a:lnTo>
                  <a:lnTo>
                    <a:pt x="1116" y="654"/>
                  </a:lnTo>
                  <a:lnTo>
                    <a:pt x="1128" y="648"/>
                  </a:lnTo>
                  <a:lnTo>
                    <a:pt x="1158" y="648"/>
                  </a:lnTo>
                  <a:lnTo>
                    <a:pt x="1170" y="642"/>
                  </a:lnTo>
                  <a:lnTo>
                    <a:pt x="1206" y="642"/>
                  </a:lnTo>
                  <a:lnTo>
                    <a:pt x="1206" y="654"/>
                  </a:lnTo>
                  <a:lnTo>
                    <a:pt x="1242" y="660"/>
                  </a:lnTo>
                  <a:lnTo>
                    <a:pt x="1248" y="660"/>
                  </a:lnTo>
                  <a:lnTo>
                    <a:pt x="1260" y="672"/>
                  </a:lnTo>
                  <a:lnTo>
                    <a:pt x="1266" y="684"/>
                  </a:lnTo>
                  <a:lnTo>
                    <a:pt x="1266" y="702"/>
                  </a:lnTo>
                  <a:lnTo>
                    <a:pt x="1260" y="702"/>
                  </a:lnTo>
                  <a:lnTo>
                    <a:pt x="1260" y="696"/>
                  </a:lnTo>
                  <a:lnTo>
                    <a:pt x="1254" y="696"/>
                  </a:lnTo>
                  <a:lnTo>
                    <a:pt x="1254" y="708"/>
                  </a:lnTo>
                  <a:lnTo>
                    <a:pt x="1278" y="708"/>
                  </a:lnTo>
                  <a:lnTo>
                    <a:pt x="1284" y="696"/>
                  </a:lnTo>
                  <a:lnTo>
                    <a:pt x="1284" y="690"/>
                  </a:lnTo>
                  <a:lnTo>
                    <a:pt x="1308" y="684"/>
                  </a:lnTo>
                  <a:lnTo>
                    <a:pt x="1314" y="672"/>
                  </a:lnTo>
                  <a:lnTo>
                    <a:pt x="1350" y="672"/>
                  </a:lnTo>
                  <a:lnTo>
                    <a:pt x="1362" y="660"/>
                  </a:lnTo>
                  <a:lnTo>
                    <a:pt x="1356" y="660"/>
                  </a:lnTo>
                  <a:close/>
                  <a:moveTo>
                    <a:pt x="564" y="726"/>
                  </a:moveTo>
                  <a:lnTo>
                    <a:pt x="540" y="738"/>
                  </a:lnTo>
                  <a:lnTo>
                    <a:pt x="546" y="756"/>
                  </a:lnTo>
                  <a:lnTo>
                    <a:pt x="576" y="756"/>
                  </a:lnTo>
                  <a:lnTo>
                    <a:pt x="570" y="738"/>
                  </a:lnTo>
                  <a:lnTo>
                    <a:pt x="564" y="726"/>
                  </a:lnTo>
                  <a:close/>
                  <a:moveTo>
                    <a:pt x="522" y="714"/>
                  </a:moveTo>
                  <a:lnTo>
                    <a:pt x="516" y="720"/>
                  </a:lnTo>
                  <a:lnTo>
                    <a:pt x="510" y="732"/>
                  </a:lnTo>
                  <a:lnTo>
                    <a:pt x="510" y="750"/>
                  </a:lnTo>
                  <a:lnTo>
                    <a:pt x="528" y="768"/>
                  </a:lnTo>
                  <a:lnTo>
                    <a:pt x="528" y="756"/>
                  </a:lnTo>
                  <a:lnTo>
                    <a:pt x="534" y="744"/>
                  </a:lnTo>
                  <a:lnTo>
                    <a:pt x="534" y="720"/>
                  </a:lnTo>
                  <a:lnTo>
                    <a:pt x="528" y="714"/>
                  </a:lnTo>
                  <a:lnTo>
                    <a:pt x="522" y="714"/>
                  </a:lnTo>
                  <a:close/>
                  <a:moveTo>
                    <a:pt x="606" y="738"/>
                  </a:moveTo>
                  <a:lnTo>
                    <a:pt x="618" y="732"/>
                  </a:lnTo>
                  <a:lnTo>
                    <a:pt x="624" y="732"/>
                  </a:lnTo>
                  <a:lnTo>
                    <a:pt x="630" y="726"/>
                  </a:lnTo>
                  <a:lnTo>
                    <a:pt x="618" y="720"/>
                  </a:lnTo>
                  <a:lnTo>
                    <a:pt x="588" y="720"/>
                  </a:lnTo>
                  <a:lnTo>
                    <a:pt x="576" y="732"/>
                  </a:lnTo>
                  <a:lnTo>
                    <a:pt x="582" y="744"/>
                  </a:lnTo>
                  <a:lnTo>
                    <a:pt x="606" y="738"/>
                  </a:lnTo>
                  <a:close/>
                </a:path>
              </a:pathLst>
            </a:custGeom>
            <a:solidFill>
              <a:srgbClr val="6BBA56"/>
            </a:solidFill>
            <a:ln w="3175">
              <a:solidFill>
                <a:srgbClr val="B4D2AC">
                  <a:lumMod val="60000"/>
                  <a:lumOff val="4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52" name="Luxembourg" descr="© INSCALE GmbH, 05.05.2010&#10;http://www.presentationload.com/">
              <a:extLst>
                <a:ext uri="{FF2B5EF4-FFF2-40B4-BE49-F238E27FC236}">
                  <a16:creationId xmlns:a16="http://schemas.microsoft.com/office/drawing/2014/main" id="{6E40E174-A1A7-4267-8E0B-D1084A14A985}"/>
                </a:ext>
              </a:extLst>
            </p:cNvPr>
            <p:cNvSpPr>
              <a:spLocks/>
            </p:cNvSpPr>
            <p:nvPr/>
          </p:nvSpPr>
          <p:spPr bwMode="gray">
            <a:xfrm>
              <a:off x="5745046" y="2715130"/>
              <a:ext cx="22234" cy="19058"/>
            </a:xfrm>
            <a:custGeom>
              <a:avLst/>
              <a:gdLst>
                <a:gd name="T0" fmla="*/ 2147483647 w 54"/>
                <a:gd name="T1" fmla="*/ 2147483647 h 42"/>
                <a:gd name="T2" fmla="*/ 2147483647 w 54"/>
                <a:gd name="T3" fmla="*/ 2147483647 h 42"/>
                <a:gd name="T4" fmla="*/ 2147483647 w 54"/>
                <a:gd name="T5" fmla="*/ 2147483647 h 42"/>
                <a:gd name="T6" fmla="*/ 2147483647 w 54"/>
                <a:gd name="T7" fmla="*/ 2147483647 h 42"/>
                <a:gd name="T8" fmla="*/ 2147483647 w 54"/>
                <a:gd name="T9" fmla="*/ 2147483647 h 42"/>
                <a:gd name="T10" fmla="*/ 2147483647 w 54"/>
                <a:gd name="T11" fmla="*/ 2147483647 h 42"/>
                <a:gd name="T12" fmla="*/ 2147483647 w 54"/>
                <a:gd name="T13" fmla="*/ 2147483647 h 42"/>
                <a:gd name="T14" fmla="*/ 2147483647 w 54"/>
                <a:gd name="T15" fmla="*/ 2147483647 h 42"/>
                <a:gd name="T16" fmla="*/ 2147483647 w 54"/>
                <a:gd name="T17" fmla="*/ 0 h 42"/>
                <a:gd name="T18" fmla="*/ 2147483647 w 54"/>
                <a:gd name="T19" fmla="*/ 0 h 42"/>
                <a:gd name="T20" fmla="*/ 2147483647 w 54"/>
                <a:gd name="T21" fmla="*/ 2147483647 h 42"/>
                <a:gd name="T22" fmla="*/ 2147483647 w 54"/>
                <a:gd name="T23" fmla="*/ 2147483647 h 42"/>
                <a:gd name="T24" fmla="*/ 0 w 54"/>
                <a:gd name="T25" fmla="*/ 2147483647 h 42"/>
                <a:gd name="T26" fmla="*/ 0 w 54"/>
                <a:gd name="T27" fmla="*/ 2147483647 h 42"/>
                <a:gd name="T28" fmla="*/ 2147483647 w 54"/>
                <a:gd name="T29" fmla="*/ 2147483647 h 42"/>
                <a:gd name="T30" fmla="*/ 2147483647 w 54"/>
                <a:gd name="T31" fmla="*/ 2147483647 h 4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54"/>
                <a:gd name="T49" fmla="*/ 0 h 42"/>
                <a:gd name="T50" fmla="*/ 54 w 54"/>
                <a:gd name="T51" fmla="*/ 42 h 42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54" h="42">
                  <a:moveTo>
                    <a:pt x="18" y="42"/>
                  </a:moveTo>
                  <a:lnTo>
                    <a:pt x="30" y="36"/>
                  </a:lnTo>
                  <a:lnTo>
                    <a:pt x="48" y="42"/>
                  </a:lnTo>
                  <a:lnTo>
                    <a:pt x="54" y="36"/>
                  </a:lnTo>
                  <a:lnTo>
                    <a:pt x="54" y="24"/>
                  </a:lnTo>
                  <a:lnTo>
                    <a:pt x="42" y="18"/>
                  </a:lnTo>
                  <a:lnTo>
                    <a:pt x="36" y="18"/>
                  </a:lnTo>
                  <a:lnTo>
                    <a:pt x="30" y="12"/>
                  </a:lnTo>
                  <a:lnTo>
                    <a:pt x="30" y="0"/>
                  </a:lnTo>
                  <a:lnTo>
                    <a:pt x="24" y="0"/>
                  </a:lnTo>
                  <a:lnTo>
                    <a:pt x="18" y="6"/>
                  </a:lnTo>
                  <a:lnTo>
                    <a:pt x="6" y="12"/>
                  </a:lnTo>
                  <a:lnTo>
                    <a:pt x="0" y="12"/>
                  </a:lnTo>
                  <a:lnTo>
                    <a:pt x="0" y="18"/>
                  </a:lnTo>
                  <a:lnTo>
                    <a:pt x="12" y="30"/>
                  </a:lnTo>
                  <a:lnTo>
                    <a:pt x="18" y="42"/>
                  </a:lnTo>
                  <a:close/>
                </a:path>
              </a:pathLst>
            </a:custGeom>
            <a:solidFill>
              <a:srgbClr val="007D40">
                <a:lumMod val="75000"/>
              </a:srgbClr>
            </a:solidFill>
            <a:ln w="952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53" name="Lithuania" descr="© INSCALE GmbH, 05.05.2010&#10;http://www.presentationload.com/">
              <a:extLst>
                <a:ext uri="{FF2B5EF4-FFF2-40B4-BE49-F238E27FC236}">
                  <a16:creationId xmlns:a16="http://schemas.microsoft.com/office/drawing/2014/main" id="{0DEFD26D-8DF6-43C0-95F8-123B4A594C43}"/>
                </a:ext>
              </a:extLst>
            </p:cNvPr>
            <p:cNvSpPr>
              <a:spLocks/>
            </p:cNvSpPr>
            <p:nvPr/>
          </p:nvSpPr>
          <p:spPr bwMode="gray">
            <a:xfrm>
              <a:off x="6153201" y="2494376"/>
              <a:ext cx="150875" cy="88937"/>
            </a:xfrm>
            <a:custGeom>
              <a:avLst/>
              <a:gdLst>
                <a:gd name="T0" fmla="*/ 2147483647 w 342"/>
                <a:gd name="T1" fmla="*/ 2147483647 h 198"/>
                <a:gd name="T2" fmla="*/ 2147483647 w 342"/>
                <a:gd name="T3" fmla="*/ 2147483647 h 198"/>
                <a:gd name="T4" fmla="*/ 2147483647 w 342"/>
                <a:gd name="T5" fmla="*/ 2147483647 h 198"/>
                <a:gd name="T6" fmla="*/ 2147483647 w 342"/>
                <a:gd name="T7" fmla="*/ 2147483647 h 198"/>
                <a:gd name="T8" fmla="*/ 2147483647 w 342"/>
                <a:gd name="T9" fmla="*/ 2147483647 h 198"/>
                <a:gd name="T10" fmla="*/ 2147483647 w 342"/>
                <a:gd name="T11" fmla="*/ 2147483647 h 198"/>
                <a:gd name="T12" fmla="*/ 2147483647 w 342"/>
                <a:gd name="T13" fmla="*/ 2147483647 h 198"/>
                <a:gd name="T14" fmla="*/ 2147483647 w 342"/>
                <a:gd name="T15" fmla="*/ 2147483647 h 198"/>
                <a:gd name="T16" fmla="*/ 2147483647 w 342"/>
                <a:gd name="T17" fmla="*/ 2147483647 h 198"/>
                <a:gd name="T18" fmla="*/ 2147483647 w 342"/>
                <a:gd name="T19" fmla="*/ 2147483647 h 198"/>
                <a:gd name="T20" fmla="*/ 2147483647 w 342"/>
                <a:gd name="T21" fmla="*/ 2147483647 h 198"/>
                <a:gd name="T22" fmla="*/ 2147483647 w 342"/>
                <a:gd name="T23" fmla="*/ 2147483647 h 198"/>
                <a:gd name="T24" fmla="*/ 2147483647 w 342"/>
                <a:gd name="T25" fmla="*/ 0 h 198"/>
                <a:gd name="T26" fmla="*/ 2147483647 w 342"/>
                <a:gd name="T27" fmla="*/ 2147483647 h 198"/>
                <a:gd name="T28" fmla="*/ 0 w 342"/>
                <a:gd name="T29" fmla="*/ 2147483647 h 198"/>
                <a:gd name="T30" fmla="*/ 2147483647 w 342"/>
                <a:gd name="T31" fmla="*/ 2147483647 h 198"/>
                <a:gd name="T32" fmla="*/ 2147483647 w 342"/>
                <a:gd name="T33" fmla="*/ 2147483647 h 198"/>
                <a:gd name="T34" fmla="*/ 2147483647 w 342"/>
                <a:gd name="T35" fmla="*/ 2147483647 h 198"/>
                <a:gd name="T36" fmla="*/ 2147483647 w 342"/>
                <a:gd name="T37" fmla="*/ 2147483647 h 198"/>
                <a:gd name="T38" fmla="*/ 2147483647 w 342"/>
                <a:gd name="T39" fmla="*/ 2147483647 h 198"/>
                <a:gd name="T40" fmla="*/ 2147483647 w 342"/>
                <a:gd name="T41" fmla="*/ 2147483647 h 198"/>
                <a:gd name="T42" fmla="*/ 2147483647 w 342"/>
                <a:gd name="T43" fmla="*/ 2147483647 h 198"/>
                <a:gd name="T44" fmla="*/ 2147483647 w 342"/>
                <a:gd name="T45" fmla="*/ 2147483647 h 198"/>
                <a:gd name="T46" fmla="*/ 2147483647 w 342"/>
                <a:gd name="T47" fmla="*/ 2147483647 h 198"/>
                <a:gd name="T48" fmla="*/ 2147483647 w 342"/>
                <a:gd name="T49" fmla="*/ 2147483647 h 198"/>
                <a:gd name="T50" fmla="*/ 2147483647 w 342"/>
                <a:gd name="T51" fmla="*/ 2147483647 h 198"/>
                <a:gd name="T52" fmla="*/ 2147483647 w 342"/>
                <a:gd name="T53" fmla="*/ 2147483647 h 198"/>
                <a:gd name="T54" fmla="*/ 2147483647 w 342"/>
                <a:gd name="T55" fmla="*/ 2147483647 h 198"/>
                <a:gd name="T56" fmla="*/ 2147483647 w 342"/>
                <a:gd name="T57" fmla="*/ 2147483647 h 198"/>
                <a:gd name="T58" fmla="*/ 2147483647 w 342"/>
                <a:gd name="T59" fmla="*/ 2147483647 h 198"/>
                <a:gd name="T60" fmla="*/ 2147483647 w 342"/>
                <a:gd name="T61" fmla="*/ 2147483647 h 198"/>
                <a:gd name="T62" fmla="*/ 2147483647 w 342"/>
                <a:gd name="T63" fmla="*/ 2147483647 h 198"/>
                <a:gd name="T64" fmla="*/ 2147483647 w 342"/>
                <a:gd name="T65" fmla="*/ 2147483647 h 198"/>
                <a:gd name="T66" fmla="*/ 2147483647 w 342"/>
                <a:gd name="T67" fmla="*/ 2147483647 h 198"/>
                <a:gd name="T68" fmla="*/ 2147483647 w 342"/>
                <a:gd name="T69" fmla="*/ 2147483647 h 198"/>
                <a:gd name="T70" fmla="*/ 2147483647 w 342"/>
                <a:gd name="T71" fmla="*/ 2147483647 h 198"/>
                <a:gd name="T72" fmla="*/ 2147483647 w 342"/>
                <a:gd name="T73" fmla="*/ 2147483647 h 198"/>
                <a:gd name="T74" fmla="*/ 2147483647 w 342"/>
                <a:gd name="T75" fmla="*/ 2147483647 h 198"/>
                <a:gd name="T76" fmla="*/ 2147483647 w 342"/>
                <a:gd name="T77" fmla="*/ 2147483647 h 198"/>
                <a:gd name="T78" fmla="*/ 2147483647 w 342"/>
                <a:gd name="T79" fmla="*/ 2147483647 h 198"/>
                <a:gd name="T80" fmla="*/ 2147483647 w 342"/>
                <a:gd name="T81" fmla="*/ 2147483647 h 198"/>
                <a:gd name="T82" fmla="*/ 2147483647 w 342"/>
                <a:gd name="T83" fmla="*/ 2147483647 h 198"/>
                <a:gd name="T84" fmla="*/ 2147483647 w 342"/>
                <a:gd name="T85" fmla="*/ 2147483647 h 198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342"/>
                <a:gd name="T130" fmla="*/ 0 h 198"/>
                <a:gd name="T131" fmla="*/ 342 w 342"/>
                <a:gd name="T132" fmla="*/ 198 h 198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342" h="198">
                  <a:moveTo>
                    <a:pt x="330" y="60"/>
                  </a:moveTo>
                  <a:lnTo>
                    <a:pt x="312" y="54"/>
                  </a:lnTo>
                  <a:lnTo>
                    <a:pt x="294" y="42"/>
                  </a:lnTo>
                  <a:lnTo>
                    <a:pt x="282" y="30"/>
                  </a:lnTo>
                  <a:lnTo>
                    <a:pt x="276" y="30"/>
                  </a:lnTo>
                  <a:lnTo>
                    <a:pt x="264" y="24"/>
                  </a:lnTo>
                  <a:lnTo>
                    <a:pt x="234" y="24"/>
                  </a:lnTo>
                  <a:lnTo>
                    <a:pt x="228" y="12"/>
                  </a:lnTo>
                  <a:lnTo>
                    <a:pt x="222" y="6"/>
                  </a:lnTo>
                  <a:lnTo>
                    <a:pt x="210" y="6"/>
                  </a:lnTo>
                  <a:lnTo>
                    <a:pt x="198" y="18"/>
                  </a:lnTo>
                  <a:lnTo>
                    <a:pt x="180" y="18"/>
                  </a:lnTo>
                  <a:lnTo>
                    <a:pt x="174" y="12"/>
                  </a:lnTo>
                  <a:lnTo>
                    <a:pt x="162" y="12"/>
                  </a:lnTo>
                  <a:lnTo>
                    <a:pt x="156" y="18"/>
                  </a:lnTo>
                  <a:lnTo>
                    <a:pt x="150" y="18"/>
                  </a:lnTo>
                  <a:lnTo>
                    <a:pt x="144" y="12"/>
                  </a:lnTo>
                  <a:lnTo>
                    <a:pt x="138" y="12"/>
                  </a:lnTo>
                  <a:lnTo>
                    <a:pt x="126" y="6"/>
                  </a:lnTo>
                  <a:lnTo>
                    <a:pt x="120" y="6"/>
                  </a:lnTo>
                  <a:lnTo>
                    <a:pt x="114" y="12"/>
                  </a:lnTo>
                  <a:lnTo>
                    <a:pt x="108" y="12"/>
                  </a:lnTo>
                  <a:lnTo>
                    <a:pt x="102" y="6"/>
                  </a:lnTo>
                  <a:lnTo>
                    <a:pt x="96" y="6"/>
                  </a:lnTo>
                  <a:lnTo>
                    <a:pt x="90" y="0"/>
                  </a:lnTo>
                  <a:lnTo>
                    <a:pt x="72" y="0"/>
                  </a:lnTo>
                  <a:lnTo>
                    <a:pt x="60" y="12"/>
                  </a:lnTo>
                  <a:lnTo>
                    <a:pt x="18" y="12"/>
                  </a:lnTo>
                  <a:lnTo>
                    <a:pt x="6" y="18"/>
                  </a:lnTo>
                  <a:lnTo>
                    <a:pt x="0" y="18"/>
                  </a:lnTo>
                  <a:lnTo>
                    <a:pt x="0" y="60"/>
                  </a:lnTo>
                  <a:lnTo>
                    <a:pt x="12" y="84"/>
                  </a:lnTo>
                  <a:lnTo>
                    <a:pt x="18" y="90"/>
                  </a:lnTo>
                  <a:lnTo>
                    <a:pt x="18" y="96"/>
                  </a:lnTo>
                  <a:lnTo>
                    <a:pt x="30" y="96"/>
                  </a:lnTo>
                  <a:lnTo>
                    <a:pt x="30" y="102"/>
                  </a:lnTo>
                  <a:lnTo>
                    <a:pt x="42" y="102"/>
                  </a:lnTo>
                  <a:lnTo>
                    <a:pt x="48" y="108"/>
                  </a:lnTo>
                  <a:lnTo>
                    <a:pt x="72" y="108"/>
                  </a:lnTo>
                  <a:lnTo>
                    <a:pt x="84" y="102"/>
                  </a:lnTo>
                  <a:lnTo>
                    <a:pt x="102" y="102"/>
                  </a:lnTo>
                  <a:lnTo>
                    <a:pt x="108" y="114"/>
                  </a:lnTo>
                  <a:lnTo>
                    <a:pt x="108" y="132"/>
                  </a:lnTo>
                  <a:lnTo>
                    <a:pt x="96" y="144"/>
                  </a:lnTo>
                  <a:lnTo>
                    <a:pt x="102" y="162"/>
                  </a:lnTo>
                  <a:lnTo>
                    <a:pt x="120" y="162"/>
                  </a:lnTo>
                  <a:lnTo>
                    <a:pt x="138" y="168"/>
                  </a:lnTo>
                  <a:lnTo>
                    <a:pt x="144" y="168"/>
                  </a:lnTo>
                  <a:lnTo>
                    <a:pt x="156" y="174"/>
                  </a:lnTo>
                  <a:lnTo>
                    <a:pt x="156" y="198"/>
                  </a:lnTo>
                  <a:lnTo>
                    <a:pt x="162" y="198"/>
                  </a:lnTo>
                  <a:lnTo>
                    <a:pt x="168" y="192"/>
                  </a:lnTo>
                  <a:lnTo>
                    <a:pt x="180" y="192"/>
                  </a:lnTo>
                  <a:lnTo>
                    <a:pt x="192" y="186"/>
                  </a:lnTo>
                  <a:lnTo>
                    <a:pt x="198" y="186"/>
                  </a:lnTo>
                  <a:lnTo>
                    <a:pt x="204" y="192"/>
                  </a:lnTo>
                  <a:lnTo>
                    <a:pt x="204" y="198"/>
                  </a:lnTo>
                  <a:lnTo>
                    <a:pt x="234" y="198"/>
                  </a:lnTo>
                  <a:lnTo>
                    <a:pt x="234" y="180"/>
                  </a:lnTo>
                  <a:lnTo>
                    <a:pt x="246" y="192"/>
                  </a:lnTo>
                  <a:lnTo>
                    <a:pt x="252" y="180"/>
                  </a:lnTo>
                  <a:lnTo>
                    <a:pt x="258" y="174"/>
                  </a:lnTo>
                  <a:lnTo>
                    <a:pt x="270" y="168"/>
                  </a:lnTo>
                  <a:lnTo>
                    <a:pt x="288" y="168"/>
                  </a:lnTo>
                  <a:lnTo>
                    <a:pt x="288" y="174"/>
                  </a:lnTo>
                  <a:lnTo>
                    <a:pt x="282" y="180"/>
                  </a:lnTo>
                  <a:lnTo>
                    <a:pt x="294" y="180"/>
                  </a:lnTo>
                  <a:lnTo>
                    <a:pt x="294" y="174"/>
                  </a:lnTo>
                  <a:lnTo>
                    <a:pt x="288" y="168"/>
                  </a:lnTo>
                  <a:lnTo>
                    <a:pt x="288" y="156"/>
                  </a:lnTo>
                  <a:lnTo>
                    <a:pt x="282" y="150"/>
                  </a:lnTo>
                  <a:lnTo>
                    <a:pt x="282" y="144"/>
                  </a:lnTo>
                  <a:lnTo>
                    <a:pt x="294" y="144"/>
                  </a:lnTo>
                  <a:lnTo>
                    <a:pt x="294" y="138"/>
                  </a:lnTo>
                  <a:lnTo>
                    <a:pt x="288" y="126"/>
                  </a:lnTo>
                  <a:lnTo>
                    <a:pt x="288" y="120"/>
                  </a:lnTo>
                  <a:lnTo>
                    <a:pt x="294" y="114"/>
                  </a:lnTo>
                  <a:lnTo>
                    <a:pt x="312" y="114"/>
                  </a:lnTo>
                  <a:lnTo>
                    <a:pt x="306" y="96"/>
                  </a:lnTo>
                  <a:lnTo>
                    <a:pt x="312" y="96"/>
                  </a:lnTo>
                  <a:lnTo>
                    <a:pt x="318" y="102"/>
                  </a:lnTo>
                  <a:lnTo>
                    <a:pt x="336" y="102"/>
                  </a:lnTo>
                  <a:lnTo>
                    <a:pt x="342" y="96"/>
                  </a:lnTo>
                  <a:lnTo>
                    <a:pt x="324" y="78"/>
                  </a:lnTo>
                  <a:lnTo>
                    <a:pt x="324" y="72"/>
                  </a:lnTo>
                  <a:lnTo>
                    <a:pt x="330" y="66"/>
                  </a:lnTo>
                  <a:lnTo>
                    <a:pt x="330" y="60"/>
                  </a:lnTo>
                  <a:close/>
                </a:path>
              </a:pathLst>
            </a:custGeom>
            <a:solidFill>
              <a:srgbClr val="6BBA56"/>
            </a:solidFill>
            <a:ln w="635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54" name="Latvia" descr="© INSCALE GmbH, 05.05.2010&#10;http://www.presentationload.com/">
              <a:extLst>
                <a:ext uri="{FF2B5EF4-FFF2-40B4-BE49-F238E27FC236}">
                  <a16:creationId xmlns:a16="http://schemas.microsoft.com/office/drawing/2014/main" id="{8C1A3BEF-2B8D-4EA4-AC54-4F8A4BC36E01}"/>
                </a:ext>
              </a:extLst>
            </p:cNvPr>
            <p:cNvSpPr>
              <a:spLocks/>
            </p:cNvSpPr>
            <p:nvPr/>
          </p:nvSpPr>
          <p:spPr bwMode="gray">
            <a:xfrm>
              <a:off x="6150025" y="2440379"/>
              <a:ext cx="188991" cy="80996"/>
            </a:xfrm>
            <a:custGeom>
              <a:avLst/>
              <a:gdLst>
                <a:gd name="T0" fmla="*/ 2147483647 w 426"/>
                <a:gd name="T1" fmla="*/ 2147483647 h 180"/>
                <a:gd name="T2" fmla="*/ 2147483647 w 426"/>
                <a:gd name="T3" fmla="*/ 2147483647 h 180"/>
                <a:gd name="T4" fmla="*/ 2147483647 w 426"/>
                <a:gd name="T5" fmla="*/ 2147483647 h 180"/>
                <a:gd name="T6" fmla="*/ 2147483647 w 426"/>
                <a:gd name="T7" fmla="*/ 2147483647 h 180"/>
                <a:gd name="T8" fmla="*/ 2147483647 w 426"/>
                <a:gd name="T9" fmla="*/ 2147483647 h 180"/>
                <a:gd name="T10" fmla="*/ 2147483647 w 426"/>
                <a:gd name="T11" fmla="*/ 2147483647 h 180"/>
                <a:gd name="T12" fmla="*/ 2147483647 w 426"/>
                <a:gd name="T13" fmla="*/ 2147483647 h 180"/>
                <a:gd name="T14" fmla="*/ 2147483647 w 426"/>
                <a:gd name="T15" fmla="*/ 2147483647 h 180"/>
                <a:gd name="T16" fmla="*/ 2147483647 w 426"/>
                <a:gd name="T17" fmla="*/ 2147483647 h 180"/>
                <a:gd name="T18" fmla="*/ 2147483647 w 426"/>
                <a:gd name="T19" fmla="*/ 2147483647 h 180"/>
                <a:gd name="T20" fmla="*/ 2147483647 w 426"/>
                <a:gd name="T21" fmla="*/ 2147483647 h 180"/>
                <a:gd name="T22" fmla="*/ 2147483647 w 426"/>
                <a:gd name="T23" fmla="*/ 2147483647 h 180"/>
                <a:gd name="T24" fmla="*/ 2147483647 w 426"/>
                <a:gd name="T25" fmla="*/ 2147483647 h 180"/>
                <a:gd name="T26" fmla="*/ 2147483647 w 426"/>
                <a:gd name="T27" fmla="*/ 2147483647 h 180"/>
                <a:gd name="T28" fmla="*/ 2147483647 w 426"/>
                <a:gd name="T29" fmla="*/ 2147483647 h 180"/>
                <a:gd name="T30" fmla="*/ 2147483647 w 426"/>
                <a:gd name="T31" fmla="*/ 2147483647 h 180"/>
                <a:gd name="T32" fmla="*/ 2147483647 w 426"/>
                <a:gd name="T33" fmla="*/ 2147483647 h 180"/>
                <a:gd name="T34" fmla="*/ 2147483647 w 426"/>
                <a:gd name="T35" fmla="*/ 2147483647 h 180"/>
                <a:gd name="T36" fmla="*/ 2147483647 w 426"/>
                <a:gd name="T37" fmla="*/ 2147483647 h 180"/>
                <a:gd name="T38" fmla="*/ 2147483647 w 426"/>
                <a:gd name="T39" fmla="*/ 2147483647 h 180"/>
                <a:gd name="T40" fmla="*/ 2147483647 w 426"/>
                <a:gd name="T41" fmla="*/ 2147483647 h 180"/>
                <a:gd name="T42" fmla="*/ 2147483647 w 426"/>
                <a:gd name="T43" fmla="*/ 2147483647 h 180"/>
                <a:gd name="T44" fmla="*/ 2147483647 w 426"/>
                <a:gd name="T45" fmla="*/ 2147483647 h 180"/>
                <a:gd name="T46" fmla="*/ 2147483647 w 426"/>
                <a:gd name="T47" fmla="*/ 2147483647 h 180"/>
                <a:gd name="T48" fmla="*/ 2147483647 w 426"/>
                <a:gd name="T49" fmla="*/ 2147483647 h 180"/>
                <a:gd name="T50" fmla="*/ 2147483647 w 426"/>
                <a:gd name="T51" fmla="*/ 2147483647 h 180"/>
                <a:gd name="T52" fmla="*/ 2147483647 w 426"/>
                <a:gd name="T53" fmla="*/ 2147483647 h 180"/>
                <a:gd name="T54" fmla="*/ 2147483647 w 426"/>
                <a:gd name="T55" fmla="*/ 2147483647 h 180"/>
                <a:gd name="T56" fmla="*/ 2147483647 w 426"/>
                <a:gd name="T57" fmla="*/ 2147483647 h 180"/>
                <a:gd name="T58" fmla="*/ 2147483647 w 426"/>
                <a:gd name="T59" fmla="*/ 2147483647 h 180"/>
                <a:gd name="T60" fmla="*/ 2147483647 w 426"/>
                <a:gd name="T61" fmla="*/ 0 h 180"/>
                <a:gd name="T62" fmla="*/ 2147483647 w 426"/>
                <a:gd name="T63" fmla="*/ 2147483647 h 180"/>
                <a:gd name="T64" fmla="*/ 2147483647 w 426"/>
                <a:gd name="T65" fmla="*/ 2147483647 h 180"/>
                <a:gd name="T66" fmla="*/ 2147483647 w 426"/>
                <a:gd name="T67" fmla="*/ 2147483647 h 180"/>
                <a:gd name="T68" fmla="*/ 2147483647 w 426"/>
                <a:gd name="T69" fmla="*/ 2147483647 h 180"/>
                <a:gd name="T70" fmla="*/ 2147483647 w 426"/>
                <a:gd name="T71" fmla="*/ 2147483647 h 180"/>
                <a:gd name="T72" fmla="*/ 2147483647 w 426"/>
                <a:gd name="T73" fmla="*/ 2147483647 h 180"/>
                <a:gd name="T74" fmla="*/ 2147483647 w 426"/>
                <a:gd name="T75" fmla="*/ 2147483647 h 180"/>
                <a:gd name="T76" fmla="*/ 2147483647 w 426"/>
                <a:gd name="T77" fmla="*/ 2147483647 h 180"/>
                <a:gd name="T78" fmla="*/ 2147483647 w 426"/>
                <a:gd name="T79" fmla="*/ 2147483647 h 180"/>
                <a:gd name="T80" fmla="*/ 2147483647 w 426"/>
                <a:gd name="T81" fmla="*/ 2147483647 h 180"/>
                <a:gd name="T82" fmla="*/ 2147483647 w 426"/>
                <a:gd name="T83" fmla="*/ 2147483647 h 180"/>
                <a:gd name="T84" fmla="*/ 0 w 426"/>
                <a:gd name="T85" fmla="*/ 2147483647 h 180"/>
                <a:gd name="T86" fmla="*/ 2147483647 w 426"/>
                <a:gd name="T87" fmla="*/ 2147483647 h 18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426"/>
                <a:gd name="T133" fmla="*/ 0 h 180"/>
                <a:gd name="T134" fmla="*/ 426 w 426"/>
                <a:gd name="T135" fmla="*/ 180 h 180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426" h="180">
                  <a:moveTo>
                    <a:pt x="6" y="144"/>
                  </a:moveTo>
                  <a:lnTo>
                    <a:pt x="6" y="138"/>
                  </a:lnTo>
                  <a:lnTo>
                    <a:pt x="12" y="138"/>
                  </a:lnTo>
                  <a:lnTo>
                    <a:pt x="24" y="132"/>
                  </a:lnTo>
                  <a:lnTo>
                    <a:pt x="66" y="132"/>
                  </a:lnTo>
                  <a:lnTo>
                    <a:pt x="78" y="120"/>
                  </a:lnTo>
                  <a:lnTo>
                    <a:pt x="96" y="120"/>
                  </a:lnTo>
                  <a:lnTo>
                    <a:pt x="102" y="126"/>
                  </a:lnTo>
                  <a:lnTo>
                    <a:pt x="108" y="126"/>
                  </a:lnTo>
                  <a:lnTo>
                    <a:pt x="114" y="132"/>
                  </a:lnTo>
                  <a:lnTo>
                    <a:pt x="120" y="132"/>
                  </a:lnTo>
                  <a:lnTo>
                    <a:pt x="126" y="126"/>
                  </a:lnTo>
                  <a:lnTo>
                    <a:pt x="132" y="126"/>
                  </a:lnTo>
                  <a:lnTo>
                    <a:pt x="144" y="132"/>
                  </a:lnTo>
                  <a:lnTo>
                    <a:pt x="150" y="132"/>
                  </a:lnTo>
                  <a:lnTo>
                    <a:pt x="156" y="138"/>
                  </a:lnTo>
                  <a:lnTo>
                    <a:pt x="162" y="138"/>
                  </a:lnTo>
                  <a:lnTo>
                    <a:pt x="168" y="132"/>
                  </a:lnTo>
                  <a:lnTo>
                    <a:pt x="180" y="132"/>
                  </a:lnTo>
                  <a:lnTo>
                    <a:pt x="186" y="138"/>
                  </a:lnTo>
                  <a:lnTo>
                    <a:pt x="204" y="138"/>
                  </a:lnTo>
                  <a:lnTo>
                    <a:pt x="216" y="126"/>
                  </a:lnTo>
                  <a:lnTo>
                    <a:pt x="228" y="126"/>
                  </a:lnTo>
                  <a:lnTo>
                    <a:pt x="234" y="132"/>
                  </a:lnTo>
                  <a:lnTo>
                    <a:pt x="240" y="144"/>
                  </a:lnTo>
                  <a:lnTo>
                    <a:pt x="270" y="144"/>
                  </a:lnTo>
                  <a:lnTo>
                    <a:pt x="282" y="150"/>
                  </a:lnTo>
                  <a:lnTo>
                    <a:pt x="288" y="150"/>
                  </a:lnTo>
                  <a:lnTo>
                    <a:pt x="300" y="162"/>
                  </a:lnTo>
                  <a:lnTo>
                    <a:pt x="318" y="174"/>
                  </a:lnTo>
                  <a:lnTo>
                    <a:pt x="336" y="180"/>
                  </a:lnTo>
                  <a:lnTo>
                    <a:pt x="360" y="168"/>
                  </a:lnTo>
                  <a:lnTo>
                    <a:pt x="378" y="168"/>
                  </a:lnTo>
                  <a:lnTo>
                    <a:pt x="384" y="174"/>
                  </a:lnTo>
                  <a:lnTo>
                    <a:pt x="390" y="168"/>
                  </a:lnTo>
                  <a:lnTo>
                    <a:pt x="396" y="168"/>
                  </a:lnTo>
                  <a:lnTo>
                    <a:pt x="402" y="162"/>
                  </a:lnTo>
                  <a:lnTo>
                    <a:pt x="408" y="150"/>
                  </a:lnTo>
                  <a:lnTo>
                    <a:pt x="414" y="144"/>
                  </a:lnTo>
                  <a:lnTo>
                    <a:pt x="420" y="150"/>
                  </a:lnTo>
                  <a:lnTo>
                    <a:pt x="426" y="150"/>
                  </a:lnTo>
                  <a:lnTo>
                    <a:pt x="426" y="126"/>
                  </a:lnTo>
                  <a:lnTo>
                    <a:pt x="414" y="114"/>
                  </a:lnTo>
                  <a:lnTo>
                    <a:pt x="408" y="102"/>
                  </a:lnTo>
                  <a:lnTo>
                    <a:pt x="402" y="96"/>
                  </a:lnTo>
                  <a:lnTo>
                    <a:pt x="378" y="90"/>
                  </a:lnTo>
                  <a:lnTo>
                    <a:pt x="384" y="72"/>
                  </a:lnTo>
                  <a:lnTo>
                    <a:pt x="402" y="72"/>
                  </a:lnTo>
                  <a:lnTo>
                    <a:pt x="402" y="66"/>
                  </a:lnTo>
                  <a:lnTo>
                    <a:pt x="396" y="60"/>
                  </a:lnTo>
                  <a:lnTo>
                    <a:pt x="384" y="54"/>
                  </a:lnTo>
                  <a:lnTo>
                    <a:pt x="372" y="42"/>
                  </a:lnTo>
                  <a:lnTo>
                    <a:pt x="354" y="42"/>
                  </a:lnTo>
                  <a:lnTo>
                    <a:pt x="348" y="36"/>
                  </a:lnTo>
                  <a:lnTo>
                    <a:pt x="330" y="36"/>
                  </a:lnTo>
                  <a:lnTo>
                    <a:pt x="324" y="42"/>
                  </a:lnTo>
                  <a:lnTo>
                    <a:pt x="306" y="42"/>
                  </a:lnTo>
                  <a:lnTo>
                    <a:pt x="288" y="24"/>
                  </a:lnTo>
                  <a:lnTo>
                    <a:pt x="276" y="18"/>
                  </a:lnTo>
                  <a:lnTo>
                    <a:pt x="270" y="12"/>
                  </a:lnTo>
                  <a:lnTo>
                    <a:pt x="246" y="0"/>
                  </a:lnTo>
                  <a:lnTo>
                    <a:pt x="216" y="0"/>
                  </a:lnTo>
                  <a:lnTo>
                    <a:pt x="186" y="12"/>
                  </a:lnTo>
                  <a:lnTo>
                    <a:pt x="174" y="12"/>
                  </a:lnTo>
                  <a:lnTo>
                    <a:pt x="180" y="24"/>
                  </a:lnTo>
                  <a:lnTo>
                    <a:pt x="180" y="30"/>
                  </a:lnTo>
                  <a:lnTo>
                    <a:pt x="186" y="42"/>
                  </a:lnTo>
                  <a:lnTo>
                    <a:pt x="186" y="60"/>
                  </a:lnTo>
                  <a:lnTo>
                    <a:pt x="192" y="66"/>
                  </a:lnTo>
                  <a:lnTo>
                    <a:pt x="186" y="78"/>
                  </a:lnTo>
                  <a:lnTo>
                    <a:pt x="156" y="78"/>
                  </a:lnTo>
                  <a:lnTo>
                    <a:pt x="138" y="72"/>
                  </a:lnTo>
                  <a:lnTo>
                    <a:pt x="126" y="72"/>
                  </a:lnTo>
                  <a:lnTo>
                    <a:pt x="114" y="54"/>
                  </a:lnTo>
                  <a:lnTo>
                    <a:pt x="84" y="24"/>
                  </a:lnTo>
                  <a:lnTo>
                    <a:pt x="72" y="24"/>
                  </a:lnTo>
                  <a:lnTo>
                    <a:pt x="60" y="30"/>
                  </a:lnTo>
                  <a:lnTo>
                    <a:pt x="48" y="30"/>
                  </a:lnTo>
                  <a:lnTo>
                    <a:pt x="36" y="36"/>
                  </a:lnTo>
                  <a:lnTo>
                    <a:pt x="30" y="42"/>
                  </a:lnTo>
                  <a:lnTo>
                    <a:pt x="24" y="54"/>
                  </a:lnTo>
                  <a:lnTo>
                    <a:pt x="24" y="66"/>
                  </a:lnTo>
                  <a:lnTo>
                    <a:pt x="18" y="78"/>
                  </a:lnTo>
                  <a:lnTo>
                    <a:pt x="6" y="84"/>
                  </a:lnTo>
                  <a:lnTo>
                    <a:pt x="0" y="96"/>
                  </a:lnTo>
                  <a:lnTo>
                    <a:pt x="0" y="120"/>
                  </a:lnTo>
                  <a:lnTo>
                    <a:pt x="6" y="132"/>
                  </a:lnTo>
                  <a:lnTo>
                    <a:pt x="6" y="150"/>
                  </a:lnTo>
                  <a:lnTo>
                    <a:pt x="6" y="144"/>
                  </a:lnTo>
                  <a:close/>
                </a:path>
              </a:pathLst>
            </a:custGeom>
            <a:solidFill>
              <a:srgbClr val="6BBA56"/>
            </a:solidFill>
            <a:ln w="635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55" name="Ireland" descr="© INSCALE GmbH, 05.05.2010&#10;http://www.presentationload.com/">
              <a:extLst>
                <a:ext uri="{FF2B5EF4-FFF2-40B4-BE49-F238E27FC236}">
                  <a16:creationId xmlns:a16="http://schemas.microsoft.com/office/drawing/2014/main" id="{0CF45642-C647-4C10-BFDC-6F16ABF81F81}"/>
                </a:ext>
              </a:extLst>
            </p:cNvPr>
            <p:cNvSpPr>
              <a:spLocks/>
            </p:cNvSpPr>
            <p:nvPr/>
          </p:nvSpPr>
          <p:spPr bwMode="gray">
            <a:xfrm>
              <a:off x="5313067" y="2535668"/>
              <a:ext cx="123876" cy="133405"/>
            </a:xfrm>
            <a:custGeom>
              <a:avLst/>
              <a:gdLst>
                <a:gd name="T0" fmla="*/ 2147483647 w 282"/>
                <a:gd name="T1" fmla="*/ 2147483647 h 300"/>
                <a:gd name="T2" fmla="*/ 2147483647 w 282"/>
                <a:gd name="T3" fmla="*/ 2147483647 h 300"/>
                <a:gd name="T4" fmla="*/ 2147483647 w 282"/>
                <a:gd name="T5" fmla="*/ 2147483647 h 300"/>
                <a:gd name="T6" fmla="*/ 2147483647 w 282"/>
                <a:gd name="T7" fmla="*/ 2147483647 h 300"/>
                <a:gd name="T8" fmla="*/ 2147483647 w 282"/>
                <a:gd name="T9" fmla="*/ 2147483647 h 300"/>
                <a:gd name="T10" fmla="*/ 2147483647 w 282"/>
                <a:gd name="T11" fmla="*/ 2147483647 h 300"/>
                <a:gd name="T12" fmla="*/ 2147483647 w 282"/>
                <a:gd name="T13" fmla="*/ 2147483647 h 300"/>
                <a:gd name="T14" fmla="*/ 2147483647 w 282"/>
                <a:gd name="T15" fmla="*/ 2147483647 h 300"/>
                <a:gd name="T16" fmla="*/ 2147483647 w 282"/>
                <a:gd name="T17" fmla="*/ 2147483647 h 300"/>
                <a:gd name="T18" fmla="*/ 2147483647 w 282"/>
                <a:gd name="T19" fmla="*/ 2147483647 h 300"/>
                <a:gd name="T20" fmla="*/ 2147483647 w 282"/>
                <a:gd name="T21" fmla="*/ 2147483647 h 300"/>
                <a:gd name="T22" fmla="*/ 2147483647 w 282"/>
                <a:gd name="T23" fmla="*/ 2147483647 h 300"/>
                <a:gd name="T24" fmla="*/ 2147483647 w 282"/>
                <a:gd name="T25" fmla="*/ 0 h 300"/>
                <a:gd name="T26" fmla="*/ 2147483647 w 282"/>
                <a:gd name="T27" fmla="*/ 2147483647 h 300"/>
                <a:gd name="T28" fmla="*/ 2147483647 w 282"/>
                <a:gd name="T29" fmla="*/ 2147483647 h 300"/>
                <a:gd name="T30" fmla="*/ 2147483647 w 282"/>
                <a:gd name="T31" fmla="*/ 2147483647 h 300"/>
                <a:gd name="T32" fmla="*/ 2147483647 w 282"/>
                <a:gd name="T33" fmla="*/ 2147483647 h 300"/>
                <a:gd name="T34" fmla="*/ 2147483647 w 282"/>
                <a:gd name="T35" fmla="*/ 2147483647 h 300"/>
                <a:gd name="T36" fmla="*/ 2147483647 w 282"/>
                <a:gd name="T37" fmla="*/ 2147483647 h 300"/>
                <a:gd name="T38" fmla="*/ 2147483647 w 282"/>
                <a:gd name="T39" fmla="*/ 2147483647 h 300"/>
                <a:gd name="T40" fmla="*/ 2147483647 w 282"/>
                <a:gd name="T41" fmla="*/ 2147483647 h 300"/>
                <a:gd name="T42" fmla="*/ 2147483647 w 282"/>
                <a:gd name="T43" fmla="*/ 2147483647 h 300"/>
                <a:gd name="T44" fmla="*/ 2147483647 w 282"/>
                <a:gd name="T45" fmla="*/ 2147483647 h 300"/>
                <a:gd name="T46" fmla="*/ 2147483647 w 282"/>
                <a:gd name="T47" fmla="*/ 2147483647 h 300"/>
                <a:gd name="T48" fmla="*/ 2147483647 w 282"/>
                <a:gd name="T49" fmla="*/ 2147483647 h 300"/>
                <a:gd name="T50" fmla="*/ 2147483647 w 282"/>
                <a:gd name="T51" fmla="*/ 2147483647 h 300"/>
                <a:gd name="T52" fmla="*/ 2147483647 w 282"/>
                <a:gd name="T53" fmla="*/ 2147483647 h 300"/>
                <a:gd name="T54" fmla="*/ 2147483647 w 282"/>
                <a:gd name="T55" fmla="*/ 2147483647 h 300"/>
                <a:gd name="T56" fmla="*/ 2147483647 w 282"/>
                <a:gd name="T57" fmla="*/ 2147483647 h 300"/>
                <a:gd name="T58" fmla="*/ 2147483647 w 282"/>
                <a:gd name="T59" fmla="*/ 2147483647 h 300"/>
                <a:gd name="T60" fmla="*/ 2147483647 w 282"/>
                <a:gd name="T61" fmla="*/ 2147483647 h 300"/>
                <a:gd name="T62" fmla="*/ 2147483647 w 282"/>
                <a:gd name="T63" fmla="*/ 2147483647 h 300"/>
                <a:gd name="T64" fmla="*/ 2147483647 w 282"/>
                <a:gd name="T65" fmla="*/ 2147483647 h 300"/>
                <a:gd name="T66" fmla="*/ 2147483647 w 282"/>
                <a:gd name="T67" fmla="*/ 2147483647 h 300"/>
                <a:gd name="T68" fmla="*/ 2147483647 w 282"/>
                <a:gd name="T69" fmla="*/ 2147483647 h 300"/>
                <a:gd name="T70" fmla="*/ 2147483647 w 282"/>
                <a:gd name="T71" fmla="*/ 2147483647 h 300"/>
                <a:gd name="T72" fmla="*/ 2147483647 w 282"/>
                <a:gd name="T73" fmla="*/ 2147483647 h 300"/>
                <a:gd name="T74" fmla="*/ 2147483647 w 282"/>
                <a:gd name="T75" fmla="*/ 2147483647 h 300"/>
                <a:gd name="T76" fmla="*/ 2147483647 w 282"/>
                <a:gd name="T77" fmla="*/ 2147483647 h 300"/>
                <a:gd name="T78" fmla="*/ 2147483647 w 282"/>
                <a:gd name="T79" fmla="*/ 2147483647 h 300"/>
                <a:gd name="T80" fmla="*/ 0 w 282"/>
                <a:gd name="T81" fmla="*/ 2147483647 h 300"/>
                <a:gd name="T82" fmla="*/ 2147483647 w 282"/>
                <a:gd name="T83" fmla="*/ 2147483647 h 300"/>
                <a:gd name="T84" fmla="*/ 2147483647 w 282"/>
                <a:gd name="T85" fmla="*/ 2147483647 h 300"/>
                <a:gd name="T86" fmla="*/ 2147483647 w 282"/>
                <a:gd name="T87" fmla="*/ 2147483647 h 300"/>
                <a:gd name="T88" fmla="*/ 2147483647 w 282"/>
                <a:gd name="T89" fmla="*/ 2147483647 h 300"/>
                <a:gd name="T90" fmla="*/ 2147483647 w 282"/>
                <a:gd name="T91" fmla="*/ 2147483647 h 300"/>
                <a:gd name="T92" fmla="*/ 2147483647 w 282"/>
                <a:gd name="T93" fmla="*/ 2147483647 h 300"/>
                <a:gd name="T94" fmla="*/ 2147483647 w 282"/>
                <a:gd name="T95" fmla="*/ 2147483647 h 300"/>
                <a:gd name="T96" fmla="*/ 2147483647 w 282"/>
                <a:gd name="T97" fmla="*/ 2147483647 h 300"/>
                <a:gd name="T98" fmla="*/ 2147483647 w 282"/>
                <a:gd name="T99" fmla="*/ 2147483647 h 300"/>
                <a:gd name="T100" fmla="*/ 2147483647 w 282"/>
                <a:gd name="T101" fmla="*/ 2147483647 h 300"/>
                <a:gd name="T102" fmla="*/ 2147483647 w 282"/>
                <a:gd name="T103" fmla="*/ 2147483647 h 300"/>
                <a:gd name="T104" fmla="*/ 2147483647 w 282"/>
                <a:gd name="T105" fmla="*/ 2147483647 h 300"/>
                <a:gd name="T106" fmla="*/ 2147483647 w 282"/>
                <a:gd name="T107" fmla="*/ 2147483647 h 300"/>
                <a:gd name="T108" fmla="*/ 2147483647 w 282"/>
                <a:gd name="T109" fmla="*/ 2147483647 h 300"/>
                <a:gd name="T110" fmla="*/ 2147483647 w 282"/>
                <a:gd name="T111" fmla="*/ 2147483647 h 300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282"/>
                <a:gd name="T169" fmla="*/ 0 h 300"/>
                <a:gd name="T170" fmla="*/ 282 w 282"/>
                <a:gd name="T171" fmla="*/ 300 h 300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282" h="300">
                  <a:moveTo>
                    <a:pt x="276" y="156"/>
                  </a:moveTo>
                  <a:lnTo>
                    <a:pt x="276" y="144"/>
                  </a:lnTo>
                  <a:lnTo>
                    <a:pt x="270" y="132"/>
                  </a:lnTo>
                  <a:lnTo>
                    <a:pt x="264" y="126"/>
                  </a:lnTo>
                  <a:lnTo>
                    <a:pt x="264" y="114"/>
                  </a:lnTo>
                  <a:lnTo>
                    <a:pt x="258" y="108"/>
                  </a:lnTo>
                  <a:lnTo>
                    <a:pt x="258" y="102"/>
                  </a:lnTo>
                  <a:lnTo>
                    <a:pt x="276" y="102"/>
                  </a:lnTo>
                  <a:lnTo>
                    <a:pt x="282" y="96"/>
                  </a:lnTo>
                  <a:lnTo>
                    <a:pt x="246" y="90"/>
                  </a:lnTo>
                  <a:lnTo>
                    <a:pt x="228" y="66"/>
                  </a:lnTo>
                  <a:lnTo>
                    <a:pt x="204" y="90"/>
                  </a:lnTo>
                  <a:lnTo>
                    <a:pt x="192" y="90"/>
                  </a:lnTo>
                  <a:lnTo>
                    <a:pt x="168" y="78"/>
                  </a:lnTo>
                  <a:lnTo>
                    <a:pt x="162" y="72"/>
                  </a:lnTo>
                  <a:lnTo>
                    <a:pt x="174" y="60"/>
                  </a:lnTo>
                  <a:lnTo>
                    <a:pt x="180" y="60"/>
                  </a:lnTo>
                  <a:lnTo>
                    <a:pt x="186" y="54"/>
                  </a:lnTo>
                  <a:lnTo>
                    <a:pt x="192" y="54"/>
                  </a:lnTo>
                  <a:lnTo>
                    <a:pt x="192" y="42"/>
                  </a:lnTo>
                  <a:lnTo>
                    <a:pt x="234" y="18"/>
                  </a:lnTo>
                  <a:lnTo>
                    <a:pt x="240" y="12"/>
                  </a:lnTo>
                  <a:lnTo>
                    <a:pt x="240" y="6"/>
                  </a:lnTo>
                  <a:lnTo>
                    <a:pt x="234" y="6"/>
                  </a:lnTo>
                  <a:lnTo>
                    <a:pt x="228" y="0"/>
                  </a:lnTo>
                  <a:lnTo>
                    <a:pt x="222" y="0"/>
                  </a:lnTo>
                  <a:lnTo>
                    <a:pt x="210" y="6"/>
                  </a:lnTo>
                  <a:lnTo>
                    <a:pt x="204" y="18"/>
                  </a:lnTo>
                  <a:lnTo>
                    <a:pt x="198" y="6"/>
                  </a:lnTo>
                  <a:lnTo>
                    <a:pt x="174" y="6"/>
                  </a:lnTo>
                  <a:lnTo>
                    <a:pt x="162" y="12"/>
                  </a:lnTo>
                  <a:lnTo>
                    <a:pt x="156" y="12"/>
                  </a:lnTo>
                  <a:lnTo>
                    <a:pt x="150" y="18"/>
                  </a:lnTo>
                  <a:lnTo>
                    <a:pt x="150" y="30"/>
                  </a:lnTo>
                  <a:lnTo>
                    <a:pt x="144" y="36"/>
                  </a:lnTo>
                  <a:lnTo>
                    <a:pt x="144" y="42"/>
                  </a:lnTo>
                  <a:lnTo>
                    <a:pt x="126" y="42"/>
                  </a:lnTo>
                  <a:lnTo>
                    <a:pt x="120" y="48"/>
                  </a:lnTo>
                  <a:lnTo>
                    <a:pt x="120" y="54"/>
                  </a:lnTo>
                  <a:lnTo>
                    <a:pt x="138" y="54"/>
                  </a:lnTo>
                  <a:lnTo>
                    <a:pt x="144" y="60"/>
                  </a:lnTo>
                  <a:lnTo>
                    <a:pt x="150" y="60"/>
                  </a:lnTo>
                  <a:lnTo>
                    <a:pt x="150" y="66"/>
                  </a:lnTo>
                  <a:lnTo>
                    <a:pt x="144" y="72"/>
                  </a:lnTo>
                  <a:lnTo>
                    <a:pt x="132" y="72"/>
                  </a:lnTo>
                  <a:lnTo>
                    <a:pt x="132" y="78"/>
                  </a:lnTo>
                  <a:lnTo>
                    <a:pt x="126" y="84"/>
                  </a:lnTo>
                  <a:lnTo>
                    <a:pt x="102" y="84"/>
                  </a:lnTo>
                  <a:lnTo>
                    <a:pt x="102" y="90"/>
                  </a:lnTo>
                  <a:lnTo>
                    <a:pt x="90" y="78"/>
                  </a:lnTo>
                  <a:lnTo>
                    <a:pt x="42" y="78"/>
                  </a:lnTo>
                  <a:lnTo>
                    <a:pt x="42" y="102"/>
                  </a:lnTo>
                  <a:lnTo>
                    <a:pt x="54" y="102"/>
                  </a:lnTo>
                  <a:lnTo>
                    <a:pt x="54" y="108"/>
                  </a:lnTo>
                  <a:lnTo>
                    <a:pt x="60" y="114"/>
                  </a:lnTo>
                  <a:lnTo>
                    <a:pt x="42" y="126"/>
                  </a:lnTo>
                  <a:lnTo>
                    <a:pt x="36" y="126"/>
                  </a:lnTo>
                  <a:lnTo>
                    <a:pt x="30" y="132"/>
                  </a:lnTo>
                  <a:lnTo>
                    <a:pt x="30" y="138"/>
                  </a:lnTo>
                  <a:lnTo>
                    <a:pt x="42" y="150"/>
                  </a:lnTo>
                  <a:lnTo>
                    <a:pt x="54" y="156"/>
                  </a:lnTo>
                  <a:lnTo>
                    <a:pt x="60" y="162"/>
                  </a:lnTo>
                  <a:lnTo>
                    <a:pt x="72" y="162"/>
                  </a:lnTo>
                  <a:lnTo>
                    <a:pt x="78" y="156"/>
                  </a:lnTo>
                  <a:lnTo>
                    <a:pt x="96" y="156"/>
                  </a:lnTo>
                  <a:lnTo>
                    <a:pt x="96" y="168"/>
                  </a:lnTo>
                  <a:lnTo>
                    <a:pt x="90" y="174"/>
                  </a:lnTo>
                  <a:lnTo>
                    <a:pt x="72" y="174"/>
                  </a:lnTo>
                  <a:lnTo>
                    <a:pt x="72" y="192"/>
                  </a:lnTo>
                  <a:lnTo>
                    <a:pt x="54" y="192"/>
                  </a:lnTo>
                  <a:lnTo>
                    <a:pt x="48" y="198"/>
                  </a:lnTo>
                  <a:lnTo>
                    <a:pt x="48" y="210"/>
                  </a:lnTo>
                  <a:lnTo>
                    <a:pt x="42" y="222"/>
                  </a:lnTo>
                  <a:lnTo>
                    <a:pt x="42" y="234"/>
                  </a:lnTo>
                  <a:lnTo>
                    <a:pt x="18" y="234"/>
                  </a:lnTo>
                  <a:lnTo>
                    <a:pt x="12" y="240"/>
                  </a:lnTo>
                  <a:lnTo>
                    <a:pt x="6" y="240"/>
                  </a:lnTo>
                  <a:lnTo>
                    <a:pt x="6" y="246"/>
                  </a:lnTo>
                  <a:lnTo>
                    <a:pt x="12" y="246"/>
                  </a:lnTo>
                  <a:lnTo>
                    <a:pt x="18" y="252"/>
                  </a:lnTo>
                  <a:lnTo>
                    <a:pt x="6" y="252"/>
                  </a:lnTo>
                  <a:lnTo>
                    <a:pt x="0" y="258"/>
                  </a:lnTo>
                  <a:lnTo>
                    <a:pt x="0" y="270"/>
                  </a:lnTo>
                  <a:lnTo>
                    <a:pt x="42" y="270"/>
                  </a:lnTo>
                  <a:lnTo>
                    <a:pt x="24" y="288"/>
                  </a:lnTo>
                  <a:lnTo>
                    <a:pt x="30" y="282"/>
                  </a:lnTo>
                  <a:lnTo>
                    <a:pt x="48" y="282"/>
                  </a:lnTo>
                  <a:lnTo>
                    <a:pt x="48" y="288"/>
                  </a:lnTo>
                  <a:lnTo>
                    <a:pt x="42" y="288"/>
                  </a:lnTo>
                  <a:lnTo>
                    <a:pt x="36" y="294"/>
                  </a:lnTo>
                  <a:lnTo>
                    <a:pt x="30" y="294"/>
                  </a:lnTo>
                  <a:lnTo>
                    <a:pt x="36" y="300"/>
                  </a:lnTo>
                  <a:lnTo>
                    <a:pt x="60" y="300"/>
                  </a:lnTo>
                  <a:lnTo>
                    <a:pt x="96" y="288"/>
                  </a:lnTo>
                  <a:lnTo>
                    <a:pt x="108" y="282"/>
                  </a:lnTo>
                  <a:lnTo>
                    <a:pt x="120" y="270"/>
                  </a:lnTo>
                  <a:lnTo>
                    <a:pt x="120" y="264"/>
                  </a:lnTo>
                  <a:lnTo>
                    <a:pt x="132" y="270"/>
                  </a:lnTo>
                  <a:lnTo>
                    <a:pt x="138" y="270"/>
                  </a:lnTo>
                  <a:lnTo>
                    <a:pt x="150" y="264"/>
                  </a:lnTo>
                  <a:lnTo>
                    <a:pt x="162" y="252"/>
                  </a:lnTo>
                  <a:lnTo>
                    <a:pt x="180" y="246"/>
                  </a:lnTo>
                  <a:lnTo>
                    <a:pt x="204" y="246"/>
                  </a:lnTo>
                  <a:lnTo>
                    <a:pt x="210" y="240"/>
                  </a:lnTo>
                  <a:lnTo>
                    <a:pt x="252" y="240"/>
                  </a:lnTo>
                  <a:lnTo>
                    <a:pt x="246" y="222"/>
                  </a:lnTo>
                  <a:lnTo>
                    <a:pt x="264" y="222"/>
                  </a:lnTo>
                  <a:lnTo>
                    <a:pt x="264" y="198"/>
                  </a:lnTo>
                  <a:lnTo>
                    <a:pt x="270" y="192"/>
                  </a:lnTo>
                  <a:lnTo>
                    <a:pt x="270" y="180"/>
                  </a:lnTo>
                  <a:lnTo>
                    <a:pt x="276" y="168"/>
                  </a:lnTo>
                  <a:lnTo>
                    <a:pt x="276" y="156"/>
                  </a:lnTo>
                  <a:close/>
                </a:path>
              </a:pathLst>
            </a:custGeom>
            <a:solidFill>
              <a:srgbClr val="6BBA56"/>
            </a:solidFill>
            <a:ln w="635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56" name="Iceland" descr="© INSCALE GmbH, 05.05.2010&#10;http://www.presentationload.com/">
              <a:extLst>
                <a:ext uri="{FF2B5EF4-FFF2-40B4-BE49-F238E27FC236}">
                  <a16:creationId xmlns:a16="http://schemas.microsoft.com/office/drawing/2014/main" id="{434873A5-761F-4FBB-9B5C-7AD96B1E1F34}"/>
                </a:ext>
              </a:extLst>
            </p:cNvPr>
            <p:cNvSpPr>
              <a:spLocks/>
            </p:cNvSpPr>
            <p:nvPr/>
          </p:nvSpPr>
          <p:spPr bwMode="gray">
            <a:xfrm>
              <a:off x="5046257" y="2165627"/>
              <a:ext cx="254105" cy="98466"/>
            </a:xfrm>
            <a:custGeom>
              <a:avLst/>
              <a:gdLst>
                <a:gd name="T0" fmla="*/ 2147483647 w 570"/>
                <a:gd name="T1" fmla="*/ 2147483647 h 222"/>
                <a:gd name="T2" fmla="*/ 2147483647 w 570"/>
                <a:gd name="T3" fmla="*/ 2147483647 h 222"/>
                <a:gd name="T4" fmla="*/ 2147483647 w 570"/>
                <a:gd name="T5" fmla="*/ 2147483647 h 222"/>
                <a:gd name="T6" fmla="*/ 2147483647 w 570"/>
                <a:gd name="T7" fmla="*/ 2147483647 h 222"/>
                <a:gd name="T8" fmla="*/ 2147483647 w 570"/>
                <a:gd name="T9" fmla="*/ 2147483647 h 222"/>
                <a:gd name="T10" fmla="*/ 2147483647 w 570"/>
                <a:gd name="T11" fmla="*/ 2147483647 h 222"/>
                <a:gd name="T12" fmla="*/ 2147483647 w 570"/>
                <a:gd name="T13" fmla="*/ 2147483647 h 222"/>
                <a:gd name="T14" fmla="*/ 2147483647 w 570"/>
                <a:gd name="T15" fmla="*/ 2147483647 h 222"/>
                <a:gd name="T16" fmla="*/ 2147483647 w 570"/>
                <a:gd name="T17" fmla="*/ 2147483647 h 222"/>
                <a:gd name="T18" fmla="*/ 2147483647 w 570"/>
                <a:gd name="T19" fmla="*/ 2147483647 h 222"/>
                <a:gd name="T20" fmla="*/ 2147483647 w 570"/>
                <a:gd name="T21" fmla="*/ 2147483647 h 222"/>
                <a:gd name="T22" fmla="*/ 2147483647 w 570"/>
                <a:gd name="T23" fmla="*/ 2147483647 h 222"/>
                <a:gd name="T24" fmla="*/ 2147483647 w 570"/>
                <a:gd name="T25" fmla="*/ 2147483647 h 222"/>
                <a:gd name="T26" fmla="*/ 2147483647 w 570"/>
                <a:gd name="T27" fmla="*/ 2147483647 h 222"/>
                <a:gd name="T28" fmla="*/ 2147483647 w 570"/>
                <a:gd name="T29" fmla="*/ 2147483647 h 222"/>
                <a:gd name="T30" fmla="*/ 2147483647 w 570"/>
                <a:gd name="T31" fmla="*/ 2147483647 h 222"/>
                <a:gd name="T32" fmla="*/ 2147483647 w 570"/>
                <a:gd name="T33" fmla="*/ 2147483647 h 222"/>
                <a:gd name="T34" fmla="*/ 2147483647 w 570"/>
                <a:gd name="T35" fmla="*/ 2147483647 h 222"/>
                <a:gd name="T36" fmla="*/ 2147483647 w 570"/>
                <a:gd name="T37" fmla="*/ 2147483647 h 222"/>
                <a:gd name="T38" fmla="*/ 2147483647 w 570"/>
                <a:gd name="T39" fmla="*/ 2147483647 h 222"/>
                <a:gd name="T40" fmla="*/ 2147483647 w 570"/>
                <a:gd name="T41" fmla="*/ 2147483647 h 222"/>
                <a:gd name="T42" fmla="*/ 2147483647 w 570"/>
                <a:gd name="T43" fmla="*/ 2147483647 h 222"/>
                <a:gd name="T44" fmla="*/ 2147483647 w 570"/>
                <a:gd name="T45" fmla="*/ 2147483647 h 222"/>
                <a:gd name="T46" fmla="*/ 2147483647 w 570"/>
                <a:gd name="T47" fmla="*/ 2147483647 h 222"/>
                <a:gd name="T48" fmla="*/ 2147483647 w 570"/>
                <a:gd name="T49" fmla="*/ 2147483647 h 222"/>
                <a:gd name="T50" fmla="*/ 2147483647 w 570"/>
                <a:gd name="T51" fmla="*/ 2147483647 h 222"/>
                <a:gd name="T52" fmla="*/ 2147483647 w 570"/>
                <a:gd name="T53" fmla="*/ 2147483647 h 222"/>
                <a:gd name="T54" fmla="*/ 2147483647 w 570"/>
                <a:gd name="T55" fmla="*/ 2147483647 h 222"/>
                <a:gd name="T56" fmla="*/ 2147483647 w 570"/>
                <a:gd name="T57" fmla="*/ 2147483647 h 222"/>
                <a:gd name="T58" fmla="*/ 2147483647 w 570"/>
                <a:gd name="T59" fmla="*/ 2147483647 h 222"/>
                <a:gd name="T60" fmla="*/ 2147483647 w 570"/>
                <a:gd name="T61" fmla="*/ 2147483647 h 222"/>
                <a:gd name="T62" fmla="*/ 2147483647 w 570"/>
                <a:gd name="T63" fmla="*/ 2147483647 h 222"/>
                <a:gd name="T64" fmla="*/ 2147483647 w 570"/>
                <a:gd name="T65" fmla="*/ 2147483647 h 222"/>
                <a:gd name="T66" fmla="*/ 0 w 570"/>
                <a:gd name="T67" fmla="*/ 2147483647 h 222"/>
                <a:gd name="T68" fmla="*/ 2147483647 w 570"/>
                <a:gd name="T69" fmla="*/ 2147483647 h 222"/>
                <a:gd name="T70" fmla="*/ 2147483647 w 570"/>
                <a:gd name="T71" fmla="*/ 2147483647 h 222"/>
                <a:gd name="T72" fmla="*/ 2147483647 w 570"/>
                <a:gd name="T73" fmla="*/ 2147483647 h 222"/>
                <a:gd name="T74" fmla="*/ 2147483647 w 570"/>
                <a:gd name="T75" fmla="*/ 2147483647 h 222"/>
                <a:gd name="T76" fmla="*/ 2147483647 w 570"/>
                <a:gd name="T77" fmla="*/ 2147483647 h 222"/>
                <a:gd name="T78" fmla="*/ 2147483647 w 570"/>
                <a:gd name="T79" fmla="*/ 2147483647 h 222"/>
                <a:gd name="T80" fmla="*/ 2147483647 w 570"/>
                <a:gd name="T81" fmla="*/ 2147483647 h 222"/>
                <a:gd name="T82" fmla="*/ 2147483647 w 570"/>
                <a:gd name="T83" fmla="*/ 2147483647 h 222"/>
                <a:gd name="T84" fmla="*/ 2147483647 w 570"/>
                <a:gd name="T85" fmla="*/ 2147483647 h 222"/>
                <a:gd name="T86" fmla="*/ 2147483647 w 570"/>
                <a:gd name="T87" fmla="*/ 2147483647 h 222"/>
                <a:gd name="T88" fmla="*/ 2147483647 w 570"/>
                <a:gd name="T89" fmla="*/ 2147483647 h 222"/>
                <a:gd name="T90" fmla="*/ 2147483647 w 570"/>
                <a:gd name="T91" fmla="*/ 2147483647 h 222"/>
                <a:gd name="T92" fmla="*/ 2147483647 w 570"/>
                <a:gd name="T93" fmla="*/ 2147483647 h 222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570"/>
                <a:gd name="T142" fmla="*/ 0 h 222"/>
                <a:gd name="T143" fmla="*/ 570 w 570"/>
                <a:gd name="T144" fmla="*/ 222 h 222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570" h="222">
                  <a:moveTo>
                    <a:pt x="252" y="222"/>
                  </a:moveTo>
                  <a:lnTo>
                    <a:pt x="270" y="216"/>
                  </a:lnTo>
                  <a:lnTo>
                    <a:pt x="306" y="216"/>
                  </a:lnTo>
                  <a:lnTo>
                    <a:pt x="312" y="204"/>
                  </a:lnTo>
                  <a:lnTo>
                    <a:pt x="312" y="192"/>
                  </a:lnTo>
                  <a:lnTo>
                    <a:pt x="324" y="198"/>
                  </a:lnTo>
                  <a:lnTo>
                    <a:pt x="330" y="198"/>
                  </a:lnTo>
                  <a:lnTo>
                    <a:pt x="342" y="204"/>
                  </a:lnTo>
                  <a:lnTo>
                    <a:pt x="348" y="204"/>
                  </a:lnTo>
                  <a:lnTo>
                    <a:pt x="360" y="192"/>
                  </a:lnTo>
                  <a:lnTo>
                    <a:pt x="360" y="186"/>
                  </a:lnTo>
                  <a:lnTo>
                    <a:pt x="372" y="186"/>
                  </a:lnTo>
                  <a:lnTo>
                    <a:pt x="378" y="192"/>
                  </a:lnTo>
                  <a:lnTo>
                    <a:pt x="390" y="192"/>
                  </a:lnTo>
                  <a:lnTo>
                    <a:pt x="414" y="180"/>
                  </a:lnTo>
                  <a:lnTo>
                    <a:pt x="432" y="168"/>
                  </a:lnTo>
                  <a:lnTo>
                    <a:pt x="456" y="156"/>
                  </a:lnTo>
                  <a:lnTo>
                    <a:pt x="474" y="156"/>
                  </a:lnTo>
                  <a:lnTo>
                    <a:pt x="480" y="162"/>
                  </a:lnTo>
                  <a:lnTo>
                    <a:pt x="492" y="162"/>
                  </a:lnTo>
                  <a:lnTo>
                    <a:pt x="504" y="156"/>
                  </a:lnTo>
                  <a:lnTo>
                    <a:pt x="510" y="144"/>
                  </a:lnTo>
                  <a:lnTo>
                    <a:pt x="510" y="138"/>
                  </a:lnTo>
                  <a:lnTo>
                    <a:pt x="516" y="126"/>
                  </a:lnTo>
                  <a:lnTo>
                    <a:pt x="528" y="126"/>
                  </a:lnTo>
                  <a:lnTo>
                    <a:pt x="552" y="114"/>
                  </a:lnTo>
                  <a:lnTo>
                    <a:pt x="564" y="102"/>
                  </a:lnTo>
                  <a:lnTo>
                    <a:pt x="570" y="102"/>
                  </a:lnTo>
                  <a:lnTo>
                    <a:pt x="552" y="102"/>
                  </a:lnTo>
                  <a:lnTo>
                    <a:pt x="570" y="84"/>
                  </a:lnTo>
                  <a:lnTo>
                    <a:pt x="570" y="78"/>
                  </a:lnTo>
                  <a:lnTo>
                    <a:pt x="564" y="72"/>
                  </a:lnTo>
                  <a:lnTo>
                    <a:pt x="552" y="66"/>
                  </a:lnTo>
                  <a:lnTo>
                    <a:pt x="540" y="66"/>
                  </a:lnTo>
                  <a:lnTo>
                    <a:pt x="534" y="72"/>
                  </a:lnTo>
                  <a:lnTo>
                    <a:pt x="528" y="72"/>
                  </a:lnTo>
                  <a:lnTo>
                    <a:pt x="534" y="60"/>
                  </a:lnTo>
                  <a:lnTo>
                    <a:pt x="504" y="60"/>
                  </a:lnTo>
                  <a:lnTo>
                    <a:pt x="522" y="36"/>
                  </a:lnTo>
                  <a:lnTo>
                    <a:pt x="504" y="36"/>
                  </a:lnTo>
                  <a:lnTo>
                    <a:pt x="510" y="18"/>
                  </a:lnTo>
                  <a:lnTo>
                    <a:pt x="480" y="24"/>
                  </a:lnTo>
                  <a:lnTo>
                    <a:pt x="474" y="18"/>
                  </a:lnTo>
                  <a:lnTo>
                    <a:pt x="462" y="12"/>
                  </a:lnTo>
                  <a:lnTo>
                    <a:pt x="456" y="6"/>
                  </a:lnTo>
                  <a:lnTo>
                    <a:pt x="444" y="0"/>
                  </a:lnTo>
                  <a:lnTo>
                    <a:pt x="432" y="0"/>
                  </a:lnTo>
                  <a:lnTo>
                    <a:pt x="432" y="24"/>
                  </a:lnTo>
                  <a:lnTo>
                    <a:pt x="414" y="30"/>
                  </a:lnTo>
                  <a:lnTo>
                    <a:pt x="408" y="30"/>
                  </a:lnTo>
                  <a:lnTo>
                    <a:pt x="402" y="24"/>
                  </a:lnTo>
                  <a:lnTo>
                    <a:pt x="378" y="24"/>
                  </a:lnTo>
                  <a:lnTo>
                    <a:pt x="372" y="30"/>
                  </a:lnTo>
                  <a:lnTo>
                    <a:pt x="366" y="42"/>
                  </a:lnTo>
                  <a:lnTo>
                    <a:pt x="360" y="36"/>
                  </a:lnTo>
                  <a:lnTo>
                    <a:pt x="348" y="30"/>
                  </a:lnTo>
                  <a:lnTo>
                    <a:pt x="342" y="24"/>
                  </a:lnTo>
                  <a:lnTo>
                    <a:pt x="336" y="24"/>
                  </a:lnTo>
                  <a:lnTo>
                    <a:pt x="330" y="30"/>
                  </a:lnTo>
                  <a:lnTo>
                    <a:pt x="330" y="60"/>
                  </a:lnTo>
                  <a:lnTo>
                    <a:pt x="324" y="48"/>
                  </a:lnTo>
                  <a:lnTo>
                    <a:pt x="318" y="42"/>
                  </a:lnTo>
                  <a:lnTo>
                    <a:pt x="306" y="36"/>
                  </a:lnTo>
                  <a:lnTo>
                    <a:pt x="300" y="24"/>
                  </a:lnTo>
                  <a:lnTo>
                    <a:pt x="288" y="24"/>
                  </a:lnTo>
                  <a:lnTo>
                    <a:pt x="288" y="30"/>
                  </a:lnTo>
                  <a:lnTo>
                    <a:pt x="270" y="30"/>
                  </a:lnTo>
                  <a:lnTo>
                    <a:pt x="264" y="36"/>
                  </a:lnTo>
                  <a:lnTo>
                    <a:pt x="264" y="54"/>
                  </a:lnTo>
                  <a:lnTo>
                    <a:pt x="252" y="54"/>
                  </a:lnTo>
                  <a:lnTo>
                    <a:pt x="240" y="42"/>
                  </a:lnTo>
                  <a:lnTo>
                    <a:pt x="228" y="36"/>
                  </a:lnTo>
                  <a:lnTo>
                    <a:pt x="222" y="30"/>
                  </a:lnTo>
                  <a:lnTo>
                    <a:pt x="216" y="30"/>
                  </a:lnTo>
                  <a:lnTo>
                    <a:pt x="216" y="48"/>
                  </a:lnTo>
                  <a:lnTo>
                    <a:pt x="210" y="60"/>
                  </a:lnTo>
                  <a:lnTo>
                    <a:pt x="210" y="72"/>
                  </a:lnTo>
                  <a:lnTo>
                    <a:pt x="204" y="72"/>
                  </a:lnTo>
                  <a:lnTo>
                    <a:pt x="192" y="60"/>
                  </a:lnTo>
                  <a:lnTo>
                    <a:pt x="186" y="60"/>
                  </a:lnTo>
                  <a:lnTo>
                    <a:pt x="162" y="84"/>
                  </a:lnTo>
                  <a:lnTo>
                    <a:pt x="162" y="90"/>
                  </a:lnTo>
                  <a:lnTo>
                    <a:pt x="156" y="84"/>
                  </a:lnTo>
                  <a:lnTo>
                    <a:pt x="144" y="60"/>
                  </a:lnTo>
                  <a:lnTo>
                    <a:pt x="162" y="42"/>
                  </a:lnTo>
                  <a:lnTo>
                    <a:pt x="162" y="36"/>
                  </a:lnTo>
                  <a:lnTo>
                    <a:pt x="156" y="30"/>
                  </a:lnTo>
                  <a:lnTo>
                    <a:pt x="108" y="6"/>
                  </a:lnTo>
                  <a:lnTo>
                    <a:pt x="96" y="6"/>
                  </a:lnTo>
                  <a:lnTo>
                    <a:pt x="96" y="36"/>
                  </a:lnTo>
                  <a:lnTo>
                    <a:pt x="90" y="36"/>
                  </a:lnTo>
                  <a:lnTo>
                    <a:pt x="84" y="30"/>
                  </a:lnTo>
                  <a:lnTo>
                    <a:pt x="78" y="30"/>
                  </a:lnTo>
                  <a:lnTo>
                    <a:pt x="66" y="24"/>
                  </a:lnTo>
                  <a:lnTo>
                    <a:pt x="54" y="24"/>
                  </a:lnTo>
                  <a:lnTo>
                    <a:pt x="42" y="30"/>
                  </a:lnTo>
                  <a:lnTo>
                    <a:pt x="30" y="42"/>
                  </a:lnTo>
                  <a:lnTo>
                    <a:pt x="48" y="54"/>
                  </a:lnTo>
                  <a:lnTo>
                    <a:pt x="30" y="54"/>
                  </a:lnTo>
                  <a:lnTo>
                    <a:pt x="18" y="60"/>
                  </a:lnTo>
                  <a:lnTo>
                    <a:pt x="12" y="66"/>
                  </a:lnTo>
                  <a:lnTo>
                    <a:pt x="0" y="66"/>
                  </a:lnTo>
                  <a:lnTo>
                    <a:pt x="6" y="72"/>
                  </a:lnTo>
                  <a:lnTo>
                    <a:pt x="18" y="78"/>
                  </a:lnTo>
                  <a:lnTo>
                    <a:pt x="30" y="78"/>
                  </a:lnTo>
                  <a:lnTo>
                    <a:pt x="54" y="66"/>
                  </a:lnTo>
                  <a:lnTo>
                    <a:pt x="66" y="66"/>
                  </a:lnTo>
                  <a:lnTo>
                    <a:pt x="72" y="60"/>
                  </a:lnTo>
                  <a:lnTo>
                    <a:pt x="78" y="60"/>
                  </a:lnTo>
                  <a:lnTo>
                    <a:pt x="126" y="72"/>
                  </a:lnTo>
                  <a:lnTo>
                    <a:pt x="90" y="90"/>
                  </a:lnTo>
                  <a:lnTo>
                    <a:pt x="102" y="90"/>
                  </a:lnTo>
                  <a:lnTo>
                    <a:pt x="108" y="96"/>
                  </a:lnTo>
                  <a:lnTo>
                    <a:pt x="114" y="96"/>
                  </a:lnTo>
                  <a:lnTo>
                    <a:pt x="120" y="102"/>
                  </a:lnTo>
                  <a:lnTo>
                    <a:pt x="114" y="102"/>
                  </a:lnTo>
                  <a:lnTo>
                    <a:pt x="108" y="108"/>
                  </a:lnTo>
                  <a:lnTo>
                    <a:pt x="6" y="108"/>
                  </a:lnTo>
                  <a:lnTo>
                    <a:pt x="0" y="114"/>
                  </a:lnTo>
                  <a:lnTo>
                    <a:pt x="12" y="120"/>
                  </a:lnTo>
                  <a:lnTo>
                    <a:pt x="60" y="120"/>
                  </a:lnTo>
                  <a:lnTo>
                    <a:pt x="84" y="132"/>
                  </a:lnTo>
                  <a:lnTo>
                    <a:pt x="90" y="138"/>
                  </a:lnTo>
                  <a:lnTo>
                    <a:pt x="126" y="132"/>
                  </a:lnTo>
                  <a:lnTo>
                    <a:pt x="108" y="150"/>
                  </a:lnTo>
                  <a:lnTo>
                    <a:pt x="120" y="156"/>
                  </a:lnTo>
                  <a:lnTo>
                    <a:pt x="114" y="162"/>
                  </a:lnTo>
                  <a:lnTo>
                    <a:pt x="114" y="168"/>
                  </a:lnTo>
                  <a:lnTo>
                    <a:pt x="108" y="174"/>
                  </a:lnTo>
                  <a:lnTo>
                    <a:pt x="90" y="174"/>
                  </a:lnTo>
                  <a:lnTo>
                    <a:pt x="78" y="180"/>
                  </a:lnTo>
                  <a:lnTo>
                    <a:pt x="54" y="180"/>
                  </a:lnTo>
                  <a:lnTo>
                    <a:pt x="54" y="186"/>
                  </a:lnTo>
                  <a:lnTo>
                    <a:pt x="66" y="192"/>
                  </a:lnTo>
                  <a:lnTo>
                    <a:pt x="120" y="192"/>
                  </a:lnTo>
                  <a:lnTo>
                    <a:pt x="132" y="186"/>
                  </a:lnTo>
                  <a:lnTo>
                    <a:pt x="138" y="180"/>
                  </a:lnTo>
                  <a:lnTo>
                    <a:pt x="168" y="198"/>
                  </a:lnTo>
                  <a:lnTo>
                    <a:pt x="180" y="186"/>
                  </a:lnTo>
                  <a:lnTo>
                    <a:pt x="180" y="198"/>
                  </a:lnTo>
                  <a:lnTo>
                    <a:pt x="228" y="222"/>
                  </a:lnTo>
                  <a:lnTo>
                    <a:pt x="252" y="222"/>
                  </a:lnTo>
                  <a:close/>
                </a:path>
              </a:pathLst>
            </a:custGeom>
            <a:solidFill>
              <a:srgbClr val="6BBA56"/>
            </a:solidFill>
            <a:ln w="0">
              <a:solidFill>
                <a:srgbClr val="B4D2AC">
                  <a:lumMod val="60000"/>
                  <a:lumOff val="4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57" name="Finland" descr="© INSCALE GmbH, 05.05.2010&#10;http://www.presentationload.com/">
              <a:extLst>
                <a:ext uri="{FF2B5EF4-FFF2-40B4-BE49-F238E27FC236}">
                  <a16:creationId xmlns:a16="http://schemas.microsoft.com/office/drawing/2014/main" id="{DF352A28-0957-475B-8DE4-97C981D65668}"/>
                </a:ext>
              </a:extLst>
            </p:cNvPr>
            <p:cNvSpPr>
              <a:spLocks/>
            </p:cNvSpPr>
            <p:nvPr/>
          </p:nvSpPr>
          <p:spPr bwMode="gray">
            <a:xfrm>
              <a:off x="6110322" y="2057632"/>
              <a:ext cx="279515" cy="322397"/>
            </a:xfrm>
            <a:custGeom>
              <a:avLst/>
              <a:gdLst>
                <a:gd name="T0" fmla="*/ 2147483647 w 630"/>
                <a:gd name="T1" fmla="*/ 2147483647 h 714"/>
                <a:gd name="T2" fmla="*/ 2147483647 w 630"/>
                <a:gd name="T3" fmla="*/ 2147483647 h 714"/>
                <a:gd name="T4" fmla="*/ 2147483647 w 630"/>
                <a:gd name="T5" fmla="*/ 2147483647 h 714"/>
                <a:gd name="T6" fmla="*/ 2147483647 w 630"/>
                <a:gd name="T7" fmla="*/ 2147483647 h 714"/>
                <a:gd name="T8" fmla="*/ 2147483647 w 630"/>
                <a:gd name="T9" fmla="*/ 2147483647 h 714"/>
                <a:gd name="T10" fmla="*/ 2147483647 w 630"/>
                <a:gd name="T11" fmla="*/ 2147483647 h 714"/>
                <a:gd name="T12" fmla="*/ 2147483647 w 630"/>
                <a:gd name="T13" fmla="*/ 2147483647 h 714"/>
                <a:gd name="T14" fmla="*/ 2147483647 w 630"/>
                <a:gd name="T15" fmla="*/ 2147483647 h 714"/>
                <a:gd name="T16" fmla="*/ 2147483647 w 630"/>
                <a:gd name="T17" fmla="*/ 2147483647 h 714"/>
                <a:gd name="T18" fmla="*/ 2147483647 w 630"/>
                <a:gd name="T19" fmla="*/ 2147483647 h 714"/>
                <a:gd name="T20" fmla="*/ 2147483647 w 630"/>
                <a:gd name="T21" fmla="*/ 2147483647 h 714"/>
                <a:gd name="T22" fmla="*/ 2147483647 w 630"/>
                <a:gd name="T23" fmla="*/ 2147483647 h 714"/>
                <a:gd name="T24" fmla="*/ 2147483647 w 630"/>
                <a:gd name="T25" fmla="*/ 2147483647 h 714"/>
                <a:gd name="T26" fmla="*/ 2147483647 w 630"/>
                <a:gd name="T27" fmla="*/ 2147483647 h 714"/>
                <a:gd name="T28" fmla="*/ 2147483647 w 630"/>
                <a:gd name="T29" fmla="*/ 2147483647 h 714"/>
                <a:gd name="T30" fmla="*/ 2147483647 w 630"/>
                <a:gd name="T31" fmla="*/ 2147483647 h 714"/>
                <a:gd name="T32" fmla="*/ 2147483647 w 630"/>
                <a:gd name="T33" fmla="*/ 2147483647 h 714"/>
                <a:gd name="T34" fmla="*/ 2147483647 w 630"/>
                <a:gd name="T35" fmla="*/ 2147483647 h 714"/>
                <a:gd name="T36" fmla="*/ 2147483647 w 630"/>
                <a:gd name="T37" fmla="*/ 2147483647 h 714"/>
                <a:gd name="T38" fmla="*/ 2147483647 w 630"/>
                <a:gd name="T39" fmla="*/ 2147483647 h 714"/>
                <a:gd name="T40" fmla="*/ 2147483647 w 630"/>
                <a:gd name="T41" fmla="*/ 2147483647 h 714"/>
                <a:gd name="T42" fmla="*/ 2147483647 w 630"/>
                <a:gd name="T43" fmla="*/ 2147483647 h 714"/>
                <a:gd name="T44" fmla="*/ 2147483647 w 630"/>
                <a:gd name="T45" fmla="*/ 2147483647 h 714"/>
                <a:gd name="T46" fmla="*/ 2147483647 w 630"/>
                <a:gd name="T47" fmla="*/ 2147483647 h 714"/>
                <a:gd name="T48" fmla="*/ 2147483647 w 630"/>
                <a:gd name="T49" fmla="*/ 2147483647 h 714"/>
                <a:gd name="T50" fmla="*/ 2147483647 w 630"/>
                <a:gd name="T51" fmla="*/ 2147483647 h 714"/>
                <a:gd name="T52" fmla="*/ 2147483647 w 630"/>
                <a:gd name="T53" fmla="*/ 2147483647 h 714"/>
                <a:gd name="T54" fmla="*/ 2147483647 w 630"/>
                <a:gd name="T55" fmla="*/ 2147483647 h 714"/>
                <a:gd name="T56" fmla="*/ 2147483647 w 630"/>
                <a:gd name="T57" fmla="*/ 2147483647 h 714"/>
                <a:gd name="T58" fmla="*/ 2147483647 w 630"/>
                <a:gd name="T59" fmla="*/ 2147483647 h 714"/>
                <a:gd name="T60" fmla="*/ 2147483647 w 630"/>
                <a:gd name="T61" fmla="*/ 2147483647 h 714"/>
                <a:gd name="T62" fmla="*/ 2147483647 w 630"/>
                <a:gd name="T63" fmla="*/ 2147483647 h 714"/>
                <a:gd name="T64" fmla="*/ 2147483647 w 630"/>
                <a:gd name="T65" fmla="*/ 2147483647 h 714"/>
                <a:gd name="T66" fmla="*/ 2147483647 w 630"/>
                <a:gd name="T67" fmla="*/ 2147483647 h 714"/>
                <a:gd name="T68" fmla="*/ 2147483647 w 630"/>
                <a:gd name="T69" fmla="*/ 2147483647 h 714"/>
                <a:gd name="T70" fmla="*/ 2147483647 w 630"/>
                <a:gd name="T71" fmla="*/ 2147483647 h 714"/>
                <a:gd name="T72" fmla="*/ 2147483647 w 630"/>
                <a:gd name="T73" fmla="*/ 2147483647 h 714"/>
                <a:gd name="T74" fmla="*/ 2147483647 w 630"/>
                <a:gd name="T75" fmla="*/ 2147483647 h 714"/>
                <a:gd name="T76" fmla="*/ 2147483647 w 630"/>
                <a:gd name="T77" fmla="*/ 2147483647 h 714"/>
                <a:gd name="T78" fmla="*/ 2147483647 w 630"/>
                <a:gd name="T79" fmla="*/ 2147483647 h 714"/>
                <a:gd name="T80" fmla="*/ 2147483647 w 630"/>
                <a:gd name="T81" fmla="*/ 2147483647 h 714"/>
                <a:gd name="T82" fmla="*/ 2147483647 w 630"/>
                <a:gd name="T83" fmla="*/ 2147483647 h 714"/>
                <a:gd name="T84" fmla="*/ 2147483647 w 630"/>
                <a:gd name="T85" fmla="*/ 2147483647 h 714"/>
                <a:gd name="T86" fmla="*/ 2147483647 w 630"/>
                <a:gd name="T87" fmla="*/ 2147483647 h 714"/>
                <a:gd name="T88" fmla="*/ 2147483647 w 630"/>
                <a:gd name="T89" fmla="*/ 2147483647 h 714"/>
                <a:gd name="T90" fmla="*/ 2147483647 w 630"/>
                <a:gd name="T91" fmla="*/ 2147483647 h 714"/>
                <a:gd name="T92" fmla="*/ 2147483647 w 630"/>
                <a:gd name="T93" fmla="*/ 2147483647 h 714"/>
                <a:gd name="T94" fmla="*/ 2147483647 w 630"/>
                <a:gd name="T95" fmla="*/ 2147483647 h 714"/>
                <a:gd name="T96" fmla="*/ 2147483647 w 630"/>
                <a:gd name="T97" fmla="*/ 2147483647 h 714"/>
                <a:gd name="T98" fmla="*/ 2147483647 w 630"/>
                <a:gd name="T99" fmla="*/ 2147483647 h 714"/>
                <a:gd name="T100" fmla="*/ 2147483647 w 630"/>
                <a:gd name="T101" fmla="*/ 2147483647 h 714"/>
                <a:gd name="T102" fmla="*/ 2147483647 w 630"/>
                <a:gd name="T103" fmla="*/ 2147483647 h 714"/>
                <a:gd name="T104" fmla="*/ 2147483647 w 630"/>
                <a:gd name="T105" fmla="*/ 2147483647 h 714"/>
                <a:gd name="T106" fmla="*/ 2147483647 w 630"/>
                <a:gd name="T107" fmla="*/ 0 h 714"/>
                <a:gd name="T108" fmla="*/ 2147483647 w 630"/>
                <a:gd name="T109" fmla="*/ 2147483647 h 714"/>
                <a:gd name="T110" fmla="*/ 2147483647 w 630"/>
                <a:gd name="T111" fmla="*/ 2147483647 h 714"/>
                <a:gd name="T112" fmla="*/ 2147483647 w 630"/>
                <a:gd name="T113" fmla="*/ 2147483647 h 714"/>
                <a:gd name="T114" fmla="*/ 2147483647 w 630"/>
                <a:gd name="T115" fmla="*/ 2147483647 h 714"/>
                <a:gd name="T116" fmla="*/ 2147483647 w 630"/>
                <a:gd name="T117" fmla="*/ 2147483647 h 71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630"/>
                <a:gd name="T178" fmla="*/ 0 h 714"/>
                <a:gd name="T179" fmla="*/ 630 w 630"/>
                <a:gd name="T180" fmla="*/ 714 h 71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630" h="714">
                  <a:moveTo>
                    <a:pt x="162" y="84"/>
                  </a:moveTo>
                  <a:lnTo>
                    <a:pt x="156" y="90"/>
                  </a:lnTo>
                  <a:lnTo>
                    <a:pt x="144" y="96"/>
                  </a:lnTo>
                  <a:lnTo>
                    <a:pt x="132" y="96"/>
                  </a:lnTo>
                  <a:lnTo>
                    <a:pt x="126" y="90"/>
                  </a:lnTo>
                  <a:lnTo>
                    <a:pt x="108" y="90"/>
                  </a:lnTo>
                  <a:lnTo>
                    <a:pt x="96" y="84"/>
                  </a:lnTo>
                  <a:lnTo>
                    <a:pt x="84" y="84"/>
                  </a:lnTo>
                  <a:lnTo>
                    <a:pt x="72" y="72"/>
                  </a:lnTo>
                  <a:lnTo>
                    <a:pt x="60" y="66"/>
                  </a:lnTo>
                  <a:lnTo>
                    <a:pt x="54" y="54"/>
                  </a:lnTo>
                  <a:lnTo>
                    <a:pt x="48" y="48"/>
                  </a:lnTo>
                  <a:lnTo>
                    <a:pt x="30" y="48"/>
                  </a:lnTo>
                  <a:lnTo>
                    <a:pt x="24" y="54"/>
                  </a:lnTo>
                  <a:lnTo>
                    <a:pt x="24" y="66"/>
                  </a:lnTo>
                  <a:lnTo>
                    <a:pt x="6" y="60"/>
                  </a:lnTo>
                  <a:lnTo>
                    <a:pt x="0" y="66"/>
                  </a:lnTo>
                  <a:lnTo>
                    <a:pt x="6" y="72"/>
                  </a:lnTo>
                  <a:lnTo>
                    <a:pt x="18" y="78"/>
                  </a:lnTo>
                  <a:lnTo>
                    <a:pt x="24" y="84"/>
                  </a:lnTo>
                  <a:lnTo>
                    <a:pt x="36" y="90"/>
                  </a:lnTo>
                  <a:lnTo>
                    <a:pt x="48" y="90"/>
                  </a:lnTo>
                  <a:lnTo>
                    <a:pt x="54" y="96"/>
                  </a:lnTo>
                  <a:lnTo>
                    <a:pt x="60" y="96"/>
                  </a:lnTo>
                  <a:lnTo>
                    <a:pt x="72" y="108"/>
                  </a:lnTo>
                  <a:lnTo>
                    <a:pt x="108" y="108"/>
                  </a:lnTo>
                  <a:lnTo>
                    <a:pt x="138" y="126"/>
                  </a:lnTo>
                  <a:lnTo>
                    <a:pt x="150" y="126"/>
                  </a:lnTo>
                  <a:lnTo>
                    <a:pt x="156" y="132"/>
                  </a:lnTo>
                  <a:lnTo>
                    <a:pt x="162" y="132"/>
                  </a:lnTo>
                  <a:lnTo>
                    <a:pt x="162" y="156"/>
                  </a:lnTo>
                  <a:lnTo>
                    <a:pt x="156" y="162"/>
                  </a:lnTo>
                  <a:lnTo>
                    <a:pt x="156" y="168"/>
                  </a:lnTo>
                  <a:lnTo>
                    <a:pt x="168" y="174"/>
                  </a:lnTo>
                  <a:lnTo>
                    <a:pt x="162" y="198"/>
                  </a:lnTo>
                  <a:lnTo>
                    <a:pt x="186" y="210"/>
                  </a:lnTo>
                  <a:lnTo>
                    <a:pt x="180" y="222"/>
                  </a:lnTo>
                  <a:lnTo>
                    <a:pt x="174" y="228"/>
                  </a:lnTo>
                  <a:lnTo>
                    <a:pt x="168" y="240"/>
                  </a:lnTo>
                  <a:lnTo>
                    <a:pt x="168" y="246"/>
                  </a:lnTo>
                  <a:lnTo>
                    <a:pt x="180" y="258"/>
                  </a:lnTo>
                  <a:lnTo>
                    <a:pt x="192" y="264"/>
                  </a:lnTo>
                  <a:lnTo>
                    <a:pt x="198" y="270"/>
                  </a:lnTo>
                  <a:lnTo>
                    <a:pt x="210" y="306"/>
                  </a:lnTo>
                  <a:lnTo>
                    <a:pt x="222" y="294"/>
                  </a:lnTo>
                  <a:lnTo>
                    <a:pt x="228" y="294"/>
                  </a:lnTo>
                  <a:lnTo>
                    <a:pt x="234" y="300"/>
                  </a:lnTo>
                  <a:lnTo>
                    <a:pt x="246" y="300"/>
                  </a:lnTo>
                  <a:lnTo>
                    <a:pt x="270" y="324"/>
                  </a:lnTo>
                  <a:lnTo>
                    <a:pt x="270" y="336"/>
                  </a:lnTo>
                  <a:lnTo>
                    <a:pt x="276" y="348"/>
                  </a:lnTo>
                  <a:lnTo>
                    <a:pt x="276" y="354"/>
                  </a:lnTo>
                  <a:lnTo>
                    <a:pt x="264" y="348"/>
                  </a:lnTo>
                  <a:lnTo>
                    <a:pt x="246" y="348"/>
                  </a:lnTo>
                  <a:lnTo>
                    <a:pt x="240" y="354"/>
                  </a:lnTo>
                  <a:lnTo>
                    <a:pt x="234" y="366"/>
                  </a:lnTo>
                  <a:lnTo>
                    <a:pt x="228" y="372"/>
                  </a:lnTo>
                  <a:lnTo>
                    <a:pt x="222" y="384"/>
                  </a:lnTo>
                  <a:lnTo>
                    <a:pt x="216" y="390"/>
                  </a:lnTo>
                  <a:lnTo>
                    <a:pt x="180" y="420"/>
                  </a:lnTo>
                  <a:lnTo>
                    <a:pt x="144" y="432"/>
                  </a:lnTo>
                  <a:lnTo>
                    <a:pt x="138" y="438"/>
                  </a:lnTo>
                  <a:lnTo>
                    <a:pt x="126" y="444"/>
                  </a:lnTo>
                  <a:lnTo>
                    <a:pt x="120" y="456"/>
                  </a:lnTo>
                  <a:lnTo>
                    <a:pt x="120" y="462"/>
                  </a:lnTo>
                  <a:lnTo>
                    <a:pt x="108" y="474"/>
                  </a:lnTo>
                  <a:lnTo>
                    <a:pt x="90" y="474"/>
                  </a:lnTo>
                  <a:lnTo>
                    <a:pt x="66" y="504"/>
                  </a:lnTo>
                  <a:lnTo>
                    <a:pt x="66" y="534"/>
                  </a:lnTo>
                  <a:lnTo>
                    <a:pt x="72" y="540"/>
                  </a:lnTo>
                  <a:lnTo>
                    <a:pt x="72" y="570"/>
                  </a:lnTo>
                  <a:lnTo>
                    <a:pt x="96" y="588"/>
                  </a:lnTo>
                  <a:lnTo>
                    <a:pt x="96" y="594"/>
                  </a:lnTo>
                  <a:lnTo>
                    <a:pt x="90" y="600"/>
                  </a:lnTo>
                  <a:lnTo>
                    <a:pt x="90" y="612"/>
                  </a:lnTo>
                  <a:lnTo>
                    <a:pt x="84" y="630"/>
                  </a:lnTo>
                  <a:lnTo>
                    <a:pt x="84" y="648"/>
                  </a:lnTo>
                  <a:lnTo>
                    <a:pt x="90" y="654"/>
                  </a:lnTo>
                  <a:lnTo>
                    <a:pt x="96" y="666"/>
                  </a:lnTo>
                  <a:lnTo>
                    <a:pt x="108" y="678"/>
                  </a:lnTo>
                  <a:lnTo>
                    <a:pt x="132" y="690"/>
                  </a:lnTo>
                  <a:lnTo>
                    <a:pt x="174" y="690"/>
                  </a:lnTo>
                  <a:lnTo>
                    <a:pt x="174" y="696"/>
                  </a:lnTo>
                  <a:lnTo>
                    <a:pt x="168" y="702"/>
                  </a:lnTo>
                  <a:lnTo>
                    <a:pt x="168" y="708"/>
                  </a:lnTo>
                  <a:lnTo>
                    <a:pt x="174" y="714"/>
                  </a:lnTo>
                  <a:lnTo>
                    <a:pt x="240" y="714"/>
                  </a:lnTo>
                  <a:lnTo>
                    <a:pt x="252" y="708"/>
                  </a:lnTo>
                  <a:lnTo>
                    <a:pt x="270" y="708"/>
                  </a:lnTo>
                  <a:lnTo>
                    <a:pt x="300" y="696"/>
                  </a:lnTo>
                  <a:lnTo>
                    <a:pt x="336" y="696"/>
                  </a:lnTo>
                  <a:lnTo>
                    <a:pt x="384" y="672"/>
                  </a:lnTo>
                  <a:lnTo>
                    <a:pt x="462" y="672"/>
                  </a:lnTo>
                  <a:lnTo>
                    <a:pt x="456" y="660"/>
                  </a:lnTo>
                  <a:lnTo>
                    <a:pt x="516" y="630"/>
                  </a:lnTo>
                  <a:lnTo>
                    <a:pt x="576" y="570"/>
                  </a:lnTo>
                  <a:lnTo>
                    <a:pt x="582" y="570"/>
                  </a:lnTo>
                  <a:lnTo>
                    <a:pt x="618" y="534"/>
                  </a:lnTo>
                  <a:lnTo>
                    <a:pt x="624" y="522"/>
                  </a:lnTo>
                  <a:lnTo>
                    <a:pt x="630" y="516"/>
                  </a:lnTo>
                  <a:lnTo>
                    <a:pt x="630" y="504"/>
                  </a:lnTo>
                  <a:lnTo>
                    <a:pt x="624" y="492"/>
                  </a:lnTo>
                  <a:lnTo>
                    <a:pt x="618" y="486"/>
                  </a:lnTo>
                  <a:lnTo>
                    <a:pt x="612" y="474"/>
                  </a:lnTo>
                  <a:lnTo>
                    <a:pt x="540" y="438"/>
                  </a:lnTo>
                  <a:lnTo>
                    <a:pt x="546" y="438"/>
                  </a:lnTo>
                  <a:lnTo>
                    <a:pt x="570" y="414"/>
                  </a:lnTo>
                  <a:lnTo>
                    <a:pt x="570" y="408"/>
                  </a:lnTo>
                  <a:lnTo>
                    <a:pt x="564" y="402"/>
                  </a:lnTo>
                  <a:lnTo>
                    <a:pt x="552" y="396"/>
                  </a:lnTo>
                  <a:lnTo>
                    <a:pt x="528" y="390"/>
                  </a:lnTo>
                  <a:lnTo>
                    <a:pt x="534" y="378"/>
                  </a:lnTo>
                  <a:lnTo>
                    <a:pt x="540" y="372"/>
                  </a:lnTo>
                  <a:lnTo>
                    <a:pt x="540" y="366"/>
                  </a:lnTo>
                  <a:lnTo>
                    <a:pt x="534" y="360"/>
                  </a:lnTo>
                  <a:lnTo>
                    <a:pt x="528" y="360"/>
                  </a:lnTo>
                  <a:lnTo>
                    <a:pt x="522" y="354"/>
                  </a:lnTo>
                  <a:lnTo>
                    <a:pt x="510" y="354"/>
                  </a:lnTo>
                  <a:lnTo>
                    <a:pt x="510" y="342"/>
                  </a:lnTo>
                  <a:lnTo>
                    <a:pt x="498" y="330"/>
                  </a:lnTo>
                  <a:lnTo>
                    <a:pt x="504" y="300"/>
                  </a:lnTo>
                  <a:lnTo>
                    <a:pt x="510" y="300"/>
                  </a:lnTo>
                  <a:lnTo>
                    <a:pt x="522" y="306"/>
                  </a:lnTo>
                  <a:lnTo>
                    <a:pt x="534" y="306"/>
                  </a:lnTo>
                  <a:lnTo>
                    <a:pt x="540" y="300"/>
                  </a:lnTo>
                  <a:lnTo>
                    <a:pt x="540" y="294"/>
                  </a:lnTo>
                  <a:lnTo>
                    <a:pt x="534" y="288"/>
                  </a:lnTo>
                  <a:lnTo>
                    <a:pt x="522" y="282"/>
                  </a:lnTo>
                  <a:lnTo>
                    <a:pt x="498" y="258"/>
                  </a:lnTo>
                  <a:lnTo>
                    <a:pt x="486" y="252"/>
                  </a:lnTo>
                  <a:lnTo>
                    <a:pt x="480" y="240"/>
                  </a:lnTo>
                  <a:lnTo>
                    <a:pt x="468" y="234"/>
                  </a:lnTo>
                  <a:lnTo>
                    <a:pt x="450" y="216"/>
                  </a:lnTo>
                  <a:lnTo>
                    <a:pt x="456" y="210"/>
                  </a:lnTo>
                  <a:lnTo>
                    <a:pt x="468" y="204"/>
                  </a:lnTo>
                  <a:lnTo>
                    <a:pt x="474" y="204"/>
                  </a:lnTo>
                  <a:lnTo>
                    <a:pt x="474" y="192"/>
                  </a:lnTo>
                  <a:lnTo>
                    <a:pt x="480" y="192"/>
                  </a:lnTo>
                  <a:lnTo>
                    <a:pt x="492" y="186"/>
                  </a:lnTo>
                  <a:lnTo>
                    <a:pt x="498" y="186"/>
                  </a:lnTo>
                  <a:lnTo>
                    <a:pt x="498" y="174"/>
                  </a:lnTo>
                  <a:lnTo>
                    <a:pt x="450" y="126"/>
                  </a:lnTo>
                  <a:lnTo>
                    <a:pt x="432" y="126"/>
                  </a:lnTo>
                  <a:lnTo>
                    <a:pt x="426" y="132"/>
                  </a:lnTo>
                  <a:lnTo>
                    <a:pt x="420" y="132"/>
                  </a:lnTo>
                  <a:lnTo>
                    <a:pt x="414" y="126"/>
                  </a:lnTo>
                  <a:lnTo>
                    <a:pt x="414" y="120"/>
                  </a:lnTo>
                  <a:lnTo>
                    <a:pt x="408" y="108"/>
                  </a:lnTo>
                  <a:lnTo>
                    <a:pt x="408" y="96"/>
                  </a:lnTo>
                  <a:lnTo>
                    <a:pt x="426" y="96"/>
                  </a:lnTo>
                  <a:lnTo>
                    <a:pt x="426" y="90"/>
                  </a:lnTo>
                  <a:lnTo>
                    <a:pt x="414" y="78"/>
                  </a:lnTo>
                  <a:lnTo>
                    <a:pt x="420" y="54"/>
                  </a:lnTo>
                  <a:lnTo>
                    <a:pt x="426" y="54"/>
                  </a:lnTo>
                  <a:lnTo>
                    <a:pt x="426" y="60"/>
                  </a:lnTo>
                  <a:lnTo>
                    <a:pt x="432" y="60"/>
                  </a:lnTo>
                  <a:lnTo>
                    <a:pt x="432" y="42"/>
                  </a:lnTo>
                  <a:lnTo>
                    <a:pt x="426" y="30"/>
                  </a:lnTo>
                  <a:lnTo>
                    <a:pt x="414" y="18"/>
                  </a:lnTo>
                  <a:lnTo>
                    <a:pt x="408" y="18"/>
                  </a:lnTo>
                  <a:lnTo>
                    <a:pt x="372" y="12"/>
                  </a:lnTo>
                  <a:lnTo>
                    <a:pt x="372" y="0"/>
                  </a:lnTo>
                  <a:lnTo>
                    <a:pt x="336" y="0"/>
                  </a:lnTo>
                  <a:lnTo>
                    <a:pt x="324" y="6"/>
                  </a:lnTo>
                  <a:lnTo>
                    <a:pt x="294" y="6"/>
                  </a:lnTo>
                  <a:lnTo>
                    <a:pt x="282" y="12"/>
                  </a:lnTo>
                  <a:lnTo>
                    <a:pt x="276" y="12"/>
                  </a:lnTo>
                  <a:lnTo>
                    <a:pt x="264" y="18"/>
                  </a:lnTo>
                  <a:lnTo>
                    <a:pt x="264" y="30"/>
                  </a:lnTo>
                  <a:lnTo>
                    <a:pt x="258" y="36"/>
                  </a:lnTo>
                  <a:lnTo>
                    <a:pt x="258" y="72"/>
                  </a:lnTo>
                  <a:lnTo>
                    <a:pt x="234" y="72"/>
                  </a:lnTo>
                  <a:lnTo>
                    <a:pt x="234" y="78"/>
                  </a:lnTo>
                  <a:lnTo>
                    <a:pt x="228" y="84"/>
                  </a:lnTo>
                  <a:lnTo>
                    <a:pt x="228" y="96"/>
                  </a:lnTo>
                  <a:lnTo>
                    <a:pt x="210" y="96"/>
                  </a:lnTo>
                  <a:lnTo>
                    <a:pt x="204" y="90"/>
                  </a:lnTo>
                  <a:lnTo>
                    <a:pt x="192" y="84"/>
                  </a:lnTo>
                  <a:lnTo>
                    <a:pt x="162" y="84"/>
                  </a:lnTo>
                  <a:close/>
                </a:path>
              </a:pathLst>
            </a:custGeom>
            <a:solidFill>
              <a:srgbClr val="6BBA56"/>
            </a:solidFill>
            <a:ln w="635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58" name="Estonia" descr="© INSCALE GmbH, 05.05.2010&#10;http://www.presentationload.com/">
              <a:extLst>
                <a:ext uri="{FF2B5EF4-FFF2-40B4-BE49-F238E27FC236}">
                  <a16:creationId xmlns:a16="http://schemas.microsoft.com/office/drawing/2014/main" id="{062B4DF1-8BBA-4792-9FC3-62216E79BBAC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6165906" y="2389558"/>
              <a:ext cx="154052" cy="69879"/>
            </a:xfrm>
            <a:custGeom>
              <a:avLst/>
              <a:gdLst>
                <a:gd name="T0" fmla="*/ 2147483647 w 348"/>
                <a:gd name="T1" fmla="*/ 2147483647 h 156"/>
                <a:gd name="T2" fmla="*/ 2147483647 w 348"/>
                <a:gd name="T3" fmla="*/ 2147483647 h 156"/>
                <a:gd name="T4" fmla="*/ 2147483647 w 348"/>
                <a:gd name="T5" fmla="*/ 2147483647 h 156"/>
                <a:gd name="T6" fmla="*/ 2147483647 w 348"/>
                <a:gd name="T7" fmla="*/ 2147483647 h 156"/>
                <a:gd name="T8" fmla="*/ 2147483647 w 348"/>
                <a:gd name="T9" fmla="*/ 2147483647 h 156"/>
                <a:gd name="T10" fmla="*/ 2147483647 w 348"/>
                <a:gd name="T11" fmla="*/ 2147483647 h 156"/>
                <a:gd name="T12" fmla="*/ 2147483647 w 348"/>
                <a:gd name="T13" fmla="*/ 2147483647 h 156"/>
                <a:gd name="T14" fmla="*/ 2147483647 w 348"/>
                <a:gd name="T15" fmla="*/ 0 h 156"/>
                <a:gd name="T16" fmla="*/ 2147483647 w 348"/>
                <a:gd name="T17" fmla="*/ 2147483647 h 156"/>
                <a:gd name="T18" fmla="*/ 2147483647 w 348"/>
                <a:gd name="T19" fmla="*/ 2147483647 h 156"/>
                <a:gd name="T20" fmla="*/ 2147483647 w 348"/>
                <a:gd name="T21" fmla="*/ 2147483647 h 156"/>
                <a:gd name="T22" fmla="*/ 2147483647 w 348"/>
                <a:gd name="T23" fmla="*/ 2147483647 h 156"/>
                <a:gd name="T24" fmla="*/ 2147483647 w 348"/>
                <a:gd name="T25" fmla="*/ 2147483647 h 156"/>
                <a:gd name="T26" fmla="*/ 2147483647 w 348"/>
                <a:gd name="T27" fmla="*/ 2147483647 h 156"/>
                <a:gd name="T28" fmla="*/ 2147483647 w 348"/>
                <a:gd name="T29" fmla="*/ 2147483647 h 156"/>
                <a:gd name="T30" fmla="*/ 2147483647 w 348"/>
                <a:gd name="T31" fmla="*/ 2147483647 h 156"/>
                <a:gd name="T32" fmla="*/ 2147483647 w 348"/>
                <a:gd name="T33" fmla="*/ 2147483647 h 156"/>
                <a:gd name="T34" fmla="*/ 2147483647 w 348"/>
                <a:gd name="T35" fmla="*/ 2147483647 h 156"/>
                <a:gd name="T36" fmla="*/ 2147483647 w 348"/>
                <a:gd name="T37" fmla="*/ 2147483647 h 156"/>
                <a:gd name="T38" fmla="*/ 2147483647 w 348"/>
                <a:gd name="T39" fmla="*/ 2147483647 h 156"/>
                <a:gd name="T40" fmla="*/ 2147483647 w 348"/>
                <a:gd name="T41" fmla="*/ 2147483647 h 156"/>
                <a:gd name="T42" fmla="*/ 2147483647 w 348"/>
                <a:gd name="T43" fmla="*/ 2147483647 h 156"/>
                <a:gd name="T44" fmla="*/ 2147483647 w 348"/>
                <a:gd name="T45" fmla="*/ 2147483647 h 156"/>
                <a:gd name="T46" fmla="*/ 2147483647 w 348"/>
                <a:gd name="T47" fmla="*/ 2147483647 h 156"/>
                <a:gd name="T48" fmla="*/ 0 w 348"/>
                <a:gd name="T49" fmla="*/ 2147483647 h 156"/>
                <a:gd name="T50" fmla="*/ 2147483647 w 348"/>
                <a:gd name="T51" fmla="*/ 2147483647 h 156"/>
                <a:gd name="T52" fmla="*/ 2147483647 w 348"/>
                <a:gd name="T53" fmla="*/ 2147483647 h 156"/>
                <a:gd name="T54" fmla="*/ 2147483647 w 348"/>
                <a:gd name="T55" fmla="*/ 2147483647 h 156"/>
                <a:gd name="T56" fmla="*/ 2147483647 w 348"/>
                <a:gd name="T57" fmla="*/ 2147483647 h 156"/>
                <a:gd name="T58" fmla="*/ 2147483647 w 348"/>
                <a:gd name="T59" fmla="*/ 2147483647 h 156"/>
                <a:gd name="T60" fmla="*/ 2147483647 w 348"/>
                <a:gd name="T61" fmla="*/ 2147483647 h 156"/>
                <a:gd name="T62" fmla="*/ 2147483647 w 348"/>
                <a:gd name="T63" fmla="*/ 2147483647 h 156"/>
                <a:gd name="T64" fmla="*/ 2147483647 w 348"/>
                <a:gd name="T65" fmla="*/ 2147483647 h 156"/>
                <a:gd name="T66" fmla="*/ 2147483647 w 348"/>
                <a:gd name="T67" fmla="*/ 2147483647 h 156"/>
                <a:gd name="T68" fmla="*/ 2147483647 w 348"/>
                <a:gd name="T69" fmla="*/ 2147483647 h 156"/>
                <a:gd name="T70" fmla="*/ 2147483647 w 348"/>
                <a:gd name="T71" fmla="*/ 2147483647 h 15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48"/>
                <a:gd name="T109" fmla="*/ 0 h 156"/>
                <a:gd name="T110" fmla="*/ 348 w 348"/>
                <a:gd name="T111" fmla="*/ 156 h 15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48" h="156">
                  <a:moveTo>
                    <a:pt x="336" y="114"/>
                  </a:moveTo>
                  <a:lnTo>
                    <a:pt x="324" y="108"/>
                  </a:lnTo>
                  <a:lnTo>
                    <a:pt x="336" y="84"/>
                  </a:lnTo>
                  <a:lnTo>
                    <a:pt x="318" y="78"/>
                  </a:lnTo>
                  <a:lnTo>
                    <a:pt x="318" y="60"/>
                  </a:lnTo>
                  <a:lnTo>
                    <a:pt x="330" y="48"/>
                  </a:lnTo>
                  <a:lnTo>
                    <a:pt x="336" y="48"/>
                  </a:lnTo>
                  <a:lnTo>
                    <a:pt x="342" y="42"/>
                  </a:lnTo>
                  <a:lnTo>
                    <a:pt x="336" y="30"/>
                  </a:lnTo>
                  <a:lnTo>
                    <a:pt x="342" y="18"/>
                  </a:lnTo>
                  <a:lnTo>
                    <a:pt x="330" y="12"/>
                  </a:lnTo>
                  <a:lnTo>
                    <a:pt x="312" y="12"/>
                  </a:lnTo>
                  <a:lnTo>
                    <a:pt x="294" y="6"/>
                  </a:lnTo>
                  <a:lnTo>
                    <a:pt x="276" y="6"/>
                  </a:lnTo>
                  <a:lnTo>
                    <a:pt x="264" y="0"/>
                  </a:lnTo>
                  <a:lnTo>
                    <a:pt x="204" y="0"/>
                  </a:lnTo>
                  <a:lnTo>
                    <a:pt x="192" y="6"/>
                  </a:lnTo>
                  <a:lnTo>
                    <a:pt x="156" y="6"/>
                  </a:lnTo>
                  <a:lnTo>
                    <a:pt x="150" y="12"/>
                  </a:lnTo>
                  <a:lnTo>
                    <a:pt x="126" y="24"/>
                  </a:lnTo>
                  <a:lnTo>
                    <a:pt x="108" y="30"/>
                  </a:lnTo>
                  <a:lnTo>
                    <a:pt x="96" y="36"/>
                  </a:lnTo>
                  <a:lnTo>
                    <a:pt x="90" y="36"/>
                  </a:lnTo>
                  <a:lnTo>
                    <a:pt x="84" y="42"/>
                  </a:lnTo>
                  <a:lnTo>
                    <a:pt x="84" y="48"/>
                  </a:lnTo>
                  <a:lnTo>
                    <a:pt x="90" y="60"/>
                  </a:lnTo>
                  <a:lnTo>
                    <a:pt x="90" y="72"/>
                  </a:lnTo>
                  <a:lnTo>
                    <a:pt x="96" y="78"/>
                  </a:lnTo>
                  <a:lnTo>
                    <a:pt x="96" y="84"/>
                  </a:lnTo>
                  <a:lnTo>
                    <a:pt x="150" y="90"/>
                  </a:lnTo>
                  <a:lnTo>
                    <a:pt x="138" y="126"/>
                  </a:lnTo>
                  <a:lnTo>
                    <a:pt x="150" y="126"/>
                  </a:lnTo>
                  <a:lnTo>
                    <a:pt x="180" y="114"/>
                  </a:lnTo>
                  <a:lnTo>
                    <a:pt x="210" y="114"/>
                  </a:lnTo>
                  <a:lnTo>
                    <a:pt x="234" y="126"/>
                  </a:lnTo>
                  <a:lnTo>
                    <a:pt x="240" y="132"/>
                  </a:lnTo>
                  <a:lnTo>
                    <a:pt x="252" y="138"/>
                  </a:lnTo>
                  <a:lnTo>
                    <a:pt x="270" y="156"/>
                  </a:lnTo>
                  <a:lnTo>
                    <a:pt x="288" y="156"/>
                  </a:lnTo>
                  <a:lnTo>
                    <a:pt x="294" y="150"/>
                  </a:lnTo>
                  <a:lnTo>
                    <a:pt x="312" y="150"/>
                  </a:lnTo>
                  <a:lnTo>
                    <a:pt x="318" y="156"/>
                  </a:lnTo>
                  <a:lnTo>
                    <a:pt x="330" y="156"/>
                  </a:lnTo>
                  <a:lnTo>
                    <a:pt x="330" y="144"/>
                  </a:lnTo>
                  <a:lnTo>
                    <a:pt x="348" y="132"/>
                  </a:lnTo>
                  <a:lnTo>
                    <a:pt x="336" y="114"/>
                  </a:lnTo>
                  <a:close/>
                  <a:moveTo>
                    <a:pt x="36" y="78"/>
                  </a:moveTo>
                  <a:lnTo>
                    <a:pt x="6" y="78"/>
                  </a:lnTo>
                  <a:lnTo>
                    <a:pt x="0" y="84"/>
                  </a:lnTo>
                  <a:lnTo>
                    <a:pt x="0" y="102"/>
                  </a:lnTo>
                  <a:lnTo>
                    <a:pt x="6" y="108"/>
                  </a:lnTo>
                  <a:lnTo>
                    <a:pt x="18" y="132"/>
                  </a:lnTo>
                  <a:lnTo>
                    <a:pt x="24" y="126"/>
                  </a:lnTo>
                  <a:lnTo>
                    <a:pt x="30" y="114"/>
                  </a:lnTo>
                  <a:lnTo>
                    <a:pt x="42" y="108"/>
                  </a:lnTo>
                  <a:lnTo>
                    <a:pt x="54" y="108"/>
                  </a:lnTo>
                  <a:lnTo>
                    <a:pt x="60" y="102"/>
                  </a:lnTo>
                  <a:lnTo>
                    <a:pt x="72" y="96"/>
                  </a:lnTo>
                  <a:lnTo>
                    <a:pt x="78" y="90"/>
                  </a:lnTo>
                  <a:lnTo>
                    <a:pt x="72" y="72"/>
                  </a:lnTo>
                  <a:lnTo>
                    <a:pt x="36" y="78"/>
                  </a:lnTo>
                  <a:close/>
                  <a:moveTo>
                    <a:pt x="36" y="66"/>
                  </a:moveTo>
                  <a:lnTo>
                    <a:pt x="48" y="66"/>
                  </a:lnTo>
                  <a:lnTo>
                    <a:pt x="54" y="54"/>
                  </a:lnTo>
                  <a:lnTo>
                    <a:pt x="60" y="48"/>
                  </a:lnTo>
                  <a:lnTo>
                    <a:pt x="60" y="42"/>
                  </a:lnTo>
                  <a:lnTo>
                    <a:pt x="54" y="36"/>
                  </a:lnTo>
                  <a:lnTo>
                    <a:pt x="48" y="36"/>
                  </a:lnTo>
                  <a:lnTo>
                    <a:pt x="36" y="42"/>
                  </a:lnTo>
                  <a:lnTo>
                    <a:pt x="30" y="48"/>
                  </a:lnTo>
                  <a:lnTo>
                    <a:pt x="24" y="60"/>
                  </a:lnTo>
                  <a:lnTo>
                    <a:pt x="30" y="66"/>
                  </a:lnTo>
                  <a:lnTo>
                    <a:pt x="36" y="66"/>
                  </a:lnTo>
                  <a:close/>
                </a:path>
              </a:pathLst>
            </a:custGeom>
            <a:solidFill>
              <a:srgbClr val="6BBA56"/>
            </a:solidFill>
            <a:ln w="635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59" name="Denmark" descr="© INSCALE GmbH, 05.05.2010&#10;http://www.presentationload.com/">
              <a:extLst>
                <a:ext uri="{FF2B5EF4-FFF2-40B4-BE49-F238E27FC236}">
                  <a16:creationId xmlns:a16="http://schemas.microsoft.com/office/drawing/2014/main" id="{084F4ABC-8D57-4E4F-B7BF-2690B9E46B18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5813336" y="2456260"/>
              <a:ext cx="122289" cy="106406"/>
            </a:xfrm>
            <a:custGeom>
              <a:avLst/>
              <a:gdLst>
                <a:gd name="T0" fmla="*/ 2147483647 w 71"/>
                <a:gd name="T1" fmla="*/ 2147483647 h 60"/>
                <a:gd name="T2" fmla="*/ 2147483647 w 71"/>
                <a:gd name="T3" fmla="*/ 2147483647 h 60"/>
                <a:gd name="T4" fmla="*/ 2147483647 w 71"/>
                <a:gd name="T5" fmla="*/ 2147483647 h 60"/>
                <a:gd name="T6" fmla="*/ 2147483647 w 71"/>
                <a:gd name="T7" fmla="*/ 2147483647 h 60"/>
                <a:gd name="T8" fmla="*/ 2147483647 w 71"/>
                <a:gd name="T9" fmla="*/ 2147483647 h 60"/>
                <a:gd name="T10" fmla="*/ 2147483647 w 71"/>
                <a:gd name="T11" fmla="*/ 2147483647 h 60"/>
                <a:gd name="T12" fmla="*/ 2147483647 w 71"/>
                <a:gd name="T13" fmla="*/ 2147483647 h 60"/>
                <a:gd name="T14" fmla="*/ 2147483647 w 71"/>
                <a:gd name="T15" fmla="*/ 2147483647 h 60"/>
                <a:gd name="T16" fmla="*/ 2147483647 w 71"/>
                <a:gd name="T17" fmla="*/ 2147483647 h 60"/>
                <a:gd name="T18" fmla="*/ 2147483647 w 71"/>
                <a:gd name="T19" fmla="*/ 2147483647 h 60"/>
                <a:gd name="T20" fmla="*/ 2147483647 w 71"/>
                <a:gd name="T21" fmla="*/ 2147483647 h 60"/>
                <a:gd name="T22" fmla="*/ 2147483647 w 71"/>
                <a:gd name="T23" fmla="*/ 2147483647 h 60"/>
                <a:gd name="T24" fmla="*/ 2147483647 w 71"/>
                <a:gd name="T25" fmla="*/ 2147483647 h 60"/>
                <a:gd name="T26" fmla="*/ 2147483647 w 71"/>
                <a:gd name="T27" fmla="*/ 2147483647 h 60"/>
                <a:gd name="T28" fmla="*/ 2147483647 w 71"/>
                <a:gd name="T29" fmla="*/ 2147483647 h 60"/>
                <a:gd name="T30" fmla="*/ 2147483647 w 71"/>
                <a:gd name="T31" fmla="*/ 2147483647 h 60"/>
                <a:gd name="T32" fmla="*/ 2147483647 w 71"/>
                <a:gd name="T33" fmla="*/ 2147483647 h 60"/>
                <a:gd name="T34" fmla="*/ 2147483647 w 71"/>
                <a:gd name="T35" fmla="*/ 2147483647 h 60"/>
                <a:gd name="T36" fmla="*/ 2147483647 w 71"/>
                <a:gd name="T37" fmla="*/ 2147483647 h 60"/>
                <a:gd name="T38" fmla="*/ 2147483647 w 71"/>
                <a:gd name="T39" fmla="*/ 2147483647 h 60"/>
                <a:gd name="T40" fmla="*/ 2147483647 w 71"/>
                <a:gd name="T41" fmla="*/ 2147483647 h 60"/>
                <a:gd name="T42" fmla="*/ 2147483647 w 71"/>
                <a:gd name="T43" fmla="*/ 2147483647 h 60"/>
                <a:gd name="T44" fmla="*/ 2147483647 w 71"/>
                <a:gd name="T45" fmla="*/ 2147483647 h 60"/>
                <a:gd name="T46" fmla="*/ 2147483647 w 71"/>
                <a:gd name="T47" fmla="*/ 2147483647 h 60"/>
                <a:gd name="T48" fmla="*/ 2147483647 w 71"/>
                <a:gd name="T49" fmla="*/ 2147483647 h 60"/>
                <a:gd name="T50" fmla="*/ 2147483647 w 71"/>
                <a:gd name="T51" fmla="*/ 2147483647 h 60"/>
                <a:gd name="T52" fmla="*/ 2147483647 w 71"/>
                <a:gd name="T53" fmla="*/ 2147483647 h 60"/>
                <a:gd name="T54" fmla="*/ 2147483647 w 71"/>
                <a:gd name="T55" fmla="*/ 2147483647 h 60"/>
                <a:gd name="T56" fmla="*/ 2147483647 w 71"/>
                <a:gd name="T57" fmla="*/ 2147483647 h 60"/>
                <a:gd name="T58" fmla="*/ 2147483647 w 71"/>
                <a:gd name="T59" fmla="*/ 2147483647 h 60"/>
                <a:gd name="T60" fmla="*/ 2147483647 w 71"/>
                <a:gd name="T61" fmla="*/ 2147483647 h 60"/>
                <a:gd name="T62" fmla="*/ 2147483647 w 71"/>
                <a:gd name="T63" fmla="*/ 0 h 60"/>
                <a:gd name="T64" fmla="*/ 2147483647 w 71"/>
                <a:gd name="T65" fmla="*/ 2147483647 h 60"/>
                <a:gd name="T66" fmla="*/ 2147483647 w 71"/>
                <a:gd name="T67" fmla="*/ 2147483647 h 60"/>
                <a:gd name="T68" fmla="*/ 2147483647 w 71"/>
                <a:gd name="T69" fmla="*/ 2147483647 h 60"/>
                <a:gd name="T70" fmla="*/ 2147483647 w 71"/>
                <a:gd name="T71" fmla="*/ 2147483647 h 60"/>
                <a:gd name="T72" fmla="*/ 2147483647 w 71"/>
                <a:gd name="T73" fmla="*/ 2147483647 h 60"/>
                <a:gd name="T74" fmla="*/ 2147483647 w 71"/>
                <a:gd name="T75" fmla="*/ 2147483647 h 60"/>
                <a:gd name="T76" fmla="*/ 2147483647 w 71"/>
                <a:gd name="T77" fmla="*/ 2147483647 h 60"/>
                <a:gd name="T78" fmla="*/ 2147483647 w 71"/>
                <a:gd name="T79" fmla="*/ 2147483647 h 60"/>
                <a:gd name="T80" fmla="*/ 2147483647 w 71"/>
                <a:gd name="T81" fmla="*/ 2147483647 h 60"/>
                <a:gd name="T82" fmla="*/ 0 w 71"/>
                <a:gd name="T83" fmla="*/ 2147483647 h 60"/>
                <a:gd name="T84" fmla="*/ 0 w 71"/>
                <a:gd name="T85" fmla="*/ 2147483647 h 60"/>
                <a:gd name="T86" fmla="*/ 2147483647 w 71"/>
                <a:gd name="T87" fmla="*/ 2147483647 h 60"/>
                <a:gd name="T88" fmla="*/ 2147483647 w 71"/>
                <a:gd name="T89" fmla="*/ 2147483647 h 60"/>
                <a:gd name="T90" fmla="*/ 2147483647 w 71"/>
                <a:gd name="T91" fmla="*/ 2147483647 h 60"/>
                <a:gd name="T92" fmla="*/ 2147483647 w 71"/>
                <a:gd name="T93" fmla="*/ 2147483647 h 60"/>
                <a:gd name="T94" fmla="*/ 2147483647 w 71"/>
                <a:gd name="T95" fmla="*/ 2147483647 h 60"/>
                <a:gd name="T96" fmla="*/ 2147483647 w 71"/>
                <a:gd name="T97" fmla="*/ 2147483647 h 60"/>
                <a:gd name="T98" fmla="*/ 2147483647 w 71"/>
                <a:gd name="T99" fmla="*/ 2147483647 h 60"/>
                <a:gd name="T100" fmla="*/ 2147483647 w 71"/>
                <a:gd name="T101" fmla="*/ 2147483647 h 60"/>
                <a:gd name="T102" fmla="*/ 2147483647 w 71"/>
                <a:gd name="T103" fmla="*/ 2147483647 h 60"/>
                <a:gd name="T104" fmla="*/ 2147483647 w 71"/>
                <a:gd name="T105" fmla="*/ 2147483647 h 60"/>
                <a:gd name="T106" fmla="*/ 2147483647 w 71"/>
                <a:gd name="T107" fmla="*/ 2147483647 h 60"/>
                <a:gd name="T108" fmla="*/ 2147483647 w 71"/>
                <a:gd name="T109" fmla="*/ 2147483647 h 60"/>
                <a:gd name="T110" fmla="*/ 2147483647 w 71"/>
                <a:gd name="T111" fmla="*/ 2147483647 h 60"/>
                <a:gd name="T112" fmla="*/ 2147483647 w 71"/>
                <a:gd name="T113" fmla="*/ 2147483647 h 60"/>
                <a:gd name="T114" fmla="*/ 2147483647 w 71"/>
                <a:gd name="T115" fmla="*/ 2147483647 h 60"/>
                <a:gd name="T116" fmla="*/ 2147483647 w 71"/>
                <a:gd name="T117" fmla="*/ 2147483647 h 60"/>
                <a:gd name="T118" fmla="*/ 2147483647 w 71"/>
                <a:gd name="T119" fmla="*/ 2147483647 h 60"/>
                <a:gd name="T120" fmla="*/ 2147483647 w 71"/>
                <a:gd name="T121" fmla="*/ 2147483647 h 6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71"/>
                <a:gd name="T184" fmla="*/ 0 h 60"/>
                <a:gd name="T185" fmla="*/ 71 w 71"/>
                <a:gd name="T186" fmla="*/ 60 h 60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71" h="60">
                  <a:moveTo>
                    <a:pt x="62" y="48"/>
                  </a:moveTo>
                  <a:lnTo>
                    <a:pt x="67" y="46"/>
                  </a:lnTo>
                  <a:lnTo>
                    <a:pt x="69" y="46"/>
                  </a:lnTo>
                  <a:lnTo>
                    <a:pt x="69" y="43"/>
                  </a:lnTo>
                  <a:lnTo>
                    <a:pt x="67" y="43"/>
                  </a:lnTo>
                  <a:lnTo>
                    <a:pt x="62" y="41"/>
                  </a:lnTo>
                  <a:lnTo>
                    <a:pt x="62" y="38"/>
                  </a:lnTo>
                  <a:lnTo>
                    <a:pt x="64" y="38"/>
                  </a:lnTo>
                  <a:lnTo>
                    <a:pt x="64" y="36"/>
                  </a:lnTo>
                  <a:lnTo>
                    <a:pt x="67" y="34"/>
                  </a:lnTo>
                  <a:lnTo>
                    <a:pt x="67" y="29"/>
                  </a:lnTo>
                  <a:lnTo>
                    <a:pt x="64" y="29"/>
                  </a:lnTo>
                  <a:lnTo>
                    <a:pt x="62" y="29"/>
                  </a:lnTo>
                  <a:lnTo>
                    <a:pt x="60" y="31"/>
                  </a:lnTo>
                  <a:lnTo>
                    <a:pt x="60" y="34"/>
                  </a:lnTo>
                  <a:lnTo>
                    <a:pt x="57" y="36"/>
                  </a:lnTo>
                  <a:lnTo>
                    <a:pt x="57" y="34"/>
                  </a:lnTo>
                  <a:lnTo>
                    <a:pt x="55" y="31"/>
                  </a:lnTo>
                  <a:lnTo>
                    <a:pt x="52" y="34"/>
                  </a:lnTo>
                  <a:lnTo>
                    <a:pt x="45" y="38"/>
                  </a:lnTo>
                  <a:lnTo>
                    <a:pt x="48" y="38"/>
                  </a:lnTo>
                  <a:lnTo>
                    <a:pt x="50" y="41"/>
                  </a:lnTo>
                  <a:lnTo>
                    <a:pt x="50" y="43"/>
                  </a:lnTo>
                  <a:lnTo>
                    <a:pt x="50" y="46"/>
                  </a:lnTo>
                  <a:lnTo>
                    <a:pt x="50" y="48"/>
                  </a:lnTo>
                  <a:lnTo>
                    <a:pt x="48" y="48"/>
                  </a:lnTo>
                  <a:lnTo>
                    <a:pt x="50" y="48"/>
                  </a:lnTo>
                  <a:lnTo>
                    <a:pt x="50" y="50"/>
                  </a:lnTo>
                  <a:lnTo>
                    <a:pt x="55" y="50"/>
                  </a:lnTo>
                  <a:lnTo>
                    <a:pt x="55" y="48"/>
                  </a:lnTo>
                  <a:lnTo>
                    <a:pt x="57" y="48"/>
                  </a:lnTo>
                  <a:lnTo>
                    <a:pt x="57" y="50"/>
                  </a:lnTo>
                  <a:lnTo>
                    <a:pt x="60" y="53"/>
                  </a:lnTo>
                  <a:lnTo>
                    <a:pt x="60" y="55"/>
                  </a:lnTo>
                  <a:lnTo>
                    <a:pt x="62" y="55"/>
                  </a:lnTo>
                  <a:lnTo>
                    <a:pt x="62" y="53"/>
                  </a:lnTo>
                  <a:lnTo>
                    <a:pt x="62" y="48"/>
                  </a:lnTo>
                  <a:close/>
                  <a:moveTo>
                    <a:pt x="71" y="53"/>
                  </a:moveTo>
                  <a:lnTo>
                    <a:pt x="62" y="55"/>
                  </a:lnTo>
                  <a:lnTo>
                    <a:pt x="60" y="58"/>
                  </a:lnTo>
                  <a:lnTo>
                    <a:pt x="57" y="58"/>
                  </a:lnTo>
                  <a:lnTo>
                    <a:pt x="57" y="55"/>
                  </a:lnTo>
                  <a:lnTo>
                    <a:pt x="55" y="55"/>
                  </a:lnTo>
                  <a:lnTo>
                    <a:pt x="50" y="53"/>
                  </a:lnTo>
                  <a:lnTo>
                    <a:pt x="45" y="53"/>
                  </a:lnTo>
                  <a:lnTo>
                    <a:pt x="45" y="58"/>
                  </a:lnTo>
                  <a:lnTo>
                    <a:pt x="50" y="58"/>
                  </a:lnTo>
                  <a:lnTo>
                    <a:pt x="52" y="58"/>
                  </a:lnTo>
                  <a:lnTo>
                    <a:pt x="55" y="60"/>
                  </a:lnTo>
                  <a:lnTo>
                    <a:pt x="57" y="60"/>
                  </a:lnTo>
                  <a:lnTo>
                    <a:pt x="60" y="60"/>
                  </a:lnTo>
                  <a:lnTo>
                    <a:pt x="62" y="60"/>
                  </a:lnTo>
                  <a:lnTo>
                    <a:pt x="69" y="58"/>
                  </a:lnTo>
                  <a:lnTo>
                    <a:pt x="71" y="58"/>
                  </a:lnTo>
                  <a:lnTo>
                    <a:pt x="71" y="53"/>
                  </a:lnTo>
                  <a:close/>
                  <a:moveTo>
                    <a:pt x="31" y="12"/>
                  </a:moveTo>
                  <a:lnTo>
                    <a:pt x="36" y="7"/>
                  </a:lnTo>
                  <a:lnTo>
                    <a:pt x="36" y="3"/>
                  </a:lnTo>
                  <a:lnTo>
                    <a:pt x="36" y="0"/>
                  </a:lnTo>
                  <a:lnTo>
                    <a:pt x="26" y="0"/>
                  </a:lnTo>
                  <a:lnTo>
                    <a:pt x="26" y="3"/>
                  </a:lnTo>
                  <a:lnTo>
                    <a:pt x="21" y="7"/>
                  </a:lnTo>
                  <a:lnTo>
                    <a:pt x="21" y="10"/>
                  </a:lnTo>
                  <a:lnTo>
                    <a:pt x="19" y="10"/>
                  </a:lnTo>
                  <a:lnTo>
                    <a:pt x="19" y="19"/>
                  </a:lnTo>
                  <a:lnTo>
                    <a:pt x="14" y="14"/>
                  </a:lnTo>
                  <a:lnTo>
                    <a:pt x="12" y="7"/>
                  </a:lnTo>
                  <a:lnTo>
                    <a:pt x="7" y="10"/>
                  </a:lnTo>
                  <a:lnTo>
                    <a:pt x="5" y="10"/>
                  </a:lnTo>
                  <a:lnTo>
                    <a:pt x="5" y="12"/>
                  </a:lnTo>
                  <a:lnTo>
                    <a:pt x="5" y="14"/>
                  </a:lnTo>
                  <a:lnTo>
                    <a:pt x="7" y="14"/>
                  </a:lnTo>
                  <a:lnTo>
                    <a:pt x="12" y="19"/>
                  </a:lnTo>
                  <a:lnTo>
                    <a:pt x="12" y="22"/>
                  </a:lnTo>
                  <a:lnTo>
                    <a:pt x="5" y="19"/>
                  </a:lnTo>
                  <a:lnTo>
                    <a:pt x="2" y="24"/>
                  </a:lnTo>
                  <a:lnTo>
                    <a:pt x="0" y="24"/>
                  </a:lnTo>
                  <a:lnTo>
                    <a:pt x="0" y="29"/>
                  </a:lnTo>
                  <a:lnTo>
                    <a:pt x="0" y="31"/>
                  </a:lnTo>
                  <a:lnTo>
                    <a:pt x="5" y="34"/>
                  </a:lnTo>
                  <a:lnTo>
                    <a:pt x="7" y="34"/>
                  </a:lnTo>
                  <a:lnTo>
                    <a:pt x="2" y="38"/>
                  </a:lnTo>
                  <a:lnTo>
                    <a:pt x="2" y="41"/>
                  </a:lnTo>
                  <a:lnTo>
                    <a:pt x="5" y="43"/>
                  </a:lnTo>
                  <a:lnTo>
                    <a:pt x="7" y="43"/>
                  </a:lnTo>
                  <a:lnTo>
                    <a:pt x="7" y="48"/>
                  </a:lnTo>
                  <a:lnTo>
                    <a:pt x="5" y="53"/>
                  </a:lnTo>
                  <a:lnTo>
                    <a:pt x="7" y="53"/>
                  </a:lnTo>
                  <a:lnTo>
                    <a:pt x="17" y="53"/>
                  </a:lnTo>
                  <a:lnTo>
                    <a:pt x="17" y="55"/>
                  </a:lnTo>
                  <a:lnTo>
                    <a:pt x="24" y="55"/>
                  </a:lnTo>
                  <a:lnTo>
                    <a:pt x="26" y="58"/>
                  </a:lnTo>
                  <a:lnTo>
                    <a:pt x="26" y="55"/>
                  </a:lnTo>
                  <a:lnTo>
                    <a:pt x="24" y="53"/>
                  </a:lnTo>
                  <a:lnTo>
                    <a:pt x="24" y="48"/>
                  </a:lnTo>
                  <a:lnTo>
                    <a:pt x="26" y="43"/>
                  </a:lnTo>
                  <a:lnTo>
                    <a:pt x="24" y="41"/>
                  </a:lnTo>
                  <a:lnTo>
                    <a:pt x="24" y="38"/>
                  </a:lnTo>
                  <a:lnTo>
                    <a:pt x="21" y="38"/>
                  </a:lnTo>
                  <a:lnTo>
                    <a:pt x="24" y="38"/>
                  </a:lnTo>
                  <a:lnTo>
                    <a:pt x="31" y="34"/>
                  </a:lnTo>
                  <a:lnTo>
                    <a:pt x="33" y="26"/>
                  </a:lnTo>
                  <a:lnTo>
                    <a:pt x="38" y="26"/>
                  </a:lnTo>
                  <a:lnTo>
                    <a:pt x="41" y="19"/>
                  </a:lnTo>
                  <a:lnTo>
                    <a:pt x="31" y="19"/>
                  </a:lnTo>
                  <a:lnTo>
                    <a:pt x="31" y="12"/>
                  </a:lnTo>
                  <a:close/>
                  <a:moveTo>
                    <a:pt x="29" y="38"/>
                  </a:moveTo>
                  <a:lnTo>
                    <a:pt x="31" y="48"/>
                  </a:lnTo>
                  <a:lnTo>
                    <a:pt x="36" y="53"/>
                  </a:lnTo>
                  <a:lnTo>
                    <a:pt x="38" y="46"/>
                  </a:lnTo>
                  <a:lnTo>
                    <a:pt x="33" y="41"/>
                  </a:lnTo>
                  <a:lnTo>
                    <a:pt x="29" y="38"/>
                  </a:lnTo>
                  <a:close/>
                </a:path>
              </a:pathLst>
            </a:custGeom>
            <a:solidFill>
              <a:srgbClr val="6BBA56"/>
            </a:solidFill>
            <a:ln w="952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60" name="Netherlands" descr="© INSCALE GmbH, 05.05.2010&#10;http://www.presentationload.com/">
              <a:extLst>
                <a:ext uri="{FF2B5EF4-FFF2-40B4-BE49-F238E27FC236}">
                  <a16:creationId xmlns:a16="http://schemas.microsoft.com/office/drawing/2014/main" id="{A348C783-3353-455C-9AFF-80471E2617A5}"/>
                </a:ext>
              </a:extLst>
            </p:cNvPr>
            <p:cNvSpPr>
              <a:spLocks/>
            </p:cNvSpPr>
            <p:nvPr/>
          </p:nvSpPr>
          <p:spPr bwMode="gray">
            <a:xfrm>
              <a:off x="5671990" y="2599195"/>
              <a:ext cx="120700" cy="93701"/>
            </a:xfrm>
            <a:custGeom>
              <a:avLst/>
              <a:gdLst>
                <a:gd name="T0" fmla="*/ 0 w 270"/>
                <a:gd name="T1" fmla="*/ 2147483647 h 210"/>
                <a:gd name="T2" fmla="*/ 2147483647 w 270"/>
                <a:gd name="T3" fmla="*/ 2147483647 h 210"/>
                <a:gd name="T4" fmla="*/ 2147483647 w 270"/>
                <a:gd name="T5" fmla="*/ 2147483647 h 210"/>
                <a:gd name="T6" fmla="*/ 2147483647 w 270"/>
                <a:gd name="T7" fmla="*/ 2147483647 h 210"/>
                <a:gd name="T8" fmla="*/ 2147483647 w 270"/>
                <a:gd name="T9" fmla="*/ 2147483647 h 210"/>
                <a:gd name="T10" fmla="*/ 2147483647 w 270"/>
                <a:gd name="T11" fmla="*/ 2147483647 h 210"/>
                <a:gd name="T12" fmla="*/ 2147483647 w 270"/>
                <a:gd name="T13" fmla="*/ 2147483647 h 210"/>
                <a:gd name="T14" fmla="*/ 2147483647 w 270"/>
                <a:gd name="T15" fmla="*/ 2147483647 h 210"/>
                <a:gd name="T16" fmla="*/ 2147483647 w 270"/>
                <a:gd name="T17" fmla="*/ 2147483647 h 210"/>
                <a:gd name="T18" fmla="*/ 2147483647 w 270"/>
                <a:gd name="T19" fmla="*/ 2147483647 h 210"/>
                <a:gd name="T20" fmla="*/ 2147483647 w 270"/>
                <a:gd name="T21" fmla="*/ 2147483647 h 210"/>
                <a:gd name="T22" fmla="*/ 2147483647 w 270"/>
                <a:gd name="T23" fmla="*/ 2147483647 h 210"/>
                <a:gd name="T24" fmla="*/ 2147483647 w 270"/>
                <a:gd name="T25" fmla="*/ 2147483647 h 210"/>
                <a:gd name="T26" fmla="*/ 2147483647 w 270"/>
                <a:gd name="T27" fmla="*/ 2147483647 h 210"/>
                <a:gd name="T28" fmla="*/ 2147483647 w 270"/>
                <a:gd name="T29" fmla="*/ 2147483647 h 210"/>
                <a:gd name="T30" fmla="*/ 2147483647 w 270"/>
                <a:gd name="T31" fmla="*/ 2147483647 h 210"/>
                <a:gd name="T32" fmla="*/ 2147483647 w 270"/>
                <a:gd name="T33" fmla="*/ 2147483647 h 210"/>
                <a:gd name="T34" fmla="*/ 2147483647 w 270"/>
                <a:gd name="T35" fmla="*/ 2147483647 h 210"/>
                <a:gd name="T36" fmla="*/ 2147483647 w 270"/>
                <a:gd name="T37" fmla="*/ 2147483647 h 210"/>
                <a:gd name="T38" fmla="*/ 2147483647 w 270"/>
                <a:gd name="T39" fmla="*/ 2147483647 h 210"/>
                <a:gd name="T40" fmla="*/ 2147483647 w 270"/>
                <a:gd name="T41" fmla="*/ 2147483647 h 210"/>
                <a:gd name="T42" fmla="*/ 2147483647 w 270"/>
                <a:gd name="T43" fmla="*/ 2147483647 h 210"/>
                <a:gd name="T44" fmla="*/ 2147483647 w 270"/>
                <a:gd name="T45" fmla="*/ 2147483647 h 210"/>
                <a:gd name="T46" fmla="*/ 2147483647 w 270"/>
                <a:gd name="T47" fmla="*/ 2147483647 h 210"/>
                <a:gd name="T48" fmla="*/ 2147483647 w 270"/>
                <a:gd name="T49" fmla="*/ 2147483647 h 210"/>
                <a:gd name="T50" fmla="*/ 2147483647 w 270"/>
                <a:gd name="T51" fmla="*/ 2147483647 h 210"/>
                <a:gd name="T52" fmla="*/ 2147483647 w 270"/>
                <a:gd name="T53" fmla="*/ 2147483647 h 210"/>
                <a:gd name="T54" fmla="*/ 2147483647 w 270"/>
                <a:gd name="T55" fmla="*/ 2147483647 h 210"/>
                <a:gd name="T56" fmla="*/ 2147483647 w 270"/>
                <a:gd name="T57" fmla="*/ 2147483647 h 210"/>
                <a:gd name="T58" fmla="*/ 2147483647 w 270"/>
                <a:gd name="T59" fmla="*/ 0 h 210"/>
                <a:gd name="T60" fmla="*/ 2147483647 w 270"/>
                <a:gd name="T61" fmla="*/ 2147483647 h 210"/>
                <a:gd name="T62" fmla="*/ 2147483647 w 270"/>
                <a:gd name="T63" fmla="*/ 2147483647 h 210"/>
                <a:gd name="T64" fmla="*/ 2147483647 w 270"/>
                <a:gd name="T65" fmla="*/ 2147483647 h 210"/>
                <a:gd name="T66" fmla="*/ 2147483647 w 270"/>
                <a:gd name="T67" fmla="*/ 2147483647 h 210"/>
                <a:gd name="T68" fmla="*/ 2147483647 w 270"/>
                <a:gd name="T69" fmla="*/ 2147483647 h 210"/>
                <a:gd name="T70" fmla="*/ 2147483647 w 270"/>
                <a:gd name="T71" fmla="*/ 2147483647 h 210"/>
                <a:gd name="T72" fmla="*/ 2147483647 w 270"/>
                <a:gd name="T73" fmla="*/ 2147483647 h 210"/>
                <a:gd name="T74" fmla="*/ 2147483647 w 270"/>
                <a:gd name="T75" fmla="*/ 2147483647 h 210"/>
                <a:gd name="T76" fmla="*/ 2147483647 w 270"/>
                <a:gd name="T77" fmla="*/ 2147483647 h 210"/>
                <a:gd name="T78" fmla="*/ 2147483647 w 270"/>
                <a:gd name="T79" fmla="*/ 2147483647 h 210"/>
                <a:gd name="T80" fmla="*/ 2147483647 w 270"/>
                <a:gd name="T81" fmla="*/ 2147483647 h 210"/>
                <a:gd name="T82" fmla="*/ 2147483647 w 270"/>
                <a:gd name="T83" fmla="*/ 2147483647 h 210"/>
                <a:gd name="T84" fmla="*/ 2147483647 w 270"/>
                <a:gd name="T85" fmla="*/ 2147483647 h 210"/>
                <a:gd name="T86" fmla="*/ 2147483647 w 270"/>
                <a:gd name="T87" fmla="*/ 2147483647 h 210"/>
                <a:gd name="T88" fmla="*/ 2147483647 w 270"/>
                <a:gd name="T89" fmla="*/ 2147483647 h 210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270"/>
                <a:gd name="T136" fmla="*/ 0 h 210"/>
                <a:gd name="T137" fmla="*/ 270 w 270"/>
                <a:gd name="T138" fmla="*/ 210 h 210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270" h="210">
                  <a:moveTo>
                    <a:pt x="18" y="156"/>
                  </a:moveTo>
                  <a:lnTo>
                    <a:pt x="0" y="174"/>
                  </a:lnTo>
                  <a:lnTo>
                    <a:pt x="12" y="162"/>
                  </a:lnTo>
                  <a:lnTo>
                    <a:pt x="24" y="162"/>
                  </a:lnTo>
                  <a:lnTo>
                    <a:pt x="30" y="168"/>
                  </a:lnTo>
                  <a:lnTo>
                    <a:pt x="54" y="168"/>
                  </a:lnTo>
                  <a:lnTo>
                    <a:pt x="60" y="174"/>
                  </a:lnTo>
                  <a:lnTo>
                    <a:pt x="66" y="162"/>
                  </a:lnTo>
                  <a:lnTo>
                    <a:pt x="84" y="168"/>
                  </a:lnTo>
                  <a:lnTo>
                    <a:pt x="84" y="156"/>
                  </a:lnTo>
                  <a:lnTo>
                    <a:pt x="96" y="162"/>
                  </a:lnTo>
                  <a:lnTo>
                    <a:pt x="96" y="156"/>
                  </a:lnTo>
                  <a:lnTo>
                    <a:pt x="132" y="156"/>
                  </a:lnTo>
                  <a:lnTo>
                    <a:pt x="132" y="168"/>
                  </a:lnTo>
                  <a:lnTo>
                    <a:pt x="138" y="174"/>
                  </a:lnTo>
                  <a:lnTo>
                    <a:pt x="150" y="174"/>
                  </a:lnTo>
                  <a:lnTo>
                    <a:pt x="162" y="168"/>
                  </a:lnTo>
                  <a:lnTo>
                    <a:pt x="168" y="168"/>
                  </a:lnTo>
                  <a:lnTo>
                    <a:pt x="174" y="174"/>
                  </a:lnTo>
                  <a:lnTo>
                    <a:pt x="174" y="192"/>
                  </a:lnTo>
                  <a:lnTo>
                    <a:pt x="168" y="198"/>
                  </a:lnTo>
                  <a:lnTo>
                    <a:pt x="168" y="210"/>
                  </a:lnTo>
                  <a:lnTo>
                    <a:pt x="180" y="210"/>
                  </a:lnTo>
                  <a:lnTo>
                    <a:pt x="180" y="198"/>
                  </a:lnTo>
                  <a:lnTo>
                    <a:pt x="186" y="192"/>
                  </a:lnTo>
                  <a:lnTo>
                    <a:pt x="186" y="180"/>
                  </a:lnTo>
                  <a:lnTo>
                    <a:pt x="180" y="174"/>
                  </a:lnTo>
                  <a:lnTo>
                    <a:pt x="186" y="168"/>
                  </a:lnTo>
                  <a:lnTo>
                    <a:pt x="198" y="162"/>
                  </a:lnTo>
                  <a:lnTo>
                    <a:pt x="198" y="156"/>
                  </a:lnTo>
                  <a:lnTo>
                    <a:pt x="192" y="150"/>
                  </a:lnTo>
                  <a:lnTo>
                    <a:pt x="192" y="144"/>
                  </a:lnTo>
                  <a:lnTo>
                    <a:pt x="186" y="120"/>
                  </a:lnTo>
                  <a:lnTo>
                    <a:pt x="192" y="120"/>
                  </a:lnTo>
                  <a:lnTo>
                    <a:pt x="198" y="126"/>
                  </a:lnTo>
                  <a:lnTo>
                    <a:pt x="222" y="126"/>
                  </a:lnTo>
                  <a:lnTo>
                    <a:pt x="222" y="120"/>
                  </a:lnTo>
                  <a:lnTo>
                    <a:pt x="228" y="114"/>
                  </a:lnTo>
                  <a:lnTo>
                    <a:pt x="234" y="114"/>
                  </a:lnTo>
                  <a:lnTo>
                    <a:pt x="240" y="102"/>
                  </a:lnTo>
                  <a:lnTo>
                    <a:pt x="246" y="96"/>
                  </a:lnTo>
                  <a:lnTo>
                    <a:pt x="252" y="96"/>
                  </a:lnTo>
                  <a:lnTo>
                    <a:pt x="252" y="90"/>
                  </a:lnTo>
                  <a:lnTo>
                    <a:pt x="240" y="78"/>
                  </a:lnTo>
                  <a:lnTo>
                    <a:pt x="234" y="78"/>
                  </a:lnTo>
                  <a:lnTo>
                    <a:pt x="228" y="72"/>
                  </a:lnTo>
                  <a:lnTo>
                    <a:pt x="228" y="66"/>
                  </a:lnTo>
                  <a:lnTo>
                    <a:pt x="234" y="66"/>
                  </a:lnTo>
                  <a:lnTo>
                    <a:pt x="246" y="60"/>
                  </a:lnTo>
                  <a:lnTo>
                    <a:pt x="258" y="60"/>
                  </a:lnTo>
                  <a:lnTo>
                    <a:pt x="252" y="54"/>
                  </a:lnTo>
                  <a:lnTo>
                    <a:pt x="252" y="36"/>
                  </a:lnTo>
                  <a:lnTo>
                    <a:pt x="258" y="36"/>
                  </a:lnTo>
                  <a:lnTo>
                    <a:pt x="270" y="30"/>
                  </a:lnTo>
                  <a:lnTo>
                    <a:pt x="264" y="18"/>
                  </a:lnTo>
                  <a:lnTo>
                    <a:pt x="270" y="12"/>
                  </a:lnTo>
                  <a:lnTo>
                    <a:pt x="264" y="12"/>
                  </a:lnTo>
                  <a:lnTo>
                    <a:pt x="252" y="6"/>
                  </a:lnTo>
                  <a:lnTo>
                    <a:pt x="246" y="6"/>
                  </a:lnTo>
                  <a:lnTo>
                    <a:pt x="234" y="0"/>
                  </a:lnTo>
                  <a:lnTo>
                    <a:pt x="180" y="0"/>
                  </a:lnTo>
                  <a:lnTo>
                    <a:pt x="168" y="12"/>
                  </a:lnTo>
                  <a:lnTo>
                    <a:pt x="156" y="18"/>
                  </a:lnTo>
                  <a:lnTo>
                    <a:pt x="156" y="30"/>
                  </a:lnTo>
                  <a:lnTo>
                    <a:pt x="162" y="36"/>
                  </a:lnTo>
                  <a:lnTo>
                    <a:pt x="162" y="54"/>
                  </a:lnTo>
                  <a:lnTo>
                    <a:pt x="168" y="60"/>
                  </a:lnTo>
                  <a:lnTo>
                    <a:pt x="174" y="60"/>
                  </a:lnTo>
                  <a:lnTo>
                    <a:pt x="180" y="66"/>
                  </a:lnTo>
                  <a:lnTo>
                    <a:pt x="180" y="78"/>
                  </a:lnTo>
                  <a:lnTo>
                    <a:pt x="168" y="84"/>
                  </a:lnTo>
                  <a:lnTo>
                    <a:pt x="162" y="90"/>
                  </a:lnTo>
                  <a:lnTo>
                    <a:pt x="144" y="90"/>
                  </a:lnTo>
                  <a:lnTo>
                    <a:pt x="138" y="84"/>
                  </a:lnTo>
                  <a:lnTo>
                    <a:pt x="138" y="66"/>
                  </a:lnTo>
                  <a:lnTo>
                    <a:pt x="150" y="54"/>
                  </a:lnTo>
                  <a:lnTo>
                    <a:pt x="150" y="36"/>
                  </a:lnTo>
                  <a:lnTo>
                    <a:pt x="144" y="30"/>
                  </a:lnTo>
                  <a:lnTo>
                    <a:pt x="144" y="24"/>
                  </a:lnTo>
                  <a:lnTo>
                    <a:pt x="132" y="36"/>
                  </a:lnTo>
                  <a:lnTo>
                    <a:pt x="120" y="42"/>
                  </a:lnTo>
                  <a:lnTo>
                    <a:pt x="114" y="48"/>
                  </a:lnTo>
                  <a:lnTo>
                    <a:pt x="102" y="54"/>
                  </a:lnTo>
                  <a:lnTo>
                    <a:pt x="96" y="66"/>
                  </a:lnTo>
                  <a:lnTo>
                    <a:pt x="96" y="84"/>
                  </a:lnTo>
                  <a:lnTo>
                    <a:pt x="90" y="90"/>
                  </a:lnTo>
                  <a:lnTo>
                    <a:pt x="90" y="102"/>
                  </a:lnTo>
                  <a:lnTo>
                    <a:pt x="60" y="132"/>
                  </a:lnTo>
                  <a:lnTo>
                    <a:pt x="72" y="144"/>
                  </a:lnTo>
                  <a:lnTo>
                    <a:pt x="42" y="144"/>
                  </a:lnTo>
                  <a:lnTo>
                    <a:pt x="18" y="156"/>
                  </a:lnTo>
                  <a:close/>
                </a:path>
              </a:pathLst>
            </a:custGeom>
            <a:solidFill>
              <a:srgbClr val="6BBA56"/>
            </a:solidFill>
            <a:ln w="635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61" name="Belgium" descr="© INSCALE GmbH, 05.05.2010&#10;http://www.presentationload.com/">
              <a:extLst>
                <a:ext uri="{FF2B5EF4-FFF2-40B4-BE49-F238E27FC236}">
                  <a16:creationId xmlns:a16="http://schemas.microsoft.com/office/drawing/2014/main" id="{DD96E53D-A96F-4C68-907D-85BB27628DE8}"/>
                </a:ext>
              </a:extLst>
            </p:cNvPr>
            <p:cNvSpPr>
              <a:spLocks/>
            </p:cNvSpPr>
            <p:nvPr/>
          </p:nvSpPr>
          <p:spPr bwMode="gray">
            <a:xfrm>
              <a:off x="5667226" y="2667485"/>
              <a:ext cx="98466" cy="69879"/>
            </a:xfrm>
            <a:custGeom>
              <a:avLst/>
              <a:gdLst>
                <a:gd name="T0" fmla="*/ 0 w 222"/>
                <a:gd name="T1" fmla="*/ 2147483647 h 150"/>
                <a:gd name="T2" fmla="*/ 2147483647 w 222"/>
                <a:gd name="T3" fmla="*/ 2147483647 h 150"/>
                <a:gd name="T4" fmla="*/ 2147483647 w 222"/>
                <a:gd name="T5" fmla="*/ 2147483647 h 150"/>
                <a:gd name="T6" fmla="*/ 2147483647 w 222"/>
                <a:gd name="T7" fmla="*/ 2147483647 h 150"/>
                <a:gd name="T8" fmla="*/ 2147483647 w 222"/>
                <a:gd name="T9" fmla="*/ 2147483647 h 150"/>
                <a:gd name="T10" fmla="*/ 2147483647 w 222"/>
                <a:gd name="T11" fmla="*/ 2147483647 h 150"/>
                <a:gd name="T12" fmla="*/ 2147483647 w 222"/>
                <a:gd name="T13" fmla="*/ 2147483647 h 150"/>
                <a:gd name="T14" fmla="*/ 2147483647 w 222"/>
                <a:gd name="T15" fmla="*/ 2147483647 h 150"/>
                <a:gd name="T16" fmla="*/ 2147483647 w 222"/>
                <a:gd name="T17" fmla="*/ 2147483647 h 150"/>
                <a:gd name="T18" fmla="*/ 2147483647 w 222"/>
                <a:gd name="T19" fmla="*/ 2147483647 h 150"/>
                <a:gd name="T20" fmla="*/ 2147483647 w 222"/>
                <a:gd name="T21" fmla="*/ 2147483647 h 150"/>
                <a:gd name="T22" fmla="*/ 2147483647 w 222"/>
                <a:gd name="T23" fmla="*/ 2147483647 h 150"/>
                <a:gd name="T24" fmla="*/ 2147483647 w 222"/>
                <a:gd name="T25" fmla="*/ 2147483647 h 150"/>
                <a:gd name="T26" fmla="*/ 2147483647 w 222"/>
                <a:gd name="T27" fmla="*/ 2147483647 h 150"/>
                <a:gd name="T28" fmla="*/ 2147483647 w 222"/>
                <a:gd name="T29" fmla="*/ 2147483647 h 150"/>
                <a:gd name="T30" fmla="*/ 2147483647 w 222"/>
                <a:gd name="T31" fmla="*/ 2147483647 h 150"/>
                <a:gd name="T32" fmla="*/ 2147483647 w 222"/>
                <a:gd name="T33" fmla="*/ 2147483647 h 150"/>
                <a:gd name="T34" fmla="*/ 2147483647 w 222"/>
                <a:gd name="T35" fmla="*/ 2147483647 h 150"/>
                <a:gd name="T36" fmla="*/ 2147483647 w 222"/>
                <a:gd name="T37" fmla="*/ 2147483647 h 150"/>
                <a:gd name="T38" fmla="*/ 2147483647 w 222"/>
                <a:gd name="T39" fmla="*/ 2147483647 h 150"/>
                <a:gd name="T40" fmla="*/ 2147483647 w 222"/>
                <a:gd name="T41" fmla="*/ 2147483647 h 150"/>
                <a:gd name="T42" fmla="*/ 2147483647 w 222"/>
                <a:gd name="T43" fmla="*/ 2147483647 h 150"/>
                <a:gd name="T44" fmla="*/ 2147483647 w 222"/>
                <a:gd name="T45" fmla="*/ 2147483647 h 150"/>
                <a:gd name="T46" fmla="*/ 2147483647 w 222"/>
                <a:gd name="T47" fmla="*/ 2147483647 h 150"/>
                <a:gd name="T48" fmla="*/ 2147483647 w 222"/>
                <a:gd name="T49" fmla="*/ 2147483647 h 150"/>
                <a:gd name="T50" fmla="*/ 2147483647 w 222"/>
                <a:gd name="T51" fmla="*/ 2147483647 h 150"/>
                <a:gd name="T52" fmla="*/ 2147483647 w 222"/>
                <a:gd name="T53" fmla="*/ 2147483647 h 150"/>
                <a:gd name="T54" fmla="*/ 2147483647 w 222"/>
                <a:gd name="T55" fmla="*/ 2147483647 h 150"/>
                <a:gd name="T56" fmla="*/ 2147483647 w 222"/>
                <a:gd name="T57" fmla="*/ 2147483647 h 150"/>
                <a:gd name="T58" fmla="*/ 2147483647 w 222"/>
                <a:gd name="T59" fmla="*/ 2147483647 h 150"/>
                <a:gd name="T60" fmla="*/ 2147483647 w 222"/>
                <a:gd name="T61" fmla="*/ 2147483647 h 150"/>
                <a:gd name="T62" fmla="*/ 2147483647 w 222"/>
                <a:gd name="T63" fmla="*/ 2147483647 h 150"/>
                <a:gd name="T64" fmla="*/ 2147483647 w 222"/>
                <a:gd name="T65" fmla="*/ 2147483647 h 150"/>
                <a:gd name="T66" fmla="*/ 2147483647 w 222"/>
                <a:gd name="T67" fmla="*/ 2147483647 h 150"/>
                <a:gd name="T68" fmla="*/ 2147483647 w 222"/>
                <a:gd name="T69" fmla="*/ 2147483647 h 150"/>
                <a:gd name="T70" fmla="*/ 2147483647 w 222"/>
                <a:gd name="T71" fmla="*/ 2147483647 h 150"/>
                <a:gd name="T72" fmla="*/ 2147483647 w 222"/>
                <a:gd name="T73" fmla="*/ 2147483647 h 150"/>
                <a:gd name="T74" fmla="*/ 2147483647 w 222"/>
                <a:gd name="T75" fmla="*/ 2147483647 h 150"/>
                <a:gd name="T76" fmla="*/ 2147483647 w 222"/>
                <a:gd name="T77" fmla="*/ 2147483647 h 150"/>
                <a:gd name="T78" fmla="*/ 2147483647 w 222"/>
                <a:gd name="T79" fmla="*/ 2147483647 h 150"/>
                <a:gd name="T80" fmla="*/ 2147483647 w 222"/>
                <a:gd name="T81" fmla="*/ 0 h 150"/>
                <a:gd name="T82" fmla="*/ 2147483647 w 222"/>
                <a:gd name="T83" fmla="*/ 0 h 150"/>
                <a:gd name="T84" fmla="*/ 2147483647 w 222"/>
                <a:gd name="T85" fmla="*/ 2147483647 h 150"/>
                <a:gd name="T86" fmla="*/ 2147483647 w 222"/>
                <a:gd name="T87" fmla="*/ 0 h 150"/>
                <a:gd name="T88" fmla="*/ 2147483647 w 222"/>
                <a:gd name="T89" fmla="*/ 2147483647 h 150"/>
                <a:gd name="T90" fmla="*/ 2147483647 w 222"/>
                <a:gd name="T91" fmla="*/ 2147483647 h 150"/>
                <a:gd name="T92" fmla="*/ 2147483647 w 222"/>
                <a:gd name="T93" fmla="*/ 2147483647 h 150"/>
                <a:gd name="T94" fmla="*/ 2147483647 w 222"/>
                <a:gd name="T95" fmla="*/ 2147483647 h 150"/>
                <a:gd name="T96" fmla="*/ 2147483647 w 222"/>
                <a:gd name="T97" fmla="*/ 2147483647 h 150"/>
                <a:gd name="T98" fmla="*/ 2147483647 w 222"/>
                <a:gd name="T99" fmla="*/ 2147483647 h 150"/>
                <a:gd name="T100" fmla="*/ 2147483647 w 222"/>
                <a:gd name="T101" fmla="*/ 2147483647 h 150"/>
                <a:gd name="T102" fmla="*/ 0 w 222"/>
                <a:gd name="T103" fmla="*/ 2147483647 h 150"/>
                <a:gd name="T104" fmla="*/ 0 w 222"/>
                <a:gd name="T105" fmla="*/ 2147483647 h 150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222"/>
                <a:gd name="T160" fmla="*/ 0 h 150"/>
                <a:gd name="T161" fmla="*/ 222 w 222"/>
                <a:gd name="T162" fmla="*/ 150 h 150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222" h="150">
                  <a:moveTo>
                    <a:pt x="0" y="42"/>
                  </a:moveTo>
                  <a:lnTo>
                    <a:pt x="6" y="60"/>
                  </a:lnTo>
                  <a:lnTo>
                    <a:pt x="30" y="66"/>
                  </a:lnTo>
                  <a:lnTo>
                    <a:pt x="42" y="78"/>
                  </a:lnTo>
                  <a:lnTo>
                    <a:pt x="66" y="78"/>
                  </a:lnTo>
                  <a:lnTo>
                    <a:pt x="78" y="84"/>
                  </a:lnTo>
                  <a:lnTo>
                    <a:pt x="84" y="90"/>
                  </a:lnTo>
                  <a:lnTo>
                    <a:pt x="84" y="114"/>
                  </a:lnTo>
                  <a:lnTo>
                    <a:pt x="108" y="114"/>
                  </a:lnTo>
                  <a:lnTo>
                    <a:pt x="120" y="102"/>
                  </a:lnTo>
                  <a:lnTo>
                    <a:pt x="120" y="126"/>
                  </a:lnTo>
                  <a:lnTo>
                    <a:pt x="132" y="126"/>
                  </a:lnTo>
                  <a:lnTo>
                    <a:pt x="144" y="132"/>
                  </a:lnTo>
                  <a:lnTo>
                    <a:pt x="150" y="132"/>
                  </a:lnTo>
                  <a:lnTo>
                    <a:pt x="162" y="144"/>
                  </a:lnTo>
                  <a:lnTo>
                    <a:pt x="180" y="144"/>
                  </a:lnTo>
                  <a:lnTo>
                    <a:pt x="192" y="150"/>
                  </a:lnTo>
                  <a:lnTo>
                    <a:pt x="192" y="144"/>
                  </a:lnTo>
                  <a:lnTo>
                    <a:pt x="186" y="132"/>
                  </a:lnTo>
                  <a:lnTo>
                    <a:pt x="174" y="120"/>
                  </a:lnTo>
                  <a:lnTo>
                    <a:pt x="174" y="114"/>
                  </a:lnTo>
                  <a:lnTo>
                    <a:pt x="180" y="114"/>
                  </a:lnTo>
                  <a:lnTo>
                    <a:pt x="192" y="108"/>
                  </a:lnTo>
                  <a:lnTo>
                    <a:pt x="198" y="102"/>
                  </a:lnTo>
                  <a:lnTo>
                    <a:pt x="204" y="102"/>
                  </a:lnTo>
                  <a:lnTo>
                    <a:pt x="204" y="96"/>
                  </a:lnTo>
                  <a:lnTo>
                    <a:pt x="210" y="90"/>
                  </a:lnTo>
                  <a:lnTo>
                    <a:pt x="222" y="90"/>
                  </a:lnTo>
                  <a:lnTo>
                    <a:pt x="216" y="84"/>
                  </a:lnTo>
                  <a:lnTo>
                    <a:pt x="216" y="66"/>
                  </a:lnTo>
                  <a:lnTo>
                    <a:pt x="204" y="54"/>
                  </a:lnTo>
                  <a:lnTo>
                    <a:pt x="180" y="54"/>
                  </a:lnTo>
                  <a:lnTo>
                    <a:pt x="180" y="42"/>
                  </a:lnTo>
                  <a:lnTo>
                    <a:pt x="186" y="36"/>
                  </a:lnTo>
                  <a:lnTo>
                    <a:pt x="186" y="18"/>
                  </a:lnTo>
                  <a:lnTo>
                    <a:pt x="180" y="12"/>
                  </a:lnTo>
                  <a:lnTo>
                    <a:pt x="174" y="12"/>
                  </a:lnTo>
                  <a:lnTo>
                    <a:pt x="162" y="18"/>
                  </a:lnTo>
                  <a:lnTo>
                    <a:pt x="150" y="18"/>
                  </a:lnTo>
                  <a:lnTo>
                    <a:pt x="144" y="12"/>
                  </a:lnTo>
                  <a:lnTo>
                    <a:pt x="144" y="0"/>
                  </a:lnTo>
                  <a:lnTo>
                    <a:pt x="108" y="0"/>
                  </a:lnTo>
                  <a:lnTo>
                    <a:pt x="108" y="6"/>
                  </a:lnTo>
                  <a:lnTo>
                    <a:pt x="96" y="0"/>
                  </a:lnTo>
                  <a:lnTo>
                    <a:pt x="96" y="12"/>
                  </a:lnTo>
                  <a:lnTo>
                    <a:pt x="78" y="6"/>
                  </a:lnTo>
                  <a:lnTo>
                    <a:pt x="72" y="18"/>
                  </a:lnTo>
                  <a:lnTo>
                    <a:pt x="66" y="12"/>
                  </a:lnTo>
                  <a:lnTo>
                    <a:pt x="42" y="12"/>
                  </a:lnTo>
                  <a:lnTo>
                    <a:pt x="36" y="6"/>
                  </a:lnTo>
                  <a:lnTo>
                    <a:pt x="24" y="6"/>
                  </a:lnTo>
                  <a:lnTo>
                    <a:pt x="0" y="24"/>
                  </a:lnTo>
                  <a:lnTo>
                    <a:pt x="0" y="42"/>
                  </a:lnTo>
                  <a:close/>
                </a:path>
              </a:pathLst>
            </a:custGeom>
            <a:solidFill>
              <a:srgbClr val="6BBA56"/>
            </a:solidFill>
            <a:ln w="635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</p:grpSp>
      <p:grpSp>
        <p:nvGrpSpPr>
          <p:cNvPr id="162" name="South_america">
            <a:extLst>
              <a:ext uri="{FF2B5EF4-FFF2-40B4-BE49-F238E27FC236}">
                <a16:creationId xmlns:a16="http://schemas.microsoft.com/office/drawing/2014/main" id="{5E8A7428-22BC-401B-9A8D-E43479299BE1}"/>
              </a:ext>
            </a:extLst>
          </p:cNvPr>
          <p:cNvGrpSpPr>
            <a:grpSpLocks/>
          </p:cNvGrpSpPr>
          <p:nvPr userDrawn="1"/>
        </p:nvGrpSpPr>
        <p:grpSpPr bwMode="auto">
          <a:xfrm>
            <a:off x="2986088" y="3821113"/>
            <a:ext cx="1468437" cy="2451100"/>
            <a:chOff x="2986340" y="4069470"/>
            <a:chExt cx="1467625" cy="2449861"/>
          </a:xfrm>
        </p:grpSpPr>
        <p:sp>
          <p:nvSpPr>
            <p:cNvPr id="163" name="Uruguay" descr="© INSCALE GmbH, 05.05.2010&#10;http://www.presentationload.com/">
              <a:extLst>
                <a:ext uri="{FF2B5EF4-FFF2-40B4-BE49-F238E27FC236}">
                  <a16:creationId xmlns:a16="http://schemas.microsoft.com/office/drawing/2014/main" id="{1B5C5242-5801-4134-8338-15A45D35EF71}"/>
                </a:ext>
              </a:extLst>
            </p:cNvPr>
            <p:cNvSpPr>
              <a:spLocks/>
            </p:cNvSpPr>
            <p:nvPr/>
          </p:nvSpPr>
          <p:spPr bwMode="gray">
            <a:xfrm>
              <a:off x="3808210" y="5611740"/>
              <a:ext cx="163422" cy="172950"/>
            </a:xfrm>
            <a:custGeom>
              <a:avLst/>
              <a:gdLst>
                <a:gd name="T0" fmla="*/ 2147483647 w 366"/>
                <a:gd name="T1" fmla="*/ 2147483647 h 384"/>
                <a:gd name="T2" fmla="*/ 2147483647 w 366"/>
                <a:gd name="T3" fmla="*/ 2147483647 h 384"/>
                <a:gd name="T4" fmla="*/ 2147483647 w 366"/>
                <a:gd name="T5" fmla="*/ 2147483647 h 384"/>
                <a:gd name="T6" fmla="*/ 2147483647 w 366"/>
                <a:gd name="T7" fmla="*/ 2147483647 h 384"/>
                <a:gd name="T8" fmla="*/ 2147483647 w 366"/>
                <a:gd name="T9" fmla="*/ 2147483647 h 384"/>
                <a:gd name="T10" fmla="*/ 2147483647 w 366"/>
                <a:gd name="T11" fmla="*/ 2147483647 h 384"/>
                <a:gd name="T12" fmla="*/ 2147483647 w 366"/>
                <a:gd name="T13" fmla="*/ 2147483647 h 384"/>
                <a:gd name="T14" fmla="*/ 2147483647 w 366"/>
                <a:gd name="T15" fmla="*/ 2147483647 h 384"/>
                <a:gd name="T16" fmla="*/ 2147483647 w 366"/>
                <a:gd name="T17" fmla="*/ 2147483647 h 384"/>
                <a:gd name="T18" fmla="*/ 2147483647 w 366"/>
                <a:gd name="T19" fmla="*/ 2147483647 h 384"/>
                <a:gd name="T20" fmla="*/ 2147483647 w 366"/>
                <a:gd name="T21" fmla="*/ 2147483647 h 384"/>
                <a:gd name="T22" fmla="*/ 2147483647 w 366"/>
                <a:gd name="T23" fmla="*/ 2147483647 h 384"/>
                <a:gd name="T24" fmla="*/ 2147483647 w 366"/>
                <a:gd name="T25" fmla="*/ 2147483647 h 384"/>
                <a:gd name="T26" fmla="*/ 2147483647 w 366"/>
                <a:gd name="T27" fmla="*/ 2147483647 h 384"/>
                <a:gd name="T28" fmla="*/ 2147483647 w 366"/>
                <a:gd name="T29" fmla="*/ 2147483647 h 384"/>
                <a:gd name="T30" fmla="*/ 2147483647 w 366"/>
                <a:gd name="T31" fmla="*/ 2147483647 h 384"/>
                <a:gd name="T32" fmla="*/ 2147483647 w 366"/>
                <a:gd name="T33" fmla="*/ 2147483647 h 384"/>
                <a:gd name="T34" fmla="*/ 2147483647 w 366"/>
                <a:gd name="T35" fmla="*/ 2147483647 h 384"/>
                <a:gd name="T36" fmla="*/ 2147483647 w 366"/>
                <a:gd name="T37" fmla="*/ 2147483647 h 384"/>
                <a:gd name="T38" fmla="*/ 2147483647 w 366"/>
                <a:gd name="T39" fmla="*/ 2147483647 h 384"/>
                <a:gd name="T40" fmla="*/ 2147483647 w 366"/>
                <a:gd name="T41" fmla="*/ 2147483647 h 384"/>
                <a:gd name="T42" fmla="*/ 2147483647 w 366"/>
                <a:gd name="T43" fmla="*/ 2147483647 h 384"/>
                <a:gd name="T44" fmla="*/ 2147483647 w 366"/>
                <a:gd name="T45" fmla="*/ 0 h 384"/>
                <a:gd name="T46" fmla="*/ 2147483647 w 366"/>
                <a:gd name="T47" fmla="*/ 2147483647 h 384"/>
                <a:gd name="T48" fmla="*/ 2147483647 w 366"/>
                <a:gd name="T49" fmla="*/ 2147483647 h 384"/>
                <a:gd name="T50" fmla="*/ 0 w 366"/>
                <a:gd name="T51" fmla="*/ 2147483647 h 384"/>
                <a:gd name="T52" fmla="*/ 2147483647 w 366"/>
                <a:gd name="T53" fmla="*/ 2147483647 h 384"/>
                <a:gd name="T54" fmla="*/ 2147483647 w 366"/>
                <a:gd name="T55" fmla="*/ 2147483647 h 384"/>
                <a:gd name="T56" fmla="*/ 2147483647 w 366"/>
                <a:gd name="T57" fmla="*/ 2147483647 h 384"/>
                <a:gd name="T58" fmla="*/ 2147483647 w 366"/>
                <a:gd name="T59" fmla="*/ 2147483647 h 384"/>
                <a:gd name="T60" fmla="*/ 2147483647 w 366"/>
                <a:gd name="T61" fmla="*/ 2147483647 h 384"/>
                <a:gd name="T62" fmla="*/ 2147483647 w 366"/>
                <a:gd name="T63" fmla="*/ 2147483647 h 384"/>
                <a:gd name="T64" fmla="*/ 2147483647 w 366"/>
                <a:gd name="T65" fmla="*/ 2147483647 h 384"/>
                <a:gd name="T66" fmla="*/ 2147483647 w 366"/>
                <a:gd name="T67" fmla="*/ 2147483647 h 384"/>
                <a:gd name="T68" fmla="*/ 2147483647 w 366"/>
                <a:gd name="T69" fmla="*/ 2147483647 h 384"/>
                <a:gd name="T70" fmla="*/ 2147483647 w 366"/>
                <a:gd name="T71" fmla="*/ 2147483647 h 384"/>
                <a:gd name="T72" fmla="*/ 2147483647 w 366"/>
                <a:gd name="T73" fmla="*/ 2147483647 h 384"/>
                <a:gd name="T74" fmla="*/ 2147483647 w 366"/>
                <a:gd name="T75" fmla="*/ 2147483647 h 384"/>
                <a:gd name="T76" fmla="*/ 2147483647 w 366"/>
                <a:gd name="T77" fmla="*/ 2147483647 h 384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366"/>
                <a:gd name="T118" fmla="*/ 0 h 384"/>
                <a:gd name="T119" fmla="*/ 366 w 366"/>
                <a:gd name="T120" fmla="*/ 384 h 384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366" h="384">
                  <a:moveTo>
                    <a:pt x="138" y="372"/>
                  </a:moveTo>
                  <a:lnTo>
                    <a:pt x="174" y="372"/>
                  </a:lnTo>
                  <a:lnTo>
                    <a:pt x="198" y="378"/>
                  </a:lnTo>
                  <a:lnTo>
                    <a:pt x="228" y="378"/>
                  </a:lnTo>
                  <a:lnTo>
                    <a:pt x="288" y="384"/>
                  </a:lnTo>
                  <a:lnTo>
                    <a:pt x="330" y="366"/>
                  </a:lnTo>
                  <a:lnTo>
                    <a:pt x="342" y="354"/>
                  </a:lnTo>
                  <a:lnTo>
                    <a:pt x="360" y="300"/>
                  </a:lnTo>
                  <a:lnTo>
                    <a:pt x="366" y="294"/>
                  </a:lnTo>
                  <a:lnTo>
                    <a:pt x="348" y="294"/>
                  </a:lnTo>
                  <a:lnTo>
                    <a:pt x="348" y="264"/>
                  </a:lnTo>
                  <a:lnTo>
                    <a:pt x="342" y="264"/>
                  </a:lnTo>
                  <a:lnTo>
                    <a:pt x="342" y="240"/>
                  </a:lnTo>
                  <a:lnTo>
                    <a:pt x="348" y="234"/>
                  </a:lnTo>
                  <a:lnTo>
                    <a:pt x="360" y="210"/>
                  </a:lnTo>
                  <a:lnTo>
                    <a:pt x="360" y="198"/>
                  </a:lnTo>
                  <a:lnTo>
                    <a:pt x="354" y="198"/>
                  </a:lnTo>
                  <a:lnTo>
                    <a:pt x="342" y="192"/>
                  </a:lnTo>
                  <a:lnTo>
                    <a:pt x="336" y="192"/>
                  </a:lnTo>
                  <a:lnTo>
                    <a:pt x="318" y="174"/>
                  </a:lnTo>
                  <a:lnTo>
                    <a:pt x="312" y="162"/>
                  </a:lnTo>
                  <a:lnTo>
                    <a:pt x="306" y="156"/>
                  </a:lnTo>
                  <a:lnTo>
                    <a:pt x="300" y="144"/>
                  </a:lnTo>
                  <a:lnTo>
                    <a:pt x="288" y="144"/>
                  </a:lnTo>
                  <a:lnTo>
                    <a:pt x="270" y="138"/>
                  </a:lnTo>
                  <a:lnTo>
                    <a:pt x="258" y="132"/>
                  </a:lnTo>
                  <a:lnTo>
                    <a:pt x="252" y="126"/>
                  </a:lnTo>
                  <a:lnTo>
                    <a:pt x="252" y="114"/>
                  </a:lnTo>
                  <a:lnTo>
                    <a:pt x="246" y="114"/>
                  </a:lnTo>
                  <a:lnTo>
                    <a:pt x="228" y="96"/>
                  </a:lnTo>
                  <a:lnTo>
                    <a:pt x="210" y="96"/>
                  </a:lnTo>
                  <a:lnTo>
                    <a:pt x="192" y="78"/>
                  </a:lnTo>
                  <a:lnTo>
                    <a:pt x="186" y="66"/>
                  </a:lnTo>
                  <a:lnTo>
                    <a:pt x="174" y="60"/>
                  </a:lnTo>
                  <a:lnTo>
                    <a:pt x="168" y="60"/>
                  </a:lnTo>
                  <a:lnTo>
                    <a:pt x="156" y="72"/>
                  </a:lnTo>
                  <a:lnTo>
                    <a:pt x="156" y="78"/>
                  </a:lnTo>
                  <a:lnTo>
                    <a:pt x="144" y="78"/>
                  </a:lnTo>
                  <a:lnTo>
                    <a:pt x="144" y="66"/>
                  </a:lnTo>
                  <a:lnTo>
                    <a:pt x="132" y="54"/>
                  </a:lnTo>
                  <a:lnTo>
                    <a:pt x="126" y="42"/>
                  </a:lnTo>
                  <a:lnTo>
                    <a:pt x="120" y="36"/>
                  </a:lnTo>
                  <a:lnTo>
                    <a:pt x="108" y="30"/>
                  </a:lnTo>
                  <a:lnTo>
                    <a:pt x="102" y="18"/>
                  </a:lnTo>
                  <a:lnTo>
                    <a:pt x="78" y="6"/>
                  </a:lnTo>
                  <a:lnTo>
                    <a:pt x="72" y="0"/>
                  </a:lnTo>
                  <a:lnTo>
                    <a:pt x="60" y="0"/>
                  </a:lnTo>
                  <a:lnTo>
                    <a:pt x="48" y="6"/>
                  </a:lnTo>
                  <a:lnTo>
                    <a:pt x="42" y="12"/>
                  </a:lnTo>
                  <a:lnTo>
                    <a:pt x="18" y="12"/>
                  </a:lnTo>
                  <a:lnTo>
                    <a:pt x="0" y="30"/>
                  </a:lnTo>
                  <a:lnTo>
                    <a:pt x="0" y="36"/>
                  </a:lnTo>
                  <a:lnTo>
                    <a:pt x="24" y="60"/>
                  </a:lnTo>
                  <a:lnTo>
                    <a:pt x="30" y="60"/>
                  </a:lnTo>
                  <a:lnTo>
                    <a:pt x="6" y="72"/>
                  </a:lnTo>
                  <a:lnTo>
                    <a:pt x="6" y="108"/>
                  </a:lnTo>
                  <a:lnTo>
                    <a:pt x="30" y="126"/>
                  </a:lnTo>
                  <a:lnTo>
                    <a:pt x="12" y="126"/>
                  </a:lnTo>
                  <a:lnTo>
                    <a:pt x="0" y="138"/>
                  </a:lnTo>
                  <a:lnTo>
                    <a:pt x="6" y="144"/>
                  </a:lnTo>
                  <a:lnTo>
                    <a:pt x="12" y="156"/>
                  </a:lnTo>
                  <a:lnTo>
                    <a:pt x="24" y="168"/>
                  </a:lnTo>
                  <a:lnTo>
                    <a:pt x="12" y="186"/>
                  </a:lnTo>
                  <a:lnTo>
                    <a:pt x="18" y="192"/>
                  </a:lnTo>
                  <a:lnTo>
                    <a:pt x="24" y="204"/>
                  </a:lnTo>
                  <a:lnTo>
                    <a:pt x="36" y="210"/>
                  </a:lnTo>
                  <a:lnTo>
                    <a:pt x="42" y="222"/>
                  </a:lnTo>
                  <a:lnTo>
                    <a:pt x="42" y="228"/>
                  </a:lnTo>
                  <a:lnTo>
                    <a:pt x="36" y="228"/>
                  </a:lnTo>
                  <a:lnTo>
                    <a:pt x="30" y="234"/>
                  </a:lnTo>
                  <a:lnTo>
                    <a:pt x="6" y="234"/>
                  </a:lnTo>
                  <a:lnTo>
                    <a:pt x="6" y="282"/>
                  </a:lnTo>
                  <a:lnTo>
                    <a:pt x="36" y="318"/>
                  </a:lnTo>
                  <a:lnTo>
                    <a:pt x="42" y="318"/>
                  </a:lnTo>
                  <a:lnTo>
                    <a:pt x="54" y="324"/>
                  </a:lnTo>
                  <a:lnTo>
                    <a:pt x="78" y="348"/>
                  </a:lnTo>
                  <a:lnTo>
                    <a:pt x="90" y="354"/>
                  </a:lnTo>
                  <a:lnTo>
                    <a:pt x="126" y="354"/>
                  </a:lnTo>
                  <a:lnTo>
                    <a:pt x="138" y="372"/>
                  </a:lnTo>
                  <a:close/>
                </a:path>
              </a:pathLst>
            </a:custGeom>
            <a:solidFill>
              <a:srgbClr val="385723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64" name="Suriname" descr="© INSCALE GmbH, 05.05.2010&#10;http://www.presentationload.com/">
              <a:extLst>
                <a:ext uri="{FF2B5EF4-FFF2-40B4-BE49-F238E27FC236}">
                  <a16:creationId xmlns:a16="http://schemas.microsoft.com/office/drawing/2014/main" id="{C23ECE0C-1DD0-49CB-9B7A-688F47F9D714}"/>
                </a:ext>
              </a:extLst>
            </p:cNvPr>
            <p:cNvSpPr>
              <a:spLocks/>
            </p:cNvSpPr>
            <p:nvPr/>
          </p:nvSpPr>
          <p:spPr bwMode="gray">
            <a:xfrm>
              <a:off x="3717772" y="4304301"/>
              <a:ext cx="130103" cy="150736"/>
            </a:xfrm>
            <a:custGeom>
              <a:avLst/>
              <a:gdLst>
                <a:gd name="T0" fmla="*/ 2147483647 w 294"/>
                <a:gd name="T1" fmla="*/ 2147483647 h 336"/>
                <a:gd name="T2" fmla="*/ 2147483647 w 294"/>
                <a:gd name="T3" fmla="*/ 2147483647 h 336"/>
                <a:gd name="T4" fmla="*/ 2147483647 w 294"/>
                <a:gd name="T5" fmla="*/ 2147483647 h 336"/>
                <a:gd name="T6" fmla="*/ 0 w 294"/>
                <a:gd name="T7" fmla="*/ 2147483647 h 336"/>
                <a:gd name="T8" fmla="*/ 2147483647 w 294"/>
                <a:gd name="T9" fmla="*/ 2147483647 h 336"/>
                <a:gd name="T10" fmla="*/ 2147483647 w 294"/>
                <a:gd name="T11" fmla="*/ 2147483647 h 336"/>
                <a:gd name="T12" fmla="*/ 2147483647 w 294"/>
                <a:gd name="T13" fmla="*/ 2147483647 h 336"/>
                <a:gd name="T14" fmla="*/ 2147483647 w 294"/>
                <a:gd name="T15" fmla="*/ 2147483647 h 336"/>
                <a:gd name="T16" fmla="*/ 2147483647 w 294"/>
                <a:gd name="T17" fmla="*/ 2147483647 h 336"/>
                <a:gd name="T18" fmla="*/ 2147483647 w 294"/>
                <a:gd name="T19" fmla="*/ 2147483647 h 336"/>
                <a:gd name="T20" fmla="*/ 2147483647 w 294"/>
                <a:gd name="T21" fmla="*/ 2147483647 h 336"/>
                <a:gd name="T22" fmla="*/ 2147483647 w 294"/>
                <a:gd name="T23" fmla="*/ 2147483647 h 336"/>
                <a:gd name="T24" fmla="*/ 2147483647 w 294"/>
                <a:gd name="T25" fmla="*/ 2147483647 h 336"/>
                <a:gd name="T26" fmla="*/ 2147483647 w 294"/>
                <a:gd name="T27" fmla="*/ 2147483647 h 336"/>
                <a:gd name="T28" fmla="*/ 2147483647 w 294"/>
                <a:gd name="T29" fmla="*/ 2147483647 h 336"/>
                <a:gd name="T30" fmla="*/ 2147483647 w 294"/>
                <a:gd name="T31" fmla="*/ 2147483647 h 336"/>
                <a:gd name="T32" fmla="*/ 2147483647 w 294"/>
                <a:gd name="T33" fmla="*/ 2147483647 h 336"/>
                <a:gd name="T34" fmla="*/ 2147483647 w 294"/>
                <a:gd name="T35" fmla="*/ 2147483647 h 336"/>
                <a:gd name="T36" fmla="*/ 2147483647 w 294"/>
                <a:gd name="T37" fmla="*/ 2147483647 h 336"/>
                <a:gd name="T38" fmla="*/ 2147483647 w 294"/>
                <a:gd name="T39" fmla="*/ 2147483647 h 336"/>
                <a:gd name="T40" fmla="*/ 2147483647 w 294"/>
                <a:gd name="T41" fmla="*/ 2147483647 h 336"/>
                <a:gd name="T42" fmla="*/ 2147483647 w 294"/>
                <a:gd name="T43" fmla="*/ 2147483647 h 336"/>
                <a:gd name="T44" fmla="*/ 2147483647 w 294"/>
                <a:gd name="T45" fmla="*/ 2147483647 h 336"/>
                <a:gd name="T46" fmla="*/ 2147483647 w 294"/>
                <a:gd name="T47" fmla="*/ 2147483647 h 336"/>
                <a:gd name="T48" fmla="*/ 2147483647 w 294"/>
                <a:gd name="T49" fmla="*/ 2147483647 h 336"/>
                <a:gd name="T50" fmla="*/ 2147483647 w 294"/>
                <a:gd name="T51" fmla="*/ 2147483647 h 336"/>
                <a:gd name="T52" fmla="*/ 2147483647 w 294"/>
                <a:gd name="T53" fmla="*/ 2147483647 h 336"/>
                <a:gd name="T54" fmla="*/ 2147483647 w 294"/>
                <a:gd name="T55" fmla="*/ 2147483647 h 336"/>
                <a:gd name="T56" fmla="*/ 2147483647 w 294"/>
                <a:gd name="T57" fmla="*/ 2147483647 h 336"/>
                <a:gd name="T58" fmla="*/ 2147483647 w 294"/>
                <a:gd name="T59" fmla="*/ 2147483647 h 336"/>
                <a:gd name="T60" fmla="*/ 2147483647 w 294"/>
                <a:gd name="T61" fmla="*/ 2147483647 h 336"/>
                <a:gd name="T62" fmla="*/ 2147483647 w 294"/>
                <a:gd name="T63" fmla="*/ 2147483647 h 336"/>
                <a:gd name="T64" fmla="*/ 2147483647 w 294"/>
                <a:gd name="T65" fmla="*/ 2147483647 h 336"/>
                <a:gd name="T66" fmla="*/ 2147483647 w 294"/>
                <a:gd name="T67" fmla="*/ 2147483647 h 336"/>
                <a:gd name="T68" fmla="*/ 2147483647 w 294"/>
                <a:gd name="T69" fmla="*/ 2147483647 h 336"/>
                <a:gd name="T70" fmla="*/ 2147483647 w 294"/>
                <a:gd name="T71" fmla="*/ 0 h 336"/>
                <a:gd name="T72" fmla="*/ 2147483647 w 294"/>
                <a:gd name="T73" fmla="*/ 2147483647 h 336"/>
                <a:gd name="T74" fmla="*/ 2147483647 w 294"/>
                <a:gd name="T75" fmla="*/ 2147483647 h 336"/>
                <a:gd name="T76" fmla="*/ 2147483647 w 294"/>
                <a:gd name="T77" fmla="*/ 2147483647 h 336"/>
                <a:gd name="T78" fmla="*/ 2147483647 w 294"/>
                <a:gd name="T79" fmla="*/ 2147483647 h 336"/>
                <a:gd name="T80" fmla="*/ 2147483647 w 294"/>
                <a:gd name="T81" fmla="*/ 2147483647 h 336"/>
                <a:gd name="T82" fmla="*/ 2147483647 w 294"/>
                <a:gd name="T83" fmla="*/ 2147483647 h 3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294"/>
                <a:gd name="T127" fmla="*/ 0 h 336"/>
                <a:gd name="T128" fmla="*/ 294 w 294"/>
                <a:gd name="T129" fmla="*/ 336 h 3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294" h="336">
                  <a:moveTo>
                    <a:pt x="60" y="78"/>
                  </a:moveTo>
                  <a:lnTo>
                    <a:pt x="30" y="78"/>
                  </a:lnTo>
                  <a:lnTo>
                    <a:pt x="18" y="84"/>
                  </a:lnTo>
                  <a:lnTo>
                    <a:pt x="12" y="90"/>
                  </a:lnTo>
                  <a:lnTo>
                    <a:pt x="12" y="132"/>
                  </a:lnTo>
                  <a:lnTo>
                    <a:pt x="6" y="138"/>
                  </a:lnTo>
                  <a:lnTo>
                    <a:pt x="0" y="150"/>
                  </a:lnTo>
                  <a:lnTo>
                    <a:pt x="0" y="162"/>
                  </a:lnTo>
                  <a:lnTo>
                    <a:pt x="6" y="168"/>
                  </a:lnTo>
                  <a:lnTo>
                    <a:pt x="6" y="174"/>
                  </a:lnTo>
                  <a:lnTo>
                    <a:pt x="12" y="174"/>
                  </a:lnTo>
                  <a:lnTo>
                    <a:pt x="12" y="186"/>
                  </a:lnTo>
                  <a:lnTo>
                    <a:pt x="18" y="198"/>
                  </a:lnTo>
                  <a:lnTo>
                    <a:pt x="24" y="204"/>
                  </a:lnTo>
                  <a:lnTo>
                    <a:pt x="30" y="216"/>
                  </a:lnTo>
                  <a:lnTo>
                    <a:pt x="42" y="216"/>
                  </a:lnTo>
                  <a:lnTo>
                    <a:pt x="42" y="210"/>
                  </a:lnTo>
                  <a:lnTo>
                    <a:pt x="54" y="198"/>
                  </a:lnTo>
                  <a:lnTo>
                    <a:pt x="54" y="216"/>
                  </a:lnTo>
                  <a:lnTo>
                    <a:pt x="48" y="222"/>
                  </a:lnTo>
                  <a:lnTo>
                    <a:pt x="48" y="246"/>
                  </a:lnTo>
                  <a:lnTo>
                    <a:pt x="54" y="258"/>
                  </a:lnTo>
                  <a:lnTo>
                    <a:pt x="72" y="276"/>
                  </a:lnTo>
                  <a:lnTo>
                    <a:pt x="78" y="294"/>
                  </a:lnTo>
                  <a:lnTo>
                    <a:pt x="84" y="306"/>
                  </a:lnTo>
                  <a:lnTo>
                    <a:pt x="90" y="312"/>
                  </a:lnTo>
                  <a:lnTo>
                    <a:pt x="90" y="318"/>
                  </a:lnTo>
                  <a:lnTo>
                    <a:pt x="102" y="324"/>
                  </a:lnTo>
                  <a:lnTo>
                    <a:pt x="108" y="324"/>
                  </a:lnTo>
                  <a:lnTo>
                    <a:pt x="132" y="336"/>
                  </a:lnTo>
                  <a:lnTo>
                    <a:pt x="150" y="336"/>
                  </a:lnTo>
                  <a:lnTo>
                    <a:pt x="156" y="330"/>
                  </a:lnTo>
                  <a:lnTo>
                    <a:pt x="150" y="324"/>
                  </a:lnTo>
                  <a:lnTo>
                    <a:pt x="150" y="318"/>
                  </a:lnTo>
                  <a:lnTo>
                    <a:pt x="138" y="306"/>
                  </a:lnTo>
                  <a:lnTo>
                    <a:pt x="138" y="282"/>
                  </a:lnTo>
                  <a:lnTo>
                    <a:pt x="150" y="276"/>
                  </a:lnTo>
                  <a:lnTo>
                    <a:pt x="156" y="276"/>
                  </a:lnTo>
                  <a:lnTo>
                    <a:pt x="156" y="288"/>
                  </a:lnTo>
                  <a:lnTo>
                    <a:pt x="180" y="288"/>
                  </a:lnTo>
                  <a:lnTo>
                    <a:pt x="192" y="282"/>
                  </a:lnTo>
                  <a:lnTo>
                    <a:pt x="198" y="276"/>
                  </a:lnTo>
                  <a:lnTo>
                    <a:pt x="210" y="270"/>
                  </a:lnTo>
                  <a:lnTo>
                    <a:pt x="216" y="270"/>
                  </a:lnTo>
                  <a:lnTo>
                    <a:pt x="222" y="282"/>
                  </a:lnTo>
                  <a:lnTo>
                    <a:pt x="228" y="288"/>
                  </a:lnTo>
                  <a:lnTo>
                    <a:pt x="246" y="294"/>
                  </a:lnTo>
                  <a:lnTo>
                    <a:pt x="252" y="282"/>
                  </a:lnTo>
                  <a:lnTo>
                    <a:pt x="258" y="276"/>
                  </a:lnTo>
                  <a:lnTo>
                    <a:pt x="258" y="264"/>
                  </a:lnTo>
                  <a:lnTo>
                    <a:pt x="264" y="264"/>
                  </a:lnTo>
                  <a:lnTo>
                    <a:pt x="276" y="258"/>
                  </a:lnTo>
                  <a:lnTo>
                    <a:pt x="270" y="222"/>
                  </a:lnTo>
                  <a:lnTo>
                    <a:pt x="288" y="204"/>
                  </a:lnTo>
                  <a:lnTo>
                    <a:pt x="288" y="198"/>
                  </a:lnTo>
                  <a:lnTo>
                    <a:pt x="282" y="186"/>
                  </a:lnTo>
                  <a:lnTo>
                    <a:pt x="264" y="168"/>
                  </a:lnTo>
                  <a:lnTo>
                    <a:pt x="258" y="156"/>
                  </a:lnTo>
                  <a:lnTo>
                    <a:pt x="258" y="144"/>
                  </a:lnTo>
                  <a:lnTo>
                    <a:pt x="252" y="126"/>
                  </a:lnTo>
                  <a:lnTo>
                    <a:pt x="252" y="96"/>
                  </a:lnTo>
                  <a:lnTo>
                    <a:pt x="258" y="78"/>
                  </a:lnTo>
                  <a:lnTo>
                    <a:pt x="264" y="66"/>
                  </a:lnTo>
                  <a:lnTo>
                    <a:pt x="276" y="60"/>
                  </a:lnTo>
                  <a:lnTo>
                    <a:pt x="282" y="54"/>
                  </a:lnTo>
                  <a:lnTo>
                    <a:pt x="288" y="54"/>
                  </a:lnTo>
                  <a:lnTo>
                    <a:pt x="288" y="30"/>
                  </a:lnTo>
                  <a:lnTo>
                    <a:pt x="294" y="12"/>
                  </a:lnTo>
                  <a:lnTo>
                    <a:pt x="288" y="12"/>
                  </a:lnTo>
                  <a:lnTo>
                    <a:pt x="282" y="6"/>
                  </a:lnTo>
                  <a:lnTo>
                    <a:pt x="270" y="6"/>
                  </a:lnTo>
                  <a:lnTo>
                    <a:pt x="252" y="0"/>
                  </a:lnTo>
                  <a:lnTo>
                    <a:pt x="210" y="0"/>
                  </a:lnTo>
                  <a:lnTo>
                    <a:pt x="204" y="12"/>
                  </a:lnTo>
                  <a:lnTo>
                    <a:pt x="156" y="6"/>
                  </a:lnTo>
                  <a:lnTo>
                    <a:pt x="156" y="18"/>
                  </a:lnTo>
                  <a:lnTo>
                    <a:pt x="96" y="0"/>
                  </a:lnTo>
                  <a:lnTo>
                    <a:pt x="72" y="6"/>
                  </a:lnTo>
                  <a:lnTo>
                    <a:pt x="66" y="18"/>
                  </a:lnTo>
                  <a:lnTo>
                    <a:pt x="60" y="24"/>
                  </a:lnTo>
                  <a:lnTo>
                    <a:pt x="54" y="36"/>
                  </a:lnTo>
                  <a:lnTo>
                    <a:pt x="54" y="48"/>
                  </a:lnTo>
                  <a:lnTo>
                    <a:pt x="66" y="60"/>
                  </a:lnTo>
                  <a:lnTo>
                    <a:pt x="66" y="72"/>
                  </a:lnTo>
                  <a:lnTo>
                    <a:pt x="60" y="78"/>
                  </a:lnTo>
                  <a:close/>
                </a:path>
              </a:pathLst>
            </a:custGeom>
            <a:solidFill>
              <a:srgbClr val="385723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65" name="Peru" descr="© INSCALE GmbH, 05.05.2010&#10;http://www.presentationload.com/">
              <a:extLst>
                <a:ext uri="{FF2B5EF4-FFF2-40B4-BE49-F238E27FC236}">
                  <a16:creationId xmlns:a16="http://schemas.microsoft.com/office/drawing/2014/main" id="{E6148B8A-C2B4-407E-A3A6-8C2FB27936D4}"/>
                </a:ext>
              </a:extLst>
            </p:cNvPr>
            <p:cNvSpPr>
              <a:spLocks/>
            </p:cNvSpPr>
            <p:nvPr/>
          </p:nvSpPr>
          <p:spPr bwMode="gray">
            <a:xfrm>
              <a:off x="2986340" y="4520092"/>
              <a:ext cx="415695" cy="669586"/>
            </a:xfrm>
            <a:custGeom>
              <a:avLst/>
              <a:gdLst>
                <a:gd name="T0" fmla="*/ 2147483647 w 942"/>
                <a:gd name="T1" fmla="*/ 2147483647 h 1488"/>
                <a:gd name="T2" fmla="*/ 2147483647 w 942"/>
                <a:gd name="T3" fmla="*/ 2147483647 h 1488"/>
                <a:gd name="T4" fmla="*/ 2147483647 w 942"/>
                <a:gd name="T5" fmla="*/ 2147483647 h 1488"/>
                <a:gd name="T6" fmla="*/ 2147483647 w 942"/>
                <a:gd name="T7" fmla="*/ 2147483647 h 1488"/>
                <a:gd name="T8" fmla="*/ 2147483647 w 942"/>
                <a:gd name="T9" fmla="*/ 2147483647 h 1488"/>
                <a:gd name="T10" fmla="*/ 2147483647 w 942"/>
                <a:gd name="T11" fmla="*/ 2147483647 h 1488"/>
                <a:gd name="T12" fmla="*/ 2147483647 w 942"/>
                <a:gd name="T13" fmla="*/ 2147483647 h 1488"/>
                <a:gd name="T14" fmla="*/ 2147483647 w 942"/>
                <a:gd name="T15" fmla="*/ 2147483647 h 1488"/>
                <a:gd name="T16" fmla="*/ 2147483647 w 942"/>
                <a:gd name="T17" fmla="*/ 2147483647 h 1488"/>
                <a:gd name="T18" fmla="*/ 2147483647 w 942"/>
                <a:gd name="T19" fmla="*/ 2147483647 h 1488"/>
                <a:gd name="T20" fmla="*/ 2147483647 w 942"/>
                <a:gd name="T21" fmla="*/ 2147483647 h 1488"/>
                <a:gd name="T22" fmla="*/ 2147483647 w 942"/>
                <a:gd name="T23" fmla="*/ 2147483647 h 1488"/>
                <a:gd name="T24" fmla="*/ 2147483647 w 942"/>
                <a:gd name="T25" fmla="*/ 2147483647 h 1488"/>
                <a:gd name="T26" fmla="*/ 2147483647 w 942"/>
                <a:gd name="T27" fmla="*/ 2147483647 h 1488"/>
                <a:gd name="T28" fmla="*/ 2147483647 w 942"/>
                <a:gd name="T29" fmla="*/ 2147483647 h 1488"/>
                <a:gd name="T30" fmla="*/ 2147483647 w 942"/>
                <a:gd name="T31" fmla="*/ 2147483647 h 1488"/>
                <a:gd name="T32" fmla="*/ 2147483647 w 942"/>
                <a:gd name="T33" fmla="*/ 2147483647 h 1488"/>
                <a:gd name="T34" fmla="*/ 2147483647 w 942"/>
                <a:gd name="T35" fmla="*/ 2147483647 h 1488"/>
                <a:gd name="T36" fmla="*/ 2147483647 w 942"/>
                <a:gd name="T37" fmla="*/ 2147483647 h 1488"/>
                <a:gd name="T38" fmla="*/ 2147483647 w 942"/>
                <a:gd name="T39" fmla="*/ 2147483647 h 1488"/>
                <a:gd name="T40" fmla="*/ 2147483647 w 942"/>
                <a:gd name="T41" fmla="*/ 2147483647 h 1488"/>
                <a:gd name="T42" fmla="*/ 2147483647 w 942"/>
                <a:gd name="T43" fmla="*/ 2147483647 h 1488"/>
                <a:gd name="T44" fmla="*/ 2147483647 w 942"/>
                <a:gd name="T45" fmla="*/ 2147483647 h 1488"/>
                <a:gd name="T46" fmla="*/ 2147483647 w 942"/>
                <a:gd name="T47" fmla="*/ 2147483647 h 1488"/>
                <a:gd name="T48" fmla="*/ 2147483647 w 942"/>
                <a:gd name="T49" fmla="*/ 2147483647 h 1488"/>
                <a:gd name="T50" fmla="*/ 2147483647 w 942"/>
                <a:gd name="T51" fmla="*/ 2147483647 h 1488"/>
                <a:gd name="T52" fmla="*/ 2147483647 w 942"/>
                <a:gd name="T53" fmla="*/ 2147483647 h 1488"/>
                <a:gd name="T54" fmla="*/ 2147483647 w 942"/>
                <a:gd name="T55" fmla="*/ 2147483647 h 1488"/>
                <a:gd name="T56" fmla="*/ 2147483647 w 942"/>
                <a:gd name="T57" fmla="*/ 2147483647 h 1488"/>
                <a:gd name="T58" fmla="*/ 2147483647 w 942"/>
                <a:gd name="T59" fmla="*/ 2147483647 h 1488"/>
                <a:gd name="T60" fmla="*/ 2147483647 w 942"/>
                <a:gd name="T61" fmla="*/ 2147483647 h 1488"/>
                <a:gd name="T62" fmla="*/ 2147483647 w 942"/>
                <a:gd name="T63" fmla="*/ 0 h 1488"/>
                <a:gd name="T64" fmla="*/ 2147483647 w 942"/>
                <a:gd name="T65" fmla="*/ 2147483647 h 1488"/>
                <a:gd name="T66" fmla="*/ 2147483647 w 942"/>
                <a:gd name="T67" fmla="*/ 2147483647 h 1488"/>
                <a:gd name="T68" fmla="*/ 2147483647 w 942"/>
                <a:gd name="T69" fmla="*/ 2147483647 h 1488"/>
                <a:gd name="T70" fmla="*/ 2147483647 w 942"/>
                <a:gd name="T71" fmla="*/ 2147483647 h 1488"/>
                <a:gd name="T72" fmla="*/ 2147483647 w 942"/>
                <a:gd name="T73" fmla="*/ 2147483647 h 1488"/>
                <a:gd name="T74" fmla="*/ 2147483647 w 942"/>
                <a:gd name="T75" fmla="*/ 2147483647 h 1488"/>
                <a:gd name="T76" fmla="*/ 2147483647 w 942"/>
                <a:gd name="T77" fmla="*/ 2147483647 h 1488"/>
                <a:gd name="T78" fmla="*/ 2147483647 w 942"/>
                <a:gd name="T79" fmla="*/ 2147483647 h 1488"/>
                <a:gd name="T80" fmla="*/ 2147483647 w 942"/>
                <a:gd name="T81" fmla="*/ 2147483647 h 1488"/>
                <a:gd name="T82" fmla="*/ 2147483647 w 942"/>
                <a:gd name="T83" fmla="*/ 2147483647 h 1488"/>
                <a:gd name="T84" fmla="*/ 0 w 942"/>
                <a:gd name="T85" fmla="*/ 2147483647 h 1488"/>
                <a:gd name="T86" fmla="*/ 2147483647 w 942"/>
                <a:gd name="T87" fmla="*/ 2147483647 h 1488"/>
                <a:gd name="T88" fmla="*/ 2147483647 w 942"/>
                <a:gd name="T89" fmla="*/ 2147483647 h 1488"/>
                <a:gd name="T90" fmla="*/ 2147483647 w 942"/>
                <a:gd name="T91" fmla="*/ 2147483647 h 1488"/>
                <a:gd name="T92" fmla="*/ 2147483647 w 942"/>
                <a:gd name="T93" fmla="*/ 2147483647 h 1488"/>
                <a:gd name="T94" fmla="*/ 2147483647 w 942"/>
                <a:gd name="T95" fmla="*/ 2147483647 h 1488"/>
                <a:gd name="T96" fmla="*/ 2147483647 w 942"/>
                <a:gd name="T97" fmla="*/ 2147483647 h 1488"/>
                <a:gd name="T98" fmla="*/ 2147483647 w 942"/>
                <a:gd name="T99" fmla="*/ 2147483647 h 1488"/>
                <a:gd name="T100" fmla="*/ 2147483647 w 942"/>
                <a:gd name="T101" fmla="*/ 2147483647 h 1488"/>
                <a:gd name="T102" fmla="*/ 2147483647 w 942"/>
                <a:gd name="T103" fmla="*/ 2147483647 h 1488"/>
                <a:gd name="T104" fmla="*/ 2147483647 w 942"/>
                <a:gd name="T105" fmla="*/ 2147483647 h 1488"/>
                <a:gd name="T106" fmla="*/ 2147483647 w 942"/>
                <a:gd name="T107" fmla="*/ 2147483647 h 1488"/>
                <a:gd name="T108" fmla="*/ 2147483647 w 942"/>
                <a:gd name="T109" fmla="*/ 2147483647 h 1488"/>
                <a:gd name="T110" fmla="*/ 2147483647 w 942"/>
                <a:gd name="T111" fmla="*/ 2147483647 h 1488"/>
                <a:gd name="T112" fmla="*/ 2147483647 w 942"/>
                <a:gd name="T113" fmla="*/ 2147483647 h 1488"/>
                <a:gd name="T114" fmla="*/ 2147483647 w 942"/>
                <a:gd name="T115" fmla="*/ 2147483647 h 1488"/>
                <a:gd name="T116" fmla="*/ 2147483647 w 942"/>
                <a:gd name="T117" fmla="*/ 2147483647 h 1488"/>
                <a:gd name="T118" fmla="*/ 2147483647 w 942"/>
                <a:gd name="T119" fmla="*/ 2147483647 h 1488"/>
                <a:gd name="T120" fmla="*/ 2147483647 w 942"/>
                <a:gd name="T121" fmla="*/ 2147483647 h 148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942"/>
                <a:gd name="T184" fmla="*/ 0 h 1488"/>
                <a:gd name="T185" fmla="*/ 942 w 942"/>
                <a:gd name="T186" fmla="*/ 1488 h 148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942" h="1488">
                  <a:moveTo>
                    <a:pt x="930" y="1320"/>
                  </a:moveTo>
                  <a:lnTo>
                    <a:pt x="924" y="1314"/>
                  </a:lnTo>
                  <a:lnTo>
                    <a:pt x="912" y="1308"/>
                  </a:lnTo>
                  <a:lnTo>
                    <a:pt x="888" y="1284"/>
                  </a:lnTo>
                  <a:lnTo>
                    <a:pt x="864" y="1284"/>
                  </a:lnTo>
                  <a:lnTo>
                    <a:pt x="858" y="1278"/>
                  </a:lnTo>
                  <a:lnTo>
                    <a:pt x="870" y="1260"/>
                  </a:lnTo>
                  <a:lnTo>
                    <a:pt x="870" y="1230"/>
                  </a:lnTo>
                  <a:lnTo>
                    <a:pt x="882" y="1230"/>
                  </a:lnTo>
                  <a:lnTo>
                    <a:pt x="906" y="1254"/>
                  </a:lnTo>
                  <a:lnTo>
                    <a:pt x="918" y="1236"/>
                  </a:lnTo>
                  <a:lnTo>
                    <a:pt x="918" y="1230"/>
                  </a:lnTo>
                  <a:lnTo>
                    <a:pt x="912" y="1224"/>
                  </a:lnTo>
                  <a:lnTo>
                    <a:pt x="906" y="1212"/>
                  </a:lnTo>
                  <a:lnTo>
                    <a:pt x="900" y="1194"/>
                  </a:lnTo>
                  <a:lnTo>
                    <a:pt x="912" y="1170"/>
                  </a:lnTo>
                  <a:lnTo>
                    <a:pt x="924" y="1158"/>
                  </a:lnTo>
                  <a:lnTo>
                    <a:pt x="930" y="1146"/>
                  </a:lnTo>
                  <a:lnTo>
                    <a:pt x="930" y="1140"/>
                  </a:lnTo>
                  <a:lnTo>
                    <a:pt x="924" y="1128"/>
                  </a:lnTo>
                  <a:lnTo>
                    <a:pt x="912" y="1116"/>
                  </a:lnTo>
                  <a:lnTo>
                    <a:pt x="906" y="1116"/>
                  </a:lnTo>
                  <a:lnTo>
                    <a:pt x="924" y="1086"/>
                  </a:lnTo>
                  <a:lnTo>
                    <a:pt x="912" y="1038"/>
                  </a:lnTo>
                  <a:lnTo>
                    <a:pt x="918" y="1032"/>
                  </a:lnTo>
                  <a:lnTo>
                    <a:pt x="924" y="1020"/>
                  </a:lnTo>
                  <a:lnTo>
                    <a:pt x="930" y="1014"/>
                  </a:lnTo>
                  <a:lnTo>
                    <a:pt x="930" y="1002"/>
                  </a:lnTo>
                  <a:lnTo>
                    <a:pt x="918" y="978"/>
                  </a:lnTo>
                  <a:lnTo>
                    <a:pt x="906" y="960"/>
                  </a:lnTo>
                  <a:lnTo>
                    <a:pt x="894" y="948"/>
                  </a:lnTo>
                  <a:lnTo>
                    <a:pt x="882" y="930"/>
                  </a:lnTo>
                  <a:lnTo>
                    <a:pt x="870" y="918"/>
                  </a:lnTo>
                  <a:lnTo>
                    <a:pt x="864" y="900"/>
                  </a:lnTo>
                  <a:lnTo>
                    <a:pt x="864" y="882"/>
                  </a:lnTo>
                  <a:lnTo>
                    <a:pt x="828" y="882"/>
                  </a:lnTo>
                  <a:lnTo>
                    <a:pt x="822" y="888"/>
                  </a:lnTo>
                  <a:lnTo>
                    <a:pt x="816" y="888"/>
                  </a:lnTo>
                  <a:lnTo>
                    <a:pt x="816" y="894"/>
                  </a:lnTo>
                  <a:lnTo>
                    <a:pt x="804" y="894"/>
                  </a:lnTo>
                  <a:lnTo>
                    <a:pt x="798" y="888"/>
                  </a:lnTo>
                  <a:lnTo>
                    <a:pt x="798" y="882"/>
                  </a:lnTo>
                  <a:lnTo>
                    <a:pt x="786" y="888"/>
                  </a:lnTo>
                  <a:lnTo>
                    <a:pt x="786" y="858"/>
                  </a:lnTo>
                  <a:lnTo>
                    <a:pt x="780" y="840"/>
                  </a:lnTo>
                  <a:lnTo>
                    <a:pt x="780" y="828"/>
                  </a:lnTo>
                  <a:lnTo>
                    <a:pt x="786" y="816"/>
                  </a:lnTo>
                  <a:lnTo>
                    <a:pt x="786" y="804"/>
                  </a:lnTo>
                  <a:lnTo>
                    <a:pt x="792" y="798"/>
                  </a:lnTo>
                  <a:lnTo>
                    <a:pt x="792" y="780"/>
                  </a:lnTo>
                  <a:lnTo>
                    <a:pt x="786" y="768"/>
                  </a:lnTo>
                  <a:lnTo>
                    <a:pt x="786" y="756"/>
                  </a:lnTo>
                  <a:lnTo>
                    <a:pt x="732" y="804"/>
                  </a:lnTo>
                  <a:lnTo>
                    <a:pt x="672" y="810"/>
                  </a:lnTo>
                  <a:lnTo>
                    <a:pt x="672" y="804"/>
                  </a:lnTo>
                  <a:lnTo>
                    <a:pt x="666" y="798"/>
                  </a:lnTo>
                  <a:lnTo>
                    <a:pt x="660" y="786"/>
                  </a:lnTo>
                  <a:lnTo>
                    <a:pt x="660" y="774"/>
                  </a:lnTo>
                  <a:lnTo>
                    <a:pt x="654" y="768"/>
                  </a:lnTo>
                  <a:lnTo>
                    <a:pt x="648" y="768"/>
                  </a:lnTo>
                  <a:lnTo>
                    <a:pt x="636" y="762"/>
                  </a:lnTo>
                  <a:lnTo>
                    <a:pt x="594" y="762"/>
                  </a:lnTo>
                  <a:lnTo>
                    <a:pt x="600" y="756"/>
                  </a:lnTo>
                  <a:lnTo>
                    <a:pt x="612" y="750"/>
                  </a:lnTo>
                  <a:lnTo>
                    <a:pt x="618" y="738"/>
                  </a:lnTo>
                  <a:lnTo>
                    <a:pt x="624" y="732"/>
                  </a:lnTo>
                  <a:lnTo>
                    <a:pt x="600" y="708"/>
                  </a:lnTo>
                  <a:lnTo>
                    <a:pt x="588" y="702"/>
                  </a:lnTo>
                  <a:lnTo>
                    <a:pt x="576" y="690"/>
                  </a:lnTo>
                  <a:lnTo>
                    <a:pt x="564" y="666"/>
                  </a:lnTo>
                  <a:lnTo>
                    <a:pt x="558" y="660"/>
                  </a:lnTo>
                  <a:lnTo>
                    <a:pt x="558" y="654"/>
                  </a:lnTo>
                  <a:lnTo>
                    <a:pt x="552" y="630"/>
                  </a:lnTo>
                  <a:lnTo>
                    <a:pt x="540" y="624"/>
                  </a:lnTo>
                  <a:lnTo>
                    <a:pt x="534" y="618"/>
                  </a:lnTo>
                  <a:lnTo>
                    <a:pt x="534" y="606"/>
                  </a:lnTo>
                  <a:lnTo>
                    <a:pt x="540" y="600"/>
                  </a:lnTo>
                  <a:lnTo>
                    <a:pt x="552" y="594"/>
                  </a:lnTo>
                  <a:lnTo>
                    <a:pt x="546" y="588"/>
                  </a:lnTo>
                  <a:lnTo>
                    <a:pt x="546" y="564"/>
                  </a:lnTo>
                  <a:lnTo>
                    <a:pt x="552" y="552"/>
                  </a:lnTo>
                  <a:lnTo>
                    <a:pt x="582" y="522"/>
                  </a:lnTo>
                  <a:lnTo>
                    <a:pt x="588" y="528"/>
                  </a:lnTo>
                  <a:lnTo>
                    <a:pt x="594" y="528"/>
                  </a:lnTo>
                  <a:lnTo>
                    <a:pt x="588" y="522"/>
                  </a:lnTo>
                  <a:lnTo>
                    <a:pt x="588" y="504"/>
                  </a:lnTo>
                  <a:lnTo>
                    <a:pt x="582" y="498"/>
                  </a:lnTo>
                  <a:lnTo>
                    <a:pt x="582" y="486"/>
                  </a:lnTo>
                  <a:lnTo>
                    <a:pt x="600" y="468"/>
                  </a:lnTo>
                  <a:lnTo>
                    <a:pt x="600" y="414"/>
                  </a:lnTo>
                  <a:lnTo>
                    <a:pt x="624" y="414"/>
                  </a:lnTo>
                  <a:lnTo>
                    <a:pt x="624" y="408"/>
                  </a:lnTo>
                  <a:lnTo>
                    <a:pt x="630" y="402"/>
                  </a:lnTo>
                  <a:lnTo>
                    <a:pt x="630" y="396"/>
                  </a:lnTo>
                  <a:lnTo>
                    <a:pt x="642" y="384"/>
                  </a:lnTo>
                  <a:lnTo>
                    <a:pt x="654" y="378"/>
                  </a:lnTo>
                  <a:lnTo>
                    <a:pt x="660" y="372"/>
                  </a:lnTo>
                  <a:lnTo>
                    <a:pt x="672" y="366"/>
                  </a:lnTo>
                  <a:lnTo>
                    <a:pt x="702" y="366"/>
                  </a:lnTo>
                  <a:lnTo>
                    <a:pt x="708" y="354"/>
                  </a:lnTo>
                  <a:lnTo>
                    <a:pt x="738" y="360"/>
                  </a:lnTo>
                  <a:lnTo>
                    <a:pt x="744" y="354"/>
                  </a:lnTo>
                  <a:lnTo>
                    <a:pt x="750" y="342"/>
                  </a:lnTo>
                  <a:lnTo>
                    <a:pt x="756" y="336"/>
                  </a:lnTo>
                  <a:lnTo>
                    <a:pt x="774" y="336"/>
                  </a:lnTo>
                  <a:lnTo>
                    <a:pt x="786" y="348"/>
                  </a:lnTo>
                  <a:lnTo>
                    <a:pt x="786" y="354"/>
                  </a:lnTo>
                  <a:lnTo>
                    <a:pt x="804" y="354"/>
                  </a:lnTo>
                  <a:lnTo>
                    <a:pt x="816" y="342"/>
                  </a:lnTo>
                  <a:lnTo>
                    <a:pt x="798" y="330"/>
                  </a:lnTo>
                  <a:lnTo>
                    <a:pt x="786" y="312"/>
                  </a:lnTo>
                  <a:lnTo>
                    <a:pt x="768" y="312"/>
                  </a:lnTo>
                  <a:lnTo>
                    <a:pt x="762" y="306"/>
                  </a:lnTo>
                  <a:lnTo>
                    <a:pt x="762" y="288"/>
                  </a:lnTo>
                  <a:lnTo>
                    <a:pt x="774" y="264"/>
                  </a:lnTo>
                  <a:lnTo>
                    <a:pt x="774" y="258"/>
                  </a:lnTo>
                  <a:lnTo>
                    <a:pt x="780" y="252"/>
                  </a:lnTo>
                  <a:lnTo>
                    <a:pt x="786" y="252"/>
                  </a:lnTo>
                  <a:lnTo>
                    <a:pt x="792" y="246"/>
                  </a:lnTo>
                  <a:lnTo>
                    <a:pt x="798" y="234"/>
                  </a:lnTo>
                  <a:lnTo>
                    <a:pt x="798" y="216"/>
                  </a:lnTo>
                  <a:lnTo>
                    <a:pt x="792" y="210"/>
                  </a:lnTo>
                  <a:lnTo>
                    <a:pt x="780" y="204"/>
                  </a:lnTo>
                  <a:lnTo>
                    <a:pt x="756" y="204"/>
                  </a:lnTo>
                  <a:lnTo>
                    <a:pt x="750" y="198"/>
                  </a:lnTo>
                  <a:lnTo>
                    <a:pt x="744" y="186"/>
                  </a:lnTo>
                  <a:lnTo>
                    <a:pt x="744" y="180"/>
                  </a:lnTo>
                  <a:lnTo>
                    <a:pt x="732" y="180"/>
                  </a:lnTo>
                  <a:lnTo>
                    <a:pt x="726" y="186"/>
                  </a:lnTo>
                  <a:lnTo>
                    <a:pt x="714" y="192"/>
                  </a:lnTo>
                  <a:lnTo>
                    <a:pt x="702" y="192"/>
                  </a:lnTo>
                  <a:lnTo>
                    <a:pt x="696" y="186"/>
                  </a:lnTo>
                  <a:lnTo>
                    <a:pt x="690" y="186"/>
                  </a:lnTo>
                  <a:lnTo>
                    <a:pt x="684" y="180"/>
                  </a:lnTo>
                  <a:lnTo>
                    <a:pt x="660" y="180"/>
                  </a:lnTo>
                  <a:lnTo>
                    <a:pt x="648" y="192"/>
                  </a:lnTo>
                  <a:lnTo>
                    <a:pt x="648" y="204"/>
                  </a:lnTo>
                  <a:lnTo>
                    <a:pt x="612" y="204"/>
                  </a:lnTo>
                  <a:lnTo>
                    <a:pt x="588" y="198"/>
                  </a:lnTo>
                  <a:lnTo>
                    <a:pt x="576" y="192"/>
                  </a:lnTo>
                  <a:lnTo>
                    <a:pt x="576" y="168"/>
                  </a:lnTo>
                  <a:lnTo>
                    <a:pt x="582" y="162"/>
                  </a:lnTo>
                  <a:lnTo>
                    <a:pt x="582" y="156"/>
                  </a:lnTo>
                  <a:lnTo>
                    <a:pt x="576" y="150"/>
                  </a:lnTo>
                  <a:lnTo>
                    <a:pt x="564" y="144"/>
                  </a:lnTo>
                  <a:lnTo>
                    <a:pt x="552" y="144"/>
                  </a:lnTo>
                  <a:lnTo>
                    <a:pt x="552" y="138"/>
                  </a:lnTo>
                  <a:lnTo>
                    <a:pt x="546" y="132"/>
                  </a:lnTo>
                  <a:lnTo>
                    <a:pt x="546" y="108"/>
                  </a:lnTo>
                  <a:lnTo>
                    <a:pt x="540" y="102"/>
                  </a:lnTo>
                  <a:lnTo>
                    <a:pt x="528" y="102"/>
                  </a:lnTo>
                  <a:lnTo>
                    <a:pt x="516" y="84"/>
                  </a:lnTo>
                  <a:lnTo>
                    <a:pt x="498" y="84"/>
                  </a:lnTo>
                  <a:lnTo>
                    <a:pt x="486" y="48"/>
                  </a:lnTo>
                  <a:lnTo>
                    <a:pt x="480" y="42"/>
                  </a:lnTo>
                  <a:lnTo>
                    <a:pt x="468" y="36"/>
                  </a:lnTo>
                  <a:lnTo>
                    <a:pt x="450" y="18"/>
                  </a:lnTo>
                  <a:lnTo>
                    <a:pt x="438" y="12"/>
                  </a:lnTo>
                  <a:lnTo>
                    <a:pt x="426" y="0"/>
                  </a:lnTo>
                  <a:lnTo>
                    <a:pt x="396" y="0"/>
                  </a:lnTo>
                  <a:lnTo>
                    <a:pt x="414" y="0"/>
                  </a:lnTo>
                  <a:lnTo>
                    <a:pt x="414" y="24"/>
                  </a:lnTo>
                  <a:lnTo>
                    <a:pt x="408" y="24"/>
                  </a:lnTo>
                  <a:lnTo>
                    <a:pt x="408" y="30"/>
                  </a:lnTo>
                  <a:lnTo>
                    <a:pt x="402" y="30"/>
                  </a:lnTo>
                  <a:lnTo>
                    <a:pt x="426" y="48"/>
                  </a:lnTo>
                  <a:lnTo>
                    <a:pt x="426" y="78"/>
                  </a:lnTo>
                  <a:lnTo>
                    <a:pt x="414" y="84"/>
                  </a:lnTo>
                  <a:lnTo>
                    <a:pt x="402" y="126"/>
                  </a:lnTo>
                  <a:lnTo>
                    <a:pt x="396" y="138"/>
                  </a:lnTo>
                  <a:lnTo>
                    <a:pt x="384" y="150"/>
                  </a:lnTo>
                  <a:lnTo>
                    <a:pt x="378" y="162"/>
                  </a:lnTo>
                  <a:lnTo>
                    <a:pt x="366" y="174"/>
                  </a:lnTo>
                  <a:lnTo>
                    <a:pt x="354" y="192"/>
                  </a:lnTo>
                  <a:lnTo>
                    <a:pt x="336" y="204"/>
                  </a:lnTo>
                  <a:lnTo>
                    <a:pt x="276" y="234"/>
                  </a:lnTo>
                  <a:lnTo>
                    <a:pt x="258" y="240"/>
                  </a:lnTo>
                  <a:lnTo>
                    <a:pt x="240" y="252"/>
                  </a:lnTo>
                  <a:lnTo>
                    <a:pt x="222" y="270"/>
                  </a:lnTo>
                  <a:lnTo>
                    <a:pt x="222" y="276"/>
                  </a:lnTo>
                  <a:lnTo>
                    <a:pt x="210" y="282"/>
                  </a:lnTo>
                  <a:lnTo>
                    <a:pt x="210" y="300"/>
                  </a:lnTo>
                  <a:lnTo>
                    <a:pt x="198" y="312"/>
                  </a:lnTo>
                  <a:lnTo>
                    <a:pt x="198" y="336"/>
                  </a:lnTo>
                  <a:lnTo>
                    <a:pt x="192" y="348"/>
                  </a:lnTo>
                  <a:lnTo>
                    <a:pt x="192" y="378"/>
                  </a:lnTo>
                  <a:lnTo>
                    <a:pt x="174" y="378"/>
                  </a:lnTo>
                  <a:lnTo>
                    <a:pt x="168" y="384"/>
                  </a:lnTo>
                  <a:lnTo>
                    <a:pt x="168" y="390"/>
                  </a:lnTo>
                  <a:lnTo>
                    <a:pt x="162" y="396"/>
                  </a:lnTo>
                  <a:lnTo>
                    <a:pt x="162" y="402"/>
                  </a:lnTo>
                  <a:lnTo>
                    <a:pt x="144" y="402"/>
                  </a:lnTo>
                  <a:lnTo>
                    <a:pt x="138" y="390"/>
                  </a:lnTo>
                  <a:lnTo>
                    <a:pt x="138" y="372"/>
                  </a:lnTo>
                  <a:lnTo>
                    <a:pt x="132" y="366"/>
                  </a:lnTo>
                  <a:lnTo>
                    <a:pt x="132" y="360"/>
                  </a:lnTo>
                  <a:lnTo>
                    <a:pt x="102" y="360"/>
                  </a:lnTo>
                  <a:lnTo>
                    <a:pt x="90" y="348"/>
                  </a:lnTo>
                  <a:lnTo>
                    <a:pt x="78" y="360"/>
                  </a:lnTo>
                  <a:lnTo>
                    <a:pt x="66" y="366"/>
                  </a:lnTo>
                  <a:lnTo>
                    <a:pt x="60" y="366"/>
                  </a:lnTo>
                  <a:lnTo>
                    <a:pt x="54" y="360"/>
                  </a:lnTo>
                  <a:lnTo>
                    <a:pt x="66" y="348"/>
                  </a:lnTo>
                  <a:lnTo>
                    <a:pt x="54" y="336"/>
                  </a:lnTo>
                  <a:lnTo>
                    <a:pt x="60" y="330"/>
                  </a:lnTo>
                  <a:lnTo>
                    <a:pt x="66" y="318"/>
                  </a:lnTo>
                  <a:lnTo>
                    <a:pt x="78" y="312"/>
                  </a:lnTo>
                  <a:lnTo>
                    <a:pt x="84" y="300"/>
                  </a:lnTo>
                  <a:lnTo>
                    <a:pt x="90" y="294"/>
                  </a:lnTo>
                  <a:lnTo>
                    <a:pt x="90" y="288"/>
                  </a:lnTo>
                  <a:lnTo>
                    <a:pt x="84" y="288"/>
                  </a:lnTo>
                  <a:lnTo>
                    <a:pt x="72" y="282"/>
                  </a:lnTo>
                  <a:lnTo>
                    <a:pt x="66" y="282"/>
                  </a:lnTo>
                  <a:lnTo>
                    <a:pt x="6" y="342"/>
                  </a:lnTo>
                  <a:lnTo>
                    <a:pt x="0" y="354"/>
                  </a:lnTo>
                  <a:lnTo>
                    <a:pt x="0" y="390"/>
                  </a:lnTo>
                  <a:lnTo>
                    <a:pt x="6" y="396"/>
                  </a:lnTo>
                  <a:lnTo>
                    <a:pt x="18" y="396"/>
                  </a:lnTo>
                  <a:lnTo>
                    <a:pt x="12" y="420"/>
                  </a:lnTo>
                  <a:lnTo>
                    <a:pt x="36" y="444"/>
                  </a:lnTo>
                  <a:lnTo>
                    <a:pt x="36" y="462"/>
                  </a:lnTo>
                  <a:lnTo>
                    <a:pt x="12" y="486"/>
                  </a:lnTo>
                  <a:lnTo>
                    <a:pt x="12" y="492"/>
                  </a:lnTo>
                  <a:lnTo>
                    <a:pt x="18" y="504"/>
                  </a:lnTo>
                  <a:lnTo>
                    <a:pt x="24" y="510"/>
                  </a:lnTo>
                  <a:lnTo>
                    <a:pt x="36" y="516"/>
                  </a:lnTo>
                  <a:lnTo>
                    <a:pt x="54" y="522"/>
                  </a:lnTo>
                  <a:lnTo>
                    <a:pt x="66" y="522"/>
                  </a:lnTo>
                  <a:lnTo>
                    <a:pt x="108" y="564"/>
                  </a:lnTo>
                  <a:lnTo>
                    <a:pt x="114" y="576"/>
                  </a:lnTo>
                  <a:lnTo>
                    <a:pt x="132" y="594"/>
                  </a:lnTo>
                  <a:lnTo>
                    <a:pt x="138" y="612"/>
                  </a:lnTo>
                  <a:lnTo>
                    <a:pt x="144" y="624"/>
                  </a:lnTo>
                  <a:lnTo>
                    <a:pt x="144" y="642"/>
                  </a:lnTo>
                  <a:lnTo>
                    <a:pt x="150" y="648"/>
                  </a:lnTo>
                  <a:lnTo>
                    <a:pt x="156" y="660"/>
                  </a:lnTo>
                  <a:lnTo>
                    <a:pt x="168" y="666"/>
                  </a:lnTo>
                  <a:lnTo>
                    <a:pt x="174" y="678"/>
                  </a:lnTo>
                  <a:lnTo>
                    <a:pt x="192" y="696"/>
                  </a:lnTo>
                  <a:lnTo>
                    <a:pt x="204" y="720"/>
                  </a:lnTo>
                  <a:lnTo>
                    <a:pt x="216" y="732"/>
                  </a:lnTo>
                  <a:lnTo>
                    <a:pt x="222" y="744"/>
                  </a:lnTo>
                  <a:lnTo>
                    <a:pt x="234" y="762"/>
                  </a:lnTo>
                  <a:lnTo>
                    <a:pt x="240" y="768"/>
                  </a:lnTo>
                  <a:lnTo>
                    <a:pt x="246" y="780"/>
                  </a:lnTo>
                  <a:lnTo>
                    <a:pt x="252" y="822"/>
                  </a:lnTo>
                  <a:lnTo>
                    <a:pt x="252" y="828"/>
                  </a:lnTo>
                  <a:lnTo>
                    <a:pt x="258" y="834"/>
                  </a:lnTo>
                  <a:lnTo>
                    <a:pt x="264" y="846"/>
                  </a:lnTo>
                  <a:lnTo>
                    <a:pt x="270" y="864"/>
                  </a:lnTo>
                  <a:lnTo>
                    <a:pt x="282" y="876"/>
                  </a:lnTo>
                  <a:lnTo>
                    <a:pt x="288" y="894"/>
                  </a:lnTo>
                  <a:lnTo>
                    <a:pt x="294" y="906"/>
                  </a:lnTo>
                  <a:lnTo>
                    <a:pt x="294" y="918"/>
                  </a:lnTo>
                  <a:lnTo>
                    <a:pt x="300" y="924"/>
                  </a:lnTo>
                  <a:lnTo>
                    <a:pt x="312" y="924"/>
                  </a:lnTo>
                  <a:lnTo>
                    <a:pt x="324" y="936"/>
                  </a:lnTo>
                  <a:lnTo>
                    <a:pt x="324" y="948"/>
                  </a:lnTo>
                  <a:lnTo>
                    <a:pt x="330" y="954"/>
                  </a:lnTo>
                  <a:lnTo>
                    <a:pt x="330" y="966"/>
                  </a:lnTo>
                  <a:lnTo>
                    <a:pt x="336" y="984"/>
                  </a:lnTo>
                  <a:lnTo>
                    <a:pt x="360" y="1014"/>
                  </a:lnTo>
                  <a:lnTo>
                    <a:pt x="378" y="1050"/>
                  </a:lnTo>
                  <a:lnTo>
                    <a:pt x="396" y="1074"/>
                  </a:lnTo>
                  <a:lnTo>
                    <a:pt x="402" y="1086"/>
                  </a:lnTo>
                  <a:lnTo>
                    <a:pt x="408" y="1104"/>
                  </a:lnTo>
                  <a:lnTo>
                    <a:pt x="408" y="1116"/>
                  </a:lnTo>
                  <a:lnTo>
                    <a:pt x="402" y="1128"/>
                  </a:lnTo>
                  <a:lnTo>
                    <a:pt x="402" y="1146"/>
                  </a:lnTo>
                  <a:lnTo>
                    <a:pt x="414" y="1158"/>
                  </a:lnTo>
                  <a:lnTo>
                    <a:pt x="420" y="1170"/>
                  </a:lnTo>
                  <a:lnTo>
                    <a:pt x="444" y="1194"/>
                  </a:lnTo>
                  <a:lnTo>
                    <a:pt x="456" y="1200"/>
                  </a:lnTo>
                  <a:lnTo>
                    <a:pt x="468" y="1212"/>
                  </a:lnTo>
                  <a:lnTo>
                    <a:pt x="474" y="1224"/>
                  </a:lnTo>
                  <a:lnTo>
                    <a:pt x="498" y="1248"/>
                  </a:lnTo>
                  <a:lnTo>
                    <a:pt x="516" y="1260"/>
                  </a:lnTo>
                  <a:lnTo>
                    <a:pt x="546" y="1278"/>
                  </a:lnTo>
                  <a:lnTo>
                    <a:pt x="576" y="1290"/>
                  </a:lnTo>
                  <a:lnTo>
                    <a:pt x="600" y="1302"/>
                  </a:lnTo>
                  <a:lnTo>
                    <a:pt x="642" y="1320"/>
                  </a:lnTo>
                  <a:lnTo>
                    <a:pt x="696" y="1350"/>
                  </a:lnTo>
                  <a:lnTo>
                    <a:pt x="708" y="1362"/>
                  </a:lnTo>
                  <a:lnTo>
                    <a:pt x="726" y="1374"/>
                  </a:lnTo>
                  <a:lnTo>
                    <a:pt x="738" y="1380"/>
                  </a:lnTo>
                  <a:lnTo>
                    <a:pt x="750" y="1392"/>
                  </a:lnTo>
                  <a:lnTo>
                    <a:pt x="774" y="1404"/>
                  </a:lnTo>
                  <a:lnTo>
                    <a:pt x="780" y="1428"/>
                  </a:lnTo>
                  <a:lnTo>
                    <a:pt x="792" y="1434"/>
                  </a:lnTo>
                  <a:lnTo>
                    <a:pt x="798" y="1446"/>
                  </a:lnTo>
                  <a:lnTo>
                    <a:pt x="810" y="1452"/>
                  </a:lnTo>
                  <a:lnTo>
                    <a:pt x="816" y="1458"/>
                  </a:lnTo>
                  <a:lnTo>
                    <a:pt x="840" y="1470"/>
                  </a:lnTo>
                  <a:lnTo>
                    <a:pt x="846" y="1482"/>
                  </a:lnTo>
                  <a:lnTo>
                    <a:pt x="858" y="1488"/>
                  </a:lnTo>
                  <a:lnTo>
                    <a:pt x="894" y="1464"/>
                  </a:lnTo>
                  <a:lnTo>
                    <a:pt x="900" y="1458"/>
                  </a:lnTo>
                  <a:lnTo>
                    <a:pt x="900" y="1440"/>
                  </a:lnTo>
                  <a:lnTo>
                    <a:pt x="894" y="1428"/>
                  </a:lnTo>
                  <a:lnTo>
                    <a:pt x="912" y="1416"/>
                  </a:lnTo>
                  <a:lnTo>
                    <a:pt x="900" y="1392"/>
                  </a:lnTo>
                  <a:lnTo>
                    <a:pt x="918" y="1374"/>
                  </a:lnTo>
                  <a:lnTo>
                    <a:pt x="930" y="1368"/>
                  </a:lnTo>
                  <a:lnTo>
                    <a:pt x="942" y="1344"/>
                  </a:lnTo>
                  <a:lnTo>
                    <a:pt x="942" y="1332"/>
                  </a:lnTo>
                  <a:lnTo>
                    <a:pt x="930" y="1320"/>
                  </a:lnTo>
                  <a:close/>
                </a:path>
              </a:pathLst>
            </a:custGeom>
            <a:solidFill>
              <a:srgbClr val="385723"/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66" name="Guyane (French Guiana)" descr="© INSCALE GmbH, 05.05.2010&#10;http://www.presentationload.com/">
              <a:extLst>
                <a:ext uri="{FF2B5EF4-FFF2-40B4-BE49-F238E27FC236}">
                  <a16:creationId xmlns:a16="http://schemas.microsoft.com/office/drawing/2014/main" id="{44BDBC10-4B6C-4AA1-ACD9-75F75CAF5F73}"/>
                </a:ext>
              </a:extLst>
            </p:cNvPr>
            <p:cNvSpPr>
              <a:spLocks/>
            </p:cNvSpPr>
            <p:nvPr/>
          </p:nvSpPr>
          <p:spPr bwMode="gray">
            <a:xfrm>
              <a:off x="3825663" y="4312234"/>
              <a:ext cx="90438" cy="133283"/>
            </a:xfrm>
            <a:custGeom>
              <a:avLst/>
              <a:gdLst>
                <a:gd name="T0" fmla="*/ 2147483647 w 52"/>
                <a:gd name="T1" fmla="*/ 2147483647 h 76"/>
                <a:gd name="T2" fmla="*/ 2147483647 w 52"/>
                <a:gd name="T3" fmla="*/ 2147483647 h 76"/>
                <a:gd name="T4" fmla="*/ 2147483647 w 52"/>
                <a:gd name="T5" fmla="*/ 2147483647 h 76"/>
                <a:gd name="T6" fmla="*/ 2147483647 w 52"/>
                <a:gd name="T7" fmla="*/ 2147483647 h 76"/>
                <a:gd name="T8" fmla="*/ 2147483647 w 52"/>
                <a:gd name="T9" fmla="*/ 2147483647 h 76"/>
                <a:gd name="T10" fmla="*/ 2147483647 w 52"/>
                <a:gd name="T11" fmla="*/ 2147483647 h 76"/>
                <a:gd name="T12" fmla="*/ 2147483647 w 52"/>
                <a:gd name="T13" fmla="*/ 2147483647 h 76"/>
                <a:gd name="T14" fmla="*/ 2147483647 w 52"/>
                <a:gd name="T15" fmla="*/ 2147483647 h 76"/>
                <a:gd name="T16" fmla="*/ 2147483647 w 52"/>
                <a:gd name="T17" fmla="*/ 2147483647 h 76"/>
                <a:gd name="T18" fmla="*/ 2147483647 w 52"/>
                <a:gd name="T19" fmla="*/ 2147483647 h 76"/>
                <a:gd name="T20" fmla="*/ 2147483647 w 52"/>
                <a:gd name="T21" fmla="*/ 2147483647 h 76"/>
                <a:gd name="T22" fmla="*/ 2147483647 w 52"/>
                <a:gd name="T23" fmla="*/ 0 h 76"/>
                <a:gd name="T24" fmla="*/ 2147483647 w 52"/>
                <a:gd name="T25" fmla="*/ 2147483647 h 76"/>
                <a:gd name="T26" fmla="*/ 2147483647 w 52"/>
                <a:gd name="T27" fmla="*/ 2147483647 h 76"/>
                <a:gd name="T28" fmla="*/ 2147483647 w 52"/>
                <a:gd name="T29" fmla="*/ 2147483647 h 76"/>
                <a:gd name="T30" fmla="*/ 2147483647 w 52"/>
                <a:gd name="T31" fmla="*/ 2147483647 h 76"/>
                <a:gd name="T32" fmla="*/ 2147483647 w 52"/>
                <a:gd name="T33" fmla="*/ 2147483647 h 76"/>
                <a:gd name="T34" fmla="*/ 2147483647 w 52"/>
                <a:gd name="T35" fmla="*/ 2147483647 h 76"/>
                <a:gd name="T36" fmla="*/ 2147483647 w 52"/>
                <a:gd name="T37" fmla="*/ 2147483647 h 76"/>
                <a:gd name="T38" fmla="*/ 2147483647 w 52"/>
                <a:gd name="T39" fmla="*/ 2147483647 h 76"/>
                <a:gd name="T40" fmla="*/ 2147483647 w 52"/>
                <a:gd name="T41" fmla="*/ 2147483647 h 76"/>
                <a:gd name="T42" fmla="*/ 2147483647 w 52"/>
                <a:gd name="T43" fmla="*/ 2147483647 h 76"/>
                <a:gd name="T44" fmla="*/ 2147483647 w 52"/>
                <a:gd name="T45" fmla="*/ 2147483647 h 76"/>
                <a:gd name="T46" fmla="*/ 2147483647 w 52"/>
                <a:gd name="T47" fmla="*/ 2147483647 h 76"/>
                <a:gd name="T48" fmla="*/ 2147483647 w 52"/>
                <a:gd name="T49" fmla="*/ 2147483647 h 76"/>
                <a:gd name="T50" fmla="*/ 2147483647 w 52"/>
                <a:gd name="T51" fmla="*/ 2147483647 h 76"/>
                <a:gd name="T52" fmla="*/ 2147483647 w 52"/>
                <a:gd name="T53" fmla="*/ 2147483647 h 76"/>
                <a:gd name="T54" fmla="*/ 2147483647 w 52"/>
                <a:gd name="T55" fmla="*/ 2147483647 h 76"/>
                <a:gd name="T56" fmla="*/ 2147483647 w 52"/>
                <a:gd name="T57" fmla="*/ 2147483647 h 76"/>
                <a:gd name="T58" fmla="*/ 2147483647 w 52"/>
                <a:gd name="T59" fmla="*/ 2147483647 h 76"/>
                <a:gd name="T60" fmla="*/ 2147483647 w 52"/>
                <a:gd name="T61" fmla="*/ 2147483647 h 76"/>
                <a:gd name="T62" fmla="*/ 2147483647 w 52"/>
                <a:gd name="T63" fmla="*/ 2147483647 h 76"/>
                <a:gd name="T64" fmla="*/ 0 w 52"/>
                <a:gd name="T65" fmla="*/ 2147483647 h 76"/>
                <a:gd name="T66" fmla="*/ 0 w 52"/>
                <a:gd name="T67" fmla="*/ 2147483647 h 76"/>
                <a:gd name="T68" fmla="*/ 2147483647 w 52"/>
                <a:gd name="T69" fmla="*/ 2147483647 h 76"/>
                <a:gd name="T70" fmla="*/ 2147483647 w 52"/>
                <a:gd name="T71" fmla="*/ 2147483647 h 76"/>
                <a:gd name="T72" fmla="*/ 2147483647 w 52"/>
                <a:gd name="T73" fmla="*/ 2147483647 h 76"/>
                <a:gd name="T74" fmla="*/ 2147483647 w 52"/>
                <a:gd name="T75" fmla="*/ 2147483647 h 76"/>
                <a:gd name="T76" fmla="*/ 2147483647 w 52"/>
                <a:gd name="T77" fmla="*/ 2147483647 h 76"/>
                <a:gd name="T78" fmla="*/ 2147483647 w 52"/>
                <a:gd name="T79" fmla="*/ 2147483647 h 76"/>
                <a:gd name="T80" fmla="*/ 2147483647 w 52"/>
                <a:gd name="T81" fmla="*/ 2147483647 h 76"/>
                <a:gd name="T82" fmla="*/ 2147483647 w 52"/>
                <a:gd name="T83" fmla="*/ 2147483647 h 76"/>
                <a:gd name="T84" fmla="*/ 2147483647 w 52"/>
                <a:gd name="T85" fmla="*/ 2147483647 h 76"/>
                <a:gd name="T86" fmla="*/ 2147483647 w 52"/>
                <a:gd name="T87" fmla="*/ 2147483647 h 76"/>
                <a:gd name="T88" fmla="*/ 2147483647 w 52"/>
                <a:gd name="T89" fmla="*/ 2147483647 h 76"/>
                <a:gd name="T90" fmla="*/ 2147483647 w 52"/>
                <a:gd name="T91" fmla="*/ 2147483647 h 76"/>
                <a:gd name="T92" fmla="*/ 2147483647 w 52"/>
                <a:gd name="T93" fmla="*/ 2147483647 h 76"/>
                <a:gd name="T94" fmla="*/ 2147483647 w 52"/>
                <a:gd name="T95" fmla="*/ 2147483647 h 76"/>
                <a:gd name="T96" fmla="*/ 2147483647 w 52"/>
                <a:gd name="T97" fmla="*/ 2147483647 h 76"/>
                <a:gd name="T98" fmla="*/ 2147483647 w 52"/>
                <a:gd name="T99" fmla="*/ 2147483647 h 76"/>
                <a:gd name="T100" fmla="*/ 2147483647 w 52"/>
                <a:gd name="T101" fmla="*/ 2147483647 h 76"/>
                <a:gd name="T102" fmla="*/ 2147483647 w 52"/>
                <a:gd name="T103" fmla="*/ 2147483647 h 76"/>
                <a:gd name="T104" fmla="*/ 2147483647 w 52"/>
                <a:gd name="T105" fmla="*/ 2147483647 h 76"/>
                <a:gd name="T106" fmla="*/ 2147483647 w 52"/>
                <a:gd name="T107" fmla="*/ 2147483647 h 76"/>
                <a:gd name="T108" fmla="*/ 2147483647 w 52"/>
                <a:gd name="T109" fmla="*/ 2147483647 h 76"/>
                <a:gd name="T110" fmla="*/ 2147483647 w 52"/>
                <a:gd name="T111" fmla="*/ 2147483647 h 76"/>
                <a:gd name="T112" fmla="*/ 2147483647 w 52"/>
                <a:gd name="T113" fmla="*/ 2147483647 h 76"/>
                <a:gd name="T114" fmla="*/ 2147483647 w 52"/>
                <a:gd name="T115" fmla="*/ 2147483647 h 7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52"/>
                <a:gd name="T175" fmla="*/ 0 h 76"/>
                <a:gd name="T176" fmla="*/ 52 w 52"/>
                <a:gd name="T177" fmla="*/ 76 h 7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52" h="76">
                  <a:moveTo>
                    <a:pt x="52" y="32"/>
                  </a:moveTo>
                  <a:lnTo>
                    <a:pt x="50" y="26"/>
                  </a:lnTo>
                  <a:lnTo>
                    <a:pt x="48" y="24"/>
                  </a:lnTo>
                  <a:lnTo>
                    <a:pt x="46" y="22"/>
                  </a:lnTo>
                  <a:lnTo>
                    <a:pt x="46" y="20"/>
                  </a:lnTo>
                  <a:lnTo>
                    <a:pt x="40" y="20"/>
                  </a:lnTo>
                  <a:lnTo>
                    <a:pt x="32" y="6"/>
                  </a:lnTo>
                  <a:lnTo>
                    <a:pt x="24" y="6"/>
                  </a:lnTo>
                  <a:lnTo>
                    <a:pt x="22" y="4"/>
                  </a:lnTo>
                  <a:lnTo>
                    <a:pt x="20" y="4"/>
                  </a:lnTo>
                  <a:lnTo>
                    <a:pt x="16" y="2"/>
                  </a:lnTo>
                  <a:lnTo>
                    <a:pt x="14" y="0"/>
                  </a:lnTo>
                  <a:lnTo>
                    <a:pt x="12" y="4"/>
                  </a:lnTo>
                  <a:lnTo>
                    <a:pt x="12" y="10"/>
                  </a:lnTo>
                  <a:lnTo>
                    <a:pt x="10" y="10"/>
                  </a:lnTo>
                  <a:lnTo>
                    <a:pt x="8" y="12"/>
                  </a:lnTo>
                  <a:lnTo>
                    <a:pt x="6" y="14"/>
                  </a:lnTo>
                  <a:lnTo>
                    <a:pt x="4" y="16"/>
                  </a:lnTo>
                  <a:lnTo>
                    <a:pt x="2" y="20"/>
                  </a:lnTo>
                  <a:lnTo>
                    <a:pt x="2" y="28"/>
                  </a:lnTo>
                  <a:lnTo>
                    <a:pt x="4" y="32"/>
                  </a:lnTo>
                  <a:lnTo>
                    <a:pt x="4" y="36"/>
                  </a:lnTo>
                  <a:lnTo>
                    <a:pt x="6" y="40"/>
                  </a:lnTo>
                  <a:lnTo>
                    <a:pt x="10" y="44"/>
                  </a:lnTo>
                  <a:lnTo>
                    <a:pt x="12" y="46"/>
                  </a:lnTo>
                  <a:lnTo>
                    <a:pt x="12" y="48"/>
                  </a:lnTo>
                  <a:lnTo>
                    <a:pt x="6" y="54"/>
                  </a:lnTo>
                  <a:lnTo>
                    <a:pt x="8" y="62"/>
                  </a:lnTo>
                  <a:lnTo>
                    <a:pt x="6" y="64"/>
                  </a:lnTo>
                  <a:lnTo>
                    <a:pt x="4" y="64"/>
                  </a:lnTo>
                  <a:lnTo>
                    <a:pt x="4" y="66"/>
                  </a:lnTo>
                  <a:lnTo>
                    <a:pt x="2" y="68"/>
                  </a:lnTo>
                  <a:lnTo>
                    <a:pt x="0" y="72"/>
                  </a:lnTo>
                  <a:lnTo>
                    <a:pt x="4" y="76"/>
                  </a:lnTo>
                  <a:lnTo>
                    <a:pt x="10" y="76"/>
                  </a:lnTo>
                  <a:lnTo>
                    <a:pt x="12" y="74"/>
                  </a:lnTo>
                  <a:lnTo>
                    <a:pt x="12" y="72"/>
                  </a:lnTo>
                  <a:lnTo>
                    <a:pt x="14" y="72"/>
                  </a:lnTo>
                  <a:lnTo>
                    <a:pt x="16" y="72"/>
                  </a:lnTo>
                  <a:lnTo>
                    <a:pt x="18" y="72"/>
                  </a:lnTo>
                  <a:lnTo>
                    <a:pt x="20" y="72"/>
                  </a:lnTo>
                  <a:lnTo>
                    <a:pt x="22" y="72"/>
                  </a:lnTo>
                  <a:lnTo>
                    <a:pt x="26" y="74"/>
                  </a:lnTo>
                  <a:lnTo>
                    <a:pt x="30" y="74"/>
                  </a:lnTo>
                  <a:lnTo>
                    <a:pt x="32" y="72"/>
                  </a:lnTo>
                  <a:lnTo>
                    <a:pt x="40" y="64"/>
                  </a:lnTo>
                  <a:lnTo>
                    <a:pt x="40" y="60"/>
                  </a:lnTo>
                  <a:lnTo>
                    <a:pt x="44" y="50"/>
                  </a:lnTo>
                  <a:lnTo>
                    <a:pt x="46" y="46"/>
                  </a:lnTo>
                  <a:lnTo>
                    <a:pt x="48" y="44"/>
                  </a:lnTo>
                  <a:lnTo>
                    <a:pt x="50" y="42"/>
                  </a:lnTo>
                  <a:lnTo>
                    <a:pt x="50" y="40"/>
                  </a:lnTo>
                  <a:lnTo>
                    <a:pt x="52" y="38"/>
                  </a:lnTo>
                  <a:lnTo>
                    <a:pt x="52" y="36"/>
                  </a:lnTo>
                  <a:lnTo>
                    <a:pt x="52" y="34"/>
                  </a:lnTo>
                  <a:lnTo>
                    <a:pt x="52" y="32"/>
                  </a:lnTo>
                  <a:close/>
                </a:path>
              </a:pathLst>
            </a:custGeom>
            <a:solidFill>
              <a:srgbClr val="385723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67" name="Guyana" descr="© INSCALE GmbH, 05.05.2010&#10;http://www.presentationload.com/">
              <a:extLst>
                <a:ext uri="{FF2B5EF4-FFF2-40B4-BE49-F238E27FC236}">
                  <a16:creationId xmlns:a16="http://schemas.microsoft.com/office/drawing/2014/main" id="{ABCA5684-7C6F-4CC0-A1C9-2BC250C020BD}"/>
                </a:ext>
              </a:extLst>
            </p:cNvPr>
            <p:cNvSpPr>
              <a:spLocks/>
            </p:cNvSpPr>
            <p:nvPr/>
          </p:nvSpPr>
          <p:spPr bwMode="gray">
            <a:xfrm>
              <a:off x="3613055" y="4215446"/>
              <a:ext cx="145969" cy="261805"/>
            </a:xfrm>
            <a:custGeom>
              <a:avLst/>
              <a:gdLst>
                <a:gd name="T0" fmla="*/ 2147483647 w 324"/>
                <a:gd name="T1" fmla="*/ 2147483647 h 582"/>
                <a:gd name="T2" fmla="*/ 2147483647 w 324"/>
                <a:gd name="T3" fmla="*/ 2147483647 h 582"/>
                <a:gd name="T4" fmla="*/ 2147483647 w 324"/>
                <a:gd name="T5" fmla="*/ 2147483647 h 582"/>
                <a:gd name="T6" fmla="*/ 2147483647 w 324"/>
                <a:gd name="T7" fmla="*/ 2147483647 h 582"/>
                <a:gd name="T8" fmla="*/ 2147483647 w 324"/>
                <a:gd name="T9" fmla="*/ 2147483647 h 582"/>
                <a:gd name="T10" fmla="*/ 2147483647 w 324"/>
                <a:gd name="T11" fmla="*/ 2147483647 h 582"/>
                <a:gd name="T12" fmla="*/ 2147483647 w 324"/>
                <a:gd name="T13" fmla="*/ 2147483647 h 582"/>
                <a:gd name="T14" fmla="*/ 2147483647 w 324"/>
                <a:gd name="T15" fmla="*/ 2147483647 h 582"/>
                <a:gd name="T16" fmla="*/ 0 w 324"/>
                <a:gd name="T17" fmla="*/ 2147483647 h 582"/>
                <a:gd name="T18" fmla="*/ 2147483647 w 324"/>
                <a:gd name="T19" fmla="*/ 2147483647 h 582"/>
                <a:gd name="T20" fmla="*/ 2147483647 w 324"/>
                <a:gd name="T21" fmla="*/ 2147483647 h 582"/>
                <a:gd name="T22" fmla="*/ 2147483647 w 324"/>
                <a:gd name="T23" fmla="*/ 2147483647 h 582"/>
                <a:gd name="T24" fmla="*/ 2147483647 w 324"/>
                <a:gd name="T25" fmla="*/ 2147483647 h 582"/>
                <a:gd name="T26" fmla="*/ 2147483647 w 324"/>
                <a:gd name="T27" fmla="*/ 2147483647 h 582"/>
                <a:gd name="T28" fmla="*/ 2147483647 w 324"/>
                <a:gd name="T29" fmla="*/ 2147483647 h 582"/>
                <a:gd name="T30" fmla="*/ 2147483647 w 324"/>
                <a:gd name="T31" fmla="*/ 2147483647 h 582"/>
                <a:gd name="T32" fmla="*/ 2147483647 w 324"/>
                <a:gd name="T33" fmla="*/ 2147483647 h 582"/>
                <a:gd name="T34" fmla="*/ 2147483647 w 324"/>
                <a:gd name="T35" fmla="*/ 2147483647 h 582"/>
                <a:gd name="T36" fmla="*/ 2147483647 w 324"/>
                <a:gd name="T37" fmla="*/ 2147483647 h 582"/>
                <a:gd name="T38" fmla="*/ 2147483647 w 324"/>
                <a:gd name="T39" fmla="*/ 2147483647 h 582"/>
                <a:gd name="T40" fmla="*/ 2147483647 w 324"/>
                <a:gd name="T41" fmla="*/ 2147483647 h 582"/>
                <a:gd name="T42" fmla="*/ 2147483647 w 324"/>
                <a:gd name="T43" fmla="*/ 2147483647 h 582"/>
                <a:gd name="T44" fmla="*/ 2147483647 w 324"/>
                <a:gd name="T45" fmla="*/ 2147483647 h 582"/>
                <a:gd name="T46" fmla="*/ 2147483647 w 324"/>
                <a:gd name="T47" fmla="*/ 2147483647 h 582"/>
                <a:gd name="T48" fmla="*/ 2147483647 w 324"/>
                <a:gd name="T49" fmla="*/ 2147483647 h 582"/>
                <a:gd name="T50" fmla="*/ 2147483647 w 324"/>
                <a:gd name="T51" fmla="*/ 2147483647 h 582"/>
                <a:gd name="T52" fmla="*/ 2147483647 w 324"/>
                <a:gd name="T53" fmla="*/ 2147483647 h 582"/>
                <a:gd name="T54" fmla="*/ 2147483647 w 324"/>
                <a:gd name="T55" fmla="*/ 2147483647 h 582"/>
                <a:gd name="T56" fmla="*/ 2147483647 w 324"/>
                <a:gd name="T57" fmla="*/ 2147483647 h 582"/>
                <a:gd name="T58" fmla="*/ 2147483647 w 324"/>
                <a:gd name="T59" fmla="*/ 2147483647 h 582"/>
                <a:gd name="T60" fmla="*/ 2147483647 w 324"/>
                <a:gd name="T61" fmla="*/ 2147483647 h 582"/>
                <a:gd name="T62" fmla="*/ 2147483647 w 324"/>
                <a:gd name="T63" fmla="*/ 2147483647 h 582"/>
                <a:gd name="T64" fmla="*/ 2147483647 w 324"/>
                <a:gd name="T65" fmla="*/ 2147483647 h 582"/>
                <a:gd name="T66" fmla="*/ 2147483647 w 324"/>
                <a:gd name="T67" fmla="*/ 2147483647 h 582"/>
                <a:gd name="T68" fmla="*/ 2147483647 w 324"/>
                <a:gd name="T69" fmla="*/ 2147483647 h 582"/>
                <a:gd name="T70" fmla="*/ 2147483647 w 324"/>
                <a:gd name="T71" fmla="*/ 2147483647 h 582"/>
                <a:gd name="T72" fmla="*/ 2147483647 w 324"/>
                <a:gd name="T73" fmla="*/ 2147483647 h 582"/>
                <a:gd name="T74" fmla="*/ 2147483647 w 324"/>
                <a:gd name="T75" fmla="*/ 2147483647 h 582"/>
                <a:gd name="T76" fmla="*/ 2147483647 w 324"/>
                <a:gd name="T77" fmla="*/ 2147483647 h 582"/>
                <a:gd name="T78" fmla="*/ 2147483647 w 324"/>
                <a:gd name="T79" fmla="*/ 2147483647 h 582"/>
                <a:gd name="T80" fmla="*/ 2147483647 w 324"/>
                <a:gd name="T81" fmla="*/ 2147483647 h 582"/>
                <a:gd name="T82" fmla="*/ 2147483647 w 324"/>
                <a:gd name="T83" fmla="*/ 2147483647 h 582"/>
                <a:gd name="T84" fmla="*/ 2147483647 w 324"/>
                <a:gd name="T85" fmla="*/ 2147483647 h 582"/>
                <a:gd name="T86" fmla="*/ 2147483647 w 324"/>
                <a:gd name="T87" fmla="*/ 2147483647 h 582"/>
                <a:gd name="T88" fmla="*/ 2147483647 w 324"/>
                <a:gd name="T89" fmla="*/ 2147483647 h 582"/>
                <a:gd name="T90" fmla="*/ 2147483647 w 324"/>
                <a:gd name="T91" fmla="*/ 2147483647 h 582"/>
                <a:gd name="T92" fmla="*/ 2147483647 w 324"/>
                <a:gd name="T93" fmla="*/ 2147483647 h 582"/>
                <a:gd name="T94" fmla="*/ 2147483647 w 324"/>
                <a:gd name="T95" fmla="*/ 2147483647 h 582"/>
                <a:gd name="T96" fmla="*/ 2147483647 w 324"/>
                <a:gd name="T97" fmla="*/ 2147483647 h 582"/>
                <a:gd name="T98" fmla="*/ 2147483647 w 324"/>
                <a:gd name="T99" fmla="*/ 2147483647 h 582"/>
                <a:gd name="T100" fmla="*/ 2147483647 w 324"/>
                <a:gd name="T101" fmla="*/ 2147483647 h 582"/>
                <a:gd name="T102" fmla="*/ 2147483647 w 324"/>
                <a:gd name="T103" fmla="*/ 2147483647 h 582"/>
                <a:gd name="T104" fmla="*/ 2147483647 w 324"/>
                <a:gd name="T105" fmla="*/ 2147483647 h 582"/>
                <a:gd name="T106" fmla="*/ 2147483647 w 324"/>
                <a:gd name="T107" fmla="*/ 2147483647 h 582"/>
                <a:gd name="T108" fmla="*/ 2147483647 w 324"/>
                <a:gd name="T109" fmla="*/ 2147483647 h 582"/>
                <a:gd name="T110" fmla="*/ 2147483647 w 324"/>
                <a:gd name="T111" fmla="*/ 2147483647 h 582"/>
                <a:gd name="T112" fmla="*/ 2147483647 w 324"/>
                <a:gd name="T113" fmla="*/ 2147483647 h 582"/>
                <a:gd name="T114" fmla="*/ 2147483647 w 324"/>
                <a:gd name="T115" fmla="*/ 2147483647 h 582"/>
                <a:gd name="T116" fmla="*/ 2147483647 w 324"/>
                <a:gd name="T117" fmla="*/ 2147483647 h 582"/>
                <a:gd name="T118" fmla="*/ 2147483647 w 324"/>
                <a:gd name="T119" fmla="*/ 2147483647 h 582"/>
                <a:gd name="T120" fmla="*/ 2147483647 w 324"/>
                <a:gd name="T121" fmla="*/ 2147483647 h 582"/>
                <a:gd name="T122" fmla="*/ 2147483647 w 324"/>
                <a:gd name="T123" fmla="*/ 0 h 582"/>
                <a:gd name="T124" fmla="*/ 2147483647 w 324"/>
                <a:gd name="T125" fmla="*/ 2147483647 h 582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324"/>
                <a:gd name="T190" fmla="*/ 0 h 582"/>
                <a:gd name="T191" fmla="*/ 324 w 324"/>
                <a:gd name="T192" fmla="*/ 582 h 582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324" h="582">
                  <a:moveTo>
                    <a:pt x="90" y="42"/>
                  </a:moveTo>
                  <a:lnTo>
                    <a:pt x="84" y="48"/>
                  </a:lnTo>
                  <a:lnTo>
                    <a:pt x="72" y="48"/>
                  </a:lnTo>
                  <a:lnTo>
                    <a:pt x="60" y="60"/>
                  </a:lnTo>
                  <a:lnTo>
                    <a:pt x="60" y="102"/>
                  </a:lnTo>
                  <a:lnTo>
                    <a:pt x="84" y="102"/>
                  </a:lnTo>
                  <a:lnTo>
                    <a:pt x="84" y="120"/>
                  </a:lnTo>
                  <a:lnTo>
                    <a:pt x="78" y="126"/>
                  </a:lnTo>
                  <a:lnTo>
                    <a:pt x="66" y="132"/>
                  </a:lnTo>
                  <a:lnTo>
                    <a:pt x="54" y="132"/>
                  </a:lnTo>
                  <a:lnTo>
                    <a:pt x="42" y="138"/>
                  </a:lnTo>
                  <a:lnTo>
                    <a:pt x="12" y="138"/>
                  </a:lnTo>
                  <a:lnTo>
                    <a:pt x="12" y="144"/>
                  </a:lnTo>
                  <a:lnTo>
                    <a:pt x="30" y="162"/>
                  </a:lnTo>
                  <a:lnTo>
                    <a:pt x="30" y="180"/>
                  </a:lnTo>
                  <a:lnTo>
                    <a:pt x="18" y="186"/>
                  </a:lnTo>
                  <a:lnTo>
                    <a:pt x="12" y="186"/>
                  </a:lnTo>
                  <a:lnTo>
                    <a:pt x="0" y="192"/>
                  </a:lnTo>
                  <a:lnTo>
                    <a:pt x="0" y="204"/>
                  </a:lnTo>
                  <a:lnTo>
                    <a:pt x="6" y="210"/>
                  </a:lnTo>
                  <a:lnTo>
                    <a:pt x="12" y="222"/>
                  </a:lnTo>
                  <a:lnTo>
                    <a:pt x="48" y="258"/>
                  </a:lnTo>
                  <a:lnTo>
                    <a:pt x="72" y="264"/>
                  </a:lnTo>
                  <a:lnTo>
                    <a:pt x="78" y="252"/>
                  </a:lnTo>
                  <a:lnTo>
                    <a:pt x="90" y="264"/>
                  </a:lnTo>
                  <a:lnTo>
                    <a:pt x="96" y="276"/>
                  </a:lnTo>
                  <a:lnTo>
                    <a:pt x="96" y="294"/>
                  </a:lnTo>
                  <a:lnTo>
                    <a:pt x="90" y="306"/>
                  </a:lnTo>
                  <a:lnTo>
                    <a:pt x="84" y="312"/>
                  </a:lnTo>
                  <a:lnTo>
                    <a:pt x="84" y="318"/>
                  </a:lnTo>
                  <a:lnTo>
                    <a:pt x="90" y="324"/>
                  </a:lnTo>
                  <a:lnTo>
                    <a:pt x="96" y="324"/>
                  </a:lnTo>
                  <a:lnTo>
                    <a:pt x="108" y="318"/>
                  </a:lnTo>
                  <a:lnTo>
                    <a:pt x="114" y="318"/>
                  </a:lnTo>
                  <a:lnTo>
                    <a:pt x="114" y="348"/>
                  </a:lnTo>
                  <a:lnTo>
                    <a:pt x="120" y="354"/>
                  </a:lnTo>
                  <a:lnTo>
                    <a:pt x="126" y="354"/>
                  </a:lnTo>
                  <a:lnTo>
                    <a:pt x="126" y="366"/>
                  </a:lnTo>
                  <a:lnTo>
                    <a:pt x="120" y="378"/>
                  </a:lnTo>
                  <a:lnTo>
                    <a:pt x="108" y="390"/>
                  </a:lnTo>
                  <a:lnTo>
                    <a:pt x="96" y="432"/>
                  </a:lnTo>
                  <a:lnTo>
                    <a:pt x="90" y="444"/>
                  </a:lnTo>
                  <a:lnTo>
                    <a:pt x="90" y="450"/>
                  </a:lnTo>
                  <a:lnTo>
                    <a:pt x="84" y="462"/>
                  </a:lnTo>
                  <a:lnTo>
                    <a:pt x="84" y="468"/>
                  </a:lnTo>
                  <a:lnTo>
                    <a:pt x="90" y="480"/>
                  </a:lnTo>
                  <a:lnTo>
                    <a:pt x="114" y="504"/>
                  </a:lnTo>
                  <a:lnTo>
                    <a:pt x="114" y="534"/>
                  </a:lnTo>
                  <a:lnTo>
                    <a:pt x="144" y="570"/>
                  </a:lnTo>
                  <a:lnTo>
                    <a:pt x="156" y="570"/>
                  </a:lnTo>
                  <a:lnTo>
                    <a:pt x="162" y="582"/>
                  </a:lnTo>
                  <a:lnTo>
                    <a:pt x="198" y="582"/>
                  </a:lnTo>
                  <a:lnTo>
                    <a:pt x="204" y="576"/>
                  </a:lnTo>
                  <a:lnTo>
                    <a:pt x="204" y="564"/>
                  </a:lnTo>
                  <a:lnTo>
                    <a:pt x="216" y="552"/>
                  </a:lnTo>
                  <a:lnTo>
                    <a:pt x="234" y="552"/>
                  </a:lnTo>
                  <a:lnTo>
                    <a:pt x="240" y="540"/>
                  </a:lnTo>
                  <a:lnTo>
                    <a:pt x="270" y="540"/>
                  </a:lnTo>
                  <a:lnTo>
                    <a:pt x="270" y="534"/>
                  </a:lnTo>
                  <a:lnTo>
                    <a:pt x="288" y="516"/>
                  </a:lnTo>
                  <a:lnTo>
                    <a:pt x="300" y="516"/>
                  </a:lnTo>
                  <a:lnTo>
                    <a:pt x="312" y="528"/>
                  </a:lnTo>
                  <a:lnTo>
                    <a:pt x="318" y="528"/>
                  </a:lnTo>
                  <a:lnTo>
                    <a:pt x="324" y="522"/>
                  </a:lnTo>
                  <a:lnTo>
                    <a:pt x="324" y="510"/>
                  </a:lnTo>
                  <a:lnTo>
                    <a:pt x="318" y="504"/>
                  </a:lnTo>
                  <a:lnTo>
                    <a:pt x="312" y="492"/>
                  </a:lnTo>
                  <a:lnTo>
                    <a:pt x="306" y="474"/>
                  </a:lnTo>
                  <a:lnTo>
                    <a:pt x="288" y="456"/>
                  </a:lnTo>
                  <a:lnTo>
                    <a:pt x="282" y="444"/>
                  </a:lnTo>
                  <a:lnTo>
                    <a:pt x="282" y="420"/>
                  </a:lnTo>
                  <a:lnTo>
                    <a:pt x="288" y="414"/>
                  </a:lnTo>
                  <a:lnTo>
                    <a:pt x="288" y="396"/>
                  </a:lnTo>
                  <a:lnTo>
                    <a:pt x="276" y="408"/>
                  </a:lnTo>
                  <a:lnTo>
                    <a:pt x="276" y="414"/>
                  </a:lnTo>
                  <a:lnTo>
                    <a:pt x="264" y="414"/>
                  </a:lnTo>
                  <a:lnTo>
                    <a:pt x="258" y="402"/>
                  </a:lnTo>
                  <a:lnTo>
                    <a:pt x="252" y="396"/>
                  </a:lnTo>
                  <a:lnTo>
                    <a:pt x="246" y="384"/>
                  </a:lnTo>
                  <a:lnTo>
                    <a:pt x="246" y="372"/>
                  </a:lnTo>
                  <a:lnTo>
                    <a:pt x="240" y="372"/>
                  </a:lnTo>
                  <a:lnTo>
                    <a:pt x="240" y="366"/>
                  </a:lnTo>
                  <a:lnTo>
                    <a:pt x="234" y="360"/>
                  </a:lnTo>
                  <a:lnTo>
                    <a:pt x="234" y="348"/>
                  </a:lnTo>
                  <a:lnTo>
                    <a:pt x="240" y="336"/>
                  </a:lnTo>
                  <a:lnTo>
                    <a:pt x="246" y="330"/>
                  </a:lnTo>
                  <a:lnTo>
                    <a:pt x="246" y="288"/>
                  </a:lnTo>
                  <a:lnTo>
                    <a:pt x="252" y="282"/>
                  </a:lnTo>
                  <a:lnTo>
                    <a:pt x="264" y="276"/>
                  </a:lnTo>
                  <a:lnTo>
                    <a:pt x="294" y="276"/>
                  </a:lnTo>
                  <a:lnTo>
                    <a:pt x="300" y="270"/>
                  </a:lnTo>
                  <a:lnTo>
                    <a:pt x="300" y="258"/>
                  </a:lnTo>
                  <a:lnTo>
                    <a:pt x="288" y="246"/>
                  </a:lnTo>
                  <a:lnTo>
                    <a:pt x="288" y="234"/>
                  </a:lnTo>
                  <a:lnTo>
                    <a:pt x="294" y="222"/>
                  </a:lnTo>
                  <a:lnTo>
                    <a:pt x="300" y="216"/>
                  </a:lnTo>
                  <a:lnTo>
                    <a:pt x="306" y="204"/>
                  </a:lnTo>
                  <a:lnTo>
                    <a:pt x="306" y="192"/>
                  </a:lnTo>
                  <a:lnTo>
                    <a:pt x="300" y="180"/>
                  </a:lnTo>
                  <a:lnTo>
                    <a:pt x="294" y="174"/>
                  </a:lnTo>
                  <a:lnTo>
                    <a:pt x="276" y="174"/>
                  </a:lnTo>
                  <a:lnTo>
                    <a:pt x="270" y="180"/>
                  </a:lnTo>
                  <a:lnTo>
                    <a:pt x="270" y="156"/>
                  </a:lnTo>
                  <a:lnTo>
                    <a:pt x="258" y="150"/>
                  </a:lnTo>
                  <a:lnTo>
                    <a:pt x="252" y="138"/>
                  </a:lnTo>
                  <a:lnTo>
                    <a:pt x="234" y="132"/>
                  </a:lnTo>
                  <a:lnTo>
                    <a:pt x="216" y="132"/>
                  </a:lnTo>
                  <a:lnTo>
                    <a:pt x="204" y="138"/>
                  </a:lnTo>
                  <a:lnTo>
                    <a:pt x="198" y="150"/>
                  </a:lnTo>
                  <a:lnTo>
                    <a:pt x="198" y="156"/>
                  </a:lnTo>
                  <a:lnTo>
                    <a:pt x="192" y="162"/>
                  </a:lnTo>
                  <a:lnTo>
                    <a:pt x="192" y="168"/>
                  </a:lnTo>
                  <a:lnTo>
                    <a:pt x="192" y="162"/>
                  </a:lnTo>
                  <a:lnTo>
                    <a:pt x="198" y="156"/>
                  </a:lnTo>
                  <a:lnTo>
                    <a:pt x="198" y="144"/>
                  </a:lnTo>
                  <a:lnTo>
                    <a:pt x="204" y="132"/>
                  </a:lnTo>
                  <a:lnTo>
                    <a:pt x="204" y="114"/>
                  </a:lnTo>
                  <a:lnTo>
                    <a:pt x="210" y="102"/>
                  </a:lnTo>
                  <a:lnTo>
                    <a:pt x="210" y="78"/>
                  </a:lnTo>
                  <a:lnTo>
                    <a:pt x="192" y="42"/>
                  </a:lnTo>
                  <a:lnTo>
                    <a:pt x="180" y="30"/>
                  </a:lnTo>
                  <a:lnTo>
                    <a:pt x="132" y="6"/>
                  </a:lnTo>
                  <a:lnTo>
                    <a:pt x="126" y="0"/>
                  </a:lnTo>
                  <a:lnTo>
                    <a:pt x="120" y="0"/>
                  </a:lnTo>
                  <a:lnTo>
                    <a:pt x="102" y="36"/>
                  </a:lnTo>
                  <a:lnTo>
                    <a:pt x="96" y="42"/>
                  </a:lnTo>
                  <a:lnTo>
                    <a:pt x="90" y="42"/>
                  </a:lnTo>
                  <a:close/>
                </a:path>
              </a:pathLst>
            </a:custGeom>
            <a:solidFill>
              <a:srgbClr val="385723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68" name="Ecuador" descr="© INSCALE GmbH, 05.05.2010&#10;http://www.presentationload.com/">
              <a:extLst>
                <a:ext uri="{FF2B5EF4-FFF2-40B4-BE49-F238E27FC236}">
                  <a16:creationId xmlns:a16="http://schemas.microsoft.com/office/drawing/2014/main" id="{551EE0A1-96AC-4B50-9209-E174BD30D0D6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991099" y="4462971"/>
              <a:ext cx="184048" cy="236417"/>
            </a:xfrm>
            <a:custGeom>
              <a:avLst/>
              <a:gdLst>
                <a:gd name="T0" fmla="*/ 2147483647 w 414"/>
                <a:gd name="T1" fmla="*/ 2147483647 h 528"/>
                <a:gd name="T2" fmla="*/ 2147483647 w 414"/>
                <a:gd name="T3" fmla="*/ 2147483647 h 528"/>
                <a:gd name="T4" fmla="*/ 2147483647 w 414"/>
                <a:gd name="T5" fmla="*/ 2147483647 h 528"/>
                <a:gd name="T6" fmla="*/ 2147483647 w 414"/>
                <a:gd name="T7" fmla="*/ 2147483647 h 528"/>
                <a:gd name="T8" fmla="*/ 2147483647 w 414"/>
                <a:gd name="T9" fmla="*/ 2147483647 h 528"/>
                <a:gd name="T10" fmla="*/ 2147483647 w 414"/>
                <a:gd name="T11" fmla="*/ 2147483647 h 528"/>
                <a:gd name="T12" fmla="*/ 2147483647 w 414"/>
                <a:gd name="T13" fmla="*/ 2147483647 h 528"/>
                <a:gd name="T14" fmla="*/ 2147483647 w 414"/>
                <a:gd name="T15" fmla="*/ 2147483647 h 528"/>
                <a:gd name="T16" fmla="*/ 2147483647 w 414"/>
                <a:gd name="T17" fmla="*/ 2147483647 h 528"/>
                <a:gd name="T18" fmla="*/ 2147483647 w 414"/>
                <a:gd name="T19" fmla="*/ 2147483647 h 528"/>
                <a:gd name="T20" fmla="*/ 2147483647 w 414"/>
                <a:gd name="T21" fmla="*/ 2147483647 h 528"/>
                <a:gd name="T22" fmla="*/ 2147483647 w 414"/>
                <a:gd name="T23" fmla="*/ 2147483647 h 528"/>
                <a:gd name="T24" fmla="*/ 2147483647 w 414"/>
                <a:gd name="T25" fmla="*/ 2147483647 h 528"/>
                <a:gd name="T26" fmla="*/ 2147483647 w 414"/>
                <a:gd name="T27" fmla="*/ 2147483647 h 528"/>
                <a:gd name="T28" fmla="*/ 2147483647 w 414"/>
                <a:gd name="T29" fmla="*/ 2147483647 h 528"/>
                <a:gd name="T30" fmla="*/ 2147483647 w 414"/>
                <a:gd name="T31" fmla="*/ 2147483647 h 528"/>
                <a:gd name="T32" fmla="*/ 2147483647 w 414"/>
                <a:gd name="T33" fmla="*/ 2147483647 h 528"/>
                <a:gd name="T34" fmla="*/ 2147483647 w 414"/>
                <a:gd name="T35" fmla="*/ 2147483647 h 528"/>
                <a:gd name="T36" fmla="*/ 2147483647 w 414"/>
                <a:gd name="T37" fmla="*/ 2147483647 h 528"/>
                <a:gd name="T38" fmla="*/ 2147483647 w 414"/>
                <a:gd name="T39" fmla="*/ 2147483647 h 528"/>
                <a:gd name="T40" fmla="*/ 2147483647 w 414"/>
                <a:gd name="T41" fmla="*/ 2147483647 h 528"/>
                <a:gd name="T42" fmla="*/ 2147483647 w 414"/>
                <a:gd name="T43" fmla="*/ 2147483647 h 528"/>
                <a:gd name="T44" fmla="*/ 2147483647 w 414"/>
                <a:gd name="T45" fmla="*/ 2147483647 h 528"/>
                <a:gd name="T46" fmla="*/ 2147483647 w 414"/>
                <a:gd name="T47" fmla="*/ 2147483647 h 528"/>
                <a:gd name="T48" fmla="*/ 2147483647 w 414"/>
                <a:gd name="T49" fmla="*/ 2147483647 h 528"/>
                <a:gd name="T50" fmla="*/ 2147483647 w 414"/>
                <a:gd name="T51" fmla="*/ 2147483647 h 528"/>
                <a:gd name="T52" fmla="*/ 2147483647 w 414"/>
                <a:gd name="T53" fmla="*/ 2147483647 h 528"/>
                <a:gd name="T54" fmla="*/ 2147483647 w 414"/>
                <a:gd name="T55" fmla="*/ 2147483647 h 528"/>
                <a:gd name="T56" fmla="*/ 2147483647 w 414"/>
                <a:gd name="T57" fmla="*/ 2147483647 h 528"/>
                <a:gd name="T58" fmla="*/ 2147483647 w 414"/>
                <a:gd name="T59" fmla="*/ 2147483647 h 528"/>
                <a:gd name="T60" fmla="*/ 2147483647 w 414"/>
                <a:gd name="T61" fmla="*/ 2147483647 h 528"/>
                <a:gd name="T62" fmla="*/ 2147483647 w 414"/>
                <a:gd name="T63" fmla="*/ 2147483647 h 528"/>
                <a:gd name="T64" fmla="*/ 2147483647 w 414"/>
                <a:gd name="T65" fmla="*/ 2147483647 h 528"/>
                <a:gd name="T66" fmla="*/ 2147483647 w 414"/>
                <a:gd name="T67" fmla="*/ 2147483647 h 528"/>
                <a:gd name="T68" fmla="*/ 2147483647 w 414"/>
                <a:gd name="T69" fmla="*/ 2147483647 h 528"/>
                <a:gd name="T70" fmla="*/ 2147483647 w 414"/>
                <a:gd name="T71" fmla="*/ 2147483647 h 528"/>
                <a:gd name="T72" fmla="*/ 2147483647 w 414"/>
                <a:gd name="T73" fmla="*/ 2147483647 h 528"/>
                <a:gd name="T74" fmla="*/ 2147483647 w 414"/>
                <a:gd name="T75" fmla="*/ 2147483647 h 528"/>
                <a:gd name="T76" fmla="*/ 2147483647 w 414"/>
                <a:gd name="T77" fmla="*/ 2147483647 h 528"/>
                <a:gd name="T78" fmla="*/ 2147483647 w 414"/>
                <a:gd name="T79" fmla="*/ 2147483647 h 528"/>
                <a:gd name="T80" fmla="*/ 2147483647 w 414"/>
                <a:gd name="T81" fmla="*/ 2147483647 h 528"/>
                <a:gd name="T82" fmla="*/ 2147483647 w 414"/>
                <a:gd name="T83" fmla="*/ 2147483647 h 528"/>
                <a:gd name="T84" fmla="*/ 2147483647 w 414"/>
                <a:gd name="T85" fmla="*/ 2147483647 h 528"/>
                <a:gd name="T86" fmla="*/ 2147483647 w 414"/>
                <a:gd name="T87" fmla="*/ 2147483647 h 528"/>
                <a:gd name="T88" fmla="*/ 2147483647 w 414"/>
                <a:gd name="T89" fmla="*/ 2147483647 h 528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414"/>
                <a:gd name="T136" fmla="*/ 0 h 528"/>
                <a:gd name="T137" fmla="*/ 414 w 414"/>
                <a:gd name="T138" fmla="*/ 528 h 528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414" h="528">
                  <a:moveTo>
                    <a:pt x="60" y="372"/>
                  </a:moveTo>
                  <a:lnTo>
                    <a:pt x="72" y="366"/>
                  </a:lnTo>
                  <a:lnTo>
                    <a:pt x="78" y="360"/>
                  </a:lnTo>
                  <a:lnTo>
                    <a:pt x="78" y="342"/>
                  </a:lnTo>
                  <a:lnTo>
                    <a:pt x="72" y="342"/>
                  </a:lnTo>
                  <a:lnTo>
                    <a:pt x="54" y="360"/>
                  </a:lnTo>
                  <a:lnTo>
                    <a:pt x="54" y="372"/>
                  </a:lnTo>
                  <a:lnTo>
                    <a:pt x="60" y="372"/>
                  </a:lnTo>
                  <a:close/>
                  <a:moveTo>
                    <a:pt x="414" y="174"/>
                  </a:moveTo>
                  <a:lnTo>
                    <a:pt x="390" y="156"/>
                  </a:lnTo>
                  <a:lnTo>
                    <a:pt x="396" y="156"/>
                  </a:lnTo>
                  <a:lnTo>
                    <a:pt x="396" y="150"/>
                  </a:lnTo>
                  <a:lnTo>
                    <a:pt x="402" y="150"/>
                  </a:lnTo>
                  <a:lnTo>
                    <a:pt x="402" y="126"/>
                  </a:lnTo>
                  <a:lnTo>
                    <a:pt x="372" y="126"/>
                  </a:lnTo>
                  <a:lnTo>
                    <a:pt x="360" y="114"/>
                  </a:lnTo>
                  <a:lnTo>
                    <a:pt x="360" y="108"/>
                  </a:lnTo>
                  <a:lnTo>
                    <a:pt x="354" y="102"/>
                  </a:lnTo>
                  <a:lnTo>
                    <a:pt x="354" y="96"/>
                  </a:lnTo>
                  <a:lnTo>
                    <a:pt x="342" y="90"/>
                  </a:lnTo>
                  <a:lnTo>
                    <a:pt x="336" y="90"/>
                  </a:lnTo>
                  <a:lnTo>
                    <a:pt x="330" y="96"/>
                  </a:lnTo>
                  <a:lnTo>
                    <a:pt x="330" y="108"/>
                  </a:lnTo>
                  <a:lnTo>
                    <a:pt x="306" y="108"/>
                  </a:lnTo>
                  <a:lnTo>
                    <a:pt x="300" y="102"/>
                  </a:lnTo>
                  <a:lnTo>
                    <a:pt x="288" y="96"/>
                  </a:lnTo>
                  <a:lnTo>
                    <a:pt x="282" y="102"/>
                  </a:lnTo>
                  <a:lnTo>
                    <a:pt x="270" y="102"/>
                  </a:lnTo>
                  <a:lnTo>
                    <a:pt x="258" y="96"/>
                  </a:lnTo>
                  <a:lnTo>
                    <a:pt x="252" y="90"/>
                  </a:lnTo>
                  <a:lnTo>
                    <a:pt x="252" y="84"/>
                  </a:lnTo>
                  <a:lnTo>
                    <a:pt x="246" y="72"/>
                  </a:lnTo>
                  <a:lnTo>
                    <a:pt x="240" y="66"/>
                  </a:lnTo>
                  <a:lnTo>
                    <a:pt x="228" y="60"/>
                  </a:lnTo>
                  <a:lnTo>
                    <a:pt x="210" y="60"/>
                  </a:lnTo>
                  <a:lnTo>
                    <a:pt x="204" y="48"/>
                  </a:lnTo>
                  <a:lnTo>
                    <a:pt x="168" y="30"/>
                  </a:lnTo>
                  <a:lnTo>
                    <a:pt x="162" y="18"/>
                  </a:lnTo>
                  <a:lnTo>
                    <a:pt x="150" y="12"/>
                  </a:lnTo>
                  <a:lnTo>
                    <a:pt x="144" y="0"/>
                  </a:lnTo>
                  <a:lnTo>
                    <a:pt x="144" y="12"/>
                  </a:lnTo>
                  <a:lnTo>
                    <a:pt x="150" y="18"/>
                  </a:lnTo>
                  <a:lnTo>
                    <a:pt x="150" y="36"/>
                  </a:lnTo>
                  <a:lnTo>
                    <a:pt x="144" y="42"/>
                  </a:lnTo>
                  <a:lnTo>
                    <a:pt x="120" y="54"/>
                  </a:lnTo>
                  <a:lnTo>
                    <a:pt x="102" y="54"/>
                  </a:lnTo>
                  <a:lnTo>
                    <a:pt x="96" y="42"/>
                  </a:lnTo>
                  <a:lnTo>
                    <a:pt x="90" y="42"/>
                  </a:lnTo>
                  <a:lnTo>
                    <a:pt x="78" y="54"/>
                  </a:lnTo>
                  <a:lnTo>
                    <a:pt x="66" y="60"/>
                  </a:lnTo>
                  <a:lnTo>
                    <a:pt x="60" y="72"/>
                  </a:lnTo>
                  <a:lnTo>
                    <a:pt x="60" y="84"/>
                  </a:lnTo>
                  <a:lnTo>
                    <a:pt x="66" y="90"/>
                  </a:lnTo>
                  <a:lnTo>
                    <a:pt x="72" y="102"/>
                  </a:lnTo>
                  <a:lnTo>
                    <a:pt x="72" y="120"/>
                  </a:lnTo>
                  <a:lnTo>
                    <a:pt x="66" y="126"/>
                  </a:lnTo>
                  <a:lnTo>
                    <a:pt x="54" y="132"/>
                  </a:lnTo>
                  <a:lnTo>
                    <a:pt x="42" y="144"/>
                  </a:lnTo>
                  <a:lnTo>
                    <a:pt x="42" y="162"/>
                  </a:lnTo>
                  <a:lnTo>
                    <a:pt x="48" y="168"/>
                  </a:lnTo>
                  <a:lnTo>
                    <a:pt x="54" y="180"/>
                  </a:lnTo>
                  <a:lnTo>
                    <a:pt x="36" y="180"/>
                  </a:lnTo>
                  <a:lnTo>
                    <a:pt x="36" y="198"/>
                  </a:lnTo>
                  <a:lnTo>
                    <a:pt x="0" y="216"/>
                  </a:lnTo>
                  <a:lnTo>
                    <a:pt x="24" y="228"/>
                  </a:lnTo>
                  <a:lnTo>
                    <a:pt x="12" y="258"/>
                  </a:lnTo>
                  <a:lnTo>
                    <a:pt x="24" y="270"/>
                  </a:lnTo>
                  <a:lnTo>
                    <a:pt x="24" y="282"/>
                  </a:lnTo>
                  <a:lnTo>
                    <a:pt x="6" y="300"/>
                  </a:lnTo>
                  <a:lnTo>
                    <a:pt x="0" y="300"/>
                  </a:lnTo>
                  <a:lnTo>
                    <a:pt x="12" y="312"/>
                  </a:lnTo>
                  <a:lnTo>
                    <a:pt x="6" y="318"/>
                  </a:lnTo>
                  <a:lnTo>
                    <a:pt x="6" y="324"/>
                  </a:lnTo>
                  <a:lnTo>
                    <a:pt x="18" y="336"/>
                  </a:lnTo>
                  <a:lnTo>
                    <a:pt x="30" y="342"/>
                  </a:lnTo>
                  <a:lnTo>
                    <a:pt x="60" y="342"/>
                  </a:lnTo>
                  <a:lnTo>
                    <a:pt x="72" y="330"/>
                  </a:lnTo>
                  <a:lnTo>
                    <a:pt x="72" y="324"/>
                  </a:lnTo>
                  <a:lnTo>
                    <a:pt x="96" y="330"/>
                  </a:lnTo>
                  <a:lnTo>
                    <a:pt x="102" y="342"/>
                  </a:lnTo>
                  <a:lnTo>
                    <a:pt x="102" y="348"/>
                  </a:lnTo>
                  <a:lnTo>
                    <a:pt x="96" y="366"/>
                  </a:lnTo>
                  <a:lnTo>
                    <a:pt x="90" y="372"/>
                  </a:lnTo>
                  <a:lnTo>
                    <a:pt x="90" y="384"/>
                  </a:lnTo>
                  <a:lnTo>
                    <a:pt x="84" y="396"/>
                  </a:lnTo>
                  <a:lnTo>
                    <a:pt x="72" y="402"/>
                  </a:lnTo>
                  <a:lnTo>
                    <a:pt x="66" y="402"/>
                  </a:lnTo>
                  <a:lnTo>
                    <a:pt x="60" y="408"/>
                  </a:lnTo>
                  <a:lnTo>
                    <a:pt x="54" y="408"/>
                  </a:lnTo>
                  <a:lnTo>
                    <a:pt x="60" y="408"/>
                  </a:lnTo>
                  <a:lnTo>
                    <a:pt x="72" y="414"/>
                  </a:lnTo>
                  <a:lnTo>
                    <a:pt x="78" y="414"/>
                  </a:lnTo>
                  <a:lnTo>
                    <a:pt x="78" y="420"/>
                  </a:lnTo>
                  <a:lnTo>
                    <a:pt x="72" y="426"/>
                  </a:lnTo>
                  <a:lnTo>
                    <a:pt x="66" y="438"/>
                  </a:lnTo>
                  <a:lnTo>
                    <a:pt x="54" y="444"/>
                  </a:lnTo>
                  <a:lnTo>
                    <a:pt x="48" y="456"/>
                  </a:lnTo>
                  <a:lnTo>
                    <a:pt x="42" y="462"/>
                  </a:lnTo>
                  <a:lnTo>
                    <a:pt x="54" y="474"/>
                  </a:lnTo>
                  <a:lnTo>
                    <a:pt x="42" y="486"/>
                  </a:lnTo>
                  <a:lnTo>
                    <a:pt x="48" y="492"/>
                  </a:lnTo>
                  <a:lnTo>
                    <a:pt x="54" y="492"/>
                  </a:lnTo>
                  <a:lnTo>
                    <a:pt x="66" y="486"/>
                  </a:lnTo>
                  <a:lnTo>
                    <a:pt x="78" y="474"/>
                  </a:lnTo>
                  <a:lnTo>
                    <a:pt x="90" y="486"/>
                  </a:lnTo>
                  <a:lnTo>
                    <a:pt x="120" y="486"/>
                  </a:lnTo>
                  <a:lnTo>
                    <a:pt x="120" y="492"/>
                  </a:lnTo>
                  <a:lnTo>
                    <a:pt x="126" y="498"/>
                  </a:lnTo>
                  <a:lnTo>
                    <a:pt x="126" y="516"/>
                  </a:lnTo>
                  <a:lnTo>
                    <a:pt x="132" y="528"/>
                  </a:lnTo>
                  <a:lnTo>
                    <a:pt x="150" y="528"/>
                  </a:lnTo>
                  <a:lnTo>
                    <a:pt x="150" y="522"/>
                  </a:lnTo>
                  <a:lnTo>
                    <a:pt x="156" y="516"/>
                  </a:lnTo>
                  <a:lnTo>
                    <a:pt x="156" y="510"/>
                  </a:lnTo>
                  <a:lnTo>
                    <a:pt x="162" y="504"/>
                  </a:lnTo>
                  <a:lnTo>
                    <a:pt x="180" y="504"/>
                  </a:lnTo>
                  <a:lnTo>
                    <a:pt x="180" y="474"/>
                  </a:lnTo>
                  <a:lnTo>
                    <a:pt x="186" y="462"/>
                  </a:lnTo>
                  <a:lnTo>
                    <a:pt x="186" y="438"/>
                  </a:lnTo>
                  <a:lnTo>
                    <a:pt x="198" y="426"/>
                  </a:lnTo>
                  <a:lnTo>
                    <a:pt x="198" y="408"/>
                  </a:lnTo>
                  <a:lnTo>
                    <a:pt x="210" y="402"/>
                  </a:lnTo>
                  <a:lnTo>
                    <a:pt x="210" y="396"/>
                  </a:lnTo>
                  <a:lnTo>
                    <a:pt x="228" y="378"/>
                  </a:lnTo>
                  <a:lnTo>
                    <a:pt x="246" y="366"/>
                  </a:lnTo>
                  <a:lnTo>
                    <a:pt x="264" y="360"/>
                  </a:lnTo>
                  <a:lnTo>
                    <a:pt x="324" y="330"/>
                  </a:lnTo>
                  <a:lnTo>
                    <a:pt x="342" y="318"/>
                  </a:lnTo>
                  <a:lnTo>
                    <a:pt x="354" y="300"/>
                  </a:lnTo>
                  <a:lnTo>
                    <a:pt x="366" y="288"/>
                  </a:lnTo>
                  <a:lnTo>
                    <a:pt x="372" y="276"/>
                  </a:lnTo>
                  <a:lnTo>
                    <a:pt x="384" y="264"/>
                  </a:lnTo>
                  <a:lnTo>
                    <a:pt x="390" y="252"/>
                  </a:lnTo>
                  <a:lnTo>
                    <a:pt x="402" y="210"/>
                  </a:lnTo>
                  <a:lnTo>
                    <a:pt x="414" y="204"/>
                  </a:lnTo>
                  <a:lnTo>
                    <a:pt x="414" y="174"/>
                  </a:lnTo>
                  <a:close/>
                </a:path>
              </a:pathLst>
            </a:custGeom>
            <a:solidFill>
              <a:srgbClr val="385723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69" name="Colombia" descr="© INSCALE GmbH, 05.05.2010&#10;http://www.presentationload.com/">
              <a:extLst>
                <a:ext uri="{FF2B5EF4-FFF2-40B4-BE49-F238E27FC236}">
                  <a16:creationId xmlns:a16="http://schemas.microsoft.com/office/drawing/2014/main" id="{B6BD4B07-BBF2-4436-8990-0BFDB0B19A38}"/>
                </a:ext>
              </a:extLst>
            </p:cNvPr>
            <p:cNvSpPr>
              <a:spLocks/>
            </p:cNvSpPr>
            <p:nvPr/>
          </p:nvSpPr>
          <p:spPr bwMode="gray">
            <a:xfrm>
              <a:off x="3054564" y="4069470"/>
              <a:ext cx="383963" cy="604531"/>
            </a:xfrm>
            <a:custGeom>
              <a:avLst/>
              <a:gdLst>
                <a:gd name="T0" fmla="*/ 2147483647 w 870"/>
                <a:gd name="T1" fmla="*/ 2147483647 h 1344"/>
                <a:gd name="T2" fmla="*/ 2147483647 w 870"/>
                <a:gd name="T3" fmla="*/ 2147483647 h 1344"/>
                <a:gd name="T4" fmla="*/ 2147483647 w 870"/>
                <a:gd name="T5" fmla="*/ 2147483647 h 1344"/>
                <a:gd name="T6" fmla="*/ 2147483647 w 870"/>
                <a:gd name="T7" fmla="*/ 2147483647 h 1344"/>
                <a:gd name="T8" fmla="*/ 2147483647 w 870"/>
                <a:gd name="T9" fmla="*/ 2147483647 h 1344"/>
                <a:gd name="T10" fmla="*/ 2147483647 w 870"/>
                <a:gd name="T11" fmla="*/ 2147483647 h 1344"/>
                <a:gd name="T12" fmla="*/ 2147483647 w 870"/>
                <a:gd name="T13" fmla="*/ 2147483647 h 1344"/>
                <a:gd name="T14" fmla="*/ 2147483647 w 870"/>
                <a:gd name="T15" fmla="*/ 2147483647 h 1344"/>
                <a:gd name="T16" fmla="*/ 2147483647 w 870"/>
                <a:gd name="T17" fmla="*/ 2147483647 h 1344"/>
                <a:gd name="T18" fmla="*/ 2147483647 w 870"/>
                <a:gd name="T19" fmla="*/ 2147483647 h 1344"/>
                <a:gd name="T20" fmla="*/ 2147483647 w 870"/>
                <a:gd name="T21" fmla="*/ 2147483647 h 1344"/>
                <a:gd name="T22" fmla="*/ 2147483647 w 870"/>
                <a:gd name="T23" fmla="*/ 2147483647 h 1344"/>
                <a:gd name="T24" fmla="*/ 2147483647 w 870"/>
                <a:gd name="T25" fmla="*/ 2147483647 h 1344"/>
                <a:gd name="T26" fmla="*/ 2147483647 w 870"/>
                <a:gd name="T27" fmla="*/ 2147483647 h 1344"/>
                <a:gd name="T28" fmla="*/ 2147483647 w 870"/>
                <a:gd name="T29" fmla="*/ 2147483647 h 1344"/>
                <a:gd name="T30" fmla="*/ 2147483647 w 870"/>
                <a:gd name="T31" fmla="*/ 2147483647 h 1344"/>
                <a:gd name="T32" fmla="*/ 2147483647 w 870"/>
                <a:gd name="T33" fmla="*/ 2147483647 h 1344"/>
                <a:gd name="T34" fmla="*/ 2147483647 w 870"/>
                <a:gd name="T35" fmla="*/ 2147483647 h 1344"/>
                <a:gd name="T36" fmla="*/ 2147483647 w 870"/>
                <a:gd name="T37" fmla="*/ 2147483647 h 1344"/>
                <a:gd name="T38" fmla="*/ 2147483647 w 870"/>
                <a:gd name="T39" fmla="*/ 2147483647 h 1344"/>
                <a:gd name="T40" fmla="*/ 2147483647 w 870"/>
                <a:gd name="T41" fmla="*/ 2147483647 h 1344"/>
                <a:gd name="T42" fmla="*/ 2147483647 w 870"/>
                <a:gd name="T43" fmla="*/ 2147483647 h 1344"/>
                <a:gd name="T44" fmla="*/ 2147483647 w 870"/>
                <a:gd name="T45" fmla="*/ 2147483647 h 1344"/>
                <a:gd name="T46" fmla="*/ 2147483647 w 870"/>
                <a:gd name="T47" fmla="*/ 2147483647 h 1344"/>
                <a:gd name="T48" fmla="*/ 2147483647 w 870"/>
                <a:gd name="T49" fmla="*/ 2147483647 h 1344"/>
                <a:gd name="T50" fmla="*/ 2147483647 w 870"/>
                <a:gd name="T51" fmla="*/ 2147483647 h 1344"/>
                <a:gd name="T52" fmla="*/ 2147483647 w 870"/>
                <a:gd name="T53" fmla="*/ 2147483647 h 1344"/>
                <a:gd name="T54" fmla="*/ 2147483647 w 870"/>
                <a:gd name="T55" fmla="*/ 2147483647 h 1344"/>
                <a:gd name="T56" fmla="*/ 2147483647 w 870"/>
                <a:gd name="T57" fmla="*/ 2147483647 h 1344"/>
                <a:gd name="T58" fmla="*/ 2147483647 w 870"/>
                <a:gd name="T59" fmla="*/ 2147483647 h 1344"/>
                <a:gd name="T60" fmla="*/ 2147483647 w 870"/>
                <a:gd name="T61" fmla="*/ 2147483647 h 1344"/>
                <a:gd name="T62" fmla="*/ 2147483647 w 870"/>
                <a:gd name="T63" fmla="*/ 2147483647 h 1344"/>
                <a:gd name="T64" fmla="*/ 2147483647 w 870"/>
                <a:gd name="T65" fmla="*/ 2147483647 h 1344"/>
                <a:gd name="T66" fmla="*/ 2147483647 w 870"/>
                <a:gd name="T67" fmla="*/ 2147483647 h 1344"/>
                <a:gd name="T68" fmla="*/ 2147483647 w 870"/>
                <a:gd name="T69" fmla="*/ 2147483647 h 1344"/>
                <a:gd name="T70" fmla="*/ 2147483647 w 870"/>
                <a:gd name="T71" fmla="*/ 2147483647 h 1344"/>
                <a:gd name="T72" fmla="*/ 2147483647 w 870"/>
                <a:gd name="T73" fmla="*/ 0 h 1344"/>
                <a:gd name="T74" fmla="*/ 2147483647 w 870"/>
                <a:gd name="T75" fmla="*/ 2147483647 h 1344"/>
                <a:gd name="T76" fmla="*/ 2147483647 w 870"/>
                <a:gd name="T77" fmla="*/ 2147483647 h 1344"/>
                <a:gd name="T78" fmla="*/ 2147483647 w 870"/>
                <a:gd name="T79" fmla="*/ 2147483647 h 1344"/>
                <a:gd name="T80" fmla="*/ 2147483647 w 870"/>
                <a:gd name="T81" fmla="*/ 2147483647 h 1344"/>
                <a:gd name="T82" fmla="*/ 2147483647 w 870"/>
                <a:gd name="T83" fmla="*/ 2147483647 h 1344"/>
                <a:gd name="T84" fmla="*/ 2147483647 w 870"/>
                <a:gd name="T85" fmla="*/ 2147483647 h 1344"/>
                <a:gd name="T86" fmla="*/ 2147483647 w 870"/>
                <a:gd name="T87" fmla="*/ 2147483647 h 1344"/>
                <a:gd name="T88" fmla="*/ 2147483647 w 870"/>
                <a:gd name="T89" fmla="*/ 2147483647 h 1344"/>
                <a:gd name="T90" fmla="*/ 2147483647 w 870"/>
                <a:gd name="T91" fmla="*/ 2147483647 h 1344"/>
                <a:gd name="T92" fmla="*/ 2147483647 w 870"/>
                <a:gd name="T93" fmla="*/ 2147483647 h 1344"/>
                <a:gd name="T94" fmla="*/ 2147483647 w 870"/>
                <a:gd name="T95" fmla="*/ 2147483647 h 1344"/>
                <a:gd name="T96" fmla="*/ 2147483647 w 870"/>
                <a:gd name="T97" fmla="*/ 2147483647 h 1344"/>
                <a:gd name="T98" fmla="*/ 2147483647 w 870"/>
                <a:gd name="T99" fmla="*/ 2147483647 h 1344"/>
                <a:gd name="T100" fmla="*/ 2147483647 w 870"/>
                <a:gd name="T101" fmla="*/ 2147483647 h 1344"/>
                <a:gd name="T102" fmla="*/ 2147483647 w 870"/>
                <a:gd name="T103" fmla="*/ 2147483647 h 1344"/>
                <a:gd name="T104" fmla="*/ 2147483647 w 870"/>
                <a:gd name="T105" fmla="*/ 2147483647 h 1344"/>
                <a:gd name="T106" fmla="*/ 2147483647 w 870"/>
                <a:gd name="T107" fmla="*/ 2147483647 h 1344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870"/>
                <a:gd name="T163" fmla="*/ 0 h 1344"/>
                <a:gd name="T164" fmla="*/ 870 w 870"/>
                <a:gd name="T165" fmla="*/ 1344 h 1344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870" h="1344">
                  <a:moveTo>
                    <a:pt x="36" y="912"/>
                  </a:moveTo>
                  <a:lnTo>
                    <a:pt x="60" y="924"/>
                  </a:lnTo>
                  <a:lnTo>
                    <a:pt x="66" y="936"/>
                  </a:lnTo>
                  <a:lnTo>
                    <a:pt x="84" y="936"/>
                  </a:lnTo>
                  <a:lnTo>
                    <a:pt x="96" y="942"/>
                  </a:lnTo>
                  <a:lnTo>
                    <a:pt x="102" y="948"/>
                  </a:lnTo>
                  <a:lnTo>
                    <a:pt x="108" y="960"/>
                  </a:lnTo>
                  <a:lnTo>
                    <a:pt x="108" y="966"/>
                  </a:lnTo>
                  <a:lnTo>
                    <a:pt x="114" y="972"/>
                  </a:lnTo>
                  <a:lnTo>
                    <a:pt x="126" y="978"/>
                  </a:lnTo>
                  <a:lnTo>
                    <a:pt x="138" y="978"/>
                  </a:lnTo>
                  <a:lnTo>
                    <a:pt x="144" y="972"/>
                  </a:lnTo>
                  <a:lnTo>
                    <a:pt x="156" y="978"/>
                  </a:lnTo>
                  <a:lnTo>
                    <a:pt x="162" y="984"/>
                  </a:lnTo>
                  <a:lnTo>
                    <a:pt x="186" y="984"/>
                  </a:lnTo>
                  <a:lnTo>
                    <a:pt x="186" y="972"/>
                  </a:lnTo>
                  <a:lnTo>
                    <a:pt x="192" y="966"/>
                  </a:lnTo>
                  <a:lnTo>
                    <a:pt x="198" y="966"/>
                  </a:lnTo>
                  <a:lnTo>
                    <a:pt x="210" y="972"/>
                  </a:lnTo>
                  <a:lnTo>
                    <a:pt x="210" y="978"/>
                  </a:lnTo>
                  <a:lnTo>
                    <a:pt x="216" y="984"/>
                  </a:lnTo>
                  <a:lnTo>
                    <a:pt x="216" y="990"/>
                  </a:lnTo>
                  <a:lnTo>
                    <a:pt x="228" y="1002"/>
                  </a:lnTo>
                  <a:lnTo>
                    <a:pt x="264" y="1002"/>
                  </a:lnTo>
                  <a:lnTo>
                    <a:pt x="276" y="1008"/>
                  </a:lnTo>
                  <a:lnTo>
                    <a:pt x="282" y="1014"/>
                  </a:lnTo>
                  <a:lnTo>
                    <a:pt x="294" y="1020"/>
                  </a:lnTo>
                  <a:lnTo>
                    <a:pt x="312" y="1038"/>
                  </a:lnTo>
                  <a:lnTo>
                    <a:pt x="324" y="1044"/>
                  </a:lnTo>
                  <a:lnTo>
                    <a:pt x="330" y="1050"/>
                  </a:lnTo>
                  <a:lnTo>
                    <a:pt x="342" y="1086"/>
                  </a:lnTo>
                  <a:lnTo>
                    <a:pt x="360" y="1086"/>
                  </a:lnTo>
                  <a:lnTo>
                    <a:pt x="372" y="1104"/>
                  </a:lnTo>
                  <a:lnTo>
                    <a:pt x="384" y="1104"/>
                  </a:lnTo>
                  <a:lnTo>
                    <a:pt x="390" y="1110"/>
                  </a:lnTo>
                  <a:lnTo>
                    <a:pt x="390" y="1134"/>
                  </a:lnTo>
                  <a:lnTo>
                    <a:pt x="396" y="1140"/>
                  </a:lnTo>
                  <a:lnTo>
                    <a:pt x="396" y="1146"/>
                  </a:lnTo>
                  <a:lnTo>
                    <a:pt x="408" y="1146"/>
                  </a:lnTo>
                  <a:lnTo>
                    <a:pt x="420" y="1152"/>
                  </a:lnTo>
                  <a:lnTo>
                    <a:pt x="426" y="1158"/>
                  </a:lnTo>
                  <a:lnTo>
                    <a:pt x="426" y="1164"/>
                  </a:lnTo>
                  <a:lnTo>
                    <a:pt x="420" y="1170"/>
                  </a:lnTo>
                  <a:lnTo>
                    <a:pt x="420" y="1194"/>
                  </a:lnTo>
                  <a:lnTo>
                    <a:pt x="432" y="1200"/>
                  </a:lnTo>
                  <a:lnTo>
                    <a:pt x="456" y="1206"/>
                  </a:lnTo>
                  <a:lnTo>
                    <a:pt x="492" y="1206"/>
                  </a:lnTo>
                  <a:lnTo>
                    <a:pt x="492" y="1194"/>
                  </a:lnTo>
                  <a:lnTo>
                    <a:pt x="504" y="1182"/>
                  </a:lnTo>
                  <a:lnTo>
                    <a:pt x="528" y="1182"/>
                  </a:lnTo>
                  <a:lnTo>
                    <a:pt x="534" y="1188"/>
                  </a:lnTo>
                  <a:lnTo>
                    <a:pt x="540" y="1188"/>
                  </a:lnTo>
                  <a:lnTo>
                    <a:pt x="546" y="1194"/>
                  </a:lnTo>
                  <a:lnTo>
                    <a:pt x="558" y="1194"/>
                  </a:lnTo>
                  <a:lnTo>
                    <a:pt x="570" y="1188"/>
                  </a:lnTo>
                  <a:lnTo>
                    <a:pt x="576" y="1182"/>
                  </a:lnTo>
                  <a:lnTo>
                    <a:pt x="588" y="1182"/>
                  </a:lnTo>
                  <a:lnTo>
                    <a:pt x="588" y="1188"/>
                  </a:lnTo>
                  <a:lnTo>
                    <a:pt x="594" y="1200"/>
                  </a:lnTo>
                  <a:lnTo>
                    <a:pt x="600" y="1206"/>
                  </a:lnTo>
                  <a:lnTo>
                    <a:pt x="624" y="1206"/>
                  </a:lnTo>
                  <a:lnTo>
                    <a:pt x="636" y="1212"/>
                  </a:lnTo>
                  <a:lnTo>
                    <a:pt x="642" y="1218"/>
                  </a:lnTo>
                  <a:lnTo>
                    <a:pt x="642" y="1236"/>
                  </a:lnTo>
                  <a:lnTo>
                    <a:pt x="636" y="1248"/>
                  </a:lnTo>
                  <a:lnTo>
                    <a:pt x="630" y="1254"/>
                  </a:lnTo>
                  <a:lnTo>
                    <a:pt x="624" y="1254"/>
                  </a:lnTo>
                  <a:lnTo>
                    <a:pt x="618" y="1260"/>
                  </a:lnTo>
                  <a:lnTo>
                    <a:pt x="618" y="1266"/>
                  </a:lnTo>
                  <a:lnTo>
                    <a:pt x="606" y="1290"/>
                  </a:lnTo>
                  <a:lnTo>
                    <a:pt x="606" y="1308"/>
                  </a:lnTo>
                  <a:lnTo>
                    <a:pt x="612" y="1314"/>
                  </a:lnTo>
                  <a:lnTo>
                    <a:pt x="630" y="1314"/>
                  </a:lnTo>
                  <a:lnTo>
                    <a:pt x="642" y="1332"/>
                  </a:lnTo>
                  <a:lnTo>
                    <a:pt x="660" y="1344"/>
                  </a:lnTo>
                  <a:lnTo>
                    <a:pt x="660" y="1308"/>
                  </a:lnTo>
                  <a:lnTo>
                    <a:pt x="666" y="1236"/>
                  </a:lnTo>
                  <a:lnTo>
                    <a:pt x="684" y="1188"/>
                  </a:lnTo>
                  <a:lnTo>
                    <a:pt x="678" y="1140"/>
                  </a:lnTo>
                  <a:lnTo>
                    <a:pt x="690" y="1128"/>
                  </a:lnTo>
                  <a:lnTo>
                    <a:pt x="696" y="1116"/>
                  </a:lnTo>
                  <a:lnTo>
                    <a:pt x="696" y="1104"/>
                  </a:lnTo>
                  <a:lnTo>
                    <a:pt x="690" y="1092"/>
                  </a:lnTo>
                  <a:lnTo>
                    <a:pt x="678" y="1080"/>
                  </a:lnTo>
                  <a:lnTo>
                    <a:pt x="678" y="1074"/>
                  </a:lnTo>
                  <a:lnTo>
                    <a:pt x="672" y="1068"/>
                  </a:lnTo>
                  <a:lnTo>
                    <a:pt x="672" y="1044"/>
                  </a:lnTo>
                  <a:lnTo>
                    <a:pt x="666" y="1038"/>
                  </a:lnTo>
                  <a:lnTo>
                    <a:pt x="654" y="1032"/>
                  </a:lnTo>
                  <a:lnTo>
                    <a:pt x="642" y="1020"/>
                  </a:lnTo>
                  <a:lnTo>
                    <a:pt x="636" y="1020"/>
                  </a:lnTo>
                  <a:lnTo>
                    <a:pt x="642" y="954"/>
                  </a:lnTo>
                  <a:lnTo>
                    <a:pt x="672" y="948"/>
                  </a:lnTo>
                  <a:lnTo>
                    <a:pt x="678" y="954"/>
                  </a:lnTo>
                  <a:lnTo>
                    <a:pt x="708" y="954"/>
                  </a:lnTo>
                  <a:lnTo>
                    <a:pt x="714" y="948"/>
                  </a:lnTo>
                  <a:lnTo>
                    <a:pt x="714" y="942"/>
                  </a:lnTo>
                  <a:lnTo>
                    <a:pt x="708" y="936"/>
                  </a:lnTo>
                  <a:lnTo>
                    <a:pt x="708" y="930"/>
                  </a:lnTo>
                  <a:lnTo>
                    <a:pt x="696" y="918"/>
                  </a:lnTo>
                  <a:lnTo>
                    <a:pt x="684" y="924"/>
                  </a:lnTo>
                  <a:lnTo>
                    <a:pt x="660" y="912"/>
                  </a:lnTo>
                  <a:lnTo>
                    <a:pt x="660" y="900"/>
                  </a:lnTo>
                  <a:lnTo>
                    <a:pt x="654" y="888"/>
                  </a:lnTo>
                  <a:lnTo>
                    <a:pt x="654" y="876"/>
                  </a:lnTo>
                  <a:lnTo>
                    <a:pt x="660" y="864"/>
                  </a:lnTo>
                  <a:lnTo>
                    <a:pt x="666" y="858"/>
                  </a:lnTo>
                  <a:lnTo>
                    <a:pt x="684" y="858"/>
                  </a:lnTo>
                  <a:lnTo>
                    <a:pt x="696" y="870"/>
                  </a:lnTo>
                  <a:lnTo>
                    <a:pt x="762" y="864"/>
                  </a:lnTo>
                  <a:lnTo>
                    <a:pt x="762" y="846"/>
                  </a:lnTo>
                  <a:lnTo>
                    <a:pt x="768" y="840"/>
                  </a:lnTo>
                  <a:lnTo>
                    <a:pt x="774" y="840"/>
                  </a:lnTo>
                  <a:lnTo>
                    <a:pt x="798" y="864"/>
                  </a:lnTo>
                  <a:lnTo>
                    <a:pt x="828" y="834"/>
                  </a:lnTo>
                  <a:lnTo>
                    <a:pt x="834" y="834"/>
                  </a:lnTo>
                  <a:lnTo>
                    <a:pt x="834" y="846"/>
                  </a:lnTo>
                  <a:lnTo>
                    <a:pt x="840" y="852"/>
                  </a:lnTo>
                  <a:lnTo>
                    <a:pt x="840" y="864"/>
                  </a:lnTo>
                  <a:lnTo>
                    <a:pt x="846" y="876"/>
                  </a:lnTo>
                  <a:lnTo>
                    <a:pt x="846" y="906"/>
                  </a:lnTo>
                  <a:lnTo>
                    <a:pt x="870" y="906"/>
                  </a:lnTo>
                  <a:lnTo>
                    <a:pt x="864" y="900"/>
                  </a:lnTo>
                  <a:lnTo>
                    <a:pt x="864" y="882"/>
                  </a:lnTo>
                  <a:lnTo>
                    <a:pt x="858" y="870"/>
                  </a:lnTo>
                  <a:lnTo>
                    <a:pt x="858" y="852"/>
                  </a:lnTo>
                  <a:lnTo>
                    <a:pt x="852" y="846"/>
                  </a:lnTo>
                  <a:lnTo>
                    <a:pt x="852" y="828"/>
                  </a:lnTo>
                  <a:lnTo>
                    <a:pt x="846" y="822"/>
                  </a:lnTo>
                  <a:lnTo>
                    <a:pt x="846" y="798"/>
                  </a:lnTo>
                  <a:lnTo>
                    <a:pt x="834" y="798"/>
                  </a:lnTo>
                  <a:lnTo>
                    <a:pt x="822" y="786"/>
                  </a:lnTo>
                  <a:lnTo>
                    <a:pt x="798" y="774"/>
                  </a:lnTo>
                  <a:lnTo>
                    <a:pt x="804" y="774"/>
                  </a:lnTo>
                  <a:lnTo>
                    <a:pt x="834" y="744"/>
                  </a:lnTo>
                  <a:lnTo>
                    <a:pt x="840" y="732"/>
                  </a:lnTo>
                  <a:lnTo>
                    <a:pt x="840" y="726"/>
                  </a:lnTo>
                  <a:lnTo>
                    <a:pt x="834" y="714"/>
                  </a:lnTo>
                  <a:lnTo>
                    <a:pt x="822" y="708"/>
                  </a:lnTo>
                  <a:lnTo>
                    <a:pt x="816" y="696"/>
                  </a:lnTo>
                  <a:lnTo>
                    <a:pt x="816" y="672"/>
                  </a:lnTo>
                  <a:lnTo>
                    <a:pt x="804" y="672"/>
                  </a:lnTo>
                  <a:lnTo>
                    <a:pt x="798" y="666"/>
                  </a:lnTo>
                  <a:lnTo>
                    <a:pt x="798" y="654"/>
                  </a:lnTo>
                  <a:lnTo>
                    <a:pt x="804" y="642"/>
                  </a:lnTo>
                  <a:lnTo>
                    <a:pt x="804" y="612"/>
                  </a:lnTo>
                  <a:lnTo>
                    <a:pt x="798" y="600"/>
                  </a:lnTo>
                  <a:lnTo>
                    <a:pt x="798" y="576"/>
                  </a:lnTo>
                  <a:lnTo>
                    <a:pt x="810" y="564"/>
                  </a:lnTo>
                  <a:lnTo>
                    <a:pt x="816" y="564"/>
                  </a:lnTo>
                  <a:lnTo>
                    <a:pt x="822" y="558"/>
                  </a:lnTo>
                  <a:lnTo>
                    <a:pt x="822" y="534"/>
                  </a:lnTo>
                  <a:lnTo>
                    <a:pt x="840" y="516"/>
                  </a:lnTo>
                  <a:lnTo>
                    <a:pt x="840" y="504"/>
                  </a:lnTo>
                  <a:lnTo>
                    <a:pt x="834" y="498"/>
                  </a:lnTo>
                  <a:lnTo>
                    <a:pt x="816" y="498"/>
                  </a:lnTo>
                  <a:lnTo>
                    <a:pt x="804" y="504"/>
                  </a:lnTo>
                  <a:lnTo>
                    <a:pt x="798" y="510"/>
                  </a:lnTo>
                  <a:lnTo>
                    <a:pt x="774" y="504"/>
                  </a:lnTo>
                  <a:lnTo>
                    <a:pt x="768" y="510"/>
                  </a:lnTo>
                  <a:lnTo>
                    <a:pt x="744" y="510"/>
                  </a:lnTo>
                  <a:lnTo>
                    <a:pt x="738" y="504"/>
                  </a:lnTo>
                  <a:lnTo>
                    <a:pt x="720" y="504"/>
                  </a:lnTo>
                  <a:lnTo>
                    <a:pt x="720" y="510"/>
                  </a:lnTo>
                  <a:lnTo>
                    <a:pt x="696" y="510"/>
                  </a:lnTo>
                  <a:lnTo>
                    <a:pt x="672" y="486"/>
                  </a:lnTo>
                  <a:lnTo>
                    <a:pt x="666" y="468"/>
                  </a:lnTo>
                  <a:lnTo>
                    <a:pt x="660" y="456"/>
                  </a:lnTo>
                  <a:lnTo>
                    <a:pt x="654" y="450"/>
                  </a:lnTo>
                  <a:lnTo>
                    <a:pt x="654" y="444"/>
                  </a:lnTo>
                  <a:lnTo>
                    <a:pt x="630" y="444"/>
                  </a:lnTo>
                  <a:lnTo>
                    <a:pt x="618" y="438"/>
                  </a:lnTo>
                  <a:lnTo>
                    <a:pt x="612" y="432"/>
                  </a:lnTo>
                  <a:lnTo>
                    <a:pt x="600" y="432"/>
                  </a:lnTo>
                  <a:lnTo>
                    <a:pt x="600" y="438"/>
                  </a:lnTo>
                  <a:lnTo>
                    <a:pt x="594" y="444"/>
                  </a:lnTo>
                  <a:lnTo>
                    <a:pt x="582" y="444"/>
                  </a:lnTo>
                  <a:lnTo>
                    <a:pt x="570" y="438"/>
                  </a:lnTo>
                  <a:lnTo>
                    <a:pt x="564" y="438"/>
                  </a:lnTo>
                  <a:lnTo>
                    <a:pt x="552" y="432"/>
                  </a:lnTo>
                  <a:lnTo>
                    <a:pt x="540" y="432"/>
                  </a:lnTo>
                  <a:lnTo>
                    <a:pt x="534" y="438"/>
                  </a:lnTo>
                  <a:lnTo>
                    <a:pt x="510" y="438"/>
                  </a:lnTo>
                  <a:lnTo>
                    <a:pt x="504" y="432"/>
                  </a:lnTo>
                  <a:lnTo>
                    <a:pt x="498" y="420"/>
                  </a:lnTo>
                  <a:lnTo>
                    <a:pt x="498" y="408"/>
                  </a:lnTo>
                  <a:lnTo>
                    <a:pt x="486" y="408"/>
                  </a:lnTo>
                  <a:lnTo>
                    <a:pt x="486" y="366"/>
                  </a:lnTo>
                  <a:lnTo>
                    <a:pt x="498" y="342"/>
                  </a:lnTo>
                  <a:lnTo>
                    <a:pt x="498" y="330"/>
                  </a:lnTo>
                  <a:lnTo>
                    <a:pt x="492" y="324"/>
                  </a:lnTo>
                  <a:lnTo>
                    <a:pt x="480" y="318"/>
                  </a:lnTo>
                  <a:lnTo>
                    <a:pt x="474" y="312"/>
                  </a:lnTo>
                  <a:lnTo>
                    <a:pt x="474" y="276"/>
                  </a:lnTo>
                  <a:lnTo>
                    <a:pt x="468" y="264"/>
                  </a:lnTo>
                  <a:lnTo>
                    <a:pt x="456" y="252"/>
                  </a:lnTo>
                  <a:lnTo>
                    <a:pt x="450" y="252"/>
                  </a:lnTo>
                  <a:lnTo>
                    <a:pt x="438" y="264"/>
                  </a:lnTo>
                  <a:lnTo>
                    <a:pt x="438" y="270"/>
                  </a:lnTo>
                  <a:lnTo>
                    <a:pt x="432" y="264"/>
                  </a:lnTo>
                  <a:lnTo>
                    <a:pt x="432" y="252"/>
                  </a:lnTo>
                  <a:lnTo>
                    <a:pt x="438" y="240"/>
                  </a:lnTo>
                  <a:lnTo>
                    <a:pt x="462" y="216"/>
                  </a:lnTo>
                  <a:lnTo>
                    <a:pt x="462" y="192"/>
                  </a:lnTo>
                  <a:lnTo>
                    <a:pt x="468" y="186"/>
                  </a:lnTo>
                  <a:lnTo>
                    <a:pt x="468" y="168"/>
                  </a:lnTo>
                  <a:lnTo>
                    <a:pt x="480" y="132"/>
                  </a:lnTo>
                  <a:lnTo>
                    <a:pt x="504" y="108"/>
                  </a:lnTo>
                  <a:lnTo>
                    <a:pt x="522" y="102"/>
                  </a:lnTo>
                  <a:lnTo>
                    <a:pt x="534" y="90"/>
                  </a:lnTo>
                  <a:lnTo>
                    <a:pt x="540" y="78"/>
                  </a:lnTo>
                  <a:lnTo>
                    <a:pt x="540" y="72"/>
                  </a:lnTo>
                  <a:lnTo>
                    <a:pt x="546" y="66"/>
                  </a:lnTo>
                  <a:lnTo>
                    <a:pt x="558" y="66"/>
                  </a:lnTo>
                  <a:lnTo>
                    <a:pt x="564" y="60"/>
                  </a:lnTo>
                  <a:lnTo>
                    <a:pt x="570" y="60"/>
                  </a:lnTo>
                  <a:lnTo>
                    <a:pt x="576" y="54"/>
                  </a:lnTo>
                  <a:lnTo>
                    <a:pt x="582" y="54"/>
                  </a:lnTo>
                  <a:lnTo>
                    <a:pt x="600" y="36"/>
                  </a:lnTo>
                  <a:lnTo>
                    <a:pt x="600" y="12"/>
                  </a:lnTo>
                  <a:lnTo>
                    <a:pt x="594" y="6"/>
                  </a:lnTo>
                  <a:lnTo>
                    <a:pt x="582" y="0"/>
                  </a:lnTo>
                  <a:lnTo>
                    <a:pt x="570" y="6"/>
                  </a:lnTo>
                  <a:lnTo>
                    <a:pt x="546" y="6"/>
                  </a:lnTo>
                  <a:lnTo>
                    <a:pt x="540" y="12"/>
                  </a:lnTo>
                  <a:lnTo>
                    <a:pt x="534" y="12"/>
                  </a:lnTo>
                  <a:lnTo>
                    <a:pt x="522" y="24"/>
                  </a:lnTo>
                  <a:lnTo>
                    <a:pt x="522" y="36"/>
                  </a:lnTo>
                  <a:lnTo>
                    <a:pt x="516" y="48"/>
                  </a:lnTo>
                  <a:lnTo>
                    <a:pt x="504" y="60"/>
                  </a:lnTo>
                  <a:lnTo>
                    <a:pt x="492" y="60"/>
                  </a:lnTo>
                  <a:lnTo>
                    <a:pt x="480" y="54"/>
                  </a:lnTo>
                  <a:lnTo>
                    <a:pt x="474" y="54"/>
                  </a:lnTo>
                  <a:lnTo>
                    <a:pt x="444" y="84"/>
                  </a:lnTo>
                  <a:lnTo>
                    <a:pt x="444" y="90"/>
                  </a:lnTo>
                  <a:lnTo>
                    <a:pt x="408" y="102"/>
                  </a:lnTo>
                  <a:lnTo>
                    <a:pt x="402" y="96"/>
                  </a:lnTo>
                  <a:lnTo>
                    <a:pt x="390" y="90"/>
                  </a:lnTo>
                  <a:lnTo>
                    <a:pt x="384" y="90"/>
                  </a:lnTo>
                  <a:lnTo>
                    <a:pt x="378" y="102"/>
                  </a:lnTo>
                  <a:lnTo>
                    <a:pt x="378" y="120"/>
                  </a:lnTo>
                  <a:lnTo>
                    <a:pt x="372" y="132"/>
                  </a:lnTo>
                  <a:lnTo>
                    <a:pt x="366" y="138"/>
                  </a:lnTo>
                  <a:lnTo>
                    <a:pt x="354" y="138"/>
                  </a:lnTo>
                  <a:lnTo>
                    <a:pt x="354" y="132"/>
                  </a:lnTo>
                  <a:lnTo>
                    <a:pt x="360" y="126"/>
                  </a:lnTo>
                  <a:lnTo>
                    <a:pt x="354" y="120"/>
                  </a:lnTo>
                  <a:lnTo>
                    <a:pt x="342" y="120"/>
                  </a:lnTo>
                  <a:lnTo>
                    <a:pt x="330" y="126"/>
                  </a:lnTo>
                  <a:lnTo>
                    <a:pt x="318" y="126"/>
                  </a:lnTo>
                  <a:lnTo>
                    <a:pt x="312" y="132"/>
                  </a:lnTo>
                  <a:lnTo>
                    <a:pt x="306" y="132"/>
                  </a:lnTo>
                  <a:lnTo>
                    <a:pt x="300" y="144"/>
                  </a:lnTo>
                  <a:lnTo>
                    <a:pt x="288" y="150"/>
                  </a:lnTo>
                  <a:lnTo>
                    <a:pt x="282" y="162"/>
                  </a:lnTo>
                  <a:lnTo>
                    <a:pt x="276" y="168"/>
                  </a:lnTo>
                  <a:lnTo>
                    <a:pt x="276" y="186"/>
                  </a:lnTo>
                  <a:lnTo>
                    <a:pt x="282" y="192"/>
                  </a:lnTo>
                  <a:lnTo>
                    <a:pt x="264" y="222"/>
                  </a:lnTo>
                  <a:lnTo>
                    <a:pt x="276" y="246"/>
                  </a:lnTo>
                  <a:lnTo>
                    <a:pt x="252" y="246"/>
                  </a:lnTo>
                  <a:lnTo>
                    <a:pt x="240" y="252"/>
                  </a:lnTo>
                  <a:lnTo>
                    <a:pt x="228" y="264"/>
                  </a:lnTo>
                  <a:lnTo>
                    <a:pt x="228" y="276"/>
                  </a:lnTo>
                  <a:lnTo>
                    <a:pt x="222" y="288"/>
                  </a:lnTo>
                  <a:lnTo>
                    <a:pt x="216" y="294"/>
                  </a:lnTo>
                  <a:lnTo>
                    <a:pt x="204" y="294"/>
                  </a:lnTo>
                  <a:lnTo>
                    <a:pt x="198" y="300"/>
                  </a:lnTo>
                  <a:lnTo>
                    <a:pt x="192" y="300"/>
                  </a:lnTo>
                  <a:lnTo>
                    <a:pt x="174" y="306"/>
                  </a:lnTo>
                  <a:lnTo>
                    <a:pt x="186" y="330"/>
                  </a:lnTo>
                  <a:lnTo>
                    <a:pt x="186" y="366"/>
                  </a:lnTo>
                  <a:lnTo>
                    <a:pt x="168" y="366"/>
                  </a:lnTo>
                  <a:lnTo>
                    <a:pt x="168" y="360"/>
                  </a:lnTo>
                  <a:lnTo>
                    <a:pt x="174" y="354"/>
                  </a:lnTo>
                  <a:lnTo>
                    <a:pt x="174" y="342"/>
                  </a:lnTo>
                  <a:lnTo>
                    <a:pt x="144" y="312"/>
                  </a:lnTo>
                  <a:lnTo>
                    <a:pt x="138" y="312"/>
                  </a:lnTo>
                  <a:lnTo>
                    <a:pt x="132" y="318"/>
                  </a:lnTo>
                  <a:lnTo>
                    <a:pt x="132" y="336"/>
                  </a:lnTo>
                  <a:lnTo>
                    <a:pt x="138" y="348"/>
                  </a:lnTo>
                  <a:lnTo>
                    <a:pt x="150" y="354"/>
                  </a:lnTo>
                  <a:lnTo>
                    <a:pt x="150" y="366"/>
                  </a:lnTo>
                  <a:lnTo>
                    <a:pt x="138" y="390"/>
                  </a:lnTo>
                  <a:lnTo>
                    <a:pt x="132" y="396"/>
                  </a:lnTo>
                  <a:lnTo>
                    <a:pt x="120" y="390"/>
                  </a:lnTo>
                  <a:lnTo>
                    <a:pt x="114" y="384"/>
                  </a:lnTo>
                  <a:lnTo>
                    <a:pt x="102" y="414"/>
                  </a:lnTo>
                  <a:lnTo>
                    <a:pt x="114" y="438"/>
                  </a:lnTo>
                  <a:lnTo>
                    <a:pt x="114" y="450"/>
                  </a:lnTo>
                  <a:lnTo>
                    <a:pt x="126" y="462"/>
                  </a:lnTo>
                  <a:lnTo>
                    <a:pt x="132" y="474"/>
                  </a:lnTo>
                  <a:lnTo>
                    <a:pt x="132" y="480"/>
                  </a:lnTo>
                  <a:lnTo>
                    <a:pt x="120" y="492"/>
                  </a:lnTo>
                  <a:lnTo>
                    <a:pt x="114" y="492"/>
                  </a:lnTo>
                  <a:lnTo>
                    <a:pt x="132" y="516"/>
                  </a:lnTo>
                  <a:lnTo>
                    <a:pt x="138" y="552"/>
                  </a:lnTo>
                  <a:lnTo>
                    <a:pt x="114" y="558"/>
                  </a:lnTo>
                  <a:lnTo>
                    <a:pt x="132" y="576"/>
                  </a:lnTo>
                  <a:lnTo>
                    <a:pt x="132" y="636"/>
                  </a:lnTo>
                  <a:lnTo>
                    <a:pt x="120" y="642"/>
                  </a:lnTo>
                  <a:lnTo>
                    <a:pt x="114" y="654"/>
                  </a:lnTo>
                  <a:lnTo>
                    <a:pt x="114" y="678"/>
                  </a:lnTo>
                  <a:lnTo>
                    <a:pt x="138" y="702"/>
                  </a:lnTo>
                  <a:lnTo>
                    <a:pt x="138" y="720"/>
                  </a:lnTo>
                  <a:lnTo>
                    <a:pt x="132" y="732"/>
                  </a:lnTo>
                  <a:lnTo>
                    <a:pt x="120" y="738"/>
                  </a:lnTo>
                  <a:lnTo>
                    <a:pt x="114" y="750"/>
                  </a:lnTo>
                  <a:lnTo>
                    <a:pt x="102" y="756"/>
                  </a:lnTo>
                  <a:lnTo>
                    <a:pt x="96" y="762"/>
                  </a:lnTo>
                  <a:lnTo>
                    <a:pt x="114" y="774"/>
                  </a:lnTo>
                  <a:lnTo>
                    <a:pt x="84" y="798"/>
                  </a:lnTo>
                  <a:lnTo>
                    <a:pt x="66" y="798"/>
                  </a:lnTo>
                  <a:lnTo>
                    <a:pt x="54" y="804"/>
                  </a:lnTo>
                  <a:lnTo>
                    <a:pt x="36" y="810"/>
                  </a:lnTo>
                  <a:lnTo>
                    <a:pt x="30" y="822"/>
                  </a:lnTo>
                  <a:lnTo>
                    <a:pt x="30" y="846"/>
                  </a:lnTo>
                  <a:lnTo>
                    <a:pt x="36" y="852"/>
                  </a:lnTo>
                  <a:lnTo>
                    <a:pt x="36" y="858"/>
                  </a:lnTo>
                  <a:lnTo>
                    <a:pt x="6" y="858"/>
                  </a:lnTo>
                  <a:lnTo>
                    <a:pt x="0" y="864"/>
                  </a:lnTo>
                  <a:lnTo>
                    <a:pt x="0" y="876"/>
                  </a:lnTo>
                  <a:lnTo>
                    <a:pt x="6" y="888"/>
                  </a:lnTo>
                  <a:lnTo>
                    <a:pt x="18" y="894"/>
                  </a:lnTo>
                  <a:lnTo>
                    <a:pt x="24" y="906"/>
                  </a:lnTo>
                  <a:lnTo>
                    <a:pt x="36" y="912"/>
                  </a:lnTo>
                  <a:close/>
                </a:path>
              </a:pathLst>
            </a:custGeom>
            <a:solidFill>
              <a:srgbClr val="385723"/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70" name="Chile" descr="© INSCALE GmbH, 05.05.2010&#10;http://www.presentationload.com/">
              <a:extLst>
                <a:ext uri="{FF2B5EF4-FFF2-40B4-BE49-F238E27FC236}">
                  <a16:creationId xmlns:a16="http://schemas.microsoft.com/office/drawing/2014/main" id="{A9C4ED58-E475-4025-A423-1C163AAB8BCC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3365542" y="5159531"/>
              <a:ext cx="512479" cy="1359800"/>
            </a:xfrm>
            <a:custGeom>
              <a:avLst/>
              <a:gdLst>
                <a:gd name="T0" fmla="*/ 2147483647 w 1158"/>
                <a:gd name="T1" fmla="*/ 2147483647 h 3030"/>
                <a:gd name="T2" fmla="*/ 2147483647 w 1158"/>
                <a:gd name="T3" fmla="*/ 2147483647 h 3030"/>
                <a:gd name="T4" fmla="*/ 2147483647 w 1158"/>
                <a:gd name="T5" fmla="*/ 2147483647 h 3030"/>
                <a:gd name="T6" fmla="*/ 2147483647 w 1158"/>
                <a:gd name="T7" fmla="*/ 2147483647 h 3030"/>
                <a:gd name="T8" fmla="*/ 2147483647 w 1158"/>
                <a:gd name="T9" fmla="*/ 2147483647 h 3030"/>
                <a:gd name="T10" fmla="*/ 2147483647 w 1158"/>
                <a:gd name="T11" fmla="*/ 2147483647 h 3030"/>
                <a:gd name="T12" fmla="*/ 2147483647 w 1158"/>
                <a:gd name="T13" fmla="*/ 2147483647 h 3030"/>
                <a:gd name="T14" fmla="*/ 2147483647 w 1158"/>
                <a:gd name="T15" fmla="*/ 2147483647 h 3030"/>
                <a:gd name="T16" fmla="*/ 2147483647 w 1158"/>
                <a:gd name="T17" fmla="*/ 2147483647 h 3030"/>
                <a:gd name="T18" fmla="*/ 2147483647 w 1158"/>
                <a:gd name="T19" fmla="*/ 2147483647 h 3030"/>
                <a:gd name="T20" fmla="*/ 2147483647 w 1158"/>
                <a:gd name="T21" fmla="*/ 2147483647 h 3030"/>
                <a:gd name="T22" fmla="*/ 2147483647 w 1158"/>
                <a:gd name="T23" fmla="*/ 2147483647 h 3030"/>
                <a:gd name="T24" fmla="*/ 2147483647 w 1158"/>
                <a:gd name="T25" fmla="*/ 2147483647 h 3030"/>
                <a:gd name="T26" fmla="*/ 2147483647 w 1158"/>
                <a:gd name="T27" fmla="*/ 2147483647 h 3030"/>
                <a:gd name="T28" fmla="*/ 2147483647 w 1158"/>
                <a:gd name="T29" fmla="*/ 2147483647 h 3030"/>
                <a:gd name="T30" fmla="*/ 2147483647 w 1158"/>
                <a:gd name="T31" fmla="*/ 2147483647 h 3030"/>
                <a:gd name="T32" fmla="*/ 2147483647 w 1158"/>
                <a:gd name="T33" fmla="*/ 2147483647 h 3030"/>
                <a:gd name="T34" fmla="*/ 2147483647 w 1158"/>
                <a:gd name="T35" fmla="*/ 2147483647 h 3030"/>
                <a:gd name="T36" fmla="*/ 2147483647 w 1158"/>
                <a:gd name="T37" fmla="*/ 2147483647 h 3030"/>
                <a:gd name="T38" fmla="*/ 2147483647 w 1158"/>
                <a:gd name="T39" fmla="*/ 2147483647 h 3030"/>
                <a:gd name="T40" fmla="*/ 2147483647 w 1158"/>
                <a:gd name="T41" fmla="*/ 2147483647 h 3030"/>
                <a:gd name="T42" fmla="*/ 2147483647 w 1158"/>
                <a:gd name="T43" fmla="*/ 2147483647 h 3030"/>
                <a:gd name="T44" fmla="*/ 2147483647 w 1158"/>
                <a:gd name="T45" fmla="*/ 2147483647 h 3030"/>
                <a:gd name="T46" fmla="*/ 2147483647 w 1158"/>
                <a:gd name="T47" fmla="*/ 2147483647 h 3030"/>
                <a:gd name="T48" fmla="*/ 2147483647 w 1158"/>
                <a:gd name="T49" fmla="*/ 2147483647 h 3030"/>
                <a:gd name="T50" fmla="*/ 2147483647 w 1158"/>
                <a:gd name="T51" fmla="*/ 2147483647 h 3030"/>
                <a:gd name="T52" fmla="*/ 2147483647 w 1158"/>
                <a:gd name="T53" fmla="*/ 2147483647 h 3030"/>
                <a:gd name="T54" fmla="*/ 2147483647 w 1158"/>
                <a:gd name="T55" fmla="*/ 2147483647 h 3030"/>
                <a:gd name="T56" fmla="*/ 2147483647 w 1158"/>
                <a:gd name="T57" fmla="*/ 2147483647 h 3030"/>
                <a:gd name="T58" fmla="*/ 2147483647 w 1158"/>
                <a:gd name="T59" fmla="*/ 2147483647 h 3030"/>
                <a:gd name="T60" fmla="*/ 2147483647 w 1158"/>
                <a:gd name="T61" fmla="*/ 2147483647 h 3030"/>
                <a:gd name="T62" fmla="*/ 2147483647 w 1158"/>
                <a:gd name="T63" fmla="*/ 2147483647 h 3030"/>
                <a:gd name="T64" fmla="*/ 2147483647 w 1158"/>
                <a:gd name="T65" fmla="*/ 2147483647 h 3030"/>
                <a:gd name="T66" fmla="*/ 2147483647 w 1158"/>
                <a:gd name="T67" fmla="*/ 2147483647 h 3030"/>
                <a:gd name="T68" fmla="*/ 2147483647 w 1158"/>
                <a:gd name="T69" fmla="*/ 2147483647 h 3030"/>
                <a:gd name="T70" fmla="*/ 2147483647 w 1158"/>
                <a:gd name="T71" fmla="*/ 2147483647 h 3030"/>
                <a:gd name="T72" fmla="*/ 2147483647 w 1158"/>
                <a:gd name="T73" fmla="*/ 2147483647 h 3030"/>
                <a:gd name="T74" fmla="*/ 2147483647 w 1158"/>
                <a:gd name="T75" fmla="*/ 2147483647 h 3030"/>
                <a:gd name="T76" fmla="*/ 2147483647 w 1158"/>
                <a:gd name="T77" fmla="*/ 2147483647 h 3030"/>
                <a:gd name="T78" fmla="*/ 0 w 1158"/>
                <a:gd name="T79" fmla="*/ 2147483647 h 3030"/>
                <a:gd name="T80" fmla="*/ 2147483647 w 1158"/>
                <a:gd name="T81" fmla="*/ 2147483647 h 3030"/>
                <a:gd name="T82" fmla="*/ 2147483647 w 1158"/>
                <a:gd name="T83" fmla="*/ 2147483647 h 3030"/>
                <a:gd name="T84" fmla="*/ 2147483647 w 1158"/>
                <a:gd name="T85" fmla="*/ 2147483647 h 3030"/>
                <a:gd name="T86" fmla="*/ 2147483647 w 1158"/>
                <a:gd name="T87" fmla="*/ 2147483647 h 3030"/>
                <a:gd name="T88" fmla="*/ 2147483647 w 1158"/>
                <a:gd name="T89" fmla="*/ 2147483647 h 3030"/>
                <a:gd name="T90" fmla="*/ 2147483647 w 1158"/>
                <a:gd name="T91" fmla="*/ 2147483647 h 3030"/>
                <a:gd name="T92" fmla="*/ 2147483647 w 1158"/>
                <a:gd name="T93" fmla="*/ 2147483647 h 3030"/>
                <a:gd name="T94" fmla="*/ 2147483647 w 1158"/>
                <a:gd name="T95" fmla="*/ 2147483647 h 3030"/>
                <a:gd name="T96" fmla="*/ 2147483647 w 1158"/>
                <a:gd name="T97" fmla="*/ 2147483647 h 3030"/>
                <a:gd name="T98" fmla="*/ 2147483647 w 1158"/>
                <a:gd name="T99" fmla="*/ 2147483647 h 3030"/>
                <a:gd name="T100" fmla="*/ 2147483647 w 1158"/>
                <a:gd name="T101" fmla="*/ 2147483647 h 3030"/>
                <a:gd name="T102" fmla="*/ 2147483647 w 1158"/>
                <a:gd name="T103" fmla="*/ 2147483647 h 3030"/>
                <a:gd name="T104" fmla="*/ 2147483647 w 1158"/>
                <a:gd name="T105" fmla="*/ 2147483647 h 3030"/>
                <a:gd name="T106" fmla="*/ 2147483647 w 1158"/>
                <a:gd name="T107" fmla="*/ 2147483647 h 3030"/>
                <a:gd name="T108" fmla="*/ 2147483647 w 1158"/>
                <a:gd name="T109" fmla="*/ 2147483647 h 3030"/>
                <a:gd name="T110" fmla="*/ 2147483647 w 1158"/>
                <a:gd name="T111" fmla="*/ 2147483647 h 3030"/>
                <a:gd name="T112" fmla="*/ 2147483647 w 1158"/>
                <a:gd name="T113" fmla="*/ 2147483647 h 3030"/>
                <a:gd name="T114" fmla="*/ 2147483647 w 1158"/>
                <a:gd name="T115" fmla="*/ 2147483647 h 3030"/>
                <a:gd name="T116" fmla="*/ 2147483647 w 1158"/>
                <a:gd name="T117" fmla="*/ 2147483647 h 3030"/>
                <a:gd name="T118" fmla="*/ 2147483647 w 1158"/>
                <a:gd name="T119" fmla="*/ 2147483647 h 3030"/>
                <a:gd name="T120" fmla="*/ 2147483647 w 1158"/>
                <a:gd name="T121" fmla="*/ 2147483647 h 3030"/>
                <a:gd name="T122" fmla="*/ 2147483647 w 1158"/>
                <a:gd name="T123" fmla="*/ 2147483647 h 303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158"/>
                <a:gd name="T187" fmla="*/ 0 h 3030"/>
                <a:gd name="T188" fmla="*/ 1158 w 1158"/>
                <a:gd name="T189" fmla="*/ 3030 h 303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158" h="3030">
                  <a:moveTo>
                    <a:pt x="1014" y="2910"/>
                  </a:moveTo>
                  <a:lnTo>
                    <a:pt x="984" y="2898"/>
                  </a:lnTo>
                  <a:lnTo>
                    <a:pt x="966" y="2880"/>
                  </a:lnTo>
                  <a:lnTo>
                    <a:pt x="948" y="2874"/>
                  </a:lnTo>
                  <a:lnTo>
                    <a:pt x="942" y="2862"/>
                  </a:lnTo>
                  <a:lnTo>
                    <a:pt x="936" y="2856"/>
                  </a:lnTo>
                  <a:lnTo>
                    <a:pt x="936" y="2850"/>
                  </a:lnTo>
                  <a:lnTo>
                    <a:pt x="906" y="2850"/>
                  </a:lnTo>
                  <a:lnTo>
                    <a:pt x="912" y="2832"/>
                  </a:lnTo>
                  <a:lnTo>
                    <a:pt x="870" y="2796"/>
                  </a:lnTo>
                  <a:lnTo>
                    <a:pt x="840" y="2802"/>
                  </a:lnTo>
                  <a:lnTo>
                    <a:pt x="828" y="2796"/>
                  </a:lnTo>
                  <a:lnTo>
                    <a:pt x="816" y="2808"/>
                  </a:lnTo>
                  <a:lnTo>
                    <a:pt x="792" y="2814"/>
                  </a:lnTo>
                  <a:lnTo>
                    <a:pt x="798" y="2832"/>
                  </a:lnTo>
                  <a:lnTo>
                    <a:pt x="780" y="2832"/>
                  </a:lnTo>
                  <a:lnTo>
                    <a:pt x="780" y="2862"/>
                  </a:lnTo>
                  <a:lnTo>
                    <a:pt x="786" y="2868"/>
                  </a:lnTo>
                  <a:lnTo>
                    <a:pt x="798" y="2868"/>
                  </a:lnTo>
                  <a:lnTo>
                    <a:pt x="810" y="2862"/>
                  </a:lnTo>
                  <a:lnTo>
                    <a:pt x="816" y="2856"/>
                  </a:lnTo>
                  <a:lnTo>
                    <a:pt x="828" y="2850"/>
                  </a:lnTo>
                  <a:lnTo>
                    <a:pt x="834" y="2844"/>
                  </a:lnTo>
                  <a:lnTo>
                    <a:pt x="858" y="2856"/>
                  </a:lnTo>
                  <a:lnTo>
                    <a:pt x="858" y="2874"/>
                  </a:lnTo>
                  <a:lnTo>
                    <a:pt x="846" y="2880"/>
                  </a:lnTo>
                  <a:lnTo>
                    <a:pt x="828" y="2898"/>
                  </a:lnTo>
                  <a:lnTo>
                    <a:pt x="822" y="2898"/>
                  </a:lnTo>
                  <a:lnTo>
                    <a:pt x="828" y="2904"/>
                  </a:lnTo>
                  <a:lnTo>
                    <a:pt x="882" y="2922"/>
                  </a:lnTo>
                  <a:lnTo>
                    <a:pt x="912" y="2928"/>
                  </a:lnTo>
                  <a:lnTo>
                    <a:pt x="924" y="2934"/>
                  </a:lnTo>
                  <a:lnTo>
                    <a:pt x="906" y="2958"/>
                  </a:lnTo>
                  <a:lnTo>
                    <a:pt x="906" y="2952"/>
                  </a:lnTo>
                  <a:lnTo>
                    <a:pt x="894" y="2940"/>
                  </a:lnTo>
                  <a:lnTo>
                    <a:pt x="876" y="2940"/>
                  </a:lnTo>
                  <a:lnTo>
                    <a:pt x="870" y="2946"/>
                  </a:lnTo>
                  <a:lnTo>
                    <a:pt x="870" y="2952"/>
                  </a:lnTo>
                  <a:lnTo>
                    <a:pt x="852" y="2928"/>
                  </a:lnTo>
                  <a:lnTo>
                    <a:pt x="834" y="2934"/>
                  </a:lnTo>
                  <a:lnTo>
                    <a:pt x="846" y="2946"/>
                  </a:lnTo>
                  <a:lnTo>
                    <a:pt x="816" y="2940"/>
                  </a:lnTo>
                  <a:lnTo>
                    <a:pt x="822" y="2946"/>
                  </a:lnTo>
                  <a:lnTo>
                    <a:pt x="828" y="2958"/>
                  </a:lnTo>
                  <a:lnTo>
                    <a:pt x="834" y="2964"/>
                  </a:lnTo>
                  <a:lnTo>
                    <a:pt x="894" y="2964"/>
                  </a:lnTo>
                  <a:lnTo>
                    <a:pt x="906" y="2970"/>
                  </a:lnTo>
                  <a:lnTo>
                    <a:pt x="1050" y="2970"/>
                  </a:lnTo>
                  <a:lnTo>
                    <a:pt x="1074" y="2982"/>
                  </a:lnTo>
                  <a:lnTo>
                    <a:pt x="1080" y="2988"/>
                  </a:lnTo>
                  <a:lnTo>
                    <a:pt x="1086" y="2988"/>
                  </a:lnTo>
                  <a:lnTo>
                    <a:pt x="1122" y="2970"/>
                  </a:lnTo>
                  <a:lnTo>
                    <a:pt x="1140" y="2976"/>
                  </a:lnTo>
                  <a:lnTo>
                    <a:pt x="1152" y="2976"/>
                  </a:lnTo>
                  <a:lnTo>
                    <a:pt x="1158" y="2952"/>
                  </a:lnTo>
                  <a:lnTo>
                    <a:pt x="1140" y="2952"/>
                  </a:lnTo>
                  <a:lnTo>
                    <a:pt x="1086" y="2940"/>
                  </a:lnTo>
                  <a:lnTo>
                    <a:pt x="1014" y="2910"/>
                  </a:lnTo>
                  <a:close/>
                  <a:moveTo>
                    <a:pt x="990" y="2988"/>
                  </a:moveTo>
                  <a:lnTo>
                    <a:pt x="1014" y="3000"/>
                  </a:lnTo>
                  <a:lnTo>
                    <a:pt x="1068" y="3006"/>
                  </a:lnTo>
                  <a:lnTo>
                    <a:pt x="1038" y="2982"/>
                  </a:lnTo>
                  <a:lnTo>
                    <a:pt x="990" y="2988"/>
                  </a:lnTo>
                  <a:close/>
                  <a:moveTo>
                    <a:pt x="960" y="2994"/>
                  </a:moveTo>
                  <a:lnTo>
                    <a:pt x="966" y="2982"/>
                  </a:lnTo>
                  <a:lnTo>
                    <a:pt x="888" y="2982"/>
                  </a:lnTo>
                  <a:lnTo>
                    <a:pt x="906" y="3012"/>
                  </a:lnTo>
                  <a:lnTo>
                    <a:pt x="936" y="3018"/>
                  </a:lnTo>
                  <a:lnTo>
                    <a:pt x="930" y="3006"/>
                  </a:lnTo>
                  <a:lnTo>
                    <a:pt x="936" y="3000"/>
                  </a:lnTo>
                  <a:lnTo>
                    <a:pt x="948" y="3012"/>
                  </a:lnTo>
                  <a:lnTo>
                    <a:pt x="996" y="3012"/>
                  </a:lnTo>
                  <a:lnTo>
                    <a:pt x="1008" y="3030"/>
                  </a:lnTo>
                  <a:lnTo>
                    <a:pt x="1026" y="3030"/>
                  </a:lnTo>
                  <a:lnTo>
                    <a:pt x="996" y="3000"/>
                  </a:lnTo>
                  <a:lnTo>
                    <a:pt x="960" y="2994"/>
                  </a:lnTo>
                  <a:close/>
                  <a:moveTo>
                    <a:pt x="804" y="2946"/>
                  </a:moveTo>
                  <a:lnTo>
                    <a:pt x="744" y="2940"/>
                  </a:lnTo>
                  <a:lnTo>
                    <a:pt x="750" y="2958"/>
                  </a:lnTo>
                  <a:lnTo>
                    <a:pt x="792" y="2958"/>
                  </a:lnTo>
                  <a:lnTo>
                    <a:pt x="804" y="2976"/>
                  </a:lnTo>
                  <a:lnTo>
                    <a:pt x="864" y="3000"/>
                  </a:lnTo>
                  <a:lnTo>
                    <a:pt x="828" y="2970"/>
                  </a:lnTo>
                  <a:lnTo>
                    <a:pt x="804" y="2946"/>
                  </a:lnTo>
                  <a:close/>
                  <a:moveTo>
                    <a:pt x="804" y="2880"/>
                  </a:moveTo>
                  <a:lnTo>
                    <a:pt x="786" y="2898"/>
                  </a:lnTo>
                  <a:lnTo>
                    <a:pt x="792" y="2928"/>
                  </a:lnTo>
                  <a:lnTo>
                    <a:pt x="816" y="2922"/>
                  </a:lnTo>
                  <a:lnTo>
                    <a:pt x="804" y="2880"/>
                  </a:lnTo>
                  <a:close/>
                  <a:moveTo>
                    <a:pt x="774" y="2928"/>
                  </a:moveTo>
                  <a:lnTo>
                    <a:pt x="768" y="2910"/>
                  </a:lnTo>
                  <a:lnTo>
                    <a:pt x="720" y="2898"/>
                  </a:lnTo>
                  <a:lnTo>
                    <a:pt x="708" y="2916"/>
                  </a:lnTo>
                  <a:lnTo>
                    <a:pt x="708" y="2934"/>
                  </a:lnTo>
                  <a:lnTo>
                    <a:pt x="744" y="2922"/>
                  </a:lnTo>
                  <a:lnTo>
                    <a:pt x="774" y="2928"/>
                  </a:lnTo>
                  <a:close/>
                  <a:moveTo>
                    <a:pt x="612" y="2772"/>
                  </a:moveTo>
                  <a:lnTo>
                    <a:pt x="606" y="2766"/>
                  </a:lnTo>
                  <a:lnTo>
                    <a:pt x="594" y="2766"/>
                  </a:lnTo>
                  <a:lnTo>
                    <a:pt x="588" y="2760"/>
                  </a:lnTo>
                  <a:lnTo>
                    <a:pt x="570" y="2760"/>
                  </a:lnTo>
                  <a:lnTo>
                    <a:pt x="570" y="2766"/>
                  </a:lnTo>
                  <a:lnTo>
                    <a:pt x="564" y="2778"/>
                  </a:lnTo>
                  <a:lnTo>
                    <a:pt x="564" y="2808"/>
                  </a:lnTo>
                  <a:lnTo>
                    <a:pt x="570" y="2808"/>
                  </a:lnTo>
                  <a:lnTo>
                    <a:pt x="576" y="2802"/>
                  </a:lnTo>
                  <a:lnTo>
                    <a:pt x="588" y="2802"/>
                  </a:lnTo>
                  <a:lnTo>
                    <a:pt x="594" y="2796"/>
                  </a:lnTo>
                  <a:lnTo>
                    <a:pt x="600" y="2820"/>
                  </a:lnTo>
                  <a:lnTo>
                    <a:pt x="630" y="2808"/>
                  </a:lnTo>
                  <a:lnTo>
                    <a:pt x="612" y="2790"/>
                  </a:lnTo>
                  <a:lnTo>
                    <a:pt x="618" y="2772"/>
                  </a:lnTo>
                  <a:lnTo>
                    <a:pt x="612" y="2772"/>
                  </a:lnTo>
                  <a:close/>
                  <a:moveTo>
                    <a:pt x="552" y="2826"/>
                  </a:moveTo>
                  <a:lnTo>
                    <a:pt x="516" y="2808"/>
                  </a:lnTo>
                  <a:lnTo>
                    <a:pt x="546" y="2832"/>
                  </a:lnTo>
                  <a:lnTo>
                    <a:pt x="588" y="2844"/>
                  </a:lnTo>
                  <a:lnTo>
                    <a:pt x="606" y="2850"/>
                  </a:lnTo>
                  <a:lnTo>
                    <a:pt x="588" y="2832"/>
                  </a:lnTo>
                  <a:lnTo>
                    <a:pt x="552" y="2826"/>
                  </a:lnTo>
                  <a:close/>
                  <a:moveTo>
                    <a:pt x="552" y="2748"/>
                  </a:moveTo>
                  <a:lnTo>
                    <a:pt x="534" y="2730"/>
                  </a:lnTo>
                  <a:lnTo>
                    <a:pt x="528" y="2766"/>
                  </a:lnTo>
                  <a:lnTo>
                    <a:pt x="504" y="2772"/>
                  </a:lnTo>
                  <a:lnTo>
                    <a:pt x="546" y="2784"/>
                  </a:lnTo>
                  <a:lnTo>
                    <a:pt x="552" y="2748"/>
                  </a:lnTo>
                  <a:close/>
                  <a:moveTo>
                    <a:pt x="444" y="2736"/>
                  </a:moveTo>
                  <a:lnTo>
                    <a:pt x="480" y="2772"/>
                  </a:lnTo>
                  <a:lnTo>
                    <a:pt x="492" y="2760"/>
                  </a:lnTo>
                  <a:lnTo>
                    <a:pt x="462" y="2724"/>
                  </a:lnTo>
                  <a:lnTo>
                    <a:pt x="444" y="2736"/>
                  </a:lnTo>
                  <a:close/>
                  <a:moveTo>
                    <a:pt x="516" y="2724"/>
                  </a:moveTo>
                  <a:lnTo>
                    <a:pt x="504" y="2718"/>
                  </a:lnTo>
                  <a:lnTo>
                    <a:pt x="492" y="2730"/>
                  </a:lnTo>
                  <a:lnTo>
                    <a:pt x="504" y="2748"/>
                  </a:lnTo>
                  <a:lnTo>
                    <a:pt x="516" y="2724"/>
                  </a:lnTo>
                  <a:close/>
                  <a:moveTo>
                    <a:pt x="456" y="2706"/>
                  </a:moveTo>
                  <a:lnTo>
                    <a:pt x="462" y="2676"/>
                  </a:lnTo>
                  <a:lnTo>
                    <a:pt x="456" y="2640"/>
                  </a:lnTo>
                  <a:lnTo>
                    <a:pt x="438" y="2634"/>
                  </a:lnTo>
                  <a:lnTo>
                    <a:pt x="438" y="2652"/>
                  </a:lnTo>
                  <a:lnTo>
                    <a:pt x="408" y="2646"/>
                  </a:lnTo>
                  <a:lnTo>
                    <a:pt x="432" y="2682"/>
                  </a:lnTo>
                  <a:lnTo>
                    <a:pt x="426" y="2724"/>
                  </a:lnTo>
                  <a:lnTo>
                    <a:pt x="456" y="2706"/>
                  </a:lnTo>
                  <a:close/>
                  <a:moveTo>
                    <a:pt x="366" y="2622"/>
                  </a:moveTo>
                  <a:lnTo>
                    <a:pt x="384" y="2628"/>
                  </a:lnTo>
                  <a:lnTo>
                    <a:pt x="390" y="2658"/>
                  </a:lnTo>
                  <a:lnTo>
                    <a:pt x="396" y="2628"/>
                  </a:lnTo>
                  <a:lnTo>
                    <a:pt x="402" y="2604"/>
                  </a:lnTo>
                  <a:lnTo>
                    <a:pt x="372" y="2598"/>
                  </a:lnTo>
                  <a:lnTo>
                    <a:pt x="366" y="2622"/>
                  </a:lnTo>
                  <a:close/>
                  <a:moveTo>
                    <a:pt x="372" y="2586"/>
                  </a:moveTo>
                  <a:lnTo>
                    <a:pt x="378" y="2586"/>
                  </a:lnTo>
                  <a:lnTo>
                    <a:pt x="378" y="2580"/>
                  </a:lnTo>
                  <a:lnTo>
                    <a:pt x="384" y="2574"/>
                  </a:lnTo>
                  <a:lnTo>
                    <a:pt x="414" y="2598"/>
                  </a:lnTo>
                  <a:lnTo>
                    <a:pt x="414" y="2574"/>
                  </a:lnTo>
                  <a:lnTo>
                    <a:pt x="384" y="2544"/>
                  </a:lnTo>
                  <a:lnTo>
                    <a:pt x="378" y="2532"/>
                  </a:lnTo>
                  <a:lnTo>
                    <a:pt x="372" y="2526"/>
                  </a:lnTo>
                  <a:lnTo>
                    <a:pt x="360" y="2502"/>
                  </a:lnTo>
                  <a:lnTo>
                    <a:pt x="360" y="2490"/>
                  </a:lnTo>
                  <a:lnTo>
                    <a:pt x="342" y="2454"/>
                  </a:lnTo>
                  <a:lnTo>
                    <a:pt x="330" y="2448"/>
                  </a:lnTo>
                  <a:lnTo>
                    <a:pt x="324" y="2442"/>
                  </a:lnTo>
                  <a:lnTo>
                    <a:pt x="318" y="2442"/>
                  </a:lnTo>
                  <a:lnTo>
                    <a:pt x="312" y="2448"/>
                  </a:lnTo>
                  <a:lnTo>
                    <a:pt x="312" y="2454"/>
                  </a:lnTo>
                  <a:lnTo>
                    <a:pt x="294" y="2448"/>
                  </a:lnTo>
                  <a:lnTo>
                    <a:pt x="288" y="2454"/>
                  </a:lnTo>
                  <a:lnTo>
                    <a:pt x="288" y="2466"/>
                  </a:lnTo>
                  <a:lnTo>
                    <a:pt x="282" y="2472"/>
                  </a:lnTo>
                  <a:lnTo>
                    <a:pt x="282" y="2490"/>
                  </a:lnTo>
                  <a:lnTo>
                    <a:pt x="330" y="2490"/>
                  </a:lnTo>
                  <a:lnTo>
                    <a:pt x="312" y="2532"/>
                  </a:lnTo>
                  <a:lnTo>
                    <a:pt x="324" y="2532"/>
                  </a:lnTo>
                  <a:lnTo>
                    <a:pt x="348" y="2508"/>
                  </a:lnTo>
                  <a:lnTo>
                    <a:pt x="342" y="2532"/>
                  </a:lnTo>
                  <a:lnTo>
                    <a:pt x="342" y="2538"/>
                  </a:lnTo>
                  <a:lnTo>
                    <a:pt x="348" y="2544"/>
                  </a:lnTo>
                  <a:lnTo>
                    <a:pt x="366" y="2580"/>
                  </a:lnTo>
                  <a:lnTo>
                    <a:pt x="366" y="2586"/>
                  </a:lnTo>
                  <a:lnTo>
                    <a:pt x="372" y="2586"/>
                  </a:lnTo>
                  <a:close/>
                  <a:moveTo>
                    <a:pt x="246" y="2082"/>
                  </a:moveTo>
                  <a:lnTo>
                    <a:pt x="246" y="2034"/>
                  </a:lnTo>
                  <a:lnTo>
                    <a:pt x="216" y="2004"/>
                  </a:lnTo>
                  <a:lnTo>
                    <a:pt x="234" y="1992"/>
                  </a:lnTo>
                  <a:lnTo>
                    <a:pt x="210" y="1968"/>
                  </a:lnTo>
                  <a:lnTo>
                    <a:pt x="174" y="1956"/>
                  </a:lnTo>
                  <a:lnTo>
                    <a:pt x="174" y="1986"/>
                  </a:lnTo>
                  <a:lnTo>
                    <a:pt x="180" y="1998"/>
                  </a:lnTo>
                  <a:lnTo>
                    <a:pt x="180" y="2004"/>
                  </a:lnTo>
                  <a:lnTo>
                    <a:pt x="192" y="2016"/>
                  </a:lnTo>
                  <a:lnTo>
                    <a:pt x="198" y="2028"/>
                  </a:lnTo>
                  <a:lnTo>
                    <a:pt x="204" y="2034"/>
                  </a:lnTo>
                  <a:lnTo>
                    <a:pt x="204" y="2046"/>
                  </a:lnTo>
                  <a:lnTo>
                    <a:pt x="198" y="2064"/>
                  </a:lnTo>
                  <a:lnTo>
                    <a:pt x="246" y="2082"/>
                  </a:lnTo>
                  <a:close/>
                  <a:moveTo>
                    <a:pt x="246" y="2178"/>
                  </a:moveTo>
                  <a:lnTo>
                    <a:pt x="258" y="2190"/>
                  </a:lnTo>
                  <a:lnTo>
                    <a:pt x="282" y="2190"/>
                  </a:lnTo>
                  <a:lnTo>
                    <a:pt x="294" y="2172"/>
                  </a:lnTo>
                  <a:lnTo>
                    <a:pt x="264" y="2178"/>
                  </a:lnTo>
                  <a:lnTo>
                    <a:pt x="246" y="2178"/>
                  </a:lnTo>
                  <a:close/>
                  <a:moveTo>
                    <a:pt x="282" y="2220"/>
                  </a:moveTo>
                  <a:lnTo>
                    <a:pt x="282" y="2238"/>
                  </a:lnTo>
                  <a:lnTo>
                    <a:pt x="306" y="2256"/>
                  </a:lnTo>
                  <a:lnTo>
                    <a:pt x="306" y="2232"/>
                  </a:lnTo>
                  <a:lnTo>
                    <a:pt x="294" y="2208"/>
                  </a:lnTo>
                  <a:lnTo>
                    <a:pt x="258" y="2208"/>
                  </a:lnTo>
                  <a:lnTo>
                    <a:pt x="282" y="2220"/>
                  </a:lnTo>
                  <a:close/>
                  <a:moveTo>
                    <a:pt x="318" y="2190"/>
                  </a:moveTo>
                  <a:lnTo>
                    <a:pt x="324" y="2184"/>
                  </a:lnTo>
                  <a:lnTo>
                    <a:pt x="336" y="2178"/>
                  </a:lnTo>
                  <a:lnTo>
                    <a:pt x="348" y="2166"/>
                  </a:lnTo>
                  <a:lnTo>
                    <a:pt x="336" y="2154"/>
                  </a:lnTo>
                  <a:lnTo>
                    <a:pt x="324" y="2154"/>
                  </a:lnTo>
                  <a:lnTo>
                    <a:pt x="312" y="2160"/>
                  </a:lnTo>
                  <a:lnTo>
                    <a:pt x="306" y="2166"/>
                  </a:lnTo>
                  <a:lnTo>
                    <a:pt x="306" y="2184"/>
                  </a:lnTo>
                  <a:lnTo>
                    <a:pt x="312" y="2190"/>
                  </a:lnTo>
                  <a:lnTo>
                    <a:pt x="318" y="2190"/>
                  </a:lnTo>
                  <a:close/>
                  <a:moveTo>
                    <a:pt x="252" y="2112"/>
                  </a:moveTo>
                  <a:lnTo>
                    <a:pt x="240" y="2118"/>
                  </a:lnTo>
                  <a:lnTo>
                    <a:pt x="240" y="2136"/>
                  </a:lnTo>
                  <a:lnTo>
                    <a:pt x="252" y="2136"/>
                  </a:lnTo>
                  <a:lnTo>
                    <a:pt x="264" y="2124"/>
                  </a:lnTo>
                  <a:lnTo>
                    <a:pt x="264" y="2106"/>
                  </a:lnTo>
                  <a:lnTo>
                    <a:pt x="258" y="2106"/>
                  </a:lnTo>
                  <a:lnTo>
                    <a:pt x="252" y="2112"/>
                  </a:lnTo>
                  <a:close/>
                  <a:moveTo>
                    <a:pt x="234" y="2154"/>
                  </a:moveTo>
                  <a:lnTo>
                    <a:pt x="216" y="2154"/>
                  </a:lnTo>
                  <a:lnTo>
                    <a:pt x="228" y="2178"/>
                  </a:lnTo>
                  <a:lnTo>
                    <a:pt x="234" y="2154"/>
                  </a:lnTo>
                  <a:close/>
                  <a:moveTo>
                    <a:pt x="714" y="2874"/>
                  </a:moveTo>
                  <a:lnTo>
                    <a:pt x="726" y="2874"/>
                  </a:lnTo>
                  <a:lnTo>
                    <a:pt x="726" y="2886"/>
                  </a:lnTo>
                  <a:lnTo>
                    <a:pt x="768" y="2886"/>
                  </a:lnTo>
                  <a:lnTo>
                    <a:pt x="774" y="2880"/>
                  </a:lnTo>
                  <a:lnTo>
                    <a:pt x="774" y="2874"/>
                  </a:lnTo>
                  <a:lnTo>
                    <a:pt x="744" y="2844"/>
                  </a:lnTo>
                  <a:lnTo>
                    <a:pt x="744" y="2808"/>
                  </a:lnTo>
                  <a:lnTo>
                    <a:pt x="786" y="2802"/>
                  </a:lnTo>
                  <a:lnTo>
                    <a:pt x="780" y="2790"/>
                  </a:lnTo>
                  <a:lnTo>
                    <a:pt x="804" y="2790"/>
                  </a:lnTo>
                  <a:lnTo>
                    <a:pt x="816" y="2772"/>
                  </a:lnTo>
                  <a:lnTo>
                    <a:pt x="792" y="2754"/>
                  </a:lnTo>
                  <a:lnTo>
                    <a:pt x="696" y="2754"/>
                  </a:lnTo>
                  <a:lnTo>
                    <a:pt x="684" y="2760"/>
                  </a:lnTo>
                  <a:lnTo>
                    <a:pt x="672" y="2760"/>
                  </a:lnTo>
                  <a:lnTo>
                    <a:pt x="654" y="2742"/>
                  </a:lnTo>
                  <a:lnTo>
                    <a:pt x="618" y="2724"/>
                  </a:lnTo>
                  <a:lnTo>
                    <a:pt x="606" y="2706"/>
                  </a:lnTo>
                  <a:lnTo>
                    <a:pt x="588" y="2682"/>
                  </a:lnTo>
                  <a:lnTo>
                    <a:pt x="588" y="2658"/>
                  </a:lnTo>
                  <a:lnTo>
                    <a:pt x="576" y="2646"/>
                  </a:lnTo>
                  <a:lnTo>
                    <a:pt x="564" y="2640"/>
                  </a:lnTo>
                  <a:lnTo>
                    <a:pt x="546" y="2640"/>
                  </a:lnTo>
                  <a:lnTo>
                    <a:pt x="534" y="2652"/>
                  </a:lnTo>
                  <a:lnTo>
                    <a:pt x="528" y="2652"/>
                  </a:lnTo>
                  <a:lnTo>
                    <a:pt x="516" y="2646"/>
                  </a:lnTo>
                  <a:lnTo>
                    <a:pt x="510" y="2640"/>
                  </a:lnTo>
                  <a:lnTo>
                    <a:pt x="510" y="2628"/>
                  </a:lnTo>
                  <a:lnTo>
                    <a:pt x="504" y="2622"/>
                  </a:lnTo>
                  <a:lnTo>
                    <a:pt x="504" y="2616"/>
                  </a:lnTo>
                  <a:lnTo>
                    <a:pt x="474" y="2610"/>
                  </a:lnTo>
                  <a:lnTo>
                    <a:pt x="474" y="2574"/>
                  </a:lnTo>
                  <a:lnTo>
                    <a:pt x="468" y="2568"/>
                  </a:lnTo>
                  <a:lnTo>
                    <a:pt x="462" y="2556"/>
                  </a:lnTo>
                  <a:lnTo>
                    <a:pt x="462" y="2544"/>
                  </a:lnTo>
                  <a:lnTo>
                    <a:pt x="474" y="2538"/>
                  </a:lnTo>
                  <a:lnTo>
                    <a:pt x="474" y="2514"/>
                  </a:lnTo>
                  <a:lnTo>
                    <a:pt x="480" y="2514"/>
                  </a:lnTo>
                  <a:lnTo>
                    <a:pt x="486" y="2508"/>
                  </a:lnTo>
                  <a:lnTo>
                    <a:pt x="492" y="2508"/>
                  </a:lnTo>
                  <a:lnTo>
                    <a:pt x="498" y="2502"/>
                  </a:lnTo>
                  <a:lnTo>
                    <a:pt x="498" y="2496"/>
                  </a:lnTo>
                  <a:lnTo>
                    <a:pt x="474" y="2472"/>
                  </a:lnTo>
                  <a:lnTo>
                    <a:pt x="480" y="2466"/>
                  </a:lnTo>
                  <a:lnTo>
                    <a:pt x="492" y="2460"/>
                  </a:lnTo>
                  <a:lnTo>
                    <a:pt x="498" y="2460"/>
                  </a:lnTo>
                  <a:lnTo>
                    <a:pt x="498" y="2454"/>
                  </a:lnTo>
                  <a:lnTo>
                    <a:pt x="474" y="2430"/>
                  </a:lnTo>
                  <a:lnTo>
                    <a:pt x="468" y="2430"/>
                  </a:lnTo>
                  <a:lnTo>
                    <a:pt x="474" y="2388"/>
                  </a:lnTo>
                  <a:lnTo>
                    <a:pt x="486" y="2382"/>
                  </a:lnTo>
                  <a:lnTo>
                    <a:pt x="474" y="2358"/>
                  </a:lnTo>
                  <a:lnTo>
                    <a:pt x="480" y="2322"/>
                  </a:lnTo>
                  <a:lnTo>
                    <a:pt x="456" y="2298"/>
                  </a:lnTo>
                  <a:lnTo>
                    <a:pt x="462" y="2274"/>
                  </a:lnTo>
                  <a:lnTo>
                    <a:pt x="438" y="2256"/>
                  </a:lnTo>
                  <a:lnTo>
                    <a:pt x="450" y="2244"/>
                  </a:lnTo>
                  <a:lnTo>
                    <a:pt x="456" y="2232"/>
                  </a:lnTo>
                  <a:lnTo>
                    <a:pt x="462" y="2226"/>
                  </a:lnTo>
                  <a:lnTo>
                    <a:pt x="438" y="2202"/>
                  </a:lnTo>
                  <a:lnTo>
                    <a:pt x="426" y="2202"/>
                  </a:lnTo>
                  <a:lnTo>
                    <a:pt x="420" y="2196"/>
                  </a:lnTo>
                  <a:lnTo>
                    <a:pt x="408" y="2190"/>
                  </a:lnTo>
                  <a:lnTo>
                    <a:pt x="402" y="2190"/>
                  </a:lnTo>
                  <a:lnTo>
                    <a:pt x="396" y="2184"/>
                  </a:lnTo>
                  <a:lnTo>
                    <a:pt x="414" y="2184"/>
                  </a:lnTo>
                  <a:lnTo>
                    <a:pt x="426" y="2178"/>
                  </a:lnTo>
                  <a:lnTo>
                    <a:pt x="438" y="2178"/>
                  </a:lnTo>
                  <a:lnTo>
                    <a:pt x="444" y="2172"/>
                  </a:lnTo>
                  <a:lnTo>
                    <a:pt x="444" y="2166"/>
                  </a:lnTo>
                  <a:lnTo>
                    <a:pt x="432" y="2160"/>
                  </a:lnTo>
                  <a:lnTo>
                    <a:pt x="402" y="2160"/>
                  </a:lnTo>
                  <a:lnTo>
                    <a:pt x="390" y="2148"/>
                  </a:lnTo>
                  <a:lnTo>
                    <a:pt x="390" y="2118"/>
                  </a:lnTo>
                  <a:lnTo>
                    <a:pt x="384" y="2106"/>
                  </a:lnTo>
                  <a:lnTo>
                    <a:pt x="384" y="2100"/>
                  </a:lnTo>
                  <a:lnTo>
                    <a:pt x="378" y="2094"/>
                  </a:lnTo>
                  <a:lnTo>
                    <a:pt x="366" y="2088"/>
                  </a:lnTo>
                  <a:lnTo>
                    <a:pt x="360" y="2088"/>
                  </a:lnTo>
                  <a:lnTo>
                    <a:pt x="366" y="2058"/>
                  </a:lnTo>
                  <a:lnTo>
                    <a:pt x="342" y="2046"/>
                  </a:lnTo>
                  <a:lnTo>
                    <a:pt x="336" y="2040"/>
                  </a:lnTo>
                  <a:lnTo>
                    <a:pt x="336" y="2028"/>
                  </a:lnTo>
                  <a:lnTo>
                    <a:pt x="330" y="2016"/>
                  </a:lnTo>
                  <a:lnTo>
                    <a:pt x="330" y="1998"/>
                  </a:lnTo>
                  <a:lnTo>
                    <a:pt x="324" y="1986"/>
                  </a:lnTo>
                  <a:lnTo>
                    <a:pt x="324" y="1974"/>
                  </a:lnTo>
                  <a:lnTo>
                    <a:pt x="330" y="1968"/>
                  </a:lnTo>
                  <a:lnTo>
                    <a:pt x="342" y="1962"/>
                  </a:lnTo>
                  <a:lnTo>
                    <a:pt x="348" y="1962"/>
                  </a:lnTo>
                  <a:lnTo>
                    <a:pt x="336" y="1950"/>
                  </a:lnTo>
                  <a:lnTo>
                    <a:pt x="324" y="1944"/>
                  </a:lnTo>
                  <a:lnTo>
                    <a:pt x="306" y="1926"/>
                  </a:lnTo>
                  <a:lnTo>
                    <a:pt x="300" y="1914"/>
                  </a:lnTo>
                  <a:lnTo>
                    <a:pt x="300" y="1890"/>
                  </a:lnTo>
                  <a:lnTo>
                    <a:pt x="294" y="1878"/>
                  </a:lnTo>
                  <a:lnTo>
                    <a:pt x="288" y="1872"/>
                  </a:lnTo>
                  <a:lnTo>
                    <a:pt x="288" y="1842"/>
                  </a:lnTo>
                  <a:lnTo>
                    <a:pt x="294" y="1836"/>
                  </a:lnTo>
                  <a:lnTo>
                    <a:pt x="294" y="1824"/>
                  </a:lnTo>
                  <a:lnTo>
                    <a:pt x="276" y="1812"/>
                  </a:lnTo>
                  <a:lnTo>
                    <a:pt x="276" y="1806"/>
                  </a:lnTo>
                  <a:lnTo>
                    <a:pt x="282" y="1794"/>
                  </a:lnTo>
                  <a:lnTo>
                    <a:pt x="282" y="1788"/>
                  </a:lnTo>
                  <a:lnTo>
                    <a:pt x="264" y="1770"/>
                  </a:lnTo>
                  <a:lnTo>
                    <a:pt x="282" y="1758"/>
                  </a:lnTo>
                  <a:lnTo>
                    <a:pt x="270" y="1716"/>
                  </a:lnTo>
                  <a:lnTo>
                    <a:pt x="276" y="1716"/>
                  </a:lnTo>
                  <a:lnTo>
                    <a:pt x="282" y="1710"/>
                  </a:lnTo>
                  <a:lnTo>
                    <a:pt x="294" y="1704"/>
                  </a:lnTo>
                  <a:lnTo>
                    <a:pt x="300" y="1692"/>
                  </a:lnTo>
                  <a:lnTo>
                    <a:pt x="300" y="1686"/>
                  </a:lnTo>
                  <a:lnTo>
                    <a:pt x="282" y="1668"/>
                  </a:lnTo>
                  <a:lnTo>
                    <a:pt x="276" y="1668"/>
                  </a:lnTo>
                  <a:lnTo>
                    <a:pt x="276" y="1650"/>
                  </a:lnTo>
                  <a:lnTo>
                    <a:pt x="246" y="1626"/>
                  </a:lnTo>
                  <a:lnTo>
                    <a:pt x="246" y="1578"/>
                  </a:lnTo>
                  <a:lnTo>
                    <a:pt x="240" y="1566"/>
                  </a:lnTo>
                  <a:lnTo>
                    <a:pt x="234" y="1548"/>
                  </a:lnTo>
                  <a:lnTo>
                    <a:pt x="234" y="1536"/>
                  </a:lnTo>
                  <a:lnTo>
                    <a:pt x="228" y="1530"/>
                  </a:lnTo>
                  <a:lnTo>
                    <a:pt x="228" y="1524"/>
                  </a:lnTo>
                  <a:lnTo>
                    <a:pt x="252" y="1518"/>
                  </a:lnTo>
                  <a:lnTo>
                    <a:pt x="258" y="1500"/>
                  </a:lnTo>
                  <a:lnTo>
                    <a:pt x="258" y="1494"/>
                  </a:lnTo>
                  <a:lnTo>
                    <a:pt x="264" y="1482"/>
                  </a:lnTo>
                  <a:lnTo>
                    <a:pt x="264" y="1470"/>
                  </a:lnTo>
                  <a:lnTo>
                    <a:pt x="258" y="1464"/>
                  </a:lnTo>
                  <a:lnTo>
                    <a:pt x="252" y="1452"/>
                  </a:lnTo>
                  <a:lnTo>
                    <a:pt x="246" y="1446"/>
                  </a:lnTo>
                  <a:lnTo>
                    <a:pt x="240" y="1434"/>
                  </a:lnTo>
                  <a:lnTo>
                    <a:pt x="234" y="1428"/>
                  </a:lnTo>
                  <a:lnTo>
                    <a:pt x="246" y="1428"/>
                  </a:lnTo>
                  <a:lnTo>
                    <a:pt x="246" y="1398"/>
                  </a:lnTo>
                  <a:lnTo>
                    <a:pt x="252" y="1380"/>
                  </a:lnTo>
                  <a:lnTo>
                    <a:pt x="252" y="1356"/>
                  </a:lnTo>
                  <a:lnTo>
                    <a:pt x="270" y="1338"/>
                  </a:lnTo>
                  <a:lnTo>
                    <a:pt x="270" y="1332"/>
                  </a:lnTo>
                  <a:lnTo>
                    <a:pt x="264" y="1320"/>
                  </a:lnTo>
                  <a:lnTo>
                    <a:pt x="258" y="1314"/>
                  </a:lnTo>
                  <a:lnTo>
                    <a:pt x="252" y="1302"/>
                  </a:lnTo>
                  <a:lnTo>
                    <a:pt x="246" y="1260"/>
                  </a:lnTo>
                  <a:lnTo>
                    <a:pt x="222" y="1260"/>
                  </a:lnTo>
                  <a:lnTo>
                    <a:pt x="210" y="1248"/>
                  </a:lnTo>
                  <a:lnTo>
                    <a:pt x="210" y="1236"/>
                  </a:lnTo>
                  <a:lnTo>
                    <a:pt x="216" y="1230"/>
                  </a:lnTo>
                  <a:lnTo>
                    <a:pt x="210" y="1218"/>
                  </a:lnTo>
                  <a:lnTo>
                    <a:pt x="198" y="1188"/>
                  </a:lnTo>
                  <a:lnTo>
                    <a:pt x="180" y="1170"/>
                  </a:lnTo>
                  <a:lnTo>
                    <a:pt x="180" y="1164"/>
                  </a:lnTo>
                  <a:lnTo>
                    <a:pt x="186" y="1158"/>
                  </a:lnTo>
                  <a:lnTo>
                    <a:pt x="186" y="1146"/>
                  </a:lnTo>
                  <a:lnTo>
                    <a:pt x="168" y="1128"/>
                  </a:lnTo>
                  <a:lnTo>
                    <a:pt x="156" y="1122"/>
                  </a:lnTo>
                  <a:lnTo>
                    <a:pt x="156" y="1116"/>
                  </a:lnTo>
                  <a:lnTo>
                    <a:pt x="150" y="1110"/>
                  </a:lnTo>
                  <a:lnTo>
                    <a:pt x="150" y="1086"/>
                  </a:lnTo>
                  <a:lnTo>
                    <a:pt x="156" y="1086"/>
                  </a:lnTo>
                  <a:lnTo>
                    <a:pt x="168" y="1080"/>
                  </a:lnTo>
                  <a:lnTo>
                    <a:pt x="162" y="1026"/>
                  </a:lnTo>
                  <a:lnTo>
                    <a:pt x="186" y="1026"/>
                  </a:lnTo>
                  <a:lnTo>
                    <a:pt x="186" y="1020"/>
                  </a:lnTo>
                  <a:lnTo>
                    <a:pt x="180" y="1008"/>
                  </a:lnTo>
                  <a:lnTo>
                    <a:pt x="168" y="972"/>
                  </a:lnTo>
                  <a:lnTo>
                    <a:pt x="156" y="948"/>
                  </a:lnTo>
                  <a:lnTo>
                    <a:pt x="156" y="936"/>
                  </a:lnTo>
                  <a:lnTo>
                    <a:pt x="168" y="924"/>
                  </a:lnTo>
                  <a:lnTo>
                    <a:pt x="168" y="858"/>
                  </a:lnTo>
                  <a:lnTo>
                    <a:pt x="174" y="852"/>
                  </a:lnTo>
                  <a:lnTo>
                    <a:pt x="180" y="840"/>
                  </a:lnTo>
                  <a:lnTo>
                    <a:pt x="192" y="828"/>
                  </a:lnTo>
                  <a:lnTo>
                    <a:pt x="192" y="816"/>
                  </a:lnTo>
                  <a:lnTo>
                    <a:pt x="198" y="804"/>
                  </a:lnTo>
                  <a:lnTo>
                    <a:pt x="198" y="792"/>
                  </a:lnTo>
                  <a:lnTo>
                    <a:pt x="204" y="774"/>
                  </a:lnTo>
                  <a:lnTo>
                    <a:pt x="204" y="762"/>
                  </a:lnTo>
                  <a:lnTo>
                    <a:pt x="222" y="762"/>
                  </a:lnTo>
                  <a:lnTo>
                    <a:pt x="228" y="756"/>
                  </a:lnTo>
                  <a:lnTo>
                    <a:pt x="240" y="750"/>
                  </a:lnTo>
                  <a:lnTo>
                    <a:pt x="240" y="738"/>
                  </a:lnTo>
                  <a:lnTo>
                    <a:pt x="234" y="726"/>
                  </a:lnTo>
                  <a:lnTo>
                    <a:pt x="210" y="714"/>
                  </a:lnTo>
                  <a:lnTo>
                    <a:pt x="204" y="708"/>
                  </a:lnTo>
                  <a:lnTo>
                    <a:pt x="198" y="708"/>
                  </a:lnTo>
                  <a:lnTo>
                    <a:pt x="204" y="708"/>
                  </a:lnTo>
                  <a:lnTo>
                    <a:pt x="216" y="696"/>
                  </a:lnTo>
                  <a:lnTo>
                    <a:pt x="222" y="684"/>
                  </a:lnTo>
                  <a:lnTo>
                    <a:pt x="228" y="678"/>
                  </a:lnTo>
                  <a:lnTo>
                    <a:pt x="222" y="666"/>
                  </a:lnTo>
                  <a:lnTo>
                    <a:pt x="210" y="654"/>
                  </a:lnTo>
                  <a:lnTo>
                    <a:pt x="198" y="648"/>
                  </a:lnTo>
                  <a:lnTo>
                    <a:pt x="192" y="642"/>
                  </a:lnTo>
                  <a:lnTo>
                    <a:pt x="192" y="624"/>
                  </a:lnTo>
                  <a:lnTo>
                    <a:pt x="216" y="600"/>
                  </a:lnTo>
                  <a:lnTo>
                    <a:pt x="216" y="594"/>
                  </a:lnTo>
                  <a:lnTo>
                    <a:pt x="204" y="594"/>
                  </a:lnTo>
                  <a:lnTo>
                    <a:pt x="192" y="588"/>
                  </a:lnTo>
                  <a:lnTo>
                    <a:pt x="186" y="582"/>
                  </a:lnTo>
                  <a:lnTo>
                    <a:pt x="186" y="576"/>
                  </a:lnTo>
                  <a:lnTo>
                    <a:pt x="192" y="570"/>
                  </a:lnTo>
                  <a:lnTo>
                    <a:pt x="198" y="558"/>
                  </a:lnTo>
                  <a:lnTo>
                    <a:pt x="210" y="552"/>
                  </a:lnTo>
                  <a:lnTo>
                    <a:pt x="222" y="540"/>
                  </a:lnTo>
                  <a:lnTo>
                    <a:pt x="240" y="534"/>
                  </a:lnTo>
                  <a:lnTo>
                    <a:pt x="252" y="528"/>
                  </a:lnTo>
                  <a:lnTo>
                    <a:pt x="258" y="522"/>
                  </a:lnTo>
                  <a:lnTo>
                    <a:pt x="264" y="522"/>
                  </a:lnTo>
                  <a:lnTo>
                    <a:pt x="276" y="438"/>
                  </a:lnTo>
                  <a:lnTo>
                    <a:pt x="264" y="420"/>
                  </a:lnTo>
                  <a:lnTo>
                    <a:pt x="222" y="420"/>
                  </a:lnTo>
                  <a:lnTo>
                    <a:pt x="216" y="408"/>
                  </a:lnTo>
                  <a:lnTo>
                    <a:pt x="216" y="384"/>
                  </a:lnTo>
                  <a:lnTo>
                    <a:pt x="192" y="360"/>
                  </a:lnTo>
                  <a:lnTo>
                    <a:pt x="192" y="294"/>
                  </a:lnTo>
                  <a:lnTo>
                    <a:pt x="186" y="288"/>
                  </a:lnTo>
                  <a:lnTo>
                    <a:pt x="174" y="282"/>
                  </a:lnTo>
                  <a:lnTo>
                    <a:pt x="168" y="276"/>
                  </a:lnTo>
                  <a:lnTo>
                    <a:pt x="156" y="270"/>
                  </a:lnTo>
                  <a:lnTo>
                    <a:pt x="150" y="264"/>
                  </a:lnTo>
                  <a:lnTo>
                    <a:pt x="144" y="264"/>
                  </a:lnTo>
                  <a:lnTo>
                    <a:pt x="144" y="240"/>
                  </a:lnTo>
                  <a:lnTo>
                    <a:pt x="138" y="234"/>
                  </a:lnTo>
                  <a:lnTo>
                    <a:pt x="132" y="222"/>
                  </a:lnTo>
                  <a:lnTo>
                    <a:pt x="132" y="210"/>
                  </a:lnTo>
                  <a:lnTo>
                    <a:pt x="138" y="204"/>
                  </a:lnTo>
                  <a:lnTo>
                    <a:pt x="144" y="192"/>
                  </a:lnTo>
                  <a:lnTo>
                    <a:pt x="150" y="186"/>
                  </a:lnTo>
                  <a:lnTo>
                    <a:pt x="132" y="168"/>
                  </a:lnTo>
                  <a:lnTo>
                    <a:pt x="144" y="156"/>
                  </a:lnTo>
                  <a:lnTo>
                    <a:pt x="150" y="144"/>
                  </a:lnTo>
                  <a:lnTo>
                    <a:pt x="150" y="138"/>
                  </a:lnTo>
                  <a:lnTo>
                    <a:pt x="144" y="126"/>
                  </a:lnTo>
                  <a:lnTo>
                    <a:pt x="120" y="114"/>
                  </a:lnTo>
                  <a:lnTo>
                    <a:pt x="114" y="114"/>
                  </a:lnTo>
                  <a:lnTo>
                    <a:pt x="102" y="108"/>
                  </a:lnTo>
                  <a:lnTo>
                    <a:pt x="90" y="30"/>
                  </a:lnTo>
                  <a:lnTo>
                    <a:pt x="66" y="30"/>
                  </a:lnTo>
                  <a:lnTo>
                    <a:pt x="48" y="0"/>
                  </a:lnTo>
                  <a:lnTo>
                    <a:pt x="36" y="6"/>
                  </a:lnTo>
                  <a:lnTo>
                    <a:pt x="42" y="18"/>
                  </a:lnTo>
                  <a:lnTo>
                    <a:pt x="42" y="36"/>
                  </a:lnTo>
                  <a:lnTo>
                    <a:pt x="36" y="42"/>
                  </a:lnTo>
                  <a:lnTo>
                    <a:pt x="0" y="66"/>
                  </a:lnTo>
                  <a:lnTo>
                    <a:pt x="0" y="108"/>
                  </a:lnTo>
                  <a:lnTo>
                    <a:pt x="24" y="156"/>
                  </a:lnTo>
                  <a:lnTo>
                    <a:pt x="30" y="174"/>
                  </a:lnTo>
                  <a:lnTo>
                    <a:pt x="36" y="228"/>
                  </a:lnTo>
                  <a:lnTo>
                    <a:pt x="36" y="282"/>
                  </a:lnTo>
                  <a:lnTo>
                    <a:pt x="48" y="318"/>
                  </a:lnTo>
                  <a:lnTo>
                    <a:pt x="48" y="360"/>
                  </a:lnTo>
                  <a:lnTo>
                    <a:pt x="54" y="384"/>
                  </a:lnTo>
                  <a:lnTo>
                    <a:pt x="54" y="432"/>
                  </a:lnTo>
                  <a:lnTo>
                    <a:pt x="30" y="444"/>
                  </a:lnTo>
                  <a:lnTo>
                    <a:pt x="36" y="474"/>
                  </a:lnTo>
                  <a:lnTo>
                    <a:pt x="54" y="486"/>
                  </a:lnTo>
                  <a:lnTo>
                    <a:pt x="48" y="582"/>
                  </a:lnTo>
                  <a:lnTo>
                    <a:pt x="72" y="624"/>
                  </a:lnTo>
                  <a:lnTo>
                    <a:pt x="54" y="642"/>
                  </a:lnTo>
                  <a:lnTo>
                    <a:pt x="60" y="702"/>
                  </a:lnTo>
                  <a:lnTo>
                    <a:pt x="66" y="708"/>
                  </a:lnTo>
                  <a:lnTo>
                    <a:pt x="78" y="732"/>
                  </a:lnTo>
                  <a:lnTo>
                    <a:pt x="78" y="744"/>
                  </a:lnTo>
                  <a:lnTo>
                    <a:pt x="72" y="756"/>
                  </a:lnTo>
                  <a:lnTo>
                    <a:pt x="66" y="762"/>
                  </a:lnTo>
                  <a:lnTo>
                    <a:pt x="60" y="762"/>
                  </a:lnTo>
                  <a:lnTo>
                    <a:pt x="60" y="792"/>
                  </a:lnTo>
                  <a:lnTo>
                    <a:pt x="72" y="810"/>
                  </a:lnTo>
                  <a:lnTo>
                    <a:pt x="60" y="822"/>
                  </a:lnTo>
                  <a:lnTo>
                    <a:pt x="48" y="846"/>
                  </a:lnTo>
                  <a:lnTo>
                    <a:pt x="48" y="852"/>
                  </a:lnTo>
                  <a:lnTo>
                    <a:pt x="60" y="852"/>
                  </a:lnTo>
                  <a:lnTo>
                    <a:pt x="60" y="864"/>
                  </a:lnTo>
                  <a:lnTo>
                    <a:pt x="66" y="870"/>
                  </a:lnTo>
                  <a:lnTo>
                    <a:pt x="66" y="888"/>
                  </a:lnTo>
                  <a:lnTo>
                    <a:pt x="54" y="900"/>
                  </a:lnTo>
                  <a:lnTo>
                    <a:pt x="54" y="906"/>
                  </a:lnTo>
                  <a:lnTo>
                    <a:pt x="48" y="912"/>
                  </a:lnTo>
                  <a:lnTo>
                    <a:pt x="48" y="936"/>
                  </a:lnTo>
                  <a:lnTo>
                    <a:pt x="54" y="948"/>
                  </a:lnTo>
                  <a:lnTo>
                    <a:pt x="60" y="954"/>
                  </a:lnTo>
                  <a:lnTo>
                    <a:pt x="66" y="954"/>
                  </a:lnTo>
                  <a:lnTo>
                    <a:pt x="78" y="966"/>
                  </a:lnTo>
                  <a:lnTo>
                    <a:pt x="78" y="1020"/>
                  </a:lnTo>
                  <a:lnTo>
                    <a:pt x="60" y="1020"/>
                  </a:lnTo>
                  <a:lnTo>
                    <a:pt x="60" y="1044"/>
                  </a:lnTo>
                  <a:lnTo>
                    <a:pt x="66" y="1056"/>
                  </a:lnTo>
                  <a:lnTo>
                    <a:pt x="90" y="1128"/>
                  </a:lnTo>
                  <a:lnTo>
                    <a:pt x="96" y="1140"/>
                  </a:lnTo>
                  <a:lnTo>
                    <a:pt x="102" y="1146"/>
                  </a:lnTo>
                  <a:lnTo>
                    <a:pt x="102" y="1164"/>
                  </a:lnTo>
                  <a:lnTo>
                    <a:pt x="108" y="1170"/>
                  </a:lnTo>
                  <a:lnTo>
                    <a:pt x="114" y="1182"/>
                  </a:lnTo>
                  <a:lnTo>
                    <a:pt x="120" y="1188"/>
                  </a:lnTo>
                  <a:lnTo>
                    <a:pt x="120" y="1236"/>
                  </a:lnTo>
                  <a:lnTo>
                    <a:pt x="114" y="1266"/>
                  </a:lnTo>
                  <a:lnTo>
                    <a:pt x="138" y="1290"/>
                  </a:lnTo>
                  <a:lnTo>
                    <a:pt x="138" y="1296"/>
                  </a:lnTo>
                  <a:lnTo>
                    <a:pt x="132" y="1302"/>
                  </a:lnTo>
                  <a:lnTo>
                    <a:pt x="126" y="1314"/>
                  </a:lnTo>
                  <a:lnTo>
                    <a:pt x="126" y="1326"/>
                  </a:lnTo>
                  <a:lnTo>
                    <a:pt x="120" y="1338"/>
                  </a:lnTo>
                  <a:lnTo>
                    <a:pt x="120" y="1416"/>
                  </a:lnTo>
                  <a:lnTo>
                    <a:pt x="102" y="1452"/>
                  </a:lnTo>
                  <a:lnTo>
                    <a:pt x="114" y="1464"/>
                  </a:lnTo>
                  <a:lnTo>
                    <a:pt x="114" y="1470"/>
                  </a:lnTo>
                  <a:lnTo>
                    <a:pt x="108" y="1476"/>
                  </a:lnTo>
                  <a:lnTo>
                    <a:pt x="108" y="1536"/>
                  </a:lnTo>
                  <a:lnTo>
                    <a:pt x="102" y="1554"/>
                  </a:lnTo>
                  <a:lnTo>
                    <a:pt x="102" y="1578"/>
                  </a:lnTo>
                  <a:lnTo>
                    <a:pt x="84" y="1584"/>
                  </a:lnTo>
                  <a:lnTo>
                    <a:pt x="84" y="1608"/>
                  </a:lnTo>
                  <a:lnTo>
                    <a:pt x="108" y="1650"/>
                  </a:lnTo>
                  <a:lnTo>
                    <a:pt x="108" y="1692"/>
                  </a:lnTo>
                  <a:lnTo>
                    <a:pt x="114" y="1704"/>
                  </a:lnTo>
                  <a:lnTo>
                    <a:pt x="144" y="1734"/>
                  </a:lnTo>
                  <a:lnTo>
                    <a:pt x="156" y="1758"/>
                  </a:lnTo>
                  <a:lnTo>
                    <a:pt x="156" y="1800"/>
                  </a:lnTo>
                  <a:lnTo>
                    <a:pt x="150" y="1812"/>
                  </a:lnTo>
                  <a:lnTo>
                    <a:pt x="150" y="1824"/>
                  </a:lnTo>
                  <a:lnTo>
                    <a:pt x="162" y="1836"/>
                  </a:lnTo>
                  <a:lnTo>
                    <a:pt x="162" y="1896"/>
                  </a:lnTo>
                  <a:lnTo>
                    <a:pt x="168" y="1908"/>
                  </a:lnTo>
                  <a:lnTo>
                    <a:pt x="174" y="1914"/>
                  </a:lnTo>
                  <a:lnTo>
                    <a:pt x="186" y="1920"/>
                  </a:lnTo>
                  <a:lnTo>
                    <a:pt x="192" y="1926"/>
                  </a:lnTo>
                  <a:lnTo>
                    <a:pt x="198" y="1926"/>
                  </a:lnTo>
                  <a:lnTo>
                    <a:pt x="192" y="1944"/>
                  </a:lnTo>
                  <a:lnTo>
                    <a:pt x="234" y="1944"/>
                  </a:lnTo>
                  <a:lnTo>
                    <a:pt x="234" y="1914"/>
                  </a:lnTo>
                  <a:lnTo>
                    <a:pt x="246" y="1926"/>
                  </a:lnTo>
                  <a:lnTo>
                    <a:pt x="258" y="1932"/>
                  </a:lnTo>
                  <a:lnTo>
                    <a:pt x="270" y="1932"/>
                  </a:lnTo>
                  <a:lnTo>
                    <a:pt x="276" y="1926"/>
                  </a:lnTo>
                  <a:lnTo>
                    <a:pt x="276" y="1914"/>
                  </a:lnTo>
                  <a:lnTo>
                    <a:pt x="288" y="1932"/>
                  </a:lnTo>
                  <a:lnTo>
                    <a:pt x="282" y="1938"/>
                  </a:lnTo>
                  <a:lnTo>
                    <a:pt x="270" y="1944"/>
                  </a:lnTo>
                  <a:lnTo>
                    <a:pt x="264" y="1956"/>
                  </a:lnTo>
                  <a:lnTo>
                    <a:pt x="258" y="1962"/>
                  </a:lnTo>
                  <a:lnTo>
                    <a:pt x="258" y="1968"/>
                  </a:lnTo>
                  <a:lnTo>
                    <a:pt x="288" y="1968"/>
                  </a:lnTo>
                  <a:lnTo>
                    <a:pt x="294" y="1974"/>
                  </a:lnTo>
                  <a:lnTo>
                    <a:pt x="294" y="1992"/>
                  </a:lnTo>
                  <a:lnTo>
                    <a:pt x="270" y="1986"/>
                  </a:lnTo>
                  <a:lnTo>
                    <a:pt x="288" y="2010"/>
                  </a:lnTo>
                  <a:lnTo>
                    <a:pt x="276" y="2022"/>
                  </a:lnTo>
                  <a:lnTo>
                    <a:pt x="294" y="2046"/>
                  </a:lnTo>
                  <a:lnTo>
                    <a:pt x="276" y="2064"/>
                  </a:lnTo>
                  <a:lnTo>
                    <a:pt x="270" y="2076"/>
                  </a:lnTo>
                  <a:lnTo>
                    <a:pt x="270" y="2082"/>
                  </a:lnTo>
                  <a:lnTo>
                    <a:pt x="276" y="2088"/>
                  </a:lnTo>
                  <a:lnTo>
                    <a:pt x="282" y="2088"/>
                  </a:lnTo>
                  <a:lnTo>
                    <a:pt x="306" y="2100"/>
                  </a:lnTo>
                  <a:lnTo>
                    <a:pt x="318" y="2100"/>
                  </a:lnTo>
                  <a:lnTo>
                    <a:pt x="300" y="2118"/>
                  </a:lnTo>
                  <a:lnTo>
                    <a:pt x="300" y="2130"/>
                  </a:lnTo>
                  <a:lnTo>
                    <a:pt x="312" y="2136"/>
                  </a:lnTo>
                  <a:lnTo>
                    <a:pt x="318" y="2142"/>
                  </a:lnTo>
                  <a:lnTo>
                    <a:pt x="330" y="2148"/>
                  </a:lnTo>
                  <a:lnTo>
                    <a:pt x="354" y="2148"/>
                  </a:lnTo>
                  <a:lnTo>
                    <a:pt x="360" y="2184"/>
                  </a:lnTo>
                  <a:lnTo>
                    <a:pt x="354" y="2184"/>
                  </a:lnTo>
                  <a:lnTo>
                    <a:pt x="324" y="2214"/>
                  </a:lnTo>
                  <a:lnTo>
                    <a:pt x="324" y="2220"/>
                  </a:lnTo>
                  <a:lnTo>
                    <a:pt x="330" y="2226"/>
                  </a:lnTo>
                  <a:lnTo>
                    <a:pt x="354" y="2226"/>
                  </a:lnTo>
                  <a:lnTo>
                    <a:pt x="366" y="2232"/>
                  </a:lnTo>
                  <a:lnTo>
                    <a:pt x="378" y="2244"/>
                  </a:lnTo>
                  <a:lnTo>
                    <a:pt x="348" y="2244"/>
                  </a:lnTo>
                  <a:lnTo>
                    <a:pt x="342" y="2238"/>
                  </a:lnTo>
                  <a:lnTo>
                    <a:pt x="330" y="2238"/>
                  </a:lnTo>
                  <a:lnTo>
                    <a:pt x="324" y="2244"/>
                  </a:lnTo>
                  <a:lnTo>
                    <a:pt x="324" y="2250"/>
                  </a:lnTo>
                  <a:lnTo>
                    <a:pt x="354" y="2256"/>
                  </a:lnTo>
                  <a:lnTo>
                    <a:pt x="330" y="2268"/>
                  </a:lnTo>
                  <a:lnTo>
                    <a:pt x="336" y="2292"/>
                  </a:lnTo>
                  <a:lnTo>
                    <a:pt x="348" y="2292"/>
                  </a:lnTo>
                  <a:lnTo>
                    <a:pt x="348" y="2316"/>
                  </a:lnTo>
                  <a:lnTo>
                    <a:pt x="336" y="2328"/>
                  </a:lnTo>
                  <a:lnTo>
                    <a:pt x="336" y="2322"/>
                  </a:lnTo>
                  <a:lnTo>
                    <a:pt x="330" y="2316"/>
                  </a:lnTo>
                  <a:lnTo>
                    <a:pt x="324" y="2304"/>
                  </a:lnTo>
                  <a:lnTo>
                    <a:pt x="324" y="2298"/>
                  </a:lnTo>
                  <a:lnTo>
                    <a:pt x="288" y="2298"/>
                  </a:lnTo>
                  <a:lnTo>
                    <a:pt x="306" y="2292"/>
                  </a:lnTo>
                  <a:lnTo>
                    <a:pt x="282" y="2268"/>
                  </a:lnTo>
                  <a:lnTo>
                    <a:pt x="276" y="2268"/>
                  </a:lnTo>
                  <a:lnTo>
                    <a:pt x="276" y="2280"/>
                  </a:lnTo>
                  <a:lnTo>
                    <a:pt x="270" y="2268"/>
                  </a:lnTo>
                  <a:lnTo>
                    <a:pt x="228" y="2280"/>
                  </a:lnTo>
                  <a:lnTo>
                    <a:pt x="264" y="2286"/>
                  </a:lnTo>
                  <a:lnTo>
                    <a:pt x="258" y="2292"/>
                  </a:lnTo>
                  <a:lnTo>
                    <a:pt x="252" y="2304"/>
                  </a:lnTo>
                  <a:lnTo>
                    <a:pt x="246" y="2310"/>
                  </a:lnTo>
                  <a:lnTo>
                    <a:pt x="234" y="2316"/>
                  </a:lnTo>
                  <a:lnTo>
                    <a:pt x="228" y="2328"/>
                  </a:lnTo>
                  <a:lnTo>
                    <a:pt x="222" y="2334"/>
                  </a:lnTo>
                  <a:lnTo>
                    <a:pt x="222" y="2340"/>
                  </a:lnTo>
                  <a:lnTo>
                    <a:pt x="228" y="2346"/>
                  </a:lnTo>
                  <a:lnTo>
                    <a:pt x="240" y="2352"/>
                  </a:lnTo>
                  <a:lnTo>
                    <a:pt x="252" y="2352"/>
                  </a:lnTo>
                  <a:lnTo>
                    <a:pt x="252" y="2346"/>
                  </a:lnTo>
                  <a:lnTo>
                    <a:pt x="240" y="2334"/>
                  </a:lnTo>
                  <a:lnTo>
                    <a:pt x="264" y="2328"/>
                  </a:lnTo>
                  <a:lnTo>
                    <a:pt x="282" y="2346"/>
                  </a:lnTo>
                  <a:lnTo>
                    <a:pt x="324" y="2346"/>
                  </a:lnTo>
                  <a:lnTo>
                    <a:pt x="336" y="2352"/>
                  </a:lnTo>
                  <a:lnTo>
                    <a:pt x="342" y="2364"/>
                  </a:lnTo>
                  <a:lnTo>
                    <a:pt x="354" y="2370"/>
                  </a:lnTo>
                  <a:lnTo>
                    <a:pt x="354" y="2376"/>
                  </a:lnTo>
                  <a:lnTo>
                    <a:pt x="336" y="2394"/>
                  </a:lnTo>
                  <a:lnTo>
                    <a:pt x="342" y="2406"/>
                  </a:lnTo>
                  <a:lnTo>
                    <a:pt x="360" y="2406"/>
                  </a:lnTo>
                  <a:lnTo>
                    <a:pt x="360" y="2418"/>
                  </a:lnTo>
                  <a:lnTo>
                    <a:pt x="378" y="2424"/>
                  </a:lnTo>
                  <a:lnTo>
                    <a:pt x="384" y="2406"/>
                  </a:lnTo>
                  <a:lnTo>
                    <a:pt x="402" y="2424"/>
                  </a:lnTo>
                  <a:lnTo>
                    <a:pt x="408" y="2424"/>
                  </a:lnTo>
                  <a:lnTo>
                    <a:pt x="420" y="2430"/>
                  </a:lnTo>
                  <a:lnTo>
                    <a:pt x="426" y="2436"/>
                  </a:lnTo>
                  <a:lnTo>
                    <a:pt x="426" y="2448"/>
                  </a:lnTo>
                  <a:lnTo>
                    <a:pt x="414" y="2460"/>
                  </a:lnTo>
                  <a:lnTo>
                    <a:pt x="408" y="2454"/>
                  </a:lnTo>
                  <a:lnTo>
                    <a:pt x="396" y="2454"/>
                  </a:lnTo>
                  <a:lnTo>
                    <a:pt x="384" y="2448"/>
                  </a:lnTo>
                  <a:lnTo>
                    <a:pt x="378" y="2442"/>
                  </a:lnTo>
                  <a:lnTo>
                    <a:pt x="366" y="2442"/>
                  </a:lnTo>
                  <a:lnTo>
                    <a:pt x="366" y="2454"/>
                  </a:lnTo>
                  <a:lnTo>
                    <a:pt x="372" y="2460"/>
                  </a:lnTo>
                  <a:lnTo>
                    <a:pt x="378" y="2460"/>
                  </a:lnTo>
                  <a:lnTo>
                    <a:pt x="390" y="2472"/>
                  </a:lnTo>
                  <a:lnTo>
                    <a:pt x="402" y="2496"/>
                  </a:lnTo>
                  <a:lnTo>
                    <a:pt x="402" y="2508"/>
                  </a:lnTo>
                  <a:lnTo>
                    <a:pt x="384" y="2508"/>
                  </a:lnTo>
                  <a:lnTo>
                    <a:pt x="396" y="2526"/>
                  </a:lnTo>
                  <a:lnTo>
                    <a:pt x="414" y="2562"/>
                  </a:lnTo>
                  <a:lnTo>
                    <a:pt x="426" y="2520"/>
                  </a:lnTo>
                  <a:lnTo>
                    <a:pt x="426" y="2550"/>
                  </a:lnTo>
                  <a:lnTo>
                    <a:pt x="444" y="2574"/>
                  </a:lnTo>
                  <a:lnTo>
                    <a:pt x="420" y="2574"/>
                  </a:lnTo>
                  <a:lnTo>
                    <a:pt x="426" y="2592"/>
                  </a:lnTo>
                  <a:lnTo>
                    <a:pt x="450" y="2592"/>
                  </a:lnTo>
                  <a:lnTo>
                    <a:pt x="432" y="2604"/>
                  </a:lnTo>
                  <a:lnTo>
                    <a:pt x="462" y="2616"/>
                  </a:lnTo>
                  <a:lnTo>
                    <a:pt x="444" y="2628"/>
                  </a:lnTo>
                  <a:lnTo>
                    <a:pt x="474" y="2640"/>
                  </a:lnTo>
                  <a:lnTo>
                    <a:pt x="462" y="2652"/>
                  </a:lnTo>
                  <a:lnTo>
                    <a:pt x="480" y="2658"/>
                  </a:lnTo>
                  <a:lnTo>
                    <a:pt x="480" y="2652"/>
                  </a:lnTo>
                  <a:lnTo>
                    <a:pt x="486" y="2640"/>
                  </a:lnTo>
                  <a:lnTo>
                    <a:pt x="486" y="2634"/>
                  </a:lnTo>
                  <a:lnTo>
                    <a:pt x="492" y="2634"/>
                  </a:lnTo>
                  <a:lnTo>
                    <a:pt x="498" y="2640"/>
                  </a:lnTo>
                  <a:lnTo>
                    <a:pt x="504" y="2652"/>
                  </a:lnTo>
                  <a:lnTo>
                    <a:pt x="498" y="2658"/>
                  </a:lnTo>
                  <a:lnTo>
                    <a:pt x="498" y="2664"/>
                  </a:lnTo>
                  <a:lnTo>
                    <a:pt x="492" y="2664"/>
                  </a:lnTo>
                  <a:lnTo>
                    <a:pt x="480" y="2676"/>
                  </a:lnTo>
                  <a:lnTo>
                    <a:pt x="480" y="2682"/>
                  </a:lnTo>
                  <a:lnTo>
                    <a:pt x="486" y="2688"/>
                  </a:lnTo>
                  <a:lnTo>
                    <a:pt x="516" y="2688"/>
                  </a:lnTo>
                  <a:lnTo>
                    <a:pt x="516" y="2700"/>
                  </a:lnTo>
                  <a:lnTo>
                    <a:pt x="540" y="2724"/>
                  </a:lnTo>
                  <a:lnTo>
                    <a:pt x="552" y="2730"/>
                  </a:lnTo>
                  <a:lnTo>
                    <a:pt x="558" y="2736"/>
                  </a:lnTo>
                  <a:lnTo>
                    <a:pt x="558" y="2700"/>
                  </a:lnTo>
                  <a:lnTo>
                    <a:pt x="564" y="2700"/>
                  </a:lnTo>
                  <a:lnTo>
                    <a:pt x="570" y="2706"/>
                  </a:lnTo>
                  <a:lnTo>
                    <a:pt x="582" y="2712"/>
                  </a:lnTo>
                  <a:lnTo>
                    <a:pt x="600" y="2718"/>
                  </a:lnTo>
                  <a:lnTo>
                    <a:pt x="624" y="2742"/>
                  </a:lnTo>
                  <a:lnTo>
                    <a:pt x="618" y="2748"/>
                  </a:lnTo>
                  <a:lnTo>
                    <a:pt x="618" y="2754"/>
                  </a:lnTo>
                  <a:lnTo>
                    <a:pt x="612" y="2760"/>
                  </a:lnTo>
                  <a:lnTo>
                    <a:pt x="630" y="2766"/>
                  </a:lnTo>
                  <a:lnTo>
                    <a:pt x="630" y="2790"/>
                  </a:lnTo>
                  <a:lnTo>
                    <a:pt x="684" y="2790"/>
                  </a:lnTo>
                  <a:lnTo>
                    <a:pt x="696" y="2802"/>
                  </a:lnTo>
                  <a:lnTo>
                    <a:pt x="666" y="2802"/>
                  </a:lnTo>
                  <a:lnTo>
                    <a:pt x="654" y="2814"/>
                  </a:lnTo>
                  <a:lnTo>
                    <a:pt x="630" y="2814"/>
                  </a:lnTo>
                  <a:lnTo>
                    <a:pt x="618" y="2832"/>
                  </a:lnTo>
                  <a:lnTo>
                    <a:pt x="648" y="2832"/>
                  </a:lnTo>
                  <a:lnTo>
                    <a:pt x="636" y="2850"/>
                  </a:lnTo>
                  <a:lnTo>
                    <a:pt x="666" y="2844"/>
                  </a:lnTo>
                  <a:lnTo>
                    <a:pt x="666" y="2826"/>
                  </a:lnTo>
                  <a:lnTo>
                    <a:pt x="690" y="2838"/>
                  </a:lnTo>
                  <a:lnTo>
                    <a:pt x="696" y="2826"/>
                  </a:lnTo>
                  <a:lnTo>
                    <a:pt x="702" y="2820"/>
                  </a:lnTo>
                  <a:lnTo>
                    <a:pt x="714" y="2814"/>
                  </a:lnTo>
                  <a:lnTo>
                    <a:pt x="720" y="2808"/>
                  </a:lnTo>
                  <a:lnTo>
                    <a:pt x="732" y="2808"/>
                  </a:lnTo>
                  <a:lnTo>
                    <a:pt x="732" y="2820"/>
                  </a:lnTo>
                  <a:lnTo>
                    <a:pt x="726" y="2832"/>
                  </a:lnTo>
                  <a:lnTo>
                    <a:pt x="702" y="2856"/>
                  </a:lnTo>
                  <a:lnTo>
                    <a:pt x="696" y="2850"/>
                  </a:lnTo>
                  <a:lnTo>
                    <a:pt x="678" y="2850"/>
                  </a:lnTo>
                  <a:lnTo>
                    <a:pt x="678" y="2868"/>
                  </a:lnTo>
                  <a:lnTo>
                    <a:pt x="642" y="2868"/>
                  </a:lnTo>
                  <a:lnTo>
                    <a:pt x="630" y="2880"/>
                  </a:lnTo>
                  <a:lnTo>
                    <a:pt x="642" y="2886"/>
                  </a:lnTo>
                  <a:lnTo>
                    <a:pt x="648" y="2916"/>
                  </a:lnTo>
                  <a:lnTo>
                    <a:pt x="678" y="2898"/>
                  </a:lnTo>
                  <a:lnTo>
                    <a:pt x="684" y="2910"/>
                  </a:lnTo>
                  <a:lnTo>
                    <a:pt x="684" y="2916"/>
                  </a:lnTo>
                  <a:lnTo>
                    <a:pt x="690" y="2916"/>
                  </a:lnTo>
                  <a:lnTo>
                    <a:pt x="696" y="2910"/>
                  </a:lnTo>
                  <a:lnTo>
                    <a:pt x="702" y="2898"/>
                  </a:lnTo>
                  <a:lnTo>
                    <a:pt x="702" y="2892"/>
                  </a:lnTo>
                  <a:lnTo>
                    <a:pt x="708" y="2880"/>
                  </a:lnTo>
                  <a:lnTo>
                    <a:pt x="714" y="2874"/>
                  </a:lnTo>
                  <a:close/>
                </a:path>
              </a:pathLst>
            </a:custGeom>
            <a:solidFill>
              <a:srgbClr val="385723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71" name="Brazil" descr="© INSCALE GmbH, 05.05.2010&#10;http://www.presentationload.com/">
              <a:extLst>
                <a:ext uri="{FF2B5EF4-FFF2-40B4-BE49-F238E27FC236}">
                  <a16:creationId xmlns:a16="http://schemas.microsoft.com/office/drawing/2014/main" id="{FC9784B4-0EC3-456D-A307-7CBC92413E49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3221160" y="4329688"/>
              <a:ext cx="1232805" cy="1413747"/>
            </a:xfrm>
            <a:custGeom>
              <a:avLst/>
              <a:gdLst>
                <a:gd name="T0" fmla="*/ 2147483647 w 2784"/>
                <a:gd name="T1" fmla="*/ 2147483647 h 3150"/>
                <a:gd name="T2" fmla="*/ 2147483647 w 2784"/>
                <a:gd name="T3" fmla="*/ 2147483647 h 3150"/>
                <a:gd name="T4" fmla="*/ 2147483647 w 2784"/>
                <a:gd name="T5" fmla="*/ 2147483647 h 3150"/>
                <a:gd name="T6" fmla="*/ 2147483647 w 2784"/>
                <a:gd name="T7" fmla="*/ 2147483647 h 3150"/>
                <a:gd name="T8" fmla="*/ 2147483647 w 2784"/>
                <a:gd name="T9" fmla="*/ 2147483647 h 3150"/>
                <a:gd name="T10" fmla="*/ 2147483647 w 2784"/>
                <a:gd name="T11" fmla="*/ 2147483647 h 3150"/>
                <a:gd name="T12" fmla="*/ 2147483647 w 2784"/>
                <a:gd name="T13" fmla="*/ 2147483647 h 3150"/>
                <a:gd name="T14" fmla="*/ 2147483647 w 2784"/>
                <a:gd name="T15" fmla="*/ 2147483647 h 3150"/>
                <a:gd name="T16" fmla="*/ 2147483647 w 2784"/>
                <a:gd name="T17" fmla="*/ 2147483647 h 3150"/>
                <a:gd name="T18" fmla="*/ 2147483647 w 2784"/>
                <a:gd name="T19" fmla="*/ 2147483647 h 3150"/>
                <a:gd name="T20" fmla="*/ 2147483647 w 2784"/>
                <a:gd name="T21" fmla="*/ 2147483647 h 3150"/>
                <a:gd name="T22" fmla="*/ 2147483647 w 2784"/>
                <a:gd name="T23" fmla="*/ 2147483647 h 3150"/>
                <a:gd name="T24" fmla="*/ 2147483647 w 2784"/>
                <a:gd name="T25" fmla="*/ 2147483647 h 3150"/>
                <a:gd name="T26" fmla="*/ 2147483647 w 2784"/>
                <a:gd name="T27" fmla="*/ 2147483647 h 3150"/>
                <a:gd name="T28" fmla="*/ 2147483647 w 2784"/>
                <a:gd name="T29" fmla="*/ 2147483647 h 3150"/>
                <a:gd name="T30" fmla="*/ 2147483647 w 2784"/>
                <a:gd name="T31" fmla="*/ 2147483647 h 3150"/>
                <a:gd name="T32" fmla="*/ 2147483647 w 2784"/>
                <a:gd name="T33" fmla="*/ 2147483647 h 3150"/>
                <a:gd name="T34" fmla="*/ 2147483647 w 2784"/>
                <a:gd name="T35" fmla="*/ 2147483647 h 3150"/>
                <a:gd name="T36" fmla="*/ 2147483647 w 2784"/>
                <a:gd name="T37" fmla="*/ 2147483647 h 3150"/>
                <a:gd name="T38" fmla="*/ 2147483647 w 2784"/>
                <a:gd name="T39" fmla="*/ 2147483647 h 3150"/>
                <a:gd name="T40" fmla="*/ 2147483647 w 2784"/>
                <a:gd name="T41" fmla="*/ 2147483647 h 3150"/>
                <a:gd name="T42" fmla="*/ 2147483647 w 2784"/>
                <a:gd name="T43" fmla="*/ 2147483647 h 3150"/>
                <a:gd name="T44" fmla="*/ 2147483647 w 2784"/>
                <a:gd name="T45" fmla="*/ 2147483647 h 3150"/>
                <a:gd name="T46" fmla="*/ 2147483647 w 2784"/>
                <a:gd name="T47" fmla="*/ 2147483647 h 3150"/>
                <a:gd name="T48" fmla="*/ 2147483647 w 2784"/>
                <a:gd name="T49" fmla="*/ 2147483647 h 3150"/>
                <a:gd name="T50" fmla="*/ 2147483647 w 2784"/>
                <a:gd name="T51" fmla="*/ 2147483647 h 3150"/>
                <a:gd name="T52" fmla="*/ 2147483647 w 2784"/>
                <a:gd name="T53" fmla="*/ 2147483647 h 3150"/>
                <a:gd name="T54" fmla="*/ 2147483647 w 2784"/>
                <a:gd name="T55" fmla="*/ 2147483647 h 3150"/>
                <a:gd name="T56" fmla="*/ 2147483647 w 2784"/>
                <a:gd name="T57" fmla="*/ 2147483647 h 3150"/>
                <a:gd name="T58" fmla="*/ 2147483647 w 2784"/>
                <a:gd name="T59" fmla="*/ 2147483647 h 3150"/>
                <a:gd name="T60" fmla="*/ 2147483647 w 2784"/>
                <a:gd name="T61" fmla="*/ 2147483647 h 3150"/>
                <a:gd name="T62" fmla="*/ 2147483647 w 2784"/>
                <a:gd name="T63" fmla="*/ 2147483647 h 3150"/>
                <a:gd name="T64" fmla="*/ 2147483647 w 2784"/>
                <a:gd name="T65" fmla="*/ 2147483647 h 3150"/>
                <a:gd name="T66" fmla="*/ 2147483647 w 2784"/>
                <a:gd name="T67" fmla="*/ 2147483647 h 3150"/>
                <a:gd name="T68" fmla="*/ 2147483647 w 2784"/>
                <a:gd name="T69" fmla="*/ 2147483647 h 3150"/>
                <a:gd name="T70" fmla="*/ 2147483647 w 2784"/>
                <a:gd name="T71" fmla="*/ 2147483647 h 3150"/>
                <a:gd name="T72" fmla="*/ 2147483647 w 2784"/>
                <a:gd name="T73" fmla="*/ 2147483647 h 3150"/>
                <a:gd name="T74" fmla="*/ 2147483647 w 2784"/>
                <a:gd name="T75" fmla="*/ 2147483647 h 3150"/>
                <a:gd name="T76" fmla="*/ 2147483647 w 2784"/>
                <a:gd name="T77" fmla="*/ 2147483647 h 3150"/>
                <a:gd name="T78" fmla="*/ 2147483647 w 2784"/>
                <a:gd name="T79" fmla="*/ 2147483647 h 3150"/>
                <a:gd name="T80" fmla="*/ 2147483647 w 2784"/>
                <a:gd name="T81" fmla="*/ 2147483647 h 3150"/>
                <a:gd name="T82" fmla="*/ 2147483647 w 2784"/>
                <a:gd name="T83" fmla="*/ 2147483647 h 3150"/>
                <a:gd name="T84" fmla="*/ 2147483647 w 2784"/>
                <a:gd name="T85" fmla="*/ 2147483647 h 3150"/>
                <a:gd name="T86" fmla="*/ 2147483647 w 2784"/>
                <a:gd name="T87" fmla="*/ 2147483647 h 3150"/>
                <a:gd name="T88" fmla="*/ 2147483647 w 2784"/>
                <a:gd name="T89" fmla="*/ 2147483647 h 3150"/>
                <a:gd name="T90" fmla="*/ 2147483647 w 2784"/>
                <a:gd name="T91" fmla="*/ 2147483647 h 3150"/>
                <a:gd name="T92" fmla="*/ 2147483647 w 2784"/>
                <a:gd name="T93" fmla="*/ 2147483647 h 3150"/>
                <a:gd name="T94" fmla="*/ 2147483647 w 2784"/>
                <a:gd name="T95" fmla="*/ 2147483647 h 3150"/>
                <a:gd name="T96" fmla="*/ 2147483647 w 2784"/>
                <a:gd name="T97" fmla="*/ 2147483647 h 3150"/>
                <a:gd name="T98" fmla="*/ 2147483647 w 2784"/>
                <a:gd name="T99" fmla="*/ 2147483647 h 3150"/>
                <a:gd name="T100" fmla="*/ 2147483647 w 2784"/>
                <a:gd name="T101" fmla="*/ 2147483647 h 3150"/>
                <a:gd name="T102" fmla="*/ 2147483647 w 2784"/>
                <a:gd name="T103" fmla="*/ 2147483647 h 3150"/>
                <a:gd name="T104" fmla="*/ 2147483647 w 2784"/>
                <a:gd name="T105" fmla="*/ 2147483647 h 3150"/>
                <a:gd name="T106" fmla="*/ 2147483647 w 2784"/>
                <a:gd name="T107" fmla="*/ 2147483647 h 3150"/>
                <a:gd name="T108" fmla="*/ 2147483647 w 2784"/>
                <a:gd name="T109" fmla="*/ 2147483647 h 3150"/>
                <a:gd name="T110" fmla="*/ 2147483647 w 2784"/>
                <a:gd name="T111" fmla="*/ 2147483647 h 3150"/>
                <a:gd name="T112" fmla="*/ 2147483647 w 2784"/>
                <a:gd name="T113" fmla="*/ 2147483647 h 3150"/>
                <a:gd name="T114" fmla="*/ 2147483647 w 2784"/>
                <a:gd name="T115" fmla="*/ 2147483647 h 3150"/>
                <a:gd name="T116" fmla="*/ 2147483647 w 2784"/>
                <a:gd name="T117" fmla="*/ 2147483647 h 3150"/>
                <a:gd name="T118" fmla="*/ 2147483647 w 2784"/>
                <a:gd name="T119" fmla="*/ 2147483647 h 3150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2784"/>
                <a:gd name="T181" fmla="*/ 0 h 3150"/>
                <a:gd name="T182" fmla="*/ 2784 w 2784"/>
                <a:gd name="T183" fmla="*/ 3150 h 3150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2784" h="3150">
                  <a:moveTo>
                    <a:pt x="1716" y="450"/>
                  </a:moveTo>
                  <a:lnTo>
                    <a:pt x="1710" y="450"/>
                  </a:lnTo>
                  <a:lnTo>
                    <a:pt x="1698" y="444"/>
                  </a:lnTo>
                  <a:lnTo>
                    <a:pt x="1680" y="444"/>
                  </a:lnTo>
                  <a:lnTo>
                    <a:pt x="1662" y="438"/>
                  </a:lnTo>
                  <a:lnTo>
                    <a:pt x="1650" y="438"/>
                  </a:lnTo>
                  <a:lnTo>
                    <a:pt x="1644" y="444"/>
                  </a:lnTo>
                  <a:lnTo>
                    <a:pt x="1644" y="450"/>
                  </a:lnTo>
                  <a:lnTo>
                    <a:pt x="1650" y="462"/>
                  </a:lnTo>
                  <a:lnTo>
                    <a:pt x="1650" y="468"/>
                  </a:lnTo>
                  <a:lnTo>
                    <a:pt x="1656" y="480"/>
                  </a:lnTo>
                  <a:lnTo>
                    <a:pt x="1638" y="480"/>
                  </a:lnTo>
                  <a:lnTo>
                    <a:pt x="1638" y="504"/>
                  </a:lnTo>
                  <a:lnTo>
                    <a:pt x="1656" y="516"/>
                  </a:lnTo>
                  <a:lnTo>
                    <a:pt x="1644" y="528"/>
                  </a:lnTo>
                  <a:lnTo>
                    <a:pt x="1644" y="540"/>
                  </a:lnTo>
                  <a:lnTo>
                    <a:pt x="1656" y="564"/>
                  </a:lnTo>
                  <a:lnTo>
                    <a:pt x="1668" y="570"/>
                  </a:lnTo>
                  <a:lnTo>
                    <a:pt x="1674" y="576"/>
                  </a:lnTo>
                  <a:lnTo>
                    <a:pt x="1686" y="576"/>
                  </a:lnTo>
                  <a:lnTo>
                    <a:pt x="1698" y="570"/>
                  </a:lnTo>
                  <a:lnTo>
                    <a:pt x="1710" y="570"/>
                  </a:lnTo>
                  <a:lnTo>
                    <a:pt x="1716" y="564"/>
                  </a:lnTo>
                  <a:lnTo>
                    <a:pt x="1716" y="558"/>
                  </a:lnTo>
                  <a:lnTo>
                    <a:pt x="1728" y="558"/>
                  </a:lnTo>
                  <a:lnTo>
                    <a:pt x="1740" y="552"/>
                  </a:lnTo>
                  <a:lnTo>
                    <a:pt x="1758" y="552"/>
                  </a:lnTo>
                  <a:lnTo>
                    <a:pt x="1770" y="546"/>
                  </a:lnTo>
                  <a:lnTo>
                    <a:pt x="1776" y="534"/>
                  </a:lnTo>
                  <a:lnTo>
                    <a:pt x="1788" y="492"/>
                  </a:lnTo>
                  <a:lnTo>
                    <a:pt x="1794" y="480"/>
                  </a:lnTo>
                  <a:lnTo>
                    <a:pt x="1794" y="474"/>
                  </a:lnTo>
                  <a:lnTo>
                    <a:pt x="1800" y="462"/>
                  </a:lnTo>
                  <a:lnTo>
                    <a:pt x="1800" y="444"/>
                  </a:lnTo>
                  <a:lnTo>
                    <a:pt x="1794" y="438"/>
                  </a:lnTo>
                  <a:lnTo>
                    <a:pt x="1752" y="438"/>
                  </a:lnTo>
                  <a:lnTo>
                    <a:pt x="1740" y="444"/>
                  </a:lnTo>
                  <a:lnTo>
                    <a:pt x="1734" y="444"/>
                  </a:lnTo>
                  <a:lnTo>
                    <a:pt x="1722" y="450"/>
                  </a:lnTo>
                  <a:lnTo>
                    <a:pt x="1716" y="450"/>
                  </a:lnTo>
                  <a:close/>
                  <a:moveTo>
                    <a:pt x="1716" y="438"/>
                  </a:moveTo>
                  <a:lnTo>
                    <a:pt x="1740" y="432"/>
                  </a:lnTo>
                  <a:lnTo>
                    <a:pt x="1722" y="414"/>
                  </a:lnTo>
                  <a:lnTo>
                    <a:pt x="1698" y="438"/>
                  </a:lnTo>
                  <a:lnTo>
                    <a:pt x="1716" y="438"/>
                  </a:lnTo>
                  <a:close/>
                  <a:moveTo>
                    <a:pt x="1686" y="408"/>
                  </a:moveTo>
                  <a:lnTo>
                    <a:pt x="1662" y="408"/>
                  </a:lnTo>
                  <a:lnTo>
                    <a:pt x="1662" y="426"/>
                  </a:lnTo>
                  <a:lnTo>
                    <a:pt x="1698" y="426"/>
                  </a:lnTo>
                  <a:lnTo>
                    <a:pt x="1716" y="402"/>
                  </a:lnTo>
                  <a:lnTo>
                    <a:pt x="1698" y="384"/>
                  </a:lnTo>
                  <a:lnTo>
                    <a:pt x="1686" y="408"/>
                  </a:lnTo>
                  <a:close/>
                  <a:moveTo>
                    <a:pt x="1572" y="492"/>
                  </a:moveTo>
                  <a:lnTo>
                    <a:pt x="1572" y="510"/>
                  </a:lnTo>
                  <a:lnTo>
                    <a:pt x="1554" y="546"/>
                  </a:lnTo>
                  <a:lnTo>
                    <a:pt x="1584" y="528"/>
                  </a:lnTo>
                  <a:lnTo>
                    <a:pt x="1590" y="516"/>
                  </a:lnTo>
                  <a:lnTo>
                    <a:pt x="1596" y="510"/>
                  </a:lnTo>
                  <a:lnTo>
                    <a:pt x="1608" y="486"/>
                  </a:lnTo>
                  <a:lnTo>
                    <a:pt x="1608" y="480"/>
                  </a:lnTo>
                  <a:lnTo>
                    <a:pt x="1602" y="474"/>
                  </a:lnTo>
                  <a:lnTo>
                    <a:pt x="1596" y="474"/>
                  </a:lnTo>
                  <a:lnTo>
                    <a:pt x="1584" y="480"/>
                  </a:lnTo>
                  <a:lnTo>
                    <a:pt x="1572" y="492"/>
                  </a:lnTo>
                  <a:close/>
                  <a:moveTo>
                    <a:pt x="1632" y="426"/>
                  </a:moveTo>
                  <a:lnTo>
                    <a:pt x="1608" y="450"/>
                  </a:lnTo>
                  <a:lnTo>
                    <a:pt x="1626" y="456"/>
                  </a:lnTo>
                  <a:lnTo>
                    <a:pt x="1644" y="432"/>
                  </a:lnTo>
                  <a:lnTo>
                    <a:pt x="1632" y="426"/>
                  </a:lnTo>
                  <a:close/>
                  <a:moveTo>
                    <a:pt x="2778" y="1002"/>
                  </a:moveTo>
                  <a:lnTo>
                    <a:pt x="2778" y="984"/>
                  </a:lnTo>
                  <a:lnTo>
                    <a:pt x="2772" y="972"/>
                  </a:lnTo>
                  <a:lnTo>
                    <a:pt x="2760" y="954"/>
                  </a:lnTo>
                  <a:lnTo>
                    <a:pt x="2754" y="936"/>
                  </a:lnTo>
                  <a:lnTo>
                    <a:pt x="2754" y="870"/>
                  </a:lnTo>
                  <a:lnTo>
                    <a:pt x="2724" y="840"/>
                  </a:lnTo>
                  <a:lnTo>
                    <a:pt x="2694" y="834"/>
                  </a:lnTo>
                  <a:lnTo>
                    <a:pt x="2646" y="840"/>
                  </a:lnTo>
                  <a:lnTo>
                    <a:pt x="2628" y="822"/>
                  </a:lnTo>
                  <a:lnTo>
                    <a:pt x="2610" y="822"/>
                  </a:lnTo>
                  <a:lnTo>
                    <a:pt x="2592" y="798"/>
                  </a:lnTo>
                  <a:lnTo>
                    <a:pt x="2568" y="798"/>
                  </a:lnTo>
                  <a:lnTo>
                    <a:pt x="2538" y="768"/>
                  </a:lnTo>
                  <a:lnTo>
                    <a:pt x="2526" y="750"/>
                  </a:lnTo>
                  <a:lnTo>
                    <a:pt x="2490" y="714"/>
                  </a:lnTo>
                  <a:lnTo>
                    <a:pt x="2418" y="666"/>
                  </a:lnTo>
                  <a:lnTo>
                    <a:pt x="2394" y="660"/>
                  </a:lnTo>
                  <a:lnTo>
                    <a:pt x="2316" y="660"/>
                  </a:lnTo>
                  <a:lnTo>
                    <a:pt x="2316" y="672"/>
                  </a:lnTo>
                  <a:lnTo>
                    <a:pt x="2310" y="672"/>
                  </a:lnTo>
                  <a:lnTo>
                    <a:pt x="2298" y="660"/>
                  </a:lnTo>
                  <a:lnTo>
                    <a:pt x="2286" y="654"/>
                  </a:lnTo>
                  <a:lnTo>
                    <a:pt x="2274" y="654"/>
                  </a:lnTo>
                  <a:lnTo>
                    <a:pt x="2262" y="648"/>
                  </a:lnTo>
                  <a:lnTo>
                    <a:pt x="2232" y="648"/>
                  </a:lnTo>
                  <a:lnTo>
                    <a:pt x="2226" y="642"/>
                  </a:lnTo>
                  <a:lnTo>
                    <a:pt x="2214" y="636"/>
                  </a:lnTo>
                  <a:lnTo>
                    <a:pt x="2196" y="630"/>
                  </a:lnTo>
                  <a:lnTo>
                    <a:pt x="2184" y="624"/>
                  </a:lnTo>
                  <a:lnTo>
                    <a:pt x="2166" y="618"/>
                  </a:lnTo>
                  <a:lnTo>
                    <a:pt x="2154" y="618"/>
                  </a:lnTo>
                  <a:lnTo>
                    <a:pt x="2142" y="624"/>
                  </a:lnTo>
                  <a:lnTo>
                    <a:pt x="2112" y="654"/>
                  </a:lnTo>
                  <a:lnTo>
                    <a:pt x="2106" y="666"/>
                  </a:lnTo>
                  <a:lnTo>
                    <a:pt x="2088" y="642"/>
                  </a:lnTo>
                  <a:lnTo>
                    <a:pt x="2088" y="678"/>
                  </a:lnTo>
                  <a:lnTo>
                    <a:pt x="2058" y="702"/>
                  </a:lnTo>
                  <a:lnTo>
                    <a:pt x="2076" y="636"/>
                  </a:lnTo>
                  <a:lnTo>
                    <a:pt x="2082" y="636"/>
                  </a:lnTo>
                  <a:lnTo>
                    <a:pt x="2094" y="624"/>
                  </a:lnTo>
                  <a:lnTo>
                    <a:pt x="2094" y="606"/>
                  </a:lnTo>
                  <a:lnTo>
                    <a:pt x="2088" y="600"/>
                  </a:lnTo>
                  <a:lnTo>
                    <a:pt x="2082" y="600"/>
                  </a:lnTo>
                  <a:lnTo>
                    <a:pt x="2064" y="618"/>
                  </a:lnTo>
                  <a:lnTo>
                    <a:pt x="2076" y="582"/>
                  </a:lnTo>
                  <a:lnTo>
                    <a:pt x="2070" y="582"/>
                  </a:lnTo>
                  <a:lnTo>
                    <a:pt x="2064" y="576"/>
                  </a:lnTo>
                  <a:lnTo>
                    <a:pt x="2064" y="570"/>
                  </a:lnTo>
                  <a:lnTo>
                    <a:pt x="2040" y="546"/>
                  </a:lnTo>
                  <a:lnTo>
                    <a:pt x="2034" y="546"/>
                  </a:lnTo>
                  <a:lnTo>
                    <a:pt x="2022" y="564"/>
                  </a:lnTo>
                  <a:lnTo>
                    <a:pt x="2016" y="552"/>
                  </a:lnTo>
                  <a:lnTo>
                    <a:pt x="2004" y="546"/>
                  </a:lnTo>
                  <a:lnTo>
                    <a:pt x="1998" y="534"/>
                  </a:lnTo>
                  <a:lnTo>
                    <a:pt x="1986" y="528"/>
                  </a:lnTo>
                  <a:lnTo>
                    <a:pt x="1980" y="522"/>
                  </a:lnTo>
                  <a:lnTo>
                    <a:pt x="1968" y="516"/>
                  </a:lnTo>
                  <a:lnTo>
                    <a:pt x="1944" y="516"/>
                  </a:lnTo>
                  <a:lnTo>
                    <a:pt x="1932" y="510"/>
                  </a:lnTo>
                  <a:lnTo>
                    <a:pt x="1926" y="510"/>
                  </a:lnTo>
                  <a:lnTo>
                    <a:pt x="1914" y="498"/>
                  </a:lnTo>
                  <a:lnTo>
                    <a:pt x="1902" y="492"/>
                  </a:lnTo>
                  <a:lnTo>
                    <a:pt x="1896" y="480"/>
                  </a:lnTo>
                  <a:lnTo>
                    <a:pt x="1884" y="474"/>
                  </a:lnTo>
                  <a:lnTo>
                    <a:pt x="1878" y="486"/>
                  </a:lnTo>
                  <a:lnTo>
                    <a:pt x="1824" y="486"/>
                  </a:lnTo>
                  <a:lnTo>
                    <a:pt x="1812" y="498"/>
                  </a:lnTo>
                  <a:lnTo>
                    <a:pt x="1806" y="510"/>
                  </a:lnTo>
                  <a:lnTo>
                    <a:pt x="1806" y="522"/>
                  </a:lnTo>
                  <a:lnTo>
                    <a:pt x="1800" y="528"/>
                  </a:lnTo>
                  <a:lnTo>
                    <a:pt x="1800" y="534"/>
                  </a:lnTo>
                  <a:lnTo>
                    <a:pt x="1812" y="552"/>
                  </a:lnTo>
                  <a:lnTo>
                    <a:pt x="1776" y="552"/>
                  </a:lnTo>
                  <a:lnTo>
                    <a:pt x="1770" y="564"/>
                  </a:lnTo>
                  <a:lnTo>
                    <a:pt x="1758" y="576"/>
                  </a:lnTo>
                  <a:lnTo>
                    <a:pt x="1752" y="588"/>
                  </a:lnTo>
                  <a:lnTo>
                    <a:pt x="1752" y="594"/>
                  </a:lnTo>
                  <a:lnTo>
                    <a:pt x="1746" y="600"/>
                  </a:lnTo>
                  <a:lnTo>
                    <a:pt x="1746" y="612"/>
                  </a:lnTo>
                  <a:lnTo>
                    <a:pt x="1740" y="624"/>
                  </a:lnTo>
                  <a:lnTo>
                    <a:pt x="1728" y="636"/>
                  </a:lnTo>
                  <a:lnTo>
                    <a:pt x="1722" y="636"/>
                  </a:lnTo>
                  <a:lnTo>
                    <a:pt x="1728" y="630"/>
                  </a:lnTo>
                  <a:lnTo>
                    <a:pt x="1728" y="618"/>
                  </a:lnTo>
                  <a:lnTo>
                    <a:pt x="1734" y="606"/>
                  </a:lnTo>
                  <a:lnTo>
                    <a:pt x="1734" y="600"/>
                  </a:lnTo>
                  <a:lnTo>
                    <a:pt x="1740" y="588"/>
                  </a:lnTo>
                  <a:lnTo>
                    <a:pt x="1740" y="582"/>
                  </a:lnTo>
                  <a:lnTo>
                    <a:pt x="1734" y="576"/>
                  </a:lnTo>
                  <a:lnTo>
                    <a:pt x="1728" y="576"/>
                  </a:lnTo>
                  <a:lnTo>
                    <a:pt x="1722" y="582"/>
                  </a:lnTo>
                  <a:lnTo>
                    <a:pt x="1716" y="582"/>
                  </a:lnTo>
                  <a:lnTo>
                    <a:pt x="1704" y="594"/>
                  </a:lnTo>
                  <a:lnTo>
                    <a:pt x="1692" y="588"/>
                  </a:lnTo>
                  <a:lnTo>
                    <a:pt x="1656" y="588"/>
                  </a:lnTo>
                  <a:lnTo>
                    <a:pt x="1644" y="582"/>
                  </a:lnTo>
                  <a:lnTo>
                    <a:pt x="1632" y="570"/>
                  </a:lnTo>
                  <a:lnTo>
                    <a:pt x="1632" y="522"/>
                  </a:lnTo>
                  <a:lnTo>
                    <a:pt x="1626" y="516"/>
                  </a:lnTo>
                  <a:lnTo>
                    <a:pt x="1626" y="504"/>
                  </a:lnTo>
                  <a:lnTo>
                    <a:pt x="1620" y="504"/>
                  </a:lnTo>
                  <a:lnTo>
                    <a:pt x="1614" y="510"/>
                  </a:lnTo>
                  <a:lnTo>
                    <a:pt x="1602" y="516"/>
                  </a:lnTo>
                  <a:lnTo>
                    <a:pt x="1596" y="522"/>
                  </a:lnTo>
                  <a:lnTo>
                    <a:pt x="1590" y="534"/>
                  </a:lnTo>
                  <a:lnTo>
                    <a:pt x="1584" y="540"/>
                  </a:lnTo>
                  <a:lnTo>
                    <a:pt x="1560" y="552"/>
                  </a:lnTo>
                  <a:lnTo>
                    <a:pt x="1554" y="558"/>
                  </a:lnTo>
                  <a:lnTo>
                    <a:pt x="1512" y="558"/>
                  </a:lnTo>
                  <a:lnTo>
                    <a:pt x="1500" y="552"/>
                  </a:lnTo>
                  <a:lnTo>
                    <a:pt x="1542" y="540"/>
                  </a:lnTo>
                  <a:lnTo>
                    <a:pt x="1548" y="528"/>
                  </a:lnTo>
                  <a:lnTo>
                    <a:pt x="1566" y="510"/>
                  </a:lnTo>
                  <a:lnTo>
                    <a:pt x="1566" y="492"/>
                  </a:lnTo>
                  <a:lnTo>
                    <a:pt x="1572" y="486"/>
                  </a:lnTo>
                  <a:lnTo>
                    <a:pt x="1590" y="450"/>
                  </a:lnTo>
                  <a:lnTo>
                    <a:pt x="1626" y="414"/>
                  </a:lnTo>
                  <a:lnTo>
                    <a:pt x="1638" y="408"/>
                  </a:lnTo>
                  <a:lnTo>
                    <a:pt x="1656" y="390"/>
                  </a:lnTo>
                  <a:lnTo>
                    <a:pt x="1656" y="378"/>
                  </a:lnTo>
                  <a:lnTo>
                    <a:pt x="1662" y="366"/>
                  </a:lnTo>
                  <a:lnTo>
                    <a:pt x="1674" y="354"/>
                  </a:lnTo>
                  <a:lnTo>
                    <a:pt x="1686" y="348"/>
                  </a:lnTo>
                  <a:lnTo>
                    <a:pt x="1692" y="342"/>
                  </a:lnTo>
                  <a:lnTo>
                    <a:pt x="1704" y="336"/>
                  </a:lnTo>
                  <a:lnTo>
                    <a:pt x="1680" y="330"/>
                  </a:lnTo>
                  <a:lnTo>
                    <a:pt x="1698" y="312"/>
                  </a:lnTo>
                  <a:lnTo>
                    <a:pt x="1698" y="294"/>
                  </a:lnTo>
                  <a:lnTo>
                    <a:pt x="1692" y="288"/>
                  </a:lnTo>
                  <a:lnTo>
                    <a:pt x="1680" y="282"/>
                  </a:lnTo>
                  <a:lnTo>
                    <a:pt x="1662" y="282"/>
                  </a:lnTo>
                  <a:lnTo>
                    <a:pt x="1650" y="276"/>
                  </a:lnTo>
                  <a:lnTo>
                    <a:pt x="1644" y="270"/>
                  </a:lnTo>
                  <a:lnTo>
                    <a:pt x="1638" y="252"/>
                  </a:lnTo>
                  <a:lnTo>
                    <a:pt x="1632" y="216"/>
                  </a:lnTo>
                  <a:lnTo>
                    <a:pt x="1626" y="168"/>
                  </a:lnTo>
                  <a:lnTo>
                    <a:pt x="1620" y="138"/>
                  </a:lnTo>
                  <a:lnTo>
                    <a:pt x="1614" y="114"/>
                  </a:lnTo>
                  <a:lnTo>
                    <a:pt x="1608" y="96"/>
                  </a:lnTo>
                  <a:lnTo>
                    <a:pt x="1602" y="84"/>
                  </a:lnTo>
                  <a:lnTo>
                    <a:pt x="1590" y="78"/>
                  </a:lnTo>
                  <a:lnTo>
                    <a:pt x="1584" y="78"/>
                  </a:lnTo>
                  <a:lnTo>
                    <a:pt x="1584" y="90"/>
                  </a:lnTo>
                  <a:lnTo>
                    <a:pt x="1590" y="96"/>
                  </a:lnTo>
                  <a:lnTo>
                    <a:pt x="1590" y="108"/>
                  </a:lnTo>
                  <a:lnTo>
                    <a:pt x="1572" y="108"/>
                  </a:lnTo>
                  <a:lnTo>
                    <a:pt x="1572" y="102"/>
                  </a:lnTo>
                  <a:lnTo>
                    <a:pt x="1566" y="108"/>
                  </a:lnTo>
                  <a:lnTo>
                    <a:pt x="1560" y="120"/>
                  </a:lnTo>
                  <a:lnTo>
                    <a:pt x="1560" y="126"/>
                  </a:lnTo>
                  <a:lnTo>
                    <a:pt x="1554" y="132"/>
                  </a:lnTo>
                  <a:lnTo>
                    <a:pt x="1548" y="144"/>
                  </a:lnTo>
                  <a:lnTo>
                    <a:pt x="1536" y="156"/>
                  </a:lnTo>
                  <a:lnTo>
                    <a:pt x="1518" y="192"/>
                  </a:lnTo>
                  <a:lnTo>
                    <a:pt x="1518" y="210"/>
                  </a:lnTo>
                  <a:lnTo>
                    <a:pt x="1494" y="246"/>
                  </a:lnTo>
                  <a:lnTo>
                    <a:pt x="1488" y="246"/>
                  </a:lnTo>
                  <a:lnTo>
                    <a:pt x="1482" y="252"/>
                  </a:lnTo>
                  <a:lnTo>
                    <a:pt x="1464" y="252"/>
                  </a:lnTo>
                  <a:lnTo>
                    <a:pt x="1452" y="240"/>
                  </a:lnTo>
                  <a:lnTo>
                    <a:pt x="1446" y="246"/>
                  </a:lnTo>
                  <a:lnTo>
                    <a:pt x="1434" y="246"/>
                  </a:lnTo>
                  <a:lnTo>
                    <a:pt x="1428" y="240"/>
                  </a:lnTo>
                  <a:lnTo>
                    <a:pt x="1416" y="240"/>
                  </a:lnTo>
                  <a:lnTo>
                    <a:pt x="1410" y="246"/>
                  </a:lnTo>
                  <a:lnTo>
                    <a:pt x="1410" y="252"/>
                  </a:lnTo>
                  <a:lnTo>
                    <a:pt x="1404" y="258"/>
                  </a:lnTo>
                  <a:lnTo>
                    <a:pt x="1380" y="258"/>
                  </a:lnTo>
                  <a:lnTo>
                    <a:pt x="1368" y="246"/>
                  </a:lnTo>
                  <a:lnTo>
                    <a:pt x="1368" y="240"/>
                  </a:lnTo>
                  <a:lnTo>
                    <a:pt x="1350" y="234"/>
                  </a:lnTo>
                  <a:lnTo>
                    <a:pt x="1344" y="228"/>
                  </a:lnTo>
                  <a:lnTo>
                    <a:pt x="1338" y="216"/>
                  </a:lnTo>
                  <a:lnTo>
                    <a:pt x="1332" y="216"/>
                  </a:lnTo>
                  <a:lnTo>
                    <a:pt x="1320" y="222"/>
                  </a:lnTo>
                  <a:lnTo>
                    <a:pt x="1314" y="228"/>
                  </a:lnTo>
                  <a:lnTo>
                    <a:pt x="1302" y="234"/>
                  </a:lnTo>
                  <a:lnTo>
                    <a:pt x="1278" y="234"/>
                  </a:lnTo>
                  <a:lnTo>
                    <a:pt x="1278" y="222"/>
                  </a:lnTo>
                  <a:lnTo>
                    <a:pt x="1272" y="222"/>
                  </a:lnTo>
                  <a:lnTo>
                    <a:pt x="1260" y="228"/>
                  </a:lnTo>
                  <a:lnTo>
                    <a:pt x="1260" y="252"/>
                  </a:lnTo>
                  <a:lnTo>
                    <a:pt x="1272" y="264"/>
                  </a:lnTo>
                  <a:lnTo>
                    <a:pt x="1272" y="270"/>
                  </a:lnTo>
                  <a:lnTo>
                    <a:pt x="1278" y="276"/>
                  </a:lnTo>
                  <a:lnTo>
                    <a:pt x="1272" y="282"/>
                  </a:lnTo>
                  <a:lnTo>
                    <a:pt x="1254" y="282"/>
                  </a:lnTo>
                  <a:lnTo>
                    <a:pt x="1230" y="270"/>
                  </a:lnTo>
                  <a:lnTo>
                    <a:pt x="1224" y="270"/>
                  </a:lnTo>
                  <a:lnTo>
                    <a:pt x="1212" y="264"/>
                  </a:lnTo>
                  <a:lnTo>
                    <a:pt x="1212" y="270"/>
                  </a:lnTo>
                  <a:lnTo>
                    <a:pt x="1206" y="276"/>
                  </a:lnTo>
                  <a:lnTo>
                    <a:pt x="1200" y="276"/>
                  </a:lnTo>
                  <a:lnTo>
                    <a:pt x="1188" y="264"/>
                  </a:lnTo>
                  <a:lnTo>
                    <a:pt x="1176" y="264"/>
                  </a:lnTo>
                  <a:lnTo>
                    <a:pt x="1158" y="282"/>
                  </a:lnTo>
                  <a:lnTo>
                    <a:pt x="1158" y="288"/>
                  </a:lnTo>
                  <a:lnTo>
                    <a:pt x="1128" y="288"/>
                  </a:lnTo>
                  <a:lnTo>
                    <a:pt x="1122" y="300"/>
                  </a:lnTo>
                  <a:lnTo>
                    <a:pt x="1104" y="300"/>
                  </a:lnTo>
                  <a:lnTo>
                    <a:pt x="1092" y="312"/>
                  </a:lnTo>
                  <a:lnTo>
                    <a:pt x="1092" y="324"/>
                  </a:lnTo>
                  <a:lnTo>
                    <a:pt x="1086" y="330"/>
                  </a:lnTo>
                  <a:lnTo>
                    <a:pt x="1050" y="330"/>
                  </a:lnTo>
                  <a:lnTo>
                    <a:pt x="1044" y="318"/>
                  </a:lnTo>
                  <a:lnTo>
                    <a:pt x="1032" y="318"/>
                  </a:lnTo>
                  <a:lnTo>
                    <a:pt x="1002" y="282"/>
                  </a:lnTo>
                  <a:lnTo>
                    <a:pt x="1002" y="252"/>
                  </a:lnTo>
                  <a:lnTo>
                    <a:pt x="978" y="228"/>
                  </a:lnTo>
                  <a:lnTo>
                    <a:pt x="972" y="216"/>
                  </a:lnTo>
                  <a:lnTo>
                    <a:pt x="972" y="210"/>
                  </a:lnTo>
                  <a:lnTo>
                    <a:pt x="978" y="198"/>
                  </a:lnTo>
                  <a:lnTo>
                    <a:pt x="978" y="192"/>
                  </a:lnTo>
                  <a:lnTo>
                    <a:pt x="984" y="180"/>
                  </a:lnTo>
                  <a:lnTo>
                    <a:pt x="996" y="138"/>
                  </a:lnTo>
                  <a:lnTo>
                    <a:pt x="1008" y="126"/>
                  </a:lnTo>
                  <a:lnTo>
                    <a:pt x="1014" y="114"/>
                  </a:lnTo>
                  <a:lnTo>
                    <a:pt x="1014" y="102"/>
                  </a:lnTo>
                  <a:lnTo>
                    <a:pt x="1008" y="102"/>
                  </a:lnTo>
                  <a:lnTo>
                    <a:pt x="1002" y="96"/>
                  </a:lnTo>
                  <a:lnTo>
                    <a:pt x="1002" y="66"/>
                  </a:lnTo>
                  <a:lnTo>
                    <a:pt x="996" y="66"/>
                  </a:lnTo>
                  <a:lnTo>
                    <a:pt x="984" y="72"/>
                  </a:lnTo>
                  <a:lnTo>
                    <a:pt x="978" y="72"/>
                  </a:lnTo>
                  <a:lnTo>
                    <a:pt x="972" y="66"/>
                  </a:lnTo>
                  <a:lnTo>
                    <a:pt x="972" y="60"/>
                  </a:lnTo>
                  <a:lnTo>
                    <a:pt x="978" y="54"/>
                  </a:lnTo>
                  <a:lnTo>
                    <a:pt x="984" y="42"/>
                  </a:lnTo>
                  <a:lnTo>
                    <a:pt x="984" y="24"/>
                  </a:lnTo>
                  <a:lnTo>
                    <a:pt x="978" y="12"/>
                  </a:lnTo>
                  <a:lnTo>
                    <a:pt x="966" y="0"/>
                  </a:lnTo>
                  <a:lnTo>
                    <a:pt x="960" y="12"/>
                  </a:lnTo>
                  <a:lnTo>
                    <a:pt x="936" y="6"/>
                  </a:lnTo>
                  <a:lnTo>
                    <a:pt x="936" y="42"/>
                  </a:lnTo>
                  <a:lnTo>
                    <a:pt x="930" y="48"/>
                  </a:lnTo>
                  <a:lnTo>
                    <a:pt x="918" y="48"/>
                  </a:lnTo>
                  <a:lnTo>
                    <a:pt x="918" y="60"/>
                  </a:lnTo>
                  <a:lnTo>
                    <a:pt x="894" y="60"/>
                  </a:lnTo>
                  <a:lnTo>
                    <a:pt x="882" y="66"/>
                  </a:lnTo>
                  <a:lnTo>
                    <a:pt x="858" y="90"/>
                  </a:lnTo>
                  <a:lnTo>
                    <a:pt x="846" y="96"/>
                  </a:lnTo>
                  <a:lnTo>
                    <a:pt x="828" y="96"/>
                  </a:lnTo>
                  <a:lnTo>
                    <a:pt x="822" y="90"/>
                  </a:lnTo>
                  <a:lnTo>
                    <a:pt x="804" y="90"/>
                  </a:lnTo>
                  <a:lnTo>
                    <a:pt x="798" y="96"/>
                  </a:lnTo>
                  <a:lnTo>
                    <a:pt x="798" y="108"/>
                  </a:lnTo>
                  <a:lnTo>
                    <a:pt x="792" y="120"/>
                  </a:lnTo>
                  <a:lnTo>
                    <a:pt x="792" y="138"/>
                  </a:lnTo>
                  <a:lnTo>
                    <a:pt x="786" y="144"/>
                  </a:lnTo>
                  <a:lnTo>
                    <a:pt x="774" y="138"/>
                  </a:lnTo>
                  <a:lnTo>
                    <a:pt x="762" y="126"/>
                  </a:lnTo>
                  <a:lnTo>
                    <a:pt x="756" y="114"/>
                  </a:lnTo>
                  <a:lnTo>
                    <a:pt x="750" y="108"/>
                  </a:lnTo>
                  <a:lnTo>
                    <a:pt x="738" y="108"/>
                  </a:lnTo>
                  <a:lnTo>
                    <a:pt x="732" y="114"/>
                  </a:lnTo>
                  <a:lnTo>
                    <a:pt x="720" y="108"/>
                  </a:lnTo>
                  <a:lnTo>
                    <a:pt x="708" y="114"/>
                  </a:lnTo>
                  <a:lnTo>
                    <a:pt x="696" y="114"/>
                  </a:lnTo>
                  <a:lnTo>
                    <a:pt x="696" y="96"/>
                  </a:lnTo>
                  <a:lnTo>
                    <a:pt x="690" y="90"/>
                  </a:lnTo>
                  <a:lnTo>
                    <a:pt x="648" y="90"/>
                  </a:lnTo>
                  <a:lnTo>
                    <a:pt x="648" y="84"/>
                  </a:lnTo>
                  <a:lnTo>
                    <a:pt x="642" y="78"/>
                  </a:lnTo>
                  <a:lnTo>
                    <a:pt x="642" y="108"/>
                  </a:lnTo>
                  <a:lnTo>
                    <a:pt x="660" y="126"/>
                  </a:lnTo>
                  <a:lnTo>
                    <a:pt x="672" y="132"/>
                  </a:lnTo>
                  <a:lnTo>
                    <a:pt x="678" y="138"/>
                  </a:lnTo>
                  <a:lnTo>
                    <a:pt x="678" y="168"/>
                  </a:lnTo>
                  <a:lnTo>
                    <a:pt x="672" y="174"/>
                  </a:lnTo>
                  <a:lnTo>
                    <a:pt x="684" y="186"/>
                  </a:lnTo>
                  <a:lnTo>
                    <a:pt x="690" y="198"/>
                  </a:lnTo>
                  <a:lnTo>
                    <a:pt x="690" y="228"/>
                  </a:lnTo>
                  <a:lnTo>
                    <a:pt x="738" y="234"/>
                  </a:lnTo>
                  <a:lnTo>
                    <a:pt x="744" y="240"/>
                  </a:lnTo>
                  <a:lnTo>
                    <a:pt x="744" y="246"/>
                  </a:lnTo>
                  <a:lnTo>
                    <a:pt x="738" y="258"/>
                  </a:lnTo>
                  <a:lnTo>
                    <a:pt x="732" y="264"/>
                  </a:lnTo>
                  <a:lnTo>
                    <a:pt x="690" y="264"/>
                  </a:lnTo>
                  <a:lnTo>
                    <a:pt x="690" y="294"/>
                  </a:lnTo>
                  <a:lnTo>
                    <a:pt x="684" y="306"/>
                  </a:lnTo>
                  <a:lnTo>
                    <a:pt x="648" y="324"/>
                  </a:lnTo>
                  <a:lnTo>
                    <a:pt x="642" y="330"/>
                  </a:lnTo>
                  <a:lnTo>
                    <a:pt x="624" y="330"/>
                  </a:lnTo>
                  <a:lnTo>
                    <a:pt x="612" y="342"/>
                  </a:lnTo>
                  <a:lnTo>
                    <a:pt x="600" y="366"/>
                  </a:lnTo>
                  <a:lnTo>
                    <a:pt x="588" y="378"/>
                  </a:lnTo>
                  <a:lnTo>
                    <a:pt x="582" y="378"/>
                  </a:lnTo>
                  <a:lnTo>
                    <a:pt x="582" y="354"/>
                  </a:lnTo>
                  <a:lnTo>
                    <a:pt x="576" y="348"/>
                  </a:lnTo>
                  <a:lnTo>
                    <a:pt x="570" y="354"/>
                  </a:lnTo>
                  <a:lnTo>
                    <a:pt x="558" y="360"/>
                  </a:lnTo>
                  <a:lnTo>
                    <a:pt x="552" y="366"/>
                  </a:lnTo>
                  <a:lnTo>
                    <a:pt x="540" y="372"/>
                  </a:lnTo>
                  <a:lnTo>
                    <a:pt x="534" y="372"/>
                  </a:lnTo>
                  <a:lnTo>
                    <a:pt x="522" y="366"/>
                  </a:lnTo>
                  <a:lnTo>
                    <a:pt x="516" y="366"/>
                  </a:lnTo>
                  <a:lnTo>
                    <a:pt x="504" y="354"/>
                  </a:lnTo>
                  <a:lnTo>
                    <a:pt x="504" y="348"/>
                  </a:lnTo>
                  <a:lnTo>
                    <a:pt x="498" y="336"/>
                  </a:lnTo>
                  <a:lnTo>
                    <a:pt x="492" y="330"/>
                  </a:lnTo>
                  <a:lnTo>
                    <a:pt x="468" y="330"/>
                  </a:lnTo>
                  <a:lnTo>
                    <a:pt x="468" y="300"/>
                  </a:lnTo>
                  <a:lnTo>
                    <a:pt x="462" y="288"/>
                  </a:lnTo>
                  <a:lnTo>
                    <a:pt x="462" y="276"/>
                  </a:lnTo>
                  <a:lnTo>
                    <a:pt x="456" y="270"/>
                  </a:lnTo>
                  <a:lnTo>
                    <a:pt x="456" y="258"/>
                  </a:lnTo>
                  <a:lnTo>
                    <a:pt x="450" y="258"/>
                  </a:lnTo>
                  <a:lnTo>
                    <a:pt x="420" y="288"/>
                  </a:lnTo>
                  <a:lnTo>
                    <a:pt x="396" y="264"/>
                  </a:lnTo>
                  <a:lnTo>
                    <a:pt x="390" y="264"/>
                  </a:lnTo>
                  <a:lnTo>
                    <a:pt x="384" y="270"/>
                  </a:lnTo>
                  <a:lnTo>
                    <a:pt x="384" y="288"/>
                  </a:lnTo>
                  <a:lnTo>
                    <a:pt x="318" y="294"/>
                  </a:lnTo>
                  <a:lnTo>
                    <a:pt x="306" y="282"/>
                  </a:lnTo>
                  <a:lnTo>
                    <a:pt x="288" y="282"/>
                  </a:lnTo>
                  <a:lnTo>
                    <a:pt x="282" y="288"/>
                  </a:lnTo>
                  <a:lnTo>
                    <a:pt x="276" y="300"/>
                  </a:lnTo>
                  <a:lnTo>
                    <a:pt x="276" y="312"/>
                  </a:lnTo>
                  <a:lnTo>
                    <a:pt x="282" y="324"/>
                  </a:lnTo>
                  <a:lnTo>
                    <a:pt x="282" y="336"/>
                  </a:lnTo>
                  <a:lnTo>
                    <a:pt x="306" y="348"/>
                  </a:lnTo>
                  <a:lnTo>
                    <a:pt x="318" y="342"/>
                  </a:lnTo>
                  <a:lnTo>
                    <a:pt x="330" y="354"/>
                  </a:lnTo>
                  <a:lnTo>
                    <a:pt x="330" y="360"/>
                  </a:lnTo>
                  <a:lnTo>
                    <a:pt x="336" y="366"/>
                  </a:lnTo>
                  <a:lnTo>
                    <a:pt x="336" y="372"/>
                  </a:lnTo>
                  <a:lnTo>
                    <a:pt x="330" y="378"/>
                  </a:lnTo>
                  <a:lnTo>
                    <a:pt x="300" y="378"/>
                  </a:lnTo>
                  <a:lnTo>
                    <a:pt x="294" y="372"/>
                  </a:lnTo>
                  <a:lnTo>
                    <a:pt x="264" y="378"/>
                  </a:lnTo>
                  <a:lnTo>
                    <a:pt x="258" y="444"/>
                  </a:lnTo>
                  <a:lnTo>
                    <a:pt x="264" y="444"/>
                  </a:lnTo>
                  <a:lnTo>
                    <a:pt x="276" y="456"/>
                  </a:lnTo>
                  <a:lnTo>
                    <a:pt x="288" y="462"/>
                  </a:lnTo>
                  <a:lnTo>
                    <a:pt x="294" y="468"/>
                  </a:lnTo>
                  <a:lnTo>
                    <a:pt x="294" y="492"/>
                  </a:lnTo>
                  <a:lnTo>
                    <a:pt x="300" y="498"/>
                  </a:lnTo>
                  <a:lnTo>
                    <a:pt x="300" y="504"/>
                  </a:lnTo>
                  <a:lnTo>
                    <a:pt x="312" y="516"/>
                  </a:lnTo>
                  <a:lnTo>
                    <a:pt x="318" y="528"/>
                  </a:lnTo>
                  <a:lnTo>
                    <a:pt x="318" y="540"/>
                  </a:lnTo>
                  <a:lnTo>
                    <a:pt x="312" y="552"/>
                  </a:lnTo>
                  <a:lnTo>
                    <a:pt x="300" y="564"/>
                  </a:lnTo>
                  <a:lnTo>
                    <a:pt x="306" y="612"/>
                  </a:lnTo>
                  <a:lnTo>
                    <a:pt x="288" y="660"/>
                  </a:lnTo>
                  <a:lnTo>
                    <a:pt x="282" y="732"/>
                  </a:lnTo>
                  <a:lnTo>
                    <a:pt x="282" y="762"/>
                  </a:lnTo>
                  <a:lnTo>
                    <a:pt x="276" y="774"/>
                  </a:lnTo>
                  <a:lnTo>
                    <a:pt x="270" y="780"/>
                  </a:lnTo>
                  <a:lnTo>
                    <a:pt x="252" y="780"/>
                  </a:lnTo>
                  <a:lnTo>
                    <a:pt x="252" y="774"/>
                  </a:lnTo>
                  <a:lnTo>
                    <a:pt x="240" y="762"/>
                  </a:lnTo>
                  <a:lnTo>
                    <a:pt x="222" y="762"/>
                  </a:lnTo>
                  <a:lnTo>
                    <a:pt x="216" y="768"/>
                  </a:lnTo>
                  <a:lnTo>
                    <a:pt x="210" y="780"/>
                  </a:lnTo>
                  <a:lnTo>
                    <a:pt x="204" y="786"/>
                  </a:lnTo>
                  <a:lnTo>
                    <a:pt x="174" y="780"/>
                  </a:lnTo>
                  <a:lnTo>
                    <a:pt x="168" y="792"/>
                  </a:lnTo>
                  <a:lnTo>
                    <a:pt x="138" y="792"/>
                  </a:lnTo>
                  <a:lnTo>
                    <a:pt x="126" y="798"/>
                  </a:lnTo>
                  <a:lnTo>
                    <a:pt x="120" y="804"/>
                  </a:lnTo>
                  <a:lnTo>
                    <a:pt x="108" y="810"/>
                  </a:lnTo>
                  <a:lnTo>
                    <a:pt x="96" y="822"/>
                  </a:lnTo>
                  <a:lnTo>
                    <a:pt x="96" y="828"/>
                  </a:lnTo>
                  <a:lnTo>
                    <a:pt x="90" y="834"/>
                  </a:lnTo>
                  <a:lnTo>
                    <a:pt x="90" y="840"/>
                  </a:lnTo>
                  <a:lnTo>
                    <a:pt x="66" y="840"/>
                  </a:lnTo>
                  <a:lnTo>
                    <a:pt x="66" y="894"/>
                  </a:lnTo>
                  <a:lnTo>
                    <a:pt x="48" y="912"/>
                  </a:lnTo>
                  <a:lnTo>
                    <a:pt x="48" y="924"/>
                  </a:lnTo>
                  <a:lnTo>
                    <a:pt x="54" y="930"/>
                  </a:lnTo>
                  <a:lnTo>
                    <a:pt x="54" y="948"/>
                  </a:lnTo>
                  <a:lnTo>
                    <a:pt x="60" y="954"/>
                  </a:lnTo>
                  <a:lnTo>
                    <a:pt x="54" y="954"/>
                  </a:lnTo>
                  <a:lnTo>
                    <a:pt x="48" y="948"/>
                  </a:lnTo>
                  <a:lnTo>
                    <a:pt x="18" y="978"/>
                  </a:lnTo>
                  <a:lnTo>
                    <a:pt x="12" y="990"/>
                  </a:lnTo>
                  <a:lnTo>
                    <a:pt x="12" y="1014"/>
                  </a:lnTo>
                  <a:lnTo>
                    <a:pt x="18" y="1020"/>
                  </a:lnTo>
                  <a:lnTo>
                    <a:pt x="6" y="1026"/>
                  </a:lnTo>
                  <a:lnTo>
                    <a:pt x="0" y="1032"/>
                  </a:lnTo>
                  <a:lnTo>
                    <a:pt x="0" y="1044"/>
                  </a:lnTo>
                  <a:lnTo>
                    <a:pt x="6" y="1050"/>
                  </a:lnTo>
                  <a:lnTo>
                    <a:pt x="18" y="1056"/>
                  </a:lnTo>
                  <a:lnTo>
                    <a:pt x="24" y="1080"/>
                  </a:lnTo>
                  <a:lnTo>
                    <a:pt x="24" y="1086"/>
                  </a:lnTo>
                  <a:lnTo>
                    <a:pt x="30" y="1092"/>
                  </a:lnTo>
                  <a:lnTo>
                    <a:pt x="42" y="1116"/>
                  </a:lnTo>
                  <a:lnTo>
                    <a:pt x="54" y="1128"/>
                  </a:lnTo>
                  <a:lnTo>
                    <a:pt x="66" y="1134"/>
                  </a:lnTo>
                  <a:lnTo>
                    <a:pt x="90" y="1158"/>
                  </a:lnTo>
                  <a:lnTo>
                    <a:pt x="84" y="1164"/>
                  </a:lnTo>
                  <a:lnTo>
                    <a:pt x="78" y="1176"/>
                  </a:lnTo>
                  <a:lnTo>
                    <a:pt x="66" y="1182"/>
                  </a:lnTo>
                  <a:lnTo>
                    <a:pt x="60" y="1188"/>
                  </a:lnTo>
                  <a:lnTo>
                    <a:pt x="102" y="1188"/>
                  </a:lnTo>
                  <a:lnTo>
                    <a:pt x="114" y="1194"/>
                  </a:lnTo>
                  <a:lnTo>
                    <a:pt x="120" y="1194"/>
                  </a:lnTo>
                  <a:lnTo>
                    <a:pt x="126" y="1200"/>
                  </a:lnTo>
                  <a:lnTo>
                    <a:pt x="126" y="1212"/>
                  </a:lnTo>
                  <a:lnTo>
                    <a:pt x="132" y="1224"/>
                  </a:lnTo>
                  <a:lnTo>
                    <a:pt x="138" y="1230"/>
                  </a:lnTo>
                  <a:lnTo>
                    <a:pt x="138" y="1236"/>
                  </a:lnTo>
                  <a:lnTo>
                    <a:pt x="198" y="1230"/>
                  </a:lnTo>
                  <a:lnTo>
                    <a:pt x="252" y="1182"/>
                  </a:lnTo>
                  <a:lnTo>
                    <a:pt x="252" y="1194"/>
                  </a:lnTo>
                  <a:lnTo>
                    <a:pt x="258" y="1206"/>
                  </a:lnTo>
                  <a:lnTo>
                    <a:pt x="258" y="1224"/>
                  </a:lnTo>
                  <a:lnTo>
                    <a:pt x="252" y="1230"/>
                  </a:lnTo>
                  <a:lnTo>
                    <a:pt x="252" y="1242"/>
                  </a:lnTo>
                  <a:lnTo>
                    <a:pt x="246" y="1254"/>
                  </a:lnTo>
                  <a:lnTo>
                    <a:pt x="246" y="1266"/>
                  </a:lnTo>
                  <a:lnTo>
                    <a:pt x="252" y="1284"/>
                  </a:lnTo>
                  <a:lnTo>
                    <a:pt x="252" y="1314"/>
                  </a:lnTo>
                  <a:lnTo>
                    <a:pt x="264" y="1308"/>
                  </a:lnTo>
                  <a:lnTo>
                    <a:pt x="264" y="1314"/>
                  </a:lnTo>
                  <a:lnTo>
                    <a:pt x="270" y="1320"/>
                  </a:lnTo>
                  <a:lnTo>
                    <a:pt x="282" y="1320"/>
                  </a:lnTo>
                  <a:lnTo>
                    <a:pt x="282" y="1314"/>
                  </a:lnTo>
                  <a:lnTo>
                    <a:pt x="288" y="1314"/>
                  </a:lnTo>
                  <a:lnTo>
                    <a:pt x="294" y="1308"/>
                  </a:lnTo>
                  <a:lnTo>
                    <a:pt x="324" y="1308"/>
                  </a:lnTo>
                  <a:lnTo>
                    <a:pt x="336" y="1314"/>
                  </a:lnTo>
                  <a:lnTo>
                    <a:pt x="366" y="1314"/>
                  </a:lnTo>
                  <a:lnTo>
                    <a:pt x="372" y="1320"/>
                  </a:lnTo>
                  <a:lnTo>
                    <a:pt x="372" y="1326"/>
                  </a:lnTo>
                  <a:lnTo>
                    <a:pt x="390" y="1326"/>
                  </a:lnTo>
                  <a:lnTo>
                    <a:pt x="414" y="1314"/>
                  </a:lnTo>
                  <a:lnTo>
                    <a:pt x="420" y="1308"/>
                  </a:lnTo>
                  <a:lnTo>
                    <a:pt x="432" y="1290"/>
                  </a:lnTo>
                  <a:lnTo>
                    <a:pt x="468" y="1290"/>
                  </a:lnTo>
                  <a:lnTo>
                    <a:pt x="474" y="1260"/>
                  </a:lnTo>
                  <a:lnTo>
                    <a:pt x="510" y="1260"/>
                  </a:lnTo>
                  <a:lnTo>
                    <a:pt x="510" y="1254"/>
                  </a:lnTo>
                  <a:lnTo>
                    <a:pt x="516" y="1248"/>
                  </a:lnTo>
                  <a:lnTo>
                    <a:pt x="522" y="1236"/>
                  </a:lnTo>
                  <a:lnTo>
                    <a:pt x="528" y="1230"/>
                  </a:lnTo>
                  <a:lnTo>
                    <a:pt x="540" y="1224"/>
                  </a:lnTo>
                  <a:lnTo>
                    <a:pt x="576" y="1224"/>
                  </a:lnTo>
                  <a:lnTo>
                    <a:pt x="588" y="1212"/>
                  </a:lnTo>
                  <a:lnTo>
                    <a:pt x="600" y="1224"/>
                  </a:lnTo>
                  <a:lnTo>
                    <a:pt x="606" y="1224"/>
                  </a:lnTo>
                  <a:lnTo>
                    <a:pt x="606" y="1218"/>
                  </a:lnTo>
                  <a:lnTo>
                    <a:pt x="618" y="1212"/>
                  </a:lnTo>
                  <a:lnTo>
                    <a:pt x="630" y="1212"/>
                  </a:lnTo>
                  <a:lnTo>
                    <a:pt x="630" y="1242"/>
                  </a:lnTo>
                  <a:lnTo>
                    <a:pt x="624" y="1248"/>
                  </a:lnTo>
                  <a:lnTo>
                    <a:pt x="624" y="1254"/>
                  </a:lnTo>
                  <a:lnTo>
                    <a:pt x="618" y="1260"/>
                  </a:lnTo>
                  <a:lnTo>
                    <a:pt x="618" y="1290"/>
                  </a:lnTo>
                  <a:lnTo>
                    <a:pt x="624" y="1296"/>
                  </a:lnTo>
                  <a:lnTo>
                    <a:pt x="630" y="1308"/>
                  </a:lnTo>
                  <a:lnTo>
                    <a:pt x="630" y="1326"/>
                  </a:lnTo>
                  <a:lnTo>
                    <a:pt x="624" y="1332"/>
                  </a:lnTo>
                  <a:lnTo>
                    <a:pt x="624" y="1344"/>
                  </a:lnTo>
                  <a:lnTo>
                    <a:pt x="636" y="1356"/>
                  </a:lnTo>
                  <a:lnTo>
                    <a:pt x="648" y="1362"/>
                  </a:lnTo>
                  <a:lnTo>
                    <a:pt x="654" y="1368"/>
                  </a:lnTo>
                  <a:lnTo>
                    <a:pt x="660" y="1398"/>
                  </a:lnTo>
                  <a:lnTo>
                    <a:pt x="684" y="1398"/>
                  </a:lnTo>
                  <a:lnTo>
                    <a:pt x="690" y="1404"/>
                  </a:lnTo>
                  <a:lnTo>
                    <a:pt x="690" y="1410"/>
                  </a:lnTo>
                  <a:lnTo>
                    <a:pt x="696" y="1422"/>
                  </a:lnTo>
                  <a:lnTo>
                    <a:pt x="696" y="1428"/>
                  </a:lnTo>
                  <a:lnTo>
                    <a:pt x="702" y="1434"/>
                  </a:lnTo>
                  <a:lnTo>
                    <a:pt x="714" y="1440"/>
                  </a:lnTo>
                  <a:lnTo>
                    <a:pt x="744" y="1440"/>
                  </a:lnTo>
                  <a:lnTo>
                    <a:pt x="750" y="1434"/>
                  </a:lnTo>
                  <a:lnTo>
                    <a:pt x="756" y="1446"/>
                  </a:lnTo>
                  <a:lnTo>
                    <a:pt x="768" y="1452"/>
                  </a:lnTo>
                  <a:lnTo>
                    <a:pt x="780" y="1452"/>
                  </a:lnTo>
                  <a:lnTo>
                    <a:pt x="786" y="1446"/>
                  </a:lnTo>
                  <a:lnTo>
                    <a:pt x="798" y="1446"/>
                  </a:lnTo>
                  <a:lnTo>
                    <a:pt x="798" y="1452"/>
                  </a:lnTo>
                  <a:lnTo>
                    <a:pt x="804" y="1464"/>
                  </a:lnTo>
                  <a:lnTo>
                    <a:pt x="816" y="1470"/>
                  </a:lnTo>
                  <a:lnTo>
                    <a:pt x="828" y="1482"/>
                  </a:lnTo>
                  <a:lnTo>
                    <a:pt x="840" y="1488"/>
                  </a:lnTo>
                  <a:lnTo>
                    <a:pt x="864" y="1488"/>
                  </a:lnTo>
                  <a:lnTo>
                    <a:pt x="864" y="1494"/>
                  </a:lnTo>
                  <a:lnTo>
                    <a:pt x="876" y="1506"/>
                  </a:lnTo>
                  <a:lnTo>
                    <a:pt x="888" y="1512"/>
                  </a:lnTo>
                  <a:lnTo>
                    <a:pt x="894" y="1518"/>
                  </a:lnTo>
                  <a:lnTo>
                    <a:pt x="954" y="1518"/>
                  </a:lnTo>
                  <a:lnTo>
                    <a:pt x="978" y="1530"/>
                  </a:lnTo>
                  <a:lnTo>
                    <a:pt x="984" y="1542"/>
                  </a:lnTo>
                  <a:lnTo>
                    <a:pt x="990" y="1548"/>
                  </a:lnTo>
                  <a:lnTo>
                    <a:pt x="990" y="1578"/>
                  </a:lnTo>
                  <a:lnTo>
                    <a:pt x="996" y="1590"/>
                  </a:lnTo>
                  <a:lnTo>
                    <a:pt x="1002" y="1596"/>
                  </a:lnTo>
                  <a:lnTo>
                    <a:pt x="1008" y="1608"/>
                  </a:lnTo>
                  <a:lnTo>
                    <a:pt x="1008" y="1638"/>
                  </a:lnTo>
                  <a:lnTo>
                    <a:pt x="990" y="1638"/>
                  </a:lnTo>
                  <a:lnTo>
                    <a:pt x="990" y="1644"/>
                  </a:lnTo>
                  <a:lnTo>
                    <a:pt x="996" y="1650"/>
                  </a:lnTo>
                  <a:lnTo>
                    <a:pt x="1002" y="1662"/>
                  </a:lnTo>
                  <a:lnTo>
                    <a:pt x="1014" y="1668"/>
                  </a:lnTo>
                  <a:lnTo>
                    <a:pt x="1020" y="1674"/>
                  </a:lnTo>
                  <a:lnTo>
                    <a:pt x="1014" y="1686"/>
                  </a:lnTo>
                  <a:lnTo>
                    <a:pt x="1014" y="1728"/>
                  </a:lnTo>
                  <a:lnTo>
                    <a:pt x="1020" y="1734"/>
                  </a:lnTo>
                  <a:lnTo>
                    <a:pt x="1050" y="1740"/>
                  </a:lnTo>
                  <a:lnTo>
                    <a:pt x="1098" y="1746"/>
                  </a:lnTo>
                  <a:lnTo>
                    <a:pt x="1158" y="1746"/>
                  </a:lnTo>
                  <a:lnTo>
                    <a:pt x="1158" y="1752"/>
                  </a:lnTo>
                  <a:lnTo>
                    <a:pt x="1152" y="1758"/>
                  </a:lnTo>
                  <a:lnTo>
                    <a:pt x="1152" y="1770"/>
                  </a:lnTo>
                  <a:lnTo>
                    <a:pt x="1146" y="1788"/>
                  </a:lnTo>
                  <a:lnTo>
                    <a:pt x="1146" y="1800"/>
                  </a:lnTo>
                  <a:lnTo>
                    <a:pt x="1152" y="1812"/>
                  </a:lnTo>
                  <a:lnTo>
                    <a:pt x="1164" y="1818"/>
                  </a:lnTo>
                  <a:lnTo>
                    <a:pt x="1170" y="1824"/>
                  </a:lnTo>
                  <a:lnTo>
                    <a:pt x="1194" y="1836"/>
                  </a:lnTo>
                  <a:lnTo>
                    <a:pt x="1206" y="1848"/>
                  </a:lnTo>
                  <a:lnTo>
                    <a:pt x="1212" y="1860"/>
                  </a:lnTo>
                  <a:lnTo>
                    <a:pt x="1224" y="1896"/>
                  </a:lnTo>
                  <a:lnTo>
                    <a:pt x="1224" y="1908"/>
                  </a:lnTo>
                  <a:lnTo>
                    <a:pt x="1218" y="1920"/>
                  </a:lnTo>
                  <a:lnTo>
                    <a:pt x="1218" y="1944"/>
                  </a:lnTo>
                  <a:lnTo>
                    <a:pt x="1212" y="1950"/>
                  </a:lnTo>
                  <a:lnTo>
                    <a:pt x="1212" y="1956"/>
                  </a:lnTo>
                  <a:lnTo>
                    <a:pt x="1218" y="1968"/>
                  </a:lnTo>
                  <a:lnTo>
                    <a:pt x="1212" y="1980"/>
                  </a:lnTo>
                  <a:lnTo>
                    <a:pt x="1206" y="1986"/>
                  </a:lnTo>
                  <a:lnTo>
                    <a:pt x="1200" y="1998"/>
                  </a:lnTo>
                  <a:lnTo>
                    <a:pt x="1200" y="2022"/>
                  </a:lnTo>
                  <a:lnTo>
                    <a:pt x="1206" y="2028"/>
                  </a:lnTo>
                  <a:lnTo>
                    <a:pt x="1218" y="2034"/>
                  </a:lnTo>
                  <a:lnTo>
                    <a:pt x="1212" y="2040"/>
                  </a:lnTo>
                  <a:lnTo>
                    <a:pt x="1200" y="2046"/>
                  </a:lnTo>
                  <a:lnTo>
                    <a:pt x="1194" y="2052"/>
                  </a:lnTo>
                  <a:lnTo>
                    <a:pt x="1194" y="2064"/>
                  </a:lnTo>
                  <a:lnTo>
                    <a:pt x="1200" y="2070"/>
                  </a:lnTo>
                  <a:lnTo>
                    <a:pt x="1212" y="2076"/>
                  </a:lnTo>
                  <a:lnTo>
                    <a:pt x="1212" y="2112"/>
                  </a:lnTo>
                  <a:lnTo>
                    <a:pt x="1224" y="2112"/>
                  </a:lnTo>
                  <a:lnTo>
                    <a:pt x="1224" y="2130"/>
                  </a:lnTo>
                  <a:lnTo>
                    <a:pt x="1218" y="2142"/>
                  </a:lnTo>
                  <a:lnTo>
                    <a:pt x="1218" y="2184"/>
                  </a:lnTo>
                  <a:lnTo>
                    <a:pt x="1224" y="2196"/>
                  </a:lnTo>
                  <a:lnTo>
                    <a:pt x="1230" y="2202"/>
                  </a:lnTo>
                  <a:lnTo>
                    <a:pt x="1266" y="2214"/>
                  </a:lnTo>
                  <a:lnTo>
                    <a:pt x="1308" y="2220"/>
                  </a:lnTo>
                  <a:lnTo>
                    <a:pt x="1380" y="2220"/>
                  </a:lnTo>
                  <a:lnTo>
                    <a:pt x="1392" y="2226"/>
                  </a:lnTo>
                  <a:lnTo>
                    <a:pt x="1398" y="2232"/>
                  </a:lnTo>
                  <a:lnTo>
                    <a:pt x="1398" y="2256"/>
                  </a:lnTo>
                  <a:lnTo>
                    <a:pt x="1404" y="2274"/>
                  </a:lnTo>
                  <a:lnTo>
                    <a:pt x="1404" y="2298"/>
                  </a:lnTo>
                  <a:lnTo>
                    <a:pt x="1410" y="2316"/>
                  </a:lnTo>
                  <a:lnTo>
                    <a:pt x="1410" y="2334"/>
                  </a:lnTo>
                  <a:lnTo>
                    <a:pt x="1422" y="2358"/>
                  </a:lnTo>
                  <a:lnTo>
                    <a:pt x="1434" y="2364"/>
                  </a:lnTo>
                  <a:lnTo>
                    <a:pt x="1446" y="2364"/>
                  </a:lnTo>
                  <a:lnTo>
                    <a:pt x="1464" y="2346"/>
                  </a:lnTo>
                  <a:lnTo>
                    <a:pt x="1476" y="2346"/>
                  </a:lnTo>
                  <a:lnTo>
                    <a:pt x="1488" y="2352"/>
                  </a:lnTo>
                  <a:lnTo>
                    <a:pt x="1500" y="2364"/>
                  </a:lnTo>
                  <a:lnTo>
                    <a:pt x="1506" y="2376"/>
                  </a:lnTo>
                  <a:lnTo>
                    <a:pt x="1506" y="2394"/>
                  </a:lnTo>
                  <a:lnTo>
                    <a:pt x="1500" y="2412"/>
                  </a:lnTo>
                  <a:lnTo>
                    <a:pt x="1500" y="2442"/>
                  </a:lnTo>
                  <a:lnTo>
                    <a:pt x="1494" y="2448"/>
                  </a:lnTo>
                  <a:lnTo>
                    <a:pt x="1494" y="2454"/>
                  </a:lnTo>
                  <a:lnTo>
                    <a:pt x="1488" y="2466"/>
                  </a:lnTo>
                  <a:lnTo>
                    <a:pt x="1488" y="2478"/>
                  </a:lnTo>
                  <a:lnTo>
                    <a:pt x="1494" y="2496"/>
                  </a:lnTo>
                  <a:lnTo>
                    <a:pt x="1506" y="2490"/>
                  </a:lnTo>
                  <a:lnTo>
                    <a:pt x="1512" y="2484"/>
                  </a:lnTo>
                  <a:lnTo>
                    <a:pt x="1530" y="2484"/>
                  </a:lnTo>
                  <a:lnTo>
                    <a:pt x="1536" y="2490"/>
                  </a:lnTo>
                  <a:lnTo>
                    <a:pt x="1548" y="2514"/>
                  </a:lnTo>
                  <a:lnTo>
                    <a:pt x="1548" y="2526"/>
                  </a:lnTo>
                  <a:lnTo>
                    <a:pt x="1554" y="2526"/>
                  </a:lnTo>
                  <a:lnTo>
                    <a:pt x="1560" y="2532"/>
                  </a:lnTo>
                  <a:lnTo>
                    <a:pt x="1560" y="2562"/>
                  </a:lnTo>
                  <a:lnTo>
                    <a:pt x="1566" y="2580"/>
                  </a:lnTo>
                  <a:lnTo>
                    <a:pt x="1566" y="2616"/>
                  </a:lnTo>
                  <a:lnTo>
                    <a:pt x="1512" y="2634"/>
                  </a:lnTo>
                  <a:lnTo>
                    <a:pt x="1506" y="2640"/>
                  </a:lnTo>
                  <a:lnTo>
                    <a:pt x="1500" y="2652"/>
                  </a:lnTo>
                  <a:lnTo>
                    <a:pt x="1500" y="2670"/>
                  </a:lnTo>
                  <a:lnTo>
                    <a:pt x="1464" y="2670"/>
                  </a:lnTo>
                  <a:lnTo>
                    <a:pt x="1464" y="2688"/>
                  </a:lnTo>
                  <a:lnTo>
                    <a:pt x="1458" y="2694"/>
                  </a:lnTo>
                  <a:lnTo>
                    <a:pt x="1452" y="2718"/>
                  </a:lnTo>
                  <a:lnTo>
                    <a:pt x="1428" y="2724"/>
                  </a:lnTo>
                  <a:lnTo>
                    <a:pt x="1428" y="2736"/>
                  </a:lnTo>
                  <a:lnTo>
                    <a:pt x="1422" y="2748"/>
                  </a:lnTo>
                  <a:lnTo>
                    <a:pt x="1422" y="2760"/>
                  </a:lnTo>
                  <a:lnTo>
                    <a:pt x="1404" y="2778"/>
                  </a:lnTo>
                  <a:lnTo>
                    <a:pt x="1392" y="2778"/>
                  </a:lnTo>
                  <a:lnTo>
                    <a:pt x="1392" y="2802"/>
                  </a:lnTo>
                  <a:lnTo>
                    <a:pt x="1386" y="2808"/>
                  </a:lnTo>
                  <a:lnTo>
                    <a:pt x="1380" y="2820"/>
                  </a:lnTo>
                  <a:lnTo>
                    <a:pt x="1374" y="2826"/>
                  </a:lnTo>
                  <a:lnTo>
                    <a:pt x="1356" y="2826"/>
                  </a:lnTo>
                  <a:lnTo>
                    <a:pt x="1350" y="2832"/>
                  </a:lnTo>
                  <a:lnTo>
                    <a:pt x="1350" y="2844"/>
                  </a:lnTo>
                  <a:lnTo>
                    <a:pt x="1344" y="2856"/>
                  </a:lnTo>
                  <a:lnTo>
                    <a:pt x="1344" y="2868"/>
                  </a:lnTo>
                  <a:lnTo>
                    <a:pt x="1368" y="2868"/>
                  </a:lnTo>
                  <a:lnTo>
                    <a:pt x="1374" y="2862"/>
                  </a:lnTo>
                  <a:lnTo>
                    <a:pt x="1386" y="2856"/>
                  </a:lnTo>
                  <a:lnTo>
                    <a:pt x="1398" y="2856"/>
                  </a:lnTo>
                  <a:lnTo>
                    <a:pt x="1404" y="2862"/>
                  </a:lnTo>
                  <a:lnTo>
                    <a:pt x="1428" y="2874"/>
                  </a:lnTo>
                  <a:lnTo>
                    <a:pt x="1434" y="2886"/>
                  </a:lnTo>
                  <a:lnTo>
                    <a:pt x="1446" y="2892"/>
                  </a:lnTo>
                  <a:lnTo>
                    <a:pt x="1452" y="2898"/>
                  </a:lnTo>
                  <a:lnTo>
                    <a:pt x="1458" y="2910"/>
                  </a:lnTo>
                  <a:lnTo>
                    <a:pt x="1470" y="2922"/>
                  </a:lnTo>
                  <a:lnTo>
                    <a:pt x="1470" y="2934"/>
                  </a:lnTo>
                  <a:lnTo>
                    <a:pt x="1482" y="2934"/>
                  </a:lnTo>
                  <a:lnTo>
                    <a:pt x="1482" y="2928"/>
                  </a:lnTo>
                  <a:lnTo>
                    <a:pt x="1494" y="2916"/>
                  </a:lnTo>
                  <a:lnTo>
                    <a:pt x="1500" y="2916"/>
                  </a:lnTo>
                  <a:lnTo>
                    <a:pt x="1512" y="2922"/>
                  </a:lnTo>
                  <a:lnTo>
                    <a:pt x="1518" y="2934"/>
                  </a:lnTo>
                  <a:lnTo>
                    <a:pt x="1536" y="2952"/>
                  </a:lnTo>
                  <a:lnTo>
                    <a:pt x="1554" y="2952"/>
                  </a:lnTo>
                  <a:lnTo>
                    <a:pt x="1572" y="2970"/>
                  </a:lnTo>
                  <a:lnTo>
                    <a:pt x="1578" y="2970"/>
                  </a:lnTo>
                  <a:lnTo>
                    <a:pt x="1578" y="2982"/>
                  </a:lnTo>
                  <a:lnTo>
                    <a:pt x="1584" y="2988"/>
                  </a:lnTo>
                  <a:lnTo>
                    <a:pt x="1596" y="2994"/>
                  </a:lnTo>
                  <a:lnTo>
                    <a:pt x="1614" y="3000"/>
                  </a:lnTo>
                  <a:lnTo>
                    <a:pt x="1626" y="3000"/>
                  </a:lnTo>
                  <a:lnTo>
                    <a:pt x="1632" y="3012"/>
                  </a:lnTo>
                  <a:lnTo>
                    <a:pt x="1638" y="3018"/>
                  </a:lnTo>
                  <a:lnTo>
                    <a:pt x="1644" y="3030"/>
                  </a:lnTo>
                  <a:lnTo>
                    <a:pt x="1662" y="3048"/>
                  </a:lnTo>
                  <a:lnTo>
                    <a:pt x="1668" y="3048"/>
                  </a:lnTo>
                  <a:lnTo>
                    <a:pt x="1680" y="3054"/>
                  </a:lnTo>
                  <a:lnTo>
                    <a:pt x="1686" y="3054"/>
                  </a:lnTo>
                  <a:lnTo>
                    <a:pt x="1686" y="3066"/>
                  </a:lnTo>
                  <a:lnTo>
                    <a:pt x="1674" y="3090"/>
                  </a:lnTo>
                  <a:lnTo>
                    <a:pt x="1668" y="3096"/>
                  </a:lnTo>
                  <a:lnTo>
                    <a:pt x="1668" y="3120"/>
                  </a:lnTo>
                  <a:lnTo>
                    <a:pt x="1674" y="3120"/>
                  </a:lnTo>
                  <a:lnTo>
                    <a:pt x="1674" y="3150"/>
                  </a:lnTo>
                  <a:lnTo>
                    <a:pt x="1692" y="3150"/>
                  </a:lnTo>
                  <a:lnTo>
                    <a:pt x="1692" y="3144"/>
                  </a:lnTo>
                  <a:lnTo>
                    <a:pt x="1698" y="3132"/>
                  </a:lnTo>
                  <a:lnTo>
                    <a:pt x="1710" y="3126"/>
                  </a:lnTo>
                  <a:lnTo>
                    <a:pt x="1716" y="3114"/>
                  </a:lnTo>
                  <a:lnTo>
                    <a:pt x="1728" y="3102"/>
                  </a:lnTo>
                  <a:lnTo>
                    <a:pt x="1734" y="3090"/>
                  </a:lnTo>
                  <a:lnTo>
                    <a:pt x="1734" y="3060"/>
                  </a:lnTo>
                  <a:lnTo>
                    <a:pt x="1728" y="3054"/>
                  </a:lnTo>
                  <a:lnTo>
                    <a:pt x="1728" y="3048"/>
                  </a:lnTo>
                  <a:lnTo>
                    <a:pt x="1746" y="3018"/>
                  </a:lnTo>
                  <a:lnTo>
                    <a:pt x="1734" y="3012"/>
                  </a:lnTo>
                  <a:lnTo>
                    <a:pt x="1728" y="3000"/>
                  </a:lnTo>
                  <a:lnTo>
                    <a:pt x="1728" y="2988"/>
                  </a:lnTo>
                  <a:lnTo>
                    <a:pt x="1740" y="2976"/>
                  </a:lnTo>
                  <a:lnTo>
                    <a:pt x="1746" y="2976"/>
                  </a:lnTo>
                  <a:lnTo>
                    <a:pt x="1746" y="2952"/>
                  </a:lnTo>
                  <a:lnTo>
                    <a:pt x="1764" y="2952"/>
                  </a:lnTo>
                  <a:lnTo>
                    <a:pt x="1776" y="2940"/>
                  </a:lnTo>
                  <a:lnTo>
                    <a:pt x="1776" y="2904"/>
                  </a:lnTo>
                  <a:lnTo>
                    <a:pt x="1782" y="2898"/>
                  </a:lnTo>
                  <a:lnTo>
                    <a:pt x="1788" y="2886"/>
                  </a:lnTo>
                  <a:lnTo>
                    <a:pt x="1800" y="2874"/>
                  </a:lnTo>
                  <a:lnTo>
                    <a:pt x="1812" y="2868"/>
                  </a:lnTo>
                  <a:lnTo>
                    <a:pt x="1818" y="2862"/>
                  </a:lnTo>
                  <a:lnTo>
                    <a:pt x="1824" y="2862"/>
                  </a:lnTo>
                  <a:lnTo>
                    <a:pt x="1824" y="2898"/>
                  </a:lnTo>
                  <a:lnTo>
                    <a:pt x="1818" y="2904"/>
                  </a:lnTo>
                  <a:lnTo>
                    <a:pt x="1818" y="2910"/>
                  </a:lnTo>
                  <a:lnTo>
                    <a:pt x="1812" y="2916"/>
                  </a:lnTo>
                  <a:lnTo>
                    <a:pt x="1812" y="2934"/>
                  </a:lnTo>
                  <a:lnTo>
                    <a:pt x="1800" y="2940"/>
                  </a:lnTo>
                  <a:lnTo>
                    <a:pt x="1800" y="2952"/>
                  </a:lnTo>
                  <a:lnTo>
                    <a:pt x="1776" y="2982"/>
                  </a:lnTo>
                  <a:lnTo>
                    <a:pt x="1746" y="3006"/>
                  </a:lnTo>
                  <a:lnTo>
                    <a:pt x="1752" y="3012"/>
                  </a:lnTo>
                  <a:lnTo>
                    <a:pt x="1770" y="3012"/>
                  </a:lnTo>
                  <a:lnTo>
                    <a:pt x="1770" y="2994"/>
                  </a:lnTo>
                  <a:lnTo>
                    <a:pt x="1776" y="2988"/>
                  </a:lnTo>
                  <a:lnTo>
                    <a:pt x="1788" y="2988"/>
                  </a:lnTo>
                  <a:lnTo>
                    <a:pt x="1794" y="2982"/>
                  </a:lnTo>
                  <a:lnTo>
                    <a:pt x="1800" y="2982"/>
                  </a:lnTo>
                  <a:lnTo>
                    <a:pt x="1812" y="2964"/>
                  </a:lnTo>
                  <a:lnTo>
                    <a:pt x="1824" y="2940"/>
                  </a:lnTo>
                  <a:lnTo>
                    <a:pt x="1848" y="2880"/>
                  </a:lnTo>
                  <a:lnTo>
                    <a:pt x="1860" y="2832"/>
                  </a:lnTo>
                  <a:lnTo>
                    <a:pt x="1872" y="2808"/>
                  </a:lnTo>
                  <a:lnTo>
                    <a:pt x="1878" y="2790"/>
                  </a:lnTo>
                  <a:lnTo>
                    <a:pt x="1884" y="2778"/>
                  </a:lnTo>
                  <a:lnTo>
                    <a:pt x="1896" y="2772"/>
                  </a:lnTo>
                  <a:lnTo>
                    <a:pt x="1902" y="2760"/>
                  </a:lnTo>
                  <a:lnTo>
                    <a:pt x="1926" y="2736"/>
                  </a:lnTo>
                  <a:lnTo>
                    <a:pt x="1926" y="2724"/>
                  </a:lnTo>
                  <a:lnTo>
                    <a:pt x="1920" y="2718"/>
                  </a:lnTo>
                  <a:lnTo>
                    <a:pt x="1938" y="2706"/>
                  </a:lnTo>
                  <a:lnTo>
                    <a:pt x="1932" y="2670"/>
                  </a:lnTo>
                  <a:lnTo>
                    <a:pt x="1938" y="2646"/>
                  </a:lnTo>
                  <a:lnTo>
                    <a:pt x="1926" y="2640"/>
                  </a:lnTo>
                  <a:lnTo>
                    <a:pt x="1932" y="2634"/>
                  </a:lnTo>
                  <a:lnTo>
                    <a:pt x="1938" y="2622"/>
                  </a:lnTo>
                  <a:lnTo>
                    <a:pt x="1938" y="2610"/>
                  </a:lnTo>
                  <a:lnTo>
                    <a:pt x="1932" y="2604"/>
                  </a:lnTo>
                  <a:lnTo>
                    <a:pt x="1920" y="2598"/>
                  </a:lnTo>
                  <a:lnTo>
                    <a:pt x="1914" y="2592"/>
                  </a:lnTo>
                  <a:lnTo>
                    <a:pt x="1914" y="2556"/>
                  </a:lnTo>
                  <a:lnTo>
                    <a:pt x="1896" y="2544"/>
                  </a:lnTo>
                  <a:lnTo>
                    <a:pt x="1920" y="2544"/>
                  </a:lnTo>
                  <a:lnTo>
                    <a:pt x="1914" y="2520"/>
                  </a:lnTo>
                  <a:lnTo>
                    <a:pt x="1902" y="2508"/>
                  </a:lnTo>
                  <a:lnTo>
                    <a:pt x="1908" y="2508"/>
                  </a:lnTo>
                  <a:lnTo>
                    <a:pt x="1920" y="2502"/>
                  </a:lnTo>
                  <a:lnTo>
                    <a:pt x="1920" y="2490"/>
                  </a:lnTo>
                  <a:lnTo>
                    <a:pt x="1914" y="2490"/>
                  </a:lnTo>
                  <a:lnTo>
                    <a:pt x="1902" y="2484"/>
                  </a:lnTo>
                  <a:lnTo>
                    <a:pt x="1896" y="2478"/>
                  </a:lnTo>
                  <a:lnTo>
                    <a:pt x="1920" y="2460"/>
                  </a:lnTo>
                  <a:lnTo>
                    <a:pt x="1932" y="2472"/>
                  </a:lnTo>
                  <a:lnTo>
                    <a:pt x="1944" y="2478"/>
                  </a:lnTo>
                  <a:lnTo>
                    <a:pt x="1950" y="2478"/>
                  </a:lnTo>
                  <a:lnTo>
                    <a:pt x="1950" y="2448"/>
                  </a:lnTo>
                  <a:lnTo>
                    <a:pt x="1962" y="2424"/>
                  </a:lnTo>
                  <a:lnTo>
                    <a:pt x="1974" y="2418"/>
                  </a:lnTo>
                  <a:lnTo>
                    <a:pt x="1980" y="2418"/>
                  </a:lnTo>
                  <a:lnTo>
                    <a:pt x="2004" y="2406"/>
                  </a:lnTo>
                  <a:lnTo>
                    <a:pt x="2010" y="2394"/>
                  </a:lnTo>
                  <a:lnTo>
                    <a:pt x="2010" y="2382"/>
                  </a:lnTo>
                  <a:lnTo>
                    <a:pt x="2016" y="2376"/>
                  </a:lnTo>
                  <a:lnTo>
                    <a:pt x="2028" y="2376"/>
                  </a:lnTo>
                  <a:lnTo>
                    <a:pt x="2034" y="2370"/>
                  </a:lnTo>
                  <a:lnTo>
                    <a:pt x="2046" y="2370"/>
                  </a:lnTo>
                  <a:lnTo>
                    <a:pt x="2046" y="2358"/>
                  </a:lnTo>
                  <a:lnTo>
                    <a:pt x="2070" y="2358"/>
                  </a:lnTo>
                  <a:lnTo>
                    <a:pt x="2070" y="2340"/>
                  </a:lnTo>
                  <a:lnTo>
                    <a:pt x="2118" y="2340"/>
                  </a:lnTo>
                  <a:lnTo>
                    <a:pt x="2124" y="2358"/>
                  </a:lnTo>
                  <a:lnTo>
                    <a:pt x="2136" y="2352"/>
                  </a:lnTo>
                  <a:lnTo>
                    <a:pt x="2118" y="2334"/>
                  </a:lnTo>
                  <a:lnTo>
                    <a:pt x="2136" y="2316"/>
                  </a:lnTo>
                  <a:lnTo>
                    <a:pt x="2142" y="2316"/>
                  </a:lnTo>
                  <a:lnTo>
                    <a:pt x="2154" y="2310"/>
                  </a:lnTo>
                  <a:lnTo>
                    <a:pt x="2178" y="2310"/>
                  </a:lnTo>
                  <a:lnTo>
                    <a:pt x="2160" y="2292"/>
                  </a:lnTo>
                  <a:lnTo>
                    <a:pt x="2172" y="2286"/>
                  </a:lnTo>
                  <a:lnTo>
                    <a:pt x="2178" y="2280"/>
                  </a:lnTo>
                  <a:lnTo>
                    <a:pt x="2190" y="2280"/>
                  </a:lnTo>
                  <a:lnTo>
                    <a:pt x="2190" y="2304"/>
                  </a:lnTo>
                  <a:lnTo>
                    <a:pt x="2196" y="2304"/>
                  </a:lnTo>
                  <a:lnTo>
                    <a:pt x="2196" y="2298"/>
                  </a:lnTo>
                  <a:lnTo>
                    <a:pt x="2202" y="2286"/>
                  </a:lnTo>
                  <a:lnTo>
                    <a:pt x="2208" y="2280"/>
                  </a:lnTo>
                  <a:lnTo>
                    <a:pt x="2244" y="2286"/>
                  </a:lnTo>
                  <a:lnTo>
                    <a:pt x="2244" y="2280"/>
                  </a:lnTo>
                  <a:lnTo>
                    <a:pt x="2250" y="2274"/>
                  </a:lnTo>
                  <a:lnTo>
                    <a:pt x="2250" y="2268"/>
                  </a:lnTo>
                  <a:lnTo>
                    <a:pt x="2256" y="2262"/>
                  </a:lnTo>
                  <a:lnTo>
                    <a:pt x="2268" y="2256"/>
                  </a:lnTo>
                  <a:lnTo>
                    <a:pt x="2274" y="2256"/>
                  </a:lnTo>
                  <a:lnTo>
                    <a:pt x="2280" y="2262"/>
                  </a:lnTo>
                  <a:lnTo>
                    <a:pt x="2280" y="2286"/>
                  </a:lnTo>
                  <a:lnTo>
                    <a:pt x="2346" y="2280"/>
                  </a:lnTo>
                  <a:lnTo>
                    <a:pt x="2352" y="2262"/>
                  </a:lnTo>
                  <a:lnTo>
                    <a:pt x="2346" y="2250"/>
                  </a:lnTo>
                  <a:lnTo>
                    <a:pt x="2352" y="2244"/>
                  </a:lnTo>
                  <a:lnTo>
                    <a:pt x="2358" y="2232"/>
                  </a:lnTo>
                  <a:lnTo>
                    <a:pt x="2370" y="2220"/>
                  </a:lnTo>
                  <a:lnTo>
                    <a:pt x="2406" y="2202"/>
                  </a:lnTo>
                  <a:lnTo>
                    <a:pt x="2418" y="2202"/>
                  </a:lnTo>
                  <a:lnTo>
                    <a:pt x="2412" y="2190"/>
                  </a:lnTo>
                  <a:lnTo>
                    <a:pt x="2412" y="2112"/>
                  </a:lnTo>
                  <a:lnTo>
                    <a:pt x="2442" y="2082"/>
                  </a:lnTo>
                  <a:lnTo>
                    <a:pt x="2442" y="2058"/>
                  </a:lnTo>
                  <a:lnTo>
                    <a:pt x="2460" y="2052"/>
                  </a:lnTo>
                  <a:lnTo>
                    <a:pt x="2460" y="2022"/>
                  </a:lnTo>
                  <a:lnTo>
                    <a:pt x="2466" y="2022"/>
                  </a:lnTo>
                  <a:lnTo>
                    <a:pt x="2472" y="2016"/>
                  </a:lnTo>
                  <a:lnTo>
                    <a:pt x="2478" y="2016"/>
                  </a:lnTo>
                  <a:lnTo>
                    <a:pt x="2478" y="2010"/>
                  </a:lnTo>
                  <a:lnTo>
                    <a:pt x="2484" y="2004"/>
                  </a:lnTo>
                  <a:lnTo>
                    <a:pt x="2484" y="1956"/>
                  </a:lnTo>
                  <a:lnTo>
                    <a:pt x="2478" y="1944"/>
                  </a:lnTo>
                  <a:lnTo>
                    <a:pt x="2478" y="1926"/>
                  </a:lnTo>
                  <a:lnTo>
                    <a:pt x="2472" y="1908"/>
                  </a:lnTo>
                  <a:lnTo>
                    <a:pt x="2484" y="1884"/>
                  </a:lnTo>
                  <a:lnTo>
                    <a:pt x="2514" y="1854"/>
                  </a:lnTo>
                  <a:lnTo>
                    <a:pt x="2514" y="1848"/>
                  </a:lnTo>
                  <a:lnTo>
                    <a:pt x="2508" y="1836"/>
                  </a:lnTo>
                  <a:lnTo>
                    <a:pt x="2508" y="1830"/>
                  </a:lnTo>
                  <a:lnTo>
                    <a:pt x="2502" y="1818"/>
                  </a:lnTo>
                  <a:lnTo>
                    <a:pt x="2508" y="1764"/>
                  </a:lnTo>
                  <a:lnTo>
                    <a:pt x="2508" y="1758"/>
                  </a:lnTo>
                  <a:lnTo>
                    <a:pt x="2514" y="1752"/>
                  </a:lnTo>
                  <a:lnTo>
                    <a:pt x="2514" y="1722"/>
                  </a:lnTo>
                  <a:lnTo>
                    <a:pt x="2520" y="1710"/>
                  </a:lnTo>
                  <a:lnTo>
                    <a:pt x="2520" y="1680"/>
                  </a:lnTo>
                  <a:lnTo>
                    <a:pt x="2508" y="1644"/>
                  </a:lnTo>
                  <a:lnTo>
                    <a:pt x="2502" y="1608"/>
                  </a:lnTo>
                  <a:lnTo>
                    <a:pt x="2502" y="1596"/>
                  </a:lnTo>
                  <a:lnTo>
                    <a:pt x="2508" y="1560"/>
                  </a:lnTo>
                  <a:lnTo>
                    <a:pt x="2508" y="1548"/>
                  </a:lnTo>
                  <a:lnTo>
                    <a:pt x="2502" y="1536"/>
                  </a:lnTo>
                  <a:lnTo>
                    <a:pt x="2502" y="1500"/>
                  </a:lnTo>
                  <a:lnTo>
                    <a:pt x="2508" y="1488"/>
                  </a:lnTo>
                  <a:lnTo>
                    <a:pt x="2520" y="1476"/>
                  </a:lnTo>
                  <a:lnTo>
                    <a:pt x="2508" y="1458"/>
                  </a:lnTo>
                  <a:lnTo>
                    <a:pt x="2520" y="1446"/>
                  </a:lnTo>
                  <a:lnTo>
                    <a:pt x="2532" y="1446"/>
                  </a:lnTo>
                  <a:lnTo>
                    <a:pt x="2532" y="1452"/>
                  </a:lnTo>
                  <a:lnTo>
                    <a:pt x="2538" y="1464"/>
                  </a:lnTo>
                  <a:lnTo>
                    <a:pt x="2544" y="1470"/>
                  </a:lnTo>
                  <a:lnTo>
                    <a:pt x="2556" y="1464"/>
                  </a:lnTo>
                  <a:lnTo>
                    <a:pt x="2562" y="1452"/>
                  </a:lnTo>
                  <a:lnTo>
                    <a:pt x="2574" y="1446"/>
                  </a:lnTo>
                  <a:lnTo>
                    <a:pt x="2580" y="1434"/>
                  </a:lnTo>
                  <a:lnTo>
                    <a:pt x="2586" y="1428"/>
                  </a:lnTo>
                  <a:lnTo>
                    <a:pt x="2592" y="1416"/>
                  </a:lnTo>
                  <a:lnTo>
                    <a:pt x="2592" y="1404"/>
                  </a:lnTo>
                  <a:lnTo>
                    <a:pt x="2598" y="1386"/>
                  </a:lnTo>
                  <a:lnTo>
                    <a:pt x="2598" y="1374"/>
                  </a:lnTo>
                  <a:lnTo>
                    <a:pt x="2604" y="1356"/>
                  </a:lnTo>
                  <a:lnTo>
                    <a:pt x="2604" y="1344"/>
                  </a:lnTo>
                  <a:lnTo>
                    <a:pt x="2610" y="1338"/>
                  </a:lnTo>
                  <a:lnTo>
                    <a:pt x="2616" y="1338"/>
                  </a:lnTo>
                  <a:lnTo>
                    <a:pt x="2628" y="1326"/>
                  </a:lnTo>
                  <a:lnTo>
                    <a:pt x="2634" y="1314"/>
                  </a:lnTo>
                  <a:lnTo>
                    <a:pt x="2640" y="1308"/>
                  </a:lnTo>
                  <a:lnTo>
                    <a:pt x="2640" y="1296"/>
                  </a:lnTo>
                  <a:lnTo>
                    <a:pt x="2652" y="1290"/>
                  </a:lnTo>
                  <a:lnTo>
                    <a:pt x="2658" y="1284"/>
                  </a:lnTo>
                  <a:lnTo>
                    <a:pt x="2670" y="1284"/>
                  </a:lnTo>
                  <a:lnTo>
                    <a:pt x="2682" y="1272"/>
                  </a:lnTo>
                  <a:lnTo>
                    <a:pt x="2682" y="1254"/>
                  </a:lnTo>
                  <a:lnTo>
                    <a:pt x="2688" y="1254"/>
                  </a:lnTo>
                  <a:lnTo>
                    <a:pt x="2724" y="1218"/>
                  </a:lnTo>
                  <a:lnTo>
                    <a:pt x="2736" y="1188"/>
                  </a:lnTo>
                  <a:lnTo>
                    <a:pt x="2754" y="1158"/>
                  </a:lnTo>
                  <a:lnTo>
                    <a:pt x="2760" y="1134"/>
                  </a:lnTo>
                  <a:lnTo>
                    <a:pt x="2766" y="1122"/>
                  </a:lnTo>
                  <a:lnTo>
                    <a:pt x="2772" y="1116"/>
                  </a:lnTo>
                  <a:lnTo>
                    <a:pt x="2778" y="1104"/>
                  </a:lnTo>
                  <a:lnTo>
                    <a:pt x="2784" y="1098"/>
                  </a:lnTo>
                  <a:lnTo>
                    <a:pt x="2784" y="1080"/>
                  </a:lnTo>
                  <a:lnTo>
                    <a:pt x="2778" y="1068"/>
                  </a:lnTo>
                  <a:lnTo>
                    <a:pt x="2778" y="1002"/>
                  </a:lnTo>
                  <a:close/>
                </a:path>
              </a:pathLst>
            </a:custGeom>
            <a:solidFill>
              <a:srgbClr val="385723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72" name="Argentina" descr="© INSCALE GmbH, 05.05.2010&#10;http://www.presentationload.com/">
              <a:extLst>
                <a:ext uri="{FF2B5EF4-FFF2-40B4-BE49-F238E27FC236}">
                  <a16:creationId xmlns:a16="http://schemas.microsoft.com/office/drawing/2014/main" id="{71F40B64-715B-4C3D-A721-011B7ABD19A4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3432180" y="5313441"/>
              <a:ext cx="483920" cy="1096407"/>
            </a:xfrm>
            <a:custGeom>
              <a:avLst/>
              <a:gdLst>
                <a:gd name="T0" fmla="*/ 2147483647 w 1092"/>
                <a:gd name="T1" fmla="*/ 2147483647 h 2442"/>
                <a:gd name="T2" fmla="*/ 2147483647 w 1092"/>
                <a:gd name="T3" fmla="*/ 2147483647 h 2442"/>
                <a:gd name="T4" fmla="*/ 2147483647 w 1092"/>
                <a:gd name="T5" fmla="*/ 2147483647 h 2442"/>
                <a:gd name="T6" fmla="*/ 2147483647 w 1092"/>
                <a:gd name="T7" fmla="*/ 2147483647 h 2442"/>
                <a:gd name="T8" fmla="*/ 2147483647 w 1092"/>
                <a:gd name="T9" fmla="*/ 2147483647 h 2442"/>
                <a:gd name="T10" fmla="*/ 2147483647 w 1092"/>
                <a:gd name="T11" fmla="*/ 2147483647 h 2442"/>
                <a:gd name="T12" fmla="*/ 2147483647 w 1092"/>
                <a:gd name="T13" fmla="*/ 2147483647 h 2442"/>
                <a:gd name="T14" fmla="*/ 2147483647 w 1092"/>
                <a:gd name="T15" fmla="*/ 2147483647 h 2442"/>
                <a:gd name="T16" fmla="*/ 2147483647 w 1092"/>
                <a:gd name="T17" fmla="*/ 2147483647 h 2442"/>
                <a:gd name="T18" fmla="*/ 2147483647 w 1092"/>
                <a:gd name="T19" fmla="*/ 2147483647 h 2442"/>
                <a:gd name="T20" fmla="*/ 2147483647 w 1092"/>
                <a:gd name="T21" fmla="*/ 0 h 2442"/>
                <a:gd name="T22" fmla="*/ 2147483647 w 1092"/>
                <a:gd name="T23" fmla="*/ 2147483647 h 2442"/>
                <a:gd name="T24" fmla="*/ 2147483647 w 1092"/>
                <a:gd name="T25" fmla="*/ 2147483647 h 2442"/>
                <a:gd name="T26" fmla="*/ 2147483647 w 1092"/>
                <a:gd name="T27" fmla="*/ 2147483647 h 2442"/>
                <a:gd name="T28" fmla="*/ 2147483647 w 1092"/>
                <a:gd name="T29" fmla="*/ 2147483647 h 2442"/>
                <a:gd name="T30" fmla="*/ 2147483647 w 1092"/>
                <a:gd name="T31" fmla="*/ 2147483647 h 2442"/>
                <a:gd name="T32" fmla="*/ 2147483647 w 1092"/>
                <a:gd name="T33" fmla="*/ 2147483647 h 2442"/>
                <a:gd name="T34" fmla="*/ 2147483647 w 1092"/>
                <a:gd name="T35" fmla="*/ 2147483647 h 2442"/>
                <a:gd name="T36" fmla="*/ 2147483647 w 1092"/>
                <a:gd name="T37" fmla="*/ 2147483647 h 2442"/>
                <a:gd name="T38" fmla="*/ 2147483647 w 1092"/>
                <a:gd name="T39" fmla="*/ 2147483647 h 2442"/>
                <a:gd name="T40" fmla="*/ 2147483647 w 1092"/>
                <a:gd name="T41" fmla="*/ 2147483647 h 2442"/>
                <a:gd name="T42" fmla="*/ 2147483647 w 1092"/>
                <a:gd name="T43" fmla="*/ 2147483647 h 2442"/>
                <a:gd name="T44" fmla="*/ 2147483647 w 1092"/>
                <a:gd name="T45" fmla="*/ 2147483647 h 2442"/>
                <a:gd name="T46" fmla="*/ 2147483647 w 1092"/>
                <a:gd name="T47" fmla="*/ 2147483647 h 2442"/>
                <a:gd name="T48" fmla="*/ 2147483647 w 1092"/>
                <a:gd name="T49" fmla="*/ 2147483647 h 2442"/>
                <a:gd name="T50" fmla="*/ 2147483647 w 1092"/>
                <a:gd name="T51" fmla="*/ 2147483647 h 2442"/>
                <a:gd name="T52" fmla="*/ 2147483647 w 1092"/>
                <a:gd name="T53" fmla="*/ 2147483647 h 2442"/>
                <a:gd name="T54" fmla="*/ 2147483647 w 1092"/>
                <a:gd name="T55" fmla="*/ 2147483647 h 2442"/>
                <a:gd name="T56" fmla="*/ 2147483647 w 1092"/>
                <a:gd name="T57" fmla="*/ 2147483647 h 2442"/>
                <a:gd name="T58" fmla="*/ 2147483647 w 1092"/>
                <a:gd name="T59" fmla="*/ 2147483647 h 2442"/>
                <a:gd name="T60" fmla="*/ 2147483647 w 1092"/>
                <a:gd name="T61" fmla="*/ 2147483647 h 2442"/>
                <a:gd name="T62" fmla="*/ 2147483647 w 1092"/>
                <a:gd name="T63" fmla="*/ 2147483647 h 2442"/>
                <a:gd name="T64" fmla="*/ 2147483647 w 1092"/>
                <a:gd name="T65" fmla="*/ 2147483647 h 2442"/>
                <a:gd name="T66" fmla="*/ 2147483647 w 1092"/>
                <a:gd name="T67" fmla="*/ 2147483647 h 2442"/>
                <a:gd name="T68" fmla="*/ 2147483647 w 1092"/>
                <a:gd name="T69" fmla="*/ 2147483647 h 2442"/>
                <a:gd name="T70" fmla="*/ 2147483647 w 1092"/>
                <a:gd name="T71" fmla="*/ 2147483647 h 2442"/>
                <a:gd name="T72" fmla="*/ 2147483647 w 1092"/>
                <a:gd name="T73" fmla="*/ 2147483647 h 2442"/>
                <a:gd name="T74" fmla="*/ 2147483647 w 1092"/>
                <a:gd name="T75" fmla="*/ 2147483647 h 2442"/>
                <a:gd name="T76" fmla="*/ 2147483647 w 1092"/>
                <a:gd name="T77" fmla="*/ 2147483647 h 2442"/>
                <a:gd name="T78" fmla="*/ 2147483647 w 1092"/>
                <a:gd name="T79" fmla="*/ 2147483647 h 2442"/>
                <a:gd name="T80" fmla="*/ 2147483647 w 1092"/>
                <a:gd name="T81" fmla="*/ 2147483647 h 2442"/>
                <a:gd name="T82" fmla="*/ 2147483647 w 1092"/>
                <a:gd name="T83" fmla="*/ 2147483647 h 2442"/>
                <a:gd name="T84" fmla="*/ 2147483647 w 1092"/>
                <a:gd name="T85" fmla="*/ 2147483647 h 2442"/>
                <a:gd name="T86" fmla="*/ 2147483647 w 1092"/>
                <a:gd name="T87" fmla="*/ 2147483647 h 2442"/>
                <a:gd name="T88" fmla="*/ 2147483647 w 1092"/>
                <a:gd name="T89" fmla="*/ 2147483647 h 2442"/>
                <a:gd name="T90" fmla="*/ 2147483647 w 1092"/>
                <a:gd name="T91" fmla="*/ 2147483647 h 2442"/>
                <a:gd name="T92" fmla="*/ 2147483647 w 1092"/>
                <a:gd name="T93" fmla="*/ 2147483647 h 2442"/>
                <a:gd name="T94" fmla="*/ 2147483647 w 1092"/>
                <a:gd name="T95" fmla="*/ 2147483647 h 2442"/>
                <a:gd name="T96" fmla="*/ 2147483647 w 1092"/>
                <a:gd name="T97" fmla="*/ 2147483647 h 2442"/>
                <a:gd name="T98" fmla="*/ 2147483647 w 1092"/>
                <a:gd name="T99" fmla="*/ 2147483647 h 2442"/>
                <a:gd name="T100" fmla="*/ 2147483647 w 1092"/>
                <a:gd name="T101" fmla="*/ 2147483647 h 2442"/>
                <a:gd name="T102" fmla="*/ 2147483647 w 1092"/>
                <a:gd name="T103" fmla="*/ 2147483647 h 2442"/>
                <a:gd name="T104" fmla="*/ 2147483647 w 1092"/>
                <a:gd name="T105" fmla="*/ 2147483647 h 2442"/>
                <a:gd name="T106" fmla="*/ 2147483647 w 1092"/>
                <a:gd name="T107" fmla="*/ 2147483647 h 2442"/>
                <a:gd name="T108" fmla="*/ 2147483647 w 1092"/>
                <a:gd name="T109" fmla="*/ 2147483647 h 2442"/>
                <a:gd name="T110" fmla="*/ 2147483647 w 1092"/>
                <a:gd name="T111" fmla="*/ 2147483647 h 2442"/>
                <a:gd name="T112" fmla="*/ 2147483647 w 1092"/>
                <a:gd name="T113" fmla="*/ 2147483647 h 2442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092"/>
                <a:gd name="T172" fmla="*/ 0 h 2442"/>
                <a:gd name="T173" fmla="*/ 1092 w 1092"/>
                <a:gd name="T174" fmla="*/ 2442 h 2442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092" h="2442">
                  <a:moveTo>
                    <a:pt x="954" y="534"/>
                  </a:moveTo>
                  <a:lnTo>
                    <a:pt x="978" y="528"/>
                  </a:lnTo>
                  <a:lnTo>
                    <a:pt x="984" y="504"/>
                  </a:lnTo>
                  <a:lnTo>
                    <a:pt x="990" y="498"/>
                  </a:lnTo>
                  <a:lnTo>
                    <a:pt x="990" y="480"/>
                  </a:lnTo>
                  <a:lnTo>
                    <a:pt x="1026" y="480"/>
                  </a:lnTo>
                  <a:lnTo>
                    <a:pt x="1026" y="462"/>
                  </a:lnTo>
                  <a:lnTo>
                    <a:pt x="1032" y="450"/>
                  </a:lnTo>
                  <a:lnTo>
                    <a:pt x="1038" y="444"/>
                  </a:lnTo>
                  <a:lnTo>
                    <a:pt x="1092" y="426"/>
                  </a:lnTo>
                  <a:lnTo>
                    <a:pt x="1092" y="390"/>
                  </a:lnTo>
                  <a:lnTo>
                    <a:pt x="1086" y="372"/>
                  </a:lnTo>
                  <a:lnTo>
                    <a:pt x="1086" y="342"/>
                  </a:lnTo>
                  <a:lnTo>
                    <a:pt x="1080" y="336"/>
                  </a:lnTo>
                  <a:lnTo>
                    <a:pt x="1074" y="336"/>
                  </a:lnTo>
                  <a:lnTo>
                    <a:pt x="1074" y="324"/>
                  </a:lnTo>
                  <a:lnTo>
                    <a:pt x="1062" y="300"/>
                  </a:lnTo>
                  <a:lnTo>
                    <a:pt x="1056" y="294"/>
                  </a:lnTo>
                  <a:lnTo>
                    <a:pt x="1038" y="294"/>
                  </a:lnTo>
                  <a:lnTo>
                    <a:pt x="1032" y="300"/>
                  </a:lnTo>
                  <a:lnTo>
                    <a:pt x="1020" y="306"/>
                  </a:lnTo>
                  <a:lnTo>
                    <a:pt x="1020" y="384"/>
                  </a:lnTo>
                  <a:lnTo>
                    <a:pt x="1008" y="390"/>
                  </a:lnTo>
                  <a:lnTo>
                    <a:pt x="1002" y="402"/>
                  </a:lnTo>
                  <a:lnTo>
                    <a:pt x="990" y="408"/>
                  </a:lnTo>
                  <a:lnTo>
                    <a:pt x="984" y="414"/>
                  </a:lnTo>
                  <a:lnTo>
                    <a:pt x="978" y="414"/>
                  </a:lnTo>
                  <a:lnTo>
                    <a:pt x="966" y="426"/>
                  </a:lnTo>
                  <a:lnTo>
                    <a:pt x="954" y="450"/>
                  </a:lnTo>
                  <a:lnTo>
                    <a:pt x="948" y="456"/>
                  </a:lnTo>
                  <a:lnTo>
                    <a:pt x="948" y="450"/>
                  </a:lnTo>
                  <a:lnTo>
                    <a:pt x="942" y="444"/>
                  </a:lnTo>
                  <a:lnTo>
                    <a:pt x="930" y="444"/>
                  </a:lnTo>
                  <a:lnTo>
                    <a:pt x="924" y="450"/>
                  </a:lnTo>
                  <a:lnTo>
                    <a:pt x="924" y="468"/>
                  </a:lnTo>
                  <a:lnTo>
                    <a:pt x="912" y="450"/>
                  </a:lnTo>
                  <a:lnTo>
                    <a:pt x="852" y="450"/>
                  </a:lnTo>
                  <a:lnTo>
                    <a:pt x="834" y="444"/>
                  </a:lnTo>
                  <a:lnTo>
                    <a:pt x="822" y="438"/>
                  </a:lnTo>
                  <a:lnTo>
                    <a:pt x="816" y="432"/>
                  </a:lnTo>
                  <a:lnTo>
                    <a:pt x="804" y="426"/>
                  </a:lnTo>
                  <a:lnTo>
                    <a:pt x="798" y="426"/>
                  </a:lnTo>
                  <a:lnTo>
                    <a:pt x="786" y="432"/>
                  </a:lnTo>
                  <a:lnTo>
                    <a:pt x="762" y="432"/>
                  </a:lnTo>
                  <a:lnTo>
                    <a:pt x="756" y="426"/>
                  </a:lnTo>
                  <a:lnTo>
                    <a:pt x="756" y="414"/>
                  </a:lnTo>
                  <a:lnTo>
                    <a:pt x="762" y="402"/>
                  </a:lnTo>
                  <a:lnTo>
                    <a:pt x="768" y="396"/>
                  </a:lnTo>
                  <a:lnTo>
                    <a:pt x="774" y="384"/>
                  </a:lnTo>
                  <a:lnTo>
                    <a:pt x="780" y="378"/>
                  </a:lnTo>
                  <a:lnTo>
                    <a:pt x="780" y="342"/>
                  </a:lnTo>
                  <a:lnTo>
                    <a:pt x="798" y="342"/>
                  </a:lnTo>
                  <a:lnTo>
                    <a:pt x="804" y="336"/>
                  </a:lnTo>
                  <a:lnTo>
                    <a:pt x="804" y="330"/>
                  </a:lnTo>
                  <a:lnTo>
                    <a:pt x="798" y="318"/>
                  </a:lnTo>
                  <a:lnTo>
                    <a:pt x="792" y="312"/>
                  </a:lnTo>
                  <a:lnTo>
                    <a:pt x="798" y="300"/>
                  </a:lnTo>
                  <a:lnTo>
                    <a:pt x="804" y="294"/>
                  </a:lnTo>
                  <a:lnTo>
                    <a:pt x="804" y="282"/>
                  </a:lnTo>
                  <a:lnTo>
                    <a:pt x="810" y="276"/>
                  </a:lnTo>
                  <a:lnTo>
                    <a:pt x="804" y="270"/>
                  </a:lnTo>
                  <a:lnTo>
                    <a:pt x="792" y="264"/>
                  </a:lnTo>
                  <a:lnTo>
                    <a:pt x="774" y="258"/>
                  </a:lnTo>
                  <a:lnTo>
                    <a:pt x="762" y="252"/>
                  </a:lnTo>
                  <a:lnTo>
                    <a:pt x="750" y="252"/>
                  </a:lnTo>
                  <a:lnTo>
                    <a:pt x="744" y="246"/>
                  </a:lnTo>
                  <a:lnTo>
                    <a:pt x="708" y="228"/>
                  </a:lnTo>
                  <a:lnTo>
                    <a:pt x="690" y="216"/>
                  </a:lnTo>
                  <a:lnTo>
                    <a:pt x="678" y="210"/>
                  </a:lnTo>
                  <a:lnTo>
                    <a:pt x="672" y="204"/>
                  </a:lnTo>
                  <a:lnTo>
                    <a:pt x="666" y="204"/>
                  </a:lnTo>
                  <a:lnTo>
                    <a:pt x="660" y="198"/>
                  </a:lnTo>
                  <a:lnTo>
                    <a:pt x="648" y="192"/>
                  </a:lnTo>
                  <a:lnTo>
                    <a:pt x="642" y="186"/>
                  </a:lnTo>
                  <a:lnTo>
                    <a:pt x="630" y="180"/>
                  </a:lnTo>
                  <a:lnTo>
                    <a:pt x="600" y="180"/>
                  </a:lnTo>
                  <a:lnTo>
                    <a:pt x="564" y="162"/>
                  </a:lnTo>
                  <a:lnTo>
                    <a:pt x="558" y="156"/>
                  </a:lnTo>
                  <a:lnTo>
                    <a:pt x="552" y="156"/>
                  </a:lnTo>
                  <a:lnTo>
                    <a:pt x="546" y="138"/>
                  </a:lnTo>
                  <a:lnTo>
                    <a:pt x="534" y="132"/>
                  </a:lnTo>
                  <a:lnTo>
                    <a:pt x="516" y="114"/>
                  </a:lnTo>
                  <a:lnTo>
                    <a:pt x="492" y="102"/>
                  </a:lnTo>
                  <a:lnTo>
                    <a:pt x="486" y="96"/>
                  </a:lnTo>
                  <a:lnTo>
                    <a:pt x="480" y="84"/>
                  </a:lnTo>
                  <a:lnTo>
                    <a:pt x="468" y="78"/>
                  </a:lnTo>
                  <a:lnTo>
                    <a:pt x="462" y="66"/>
                  </a:lnTo>
                  <a:lnTo>
                    <a:pt x="456" y="60"/>
                  </a:lnTo>
                  <a:lnTo>
                    <a:pt x="456" y="54"/>
                  </a:lnTo>
                  <a:lnTo>
                    <a:pt x="438" y="36"/>
                  </a:lnTo>
                  <a:lnTo>
                    <a:pt x="402" y="12"/>
                  </a:lnTo>
                  <a:lnTo>
                    <a:pt x="330" y="18"/>
                  </a:lnTo>
                  <a:lnTo>
                    <a:pt x="318" y="72"/>
                  </a:lnTo>
                  <a:lnTo>
                    <a:pt x="288" y="24"/>
                  </a:lnTo>
                  <a:lnTo>
                    <a:pt x="234" y="24"/>
                  </a:lnTo>
                  <a:lnTo>
                    <a:pt x="216" y="18"/>
                  </a:lnTo>
                  <a:lnTo>
                    <a:pt x="204" y="18"/>
                  </a:lnTo>
                  <a:lnTo>
                    <a:pt x="180" y="6"/>
                  </a:lnTo>
                  <a:lnTo>
                    <a:pt x="174" y="0"/>
                  </a:lnTo>
                  <a:lnTo>
                    <a:pt x="162" y="24"/>
                  </a:lnTo>
                  <a:lnTo>
                    <a:pt x="138" y="30"/>
                  </a:lnTo>
                  <a:lnTo>
                    <a:pt x="138" y="48"/>
                  </a:lnTo>
                  <a:lnTo>
                    <a:pt x="126" y="48"/>
                  </a:lnTo>
                  <a:lnTo>
                    <a:pt x="126" y="78"/>
                  </a:lnTo>
                  <a:lnTo>
                    <a:pt x="114" y="78"/>
                  </a:lnTo>
                  <a:lnTo>
                    <a:pt x="126" y="96"/>
                  </a:lnTo>
                  <a:lnTo>
                    <a:pt x="114" y="180"/>
                  </a:lnTo>
                  <a:lnTo>
                    <a:pt x="108" y="180"/>
                  </a:lnTo>
                  <a:lnTo>
                    <a:pt x="102" y="186"/>
                  </a:lnTo>
                  <a:lnTo>
                    <a:pt x="90" y="192"/>
                  </a:lnTo>
                  <a:lnTo>
                    <a:pt x="72" y="198"/>
                  </a:lnTo>
                  <a:lnTo>
                    <a:pt x="60" y="210"/>
                  </a:lnTo>
                  <a:lnTo>
                    <a:pt x="48" y="216"/>
                  </a:lnTo>
                  <a:lnTo>
                    <a:pt x="42" y="228"/>
                  </a:lnTo>
                  <a:lnTo>
                    <a:pt x="36" y="234"/>
                  </a:lnTo>
                  <a:lnTo>
                    <a:pt x="36" y="240"/>
                  </a:lnTo>
                  <a:lnTo>
                    <a:pt x="42" y="246"/>
                  </a:lnTo>
                  <a:lnTo>
                    <a:pt x="54" y="252"/>
                  </a:lnTo>
                  <a:lnTo>
                    <a:pt x="66" y="252"/>
                  </a:lnTo>
                  <a:lnTo>
                    <a:pt x="66" y="258"/>
                  </a:lnTo>
                  <a:lnTo>
                    <a:pt x="42" y="282"/>
                  </a:lnTo>
                  <a:lnTo>
                    <a:pt x="42" y="300"/>
                  </a:lnTo>
                  <a:lnTo>
                    <a:pt x="48" y="306"/>
                  </a:lnTo>
                  <a:lnTo>
                    <a:pt x="60" y="312"/>
                  </a:lnTo>
                  <a:lnTo>
                    <a:pt x="72" y="324"/>
                  </a:lnTo>
                  <a:lnTo>
                    <a:pt x="78" y="336"/>
                  </a:lnTo>
                  <a:lnTo>
                    <a:pt x="72" y="342"/>
                  </a:lnTo>
                  <a:lnTo>
                    <a:pt x="66" y="354"/>
                  </a:lnTo>
                  <a:lnTo>
                    <a:pt x="54" y="366"/>
                  </a:lnTo>
                  <a:lnTo>
                    <a:pt x="48" y="366"/>
                  </a:lnTo>
                  <a:lnTo>
                    <a:pt x="54" y="366"/>
                  </a:lnTo>
                  <a:lnTo>
                    <a:pt x="60" y="372"/>
                  </a:lnTo>
                  <a:lnTo>
                    <a:pt x="84" y="384"/>
                  </a:lnTo>
                  <a:lnTo>
                    <a:pt x="90" y="396"/>
                  </a:lnTo>
                  <a:lnTo>
                    <a:pt x="90" y="408"/>
                  </a:lnTo>
                  <a:lnTo>
                    <a:pt x="78" y="414"/>
                  </a:lnTo>
                  <a:lnTo>
                    <a:pt x="72" y="420"/>
                  </a:lnTo>
                  <a:lnTo>
                    <a:pt x="54" y="420"/>
                  </a:lnTo>
                  <a:lnTo>
                    <a:pt x="54" y="432"/>
                  </a:lnTo>
                  <a:lnTo>
                    <a:pt x="48" y="450"/>
                  </a:lnTo>
                  <a:lnTo>
                    <a:pt x="48" y="462"/>
                  </a:lnTo>
                  <a:lnTo>
                    <a:pt x="42" y="474"/>
                  </a:lnTo>
                  <a:lnTo>
                    <a:pt x="42" y="486"/>
                  </a:lnTo>
                  <a:lnTo>
                    <a:pt x="30" y="498"/>
                  </a:lnTo>
                  <a:lnTo>
                    <a:pt x="24" y="510"/>
                  </a:lnTo>
                  <a:lnTo>
                    <a:pt x="18" y="516"/>
                  </a:lnTo>
                  <a:lnTo>
                    <a:pt x="18" y="582"/>
                  </a:lnTo>
                  <a:lnTo>
                    <a:pt x="6" y="594"/>
                  </a:lnTo>
                  <a:lnTo>
                    <a:pt x="6" y="606"/>
                  </a:lnTo>
                  <a:lnTo>
                    <a:pt x="18" y="630"/>
                  </a:lnTo>
                  <a:lnTo>
                    <a:pt x="30" y="666"/>
                  </a:lnTo>
                  <a:lnTo>
                    <a:pt x="36" y="678"/>
                  </a:lnTo>
                  <a:lnTo>
                    <a:pt x="36" y="684"/>
                  </a:lnTo>
                  <a:lnTo>
                    <a:pt x="12" y="684"/>
                  </a:lnTo>
                  <a:lnTo>
                    <a:pt x="18" y="738"/>
                  </a:lnTo>
                  <a:lnTo>
                    <a:pt x="6" y="744"/>
                  </a:lnTo>
                  <a:lnTo>
                    <a:pt x="0" y="744"/>
                  </a:lnTo>
                  <a:lnTo>
                    <a:pt x="0" y="768"/>
                  </a:lnTo>
                  <a:lnTo>
                    <a:pt x="6" y="774"/>
                  </a:lnTo>
                  <a:lnTo>
                    <a:pt x="6" y="780"/>
                  </a:lnTo>
                  <a:lnTo>
                    <a:pt x="18" y="786"/>
                  </a:lnTo>
                  <a:lnTo>
                    <a:pt x="36" y="804"/>
                  </a:lnTo>
                  <a:lnTo>
                    <a:pt x="36" y="816"/>
                  </a:lnTo>
                  <a:lnTo>
                    <a:pt x="30" y="822"/>
                  </a:lnTo>
                  <a:lnTo>
                    <a:pt x="30" y="828"/>
                  </a:lnTo>
                  <a:lnTo>
                    <a:pt x="48" y="846"/>
                  </a:lnTo>
                  <a:lnTo>
                    <a:pt x="60" y="876"/>
                  </a:lnTo>
                  <a:lnTo>
                    <a:pt x="66" y="888"/>
                  </a:lnTo>
                  <a:lnTo>
                    <a:pt x="60" y="894"/>
                  </a:lnTo>
                  <a:lnTo>
                    <a:pt x="60" y="906"/>
                  </a:lnTo>
                  <a:lnTo>
                    <a:pt x="72" y="918"/>
                  </a:lnTo>
                  <a:lnTo>
                    <a:pt x="96" y="918"/>
                  </a:lnTo>
                  <a:lnTo>
                    <a:pt x="102" y="960"/>
                  </a:lnTo>
                  <a:lnTo>
                    <a:pt x="108" y="972"/>
                  </a:lnTo>
                  <a:lnTo>
                    <a:pt x="114" y="978"/>
                  </a:lnTo>
                  <a:lnTo>
                    <a:pt x="120" y="990"/>
                  </a:lnTo>
                  <a:lnTo>
                    <a:pt x="120" y="996"/>
                  </a:lnTo>
                  <a:lnTo>
                    <a:pt x="102" y="1014"/>
                  </a:lnTo>
                  <a:lnTo>
                    <a:pt x="102" y="1038"/>
                  </a:lnTo>
                  <a:lnTo>
                    <a:pt x="96" y="1056"/>
                  </a:lnTo>
                  <a:lnTo>
                    <a:pt x="96" y="1086"/>
                  </a:lnTo>
                  <a:lnTo>
                    <a:pt x="84" y="1086"/>
                  </a:lnTo>
                  <a:lnTo>
                    <a:pt x="90" y="1092"/>
                  </a:lnTo>
                  <a:lnTo>
                    <a:pt x="96" y="1104"/>
                  </a:lnTo>
                  <a:lnTo>
                    <a:pt x="102" y="1110"/>
                  </a:lnTo>
                  <a:lnTo>
                    <a:pt x="108" y="1122"/>
                  </a:lnTo>
                  <a:lnTo>
                    <a:pt x="114" y="1128"/>
                  </a:lnTo>
                  <a:lnTo>
                    <a:pt x="114" y="1140"/>
                  </a:lnTo>
                  <a:lnTo>
                    <a:pt x="108" y="1152"/>
                  </a:lnTo>
                  <a:lnTo>
                    <a:pt x="108" y="1158"/>
                  </a:lnTo>
                  <a:lnTo>
                    <a:pt x="102" y="1176"/>
                  </a:lnTo>
                  <a:lnTo>
                    <a:pt x="78" y="1182"/>
                  </a:lnTo>
                  <a:lnTo>
                    <a:pt x="78" y="1188"/>
                  </a:lnTo>
                  <a:lnTo>
                    <a:pt x="84" y="1194"/>
                  </a:lnTo>
                  <a:lnTo>
                    <a:pt x="84" y="1206"/>
                  </a:lnTo>
                  <a:lnTo>
                    <a:pt x="90" y="1224"/>
                  </a:lnTo>
                  <a:lnTo>
                    <a:pt x="96" y="1236"/>
                  </a:lnTo>
                  <a:lnTo>
                    <a:pt x="96" y="1284"/>
                  </a:lnTo>
                  <a:lnTo>
                    <a:pt x="126" y="1308"/>
                  </a:lnTo>
                  <a:lnTo>
                    <a:pt x="126" y="1326"/>
                  </a:lnTo>
                  <a:lnTo>
                    <a:pt x="132" y="1326"/>
                  </a:lnTo>
                  <a:lnTo>
                    <a:pt x="150" y="1344"/>
                  </a:lnTo>
                  <a:lnTo>
                    <a:pt x="150" y="1350"/>
                  </a:lnTo>
                  <a:lnTo>
                    <a:pt x="144" y="1362"/>
                  </a:lnTo>
                  <a:lnTo>
                    <a:pt x="132" y="1368"/>
                  </a:lnTo>
                  <a:lnTo>
                    <a:pt x="126" y="1374"/>
                  </a:lnTo>
                  <a:lnTo>
                    <a:pt x="120" y="1374"/>
                  </a:lnTo>
                  <a:lnTo>
                    <a:pt x="132" y="1416"/>
                  </a:lnTo>
                  <a:lnTo>
                    <a:pt x="114" y="1428"/>
                  </a:lnTo>
                  <a:lnTo>
                    <a:pt x="132" y="1446"/>
                  </a:lnTo>
                  <a:lnTo>
                    <a:pt x="132" y="1452"/>
                  </a:lnTo>
                  <a:lnTo>
                    <a:pt x="126" y="1464"/>
                  </a:lnTo>
                  <a:lnTo>
                    <a:pt x="126" y="1470"/>
                  </a:lnTo>
                  <a:lnTo>
                    <a:pt x="144" y="1482"/>
                  </a:lnTo>
                  <a:lnTo>
                    <a:pt x="144" y="1494"/>
                  </a:lnTo>
                  <a:lnTo>
                    <a:pt x="138" y="1500"/>
                  </a:lnTo>
                  <a:lnTo>
                    <a:pt x="138" y="1530"/>
                  </a:lnTo>
                  <a:lnTo>
                    <a:pt x="144" y="1536"/>
                  </a:lnTo>
                  <a:lnTo>
                    <a:pt x="150" y="1548"/>
                  </a:lnTo>
                  <a:lnTo>
                    <a:pt x="150" y="1572"/>
                  </a:lnTo>
                  <a:lnTo>
                    <a:pt x="156" y="1584"/>
                  </a:lnTo>
                  <a:lnTo>
                    <a:pt x="174" y="1602"/>
                  </a:lnTo>
                  <a:lnTo>
                    <a:pt x="186" y="1608"/>
                  </a:lnTo>
                  <a:lnTo>
                    <a:pt x="198" y="1620"/>
                  </a:lnTo>
                  <a:lnTo>
                    <a:pt x="192" y="1620"/>
                  </a:lnTo>
                  <a:lnTo>
                    <a:pt x="180" y="1626"/>
                  </a:lnTo>
                  <a:lnTo>
                    <a:pt x="174" y="1632"/>
                  </a:lnTo>
                  <a:lnTo>
                    <a:pt x="174" y="1644"/>
                  </a:lnTo>
                  <a:lnTo>
                    <a:pt x="180" y="1656"/>
                  </a:lnTo>
                  <a:lnTo>
                    <a:pt x="180" y="1674"/>
                  </a:lnTo>
                  <a:lnTo>
                    <a:pt x="186" y="1686"/>
                  </a:lnTo>
                  <a:lnTo>
                    <a:pt x="186" y="1698"/>
                  </a:lnTo>
                  <a:lnTo>
                    <a:pt x="192" y="1704"/>
                  </a:lnTo>
                  <a:lnTo>
                    <a:pt x="216" y="1716"/>
                  </a:lnTo>
                  <a:lnTo>
                    <a:pt x="210" y="1746"/>
                  </a:lnTo>
                  <a:lnTo>
                    <a:pt x="216" y="1746"/>
                  </a:lnTo>
                  <a:lnTo>
                    <a:pt x="228" y="1752"/>
                  </a:lnTo>
                  <a:lnTo>
                    <a:pt x="234" y="1758"/>
                  </a:lnTo>
                  <a:lnTo>
                    <a:pt x="234" y="1764"/>
                  </a:lnTo>
                  <a:lnTo>
                    <a:pt x="240" y="1776"/>
                  </a:lnTo>
                  <a:lnTo>
                    <a:pt x="240" y="1806"/>
                  </a:lnTo>
                  <a:lnTo>
                    <a:pt x="252" y="1818"/>
                  </a:lnTo>
                  <a:lnTo>
                    <a:pt x="282" y="1818"/>
                  </a:lnTo>
                  <a:lnTo>
                    <a:pt x="294" y="1824"/>
                  </a:lnTo>
                  <a:lnTo>
                    <a:pt x="294" y="1830"/>
                  </a:lnTo>
                  <a:lnTo>
                    <a:pt x="288" y="1836"/>
                  </a:lnTo>
                  <a:lnTo>
                    <a:pt x="276" y="1836"/>
                  </a:lnTo>
                  <a:lnTo>
                    <a:pt x="264" y="1842"/>
                  </a:lnTo>
                  <a:lnTo>
                    <a:pt x="246" y="1842"/>
                  </a:lnTo>
                  <a:lnTo>
                    <a:pt x="252" y="1848"/>
                  </a:lnTo>
                  <a:lnTo>
                    <a:pt x="258" y="1848"/>
                  </a:lnTo>
                  <a:lnTo>
                    <a:pt x="270" y="1854"/>
                  </a:lnTo>
                  <a:lnTo>
                    <a:pt x="276" y="1860"/>
                  </a:lnTo>
                  <a:lnTo>
                    <a:pt x="288" y="1860"/>
                  </a:lnTo>
                  <a:lnTo>
                    <a:pt x="312" y="1884"/>
                  </a:lnTo>
                  <a:lnTo>
                    <a:pt x="306" y="1890"/>
                  </a:lnTo>
                  <a:lnTo>
                    <a:pt x="300" y="1902"/>
                  </a:lnTo>
                  <a:lnTo>
                    <a:pt x="288" y="1914"/>
                  </a:lnTo>
                  <a:lnTo>
                    <a:pt x="312" y="1932"/>
                  </a:lnTo>
                  <a:lnTo>
                    <a:pt x="306" y="1956"/>
                  </a:lnTo>
                  <a:lnTo>
                    <a:pt x="330" y="1980"/>
                  </a:lnTo>
                  <a:lnTo>
                    <a:pt x="324" y="2016"/>
                  </a:lnTo>
                  <a:lnTo>
                    <a:pt x="336" y="2040"/>
                  </a:lnTo>
                  <a:lnTo>
                    <a:pt x="324" y="2046"/>
                  </a:lnTo>
                  <a:lnTo>
                    <a:pt x="318" y="2088"/>
                  </a:lnTo>
                  <a:lnTo>
                    <a:pt x="324" y="2088"/>
                  </a:lnTo>
                  <a:lnTo>
                    <a:pt x="348" y="2112"/>
                  </a:lnTo>
                  <a:lnTo>
                    <a:pt x="348" y="2118"/>
                  </a:lnTo>
                  <a:lnTo>
                    <a:pt x="342" y="2118"/>
                  </a:lnTo>
                  <a:lnTo>
                    <a:pt x="330" y="2124"/>
                  </a:lnTo>
                  <a:lnTo>
                    <a:pt x="324" y="2130"/>
                  </a:lnTo>
                  <a:lnTo>
                    <a:pt x="348" y="2154"/>
                  </a:lnTo>
                  <a:lnTo>
                    <a:pt x="348" y="2160"/>
                  </a:lnTo>
                  <a:lnTo>
                    <a:pt x="342" y="2166"/>
                  </a:lnTo>
                  <a:lnTo>
                    <a:pt x="336" y="2166"/>
                  </a:lnTo>
                  <a:lnTo>
                    <a:pt x="330" y="2172"/>
                  </a:lnTo>
                  <a:lnTo>
                    <a:pt x="324" y="2172"/>
                  </a:lnTo>
                  <a:lnTo>
                    <a:pt x="324" y="2196"/>
                  </a:lnTo>
                  <a:lnTo>
                    <a:pt x="312" y="2202"/>
                  </a:lnTo>
                  <a:lnTo>
                    <a:pt x="312" y="2214"/>
                  </a:lnTo>
                  <a:lnTo>
                    <a:pt x="318" y="2226"/>
                  </a:lnTo>
                  <a:lnTo>
                    <a:pt x="324" y="2232"/>
                  </a:lnTo>
                  <a:lnTo>
                    <a:pt x="324" y="2268"/>
                  </a:lnTo>
                  <a:lnTo>
                    <a:pt x="354" y="2274"/>
                  </a:lnTo>
                  <a:lnTo>
                    <a:pt x="354" y="2280"/>
                  </a:lnTo>
                  <a:lnTo>
                    <a:pt x="360" y="2286"/>
                  </a:lnTo>
                  <a:lnTo>
                    <a:pt x="360" y="2298"/>
                  </a:lnTo>
                  <a:lnTo>
                    <a:pt x="366" y="2304"/>
                  </a:lnTo>
                  <a:lnTo>
                    <a:pt x="378" y="2310"/>
                  </a:lnTo>
                  <a:lnTo>
                    <a:pt x="384" y="2310"/>
                  </a:lnTo>
                  <a:lnTo>
                    <a:pt x="396" y="2298"/>
                  </a:lnTo>
                  <a:lnTo>
                    <a:pt x="414" y="2298"/>
                  </a:lnTo>
                  <a:lnTo>
                    <a:pt x="426" y="2304"/>
                  </a:lnTo>
                  <a:lnTo>
                    <a:pt x="438" y="2316"/>
                  </a:lnTo>
                  <a:lnTo>
                    <a:pt x="438" y="2340"/>
                  </a:lnTo>
                  <a:lnTo>
                    <a:pt x="456" y="2364"/>
                  </a:lnTo>
                  <a:lnTo>
                    <a:pt x="468" y="2382"/>
                  </a:lnTo>
                  <a:lnTo>
                    <a:pt x="504" y="2400"/>
                  </a:lnTo>
                  <a:lnTo>
                    <a:pt x="522" y="2418"/>
                  </a:lnTo>
                  <a:lnTo>
                    <a:pt x="534" y="2418"/>
                  </a:lnTo>
                  <a:lnTo>
                    <a:pt x="546" y="2412"/>
                  </a:lnTo>
                  <a:lnTo>
                    <a:pt x="642" y="2412"/>
                  </a:lnTo>
                  <a:lnTo>
                    <a:pt x="666" y="2430"/>
                  </a:lnTo>
                  <a:lnTo>
                    <a:pt x="660" y="2442"/>
                  </a:lnTo>
                  <a:lnTo>
                    <a:pt x="666" y="2424"/>
                  </a:lnTo>
                  <a:lnTo>
                    <a:pt x="672" y="2418"/>
                  </a:lnTo>
                  <a:lnTo>
                    <a:pt x="684" y="2418"/>
                  </a:lnTo>
                  <a:lnTo>
                    <a:pt x="690" y="2424"/>
                  </a:lnTo>
                  <a:lnTo>
                    <a:pt x="702" y="2424"/>
                  </a:lnTo>
                  <a:lnTo>
                    <a:pt x="714" y="2430"/>
                  </a:lnTo>
                  <a:lnTo>
                    <a:pt x="720" y="2436"/>
                  </a:lnTo>
                  <a:lnTo>
                    <a:pt x="678" y="2382"/>
                  </a:lnTo>
                  <a:lnTo>
                    <a:pt x="660" y="2382"/>
                  </a:lnTo>
                  <a:lnTo>
                    <a:pt x="666" y="2370"/>
                  </a:lnTo>
                  <a:lnTo>
                    <a:pt x="630" y="2340"/>
                  </a:lnTo>
                  <a:lnTo>
                    <a:pt x="630" y="2310"/>
                  </a:lnTo>
                  <a:lnTo>
                    <a:pt x="618" y="2298"/>
                  </a:lnTo>
                  <a:lnTo>
                    <a:pt x="624" y="2286"/>
                  </a:lnTo>
                  <a:lnTo>
                    <a:pt x="630" y="2286"/>
                  </a:lnTo>
                  <a:lnTo>
                    <a:pt x="642" y="2274"/>
                  </a:lnTo>
                  <a:lnTo>
                    <a:pt x="642" y="2268"/>
                  </a:lnTo>
                  <a:lnTo>
                    <a:pt x="636" y="2268"/>
                  </a:lnTo>
                  <a:lnTo>
                    <a:pt x="624" y="2262"/>
                  </a:lnTo>
                  <a:lnTo>
                    <a:pt x="606" y="2262"/>
                  </a:lnTo>
                  <a:lnTo>
                    <a:pt x="618" y="2250"/>
                  </a:lnTo>
                  <a:lnTo>
                    <a:pt x="618" y="2232"/>
                  </a:lnTo>
                  <a:lnTo>
                    <a:pt x="636" y="2256"/>
                  </a:lnTo>
                  <a:lnTo>
                    <a:pt x="648" y="2262"/>
                  </a:lnTo>
                  <a:lnTo>
                    <a:pt x="666" y="2262"/>
                  </a:lnTo>
                  <a:lnTo>
                    <a:pt x="672" y="2256"/>
                  </a:lnTo>
                  <a:lnTo>
                    <a:pt x="678" y="2244"/>
                  </a:lnTo>
                  <a:lnTo>
                    <a:pt x="678" y="2226"/>
                  </a:lnTo>
                  <a:lnTo>
                    <a:pt x="672" y="2208"/>
                  </a:lnTo>
                  <a:lnTo>
                    <a:pt x="666" y="2196"/>
                  </a:lnTo>
                  <a:lnTo>
                    <a:pt x="666" y="2178"/>
                  </a:lnTo>
                  <a:lnTo>
                    <a:pt x="678" y="2154"/>
                  </a:lnTo>
                  <a:lnTo>
                    <a:pt x="690" y="2142"/>
                  </a:lnTo>
                  <a:lnTo>
                    <a:pt x="708" y="2130"/>
                  </a:lnTo>
                  <a:lnTo>
                    <a:pt x="738" y="2100"/>
                  </a:lnTo>
                  <a:lnTo>
                    <a:pt x="726" y="2088"/>
                  </a:lnTo>
                  <a:lnTo>
                    <a:pt x="702" y="2088"/>
                  </a:lnTo>
                  <a:lnTo>
                    <a:pt x="726" y="2082"/>
                  </a:lnTo>
                  <a:lnTo>
                    <a:pt x="726" y="2064"/>
                  </a:lnTo>
                  <a:lnTo>
                    <a:pt x="714" y="2040"/>
                  </a:lnTo>
                  <a:lnTo>
                    <a:pt x="708" y="2034"/>
                  </a:lnTo>
                  <a:lnTo>
                    <a:pt x="696" y="2028"/>
                  </a:lnTo>
                  <a:lnTo>
                    <a:pt x="690" y="2028"/>
                  </a:lnTo>
                  <a:lnTo>
                    <a:pt x="684" y="2034"/>
                  </a:lnTo>
                  <a:lnTo>
                    <a:pt x="672" y="2016"/>
                  </a:lnTo>
                  <a:lnTo>
                    <a:pt x="642" y="2016"/>
                  </a:lnTo>
                  <a:lnTo>
                    <a:pt x="636" y="2010"/>
                  </a:lnTo>
                  <a:lnTo>
                    <a:pt x="624" y="2004"/>
                  </a:lnTo>
                  <a:lnTo>
                    <a:pt x="606" y="1992"/>
                  </a:lnTo>
                  <a:lnTo>
                    <a:pt x="582" y="1968"/>
                  </a:lnTo>
                  <a:lnTo>
                    <a:pt x="570" y="1950"/>
                  </a:lnTo>
                  <a:lnTo>
                    <a:pt x="564" y="1938"/>
                  </a:lnTo>
                  <a:lnTo>
                    <a:pt x="564" y="1926"/>
                  </a:lnTo>
                  <a:lnTo>
                    <a:pt x="570" y="1914"/>
                  </a:lnTo>
                  <a:lnTo>
                    <a:pt x="570" y="1908"/>
                  </a:lnTo>
                  <a:lnTo>
                    <a:pt x="576" y="1908"/>
                  </a:lnTo>
                  <a:lnTo>
                    <a:pt x="582" y="1902"/>
                  </a:lnTo>
                  <a:lnTo>
                    <a:pt x="594" y="1878"/>
                  </a:lnTo>
                  <a:lnTo>
                    <a:pt x="606" y="1878"/>
                  </a:lnTo>
                  <a:lnTo>
                    <a:pt x="612" y="1860"/>
                  </a:lnTo>
                  <a:lnTo>
                    <a:pt x="666" y="1860"/>
                  </a:lnTo>
                  <a:lnTo>
                    <a:pt x="654" y="1848"/>
                  </a:lnTo>
                  <a:lnTo>
                    <a:pt x="654" y="1824"/>
                  </a:lnTo>
                  <a:lnTo>
                    <a:pt x="666" y="1824"/>
                  </a:lnTo>
                  <a:lnTo>
                    <a:pt x="666" y="1794"/>
                  </a:lnTo>
                  <a:lnTo>
                    <a:pt x="660" y="1788"/>
                  </a:lnTo>
                  <a:lnTo>
                    <a:pt x="654" y="1776"/>
                  </a:lnTo>
                  <a:lnTo>
                    <a:pt x="642" y="1764"/>
                  </a:lnTo>
                  <a:lnTo>
                    <a:pt x="642" y="1746"/>
                  </a:lnTo>
                  <a:lnTo>
                    <a:pt x="648" y="1728"/>
                  </a:lnTo>
                  <a:lnTo>
                    <a:pt x="654" y="1716"/>
                  </a:lnTo>
                  <a:lnTo>
                    <a:pt x="666" y="1710"/>
                  </a:lnTo>
                  <a:lnTo>
                    <a:pt x="672" y="1704"/>
                  </a:lnTo>
                  <a:lnTo>
                    <a:pt x="684" y="1704"/>
                  </a:lnTo>
                  <a:lnTo>
                    <a:pt x="684" y="1692"/>
                  </a:lnTo>
                  <a:lnTo>
                    <a:pt x="660" y="1692"/>
                  </a:lnTo>
                  <a:lnTo>
                    <a:pt x="648" y="1686"/>
                  </a:lnTo>
                  <a:lnTo>
                    <a:pt x="642" y="1680"/>
                  </a:lnTo>
                  <a:lnTo>
                    <a:pt x="642" y="1674"/>
                  </a:lnTo>
                  <a:lnTo>
                    <a:pt x="654" y="1668"/>
                  </a:lnTo>
                  <a:lnTo>
                    <a:pt x="666" y="1668"/>
                  </a:lnTo>
                  <a:lnTo>
                    <a:pt x="702" y="1686"/>
                  </a:lnTo>
                  <a:lnTo>
                    <a:pt x="708" y="1692"/>
                  </a:lnTo>
                  <a:lnTo>
                    <a:pt x="714" y="1692"/>
                  </a:lnTo>
                  <a:lnTo>
                    <a:pt x="720" y="1686"/>
                  </a:lnTo>
                  <a:lnTo>
                    <a:pt x="732" y="1680"/>
                  </a:lnTo>
                  <a:lnTo>
                    <a:pt x="732" y="1656"/>
                  </a:lnTo>
                  <a:lnTo>
                    <a:pt x="726" y="1644"/>
                  </a:lnTo>
                  <a:lnTo>
                    <a:pt x="708" y="1626"/>
                  </a:lnTo>
                  <a:lnTo>
                    <a:pt x="696" y="1626"/>
                  </a:lnTo>
                  <a:lnTo>
                    <a:pt x="690" y="1632"/>
                  </a:lnTo>
                  <a:lnTo>
                    <a:pt x="690" y="1650"/>
                  </a:lnTo>
                  <a:lnTo>
                    <a:pt x="684" y="1656"/>
                  </a:lnTo>
                  <a:lnTo>
                    <a:pt x="666" y="1656"/>
                  </a:lnTo>
                  <a:lnTo>
                    <a:pt x="654" y="1650"/>
                  </a:lnTo>
                  <a:lnTo>
                    <a:pt x="648" y="1644"/>
                  </a:lnTo>
                  <a:lnTo>
                    <a:pt x="648" y="1638"/>
                  </a:lnTo>
                  <a:lnTo>
                    <a:pt x="612" y="1638"/>
                  </a:lnTo>
                  <a:lnTo>
                    <a:pt x="606" y="1632"/>
                  </a:lnTo>
                  <a:lnTo>
                    <a:pt x="606" y="1572"/>
                  </a:lnTo>
                  <a:lnTo>
                    <a:pt x="600" y="1566"/>
                  </a:lnTo>
                  <a:lnTo>
                    <a:pt x="594" y="1554"/>
                  </a:lnTo>
                  <a:lnTo>
                    <a:pt x="588" y="1536"/>
                  </a:lnTo>
                  <a:lnTo>
                    <a:pt x="588" y="1524"/>
                  </a:lnTo>
                  <a:lnTo>
                    <a:pt x="594" y="1518"/>
                  </a:lnTo>
                  <a:lnTo>
                    <a:pt x="600" y="1518"/>
                  </a:lnTo>
                  <a:lnTo>
                    <a:pt x="606" y="1524"/>
                  </a:lnTo>
                  <a:lnTo>
                    <a:pt x="618" y="1524"/>
                  </a:lnTo>
                  <a:lnTo>
                    <a:pt x="624" y="1530"/>
                  </a:lnTo>
                  <a:lnTo>
                    <a:pt x="636" y="1536"/>
                  </a:lnTo>
                  <a:lnTo>
                    <a:pt x="672" y="1548"/>
                  </a:lnTo>
                  <a:lnTo>
                    <a:pt x="690" y="1560"/>
                  </a:lnTo>
                  <a:lnTo>
                    <a:pt x="708" y="1560"/>
                  </a:lnTo>
                  <a:lnTo>
                    <a:pt x="726" y="1554"/>
                  </a:lnTo>
                  <a:lnTo>
                    <a:pt x="738" y="1542"/>
                  </a:lnTo>
                  <a:lnTo>
                    <a:pt x="750" y="1536"/>
                  </a:lnTo>
                  <a:lnTo>
                    <a:pt x="768" y="1530"/>
                  </a:lnTo>
                  <a:lnTo>
                    <a:pt x="774" y="1524"/>
                  </a:lnTo>
                  <a:lnTo>
                    <a:pt x="774" y="1512"/>
                  </a:lnTo>
                  <a:lnTo>
                    <a:pt x="762" y="1506"/>
                  </a:lnTo>
                  <a:lnTo>
                    <a:pt x="750" y="1494"/>
                  </a:lnTo>
                  <a:lnTo>
                    <a:pt x="738" y="1488"/>
                  </a:lnTo>
                  <a:lnTo>
                    <a:pt x="738" y="1464"/>
                  </a:lnTo>
                  <a:lnTo>
                    <a:pt x="744" y="1452"/>
                  </a:lnTo>
                  <a:lnTo>
                    <a:pt x="750" y="1446"/>
                  </a:lnTo>
                  <a:lnTo>
                    <a:pt x="750" y="1434"/>
                  </a:lnTo>
                  <a:lnTo>
                    <a:pt x="756" y="1422"/>
                  </a:lnTo>
                  <a:lnTo>
                    <a:pt x="744" y="1410"/>
                  </a:lnTo>
                  <a:lnTo>
                    <a:pt x="726" y="1410"/>
                  </a:lnTo>
                  <a:lnTo>
                    <a:pt x="720" y="1386"/>
                  </a:lnTo>
                  <a:lnTo>
                    <a:pt x="714" y="1380"/>
                  </a:lnTo>
                  <a:lnTo>
                    <a:pt x="714" y="1368"/>
                  </a:lnTo>
                  <a:lnTo>
                    <a:pt x="720" y="1362"/>
                  </a:lnTo>
                  <a:lnTo>
                    <a:pt x="726" y="1362"/>
                  </a:lnTo>
                  <a:lnTo>
                    <a:pt x="732" y="1374"/>
                  </a:lnTo>
                  <a:lnTo>
                    <a:pt x="738" y="1380"/>
                  </a:lnTo>
                  <a:lnTo>
                    <a:pt x="738" y="1386"/>
                  </a:lnTo>
                  <a:lnTo>
                    <a:pt x="744" y="1398"/>
                  </a:lnTo>
                  <a:lnTo>
                    <a:pt x="756" y="1398"/>
                  </a:lnTo>
                  <a:lnTo>
                    <a:pt x="750" y="1380"/>
                  </a:lnTo>
                  <a:lnTo>
                    <a:pt x="828" y="1386"/>
                  </a:lnTo>
                  <a:lnTo>
                    <a:pt x="834" y="1380"/>
                  </a:lnTo>
                  <a:lnTo>
                    <a:pt x="840" y="1380"/>
                  </a:lnTo>
                  <a:lnTo>
                    <a:pt x="846" y="1374"/>
                  </a:lnTo>
                  <a:lnTo>
                    <a:pt x="864" y="1368"/>
                  </a:lnTo>
                  <a:lnTo>
                    <a:pt x="894" y="1362"/>
                  </a:lnTo>
                  <a:lnTo>
                    <a:pt x="930" y="1350"/>
                  </a:lnTo>
                  <a:lnTo>
                    <a:pt x="972" y="1338"/>
                  </a:lnTo>
                  <a:lnTo>
                    <a:pt x="1002" y="1326"/>
                  </a:lnTo>
                  <a:lnTo>
                    <a:pt x="1014" y="1320"/>
                  </a:lnTo>
                  <a:lnTo>
                    <a:pt x="1014" y="1284"/>
                  </a:lnTo>
                  <a:lnTo>
                    <a:pt x="1032" y="1272"/>
                  </a:lnTo>
                  <a:lnTo>
                    <a:pt x="1044" y="1218"/>
                  </a:lnTo>
                  <a:lnTo>
                    <a:pt x="1038" y="1194"/>
                  </a:lnTo>
                  <a:lnTo>
                    <a:pt x="1038" y="1170"/>
                  </a:lnTo>
                  <a:lnTo>
                    <a:pt x="1032" y="1170"/>
                  </a:lnTo>
                  <a:lnTo>
                    <a:pt x="1026" y="1164"/>
                  </a:lnTo>
                  <a:lnTo>
                    <a:pt x="1002" y="1152"/>
                  </a:lnTo>
                  <a:lnTo>
                    <a:pt x="990" y="1152"/>
                  </a:lnTo>
                  <a:lnTo>
                    <a:pt x="984" y="1146"/>
                  </a:lnTo>
                  <a:lnTo>
                    <a:pt x="978" y="1146"/>
                  </a:lnTo>
                  <a:lnTo>
                    <a:pt x="972" y="1140"/>
                  </a:lnTo>
                  <a:lnTo>
                    <a:pt x="990" y="1122"/>
                  </a:lnTo>
                  <a:lnTo>
                    <a:pt x="990" y="1092"/>
                  </a:lnTo>
                  <a:lnTo>
                    <a:pt x="984" y="1080"/>
                  </a:lnTo>
                  <a:lnTo>
                    <a:pt x="978" y="1074"/>
                  </a:lnTo>
                  <a:lnTo>
                    <a:pt x="954" y="1062"/>
                  </a:lnTo>
                  <a:lnTo>
                    <a:pt x="918" y="1050"/>
                  </a:lnTo>
                  <a:lnTo>
                    <a:pt x="906" y="1044"/>
                  </a:lnTo>
                  <a:lnTo>
                    <a:pt x="888" y="1032"/>
                  </a:lnTo>
                  <a:lnTo>
                    <a:pt x="876" y="1020"/>
                  </a:lnTo>
                  <a:lnTo>
                    <a:pt x="876" y="1002"/>
                  </a:lnTo>
                  <a:lnTo>
                    <a:pt x="882" y="990"/>
                  </a:lnTo>
                  <a:lnTo>
                    <a:pt x="888" y="990"/>
                  </a:lnTo>
                  <a:lnTo>
                    <a:pt x="888" y="984"/>
                  </a:lnTo>
                  <a:lnTo>
                    <a:pt x="858" y="948"/>
                  </a:lnTo>
                  <a:lnTo>
                    <a:pt x="858" y="900"/>
                  </a:lnTo>
                  <a:lnTo>
                    <a:pt x="882" y="900"/>
                  </a:lnTo>
                  <a:lnTo>
                    <a:pt x="888" y="894"/>
                  </a:lnTo>
                  <a:lnTo>
                    <a:pt x="894" y="894"/>
                  </a:lnTo>
                  <a:lnTo>
                    <a:pt x="894" y="888"/>
                  </a:lnTo>
                  <a:lnTo>
                    <a:pt x="888" y="876"/>
                  </a:lnTo>
                  <a:lnTo>
                    <a:pt x="876" y="870"/>
                  </a:lnTo>
                  <a:lnTo>
                    <a:pt x="870" y="858"/>
                  </a:lnTo>
                  <a:lnTo>
                    <a:pt x="864" y="852"/>
                  </a:lnTo>
                  <a:lnTo>
                    <a:pt x="876" y="834"/>
                  </a:lnTo>
                  <a:lnTo>
                    <a:pt x="864" y="822"/>
                  </a:lnTo>
                  <a:lnTo>
                    <a:pt x="858" y="810"/>
                  </a:lnTo>
                  <a:lnTo>
                    <a:pt x="852" y="804"/>
                  </a:lnTo>
                  <a:lnTo>
                    <a:pt x="864" y="792"/>
                  </a:lnTo>
                  <a:lnTo>
                    <a:pt x="882" y="792"/>
                  </a:lnTo>
                  <a:lnTo>
                    <a:pt x="858" y="774"/>
                  </a:lnTo>
                  <a:lnTo>
                    <a:pt x="858" y="738"/>
                  </a:lnTo>
                  <a:lnTo>
                    <a:pt x="882" y="726"/>
                  </a:lnTo>
                  <a:lnTo>
                    <a:pt x="876" y="726"/>
                  </a:lnTo>
                  <a:lnTo>
                    <a:pt x="852" y="702"/>
                  </a:lnTo>
                  <a:lnTo>
                    <a:pt x="852" y="696"/>
                  </a:lnTo>
                  <a:lnTo>
                    <a:pt x="870" y="678"/>
                  </a:lnTo>
                  <a:lnTo>
                    <a:pt x="870" y="666"/>
                  </a:lnTo>
                  <a:lnTo>
                    <a:pt x="876" y="654"/>
                  </a:lnTo>
                  <a:lnTo>
                    <a:pt x="876" y="642"/>
                  </a:lnTo>
                  <a:lnTo>
                    <a:pt x="882" y="636"/>
                  </a:lnTo>
                  <a:lnTo>
                    <a:pt x="900" y="636"/>
                  </a:lnTo>
                  <a:lnTo>
                    <a:pt x="906" y="630"/>
                  </a:lnTo>
                  <a:lnTo>
                    <a:pt x="912" y="618"/>
                  </a:lnTo>
                  <a:lnTo>
                    <a:pt x="918" y="612"/>
                  </a:lnTo>
                  <a:lnTo>
                    <a:pt x="918" y="588"/>
                  </a:lnTo>
                  <a:lnTo>
                    <a:pt x="930" y="588"/>
                  </a:lnTo>
                  <a:lnTo>
                    <a:pt x="948" y="570"/>
                  </a:lnTo>
                  <a:lnTo>
                    <a:pt x="948" y="558"/>
                  </a:lnTo>
                  <a:lnTo>
                    <a:pt x="954" y="546"/>
                  </a:lnTo>
                  <a:lnTo>
                    <a:pt x="954" y="534"/>
                  </a:lnTo>
                  <a:close/>
                  <a:moveTo>
                    <a:pt x="930" y="1020"/>
                  </a:moveTo>
                  <a:lnTo>
                    <a:pt x="942" y="1020"/>
                  </a:lnTo>
                  <a:lnTo>
                    <a:pt x="930" y="1014"/>
                  </a:lnTo>
                  <a:lnTo>
                    <a:pt x="930" y="1020"/>
                  </a:lnTo>
                  <a:close/>
                </a:path>
              </a:pathLst>
            </a:custGeom>
            <a:solidFill>
              <a:srgbClr val="385723"/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</p:grpSp>
      <p:grpSp>
        <p:nvGrpSpPr>
          <p:cNvPr id="173" name="North_America">
            <a:extLst>
              <a:ext uri="{FF2B5EF4-FFF2-40B4-BE49-F238E27FC236}">
                <a16:creationId xmlns:a16="http://schemas.microsoft.com/office/drawing/2014/main" id="{DF9D10F6-99B3-4FDD-ABC6-80BB30A84D75}"/>
              </a:ext>
            </a:extLst>
          </p:cNvPr>
          <p:cNvGrpSpPr>
            <a:grpSpLocks/>
          </p:cNvGrpSpPr>
          <p:nvPr userDrawn="1"/>
        </p:nvGrpSpPr>
        <p:grpSpPr bwMode="auto">
          <a:xfrm>
            <a:off x="1066800" y="1460500"/>
            <a:ext cx="3451225" cy="2552700"/>
            <a:chOff x="1066196" y="1708179"/>
            <a:chExt cx="3452414" cy="2552601"/>
          </a:xfrm>
        </p:grpSpPr>
        <p:sp>
          <p:nvSpPr>
            <p:cNvPr id="174" name="USA (Alaska)" descr="© INSCALE GmbH, 05.05.2010&#10;http://www.presentationload.com/">
              <a:extLst>
                <a:ext uri="{FF2B5EF4-FFF2-40B4-BE49-F238E27FC236}">
                  <a16:creationId xmlns:a16="http://schemas.microsoft.com/office/drawing/2014/main" id="{E185661E-C91F-41C6-8B8D-ABAF7FF60CC4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1066196" y="2019317"/>
              <a:ext cx="1360957" cy="596877"/>
            </a:xfrm>
            <a:custGeom>
              <a:avLst/>
              <a:gdLst>
                <a:gd name="T0" fmla="*/ 2147483647 w 3072"/>
                <a:gd name="T1" fmla="*/ 2147483647 h 1332"/>
                <a:gd name="T2" fmla="*/ 2147483647 w 3072"/>
                <a:gd name="T3" fmla="*/ 2147483647 h 1332"/>
                <a:gd name="T4" fmla="*/ 2147483647 w 3072"/>
                <a:gd name="T5" fmla="*/ 2147483647 h 1332"/>
                <a:gd name="T6" fmla="*/ 2147483647 w 3072"/>
                <a:gd name="T7" fmla="*/ 2147483647 h 1332"/>
                <a:gd name="T8" fmla="*/ 2147483647 w 3072"/>
                <a:gd name="T9" fmla="*/ 2147483647 h 1332"/>
                <a:gd name="T10" fmla="*/ 2147483647 w 3072"/>
                <a:gd name="T11" fmla="*/ 2147483647 h 1332"/>
                <a:gd name="T12" fmla="*/ 2147483647 w 3072"/>
                <a:gd name="T13" fmla="*/ 2147483647 h 1332"/>
                <a:gd name="T14" fmla="*/ 2147483647 w 3072"/>
                <a:gd name="T15" fmla="*/ 2147483647 h 1332"/>
                <a:gd name="T16" fmla="*/ 2147483647 w 3072"/>
                <a:gd name="T17" fmla="*/ 2147483647 h 1332"/>
                <a:gd name="T18" fmla="*/ 2147483647 w 3072"/>
                <a:gd name="T19" fmla="*/ 2147483647 h 1332"/>
                <a:gd name="T20" fmla="*/ 2147483647 w 3072"/>
                <a:gd name="T21" fmla="*/ 2147483647 h 1332"/>
                <a:gd name="T22" fmla="*/ 2147483647 w 3072"/>
                <a:gd name="T23" fmla="*/ 0 h 1332"/>
                <a:gd name="T24" fmla="*/ 2147483647 w 3072"/>
                <a:gd name="T25" fmla="*/ 2147483647 h 1332"/>
                <a:gd name="T26" fmla="*/ 2147483647 w 3072"/>
                <a:gd name="T27" fmla="*/ 2147483647 h 1332"/>
                <a:gd name="T28" fmla="*/ 2147483647 w 3072"/>
                <a:gd name="T29" fmla="*/ 2147483647 h 1332"/>
                <a:gd name="T30" fmla="*/ 2147483647 w 3072"/>
                <a:gd name="T31" fmla="*/ 2147483647 h 1332"/>
                <a:gd name="T32" fmla="*/ 2147483647 w 3072"/>
                <a:gd name="T33" fmla="*/ 2147483647 h 1332"/>
                <a:gd name="T34" fmla="*/ 2147483647 w 3072"/>
                <a:gd name="T35" fmla="*/ 2147483647 h 1332"/>
                <a:gd name="T36" fmla="*/ 2147483647 w 3072"/>
                <a:gd name="T37" fmla="*/ 2147483647 h 1332"/>
                <a:gd name="T38" fmla="*/ 2147483647 w 3072"/>
                <a:gd name="T39" fmla="*/ 2147483647 h 1332"/>
                <a:gd name="T40" fmla="*/ 2147483647 w 3072"/>
                <a:gd name="T41" fmla="*/ 2147483647 h 1332"/>
                <a:gd name="T42" fmla="*/ 2147483647 w 3072"/>
                <a:gd name="T43" fmla="*/ 2147483647 h 1332"/>
                <a:gd name="T44" fmla="*/ 2147483647 w 3072"/>
                <a:gd name="T45" fmla="*/ 2147483647 h 1332"/>
                <a:gd name="T46" fmla="*/ 2147483647 w 3072"/>
                <a:gd name="T47" fmla="*/ 2147483647 h 1332"/>
                <a:gd name="T48" fmla="*/ 2147483647 w 3072"/>
                <a:gd name="T49" fmla="*/ 2147483647 h 1332"/>
                <a:gd name="T50" fmla="*/ 2147483647 w 3072"/>
                <a:gd name="T51" fmla="*/ 2147483647 h 1332"/>
                <a:gd name="T52" fmla="*/ 2147483647 w 3072"/>
                <a:gd name="T53" fmla="*/ 2147483647 h 1332"/>
                <a:gd name="T54" fmla="*/ 2147483647 w 3072"/>
                <a:gd name="T55" fmla="*/ 2147483647 h 1332"/>
                <a:gd name="T56" fmla="*/ 2147483647 w 3072"/>
                <a:gd name="T57" fmla="*/ 2147483647 h 1332"/>
                <a:gd name="T58" fmla="*/ 2147483647 w 3072"/>
                <a:gd name="T59" fmla="*/ 2147483647 h 1332"/>
                <a:gd name="T60" fmla="*/ 2147483647 w 3072"/>
                <a:gd name="T61" fmla="*/ 2147483647 h 1332"/>
                <a:gd name="T62" fmla="*/ 2147483647 w 3072"/>
                <a:gd name="T63" fmla="*/ 2147483647 h 1332"/>
                <a:gd name="T64" fmla="*/ 2147483647 w 3072"/>
                <a:gd name="T65" fmla="*/ 2147483647 h 1332"/>
                <a:gd name="T66" fmla="*/ 2147483647 w 3072"/>
                <a:gd name="T67" fmla="*/ 2147483647 h 1332"/>
                <a:gd name="T68" fmla="*/ 2147483647 w 3072"/>
                <a:gd name="T69" fmla="*/ 2147483647 h 1332"/>
                <a:gd name="T70" fmla="*/ 2147483647 w 3072"/>
                <a:gd name="T71" fmla="*/ 2147483647 h 1332"/>
                <a:gd name="T72" fmla="*/ 2147483647 w 3072"/>
                <a:gd name="T73" fmla="*/ 2147483647 h 1332"/>
                <a:gd name="T74" fmla="*/ 2147483647 w 3072"/>
                <a:gd name="T75" fmla="*/ 2147483647 h 1332"/>
                <a:gd name="T76" fmla="*/ 2147483647 w 3072"/>
                <a:gd name="T77" fmla="*/ 2147483647 h 1332"/>
                <a:gd name="T78" fmla="*/ 2147483647 w 3072"/>
                <a:gd name="T79" fmla="*/ 2147483647 h 1332"/>
                <a:gd name="T80" fmla="*/ 2147483647 w 3072"/>
                <a:gd name="T81" fmla="*/ 2147483647 h 1332"/>
                <a:gd name="T82" fmla="*/ 2147483647 w 3072"/>
                <a:gd name="T83" fmla="*/ 2147483647 h 1332"/>
                <a:gd name="T84" fmla="*/ 2147483647 w 3072"/>
                <a:gd name="T85" fmla="*/ 2147483647 h 1332"/>
                <a:gd name="T86" fmla="*/ 2147483647 w 3072"/>
                <a:gd name="T87" fmla="*/ 2147483647 h 1332"/>
                <a:gd name="T88" fmla="*/ 2147483647 w 3072"/>
                <a:gd name="T89" fmla="*/ 2147483647 h 1332"/>
                <a:gd name="T90" fmla="*/ 2147483647 w 3072"/>
                <a:gd name="T91" fmla="*/ 2147483647 h 1332"/>
                <a:gd name="T92" fmla="*/ 2147483647 w 3072"/>
                <a:gd name="T93" fmla="*/ 2147483647 h 1332"/>
                <a:gd name="T94" fmla="*/ 2147483647 w 3072"/>
                <a:gd name="T95" fmla="*/ 2147483647 h 1332"/>
                <a:gd name="T96" fmla="*/ 2147483647 w 3072"/>
                <a:gd name="T97" fmla="*/ 2147483647 h 1332"/>
                <a:gd name="T98" fmla="*/ 2147483647 w 3072"/>
                <a:gd name="T99" fmla="*/ 2147483647 h 1332"/>
                <a:gd name="T100" fmla="*/ 2147483647 w 3072"/>
                <a:gd name="T101" fmla="*/ 2147483647 h 1332"/>
                <a:gd name="T102" fmla="*/ 2147483647 w 3072"/>
                <a:gd name="T103" fmla="*/ 2147483647 h 1332"/>
                <a:gd name="T104" fmla="*/ 2147483647 w 3072"/>
                <a:gd name="T105" fmla="*/ 2147483647 h 1332"/>
                <a:gd name="T106" fmla="*/ 2147483647 w 3072"/>
                <a:gd name="T107" fmla="*/ 2147483647 h 1332"/>
                <a:gd name="T108" fmla="*/ 2147483647 w 3072"/>
                <a:gd name="T109" fmla="*/ 2147483647 h 1332"/>
                <a:gd name="T110" fmla="*/ 2147483647 w 3072"/>
                <a:gd name="T111" fmla="*/ 2147483647 h 1332"/>
                <a:gd name="T112" fmla="*/ 2147483647 w 3072"/>
                <a:gd name="T113" fmla="*/ 2147483647 h 1332"/>
                <a:gd name="T114" fmla="*/ 2147483647 w 3072"/>
                <a:gd name="T115" fmla="*/ 2147483647 h 1332"/>
                <a:gd name="T116" fmla="*/ 2147483647 w 3072"/>
                <a:gd name="T117" fmla="*/ 2147483647 h 1332"/>
                <a:gd name="T118" fmla="*/ 2147483647 w 3072"/>
                <a:gd name="T119" fmla="*/ 2147483647 h 1332"/>
                <a:gd name="T120" fmla="*/ 2147483647 w 3072"/>
                <a:gd name="T121" fmla="*/ 2147483647 h 133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3072"/>
                <a:gd name="T184" fmla="*/ 0 h 1332"/>
                <a:gd name="T185" fmla="*/ 3072 w 3072"/>
                <a:gd name="T186" fmla="*/ 1332 h 133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3072" h="1332">
                  <a:moveTo>
                    <a:pt x="2454" y="930"/>
                  </a:moveTo>
                  <a:lnTo>
                    <a:pt x="2418" y="966"/>
                  </a:lnTo>
                  <a:lnTo>
                    <a:pt x="2400" y="1002"/>
                  </a:lnTo>
                  <a:lnTo>
                    <a:pt x="2412" y="1002"/>
                  </a:lnTo>
                  <a:lnTo>
                    <a:pt x="2448" y="984"/>
                  </a:lnTo>
                  <a:lnTo>
                    <a:pt x="2460" y="972"/>
                  </a:lnTo>
                  <a:lnTo>
                    <a:pt x="2460" y="954"/>
                  </a:lnTo>
                  <a:lnTo>
                    <a:pt x="2472" y="942"/>
                  </a:lnTo>
                  <a:lnTo>
                    <a:pt x="2460" y="930"/>
                  </a:lnTo>
                  <a:lnTo>
                    <a:pt x="2454" y="930"/>
                  </a:lnTo>
                  <a:close/>
                  <a:moveTo>
                    <a:pt x="2400" y="930"/>
                  </a:moveTo>
                  <a:lnTo>
                    <a:pt x="2388" y="930"/>
                  </a:lnTo>
                  <a:lnTo>
                    <a:pt x="2376" y="936"/>
                  </a:lnTo>
                  <a:lnTo>
                    <a:pt x="2364" y="948"/>
                  </a:lnTo>
                  <a:lnTo>
                    <a:pt x="2364" y="954"/>
                  </a:lnTo>
                  <a:lnTo>
                    <a:pt x="2370" y="966"/>
                  </a:lnTo>
                  <a:lnTo>
                    <a:pt x="2376" y="972"/>
                  </a:lnTo>
                  <a:lnTo>
                    <a:pt x="2406" y="972"/>
                  </a:lnTo>
                  <a:lnTo>
                    <a:pt x="2412" y="960"/>
                  </a:lnTo>
                  <a:lnTo>
                    <a:pt x="2418" y="954"/>
                  </a:lnTo>
                  <a:lnTo>
                    <a:pt x="2418" y="942"/>
                  </a:lnTo>
                  <a:lnTo>
                    <a:pt x="2406" y="936"/>
                  </a:lnTo>
                  <a:lnTo>
                    <a:pt x="2400" y="930"/>
                  </a:lnTo>
                  <a:close/>
                  <a:moveTo>
                    <a:pt x="2316" y="1188"/>
                  </a:moveTo>
                  <a:lnTo>
                    <a:pt x="2328" y="1188"/>
                  </a:lnTo>
                  <a:lnTo>
                    <a:pt x="2340" y="1152"/>
                  </a:lnTo>
                  <a:lnTo>
                    <a:pt x="2322" y="1158"/>
                  </a:lnTo>
                  <a:lnTo>
                    <a:pt x="2316" y="1188"/>
                  </a:lnTo>
                  <a:close/>
                  <a:moveTo>
                    <a:pt x="2388" y="1074"/>
                  </a:moveTo>
                  <a:lnTo>
                    <a:pt x="2370" y="1086"/>
                  </a:lnTo>
                  <a:lnTo>
                    <a:pt x="2382" y="1098"/>
                  </a:lnTo>
                  <a:lnTo>
                    <a:pt x="2388" y="1098"/>
                  </a:lnTo>
                  <a:lnTo>
                    <a:pt x="2382" y="1104"/>
                  </a:lnTo>
                  <a:lnTo>
                    <a:pt x="2376" y="1104"/>
                  </a:lnTo>
                  <a:lnTo>
                    <a:pt x="2364" y="1116"/>
                  </a:lnTo>
                  <a:lnTo>
                    <a:pt x="2358" y="1116"/>
                  </a:lnTo>
                  <a:lnTo>
                    <a:pt x="2352" y="1122"/>
                  </a:lnTo>
                  <a:lnTo>
                    <a:pt x="2352" y="1152"/>
                  </a:lnTo>
                  <a:lnTo>
                    <a:pt x="2358" y="1164"/>
                  </a:lnTo>
                  <a:lnTo>
                    <a:pt x="2358" y="1188"/>
                  </a:lnTo>
                  <a:lnTo>
                    <a:pt x="2370" y="1182"/>
                  </a:lnTo>
                  <a:lnTo>
                    <a:pt x="2376" y="1170"/>
                  </a:lnTo>
                  <a:lnTo>
                    <a:pt x="2388" y="1164"/>
                  </a:lnTo>
                  <a:lnTo>
                    <a:pt x="2394" y="1158"/>
                  </a:lnTo>
                  <a:lnTo>
                    <a:pt x="2394" y="1146"/>
                  </a:lnTo>
                  <a:lnTo>
                    <a:pt x="2382" y="1134"/>
                  </a:lnTo>
                  <a:lnTo>
                    <a:pt x="2394" y="1134"/>
                  </a:lnTo>
                  <a:lnTo>
                    <a:pt x="2412" y="1116"/>
                  </a:lnTo>
                  <a:lnTo>
                    <a:pt x="2412" y="1098"/>
                  </a:lnTo>
                  <a:lnTo>
                    <a:pt x="2388" y="1074"/>
                  </a:lnTo>
                  <a:close/>
                  <a:moveTo>
                    <a:pt x="2562" y="1080"/>
                  </a:moveTo>
                  <a:lnTo>
                    <a:pt x="2550" y="1080"/>
                  </a:lnTo>
                  <a:lnTo>
                    <a:pt x="2550" y="1074"/>
                  </a:lnTo>
                  <a:lnTo>
                    <a:pt x="2544" y="1068"/>
                  </a:lnTo>
                  <a:lnTo>
                    <a:pt x="2538" y="1068"/>
                  </a:lnTo>
                  <a:lnTo>
                    <a:pt x="2532" y="1062"/>
                  </a:lnTo>
                  <a:lnTo>
                    <a:pt x="2520" y="1056"/>
                  </a:lnTo>
                  <a:lnTo>
                    <a:pt x="2514" y="1050"/>
                  </a:lnTo>
                  <a:lnTo>
                    <a:pt x="2514" y="1044"/>
                  </a:lnTo>
                  <a:lnTo>
                    <a:pt x="2520" y="1032"/>
                  </a:lnTo>
                  <a:lnTo>
                    <a:pt x="2520" y="1020"/>
                  </a:lnTo>
                  <a:lnTo>
                    <a:pt x="2526" y="1008"/>
                  </a:lnTo>
                  <a:lnTo>
                    <a:pt x="2532" y="1002"/>
                  </a:lnTo>
                  <a:lnTo>
                    <a:pt x="2532" y="960"/>
                  </a:lnTo>
                  <a:lnTo>
                    <a:pt x="2550" y="924"/>
                  </a:lnTo>
                  <a:lnTo>
                    <a:pt x="2550" y="906"/>
                  </a:lnTo>
                  <a:lnTo>
                    <a:pt x="2544" y="894"/>
                  </a:lnTo>
                  <a:lnTo>
                    <a:pt x="2526" y="876"/>
                  </a:lnTo>
                  <a:lnTo>
                    <a:pt x="2538" y="864"/>
                  </a:lnTo>
                  <a:lnTo>
                    <a:pt x="2538" y="834"/>
                  </a:lnTo>
                  <a:lnTo>
                    <a:pt x="2544" y="828"/>
                  </a:lnTo>
                  <a:lnTo>
                    <a:pt x="2550" y="828"/>
                  </a:lnTo>
                  <a:lnTo>
                    <a:pt x="2556" y="822"/>
                  </a:lnTo>
                  <a:lnTo>
                    <a:pt x="2550" y="816"/>
                  </a:lnTo>
                  <a:lnTo>
                    <a:pt x="2532" y="810"/>
                  </a:lnTo>
                  <a:lnTo>
                    <a:pt x="2520" y="810"/>
                  </a:lnTo>
                  <a:lnTo>
                    <a:pt x="2502" y="816"/>
                  </a:lnTo>
                  <a:lnTo>
                    <a:pt x="2490" y="816"/>
                  </a:lnTo>
                  <a:lnTo>
                    <a:pt x="2484" y="822"/>
                  </a:lnTo>
                  <a:lnTo>
                    <a:pt x="2478" y="822"/>
                  </a:lnTo>
                  <a:lnTo>
                    <a:pt x="2478" y="834"/>
                  </a:lnTo>
                  <a:lnTo>
                    <a:pt x="2460" y="834"/>
                  </a:lnTo>
                  <a:lnTo>
                    <a:pt x="2454" y="840"/>
                  </a:lnTo>
                  <a:lnTo>
                    <a:pt x="2442" y="846"/>
                  </a:lnTo>
                  <a:lnTo>
                    <a:pt x="2430" y="846"/>
                  </a:lnTo>
                  <a:lnTo>
                    <a:pt x="2418" y="852"/>
                  </a:lnTo>
                  <a:lnTo>
                    <a:pt x="2406" y="852"/>
                  </a:lnTo>
                  <a:lnTo>
                    <a:pt x="2400" y="858"/>
                  </a:lnTo>
                  <a:lnTo>
                    <a:pt x="2394" y="858"/>
                  </a:lnTo>
                  <a:lnTo>
                    <a:pt x="2388" y="864"/>
                  </a:lnTo>
                  <a:lnTo>
                    <a:pt x="2376" y="870"/>
                  </a:lnTo>
                  <a:lnTo>
                    <a:pt x="2370" y="876"/>
                  </a:lnTo>
                  <a:lnTo>
                    <a:pt x="2364" y="876"/>
                  </a:lnTo>
                  <a:lnTo>
                    <a:pt x="2364" y="864"/>
                  </a:lnTo>
                  <a:lnTo>
                    <a:pt x="2382" y="846"/>
                  </a:lnTo>
                  <a:lnTo>
                    <a:pt x="2376" y="840"/>
                  </a:lnTo>
                  <a:lnTo>
                    <a:pt x="2364" y="834"/>
                  </a:lnTo>
                  <a:lnTo>
                    <a:pt x="2358" y="828"/>
                  </a:lnTo>
                  <a:lnTo>
                    <a:pt x="2358" y="810"/>
                  </a:lnTo>
                  <a:lnTo>
                    <a:pt x="2352" y="798"/>
                  </a:lnTo>
                  <a:lnTo>
                    <a:pt x="2352" y="792"/>
                  </a:lnTo>
                  <a:lnTo>
                    <a:pt x="2376" y="768"/>
                  </a:lnTo>
                  <a:lnTo>
                    <a:pt x="2340" y="768"/>
                  </a:lnTo>
                  <a:lnTo>
                    <a:pt x="2328" y="780"/>
                  </a:lnTo>
                  <a:lnTo>
                    <a:pt x="2274" y="780"/>
                  </a:lnTo>
                  <a:lnTo>
                    <a:pt x="2274" y="768"/>
                  </a:lnTo>
                  <a:lnTo>
                    <a:pt x="2280" y="756"/>
                  </a:lnTo>
                  <a:lnTo>
                    <a:pt x="2292" y="750"/>
                  </a:lnTo>
                  <a:lnTo>
                    <a:pt x="2298" y="744"/>
                  </a:lnTo>
                  <a:lnTo>
                    <a:pt x="3072" y="108"/>
                  </a:lnTo>
                  <a:lnTo>
                    <a:pt x="3054" y="108"/>
                  </a:lnTo>
                  <a:lnTo>
                    <a:pt x="3054" y="102"/>
                  </a:lnTo>
                  <a:lnTo>
                    <a:pt x="3048" y="90"/>
                  </a:lnTo>
                  <a:lnTo>
                    <a:pt x="3036" y="84"/>
                  </a:lnTo>
                  <a:lnTo>
                    <a:pt x="3030" y="78"/>
                  </a:lnTo>
                  <a:lnTo>
                    <a:pt x="3012" y="78"/>
                  </a:lnTo>
                  <a:lnTo>
                    <a:pt x="2988" y="84"/>
                  </a:lnTo>
                  <a:lnTo>
                    <a:pt x="2964" y="84"/>
                  </a:lnTo>
                  <a:lnTo>
                    <a:pt x="2928" y="96"/>
                  </a:lnTo>
                  <a:lnTo>
                    <a:pt x="2916" y="96"/>
                  </a:lnTo>
                  <a:lnTo>
                    <a:pt x="2892" y="84"/>
                  </a:lnTo>
                  <a:lnTo>
                    <a:pt x="2886" y="78"/>
                  </a:lnTo>
                  <a:lnTo>
                    <a:pt x="2874" y="72"/>
                  </a:lnTo>
                  <a:lnTo>
                    <a:pt x="2784" y="72"/>
                  </a:lnTo>
                  <a:lnTo>
                    <a:pt x="2772" y="66"/>
                  </a:lnTo>
                  <a:lnTo>
                    <a:pt x="2766" y="60"/>
                  </a:lnTo>
                  <a:lnTo>
                    <a:pt x="2748" y="60"/>
                  </a:lnTo>
                  <a:lnTo>
                    <a:pt x="2736" y="54"/>
                  </a:lnTo>
                  <a:lnTo>
                    <a:pt x="2598" y="54"/>
                  </a:lnTo>
                  <a:lnTo>
                    <a:pt x="2598" y="42"/>
                  </a:lnTo>
                  <a:lnTo>
                    <a:pt x="2604" y="36"/>
                  </a:lnTo>
                  <a:lnTo>
                    <a:pt x="2592" y="36"/>
                  </a:lnTo>
                  <a:lnTo>
                    <a:pt x="2574" y="30"/>
                  </a:lnTo>
                  <a:lnTo>
                    <a:pt x="2562" y="30"/>
                  </a:lnTo>
                  <a:lnTo>
                    <a:pt x="2550" y="24"/>
                  </a:lnTo>
                  <a:lnTo>
                    <a:pt x="2532" y="24"/>
                  </a:lnTo>
                  <a:lnTo>
                    <a:pt x="2520" y="30"/>
                  </a:lnTo>
                  <a:lnTo>
                    <a:pt x="2496" y="30"/>
                  </a:lnTo>
                  <a:lnTo>
                    <a:pt x="2490" y="36"/>
                  </a:lnTo>
                  <a:lnTo>
                    <a:pt x="2484" y="36"/>
                  </a:lnTo>
                  <a:lnTo>
                    <a:pt x="2514" y="0"/>
                  </a:lnTo>
                  <a:lnTo>
                    <a:pt x="2430" y="36"/>
                  </a:lnTo>
                  <a:lnTo>
                    <a:pt x="2460" y="0"/>
                  </a:lnTo>
                  <a:lnTo>
                    <a:pt x="2430" y="0"/>
                  </a:lnTo>
                  <a:lnTo>
                    <a:pt x="2418" y="6"/>
                  </a:lnTo>
                  <a:lnTo>
                    <a:pt x="2412" y="12"/>
                  </a:lnTo>
                  <a:lnTo>
                    <a:pt x="2358" y="30"/>
                  </a:lnTo>
                  <a:lnTo>
                    <a:pt x="2232" y="30"/>
                  </a:lnTo>
                  <a:lnTo>
                    <a:pt x="2214" y="36"/>
                  </a:lnTo>
                  <a:lnTo>
                    <a:pt x="2208" y="42"/>
                  </a:lnTo>
                  <a:lnTo>
                    <a:pt x="2184" y="54"/>
                  </a:lnTo>
                  <a:lnTo>
                    <a:pt x="2172" y="54"/>
                  </a:lnTo>
                  <a:lnTo>
                    <a:pt x="2166" y="60"/>
                  </a:lnTo>
                  <a:lnTo>
                    <a:pt x="2046" y="60"/>
                  </a:lnTo>
                  <a:lnTo>
                    <a:pt x="2004" y="72"/>
                  </a:lnTo>
                  <a:lnTo>
                    <a:pt x="1956" y="102"/>
                  </a:lnTo>
                  <a:lnTo>
                    <a:pt x="1902" y="132"/>
                  </a:lnTo>
                  <a:lnTo>
                    <a:pt x="1854" y="144"/>
                  </a:lnTo>
                  <a:lnTo>
                    <a:pt x="1758" y="156"/>
                  </a:lnTo>
                  <a:lnTo>
                    <a:pt x="1722" y="162"/>
                  </a:lnTo>
                  <a:lnTo>
                    <a:pt x="1704" y="162"/>
                  </a:lnTo>
                  <a:lnTo>
                    <a:pt x="1698" y="168"/>
                  </a:lnTo>
                  <a:lnTo>
                    <a:pt x="1644" y="186"/>
                  </a:lnTo>
                  <a:lnTo>
                    <a:pt x="1632" y="192"/>
                  </a:lnTo>
                  <a:lnTo>
                    <a:pt x="1620" y="192"/>
                  </a:lnTo>
                  <a:lnTo>
                    <a:pt x="1620" y="198"/>
                  </a:lnTo>
                  <a:lnTo>
                    <a:pt x="1626" y="204"/>
                  </a:lnTo>
                  <a:lnTo>
                    <a:pt x="1638" y="210"/>
                  </a:lnTo>
                  <a:lnTo>
                    <a:pt x="1650" y="222"/>
                  </a:lnTo>
                  <a:lnTo>
                    <a:pt x="1656" y="222"/>
                  </a:lnTo>
                  <a:lnTo>
                    <a:pt x="1662" y="234"/>
                  </a:lnTo>
                  <a:lnTo>
                    <a:pt x="1662" y="240"/>
                  </a:lnTo>
                  <a:lnTo>
                    <a:pt x="1668" y="252"/>
                  </a:lnTo>
                  <a:lnTo>
                    <a:pt x="1668" y="264"/>
                  </a:lnTo>
                  <a:lnTo>
                    <a:pt x="1662" y="264"/>
                  </a:lnTo>
                  <a:lnTo>
                    <a:pt x="1650" y="270"/>
                  </a:lnTo>
                  <a:lnTo>
                    <a:pt x="1644" y="282"/>
                  </a:lnTo>
                  <a:lnTo>
                    <a:pt x="1734" y="282"/>
                  </a:lnTo>
                  <a:lnTo>
                    <a:pt x="1704" y="318"/>
                  </a:lnTo>
                  <a:lnTo>
                    <a:pt x="1770" y="318"/>
                  </a:lnTo>
                  <a:lnTo>
                    <a:pt x="1764" y="336"/>
                  </a:lnTo>
                  <a:lnTo>
                    <a:pt x="1710" y="336"/>
                  </a:lnTo>
                  <a:lnTo>
                    <a:pt x="1698" y="348"/>
                  </a:lnTo>
                  <a:lnTo>
                    <a:pt x="1632" y="348"/>
                  </a:lnTo>
                  <a:lnTo>
                    <a:pt x="1614" y="354"/>
                  </a:lnTo>
                  <a:lnTo>
                    <a:pt x="1560" y="354"/>
                  </a:lnTo>
                  <a:lnTo>
                    <a:pt x="1554" y="348"/>
                  </a:lnTo>
                  <a:lnTo>
                    <a:pt x="1548" y="348"/>
                  </a:lnTo>
                  <a:lnTo>
                    <a:pt x="1554" y="342"/>
                  </a:lnTo>
                  <a:lnTo>
                    <a:pt x="1560" y="342"/>
                  </a:lnTo>
                  <a:lnTo>
                    <a:pt x="1572" y="330"/>
                  </a:lnTo>
                  <a:lnTo>
                    <a:pt x="1566" y="324"/>
                  </a:lnTo>
                  <a:lnTo>
                    <a:pt x="1458" y="324"/>
                  </a:lnTo>
                  <a:lnTo>
                    <a:pt x="1452" y="330"/>
                  </a:lnTo>
                  <a:lnTo>
                    <a:pt x="1452" y="348"/>
                  </a:lnTo>
                  <a:lnTo>
                    <a:pt x="1434" y="348"/>
                  </a:lnTo>
                  <a:lnTo>
                    <a:pt x="1422" y="354"/>
                  </a:lnTo>
                  <a:lnTo>
                    <a:pt x="1404" y="354"/>
                  </a:lnTo>
                  <a:lnTo>
                    <a:pt x="1386" y="360"/>
                  </a:lnTo>
                  <a:lnTo>
                    <a:pt x="1338" y="360"/>
                  </a:lnTo>
                  <a:lnTo>
                    <a:pt x="1308" y="366"/>
                  </a:lnTo>
                  <a:lnTo>
                    <a:pt x="1254" y="384"/>
                  </a:lnTo>
                  <a:lnTo>
                    <a:pt x="1254" y="390"/>
                  </a:lnTo>
                  <a:lnTo>
                    <a:pt x="1272" y="396"/>
                  </a:lnTo>
                  <a:lnTo>
                    <a:pt x="1284" y="402"/>
                  </a:lnTo>
                  <a:lnTo>
                    <a:pt x="1314" y="402"/>
                  </a:lnTo>
                  <a:lnTo>
                    <a:pt x="1272" y="420"/>
                  </a:lnTo>
                  <a:lnTo>
                    <a:pt x="1260" y="462"/>
                  </a:lnTo>
                  <a:lnTo>
                    <a:pt x="1272" y="462"/>
                  </a:lnTo>
                  <a:lnTo>
                    <a:pt x="1290" y="468"/>
                  </a:lnTo>
                  <a:lnTo>
                    <a:pt x="1338" y="468"/>
                  </a:lnTo>
                  <a:lnTo>
                    <a:pt x="1350" y="462"/>
                  </a:lnTo>
                  <a:lnTo>
                    <a:pt x="1362" y="462"/>
                  </a:lnTo>
                  <a:lnTo>
                    <a:pt x="1410" y="474"/>
                  </a:lnTo>
                  <a:lnTo>
                    <a:pt x="1422" y="456"/>
                  </a:lnTo>
                  <a:lnTo>
                    <a:pt x="1434" y="474"/>
                  </a:lnTo>
                  <a:lnTo>
                    <a:pt x="1446" y="468"/>
                  </a:lnTo>
                  <a:lnTo>
                    <a:pt x="1452" y="462"/>
                  </a:lnTo>
                  <a:lnTo>
                    <a:pt x="1476" y="450"/>
                  </a:lnTo>
                  <a:lnTo>
                    <a:pt x="1482" y="444"/>
                  </a:lnTo>
                  <a:lnTo>
                    <a:pt x="1494" y="444"/>
                  </a:lnTo>
                  <a:lnTo>
                    <a:pt x="1506" y="450"/>
                  </a:lnTo>
                  <a:lnTo>
                    <a:pt x="1524" y="450"/>
                  </a:lnTo>
                  <a:lnTo>
                    <a:pt x="1536" y="444"/>
                  </a:lnTo>
                  <a:lnTo>
                    <a:pt x="1542" y="438"/>
                  </a:lnTo>
                  <a:lnTo>
                    <a:pt x="1554" y="432"/>
                  </a:lnTo>
                  <a:lnTo>
                    <a:pt x="1560" y="432"/>
                  </a:lnTo>
                  <a:lnTo>
                    <a:pt x="1566" y="426"/>
                  </a:lnTo>
                  <a:lnTo>
                    <a:pt x="1566" y="450"/>
                  </a:lnTo>
                  <a:lnTo>
                    <a:pt x="1560" y="462"/>
                  </a:lnTo>
                  <a:lnTo>
                    <a:pt x="1554" y="468"/>
                  </a:lnTo>
                  <a:lnTo>
                    <a:pt x="1500" y="468"/>
                  </a:lnTo>
                  <a:lnTo>
                    <a:pt x="1506" y="498"/>
                  </a:lnTo>
                  <a:lnTo>
                    <a:pt x="1494" y="504"/>
                  </a:lnTo>
                  <a:lnTo>
                    <a:pt x="1488" y="516"/>
                  </a:lnTo>
                  <a:lnTo>
                    <a:pt x="1476" y="522"/>
                  </a:lnTo>
                  <a:lnTo>
                    <a:pt x="1464" y="534"/>
                  </a:lnTo>
                  <a:lnTo>
                    <a:pt x="1446" y="540"/>
                  </a:lnTo>
                  <a:lnTo>
                    <a:pt x="1380" y="540"/>
                  </a:lnTo>
                  <a:lnTo>
                    <a:pt x="1362" y="522"/>
                  </a:lnTo>
                  <a:lnTo>
                    <a:pt x="1344" y="534"/>
                  </a:lnTo>
                  <a:lnTo>
                    <a:pt x="1344" y="546"/>
                  </a:lnTo>
                  <a:lnTo>
                    <a:pt x="1338" y="546"/>
                  </a:lnTo>
                  <a:lnTo>
                    <a:pt x="1332" y="552"/>
                  </a:lnTo>
                  <a:lnTo>
                    <a:pt x="1320" y="558"/>
                  </a:lnTo>
                  <a:lnTo>
                    <a:pt x="1302" y="564"/>
                  </a:lnTo>
                  <a:lnTo>
                    <a:pt x="1290" y="570"/>
                  </a:lnTo>
                  <a:lnTo>
                    <a:pt x="1266" y="570"/>
                  </a:lnTo>
                  <a:lnTo>
                    <a:pt x="1242" y="558"/>
                  </a:lnTo>
                  <a:lnTo>
                    <a:pt x="1236" y="558"/>
                  </a:lnTo>
                  <a:lnTo>
                    <a:pt x="1140" y="606"/>
                  </a:lnTo>
                  <a:lnTo>
                    <a:pt x="1122" y="624"/>
                  </a:lnTo>
                  <a:lnTo>
                    <a:pt x="1116" y="606"/>
                  </a:lnTo>
                  <a:lnTo>
                    <a:pt x="1080" y="624"/>
                  </a:lnTo>
                  <a:lnTo>
                    <a:pt x="1068" y="624"/>
                  </a:lnTo>
                  <a:lnTo>
                    <a:pt x="1044" y="636"/>
                  </a:lnTo>
                  <a:lnTo>
                    <a:pt x="1020" y="660"/>
                  </a:lnTo>
                  <a:lnTo>
                    <a:pt x="990" y="648"/>
                  </a:lnTo>
                  <a:lnTo>
                    <a:pt x="990" y="672"/>
                  </a:lnTo>
                  <a:lnTo>
                    <a:pt x="984" y="666"/>
                  </a:lnTo>
                  <a:lnTo>
                    <a:pt x="972" y="666"/>
                  </a:lnTo>
                  <a:lnTo>
                    <a:pt x="966" y="672"/>
                  </a:lnTo>
                  <a:lnTo>
                    <a:pt x="966" y="690"/>
                  </a:lnTo>
                  <a:lnTo>
                    <a:pt x="954" y="708"/>
                  </a:lnTo>
                  <a:lnTo>
                    <a:pt x="1014" y="684"/>
                  </a:lnTo>
                  <a:lnTo>
                    <a:pt x="990" y="702"/>
                  </a:lnTo>
                  <a:lnTo>
                    <a:pt x="990" y="714"/>
                  </a:lnTo>
                  <a:lnTo>
                    <a:pt x="972" y="726"/>
                  </a:lnTo>
                  <a:lnTo>
                    <a:pt x="1026" y="726"/>
                  </a:lnTo>
                  <a:lnTo>
                    <a:pt x="1032" y="732"/>
                  </a:lnTo>
                  <a:lnTo>
                    <a:pt x="1032" y="738"/>
                  </a:lnTo>
                  <a:lnTo>
                    <a:pt x="1020" y="744"/>
                  </a:lnTo>
                  <a:lnTo>
                    <a:pt x="984" y="744"/>
                  </a:lnTo>
                  <a:lnTo>
                    <a:pt x="960" y="750"/>
                  </a:lnTo>
                  <a:lnTo>
                    <a:pt x="972" y="738"/>
                  </a:lnTo>
                  <a:lnTo>
                    <a:pt x="960" y="732"/>
                  </a:lnTo>
                  <a:lnTo>
                    <a:pt x="954" y="732"/>
                  </a:lnTo>
                  <a:lnTo>
                    <a:pt x="948" y="738"/>
                  </a:lnTo>
                  <a:lnTo>
                    <a:pt x="936" y="744"/>
                  </a:lnTo>
                  <a:lnTo>
                    <a:pt x="930" y="750"/>
                  </a:lnTo>
                  <a:lnTo>
                    <a:pt x="924" y="750"/>
                  </a:lnTo>
                  <a:lnTo>
                    <a:pt x="918" y="756"/>
                  </a:lnTo>
                  <a:lnTo>
                    <a:pt x="924" y="756"/>
                  </a:lnTo>
                  <a:lnTo>
                    <a:pt x="930" y="762"/>
                  </a:lnTo>
                  <a:lnTo>
                    <a:pt x="930" y="768"/>
                  </a:lnTo>
                  <a:lnTo>
                    <a:pt x="924" y="774"/>
                  </a:lnTo>
                  <a:lnTo>
                    <a:pt x="924" y="780"/>
                  </a:lnTo>
                  <a:lnTo>
                    <a:pt x="918" y="792"/>
                  </a:lnTo>
                  <a:lnTo>
                    <a:pt x="918" y="804"/>
                  </a:lnTo>
                  <a:lnTo>
                    <a:pt x="990" y="804"/>
                  </a:lnTo>
                  <a:lnTo>
                    <a:pt x="1038" y="774"/>
                  </a:lnTo>
                  <a:lnTo>
                    <a:pt x="1104" y="750"/>
                  </a:lnTo>
                  <a:lnTo>
                    <a:pt x="1098" y="750"/>
                  </a:lnTo>
                  <a:lnTo>
                    <a:pt x="1092" y="756"/>
                  </a:lnTo>
                  <a:lnTo>
                    <a:pt x="1080" y="762"/>
                  </a:lnTo>
                  <a:lnTo>
                    <a:pt x="1062" y="768"/>
                  </a:lnTo>
                  <a:lnTo>
                    <a:pt x="1050" y="780"/>
                  </a:lnTo>
                  <a:lnTo>
                    <a:pt x="1038" y="786"/>
                  </a:lnTo>
                  <a:lnTo>
                    <a:pt x="1026" y="798"/>
                  </a:lnTo>
                  <a:lnTo>
                    <a:pt x="1026" y="816"/>
                  </a:lnTo>
                  <a:lnTo>
                    <a:pt x="1020" y="828"/>
                  </a:lnTo>
                  <a:lnTo>
                    <a:pt x="990" y="828"/>
                  </a:lnTo>
                  <a:lnTo>
                    <a:pt x="978" y="834"/>
                  </a:lnTo>
                  <a:lnTo>
                    <a:pt x="972" y="852"/>
                  </a:lnTo>
                  <a:lnTo>
                    <a:pt x="966" y="864"/>
                  </a:lnTo>
                  <a:lnTo>
                    <a:pt x="954" y="870"/>
                  </a:lnTo>
                  <a:lnTo>
                    <a:pt x="942" y="882"/>
                  </a:lnTo>
                  <a:lnTo>
                    <a:pt x="930" y="888"/>
                  </a:lnTo>
                  <a:lnTo>
                    <a:pt x="924" y="894"/>
                  </a:lnTo>
                  <a:lnTo>
                    <a:pt x="978" y="888"/>
                  </a:lnTo>
                  <a:lnTo>
                    <a:pt x="972" y="906"/>
                  </a:lnTo>
                  <a:lnTo>
                    <a:pt x="978" y="894"/>
                  </a:lnTo>
                  <a:lnTo>
                    <a:pt x="990" y="888"/>
                  </a:lnTo>
                  <a:lnTo>
                    <a:pt x="1002" y="876"/>
                  </a:lnTo>
                  <a:lnTo>
                    <a:pt x="1026" y="864"/>
                  </a:lnTo>
                  <a:lnTo>
                    <a:pt x="1038" y="864"/>
                  </a:lnTo>
                  <a:lnTo>
                    <a:pt x="1050" y="870"/>
                  </a:lnTo>
                  <a:lnTo>
                    <a:pt x="1056" y="870"/>
                  </a:lnTo>
                  <a:lnTo>
                    <a:pt x="1056" y="876"/>
                  </a:lnTo>
                  <a:lnTo>
                    <a:pt x="1050" y="876"/>
                  </a:lnTo>
                  <a:lnTo>
                    <a:pt x="1074" y="870"/>
                  </a:lnTo>
                  <a:lnTo>
                    <a:pt x="1068" y="876"/>
                  </a:lnTo>
                  <a:lnTo>
                    <a:pt x="1068" y="906"/>
                  </a:lnTo>
                  <a:lnTo>
                    <a:pt x="1074" y="912"/>
                  </a:lnTo>
                  <a:lnTo>
                    <a:pt x="1092" y="912"/>
                  </a:lnTo>
                  <a:lnTo>
                    <a:pt x="1098" y="900"/>
                  </a:lnTo>
                  <a:lnTo>
                    <a:pt x="1110" y="894"/>
                  </a:lnTo>
                  <a:lnTo>
                    <a:pt x="1116" y="888"/>
                  </a:lnTo>
                  <a:lnTo>
                    <a:pt x="1122" y="876"/>
                  </a:lnTo>
                  <a:lnTo>
                    <a:pt x="1164" y="858"/>
                  </a:lnTo>
                  <a:lnTo>
                    <a:pt x="1176" y="870"/>
                  </a:lnTo>
                  <a:lnTo>
                    <a:pt x="1146" y="870"/>
                  </a:lnTo>
                  <a:lnTo>
                    <a:pt x="1140" y="876"/>
                  </a:lnTo>
                  <a:lnTo>
                    <a:pt x="1140" y="882"/>
                  </a:lnTo>
                  <a:lnTo>
                    <a:pt x="1134" y="888"/>
                  </a:lnTo>
                  <a:lnTo>
                    <a:pt x="1134" y="894"/>
                  </a:lnTo>
                  <a:lnTo>
                    <a:pt x="1152" y="894"/>
                  </a:lnTo>
                  <a:lnTo>
                    <a:pt x="1164" y="888"/>
                  </a:lnTo>
                  <a:lnTo>
                    <a:pt x="1182" y="888"/>
                  </a:lnTo>
                  <a:lnTo>
                    <a:pt x="1200" y="882"/>
                  </a:lnTo>
                  <a:lnTo>
                    <a:pt x="1218" y="882"/>
                  </a:lnTo>
                  <a:lnTo>
                    <a:pt x="1224" y="876"/>
                  </a:lnTo>
                  <a:lnTo>
                    <a:pt x="1230" y="876"/>
                  </a:lnTo>
                  <a:lnTo>
                    <a:pt x="1272" y="858"/>
                  </a:lnTo>
                  <a:lnTo>
                    <a:pt x="1224" y="882"/>
                  </a:lnTo>
                  <a:lnTo>
                    <a:pt x="1224" y="894"/>
                  </a:lnTo>
                  <a:lnTo>
                    <a:pt x="1212" y="894"/>
                  </a:lnTo>
                  <a:lnTo>
                    <a:pt x="1200" y="900"/>
                  </a:lnTo>
                  <a:lnTo>
                    <a:pt x="1188" y="900"/>
                  </a:lnTo>
                  <a:lnTo>
                    <a:pt x="1176" y="906"/>
                  </a:lnTo>
                  <a:lnTo>
                    <a:pt x="1170" y="912"/>
                  </a:lnTo>
                  <a:lnTo>
                    <a:pt x="1158" y="918"/>
                  </a:lnTo>
                  <a:lnTo>
                    <a:pt x="1152" y="930"/>
                  </a:lnTo>
                  <a:lnTo>
                    <a:pt x="1122" y="930"/>
                  </a:lnTo>
                  <a:lnTo>
                    <a:pt x="1086" y="960"/>
                  </a:lnTo>
                  <a:lnTo>
                    <a:pt x="1086" y="978"/>
                  </a:lnTo>
                  <a:lnTo>
                    <a:pt x="1038" y="978"/>
                  </a:lnTo>
                  <a:lnTo>
                    <a:pt x="1032" y="984"/>
                  </a:lnTo>
                  <a:lnTo>
                    <a:pt x="1020" y="984"/>
                  </a:lnTo>
                  <a:lnTo>
                    <a:pt x="1002" y="990"/>
                  </a:lnTo>
                  <a:lnTo>
                    <a:pt x="990" y="996"/>
                  </a:lnTo>
                  <a:lnTo>
                    <a:pt x="978" y="996"/>
                  </a:lnTo>
                  <a:lnTo>
                    <a:pt x="966" y="1008"/>
                  </a:lnTo>
                  <a:lnTo>
                    <a:pt x="966" y="1020"/>
                  </a:lnTo>
                  <a:lnTo>
                    <a:pt x="960" y="1026"/>
                  </a:lnTo>
                  <a:lnTo>
                    <a:pt x="960" y="1038"/>
                  </a:lnTo>
                  <a:lnTo>
                    <a:pt x="876" y="1038"/>
                  </a:lnTo>
                  <a:lnTo>
                    <a:pt x="858" y="1044"/>
                  </a:lnTo>
                  <a:lnTo>
                    <a:pt x="828" y="1062"/>
                  </a:lnTo>
                  <a:lnTo>
                    <a:pt x="804" y="1080"/>
                  </a:lnTo>
                  <a:lnTo>
                    <a:pt x="780" y="1092"/>
                  </a:lnTo>
                  <a:lnTo>
                    <a:pt x="774" y="1098"/>
                  </a:lnTo>
                  <a:lnTo>
                    <a:pt x="750" y="1104"/>
                  </a:lnTo>
                  <a:lnTo>
                    <a:pt x="738" y="1122"/>
                  </a:lnTo>
                  <a:lnTo>
                    <a:pt x="732" y="1104"/>
                  </a:lnTo>
                  <a:lnTo>
                    <a:pt x="672" y="1104"/>
                  </a:lnTo>
                  <a:lnTo>
                    <a:pt x="648" y="1116"/>
                  </a:lnTo>
                  <a:lnTo>
                    <a:pt x="630" y="1122"/>
                  </a:lnTo>
                  <a:lnTo>
                    <a:pt x="624" y="1128"/>
                  </a:lnTo>
                  <a:lnTo>
                    <a:pt x="606" y="1128"/>
                  </a:lnTo>
                  <a:lnTo>
                    <a:pt x="606" y="1140"/>
                  </a:lnTo>
                  <a:lnTo>
                    <a:pt x="576" y="1146"/>
                  </a:lnTo>
                  <a:lnTo>
                    <a:pt x="564" y="1152"/>
                  </a:lnTo>
                  <a:lnTo>
                    <a:pt x="540" y="1152"/>
                  </a:lnTo>
                  <a:lnTo>
                    <a:pt x="516" y="1170"/>
                  </a:lnTo>
                  <a:lnTo>
                    <a:pt x="522" y="1182"/>
                  </a:lnTo>
                  <a:lnTo>
                    <a:pt x="540" y="1164"/>
                  </a:lnTo>
                  <a:lnTo>
                    <a:pt x="558" y="1176"/>
                  </a:lnTo>
                  <a:lnTo>
                    <a:pt x="582" y="1158"/>
                  </a:lnTo>
                  <a:lnTo>
                    <a:pt x="582" y="1170"/>
                  </a:lnTo>
                  <a:lnTo>
                    <a:pt x="594" y="1170"/>
                  </a:lnTo>
                  <a:lnTo>
                    <a:pt x="606" y="1164"/>
                  </a:lnTo>
                  <a:lnTo>
                    <a:pt x="618" y="1164"/>
                  </a:lnTo>
                  <a:lnTo>
                    <a:pt x="642" y="1140"/>
                  </a:lnTo>
                  <a:lnTo>
                    <a:pt x="654" y="1134"/>
                  </a:lnTo>
                  <a:lnTo>
                    <a:pt x="666" y="1122"/>
                  </a:lnTo>
                  <a:lnTo>
                    <a:pt x="684" y="1122"/>
                  </a:lnTo>
                  <a:lnTo>
                    <a:pt x="684" y="1134"/>
                  </a:lnTo>
                  <a:lnTo>
                    <a:pt x="690" y="1140"/>
                  </a:lnTo>
                  <a:lnTo>
                    <a:pt x="708" y="1140"/>
                  </a:lnTo>
                  <a:lnTo>
                    <a:pt x="732" y="1128"/>
                  </a:lnTo>
                  <a:lnTo>
                    <a:pt x="744" y="1128"/>
                  </a:lnTo>
                  <a:lnTo>
                    <a:pt x="756" y="1122"/>
                  </a:lnTo>
                  <a:lnTo>
                    <a:pt x="762" y="1116"/>
                  </a:lnTo>
                  <a:lnTo>
                    <a:pt x="768" y="1116"/>
                  </a:lnTo>
                  <a:lnTo>
                    <a:pt x="804" y="1128"/>
                  </a:lnTo>
                  <a:lnTo>
                    <a:pt x="822" y="1110"/>
                  </a:lnTo>
                  <a:lnTo>
                    <a:pt x="834" y="1110"/>
                  </a:lnTo>
                  <a:lnTo>
                    <a:pt x="852" y="1104"/>
                  </a:lnTo>
                  <a:lnTo>
                    <a:pt x="870" y="1104"/>
                  </a:lnTo>
                  <a:lnTo>
                    <a:pt x="894" y="1092"/>
                  </a:lnTo>
                  <a:lnTo>
                    <a:pt x="918" y="1068"/>
                  </a:lnTo>
                  <a:lnTo>
                    <a:pt x="942" y="1056"/>
                  </a:lnTo>
                  <a:lnTo>
                    <a:pt x="972" y="1056"/>
                  </a:lnTo>
                  <a:lnTo>
                    <a:pt x="978" y="1044"/>
                  </a:lnTo>
                  <a:lnTo>
                    <a:pt x="1014" y="1044"/>
                  </a:lnTo>
                  <a:lnTo>
                    <a:pt x="1026" y="1038"/>
                  </a:lnTo>
                  <a:lnTo>
                    <a:pt x="1032" y="1038"/>
                  </a:lnTo>
                  <a:lnTo>
                    <a:pt x="1038" y="1032"/>
                  </a:lnTo>
                  <a:lnTo>
                    <a:pt x="1050" y="1032"/>
                  </a:lnTo>
                  <a:lnTo>
                    <a:pt x="1086" y="1020"/>
                  </a:lnTo>
                  <a:lnTo>
                    <a:pt x="1110" y="1008"/>
                  </a:lnTo>
                  <a:lnTo>
                    <a:pt x="1122" y="996"/>
                  </a:lnTo>
                  <a:lnTo>
                    <a:pt x="1134" y="990"/>
                  </a:lnTo>
                  <a:lnTo>
                    <a:pt x="1140" y="984"/>
                  </a:lnTo>
                  <a:lnTo>
                    <a:pt x="1206" y="972"/>
                  </a:lnTo>
                  <a:lnTo>
                    <a:pt x="1260" y="942"/>
                  </a:lnTo>
                  <a:lnTo>
                    <a:pt x="1296" y="942"/>
                  </a:lnTo>
                  <a:lnTo>
                    <a:pt x="1314" y="936"/>
                  </a:lnTo>
                  <a:lnTo>
                    <a:pt x="1326" y="936"/>
                  </a:lnTo>
                  <a:lnTo>
                    <a:pt x="1338" y="930"/>
                  </a:lnTo>
                  <a:lnTo>
                    <a:pt x="1368" y="900"/>
                  </a:lnTo>
                  <a:lnTo>
                    <a:pt x="1380" y="900"/>
                  </a:lnTo>
                  <a:lnTo>
                    <a:pt x="1404" y="888"/>
                  </a:lnTo>
                  <a:lnTo>
                    <a:pt x="1416" y="888"/>
                  </a:lnTo>
                  <a:lnTo>
                    <a:pt x="1428" y="882"/>
                  </a:lnTo>
                  <a:lnTo>
                    <a:pt x="1434" y="876"/>
                  </a:lnTo>
                  <a:lnTo>
                    <a:pt x="1434" y="864"/>
                  </a:lnTo>
                  <a:lnTo>
                    <a:pt x="1422" y="864"/>
                  </a:lnTo>
                  <a:lnTo>
                    <a:pt x="1428" y="858"/>
                  </a:lnTo>
                  <a:lnTo>
                    <a:pt x="1452" y="846"/>
                  </a:lnTo>
                  <a:lnTo>
                    <a:pt x="1458" y="840"/>
                  </a:lnTo>
                  <a:lnTo>
                    <a:pt x="1470" y="834"/>
                  </a:lnTo>
                  <a:lnTo>
                    <a:pt x="1476" y="828"/>
                  </a:lnTo>
                  <a:lnTo>
                    <a:pt x="1488" y="828"/>
                  </a:lnTo>
                  <a:lnTo>
                    <a:pt x="1500" y="822"/>
                  </a:lnTo>
                  <a:lnTo>
                    <a:pt x="1512" y="822"/>
                  </a:lnTo>
                  <a:lnTo>
                    <a:pt x="1518" y="816"/>
                  </a:lnTo>
                  <a:lnTo>
                    <a:pt x="1524" y="816"/>
                  </a:lnTo>
                  <a:lnTo>
                    <a:pt x="1596" y="786"/>
                  </a:lnTo>
                  <a:lnTo>
                    <a:pt x="1590" y="768"/>
                  </a:lnTo>
                  <a:lnTo>
                    <a:pt x="1602" y="768"/>
                  </a:lnTo>
                  <a:lnTo>
                    <a:pt x="1608" y="774"/>
                  </a:lnTo>
                  <a:lnTo>
                    <a:pt x="1626" y="774"/>
                  </a:lnTo>
                  <a:lnTo>
                    <a:pt x="1638" y="762"/>
                  </a:lnTo>
                  <a:lnTo>
                    <a:pt x="1650" y="762"/>
                  </a:lnTo>
                  <a:lnTo>
                    <a:pt x="1674" y="750"/>
                  </a:lnTo>
                  <a:lnTo>
                    <a:pt x="1680" y="744"/>
                  </a:lnTo>
                  <a:lnTo>
                    <a:pt x="1704" y="732"/>
                  </a:lnTo>
                  <a:lnTo>
                    <a:pt x="1740" y="720"/>
                  </a:lnTo>
                  <a:lnTo>
                    <a:pt x="1770" y="708"/>
                  </a:lnTo>
                  <a:lnTo>
                    <a:pt x="1794" y="702"/>
                  </a:lnTo>
                  <a:lnTo>
                    <a:pt x="1812" y="702"/>
                  </a:lnTo>
                  <a:lnTo>
                    <a:pt x="1818" y="708"/>
                  </a:lnTo>
                  <a:lnTo>
                    <a:pt x="1842" y="720"/>
                  </a:lnTo>
                  <a:lnTo>
                    <a:pt x="1848" y="726"/>
                  </a:lnTo>
                  <a:lnTo>
                    <a:pt x="1812" y="726"/>
                  </a:lnTo>
                  <a:lnTo>
                    <a:pt x="1794" y="714"/>
                  </a:lnTo>
                  <a:lnTo>
                    <a:pt x="1758" y="738"/>
                  </a:lnTo>
                  <a:lnTo>
                    <a:pt x="1728" y="738"/>
                  </a:lnTo>
                  <a:lnTo>
                    <a:pt x="1722" y="744"/>
                  </a:lnTo>
                  <a:lnTo>
                    <a:pt x="1710" y="750"/>
                  </a:lnTo>
                  <a:lnTo>
                    <a:pt x="1704" y="762"/>
                  </a:lnTo>
                  <a:lnTo>
                    <a:pt x="1692" y="768"/>
                  </a:lnTo>
                  <a:lnTo>
                    <a:pt x="1686" y="774"/>
                  </a:lnTo>
                  <a:lnTo>
                    <a:pt x="1680" y="774"/>
                  </a:lnTo>
                  <a:lnTo>
                    <a:pt x="1668" y="780"/>
                  </a:lnTo>
                  <a:lnTo>
                    <a:pt x="1656" y="780"/>
                  </a:lnTo>
                  <a:lnTo>
                    <a:pt x="1638" y="786"/>
                  </a:lnTo>
                  <a:lnTo>
                    <a:pt x="1614" y="798"/>
                  </a:lnTo>
                  <a:lnTo>
                    <a:pt x="1614" y="804"/>
                  </a:lnTo>
                  <a:lnTo>
                    <a:pt x="1620" y="810"/>
                  </a:lnTo>
                  <a:lnTo>
                    <a:pt x="1632" y="816"/>
                  </a:lnTo>
                  <a:lnTo>
                    <a:pt x="1650" y="816"/>
                  </a:lnTo>
                  <a:lnTo>
                    <a:pt x="1644" y="816"/>
                  </a:lnTo>
                  <a:lnTo>
                    <a:pt x="1638" y="822"/>
                  </a:lnTo>
                  <a:lnTo>
                    <a:pt x="1632" y="822"/>
                  </a:lnTo>
                  <a:lnTo>
                    <a:pt x="1620" y="828"/>
                  </a:lnTo>
                  <a:lnTo>
                    <a:pt x="1572" y="828"/>
                  </a:lnTo>
                  <a:lnTo>
                    <a:pt x="1566" y="834"/>
                  </a:lnTo>
                  <a:lnTo>
                    <a:pt x="1560" y="834"/>
                  </a:lnTo>
                  <a:lnTo>
                    <a:pt x="1560" y="846"/>
                  </a:lnTo>
                  <a:lnTo>
                    <a:pt x="1572" y="858"/>
                  </a:lnTo>
                  <a:lnTo>
                    <a:pt x="1584" y="858"/>
                  </a:lnTo>
                  <a:lnTo>
                    <a:pt x="1596" y="852"/>
                  </a:lnTo>
                  <a:lnTo>
                    <a:pt x="1638" y="834"/>
                  </a:lnTo>
                  <a:lnTo>
                    <a:pt x="1680" y="810"/>
                  </a:lnTo>
                  <a:lnTo>
                    <a:pt x="1722" y="798"/>
                  </a:lnTo>
                  <a:lnTo>
                    <a:pt x="1788" y="798"/>
                  </a:lnTo>
                  <a:lnTo>
                    <a:pt x="1818" y="792"/>
                  </a:lnTo>
                  <a:lnTo>
                    <a:pt x="1824" y="786"/>
                  </a:lnTo>
                  <a:lnTo>
                    <a:pt x="1848" y="774"/>
                  </a:lnTo>
                  <a:lnTo>
                    <a:pt x="1854" y="762"/>
                  </a:lnTo>
                  <a:lnTo>
                    <a:pt x="1866" y="756"/>
                  </a:lnTo>
                  <a:lnTo>
                    <a:pt x="1872" y="750"/>
                  </a:lnTo>
                  <a:lnTo>
                    <a:pt x="1866" y="738"/>
                  </a:lnTo>
                  <a:lnTo>
                    <a:pt x="1878" y="732"/>
                  </a:lnTo>
                  <a:lnTo>
                    <a:pt x="1908" y="720"/>
                  </a:lnTo>
                  <a:lnTo>
                    <a:pt x="1944" y="714"/>
                  </a:lnTo>
                  <a:lnTo>
                    <a:pt x="1962" y="708"/>
                  </a:lnTo>
                  <a:lnTo>
                    <a:pt x="1968" y="708"/>
                  </a:lnTo>
                  <a:lnTo>
                    <a:pt x="1980" y="720"/>
                  </a:lnTo>
                  <a:lnTo>
                    <a:pt x="1980" y="726"/>
                  </a:lnTo>
                  <a:lnTo>
                    <a:pt x="2046" y="702"/>
                  </a:lnTo>
                  <a:lnTo>
                    <a:pt x="2004" y="738"/>
                  </a:lnTo>
                  <a:lnTo>
                    <a:pt x="2022" y="744"/>
                  </a:lnTo>
                  <a:lnTo>
                    <a:pt x="2022" y="762"/>
                  </a:lnTo>
                  <a:lnTo>
                    <a:pt x="2028" y="762"/>
                  </a:lnTo>
                  <a:lnTo>
                    <a:pt x="2034" y="756"/>
                  </a:lnTo>
                  <a:lnTo>
                    <a:pt x="2094" y="726"/>
                  </a:lnTo>
                  <a:lnTo>
                    <a:pt x="2082" y="732"/>
                  </a:lnTo>
                  <a:lnTo>
                    <a:pt x="2076" y="744"/>
                  </a:lnTo>
                  <a:lnTo>
                    <a:pt x="2064" y="750"/>
                  </a:lnTo>
                  <a:lnTo>
                    <a:pt x="2058" y="762"/>
                  </a:lnTo>
                  <a:lnTo>
                    <a:pt x="2046" y="774"/>
                  </a:lnTo>
                  <a:lnTo>
                    <a:pt x="2052" y="780"/>
                  </a:lnTo>
                  <a:lnTo>
                    <a:pt x="2064" y="780"/>
                  </a:lnTo>
                  <a:lnTo>
                    <a:pt x="2076" y="786"/>
                  </a:lnTo>
                  <a:lnTo>
                    <a:pt x="2106" y="786"/>
                  </a:lnTo>
                  <a:lnTo>
                    <a:pt x="2208" y="798"/>
                  </a:lnTo>
                  <a:lnTo>
                    <a:pt x="2238" y="780"/>
                  </a:lnTo>
                  <a:lnTo>
                    <a:pt x="2232" y="786"/>
                  </a:lnTo>
                  <a:lnTo>
                    <a:pt x="2232" y="810"/>
                  </a:lnTo>
                  <a:lnTo>
                    <a:pt x="2298" y="810"/>
                  </a:lnTo>
                  <a:lnTo>
                    <a:pt x="2334" y="804"/>
                  </a:lnTo>
                  <a:lnTo>
                    <a:pt x="2328" y="804"/>
                  </a:lnTo>
                  <a:lnTo>
                    <a:pt x="2322" y="810"/>
                  </a:lnTo>
                  <a:lnTo>
                    <a:pt x="2310" y="810"/>
                  </a:lnTo>
                  <a:lnTo>
                    <a:pt x="2286" y="822"/>
                  </a:lnTo>
                  <a:lnTo>
                    <a:pt x="2280" y="828"/>
                  </a:lnTo>
                  <a:lnTo>
                    <a:pt x="2280" y="834"/>
                  </a:lnTo>
                  <a:lnTo>
                    <a:pt x="2292" y="846"/>
                  </a:lnTo>
                  <a:lnTo>
                    <a:pt x="2304" y="852"/>
                  </a:lnTo>
                  <a:lnTo>
                    <a:pt x="2310" y="858"/>
                  </a:lnTo>
                  <a:lnTo>
                    <a:pt x="2310" y="882"/>
                  </a:lnTo>
                  <a:lnTo>
                    <a:pt x="2316" y="888"/>
                  </a:lnTo>
                  <a:lnTo>
                    <a:pt x="2316" y="900"/>
                  </a:lnTo>
                  <a:lnTo>
                    <a:pt x="2322" y="912"/>
                  </a:lnTo>
                  <a:lnTo>
                    <a:pt x="2358" y="912"/>
                  </a:lnTo>
                  <a:lnTo>
                    <a:pt x="2370" y="906"/>
                  </a:lnTo>
                  <a:lnTo>
                    <a:pt x="2388" y="906"/>
                  </a:lnTo>
                  <a:lnTo>
                    <a:pt x="2382" y="876"/>
                  </a:lnTo>
                  <a:lnTo>
                    <a:pt x="2400" y="870"/>
                  </a:lnTo>
                  <a:lnTo>
                    <a:pt x="2412" y="888"/>
                  </a:lnTo>
                  <a:lnTo>
                    <a:pt x="2442" y="876"/>
                  </a:lnTo>
                  <a:lnTo>
                    <a:pt x="2430" y="888"/>
                  </a:lnTo>
                  <a:lnTo>
                    <a:pt x="2430" y="900"/>
                  </a:lnTo>
                  <a:lnTo>
                    <a:pt x="2424" y="906"/>
                  </a:lnTo>
                  <a:lnTo>
                    <a:pt x="2424" y="912"/>
                  </a:lnTo>
                  <a:lnTo>
                    <a:pt x="2430" y="918"/>
                  </a:lnTo>
                  <a:lnTo>
                    <a:pt x="2436" y="918"/>
                  </a:lnTo>
                  <a:lnTo>
                    <a:pt x="2448" y="912"/>
                  </a:lnTo>
                  <a:lnTo>
                    <a:pt x="2454" y="906"/>
                  </a:lnTo>
                  <a:lnTo>
                    <a:pt x="2460" y="894"/>
                  </a:lnTo>
                  <a:lnTo>
                    <a:pt x="2466" y="888"/>
                  </a:lnTo>
                  <a:lnTo>
                    <a:pt x="2472" y="876"/>
                  </a:lnTo>
                  <a:lnTo>
                    <a:pt x="2502" y="834"/>
                  </a:lnTo>
                  <a:lnTo>
                    <a:pt x="2478" y="900"/>
                  </a:lnTo>
                  <a:lnTo>
                    <a:pt x="2484" y="924"/>
                  </a:lnTo>
                  <a:lnTo>
                    <a:pt x="2520" y="912"/>
                  </a:lnTo>
                  <a:lnTo>
                    <a:pt x="2496" y="936"/>
                  </a:lnTo>
                  <a:lnTo>
                    <a:pt x="2520" y="954"/>
                  </a:lnTo>
                  <a:lnTo>
                    <a:pt x="2502" y="954"/>
                  </a:lnTo>
                  <a:lnTo>
                    <a:pt x="2502" y="972"/>
                  </a:lnTo>
                  <a:lnTo>
                    <a:pt x="2472" y="990"/>
                  </a:lnTo>
                  <a:lnTo>
                    <a:pt x="2454" y="1002"/>
                  </a:lnTo>
                  <a:lnTo>
                    <a:pt x="2484" y="1020"/>
                  </a:lnTo>
                  <a:lnTo>
                    <a:pt x="2478" y="1050"/>
                  </a:lnTo>
                  <a:lnTo>
                    <a:pt x="2460" y="1068"/>
                  </a:lnTo>
                  <a:lnTo>
                    <a:pt x="2478" y="1080"/>
                  </a:lnTo>
                  <a:lnTo>
                    <a:pt x="2460" y="1098"/>
                  </a:lnTo>
                  <a:lnTo>
                    <a:pt x="2490" y="1098"/>
                  </a:lnTo>
                  <a:lnTo>
                    <a:pt x="2526" y="1086"/>
                  </a:lnTo>
                  <a:lnTo>
                    <a:pt x="2496" y="1122"/>
                  </a:lnTo>
                  <a:lnTo>
                    <a:pt x="2478" y="1140"/>
                  </a:lnTo>
                  <a:lnTo>
                    <a:pt x="2502" y="1146"/>
                  </a:lnTo>
                  <a:lnTo>
                    <a:pt x="2454" y="1164"/>
                  </a:lnTo>
                  <a:lnTo>
                    <a:pt x="2436" y="1176"/>
                  </a:lnTo>
                  <a:lnTo>
                    <a:pt x="2454" y="1188"/>
                  </a:lnTo>
                  <a:lnTo>
                    <a:pt x="2454" y="1200"/>
                  </a:lnTo>
                  <a:lnTo>
                    <a:pt x="2472" y="1188"/>
                  </a:lnTo>
                  <a:lnTo>
                    <a:pt x="2490" y="1182"/>
                  </a:lnTo>
                  <a:lnTo>
                    <a:pt x="2502" y="1170"/>
                  </a:lnTo>
                  <a:lnTo>
                    <a:pt x="2514" y="1164"/>
                  </a:lnTo>
                  <a:lnTo>
                    <a:pt x="2532" y="1146"/>
                  </a:lnTo>
                  <a:lnTo>
                    <a:pt x="2538" y="1134"/>
                  </a:lnTo>
                  <a:lnTo>
                    <a:pt x="2538" y="1122"/>
                  </a:lnTo>
                  <a:lnTo>
                    <a:pt x="2550" y="1116"/>
                  </a:lnTo>
                  <a:lnTo>
                    <a:pt x="2562" y="1104"/>
                  </a:lnTo>
                  <a:lnTo>
                    <a:pt x="2574" y="1098"/>
                  </a:lnTo>
                  <a:lnTo>
                    <a:pt x="2574" y="1086"/>
                  </a:lnTo>
                  <a:lnTo>
                    <a:pt x="2568" y="1080"/>
                  </a:lnTo>
                  <a:lnTo>
                    <a:pt x="2562" y="1080"/>
                  </a:lnTo>
                  <a:close/>
                  <a:moveTo>
                    <a:pt x="2394" y="1056"/>
                  </a:moveTo>
                  <a:lnTo>
                    <a:pt x="2400" y="1062"/>
                  </a:lnTo>
                  <a:lnTo>
                    <a:pt x="2418" y="1062"/>
                  </a:lnTo>
                  <a:lnTo>
                    <a:pt x="2436" y="1044"/>
                  </a:lnTo>
                  <a:lnTo>
                    <a:pt x="2460" y="1038"/>
                  </a:lnTo>
                  <a:lnTo>
                    <a:pt x="2454" y="1020"/>
                  </a:lnTo>
                  <a:lnTo>
                    <a:pt x="2430" y="1020"/>
                  </a:lnTo>
                  <a:lnTo>
                    <a:pt x="2418" y="1026"/>
                  </a:lnTo>
                  <a:lnTo>
                    <a:pt x="2412" y="1032"/>
                  </a:lnTo>
                  <a:lnTo>
                    <a:pt x="2406" y="1044"/>
                  </a:lnTo>
                  <a:lnTo>
                    <a:pt x="2394" y="1050"/>
                  </a:lnTo>
                  <a:lnTo>
                    <a:pt x="2394" y="1056"/>
                  </a:lnTo>
                  <a:close/>
                  <a:moveTo>
                    <a:pt x="2376" y="984"/>
                  </a:moveTo>
                  <a:lnTo>
                    <a:pt x="2358" y="984"/>
                  </a:lnTo>
                  <a:lnTo>
                    <a:pt x="2346" y="990"/>
                  </a:lnTo>
                  <a:lnTo>
                    <a:pt x="2334" y="1002"/>
                  </a:lnTo>
                  <a:lnTo>
                    <a:pt x="2334" y="1014"/>
                  </a:lnTo>
                  <a:lnTo>
                    <a:pt x="2322" y="1026"/>
                  </a:lnTo>
                  <a:lnTo>
                    <a:pt x="2322" y="1044"/>
                  </a:lnTo>
                  <a:lnTo>
                    <a:pt x="2310" y="1056"/>
                  </a:lnTo>
                  <a:lnTo>
                    <a:pt x="2310" y="1074"/>
                  </a:lnTo>
                  <a:lnTo>
                    <a:pt x="2316" y="1080"/>
                  </a:lnTo>
                  <a:lnTo>
                    <a:pt x="2322" y="1074"/>
                  </a:lnTo>
                  <a:lnTo>
                    <a:pt x="2328" y="1062"/>
                  </a:lnTo>
                  <a:lnTo>
                    <a:pt x="2340" y="1050"/>
                  </a:lnTo>
                  <a:lnTo>
                    <a:pt x="2352" y="1044"/>
                  </a:lnTo>
                  <a:lnTo>
                    <a:pt x="2376" y="1020"/>
                  </a:lnTo>
                  <a:lnTo>
                    <a:pt x="2382" y="1008"/>
                  </a:lnTo>
                  <a:lnTo>
                    <a:pt x="2382" y="990"/>
                  </a:lnTo>
                  <a:lnTo>
                    <a:pt x="2376" y="984"/>
                  </a:lnTo>
                  <a:close/>
                  <a:moveTo>
                    <a:pt x="786" y="810"/>
                  </a:moveTo>
                  <a:lnTo>
                    <a:pt x="798" y="810"/>
                  </a:lnTo>
                  <a:lnTo>
                    <a:pt x="834" y="798"/>
                  </a:lnTo>
                  <a:lnTo>
                    <a:pt x="858" y="786"/>
                  </a:lnTo>
                  <a:lnTo>
                    <a:pt x="864" y="780"/>
                  </a:lnTo>
                  <a:lnTo>
                    <a:pt x="870" y="780"/>
                  </a:lnTo>
                  <a:lnTo>
                    <a:pt x="864" y="774"/>
                  </a:lnTo>
                  <a:lnTo>
                    <a:pt x="828" y="762"/>
                  </a:lnTo>
                  <a:lnTo>
                    <a:pt x="810" y="762"/>
                  </a:lnTo>
                  <a:lnTo>
                    <a:pt x="798" y="768"/>
                  </a:lnTo>
                  <a:lnTo>
                    <a:pt x="792" y="774"/>
                  </a:lnTo>
                  <a:lnTo>
                    <a:pt x="786" y="768"/>
                  </a:lnTo>
                  <a:lnTo>
                    <a:pt x="774" y="768"/>
                  </a:lnTo>
                  <a:lnTo>
                    <a:pt x="768" y="774"/>
                  </a:lnTo>
                  <a:lnTo>
                    <a:pt x="768" y="804"/>
                  </a:lnTo>
                  <a:lnTo>
                    <a:pt x="774" y="810"/>
                  </a:lnTo>
                  <a:lnTo>
                    <a:pt x="786" y="810"/>
                  </a:lnTo>
                  <a:close/>
                  <a:moveTo>
                    <a:pt x="0" y="1332"/>
                  </a:moveTo>
                  <a:lnTo>
                    <a:pt x="60" y="1320"/>
                  </a:lnTo>
                  <a:lnTo>
                    <a:pt x="72" y="1302"/>
                  </a:lnTo>
                  <a:lnTo>
                    <a:pt x="132" y="1296"/>
                  </a:lnTo>
                  <a:lnTo>
                    <a:pt x="114" y="1272"/>
                  </a:lnTo>
                  <a:lnTo>
                    <a:pt x="0" y="1332"/>
                  </a:lnTo>
                  <a:close/>
                  <a:moveTo>
                    <a:pt x="1362" y="954"/>
                  </a:moveTo>
                  <a:lnTo>
                    <a:pt x="1350" y="954"/>
                  </a:lnTo>
                  <a:lnTo>
                    <a:pt x="1338" y="960"/>
                  </a:lnTo>
                  <a:lnTo>
                    <a:pt x="1332" y="954"/>
                  </a:lnTo>
                  <a:lnTo>
                    <a:pt x="1314" y="954"/>
                  </a:lnTo>
                  <a:lnTo>
                    <a:pt x="1314" y="978"/>
                  </a:lnTo>
                  <a:lnTo>
                    <a:pt x="1290" y="996"/>
                  </a:lnTo>
                  <a:lnTo>
                    <a:pt x="1290" y="972"/>
                  </a:lnTo>
                  <a:lnTo>
                    <a:pt x="1278" y="966"/>
                  </a:lnTo>
                  <a:lnTo>
                    <a:pt x="1272" y="966"/>
                  </a:lnTo>
                  <a:lnTo>
                    <a:pt x="1248" y="978"/>
                  </a:lnTo>
                  <a:lnTo>
                    <a:pt x="1242" y="978"/>
                  </a:lnTo>
                  <a:lnTo>
                    <a:pt x="1230" y="990"/>
                  </a:lnTo>
                  <a:lnTo>
                    <a:pt x="1224" y="1002"/>
                  </a:lnTo>
                  <a:lnTo>
                    <a:pt x="1218" y="1008"/>
                  </a:lnTo>
                  <a:lnTo>
                    <a:pt x="1218" y="1014"/>
                  </a:lnTo>
                  <a:lnTo>
                    <a:pt x="1224" y="1014"/>
                  </a:lnTo>
                  <a:lnTo>
                    <a:pt x="1230" y="1020"/>
                  </a:lnTo>
                  <a:lnTo>
                    <a:pt x="1278" y="1020"/>
                  </a:lnTo>
                  <a:lnTo>
                    <a:pt x="1296" y="1014"/>
                  </a:lnTo>
                  <a:lnTo>
                    <a:pt x="1308" y="1014"/>
                  </a:lnTo>
                  <a:lnTo>
                    <a:pt x="1320" y="1008"/>
                  </a:lnTo>
                  <a:lnTo>
                    <a:pt x="1320" y="996"/>
                  </a:lnTo>
                  <a:lnTo>
                    <a:pt x="1350" y="990"/>
                  </a:lnTo>
                  <a:lnTo>
                    <a:pt x="1350" y="984"/>
                  </a:lnTo>
                  <a:lnTo>
                    <a:pt x="1386" y="978"/>
                  </a:lnTo>
                  <a:lnTo>
                    <a:pt x="1398" y="954"/>
                  </a:lnTo>
                  <a:lnTo>
                    <a:pt x="1380" y="960"/>
                  </a:lnTo>
                  <a:lnTo>
                    <a:pt x="1374" y="954"/>
                  </a:lnTo>
                  <a:lnTo>
                    <a:pt x="1362" y="954"/>
                  </a:lnTo>
                  <a:close/>
                  <a:moveTo>
                    <a:pt x="162" y="1290"/>
                  </a:moveTo>
                  <a:lnTo>
                    <a:pt x="204" y="1290"/>
                  </a:lnTo>
                  <a:lnTo>
                    <a:pt x="240" y="1260"/>
                  </a:lnTo>
                  <a:lnTo>
                    <a:pt x="228" y="1242"/>
                  </a:lnTo>
                  <a:lnTo>
                    <a:pt x="162" y="1290"/>
                  </a:lnTo>
                  <a:close/>
                  <a:moveTo>
                    <a:pt x="2466" y="1140"/>
                  </a:moveTo>
                  <a:lnTo>
                    <a:pt x="2472" y="1128"/>
                  </a:lnTo>
                  <a:lnTo>
                    <a:pt x="2454" y="1110"/>
                  </a:lnTo>
                  <a:lnTo>
                    <a:pt x="2448" y="1110"/>
                  </a:lnTo>
                  <a:lnTo>
                    <a:pt x="2436" y="1122"/>
                  </a:lnTo>
                  <a:lnTo>
                    <a:pt x="2430" y="1134"/>
                  </a:lnTo>
                  <a:lnTo>
                    <a:pt x="2424" y="1152"/>
                  </a:lnTo>
                  <a:lnTo>
                    <a:pt x="2418" y="1164"/>
                  </a:lnTo>
                  <a:lnTo>
                    <a:pt x="2418" y="1176"/>
                  </a:lnTo>
                  <a:lnTo>
                    <a:pt x="2436" y="1158"/>
                  </a:lnTo>
                  <a:lnTo>
                    <a:pt x="2454" y="1158"/>
                  </a:lnTo>
                  <a:lnTo>
                    <a:pt x="2460" y="1152"/>
                  </a:lnTo>
                  <a:lnTo>
                    <a:pt x="2466" y="1140"/>
                  </a:lnTo>
                  <a:close/>
                  <a:moveTo>
                    <a:pt x="1428" y="912"/>
                  </a:moveTo>
                  <a:lnTo>
                    <a:pt x="1404" y="924"/>
                  </a:lnTo>
                  <a:lnTo>
                    <a:pt x="1386" y="942"/>
                  </a:lnTo>
                  <a:lnTo>
                    <a:pt x="1386" y="948"/>
                  </a:lnTo>
                  <a:lnTo>
                    <a:pt x="1398" y="954"/>
                  </a:lnTo>
                  <a:lnTo>
                    <a:pt x="1410" y="954"/>
                  </a:lnTo>
                  <a:lnTo>
                    <a:pt x="1422" y="948"/>
                  </a:lnTo>
                  <a:lnTo>
                    <a:pt x="1428" y="948"/>
                  </a:lnTo>
                  <a:lnTo>
                    <a:pt x="1440" y="942"/>
                  </a:lnTo>
                  <a:lnTo>
                    <a:pt x="1446" y="930"/>
                  </a:lnTo>
                  <a:lnTo>
                    <a:pt x="1470" y="930"/>
                  </a:lnTo>
                  <a:lnTo>
                    <a:pt x="1470" y="924"/>
                  </a:lnTo>
                  <a:lnTo>
                    <a:pt x="1458" y="912"/>
                  </a:lnTo>
                  <a:lnTo>
                    <a:pt x="1452" y="912"/>
                  </a:lnTo>
                  <a:lnTo>
                    <a:pt x="1440" y="906"/>
                  </a:lnTo>
                  <a:lnTo>
                    <a:pt x="1428" y="912"/>
                  </a:lnTo>
                  <a:close/>
                  <a:moveTo>
                    <a:pt x="498" y="1164"/>
                  </a:moveTo>
                  <a:lnTo>
                    <a:pt x="486" y="1164"/>
                  </a:lnTo>
                  <a:lnTo>
                    <a:pt x="474" y="1170"/>
                  </a:lnTo>
                  <a:lnTo>
                    <a:pt x="462" y="1170"/>
                  </a:lnTo>
                  <a:lnTo>
                    <a:pt x="450" y="1176"/>
                  </a:lnTo>
                  <a:lnTo>
                    <a:pt x="444" y="1182"/>
                  </a:lnTo>
                  <a:lnTo>
                    <a:pt x="432" y="1182"/>
                  </a:lnTo>
                  <a:lnTo>
                    <a:pt x="426" y="1188"/>
                  </a:lnTo>
                  <a:lnTo>
                    <a:pt x="414" y="1188"/>
                  </a:lnTo>
                  <a:lnTo>
                    <a:pt x="390" y="1200"/>
                  </a:lnTo>
                  <a:lnTo>
                    <a:pt x="384" y="1206"/>
                  </a:lnTo>
                  <a:lnTo>
                    <a:pt x="384" y="1218"/>
                  </a:lnTo>
                  <a:lnTo>
                    <a:pt x="402" y="1218"/>
                  </a:lnTo>
                  <a:lnTo>
                    <a:pt x="420" y="1212"/>
                  </a:lnTo>
                  <a:lnTo>
                    <a:pt x="432" y="1206"/>
                  </a:lnTo>
                  <a:lnTo>
                    <a:pt x="504" y="1206"/>
                  </a:lnTo>
                  <a:lnTo>
                    <a:pt x="510" y="1200"/>
                  </a:lnTo>
                  <a:lnTo>
                    <a:pt x="510" y="1176"/>
                  </a:lnTo>
                  <a:lnTo>
                    <a:pt x="498" y="1164"/>
                  </a:lnTo>
                  <a:close/>
                  <a:moveTo>
                    <a:pt x="330" y="1242"/>
                  </a:moveTo>
                  <a:lnTo>
                    <a:pt x="330" y="1224"/>
                  </a:lnTo>
                  <a:lnTo>
                    <a:pt x="276" y="1242"/>
                  </a:lnTo>
                  <a:lnTo>
                    <a:pt x="330" y="1242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75" name="USA" descr="© INSCALE GmbH, 05.05.2010&#10;http://www.presentationload.com/">
              <a:extLst>
                <a:ext uri="{FF2B5EF4-FFF2-40B4-BE49-F238E27FC236}">
                  <a16:creationId xmlns:a16="http://schemas.microsoft.com/office/drawing/2014/main" id="{E0F6C6CF-F059-4262-80FA-C837BD3393FF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1957091" y="2738427"/>
              <a:ext cx="1735735" cy="871503"/>
            </a:xfrm>
            <a:custGeom>
              <a:avLst/>
              <a:gdLst>
                <a:gd name="T0" fmla="*/ 2147483647 w 3918"/>
                <a:gd name="T1" fmla="*/ 2147483647 h 1944"/>
                <a:gd name="T2" fmla="*/ 2147483647 w 3918"/>
                <a:gd name="T3" fmla="*/ 2147483647 h 1944"/>
                <a:gd name="T4" fmla="*/ 2147483647 w 3918"/>
                <a:gd name="T5" fmla="*/ 2147483647 h 1944"/>
                <a:gd name="T6" fmla="*/ 2147483647 w 3918"/>
                <a:gd name="T7" fmla="*/ 2147483647 h 1944"/>
                <a:gd name="T8" fmla="*/ 2147483647 w 3918"/>
                <a:gd name="T9" fmla="*/ 2147483647 h 1944"/>
                <a:gd name="T10" fmla="*/ 2147483647 w 3918"/>
                <a:gd name="T11" fmla="*/ 2147483647 h 1944"/>
                <a:gd name="T12" fmla="*/ 2147483647 w 3918"/>
                <a:gd name="T13" fmla="*/ 2147483647 h 1944"/>
                <a:gd name="T14" fmla="*/ 2147483647 w 3918"/>
                <a:gd name="T15" fmla="*/ 2147483647 h 1944"/>
                <a:gd name="T16" fmla="*/ 2147483647 w 3918"/>
                <a:gd name="T17" fmla="*/ 2147483647 h 1944"/>
                <a:gd name="T18" fmla="*/ 2147483647 w 3918"/>
                <a:gd name="T19" fmla="*/ 2147483647 h 1944"/>
                <a:gd name="T20" fmla="*/ 2147483647 w 3918"/>
                <a:gd name="T21" fmla="*/ 2147483647 h 1944"/>
                <a:gd name="T22" fmla="*/ 2147483647 w 3918"/>
                <a:gd name="T23" fmla="*/ 2147483647 h 1944"/>
                <a:gd name="T24" fmla="*/ 2147483647 w 3918"/>
                <a:gd name="T25" fmla="*/ 2147483647 h 1944"/>
                <a:gd name="T26" fmla="*/ 2147483647 w 3918"/>
                <a:gd name="T27" fmla="*/ 2147483647 h 1944"/>
                <a:gd name="T28" fmla="*/ 2147483647 w 3918"/>
                <a:gd name="T29" fmla="*/ 2147483647 h 1944"/>
                <a:gd name="T30" fmla="*/ 2147483647 w 3918"/>
                <a:gd name="T31" fmla="*/ 2147483647 h 1944"/>
                <a:gd name="T32" fmla="*/ 2147483647 w 3918"/>
                <a:gd name="T33" fmla="*/ 2147483647 h 1944"/>
                <a:gd name="T34" fmla="*/ 2147483647 w 3918"/>
                <a:gd name="T35" fmla="*/ 2147483647 h 1944"/>
                <a:gd name="T36" fmla="*/ 2147483647 w 3918"/>
                <a:gd name="T37" fmla="*/ 2147483647 h 1944"/>
                <a:gd name="T38" fmla="*/ 2147483647 w 3918"/>
                <a:gd name="T39" fmla="*/ 2147483647 h 1944"/>
                <a:gd name="T40" fmla="*/ 2147483647 w 3918"/>
                <a:gd name="T41" fmla="*/ 2147483647 h 1944"/>
                <a:gd name="T42" fmla="*/ 2147483647 w 3918"/>
                <a:gd name="T43" fmla="*/ 2147483647 h 1944"/>
                <a:gd name="T44" fmla="*/ 2147483647 w 3918"/>
                <a:gd name="T45" fmla="*/ 2147483647 h 1944"/>
                <a:gd name="T46" fmla="*/ 2147483647 w 3918"/>
                <a:gd name="T47" fmla="*/ 2147483647 h 1944"/>
                <a:gd name="T48" fmla="*/ 2147483647 w 3918"/>
                <a:gd name="T49" fmla="*/ 2147483647 h 1944"/>
                <a:gd name="T50" fmla="*/ 2147483647 w 3918"/>
                <a:gd name="T51" fmla="*/ 2147483647 h 1944"/>
                <a:gd name="T52" fmla="*/ 2147483647 w 3918"/>
                <a:gd name="T53" fmla="*/ 2147483647 h 1944"/>
                <a:gd name="T54" fmla="*/ 2147483647 w 3918"/>
                <a:gd name="T55" fmla="*/ 2147483647 h 1944"/>
                <a:gd name="T56" fmla="*/ 2147483647 w 3918"/>
                <a:gd name="T57" fmla="*/ 2147483647 h 1944"/>
                <a:gd name="T58" fmla="*/ 2147483647 w 3918"/>
                <a:gd name="T59" fmla="*/ 2147483647 h 1944"/>
                <a:gd name="T60" fmla="*/ 2147483647 w 3918"/>
                <a:gd name="T61" fmla="*/ 2147483647 h 1944"/>
                <a:gd name="T62" fmla="*/ 2147483647 w 3918"/>
                <a:gd name="T63" fmla="*/ 2147483647 h 1944"/>
                <a:gd name="T64" fmla="*/ 2147483647 w 3918"/>
                <a:gd name="T65" fmla="*/ 2147483647 h 1944"/>
                <a:gd name="T66" fmla="*/ 2147483647 w 3918"/>
                <a:gd name="T67" fmla="*/ 2147483647 h 1944"/>
                <a:gd name="T68" fmla="*/ 2147483647 w 3918"/>
                <a:gd name="T69" fmla="*/ 2147483647 h 1944"/>
                <a:gd name="T70" fmla="*/ 2147483647 w 3918"/>
                <a:gd name="T71" fmla="*/ 2147483647 h 1944"/>
                <a:gd name="T72" fmla="*/ 2147483647 w 3918"/>
                <a:gd name="T73" fmla="*/ 2147483647 h 1944"/>
                <a:gd name="T74" fmla="*/ 2147483647 w 3918"/>
                <a:gd name="T75" fmla="*/ 2147483647 h 1944"/>
                <a:gd name="T76" fmla="*/ 2147483647 w 3918"/>
                <a:gd name="T77" fmla="*/ 2147483647 h 1944"/>
                <a:gd name="T78" fmla="*/ 2147483647 w 3918"/>
                <a:gd name="T79" fmla="*/ 2147483647 h 1944"/>
                <a:gd name="T80" fmla="*/ 2147483647 w 3918"/>
                <a:gd name="T81" fmla="*/ 2147483647 h 1944"/>
                <a:gd name="T82" fmla="*/ 2147483647 w 3918"/>
                <a:gd name="T83" fmla="*/ 2147483647 h 1944"/>
                <a:gd name="T84" fmla="*/ 2147483647 w 3918"/>
                <a:gd name="T85" fmla="*/ 2147483647 h 1944"/>
                <a:gd name="T86" fmla="*/ 2147483647 w 3918"/>
                <a:gd name="T87" fmla="*/ 2147483647 h 1944"/>
                <a:gd name="T88" fmla="*/ 2147483647 w 3918"/>
                <a:gd name="T89" fmla="*/ 2147483647 h 1944"/>
                <a:gd name="T90" fmla="*/ 2147483647 w 3918"/>
                <a:gd name="T91" fmla="*/ 2147483647 h 1944"/>
                <a:gd name="T92" fmla="*/ 2147483647 w 3918"/>
                <a:gd name="T93" fmla="*/ 2147483647 h 1944"/>
                <a:gd name="T94" fmla="*/ 2147483647 w 3918"/>
                <a:gd name="T95" fmla="*/ 2147483647 h 1944"/>
                <a:gd name="T96" fmla="*/ 2147483647 w 3918"/>
                <a:gd name="T97" fmla="*/ 2147483647 h 1944"/>
                <a:gd name="T98" fmla="*/ 2147483647 w 3918"/>
                <a:gd name="T99" fmla="*/ 2147483647 h 1944"/>
                <a:gd name="T100" fmla="*/ 2147483647 w 3918"/>
                <a:gd name="T101" fmla="*/ 2147483647 h 1944"/>
                <a:gd name="T102" fmla="*/ 2147483647 w 3918"/>
                <a:gd name="T103" fmla="*/ 2147483647 h 1944"/>
                <a:gd name="T104" fmla="*/ 2147483647 w 3918"/>
                <a:gd name="T105" fmla="*/ 2147483647 h 1944"/>
                <a:gd name="T106" fmla="*/ 2147483647 w 3918"/>
                <a:gd name="T107" fmla="*/ 2147483647 h 1944"/>
                <a:gd name="T108" fmla="*/ 2147483647 w 3918"/>
                <a:gd name="T109" fmla="*/ 2147483647 h 1944"/>
                <a:gd name="T110" fmla="*/ 2147483647 w 3918"/>
                <a:gd name="T111" fmla="*/ 2147483647 h 1944"/>
                <a:gd name="T112" fmla="*/ 2147483647 w 3918"/>
                <a:gd name="T113" fmla="*/ 2147483647 h 1944"/>
                <a:gd name="T114" fmla="*/ 2147483647 w 3918"/>
                <a:gd name="T115" fmla="*/ 2147483647 h 1944"/>
                <a:gd name="T116" fmla="*/ 2147483647 w 3918"/>
                <a:gd name="T117" fmla="*/ 2147483647 h 1944"/>
                <a:gd name="T118" fmla="*/ 2147483647 w 3918"/>
                <a:gd name="T119" fmla="*/ 2147483647 h 1944"/>
                <a:gd name="T120" fmla="*/ 2147483647 w 3918"/>
                <a:gd name="T121" fmla="*/ 2147483647 h 1944"/>
                <a:gd name="T122" fmla="*/ 2147483647 w 3918"/>
                <a:gd name="T123" fmla="*/ 2147483647 h 1944"/>
                <a:gd name="T124" fmla="*/ 2147483647 w 3918"/>
                <a:gd name="T125" fmla="*/ 2147483647 h 1944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3918"/>
                <a:gd name="T190" fmla="*/ 0 h 1944"/>
                <a:gd name="T191" fmla="*/ 3918 w 3918"/>
                <a:gd name="T192" fmla="*/ 1944 h 1944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3918" h="1944">
                  <a:moveTo>
                    <a:pt x="3858" y="168"/>
                  </a:moveTo>
                  <a:lnTo>
                    <a:pt x="3852" y="168"/>
                  </a:lnTo>
                  <a:lnTo>
                    <a:pt x="3846" y="162"/>
                  </a:lnTo>
                  <a:lnTo>
                    <a:pt x="3846" y="156"/>
                  </a:lnTo>
                  <a:lnTo>
                    <a:pt x="3840" y="150"/>
                  </a:lnTo>
                  <a:lnTo>
                    <a:pt x="3828" y="150"/>
                  </a:lnTo>
                  <a:lnTo>
                    <a:pt x="3804" y="174"/>
                  </a:lnTo>
                  <a:lnTo>
                    <a:pt x="3798" y="186"/>
                  </a:lnTo>
                  <a:lnTo>
                    <a:pt x="3756" y="210"/>
                  </a:lnTo>
                  <a:lnTo>
                    <a:pt x="3756" y="234"/>
                  </a:lnTo>
                  <a:lnTo>
                    <a:pt x="3744" y="246"/>
                  </a:lnTo>
                  <a:lnTo>
                    <a:pt x="3738" y="246"/>
                  </a:lnTo>
                  <a:lnTo>
                    <a:pt x="3726" y="258"/>
                  </a:lnTo>
                  <a:lnTo>
                    <a:pt x="3720" y="270"/>
                  </a:lnTo>
                  <a:lnTo>
                    <a:pt x="3720" y="294"/>
                  </a:lnTo>
                  <a:lnTo>
                    <a:pt x="3714" y="294"/>
                  </a:lnTo>
                  <a:lnTo>
                    <a:pt x="3708" y="288"/>
                  </a:lnTo>
                  <a:lnTo>
                    <a:pt x="3696" y="288"/>
                  </a:lnTo>
                  <a:lnTo>
                    <a:pt x="3690" y="294"/>
                  </a:lnTo>
                  <a:lnTo>
                    <a:pt x="3678" y="300"/>
                  </a:lnTo>
                  <a:lnTo>
                    <a:pt x="3666" y="312"/>
                  </a:lnTo>
                  <a:lnTo>
                    <a:pt x="3666" y="318"/>
                  </a:lnTo>
                  <a:lnTo>
                    <a:pt x="3660" y="318"/>
                  </a:lnTo>
                  <a:lnTo>
                    <a:pt x="3648" y="324"/>
                  </a:lnTo>
                  <a:lnTo>
                    <a:pt x="3630" y="324"/>
                  </a:lnTo>
                  <a:lnTo>
                    <a:pt x="3618" y="336"/>
                  </a:lnTo>
                  <a:lnTo>
                    <a:pt x="3618" y="342"/>
                  </a:lnTo>
                  <a:lnTo>
                    <a:pt x="3384" y="342"/>
                  </a:lnTo>
                  <a:lnTo>
                    <a:pt x="3372" y="354"/>
                  </a:lnTo>
                  <a:lnTo>
                    <a:pt x="3360" y="360"/>
                  </a:lnTo>
                  <a:lnTo>
                    <a:pt x="3336" y="384"/>
                  </a:lnTo>
                  <a:lnTo>
                    <a:pt x="3324" y="390"/>
                  </a:lnTo>
                  <a:lnTo>
                    <a:pt x="3312" y="402"/>
                  </a:lnTo>
                  <a:lnTo>
                    <a:pt x="3282" y="402"/>
                  </a:lnTo>
                  <a:lnTo>
                    <a:pt x="3282" y="408"/>
                  </a:lnTo>
                  <a:lnTo>
                    <a:pt x="3276" y="408"/>
                  </a:lnTo>
                  <a:lnTo>
                    <a:pt x="3282" y="414"/>
                  </a:lnTo>
                  <a:lnTo>
                    <a:pt x="3282" y="420"/>
                  </a:lnTo>
                  <a:lnTo>
                    <a:pt x="3288" y="426"/>
                  </a:lnTo>
                  <a:lnTo>
                    <a:pt x="3282" y="432"/>
                  </a:lnTo>
                  <a:lnTo>
                    <a:pt x="3282" y="438"/>
                  </a:lnTo>
                  <a:lnTo>
                    <a:pt x="3276" y="444"/>
                  </a:lnTo>
                  <a:lnTo>
                    <a:pt x="3270" y="456"/>
                  </a:lnTo>
                  <a:lnTo>
                    <a:pt x="3264" y="462"/>
                  </a:lnTo>
                  <a:lnTo>
                    <a:pt x="3264" y="468"/>
                  </a:lnTo>
                  <a:lnTo>
                    <a:pt x="3246" y="468"/>
                  </a:lnTo>
                  <a:lnTo>
                    <a:pt x="3246" y="474"/>
                  </a:lnTo>
                  <a:lnTo>
                    <a:pt x="3240" y="474"/>
                  </a:lnTo>
                  <a:lnTo>
                    <a:pt x="3228" y="480"/>
                  </a:lnTo>
                  <a:lnTo>
                    <a:pt x="3204" y="480"/>
                  </a:lnTo>
                  <a:lnTo>
                    <a:pt x="3198" y="474"/>
                  </a:lnTo>
                  <a:lnTo>
                    <a:pt x="3186" y="486"/>
                  </a:lnTo>
                  <a:lnTo>
                    <a:pt x="3162" y="486"/>
                  </a:lnTo>
                  <a:lnTo>
                    <a:pt x="3150" y="480"/>
                  </a:lnTo>
                  <a:lnTo>
                    <a:pt x="3144" y="474"/>
                  </a:lnTo>
                  <a:lnTo>
                    <a:pt x="3114" y="474"/>
                  </a:lnTo>
                  <a:lnTo>
                    <a:pt x="3096" y="486"/>
                  </a:lnTo>
                  <a:lnTo>
                    <a:pt x="3078" y="492"/>
                  </a:lnTo>
                  <a:lnTo>
                    <a:pt x="3072" y="492"/>
                  </a:lnTo>
                  <a:lnTo>
                    <a:pt x="3072" y="516"/>
                  </a:lnTo>
                  <a:lnTo>
                    <a:pt x="3066" y="522"/>
                  </a:lnTo>
                  <a:lnTo>
                    <a:pt x="3078" y="522"/>
                  </a:lnTo>
                  <a:lnTo>
                    <a:pt x="3066" y="528"/>
                  </a:lnTo>
                  <a:lnTo>
                    <a:pt x="3036" y="546"/>
                  </a:lnTo>
                  <a:lnTo>
                    <a:pt x="3000" y="564"/>
                  </a:lnTo>
                  <a:lnTo>
                    <a:pt x="2964" y="576"/>
                  </a:lnTo>
                  <a:lnTo>
                    <a:pt x="2946" y="588"/>
                  </a:lnTo>
                  <a:lnTo>
                    <a:pt x="2934" y="594"/>
                  </a:lnTo>
                  <a:lnTo>
                    <a:pt x="2928" y="594"/>
                  </a:lnTo>
                  <a:lnTo>
                    <a:pt x="2856" y="618"/>
                  </a:lnTo>
                  <a:lnTo>
                    <a:pt x="2850" y="624"/>
                  </a:lnTo>
                  <a:lnTo>
                    <a:pt x="2838" y="624"/>
                  </a:lnTo>
                  <a:lnTo>
                    <a:pt x="2826" y="630"/>
                  </a:lnTo>
                  <a:lnTo>
                    <a:pt x="2808" y="630"/>
                  </a:lnTo>
                  <a:lnTo>
                    <a:pt x="2802" y="636"/>
                  </a:lnTo>
                  <a:lnTo>
                    <a:pt x="2778" y="636"/>
                  </a:lnTo>
                  <a:lnTo>
                    <a:pt x="2772" y="630"/>
                  </a:lnTo>
                  <a:lnTo>
                    <a:pt x="2772" y="624"/>
                  </a:lnTo>
                  <a:lnTo>
                    <a:pt x="2760" y="624"/>
                  </a:lnTo>
                  <a:lnTo>
                    <a:pt x="2748" y="618"/>
                  </a:lnTo>
                  <a:lnTo>
                    <a:pt x="2736" y="606"/>
                  </a:lnTo>
                  <a:lnTo>
                    <a:pt x="2742" y="606"/>
                  </a:lnTo>
                  <a:lnTo>
                    <a:pt x="2748" y="600"/>
                  </a:lnTo>
                  <a:lnTo>
                    <a:pt x="2772" y="588"/>
                  </a:lnTo>
                  <a:lnTo>
                    <a:pt x="2772" y="582"/>
                  </a:lnTo>
                  <a:lnTo>
                    <a:pt x="2796" y="558"/>
                  </a:lnTo>
                  <a:lnTo>
                    <a:pt x="2832" y="540"/>
                  </a:lnTo>
                  <a:lnTo>
                    <a:pt x="2838" y="540"/>
                  </a:lnTo>
                  <a:lnTo>
                    <a:pt x="2844" y="534"/>
                  </a:lnTo>
                  <a:lnTo>
                    <a:pt x="2844" y="510"/>
                  </a:lnTo>
                  <a:lnTo>
                    <a:pt x="2850" y="504"/>
                  </a:lnTo>
                  <a:lnTo>
                    <a:pt x="2856" y="492"/>
                  </a:lnTo>
                  <a:lnTo>
                    <a:pt x="2850" y="486"/>
                  </a:lnTo>
                  <a:lnTo>
                    <a:pt x="2850" y="480"/>
                  </a:lnTo>
                  <a:lnTo>
                    <a:pt x="2856" y="468"/>
                  </a:lnTo>
                  <a:lnTo>
                    <a:pt x="2856" y="444"/>
                  </a:lnTo>
                  <a:lnTo>
                    <a:pt x="2862" y="432"/>
                  </a:lnTo>
                  <a:lnTo>
                    <a:pt x="2862" y="426"/>
                  </a:lnTo>
                  <a:lnTo>
                    <a:pt x="2856" y="420"/>
                  </a:lnTo>
                  <a:lnTo>
                    <a:pt x="2850" y="420"/>
                  </a:lnTo>
                  <a:lnTo>
                    <a:pt x="2844" y="426"/>
                  </a:lnTo>
                  <a:lnTo>
                    <a:pt x="2832" y="426"/>
                  </a:lnTo>
                  <a:lnTo>
                    <a:pt x="2814" y="444"/>
                  </a:lnTo>
                  <a:lnTo>
                    <a:pt x="2802" y="450"/>
                  </a:lnTo>
                  <a:lnTo>
                    <a:pt x="2796" y="456"/>
                  </a:lnTo>
                  <a:lnTo>
                    <a:pt x="2778" y="456"/>
                  </a:lnTo>
                  <a:lnTo>
                    <a:pt x="2772" y="450"/>
                  </a:lnTo>
                  <a:lnTo>
                    <a:pt x="2778" y="444"/>
                  </a:lnTo>
                  <a:lnTo>
                    <a:pt x="2784" y="432"/>
                  </a:lnTo>
                  <a:lnTo>
                    <a:pt x="2808" y="420"/>
                  </a:lnTo>
                  <a:lnTo>
                    <a:pt x="2826" y="402"/>
                  </a:lnTo>
                  <a:lnTo>
                    <a:pt x="2850" y="390"/>
                  </a:lnTo>
                  <a:lnTo>
                    <a:pt x="2856" y="384"/>
                  </a:lnTo>
                  <a:lnTo>
                    <a:pt x="2856" y="366"/>
                  </a:lnTo>
                  <a:lnTo>
                    <a:pt x="2850" y="360"/>
                  </a:lnTo>
                  <a:lnTo>
                    <a:pt x="2850" y="348"/>
                  </a:lnTo>
                  <a:lnTo>
                    <a:pt x="2856" y="348"/>
                  </a:lnTo>
                  <a:lnTo>
                    <a:pt x="2862" y="342"/>
                  </a:lnTo>
                  <a:lnTo>
                    <a:pt x="2868" y="330"/>
                  </a:lnTo>
                  <a:lnTo>
                    <a:pt x="2868" y="318"/>
                  </a:lnTo>
                  <a:lnTo>
                    <a:pt x="2862" y="312"/>
                  </a:lnTo>
                  <a:lnTo>
                    <a:pt x="2850" y="312"/>
                  </a:lnTo>
                  <a:lnTo>
                    <a:pt x="2838" y="306"/>
                  </a:lnTo>
                  <a:lnTo>
                    <a:pt x="2832" y="306"/>
                  </a:lnTo>
                  <a:lnTo>
                    <a:pt x="2826" y="294"/>
                  </a:lnTo>
                  <a:lnTo>
                    <a:pt x="2820" y="288"/>
                  </a:lnTo>
                  <a:lnTo>
                    <a:pt x="2820" y="282"/>
                  </a:lnTo>
                  <a:lnTo>
                    <a:pt x="2814" y="288"/>
                  </a:lnTo>
                  <a:lnTo>
                    <a:pt x="2808" y="288"/>
                  </a:lnTo>
                  <a:lnTo>
                    <a:pt x="2808" y="264"/>
                  </a:lnTo>
                  <a:lnTo>
                    <a:pt x="2844" y="270"/>
                  </a:lnTo>
                  <a:lnTo>
                    <a:pt x="2850" y="264"/>
                  </a:lnTo>
                  <a:lnTo>
                    <a:pt x="2850" y="246"/>
                  </a:lnTo>
                  <a:lnTo>
                    <a:pt x="2862" y="246"/>
                  </a:lnTo>
                  <a:lnTo>
                    <a:pt x="2868" y="228"/>
                  </a:lnTo>
                  <a:lnTo>
                    <a:pt x="2850" y="228"/>
                  </a:lnTo>
                  <a:lnTo>
                    <a:pt x="2844" y="240"/>
                  </a:lnTo>
                  <a:lnTo>
                    <a:pt x="2820" y="228"/>
                  </a:lnTo>
                  <a:lnTo>
                    <a:pt x="2820" y="210"/>
                  </a:lnTo>
                  <a:lnTo>
                    <a:pt x="2802" y="210"/>
                  </a:lnTo>
                  <a:lnTo>
                    <a:pt x="2790" y="216"/>
                  </a:lnTo>
                  <a:lnTo>
                    <a:pt x="2736" y="216"/>
                  </a:lnTo>
                  <a:lnTo>
                    <a:pt x="2724" y="222"/>
                  </a:lnTo>
                  <a:lnTo>
                    <a:pt x="2712" y="222"/>
                  </a:lnTo>
                  <a:lnTo>
                    <a:pt x="2700" y="228"/>
                  </a:lnTo>
                  <a:lnTo>
                    <a:pt x="2682" y="228"/>
                  </a:lnTo>
                  <a:lnTo>
                    <a:pt x="2658" y="216"/>
                  </a:lnTo>
                  <a:lnTo>
                    <a:pt x="2658" y="210"/>
                  </a:lnTo>
                  <a:lnTo>
                    <a:pt x="2652" y="204"/>
                  </a:lnTo>
                  <a:lnTo>
                    <a:pt x="2652" y="198"/>
                  </a:lnTo>
                  <a:lnTo>
                    <a:pt x="2646" y="192"/>
                  </a:lnTo>
                  <a:lnTo>
                    <a:pt x="2628" y="192"/>
                  </a:lnTo>
                  <a:lnTo>
                    <a:pt x="2622" y="198"/>
                  </a:lnTo>
                  <a:lnTo>
                    <a:pt x="2616" y="198"/>
                  </a:lnTo>
                  <a:lnTo>
                    <a:pt x="2610" y="192"/>
                  </a:lnTo>
                  <a:lnTo>
                    <a:pt x="2670" y="162"/>
                  </a:lnTo>
                  <a:lnTo>
                    <a:pt x="2658" y="150"/>
                  </a:lnTo>
                  <a:lnTo>
                    <a:pt x="2640" y="150"/>
                  </a:lnTo>
                  <a:lnTo>
                    <a:pt x="2628" y="162"/>
                  </a:lnTo>
                  <a:lnTo>
                    <a:pt x="2616" y="168"/>
                  </a:lnTo>
                  <a:lnTo>
                    <a:pt x="2610" y="174"/>
                  </a:lnTo>
                  <a:lnTo>
                    <a:pt x="2604" y="174"/>
                  </a:lnTo>
                  <a:lnTo>
                    <a:pt x="2580" y="186"/>
                  </a:lnTo>
                  <a:lnTo>
                    <a:pt x="2562" y="192"/>
                  </a:lnTo>
                  <a:lnTo>
                    <a:pt x="2538" y="204"/>
                  </a:lnTo>
                  <a:lnTo>
                    <a:pt x="2508" y="204"/>
                  </a:lnTo>
                  <a:lnTo>
                    <a:pt x="2496" y="216"/>
                  </a:lnTo>
                  <a:lnTo>
                    <a:pt x="2448" y="216"/>
                  </a:lnTo>
                  <a:lnTo>
                    <a:pt x="2448" y="210"/>
                  </a:lnTo>
                  <a:lnTo>
                    <a:pt x="2454" y="204"/>
                  </a:lnTo>
                  <a:lnTo>
                    <a:pt x="2460" y="204"/>
                  </a:lnTo>
                  <a:lnTo>
                    <a:pt x="2472" y="192"/>
                  </a:lnTo>
                  <a:lnTo>
                    <a:pt x="2460" y="192"/>
                  </a:lnTo>
                  <a:lnTo>
                    <a:pt x="2448" y="198"/>
                  </a:lnTo>
                  <a:lnTo>
                    <a:pt x="2412" y="198"/>
                  </a:lnTo>
                  <a:lnTo>
                    <a:pt x="2400" y="204"/>
                  </a:lnTo>
                  <a:lnTo>
                    <a:pt x="2394" y="210"/>
                  </a:lnTo>
                  <a:lnTo>
                    <a:pt x="2370" y="210"/>
                  </a:lnTo>
                  <a:lnTo>
                    <a:pt x="2370" y="198"/>
                  </a:lnTo>
                  <a:lnTo>
                    <a:pt x="2400" y="180"/>
                  </a:lnTo>
                  <a:lnTo>
                    <a:pt x="2442" y="168"/>
                  </a:lnTo>
                  <a:lnTo>
                    <a:pt x="2502" y="138"/>
                  </a:lnTo>
                  <a:lnTo>
                    <a:pt x="2520" y="126"/>
                  </a:lnTo>
                  <a:lnTo>
                    <a:pt x="2544" y="120"/>
                  </a:lnTo>
                  <a:lnTo>
                    <a:pt x="2574" y="114"/>
                  </a:lnTo>
                  <a:lnTo>
                    <a:pt x="2580" y="114"/>
                  </a:lnTo>
                  <a:lnTo>
                    <a:pt x="2592" y="108"/>
                  </a:lnTo>
                  <a:lnTo>
                    <a:pt x="2574" y="108"/>
                  </a:lnTo>
                  <a:lnTo>
                    <a:pt x="2562" y="102"/>
                  </a:lnTo>
                  <a:lnTo>
                    <a:pt x="2556" y="102"/>
                  </a:lnTo>
                  <a:lnTo>
                    <a:pt x="2556" y="96"/>
                  </a:lnTo>
                  <a:lnTo>
                    <a:pt x="2508" y="102"/>
                  </a:lnTo>
                  <a:lnTo>
                    <a:pt x="2508" y="84"/>
                  </a:lnTo>
                  <a:lnTo>
                    <a:pt x="2502" y="90"/>
                  </a:lnTo>
                  <a:lnTo>
                    <a:pt x="2490" y="96"/>
                  </a:lnTo>
                  <a:lnTo>
                    <a:pt x="2478" y="108"/>
                  </a:lnTo>
                  <a:lnTo>
                    <a:pt x="2466" y="108"/>
                  </a:lnTo>
                  <a:lnTo>
                    <a:pt x="2448" y="90"/>
                  </a:lnTo>
                  <a:lnTo>
                    <a:pt x="2418" y="90"/>
                  </a:lnTo>
                  <a:lnTo>
                    <a:pt x="2412" y="84"/>
                  </a:lnTo>
                  <a:lnTo>
                    <a:pt x="2412" y="78"/>
                  </a:lnTo>
                  <a:lnTo>
                    <a:pt x="2400" y="66"/>
                  </a:lnTo>
                  <a:lnTo>
                    <a:pt x="2388" y="60"/>
                  </a:lnTo>
                  <a:lnTo>
                    <a:pt x="2376" y="60"/>
                  </a:lnTo>
                  <a:lnTo>
                    <a:pt x="2364" y="72"/>
                  </a:lnTo>
                  <a:lnTo>
                    <a:pt x="2364" y="78"/>
                  </a:lnTo>
                  <a:lnTo>
                    <a:pt x="2352" y="78"/>
                  </a:lnTo>
                  <a:lnTo>
                    <a:pt x="2334" y="60"/>
                  </a:lnTo>
                  <a:lnTo>
                    <a:pt x="2322" y="60"/>
                  </a:lnTo>
                  <a:lnTo>
                    <a:pt x="2304" y="54"/>
                  </a:lnTo>
                  <a:lnTo>
                    <a:pt x="2292" y="48"/>
                  </a:lnTo>
                  <a:lnTo>
                    <a:pt x="2292" y="36"/>
                  </a:lnTo>
                  <a:lnTo>
                    <a:pt x="2298" y="24"/>
                  </a:lnTo>
                  <a:lnTo>
                    <a:pt x="2310" y="12"/>
                  </a:lnTo>
                  <a:lnTo>
                    <a:pt x="2298" y="0"/>
                  </a:lnTo>
                  <a:lnTo>
                    <a:pt x="2286" y="6"/>
                  </a:lnTo>
                  <a:lnTo>
                    <a:pt x="2280" y="12"/>
                  </a:lnTo>
                  <a:lnTo>
                    <a:pt x="2274" y="24"/>
                  </a:lnTo>
                  <a:lnTo>
                    <a:pt x="2274" y="30"/>
                  </a:lnTo>
                  <a:lnTo>
                    <a:pt x="2268" y="42"/>
                  </a:lnTo>
                  <a:lnTo>
                    <a:pt x="558" y="42"/>
                  </a:lnTo>
                  <a:lnTo>
                    <a:pt x="552" y="54"/>
                  </a:lnTo>
                  <a:lnTo>
                    <a:pt x="552" y="60"/>
                  </a:lnTo>
                  <a:lnTo>
                    <a:pt x="546" y="60"/>
                  </a:lnTo>
                  <a:lnTo>
                    <a:pt x="546" y="72"/>
                  </a:lnTo>
                  <a:lnTo>
                    <a:pt x="540" y="84"/>
                  </a:lnTo>
                  <a:lnTo>
                    <a:pt x="540" y="108"/>
                  </a:lnTo>
                  <a:lnTo>
                    <a:pt x="510" y="126"/>
                  </a:lnTo>
                  <a:lnTo>
                    <a:pt x="504" y="144"/>
                  </a:lnTo>
                  <a:lnTo>
                    <a:pt x="486" y="168"/>
                  </a:lnTo>
                  <a:lnTo>
                    <a:pt x="438" y="180"/>
                  </a:lnTo>
                  <a:lnTo>
                    <a:pt x="474" y="162"/>
                  </a:lnTo>
                  <a:lnTo>
                    <a:pt x="450" y="162"/>
                  </a:lnTo>
                  <a:lnTo>
                    <a:pt x="456" y="156"/>
                  </a:lnTo>
                  <a:lnTo>
                    <a:pt x="462" y="144"/>
                  </a:lnTo>
                  <a:lnTo>
                    <a:pt x="486" y="120"/>
                  </a:lnTo>
                  <a:lnTo>
                    <a:pt x="492" y="120"/>
                  </a:lnTo>
                  <a:lnTo>
                    <a:pt x="504" y="108"/>
                  </a:lnTo>
                  <a:lnTo>
                    <a:pt x="504" y="102"/>
                  </a:lnTo>
                  <a:lnTo>
                    <a:pt x="456" y="102"/>
                  </a:lnTo>
                  <a:lnTo>
                    <a:pt x="450" y="96"/>
                  </a:lnTo>
                  <a:lnTo>
                    <a:pt x="438" y="90"/>
                  </a:lnTo>
                  <a:lnTo>
                    <a:pt x="432" y="84"/>
                  </a:lnTo>
                  <a:lnTo>
                    <a:pt x="420" y="78"/>
                  </a:lnTo>
                  <a:lnTo>
                    <a:pt x="402" y="78"/>
                  </a:lnTo>
                  <a:lnTo>
                    <a:pt x="390" y="90"/>
                  </a:lnTo>
                  <a:lnTo>
                    <a:pt x="384" y="102"/>
                  </a:lnTo>
                  <a:lnTo>
                    <a:pt x="384" y="150"/>
                  </a:lnTo>
                  <a:lnTo>
                    <a:pt x="378" y="156"/>
                  </a:lnTo>
                  <a:lnTo>
                    <a:pt x="378" y="162"/>
                  </a:lnTo>
                  <a:lnTo>
                    <a:pt x="360" y="180"/>
                  </a:lnTo>
                  <a:lnTo>
                    <a:pt x="390" y="186"/>
                  </a:lnTo>
                  <a:lnTo>
                    <a:pt x="360" y="192"/>
                  </a:lnTo>
                  <a:lnTo>
                    <a:pt x="366" y="210"/>
                  </a:lnTo>
                  <a:lnTo>
                    <a:pt x="348" y="234"/>
                  </a:lnTo>
                  <a:lnTo>
                    <a:pt x="354" y="234"/>
                  </a:lnTo>
                  <a:lnTo>
                    <a:pt x="366" y="246"/>
                  </a:lnTo>
                  <a:lnTo>
                    <a:pt x="372" y="246"/>
                  </a:lnTo>
                  <a:lnTo>
                    <a:pt x="378" y="252"/>
                  </a:lnTo>
                  <a:lnTo>
                    <a:pt x="330" y="252"/>
                  </a:lnTo>
                  <a:lnTo>
                    <a:pt x="324" y="264"/>
                  </a:lnTo>
                  <a:lnTo>
                    <a:pt x="306" y="282"/>
                  </a:lnTo>
                  <a:lnTo>
                    <a:pt x="270" y="342"/>
                  </a:lnTo>
                  <a:lnTo>
                    <a:pt x="258" y="360"/>
                  </a:lnTo>
                  <a:lnTo>
                    <a:pt x="216" y="402"/>
                  </a:lnTo>
                  <a:lnTo>
                    <a:pt x="192" y="432"/>
                  </a:lnTo>
                  <a:lnTo>
                    <a:pt x="174" y="456"/>
                  </a:lnTo>
                  <a:lnTo>
                    <a:pt x="168" y="462"/>
                  </a:lnTo>
                  <a:lnTo>
                    <a:pt x="174" y="480"/>
                  </a:lnTo>
                  <a:lnTo>
                    <a:pt x="168" y="480"/>
                  </a:lnTo>
                  <a:lnTo>
                    <a:pt x="162" y="486"/>
                  </a:lnTo>
                  <a:lnTo>
                    <a:pt x="150" y="492"/>
                  </a:lnTo>
                  <a:lnTo>
                    <a:pt x="126" y="516"/>
                  </a:lnTo>
                  <a:lnTo>
                    <a:pt x="120" y="534"/>
                  </a:lnTo>
                  <a:lnTo>
                    <a:pt x="120" y="546"/>
                  </a:lnTo>
                  <a:lnTo>
                    <a:pt x="102" y="570"/>
                  </a:lnTo>
                  <a:lnTo>
                    <a:pt x="96" y="618"/>
                  </a:lnTo>
                  <a:lnTo>
                    <a:pt x="90" y="630"/>
                  </a:lnTo>
                  <a:lnTo>
                    <a:pt x="72" y="648"/>
                  </a:lnTo>
                  <a:lnTo>
                    <a:pt x="60" y="672"/>
                  </a:lnTo>
                  <a:lnTo>
                    <a:pt x="54" y="678"/>
                  </a:lnTo>
                  <a:lnTo>
                    <a:pt x="42" y="684"/>
                  </a:lnTo>
                  <a:lnTo>
                    <a:pt x="18" y="708"/>
                  </a:lnTo>
                  <a:lnTo>
                    <a:pt x="12" y="720"/>
                  </a:lnTo>
                  <a:lnTo>
                    <a:pt x="18" y="732"/>
                  </a:lnTo>
                  <a:lnTo>
                    <a:pt x="36" y="750"/>
                  </a:lnTo>
                  <a:lnTo>
                    <a:pt x="36" y="762"/>
                  </a:lnTo>
                  <a:lnTo>
                    <a:pt x="30" y="774"/>
                  </a:lnTo>
                  <a:lnTo>
                    <a:pt x="18" y="786"/>
                  </a:lnTo>
                  <a:lnTo>
                    <a:pt x="12" y="798"/>
                  </a:lnTo>
                  <a:lnTo>
                    <a:pt x="6" y="816"/>
                  </a:lnTo>
                  <a:lnTo>
                    <a:pt x="0" y="828"/>
                  </a:lnTo>
                  <a:lnTo>
                    <a:pt x="0" y="840"/>
                  </a:lnTo>
                  <a:lnTo>
                    <a:pt x="6" y="852"/>
                  </a:lnTo>
                  <a:lnTo>
                    <a:pt x="12" y="870"/>
                  </a:lnTo>
                  <a:lnTo>
                    <a:pt x="12" y="882"/>
                  </a:lnTo>
                  <a:lnTo>
                    <a:pt x="18" y="900"/>
                  </a:lnTo>
                  <a:lnTo>
                    <a:pt x="24" y="906"/>
                  </a:lnTo>
                  <a:lnTo>
                    <a:pt x="24" y="912"/>
                  </a:lnTo>
                  <a:lnTo>
                    <a:pt x="48" y="894"/>
                  </a:lnTo>
                  <a:lnTo>
                    <a:pt x="114" y="900"/>
                  </a:lnTo>
                  <a:lnTo>
                    <a:pt x="78" y="900"/>
                  </a:lnTo>
                  <a:lnTo>
                    <a:pt x="66" y="906"/>
                  </a:lnTo>
                  <a:lnTo>
                    <a:pt x="60" y="906"/>
                  </a:lnTo>
                  <a:lnTo>
                    <a:pt x="48" y="918"/>
                  </a:lnTo>
                  <a:lnTo>
                    <a:pt x="48" y="942"/>
                  </a:lnTo>
                  <a:lnTo>
                    <a:pt x="30" y="924"/>
                  </a:lnTo>
                  <a:lnTo>
                    <a:pt x="24" y="924"/>
                  </a:lnTo>
                  <a:lnTo>
                    <a:pt x="18" y="936"/>
                  </a:lnTo>
                  <a:lnTo>
                    <a:pt x="18" y="942"/>
                  </a:lnTo>
                  <a:lnTo>
                    <a:pt x="12" y="960"/>
                  </a:lnTo>
                  <a:lnTo>
                    <a:pt x="12" y="978"/>
                  </a:lnTo>
                  <a:lnTo>
                    <a:pt x="18" y="984"/>
                  </a:lnTo>
                  <a:lnTo>
                    <a:pt x="30" y="990"/>
                  </a:lnTo>
                  <a:lnTo>
                    <a:pt x="42" y="990"/>
                  </a:lnTo>
                  <a:lnTo>
                    <a:pt x="42" y="1002"/>
                  </a:lnTo>
                  <a:lnTo>
                    <a:pt x="36" y="1008"/>
                  </a:lnTo>
                  <a:lnTo>
                    <a:pt x="36" y="1014"/>
                  </a:lnTo>
                  <a:lnTo>
                    <a:pt x="18" y="1032"/>
                  </a:lnTo>
                  <a:lnTo>
                    <a:pt x="12" y="1044"/>
                  </a:lnTo>
                  <a:lnTo>
                    <a:pt x="12" y="1056"/>
                  </a:lnTo>
                  <a:lnTo>
                    <a:pt x="18" y="1068"/>
                  </a:lnTo>
                  <a:lnTo>
                    <a:pt x="24" y="1074"/>
                  </a:lnTo>
                  <a:lnTo>
                    <a:pt x="36" y="1098"/>
                  </a:lnTo>
                  <a:lnTo>
                    <a:pt x="42" y="1104"/>
                  </a:lnTo>
                  <a:lnTo>
                    <a:pt x="54" y="1128"/>
                  </a:lnTo>
                  <a:lnTo>
                    <a:pt x="60" y="1134"/>
                  </a:lnTo>
                  <a:lnTo>
                    <a:pt x="60" y="1146"/>
                  </a:lnTo>
                  <a:lnTo>
                    <a:pt x="54" y="1152"/>
                  </a:lnTo>
                  <a:lnTo>
                    <a:pt x="42" y="1176"/>
                  </a:lnTo>
                  <a:lnTo>
                    <a:pt x="36" y="1182"/>
                  </a:lnTo>
                  <a:lnTo>
                    <a:pt x="36" y="1188"/>
                  </a:lnTo>
                  <a:lnTo>
                    <a:pt x="42" y="1194"/>
                  </a:lnTo>
                  <a:lnTo>
                    <a:pt x="54" y="1194"/>
                  </a:lnTo>
                  <a:lnTo>
                    <a:pt x="72" y="1200"/>
                  </a:lnTo>
                  <a:lnTo>
                    <a:pt x="102" y="1200"/>
                  </a:lnTo>
                  <a:lnTo>
                    <a:pt x="102" y="1212"/>
                  </a:lnTo>
                  <a:lnTo>
                    <a:pt x="120" y="1230"/>
                  </a:lnTo>
                  <a:lnTo>
                    <a:pt x="132" y="1230"/>
                  </a:lnTo>
                  <a:lnTo>
                    <a:pt x="144" y="1224"/>
                  </a:lnTo>
                  <a:lnTo>
                    <a:pt x="150" y="1224"/>
                  </a:lnTo>
                  <a:lnTo>
                    <a:pt x="162" y="1218"/>
                  </a:lnTo>
                  <a:lnTo>
                    <a:pt x="168" y="1248"/>
                  </a:lnTo>
                  <a:lnTo>
                    <a:pt x="174" y="1248"/>
                  </a:lnTo>
                  <a:lnTo>
                    <a:pt x="180" y="1254"/>
                  </a:lnTo>
                  <a:lnTo>
                    <a:pt x="204" y="1266"/>
                  </a:lnTo>
                  <a:lnTo>
                    <a:pt x="216" y="1290"/>
                  </a:lnTo>
                  <a:lnTo>
                    <a:pt x="216" y="1314"/>
                  </a:lnTo>
                  <a:lnTo>
                    <a:pt x="210" y="1338"/>
                  </a:lnTo>
                  <a:lnTo>
                    <a:pt x="216" y="1344"/>
                  </a:lnTo>
                  <a:lnTo>
                    <a:pt x="360" y="1338"/>
                  </a:lnTo>
                  <a:lnTo>
                    <a:pt x="354" y="1344"/>
                  </a:lnTo>
                  <a:lnTo>
                    <a:pt x="354" y="1350"/>
                  </a:lnTo>
                  <a:lnTo>
                    <a:pt x="360" y="1350"/>
                  </a:lnTo>
                  <a:lnTo>
                    <a:pt x="570" y="1446"/>
                  </a:lnTo>
                  <a:lnTo>
                    <a:pt x="774" y="1446"/>
                  </a:lnTo>
                  <a:lnTo>
                    <a:pt x="774" y="1440"/>
                  </a:lnTo>
                  <a:lnTo>
                    <a:pt x="780" y="1428"/>
                  </a:lnTo>
                  <a:lnTo>
                    <a:pt x="780" y="1410"/>
                  </a:lnTo>
                  <a:lnTo>
                    <a:pt x="786" y="1404"/>
                  </a:lnTo>
                  <a:lnTo>
                    <a:pt x="900" y="1404"/>
                  </a:lnTo>
                  <a:lnTo>
                    <a:pt x="912" y="1416"/>
                  </a:lnTo>
                  <a:lnTo>
                    <a:pt x="912" y="1440"/>
                  </a:lnTo>
                  <a:lnTo>
                    <a:pt x="942" y="1452"/>
                  </a:lnTo>
                  <a:lnTo>
                    <a:pt x="948" y="1482"/>
                  </a:lnTo>
                  <a:lnTo>
                    <a:pt x="960" y="1482"/>
                  </a:lnTo>
                  <a:lnTo>
                    <a:pt x="972" y="1488"/>
                  </a:lnTo>
                  <a:lnTo>
                    <a:pt x="984" y="1500"/>
                  </a:lnTo>
                  <a:lnTo>
                    <a:pt x="990" y="1512"/>
                  </a:lnTo>
                  <a:lnTo>
                    <a:pt x="990" y="1554"/>
                  </a:lnTo>
                  <a:lnTo>
                    <a:pt x="984" y="1566"/>
                  </a:lnTo>
                  <a:lnTo>
                    <a:pt x="984" y="1578"/>
                  </a:lnTo>
                  <a:lnTo>
                    <a:pt x="1014" y="1608"/>
                  </a:lnTo>
                  <a:lnTo>
                    <a:pt x="1026" y="1614"/>
                  </a:lnTo>
                  <a:lnTo>
                    <a:pt x="1044" y="1626"/>
                  </a:lnTo>
                  <a:lnTo>
                    <a:pt x="1056" y="1626"/>
                  </a:lnTo>
                  <a:lnTo>
                    <a:pt x="1080" y="1614"/>
                  </a:lnTo>
                  <a:lnTo>
                    <a:pt x="1092" y="1602"/>
                  </a:lnTo>
                  <a:lnTo>
                    <a:pt x="1104" y="1578"/>
                  </a:lnTo>
                  <a:lnTo>
                    <a:pt x="1116" y="1566"/>
                  </a:lnTo>
                  <a:lnTo>
                    <a:pt x="1134" y="1566"/>
                  </a:lnTo>
                  <a:lnTo>
                    <a:pt x="1134" y="1560"/>
                  </a:lnTo>
                  <a:lnTo>
                    <a:pt x="1152" y="1566"/>
                  </a:lnTo>
                  <a:lnTo>
                    <a:pt x="1194" y="1566"/>
                  </a:lnTo>
                  <a:lnTo>
                    <a:pt x="1200" y="1578"/>
                  </a:lnTo>
                  <a:lnTo>
                    <a:pt x="1206" y="1584"/>
                  </a:lnTo>
                  <a:lnTo>
                    <a:pt x="1212" y="1596"/>
                  </a:lnTo>
                  <a:lnTo>
                    <a:pt x="1224" y="1608"/>
                  </a:lnTo>
                  <a:lnTo>
                    <a:pt x="1230" y="1620"/>
                  </a:lnTo>
                  <a:lnTo>
                    <a:pt x="1242" y="1632"/>
                  </a:lnTo>
                  <a:lnTo>
                    <a:pt x="1242" y="1656"/>
                  </a:lnTo>
                  <a:lnTo>
                    <a:pt x="1236" y="1668"/>
                  </a:lnTo>
                  <a:lnTo>
                    <a:pt x="1236" y="1680"/>
                  </a:lnTo>
                  <a:lnTo>
                    <a:pt x="1242" y="1692"/>
                  </a:lnTo>
                  <a:lnTo>
                    <a:pt x="1254" y="1698"/>
                  </a:lnTo>
                  <a:lnTo>
                    <a:pt x="1254" y="1722"/>
                  </a:lnTo>
                  <a:lnTo>
                    <a:pt x="1260" y="1728"/>
                  </a:lnTo>
                  <a:lnTo>
                    <a:pt x="1272" y="1734"/>
                  </a:lnTo>
                  <a:lnTo>
                    <a:pt x="1284" y="1746"/>
                  </a:lnTo>
                  <a:lnTo>
                    <a:pt x="1284" y="1752"/>
                  </a:lnTo>
                  <a:lnTo>
                    <a:pt x="1278" y="1758"/>
                  </a:lnTo>
                  <a:lnTo>
                    <a:pt x="1272" y="1758"/>
                  </a:lnTo>
                  <a:lnTo>
                    <a:pt x="1272" y="1794"/>
                  </a:lnTo>
                  <a:lnTo>
                    <a:pt x="1284" y="1806"/>
                  </a:lnTo>
                  <a:lnTo>
                    <a:pt x="1284" y="1836"/>
                  </a:lnTo>
                  <a:lnTo>
                    <a:pt x="1296" y="1848"/>
                  </a:lnTo>
                  <a:lnTo>
                    <a:pt x="1314" y="1854"/>
                  </a:lnTo>
                  <a:lnTo>
                    <a:pt x="1326" y="1854"/>
                  </a:lnTo>
                  <a:lnTo>
                    <a:pt x="1338" y="1866"/>
                  </a:lnTo>
                  <a:lnTo>
                    <a:pt x="1380" y="1866"/>
                  </a:lnTo>
                  <a:lnTo>
                    <a:pt x="1380" y="1872"/>
                  </a:lnTo>
                  <a:lnTo>
                    <a:pt x="1386" y="1884"/>
                  </a:lnTo>
                  <a:lnTo>
                    <a:pt x="1410" y="1884"/>
                  </a:lnTo>
                  <a:lnTo>
                    <a:pt x="1410" y="1878"/>
                  </a:lnTo>
                  <a:lnTo>
                    <a:pt x="1398" y="1806"/>
                  </a:lnTo>
                  <a:lnTo>
                    <a:pt x="1416" y="1788"/>
                  </a:lnTo>
                  <a:lnTo>
                    <a:pt x="1398" y="1776"/>
                  </a:lnTo>
                  <a:lnTo>
                    <a:pt x="1398" y="1758"/>
                  </a:lnTo>
                  <a:lnTo>
                    <a:pt x="1404" y="1764"/>
                  </a:lnTo>
                  <a:lnTo>
                    <a:pt x="1422" y="1764"/>
                  </a:lnTo>
                  <a:lnTo>
                    <a:pt x="1428" y="1758"/>
                  </a:lnTo>
                  <a:lnTo>
                    <a:pt x="1428" y="1728"/>
                  </a:lnTo>
                  <a:lnTo>
                    <a:pt x="1452" y="1722"/>
                  </a:lnTo>
                  <a:lnTo>
                    <a:pt x="1458" y="1698"/>
                  </a:lnTo>
                  <a:lnTo>
                    <a:pt x="1476" y="1704"/>
                  </a:lnTo>
                  <a:lnTo>
                    <a:pt x="1494" y="1692"/>
                  </a:lnTo>
                  <a:lnTo>
                    <a:pt x="1488" y="1668"/>
                  </a:lnTo>
                  <a:lnTo>
                    <a:pt x="1500" y="1680"/>
                  </a:lnTo>
                  <a:lnTo>
                    <a:pt x="1500" y="1668"/>
                  </a:lnTo>
                  <a:lnTo>
                    <a:pt x="1506" y="1656"/>
                  </a:lnTo>
                  <a:lnTo>
                    <a:pt x="1512" y="1650"/>
                  </a:lnTo>
                  <a:lnTo>
                    <a:pt x="1518" y="1650"/>
                  </a:lnTo>
                  <a:lnTo>
                    <a:pt x="1524" y="1656"/>
                  </a:lnTo>
                  <a:lnTo>
                    <a:pt x="1524" y="1668"/>
                  </a:lnTo>
                  <a:lnTo>
                    <a:pt x="1542" y="1668"/>
                  </a:lnTo>
                  <a:lnTo>
                    <a:pt x="1554" y="1662"/>
                  </a:lnTo>
                  <a:lnTo>
                    <a:pt x="1572" y="1656"/>
                  </a:lnTo>
                  <a:lnTo>
                    <a:pt x="1596" y="1644"/>
                  </a:lnTo>
                  <a:lnTo>
                    <a:pt x="1602" y="1638"/>
                  </a:lnTo>
                  <a:lnTo>
                    <a:pt x="1608" y="1626"/>
                  </a:lnTo>
                  <a:lnTo>
                    <a:pt x="1620" y="1620"/>
                  </a:lnTo>
                  <a:lnTo>
                    <a:pt x="1626" y="1608"/>
                  </a:lnTo>
                  <a:lnTo>
                    <a:pt x="1632" y="1602"/>
                  </a:lnTo>
                  <a:lnTo>
                    <a:pt x="1632" y="1590"/>
                  </a:lnTo>
                  <a:lnTo>
                    <a:pt x="1626" y="1584"/>
                  </a:lnTo>
                  <a:lnTo>
                    <a:pt x="1626" y="1566"/>
                  </a:lnTo>
                  <a:lnTo>
                    <a:pt x="1632" y="1566"/>
                  </a:lnTo>
                  <a:lnTo>
                    <a:pt x="1656" y="1578"/>
                  </a:lnTo>
                  <a:lnTo>
                    <a:pt x="1662" y="1584"/>
                  </a:lnTo>
                  <a:lnTo>
                    <a:pt x="1674" y="1590"/>
                  </a:lnTo>
                  <a:lnTo>
                    <a:pt x="1686" y="1590"/>
                  </a:lnTo>
                  <a:lnTo>
                    <a:pt x="1692" y="1584"/>
                  </a:lnTo>
                  <a:lnTo>
                    <a:pt x="1710" y="1548"/>
                  </a:lnTo>
                  <a:lnTo>
                    <a:pt x="1716" y="1548"/>
                  </a:lnTo>
                  <a:lnTo>
                    <a:pt x="1734" y="1566"/>
                  </a:lnTo>
                  <a:lnTo>
                    <a:pt x="1746" y="1566"/>
                  </a:lnTo>
                  <a:lnTo>
                    <a:pt x="1752" y="1560"/>
                  </a:lnTo>
                  <a:lnTo>
                    <a:pt x="1758" y="1548"/>
                  </a:lnTo>
                  <a:lnTo>
                    <a:pt x="1764" y="1542"/>
                  </a:lnTo>
                  <a:lnTo>
                    <a:pt x="1770" y="1554"/>
                  </a:lnTo>
                  <a:lnTo>
                    <a:pt x="1776" y="1560"/>
                  </a:lnTo>
                  <a:lnTo>
                    <a:pt x="1782" y="1572"/>
                  </a:lnTo>
                  <a:lnTo>
                    <a:pt x="1794" y="1578"/>
                  </a:lnTo>
                  <a:lnTo>
                    <a:pt x="1800" y="1584"/>
                  </a:lnTo>
                  <a:lnTo>
                    <a:pt x="1818" y="1584"/>
                  </a:lnTo>
                  <a:lnTo>
                    <a:pt x="1824" y="1578"/>
                  </a:lnTo>
                  <a:lnTo>
                    <a:pt x="1830" y="1566"/>
                  </a:lnTo>
                  <a:lnTo>
                    <a:pt x="1842" y="1554"/>
                  </a:lnTo>
                  <a:lnTo>
                    <a:pt x="1848" y="1554"/>
                  </a:lnTo>
                  <a:lnTo>
                    <a:pt x="1860" y="1560"/>
                  </a:lnTo>
                  <a:lnTo>
                    <a:pt x="1872" y="1572"/>
                  </a:lnTo>
                  <a:lnTo>
                    <a:pt x="1872" y="1584"/>
                  </a:lnTo>
                  <a:lnTo>
                    <a:pt x="1878" y="1596"/>
                  </a:lnTo>
                  <a:lnTo>
                    <a:pt x="1878" y="1614"/>
                  </a:lnTo>
                  <a:lnTo>
                    <a:pt x="1914" y="1614"/>
                  </a:lnTo>
                  <a:lnTo>
                    <a:pt x="1920" y="1620"/>
                  </a:lnTo>
                  <a:lnTo>
                    <a:pt x="1926" y="1620"/>
                  </a:lnTo>
                  <a:lnTo>
                    <a:pt x="1926" y="1608"/>
                  </a:lnTo>
                  <a:lnTo>
                    <a:pt x="1932" y="1602"/>
                  </a:lnTo>
                  <a:lnTo>
                    <a:pt x="1932" y="1608"/>
                  </a:lnTo>
                  <a:lnTo>
                    <a:pt x="1956" y="1632"/>
                  </a:lnTo>
                  <a:lnTo>
                    <a:pt x="1962" y="1626"/>
                  </a:lnTo>
                  <a:lnTo>
                    <a:pt x="1968" y="1614"/>
                  </a:lnTo>
                  <a:lnTo>
                    <a:pt x="1968" y="1596"/>
                  </a:lnTo>
                  <a:lnTo>
                    <a:pt x="1962" y="1584"/>
                  </a:lnTo>
                  <a:lnTo>
                    <a:pt x="1980" y="1590"/>
                  </a:lnTo>
                  <a:lnTo>
                    <a:pt x="1992" y="1608"/>
                  </a:lnTo>
                  <a:lnTo>
                    <a:pt x="2004" y="1614"/>
                  </a:lnTo>
                  <a:lnTo>
                    <a:pt x="2004" y="1626"/>
                  </a:lnTo>
                  <a:lnTo>
                    <a:pt x="2010" y="1626"/>
                  </a:lnTo>
                  <a:lnTo>
                    <a:pt x="2016" y="1632"/>
                  </a:lnTo>
                  <a:lnTo>
                    <a:pt x="2028" y="1632"/>
                  </a:lnTo>
                  <a:lnTo>
                    <a:pt x="2034" y="1626"/>
                  </a:lnTo>
                  <a:lnTo>
                    <a:pt x="2034" y="1620"/>
                  </a:lnTo>
                  <a:lnTo>
                    <a:pt x="2028" y="1608"/>
                  </a:lnTo>
                  <a:lnTo>
                    <a:pt x="2022" y="1602"/>
                  </a:lnTo>
                  <a:lnTo>
                    <a:pt x="2010" y="1596"/>
                  </a:lnTo>
                  <a:lnTo>
                    <a:pt x="2004" y="1590"/>
                  </a:lnTo>
                  <a:lnTo>
                    <a:pt x="1998" y="1578"/>
                  </a:lnTo>
                  <a:lnTo>
                    <a:pt x="2010" y="1578"/>
                  </a:lnTo>
                  <a:lnTo>
                    <a:pt x="2022" y="1566"/>
                  </a:lnTo>
                  <a:lnTo>
                    <a:pt x="2022" y="1554"/>
                  </a:lnTo>
                  <a:lnTo>
                    <a:pt x="2016" y="1548"/>
                  </a:lnTo>
                  <a:lnTo>
                    <a:pt x="1968" y="1548"/>
                  </a:lnTo>
                  <a:lnTo>
                    <a:pt x="1962" y="1542"/>
                  </a:lnTo>
                  <a:lnTo>
                    <a:pt x="1962" y="1530"/>
                  </a:lnTo>
                  <a:lnTo>
                    <a:pt x="1968" y="1524"/>
                  </a:lnTo>
                  <a:lnTo>
                    <a:pt x="1986" y="1524"/>
                  </a:lnTo>
                  <a:lnTo>
                    <a:pt x="1998" y="1530"/>
                  </a:lnTo>
                  <a:lnTo>
                    <a:pt x="2004" y="1530"/>
                  </a:lnTo>
                  <a:lnTo>
                    <a:pt x="2016" y="1536"/>
                  </a:lnTo>
                  <a:lnTo>
                    <a:pt x="2028" y="1536"/>
                  </a:lnTo>
                  <a:lnTo>
                    <a:pt x="2064" y="1518"/>
                  </a:lnTo>
                  <a:lnTo>
                    <a:pt x="2070" y="1512"/>
                  </a:lnTo>
                  <a:lnTo>
                    <a:pt x="2082" y="1512"/>
                  </a:lnTo>
                  <a:lnTo>
                    <a:pt x="2082" y="1518"/>
                  </a:lnTo>
                  <a:lnTo>
                    <a:pt x="2106" y="1518"/>
                  </a:lnTo>
                  <a:lnTo>
                    <a:pt x="2118" y="1512"/>
                  </a:lnTo>
                  <a:lnTo>
                    <a:pt x="2124" y="1512"/>
                  </a:lnTo>
                  <a:lnTo>
                    <a:pt x="2130" y="1506"/>
                  </a:lnTo>
                  <a:lnTo>
                    <a:pt x="2130" y="1500"/>
                  </a:lnTo>
                  <a:lnTo>
                    <a:pt x="2136" y="1488"/>
                  </a:lnTo>
                  <a:lnTo>
                    <a:pt x="2136" y="1482"/>
                  </a:lnTo>
                  <a:lnTo>
                    <a:pt x="2142" y="1482"/>
                  </a:lnTo>
                  <a:lnTo>
                    <a:pt x="2142" y="1488"/>
                  </a:lnTo>
                  <a:lnTo>
                    <a:pt x="2148" y="1500"/>
                  </a:lnTo>
                  <a:lnTo>
                    <a:pt x="2148" y="1524"/>
                  </a:lnTo>
                  <a:lnTo>
                    <a:pt x="2154" y="1524"/>
                  </a:lnTo>
                  <a:lnTo>
                    <a:pt x="2160" y="1518"/>
                  </a:lnTo>
                  <a:lnTo>
                    <a:pt x="2172" y="1512"/>
                  </a:lnTo>
                  <a:lnTo>
                    <a:pt x="2190" y="1512"/>
                  </a:lnTo>
                  <a:lnTo>
                    <a:pt x="2202" y="1506"/>
                  </a:lnTo>
                  <a:lnTo>
                    <a:pt x="2214" y="1506"/>
                  </a:lnTo>
                  <a:lnTo>
                    <a:pt x="2226" y="1512"/>
                  </a:lnTo>
                  <a:lnTo>
                    <a:pt x="2232" y="1524"/>
                  </a:lnTo>
                  <a:lnTo>
                    <a:pt x="2232" y="1506"/>
                  </a:lnTo>
                  <a:lnTo>
                    <a:pt x="2244" y="1506"/>
                  </a:lnTo>
                  <a:lnTo>
                    <a:pt x="2256" y="1518"/>
                  </a:lnTo>
                  <a:lnTo>
                    <a:pt x="2256" y="1530"/>
                  </a:lnTo>
                  <a:lnTo>
                    <a:pt x="2286" y="1524"/>
                  </a:lnTo>
                  <a:lnTo>
                    <a:pt x="2280" y="1536"/>
                  </a:lnTo>
                  <a:lnTo>
                    <a:pt x="2280" y="1548"/>
                  </a:lnTo>
                  <a:lnTo>
                    <a:pt x="2286" y="1554"/>
                  </a:lnTo>
                  <a:lnTo>
                    <a:pt x="2286" y="1566"/>
                  </a:lnTo>
                  <a:lnTo>
                    <a:pt x="2298" y="1578"/>
                  </a:lnTo>
                  <a:lnTo>
                    <a:pt x="2310" y="1578"/>
                  </a:lnTo>
                  <a:lnTo>
                    <a:pt x="2328" y="1572"/>
                  </a:lnTo>
                  <a:lnTo>
                    <a:pt x="2352" y="1548"/>
                  </a:lnTo>
                  <a:lnTo>
                    <a:pt x="2370" y="1542"/>
                  </a:lnTo>
                  <a:lnTo>
                    <a:pt x="2382" y="1542"/>
                  </a:lnTo>
                  <a:lnTo>
                    <a:pt x="2394" y="1548"/>
                  </a:lnTo>
                  <a:lnTo>
                    <a:pt x="2400" y="1554"/>
                  </a:lnTo>
                  <a:lnTo>
                    <a:pt x="2418" y="1590"/>
                  </a:lnTo>
                  <a:lnTo>
                    <a:pt x="2418" y="1602"/>
                  </a:lnTo>
                  <a:lnTo>
                    <a:pt x="2424" y="1608"/>
                  </a:lnTo>
                  <a:lnTo>
                    <a:pt x="2436" y="1614"/>
                  </a:lnTo>
                  <a:lnTo>
                    <a:pt x="2466" y="1614"/>
                  </a:lnTo>
                  <a:lnTo>
                    <a:pt x="2460" y="1656"/>
                  </a:lnTo>
                  <a:lnTo>
                    <a:pt x="2460" y="1662"/>
                  </a:lnTo>
                  <a:lnTo>
                    <a:pt x="2454" y="1668"/>
                  </a:lnTo>
                  <a:lnTo>
                    <a:pt x="2436" y="1704"/>
                  </a:lnTo>
                  <a:lnTo>
                    <a:pt x="2436" y="1710"/>
                  </a:lnTo>
                  <a:lnTo>
                    <a:pt x="2448" y="1722"/>
                  </a:lnTo>
                  <a:lnTo>
                    <a:pt x="2454" y="1722"/>
                  </a:lnTo>
                  <a:lnTo>
                    <a:pt x="2460" y="1734"/>
                  </a:lnTo>
                  <a:lnTo>
                    <a:pt x="2436" y="1758"/>
                  </a:lnTo>
                  <a:lnTo>
                    <a:pt x="2454" y="1806"/>
                  </a:lnTo>
                  <a:lnTo>
                    <a:pt x="2472" y="1788"/>
                  </a:lnTo>
                  <a:lnTo>
                    <a:pt x="2478" y="1788"/>
                  </a:lnTo>
                  <a:lnTo>
                    <a:pt x="2478" y="1794"/>
                  </a:lnTo>
                  <a:lnTo>
                    <a:pt x="2472" y="1800"/>
                  </a:lnTo>
                  <a:lnTo>
                    <a:pt x="2466" y="1812"/>
                  </a:lnTo>
                  <a:lnTo>
                    <a:pt x="2466" y="1818"/>
                  </a:lnTo>
                  <a:lnTo>
                    <a:pt x="2460" y="1830"/>
                  </a:lnTo>
                  <a:lnTo>
                    <a:pt x="2478" y="1830"/>
                  </a:lnTo>
                  <a:lnTo>
                    <a:pt x="2478" y="1878"/>
                  </a:lnTo>
                  <a:lnTo>
                    <a:pt x="2496" y="1878"/>
                  </a:lnTo>
                  <a:lnTo>
                    <a:pt x="2502" y="1884"/>
                  </a:lnTo>
                  <a:lnTo>
                    <a:pt x="2508" y="1884"/>
                  </a:lnTo>
                  <a:lnTo>
                    <a:pt x="2508" y="1896"/>
                  </a:lnTo>
                  <a:lnTo>
                    <a:pt x="2502" y="1908"/>
                  </a:lnTo>
                  <a:lnTo>
                    <a:pt x="2502" y="1920"/>
                  </a:lnTo>
                  <a:lnTo>
                    <a:pt x="2526" y="1944"/>
                  </a:lnTo>
                  <a:lnTo>
                    <a:pt x="2532" y="1944"/>
                  </a:lnTo>
                  <a:lnTo>
                    <a:pt x="2538" y="1938"/>
                  </a:lnTo>
                  <a:lnTo>
                    <a:pt x="2550" y="1932"/>
                  </a:lnTo>
                  <a:lnTo>
                    <a:pt x="2556" y="1932"/>
                  </a:lnTo>
                  <a:lnTo>
                    <a:pt x="2562" y="1926"/>
                  </a:lnTo>
                  <a:lnTo>
                    <a:pt x="2568" y="1914"/>
                  </a:lnTo>
                  <a:lnTo>
                    <a:pt x="2568" y="1896"/>
                  </a:lnTo>
                  <a:lnTo>
                    <a:pt x="2586" y="1896"/>
                  </a:lnTo>
                  <a:lnTo>
                    <a:pt x="2586" y="1872"/>
                  </a:lnTo>
                  <a:lnTo>
                    <a:pt x="2604" y="1836"/>
                  </a:lnTo>
                  <a:lnTo>
                    <a:pt x="2604" y="1818"/>
                  </a:lnTo>
                  <a:lnTo>
                    <a:pt x="2610" y="1806"/>
                  </a:lnTo>
                  <a:lnTo>
                    <a:pt x="2610" y="1794"/>
                  </a:lnTo>
                  <a:lnTo>
                    <a:pt x="2604" y="1782"/>
                  </a:lnTo>
                  <a:lnTo>
                    <a:pt x="2604" y="1770"/>
                  </a:lnTo>
                  <a:lnTo>
                    <a:pt x="2598" y="1752"/>
                  </a:lnTo>
                  <a:lnTo>
                    <a:pt x="2592" y="1740"/>
                  </a:lnTo>
                  <a:lnTo>
                    <a:pt x="2586" y="1722"/>
                  </a:lnTo>
                  <a:lnTo>
                    <a:pt x="2586" y="1704"/>
                  </a:lnTo>
                  <a:lnTo>
                    <a:pt x="2592" y="1686"/>
                  </a:lnTo>
                  <a:lnTo>
                    <a:pt x="2598" y="1674"/>
                  </a:lnTo>
                  <a:lnTo>
                    <a:pt x="2598" y="1644"/>
                  </a:lnTo>
                  <a:lnTo>
                    <a:pt x="2592" y="1626"/>
                  </a:lnTo>
                  <a:lnTo>
                    <a:pt x="2586" y="1614"/>
                  </a:lnTo>
                  <a:lnTo>
                    <a:pt x="2580" y="1596"/>
                  </a:lnTo>
                  <a:lnTo>
                    <a:pt x="2574" y="1584"/>
                  </a:lnTo>
                  <a:lnTo>
                    <a:pt x="2574" y="1518"/>
                  </a:lnTo>
                  <a:lnTo>
                    <a:pt x="2580" y="1488"/>
                  </a:lnTo>
                  <a:lnTo>
                    <a:pt x="2586" y="1470"/>
                  </a:lnTo>
                  <a:lnTo>
                    <a:pt x="2598" y="1452"/>
                  </a:lnTo>
                  <a:lnTo>
                    <a:pt x="2604" y="1440"/>
                  </a:lnTo>
                  <a:lnTo>
                    <a:pt x="2610" y="1422"/>
                  </a:lnTo>
                  <a:lnTo>
                    <a:pt x="2616" y="1416"/>
                  </a:lnTo>
                  <a:lnTo>
                    <a:pt x="2616" y="1410"/>
                  </a:lnTo>
                  <a:lnTo>
                    <a:pt x="2628" y="1398"/>
                  </a:lnTo>
                  <a:lnTo>
                    <a:pt x="2652" y="1380"/>
                  </a:lnTo>
                  <a:lnTo>
                    <a:pt x="2658" y="1356"/>
                  </a:lnTo>
                  <a:lnTo>
                    <a:pt x="2670" y="1368"/>
                  </a:lnTo>
                  <a:lnTo>
                    <a:pt x="2676" y="1344"/>
                  </a:lnTo>
                  <a:lnTo>
                    <a:pt x="2730" y="1344"/>
                  </a:lnTo>
                  <a:lnTo>
                    <a:pt x="2730" y="1314"/>
                  </a:lnTo>
                  <a:lnTo>
                    <a:pt x="2748" y="1320"/>
                  </a:lnTo>
                  <a:lnTo>
                    <a:pt x="2754" y="1308"/>
                  </a:lnTo>
                  <a:lnTo>
                    <a:pt x="2772" y="1308"/>
                  </a:lnTo>
                  <a:lnTo>
                    <a:pt x="2796" y="1278"/>
                  </a:lnTo>
                  <a:lnTo>
                    <a:pt x="2796" y="1272"/>
                  </a:lnTo>
                  <a:lnTo>
                    <a:pt x="2802" y="1266"/>
                  </a:lnTo>
                  <a:lnTo>
                    <a:pt x="2814" y="1242"/>
                  </a:lnTo>
                  <a:lnTo>
                    <a:pt x="2832" y="1236"/>
                  </a:lnTo>
                  <a:lnTo>
                    <a:pt x="2862" y="1236"/>
                  </a:lnTo>
                  <a:lnTo>
                    <a:pt x="2874" y="1242"/>
                  </a:lnTo>
                  <a:lnTo>
                    <a:pt x="2886" y="1242"/>
                  </a:lnTo>
                  <a:lnTo>
                    <a:pt x="2892" y="1236"/>
                  </a:lnTo>
                  <a:lnTo>
                    <a:pt x="2904" y="1212"/>
                  </a:lnTo>
                  <a:lnTo>
                    <a:pt x="2910" y="1206"/>
                  </a:lnTo>
                  <a:lnTo>
                    <a:pt x="2916" y="1194"/>
                  </a:lnTo>
                  <a:lnTo>
                    <a:pt x="2928" y="1200"/>
                  </a:lnTo>
                  <a:lnTo>
                    <a:pt x="2934" y="1176"/>
                  </a:lnTo>
                  <a:lnTo>
                    <a:pt x="3018" y="1170"/>
                  </a:lnTo>
                  <a:lnTo>
                    <a:pt x="3024" y="1146"/>
                  </a:lnTo>
                  <a:lnTo>
                    <a:pt x="2982" y="1152"/>
                  </a:lnTo>
                  <a:lnTo>
                    <a:pt x="2988" y="1146"/>
                  </a:lnTo>
                  <a:lnTo>
                    <a:pt x="3000" y="1140"/>
                  </a:lnTo>
                  <a:lnTo>
                    <a:pt x="3006" y="1140"/>
                  </a:lnTo>
                  <a:lnTo>
                    <a:pt x="3006" y="1134"/>
                  </a:lnTo>
                  <a:lnTo>
                    <a:pt x="3000" y="1128"/>
                  </a:lnTo>
                  <a:lnTo>
                    <a:pt x="2994" y="1116"/>
                  </a:lnTo>
                  <a:lnTo>
                    <a:pt x="2988" y="1110"/>
                  </a:lnTo>
                  <a:lnTo>
                    <a:pt x="3024" y="1104"/>
                  </a:lnTo>
                  <a:lnTo>
                    <a:pt x="3048" y="1116"/>
                  </a:lnTo>
                  <a:lnTo>
                    <a:pt x="3078" y="1080"/>
                  </a:lnTo>
                  <a:lnTo>
                    <a:pt x="3024" y="1074"/>
                  </a:lnTo>
                  <a:lnTo>
                    <a:pt x="3024" y="1050"/>
                  </a:lnTo>
                  <a:lnTo>
                    <a:pt x="3036" y="1062"/>
                  </a:lnTo>
                  <a:lnTo>
                    <a:pt x="3078" y="1050"/>
                  </a:lnTo>
                  <a:lnTo>
                    <a:pt x="3084" y="990"/>
                  </a:lnTo>
                  <a:lnTo>
                    <a:pt x="3054" y="1002"/>
                  </a:lnTo>
                  <a:lnTo>
                    <a:pt x="3048" y="972"/>
                  </a:lnTo>
                  <a:lnTo>
                    <a:pt x="3024" y="960"/>
                  </a:lnTo>
                  <a:lnTo>
                    <a:pt x="3072" y="978"/>
                  </a:lnTo>
                  <a:lnTo>
                    <a:pt x="3078" y="972"/>
                  </a:lnTo>
                  <a:lnTo>
                    <a:pt x="3060" y="954"/>
                  </a:lnTo>
                  <a:lnTo>
                    <a:pt x="3090" y="954"/>
                  </a:lnTo>
                  <a:lnTo>
                    <a:pt x="3084" y="948"/>
                  </a:lnTo>
                  <a:lnTo>
                    <a:pt x="3078" y="936"/>
                  </a:lnTo>
                  <a:lnTo>
                    <a:pt x="3060" y="918"/>
                  </a:lnTo>
                  <a:lnTo>
                    <a:pt x="3054" y="906"/>
                  </a:lnTo>
                  <a:lnTo>
                    <a:pt x="3054" y="894"/>
                  </a:lnTo>
                  <a:lnTo>
                    <a:pt x="3060" y="888"/>
                  </a:lnTo>
                  <a:lnTo>
                    <a:pt x="3042" y="870"/>
                  </a:lnTo>
                  <a:lnTo>
                    <a:pt x="3042" y="864"/>
                  </a:lnTo>
                  <a:lnTo>
                    <a:pt x="3048" y="864"/>
                  </a:lnTo>
                  <a:lnTo>
                    <a:pt x="3066" y="846"/>
                  </a:lnTo>
                  <a:lnTo>
                    <a:pt x="3072" y="846"/>
                  </a:lnTo>
                  <a:lnTo>
                    <a:pt x="3066" y="870"/>
                  </a:lnTo>
                  <a:lnTo>
                    <a:pt x="3096" y="894"/>
                  </a:lnTo>
                  <a:lnTo>
                    <a:pt x="3096" y="888"/>
                  </a:lnTo>
                  <a:lnTo>
                    <a:pt x="3102" y="882"/>
                  </a:lnTo>
                  <a:lnTo>
                    <a:pt x="3102" y="864"/>
                  </a:lnTo>
                  <a:lnTo>
                    <a:pt x="3108" y="852"/>
                  </a:lnTo>
                  <a:lnTo>
                    <a:pt x="3108" y="834"/>
                  </a:lnTo>
                  <a:lnTo>
                    <a:pt x="3114" y="822"/>
                  </a:lnTo>
                  <a:lnTo>
                    <a:pt x="3144" y="792"/>
                  </a:lnTo>
                  <a:lnTo>
                    <a:pt x="3156" y="786"/>
                  </a:lnTo>
                  <a:lnTo>
                    <a:pt x="3162" y="786"/>
                  </a:lnTo>
                  <a:lnTo>
                    <a:pt x="3162" y="792"/>
                  </a:lnTo>
                  <a:lnTo>
                    <a:pt x="3150" y="816"/>
                  </a:lnTo>
                  <a:lnTo>
                    <a:pt x="3132" y="834"/>
                  </a:lnTo>
                  <a:lnTo>
                    <a:pt x="3126" y="846"/>
                  </a:lnTo>
                  <a:lnTo>
                    <a:pt x="3120" y="882"/>
                  </a:lnTo>
                  <a:lnTo>
                    <a:pt x="3138" y="882"/>
                  </a:lnTo>
                  <a:lnTo>
                    <a:pt x="3138" y="894"/>
                  </a:lnTo>
                  <a:lnTo>
                    <a:pt x="3132" y="906"/>
                  </a:lnTo>
                  <a:lnTo>
                    <a:pt x="3132" y="918"/>
                  </a:lnTo>
                  <a:lnTo>
                    <a:pt x="3114" y="936"/>
                  </a:lnTo>
                  <a:lnTo>
                    <a:pt x="3102" y="960"/>
                  </a:lnTo>
                  <a:lnTo>
                    <a:pt x="3102" y="978"/>
                  </a:lnTo>
                  <a:lnTo>
                    <a:pt x="3126" y="954"/>
                  </a:lnTo>
                  <a:lnTo>
                    <a:pt x="3132" y="942"/>
                  </a:lnTo>
                  <a:lnTo>
                    <a:pt x="3144" y="930"/>
                  </a:lnTo>
                  <a:lnTo>
                    <a:pt x="3168" y="918"/>
                  </a:lnTo>
                  <a:lnTo>
                    <a:pt x="3180" y="906"/>
                  </a:lnTo>
                  <a:lnTo>
                    <a:pt x="3192" y="882"/>
                  </a:lnTo>
                  <a:lnTo>
                    <a:pt x="3192" y="798"/>
                  </a:lnTo>
                  <a:lnTo>
                    <a:pt x="3198" y="780"/>
                  </a:lnTo>
                  <a:lnTo>
                    <a:pt x="3198" y="768"/>
                  </a:lnTo>
                  <a:lnTo>
                    <a:pt x="3204" y="756"/>
                  </a:lnTo>
                  <a:lnTo>
                    <a:pt x="3210" y="756"/>
                  </a:lnTo>
                  <a:lnTo>
                    <a:pt x="3210" y="768"/>
                  </a:lnTo>
                  <a:lnTo>
                    <a:pt x="3204" y="780"/>
                  </a:lnTo>
                  <a:lnTo>
                    <a:pt x="3204" y="798"/>
                  </a:lnTo>
                  <a:lnTo>
                    <a:pt x="3210" y="798"/>
                  </a:lnTo>
                  <a:lnTo>
                    <a:pt x="3216" y="804"/>
                  </a:lnTo>
                  <a:lnTo>
                    <a:pt x="3216" y="840"/>
                  </a:lnTo>
                  <a:lnTo>
                    <a:pt x="3234" y="822"/>
                  </a:lnTo>
                  <a:lnTo>
                    <a:pt x="3240" y="810"/>
                  </a:lnTo>
                  <a:lnTo>
                    <a:pt x="3288" y="762"/>
                  </a:lnTo>
                  <a:lnTo>
                    <a:pt x="3300" y="756"/>
                  </a:lnTo>
                  <a:lnTo>
                    <a:pt x="3324" y="732"/>
                  </a:lnTo>
                  <a:lnTo>
                    <a:pt x="3324" y="726"/>
                  </a:lnTo>
                  <a:lnTo>
                    <a:pt x="3318" y="720"/>
                  </a:lnTo>
                  <a:lnTo>
                    <a:pt x="3312" y="720"/>
                  </a:lnTo>
                  <a:lnTo>
                    <a:pt x="3306" y="714"/>
                  </a:lnTo>
                  <a:lnTo>
                    <a:pt x="3306" y="702"/>
                  </a:lnTo>
                  <a:lnTo>
                    <a:pt x="3312" y="696"/>
                  </a:lnTo>
                  <a:lnTo>
                    <a:pt x="3324" y="696"/>
                  </a:lnTo>
                  <a:lnTo>
                    <a:pt x="3330" y="702"/>
                  </a:lnTo>
                  <a:lnTo>
                    <a:pt x="3360" y="702"/>
                  </a:lnTo>
                  <a:lnTo>
                    <a:pt x="3390" y="696"/>
                  </a:lnTo>
                  <a:lnTo>
                    <a:pt x="3450" y="672"/>
                  </a:lnTo>
                  <a:lnTo>
                    <a:pt x="3462" y="666"/>
                  </a:lnTo>
                  <a:lnTo>
                    <a:pt x="3444" y="660"/>
                  </a:lnTo>
                  <a:lnTo>
                    <a:pt x="3438" y="660"/>
                  </a:lnTo>
                  <a:lnTo>
                    <a:pt x="3432" y="666"/>
                  </a:lnTo>
                  <a:lnTo>
                    <a:pt x="3414" y="672"/>
                  </a:lnTo>
                  <a:lnTo>
                    <a:pt x="3402" y="672"/>
                  </a:lnTo>
                  <a:lnTo>
                    <a:pt x="3390" y="678"/>
                  </a:lnTo>
                  <a:lnTo>
                    <a:pt x="3372" y="678"/>
                  </a:lnTo>
                  <a:lnTo>
                    <a:pt x="3360" y="684"/>
                  </a:lnTo>
                  <a:lnTo>
                    <a:pt x="3348" y="684"/>
                  </a:lnTo>
                  <a:lnTo>
                    <a:pt x="3342" y="678"/>
                  </a:lnTo>
                  <a:lnTo>
                    <a:pt x="3342" y="672"/>
                  </a:lnTo>
                  <a:lnTo>
                    <a:pt x="3348" y="666"/>
                  </a:lnTo>
                  <a:lnTo>
                    <a:pt x="3354" y="654"/>
                  </a:lnTo>
                  <a:lnTo>
                    <a:pt x="3366" y="654"/>
                  </a:lnTo>
                  <a:lnTo>
                    <a:pt x="3378" y="648"/>
                  </a:lnTo>
                  <a:lnTo>
                    <a:pt x="3402" y="648"/>
                  </a:lnTo>
                  <a:lnTo>
                    <a:pt x="3492" y="642"/>
                  </a:lnTo>
                  <a:lnTo>
                    <a:pt x="3534" y="606"/>
                  </a:lnTo>
                  <a:lnTo>
                    <a:pt x="3546" y="618"/>
                  </a:lnTo>
                  <a:lnTo>
                    <a:pt x="3570" y="606"/>
                  </a:lnTo>
                  <a:lnTo>
                    <a:pt x="3570" y="642"/>
                  </a:lnTo>
                  <a:lnTo>
                    <a:pt x="3600" y="618"/>
                  </a:lnTo>
                  <a:lnTo>
                    <a:pt x="3624" y="612"/>
                  </a:lnTo>
                  <a:lnTo>
                    <a:pt x="3630" y="582"/>
                  </a:lnTo>
                  <a:lnTo>
                    <a:pt x="3618" y="570"/>
                  </a:lnTo>
                  <a:lnTo>
                    <a:pt x="3612" y="600"/>
                  </a:lnTo>
                  <a:lnTo>
                    <a:pt x="3588" y="600"/>
                  </a:lnTo>
                  <a:lnTo>
                    <a:pt x="3588" y="576"/>
                  </a:lnTo>
                  <a:lnTo>
                    <a:pt x="3570" y="552"/>
                  </a:lnTo>
                  <a:lnTo>
                    <a:pt x="3594" y="540"/>
                  </a:lnTo>
                  <a:lnTo>
                    <a:pt x="3600" y="504"/>
                  </a:lnTo>
                  <a:lnTo>
                    <a:pt x="3612" y="498"/>
                  </a:lnTo>
                  <a:lnTo>
                    <a:pt x="3618" y="486"/>
                  </a:lnTo>
                  <a:lnTo>
                    <a:pt x="3630" y="480"/>
                  </a:lnTo>
                  <a:lnTo>
                    <a:pt x="3636" y="474"/>
                  </a:lnTo>
                  <a:lnTo>
                    <a:pt x="3648" y="468"/>
                  </a:lnTo>
                  <a:lnTo>
                    <a:pt x="3654" y="456"/>
                  </a:lnTo>
                  <a:lnTo>
                    <a:pt x="3654" y="450"/>
                  </a:lnTo>
                  <a:lnTo>
                    <a:pt x="3660" y="444"/>
                  </a:lnTo>
                  <a:lnTo>
                    <a:pt x="3660" y="438"/>
                  </a:lnTo>
                  <a:lnTo>
                    <a:pt x="3690" y="444"/>
                  </a:lnTo>
                  <a:lnTo>
                    <a:pt x="3702" y="426"/>
                  </a:lnTo>
                  <a:lnTo>
                    <a:pt x="3708" y="432"/>
                  </a:lnTo>
                  <a:lnTo>
                    <a:pt x="3720" y="432"/>
                  </a:lnTo>
                  <a:lnTo>
                    <a:pt x="3726" y="426"/>
                  </a:lnTo>
                  <a:lnTo>
                    <a:pt x="3738" y="420"/>
                  </a:lnTo>
                  <a:lnTo>
                    <a:pt x="3744" y="408"/>
                  </a:lnTo>
                  <a:lnTo>
                    <a:pt x="3756" y="402"/>
                  </a:lnTo>
                  <a:lnTo>
                    <a:pt x="3774" y="384"/>
                  </a:lnTo>
                  <a:lnTo>
                    <a:pt x="3774" y="414"/>
                  </a:lnTo>
                  <a:lnTo>
                    <a:pt x="3786" y="408"/>
                  </a:lnTo>
                  <a:lnTo>
                    <a:pt x="3792" y="402"/>
                  </a:lnTo>
                  <a:lnTo>
                    <a:pt x="3828" y="384"/>
                  </a:lnTo>
                  <a:lnTo>
                    <a:pt x="3834" y="378"/>
                  </a:lnTo>
                  <a:lnTo>
                    <a:pt x="3846" y="378"/>
                  </a:lnTo>
                  <a:lnTo>
                    <a:pt x="3858" y="372"/>
                  </a:lnTo>
                  <a:lnTo>
                    <a:pt x="3876" y="372"/>
                  </a:lnTo>
                  <a:lnTo>
                    <a:pt x="3888" y="366"/>
                  </a:lnTo>
                  <a:lnTo>
                    <a:pt x="3900" y="366"/>
                  </a:lnTo>
                  <a:lnTo>
                    <a:pt x="3900" y="330"/>
                  </a:lnTo>
                  <a:lnTo>
                    <a:pt x="3876" y="330"/>
                  </a:lnTo>
                  <a:lnTo>
                    <a:pt x="3876" y="324"/>
                  </a:lnTo>
                  <a:lnTo>
                    <a:pt x="3882" y="312"/>
                  </a:lnTo>
                  <a:lnTo>
                    <a:pt x="3894" y="300"/>
                  </a:lnTo>
                  <a:lnTo>
                    <a:pt x="3888" y="294"/>
                  </a:lnTo>
                  <a:lnTo>
                    <a:pt x="3882" y="294"/>
                  </a:lnTo>
                  <a:lnTo>
                    <a:pt x="3876" y="288"/>
                  </a:lnTo>
                  <a:lnTo>
                    <a:pt x="3876" y="276"/>
                  </a:lnTo>
                  <a:lnTo>
                    <a:pt x="3888" y="252"/>
                  </a:lnTo>
                  <a:lnTo>
                    <a:pt x="3900" y="222"/>
                  </a:lnTo>
                  <a:lnTo>
                    <a:pt x="3912" y="198"/>
                  </a:lnTo>
                  <a:lnTo>
                    <a:pt x="3918" y="174"/>
                  </a:lnTo>
                  <a:lnTo>
                    <a:pt x="3918" y="168"/>
                  </a:lnTo>
                  <a:lnTo>
                    <a:pt x="3912" y="162"/>
                  </a:lnTo>
                  <a:lnTo>
                    <a:pt x="3876" y="162"/>
                  </a:lnTo>
                  <a:lnTo>
                    <a:pt x="3864" y="168"/>
                  </a:lnTo>
                  <a:lnTo>
                    <a:pt x="3858" y="168"/>
                  </a:lnTo>
                  <a:close/>
                  <a:moveTo>
                    <a:pt x="2718" y="366"/>
                  </a:moveTo>
                  <a:lnTo>
                    <a:pt x="2712" y="366"/>
                  </a:lnTo>
                  <a:lnTo>
                    <a:pt x="2712" y="354"/>
                  </a:lnTo>
                  <a:lnTo>
                    <a:pt x="2718" y="348"/>
                  </a:lnTo>
                  <a:lnTo>
                    <a:pt x="2718" y="336"/>
                  </a:lnTo>
                  <a:lnTo>
                    <a:pt x="2712" y="336"/>
                  </a:lnTo>
                  <a:lnTo>
                    <a:pt x="2700" y="342"/>
                  </a:lnTo>
                  <a:lnTo>
                    <a:pt x="2694" y="348"/>
                  </a:lnTo>
                  <a:lnTo>
                    <a:pt x="2682" y="354"/>
                  </a:lnTo>
                  <a:lnTo>
                    <a:pt x="2676" y="372"/>
                  </a:lnTo>
                  <a:lnTo>
                    <a:pt x="2664" y="366"/>
                  </a:lnTo>
                  <a:lnTo>
                    <a:pt x="2664" y="378"/>
                  </a:lnTo>
                  <a:lnTo>
                    <a:pt x="2652" y="402"/>
                  </a:lnTo>
                  <a:lnTo>
                    <a:pt x="2628" y="414"/>
                  </a:lnTo>
                  <a:lnTo>
                    <a:pt x="2628" y="426"/>
                  </a:lnTo>
                  <a:lnTo>
                    <a:pt x="2634" y="432"/>
                  </a:lnTo>
                  <a:lnTo>
                    <a:pt x="2628" y="432"/>
                  </a:lnTo>
                  <a:lnTo>
                    <a:pt x="2598" y="462"/>
                  </a:lnTo>
                  <a:lnTo>
                    <a:pt x="2598" y="468"/>
                  </a:lnTo>
                  <a:lnTo>
                    <a:pt x="2604" y="474"/>
                  </a:lnTo>
                  <a:lnTo>
                    <a:pt x="2610" y="474"/>
                  </a:lnTo>
                  <a:lnTo>
                    <a:pt x="2616" y="480"/>
                  </a:lnTo>
                  <a:lnTo>
                    <a:pt x="2616" y="492"/>
                  </a:lnTo>
                  <a:lnTo>
                    <a:pt x="2610" y="498"/>
                  </a:lnTo>
                  <a:lnTo>
                    <a:pt x="2604" y="498"/>
                  </a:lnTo>
                  <a:lnTo>
                    <a:pt x="2604" y="510"/>
                  </a:lnTo>
                  <a:lnTo>
                    <a:pt x="2592" y="534"/>
                  </a:lnTo>
                  <a:lnTo>
                    <a:pt x="2580" y="552"/>
                  </a:lnTo>
                  <a:lnTo>
                    <a:pt x="2550" y="582"/>
                  </a:lnTo>
                  <a:lnTo>
                    <a:pt x="2478" y="618"/>
                  </a:lnTo>
                  <a:lnTo>
                    <a:pt x="2484" y="588"/>
                  </a:lnTo>
                  <a:lnTo>
                    <a:pt x="2478" y="582"/>
                  </a:lnTo>
                  <a:lnTo>
                    <a:pt x="2478" y="576"/>
                  </a:lnTo>
                  <a:lnTo>
                    <a:pt x="2472" y="570"/>
                  </a:lnTo>
                  <a:lnTo>
                    <a:pt x="2472" y="564"/>
                  </a:lnTo>
                  <a:lnTo>
                    <a:pt x="2478" y="552"/>
                  </a:lnTo>
                  <a:lnTo>
                    <a:pt x="2496" y="534"/>
                  </a:lnTo>
                  <a:lnTo>
                    <a:pt x="2502" y="522"/>
                  </a:lnTo>
                  <a:lnTo>
                    <a:pt x="2502" y="516"/>
                  </a:lnTo>
                  <a:lnTo>
                    <a:pt x="2496" y="510"/>
                  </a:lnTo>
                  <a:lnTo>
                    <a:pt x="2496" y="492"/>
                  </a:lnTo>
                  <a:lnTo>
                    <a:pt x="2502" y="480"/>
                  </a:lnTo>
                  <a:lnTo>
                    <a:pt x="2508" y="474"/>
                  </a:lnTo>
                  <a:lnTo>
                    <a:pt x="2514" y="462"/>
                  </a:lnTo>
                  <a:lnTo>
                    <a:pt x="2526" y="456"/>
                  </a:lnTo>
                  <a:lnTo>
                    <a:pt x="2532" y="450"/>
                  </a:lnTo>
                  <a:lnTo>
                    <a:pt x="2532" y="432"/>
                  </a:lnTo>
                  <a:lnTo>
                    <a:pt x="2538" y="432"/>
                  </a:lnTo>
                  <a:lnTo>
                    <a:pt x="2622" y="348"/>
                  </a:lnTo>
                  <a:lnTo>
                    <a:pt x="2592" y="354"/>
                  </a:lnTo>
                  <a:lnTo>
                    <a:pt x="2580" y="360"/>
                  </a:lnTo>
                  <a:lnTo>
                    <a:pt x="2574" y="366"/>
                  </a:lnTo>
                  <a:lnTo>
                    <a:pt x="2562" y="372"/>
                  </a:lnTo>
                  <a:lnTo>
                    <a:pt x="2556" y="378"/>
                  </a:lnTo>
                  <a:lnTo>
                    <a:pt x="2550" y="378"/>
                  </a:lnTo>
                  <a:lnTo>
                    <a:pt x="2550" y="372"/>
                  </a:lnTo>
                  <a:lnTo>
                    <a:pt x="2556" y="366"/>
                  </a:lnTo>
                  <a:lnTo>
                    <a:pt x="2568" y="360"/>
                  </a:lnTo>
                  <a:lnTo>
                    <a:pt x="2592" y="336"/>
                  </a:lnTo>
                  <a:lnTo>
                    <a:pt x="2604" y="330"/>
                  </a:lnTo>
                  <a:lnTo>
                    <a:pt x="2658" y="276"/>
                  </a:lnTo>
                  <a:lnTo>
                    <a:pt x="2670" y="288"/>
                  </a:lnTo>
                  <a:lnTo>
                    <a:pt x="2682" y="276"/>
                  </a:lnTo>
                  <a:lnTo>
                    <a:pt x="2682" y="288"/>
                  </a:lnTo>
                  <a:lnTo>
                    <a:pt x="2694" y="288"/>
                  </a:lnTo>
                  <a:lnTo>
                    <a:pt x="2700" y="282"/>
                  </a:lnTo>
                  <a:lnTo>
                    <a:pt x="2700" y="270"/>
                  </a:lnTo>
                  <a:lnTo>
                    <a:pt x="2724" y="276"/>
                  </a:lnTo>
                  <a:lnTo>
                    <a:pt x="2736" y="270"/>
                  </a:lnTo>
                  <a:lnTo>
                    <a:pt x="2742" y="270"/>
                  </a:lnTo>
                  <a:lnTo>
                    <a:pt x="2754" y="264"/>
                  </a:lnTo>
                  <a:lnTo>
                    <a:pt x="2772" y="264"/>
                  </a:lnTo>
                  <a:lnTo>
                    <a:pt x="2784" y="270"/>
                  </a:lnTo>
                  <a:lnTo>
                    <a:pt x="2790" y="276"/>
                  </a:lnTo>
                  <a:lnTo>
                    <a:pt x="2796" y="288"/>
                  </a:lnTo>
                  <a:lnTo>
                    <a:pt x="2772" y="294"/>
                  </a:lnTo>
                  <a:lnTo>
                    <a:pt x="2772" y="318"/>
                  </a:lnTo>
                  <a:lnTo>
                    <a:pt x="2742" y="318"/>
                  </a:lnTo>
                  <a:lnTo>
                    <a:pt x="2736" y="324"/>
                  </a:lnTo>
                  <a:lnTo>
                    <a:pt x="2736" y="360"/>
                  </a:lnTo>
                  <a:lnTo>
                    <a:pt x="2730" y="366"/>
                  </a:lnTo>
                  <a:lnTo>
                    <a:pt x="2718" y="366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76" name="Puerto Rico" descr="© INSCALE GmbH, 05.05.2010&#10;http://www.presentationload.com/">
              <a:extLst>
                <a:ext uri="{FF2B5EF4-FFF2-40B4-BE49-F238E27FC236}">
                  <a16:creationId xmlns:a16="http://schemas.microsoft.com/office/drawing/2014/main" id="{5FF91F32-BAA2-426B-AD14-FB75A1089585}"/>
                </a:ext>
              </a:extLst>
            </p:cNvPr>
            <p:cNvSpPr>
              <a:spLocks/>
            </p:cNvSpPr>
            <p:nvPr/>
          </p:nvSpPr>
          <p:spPr bwMode="gray">
            <a:xfrm>
              <a:off x="3467323" y="3854396"/>
              <a:ext cx="60346" cy="26987"/>
            </a:xfrm>
            <a:custGeom>
              <a:avLst/>
              <a:gdLst>
                <a:gd name="T0" fmla="*/ 2147483647 w 138"/>
                <a:gd name="T1" fmla="*/ 2147483647 h 60"/>
                <a:gd name="T2" fmla="*/ 2147483647 w 138"/>
                <a:gd name="T3" fmla="*/ 2147483647 h 60"/>
                <a:gd name="T4" fmla="*/ 2147483647 w 138"/>
                <a:gd name="T5" fmla="*/ 0 h 60"/>
                <a:gd name="T6" fmla="*/ 2147483647 w 138"/>
                <a:gd name="T7" fmla="*/ 0 h 60"/>
                <a:gd name="T8" fmla="*/ 2147483647 w 138"/>
                <a:gd name="T9" fmla="*/ 2147483647 h 60"/>
                <a:gd name="T10" fmla="*/ 0 w 138"/>
                <a:gd name="T11" fmla="*/ 2147483647 h 60"/>
                <a:gd name="T12" fmla="*/ 0 w 138"/>
                <a:gd name="T13" fmla="*/ 2147483647 h 60"/>
                <a:gd name="T14" fmla="*/ 2147483647 w 138"/>
                <a:gd name="T15" fmla="*/ 2147483647 h 60"/>
                <a:gd name="T16" fmla="*/ 2147483647 w 138"/>
                <a:gd name="T17" fmla="*/ 2147483647 h 60"/>
                <a:gd name="T18" fmla="*/ 2147483647 w 138"/>
                <a:gd name="T19" fmla="*/ 2147483647 h 60"/>
                <a:gd name="T20" fmla="*/ 2147483647 w 138"/>
                <a:gd name="T21" fmla="*/ 2147483647 h 60"/>
                <a:gd name="T22" fmla="*/ 2147483647 w 138"/>
                <a:gd name="T23" fmla="*/ 2147483647 h 60"/>
                <a:gd name="T24" fmla="*/ 2147483647 w 138"/>
                <a:gd name="T25" fmla="*/ 2147483647 h 60"/>
                <a:gd name="T26" fmla="*/ 2147483647 w 138"/>
                <a:gd name="T27" fmla="*/ 2147483647 h 60"/>
                <a:gd name="T28" fmla="*/ 2147483647 w 138"/>
                <a:gd name="T29" fmla="*/ 2147483647 h 60"/>
                <a:gd name="T30" fmla="*/ 2147483647 w 138"/>
                <a:gd name="T31" fmla="*/ 2147483647 h 60"/>
                <a:gd name="T32" fmla="*/ 2147483647 w 138"/>
                <a:gd name="T33" fmla="*/ 2147483647 h 60"/>
                <a:gd name="T34" fmla="*/ 2147483647 w 138"/>
                <a:gd name="T35" fmla="*/ 2147483647 h 6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38"/>
                <a:gd name="T55" fmla="*/ 0 h 60"/>
                <a:gd name="T56" fmla="*/ 138 w 138"/>
                <a:gd name="T57" fmla="*/ 60 h 60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38" h="60">
                  <a:moveTo>
                    <a:pt x="84" y="12"/>
                  </a:moveTo>
                  <a:lnTo>
                    <a:pt x="72" y="12"/>
                  </a:lnTo>
                  <a:lnTo>
                    <a:pt x="36" y="0"/>
                  </a:lnTo>
                  <a:lnTo>
                    <a:pt x="12" y="0"/>
                  </a:lnTo>
                  <a:lnTo>
                    <a:pt x="6" y="12"/>
                  </a:lnTo>
                  <a:lnTo>
                    <a:pt x="0" y="18"/>
                  </a:lnTo>
                  <a:lnTo>
                    <a:pt x="0" y="48"/>
                  </a:lnTo>
                  <a:lnTo>
                    <a:pt x="36" y="60"/>
                  </a:lnTo>
                  <a:lnTo>
                    <a:pt x="48" y="48"/>
                  </a:lnTo>
                  <a:lnTo>
                    <a:pt x="102" y="48"/>
                  </a:lnTo>
                  <a:lnTo>
                    <a:pt x="120" y="36"/>
                  </a:lnTo>
                  <a:lnTo>
                    <a:pt x="132" y="30"/>
                  </a:lnTo>
                  <a:lnTo>
                    <a:pt x="138" y="18"/>
                  </a:lnTo>
                  <a:lnTo>
                    <a:pt x="138" y="12"/>
                  </a:lnTo>
                  <a:lnTo>
                    <a:pt x="132" y="6"/>
                  </a:lnTo>
                  <a:lnTo>
                    <a:pt x="114" y="6"/>
                  </a:lnTo>
                  <a:lnTo>
                    <a:pt x="102" y="12"/>
                  </a:lnTo>
                  <a:lnTo>
                    <a:pt x="84" y="12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77" name="Panama" descr="© INSCALE GmbH, 05.05.2010&#10;http://www.presentationload.com/">
              <a:extLst>
                <a:ext uri="{FF2B5EF4-FFF2-40B4-BE49-F238E27FC236}">
                  <a16:creationId xmlns:a16="http://schemas.microsoft.com/office/drawing/2014/main" id="{4B091D74-E9B6-4BD6-93C0-35937DFB190B}"/>
                </a:ext>
              </a:extLst>
            </p:cNvPr>
            <p:cNvSpPr>
              <a:spLocks/>
            </p:cNvSpPr>
            <p:nvPr/>
          </p:nvSpPr>
          <p:spPr bwMode="gray">
            <a:xfrm>
              <a:off x="2941680" y="4173471"/>
              <a:ext cx="179449" cy="87309"/>
            </a:xfrm>
            <a:custGeom>
              <a:avLst/>
              <a:gdLst>
                <a:gd name="T0" fmla="*/ 2147483647 w 408"/>
                <a:gd name="T1" fmla="*/ 2147483647 h 198"/>
                <a:gd name="T2" fmla="*/ 2147483647 w 408"/>
                <a:gd name="T3" fmla="*/ 2147483647 h 198"/>
                <a:gd name="T4" fmla="*/ 2147483647 w 408"/>
                <a:gd name="T5" fmla="*/ 2147483647 h 198"/>
                <a:gd name="T6" fmla="*/ 2147483647 w 408"/>
                <a:gd name="T7" fmla="*/ 2147483647 h 198"/>
                <a:gd name="T8" fmla="*/ 2147483647 w 408"/>
                <a:gd name="T9" fmla="*/ 2147483647 h 198"/>
                <a:gd name="T10" fmla="*/ 2147483647 w 408"/>
                <a:gd name="T11" fmla="*/ 2147483647 h 198"/>
                <a:gd name="T12" fmla="*/ 2147483647 w 408"/>
                <a:gd name="T13" fmla="*/ 2147483647 h 198"/>
                <a:gd name="T14" fmla="*/ 2147483647 w 408"/>
                <a:gd name="T15" fmla="*/ 2147483647 h 198"/>
                <a:gd name="T16" fmla="*/ 2147483647 w 408"/>
                <a:gd name="T17" fmla="*/ 2147483647 h 198"/>
                <a:gd name="T18" fmla="*/ 2147483647 w 408"/>
                <a:gd name="T19" fmla="*/ 2147483647 h 198"/>
                <a:gd name="T20" fmla="*/ 2147483647 w 408"/>
                <a:gd name="T21" fmla="*/ 2147483647 h 198"/>
                <a:gd name="T22" fmla="*/ 2147483647 w 408"/>
                <a:gd name="T23" fmla="*/ 2147483647 h 198"/>
                <a:gd name="T24" fmla="*/ 2147483647 w 408"/>
                <a:gd name="T25" fmla="*/ 2147483647 h 198"/>
                <a:gd name="T26" fmla="*/ 2147483647 w 408"/>
                <a:gd name="T27" fmla="*/ 2147483647 h 198"/>
                <a:gd name="T28" fmla="*/ 2147483647 w 408"/>
                <a:gd name="T29" fmla="*/ 2147483647 h 198"/>
                <a:gd name="T30" fmla="*/ 2147483647 w 408"/>
                <a:gd name="T31" fmla="*/ 2147483647 h 198"/>
                <a:gd name="T32" fmla="*/ 2147483647 w 408"/>
                <a:gd name="T33" fmla="*/ 0 h 198"/>
                <a:gd name="T34" fmla="*/ 2147483647 w 408"/>
                <a:gd name="T35" fmla="*/ 2147483647 h 198"/>
                <a:gd name="T36" fmla="*/ 2147483647 w 408"/>
                <a:gd name="T37" fmla="*/ 2147483647 h 198"/>
                <a:gd name="T38" fmla="*/ 2147483647 w 408"/>
                <a:gd name="T39" fmla="*/ 2147483647 h 198"/>
                <a:gd name="T40" fmla="*/ 2147483647 w 408"/>
                <a:gd name="T41" fmla="*/ 2147483647 h 198"/>
                <a:gd name="T42" fmla="*/ 2147483647 w 408"/>
                <a:gd name="T43" fmla="*/ 2147483647 h 198"/>
                <a:gd name="T44" fmla="*/ 2147483647 w 408"/>
                <a:gd name="T45" fmla="*/ 2147483647 h 198"/>
                <a:gd name="T46" fmla="*/ 2147483647 w 408"/>
                <a:gd name="T47" fmla="*/ 2147483647 h 198"/>
                <a:gd name="T48" fmla="*/ 2147483647 w 408"/>
                <a:gd name="T49" fmla="*/ 2147483647 h 198"/>
                <a:gd name="T50" fmla="*/ 2147483647 w 408"/>
                <a:gd name="T51" fmla="*/ 2147483647 h 198"/>
                <a:gd name="T52" fmla="*/ 2147483647 w 408"/>
                <a:gd name="T53" fmla="*/ 2147483647 h 198"/>
                <a:gd name="T54" fmla="*/ 2147483647 w 408"/>
                <a:gd name="T55" fmla="*/ 2147483647 h 198"/>
                <a:gd name="T56" fmla="*/ 0 w 408"/>
                <a:gd name="T57" fmla="*/ 2147483647 h 198"/>
                <a:gd name="T58" fmla="*/ 2147483647 w 408"/>
                <a:gd name="T59" fmla="*/ 2147483647 h 198"/>
                <a:gd name="T60" fmla="*/ 2147483647 w 408"/>
                <a:gd name="T61" fmla="*/ 2147483647 h 198"/>
                <a:gd name="T62" fmla="*/ 2147483647 w 408"/>
                <a:gd name="T63" fmla="*/ 2147483647 h 198"/>
                <a:gd name="T64" fmla="*/ 0 w 408"/>
                <a:gd name="T65" fmla="*/ 2147483647 h 198"/>
                <a:gd name="T66" fmla="*/ 2147483647 w 408"/>
                <a:gd name="T67" fmla="*/ 2147483647 h 198"/>
                <a:gd name="T68" fmla="*/ 2147483647 w 408"/>
                <a:gd name="T69" fmla="*/ 2147483647 h 198"/>
                <a:gd name="T70" fmla="*/ 2147483647 w 408"/>
                <a:gd name="T71" fmla="*/ 2147483647 h 198"/>
                <a:gd name="T72" fmla="*/ 2147483647 w 408"/>
                <a:gd name="T73" fmla="*/ 2147483647 h 198"/>
                <a:gd name="T74" fmla="*/ 2147483647 w 408"/>
                <a:gd name="T75" fmla="*/ 2147483647 h 198"/>
                <a:gd name="T76" fmla="*/ 2147483647 w 408"/>
                <a:gd name="T77" fmla="*/ 2147483647 h 198"/>
                <a:gd name="T78" fmla="*/ 2147483647 w 408"/>
                <a:gd name="T79" fmla="*/ 2147483647 h 198"/>
                <a:gd name="T80" fmla="*/ 2147483647 w 408"/>
                <a:gd name="T81" fmla="*/ 2147483647 h 198"/>
                <a:gd name="T82" fmla="*/ 2147483647 w 408"/>
                <a:gd name="T83" fmla="*/ 2147483647 h 198"/>
                <a:gd name="T84" fmla="*/ 2147483647 w 408"/>
                <a:gd name="T85" fmla="*/ 2147483647 h 198"/>
                <a:gd name="T86" fmla="*/ 2147483647 w 408"/>
                <a:gd name="T87" fmla="*/ 2147483647 h 198"/>
                <a:gd name="T88" fmla="*/ 2147483647 w 408"/>
                <a:gd name="T89" fmla="*/ 2147483647 h 198"/>
                <a:gd name="T90" fmla="*/ 2147483647 w 408"/>
                <a:gd name="T91" fmla="*/ 2147483647 h 198"/>
                <a:gd name="T92" fmla="*/ 2147483647 w 408"/>
                <a:gd name="T93" fmla="*/ 2147483647 h 198"/>
                <a:gd name="T94" fmla="*/ 2147483647 w 408"/>
                <a:gd name="T95" fmla="*/ 2147483647 h 198"/>
                <a:gd name="T96" fmla="*/ 2147483647 w 408"/>
                <a:gd name="T97" fmla="*/ 2147483647 h 198"/>
                <a:gd name="T98" fmla="*/ 2147483647 w 408"/>
                <a:gd name="T99" fmla="*/ 2147483647 h 198"/>
                <a:gd name="T100" fmla="*/ 2147483647 w 408"/>
                <a:gd name="T101" fmla="*/ 2147483647 h 198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408"/>
                <a:gd name="T154" fmla="*/ 0 h 198"/>
                <a:gd name="T155" fmla="*/ 408 w 408"/>
                <a:gd name="T156" fmla="*/ 198 h 198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408" h="198">
                  <a:moveTo>
                    <a:pt x="306" y="66"/>
                  </a:moveTo>
                  <a:lnTo>
                    <a:pt x="318" y="78"/>
                  </a:lnTo>
                  <a:lnTo>
                    <a:pt x="324" y="90"/>
                  </a:lnTo>
                  <a:lnTo>
                    <a:pt x="330" y="96"/>
                  </a:lnTo>
                  <a:lnTo>
                    <a:pt x="342" y="90"/>
                  </a:lnTo>
                  <a:lnTo>
                    <a:pt x="372" y="120"/>
                  </a:lnTo>
                  <a:lnTo>
                    <a:pt x="342" y="102"/>
                  </a:lnTo>
                  <a:lnTo>
                    <a:pt x="342" y="120"/>
                  </a:lnTo>
                  <a:lnTo>
                    <a:pt x="336" y="132"/>
                  </a:lnTo>
                  <a:lnTo>
                    <a:pt x="336" y="162"/>
                  </a:lnTo>
                  <a:lnTo>
                    <a:pt x="342" y="168"/>
                  </a:lnTo>
                  <a:lnTo>
                    <a:pt x="348" y="180"/>
                  </a:lnTo>
                  <a:lnTo>
                    <a:pt x="354" y="186"/>
                  </a:lnTo>
                  <a:lnTo>
                    <a:pt x="360" y="186"/>
                  </a:lnTo>
                  <a:lnTo>
                    <a:pt x="372" y="156"/>
                  </a:lnTo>
                  <a:lnTo>
                    <a:pt x="378" y="162"/>
                  </a:lnTo>
                  <a:lnTo>
                    <a:pt x="390" y="168"/>
                  </a:lnTo>
                  <a:lnTo>
                    <a:pt x="396" y="162"/>
                  </a:lnTo>
                  <a:lnTo>
                    <a:pt x="408" y="138"/>
                  </a:lnTo>
                  <a:lnTo>
                    <a:pt x="408" y="126"/>
                  </a:lnTo>
                  <a:lnTo>
                    <a:pt x="396" y="120"/>
                  </a:lnTo>
                  <a:lnTo>
                    <a:pt x="390" y="108"/>
                  </a:lnTo>
                  <a:lnTo>
                    <a:pt x="390" y="90"/>
                  </a:lnTo>
                  <a:lnTo>
                    <a:pt x="396" y="84"/>
                  </a:lnTo>
                  <a:lnTo>
                    <a:pt x="372" y="66"/>
                  </a:lnTo>
                  <a:lnTo>
                    <a:pt x="372" y="60"/>
                  </a:lnTo>
                  <a:lnTo>
                    <a:pt x="366" y="54"/>
                  </a:lnTo>
                  <a:lnTo>
                    <a:pt x="366" y="42"/>
                  </a:lnTo>
                  <a:lnTo>
                    <a:pt x="360" y="30"/>
                  </a:lnTo>
                  <a:lnTo>
                    <a:pt x="348" y="24"/>
                  </a:lnTo>
                  <a:lnTo>
                    <a:pt x="330" y="18"/>
                  </a:lnTo>
                  <a:lnTo>
                    <a:pt x="288" y="18"/>
                  </a:lnTo>
                  <a:lnTo>
                    <a:pt x="282" y="0"/>
                  </a:lnTo>
                  <a:lnTo>
                    <a:pt x="246" y="0"/>
                  </a:lnTo>
                  <a:lnTo>
                    <a:pt x="234" y="6"/>
                  </a:lnTo>
                  <a:lnTo>
                    <a:pt x="228" y="12"/>
                  </a:lnTo>
                  <a:lnTo>
                    <a:pt x="222" y="24"/>
                  </a:lnTo>
                  <a:lnTo>
                    <a:pt x="210" y="36"/>
                  </a:lnTo>
                  <a:lnTo>
                    <a:pt x="204" y="36"/>
                  </a:lnTo>
                  <a:lnTo>
                    <a:pt x="198" y="30"/>
                  </a:lnTo>
                  <a:lnTo>
                    <a:pt x="192" y="30"/>
                  </a:lnTo>
                  <a:lnTo>
                    <a:pt x="168" y="42"/>
                  </a:lnTo>
                  <a:lnTo>
                    <a:pt x="144" y="66"/>
                  </a:lnTo>
                  <a:lnTo>
                    <a:pt x="132" y="72"/>
                  </a:lnTo>
                  <a:lnTo>
                    <a:pt x="120" y="72"/>
                  </a:lnTo>
                  <a:lnTo>
                    <a:pt x="114" y="66"/>
                  </a:lnTo>
                  <a:lnTo>
                    <a:pt x="102" y="60"/>
                  </a:lnTo>
                  <a:lnTo>
                    <a:pt x="90" y="42"/>
                  </a:lnTo>
                  <a:lnTo>
                    <a:pt x="78" y="54"/>
                  </a:lnTo>
                  <a:lnTo>
                    <a:pt x="60" y="54"/>
                  </a:lnTo>
                  <a:lnTo>
                    <a:pt x="48" y="42"/>
                  </a:lnTo>
                  <a:lnTo>
                    <a:pt x="48" y="18"/>
                  </a:lnTo>
                  <a:lnTo>
                    <a:pt x="36" y="6"/>
                  </a:lnTo>
                  <a:lnTo>
                    <a:pt x="24" y="6"/>
                  </a:lnTo>
                  <a:lnTo>
                    <a:pt x="18" y="12"/>
                  </a:lnTo>
                  <a:lnTo>
                    <a:pt x="6" y="12"/>
                  </a:lnTo>
                  <a:lnTo>
                    <a:pt x="0" y="18"/>
                  </a:lnTo>
                  <a:lnTo>
                    <a:pt x="0" y="36"/>
                  </a:lnTo>
                  <a:lnTo>
                    <a:pt x="6" y="42"/>
                  </a:lnTo>
                  <a:lnTo>
                    <a:pt x="6" y="48"/>
                  </a:lnTo>
                  <a:lnTo>
                    <a:pt x="24" y="48"/>
                  </a:lnTo>
                  <a:lnTo>
                    <a:pt x="30" y="54"/>
                  </a:lnTo>
                  <a:lnTo>
                    <a:pt x="12" y="72"/>
                  </a:lnTo>
                  <a:lnTo>
                    <a:pt x="6" y="72"/>
                  </a:lnTo>
                  <a:lnTo>
                    <a:pt x="6" y="96"/>
                  </a:lnTo>
                  <a:lnTo>
                    <a:pt x="0" y="102"/>
                  </a:lnTo>
                  <a:lnTo>
                    <a:pt x="6" y="108"/>
                  </a:lnTo>
                  <a:lnTo>
                    <a:pt x="48" y="102"/>
                  </a:lnTo>
                  <a:lnTo>
                    <a:pt x="60" y="120"/>
                  </a:lnTo>
                  <a:lnTo>
                    <a:pt x="90" y="114"/>
                  </a:lnTo>
                  <a:lnTo>
                    <a:pt x="90" y="126"/>
                  </a:lnTo>
                  <a:lnTo>
                    <a:pt x="84" y="132"/>
                  </a:lnTo>
                  <a:lnTo>
                    <a:pt x="84" y="150"/>
                  </a:lnTo>
                  <a:lnTo>
                    <a:pt x="90" y="156"/>
                  </a:lnTo>
                  <a:lnTo>
                    <a:pt x="108" y="156"/>
                  </a:lnTo>
                  <a:lnTo>
                    <a:pt x="114" y="150"/>
                  </a:lnTo>
                  <a:lnTo>
                    <a:pt x="120" y="150"/>
                  </a:lnTo>
                  <a:lnTo>
                    <a:pt x="120" y="132"/>
                  </a:lnTo>
                  <a:lnTo>
                    <a:pt x="138" y="126"/>
                  </a:lnTo>
                  <a:lnTo>
                    <a:pt x="138" y="150"/>
                  </a:lnTo>
                  <a:lnTo>
                    <a:pt x="144" y="168"/>
                  </a:lnTo>
                  <a:lnTo>
                    <a:pt x="144" y="180"/>
                  </a:lnTo>
                  <a:lnTo>
                    <a:pt x="150" y="192"/>
                  </a:lnTo>
                  <a:lnTo>
                    <a:pt x="156" y="198"/>
                  </a:lnTo>
                  <a:lnTo>
                    <a:pt x="162" y="198"/>
                  </a:lnTo>
                  <a:lnTo>
                    <a:pt x="180" y="192"/>
                  </a:lnTo>
                  <a:lnTo>
                    <a:pt x="198" y="174"/>
                  </a:lnTo>
                  <a:lnTo>
                    <a:pt x="204" y="174"/>
                  </a:lnTo>
                  <a:lnTo>
                    <a:pt x="198" y="168"/>
                  </a:lnTo>
                  <a:lnTo>
                    <a:pt x="186" y="162"/>
                  </a:lnTo>
                  <a:lnTo>
                    <a:pt x="180" y="150"/>
                  </a:lnTo>
                  <a:lnTo>
                    <a:pt x="174" y="144"/>
                  </a:lnTo>
                  <a:lnTo>
                    <a:pt x="168" y="132"/>
                  </a:lnTo>
                  <a:lnTo>
                    <a:pt x="162" y="126"/>
                  </a:lnTo>
                  <a:lnTo>
                    <a:pt x="186" y="102"/>
                  </a:lnTo>
                  <a:lnTo>
                    <a:pt x="222" y="84"/>
                  </a:lnTo>
                  <a:lnTo>
                    <a:pt x="228" y="72"/>
                  </a:lnTo>
                  <a:lnTo>
                    <a:pt x="246" y="54"/>
                  </a:lnTo>
                  <a:lnTo>
                    <a:pt x="258" y="48"/>
                  </a:lnTo>
                  <a:lnTo>
                    <a:pt x="276" y="54"/>
                  </a:lnTo>
                  <a:lnTo>
                    <a:pt x="288" y="60"/>
                  </a:lnTo>
                  <a:lnTo>
                    <a:pt x="306" y="66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78" name="Nicaragua" descr="© INSCALE GmbH, 05.05.2010&#10;http://www.presentationload.com/">
              <a:extLst>
                <a:ext uri="{FF2B5EF4-FFF2-40B4-BE49-F238E27FC236}">
                  <a16:creationId xmlns:a16="http://schemas.microsoft.com/office/drawing/2014/main" id="{13C6057C-DCC0-4A2E-9A41-96915FBCBC36}"/>
                </a:ext>
              </a:extLst>
            </p:cNvPr>
            <p:cNvSpPr>
              <a:spLocks/>
            </p:cNvSpPr>
            <p:nvPr/>
          </p:nvSpPr>
          <p:spPr bwMode="gray">
            <a:xfrm>
              <a:off x="2806695" y="3984566"/>
              <a:ext cx="144513" cy="149219"/>
            </a:xfrm>
            <a:custGeom>
              <a:avLst/>
              <a:gdLst>
                <a:gd name="T0" fmla="*/ 2147483647 w 324"/>
                <a:gd name="T1" fmla="*/ 2147483647 h 330"/>
                <a:gd name="T2" fmla="*/ 2147483647 w 324"/>
                <a:gd name="T3" fmla="*/ 0 h 330"/>
                <a:gd name="T4" fmla="*/ 2147483647 w 324"/>
                <a:gd name="T5" fmla="*/ 2147483647 h 330"/>
                <a:gd name="T6" fmla="*/ 2147483647 w 324"/>
                <a:gd name="T7" fmla="*/ 2147483647 h 330"/>
                <a:gd name="T8" fmla="*/ 2147483647 w 324"/>
                <a:gd name="T9" fmla="*/ 0 h 330"/>
                <a:gd name="T10" fmla="*/ 2147483647 w 324"/>
                <a:gd name="T11" fmla="*/ 2147483647 h 330"/>
                <a:gd name="T12" fmla="*/ 2147483647 w 324"/>
                <a:gd name="T13" fmla="*/ 2147483647 h 330"/>
                <a:gd name="T14" fmla="*/ 2147483647 w 324"/>
                <a:gd name="T15" fmla="*/ 2147483647 h 330"/>
                <a:gd name="T16" fmla="*/ 2147483647 w 324"/>
                <a:gd name="T17" fmla="*/ 2147483647 h 330"/>
                <a:gd name="T18" fmla="*/ 2147483647 w 324"/>
                <a:gd name="T19" fmla="*/ 2147483647 h 330"/>
                <a:gd name="T20" fmla="*/ 2147483647 w 324"/>
                <a:gd name="T21" fmla="*/ 2147483647 h 330"/>
                <a:gd name="T22" fmla="*/ 2147483647 w 324"/>
                <a:gd name="T23" fmla="*/ 2147483647 h 330"/>
                <a:gd name="T24" fmla="*/ 2147483647 w 324"/>
                <a:gd name="T25" fmla="*/ 2147483647 h 330"/>
                <a:gd name="T26" fmla="*/ 2147483647 w 324"/>
                <a:gd name="T27" fmla="*/ 2147483647 h 330"/>
                <a:gd name="T28" fmla="*/ 2147483647 w 324"/>
                <a:gd name="T29" fmla="*/ 2147483647 h 330"/>
                <a:gd name="T30" fmla="*/ 2147483647 w 324"/>
                <a:gd name="T31" fmla="*/ 2147483647 h 330"/>
                <a:gd name="T32" fmla="*/ 2147483647 w 324"/>
                <a:gd name="T33" fmla="*/ 2147483647 h 330"/>
                <a:gd name="T34" fmla="*/ 2147483647 w 324"/>
                <a:gd name="T35" fmla="*/ 2147483647 h 330"/>
                <a:gd name="T36" fmla="*/ 2147483647 w 324"/>
                <a:gd name="T37" fmla="*/ 2147483647 h 330"/>
                <a:gd name="T38" fmla="*/ 2147483647 w 324"/>
                <a:gd name="T39" fmla="*/ 2147483647 h 330"/>
                <a:gd name="T40" fmla="*/ 2147483647 w 324"/>
                <a:gd name="T41" fmla="*/ 2147483647 h 330"/>
                <a:gd name="T42" fmla="*/ 2147483647 w 324"/>
                <a:gd name="T43" fmla="*/ 2147483647 h 330"/>
                <a:gd name="T44" fmla="*/ 2147483647 w 324"/>
                <a:gd name="T45" fmla="*/ 2147483647 h 330"/>
                <a:gd name="T46" fmla="*/ 2147483647 w 324"/>
                <a:gd name="T47" fmla="*/ 2147483647 h 330"/>
                <a:gd name="T48" fmla="*/ 2147483647 w 324"/>
                <a:gd name="T49" fmla="*/ 2147483647 h 330"/>
                <a:gd name="T50" fmla="*/ 2147483647 w 324"/>
                <a:gd name="T51" fmla="*/ 2147483647 h 330"/>
                <a:gd name="T52" fmla="*/ 2147483647 w 324"/>
                <a:gd name="T53" fmla="*/ 2147483647 h 330"/>
                <a:gd name="T54" fmla="*/ 2147483647 w 324"/>
                <a:gd name="T55" fmla="*/ 2147483647 h 330"/>
                <a:gd name="T56" fmla="*/ 2147483647 w 324"/>
                <a:gd name="T57" fmla="*/ 2147483647 h 330"/>
                <a:gd name="T58" fmla="*/ 2147483647 w 324"/>
                <a:gd name="T59" fmla="*/ 2147483647 h 330"/>
                <a:gd name="T60" fmla="*/ 2147483647 w 324"/>
                <a:gd name="T61" fmla="*/ 2147483647 h 330"/>
                <a:gd name="T62" fmla="*/ 2147483647 w 324"/>
                <a:gd name="T63" fmla="*/ 2147483647 h 330"/>
                <a:gd name="T64" fmla="*/ 2147483647 w 324"/>
                <a:gd name="T65" fmla="*/ 2147483647 h 330"/>
                <a:gd name="T66" fmla="*/ 2147483647 w 324"/>
                <a:gd name="T67" fmla="*/ 2147483647 h 330"/>
                <a:gd name="T68" fmla="*/ 2147483647 w 324"/>
                <a:gd name="T69" fmla="*/ 2147483647 h 330"/>
                <a:gd name="T70" fmla="*/ 2147483647 w 324"/>
                <a:gd name="T71" fmla="*/ 2147483647 h 330"/>
                <a:gd name="T72" fmla="*/ 2147483647 w 324"/>
                <a:gd name="T73" fmla="*/ 2147483647 h 330"/>
                <a:gd name="T74" fmla="*/ 2147483647 w 324"/>
                <a:gd name="T75" fmla="*/ 2147483647 h 330"/>
                <a:gd name="T76" fmla="*/ 2147483647 w 324"/>
                <a:gd name="T77" fmla="*/ 2147483647 h 330"/>
                <a:gd name="T78" fmla="*/ 2147483647 w 324"/>
                <a:gd name="T79" fmla="*/ 2147483647 h 330"/>
                <a:gd name="T80" fmla="*/ 2147483647 w 324"/>
                <a:gd name="T81" fmla="*/ 2147483647 h 33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324"/>
                <a:gd name="T124" fmla="*/ 0 h 330"/>
                <a:gd name="T125" fmla="*/ 324 w 324"/>
                <a:gd name="T126" fmla="*/ 330 h 330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324" h="330">
                  <a:moveTo>
                    <a:pt x="324" y="18"/>
                  </a:moveTo>
                  <a:lnTo>
                    <a:pt x="318" y="12"/>
                  </a:lnTo>
                  <a:lnTo>
                    <a:pt x="318" y="6"/>
                  </a:lnTo>
                  <a:lnTo>
                    <a:pt x="312" y="0"/>
                  </a:lnTo>
                  <a:lnTo>
                    <a:pt x="264" y="0"/>
                  </a:lnTo>
                  <a:lnTo>
                    <a:pt x="264" y="6"/>
                  </a:lnTo>
                  <a:lnTo>
                    <a:pt x="252" y="18"/>
                  </a:lnTo>
                  <a:lnTo>
                    <a:pt x="240" y="18"/>
                  </a:lnTo>
                  <a:lnTo>
                    <a:pt x="222" y="0"/>
                  </a:lnTo>
                  <a:lnTo>
                    <a:pt x="210" y="0"/>
                  </a:lnTo>
                  <a:lnTo>
                    <a:pt x="198" y="12"/>
                  </a:lnTo>
                  <a:lnTo>
                    <a:pt x="198" y="30"/>
                  </a:lnTo>
                  <a:lnTo>
                    <a:pt x="180" y="30"/>
                  </a:lnTo>
                  <a:lnTo>
                    <a:pt x="168" y="54"/>
                  </a:lnTo>
                  <a:lnTo>
                    <a:pt x="144" y="78"/>
                  </a:lnTo>
                  <a:lnTo>
                    <a:pt x="126" y="78"/>
                  </a:lnTo>
                  <a:lnTo>
                    <a:pt x="120" y="72"/>
                  </a:lnTo>
                  <a:lnTo>
                    <a:pt x="120" y="66"/>
                  </a:lnTo>
                  <a:lnTo>
                    <a:pt x="108" y="66"/>
                  </a:lnTo>
                  <a:lnTo>
                    <a:pt x="102" y="72"/>
                  </a:lnTo>
                  <a:lnTo>
                    <a:pt x="96" y="84"/>
                  </a:lnTo>
                  <a:lnTo>
                    <a:pt x="60" y="84"/>
                  </a:lnTo>
                  <a:lnTo>
                    <a:pt x="54" y="90"/>
                  </a:lnTo>
                  <a:lnTo>
                    <a:pt x="54" y="102"/>
                  </a:lnTo>
                  <a:lnTo>
                    <a:pt x="60" y="108"/>
                  </a:lnTo>
                  <a:lnTo>
                    <a:pt x="60" y="120"/>
                  </a:lnTo>
                  <a:lnTo>
                    <a:pt x="66" y="126"/>
                  </a:lnTo>
                  <a:lnTo>
                    <a:pt x="48" y="126"/>
                  </a:lnTo>
                  <a:lnTo>
                    <a:pt x="48" y="144"/>
                  </a:lnTo>
                  <a:lnTo>
                    <a:pt x="36" y="150"/>
                  </a:lnTo>
                  <a:lnTo>
                    <a:pt x="0" y="150"/>
                  </a:lnTo>
                  <a:lnTo>
                    <a:pt x="48" y="204"/>
                  </a:lnTo>
                  <a:lnTo>
                    <a:pt x="48" y="210"/>
                  </a:lnTo>
                  <a:lnTo>
                    <a:pt x="54" y="216"/>
                  </a:lnTo>
                  <a:lnTo>
                    <a:pt x="54" y="228"/>
                  </a:lnTo>
                  <a:lnTo>
                    <a:pt x="66" y="252"/>
                  </a:lnTo>
                  <a:lnTo>
                    <a:pt x="72" y="258"/>
                  </a:lnTo>
                  <a:lnTo>
                    <a:pt x="96" y="270"/>
                  </a:lnTo>
                  <a:lnTo>
                    <a:pt x="108" y="282"/>
                  </a:lnTo>
                  <a:lnTo>
                    <a:pt x="114" y="294"/>
                  </a:lnTo>
                  <a:lnTo>
                    <a:pt x="138" y="294"/>
                  </a:lnTo>
                  <a:lnTo>
                    <a:pt x="132" y="294"/>
                  </a:lnTo>
                  <a:lnTo>
                    <a:pt x="120" y="282"/>
                  </a:lnTo>
                  <a:lnTo>
                    <a:pt x="120" y="276"/>
                  </a:lnTo>
                  <a:lnTo>
                    <a:pt x="126" y="270"/>
                  </a:lnTo>
                  <a:lnTo>
                    <a:pt x="138" y="270"/>
                  </a:lnTo>
                  <a:lnTo>
                    <a:pt x="138" y="264"/>
                  </a:lnTo>
                  <a:lnTo>
                    <a:pt x="132" y="258"/>
                  </a:lnTo>
                  <a:lnTo>
                    <a:pt x="126" y="258"/>
                  </a:lnTo>
                  <a:lnTo>
                    <a:pt x="120" y="264"/>
                  </a:lnTo>
                  <a:lnTo>
                    <a:pt x="114" y="264"/>
                  </a:lnTo>
                  <a:lnTo>
                    <a:pt x="114" y="222"/>
                  </a:lnTo>
                  <a:lnTo>
                    <a:pt x="120" y="222"/>
                  </a:lnTo>
                  <a:lnTo>
                    <a:pt x="132" y="228"/>
                  </a:lnTo>
                  <a:lnTo>
                    <a:pt x="144" y="240"/>
                  </a:lnTo>
                  <a:lnTo>
                    <a:pt x="156" y="246"/>
                  </a:lnTo>
                  <a:lnTo>
                    <a:pt x="180" y="270"/>
                  </a:lnTo>
                  <a:lnTo>
                    <a:pt x="192" y="306"/>
                  </a:lnTo>
                  <a:lnTo>
                    <a:pt x="210" y="306"/>
                  </a:lnTo>
                  <a:lnTo>
                    <a:pt x="216" y="312"/>
                  </a:lnTo>
                  <a:lnTo>
                    <a:pt x="222" y="312"/>
                  </a:lnTo>
                  <a:lnTo>
                    <a:pt x="222" y="318"/>
                  </a:lnTo>
                  <a:lnTo>
                    <a:pt x="234" y="330"/>
                  </a:lnTo>
                  <a:lnTo>
                    <a:pt x="270" y="330"/>
                  </a:lnTo>
                  <a:lnTo>
                    <a:pt x="270" y="324"/>
                  </a:lnTo>
                  <a:lnTo>
                    <a:pt x="258" y="312"/>
                  </a:lnTo>
                  <a:lnTo>
                    <a:pt x="252" y="300"/>
                  </a:lnTo>
                  <a:lnTo>
                    <a:pt x="252" y="276"/>
                  </a:lnTo>
                  <a:lnTo>
                    <a:pt x="264" y="264"/>
                  </a:lnTo>
                  <a:lnTo>
                    <a:pt x="270" y="264"/>
                  </a:lnTo>
                  <a:lnTo>
                    <a:pt x="270" y="246"/>
                  </a:lnTo>
                  <a:lnTo>
                    <a:pt x="264" y="234"/>
                  </a:lnTo>
                  <a:lnTo>
                    <a:pt x="264" y="222"/>
                  </a:lnTo>
                  <a:lnTo>
                    <a:pt x="270" y="174"/>
                  </a:lnTo>
                  <a:lnTo>
                    <a:pt x="282" y="192"/>
                  </a:lnTo>
                  <a:lnTo>
                    <a:pt x="288" y="108"/>
                  </a:lnTo>
                  <a:lnTo>
                    <a:pt x="288" y="102"/>
                  </a:lnTo>
                  <a:lnTo>
                    <a:pt x="294" y="96"/>
                  </a:lnTo>
                  <a:lnTo>
                    <a:pt x="306" y="72"/>
                  </a:lnTo>
                  <a:lnTo>
                    <a:pt x="312" y="66"/>
                  </a:lnTo>
                  <a:lnTo>
                    <a:pt x="324" y="42"/>
                  </a:lnTo>
                  <a:lnTo>
                    <a:pt x="324" y="18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79" name="Newfoundland" descr="© INSCALE GmbH, 05.05.2010&#10;http://www.presentationload.com/">
              <a:extLst>
                <a:ext uri="{FF2B5EF4-FFF2-40B4-BE49-F238E27FC236}">
                  <a16:creationId xmlns:a16="http://schemas.microsoft.com/office/drawing/2014/main" id="{98440BF7-652D-4ED6-8ADA-02441493AD22}"/>
                </a:ext>
              </a:extLst>
            </p:cNvPr>
            <p:cNvSpPr>
              <a:spLocks/>
            </p:cNvSpPr>
            <p:nvPr/>
          </p:nvSpPr>
          <p:spPr bwMode="gray">
            <a:xfrm>
              <a:off x="3937385" y="2666992"/>
              <a:ext cx="187390" cy="171443"/>
            </a:xfrm>
            <a:custGeom>
              <a:avLst/>
              <a:gdLst>
                <a:gd name="T0" fmla="*/ 2147483647 w 426"/>
                <a:gd name="T1" fmla="*/ 2147483647 h 384"/>
                <a:gd name="T2" fmla="*/ 2147483647 w 426"/>
                <a:gd name="T3" fmla="*/ 2147483647 h 384"/>
                <a:gd name="T4" fmla="*/ 2147483647 w 426"/>
                <a:gd name="T5" fmla="*/ 0 h 384"/>
                <a:gd name="T6" fmla="*/ 2147483647 w 426"/>
                <a:gd name="T7" fmla="*/ 2147483647 h 384"/>
                <a:gd name="T8" fmla="*/ 2147483647 w 426"/>
                <a:gd name="T9" fmla="*/ 2147483647 h 384"/>
                <a:gd name="T10" fmla="*/ 2147483647 w 426"/>
                <a:gd name="T11" fmla="*/ 2147483647 h 384"/>
                <a:gd name="T12" fmla="*/ 2147483647 w 426"/>
                <a:gd name="T13" fmla="*/ 2147483647 h 384"/>
                <a:gd name="T14" fmla="*/ 2147483647 w 426"/>
                <a:gd name="T15" fmla="*/ 2147483647 h 384"/>
                <a:gd name="T16" fmla="*/ 2147483647 w 426"/>
                <a:gd name="T17" fmla="*/ 2147483647 h 384"/>
                <a:gd name="T18" fmla="*/ 2147483647 w 426"/>
                <a:gd name="T19" fmla="*/ 2147483647 h 384"/>
                <a:gd name="T20" fmla="*/ 2147483647 w 426"/>
                <a:gd name="T21" fmla="*/ 2147483647 h 384"/>
                <a:gd name="T22" fmla="*/ 2147483647 w 426"/>
                <a:gd name="T23" fmla="*/ 2147483647 h 384"/>
                <a:gd name="T24" fmla="*/ 2147483647 w 426"/>
                <a:gd name="T25" fmla="*/ 2147483647 h 384"/>
                <a:gd name="T26" fmla="*/ 2147483647 w 426"/>
                <a:gd name="T27" fmla="*/ 2147483647 h 384"/>
                <a:gd name="T28" fmla="*/ 2147483647 w 426"/>
                <a:gd name="T29" fmla="*/ 2147483647 h 384"/>
                <a:gd name="T30" fmla="*/ 2147483647 w 426"/>
                <a:gd name="T31" fmla="*/ 2147483647 h 384"/>
                <a:gd name="T32" fmla="*/ 2147483647 w 426"/>
                <a:gd name="T33" fmla="*/ 2147483647 h 384"/>
                <a:gd name="T34" fmla="*/ 2147483647 w 426"/>
                <a:gd name="T35" fmla="*/ 2147483647 h 384"/>
                <a:gd name="T36" fmla="*/ 2147483647 w 426"/>
                <a:gd name="T37" fmla="*/ 2147483647 h 384"/>
                <a:gd name="T38" fmla="*/ 2147483647 w 426"/>
                <a:gd name="T39" fmla="*/ 2147483647 h 384"/>
                <a:gd name="T40" fmla="*/ 2147483647 w 426"/>
                <a:gd name="T41" fmla="*/ 2147483647 h 384"/>
                <a:gd name="T42" fmla="*/ 2147483647 w 426"/>
                <a:gd name="T43" fmla="*/ 2147483647 h 384"/>
                <a:gd name="T44" fmla="*/ 2147483647 w 426"/>
                <a:gd name="T45" fmla="*/ 2147483647 h 384"/>
                <a:gd name="T46" fmla="*/ 2147483647 w 426"/>
                <a:gd name="T47" fmla="*/ 2147483647 h 384"/>
                <a:gd name="T48" fmla="*/ 2147483647 w 426"/>
                <a:gd name="T49" fmla="*/ 2147483647 h 384"/>
                <a:gd name="T50" fmla="*/ 2147483647 w 426"/>
                <a:gd name="T51" fmla="*/ 2147483647 h 384"/>
                <a:gd name="T52" fmla="*/ 2147483647 w 426"/>
                <a:gd name="T53" fmla="*/ 2147483647 h 384"/>
                <a:gd name="T54" fmla="*/ 2147483647 w 426"/>
                <a:gd name="T55" fmla="*/ 2147483647 h 384"/>
                <a:gd name="T56" fmla="*/ 2147483647 w 426"/>
                <a:gd name="T57" fmla="*/ 2147483647 h 384"/>
                <a:gd name="T58" fmla="*/ 2147483647 w 426"/>
                <a:gd name="T59" fmla="*/ 2147483647 h 384"/>
                <a:gd name="T60" fmla="*/ 2147483647 w 426"/>
                <a:gd name="T61" fmla="*/ 2147483647 h 384"/>
                <a:gd name="T62" fmla="*/ 2147483647 w 426"/>
                <a:gd name="T63" fmla="*/ 2147483647 h 384"/>
                <a:gd name="T64" fmla="*/ 2147483647 w 426"/>
                <a:gd name="T65" fmla="*/ 2147483647 h 384"/>
                <a:gd name="T66" fmla="*/ 2147483647 w 426"/>
                <a:gd name="T67" fmla="*/ 2147483647 h 384"/>
                <a:gd name="T68" fmla="*/ 2147483647 w 426"/>
                <a:gd name="T69" fmla="*/ 2147483647 h 384"/>
                <a:gd name="T70" fmla="*/ 2147483647 w 426"/>
                <a:gd name="T71" fmla="*/ 2147483647 h 384"/>
                <a:gd name="T72" fmla="*/ 2147483647 w 426"/>
                <a:gd name="T73" fmla="*/ 2147483647 h 384"/>
                <a:gd name="T74" fmla="*/ 2147483647 w 426"/>
                <a:gd name="T75" fmla="*/ 2147483647 h 384"/>
                <a:gd name="T76" fmla="*/ 2147483647 w 426"/>
                <a:gd name="T77" fmla="*/ 2147483647 h 384"/>
                <a:gd name="T78" fmla="*/ 2147483647 w 426"/>
                <a:gd name="T79" fmla="*/ 2147483647 h 384"/>
                <a:gd name="T80" fmla="*/ 2147483647 w 426"/>
                <a:gd name="T81" fmla="*/ 2147483647 h 384"/>
                <a:gd name="T82" fmla="*/ 2147483647 w 426"/>
                <a:gd name="T83" fmla="*/ 2147483647 h 384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426"/>
                <a:gd name="T127" fmla="*/ 0 h 384"/>
                <a:gd name="T128" fmla="*/ 426 w 426"/>
                <a:gd name="T129" fmla="*/ 384 h 384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426" h="384">
                  <a:moveTo>
                    <a:pt x="258" y="18"/>
                  </a:moveTo>
                  <a:lnTo>
                    <a:pt x="270" y="12"/>
                  </a:lnTo>
                  <a:lnTo>
                    <a:pt x="276" y="12"/>
                  </a:lnTo>
                  <a:lnTo>
                    <a:pt x="294" y="6"/>
                  </a:lnTo>
                  <a:lnTo>
                    <a:pt x="306" y="0"/>
                  </a:lnTo>
                  <a:lnTo>
                    <a:pt x="330" y="0"/>
                  </a:lnTo>
                  <a:lnTo>
                    <a:pt x="342" y="6"/>
                  </a:lnTo>
                  <a:lnTo>
                    <a:pt x="342" y="18"/>
                  </a:lnTo>
                  <a:lnTo>
                    <a:pt x="336" y="24"/>
                  </a:lnTo>
                  <a:lnTo>
                    <a:pt x="312" y="42"/>
                  </a:lnTo>
                  <a:lnTo>
                    <a:pt x="312" y="48"/>
                  </a:lnTo>
                  <a:lnTo>
                    <a:pt x="306" y="54"/>
                  </a:lnTo>
                  <a:lnTo>
                    <a:pt x="300" y="72"/>
                  </a:lnTo>
                  <a:lnTo>
                    <a:pt x="276" y="96"/>
                  </a:lnTo>
                  <a:lnTo>
                    <a:pt x="258" y="102"/>
                  </a:lnTo>
                  <a:lnTo>
                    <a:pt x="246" y="102"/>
                  </a:lnTo>
                  <a:lnTo>
                    <a:pt x="210" y="150"/>
                  </a:lnTo>
                  <a:lnTo>
                    <a:pt x="210" y="174"/>
                  </a:lnTo>
                  <a:lnTo>
                    <a:pt x="234" y="156"/>
                  </a:lnTo>
                  <a:lnTo>
                    <a:pt x="264" y="108"/>
                  </a:lnTo>
                  <a:lnTo>
                    <a:pt x="282" y="126"/>
                  </a:lnTo>
                  <a:lnTo>
                    <a:pt x="306" y="138"/>
                  </a:lnTo>
                  <a:lnTo>
                    <a:pt x="294" y="168"/>
                  </a:lnTo>
                  <a:lnTo>
                    <a:pt x="324" y="168"/>
                  </a:lnTo>
                  <a:lnTo>
                    <a:pt x="330" y="192"/>
                  </a:lnTo>
                  <a:lnTo>
                    <a:pt x="384" y="162"/>
                  </a:lnTo>
                  <a:lnTo>
                    <a:pt x="402" y="174"/>
                  </a:lnTo>
                  <a:lnTo>
                    <a:pt x="396" y="180"/>
                  </a:lnTo>
                  <a:lnTo>
                    <a:pt x="390" y="192"/>
                  </a:lnTo>
                  <a:lnTo>
                    <a:pt x="378" y="204"/>
                  </a:lnTo>
                  <a:lnTo>
                    <a:pt x="372" y="204"/>
                  </a:lnTo>
                  <a:lnTo>
                    <a:pt x="384" y="204"/>
                  </a:lnTo>
                  <a:lnTo>
                    <a:pt x="396" y="210"/>
                  </a:lnTo>
                  <a:lnTo>
                    <a:pt x="408" y="210"/>
                  </a:lnTo>
                  <a:lnTo>
                    <a:pt x="408" y="216"/>
                  </a:lnTo>
                  <a:lnTo>
                    <a:pt x="396" y="240"/>
                  </a:lnTo>
                  <a:lnTo>
                    <a:pt x="384" y="252"/>
                  </a:lnTo>
                  <a:lnTo>
                    <a:pt x="378" y="264"/>
                  </a:lnTo>
                  <a:lnTo>
                    <a:pt x="366" y="276"/>
                  </a:lnTo>
                  <a:lnTo>
                    <a:pt x="360" y="288"/>
                  </a:lnTo>
                  <a:lnTo>
                    <a:pt x="354" y="294"/>
                  </a:lnTo>
                  <a:lnTo>
                    <a:pt x="390" y="294"/>
                  </a:lnTo>
                  <a:lnTo>
                    <a:pt x="354" y="312"/>
                  </a:lnTo>
                  <a:lnTo>
                    <a:pt x="384" y="312"/>
                  </a:lnTo>
                  <a:lnTo>
                    <a:pt x="420" y="300"/>
                  </a:lnTo>
                  <a:lnTo>
                    <a:pt x="426" y="324"/>
                  </a:lnTo>
                  <a:lnTo>
                    <a:pt x="360" y="384"/>
                  </a:lnTo>
                  <a:lnTo>
                    <a:pt x="318" y="378"/>
                  </a:lnTo>
                  <a:lnTo>
                    <a:pt x="336" y="354"/>
                  </a:lnTo>
                  <a:lnTo>
                    <a:pt x="306" y="360"/>
                  </a:lnTo>
                  <a:lnTo>
                    <a:pt x="300" y="348"/>
                  </a:lnTo>
                  <a:lnTo>
                    <a:pt x="228" y="360"/>
                  </a:lnTo>
                  <a:lnTo>
                    <a:pt x="192" y="354"/>
                  </a:lnTo>
                  <a:lnTo>
                    <a:pt x="186" y="348"/>
                  </a:lnTo>
                  <a:lnTo>
                    <a:pt x="228" y="336"/>
                  </a:lnTo>
                  <a:lnTo>
                    <a:pt x="234" y="330"/>
                  </a:lnTo>
                  <a:lnTo>
                    <a:pt x="234" y="324"/>
                  </a:lnTo>
                  <a:lnTo>
                    <a:pt x="228" y="324"/>
                  </a:lnTo>
                  <a:lnTo>
                    <a:pt x="222" y="318"/>
                  </a:lnTo>
                  <a:lnTo>
                    <a:pt x="198" y="318"/>
                  </a:lnTo>
                  <a:lnTo>
                    <a:pt x="162" y="312"/>
                  </a:lnTo>
                  <a:lnTo>
                    <a:pt x="126" y="300"/>
                  </a:lnTo>
                  <a:lnTo>
                    <a:pt x="96" y="294"/>
                  </a:lnTo>
                  <a:lnTo>
                    <a:pt x="78" y="294"/>
                  </a:lnTo>
                  <a:lnTo>
                    <a:pt x="72" y="300"/>
                  </a:lnTo>
                  <a:lnTo>
                    <a:pt x="48" y="300"/>
                  </a:lnTo>
                  <a:lnTo>
                    <a:pt x="36" y="306"/>
                  </a:lnTo>
                  <a:lnTo>
                    <a:pt x="24" y="306"/>
                  </a:lnTo>
                  <a:lnTo>
                    <a:pt x="12" y="300"/>
                  </a:lnTo>
                  <a:lnTo>
                    <a:pt x="6" y="294"/>
                  </a:lnTo>
                  <a:lnTo>
                    <a:pt x="18" y="282"/>
                  </a:lnTo>
                  <a:lnTo>
                    <a:pt x="24" y="282"/>
                  </a:lnTo>
                  <a:lnTo>
                    <a:pt x="30" y="276"/>
                  </a:lnTo>
                  <a:lnTo>
                    <a:pt x="42" y="276"/>
                  </a:lnTo>
                  <a:lnTo>
                    <a:pt x="30" y="276"/>
                  </a:lnTo>
                  <a:lnTo>
                    <a:pt x="12" y="270"/>
                  </a:lnTo>
                  <a:lnTo>
                    <a:pt x="0" y="258"/>
                  </a:lnTo>
                  <a:lnTo>
                    <a:pt x="6" y="252"/>
                  </a:lnTo>
                  <a:lnTo>
                    <a:pt x="18" y="252"/>
                  </a:lnTo>
                  <a:lnTo>
                    <a:pt x="54" y="234"/>
                  </a:lnTo>
                  <a:lnTo>
                    <a:pt x="60" y="228"/>
                  </a:lnTo>
                  <a:lnTo>
                    <a:pt x="66" y="228"/>
                  </a:lnTo>
                  <a:lnTo>
                    <a:pt x="204" y="90"/>
                  </a:lnTo>
                  <a:lnTo>
                    <a:pt x="258" y="18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80" name="Mexico" descr="© INSCALE GmbH, 05.05.2010&#10;http://www.presentationload.com/">
              <a:extLst>
                <a:ext uri="{FF2B5EF4-FFF2-40B4-BE49-F238E27FC236}">
                  <a16:creationId xmlns:a16="http://schemas.microsoft.com/office/drawing/2014/main" id="{761233C3-3861-4568-9D16-118E6A1626FA}"/>
                </a:ext>
              </a:extLst>
            </p:cNvPr>
            <p:cNvSpPr>
              <a:spLocks/>
            </p:cNvSpPr>
            <p:nvPr/>
          </p:nvSpPr>
          <p:spPr bwMode="gray">
            <a:xfrm>
              <a:off x="2046021" y="3340066"/>
              <a:ext cx="825784" cy="655613"/>
            </a:xfrm>
            <a:custGeom>
              <a:avLst/>
              <a:gdLst>
                <a:gd name="T0" fmla="*/ 2147483647 w 1860"/>
                <a:gd name="T1" fmla="*/ 2147483647 h 1458"/>
                <a:gd name="T2" fmla="*/ 2147483647 w 1860"/>
                <a:gd name="T3" fmla="*/ 2147483647 h 1458"/>
                <a:gd name="T4" fmla="*/ 2147483647 w 1860"/>
                <a:gd name="T5" fmla="*/ 2147483647 h 1458"/>
                <a:gd name="T6" fmla="*/ 2147483647 w 1860"/>
                <a:gd name="T7" fmla="*/ 2147483647 h 1458"/>
                <a:gd name="T8" fmla="*/ 2147483647 w 1860"/>
                <a:gd name="T9" fmla="*/ 2147483647 h 1458"/>
                <a:gd name="T10" fmla="*/ 2147483647 w 1860"/>
                <a:gd name="T11" fmla="*/ 2147483647 h 1458"/>
                <a:gd name="T12" fmla="*/ 2147483647 w 1860"/>
                <a:gd name="T13" fmla="*/ 2147483647 h 1458"/>
                <a:gd name="T14" fmla="*/ 2147483647 w 1860"/>
                <a:gd name="T15" fmla="*/ 2147483647 h 1458"/>
                <a:gd name="T16" fmla="*/ 2147483647 w 1860"/>
                <a:gd name="T17" fmla="*/ 2147483647 h 1458"/>
                <a:gd name="T18" fmla="*/ 2147483647 w 1860"/>
                <a:gd name="T19" fmla="*/ 2147483647 h 1458"/>
                <a:gd name="T20" fmla="*/ 2147483647 w 1860"/>
                <a:gd name="T21" fmla="*/ 2147483647 h 1458"/>
                <a:gd name="T22" fmla="*/ 2147483647 w 1860"/>
                <a:gd name="T23" fmla="*/ 2147483647 h 1458"/>
                <a:gd name="T24" fmla="*/ 2147483647 w 1860"/>
                <a:gd name="T25" fmla="*/ 2147483647 h 1458"/>
                <a:gd name="T26" fmla="*/ 2147483647 w 1860"/>
                <a:gd name="T27" fmla="*/ 2147483647 h 1458"/>
                <a:gd name="T28" fmla="*/ 2147483647 w 1860"/>
                <a:gd name="T29" fmla="*/ 2147483647 h 1458"/>
                <a:gd name="T30" fmla="*/ 2147483647 w 1860"/>
                <a:gd name="T31" fmla="*/ 2147483647 h 1458"/>
                <a:gd name="T32" fmla="*/ 2147483647 w 1860"/>
                <a:gd name="T33" fmla="*/ 2147483647 h 1458"/>
                <a:gd name="T34" fmla="*/ 2147483647 w 1860"/>
                <a:gd name="T35" fmla="*/ 2147483647 h 1458"/>
                <a:gd name="T36" fmla="*/ 2147483647 w 1860"/>
                <a:gd name="T37" fmla="*/ 2147483647 h 1458"/>
                <a:gd name="T38" fmla="*/ 2147483647 w 1860"/>
                <a:gd name="T39" fmla="*/ 2147483647 h 1458"/>
                <a:gd name="T40" fmla="*/ 2147483647 w 1860"/>
                <a:gd name="T41" fmla="*/ 2147483647 h 1458"/>
                <a:gd name="T42" fmla="*/ 2147483647 w 1860"/>
                <a:gd name="T43" fmla="*/ 2147483647 h 1458"/>
                <a:gd name="T44" fmla="*/ 2147483647 w 1860"/>
                <a:gd name="T45" fmla="*/ 2147483647 h 1458"/>
                <a:gd name="T46" fmla="*/ 2147483647 w 1860"/>
                <a:gd name="T47" fmla="*/ 2147483647 h 1458"/>
                <a:gd name="T48" fmla="*/ 2147483647 w 1860"/>
                <a:gd name="T49" fmla="*/ 2147483647 h 1458"/>
                <a:gd name="T50" fmla="*/ 2147483647 w 1860"/>
                <a:gd name="T51" fmla="*/ 2147483647 h 1458"/>
                <a:gd name="T52" fmla="*/ 2147483647 w 1860"/>
                <a:gd name="T53" fmla="*/ 2147483647 h 1458"/>
                <a:gd name="T54" fmla="*/ 2147483647 w 1860"/>
                <a:gd name="T55" fmla="*/ 2147483647 h 1458"/>
                <a:gd name="T56" fmla="*/ 0 w 1860"/>
                <a:gd name="T57" fmla="*/ 2147483647 h 1458"/>
                <a:gd name="T58" fmla="*/ 2147483647 w 1860"/>
                <a:gd name="T59" fmla="*/ 2147483647 h 1458"/>
                <a:gd name="T60" fmla="*/ 2147483647 w 1860"/>
                <a:gd name="T61" fmla="*/ 2147483647 h 1458"/>
                <a:gd name="T62" fmla="*/ 2147483647 w 1860"/>
                <a:gd name="T63" fmla="*/ 2147483647 h 1458"/>
                <a:gd name="T64" fmla="*/ 2147483647 w 1860"/>
                <a:gd name="T65" fmla="*/ 2147483647 h 1458"/>
                <a:gd name="T66" fmla="*/ 2147483647 w 1860"/>
                <a:gd name="T67" fmla="*/ 2147483647 h 1458"/>
                <a:gd name="T68" fmla="*/ 2147483647 w 1860"/>
                <a:gd name="T69" fmla="*/ 2147483647 h 1458"/>
                <a:gd name="T70" fmla="*/ 2147483647 w 1860"/>
                <a:gd name="T71" fmla="*/ 2147483647 h 1458"/>
                <a:gd name="T72" fmla="*/ 2147483647 w 1860"/>
                <a:gd name="T73" fmla="*/ 2147483647 h 1458"/>
                <a:gd name="T74" fmla="*/ 2147483647 w 1860"/>
                <a:gd name="T75" fmla="*/ 2147483647 h 1458"/>
                <a:gd name="T76" fmla="*/ 2147483647 w 1860"/>
                <a:gd name="T77" fmla="*/ 2147483647 h 1458"/>
                <a:gd name="T78" fmla="*/ 2147483647 w 1860"/>
                <a:gd name="T79" fmla="*/ 2147483647 h 1458"/>
                <a:gd name="T80" fmla="*/ 2147483647 w 1860"/>
                <a:gd name="T81" fmla="*/ 2147483647 h 1458"/>
                <a:gd name="T82" fmla="*/ 2147483647 w 1860"/>
                <a:gd name="T83" fmla="*/ 2147483647 h 1458"/>
                <a:gd name="T84" fmla="*/ 2147483647 w 1860"/>
                <a:gd name="T85" fmla="*/ 2147483647 h 1458"/>
                <a:gd name="T86" fmla="*/ 2147483647 w 1860"/>
                <a:gd name="T87" fmla="*/ 2147483647 h 1458"/>
                <a:gd name="T88" fmla="*/ 2147483647 w 1860"/>
                <a:gd name="T89" fmla="*/ 2147483647 h 1458"/>
                <a:gd name="T90" fmla="*/ 2147483647 w 1860"/>
                <a:gd name="T91" fmla="*/ 2147483647 h 1458"/>
                <a:gd name="T92" fmla="*/ 2147483647 w 1860"/>
                <a:gd name="T93" fmla="*/ 2147483647 h 1458"/>
                <a:gd name="T94" fmla="*/ 2147483647 w 1860"/>
                <a:gd name="T95" fmla="*/ 2147483647 h 1458"/>
                <a:gd name="T96" fmla="*/ 2147483647 w 1860"/>
                <a:gd name="T97" fmla="*/ 2147483647 h 1458"/>
                <a:gd name="T98" fmla="*/ 2147483647 w 1860"/>
                <a:gd name="T99" fmla="*/ 2147483647 h 1458"/>
                <a:gd name="T100" fmla="*/ 2147483647 w 1860"/>
                <a:gd name="T101" fmla="*/ 2147483647 h 1458"/>
                <a:gd name="T102" fmla="*/ 2147483647 w 1860"/>
                <a:gd name="T103" fmla="*/ 2147483647 h 1458"/>
                <a:gd name="T104" fmla="*/ 2147483647 w 1860"/>
                <a:gd name="T105" fmla="*/ 2147483647 h 1458"/>
                <a:gd name="T106" fmla="*/ 2147483647 w 1860"/>
                <a:gd name="T107" fmla="*/ 2147483647 h 1458"/>
                <a:gd name="T108" fmla="*/ 2147483647 w 1860"/>
                <a:gd name="T109" fmla="*/ 2147483647 h 1458"/>
                <a:gd name="T110" fmla="*/ 2147483647 w 1860"/>
                <a:gd name="T111" fmla="*/ 2147483647 h 1458"/>
                <a:gd name="T112" fmla="*/ 2147483647 w 1860"/>
                <a:gd name="T113" fmla="*/ 2147483647 h 1458"/>
                <a:gd name="T114" fmla="*/ 2147483647 w 1860"/>
                <a:gd name="T115" fmla="*/ 2147483647 h 1458"/>
                <a:gd name="T116" fmla="*/ 2147483647 w 1860"/>
                <a:gd name="T117" fmla="*/ 2147483647 h 1458"/>
                <a:gd name="T118" fmla="*/ 2147483647 w 1860"/>
                <a:gd name="T119" fmla="*/ 2147483647 h 1458"/>
                <a:gd name="T120" fmla="*/ 2147483647 w 1860"/>
                <a:gd name="T121" fmla="*/ 2147483647 h 145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860"/>
                <a:gd name="T184" fmla="*/ 0 h 1458"/>
                <a:gd name="T185" fmla="*/ 1860 w 1860"/>
                <a:gd name="T186" fmla="*/ 1458 h 145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860" h="1458">
                  <a:moveTo>
                    <a:pt x="1422" y="1440"/>
                  </a:moveTo>
                  <a:lnTo>
                    <a:pt x="1422" y="1380"/>
                  </a:lnTo>
                  <a:lnTo>
                    <a:pt x="1452" y="1332"/>
                  </a:lnTo>
                  <a:lnTo>
                    <a:pt x="1542" y="1338"/>
                  </a:lnTo>
                  <a:lnTo>
                    <a:pt x="1542" y="1320"/>
                  </a:lnTo>
                  <a:lnTo>
                    <a:pt x="1548" y="1320"/>
                  </a:lnTo>
                  <a:lnTo>
                    <a:pt x="1554" y="1314"/>
                  </a:lnTo>
                  <a:lnTo>
                    <a:pt x="1554" y="1302"/>
                  </a:lnTo>
                  <a:lnTo>
                    <a:pt x="1536" y="1302"/>
                  </a:lnTo>
                  <a:lnTo>
                    <a:pt x="1530" y="1278"/>
                  </a:lnTo>
                  <a:lnTo>
                    <a:pt x="1524" y="1278"/>
                  </a:lnTo>
                  <a:lnTo>
                    <a:pt x="1512" y="1272"/>
                  </a:lnTo>
                  <a:lnTo>
                    <a:pt x="1506" y="1272"/>
                  </a:lnTo>
                  <a:lnTo>
                    <a:pt x="1500" y="1266"/>
                  </a:lnTo>
                  <a:lnTo>
                    <a:pt x="1494" y="1254"/>
                  </a:lnTo>
                  <a:lnTo>
                    <a:pt x="1494" y="1248"/>
                  </a:lnTo>
                  <a:lnTo>
                    <a:pt x="1482" y="1242"/>
                  </a:lnTo>
                  <a:lnTo>
                    <a:pt x="1506" y="1242"/>
                  </a:lnTo>
                  <a:lnTo>
                    <a:pt x="1518" y="1236"/>
                  </a:lnTo>
                  <a:lnTo>
                    <a:pt x="1524" y="1236"/>
                  </a:lnTo>
                  <a:lnTo>
                    <a:pt x="1524" y="1212"/>
                  </a:lnTo>
                  <a:lnTo>
                    <a:pt x="1518" y="1200"/>
                  </a:lnTo>
                  <a:lnTo>
                    <a:pt x="1518" y="1188"/>
                  </a:lnTo>
                  <a:lnTo>
                    <a:pt x="1650" y="1194"/>
                  </a:lnTo>
                  <a:lnTo>
                    <a:pt x="1656" y="1182"/>
                  </a:lnTo>
                  <a:lnTo>
                    <a:pt x="1656" y="1176"/>
                  </a:lnTo>
                  <a:lnTo>
                    <a:pt x="1662" y="1176"/>
                  </a:lnTo>
                  <a:lnTo>
                    <a:pt x="1668" y="1182"/>
                  </a:lnTo>
                  <a:lnTo>
                    <a:pt x="1668" y="1188"/>
                  </a:lnTo>
                  <a:lnTo>
                    <a:pt x="1674" y="1188"/>
                  </a:lnTo>
                  <a:lnTo>
                    <a:pt x="1680" y="1182"/>
                  </a:lnTo>
                  <a:lnTo>
                    <a:pt x="1692" y="1176"/>
                  </a:lnTo>
                  <a:lnTo>
                    <a:pt x="1698" y="1164"/>
                  </a:lnTo>
                  <a:lnTo>
                    <a:pt x="1698" y="1152"/>
                  </a:lnTo>
                  <a:lnTo>
                    <a:pt x="1704" y="1146"/>
                  </a:lnTo>
                  <a:lnTo>
                    <a:pt x="1704" y="1140"/>
                  </a:lnTo>
                  <a:lnTo>
                    <a:pt x="1710" y="1152"/>
                  </a:lnTo>
                  <a:lnTo>
                    <a:pt x="1746" y="1116"/>
                  </a:lnTo>
                  <a:lnTo>
                    <a:pt x="1746" y="1122"/>
                  </a:lnTo>
                  <a:lnTo>
                    <a:pt x="1740" y="1128"/>
                  </a:lnTo>
                  <a:lnTo>
                    <a:pt x="1740" y="1146"/>
                  </a:lnTo>
                  <a:lnTo>
                    <a:pt x="1746" y="1152"/>
                  </a:lnTo>
                  <a:lnTo>
                    <a:pt x="1758" y="1152"/>
                  </a:lnTo>
                  <a:lnTo>
                    <a:pt x="1782" y="1086"/>
                  </a:lnTo>
                  <a:lnTo>
                    <a:pt x="1770" y="1074"/>
                  </a:lnTo>
                  <a:lnTo>
                    <a:pt x="1794" y="1068"/>
                  </a:lnTo>
                  <a:lnTo>
                    <a:pt x="1794" y="1056"/>
                  </a:lnTo>
                  <a:lnTo>
                    <a:pt x="1776" y="1050"/>
                  </a:lnTo>
                  <a:lnTo>
                    <a:pt x="1794" y="1032"/>
                  </a:lnTo>
                  <a:lnTo>
                    <a:pt x="1800" y="1008"/>
                  </a:lnTo>
                  <a:lnTo>
                    <a:pt x="1806" y="996"/>
                  </a:lnTo>
                  <a:lnTo>
                    <a:pt x="1818" y="990"/>
                  </a:lnTo>
                  <a:lnTo>
                    <a:pt x="1824" y="978"/>
                  </a:lnTo>
                  <a:lnTo>
                    <a:pt x="1836" y="966"/>
                  </a:lnTo>
                  <a:lnTo>
                    <a:pt x="1842" y="954"/>
                  </a:lnTo>
                  <a:lnTo>
                    <a:pt x="1848" y="948"/>
                  </a:lnTo>
                  <a:lnTo>
                    <a:pt x="1854" y="936"/>
                  </a:lnTo>
                  <a:lnTo>
                    <a:pt x="1854" y="930"/>
                  </a:lnTo>
                  <a:lnTo>
                    <a:pt x="1860" y="918"/>
                  </a:lnTo>
                  <a:lnTo>
                    <a:pt x="1860" y="900"/>
                  </a:lnTo>
                  <a:lnTo>
                    <a:pt x="1854" y="894"/>
                  </a:lnTo>
                  <a:lnTo>
                    <a:pt x="1818" y="894"/>
                  </a:lnTo>
                  <a:lnTo>
                    <a:pt x="1812" y="900"/>
                  </a:lnTo>
                  <a:lnTo>
                    <a:pt x="1800" y="900"/>
                  </a:lnTo>
                  <a:lnTo>
                    <a:pt x="1794" y="894"/>
                  </a:lnTo>
                  <a:lnTo>
                    <a:pt x="1782" y="894"/>
                  </a:lnTo>
                  <a:lnTo>
                    <a:pt x="1770" y="888"/>
                  </a:lnTo>
                  <a:lnTo>
                    <a:pt x="1746" y="888"/>
                  </a:lnTo>
                  <a:lnTo>
                    <a:pt x="1734" y="894"/>
                  </a:lnTo>
                  <a:lnTo>
                    <a:pt x="1716" y="900"/>
                  </a:lnTo>
                  <a:lnTo>
                    <a:pt x="1698" y="900"/>
                  </a:lnTo>
                  <a:lnTo>
                    <a:pt x="1686" y="906"/>
                  </a:lnTo>
                  <a:lnTo>
                    <a:pt x="1668" y="906"/>
                  </a:lnTo>
                  <a:lnTo>
                    <a:pt x="1656" y="912"/>
                  </a:lnTo>
                  <a:lnTo>
                    <a:pt x="1626" y="912"/>
                  </a:lnTo>
                  <a:lnTo>
                    <a:pt x="1614" y="918"/>
                  </a:lnTo>
                  <a:lnTo>
                    <a:pt x="1608" y="924"/>
                  </a:lnTo>
                  <a:lnTo>
                    <a:pt x="1596" y="948"/>
                  </a:lnTo>
                  <a:lnTo>
                    <a:pt x="1590" y="966"/>
                  </a:lnTo>
                  <a:lnTo>
                    <a:pt x="1590" y="1026"/>
                  </a:lnTo>
                  <a:lnTo>
                    <a:pt x="1572" y="1032"/>
                  </a:lnTo>
                  <a:lnTo>
                    <a:pt x="1572" y="1062"/>
                  </a:lnTo>
                  <a:lnTo>
                    <a:pt x="1566" y="1074"/>
                  </a:lnTo>
                  <a:lnTo>
                    <a:pt x="1542" y="1086"/>
                  </a:lnTo>
                  <a:lnTo>
                    <a:pt x="1524" y="1098"/>
                  </a:lnTo>
                  <a:lnTo>
                    <a:pt x="1512" y="1110"/>
                  </a:lnTo>
                  <a:lnTo>
                    <a:pt x="1512" y="1122"/>
                  </a:lnTo>
                  <a:lnTo>
                    <a:pt x="1506" y="1128"/>
                  </a:lnTo>
                  <a:lnTo>
                    <a:pt x="1506" y="1140"/>
                  </a:lnTo>
                  <a:lnTo>
                    <a:pt x="1500" y="1146"/>
                  </a:lnTo>
                  <a:lnTo>
                    <a:pt x="1488" y="1146"/>
                  </a:lnTo>
                  <a:lnTo>
                    <a:pt x="1476" y="1134"/>
                  </a:lnTo>
                  <a:lnTo>
                    <a:pt x="1476" y="1128"/>
                  </a:lnTo>
                  <a:lnTo>
                    <a:pt x="1470" y="1122"/>
                  </a:lnTo>
                  <a:lnTo>
                    <a:pt x="1440" y="1122"/>
                  </a:lnTo>
                  <a:lnTo>
                    <a:pt x="1416" y="1128"/>
                  </a:lnTo>
                  <a:lnTo>
                    <a:pt x="1392" y="1140"/>
                  </a:lnTo>
                  <a:lnTo>
                    <a:pt x="1356" y="1140"/>
                  </a:lnTo>
                  <a:lnTo>
                    <a:pt x="1338" y="1146"/>
                  </a:lnTo>
                  <a:lnTo>
                    <a:pt x="1290" y="1170"/>
                  </a:lnTo>
                  <a:lnTo>
                    <a:pt x="1284" y="1170"/>
                  </a:lnTo>
                  <a:lnTo>
                    <a:pt x="1272" y="1158"/>
                  </a:lnTo>
                  <a:lnTo>
                    <a:pt x="1266" y="1146"/>
                  </a:lnTo>
                  <a:lnTo>
                    <a:pt x="1266" y="1140"/>
                  </a:lnTo>
                  <a:lnTo>
                    <a:pt x="1260" y="1128"/>
                  </a:lnTo>
                  <a:lnTo>
                    <a:pt x="1242" y="1128"/>
                  </a:lnTo>
                  <a:lnTo>
                    <a:pt x="1224" y="1122"/>
                  </a:lnTo>
                  <a:lnTo>
                    <a:pt x="1194" y="1122"/>
                  </a:lnTo>
                  <a:lnTo>
                    <a:pt x="1194" y="1104"/>
                  </a:lnTo>
                  <a:lnTo>
                    <a:pt x="1188" y="1092"/>
                  </a:lnTo>
                  <a:lnTo>
                    <a:pt x="1176" y="1080"/>
                  </a:lnTo>
                  <a:lnTo>
                    <a:pt x="1170" y="1068"/>
                  </a:lnTo>
                  <a:lnTo>
                    <a:pt x="1164" y="1062"/>
                  </a:lnTo>
                  <a:lnTo>
                    <a:pt x="1164" y="1026"/>
                  </a:lnTo>
                  <a:lnTo>
                    <a:pt x="1128" y="966"/>
                  </a:lnTo>
                  <a:lnTo>
                    <a:pt x="1122" y="924"/>
                  </a:lnTo>
                  <a:lnTo>
                    <a:pt x="1110" y="894"/>
                  </a:lnTo>
                  <a:lnTo>
                    <a:pt x="1104" y="804"/>
                  </a:lnTo>
                  <a:lnTo>
                    <a:pt x="1110" y="798"/>
                  </a:lnTo>
                  <a:lnTo>
                    <a:pt x="1122" y="774"/>
                  </a:lnTo>
                  <a:lnTo>
                    <a:pt x="1128" y="768"/>
                  </a:lnTo>
                  <a:lnTo>
                    <a:pt x="1128" y="654"/>
                  </a:lnTo>
                  <a:lnTo>
                    <a:pt x="1152" y="648"/>
                  </a:lnTo>
                  <a:lnTo>
                    <a:pt x="1152" y="612"/>
                  </a:lnTo>
                  <a:lnTo>
                    <a:pt x="1158" y="600"/>
                  </a:lnTo>
                  <a:lnTo>
                    <a:pt x="1158" y="594"/>
                  </a:lnTo>
                  <a:lnTo>
                    <a:pt x="1164" y="588"/>
                  </a:lnTo>
                  <a:lnTo>
                    <a:pt x="1176" y="588"/>
                  </a:lnTo>
                  <a:lnTo>
                    <a:pt x="1182" y="594"/>
                  </a:lnTo>
                  <a:lnTo>
                    <a:pt x="1188" y="594"/>
                  </a:lnTo>
                  <a:lnTo>
                    <a:pt x="1188" y="588"/>
                  </a:lnTo>
                  <a:lnTo>
                    <a:pt x="1194" y="576"/>
                  </a:lnTo>
                  <a:lnTo>
                    <a:pt x="1194" y="564"/>
                  </a:lnTo>
                  <a:lnTo>
                    <a:pt x="1200" y="558"/>
                  </a:lnTo>
                  <a:lnTo>
                    <a:pt x="1206" y="546"/>
                  </a:lnTo>
                  <a:lnTo>
                    <a:pt x="1206" y="540"/>
                  </a:lnTo>
                  <a:lnTo>
                    <a:pt x="1206" y="546"/>
                  </a:lnTo>
                  <a:lnTo>
                    <a:pt x="1182" y="546"/>
                  </a:lnTo>
                  <a:lnTo>
                    <a:pt x="1176" y="534"/>
                  </a:lnTo>
                  <a:lnTo>
                    <a:pt x="1176" y="528"/>
                  </a:lnTo>
                  <a:lnTo>
                    <a:pt x="1134" y="528"/>
                  </a:lnTo>
                  <a:lnTo>
                    <a:pt x="1122" y="516"/>
                  </a:lnTo>
                  <a:lnTo>
                    <a:pt x="1110" y="516"/>
                  </a:lnTo>
                  <a:lnTo>
                    <a:pt x="1092" y="510"/>
                  </a:lnTo>
                  <a:lnTo>
                    <a:pt x="1080" y="498"/>
                  </a:lnTo>
                  <a:lnTo>
                    <a:pt x="1080" y="468"/>
                  </a:lnTo>
                  <a:lnTo>
                    <a:pt x="1068" y="456"/>
                  </a:lnTo>
                  <a:lnTo>
                    <a:pt x="1068" y="420"/>
                  </a:lnTo>
                  <a:lnTo>
                    <a:pt x="1074" y="420"/>
                  </a:lnTo>
                  <a:lnTo>
                    <a:pt x="1080" y="414"/>
                  </a:lnTo>
                  <a:lnTo>
                    <a:pt x="1080" y="408"/>
                  </a:lnTo>
                  <a:lnTo>
                    <a:pt x="1068" y="396"/>
                  </a:lnTo>
                  <a:lnTo>
                    <a:pt x="1056" y="390"/>
                  </a:lnTo>
                  <a:lnTo>
                    <a:pt x="1050" y="384"/>
                  </a:lnTo>
                  <a:lnTo>
                    <a:pt x="1050" y="360"/>
                  </a:lnTo>
                  <a:lnTo>
                    <a:pt x="1038" y="354"/>
                  </a:lnTo>
                  <a:lnTo>
                    <a:pt x="1032" y="342"/>
                  </a:lnTo>
                  <a:lnTo>
                    <a:pt x="1032" y="330"/>
                  </a:lnTo>
                  <a:lnTo>
                    <a:pt x="1038" y="318"/>
                  </a:lnTo>
                  <a:lnTo>
                    <a:pt x="1038" y="294"/>
                  </a:lnTo>
                  <a:lnTo>
                    <a:pt x="1026" y="282"/>
                  </a:lnTo>
                  <a:lnTo>
                    <a:pt x="1020" y="270"/>
                  </a:lnTo>
                  <a:lnTo>
                    <a:pt x="1008" y="258"/>
                  </a:lnTo>
                  <a:lnTo>
                    <a:pt x="1002" y="246"/>
                  </a:lnTo>
                  <a:lnTo>
                    <a:pt x="996" y="240"/>
                  </a:lnTo>
                  <a:lnTo>
                    <a:pt x="990" y="228"/>
                  </a:lnTo>
                  <a:lnTo>
                    <a:pt x="948" y="228"/>
                  </a:lnTo>
                  <a:lnTo>
                    <a:pt x="930" y="222"/>
                  </a:lnTo>
                  <a:lnTo>
                    <a:pt x="930" y="228"/>
                  </a:lnTo>
                  <a:lnTo>
                    <a:pt x="912" y="228"/>
                  </a:lnTo>
                  <a:lnTo>
                    <a:pt x="900" y="240"/>
                  </a:lnTo>
                  <a:lnTo>
                    <a:pt x="888" y="264"/>
                  </a:lnTo>
                  <a:lnTo>
                    <a:pt x="876" y="276"/>
                  </a:lnTo>
                  <a:lnTo>
                    <a:pt x="852" y="288"/>
                  </a:lnTo>
                  <a:lnTo>
                    <a:pt x="840" y="288"/>
                  </a:lnTo>
                  <a:lnTo>
                    <a:pt x="822" y="276"/>
                  </a:lnTo>
                  <a:lnTo>
                    <a:pt x="810" y="270"/>
                  </a:lnTo>
                  <a:lnTo>
                    <a:pt x="780" y="240"/>
                  </a:lnTo>
                  <a:lnTo>
                    <a:pt x="780" y="228"/>
                  </a:lnTo>
                  <a:lnTo>
                    <a:pt x="786" y="216"/>
                  </a:lnTo>
                  <a:lnTo>
                    <a:pt x="786" y="174"/>
                  </a:lnTo>
                  <a:lnTo>
                    <a:pt x="780" y="162"/>
                  </a:lnTo>
                  <a:lnTo>
                    <a:pt x="768" y="150"/>
                  </a:lnTo>
                  <a:lnTo>
                    <a:pt x="756" y="144"/>
                  </a:lnTo>
                  <a:lnTo>
                    <a:pt x="744" y="144"/>
                  </a:lnTo>
                  <a:lnTo>
                    <a:pt x="738" y="114"/>
                  </a:lnTo>
                  <a:lnTo>
                    <a:pt x="708" y="102"/>
                  </a:lnTo>
                  <a:lnTo>
                    <a:pt x="708" y="78"/>
                  </a:lnTo>
                  <a:lnTo>
                    <a:pt x="696" y="66"/>
                  </a:lnTo>
                  <a:lnTo>
                    <a:pt x="582" y="66"/>
                  </a:lnTo>
                  <a:lnTo>
                    <a:pt x="576" y="72"/>
                  </a:lnTo>
                  <a:lnTo>
                    <a:pt x="576" y="90"/>
                  </a:lnTo>
                  <a:lnTo>
                    <a:pt x="570" y="102"/>
                  </a:lnTo>
                  <a:lnTo>
                    <a:pt x="570" y="108"/>
                  </a:lnTo>
                  <a:lnTo>
                    <a:pt x="366" y="108"/>
                  </a:lnTo>
                  <a:lnTo>
                    <a:pt x="156" y="12"/>
                  </a:lnTo>
                  <a:lnTo>
                    <a:pt x="150" y="12"/>
                  </a:lnTo>
                  <a:lnTo>
                    <a:pt x="150" y="6"/>
                  </a:lnTo>
                  <a:lnTo>
                    <a:pt x="156" y="0"/>
                  </a:lnTo>
                  <a:lnTo>
                    <a:pt x="12" y="6"/>
                  </a:lnTo>
                  <a:lnTo>
                    <a:pt x="6" y="0"/>
                  </a:lnTo>
                  <a:lnTo>
                    <a:pt x="0" y="18"/>
                  </a:lnTo>
                  <a:lnTo>
                    <a:pt x="0" y="48"/>
                  </a:lnTo>
                  <a:lnTo>
                    <a:pt x="6" y="60"/>
                  </a:lnTo>
                  <a:lnTo>
                    <a:pt x="12" y="66"/>
                  </a:lnTo>
                  <a:lnTo>
                    <a:pt x="18" y="78"/>
                  </a:lnTo>
                  <a:lnTo>
                    <a:pt x="0" y="90"/>
                  </a:lnTo>
                  <a:lnTo>
                    <a:pt x="12" y="114"/>
                  </a:lnTo>
                  <a:lnTo>
                    <a:pt x="6" y="126"/>
                  </a:lnTo>
                  <a:lnTo>
                    <a:pt x="24" y="144"/>
                  </a:lnTo>
                  <a:lnTo>
                    <a:pt x="6" y="174"/>
                  </a:lnTo>
                  <a:lnTo>
                    <a:pt x="18" y="180"/>
                  </a:lnTo>
                  <a:lnTo>
                    <a:pt x="18" y="210"/>
                  </a:lnTo>
                  <a:lnTo>
                    <a:pt x="24" y="228"/>
                  </a:lnTo>
                  <a:lnTo>
                    <a:pt x="24" y="240"/>
                  </a:lnTo>
                  <a:lnTo>
                    <a:pt x="30" y="252"/>
                  </a:lnTo>
                  <a:lnTo>
                    <a:pt x="42" y="264"/>
                  </a:lnTo>
                  <a:lnTo>
                    <a:pt x="60" y="264"/>
                  </a:lnTo>
                  <a:lnTo>
                    <a:pt x="60" y="270"/>
                  </a:lnTo>
                  <a:lnTo>
                    <a:pt x="66" y="276"/>
                  </a:lnTo>
                  <a:lnTo>
                    <a:pt x="72" y="288"/>
                  </a:lnTo>
                  <a:lnTo>
                    <a:pt x="84" y="300"/>
                  </a:lnTo>
                  <a:lnTo>
                    <a:pt x="90" y="318"/>
                  </a:lnTo>
                  <a:lnTo>
                    <a:pt x="96" y="330"/>
                  </a:lnTo>
                  <a:lnTo>
                    <a:pt x="96" y="342"/>
                  </a:lnTo>
                  <a:lnTo>
                    <a:pt x="78" y="378"/>
                  </a:lnTo>
                  <a:lnTo>
                    <a:pt x="72" y="384"/>
                  </a:lnTo>
                  <a:lnTo>
                    <a:pt x="72" y="390"/>
                  </a:lnTo>
                  <a:lnTo>
                    <a:pt x="84" y="396"/>
                  </a:lnTo>
                  <a:lnTo>
                    <a:pt x="72" y="414"/>
                  </a:lnTo>
                  <a:lnTo>
                    <a:pt x="60" y="396"/>
                  </a:lnTo>
                  <a:lnTo>
                    <a:pt x="12" y="390"/>
                  </a:lnTo>
                  <a:lnTo>
                    <a:pt x="36" y="414"/>
                  </a:lnTo>
                  <a:lnTo>
                    <a:pt x="42" y="438"/>
                  </a:lnTo>
                  <a:lnTo>
                    <a:pt x="66" y="444"/>
                  </a:lnTo>
                  <a:lnTo>
                    <a:pt x="78" y="456"/>
                  </a:lnTo>
                  <a:lnTo>
                    <a:pt x="84" y="468"/>
                  </a:lnTo>
                  <a:lnTo>
                    <a:pt x="90" y="474"/>
                  </a:lnTo>
                  <a:lnTo>
                    <a:pt x="96" y="474"/>
                  </a:lnTo>
                  <a:lnTo>
                    <a:pt x="102" y="468"/>
                  </a:lnTo>
                  <a:lnTo>
                    <a:pt x="108" y="468"/>
                  </a:lnTo>
                  <a:lnTo>
                    <a:pt x="120" y="462"/>
                  </a:lnTo>
                  <a:lnTo>
                    <a:pt x="126" y="456"/>
                  </a:lnTo>
                  <a:lnTo>
                    <a:pt x="126" y="480"/>
                  </a:lnTo>
                  <a:lnTo>
                    <a:pt x="144" y="516"/>
                  </a:lnTo>
                  <a:lnTo>
                    <a:pt x="156" y="528"/>
                  </a:lnTo>
                  <a:lnTo>
                    <a:pt x="168" y="552"/>
                  </a:lnTo>
                  <a:lnTo>
                    <a:pt x="168" y="564"/>
                  </a:lnTo>
                  <a:lnTo>
                    <a:pt x="156" y="588"/>
                  </a:lnTo>
                  <a:lnTo>
                    <a:pt x="150" y="606"/>
                  </a:lnTo>
                  <a:lnTo>
                    <a:pt x="150" y="618"/>
                  </a:lnTo>
                  <a:lnTo>
                    <a:pt x="180" y="648"/>
                  </a:lnTo>
                  <a:lnTo>
                    <a:pt x="192" y="666"/>
                  </a:lnTo>
                  <a:lnTo>
                    <a:pt x="222" y="696"/>
                  </a:lnTo>
                  <a:lnTo>
                    <a:pt x="234" y="714"/>
                  </a:lnTo>
                  <a:lnTo>
                    <a:pt x="264" y="744"/>
                  </a:lnTo>
                  <a:lnTo>
                    <a:pt x="258" y="750"/>
                  </a:lnTo>
                  <a:lnTo>
                    <a:pt x="258" y="762"/>
                  </a:lnTo>
                  <a:lnTo>
                    <a:pt x="252" y="768"/>
                  </a:lnTo>
                  <a:lnTo>
                    <a:pt x="252" y="780"/>
                  </a:lnTo>
                  <a:lnTo>
                    <a:pt x="258" y="786"/>
                  </a:lnTo>
                  <a:lnTo>
                    <a:pt x="276" y="786"/>
                  </a:lnTo>
                  <a:lnTo>
                    <a:pt x="288" y="780"/>
                  </a:lnTo>
                  <a:lnTo>
                    <a:pt x="294" y="768"/>
                  </a:lnTo>
                  <a:lnTo>
                    <a:pt x="306" y="762"/>
                  </a:lnTo>
                  <a:lnTo>
                    <a:pt x="312" y="756"/>
                  </a:lnTo>
                  <a:lnTo>
                    <a:pt x="306" y="738"/>
                  </a:lnTo>
                  <a:lnTo>
                    <a:pt x="306" y="732"/>
                  </a:lnTo>
                  <a:lnTo>
                    <a:pt x="300" y="726"/>
                  </a:lnTo>
                  <a:lnTo>
                    <a:pt x="300" y="708"/>
                  </a:lnTo>
                  <a:lnTo>
                    <a:pt x="288" y="684"/>
                  </a:lnTo>
                  <a:lnTo>
                    <a:pt x="282" y="678"/>
                  </a:lnTo>
                  <a:lnTo>
                    <a:pt x="258" y="678"/>
                  </a:lnTo>
                  <a:lnTo>
                    <a:pt x="240" y="648"/>
                  </a:lnTo>
                  <a:lnTo>
                    <a:pt x="240" y="576"/>
                  </a:lnTo>
                  <a:lnTo>
                    <a:pt x="222" y="546"/>
                  </a:lnTo>
                  <a:lnTo>
                    <a:pt x="228" y="534"/>
                  </a:lnTo>
                  <a:lnTo>
                    <a:pt x="228" y="528"/>
                  </a:lnTo>
                  <a:lnTo>
                    <a:pt x="234" y="516"/>
                  </a:lnTo>
                  <a:lnTo>
                    <a:pt x="234" y="492"/>
                  </a:lnTo>
                  <a:lnTo>
                    <a:pt x="228" y="486"/>
                  </a:lnTo>
                  <a:lnTo>
                    <a:pt x="216" y="480"/>
                  </a:lnTo>
                  <a:lnTo>
                    <a:pt x="210" y="474"/>
                  </a:lnTo>
                  <a:lnTo>
                    <a:pt x="198" y="474"/>
                  </a:lnTo>
                  <a:lnTo>
                    <a:pt x="198" y="432"/>
                  </a:lnTo>
                  <a:lnTo>
                    <a:pt x="168" y="396"/>
                  </a:lnTo>
                  <a:lnTo>
                    <a:pt x="174" y="336"/>
                  </a:lnTo>
                  <a:lnTo>
                    <a:pt x="168" y="330"/>
                  </a:lnTo>
                  <a:lnTo>
                    <a:pt x="162" y="318"/>
                  </a:lnTo>
                  <a:lnTo>
                    <a:pt x="144" y="300"/>
                  </a:lnTo>
                  <a:lnTo>
                    <a:pt x="138" y="288"/>
                  </a:lnTo>
                  <a:lnTo>
                    <a:pt x="138" y="276"/>
                  </a:lnTo>
                  <a:lnTo>
                    <a:pt x="132" y="264"/>
                  </a:lnTo>
                  <a:lnTo>
                    <a:pt x="132" y="246"/>
                  </a:lnTo>
                  <a:lnTo>
                    <a:pt x="126" y="240"/>
                  </a:lnTo>
                  <a:lnTo>
                    <a:pt x="120" y="228"/>
                  </a:lnTo>
                  <a:lnTo>
                    <a:pt x="108" y="216"/>
                  </a:lnTo>
                  <a:lnTo>
                    <a:pt x="102" y="204"/>
                  </a:lnTo>
                  <a:lnTo>
                    <a:pt x="96" y="198"/>
                  </a:lnTo>
                  <a:lnTo>
                    <a:pt x="96" y="192"/>
                  </a:lnTo>
                  <a:lnTo>
                    <a:pt x="102" y="186"/>
                  </a:lnTo>
                  <a:lnTo>
                    <a:pt x="114" y="162"/>
                  </a:lnTo>
                  <a:lnTo>
                    <a:pt x="114" y="114"/>
                  </a:lnTo>
                  <a:lnTo>
                    <a:pt x="120" y="108"/>
                  </a:lnTo>
                  <a:lnTo>
                    <a:pt x="126" y="96"/>
                  </a:lnTo>
                  <a:lnTo>
                    <a:pt x="126" y="60"/>
                  </a:lnTo>
                  <a:lnTo>
                    <a:pt x="132" y="66"/>
                  </a:lnTo>
                  <a:lnTo>
                    <a:pt x="144" y="72"/>
                  </a:lnTo>
                  <a:lnTo>
                    <a:pt x="150" y="84"/>
                  </a:lnTo>
                  <a:lnTo>
                    <a:pt x="162" y="90"/>
                  </a:lnTo>
                  <a:lnTo>
                    <a:pt x="180" y="90"/>
                  </a:lnTo>
                  <a:lnTo>
                    <a:pt x="186" y="84"/>
                  </a:lnTo>
                  <a:lnTo>
                    <a:pt x="198" y="84"/>
                  </a:lnTo>
                  <a:lnTo>
                    <a:pt x="198" y="102"/>
                  </a:lnTo>
                  <a:lnTo>
                    <a:pt x="204" y="108"/>
                  </a:lnTo>
                  <a:lnTo>
                    <a:pt x="216" y="114"/>
                  </a:lnTo>
                  <a:lnTo>
                    <a:pt x="234" y="114"/>
                  </a:lnTo>
                  <a:lnTo>
                    <a:pt x="234" y="120"/>
                  </a:lnTo>
                  <a:lnTo>
                    <a:pt x="228" y="126"/>
                  </a:lnTo>
                  <a:lnTo>
                    <a:pt x="228" y="186"/>
                  </a:lnTo>
                  <a:lnTo>
                    <a:pt x="240" y="258"/>
                  </a:lnTo>
                  <a:lnTo>
                    <a:pt x="240" y="270"/>
                  </a:lnTo>
                  <a:lnTo>
                    <a:pt x="246" y="282"/>
                  </a:lnTo>
                  <a:lnTo>
                    <a:pt x="252" y="306"/>
                  </a:lnTo>
                  <a:lnTo>
                    <a:pt x="264" y="342"/>
                  </a:lnTo>
                  <a:lnTo>
                    <a:pt x="276" y="372"/>
                  </a:lnTo>
                  <a:lnTo>
                    <a:pt x="282" y="384"/>
                  </a:lnTo>
                  <a:lnTo>
                    <a:pt x="324" y="384"/>
                  </a:lnTo>
                  <a:lnTo>
                    <a:pt x="318" y="390"/>
                  </a:lnTo>
                  <a:lnTo>
                    <a:pt x="306" y="414"/>
                  </a:lnTo>
                  <a:lnTo>
                    <a:pt x="318" y="438"/>
                  </a:lnTo>
                  <a:lnTo>
                    <a:pt x="330" y="444"/>
                  </a:lnTo>
                  <a:lnTo>
                    <a:pt x="336" y="450"/>
                  </a:lnTo>
                  <a:lnTo>
                    <a:pt x="348" y="450"/>
                  </a:lnTo>
                  <a:lnTo>
                    <a:pt x="354" y="474"/>
                  </a:lnTo>
                  <a:lnTo>
                    <a:pt x="384" y="474"/>
                  </a:lnTo>
                  <a:lnTo>
                    <a:pt x="390" y="516"/>
                  </a:lnTo>
                  <a:lnTo>
                    <a:pt x="384" y="516"/>
                  </a:lnTo>
                  <a:lnTo>
                    <a:pt x="378" y="522"/>
                  </a:lnTo>
                  <a:lnTo>
                    <a:pt x="366" y="528"/>
                  </a:lnTo>
                  <a:lnTo>
                    <a:pt x="360" y="534"/>
                  </a:lnTo>
                  <a:lnTo>
                    <a:pt x="354" y="546"/>
                  </a:lnTo>
                  <a:lnTo>
                    <a:pt x="354" y="558"/>
                  </a:lnTo>
                  <a:lnTo>
                    <a:pt x="360" y="564"/>
                  </a:lnTo>
                  <a:lnTo>
                    <a:pt x="372" y="570"/>
                  </a:lnTo>
                  <a:lnTo>
                    <a:pt x="384" y="558"/>
                  </a:lnTo>
                  <a:lnTo>
                    <a:pt x="384" y="564"/>
                  </a:lnTo>
                  <a:lnTo>
                    <a:pt x="396" y="576"/>
                  </a:lnTo>
                  <a:lnTo>
                    <a:pt x="396" y="588"/>
                  </a:lnTo>
                  <a:lnTo>
                    <a:pt x="402" y="594"/>
                  </a:lnTo>
                  <a:lnTo>
                    <a:pt x="414" y="594"/>
                  </a:lnTo>
                  <a:lnTo>
                    <a:pt x="426" y="600"/>
                  </a:lnTo>
                  <a:lnTo>
                    <a:pt x="432" y="600"/>
                  </a:lnTo>
                  <a:lnTo>
                    <a:pt x="438" y="606"/>
                  </a:lnTo>
                  <a:lnTo>
                    <a:pt x="438" y="624"/>
                  </a:lnTo>
                  <a:lnTo>
                    <a:pt x="432" y="630"/>
                  </a:lnTo>
                  <a:lnTo>
                    <a:pt x="432" y="636"/>
                  </a:lnTo>
                  <a:lnTo>
                    <a:pt x="426" y="648"/>
                  </a:lnTo>
                  <a:lnTo>
                    <a:pt x="426" y="654"/>
                  </a:lnTo>
                  <a:lnTo>
                    <a:pt x="468" y="654"/>
                  </a:lnTo>
                  <a:lnTo>
                    <a:pt x="468" y="684"/>
                  </a:lnTo>
                  <a:lnTo>
                    <a:pt x="504" y="720"/>
                  </a:lnTo>
                  <a:lnTo>
                    <a:pt x="510" y="732"/>
                  </a:lnTo>
                  <a:lnTo>
                    <a:pt x="528" y="750"/>
                  </a:lnTo>
                  <a:lnTo>
                    <a:pt x="534" y="768"/>
                  </a:lnTo>
                  <a:lnTo>
                    <a:pt x="546" y="780"/>
                  </a:lnTo>
                  <a:lnTo>
                    <a:pt x="552" y="798"/>
                  </a:lnTo>
                  <a:lnTo>
                    <a:pt x="558" y="810"/>
                  </a:lnTo>
                  <a:lnTo>
                    <a:pt x="558" y="870"/>
                  </a:lnTo>
                  <a:lnTo>
                    <a:pt x="564" y="882"/>
                  </a:lnTo>
                  <a:lnTo>
                    <a:pt x="576" y="894"/>
                  </a:lnTo>
                  <a:lnTo>
                    <a:pt x="576" y="906"/>
                  </a:lnTo>
                  <a:lnTo>
                    <a:pt x="570" y="918"/>
                  </a:lnTo>
                  <a:lnTo>
                    <a:pt x="552" y="936"/>
                  </a:lnTo>
                  <a:lnTo>
                    <a:pt x="546" y="948"/>
                  </a:lnTo>
                  <a:lnTo>
                    <a:pt x="546" y="954"/>
                  </a:lnTo>
                  <a:lnTo>
                    <a:pt x="552" y="960"/>
                  </a:lnTo>
                  <a:lnTo>
                    <a:pt x="564" y="966"/>
                  </a:lnTo>
                  <a:lnTo>
                    <a:pt x="540" y="966"/>
                  </a:lnTo>
                  <a:lnTo>
                    <a:pt x="528" y="972"/>
                  </a:lnTo>
                  <a:lnTo>
                    <a:pt x="528" y="1038"/>
                  </a:lnTo>
                  <a:lnTo>
                    <a:pt x="534" y="1056"/>
                  </a:lnTo>
                  <a:lnTo>
                    <a:pt x="540" y="1062"/>
                  </a:lnTo>
                  <a:lnTo>
                    <a:pt x="546" y="1074"/>
                  </a:lnTo>
                  <a:lnTo>
                    <a:pt x="558" y="1074"/>
                  </a:lnTo>
                  <a:lnTo>
                    <a:pt x="576" y="1080"/>
                  </a:lnTo>
                  <a:lnTo>
                    <a:pt x="600" y="1080"/>
                  </a:lnTo>
                  <a:lnTo>
                    <a:pt x="612" y="1086"/>
                  </a:lnTo>
                  <a:lnTo>
                    <a:pt x="636" y="1110"/>
                  </a:lnTo>
                  <a:lnTo>
                    <a:pt x="642" y="1122"/>
                  </a:lnTo>
                  <a:lnTo>
                    <a:pt x="648" y="1140"/>
                  </a:lnTo>
                  <a:lnTo>
                    <a:pt x="654" y="1152"/>
                  </a:lnTo>
                  <a:lnTo>
                    <a:pt x="666" y="1164"/>
                  </a:lnTo>
                  <a:lnTo>
                    <a:pt x="678" y="1170"/>
                  </a:lnTo>
                  <a:lnTo>
                    <a:pt x="732" y="1170"/>
                  </a:lnTo>
                  <a:lnTo>
                    <a:pt x="750" y="1176"/>
                  </a:lnTo>
                  <a:lnTo>
                    <a:pt x="762" y="1182"/>
                  </a:lnTo>
                  <a:lnTo>
                    <a:pt x="768" y="1188"/>
                  </a:lnTo>
                  <a:lnTo>
                    <a:pt x="774" y="1200"/>
                  </a:lnTo>
                  <a:lnTo>
                    <a:pt x="786" y="1218"/>
                  </a:lnTo>
                  <a:lnTo>
                    <a:pt x="810" y="1242"/>
                  </a:lnTo>
                  <a:lnTo>
                    <a:pt x="834" y="1254"/>
                  </a:lnTo>
                  <a:lnTo>
                    <a:pt x="870" y="1266"/>
                  </a:lnTo>
                  <a:lnTo>
                    <a:pt x="912" y="1272"/>
                  </a:lnTo>
                  <a:lnTo>
                    <a:pt x="942" y="1278"/>
                  </a:lnTo>
                  <a:lnTo>
                    <a:pt x="960" y="1290"/>
                  </a:lnTo>
                  <a:lnTo>
                    <a:pt x="966" y="1302"/>
                  </a:lnTo>
                  <a:lnTo>
                    <a:pt x="978" y="1314"/>
                  </a:lnTo>
                  <a:lnTo>
                    <a:pt x="990" y="1320"/>
                  </a:lnTo>
                  <a:lnTo>
                    <a:pt x="996" y="1320"/>
                  </a:lnTo>
                  <a:lnTo>
                    <a:pt x="1002" y="1326"/>
                  </a:lnTo>
                  <a:lnTo>
                    <a:pt x="1008" y="1338"/>
                  </a:lnTo>
                  <a:lnTo>
                    <a:pt x="1014" y="1344"/>
                  </a:lnTo>
                  <a:lnTo>
                    <a:pt x="1080" y="1344"/>
                  </a:lnTo>
                  <a:lnTo>
                    <a:pt x="1092" y="1356"/>
                  </a:lnTo>
                  <a:lnTo>
                    <a:pt x="1098" y="1368"/>
                  </a:lnTo>
                  <a:lnTo>
                    <a:pt x="1104" y="1374"/>
                  </a:lnTo>
                  <a:lnTo>
                    <a:pt x="1116" y="1374"/>
                  </a:lnTo>
                  <a:lnTo>
                    <a:pt x="1140" y="1362"/>
                  </a:lnTo>
                  <a:lnTo>
                    <a:pt x="1170" y="1350"/>
                  </a:lnTo>
                  <a:lnTo>
                    <a:pt x="1206" y="1332"/>
                  </a:lnTo>
                  <a:lnTo>
                    <a:pt x="1260" y="1314"/>
                  </a:lnTo>
                  <a:lnTo>
                    <a:pt x="1278" y="1326"/>
                  </a:lnTo>
                  <a:lnTo>
                    <a:pt x="1308" y="1350"/>
                  </a:lnTo>
                  <a:lnTo>
                    <a:pt x="1344" y="1374"/>
                  </a:lnTo>
                  <a:lnTo>
                    <a:pt x="1386" y="1416"/>
                  </a:lnTo>
                  <a:lnTo>
                    <a:pt x="1386" y="1428"/>
                  </a:lnTo>
                  <a:lnTo>
                    <a:pt x="1392" y="1446"/>
                  </a:lnTo>
                  <a:lnTo>
                    <a:pt x="1398" y="1458"/>
                  </a:lnTo>
                  <a:lnTo>
                    <a:pt x="1416" y="1458"/>
                  </a:lnTo>
                  <a:lnTo>
                    <a:pt x="1422" y="1452"/>
                  </a:lnTo>
                  <a:lnTo>
                    <a:pt x="1422" y="1440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81" name="Jamaica" descr="© INSCALE GmbH, 05.05.2010&#10;http://www.presentationload.com/">
              <a:extLst>
                <a:ext uri="{FF2B5EF4-FFF2-40B4-BE49-F238E27FC236}">
                  <a16:creationId xmlns:a16="http://schemas.microsoft.com/office/drawing/2014/main" id="{84A044BA-D5D8-4DDB-8874-9E98F8D1B0EA}"/>
                </a:ext>
              </a:extLst>
            </p:cNvPr>
            <p:cNvSpPr>
              <a:spLocks/>
            </p:cNvSpPr>
            <p:nvPr/>
          </p:nvSpPr>
          <p:spPr bwMode="gray">
            <a:xfrm>
              <a:off x="3111600" y="3854396"/>
              <a:ext cx="69874" cy="23812"/>
            </a:xfrm>
            <a:custGeom>
              <a:avLst/>
              <a:gdLst>
                <a:gd name="T0" fmla="*/ 2147483647 w 156"/>
                <a:gd name="T1" fmla="*/ 2147483647 h 54"/>
                <a:gd name="T2" fmla="*/ 2147483647 w 156"/>
                <a:gd name="T3" fmla="*/ 2147483647 h 54"/>
                <a:gd name="T4" fmla="*/ 2147483647 w 156"/>
                <a:gd name="T5" fmla="*/ 2147483647 h 54"/>
                <a:gd name="T6" fmla="*/ 2147483647 w 156"/>
                <a:gd name="T7" fmla="*/ 2147483647 h 54"/>
                <a:gd name="T8" fmla="*/ 2147483647 w 156"/>
                <a:gd name="T9" fmla="*/ 2147483647 h 54"/>
                <a:gd name="T10" fmla="*/ 2147483647 w 156"/>
                <a:gd name="T11" fmla="*/ 2147483647 h 54"/>
                <a:gd name="T12" fmla="*/ 2147483647 w 156"/>
                <a:gd name="T13" fmla="*/ 2147483647 h 54"/>
                <a:gd name="T14" fmla="*/ 2147483647 w 156"/>
                <a:gd name="T15" fmla="*/ 2147483647 h 54"/>
                <a:gd name="T16" fmla="*/ 2147483647 w 156"/>
                <a:gd name="T17" fmla="*/ 0 h 54"/>
                <a:gd name="T18" fmla="*/ 2147483647 w 156"/>
                <a:gd name="T19" fmla="*/ 0 h 54"/>
                <a:gd name="T20" fmla="*/ 2147483647 w 156"/>
                <a:gd name="T21" fmla="*/ 2147483647 h 54"/>
                <a:gd name="T22" fmla="*/ 0 w 156"/>
                <a:gd name="T23" fmla="*/ 2147483647 h 54"/>
                <a:gd name="T24" fmla="*/ 2147483647 w 156"/>
                <a:gd name="T25" fmla="*/ 2147483647 h 54"/>
                <a:gd name="T26" fmla="*/ 2147483647 w 156"/>
                <a:gd name="T27" fmla="*/ 2147483647 h 54"/>
                <a:gd name="T28" fmla="*/ 2147483647 w 156"/>
                <a:gd name="T29" fmla="*/ 2147483647 h 54"/>
                <a:gd name="T30" fmla="*/ 2147483647 w 156"/>
                <a:gd name="T31" fmla="*/ 2147483647 h 54"/>
                <a:gd name="T32" fmla="*/ 2147483647 w 156"/>
                <a:gd name="T33" fmla="*/ 2147483647 h 54"/>
                <a:gd name="T34" fmla="*/ 2147483647 w 156"/>
                <a:gd name="T35" fmla="*/ 2147483647 h 54"/>
                <a:gd name="T36" fmla="*/ 2147483647 w 156"/>
                <a:gd name="T37" fmla="*/ 2147483647 h 5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156"/>
                <a:gd name="T58" fmla="*/ 0 h 54"/>
                <a:gd name="T59" fmla="*/ 156 w 156"/>
                <a:gd name="T60" fmla="*/ 54 h 54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156" h="54">
                  <a:moveTo>
                    <a:pt x="108" y="54"/>
                  </a:moveTo>
                  <a:lnTo>
                    <a:pt x="114" y="36"/>
                  </a:lnTo>
                  <a:lnTo>
                    <a:pt x="156" y="48"/>
                  </a:lnTo>
                  <a:lnTo>
                    <a:pt x="156" y="42"/>
                  </a:lnTo>
                  <a:lnTo>
                    <a:pt x="150" y="36"/>
                  </a:lnTo>
                  <a:lnTo>
                    <a:pt x="144" y="24"/>
                  </a:lnTo>
                  <a:lnTo>
                    <a:pt x="126" y="6"/>
                  </a:lnTo>
                  <a:lnTo>
                    <a:pt x="84" y="6"/>
                  </a:lnTo>
                  <a:lnTo>
                    <a:pt x="66" y="0"/>
                  </a:lnTo>
                  <a:lnTo>
                    <a:pt x="24" y="0"/>
                  </a:lnTo>
                  <a:lnTo>
                    <a:pt x="12" y="6"/>
                  </a:lnTo>
                  <a:lnTo>
                    <a:pt x="0" y="6"/>
                  </a:lnTo>
                  <a:lnTo>
                    <a:pt x="6" y="18"/>
                  </a:lnTo>
                  <a:lnTo>
                    <a:pt x="18" y="24"/>
                  </a:lnTo>
                  <a:lnTo>
                    <a:pt x="24" y="36"/>
                  </a:lnTo>
                  <a:lnTo>
                    <a:pt x="36" y="42"/>
                  </a:lnTo>
                  <a:lnTo>
                    <a:pt x="60" y="42"/>
                  </a:lnTo>
                  <a:lnTo>
                    <a:pt x="78" y="48"/>
                  </a:lnTo>
                  <a:lnTo>
                    <a:pt x="108" y="54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82" name="Honduras" descr="© INSCALE GmbH, 05.05.2010&#10;http://www.presentationload.com/">
              <a:extLst>
                <a:ext uri="{FF2B5EF4-FFF2-40B4-BE49-F238E27FC236}">
                  <a16:creationId xmlns:a16="http://schemas.microsoft.com/office/drawing/2014/main" id="{AC1203FE-385C-4020-868C-57AB7018E79E}"/>
                </a:ext>
              </a:extLst>
            </p:cNvPr>
            <p:cNvSpPr>
              <a:spLocks/>
            </p:cNvSpPr>
            <p:nvPr/>
          </p:nvSpPr>
          <p:spPr bwMode="gray">
            <a:xfrm>
              <a:off x="2759054" y="3941705"/>
              <a:ext cx="196918" cy="109533"/>
            </a:xfrm>
            <a:custGeom>
              <a:avLst/>
              <a:gdLst>
                <a:gd name="T0" fmla="*/ 2147483647 w 444"/>
                <a:gd name="T1" fmla="*/ 2147483647 h 246"/>
                <a:gd name="T2" fmla="*/ 2147483647 w 444"/>
                <a:gd name="T3" fmla="*/ 2147483647 h 246"/>
                <a:gd name="T4" fmla="*/ 2147483647 w 444"/>
                <a:gd name="T5" fmla="*/ 2147483647 h 246"/>
                <a:gd name="T6" fmla="*/ 2147483647 w 444"/>
                <a:gd name="T7" fmla="*/ 2147483647 h 246"/>
                <a:gd name="T8" fmla="*/ 2147483647 w 444"/>
                <a:gd name="T9" fmla="*/ 2147483647 h 246"/>
                <a:gd name="T10" fmla="*/ 2147483647 w 444"/>
                <a:gd name="T11" fmla="*/ 2147483647 h 246"/>
                <a:gd name="T12" fmla="*/ 2147483647 w 444"/>
                <a:gd name="T13" fmla="*/ 2147483647 h 246"/>
                <a:gd name="T14" fmla="*/ 2147483647 w 444"/>
                <a:gd name="T15" fmla="*/ 2147483647 h 246"/>
                <a:gd name="T16" fmla="*/ 2147483647 w 444"/>
                <a:gd name="T17" fmla="*/ 2147483647 h 246"/>
                <a:gd name="T18" fmla="*/ 2147483647 w 444"/>
                <a:gd name="T19" fmla="*/ 2147483647 h 246"/>
                <a:gd name="T20" fmla="*/ 2147483647 w 444"/>
                <a:gd name="T21" fmla="*/ 2147483647 h 246"/>
                <a:gd name="T22" fmla="*/ 2147483647 w 444"/>
                <a:gd name="T23" fmla="*/ 2147483647 h 246"/>
                <a:gd name="T24" fmla="*/ 2147483647 w 444"/>
                <a:gd name="T25" fmla="*/ 2147483647 h 246"/>
                <a:gd name="T26" fmla="*/ 2147483647 w 444"/>
                <a:gd name="T27" fmla="*/ 2147483647 h 246"/>
                <a:gd name="T28" fmla="*/ 2147483647 w 444"/>
                <a:gd name="T29" fmla="*/ 2147483647 h 246"/>
                <a:gd name="T30" fmla="*/ 2147483647 w 444"/>
                <a:gd name="T31" fmla="*/ 2147483647 h 246"/>
                <a:gd name="T32" fmla="*/ 2147483647 w 444"/>
                <a:gd name="T33" fmla="*/ 2147483647 h 246"/>
                <a:gd name="T34" fmla="*/ 2147483647 w 444"/>
                <a:gd name="T35" fmla="*/ 2147483647 h 246"/>
                <a:gd name="T36" fmla="*/ 2147483647 w 444"/>
                <a:gd name="T37" fmla="*/ 2147483647 h 246"/>
                <a:gd name="T38" fmla="*/ 2147483647 w 444"/>
                <a:gd name="T39" fmla="*/ 0 h 246"/>
                <a:gd name="T40" fmla="*/ 2147483647 w 444"/>
                <a:gd name="T41" fmla="*/ 2147483647 h 246"/>
                <a:gd name="T42" fmla="*/ 2147483647 w 444"/>
                <a:gd name="T43" fmla="*/ 2147483647 h 246"/>
                <a:gd name="T44" fmla="*/ 2147483647 w 444"/>
                <a:gd name="T45" fmla="*/ 0 h 246"/>
                <a:gd name="T46" fmla="*/ 2147483647 w 444"/>
                <a:gd name="T47" fmla="*/ 2147483647 h 246"/>
                <a:gd name="T48" fmla="*/ 2147483647 w 444"/>
                <a:gd name="T49" fmla="*/ 2147483647 h 246"/>
                <a:gd name="T50" fmla="*/ 2147483647 w 444"/>
                <a:gd name="T51" fmla="*/ 2147483647 h 246"/>
                <a:gd name="T52" fmla="*/ 2147483647 w 444"/>
                <a:gd name="T53" fmla="*/ 2147483647 h 246"/>
                <a:gd name="T54" fmla="*/ 2147483647 w 444"/>
                <a:gd name="T55" fmla="*/ 2147483647 h 246"/>
                <a:gd name="T56" fmla="*/ 2147483647 w 444"/>
                <a:gd name="T57" fmla="*/ 2147483647 h 246"/>
                <a:gd name="T58" fmla="*/ 2147483647 w 444"/>
                <a:gd name="T59" fmla="*/ 2147483647 h 246"/>
                <a:gd name="T60" fmla="*/ 2147483647 w 444"/>
                <a:gd name="T61" fmla="*/ 0 h 246"/>
                <a:gd name="T62" fmla="*/ 2147483647 w 444"/>
                <a:gd name="T63" fmla="*/ 2147483647 h 246"/>
                <a:gd name="T64" fmla="*/ 2147483647 w 444"/>
                <a:gd name="T65" fmla="*/ 2147483647 h 246"/>
                <a:gd name="T66" fmla="*/ 2147483647 w 444"/>
                <a:gd name="T67" fmla="*/ 2147483647 h 246"/>
                <a:gd name="T68" fmla="*/ 2147483647 w 444"/>
                <a:gd name="T69" fmla="*/ 2147483647 h 246"/>
                <a:gd name="T70" fmla="*/ 2147483647 w 444"/>
                <a:gd name="T71" fmla="*/ 2147483647 h 246"/>
                <a:gd name="T72" fmla="*/ 0 w 444"/>
                <a:gd name="T73" fmla="*/ 2147483647 h 246"/>
                <a:gd name="T74" fmla="*/ 2147483647 w 444"/>
                <a:gd name="T75" fmla="*/ 2147483647 h 246"/>
                <a:gd name="T76" fmla="*/ 2147483647 w 444"/>
                <a:gd name="T77" fmla="*/ 2147483647 h 246"/>
                <a:gd name="T78" fmla="*/ 2147483647 w 444"/>
                <a:gd name="T79" fmla="*/ 2147483647 h 246"/>
                <a:gd name="T80" fmla="*/ 2147483647 w 444"/>
                <a:gd name="T81" fmla="*/ 2147483647 h 246"/>
                <a:gd name="T82" fmla="*/ 2147483647 w 444"/>
                <a:gd name="T83" fmla="*/ 2147483647 h 246"/>
                <a:gd name="T84" fmla="*/ 2147483647 w 444"/>
                <a:gd name="T85" fmla="*/ 2147483647 h 246"/>
                <a:gd name="T86" fmla="*/ 2147483647 w 444"/>
                <a:gd name="T87" fmla="*/ 2147483647 h 24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444"/>
                <a:gd name="T133" fmla="*/ 0 h 246"/>
                <a:gd name="T134" fmla="*/ 444 w 444"/>
                <a:gd name="T135" fmla="*/ 246 h 24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444" h="246">
                  <a:moveTo>
                    <a:pt x="156" y="240"/>
                  </a:moveTo>
                  <a:lnTo>
                    <a:pt x="156" y="222"/>
                  </a:lnTo>
                  <a:lnTo>
                    <a:pt x="174" y="222"/>
                  </a:lnTo>
                  <a:lnTo>
                    <a:pt x="168" y="216"/>
                  </a:lnTo>
                  <a:lnTo>
                    <a:pt x="168" y="204"/>
                  </a:lnTo>
                  <a:lnTo>
                    <a:pt x="162" y="198"/>
                  </a:lnTo>
                  <a:lnTo>
                    <a:pt x="162" y="186"/>
                  </a:lnTo>
                  <a:lnTo>
                    <a:pt x="168" y="180"/>
                  </a:lnTo>
                  <a:lnTo>
                    <a:pt x="204" y="180"/>
                  </a:lnTo>
                  <a:lnTo>
                    <a:pt x="210" y="168"/>
                  </a:lnTo>
                  <a:lnTo>
                    <a:pt x="216" y="162"/>
                  </a:lnTo>
                  <a:lnTo>
                    <a:pt x="228" y="162"/>
                  </a:lnTo>
                  <a:lnTo>
                    <a:pt x="228" y="168"/>
                  </a:lnTo>
                  <a:lnTo>
                    <a:pt x="234" y="174"/>
                  </a:lnTo>
                  <a:lnTo>
                    <a:pt x="252" y="174"/>
                  </a:lnTo>
                  <a:lnTo>
                    <a:pt x="276" y="150"/>
                  </a:lnTo>
                  <a:lnTo>
                    <a:pt x="288" y="126"/>
                  </a:lnTo>
                  <a:lnTo>
                    <a:pt x="306" y="126"/>
                  </a:lnTo>
                  <a:lnTo>
                    <a:pt x="306" y="108"/>
                  </a:lnTo>
                  <a:lnTo>
                    <a:pt x="318" y="96"/>
                  </a:lnTo>
                  <a:lnTo>
                    <a:pt x="330" y="96"/>
                  </a:lnTo>
                  <a:lnTo>
                    <a:pt x="348" y="114"/>
                  </a:lnTo>
                  <a:lnTo>
                    <a:pt x="360" y="114"/>
                  </a:lnTo>
                  <a:lnTo>
                    <a:pt x="372" y="102"/>
                  </a:lnTo>
                  <a:lnTo>
                    <a:pt x="372" y="96"/>
                  </a:lnTo>
                  <a:lnTo>
                    <a:pt x="420" y="96"/>
                  </a:lnTo>
                  <a:lnTo>
                    <a:pt x="426" y="90"/>
                  </a:lnTo>
                  <a:lnTo>
                    <a:pt x="432" y="90"/>
                  </a:lnTo>
                  <a:lnTo>
                    <a:pt x="444" y="84"/>
                  </a:lnTo>
                  <a:lnTo>
                    <a:pt x="444" y="78"/>
                  </a:lnTo>
                  <a:lnTo>
                    <a:pt x="426" y="60"/>
                  </a:lnTo>
                  <a:lnTo>
                    <a:pt x="402" y="48"/>
                  </a:lnTo>
                  <a:lnTo>
                    <a:pt x="396" y="48"/>
                  </a:lnTo>
                  <a:lnTo>
                    <a:pt x="390" y="42"/>
                  </a:lnTo>
                  <a:lnTo>
                    <a:pt x="384" y="30"/>
                  </a:lnTo>
                  <a:lnTo>
                    <a:pt x="372" y="24"/>
                  </a:lnTo>
                  <a:lnTo>
                    <a:pt x="366" y="18"/>
                  </a:lnTo>
                  <a:lnTo>
                    <a:pt x="348" y="18"/>
                  </a:lnTo>
                  <a:lnTo>
                    <a:pt x="342" y="6"/>
                  </a:lnTo>
                  <a:lnTo>
                    <a:pt x="336" y="0"/>
                  </a:lnTo>
                  <a:lnTo>
                    <a:pt x="312" y="0"/>
                  </a:lnTo>
                  <a:lnTo>
                    <a:pt x="300" y="6"/>
                  </a:lnTo>
                  <a:lnTo>
                    <a:pt x="294" y="12"/>
                  </a:lnTo>
                  <a:lnTo>
                    <a:pt x="282" y="12"/>
                  </a:lnTo>
                  <a:lnTo>
                    <a:pt x="270" y="0"/>
                  </a:lnTo>
                  <a:lnTo>
                    <a:pt x="252" y="0"/>
                  </a:lnTo>
                  <a:lnTo>
                    <a:pt x="240" y="6"/>
                  </a:lnTo>
                  <a:lnTo>
                    <a:pt x="234" y="18"/>
                  </a:lnTo>
                  <a:lnTo>
                    <a:pt x="222" y="24"/>
                  </a:lnTo>
                  <a:lnTo>
                    <a:pt x="186" y="24"/>
                  </a:lnTo>
                  <a:lnTo>
                    <a:pt x="174" y="18"/>
                  </a:lnTo>
                  <a:lnTo>
                    <a:pt x="168" y="12"/>
                  </a:lnTo>
                  <a:lnTo>
                    <a:pt x="156" y="12"/>
                  </a:lnTo>
                  <a:lnTo>
                    <a:pt x="150" y="18"/>
                  </a:lnTo>
                  <a:lnTo>
                    <a:pt x="144" y="18"/>
                  </a:lnTo>
                  <a:lnTo>
                    <a:pt x="138" y="24"/>
                  </a:lnTo>
                  <a:lnTo>
                    <a:pt x="132" y="24"/>
                  </a:lnTo>
                  <a:lnTo>
                    <a:pt x="132" y="18"/>
                  </a:lnTo>
                  <a:lnTo>
                    <a:pt x="126" y="12"/>
                  </a:lnTo>
                  <a:lnTo>
                    <a:pt x="126" y="6"/>
                  </a:lnTo>
                  <a:lnTo>
                    <a:pt x="120" y="0"/>
                  </a:lnTo>
                  <a:lnTo>
                    <a:pt x="114" y="0"/>
                  </a:lnTo>
                  <a:lnTo>
                    <a:pt x="96" y="18"/>
                  </a:lnTo>
                  <a:lnTo>
                    <a:pt x="90" y="18"/>
                  </a:lnTo>
                  <a:lnTo>
                    <a:pt x="84" y="30"/>
                  </a:lnTo>
                  <a:lnTo>
                    <a:pt x="72" y="36"/>
                  </a:lnTo>
                  <a:lnTo>
                    <a:pt x="60" y="48"/>
                  </a:lnTo>
                  <a:lnTo>
                    <a:pt x="48" y="54"/>
                  </a:lnTo>
                  <a:lnTo>
                    <a:pt x="36" y="66"/>
                  </a:lnTo>
                  <a:lnTo>
                    <a:pt x="24" y="72"/>
                  </a:lnTo>
                  <a:lnTo>
                    <a:pt x="18" y="84"/>
                  </a:lnTo>
                  <a:lnTo>
                    <a:pt x="18" y="102"/>
                  </a:lnTo>
                  <a:lnTo>
                    <a:pt x="12" y="114"/>
                  </a:lnTo>
                  <a:lnTo>
                    <a:pt x="0" y="126"/>
                  </a:lnTo>
                  <a:lnTo>
                    <a:pt x="6" y="138"/>
                  </a:lnTo>
                  <a:lnTo>
                    <a:pt x="18" y="150"/>
                  </a:lnTo>
                  <a:lnTo>
                    <a:pt x="42" y="150"/>
                  </a:lnTo>
                  <a:lnTo>
                    <a:pt x="42" y="168"/>
                  </a:lnTo>
                  <a:lnTo>
                    <a:pt x="48" y="174"/>
                  </a:lnTo>
                  <a:lnTo>
                    <a:pt x="60" y="174"/>
                  </a:lnTo>
                  <a:lnTo>
                    <a:pt x="66" y="168"/>
                  </a:lnTo>
                  <a:lnTo>
                    <a:pt x="102" y="168"/>
                  </a:lnTo>
                  <a:lnTo>
                    <a:pt x="102" y="210"/>
                  </a:lnTo>
                  <a:lnTo>
                    <a:pt x="126" y="222"/>
                  </a:lnTo>
                  <a:lnTo>
                    <a:pt x="132" y="228"/>
                  </a:lnTo>
                  <a:lnTo>
                    <a:pt x="132" y="246"/>
                  </a:lnTo>
                  <a:lnTo>
                    <a:pt x="144" y="246"/>
                  </a:lnTo>
                  <a:lnTo>
                    <a:pt x="156" y="240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83" name="Haiti" descr="© INSCALE GmbH, 05.05.2010&#10;http://www.presentationload.com/">
              <a:extLst>
                <a:ext uri="{FF2B5EF4-FFF2-40B4-BE49-F238E27FC236}">
                  <a16:creationId xmlns:a16="http://schemas.microsoft.com/office/drawing/2014/main" id="{A59BE594-5213-4D51-A4CE-D96184D88A9C}"/>
                </a:ext>
              </a:extLst>
            </p:cNvPr>
            <p:cNvSpPr>
              <a:spLocks/>
            </p:cNvSpPr>
            <p:nvPr/>
          </p:nvSpPr>
          <p:spPr bwMode="gray">
            <a:xfrm>
              <a:off x="3243409" y="3802011"/>
              <a:ext cx="87342" cy="69847"/>
            </a:xfrm>
            <a:custGeom>
              <a:avLst/>
              <a:gdLst>
                <a:gd name="T0" fmla="*/ 2147483647 w 198"/>
                <a:gd name="T1" fmla="*/ 2147483647 h 156"/>
                <a:gd name="T2" fmla="*/ 2147483647 w 198"/>
                <a:gd name="T3" fmla="*/ 2147483647 h 156"/>
                <a:gd name="T4" fmla="*/ 2147483647 w 198"/>
                <a:gd name="T5" fmla="*/ 2147483647 h 156"/>
                <a:gd name="T6" fmla="*/ 2147483647 w 198"/>
                <a:gd name="T7" fmla="*/ 2147483647 h 156"/>
                <a:gd name="T8" fmla="*/ 2147483647 w 198"/>
                <a:gd name="T9" fmla="*/ 2147483647 h 156"/>
                <a:gd name="T10" fmla="*/ 2147483647 w 198"/>
                <a:gd name="T11" fmla="*/ 2147483647 h 156"/>
                <a:gd name="T12" fmla="*/ 2147483647 w 198"/>
                <a:gd name="T13" fmla="*/ 2147483647 h 156"/>
                <a:gd name="T14" fmla="*/ 2147483647 w 198"/>
                <a:gd name="T15" fmla="*/ 2147483647 h 156"/>
                <a:gd name="T16" fmla="*/ 2147483647 w 198"/>
                <a:gd name="T17" fmla="*/ 2147483647 h 156"/>
                <a:gd name="T18" fmla="*/ 2147483647 w 198"/>
                <a:gd name="T19" fmla="*/ 2147483647 h 156"/>
                <a:gd name="T20" fmla="*/ 2147483647 w 198"/>
                <a:gd name="T21" fmla="*/ 2147483647 h 156"/>
                <a:gd name="T22" fmla="*/ 2147483647 w 198"/>
                <a:gd name="T23" fmla="*/ 2147483647 h 156"/>
                <a:gd name="T24" fmla="*/ 2147483647 w 198"/>
                <a:gd name="T25" fmla="*/ 2147483647 h 156"/>
                <a:gd name="T26" fmla="*/ 2147483647 w 198"/>
                <a:gd name="T27" fmla="*/ 2147483647 h 156"/>
                <a:gd name="T28" fmla="*/ 2147483647 w 198"/>
                <a:gd name="T29" fmla="*/ 2147483647 h 156"/>
                <a:gd name="T30" fmla="*/ 2147483647 w 198"/>
                <a:gd name="T31" fmla="*/ 2147483647 h 156"/>
                <a:gd name="T32" fmla="*/ 2147483647 w 198"/>
                <a:gd name="T33" fmla="*/ 2147483647 h 156"/>
                <a:gd name="T34" fmla="*/ 2147483647 w 198"/>
                <a:gd name="T35" fmla="*/ 0 h 156"/>
                <a:gd name="T36" fmla="*/ 2147483647 w 198"/>
                <a:gd name="T37" fmla="*/ 0 h 156"/>
                <a:gd name="T38" fmla="*/ 2147483647 w 198"/>
                <a:gd name="T39" fmla="*/ 2147483647 h 156"/>
                <a:gd name="T40" fmla="*/ 2147483647 w 198"/>
                <a:gd name="T41" fmla="*/ 2147483647 h 156"/>
                <a:gd name="T42" fmla="*/ 2147483647 w 198"/>
                <a:gd name="T43" fmla="*/ 2147483647 h 156"/>
                <a:gd name="T44" fmla="*/ 2147483647 w 198"/>
                <a:gd name="T45" fmla="*/ 2147483647 h 156"/>
                <a:gd name="T46" fmla="*/ 2147483647 w 198"/>
                <a:gd name="T47" fmla="*/ 2147483647 h 156"/>
                <a:gd name="T48" fmla="*/ 2147483647 w 198"/>
                <a:gd name="T49" fmla="*/ 2147483647 h 156"/>
                <a:gd name="T50" fmla="*/ 2147483647 w 198"/>
                <a:gd name="T51" fmla="*/ 2147483647 h 156"/>
                <a:gd name="T52" fmla="*/ 2147483647 w 198"/>
                <a:gd name="T53" fmla="*/ 2147483647 h 156"/>
                <a:gd name="T54" fmla="*/ 2147483647 w 198"/>
                <a:gd name="T55" fmla="*/ 2147483647 h 156"/>
                <a:gd name="T56" fmla="*/ 2147483647 w 198"/>
                <a:gd name="T57" fmla="*/ 2147483647 h 156"/>
                <a:gd name="T58" fmla="*/ 2147483647 w 198"/>
                <a:gd name="T59" fmla="*/ 2147483647 h 156"/>
                <a:gd name="T60" fmla="*/ 2147483647 w 198"/>
                <a:gd name="T61" fmla="*/ 2147483647 h 156"/>
                <a:gd name="T62" fmla="*/ 2147483647 w 198"/>
                <a:gd name="T63" fmla="*/ 2147483647 h 156"/>
                <a:gd name="T64" fmla="*/ 2147483647 w 198"/>
                <a:gd name="T65" fmla="*/ 2147483647 h 156"/>
                <a:gd name="T66" fmla="*/ 2147483647 w 198"/>
                <a:gd name="T67" fmla="*/ 2147483647 h 156"/>
                <a:gd name="T68" fmla="*/ 2147483647 w 198"/>
                <a:gd name="T69" fmla="*/ 2147483647 h 156"/>
                <a:gd name="T70" fmla="*/ 2147483647 w 198"/>
                <a:gd name="T71" fmla="*/ 2147483647 h 156"/>
                <a:gd name="T72" fmla="*/ 2147483647 w 198"/>
                <a:gd name="T73" fmla="*/ 2147483647 h 156"/>
                <a:gd name="T74" fmla="*/ 2147483647 w 198"/>
                <a:gd name="T75" fmla="*/ 2147483647 h 156"/>
                <a:gd name="T76" fmla="*/ 2147483647 w 198"/>
                <a:gd name="T77" fmla="*/ 2147483647 h 156"/>
                <a:gd name="T78" fmla="*/ 2147483647 w 198"/>
                <a:gd name="T79" fmla="*/ 2147483647 h 156"/>
                <a:gd name="T80" fmla="*/ 2147483647 w 198"/>
                <a:gd name="T81" fmla="*/ 2147483647 h 156"/>
                <a:gd name="T82" fmla="*/ 0 w 198"/>
                <a:gd name="T83" fmla="*/ 2147483647 h 156"/>
                <a:gd name="T84" fmla="*/ 0 w 198"/>
                <a:gd name="T85" fmla="*/ 2147483647 h 156"/>
                <a:gd name="T86" fmla="*/ 2147483647 w 198"/>
                <a:gd name="T87" fmla="*/ 2147483647 h 156"/>
                <a:gd name="T88" fmla="*/ 2147483647 w 198"/>
                <a:gd name="T89" fmla="*/ 2147483647 h 156"/>
                <a:gd name="T90" fmla="*/ 2147483647 w 198"/>
                <a:gd name="T91" fmla="*/ 2147483647 h 156"/>
                <a:gd name="T92" fmla="*/ 2147483647 w 198"/>
                <a:gd name="T93" fmla="*/ 2147483647 h 156"/>
                <a:gd name="T94" fmla="*/ 2147483647 w 198"/>
                <a:gd name="T95" fmla="*/ 2147483647 h 156"/>
                <a:gd name="T96" fmla="*/ 2147483647 w 198"/>
                <a:gd name="T97" fmla="*/ 2147483647 h 156"/>
                <a:gd name="T98" fmla="*/ 2147483647 w 198"/>
                <a:gd name="T99" fmla="*/ 2147483647 h 156"/>
                <a:gd name="T100" fmla="*/ 2147483647 w 198"/>
                <a:gd name="T101" fmla="*/ 2147483647 h 156"/>
                <a:gd name="T102" fmla="*/ 2147483647 w 198"/>
                <a:gd name="T103" fmla="*/ 2147483647 h 156"/>
                <a:gd name="T104" fmla="*/ 2147483647 w 198"/>
                <a:gd name="T105" fmla="*/ 2147483647 h 156"/>
                <a:gd name="T106" fmla="*/ 2147483647 w 198"/>
                <a:gd name="T107" fmla="*/ 2147483647 h 156"/>
                <a:gd name="T108" fmla="*/ 2147483647 w 198"/>
                <a:gd name="T109" fmla="*/ 2147483647 h 156"/>
                <a:gd name="T110" fmla="*/ 2147483647 w 198"/>
                <a:gd name="T111" fmla="*/ 2147483647 h 156"/>
                <a:gd name="T112" fmla="*/ 2147483647 w 198"/>
                <a:gd name="T113" fmla="*/ 2147483647 h 15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98"/>
                <a:gd name="T172" fmla="*/ 0 h 156"/>
                <a:gd name="T173" fmla="*/ 198 w 198"/>
                <a:gd name="T174" fmla="*/ 156 h 15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98" h="156">
                  <a:moveTo>
                    <a:pt x="168" y="114"/>
                  </a:moveTo>
                  <a:lnTo>
                    <a:pt x="168" y="108"/>
                  </a:lnTo>
                  <a:lnTo>
                    <a:pt x="174" y="102"/>
                  </a:lnTo>
                  <a:lnTo>
                    <a:pt x="180" y="90"/>
                  </a:lnTo>
                  <a:lnTo>
                    <a:pt x="180" y="78"/>
                  </a:lnTo>
                  <a:lnTo>
                    <a:pt x="186" y="72"/>
                  </a:lnTo>
                  <a:lnTo>
                    <a:pt x="192" y="60"/>
                  </a:lnTo>
                  <a:lnTo>
                    <a:pt x="198" y="54"/>
                  </a:lnTo>
                  <a:lnTo>
                    <a:pt x="198" y="42"/>
                  </a:lnTo>
                  <a:lnTo>
                    <a:pt x="186" y="6"/>
                  </a:lnTo>
                  <a:lnTo>
                    <a:pt x="180" y="12"/>
                  </a:lnTo>
                  <a:lnTo>
                    <a:pt x="180" y="18"/>
                  </a:lnTo>
                  <a:lnTo>
                    <a:pt x="174" y="18"/>
                  </a:lnTo>
                  <a:lnTo>
                    <a:pt x="168" y="12"/>
                  </a:lnTo>
                  <a:lnTo>
                    <a:pt x="156" y="12"/>
                  </a:lnTo>
                  <a:lnTo>
                    <a:pt x="144" y="6"/>
                  </a:lnTo>
                  <a:lnTo>
                    <a:pt x="126" y="6"/>
                  </a:lnTo>
                  <a:lnTo>
                    <a:pt x="114" y="0"/>
                  </a:lnTo>
                  <a:lnTo>
                    <a:pt x="84" y="0"/>
                  </a:lnTo>
                  <a:lnTo>
                    <a:pt x="72" y="6"/>
                  </a:lnTo>
                  <a:lnTo>
                    <a:pt x="66" y="12"/>
                  </a:lnTo>
                  <a:lnTo>
                    <a:pt x="66" y="18"/>
                  </a:lnTo>
                  <a:lnTo>
                    <a:pt x="72" y="24"/>
                  </a:lnTo>
                  <a:lnTo>
                    <a:pt x="108" y="24"/>
                  </a:lnTo>
                  <a:lnTo>
                    <a:pt x="114" y="30"/>
                  </a:lnTo>
                  <a:lnTo>
                    <a:pt x="120" y="42"/>
                  </a:lnTo>
                  <a:lnTo>
                    <a:pt x="126" y="48"/>
                  </a:lnTo>
                  <a:lnTo>
                    <a:pt x="114" y="54"/>
                  </a:lnTo>
                  <a:lnTo>
                    <a:pt x="108" y="60"/>
                  </a:lnTo>
                  <a:lnTo>
                    <a:pt x="108" y="72"/>
                  </a:lnTo>
                  <a:lnTo>
                    <a:pt x="114" y="84"/>
                  </a:lnTo>
                  <a:lnTo>
                    <a:pt x="114" y="96"/>
                  </a:lnTo>
                  <a:lnTo>
                    <a:pt x="120" y="102"/>
                  </a:lnTo>
                  <a:lnTo>
                    <a:pt x="114" y="108"/>
                  </a:lnTo>
                  <a:lnTo>
                    <a:pt x="96" y="108"/>
                  </a:lnTo>
                  <a:lnTo>
                    <a:pt x="78" y="102"/>
                  </a:lnTo>
                  <a:lnTo>
                    <a:pt x="66" y="102"/>
                  </a:lnTo>
                  <a:lnTo>
                    <a:pt x="54" y="96"/>
                  </a:lnTo>
                  <a:lnTo>
                    <a:pt x="36" y="96"/>
                  </a:lnTo>
                  <a:lnTo>
                    <a:pt x="24" y="102"/>
                  </a:lnTo>
                  <a:lnTo>
                    <a:pt x="6" y="102"/>
                  </a:lnTo>
                  <a:lnTo>
                    <a:pt x="0" y="108"/>
                  </a:lnTo>
                  <a:lnTo>
                    <a:pt x="0" y="114"/>
                  </a:lnTo>
                  <a:lnTo>
                    <a:pt x="6" y="120"/>
                  </a:lnTo>
                  <a:lnTo>
                    <a:pt x="12" y="132"/>
                  </a:lnTo>
                  <a:lnTo>
                    <a:pt x="24" y="138"/>
                  </a:lnTo>
                  <a:lnTo>
                    <a:pt x="30" y="150"/>
                  </a:lnTo>
                  <a:lnTo>
                    <a:pt x="36" y="156"/>
                  </a:lnTo>
                  <a:lnTo>
                    <a:pt x="42" y="156"/>
                  </a:lnTo>
                  <a:lnTo>
                    <a:pt x="48" y="150"/>
                  </a:lnTo>
                  <a:lnTo>
                    <a:pt x="54" y="138"/>
                  </a:lnTo>
                  <a:lnTo>
                    <a:pt x="60" y="132"/>
                  </a:lnTo>
                  <a:lnTo>
                    <a:pt x="138" y="132"/>
                  </a:lnTo>
                  <a:lnTo>
                    <a:pt x="156" y="126"/>
                  </a:lnTo>
                  <a:lnTo>
                    <a:pt x="168" y="126"/>
                  </a:lnTo>
                  <a:lnTo>
                    <a:pt x="180" y="144"/>
                  </a:lnTo>
                  <a:lnTo>
                    <a:pt x="168" y="114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84" name="Guatemala" descr="© INSCALE GmbH, 05.05.2010&#10;http://www.presentationload.com/">
              <a:extLst>
                <a:ext uri="{FF2B5EF4-FFF2-40B4-BE49-F238E27FC236}">
                  <a16:creationId xmlns:a16="http://schemas.microsoft.com/office/drawing/2014/main" id="{93DCE1B8-CCE5-4D4F-82A6-E60900BC6AB0}"/>
                </a:ext>
              </a:extLst>
            </p:cNvPr>
            <p:cNvSpPr>
              <a:spLocks/>
            </p:cNvSpPr>
            <p:nvPr/>
          </p:nvSpPr>
          <p:spPr bwMode="gray">
            <a:xfrm>
              <a:off x="2666947" y="3873445"/>
              <a:ext cx="130220" cy="149219"/>
            </a:xfrm>
            <a:custGeom>
              <a:avLst/>
              <a:gdLst>
                <a:gd name="T0" fmla="*/ 2147483647 w 300"/>
                <a:gd name="T1" fmla="*/ 2147483647 h 336"/>
                <a:gd name="T2" fmla="*/ 2147483647 w 300"/>
                <a:gd name="T3" fmla="*/ 2147483647 h 336"/>
                <a:gd name="T4" fmla="*/ 2147483647 w 300"/>
                <a:gd name="T5" fmla="*/ 2147483647 h 336"/>
                <a:gd name="T6" fmla="*/ 2147483647 w 300"/>
                <a:gd name="T7" fmla="*/ 2147483647 h 336"/>
                <a:gd name="T8" fmla="*/ 2147483647 w 300"/>
                <a:gd name="T9" fmla="*/ 2147483647 h 336"/>
                <a:gd name="T10" fmla="*/ 2147483647 w 300"/>
                <a:gd name="T11" fmla="*/ 0 h 336"/>
                <a:gd name="T12" fmla="*/ 2147483647 w 300"/>
                <a:gd name="T13" fmla="*/ 2147483647 h 336"/>
                <a:gd name="T14" fmla="*/ 2147483647 w 300"/>
                <a:gd name="T15" fmla="*/ 2147483647 h 336"/>
                <a:gd name="T16" fmla="*/ 2147483647 w 300"/>
                <a:gd name="T17" fmla="*/ 2147483647 h 336"/>
                <a:gd name="T18" fmla="*/ 2147483647 w 300"/>
                <a:gd name="T19" fmla="*/ 2147483647 h 336"/>
                <a:gd name="T20" fmla="*/ 2147483647 w 300"/>
                <a:gd name="T21" fmla="*/ 2147483647 h 336"/>
                <a:gd name="T22" fmla="*/ 2147483647 w 300"/>
                <a:gd name="T23" fmla="*/ 2147483647 h 336"/>
                <a:gd name="T24" fmla="*/ 2147483647 w 300"/>
                <a:gd name="T25" fmla="*/ 2147483647 h 336"/>
                <a:gd name="T26" fmla="*/ 2147483647 w 300"/>
                <a:gd name="T27" fmla="*/ 2147483647 h 336"/>
                <a:gd name="T28" fmla="*/ 2147483647 w 300"/>
                <a:gd name="T29" fmla="*/ 2147483647 h 336"/>
                <a:gd name="T30" fmla="*/ 2147483647 w 300"/>
                <a:gd name="T31" fmla="*/ 2147483647 h 336"/>
                <a:gd name="T32" fmla="*/ 2147483647 w 300"/>
                <a:gd name="T33" fmla="*/ 2147483647 h 336"/>
                <a:gd name="T34" fmla="*/ 2147483647 w 300"/>
                <a:gd name="T35" fmla="*/ 2147483647 h 336"/>
                <a:gd name="T36" fmla="*/ 2147483647 w 300"/>
                <a:gd name="T37" fmla="*/ 2147483647 h 336"/>
                <a:gd name="T38" fmla="*/ 2147483647 w 300"/>
                <a:gd name="T39" fmla="*/ 2147483647 h 336"/>
                <a:gd name="T40" fmla="*/ 2147483647 w 300"/>
                <a:gd name="T41" fmla="*/ 2147483647 h 336"/>
                <a:gd name="T42" fmla="*/ 2147483647 w 300"/>
                <a:gd name="T43" fmla="*/ 2147483647 h 336"/>
                <a:gd name="T44" fmla="*/ 2147483647 w 300"/>
                <a:gd name="T45" fmla="*/ 2147483647 h 336"/>
                <a:gd name="T46" fmla="*/ 2147483647 w 300"/>
                <a:gd name="T47" fmla="*/ 2147483647 h 336"/>
                <a:gd name="T48" fmla="*/ 2147483647 w 300"/>
                <a:gd name="T49" fmla="*/ 2147483647 h 336"/>
                <a:gd name="T50" fmla="*/ 2147483647 w 300"/>
                <a:gd name="T51" fmla="*/ 2147483647 h 336"/>
                <a:gd name="T52" fmla="*/ 2147483647 w 300"/>
                <a:gd name="T53" fmla="*/ 2147483647 h 336"/>
                <a:gd name="T54" fmla="*/ 2147483647 w 300"/>
                <a:gd name="T55" fmla="*/ 2147483647 h 336"/>
                <a:gd name="T56" fmla="*/ 2147483647 w 300"/>
                <a:gd name="T57" fmla="*/ 2147483647 h 336"/>
                <a:gd name="T58" fmla="*/ 0 w 300"/>
                <a:gd name="T59" fmla="*/ 2147483647 h 336"/>
                <a:gd name="T60" fmla="*/ 2147483647 w 300"/>
                <a:gd name="T61" fmla="*/ 2147483647 h 336"/>
                <a:gd name="T62" fmla="*/ 2147483647 w 300"/>
                <a:gd name="T63" fmla="*/ 2147483647 h 336"/>
                <a:gd name="T64" fmla="*/ 2147483647 w 300"/>
                <a:gd name="T65" fmla="*/ 2147483647 h 336"/>
                <a:gd name="T66" fmla="*/ 2147483647 w 300"/>
                <a:gd name="T67" fmla="*/ 2147483647 h 336"/>
                <a:gd name="T68" fmla="*/ 2147483647 w 300"/>
                <a:gd name="T69" fmla="*/ 2147483647 h 336"/>
                <a:gd name="T70" fmla="*/ 2147483647 w 300"/>
                <a:gd name="T71" fmla="*/ 2147483647 h 336"/>
                <a:gd name="T72" fmla="*/ 2147483647 w 300"/>
                <a:gd name="T73" fmla="*/ 2147483647 h 336"/>
                <a:gd name="T74" fmla="*/ 2147483647 w 300"/>
                <a:gd name="T75" fmla="*/ 2147483647 h 336"/>
                <a:gd name="T76" fmla="*/ 2147483647 w 300"/>
                <a:gd name="T77" fmla="*/ 2147483647 h 336"/>
                <a:gd name="T78" fmla="*/ 2147483647 w 300"/>
                <a:gd name="T79" fmla="*/ 2147483647 h 336"/>
                <a:gd name="T80" fmla="*/ 2147483647 w 300"/>
                <a:gd name="T81" fmla="*/ 2147483647 h 336"/>
                <a:gd name="T82" fmla="*/ 2147483647 w 300"/>
                <a:gd name="T83" fmla="*/ 2147483647 h 336"/>
                <a:gd name="T84" fmla="*/ 2147483647 w 300"/>
                <a:gd name="T85" fmla="*/ 2147483647 h 336"/>
                <a:gd name="T86" fmla="*/ 2147483647 w 300"/>
                <a:gd name="T87" fmla="*/ 2147483647 h 336"/>
                <a:gd name="T88" fmla="*/ 2147483647 w 300"/>
                <a:gd name="T89" fmla="*/ 2147483647 h 336"/>
                <a:gd name="T90" fmla="*/ 2147483647 w 300"/>
                <a:gd name="T91" fmla="*/ 2147483647 h 336"/>
                <a:gd name="T92" fmla="*/ 2147483647 w 300"/>
                <a:gd name="T93" fmla="*/ 2147483647 h 336"/>
                <a:gd name="T94" fmla="*/ 2147483647 w 300"/>
                <a:gd name="T95" fmla="*/ 2147483647 h 336"/>
                <a:gd name="T96" fmla="*/ 2147483647 w 300"/>
                <a:gd name="T97" fmla="*/ 2147483647 h 336"/>
                <a:gd name="T98" fmla="*/ 2147483647 w 300"/>
                <a:gd name="T99" fmla="*/ 2147483647 h 336"/>
                <a:gd name="T100" fmla="*/ 2147483647 w 300"/>
                <a:gd name="T101" fmla="*/ 2147483647 h 336"/>
                <a:gd name="T102" fmla="*/ 2147483647 w 300"/>
                <a:gd name="T103" fmla="*/ 2147483647 h 336"/>
                <a:gd name="T104" fmla="*/ 2147483647 w 300"/>
                <a:gd name="T105" fmla="*/ 2147483647 h 336"/>
                <a:gd name="T106" fmla="*/ 2147483647 w 300"/>
                <a:gd name="T107" fmla="*/ 2147483647 h 336"/>
                <a:gd name="T108" fmla="*/ 2147483647 w 300"/>
                <a:gd name="T109" fmla="*/ 2147483647 h 336"/>
                <a:gd name="T110" fmla="*/ 2147483647 w 300"/>
                <a:gd name="T111" fmla="*/ 2147483647 h 336"/>
                <a:gd name="T112" fmla="*/ 2147483647 w 300"/>
                <a:gd name="T113" fmla="*/ 2147483647 h 336"/>
                <a:gd name="T114" fmla="*/ 2147483647 w 300"/>
                <a:gd name="T115" fmla="*/ 2147483647 h 336"/>
                <a:gd name="T116" fmla="*/ 2147483647 w 300"/>
                <a:gd name="T117" fmla="*/ 2147483647 h 336"/>
                <a:gd name="T118" fmla="*/ 2147483647 w 300"/>
                <a:gd name="T119" fmla="*/ 2147483647 h 336"/>
                <a:gd name="T120" fmla="*/ 2147483647 w 300"/>
                <a:gd name="T121" fmla="*/ 2147483647 h 3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300"/>
                <a:gd name="T184" fmla="*/ 0 h 336"/>
                <a:gd name="T185" fmla="*/ 300 w 300"/>
                <a:gd name="T186" fmla="*/ 336 h 3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300" h="336">
                  <a:moveTo>
                    <a:pt x="288" y="156"/>
                  </a:moveTo>
                  <a:lnTo>
                    <a:pt x="270" y="168"/>
                  </a:lnTo>
                  <a:lnTo>
                    <a:pt x="258" y="162"/>
                  </a:lnTo>
                  <a:lnTo>
                    <a:pt x="228" y="162"/>
                  </a:lnTo>
                  <a:lnTo>
                    <a:pt x="252" y="6"/>
                  </a:lnTo>
                  <a:lnTo>
                    <a:pt x="120" y="0"/>
                  </a:lnTo>
                  <a:lnTo>
                    <a:pt x="120" y="12"/>
                  </a:lnTo>
                  <a:lnTo>
                    <a:pt x="126" y="24"/>
                  </a:lnTo>
                  <a:lnTo>
                    <a:pt x="126" y="48"/>
                  </a:lnTo>
                  <a:lnTo>
                    <a:pt x="120" y="48"/>
                  </a:lnTo>
                  <a:lnTo>
                    <a:pt x="108" y="54"/>
                  </a:lnTo>
                  <a:lnTo>
                    <a:pt x="84" y="54"/>
                  </a:lnTo>
                  <a:lnTo>
                    <a:pt x="96" y="60"/>
                  </a:lnTo>
                  <a:lnTo>
                    <a:pt x="96" y="66"/>
                  </a:lnTo>
                  <a:lnTo>
                    <a:pt x="102" y="78"/>
                  </a:lnTo>
                  <a:lnTo>
                    <a:pt x="108" y="84"/>
                  </a:lnTo>
                  <a:lnTo>
                    <a:pt x="114" y="84"/>
                  </a:lnTo>
                  <a:lnTo>
                    <a:pt x="126" y="90"/>
                  </a:lnTo>
                  <a:lnTo>
                    <a:pt x="132" y="90"/>
                  </a:lnTo>
                  <a:lnTo>
                    <a:pt x="138" y="114"/>
                  </a:lnTo>
                  <a:lnTo>
                    <a:pt x="156" y="114"/>
                  </a:lnTo>
                  <a:lnTo>
                    <a:pt x="156" y="126"/>
                  </a:lnTo>
                  <a:lnTo>
                    <a:pt x="150" y="132"/>
                  </a:lnTo>
                  <a:lnTo>
                    <a:pt x="144" y="132"/>
                  </a:lnTo>
                  <a:lnTo>
                    <a:pt x="144" y="150"/>
                  </a:lnTo>
                  <a:lnTo>
                    <a:pt x="54" y="144"/>
                  </a:lnTo>
                  <a:lnTo>
                    <a:pt x="24" y="192"/>
                  </a:lnTo>
                  <a:lnTo>
                    <a:pt x="24" y="264"/>
                  </a:lnTo>
                  <a:lnTo>
                    <a:pt x="18" y="270"/>
                  </a:lnTo>
                  <a:lnTo>
                    <a:pt x="0" y="270"/>
                  </a:lnTo>
                  <a:lnTo>
                    <a:pt x="6" y="282"/>
                  </a:lnTo>
                  <a:lnTo>
                    <a:pt x="12" y="288"/>
                  </a:lnTo>
                  <a:lnTo>
                    <a:pt x="24" y="288"/>
                  </a:lnTo>
                  <a:lnTo>
                    <a:pt x="42" y="300"/>
                  </a:lnTo>
                  <a:lnTo>
                    <a:pt x="60" y="318"/>
                  </a:lnTo>
                  <a:lnTo>
                    <a:pt x="72" y="324"/>
                  </a:lnTo>
                  <a:lnTo>
                    <a:pt x="120" y="324"/>
                  </a:lnTo>
                  <a:lnTo>
                    <a:pt x="126" y="330"/>
                  </a:lnTo>
                  <a:lnTo>
                    <a:pt x="132" y="330"/>
                  </a:lnTo>
                  <a:lnTo>
                    <a:pt x="138" y="336"/>
                  </a:lnTo>
                  <a:lnTo>
                    <a:pt x="150" y="324"/>
                  </a:lnTo>
                  <a:lnTo>
                    <a:pt x="162" y="318"/>
                  </a:lnTo>
                  <a:lnTo>
                    <a:pt x="168" y="312"/>
                  </a:lnTo>
                  <a:lnTo>
                    <a:pt x="174" y="312"/>
                  </a:lnTo>
                  <a:lnTo>
                    <a:pt x="180" y="300"/>
                  </a:lnTo>
                  <a:lnTo>
                    <a:pt x="186" y="294"/>
                  </a:lnTo>
                  <a:lnTo>
                    <a:pt x="186" y="282"/>
                  </a:lnTo>
                  <a:lnTo>
                    <a:pt x="204" y="282"/>
                  </a:lnTo>
                  <a:lnTo>
                    <a:pt x="210" y="276"/>
                  </a:lnTo>
                  <a:lnTo>
                    <a:pt x="222" y="270"/>
                  </a:lnTo>
                  <a:lnTo>
                    <a:pt x="222" y="264"/>
                  </a:lnTo>
                  <a:lnTo>
                    <a:pt x="228" y="252"/>
                  </a:lnTo>
                  <a:lnTo>
                    <a:pt x="228" y="234"/>
                  </a:lnTo>
                  <a:lnTo>
                    <a:pt x="234" y="222"/>
                  </a:lnTo>
                  <a:lnTo>
                    <a:pt x="246" y="216"/>
                  </a:lnTo>
                  <a:lnTo>
                    <a:pt x="258" y="204"/>
                  </a:lnTo>
                  <a:lnTo>
                    <a:pt x="270" y="198"/>
                  </a:lnTo>
                  <a:lnTo>
                    <a:pt x="282" y="186"/>
                  </a:lnTo>
                  <a:lnTo>
                    <a:pt x="294" y="180"/>
                  </a:lnTo>
                  <a:lnTo>
                    <a:pt x="300" y="168"/>
                  </a:lnTo>
                  <a:lnTo>
                    <a:pt x="288" y="156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85" name="El Salvador" descr="© INSCALE GmbH, 05.05.2010&#10;http://www.presentationload.com/">
              <a:extLst>
                <a:ext uri="{FF2B5EF4-FFF2-40B4-BE49-F238E27FC236}">
                  <a16:creationId xmlns:a16="http://schemas.microsoft.com/office/drawing/2014/main" id="{C08CEEA6-E241-4065-8D20-CF0DB158467D}"/>
                </a:ext>
              </a:extLst>
            </p:cNvPr>
            <p:cNvSpPr>
              <a:spLocks/>
            </p:cNvSpPr>
            <p:nvPr/>
          </p:nvSpPr>
          <p:spPr bwMode="gray">
            <a:xfrm>
              <a:off x="2727293" y="3998853"/>
              <a:ext cx="76226" cy="49210"/>
            </a:xfrm>
            <a:custGeom>
              <a:avLst/>
              <a:gdLst>
                <a:gd name="T0" fmla="*/ 2147483647 w 174"/>
                <a:gd name="T1" fmla="*/ 2147483647 h 114"/>
                <a:gd name="T2" fmla="*/ 2147483647 w 174"/>
                <a:gd name="T3" fmla="*/ 2147483647 h 114"/>
                <a:gd name="T4" fmla="*/ 2147483647 w 174"/>
                <a:gd name="T5" fmla="*/ 2147483647 h 114"/>
                <a:gd name="T6" fmla="*/ 2147483647 w 174"/>
                <a:gd name="T7" fmla="*/ 2147483647 h 114"/>
                <a:gd name="T8" fmla="*/ 2147483647 w 174"/>
                <a:gd name="T9" fmla="*/ 2147483647 h 114"/>
                <a:gd name="T10" fmla="*/ 2147483647 w 174"/>
                <a:gd name="T11" fmla="*/ 2147483647 h 114"/>
                <a:gd name="T12" fmla="*/ 2147483647 w 174"/>
                <a:gd name="T13" fmla="*/ 2147483647 h 114"/>
                <a:gd name="T14" fmla="*/ 2147483647 w 174"/>
                <a:gd name="T15" fmla="*/ 2147483647 h 114"/>
                <a:gd name="T16" fmla="*/ 2147483647 w 174"/>
                <a:gd name="T17" fmla="*/ 2147483647 h 114"/>
                <a:gd name="T18" fmla="*/ 2147483647 w 174"/>
                <a:gd name="T19" fmla="*/ 0 h 114"/>
                <a:gd name="T20" fmla="*/ 2147483647 w 174"/>
                <a:gd name="T21" fmla="*/ 2147483647 h 114"/>
                <a:gd name="T22" fmla="*/ 2147483647 w 174"/>
                <a:gd name="T23" fmla="*/ 2147483647 h 114"/>
                <a:gd name="T24" fmla="*/ 2147483647 w 174"/>
                <a:gd name="T25" fmla="*/ 2147483647 h 114"/>
                <a:gd name="T26" fmla="*/ 2147483647 w 174"/>
                <a:gd name="T27" fmla="*/ 2147483647 h 114"/>
                <a:gd name="T28" fmla="*/ 2147483647 w 174"/>
                <a:gd name="T29" fmla="*/ 2147483647 h 114"/>
                <a:gd name="T30" fmla="*/ 2147483647 w 174"/>
                <a:gd name="T31" fmla="*/ 2147483647 h 114"/>
                <a:gd name="T32" fmla="*/ 2147483647 w 174"/>
                <a:gd name="T33" fmla="*/ 2147483647 h 114"/>
                <a:gd name="T34" fmla="*/ 2147483647 w 174"/>
                <a:gd name="T35" fmla="*/ 2147483647 h 114"/>
                <a:gd name="T36" fmla="*/ 0 w 174"/>
                <a:gd name="T37" fmla="*/ 2147483647 h 114"/>
                <a:gd name="T38" fmla="*/ 2147483647 w 174"/>
                <a:gd name="T39" fmla="*/ 2147483647 h 114"/>
                <a:gd name="T40" fmla="*/ 2147483647 w 174"/>
                <a:gd name="T41" fmla="*/ 2147483647 h 114"/>
                <a:gd name="T42" fmla="*/ 2147483647 w 174"/>
                <a:gd name="T43" fmla="*/ 2147483647 h 114"/>
                <a:gd name="T44" fmla="*/ 2147483647 w 174"/>
                <a:gd name="T45" fmla="*/ 2147483647 h 114"/>
                <a:gd name="T46" fmla="*/ 2147483647 w 174"/>
                <a:gd name="T47" fmla="*/ 2147483647 h 114"/>
                <a:gd name="T48" fmla="*/ 2147483647 w 174"/>
                <a:gd name="T49" fmla="*/ 2147483647 h 114"/>
                <a:gd name="T50" fmla="*/ 2147483647 w 174"/>
                <a:gd name="T51" fmla="*/ 2147483647 h 114"/>
                <a:gd name="T52" fmla="*/ 2147483647 w 174"/>
                <a:gd name="T53" fmla="*/ 2147483647 h 114"/>
                <a:gd name="T54" fmla="*/ 2147483647 w 174"/>
                <a:gd name="T55" fmla="*/ 2147483647 h 114"/>
                <a:gd name="T56" fmla="*/ 2147483647 w 174"/>
                <a:gd name="T57" fmla="*/ 2147483647 h 114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74"/>
                <a:gd name="T88" fmla="*/ 0 h 114"/>
                <a:gd name="T89" fmla="*/ 174 w 174"/>
                <a:gd name="T90" fmla="*/ 114 h 114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74" h="114">
                  <a:moveTo>
                    <a:pt x="174" y="84"/>
                  </a:moveTo>
                  <a:lnTo>
                    <a:pt x="174" y="42"/>
                  </a:lnTo>
                  <a:lnTo>
                    <a:pt x="138" y="42"/>
                  </a:lnTo>
                  <a:lnTo>
                    <a:pt x="132" y="48"/>
                  </a:lnTo>
                  <a:lnTo>
                    <a:pt x="120" y="48"/>
                  </a:lnTo>
                  <a:lnTo>
                    <a:pt x="114" y="42"/>
                  </a:lnTo>
                  <a:lnTo>
                    <a:pt x="114" y="24"/>
                  </a:lnTo>
                  <a:lnTo>
                    <a:pt x="90" y="24"/>
                  </a:lnTo>
                  <a:lnTo>
                    <a:pt x="78" y="12"/>
                  </a:lnTo>
                  <a:lnTo>
                    <a:pt x="72" y="0"/>
                  </a:lnTo>
                  <a:lnTo>
                    <a:pt x="60" y="6"/>
                  </a:lnTo>
                  <a:lnTo>
                    <a:pt x="48" y="6"/>
                  </a:lnTo>
                  <a:lnTo>
                    <a:pt x="48" y="18"/>
                  </a:lnTo>
                  <a:lnTo>
                    <a:pt x="42" y="24"/>
                  </a:lnTo>
                  <a:lnTo>
                    <a:pt x="36" y="36"/>
                  </a:lnTo>
                  <a:lnTo>
                    <a:pt x="30" y="36"/>
                  </a:lnTo>
                  <a:lnTo>
                    <a:pt x="24" y="42"/>
                  </a:lnTo>
                  <a:lnTo>
                    <a:pt x="12" y="48"/>
                  </a:lnTo>
                  <a:lnTo>
                    <a:pt x="0" y="60"/>
                  </a:lnTo>
                  <a:lnTo>
                    <a:pt x="6" y="66"/>
                  </a:lnTo>
                  <a:lnTo>
                    <a:pt x="18" y="72"/>
                  </a:lnTo>
                  <a:lnTo>
                    <a:pt x="24" y="78"/>
                  </a:lnTo>
                  <a:lnTo>
                    <a:pt x="72" y="78"/>
                  </a:lnTo>
                  <a:lnTo>
                    <a:pt x="96" y="102"/>
                  </a:lnTo>
                  <a:lnTo>
                    <a:pt x="132" y="96"/>
                  </a:lnTo>
                  <a:lnTo>
                    <a:pt x="150" y="114"/>
                  </a:lnTo>
                  <a:lnTo>
                    <a:pt x="168" y="84"/>
                  </a:lnTo>
                  <a:lnTo>
                    <a:pt x="174" y="90"/>
                  </a:lnTo>
                  <a:lnTo>
                    <a:pt x="174" y="84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86" name="Dominican Republic" descr="© INSCALE GmbH, 05.05.2010&#10;http://www.presentationload.com/">
              <a:extLst>
                <a:ext uri="{FF2B5EF4-FFF2-40B4-BE49-F238E27FC236}">
                  <a16:creationId xmlns:a16="http://schemas.microsoft.com/office/drawing/2014/main" id="{DBDD1A59-89EA-4340-A8A3-C39B371BB964}"/>
                </a:ext>
              </a:extLst>
            </p:cNvPr>
            <p:cNvSpPr>
              <a:spLocks/>
            </p:cNvSpPr>
            <p:nvPr/>
          </p:nvSpPr>
          <p:spPr bwMode="gray">
            <a:xfrm>
              <a:off x="3318047" y="3802011"/>
              <a:ext cx="109576" cy="74609"/>
            </a:xfrm>
            <a:custGeom>
              <a:avLst/>
              <a:gdLst>
                <a:gd name="T0" fmla="*/ 2147483647 w 252"/>
                <a:gd name="T1" fmla="*/ 2147483647 h 168"/>
                <a:gd name="T2" fmla="*/ 2147483647 w 252"/>
                <a:gd name="T3" fmla="*/ 2147483647 h 168"/>
                <a:gd name="T4" fmla="*/ 2147483647 w 252"/>
                <a:gd name="T5" fmla="*/ 2147483647 h 168"/>
                <a:gd name="T6" fmla="*/ 2147483647 w 252"/>
                <a:gd name="T7" fmla="*/ 2147483647 h 168"/>
                <a:gd name="T8" fmla="*/ 2147483647 w 252"/>
                <a:gd name="T9" fmla="*/ 2147483647 h 168"/>
                <a:gd name="T10" fmla="*/ 2147483647 w 252"/>
                <a:gd name="T11" fmla="*/ 2147483647 h 168"/>
                <a:gd name="T12" fmla="*/ 2147483647 w 252"/>
                <a:gd name="T13" fmla="*/ 2147483647 h 168"/>
                <a:gd name="T14" fmla="*/ 2147483647 w 252"/>
                <a:gd name="T15" fmla="*/ 2147483647 h 168"/>
                <a:gd name="T16" fmla="*/ 2147483647 w 252"/>
                <a:gd name="T17" fmla="*/ 2147483647 h 168"/>
                <a:gd name="T18" fmla="*/ 2147483647 w 252"/>
                <a:gd name="T19" fmla="*/ 2147483647 h 168"/>
                <a:gd name="T20" fmla="*/ 2147483647 w 252"/>
                <a:gd name="T21" fmla="*/ 0 h 168"/>
                <a:gd name="T22" fmla="*/ 2147483647 w 252"/>
                <a:gd name="T23" fmla="*/ 0 h 168"/>
                <a:gd name="T24" fmla="*/ 2147483647 w 252"/>
                <a:gd name="T25" fmla="*/ 2147483647 h 168"/>
                <a:gd name="T26" fmla="*/ 2147483647 w 252"/>
                <a:gd name="T27" fmla="*/ 2147483647 h 168"/>
                <a:gd name="T28" fmla="*/ 2147483647 w 252"/>
                <a:gd name="T29" fmla="*/ 2147483647 h 168"/>
                <a:gd name="T30" fmla="*/ 2147483647 w 252"/>
                <a:gd name="T31" fmla="*/ 2147483647 h 168"/>
                <a:gd name="T32" fmla="*/ 2147483647 w 252"/>
                <a:gd name="T33" fmla="*/ 2147483647 h 168"/>
                <a:gd name="T34" fmla="*/ 2147483647 w 252"/>
                <a:gd name="T35" fmla="*/ 2147483647 h 168"/>
                <a:gd name="T36" fmla="*/ 2147483647 w 252"/>
                <a:gd name="T37" fmla="*/ 2147483647 h 168"/>
                <a:gd name="T38" fmla="*/ 2147483647 w 252"/>
                <a:gd name="T39" fmla="*/ 2147483647 h 168"/>
                <a:gd name="T40" fmla="*/ 2147483647 w 252"/>
                <a:gd name="T41" fmla="*/ 2147483647 h 168"/>
                <a:gd name="T42" fmla="*/ 0 w 252"/>
                <a:gd name="T43" fmla="*/ 2147483647 h 168"/>
                <a:gd name="T44" fmla="*/ 0 w 252"/>
                <a:gd name="T45" fmla="*/ 2147483647 h 168"/>
                <a:gd name="T46" fmla="*/ 2147483647 w 252"/>
                <a:gd name="T47" fmla="*/ 2147483647 h 168"/>
                <a:gd name="T48" fmla="*/ 0 w 252"/>
                <a:gd name="T49" fmla="*/ 2147483647 h 168"/>
                <a:gd name="T50" fmla="*/ 2147483647 w 252"/>
                <a:gd name="T51" fmla="*/ 2147483647 h 168"/>
                <a:gd name="T52" fmla="*/ 2147483647 w 252"/>
                <a:gd name="T53" fmla="*/ 2147483647 h 168"/>
                <a:gd name="T54" fmla="*/ 2147483647 w 252"/>
                <a:gd name="T55" fmla="*/ 2147483647 h 168"/>
                <a:gd name="T56" fmla="*/ 2147483647 w 252"/>
                <a:gd name="T57" fmla="*/ 2147483647 h 168"/>
                <a:gd name="T58" fmla="*/ 2147483647 w 252"/>
                <a:gd name="T59" fmla="*/ 2147483647 h 168"/>
                <a:gd name="T60" fmla="*/ 2147483647 w 252"/>
                <a:gd name="T61" fmla="*/ 2147483647 h 168"/>
                <a:gd name="T62" fmla="*/ 2147483647 w 252"/>
                <a:gd name="T63" fmla="*/ 2147483647 h 168"/>
                <a:gd name="T64" fmla="*/ 2147483647 w 252"/>
                <a:gd name="T65" fmla="*/ 2147483647 h 168"/>
                <a:gd name="T66" fmla="*/ 2147483647 w 252"/>
                <a:gd name="T67" fmla="*/ 2147483647 h 168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52"/>
                <a:gd name="T103" fmla="*/ 0 h 168"/>
                <a:gd name="T104" fmla="*/ 252 w 252"/>
                <a:gd name="T105" fmla="*/ 168 h 168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52" h="168">
                  <a:moveTo>
                    <a:pt x="246" y="102"/>
                  </a:moveTo>
                  <a:lnTo>
                    <a:pt x="234" y="96"/>
                  </a:lnTo>
                  <a:lnTo>
                    <a:pt x="216" y="78"/>
                  </a:lnTo>
                  <a:lnTo>
                    <a:pt x="192" y="66"/>
                  </a:lnTo>
                  <a:lnTo>
                    <a:pt x="156" y="54"/>
                  </a:lnTo>
                  <a:lnTo>
                    <a:pt x="132" y="42"/>
                  </a:lnTo>
                  <a:lnTo>
                    <a:pt x="126" y="30"/>
                  </a:lnTo>
                  <a:lnTo>
                    <a:pt x="108" y="12"/>
                  </a:lnTo>
                  <a:lnTo>
                    <a:pt x="96" y="6"/>
                  </a:lnTo>
                  <a:lnTo>
                    <a:pt x="84" y="6"/>
                  </a:lnTo>
                  <a:lnTo>
                    <a:pt x="60" y="0"/>
                  </a:lnTo>
                  <a:lnTo>
                    <a:pt x="30" y="0"/>
                  </a:lnTo>
                  <a:lnTo>
                    <a:pt x="24" y="6"/>
                  </a:lnTo>
                  <a:lnTo>
                    <a:pt x="18" y="6"/>
                  </a:lnTo>
                  <a:lnTo>
                    <a:pt x="30" y="42"/>
                  </a:lnTo>
                  <a:lnTo>
                    <a:pt x="30" y="54"/>
                  </a:lnTo>
                  <a:lnTo>
                    <a:pt x="24" y="60"/>
                  </a:lnTo>
                  <a:lnTo>
                    <a:pt x="18" y="72"/>
                  </a:lnTo>
                  <a:lnTo>
                    <a:pt x="12" y="78"/>
                  </a:lnTo>
                  <a:lnTo>
                    <a:pt x="12" y="90"/>
                  </a:lnTo>
                  <a:lnTo>
                    <a:pt x="6" y="102"/>
                  </a:lnTo>
                  <a:lnTo>
                    <a:pt x="0" y="108"/>
                  </a:lnTo>
                  <a:lnTo>
                    <a:pt x="0" y="114"/>
                  </a:lnTo>
                  <a:lnTo>
                    <a:pt x="12" y="144"/>
                  </a:lnTo>
                  <a:lnTo>
                    <a:pt x="0" y="126"/>
                  </a:lnTo>
                  <a:lnTo>
                    <a:pt x="30" y="168"/>
                  </a:lnTo>
                  <a:lnTo>
                    <a:pt x="78" y="132"/>
                  </a:lnTo>
                  <a:lnTo>
                    <a:pt x="174" y="132"/>
                  </a:lnTo>
                  <a:lnTo>
                    <a:pt x="186" y="138"/>
                  </a:lnTo>
                  <a:lnTo>
                    <a:pt x="240" y="138"/>
                  </a:lnTo>
                  <a:lnTo>
                    <a:pt x="246" y="132"/>
                  </a:lnTo>
                  <a:lnTo>
                    <a:pt x="252" y="120"/>
                  </a:lnTo>
                  <a:lnTo>
                    <a:pt x="252" y="114"/>
                  </a:lnTo>
                  <a:lnTo>
                    <a:pt x="246" y="102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87" name="Costa Rica" descr="© INSCALE GmbH, 05.05.2010&#10;http://www.presentationload.com/">
              <a:extLst>
                <a:ext uri="{FF2B5EF4-FFF2-40B4-BE49-F238E27FC236}">
                  <a16:creationId xmlns:a16="http://schemas.microsoft.com/office/drawing/2014/main" id="{D68DAD91-1E70-4E9D-861E-687D7DB44E47}"/>
                </a:ext>
              </a:extLst>
            </p:cNvPr>
            <p:cNvSpPr>
              <a:spLocks/>
            </p:cNvSpPr>
            <p:nvPr/>
          </p:nvSpPr>
          <p:spPr bwMode="gray">
            <a:xfrm>
              <a:off x="2849573" y="4114736"/>
              <a:ext cx="106399" cy="103184"/>
            </a:xfrm>
            <a:custGeom>
              <a:avLst/>
              <a:gdLst>
                <a:gd name="T0" fmla="*/ 2147483647 w 240"/>
                <a:gd name="T1" fmla="*/ 2147483647 h 228"/>
                <a:gd name="T2" fmla="*/ 2147483647 w 240"/>
                <a:gd name="T3" fmla="*/ 2147483647 h 228"/>
                <a:gd name="T4" fmla="*/ 2147483647 w 240"/>
                <a:gd name="T5" fmla="*/ 2147483647 h 228"/>
                <a:gd name="T6" fmla="*/ 2147483647 w 240"/>
                <a:gd name="T7" fmla="*/ 2147483647 h 228"/>
                <a:gd name="T8" fmla="*/ 2147483647 w 240"/>
                <a:gd name="T9" fmla="*/ 2147483647 h 228"/>
                <a:gd name="T10" fmla="*/ 2147483647 w 240"/>
                <a:gd name="T11" fmla="*/ 2147483647 h 228"/>
                <a:gd name="T12" fmla="*/ 2147483647 w 240"/>
                <a:gd name="T13" fmla="*/ 2147483647 h 228"/>
                <a:gd name="T14" fmla="*/ 2147483647 w 240"/>
                <a:gd name="T15" fmla="*/ 2147483647 h 228"/>
                <a:gd name="T16" fmla="*/ 2147483647 w 240"/>
                <a:gd name="T17" fmla="*/ 2147483647 h 228"/>
                <a:gd name="T18" fmla="*/ 2147483647 w 240"/>
                <a:gd name="T19" fmla="*/ 2147483647 h 228"/>
                <a:gd name="T20" fmla="*/ 2147483647 w 240"/>
                <a:gd name="T21" fmla="*/ 2147483647 h 228"/>
                <a:gd name="T22" fmla="*/ 2147483647 w 240"/>
                <a:gd name="T23" fmla="*/ 2147483647 h 228"/>
                <a:gd name="T24" fmla="*/ 2147483647 w 240"/>
                <a:gd name="T25" fmla="*/ 2147483647 h 228"/>
                <a:gd name="T26" fmla="*/ 2147483647 w 240"/>
                <a:gd name="T27" fmla="*/ 2147483647 h 228"/>
                <a:gd name="T28" fmla="*/ 2147483647 w 240"/>
                <a:gd name="T29" fmla="*/ 2147483647 h 228"/>
                <a:gd name="T30" fmla="*/ 2147483647 w 240"/>
                <a:gd name="T31" fmla="*/ 0 h 228"/>
                <a:gd name="T32" fmla="*/ 2147483647 w 240"/>
                <a:gd name="T33" fmla="*/ 2147483647 h 228"/>
                <a:gd name="T34" fmla="*/ 2147483647 w 240"/>
                <a:gd name="T35" fmla="*/ 2147483647 h 228"/>
                <a:gd name="T36" fmla="*/ 0 w 240"/>
                <a:gd name="T37" fmla="*/ 2147483647 h 228"/>
                <a:gd name="T38" fmla="*/ 2147483647 w 240"/>
                <a:gd name="T39" fmla="*/ 2147483647 h 228"/>
                <a:gd name="T40" fmla="*/ 2147483647 w 240"/>
                <a:gd name="T41" fmla="*/ 2147483647 h 228"/>
                <a:gd name="T42" fmla="*/ 2147483647 w 240"/>
                <a:gd name="T43" fmla="*/ 2147483647 h 228"/>
                <a:gd name="T44" fmla="*/ 2147483647 w 240"/>
                <a:gd name="T45" fmla="*/ 2147483647 h 228"/>
                <a:gd name="T46" fmla="*/ 2147483647 w 240"/>
                <a:gd name="T47" fmla="*/ 2147483647 h 228"/>
                <a:gd name="T48" fmla="*/ 2147483647 w 240"/>
                <a:gd name="T49" fmla="*/ 2147483647 h 228"/>
                <a:gd name="T50" fmla="*/ 2147483647 w 240"/>
                <a:gd name="T51" fmla="*/ 2147483647 h 228"/>
                <a:gd name="T52" fmla="*/ 2147483647 w 240"/>
                <a:gd name="T53" fmla="*/ 2147483647 h 228"/>
                <a:gd name="T54" fmla="*/ 2147483647 w 240"/>
                <a:gd name="T55" fmla="*/ 2147483647 h 228"/>
                <a:gd name="T56" fmla="*/ 2147483647 w 240"/>
                <a:gd name="T57" fmla="*/ 2147483647 h 228"/>
                <a:gd name="T58" fmla="*/ 2147483647 w 240"/>
                <a:gd name="T59" fmla="*/ 2147483647 h 228"/>
                <a:gd name="T60" fmla="*/ 2147483647 w 240"/>
                <a:gd name="T61" fmla="*/ 2147483647 h 228"/>
                <a:gd name="T62" fmla="*/ 2147483647 w 240"/>
                <a:gd name="T63" fmla="*/ 2147483647 h 228"/>
                <a:gd name="T64" fmla="*/ 2147483647 w 240"/>
                <a:gd name="T65" fmla="*/ 2147483647 h 228"/>
                <a:gd name="T66" fmla="*/ 2147483647 w 240"/>
                <a:gd name="T67" fmla="*/ 2147483647 h 228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40"/>
                <a:gd name="T103" fmla="*/ 0 h 228"/>
                <a:gd name="T104" fmla="*/ 240 w 240"/>
                <a:gd name="T105" fmla="*/ 228 h 228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40" h="228">
                  <a:moveTo>
                    <a:pt x="210" y="198"/>
                  </a:moveTo>
                  <a:lnTo>
                    <a:pt x="216" y="198"/>
                  </a:lnTo>
                  <a:lnTo>
                    <a:pt x="234" y="180"/>
                  </a:lnTo>
                  <a:lnTo>
                    <a:pt x="228" y="174"/>
                  </a:lnTo>
                  <a:lnTo>
                    <a:pt x="210" y="174"/>
                  </a:lnTo>
                  <a:lnTo>
                    <a:pt x="210" y="168"/>
                  </a:lnTo>
                  <a:lnTo>
                    <a:pt x="204" y="162"/>
                  </a:lnTo>
                  <a:lnTo>
                    <a:pt x="204" y="144"/>
                  </a:lnTo>
                  <a:lnTo>
                    <a:pt x="210" y="138"/>
                  </a:lnTo>
                  <a:lnTo>
                    <a:pt x="222" y="138"/>
                  </a:lnTo>
                  <a:lnTo>
                    <a:pt x="228" y="132"/>
                  </a:lnTo>
                  <a:lnTo>
                    <a:pt x="240" y="132"/>
                  </a:lnTo>
                  <a:lnTo>
                    <a:pt x="228" y="126"/>
                  </a:lnTo>
                  <a:lnTo>
                    <a:pt x="210" y="108"/>
                  </a:lnTo>
                  <a:lnTo>
                    <a:pt x="198" y="84"/>
                  </a:lnTo>
                  <a:lnTo>
                    <a:pt x="192" y="78"/>
                  </a:lnTo>
                  <a:lnTo>
                    <a:pt x="186" y="66"/>
                  </a:lnTo>
                  <a:lnTo>
                    <a:pt x="180" y="60"/>
                  </a:lnTo>
                  <a:lnTo>
                    <a:pt x="174" y="36"/>
                  </a:lnTo>
                  <a:lnTo>
                    <a:pt x="138" y="36"/>
                  </a:lnTo>
                  <a:lnTo>
                    <a:pt x="126" y="24"/>
                  </a:lnTo>
                  <a:lnTo>
                    <a:pt x="126" y="18"/>
                  </a:lnTo>
                  <a:lnTo>
                    <a:pt x="120" y="18"/>
                  </a:lnTo>
                  <a:lnTo>
                    <a:pt x="114" y="12"/>
                  </a:lnTo>
                  <a:lnTo>
                    <a:pt x="84" y="12"/>
                  </a:lnTo>
                  <a:lnTo>
                    <a:pt x="84" y="18"/>
                  </a:lnTo>
                  <a:lnTo>
                    <a:pt x="78" y="18"/>
                  </a:lnTo>
                  <a:lnTo>
                    <a:pt x="72" y="12"/>
                  </a:lnTo>
                  <a:lnTo>
                    <a:pt x="60" y="6"/>
                  </a:lnTo>
                  <a:lnTo>
                    <a:pt x="48" y="6"/>
                  </a:lnTo>
                  <a:lnTo>
                    <a:pt x="42" y="0"/>
                  </a:lnTo>
                  <a:lnTo>
                    <a:pt x="24" y="0"/>
                  </a:lnTo>
                  <a:lnTo>
                    <a:pt x="6" y="30"/>
                  </a:lnTo>
                  <a:lnTo>
                    <a:pt x="18" y="42"/>
                  </a:lnTo>
                  <a:lnTo>
                    <a:pt x="24" y="42"/>
                  </a:lnTo>
                  <a:lnTo>
                    <a:pt x="24" y="48"/>
                  </a:lnTo>
                  <a:lnTo>
                    <a:pt x="6" y="66"/>
                  </a:lnTo>
                  <a:lnTo>
                    <a:pt x="0" y="78"/>
                  </a:lnTo>
                  <a:lnTo>
                    <a:pt x="6" y="90"/>
                  </a:lnTo>
                  <a:lnTo>
                    <a:pt x="18" y="102"/>
                  </a:lnTo>
                  <a:lnTo>
                    <a:pt x="30" y="108"/>
                  </a:lnTo>
                  <a:lnTo>
                    <a:pt x="42" y="108"/>
                  </a:lnTo>
                  <a:lnTo>
                    <a:pt x="60" y="126"/>
                  </a:lnTo>
                  <a:lnTo>
                    <a:pt x="72" y="126"/>
                  </a:lnTo>
                  <a:lnTo>
                    <a:pt x="72" y="102"/>
                  </a:lnTo>
                  <a:lnTo>
                    <a:pt x="66" y="96"/>
                  </a:lnTo>
                  <a:lnTo>
                    <a:pt x="54" y="90"/>
                  </a:lnTo>
                  <a:lnTo>
                    <a:pt x="42" y="78"/>
                  </a:lnTo>
                  <a:lnTo>
                    <a:pt x="42" y="72"/>
                  </a:lnTo>
                  <a:lnTo>
                    <a:pt x="48" y="72"/>
                  </a:lnTo>
                  <a:lnTo>
                    <a:pt x="60" y="78"/>
                  </a:lnTo>
                  <a:lnTo>
                    <a:pt x="66" y="84"/>
                  </a:lnTo>
                  <a:lnTo>
                    <a:pt x="90" y="96"/>
                  </a:lnTo>
                  <a:lnTo>
                    <a:pt x="96" y="102"/>
                  </a:lnTo>
                  <a:lnTo>
                    <a:pt x="96" y="132"/>
                  </a:lnTo>
                  <a:lnTo>
                    <a:pt x="114" y="132"/>
                  </a:lnTo>
                  <a:lnTo>
                    <a:pt x="126" y="138"/>
                  </a:lnTo>
                  <a:lnTo>
                    <a:pt x="138" y="138"/>
                  </a:lnTo>
                  <a:lnTo>
                    <a:pt x="156" y="180"/>
                  </a:lnTo>
                  <a:lnTo>
                    <a:pt x="150" y="186"/>
                  </a:lnTo>
                  <a:lnTo>
                    <a:pt x="150" y="198"/>
                  </a:lnTo>
                  <a:lnTo>
                    <a:pt x="168" y="216"/>
                  </a:lnTo>
                  <a:lnTo>
                    <a:pt x="180" y="222"/>
                  </a:lnTo>
                  <a:lnTo>
                    <a:pt x="192" y="222"/>
                  </a:lnTo>
                  <a:lnTo>
                    <a:pt x="174" y="198"/>
                  </a:lnTo>
                  <a:lnTo>
                    <a:pt x="204" y="228"/>
                  </a:lnTo>
                  <a:lnTo>
                    <a:pt x="210" y="222"/>
                  </a:lnTo>
                  <a:lnTo>
                    <a:pt x="210" y="198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88" name="Canada" descr="© INSCALE GmbH, 05.05.2010&#10;http://www.presentationload.com/">
              <a:extLst>
                <a:ext uri="{FF2B5EF4-FFF2-40B4-BE49-F238E27FC236}">
                  <a16:creationId xmlns:a16="http://schemas.microsoft.com/office/drawing/2014/main" id="{D8EF2D85-4185-467F-B1AC-61A0AE068FDF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049198" y="1708179"/>
              <a:ext cx="2469412" cy="1295350"/>
            </a:xfrm>
            <a:custGeom>
              <a:avLst/>
              <a:gdLst>
                <a:gd name="T0" fmla="*/ 2147483647 w 5574"/>
                <a:gd name="T1" fmla="*/ 2147483647 h 2886"/>
                <a:gd name="T2" fmla="*/ 2147483647 w 5574"/>
                <a:gd name="T3" fmla="*/ 2147483647 h 2886"/>
                <a:gd name="T4" fmla="*/ 2147483647 w 5574"/>
                <a:gd name="T5" fmla="*/ 2147483647 h 2886"/>
                <a:gd name="T6" fmla="*/ 2147483647 w 5574"/>
                <a:gd name="T7" fmla="*/ 2147483647 h 2886"/>
                <a:gd name="T8" fmla="*/ 2147483647 w 5574"/>
                <a:gd name="T9" fmla="*/ 2147483647 h 2886"/>
                <a:gd name="T10" fmla="*/ 2147483647 w 5574"/>
                <a:gd name="T11" fmla="*/ 2147483647 h 2886"/>
                <a:gd name="T12" fmla="*/ 2147483647 w 5574"/>
                <a:gd name="T13" fmla="*/ 2147483647 h 2886"/>
                <a:gd name="T14" fmla="*/ 2147483647 w 5574"/>
                <a:gd name="T15" fmla="*/ 2147483647 h 2886"/>
                <a:gd name="T16" fmla="*/ 2147483647 w 5574"/>
                <a:gd name="T17" fmla="*/ 2147483647 h 2886"/>
                <a:gd name="T18" fmla="*/ 2147483647 w 5574"/>
                <a:gd name="T19" fmla="*/ 2147483647 h 2886"/>
                <a:gd name="T20" fmla="*/ 2147483647 w 5574"/>
                <a:gd name="T21" fmla="*/ 2147483647 h 2886"/>
                <a:gd name="T22" fmla="*/ 2147483647 w 5574"/>
                <a:gd name="T23" fmla="*/ 2147483647 h 2886"/>
                <a:gd name="T24" fmla="*/ 2147483647 w 5574"/>
                <a:gd name="T25" fmla="*/ 2147483647 h 2886"/>
                <a:gd name="T26" fmla="*/ 2147483647 w 5574"/>
                <a:gd name="T27" fmla="*/ 2147483647 h 2886"/>
                <a:gd name="T28" fmla="*/ 2147483647 w 5574"/>
                <a:gd name="T29" fmla="*/ 2147483647 h 2886"/>
                <a:gd name="T30" fmla="*/ 2147483647 w 5574"/>
                <a:gd name="T31" fmla="*/ 2147483647 h 2886"/>
                <a:gd name="T32" fmla="*/ 2147483647 w 5574"/>
                <a:gd name="T33" fmla="*/ 2147483647 h 2886"/>
                <a:gd name="T34" fmla="*/ 2147483647 w 5574"/>
                <a:gd name="T35" fmla="*/ 2147483647 h 2886"/>
                <a:gd name="T36" fmla="*/ 2147483647 w 5574"/>
                <a:gd name="T37" fmla="*/ 2147483647 h 2886"/>
                <a:gd name="T38" fmla="*/ 2147483647 w 5574"/>
                <a:gd name="T39" fmla="*/ 2147483647 h 2886"/>
                <a:gd name="T40" fmla="*/ 2147483647 w 5574"/>
                <a:gd name="T41" fmla="*/ 2147483647 h 2886"/>
                <a:gd name="T42" fmla="*/ 2147483647 w 5574"/>
                <a:gd name="T43" fmla="*/ 2147483647 h 2886"/>
                <a:gd name="T44" fmla="*/ 2147483647 w 5574"/>
                <a:gd name="T45" fmla="*/ 2147483647 h 2886"/>
                <a:gd name="T46" fmla="*/ 2147483647 w 5574"/>
                <a:gd name="T47" fmla="*/ 2147483647 h 2886"/>
                <a:gd name="T48" fmla="*/ 2147483647 w 5574"/>
                <a:gd name="T49" fmla="*/ 2147483647 h 2886"/>
                <a:gd name="T50" fmla="*/ 2147483647 w 5574"/>
                <a:gd name="T51" fmla="*/ 2147483647 h 2886"/>
                <a:gd name="T52" fmla="*/ 2147483647 w 5574"/>
                <a:gd name="T53" fmla="*/ 2147483647 h 2886"/>
                <a:gd name="T54" fmla="*/ 2147483647 w 5574"/>
                <a:gd name="T55" fmla="*/ 2147483647 h 2886"/>
                <a:gd name="T56" fmla="*/ 2147483647 w 5574"/>
                <a:gd name="T57" fmla="*/ 2147483647 h 2886"/>
                <a:gd name="T58" fmla="*/ 2147483647 w 5574"/>
                <a:gd name="T59" fmla="*/ 2147483647 h 2886"/>
                <a:gd name="T60" fmla="*/ 2147483647 w 5574"/>
                <a:gd name="T61" fmla="*/ 2147483647 h 2886"/>
                <a:gd name="T62" fmla="*/ 2147483647 w 5574"/>
                <a:gd name="T63" fmla="*/ 2147483647 h 2886"/>
                <a:gd name="T64" fmla="*/ 2147483647 w 5574"/>
                <a:gd name="T65" fmla="*/ 2147483647 h 2886"/>
                <a:gd name="T66" fmla="*/ 2147483647 w 5574"/>
                <a:gd name="T67" fmla="*/ 2147483647 h 2886"/>
                <a:gd name="T68" fmla="*/ 2147483647 w 5574"/>
                <a:gd name="T69" fmla="*/ 2147483647 h 2886"/>
                <a:gd name="T70" fmla="*/ 2147483647 w 5574"/>
                <a:gd name="T71" fmla="*/ 2147483647 h 2886"/>
                <a:gd name="T72" fmla="*/ 2147483647 w 5574"/>
                <a:gd name="T73" fmla="*/ 2147483647 h 2886"/>
                <a:gd name="T74" fmla="*/ 2147483647 w 5574"/>
                <a:gd name="T75" fmla="*/ 2147483647 h 2886"/>
                <a:gd name="T76" fmla="*/ 2147483647 w 5574"/>
                <a:gd name="T77" fmla="*/ 2147483647 h 2886"/>
                <a:gd name="T78" fmla="*/ 2147483647 w 5574"/>
                <a:gd name="T79" fmla="*/ 2147483647 h 2886"/>
                <a:gd name="T80" fmla="*/ 2147483647 w 5574"/>
                <a:gd name="T81" fmla="*/ 2147483647 h 2886"/>
                <a:gd name="T82" fmla="*/ 2147483647 w 5574"/>
                <a:gd name="T83" fmla="*/ 2147483647 h 2886"/>
                <a:gd name="T84" fmla="*/ 2147483647 w 5574"/>
                <a:gd name="T85" fmla="*/ 2147483647 h 2886"/>
                <a:gd name="T86" fmla="*/ 2147483647 w 5574"/>
                <a:gd name="T87" fmla="*/ 2147483647 h 2886"/>
                <a:gd name="T88" fmla="*/ 2147483647 w 5574"/>
                <a:gd name="T89" fmla="*/ 2147483647 h 2886"/>
                <a:gd name="T90" fmla="*/ 2147483647 w 5574"/>
                <a:gd name="T91" fmla="*/ 2147483647 h 2886"/>
                <a:gd name="T92" fmla="*/ 2147483647 w 5574"/>
                <a:gd name="T93" fmla="*/ 2147483647 h 2886"/>
                <a:gd name="T94" fmla="*/ 2147483647 w 5574"/>
                <a:gd name="T95" fmla="*/ 2147483647 h 2886"/>
                <a:gd name="T96" fmla="*/ 2147483647 w 5574"/>
                <a:gd name="T97" fmla="*/ 2147483647 h 2886"/>
                <a:gd name="T98" fmla="*/ 2147483647 w 5574"/>
                <a:gd name="T99" fmla="*/ 2147483647 h 2886"/>
                <a:gd name="T100" fmla="*/ 2147483647 w 5574"/>
                <a:gd name="T101" fmla="*/ 2147483647 h 2886"/>
                <a:gd name="T102" fmla="*/ 2147483647 w 5574"/>
                <a:gd name="T103" fmla="*/ 2147483647 h 2886"/>
                <a:gd name="T104" fmla="*/ 2147483647 w 5574"/>
                <a:gd name="T105" fmla="*/ 2147483647 h 2886"/>
                <a:gd name="T106" fmla="*/ 2147483647 w 5574"/>
                <a:gd name="T107" fmla="*/ 2147483647 h 2886"/>
                <a:gd name="T108" fmla="*/ 2147483647 w 5574"/>
                <a:gd name="T109" fmla="*/ 2147483647 h 2886"/>
                <a:gd name="T110" fmla="*/ 2147483647 w 5574"/>
                <a:gd name="T111" fmla="*/ 2147483647 h 2886"/>
                <a:gd name="T112" fmla="*/ 2147483647 w 5574"/>
                <a:gd name="T113" fmla="*/ 2147483647 h 2886"/>
                <a:gd name="T114" fmla="*/ 2147483647 w 5574"/>
                <a:gd name="T115" fmla="*/ 2147483647 h 2886"/>
                <a:gd name="T116" fmla="*/ 2147483647 w 5574"/>
                <a:gd name="T117" fmla="*/ 2147483647 h 2886"/>
                <a:gd name="T118" fmla="*/ 2147483647 w 5574"/>
                <a:gd name="T119" fmla="*/ 2147483647 h 2886"/>
                <a:gd name="T120" fmla="*/ 2147483647 w 5574"/>
                <a:gd name="T121" fmla="*/ 2147483647 h 2886"/>
                <a:gd name="T122" fmla="*/ 2147483647 w 5574"/>
                <a:gd name="T123" fmla="*/ 2147483647 h 2886"/>
                <a:gd name="T124" fmla="*/ 2147483647 w 5574"/>
                <a:gd name="T125" fmla="*/ 2147483647 h 288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5574"/>
                <a:gd name="T190" fmla="*/ 0 h 2886"/>
                <a:gd name="T191" fmla="*/ 5574 w 5574"/>
                <a:gd name="T192" fmla="*/ 2886 h 288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5574" h="2886">
                  <a:moveTo>
                    <a:pt x="3114" y="252"/>
                  </a:moveTo>
                  <a:lnTo>
                    <a:pt x="3138" y="252"/>
                  </a:lnTo>
                  <a:lnTo>
                    <a:pt x="3150" y="258"/>
                  </a:lnTo>
                  <a:lnTo>
                    <a:pt x="3168" y="258"/>
                  </a:lnTo>
                  <a:lnTo>
                    <a:pt x="3174" y="252"/>
                  </a:lnTo>
                  <a:lnTo>
                    <a:pt x="3174" y="246"/>
                  </a:lnTo>
                  <a:lnTo>
                    <a:pt x="3168" y="234"/>
                  </a:lnTo>
                  <a:lnTo>
                    <a:pt x="3156" y="228"/>
                  </a:lnTo>
                  <a:lnTo>
                    <a:pt x="3108" y="228"/>
                  </a:lnTo>
                  <a:lnTo>
                    <a:pt x="3066" y="234"/>
                  </a:lnTo>
                  <a:lnTo>
                    <a:pt x="3036" y="246"/>
                  </a:lnTo>
                  <a:lnTo>
                    <a:pt x="3018" y="246"/>
                  </a:lnTo>
                  <a:lnTo>
                    <a:pt x="3060" y="246"/>
                  </a:lnTo>
                  <a:lnTo>
                    <a:pt x="3096" y="252"/>
                  </a:lnTo>
                  <a:lnTo>
                    <a:pt x="3114" y="252"/>
                  </a:lnTo>
                  <a:close/>
                  <a:moveTo>
                    <a:pt x="2988" y="318"/>
                  </a:moveTo>
                  <a:lnTo>
                    <a:pt x="3036" y="318"/>
                  </a:lnTo>
                  <a:lnTo>
                    <a:pt x="3048" y="312"/>
                  </a:lnTo>
                  <a:lnTo>
                    <a:pt x="3060" y="312"/>
                  </a:lnTo>
                  <a:lnTo>
                    <a:pt x="3072" y="300"/>
                  </a:lnTo>
                  <a:lnTo>
                    <a:pt x="3072" y="294"/>
                  </a:lnTo>
                  <a:lnTo>
                    <a:pt x="3066" y="282"/>
                  </a:lnTo>
                  <a:lnTo>
                    <a:pt x="3138" y="270"/>
                  </a:lnTo>
                  <a:lnTo>
                    <a:pt x="3120" y="264"/>
                  </a:lnTo>
                  <a:lnTo>
                    <a:pt x="3054" y="264"/>
                  </a:lnTo>
                  <a:lnTo>
                    <a:pt x="3042" y="276"/>
                  </a:lnTo>
                  <a:lnTo>
                    <a:pt x="3030" y="276"/>
                  </a:lnTo>
                  <a:lnTo>
                    <a:pt x="2994" y="270"/>
                  </a:lnTo>
                  <a:lnTo>
                    <a:pt x="2958" y="270"/>
                  </a:lnTo>
                  <a:lnTo>
                    <a:pt x="2940" y="282"/>
                  </a:lnTo>
                  <a:lnTo>
                    <a:pt x="2940" y="294"/>
                  </a:lnTo>
                  <a:lnTo>
                    <a:pt x="2946" y="300"/>
                  </a:lnTo>
                  <a:lnTo>
                    <a:pt x="2970" y="312"/>
                  </a:lnTo>
                  <a:lnTo>
                    <a:pt x="2976" y="318"/>
                  </a:lnTo>
                  <a:lnTo>
                    <a:pt x="2988" y="318"/>
                  </a:lnTo>
                  <a:close/>
                  <a:moveTo>
                    <a:pt x="2682" y="384"/>
                  </a:moveTo>
                  <a:lnTo>
                    <a:pt x="2628" y="408"/>
                  </a:lnTo>
                  <a:lnTo>
                    <a:pt x="2634" y="408"/>
                  </a:lnTo>
                  <a:lnTo>
                    <a:pt x="2646" y="414"/>
                  </a:lnTo>
                  <a:lnTo>
                    <a:pt x="2652" y="414"/>
                  </a:lnTo>
                  <a:lnTo>
                    <a:pt x="2658" y="420"/>
                  </a:lnTo>
                  <a:lnTo>
                    <a:pt x="2658" y="426"/>
                  </a:lnTo>
                  <a:lnTo>
                    <a:pt x="2622" y="426"/>
                  </a:lnTo>
                  <a:lnTo>
                    <a:pt x="2586" y="432"/>
                  </a:lnTo>
                  <a:lnTo>
                    <a:pt x="2556" y="438"/>
                  </a:lnTo>
                  <a:lnTo>
                    <a:pt x="2544" y="438"/>
                  </a:lnTo>
                  <a:lnTo>
                    <a:pt x="2520" y="456"/>
                  </a:lnTo>
                  <a:lnTo>
                    <a:pt x="2580" y="450"/>
                  </a:lnTo>
                  <a:lnTo>
                    <a:pt x="2586" y="450"/>
                  </a:lnTo>
                  <a:lnTo>
                    <a:pt x="2592" y="456"/>
                  </a:lnTo>
                  <a:lnTo>
                    <a:pt x="2610" y="456"/>
                  </a:lnTo>
                  <a:lnTo>
                    <a:pt x="2628" y="462"/>
                  </a:lnTo>
                  <a:lnTo>
                    <a:pt x="2658" y="462"/>
                  </a:lnTo>
                  <a:lnTo>
                    <a:pt x="2694" y="450"/>
                  </a:lnTo>
                  <a:lnTo>
                    <a:pt x="2730" y="444"/>
                  </a:lnTo>
                  <a:lnTo>
                    <a:pt x="2742" y="438"/>
                  </a:lnTo>
                  <a:lnTo>
                    <a:pt x="2742" y="450"/>
                  </a:lnTo>
                  <a:lnTo>
                    <a:pt x="2760" y="450"/>
                  </a:lnTo>
                  <a:lnTo>
                    <a:pt x="2796" y="444"/>
                  </a:lnTo>
                  <a:lnTo>
                    <a:pt x="2856" y="444"/>
                  </a:lnTo>
                  <a:lnTo>
                    <a:pt x="2850" y="444"/>
                  </a:lnTo>
                  <a:lnTo>
                    <a:pt x="2844" y="450"/>
                  </a:lnTo>
                  <a:lnTo>
                    <a:pt x="2832" y="450"/>
                  </a:lnTo>
                  <a:lnTo>
                    <a:pt x="2790" y="456"/>
                  </a:lnTo>
                  <a:lnTo>
                    <a:pt x="2730" y="468"/>
                  </a:lnTo>
                  <a:lnTo>
                    <a:pt x="2706" y="468"/>
                  </a:lnTo>
                  <a:lnTo>
                    <a:pt x="2688" y="474"/>
                  </a:lnTo>
                  <a:lnTo>
                    <a:pt x="2670" y="474"/>
                  </a:lnTo>
                  <a:lnTo>
                    <a:pt x="2652" y="480"/>
                  </a:lnTo>
                  <a:lnTo>
                    <a:pt x="2646" y="486"/>
                  </a:lnTo>
                  <a:lnTo>
                    <a:pt x="2640" y="486"/>
                  </a:lnTo>
                  <a:lnTo>
                    <a:pt x="2658" y="486"/>
                  </a:lnTo>
                  <a:lnTo>
                    <a:pt x="2694" y="492"/>
                  </a:lnTo>
                  <a:lnTo>
                    <a:pt x="2760" y="498"/>
                  </a:lnTo>
                  <a:lnTo>
                    <a:pt x="2808" y="492"/>
                  </a:lnTo>
                  <a:lnTo>
                    <a:pt x="2850" y="480"/>
                  </a:lnTo>
                  <a:lnTo>
                    <a:pt x="2874" y="474"/>
                  </a:lnTo>
                  <a:lnTo>
                    <a:pt x="2886" y="468"/>
                  </a:lnTo>
                  <a:lnTo>
                    <a:pt x="2958" y="450"/>
                  </a:lnTo>
                  <a:lnTo>
                    <a:pt x="3000" y="450"/>
                  </a:lnTo>
                  <a:lnTo>
                    <a:pt x="3054" y="444"/>
                  </a:lnTo>
                  <a:lnTo>
                    <a:pt x="3096" y="438"/>
                  </a:lnTo>
                  <a:lnTo>
                    <a:pt x="3120" y="432"/>
                  </a:lnTo>
                  <a:lnTo>
                    <a:pt x="3138" y="420"/>
                  </a:lnTo>
                  <a:lnTo>
                    <a:pt x="3156" y="414"/>
                  </a:lnTo>
                  <a:lnTo>
                    <a:pt x="3168" y="408"/>
                  </a:lnTo>
                  <a:lnTo>
                    <a:pt x="3168" y="396"/>
                  </a:lnTo>
                  <a:lnTo>
                    <a:pt x="3156" y="384"/>
                  </a:lnTo>
                  <a:lnTo>
                    <a:pt x="3144" y="378"/>
                  </a:lnTo>
                  <a:lnTo>
                    <a:pt x="3120" y="378"/>
                  </a:lnTo>
                  <a:lnTo>
                    <a:pt x="3114" y="384"/>
                  </a:lnTo>
                  <a:lnTo>
                    <a:pt x="3108" y="384"/>
                  </a:lnTo>
                  <a:lnTo>
                    <a:pt x="3108" y="396"/>
                  </a:lnTo>
                  <a:lnTo>
                    <a:pt x="3072" y="396"/>
                  </a:lnTo>
                  <a:lnTo>
                    <a:pt x="3078" y="390"/>
                  </a:lnTo>
                  <a:lnTo>
                    <a:pt x="3078" y="378"/>
                  </a:lnTo>
                  <a:lnTo>
                    <a:pt x="3102" y="354"/>
                  </a:lnTo>
                  <a:lnTo>
                    <a:pt x="3102" y="342"/>
                  </a:lnTo>
                  <a:lnTo>
                    <a:pt x="3096" y="342"/>
                  </a:lnTo>
                  <a:lnTo>
                    <a:pt x="3054" y="348"/>
                  </a:lnTo>
                  <a:lnTo>
                    <a:pt x="2988" y="372"/>
                  </a:lnTo>
                  <a:lnTo>
                    <a:pt x="2976" y="378"/>
                  </a:lnTo>
                  <a:lnTo>
                    <a:pt x="3024" y="378"/>
                  </a:lnTo>
                  <a:lnTo>
                    <a:pt x="3018" y="408"/>
                  </a:lnTo>
                  <a:lnTo>
                    <a:pt x="2898" y="420"/>
                  </a:lnTo>
                  <a:lnTo>
                    <a:pt x="2898" y="414"/>
                  </a:lnTo>
                  <a:lnTo>
                    <a:pt x="2892" y="408"/>
                  </a:lnTo>
                  <a:lnTo>
                    <a:pt x="2892" y="372"/>
                  </a:lnTo>
                  <a:lnTo>
                    <a:pt x="2886" y="366"/>
                  </a:lnTo>
                  <a:lnTo>
                    <a:pt x="2874" y="366"/>
                  </a:lnTo>
                  <a:lnTo>
                    <a:pt x="2856" y="360"/>
                  </a:lnTo>
                  <a:lnTo>
                    <a:pt x="2814" y="360"/>
                  </a:lnTo>
                  <a:lnTo>
                    <a:pt x="2682" y="384"/>
                  </a:lnTo>
                  <a:close/>
                  <a:moveTo>
                    <a:pt x="2832" y="342"/>
                  </a:moveTo>
                  <a:lnTo>
                    <a:pt x="2844" y="330"/>
                  </a:lnTo>
                  <a:lnTo>
                    <a:pt x="2844" y="318"/>
                  </a:lnTo>
                  <a:lnTo>
                    <a:pt x="2838" y="312"/>
                  </a:lnTo>
                  <a:lnTo>
                    <a:pt x="2814" y="312"/>
                  </a:lnTo>
                  <a:lnTo>
                    <a:pt x="2802" y="318"/>
                  </a:lnTo>
                  <a:lnTo>
                    <a:pt x="2796" y="324"/>
                  </a:lnTo>
                  <a:lnTo>
                    <a:pt x="2796" y="330"/>
                  </a:lnTo>
                  <a:lnTo>
                    <a:pt x="2802" y="336"/>
                  </a:lnTo>
                  <a:lnTo>
                    <a:pt x="2814" y="336"/>
                  </a:lnTo>
                  <a:lnTo>
                    <a:pt x="2820" y="342"/>
                  </a:lnTo>
                  <a:lnTo>
                    <a:pt x="2832" y="342"/>
                  </a:lnTo>
                  <a:close/>
                  <a:moveTo>
                    <a:pt x="3012" y="564"/>
                  </a:moveTo>
                  <a:lnTo>
                    <a:pt x="2988" y="540"/>
                  </a:lnTo>
                  <a:lnTo>
                    <a:pt x="2958" y="540"/>
                  </a:lnTo>
                  <a:lnTo>
                    <a:pt x="2952" y="534"/>
                  </a:lnTo>
                  <a:lnTo>
                    <a:pt x="2946" y="534"/>
                  </a:lnTo>
                  <a:lnTo>
                    <a:pt x="2934" y="528"/>
                  </a:lnTo>
                  <a:lnTo>
                    <a:pt x="2916" y="528"/>
                  </a:lnTo>
                  <a:lnTo>
                    <a:pt x="2898" y="534"/>
                  </a:lnTo>
                  <a:lnTo>
                    <a:pt x="2892" y="540"/>
                  </a:lnTo>
                  <a:lnTo>
                    <a:pt x="2892" y="552"/>
                  </a:lnTo>
                  <a:lnTo>
                    <a:pt x="2928" y="570"/>
                  </a:lnTo>
                  <a:lnTo>
                    <a:pt x="2934" y="576"/>
                  </a:lnTo>
                  <a:lnTo>
                    <a:pt x="2946" y="582"/>
                  </a:lnTo>
                  <a:lnTo>
                    <a:pt x="3012" y="564"/>
                  </a:lnTo>
                  <a:close/>
                  <a:moveTo>
                    <a:pt x="2460" y="414"/>
                  </a:moveTo>
                  <a:lnTo>
                    <a:pt x="2442" y="420"/>
                  </a:lnTo>
                  <a:lnTo>
                    <a:pt x="2430" y="426"/>
                  </a:lnTo>
                  <a:lnTo>
                    <a:pt x="2430" y="438"/>
                  </a:lnTo>
                  <a:lnTo>
                    <a:pt x="2442" y="438"/>
                  </a:lnTo>
                  <a:lnTo>
                    <a:pt x="2472" y="432"/>
                  </a:lnTo>
                  <a:lnTo>
                    <a:pt x="2490" y="426"/>
                  </a:lnTo>
                  <a:lnTo>
                    <a:pt x="2502" y="420"/>
                  </a:lnTo>
                  <a:lnTo>
                    <a:pt x="2502" y="414"/>
                  </a:lnTo>
                  <a:lnTo>
                    <a:pt x="2496" y="408"/>
                  </a:lnTo>
                  <a:lnTo>
                    <a:pt x="2484" y="408"/>
                  </a:lnTo>
                  <a:lnTo>
                    <a:pt x="2460" y="414"/>
                  </a:lnTo>
                  <a:close/>
                  <a:moveTo>
                    <a:pt x="2970" y="858"/>
                  </a:moveTo>
                  <a:lnTo>
                    <a:pt x="2988" y="858"/>
                  </a:lnTo>
                  <a:lnTo>
                    <a:pt x="3006" y="864"/>
                  </a:lnTo>
                  <a:lnTo>
                    <a:pt x="3018" y="870"/>
                  </a:lnTo>
                  <a:lnTo>
                    <a:pt x="3036" y="876"/>
                  </a:lnTo>
                  <a:lnTo>
                    <a:pt x="3060" y="882"/>
                  </a:lnTo>
                  <a:lnTo>
                    <a:pt x="3096" y="882"/>
                  </a:lnTo>
                  <a:lnTo>
                    <a:pt x="3126" y="876"/>
                  </a:lnTo>
                  <a:lnTo>
                    <a:pt x="3138" y="876"/>
                  </a:lnTo>
                  <a:lnTo>
                    <a:pt x="3120" y="810"/>
                  </a:lnTo>
                  <a:lnTo>
                    <a:pt x="3018" y="792"/>
                  </a:lnTo>
                  <a:lnTo>
                    <a:pt x="2988" y="828"/>
                  </a:lnTo>
                  <a:lnTo>
                    <a:pt x="2958" y="828"/>
                  </a:lnTo>
                  <a:lnTo>
                    <a:pt x="2952" y="834"/>
                  </a:lnTo>
                  <a:lnTo>
                    <a:pt x="2952" y="846"/>
                  </a:lnTo>
                  <a:lnTo>
                    <a:pt x="2958" y="852"/>
                  </a:lnTo>
                  <a:lnTo>
                    <a:pt x="2970" y="858"/>
                  </a:lnTo>
                  <a:close/>
                  <a:moveTo>
                    <a:pt x="168" y="2034"/>
                  </a:moveTo>
                  <a:lnTo>
                    <a:pt x="168" y="2040"/>
                  </a:lnTo>
                  <a:lnTo>
                    <a:pt x="174" y="2046"/>
                  </a:lnTo>
                  <a:lnTo>
                    <a:pt x="192" y="2046"/>
                  </a:lnTo>
                  <a:lnTo>
                    <a:pt x="186" y="2070"/>
                  </a:lnTo>
                  <a:lnTo>
                    <a:pt x="216" y="2052"/>
                  </a:lnTo>
                  <a:lnTo>
                    <a:pt x="216" y="2028"/>
                  </a:lnTo>
                  <a:lnTo>
                    <a:pt x="174" y="2028"/>
                  </a:lnTo>
                  <a:lnTo>
                    <a:pt x="168" y="2034"/>
                  </a:lnTo>
                  <a:close/>
                  <a:moveTo>
                    <a:pt x="252" y="2298"/>
                  </a:moveTo>
                  <a:lnTo>
                    <a:pt x="252" y="2292"/>
                  </a:lnTo>
                  <a:lnTo>
                    <a:pt x="246" y="2286"/>
                  </a:lnTo>
                  <a:lnTo>
                    <a:pt x="246" y="2268"/>
                  </a:lnTo>
                  <a:lnTo>
                    <a:pt x="252" y="2256"/>
                  </a:lnTo>
                  <a:lnTo>
                    <a:pt x="252" y="2238"/>
                  </a:lnTo>
                  <a:lnTo>
                    <a:pt x="246" y="2226"/>
                  </a:lnTo>
                  <a:lnTo>
                    <a:pt x="228" y="2226"/>
                  </a:lnTo>
                  <a:lnTo>
                    <a:pt x="216" y="2220"/>
                  </a:lnTo>
                  <a:lnTo>
                    <a:pt x="204" y="2220"/>
                  </a:lnTo>
                  <a:lnTo>
                    <a:pt x="192" y="2214"/>
                  </a:lnTo>
                  <a:lnTo>
                    <a:pt x="186" y="2208"/>
                  </a:lnTo>
                  <a:lnTo>
                    <a:pt x="174" y="2202"/>
                  </a:lnTo>
                  <a:lnTo>
                    <a:pt x="150" y="2178"/>
                  </a:lnTo>
                  <a:lnTo>
                    <a:pt x="138" y="2172"/>
                  </a:lnTo>
                  <a:lnTo>
                    <a:pt x="126" y="2172"/>
                  </a:lnTo>
                  <a:lnTo>
                    <a:pt x="102" y="2184"/>
                  </a:lnTo>
                  <a:lnTo>
                    <a:pt x="96" y="2196"/>
                  </a:lnTo>
                  <a:lnTo>
                    <a:pt x="96" y="2202"/>
                  </a:lnTo>
                  <a:lnTo>
                    <a:pt x="108" y="2208"/>
                  </a:lnTo>
                  <a:lnTo>
                    <a:pt x="114" y="2214"/>
                  </a:lnTo>
                  <a:lnTo>
                    <a:pt x="120" y="2214"/>
                  </a:lnTo>
                  <a:lnTo>
                    <a:pt x="132" y="2202"/>
                  </a:lnTo>
                  <a:lnTo>
                    <a:pt x="144" y="2208"/>
                  </a:lnTo>
                  <a:lnTo>
                    <a:pt x="132" y="2220"/>
                  </a:lnTo>
                  <a:lnTo>
                    <a:pt x="120" y="2220"/>
                  </a:lnTo>
                  <a:lnTo>
                    <a:pt x="114" y="2226"/>
                  </a:lnTo>
                  <a:lnTo>
                    <a:pt x="102" y="2232"/>
                  </a:lnTo>
                  <a:lnTo>
                    <a:pt x="102" y="2244"/>
                  </a:lnTo>
                  <a:lnTo>
                    <a:pt x="108" y="2250"/>
                  </a:lnTo>
                  <a:lnTo>
                    <a:pt x="126" y="2250"/>
                  </a:lnTo>
                  <a:lnTo>
                    <a:pt x="138" y="2244"/>
                  </a:lnTo>
                  <a:lnTo>
                    <a:pt x="132" y="2262"/>
                  </a:lnTo>
                  <a:lnTo>
                    <a:pt x="150" y="2262"/>
                  </a:lnTo>
                  <a:lnTo>
                    <a:pt x="132" y="2280"/>
                  </a:lnTo>
                  <a:lnTo>
                    <a:pt x="168" y="2274"/>
                  </a:lnTo>
                  <a:lnTo>
                    <a:pt x="156" y="2280"/>
                  </a:lnTo>
                  <a:lnTo>
                    <a:pt x="144" y="2292"/>
                  </a:lnTo>
                  <a:lnTo>
                    <a:pt x="138" y="2292"/>
                  </a:lnTo>
                  <a:lnTo>
                    <a:pt x="138" y="2298"/>
                  </a:lnTo>
                  <a:lnTo>
                    <a:pt x="150" y="2298"/>
                  </a:lnTo>
                  <a:lnTo>
                    <a:pt x="162" y="2286"/>
                  </a:lnTo>
                  <a:lnTo>
                    <a:pt x="168" y="2286"/>
                  </a:lnTo>
                  <a:lnTo>
                    <a:pt x="174" y="2292"/>
                  </a:lnTo>
                  <a:lnTo>
                    <a:pt x="174" y="2304"/>
                  </a:lnTo>
                  <a:lnTo>
                    <a:pt x="162" y="2316"/>
                  </a:lnTo>
                  <a:lnTo>
                    <a:pt x="162" y="2328"/>
                  </a:lnTo>
                  <a:lnTo>
                    <a:pt x="210" y="2328"/>
                  </a:lnTo>
                  <a:lnTo>
                    <a:pt x="228" y="2316"/>
                  </a:lnTo>
                  <a:lnTo>
                    <a:pt x="210" y="2340"/>
                  </a:lnTo>
                  <a:lnTo>
                    <a:pt x="192" y="2340"/>
                  </a:lnTo>
                  <a:lnTo>
                    <a:pt x="186" y="2346"/>
                  </a:lnTo>
                  <a:lnTo>
                    <a:pt x="186" y="2352"/>
                  </a:lnTo>
                  <a:lnTo>
                    <a:pt x="210" y="2364"/>
                  </a:lnTo>
                  <a:lnTo>
                    <a:pt x="216" y="2364"/>
                  </a:lnTo>
                  <a:lnTo>
                    <a:pt x="228" y="2370"/>
                  </a:lnTo>
                  <a:lnTo>
                    <a:pt x="234" y="2376"/>
                  </a:lnTo>
                  <a:lnTo>
                    <a:pt x="246" y="2376"/>
                  </a:lnTo>
                  <a:lnTo>
                    <a:pt x="258" y="2382"/>
                  </a:lnTo>
                  <a:lnTo>
                    <a:pt x="270" y="2376"/>
                  </a:lnTo>
                  <a:lnTo>
                    <a:pt x="288" y="2358"/>
                  </a:lnTo>
                  <a:lnTo>
                    <a:pt x="294" y="2346"/>
                  </a:lnTo>
                  <a:lnTo>
                    <a:pt x="294" y="2340"/>
                  </a:lnTo>
                  <a:lnTo>
                    <a:pt x="288" y="2334"/>
                  </a:lnTo>
                  <a:lnTo>
                    <a:pt x="282" y="2322"/>
                  </a:lnTo>
                  <a:lnTo>
                    <a:pt x="270" y="2316"/>
                  </a:lnTo>
                  <a:lnTo>
                    <a:pt x="264" y="2304"/>
                  </a:lnTo>
                  <a:lnTo>
                    <a:pt x="252" y="2298"/>
                  </a:lnTo>
                  <a:close/>
                  <a:moveTo>
                    <a:pt x="2304" y="372"/>
                  </a:moveTo>
                  <a:lnTo>
                    <a:pt x="2316" y="372"/>
                  </a:lnTo>
                  <a:lnTo>
                    <a:pt x="2328" y="366"/>
                  </a:lnTo>
                  <a:lnTo>
                    <a:pt x="2376" y="366"/>
                  </a:lnTo>
                  <a:lnTo>
                    <a:pt x="2388" y="378"/>
                  </a:lnTo>
                  <a:lnTo>
                    <a:pt x="2388" y="390"/>
                  </a:lnTo>
                  <a:lnTo>
                    <a:pt x="2424" y="390"/>
                  </a:lnTo>
                  <a:lnTo>
                    <a:pt x="2442" y="384"/>
                  </a:lnTo>
                  <a:lnTo>
                    <a:pt x="2454" y="384"/>
                  </a:lnTo>
                  <a:lnTo>
                    <a:pt x="2466" y="390"/>
                  </a:lnTo>
                  <a:lnTo>
                    <a:pt x="2472" y="396"/>
                  </a:lnTo>
                  <a:lnTo>
                    <a:pt x="2490" y="396"/>
                  </a:lnTo>
                  <a:lnTo>
                    <a:pt x="2514" y="384"/>
                  </a:lnTo>
                  <a:lnTo>
                    <a:pt x="2520" y="372"/>
                  </a:lnTo>
                  <a:lnTo>
                    <a:pt x="2520" y="354"/>
                  </a:lnTo>
                  <a:lnTo>
                    <a:pt x="2550" y="354"/>
                  </a:lnTo>
                  <a:lnTo>
                    <a:pt x="2616" y="336"/>
                  </a:lnTo>
                  <a:lnTo>
                    <a:pt x="2580" y="366"/>
                  </a:lnTo>
                  <a:lnTo>
                    <a:pt x="2634" y="378"/>
                  </a:lnTo>
                  <a:lnTo>
                    <a:pt x="2688" y="354"/>
                  </a:lnTo>
                  <a:lnTo>
                    <a:pt x="2784" y="312"/>
                  </a:lnTo>
                  <a:lnTo>
                    <a:pt x="2778" y="312"/>
                  </a:lnTo>
                  <a:lnTo>
                    <a:pt x="2772" y="306"/>
                  </a:lnTo>
                  <a:lnTo>
                    <a:pt x="2754" y="300"/>
                  </a:lnTo>
                  <a:lnTo>
                    <a:pt x="2736" y="300"/>
                  </a:lnTo>
                  <a:lnTo>
                    <a:pt x="2724" y="294"/>
                  </a:lnTo>
                  <a:lnTo>
                    <a:pt x="2706" y="288"/>
                  </a:lnTo>
                  <a:lnTo>
                    <a:pt x="2676" y="288"/>
                  </a:lnTo>
                  <a:lnTo>
                    <a:pt x="2646" y="282"/>
                  </a:lnTo>
                  <a:lnTo>
                    <a:pt x="2604" y="282"/>
                  </a:lnTo>
                  <a:lnTo>
                    <a:pt x="2526" y="294"/>
                  </a:lnTo>
                  <a:lnTo>
                    <a:pt x="2526" y="318"/>
                  </a:lnTo>
                  <a:lnTo>
                    <a:pt x="2406" y="324"/>
                  </a:lnTo>
                  <a:lnTo>
                    <a:pt x="2400" y="324"/>
                  </a:lnTo>
                  <a:lnTo>
                    <a:pt x="2394" y="318"/>
                  </a:lnTo>
                  <a:lnTo>
                    <a:pt x="2334" y="318"/>
                  </a:lnTo>
                  <a:lnTo>
                    <a:pt x="2322" y="324"/>
                  </a:lnTo>
                  <a:lnTo>
                    <a:pt x="2310" y="324"/>
                  </a:lnTo>
                  <a:lnTo>
                    <a:pt x="2304" y="330"/>
                  </a:lnTo>
                  <a:lnTo>
                    <a:pt x="2304" y="372"/>
                  </a:lnTo>
                  <a:close/>
                  <a:moveTo>
                    <a:pt x="150" y="1980"/>
                  </a:moveTo>
                  <a:lnTo>
                    <a:pt x="162" y="2004"/>
                  </a:lnTo>
                  <a:lnTo>
                    <a:pt x="174" y="2010"/>
                  </a:lnTo>
                  <a:lnTo>
                    <a:pt x="186" y="1980"/>
                  </a:lnTo>
                  <a:lnTo>
                    <a:pt x="180" y="1974"/>
                  </a:lnTo>
                  <a:lnTo>
                    <a:pt x="174" y="1974"/>
                  </a:lnTo>
                  <a:lnTo>
                    <a:pt x="162" y="1968"/>
                  </a:lnTo>
                  <a:lnTo>
                    <a:pt x="156" y="1968"/>
                  </a:lnTo>
                  <a:lnTo>
                    <a:pt x="150" y="1974"/>
                  </a:lnTo>
                  <a:lnTo>
                    <a:pt x="150" y="1980"/>
                  </a:lnTo>
                  <a:close/>
                  <a:moveTo>
                    <a:pt x="126" y="1932"/>
                  </a:moveTo>
                  <a:lnTo>
                    <a:pt x="120" y="1932"/>
                  </a:lnTo>
                  <a:lnTo>
                    <a:pt x="108" y="1938"/>
                  </a:lnTo>
                  <a:lnTo>
                    <a:pt x="96" y="1938"/>
                  </a:lnTo>
                  <a:lnTo>
                    <a:pt x="84" y="1944"/>
                  </a:lnTo>
                  <a:lnTo>
                    <a:pt x="78" y="1944"/>
                  </a:lnTo>
                  <a:lnTo>
                    <a:pt x="78" y="1950"/>
                  </a:lnTo>
                  <a:lnTo>
                    <a:pt x="72" y="1962"/>
                  </a:lnTo>
                  <a:lnTo>
                    <a:pt x="66" y="1968"/>
                  </a:lnTo>
                  <a:lnTo>
                    <a:pt x="48" y="1968"/>
                  </a:lnTo>
                  <a:lnTo>
                    <a:pt x="42" y="1962"/>
                  </a:lnTo>
                  <a:lnTo>
                    <a:pt x="48" y="1956"/>
                  </a:lnTo>
                  <a:lnTo>
                    <a:pt x="60" y="1956"/>
                  </a:lnTo>
                  <a:lnTo>
                    <a:pt x="66" y="1950"/>
                  </a:lnTo>
                  <a:lnTo>
                    <a:pt x="72" y="1950"/>
                  </a:lnTo>
                  <a:lnTo>
                    <a:pt x="78" y="1944"/>
                  </a:lnTo>
                  <a:lnTo>
                    <a:pt x="84" y="1944"/>
                  </a:lnTo>
                  <a:lnTo>
                    <a:pt x="78" y="1938"/>
                  </a:lnTo>
                  <a:lnTo>
                    <a:pt x="54" y="1938"/>
                  </a:lnTo>
                  <a:lnTo>
                    <a:pt x="48" y="1944"/>
                  </a:lnTo>
                  <a:lnTo>
                    <a:pt x="48" y="1932"/>
                  </a:lnTo>
                  <a:lnTo>
                    <a:pt x="36" y="1932"/>
                  </a:lnTo>
                  <a:lnTo>
                    <a:pt x="24" y="1944"/>
                  </a:lnTo>
                  <a:lnTo>
                    <a:pt x="6" y="1980"/>
                  </a:lnTo>
                  <a:lnTo>
                    <a:pt x="6" y="2004"/>
                  </a:lnTo>
                  <a:lnTo>
                    <a:pt x="12" y="2004"/>
                  </a:lnTo>
                  <a:lnTo>
                    <a:pt x="12" y="2010"/>
                  </a:lnTo>
                  <a:lnTo>
                    <a:pt x="18" y="2016"/>
                  </a:lnTo>
                  <a:lnTo>
                    <a:pt x="0" y="2022"/>
                  </a:lnTo>
                  <a:lnTo>
                    <a:pt x="12" y="2076"/>
                  </a:lnTo>
                  <a:lnTo>
                    <a:pt x="12" y="2082"/>
                  </a:lnTo>
                  <a:lnTo>
                    <a:pt x="6" y="2082"/>
                  </a:lnTo>
                  <a:lnTo>
                    <a:pt x="12" y="2088"/>
                  </a:lnTo>
                  <a:lnTo>
                    <a:pt x="12" y="2094"/>
                  </a:lnTo>
                  <a:lnTo>
                    <a:pt x="30" y="2094"/>
                  </a:lnTo>
                  <a:lnTo>
                    <a:pt x="30" y="2070"/>
                  </a:lnTo>
                  <a:lnTo>
                    <a:pt x="24" y="2058"/>
                  </a:lnTo>
                  <a:lnTo>
                    <a:pt x="24" y="2040"/>
                  </a:lnTo>
                  <a:lnTo>
                    <a:pt x="36" y="2028"/>
                  </a:lnTo>
                  <a:lnTo>
                    <a:pt x="42" y="2028"/>
                  </a:lnTo>
                  <a:lnTo>
                    <a:pt x="48" y="2016"/>
                  </a:lnTo>
                  <a:lnTo>
                    <a:pt x="54" y="2010"/>
                  </a:lnTo>
                  <a:lnTo>
                    <a:pt x="54" y="1986"/>
                  </a:lnTo>
                  <a:lnTo>
                    <a:pt x="84" y="1956"/>
                  </a:lnTo>
                  <a:lnTo>
                    <a:pt x="108" y="1944"/>
                  </a:lnTo>
                  <a:lnTo>
                    <a:pt x="114" y="1944"/>
                  </a:lnTo>
                  <a:lnTo>
                    <a:pt x="126" y="1938"/>
                  </a:lnTo>
                  <a:lnTo>
                    <a:pt x="126" y="1932"/>
                  </a:lnTo>
                  <a:close/>
                  <a:moveTo>
                    <a:pt x="1896" y="678"/>
                  </a:moveTo>
                  <a:lnTo>
                    <a:pt x="1896" y="690"/>
                  </a:lnTo>
                  <a:lnTo>
                    <a:pt x="1884" y="702"/>
                  </a:lnTo>
                  <a:lnTo>
                    <a:pt x="1884" y="714"/>
                  </a:lnTo>
                  <a:lnTo>
                    <a:pt x="1902" y="714"/>
                  </a:lnTo>
                  <a:lnTo>
                    <a:pt x="1926" y="708"/>
                  </a:lnTo>
                  <a:lnTo>
                    <a:pt x="1944" y="708"/>
                  </a:lnTo>
                  <a:lnTo>
                    <a:pt x="1980" y="696"/>
                  </a:lnTo>
                  <a:lnTo>
                    <a:pt x="1986" y="690"/>
                  </a:lnTo>
                  <a:lnTo>
                    <a:pt x="1992" y="690"/>
                  </a:lnTo>
                  <a:lnTo>
                    <a:pt x="2034" y="702"/>
                  </a:lnTo>
                  <a:lnTo>
                    <a:pt x="2112" y="642"/>
                  </a:lnTo>
                  <a:lnTo>
                    <a:pt x="2244" y="600"/>
                  </a:lnTo>
                  <a:lnTo>
                    <a:pt x="2370" y="564"/>
                  </a:lnTo>
                  <a:lnTo>
                    <a:pt x="2466" y="546"/>
                  </a:lnTo>
                  <a:lnTo>
                    <a:pt x="2454" y="540"/>
                  </a:lnTo>
                  <a:lnTo>
                    <a:pt x="2448" y="528"/>
                  </a:lnTo>
                  <a:lnTo>
                    <a:pt x="2436" y="522"/>
                  </a:lnTo>
                  <a:lnTo>
                    <a:pt x="2424" y="510"/>
                  </a:lnTo>
                  <a:lnTo>
                    <a:pt x="2412" y="504"/>
                  </a:lnTo>
                  <a:lnTo>
                    <a:pt x="2400" y="492"/>
                  </a:lnTo>
                  <a:lnTo>
                    <a:pt x="2352" y="492"/>
                  </a:lnTo>
                  <a:lnTo>
                    <a:pt x="2340" y="498"/>
                  </a:lnTo>
                  <a:lnTo>
                    <a:pt x="2328" y="498"/>
                  </a:lnTo>
                  <a:lnTo>
                    <a:pt x="2262" y="504"/>
                  </a:lnTo>
                  <a:lnTo>
                    <a:pt x="2226" y="480"/>
                  </a:lnTo>
                  <a:lnTo>
                    <a:pt x="2142" y="486"/>
                  </a:lnTo>
                  <a:lnTo>
                    <a:pt x="2094" y="504"/>
                  </a:lnTo>
                  <a:lnTo>
                    <a:pt x="2076" y="522"/>
                  </a:lnTo>
                  <a:lnTo>
                    <a:pt x="2064" y="552"/>
                  </a:lnTo>
                  <a:lnTo>
                    <a:pt x="2010" y="564"/>
                  </a:lnTo>
                  <a:lnTo>
                    <a:pt x="1944" y="588"/>
                  </a:lnTo>
                  <a:lnTo>
                    <a:pt x="1962" y="600"/>
                  </a:lnTo>
                  <a:lnTo>
                    <a:pt x="1842" y="654"/>
                  </a:lnTo>
                  <a:lnTo>
                    <a:pt x="1854" y="654"/>
                  </a:lnTo>
                  <a:lnTo>
                    <a:pt x="1890" y="672"/>
                  </a:lnTo>
                  <a:lnTo>
                    <a:pt x="1896" y="678"/>
                  </a:lnTo>
                  <a:close/>
                  <a:moveTo>
                    <a:pt x="198" y="1968"/>
                  </a:moveTo>
                  <a:lnTo>
                    <a:pt x="192" y="1992"/>
                  </a:lnTo>
                  <a:lnTo>
                    <a:pt x="192" y="2010"/>
                  </a:lnTo>
                  <a:lnTo>
                    <a:pt x="216" y="1998"/>
                  </a:lnTo>
                  <a:lnTo>
                    <a:pt x="198" y="1968"/>
                  </a:lnTo>
                  <a:close/>
                  <a:moveTo>
                    <a:pt x="4182" y="600"/>
                  </a:moveTo>
                  <a:lnTo>
                    <a:pt x="4194" y="606"/>
                  </a:lnTo>
                  <a:lnTo>
                    <a:pt x="4206" y="600"/>
                  </a:lnTo>
                  <a:lnTo>
                    <a:pt x="4218" y="600"/>
                  </a:lnTo>
                  <a:lnTo>
                    <a:pt x="4242" y="588"/>
                  </a:lnTo>
                  <a:lnTo>
                    <a:pt x="4308" y="588"/>
                  </a:lnTo>
                  <a:lnTo>
                    <a:pt x="4314" y="594"/>
                  </a:lnTo>
                  <a:lnTo>
                    <a:pt x="4350" y="594"/>
                  </a:lnTo>
                  <a:lnTo>
                    <a:pt x="4356" y="588"/>
                  </a:lnTo>
                  <a:lnTo>
                    <a:pt x="4356" y="582"/>
                  </a:lnTo>
                  <a:lnTo>
                    <a:pt x="4344" y="558"/>
                  </a:lnTo>
                  <a:lnTo>
                    <a:pt x="4338" y="552"/>
                  </a:lnTo>
                  <a:lnTo>
                    <a:pt x="4326" y="546"/>
                  </a:lnTo>
                  <a:lnTo>
                    <a:pt x="4230" y="546"/>
                  </a:lnTo>
                  <a:lnTo>
                    <a:pt x="4224" y="540"/>
                  </a:lnTo>
                  <a:lnTo>
                    <a:pt x="4212" y="540"/>
                  </a:lnTo>
                  <a:lnTo>
                    <a:pt x="4200" y="534"/>
                  </a:lnTo>
                  <a:lnTo>
                    <a:pt x="4188" y="534"/>
                  </a:lnTo>
                  <a:lnTo>
                    <a:pt x="4176" y="540"/>
                  </a:lnTo>
                  <a:lnTo>
                    <a:pt x="4158" y="558"/>
                  </a:lnTo>
                  <a:lnTo>
                    <a:pt x="4158" y="564"/>
                  </a:lnTo>
                  <a:lnTo>
                    <a:pt x="4176" y="576"/>
                  </a:lnTo>
                  <a:lnTo>
                    <a:pt x="4170" y="582"/>
                  </a:lnTo>
                  <a:lnTo>
                    <a:pt x="4170" y="594"/>
                  </a:lnTo>
                  <a:lnTo>
                    <a:pt x="4176" y="594"/>
                  </a:lnTo>
                  <a:lnTo>
                    <a:pt x="4182" y="600"/>
                  </a:lnTo>
                  <a:close/>
                  <a:moveTo>
                    <a:pt x="3708" y="516"/>
                  </a:moveTo>
                  <a:lnTo>
                    <a:pt x="3678" y="516"/>
                  </a:lnTo>
                  <a:lnTo>
                    <a:pt x="3624" y="510"/>
                  </a:lnTo>
                  <a:lnTo>
                    <a:pt x="3564" y="504"/>
                  </a:lnTo>
                  <a:lnTo>
                    <a:pt x="3468" y="504"/>
                  </a:lnTo>
                  <a:lnTo>
                    <a:pt x="3468" y="516"/>
                  </a:lnTo>
                  <a:lnTo>
                    <a:pt x="3462" y="522"/>
                  </a:lnTo>
                  <a:lnTo>
                    <a:pt x="3426" y="540"/>
                  </a:lnTo>
                  <a:lnTo>
                    <a:pt x="3396" y="546"/>
                  </a:lnTo>
                  <a:lnTo>
                    <a:pt x="3378" y="552"/>
                  </a:lnTo>
                  <a:lnTo>
                    <a:pt x="3372" y="552"/>
                  </a:lnTo>
                  <a:lnTo>
                    <a:pt x="3372" y="558"/>
                  </a:lnTo>
                  <a:lnTo>
                    <a:pt x="3384" y="570"/>
                  </a:lnTo>
                  <a:lnTo>
                    <a:pt x="3390" y="582"/>
                  </a:lnTo>
                  <a:lnTo>
                    <a:pt x="3390" y="594"/>
                  </a:lnTo>
                  <a:lnTo>
                    <a:pt x="3372" y="618"/>
                  </a:lnTo>
                  <a:lnTo>
                    <a:pt x="3402" y="636"/>
                  </a:lnTo>
                  <a:lnTo>
                    <a:pt x="3480" y="606"/>
                  </a:lnTo>
                  <a:lnTo>
                    <a:pt x="3474" y="600"/>
                  </a:lnTo>
                  <a:lnTo>
                    <a:pt x="3468" y="600"/>
                  </a:lnTo>
                  <a:lnTo>
                    <a:pt x="3468" y="594"/>
                  </a:lnTo>
                  <a:lnTo>
                    <a:pt x="3474" y="588"/>
                  </a:lnTo>
                  <a:lnTo>
                    <a:pt x="3486" y="582"/>
                  </a:lnTo>
                  <a:lnTo>
                    <a:pt x="3522" y="582"/>
                  </a:lnTo>
                  <a:lnTo>
                    <a:pt x="3546" y="594"/>
                  </a:lnTo>
                  <a:lnTo>
                    <a:pt x="3552" y="600"/>
                  </a:lnTo>
                  <a:lnTo>
                    <a:pt x="3606" y="594"/>
                  </a:lnTo>
                  <a:lnTo>
                    <a:pt x="3600" y="570"/>
                  </a:lnTo>
                  <a:lnTo>
                    <a:pt x="3630" y="570"/>
                  </a:lnTo>
                  <a:lnTo>
                    <a:pt x="3648" y="564"/>
                  </a:lnTo>
                  <a:lnTo>
                    <a:pt x="3666" y="564"/>
                  </a:lnTo>
                  <a:lnTo>
                    <a:pt x="3690" y="552"/>
                  </a:lnTo>
                  <a:lnTo>
                    <a:pt x="3696" y="546"/>
                  </a:lnTo>
                  <a:lnTo>
                    <a:pt x="3702" y="534"/>
                  </a:lnTo>
                  <a:lnTo>
                    <a:pt x="3714" y="522"/>
                  </a:lnTo>
                  <a:lnTo>
                    <a:pt x="3720" y="522"/>
                  </a:lnTo>
                  <a:lnTo>
                    <a:pt x="3714" y="516"/>
                  </a:lnTo>
                  <a:lnTo>
                    <a:pt x="3708" y="516"/>
                  </a:lnTo>
                  <a:close/>
                  <a:moveTo>
                    <a:pt x="3792" y="150"/>
                  </a:moveTo>
                  <a:lnTo>
                    <a:pt x="3738" y="156"/>
                  </a:lnTo>
                  <a:lnTo>
                    <a:pt x="3756" y="180"/>
                  </a:lnTo>
                  <a:lnTo>
                    <a:pt x="3792" y="150"/>
                  </a:lnTo>
                  <a:close/>
                  <a:moveTo>
                    <a:pt x="3612" y="480"/>
                  </a:moveTo>
                  <a:lnTo>
                    <a:pt x="3636" y="468"/>
                  </a:lnTo>
                  <a:lnTo>
                    <a:pt x="3642" y="456"/>
                  </a:lnTo>
                  <a:lnTo>
                    <a:pt x="3654" y="450"/>
                  </a:lnTo>
                  <a:lnTo>
                    <a:pt x="3660" y="438"/>
                  </a:lnTo>
                  <a:lnTo>
                    <a:pt x="3660" y="432"/>
                  </a:lnTo>
                  <a:lnTo>
                    <a:pt x="3654" y="426"/>
                  </a:lnTo>
                  <a:lnTo>
                    <a:pt x="3642" y="426"/>
                  </a:lnTo>
                  <a:lnTo>
                    <a:pt x="3630" y="420"/>
                  </a:lnTo>
                  <a:lnTo>
                    <a:pt x="3588" y="420"/>
                  </a:lnTo>
                  <a:lnTo>
                    <a:pt x="3570" y="426"/>
                  </a:lnTo>
                  <a:lnTo>
                    <a:pt x="3552" y="426"/>
                  </a:lnTo>
                  <a:lnTo>
                    <a:pt x="3534" y="438"/>
                  </a:lnTo>
                  <a:lnTo>
                    <a:pt x="3516" y="444"/>
                  </a:lnTo>
                  <a:lnTo>
                    <a:pt x="3504" y="450"/>
                  </a:lnTo>
                  <a:lnTo>
                    <a:pt x="3504" y="462"/>
                  </a:lnTo>
                  <a:lnTo>
                    <a:pt x="3528" y="468"/>
                  </a:lnTo>
                  <a:lnTo>
                    <a:pt x="3600" y="480"/>
                  </a:lnTo>
                  <a:lnTo>
                    <a:pt x="3612" y="480"/>
                  </a:lnTo>
                  <a:close/>
                  <a:moveTo>
                    <a:pt x="3954" y="180"/>
                  </a:moveTo>
                  <a:lnTo>
                    <a:pt x="3900" y="192"/>
                  </a:lnTo>
                  <a:lnTo>
                    <a:pt x="3936" y="210"/>
                  </a:lnTo>
                  <a:lnTo>
                    <a:pt x="3924" y="216"/>
                  </a:lnTo>
                  <a:lnTo>
                    <a:pt x="3918" y="222"/>
                  </a:lnTo>
                  <a:lnTo>
                    <a:pt x="3918" y="228"/>
                  </a:lnTo>
                  <a:lnTo>
                    <a:pt x="3924" y="234"/>
                  </a:lnTo>
                  <a:lnTo>
                    <a:pt x="3936" y="240"/>
                  </a:lnTo>
                  <a:lnTo>
                    <a:pt x="3966" y="240"/>
                  </a:lnTo>
                  <a:lnTo>
                    <a:pt x="3942" y="252"/>
                  </a:lnTo>
                  <a:lnTo>
                    <a:pt x="3954" y="252"/>
                  </a:lnTo>
                  <a:lnTo>
                    <a:pt x="4002" y="276"/>
                  </a:lnTo>
                  <a:lnTo>
                    <a:pt x="4014" y="276"/>
                  </a:lnTo>
                  <a:lnTo>
                    <a:pt x="4026" y="270"/>
                  </a:lnTo>
                  <a:lnTo>
                    <a:pt x="4032" y="264"/>
                  </a:lnTo>
                  <a:lnTo>
                    <a:pt x="4044" y="258"/>
                  </a:lnTo>
                  <a:lnTo>
                    <a:pt x="4050" y="252"/>
                  </a:lnTo>
                  <a:lnTo>
                    <a:pt x="4074" y="246"/>
                  </a:lnTo>
                  <a:lnTo>
                    <a:pt x="4086" y="258"/>
                  </a:lnTo>
                  <a:lnTo>
                    <a:pt x="4092" y="270"/>
                  </a:lnTo>
                  <a:lnTo>
                    <a:pt x="4098" y="276"/>
                  </a:lnTo>
                  <a:lnTo>
                    <a:pt x="4104" y="270"/>
                  </a:lnTo>
                  <a:lnTo>
                    <a:pt x="4116" y="270"/>
                  </a:lnTo>
                  <a:lnTo>
                    <a:pt x="4128" y="264"/>
                  </a:lnTo>
                  <a:lnTo>
                    <a:pt x="4134" y="258"/>
                  </a:lnTo>
                  <a:lnTo>
                    <a:pt x="4146" y="258"/>
                  </a:lnTo>
                  <a:lnTo>
                    <a:pt x="4152" y="252"/>
                  </a:lnTo>
                  <a:lnTo>
                    <a:pt x="4158" y="252"/>
                  </a:lnTo>
                  <a:lnTo>
                    <a:pt x="4170" y="246"/>
                  </a:lnTo>
                  <a:lnTo>
                    <a:pt x="4176" y="234"/>
                  </a:lnTo>
                  <a:lnTo>
                    <a:pt x="4182" y="228"/>
                  </a:lnTo>
                  <a:lnTo>
                    <a:pt x="4194" y="246"/>
                  </a:lnTo>
                  <a:lnTo>
                    <a:pt x="4218" y="222"/>
                  </a:lnTo>
                  <a:lnTo>
                    <a:pt x="4218" y="216"/>
                  </a:lnTo>
                  <a:lnTo>
                    <a:pt x="4236" y="210"/>
                  </a:lnTo>
                  <a:lnTo>
                    <a:pt x="4326" y="210"/>
                  </a:lnTo>
                  <a:lnTo>
                    <a:pt x="4332" y="204"/>
                  </a:lnTo>
                  <a:lnTo>
                    <a:pt x="4332" y="192"/>
                  </a:lnTo>
                  <a:lnTo>
                    <a:pt x="4266" y="186"/>
                  </a:lnTo>
                  <a:lnTo>
                    <a:pt x="4302" y="174"/>
                  </a:lnTo>
                  <a:lnTo>
                    <a:pt x="4302" y="132"/>
                  </a:lnTo>
                  <a:lnTo>
                    <a:pt x="4278" y="132"/>
                  </a:lnTo>
                  <a:lnTo>
                    <a:pt x="4266" y="138"/>
                  </a:lnTo>
                  <a:lnTo>
                    <a:pt x="4260" y="144"/>
                  </a:lnTo>
                  <a:lnTo>
                    <a:pt x="4248" y="150"/>
                  </a:lnTo>
                  <a:lnTo>
                    <a:pt x="4242" y="126"/>
                  </a:lnTo>
                  <a:lnTo>
                    <a:pt x="4194" y="132"/>
                  </a:lnTo>
                  <a:lnTo>
                    <a:pt x="4194" y="120"/>
                  </a:lnTo>
                  <a:lnTo>
                    <a:pt x="4176" y="84"/>
                  </a:lnTo>
                  <a:lnTo>
                    <a:pt x="4140" y="84"/>
                  </a:lnTo>
                  <a:lnTo>
                    <a:pt x="4122" y="90"/>
                  </a:lnTo>
                  <a:lnTo>
                    <a:pt x="4110" y="96"/>
                  </a:lnTo>
                  <a:lnTo>
                    <a:pt x="4104" y="102"/>
                  </a:lnTo>
                  <a:lnTo>
                    <a:pt x="4098" y="102"/>
                  </a:lnTo>
                  <a:lnTo>
                    <a:pt x="4020" y="108"/>
                  </a:lnTo>
                  <a:lnTo>
                    <a:pt x="4044" y="126"/>
                  </a:lnTo>
                  <a:lnTo>
                    <a:pt x="3996" y="126"/>
                  </a:lnTo>
                  <a:lnTo>
                    <a:pt x="3984" y="132"/>
                  </a:lnTo>
                  <a:lnTo>
                    <a:pt x="3972" y="132"/>
                  </a:lnTo>
                  <a:lnTo>
                    <a:pt x="3966" y="138"/>
                  </a:lnTo>
                  <a:lnTo>
                    <a:pt x="3984" y="156"/>
                  </a:lnTo>
                  <a:lnTo>
                    <a:pt x="3972" y="156"/>
                  </a:lnTo>
                  <a:lnTo>
                    <a:pt x="3936" y="150"/>
                  </a:lnTo>
                  <a:lnTo>
                    <a:pt x="3906" y="156"/>
                  </a:lnTo>
                  <a:lnTo>
                    <a:pt x="3888" y="168"/>
                  </a:lnTo>
                  <a:lnTo>
                    <a:pt x="3888" y="174"/>
                  </a:lnTo>
                  <a:lnTo>
                    <a:pt x="3894" y="180"/>
                  </a:lnTo>
                  <a:lnTo>
                    <a:pt x="3954" y="180"/>
                  </a:lnTo>
                  <a:close/>
                  <a:moveTo>
                    <a:pt x="3972" y="294"/>
                  </a:moveTo>
                  <a:lnTo>
                    <a:pt x="3954" y="300"/>
                  </a:lnTo>
                  <a:lnTo>
                    <a:pt x="3942" y="306"/>
                  </a:lnTo>
                  <a:lnTo>
                    <a:pt x="3936" y="312"/>
                  </a:lnTo>
                  <a:lnTo>
                    <a:pt x="3936" y="318"/>
                  </a:lnTo>
                  <a:lnTo>
                    <a:pt x="3966" y="324"/>
                  </a:lnTo>
                  <a:lnTo>
                    <a:pt x="3972" y="324"/>
                  </a:lnTo>
                  <a:lnTo>
                    <a:pt x="3990" y="306"/>
                  </a:lnTo>
                  <a:lnTo>
                    <a:pt x="3990" y="300"/>
                  </a:lnTo>
                  <a:lnTo>
                    <a:pt x="3984" y="294"/>
                  </a:lnTo>
                  <a:lnTo>
                    <a:pt x="3972" y="294"/>
                  </a:lnTo>
                  <a:close/>
                  <a:moveTo>
                    <a:pt x="3738" y="336"/>
                  </a:moveTo>
                  <a:lnTo>
                    <a:pt x="3726" y="336"/>
                  </a:lnTo>
                  <a:lnTo>
                    <a:pt x="3720" y="330"/>
                  </a:lnTo>
                  <a:lnTo>
                    <a:pt x="3672" y="330"/>
                  </a:lnTo>
                  <a:lnTo>
                    <a:pt x="3636" y="336"/>
                  </a:lnTo>
                  <a:lnTo>
                    <a:pt x="3624" y="342"/>
                  </a:lnTo>
                  <a:lnTo>
                    <a:pt x="3642" y="360"/>
                  </a:lnTo>
                  <a:lnTo>
                    <a:pt x="3654" y="360"/>
                  </a:lnTo>
                  <a:lnTo>
                    <a:pt x="3660" y="378"/>
                  </a:lnTo>
                  <a:lnTo>
                    <a:pt x="3768" y="378"/>
                  </a:lnTo>
                  <a:lnTo>
                    <a:pt x="3768" y="390"/>
                  </a:lnTo>
                  <a:lnTo>
                    <a:pt x="3762" y="396"/>
                  </a:lnTo>
                  <a:lnTo>
                    <a:pt x="3762" y="408"/>
                  </a:lnTo>
                  <a:lnTo>
                    <a:pt x="3708" y="450"/>
                  </a:lnTo>
                  <a:lnTo>
                    <a:pt x="3732" y="456"/>
                  </a:lnTo>
                  <a:lnTo>
                    <a:pt x="3720" y="468"/>
                  </a:lnTo>
                  <a:lnTo>
                    <a:pt x="3714" y="468"/>
                  </a:lnTo>
                  <a:lnTo>
                    <a:pt x="3708" y="474"/>
                  </a:lnTo>
                  <a:lnTo>
                    <a:pt x="3708" y="480"/>
                  </a:lnTo>
                  <a:lnTo>
                    <a:pt x="3726" y="480"/>
                  </a:lnTo>
                  <a:lnTo>
                    <a:pt x="3738" y="474"/>
                  </a:lnTo>
                  <a:lnTo>
                    <a:pt x="3744" y="474"/>
                  </a:lnTo>
                  <a:lnTo>
                    <a:pt x="3756" y="468"/>
                  </a:lnTo>
                  <a:lnTo>
                    <a:pt x="3756" y="480"/>
                  </a:lnTo>
                  <a:lnTo>
                    <a:pt x="3792" y="480"/>
                  </a:lnTo>
                  <a:lnTo>
                    <a:pt x="3810" y="474"/>
                  </a:lnTo>
                  <a:lnTo>
                    <a:pt x="3822" y="468"/>
                  </a:lnTo>
                  <a:lnTo>
                    <a:pt x="3840" y="468"/>
                  </a:lnTo>
                  <a:lnTo>
                    <a:pt x="3846" y="462"/>
                  </a:lnTo>
                  <a:lnTo>
                    <a:pt x="3852" y="462"/>
                  </a:lnTo>
                  <a:lnTo>
                    <a:pt x="3858" y="486"/>
                  </a:lnTo>
                  <a:lnTo>
                    <a:pt x="3924" y="480"/>
                  </a:lnTo>
                  <a:lnTo>
                    <a:pt x="4002" y="498"/>
                  </a:lnTo>
                  <a:lnTo>
                    <a:pt x="4098" y="486"/>
                  </a:lnTo>
                  <a:lnTo>
                    <a:pt x="4128" y="468"/>
                  </a:lnTo>
                  <a:lnTo>
                    <a:pt x="4122" y="474"/>
                  </a:lnTo>
                  <a:lnTo>
                    <a:pt x="4122" y="486"/>
                  </a:lnTo>
                  <a:lnTo>
                    <a:pt x="4260" y="486"/>
                  </a:lnTo>
                  <a:lnTo>
                    <a:pt x="4272" y="468"/>
                  </a:lnTo>
                  <a:lnTo>
                    <a:pt x="4338" y="438"/>
                  </a:lnTo>
                  <a:lnTo>
                    <a:pt x="4320" y="432"/>
                  </a:lnTo>
                  <a:lnTo>
                    <a:pt x="4320" y="420"/>
                  </a:lnTo>
                  <a:lnTo>
                    <a:pt x="4314" y="420"/>
                  </a:lnTo>
                  <a:lnTo>
                    <a:pt x="4308" y="414"/>
                  </a:lnTo>
                  <a:lnTo>
                    <a:pt x="4290" y="414"/>
                  </a:lnTo>
                  <a:lnTo>
                    <a:pt x="4278" y="408"/>
                  </a:lnTo>
                  <a:lnTo>
                    <a:pt x="4260" y="408"/>
                  </a:lnTo>
                  <a:lnTo>
                    <a:pt x="4242" y="402"/>
                  </a:lnTo>
                  <a:lnTo>
                    <a:pt x="4206" y="402"/>
                  </a:lnTo>
                  <a:lnTo>
                    <a:pt x="4164" y="414"/>
                  </a:lnTo>
                  <a:lnTo>
                    <a:pt x="4116" y="420"/>
                  </a:lnTo>
                  <a:lnTo>
                    <a:pt x="4074" y="426"/>
                  </a:lnTo>
                  <a:lnTo>
                    <a:pt x="4038" y="438"/>
                  </a:lnTo>
                  <a:lnTo>
                    <a:pt x="4026" y="438"/>
                  </a:lnTo>
                  <a:lnTo>
                    <a:pt x="4014" y="432"/>
                  </a:lnTo>
                  <a:lnTo>
                    <a:pt x="4008" y="426"/>
                  </a:lnTo>
                  <a:lnTo>
                    <a:pt x="3996" y="420"/>
                  </a:lnTo>
                  <a:lnTo>
                    <a:pt x="3984" y="420"/>
                  </a:lnTo>
                  <a:lnTo>
                    <a:pt x="3972" y="426"/>
                  </a:lnTo>
                  <a:lnTo>
                    <a:pt x="3960" y="426"/>
                  </a:lnTo>
                  <a:lnTo>
                    <a:pt x="3948" y="432"/>
                  </a:lnTo>
                  <a:lnTo>
                    <a:pt x="3942" y="438"/>
                  </a:lnTo>
                  <a:lnTo>
                    <a:pt x="3936" y="438"/>
                  </a:lnTo>
                  <a:lnTo>
                    <a:pt x="3912" y="414"/>
                  </a:lnTo>
                  <a:lnTo>
                    <a:pt x="3894" y="426"/>
                  </a:lnTo>
                  <a:lnTo>
                    <a:pt x="3864" y="420"/>
                  </a:lnTo>
                  <a:lnTo>
                    <a:pt x="3894" y="408"/>
                  </a:lnTo>
                  <a:lnTo>
                    <a:pt x="3876" y="396"/>
                  </a:lnTo>
                  <a:lnTo>
                    <a:pt x="3822" y="408"/>
                  </a:lnTo>
                  <a:lnTo>
                    <a:pt x="3858" y="396"/>
                  </a:lnTo>
                  <a:lnTo>
                    <a:pt x="3858" y="390"/>
                  </a:lnTo>
                  <a:lnTo>
                    <a:pt x="3924" y="384"/>
                  </a:lnTo>
                  <a:lnTo>
                    <a:pt x="3888" y="372"/>
                  </a:lnTo>
                  <a:lnTo>
                    <a:pt x="3870" y="372"/>
                  </a:lnTo>
                  <a:lnTo>
                    <a:pt x="3876" y="366"/>
                  </a:lnTo>
                  <a:lnTo>
                    <a:pt x="3876" y="360"/>
                  </a:lnTo>
                  <a:lnTo>
                    <a:pt x="3870" y="354"/>
                  </a:lnTo>
                  <a:lnTo>
                    <a:pt x="3840" y="354"/>
                  </a:lnTo>
                  <a:lnTo>
                    <a:pt x="3822" y="360"/>
                  </a:lnTo>
                  <a:lnTo>
                    <a:pt x="3804" y="360"/>
                  </a:lnTo>
                  <a:lnTo>
                    <a:pt x="3786" y="366"/>
                  </a:lnTo>
                  <a:lnTo>
                    <a:pt x="3774" y="354"/>
                  </a:lnTo>
                  <a:lnTo>
                    <a:pt x="3762" y="348"/>
                  </a:lnTo>
                  <a:lnTo>
                    <a:pt x="3756" y="342"/>
                  </a:lnTo>
                  <a:lnTo>
                    <a:pt x="3744" y="336"/>
                  </a:lnTo>
                  <a:lnTo>
                    <a:pt x="3738" y="336"/>
                  </a:lnTo>
                  <a:close/>
                  <a:moveTo>
                    <a:pt x="3264" y="420"/>
                  </a:moveTo>
                  <a:lnTo>
                    <a:pt x="3282" y="420"/>
                  </a:lnTo>
                  <a:lnTo>
                    <a:pt x="3300" y="426"/>
                  </a:lnTo>
                  <a:lnTo>
                    <a:pt x="3318" y="426"/>
                  </a:lnTo>
                  <a:lnTo>
                    <a:pt x="3330" y="432"/>
                  </a:lnTo>
                  <a:lnTo>
                    <a:pt x="3342" y="432"/>
                  </a:lnTo>
                  <a:lnTo>
                    <a:pt x="3330" y="444"/>
                  </a:lnTo>
                  <a:lnTo>
                    <a:pt x="3324" y="444"/>
                  </a:lnTo>
                  <a:lnTo>
                    <a:pt x="3324" y="456"/>
                  </a:lnTo>
                  <a:lnTo>
                    <a:pt x="3438" y="456"/>
                  </a:lnTo>
                  <a:lnTo>
                    <a:pt x="3462" y="444"/>
                  </a:lnTo>
                  <a:lnTo>
                    <a:pt x="3462" y="432"/>
                  </a:lnTo>
                  <a:lnTo>
                    <a:pt x="3468" y="426"/>
                  </a:lnTo>
                  <a:lnTo>
                    <a:pt x="3480" y="426"/>
                  </a:lnTo>
                  <a:lnTo>
                    <a:pt x="3492" y="420"/>
                  </a:lnTo>
                  <a:lnTo>
                    <a:pt x="3504" y="420"/>
                  </a:lnTo>
                  <a:lnTo>
                    <a:pt x="3510" y="414"/>
                  </a:lnTo>
                  <a:lnTo>
                    <a:pt x="3510" y="408"/>
                  </a:lnTo>
                  <a:lnTo>
                    <a:pt x="3522" y="396"/>
                  </a:lnTo>
                  <a:lnTo>
                    <a:pt x="3534" y="390"/>
                  </a:lnTo>
                  <a:lnTo>
                    <a:pt x="3540" y="384"/>
                  </a:lnTo>
                  <a:lnTo>
                    <a:pt x="3552" y="378"/>
                  </a:lnTo>
                  <a:lnTo>
                    <a:pt x="3552" y="372"/>
                  </a:lnTo>
                  <a:lnTo>
                    <a:pt x="3546" y="366"/>
                  </a:lnTo>
                  <a:lnTo>
                    <a:pt x="3534" y="360"/>
                  </a:lnTo>
                  <a:lnTo>
                    <a:pt x="3510" y="360"/>
                  </a:lnTo>
                  <a:lnTo>
                    <a:pt x="3504" y="366"/>
                  </a:lnTo>
                  <a:lnTo>
                    <a:pt x="3492" y="366"/>
                  </a:lnTo>
                  <a:lnTo>
                    <a:pt x="3486" y="360"/>
                  </a:lnTo>
                  <a:lnTo>
                    <a:pt x="3474" y="360"/>
                  </a:lnTo>
                  <a:lnTo>
                    <a:pt x="3462" y="354"/>
                  </a:lnTo>
                  <a:lnTo>
                    <a:pt x="3450" y="354"/>
                  </a:lnTo>
                  <a:lnTo>
                    <a:pt x="3432" y="348"/>
                  </a:lnTo>
                  <a:lnTo>
                    <a:pt x="3426" y="354"/>
                  </a:lnTo>
                  <a:lnTo>
                    <a:pt x="3420" y="354"/>
                  </a:lnTo>
                  <a:lnTo>
                    <a:pt x="3414" y="366"/>
                  </a:lnTo>
                  <a:lnTo>
                    <a:pt x="3414" y="396"/>
                  </a:lnTo>
                  <a:lnTo>
                    <a:pt x="3396" y="378"/>
                  </a:lnTo>
                  <a:lnTo>
                    <a:pt x="3384" y="372"/>
                  </a:lnTo>
                  <a:lnTo>
                    <a:pt x="3366" y="372"/>
                  </a:lnTo>
                  <a:lnTo>
                    <a:pt x="3354" y="384"/>
                  </a:lnTo>
                  <a:lnTo>
                    <a:pt x="3348" y="396"/>
                  </a:lnTo>
                  <a:lnTo>
                    <a:pt x="3330" y="414"/>
                  </a:lnTo>
                  <a:lnTo>
                    <a:pt x="3324" y="414"/>
                  </a:lnTo>
                  <a:lnTo>
                    <a:pt x="3300" y="366"/>
                  </a:lnTo>
                  <a:lnTo>
                    <a:pt x="3288" y="360"/>
                  </a:lnTo>
                  <a:lnTo>
                    <a:pt x="3258" y="360"/>
                  </a:lnTo>
                  <a:lnTo>
                    <a:pt x="3246" y="366"/>
                  </a:lnTo>
                  <a:lnTo>
                    <a:pt x="3240" y="372"/>
                  </a:lnTo>
                  <a:lnTo>
                    <a:pt x="3240" y="396"/>
                  </a:lnTo>
                  <a:lnTo>
                    <a:pt x="3246" y="408"/>
                  </a:lnTo>
                  <a:lnTo>
                    <a:pt x="3258" y="414"/>
                  </a:lnTo>
                  <a:lnTo>
                    <a:pt x="3264" y="420"/>
                  </a:lnTo>
                  <a:close/>
                  <a:moveTo>
                    <a:pt x="3720" y="288"/>
                  </a:moveTo>
                  <a:lnTo>
                    <a:pt x="3726" y="288"/>
                  </a:lnTo>
                  <a:lnTo>
                    <a:pt x="3732" y="294"/>
                  </a:lnTo>
                  <a:lnTo>
                    <a:pt x="3738" y="306"/>
                  </a:lnTo>
                  <a:lnTo>
                    <a:pt x="3768" y="306"/>
                  </a:lnTo>
                  <a:lnTo>
                    <a:pt x="3780" y="300"/>
                  </a:lnTo>
                  <a:lnTo>
                    <a:pt x="3834" y="300"/>
                  </a:lnTo>
                  <a:lnTo>
                    <a:pt x="3834" y="294"/>
                  </a:lnTo>
                  <a:lnTo>
                    <a:pt x="3828" y="294"/>
                  </a:lnTo>
                  <a:lnTo>
                    <a:pt x="3822" y="288"/>
                  </a:lnTo>
                  <a:lnTo>
                    <a:pt x="3810" y="288"/>
                  </a:lnTo>
                  <a:lnTo>
                    <a:pt x="3804" y="282"/>
                  </a:lnTo>
                  <a:lnTo>
                    <a:pt x="3792" y="282"/>
                  </a:lnTo>
                  <a:lnTo>
                    <a:pt x="3804" y="270"/>
                  </a:lnTo>
                  <a:lnTo>
                    <a:pt x="3816" y="264"/>
                  </a:lnTo>
                  <a:lnTo>
                    <a:pt x="3822" y="264"/>
                  </a:lnTo>
                  <a:lnTo>
                    <a:pt x="3828" y="258"/>
                  </a:lnTo>
                  <a:lnTo>
                    <a:pt x="3822" y="258"/>
                  </a:lnTo>
                  <a:lnTo>
                    <a:pt x="3810" y="252"/>
                  </a:lnTo>
                  <a:lnTo>
                    <a:pt x="3738" y="228"/>
                  </a:lnTo>
                  <a:lnTo>
                    <a:pt x="3732" y="228"/>
                  </a:lnTo>
                  <a:lnTo>
                    <a:pt x="3726" y="234"/>
                  </a:lnTo>
                  <a:lnTo>
                    <a:pt x="3714" y="240"/>
                  </a:lnTo>
                  <a:lnTo>
                    <a:pt x="3702" y="240"/>
                  </a:lnTo>
                  <a:lnTo>
                    <a:pt x="3690" y="252"/>
                  </a:lnTo>
                  <a:lnTo>
                    <a:pt x="3690" y="258"/>
                  </a:lnTo>
                  <a:lnTo>
                    <a:pt x="3696" y="264"/>
                  </a:lnTo>
                  <a:lnTo>
                    <a:pt x="3702" y="276"/>
                  </a:lnTo>
                  <a:lnTo>
                    <a:pt x="3714" y="282"/>
                  </a:lnTo>
                  <a:lnTo>
                    <a:pt x="3720" y="288"/>
                  </a:lnTo>
                  <a:close/>
                  <a:moveTo>
                    <a:pt x="3288" y="504"/>
                  </a:moveTo>
                  <a:lnTo>
                    <a:pt x="3270" y="504"/>
                  </a:lnTo>
                  <a:lnTo>
                    <a:pt x="3234" y="510"/>
                  </a:lnTo>
                  <a:lnTo>
                    <a:pt x="3186" y="516"/>
                  </a:lnTo>
                  <a:lnTo>
                    <a:pt x="3144" y="528"/>
                  </a:lnTo>
                  <a:lnTo>
                    <a:pt x="3132" y="534"/>
                  </a:lnTo>
                  <a:lnTo>
                    <a:pt x="3126" y="540"/>
                  </a:lnTo>
                  <a:lnTo>
                    <a:pt x="3132" y="540"/>
                  </a:lnTo>
                  <a:lnTo>
                    <a:pt x="3150" y="558"/>
                  </a:lnTo>
                  <a:lnTo>
                    <a:pt x="3156" y="570"/>
                  </a:lnTo>
                  <a:lnTo>
                    <a:pt x="3156" y="576"/>
                  </a:lnTo>
                  <a:lnTo>
                    <a:pt x="3138" y="582"/>
                  </a:lnTo>
                  <a:lnTo>
                    <a:pt x="3120" y="570"/>
                  </a:lnTo>
                  <a:lnTo>
                    <a:pt x="3090" y="564"/>
                  </a:lnTo>
                  <a:lnTo>
                    <a:pt x="3048" y="570"/>
                  </a:lnTo>
                  <a:lnTo>
                    <a:pt x="3066" y="606"/>
                  </a:lnTo>
                  <a:lnTo>
                    <a:pt x="3072" y="612"/>
                  </a:lnTo>
                  <a:lnTo>
                    <a:pt x="3084" y="618"/>
                  </a:lnTo>
                  <a:lnTo>
                    <a:pt x="3102" y="624"/>
                  </a:lnTo>
                  <a:lnTo>
                    <a:pt x="3114" y="630"/>
                  </a:lnTo>
                  <a:lnTo>
                    <a:pt x="3120" y="642"/>
                  </a:lnTo>
                  <a:lnTo>
                    <a:pt x="3120" y="654"/>
                  </a:lnTo>
                  <a:lnTo>
                    <a:pt x="3126" y="666"/>
                  </a:lnTo>
                  <a:lnTo>
                    <a:pt x="3126" y="678"/>
                  </a:lnTo>
                  <a:lnTo>
                    <a:pt x="3144" y="678"/>
                  </a:lnTo>
                  <a:lnTo>
                    <a:pt x="3228" y="666"/>
                  </a:lnTo>
                  <a:lnTo>
                    <a:pt x="3264" y="660"/>
                  </a:lnTo>
                  <a:lnTo>
                    <a:pt x="3276" y="654"/>
                  </a:lnTo>
                  <a:lnTo>
                    <a:pt x="3282" y="642"/>
                  </a:lnTo>
                  <a:lnTo>
                    <a:pt x="3288" y="624"/>
                  </a:lnTo>
                  <a:lnTo>
                    <a:pt x="3300" y="600"/>
                  </a:lnTo>
                  <a:lnTo>
                    <a:pt x="3300" y="588"/>
                  </a:lnTo>
                  <a:lnTo>
                    <a:pt x="3228" y="576"/>
                  </a:lnTo>
                  <a:lnTo>
                    <a:pt x="3240" y="570"/>
                  </a:lnTo>
                  <a:lnTo>
                    <a:pt x="3348" y="534"/>
                  </a:lnTo>
                  <a:lnTo>
                    <a:pt x="3360" y="528"/>
                  </a:lnTo>
                  <a:lnTo>
                    <a:pt x="3354" y="522"/>
                  </a:lnTo>
                  <a:lnTo>
                    <a:pt x="3342" y="516"/>
                  </a:lnTo>
                  <a:lnTo>
                    <a:pt x="3324" y="510"/>
                  </a:lnTo>
                  <a:lnTo>
                    <a:pt x="3312" y="510"/>
                  </a:lnTo>
                  <a:lnTo>
                    <a:pt x="3300" y="504"/>
                  </a:lnTo>
                  <a:lnTo>
                    <a:pt x="3288" y="504"/>
                  </a:lnTo>
                  <a:close/>
                  <a:moveTo>
                    <a:pt x="2898" y="744"/>
                  </a:moveTo>
                  <a:lnTo>
                    <a:pt x="2880" y="738"/>
                  </a:lnTo>
                  <a:lnTo>
                    <a:pt x="2796" y="738"/>
                  </a:lnTo>
                  <a:lnTo>
                    <a:pt x="2874" y="696"/>
                  </a:lnTo>
                  <a:lnTo>
                    <a:pt x="2880" y="684"/>
                  </a:lnTo>
                  <a:lnTo>
                    <a:pt x="2886" y="654"/>
                  </a:lnTo>
                  <a:lnTo>
                    <a:pt x="2898" y="624"/>
                  </a:lnTo>
                  <a:lnTo>
                    <a:pt x="2898" y="588"/>
                  </a:lnTo>
                  <a:lnTo>
                    <a:pt x="2880" y="570"/>
                  </a:lnTo>
                  <a:lnTo>
                    <a:pt x="2850" y="570"/>
                  </a:lnTo>
                  <a:lnTo>
                    <a:pt x="2814" y="576"/>
                  </a:lnTo>
                  <a:lnTo>
                    <a:pt x="2796" y="582"/>
                  </a:lnTo>
                  <a:lnTo>
                    <a:pt x="2784" y="588"/>
                  </a:lnTo>
                  <a:lnTo>
                    <a:pt x="2784" y="594"/>
                  </a:lnTo>
                  <a:lnTo>
                    <a:pt x="2766" y="612"/>
                  </a:lnTo>
                  <a:lnTo>
                    <a:pt x="2760" y="630"/>
                  </a:lnTo>
                  <a:lnTo>
                    <a:pt x="2736" y="654"/>
                  </a:lnTo>
                  <a:lnTo>
                    <a:pt x="2718" y="666"/>
                  </a:lnTo>
                  <a:lnTo>
                    <a:pt x="2706" y="672"/>
                  </a:lnTo>
                  <a:lnTo>
                    <a:pt x="2700" y="672"/>
                  </a:lnTo>
                  <a:lnTo>
                    <a:pt x="2694" y="666"/>
                  </a:lnTo>
                  <a:lnTo>
                    <a:pt x="2694" y="660"/>
                  </a:lnTo>
                  <a:lnTo>
                    <a:pt x="2700" y="654"/>
                  </a:lnTo>
                  <a:lnTo>
                    <a:pt x="2706" y="642"/>
                  </a:lnTo>
                  <a:lnTo>
                    <a:pt x="2712" y="636"/>
                  </a:lnTo>
                  <a:lnTo>
                    <a:pt x="2718" y="624"/>
                  </a:lnTo>
                  <a:lnTo>
                    <a:pt x="2718" y="612"/>
                  </a:lnTo>
                  <a:lnTo>
                    <a:pt x="2724" y="606"/>
                  </a:lnTo>
                  <a:lnTo>
                    <a:pt x="2724" y="600"/>
                  </a:lnTo>
                  <a:lnTo>
                    <a:pt x="2706" y="594"/>
                  </a:lnTo>
                  <a:lnTo>
                    <a:pt x="2676" y="588"/>
                  </a:lnTo>
                  <a:lnTo>
                    <a:pt x="2628" y="588"/>
                  </a:lnTo>
                  <a:lnTo>
                    <a:pt x="2622" y="606"/>
                  </a:lnTo>
                  <a:lnTo>
                    <a:pt x="2610" y="612"/>
                  </a:lnTo>
                  <a:lnTo>
                    <a:pt x="2586" y="618"/>
                  </a:lnTo>
                  <a:lnTo>
                    <a:pt x="2550" y="624"/>
                  </a:lnTo>
                  <a:lnTo>
                    <a:pt x="2508" y="630"/>
                  </a:lnTo>
                  <a:lnTo>
                    <a:pt x="2490" y="630"/>
                  </a:lnTo>
                  <a:lnTo>
                    <a:pt x="2496" y="624"/>
                  </a:lnTo>
                  <a:lnTo>
                    <a:pt x="2508" y="618"/>
                  </a:lnTo>
                  <a:lnTo>
                    <a:pt x="2520" y="618"/>
                  </a:lnTo>
                  <a:lnTo>
                    <a:pt x="2538" y="612"/>
                  </a:lnTo>
                  <a:lnTo>
                    <a:pt x="2550" y="606"/>
                  </a:lnTo>
                  <a:lnTo>
                    <a:pt x="2586" y="594"/>
                  </a:lnTo>
                  <a:lnTo>
                    <a:pt x="2598" y="588"/>
                  </a:lnTo>
                  <a:lnTo>
                    <a:pt x="2604" y="588"/>
                  </a:lnTo>
                  <a:lnTo>
                    <a:pt x="2604" y="582"/>
                  </a:lnTo>
                  <a:lnTo>
                    <a:pt x="2592" y="576"/>
                  </a:lnTo>
                  <a:lnTo>
                    <a:pt x="2556" y="576"/>
                  </a:lnTo>
                  <a:lnTo>
                    <a:pt x="2496" y="594"/>
                  </a:lnTo>
                  <a:lnTo>
                    <a:pt x="2460" y="600"/>
                  </a:lnTo>
                  <a:lnTo>
                    <a:pt x="2466" y="594"/>
                  </a:lnTo>
                  <a:lnTo>
                    <a:pt x="2478" y="588"/>
                  </a:lnTo>
                  <a:lnTo>
                    <a:pt x="2490" y="576"/>
                  </a:lnTo>
                  <a:lnTo>
                    <a:pt x="2502" y="570"/>
                  </a:lnTo>
                  <a:lnTo>
                    <a:pt x="2514" y="558"/>
                  </a:lnTo>
                  <a:lnTo>
                    <a:pt x="2508" y="558"/>
                  </a:lnTo>
                  <a:lnTo>
                    <a:pt x="2508" y="552"/>
                  </a:lnTo>
                  <a:lnTo>
                    <a:pt x="2496" y="552"/>
                  </a:lnTo>
                  <a:lnTo>
                    <a:pt x="2346" y="600"/>
                  </a:lnTo>
                  <a:lnTo>
                    <a:pt x="2328" y="600"/>
                  </a:lnTo>
                  <a:lnTo>
                    <a:pt x="2244" y="624"/>
                  </a:lnTo>
                  <a:lnTo>
                    <a:pt x="2250" y="642"/>
                  </a:lnTo>
                  <a:lnTo>
                    <a:pt x="2190" y="660"/>
                  </a:lnTo>
                  <a:lnTo>
                    <a:pt x="2172" y="678"/>
                  </a:lnTo>
                  <a:lnTo>
                    <a:pt x="2202" y="690"/>
                  </a:lnTo>
                  <a:lnTo>
                    <a:pt x="2208" y="684"/>
                  </a:lnTo>
                  <a:lnTo>
                    <a:pt x="2220" y="678"/>
                  </a:lnTo>
                  <a:lnTo>
                    <a:pt x="2238" y="678"/>
                  </a:lnTo>
                  <a:lnTo>
                    <a:pt x="2244" y="684"/>
                  </a:lnTo>
                  <a:lnTo>
                    <a:pt x="2244" y="690"/>
                  </a:lnTo>
                  <a:lnTo>
                    <a:pt x="2238" y="696"/>
                  </a:lnTo>
                  <a:lnTo>
                    <a:pt x="2226" y="696"/>
                  </a:lnTo>
                  <a:lnTo>
                    <a:pt x="2208" y="702"/>
                  </a:lnTo>
                  <a:lnTo>
                    <a:pt x="2196" y="702"/>
                  </a:lnTo>
                  <a:lnTo>
                    <a:pt x="2160" y="720"/>
                  </a:lnTo>
                  <a:lnTo>
                    <a:pt x="2166" y="732"/>
                  </a:lnTo>
                  <a:lnTo>
                    <a:pt x="2196" y="732"/>
                  </a:lnTo>
                  <a:lnTo>
                    <a:pt x="2238" y="738"/>
                  </a:lnTo>
                  <a:lnTo>
                    <a:pt x="2322" y="738"/>
                  </a:lnTo>
                  <a:lnTo>
                    <a:pt x="2352" y="744"/>
                  </a:lnTo>
                  <a:lnTo>
                    <a:pt x="2352" y="750"/>
                  </a:lnTo>
                  <a:lnTo>
                    <a:pt x="2322" y="762"/>
                  </a:lnTo>
                  <a:lnTo>
                    <a:pt x="2280" y="762"/>
                  </a:lnTo>
                  <a:lnTo>
                    <a:pt x="2172" y="774"/>
                  </a:lnTo>
                  <a:lnTo>
                    <a:pt x="2136" y="774"/>
                  </a:lnTo>
                  <a:lnTo>
                    <a:pt x="2112" y="786"/>
                  </a:lnTo>
                  <a:lnTo>
                    <a:pt x="2106" y="792"/>
                  </a:lnTo>
                  <a:lnTo>
                    <a:pt x="2118" y="804"/>
                  </a:lnTo>
                  <a:lnTo>
                    <a:pt x="2130" y="810"/>
                  </a:lnTo>
                  <a:lnTo>
                    <a:pt x="2148" y="810"/>
                  </a:lnTo>
                  <a:lnTo>
                    <a:pt x="2160" y="816"/>
                  </a:lnTo>
                  <a:lnTo>
                    <a:pt x="2178" y="822"/>
                  </a:lnTo>
                  <a:lnTo>
                    <a:pt x="2190" y="828"/>
                  </a:lnTo>
                  <a:lnTo>
                    <a:pt x="2190" y="834"/>
                  </a:lnTo>
                  <a:lnTo>
                    <a:pt x="2184" y="840"/>
                  </a:lnTo>
                  <a:lnTo>
                    <a:pt x="2172" y="840"/>
                  </a:lnTo>
                  <a:lnTo>
                    <a:pt x="2154" y="858"/>
                  </a:lnTo>
                  <a:lnTo>
                    <a:pt x="2166" y="870"/>
                  </a:lnTo>
                  <a:lnTo>
                    <a:pt x="2322" y="870"/>
                  </a:lnTo>
                  <a:lnTo>
                    <a:pt x="2370" y="864"/>
                  </a:lnTo>
                  <a:lnTo>
                    <a:pt x="2436" y="858"/>
                  </a:lnTo>
                  <a:lnTo>
                    <a:pt x="2508" y="846"/>
                  </a:lnTo>
                  <a:lnTo>
                    <a:pt x="2574" y="840"/>
                  </a:lnTo>
                  <a:lnTo>
                    <a:pt x="2616" y="828"/>
                  </a:lnTo>
                  <a:lnTo>
                    <a:pt x="2652" y="828"/>
                  </a:lnTo>
                  <a:lnTo>
                    <a:pt x="2736" y="864"/>
                  </a:lnTo>
                  <a:lnTo>
                    <a:pt x="2778" y="876"/>
                  </a:lnTo>
                  <a:lnTo>
                    <a:pt x="2796" y="876"/>
                  </a:lnTo>
                  <a:lnTo>
                    <a:pt x="2814" y="870"/>
                  </a:lnTo>
                  <a:lnTo>
                    <a:pt x="2832" y="852"/>
                  </a:lnTo>
                  <a:lnTo>
                    <a:pt x="2838" y="840"/>
                  </a:lnTo>
                  <a:lnTo>
                    <a:pt x="2844" y="834"/>
                  </a:lnTo>
                  <a:lnTo>
                    <a:pt x="2844" y="822"/>
                  </a:lnTo>
                  <a:lnTo>
                    <a:pt x="2766" y="822"/>
                  </a:lnTo>
                  <a:lnTo>
                    <a:pt x="2802" y="798"/>
                  </a:lnTo>
                  <a:lnTo>
                    <a:pt x="2850" y="798"/>
                  </a:lnTo>
                  <a:lnTo>
                    <a:pt x="2898" y="792"/>
                  </a:lnTo>
                  <a:lnTo>
                    <a:pt x="2910" y="786"/>
                  </a:lnTo>
                  <a:lnTo>
                    <a:pt x="2916" y="786"/>
                  </a:lnTo>
                  <a:lnTo>
                    <a:pt x="2922" y="780"/>
                  </a:lnTo>
                  <a:lnTo>
                    <a:pt x="2916" y="768"/>
                  </a:lnTo>
                  <a:lnTo>
                    <a:pt x="2898" y="750"/>
                  </a:lnTo>
                  <a:lnTo>
                    <a:pt x="2898" y="744"/>
                  </a:lnTo>
                  <a:close/>
                  <a:moveTo>
                    <a:pt x="2868" y="882"/>
                  </a:moveTo>
                  <a:lnTo>
                    <a:pt x="2886" y="882"/>
                  </a:lnTo>
                  <a:lnTo>
                    <a:pt x="2904" y="876"/>
                  </a:lnTo>
                  <a:lnTo>
                    <a:pt x="2910" y="870"/>
                  </a:lnTo>
                  <a:lnTo>
                    <a:pt x="2910" y="864"/>
                  </a:lnTo>
                  <a:lnTo>
                    <a:pt x="2904" y="858"/>
                  </a:lnTo>
                  <a:lnTo>
                    <a:pt x="2880" y="858"/>
                  </a:lnTo>
                  <a:lnTo>
                    <a:pt x="2868" y="870"/>
                  </a:lnTo>
                  <a:lnTo>
                    <a:pt x="2868" y="882"/>
                  </a:lnTo>
                  <a:close/>
                  <a:moveTo>
                    <a:pt x="3276" y="330"/>
                  </a:moveTo>
                  <a:lnTo>
                    <a:pt x="3288" y="330"/>
                  </a:lnTo>
                  <a:lnTo>
                    <a:pt x="3294" y="324"/>
                  </a:lnTo>
                  <a:lnTo>
                    <a:pt x="3300" y="312"/>
                  </a:lnTo>
                  <a:lnTo>
                    <a:pt x="3300" y="306"/>
                  </a:lnTo>
                  <a:lnTo>
                    <a:pt x="3294" y="294"/>
                  </a:lnTo>
                  <a:lnTo>
                    <a:pt x="3288" y="288"/>
                  </a:lnTo>
                  <a:lnTo>
                    <a:pt x="3276" y="288"/>
                  </a:lnTo>
                  <a:lnTo>
                    <a:pt x="3270" y="300"/>
                  </a:lnTo>
                  <a:lnTo>
                    <a:pt x="3264" y="306"/>
                  </a:lnTo>
                  <a:lnTo>
                    <a:pt x="3264" y="324"/>
                  </a:lnTo>
                  <a:lnTo>
                    <a:pt x="3270" y="330"/>
                  </a:lnTo>
                  <a:lnTo>
                    <a:pt x="3276" y="330"/>
                  </a:lnTo>
                  <a:close/>
                  <a:moveTo>
                    <a:pt x="3462" y="228"/>
                  </a:moveTo>
                  <a:lnTo>
                    <a:pt x="3450" y="240"/>
                  </a:lnTo>
                  <a:lnTo>
                    <a:pt x="3450" y="252"/>
                  </a:lnTo>
                  <a:lnTo>
                    <a:pt x="3456" y="258"/>
                  </a:lnTo>
                  <a:lnTo>
                    <a:pt x="3528" y="258"/>
                  </a:lnTo>
                  <a:lnTo>
                    <a:pt x="3546" y="276"/>
                  </a:lnTo>
                  <a:lnTo>
                    <a:pt x="3558" y="282"/>
                  </a:lnTo>
                  <a:lnTo>
                    <a:pt x="3588" y="282"/>
                  </a:lnTo>
                  <a:lnTo>
                    <a:pt x="3612" y="270"/>
                  </a:lnTo>
                  <a:lnTo>
                    <a:pt x="3618" y="264"/>
                  </a:lnTo>
                  <a:lnTo>
                    <a:pt x="3606" y="252"/>
                  </a:lnTo>
                  <a:lnTo>
                    <a:pt x="3636" y="246"/>
                  </a:lnTo>
                  <a:lnTo>
                    <a:pt x="3594" y="210"/>
                  </a:lnTo>
                  <a:lnTo>
                    <a:pt x="3552" y="216"/>
                  </a:lnTo>
                  <a:lnTo>
                    <a:pt x="3534" y="198"/>
                  </a:lnTo>
                  <a:lnTo>
                    <a:pt x="3450" y="198"/>
                  </a:lnTo>
                  <a:lnTo>
                    <a:pt x="3438" y="204"/>
                  </a:lnTo>
                  <a:lnTo>
                    <a:pt x="3426" y="204"/>
                  </a:lnTo>
                  <a:lnTo>
                    <a:pt x="3420" y="210"/>
                  </a:lnTo>
                  <a:lnTo>
                    <a:pt x="3438" y="228"/>
                  </a:lnTo>
                  <a:lnTo>
                    <a:pt x="3462" y="228"/>
                  </a:lnTo>
                  <a:close/>
                  <a:moveTo>
                    <a:pt x="3432" y="1302"/>
                  </a:moveTo>
                  <a:lnTo>
                    <a:pt x="3408" y="1326"/>
                  </a:lnTo>
                  <a:lnTo>
                    <a:pt x="3408" y="1344"/>
                  </a:lnTo>
                  <a:lnTo>
                    <a:pt x="3438" y="1344"/>
                  </a:lnTo>
                  <a:lnTo>
                    <a:pt x="3462" y="1332"/>
                  </a:lnTo>
                  <a:lnTo>
                    <a:pt x="3468" y="1332"/>
                  </a:lnTo>
                  <a:lnTo>
                    <a:pt x="3480" y="1326"/>
                  </a:lnTo>
                  <a:lnTo>
                    <a:pt x="3486" y="1326"/>
                  </a:lnTo>
                  <a:lnTo>
                    <a:pt x="3504" y="1308"/>
                  </a:lnTo>
                  <a:lnTo>
                    <a:pt x="3516" y="1290"/>
                  </a:lnTo>
                  <a:lnTo>
                    <a:pt x="3516" y="1266"/>
                  </a:lnTo>
                  <a:lnTo>
                    <a:pt x="3510" y="1260"/>
                  </a:lnTo>
                  <a:lnTo>
                    <a:pt x="3498" y="1260"/>
                  </a:lnTo>
                  <a:lnTo>
                    <a:pt x="3480" y="1266"/>
                  </a:lnTo>
                  <a:lnTo>
                    <a:pt x="3432" y="1302"/>
                  </a:lnTo>
                  <a:close/>
                  <a:moveTo>
                    <a:pt x="4416" y="1392"/>
                  </a:moveTo>
                  <a:lnTo>
                    <a:pt x="4428" y="1380"/>
                  </a:lnTo>
                  <a:lnTo>
                    <a:pt x="4428" y="1374"/>
                  </a:lnTo>
                  <a:lnTo>
                    <a:pt x="4386" y="1374"/>
                  </a:lnTo>
                  <a:lnTo>
                    <a:pt x="4386" y="1380"/>
                  </a:lnTo>
                  <a:lnTo>
                    <a:pt x="4404" y="1398"/>
                  </a:lnTo>
                  <a:lnTo>
                    <a:pt x="4416" y="1392"/>
                  </a:lnTo>
                  <a:close/>
                  <a:moveTo>
                    <a:pt x="3120" y="2034"/>
                  </a:moveTo>
                  <a:lnTo>
                    <a:pt x="3132" y="2034"/>
                  </a:lnTo>
                  <a:lnTo>
                    <a:pt x="3138" y="2028"/>
                  </a:lnTo>
                  <a:lnTo>
                    <a:pt x="3132" y="2022"/>
                  </a:lnTo>
                  <a:lnTo>
                    <a:pt x="3120" y="2016"/>
                  </a:lnTo>
                  <a:lnTo>
                    <a:pt x="3114" y="2010"/>
                  </a:lnTo>
                  <a:lnTo>
                    <a:pt x="3108" y="2010"/>
                  </a:lnTo>
                  <a:lnTo>
                    <a:pt x="3090" y="2016"/>
                  </a:lnTo>
                  <a:lnTo>
                    <a:pt x="3078" y="2022"/>
                  </a:lnTo>
                  <a:lnTo>
                    <a:pt x="3072" y="2022"/>
                  </a:lnTo>
                  <a:lnTo>
                    <a:pt x="3072" y="2028"/>
                  </a:lnTo>
                  <a:lnTo>
                    <a:pt x="3078" y="2034"/>
                  </a:lnTo>
                  <a:lnTo>
                    <a:pt x="3120" y="2034"/>
                  </a:lnTo>
                  <a:close/>
                  <a:moveTo>
                    <a:pt x="4758" y="996"/>
                  </a:moveTo>
                  <a:lnTo>
                    <a:pt x="4746" y="996"/>
                  </a:lnTo>
                  <a:lnTo>
                    <a:pt x="4734" y="984"/>
                  </a:lnTo>
                  <a:lnTo>
                    <a:pt x="4704" y="1008"/>
                  </a:lnTo>
                  <a:lnTo>
                    <a:pt x="4704" y="978"/>
                  </a:lnTo>
                  <a:lnTo>
                    <a:pt x="4662" y="978"/>
                  </a:lnTo>
                  <a:lnTo>
                    <a:pt x="4668" y="978"/>
                  </a:lnTo>
                  <a:lnTo>
                    <a:pt x="4674" y="972"/>
                  </a:lnTo>
                  <a:lnTo>
                    <a:pt x="4686" y="972"/>
                  </a:lnTo>
                  <a:lnTo>
                    <a:pt x="4698" y="966"/>
                  </a:lnTo>
                  <a:lnTo>
                    <a:pt x="4704" y="954"/>
                  </a:lnTo>
                  <a:lnTo>
                    <a:pt x="4704" y="948"/>
                  </a:lnTo>
                  <a:lnTo>
                    <a:pt x="4698" y="942"/>
                  </a:lnTo>
                  <a:lnTo>
                    <a:pt x="4680" y="942"/>
                  </a:lnTo>
                  <a:lnTo>
                    <a:pt x="4668" y="936"/>
                  </a:lnTo>
                  <a:lnTo>
                    <a:pt x="4650" y="936"/>
                  </a:lnTo>
                  <a:lnTo>
                    <a:pt x="4632" y="930"/>
                  </a:lnTo>
                  <a:lnTo>
                    <a:pt x="4620" y="930"/>
                  </a:lnTo>
                  <a:lnTo>
                    <a:pt x="4614" y="918"/>
                  </a:lnTo>
                  <a:lnTo>
                    <a:pt x="4566" y="912"/>
                  </a:lnTo>
                  <a:lnTo>
                    <a:pt x="4500" y="870"/>
                  </a:lnTo>
                  <a:lnTo>
                    <a:pt x="4566" y="864"/>
                  </a:lnTo>
                  <a:lnTo>
                    <a:pt x="4536" y="840"/>
                  </a:lnTo>
                  <a:lnTo>
                    <a:pt x="4542" y="840"/>
                  </a:lnTo>
                  <a:lnTo>
                    <a:pt x="4548" y="834"/>
                  </a:lnTo>
                  <a:lnTo>
                    <a:pt x="4584" y="834"/>
                  </a:lnTo>
                  <a:lnTo>
                    <a:pt x="4596" y="840"/>
                  </a:lnTo>
                  <a:lnTo>
                    <a:pt x="4638" y="840"/>
                  </a:lnTo>
                  <a:lnTo>
                    <a:pt x="4638" y="834"/>
                  </a:lnTo>
                  <a:lnTo>
                    <a:pt x="4632" y="828"/>
                  </a:lnTo>
                  <a:lnTo>
                    <a:pt x="4614" y="822"/>
                  </a:lnTo>
                  <a:lnTo>
                    <a:pt x="4596" y="822"/>
                  </a:lnTo>
                  <a:lnTo>
                    <a:pt x="4578" y="816"/>
                  </a:lnTo>
                  <a:lnTo>
                    <a:pt x="4518" y="816"/>
                  </a:lnTo>
                  <a:lnTo>
                    <a:pt x="4536" y="816"/>
                  </a:lnTo>
                  <a:lnTo>
                    <a:pt x="4620" y="804"/>
                  </a:lnTo>
                  <a:lnTo>
                    <a:pt x="4638" y="798"/>
                  </a:lnTo>
                  <a:lnTo>
                    <a:pt x="4638" y="792"/>
                  </a:lnTo>
                  <a:lnTo>
                    <a:pt x="4632" y="792"/>
                  </a:lnTo>
                  <a:lnTo>
                    <a:pt x="4626" y="786"/>
                  </a:lnTo>
                  <a:lnTo>
                    <a:pt x="4608" y="786"/>
                  </a:lnTo>
                  <a:lnTo>
                    <a:pt x="4500" y="798"/>
                  </a:lnTo>
                  <a:lnTo>
                    <a:pt x="4560" y="762"/>
                  </a:lnTo>
                  <a:lnTo>
                    <a:pt x="4620" y="762"/>
                  </a:lnTo>
                  <a:lnTo>
                    <a:pt x="4626" y="756"/>
                  </a:lnTo>
                  <a:lnTo>
                    <a:pt x="4620" y="750"/>
                  </a:lnTo>
                  <a:lnTo>
                    <a:pt x="4584" y="738"/>
                  </a:lnTo>
                  <a:lnTo>
                    <a:pt x="4572" y="732"/>
                  </a:lnTo>
                  <a:lnTo>
                    <a:pt x="4554" y="732"/>
                  </a:lnTo>
                  <a:lnTo>
                    <a:pt x="4518" y="750"/>
                  </a:lnTo>
                  <a:lnTo>
                    <a:pt x="4500" y="744"/>
                  </a:lnTo>
                  <a:lnTo>
                    <a:pt x="4458" y="774"/>
                  </a:lnTo>
                  <a:lnTo>
                    <a:pt x="4464" y="756"/>
                  </a:lnTo>
                  <a:lnTo>
                    <a:pt x="4440" y="774"/>
                  </a:lnTo>
                  <a:lnTo>
                    <a:pt x="4464" y="744"/>
                  </a:lnTo>
                  <a:lnTo>
                    <a:pt x="4500" y="744"/>
                  </a:lnTo>
                  <a:lnTo>
                    <a:pt x="4506" y="738"/>
                  </a:lnTo>
                  <a:lnTo>
                    <a:pt x="4518" y="714"/>
                  </a:lnTo>
                  <a:lnTo>
                    <a:pt x="4518" y="708"/>
                  </a:lnTo>
                  <a:lnTo>
                    <a:pt x="4512" y="702"/>
                  </a:lnTo>
                  <a:lnTo>
                    <a:pt x="4506" y="708"/>
                  </a:lnTo>
                  <a:lnTo>
                    <a:pt x="4494" y="714"/>
                  </a:lnTo>
                  <a:lnTo>
                    <a:pt x="4488" y="726"/>
                  </a:lnTo>
                  <a:lnTo>
                    <a:pt x="4452" y="726"/>
                  </a:lnTo>
                  <a:lnTo>
                    <a:pt x="4428" y="738"/>
                  </a:lnTo>
                  <a:lnTo>
                    <a:pt x="4452" y="708"/>
                  </a:lnTo>
                  <a:lnTo>
                    <a:pt x="4482" y="708"/>
                  </a:lnTo>
                  <a:lnTo>
                    <a:pt x="4494" y="702"/>
                  </a:lnTo>
                  <a:lnTo>
                    <a:pt x="4500" y="702"/>
                  </a:lnTo>
                  <a:lnTo>
                    <a:pt x="4506" y="696"/>
                  </a:lnTo>
                  <a:lnTo>
                    <a:pt x="4506" y="690"/>
                  </a:lnTo>
                  <a:lnTo>
                    <a:pt x="4500" y="684"/>
                  </a:lnTo>
                  <a:lnTo>
                    <a:pt x="4458" y="684"/>
                  </a:lnTo>
                  <a:lnTo>
                    <a:pt x="4446" y="690"/>
                  </a:lnTo>
                  <a:lnTo>
                    <a:pt x="4428" y="696"/>
                  </a:lnTo>
                  <a:lnTo>
                    <a:pt x="4422" y="702"/>
                  </a:lnTo>
                  <a:lnTo>
                    <a:pt x="4416" y="702"/>
                  </a:lnTo>
                  <a:lnTo>
                    <a:pt x="4404" y="684"/>
                  </a:lnTo>
                  <a:lnTo>
                    <a:pt x="4380" y="702"/>
                  </a:lnTo>
                  <a:lnTo>
                    <a:pt x="4398" y="672"/>
                  </a:lnTo>
                  <a:lnTo>
                    <a:pt x="4344" y="696"/>
                  </a:lnTo>
                  <a:lnTo>
                    <a:pt x="4344" y="672"/>
                  </a:lnTo>
                  <a:lnTo>
                    <a:pt x="4350" y="672"/>
                  </a:lnTo>
                  <a:lnTo>
                    <a:pt x="4356" y="666"/>
                  </a:lnTo>
                  <a:lnTo>
                    <a:pt x="4368" y="666"/>
                  </a:lnTo>
                  <a:lnTo>
                    <a:pt x="4386" y="660"/>
                  </a:lnTo>
                  <a:lnTo>
                    <a:pt x="4392" y="660"/>
                  </a:lnTo>
                  <a:lnTo>
                    <a:pt x="4398" y="654"/>
                  </a:lnTo>
                  <a:lnTo>
                    <a:pt x="4356" y="654"/>
                  </a:lnTo>
                  <a:lnTo>
                    <a:pt x="4338" y="660"/>
                  </a:lnTo>
                  <a:lnTo>
                    <a:pt x="4326" y="660"/>
                  </a:lnTo>
                  <a:lnTo>
                    <a:pt x="4320" y="648"/>
                  </a:lnTo>
                  <a:lnTo>
                    <a:pt x="4332" y="648"/>
                  </a:lnTo>
                  <a:lnTo>
                    <a:pt x="4356" y="636"/>
                  </a:lnTo>
                  <a:lnTo>
                    <a:pt x="4368" y="636"/>
                  </a:lnTo>
                  <a:lnTo>
                    <a:pt x="4380" y="630"/>
                  </a:lnTo>
                  <a:lnTo>
                    <a:pt x="4386" y="624"/>
                  </a:lnTo>
                  <a:lnTo>
                    <a:pt x="4368" y="618"/>
                  </a:lnTo>
                  <a:lnTo>
                    <a:pt x="4326" y="612"/>
                  </a:lnTo>
                  <a:lnTo>
                    <a:pt x="4290" y="612"/>
                  </a:lnTo>
                  <a:lnTo>
                    <a:pt x="4266" y="606"/>
                  </a:lnTo>
                  <a:lnTo>
                    <a:pt x="4236" y="606"/>
                  </a:lnTo>
                  <a:lnTo>
                    <a:pt x="4230" y="612"/>
                  </a:lnTo>
                  <a:lnTo>
                    <a:pt x="4230" y="618"/>
                  </a:lnTo>
                  <a:lnTo>
                    <a:pt x="4236" y="624"/>
                  </a:lnTo>
                  <a:lnTo>
                    <a:pt x="4242" y="636"/>
                  </a:lnTo>
                  <a:lnTo>
                    <a:pt x="4206" y="630"/>
                  </a:lnTo>
                  <a:lnTo>
                    <a:pt x="4212" y="660"/>
                  </a:lnTo>
                  <a:lnTo>
                    <a:pt x="4194" y="636"/>
                  </a:lnTo>
                  <a:lnTo>
                    <a:pt x="4152" y="660"/>
                  </a:lnTo>
                  <a:lnTo>
                    <a:pt x="4158" y="654"/>
                  </a:lnTo>
                  <a:lnTo>
                    <a:pt x="4158" y="636"/>
                  </a:lnTo>
                  <a:lnTo>
                    <a:pt x="4152" y="630"/>
                  </a:lnTo>
                  <a:lnTo>
                    <a:pt x="4140" y="630"/>
                  </a:lnTo>
                  <a:lnTo>
                    <a:pt x="4122" y="636"/>
                  </a:lnTo>
                  <a:lnTo>
                    <a:pt x="4110" y="642"/>
                  </a:lnTo>
                  <a:lnTo>
                    <a:pt x="4098" y="642"/>
                  </a:lnTo>
                  <a:lnTo>
                    <a:pt x="4086" y="648"/>
                  </a:lnTo>
                  <a:lnTo>
                    <a:pt x="4080" y="654"/>
                  </a:lnTo>
                  <a:lnTo>
                    <a:pt x="4074" y="654"/>
                  </a:lnTo>
                  <a:lnTo>
                    <a:pt x="4092" y="618"/>
                  </a:lnTo>
                  <a:lnTo>
                    <a:pt x="4110" y="618"/>
                  </a:lnTo>
                  <a:lnTo>
                    <a:pt x="4122" y="612"/>
                  </a:lnTo>
                  <a:lnTo>
                    <a:pt x="4134" y="612"/>
                  </a:lnTo>
                  <a:lnTo>
                    <a:pt x="4146" y="606"/>
                  </a:lnTo>
                  <a:lnTo>
                    <a:pt x="4152" y="600"/>
                  </a:lnTo>
                  <a:lnTo>
                    <a:pt x="4152" y="594"/>
                  </a:lnTo>
                  <a:lnTo>
                    <a:pt x="4146" y="582"/>
                  </a:lnTo>
                  <a:lnTo>
                    <a:pt x="4134" y="570"/>
                  </a:lnTo>
                  <a:lnTo>
                    <a:pt x="4152" y="552"/>
                  </a:lnTo>
                  <a:lnTo>
                    <a:pt x="4152" y="540"/>
                  </a:lnTo>
                  <a:lnTo>
                    <a:pt x="4050" y="540"/>
                  </a:lnTo>
                  <a:lnTo>
                    <a:pt x="4026" y="558"/>
                  </a:lnTo>
                  <a:lnTo>
                    <a:pt x="3942" y="558"/>
                  </a:lnTo>
                  <a:lnTo>
                    <a:pt x="3948" y="576"/>
                  </a:lnTo>
                  <a:lnTo>
                    <a:pt x="3978" y="588"/>
                  </a:lnTo>
                  <a:lnTo>
                    <a:pt x="3936" y="576"/>
                  </a:lnTo>
                  <a:lnTo>
                    <a:pt x="3948" y="600"/>
                  </a:lnTo>
                  <a:lnTo>
                    <a:pt x="3936" y="594"/>
                  </a:lnTo>
                  <a:lnTo>
                    <a:pt x="3930" y="594"/>
                  </a:lnTo>
                  <a:lnTo>
                    <a:pt x="3918" y="588"/>
                  </a:lnTo>
                  <a:lnTo>
                    <a:pt x="3894" y="588"/>
                  </a:lnTo>
                  <a:lnTo>
                    <a:pt x="3882" y="594"/>
                  </a:lnTo>
                  <a:lnTo>
                    <a:pt x="3876" y="606"/>
                  </a:lnTo>
                  <a:lnTo>
                    <a:pt x="3882" y="612"/>
                  </a:lnTo>
                  <a:lnTo>
                    <a:pt x="3888" y="624"/>
                  </a:lnTo>
                  <a:lnTo>
                    <a:pt x="3894" y="630"/>
                  </a:lnTo>
                  <a:lnTo>
                    <a:pt x="3900" y="660"/>
                  </a:lnTo>
                  <a:lnTo>
                    <a:pt x="3894" y="660"/>
                  </a:lnTo>
                  <a:lnTo>
                    <a:pt x="3888" y="654"/>
                  </a:lnTo>
                  <a:lnTo>
                    <a:pt x="3864" y="642"/>
                  </a:lnTo>
                  <a:lnTo>
                    <a:pt x="3852" y="642"/>
                  </a:lnTo>
                  <a:lnTo>
                    <a:pt x="3828" y="666"/>
                  </a:lnTo>
                  <a:lnTo>
                    <a:pt x="3828" y="678"/>
                  </a:lnTo>
                  <a:lnTo>
                    <a:pt x="3846" y="678"/>
                  </a:lnTo>
                  <a:lnTo>
                    <a:pt x="3858" y="690"/>
                  </a:lnTo>
                  <a:lnTo>
                    <a:pt x="3810" y="714"/>
                  </a:lnTo>
                  <a:lnTo>
                    <a:pt x="3750" y="720"/>
                  </a:lnTo>
                  <a:lnTo>
                    <a:pt x="3762" y="720"/>
                  </a:lnTo>
                  <a:lnTo>
                    <a:pt x="3798" y="702"/>
                  </a:lnTo>
                  <a:lnTo>
                    <a:pt x="3810" y="690"/>
                  </a:lnTo>
                  <a:lnTo>
                    <a:pt x="3810" y="684"/>
                  </a:lnTo>
                  <a:lnTo>
                    <a:pt x="3804" y="684"/>
                  </a:lnTo>
                  <a:lnTo>
                    <a:pt x="3792" y="672"/>
                  </a:lnTo>
                  <a:lnTo>
                    <a:pt x="3786" y="672"/>
                  </a:lnTo>
                  <a:lnTo>
                    <a:pt x="3786" y="660"/>
                  </a:lnTo>
                  <a:lnTo>
                    <a:pt x="3804" y="642"/>
                  </a:lnTo>
                  <a:lnTo>
                    <a:pt x="3816" y="636"/>
                  </a:lnTo>
                  <a:lnTo>
                    <a:pt x="3828" y="636"/>
                  </a:lnTo>
                  <a:lnTo>
                    <a:pt x="3828" y="606"/>
                  </a:lnTo>
                  <a:lnTo>
                    <a:pt x="3840" y="600"/>
                  </a:lnTo>
                  <a:lnTo>
                    <a:pt x="3858" y="582"/>
                  </a:lnTo>
                  <a:lnTo>
                    <a:pt x="3876" y="576"/>
                  </a:lnTo>
                  <a:lnTo>
                    <a:pt x="3882" y="570"/>
                  </a:lnTo>
                  <a:lnTo>
                    <a:pt x="3894" y="564"/>
                  </a:lnTo>
                  <a:lnTo>
                    <a:pt x="3906" y="564"/>
                  </a:lnTo>
                  <a:lnTo>
                    <a:pt x="3918" y="558"/>
                  </a:lnTo>
                  <a:lnTo>
                    <a:pt x="3936" y="552"/>
                  </a:lnTo>
                  <a:lnTo>
                    <a:pt x="3954" y="552"/>
                  </a:lnTo>
                  <a:lnTo>
                    <a:pt x="3966" y="546"/>
                  </a:lnTo>
                  <a:lnTo>
                    <a:pt x="3972" y="540"/>
                  </a:lnTo>
                  <a:lnTo>
                    <a:pt x="3942" y="534"/>
                  </a:lnTo>
                  <a:lnTo>
                    <a:pt x="3852" y="534"/>
                  </a:lnTo>
                  <a:lnTo>
                    <a:pt x="3822" y="540"/>
                  </a:lnTo>
                  <a:lnTo>
                    <a:pt x="3786" y="558"/>
                  </a:lnTo>
                  <a:lnTo>
                    <a:pt x="3744" y="576"/>
                  </a:lnTo>
                  <a:lnTo>
                    <a:pt x="3720" y="594"/>
                  </a:lnTo>
                  <a:lnTo>
                    <a:pt x="3708" y="600"/>
                  </a:lnTo>
                  <a:lnTo>
                    <a:pt x="3702" y="600"/>
                  </a:lnTo>
                  <a:lnTo>
                    <a:pt x="3696" y="606"/>
                  </a:lnTo>
                  <a:lnTo>
                    <a:pt x="3684" y="606"/>
                  </a:lnTo>
                  <a:lnTo>
                    <a:pt x="3660" y="618"/>
                  </a:lnTo>
                  <a:lnTo>
                    <a:pt x="3654" y="618"/>
                  </a:lnTo>
                  <a:lnTo>
                    <a:pt x="3642" y="624"/>
                  </a:lnTo>
                  <a:lnTo>
                    <a:pt x="3630" y="636"/>
                  </a:lnTo>
                  <a:lnTo>
                    <a:pt x="3618" y="642"/>
                  </a:lnTo>
                  <a:lnTo>
                    <a:pt x="3600" y="660"/>
                  </a:lnTo>
                  <a:lnTo>
                    <a:pt x="3588" y="666"/>
                  </a:lnTo>
                  <a:lnTo>
                    <a:pt x="3582" y="678"/>
                  </a:lnTo>
                  <a:lnTo>
                    <a:pt x="3582" y="684"/>
                  </a:lnTo>
                  <a:lnTo>
                    <a:pt x="3588" y="690"/>
                  </a:lnTo>
                  <a:lnTo>
                    <a:pt x="3612" y="690"/>
                  </a:lnTo>
                  <a:lnTo>
                    <a:pt x="3648" y="696"/>
                  </a:lnTo>
                  <a:lnTo>
                    <a:pt x="3672" y="696"/>
                  </a:lnTo>
                  <a:lnTo>
                    <a:pt x="3684" y="708"/>
                  </a:lnTo>
                  <a:lnTo>
                    <a:pt x="3666" y="714"/>
                  </a:lnTo>
                  <a:lnTo>
                    <a:pt x="3594" y="726"/>
                  </a:lnTo>
                  <a:lnTo>
                    <a:pt x="3570" y="732"/>
                  </a:lnTo>
                  <a:lnTo>
                    <a:pt x="3576" y="738"/>
                  </a:lnTo>
                  <a:lnTo>
                    <a:pt x="3594" y="750"/>
                  </a:lnTo>
                  <a:lnTo>
                    <a:pt x="3630" y="762"/>
                  </a:lnTo>
                  <a:lnTo>
                    <a:pt x="3642" y="768"/>
                  </a:lnTo>
                  <a:lnTo>
                    <a:pt x="3648" y="768"/>
                  </a:lnTo>
                  <a:lnTo>
                    <a:pt x="3690" y="750"/>
                  </a:lnTo>
                  <a:lnTo>
                    <a:pt x="3690" y="762"/>
                  </a:lnTo>
                  <a:lnTo>
                    <a:pt x="3702" y="774"/>
                  </a:lnTo>
                  <a:lnTo>
                    <a:pt x="3744" y="774"/>
                  </a:lnTo>
                  <a:lnTo>
                    <a:pt x="3786" y="780"/>
                  </a:lnTo>
                  <a:lnTo>
                    <a:pt x="3834" y="786"/>
                  </a:lnTo>
                  <a:lnTo>
                    <a:pt x="3876" y="792"/>
                  </a:lnTo>
                  <a:lnTo>
                    <a:pt x="3894" y="792"/>
                  </a:lnTo>
                  <a:lnTo>
                    <a:pt x="3900" y="786"/>
                  </a:lnTo>
                  <a:lnTo>
                    <a:pt x="3894" y="780"/>
                  </a:lnTo>
                  <a:lnTo>
                    <a:pt x="3882" y="774"/>
                  </a:lnTo>
                  <a:lnTo>
                    <a:pt x="3876" y="768"/>
                  </a:lnTo>
                  <a:lnTo>
                    <a:pt x="3894" y="768"/>
                  </a:lnTo>
                  <a:lnTo>
                    <a:pt x="3930" y="774"/>
                  </a:lnTo>
                  <a:lnTo>
                    <a:pt x="3966" y="774"/>
                  </a:lnTo>
                  <a:lnTo>
                    <a:pt x="3990" y="780"/>
                  </a:lnTo>
                  <a:lnTo>
                    <a:pt x="4002" y="780"/>
                  </a:lnTo>
                  <a:lnTo>
                    <a:pt x="4020" y="786"/>
                  </a:lnTo>
                  <a:lnTo>
                    <a:pt x="4032" y="792"/>
                  </a:lnTo>
                  <a:lnTo>
                    <a:pt x="4050" y="792"/>
                  </a:lnTo>
                  <a:lnTo>
                    <a:pt x="4062" y="786"/>
                  </a:lnTo>
                  <a:lnTo>
                    <a:pt x="4062" y="774"/>
                  </a:lnTo>
                  <a:lnTo>
                    <a:pt x="4056" y="768"/>
                  </a:lnTo>
                  <a:lnTo>
                    <a:pt x="4050" y="756"/>
                  </a:lnTo>
                  <a:lnTo>
                    <a:pt x="4044" y="750"/>
                  </a:lnTo>
                  <a:lnTo>
                    <a:pt x="4092" y="738"/>
                  </a:lnTo>
                  <a:lnTo>
                    <a:pt x="4092" y="744"/>
                  </a:lnTo>
                  <a:lnTo>
                    <a:pt x="4098" y="750"/>
                  </a:lnTo>
                  <a:lnTo>
                    <a:pt x="4104" y="762"/>
                  </a:lnTo>
                  <a:lnTo>
                    <a:pt x="4104" y="768"/>
                  </a:lnTo>
                  <a:lnTo>
                    <a:pt x="4110" y="774"/>
                  </a:lnTo>
                  <a:lnTo>
                    <a:pt x="4116" y="774"/>
                  </a:lnTo>
                  <a:lnTo>
                    <a:pt x="4122" y="780"/>
                  </a:lnTo>
                  <a:lnTo>
                    <a:pt x="4134" y="786"/>
                  </a:lnTo>
                  <a:lnTo>
                    <a:pt x="4140" y="792"/>
                  </a:lnTo>
                  <a:lnTo>
                    <a:pt x="4170" y="786"/>
                  </a:lnTo>
                  <a:lnTo>
                    <a:pt x="4170" y="792"/>
                  </a:lnTo>
                  <a:lnTo>
                    <a:pt x="4164" y="798"/>
                  </a:lnTo>
                  <a:lnTo>
                    <a:pt x="4164" y="816"/>
                  </a:lnTo>
                  <a:lnTo>
                    <a:pt x="4170" y="816"/>
                  </a:lnTo>
                  <a:lnTo>
                    <a:pt x="4182" y="822"/>
                  </a:lnTo>
                  <a:lnTo>
                    <a:pt x="4200" y="822"/>
                  </a:lnTo>
                  <a:lnTo>
                    <a:pt x="4206" y="828"/>
                  </a:lnTo>
                  <a:lnTo>
                    <a:pt x="4212" y="828"/>
                  </a:lnTo>
                  <a:lnTo>
                    <a:pt x="4194" y="846"/>
                  </a:lnTo>
                  <a:lnTo>
                    <a:pt x="4194" y="858"/>
                  </a:lnTo>
                  <a:lnTo>
                    <a:pt x="4230" y="858"/>
                  </a:lnTo>
                  <a:lnTo>
                    <a:pt x="4224" y="882"/>
                  </a:lnTo>
                  <a:lnTo>
                    <a:pt x="4236" y="882"/>
                  </a:lnTo>
                  <a:lnTo>
                    <a:pt x="4248" y="888"/>
                  </a:lnTo>
                  <a:lnTo>
                    <a:pt x="4254" y="888"/>
                  </a:lnTo>
                  <a:lnTo>
                    <a:pt x="4278" y="900"/>
                  </a:lnTo>
                  <a:lnTo>
                    <a:pt x="4278" y="924"/>
                  </a:lnTo>
                  <a:lnTo>
                    <a:pt x="4266" y="948"/>
                  </a:lnTo>
                  <a:lnTo>
                    <a:pt x="4254" y="966"/>
                  </a:lnTo>
                  <a:lnTo>
                    <a:pt x="4248" y="978"/>
                  </a:lnTo>
                  <a:lnTo>
                    <a:pt x="4236" y="990"/>
                  </a:lnTo>
                  <a:lnTo>
                    <a:pt x="4218" y="996"/>
                  </a:lnTo>
                  <a:lnTo>
                    <a:pt x="4182" y="1014"/>
                  </a:lnTo>
                  <a:lnTo>
                    <a:pt x="4140" y="1026"/>
                  </a:lnTo>
                  <a:lnTo>
                    <a:pt x="4092" y="1050"/>
                  </a:lnTo>
                  <a:lnTo>
                    <a:pt x="4098" y="1056"/>
                  </a:lnTo>
                  <a:lnTo>
                    <a:pt x="4110" y="1062"/>
                  </a:lnTo>
                  <a:lnTo>
                    <a:pt x="4122" y="1074"/>
                  </a:lnTo>
                  <a:lnTo>
                    <a:pt x="4122" y="1080"/>
                  </a:lnTo>
                  <a:lnTo>
                    <a:pt x="4116" y="1086"/>
                  </a:lnTo>
                  <a:lnTo>
                    <a:pt x="4080" y="1098"/>
                  </a:lnTo>
                  <a:lnTo>
                    <a:pt x="4062" y="1098"/>
                  </a:lnTo>
                  <a:lnTo>
                    <a:pt x="3984" y="1110"/>
                  </a:lnTo>
                  <a:lnTo>
                    <a:pt x="3978" y="1128"/>
                  </a:lnTo>
                  <a:lnTo>
                    <a:pt x="3960" y="1110"/>
                  </a:lnTo>
                  <a:lnTo>
                    <a:pt x="3954" y="1110"/>
                  </a:lnTo>
                  <a:lnTo>
                    <a:pt x="3948" y="1104"/>
                  </a:lnTo>
                  <a:lnTo>
                    <a:pt x="3930" y="1104"/>
                  </a:lnTo>
                  <a:lnTo>
                    <a:pt x="3918" y="1098"/>
                  </a:lnTo>
                  <a:lnTo>
                    <a:pt x="3900" y="1098"/>
                  </a:lnTo>
                  <a:lnTo>
                    <a:pt x="3888" y="1104"/>
                  </a:lnTo>
                  <a:lnTo>
                    <a:pt x="3882" y="1110"/>
                  </a:lnTo>
                  <a:lnTo>
                    <a:pt x="3882" y="1122"/>
                  </a:lnTo>
                  <a:lnTo>
                    <a:pt x="3870" y="1122"/>
                  </a:lnTo>
                  <a:lnTo>
                    <a:pt x="3858" y="1128"/>
                  </a:lnTo>
                  <a:lnTo>
                    <a:pt x="3840" y="1134"/>
                  </a:lnTo>
                  <a:lnTo>
                    <a:pt x="3828" y="1140"/>
                  </a:lnTo>
                  <a:lnTo>
                    <a:pt x="3822" y="1146"/>
                  </a:lnTo>
                  <a:lnTo>
                    <a:pt x="3816" y="1158"/>
                  </a:lnTo>
                  <a:lnTo>
                    <a:pt x="3816" y="1170"/>
                  </a:lnTo>
                  <a:lnTo>
                    <a:pt x="3822" y="1182"/>
                  </a:lnTo>
                  <a:lnTo>
                    <a:pt x="3834" y="1188"/>
                  </a:lnTo>
                  <a:lnTo>
                    <a:pt x="3864" y="1188"/>
                  </a:lnTo>
                  <a:lnTo>
                    <a:pt x="3876" y="1182"/>
                  </a:lnTo>
                  <a:lnTo>
                    <a:pt x="3894" y="1182"/>
                  </a:lnTo>
                  <a:lnTo>
                    <a:pt x="3906" y="1176"/>
                  </a:lnTo>
                  <a:lnTo>
                    <a:pt x="3924" y="1170"/>
                  </a:lnTo>
                  <a:lnTo>
                    <a:pt x="3936" y="1164"/>
                  </a:lnTo>
                  <a:lnTo>
                    <a:pt x="3966" y="1164"/>
                  </a:lnTo>
                  <a:lnTo>
                    <a:pt x="3978" y="1176"/>
                  </a:lnTo>
                  <a:lnTo>
                    <a:pt x="3996" y="1176"/>
                  </a:lnTo>
                  <a:lnTo>
                    <a:pt x="4002" y="1170"/>
                  </a:lnTo>
                  <a:lnTo>
                    <a:pt x="4002" y="1152"/>
                  </a:lnTo>
                  <a:lnTo>
                    <a:pt x="4026" y="1128"/>
                  </a:lnTo>
                  <a:lnTo>
                    <a:pt x="4014" y="1140"/>
                  </a:lnTo>
                  <a:lnTo>
                    <a:pt x="4014" y="1146"/>
                  </a:lnTo>
                  <a:lnTo>
                    <a:pt x="4020" y="1152"/>
                  </a:lnTo>
                  <a:lnTo>
                    <a:pt x="4086" y="1152"/>
                  </a:lnTo>
                  <a:lnTo>
                    <a:pt x="4080" y="1158"/>
                  </a:lnTo>
                  <a:lnTo>
                    <a:pt x="4068" y="1164"/>
                  </a:lnTo>
                  <a:lnTo>
                    <a:pt x="4062" y="1170"/>
                  </a:lnTo>
                  <a:lnTo>
                    <a:pt x="4062" y="1176"/>
                  </a:lnTo>
                  <a:lnTo>
                    <a:pt x="4068" y="1182"/>
                  </a:lnTo>
                  <a:lnTo>
                    <a:pt x="4080" y="1182"/>
                  </a:lnTo>
                  <a:lnTo>
                    <a:pt x="4086" y="1188"/>
                  </a:lnTo>
                  <a:lnTo>
                    <a:pt x="4098" y="1188"/>
                  </a:lnTo>
                  <a:lnTo>
                    <a:pt x="4086" y="1200"/>
                  </a:lnTo>
                  <a:lnTo>
                    <a:pt x="4086" y="1206"/>
                  </a:lnTo>
                  <a:lnTo>
                    <a:pt x="4092" y="1212"/>
                  </a:lnTo>
                  <a:lnTo>
                    <a:pt x="4116" y="1224"/>
                  </a:lnTo>
                  <a:lnTo>
                    <a:pt x="4146" y="1224"/>
                  </a:lnTo>
                  <a:lnTo>
                    <a:pt x="4098" y="1242"/>
                  </a:lnTo>
                  <a:lnTo>
                    <a:pt x="4098" y="1248"/>
                  </a:lnTo>
                  <a:lnTo>
                    <a:pt x="4110" y="1260"/>
                  </a:lnTo>
                  <a:lnTo>
                    <a:pt x="4110" y="1266"/>
                  </a:lnTo>
                  <a:lnTo>
                    <a:pt x="4116" y="1272"/>
                  </a:lnTo>
                  <a:lnTo>
                    <a:pt x="4122" y="1266"/>
                  </a:lnTo>
                  <a:lnTo>
                    <a:pt x="4128" y="1266"/>
                  </a:lnTo>
                  <a:lnTo>
                    <a:pt x="4140" y="1260"/>
                  </a:lnTo>
                  <a:lnTo>
                    <a:pt x="4146" y="1272"/>
                  </a:lnTo>
                  <a:lnTo>
                    <a:pt x="4158" y="1284"/>
                  </a:lnTo>
                  <a:lnTo>
                    <a:pt x="4182" y="1284"/>
                  </a:lnTo>
                  <a:lnTo>
                    <a:pt x="4194" y="1290"/>
                  </a:lnTo>
                  <a:lnTo>
                    <a:pt x="4206" y="1290"/>
                  </a:lnTo>
                  <a:lnTo>
                    <a:pt x="4206" y="1308"/>
                  </a:lnTo>
                  <a:lnTo>
                    <a:pt x="4212" y="1314"/>
                  </a:lnTo>
                  <a:lnTo>
                    <a:pt x="4224" y="1320"/>
                  </a:lnTo>
                  <a:lnTo>
                    <a:pt x="4272" y="1320"/>
                  </a:lnTo>
                  <a:lnTo>
                    <a:pt x="4290" y="1326"/>
                  </a:lnTo>
                  <a:lnTo>
                    <a:pt x="4350" y="1356"/>
                  </a:lnTo>
                  <a:lnTo>
                    <a:pt x="4356" y="1362"/>
                  </a:lnTo>
                  <a:lnTo>
                    <a:pt x="4362" y="1362"/>
                  </a:lnTo>
                  <a:lnTo>
                    <a:pt x="4362" y="1356"/>
                  </a:lnTo>
                  <a:lnTo>
                    <a:pt x="4368" y="1350"/>
                  </a:lnTo>
                  <a:lnTo>
                    <a:pt x="4368" y="1320"/>
                  </a:lnTo>
                  <a:lnTo>
                    <a:pt x="4362" y="1308"/>
                  </a:lnTo>
                  <a:lnTo>
                    <a:pt x="4350" y="1296"/>
                  </a:lnTo>
                  <a:lnTo>
                    <a:pt x="4338" y="1290"/>
                  </a:lnTo>
                  <a:lnTo>
                    <a:pt x="4320" y="1272"/>
                  </a:lnTo>
                  <a:lnTo>
                    <a:pt x="4314" y="1272"/>
                  </a:lnTo>
                  <a:lnTo>
                    <a:pt x="4308" y="1260"/>
                  </a:lnTo>
                  <a:lnTo>
                    <a:pt x="4302" y="1254"/>
                  </a:lnTo>
                  <a:lnTo>
                    <a:pt x="4290" y="1230"/>
                  </a:lnTo>
                  <a:lnTo>
                    <a:pt x="4290" y="1224"/>
                  </a:lnTo>
                  <a:lnTo>
                    <a:pt x="4308" y="1224"/>
                  </a:lnTo>
                  <a:lnTo>
                    <a:pt x="4314" y="1230"/>
                  </a:lnTo>
                  <a:lnTo>
                    <a:pt x="4326" y="1236"/>
                  </a:lnTo>
                  <a:lnTo>
                    <a:pt x="4332" y="1242"/>
                  </a:lnTo>
                  <a:lnTo>
                    <a:pt x="4332" y="1212"/>
                  </a:lnTo>
                  <a:lnTo>
                    <a:pt x="4332" y="1218"/>
                  </a:lnTo>
                  <a:lnTo>
                    <a:pt x="4344" y="1230"/>
                  </a:lnTo>
                  <a:lnTo>
                    <a:pt x="4350" y="1242"/>
                  </a:lnTo>
                  <a:lnTo>
                    <a:pt x="4362" y="1254"/>
                  </a:lnTo>
                  <a:lnTo>
                    <a:pt x="4374" y="1254"/>
                  </a:lnTo>
                  <a:lnTo>
                    <a:pt x="4386" y="1248"/>
                  </a:lnTo>
                  <a:lnTo>
                    <a:pt x="4398" y="1248"/>
                  </a:lnTo>
                  <a:lnTo>
                    <a:pt x="4398" y="1272"/>
                  </a:lnTo>
                  <a:lnTo>
                    <a:pt x="4404" y="1278"/>
                  </a:lnTo>
                  <a:lnTo>
                    <a:pt x="4416" y="1278"/>
                  </a:lnTo>
                  <a:lnTo>
                    <a:pt x="4428" y="1290"/>
                  </a:lnTo>
                  <a:lnTo>
                    <a:pt x="4452" y="1272"/>
                  </a:lnTo>
                  <a:lnTo>
                    <a:pt x="4464" y="1284"/>
                  </a:lnTo>
                  <a:lnTo>
                    <a:pt x="4470" y="1284"/>
                  </a:lnTo>
                  <a:lnTo>
                    <a:pt x="4476" y="1278"/>
                  </a:lnTo>
                  <a:lnTo>
                    <a:pt x="4476" y="1260"/>
                  </a:lnTo>
                  <a:lnTo>
                    <a:pt x="4470" y="1254"/>
                  </a:lnTo>
                  <a:lnTo>
                    <a:pt x="4488" y="1212"/>
                  </a:lnTo>
                  <a:lnTo>
                    <a:pt x="4488" y="1236"/>
                  </a:lnTo>
                  <a:lnTo>
                    <a:pt x="4500" y="1248"/>
                  </a:lnTo>
                  <a:lnTo>
                    <a:pt x="4512" y="1236"/>
                  </a:lnTo>
                  <a:lnTo>
                    <a:pt x="4518" y="1218"/>
                  </a:lnTo>
                  <a:lnTo>
                    <a:pt x="4518" y="1206"/>
                  </a:lnTo>
                  <a:lnTo>
                    <a:pt x="4494" y="1182"/>
                  </a:lnTo>
                  <a:lnTo>
                    <a:pt x="4518" y="1176"/>
                  </a:lnTo>
                  <a:lnTo>
                    <a:pt x="4500" y="1164"/>
                  </a:lnTo>
                  <a:lnTo>
                    <a:pt x="4500" y="1146"/>
                  </a:lnTo>
                  <a:lnTo>
                    <a:pt x="4470" y="1146"/>
                  </a:lnTo>
                  <a:lnTo>
                    <a:pt x="4470" y="1134"/>
                  </a:lnTo>
                  <a:lnTo>
                    <a:pt x="4446" y="1134"/>
                  </a:lnTo>
                  <a:lnTo>
                    <a:pt x="4446" y="1080"/>
                  </a:lnTo>
                  <a:lnTo>
                    <a:pt x="4416" y="1086"/>
                  </a:lnTo>
                  <a:lnTo>
                    <a:pt x="4410" y="1080"/>
                  </a:lnTo>
                  <a:lnTo>
                    <a:pt x="4410" y="1056"/>
                  </a:lnTo>
                  <a:lnTo>
                    <a:pt x="4416" y="1050"/>
                  </a:lnTo>
                  <a:lnTo>
                    <a:pt x="4428" y="1050"/>
                  </a:lnTo>
                  <a:lnTo>
                    <a:pt x="4434" y="1056"/>
                  </a:lnTo>
                  <a:lnTo>
                    <a:pt x="4446" y="1062"/>
                  </a:lnTo>
                  <a:lnTo>
                    <a:pt x="4452" y="1068"/>
                  </a:lnTo>
                  <a:lnTo>
                    <a:pt x="4458" y="1068"/>
                  </a:lnTo>
                  <a:lnTo>
                    <a:pt x="4464" y="1062"/>
                  </a:lnTo>
                  <a:lnTo>
                    <a:pt x="4464" y="1026"/>
                  </a:lnTo>
                  <a:lnTo>
                    <a:pt x="4488" y="1032"/>
                  </a:lnTo>
                  <a:lnTo>
                    <a:pt x="4524" y="1014"/>
                  </a:lnTo>
                  <a:lnTo>
                    <a:pt x="4524" y="1026"/>
                  </a:lnTo>
                  <a:lnTo>
                    <a:pt x="4530" y="1038"/>
                  </a:lnTo>
                  <a:lnTo>
                    <a:pt x="4530" y="1044"/>
                  </a:lnTo>
                  <a:lnTo>
                    <a:pt x="4536" y="1050"/>
                  </a:lnTo>
                  <a:lnTo>
                    <a:pt x="4548" y="1044"/>
                  </a:lnTo>
                  <a:lnTo>
                    <a:pt x="4566" y="1044"/>
                  </a:lnTo>
                  <a:lnTo>
                    <a:pt x="4554" y="1062"/>
                  </a:lnTo>
                  <a:lnTo>
                    <a:pt x="4578" y="1062"/>
                  </a:lnTo>
                  <a:lnTo>
                    <a:pt x="4566" y="1092"/>
                  </a:lnTo>
                  <a:lnTo>
                    <a:pt x="4566" y="1098"/>
                  </a:lnTo>
                  <a:lnTo>
                    <a:pt x="4584" y="1116"/>
                  </a:lnTo>
                  <a:lnTo>
                    <a:pt x="4590" y="1128"/>
                  </a:lnTo>
                  <a:lnTo>
                    <a:pt x="4614" y="1140"/>
                  </a:lnTo>
                  <a:lnTo>
                    <a:pt x="4626" y="1134"/>
                  </a:lnTo>
                  <a:lnTo>
                    <a:pt x="4638" y="1122"/>
                  </a:lnTo>
                  <a:lnTo>
                    <a:pt x="4656" y="1086"/>
                  </a:lnTo>
                  <a:lnTo>
                    <a:pt x="4656" y="1080"/>
                  </a:lnTo>
                  <a:lnTo>
                    <a:pt x="4662" y="1068"/>
                  </a:lnTo>
                  <a:lnTo>
                    <a:pt x="4668" y="1074"/>
                  </a:lnTo>
                  <a:lnTo>
                    <a:pt x="4680" y="1080"/>
                  </a:lnTo>
                  <a:lnTo>
                    <a:pt x="4692" y="1080"/>
                  </a:lnTo>
                  <a:lnTo>
                    <a:pt x="4698" y="1086"/>
                  </a:lnTo>
                  <a:lnTo>
                    <a:pt x="4710" y="1080"/>
                  </a:lnTo>
                  <a:lnTo>
                    <a:pt x="4722" y="1068"/>
                  </a:lnTo>
                  <a:lnTo>
                    <a:pt x="4728" y="1056"/>
                  </a:lnTo>
                  <a:lnTo>
                    <a:pt x="4728" y="1038"/>
                  </a:lnTo>
                  <a:lnTo>
                    <a:pt x="4794" y="1038"/>
                  </a:lnTo>
                  <a:lnTo>
                    <a:pt x="4806" y="1026"/>
                  </a:lnTo>
                  <a:lnTo>
                    <a:pt x="4812" y="1014"/>
                  </a:lnTo>
                  <a:lnTo>
                    <a:pt x="4800" y="1002"/>
                  </a:lnTo>
                  <a:lnTo>
                    <a:pt x="4788" y="996"/>
                  </a:lnTo>
                  <a:lnTo>
                    <a:pt x="4758" y="996"/>
                  </a:lnTo>
                  <a:close/>
                  <a:moveTo>
                    <a:pt x="4476" y="1308"/>
                  </a:moveTo>
                  <a:lnTo>
                    <a:pt x="4446" y="1308"/>
                  </a:lnTo>
                  <a:lnTo>
                    <a:pt x="4440" y="1326"/>
                  </a:lnTo>
                  <a:lnTo>
                    <a:pt x="4476" y="1320"/>
                  </a:lnTo>
                  <a:lnTo>
                    <a:pt x="4476" y="1308"/>
                  </a:lnTo>
                  <a:close/>
                  <a:moveTo>
                    <a:pt x="4140" y="1290"/>
                  </a:moveTo>
                  <a:lnTo>
                    <a:pt x="4134" y="1290"/>
                  </a:lnTo>
                  <a:lnTo>
                    <a:pt x="4128" y="1296"/>
                  </a:lnTo>
                  <a:lnTo>
                    <a:pt x="4128" y="1308"/>
                  </a:lnTo>
                  <a:lnTo>
                    <a:pt x="4134" y="1314"/>
                  </a:lnTo>
                  <a:lnTo>
                    <a:pt x="4158" y="1314"/>
                  </a:lnTo>
                  <a:lnTo>
                    <a:pt x="4164" y="1308"/>
                  </a:lnTo>
                  <a:lnTo>
                    <a:pt x="4164" y="1296"/>
                  </a:lnTo>
                  <a:lnTo>
                    <a:pt x="4158" y="1290"/>
                  </a:lnTo>
                  <a:lnTo>
                    <a:pt x="4140" y="1290"/>
                  </a:lnTo>
                  <a:close/>
                  <a:moveTo>
                    <a:pt x="3834" y="1242"/>
                  </a:moveTo>
                  <a:lnTo>
                    <a:pt x="3840" y="1236"/>
                  </a:lnTo>
                  <a:lnTo>
                    <a:pt x="3834" y="1230"/>
                  </a:lnTo>
                  <a:lnTo>
                    <a:pt x="3828" y="1230"/>
                  </a:lnTo>
                  <a:lnTo>
                    <a:pt x="3822" y="1224"/>
                  </a:lnTo>
                  <a:lnTo>
                    <a:pt x="3810" y="1224"/>
                  </a:lnTo>
                  <a:lnTo>
                    <a:pt x="3810" y="1236"/>
                  </a:lnTo>
                  <a:lnTo>
                    <a:pt x="3816" y="1242"/>
                  </a:lnTo>
                  <a:lnTo>
                    <a:pt x="3816" y="1248"/>
                  </a:lnTo>
                  <a:lnTo>
                    <a:pt x="3828" y="1248"/>
                  </a:lnTo>
                  <a:lnTo>
                    <a:pt x="3834" y="1242"/>
                  </a:lnTo>
                  <a:close/>
                  <a:moveTo>
                    <a:pt x="4206" y="1452"/>
                  </a:moveTo>
                  <a:lnTo>
                    <a:pt x="4170" y="1452"/>
                  </a:lnTo>
                  <a:lnTo>
                    <a:pt x="4206" y="1476"/>
                  </a:lnTo>
                  <a:lnTo>
                    <a:pt x="4218" y="1470"/>
                  </a:lnTo>
                  <a:lnTo>
                    <a:pt x="4218" y="1458"/>
                  </a:lnTo>
                  <a:lnTo>
                    <a:pt x="4212" y="1458"/>
                  </a:lnTo>
                  <a:lnTo>
                    <a:pt x="4206" y="1452"/>
                  </a:lnTo>
                  <a:close/>
                  <a:moveTo>
                    <a:pt x="4170" y="870"/>
                  </a:moveTo>
                  <a:lnTo>
                    <a:pt x="4152" y="870"/>
                  </a:lnTo>
                  <a:lnTo>
                    <a:pt x="4152" y="876"/>
                  </a:lnTo>
                  <a:lnTo>
                    <a:pt x="4158" y="882"/>
                  </a:lnTo>
                  <a:lnTo>
                    <a:pt x="4164" y="882"/>
                  </a:lnTo>
                  <a:lnTo>
                    <a:pt x="4170" y="888"/>
                  </a:lnTo>
                  <a:lnTo>
                    <a:pt x="4182" y="882"/>
                  </a:lnTo>
                  <a:lnTo>
                    <a:pt x="4188" y="882"/>
                  </a:lnTo>
                  <a:lnTo>
                    <a:pt x="4194" y="876"/>
                  </a:lnTo>
                  <a:lnTo>
                    <a:pt x="4188" y="870"/>
                  </a:lnTo>
                  <a:lnTo>
                    <a:pt x="4170" y="870"/>
                  </a:lnTo>
                  <a:close/>
                  <a:moveTo>
                    <a:pt x="4170" y="936"/>
                  </a:moveTo>
                  <a:lnTo>
                    <a:pt x="4236" y="936"/>
                  </a:lnTo>
                  <a:lnTo>
                    <a:pt x="4236" y="918"/>
                  </a:lnTo>
                  <a:lnTo>
                    <a:pt x="4188" y="918"/>
                  </a:lnTo>
                  <a:lnTo>
                    <a:pt x="4170" y="936"/>
                  </a:lnTo>
                  <a:close/>
                  <a:moveTo>
                    <a:pt x="5574" y="36"/>
                  </a:moveTo>
                  <a:lnTo>
                    <a:pt x="5490" y="36"/>
                  </a:lnTo>
                  <a:lnTo>
                    <a:pt x="5496" y="24"/>
                  </a:lnTo>
                  <a:lnTo>
                    <a:pt x="5490" y="24"/>
                  </a:lnTo>
                  <a:lnTo>
                    <a:pt x="5484" y="18"/>
                  </a:lnTo>
                  <a:lnTo>
                    <a:pt x="5448" y="18"/>
                  </a:lnTo>
                  <a:lnTo>
                    <a:pt x="5430" y="12"/>
                  </a:lnTo>
                  <a:lnTo>
                    <a:pt x="5400" y="12"/>
                  </a:lnTo>
                  <a:lnTo>
                    <a:pt x="5364" y="18"/>
                  </a:lnTo>
                  <a:lnTo>
                    <a:pt x="5334" y="30"/>
                  </a:lnTo>
                  <a:lnTo>
                    <a:pt x="5304" y="36"/>
                  </a:lnTo>
                  <a:lnTo>
                    <a:pt x="5292" y="36"/>
                  </a:lnTo>
                  <a:lnTo>
                    <a:pt x="5346" y="12"/>
                  </a:lnTo>
                  <a:lnTo>
                    <a:pt x="5274" y="18"/>
                  </a:lnTo>
                  <a:lnTo>
                    <a:pt x="5268" y="18"/>
                  </a:lnTo>
                  <a:lnTo>
                    <a:pt x="5262" y="12"/>
                  </a:lnTo>
                  <a:lnTo>
                    <a:pt x="5250" y="12"/>
                  </a:lnTo>
                  <a:lnTo>
                    <a:pt x="5226" y="0"/>
                  </a:lnTo>
                  <a:lnTo>
                    <a:pt x="5196" y="0"/>
                  </a:lnTo>
                  <a:lnTo>
                    <a:pt x="5190" y="6"/>
                  </a:lnTo>
                  <a:lnTo>
                    <a:pt x="5184" y="18"/>
                  </a:lnTo>
                  <a:lnTo>
                    <a:pt x="5178" y="18"/>
                  </a:lnTo>
                  <a:lnTo>
                    <a:pt x="5172" y="12"/>
                  </a:lnTo>
                  <a:lnTo>
                    <a:pt x="5160" y="6"/>
                  </a:lnTo>
                  <a:lnTo>
                    <a:pt x="5148" y="6"/>
                  </a:lnTo>
                  <a:lnTo>
                    <a:pt x="5136" y="0"/>
                  </a:lnTo>
                  <a:lnTo>
                    <a:pt x="5124" y="0"/>
                  </a:lnTo>
                  <a:lnTo>
                    <a:pt x="5112" y="6"/>
                  </a:lnTo>
                  <a:lnTo>
                    <a:pt x="5106" y="12"/>
                  </a:lnTo>
                  <a:lnTo>
                    <a:pt x="5094" y="18"/>
                  </a:lnTo>
                  <a:lnTo>
                    <a:pt x="5088" y="24"/>
                  </a:lnTo>
                  <a:lnTo>
                    <a:pt x="5046" y="12"/>
                  </a:lnTo>
                  <a:lnTo>
                    <a:pt x="4938" y="6"/>
                  </a:lnTo>
                  <a:lnTo>
                    <a:pt x="4968" y="36"/>
                  </a:lnTo>
                  <a:lnTo>
                    <a:pt x="4902" y="12"/>
                  </a:lnTo>
                  <a:lnTo>
                    <a:pt x="4842" y="24"/>
                  </a:lnTo>
                  <a:lnTo>
                    <a:pt x="4830" y="24"/>
                  </a:lnTo>
                  <a:lnTo>
                    <a:pt x="4812" y="18"/>
                  </a:lnTo>
                  <a:lnTo>
                    <a:pt x="4746" y="18"/>
                  </a:lnTo>
                  <a:lnTo>
                    <a:pt x="4710" y="24"/>
                  </a:lnTo>
                  <a:lnTo>
                    <a:pt x="4686" y="36"/>
                  </a:lnTo>
                  <a:lnTo>
                    <a:pt x="4674" y="36"/>
                  </a:lnTo>
                  <a:lnTo>
                    <a:pt x="4764" y="60"/>
                  </a:lnTo>
                  <a:lnTo>
                    <a:pt x="4674" y="48"/>
                  </a:lnTo>
                  <a:lnTo>
                    <a:pt x="4662" y="48"/>
                  </a:lnTo>
                  <a:lnTo>
                    <a:pt x="4590" y="36"/>
                  </a:lnTo>
                  <a:lnTo>
                    <a:pt x="4542" y="36"/>
                  </a:lnTo>
                  <a:lnTo>
                    <a:pt x="4530" y="48"/>
                  </a:lnTo>
                  <a:lnTo>
                    <a:pt x="4530" y="60"/>
                  </a:lnTo>
                  <a:lnTo>
                    <a:pt x="4512" y="60"/>
                  </a:lnTo>
                  <a:lnTo>
                    <a:pt x="4482" y="54"/>
                  </a:lnTo>
                  <a:lnTo>
                    <a:pt x="4392" y="54"/>
                  </a:lnTo>
                  <a:lnTo>
                    <a:pt x="4350" y="60"/>
                  </a:lnTo>
                  <a:lnTo>
                    <a:pt x="4302" y="66"/>
                  </a:lnTo>
                  <a:lnTo>
                    <a:pt x="4260" y="66"/>
                  </a:lnTo>
                  <a:lnTo>
                    <a:pt x="4242" y="72"/>
                  </a:lnTo>
                  <a:lnTo>
                    <a:pt x="4260" y="72"/>
                  </a:lnTo>
                  <a:lnTo>
                    <a:pt x="4266" y="78"/>
                  </a:lnTo>
                  <a:lnTo>
                    <a:pt x="4278" y="78"/>
                  </a:lnTo>
                  <a:lnTo>
                    <a:pt x="4362" y="84"/>
                  </a:lnTo>
                  <a:lnTo>
                    <a:pt x="4278" y="96"/>
                  </a:lnTo>
                  <a:lnTo>
                    <a:pt x="4284" y="96"/>
                  </a:lnTo>
                  <a:lnTo>
                    <a:pt x="4290" y="102"/>
                  </a:lnTo>
                  <a:lnTo>
                    <a:pt x="4314" y="114"/>
                  </a:lnTo>
                  <a:lnTo>
                    <a:pt x="4338" y="114"/>
                  </a:lnTo>
                  <a:lnTo>
                    <a:pt x="4356" y="108"/>
                  </a:lnTo>
                  <a:lnTo>
                    <a:pt x="4392" y="108"/>
                  </a:lnTo>
                  <a:lnTo>
                    <a:pt x="4398" y="102"/>
                  </a:lnTo>
                  <a:lnTo>
                    <a:pt x="4410" y="102"/>
                  </a:lnTo>
                  <a:lnTo>
                    <a:pt x="4416" y="96"/>
                  </a:lnTo>
                  <a:lnTo>
                    <a:pt x="4440" y="96"/>
                  </a:lnTo>
                  <a:lnTo>
                    <a:pt x="4458" y="90"/>
                  </a:lnTo>
                  <a:lnTo>
                    <a:pt x="4500" y="90"/>
                  </a:lnTo>
                  <a:lnTo>
                    <a:pt x="4518" y="96"/>
                  </a:lnTo>
                  <a:lnTo>
                    <a:pt x="4536" y="96"/>
                  </a:lnTo>
                  <a:lnTo>
                    <a:pt x="4548" y="102"/>
                  </a:lnTo>
                  <a:lnTo>
                    <a:pt x="4560" y="102"/>
                  </a:lnTo>
                  <a:lnTo>
                    <a:pt x="4494" y="102"/>
                  </a:lnTo>
                  <a:lnTo>
                    <a:pt x="4482" y="108"/>
                  </a:lnTo>
                  <a:lnTo>
                    <a:pt x="4458" y="108"/>
                  </a:lnTo>
                  <a:lnTo>
                    <a:pt x="4446" y="114"/>
                  </a:lnTo>
                  <a:lnTo>
                    <a:pt x="4434" y="114"/>
                  </a:lnTo>
                  <a:lnTo>
                    <a:pt x="4422" y="120"/>
                  </a:lnTo>
                  <a:lnTo>
                    <a:pt x="4410" y="120"/>
                  </a:lnTo>
                  <a:lnTo>
                    <a:pt x="4404" y="126"/>
                  </a:lnTo>
                  <a:lnTo>
                    <a:pt x="4398" y="126"/>
                  </a:lnTo>
                  <a:lnTo>
                    <a:pt x="4434" y="126"/>
                  </a:lnTo>
                  <a:lnTo>
                    <a:pt x="4452" y="132"/>
                  </a:lnTo>
                  <a:lnTo>
                    <a:pt x="4488" y="132"/>
                  </a:lnTo>
                  <a:lnTo>
                    <a:pt x="4500" y="126"/>
                  </a:lnTo>
                  <a:lnTo>
                    <a:pt x="4506" y="126"/>
                  </a:lnTo>
                  <a:lnTo>
                    <a:pt x="4512" y="120"/>
                  </a:lnTo>
                  <a:lnTo>
                    <a:pt x="4638" y="120"/>
                  </a:lnTo>
                  <a:lnTo>
                    <a:pt x="4656" y="114"/>
                  </a:lnTo>
                  <a:lnTo>
                    <a:pt x="4680" y="114"/>
                  </a:lnTo>
                  <a:lnTo>
                    <a:pt x="4698" y="108"/>
                  </a:lnTo>
                  <a:lnTo>
                    <a:pt x="4710" y="108"/>
                  </a:lnTo>
                  <a:lnTo>
                    <a:pt x="4722" y="96"/>
                  </a:lnTo>
                  <a:lnTo>
                    <a:pt x="4734" y="96"/>
                  </a:lnTo>
                  <a:lnTo>
                    <a:pt x="4752" y="90"/>
                  </a:lnTo>
                  <a:lnTo>
                    <a:pt x="4770" y="90"/>
                  </a:lnTo>
                  <a:lnTo>
                    <a:pt x="4782" y="84"/>
                  </a:lnTo>
                  <a:lnTo>
                    <a:pt x="4830" y="84"/>
                  </a:lnTo>
                  <a:lnTo>
                    <a:pt x="4746" y="114"/>
                  </a:lnTo>
                  <a:lnTo>
                    <a:pt x="4782" y="114"/>
                  </a:lnTo>
                  <a:lnTo>
                    <a:pt x="4734" y="126"/>
                  </a:lnTo>
                  <a:lnTo>
                    <a:pt x="4716" y="126"/>
                  </a:lnTo>
                  <a:lnTo>
                    <a:pt x="4674" y="132"/>
                  </a:lnTo>
                  <a:lnTo>
                    <a:pt x="4620" y="132"/>
                  </a:lnTo>
                  <a:lnTo>
                    <a:pt x="4566" y="138"/>
                  </a:lnTo>
                  <a:lnTo>
                    <a:pt x="4536" y="138"/>
                  </a:lnTo>
                  <a:lnTo>
                    <a:pt x="4524" y="150"/>
                  </a:lnTo>
                  <a:lnTo>
                    <a:pt x="4524" y="156"/>
                  </a:lnTo>
                  <a:lnTo>
                    <a:pt x="4602" y="174"/>
                  </a:lnTo>
                  <a:lnTo>
                    <a:pt x="4596" y="174"/>
                  </a:lnTo>
                  <a:lnTo>
                    <a:pt x="4590" y="180"/>
                  </a:lnTo>
                  <a:lnTo>
                    <a:pt x="4578" y="180"/>
                  </a:lnTo>
                  <a:lnTo>
                    <a:pt x="4566" y="186"/>
                  </a:lnTo>
                  <a:lnTo>
                    <a:pt x="4542" y="186"/>
                  </a:lnTo>
                  <a:lnTo>
                    <a:pt x="4518" y="174"/>
                  </a:lnTo>
                  <a:lnTo>
                    <a:pt x="4500" y="162"/>
                  </a:lnTo>
                  <a:lnTo>
                    <a:pt x="4476" y="150"/>
                  </a:lnTo>
                  <a:lnTo>
                    <a:pt x="4470" y="144"/>
                  </a:lnTo>
                  <a:lnTo>
                    <a:pt x="4356" y="144"/>
                  </a:lnTo>
                  <a:lnTo>
                    <a:pt x="4350" y="150"/>
                  </a:lnTo>
                  <a:lnTo>
                    <a:pt x="4344" y="162"/>
                  </a:lnTo>
                  <a:lnTo>
                    <a:pt x="4338" y="168"/>
                  </a:lnTo>
                  <a:lnTo>
                    <a:pt x="4368" y="186"/>
                  </a:lnTo>
                  <a:lnTo>
                    <a:pt x="4386" y="204"/>
                  </a:lnTo>
                  <a:lnTo>
                    <a:pt x="4410" y="216"/>
                  </a:lnTo>
                  <a:lnTo>
                    <a:pt x="4458" y="216"/>
                  </a:lnTo>
                  <a:lnTo>
                    <a:pt x="4476" y="210"/>
                  </a:lnTo>
                  <a:lnTo>
                    <a:pt x="4488" y="210"/>
                  </a:lnTo>
                  <a:lnTo>
                    <a:pt x="4476" y="216"/>
                  </a:lnTo>
                  <a:lnTo>
                    <a:pt x="4470" y="228"/>
                  </a:lnTo>
                  <a:lnTo>
                    <a:pt x="4398" y="228"/>
                  </a:lnTo>
                  <a:lnTo>
                    <a:pt x="4380" y="222"/>
                  </a:lnTo>
                  <a:lnTo>
                    <a:pt x="4350" y="222"/>
                  </a:lnTo>
                  <a:lnTo>
                    <a:pt x="4314" y="228"/>
                  </a:lnTo>
                  <a:lnTo>
                    <a:pt x="4272" y="234"/>
                  </a:lnTo>
                  <a:lnTo>
                    <a:pt x="4230" y="234"/>
                  </a:lnTo>
                  <a:lnTo>
                    <a:pt x="4218" y="240"/>
                  </a:lnTo>
                  <a:lnTo>
                    <a:pt x="4200" y="246"/>
                  </a:lnTo>
                  <a:lnTo>
                    <a:pt x="4188" y="258"/>
                  </a:lnTo>
                  <a:lnTo>
                    <a:pt x="4176" y="264"/>
                  </a:lnTo>
                  <a:lnTo>
                    <a:pt x="4170" y="270"/>
                  </a:lnTo>
                  <a:lnTo>
                    <a:pt x="4164" y="270"/>
                  </a:lnTo>
                  <a:lnTo>
                    <a:pt x="4236" y="258"/>
                  </a:lnTo>
                  <a:lnTo>
                    <a:pt x="4236" y="276"/>
                  </a:lnTo>
                  <a:lnTo>
                    <a:pt x="4296" y="258"/>
                  </a:lnTo>
                  <a:lnTo>
                    <a:pt x="4224" y="288"/>
                  </a:lnTo>
                  <a:lnTo>
                    <a:pt x="4230" y="288"/>
                  </a:lnTo>
                  <a:lnTo>
                    <a:pt x="4236" y="294"/>
                  </a:lnTo>
                  <a:lnTo>
                    <a:pt x="4248" y="300"/>
                  </a:lnTo>
                  <a:lnTo>
                    <a:pt x="4278" y="300"/>
                  </a:lnTo>
                  <a:lnTo>
                    <a:pt x="4314" y="288"/>
                  </a:lnTo>
                  <a:lnTo>
                    <a:pt x="4326" y="288"/>
                  </a:lnTo>
                  <a:lnTo>
                    <a:pt x="4344" y="282"/>
                  </a:lnTo>
                  <a:lnTo>
                    <a:pt x="4350" y="276"/>
                  </a:lnTo>
                  <a:lnTo>
                    <a:pt x="4356" y="276"/>
                  </a:lnTo>
                  <a:lnTo>
                    <a:pt x="4254" y="312"/>
                  </a:lnTo>
                  <a:lnTo>
                    <a:pt x="4188" y="312"/>
                  </a:lnTo>
                  <a:lnTo>
                    <a:pt x="4176" y="288"/>
                  </a:lnTo>
                  <a:lnTo>
                    <a:pt x="4164" y="288"/>
                  </a:lnTo>
                  <a:lnTo>
                    <a:pt x="4146" y="282"/>
                  </a:lnTo>
                  <a:lnTo>
                    <a:pt x="4110" y="282"/>
                  </a:lnTo>
                  <a:lnTo>
                    <a:pt x="4104" y="288"/>
                  </a:lnTo>
                  <a:lnTo>
                    <a:pt x="4104" y="300"/>
                  </a:lnTo>
                  <a:lnTo>
                    <a:pt x="4110" y="312"/>
                  </a:lnTo>
                  <a:lnTo>
                    <a:pt x="4110" y="318"/>
                  </a:lnTo>
                  <a:lnTo>
                    <a:pt x="4116" y="324"/>
                  </a:lnTo>
                  <a:lnTo>
                    <a:pt x="4092" y="324"/>
                  </a:lnTo>
                  <a:lnTo>
                    <a:pt x="4074" y="330"/>
                  </a:lnTo>
                  <a:lnTo>
                    <a:pt x="4032" y="330"/>
                  </a:lnTo>
                  <a:lnTo>
                    <a:pt x="4020" y="336"/>
                  </a:lnTo>
                  <a:lnTo>
                    <a:pt x="4002" y="342"/>
                  </a:lnTo>
                  <a:lnTo>
                    <a:pt x="3990" y="348"/>
                  </a:lnTo>
                  <a:lnTo>
                    <a:pt x="3972" y="354"/>
                  </a:lnTo>
                  <a:lnTo>
                    <a:pt x="3936" y="354"/>
                  </a:lnTo>
                  <a:lnTo>
                    <a:pt x="3924" y="360"/>
                  </a:lnTo>
                  <a:lnTo>
                    <a:pt x="3918" y="360"/>
                  </a:lnTo>
                  <a:lnTo>
                    <a:pt x="3924" y="360"/>
                  </a:lnTo>
                  <a:lnTo>
                    <a:pt x="3936" y="366"/>
                  </a:lnTo>
                  <a:lnTo>
                    <a:pt x="3978" y="366"/>
                  </a:lnTo>
                  <a:lnTo>
                    <a:pt x="3990" y="360"/>
                  </a:lnTo>
                  <a:lnTo>
                    <a:pt x="3996" y="354"/>
                  </a:lnTo>
                  <a:lnTo>
                    <a:pt x="3984" y="372"/>
                  </a:lnTo>
                  <a:lnTo>
                    <a:pt x="4020" y="366"/>
                  </a:lnTo>
                  <a:lnTo>
                    <a:pt x="4044" y="354"/>
                  </a:lnTo>
                  <a:lnTo>
                    <a:pt x="4044" y="372"/>
                  </a:lnTo>
                  <a:lnTo>
                    <a:pt x="4074" y="366"/>
                  </a:lnTo>
                  <a:lnTo>
                    <a:pt x="4098" y="366"/>
                  </a:lnTo>
                  <a:lnTo>
                    <a:pt x="4098" y="372"/>
                  </a:lnTo>
                  <a:lnTo>
                    <a:pt x="4104" y="378"/>
                  </a:lnTo>
                  <a:lnTo>
                    <a:pt x="4122" y="378"/>
                  </a:lnTo>
                  <a:lnTo>
                    <a:pt x="4146" y="366"/>
                  </a:lnTo>
                  <a:lnTo>
                    <a:pt x="4152" y="366"/>
                  </a:lnTo>
                  <a:lnTo>
                    <a:pt x="4164" y="360"/>
                  </a:lnTo>
                  <a:lnTo>
                    <a:pt x="4170" y="372"/>
                  </a:lnTo>
                  <a:lnTo>
                    <a:pt x="4200" y="354"/>
                  </a:lnTo>
                  <a:lnTo>
                    <a:pt x="4206" y="360"/>
                  </a:lnTo>
                  <a:lnTo>
                    <a:pt x="4212" y="372"/>
                  </a:lnTo>
                  <a:lnTo>
                    <a:pt x="4224" y="372"/>
                  </a:lnTo>
                  <a:lnTo>
                    <a:pt x="4236" y="366"/>
                  </a:lnTo>
                  <a:lnTo>
                    <a:pt x="4242" y="360"/>
                  </a:lnTo>
                  <a:lnTo>
                    <a:pt x="4248" y="360"/>
                  </a:lnTo>
                  <a:lnTo>
                    <a:pt x="4254" y="366"/>
                  </a:lnTo>
                  <a:lnTo>
                    <a:pt x="4266" y="372"/>
                  </a:lnTo>
                  <a:lnTo>
                    <a:pt x="4284" y="372"/>
                  </a:lnTo>
                  <a:lnTo>
                    <a:pt x="4290" y="366"/>
                  </a:lnTo>
                  <a:lnTo>
                    <a:pt x="4290" y="360"/>
                  </a:lnTo>
                  <a:lnTo>
                    <a:pt x="4284" y="354"/>
                  </a:lnTo>
                  <a:lnTo>
                    <a:pt x="4338" y="372"/>
                  </a:lnTo>
                  <a:lnTo>
                    <a:pt x="4344" y="378"/>
                  </a:lnTo>
                  <a:lnTo>
                    <a:pt x="4350" y="390"/>
                  </a:lnTo>
                  <a:lnTo>
                    <a:pt x="4374" y="390"/>
                  </a:lnTo>
                  <a:lnTo>
                    <a:pt x="4410" y="378"/>
                  </a:lnTo>
                  <a:lnTo>
                    <a:pt x="4440" y="372"/>
                  </a:lnTo>
                  <a:lnTo>
                    <a:pt x="4476" y="372"/>
                  </a:lnTo>
                  <a:lnTo>
                    <a:pt x="4494" y="366"/>
                  </a:lnTo>
                  <a:lnTo>
                    <a:pt x="4506" y="360"/>
                  </a:lnTo>
                  <a:lnTo>
                    <a:pt x="4524" y="342"/>
                  </a:lnTo>
                  <a:lnTo>
                    <a:pt x="4464" y="342"/>
                  </a:lnTo>
                  <a:lnTo>
                    <a:pt x="4470" y="336"/>
                  </a:lnTo>
                  <a:lnTo>
                    <a:pt x="4470" y="330"/>
                  </a:lnTo>
                  <a:lnTo>
                    <a:pt x="4416" y="330"/>
                  </a:lnTo>
                  <a:lnTo>
                    <a:pt x="4362" y="318"/>
                  </a:lnTo>
                  <a:lnTo>
                    <a:pt x="4380" y="300"/>
                  </a:lnTo>
                  <a:lnTo>
                    <a:pt x="4440" y="318"/>
                  </a:lnTo>
                  <a:lnTo>
                    <a:pt x="4452" y="318"/>
                  </a:lnTo>
                  <a:lnTo>
                    <a:pt x="4488" y="312"/>
                  </a:lnTo>
                  <a:lnTo>
                    <a:pt x="4566" y="312"/>
                  </a:lnTo>
                  <a:lnTo>
                    <a:pt x="4578" y="300"/>
                  </a:lnTo>
                  <a:lnTo>
                    <a:pt x="4578" y="288"/>
                  </a:lnTo>
                  <a:lnTo>
                    <a:pt x="4584" y="288"/>
                  </a:lnTo>
                  <a:lnTo>
                    <a:pt x="4590" y="282"/>
                  </a:lnTo>
                  <a:lnTo>
                    <a:pt x="4608" y="282"/>
                  </a:lnTo>
                  <a:lnTo>
                    <a:pt x="4626" y="276"/>
                  </a:lnTo>
                  <a:lnTo>
                    <a:pt x="4662" y="276"/>
                  </a:lnTo>
                  <a:lnTo>
                    <a:pt x="4680" y="270"/>
                  </a:lnTo>
                  <a:lnTo>
                    <a:pt x="4710" y="270"/>
                  </a:lnTo>
                  <a:lnTo>
                    <a:pt x="4722" y="264"/>
                  </a:lnTo>
                  <a:lnTo>
                    <a:pt x="4728" y="264"/>
                  </a:lnTo>
                  <a:lnTo>
                    <a:pt x="4704" y="246"/>
                  </a:lnTo>
                  <a:lnTo>
                    <a:pt x="4746" y="246"/>
                  </a:lnTo>
                  <a:lnTo>
                    <a:pt x="4770" y="240"/>
                  </a:lnTo>
                  <a:lnTo>
                    <a:pt x="4782" y="234"/>
                  </a:lnTo>
                  <a:lnTo>
                    <a:pt x="4776" y="228"/>
                  </a:lnTo>
                  <a:lnTo>
                    <a:pt x="4770" y="228"/>
                  </a:lnTo>
                  <a:lnTo>
                    <a:pt x="4758" y="222"/>
                  </a:lnTo>
                  <a:lnTo>
                    <a:pt x="4746" y="222"/>
                  </a:lnTo>
                  <a:lnTo>
                    <a:pt x="4734" y="216"/>
                  </a:lnTo>
                  <a:lnTo>
                    <a:pt x="4686" y="216"/>
                  </a:lnTo>
                  <a:lnTo>
                    <a:pt x="4674" y="210"/>
                  </a:lnTo>
                  <a:lnTo>
                    <a:pt x="4662" y="210"/>
                  </a:lnTo>
                  <a:lnTo>
                    <a:pt x="4662" y="204"/>
                  </a:lnTo>
                  <a:lnTo>
                    <a:pt x="4674" y="198"/>
                  </a:lnTo>
                  <a:lnTo>
                    <a:pt x="4686" y="198"/>
                  </a:lnTo>
                  <a:lnTo>
                    <a:pt x="4704" y="192"/>
                  </a:lnTo>
                  <a:lnTo>
                    <a:pt x="4716" y="186"/>
                  </a:lnTo>
                  <a:lnTo>
                    <a:pt x="4764" y="186"/>
                  </a:lnTo>
                  <a:lnTo>
                    <a:pt x="4782" y="192"/>
                  </a:lnTo>
                  <a:lnTo>
                    <a:pt x="4860" y="192"/>
                  </a:lnTo>
                  <a:lnTo>
                    <a:pt x="4878" y="186"/>
                  </a:lnTo>
                  <a:lnTo>
                    <a:pt x="4902" y="186"/>
                  </a:lnTo>
                  <a:lnTo>
                    <a:pt x="4896" y="180"/>
                  </a:lnTo>
                  <a:lnTo>
                    <a:pt x="4878" y="180"/>
                  </a:lnTo>
                  <a:lnTo>
                    <a:pt x="4866" y="174"/>
                  </a:lnTo>
                  <a:lnTo>
                    <a:pt x="4872" y="168"/>
                  </a:lnTo>
                  <a:lnTo>
                    <a:pt x="4902" y="162"/>
                  </a:lnTo>
                  <a:lnTo>
                    <a:pt x="4944" y="168"/>
                  </a:lnTo>
                  <a:lnTo>
                    <a:pt x="4974" y="174"/>
                  </a:lnTo>
                  <a:lnTo>
                    <a:pt x="4986" y="174"/>
                  </a:lnTo>
                  <a:lnTo>
                    <a:pt x="4992" y="168"/>
                  </a:lnTo>
                  <a:lnTo>
                    <a:pt x="4992" y="150"/>
                  </a:lnTo>
                  <a:lnTo>
                    <a:pt x="5070" y="156"/>
                  </a:lnTo>
                  <a:lnTo>
                    <a:pt x="5070" y="132"/>
                  </a:lnTo>
                  <a:lnTo>
                    <a:pt x="5082" y="132"/>
                  </a:lnTo>
                  <a:lnTo>
                    <a:pt x="5094" y="138"/>
                  </a:lnTo>
                  <a:lnTo>
                    <a:pt x="5112" y="138"/>
                  </a:lnTo>
                  <a:lnTo>
                    <a:pt x="5136" y="126"/>
                  </a:lnTo>
                  <a:lnTo>
                    <a:pt x="5148" y="126"/>
                  </a:lnTo>
                  <a:lnTo>
                    <a:pt x="5154" y="120"/>
                  </a:lnTo>
                  <a:lnTo>
                    <a:pt x="5172" y="120"/>
                  </a:lnTo>
                  <a:lnTo>
                    <a:pt x="5208" y="114"/>
                  </a:lnTo>
                  <a:lnTo>
                    <a:pt x="5256" y="102"/>
                  </a:lnTo>
                  <a:lnTo>
                    <a:pt x="5298" y="96"/>
                  </a:lnTo>
                  <a:lnTo>
                    <a:pt x="5322" y="90"/>
                  </a:lnTo>
                  <a:lnTo>
                    <a:pt x="5340" y="90"/>
                  </a:lnTo>
                  <a:lnTo>
                    <a:pt x="5346" y="84"/>
                  </a:lnTo>
                  <a:lnTo>
                    <a:pt x="5238" y="84"/>
                  </a:lnTo>
                  <a:lnTo>
                    <a:pt x="5214" y="96"/>
                  </a:lnTo>
                  <a:lnTo>
                    <a:pt x="5142" y="96"/>
                  </a:lnTo>
                  <a:lnTo>
                    <a:pt x="5226" y="90"/>
                  </a:lnTo>
                  <a:lnTo>
                    <a:pt x="5220" y="78"/>
                  </a:lnTo>
                  <a:lnTo>
                    <a:pt x="5268" y="84"/>
                  </a:lnTo>
                  <a:lnTo>
                    <a:pt x="5274" y="78"/>
                  </a:lnTo>
                  <a:lnTo>
                    <a:pt x="5286" y="72"/>
                  </a:lnTo>
                  <a:lnTo>
                    <a:pt x="5358" y="72"/>
                  </a:lnTo>
                  <a:lnTo>
                    <a:pt x="5406" y="66"/>
                  </a:lnTo>
                  <a:lnTo>
                    <a:pt x="5454" y="66"/>
                  </a:lnTo>
                  <a:lnTo>
                    <a:pt x="5484" y="60"/>
                  </a:lnTo>
                  <a:lnTo>
                    <a:pt x="5496" y="60"/>
                  </a:lnTo>
                  <a:lnTo>
                    <a:pt x="5514" y="54"/>
                  </a:lnTo>
                  <a:lnTo>
                    <a:pt x="5532" y="54"/>
                  </a:lnTo>
                  <a:lnTo>
                    <a:pt x="5550" y="48"/>
                  </a:lnTo>
                  <a:lnTo>
                    <a:pt x="5562" y="42"/>
                  </a:lnTo>
                  <a:lnTo>
                    <a:pt x="5574" y="42"/>
                  </a:lnTo>
                  <a:lnTo>
                    <a:pt x="5574" y="36"/>
                  </a:lnTo>
                  <a:close/>
                  <a:moveTo>
                    <a:pt x="4032" y="966"/>
                  </a:moveTo>
                  <a:lnTo>
                    <a:pt x="4086" y="966"/>
                  </a:lnTo>
                  <a:lnTo>
                    <a:pt x="4134" y="942"/>
                  </a:lnTo>
                  <a:lnTo>
                    <a:pt x="4140" y="930"/>
                  </a:lnTo>
                  <a:lnTo>
                    <a:pt x="4134" y="918"/>
                  </a:lnTo>
                  <a:lnTo>
                    <a:pt x="4134" y="912"/>
                  </a:lnTo>
                  <a:lnTo>
                    <a:pt x="4122" y="906"/>
                  </a:lnTo>
                  <a:lnTo>
                    <a:pt x="4074" y="906"/>
                  </a:lnTo>
                  <a:lnTo>
                    <a:pt x="4062" y="912"/>
                  </a:lnTo>
                  <a:lnTo>
                    <a:pt x="4050" y="912"/>
                  </a:lnTo>
                  <a:lnTo>
                    <a:pt x="4026" y="924"/>
                  </a:lnTo>
                  <a:lnTo>
                    <a:pt x="4014" y="936"/>
                  </a:lnTo>
                  <a:lnTo>
                    <a:pt x="4002" y="942"/>
                  </a:lnTo>
                  <a:lnTo>
                    <a:pt x="4002" y="954"/>
                  </a:lnTo>
                  <a:lnTo>
                    <a:pt x="4014" y="960"/>
                  </a:lnTo>
                  <a:lnTo>
                    <a:pt x="4032" y="966"/>
                  </a:lnTo>
                  <a:close/>
                  <a:moveTo>
                    <a:pt x="4014" y="840"/>
                  </a:moveTo>
                  <a:lnTo>
                    <a:pt x="4002" y="840"/>
                  </a:lnTo>
                  <a:lnTo>
                    <a:pt x="3990" y="846"/>
                  </a:lnTo>
                  <a:lnTo>
                    <a:pt x="3984" y="852"/>
                  </a:lnTo>
                  <a:lnTo>
                    <a:pt x="3972" y="852"/>
                  </a:lnTo>
                  <a:lnTo>
                    <a:pt x="3990" y="852"/>
                  </a:lnTo>
                  <a:lnTo>
                    <a:pt x="4008" y="846"/>
                  </a:lnTo>
                  <a:lnTo>
                    <a:pt x="4026" y="846"/>
                  </a:lnTo>
                  <a:lnTo>
                    <a:pt x="4044" y="840"/>
                  </a:lnTo>
                  <a:lnTo>
                    <a:pt x="4050" y="834"/>
                  </a:lnTo>
                  <a:lnTo>
                    <a:pt x="4056" y="834"/>
                  </a:lnTo>
                  <a:lnTo>
                    <a:pt x="4068" y="822"/>
                  </a:lnTo>
                  <a:lnTo>
                    <a:pt x="4050" y="822"/>
                  </a:lnTo>
                  <a:lnTo>
                    <a:pt x="4044" y="828"/>
                  </a:lnTo>
                  <a:lnTo>
                    <a:pt x="4032" y="828"/>
                  </a:lnTo>
                  <a:lnTo>
                    <a:pt x="4020" y="834"/>
                  </a:lnTo>
                  <a:lnTo>
                    <a:pt x="4014" y="840"/>
                  </a:lnTo>
                  <a:close/>
                  <a:moveTo>
                    <a:pt x="4122" y="822"/>
                  </a:moveTo>
                  <a:lnTo>
                    <a:pt x="4104" y="822"/>
                  </a:lnTo>
                  <a:lnTo>
                    <a:pt x="4098" y="828"/>
                  </a:lnTo>
                  <a:lnTo>
                    <a:pt x="4098" y="840"/>
                  </a:lnTo>
                  <a:lnTo>
                    <a:pt x="4104" y="846"/>
                  </a:lnTo>
                  <a:lnTo>
                    <a:pt x="4110" y="840"/>
                  </a:lnTo>
                  <a:lnTo>
                    <a:pt x="4116" y="840"/>
                  </a:lnTo>
                  <a:lnTo>
                    <a:pt x="4128" y="828"/>
                  </a:lnTo>
                  <a:lnTo>
                    <a:pt x="4122" y="822"/>
                  </a:lnTo>
                  <a:close/>
                  <a:moveTo>
                    <a:pt x="3528" y="1062"/>
                  </a:moveTo>
                  <a:lnTo>
                    <a:pt x="3522" y="1062"/>
                  </a:lnTo>
                  <a:lnTo>
                    <a:pt x="3504" y="1080"/>
                  </a:lnTo>
                  <a:lnTo>
                    <a:pt x="3504" y="1086"/>
                  </a:lnTo>
                  <a:lnTo>
                    <a:pt x="3510" y="1092"/>
                  </a:lnTo>
                  <a:lnTo>
                    <a:pt x="3528" y="1092"/>
                  </a:lnTo>
                  <a:lnTo>
                    <a:pt x="3534" y="1086"/>
                  </a:lnTo>
                  <a:lnTo>
                    <a:pt x="3540" y="1074"/>
                  </a:lnTo>
                  <a:lnTo>
                    <a:pt x="3540" y="1068"/>
                  </a:lnTo>
                  <a:lnTo>
                    <a:pt x="3534" y="1062"/>
                  </a:lnTo>
                  <a:lnTo>
                    <a:pt x="3528" y="1062"/>
                  </a:lnTo>
                  <a:close/>
                  <a:moveTo>
                    <a:pt x="3588" y="1062"/>
                  </a:moveTo>
                  <a:lnTo>
                    <a:pt x="3582" y="1062"/>
                  </a:lnTo>
                  <a:lnTo>
                    <a:pt x="3576" y="1068"/>
                  </a:lnTo>
                  <a:lnTo>
                    <a:pt x="3576" y="1080"/>
                  </a:lnTo>
                  <a:lnTo>
                    <a:pt x="3582" y="1086"/>
                  </a:lnTo>
                  <a:lnTo>
                    <a:pt x="3594" y="1086"/>
                  </a:lnTo>
                  <a:lnTo>
                    <a:pt x="3600" y="1080"/>
                  </a:lnTo>
                  <a:lnTo>
                    <a:pt x="3600" y="1068"/>
                  </a:lnTo>
                  <a:lnTo>
                    <a:pt x="3588" y="1062"/>
                  </a:lnTo>
                  <a:close/>
                  <a:moveTo>
                    <a:pt x="3756" y="1242"/>
                  </a:moveTo>
                  <a:lnTo>
                    <a:pt x="3744" y="1248"/>
                  </a:lnTo>
                  <a:lnTo>
                    <a:pt x="3744" y="1260"/>
                  </a:lnTo>
                  <a:lnTo>
                    <a:pt x="3750" y="1266"/>
                  </a:lnTo>
                  <a:lnTo>
                    <a:pt x="3762" y="1272"/>
                  </a:lnTo>
                  <a:lnTo>
                    <a:pt x="3768" y="1272"/>
                  </a:lnTo>
                  <a:lnTo>
                    <a:pt x="3786" y="1254"/>
                  </a:lnTo>
                  <a:lnTo>
                    <a:pt x="3786" y="1242"/>
                  </a:lnTo>
                  <a:lnTo>
                    <a:pt x="3780" y="1236"/>
                  </a:lnTo>
                  <a:lnTo>
                    <a:pt x="3768" y="1236"/>
                  </a:lnTo>
                  <a:lnTo>
                    <a:pt x="3756" y="1242"/>
                  </a:lnTo>
                  <a:close/>
                  <a:moveTo>
                    <a:pt x="3984" y="2532"/>
                  </a:moveTo>
                  <a:lnTo>
                    <a:pt x="3948" y="2520"/>
                  </a:lnTo>
                  <a:lnTo>
                    <a:pt x="3942" y="2514"/>
                  </a:lnTo>
                  <a:lnTo>
                    <a:pt x="3936" y="2514"/>
                  </a:lnTo>
                  <a:lnTo>
                    <a:pt x="3924" y="2526"/>
                  </a:lnTo>
                  <a:lnTo>
                    <a:pt x="3930" y="2532"/>
                  </a:lnTo>
                  <a:lnTo>
                    <a:pt x="3942" y="2538"/>
                  </a:lnTo>
                  <a:lnTo>
                    <a:pt x="3948" y="2544"/>
                  </a:lnTo>
                  <a:lnTo>
                    <a:pt x="3954" y="2544"/>
                  </a:lnTo>
                  <a:lnTo>
                    <a:pt x="3960" y="2550"/>
                  </a:lnTo>
                  <a:lnTo>
                    <a:pt x="3996" y="2550"/>
                  </a:lnTo>
                  <a:lnTo>
                    <a:pt x="4008" y="2556"/>
                  </a:lnTo>
                  <a:lnTo>
                    <a:pt x="4020" y="2556"/>
                  </a:lnTo>
                  <a:lnTo>
                    <a:pt x="4038" y="2538"/>
                  </a:lnTo>
                  <a:lnTo>
                    <a:pt x="4008" y="2538"/>
                  </a:lnTo>
                  <a:lnTo>
                    <a:pt x="3984" y="2532"/>
                  </a:lnTo>
                  <a:close/>
                  <a:moveTo>
                    <a:pt x="4098" y="2280"/>
                  </a:moveTo>
                  <a:lnTo>
                    <a:pt x="4092" y="2280"/>
                  </a:lnTo>
                  <a:lnTo>
                    <a:pt x="4086" y="2274"/>
                  </a:lnTo>
                  <a:lnTo>
                    <a:pt x="4050" y="2274"/>
                  </a:lnTo>
                  <a:lnTo>
                    <a:pt x="4032" y="2268"/>
                  </a:lnTo>
                  <a:lnTo>
                    <a:pt x="3996" y="2268"/>
                  </a:lnTo>
                  <a:lnTo>
                    <a:pt x="4002" y="2274"/>
                  </a:lnTo>
                  <a:lnTo>
                    <a:pt x="4008" y="2274"/>
                  </a:lnTo>
                  <a:lnTo>
                    <a:pt x="4014" y="2280"/>
                  </a:lnTo>
                  <a:lnTo>
                    <a:pt x="4026" y="2286"/>
                  </a:lnTo>
                  <a:lnTo>
                    <a:pt x="4032" y="2286"/>
                  </a:lnTo>
                  <a:lnTo>
                    <a:pt x="4032" y="2304"/>
                  </a:lnTo>
                  <a:lnTo>
                    <a:pt x="4044" y="2304"/>
                  </a:lnTo>
                  <a:lnTo>
                    <a:pt x="4080" y="2310"/>
                  </a:lnTo>
                  <a:lnTo>
                    <a:pt x="4128" y="2316"/>
                  </a:lnTo>
                  <a:lnTo>
                    <a:pt x="4164" y="2316"/>
                  </a:lnTo>
                  <a:lnTo>
                    <a:pt x="4170" y="2310"/>
                  </a:lnTo>
                  <a:lnTo>
                    <a:pt x="4170" y="2304"/>
                  </a:lnTo>
                  <a:lnTo>
                    <a:pt x="4164" y="2304"/>
                  </a:lnTo>
                  <a:lnTo>
                    <a:pt x="4152" y="2292"/>
                  </a:lnTo>
                  <a:lnTo>
                    <a:pt x="4128" y="2286"/>
                  </a:lnTo>
                  <a:lnTo>
                    <a:pt x="4098" y="2280"/>
                  </a:lnTo>
                  <a:close/>
                  <a:moveTo>
                    <a:pt x="4194" y="2550"/>
                  </a:moveTo>
                  <a:lnTo>
                    <a:pt x="4164" y="2550"/>
                  </a:lnTo>
                  <a:lnTo>
                    <a:pt x="4152" y="2556"/>
                  </a:lnTo>
                  <a:lnTo>
                    <a:pt x="4146" y="2562"/>
                  </a:lnTo>
                  <a:lnTo>
                    <a:pt x="4182" y="2526"/>
                  </a:lnTo>
                  <a:lnTo>
                    <a:pt x="4176" y="2520"/>
                  </a:lnTo>
                  <a:lnTo>
                    <a:pt x="4152" y="2520"/>
                  </a:lnTo>
                  <a:lnTo>
                    <a:pt x="4140" y="2526"/>
                  </a:lnTo>
                  <a:lnTo>
                    <a:pt x="4128" y="2538"/>
                  </a:lnTo>
                  <a:lnTo>
                    <a:pt x="4104" y="2574"/>
                  </a:lnTo>
                  <a:lnTo>
                    <a:pt x="4164" y="2568"/>
                  </a:lnTo>
                  <a:lnTo>
                    <a:pt x="4176" y="2568"/>
                  </a:lnTo>
                  <a:lnTo>
                    <a:pt x="4182" y="2562"/>
                  </a:lnTo>
                  <a:lnTo>
                    <a:pt x="4194" y="2562"/>
                  </a:lnTo>
                  <a:lnTo>
                    <a:pt x="4200" y="2556"/>
                  </a:lnTo>
                  <a:lnTo>
                    <a:pt x="4200" y="2550"/>
                  </a:lnTo>
                  <a:lnTo>
                    <a:pt x="4194" y="2550"/>
                  </a:lnTo>
                  <a:close/>
                  <a:moveTo>
                    <a:pt x="4590" y="1962"/>
                  </a:moveTo>
                  <a:lnTo>
                    <a:pt x="4578" y="1974"/>
                  </a:lnTo>
                  <a:lnTo>
                    <a:pt x="4578" y="1980"/>
                  </a:lnTo>
                  <a:lnTo>
                    <a:pt x="4572" y="1986"/>
                  </a:lnTo>
                  <a:lnTo>
                    <a:pt x="4566" y="1986"/>
                  </a:lnTo>
                  <a:lnTo>
                    <a:pt x="4554" y="1974"/>
                  </a:lnTo>
                  <a:lnTo>
                    <a:pt x="4554" y="1962"/>
                  </a:lnTo>
                  <a:lnTo>
                    <a:pt x="4566" y="1962"/>
                  </a:lnTo>
                  <a:lnTo>
                    <a:pt x="4572" y="1956"/>
                  </a:lnTo>
                  <a:lnTo>
                    <a:pt x="4566" y="1932"/>
                  </a:lnTo>
                  <a:lnTo>
                    <a:pt x="4536" y="1926"/>
                  </a:lnTo>
                  <a:lnTo>
                    <a:pt x="4530" y="1926"/>
                  </a:lnTo>
                  <a:lnTo>
                    <a:pt x="4524" y="1932"/>
                  </a:lnTo>
                  <a:lnTo>
                    <a:pt x="4512" y="1938"/>
                  </a:lnTo>
                  <a:lnTo>
                    <a:pt x="4494" y="1944"/>
                  </a:lnTo>
                  <a:lnTo>
                    <a:pt x="4470" y="1956"/>
                  </a:lnTo>
                  <a:lnTo>
                    <a:pt x="4464" y="1962"/>
                  </a:lnTo>
                  <a:lnTo>
                    <a:pt x="4458" y="1962"/>
                  </a:lnTo>
                  <a:lnTo>
                    <a:pt x="4446" y="1968"/>
                  </a:lnTo>
                  <a:lnTo>
                    <a:pt x="4434" y="1968"/>
                  </a:lnTo>
                  <a:lnTo>
                    <a:pt x="4416" y="1974"/>
                  </a:lnTo>
                  <a:lnTo>
                    <a:pt x="4404" y="1974"/>
                  </a:lnTo>
                  <a:lnTo>
                    <a:pt x="4374" y="1998"/>
                  </a:lnTo>
                  <a:lnTo>
                    <a:pt x="4386" y="1974"/>
                  </a:lnTo>
                  <a:lnTo>
                    <a:pt x="4362" y="1956"/>
                  </a:lnTo>
                  <a:lnTo>
                    <a:pt x="4398" y="1968"/>
                  </a:lnTo>
                  <a:lnTo>
                    <a:pt x="4410" y="1956"/>
                  </a:lnTo>
                  <a:lnTo>
                    <a:pt x="4440" y="1950"/>
                  </a:lnTo>
                  <a:lnTo>
                    <a:pt x="4440" y="1932"/>
                  </a:lnTo>
                  <a:lnTo>
                    <a:pt x="4494" y="1932"/>
                  </a:lnTo>
                  <a:lnTo>
                    <a:pt x="4518" y="1920"/>
                  </a:lnTo>
                  <a:lnTo>
                    <a:pt x="4524" y="1914"/>
                  </a:lnTo>
                  <a:lnTo>
                    <a:pt x="4536" y="1908"/>
                  </a:lnTo>
                  <a:lnTo>
                    <a:pt x="4608" y="1908"/>
                  </a:lnTo>
                  <a:lnTo>
                    <a:pt x="4602" y="1902"/>
                  </a:lnTo>
                  <a:lnTo>
                    <a:pt x="4596" y="1902"/>
                  </a:lnTo>
                  <a:lnTo>
                    <a:pt x="4584" y="1896"/>
                  </a:lnTo>
                  <a:lnTo>
                    <a:pt x="4578" y="1890"/>
                  </a:lnTo>
                  <a:lnTo>
                    <a:pt x="4578" y="1866"/>
                  </a:lnTo>
                  <a:lnTo>
                    <a:pt x="4572" y="1866"/>
                  </a:lnTo>
                  <a:lnTo>
                    <a:pt x="4566" y="1872"/>
                  </a:lnTo>
                  <a:lnTo>
                    <a:pt x="4542" y="1872"/>
                  </a:lnTo>
                  <a:lnTo>
                    <a:pt x="4530" y="1878"/>
                  </a:lnTo>
                  <a:lnTo>
                    <a:pt x="4518" y="1878"/>
                  </a:lnTo>
                  <a:lnTo>
                    <a:pt x="4518" y="1866"/>
                  </a:lnTo>
                  <a:lnTo>
                    <a:pt x="4512" y="1860"/>
                  </a:lnTo>
                  <a:lnTo>
                    <a:pt x="4452" y="1878"/>
                  </a:lnTo>
                  <a:lnTo>
                    <a:pt x="4458" y="1848"/>
                  </a:lnTo>
                  <a:lnTo>
                    <a:pt x="4410" y="1860"/>
                  </a:lnTo>
                  <a:lnTo>
                    <a:pt x="4416" y="1854"/>
                  </a:lnTo>
                  <a:lnTo>
                    <a:pt x="4422" y="1842"/>
                  </a:lnTo>
                  <a:lnTo>
                    <a:pt x="4440" y="1824"/>
                  </a:lnTo>
                  <a:lnTo>
                    <a:pt x="4446" y="1812"/>
                  </a:lnTo>
                  <a:lnTo>
                    <a:pt x="4446" y="1800"/>
                  </a:lnTo>
                  <a:lnTo>
                    <a:pt x="4434" y="1800"/>
                  </a:lnTo>
                  <a:lnTo>
                    <a:pt x="4422" y="1794"/>
                  </a:lnTo>
                  <a:lnTo>
                    <a:pt x="4398" y="1794"/>
                  </a:lnTo>
                  <a:lnTo>
                    <a:pt x="4404" y="1770"/>
                  </a:lnTo>
                  <a:lnTo>
                    <a:pt x="4368" y="1770"/>
                  </a:lnTo>
                  <a:lnTo>
                    <a:pt x="4380" y="1752"/>
                  </a:lnTo>
                  <a:lnTo>
                    <a:pt x="4356" y="1728"/>
                  </a:lnTo>
                  <a:lnTo>
                    <a:pt x="4368" y="1728"/>
                  </a:lnTo>
                  <a:lnTo>
                    <a:pt x="4380" y="1734"/>
                  </a:lnTo>
                  <a:lnTo>
                    <a:pt x="4404" y="1734"/>
                  </a:lnTo>
                  <a:lnTo>
                    <a:pt x="4410" y="1728"/>
                  </a:lnTo>
                  <a:lnTo>
                    <a:pt x="4422" y="1722"/>
                  </a:lnTo>
                  <a:lnTo>
                    <a:pt x="4434" y="1710"/>
                  </a:lnTo>
                  <a:lnTo>
                    <a:pt x="4440" y="1710"/>
                  </a:lnTo>
                  <a:lnTo>
                    <a:pt x="4398" y="1686"/>
                  </a:lnTo>
                  <a:lnTo>
                    <a:pt x="4446" y="1656"/>
                  </a:lnTo>
                  <a:lnTo>
                    <a:pt x="4398" y="1632"/>
                  </a:lnTo>
                  <a:lnTo>
                    <a:pt x="4350" y="1638"/>
                  </a:lnTo>
                  <a:lnTo>
                    <a:pt x="4404" y="1614"/>
                  </a:lnTo>
                  <a:lnTo>
                    <a:pt x="4368" y="1608"/>
                  </a:lnTo>
                  <a:lnTo>
                    <a:pt x="4410" y="1584"/>
                  </a:lnTo>
                  <a:lnTo>
                    <a:pt x="4404" y="1560"/>
                  </a:lnTo>
                  <a:lnTo>
                    <a:pt x="4374" y="1560"/>
                  </a:lnTo>
                  <a:lnTo>
                    <a:pt x="4380" y="1554"/>
                  </a:lnTo>
                  <a:lnTo>
                    <a:pt x="4392" y="1530"/>
                  </a:lnTo>
                  <a:lnTo>
                    <a:pt x="4374" y="1494"/>
                  </a:lnTo>
                  <a:lnTo>
                    <a:pt x="4362" y="1494"/>
                  </a:lnTo>
                  <a:lnTo>
                    <a:pt x="4374" y="1470"/>
                  </a:lnTo>
                  <a:lnTo>
                    <a:pt x="4362" y="1476"/>
                  </a:lnTo>
                  <a:lnTo>
                    <a:pt x="4356" y="1482"/>
                  </a:lnTo>
                  <a:lnTo>
                    <a:pt x="4344" y="1488"/>
                  </a:lnTo>
                  <a:lnTo>
                    <a:pt x="4332" y="1500"/>
                  </a:lnTo>
                  <a:lnTo>
                    <a:pt x="4332" y="1518"/>
                  </a:lnTo>
                  <a:lnTo>
                    <a:pt x="4302" y="1506"/>
                  </a:lnTo>
                  <a:lnTo>
                    <a:pt x="4308" y="1542"/>
                  </a:lnTo>
                  <a:lnTo>
                    <a:pt x="4284" y="1542"/>
                  </a:lnTo>
                  <a:lnTo>
                    <a:pt x="4272" y="1560"/>
                  </a:lnTo>
                  <a:lnTo>
                    <a:pt x="4278" y="1572"/>
                  </a:lnTo>
                  <a:lnTo>
                    <a:pt x="4254" y="1572"/>
                  </a:lnTo>
                  <a:lnTo>
                    <a:pt x="4230" y="1614"/>
                  </a:lnTo>
                  <a:lnTo>
                    <a:pt x="4218" y="1614"/>
                  </a:lnTo>
                  <a:lnTo>
                    <a:pt x="4236" y="1578"/>
                  </a:lnTo>
                  <a:lnTo>
                    <a:pt x="4224" y="1566"/>
                  </a:lnTo>
                  <a:lnTo>
                    <a:pt x="4212" y="1566"/>
                  </a:lnTo>
                  <a:lnTo>
                    <a:pt x="4194" y="1584"/>
                  </a:lnTo>
                  <a:lnTo>
                    <a:pt x="4182" y="1590"/>
                  </a:lnTo>
                  <a:lnTo>
                    <a:pt x="4176" y="1596"/>
                  </a:lnTo>
                  <a:lnTo>
                    <a:pt x="4164" y="1602"/>
                  </a:lnTo>
                  <a:lnTo>
                    <a:pt x="4158" y="1608"/>
                  </a:lnTo>
                  <a:lnTo>
                    <a:pt x="4146" y="1614"/>
                  </a:lnTo>
                  <a:lnTo>
                    <a:pt x="4140" y="1620"/>
                  </a:lnTo>
                  <a:lnTo>
                    <a:pt x="4116" y="1632"/>
                  </a:lnTo>
                  <a:lnTo>
                    <a:pt x="4110" y="1638"/>
                  </a:lnTo>
                  <a:lnTo>
                    <a:pt x="4116" y="1614"/>
                  </a:lnTo>
                  <a:lnTo>
                    <a:pt x="4116" y="1596"/>
                  </a:lnTo>
                  <a:lnTo>
                    <a:pt x="4080" y="1632"/>
                  </a:lnTo>
                  <a:lnTo>
                    <a:pt x="4014" y="1644"/>
                  </a:lnTo>
                  <a:lnTo>
                    <a:pt x="4074" y="1626"/>
                  </a:lnTo>
                  <a:lnTo>
                    <a:pt x="4080" y="1620"/>
                  </a:lnTo>
                  <a:lnTo>
                    <a:pt x="4092" y="1596"/>
                  </a:lnTo>
                  <a:lnTo>
                    <a:pt x="4098" y="1590"/>
                  </a:lnTo>
                  <a:lnTo>
                    <a:pt x="4098" y="1578"/>
                  </a:lnTo>
                  <a:lnTo>
                    <a:pt x="4092" y="1572"/>
                  </a:lnTo>
                  <a:lnTo>
                    <a:pt x="4050" y="1572"/>
                  </a:lnTo>
                  <a:lnTo>
                    <a:pt x="4038" y="1578"/>
                  </a:lnTo>
                  <a:lnTo>
                    <a:pt x="4032" y="1578"/>
                  </a:lnTo>
                  <a:lnTo>
                    <a:pt x="4020" y="1584"/>
                  </a:lnTo>
                  <a:lnTo>
                    <a:pt x="4002" y="1584"/>
                  </a:lnTo>
                  <a:lnTo>
                    <a:pt x="4002" y="1578"/>
                  </a:lnTo>
                  <a:lnTo>
                    <a:pt x="4008" y="1572"/>
                  </a:lnTo>
                  <a:lnTo>
                    <a:pt x="4020" y="1566"/>
                  </a:lnTo>
                  <a:lnTo>
                    <a:pt x="4026" y="1560"/>
                  </a:lnTo>
                  <a:lnTo>
                    <a:pt x="4032" y="1560"/>
                  </a:lnTo>
                  <a:lnTo>
                    <a:pt x="4032" y="1572"/>
                  </a:lnTo>
                  <a:lnTo>
                    <a:pt x="4050" y="1560"/>
                  </a:lnTo>
                  <a:lnTo>
                    <a:pt x="4044" y="1536"/>
                  </a:lnTo>
                  <a:lnTo>
                    <a:pt x="4050" y="1530"/>
                  </a:lnTo>
                  <a:lnTo>
                    <a:pt x="4062" y="1524"/>
                  </a:lnTo>
                  <a:lnTo>
                    <a:pt x="4074" y="1512"/>
                  </a:lnTo>
                  <a:lnTo>
                    <a:pt x="4074" y="1506"/>
                  </a:lnTo>
                  <a:lnTo>
                    <a:pt x="4068" y="1500"/>
                  </a:lnTo>
                  <a:lnTo>
                    <a:pt x="4056" y="1494"/>
                  </a:lnTo>
                  <a:lnTo>
                    <a:pt x="4044" y="1494"/>
                  </a:lnTo>
                  <a:lnTo>
                    <a:pt x="4032" y="1488"/>
                  </a:lnTo>
                  <a:lnTo>
                    <a:pt x="4014" y="1488"/>
                  </a:lnTo>
                  <a:lnTo>
                    <a:pt x="4044" y="1488"/>
                  </a:lnTo>
                  <a:lnTo>
                    <a:pt x="4056" y="1482"/>
                  </a:lnTo>
                  <a:lnTo>
                    <a:pt x="4074" y="1482"/>
                  </a:lnTo>
                  <a:lnTo>
                    <a:pt x="4086" y="1470"/>
                  </a:lnTo>
                  <a:lnTo>
                    <a:pt x="4098" y="1446"/>
                  </a:lnTo>
                  <a:lnTo>
                    <a:pt x="4104" y="1440"/>
                  </a:lnTo>
                  <a:lnTo>
                    <a:pt x="4110" y="1440"/>
                  </a:lnTo>
                  <a:lnTo>
                    <a:pt x="4122" y="1434"/>
                  </a:lnTo>
                  <a:lnTo>
                    <a:pt x="4128" y="1434"/>
                  </a:lnTo>
                  <a:lnTo>
                    <a:pt x="4134" y="1428"/>
                  </a:lnTo>
                  <a:lnTo>
                    <a:pt x="4122" y="1416"/>
                  </a:lnTo>
                  <a:lnTo>
                    <a:pt x="4110" y="1422"/>
                  </a:lnTo>
                  <a:lnTo>
                    <a:pt x="4098" y="1434"/>
                  </a:lnTo>
                  <a:lnTo>
                    <a:pt x="4092" y="1404"/>
                  </a:lnTo>
                  <a:lnTo>
                    <a:pt x="4068" y="1404"/>
                  </a:lnTo>
                  <a:lnTo>
                    <a:pt x="4050" y="1410"/>
                  </a:lnTo>
                  <a:lnTo>
                    <a:pt x="4026" y="1410"/>
                  </a:lnTo>
                  <a:lnTo>
                    <a:pt x="4020" y="1404"/>
                  </a:lnTo>
                  <a:lnTo>
                    <a:pt x="4020" y="1386"/>
                  </a:lnTo>
                  <a:lnTo>
                    <a:pt x="4038" y="1368"/>
                  </a:lnTo>
                  <a:lnTo>
                    <a:pt x="4032" y="1362"/>
                  </a:lnTo>
                  <a:lnTo>
                    <a:pt x="4014" y="1362"/>
                  </a:lnTo>
                  <a:lnTo>
                    <a:pt x="4008" y="1368"/>
                  </a:lnTo>
                  <a:lnTo>
                    <a:pt x="4020" y="1344"/>
                  </a:lnTo>
                  <a:lnTo>
                    <a:pt x="3984" y="1350"/>
                  </a:lnTo>
                  <a:lnTo>
                    <a:pt x="3984" y="1326"/>
                  </a:lnTo>
                  <a:lnTo>
                    <a:pt x="3978" y="1314"/>
                  </a:lnTo>
                  <a:lnTo>
                    <a:pt x="3972" y="1308"/>
                  </a:lnTo>
                  <a:lnTo>
                    <a:pt x="3948" y="1308"/>
                  </a:lnTo>
                  <a:lnTo>
                    <a:pt x="3930" y="1314"/>
                  </a:lnTo>
                  <a:lnTo>
                    <a:pt x="3906" y="1326"/>
                  </a:lnTo>
                  <a:lnTo>
                    <a:pt x="3900" y="1332"/>
                  </a:lnTo>
                  <a:lnTo>
                    <a:pt x="3894" y="1332"/>
                  </a:lnTo>
                  <a:lnTo>
                    <a:pt x="3888" y="1326"/>
                  </a:lnTo>
                  <a:lnTo>
                    <a:pt x="3876" y="1320"/>
                  </a:lnTo>
                  <a:lnTo>
                    <a:pt x="3864" y="1320"/>
                  </a:lnTo>
                  <a:lnTo>
                    <a:pt x="3852" y="1326"/>
                  </a:lnTo>
                  <a:lnTo>
                    <a:pt x="3846" y="1326"/>
                  </a:lnTo>
                  <a:lnTo>
                    <a:pt x="3834" y="1332"/>
                  </a:lnTo>
                  <a:lnTo>
                    <a:pt x="3822" y="1326"/>
                  </a:lnTo>
                  <a:lnTo>
                    <a:pt x="3762" y="1302"/>
                  </a:lnTo>
                  <a:lnTo>
                    <a:pt x="3738" y="1302"/>
                  </a:lnTo>
                  <a:lnTo>
                    <a:pt x="3714" y="1314"/>
                  </a:lnTo>
                  <a:lnTo>
                    <a:pt x="3708" y="1326"/>
                  </a:lnTo>
                  <a:lnTo>
                    <a:pt x="3702" y="1326"/>
                  </a:lnTo>
                  <a:lnTo>
                    <a:pt x="3684" y="1344"/>
                  </a:lnTo>
                  <a:lnTo>
                    <a:pt x="3684" y="1350"/>
                  </a:lnTo>
                  <a:lnTo>
                    <a:pt x="3696" y="1356"/>
                  </a:lnTo>
                  <a:lnTo>
                    <a:pt x="3702" y="1362"/>
                  </a:lnTo>
                  <a:lnTo>
                    <a:pt x="3708" y="1374"/>
                  </a:lnTo>
                  <a:lnTo>
                    <a:pt x="3708" y="1380"/>
                  </a:lnTo>
                  <a:lnTo>
                    <a:pt x="3702" y="1386"/>
                  </a:lnTo>
                  <a:lnTo>
                    <a:pt x="3690" y="1392"/>
                  </a:lnTo>
                  <a:lnTo>
                    <a:pt x="3672" y="1410"/>
                  </a:lnTo>
                  <a:lnTo>
                    <a:pt x="3660" y="1416"/>
                  </a:lnTo>
                  <a:lnTo>
                    <a:pt x="3636" y="1422"/>
                  </a:lnTo>
                  <a:lnTo>
                    <a:pt x="3660" y="1440"/>
                  </a:lnTo>
                  <a:lnTo>
                    <a:pt x="3654" y="1446"/>
                  </a:lnTo>
                  <a:lnTo>
                    <a:pt x="3642" y="1446"/>
                  </a:lnTo>
                  <a:lnTo>
                    <a:pt x="3636" y="1452"/>
                  </a:lnTo>
                  <a:lnTo>
                    <a:pt x="3636" y="1470"/>
                  </a:lnTo>
                  <a:lnTo>
                    <a:pt x="3642" y="1482"/>
                  </a:lnTo>
                  <a:lnTo>
                    <a:pt x="3642" y="1488"/>
                  </a:lnTo>
                  <a:lnTo>
                    <a:pt x="3636" y="1500"/>
                  </a:lnTo>
                  <a:lnTo>
                    <a:pt x="3624" y="1506"/>
                  </a:lnTo>
                  <a:lnTo>
                    <a:pt x="3618" y="1512"/>
                  </a:lnTo>
                  <a:lnTo>
                    <a:pt x="3606" y="1512"/>
                  </a:lnTo>
                  <a:lnTo>
                    <a:pt x="3582" y="1524"/>
                  </a:lnTo>
                  <a:lnTo>
                    <a:pt x="3576" y="1536"/>
                  </a:lnTo>
                  <a:lnTo>
                    <a:pt x="3576" y="1548"/>
                  </a:lnTo>
                  <a:lnTo>
                    <a:pt x="3570" y="1548"/>
                  </a:lnTo>
                  <a:lnTo>
                    <a:pt x="3564" y="1554"/>
                  </a:lnTo>
                  <a:lnTo>
                    <a:pt x="3552" y="1554"/>
                  </a:lnTo>
                  <a:lnTo>
                    <a:pt x="3540" y="1560"/>
                  </a:lnTo>
                  <a:lnTo>
                    <a:pt x="3534" y="1566"/>
                  </a:lnTo>
                  <a:lnTo>
                    <a:pt x="3522" y="1572"/>
                  </a:lnTo>
                  <a:lnTo>
                    <a:pt x="3504" y="1590"/>
                  </a:lnTo>
                  <a:lnTo>
                    <a:pt x="3510" y="1596"/>
                  </a:lnTo>
                  <a:lnTo>
                    <a:pt x="3522" y="1602"/>
                  </a:lnTo>
                  <a:lnTo>
                    <a:pt x="3534" y="1614"/>
                  </a:lnTo>
                  <a:lnTo>
                    <a:pt x="3552" y="1620"/>
                  </a:lnTo>
                  <a:lnTo>
                    <a:pt x="3558" y="1632"/>
                  </a:lnTo>
                  <a:lnTo>
                    <a:pt x="3564" y="1638"/>
                  </a:lnTo>
                  <a:lnTo>
                    <a:pt x="3564" y="1662"/>
                  </a:lnTo>
                  <a:lnTo>
                    <a:pt x="3558" y="1698"/>
                  </a:lnTo>
                  <a:lnTo>
                    <a:pt x="3540" y="1746"/>
                  </a:lnTo>
                  <a:lnTo>
                    <a:pt x="3510" y="1776"/>
                  </a:lnTo>
                  <a:lnTo>
                    <a:pt x="3468" y="1800"/>
                  </a:lnTo>
                  <a:lnTo>
                    <a:pt x="3426" y="1830"/>
                  </a:lnTo>
                  <a:lnTo>
                    <a:pt x="3390" y="1854"/>
                  </a:lnTo>
                  <a:lnTo>
                    <a:pt x="3366" y="1860"/>
                  </a:lnTo>
                  <a:lnTo>
                    <a:pt x="3336" y="1860"/>
                  </a:lnTo>
                  <a:lnTo>
                    <a:pt x="3300" y="1866"/>
                  </a:lnTo>
                  <a:lnTo>
                    <a:pt x="3276" y="1872"/>
                  </a:lnTo>
                  <a:lnTo>
                    <a:pt x="3258" y="1878"/>
                  </a:lnTo>
                  <a:lnTo>
                    <a:pt x="3258" y="1902"/>
                  </a:lnTo>
                  <a:lnTo>
                    <a:pt x="3264" y="1914"/>
                  </a:lnTo>
                  <a:lnTo>
                    <a:pt x="3264" y="1926"/>
                  </a:lnTo>
                  <a:lnTo>
                    <a:pt x="3270" y="1938"/>
                  </a:lnTo>
                  <a:lnTo>
                    <a:pt x="3270" y="1950"/>
                  </a:lnTo>
                  <a:lnTo>
                    <a:pt x="3252" y="1968"/>
                  </a:lnTo>
                  <a:lnTo>
                    <a:pt x="3234" y="2004"/>
                  </a:lnTo>
                  <a:lnTo>
                    <a:pt x="3234" y="2076"/>
                  </a:lnTo>
                  <a:lnTo>
                    <a:pt x="3210" y="2088"/>
                  </a:lnTo>
                  <a:lnTo>
                    <a:pt x="3204" y="2094"/>
                  </a:lnTo>
                  <a:lnTo>
                    <a:pt x="3180" y="2106"/>
                  </a:lnTo>
                  <a:lnTo>
                    <a:pt x="3180" y="2142"/>
                  </a:lnTo>
                  <a:lnTo>
                    <a:pt x="3156" y="2166"/>
                  </a:lnTo>
                  <a:lnTo>
                    <a:pt x="3156" y="2154"/>
                  </a:lnTo>
                  <a:lnTo>
                    <a:pt x="3162" y="2148"/>
                  </a:lnTo>
                  <a:lnTo>
                    <a:pt x="3162" y="2142"/>
                  </a:lnTo>
                  <a:lnTo>
                    <a:pt x="3156" y="2130"/>
                  </a:lnTo>
                  <a:lnTo>
                    <a:pt x="3138" y="2130"/>
                  </a:lnTo>
                  <a:lnTo>
                    <a:pt x="3126" y="2136"/>
                  </a:lnTo>
                  <a:lnTo>
                    <a:pt x="3108" y="2154"/>
                  </a:lnTo>
                  <a:lnTo>
                    <a:pt x="3108" y="2166"/>
                  </a:lnTo>
                  <a:lnTo>
                    <a:pt x="3114" y="2178"/>
                  </a:lnTo>
                  <a:lnTo>
                    <a:pt x="3114" y="2190"/>
                  </a:lnTo>
                  <a:lnTo>
                    <a:pt x="3108" y="2196"/>
                  </a:lnTo>
                  <a:lnTo>
                    <a:pt x="3108" y="2178"/>
                  </a:lnTo>
                  <a:lnTo>
                    <a:pt x="3102" y="2166"/>
                  </a:lnTo>
                  <a:lnTo>
                    <a:pt x="3090" y="2154"/>
                  </a:lnTo>
                  <a:lnTo>
                    <a:pt x="3078" y="2154"/>
                  </a:lnTo>
                  <a:lnTo>
                    <a:pt x="3066" y="2160"/>
                  </a:lnTo>
                  <a:lnTo>
                    <a:pt x="3042" y="2160"/>
                  </a:lnTo>
                  <a:lnTo>
                    <a:pt x="3036" y="2166"/>
                  </a:lnTo>
                  <a:lnTo>
                    <a:pt x="3030" y="2166"/>
                  </a:lnTo>
                  <a:lnTo>
                    <a:pt x="3042" y="2160"/>
                  </a:lnTo>
                  <a:lnTo>
                    <a:pt x="3060" y="2142"/>
                  </a:lnTo>
                  <a:lnTo>
                    <a:pt x="3072" y="2136"/>
                  </a:lnTo>
                  <a:lnTo>
                    <a:pt x="3078" y="2124"/>
                  </a:lnTo>
                  <a:lnTo>
                    <a:pt x="3078" y="2118"/>
                  </a:lnTo>
                  <a:lnTo>
                    <a:pt x="3072" y="2106"/>
                  </a:lnTo>
                  <a:lnTo>
                    <a:pt x="3060" y="2100"/>
                  </a:lnTo>
                  <a:lnTo>
                    <a:pt x="3048" y="2088"/>
                  </a:lnTo>
                  <a:lnTo>
                    <a:pt x="3030" y="2088"/>
                  </a:lnTo>
                  <a:lnTo>
                    <a:pt x="3024" y="2082"/>
                  </a:lnTo>
                  <a:lnTo>
                    <a:pt x="3018" y="2082"/>
                  </a:lnTo>
                  <a:lnTo>
                    <a:pt x="3024" y="2082"/>
                  </a:lnTo>
                  <a:lnTo>
                    <a:pt x="3042" y="2064"/>
                  </a:lnTo>
                  <a:lnTo>
                    <a:pt x="3042" y="2058"/>
                  </a:lnTo>
                  <a:lnTo>
                    <a:pt x="3030" y="2034"/>
                  </a:lnTo>
                  <a:lnTo>
                    <a:pt x="3030" y="2028"/>
                  </a:lnTo>
                  <a:lnTo>
                    <a:pt x="3024" y="2016"/>
                  </a:lnTo>
                  <a:lnTo>
                    <a:pt x="3060" y="1992"/>
                  </a:lnTo>
                  <a:lnTo>
                    <a:pt x="3060" y="1968"/>
                  </a:lnTo>
                  <a:lnTo>
                    <a:pt x="3084" y="1956"/>
                  </a:lnTo>
                  <a:lnTo>
                    <a:pt x="3084" y="1914"/>
                  </a:lnTo>
                  <a:lnTo>
                    <a:pt x="3090" y="1914"/>
                  </a:lnTo>
                  <a:lnTo>
                    <a:pt x="3102" y="1902"/>
                  </a:lnTo>
                  <a:lnTo>
                    <a:pt x="3114" y="1896"/>
                  </a:lnTo>
                  <a:lnTo>
                    <a:pt x="3132" y="1878"/>
                  </a:lnTo>
                  <a:lnTo>
                    <a:pt x="3126" y="1866"/>
                  </a:lnTo>
                  <a:lnTo>
                    <a:pt x="3120" y="1860"/>
                  </a:lnTo>
                  <a:lnTo>
                    <a:pt x="3084" y="1848"/>
                  </a:lnTo>
                  <a:lnTo>
                    <a:pt x="2976" y="1848"/>
                  </a:lnTo>
                  <a:lnTo>
                    <a:pt x="2940" y="1860"/>
                  </a:lnTo>
                  <a:lnTo>
                    <a:pt x="2946" y="1848"/>
                  </a:lnTo>
                  <a:lnTo>
                    <a:pt x="2952" y="1842"/>
                  </a:lnTo>
                  <a:lnTo>
                    <a:pt x="2952" y="1830"/>
                  </a:lnTo>
                  <a:lnTo>
                    <a:pt x="2958" y="1824"/>
                  </a:lnTo>
                  <a:lnTo>
                    <a:pt x="2952" y="1818"/>
                  </a:lnTo>
                  <a:lnTo>
                    <a:pt x="2940" y="1812"/>
                  </a:lnTo>
                  <a:lnTo>
                    <a:pt x="2928" y="1812"/>
                  </a:lnTo>
                  <a:lnTo>
                    <a:pt x="2892" y="1800"/>
                  </a:lnTo>
                  <a:lnTo>
                    <a:pt x="2874" y="1800"/>
                  </a:lnTo>
                  <a:lnTo>
                    <a:pt x="2868" y="1794"/>
                  </a:lnTo>
                  <a:lnTo>
                    <a:pt x="2862" y="1794"/>
                  </a:lnTo>
                  <a:lnTo>
                    <a:pt x="2862" y="1770"/>
                  </a:lnTo>
                  <a:lnTo>
                    <a:pt x="2856" y="1752"/>
                  </a:lnTo>
                  <a:lnTo>
                    <a:pt x="2844" y="1740"/>
                  </a:lnTo>
                  <a:lnTo>
                    <a:pt x="2790" y="1722"/>
                  </a:lnTo>
                  <a:lnTo>
                    <a:pt x="2778" y="1722"/>
                  </a:lnTo>
                  <a:lnTo>
                    <a:pt x="2778" y="1716"/>
                  </a:lnTo>
                  <a:lnTo>
                    <a:pt x="2766" y="1704"/>
                  </a:lnTo>
                  <a:lnTo>
                    <a:pt x="2754" y="1704"/>
                  </a:lnTo>
                  <a:lnTo>
                    <a:pt x="2736" y="1698"/>
                  </a:lnTo>
                  <a:lnTo>
                    <a:pt x="2694" y="1698"/>
                  </a:lnTo>
                  <a:lnTo>
                    <a:pt x="2646" y="1704"/>
                  </a:lnTo>
                  <a:lnTo>
                    <a:pt x="2610" y="1716"/>
                  </a:lnTo>
                  <a:lnTo>
                    <a:pt x="2592" y="1716"/>
                  </a:lnTo>
                  <a:lnTo>
                    <a:pt x="2598" y="1716"/>
                  </a:lnTo>
                  <a:lnTo>
                    <a:pt x="2604" y="1710"/>
                  </a:lnTo>
                  <a:lnTo>
                    <a:pt x="2616" y="1710"/>
                  </a:lnTo>
                  <a:lnTo>
                    <a:pt x="2628" y="1704"/>
                  </a:lnTo>
                  <a:lnTo>
                    <a:pt x="2634" y="1692"/>
                  </a:lnTo>
                  <a:lnTo>
                    <a:pt x="2640" y="1686"/>
                  </a:lnTo>
                  <a:lnTo>
                    <a:pt x="2646" y="1662"/>
                  </a:lnTo>
                  <a:lnTo>
                    <a:pt x="2658" y="1632"/>
                  </a:lnTo>
                  <a:lnTo>
                    <a:pt x="2664" y="1602"/>
                  </a:lnTo>
                  <a:lnTo>
                    <a:pt x="2670" y="1590"/>
                  </a:lnTo>
                  <a:lnTo>
                    <a:pt x="2658" y="1590"/>
                  </a:lnTo>
                  <a:lnTo>
                    <a:pt x="2646" y="1584"/>
                  </a:lnTo>
                  <a:lnTo>
                    <a:pt x="2616" y="1584"/>
                  </a:lnTo>
                  <a:lnTo>
                    <a:pt x="2610" y="1590"/>
                  </a:lnTo>
                  <a:lnTo>
                    <a:pt x="2598" y="1596"/>
                  </a:lnTo>
                  <a:lnTo>
                    <a:pt x="2592" y="1602"/>
                  </a:lnTo>
                  <a:lnTo>
                    <a:pt x="2580" y="1608"/>
                  </a:lnTo>
                  <a:lnTo>
                    <a:pt x="2598" y="1578"/>
                  </a:lnTo>
                  <a:lnTo>
                    <a:pt x="2592" y="1560"/>
                  </a:lnTo>
                  <a:lnTo>
                    <a:pt x="2610" y="1542"/>
                  </a:lnTo>
                  <a:lnTo>
                    <a:pt x="2616" y="1530"/>
                  </a:lnTo>
                  <a:lnTo>
                    <a:pt x="2640" y="1506"/>
                  </a:lnTo>
                  <a:lnTo>
                    <a:pt x="2646" y="1494"/>
                  </a:lnTo>
                  <a:lnTo>
                    <a:pt x="2664" y="1476"/>
                  </a:lnTo>
                  <a:lnTo>
                    <a:pt x="2694" y="1452"/>
                  </a:lnTo>
                  <a:lnTo>
                    <a:pt x="2730" y="1428"/>
                  </a:lnTo>
                  <a:lnTo>
                    <a:pt x="2754" y="1410"/>
                  </a:lnTo>
                  <a:lnTo>
                    <a:pt x="2766" y="1404"/>
                  </a:lnTo>
                  <a:lnTo>
                    <a:pt x="2760" y="1392"/>
                  </a:lnTo>
                  <a:lnTo>
                    <a:pt x="2826" y="1368"/>
                  </a:lnTo>
                  <a:lnTo>
                    <a:pt x="2826" y="1350"/>
                  </a:lnTo>
                  <a:lnTo>
                    <a:pt x="2868" y="1344"/>
                  </a:lnTo>
                  <a:lnTo>
                    <a:pt x="2868" y="1326"/>
                  </a:lnTo>
                  <a:lnTo>
                    <a:pt x="2898" y="1320"/>
                  </a:lnTo>
                  <a:lnTo>
                    <a:pt x="2952" y="1284"/>
                  </a:lnTo>
                  <a:lnTo>
                    <a:pt x="3006" y="1284"/>
                  </a:lnTo>
                  <a:lnTo>
                    <a:pt x="3042" y="1278"/>
                  </a:lnTo>
                  <a:lnTo>
                    <a:pt x="3060" y="1266"/>
                  </a:lnTo>
                  <a:lnTo>
                    <a:pt x="3060" y="1254"/>
                  </a:lnTo>
                  <a:lnTo>
                    <a:pt x="3030" y="1224"/>
                  </a:lnTo>
                  <a:lnTo>
                    <a:pt x="2970" y="1230"/>
                  </a:lnTo>
                  <a:lnTo>
                    <a:pt x="2982" y="1218"/>
                  </a:lnTo>
                  <a:lnTo>
                    <a:pt x="2928" y="1194"/>
                  </a:lnTo>
                  <a:lnTo>
                    <a:pt x="2952" y="1188"/>
                  </a:lnTo>
                  <a:lnTo>
                    <a:pt x="3036" y="1212"/>
                  </a:lnTo>
                  <a:lnTo>
                    <a:pt x="3054" y="1230"/>
                  </a:lnTo>
                  <a:lnTo>
                    <a:pt x="3066" y="1236"/>
                  </a:lnTo>
                  <a:lnTo>
                    <a:pt x="3096" y="1236"/>
                  </a:lnTo>
                  <a:lnTo>
                    <a:pt x="3108" y="1230"/>
                  </a:lnTo>
                  <a:lnTo>
                    <a:pt x="3114" y="1218"/>
                  </a:lnTo>
                  <a:lnTo>
                    <a:pt x="3126" y="1206"/>
                  </a:lnTo>
                  <a:lnTo>
                    <a:pt x="3132" y="1194"/>
                  </a:lnTo>
                  <a:lnTo>
                    <a:pt x="3144" y="1188"/>
                  </a:lnTo>
                  <a:lnTo>
                    <a:pt x="3150" y="1182"/>
                  </a:lnTo>
                  <a:lnTo>
                    <a:pt x="3156" y="1182"/>
                  </a:lnTo>
                  <a:lnTo>
                    <a:pt x="3180" y="1194"/>
                  </a:lnTo>
                  <a:lnTo>
                    <a:pt x="3198" y="1200"/>
                  </a:lnTo>
                  <a:lnTo>
                    <a:pt x="3210" y="1200"/>
                  </a:lnTo>
                  <a:lnTo>
                    <a:pt x="3246" y="1182"/>
                  </a:lnTo>
                  <a:lnTo>
                    <a:pt x="3282" y="1170"/>
                  </a:lnTo>
                  <a:lnTo>
                    <a:pt x="3318" y="1152"/>
                  </a:lnTo>
                  <a:lnTo>
                    <a:pt x="3336" y="1146"/>
                  </a:lnTo>
                  <a:lnTo>
                    <a:pt x="3360" y="1134"/>
                  </a:lnTo>
                  <a:lnTo>
                    <a:pt x="3372" y="1122"/>
                  </a:lnTo>
                  <a:lnTo>
                    <a:pt x="3366" y="1116"/>
                  </a:lnTo>
                  <a:lnTo>
                    <a:pt x="3342" y="1110"/>
                  </a:lnTo>
                  <a:lnTo>
                    <a:pt x="3264" y="1110"/>
                  </a:lnTo>
                  <a:lnTo>
                    <a:pt x="3258" y="1086"/>
                  </a:lnTo>
                  <a:lnTo>
                    <a:pt x="3174" y="1056"/>
                  </a:lnTo>
                  <a:lnTo>
                    <a:pt x="3186" y="1056"/>
                  </a:lnTo>
                  <a:lnTo>
                    <a:pt x="3216" y="1050"/>
                  </a:lnTo>
                  <a:lnTo>
                    <a:pt x="3252" y="1050"/>
                  </a:lnTo>
                  <a:lnTo>
                    <a:pt x="3282" y="1056"/>
                  </a:lnTo>
                  <a:lnTo>
                    <a:pt x="3294" y="1062"/>
                  </a:lnTo>
                  <a:lnTo>
                    <a:pt x="3306" y="1074"/>
                  </a:lnTo>
                  <a:lnTo>
                    <a:pt x="3324" y="1086"/>
                  </a:lnTo>
                  <a:lnTo>
                    <a:pt x="3336" y="1098"/>
                  </a:lnTo>
                  <a:lnTo>
                    <a:pt x="3348" y="1104"/>
                  </a:lnTo>
                  <a:lnTo>
                    <a:pt x="3372" y="1098"/>
                  </a:lnTo>
                  <a:lnTo>
                    <a:pt x="3408" y="1080"/>
                  </a:lnTo>
                  <a:lnTo>
                    <a:pt x="3444" y="1068"/>
                  </a:lnTo>
                  <a:lnTo>
                    <a:pt x="3474" y="1050"/>
                  </a:lnTo>
                  <a:lnTo>
                    <a:pt x="3486" y="1044"/>
                  </a:lnTo>
                  <a:lnTo>
                    <a:pt x="3462" y="1032"/>
                  </a:lnTo>
                  <a:lnTo>
                    <a:pt x="3468" y="1026"/>
                  </a:lnTo>
                  <a:lnTo>
                    <a:pt x="3492" y="1014"/>
                  </a:lnTo>
                  <a:lnTo>
                    <a:pt x="3522" y="1014"/>
                  </a:lnTo>
                  <a:lnTo>
                    <a:pt x="3528" y="1020"/>
                  </a:lnTo>
                  <a:lnTo>
                    <a:pt x="3534" y="1032"/>
                  </a:lnTo>
                  <a:lnTo>
                    <a:pt x="3540" y="1038"/>
                  </a:lnTo>
                  <a:lnTo>
                    <a:pt x="3570" y="1050"/>
                  </a:lnTo>
                  <a:lnTo>
                    <a:pt x="3576" y="1026"/>
                  </a:lnTo>
                  <a:lnTo>
                    <a:pt x="3594" y="1044"/>
                  </a:lnTo>
                  <a:lnTo>
                    <a:pt x="3600" y="1038"/>
                  </a:lnTo>
                  <a:lnTo>
                    <a:pt x="3600" y="1026"/>
                  </a:lnTo>
                  <a:lnTo>
                    <a:pt x="3594" y="1014"/>
                  </a:lnTo>
                  <a:lnTo>
                    <a:pt x="3582" y="1002"/>
                  </a:lnTo>
                  <a:lnTo>
                    <a:pt x="3564" y="990"/>
                  </a:lnTo>
                  <a:lnTo>
                    <a:pt x="3606" y="984"/>
                  </a:lnTo>
                  <a:lnTo>
                    <a:pt x="3606" y="990"/>
                  </a:lnTo>
                  <a:lnTo>
                    <a:pt x="3612" y="996"/>
                  </a:lnTo>
                  <a:lnTo>
                    <a:pt x="3612" y="1008"/>
                  </a:lnTo>
                  <a:lnTo>
                    <a:pt x="3624" y="1032"/>
                  </a:lnTo>
                  <a:lnTo>
                    <a:pt x="3630" y="1038"/>
                  </a:lnTo>
                  <a:lnTo>
                    <a:pt x="3636" y="1038"/>
                  </a:lnTo>
                  <a:lnTo>
                    <a:pt x="3654" y="1032"/>
                  </a:lnTo>
                  <a:lnTo>
                    <a:pt x="3690" y="1026"/>
                  </a:lnTo>
                  <a:lnTo>
                    <a:pt x="3732" y="1008"/>
                  </a:lnTo>
                  <a:lnTo>
                    <a:pt x="3768" y="990"/>
                  </a:lnTo>
                  <a:lnTo>
                    <a:pt x="3798" y="972"/>
                  </a:lnTo>
                  <a:lnTo>
                    <a:pt x="3798" y="960"/>
                  </a:lnTo>
                  <a:lnTo>
                    <a:pt x="3786" y="942"/>
                  </a:lnTo>
                  <a:lnTo>
                    <a:pt x="3780" y="930"/>
                  </a:lnTo>
                  <a:lnTo>
                    <a:pt x="3774" y="912"/>
                  </a:lnTo>
                  <a:lnTo>
                    <a:pt x="3774" y="900"/>
                  </a:lnTo>
                  <a:lnTo>
                    <a:pt x="3780" y="894"/>
                  </a:lnTo>
                  <a:lnTo>
                    <a:pt x="3792" y="894"/>
                  </a:lnTo>
                  <a:lnTo>
                    <a:pt x="3804" y="888"/>
                  </a:lnTo>
                  <a:lnTo>
                    <a:pt x="3822" y="888"/>
                  </a:lnTo>
                  <a:lnTo>
                    <a:pt x="3840" y="882"/>
                  </a:lnTo>
                  <a:lnTo>
                    <a:pt x="3858" y="882"/>
                  </a:lnTo>
                  <a:lnTo>
                    <a:pt x="3864" y="876"/>
                  </a:lnTo>
                  <a:lnTo>
                    <a:pt x="3870" y="876"/>
                  </a:lnTo>
                  <a:lnTo>
                    <a:pt x="3870" y="858"/>
                  </a:lnTo>
                  <a:lnTo>
                    <a:pt x="3864" y="846"/>
                  </a:lnTo>
                  <a:lnTo>
                    <a:pt x="3864" y="840"/>
                  </a:lnTo>
                  <a:lnTo>
                    <a:pt x="3858" y="828"/>
                  </a:lnTo>
                  <a:lnTo>
                    <a:pt x="3840" y="804"/>
                  </a:lnTo>
                  <a:lnTo>
                    <a:pt x="3822" y="798"/>
                  </a:lnTo>
                  <a:lnTo>
                    <a:pt x="3786" y="792"/>
                  </a:lnTo>
                  <a:lnTo>
                    <a:pt x="3744" y="792"/>
                  </a:lnTo>
                  <a:lnTo>
                    <a:pt x="3708" y="804"/>
                  </a:lnTo>
                  <a:lnTo>
                    <a:pt x="3690" y="822"/>
                  </a:lnTo>
                  <a:lnTo>
                    <a:pt x="3690" y="840"/>
                  </a:lnTo>
                  <a:lnTo>
                    <a:pt x="3696" y="840"/>
                  </a:lnTo>
                  <a:lnTo>
                    <a:pt x="3702" y="846"/>
                  </a:lnTo>
                  <a:lnTo>
                    <a:pt x="3666" y="870"/>
                  </a:lnTo>
                  <a:lnTo>
                    <a:pt x="3642" y="870"/>
                  </a:lnTo>
                  <a:lnTo>
                    <a:pt x="3576" y="918"/>
                  </a:lnTo>
                  <a:lnTo>
                    <a:pt x="3552" y="930"/>
                  </a:lnTo>
                  <a:lnTo>
                    <a:pt x="3546" y="936"/>
                  </a:lnTo>
                  <a:lnTo>
                    <a:pt x="3540" y="948"/>
                  </a:lnTo>
                  <a:lnTo>
                    <a:pt x="3522" y="966"/>
                  </a:lnTo>
                  <a:lnTo>
                    <a:pt x="3492" y="966"/>
                  </a:lnTo>
                  <a:lnTo>
                    <a:pt x="3456" y="984"/>
                  </a:lnTo>
                  <a:lnTo>
                    <a:pt x="3456" y="972"/>
                  </a:lnTo>
                  <a:lnTo>
                    <a:pt x="3450" y="954"/>
                  </a:lnTo>
                  <a:lnTo>
                    <a:pt x="3450" y="918"/>
                  </a:lnTo>
                  <a:lnTo>
                    <a:pt x="3456" y="912"/>
                  </a:lnTo>
                  <a:lnTo>
                    <a:pt x="3480" y="900"/>
                  </a:lnTo>
                  <a:lnTo>
                    <a:pt x="3498" y="900"/>
                  </a:lnTo>
                  <a:lnTo>
                    <a:pt x="3510" y="894"/>
                  </a:lnTo>
                  <a:lnTo>
                    <a:pt x="3516" y="882"/>
                  </a:lnTo>
                  <a:lnTo>
                    <a:pt x="3516" y="870"/>
                  </a:lnTo>
                  <a:lnTo>
                    <a:pt x="3510" y="852"/>
                  </a:lnTo>
                  <a:lnTo>
                    <a:pt x="3504" y="846"/>
                  </a:lnTo>
                  <a:lnTo>
                    <a:pt x="3498" y="834"/>
                  </a:lnTo>
                  <a:lnTo>
                    <a:pt x="3486" y="834"/>
                  </a:lnTo>
                  <a:lnTo>
                    <a:pt x="3450" y="852"/>
                  </a:lnTo>
                  <a:lnTo>
                    <a:pt x="3432" y="858"/>
                  </a:lnTo>
                  <a:lnTo>
                    <a:pt x="3420" y="864"/>
                  </a:lnTo>
                  <a:lnTo>
                    <a:pt x="3414" y="870"/>
                  </a:lnTo>
                  <a:lnTo>
                    <a:pt x="3408" y="870"/>
                  </a:lnTo>
                  <a:lnTo>
                    <a:pt x="3378" y="900"/>
                  </a:lnTo>
                  <a:lnTo>
                    <a:pt x="3372" y="888"/>
                  </a:lnTo>
                  <a:lnTo>
                    <a:pt x="3396" y="858"/>
                  </a:lnTo>
                  <a:lnTo>
                    <a:pt x="3396" y="840"/>
                  </a:lnTo>
                  <a:lnTo>
                    <a:pt x="3438" y="822"/>
                  </a:lnTo>
                  <a:lnTo>
                    <a:pt x="3402" y="816"/>
                  </a:lnTo>
                  <a:lnTo>
                    <a:pt x="3408" y="804"/>
                  </a:lnTo>
                  <a:lnTo>
                    <a:pt x="3360" y="816"/>
                  </a:lnTo>
                  <a:lnTo>
                    <a:pt x="3336" y="804"/>
                  </a:lnTo>
                  <a:lnTo>
                    <a:pt x="3378" y="792"/>
                  </a:lnTo>
                  <a:lnTo>
                    <a:pt x="3378" y="774"/>
                  </a:lnTo>
                  <a:lnTo>
                    <a:pt x="3390" y="774"/>
                  </a:lnTo>
                  <a:lnTo>
                    <a:pt x="3396" y="780"/>
                  </a:lnTo>
                  <a:lnTo>
                    <a:pt x="3420" y="780"/>
                  </a:lnTo>
                  <a:lnTo>
                    <a:pt x="3426" y="774"/>
                  </a:lnTo>
                  <a:lnTo>
                    <a:pt x="3426" y="762"/>
                  </a:lnTo>
                  <a:lnTo>
                    <a:pt x="3420" y="756"/>
                  </a:lnTo>
                  <a:lnTo>
                    <a:pt x="3408" y="756"/>
                  </a:lnTo>
                  <a:lnTo>
                    <a:pt x="3396" y="744"/>
                  </a:lnTo>
                  <a:lnTo>
                    <a:pt x="3396" y="738"/>
                  </a:lnTo>
                  <a:lnTo>
                    <a:pt x="3420" y="690"/>
                  </a:lnTo>
                  <a:lnTo>
                    <a:pt x="3426" y="684"/>
                  </a:lnTo>
                  <a:lnTo>
                    <a:pt x="3426" y="672"/>
                  </a:lnTo>
                  <a:lnTo>
                    <a:pt x="3420" y="666"/>
                  </a:lnTo>
                  <a:lnTo>
                    <a:pt x="3414" y="666"/>
                  </a:lnTo>
                  <a:lnTo>
                    <a:pt x="3372" y="648"/>
                  </a:lnTo>
                  <a:lnTo>
                    <a:pt x="3348" y="660"/>
                  </a:lnTo>
                  <a:lnTo>
                    <a:pt x="3336" y="660"/>
                  </a:lnTo>
                  <a:lnTo>
                    <a:pt x="3318" y="666"/>
                  </a:lnTo>
                  <a:lnTo>
                    <a:pt x="3312" y="666"/>
                  </a:lnTo>
                  <a:lnTo>
                    <a:pt x="3306" y="672"/>
                  </a:lnTo>
                  <a:lnTo>
                    <a:pt x="3306" y="690"/>
                  </a:lnTo>
                  <a:lnTo>
                    <a:pt x="3240" y="690"/>
                  </a:lnTo>
                  <a:lnTo>
                    <a:pt x="3228" y="696"/>
                  </a:lnTo>
                  <a:lnTo>
                    <a:pt x="3222" y="702"/>
                  </a:lnTo>
                  <a:lnTo>
                    <a:pt x="3210" y="708"/>
                  </a:lnTo>
                  <a:lnTo>
                    <a:pt x="3198" y="720"/>
                  </a:lnTo>
                  <a:lnTo>
                    <a:pt x="3204" y="726"/>
                  </a:lnTo>
                  <a:lnTo>
                    <a:pt x="3216" y="732"/>
                  </a:lnTo>
                  <a:lnTo>
                    <a:pt x="3228" y="732"/>
                  </a:lnTo>
                  <a:lnTo>
                    <a:pt x="3234" y="738"/>
                  </a:lnTo>
                  <a:lnTo>
                    <a:pt x="3228" y="738"/>
                  </a:lnTo>
                  <a:lnTo>
                    <a:pt x="3222" y="744"/>
                  </a:lnTo>
                  <a:lnTo>
                    <a:pt x="3204" y="744"/>
                  </a:lnTo>
                  <a:lnTo>
                    <a:pt x="3180" y="756"/>
                  </a:lnTo>
                  <a:lnTo>
                    <a:pt x="3168" y="768"/>
                  </a:lnTo>
                  <a:lnTo>
                    <a:pt x="3168" y="774"/>
                  </a:lnTo>
                  <a:lnTo>
                    <a:pt x="3174" y="786"/>
                  </a:lnTo>
                  <a:lnTo>
                    <a:pt x="3186" y="798"/>
                  </a:lnTo>
                  <a:lnTo>
                    <a:pt x="3198" y="804"/>
                  </a:lnTo>
                  <a:lnTo>
                    <a:pt x="3204" y="810"/>
                  </a:lnTo>
                  <a:lnTo>
                    <a:pt x="3210" y="810"/>
                  </a:lnTo>
                  <a:lnTo>
                    <a:pt x="3234" y="798"/>
                  </a:lnTo>
                  <a:lnTo>
                    <a:pt x="3234" y="822"/>
                  </a:lnTo>
                  <a:lnTo>
                    <a:pt x="3240" y="828"/>
                  </a:lnTo>
                  <a:lnTo>
                    <a:pt x="3246" y="828"/>
                  </a:lnTo>
                  <a:lnTo>
                    <a:pt x="3258" y="822"/>
                  </a:lnTo>
                  <a:lnTo>
                    <a:pt x="3282" y="822"/>
                  </a:lnTo>
                  <a:lnTo>
                    <a:pt x="3276" y="828"/>
                  </a:lnTo>
                  <a:lnTo>
                    <a:pt x="3252" y="840"/>
                  </a:lnTo>
                  <a:lnTo>
                    <a:pt x="3246" y="840"/>
                  </a:lnTo>
                  <a:lnTo>
                    <a:pt x="3228" y="828"/>
                  </a:lnTo>
                  <a:lnTo>
                    <a:pt x="3222" y="846"/>
                  </a:lnTo>
                  <a:lnTo>
                    <a:pt x="3204" y="846"/>
                  </a:lnTo>
                  <a:lnTo>
                    <a:pt x="3192" y="852"/>
                  </a:lnTo>
                  <a:lnTo>
                    <a:pt x="3186" y="852"/>
                  </a:lnTo>
                  <a:lnTo>
                    <a:pt x="3180" y="858"/>
                  </a:lnTo>
                  <a:lnTo>
                    <a:pt x="3204" y="858"/>
                  </a:lnTo>
                  <a:lnTo>
                    <a:pt x="3228" y="846"/>
                  </a:lnTo>
                  <a:lnTo>
                    <a:pt x="3240" y="846"/>
                  </a:lnTo>
                  <a:lnTo>
                    <a:pt x="3240" y="852"/>
                  </a:lnTo>
                  <a:lnTo>
                    <a:pt x="3228" y="870"/>
                  </a:lnTo>
                  <a:lnTo>
                    <a:pt x="3210" y="882"/>
                  </a:lnTo>
                  <a:lnTo>
                    <a:pt x="3198" y="888"/>
                  </a:lnTo>
                  <a:lnTo>
                    <a:pt x="3180" y="894"/>
                  </a:lnTo>
                  <a:lnTo>
                    <a:pt x="3168" y="900"/>
                  </a:lnTo>
                  <a:lnTo>
                    <a:pt x="3162" y="906"/>
                  </a:lnTo>
                  <a:lnTo>
                    <a:pt x="3138" y="918"/>
                  </a:lnTo>
                  <a:lnTo>
                    <a:pt x="3132" y="924"/>
                  </a:lnTo>
                  <a:lnTo>
                    <a:pt x="3120" y="918"/>
                  </a:lnTo>
                  <a:lnTo>
                    <a:pt x="3114" y="918"/>
                  </a:lnTo>
                  <a:lnTo>
                    <a:pt x="3102" y="912"/>
                  </a:lnTo>
                  <a:lnTo>
                    <a:pt x="3090" y="912"/>
                  </a:lnTo>
                  <a:lnTo>
                    <a:pt x="3072" y="930"/>
                  </a:lnTo>
                  <a:lnTo>
                    <a:pt x="3060" y="936"/>
                  </a:lnTo>
                  <a:lnTo>
                    <a:pt x="3054" y="948"/>
                  </a:lnTo>
                  <a:lnTo>
                    <a:pt x="3054" y="972"/>
                  </a:lnTo>
                  <a:lnTo>
                    <a:pt x="3048" y="978"/>
                  </a:lnTo>
                  <a:lnTo>
                    <a:pt x="3042" y="966"/>
                  </a:lnTo>
                  <a:lnTo>
                    <a:pt x="3030" y="966"/>
                  </a:lnTo>
                  <a:lnTo>
                    <a:pt x="3018" y="960"/>
                  </a:lnTo>
                  <a:lnTo>
                    <a:pt x="3012" y="960"/>
                  </a:lnTo>
                  <a:lnTo>
                    <a:pt x="3006" y="954"/>
                  </a:lnTo>
                  <a:lnTo>
                    <a:pt x="3030" y="930"/>
                  </a:lnTo>
                  <a:lnTo>
                    <a:pt x="3042" y="924"/>
                  </a:lnTo>
                  <a:lnTo>
                    <a:pt x="3060" y="906"/>
                  </a:lnTo>
                  <a:lnTo>
                    <a:pt x="3072" y="900"/>
                  </a:lnTo>
                  <a:lnTo>
                    <a:pt x="3036" y="900"/>
                  </a:lnTo>
                  <a:lnTo>
                    <a:pt x="3030" y="888"/>
                  </a:lnTo>
                  <a:lnTo>
                    <a:pt x="3018" y="882"/>
                  </a:lnTo>
                  <a:lnTo>
                    <a:pt x="2994" y="882"/>
                  </a:lnTo>
                  <a:lnTo>
                    <a:pt x="2988" y="888"/>
                  </a:lnTo>
                  <a:lnTo>
                    <a:pt x="2946" y="888"/>
                  </a:lnTo>
                  <a:lnTo>
                    <a:pt x="2946" y="894"/>
                  </a:lnTo>
                  <a:lnTo>
                    <a:pt x="2940" y="906"/>
                  </a:lnTo>
                  <a:lnTo>
                    <a:pt x="2940" y="918"/>
                  </a:lnTo>
                  <a:lnTo>
                    <a:pt x="2946" y="918"/>
                  </a:lnTo>
                  <a:lnTo>
                    <a:pt x="2952" y="924"/>
                  </a:lnTo>
                  <a:lnTo>
                    <a:pt x="2964" y="924"/>
                  </a:lnTo>
                  <a:lnTo>
                    <a:pt x="2976" y="936"/>
                  </a:lnTo>
                  <a:lnTo>
                    <a:pt x="2982" y="936"/>
                  </a:lnTo>
                  <a:lnTo>
                    <a:pt x="2976" y="942"/>
                  </a:lnTo>
                  <a:lnTo>
                    <a:pt x="2958" y="942"/>
                  </a:lnTo>
                  <a:lnTo>
                    <a:pt x="2952" y="936"/>
                  </a:lnTo>
                  <a:lnTo>
                    <a:pt x="2940" y="930"/>
                  </a:lnTo>
                  <a:lnTo>
                    <a:pt x="2934" y="924"/>
                  </a:lnTo>
                  <a:lnTo>
                    <a:pt x="2916" y="912"/>
                  </a:lnTo>
                  <a:lnTo>
                    <a:pt x="2910" y="942"/>
                  </a:lnTo>
                  <a:lnTo>
                    <a:pt x="2904" y="942"/>
                  </a:lnTo>
                  <a:lnTo>
                    <a:pt x="2898" y="948"/>
                  </a:lnTo>
                  <a:lnTo>
                    <a:pt x="2862" y="948"/>
                  </a:lnTo>
                  <a:lnTo>
                    <a:pt x="2844" y="942"/>
                  </a:lnTo>
                  <a:lnTo>
                    <a:pt x="2826" y="942"/>
                  </a:lnTo>
                  <a:lnTo>
                    <a:pt x="2808" y="936"/>
                  </a:lnTo>
                  <a:lnTo>
                    <a:pt x="2718" y="936"/>
                  </a:lnTo>
                  <a:lnTo>
                    <a:pt x="2706" y="930"/>
                  </a:lnTo>
                  <a:lnTo>
                    <a:pt x="2700" y="918"/>
                  </a:lnTo>
                  <a:lnTo>
                    <a:pt x="2688" y="912"/>
                  </a:lnTo>
                  <a:lnTo>
                    <a:pt x="2628" y="918"/>
                  </a:lnTo>
                  <a:lnTo>
                    <a:pt x="2622" y="912"/>
                  </a:lnTo>
                  <a:lnTo>
                    <a:pt x="2616" y="900"/>
                  </a:lnTo>
                  <a:lnTo>
                    <a:pt x="2604" y="894"/>
                  </a:lnTo>
                  <a:lnTo>
                    <a:pt x="2598" y="894"/>
                  </a:lnTo>
                  <a:lnTo>
                    <a:pt x="2586" y="888"/>
                  </a:lnTo>
                  <a:lnTo>
                    <a:pt x="2568" y="888"/>
                  </a:lnTo>
                  <a:lnTo>
                    <a:pt x="2556" y="894"/>
                  </a:lnTo>
                  <a:lnTo>
                    <a:pt x="2538" y="900"/>
                  </a:lnTo>
                  <a:lnTo>
                    <a:pt x="2532" y="906"/>
                  </a:lnTo>
                  <a:lnTo>
                    <a:pt x="2526" y="906"/>
                  </a:lnTo>
                  <a:lnTo>
                    <a:pt x="2526" y="912"/>
                  </a:lnTo>
                  <a:lnTo>
                    <a:pt x="2484" y="912"/>
                  </a:lnTo>
                  <a:lnTo>
                    <a:pt x="2472" y="906"/>
                  </a:lnTo>
                  <a:lnTo>
                    <a:pt x="2442" y="906"/>
                  </a:lnTo>
                  <a:lnTo>
                    <a:pt x="2430" y="918"/>
                  </a:lnTo>
                  <a:lnTo>
                    <a:pt x="2430" y="930"/>
                  </a:lnTo>
                  <a:lnTo>
                    <a:pt x="2418" y="954"/>
                  </a:lnTo>
                  <a:lnTo>
                    <a:pt x="2412" y="960"/>
                  </a:lnTo>
                  <a:lnTo>
                    <a:pt x="2412" y="966"/>
                  </a:lnTo>
                  <a:lnTo>
                    <a:pt x="2400" y="996"/>
                  </a:lnTo>
                  <a:lnTo>
                    <a:pt x="2364" y="996"/>
                  </a:lnTo>
                  <a:lnTo>
                    <a:pt x="2358" y="1026"/>
                  </a:lnTo>
                  <a:lnTo>
                    <a:pt x="2334" y="978"/>
                  </a:lnTo>
                  <a:lnTo>
                    <a:pt x="2340" y="978"/>
                  </a:lnTo>
                  <a:lnTo>
                    <a:pt x="2352" y="984"/>
                  </a:lnTo>
                  <a:lnTo>
                    <a:pt x="2376" y="984"/>
                  </a:lnTo>
                  <a:lnTo>
                    <a:pt x="2388" y="972"/>
                  </a:lnTo>
                  <a:lnTo>
                    <a:pt x="2358" y="942"/>
                  </a:lnTo>
                  <a:lnTo>
                    <a:pt x="2340" y="942"/>
                  </a:lnTo>
                  <a:lnTo>
                    <a:pt x="2328" y="936"/>
                  </a:lnTo>
                  <a:lnTo>
                    <a:pt x="2316" y="936"/>
                  </a:lnTo>
                  <a:lnTo>
                    <a:pt x="2322" y="918"/>
                  </a:lnTo>
                  <a:lnTo>
                    <a:pt x="2304" y="924"/>
                  </a:lnTo>
                  <a:lnTo>
                    <a:pt x="2262" y="930"/>
                  </a:lnTo>
                  <a:lnTo>
                    <a:pt x="2208" y="936"/>
                  </a:lnTo>
                  <a:lnTo>
                    <a:pt x="2160" y="942"/>
                  </a:lnTo>
                  <a:lnTo>
                    <a:pt x="2112" y="942"/>
                  </a:lnTo>
                  <a:lnTo>
                    <a:pt x="2064" y="936"/>
                  </a:lnTo>
                  <a:lnTo>
                    <a:pt x="2034" y="930"/>
                  </a:lnTo>
                  <a:lnTo>
                    <a:pt x="2028" y="924"/>
                  </a:lnTo>
                  <a:lnTo>
                    <a:pt x="2052" y="918"/>
                  </a:lnTo>
                  <a:lnTo>
                    <a:pt x="2082" y="918"/>
                  </a:lnTo>
                  <a:lnTo>
                    <a:pt x="2118" y="912"/>
                  </a:lnTo>
                  <a:lnTo>
                    <a:pt x="2142" y="900"/>
                  </a:lnTo>
                  <a:lnTo>
                    <a:pt x="2142" y="888"/>
                  </a:lnTo>
                  <a:lnTo>
                    <a:pt x="2112" y="864"/>
                  </a:lnTo>
                  <a:lnTo>
                    <a:pt x="2082" y="852"/>
                  </a:lnTo>
                  <a:lnTo>
                    <a:pt x="2004" y="852"/>
                  </a:lnTo>
                  <a:lnTo>
                    <a:pt x="1968" y="840"/>
                  </a:lnTo>
                  <a:lnTo>
                    <a:pt x="1944" y="834"/>
                  </a:lnTo>
                  <a:lnTo>
                    <a:pt x="1938" y="828"/>
                  </a:lnTo>
                  <a:lnTo>
                    <a:pt x="1908" y="828"/>
                  </a:lnTo>
                  <a:lnTo>
                    <a:pt x="1896" y="822"/>
                  </a:lnTo>
                  <a:lnTo>
                    <a:pt x="1866" y="804"/>
                  </a:lnTo>
                  <a:lnTo>
                    <a:pt x="1836" y="792"/>
                  </a:lnTo>
                  <a:lnTo>
                    <a:pt x="1812" y="786"/>
                  </a:lnTo>
                  <a:lnTo>
                    <a:pt x="1800" y="792"/>
                  </a:lnTo>
                  <a:lnTo>
                    <a:pt x="1782" y="798"/>
                  </a:lnTo>
                  <a:lnTo>
                    <a:pt x="1770" y="804"/>
                  </a:lnTo>
                  <a:lnTo>
                    <a:pt x="1758" y="816"/>
                  </a:lnTo>
                  <a:lnTo>
                    <a:pt x="1734" y="828"/>
                  </a:lnTo>
                  <a:lnTo>
                    <a:pt x="1680" y="828"/>
                  </a:lnTo>
                  <a:lnTo>
                    <a:pt x="1710" y="810"/>
                  </a:lnTo>
                  <a:lnTo>
                    <a:pt x="1710" y="798"/>
                  </a:lnTo>
                  <a:lnTo>
                    <a:pt x="1734" y="768"/>
                  </a:lnTo>
                  <a:lnTo>
                    <a:pt x="1728" y="768"/>
                  </a:lnTo>
                  <a:lnTo>
                    <a:pt x="1722" y="774"/>
                  </a:lnTo>
                  <a:lnTo>
                    <a:pt x="1674" y="798"/>
                  </a:lnTo>
                  <a:lnTo>
                    <a:pt x="1650" y="822"/>
                  </a:lnTo>
                  <a:lnTo>
                    <a:pt x="1638" y="828"/>
                  </a:lnTo>
                  <a:lnTo>
                    <a:pt x="1620" y="834"/>
                  </a:lnTo>
                  <a:lnTo>
                    <a:pt x="1608" y="828"/>
                  </a:lnTo>
                  <a:lnTo>
                    <a:pt x="1602" y="816"/>
                  </a:lnTo>
                  <a:lnTo>
                    <a:pt x="1602" y="798"/>
                  </a:lnTo>
                  <a:lnTo>
                    <a:pt x="1614" y="774"/>
                  </a:lnTo>
                  <a:lnTo>
                    <a:pt x="1614" y="762"/>
                  </a:lnTo>
                  <a:lnTo>
                    <a:pt x="1608" y="750"/>
                  </a:lnTo>
                  <a:lnTo>
                    <a:pt x="1596" y="744"/>
                  </a:lnTo>
                  <a:lnTo>
                    <a:pt x="1590" y="738"/>
                  </a:lnTo>
                  <a:lnTo>
                    <a:pt x="1578" y="738"/>
                  </a:lnTo>
                  <a:lnTo>
                    <a:pt x="1572" y="744"/>
                  </a:lnTo>
                  <a:lnTo>
                    <a:pt x="1572" y="750"/>
                  </a:lnTo>
                  <a:lnTo>
                    <a:pt x="1578" y="762"/>
                  </a:lnTo>
                  <a:lnTo>
                    <a:pt x="1584" y="768"/>
                  </a:lnTo>
                  <a:lnTo>
                    <a:pt x="1542" y="768"/>
                  </a:lnTo>
                  <a:lnTo>
                    <a:pt x="1530" y="774"/>
                  </a:lnTo>
                  <a:lnTo>
                    <a:pt x="1512" y="780"/>
                  </a:lnTo>
                  <a:lnTo>
                    <a:pt x="1494" y="798"/>
                  </a:lnTo>
                  <a:lnTo>
                    <a:pt x="1446" y="798"/>
                  </a:lnTo>
                  <a:lnTo>
                    <a:pt x="1428" y="804"/>
                  </a:lnTo>
                  <a:lnTo>
                    <a:pt x="1416" y="804"/>
                  </a:lnTo>
                  <a:lnTo>
                    <a:pt x="1398" y="810"/>
                  </a:lnTo>
                  <a:lnTo>
                    <a:pt x="1380" y="810"/>
                  </a:lnTo>
                  <a:lnTo>
                    <a:pt x="1374" y="816"/>
                  </a:lnTo>
                  <a:lnTo>
                    <a:pt x="1368" y="816"/>
                  </a:lnTo>
                  <a:lnTo>
                    <a:pt x="1356" y="822"/>
                  </a:lnTo>
                  <a:lnTo>
                    <a:pt x="1350" y="828"/>
                  </a:lnTo>
                  <a:lnTo>
                    <a:pt x="1338" y="834"/>
                  </a:lnTo>
                  <a:lnTo>
                    <a:pt x="1314" y="816"/>
                  </a:lnTo>
                  <a:lnTo>
                    <a:pt x="1302" y="822"/>
                  </a:lnTo>
                  <a:lnTo>
                    <a:pt x="1296" y="828"/>
                  </a:lnTo>
                  <a:lnTo>
                    <a:pt x="1272" y="840"/>
                  </a:lnTo>
                  <a:lnTo>
                    <a:pt x="1260" y="840"/>
                  </a:lnTo>
                  <a:lnTo>
                    <a:pt x="1254" y="846"/>
                  </a:lnTo>
                  <a:lnTo>
                    <a:pt x="1242" y="846"/>
                  </a:lnTo>
                  <a:lnTo>
                    <a:pt x="1230" y="852"/>
                  </a:lnTo>
                  <a:lnTo>
                    <a:pt x="1224" y="858"/>
                  </a:lnTo>
                  <a:lnTo>
                    <a:pt x="1212" y="864"/>
                  </a:lnTo>
                  <a:lnTo>
                    <a:pt x="1176" y="864"/>
                  </a:lnTo>
                  <a:lnTo>
                    <a:pt x="1188" y="858"/>
                  </a:lnTo>
                  <a:lnTo>
                    <a:pt x="1194" y="846"/>
                  </a:lnTo>
                  <a:lnTo>
                    <a:pt x="1212" y="840"/>
                  </a:lnTo>
                  <a:lnTo>
                    <a:pt x="1236" y="828"/>
                  </a:lnTo>
                  <a:lnTo>
                    <a:pt x="1254" y="828"/>
                  </a:lnTo>
                  <a:lnTo>
                    <a:pt x="1266" y="822"/>
                  </a:lnTo>
                  <a:lnTo>
                    <a:pt x="1284" y="816"/>
                  </a:lnTo>
                  <a:lnTo>
                    <a:pt x="1290" y="810"/>
                  </a:lnTo>
                  <a:lnTo>
                    <a:pt x="1362" y="810"/>
                  </a:lnTo>
                  <a:lnTo>
                    <a:pt x="1386" y="798"/>
                  </a:lnTo>
                  <a:lnTo>
                    <a:pt x="1422" y="792"/>
                  </a:lnTo>
                  <a:lnTo>
                    <a:pt x="1458" y="780"/>
                  </a:lnTo>
                  <a:lnTo>
                    <a:pt x="1470" y="780"/>
                  </a:lnTo>
                  <a:lnTo>
                    <a:pt x="1476" y="774"/>
                  </a:lnTo>
                  <a:lnTo>
                    <a:pt x="1482" y="774"/>
                  </a:lnTo>
                  <a:lnTo>
                    <a:pt x="1476" y="768"/>
                  </a:lnTo>
                  <a:lnTo>
                    <a:pt x="1410" y="768"/>
                  </a:lnTo>
                  <a:lnTo>
                    <a:pt x="1398" y="774"/>
                  </a:lnTo>
                  <a:lnTo>
                    <a:pt x="1392" y="774"/>
                  </a:lnTo>
                  <a:lnTo>
                    <a:pt x="1380" y="780"/>
                  </a:lnTo>
                  <a:lnTo>
                    <a:pt x="1374" y="786"/>
                  </a:lnTo>
                  <a:lnTo>
                    <a:pt x="1368" y="786"/>
                  </a:lnTo>
                  <a:lnTo>
                    <a:pt x="1362" y="792"/>
                  </a:lnTo>
                  <a:lnTo>
                    <a:pt x="1278" y="792"/>
                  </a:lnTo>
                  <a:lnTo>
                    <a:pt x="1254" y="804"/>
                  </a:lnTo>
                  <a:lnTo>
                    <a:pt x="1248" y="810"/>
                  </a:lnTo>
                  <a:lnTo>
                    <a:pt x="1236" y="816"/>
                  </a:lnTo>
                  <a:lnTo>
                    <a:pt x="1230" y="822"/>
                  </a:lnTo>
                  <a:lnTo>
                    <a:pt x="1212" y="822"/>
                  </a:lnTo>
                  <a:lnTo>
                    <a:pt x="1158" y="846"/>
                  </a:lnTo>
                  <a:lnTo>
                    <a:pt x="1140" y="846"/>
                  </a:lnTo>
                  <a:lnTo>
                    <a:pt x="1128" y="858"/>
                  </a:lnTo>
                  <a:lnTo>
                    <a:pt x="1122" y="870"/>
                  </a:lnTo>
                  <a:lnTo>
                    <a:pt x="1122" y="876"/>
                  </a:lnTo>
                  <a:lnTo>
                    <a:pt x="1116" y="876"/>
                  </a:lnTo>
                  <a:lnTo>
                    <a:pt x="1110" y="870"/>
                  </a:lnTo>
                  <a:lnTo>
                    <a:pt x="1110" y="846"/>
                  </a:lnTo>
                  <a:lnTo>
                    <a:pt x="1116" y="846"/>
                  </a:lnTo>
                  <a:lnTo>
                    <a:pt x="1152" y="834"/>
                  </a:lnTo>
                  <a:lnTo>
                    <a:pt x="1176" y="822"/>
                  </a:lnTo>
                  <a:lnTo>
                    <a:pt x="1194" y="816"/>
                  </a:lnTo>
                  <a:lnTo>
                    <a:pt x="1188" y="810"/>
                  </a:lnTo>
                  <a:lnTo>
                    <a:pt x="1176" y="810"/>
                  </a:lnTo>
                  <a:lnTo>
                    <a:pt x="1164" y="804"/>
                  </a:lnTo>
                  <a:lnTo>
                    <a:pt x="1140" y="804"/>
                  </a:lnTo>
                  <a:lnTo>
                    <a:pt x="1122" y="822"/>
                  </a:lnTo>
                  <a:lnTo>
                    <a:pt x="1110" y="828"/>
                  </a:lnTo>
                  <a:lnTo>
                    <a:pt x="1092" y="828"/>
                  </a:lnTo>
                  <a:lnTo>
                    <a:pt x="1080" y="834"/>
                  </a:lnTo>
                  <a:lnTo>
                    <a:pt x="1068" y="834"/>
                  </a:lnTo>
                  <a:lnTo>
                    <a:pt x="1068" y="840"/>
                  </a:lnTo>
                  <a:lnTo>
                    <a:pt x="1062" y="846"/>
                  </a:lnTo>
                  <a:lnTo>
                    <a:pt x="1062" y="876"/>
                  </a:lnTo>
                  <a:lnTo>
                    <a:pt x="1038" y="858"/>
                  </a:lnTo>
                  <a:lnTo>
                    <a:pt x="972" y="852"/>
                  </a:lnTo>
                  <a:lnTo>
                    <a:pt x="960" y="846"/>
                  </a:lnTo>
                  <a:lnTo>
                    <a:pt x="948" y="834"/>
                  </a:lnTo>
                  <a:lnTo>
                    <a:pt x="936" y="834"/>
                  </a:lnTo>
                  <a:lnTo>
                    <a:pt x="936" y="828"/>
                  </a:lnTo>
                  <a:lnTo>
                    <a:pt x="942" y="822"/>
                  </a:lnTo>
                  <a:lnTo>
                    <a:pt x="942" y="810"/>
                  </a:lnTo>
                  <a:lnTo>
                    <a:pt x="948" y="804"/>
                  </a:lnTo>
                  <a:lnTo>
                    <a:pt x="834" y="804"/>
                  </a:lnTo>
                  <a:lnTo>
                    <a:pt x="852" y="804"/>
                  </a:lnTo>
                  <a:lnTo>
                    <a:pt x="78" y="1440"/>
                  </a:lnTo>
                  <a:lnTo>
                    <a:pt x="72" y="1446"/>
                  </a:lnTo>
                  <a:lnTo>
                    <a:pt x="60" y="1452"/>
                  </a:lnTo>
                  <a:lnTo>
                    <a:pt x="54" y="1464"/>
                  </a:lnTo>
                  <a:lnTo>
                    <a:pt x="54" y="1476"/>
                  </a:lnTo>
                  <a:lnTo>
                    <a:pt x="108" y="1476"/>
                  </a:lnTo>
                  <a:lnTo>
                    <a:pt x="120" y="1464"/>
                  </a:lnTo>
                  <a:lnTo>
                    <a:pt x="156" y="1464"/>
                  </a:lnTo>
                  <a:lnTo>
                    <a:pt x="132" y="1488"/>
                  </a:lnTo>
                  <a:lnTo>
                    <a:pt x="132" y="1494"/>
                  </a:lnTo>
                  <a:lnTo>
                    <a:pt x="138" y="1506"/>
                  </a:lnTo>
                  <a:lnTo>
                    <a:pt x="138" y="1524"/>
                  </a:lnTo>
                  <a:lnTo>
                    <a:pt x="144" y="1530"/>
                  </a:lnTo>
                  <a:lnTo>
                    <a:pt x="156" y="1536"/>
                  </a:lnTo>
                  <a:lnTo>
                    <a:pt x="162" y="1542"/>
                  </a:lnTo>
                  <a:lnTo>
                    <a:pt x="144" y="1560"/>
                  </a:lnTo>
                  <a:lnTo>
                    <a:pt x="144" y="1572"/>
                  </a:lnTo>
                  <a:lnTo>
                    <a:pt x="150" y="1572"/>
                  </a:lnTo>
                  <a:lnTo>
                    <a:pt x="156" y="1566"/>
                  </a:lnTo>
                  <a:lnTo>
                    <a:pt x="168" y="1560"/>
                  </a:lnTo>
                  <a:lnTo>
                    <a:pt x="174" y="1554"/>
                  </a:lnTo>
                  <a:lnTo>
                    <a:pt x="180" y="1554"/>
                  </a:lnTo>
                  <a:lnTo>
                    <a:pt x="186" y="1548"/>
                  </a:lnTo>
                  <a:lnTo>
                    <a:pt x="198" y="1548"/>
                  </a:lnTo>
                  <a:lnTo>
                    <a:pt x="210" y="1542"/>
                  </a:lnTo>
                  <a:lnTo>
                    <a:pt x="222" y="1542"/>
                  </a:lnTo>
                  <a:lnTo>
                    <a:pt x="234" y="1536"/>
                  </a:lnTo>
                  <a:lnTo>
                    <a:pt x="240" y="1530"/>
                  </a:lnTo>
                  <a:lnTo>
                    <a:pt x="258" y="1530"/>
                  </a:lnTo>
                  <a:lnTo>
                    <a:pt x="258" y="1518"/>
                  </a:lnTo>
                  <a:lnTo>
                    <a:pt x="264" y="1518"/>
                  </a:lnTo>
                  <a:lnTo>
                    <a:pt x="270" y="1512"/>
                  </a:lnTo>
                  <a:lnTo>
                    <a:pt x="282" y="1512"/>
                  </a:lnTo>
                  <a:lnTo>
                    <a:pt x="300" y="1506"/>
                  </a:lnTo>
                  <a:lnTo>
                    <a:pt x="312" y="1506"/>
                  </a:lnTo>
                  <a:lnTo>
                    <a:pt x="330" y="1512"/>
                  </a:lnTo>
                  <a:lnTo>
                    <a:pt x="336" y="1518"/>
                  </a:lnTo>
                  <a:lnTo>
                    <a:pt x="330" y="1524"/>
                  </a:lnTo>
                  <a:lnTo>
                    <a:pt x="324" y="1524"/>
                  </a:lnTo>
                  <a:lnTo>
                    <a:pt x="318" y="1530"/>
                  </a:lnTo>
                  <a:lnTo>
                    <a:pt x="318" y="1560"/>
                  </a:lnTo>
                  <a:lnTo>
                    <a:pt x="306" y="1572"/>
                  </a:lnTo>
                  <a:lnTo>
                    <a:pt x="324" y="1590"/>
                  </a:lnTo>
                  <a:lnTo>
                    <a:pt x="330" y="1602"/>
                  </a:lnTo>
                  <a:lnTo>
                    <a:pt x="330" y="1620"/>
                  </a:lnTo>
                  <a:lnTo>
                    <a:pt x="312" y="1656"/>
                  </a:lnTo>
                  <a:lnTo>
                    <a:pt x="312" y="1698"/>
                  </a:lnTo>
                  <a:lnTo>
                    <a:pt x="306" y="1704"/>
                  </a:lnTo>
                  <a:lnTo>
                    <a:pt x="300" y="1716"/>
                  </a:lnTo>
                  <a:lnTo>
                    <a:pt x="300" y="1728"/>
                  </a:lnTo>
                  <a:lnTo>
                    <a:pt x="294" y="1740"/>
                  </a:lnTo>
                  <a:lnTo>
                    <a:pt x="294" y="1746"/>
                  </a:lnTo>
                  <a:lnTo>
                    <a:pt x="300" y="1752"/>
                  </a:lnTo>
                  <a:lnTo>
                    <a:pt x="312" y="1758"/>
                  </a:lnTo>
                  <a:lnTo>
                    <a:pt x="318" y="1764"/>
                  </a:lnTo>
                  <a:lnTo>
                    <a:pt x="324" y="1764"/>
                  </a:lnTo>
                  <a:lnTo>
                    <a:pt x="330" y="1770"/>
                  </a:lnTo>
                  <a:lnTo>
                    <a:pt x="330" y="1776"/>
                  </a:lnTo>
                  <a:lnTo>
                    <a:pt x="348" y="1776"/>
                  </a:lnTo>
                  <a:lnTo>
                    <a:pt x="354" y="1782"/>
                  </a:lnTo>
                  <a:lnTo>
                    <a:pt x="354" y="1794"/>
                  </a:lnTo>
                  <a:lnTo>
                    <a:pt x="342" y="1800"/>
                  </a:lnTo>
                  <a:lnTo>
                    <a:pt x="330" y="1812"/>
                  </a:lnTo>
                  <a:lnTo>
                    <a:pt x="318" y="1818"/>
                  </a:lnTo>
                  <a:lnTo>
                    <a:pt x="318" y="1830"/>
                  </a:lnTo>
                  <a:lnTo>
                    <a:pt x="312" y="1842"/>
                  </a:lnTo>
                  <a:lnTo>
                    <a:pt x="294" y="1860"/>
                  </a:lnTo>
                  <a:lnTo>
                    <a:pt x="282" y="1866"/>
                  </a:lnTo>
                  <a:lnTo>
                    <a:pt x="270" y="1878"/>
                  </a:lnTo>
                  <a:lnTo>
                    <a:pt x="252" y="1884"/>
                  </a:lnTo>
                  <a:lnTo>
                    <a:pt x="234" y="1896"/>
                  </a:lnTo>
                  <a:lnTo>
                    <a:pt x="228" y="1902"/>
                  </a:lnTo>
                  <a:lnTo>
                    <a:pt x="222" y="1914"/>
                  </a:lnTo>
                  <a:lnTo>
                    <a:pt x="222" y="1926"/>
                  </a:lnTo>
                  <a:lnTo>
                    <a:pt x="216" y="1932"/>
                  </a:lnTo>
                  <a:lnTo>
                    <a:pt x="216" y="1944"/>
                  </a:lnTo>
                  <a:lnTo>
                    <a:pt x="204" y="1956"/>
                  </a:lnTo>
                  <a:lnTo>
                    <a:pt x="210" y="1962"/>
                  </a:lnTo>
                  <a:lnTo>
                    <a:pt x="216" y="1962"/>
                  </a:lnTo>
                  <a:lnTo>
                    <a:pt x="216" y="1974"/>
                  </a:lnTo>
                  <a:lnTo>
                    <a:pt x="228" y="1986"/>
                  </a:lnTo>
                  <a:lnTo>
                    <a:pt x="240" y="1980"/>
                  </a:lnTo>
                  <a:lnTo>
                    <a:pt x="246" y="1968"/>
                  </a:lnTo>
                  <a:lnTo>
                    <a:pt x="258" y="1962"/>
                  </a:lnTo>
                  <a:lnTo>
                    <a:pt x="276" y="1956"/>
                  </a:lnTo>
                  <a:lnTo>
                    <a:pt x="294" y="1938"/>
                  </a:lnTo>
                  <a:lnTo>
                    <a:pt x="306" y="1938"/>
                  </a:lnTo>
                  <a:lnTo>
                    <a:pt x="306" y="1944"/>
                  </a:lnTo>
                  <a:lnTo>
                    <a:pt x="300" y="1950"/>
                  </a:lnTo>
                  <a:lnTo>
                    <a:pt x="288" y="1956"/>
                  </a:lnTo>
                  <a:lnTo>
                    <a:pt x="282" y="1956"/>
                  </a:lnTo>
                  <a:lnTo>
                    <a:pt x="276" y="1962"/>
                  </a:lnTo>
                  <a:lnTo>
                    <a:pt x="276" y="1974"/>
                  </a:lnTo>
                  <a:lnTo>
                    <a:pt x="282" y="1986"/>
                  </a:lnTo>
                  <a:lnTo>
                    <a:pt x="294" y="1998"/>
                  </a:lnTo>
                  <a:lnTo>
                    <a:pt x="252" y="1992"/>
                  </a:lnTo>
                  <a:lnTo>
                    <a:pt x="246" y="1998"/>
                  </a:lnTo>
                  <a:lnTo>
                    <a:pt x="240" y="2010"/>
                  </a:lnTo>
                  <a:lnTo>
                    <a:pt x="234" y="2016"/>
                  </a:lnTo>
                  <a:lnTo>
                    <a:pt x="228" y="2028"/>
                  </a:lnTo>
                  <a:lnTo>
                    <a:pt x="228" y="2034"/>
                  </a:lnTo>
                  <a:lnTo>
                    <a:pt x="234" y="2034"/>
                  </a:lnTo>
                  <a:lnTo>
                    <a:pt x="240" y="2040"/>
                  </a:lnTo>
                  <a:lnTo>
                    <a:pt x="252" y="2040"/>
                  </a:lnTo>
                  <a:lnTo>
                    <a:pt x="258" y="2046"/>
                  </a:lnTo>
                  <a:lnTo>
                    <a:pt x="252" y="2052"/>
                  </a:lnTo>
                  <a:lnTo>
                    <a:pt x="252" y="2058"/>
                  </a:lnTo>
                  <a:lnTo>
                    <a:pt x="246" y="2070"/>
                  </a:lnTo>
                  <a:lnTo>
                    <a:pt x="246" y="2076"/>
                  </a:lnTo>
                  <a:lnTo>
                    <a:pt x="252" y="2070"/>
                  </a:lnTo>
                  <a:lnTo>
                    <a:pt x="288" y="2052"/>
                  </a:lnTo>
                  <a:lnTo>
                    <a:pt x="306" y="2034"/>
                  </a:lnTo>
                  <a:lnTo>
                    <a:pt x="318" y="2028"/>
                  </a:lnTo>
                  <a:lnTo>
                    <a:pt x="318" y="2040"/>
                  </a:lnTo>
                  <a:lnTo>
                    <a:pt x="288" y="2058"/>
                  </a:lnTo>
                  <a:lnTo>
                    <a:pt x="312" y="2064"/>
                  </a:lnTo>
                  <a:lnTo>
                    <a:pt x="312" y="2076"/>
                  </a:lnTo>
                  <a:lnTo>
                    <a:pt x="294" y="2094"/>
                  </a:lnTo>
                  <a:lnTo>
                    <a:pt x="276" y="2076"/>
                  </a:lnTo>
                  <a:lnTo>
                    <a:pt x="270" y="2076"/>
                  </a:lnTo>
                  <a:lnTo>
                    <a:pt x="264" y="2082"/>
                  </a:lnTo>
                  <a:lnTo>
                    <a:pt x="240" y="2094"/>
                  </a:lnTo>
                  <a:lnTo>
                    <a:pt x="228" y="2094"/>
                  </a:lnTo>
                  <a:lnTo>
                    <a:pt x="216" y="2106"/>
                  </a:lnTo>
                  <a:lnTo>
                    <a:pt x="210" y="2118"/>
                  </a:lnTo>
                  <a:lnTo>
                    <a:pt x="204" y="2124"/>
                  </a:lnTo>
                  <a:lnTo>
                    <a:pt x="210" y="2118"/>
                  </a:lnTo>
                  <a:lnTo>
                    <a:pt x="222" y="2118"/>
                  </a:lnTo>
                  <a:lnTo>
                    <a:pt x="228" y="2112"/>
                  </a:lnTo>
                  <a:lnTo>
                    <a:pt x="276" y="2112"/>
                  </a:lnTo>
                  <a:lnTo>
                    <a:pt x="270" y="2112"/>
                  </a:lnTo>
                  <a:lnTo>
                    <a:pt x="264" y="2118"/>
                  </a:lnTo>
                  <a:lnTo>
                    <a:pt x="252" y="2118"/>
                  </a:lnTo>
                  <a:lnTo>
                    <a:pt x="240" y="2124"/>
                  </a:lnTo>
                  <a:lnTo>
                    <a:pt x="228" y="2124"/>
                  </a:lnTo>
                  <a:lnTo>
                    <a:pt x="216" y="2130"/>
                  </a:lnTo>
                  <a:lnTo>
                    <a:pt x="210" y="2130"/>
                  </a:lnTo>
                  <a:lnTo>
                    <a:pt x="210" y="2148"/>
                  </a:lnTo>
                  <a:lnTo>
                    <a:pt x="204" y="2148"/>
                  </a:lnTo>
                  <a:lnTo>
                    <a:pt x="198" y="2142"/>
                  </a:lnTo>
                  <a:lnTo>
                    <a:pt x="174" y="2142"/>
                  </a:lnTo>
                  <a:lnTo>
                    <a:pt x="174" y="2154"/>
                  </a:lnTo>
                  <a:lnTo>
                    <a:pt x="180" y="2166"/>
                  </a:lnTo>
                  <a:lnTo>
                    <a:pt x="192" y="2172"/>
                  </a:lnTo>
                  <a:lnTo>
                    <a:pt x="198" y="2178"/>
                  </a:lnTo>
                  <a:lnTo>
                    <a:pt x="246" y="2160"/>
                  </a:lnTo>
                  <a:lnTo>
                    <a:pt x="264" y="2184"/>
                  </a:lnTo>
                  <a:lnTo>
                    <a:pt x="300" y="2166"/>
                  </a:lnTo>
                  <a:lnTo>
                    <a:pt x="294" y="2172"/>
                  </a:lnTo>
                  <a:lnTo>
                    <a:pt x="288" y="2184"/>
                  </a:lnTo>
                  <a:lnTo>
                    <a:pt x="276" y="2190"/>
                  </a:lnTo>
                  <a:lnTo>
                    <a:pt x="270" y="2196"/>
                  </a:lnTo>
                  <a:lnTo>
                    <a:pt x="264" y="2208"/>
                  </a:lnTo>
                  <a:lnTo>
                    <a:pt x="264" y="2214"/>
                  </a:lnTo>
                  <a:lnTo>
                    <a:pt x="276" y="2214"/>
                  </a:lnTo>
                  <a:lnTo>
                    <a:pt x="282" y="2208"/>
                  </a:lnTo>
                  <a:lnTo>
                    <a:pt x="300" y="2202"/>
                  </a:lnTo>
                  <a:lnTo>
                    <a:pt x="318" y="2184"/>
                  </a:lnTo>
                  <a:lnTo>
                    <a:pt x="330" y="2178"/>
                  </a:lnTo>
                  <a:lnTo>
                    <a:pt x="306" y="2202"/>
                  </a:lnTo>
                  <a:lnTo>
                    <a:pt x="300" y="2214"/>
                  </a:lnTo>
                  <a:lnTo>
                    <a:pt x="294" y="2220"/>
                  </a:lnTo>
                  <a:lnTo>
                    <a:pt x="300" y="2220"/>
                  </a:lnTo>
                  <a:lnTo>
                    <a:pt x="312" y="2214"/>
                  </a:lnTo>
                  <a:lnTo>
                    <a:pt x="324" y="2214"/>
                  </a:lnTo>
                  <a:lnTo>
                    <a:pt x="318" y="2220"/>
                  </a:lnTo>
                  <a:lnTo>
                    <a:pt x="306" y="2226"/>
                  </a:lnTo>
                  <a:lnTo>
                    <a:pt x="300" y="2238"/>
                  </a:lnTo>
                  <a:lnTo>
                    <a:pt x="282" y="2256"/>
                  </a:lnTo>
                  <a:lnTo>
                    <a:pt x="288" y="2262"/>
                  </a:lnTo>
                  <a:lnTo>
                    <a:pt x="294" y="2262"/>
                  </a:lnTo>
                  <a:lnTo>
                    <a:pt x="342" y="2238"/>
                  </a:lnTo>
                  <a:lnTo>
                    <a:pt x="348" y="2232"/>
                  </a:lnTo>
                  <a:lnTo>
                    <a:pt x="324" y="2256"/>
                  </a:lnTo>
                  <a:lnTo>
                    <a:pt x="318" y="2268"/>
                  </a:lnTo>
                  <a:lnTo>
                    <a:pt x="318" y="2274"/>
                  </a:lnTo>
                  <a:lnTo>
                    <a:pt x="330" y="2280"/>
                  </a:lnTo>
                  <a:lnTo>
                    <a:pt x="342" y="2280"/>
                  </a:lnTo>
                  <a:lnTo>
                    <a:pt x="354" y="2292"/>
                  </a:lnTo>
                  <a:lnTo>
                    <a:pt x="354" y="2298"/>
                  </a:lnTo>
                  <a:lnTo>
                    <a:pt x="348" y="2304"/>
                  </a:lnTo>
                  <a:lnTo>
                    <a:pt x="348" y="2340"/>
                  </a:lnTo>
                  <a:lnTo>
                    <a:pt x="2058" y="2340"/>
                  </a:lnTo>
                  <a:lnTo>
                    <a:pt x="2064" y="2328"/>
                  </a:lnTo>
                  <a:lnTo>
                    <a:pt x="2064" y="2322"/>
                  </a:lnTo>
                  <a:lnTo>
                    <a:pt x="2070" y="2310"/>
                  </a:lnTo>
                  <a:lnTo>
                    <a:pt x="2076" y="2304"/>
                  </a:lnTo>
                  <a:lnTo>
                    <a:pt x="2088" y="2298"/>
                  </a:lnTo>
                  <a:lnTo>
                    <a:pt x="2100" y="2310"/>
                  </a:lnTo>
                  <a:lnTo>
                    <a:pt x="2088" y="2322"/>
                  </a:lnTo>
                  <a:lnTo>
                    <a:pt x="2082" y="2334"/>
                  </a:lnTo>
                  <a:lnTo>
                    <a:pt x="2082" y="2346"/>
                  </a:lnTo>
                  <a:lnTo>
                    <a:pt x="2094" y="2352"/>
                  </a:lnTo>
                  <a:lnTo>
                    <a:pt x="2112" y="2358"/>
                  </a:lnTo>
                  <a:lnTo>
                    <a:pt x="2124" y="2358"/>
                  </a:lnTo>
                  <a:lnTo>
                    <a:pt x="2142" y="2376"/>
                  </a:lnTo>
                  <a:lnTo>
                    <a:pt x="2154" y="2376"/>
                  </a:lnTo>
                  <a:lnTo>
                    <a:pt x="2154" y="2370"/>
                  </a:lnTo>
                  <a:lnTo>
                    <a:pt x="2166" y="2358"/>
                  </a:lnTo>
                  <a:lnTo>
                    <a:pt x="2178" y="2358"/>
                  </a:lnTo>
                  <a:lnTo>
                    <a:pt x="2190" y="2364"/>
                  </a:lnTo>
                  <a:lnTo>
                    <a:pt x="2202" y="2376"/>
                  </a:lnTo>
                  <a:lnTo>
                    <a:pt x="2202" y="2382"/>
                  </a:lnTo>
                  <a:lnTo>
                    <a:pt x="2208" y="2388"/>
                  </a:lnTo>
                  <a:lnTo>
                    <a:pt x="2238" y="2388"/>
                  </a:lnTo>
                  <a:lnTo>
                    <a:pt x="2256" y="2406"/>
                  </a:lnTo>
                  <a:lnTo>
                    <a:pt x="2268" y="2406"/>
                  </a:lnTo>
                  <a:lnTo>
                    <a:pt x="2280" y="2394"/>
                  </a:lnTo>
                  <a:lnTo>
                    <a:pt x="2292" y="2388"/>
                  </a:lnTo>
                  <a:lnTo>
                    <a:pt x="2298" y="2382"/>
                  </a:lnTo>
                  <a:lnTo>
                    <a:pt x="2298" y="2400"/>
                  </a:lnTo>
                  <a:lnTo>
                    <a:pt x="2346" y="2394"/>
                  </a:lnTo>
                  <a:lnTo>
                    <a:pt x="2346" y="2400"/>
                  </a:lnTo>
                  <a:lnTo>
                    <a:pt x="2352" y="2400"/>
                  </a:lnTo>
                  <a:lnTo>
                    <a:pt x="2364" y="2406"/>
                  </a:lnTo>
                  <a:lnTo>
                    <a:pt x="2382" y="2406"/>
                  </a:lnTo>
                  <a:lnTo>
                    <a:pt x="2394" y="2394"/>
                  </a:lnTo>
                  <a:lnTo>
                    <a:pt x="2406" y="2388"/>
                  </a:lnTo>
                  <a:lnTo>
                    <a:pt x="2412" y="2376"/>
                  </a:lnTo>
                  <a:lnTo>
                    <a:pt x="2412" y="2370"/>
                  </a:lnTo>
                  <a:lnTo>
                    <a:pt x="2430" y="2370"/>
                  </a:lnTo>
                  <a:lnTo>
                    <a:pt x="2436" y="2376"/>
                  </a:lnTo>
                  <a:lnTo>
                    <a:pt x="2442" y="2376"/>
                  </a:lnTo>
                  <a:lnTo>
                    <a:pt x="2454" y="2364"/>
                  </a:lnTo>
                  <a:lnTo>
                    <a:pt x="2460" y="2352"/>
                  </a:lnTo>
                  <a:lnTo>
                    <a:pt x="2466" y="2346"/>
                  </a:lnTo>
                  <a:lnTo>
                    <a:pt x="2472" y="2346"/>
                  </a:lnTo>
                  <a:lnTo>
                    <a:pt x="2472" y="2352"/>
                  </a:lnTo>
                  <a:lnTo>
                    <a:pt x="2478" y="2358"/>
                  </a:lnTo>
                  <a:lnTo>
                    <a:pt x="2502" y="2352"/>
                  </a:lnTo>
                  <a:lnTo>
                    <a:pt x="2496" y="2346"/>
                  </a:lnTo>
                  <a:lnTo>
                    <a:pt x="2496" y="2334"/>
                  </a:lnTo>
                  <a:lnTo>
                    <a:pt x="2502" y="2328"/>
                  </a:lnTo>
                  <a:lnTo>
                    <a:pt x="2514" y="2322"/>
                  </a:lnTo>
                  <a:lnTo>
                    <a:pt x="2532" y="2340"/>
                  </a:lnTo>
                  <a:lnTo>
                    <a:pt x="2556" y="2340"/>
                  </a:lnTo>
                  <a:lnTo>
                    <a:pt x="2562" y="2346"/>
                  </a:lnTo>
                  <a:lnTo>
                    <a:pt x="2580" y="2346"/>
                  </a:lnTo>
                  <a:lnTo>
                    <a:pt x="2604" y="2358"/>
                  </a:lnTo>
                  <a:lnTo>
                    <a:pt x="2604" y="2370"/>
                  </a:lnTo>
                  <a:lnTo>
                    <a:pt x="2598" y="2382"/>
                  </a:lnTo>
                  <a:lnTo>
                    <a:pt x="2598" y="2388"/>
                  </a:lnTo>
                  <a:lnTo>
                    <a:pt x="2592" y="2400"/>
                  </a:lnTo>
                  <a:lnTo>
                    <a:pt x="2604" y="2412"/>
                  </a:lnTo>
                  <a:lnTo>
                    <a:pt x="2592" y="2436"/>
                  </a:lnTo>
                  <a:lnTo>
                    <a:pt x="2598" y="2436"/>
                  </a:lnTo>
                  <a:lnTo>
                    <a:pt x="2604" y="2430"/>
                  </a:lnTo>
                  <a:lnTo>
                    <a:pt x="2616" y="2424"/>
                  </a:lnTo>
                  <a:lnTo>
                    <a:pt x="2634" y="2418"/>
                  </a:lnTo>
                  <a:lnTo>
                    <a:pt x="2646" y="2412"/>
                  </a:lnTo>
                  <a:lnTo>
                    <a:pt x="2670" y="2412"/>
                  </a:lnTo>
                  <a:lnTo>
                    <a:pt x="2670" y="2424"/>
                  </a:lnTo>
                  <a:lnTo>
                    <a:pt x="2658" y="2430"/>
                  </a:lnTo>
                  <a:lnTo>
                    <a:pt x="2652" y="2436"/>
                  </a:lnTo>
                  <a:lnTo>
                    <a:pt x="2646" y="2436"/>
                  </a:lnTo>
                  <a:lnTo>
                    <a:pt x="2640" y="2442"/>
                  </a:lnTo>
                  <a:lnTo>
                    <a:pt x="2646" y="2448"/>
                  </a:lnTo>
                  <a:lnTo>
                    <a:pt x="2652" y="2448"/>
                  </a:lnTo>
                  <a:lnTo>
                    <a:pt x="2664" y="2460"/>
                  </a:lnTo>
                  <a:lnTo>
                    <a:pt x="2640" y="2484"/>
                  </a:lnTo>
                  <a:lnTo>
                    <a:pt x="2640" y="2490"/>
                  </a:lnTo>
                  <a:lnTo>
                    <a:pt x="2652" y="2490"/>
                  </a:lnTo>
                  <a:lnTo>
                    <a:pt x="2652" y="2502"/>
                  </a:lnTo>
                  <a:lnTo>
                    <a:pt x="2640" y="2514"/>
                  </a:lnTo>
                  <a:lnTo>
                    <a:pt x="2640" y="2526"/>
                  </a:lnTo>
                  <a:lnTo>
                    <a:pt x="2658" y="2526"/>
                  </a:lnTo>
                  <a:lnTo>
                    <a:pt x="2652" y="2544"/>
                  </a:lnTo>
                  <a:lnTo>
                    <a:pt x="2658" y="2544"/>
                  </a:lnTo>
                  <a:lnTo>
                    <a:pt x="2670" y="2550"/>
                  </a:lnTo>
                  <a:lnTo>
                    <a:pt x="2754" y="2550"/>
                  </a:lnTo>
                  <a:lnTo>
                    <a:pt x="2766" y="2556"/>
                  </a:lnTo>
                  <a:lnTo>
                    <a:pt x="2784" y="2568"/>
                  </a:lnTo>
                  <a:lnTo>
                    <a:pt x="2838" y="2568"/>
                  </a:lnTo>
                  <a:lnTo>
                    <a:pt x="2850" y="2574"/>
                  </a:lnTo>
                  <a:lnTo>
                    <a:pt x="2856" y="2580"/>
                  </a:lnTo>
                  <a:lnTo>
                    <a:pt x="2856" y="2610"/>
                  </a:lnTo>
                  <a:lnTo>
                    <a:pt x="2874" y="2610"/>
                  </a:lnTo>
                  <a:lnTo>
                    <a:pt x="2874" y="2628"/>
                  </a:lnTo>
                  <a:lnTo>
                    <a:pt x="2862" y="2640"/>
                  </a:lnTo>
                  <a:lnTo>
                    <a:pt x="2862" y="2652"/>
                  </a:lnTo>
                  <a:lnTo>
                    <a:pt x="2874" y="2664"/>
                  </a:lnTo>
                  <a:lnTo>
                    <a:pt x="2880" y="2664"/>
                  </a:lnTo>
                  <a:lnTo>
                    <a:pt x="2856" y="2658"/>
                  </a:lnTo>
                  <a:lnTo>
                    <a:pt x="2856" y="2670"/>
                  </a:lnTo>
                  <a:lnTo>
                    <a:pt x="2850" y="2676"/>
                  </a:lnTo>
                  <a:lnTo>
                    <a:pt x="2844" y="2688"/>
                  </a:lnTo>
                  <a:lnTo>
                    <a:pt x="2838" y="2694"/>
                  </a:lnTo>
                  <a:lnTo>
                    <a:pt x="2832" y="2688"/>
                  </a:lnTo>
                  <a:lnTo>
                    <a:pt x="2820" y="2682"/>
                  </a:lnTo>
                  <a:lnTo>
                    <a:pt x="2802" y="2670"/>
                  </a:lnTo>
                  <a:lnTo>
                    <a:pt x="2790" y="2664"/>
                  </a:lnTo>
                  <a:lnTo>
                    <a:pt x="2784" y="2652"/>
                  </a:lnTo>
                  <a:lnTo>
                    <a:pt x="2784" y="2628"/>
                  </a:lnTo>
                  <a:lnTo>
                    <a:pt x="2766" y="2622"/>
                  </a:lnTo>
                  <a:lnTo>
                    <a:pt x="2772" y="2640"/>
                  </a:lnTo>
                  <a:lnTo>
                    <a:pt x="2772" y="2646"/>
                  </a:lnTo>
                  <a:lnTo>
                    <a:pt x="2778" y="2652"/>
                  </a:lnTo>
                  <a:lnTo>
                    <a:pt x="2778" y="2664"/>
                  </a:lnTo>
                  <a:lnTo>
                    <a:pt x="2772" y="2676"/>
                  </a:lnTo>
                  <a:lnTo>
                    <a:pt x="2760" y="2688"/>
                  </a:lnTo>
                  <a:lnTo>
                    <a:pt x="2754" y="2700"/>
                  </a:lnTo>
                  <a:lnTo>
                    <a:pt x="2736" y="2706"/>
                  </a:lnTo>
                  <a:lnTo>
                    <a:pt x="2718" y="2724"/>
                  </a:lnTo>
                  <a:lnTo>
                    <a:pt x="2712" y="2742"/>
                  </a:lnTo>
                  <a:lnTo>
                    <a:pt x="2700" y="2760"/>
                  </a:lnTo>
                  <a:lnTo>
                    <a:pt x="2694" y="2778"/>
                  </a:lnTo>
                  <a:lnTo>
                    <a:pt x="2688" y="2784"/>
                  </a:lnTo>
                  <a:lnTo>
                    <a:pt x="2664" y="2796"/>
                  </a:lnTo>
                  <a:lnTo>
                    <a:pt x="2652" y="2796"/>
                  </a:lnTo>
                  <a:lnTo>
                    <a:pt x="2646" y="2790"/>
                  </a:lnTo>
                  <a:lnTo>
                    <a:pt x="2640" y="2802"/>
                  </a:lnTo>
                  <a:lnTo>
                    <a:pt x="2634" y="2808"/>
                  </a:lnTo>
                  <a:lnTo>
                    <a:pt x="2634" y="2832"/>
                  </a:lnTo>
                  <a:lnTo>
                    <a:pt x="2628" y="2838"/>
                  </a:lnTo>
                  <a:lnTo>
                    <a:pt x="2622" y="2838"/>
                  </a:lnTo>
                  <a:lnTo>
                    <a:pt x="2586" y="2856"/>
                  </a:lnTo>
                  <a:lnTo>
                    <a:pt x="2562" y="2880"/>
                  </a:lnTo>
                  <a:lnTo>
                    <a:pt x="2562" y="2886"/>
                  </a:lnTo>
                  <a:lnTo>
                    <a:pt x="2568" y="2886"/>
                  </a:lnTo>
                  <a:lnTo>
                    <a:pt x="2580" y="2880"/>
                  </a:lnTo>
                  <a:lnTo>
                    <a:pt x="2592" y="2880"/>
                  </a:lnTo>
                  <a:lnTo>
                    <a:pt x="2598" y="2886"/>
                  </a:lnTo>
                  <a:lnTo>
                    <a:pt x="2610" y="2880"/>
                  </a:lnTo>
                  <a:lnTo>
                    <a:pt x="2616" y="2868"/>
                  </a:lnTo>
                  <a:lnTo>
                    <a:pt x="2628" y="2862"/>
                  </a:lnTo>
                  <a:lnTo>
                    <a:pt x="2658" y="2862"/>
                  </a:lnTo>
                  <a:lnTo>
                    <a:pt x="2658" y="2856"/>
                  </a:lnTo>
                  <a:lnTo>
                    <a:pt x="2664" y="2844"/>
                  </a:lnTo>
                  <a:lnTo>
                    <a:pt x="2676" y="2838"/>
                  </a:lnTo>
                  <a:lnTo>
                    <a:pt x="2682" y="2832"/>
                  </a:lnTo>
                  <a:lnTo>
                    <a:pt x="2754" y="2832"/>
                  </a:lnTo>
                  <a:lnTo>
                    <a:pt x="2766" y="2838"/>
                  </a:lnTo>
                  <a:lnTo>
                    <a:pt x="2790" y="2820"/>
                  </a:lnTo>
                  <a:lnTo>
                    <a:pt x="2856" y="2820"/>
                  </a:lnTo>
                  <a:lnTo>
                    <a:pt x="2862" y="2814"/>
                  </a:lnTo>
                  <a:lnTo>
                    <a:pt x="2862" y="2790"/>
                  </a:lnTo>
                  <a:lnTo>
                    <a:pt x="2844" y="2796"/>
                  </a:lnTo>
                  <a:lnTo>
                    <a:pt x="2832" y="2796"/>
                  </a:lnTo>
                  <a:lnTo>
                    <a:pt x="2826" y="2790"/>
                  </a:lnTo>
                  <a:lnTo>
                    <a:pt x="2826" y="2784"/>
                  </a:lnTo>
                  <a:lnTo>
                    <a:pt x="2832" y="2772"/>
                  </a:lnTo>
                  <a:lnTo>
                    <a:pt x="2850" y="2754"/>
                  </a:lnTo>
                  <a:lnTo>
                    <a:pt x="2868" y="2742"/>
                  </a:lnTo>
                  <a:lnTo>
                    <a:pt x="2880" y="2736"/>
                  </a:lnTo>
                  <a:lnTo>
                    <a:pt x="2910" y="2736"/>
                  </a:lnTo>
                  <a:lnTo>
                    <a:pt x="2928" y="2730"/>
                  </a:lnTo>
                  <a:lnTo>
                    <a:pt x="2952" y="2730"/>
                  </a:lnTo>
                  <a:lnTo>
                    <a:pt x="2964" y="2724"/>
                  </a:lnTo>
                  <a:lnTo>
                    <a:pt x="2970" y="2724"/>
                  </a:lnTo>
                  <a:lnTo>
                    <a:pt x="2976" y="2718"/>
                  </a:lnTo>
                  <a:lnTo>
                    <a:pt x="2982" y="2718"/>
                  </a:lnTo>
                  <a:lnTo>
                    <a:pt x="2994" y="2724"/>
                  </a:lnTo>
                  <a:lnTo>
                    <a:pt x="3000" y="2724"/>
                  </a:lnTo>
                  <a:lnTo>
                    <a:pt x="3012" y="2730"/>
                  </a:lnTo>
                  <a:lnTo>
                    <a:pt x="3018" y="2736"/>
                  </a:lnTo>
                  <a:lnTo>
                    <a:pt x="3024" y="2736"/>
                  </a:lnTo>
                  <a:lnTo>
                    <a:pt x="3030" y="2730"/>
                  </a:lnTo>
                  <a:lnTo>
                    <a:pt x="3030" y="2712"/>
                  </a:lnTo>
                  <a:lnTo>
                    <a:pt x="3036" y="2706"/>
                  </a:lnTo>
                  <a:lnTo>
                    <a:pt x="3048" y="2700"/>
                  </a:lnTo>
                  <a:lnTo>
                    <a:pt x="3060" y="2700"/>
                  </a:lnTo>
                  <a:lnTo>
                    <a:pt x="3066" y="2706"/>
                  </a:lnTo>
                  <a:lnTo>
                    <a:pt x="3072" y="2706"/>
                  </a:lnTo>
                  <a:lnTo>
                    <a:pt x="3072" y="2700"/>
                  </a:lnTo>
                  <a:lnTo>
                    <a:pt x="3102" y="2700"/>
                  </a:lnTo>
                  <a:lnTo>
                    <a:pt x="3114" y="2688"/>
                  </a:lnTo>
                  <a:lnTo>
                    <a:pt x="3126" y="2682"/>
                  </a:lnTo>
                  <a:lnTo>
                    <a:pt x="3150" y="2658"/>
                  </a:lnTo>
                  <a:lnTo>
                    <a:pt x="3162" y="2652"/>
                  </a:lnTo>
                  <a:lnTo>
                    <a:pt x="3174" y="2640"/>
                  </a:lnTo>
                  <a:lnTo>
                    <a:pt x="3408" y="2640"/>
                  </a:lnTo>
                  <a:lnTo>
                    <a:pt x="3408" y="2634"/>
                  </a:lnTo>
                  <a:lnTo>
                    <a:pt x="3420" y="2622"/>
                  </a:lnTo>
                  <a:lnTo>
                    <a:pt x="3438" y="2622"/>
                  </a:lnTo>
                  <a:lnTo>
                    <a:pt x="3450" y="2616"/>
                  </a:lnTo>
                  <a:lnTo>
                    <a:pt x="3456" y="2616"/>
                  </a:lnTo>
                  <a:lnTo>
                    <a:pt x="3456" y="2610"/>
                  </a:lnTo>
                  <a:lnTo>
                    <a:pt x="3468" y="2598"/>
                  </a:lnTo>
                  <a:lnTo>
                    <a:pt x="3480" y="2592"/>
                  </a:lnTo>
                  <a:lnTo>
                    <a:pt x="3486" y="2586"/>
                  </a:lnTo>
                  <a:lnTo>
                    <a:pt x="3498" y="2586"/>
                  </a:lnTo>
                  <a:lnTo>
                    <a:pt x="3504" y="2592"/>
                  </a:lnTo>
                  <a:lnTo>
                    <a:pt x="3510" y="2592"/>
                  </a:lnTo>
                  <a:lnTo>
                    <a:pt x="3510" y="2568"/>
                  </a:lnTo>
                  <a:lnTo>
                    <a:pt x="3516" y="2556"/>
                  </a:lnTo>
                  <a:lnTo>
                    <a:pt x="3528" y="2544"/>
                  </a:lnTo>
                  <a:lnTo>
                    <a:pt x="3534" y="2544"/>
                  </a:lnTo>
                  <a:lnTo>
                    <a:pt x="3546" y="2532"/>
                  </a:lnTo>
                  <a:lnTo>
                    <a:pt x="3546" y="2508"/>
                  </a:lnTo>
                  <a:lnTo>
                    <a:pt x="3588" y="2484"/>
                  </a:lnTo>
                  <a:lnTo>
                    <a:pt x="3594" y="2472"/>
                  </a:lnTo>
                  <a:lnTo>
                    <a:pt x="3618" y="2448"/>
                  </a:lnTo>
                  <a:lnTo>
                    <a:pt x="3630" y="2448"/>
                  </a:lnTo>
                  <a:lnTo>
                    <a:pt x="3636" y="2454"/>
                  </a:lnTo>
                  <a:lnTo>
                    <a:pt x="3636" y="2460"/>
                  </a:lnTo>
                  <a:lnTo>
                    <a:pt x="3642" y="2466"/>
                  </a:lnTo>
                  <a:lnTo>
                    <a:pt x="3654" y="2466"/>
                  </a:lnTo>
                  <a:lnTo>
                    <a:pt x="3666" y="2460"/>
                  </a:lnTo>
                  <a:lnTo>
                    <a:pt x="3702" y="2460"/>
                  </a:lnTo>
                  <a:lnTo>
                    <a:pt x="3708" y="2466"/>
                  </a:lnTo>
                  <a:lnTo>
                    <a:pt x="3708" y="2472"/>
                  </a:lnTo>
                  <a:lnTo>
                    <a:pt x="3702" y="2496"/>
                  </a:lnTo>
                  <a:lnTo>
                    <a:pt x="3690" y="2520"/>
                  </a:lnTo>
                  <a:lnTo>
                    <a:pt x="3678" y="2550"/>
                  </a:lnTo>
                  <a:lnTo>
                    <a:pt x="3666" y="2574"/>
                  </a:lnTo>
                  <a:lnTo>
                    <a:pt x="3666" y="2586"/>
                  </a:lnTo>
                  <a:lnTo>
                    <a:pt x="3672" y="2592"/>
                  </a:lnTo>
                  <a:lnTo>
                    <a:pt x="3678" y="2592"/>
                  </a:lnTo>
                  <a:lnTo>
                    <a:pt x="3684" y="2598"/>
                  </a:lnTo>
                  <a:lnTo>
                    <a:pt x="3672" y="2610"/>
                  </a:lnTo>
                  <a:lnTo>
                    <a:pt x="3666" y="2622"/>
                  </a:lnTo>
                  <a:lnTo>
                    <a:pt x="3666" y="2628"/>
                  </a:lnTo>
                  <a:lnTo>
                    <a:pt x="3690" y="2628"/>
                  </a:lnTo>
                  <a:lnTo>
                    <a:pt x="3690" y="2634"/>
                  </a:lnTo>
                  <a:lnTo>
                    <a:pt x="3696" y="2640"/>
                  </a:lnTo>
                  <a:lnTo>
                    <a:pt x="3714" y="2640"/>
                  </a:lnTo>
                  <a:lnTo>
                    <a:pt x="3750" y="2622"/>
                  </a:lnTo>
                  <a:lnTo>
                    <a:pt x="3768" y="2604"/>
                  </a:lnTo>
                  <a:lnTo>
                    <a:pt x="3780" y="2622"/>
                  </a:lnTo>
                  <a:lnTo>
                    <a:pt x="3786" y="2622"/>
                  </a:lnTo>
                  <a:lnTo>
                    <a:pt x="3792" y="2616"/>
                  </a:lnTo>
                  <a:lnTo>
                    <a:pt x="3816" y="2604"/>
                  </a:lnTo>
                  <a:lnTo>
                    <a:pt x="3828" y="2604"/>
                  </a:lnTo>
                  <a:lnTo>
                    <a:pt x="3840" y="2592"/>
                  </a:lnTo>
                  <a:lnTo>
                    <a:pt x="3852" y="2592"/>
                  </a:lnTo>
                  <a:lnTo>
                    <a:pt x="3864" y="2580"/>
                  </a:lnTo>
                  <a:lnTo>
                    <a:pt x="3870" y="2580"/>
                  </a:lnTo>
                  <a:lnTo>
                    <a:pt x="3888" y="2586"/>
                  </a:lnTo>
                  <a:lnTo>
                    <a:pt x="3846" y="2616"/>
                  </a:lnTo>
                  <a:lnTo>
                    <a:pt x="3936" y="2610"/>
                  </a:lnTo>
                  <a:lnTo>
                    <a:pt x="3918" y="2610"/>
                  </a:lnTo>
                  <a:lnTo>
                    <a:pt x="3906" y="2616"/>
                  </a:lnTo>
                  <a:lnTo>
                    <a:pt x="3894" y="2616"/>
                  </a:lnTo>
                  <a:lnTo>
                    <a:pt x="3888" y="2622"/>
                  </a:lnTo>
                  <a:lnTo>
                    <a:pt x="3888" y="2634"/>
                  </a:lnTo>
                  <a:lnTo>
                    <a:pt x="3882" y="2640"/>
                  </a:lnTo>
                  <a:lnTo>
                    <a:pt x="3876" y="2640"/>
                  </a:lnTo>
                  <a:lnTo>
                    <a:pt x="3870" y="2634"/>
                  </a:lnTo>
                  <a:lnTo>
                    <a:pt x="3864" y="2634"/>
                  </a:lnTo>
                  <a:lnTo>
                    <a:pt x="3852" y="2628"/>
                  </a:lnTo>
                  <a:lnTo>
                    <a:pt x="3846" y="2628"/>
                  </a:lnTo>
                  <a:lnTo>
                    <a:pt x="3828" y="2634"/>
                  </a:lnTo>
                  <a:lnTo>
                    <a:pt x="3738" y="2688"/>
                  </a:lnTo>
                  <a:lnTo>
                    <a:pt x="3726" y="2700"/>
                  </a:lnTo>
                  <a:lnTo>
                    <a:pt x="3720" y="2712"/>
                  </a:lnTo>
                  <a:lnTo>
                    <a:pt x="3720" y="2748"/>
                  </a:lnTo>
                  <a:lnTo>
                    <a:pt x="3726" y="2748"/>
                  </a:lnTo>
                  <a:lnTo>
                    <a:pt x="3732" y="2742"/>
                  </a:lnTo>
                  <a:lnTo>
                    <a:pt x="3738" y="2742"/>
                  </a:lnTo>
                  <a:lnTo>
                    <a:pt x="3738" y="2754"/>
                  </a:lnTo>
                  <a:lnTo>
                    <a:pt x="3744" y="2760"/>
                  </a:lnTo>
                  <a:lnTo>
                    <a:pt x="3756" y="2760"/>
                  </a:lnTo>
                  <a:lnTo>
                    <a:pt x="3762" y="2754"/>
                  </a:lnTo>
                  <a:lnTo>
                    <a:pt x="3768" y="2742"/>
                  </a:lnTo>
                  <a:lnTo>
                    <a:pt x="3774" y="2736"/>
                  </a:lnTo>
                  <a:lnTo>
                    <a:pt x="3786" y="2736"/>
                  </a:lnTo>
                  <a:lnTo>
                    <a:pt x="3804" y="2730"/>
                  </a:lnTo>
                  <a:lnTo>
                    <a:pt x="3816" y="2724"/>
                  </a:lnTo>
                  <a:lnTo>
                    <a:pt x="3834" y="2718"/>
                  </a:lnTo>
                  <a:lnTo>
                    <a:pt x="3846" y="2706"/>
                  </a:lnTo>
                  <a:lnTo>
                    <a:pt x="3852" y="2694"/>
                  </a:lnTo>
                  <a:lnTo>
                    <a:pt x="3870" y="2676"/>
                  </a:lnTo>
                  <a:lnTo>
                    <a:pt x="3876" y="2664"/>
                  </a:lnTo>
                  <a:lnTo>
                    <a:pt x="3876" y="2670"/>
                  </a:lnTo>
                  <a:lnTo>
                    <a:pt x="3882" y="2682"/>
                  </a:lnTo>
                  <a:lnTo>
                    <a:pt x="3888" y="2688"/>
                  </a:lnTo>
                  <a:lnTo>
                    <a:pt x="3894" y="2688"/>
                  </a:lnTo>
                  <a:lnTo>
                    <a:pt x="3930" y="2676"/>
                  </a:lnTo>
                  <a:lnTo>
                    <a:pt x="3954" y="2664"/>
                  </a:lnTo>
                  <a:lnTo>
                    <a:pt x="3972" y="2658"/>
                  </a:lnTo>
                  <a:lnTo>
                    <a:pt x="3984" y="2652"/>
                  </a:lnTo>
                  <a:lnTo>
                    <a:pt x="4008" y="2646"/>
                  </a:lnTo>
                  <a:lnTo>
                    <a:pt x="4068" y="2634"/>
                  </a:lnTo>
                  <a:lnTo>
                    <a:pt x="4080" y="2628"/>
                  </a:lnTo>
                  <a:lnTo>
                    <a:pt x="4068" y="2616"/>
                  </a:lnTo>
                  <a:lnTo>
                    <a:pt x="4074" y="2598"/>
                  </a:lnTo>
                  <a:lnTo>
                    <a:pt x="4038" y="2604"/>
                  </a:lnTo>
                  <a:lnTo>
                    <a:pt x="4038" y="2580"/>
                  </a:lnTo>
                  <a:lnTo>
                    <a:pt x="4026" y="2586"/>
                  </a:lnTo>
                  <a:lnTo>
                    <a:pt x="4020" y="2586"/>
                  </a:lnTo>
                  <a:lnTo>
                    <a:pt x="4008" y="2592"/>
                  </a:lnTo>
                  <a:lnTo>
                    <a:pt x="4002" y="2598"/>
                  </a:lnTo>
                  <a:lnTo>
                    <a:pt x="3990" y="2598"/>
                  </a:lnTo>
                  <a:lnTo>
                    <a:pt x="3990" y="2580"/>
                  </a:lnTo>
                  <a:lnTo>
                    <a:pt x="3930" y="2580"/>
                  </a:lnTo>
                  <a:lnTo>
                    <a:pt x="3924" y="2574"/>
                  </a:lnTo>
                  <a:lnTo>
                    <a:pt x="3924" y="2568"/>
                  </a:lnTo>
                  <a:lnTo>
                    <a:pt x="3918" y="2562"/>
                  </a:lnTo>
                  <a:lnTo>
                    <a:pt x="3918" y="2556"/>
                  </a:lnTo>
                  <a:lnTo>
                    <a:pt x="3930" y="2556"/>
                  </a:lnTo>
                  <a:lnTo>
                    <a:pt x="3918" y="2544"/>
                  </a:lnTo>
                  <a:lnTo>
                    <a:pt x="3888" y="2544"/>
                  </a:lnTo>
                  <a:lnTo>
                    <a:pt x="3882" y="2532"/>
                  </a:lnTo>
                  <a:lnTo>
                    <a:pt x="3882" y="2526"/>
                  </a:lnTo>
                  <a:lnTo>
                    <a:pt x="3876" y="2514"/>
                  </a:lnTo>
                  <a:lnTo>
                    <a:pt x="3876" y="2502"/>
                  </a:lnTo>
                  <a:lnTo>
                    <a:pt x="3894" y="2484"/>
                  </a:lnTo>
                  <a:lnTo>
                    <a:pt x="3870" y="2484"/>
                  </a:lnTo>
                  <a:lnTo>
                    <a:pt x="3876" y="2478"/>
                  </a:lnTo>
                  <a:lnTo>
                    <a:pt x="3888" y="2472"/>
                  </a:lnTo>
                  <a:lnTo>
                    <a:pt x="3894" y="2460"/>
                  </a:lnTo>
                  <a:lnTo>
                    <a:pt x="3906" y="2454"/>
                  </a:lnTo>
                  <a:lnTo>
                    <a:pt x="3918" y="2442"/>
                  </a:lnTo>
                  <a:lnTo>
                    <a:pt x="3924" y="2430"/>
                  </a:lnTo>
                  <a:lnTo>
                    <a:pt x="3936" y="2424"/>
                  </a:lnTo>
                  <a:lnTo>
                    <a:pt x="3942" y="2412"/>
                  </a:lnTo>
                  <a:lnTo>
                    <a:pt x="3948" y="2406"/>
                  </a:lnTo>
                  <a:lnTo>
                    <a:pt x="3936" y="2400"/>
                  </a:lnTo>
                  <a:lnTo>
                    <a:pt x="3912" y="2430"/>
                  </a:lnTo>
                  <a:lnTo>
                    <a:pt x="3894" y="2418"/>
                  </a:lnTo>
                  <a:lnTo>
                    <a:pt x="3864" y="2436"/>
                  </a:lnTo>
                  <a:lnTo>
                    <a:pt x="3858" y="2418"/>
                  </a:lnTo>
                  <a:lnTo>
                    <a:pt x="3828" y="2406"/>
                  </a:lnTo>
                  <a:lnTo>
                    <a:pt x="3810" y="2412"/>
                  </a:lnTo>
                  <a:lnTo>
                    <a:pt x="3864" y="2394"/>
                  </a:lnTo>
                  <a:lnTo>
                    <a:pt x="3870" y="2400"/>
                  </a:lnTo>
                  <a:lnTo>
                    <a:pt x="3882" y="2406"/>
                  </a:lnTo>
                  <a:lnTo>
                    <a:pt x="3900" y="2406"/>
                  </a:lnTo>
                  <a:lnTo>
                    <a:pt x="3918" y="2388"/>
                  </a:lnTo>
                  <a:lnTo>
                    <a:pt x="3930" y="2382"/>
                  </a:lnTo>
                  <a:lnTo>
                    <a:pt x="3936" y="2376"/>
                  </a:lnTo>
                  <a:lnTo>
                    <a:pt x="3978" y="2376"/>
                  </a:lnTo>
                  <a:lnTo>
                    <a:pt x="3978" y="2364"/>
                  </a:lnTo>
                  <a:lnTo>
                    <a:pt x="3972" y="2358"/>
                  </a:lnTo>
                  <a:lnTo>
                    <a:pt x="3966" y="2346"/>
                  </a:lnTo>
                  <a:lnTo>
                    <a:pt x="3990" y="2346"/>
                  </a:lnTo>
                  <a:lnTo>
                    <a:pt x="3978" y="2334"/>
                  </a:lnTo>
                  <a:lnTo>
                    <a:pt x="3972" y="2322"/>
                  </a:lnTo>
                  <a:lnTo>
                    <a:pt x="3960" y="2316"/>
                  </a:lnTo>
                  <a:lnTo>
                    <a:pt x="3942" y="2310"/>
                  </a:lnTo>
                  <a:lnTo>
                    <a:pt x="3918" y="2310"/>
                  </a:lnTo>
                  <a:lnTo>
                    <a:pt x="3852" y="2316"/>
                  </a:lnTo>
                  <a:lnTo>
                    <a:pt x="3792" y="2334"/>
                  </a:lnTo>
                  <a:lnTo>
                    <a:pt x="3744" y="2352"/>
                  </a:lnTo>
                  <a:lnTo>
                    <a:pt x="3684" y="2376"/>
                  </a:lnTo>
                  <a:lnTo>
                    <a:pt x="3660" y="2388"/>
                  </a:lnTo>
                  <a:lnTo>
                    <a:pt x="3642" y="2400"/>
                  </a:lnTo>
                  <a:lnTo>
                    <a:pt x="3624" y="2418"/>
                  </a:lnTo>
                  <a:lnTo>
                    <a:pt x="3606" y="2430"/>
                  </a:lnTo>
                  <a:lnTo>
                    <a:pt x="3594" y="2442"/>
                  </a:lnTo>
                  <a:lnTo>
                    <a:pt x="3576" y="2454"/>
                  </a:lnTo>
                  <a:lnTo>
                    <a:pt x="3564" y="2466"/>
                  </a:lnTo>
                  <a:lnTo>
                    <a:pt x="3528" y="2484"/>
                  </a:lnTo>
                  <a:lnTo>
                    <a:pt x="3516" y="2484"/>
                  </a:lnTo>
                  <a:lnTo>
                    <a:pt x="3498" y="2490"/>
                  </a:lnTo>
                  <a:lnTo>
                    <a:pt x="3486" y="2490"/>
                  </a:lnTo>
                  <a:lnTo>
                    <a:pt x="3492" y="2490"/>
                  </a:lnTo>
                  <a:lnTo>
                    <a:pt x="3498" y="2484"/>
                  </a:lnTo>
                  <a:lnTo>
                    <a:pt x="3510" y="2478"/>
                  </a:lnTo>
                  <a:lnTo>
                    <a:pt x="3522" y="2466"/>
                  </a:lnTo>
                  <a:lnTo>
                    <a:pt x="3540" y="2460"/>
                  </a:lnTo>
                  <a:lnTo>
                    <a:pt x="3552" y="2448"/>
                  </a:lnTo>
                  <a:lnTo>
                    <a:pt x="3576" y="2436"/>
                  </a:lnTo>
                  <a:lnTo>
                    <a:pt x="3600" y="2412"/>
                  </a:lnTo>
                  <a:lnTo>
                    <a:pt x="3606" y="2400"/>
                  </a:lnTo>
                  <a:lnTo>
                    <a:pt x="3582" y="2388"/>
                  </a:lnTo>
                  <a:lnTo>
                    <a:pt x="3588" y="2388"/>
                  </a:lnTo>
                  <a:lnTo>
                    <a:pt x="3594" y="2394"/>
                  </a:lnTo>
                  <a:lnTo>
                    <a:pt x="3624" y="2394"/>
                  </a:lnTo>
                  <a:lnTo>
                    <a:pt x="3642" y="2382"/>
                  </a:lnTo>
                  <a:lnTo>
                    <a:pt x="3702" y="2334"/>
                  </a:lnTo>
                  <a:lnTo>
                    <a:pt x="3750" y="2310"/>
                  </a:lnTo>
                  <a:lnTo>
                    <a:pt x="3768" y="2304"/>
                  </a:lnTo>
                  <a:lnTo>
                    <a:pt x="3804" y="2304"/>
                  </a:lnTo>
                  <a:lnTo>
                    <a:pt x="3852" y="2256"/>
                  </a:lnTo>
                  <a:lnTo>
                    <a:pt x="3870" y="2244"/>
                  </a:lnTo>
                  <a:lnTo>
                    <a:pt x="3888" y="2238"/>
                  </a:lnTo>
                  <a:lnTo>
                    <a:pt x="3936" y="2232"/>
                  </a:lnTo>
                  <a:lnTo>
                    <a:pt x="3990" y="2232"/>
                  </a:lnTo>
                  <a:lnTo>
                    <a:pt x="4044" y="2226"/>
                  </a:lnTo>
                  <a:lnTo>
                    <a:pt x="4074" y="2226"/>
                  </a:lnTo>
                  <a:lnTo>
                    <a:pt x="4104" y="2232"/>
                  </a:lnTo>
                  <a:lnTo>
                    <a:pt x="4176" y="2244"/>
                  </a:lnTo>
                  <a:lnTo>
                    <a:pt x="4200" y="2250"/>
                  </a:lnTo>
                  <a:lnTo>
                    <a:pt x="4212" y="2244"/>
                  </a:lnTo>
                  <a:lnTo>
                    <a:pt x="4248" y="2232"/>
                  </a:lnTo>
                  <a:lnTo>
                    <a:pt x="4260" y="2226"/>
                  </a:lnTo>
                  <a:lnTo>
                    <a:pt x="4278" y="2226"/>
                  </a:lnTo>
                  <a:lnTo>
                    <a:pt x="4296" y="2220"/>
                  </a:lnTo>
                  <a:lnTo>
                    <a:pt x="4320" y="2214"/>
                  </a:lnTo>
                  <a:lnTo>
                    <a:pt x="4338" y="2208"/>
                  </a:lnTo>
                  <a:lnTo>
                    <a:pt x="4374" y="2172"/>
                  </a:lnTo>
                  <a:lnTo>
                    <a:pt x="4392" y="2166"/>
                  </a:lnTo>
                  <a:lnTo>
                    <a:pt x="4404" y="2154"/>
                  </a:lnTo>
                  <a:lnTo>
                    <a:pt x="4410" y="2154"/>
                  </a:lnTo>
                  <a:lnTo>
                    <a:pt x="4422" y="2148"/>
                  </a:lnTo>
                  <a:lnTo>
                    <a:pt x="4452" y="2148"/>
                  </a:lnTo>
                  <a:lnTo>
                    <a:pt x="4458" y="2142"/>
                  </a:lnTo>
                  <a:lnTo>
                    <a:pt x="4470" y="2136"/>
                  </a:lnTo>
                  <a:lnTo>
                    <a:pt x="4476" y="2130"/>
                  </a:lnTo>
                  <a:lnTo>
                    <a:pt x="4494" y="2130"/>
                  </a:lnTo>
                  <a:lnTo>
                    <a:pt x="4500" y="2136"/>
                  </a:lnTo>
                  <a:lnTo>
                    <a:pt x="4518" y="2136"/>
                  </a:lnTo>
                  <a:lnTo>
                    <a:pt x="4530" y="2130"/>
                  </a:lnTo>
                  <a:lnTo>
                    <a:pt x="4536" y="2130"/>
                  </a:lnTo>
                  <a:lnTo>
                    <a:pt x="4542" y="2124"/>
                  </a:lnTo>
                  <a:lnTo>
                    <a:pt x="4596" y="2106"/>
                  </a:lnTo>
                  <a:lnTo>
                    <a:pt x="4620" y="2094"/>
                  </a:lnTo>
                  <a:lnTo>
                    <a:pt x="4620" y="2088"/>
                  </a:lnTo>
                  <a:lnTo>
                    <a:pt x="4614" y="2076"/>
                  </a:lnTo>
                  <a:lnTo>
                    <a:pt x="4602" y="2070"/>
                  </a:lnTo>
                  <a:lnTo>
                    <a:pt x="4584" y="2052"/>
                  </a:lnTo>
                  <a:lnTo>
                    <a:pt x="4578" y="2052"/>
                  </a:lnTo>
                  <a:lnTo>
                    <a:pt x="4602" y="2052"/>
                  </a:lnTo>
                  <a:lnTo>
                    <a:pt x="4614" y="2046"/>
                  </a:lnTo>
                  <a:lnTo>
                    <a:pt x="4614" y="2028"/>
                  </a:lnTo>
                  <a:lnTo>
                    <a:pt x="4608" y="2022"/>
                  </a:lnTo>
                  <a:lnTo>
                    <a:pt x="4608" y="2010"/>
                  </a:lnTo>
                  <a:lnTo>
                    <a:pt x="4632" y="2010"/>
                  </a:lnTo>
                  <a:lnTo>
                    <a:pt x="4644" y="1998"/>
                  </a:lnTo>
                  <a:lnTo>
                    <a:pt x="4644" y="1992"/>
                  </a:lnTo>
                  <a:lnTo>
                    <a:pt x="4632" y="1980"/>
                  </a:lnTo>
                  <a:lnTo>
                    <a:pt x="4626" y="1968"/>
                  </a:lnTo>
                  <a:lnTo>
                    <a:pt x="4608" y="1962"/>
                  </a:lnTo>
                  <a:lnTo>
                    <a:pt x="4602" y="1956"/>
                  </a:lnTo>
                  <a:lnTo>
                    <a:pt x="4590" y="1962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B4D2AC">
                    <a:lumMod val="50000"/>
                  </a:srgbClr>
                </a:solidFill>
              </a:endParaRPr>
            </a:p>
          </p:txBody>
        </p:sp>
        <p:sp>
          <p:nvSpPr>
            <p:cNvPr id="189" name="Belize" descr="© INSCALE GmbH, 05.05.2010&#10;http://www.presentationload.com/">
              <a:extLst>
                <a:ext uri="{FF2B5EF4-FFF2-40B4-BE49-F238E27FC236}">
                  <a16:creationId xmlns:a16="http://schemas.microsoft.com/office/drawing/2014/main" id="{D8BDE502-33CC-471D-BDB5-3F78FDEBEB8E}"/>
                </a:ext>
              </a:extLst>
            </p:cNvPr>
            <p:cNvSpPr>
              <a:spLocks/>
            </p:cNvSpPr>
            <p:nvPr/>
          </p:nvSpPr>
          <p:spPr bwMode="gray">
            <a:xfrm>
              <a:off x="2768582" y="3851221"/>
              <a:ext cx="46054" cy="95246"/>
            </a:xfrm>
            <a:custGeom>
              <a:avLst/>
              <a:gdLst>
                <a:gd name="T0" fmla="*/ 2147483647 w 108"/>
                <a:gd name="T1" fmla="*/ 2147483647 h 210"/>
                <a:gd name="T2" fmla="*/ 2147483647 w 108"/>
                <a:gd name="T3" fmla="*/ 2147483647 h 210"/>
                <a:gd name="T4" fmla="*/ 2147483647 w 108"/>
                <a:gd name="T5" fmla="*/ 2147483647 h 210"/>
                <a:gd name="T6" fmla="*/ 2147483647 w 108"/>
                <a:gd name="T7" fmla="*/ 2147483647 h 210"/>
                <a:gd name="T8" fmla="*/ 2147483647 w 108"/>
                <a:gd name="T9" fmla="*/ 2147483647 h 210"/>
                <a:gd name="T10" fmla="*/ 2147483647 w 108"/>
                <a:gd name="T11" fmla="*/ 0 h 210"/>
                <a:gd name="T12" fmla="*/ 2147483647 w 108"/>
                <a:gd name="T13" fmla="*/ 2147483647 h 210"/>
                <a:gd name="T14" fmla="*/ 2147483647 w 108"/>
                <a:gd name="T15" fmla="*/ 2147483647 h 210"/>
                <a:gd name="T16" fmla="*/ 2147483647 w 108"/>
                <a:gd name="T17" fmla="*/ 2147483647 h 210"/>
                <a:gd name="T18" fmla="*/ 2147483647 w 108"/>
                <a:gd name="T19" fmla="*/ 2147483647 h 210"/>
                <a:gd name="T20" fmla="*/ 2147483647 w 108"/>
                <a:gd name="T21" fmla="*/ 2147483647 h 210"/>
                <a:gd name="T22" fmla="*/ 2147483647 w 108"/>
                <a:gd name="T23" fmla="*/ 2147483647 h 210"/>
                <a:gd name="T24" fmla="*/ 2147483647 w 108"/>
                <a:gd name="T25" fmla="*/ 2147483647 h 210"/>
                <a:gd name="T26" fmla="*/ 2147483647 w 108"/>
                <a:gd name="T27" fmla="*/ 2147483647 h 210"/>
                <a:gd name="T28" fmla="*/ 2147483647 w 108"/>
                <a:gd name="T29" fmla="*/ 2147483647 h 210"/>
                <a:gd name="T30" fmla="*/ 2147483647 w 108"/>
                <a:gd name="T31" fmla="*/ 2147483647 h 210"/>
                <a:gd name="T32" fmla="*/ 2147483647 w 108"/>
                <a:gd name="T33" fmla="*/ 2147483647 h 210"/>
                <a:gd name="T34" fmla="*/ 2147483647 w 108"/>
                <a:gd name="T35" fmla="*/ 2147483647 h 210"/>
                <a:gd name="T36" fmla="*/ 0 w 108"/>
                <a:gd name="T37" fmla="*/ 2147483647 h 210"/>
                <a:gd name="T38" fmla="*/ 2147483647 w 108"/>
                <a:gd name="T39" fmla="*/ 2147483647 h 210"/>
                <a:gd name="T40" fmla="*/ 2147483647 w 108"/>
                <a:gd name="T41" fmla="*/ 2147483647 h 210"/>
                <a:gd name="T42" fmla="*/ 2147483647 w 108"/>
                <a:gd name="T43" fmla="*/ 2147483647 h 210"/>
                <a:gd name="T44" fmla="*/ 2147483647 w 108"/>
                <a:gd name="T45" fmla="*/ 2147483647 h 210"/>
                <a:gd name="T46" fmla="*/ 2147483647 w 108"/>
                <a:gd name="T47" fmla="*/ 2147483647 h 210"/>
                <a:gd name="T48" fmla="*/ 2147483647 w 108"/>
                <a:gd name="T49" fmla="*/ 2147483647 h 210"/>
                <a:gd name="T50" fmla="*/ 2147483647 w 108"/>
                <a:gd name="T51" fmla="*/ 2147483647 h 210"/>
                <a:gd name="T52" fmla="*/ 2147483647 w 108"/>
                <a:gd name="T53" fmla="*/ 2147483647 h 210"/>
                <a:gd name="T54" fmla="*/ 2147483647 w 108"/>
                <a:gd name="T55" fmla="*/ 2147483647 h 210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108"/>
                <a:gd name="T85" fmla="*/ 0 h 210"/>
                <a:gd name="T86" fmla="*/ 108 w 108"/>
                <a:gd name="T87" fmla="*/ 210 h 210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108" h="210">
                  <a:moveTo>
                    <a:pt x="108" y="30"/>
                  </a:moveTo>
                  <a:lnTo>
                    <a:pt x="108" y="24"/>
                  </a:lnTo>
                  <a:lnTo>
                    <a:pt x="102" y="24"/>
                  </a:lnTo>
                  <a:lnTo>
                    <a:pt x="90" y="18"/>
                  </a:lnTo>
                  <a:lnTo>
                    <a:pt x="84" y="12"/>
                  </a:lnTo>
                  <a:lnTo>
                    <a:pt x="78" y="0"/>
                  </a:lnTo>
                  <a:lnTo>
                    <a:pt x="78" y="6"/>
                  </a:lnTo>
                  <a:lnTo>
                    <a:pt x="72" y="12"/>
                  </a:lnTo>
                  <a:lnTo>
                    <a:pt x="72" y="24"/>
                  </a:lnTo>
                  <a:lnTo>
                    <a:pt x="66" y="36"/>
                  </a:lnTo>
                  <a:lnTo>
                    <a:pt x="54" y="42"/>
                  </a:lnTo>
                  <a:lnTo>
                    <a:pt x="48" y="48"/>
                  </a:lnTo>
                  <a:lnTo>
                    <a:pt x="42" y="48"/>
                  </a:lnTo>
                  <a:lnTo>
                    <a:pt x="42" y="42"/>
                  </a:lnTo>
                  <a:lnTo>
                    <a:pt x="36" y="36"/>
                  </a:lnTo>
                  <a:lnTo>
                    <a:pt x="30" y="36"/>
                  </a:lnTo>
                  <a:lnTo>
                    <a:pt x="30" y="42"/>
                  </a:lnTo>
                  <a:lnTo>
                    <a:pt x="24" y="54"/>
                  </a:lnTo>
                  <a:lnTo>
                    <a:pt x="0" y="210"/>
                  </a:lnTo>
                  <a:lnTo>
                    <a:pt x="30" y="210"/>
                  </a:lnTo>
                  <a:lnTo>
                    <a:pt x="42" y="168"/>
                  </a:lnTo>
                  <a:lnTo>
                    <a:pt x="60" y="174"/>
                  </a:lnTo>
                  <a:lnTo>
                    <a:pt x="84" y="150"/>
                  </a:lnTo>
                  <a:lnTo>
                    <a:pt x="84" y="90"/>
                  </a:lnTo>
                  <a:lnTo>
                    <a:pt x="90" y="78"/>
                  </a:lnTo>
                  <a:lnTo>
                    <a:pt x="96" y="60"/>
                  </a:lnTo>
                  <a:lnTo>
                    <a:pt x="108" y="36"/>
                  </a:lnTo>
                  <a:lnTo>
                    <a:pt x="108" y="30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</p:grpSp>
      <p:sp>
        <p:nvSpPr>
          <p:cNvPr id="190" name="Germany" descr="© INSCALE GmbH, 05.05.2010&#10;http://www.presentationload.com/">
            <a:extLst>
              <a:ext uri="{FF2B5EF4-FFF2-40B4-BE49-F238E27FC236}">
                <a16:creationId xmlns:a16="http://schemas.microsoft.com/office/drawing/2014/main" id="{B749A5D9-7DF4-4D37-9A2A-2FBB0250526A}"/>
              </a:ext>
            </a:extLst>
          </p:cNvPr>
          <p:cNvSpPr>
            <a:spLocks/>
          </p:cNvSpPr>
          <p:nvPr userDrawn="1"/>
        </p:nvSpPr>
        <p:spPr bwMode="gray">
          <a:xfrm>
            <a:off x="5751513" y="2300288"/>
            <a:ext cx="250825" cy="263525"/>
          </a:xfrm>
          <a:custGeom>
            <a:avLst/>
            <a:gdLst>
              <a:gd name="T0" fmla="*/ 2147483647 w 564"/>
              <a:gd name="T1" fmla="*/ 2147483647 h 588"/>
              <a:gd name="T2" fmla="*/ 2147483647 w 564"/>
              <a:gd name="T3" fmla="*/ 2147483647 h 588"/>
              <a:gd name="T4" fmla="*/ 2147483647 w 564"/>
              <a:gd name="T5" fmla="*/ 2147483647 h 588"/>
              <a:gd name="T6" fmla="*/ 2147483647 w 564"/>
              <a:gd name="T7" fmla="*/ 2147483647 h 588"/>
              <a:gd name="T8" fmla="*/ 2147483647 w 564"/>
              <a:gd name="T9" fmla="*/ 2147483647 h 588"/>
              <a:gd name="T10" fmla="*/ 2147483647 w 564"/>
              <a:gd name="T11" fmla="*/ 2147483647 h 588"/>
              <a:gd name="T12" fmla="*/ 2147483647 w 564"/>
              <a:gd name="T13" fmla="*/ 2147483647 h 588"/>
              <a:gd name="T14" fmla="*/ 2147483647 w 564"/>
              <a:gd name="T15" fmla="*/ 2147483647 h 588"/>
              <a:gd name="T16" fmla="*/ 2147483647 w 564"/>
              <a:gd name="T17" fmla="*/ 2147483647 h 588"/>
              <a:gd name="T18" fmla="*/ 2147483647 w 564"/>
              <a:gd name="T19" fmla="*/ 2147483647 h 588"/>
              <a:gd name="T20" fmla="*/ 2147483647 w 564"/>
              <a:gd name="T21" fmla="*/ 2147483647 h 588"/>
              <a:gd name="T22" fmla="*/ 2147483647 w 564"/>
              <a:gd name="T23" fmla="*/ 2147483647 h 588"/>
              <a:gd name="T24" fmla="*/ 2147483647 w 564"/>
              <a:gd name="T25" fmla="*/ 2147483647 h 588"/>
              <a:gd name="T26" fmla="*/ 2147483647 w 564"/>
              <a:gd name="T27" fmla="*/ 2147483647 h 588"/>
              <a:gd name="T28" fmla="*/ 2147483647 w 564"/>
              <a:gd name="T29" fmla="*/ 2147483647 h 588"/>
              <a:gd name="T30" fmla="*/ 2147483647 w 564"/>
              <a:gd name="T31" fmla="*/ 2147483647 h 588"/>
              <a:gd name="T32" fmla="*/ 2147483647 w 564"/>
              <a:gd name="T33" fmla="*/ 2147483647 h 588"/>
              <a:gd name="T34" fmla="*/ 2147483647 w 564"/>
              <a:gd name="T35" fmla="*/ 2147483647 h 588"/>
              <a:gd name="T36" fmla="*/ 2147483647 w 564"/>
              <a:gd name="T37" fmla="*/ 2147483647 h 588"/>
              <a:gd name="T38" fmla="*/ 2147483647 w 564"/>
              <a:gd name="T39" fmla="*/ 2147483647 h 588"/>
              <a:gd name="T40" fmla="*/ 2147483647 w 564"/>
              <a:gd name="T41" fmla="*/ 2147483647 h 588"/>
              <a:gd name="T42" fmla="*/ 2147483647 w 564"/>
              <a:gd name="T43" fmla="*/ 2147483647 h 588"/>
              <a:gd name="T44" fmla="*/ 2147483647 w 564"/>
              <a:gd name="T45" fmla="*/ 2147483647 h 588"/>
              <a:gd name="T46" fmla="*/ 2147483647 w 564"/>
              <a:gd name="T47" fmla="*/ 2147483647 h 588"/>
              <a:gd name="T48" fmla="*/ 2147483647 w 564"/>
              <a:gd name="T49" fmla="*/ 2147483647 h 588"/>
              <a:gd name="T50" fmla="*/ 2147483647 w 564"/>
              <a:gd name="T51" fmla="*/ 2147483647 h 588"/>
              <a:gd name="T52" fmla="*/ 2147483647 w 564"/>
              <a:gd name="T53" fmla="*/ 2147483647 h 588"/>
              <a:gd name="T54" fmla="*/ 2147483647 w 564"/>
              <a:gd name="T55" fmla="*/ 2147483647 h 588"/>
              <a:gd name="T56" fmla="*/ 2147483647 w 564"/>
              <a:gd name="T57" fmla="*/ 2147483647 h 588"/>
              <a:gd name="T58" fmla="*/ 2147483647 w 564"/>
              <a:gd name="T59" fmla="*/ 2147483647 h 588"/>
              <a:gd name="T60" fmla="*/ 2147483647 w 564"/>
              <a:gd name="T61" fmla="*/ 2147483647 h 588"/>
              <a:gd name="T62" fmla="*/ 2147483647 w 564"/>
              <a:gd name="T63" fmla="*/ 2147483647 h 588"/>
              <a:gd name="T64" fmla="*/ 2147483647 w 564"/>
              <a:gd name="T65" fmla="*/ 2147483647 h 588"/>
              <a:gd name="T66" fmla="*/ 2147483647 w 564"/>
              <a:gd name="T67" fmla="*/ 2147483647 h 588"/>
              <a:gd name="T68" fmla="*/ 2147483647 w 564"/>
              <a:gd name="T69" fmla="*/ 2147483647 h 588"/>
              <a:gd name="T70" fmla="*/ 2147483647 w 564"/>
              <a:gd name="T71" fmla="*/ 2147483647 h 588"/>
              <a:gd name="T72" fmla="*/ 2147483647 w 564"/>
              <a:gd name="T73" fmla="*/ 2147483647 h 588"/>
              <a:gd name="T74" fmla="*/ 2147483647 w 564"/>
              <a:gd name="T75" fmla="*/ 2147483647 h 588"/>
              <a:gd name="T76" fmla="*/ 2147483647 w 564"/>
              <a:gd name="T77" fmla="*/ 2147483647 h 588"/>
              <a:gd name="T78" fmla="*/ 2147483647 w 564"/>
              <a:gd name="T79" fmla="*/ 2147483647 h 588"/>
              <a:gd name="T80" fmla="*/ 2147483647 w 564"/>
              <a:gd name="T81" fmla="*/ 2147483647 h 588"/>
              <a:gd name="T82" fmla="*/ 2147483647 w 564"/>
              <a:gd name="T83" fmla="*/ 0 h 588"/>
              <a:gd name="T84" fmla="*/ 2147483647 w 564"/>
              <a:gd name="T85" fmla="*/ 2147483647 h 588"/>
              <a:gd name="T86" fmla="*/ 2147483647 w 564"/>
              <a:gd name="T87" fmla="*/ 2147483647 h 588"/>
              <a:gd name="T88" fmla="*/ 2147483647 w 564"/>
              <a:gd name="T89" fmla="*/ 2147483647 h 588"/>
              <a:gd name="T90" fmla="*/ 2147483647 w 564"/>
              <a:gd name="T91" fmla="*/ 2147483647 h 588"/>
              <a:gd name="T92" fmla="*/ 2147483647 w 564"/>
              <a:gd name="T93" fmla="*/ 2147483647 h 588"/>
              <a:gd name="T94" fmla="*/ 2147483647 w 564"/>
              <a:gd name="T95" fmla="*/ 2147483647 h 588"/>
              <a:gd name="T96" fmla="*/ 2147483647 w 564"/>
              <a:gd name="T97" fmla="*/ 2147483647 h 588"/>
              <a:gd name="T98" fmla="*/ 2147483647 w 564"/>
              <a:gd name="T99" fmla="*/ 2147483647 h 588"/>
              <a:gd name="T100" fmla="*/ 2147483647 w 564"/>
              <a:gd name="T101" fmla="*/ 2147483647 h 588"/>
              <a:gd name="T102" fmla="*/ 2147483647 w 564"/>
              <a:gd name="T103" fmla="*/ 2147483647 h 588"/>
              <a:gd name="T104" fmla="*/ 0 w 564"/>
              <a:gd name="T105" fmla="*/ 2147483647 h 588"/>
              <a:gd name="T106" fmla="*/ 2147483647 w 564"/>
              <a:gd name="T107" fmla="*/ 2147483647 h 588"/>
              <a:gd name="T108" fmla="*/ 2147483647 w 564"/>
              <a:gd name="T109" fmla="*/ 2147483647 h 588"/>
              <a:gd name="T110" fmla="*/ 2147483647 w 564"/>
              <a:gd name="T111" fmla="*/ 2147483647 h 588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64"/>
              <a:gd name="T169" fmla="*/ 0 h 588"/>
              <a:gd name="T170" fmla="*/ 564 w 564"/>
              <a:gd name="T171" fmla="*/ 588 h 588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64" h="588">
                <a:moveTo>
                  <a:pt x="30" y="414"/>
                </a:moveTo>
                <a:lnTo>
                  <a:pt x="30" y="420"/>
                </a:lnTo>
                <a:lnTo>
                  <a:pt x="36" y="420"/>
                </a:lnTo>
                <a:lnTo>
                  <a:pt x="36" y="444"/>
                </a:lnTo>
                <a:lnTo>
                  <a:pt x="60" y="444"/>
                </a:lnTo>
                <a:lnTo>
                  <a:pt x="60" y="450"/>
                </a:lnTo>
                <a:lnTo>
                  <a:pt x="72" y="450"/>
                </a:lnTo>
                <a:lnTo>
                  <a:pt x="84" y="444"/>
                </a:lnTo>
                <a:lnTo>
                  <a:pt x="96" y="444"/>
                </a:lnTo>
                <a:lnTo>
                  <a:pt x="96" y="450"/>
                </a:lnTo>
                <a:lnTo>
                  <a:pt x="120" y="450"/>
                </a:lnTo>
                <a:lnTo>
                  <a:pt x="138" y="456"/>
                </a:lnTo>
                <a:lnTo>
                  <a:pt x="132" y="468"/>
                </a:lnTo>
                <a:lnTo>
                  <a:pt x="114" y="486"/>
                </a:lnTo>
                <a:lnTo>
                  <a:pt x="114" y="498"/>
                </a:lnTo>
                <a:lnTo>
                  <a:pt x="108" y="510"/>
                </a:lnTo>
                <a:lnTo>
                  <a:pt x="102" y="516"/>
                </a:lnTo>
                <a:lnTo>
                  <a:pt x="96" y="528"/>
                </a:lnTo>
                <a:lnTo>
                  <a:pt x="96" y="570"/>
                </a:lnTo>
                <a:lnTo>
                  <a:pt x="132" y="570"/>
                </a:lnTo>
                <a:lnTo>
                  <a:pt x="150" y="564"/>
                </a:lnTo>
                <a:lnTo>
                  <a:pt x="156" y="570"/>
                </a:lnTo>
                <a:lnTo>
                  <a:pt x="150" y="564"/>
                </a:lnTo>
                <a:lnTo>
                  <a:pt x="150" y="552"/>
                </a:lnTo>
                <a:lnTo>
                  <a:pt x="156" y="546"/>
                </a:lnTo>
                <a:lnTo>
                  <a:pt x="162" y="546"/>
                </a:lnTo>
                <a:lnTo>
                  <a:pt x="174" y="552"/>
                </a:lnTo>
                <a:lnTo>
                  <a:pt x="180" y="558"/>
                </a:lnTo>
                <a:lnTo>
                  <a:pt x="192" y="558"/>
                </a:lnTo>
                <a:lnTo>
                  <a:pt x="210" y="564"/>
                </a:lnTo>
                <a:lnTo>
                  <a:pt x="216" y="576"/>
                </a:lnTo>
                <a:lnTo>
                  <a:pt x="252" y="576"/>
                </a:lnTo>
                <a:lnTo>
                  <a:pt x="258" y="582"/>
                </a:lnTo>
                <a:lnTo>
                  <a:pt x="258" y="588"/>
                </a:lnTo>
                <a:lnTo>
                  <a:pt x="270" y="588"/>
                </a:lnTo>
                <a:lnTo>
                  <a:pt x="276" y="582"/>
                </a:lnTo>
                <a:lnTo>
                  <a:pt x="276" y="570"/>
                </a:lnTo>
                <a:lnTo>
                  <a:pt x="294" y="570"/>
                </a:lnTo>
                <a:lnTo>
                  <a:pt x="312" y="588"/>
                </a:lnTo>
                <a:lnTo>
                  <a:pt x="330" y="588"/>
                </a:lnTo>
                <a:lnTo>
                  <a:pt x="336" y="582"/>
                </a:lnTo>
                <a:lnTo>
                  <a:pt x="354" y="570"/>
                </a:lnTo>
                <a:lnTo>
                  <a:pt x="372" y="570"/>
                </a:lnTo>
                <a:lnTo>
                  <a:pt x="390" y="558"/>
                </a:lnTo>
                <a:lnTo>
                  <a:pt x="402" y="564"/>
                </a:lnTo>
                <a:lnTo>
                  <a:pt x="420" y="570"/>
                </a:lnTo>
                <a:lnTo>
                  <a:pt x="432" y="582"/>
                </a:lnTo>
                <a:lnTo>
                  <a:pt x="438" y="582"/>
                </a:lnTo>
                <a:lnTo>
                  <a:pt x="438" y="540"/>
                </a:lnTo>
                <a:lnTo>
                  <a:pt x="426" y="540"/>
                </a:lnTo>
                <a:lnTo>
                  <a:pt x="426" y="534"/>
                </a:lnTo>
                <a:lnTo>
                  <a:pt x="432" y="528"/>
                </a:lnTo>
                <a:lnTo>
                  <a:pt x="432" y="522"/>
                </a:lnTo>
                <a:lnTo>
                  <a:pt x="438" y="516"/>
                </a:lnTo>
                <a:lnTo>
                  <a:pt x="456" y="516"/>
                </a:lnTo>
                <a:lnTo>
                  <a:pt x="462" y="522"/>
                </a:lnTo>
                <a:lnTo>
                  <a:pt x="468" y="522"/>
                </a:lnTo>
                <a:lnTo>
                  <a:pt x="468" y="504"/>
                </a:lnTo>
                <a:lnTo>
                  <a:pt x="462" y="492"/>
                </a:lnTo>
                <a:lnTo>
                  <a:pt x="480" y="492"/>
                </a:lnTo>
                <a:lnTo>
                  <a:pt x="486" y="474"/>
                </a:lnTo>
                <a:lnTo>
                  <a:pt x="486" y="462"/>
                </a:lnTo>
                <a:lnTo>
                  <a:pt x="480" y="462"/>
                </a:lnTo>
                <a:lnTo>
                  <a:pt x="474" y="456"/>
                </a:lnTo>
                <a:lnTo>
                  <a:pt x="462" y="456"/>
                </a:lnTo>
                <a:lnTo>
                  <a:pt x="456" y="444"/>
                </a:lnTo>
                <a:lnTo>
                  <a:pt x="450" y="444"/>
                </a:lnTo>
                <a:lnTo>
                  <a:pt x="444" y="432"/>
                </a:lnTo>
                <a:lnTo>
                  <a:pt x="432" y="432"/>
                </a:lnTo>
                <a:lnTo>
                  <a:pt x="420" y="426"/>
                </a:lnTo>
                <a:lnTo>
                  <a:pt x="420" y="420"/>
                </a:lnTo>
                <a:lnTo>
                  <a:pt x="414" y="420"/>
                </a:lnTo>
                <a:lnTo>
                  <a:pt x="408" y="408"/>
                </a:lnTo>
                <a:lnTo>
                  <a:pt x="396" y="396"/>
                </a:lnTo>
                <a:lnTo>
                  <a:pt x="396" y="390"/>
                </a:lnTo>
                <a:lnTo>
                  <a:pt x="402" y="390"/>
                </a:lnTo>
                <a:lnTo>
                  <a:pt x="408" y="384"/>
                </a:lnTo>
                <a:lnTo>
                  <a:pt x="396" y="372"/>
                </a:lnTo>
                <a:lnTo>
                  <a:pt x="390" y="372"/>
                </a:lnTo>
                <a:lnTo>
                  <a:pt x="384" y="366"/>
                </a:lnTo>
                <a:lnTo>
                  <a:pt x="384" y="354"/>
                </a:lnTo>
                <a:lnTo>
                  <a:pt x="390" y="354"/>
                </a:lnTo>
                <a:lnTo>
                  <a:pt x="390" y="360"/>
                </a:lnTo>
                <a:lnTo>
                  <a:pt x="402" y="360"/>
                </a:lnTo>
                <a:lnTo>
                  <a:pt x="402" y="354"/>
                </a:lnTo>
                <a:lnTo>
                  <a:pt x="414" y="354"/>
                </a:lnTo>
                <a:lnTo>
                  <a:pt x="414" y="348"/>
                </a:lnTo>
                <a:lnTo>
                  <a:pt x="420" y="342"/>
                </a:lnTo>
                <a:lnTo>
                  <a:pt x="426" y="342"/>
                </a:lnTo>
                <a:lnTo>
                  <a:pt x="438" y="348"/>
                </a:lnTo>
                <a:lnTo>
                  <a:pt x="450" y="336"/>
                </a:lnTo>
                <a:lnTo>
                  <a:pt x="468" y="330"/>
                </a:lnTo>
                <a:lnTo>
                  <a:pt x="468" y="324"/>
                </a:lnTo>
                <a:lnTo>
                  <a:pt x="492" y="324"/>
                </a:lnTo>
                <a:lnTo>
                  <a:pt x="492" y="318"/>
                </a:lnTo>
                <a:lnTo>
                  <a:pt x="510" y="318"/>
                </a:lnTo>
                <a:lnTo>
                  <a:pt x="510" y="312"/>
                </a:lnTo>
                <a:lnTo>
                  <a:pt x="516" y="306"/>
                </a:lnTo>
                <a:lnTo>
                  <a:pt x="522" y="306"/>
                </a:lnTo>
                <a:lnTo>
                  <a:pt x="528" y="300"/>
                </a:lnTo>
                <a:lnTo>
                  <a:pt x="540" y="312"/>
                </a:lnTo>
                <a:lnTo>
                  <a:pt x="552" y="312"/>
                </a:lnTo>
                <a:lnTo>
                  <a:pt x="558" y="300"/>
                </a:lnTo>
                <a:lnTo>
                  <a:pt x="558" y="294"/>
                </a:lnTo>
                <a:lnTo>
                  <a:pt x="564" y="288"/>
                </a:lnTo>
                <a:lnTo>
                  <a:pt x="564" y="282"/>
                </a:lnTo>
                <a:lnTo>
                  <a:pt x="552" y="282"/>
                </a:lnTo>
                <a:lnTo>
                  <a:pt x="558" y="276"/>
                </a:lnTo>
                <a:lnTo>
                  <a:pt x="558" y="264"/>
                </a:lnTo>
                <a:lnTo>
                  <a:pt x="552" y="264"/>
                </a:lnTo>
                <a:lnTo>
                  <a:pt x="546" y="270"/>
                </a:lnTo>
                <a:lnTo>
                  <a:pt x="546" y="252"/>
                </a:lnTo>
                <a:lnTo>
                  <a:pt x="540" y="246"/>
                </a:lnTo>
                <a:lnTo>
                  <a:pt x="534" y="246"/>
                </a:lnTo>
                <a:lnTo>
                  <a:pt x="528" y="240"/>
                </a:lnTo>
                <a:lnTo>
                  <a:pt x="528" y="234"/>
                </a:lnTo>
                <a:lnTo>
                  <a:pt x="540" y="228"/>
                </a:lnTo>
                <a:lnTo>
                  <a:pt x="546" y="222"/>
                </a:lnTo>
                <a:lnTo>
                  <a:pt x="540" y="216"/>
                </a:lnTo>
                <a:lnTo>
                  <a:pt x="534" y="216"/>
                </a:lnTo>
                <a:lnTo>
                  <a:pt x="540" y="210"/>
                </a:lnTo>
                <a:lnTo>
                  <a:pt x="540" y="204"/>
                </a:lnTo>
                <a:lnTo>
                  <a:pt x="528" y="204"/>
                </a:lnTo>
                <a:lnTo>
                  <a:pt x="528" y="192"/>
                </a:lnTo>
                <a:lnTo>
                  <a:pt x="534" y="192"/>
                </a:lnTo>
                <a:lnTo>
                  <a:pt x="534" y="174"/>
                </a:lnTo>
                <a:lnTo>
                  <a:pt x="522" y="174"/>
                </a:lnTo>
                <a:lnTo>
                  <a:pt x="516" y="168"/>
                </a:lnTo>
                <a:lnTo>
                  <a:pt x="510" y="168"/>
                </a:lnTo>
                <a:lnTo>
                  <a:pt x="504" y="162"/>
                </a:lnTo>
                <a:lnTo>
                  <a:pt x="504" y="150"/>
                </a:lnTo>
                <a:lnTo>
                  <a:pt x="510" y="150"/>
                </a:lnTo>
                <a:lnTo>
                  <a:pt x="522" y="138"/>
                </a:lnTo>
                <a:lnTo>
                  <a:pt x="522" y="120"/>
                </a:lnTo>
                <a:lnTo>
                  <a:pt x="516" y="114"/>
                </a:lnTo>
                <a:lnTo>
                  <a:pt x="510" y="114"/>
                </a:lnTo>
                <a:lnTo>
                  <a:pt x="510" y="96"/>
                </a:lnTo>
                <a:lnTo>
                  <a:pt x="504" y="90"/>
                </a:lnTo>
                <a:lnTo>
                  <a:pt x="486" y="84"/>
                </a:lnTo>
                <a:lnTo>
                  <a:pt x="486" y="78"/>
                </a:lnTo>
                <a:lnTo>
                  <a:pt x="480" y="66"/>
                </a:lnTo>
                <a:lnTo>
                  <a:pt x="474" y="60"/>
                </a:lnTo>
                <a:lnTo>
                  <a:pt x="456" y="60"/>
                </a:lnTo>
                <a:lnTo>
                  <a:pt x="450" y="54"/>
                </a:lnTo>
                <a:lnTo>
                  <a:pt x="444" y="54"/>
                </a:lnTo>
                <a:lnTo>
                  <a:pt x="438" y="48"/>
                </a:lnTo>
                <a:lnTo>
                  <a:pt x="426" y="48"/>
                </a:lnTo>
                <a:lnTo>
                  <a:pt x="420" y="42"/>
                </a:lnTo>
                <a:lnTo>
                  <a:pt x="396" y="42"/>
                </a:lnTo>
                <a:lnTo>
                  <a:pt x="384" y="54"/>
                </a:lnTo>
                <a:lnTo>
                  <a:pt x="342" y="54"/>
                </a:lnTo>
                <a:lnTo>
                  <a:pt x="342" y="72"/>
                </a:lnTo>
                <a:lnTo>
                  <a:pt x="300" y="72"/>
                </a:lnTo>
                <a:lnTo>
                  <a:pt x="300" y="60"/>
                </a:lnTo>
                <a:lnTo>
                  <a:pt x="312" y="48"/>
                </a:lnTo>
                <a:lnTo>
                  <a:pt x="312" y="42"/>
                </a:lnTo>
                <a:lnTo>
                  <a:pt x="318" y="30"/>
                </a:lnTo>
                <a:lnTo>
                  <a:pt x="294" y="42"/>
                </a:lnTo>
                <a:lnTo>
                  <a:pt x="252" y="36"/>
                </a:lnTo>
                <a:lnTo>
                  <a:pt x="246" y="30"/>
                </a:lnTo>
                <a:lnTo>
                  <a:pt x="246" y="18"/>
                </a:lnTo>
                <a:lnTo>
                  <a:pt x="240" y="6"/>
                </a:lnTo>
                <a:lnTo>
                  <a:pt x="234" y="6"/>
                </a:lnTo>
                <a:lnTo>
                  <a:pt x="234" y="12"/>
                </a:lnTo>
                <a:lnTo>
                  <a:pt x="228" y="6"/>
                </a:lnTo>
                <a:lnTo>
                  <a:pt x="204" y="6"/>
                </a:lnTo>
                <a:lnTo>
                  <a:pt x="198" y="0"/>
                </a:lnTo>
                <a:lnTo>
                  <a:pt x="168" y="0"/>
                </a:lnTo>
                <a:lnTo>
                  <a:pt x="192" y="36"/>
                </a:lnTo>
                <a:lnTo>
                  <a:pt x="180" y="48"/>
                </a:lnTo>
                <a:lnTo>
                  <a:pt x="198" y="72"/>
                </a:lnTo>
                <a:lnTo>
                  <a:pt x="216" y="90"/>
                </a:lnTo>
                <a:lnTo>
                  <a:pt x="186" y="78"/>
                </a:lnTo>
                <a:lnTo>
                  <a:pt x="162" y="84"/>
                </a:lnTo>
                <a:lnTo>
                  <a:pt x="162" y="108"/>
                </a:lnTo>
                <a:lnTo>
                  <a:pt x="132" y="108"/>
                </a:lnTo>
                <a:lnTo>
                  <a:pt x="126" y="96"/>
                </a:lnTo>
                <a:lnTo>
                  <a:pt x="84" y="96"/>
                </a:lnTo>
                <a:lnTo>
                  <a:pt x="84" y="126"/>
                </a:lnTo>
                <a:lnTo>
                  <a:pt x="90" y="126"/>
                </a:lnTo>
                <a:lnTo>
                  <a:pt x="84" y="132"/>
                </a:lnTo>
                <a:lnTo>
                  <a:pt x="90" y="144"/>
                </a:lnTo>
                <a:lnTo>
                  <a:pt x="78" y="150"/>
                </a:lnTo>
                <a:lnTo>
                  <a:pt x="72" y="150"/>
                </a:lnTo>
                <a:lnTo>
                  <a:pt x="72" y="168"/>
                </a:lnTo>
                <a:lnTo>
                  <a:pt x="78" y="174"/>
                </a:lnTo>
                <a:lnTo>
                  <a:pt x="66" y="174"/>
                </a:lnTo>
                <a:lnTo>
                  <a:pt x="54" y="180"/>
                </a:lnTo>
                <a:lnTo>
                  <a:pt x="48" y="180"/>
                </a:lnTo>
                <a:lnTo>
                  <a:pt x="48" y="186"/>
                </a:lnTo>
                <a:lnTo>
                  <a:pt x="54" y="192"/>
                </a:lnTo>
                <a:lnTo>
                  <a:pt x="60" y="192"/>
                </a:lnTo>
                <a:lnTo>
                  <a:pt x="72" y="204"/>
                </a:lnTo>
                <a:lnTo>
                  <a:pt x="72" y="210"/>
                </a:lnTo>
                <a:lnTo>
                  <a:pt x="66" y="210"/>
                </a:lnTo>
                <a:lnTo>
                  <a:pt x="60" y="216"/>
                </a:lnTo>
                <a:lnTo>
                  <a:pt x="54" y="228"/>
                </a:lnTo>
                <a:lnTo>
                  <a:pt x="48" y="228"/>
                </a:lnTo>
                <a:lnTo>
                  <a:pt x="42" y="234"/>
                </a:lnTo>
                <a:lnTo>
                  <a:pt x="42" y="240"/>
                </a:lnTo>
                <a:lnTo>
                  <a:pt x="18" y="240"/>
                </a:lnTo>
                <a:lnTo>
                  <a:pt x="12" y="234"/>
                </a:lnTo>
                <a:lnTo>
                  <a:pt x="6" y="234"/>
                </a:lnTo>
                <a:lnTo>
                  <a:pt x="12" y="258"/>
                </a:lnTo>
                <a:lnTo>
                  <a:pt x="12" y="264"/>
                </a:lnTo>
                <a:lnTo>
                  <a:pt x="18" y="270"/>
                </a:lnTo>
                <a:lnTo>
                  <a:pt x="18" y="276"/>
                </a:lnTo>
                <a:lnTo>
                  <a:pt x="6" y="282"/>
                </a:lnTo>
                <a:lnTo>
                  <a:pt x="0" y="288"/>
                </a:lnTo>
                <a:lnTo>
                  <a:pt x="6" y="294"/>
                </a:lnTo>
                <a:lnTo>
                  <a:pt x="6" y="306"/>
                </a:lnTo>
                <a:lnTo>
                  <a:pt x="0" y="312"/>
                </a:lnTo>
                <a:lnTo>
                  <a:pt x="0" y="324"/>
                </a:lnTo>
                <a:lnTo>
                  <a:pt x="12" y="324"/>
                </a:lnTo>
                <a:lnTo>
                  <a:pt x="24" y="336"/>
                </a:lnTo>
                <a:lnTo>
                  <a:pt x="24" y="354"/>
                </a:lnTo>
                <a:lnTo>
                  <a:pt x="30" y="360"/>
                </a:lnTo>
                <a:lnTo>
                  <a:pt x="18" y="360"/>
                </a:lnTo>
                <a:lnTo>
                  <a:pt x="12" y="366"/>
                </a:lnTo>
                <a:lnTo>
                  <a:pt x="12" y="384"/>
                </a:lnTo>
                <a:lnTo>
                  <a:pt x="18" y="390"/>
                </a:lnTo>
                <a:lnTo>
                  <a:pt x="24" y="390"/>
                </a:lnTo>
                <a:lnTo>
                  <a:pt x="36" y="396"/>
                </a:lnTo>
                <a:lnTo>
                  <a:pt x="36" y="408"/>
                </a:lnTo>
                <a:lnTo>
                  <a:pt x="30" y="414"/>
                </a:lnTo>
                <a:close/>
              </a:path>
            </a:pathLst>
          </a:custGeom>
          <a:solidFill>
            <a:srgbClr val="007D40">
              <a:lumMod val="50000"/>
            </a:srgbClr>
          </a:solidFill>
          <a:ln w="12700">
            <a:solidFill>
              <a:srgbClr val="FFFFFF"/>
            </a:solidFill>
            <a:round/>
            <a:headEnd/>
            <a:tailEnd/>
          </a:ln>
        </p:spPr>
        <p:txBody>
          <a:bodyPr/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defTabSz="464587" fontAlgn="auto">
              <a:spcAft>
                <a:spcPts val="0"/>
              </a:spcAft>
              <a:defRPr/>
            </a:pPr>
            <a:endParaRPr lang="en-GB" sz="475" kern="0">
              <a:solidFill>
                <a:srgbClr val="555555"/>
              </a:solidFill>
              <a:cs typeface="Calibri" pitchFamily="34" charset="0"/>
            </a:endParaRPr>
          </a:p>
        </p:txBody>
      </p:sp>
      <p:sp>
        <p:nvSpPr>
          <p:cNvPr id="191" name="Link_North_america">
            <a:extLst>
              <a:ext uri="{FF2B5EF4-FFF2-40B4-BE49-F238E27FC236}">
                <a16:creationId xmlns:a16="http://schemas.microsoft.com/office/drawing/2014/main" id="{65D40F48-48F0-4161-88B2-5E3BD23442A0}"/>
              </a:ext>
            </a:extLst>
          </p:cNvPr>
          <p:cNvSpPr/>
          <p:nvPr userDrawn="1"/>
        </p:nvSpPr>
        <p:spPr bwMode="gray">
          <a:xfrm>
            <a:off x="1157288" y="1358900"/>
            <a:ext cx="3411537" cy="2508250"/>
          </a:xfrm>
          <a:custGeom>
            <a:avLst/>
            <a:gdLst>
              <a:gd name="connsiteX0" fmla="*/ 0 w 2994835"/>
              <a:gd name="connsiteY0" fmla="*/ 0 h 2393176"/>
              <a:gd name="connsiteX1" fmla="*/ 2994835 w 2994835"/>
              <a:gd name="connsiteY1" fmla="*/ 0 h 2393176"/>
              <a:gd name="connsiteX2" fmla="*/ 2994835 w 2994835"/>
              <a:gd name="connsiteY2" fmla="*/ 2393176 h 2393176"/>
              <a:gd name="connsiteX3" fmla="*/ 0 w 2994835"/>
              <a:gd name="connsiteY3" fmla="*/ 2393176 h 2393176"/>
              <a:gd name="connsiteX4" fmla="*/ 0 w 2994835"/>
              <a:gd name="connsiteY4" fmla="*/ 0 h 2393176"/>
              <a:gd name="connsiteX0" fmla="*/ 0 w 2994835"/>
              <a:gd name="connsiteY0" fmla="*/ 0 h 2393176"/>
              <a:gd name="connsiteX1" fmla="*/ 2994835 w 2994835"/>
              <a:gd name="connsiteY1" fmla="*/ 0 h 2393176"/>
              <a:gd name="connsiteX2" fmla="*/ 2221973 w 2994835"/>
              <a:gd name="connsiteY2" fmla="*/ 1864800 h 2393176"/>
              <a:gd name="connsiteX3" fmla="*/ 2994835 w 2994835"/>
              <a:gd name="connsiteY3" fmla="*/ 2393176 h 2393176"/>
              <a:gd name="connsiteX4" fmla="*/ 0 w 2994835"/>
              <a:gd name="connsiteY4" fmla="*/ 2393176 h 2393176"/>
              <a:gd name="connsiteX5" fmla="*/ 0 w 2994835"/>
              <a:gd name="connsiteY5" fmla="*/ 0 h 2393176"/>
              <a:gd name="connsiteX0" fmla="*/ 0 w 3204636"/>
              <a:gd name="connsiteY0" fmla="*/ 0 h 2393176"/>
              <a:gd name="connsiteX1" fmla="*/ 2994835 w 3204636"/>
              <a:gd name="connsiteY1" fmla="*/ 0 h 2393176"/>
              <a:gd name="connsiteX2" fmla="*/ 2898248 w 3204636"/>
              <a:gd name="connsiteY2" fmla="*/ 1059938 h 2393176"/>
              <a:gd name="connsiteX3" fmla="*/ 2221973 w 3204636"/>
              <a:gd name="connsiteY3" fmla="*/ 1864800 h 2393176"/>
              <a:gd name="connsiteX4" fmla="*/ 2994835 w 3204636"/>
              <a:gd name="connsiteY4" fmla="*/ 2393176 h 2393176"/>
              <a:gd name="connsiteX5" fmla="*/ 0 w 3204636"/>
              <a:gd name="connsiteY5" fmla="*/ 2393176 h 2393176"/>
              <a:gd name="connsiteX6" fmla="*/ 0 w 3204636"/>
              <a:gd name="connsiteY6" fmla="*/ 0 h 2393176"/>
              <a:gd name="connsiteX0" fmla="*/ 0 w 3266412"/>
              <a:gd name="connsiteY0" fmla="*/ 90487 h 2483663"/>
              <a:gd name="connsiteX1" fmla="*/ 3075798 w 3266412"/>
              <a:gd name="connsiteY1" fmla="*/ 0 h 2483663"/>
              <a:gd name="connsiteX2" fmla="*/ 2898248 w 3266412"/>
              <a:gd name="connsiteY2" fmla="*/ 1150425 h 2483663"/>
              <a:gd name="connsiteX3" fmla="*/ 2221973 w 3266412"/>
              <a:gd name="connsiteY3" fmla="*/ 1955287 h 2483663"/>
              <a:gd name="connsiteX4" fmla="*/ 2994835 w 3266412"/>
              <a:gd name="connsiteY4" fmla="*/ 2483663 h 2483663"/>
              <a:gd name="connsiteX5" fmla="*/ 0 w 3266412"/>
              <a:gd name="connsiteY5" fmla="*/ 2483663 h 2483663"/>
              <a:gd name="connsiteX6" fmla="*/ 0 w 3266412"/>
              <a:gd name="connsiteY6" fmla="*/ 90487 h 2483663"/>
              <a:gd name="connsiteX0" fmla="*/ 38100 w 3266412"/>
              <a:gd name="connsiteY0" fmla="*/ 442912 h 2483663"/>
              <a:gd name="connsiteX1" fmla="*/ 3075798 w 3266412"/>
              <a:gd name="connsiteY1" fmla="*/ 0 h 2483663"/>
              <a:gd name="connsiteX2" fmla="*/ 2898248 w 3266412"/>
              <a:gd name="connsiteY2" fmla="*/ 1150425 h 2483663"/>
              <a:gd name="connsiteX3" fmla="*/ 2221973 w 3266412"/>
              <a:gd name="connsiteY3" fmla="*/ 1955287 h 2483663"/>
              <a:gd name="connsiteX4" fmla="*/ 2994835 w 3266412"/>
              <a:gd name="connsiteY4" fmla="*/ 2483663 h 2483663"/>
              <a:gd name="connsiteX5" fmla="*/ 0 w 3266412"/>
              <a:gd name="connsiteY5" fmla="*/ 2483663 h 2483663"/>
              <a:gd name="connsiteX6" fmla="*/ 38100 w 3266412"/>
              <a:gd name="connsiteY6" fmla="*/ 442912 h 2483663"/>
              <a:gd name="connsiteX0" fmla="*/ 183436 w 3411748"/>
              <a:gd name="connsiteY0" fmla="*/ 442912 h 2483663"/>
              <a:gd name="connsiteX1" fmla="*/ 3221134 w 3411748"/>
              <a:gd name="connsiteY1" fmla="*/ 0 h 2483663"/>
              <a:gd name="connsiteX2" fmla="*/ 3043584 w 3411748"/>
              <a:gd name="connsiteY2" fmla="*/ 1150425 h 2483663"/>
              <a:gd name="connsiteX3" fmla="*/ 2367309 w 3411748"/>
              <a:gd name="connsiteY3" fmla="*/ 1955287 h 2483663"/>
              <a:gd name="connsiteX4" fmla="*/ 3140171 w 3411748"/>
              <a:gd name="connsiteY4" fmla="*/ 2483663 h 2483663"/>
              <a:gd name="connsiteX5" fmla="*/ 145336 w 3411748"/>
              <a:gd name="connsiteY5" fmla="*/ 2483663 h 2483663"/>
              <a:gd name="connsiteX6" fmla="*/ 346 w 3411748"/>
              <a:gd name="connsiteY6" fmla="*/ 998026 h 2483663"/>
              <a:gd name="connsiteX7" fmla="*/ 183436 w 3411748"/>
              <a:gd name="connsiteY7" fmla="*/ 442912 h 2483663"/>
              <a:gd name="connsiteX0" fmla="*/ 183143 w 3411455"/>
              <a:gd name="connsiteY0" fmla="*/ 442912 h 2507476"/>
              <a:gd name="connsiteX1" fmla="*/ 3220841 w 3411455"/>
              <a:gd name="connsiteY1" fmla="*/ 0 h 2507476"/>
              <a:gd name="connsiteX2" fmla="*/ 3043291 w 3411455"/>
              <a:gd name="connsiteY2" fmla="*/ 1150425 h 2507476"/>
              <a:gd name="connsiteX3" fmla="*/ 2367016 w 3411455"/>
              <a:gd name="connsiteY3" fmla="*/ 1955287 h 2507476"/>
              <a:gd name="connsiteX4" fmla="*/ 3139878 w 3411455"/>
              <a:gd name="connsiteY4" fmla="*/ 2483663 h 2507476"/>
              <a:gd name="connsiteX5" fmla="*/ 1088018 w 3411455"/>
              <a:gd name="connsiteY5" fmla="*/ 2507476 h 2507476"/>
              <a:gd name="connsiteX6" fmla="*/ 53 w 3411455"/>
              <a:gd name="connsiteY6" fmla="*/ 998026 h 2507476"/>
              <a:gd name="connsiteX7" fmla="*/ 183143 w 3411455"/>
              <a:gd name="connsiteY7" fmla="*/ 442912 h 2507476"/>
              <a:gd name="connsiteX0" fmla="*/ 183161 w 3411473"/>
              <a:gd name="connsiteY0" fmla="*/ 442912 h 2507476"/>
              <a:gd name="connsiteX1" fmla="*/ 3220859 w 3411473"/>
              <a:gd name="connsiteY1" fmla="*/ 0 h 2507476"/>
              <a:gd name="connsiteX2" fmla="*/ 3043309 w 3411473"/>
              <a:gd name="connsiteY2" fmla="*/ 1150425 h 2507476"/>
              <a:gd name="connsiteX3" fmla="*/ 2367034 w 3411473"/>
              <a:gd name="connsiteY3" fmla="*/ 1955287 h 2507476"/>
              <a:gd name="connsiteX4" fmla="*/ 3139896 w 3411473"/>
              <a:gd name="connsiteY4" fmla="*/ 2483663 h 2507476"/>
              <a:gd name="connsiteX5" fmla="*/ 1088036 w 3411473"/>
              <a:gd name="connsiteY5" fmla="*/ 2507476 h 2507476"/>
              <a:gd name="connsiteX6" fmla="*/ 71 w 3411473"/>
              <a:gd name="connsiteY6" fmla="*/ 998026 h 2507476"/>
              <a:gd name="connsiteX7" fmla="*/ 183161 w 3411473"/>
              <a:gd name="connsiteY7" fmla="*/ 442912 h 2507476"/>
              <a:gd name="connsiteX0" fmla="*/ 183161 w 3411473"/>
              <a:gd name="connsiteY0" fmla="*/ 442912 h 2507476"/>
              <a:gd name="connsiteX1" fmla="*/ 3220859 w 3411473"/>
              <a:gd name="connsiteY1" fmla="*/ 0 h 2507476"/>
              <a:gd name="connsiteX2" fmla="*/ 3043309 w 3411473"/>
              <a:gd name="connsiteY2" fmla="*/ 1150425 h 2507476"/>
              <a:gd name="connsiteX3" fmla="*/ 2367034 w 3411473"/>
              <a:gd name="connsiteY3" fmla="*/ 1955287 h 2507476"/>
              <a:gd name="connsiteX4" fmla="*/ 2473146 w 3411473"/>
              <a:gd name="connsiteY4" fmla="*/ 2436038 h 2507476"/>
              <a:gd name="connsiteX5" fmla="*/ 1088036 w 3411473"/>
              <a:gd name="connsiteY5" fmla="*/ 2507476 h 2507476"/>
              <a:gd name="connsiteX6" fmla="*/ 71 w 3411473"/>
              <a:gd name="connsiteY6" fmla="*/ 998026 h 2507476"/>
              <a:gd name="connsiteX7" fmla="*/ 183161 w 3411473"/>
              <a:gd name="connsiteY7" fmla="*/ 442912 h 25074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411473" h="2507476">
                <a:moveTo>
                  <a:pt x="183161" y="442912"/>
                </a:moveTo>
                <a:lnTo>
                  <a:pt x="3220859" y="0"/>
                </a:lnTo>
                <a:cubicBezTo>
                  <a:pt x="3684850" y="104425"/>
                  <a:pt x="3172119" y="839625"/>
                  <a:pt x="3043309" y="1150425"/>
                </a:cubicBezTo>
                <a:cubicBezTo>
                  <a:pt x="2914499" y="1461225"/>
                  <a:pt x="2331886" y="1660849"/>
                  <a:pt x="2367034" y="1955287"/>
                </a:cubicBezTo>
                <a:lnTo>
                  <a:pt x="2473146" y="2436038"/>
                </a:lnTo>
                <a:lnTo>
                  <a:pt x="1088036" y="2507476"/>
                </a:lnTo>
                <a:cubicBezTo>
                  <a:pt x="796818" y="2285314"/>
                  <a:pt x="-8749" y="1353538"/>
                  <a:pt x="71" y="998026"/>
                </a:cubicBezTo>
                <a:lnTo>
                  <a:pt x="183161" y="442912"/>
                </a:lnTo>
                <a:close/>
              </a:path>
            </a:pathLst>
          </a:custGeom>
          <a:solidFill>
            <a:schemeClr val="accent1">
              <a:alpha val="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 eaLnBrk="1" fontAlgn="auto" hangingPunct="1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>
              <a:solidFill>
                <a:srgbClr val="FFFFFF"/>
              </a:solidFill>
            </a:endParaRPr>
          </a:p>
        </p:txBody>
      </p:sp>
      <p:sp>
        <p:nvSpPr>
          <p:cNvPr id="192" name="Link_South_America">
            <a:extLst>
              <a:ext uri="{FF2B5EF4-FFF2-40B4-BE49-F238E27FC236}">
                <a16:creationId xmlns:a16="http://schemas.microsoft.com/office/drawing/2014/main" id="{1B9C77A0-FD5F-4E17-9547-3EA6F8246C97}"/>
              </a:ext>
            </a:extLst>
          </p:cNvPr>
          <p:cNvSpPr/>
          <p:nvPr userDrawn="1"/>
        </p:nvSpPr>
        <p:spPr bwMode="gray">
          <a:xfrm>
            <a:off x="2628900" y="3738563"/>
            <a:ext cx="1957388" cy="2592387"/>
          </a:xfrm>
          <a:custGeom>
            <a:avLst/>
            <a:gdLst>
              <a:gd name="connsiteX0" fmla="*/ 0 w 1819291"/>
              <a:gd name="connsiteY0" fmla="*/ 0 h 2562713"/>
              <a:gd name="connsiteX1" fmla="*/ 1819291 w 1819291"/>
              <a:gd name="connsiteY1" fmla="*/ 0 h 2562713"/>
              <a:gd name="connsiteX2" fmla="*/ 1819291 w 1819291"/>
              <a:gd name="connsiteY2" fmla="*/ 2562713 h 2562713"/>
              <a:gd name="connsiteX3" fmla="*/ 0 w 1819291"/>
              <a:gd name="connsiteY3" fmla="*/ 2562713 h 2562713"/>
              <a:gd name="connsiteX4" fmla="*/ 0 w 1819291"/>
              <a:gd name="connsiteY4" fmla="*/ 0 h 2562713"/>
              <a:gd name="connsiteX0" fmla="*/ 0 w 1819291"/>
              <a:gd name="connsiteY0" fmla="*/ 0 h 2562713"/>
              <a:gd name="connsiteX1" fmla="*/ 1819291 w 1819291"/>
              <a:gd name="connsiteY1" fmla="*/ 0 h 2562713"/>
              <a:gd name="connsiteX2" fmla="*/ 1819291 w 1819291"/>
              <a:gd name="connsiteY2" fmla="*/ 2562713 h 2562713"/>
              <a:gd name="connsiteX3" fmla="*/ 595313 w 1819291"/>
              <a:gd name="connsiteY3" fmla="*/ 2538900 h 2562713"/>
              <a:gd name="connsiteX4" fmla="*/ 0 w 1819291"/>
              <a:gd name="connsiteY4" fmla="*/ 0 h 2562713"/>
              <a:gd name="connsiteX0" fmla="*/ 0 w 1819291"/>
              <a:gd name="connsiteY0" fmla="*/ 0 h 2562713"/>
              <a:gd name="connsiteX1" fmla="*/ 1819291 w 1819291"/>
              <a:gd name="connsiteY1" fmla="*/ 0 h 2562713"/>
              <a:gd name="connsiteX2" fmla="*/ 1819291 w 1819291"/>
              <a:gd name="connsiteY2" fmla="*/ 2562713 h 2562713"/>
              <a:gd name="connsiteX3" fmla="*/ 595313 w 1819291"/>
              <a:gd name="connsiteY3" fmla="*/ 2538900 h 2562713"/>
              <a:gd name="connsiteX4" fmla="*/ 476757 w 1819291"/>
              <a:gd name="connsiteY4" fmla="*/ 1365326 h 2562713"/>
              <a:gd name="connsiteX5" fmla="*/ 0 w 1819291"/>
              <a:gd name="connsiteY5" fmla="*/ 0 h 2562713"/>
              <a:gd name="connsiteX0" fmla="*/ 0 w 1943116"/>
              <a:gd name="connsiteY0" fmla="*/ 114300 h 2562713"/>
              <a:gd name="connsiteX1" fmla="*/ 1943116 w 1943116"/>
              <a:gd name="connsiteY1" fmla="*/ 0 h 2562713"/>
              <a:gd name="connsiteX2" fmla="*/ 1943116 w 1943116"/>
              <a:gd name="connsiteY2" fmla="*/ 2562713 h 2562713"/>
              <a:gd name="connsiteX3" fmla="*/ 719138 w 1943116"/>
              <a:gd name="connsiteY3" fmla="*/ 2538900 h 2562713"/>
              <a:gd name="connsiteX4" fmla="*/ 600582 w 1943116"/>
              <a:gd name="connsiteY4" fmla="*/ 1365326 h 2562713"/>
              <a:gd name="connsiteX5" fmla="*/ 0 w 1943116"/>
              <a:gd name="connsiteY5" fmla="*/ 114300 h 2562713"/>
              <a:gd name="connsiteX0" fmla="*/ 0 w 1943116"/>
              <a:gd name="connsiteY0" fmla="*/ 168199 h 2616612"/>
              <a:gd name="connsiteX1" fmla="*/ 791082 w 1943116"/>
              <a:gd name="connsiteY1" fmla="*/ 0 h 2616612"/>
              <a:gd name="connsiteX2" fmla="*/ 1943116 w 1943116"/>
              <a:gd name="connsiteY2" fmla="*/ 53899 h 2616612"/>
              <a:gd name="connsiteX3" fmla="*/ 1943116 w 1943116"/>
              <a:gd name="connsiteY3" fmla="*/ 2616612 h 2616612"/>
              <a:gd name="connsiteX4" fmla="*/ 719138 w 1943116"/>
              <a:gd name="connsiteY4" fmla="*/ 2592799 h 2616612"/>
              <a:gd name="connsiteX5" fmla="*/ 600582 w 1943116"/>
              <a:gd name="connsiteY5" fmla="*/ 1419225 h 2616612"/>
              <a:gd name="connsiteX6" fmla="*/ 0 w 1943116"/>
              <a:gd name="connsiteY6" fmla="*/ 168199 h 2616612"/>
              <a:gd name="connsiteX0" fmla="*/ 0 w 1957403"/>
              <a:gd name="connsiteY0" fmla="*/ 168199 h 2616612"/>
              <a:gd name="connsiteX1" fmla="*/ 791082 w 1957403"/>
              <a:gd name="connsiteY1" fmla="*/ 0 h 2616612"/>
              <a:gd name="connsiteX2" fmla="*/ 1957403 w 1957403"/>
              <a:gd name="connsiteY2" fmla="*/ 472999 h 2616612"/>
              <a:gd name="connsiteX3" fmla="*/ 1943116 w 1957403"/>
              <a:gd name="connsiteY3" fmla="*/ 2616612 h 2616612"/>
              <a:gd name="connsiteX4" fmla="*/ 719138 w 1957403"/>
              <a:gd name="connsiteY4" fmla="*/ 2592799 h 2616612"/>
              <a:gd name="connsiteX5" fmla="*/ 600582 w 1957403"/>
              <a:gd name="connsiteY5" fmla="*/ 1419225 h 2616612"/>
              <a:gd name="connsiteX6" fmla="*/ 0 w 1957403"/>
              <a:gd name="connsiteY6" fmla="*/ 168199 h 2616612"/>
              <a:gd name="connsiteX0" fmla="*/ 0 w 1957403"/>
              <a:gd name="connsiteY0" fmla="*/ 168199 h 2592799"/>
              <a:gd name="connsiteX1" fmla="*/ 791082 w 1957403"/>
              <a:gd name="connsiteY1" fmla="*/ 0 h 2592799"/>
              <a:gd name="connsiteX2" fmla="*/ 1957403 w 1957403"/>
              <a:gd name="connsiteY2" fmla="*/ 472999 h 2592799"/>
              <a:gd name="connsiteX3" fmla="*/ 1628791 w 1957403"/>
              <a:gd name="connsiteY3" fmla="*/ 2559462 h 2592799"/>
              <a:gd name="connsiteX4" fmla="*/ 719138 w 1957403"/>
              <a:gd name="connsiteY4" fmla="*/ 2592799 h 2592799"/>
              <a:gd name="connsiteX5" fmla="*/ 600582 w 1957403"/>
              <a:gd name="connsiteY5" fmla="*/ 1419225 h 2592799"/>
              <a:gd name="connsiteX6" fmla="*/ 0 w 1957403"/>
              <a:gd name="connsiteY6" fmla="*/ 168199 h 259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957403" h="2592799">
                <a:moveTo>
                  <a:pt x="0" y="168199"/>
                </a:moveTo>
                <a:cubicBezTo>
                  <a:pt x="358944" y="145470"/>
                  <a:pt x="432138" y="22729"/>
                  <a:pt x="791082" y="0"/>
                </a:cubicBezTo>
                <a:lnTo>
                  <a:pt x="1957403" y="472999"/>
                </a:lnTo>
                <a:cubicBezTo>
                  <a:pt x="1952641" y="1187537"/>
                  <a:pt x="1633553" y="1844924"/>
                  <a:pt x="1628791" y="2559462"/>
                </a:cubicBezTo>
                <a:lnTo>
                  <a:pt x="719138" y="2592799"/>
                </a:lnTo>
                <a:cubicBezTo>
                  <a:pt x="627232" y="2217483"/>
                  <a:pt x="692488" y="1794541"/>
                  <a:pt x="600582" y="1419225"/>
                </a:cubicBezTo>
                <a:lnTo>
                  <a:pt x="0" y="168199"/>
                </a:lnTo>
                <a:close/>
              </a:path>
            </a:pathLst>
          </a:custGeom>
          <a:solidFill>
            <a:schemeClr val="accent1">
              <a:alpha val="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 eaLnBrk="1" fontAlgn="auto" hangingPunct="1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>
              <a:solidFill>
                <a:srgbClr val="FFFFFF"/>
              </a:solidFill>
            </a:endParaRPr>
          </a:p>
        </p:txBody>
      </p:sp>
      <p:sp>
        <p:nvSpPr>
          <p:cNvPr id="193" name="Link_South_Africa">
            <a:extLst>
              <a:ext uri="{FF2B5EF4-FFF2-40B4-BE49-F238E27FC236}">
                <a16:creationId xmlns:a16="http://schemas.microsoft.com/office/drawing/2014/main" id="{73FA324A-29A6-4FCB-AA02-3D2F79BAD130}"/>
              </a:ext>
            </a:extLst>
          </p:cNvPr>
          <p:cNvSpPr/>
          <p:nvPr userDrawn="1"/>
        </p:nvSpPr>
        <p:spPr bwMode="gray">
          <a:xfrm>
            <a:off x="5838825" y="3424238"/>
            <a:ext cx="5110163" cy="2613025"/>
          </a:xfrm>
          <a:custGeom>
            <a:avLst/>
            <a:gdLst>
              <a:gd name="connsiteX0" fmla="*/ 0 w 5129707"/>
              <a:gd name="connsiteY0" fmla="*/ 0 h 2202265"/>
              <a:gd name="connsiteX1" fmla="*/ 5129707 w 5129707"/>
              <a:gd name="connsiteY1" fmla="*/ 0 h 2202265"/>
              <a:gd name="connsiteX2" fmla="*/ 5129707 w 5129707"/>
              <a:gd name="connsiteY2" fmla="*/ 2202265 h 2202265"/>
              <a:gd name="connsiteX3" fmla="*/ 0 w 5129707"/>
              <a:gd name="connsiteY3" fmla="*/ 2202265 h 2202265"/>
              <a:gd name="connsiteX4" fmla="*/ 0 w 5129707"/>
              <a:gd name="connsiteY4" fmla="*/ 0 h 2202265"/>
              <a:gd name="connsiteX0" fmla="*/ 52387 w 5129707"/>
              <a:gd name="connsiteY0" fmla="*/ 933450 h 2202265"/>
              <a:gd name="connsiteX1" fmla="*/ 5129707 w 5129707"/>
              <a:gd name="connsiteY1" fmla="*/ 0 h 2202265"/>
              <a:gd name="connsiteX2" fmla="*/ 5129707 w 5129707"/>
              <a:gd name="connsiteY2" fmla="*/ 2202265 h 2202265"/>
              <a:gd name="connsiteX3" fmla="*/ 0 w 5129707"/>
              <a:gd name="connsiteY3" fmla="*/ 2202265 h 2202265"/>
              <a:gd name="connsiteX4" fmla="*/ 52387 w 5129707"/>
              <a:gd name="connsiteY4" fmla="*/ 933450 h 2202265"/>
              <a:gd name="connsiteX0" fmla="*/ 52387 w 5129707"/>
              <a:gd name="connsiteY0" fmla="*/ 1277890 h 2546705"/>
              <a:gd name="connsiteX1" fmla="*/ 2977057 w 5129707"/>
              <a:gd name="connsiteY1" fmla="*/ 0 h 2546705"/>
              <a:gd name="connsiteX2" fmla="*/ 5129707 w 5129707"/>
              <a:gd name="connsiteY2" fmla="*/ 344440 h 2546705"/>
              <a:gd name="connsiteX3" fmla="*/ 5129707 w 5129707"/>
              <a:gd name="connsiteY3" fmla="*/ 2546705 h 2546705"/>
              <a:gd name="connsiteX4" fmla="*/ 0 w 5129707"/>
              <a:gd name="connsiteY4" fmla="*/ 2546705 h 2546705"/>
              <a:gd name="connsiteX5" fmla="*/ 52387 w 5129707"/>
              <a:gd name="connsiteY5" fmla="*/ 1277890 h 2546705"/>
              <a:gd name="connsiteX0" fmla="*/ 52387 w 5129707"/>
              <a:gd name="connsiteY0" fmla="*/ 1277890 h 2546705"/>
              <a:gd name="connsiteX1" fmla="*/ 2315070 w 5129707"/>
              <a:gd name="connsiteY1" fmla="*/ 1276350 h 2546705"/>
              <a:gd name="connsiteX2" fmla="*/ 2977057 w 5129707"/>
              <a:gd name="connsiteY2" fmla="*/ 0 h 2546705"/>
              <a:gd name="connsiteX3" fmla="*/ 5129707 w 5129707"/>
              <a:gd name="connsiteY3" fmla="*/ 344440 h 2546705"/>
              <a:gd name="connsiteX4" fmla="*/ 5129707 w 5129707"/>
              <a:gd name="connsiteY4" fmla="*/ 2546705 h 2546705"/>
              <a:gd name="connsiteX5" fmla="*/ 0 w 5129707"/>
              <a:gd name="connsiteY5" fmla="*/ 2546705 h 2546705"/>
              <a:gd name="connsiteX6" fmla="*/ 52387 w 5129707"/>
              <a:gd name="connsiteY6" fmla="*/ 1277890 h 2546705"/>
              <a:gd name="connsiteX0" fmla="*/ 0 w 5077320"/>
              <a:gd name="connsiteY0" fmla="*/ 1277890 h 2546705"/>
              <a:gd name="connsiteX1" fmla="*/ 2262683 w 5077320"/>
              <a:gd name="connsiteY1" fmla="*/ 1276350 h 2546705"/>
              <a:gd name="connsiteX2" fmla="*/ 2924670 w 5077320"/>
              <a:gd name="connsiteY2" fmla="*/ 0 h 2546705"/>
              <a:gd name="connsiteX3" fmla="*/ 5077320 w 5077320"/>
              <a:gd name="connsiteY3" fmla="*/ 344440 h 2546705"/>
              <a:gd name="connsiteX4" fmla="*/ 5077320 w 5077320"/>
              <a:gd name="connsiteY4" fmla="*/ 2546705 h 2546705"/>
              <a:gd name="connsiteX5" fmla="*/ 57150 w 5077320"/>
              <a:gd name="connsiteY5" fmla="*/ 2346680 h 2546705"/>
              <a:gd name="connsiteX6" fmla="*/ 0 w 5077320"/>
              <a:gd name="connsiteY6" fmla="*/ 1277890 h 2546705"/>
              <a:gd name="connsiteX0" fmla="*/ 0 w 5077320"/>
              <a:gd name="connsiteY0" fmla="*/ 1277890 h 2546705"/>
              <a:gd name="connsiteX1" fmla="*/ 2262683 w 5077320"/>
              <a:gd name="connsiteY1" fmla="*/ 1276350 h 2546705"/>
              <a:gd name="connsiteX2" fmla="*/ 2924670 w 5077320"/>
              <a:gd name="connsiteY2" fmla="*/ 0 h 2546705"/>
              <a:gd name="connsiteX3" fmla="*/ 5077320 w 5077320"/>
              <a:gd name="connsiteY3" fmla="*/ 344440 h 2546705"/>
              <a:gd name="connsiteX4" fmla="*/ 5077320 w 5077320"/>
              <a:gd name="connsiteY4" fmla="*/ 2546705 h 2546705"/>
              <a:gd name="connsiteX5" fmla="*/ 57150 w 5077320"/>
              <a:gd name="connsiteY5" fmla="*/ 2346680 h 2546705"/>
              <a:gd name="connsiteX6" fmla="*/ 0 w 5077320"/>
              <a:gd name="connsiteY6" fmla="*/ 1277890 h 2546705"/>
              <a:gd name="connsiteX0" fmla="*/ 0 w 5077320"/>
              <a:gd name="connsiteY0" fmla="*/ 1277890 h 2546705"/>
              <a:gd name="connsiteX1" fmla="*/ 2262683 w 5077320"/>
              <a:gd name="connsiteY1" fmla="*/ 1276350 h 2546705"/>
              <a:gd name="connsiteX2" fmla="*/ 2924670 w 5077320"/>
              <a:gd name="connsiteY2" fmla="*/ 0 h 2546705"/>
              <a:gd name="connsiteX3" fmla="*/ 5077320 w 5077320"/>
              <a:gd name="connsiteY3" fmla="*/ 344440 h 2546705"/>
              <a:gd name="connsiteX4" fmla="*/ 5077320 w 5077320"/>
              <a:gd name="connsiteY4" fmla="*/ 2546705 h 2546705"/>
              <a:gd name="connsiteX5" fmla="*/ 138113 w 5077320"/>
              <a:gd name="connsiteY5" fmla="*/ 2146655 h 2546705"/>
              <a:gd name="connsiteX6" fmla="*/ 0 w 5077320"/>
              <a:gd name="connsiteY6" fmla="*/ 1277890 h 2546705"/>
              <a:gd name="connsiteX0" fmla="*/ 0 w 5101133"/>
              <a:gd name="connsiteY0" fmla="*/ 1277890 h 2556230"/>
              <a:gd name="connsiteX1" fmla="*/ 2262683 w 5101133"/>
              <a:gd name="connsiteY1" fmla="*/ 1276350 h 2556230"/>
              <a:gd name="connsiteX2" fmla="*/ 2924670 w 5101133"/>
              <a:gd name="connsiteY2" fmla="*/ 0 h 2556230"/>
              <a:gd name="connsiteX3" fmla="*/ 5077320 w 5101133"/>
              <a:gd name="connsiteY3" fmla="*/ 344440 h 2556230"/>
              <a:gd name="connsiteX4" fmla="*/ 5101133 w 5101133"/>
              <a:gd name="connsiteY4" fmla="*/ 2556230 h 2556230"/>
              <a:gd name="connsiteX5" fmla="*/ 138113 w 5101133"/>
              <a:gd name="connsiteY5" fmla="*/ 2146655 h 2556230"/>
              <a:gd name="connsiteX6" fmla="*/ 0 w 5101133"/>
              <a:gd name="connsiteY6" fmla="*/ 1277890 h 2556230"/>
              <a:gd name="connsiteX0" fmla="*/ 0 w 5101133"/>
              <a:gd name="connsiteY0" fmla="*/ 1277890 h 2667542"/>
              <a:gd name="connsiteX1" fmla="*/ 2262683 w 5101133"/>
              <a:gd name="connsiteY1" fmla="*/ 1276350 h 2667542"/>
              <a:gd name="connsiteX2" fmla="*/ 2924670 w 5101133"/>
              <a:gd name="connsiteY2" fmla="*/ 0 h 2667542"/>
              <a:gd name="connsiteX3" fmla="*/ 5077320 w 5101133"/>
              <a:gd name="connsiteY3" fmla="*/ 344440 h 2667542"/>
              <a:gd name="connsiteX4" fmla="*/ 5101133 w 5101133"/>
              <a:gd name="connsiteY4" fmla="*/ 2556230 h 2667542"/>
              <a:gd name="connsiteX5" fmla="*/ 138113 w 5101133"/>
              <a:gd name="connsiteY5" fmla="*/ 2146655 h 2667542"/>
              <a:gd name="connsiteX6" fmla="*/ 0 w 5101133"/>
              <a:gd name="connsiteY6" fmla="*/ 1277890 h 2667542"/>
              <a:gd name="connsiteX0" fmla="*/ 0 w 5110658"/>
              <a:gd name="connsiteY0" fmla="*/ 1277890 h 2605626"/>
              <a:gd name="connsiteX1" fmla="*/ 2262683 w 5110658"/>
              <a:gd name="connsiteY1" fmla="*/ 1276350 h 2605626"/>
              <a:gd name="connsiteX2" fmla="*/ 2924670 w 5110658"/>
              <a:gd name="connsiteY2" fmla="*/ 0 h 2605626"/>
              <a:gd name="connsiteX3" fmla="*/ 5077320 w 5110658"/>
              <a:gd name="connsiteY3" fmla="*/ 344440 h 2605626"/>
              <a:gd name="connsiteX4" fmla="*/ 5110658 w 5110658"/>
              <a:gd name="connsiteY4" fmla="*/ 2484793 h 2605626"/>
              <a:gd name="connsiteX5" fmla="*/ 138113 w 5110658"/>
              <a:gd name="connsiteY5" fmla="*/ 2146655 h 2605626"/>
              <a:gd name="connsiteX6" fmla="*/ 0 w 5110658"/>
              <a:gd name="connsiteY6" fmla="*/ 1277890 h 2605626"/>
              <a:gd name="connsiteX0" fmla="*/ 0 w 5110658"/>
              <a:gd name="connsiteY0" fmla="*/ 1277890 h 2612831"/>
              <a:gd name="connsiteX1" fmla="*/ 2262683 w 5110658"/>
              <a:gd name="connsiteY1" fmla="*/ 1276350 h 2612831"/>
              <a:gd name="connsiteX2" fmla="*/ 2924670 w 5110658"/>
              <a:gd name="connsiteY2" fmla="*/ 0 h 2612831"/>
              <a:gd name="connsiteX3" fmla="*/ 5077320 w 5110658"/>
              <a:gd name="connsiteY3" fmla="*/ 344440 h 2612831"/>
              <a:gd name="connsiteX4" fmla="*/ 5110658 w 5110658"/>
              <a:gd name="connsiteY4" fmla="*/ 2484793 h 2612831"/>
              <a:gd name="connsiteX5" fmla="*/ 2734168 w 5110658"/>
              <a:gd name="connsiteY5" fmla="*/ 2276474 h 2612831"/>
              <a:gd name="connsiteX6" fmla="*/ 138113 w 5110658"/>
              <a:gd name="connsiteY6" fmla="*/ 2146655 h 2612831"/>
              <a:gd name="connsiteX7" fmla="*/ 0 w 5110658"/>
              <a:gd name="connsiteY7" fmla="*/ 1277890 h 2612831"/>
              <a:gd name="connsiteX0" fmla="*/ 0 w 5110658"/>
              <a:gd name="connsiteY0" fmla="*/ 1277890 h 2612831"/>
              <a:gd name="connsiteX1" fmla="*/ 2262683 w 5110658"/>
              <a:gd name="connsiteY1" fmla="*/ 1276350 h 2612831"/>
              <a:gd name="connsiteX2" fmla="*/ 2924670 w 5110658"/>
              <a:gd name="connsiteY2" fmla="*/ 0 h 2612831"/>
              <a:gd name="connsiteX3" fmla="*/ 5010645 w 5110658"/>
              <a:gd name="connsiteY3" fmla="*/ 1030240 h 2612831"/>
              <a:gd name="connsiteX4" fmla="*/ 5110658 w 5110658"/>
              <a:gd name="connsiteY4" fmla="*/ 2484793 h 2612831"/>
              <a:gd name="connsiteX5" fmla="*/ 2734168 w 5110658"/>
              <a:gd name="connsiteY5" fmla="*/ 2276474 h 2612831"/>
              <a:gd name="connsiteX6" fmla="*/ 138113 w 5110658"/>
              <a:gd name="connsiteY6" fmla="*/ 2146655 h 2612831"/>
              <a:gd name="connsiteX7" fmla="*/ 0 w 5110658"/>
              <a:gd name="connsiteY7" fmla="*/ 1277890 h 26128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110658" h="2612831">
                <a:moveTo>
                  <a:pt x="0" y="1277890"/>
                </a:moveTo>
                <a:cubicBezTo>
                  <a:pt x="285039" y="941545"/>
                  <a:pt x="1775238" y="1489332"/>
                  <a:pt x="2262683" y="1276350"/>
                </a:cubicBezTo>
                <a:cubicBezTo>
                  <a:pt x="2750128" y="1063368"/>
                  <a:pt x="2354758" y="30699"/>
                  <a:pt x="2924670" y="0"/>
                </a:cubicBezTo>
                <a:lnTo>
                  <a:pt x="5010645" y="1030240"/>
                </a:lnTo>
                <a:lnTo>
                  <a:pt x="5110658" y="2484793"/>
                </a:lnTo>
                <a:cubicBezTo>
                  <a:pt x="4732039" y="2846486"/>
                  <a:pt x="3562926" y="2332830"/>
                  <a:pt x="2734168" y="2276474"/>
                </a:cubicBezTo>
                <a:cubicBezTo>
                  <a:pt x="1905411" y="2220118"/>
                  <a:pt x="605714" y="2352773"/>
                  <a:pt x="138113" y="2146655"/>
                </a:cubicBezTo>
                <a:lnTo>
                  <a:pt x="0" y="1277890"/>
                </a:lnTo>
                <a:close/>
              </a:path>
            </a:pathLst>
          </a:custGeom>
          <a:solidFill>
            <a:schemeClr val="accent1">
              <a:alpha val="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 eaLnBrk="1" fontAlgn="auto" hangingPunct="1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>
              <a:solidFill>
                <a:srgbClr val="FFFFFF"/>
              </a:solidFill>
            </a:endParaRPr>
          </a:p>
        </p:txBody>
      </p:sp>
      <p:sp>
        <p:nvSpPr>
          <p:cNvPr id="194" name="Link_Asia">
            <a:extLst>
              <a:ext uri="{FF2B5EF4-FFF2-40B4-BE49-F238E27FC236}">
                <a16:creationId xmlns:a16="http://schemas.microsoft.com/office/drawing/2014/main" id="{3E0AA929-C46F-4313-AB23-2D62051F8C3E}"/>
              </a:ext>
            </a:extLst>
          </p:cNvPr>
          <p:cNvSpPr/>
          <p:nvPr userDrawn="1"/>
        </p:nvSpPr>
        <p:spPr bwMode="gray">
          <a:xfrm>
            <a:off x="7600950" y="2271713"/>
            <a:ext cx="2393950" cy="1871662"/>
          </a:xfrm>
          <a:custGeom>
            <a:avLst/>
            <a:gdLst>
              <a:gd name="connsiteX0" fmla="*/ 0 w 2299016"/>
              <a:gd name="connsiteY0" fmla="*/ 0 h 1532270"/>
              <a:gd name="connsiteX1" fmla="*/ 2299016 w 2299016"/>
              <a:gd name="connsiteY1" fmla="*/ 0 h 1532270"/>
              <a:gd name="connsiteX2" fmla="*/ 2299016 w 2299016"/>
              <a:gd name="connsiteY2" fmla="*/ 1532270 h 1532270"/>
              <a:gd name="connsiteX3" fmla="*/ 0 w 2299016"/>
              <a:gd name="connsiteY3" fmla="*/ 1532270 h 1532270"/>
              <a:gd name="connsiteX4" fmla="*/ 0 w 2299016"/>
              <a:gd name="connsiteY4" fmla="*/ 0 h 1532270"/>
              <a:gd name="connsiteX0" fmla="*/ 0 w 2299016"/>
              <a:gd name="connsiteY0" fmla="*/ 0 h 1843199"/>
              <a:gd name="connsiteX1" fmla="*/ 2299016 w 2299016"/>
              <a:gd name="connsiteY1" fmla="*/ 0 h 1843199"/>
              <a:gd name="connsiteX2" fmla="*/ 2299016 w 2299016"/>
              <a:gd name="connsiteY2" fmla="*/ 1532270 h 1843199"/>
              <a:gd name="connsiteX3" fmla="*/ 429259 w 2299016"/>
              <a:gd name="connsiteY3" fmla="*/ 1843196 h 1843199"/>
              <a:gd name="connsiteX4" fmla="*/ 0 w 2299016"/>
              <a:gd name="connsiteY4" fmla="*/ 1532270 h 1843199"/>
              <a:gd name="connsiteX5" fmla="*/ 0 w 2299016"/>
              <a:gd name="connsiteY5" fmla="*/ 0 h 1843199"/>
              <a:gd name="connsiteX0" fmla="*/ 14287 w 2313303"/>
              <a:gd name="connsiteY0" fmla="*/ 0 h 1843199"/>
              <a:gd name="connsiteX1" fmla="*/ 2313303 w 2313303"/>
              <a:gd name="connsiteY1" fmla="*/ 0 h 1843199"/>
              <a:gd name="connsiteX2" fmla="*/ 2313303 w 2313303"/>
              <a:gd name="connsiteY2" fmla="*/ 1532270 h 1843199"/>
              <a:gd name="connsiteX3" fmla="*/ 443546 w 2313303"/>
              <a:gd name="connsiteY3" fmla="*/ 1843196 h 1843199"/>
              <a:gd name="connsiteX4" fmla="*/ 0 w 2313303"/>
              <a:gd name="connsiteY4" fmla="*/ 1279858 h 1843199"/>
              <a:gd name="connsiteX5" fmla="*/ 14287 w 2313303"/>
              <a:gd name="connsiteY5" fmla="*/ 0 h 1843199"/>
              <a:gd name="connsiteX0" fmla="*/ 33337 w 2313303"/>
              <a:gd name="connsiteY0" fmla="*/ 161925 h 1843199"/>
              <a:gd name="connsiteX1" fmla="*/ 2313303 w 2313303"/>
              <a:gd name="connsiteY1" fmla="*/ 0 h 1843199"/>
              <a:gd name="connsiteX2" fmla="*/ 2313303 w 2313303"/>
              <a:gd name="connsiteY2" fmla="*/ 1532270 h 1843199"/>
              <a:gd name="connsiteX3" fmla="*/ 443546 w 2313303"/>
              <a:gd name="connsiteY3" fmla="*/ 1843196 h 1843199"/>
              <a:gd name="connsiteX4" fmla="*/ 0 w 2313303"/>
              <a:gd name="connsiteY4" fmla="*/ 1279858 h 1843199"/>
              <a:gd name="connsiteX5" fmla="*/ 33337 w 2313303"/>
              <a:gd name="connsiteY5" fmla="*/ 161925 h 1843199"/>
              <a:gd name="connsiteX0" fmla="*/ 33337 w 2313303"/>
              <a:gd name="connsiteY0" fmla="*/ 190391 h 1871665"/>
              <a:gd name="connsiteX1" fmla="*/ 1224597 w 2313303"/>
              <a:gd name="connsiteY1" fmla="*/ 0 h 1871665"/>
              <a:gd name="connsiteX2" fmla="*/ 2313303 w 2313303"/>
              <a:gd name="connsiteY2" fmla="*/ 28466 h 1871665"/>
              <a:gd name="connsiteX3" fmla="*/ 2313303 w 2313303"/>
              <a:gd name="connsiteY3" fmla="*/ 1560736 h 1871665"/>
              <a:gd name="connsiteX4" fmla="*/ 443546 w 2313303"/>
              <a:gd name="connsiteY4" fmla="*/ 1871662 h 1871665"/>
              <a:gd name="connsiteX5" fmla="*/ 0 w 2313303"/>
              <a:gd name="connsiteY5" fmla="*/ 1308324 h 1871665"/>
              <a:gd name="connsiteX6" fmla="*/ 33337 w 2313303"/>
              <a:gd name="connsiteY6" fmla="*/ 190391 h 1871665"/>
              <a:gd name="connsiteX0" fmla="*/ 33337 w 2313303"/>
              <a:gd name="connsiteY0" fmla="*/ 190391 h 1871665"/>
              <a:gd name="connsiteX1" fmla="*/ 1224597 w 2313303"/>
              <a:gd name="connsiteY1" fmla="*/ 0 h 1871665"/>
              <a:gd name="connsiteX2" fmla="*/ 2127565 w 2313303"/>
              <a:gd name="connsiteY2" fmla="*/ 128478 h 1871665"/>
              <a:gd name="connsiteX3" fmla="*/ 2313303 w 2313303"/>
              <a:gd name="connsiteY3" fmla="*/ 1560736 h 1871665"/>
              <a:gd name="connsiteX4" fmla="*/ 443546 w 2313303"/>
              <a:gd name="connsiteY4" fmla="*/ 1871662 h 1871665"/>
              <a:gd name="connsiteX5" fmla="*/ 0 w 2313303"/>
              <a:gd name="connsiteY5" fmla="*/ 1308324 h 1871665"/>
              <a:gd name="connsiteX6" fmla="*/ 33337 w 2313303"/>
              <a:gd name="connsiteY6" fmla="*/ 190391 h 1871665"/>
              <a:gd name="connsiteX0" fmla="*/ 33337 w 2394266"/>
              <a:gd name="connsiteY0" fmla="*/ 190391 h 1871663"/>
              <a:gd name="connsiteX1" fmla="*/ 1224597 w 2394266"/>
              <a:gd name="connsiteY1" fmla="*/ 0 h 1871663"/>
              <a:gd name="connsiteX2" fmla="*/ 2127565 w 2394266"/>
              <a:gd name="connsiteY2" fmla="*/ 128478 h 1871663"/>
              <a:gd name="connsiteX3" fmla="*/ 2394266 w 2394266"/>
              <a:gd name="connsiteY3" fmla="*/ 1108298 h 1871663"/>
              <a:gd name="connsiteX4" fmla="*/ 443546 w 2394266"/>
              <a:gd name="connsiteY4" fmla="*/ 1871662 h 1871663"/>
              <a:gd name="connsiteX5" fmla="*/ 0 w 2394266"/>
              <a:gd name="connsiteY5" fmla="*/ 1308324 h 1871663"/>
              <a:gd name="connsiteX6" fmla="*/ 33337 w 2394266"/>
              <a:gd name="connsiteY6" fmla="*/ 190391 h 1871663"/>
              <a:gd name="connsiteX0" fmla="*/ 33337 w 2394266"/>
              <a:gd name="connsiteY0" fmla="*/ 190391 h 1874113"/>
              <a:gd name="connsiteX1" fmla="*/ 1224597 w 2394266"/>
              <a:gd name="connsiteY1" fmla="*/ 0 h 1874113"/>
              <a:gd name="connsiteX2" fmla="*/ 2127565 w 2394266"/>
              <a:gd name="connsiteY2" fmla="*/ 128478 h 1874113"/>
              <a:gd name="connsiteX3" fmla="*/ 2394266 w 2394266"/>
              <a:gd name="connsiteY3" fmla="*/ 1108298 h 1874113"/>
              <a:gd name="connsiteX4" fmla="*/ 1381758 w 2394266"/>
              <a:gd name="connsiteY4" fmla="*/ 1666875 h 1874113"/>
              <a:gd name="connsiteX5" fmla="*/ 443546 w 2394266"/>
              <a:gd name="connsiteY5" fmla="*/ 1871662 h 1874113"/>
              <a:gd name="connsiteX6" fmla="*/ 0 w 2394266"/>
              <a:gd name="connsiteY6" fmla="*/ 1308324 h 1874113"/>
              <a:gd name="connsiteX7" fmla="*/ 33337 w 2394266"/>
              <a:gd name="connsiteY7" fmla="*/ 190391 h 1874113"/>
              <a:gd name="connsiteX0" fmla="*/ 33337 w 2394266"/>
              <a:gd name="connsiteY0" fmla="*/ 190391 h 1872034"/>
              <a:gd name="connsiteX1" fmla="*/ 1224597 w 2394266"/>
              <a:gd name="connsiteY1" fmla="*/ 0 h 1872034"/>
              <a:gd name="connsiteX2" fmla="*/ 2127565 w 2394266"/>
              <a:gd name="connsiteY2" fmla="*/ 128478 h 1872034"/>
              <a:gd name="connsiteX3" fmla="*/ 2394266 w 2394266"/>
              <a:gd name="connsiteY3" fmla="*/ 1108298 h 1872034"/>
              <a:gd name="connsiteX4" fmla="*/ 1138871 w 2394266"/>
              <a:gd name="connsiteY4" fmla="*/ 1028700 h 1872034"/>
              <a:gd name="connsiteX5" fmla="*/ 443546 w 2394266"/>
              <a:gd name="connsiteY5" fmla="*/ 1871662 h 1872034"/>
              <a:gd name="connsiteX6" fmla="*/ 0 w 2394266"/>
              <a:gd name="connsiteY6" fmla="*/ 1308324 h 1872034"/>
              <a:gd name="connsiteX7" fmla="*/ 33337 w 2394266"/>
              <a:gd name="connsiteY7" fmla="*/ 190391 h 1872034"/>
              <a:gd name="connsiteX0" fmla="*/ 33337 w 2394266"/>
              <a:gd name="connsiteY0" fmla="*/ 190391 h 1872155"/>
              <a:gd name="connsiteX1" fmla="*/ 1224597 w 2394266"/>
              <a:gd name="connsiteY1" fmla="*/ 0 h 1872155"/>
              <a:gd name="connsiteX2" fmla="*/ 2127565 w 2394266"/>
              <a:gd name="connsiteY2" fmla="*/ 128478 h 1872155"/>
              <a:gd name="connsiteX3" fmla="*/ 2394266 w 2394266"/>
              <a:gd name="connsiteY3" fmla="*/ 1108298 h 1872155"/>
              <a:gd name="connsiteX4" fmla="*/ 1117439 w 2394266"/>
              <a:gd name="connsiteY4" fmla="*/ 1212056 h 1872155"/>
              <a:gd name="connsiteX5" fmla="*/ 443546 w 2394266"/>
              <a:gd name="connsiteY5" fmla="*/ 1871662 h 1872155"/>
              <a:gd name="connsiteX6" fmla="*/ 0 w 2394266"/>
              <a:gd name="connsiteY6" fmla="*/ 1308324 h 1872155"/>
              <a:gd name="connsiteX7" fmla="*/ 33337 w 2394266"/>
              <a:gd name="connsiteY7" fmla="*/ 190391 h 1872155"/>
              <a:gd name="connsiteX0" fmla="*/ 33337 w 2394266"/>
              <a:gd name="connsiteY0" fmla="*/ 190391 h 1872155"/>
              <a:gd name="connsiteX1" fmla="*/ 1224597 w 2394266"/>
              <a:gd name="connsiteY1" fmla="*/ 0 h 1872155"/>
              <a:gd name="connsiteX2" fmla="*/ 2127565 w 2394266"/>
              <a:gd name="connsiteY2" fmla="*/ 128478 h 1872155"/>
              <a:gd name="connsiteX3" fmla="*/ 2394266 w 2394266"/>
              <a:gd name="connsiteY3" fmla="*/ 1108298 h 1872155"/>
              <a:gd name="connsiteX4" fmla="*/ 1117439 w 2394266"/>
              <a:gd name="connsiteY4" fmla="*/ 1212056 h 1872155"/>
              <a:gd name="connsiteX5" fmla="*/ 443546 w 2394266"/>
              <a:gd name="connsiteY5" fmla="*/ 1871662 h 1872155"/>
              <a:gd name="connsiteX6" fmla="*/ 0 w 2394266"/>
              <a:gd name="connsiteY6" fmla="*/ 1308324 h 1872155"/>
              <a:gd name="connsiteX7" fmla="*/ 33337 w 2394266"/>
              <a:gd name="connsiteY7" fmla="*/ 190391 h 18721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94266" h="1872155">
                <a:moveTo>
                  <a:pt x="33337" y="190391"/>
                </a:moveTo>
                <a:cubicBezTo>
                  <a:pt x="485986" y="158677"/>
                  <a:pt x="771948" y="31714"/>
                  <a:pt x="1224597" y="0"/>
                </a:cubicBezTo>
                <a:lnTo>
                  <a:pt x="2127565" y="128478"/>
                </a:lnTo>
                <a:lnTo>
                  <a:pt x="2394266" y="1108298"/>
                </a:lnTo>
                <a:cubicBezTo>
                  <a:pt x="2293777" y="1324216"/>
                  <a:pt x="1430653" y="1399154"/>
                  <a:pt x="1117439" y="1212056"/>
                </a:cubicBezTo>
                <a:cubicBezTo>
                  <a:pt x="792319" y="1339283"/>
                  <a:pt x="697651" y="1890939"/>
                  <a:pt x="443546" y="1871662"/>
                </a:cubicBezTo>
                <a:lnTo>
                  <a:pt x="0" y="1308324"/>
                </a:lnTo>
                <a:lnTo>
                  <a:pt x="33337" y="190391"/>
                </a:lnTo>
                <a:close/>
              </a:path>
            </a:pathLst>
          </a:custGeom>
          <a:solidFill>
            <a:schemeClr val="accent5">
              <a:alpha val="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 eaLnBrk="1" fontAlgn="auto" hangingPunct="1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>
              <a:solidFill>
                <a:srgbClr val="FFFFFF"/>
              </a:solidFill>
            </a:endParaRPr>
          </a:p>
        </p:txBody>
      </p:sp>
      <p:sp>
        <p:nvSpPr>
          <p:cNvPr id="195" name="Link_Central_East_Europe_Middle_East">
            <a:extLst>
              <a:ext uri="{FF2B5EF4-FFF2-40B4-BE49-F238E27FC236}">
                <a16:creationId xmlns:a16="http://schemas.microsoft.com/office/drawing/2014/main" id="{2F01E7B4-4D23-4E05-B2AB-DECF5353DD76}"/>
              </a:ext>
            </a:extLst>
          </p:cNvPr>
          <p:cNvSpPr/>
          <p:nvPr userDrawn="1"/>
        </p:nvSpPr>
        <p:spPr bwMode="gray">
          <a:xfrm>
            <a:off x="5776913" y="1568450"/>
            <a:ext cx="4418012" cy="2262188"/>
          </a:xfrm>
          <a:custGeom>
            <a:avLst/>
            <a:gdLst>
              <a:gd name="connsiteX0" fmla="*/ 2074862 w 4418272"/>
              <a:gd name="connsiteY0" fmla="*/ 0 h 2262525"/>
              <a:gd name="connsiteX1" fmla="*/ 4418272 w 4418272"/>
              <a:gd name="connsiteY1" fmla="*/ 76357 h 2262525"/>
              <a:gd name="connsiteX2" fmla="*/ 4418272 w 4418272"/>
              <a:gd name="connsiteY2" fmla="*/ 1308669 h 2262525"/>
              <a:gd name="connsiteX3" fmla="*/ 1572281 w 4418272"/>
              <a:gd name="connsiteY3" fmla="*/ 1308669 h 2262525"/>
              <a:gd name="connsiteX4" fmla="*/ 1814259 w 4418272"/>
              <a:gd name="connsiteY4" fmla="*/ 1946763 h 2262525"/>
              <a:gd name="connsiteX5" fmla="*/ 981601 w 4418272"/>
              <a:gd name="connsiteY5" fmla="*/ 2262525 h 2262525"/>
              <a:gd name="connsiteX6" fmla="*/ 635654 w 4418272"/>
              <a:gd name="connsiteY6" fmla="*/ 1350267 h 2262525"/>
              <a:gd name="connsiteX7" fmla="*/ 529339 w 4418272"/>
              <a:gd name="connsiteY7" fmla="*/ 1369708 h 2262525"/>
              <a:gd name="connsiteX8" fmla="*/ 148114 w 4418272"/>
              <a:gd name="connsiteY8" fmla="*/ 1369708 h 2262525"/>
              <a:gd name="connsiteX9" fmla="*/ 0 w 4418272"/>
              <a:gd name="connsiteY9" fmla="*/ 1019970 h 2262525"/>
              <a:gd name="connsiteX10" fmla="*/ 228599 w 4418272"/>
              <a:gd name="connsiteY10" fmla="*/ 977108 h 2262525"/>
              <a:gd name="connsiteX11" fmla="*/ 252889 w 4418272"/>
              <a:gd name="connsiteY11" fmla="*/ 723253 h 2262525"/>
              <a:gd name="connsiteX12" fmla="*/ 542873 w 4418272"/>
              <a:gd name="connsiteY12" fmla="*/ 733960 h 2262525"/>
              <a:gd name="connsiteX13" fmla="*/ 541241 w 4418272"/>
              <a:gd name="connsiteY13" fmla="*/ 707572 h 2262525"/>
              <a:gd name="connsiteX14" fmla="*/ 560387 w 4418272"/>
              <a:gd name="connsiteY14" fmla="*/ 527050 h 2262525"/>
              <a:gd name="connsiteX15" fmla="*/ 741772 w 4418272"/>
              <a:gd name="connsiteY15" fmla="*/ 149382 h 2262525"/>
              <a:gd name="connsiteX16" fmla="*/ 2074862 w 4418272"/>
              <a:gd name="connsiteY16" fmla="*/ 0 h 2262525"/>
              <a:gd name="connsiteX0" fmla="*/ 2074862 w 4418272"/>
              <a:gd name="connsiteY0" fmla="*/ 0 h 2262525"/>
              <a:gd name="connsiteX1" fmla="*/ 4418272 w 4418272"/>
              <a:gd name="connsiteY1" fmla="*/ 76357 h 2262525"/>
              <a:gd name="connsiteX2" fmla="*/ 4418272 w 4418272"/>
              <a:gd name="connsiteY2" fmla="*/ 1308669 h 2262525"/>
              <a:gd name="connsiteX3" fmla="*/ 2586037 w 4418272"/>
              <a:gd name="connsiteY3" fmla="*/ 936626 h 2262525"/>
              <a:gd name="connsiteX4" fmla="*/ 1572281 w 4418272"/>
              <a:gd name="connsiteY4" fmla="*/ 1308669 h 2262525"/>
              <a:gd name="connsiteX5" fmla="*/ 1814259 w 4418272"/>
              <a:gd name="connsiteY5" fmla="*/ 1946763 h 2262525"/>
              <a:gd name="connsiteX6" fmla="*/ 981601 w 4418272"/>
              <a:gd name="connsiteY6" fmla="*/ 2262525 h 2262525"/>
              <a:gd name="connsiteX7" fmla="*/ 635654 w 4418272"/>
              <a:gd name="connsiteY7" fmla="*/ 1350267 h 2262525"/>
              <a:gd name="connsiteX8" fmla="*/ 529339 w 4418272"/>
              <a:gd name="connsiteY8" fmla="*/ 1369708 h 2262525"/>
              <a:gd name="connsiteX9" fmla="*/ 148114 w 4418272"/>
              <a:gd name="connsiteY9" fmla="*/ 1369708 h 2262525"/>
              <a:gd name="connsiteX10" fmla="*/ 0 w 4418272"/>
              <a:gd name="connsiteY10" fmla="*/ 1019970 h 2262525"/>
              <a:gd name="connsiteX11" fmla="*/ 228599 w 4418272"/>
              <a:gd name="connsiteY11" fmla="*/ 977108 h 2262525"/>
              <a:gd name="connsiteX12" fmla="*/ 252889 w 4418272"/>
              <a:gd name="connsiteY12" fmla="*/ 723253 h 2262525"/>
              <a:gd name="connsiteX13" fmla="*/ 542873 w 4418272"/>
              <a:gd name="connsiteY13" fmla="*/ 733960 h 2262525"/>
              <a:gd name="connsiteX14" fmla="*/ 541241 w 4418272"/>
              <a:gd name="connsiteY14" fmla="*/ 707572 h 2262525"/>
              <a:gd name="connsiteX15" fmla="*/ 560387 w 4418272"/>
              <a:gd name="connsiteY15" fmla="*/ 527050 h 2262525"/>
              <a:gd name="connsiteX16" fmla="*/ 741772 w 4418272"/>
              <a:gd name="connsiteY16" fmla="*/ 149382 h 2262525"/>
              <a:gd name="connsiteX17" fmla="*/ 2074862 w 4418272"/>
              <a:gd name="connsiteY17" fmla="*/ 0 h 2262525"/>
              <a:gd name="connsiteX0" fmla="*/ 2074862 w 4418272"/>
              <a:gd name="connsiteY0" fmla="*/ 0 h 2262525"/>
              <a:gd name="connsiteX1" fmla="*/ 4418272 w 4418272"/>
              <a:gd name="connsiteY1" fmla="*/ 76357 h 2262525"/>
              <a:gd name="connsiteX2" fmla="*/ 4418272 w 4418272"/>
              <a:gd name="connsiteY2" fmla="*/ 1308669 h 2262525"/>
              <a:gd name="connsiteX3" fmla="*/ 2586037 w 4418272"/>
              <a:gd name="connsiteY3" fmla="*/ 936626 h 2262525"/>
              <a:gd name="connsiteX4" fmla="*/ 1615143 w 4418272"/>
              <a:gd name="connsiteY4" fmla="*/ 1070544 h 2262525"/>
              <a:gd name="connsiteX5" fmla="*/ 1814259 w 4418272"/>
              <a:gd name="connsiteY5" fmla="*/ 1946763 h 2262525"/>
              <a:gd name="connsiteX6" fmla="*/ 981601 w 4418272"/>
              <a:gd name="connsiteY6" fmla="*/ 2262525 h 2262525"/>
              <a:gd name="connsiteX7" fmla="*/ 635654 w 4418272"/>
              <a:gd name="connsiteY7" fmla="*/ 1350267 h 2262525"/>
              <a:gd name="connsiteX8" fmla="*/ 529339 w 4418272"/>
              <a:gd name="connsiteY8" fmla="*/ 1369708 h 2262525"/>
              <a:gd name="connsiteX9" fmla="*/ 148114 w 4418272"/>
              <a:gd name="connsiteY9" fmla="*/ 1369708 h 2262525"/>
              <a:gd name="connsiteX10" fmla="*/ 0 w 4418272"/>
              <a:gd name="connsiteY10" fmla="*/ 1019970 h 2262525"/>
              <a:gd name="connsiteX11" fmla="*/ 228599 w 4418272"/>
              <a:gd name="connsiteY11" fmla="*/ 977108 h 2262525"/>
              <a:gd name="connsiteX12" fmla="*/ 252889 w 4418272"/>
              <a:gd name="connsiteY12" fmla="*/ 723253 h 2262525"/>
              <a:gd name="connsiteX13" fmla="*/ 542873 w 4418272"/>
              <a:gd name="connsiteY13" fmla="*/ 733960 h 2262525"/>
              <a:gd name="connsiteX14" fmla="*/ 541241 w 4418272"/>
              <a:gd name="connsiteY14" fmla="*/ 707572 h 2262525"/>
              <a:gd name="connsiteX15" fmla="*/ 560387 w 4418272"/>
              <a:gd name="connsiteY15" fmla="*/ 527050 h 2262525"/>
              <a:gd name="connsiteX16" fmla="*/ 741772 w 4418272"/>
              <a:gd name="connsiteY16" fmla="*/ 149382 h 2262525"/>
              <a:gd name="connsiteX17" fmla="*/ 2074862 w 4418272"/>
              <a:gd name="connsiteY17" fmla="*/ 0 h 2262525"/>
              <a:gd name="connsiteX0" fmla="*/ 2074862 w 4418272"/>
              <a:gd name="connsiteY0" fmla="*/ 0 h 2262525"/>
              <a:gd name="connsiteX1" fmla="*/ 4418272 w 4418272"/>
              <a:gd name="connsiteY1" fmla="*/ 76357 h 2262525"/>
              <a:gd name="connsiteX2" fmla="*/ 4399222 w 4418272"/>
              <a:gd name="connsiteY2" fmla="*/ 961006 h 2262525"/>
              <a:gd name="connsiteX3" fmla="*/ 2586037 w 4418272"/>
              <a:gd name="connsiteY3" fmla="*/ 936626 h 2262525"/>
              <a:gd name="connsiteX4" fmla="*/ 1615143 w 4418272"/>
              <a:gd name="connsiteY4" fmla="*/ 1070544 h 2262525"/>
              <a:gd name="connsiteX5" fmla="*/ 1814259 w 4418272"/>
              <a:gd name="connsiteY5" fmla="*/ 1946763 h 2262525"/>
              <a:gd name="connsiteX6" fmla="*/ 981601 w 4418272"/>
              <a:gd name="connsiteY6" fmla="*/ 2262525 h 2262525"/>
              <a:gd name="connsiteX7" fmla="*/ 635654 w 4418272"/>
              <a:gd name="connsiteY7" fmla="*/ 1350267 h 2262525"/>
              <a:gd name="connsiteX8" fmla="*/ 529339 w 4418272"/>
              <a:gd name="connsiteY8" fmla="*/ 1369708 h 2262525"/>
              <a:gd name="connsiteX9" fmla="*/ 148114 w 4418272"/>
              <a:gd name="connsiteY9" fmla="*/ 1369708 h 2262525"/>
              <a:gd name="connsiteX10" fmla="*/ 0 w 4418272"/>
              <a:gd name="connsiteY10" fmla="*/ 1019970 h 2262525"/>
              <a:gd name="connsiteX11" fmla="*/ 228599 w 4418272"/>
              <a:gd name="connsiteY11" fmla="*/ 977108 h 2262525"/>
              <a:gd name="connsiteX12" fmla="*/ 252889 w 4418272"/>
              <a:gd name="connsiteY12" fmla="*/ 723253 h 2262525"/>
              <a:gd name="connsiteX13" fmla="*/ 542873 w 4418272"/>
              <a:gd name="connsiteY13" fmla="*/ 733960 h 2262525"/>
              <a:gd name="connsiteX14" fmla="*/ 541241 w 4418272"/>
              <a:gd name="connsiteY14" fmla="*/ 707572 h 2262525"/>
              <a:gd name="connsiteX15" fmla="*/ 560387 w 4418272"/>
              <a:gd name="connsiteY15" fmla="*/ 527050 h 2262525"/>
              <a:gd name="connsiteX16" fmla="*/ 741772 w 4418272"/>
              <a:gd name="connsiteY16" fmla="*/ 149382 h 2262525"/>
              <a:gd name="connsiteX17" fmla="*/ 2074862 w 4418272"/>
              <a:gd name="connsiteY17" fmla="*/ 0 h 2262525"/>
              <a:gd name="connsiteX0" fmla="*/ 2074862 w 4418272"/>
              <a:gd name="connsiteY0" fmla="*/ 0 h 2262525"/>
              <a:gd name="connsiteX1" fmla="*/ 4418272 w 4418272"/>
              <a:gd name="connsiteY1" fmla="*/ 76357 h 2262525"/>
              <a:gd name="connsiteX2" fmla="*/ 4413510 w 4418272"/>
              <a:gd name="connsiteY2" fmla="*/ 1575368 h 2262525"/>
              <a:gd name="connsiteX3" fmla="*/ 2586037 w 4418272"/>
              <a:gd name="connsiteY3" fmla="*/ 936626 h 2262525"/>
              <a:gd name="connsiteX4" fmla="*/ 1615143 w 4418272"/>
              <a:gd name="connsiteY4" fmla="*/ 1070544 h 2262525"/>
              <a:gd name="connsiteX5" fmla="*/ 1814259 w 4418272"/>
              <a:gd name="connsiteY5" fmla="*/ 1946763 h 2262525"/>
              <a:gd name="connsiteX6" fmla="*/ 981601 w 4418272"/>
              <a:gd name="connsiteY6" fmla="*/ 2262525 h 2262525"/>
              <a:gd name="connsiteX7" fmla="*/ 635654 w 4418272"/>
              <a:gd name="connsiteY7" fmla="*/ 1350267 h 2262525"/>
              <a:gd name="connsiteX8" fmla="*/ 529339 w 4418272"/>
              <a:gd name="connsiteY8" fmla="*/ 1369708 h 2262525"/>
              <a:gd name="connsiteX9" fmla="*/ 148114 w 4418272"/>
              <a:gd name="connsiteY9" fmla="*/ 1369708 h 2262525"/>
              <a:gd name="connsiteX10" fmla="*/ 0 w 4418272"/>
              <a:gd name="connsiteY10" fmla="*/ 1019970 h 2262525"/>
              <a:gd name="connsiteX11" fmla="*/ 228599 w 4418272"/>
              <a:gd name="connsiteY11" fmla="*/ 977108 h 2262525"/>
              <a:gd name="connsiteX12" fmla="*/ 252889 w 4418272"/>
              <a:gd name="connsiteY12" fmla="*/ 723253 h 2262525"/>
              <a:gd name="connsiteX13" fmla="*/ 542873 w 4418272"/>
              <a:gd name="connsiteY13" fmla="*/ 733960 h 2262525"/>
              <a:gd name="connsiteX14" fmla="*/ 541241 w 4418272"/>
              <a:gd name="connsiteY14" fmla="*/ 707572 h 2262525"/>
              <a:gd name="connsiteX15" fmla="*/ 560387 w 4418272"/>
              <a:gd name="connsiteY15" fmla="*/ 527050 h 2262525"/>
              <a:gd name="connsiteX16" fmla="*/ 741772 w 4418272"/>
              <a:gd name="connsiteY16" fmla="*/ 149382 h 2262525"/>
              <a:gd name="connsiteX17" fmla="*/ 2074862 w 4418272"/>
              <a:gd name="connsiteY17" fmla="*/ 0 h 2262525"/>
              <a:gd name="connsiteX0" fmla="*/ 2074862 w 4418272"/>
              <a:gd name="connsiteY0" fmla="*/ 0 h 2262525"/>
              <a:gd name="connsiteX1" fmla="*/ 4418272 w 4418272"/>
              <a:gd name="connsiteY1" fmla="*/ 76357 h 2262525"/>
              <a:gd name="connsiteX2" fmla="*/ 4413510 w 4418272"/>
              <a:gd name="connsiteY2" fmla="*/ 1575368 h 2262525"/>
              <a:gd name="connsiteX3" fmla="*/ 3609975 w 4418272"/>
              <a:gd name="connsiteY3" fmla="*/ 1598614 h 2262525"/>
              <a:gd name="connsiteX4" fmla="*/ 2586037 w 4418272"/>
              <a:gd name="connsiteY4" fmla="*/ 936626 h 2262525"/>
              <a:gd name="connsiteX5" fmla="*/ 1615143 w 4418272"/>
              <a:gd name="connsiteY5" fmla="*/ 1070544 h 2262525"/>
              <a:gd name="connsiteX6" fmla="*/ 1814259 w 4418272"/>
              <a:gd name="connsiteY6" fmla="*/ 1946763 h 2262525"/>
              <a:gd name="connsiteX7" fmla="*/ 981601 w 4418272"/>
              <a:gd name="connsiteY7" fmla="*/ 2262525 h 2262525"/>
              <a:gd name="connsiteX8" fmla="*/ 635654 w 4418272"/>
              <a:gd name="connsiteY8" fmla="*/ 1350267 h 2262525"/>
              <a:gd name="connsiteX9" fmla="*/ 529339 w 4418272"/>
              <a:gd name="connsiteY9" fmla="*/ 1369708 h 2262525"/>
              <a:gd name="connsiteX10" fmla="*/ 148114 w 4418272"/>
              <a:gd name="connsiteY10" fmla="*/ 1369708 h 2262525"/>
              <a:gd name="connsiteX11" fmla="*/ 0 w 4418272"/>
              <a:gd name="connsiteY11" fmla="*/ 1019970 h 2262525"/>
              <a:gd name="connsiteX12" fmla="*/ 228599 w 4418272"/>
              <a:gd name="connsiteY12" fmla="*/ 977108 h 2262525"/>
              <a:gd name="connsiteX13" fmla="*/ 252889 w 4418272"/>
              <a:gd name="connsiteY13" fmla="*/ 723253 h 2262525"/>
              <a:gd name="connsiteX14" fmla="*/ 542873 w 4418272"/>
              <a:gd name="connsiteY14" fmla="*/ 733960 h 2262525"/>
              <a:gd name="connsiteX15" fmla="*/ 541241 w 4418272"/>
              <a:gd name="connsiteY15" fmla="*/ 707572 h 2262525"/>
              <a:gd name="connsiteX16" fmla="*/ 560387 w 4418272"/>
              <a:gd name="connsiteY16" fmla="*/ 527050 h 2262525"/>
              <a:gd name="connsiteX17" fmla="*/ 741772 w 4418272"/>
              <a:gd name="connsiteY17" fmla="*/ 149382 h 2262525"/>
              <a:gd name="connsiteX18" fmla="*/ 2074862 w 4418272"/>
              <a:gd name="connsiteY18" fmla="*/ 0 h 2262525"/>
              <a:gd name="connsiteX0" fmla="*/ 2074862 w 4418272"/>
              <a:gd name="connsiteY0" fmla="*/ 0 h 2262525"/>
              <a:gd name="connsiteX1" fmla="*/ 4418272 w 4418272"/>
              <a:gd name="connsiteY1" fmla="*/ 76357 h 2262525"/>
              <a:gd name="connsiteX2" fmla="*/ 4413510 w 4418272"/>
              <a:gd name="connsiteY2" fmla="*/ 1575368 h 2262525"/>
              <a:gd name="connsiteX3" fmla="*/ 3609975 w 4418272"/>
              <a:gd name="connsiteY3" fmla="*/ 1598614 h 2262525"/>
              <a:gd name="connsiteX4" fmla="*/ 2676524 w 4418272"/>
              <a:gd name="connsiteY4" fmla="*/ 950913 h 2262525"/>
              <a:gd name="connsiteX5" fmla="*/ 1615143 w 4418272"/>
              <a:gd name="connsiteY5" fmla="*/ 1070544 h 2262525"/>
              <a:gd name="connsiteX6" fmla="*/ 1814259 w 4418272"/>
              <a:gd name="connsiteY6" fmla="*/ 1946763 h 2262525"/>
              <a:gd name="connsiteX7" fmla="*/ 981601 w 4418272"/>
              <a:gd name="connsiteY7" fmla="*/ 2262525 h 2262525"/>
              <a:gd name="connsiteX8" fmla="*/ 635654 w 4418272"/>
              <a:gd name="connsiteY8" fmla="*/ 1350267 h 2262525"/>
              <a:gd name="connsiteX9" fmla="*/ 529339 w 4418272"/>
              <a:gd name="connsiteY9" fmla="*/ 1369708 h 2262525"/>
              <a:gd name="connsiteX10" fmla="*/ 148114 w 4418272"/>
              <a:gd name="connsiteY10" fmla="*/ 1369708 h 2262525"/>
              <a:gd name="connsiteX11" fmla="*/ 0 w 4418272"/>
              <a:gd name="connsiteY11" fmla="*/ 1019970 h 2262525"/>
              <a:gd name="connsiteX12" fmla="*/ 228599 w 4418272"/>
              <a:gd name="connsiteY12" fmla="*/ 977108 h 2262525"/>
              <a:gd name="connsiteX13" fmla="*/ 252889 w 4418272"/>
              <a:gd name="connsiteY13" fmla="*/ 723253 h 2262525"/>
              <a:gd name="connsiteX14" fmla="*/ 542873 w 4418272"/>
              <a:gd name="connsiteY14" fmla="*/ 733960 h 2262525"/>
              <a:gd name="connsiteX15" fmla="*/ 541241 w 4418272"/>
              <a:gd name="connsiteY15" fmla="*/ 707572 h 2262525"/>
              <a:gd name="connsiteX16" fmla="*/ 560387 w 4418272"/>
              <a:gd name="connsiteY16" fmla="*/ 527050 h 2262525"/>
              <a:gd name="connsiteX17" fmla="*/ 741772 w 4418272"/>
              <a:gd name="connsiteY17" fmla="*/ 149382 h 2262525"/>
              <a:gd name="connsiteX18" fmla="*/ 2074862 w 4418272"/>
              <a:gd name="connsiteY18" fmla="*/ 0 h 2262525"/>
              <a:gd name="connsiteX0" fmla="*/ 2074862 w 4418272"/>
              <a:gd name="connsiteY0" fmla="*/ 0 h 2262525"/>
              <a:gd name="connsiteX1" fmla="*/ 4418272 w 4418272"/>
              <a:gd name="connsiteY1" fmla="*/ 76357 h 2262525"/>
              <a:gd name="connsiteX2" fmla="*/ 4413510 w 4418272"/>
              <a:gd name="connsiteY2" fmla="*/ 1575368 h 2262525"/>
              <a:gd name="connsiteX3" fmla="*/ 3609975 w 4418272"/>
              <a:gd name="connsiteY3" fmla="*/ 1598614 h 2262525"/>
              <a:gd name="connsiteX4" fmla="*/ 3371850 w 4418272"/>
              <a:gd name="connsiteY4" fmla="*/ 965201 h 2262525"/>
              <a:gd name="connsiteX5" fmla="*/ 2676524 w 4418272"/>
              <a:gd name="connsiteY5" fmla="*/ 950913 h 2262525"/>
              <a:gd name="connsiteX6" fmla="*/ 1615143 w 4418272"/>
              <a:gd name="connsiteY6" fmla="*/ 1070544 h 2262525"/>
              <a:gd name="connsiteX7" fmla="*/ 1814259 w 4418272"/>
              <a:gd name="connsiteY7" fmla="*/ 1946763 h 2262525"/>
              <a:gd name="connsiteX8" fmla="*/ 981601 w 4418272"/>
              <a:gd name="connsiteY8" fmla="*/ 2262525 h 2262525"/>
              <a:gd name="connsiteX9" fmla="*/ 635654 w 4418272"/>
              <a:gd name="connsiteY9" fmla="*/ 1350267 h 2262525"/>
              <a:gd name="connsiteX10" fmla="*/ 529339 w 4418272"/>
              <a:gd name="connsiteY10" fmla="*/ 1369708 h 2262525"/>
              <a:gd name="connsiteX11" fmla="*/ 148114 w 4418272"/>
              <a:gd name="connsiteY11" fmla="*/ 1369708 h 2262525"/>
              <a:gd name="connsiteX12" fmla="*/ 0 w 4418272"/>
              <a:gd name="connsiteY12" fmla="*/ 1019970 h 2262525"/>
              <a:gd name="connsiteX13" fmla="*/ 228599 w 4418272"/>
              <a:gd name="connsiteY13" fmla="*/ 977108 h 2262525"/>
              <a:gd name="connsiteX14" fmla="*/ 252889 w 4418272"/>
              <a:gd name="connsiteY14" fmla="*/ 723253 h 2262525"/>
              <a:gd name="connsiteX15" fmla="*/ 542873 w 4418272"/>
              <a:gd name="connsiteY15" fmla="*/ 733960 h 2262525"/>
              <a:gd name="connsiteX16" fmla="*/ 541241 w 4418272"/>
              <a:gd name="connsiteY16" fmla="*/ 707572 h 2262525"/>
              <a:gd name="connsiteX17" fmla="*/ 560387 w 4418272"/>
              <a:gd name="connsiteY17" fmla="*/ 527050 h 2262525"/>
              <a:gd name="connsiteX18" fmla="*/ 741772 w 4418272"/>
              <a:gd name="connsiteY18" fmla="*/ 149382 h 2262525"/>
              <a:gd name="connsiteX19" fmla="*/ 2074862 w 4418272"/>
              <a:gd name="connsiteY19" fmla="*/ 0 h 2262525"/>
              <a:gd name="connsiteX0" fmla="*/ 2074862 w 4418272"/>
              <a:gd name="connsiteY0" fmla="*/ 0 h 2262525"/>
              <a:gd name="connsiteX1" fmla="*/ 4418272 w 4418272"/>
              <a:gd name="connsiteY1" fmla="*/ 76357 h 2262525"/>
              <a:gd name="connsiteX2" fmla="*/ 4413510 w 4418272"/>
              <a:gd name="connsiteY2" fmla="*/ 1575368 h 2262525"/>
              <a:gd name="connsiteX3" fmla="*/ 3609975 w 4418272"/>
              <a:gd name="connsiteY3" fmla="*/ 1598614 h 2262525"/>
              <a:gd name="connsiteX4" fmla="*/ 3371850 w 4418272"/>
              <a:gd name="connsiteY4" fmla="*/ 965201 h 2262525"/>
              <a:gd name="connsiteX5" fmla="*/ 2538412 w 4418272"/>
              <a:gd name="connsiteY5" fmla="*/ 893763 h 2262525"/>
              <a:gd name="connsiteX6" fmla="*/ 1615143 w 4418272"/>
              <a:gd name="connsiteY6" fmla="*/ 1070544 h 2262525"/>
              <a:gd name="connsiteX7" fmla="*/ 1814259 w 4418272"/>
              <a:gd name="connsiteY7" fmla="*/ 1946763 h 2262525"/>
              <a:gd name="connsiteX8" fmla="*/ 981601 w 4418272"/>
              <a:gd name="connsiteY8" fmla="*/ 2262525 h 2262525"/>
              <a:gd name="connsiteX9" fmla="*/ 635654 w 4418272"/>
              <a:gd name="connsiteY9" fmla="*/ 1350267 h 2262525"/>
              <a:gd name="connsiteX10" fmla="*/ 529339 w 4418272"/>
              <a:gd name="connsiteY10" fmla="*/ 1369708 h 2262525"/>
              <a:gd name="connsiteX11" fmla="*/ 148114 w 4418272"/>
              <a:gd name="connsiteY11" fmla="*/ 1369708 h 2262525"/>
              <a:gd name="connsiteX12" fmla="*/ 0 w 4418272"/>
              <a:gd name="connsiteY12" fmla="*/ 1019970 h 2262525"/>
              <a:gd name="connsiteX13" fmla="*/ 228599 w 4418272"/>
              <a:gd name="connsiteY13" fmla="*/ 977108 h 2262525"/>
              <a:gd name="connsiteX14" fmla="*/ 252889 w 4418272"/>
              <a:gd name="connsiteY14" fmla="*/ 723253 h 2262525"/>
              <a:gd name="connsiteX15" fmla="*/ 542873 w 4418272"/>
              <a:gd name="connsiteY15" fmla="*/ 733960 h 2262525"/>
              <a:gd name="connsiteX16" fmla="*/ 541241 w 4418272"/>
              <a:gd name="connsiteY16" fmla="*/ 707572 h 2262525"/>
              <a:gd name="connsiteX17" fmla="*/ 560387 w 4418272"/>
              <a:gd name="connsiteY17" fmla="*/ 527050 h 2262525"/>
              <a:gd name="connsiteX18" fmla="*/ 741772 w 4418272"/>
              <a:gd name="connsiteY18" fmla="*/ 149382 h 2262525"/>
              <a:gd name="connsiteX19" fmla="*/ 2074862 w 4418272"/>
              <a:gd name="connsiteY19" fmla="*/ 0 h 22625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4418272" h="2262525">
                <a:moveTo>
                  <a:pt x="2074862" y="0"/>
                </a:moveTo>
                <a:lnTo>
                  <a:pt x="4418272" y="76357"/>
                </a:lnTo>
                <a:cubicBezTo>
                  <a:pt x="4416685" y="576027"/>
                  <a:pt x="4415097" y="1075698"/>
                  <a:pt x="4413510" y="1575368"/>
                </a:cubicBezTo>
                <a:cubicBezTo>
                  <a:pt x="4294669" y="1787009"/>
                  <a:pt x="3914554" y="1705071"/>
                  <a:pt x="3609975" y="1598614"/>
                </a:cubicBezTo>
                <a:cubicBezTo>
                  <a:pt x="3399059" y="1540576"/>
                  <a:pt x="3527425" y="1073151"/>
                  <a:pt x="3371850" y="965201"/>
                </a:cubicBezTo>
                <a:cubicBezTo>
                  <a:pt x="3216275" y="857251"/>
                  <a:pt x="2793890" y="919862"/>
                  <a:pt x="2538412" y="893763"/>
                </a:cubicBezTo>
                <a:lnTo>
                  <a:pt x="1615143" y="1070544"/>
                </a:lnTo>
                <a:lnTo>
                  <a:pt x="1814259" y="1946763"/>
                </a:lnTo>
                <a:lnTo>
                  <a:pt x="981601" y="2262525"/>
                </a:lnTo>
                <a:lnTo>
                  <a:pt x="635654" y="1350267"/>
                </a:lnTo>
                <a:lnTo>
                  <a:pt x="529339" y="1369708"/>
                </a:lnTo>
                <a:cubicBezTo>
                  <a:pt x="385000" y="1393521"/>
                  <a:pt x="249293" y="1405427"/>
                  <a:pt x="148114" y="1369708"/>
                </a:cubicBezTo>
                <a:cubicBezTo>
                  <a:pt x="147161" y="1257098"/>
                  <a:pt x="953" y="1132580"/>
                  <a:pt x="0" y="1019970"/>
                </a:cubicBezTo>
                <a:cubicBezTo>
                  <a:pt x="38100" y="977108"/>
                  <a:pt x="190499" y="1019970"/>
                  <a:pt x="228599" y="977108"/>
                </a:cubicBezTo>
                <a:lnTo>
                  <a:pt x="252889" y="723253"/>
                </a:lnTo>
                <a:lnTo>
                  <a:pt x="542873" y="733960"/>
                </a:lnTo>
                <a:lnTo>
                  <a:pt x="541241" y="707572"/>
                </a:lnTo>
                <a:cubicBezTo>
                  <a:pt x="540479" y="640784"/>
                  <a:pt x="545076" y="578956"/>
                  <a:pt x="560387" y="527050"/>
                </a:cubicBezTo>
                <a:lnTo>
                  <a:pt x="741772" y="149382"/>
                </a:lnTo>
                <a:cubicBezTo>
                  <a:pt x="1212594" y="140863"/>
                  <a:pt x="1604040" y="8519"/>
                  <a:pt x="2074862" y="0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  <a:alpha val="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 eaLnBrk="1" fontAlgn="auto" hangingPunct="1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>
              <a:solidFill>
                <a:srgbClr val="FFFFFF"/>
              </a:solidFill>
            </a:endParaRPr>
          </a:p>
        </p:txBody>
      </p:sp>
      <p:sp>
        <p:nvSpPr>
          <p:cNvPr id="196" name="Link_North_West_Europe">
            <a:extLst>
              <a:ext uri="{FF2B5EF4-FFF2-40B4-BE49-F238E27FC236}">
                <a16:creationId xmlns:a16="http://schemas.microsoft.com/office/drawing/2014/main" id="{99051448-5F30-4CE0-B0DE-9A29D92D2685}"/>
              </a:ext>
            </a:extLst>
          </p:cNvPr>
          <p:cNvSpPr/>
          <p:nvPr userDrawn="1"/>
        </p:nvSpPr>
        <p:spPr bwMode="gray">
          <a:xfrm>
            <a:off x="4992688" y="1490663"/>
            <a:ext cx="1409700" cy="1055687"/>
          </a:xfrm>
          <a:custGeom>
            <a:avLst/>
            <a:gdLst>
              <a:gd name="connsiteX0" fmla="*/ 0 w 1165367"/>
              <a:gd name="connsiteY0" fmla="*/ 0 h 860155"/>
              <a:gd name="connsiteX1" fmla="*/ 1165367 w 1165367"/>
              <a:gd name="connsiteY1" fmla="*/ 0 h 860155"/>
              <a:gd name="connsiteX2" fmla="*/ 1165367 w 1165367"/>
              <a:gd name="connsiteY2" fmla="*/ 860155 h 860155"/>
              <a:gd name="connsiteX3" fmla="*/ 0 w 1165367"/>
              <a:gd name="connsiteY3" fmla="*/ 860155 h 860155"/>
              <a:gd name="connsiteX4" fmla="*/ 0 w 1165367"/>
              <a:gd name="connsiteY4" fmla="*/ 0 h 860155"/>
              <a:gd name="connsiteX0" fmla="*/ 0 w 1165367"/>
              <a:gd name="connsiteY0" fmla="*/ 0 h 1012555"/>
              <a:gd name="connsiteX1" fmla="*/ 1165367 w 1165367"/>
              <a:gd name="connsiteY1" fmla="*/ 0 h 1012555"/>
              <a:gd name="connsiteX2" fmla="*/ 1165367 w 1165367"/>
              <a:gd name="connsiteY2" fmla="*/ 860155 h 1012555"/>
              <a:gd name="connsiteX3" fmla="*/ 64294 w 1165367"/>
              <a:gd name="connsiteY3" fmla="*/ 1012555 h 1012555"/>
              <a:gd name="connsiteX4" fmla="*/ 0 w 1165367"/>
              <a:gd name="connsiteY4" fmla="*/ 0 h 1012555"/>
              <a:gd name="connsiteX0" fmla="*/ 0 w 1389204"/>
              <a:gd name="connsiteY0" fmla="*/ 376238 h 1012555"/>
              <a:gd name="connsiteX1" fmla="*/ 1389204 w 1389204"/>
              <a:gd name="connsiteY1" fmla="*/ 0 h 1012555"/>
              <a:gd name="connsiteX2" fmla="*/ 1389204 w 1389204"/>
              <a:gd name="connsiteY2" fmla="*/ 860155 h 1012555"/>
              <a:gd name="connsiteX3" fmla="*/ 288131 w 1389204"/>
              <a:gd name="connsiteY3" fmla="*/ 1012555 h 1012555"/>
              <a:gd name="connsiteX4" fmla="*/ 0 w 1389204"/>
              <a:gd name="connsiteY4" fmla="*/ 376238 h 1012555"/>
              <a:gd name="connsiteX0" fmla="*/ 0 w 1389204"/>
              <a:gd name="connsiteY0" fmla="*/ 376238 h 1012555"/>
              <a:gd name="connsiteX1" fmla="*/ 590938 w 1389204"/>
              <a:gd name="connsiteY1" fmla="*/ 268216 h 1012555"/>
              <a:gd name="connsiteX2" fmla="*/ 1389204 w 1389204"/>
              <a:gd name="connsiteY2" fmla="*/ 0 h 1012555"/>
              <a:gd name="connsiteX3" fmla="*/ 1389204 w 1389204"/>
              <a:gd name="connsiteY3" fmla="*/ 860155 h 1012555"/>
              <a:gd name="connsiteX4" fmla="*/ 288131 w 1389204"/>
              <a:gd name="connsiteY4" fmla="*/ 1012555 h 1012555"/>
              <a:gd name="connsiteX5" fmla="*/ 0 w 1389204"/>
              <a:gd name="connsiteY5" fmla="*/ 376238 h 1012555"/>
              <a:gd name="connsiteX0" fmla="*/ 0 w 1389204"/>
              <a:gd name="connsiteY0" fmla="*/ 403297 h 1039614"/>
              <a:gd name="connsiteX1" fmla="*/ 590938 w 1389204"/>
              <a:gd name="connsiteY1" fmla="*/ 295275 h 1039614"/>
              <a:gd name="connsiteX2" fmla="*/ 888595 w 1389204"/>
              <a:gd name="connsiteY2" fmla="*/ 0 h 1039614"/>
              <a:gd name="connsiteX3" fmla="*/ 1389204 w 1389204"/>
              <a:gd name="connsiteY3" fmla="*/ 27059 h 1039614"/>
              <a:gd name="connsiteX4" fmla="*/ 1389204 w 1389204"/>
              <a:gd name="connsiteY4" fmla="*/ 887214 h 1039614"/>
              <a:gd name="connsiteX5" fmla="*/ 288131 w 1389204"/>
              <a:gd name="connsiteY5" fmla="*/ 1039614 h 1039614"/>
              <a:gd name="connsiteX6" fmla="*/ 0 w 1389204"/>
              <a:gd name="connsiteY6" fmla="*/ 403297 h 1039614"/>
              <a:gd name="connsiteX0" fmla="*/ 0 w 1389204"/>
              <a:gd name="connsiteY0" fmla="*/ 403297 h 1039614"/>
              <a:gd name="connsiteX1" fmla="*/ 590938 w 1389204"/>
              <a:gd name="connsiteY1" fmla="*/ 295275 h 1039614"/>
              <a:gd name="connsiteX2" fmla="*/ 888595 w 1389204"/>
              <a:gd name="connsiteY2" fmla="*/ 0 h 1039614"/>
              <a:gd name="connsiteX3" fmla="*/ 1348723 w 1389204"/>
              <a:gd name="connsiteY3" fmla="*/ 10390 h 1039614"/>
              <a:gd name="connsiteX4" fmla="*/ 1389204 w 1389204"/>
              <a:gd name="connsiteY4" fmla="*/ 887214 h 1039614"/>
              <a:gd name="connsiteX5" fmla="*/ 288131 w 1389204"/>
              <a:gd name="connsiteY5" fmla="*/ 1039614 h 1039614"/>
              <a:gd name="connsiteX6" fmla="*/ 0 w 1389204"/>
              <a:gd name="connsiteY6" fmla="*/ 403297 h 1039614"/>
              <a:gd name="connsiteX0" fmla="*/ 0 w 1410088"/>
              <a:gd name="connsiteY0" fmla="*/ 403297 h 1039614"/>
              <a:gd name="connsiteX1" fmla="*/ 590938 w 1410088"/>
              <a:gd name="connsiteY1" fmla="*/ 295275 h 1039614"/>
              <a:gd name="connsiteX2" fmla="*/ 888595 w 1410088"/>
              <a:gd name="connsiteY2" fmla="*/ 0 h 1039614"/>
              <a:gd name="connsiteX3" fmla="*/ 1348723 w 1410088"/>
              <a:gd name="connsiteY3" fmla="*/ 10390 h 1039614"/>
              <a:gd name="connsiteX4" fmla="*/ 1410088 w 1410088"/>
              <a:gd name="connsiteY4" fmla="*/ 311943 h 1039614"/>
              <a:gd name="connsiteX5" fmla="*/ 1389204 w 1410088"/>
              <a:gd name="connsiteY5" fmla="*/ 887214 h 1039614"/>
              <a:gd name="connsiteX6" fmla="*/ 288131 w 1410088"/>
              <a:gd name="connsiteY6" fmla="*/ 1039614 h 1039614"/>
              <a:gd name="connsiteX7" fmla="*/ 0 w 1410088"/>
              <a:gd name="connsiteY7" fmla="*/ 403297 h 1039614"/>
              <a:gd name="connsiteX0" fmla="*/ 0 w 1410088"/>
              <a:gd name="connsiteY0" fmla="*/ 403297 h 1056283"/>
              <a:gd name="connsiteX1" fmla="*/ 590938 w 1410088"/>
              <a:gd name="connsiteY1" fmla="*/ 295275 h 1056283"/>
              <a:gd name="connsiteX2" fmla="*/ 888595 w 1410088"/>
              <a:gd name="connsiteY2" fmla="*/ 0 h 1056283"/>
              <a:gd name="connsiteX3" fmla="*/ 1348723 w 1410088"/>
              <a:gd name="connsiteY3" fmla="*/ 10390 h 1056283"/>
              <a:gd name="connsiteX4" fmla="*/ 1410088 w 1410088"/>
              <a:gd name="connsiteY4" fmla="*/ 311943 h 1056283"/>
              <a:gd name="connsiteX5" fmla="*/ 1389204 w 1410088"/>
              <a:gd name="connsiteY5" fmla="*/ 887214 h 1056283"/>
              <a:gd name="connsiteX6" fmla="*/ 309562 w 1410088"/>
              <a:gd name="connsiteY6" fmla="*/ 1056283 h 1056283"/>
              <a:gd name="connsiteX7" fmla="*/ 0 w 1410088"/>
              <a:gd name="connsiteY7" fmla="*/ 403297 h 1056283"/>
              <a:gd name="connsiteX0" fmla="*/ 0 w 1410088"/>
              <a:gd name="connsiteY0" fmla="*/ 403297 h 1056283"/>
              <a:gd name="connsiteX1" fmla="*/ 590938 w 1410088"/>
              <a:gd name="connsiteY1" fmla="*/ 295275 h 1056283"/>
              <a:gd name="connsiteX2" fmla="*/ 888595 w 1410088"/>
              <a:gd name="connsiteY2" fmla="*/ 0 h 1056283"/>
              <a:gd name="connsiteX3" fmla="*/ 1348723 w 1410088"/>
              <a:gd name="connsiteY3" fmla="*/ 10390 h 1056283"/>
              <a:gd name="connsiteX4" fmla="*/ 1410088 w 1410088"/>
              <a:gd name="connsiteY4" fmla="*/ 311943 h 1056283"/>
              <a:gd name="connsiteX5" fmla="*/ 1389204 w 1410088"/>
              <a:gd name="connsiteY5" fmla="*/ 887214 h 1056283"/>
              <a:gd name="connsiteX6" fmla="*/ 764770 w 1410088"/>
              <a:gd name="connsiteY6" fmla="*/ 1050131 h 1056283"/>
              <a:gd name="connsiteX7" fmla="*/ 309562 w 1410088"/>
              <a:gd name="connsiteY7" fmla="*/ 1056283 h 1056283"/>
              <a:gd name="connsiteX8" fmla="*/ 0 w 1410088"/>
              <a:gd name="connsiteY8" fmla="*/ 403297 h 1056283"/>
              <a:gd name="connsiteX0" fmla="*/ 0 w 1410088"/>
              <a:gd name="connsiteY0" fmla="*/ 403297 h 1056283"/>
              <a:gd name="connsiteX1" fmla="*/ 590938 w 1410088"/>
              <a:gd name="connsiteY1" fmla="*/ 295275 h 1056283"/>
              <a:gd name="connsiteX2" fmla="*/ 888595 w 1410088"/>
              <a:gd name="connsiteY2" fmla="*/ 0 h 1056283"/>
              <a:gd name="connsiteX3" fmla="*/ 1348723 w 1410088"/>
              <a:gd name="connsiteY3" fmla="*/ 10390 h 1056283"/>
              <a:gd name="connsiteX4" fmla="*/ 1410088 w 1410088"/>
              <a:gd name="connsiteY4" fmla="*/ 311943 h 1056283"/>
              <a:gd name="connsiteX5" fmla="*/ 1389204 w 1410088"/>
              <a:gd name="connsiteY5" fmla="*/ 887214 h 1056283"/>
              <a:gd name="connsiteX6" fmla="*/ 840970 w 1410088"/>
              <a:gd name="connsiteY6" fmla="*/ 828675 h 1056283"/>
              <a:gd name="connsiteX7" fmla="*/ 764770 w 1410088"/>
              <a:gd name="connsiteY7" fmla="*/ 1050131 h 1056283"/>
              <a:gd name="connsiteX8" fmla="*/ 309562 w 1410088"/>
              <a:gd name="connsiteY8" fmla="*/ 1056283 h 1056283"/>
              <a:gd name="connsiteX9" fmla="*/ 0 w 1410088"/>
              <a:gd name="connsiteY9" fmla="*/ 403297 h 1056283"/>
              <a:gd name="connsiteX0" fmla="*/ 0 w 1410088"/>
              <a:gd name="connsiteY0" fmla="*/ 403297 h 1056283"/>
              <a:gd name="connsiteX1" fmla="*/ 590938 w 1410088"/>
              <a:gd name="connsiteY1" fmla="*/ 295275 h 1056283"/>
              <a:gd name="connsiteX2" fmla="*/ 888595 w 1410088"/>
              <a:gd name="connsiteY2" fmla="*/ 0 h 1056283"/>
              <a:gd name="connsiteX3" fmla="*/ 1348723 w 1410088"/>
              <a:gd name="connsiteY3" fmla="*/ 10390 h 1056283"/>
              <a:gd name="connsiteX4" fmla="*/ 1410088 w 1410088"/>
              <a:gd name="connsiteY4" fmla="*/ 311943 h 1056283"/>
              <a:gd name="connsiteX5" fmla="*/ 1353485 w 1410088"/>
              <a:gd name="connsiteY5" fmla="*/ 811014 h 1056283"/>
              <a:gd name="connsiteX6" fmla="*/ 840970 w 1410088"/>
              <a:gd name="connsiteY6" fmla="*/ 828675 h 1056283"/>
              <a:gd name="connsiteX7" fmla="*/ 764770 w 1410088"/>
              <a:gd name="connsiteY7" fmla="*/ 1050131 h 1056283"/>
              <a:gd name="connsiteX8" fmla="*/ 309562 w 1410088"/>
              <a:gd name="connsiteY8" fmla="*/ 1056283 h 1056283"/>
              <a:gd name="connsiteX9" fmla="*/ 0 w 1410088"/>
              <a:gd name="connsiteY9" fmla="*/ 403297 h 1056283"/>
              <a:gd name="connsiteX0" fmla="*/ 0 w 1410088"/>
              <a:gd name="connsiteY0" fmla="*/ 403297 h 1056283"/>
              <a:gd name="connsiteX1" fmla="*/ 590938 w 1410088"/>
              <a:gd name="connsiteY1" fmla="*/ 295275 h 1056283"/>
              <a:gd name="connsiteX2" fmla="*/ 888595 w 1410088"/>
              <a:gd name="connsiteY2" fmla="*/ 0 h 1056283"/>
              <a:gd name="connsiteX3" fmla="*/ 1348723 w 1410088"/>
              <a:gd name="connsiteY3" fmla="*/ 10390 h 1056283"/>
              <a:gd name="connsiteX4" fmla="*/ 1410088 w 1410088"/>
              <a:gd name="connsiteY4" fmla="*/ 311943 h 1056283"/>
              <a:gd name="connsiteX5" fmla="*/ 1353485 w 1410088"/>
              <a:gd name="connsiteY5" fmla="*/ 789583 h 1056283"/>
              <a:gd name="connsiteX6" fmla="*/ 840970 w 1410088"/>
              <a:gd name="connsiteY6" fmla="*/ 828675 h 1056283"/>
              <a:gd name="connsiteX7" fmla="*/ 764770 w 1410088"/>
              <a:gd name="connsiteY7" fmla="*/ 1050131 h 1056283"/>
              <a:gd name="connsiteX8" fmla="*/ 309562 w 1410088"/>
              <a:gd name="connsiteY8" fmla="*/ 1056283 h 1056283"/>
              <a:gd name="connsiteX9" fmla="*/ 0 w 1410088"/>
              <a:gd name="connsiteY9" fmla="*/ 403297 h 1056283"/>
              <a:gd name="connsiteX0" fmla="*/ 0 w 1410088"/>
              <a:gd name="connsiteY0" fmla="*/ 403297 h 1056283"/>
              <a:gd name="connsiteX1" fmla="*/ 590938 w 1410088"/>
              <a:gd name="connsiteY1" fmla="*/ 295275 h 1056283"/>
              <a:gd name="connsiteX2" fmla="*/ 888595 w 1410088"/>
              <a:gd name="connsiteY2" fmla="*/ 0 h 1056283"/>
              <a:gd name="connsiteX3" fmla="*/ 1348723 w 1410088"/>
              <a:gd name="connsiteY3" fmla="*/ 10390 h 1056283"/>
              <a:gd name="connsiteX4" fmla="*/ 1410088 w 1410088"/>
              <a:gd name="connsiteY4" fmla="*/ 311943 h 1056283"/>
              <a:gd name="connsiteX5" fmla="*/ 1353485 w 1410088"/>
              <a:gd name="connsiteY5" fmla="*/ 789583 h 1056283"/>
              <a:gd name="connsiteX6" fmla="*/ 840970 w 1410088"/>
              <a:gd name="connsiteY6" fmla="*/ 828675 h 1056283"/>
              <a:gd name="connsiteX7" fmla="*/ 719527 w 1410088"/>
              <a:gd name="connsiteY7" fmla="*/ 1047749 h 1056283"/>
              <a:gd name="connsiteX8" fmla="*/ 309562 w 1410088"/>
              <a:gd name="connsiteY8" fmla="*/ 1056283 h 1056283"/>
              <a:gd name="connsiteX9" fmla="*/ 0 w 1410088"/>
              <a:gd name="connsiteY9" fmla="*/ 403297 h 10562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410088" h="1056283">
                <a:moveTo>
                  <a:pt x="0" y="403297"/>
                </a:moveTo>
                <a:cubicBezTo>
                  <a:pt x="211267" y="344271"/>
                  <a:pt x="379671" y="354301"/>
                  <a:pt x="590938" y="295275"/>
                </a:cubicBezTo>
                <a:cubicBezTo>
                  <a:pt x="729844" y="248444"/>
                  <a:pt x="749689" y="46831"/>
                  <a:pt x="888595" y="0"/>
                </a:cubicBezTo>
                <a:lnTo>
                  <a:pt x="1348723" y="10390"/>
                </a:lnTo>
                <a:cubicBezTo>
                  <a:pt x="1354891" y="149802"/>
                  <a:pt x="1403920" y="172531"/>
                  <a:pt x="1410088" y="311943"/>
                </a:cubicBezTo>
                <a:lnTo>
                  <a:pt x="1353485" y="789583"/>
                </a:lnTo>
                <a:cubicBezTo>
                  <a:pt x="1292763" y="900311"/>
                  <a:pt x="945042" y="801522"/>
                  <a:pt x="840970" y="828675"/>
                </a:cubicBezTo>
                <a:cubicBezTo>
                  <a:pt x="736898" y="855828"/>
                  <a:pt x="842226" y="1034421"/>
                  <a:pt x="719527" y="1047749"/>
                </a:cubicBezTo>
                <a:lnTo>
                  <a:pt x="309562" y="1056283"/>
                </a:lnTo>
                <a:lnTo>
                  <a:pt x="0" y="403297"/>
                </a:lnTo>
                <a:close/>
              </a:path>
            </a:pathLst>
          </a:custGeom>
          <a:solidFill>
            <a:schemeClr val="accent1">
              <a:alpha val="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 eaLnBrk="1" fontAlgn="auto" hangingPunct="1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>
              <a:solidFill>
                <a:srgbClr val="FFFFFF"/>
              </a:solidFill>
            </a:endParaRPr>
          </a:p>
        </p:txBody>
      </p:sp>
      <p:sp>
        <p:nvSpPr>
          <p:cNvPr id="197" name="Link_South_West_Europe">
            <a:extLst>
              <a:ext uri="{FF2B5EF4-FFF2-40B4-BE49-F238E27FC236}">
                <a16:creationId xmlns:a16="http://schemas.microsoft.com/office/drawing/2014/main" id="{4F6715D4-2D73-4895-85AD-1E70F15A4149}"/>
              </a:ext>
            </a:extLst>
          </p:cNvPr>
          <p:cNvSpPr/>
          <p:nvPr userDrawn="1"/>
        </p:nvSpPr>
        <p:spPr bwMode="gray">
          <a:xfrm>
            <a:off x="5113338" y="2428875"/>
            <a:ext cx="695325" cy="881063"/>
          </a:xfrm>
          <a:custGeom>
            <a:avLst/>
            <a:gdLst>
              <a:gd name="connsiteX0" fmla="*/ 0 w 676840"/>
              <a:gd name="connsiteY0" fmla="*/ 0 h 802968"/>
              <a:gd name="connsiteX1" fmla="*/ 676840 w 676840"/>
              <a:gd name="connsiteY1" fmla="*/ 0 h 802968"/>
              <a:gd name="connsiteX2" fmla="*/ 676840 w 676840"/>
              <a:gd name="connsiteY2" fmla="*/ 802968 h 802968"/>
              <a:gd name="connsiteX3" fmla="*/ 0 w 676840"/>
              <a:gd name="connsiteY3" fmla="*/ 802968 h 802968"/>
              <a:gd name="connsiteX4" fmla="*/ 0 w 676840"/>
              <a:gd name="connsiteY4" fmla="*/ 0 h 802968"/>
              <a:gd name="connsiteX0" fmla="*/ 0 w 676840"/>
              <a:gd name="connsiteY0" fmla="*/ 0 h 829162"/>
              <a:gd name="connsiteX1" fmla="*/ 676840 w 676840"/>
              <a:gd name="connsiteY1" fmla="*/ 0 h 829162"/>
              <a:gd name="connsiteX2" fmla="*/ 676840 w 676840"/>
              <a:gd name="connsiteY2" fmla="*/ 802968 h 829162"/>
              <a:gd name="connsiteX3" fmla="*/ 7143 w 676840"/>
              <a:gd name="connsiteY3" fmla="*/ 829162 h 829162"/>
              <a:gd name="connsiteX4" fmla="*/ 0 w 676840"/>
              <a:gd name="connsiteY4" fmla="*/ 0 h 829162"/>
              <a:gd name="connsiteX0" fmla="*/ 202407 w 669697"/>
              <a:gd name="connsiteY0" fmla="*/ 11906 h 829162"/>
              <a:gd name="connsiteX1" fmla="*/ 669697 w 669697"/>
              <a:gd name="connsiteY1" fmla="*/ 0 h 829162"/>
              <a:gd name="connsiteX2" fmla="*/ 669697 w 669697"/>
              <a:gd name="connsiteY2" fmla="*/ 802968 h 829162"/>
              <a:gd name="connsiteX3" fmla="*/ 0 w 669697"/>
              <a:gd name="connsiteY3" fmla="*/ 829162 h 829162"/>
              <a:gd name="connsiteX4" fmla="*/ 202407 w 669697"/>
              <a:gd name="connsiteY4" fmla="*/ 11906 h 829162"/>
              <a:gd name="connsiteX0" fmla="*/ 202407 w 669697"/>
              <a:gd name="connsiteY0" fmla="*/ 63182 h 880438"/>
              <a:gd name="connsiteX1" fmla="*/ 551131 w 669697"/>
              <a:gd name="connsiteY1" fmla="*/ 0 h 880438"/>
              <a:gd name="connsiteX2" fmla="*/ 669697 w 669697"/>
              <a:gd name="connsiteY2" fmla="*/ 51276 h 880438"/>
              <a:gd name="connsiteX3" fmla="*/ 669697 w 669697"/>
              <a:gd name="connsiteY3" fmla="*/ 854244 h 880438"/>
              <a:gd name="connsiteX4" fmla="*/ 0 w 669697"/>
              <a:gd name="connsiteY4" fmla="*/ 880438 h 880438"/>
              <a:gd name="connsiteX5" fmla="*/ 202407 w 669697"/>
              <a:gd name="connsiteY5" fmla="*/ 63182 h 880438"/>
              <a:gd name="connsiteX0" fmla="*/ 202407 w 694006"/>
              <a:gd name="connsiteY0" fmla="*/ 63182 h 880438"/>
              <a:gd name="connsiteX1" fmla="*/ 551131 w 694006"/>
              <a:gd name="connsiteY1" fmla="*/ 0 h 880438"/>
              <a:gd name="connsiteX2" fmla="*/ 669697 w 694006"/>
              <a:gd name="connsiteY2" fmla="*/ 51276 h 880438"/>
              <a:gd name="connsiteX3" fmla="*/ 694006 w 694006"/>
              <a:gd name="connsiteY3" fmla="*/ 378619 h 880438"/>
              <a:gd name="connsiteX4" fmla="*/ 669697 w 694006"/>
              <a:gd name="connsiteY4" fmla="*/ 854244 h 880438"/>
              <a:gd name="connsiteX5" fmla="*/ 0 w 694006"/>
              <a:gd name="connsiteY5" fmla="*/ 880438 h 880438"/>
              <a:gd name="connsiteX6" fmla="*/ 202407 w 694006"/>
              <a:gd name="connsiteY6" fmla="*/ 63182 h 880438"/>
              <a:gd name="connsiteX0" fmla="*/ 202407 w 694006"/>
              <a:gd name="connsiteY0" fmla="*/ 63182 h 880438"/>
              <a:gd name="connsiteX1" fmla="*/ 551131 w 694006"/>
              <a:gd name="connsiteY1" fmla="*/ 0 h 880438"/>
              <a:gd name="connsiteX2" fmla="*/ 669697 w 694006"/>
              <a:gd name="connsiteY2" fmla="*/ 51276 h 880438"/>
              <a:gd name="connsiteX3" fmla="*/ 694006 w 694006"/>
              <a:gd name="connsiteY3" fmla="*/ 378619 h 880438"/>
              <a:gd name="connsiteX4" fmla="*/ 372041 w 694006"/>
              <a:gd name="connsiteY4" fmla="*/ 839956 h 880438"/>
              <a:gd name="connsiteX5" fmla="*/ 0 w 694006"/>
              <a:gd name="connsiteY5" fmla="*/ 880438 h 880438"/>
              <a:gd name="connsiteX6" fmla="*/ 202407 w 694006"/>
              <a:gd name="connsiteY6" fmla="*/ 63182 h 8804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94006" h="880438">
                <a:moveTo>
                  <a:pt x="202407" y="63182"/>
                </a:moveTo>
                <a:cubicBezTo>
                  <a:pt x="309123" y="59584"/>
                  <a:pt x="444415" y="3598"/>
                  <a:pt x="551131" y="0"/>
                </a:cubicBezTo>
                <a:lnTo>
                  <a:pt x="669697" y="51276"/>
                </a:lnTo>
                <a:cubicBezTo>
                  <a:pt x="669862" y="156422"/>
                  <a:pt x="693841" y="273473"/>
                  <a:pt x="694006" y="378619"/>
                </a:cubicBezTo>
                <a:lnTo>
                  <a:pt x="372041" y="839956"/>
                </a:lnTo>
                <a:lnTo>
                  <a:pt x="0" y="880438"/>
                </a:lnTo>
                <a:lnTo>
                  <a:pt x="202407" y="63182"/>
                </a:lnTo>
                <a:close/>
              </a:path>
            </a:pathLst>
          </a:custGeom>
          <a:solidFill>
            <a:schemeClr val="accent1">
              <a:alpha val="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 eaLnBrk="1" fontAlgn="auto" hangingPunct="1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>
              <a:solidFill>
                <a:srgbClr val="FFFFFF"/>
              </a:solidFill>
            </a:endParaRPr>
          </a:p>
        </p:txBody>
      </p:sp>
      <p:sp>
        <p:nvSpPr>
          <p:cNvPr id="198" name="Link_Germany">
            <a:extLst>
              <a:ext uri="{FF2B5EF4-FFF2-40B4-BE49-F238E27FC236}">
                <a16:creationId xmlns:a16="http://schemas.microsoft.com/office/drawing/2014/main" id="{EE993CA7-3ACF-4B2D-A694-14F9863D8A33}"/>
              </a:ext>
            </a:extLst>
          </p:cNvPr>
          <p:cNvSpPr/>
          <p:nvPr userDrawn="1"/>
        </p:nvSpPr>
        <p:spPr bwMode="gray">
          <a:xfrm>
            <a:off x="5753100" y="2270125"/>
            <a:ext cx="284163" cy="311150"/>
          </a:xfrm>
          <a:custGeom>
            <a:avLst/>
            <a:gdLst>
              <a:gd name="connsiteX0" fmla="*/ 0 w 297888"/>
              <a:gd name="connsiteY0" fmla="*/ 0 h 352511"/>
              <a:gd name="connsiteX1" fmla="*/ 297888 w 297888"/>
              <a:gd name="connsiteY1" fmla="*/ 0 h 352511"/>
              <a:gd name="connsiteX2" fmla="*/ 297888 w 297888"/>
              <a:gd name="connsiteY2" fmla="*/ 352511 h 352511"/>
              <a:gd name="connsiteX3" fmla="*/ 0 w 297888"/>
              <a:gd name="connsiteY3" fmla="*/ 352511 h 352511"/>
              <a:gd name="connsiteX4" fmla="*/ 0 w 297888"/>
              <a:gd name="connsiteY4" fmla="*/ 0 h 352511"/>
              <a:gd name="connsiteX0" fmla="*/ 21432 w 297888"/>
              <a:gd name="connsiteY0" fmla="*/ 45243 h 352511"/>
              <a:gd name="connsiteX1" fmla="*/ 297888 w 297888"/>
              <a:gd name="connsiteY1" fmla="*/ 0 h 352511"/>
              <a:gd name="connsiteX2" fmla="*/ 297888 w 297888"/>
              <a:gd name="connsiteY2" fmla="*/ 352511 h 352511"/>
              <a:gd name="connsiteX3" fmla="*/ 0 w 297888"/>
              <a:gd name="connsiteY3" fmla="*/ 352511 h 352511"/>
              <a:gd name="connsiteX4" fmla="*/ 21432 w 297888"/>
              <a:gd name="connsiteY4" fmla="*/ 45243 h 352511"/>
              <a:gd name="connsiteX0" fmla="*/ 21432 w 297888"/>
              <a:gd name="connsiteY0" fmla="*/ 33337 h 340605"/>
              <a:gd name="connsiteX1" fmla="*/ 262170 w 297888"/>
              <a:gd name="connsiteY1" fmla="*/ 0 h 340605"/>
              <a:gd name="connsiteX2" fmla="*/ 297888 w 297888"/>
              <a:gd name="connsiteY2" fmla="*/ 340605 h 340605"/>
              <a:gd name="connsiteX3" fmla="*/ 0 w 297888"/>
              <a:gd name="connsiteY3" fmla="*/ 340605 h 340605"/>
              <a:gd name="connsiteX4" fmla="*/ 21432 w 297888"/>
              <a:gd name="connsiteY4" fmla="*/ 33337 h 340605"/>
              <a:gd name="connsiteX0" fmla="*/ 0 w 276456"/>
              <a:gd name="connsiteY0" fmla="*/ 33337 h 340605"/>
              <a:gd name="connsiteX1" fmla="*/ 240738 w 276456"/>
              <a:gd name="connsiteY1" fmla="*/ 0 h 340605"/>
              <a:gd name="connsiteX2" fmla="*/ 276456 w 276456"/>
              <a:gd name="connsiteY2" fmla="*/ 340605 h 340605"/>
              <a:gd name="connsiteX3" fmla="*/ 2380 w 276456"/>
              <a:gd name="connsiteY3" fmla="*/ 312030 h 340605"/>
              <a:gd name="connsiteX4" fmla="*/ 0 w 276456"/>
              <a:gd name="connsiteY4" fmla="*/ 33337 h 340605"/>
              <a:gd name="connsiteX0" fmla="*/ 0 w 278837"/>
              <a:gd name="connsiteY0" fmla="*/ 33337 h 312030"/>
              <a:gd name="connsiteX1" fmla="*/ 240738 w 278837"/>
              <a:gd name="connsiteY1" fmla="*/ 0 h 312030"/>
              <a:gd name="connsiteX2" fmla="*/ 278837 w 278837"/>
              <a:gd name="connsiteY2" fmla="*/ 309649 h 312030"/>
              <a:gd name="connsiteX3" fmla="*/ 2380 w 278837"/>
              <a:gd name="connsiteY3" fmla="*/ 312030 h 312030"/>
              <a:gd name="connsiteX4" fmla="*/ 0 w 278837"/>
              <a:gd name="connsiteY4" fmla="*/ 33337 h 312030"/>
              <a:gd name="connsiteX0" fmla="*/ 0 w 283010"/>
              <a:gd name="connsiteY0" fmla="*/ 33337 h 312030"/>
              <a:gd name="connsiteX1" fmla="*/ 240738 w 283010"/>
              <a:gd name="connsiteY1" fmla="*/ 0 h 312030"/>
              <a:gd name="connsiteX2" fmla="*/ 283010 w 283010"/>
              <a:gd name="connsiteY2" fmla="*/ 149781 h 312030"/>
              <a:gd name="connsiteX3" fmla="*/ 278837 w 283010"/>
              <a:gd name="connsiteY3" fmla="*/ 309649 h 312030"/>
              <a:gd name="connsiteX4" fmla="*/ 2380 w 283010"/>
              <a:gd name="connsiteY4" fmla="*/ 312030 h 312030"/>
              <a:gd name="connsiteX5" fmla="*/ 0 w 283010"/>
              <a:gd name="connsiteY5" fmla="*/ 33337 h 312030"/>
              <a:gd name="connsiteX0" fmla="*/ 0 w 283010"/>
              <a:gd name="connsiteY0" fmla="*/ 33337 h 312030"/>
              <a:gd name="connsiteX1" fmla="*/ 240738 w 283010"/>
              <a:gd name="connsiteY1" fmla="*/ 0 h 312030"/>
              <a:gd name="connsiteX2" fmla="*/ 283010 w 283010"/>
              <a:gd name="connsiteY2" fmla="*/ 149781 h 312030"/>
              <a:gd name="connsiteX3" fmla="*/ 245499 w 283010"/>
              <a:gd name="connsiteY3" fmla="*/ 307268 h 312030"/>
              <a:gd name="connsiteX4" fmla="*/ 2380 w 283010"/>
              <a:gd name="connsiteY4" fmla="*/ 312030 h 312030"/>
              <a:gd name="connsiteX5" fmla="*/ 0 w 283010"/>
              <a:gd name="connsiteY5" fmla="*/ 33337 h 3120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3010" h="312030">
                <a:moveTo>
                  <a:pt x="0" y="33337"/>
                </a:moveTo>
                <a:lnTo>
                  <a:pt x="240738" y="0"/>
                </a:lnTo>
                <a:cubicBezTo>
                  <a:pt x="246097" y="53102"/>
                  <a:pt x="277651" y="96679"/>
                  <a:pt x="283010" y="149781"/>
                </a:cubicBezTo>
                <a:lnTo>
                  <a:pt x="245499" y="307268"/>
                </a:lnTo>
                <a:lnTo>
                  <a:pt x="2380" y="312030"/>
                </a:lnTo>
                <a:cubicBezTo>
                  <a:pt x="1587" y="219132"/>
                  <a:pt x="793" y="126235"/>
                  <a:pt x="0" y="33337"/>
                </a:cubicBezTo>
                <a:close/>
              </a:path>
            </a:pathLst>
          </a:custGeom>
          <a:solidFill>
            <a:schemeClr val="accent1">
              <a:alpha val="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 eaLnBrk="1" fontAlgn="auto" hangingPunct="1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>
              <a:solidFill>
                <a:srgbClr val="FFFFFF"/>
              </a:solidFill>
            </a:endParaRPr>
          </a:p>
        </p:txBody>
      </p:sp>
      <p:sp>
        <p:nvSpPr>
          <p:cNvPr id="5" name="Titel 4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endParaRPr lang="de-DE"/>
          </a:p>
        </p:txBody>
      </p:sp>
      <p:sp>
        <p:nvSpPr>
          <p:cNvPr id="199" name="Fußzeilenplatzhalter 1">
            <a:extLst>
              <a:ext uri="{FF2B5EF4-FFF2-40B4-BE49-F238E27FC236}">
                <a16:creationId xmlns:a16="http://schemas.microsoft.com/office/drawing/2014/main" id="{F80F719A-2F72-4A57-9A97-4898E881763A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de-DE"/>
              <a:t>Service Division Vehicle Inspection 2020</a:t>
            </a:r>
          </a:p>
        </p:txBody>
      </p:sp>
      <p:sp>
        <p:nvSpPr>
          <p:cNvPr id="200" name="Foliennummernplatzhalter 2">
            <a:extLst>
              <a:ext uri="{FF2B5EF4-FFF2-40B4-BE49-F238E27FC236}">
                <a16:creationId xmlns:a16="http://schemas.microsoft.com/office/drawing/2014/main" id="{397584BA-AA15-4DDC-BCD4-0C5D5B0E00DC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fld id="{AE951DFE-CBA1-4044-B4DE-CEAF513B728F}" type="slidenum">
              <a:rPr lang="de-DE" altLang="fr-FR"/>
              <a:pPr/>
              <a:t>‹#›</a:t>
            </a:fld>
            <a:endParaRPr lang="de-DE" altLang="fr-FR"/>
          </a:p>
        </p:txBody>
      </p:sp>
    </p:spTree>
    <p:extLst>
      <p:ext uri="{BB962C8B-B14F-4D97-AF65-F5344CB8AC3E}">
        <p14:creationId xmlns:p14="http://schemas.microsoft.com/office/powerpoint/2010/main" val="3420371131"/>
      </p:ext>
    </p:extLst>
  </p:cSld>
  <p:clrMapOvr>
    <a:masterClrMapping/>
  </p:clrMapOvr>
  <p:transition spd="med">
    <p:fade/>
  </p:transition>
</p:sldLayout>
</file>

<file path=ppt/slideLayouts/slideLayout16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_only_runwa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ct 4" hidden="1">
            <a:extLst>
              <a:ext uri="{FF2B5EF4-FFF2-40B4-BE49-F238E27FC236}">
                <a16:creationId xmlns:a16="http://schemas.microsoft.com/office/drawing/2014/main" id="{41A7ED72-1335-47A1-AA2F-37BC32758B19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60" imgH="360" progId="">
                  <p:embed/>
                </p:oleObj>
              </mc:Choice>
              <mc:Fallback>
                <p:oleObj name="think-cell Slide" r:id="rId3" imgW="360" imgH="360" progId="">
                  <p:embed/>
                  <p:pic>
                    <p:nvPicPr>
                      <p:cNvPr id="3" name="Object 4" hidden="1">
                        <a:extLst>
                          <a:ext uri="{FF2B5EF4-FFF2-40B4-BE49-F238E27FC236}">
                            <a16:creationId xmlns:a16="http://schemas.microsoft.com/office/drawing/2014/main" id="{41A7ED72-1335-47A1-AA2F-37BC32758B19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4" name="Grafik 5" descr="Ein Bild, das Natur, Wand, Frühling, Boden enthält.&#10;&#10;Automatisch generierte Beschreibung">
            <a:extLst>
              <a:ext uri="{FF2B5EF4-FFF2-40B4-BE49-F238E27FC236}">
                <a16:creationId xmlns:a16="http://schemas.microsoft.com/office/drawing/2014/main" id="{630151E6-B3B7-4806-AF14-D6A4C6C75F99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" name="Grafik 10">
            <a:extLst>
              <a:ext uri="{FF2B5EF4-FFF2-40B4-BE49-F238E27FC236}">
                <a16:creationId xmlns:a16="http://schemas.microsoft.com/office/drawing/2014/main" id="{13763438-5D33-4585-AAA0-A77C5DBC13A8}"/>
              </a:ext>
            </a:extLst>
          </p:cNvPr>
          <p:cNvPicPr>
            <a:picLocks noChangeAspect="1"/>
          </p:cNvPicPr>
          <p:nvPr userDrawn="1"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" name="Rechteck 7">
            <a:extLst>
              <a:ext uri="{FF2B5EF4-FFF2-40B4-BE49-F238E27FC236}">
                <a16:creationId xmlns:a16="http://schemas.microsoft.com/office/drawing/2014/main" id="{AF62024A-C5DB-4F81-BDF3-A610FFC843FD}"/>
              </a:ext>
            </a:extLst>
          </p:cNvPr>
          <p:cNvSpPr/>
          <p:nvPr userDrawn="1"/>
        </p:nvSpPr>
        <p:spPr bwMode="gray">
          <a:xfrm>
            <a:off x="0" y="0"/>
            <a:ext cx="12192000" cy="6858000"/>
          </a:xfrm>
          <a:prstGeom prst="rect">
            <a:avLst/>
          </a:prstGeom>
          <a:gradFill flip="none" rotWithShape="1">
            <a:gsLst>
              <a:gs pos="0">
                <a:schemeClr val="accent6">
                  <a:lumMod val="89000"/>
                  <a:alpha val="80000"/>
                </a:schemeClr>
              </a:gs>
              <a:gs pos="23000">
                <a:schemeClr val="accent6">
                  <a:lumMod val="89000"/>
                  <a:alpha val="60000"/>
                </a:schemeClr>
              </a:gs>
              <a:gs pos="69000">
                <a:schemeClr val="accent6">
                  <a:lumMod val="75000"/>
                  <a:alpha val="60000"/>
                </a:schemeClr>
              </a:gs>
              <a:gs pos="97000">
                <a:schemeClr val="accent6">
                  <a:lumMod val="70000"/>
                  <a:alpha val="2000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 eaLnBrk="1" fontAlgn="auto" hangingPunct="1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>
              <a:solidFill>
                <a:srgbClr val="FFFFFF"/>
              </a:solidFill>
            </a:endParaRPr>
          </a:p>
        </p:txBody>
      </p:sp>
      <p:pic>
        <p:nvPicPr>
          <p:cNvPr id="8" name="Grafik 9">
            <a:extLst>
              <a:ext uri="{FF2B5EF4-FFF2-40B4-BE49-F238E27FC236}">
                <a16:creationId xmlns:a16="http://schemas.microsoft.com/office/drawing/2014/main" id="{925BE147-FBC9-44F8-B871-D428EDA8B14D}"/>
              </a:ext>
            </a:extLst>
          </p:cNvPr>
          <p:cNvPicPr>
            <a:picLocks noChangeAspect="1"/>
          </p:cNvPicPr>
          <p:nvPr userDrawn="1"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" name="object 27">
            <a:extLst>
              <a:ext uri="{FF2B5EF4-FFF2-40B4-BE49-F238E27FC236}">
                <a16:creationId xmlns:a16="http://schemas.microsoft.com/office/drawing/2014/main" id="{35C6D207-7DAA-44F2-B215-D6577BA148BE}"/>
              </a:ext>
            </a:extLst>
          </p:cNvPr>
          <p:cNvSpPr/>
          <p:nvPr userDrawn="1"/>
        </p:nvSpPr>
        <p:spPr>
          <a:xfrm>
            <a:off x="2459038" y="4233863"/>
            <a:ext cx="9328150" cy="1860550"/>
          </a:xfrm>
          <a:custGeom>
            <a:avLst/>
            <a:gdLst/>
            <a:ahLst/>
            <a:cxnLst/>
            <a:rect l="l" t="t" r="r" b="b"/>
            <a:pathLst>
              <a:path w="8898255" h="2346325">
                <a:moveTo>
                  <a:pt x="0" y="0"/>
                </a:moveTo>
                <a:lnTo>
                  <a:pt x="5508002" y="2346121"/>
                </a:lnTo>
                <a:lnTo>
                  <a:pt x="8898001" y="1307338"/>
                </a:lnTo>
                <a:lnTo>
                  <a:pt x="0" y="0"/>
                </a:lnTo>
                <a:close/>
              </a:path>
            </a:pathLst>
          </a:custGeom>
          <a:gradFill>
            <a:gsLst>
              <a:gs pos="46900">
                <a:srgbClr val="BFDD96">
                  <a:alpha val="52000"/>
                </a:srgbClr>
              </a:gs>
              <a:gs pos="0">
                <a:srgbClr val="D6DFD4">
                  <a:lumMod val="88000"/>
                  <a:alpha val="66000"/>
                </a:srgbClr>
              </a:gs>
              <a:gs pos="100000">
                <a:srgbClr val="D6DFD4"/>
              </a:gs>
            </a:gsLst>
            <a:lin ang="0" scaled="1"/>
          </a:gradFill>
          <a:effectLst>
            <a:outerShdw blurRad="127000" dist="50800" dir="5400000" algn="t" rotWithShape="0">
              <a:prstClr val="black">
                <a:alpha val="20000"/>
              </a:prstClr>
            </a:outerShdw>
          </a:effectLst>
        </p:spPr>
        <p:txBody>
          <a:bodyPr lIns="0" tIns="0" rIns="0" bIns="0"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>
              <a:solidFill>
                <a:srgbClr val="555555"/>
              </a:solidFill>
              <a:latin typeface="Arial"/>
            </a:endParaRPr>
          </a:p>
        </p:txBody>
      </p:sp>
      <p:sp>
        <p:nvSpPr>
          <p:cNvPr id="5" name="Titel 4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endParaRPr lang="de-DE"/>
          </a:p>
        </p:txBody>
      </p:sp>
      <p:sp>
        <p:nvSpPr>
          <p:cNvPr id="10" name="Fußzeilenplatzhalter 1">
            <a:extLst>
              <a:ext uri="{FF2B5EF4-FFF2-40B4-BE49-F238E27FC236}">
                <a16:creationId xmlns:a16="http://schemas.microsoft.com/office/drawing/2014/main" id="{BDA7E3C6-2D18-41D2-9AF2-915CA0D82C54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de-DE"/>
              <a:t>Service Division Vehicle Inspection 2020</a:t>
            </a:r>
          </a:p>
        </p:txBody>
      </p:sp>
      <p:sp>
        <p:nvSpPr>
          <p:cNvPr id="11" name="Foliennummernplatzhalter 2">
            <a:extLst>
              <a:ext uri="{FF2B5EF4-FFF2-40B4-BE49-F238E27FC236}">
                <a16:creationId xmlns:a16="http://schemas.microsoft.com/office/drawing/2014/main" id="{2E961245-799E-42D5-9855-418FC52850A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fld id="{8C30A995-DE2C-4968-9E3B-752584EE64FA}" type="slidenum">
              <a:rPr lang="de-DE" altLang="fr-FR"/>
              <a:pPr/>
              <a:t>‹#›</a:t>
            </a:fld>
            <a:endParaRPr lang="de-DE" altLang="fr-FR"/>
          </a:p>
        </p:txBody>
      </p:sp>
    </p:spTree>
    <p:extLst>
      <p:ext uri="{BB962C8B-B14F-4D97-AF65-F5344CB8AC3E}">
        <p14:creationId xmlns:p14="http://schemas.microsoft.com/office/powerpoint/2010/main" val="2450637466"/>
      </p:ext>
    </p:extLst>
  </p:cSld>
  <p:clrMapOvr>
    <a:masterClrMapping/>
  </p:clrMapOvr>
  <p:transition spd="med">
    <p:fade/>
  </p:transition>
</p:sldLayout>
</file>

<file path=ppt/slideLayouts/slideLayout16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_Copy_Runwa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Object 4" hidden="1">
            <a:extLst>
              <a:ext uri="{FF2B5EF4-FFF2-40B4-BE49-F238E27FC236}">
                <a16:creationId xmlns:a16="http://schemas.microsoft.com/office/drawing/2014/main" id="{D8E590E6-7B52-40BE-8B04-FA6BCB5F0671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60" imgH="360" progId="">
                  <p:embed/>
                </p:oleObj>
              </mc:Choice>
              <mc:Fallback>
                <p:oleObj name="think-cell Slide" r:id="rId3" imgW="360" imgH="360" progId="">
                  <p:embed/>
                  <p:pic>
                    <p:nvPicPr>
                      <p:cNvPr id="4" name="Object 4" hidden="1">
                        <a:extLst>
                          <a:ext uri="{FF2B5EF4-FFF2-40B4-BE49-F238E27FC236}">
                            <a16:creationId xmlns:a16="http://schemas.microsoft.com/office/drawing/2014/main" id="{D8E590E6-7B52-40BE-8B04-FA6BCB5F0671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7" name="Grafik 5" descr="Ein Bild, das Natur, Wand, Frühling, Boden enthält.&#10;&#10;Automatisch generierte Beschreibung">
            <a:extLst>
              <a:ext uri="{FF2B5EF4-FFF2-40B4-BE49-F238E27FC236}">
                <a16:creationId xmlns:a16="http://schemas.microsoft.com/office/drawing/2014/main" id="{FD265FEB-1BFB-4143-A6A1-553B7F88D599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8" name="Grafik 10">
            <a:extLst>
              <a:ext uri="{FF2B5EF4-FFF2-40B4-BE49-F238E27FC236}">
                <a16:creationId xmlns:a16="http://schemas.microsoft.com/office/drawing/2014/main" id="{D540C303-8A3A-41B5-AD72-E5F2411F37A6}"/>
              </a:ext>
            </a:extLst>
          </p:cNvPr>
          <p:cNvPicPr>
            <a:picLocks noChangeAspect="1"/>
          </p:cNvPicPr>
          <p:nvPr userDrawn="1"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" name="Rechteck 7">
            <a:extLst>
              <a:ext uri="{FF2B5EF4-FFF2-40B4-BE49-F238E27FC236}">
                <a16:creationId xmlns:a16="http://schemas.microsoft.com/office/drawing/2014/main" id="{F52A875A-A3E3-41B6-84E7-9F81247214B3}"/>
              </a:ext>
            </a:extLst>
          </p:cNvPr>
          <p:cNvSpPr/>
          <p:nvPr userDrawn="1"/>
        </p:nvSpPr>
        <p:spPr bwMode="gray">
          <a:xfrm>
            <a:off x="0" y="0"/>
            <a:ext cx="12192000" cy="6858000"/>
          </a:xfrm>
          <a:prstGeom prst="rect">
            <a:avLst/>
          </a:prstGeom>
          <a:gradFill flip="none" rotWithShape="1">
            <a:gsLst>
              <a:gs pos="0">
                <a:schemeClr val="accent6">
                  <a:lumMod val="89000"/>
                  <a:alpha val="80000"/>
                </a:schemeClr>
              </a:gs>
              <a:gs pos="23000">
                <a:schemeClr val="accent6">
                  <a:lumMod val="89000"/>
                  <a:alpha val="60000"/>
                </a:schemeClr>
              </a:gs>
              <a:gs pos="69000">
                <a:schemeClr val="accent6">
                  <a:lumMod val="75000"/>
                  <a:alpha val="60000"/>
                </a:schemeClr>
              </a:gs>
              <a:gs pos="97000">
                <a:schemeClr val="accent6">
                  <a:lumMod val="70000"/>
                  <a:alpha val="2000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 eaLnBrk="1" fontAlgn="auto" hangingPunct="1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>
              <a:solidFill>
                <a:srgbClr val="FFFFFF"/>
              </a:solidFill>
            </a:endParaRPr>
          </a:p>
        </p:txBody>
      </p:sp>
      <p:pic>
        <p:nvPicPr>
          <p:cNvPr id="10" name="Grafik 9">
            <a:extLst>
              <a:ext uri="{FF2B5EF4-FFF2-40B4-BE49-F238E27FC236}">
                <a16:creationId xmlns:a16="http://schemas.microsoft.com/office/drawing/2014/main" id="{1A114443-9FFC-4098-A2F8-0838CA11AFA9}"/>
              </a:ext>
            </a:extLst>
          </p:cNvPr>
          <p:cNvPicPr>
            <a:picLocks noChangeAspect="1"/>
          </p:cNvPicPr>
          <p:nvPr userDrawn="1"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" name="object 27">
            <a:extLst>
              <a:ext uri="{FF2B5EF4-FFF2-40B4-BE49-F238E27FC236}">
                <a16:creationId xmlns:a16="http://schemas.microsoft.com/office/drawing/2014/main" id="{D088EC04-177C-4155-B3C1-2D7AA0BF5CC0}"/>
              </a:ext>
            </a:extLst>
          </p:cNvPr>
          <p:cNvSpPr/>
          <p:nvPr userDrawn="1"/>
        </p:nvSpPr>
        <p:spPr>
          <a:xfrm>
            <a:off x="2459038" y="4233863"/>
            <a:ext cx="9328150" cy="1860550"/>
          </a:xfrm>
          <a:custGeom>
            <a:avLst/>
            <a:gdLst/>
            <a:ahLst/>
            <a:cxnLst/>
            <a:rect l="l" t="t" r="r" b="b"/>
            <a:pathLst>
              <a:path w="8898255" h="2346325">
                <a:moveTo>
                  <a:pt x="0" y="0"/>
                </a:moveTo>
                <a:lnTo>
                  <a:pt x="5508002" y="2346121"/>
                </a:lnTo>
                <a:lnTo>
                  <a:pt x="8898001" y="1307338"/>
                </a:lnTo>
                <a:lnTo>
                  <a:pt x="0" y="0"/>
                </a:lnTo>
                <a:close/>
              </a:path>
            </a:pathLst>
          </a:custGeom>
          <a:gradFill>
            <a:gsLst>
              <a:gs pos="46900">
                <a:srgbClr val="BFDD96">
                  <a:alpha val="52000"/>
                </a:srgbClr>
              </a:gs>
              <a:gs pos="0">
                <a:srgbClr val="D6DFD4">
                  <a:lumMod val="88000"/>
                  <a:alpha val="66000"/>
                </a:srgbClr>
              </a:gs>
              <a:gs pos="100000">
                <a:srgbClr val="D6DFD4"/>
              </a:gs>
            </a:gsLst>
            <a:lin ang="0" scaled="1"/>
          </a:gradFill>
          <a:effectLst>
            <a:outerShdw blurRad="127000" dist="50800" dir="5400000" algn="t" rotWithShape="0">
              <a:prstClr val="black">
                <a:alpha val="20000"/>
              </a:prstClr>
            </a:outerShdw>
          </a:effectLst>
        </p:spPr>
        <p:txBody>
          <a:bodyPr lIns="0" tIns="0" rIns="0" bIns="0"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>
              <a:solidFill>
                <a:srgbClr val="555555"/>
              </a:solidFill>
              <a:latin typeface="Arial"/>
            </a:endParaRPr>
          </a:p>
        </p:txBody>
      </p:sp>
      <p:sp>
        <p:nvSpPr>
          <p:cNvPr id="5" name="Titel 4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endParaRPr lang="de-DE"/>
          </a:p>
        </p:txBody>
      </p:sp>
      <p:sp>
        <p:nvSpPr>
          <p:cNvPr id="6" name="Textplatzhalter 6"/>
          <p:cNvSpPr>
            <a:spLocks noGrp="1"/>
          </p:cNvSpPr>
          <p:nvPr>
            <p:ph type="body" sz="quarter" idx="12"/>
          </p:nvPr>
        </p:nvSpPr>
        <p:spPr>
          <a:xfrm>
            <a:off x="515938" y="1289050"/>
            <a:ext cx="5580062" cy="3327400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12" name="Fußzeilenplatzhalter 1">
            <a:extLst>
              <a:ext uri="{FF2B5EF4-FFF2-40B4-BE49-F238E27FC236}">
                <a16:creationId xmlns:a16="http://schemas.microsoft.com/office/drawing/2014/main" id="{7DF7295C-2AB3-4E98-8E7D-959102DD6DA1}"/>
              </a:ext>
            </a:extLst>
          </p:cNvPr>
          <p:cNvSpPr>
            <a:spLocks noGrp="1"/>
          </p:cNvSpPr>
          <p:nvPr>
            <p:ph type="ftr" sz="quarter" idx="13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de-DE"/>
              <a:t>Service Division Vehicle Inspection 2020</a:t>
            </a:r>
          </a:p>
        </p:txBody>
      </p:sp>
      <p:sp>
        <p:nvSpPr>
          <p:cNvPr id="13" name="Foliennummernplatzhalter 2">
            <a:extLst>
              <a:ext uri="{FF2B5EF4-FFF2-40B4-BE49-F238E27FC236}">
                <a16:creationId xmlns:a16="http://schemas.microsoft.com/office/drawing/2014/main" id="{F0DC7E52-A633-487F-B6D9-C332D22A35C4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fld id="{411CE41B-7FBE-4AB5-ACFF-267D9F44A4C2}" type="slidenum">
              <a:rPr lang="de-DE" altLang="fr-FR"/>
              <a:pPr/>
              <a:t>‹#›</a:t>
            </a:fld>
            <a:endParaRPr lang="de-DE" altLang="fr-FR"/>
          </a:p>
        </p:txBody>
      </p:sp>
    </p:spTree>
    <p:extLst>
      <p:ext uri="{BB962C8B-B14F-4D97-AF65-F5344CB8AC3E}">
        <p14:creationId xmlns:p14="http://schemas.microsoft.com/office/powerpoint/2010/main" val="806922957"/>
      </p:ext>
    </p:extLst>
  </p:cSld>
  <p:clrMapOvr>
    <a:masterClrMapping/>
  </p:clrMapOvr>
  <p:transition spd="med">
    <p:fade/>
  </p:transition>
</p:sldLayout>
</file>

<file path=ppt/slideLayouts/slideLayout16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_and_Copy_Icon_Runwa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Object 4" hidden="1">
            <a:extLst>
              <a:ext uri="{FF2B5EF4-FFF2-40B4-BE49-F238E27FC236}">
                <a16:creationId xmlns:a16="http://schemas.microsoft.com/office/drawing/2014/main" id="{98EAC788-5EA2-4B0B-858B-500A16ABC5FB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60" imgH="360" progId="">
                  <p:embed/>
                </p:oleObj>
              </mc:Choice>
              <mc:Fallback>
                <p:oleObj name="think-cell Slide" r:id="rId3" imgW="360" imgH="360" progId="">
                  <p:embed/>
                  <p:pic>
                    <p:nvPicPr>
                      <p:cNvPr id="8" name="Object 4" hidden="1">
                        <a:extLst>
                          <a:ext uri="{FF2B5EF4-FFF2-40B4-BE49-F238E27FC236}">
                            <a16:creationId xmlns:a16="http://schemas.microsoft.com/office/drawing/2014/main" id="{98EAC788-5EA2-4B0B-858B-500A16ABC5FB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9" name="Grafik 5" descr="Ein Bild, das Natur, Wand, Frühling, Boden enthält.&#10;&#10;Automatisch generierte Beschreibung">
            <a:extLst>
              <a:ext uri="{FF2B5EF4-FFF2-40B4-BE49-F238E27FC236}">
                <a16:creationId xmlns:a16="http://schemas.microsoft.com/office/drawing/2014/main" id="{649EF897-E5EA-47CB-B3DE-4519B86F86BC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0" name="Grafik 10">
            <a:extLst>
              <a:ext uri="{FF2B5EF4-FFF2-40B4-BE49-F238E27FC236}">
                <a16:creationId xmlns:a16="http://schemas.microsoft.com/office/drawing/2014/main" id="{3203771E-AEC6-4E5C-AB95-E29E8B03DC75}"/>
              </a:ext>
            </a:extLst>
          </p:cNvPr>
          <p:cNvPicPr>
            <a:picLocks noChangeAspect="1"/>
          </p:cNvPicPr>
          <p:nvPr userDrawn="1"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" name="Rechteck 7">
            <a:extLst>
              <a:ext uri="{FF2B5EF4-FFF2-40B4-BE49-F238E27FC236}">
                <a16:creationId xmlns:a16="http://schemas.microsoft.com/office/drawing/2014/main" id="{6169C920-AAA4-47D4-93B3-DB160302DA01}"/>
              </a:ext>
            </a:extLst>
          </p:cNvPr>
          <p:cNvSpPr/>
          <p:nvPr userDrawn="1"/>
        </p:nvSpPr>
        <p:spPr bwMode="gray">
          <a:xfrm>
            <a:off x="0" y="0"/>
            <a:ext cx="12192000" cy="6858000"/>
          </a:xfrm>
          <a:prstGeom prst="rect">
            <a:avLst/>
          </a:prstGeom>
          <a:gradFill flip="none" rotWithShape="1">
            <a:gsLst>
              <a:gs pos="0">
                <a:schemeClr val="accent6">
                  <a:lumMod val="89000"/>
                  <a:alpha val="80000"/>
                </a:schemeClr>
              </a:gs>
              <a:gs pos="23000">
                <a:schemeClr val="accent6">
                  <a:lumMod val="89000"/>
                  <a:alpha val="60000"/>
                </a:schemeClr>
              </a:gs>
              <a:gs pos="69000">
                <a:schemeClr val="accent6">
                  <a:lumMod val="75000"/>
                  <a:alpha val="60000"/>
                </a:schemeClr>
              </a:gs>
              <a:gs pos="97000">
                <a:schemeClr val="accent6">
                  <a:lumMod val="70000"/>
                  <a:alpha val="2000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 eaLnBrk="1" fontAlgn="auto" hangingPunct="1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>
              <a:solidFill>
                <a:srgbClr val="FFFFFF"/>
              </a:solidFill>
            </a:endParaRPr>
          </a:p>
        </p:txBody>
      </p:sp>
      <p:pic>
        <p:nvPicPr>
          <p:cNvPr id="12" name="Grafik 9">
            <a:extLst>
              <a:ext uri="{FF2B5EF4-FFF2-40B4-BE49-F238E27FC236}">
                <a16:creationId xmlns:a16="http://schemas.microsoft.com/office/drawing/2014/main" id="{7EC0059A-D84A-420B-996C-5F5D9DD3F39D}"/>
              </a:ext>
            </a:extLst>
          </p:cNvPr>
          <p:cNvPicPr>
            <a:picLocks noChangeAspect="1"/>
          </p:cNvPicPr>
          <p:nvPr userDrawn="1"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" name="object 27">
            <a:extLst>
              <a:ext uri="{FF2B5EF4-FFF2-40B4-BE49-F238E27FC236}">
                <a16:creationId xmlns:a16="http://schemas.microsoft.com/office/drawing/2014/main" id="{FA6490D9-F11E-4676-832C-689C31971546}"/>
              </a:ext>
            </a:extLst>
          </p:cNvPr>
          <p:cNvSpPr/>
          <p:nvPr userDrawn="1"/>
        </p:nvSpPr>
        <p:spPr>
          <a:xfrm>
            <a:off x="2459038" y="4233863"/>
            <a:ext cx="9328150" cy="1860550"/>
          </a:xfrm>
          <a:custGeom>
            <a:avLst/>
            <a:gdLst/>
            <a:ahLst/>
            <a:cxnLst/>
            <a:rect l="l" t="t" r="r" b="b"/>
            <a:pathLst>
              <a:path w="8898255" h="2346325">
                <a:moveTo>
                  <a:pt x="0" y="0"/>
                </a:moveTo>
                <a:lnTo>
                  <a:pt x="5508002" y="2346121"/>
                </a:lnTo>
                <a:lnTo>
                  <a:pt x="8898001" y="1307338"/>
                </a:lnTo>
                <a:lnTo>
                  <a:pt x="0" y="0"/>
                </a:lnTo>
                <a:close/>
              </a:path>
            </a:pathLst>
          </a:custGeom>
          <a:gradFill>
            <a:gsLst>
              <a:gs pos="46900">
                <a:srgbClr val="BFDD96">
                  <a:alpha val="52000"/>
                </a:srgbClr>
              </a:gs>
              <a:gs pos="0">
                <a:srgbClr val="D6DFD4">
                  <a:lumMod val="88000"/>
                  <a:alpha val="66000"/>
                </a:srgbClr>
              </a:gs>
              <a:gs pos="100000">
                <a:srgbClr val="D6DFD4"/>
              </a:gs>
            </a:gsLst>
            <a:lin ang="0" scaled="1"/>
          </a:gradFill>
          <a:effectLst>
            <a:outerShdw blurRad="127000" dist="50800" dir="5400000" algn="t" rotWithShape="0">
              <a:prstClr val="black">
                <a:alpha val="20000"/>
              </a:prstClr>
            </a:outerShdw>
          </a:effectLst>
        </p:spPr>
        <p:txBody>
          <a:bodyPr lIns="0" tIns="0" rIns="0" bIns="0"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>
              <a:solidFill>
                <a:srgbClr val="555555"/>
              </a:solidFill>
              <a:latin typeface="Arial"/>
            </a:endParaRPr>
          </a:p>
        </p:txBody>
      </p:sp>
      <p:sp>
        <p:nvSpPr>
          <p:cNvPr id="5" name="Titel 4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endParaRPr lang="de-DE"/>
          </a:p>
        </p:txBody>
      </p:sp>
      <p:sp>
        <p:nvSpPr>
          <p:cNvPr id="6" name="Textplatzhalter 6"/>
          <p:cNvSpPr>
            <a:spLocks noGrp="1"/>
          </p:cNvSpPr>
          <p:nvPr>
            <p:ph type="body" sz="quarter" idx="12"/>
          </p:nvPr>
        </p:nvSpPr>
        <p:spPr>
          <a:xfrm>
            <a:off x="1582738" y="1289050"/>
            <a:ext cx="5580062" cy="3327400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7" name="Bildplatzhalter 6"/>
          <p:cNvSpPr>
            <a:spLocks noGrp="1"/>
          </p:cNvSpPr>
          <p:nvPr>
            <p:ph type="pic" sz="quarter" idx="13"/>
          </p:nvPr>
        </p:nvSpPr>
        <p:spPr>
          <a:xfrm>
            <a:off x="515938" y="1289050"/>
            <a:ext cx="952500" cy="952500"/>
          </a:xfrm>
          <a:prstGeom prst="rect">
            <a:avLst/>
          </a:prstGeom>
        </p:spPr>
        <p:txBody>
          <a:bodyPr/>
          <a:lstStyle>
            <a:lvl1pPr algn="ctr">
              <a:defRPr>
                <a:solidFill>
                  <a:schemeClr val="bg1"/>
                </a:solidFill>
              </a:defRPr>
            </a:lvl1pPr>
          </a:lstStyle>
          <a:p>
            <a:pPr lvl="0"/>
            <a:endParaRPr lang="de-DE" noProof="0"/>
          </a:p>
        </p:txBody>
      </p:sp>
      <p:sp>
        <p:nvSpPr>
          <p:cNvPr id="14" name="Fußzeilenplatzhalter 1">
            <a:extLst>
              <a:ext uri="{FF2B5EF4-FFF2-40B4-BE49-F238E27FC236}">
                <a16:creationId xmlns:a16="http://schemas.microsoft.com/office/drawing/2014/main" id="{4F67B7C8-E63B-4C20-BA45-768F80CD920D}"/>
              </a:ext>
            </a:extLst>
          </p:cNvPr>
          <p:cNvSpPr>
            <a:spLocks noGrp="1"/>
          </p:cNvSpPr>
          <p:nvPr>
            <p:ph type="ftr" sz="quarter" idx="14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de-DE"/>
              <a:t>Service Division Vehicle Inspection 2020</a:t>
            </a:r>
          </a:p>
        </p:txBody>
      </p:sp>
      <p:sp>
        <p:nvSpPr>
          <p:cNvPr id="15" name="Foliennummernplatzhalter 2">
            <a:extLst>
              <a:ext uri="{FF2B5EF4-FFF2-40B4-BE49-F238E27FC236}">
                <a16:creationId xmlns:a16="http://schemas.microsoft.com/office/drawing/2014/main" id="{F753C85D-186D-4EBC-A31D-CC94D42F4A94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fld id="{95282BD6-3FB1-4BA3-8DFE-FF6A7362C244}" type="slidenum">
              <a:rPr lang="de-DE" altLang="fr-FR"/>
              <a:pPr/>
              <a:t>‹#›</a:t>
            </a:fld>
            <a:endParaRPr lang="de-DE" altLang="fr-FR"/>
          </a:p>
        </p:txBody>
      </p:sp>
    </p:spTree>
    <p:extLst>
      <p:ext uri="{BB962C8B-B14F-4D97-AF65-F5344CB8AC3E}">
        <p14:creationId xmlns:p14="http://schemas.microsoft.com/office/powerpoint/2010/main" val="2271314253"/>
      </p:ext>
    </p:extLst>
  </p:cSld>
  <p:clrMapOvr>
    <a:masterClrMapping/>
  </p:clrMapOvr>
  <p:transition spd="med">
    <p:fade/>
  </p:transition>
</p:sldLayout>
</file>

<file path=ppt/slideLayouts/slideLayout16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Fullsize Image_Placehol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Bildplatzhalter 5"/>
          <p:cNvSpPr>
            <a:spLocks noGrp="1"/>
          </p:cNvSpPr>
          <p:nvPr>
            <p:ph type="pic" sz="quarter" idx="12"/>
          </p:nvPr>
        </p:nvSpPr>
        <p:spPr>
          <a:xfrm>
            <a:off x="0" y="0"/>
            <a:ext cx="12192000" cy="6858000"/>
          </a:xfrm>
          <a:prstGeom prst="rect">
            <a:avLst/>
          </a:prstGeom>
        </p:spPr>
        <p:txBody>
          <a:bodyPr anchor="ctr"/>
          <a:lstStyle>
            <a:lvl1pPr algn="ctr">
              <a:defRPr>
                <a:solidFill>
                  <a:schemeClr val="tx1"/>
                </a:solidFill>
              </a:defRPr>
            </a:lvl1pPr>
          </a:lstStyle>
          <a:p>
            <a:pPr lvl="0"/>
            <a:endParaRPr lang="de-DE" noProof="0"/>
          </a:p>
        </p:txBody>
      </p:sp>
      <p:sp>
        <p:nvSpPr>
          <p:cNvPr id="12" name="Textplatzhalter 11"/>
          <p:cNvSpPr>
            <a:spLocks noGrp="1"/>
          </p:cNvSpPr>
          <p:nvPr>
            <p:ph type="body" sz="quarter" idx="14"/>
          </p:nvPr>
        </p:nvSpPr>
        <p:spPr>
          <a:xfrm>
            <a:off x="0" y="0"/>
            <a:ext cx="3395663" cy="6858000"/>
          </a:xfrm>
          <a:prstGeom prst="rect">
            <a:avLst/>
          </a:prstGeom>
          <a:solidFill>
            <a:schemeClr val="accent1">
              <a:alpha val="70000"/>
            </a:schemeClr>
          </a:solidFill>
        </p:spPr>
        <p:txBody>
          <a:bodyPr/>
          <a:lstStyle>
            <a:lvl1pPr algn="ctr">
              <a:defRPr>
                <a:solidFill>
                  <a:schemeClr val="tx1">
                    <a:alpha val="0"/>
                  </a:schemeClr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Titel 6"/>
          <p:cNvSpPr>
            <a:spLocks noGrp="1"/>
          </p:cNvSpPr>
          <p:nvPr>
            <p:ph type="title"/>
          </p:nvPr>
        </p:nvSpPr>
        <p:spPr>
          <a:xfrm>
            <a:off x="515939" y="338669"/>
            <a:ext cx="2641330" cy="537633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endParaRPr lang="de-DE"/>
          </a:p>
        </p:txBody>
      </p:sp>
      <p:sp>
        <p:nvSpPr>
          <p:cNvPr id="8" name="Dekra"/>
          <p:cNvSpPr>
            <a:spLocks noGrp="1"/>
          </p:cNvSpPr>
          <p:nvPr>
            <p:ph type="body" sz="quarter" idx="15"/>
          </p:nvPr>
        </p:nvSpPr>
        <p:spPr>
          <a:xfrm>
            <a:off x="10080000" y="360000"/>
            <a:ext cx="1468800" cy="417600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  <a:effectLst>
            <a:outerShdw blurRad="38100" algn="ctr" rotWithShape="0">
              <a:schemeClr val="bg1">
                <a:alpha val="40000"/>
              </a:schemeClr>
            </a:outerShdw>
          </a:effectLst>
        </p:spPr>
        <p:txBody>
          <a:bodyPr/>
          <a:lstStyle>
            <a:lvl1pPr algn="ctr">
              <a:defRPr>
                <a:solidFill>
                  <a:schemeClr val="tx1">
                    <a:alpha val="0"/>
                  </a:schemeClr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9" name="Fußzeilenplatzhalter 1">
            <a:extLst>
              <a:ext uri="{FF2B5EF4-FFF2-40B4-BE49-F238E27FC236}">
                <a16:creationId xmlns:a16="http://schemas.microsoft.com/office/drawing/2014/main" id="{DF8CA63C-289E-422D-8CC5-2783DEE4ED56}"/>
              </a:ext>
            </a:extLst>
          </p:cNvPr>
          <p:cNvSpPr>
            <a:spLocks noGrp="1"/>
          </p:cNvSpPr>
          <p:nvPr>
            <p:ph type="ftr" sz="quarter" idx="16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de-DE"/>
              <a:t>Service Division Vehicle Inspection 2020</a:t>
            </a:r>
          </a:p>
        </p:txBody>
      </p:sp>
      <p:sp>
        <p:nvSpPr>
          <p:cNvPr id="10" name="Foliennummernplatzhalter 2">
            <a:extLst>
              <a:ext uri="{FF2B5EF4-FFF2-40B4-BE49-F238E27FC236}">
                <a16:creationId xmlns:a16="http://schemas.microsoft.com/office/drawing/2014/main" id="{63432B07-6CD2-4D4D-8385-9B4CCC9FB27D}"/>
              </a:ext>
            </a:extLst>
          </p:cNvPr>
          <p:cNvSpPr>
            <a:spLocks noGrp="1"/>
          </p:cNvSpPr>
          <p:nvPr>
            <p:ph type="sldNum" sz="quarter" idx="17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fld id="{3E86CEAD-EC01-49C7-AF44-9CDD12DB7275}" type="slidenum">
              <a:rPr lang="de-DE" altLang="fr-FR"/>
              <a:pPr/>
              <a:t>‹#›</a:t>
            </a:fld>
            <a:endParaRPr lang="de-DE" altLang="fr-FR"/>
          </a:p>
        </p:txBody>
      </p:sp>
    </p:spTree>
    <p:extLst>
      <p:ext uri="{BB962C8B-B14F-4D97-AF65-F5344CB8AC3E}">
        <p14:creationId xmlns:p14="http://schemas.microsoft.com/office/powerpoint/2010/main" val="3356149000"/>
      </p:ext>
    </p:extLst>
  </p:cSld>
  <p:clrMapOvr>
    <a:masterClrMapping/>
  </p:clrMapOvr>
  <p:transition spd="med">
    <p:fade/>
  </p:transition>
</p:sldLayout>
</file>

<file path=ppt/slideLayouts/slideLayout16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content_image_righ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Grafik 7" descr="Ein Bild, das Natur, Wand, Frühling, Boden enthält.&#10;&#10;Automatisch generierte Beschreibung">
            <a:extLst>
              <a:ext uri="{FF2B5EF4-FFF2-40B4-BE49-F238E27FC236}">
                <a16:creationId xmlns:a16="http://schemas.microsoft.com/office/drawing/2014/main" id="{788D8CB2-1FA6-4C5C-AE34-8FDF613C7A0B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27852"/>
          <a:stretch>
            <a:fillRect/>
          </a:stretch>
        </p:blipFill>
        <p:spPr bwMode="auto">
          <a:xfrm>
            <a:off x="0" y="0"/>
            <a:ext cx="8796338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" name="Grafik 10">
            <a:extLst>
              <a:ext uri="{FF2B5EF4-FFF2-40B4-BE49-F238E27FC236}">
                <a16:creationId xmlns:a16="http://schemas.microsoft.com/office/drawing/2014/main" id="{1E77B489-6353-4399-BE81-86248E257654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8796338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Rechteck 6">
            <a:extLst>
              <a:ext uri="{FF2B5EF4-FFF2-40B4-BE49-F238E27FC236}">
                <a16:creationId xmlns:a16="http://schemas.microsoft.com/office/drawing/2014/main" id="{6FABBFCE-9E9B-4B84-920E-8BE4FB02B2A2}"/>
              </a:ext>
            </a:extLst>
          </p:cNvPr>
          <p:cNvSpPr/>
          <p:nvPr userDrawn="1"/>
        </p:nvSpPr>
        <p:spPr bwMode="gray">
          <a:xfrm>
            <a:off x="0" y="0"/>
            <a:ext cx="8796338" cy="6858000"/>
          </a:xfrm>
          <a:prstGeom prst="rect">
            <a:avLst/>
          </a:prstGeom>
          <a:gradFill flip="none" rotWithShape="1">
            <a:gsLst>
              <a:gs pos="0">
                <a:schemeClr val="accent6">
                  <a:lumMod val="89000"/>
                  <a:alpha val="80000"/>
                </a:schemeClr>
              </a:gs>
              <a:gs pos="23000">
                <a:schemeClr val="accent6">
                  <a:lumMod val="89000"/>
                  <a:alpha val="60000"/>
                </a:schemeClr>
              </a:gs>
              <a:gs pos="69000">
                <a:schemeClr val="accent6">
                  <a:lumMod val="75000"/>
                  <a:alpha val="60000"/>
                </a:schemeClr>
              </a:gs>
              <a:gs pos="97000">
                <a:schemeClr val="accent6">
                  <a:lumMod val="70000"/>
                  <a:alpha val="2000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 eaLnBrk="1" fontAlgn="auto" hangingPunct="1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>
              <a:solidFill>
                <a:srgbClr val="FFFFFF"/>
              </a:solidFill>
            </a:endParaRPr>
          </a:p>
        </p:txBody>
      </p:sp>
      <p:sp>
        <p:nvSpPr>
          <p:cNvPr id="4" name="Titel 3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endParaRPr lang="de-DE"/>
          </a:p>
        </p:txBody>
      </p:sp>
      <p:sp>
        <p:nvSpPr>
          <p:cNvPr id="6" name="Bildplatzhalter 5"/>
          <p:cNvSpPr>
            <a:spLocks noGrp="1"/>
          </p:cNvSpPr>
          <p:nvPr>
            <p:ph type="pic" sz="quarter" idx="12"/>
          </p:nvPr>
        </p:nvSpPr>
        <p:spPr>
          <a:xfrm>
            <a:off x="8796338" y="0"/>
            <a:ext cx="3395662" cy="6858000"/>
          </a:xfrm>
          <a:prstGeom prst="rect">
            <a:avLst/>
          </a:prstGeom>
        </p:spPr>
        <p:txBody>
          <a:bodyPr anchor="ctr"/>
          <a:lstStyle>
            <a:lvl1pPr algn="ctr">
              <a:defRPr>
                <a:solidFill>
                  <a:schemeClr val="tx1"/>
                </a:solidFill>
              </a:defRPr>
            </a:lvl1pPr>
          </a:lstStyle>
          <a:p>
            <a:pPr lvl="0"/>
            <a:endParaRPr lang="de-DE" noProof="0"/>
          </a:p>
        </p:txBody>
      </p:sp>
      <p:sp>
        <p:nvSpPr>
          <p:cNvPr id="12" name="Dekra"/>
          <p:cNvSpPr>
            <a:spLocks noGrp="1"/>
          </p:cNvSpPr>
          <p:nvPr>
            <p:ph type="body" sz="quarter" idx="15"/>
          </p:nvPr>
        </p:nvSpPr>
        <p:spPr>
          <a:xfrm>
            <a:off x="10080000" y="360000"/>
            <a:ext cx="1468800" cy="417600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  <a:effectLst>
            <a:outerShdw blurRad="38100" algn="ctr" rotWithShape="0">
              <a:schemeClr val="bg1">
                <a:alpha val="40000"/>
              </a:schemeClr>
            </a:outerShdw>
          </a:effectLst>
        </p:spPr>
        <p:txBody>
          <a:bodyPr/>
          <a:lstStyle>
            <a:lvl1pPr algn="ctr">
              <a:defRPr>
                <a:solidFill>
                  <a:schemeClr val="tx1">
                    <a:alpha val="0"/>
                  </a:schemeClr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9" name="Fußzeilenplatzhalter 1">
            <a:extLst>
              <a:ext uri="{FF2B5EF4-FFF2-40B4-BE49-F238E27FC236}">
                <a16:creationId xmlns:a16="http://schemas.microsoft.com/office/drawing/2014/main" id="{A521ECA8-7FDC-45F1-AD22-F6DF2B5FD4D2}"/>
              </a:ext>
            </a:extLst>
          </p:cNvPr>
          <p:cNvSpPr>
            <a:spLocks noGrp="1"/>
          </p:cNvSpPr>
          <p:nvPr>
            <p:ph type="ftr" sz="quarter" idx="16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de-DE"/>
              <a:t>Service Division Vehicle Inspection 2020</a:t>
            </a:r>
          </a:p>
        </p:txBody>
      </p:sp>
      <p:sp>
        <p:nvSpPr>
          <p:cNvPr id="10" name="Foliennummernplatzhalter 2">
            <a:extLst>
              <a:ext uri="{FF2B5EF4-FFF2-40B4-BE49-F238E27FC236}">
                <a16:creationId xmlns:a16="http://schemas.microsoft.com/office/drawing/2014/main" id="{86D77A47-E160-4B94-828E-97E46C37E50E}"/>
              </a:ext>
            </a:extLst>
          </p:cNvPr>
          <p:cNvSpPr>
            <a:spLocks noGrp="1"/>
          </p:cNvSpPr>
          <p:nvPr>
            <p:ph type="sldNum" sz="quarter" idx="17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fld id="{27119F16-867A-4896-B4B1-3B8CAEE510C8}" type="slidenum">
              <a:rPr lang="de-DE" altLang="fr-FR"/>
              <a:pPr/>
              <a:t>‹#›</a:t>
            </a:fld>
            <a:endParaRPr lang="de-DE" altLang="fr-FR"/>
          </a:p>
        </p:txBody>
      </p:sp>
    </p:spTree>
    <p:extLst>
      <p:ext uri="{BB962C8B-B14F-4D97-AF65-F5344CB8AC3E}">
        <p14:creationId xmlns:p14="http://schemas.microsoft.com/office/powerpoint/2010/main" val="3115439830"/>
      </p:ext>
    </p:extLst>
  </p:cSld>
  <p:clrMapOvr>
    <a:masterClrMapping/>
  </p:clrMapOvr>
  <p:transition spd="med">
    <p:fade/>
  </p:transition>
</p:sldLayout>
</file>

<file path=ppt/slideLayouts/slideLayout16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empt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4" hidden="1">
            <a:extLst>
              <a:ext uri="{FF2B5EF4-FFF2-40B4-BE49-F238E27FC236}">
                <a16:creationId xmlns:a16="http://schemas.microsoft.com/office/drawing/2014/main" id="{235DECA2-6750-46EE-AD66-EB2438DE33A2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60" imgH="360" progId="">
                  <p:embed/>
                </p:oleObj>
              </mc:Choice>
              <mc:Fallback>
                <p:oleObj name="think-cell Slide" r:id="rId3" imgW="360" imgH="360" progId="">
                  <p:embed/>
                  <p:pic>
                    <p:nvPicPr>
                      <p:cNvPr id="2" name="Object 4" hidden="1">
                        <a:extLst>
                          <a:ext uri="{FF2B5EF4-FFF2-40B4-BE49-F238E27FC236}">
                            <a16:creationId xmlns:a16="http://schemas.microsoft.com/office/drawing/2014/main" id="{235DECA2-6750-46EE-AD66-EB2438DE33A2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3" name="Grafik 5" descr="Ein Bild, das Natur, Wand, Frühling, Boden enthält.&#10;&#10;Automatisch generierte Beschreibung">
            <a:extLst>
              <a:ext uri="{FF2B5EF4-FFF2-40B4-BE49-F238E27FC236}">
                <a16:creationId xmlns:a16="http://schemas.microsoft.com/office/drawing/2014/main" id="{7BC37E6D-2000-496A-A4BC-DEF3235279EC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" name="Grafik 10">
            <a:extLst>
              <a:ext uri="{FF2B5EF4-FFF2-40B4-BE49-F238E27FC236}">
                <a16:creationId xmlns:a16="http://schemas.microsoft.com/office/drawing/2014/main" id="{47789A61-3DB1-48AE-B338-BEB615E6137E}"/>
              </a:ext>
            </a:extLst>
          </p:cNvPr>
          <p:cNvPicPr>
            <a:picLocks noChangeAspect="1"/>
          </p:cNvPicPr>
          <p:nvPr userDrawn="1"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" name="Rechteck 7">
            <a:extLst>
              <a:ext uri="{FF2B5EF4-FFF2-40B4-BE49-F238E27FC236}">
                <a16:creationId xmlns:a16="http://schemas.microsoft.com/office/drawing/2014/main" id="{5A40889C-7204-43DE-9C7A-FBA203A4355E}"/>
              </a:ext>
            </a:extLst>
          </p:cNvPr>
          <p:cNvSpPr/>
          <p:nvPr userDrawn="1"/>
        </p:nvSpPr>
        <p:spPr bwMode="gray">
          <a:xfrm>
            <a:off x="0" y="0"/>
            <a:ext cx="12192000" cy="6858000"/>
          </a:xfrm>
          <a:prstGeom prst="rect">
            <a:avLst/>
          </a:prstGeom>
          <a:gradFill flip="none" rotWithShape="1">
            <a:gsLst>
              <a:gs pos="0">
                <a:schemeClr val="accent6">
                  <a:lumMod val="89000"/>
                  <a:alpha val="80000"/>
                </a:schemeClr>
              </a:gs>
              <a:gs pos="23000">
                <a:schemeClr val="accent6">
                  <a:lumMod val="89000"/>
                  <a:alpha val="60000"/>
                </a:schemeClr>
              </a:gs>
              <a:gs pos="69000">
                <a:schemeClr val="accent6">
                  <a:lumMod val="75000"/>
                  <a:alpha val="60000"/>
                </a:schemeClr>
              </a:gs>
              <a:gs pos="97000">
                <a:schemeClr val="accent6">
                  <a:lumMod val="70000"/>
                  <a:alpha val="2000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 eaLnBrk="1" fontAlgn="auto" hangingPunct="1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>
              <a:solidFill>
                <a:srgbClr val="FFFFFF"/>
              </a:solidFill>
            </a:endParaRPr>
          </a:p>
        </p:txBody>
      </p:sp>
      <p:pic>
        <p:nvPicPr>
          <p:cNvPr id="6" name="Grafik 9">
            <a:extLst>
              <a:ext uri="{FF2B5EF4-FFF2-40B4-BE49-F238E27FC236}">
                <a16:creationId xmlns:a16="http://schemas.microsoft.com/office/drawing/2014/main" id="{20157917-34CA-4C6B-B3F3-5FF15E619CCE}"/>
              </a:ext>
            </a:extLst>
          </p:cNvPr>
          <p:cNvPicPr>
            <a:picLocks noChangeAspect="1"/>
          </p:cNvPicPr>
          <p:nvPr userDrawn="1"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" name="Fußzeilenplatzhalter 1">
            <a:extLst>
              <a:ext uri="{FF2B5EF4-FFF2-40B4-BE49-F238E27FC236}">
                <a16:creationId xmlns:a16="http://schemas.microsoft.com/office/drawing/2014/main" id="{3B1FB85C-6D5D-416F-85D8-0E99F688CB98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de-DE"/>
              <a:t>Service Division Vehicle Inspection 2020</a:t>
            </a:r>
          </a:p>
        </p:txBody>
      </p:sp>
      <p:sp>
        <p:nvSpPr>
          <p:cNvPr id="8" name="Foliennummernplatzhalter 2">
            <a:extLst>
              <a:ext uri="{FF2B5EF4-FFF2-40B4-BE49-F238E27FC236}">
                <a16:creationId xmlns:a16="http://schemas.microsoft.com/office/drawing/2014/main" id="{9F813744-A066-4FB8-9B2C-816F9121EEF3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fld id="{6308BE76-8B50-4F93-BFD0-F98B76D3D5E8}" type="slidenum">
              <a:rPr lang="de-DE" altLang="fr-FR"/>
              <a:pPr/>
              <a:t>‹#›</a:t>
            </a:fld>
            <a:endParaRPr lang="de-DE" altLang="fr-FR"/>
          </a:p>
        </p:txBody>
      </p:sp>
    </p:spTree>
    <p:extLst>
      <p:ext uri="{BB962C8B-B14F-4D97-AF65-F5344CB8AC3E}">
        <p14:creationId xmlns:p14="http://schemas.microsoft.com/office/powerpoint/2010/main" val="3607891151"/>
      </p:ext>
    </p:extLst>
  </p:cSld>
  <p:clrMapOvr>
    <a:masterClrMapping/>
  </p:clrMapOvr>
  <p:transition spd="med">
    <p:fade/>
  </p:transition>
</p:sldLayout>
</file>

<file path=ppt/slideLayouts/slideLayout16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_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Grafik 9">
            <a:extLst>
              <a:ext uri="{FF2B5EF4-FFF2-40B4-BE49-F238E27FC236}">
                <a16:creationId xmlns:a16="http://schemas.microsoft.com/office/drawing/2014/main" id="{6CF3BE9B-5937-4539-9282-68E3E9D26440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Grafik 4">
            <a:extLst>
              <a:ext uri="{FF2B5EF4-FFF2-40B4-BE49-F238E27FC236}">
                <a16:creationId xmlns:a16="http://schemas.microsoft.com/office/drawing/2014/main" id="{DAF00E30-B1E2-4F6E-A998-DD4F2440020D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4061" t="13489" r="13358" b="13091"/>
          <a:stretch>
            <a:fillRect/>
          </a:stretch>
        </p:blipFill>
        <p:spPr bwMode="auto">
          <a:xfrm>
            <a:off x="5494338" y="722313"/>
            <a:ext cx="6602412" cy="62372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" name="Grafik 10">
            <a:extLst>
              <a:ext uri="{FF2B5EF4-FFF2-40B4-BE49-F238E27FC236}">
                <a16:creationId xmlns:a16="http://schemas.microsoft.com/office/drawing/2014/main" id="{A4DE2237-109A-40BC-A893-E86E73546E0E}"/>
              </a:ext>
            </a:extLst>
          </p:cNvPr>
          <p:cNvPicPr>
            <a:picLocks noChangeAspect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Textplatzhalter 7"/>
          <p:cNvSpPr>
            <a:spLocks noGrp="1"/>
          </p:cNvSpPr>
          <p:nvPr>
            <p:ph type="body" sz="quarter" idx="12"/>
          </p:nvPr>
        </p:nvSpPr>
        <p:spPr>
          <a:xfrm>
            <a:off x="515938" y="3179828"/>
            <a:ext cx="4483100" cy="2362200"/>
          </a:xfrm>
          <a:prstGeom prst="rect">
            <a:avLst/>
          </a:prstGeom>
        </p:spPr>
        <p:txBody>
          <a:bodyPr/>
          <a:lstStyle>
            <a:lvl1pPr>
              <a:defRPr lang="de-DE" sz="6000" kern="1200" spc="220" dirty="0">
                <a:solidFill>
                  <a:schemeClr val="tx1"/>
                </a:solidFill>
                <a:latin typeface="Arial Narrow" panose="020B0606020202030204" pitchFamily="34" charset="0"/>
                <a:ea typeface="+mj-ea"/>
                <a:cs typeface="+mj-cs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2" name="Titel 1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 spc="200" baseline="0"/>
            </a:lvl1pPr>
          </a:lstStyle>
          <a:p>
            <a:endParaRPr lang="de-DE"/>
          </a:p>
        </p:txBody>
      </p:sp>
      <p:sp>
        <p:nvSpPr>
          <p:cNvPr id="7" name="Fußzeilenplatzhalter 2">
            <a:extLst>
              <a:ext uri="{FF2B5EF4-FFF2-40B4-BE49-F238E27FC236}">
                <a16:creationId xmlns:a16="http://schemas.microsoft.com/office/drawing/2014/main" id="{A8CB9262-6960-4189-A1DF-5228A5EA78A1}"/>
              </a:ext>
            </a:extLst>
          </p:cNvPr>
          <p:cNvSpPr>
            <a:spLocks noGrp="1"/>
          </p:cNvSpPr>
          <p:nvPr>
            <p:ph type="ftr" sz="quarter" idx="13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55555"/>
                </a:solidFill>
                <a:latin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de-DE"/>
              <a:t>Service Division Vehicle Inspection 2020</a:t>
            </a:r>
          </a:p>
        </p:txBody>
      </p:sp>
      <p:sp>
        <p:nvSpPr>
          <p:cNvPr id="9" name="Foliennummernplatzhalter 3">
            <a:extLst>
              <a:ext uri="{FF2B5EF4-FFF2-40B4-BE49-F238E27FC236}">
                <a16:creationId xmlns:a16="http://schemas.microsoft.com/office/drawing/2014/main" id="{4D0BF708-94EB-40AD-A9D3-C7E1FF831D2A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/>
        <p:txBody>
          <a:bodyPr/>
          <a:lstStyle>
            <a:lvl1pPr eaLnBrk="0" hangingPunct="0">
              <a:defRPr>
                <a:solidFill>
                  <a:srgbClr val="555555"/>
                </a:solidFill>
              </a:defRPr>
            </a:lvl1pPr>
          </a:lstStyle>
          <a:p>
            <a:fld id="{A5D46228-378E-48CF-BE03-4350E9F3A286}" type="slidenum">
              <a:rPr lang="de-DE" altLang="fr-FR"/>
              <a:pPr/>
              <a:t>‹#›</a:t>
            </a:fld>
            <a:endParaRPr lang="de-DE" altLang="fr-FR"/>
          </a:p>
        </p:txBody>
      </p:sp>
    </p:spTree>
    <p:extLst>
      <p:ext uri="{BB962C8B-B14F-4D97-AF65-F5344CB8AC3E}">
        <p14:creationId xmlns:p14="http://schemas.microsoft.com/office/powerpoint/2010/main" val="2095169392"/>
      </p:ext>
    </p:extLst>
  </p:cSld>
  <p:clrMapOvr>
    <a:masterClrMapping/>
  </p:clrMapOvr>
  <p:transition spd="med">
    <p:fade/>
  </p:transition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Titre de sec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fr-FR"/>
              <a:t>Modifiez le style du titre</a:t>
            </a:r>
          </a:p>
        </p:txBody>
      </p:sp>
      <p:sp>
        <p:nvSpPr>
          <p:cNvPr id="3" name="Espace réservé du texte 2"/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fr-FR"/>
              <a:t>Modifiez les styles du texte du masque</a:t>
            </a:r>
          </a:p>
        </p:txBody>
      </p:sp>
      <p:sp>
        <p:nvSpPr>
          <p:cNvPr id="4" name="Espace réservé de la date 3">
            <a:extLst>
              <a:ext uri="{FF2B5EF4-FFF2-40B4-BE49-F238E27FC236}">
                <a16:creationId xmlns:a16="http://schemas.microsoft.com/office/drawing/2014/main" id="{A027B03C-F8C0-4F31-A753-77A28F97DD0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6C7DC215-B13F-46DB-81A9-29E302FEA474}" type="datetimeFigureOut">
              <a:rPr lang="fr-FR"/>
              <a:pPr>
                <a:defRPr/>
              </a:pPr>
              <a:t>11/05/2024</a:t>
            </a:fld>
            <a:endParaRPr lang="fr-FR"/>
          </a:p>
        </p:txBody>
      </p:sp>
      <p:sp>
        <p:nvSpPr>
          <p:cNvPr id="5" name="Espace réservé du pied de page 4">
            <a:extLst>
              <a:ext uri="{FF2B5EF4-FFF2-40B4-BE49-F238E27FC236}">
                <a16:creationId xmlns:a16="http://schemas.microsoft.com/office/drawing/2014/main" id="{95ED84E0-AAEB-428C-BD7D-DF5EEB59AEC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fr-FR"/>
          </a:p>
        </p:txBody>
      </p:sp>
      <p:sp>
        <p:nvSpPr>
          <p:cNvPr id="6" name="Espace réservé du numéro de diapositive 5">
            <a:extLst>
              <a:ext uri="{FF2B5EF4-FFF2-40B4-BE49-F238E27FC236}">
                <a16:creationId xmlns:a16="http://schemas.microsoft.com/office/drawing/2014/main" id="{6E71A9F4-B859-47A2-BB94-1BD4534295D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A8FC0EF8-BC04-43C2-A77B-2315B733C6EA}" type="slidenum">
              <a:rPr lang="fr-FR" altLang="fr-FR"/>
              <a:pPr/>
              <a:t>‹#›</a:t>
            </a:fld>
            <a:endParaRPr lang="fr-FR" altLang="fr-FR"/>
          </a:p>
        </p:txBody>
      </p:sp>
    </p:spTree>
    <p:extLst>
      <p:ext uri="{BB962C8B-B14F-4D97-AF65-F5344CB8AC3E}">
        <p14:creationId xmlns:p14="http://schemas.microsoft.com/office/powerpoint/2010/main" val="226532933"/>
      </p:ext>
    </p:extLst>
  </p:cSld>
  <p:clrMapOvr>
    <a:masterClrMapping/>
  </p:clrMapOvr>
</p:sldLayout>
</file>

<file path=ppt/slideLayouts/slideLayout17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_only_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Grafik 6">
            <a:extLst>
              <a:ext uri="{FF2B5EF4-FFF2-40B4-BE49-F238E27FC236}">
                <a16:creationId xmlns:a16="http://schemas.microsoft.com/office/drawing/2014/main" id="{BA903497-9236-4C4C-AE85-980E102EC76A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" name="Grafik 8">
            <a:extLst>
              <a:ext uri="{FF2B5EF4-FFF2-40B4-BE49-F238E27FC236}">
                <a16:creationId xmlns:a16="http://schemas.microsoft.com/office/drawing/2014/main" id="{9EFA7067-C04D-4FE3-8A28-1402F67DAC1F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" name="Titel 4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endParaRPr lang="de-DE"/>
          </a:p>
        </p:txBody>
      </p:sp>
      <p:sp>
        <p:nvSpPr>
          <p:cNvPr id="6" name="Fußzeilenplatzhalter 1">
            <a:extLst>
              <a:ext uri="{FF2B5EF4-FFF2-40B4-BE49-F238E27FC236}">
                <a16:creationId xmlns:a16="http://schemas.microsoft.com/office/drawing/2014/main" id="{76BACE04-730F-4F26-BF22-A4B0D516EC32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55555"/>
                </a:solidFill>
                <a:latin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de-DE"/>
              <a:t>Service Division Vehicle Inspection 2020</a:t>
            </a:r>
          </a:p>
        </p:txBody>
      </p:sp>
      <p:sp>
        <p:nvSpPr>
          <p:cNvPr id="7" name="Foliennummernplatzhalter 2">
            <a:extLst>
              <a:ext uri="{FF2B5EF4-FFF2-40B4-BE49-F238E27FC236}">
                <a16:creationId xmlns:a16="http://schemas.microsoft.com/office/drawing/2014/main" id="{B199AC07-24EF-4957-90AF-5A4EBE1D9863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 eaLnBrk="0" hangingPunct="0">
              <a:defRPr>
                <a:solidFill>
                  <a:srgbClr val="555555"/>
                </a:solidFill>
              </a:defRPr>
            </a:lvl1pPr>
          </a:lstStyle>
          <a:p>
            <a:fld id="{77FA9B13-E961-4D88-B12E-B60C92349399}" type="slidenum">
              <a:rPr lang="de-DE" altLang="fr-FR"/>
              <a:pPr/>
              <a:t>‹#›</a:t>
            </a:fld>
            <a:endParaRPr lang="de-DE" altLang="fr-FR"/>
          </a:p>
        </p:txBody>
      </p:sp>
    </p:spTree>
    <p:extLst>
      <p:ext uri="{BB962C8B-B14F-4D97-AF65-F5344CB8AC3E}">
        <p14:creationId xmlns:p14="http://schemas.microsoft.com/office/powerpoint/2010/main" val="3107976063"/>
      </p:ext>
    </p:extLst>
  </p:cSld>
  <p:clrMapOvr>
    <a:masterClrMapping/>
  </p:clrMapOvr>
  <p:transition spd="med">
    <p:fade/>
  </p:transition>
</p:sldLayout>
</file>

<file path=ppt/slideLayouts/slideLayout17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_and_Copy_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Grafik 7">
            <a:extLst>
              <a:ext uri="{FF2B5EF4-FFF2-40B4-BE49-F238E27FC236}">
                <a16:creationId xmlns:a16="http://schemas.microsoft.com/office/drawing/2014/main" id="{13EA2087-CF71-44D6-9B7F-F7F4DADCE006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" name="Grafik 9">
            <a:extLst>
              <a:ext uri="{FF2B5EF4-FFF2-40B4-BE49-F238E27FC236}">
                <a16:creationId xmlns:a16="http://schemas.microsoft.com/office/drawing/2014/main" id="{CFF6F959-AFE6-4B5C-9570-7AAD4F5E7BBF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" name="Titel 4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endParaRPr lang="de-DE"/>
          </a:p>
        </p:txBody>
      </p:sp>
      <p:sp>
        <p:nvSpPr>
          <p:cNvPr id="7" name="Textplatzhalter 6"/>
          <p:cNvSpPr>
            <a:spLocks noGrp="1"/>
          </p:cNvSpPr>
          <p:nvPr>
            <p:ph type="body" sz="quarter" idx="12"/>
          </p:nvPr>
        </p:nvSpPr>
        <p:spPr>
          <a:xfrm>
            <a:off x="515938" y="1289050"/>
            <a:ext cx="5580062" cy="3327400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8" name="Fußzeilenplatzhalter 1">
            <a:extLst>
              <a:ext uri="{FF2B5EF4-FFF2-40B4-BE49-F238E27FC236}">
                <a16:creationId xmlns:a16="http://schemas.microsoft.com/office/drawing/2014/main" id="{FC84891D-56FA-48DB-B10B-D2A7AB10C288}"/>
              </a:ext>
            </a:extLst>
          </p:cNvPr>
          <p:cNvSpPr>
            <a:spLocks noGrp="1"/>
          </p:cNvSpPr>
          <p:nvPr>
            <p:ph type="ftr" sz="quarter" idx="13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55555"/>
                </a:solidFill>
                <a:latin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de-DE"/>
              <a:t>Service Division Vehicle Inspection 2020</a:t>
            </a:r>
          </a:p>
        </p:txBody>
      </p:sp>
      <p:sp>
        <p:nvSpPr>
          <p:cNvPr id="9" name="Foliennummernplatzhalter 2">
            <a:extLst>
              <a:ext uri="{FF2B5EF4-FFF2-40B4-BE49-F238E27FC236}">
                <a16:creationId xmlns:a16="http://schemas.microsoft.com/office/drawing/2014/main" id="{B89BE42F-6C77-4FAD-8F48-F1E46D4D68CB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/>
        <p:txBody>
          <a:bodyPr/>
          <a:lstStyle>
            <a:lvl1pPr eaLnBrk="0" hangingPunct="0">
              <a:defRPr>
                <a:solidFill>
                  <a:srgbClr val="555555"/>
                </a:solidFill>
              </a:defRPr>
            </a:lvl1pPr>
          </a:lstStyle>
          <a:p>
            <a:fld id="{C20AB1F7-CAE0-45D8-BD55-0E23734CB43A}" type="slidenum">
              <a:rPr lang="de-DE" altLang="fr-FR"/>
              <a:pPr/>
              <a:t>‹#›</a:t>
            </a:fld>
            <a:endParaRPr lang="de-DE" altLang="fr-FR"/>
          </a:p>
        </p:txBody>
      </p:sp>
    </p:spTree>
    <p:extLst>
      <p:ext uri="{BB962C8B-B14F-4D97-AF65-F5344CB8AC3E}">
        <p14:creationId xmlns:p14="http://schemas.microsoft.com/office/powerpoint/2010/main" val="1604544036"/>
      </p:ext>
    </p:extLst>
  </p:cSld>
  <p:clrMapOvr>
    <a:masterClrMapping/>
  </p:clrMapOvr>
  <p:transition spd="med">
    <p:fade/>
  </p:transition>
</p:sldLayout>
</file>

<file path=ppt/slideLayouts/slideLayout17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_and_Copy_Icon_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Grafik 9">
            <a:extLst>
              <a:ext uri="{FF2B5EF4-FFF2-40B4-BE49-F238E27FC236}">
                <a16:creationId xmlns:a16="http://schemas.microsoft.com/office/drawing/2014/main" id="{9E22A98C-6EF4-4E9A-BF38-014D847B772B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" name="Grafik 11">
            <a:extLst>
              <a:ext uri="{FF2B5EF4-FFF2-40B4-BE49-F238E27FC236}">
                <a16:creationId xmlns:a16="http://schemas.microsoft.com/office/drawing/2014/main" id="{1C0B80FD-135F-4C04-873B-4B9D30C05AA6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" name="Titel 4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endParaRPr lang="de-DE"/>
          </a:p>
        </p:txBody>
      </p:sp>
      <p:sp>
        <p:nvSpPr>
          <p:cNvPr id="8" name="Textplatzhalter 6"/>
          <p:cNvSpPr>
            <a:spLocks noGrp="1"/>
          </p:cNvSpPr>
          <p:nvPr>
            <p:ph type="body" sz="quarter" idx="12"/>
          </p:nvPr>
        </p:nvSpPr>
        <p:spPr>
          <a:xfrm>
            <a:off x="1582738" y="1289050"/>
            <a:ext cx="5580062" cy="3327400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9" name="Bildplatzhalter 6"/>
          <p:cNvSpPr>
            <a:spLocks noGrp="1"/>
          </p:cNvSpPr>
          <p:nvPr>
            <p:ph type="pic" sz="quarter" idx="13"/>
          </p:nvPr>
        </p:nvSpPr>
        <p:spPr>
          <a:xfrm>
            <a:off x="515938" y="1289050"/>
            <a:ext cx="952500" cy="952500"/>
          </a:xfrm>
          <a:prstGeom prst="rect">
            <a:avLst/>
          </a:prstGeom>
        </p:spPr>
        <p:txBody>
          <a:bodyPr/>
          <a:lstStyle>
            <a:lvl1pPr algn="ctr">
              <a:defRPr>
                <a:solidFill>
                  <a:schemeClr val="bg1"/>
                </a:solidFill>
              </a:defRPr>
            </a:lvl1pPr>
          </a:lstStyle>
          <a:p>
            <a:pPr lvl="0"/>
            <a:endParaRPr lang="de-DE" noProof="0"/>
          </a:p>
        </p:txBody>
      </p:sp>
      <p:sp>
        <p:nvSpPr>
          <p:cNvPr id="10" name="Fußzeilenplatzhalter 1">
            <a:extLst>
              <a:ext uri="{FF2B5EF4-FFF2-40B4-BE49-F238E27FC236}">
                <a16:creationId xmlns:a16="http://schemas.microsoft.com/office/drawing/2014/main" id="{2DF524CA-C2A2-401F-B7DF-02191080AE93}"/>
              </a:ext>
            </a:extLst>
          </p:cNvPr>
          <p:cNvSpPr>
            <a:spLocks noGrp="1"/>
          </p:cNvSpPr>
          <p:nvPr>
            <p:ph type="ftr" sz="quarter" idx="14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55555"/>
                </a:solidFill>
                <a:latin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de-DE"/>
              <a:t>Service Division Vehicle Inspection 2020</a:t>
            </a:r>
          </a:p>
        </p:txBody>
      </p:sp>
      <p:sp>
        <p:nvSpPr>
          <p:cNvPr id="11" name="Foliennummernplatzhalter 2">
            <a:extLst>
              <a:ext uri="{FF2B5EF4-FFF2-40B4-BE49-F238E27FC236}">
                <a16:creationId xmlns:a16="http://schemas.microsoft.com/office/drawing/2014/main" id="{260A2616-FEBB-4AF4-B81B-9F5E25CB5A41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>
            <a:lvl1pPr eaLnBrk="0" hangingPunct="0">
              <a:defRPr>
                <a:solidFill>
                  <a:srgbClr val="555555"/>
                </a:solidFill>
              </a:defRPr>
            </a:lvl1pPr>
          </a:lstStyle>
          <a:p>
            <a:fld id="{256DAAC5-049A-4351-A361-94B9D655D6E4}" type="slidenum">
              <a:rPr lang="de-DE" altLang="fr-FR"/>
              <a:pPr/>
              <a:t>‹#›</a:t>
            </a:fld>
            <a:endParaRPr lang="de-DE" altLang="fr-FR"/>
          </a:p>
        </p:txBody>
      </p:sp>
    </p:spTree>
    <p:extLst>
      <p:ext uri="{BB962C8B-B14F-4D97-AF65-F5344CB8AC3E}">
        <p14:creationId xmlns:p14="http://schemas.microsoft.com/office/powerpoint/2010/main" val="1137507036"/>
      </p:ext>
    </p:extLst>
  </p:cSld>
  <p:clrMapOvr>
    <a:masterClrMapping/>
  </p:clrMapOvr>
  <p:transition spd="med">
    <p:fade/>
  </p:transition>
</p:sldLayout>
</file>

<file path=ppt/slideLayouts/slideLayout17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Imagelayout_4_insight_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" name="Grafik 20">
            <a:extLst>
              <a:ext uri="{FF2B5EF4-FFF2-40B4-BE49-F238E27FC236}">
                <a16:creationId xmlns:a16="http://schemas.microsoft.com/office/drawing/2014/main" id="{FDC8C01B-4581-4B74-B91C-D1F53214CAE4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21" name="Gerader Verbinder 6">
            <a:extLst>
              <a:ext uri="{FF2B5EF4-FFF2-40B4-BE49-F238E27FC236}">
                <a16:creationId xmlns:a16="http://schemas.microsoft.com/office/drawing/2014/main" id="{D1CAF6DE-0B1D-4AFC-AC41-AFFB04D60993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603250" y="4002088"/>
            <a:ext cx="3282950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cxnSp>
        <p:nvCxnSpPr>
          <p:cNvPr id="22" name="Gerader Verbinder 7">
            <a:extLst>
              <a:ext uri="{FF2B5EF4-FFF2-40B4-BE49-F238E27FC236}">
                <a16:creationId xmlns:a16="http://schemas.microsoft.com/office/drawing/2014/main" id="{F150D650-4A28-48A8-8308-89BA390ADBA8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603250" y="5629275"/>
            <a:ext cx="3282950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cxnSp>
        <p:nvCxnSpPr>
          <p:cNvPr id="23" name="Gerader Verbinder 8">
            <a:extLst>
              <a:ext uri="{FF2B5EF4-FFF2-40B4-BE49-F238E27FC236}">
                <a16:creationId xmlns:a16="http://schemas.microsoft.com/office/drawing/2014/main" id="{7EA84956-8D02-49C1-A26F-7F06140B4AF2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8320088" y="4002088"/>
            <a:ext cx="3281362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cxnSp>
        <p:nvCxnSpPr>
          <p:cNvPr id="24" name="Gerader Verbinder 9">
            <a:extLst>
              <a:ext uri="{FF2B5EF4-FFF2-40B4-BE49-F238E27FC236}">
                <a16:creationId xmlns:a16="http://schemas.microsoft.com/office/drawing/2014/main" id="{31A9001F-1128-486C-8672-3F1709F52355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8320088" y="5629275"/>
            <a:ext cx="3281362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pic>
        <p:nvPicPr>
          <p:cNvPr id="25" name="Grafik 22">
            <a:extLst>
              <a:ext uri="{FF2B5EF4-FFF2-40B4-BE49-F238E27FC236}">
                <a16:creationId xmlns:a16="http://schemas.microsoft.com/office/drawing/2014/main" id="{8018661A-CA16-42F3-BF22-8658333970DF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" name="Titel 4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endParaRPr lang="de-DE"/>
          </a:p>
        </p:txBody>
      </p:sp>
      <p:sp>
        <p:nvSpPr>
          <p:cNvPr id="11" name="Textplatzhalter 10"/>
          <p:cNvSpPr>
            <a:spLocks noGrp="1"/>
          </p:cNvSpPr>
          <p:nvPr>
            <p:ph type="body" sz="quarter" idx="12"/>
          </p:nvPr>
        </p:nvSpPr>
        <p:spPr>
          <a:xfrm>
            <a:off x="515938" y="2838451"/>
            <a:ext cx="2960687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12" name="Textplatzhalter 10"/>
          <p:cNvSpPr>
            <a:spLocks noGrp="1"/>
          </p:cNvSpPr>
          <p:nvPr>
            <p:ph type="body" sz="quarter" idx="13"/>
          </p:nvPr>
        </p:nvSpPr>
        <p:spPr>
          <a:xfrm>
            <a:off x="515938" y="4469834"/>
            <a:ext cx="2960687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13" name="Textplatzhalter 10"/>
          <p:cNvSpPr>
            <a:spLocks noGrp="1"/>
          </p:cNvSpPr>
          <p:nvPr>
            <p:ph type="body" sz="quarter" idx="14"/>
          </p:nvPr>
        </p:nvSpPr>
        <p:spPr>
          <a:xfrm>
            <a:off x="8627548" y="2838451"/>
            <a:ext cx="2960687" cy="1159054"/>
          </a:xfrm>
          <a:prstGeom prst="rect">
            <a:avLst/>
          </a:prstGeom>
        </p:spPr>
        <p:txBody>
          <a:bodyPr anchor="b"/>
          <a:lstStyle>
            <a:lvl1pPr algn="r"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14" name="Textplatzhalter 10"/>
          <p:cNvSpPr>
            <a:spLocks noGrp="1"/>
          </p:cNvSpPr>
          <p:nvPr>
            <p:ph type="body" sz="quarter" idx="15"/>
          </p:nvPr>
        </p:nvSpPr>
        <p:spPr>
          <a:xfrm>
            <a:off x="8627548" y="4469834"/>
            <a:ext cx="2960687" cy="1159054"/>
          </a:xfrm>
          <a:prstGeom prst="rect">
            <a:avLst/>
          </a:prstGeom>
        </p:spPr>
        <p:txBody>
          <a:bodyPr anchor="b"/>
          <a:lstStyle>
            <a:lvl1pPr algn="r"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16" name="Bildplatzhalter 15"/>
          <p:cNvSpPr>
            <a:spLocks noGrp="1"/>
          </p:cNvSpPr>
          <p:nvPr>
            <p:ph type="pic" sz="quarter" idx="16"/>
          </p:nvPr>
        </p:nvSpPr>
        <p:spPr>
          <a:xfrm>
            <a:off x="3886200" y="2854325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endParaRPr lang="de-DE" noProof="0"/>
          </a:p>
        </p:txBody>
      </p:sp>
      <p:sp>
        <p:nvSpPr>
          <p:cNvPr id="17" name="Bildplatzhalter 15"/>
          <p:cNvSpPr>
            <a:spLocks noGrp="1"/>
          </p:cNvSpPr>
          <p:nvPr>
            <p:ph type="pic" sz="quarter" idx="17"/>
          </p:nvPr>
        </p:nvSpPr>
        <p:spPr>
          <a:xfrm>
            <a:off x="6196642" y="2854325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endParaRPr lang="de-DE" noProof="0"/>
          </a:p>
        </p:txBody>
      </p:sp>
      <p:sp>
        <p:nvSpPr>
          <p:cNvPr id="18" name="Bildplatzhalter 15"/>
          <p:cNvSpPr>
            <a:spLocks noGrp="1"/>
          </p:cNvSpPr>
          <p:nvPr>
            <p:ph type="pic" sz="quarter" idx="18"/>
          </p:nvPr>
        </p:nvSpPr>
        <p:spPr>
          <a:xfrm>
            <a:off x="3886200" y="4482010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endParaRPr lang="de-DE" noProof="0"/>
          </a:p>
        </p:txBody>
      </p:sp>
      <p:sp>
        <p:nvSpPr>
          <p:cNvPr id="19" name="Bildplatzhalter 15"/>
          <p:cNvSpPr>
            <a:spLocks noGrp="1"/>
          </p:cNvSpPr>
          <p:nvPr>
            <p:ph type="pic" sz="quarter" idx="19"/>
          </p:nvPr>
        </p:nvSpPr>
        <p:spPr>
          <a:xfrm>
            <a:off x="6196642" y="4482010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endParaRPr lang="de-DE" noProof="0"/>
          </a:p>
        </p:txBody>
      </p:sp>
      <p:sp>
        <p:nvSpPr>
          <p:cNvPr id="20" name="Textplatzhalter 6"/>
          <p:cNvSpPr>
            <a:spLocks noGrp="1"/>
          </p:cNvSpPr>
          <p:nvPr>
            <p:ph type="body" sz="quarter" idx="20"/>
          </p:nvPr>
        </p:nvSpPr>
        <p:spPr>
          <a:xfrm>
            <a:off x="515937" y="1289050"/>
            <a:ext cx="11072297" cy="1158873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26" name="Fußzeilenplatzhalter 1">
            <a:extLst>
              <a:ext uri="{FF2B5EF4-FFF2-40B4-BE49-F238E27FC236}">
                <a16:creationId xmlns:a16="http://schemas.microsoft.com/office/drawing/2014/main" id="{F69660D2-5F5F-4F28-9A3D-06485318BA0C}"/>
              </a:ext>
            </a:extLst>
          </p:cNvPr>
          <p:cNvSpPr>
            <a:spLocks noGrp="1"/>
          </p:cNvSpPr>
          <p:nvPr>
            <p:ph type="ftr" sz="quarter" idx="21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55555"/>
                </a:solidFill>
                <a:latin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de-DE"/>
              <a:t>Service Division Vehicle Inspection 2020</a:t>
            </a:r>
          </a:p>
        </p:txBody>
      </p:sp>
      <p:sp>
        <p:nvSpPr>
          <p:cNvPr id="27" name="Foliennummernplatzhalter 2">
            <a:extLst>
              <a:ext uri="{FF2B5EF4-FFF2-40B4-BE49-F238E27FC236}">
                <a16:creationId xmlns:a16="http://schemas.microsoft.com/office/drawing/2014/main" id="{3F706EDF-3ED8-4BEA-8717-DF07397A6855}"/>
              </a:ext>
            </a:extLst>
          </p:cNvPr>
          <p:cNvSpPr>
            <a:spLocks noGrp="1"/>
          </p:cNvSpPr>
          <p:nvPr>
            <p:ph type="sldNum" sz="quarter" idx="22"/>
          </p:nvPr>
        </p:nvSpPr>
        <p:spPr/>
        <p:txBody>
          <a:bodyPr/>
          <a:lstStyle>
            <a:lvl1pPr eaLnBrk="0" hangingPunct="0">
              <a:defRPr>
                <a:solidFill>
                  <a:srgbClr val="555555"/>
                </a:solidFill>
              </a:defRPr>
            </a:lvl1pPr>
          </a:lstStyle>
          <a:p>
            <a:fld id="{C7DB0678-2527-4483-9C23-AEB1F98EB4B4}" type="slidenum">
              <a:rPr lang="de-DE" altLang="fr-FR"/>
              <a:pPr/>
              <a:t>‹#›</a:t>
            </a:fld>
            <a:endParaRPr lang="de-DE" altLang="fr-FR"/>
          </a:p>
        </p:txBody>
      </p:sp>
    </p:spTree>
    <p:extLst>
      <p:ext uri="{BB962C8B-B14F-4D97-AF65-F5344CB8AC3E}">
        <p14:creationId xmlns:p14="http://schemas.microsoft.com/office/powerpoint/2010/main" val="1968422989"/>
      </p:ext>
    </p:extLst>
  </p:cSld>
  <p:clrMapOvr>
    <a:masterClrMapping/>
  </p:clrMapOvr>
  <p:transition spd="med">
    <p:fade/>
  </p:transition>
</p:sldLayout>
</file>

<file path=ppt/slideLayouts/slideLayout17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Imagelayout_2_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Grafik 13">
            <a:extLst>
              <a:ext uri="{FF2B5EF4-FFF2-40B4-BE49-F238E27FC236}">
                <a16:creationId xmlns:a16="http://schemas.microsoft.com/office/drawing/2014/main" id="{A1F728AB-2D7B-41BA-9BE7-00E332A3D0E4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8" name="Gerader Verbinder 6">
            <a:extLst>
              <a:ext uri="{FF2B5EF4-FFF2-40B4-BE49-F238E27FC236}">
                <a16:creationId xmlns:a16="http://schemas.microsoft.com/office/drawing/2014/main" id="{EF20E27C-B758-4CDD-ADC1-B630CAF84266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603250" y="3355975"/>
            <a:ext cx="2954338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cxnSp>
        <p:nvCxnSpPr>
          <p:cNvPr id="9" name="Gerader Verbinder 20">
            <a:extLst>
              <a:ext uri="{FF2B5EF4-FFF2-40B4-BE49-F238E27FC236}">
                <a16:creationId xmlns:a16="http://schemas.microsoft.com/office/drawing/2014/main" id="{9FABFDC5-21C3-4A9D-9B7B-BE261E6AA015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603250" y="5830888"/>
            <a:ext cx="2954338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pic>
        <p:nvPicPr>
          <p:cNvPr id="10" name="Grafik 14">
            <a:extLst>
              <a:ext uri="{FF2B5EF4-FFF2-40B4-BE49-F238E27FC236}">
                <a16:creationId xmlns:a16="http://schemas.microsoft.com/office/drawing/2014/main" id="{CAA4B2DE-43E9-497D-9D89-4C49B92C7C84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" name="Titel 4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endParaRPr lang="de-DE"/>
          </a:p>
        </p:txBody>
      </p:sp>
      <p:sp>
        <p:nvSpPr>
          <p:cNvPr id="11" name="Textplatzhalter 10"/>
          <p:cNvSpPr>
            <a:spLocks noGrp="1"/>
          </p:cNvSpPr>
          <p:nvPr>
            <p:ph type="body" sz="quarter" idx="12"/>
          </p:nvPr>
        </p:nvSpPr>
        <p:spPr>
          <a:xfrm>
            <a:off x="515939" y="2193087"/>
            <a:ext cx="2598198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16" name="Bildplatzhalter 15"/>
          <p:cNvSpPr>
            <a:spLocks noGrp="1"/>
          </p:cNvSpPr>
          <p:nvPr>
            <p:ph type="pic" sz="quarter" idx="16"/>
          </p:nvPr>
        </p:nvSpPr>
        <p:spPr>
          <a:xfrm>
            <a:off x="3527228" y="1447691"/>
            <a:ext cx="5306221" cy="192014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endParaRPr lang="de-DE" noProof="0"/>
          </a:p>
        </p:txBody>
      </p:sp>
      <p:sp>
        <p:nvSpPr>
          <p:cNvPr id="22" name="Textplatzhalter 10"/>
          <p:cNvSpPr>
            <a:spLocks noGrp="1"/>
          </p:cNvSpPr>
          <p:nvPr>
            <p:ph type="body" sz="quarter" idx="21"/>
          </p:nvPr>
        </p:nvSpPr>
        <p:spPr>
          <a:xfrm>
            <a:off x="515939" y="4668748"/>
            <a:ext cx="2598198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23" name="Bildplatzhalter 15"/>
          <p:cNvSpPr>
            <a:spLocks noGrp="1"/>
          </p:cNvSpPr>
          <p:nvPr>
            <p:ph type="pic" sz="quarter" idx="22"/>
          </p:nvPr>
        </p:nvSpPr>
        <p:spPr>
          <a:xfrm>
            <a:off x="3527228" y="3923352"/>
            <a:ext cx="5306221" cy="192014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endParaRPr lang="de-DE" noProof="0"/>
          </a:p>
        </p:txBody>
      </p:sp>
      <p:sp>
        <p:nvSpPr>
          <p:cNvPr id="12" name="Fußzeilenplatzhalter 1">
            <a:extLst>
              <a:ext uri="{FF2B5EF4-FFF2-40B4-BE49-F238E27FC236}">
                <a16:creationId xmlns:a16="http://schemas.microsoft.com/office/drawing/2014/main" id="{98392723-AD58-4E08-84B2-D7021701D699}"/>
              </a:ext>
            </a:extLst>
          </p:cNvPr>
          <p:cNvSpPr>
            <a:spLocks noGrp="1"/>
          </p:cNvSpPr>
          <p:nvPr>
            <p:ph type="ftr" sz="quarter" idx="23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55555"/>
                </a:solidFill>
                <a:latin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de-DE"/>
              <a:t>Service Division Vehicle Inspection 2020</a:t>
            </a:r>
          </a:p>
        </p:txBody>
      </p:sp>
      <p:sp>
        <p:nvSpPr>
          <p:cNvPr id="13" name="Foliennummernplatzhalter 2">
            <a:extLst>
              <a:ext uri="{FF2B5EF4-FFF2-40B4-BE49-F238E27FC236}">
                <a16:creationId xmlns:a16="http://schemas.microsoft.com/office/drawing/2014/main" id="{BC2DA060-53AB-4C24-8374-6CFB2668FB1C}"/>
              </a:ext>
            </a:extLst>
          </p:cNvPr>
          <p:cNvSpPr>
            <a:spLocks noGrp="1"/>
          </p:cNvSpPr>
          <p:nvPr>
            <p:ph type="sldNum" sz="quarter" idx="24"/>
          </p:nvPr>
        </p:nvSpPr>
        <p:spPr/>
        <p:txBody>
          <a:bodyPr/>
          <a:lstStyle>
            <a:lvl1pPr eaLnBrk="0" hangingPunct="0">
              <a:defRPr>
                <a:solidFill>
                  <a:srgbClr val="555555"/>
                </a:solidFill>
              </a:defRPr>
            </a:lvl1pPr>
          </a:lstStyle>
          <a:p>
            <a:fld id="{383CFF68-9767-4EA9-9C7E-4F748E083594}" type="slidenum">
              <a:rPr lang="de-DE" altLang="fr-FR"/>
              <a:pPr/>
              <a:t>‹#›</a:t>
            </a:fld>
            <a:endParaRPr lang="de-DE" altLang="fr-FR"/>
          </a:p>
        </p:txBody>
      </p:sp>
    </p:spTree>
    <p:extLst>
      <p:ext uri="{BB962C8B-B14F-4D97-AF65-F5344CB8AC3E}">
        <p14:creationId xmlns:p14="http://schemas.microsoft.com/office/powerpoint/2010/main" val="3706692764"/>
      </p:ext>
    </p:extLst>
  </p:cSld>
  <p:clrMapOvr>
    <a:masterClrMapping/>
  </p:clrMapOvr>
  <p:transition spd="med">
    <p:fade/>
  </p:transition>
</p:sldLayout>
</file>

<file path=ppt/slideLayouts/slideLayout17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Imagelayout_4_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" name="Grafik 30">
            <a:extLst>
              <a:ext uri="{FF2B5EF4-FFF2-40B4-BE49-F238E27FC236}">
                <a16:creationId xmlns:a16="http://schemas.microsoft.com/office/drawing/2014/main" id="{1C0C75F1-AE1E-49D8-86C8-1297943838AC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13" name="Gerader Verbinder 6">
            <a:extLst>
              <a:ext uri="{FF2B5EF4-FFF2-40B4-BE49-F238E27FC236}">
                <a16:creationId xmlns:a16="http://schemas.microsoft.com/office/drawing/2014/main" id="{684A8FD4-0144-431B-A085-E2BA79C704D7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603250" y="4202113"/>
            <a:ext cx="2954338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cxnSp>
        <p:nvCxnSpPr>
          <p:cNvPr id="14" name="Gerader Verbinder 20">
            <a:extLst>
              <a:ext uri="{FF2B5EF4-FFF2-40B4-BE49-F238E27FC236}">
                <a16:creationId xmlns:a16="http://schemas.microsoft.com/office/drawing/2014/main" id="{ED9F9D11-CB99-450C-9CEE-889D80E51383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603250" y="5830888"/>
            <a:ext cx="2954338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cxnSp>
        <p:nvCxnSpPr>
          <p:cNvPr id="15" name="Gerader Verbinder 23">
            <a:extLst>
              <a:ext uri="{FF2B5EF4-FFF2-40B4-BE49-F238E27FC236}">
                <a16:creationId xmlns:a16="http://schemas.microsoft.com/office/drawing/2014/main" id="{687EDC33-A751-48B6-98A2-981AB0DFB327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6556375" y="4202113"/>
            <a:ext cx="2952750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cxnSp>
        <p:nvCxnSpPr>
          <p:cNvPr id="17" name="Gerader Verbinder 26">
            <a:extLst>
              <a:ext uri="{FF2B5EF4-FFF2-40B4-BE49-F238E27FC236}">
                <a16:creationId xmlns:a16="http://schemas.microsoft.com/office/drawing/2014/main" id="{791D4F5F-A6DA-40D6-876B-CB4018210D49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6556375" y="5830888"/>
            <a:ext cx="2952750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pic>
        <p:nvPicPr>
          <p:cNvPr id="18" name="Grafik 31">
            <a:extLst>
              <a:ext uri="{FF2B5EF4-FFF2-40B4-BE49-F238E27FC236}">
                <a16:creationId xmlns:a16="http://schemas.microsoft.com/office/drawing/2014/main" id="{B33985B9-12E1-4194-828D-8FEE7297A236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" name="Titel 4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endParaRPr lang="de-DE"/>
          </a:p>
        </p:txBody>
      </p:sp>
      <p:sp>
        <p:nvSpPr>
          <p:cNvPr id="11" name="Textplatzhalter 10"/>
          <p:cNvSpPr>
            <a:spLocks noGrp="1"/>
          </p:cNvSpPr>
          <p:nvPr>
            <p:ph type="body" sz="quarter" idx="12"/>
          </p:nvPr>
        </p:nvSpPr>
        <p:spPr>
          <a:xfrm>
            <a:off x="515939" y="3039972"/>
            <a:ext cx="2598198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16" name="Bildplatzhalter 15"/>
          <p:cNvSpPr>
            <a:spLocks noGrp="1"/>
          </p:cNvSpPr>
          <p:nvPr>
            <p:ph type="pic" sz="quarter" idx="16"/>
          </p:nvPr>
        </p:nvSpPr>
        <p:spPr>
          <a:xfrm>
            <a:off x="3527229" y="3055846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endParaRPr lang="de-DE" noProof="0"/>
          </a:p>
        </p:txBody>
      </p:sp>
      <p:sp>
        <p:nvSpPr>
          <p:cNvPr id="20" name="Textplatzhalter 6"/>
          <p:cNvSpPr>
            <a:spLocks noGrp="1"/>
          </p:cNvSpPr>
          <p:nvPr>
            <p:ph type="body" sz="quarter" idx="20"/>
          </p:nvPr>
        </p:nvSpPr>
        <p:spPr>
          <a:xfrm>
            <a:off x="515937" y="1289050"/>
            <a:ext cx="11072297" cy="1158873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22" name="Textplatzhalter 10"/>
          <p:cNvSpPr>
            <a:spLocks noGrp="1"/>
          </p:cNvSpPr>
          <p:nvPr>
            <p:ph type="body" sz="quarter" idx="21"/>
          </p:nvPr>
        </p:nvSpPr>
        <p:spPr>
          <a:xfrm>
            <a:off x="515939" y="4668748"/>
            <a:ext cx="2598198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23" name="Bildplatzhalter 15"/>
          <p:cNvSpPr>
            <a:spLocks noGrp="1"/>
          </p:cNvSpPr>
          <p:nvPr>
            <p:ph type="pic" sz="quarter" idx="22"/>
          </p:nvPr>
        </p:nvSpPr>
        <p:spPr>
          <a:xfrm>
            <a:off x="3527229" y="4684622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endParaRPr lang="de-DE" noProof="0"/>
          </a:p>
        </p:txBody>
      </p:sp>
      <p:sp>
        <p:nvSpPr>
          <p:cNvPr id="25" name="Textplatzhalter 10"/>
          <p:cNvSpPr>
            <a:spLocks noGrp="1"/>
          </p:cNvSpPr>
          <p:nvPr>
            <p:ph type="body" sz="quarter" idx="23"/>
          </p:nvPr>
        </p:nvSpPr>
        <p:spPr>
          <a:xfrm>
            <a:off x="6467786" y="3039972"/>
            <a:ext cx="2598198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26" name="Bildplatzhalter 15"/>
          <p:cNvSpPr>
            <a:spLocks noGrp="1"/>
          </p:cNvSpPr>
          <p:nvPr>
            <p:ph type="pic" sz="quarter" idx="24"/>
          </p:nvPr>
        </p:nvSpPr>
        <p:spPr>
          <a:xfrm>
            <a:off x="9479076" y="3055846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endParaRPr lang="de-DE" noProof="0"/>
          </a:p>
        </p:txBody>
      </p:sp>
      <p:sp>
        <p:nvSpPr>
          <p:cNvPr id="28" name="Textplatzhalter 10"/>
          <p:cNvSpPr>
            <a:spLocks noGrp="1"/>
          </p:cNvSpPr>
          <p:nvPr>
            <p:ph type="body" sz="quarter" idx="25"/>
          </p:nvPr>
        </p:nvSpPr>
        <p:spPr>
          <a:xfrm>
            <a:off x="6467786" y="4668748"/>
            <a:ext cx="2598198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29" name="Bildplatzhalter 15"/>
          <p:cNvSpPr>
            <a:spLocks noGrp="1"/>
          </p:cNvSpPr>
          <p:nvPr>
            <p:ph type="pic" sz="quarter" idx="26"/>
          </p:nvPr>
        </p:nvSpPr>
        <p:spPr>
          <a:xfrm>
            <a:off x="9479076" y="4684622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endParaRPr lang="de-DE" noProof="0"/>
          </a:p>
        </p:txBody>
      </p:sp>
      <p:sp>
        <p:nvSpPr>
          <p:cNvPr id="19" name="Fußzeilenplatzhalter 1">
            <a:extLst>
              <a:ext uri="{FF2B5EF4-FFF2-40B4-BE49-F238E27FC236}">
                <a16:creationId xmlns:a16="http://schemas.microsoft.com/office/drawing/2014/main" id="{4E4A207B-3E5A-4F95-9F45-C995F16EADE2}"/>
              </a:ext>
            </a:extLst>
          </p:cNvPr>
          <p:cNvSpPr>
            <a:spLocks noGrp="1"/>
          </p:cNvSpPr>
          <p:nvPr>
            <p:ph type="ftr" sz="quarter" idx="27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55555"/>
                </a:solidFill>
                <a:latin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de-DE"/>
              <a:t>Service Division Vehicle Inspection 2020</a:t>
            </a:r>
          </a:p>
        </p:txBody>
      </p:sp>
      <p:sp>
        <p:nvSpPr>
          <p:cNvPr id="21" name="Foliennummernplatzhalter 2">
            <a:extLst>
              <a:ext uri="{FF2B5EF4-FFF2-40B4-BE49-F238E27FC236}">
                <a16:creationId xmlns:a16="http://schemas.microsoft.com/office/drawing/2014/main" id="{A1272D6D-1D53-4340-BC0B-86E832EBACC2}"/>
              </a:ext>
            </a:extLst>
          </p:cNvPr>
          <p:cNvSpPr>
            <a:spLocks noGrp="1"/>
          </p:cNvSpPr>
          <p:nvPr>
            <p:ph type="sldNum" sz="quarter" idx="28"/>
          </p:nvPr>
        </p:nvSpPr>
        <p:spPr/>
        <p:txBody>
          <a:bodyPr/>
          <a:lstStyle>
            <a:lvl1pPr eaLnBrk="0" hangingPunct="0">
              <a:defRPr>
                <a:solidFill>
                  <a:srgbClr val="555555"/>
                </a:solidFill>
              </a:defRPr>
            </a:lvl1pPr>
          </a:lstStyle>
          <a:p>
            <a:fld id="{2D93AD3E-87BF-4BEE-9A36-E173C08F65FE}" type="slidenum">
              <a:rPr lang="de-DE" altLang="fr-FR"/>
              <a:pPr/>
              <a:t>‹#›</a:t>
            </a:fld>
            <a:endParaRPr lang="de-DE" altLang="fr-FR"/>
          </a:p>
        </p:txBody>
      </p:sp>
    </p:spTree>
    <p:extLst>
      <p:ext uri="{BB962C8B-B14F-4D97-AF65-F5344CB8AC3E}">
        <p14:creationId xmlns:p14="http://schemas.microsoft.com/office/powerpoint/2010/main" val="3801536156"/>
      </p:ext>
    </p:extLst>
  </p:cSld>
  <p:clrMapOvr>
    <a:masterClrMapping/>
  </p:clrMapOvr>
  <p:transition spd="med">
    <p:fade/>
  </p:transition>
</p:sldLayout>
</file>

<file path=ppt/slideLayouts/slideLayout17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Imagelayout_6_white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" name="Grafik 23">
            <a:extLst>
              <a:ext uri="{FF2B5EF4-FFF2-40B4-BE49-F238E27FC236}">
                <a16:creationId xmlns:a16="http://schemas.microsoft.com/office/drawing/2014/main" id="{6358898D-B544-43CD-9E7C-D1A99F292A25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17" name="Gerader Verbinder 6">
            <a:extLst>
              <a:ext uri="{FF2B5EF4-FFF2-40B4-BE49-F238E27FC236}">
                <a16:creationId xmlns:a16="http://schemas.microsoft.com/office/drawing/2014/main" id="{22A3B938-3317-4C16-AB44-C9F794E87EDB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603250" y="3417888"/>
            <a:ext cx="2954338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cxnSp>
        <p:nvCxnSpPr>
          <p:cNvPr id="18" name="Gerader Verbinder 20">
            <a:extLst>
              <a:ext uri="{FF2B5EF4-FFF2-40B4-BE49-F238E27FC236}">
                <a16:creationId xmlns:a16="http://schemas.microsoft.com/office/drawing/2014/main" id="{1A500613-4604-4056-ADA1-AB39F08CA483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603250" y="4786313"/>
            <a:ext cx="2954338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cxnSp>
        <p:nvCxnSpPr>
          <p:cNvPr id="19" name="Gerader Verbinder 18">
            <a:extLst>
              <a:ext uri="{FF2B5EF4-FFF2-40B4-BE49-F238E27FC236}">
                <a16:creationId xmlns:a16="http://schemas.microsoft.com/office/drawing/2014/main" id="{94B4F2E2-38B9-4CAA-AE68-00BE6D2D2521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603250" y="6151563"/>
            <a:ext cx="2954338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cxnSp>
        <p:nvCxnSpPr>
          <p:cNvPr id="20" name="Gerader Verbinder 31">
            <a:extLst>
              <a:ext uri="{FF2B5EF4-FFF2-40B4-BE49-F238E27FC236}">
                <a16:creationId xmlns:a16="http://schemas.microsoft.com/office/drawing/2014/main" id="{42E5A11B-C169-44E3-BC0D-4C6FDB6899AF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6643688" y="3419475"/>
            <a:ext cx="2954337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cxnSp>
        <p:nvCxnSpPr>
          <p:cNvPr id="21" name="Gerader Verbinder 34">
            <a:extLst>
              <a:ext uri="{FF2B5EF4-FFF2-40B4-BE49-F238E27FC236}">
                <a16:creationId xmlns:a16="http://schemas.microsoft.com/office/drawing/2014/main" id="{96FC5B3F-2C98-43EE-B4C1-2D72EAF18729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6643688" y="4789488"/>
            <a:ext cx="2954337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cxnSp>
        <p:nvCxnSpPr>
          <p:cNvPr id="24" name="Gerader Verbinder 37">
            <a:extLst>
              <a:ext uri="{FF2B5EF4-FFF2-40B4-BE49-F238E27FC236}">
                <a16:creationId xmlns:a16="http://schemas.microsoft.com/office/drawing/2014/main" id="{F72A5F4E-89F7-4A7A-9B2B-D17814D4192F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6643688" y="6154738"/>
            <a:ext cx="2954337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pic>
        <p:nvPicPr>
          <p:cNvPr id="25" name="Grafik 25">
            <a:extLst>
              <a:ext uri="{FF2B5EF4-FFF2-40B4-BE49-F238E27FC236}">
                <a16:creationId xmlns:a16="http://schemas.microsoft.com/office/drawing/2014/main" id="{CA93C4F8-48F2-4026-9F07-BB31226EF8C4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" name="Titel 4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endParaRPr lang="de-DE"/>
          </a:p>
        </p:txBody>
      </p:sp>
      <p:sp>
        <p:nvSpPr>
          <p:cNvPr id="11" name="Textplatzhalter 10"/>
          <p:cNvSpPr>
            <a:spLocks noGrp="1"/>
          </p:cNvSpPr>
          <p:nvPr>
            <p:ph type="body" sz="quarter" idx="12"/>
          </p:nvPr>
        </p:nvSpPr>
        <p:spPr>
          <a:xfrm>
            <a:off x="515939" y="2254251"/>
            <a:ext cx="2598198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16" name="Bildplatzhalter 15"/>
          <p:cNvSpPr>
            <a:spLocks noGrp="1"/>
          </p:cNvSpPr>
          <p:nvPr>
            <p:ph type="pic" sz="quarter" idx="16"/>
          </p:nvPr>
        </p:nvSpPr>
        <p:spPr>
          <a:xfrm>
            <a:off x="3527229" y="2270125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endParaRPr lang="de-DE" noProof="0"/>
          </a:p>
        </p:txBody>
      </p:sp>
      <p:sp>
        <p:nvSpPr>
          <p:cNvPr id="22" name="Textplatzhalter 10"/>
          <p:cNvSpPr>
            <a:spLocks noGrp="1"/>
          </p:cNvSpPr>
          <p:nvPr>
            <p:ph type="body" sz="quarter" idx="21"/>
          </p:nvPr>
        </p:nvSpPr>
        <p:spPr>
          <a:xfrm>
            <a:off x="515939" y="3623561"/>
            <a:ext cx="2598198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23" name="Bildplatzhalter 15"/>
          <p:cNvSpPr>
            <a:spLocks noGrp="1"/>
          </p:cNvSpPr>
          <p:nvPr>
            <p:ph type="pic" sz="quarter" idx="22"/>
          </p:nvPr>
        </p:nvSpPr>
        <p:spPr>
          <a:xfrm>
            <a:off x="3527229" y="3639435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endParaRPr lang="de-DE" noProof="0"/>
          </a:p>
        </p:txBody>
      </p:sp>
      <p:sp>
        <p:nvSpPr>
          <p:cNvPr id="30" name="Textplatzhalter 10"/>
          <p:cNvSpPr>
            <a:spLocks noGrp="1"/>
          </p:cNvSpPr>
          <p:nvPr>
            <p:ph type="body" sz="quarter" idx="23"/>
          </p:nvPr>
        </p:nvSpPr>
        <p:spPr>
          <a:xfrm>
            <a:off x="515939" y="4988992"/>
            <a:ext cx="2598198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31" name="Bildplatzhalter 15"/>
          <p:cNvSpPr>
            <a:spLocks noGrp="1"/>
          </p:cNvSpPr>
          <p:nvPr>
            <p:ph type="pic" sz="quarter" idx="24"/>
          </p:nvPr>
        </p:nvSpPr>
        <p:spPr>
          <a:xfrm>
            <a:off x="3527229" y="5004866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endParaRPr lang="de-DE" noProof="0"/>
          </a:p>
        </p:txBody>
      </p:sp>
      <p:sp>
        <p:nvSpPr>
          <p:cNvPr id="33" name="Textplatzhalter 10"/>
          <p:cNvSpPr>
            <a:spLocks noGrp="1"/>
          </p:cNvSpPr>
          <p:nvPr>
            <p:ph type="body" sz="quarter" idx="25"/>
          </p:nvPr>
        </p:nvSpPr>
        <p:spPr>
          <a:xfrm>
            <a:off x="6555615" y="2256543"/>
            <a:ext cx="2598198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34" name="Bildplatzhalter 15"/>
          <p:cNvSpPr>
            <a:spLocks noGrp="1"/>
          </p:cNvSpPr>
          <p:nvPr>
            <p:ph type="pic" sz="quarter" idx="26"/>
          </p:nvPr>
        </p:nvSpPr>
        <p:spPr>
          <a:xfrm>
            <a:off x="9566905" y="2272417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endParaRPr lang="de-DE" noProof="0"/>
          </a:p>
        </p:txBody>
      </p:sp>
      <p:sp>
        <p:nvSpPr>
          <p:cNvPr id="36" name="Textplatzhalter 10"/>
          <p:cNvSpPr>
            <a:spLocks noGrp="1"/>
          </p:cNvSpPr>
          <p:nvPr>
            <p:ph type="body" sz="quarter" idx="27"/>
          </p:nvPr>
        </p:nvSpPr>
        <p:spPr>
          <a:xfrm>
            <a:off x="6555615" y="3625853"/>
            <a:ext cx="2598198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37" name="Bildplatzhalter 15"/>
          <p:cNvSpPr>
            <a:spLocks noGrp="1"/>
          </p:cNvSpPr>
          <p:nvPr>
            <p:ph type="pic" sz="quarter" idx="28"/>
          </p:nvPr>
        </p:nvSpPr>
        <p:spPr>
          <a:xfrm>
            <a:off x="9566905" y="3641727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endParaRPr lang="de-DE" noProof="0"/>
          </a:p>
        </p:txBody>
      </p:sp>
      <p:sp>
        <p:nvSpPr>
          <p:cNvPr id="39" name="Textplatzhalter 10"/>
          <p:cNvSpPr>
            <a:spLocks noGrp="1"/>
          </p:cNvSpPr>
          <p:nvPr>
            <p:ph type="body" sz="quarter" idx="29"/>
          </p:nvPr>
        </p:nvSpPr>
        <p:spPr>
          <a:xfrm>
            <a:off x="6555615" y="4991284"/>
            <a:ext cx="2598198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40" name="Bildplatzhalter 15"/>
          <p:cNvSpPr>
            <a:spLocks noGrp="1"/>
          </p:cNvSpPr>
          <p:nvPr>
            <p:ph type="pic" sz="quarter" idx="30"/>
          </p:nvPr>
        </p:nvSpPr>
        <p:spPr>
          <a:xfrm>
            <a:off x="9566905" y="5007158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endParaRPr lang="de-DE" noProof="0"/>
          </a:p>
        </p:txBody>
      </p:sp>
      <p:sp>
        <p:nvSpPr>
          <p:cNvPr id="26" name="Fußzeilenplatzhalter 1">
            <a:extLst>
              <a:ext uri="{FF2B5EF4-FFF2-40B4-BE49-F238E27FC236}">
                <a16:creationId xmlns:a16="http://schemas.microsoft.com/office/drawing/2014/main" id="{E0EE584C-B5F7-46ED-A6F3-67A17733C2AE}"/>
              </a:ext>
            </a:extLst>
          </p:cNvPr>
          <p:cNvSpPr>
            <a:spLocks noGrp="1"/>
          </p:cNvSpPr>
          <p:nvPr>
            <p:ph type="ftr" sz="quarter" idx="31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55555"/>
                </a:solidFill>
                <a:latin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de-DE"/>
              <a:t>Service Division Vehicle Inspection 2020</a:t>
            </a:r>
          </a:p>
        </p:txBody>
      </p:sp>
      <p:sp>
        <p:nvSpPr>
          <p:cNvPr id="27" name="Foliennummernplatzhalter 2">
            <a:extLst>
              <a:ext uri="{FF2B5EF4-FFF2-40B4-BE49-F238E27FC236}">
                <a16:creationId xmlns:a16="http://schemas.microsoft.com/office/drawing/2014/main" id="{29331F4D-9D19-4A24-AE82-15A9E081C6DF}"/>
              </a:ext>
            </a:extLst>
          </p:cNvPr>
          <p:cNvSpPr>
            <a:spLocks noGrp="1"/>
          </p:cNvSpPr>
          <p:nvPr>
            <p:ph type="sldNum" sz="quarter" idx="32"/>
          </p:nvPr>
        </p:nvSpPr>
        <p:spPr/>
        <p:txBody>
          <a:bodyPr/>
          <a:lstStyle>
            <a:lvl1pPr eaLnBrk="0" hangingPunct="0">
              <a:defRPr>
                <a:solidFill>
                  <a:srgbClr val="555555"/>
                </a:solidFill>
              </a:defRPr>
            </a:lvl1pPr>
          </a:lstStyle>
          <a:p>
            <a:fld id="{9345F012-3A89-46F6-9753-CDED63E561B9}" type="slidenum">
              <a:rPr lang="de-DE" altLang="fr-FR"/>
              <a:pPr/>
              <a:t>‹#›</a:t>
            </a:fld>
            <a:endParaRPr lang="de-DE" altLang="fr-FR"/>
          </a:p>
        </p:txBody>
      </p:sp>
    </p:spTree>
    <p:extLst>
      <p:ext uri="{BB962C8B-B14F-4D97-AF65-F5344CB8AC3E}">
        <p14:creationId xmlns:p14="http://schemas.microsoft.com/office/powerpoint/2010/main" val="419422516"/>
      </p:ext>
    </p:extLst>
  </p:cSld>
  <p:clrMapOvr>
    <a:masterClrMapping/>
  </p:clrMapOvr>
  <p:transition spd="med">
    <p:fade/>
  </p:transition>
</p:sldLayout>
</file>

<file path=ppt/slideLayouts/slideLayout17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content_image_righ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Grafik 6">
            <a:extLst>
              <a:ext uri="{FF2B5EF4-FFF2-40B4-BE49-F238E27FC236}">
                <a16:creationId xmlns:a16="http://schemas.microsoft.com/office/drawing/2014/main" id="{8A376651-298D-4494-8D0D-CFEABDC90B4C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" name="Grafik 8">
            <a:extLst>
              <a:ext uri="{FF2B5EF4-FFF2-40B4-BE49-F238E27FC236}">
                <a16:creationId xmlns:a16="http://schemas.microsoft.com/office/drawing/2014/main" id="{68E7EA0B-E7C8-452D-AA2F-C0F32870C97E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Titel 3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endParaRPr lang="de-DE"/>
          </a:p>
        </p:txBody>
      </p:sp>
      <p:sp>
        <p:nvSpPr>
          <p:cNvPr id="6" name="Bildplatzhalter 5"/>
          <p:cNvSpPr>
            <a:spLocks noGrp="1"/>
          </p:cNvSpPr>
          <p:nvPr>
            <p:ph type="pic" sz="quarter" idx="12"/>
          </p:nvPr>
        </p:nvSpPr>
        <p:spPr>
          <a:xfrm>
            <a:off x="8796338" y="0"/>
            <a:ext cx="3395662" cy="6858000"/>
          </a:xfrm>
          <a:prstGeom prst="rect">
            <a:avLst/>
          </a:prstGeom>
        </p:spPr>
        <p:txBody>
          <a:bodyPr anchor="ctr"/>
          <a:lstStyle>
            <a:lvl1pPr algn="ctr">
              <a:defRPr>
                <a:solidFill>
                  <a:schemeClr val="tx1"/>
                </a:solidFill>
              </a:defRPr>
            </a:lvl1pPr>
          </a:lstStyle>
          <a:p>
            <a:pPr lvl="0"/>
            <a:endParaRPr lang="de-DE" noProof="0"/>
          </a:p>
        </p:txBody>
      </p:sp>
      <p:sp>
        <p:nvSpPr>
          <p:cNvPr id="8" name="Fußzeilenplatzhalter 1">
            <a:extLst>
              <a:ext uri="{FF2B5EF4-FFF2-40B4-BE49-F238E27FC236}">
                <a16:creationId xmlns:a16="http://schemas.microsoft.com/office/drawing/2014/main" id="{175B5023-1456-4F88-8047-24B60AB99666}"/>
              </a:ext>
            </a:extLst>
          </p:cNvPr>
          <p:cNvSpPr>
            <a:spLocks noGrp="1"/>
          </p:cNvSpPr>
          <p:nvPr>
            <p:ph type="ftr" sz="quarter" idx="13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55555"/>
                </a:solidFill>
                <a:latin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de-DE"/>
              <a:t>Service Division Vehicle Inspection 2020</a:t>
            </a:r>
          </a:p>
        </p:txBody>
      </p:sp>
      <p:sp>
        <p:nvSpPr>
          <p:cNvPr id="9" name="Foliennummernplatzhalter 2">
            <a:extLst>
              <a:ext uri="{FF2B5EF4-FFF2-40B4-BE49-F238E27FC236}">
                <a16:creationId xmlns:a16="http://schemas.microsoft.com/office/drawing/2014/main" id="{C47F3229-6ED1-40E9-8124-B3B889969CC7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/>
        <p:txBody>
          <a:bodyPr/>
          <a:lstStyle>
            <a:lvl1pPr eaLnBrk="0" hangingPunct="0">
              <a:defRPr>
                <a:solidFill>
                  <a:srgbClr val="555555"/>
                </a:solidFill>
              </a:defRPr>
            </a:lvl1pPr>
          </a:lstStyle>
          <a:p>
            <a:fld id="{5D6662F9-B815-4478-82C4-9A5C0070DC65}" type="slidenum">
              <a:rPr lang="de-DE" altLang="fr-FR"/>
              <a:pPr/>
              <a:t>‹#›</a:t>
            </a:fld>
            <a:endParaRPr lang="de-DE" altLang="fr-FR"/>
          </a:p>
        </p:txBody>
      </p:sp>
    </p:spTree>
    <p:extLst>
      <p:ext uri="{BB962C8B-B14F-4D97-AF65-F5344CB8AC3E}">
        <p14:creationId xmlns:p14="http://schemas.microsoft.com/office/powerpoint/2010/main" val="2563086308"/>
      </p:ext>
    </p:extLst>
  </p:cSld>
  <p:clrMapOvr>
    <a:masterClrMapping/>
  </p:clrMapOvr>
  <p:transition spd="med">
    <p:fade/>
  </p:transition>
</p:sldLayout>
</file>

<file path=ppt/slideLayouts/slideLayout17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Roadmap_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Grafik 6">
            <a:extLst>
              <a:ext uri="{FF2B5EF4-FFF2-40B4-BE49-F238E27FC236}">
                <a16:creationId xmlns:a16="http://schemas.microsoft.com/office/drawing/2014/main" id="{B756621D-DA46-43AC-8926-A180CD837AC3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" name="Grafik 8" descr="Ein Bild, das Szene enthält.&#10;&#10;Automatisch generierte Beschreibung">
            <a:extLst>
              <a:ext uri="{FF2B5EF4-FFF2-40B4-BE49-F238E27FC236}">
                <a16:creationId xmlns:a16="http://schemas.microsoft.com/office/drawing/2014/main" id="{71E6ED91-D4A9-4C51-81AA-FBFA3EE2DB09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" name="Grafik 9">
            <a:extLst>
              <a:ext uri="{FF2B5EF4-FFF2-40B4-BE49-F238E27FC236}">
                <a16:creationId xmlns:a16="http://schemas.microsoft.com/office/drawing/2014/main" id="{A329467E-0BB7-48E0-87C2-FCA59E5999B3}"/>
              </a:ext>
            </a:extLst>
          </p:cNvPr>
          <p:cNvPicPr>
            <a:picLocks noChangeAspect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" name="Titel 4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endParaRPr lang="de-DE"/>
          </a:p>
        </p:txBody>
      </p:sp>
      <p:sp>
        <p:nvSpPr>
          <p:cNvPr id="7" name="Fußzeilenplatzhalter 1">
            <a:extLst>
              <a:ext uri="{FF2B5EF4-FFF2-40B4-BE49-F238E27FC236}">
                <a16:creationId xmlns:a16="http://schemas.microsoft.com/office/drawing/2014/main" id="{12CB5BA8-C85A-43CD-B593-2F999E22EDEF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55555"/>
                </a:solidFill>
                <a:latin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de-DE"/>
              <a:t>Service Division Vehicle Inspection 2020</a:t>
            </a:r>
          </a:p>
        </p:txBody>
      </p:sp>
      <p:sp>
        <p:nvSpPr>
          <p:cNvPr id="8" name="Foliennummernplatzhalter 2">
            <a:extLst>
              <a:ext uri="{FF2B5EF4-FFF2-40B4-BE49-F238E27FC236}">
                <a16:creationId xmlns:a16="http://schemas.microsoft.com/office/drawing/2014/main" id="{34CD4598-694F-4AB0-81B6-DBD6C6D2DD93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 eaLnBrk="0" hangingPunct="0">
              <a:defRPr>
                <a:solidFill>
                  <a:srgbClr val="555555"/>
                </a:solidFill>
              </a:defRPr>
            </a:lvl1pPr>
          </a:lstStyle>
          <a:p>
            <a:fld id="{A1F80705-7077-44F7-B744-CF8163A66FBB}" type="slidenum">
              <a:rPr lang="de-DE" altLang="fr-FR"/>
              <a:pPr/>
              <a:t>‹#›</a:t>
            </a:fld>
            <a:endParaRPr lang="de-DE" altLang="fr-FR"/>
          </a:p>
        </p:txBody>
      </p:sp>
    </p:spTree>
    <p:extLst>
      <p:ext uri="{BB962C8B-B14F-4D97-AF65-F5344CB8AC3E}">
        <p14:creationId xmlns:p14="http://schemas.microsoft.com/office/powerpoint/2010/main" val="4248324754"/>
      </p:ext>
    </p:extLst>
  </p:cSld>
  <p:clrMapOvr>
    <a:masterClrMapping/>
  </p:clrMapOvr>
  <p:transition spd="med">
    <p:fade/>
  </p:transition>
</p:sldLayout>
</file>

<file path=ppt/slideLayouts/slideLayout17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only_Runway_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Grafik 7">
            <a:extLst>
              <a:ext uri="{FF2B5EF4-FFF2-40B4-BE49-F238E27FC236}">
                <a16:creationId xmlns:a16="http://schemas.microsoft.com/office/drawing/2014/main" id="{5182CEF3-D88B-4374-BF47-78E8C80C1E4F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object 27">
            <a:extLst>
              <a:ext uri="{FF2B5EF4-FFF2-40B4-BE49-F238E27FC236}">
                <a16:creationId xmlns:a16="http://schemas.microsoft.com/office/drawing/2014/main" id="{C3CD905A-3C1C-4065-AA9D-32283D19CA68}"/>
              </a:ext>
            </a:extLst>
          </p:cNvPr>
          <p:cNvSpPr/>
          <p:nvPr userDrawn="1"/>
        </p:nvSpPr>
        <p:spPr>
          <a:xfrm>
            <a:off x="2459038" y="4233863"/>
            <a:ext cx="9328150" cy="1860550"/>
          </a:xfrm>
          <a:custGeom>
            <a:avLst/>
            <a:gdLst/>
            <a:ahLst/>
            <a:cxnLst/>
            <a:rect l="l" t="t" r="r" b="b"/>
            <a:pathLst>
              <a:path w="8898255" h="2346325">
                <a:moveTo>
                  <a:pt x="0" y="0"/>
                </a:moveTo>
                <a:lnTo>
                  <a:pt x="5508002" y="2346121"/>
                </a:lnTo>
                <a:lnTo>
                  <a:pt x="8898001" y="1307338"/>
                </a:lnTo>
                <a:lnTo>
                  <a:pt x="0" y="0"/>
                </a:lnTo>
                <a:close/>
              </a:path>
            </a:pathLst>
          </a:custGeom>
          <a:gradFill>
            <a:gsLst>
              <a:gs pos="46900">
                <a:srgbClr val="BFDD96">
                  <a:alpha val="52000"/>
                </a:srgbClr>
              </a:gs>
              <a:gs pos="0">
                <a:srgbClr val="D6DFD4">
                  <a:lumMod val="88000"/>
                  <a:alpha val="66000"/>
                </a:srgbClr>
              </a:gs>
              <a:gs pos="100000">
                <a:srgbClr val="D6DFD4"/>
              </a:gs>
            </a:gsLst>
            <a:lin ang="0" scaled="1"/>
          </a:gradFill>
          <a:effectLst>
            <a:outerShdw blurRad="127000" dist="50800" dir="5400000" algn="t" rotWithShape="0">
              <a:prstClr val="black">
                <a:alpha val="20000"/>
              </a:prstClr>
            </a:outerShdw>
          </a:effectLst>
        </p:spPr>
        <p:txBody>
          <a:bodyPr lIns="0" tIns="0" rIns="0" bIns="0"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>
              <a:solidFill>
                <a:srgbClr val="555555"/>
              </a:solidFill>
              <a:latin typeface="Arial"/>
            </a:endParaRPr>
          </a:p>
        </p:txBody>
      </p:sp>
      <p:pic>
        <p:nvPicPr>
          <p:cNvPr id="6" name="Grafik 9">
            <a:extLst>
              <a:ext uri="{FF2B5EF4-FFF2-40B4-BE49-F238E27FC236}">
                <a16:creationId xmlns:a16="http://schemas.microsoft.com/office/drawing/2014/main" id="{4EFE5408-4367-47C7-8F57-26A94536D78B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" name="Titel 4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endParaRPr lang="de-DE"/>
          </a:p>
        </p:txBody>
      </p:sp>
      <p:sp>
        <p:nvSpPr>
          <p:cNvPr id="7" name="Fußzeilenplatzhalter 1">
            <a:extLst>
              <a:ext uri="{FF2B5EF4-FFF2-40B4-BE49-F238E27FC236}">
                <a16:creationId xmlns:a16="http://schemas.microsoft.com/office/drawing/2014/main" id="{B7607E5C-A86C-47E2-8175-BD440BB49515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55555"/>
                </a:solidFill>
                <a:latin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de-DE"/>
              <a:t>Service Division Vehicle Inspection 2020</a:t>
            </a:r>
          </a:p>
        </p:txBody>
      </p:sp>
      <p:sp>
        <p:nvSpPr>
          <p:cNvPr id="8" name="Foliennummernplatzhalter 2">
            <a:extLst>
              <a:ext uri="{FF2B5EF4-FFF2-40B4-BE49-F238E27FC236}">
                <a16:creationId xmlns:a16="http://schemas.microsoft.com/office/drawing/2014/main" id="{5B18847E-7980-45D6-8393-2BFD772A05D1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 eaLnBrk="0" hangingPunct="0">
              <a:defRPr>
                <a:solidFill>
                  <a:srgbClr val="555555"/>
                </a:solidFill>
              </a:defRPr>
            </a:lvl1pPr>
          </a:lstStyle>
          <a:p>
            <a:fld id="{8112E495-ADCF-42FF-8DAE-AAABF2156686}" type="slidenum">
              <a:rPr lang="de-DE" altLang="fr-FR"/>
              <a:pPr/>
              <a:t>‹#›</a:t>
            </a:fld>
            <a:endParaRPr lang="de-DE" altLang="fr-FR"/>
          </a:p>
        </p:txBody>
      </p:sp>
    </p:spTree>
    <p:extLst>
      <p:ext uri="{BB962C8B-B14F-4D97-AF65-F5344CB8AC3E}">
        <p14:creationId xmlns:p14="http://schemas.microsoft.com/office/powerpoint/2010/main" val="706012461"/>
      </p:ext>
    </p:extLst>
  </p:cSld>
  <p:clrMapOvr>
    <a:masterClrMapping/>
  </p:clrMapOvr>
  <p:transition spd="med">
    <p:fade/>
  </p:transition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eux contenu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FR"/>
              <a:t>Modifiez le style du titre</a:t>
            </a:r>
          </a:p>
        </p:txBody>
      </p:sp>
      <p:sp>
        <p:nvSpPr>
          <p:cNvPr id="3" name="Espace réservé du contenu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fr-FR"/>
              <a:t>Modifiez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</a:p>
        </p:txBody>
      </p:sp>
      <p:sp>
        <p:nvSpPr>
          <p:cNvPr id="4" name="Espace réservé du contenu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fr-FR"/>
              <a:t>Modifiez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</a:p>
        </p:txBody>
      </p:sp>
      <p:sp>
        <p:nvSpPr>
          <p:cNvPr id="5" name="Espace réservé de la date 3">
            <a:extLst>
              <a:ext uri="{FF2B5EF4-FFF2-40B4-BE49-F238E27FC236}">
                <a16:creationId xmlns:a16="http://schemas.microsoft.com/office/drawing/2014/main" id="{511D4BF2-6580-4094-8BC3-A4F0AF28369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482275E-9703-47B5-BCAF-27F6205EF8DF}" type="datetimeFigureOut">
              <a:rPr lang="fr-FR"/>
              <a:pPr>
                <a:defRPr/>
              </a:pPr>
              <a:t>11/05/2024</a:t>
            </a:fld>
            <a:endParaRPr lang="fr-FR"/>
          </a:p>
        </p:txBody>
      </p:sp>
      <p:sp>
        <p:nvSpPr>
          <p:cNvPr id="6" name="Espace réservé du pied de page 4">
            <a:extLst>
              <a:ext uri="{FF2B5EF4-FFF2-40B4-BE49-F238E27FC236}">
                <a16:creationId xmlns:a16="http://schemas.microsoft.com/office/drawing/2014/main" id="{6F64860B-44D8-4F20-B231-C711BAFDF87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fr-FR"/>
          </a:p>
        </p:txBody>
      </p:sp>
      <p:sp>
        <p:nvSpPr>
          <p:cNvPr id="7" name="Espace réservé du numéro de diapositive 5">
            <a:extLst>
              <a:ext uri="{FF2B5EF4-FFF2-40B4-BE49-F238E27FC236}">
                <a16:creationId xmlns:a16="http://schemas.microsoft.com/office/drawing/2014/main" id="{178C5CCD-093D-4604-AFD4-6107B8EB7F7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0C415EAA-BB43-4FFA-ADAC-8FE62A658404}" type="slidenum">
              <a:rPr lang="fr-FR" altLang="fr-FR"/>
              <a:pPr/>
              <a:t>‹#›</a:t>
            </a:fld>
            <a:endParaRPr lang="fr-FR" altLang="fr-FR"/>
          </a:p>
        </p:txBody>
      </p:sp>
    </p:spTree>
    <p:extLst>
      <p:ext uri="{BB962C8B-B14F-4D97-AF65-F5344CB8AC3E}">
        <p14:creationId xmlns:p14="http://schemas.microsoft.com/office/powerpoint/2010/main" val="3740312078"/>
      </p:ext>
    </p:extLst>
  </p:cSld>
  <p:clrMapOvr>
    <a:masterClrMapping/>
  </p:clrMapOvr>
</p:sldLayout>
</file>

<file path=ppt/slideLayouts/slideLayout18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ase_Map_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Grafik 197">
            <a:extLst>
              <a:ext uri="{FF2B5EF4-FFF2-40B4-BE49-F238E27FC236}">
                <a16:creationId xmlns:a16="http://schemas.microsoft.com/office/drawing/2014/main" id="{B7EE5068-3DE7-477C-A74C-7DA6BBBFCFFC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4" name="Rest">
            <a:extLst>
              <a:ext uri="{FF2B5EF4-FFF2-40B4-BE49-F238E27FC236}">
                <a16:creationId xmlns:a16="http://schemas.microsoft.com/office/drawing/2014/main" id="{C7C53670-E28B-408A-AA1F-643CC006BB17}"/>
              </a:ext>
            </a:extLst>
          </p:cNvPr>
          <p:cNvGrpSpPr>
            <a:grpSpLocks/>
          </p:cNvGrpSpPr>
          <p:nvPr userDrawn="1"/>
        </p:nvGrpSpPr>
        <p:grpSpPr bwMode="auto">
          <a:xfrm>
            <a:off x="2932113" y="1449388"/>
            <a:ext cx="7524750" cy="3933825"/>
            <a:chOff x="2932179" y="1697550"/>
            <a:chExt cx="7525080" cy="3932531"/>
          </a:xfrm>
        </p:grpSpPr>
        <p:sp>
          <p:nvSpPr>
            <p:cNvPr id="6" name="Zimbabwe" descr="© INSCALE GmbH, 05.05.2010&#10;http://www.presentationload.com/">
              <a:extLst>
                <a:ext uri="{FF2B5EF4-FFF2-40B4-BE49-F238E27FC236}">
                  <a16:creationId xmlns:a16="http://schemas.microsoft.com/office/drawing/2014/main" id="{FC39B17B-AAFC-4728-AC13-D620BAF111F2}"/>
                </a:ext>
              </a:extLst>
            </p:cNvPr>
            <p:cNvSpPr>
              <a:spLocks/>
            </p:cNvSpPr>
            <p:nvPr/>
          </p:nvSpPr>
          <p:spPr bwMode="gray">
            <a:xfrm>
              <a:off x="6337515" y="5085747"/>
              <a:ext cx="244486" cy="249156"/>
            </a:xfrm>
            <a:custGeom>
              <a:avLst/>
              <a:gdLst>
                <a:gd name="T0" fmla="*/ 2147483647 w 552"/>
                <a:gd name="T1" fmla="*/ 2147483647 h 552"/>
                <a:gd name="T2" fmla="*/ 2147483647 w 552"/>
                <a:gd name="T3" fmla="*/ 2147483647 h 552"/>
                <a:gd name="T4" fmla="*/ 2147483647 w 552"/>
                <a:gd name="T5" fmla="*/ 2147483647 h 552"/>
                <a:gd name="T6" fmla="*/ 2147483647 w 552"/>
                <a:gd name="T7" fmla="*/ 2147483647 h 552"/>
                <a:gd name="T8" fmla="*/ 2147483647 w 552"/>
                <a:gd name="T9" fmla="*/ 2147483647 h 552"/>
                <a:gd name="T10" fmla="*/ 2147483647 w 552"/>
                <a:gd name="T11" fmla="*/ 2147483647 h 552"/>
                <a:gd name="T12" fmla="*/ 2147483647 w 552"/>
                <a:gd name="T13" fmla="*/ 2147483647 h 552"/>
                <a:gd name="T14" fmla="*/ 2147483647 w 552"/>
                <a:gd name="T15" fmla="*/ 2147483647 h 552"/>
                <a:gd name="T16" fmla="*/ 2147483647 w 552"/>
                <a:gd name="T17" fmla="*/ 2147483647 h 552"/>
                <a:gd name="T18" fmla="*/ 2147483647 w 552"/>
                <a:gd name="T19" fmla="*/ 2147483647 h 552"/>
                <a:gd name="T20" fmla="*/ 2147483647 w 552"/>
                <a:gd name="T21" fmla="*/ 2147483647 h 552"/>
                <a:gd name="T22" fmla="*/ 2147483647 w 552"/>
                <a:gd name="T23" fmla="*/ 2147483647 h 552"/>
                <a:gd name="T24" fmla="*/ 2147483647 w 552"/>
                <a:gd name="T25" fmla="*/ 2147483647 h 552"/>
                <a:gd name="T26" fmla="*/ 2147483647 w 552"/>
                <a:gd name="T27" fmla="*/ 2147483647 h 552"/>
                <a:gd name="T28" fmla="*/ 2147483647 w 552"/>
                <a:gd name="T29" fmla="*/ 2147483647 h 552"/>
                <a:gd name="T30" fmla="*/ 2147483647 w 552"/>
                <a:gd name="T31" fmla="*/ 2147483647 h 552"/>
                <a:gd name="T32" fmla="*/ 2147483647 w 552"/>
                <a:gd name="T33" fmla="*/ 2147483647 h 552"/>
                <a:gd name="T34" fmla="*/ 2147483647 w 552"/>
                <a:gd name="T35" fmla="*/ 2147483647 h 552"/>
                <a:gd name="T36" fmla="*/ 2147483647 w 552"/>
                <a:gd name="T37" fmla="*/ 2147483647 h 552"/>
                <a:gd name="T38" fmla="*/ 2147483647 w 552"/>
                <a:gd name="T39" fmla="*/ 2147483647 h 552"/>
                <a:gd name="T40" fmla="*/ 2147483647 w 552"/>
                <a:gd name="T41" fmla="*/ 2147483647 h 552"/>
                <a:gd name="T42" fmla="*/ 2147483647 w 552"/>
                <a:gd name="T43" fmla="*/ 2147483647 h 552"/>
                <a:gd name="T44" fmla="*/ 2147483647 w 552"/>
                <a:gd name="T45" fmla="*/ 2147483647 h 552"/>
                <a:gd name="T46" fmla="*/ 2147483647 w 552"/>
                <a:gd name="T47" fmla="*/ 2147483647 h 552"/>
                <a:gd name="T48" fmla="*/ 2147483647 w 552"/>
                <a:gd name="T49" fmla="*/ 2147483647 h 552"/>
                <a:gd name="T50" fmla="*/ 2147483647 w 552"/>
                <a:gd name="T51" fmla="*/ 2147483647 h 552"/>
                <a:gd name="T52" fmla="*/ 2147483647 w 552"/>
                <a:gd name="T53" fmla="*/ 2147483647 h 552"/>
                <a:gd name="T54" fmla="*/ 2147483647 w 552"/>
                <a:gd name="T55" fmla="*/ 2147483647 h 552"/>
                <a:gd name="T56" fmla="*/ 2147483647 w 552"/>
                <a:gd name="T57" fmla="*/ 2147483647 h 552"/>
                <a:gd name="T58" fmla="*/ 2147483647 w 552"/>
                <a:gd name="T59" fmla="*/ 2147483647 h 552"/>
                <a:gd name="T60" fmla="*/ 2147483647 w 552"/>
                <a:gd name="T61" fmla="*/ 2147483647 h 552"/>
                <a:gd name="T62" fmla="*/ 2147483647 w 552"/>
                <a:gd name="T63" fmla="*/ 2147483647 h 552"/>
                <a:gd name="T64" fmla="*/ 2147483647 w 552"/>
                <a:gd name="T65" fmla="*/ 2147483647 h 552"/>
                <a:gd name="T66" fmla="*/ 2147483647 w 552"/>
                <a:gd name="T67" fmla="*/ 2147483647 h 552"/>
                <a:gd name="T68" fmla="*/ 2147483647 w 552"/>
                <a:gd name="T69" fmla="*/ 2147483647 h 552"/>
                <a:gd name="T70" fmla="*/ 2147483647 w 552"/>
                <a:gd name="T71" fmla="*/ 2147483647 h 552"/>
                <a:gd name="T72" fmla="*/ 2147483647 w 552"/>
                <a:gd name="T73" fmla="*/ 2147483647 h 552"/>
                <a:gd name="T74" fmla="*/ 2147483647 w 552"/>
                <a:gd name="T75" fmla="*/ 0 h 552"/>
                <a:gd name="T76" fmla="*/ 2147483647 w 552"/>
                <a:gd name="T77" fmla="*/ 2147483647 h 552"/>
                <a:gd name="T78" fmla="*/ 2147483647 w 552"/>
                <a:gd name="T79" fmla="*/ 2147483647 h 552"/>
                <a:gd name="T80" fmla="*/ 2147483647 w 552"/>
                <a:gd name="T81" fmla="*/ 2147483647 h 552"/>
                <a:gd name="T82" fmla="*/ 2147483647 w 552"/>
                <a:gd name="T83" fmla="*/ 2147483647 h 552"/>
                <a:gd name="T84" fmla="*/ 2147483647 w 552"/>
                <a:gd name="T85" fmla="*/ 2147483647 h 552"/>
                <a:gd name="T86" fmla="*/ 2147483647 w 552"/>
                <a:gd name="T87" fmla="*/ 2147483647 h 552"/>
                <a:gd name="T88" fmla="*/ 2147483647 w 552"/>
                <a:gd name="T89" fmla="*/ 2147483647 h 552"/>
                <a:gd name="T90" fmla="*/ 2147483647 w 552"/>
                <a:gd name="T91" fmla="*/ 2147483647 h 552"/>
                <a:gd name="T92" fmla="*/ 2147483647 w 552"/>
                <a:gd name="T93" fmla="*/ 2147483647 h 552"/>
                <a:gd name="T94" fmla="*/ 2147483647 w 552"/>
                <a:gd name="T95" fmla="*/ 2147483647 h 552"/>
                <a:gd name="T96" fmla="*/ 2147483647 w 552"/>
                <a:gd name="T97" fmla="*/ 2147483647 h 552"/>
                <a:gd name="T98" fmla="*/ 2147483647 w 552"/>
                <a:gd name="T99" fmla="*/ 2147483647 h 552"/>
                <a:gd name="T100" fmla="*/ 2147483647 w 552"/>
                <a:gd name="T101" fmla="*/ 2147483647 h 552"/>
                <a:gd name="T102" fmla="*/ 2147483647 w 552"/>
                <a:gd name="T103" fmla="*/ 2147483647 h 55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552"/>
                <a:gd name="T157" fmla="*/ 0 h 552"/>
                <a:gd name="T158" fmla="*/ 552 w 552"/>
                <a:gd name="T159" fmla="*/ 552 h 55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552" h="552">
                  <a:moveTo>
                    <a:pt x="18" y="204"/>
                  </a:moveTo>
                  <a:lnTo>
                    <a:pt x="18" y="234"/>
                  </a:lnTo>
                  <a:lnTo>
                    <a:pt x="30" y="234"/>
                  </a:lnTo>
                  <a:lnTo>
                    <a:pt x="36" y="240"/>
                  </a:lnTo>
                  <a:lnTo>
                    <a:pt x="48" y="264"/>
                  </a:lnTo>
                  <a:lnTo>
                    <a:pt x="54" y="270"/>
                  </a:lnTo>
                  <a:lnTo>
                    <a:pt x="54" y="294"/>
                  </a:lnTo>
                  <a:lnTo>
                    <a:pt x="72" y="330"/>
                  </a:lnTo>
                  <a:lnTo>
                    <a:pt x="84" y="336"/>
                  </a:lnTo>
                  <a:lnTo>
                    <a:pt x="102" y="354"/>
                  </a:lnTo>
                  <a:lnTo>
                    <a:pt x="132" y="354"/>
                  </a:lnTo>
                  <a:lnTo>
                    <a:pt x="138" y="360"/>
                  </a:lnTo>
                  <a:lnTo>
                    <a:pt x="138" y="390"/>
                  </a:lnTo>
                  <a:lnTo>
                    <a:pt x="168" y="390"/>
                  </a:lnTo>
                  <a:lnTo>
                    <a:pt x="174" y="414"/>
                  </a:lnTo>
                  <a:lnTo>
                    <a:pt x="168" y="420"/>
                  </a:lnTo>
                  <a:lnTo>
                    <a:pt x="168" y="450"/>
                  </a:lnTo>
                  <a:lnTo>
                    <a:pt x="186" y="450"/>
                  </a:lnTo>
                  <a:lnTo>
                    <a:pt x="186" y="480"/>
                  </a:lnTo>
                  <a:lnTo>
                    <a:pt x="198" y="480"/>
                  </a:lnTo>
                  <a:lnTo>
                    <a:pt x="216" y="486"/>
                  </a:lnTo>
                  <a:lnTo>
                    <a:pt x="228" y="486"/>
                  </a:lnTo>
                  <a:lnTo>
                    <a:pt x="246" y="492"/>
                  </a:lnTo>
                  <a:lnTo>
                    <a:pt x="264" y="510"/>
                  </a:lnTo>
                  <a:lnTo>
                    <a:pt x="270" y="522"/>
                  </a:lnTo>
                  <a:lnTo>
                    <a:pt x="270" y="528"/>
                  </a:lnTo>
                  <a:lnTo>
                    <a:pt x="252" y="528"/>
                  </a:lnTo>
                  <a:lnTo>
                    <a:pt x="312" y="528"/>
                  </a:lnTo>
                  <a:lnTo>
                    <a:pt x="324" y="534"/>
                  </a:lnTo>
                  <a:lnTo>
                    <a:pt x="330" y="534"/>
                  </a:lnTo>
                  <a:lnTo>
                    <a:pt x="342" y="540"/>
                  </a:lnTo>
                  <a:lnTo>
                    <a:pt x="402" y="540"/>
                  </a:lnTo>
                  <a:lnTo>
                    <a:pt x="420" y="552"/>
                  </a:lnTo>
                  <a:lnTo>
                    <a:pt x="486" y="468"/>
                  </a:lnTo>
                  <a:lnTo>
                    <a:pt x="504" y="462"/>
                  </a:lnTo>
                  <a:lnTo>
                    <a:pt x="492" y="444"/>
                  </a:lnTo>
                  <a:lnTo>
                    <a:pt x="504" y="432"/>
                  </a:lnTo>
                  <a:lnTo>
                    <a:pt x="504" y="402"/>
                  </a:lnTo>
                  <a:lnTo>
                    <a:pt x="516" y="396"/>
                  </a:lnTo>
                  <a:lnTo>
                    <a:pt x="528" y="384"/>
                  </a:lnTo>
                  <a:lnTo>
                    <a:pt x="528" y="372"/>
                  </a:lnTo>
                  <a:lnTo>
                    <a:pt x="540" y="360"/>
                  </a:lnTo>
                  <a:lnTo>
                    <a:pt x="546" y="348"/>
                  </a:lnTo>
                  <a:lnTo>
                    <a:pt x="546" y="342"/>
                  </a:lnTo>
                  <a:lnTo>
                    <a:pt x="522" y="318"/>
                  </a:lnTo>
                  <a:lnTo>
                    <a:pt x="522" y="306"/>
                  </a:lnTo>
                  <a:lnTo>
                    <a:pt x="540" y="288"/>
                  </a:lnTo>
                  <a:lnTo>
                    <a:pt x="522" y="264"/>
                  </a:lnTo>
                  <a:lnTo>
                    <a:pt x="540" y="252"/>
                  </a:lnTo>
                  <a:lnTo>
                    <a:pt x="540" y="240"/>
                  </a:lnTo>
                  <a:lnTo>
                    <a:pt x="546" y="240"/>
                  </a:lnTo>
                  <a:lnTo>
                    <a:pt x="546" y="234"/>
                  </a:lnTo>
                  <a:lnTo>
                    <a:pt x="552" y="228"/>
                  </a:lnTo>
                  <a:lnTo>
                    <a:pt x="552" y="216"/>
                  </a:lnTo>
                  <a:lnTo>
                    <a:pt x="540" y="192"/>
                  </a:lnTo>
                  <a:lnTo>
                    <a:pt x="540" y="180"/>
                  </a:lnTo>
                  <a:lnTo>
                    <a:pt x="546" y="174"/>
                  </a:lnTo>
                  <a:lnTo>
                    <a:pt x="546" y="168"/>
                  </a:lnTo>
                  <a:lnTo>
                    <a:pt x="552" y="162"/>
                  </a:lnTo>
                  <a:lnTo>
                    <a:pt x="540" y="150"/>
                  </a:lnTo>
                  <a:lnTo>
                    <a:pt x="552" y="138"/>
                  </a:lnTo>
                  <a:lnTo>
                    <a:pt x="540" y="120"/>
                  </a:lnTo>
                  <a:lnTo>
                    <a:pt x="546" y="114"/>
                  </a:lnTo>
                  <a:lnTo>
                    <a:pt x="552" y="102"/>
                  </a:lnTo>
                  <a:lnTo>
                    <a:pt x="552" y="96"/>
                  </a:lnTo>
                  <a:lnTo>
                    <a:pt x="540" y="84"/>
                  </a:lnTo>
                  <a:lnTo>
                    <a:pt x="528" y="84"/>
                  </a:lnTo>
                  <a:lnTo>
                    <a:pt x="510" y="66"/>
                  </a:lnTo>
                  <a:lnTo>
                    <a:pt x="498" y="66"/>
                  </a:lnTo>
                  <a:lnTo>
                    <a:pt x="486" y="72"/>
                  </a:lnTo>
                  <a:lnTo>
                    <a:pt x="480" y="72"/>
                  </a:lnTo>
                  <a:lnTo>
                    <a:pt x="462" y="48"/>
                  </a:lnTo>
                  <a:lnTo>
                    <a:pt x="444" y="48"/>
                  </a:lnTo>
                  <a:lnTo>
                    <a:pt x="432" y="30"/>
                  </a:lnTo>
                  <a:lnTo>
                    <a:pt x="372" y="30"/>
                  </a:lnTo>
                  <a:lnTo>
                    <a:pt x="366" y="0"/>
                  </a:lnTo>
                  <a:lnTo>
                    <a:pt x="330" y="0"/>
                  </a:lnTo>
                  <a:lnTo>
                    <a:pt x="294" y="12"/>
                  </a:lnTo>
                  <a:lnTo>
                    <a:pt x="282" y="24"/>
                  </a:lnTo>
                  <a:lnTo>
                    <a:pt x="258" y="36"/>
                  </a:lnTo>
                  <a:lnTo>
                    <a:pt x="258" y="72"/>
                  </a:lnTo>
                  <a:lnTo>
                    <a:pt x="252" y="78"/>
                  </a:lnTo>
                  <a:lnTo>
                    <a:pt x="240" y="78"/>
                  </a:lnTo>
                  <a:lnTo>
                    <a:pt x="228" y="84"/>
                  </a:lnTo>
                  <a:lnTo>
                    <a:pt x="210" y="90"/>
                  </a:lnTo>
                  <a:lnTo>
                    <a:pt x="198" y="96"/>
                  </a:lnTo>
                  <a:lnTo>
                    <a:pt x="192" y="102"/>
                  </a:lnTo>
                  <a:lnTo>
                    <a:pt x="180" y="126"/>
                  </a:lnTo>
                  <a:lnTo>
                    <a:pt x="174" y="132"/>
                  </a:lnTo>
                  <a:lnTo>
                    <a:pt x="174" y="138"/>
                  </a:lnTo>
                  <a:lnTo>
                    <a:pt x="168" y="144"/>
                  </a:lnTo>
                  <a:lnTo>
                    <a:pt x="162" y="156"/>
                  </a:lnTo>
                  <a:lnTo>
                    <a:pt x="132" y="186"/>
                  </a:lnTo>
                  <a:lnTo>
                    <a:pt x="108" y="198"/>
                  </a:lnTo>
                  <a:lnTo>
                    <a:pt x="90" y="198"/>
                  </a:lnTo>
                  <a:lnTo>
                    <a:pt x="90" y="192"/>
                  </a:lnTo>
                  <a:lnTo>
                    <a:pt x="78" y="180"/>
                  </a:lnTo>
                  <a:lnTo>
                    <a:pt x="66" y="180"/>
                  </a:lnTo>
                  <a:lnTo>
                    <a:pt x="66" y="192"/>
                  </a:lnTo>
                  <a:lnTo>
                    <a:pt x="54" y="192"/>
                  </a:lnTo>
                  <a:lnTo>
                    <a:pt x="42" y="180"/>
                  </a:lnTo>
                  <a:lnTo>
                    <a:pt x="42" y="174"/>
                  </a:lnTo>
                  <a:lnTo>
                    <a:pt x="0" y="174"/>
                  </a:lnTo>
                  <a:lnTo>
                    <a:pt x="6" y="192"/>
                  </a:lnTo>
                  <a:lnTo>
                    <a:pt x="18" y="204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7" name="Zambia" descr="© INSCALE GmbH, 05.05.2010&#10;http://www.presentationload.com/">
              <a:extLst>
                <a:ext uri="{FF2B5EF4-FFF2-40B4-BE49-F238E27FC236}">
                  <a16:creationId xmlns:a16="http://schemas.microsoft.com/office/drawing/2014/main" id="{12FFE3A0-69CF-4C27-B2E7-92AB75D1F283}"/>
                </a:ext>
              </a:extLst>
            </p:cNvPr>
            <p:cNvSpPr>
              <a:spLocks/>
            </p:cNvSpPr>
            <p:nvPr/>
          </p:nvSpPr>
          <p:spPr bwMode="gray">
            <a:xfrm>
              <a:off x="6239086" y="4815961"/>
              <a:ext cx="369904" cy="358657"/>
            </a:xfrm>
            <a:custGeom>
              <a:avLst/>
              <a:gdLst>
                <a:gd name="T0" fmla="*/ 2147483647 w 834"/>
                <a:gd name="T1" fmla="*/ 2147483647 h 798"/>
                <a:gd name="T2" fmla="*/ 2147483647 w 834"/>
                <a:gd name="T3" fmla="*/ 2147483647 h 798"/>
                <a:gd name="T4" fmla="*/ 2147483647 w 834"/>
                <a:gd name="T5" fmla="*/ 2147483647 h 798"/>
                <a:gd name="T6" fmla="*/ 2147483647 w 834"/>
                <a:gd name="T7" fmla="*/ 2147483647 h 798"/>
                <a:gd name="T8" fmla="*/ 2147483647 w 834"/>
                <a:gd name="T9" fmla="*/ 2147483647 h 798"/>
                <a:gd name="T10" fmla="*/ 2147483647 w 834"/>
                <a:gd name="T11" fmla="*/ 2147483647 h 798"/>
                <a:gd name="T12" fmla="*/ 2147483647 w 834"/>
                <a:gd name="T13" fmla="*/ 2147483647 h 798"/>
                <a:gd name="T14" fmla="*/ 2147483647 w 834"/>
                <a:gd name="T15" fmla="*/ 2147483647 h 798"/>
                <a:gd name="T16" fmla="*/ 2147483647 w 834"/>
                <a:gd name="T17" fmla="*/ 2147483647 h 798"/>
                <a:gd name="T18" fmla="*/ 2147483647 w 834"/>
                <a:gd name="T19" fmla="*/ 2147483647 h 798"/>
                <a:gd name="T20" fmla="*/ 2147483647 w 834"/>
                <a:gd name="T21" fmla="*/ 2147483647 h 798"/>
                <a:gd name="T22" fmla="*/ 2147483647 w 834"/>
                <a:gd name="T23" fmla="*/ 2147483647 h 798"/>
                <a:gd name="T24" fmla="*/ 2147483647 w 834"/>
                <a:gd name="T25" fmla="*/ 2147483647 h 798"/>
                <a:gd name="T26" fmla="*/ 2147483647 w 834"/>
                <a:gd name="T27" fmla="*/ 2147483647 h 798"/>
                <a:gd name="T28" fmla="*/ 2147483647 w 834"/>
                <a:gd name="T29" fmla="*/ 2147483647 h 798"/>
                <a:gd name="T30" fmla="*/ 2147483647 w 834"/>
                <a:gd name="T31" fmla="*/ 2147483647 h 798"/>
                <a:gd name="T32" fmla="*/ 2147483647 w 834"/>
                <a:gd name="T33" fmla="*/ 2147483647 h 798"/>
                <a:gd name="T34" fmla="*/ 2147483647 w 834"/>
                <a:gd name="T35" fmla="*/ 2147483647 h 798"/>
                <a:gd name="T36" fmla="*/ 2147483647 w 834"/>
                <a:gd name="T37" fmla="*/ 2147483647 h 798"/>
                <a:gd name="T38" fmla="*/ 2147483647 w 834"/>
                <a:gd name="T39" fmla="*/ 2147483647 h 798"/>
                <a:gd name="T40" fmla="*/ 2147483647 w 834"/>
                <a:gd name="T41" fmla="*/ 2147483647 h 798"/>
                <a:gd name="T42" fmla="*/ 2147483647 w 834"/>
                <a:gd name="T43" fmla="*/ 2147483647 h 798"/>
                <a:gd name="T44" fmla="*/ 2147483647 w 834"/>
                <a:gd name="T45" fmla="*/ 2147483647 h 798"/>
                <a:gd name="T46" fmla="*/ 2147483647 w 834"/>
                <a:gd name="T47" fmla="*/ 2147483647 h 798"/>
                <a:gd name="T48" fmla="*/ 2147483647 w 834"/>
                <a:gd name="T49" fmla="*/ 2147483647 h 798"/>
                <a:gd name="T50" fmla="*/ 2147483647 w 834"/>
                <a:gd name="T51" fmla="*/ 2147483647 h 798"/>
                <a:gd name="T52" fmla="*/ 2147483647 w 834"/>
                <a:gd name="T53" fmla="*/ 2147483647 h 798"/>
                <a:gd name="T54" fmla="*/ 2147483647 w 834"/>
                <a:gd name="T55" fmla="*/ 2147483647 h 798"/>
                <a:gd name="T56" fmla="*/ 2147483647 w 834"/>
                <a:gd name="T57" fmla="*/ 2147483647 h 798"/>
                <a:gd name="T58" fmla="*/ 2147483647 w 834"/>
                <a:gd name="T59" fmla="*/ 2147483647 h 798"/>
                <a:gd name="T60" fmla="*/ 2147483647 w 834"/>
                <a:gd name="T61" fmla="*/ 2147483647 h 798"/>
                <a:gd name="T62" fmla="*/ 2147483647 w 834"/>
                <a:gd name="T63" fmla="*/ 2147483647 h 798"/>
                <a:gd name="T64" fmla="*/ 2147483647 w 834"/>
                <a:gd name="T65" fmla="*/ 2147483647 h 798"/>
                <a:gd name="T66" fmla="*/ 2147483647 w 834"/>
                <a:gd name="T67" fmla="*/ 2147483647 h 798"/>
                <a:gd name="T68" fmla="*/ 2147483647 w 834"/>
                <a:gd name="T69" fmla="*/ 2147483647 h 798"/>
                <a:gd name="T70" fmla="*/ 2147483647 w 834"/>
                <a:gd name="T71" fmla="*/ 2147483647 h 798"/>
                <a:gd name="T72" fmla="*/ 2147483647 w 834"/>
                <a:gd name="T73" fmla="*/ 2147483647 h 798"/>
                <a:gd name="T74" fmla="*/ 2147483647 w 834"/>
                <a:gd name="T75" fmla="*/ 2147483647 h 798"/>
                <a:gd name="T76" fmla="*/ 2147483647 w 834"/>
                <a:gd name="T77" fmla="*/ 2147483647 h 798"/>
                <a:gd name="T78" fmla="*/ 2147483647 w 834"/>
                <a:gd name="T79" fmla="*/ 2147483647 h 798"/>
                <a:gd name="T80" fmla="*/ 2147483647 w 834"/>
                <a:gd name="T81" fmla="*/ 2147483647 h 798"/>
                <a:gd name="T82" fmla="*/ 2147483647 w 834"/>
                <a:gd name="T83" fmla="*/ 2147483647 h 798"/>
                <a:gd name="T84" fmla="*/ 2147483647 w 834"/>
                <a:gd name="T85" fmla="*/ 2147483647 h 798"/>
                <a:gd name="T86" fmla="*/ 2147483647 w 834"/>
                <a:gd name="T87" fmla="*/ 2147483647 h 798"/>
                <a:gd name="T88" fmla="*/ 2147483647 w 834"/>
                <a:gd name="T89" fmla="*/ 2147483647 h 798"/>
                <a:gd name="T90" fmla="*/ 2147483647 w 834"/>
                <a:gd name="T91" fmla="*/ 2147483647 h 798"/>
                <a:gd name="T92" fmla="*/ 2147483647 w 834"/>
                <a:gd name="T93" fmla="*/ 2147483647 h 798"/>
                <a:gd name="T94" fmla="*/ 2147483647 w 834"/>
                <a:gd name="T95" fmla="*/ 2147483647 h 798"/>
                <a:gd name="T96" fmla="*/ 2147483647 w 834"/>
                <a:gd name="T97" fmla="*/ 2147483647 h 798"/>
                <a:gd name="T98" fmla="*/ 2147483647 w 834"/>
                <a:gd name="T99" fmla="*/ 2147483647 h 798"/>
                <a:gd name="T100" fmla="*/ 2147483647 w 834"/>
                <a:gd name="T101" fmla="*/ 2147483647 h 798"/>
                <a:gd name="T102" fmla="*/ 2147483647 w 834"/>
                <a:gd name="T103" fmla="*/ 2147483647 h 798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834"/>
                <a:gd name="T157" fmla="*/ 0 h 798"/>
                <a:gd name="T158" fmla="*/ 834 w 834"/>
                <a:gd name="T159" fmla="*/ 798 h 798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834" h="798">
                  <a:moveTo>
                    <a:pt x="822" y="186"/>
                  </a:moveTo>
                  <a:lnTo>
                    <a:pt x="822" y="162"/>
                  </a:lnTo>
                  <a:lnTo>
                    <a:pt x="816" y="168"/>
                  </a:lnTo>
                  <a:lnTo>
                    <a:pt x="810" y="168"/>
                  </a:lnTo>
                  <a:lnTo>
                    <a:pt x="810" y="126"/>
                  </a:lnTo>
                  <a:lnTo>
                    <a:pt x="798" y="114"/>
                  </a:lnTo>
                  <a:lnTo>
                    <a:pt x="786" y="114"/>
                  </a:lnTo>
                  <a:lnTo>
                    <a:pt x="786" y="102"/>
                  </a:lnTo>
                  <a:lnTo>
                    <a:pt x="768" y="90"/>
                  </a:lnTo>
                  <a:lnTo>
                    <a:pt x="750" y="90"/>
                  </a:lnTo>
                  <a:lnTo>
                    <a:pt x="750" y="72"/>
                  </a:lnTo>
                  <a:lnTo>
                    <a:pt x="738" y="78"/>
                  </a:lnTo>
                  <a:lnTo>
                    <a:pt x="726" y="78"/>
                  </a:lnTo>
                  <a:lnTo>
                    <a:pt x="708" y="60"/>
                  </a:lnTo>
                  <a:lnTo>
                    <a:pt x="690" y="60"/>
                  </a:lnTo>
                  <a:lnTo>
                    <a:pt x="684" y="54"/>
                  </a:lnTo>
                  <a:lnTo>
                    <a:pt x="684" y="36"/>
                  </a:lnTo>
                  <a:lnTo>
                    <a:pt x="672" y="42"/>
                  </a:lnTo>
                  <a:lnTo>
                    <a:pt x="654" y="42"/>
                  </a:lnTo>
                  <a:lnTo>
                    <a:pt x="648" y="54"/>
                  </a:lnTo>
                  <a:lnTo>
                    <a:pt x="642" y="60"/>
                  </a:lnTo>
                  <a:lnTo>
                    <a:pt x="636" y="60"/>
                  </a:lnTo>
                  <a:lnTo>
                    <a:pt x="624" y="48"/>
                  </a:lnTo>
                  <a:lnTo>
                    <a:pt x="624" y="36"/>
                  </a:lnTo>
                  <a:lnTo>
                    <a:pt x="618" y="30"/>
                  </a:lnTo>
                  <a:lnTo>
                    <a:pt x="606" y="30"/>
                  </a:lnTo>
                  <a:lnTo>
                    <a:pt x="600" y="24"/>
                  </a:lnTo>
                  <a:lnTo>
                    <a:pt x="594" y="24"/>
                  </a:lnTo>
                  <a:lnTo>
                    <a:pt x="594" y="6"/>
                  </a:lnTo>
                  <a:lnTo>
                    <a:pt x="600" y="0"/>
                  </a:lnTo>
                  <a:lnTo>
                    <a:pt x="576" y="12"/>
                  </a:lnTo>
                  <a:lnTo>
                    <a:pt x="558" y="12"/>
                  </a:lnTo>
                  <a:lnTo>
                    <a:pt x="546" y="18"/>
                  </a:lnTo>
                  <a:lnTo>
                    <a:pt x="528" y="18"/>
                  </a:lnTo>
                  <a:lnTo>
                    <a:pt x="510" y="24"/>
                  </a:lnTo>
                  <a:lnTo>
                    <a:pt x="498" y="24"/>
                  </a:lnTo>
                  <a:lnTo>
                    <a:pt x="498" y="54"/>
                  </a:lnTo>
                  <a:lnTo>
                    <a:pt x="480" y="72"/>
                  </a:lnTo>
                  <a:lnTo>
                    <a:pt x="468" y="78"/>
                  </a:lnTo>
                  <a:lnTo>
                    <a:pt x="462" y="84"/>
                  </a:lnTo>
                  <a:lnTo>
                    <a:pt x="456" y="84"/>
                  </a:lnTo>
                  <a:lnTo>
                    <a:pt x="468" y="96"/>
                  </a:lnTo>
                  <a:lnTo>
                    <a:pt x="468" y="102"/>
                  </a:lnTo>
                  <a:lnTo>
                    <a:pt x="474" y="108"/>
                  </a:lnTo>
                  <a:lnTo>
                    <a:pt x="474" y="114"/>
                  </a:lnTo>
                  <a:lnTo>
                    <a:pt x="480" y="120"/>
                  </a:lnTo>
                  <a:lnTo>
                    <a:pt x="480" y="144"/>
                  </a:lnTo>
                  <a:lnTo>
                    <a:pt x="486" y="162"/>
                  </a:lnTo>
                  <a:lnTo>
                    <a:pt x="486" y="216"/>
                  </a:lnTo>
                  <a:lnTo>
                    <a:pt x="474" y="228"/>
                  </a:lnTo>
                  <a:lnTo>
                    <a:pt x="468" y="240"/>
                  </a:lnTo>
                  <a:lnTo>
                    <a:pt x="462" y="258"/>
                  </a:lnTo>
                  <a:lnTo>
                    <a:pt x="456" y="270"/>
                  </a:lnTo>
                  <a:lnTo>
                    <a:pt x="456" y="294"/>
                  </a:lnTo>
                  <a:lnTo>
                    <a:pt x="468" y="306"/>
                  </a:lnTo>
                  <a:lnTo>
                    <a:pt x="474" y="306"/>
                  </a:lnTo>
                  <a:lnTo>
                    <a:pt x="474" y="312"/>
                  </a:lnTo>
                  <a:lnTo>
                    <a:pt x="480" y="312"/>
                  </a:lnTo>
                  <a:lnTo>
                    <a:pt x="510" y="342"/>
                  </a:lnTo>
                  <a:lnTo>
                    <a:pt x="522" y="348"/>
                  </a:lnTo>
                  <a:lnTo>
                    <a:pt x="528" y="348"/>
                  </a:lnTo>
                  <a:lnTo>
                    <a:pt x="534" y="342"/>
                  </a:lnTo>
                  <a:lnTo>
                    <a:pt x="534" y="324"/>
                  </a:lnTo>
                  <a:lnTo>
                    <a:pt x="558" y="324"/>
                  </a:lnTo>
                  <a:lnTo>
                    <a:pt x="558" y="372"/>
                  </a:lnTo>
                  <a:lnTo>
                    <a:pt x="552" y="408"/>
                  </a:lnTo>
                  <a:lnTo>
                    <a:pt x="546" y="426"/>
                  </a:lnTo>
                  <a:lnTo>
                    <a:pt x="540" y="426"/>
                  </a:lnTo>
                  <a:lnTo>
                    <a:pt x="540" y="420"/>
                  </a:lnTo>
                  <a:lnTo>
                    <a:pt x="534" y="408"/>
                  </a:lnTo>
                  <a:lnTo>
                    <a:pt x="516" y="420"/>
                  </a:lnTo>
                  <a:lnTo>
                    <a:pt x="498" y="420"/>
                  </a:lnTo>
                  <a:lnTo>
                    <a:pt x="498" y="408"/>
                  </a:lnTo>
                  <a:lnTo>
                    <a:pt x="492" y="396"/>
                  </a:lnTo>
                  <a:lnTo>
                    <a:pt x="492" y="384"/>
                  </a:lnTo>
                  <a:lnTo>
                    <a:pt x="480" y="372"/>
                  </a:lnTo>
                  <a:lnTo>
                    <a:pt x="468" y="372"/>
                  </a:lnTo>
                  <a:lnTo>
                    <a:pt x="462" y="360"/>
                  </a:lnTo>
                  <a:lnTo>
                    <a:pt x="462" y="354"/>
                  </a:lnTo>
                  <a:lnTo>
                    <a:pt x="456" y="342"/>
                  </a:lnTo>
                  <a:lnTo>
                    <a:pt x="450" y="336"/>
                  </a:lnTo>
                  <a:lnTo>
                    <a:pt x="444" y="336"/>
                  </a:lnTo>
                  <a:lnTo>
                    <a:pt x="438" y="342"/>
                  </a:lnTo>
                  <a:lnTo>
                    <a:pt x="426" y="342"/>
                  </a:lnTo>
                  <a:lnTo>
                    <a:pt x="426" y="330"/>
                  </a:lnTo>
                  <a:lnTo>
                    <a:pt x="420" y="324"/>
                  </a:lnTo>
                  <a:lnTo>
                    <a:pt x="390" y="324"/>
                  </a:lnTo>
                  <a:lnTo>
                    <a:pt x="390" y="312"/>
                  </a:lnTo>
                  <a:lnTo>
                    <a:pt x="396" y="312"/>
                  </a:lnTo>
                  <a:lnTo>
                    <a:pt x="396" y="300"/>
                  </a:lnTo>
                  <a:lnTo>
                    <a:pt x="384" y="300"/>
                  </a:lnTo>
                  <a:lnTo>
                    <a:pt x="378" y="294"/>
                  </a:lnTo>
                  <a:lnTo>
                    <a:pt x="378" y="282"/>
                  </a:lnTo>
                  <a:lnTo>
                    <a:pt x="366" y="270"/>
                  </a:lnTo>
                  <a:lnTo>
                    <a:pt x="360" y="270"/>
                  </a:lnTo>
                  <a:lnTo>
                    <a:pt x="354" y="276"/>
                  </a:lnTo>
                  <a:lnTo>
                    <a:pt x="354" y="294"/>
                  </a:lnTo>
                  <a:lnTo>
                    <a:pt x="348" y="300"/>
                  </a:lnTo>
                  <a:lnTo>
                    <a:pt x="348" y="306"/>
                  </a:lnTo>
                  <a:lnTo>
                    <a:pt x="330" y="306"/>
                  </a:lnTo>
                  <a:lnTo>
                    <a:pt x="300" y="300"/>
                  </a:lnTo>
                  <a:lnTo>
                    <a:pt x="264" y="294"/>
                  </a:lnTo>
                  <a:lnTo>
                    <a:pt x="246" y="282"/>
                  </a:lnTo>
                  <a:lnTo>
                    <a:pt x="240" y="276"/>
                  </a:lnTo>
                  <a:lnTo>
                    <a:pt x="234" y="264"/>
                  </a:lnTo>
                  <a:lnTo>
                    <a:pt x="234" y="246"/>
                  </a:lnTo>
                  <a:lnTo>
                    <a:pt x="192" y="252"/>
                  </a:lnTo>
                  <a:lnTo>
                    <a:pt x="198" y="258"/>
                  </a:lnTo>
                  <a:lnTo>
                    <a:pt x="198" y="264"/>
                  </a:lnTo>
                  <a:lnTo>
                    <a:pt x="180" y="264"/>
                  </a:lnTo>
                  <a:lnTo>
                    <a:pt x="174" y="258"/>
                  </a:lnTo>
                  <a:lnTo>
                    <a:pt x="174" y="228"/>
                  </a:lnTo>
                  <a:lnTo>
                    <a:pt x="156" y="228"/>
                  </a:lnTo>
                  <a:lnTo>
                    <a:pt x="150" y="216"/>
                  </a:lnTo>
                  <a:lnTo>
                    <a:pt x="144" y="234"/>
                  </a:lnTo>
                  <a:lnTo>
                    <a:pt x="144" y="240"/>
                  </a:lnTo>
                  <a:lnTo>
                    <a:pt x="156" y="252"/>
                  </a:lnTo>
                  <a:lnTo>
                    <a:pt x="156" y="270"/>
                  </a:lnTo>
                  <a:lnTo>
                    <a:pt x="150" y="276"/>
                  </a:lnTo>
                  <a:lnTo>
                    <a:pt x="144" y="276"/>
                  </a:lnTo>
                  <a:lnTo>
                    <a:pt x="144" y="330"/>
                  </a:lnTo>
                  <a:lnTo>
                    <a:pt x="156" y="342"/>
                  </a:lnTo>
                  <a:lnTo>
                    <a:pt x="138" y="348"/>
                  </a:lnTo>
                  <a:lnTo>
                    <a:pt x="138" y="354"/>
                  </a:lnTo>
                  <a:lnTo>
                    <a:pt x="144" y="360"/>
                  </a:lnTo>
                  <a:lnTo>
                    <a:pt x="144" y="384"/>
                  </a:lnTo>
                  <a:lnTo>
                    <a:pt x="132" y="396"/>
                  </a:lnTo>
                  <a:lnTo>
                    <a:pt x="126" y="396"/>
                  </a:lnTo>
                  <a:lnTo>
                    <a:pt x="0" y="390"/>
                  </a:lnTo>
                  <a:lnTo>
                    <a:pt x="0" y="642"/>
                  </a:lnTo>
                  <a:lnTo>
                    <a:pt x="6" y="654"/>
                  </a:lnTo>
                  <a:lnTo>
                    <a:pt x="6" y="672"/>
                  </a:lnTo>
                  <a:lnTo>
                    <a:pt x="96" y="762"/>
                  </a:lnTo>
                  <a:lnTo>
                    <a:pt x="114" y="768"/>
                  </a:lnTo>
                  <a:lnTo>
                    <a:pt x="138" y="756"/>
                  </a:lnTo>
                  <a:lnTo>
                    <a:pt x="144" y="756"/>
                  </a:lnTo>
                  <a:lnTo>
                    <a:pt x="150" y="750"/>
                  </a:lnTo>
                  <a:lnTo>
                    <a:pt x="168" y="750"/>
                  </a:lnTo>
                  <a:lnTo>
                    <a:pt x="174" y="756"/>
                  </a:lnTo>
                  <a:lnTo>
                    <a:pt x="174" y="762"/>
                  </a:lnTo>
                  <a:lnTo>
                    <a:pt x="204" y="756"/>
                  </a:lnTo>
                  <a:lnTo>
                    <a:pt x="222" y="774"/>
                  </a:lnTo>
                  <a:lnTo>
                    <a:pt x="264" y="774"/>
                  </a:lnTo>
                  <a:lnTo>
                    <a:pt x="264" y="780"/>
                  </a:lnTo>
                  <a:lnTo>
                    <a:pt x="276" y="792"/>
                  </a:lnTo>
                  <a:lnTo>
                    <a:pt x="288" y="792"/>
                  </a:lnTo>
                  <a:lnTo>
                    <a:pt x="288" y="780"/>
                  </a:lnTo>
                  <a:lnTo>
                    <a:pt x="300" y="780"/>
                  </a:lnTo>
                  <a:lnTo>
                    <a:pt x="312" y="792"/>
                  </a:lnTo>
                  <a:lnTo>
                    <a:pt x="312" y="798"/>
                  </a:lnTo>
                  <a:lnTo>
                    <a:pt x="330" y="798"/>
                  </a:lnTo>
                  <a:lnTo>
                    <a:pt x="354" y="786"/>
                  </a:lnTo>
                  <a:lnTo>
                    <a:pt x="384" y="756"/>
                  </a:lnTo>
                  <a:lnTo>
                    <a:pt x="390" y="744"/>
                  </a:lnTo>
                  <a:lnTo>
                    <a:pt x="396" y="738"/>
                  </a:lnTo>
                  <a:lnTo>
                    <a:pt x="396" y="732"/>
                  </a:lnTo>
                  <a:lnTo>
                    <a:pt x="402" y="726"/>
                  </a:lnTo>
                  <a:lnTo>
                    <a:pt x="414" y="702"/>
                  </a:lnTo>
                  <a:lnTo>
                    <a:pt x="420" y="696"/>
                  </a:lnTo>
                  <a:lnTo>
                    <a:pt x="432" y="690"/>
                  </a:lnTo>
                  <a:lnTo>
                    <a:pt x="450" y="684"/>
                  </a:lnTo>
                  <a:lnTo>
                    <a:pt x="462" y="678"/>
                  </a:lnTo>
                  <a:lnTo>
                    <a:pt x="474" y="678"/>
                  </a:lnTo>
                  <a:lnTo>
                    <a:pt x="480" y="672"/>
                  </a:lnTo>
                  <a:lnTo>
                    <a:pt x="480" y="636"/>
                  </a:lnTo>
                  <a:lnTo>
                    <a:pt x="504" y="624"/>
                  </a:lnTo>
                  <a:lnTo>
                    <a:pt x="516" y="612"/>
                  </a:lnTo>
                  <a:lnTo>
                    <a:pt x="552" y="600"/>
                  </a:lnTo>
                  <a:lnTo>
                    <a:pt x="588" y="600"/>
                  </a:lnTo>
                  <a:lnTo>
                    <a:pt x="588" y="576"/>
                  </a:lnTo>
                  <a:lnTo>
                    <a:pt x="570" y="558"/>
                  </a:lnTo>
                  <a:lnTo>
                    <a:pt x="582" y="546"/>
                  </a:lnTo>
                  <a:lnTo>
                    <a:pt x="612" y="546"/>
                  </a:lnTo>
                  <a:lnTo>
                    <a:pt x="630" y="528"/>
                  </a:lnTo>
                  <a:lnTo>
                    <a:pt x="642" y="528"/>
                  </a:lnTo>
                  <a:lnTo>
                    <a:pt x="654" y="522"/>
                  </a:lnTo>
                  <a:lnTo>
                    <a:pt x="672" y="522"/>
                  </a:lnTo>
                  <a:lnTo>
                    <a:pt x="690" y="516"/>
                  </a:lnTo>
                  <a:lnTo>
                    <a:pt x="702" y="510"/>
                  </a:lnTo>
                  <a:lnTo>
                    <a:pt x="708" y="510"/>
                  </a:lnTo>
                  <a:lnTo>
                    <a:pt x="732" y="498"/>
                  </a:lnTo>
                  <a:lnTo>
                    <a:pt x="750" y="486"/>
                  </a:lnTo>
                  <a:lnTo>
                    <a:pt x="762" y="480"/>
                  </a:lnTo>
                  <a:lnTo>
                    <a:pt x="780" y="474"/>
                  </a:lnTo>
                  <a:lnTo>
                    <a:pt x="786" y="468"/>
                  </a:lnTo>
                  <a:lnTo>
                    <a:pt x="792" y="468"/>
                  </a:lnTo>
                  <a:lnTo>
                    <a:pt x="780" y="462"/>
                  </a:lnTo>
                  <a:lnTo>
                    <a:pt x="768" y="450"/>
                  </a:lnTo>
                  <a:lnTo>
                    <a:pt x="756" y="444"/>
                  </a:lnTo>
                  <a:lnTo>
                    <a:pt x="756" y="438"/>
                  </a:lnTo>
                  <a:lnTo>
                    <a:pt x="762" y="432"/>
                  </a:lnTo>
                  <a:lnTo>
                    <a:pt x="768" y="420"/>
                  </a:lnTo>
                  <a:lnTo>
                    <a:pt x="774" y="414"/>
                  </a:lnTo>
                  <a:lnTo>
                    <a:pt x="780" y="402"/>
                  </a:lnTo>
                  <a:lnTo>
                    <a:pt x="774" y="366"/>
                  </a:lnTo>
                  <a:lnTo>
                    <a:pt x="780" y="366"/>
                  </a:lnTo>
                  <a:lnTo>
                    <a:pt x="786" y="360"/>
                  </a:lnTo>
                  <a:lnTo>
                    <a:pt x="798" y="354"/>
                  </a:lnTo>
                  <a:lnTo>
                    <a:pt x="816" y="336"/>
                  </a:lnTo>
                  <a:lnTo>
                    <a:pt x="816" y="330"/>
                  </a:lnTo>
                  <a:lnTo>
                    <a:pt x="804" y="330"/>
                  </a:lnTo>
                  <a:lnTo>
                    <a:pt x="804" y="258"/>
                  </a:lnTo>
                  <a:lnTo>
                    <a:pt x="810" y="240"/>
                  </a:lnTo>
                  <a:lnTo>
                    <a:pt x="798" y="234"/>
                  </a:lnTo>
                  <a:lnTo>
                    <a:pt x="798" y="216"/>
                  </a:lnTo>
                  <a:lnTo>
                    <a:pt x="804" y="216"/>
                  </a:lnTo>
                  <a:lnTo>
                    <a:pt x="810" y="210"/>
                  </a:lnTo>
                  <a:lnTo>
                    <a:pt x="834" y="198"/>
                  </a:lnTo>
                  <a:lnTo>
                    <a:pt x="834" y="186"/>
                  </a:lnTo>
                  <a:lnTo>
                    <a:pt x="822" y="186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8" name="Yemen" descr="© INSCALE GmbH, 05.05.2010&#10;http://www.presentationload.com/">
              <a:extLst>
                <a:ext uri="{FF2B5EF4-FFF2-40B4-BE49-F238E27FC236}">
                  <a16:creationId xmlns:a16="http://schemas.microsoft.com/office/drawing/2014/main" id="{46D09A18-C0D1-4935-8736-790CCB2295FE}"/>
                </a:ext>
              </a:extLst>
            </p:cNvPr>
            <p:cNvSpPr>
              <a:spLocks/>
            </p:cNvSpPr>
            <p:nvPr/>
          </p:nvSpPr>
          <p:spPr bwMode="gray">
            <a:xfrm>
              <a:off x="6880464" y="3832035"/>
              <a:ext cx="325452" cy="225351"/>
            </a:xfrm>
            <a:custGeom>
              <a:avLst/>
              <a:gdLst>
                <a:gd name="T0" fmla="*/ 2147483647 w 732"/>
                <a:gd name="T1" fmla="*/ 2147483647 h 498"/>
                <a:gd name="T2" fmla="*/ 2147483647 w 732"/>
                <a:gd name="T3" fmla="*/ 2147483647 h 498"/>
                <a:gd name="T4" fmla="*/ 2147483647 w 732"/>
                <a:gd name="T5" fmla="*/ 2147483647 h 498"/>
                <a:gd name="T6" fmla="*/ 2147483647 w 732"/>
                <a:gd name="T7" fmla="*/ 2147483647 h 498"/>
                <a:gd name="T8" fmla="*/ 2147483647 w 732"/>
                <a:gd name="T9" fmla="*/ 2147483647 h 498"/>
                <a:gd name="T10" fmla="*/ 2147483647 w 732"/>
                <a:gd name="T11" fmla="*/ 2147483647 h 498"/>
                <a:gd name="T12" fmla="*/ 2147483647 w 732"/>
                <a:gd name="T13" fmla="*/ 2147483647 h 498"/>
                <a:gd name="T14" fmla="*/ 2147483647 w 732"/>
                <a:gd name="T15" fmla="*/ 2147483647 h 498"/>
                <a:gd name="T16" fmla="*/ 2147483647 w 732"/>
                <a:gd name="T17" fmla="*/ 2147483647 h 498"/>
                <a:gd name="T18" fmla="*/ 2147483647 w 732"/>
                <a:gd name="T19" fmla="*/ 2147483647 h 498"/>
                <a:gd name="T20" fmla="*/ 2147483647 w 732"/>
                <a:gd name="T21" fmla="*/ 2147483647 h 498"/>
                <a:gd name="T22" fmla="*/ 2147483647 w 732"/>
                <a:gd name="T23" fmla="*/ 2147483647 h 498"/>
                <a:gd name="T24" fmla="*/ 2147483647 w 732"/>
                <a:gd name="T25" fmla="*/ 2147483647 h 498"/>
                <a:gd name="T26" fmla="*/ 2147483647 w 732"/>
                <a:gd name="T27" fmla="*/ 2147483647 h 498"/>
                <a:gd name="T28" fmla="*/ 2147483647 w 732"/>
                <a:gd name="T29" fmla="*/ 2147483647 h 498"/>
                <a:gd name="T30" fmla="*/ 0 w 732"/>
                <a:gd name="T31" fmla="*/ 2147483647 h 498"/>
                <a:gd name="T32" fmla="*/ 2147483647 w 732"/>
                <a:gd name="T33" fmla="*/ 2147483647 h 498"/>
                <a:gd name="T34" fmla="*/ 2147483647 w 732"/>
                <a:gd name="T35" fmla="*/ 2147483647 h 498"/>
                <a:gd name="T36" fmla="*/ 2147483647 w 732"/>
                <a:gd name="T37" fmla="*/ 2147483647 h 498"/>
                <a:gd name="T38" fmla="*/ 2147483647 w 732"/>
                <a:gd name="T39" fmla="*/ 2147483647 h 498"/>
                <a:gd name="T40" fmla="*/ 2147483647 w 732"/>
                <a:gd name="T41" fmla="*/ 2147483647 h 498"/>
                <a:gd name="T42" fmla="*/ 2147483647 w 732"/>
                <a:gd name="T43" fmla="*/ 2147483647 h 498"/>
                <a:gd name="T44" fmla="*/ 2147483647 w 732"/>
                <a:gd name="T45" fmla="*/ 2147483647 h 498"/>
                <a:gd name="T46" fmla="*/ 2147483647 w 732"/>
                <a:gd name="T47" fmla="*/ 2147483647 h 498"/>
                <a:gd name="T48" fmla="*/ 2147483647 w 732"/>
                <a:gd name="T49" fmla="*/ 2147483647 h 498"/>
                <a:gd name="T50" fmla="*/ 2147483647 w 732"/>
                <a:gd name="T51" fmla="*/ 2147483647 h 498"/>
                <a:gd name="T52" fmla="*/ 2147483647 w 732"/>
                <a:gd name="T53" fmla="*/ 2147483647 h 498"/>
                <a:gd name="T54" fmla="*/ 2147483647 w 732"/>
                <a:gd name="T55" fmla="*/ 2147483647 h 498"/>
                <a:gd name="T56" fmla="*/ 2147483647 w 732"/>
                <a:gd name="T57" fmla="*/ 2147483647 h 498"/>
                <a:gd name="T58" fmla="*/ 2147483647 w 732"/>
                <a:gd name="T59" fmla="*/ 2147483647 h 498"/>
                <a:gd name="T60" fmla="*/ 2147483647 w 732"/>
                <a:gd name="T61" fmla="*/ 2147483647 h 498"/>
                <a:gd name="T62" fmla="*/ 2147483647 w 732"/>
                <a:gd name="T63" fmla="*/ 2147483647 h 498"/>
                <a:gd name="T64" fmla="*/ 2147483647 w 732"/>
                <a:gd name="T65" fmla="*/ 2147483647 h 498"/>
                <a:gd name="T66" fmla="*/ 2147483647 w 732"/>
                <a:gd name="T67" fmla="*/ 2147483647 h 498"/>
                <a:gd name="T68" fmla="*/ 2147483647 w 732"/>
                <a:gd name="T69" fmla="*/ 2147483647 h 498"/>
                <a:gd name="T70" fmla="*/ 2147483647 w 732"/>
                <a:gd name="T71" fmla="*/ 2147483647 h 498"/>
                <a:gd name="T72" fmla="*/ 2147483647 w 732"/>
                <a:gd name="T73" fmla="*/ 2147483647 h 498"/>
                <a:gd name="T74" fmla="*/ 2147483647 w 732"/>
                <a:gd name="T75" fmla="*/ 2147483647 h 498"/>
                <a:gd name="T76" fmla="*/ 2147483647 w 732"/>
                <a:gd name="T77" fmla="*/ 0 h 498"/>
                <a:gd name="T78" fmla="*/ 2147483647 w 732"/>
                <a:gd name="T79" fmla="*/ 2147483647 h 498"/>
                <a:gd name="T80" fmla="*/ 2147483647 w 732"/>
                <a:gd name="T81" fmla="*/ 2147483647 h 498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732"/>
                <a:gd name="T124" fmla="*/ 0 h 498"/>
                <a:gd name="T125" fmla="*/ 732 w 732"/>
                <a:gd name="T126" fmla="*/ 498 h 498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732" h="498">
                  <a:moveTo>
                    <a:pt x="468" y="24"/>
                  </a:moveTo>
                  <a:lnTo>
                    <a:pt x="450" y="30"/>
                  </a:lnTo>
                  <a:lnTo>
                    <a:pt x="420" y="36"/>
                  </a:lnTo>
                  <a:lnTo>
                    <a:pt x="390" y="54"/>
                  </a:lnTo>
                  <a:lnTo>
                    <a:pt x="372" y="72"/>
                  </a:lnTo>
                  <a:lnTo>
                    <a:pt x="366" y="84"/>
                  </a:lnTo>
                  <a:lnTo>
                    <a:pt x="354" y="96"/>
                  </a:lnTo>
                  <a:lnTo>
                    <a:pt x="348" y="108"/>
                  </a:lnTo>
                  <a:lnTo>
                    <a:pt x="342" y="114"/>
                  </a:lnTo>
                  <a:lnTo>
                    <a:pt x="336" y="126"/>
                  </a:lnTo>
                  <a:lnTo>
                    <a:pt x="336" y="144"/>
                  </a:lnTo>
                  <a:lnTo>
                    <a:pt x="330" y="150"/>
                  </a:lnTo>
                  <a:lnTo>
                    <a:pt x="324" y="162"/>
                  </a:lnTo>
                  <a:lnTo>
                    <a:pt x="312" y="162"/>
                  </a:lnTo>
                  <a:lnTo>
                    <a:pt x="300" y="156"/>
                  </a:lnTo>
                  <a:lnTo>
                    <a:pt x="294" y="144"/>
                  </a:lnTo>
                  <a:lnTo>
                    <a:pt x="288" y="138"/>
                  </a:lnTo>
                  <a:lnTo>
                    <a:pt x="210" y="138"/>
                  </a:lnTo>
                  <a:lnTo>
                    <a:pt x="204" y="132"/>
                  </a:lnTo>
                  <a:lnTo>
                    <a:pt x="192" y="126"/>
                  </a:lnTo>
                  <a:lnTo>
                    <a:pt x="102" y="126"/>
                  </a:lnTo>
                  <a:lnTo>
                    <a:pt x="96" y="132"/>
                  </a:lnTo>
                  <a:lnTo>
                    <a:pt x="72" y="138"/>
                  </a:lnTo>
                  <a:lnTo>
                    <a:pt x="54" y="120"/>
                  </a:lnTo>
                  <a:lnTo>
                    <a:pt x="48" y="120"/>
                  </a:lnTo>
                  <a:lnTo>
                    <a:pt x="42" y="126"/>
                  </a:lnTo>
                  <a:lnTo>
                    <a:pt x="36" y="138"/>
                  </a:lnTo>
                  <a:lnTo>
                    <a:pt x="36" y="186"/>
                  </a:lnTo>
                  <a:lnTo>
                    <a:pt x="30" y="192"/>
                  </a:lnTo>
                  <a:lnTo>
                    <a:pt x="24" y="204"/>
                  </a:lnTo>
                  <a:lnTo>
                    <a:pt x="12" y="216"/>
                  </a:lnTo>
                  <a:lnTo>
                    <a:pt x="0" y="252"/>
                  </a:lnTo>
                  <a:lnTo>
                    <a:pt x="0" y="258"/>
                  </a:lnTo>
                  <a:lnTo>
                    <a:pt x="18" y="276"/>
                  </a:lnTo>
                  <a:lnTo>
                    <a:pt x="24" y="288"/>
                  </a:lnTo>
                  <a:lnTo>
                    <a:pt x="36" y="294"/>
                  </a:lnTo>
                  <a:lnTo>
                    <a:pt x="24" y="408"/>
                  </a:lnTo>
                  <a:lnTo>
                    <a:pt x="54" y="444"/>
                  </a:lnTo>
                  <a:lnTo>
                    <a:pt x="54" y="456"/>
                  </a:lnTo>
                  <a:lnTo>
                    <a:pt x="60" y="468"/>
                  </a:lnTo>
                  <a:lnTo>
                    <a:pt x="78" y="486"/>
                  </a:lnTo>
                  <a:lnTo>
                    <a:pt x="90" y="492"/>
                  </a:lnTo>
                  <a:lnTo>
                    <a:pt x="114" y="498"/>
                  </a:lnTo>
                  <a:lnTo>
                    <a:pt x="132" y="498"/>
                  </a:lnTo>
                  <a:lnTo>
                    <a:pt x="150" y="492"/>
                  </a:lnTo>
                  <a:lnTo>
                    <a:pt x="162" y="486"/>
                  </a:lnTo>
                  <a:lnTo>
                    <a:pt x="168" y="480"/>
                  </a:lnTo>
                  <a:lnTo>
                    <a:pt x="186" y="444"/>
                  </a:lnTo>
                  <a:lnTo>
                    <a:pt x="198" y="432"/>
                  </a:lnTo>
                  <a:lnTo>
                    <a:pt x="210" y="432"/>
                  </a:lnTo>
                  <a:lnTo>
                    <a:pt x="228" y="438"/>
                  </a:lnTo>
                  <a:lnTo>
                    <a:pt x="270" y="438"/>
                  </a:lnTo>
                  <a:lnTo>
                    <a:pt x="324" y="432"/>
                  </a:lnTo>
                  <a:lnTo>
                    <a:pt x="366" y="426"/>
                  </a:lnTo>
                  <a:lnTo>
                    <a:pt x="390" y="414"/>
                  </a:lnTo>
                  <a:lnTo>
                    <a:pt x="402" y="402"/>
                  </a:lnTo>
                  <a:lnTo>
                    <a:pt x="414" y="384"/>
                  </a:lnTo>
                  <a:lnTo>
                    <a:pt x="426" y="372"/>
                  </a:lnTo>
                  <a:lnTo>
                    <a:pt x="450" y="360"/>
                  </a:lnTo>
                  <a:lnTo>
                    <a:pt x="462" y="348"/>
                  </a:lnTo>
                  <a:lnTo>
                    <a:pt x="474" y="342"/>
                  </a:lnTo>
                  <a:lnTo>
                    <a:pt x="486" y="330"/>
                  </a:lnTo>
                  <a:lnTo>
                    <a:pt x="504" y="324"/>
                  </a:lnTo>
                  <a:lnTo>
                    <a:pt x="528" y="312"/>
                  </a:lnTo>
                  <a:lnTo>
                    <a:pt x="546" y="306"/>
                  </a:lnTo>
                  <a:lnTo>
                    <a:pt x="558" y="294"/>
                  </a:lnTo>
                  <a:lnTo>
                    <a:pt x="594" y="276"/>
                  </a:lnTo>
                  <a:lnTo>
                    <a:pt x="666" y="276"/>
                  </a:lnTo>
                  <a:lnTo>
                    <a:pt x="666" y="270"/>
                  </a:lnTo>
                  <a:lnTo>
                    <a:pt x="672" y="264"/>
                  </a:lnTo>
                  <a:lnTo>
                    <a:pt x="684" y="240"/>
                  </a:lnTo>
                  <a:lnTo>
                    <a:pt x="690" y="222"/>
                  </a:lnTo>
                  <a:lnTo>
                    <a:pt x="702" y="210"/>
                  </a:lnTo>
                  <a:lnTo>
                    <a:pt x="708" y="198"/>
                  </a:lnTo>
                  <a:lnTo>
                    <a:pt x="720" y="192"/>
                  </a:lnTo>
                  <a:lnTo>
                    <a:pt x="720" y="186"/>
                  </a:lnTo>
                  <a:lnTo>
                    <a:pt x="732" y="186"/>
                  </a:lnTo>
                  <a:lnTo>
                    <a:pt x="648" y="0"/>
                  </a:lnTo>
                  <a:lnTo>
                    <a:pt x="630" y="0"/>
                  </a:lnTo>
                  <a:lnTo>
                    <a:pt x="588" y="6"/>
                  </a:lnTo>
                  <a:lnTo>
                    <a:pt x="540" y="18"/>
                  </a:lnTo>
                  <a:lnTo>
                    <a:pt x="492" y="24"/>
                  </a:lnTo>
                  <a:lnTo>
                    <a:pt x="468" y="24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9" name="Uzbekistan" descr="© INSCALE GmbH, 05.05.2010&#10;http://www.presentationload.com/">
              <a:extLst>
                <a:ext uri="{FF2B5EF4-FFF2-40B4-BE49-F238E27FC236}">
                  <a16:creationId xmlns:a16="http://schemas.microsoft.com/office/drawing/2014/main" id="{389DB2A2-3854-4E66-A9CD-456DB9AF5F3E}"/>
                </a:ext>
              </a:extLst>
            </p:cNvPr>
            <p:cNvSpPr>
              <a:spLocks/>
            </p:cNvSpPr>
            <p:nvPr/>
          </p:nvSpPr>
          <p:spPr bwMode="gray">
            <a:xfrm>
              <a:off x="7166227" y="2876674"/>
              <a:ext cx="523898" cy="299939"/>
            </a:xfrm>
            <a:custGeom>
              <a:avLst/>
              <a:gdLst>
                <a:gd name="T0" fmla="*/ 2147483647 w 1182"/>
                <a:gd name="T1" fmla="*/ 2147483647 h 666"/>
                <a:gd name="T2" fmla="*/ 2147483647 w 1182"/>
                <a:gd name="T3" fmla="*/ 2147483647 h 666"/>
                <a:gd name="T4" fmla="*/ 2147483647 w 1182"/>
                <a:gd name="T5" fmla="*/ 2147483647 h 666"/>
                <a:gd name="T6" fmla="*/ 2147483647 w 1182"/>
                <a:gd name="T7" fmla="*/ 2147483647 h 666"/>
                <a:gd name="T8" fmla="*/ 2147483647 w 1182"/>
                <a:gd name="T9" fmla="*/ 2147483647 h 666"/>
                <a:gd name="T10" fmla="*/ 2147483647 w 1182"/>
                <a:gd name="T11" fmla="*/ 2147483647 h 666"/>
                <a:gd name="T12" fmla="*/ 2147483647 w 1182"/>
                <a:gd name="T13" fmla="*/ 2147483647 h 666"/>
                <a:gd name="T14" fmla="*/ 2147483647 w 1182"/>
                <a:gd name="T15" fmla="*/ 2147483647 h 666"/>
                <a:gd name="T16" fmla="*/ 2147483647 w 1182"/>
                <a:gd name="T17" fmla="*/ 2147483647 h 666"/>
                <a:gd name="T18" fmla="*/ 2147483647 w 1182"/>
                <a:gd name="T19" fmla="*/ 2147483647 h 666"/>
                <a:gd name="T20" fmla="*/ 2147483647 w 1182"/>
                <a:gd name="T21" fmla="*/ 2147483647 h 666"/>
                <a:gd name="T22" fmla="*/ 2147483647 w 1182"/>
                <a:gd name="T23" fmla="*/ 2147483647 h 666"/>
                <a:gd name="T24" fmla="*/ 2147483647 w 1182"/>
                <a:gd name="T25" fmla="*/ 2147483647 h 666"/>
                <a:gd name="T26" fmla="*/ 2147483647 w 1182"/>
                <a:gd name="T27" fmla="*/ 2147483647 h 666"/>
                <a:gd name="T28" fmla="*/ 2147483647 w 1182"/>
                <a:gd name="T29" fmla="*/ 2147483647 h 666"/>
                <a:gd name="T30" fmla="*/ 2147483647 w 1182"/>
                <a:gd name="T31" fmla="*/ 2147483647 h 666"/>
                <a:gd name="T32" fmla="*/ 2147483647 w 1182"/>
                <a:gd name="T33" fmla="*/ 2147483647 h 666"/>
                <a:gd name="T34" fmla="*/ 2147483647 w 1182"/>
                <a:gd name="T35" fmla="*/ 2147483647 h 666"/>
                <a:gd name="T36" fmla="*/ 2147483647 w 1182"/>
                <a:gd name="T37" fmla="*/ 2147483647 h 666"/>
                <a:gd name="T38" fmla="*/ 2147483647 w 1182"/>
                <a:gd name="T39" fmla="*/ 2147483647 h 666"/>
                <a:gd name="T40" fmla="*/ 2147483647 w 1182"/>
                <a:gd name="T41" fmla="*/ 2147483647 h 666"/>
                <a:gd name="T42" fmla="*/ 2147483647 w 1182"/>
                <a:gd name="T43" fmla="*/ 2147483647 h 666"/>
                <a:gd name="T44" fmla="*/ 2147483647 w 1182"/>
                <a:gd name="T45" fmla="*/ 2147483647 h 666"/>
                <a:gd name="T46" fmla="*/ 2147483647 w 1182"/>
                <a:gd name="T47" fmla="*/ 2147483647 h 666"/>
                <a:gd name="T48" fmla="*/ 2147483647 w 1182"/>
                <a:gd name="T49" fmla="*/ 2147483647 h 666"/>
                <a:gd name="T50" fmla="*/ 2147483647 w 1182"/>
                <a:gd name="T51" fmla="*/ 2147483647 h 666"/>
                <a:gd name="T52" fmla="*/ 2147483647 w 1182"/>
                <a:gd name="T53" fmla="*/ 2147483647 h 666"/>
                <a:gd name="T54" fmla="*/ 2147483647 w 1182"/>
                <a:gd name="T55" fmla="*/ 2147483647 h 666"/>
                <a:gd name="T56" fmla="*/ 2147483647 w 1182"/>
                <a:gd name="T57" fmla="*/ 2147483647 h 666"/>
                <a:gd name="T58" fmla="*/ 2147483647 w 1182"/>
                <a:gd name="T59" fmla="*/ 2147483647 h 666"/>
                <a:gd name="T60" fmla="*/ 2147483647 w 1182"/>
                <a:gd name="T61" fmla="*/ 2147483647 h 666"/>
                <a:gd name="T62" fmla="*/ 2147483647 w 1182"/>
                <a:gd name="T63" fmla="*/ 2147483647 h 666"/>
                <a:gd name="T64" fmla="*/ 2147483647 w 1182"/>
                <a:gd name="T65" fmla="*/ 2147483647 h 666"/>
                <a:gd name="T66" fmla="*/ 2147483647 w 1182"/>
                <a:gd name="T67" fmla="*/ 2147483647 h 666"/>
                <a:gd name="T68" fmla="*/ 2147483647 w 1182"/>
                <a:gd name="T69" fmla="*/ 2147483647 h 666"/>
                <a:gd name="T70" fmla="*/ 2147483647 w 1182"/>
                <a:gd name="T71" fmla="*/ 2147483647 h 666"/>
                <a:gd name="T72" fmla="*/ 2147483647 w 1182"/>
                <a:gd name="T73" fmla="*/ 2147483647 h 666"/>
                <a:gd name="T74" fmla="*/ 2147483647 w 1182"/>
                <a:gd name="T75" fmla="*/ 2147483647 h 666"/>
                <a:gd name="T76" fmla="*/ 2147483647 w 1182"/>
                <a:gd name="T77" fmla="*/ 2147483647 h 666"/>
                <a:gd name="T78" fmla="*/ 2147483647 w 1182"/>
                <a:gd name="T79" fmla="*/ 2147483647 h 666"/>
                <a:gd name="T80" fmla="*/ 2147483647 w 1182"/>
                <a:gd name="T81" fmla="*/ 2147483647 h 666"/>
                <a:gd name="T82" fmla="*/ 2147483647 w 1182"/>
                <a:gd name="T83" fmla="*/ 2147483647 h 666"/>
                <a:gd name="T84" fmla="*/ 2147483647 w 1182"/>
                <a:gd name="T85" fmla="*/ 2147483647 h 666"/>
                <a:gd name="T86" fmla="*/ 2147483647 w 1182"/>
                <a:gd name="T87" fmla="*/ 2147483647 h 666"/>
                <a:gd name="T88" fmla="*/ 2147483647 w 1182"/>
                <a:gd name="T89" fmla="*/ 2147483647 h 666"/>
                <a:gd name="T90" fmla="*/ 2147483647 w 1182"/>
                <a:gd name="T91" fmla="*/ 2147483647 h 666"/>
                <a:gd name="T92" fmla="*/ 2147483647 w 1182"/>
                <a:gd name="T93" fmla="*/ 2147483647 h 666"/>
                <a:gd name="T94" fmla="*/ 2147483647 w 1182"/>
                <a:gd name="T95" fmla="*/ 2147483647 h 666"/>
                <a:gd name="T96" fmla="*/ 2147483647 w 1182"/>
                <a:gd name="T97" fmla="*/ 2147483647 h 666"/>
                <a:gd name="T98" fmla="*/ 2147483647 w 1182"/>
                <a:gd name="T99" fmla="*/ 2147483647 h 666"/>
                <a:gd name="T100" fmla="*/ 2147483647 w 1182"/>
                <a:gd name="T101" fmla="*/ 2147483647 h 666"/>
                <a:gd name="T102" fmla="*/ 2147483647 w 1182"/>
                <a:gd name="T103" fmla="*/ 2147483647 h 666"/>
                <a:gd name="T104" fmla="*/ 2147483647 w 1182"/>
                <a:gd name="T105" fmla="*/ 2147483647 h 666"/>
                <a:gd name="T106" fmla="*/ 2147483647 w 1182"/>
                <a:gd name="T107" fmla="*/ 2147483647 h 666"/>
                <a:gd name="T108" fmla="*/ 2147483647 w 1182"/>
                <a:gd name="T109" fmla="*/ 2147483647 h 666"/>
                <a:gd name="T110" fmla="*/ 2147483647 w 1182"/>
                <a:gd name="T111" fmla="*/ 2147483647 h 666"/>
                <a:gd name="T112" fmla="*/ 2147483647 w 1182"/>
                <a:gd name="T113" fmla="*/ 2147483647 h 666"/>
                <a:gd name="T114" fmla="*/ 2147483647 w 1182"/>
                <a:gd name="T115" fmla="*/ 2147483647 h 66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182"/>
                <a:gd name="T175" fmla="*/ 0 h 666"/>
                <a:gd name="T176" fmla="*/ 1182 w 1182"/>
                <a:gd name="T177" fmla="*/ 666 h 66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182" h="666">
                  <a:moveTo>
                    <a:pt x="1152" y="372"/>
                  </a:moveTo>
                  <a:lnTo>
                    <a:pt x="1146" y="360"/>
                  </a:lnTo>
                  <a:lnTo>
                    <a:pt x="1122" y="360"/>
                  </a:lnTo>
                  <a:lnTo>
                    <a:pt x="1116" y="342"/>
                  </a:lnTo>
                  <a:lnTo>
                    <a:pt x="1098" y="342"/>
                  </a:lnTo>
                  <a:lnTo>
                    <a:pt x="1080" y="318"/>
                  </a:lnTo>
                  <a:lnTo>
                    <a:pt x="1080" y="330"/>
                  </a:lnTo>
                  <a:lnTo>
                    <a:pt x="1068" y="330"/>
                  </a:lnTo>
                  <a:lnTo>
                    <a:pt x="1068" y="342"/>
                  </a:lnTo>
                  <a:lnTo>
                    <a:pt x="1032" y="342"/>
                  </a:lnTo>
                  <a:lnTo>
                    <a:pt x="1020" y="330"/>
                  </a:lnTo>
                  <a:lnTo>
                    <a:pt x="990" y="318"/>
                  </a:lnTo>
                  <a:lnTo>
                    <a:pt x="1038" y="270"/>
                  </a:lnTo>
                  <a:lnTo>
                    <a:pt x="1038" y="264"/>
                  </a:lnTo>
                  <a:lnTo>
                    <a:pt x="1032" y="264"/>
                  </a:lnTo>
                  <a:lnTo>
                    <a:pt x="1032" y="258"/>
                  </a:lnTo>
                  <a:lnTo>
                    <a:pt x="1002" y="276"/>
                  </a:lnTo>
                  <a:lnTo>
                    <a:pt x="978" y="276"/>
                  </a:lnTo>
                  <a:lnTo>
                    <a:pt x="966" y="300"/>
                  </a:lnTo>
                  <a:lnTo>
                    <a:pt x="960" y="300"/>
                  </a:lnTo>
                  <a:lnTo>
                    <a:pt x="954" y="306"/>
                  </a:lnTo>
                  <a:lnTo>
                    <a:pt x="942" y="306"/>
                  </a:lnTo>
                  <a:lnTo>
                    <a:pt x="930" y="312"/>
                  </a:lnTo>
                  <a:lnTo>
                    <a:pt x="918" y="324"/>
                  </a:lnTo>
                  <a:lnTo>
                    <a:pt x="918" y="342"/>
                  </a:lnTo>
                  <a:lnTo>
                    <a:pt x="912" y="342"/>
                  </a:lnTo>
                  <a:lnTo>
                    <a:pt x="906" y="348"/>
                  </a:lnTo>
                  <a:lnTo>
                    <a:pt x="894" y="354"/>
                  </a:lnTo>
                  <a:lnTo>
                    <a:pt x="882" y="366"/>
                  </a:lnTo>
                  <a:lnTo>
                    <a:pt x="882" y="378"/>
                  </a:lnTo>
                  <a:lnTo>
                    <a:pt x="888" y="384"/>
                  </a:lnTo>
                  <a:lnTo>
                    <a:pt x="888" y="396"/>
                  </a:lnTo>
                  <a:lnTo>
                    <a:pt x="882" y="390"/>
                  </a:lnTo>
                  <a:lnTo>
                    <a:pt x="870" y="390"/>
                  </a:lnTo>
                  <a:lnTo>
                    <a:pt x="858" y="384"/>
                  </a:lnTo>
                  <a:lnTo>
                    <a:pt x="852" y="384"/>
                  </a:lnTo>
                  <a:lnTo>
                    <a:pt x="852" y="372"/>
                  </a:lnTo>
                  <a:lnTo>
                    <a:pt x="858" y="366"/>
                  </a:lnTo>
                  <a:lnTo>
                    <a:pt x="858" y="348"/>
                  </a:lnTo>
                  <a:lnTo>
                    <a:pt x="840" y="342"/>
                  </a:lnTo>
                  <a:lnTo>
                    <a:pt x="762" y="342"/>
                  </a:lnTo>
                  <a:lnTo>
                    <a:pt x="732" y="282"/>
                  </a:lnTo>
                  <a:lnTo>
                    <a:pt x="726" y="276"/>
                  </a:lnTo>
                  <a:lnTo>
                    <a:pt x="714" y="276"/>
                  </a:lnTo>
                  <a:lnTo>
                    <a:pt x="708" y="282"/>
                  </a:lnTo>
                  <a:lnTo>
                    <a:pt x="702" y="282"/>
                  </a:lnTo>
                  <a:lnTo>
                    <a:pt x="696" y="276"/>
                  </a:lnTo>
                  <a:lnTo>
                    <a:pt x="696" y="234"/>
                  </a:lnTo>
                  <a:lnTo>
                    <a:pt x="690" y="216"/>
                  </a:lnTo>
                  <a:lnTo>
                    <a:pt x="690" y="204"/>
                  </a:lnTo>
                  <a:lnTo>
                    <a:pt x="660" y="204"/>
                  </a:lnTo>
                  <a:lnTo>
                    <a:pt x="654" y="192"/>
                  </a:lnTo>
                  <a:lnTo>
                    <a:pt x="642" y="186"/>
                  </a:lnTo>
                  <a:lnTo>
                    <a:pt x="636" y="168"/>
                  </a:lnTo>
                  <a:lnTo>
                    <a:pt x="618" y="150"/>
                  </a:lnTo>
                  <a:lnTo>
                    <a:pt x="612" y="138"/>
                  </a:lnTo>
                  <a:lnTo>
                    <a:pt x="600" y="138"/>
                  </a:lnTo>
                  <a:lnTo>
                    <a:pt x="576" y="150"/>
                  </a:lnTo>
                  <a:lnTo>
                    <a:pt x="570" y="156"/>
                  </a:lnTo>
                  <a:lnTo>
                    <a:pt x="552" y="156"/>
                  </a:lnTo>
                  <a:lnTo>
                    <a:pt x="534" y="150"/>
                  </a:lnTo>
                  <a:lnTo>
                    <a:pt x="474" y="150"/>
                  </a:lnTo>
                  <a:lnTo>
                    <a:pt x="456" y="156"/>
                  </a:lnTo>
                  <a:lnTo>
                    <a:pt x="420" y="156"/>
                  </a:lnTo>
                  <a:lnTo>
                    <a:pt x="414" y="162"/>
                  </a:lnTo>
                  <a:lnTo>
                    <a:pt x="408" y="162"/>
                  </a:lnTo>
                  <a:lnTo>
                    <a:pt x="330" y="90"/>
                  </a:lnTo>
                  <a:lnTo>
                    <a:pt x="264" y="54"/>
                  </a:lnTo>
                  <a:lnTo>
                    <a:pt x="270" y="66"/>
                  </a:lnTo>
                  <a:lnTo>
                    <a:pt x="270" y="90"/>
                  </a:lnTo>
                  <a:lnTo>
                    <a:pt x="264" y="102"/>
                  </a:lnTo>
                  <a:lnTo>
                    <a:pt x="258" y="108"/>
                  </a:lnTo>
                  <a:lnTo>
                    <a:pt x="240" y="108"/>
                  </a:lnTo>
                  <a:lnTo>
                    <a:pt x="228" y="102"/>
                  </a:lnTo>
                  <a:lnTo>
                    <a:pt x="222" y="96"/>
                  </a:lnTo>
                  <a:lnTo>
                    <a:pt x="222" y="78"/>
                  </a:lnTo>
                  <a:lnTo>
                    <a:pt x="210" y="54"/>
                  </a:lnTo>
                  <a:lnTo>
                    <a:pt x="216" y="36"/>
                  </a:lnTo>
                  <a:lnTo>
                    <a:pt x="162" y="12"/>
                  </a:lnTo>
                  <a:lnTo>
                    <a:pt x="156" y="30"/>
                  </a:lnTo>
                  <a:lnTo>
                    <a:pt x="168" y="36"/>
                  </a:lnTo>
                  <a:lnTo>
                    <a:pt x="174" y="48"/>
                  </a:lnTo>
                  <a:lnTo>
                    <a:pt x="174" y="72"/>
                  </a:lnTo>
                  <a:lnTo>
                    <a:pt x="168" y="78"/>
                  </a:lnTo>
                  <a:lnTo>
                    <a:pt x="156" y="84"/>
                  </a:lnTo>
                  <a:lnTo>
                    <a:pt x="150" y="84"/>
                  </a:lnTo>
                  <a:lnTo>
                    <a:pt x="144" y="78"/>
                  </a:lnTo>
                  <a:lnTo>
                    <a:pt x="144" y="60"/>
                  </a:lnTo>
                  <a:lnTo>
                    <a:pt x="132" y="48"/>
                  </a:lnTo>
                  <a:lnTo>
                    <a:pt x="132" y="42"/>
                  </a:lnTo>
                  <a:lnTo>
                    <a:pt x="144" y="30"/>
                  </a:lnTo>
                  <a:lnTo>
                    <a:pt x="150" y="6"/>
                  </a:lnTo>
                  <a:lnTo>
                    <a:pt x="144" y="0"/>
                  </a:lnTo>
                  <a:lnTo>
                    <a:pt x="0" y="42"/>
                  </a:lnTo>
                  <a:lnTo>
                    <a:pt x="48" y="324"/>
                  </a:lnTo>
                  <a:lnTo>
                    <a:pt x="60" y="324"/>
                  </a:lnTo>
                  <a:lnTo>
                    <a:pt x="72" y="336"/>
                  </a:lnTo>
                  <a:lnTo>
                    <a:pt x="138" y="336"/>
                  </a:lnTo>
                  <a:lnTo>
                    <a:pt x="132" y="324"/>
                  </a:lnTo>
                  <a:lnTo>
                    <a:pt x="120" y="318"/>
                  </a:lnTo>
                  <a:lnTo>
                    <a:pt x="114" y="300"/>
                  </a:lnTo>
                  <a:lnTo>
                    <a:pt x="114" y="288"/>
                  </a:lnTo>
                  <a:lnTo>
                    <a:pt x="132" y="270"/>
                  </a:lnTo>
                  <a:lnTo>
                    <a:pt x="144" y="264"/>
                  </a:lnTo>
                  <a:lnTo>
                    <a:pt x="156" y="264"/>
                  </a:lnTo>
                  <a:lnTo>
                    <a:pt x="162" y="258"/>
                  </a:lnTo>
                  <a:lnTo>
                    <a:pt x="168" y="258"/>
                  </a:lnTo>
                  <a:lnTo>
                    <a:pt x="168" y="246"/>
                  </a:lnTo>
                  <a:lnTo>
                    <a:pt x="174" y="240"/>
                  </a:lnTo>
                  <a:lnTo>
                    <a:pt x="180" y="240"/>
                  </a:lnTo>
                  <a:lnTo>
                    <a:pt x="186" y="246"/>
                  </a:lnTo>
                  <a:lnTo>
                    <a:pt x="198" y="246"/>
                  </a:lnTo>
                  <a:lnTo>
                    <a:pt x="204" y="252"/>
                  </a:lnTo>
                  <a:lnTo>
                    <a:pt x="174" y="222"/>
                  </a:lnTo>
                  <a:lnTo>
                    <a:pt x="204" y="228"/>
                  </a:lnTo>
                  <a:lnTo>
                    <a:pt x="210" y="216"/>
                  </a:lnTo>
                  <a:lnTo>
                    <a:pt x="228" y="240"/>
                  </a:lnTo>
                  <a:lnTo>
                    <a:pt x="252" y="240"/>
                  </a:lnTo>
                  <a:lnTo>
                    <a:pt x="252" y="252"/>
                  </a:lnTo>
                  <a:lnTo>
                    <a:pt x="264" y="258"/>
                  </a:lnTo>
                  <a:lnTo>
                    <a:pt x="300" y="258"/>
                  </a:lnTo>
                  <a:lnTo>
                    <a:pt x="306" y="264"/>
                  </a:lnTo>
                  <a:lnTo>
                    <a:pt x="312" y="276"/>
                  </a:lnTo>
                  <a:lnTo>
                    <a:pt x="312" y="288"/>
                  </a:lnTo>
                  <a:lnTo>
                    <a:pt x="324" y="294"/>
                  </a:lnTo>
                  <a:lnTo>
                    <a:pt x="312" y="306"/>
                  </a:lnTo>
                  <a:lnTo>
                    <a:pt x="312" y="318"/>
                  </a:lnTo>
                  <a:lnTo>
                    <a:pt x="330" y="336"/>
                  </a:lnTo>
                  <a:lnTo>
                    <a:pt x="360" y="336"/>
                  </a:lnTo>
                  <a:lnTo>
                    <a:pt x="414" y="342"/>
                  </a:lnTo>
                  <a:lnTo>
                    <a:pt x="414" y="336"/>
                  </a:lnTo>
                  <a:lnTo>
                    <a:pt x="450" y="354"/>
                  </a:lnTo>
                  <a:lnTo>
                    <a:pt x="468" y="384"/>
                  </a:lnTo>
                  <a:lnTo>
                    <a:pt x="486" y="402"/>
                  </a:lnTo>
                  <a:lnTo>
                    <a:pt x="486" y="408"/>
                  </a:lnTo>
                  <a:lnTo>
                    <a:pt x="492" y="414"/>
                  </a:lnTo>
                  <a:lnTo>
                    <a:pt x="510" y="450"/>
                  </a:lnTo>
                  <a:lnTo>
                    <a:pt x="522" y="462"/>
                  </a:lnTo>
                  <a:lnTo>
                    <a:pt x="534" y="468"/>
                  </a:lnTo>
                  <a:lnTo>
                    <a:pt x="552" y="468"/>
                  </a:lnTo>
                  <a:lnTo>
                    <a:pt x="564" y="474"/>
                  </a:lnTo>
                  <a:lnTo>
                    <a:pt x="570" y="474"/>
                  </a:lnTo>
                  <a:lnTo>
                    <a:pt x="582" y="486"/>
                  </a:lnTo>
                  <a:lnTo>
                    <a:pt x="588" y="498"/>
                  </a:lnTo>
                  <a:lnTo>
                    <a:pt x="594" y="504"/>
                  </a:lnTo>
                  <a:lnTo>
                    <a:pt x="624" y="522"/>
                  </a:lnTo>
                  <a:lnTo>
                    <a:pt x="648" y="522"/>
                  </a:lnTo>
                  <a:lnTo>
                    <a:pt x="666" y="534"/>
                  </a:lnTo>
                  <a:lnTo>
                    <a:pt x="690" y="546"/>
                  </a:lnTo>
                  <a:lnTo>
                    <a:pt x="696" y="552"/>
                  </a:lnTo>
                  <a:lnTo>
                    <a:pt x="708" y="558"/>
                  </a:lnTo>
                  <a:lnTo>
                    <a:pt x="720" y="570"/>
                  </a:lnTo>
                  <a:lnTo>
                    <a:pt x="732" y="570"/>
                  </a:lnTo>
                  <a:lnTo>
                    <a:pt x="744" y="582"/>
                  </a:lnTo>
                  <a:lnTo>
                    <a:pt x="750" y="582"/>
                  </a:lnTo>
                  <a:lnTo>
                    <a:pt x="774" y="576"/>
                  </a:lnTo>
                  <a:lnTo>
                    <a:pt x="822" y="606"/>
                  </a:lnTo>
                  <a:lnTo>
                    <a:pt x="816" y="612"/>
                  </a:lnTo>
                  <a:lnTo>
                    <a:pt x="816" y="630"/>
                  </a:lnTo>
                  <a:lnTo>
                    <a:pt x="828" y="642"/>
                  </a:lnTo>
                  <a:lnTo>
                    <a:pt x="828" y="654"/>
                  </a:lnTo>
                  <a:lnTo>
                    <a:pt x="840" y="654"/>
                  </a:lnTo>
                  <a:lnTo>
                    <a:pt x="852" y="642"/>
                  </a:lnTo>
                  <a:lnTo>
                    <a:pt x="870" y="666"/>
                  </a:lnTo>
                  <a:lnTo>
                    <a:pt x="882" y="660"/>
                  </a:lnTo>
                  <a:lnTo>
                    <a:pt x="894" y="660"/>
                  </a:lnTo>
                  <a:lnTo>
                    <a:pt x="900" y="666"/>
                  </a:lnTo>
                  <a:lnTo>
                    <a:pt x="906" y="666"/>
                  </a:lnTo>
                  <a:lnTo>
                    <a:pt x="900" y="666"/>
                  </a:lnTo>
                  <a:lnTo>
                    <a:pt x="900" y="642"/>
                  </a:lnTo>
                  <a:lnTo>
                    <a:pt x="906" y="636"/>
                  </a:lnTo>
                  <a:lnTo>
                    <a:pt x="912" y="624"/>
                  </a:lnTo>
                  <a:lnTo>
                    <a:pt x="924" y="618"/>
                  </a:lnTo>
                  <a:lnTo>
                    <a:pt x="930" y="606"/>
                  </a:lnTo>
                  <a:lnTo>
                    <a:pt x="930" y="588"/>
                  </a:lnTo>
                  <a:lnTo>
                    <a:pt x="918" y="576"/>
                  </a:lnTo>
                  <a:lnTo>
                    <a:pt x="906" y="570"/>
                  </a:lnTo>
                  <a:lnTo>
                    <a:pt x="900" y="564"/>
                  </a:lnTo>
                  <a:lnTo>
                    <a:pt x="900" y="546"/>
                  </a:lnTo>
                  <a:lnTo>
                    <a:pt x="906" y="540"/>
                  </a:lnTo>
                  <a:lnTo>
                    <a:pt x="906" y="534"/>
                  </a:lnTo>
                  <a:lnTo>
                    <a:pt x="894" y="522"/>
                  </a:lnTo>
                  <a:lnTo>
                    <a:pt x="882" y="522"/>
                  </a:lnTo>
                  <a:lnTo>
                    <a:pt x="876" y="516"/>
                  </a:lnTo>
                  <a:lnTo>
                    <a:pt x="870" y="516"/>
                  </a:lnTo>
                  <a:lnTo>
                    <a:pt x="858" y="504"/>
                  </a:lnTo>
                  <a:lnTo>
                    <a:pt x="840" y="504"/>
                  </a:lnTo>
                  <a:lnTo>
                    <a:pt x="840" y="486"/>
                  </a:lnTo>
                  <a:lnTo>
                    <a:pt x="846" y="480"/>
                  </a:lnTo>
                  <a:lnTo>
                    <a:pt x="894" y="480"/>
                  </a:lnTo>
                  <a:lnTo>
                    <a:pt x="918" y="468"/>
                  </a:lnTo>
                  <a:lnTo>
                    <a:pt x="918" y="456"/>
                  </a:lnTo>
                  <a:lnTo>
                    <a:pt x="912" y="456"/>
                  </a:lnTo>
                  <a:lnTo>
                    <a:pt x="930" y="444"/>
                  </a:lnTo>
                  <a:lnTo>
                    <a:pt x="906" y="420"/>
                  </a:lnTo>
                  <a:lnTo>
                    <a:pt x="948" y="420"/>
                  </a:lnTo>
                  <a:lnTo>
                    <a:pt x="948" y="414"/>
                  </a:lnTo>
                  <a:lnTo>
                    <a:pt x="936" y="402"/>
                  </a:lnTo>
                  <a:lnTo>
                    <a:pt x="936" y="390"/>
                  </a:lnTo>
                  <a:lnTo>
                    <a:pt x="942" y="384"/>
                  </a:lnTo>
                  <a:lnTo>
                    <a:pt x="942" y="372"/>
                  </a:lnTo>
                  <a:lnTo>
                    <a:pt x="954" y="372"/>
                  </a:lnTo>
                  <a:lnTo>
                    <a:pt x="972" y="390"/>
                  </a:lnTo>
                  <a:lnTo>
                    <a:pt x="978" y="390"/>
                  </a:lnTo>
                  <a:lnTo>
                    <a:pt x="984" y="378"/>
                  </a:lnTo>
                  <a:lnTo>
                    <a:pt x="996" y="372"/>
                  </a:lnTo>
                  <a:lnTo>
                    <a:pt x="1002" y="360"/>
                  </a:lnTo>
                  <a:lnTo>
                    <a:pt x="1020" y="360"/>
                  </a:lnTo>
                  <a:lnTo>
                    <a:pt x="1032" y="366"/>
                  </a:lnTo>
                  <a:lnTo>
                    <a:pt x="1038" y="372"/>
                  </a:lnTo>
                  <a:lnTo>
                    <a:pt x="1014" y="408"/>
                  </a:lnTo>
                  <a:lnTo>
                    <a:pt x="1026" y="408"/>
                  </a:lnTo>
                  <a:lnTo>
                    <a:pt x="1032" y="414"/>
                  </a:lnTo>
                  <a:lnTo>
                    <a:pt x="1044" y="414"/>
                  </a:lnTo>
                  <a:lnTo>
                    <a:pt x="1050" y="420"/>
                  </a:lnTo>
                  <a:lnTo>
                    <a:pt x="1056" y="420"/>
                  </a:lnTo>
                  <a:lnTo>
                    <a:pt x="1068" y="414"/>
                  </a:lnTo>
                  <a:lnTo>
                    <a:pt x="1086" y="414"/>
                  </a:lnTo>
                  <a:lnTo>
                    <a:pt x="1092" y="420"/>
                  </a:lnTo>
                  <a:lnTo>
                    <a:pt x="1098" y="420"/>
                  </a:lnTo>
                  <a:lnTo>
                    <a:pt x="1104" y="426"/>
                  </a:lnTo>
                  <a:lnTo>
                    <a:pt x="1110" y="426"/>
                  </a:lnTo>
                  <a:lnTo>
                    <a:pt x="1128" y="408"/>
                  </a:lnTo>
                  <a:lnTo>
                    <a:pt x="1146" y="402"/>
                  </a:lnTo>
                  <a:lnTo>
                    <a:pt x="1146" y="396"/>
                  </a:lnTo>
                  <a:lnTo>
                    <a:pt x="1158" y="396"/>
                  </a:lnTo>
                  <a:lnTo>
                    <a:pt x="1170" y="390"/>
                  </a:lnTo>
                  <a:lnTo>
                    <a:pt x="1182" y="378"/>
                  </a:lnTo>
                  <a:lnTo>
                    <a:pt x="1182" y="366"/>
                  </a:lnTo>
                  <a:lnTo>
                    <a:pt x="1170" y="366"/>
                  </a:lnTo>
                  <a:lnTo>
                    <a:pt x="1158" y="372"/>
                  </a:lnTo>
                  <a:lnTo>
                    <a:pt x="1152" y="37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0" name="Venezuela" descr="© INSCALE GmbH, 05.05.2010&#10;http://www.presentationload.com/">
              <a:extLst>
                <a:ext uri="{FF2B5EF4-FFF2-40B4-BE49-F238E27FC236}">
                  <a16:creationId xmlns:a16="http://schemas.microsoft.com/office/drawing/2014/main" id="{CAC3049D-09A6-409B-8CF5-6A9F250521A7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3244930" y="4079603"/>
              <a:ext cx="422294" cy="418962"/>
            </a:xfrm>
            <a:custGeom>
              <a:avLst/>
              <a:gdLst>
                <a:gd name="T0" fmla="*/ 2147483647 w 954"/>
                <a:gd name="T1" fmla="*/ 2147483647 h 930"/>
                <a:gd name="T2" fmla="*/ 2147483647 w 954"/>
                <a:gd name="T3" fmla="*/ 2147483647 h 930"/>
                <a:gd name="T4" fmla="*/ 2147483647 w 954"/>
                <a:gd name="T5" fmla="*/ 2147483647 h 930"/>
                <a:gd name="T6" fmla="*/ 2147483647 w 954"/>
                <a:gd name="T7" fmla="*/ 2147483647 h 930"/>
                <a:gd name="T8" fmla="*/ 2147483647 w 954"/>
                <a:gd name="T9" fmla="*/ 2147483647 h 930"/>
                <a:gd name="T10" fmla="*/ 2147483647 w 954"/>
                <a:gd name="T11" fmla="*/ 2147483647 h 930"/>
                <a:gd name="T12" fmla="*/ 2147483647 w 954"/>
                <a:gd name="T13" fmla="*/ 2147483647 h 930"/>
                <a:gd name="T14" fmla="*/ 2147483647 w 954"/>
                <a:gd name="T15" fmla="*/ 2147483647 h 930"/>
                <a:gd name="T16" fmla="*/ 2147483647 w 954"/>
                <a:gd name="T17" fmla="*/ 2147483647 h 930"/>
                <a:gd name="T18" fmla="*/ 2147483647 w 954"/>
                <a:gd name="T19" fmla="*/ 2147483647 h 930"/>
                <a:gd name="T20" fmla="*/ 2147483647 w 954"/>
                <a:gd name="T21" fmla="*/ 2147483647 h 930"/>
                <a:gd name="T22" fmla="*/ 2147483647 w 954"/>
                <a:gd name="T23" fmla="*/ 2147483647 h 930"/>
                <a:gd name="T24" fmla="*/ 2147483647 w 954"/>
                <a:gd name="T25" fmla="*/ 2147483647 h 930"/>
                <a:gd name="T26" fmla="*/ 2147483647 w 954"/>
                <a:gd name="T27" fmla="*/ 2147483647 h 930"/>
                <a:gd name="T28" fmla="*/ 2147483647 w 954"/>
                <a:gd name="T29" fmla="*/ 2147483647 h 930"/>
                <a:gd name="T30" fmla="*/ 2147483647 w 954"/>
                <a:gd name="T31" fmla="*/ 2147483647 h 930"/>
                <a:gd name="T32" fmla="*/ 2147483647 w 954"/>
                <a:gd name="T33" fmla="*/ 2147483647 h 930"/>
                <a:gd name="T34" fmla="*/ 2147483647 w 954"/>
                <a:gd name="T35" fmla="*/ 2147483647 h 930"/>
                <a:gd name="T36" fmla="*/ 2147483647 w 954"/>
                <a:gd name="T37" fmla="*/ 2147483647 h 930"/>
                <a:gd name="T38" fmla="*/ 2147483647 w 954"/>
                <a:gd name="T39" fmla="*/ 2147483647 h 930"/>
                <a:gd name="T40" fmla="*/ 2147483647 w 954"/>
                <a:gd name="T41" fmla="*/ 2147483647 h 930"/>
                <a:gd name="T42" fmla="*/ 2147483647 w 954"/>
                <a:gd name="T43" fmla="*/ 2147483647 h 930"/>
                <a:gd name="T44" fmla="*/ 2147483647 w 954"/>
                <a:gd name="T45" fmla="*/ 2147483647 h 930"/>
                <a:gd name="T46" fmla="*/ 2147483647 w 954"/>
                <a:gd name="T47" fmla="*/ 2147483647 h 930"/>
                <a:gd name="T48" fmla="*/ 2147483647 w 954"/>
                <a:gd name="T49" fmla="*/ 2147483647 h 930"/>
                <a:gd name="T50" fmla="*/ 0 w 954"/>
                <a:gd name="T51" fmla="*/ 2147483647 h 930"/>
                <a:gd name="T52" fmla="*/ 2147483647 w 954"/>
                <a:gd name="T53" fmla="*/ 2147483647 h 930"/>
                <a:gd name="T54" fmla="*/ 2147483647 w 954"/>
                <a:gd name="T55" fmla="*/ 2147483647 h 930"/>
                <a:gd name="T56" fmla="*/ 2147483647 w 954"/>
                <a:gd name="T57" fmla="*/ 2147483647 h 930"/>
                <a:gd name="T58" fmla="*/ 2147483647 w 954"/>
                <a:gd name="T59" fmla="*/ 2147483647 h 930"/>
                <a:gd name="T60" fmla="*/ 2147483647 w 954"/>
                <a:gd name="T61" fmla="*/ 2147483647 h 930"/>
                <a:gd name="T62" fmla="*/ 2147483647 w 954"/>
                <a:gd name="T63" fmla="*/ 2147483647 h 930"/>
                <a:gd name="T64" fmla="*/ 2147483647 w 954"/>
                <a:gd name="T65" fmla="*/ 2147483647 h 930"/>
                <a:gd name="T66" fmla="*/ 2147483647 w 954"/>
                <a:gd name="T67" fmla="*/ 2147483647 h 930"/>
                <a:gd name="T68" fmla="*/ 2147483647 w 954"/>
                <a:gd name="T69" fmla="*/ 2147483647 h 930"/>
                <a:gd name="T70" fmla="*/ 2147483647 w 954"/>
                <a:gd name="T71" fmla="*/ 2147483647 h 930"/>
                <a:gd name="T72" fmla="*/ 2147483647 w 954"/>
                <a:gd name="T73" fmla="*/ 2147483647 h 930"/>
                <a:gd name="T74" fmla="*/ 2147483647 w 954"/>
                <a:gd name="T75" fmla="*/ 2147483647 h 930"/>
                <a:gd name="T76" fmla="*/ 2147483647 w 954"/>
                <a:gd name="T77" fmla="*/ 2147483647 h 930"/>
                <a:gd name="T78" fmla="*/ 2147483647 w 954"/>
                <a:gd name="T79" fmla="*/ 2147483647 h 930"/>
                <a:gd name="T80" fmla="*/ 2147483647 w 954"/>
                <a:gd name="T81" fmla="*/ 2147483647 h 930"/>
                <a:gd name="T82" fmla="*/ 2147483647 w 954"/>
                <a:gd name="T83" fmla="*/ 2147483647 h 930"/>
                <a:gd name="T84" fmla="*/ 2147483647 w 954"/>
                <a:gd name="T85" fmla="*/ 2147483647 h 930"/>
                <a:gd name="T86" fmla="*/ 2147483647 w 954"/>
                <a:gd name="T87" fmla="*/ 2147483647 h 930"/>
                <a:gd name="T88" fmla="*/ 2147483647 w 954"/>
                <a:gd name="T89" fmla="*/ 2147483647 h 930"/>
                <a:gd name="T90" fmla="*/ 2147483647 w 954"/>
                <a:gd name="T91" fmla="*/ 2147483647 h 930"/>
                <a:gd name="T92" fmla="*/ 2147483647 w 954"/>
                <a:gd name="T93" fmla="*/ 2147483647 h 930"/>
                <a:gd name="T94" fmla="*/ 2147483647 w 954"/>
                <a:gd name="T95" fmla="*/ 2147483647 h 930"/>
                <a:gd name="T96" fmla="*/ 2147483647 w 954"/>
                <a:gd name="T97" fmla="*/ 2147483647 h 930"/>
                <a:gd name="T98" fmla="*/ 2147483647 w 954"/>
                <a:gd name="T99" fmla="*/ 2147483647 h 930"/>
                <a:gd name="T100" fmla="*/ 2147483647 w 954"/>
                <a:gd name="T101" fmla="*/ 2147483647 h 930"/>
                <a:gd name="T102" fmla="*/ 2147483647 w 954"/>
                <a:gd name="T103" fmla="*/ 2147483647 h 930"/>
                <a:gd name="T104" fmla="*/ 2147483647 w 954"/>
                <a:gd name="T105" fmla="*/ 2147483647 h 930"/>
                <a:gd name="T106" fmla="*/ 2147483647 w 954"/>
                <a:gd name="T107" fmla="*/ 2147483647 h 930"/>
                <a:gd name="T108" fmla="*/ 2147483647 w 954"/>
                <a:gd name="T109" fmla="*/ 2147483647 h 930"/>
                <a:gd name="T110" fmla="*/ 2147483647 w 954"/>
                <a:gd name="T111" fmla="*/ 2147483647 h 930"/>
                <a:gd name="T112" fmla="*/ 2147483647 w 954"/>
                <a:gd name="T113" fmla="*/ 2147483647 h 930"/>
                <a:gd name="T114" fmla="*/ 2147483647 w 954"/>
                <a:gd name="T115" fmla="*/ 2147483647 h 930"/>
                <a:gd name="T116" fmla="*/ 2147483647 w 954"/>
                <a:gd name="T117" fmla="*/ 2147483647 h 930"/>
                <a:gd name="T118" fmla="*/ 2147483647 w 954"/>
                <a:gd name="T119" fmla="*/ 2147483647 h 930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954"/>
                <a:gd name="T181" fmla="*/ 0 h 930"/>
                <a:gd name="T182" fmla="*/ 954 w 954"/>
                <a:gd name="T183" fmla="*/ 930 h 930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954" h="930">
                  <a:moveTo>
                    <a:pt x="264" y="42"/>
                  </a:moveTo>
                  <a:lnTo>
                    <a:pt x="264" y="12"/>
                  </a:lnTo>
                  <a:lnTo>
                    <a:pt x="252" y="0"/>
                  </a:lnTo>
                  <a:lnTo>
                    <a:pt x="234" y="0"/>
                  </a:lnTo>
                  <a:lnTo>
                    <a:pt x="228" y="6"/>
                  </a:lnTo>
                  <a:lnTo>
                    <a:pt x="228" y="18"/>
                  </a:lnTo>
                  <a:lnTo>
                    <a:pt x="234" y="24"/>
                  </a:lnTo>
                  <a:lnTo>
                    <a:pt x="234" y="36"/>
                  </a:lnTo>
                  <a:lnTo>
                    <a:pt x="240" y="42"/>
                  </a:lnTo>
                  <a:lnTo>
                    <a:pt x="264" y="42"/>
                  </a:lnTo>
                  <a:close/>
                  <a:moveTo>
                    <a:pt x="936" y="276"/>
                  </a:moveTo>
                  <a:lnTo>
                    <a:pt x="930" y="276"/>
                  </a:lnTo>
                  <a:lnTo>
                    <a:pt x="924" y="282"/>
                  </a:lnTo>
                  <a:lnTo>
                    <a:pt x="912" y="288"/>
                  </a:lnTo>
                  <a:lnTo>
                    <a:pt x="906" y="294"/>
                  </a:lnTo>
                  <a:lnTo>
                    <a:pt x="900" y="288"/>
                  </a:lnTo>
                  <a:lnTo>
                    <a:pt x="888" y="288"/>
                  </a:lnTo>
                  <a:lnTo>
                    <a:pt x="882" y="282"/>
                  </a:lnTo>
                  <a:lnTo>
                    <a:pt x="876" y="282"/>
                  </a:lnTo>
                  <a:lnTo>
                    <a:pt x="852" y="306"/>
                  </a:lnTo>
                  <a:lnTo>
                    <a:pt x="822" y="282"/>
                  </a:lnTo>
                  <a:lnTo>
                    <a:pt x="846" y="282"/>
                  </a:lnTo>
                  <a:lnTo>
                    <a:pt x="858" y="276"/>
                  </a:lnTo>
                  <a:lnTo>
                    <a:pt x="864" y="276"/>
                  </a:lnTo>
                  <a:lnTo>
                    <a:pt x="870" y="264"/>
                  </a:lnTo>
                  <a:lnTo>
                    <a:pt x="870" y="246"/>
                  </a:lnTo>
                  <a:lnTo>
                    <a:pt x="882" y="234"/>
                  </a:lnTo>
                  <a:lnTo>
                    <a:pt x="888" y="222"/>
                  </a:lnTo>
                  <a:lnTo>
                    <a:pt x="876" y="210"/>
                  </a:lnTo>
                  <a:lnTo>
                    <a:pt x="846" y="210"/>
                  </a:lnTo>
                  <a:lnTo>
                    <a:pt x="846" y="204"/>
                  </a:lnTo>
                  <a:lnTo>
                    <a:pt x="840" y="198"/>
                  </a:lnTo>
                  <a:lnTo>
                    <a:pt x="840" y="192"/>
                  </a:lnTo>
                  <a:lnTo>
                    <a:pt x="834" y="186"/>
                  </a:lnTo>
                  <a:lnTo>
                    <a:pt x="828" y="186"/>
                  </a:lnTo>
                  <a:lnTo>
                    <a:pt x="822" y="192"/>
                  </a:lnTo>
                  <a:lnTo>
                    <a:pt x="822" y="210"/>
                  </a:lnTo>
                  <a:lnTo>
                    <a:pt x="816" y="198"/>
                  </a:lnTo>
                  <a:lnTo>
                    <a:pt x="816" y="180"/>
                  </a:lnTo>
                  <a:lnTo>
                    <a:pt x="792" y="180"/>
                  </a:lnTo>
                  <a:lnTo>
                    <a:pt x="786" y="210"/>
                  </a:lnTo>
                  <a:lnTo>
                    <a:pt x="780" y="204"/>
                  </a:lnTo>
                  <a:lnTo>
                    <a:pt x="774" y="192"/>
                  </a:lnTo>
                  <a:lnTo>
                    <a:pt x="774" y="186"/>
                  </a:lnTo>
                  <a:lnTo>
                    <a:pt x="768" y="180"/>
                  </a:lnTo>
                  <a:lnTo>
                    <a:pt x="768" y="156"/>
                  </a:lnTo>
                  <a:lnTo>
                    <a:pt x="738" y="168"/>
                  </a:lnTo>
                  <a:lnTo>
                    <a:pt x="744" y="162"/>
                  </a:lnTo>
                  <a:lnTo>
                    <a:pt x="756" y="156"/>
                  </a:lnTo>
                  <a:lnTo>
                    <a:pt x="762" y="156"/>
                  </a:lnTo>
                  <a:lnTo>
                    <a:pt x="762" y="144"/>
                  </a:lnTo>
                  <a:lnTo>
                    <a:pt x="750" y="138"/>
                  </a:lnTo>
                  <a:lnTo>
                    <a:pt x="744" y="138"/>
                  </a:lnTo>
                  <a:lnTo>
                    <a:pt x="744" y="132"/>
                  </a:lnTo>
                  <a:lnTo>
                    <a:pt x="750" y="132"/>
                  </a:lnTo>
                  <a:lnTo>
                    <a:pt x="762" y="126"/>
                  </a:lnTo>
                  <a:lnTo>
                    <a:pt x="774" y="126"/>
                  </a:lnTo>
                  <a:lnTo>
                    <a:pt x="792" y="120"/>
                  </a:lnTo>
                  <a:lnTo>
                    <a:pt x="804" y="120"/>
                  </a:lnTo>
                  <a:lnTo>
                    <a:pt x="810" y="114"/>
                  </a:lnTo>
                  <a:lnTo>
                    <a:pt x="726" y="114"/>
                  </a:lnTo>
                  <a:lnTo>
                    <a:pt x="690" y="120"/>
                  </a:lnTo>
                  <a:lnTo>
                    <a:pt x="678" y="120"/>
                  </a:lnTo>
                  <a:lnTo>
                    <a:pt x="690" y="132"/>
                  </a:lnTo>
                  <a:lnTo>
                    <a:pt x="678" y="132"/>
                  </a:lnTo>
                  <a:lnTo>
                    <a:pt x="666" y="138"/>
                  </a:lnTo>
                  <a:lnTo>
                    <a:pt x="654" y="138"/>
                  </a:lnTo>
                  <a:lnTo>
                    <a:pt x="642" y="144"/>
                  </a:lnTo>
                  <a:lnTo>
                    <a:pt x="636" y="144"/>
                  </a:lnTo>
                  <a:lnTo>
                    <a:pt x="624" y="150"/>
                  </a:lnTo>
                  <a:lnTo>
                    <a:pt x="606" y="168"/>
                  </a:lnTo>
                  <a:lnTo>
                    <a:pt x="594" y="174"/>
                  </a:lnTo>
                  <a:lnTo>
                    <a:pt x="576" y="174"/>
                  </a:lnTo>
                  <a:lnTo>
                    <a:pt x="564" y="162"/>
                  </a:lnTo>
                  <a:lnTo>
                    <a:pt x="546" y="156"/>
                  </a:lnTo>
                  <a:lnTo>
                    <a:pt x="534" y="144"/>
                  </a:lnTo>
                  <a:lnTo>
                    <a:pt x="522" y="138"/>
                  </a:lnTo>
                  <a:lnTo>
                    <a:pt x="510" y="126"/>
                  </a:lnTo>
                  <a:lnTo>
                    <a:pt x="492" y="126"/>
                  </a:lnTo>
                  <a:lnTo>
                    <a:pt x="450" y="132"/>
                  </a:lnTo>
                  <a:lnTo>
                    <a:pt x="372" y="132"/>
                  </a:lnTo>
                  <a:lnTo>
                    <a:pt x="360" y="120"/>
                  </a:lnTo>
                  <a:lnTo>
                    <a:pt x="354" y="108"/>
                  </a:lnTo>
                  <a:lnTo>
                    <a:pt x="354" y="84"/>
                  </a:lnTo>
                  <a:lnTo>
                    <a:pt x="348" y="72"/>
                  </a:lnTo>
                  <a:lnTo>
                    <a:pt x="336" y="60"/>
                  </a:lnTo>
                  <a:lnTo>
                    <a:pt x="324" y="54"/>
                  </a:lnTo>
                  <a:lnTo>
                    <a:pt x="276" y="54"/>
                  </a:lnTo>
                  <a:lnTo>
                    <a:pt x="240" y="60"/>
                  </a:lnTo>
                  <a:lnTo>
                    <a:pt x="222" y="72"/>
                  </a:lnTo>
                  <a:lnTo>
                    <a:pt x="210" y="78"/>
                  </a:lnTo>
                  <a:lnTo>
                    <a:pt x="204" y="78"/>
                  </a:lnTo>
                  <a:lnTo>
                    <a:pt x="180" y="90"/>
                  </a:lnTo>
                  <a:lnTo>
                    <a:pt x="162" y="96"/>
                  </a:lnTo>
                  <a:lnTo>
                    <a:pt x="144" y="108"/>
                  </a:lnTo>
                  <a:lnTo>
                    <a:pt x="138" y="120"/>
                  </a:lnTo>
                  <a:lnTo>
                    <a:pt x="138" y="144"/>
                  </a:lnTo>
                  <a:lnTo>
                    <a:pt x="150" y="168"/>
                  </a:lnTo>
                  <a:lnTo>
                    <a:pt x="156" y="186"/>
                  </a:lnTo>
                  <a:lnTo>
                    <a:pt x="162" y="198"/>
                  </a:lnTo>
                  <a:lnTo>
                    <a:pt x="156" y="210"/>
                  </a:lnTo>
                  <a:lnTo>
                    <a:pt x="150" y="228"/>
                  </a:lnTo>
                  <a:lnTo>
                    <a:pt x="138" y="234"/>
                  </a:lnTo>
                  <a:lnTo>
                    <a:pt x="132" y="246"/>
                  </a:lnTo>
                  <a:lnTo>
                    <a:pt x="126" y="252"/>
                  </a:lnTo>
                  <a:lnTo>
                    <a:pt x="120" y="252"/>
                  </a:lnTo>
                  <a:lnTo>
                    <a:pt x="126" y="222"/>
                  </a:lnTo>
                  <a:lnTo>
                    <a:pt x="114" y="222"/>
                  </a:lnTo>
                  <a:lnTo>
                    <a:pt x="108" y="216"/>
                  </a:lnTo>
                  <a:lnTo>
                    <a:pt x="96" y="210"/>
                  </a:lnTo>
                  <a:lnTo>
                    <a:pt x="90" y="204"/>
                  </a:lnTo>
                  <a:lnTo>
                    <a:pt x="84" y="192"/>
                  </a:lnTo>
                  <a:lnTo>
                    <a:pt x="96" y="168"/>
                  </a:lnTo>
                  <a:lnTo>
                    <a:pt x="108" y="156"/>
                  </a:lnTo>
                  <a:lnTo>
                    <a:pt x="120" y="132"/>
                  </a:lnTo>
                  <a:lnTo>
                    <a:pt x="120" y="78"/>
                  </a:lnTo>
                  <a:lnTo>
                    <a:pt x="114" y="66"/>
                  </a:lnTo>
                  <a:lnTo>
                    <a:pt x="114" y="54"/>
                  </a:lnTo>
                  <a:lnTo>
                    <a:pt x="108" y="48"/>
                  </a:lnTo>
                  <a:lnTo>
                    <a:pt x="108" y="54"/>
                  </a:lnTo>
                  <a:lnTo>
                    <a:pt x="102" y="66"/>
                  </a:lnTo>
                  <a:lnTo>
                    <a:pt x="90" y="78"/>
                  </a:lnTo>
                  <a:lnTo>
                    <a:pt x="72" y="84"/>
                  </a:lnTo>
                  <a:lnTo>
                    <a:pt x="48" y="108"/>
                  </a:lnTo>
                  <a:lnTo>
                    <a:pt x="36" y="144"/>
                  </a:lnTo>
                  <a:lnTo>
                    <a:pt x="36" y="162"/>
                  </a:lnTo>
                  <a:lnTo>
                    <a:pt x="30" y="168"/>
                  </a:lnTo>
                  <a:lnTo>
                    <a:pt x="30" y="192"/>
                  </a:lnTo>
                  <a:lnTo>
                    <a:pt x="6" y="216"/>
                  </a:lnTo>
                  <a:lnTo>
                    <a:pt x="0" y="228"/>
                  </a:lnTo>
                  <a:lnTo>
                    <a:pt x="0" y="240"/>
                  </a:lnTo>
                  <a:lnTo>
                    <a:pt x="6" y="246"/>
                  </a:lnTo>
                  <a:lnTo>
                    <a:pt x="6" y="240"/>
                  </a:lnTo>
                  <a:lnTo>
                    <a:pt x="18" y="228"/>
                  </a:lnTo>
                  <a:lnTo>
                    <a:pt x="24" y="228"/>
                  </a:lnTo>
                  <a:lnTo>
                    <a:pt x="36" y="240"/>
                  </a:lnTo>
                  <a:lnTo>
                    <a:pt x="42" y="252"/>
                  </a:lnTo>
                  <a:lnTo>
                    <a:pt x="42" y="288"/>
                  </a:lnTo>
                  <a:lnTo>
                    <a:pt x="48" y="294"/>
                  </a:lnTo>
                  <a:lnTo>
                    <a:pt x="60" y="300"/>
                  </a:lnTo>
                  <a:lnTo>
                    <a:pt x="66" y="306"/>
                  </a:lnTo>
                  <a:lnTo>
                    <a:pt x="66" y="318"/>
                  </a:lnTo>
                  <a:lnTo>
                    <a:pt x="54" y="342"/>
                  </a:lnTo>
                  <a:lnTo>
                    <a:pt x="54" y="384"/>
                  </a:lnTo>
                  <a:lnTo>
                    <a:pt x="66" y="384"/>
                  </a:lnTo>
                  <a:lnTo>
                    <a:pt x="66" y="396"/>
                  </a:lnTo>
                  <a:lnTo>
                    <a:pt x="72" y="408"/>
                  </a:lnTo>
                  <a:lnTo>
                    <a:pt x="78" y="414"/>
                  </a:lnTo>
                  <a:lnTo>
                    <a:pt x="102" y="414"/>
                  </a:lnTo>
                  <a:lnTo>
                    <a:pt x="108" y="408"/>
                  </a:lnTo>
                  <a:lnTo>
                    <a:pt x="120" y="408"/>
                  </a:lnTo>
                  <a:lnTo>
                    <a:pt x="132" y="414"/>
                  </a:lnTo>
                  <a:lnTo>
                    <a:pt x="138" y="414"/>
                  </a:lnTo>
                  <a:lnTo>
                    <a:pt x="150" y="420"/>
                  </a:lnTo>
                  <a:lnTo>
                    <a:pt x="162" y="420"/>
                  </a:lnTo>
                  <a:lnTo>
                    <a:pt x="168" y="414"/>
                  </a:lnTo>
                  <a:lnTo>
                    <a:pt x="168" y="408"/>
                  </a:lnTo>
                  <a:lnTo>
                    <a:pt x="180" y="408"/>
                  </a:lnTo>
                  <a:lnTo>
                    <a:pt x="186" y="414"/>
                  </a:lnTo>
                  <a:lnTo>
                    <a:pt x="198" y="420"/>
                  </a:lnTo>
                  <a:lnTo>
                    <a:pt x="222" y="420"/>
                  </a:lnTo>
                  <a:lnTo>
                    <a:pt x="222" y="426"/>
                  </a:lnTo>
                  <a:lnTo>
                    <a:pt x="228" y="432"/>
                  </a:lnTo>
                  <a:lnTo>
                    <a:pt x="234" y="444"/>
                  </a:lnTo>
                  <a:lnTo>
                    <a:pt x="240" y="462"/>
                  </a:lnTo>
                  <a:lnTo>
                    <a:pt x="264" y="486"/>
                  </a:lnTo>
                  <a:lnTo>
                    <a:pt x="288" y="486"/>
                  </a:lnTo>
                  <a:lnTo>
                    <a:pt x="288" y="480"/>
                  </a:lnTo>
                  <a:lnTo>
                    <a:pt x="306" y="480"/>
                  </a:lnTo>
                  <a:lnTo>
                    <a:pt x="312" y="486"/>
                  </a:lnTo>
                  <a:lnTo>
                    <a:pt x="336" y="486"/>
                  </a:lnTo>
                  <a:lnTo>
                    <a:pt x="342" y="480"/>
                  </a:lnTo>
                  <a:lnTo>
                    <a:pt x="366" y="486"/>
                  </a:lnTo>
                  <a:lnTo>
                    <a:pt x="372" y="480"/>
                  </a:lnTo>
                  <a:lnTo>
                    <a:pt x="384" y="474"/>
                  </a:lnTo>
                  <a:lnTo>
                    <a:pt x="402" y="474"/>
                  </a:lnTo>
                  <a:lnTo>
                    <a:pt x="408" y="480"/>
                  </a:lnTo>
                  <a:lnTo>
                    <a:pt x="408" y="492"/>
                  </a:lnTo>
                  <a:lnTo>
                    <a:pt x="390" y="510"/>
                  </a:lnTo>
                  <a:lnTo>
                    <a:pt x="390" y="534"/>
                  </a:lnTo>
                  <a:lnTo>
                    <a:pt x="384" y="540"/>
                  </a:lnTo>
                  <a:lnTo>
                    <a:pt x="378" y="540"/>
                  </a:lnTo>
                  <a:lnTo>
                    <a:pt x="366" y="552"/>
                  </a:lnTo>
                  <a:lnTo>
                    <a:pt x="366" y="576"/>
                  </a:lnTo>
                  <a:lnTo>
                    <a:pt x="372" y="588"/>
                  </a:lnTo>
                  <a:lnTo>
                    <a:pt x="372" y="618"/>
                  </a:lnTo>
                  <a:lnTo>
                    <a:pt x="366" y="630"/>
                  </a:lnTo>
                  <a:lnTo>
                    <a:pt x="366" y="642"/>
                  </a:lnTo>
                  <a:lnTo>
                    <a:pt x="372" y="648"/>
                  </a:lnTo>
                  <a:lnTo>
                    <a:pt x="384" y="648"/>
                  </a:lnTo>
                  <a:lnTo>
                    <a:pt x="384" y="672"/>
                  </a:lnTo>
                  <a:lnTo>
                    <a:pt x="390" y="684"/>
                  </a:lnTo>
                  <a:lnTo>
                    <a:pt x="402" y="690"/>
                  </a:lnTo>
                  <a:lnTo>
                    <a:pt x="408" y="702"/>
                  </a:lnTo>
                  <a:lnTo>
                    <a:pt x="408" y="708"/>
                  </a:lnTo>
                  <a:lnTo>
                    <a:pt x="402" y="720"/>
                  </a:lnTo>
                  <a:lnTo>
                    <a:pt x="372" y="750"/>
                  </a:lnTo>
                  <a:lnTo>
                    <a:pt x="366" y="750"/>
                  </a:lnTo>
                  <a:lnTo>
                    <a:pt x="390" y="762"/>
                  </a:lnTo>
                  <a:lnTo>
                    <a:pt x="402" y="774"/>
                  </a:lnTo>
                  <a:lnTo>
                    <a:pt x="414" y="774"/>
                  </a:lnTo>
                  <a:lnTo>
                    <a:pt x="414" y="798"/>
                  </a:lnTo>
                  <a:lnTo>
                    <a:pt x="420" y="804"/>
                  </a:lnTo>
                  <a:lnTo>
                    <a:pt x="420" y="822"/>
                  </a:lnTo>
                  <a:lnTo>
                    <a:pt x="426" y="828"/>
                  </a:lnTo>
                  <a:lnTo>
                    <a:pt x="426" y="846"/>
                  </a:lnTo>
                  <a:lnTo>
                    <a:pt x="432" y="858"/>
                  </a:lnTo>
                  <a:lnTo>
                    <a:pt x="432" y="876"/>
                  </a:lnTo>
                  <a:lnTo>
                    <a:pt x="444" y="888"/>
                  </a:lnTo>
                  <a:lnTo>
                    <a:pt x="450" y="900"/>
                  </a:lnTo>
                  <a:lnTo>
                    <a:pt x="450" y="906"/>
                  </a:lnTo>
                  <a:lnTo>
                    <a:pt x="462" y="918"/>
                  </a:lnTo>
                  <a:lnTo>
                    <a:pt x="468" y="918"/>
                  </a:lnTo>
                  <a:lnTo>
                    <a:pt x="480" y="924"/>
                  </a:lnTo>
                  <a:lnTo>
                    <a:pt x="486" y="924"/>
                  </a:lnTo>
                  <a:lnTo>
                    <a:pt x="498" y="918"/>
                  </a:lnTo>
                  <a:lnTo>
                    <a:pt x="504" y="912"/>
                  </a:lnTo>
                  <a:lnTo>
                    <a:pt x="516" y="906"/>
                  </a:lnTo>
                  <a:lnTo>
                    <a:pt x="522" y="900"/>
                  </a:lnTo>
                  <a:lnTo>
                    <a:pt x="528" y="906"/>
                  </a:lnTo>
                  <a:lnTo>
                    <a:pt x="528" y="930"/>
                  </a:lnTo>
                  <a:lnTo>
                    <a:pt x="534" y="930"/>
                  </a:lnTo>
                  <a:lnTo>
                    <a:pt x="546" y="918"/>
                  </a:lnTo>
                  <a:lnTo>
                    <a:pt x="558" y="894"/>
                  </a:lnTo>
                  <a:lnTo>
                    <a:pt x="570" y="882"/>
                  </a:lnTo>
                  <a:lnTo>
                    <a:pt x="588" y="882"/>
                  </a:lnTo>
                  <a:lnTo>
                    <a:pt x="594" y="876"/>
                  </a:lnTo>
                  <a:lnTo>
                    <a:pt x="630" y="858"/>
                  </a:lnTo>
                  <a:lnTo>
                    <a:pt x="636" y="846"/>
                  </a:lnTo>
                  <a:lnTo>
                    <a:pt x="636" y="816"/>
                  </a:lnTo>
                  <a:lnTo>
                    <a:pt x="678" y="816"/>
                  </a:lnTo>
                  <a:lnTo>
                    <a:pt x="684" y="810"/>
                  </a:lnTo>
                  <a:lnTo>
                    <a:pt x="690" y="798"/>
                  </a:lnTo>
                  <a:lnTo>
                    <a:pt x="690" y="792"/>
                  </a:lnTo>
                  <a:lnTo>
                    <a:pt x="684" y="786"/>
                  </a:lnTo>
                  <a:lnTo>
                    <a:pt x="636" y="780"/>
                  </a:lnTo>
                  <a:lnTo>
                    <a:pt x="636" y="750"/>
                  </a:lnTo>
                  <a:lnTo>
                    <a:pt x="630" y="738"/>
                  </a:lnTo>
                  <a:lnTo>
                    <a:pt x="618" y="726"/>
                  </a:lnTo>
                  <a:lnTo>
                    <a:pt x="624" y="720"/>
                  </a:lnTo>
                  <a:lnTo>
                    <a:pt x="624" y="690"/>
                  </a:lnTo>
                  <a:lnTo>
                    <a:pt x="618" y="684"/>
                  </a:lnTo>
                  <a:lnTo>
                    <a:pt x="606" y="678"/>
                  </a:lnTo>
                  <a:lnTo>
                    <a:pt x="588" y="660"/>
                  </a:lnTo>
                  <a:lnTo>
                    <a:pt x="588" y="630"/>
                  </a:lnTo>
                  <a:lnTo>
                    <a:pt x="594" y="636"/>
                  </a:lnTo>
                  <a:lnTo>
                    <a:pt x="594" y="642"/>
                  </a:lnTo>
                  <a:lnTo>
                    <a:pt x="636" y="642"/>
                  </a:lnTo>
                  <a:lnTo>
                    <a:pt x="642" y="648"/>
                  </a:lnTo>
                  <a:lnTo>
                    <a:pt x="642" y="666"/>
                  </a:lnTo>
                  <a:lnTo>
                    <a:pt x="654" y="666"/>
                  </a:lnTo>
                  <a:lnTo>
                    <a:pt x="666" y="660"/>
                  </a:lnTo>
                  <a:lnTo>
                    <a:pt x="678" y="666"/>
                  </a:lnTo>
                  <a:lnTo>
                    <a:pt x="684" y="660"/>
                  </a:lnTo>
                  <a:lnTo>
                    <a:pt x="696" y="660"/>
                  </a:lnTo>
                  <a:lnTo>
                    <a:pt x="702" y="666"/>
                  </a:lnTo>
                  <a:lnTo>
                    <a:pt x="708" y="678"/>
                  </a:lnTo>
                  <a:lnTo>
                    <a:pt x="720" y="690"/>
                  </a:lnTo>
                  <a:lnTo>
                    <a:pt x="732" y="696"/>
                  </a:lnTo>
                  <a:lnTo>
                    <a:pt x="738" y="690"/>
                  </a:lnTo>
                  <a:lnTo>
                    <a:pt x="738" y="672"/>
                  </a:lnTo>
                  <a:lnTo>
                    <a:pt x="744" y="660"/>
                  </a:lnTo>
                  <a:lnTo>
                    <a:pt x="744" y="648"/>
                  </a:lnTo>
                  <a:lnTo>
                    <a:pt x="750" y="642"/>
                  </a:lnTo>
                  <a:lnTo>
                    <a:pt x="768" y="642"/>
                  </a:lnTo>
                  <a:lnTo>
                    <a:pt x="774" y="648"/>
                  </a:lnTo>
                  <a:lnTo>
                    <a:pt x="792" y="648"/>
                  </a:lnTo>
                  <a:lnTo>
                    <a:pt x="804" y="642"/>
                  </a:lnTo>
                  <a:lnTo>
                    <a:pt x="828" y="618"/>
                  </a:lnTo>
                  <a:lnTo>
                    <a:pt x="840" y="612"/>
                  </a:lnTo>
                  <a:lnTo>
                    <a:pt x="864" y="612"/>
                  </a:lnTo>
                  <a:lnTo>
                    <a:pt x="864" y="600"/>
                  </a:lnTo>
                  <a:lnTo>
                    <a:pt x="876" y="600"/>
                  </a:lnTo>
                  <a:lnTo>
                    <a:pt x="882" y="594"/>
                  </a:lnTo>
                  <a:lnTo>
                    <a:pt x="882" y="558"/>
                  </a:lnTo>
                  <a:lnTo>
                    <a:pt x="846" y="522"/>
                  </a:lnTo>
                  <a:lnTo>
                    <a:pt x="840" y="510"/>
                  </a:lnTo>
                  <a:lnTo>
                    <a:pt x="834" y="504"/>
                  </a:lnTo>
                  <a:lnTo>
                    <a:pt x="834" y="492"/>
                  </a:lnTo>
                  <a:lnTo>
                    <a:pt x="846" y="486"/>
                  </a:lnTo>
                  <a:lnTo>
                    <a:pt x="852" y="486"/>
                  </a:lnTo>
                  <a:lnTo>
                    <a:pt x="864" y="480"/>
                  </a:lnTo>
                  <a:lnTo>
                    <a:pt x="864" y="462"/>
                  </a:lnTo>
                  <a:lnTo>
                    <a:pt x="846" y="444"/>
                  </a:lnTo>
                  <a:lnTo>
                    <a:pt x="846" y="438"/>
                  </a:lnTo>
                  <a:lnTo>
                    <a:pt x="876" y="438"/>
                  </a:lnTo>
                  <a:lnTo>
                    <a:pt x="888" y="432"/>
                  </a:lnTo>
                  <a:lnTo>
                    <a:pt x="900" y="432"/>
                  </a:lnTo>
                  <a:lnTo>
                    <a:pt x="912" y="426"/>
                  </a:lnTo>
                  <a:lnTo>
                    <a:pt x="918" y="420"/>
                  </a:lnTo>
                  <a:lnTo>
                    <a:pt x="918" y="402"/>
                  </a:lnTo>
                  <a:lnTo>
                    <a:pt x="894" y="402"/>
                  </a:lnTo>
                  <a:lnTo>
                    <a:pt x="894" y="360"/>
                  </a:lnTo>
                  <a:lnTo>
                    <a:pt x="906" y="348"/>
                  </a:lnTo>
                  <a:lnTo>
                    <a:pt x="918" y="348"/>
                  </a:lnTo>
                  <a:lnTo>
                    <a:pt x="924" y="342"/>
                  </a:lnTo>
                  <a:lnTo>
                    <a:pt x="930" y="342"/>
                  </a:lnTo>
                  <a:lnTo>
                    <a:pt x="936" y="336"/>
                  </a:lnTo>
                  <a:lnTo>
                    <a:pt x="954" y="300"/>
                  </a:lnTo>
                  <a:lnTo>
                    <a:pt x="948" y="294"/>
                  </a:lnTo>
                  <a:lnTo>
                    <a:pt x="942" y="282"/>
                  </a:lnTo>
                  <a:lnTo>
                    <a:pt x="936" y="276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lumMod val="50000"/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1" name="Uganda" descr="© INSCALE GmbH, 05.05.2010&#10;http://www.presentationload.com/">
              <a:extLst>
                <a:ext uri="{FF2B5EF4-FFF2-40B4-BE49-F238E27FC236}">
                  <a16:creationId xmlns:a16="http://schemas.microsoft.com/office/drawing/2014/main" id="{8ED7FCC2-DB7B-4B55-9B0E-7D78E87A1245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6481985" y="4370021"/>
              <a:ext cx="173045" cy="207894"/>
            </a:xfrm>
            <a:custGeom>
              <a:avLst/>
              <a:gdLst>
                <a:gd name="T0" fmla="*/ 2147483647 w 390"/>
                <a:gd name="T1" fmla="*/ 2147483647 h 462"/>
                <a:gd name="T2" fmla="*/ 2147483647 w 390"/>
                <a:gd name="T3" fmla="*/ 2147483647 h 462"/>
                <a:gd name="T4" fmla="*/ 2147483647 w 390"/>
                <a:gd name="T5" fmla="*/ 2147483647 h 462"/>
                <a:gd name="T6" fmla="*/ 2147483647 w 390"/>
                <a:gd name="T7" fmla="*/ 2147483647 h 462"/>
                <a:gd name="T8" fmla="*/ 2147483647 w 390"/>
                <a:gd name="T9" fmla="*/ 2147483647 h 462"/>
                <a:gd name="T10" fmla="*/ 2147483647 w 390"/>
                <a:gd name="T11" fmla="*/ 2147483647 h 462"/>
                <a:gd name="T12" fmla="*/ 2147483647 w 390"/>
                <a:gd name="T13" fmla="*/ 2147483647 h 462"/>
                <a:gd name="T14" fmla="*/ 2147483647 w 390"/>
                <a:gd name="T15" fmla="*/ 2147483647 h 462"/>
                <a:gd name="T16" fmla="*/ 2147483647 w 390"/>
                <a:gd name="T17" fmla="*/ 2147483647 h 462"/>
                <a:gd name="T18" fmla="*/ 2147483647 w 390"/>
                <a:gd name="T19" fmla="*/ 2147483647 h 462"/>
                <a:gd name="T20" fmla="*/ 2147483647 w 390"/>
                <a:gd name="T21" fmla="*/ 2147483647 h 462"/>
                <a:gd name="T22" fmla="*/ 2147483647 w 390"/>
                <a:gd name="T23" fmla="*/ 2147483647 h 462"/>
                <a:gd name="T24" fmla="*/ 2147483647 w 390"/>
                <a:gd name="T25" fmla="*/ 0 h 462"/>
                <a:gd name="T26" fmla="*/ 2147483647 w 390"/>
                <a:gd name="T27" fmla="*/ 2147483647 h 462"/>
                <a:gd name="T28" fmla="*/ 2147483647 w 390"/>
                <a:gd name="T29" fmla="*/ 2147483647 h 462"/>
                <a:gd name="T30" fmla="*/ 2147483647 w 390"/>
                <a:gd name="T31" fmla="*/ 2147483647 h 462"/>
                <a:gd name="T32" fmla="*/ 2147483647 w 390"/>
                <a:gd name="T33" fmla="*/ 2147483647 h 462"/>
                <a:gd name="T34" fmla="*/ 2147483647 w 390"/>
                <a:gd name="T35" fmla="*/ 2147483647 h 462"/>
                <a:gd name="T36" fmla="*/ 2147483647 w 390"/>
                <a:gd name="T37" fmla="*/ 2147483647 h 462"/>
                <a:gd name="T38" fmla="*/ 2147483647 w 390"/>
                <a:gd name="T39" fmla="*/ 2147483647 h 462"/>
                <a:gd name="T40" fmla="*/ 2147483647 w 390"/>
                <a:gd name="T41" fmla="*/ 2147483647 h 462"/>
                <a:gd name="T42" fmla="*/ 2147483647 w 390"/>
                <a:gd name="T43" fmla="*/ 2147483647 h 462"/>
                <a:gd name="T44" fmla="*/ 2147483647 w 390"/>
                <a:gd name="T45" fmla="*/ 2147483647 h 462"/>
                <a:gd name="T46" fmla="*/ 2147483647 w 390"/>
                <a:gd name="T47" fmla="*/ 2147483647 h 462"/>
                <a:gd name="T48" fmla="*/ 2147483647 w 390"/>
                <a:gd name="T49" fmla="*/ 2147483647 h 462"/>
                <a:gd name="T50" fmla="*/ 2147483647 w 390"/>
                <a:gd name="T51" fmla="*/ 2147483647 h 462"/>
                <a:gd name="T52" fmla="*/ 2147483647 w 390"/>
                <a:gd name="T53" fmla="*/ 2147483647 h 462"/>
                <a:gd name="T54" fmla="*/ 2147483647 w 390"/>
                <a:gd name="T55" fmla="*/ 2147483647 h 462"/>
                <a:gd name="T56" fmla="*/ 2147483647 w 390"/>
                <a:gd name="T57" fmla="*/ 2147483647 h 462"/>
                <a:gd name="T58" fmla="*/ 2147483647 w 390"/>
                <a:gd name="T59" fmla="*/ 2147483647 h 462"/>
                <a:gd name="T60" fmla="*/ 2147483647 w 390"/>
                <a:gd name="T61" fmla="*/ 2147483647 h 462"/>
                <a:gd name="T62" fmla="*/ 2147483647 w 390"/>
                <a:gd name="T63" fmla="*/ 2147483647 h 462"/>
                <a:gd name="T64" fmla="*/ 2147483647 w 390"/>
                <a:gd name="T65" fmla="*/ 2147483647 h 462"/>
                <a:gd name="T66" fmla="*/ 2147483647 w 390"/>
                <a:gd name="T67" fmla="*/ 2147483647 h 462"/>
                <a:gd name="T68" fmla="*/ 2147483647 w 390"/>
                <a:gd name="T69" fmla="*/ 2147483647 h 462"/>
                <a:gd name="T70" fmla="*/ 2147483647 w 390"/>
                <a:gd name="T71" fmla="*/ 2147483647 h 462"/>
                <a:gd name="T72" fmla="*/ 2147483647 w 390"/>
                <a:gd name="T73" fmla="*/ 2147483647 h 462"/>
                <a:gd name="T74" fmla="*/ 2147483647 w 390"/>
                <a:gd name="T75" fmla="*/ 2147483647 h 462"/>
                <a:gd name="T76" fmla="*/ 2147483647 w 390"/>
                <a:gd name="T77" fmla="*/ 2147483647 h 462"/>
                <a:gd name="T78" fmla="*/ 2147483647 w 390"/>
                <a:gd name="T79" fmla="*/ 2147483647 h 462"/>
                <a:gd name="T80" fmla="*/ 2147483647 w 390"/>
                <a:gd name="T81" fmla="*/ 2147483647 h 462"/>
                <a:gd name="T82" fmla="*/ 2147483647 w 390"/>
                <a:gd name="T83" fmla="*/ 2147483647 h 462"/>
                <a:gd name="T84" fmla="*/ 2147483647 w 390"/>
                <a:gd name="T85" fmla="*/ 2147483647 h 462"/>
                <a:gd name="T86" fmla="*/ 2147483647 w 390"/>
                <a:gd name="T87" fmla="*/ 2147483647 h 462"/>
                <a:gd name="T88" fmla="*/ 2147483647 w 390"/>
                <a:gd name="T89" fmla="*/ 2147483647 h 462"/>
                <a:gd name="T90" fmla="*/ 2147483647 w 390"/>
                <a:gd name="T91" fmla="*/ 2147483647 h 462"/>
                <a:gd name="T92" fmla="*/ 2147483647 w 390"/>
                <a:gd name="T93" fmla="*/ 2147483647 h 462"/>
                <a:gd name="T94" fmla="*/ 2147483647 w 390"/>
                <a:gd name="T95" fmla="*/ 2147483647 h 462"/>
                <a:gd name="T96" fmla="*/ 2147483647 w 390"/>
                <a:gd name="T97" fmla="*/ 2147483647 h 462"/>
                <a:gd name="T98" fmla="*/ 2147483647 w 390"/>
                <a:gd name="T99" fmla="*/ 2147483647 h 462"/>
                <a:gd name="T100" fmla="*/ 2147483647 w 390"/>
                <a:gd name="T101" fmla="*/ 2147483647 h 462"/>
                <a:gd name="T102" fmla="*/ 2147483647 w 390"/>
                <a:gd name="T103" fmla="*/ 2147483647 h 462"/>
                <a:gd name="T104" fmla="*/ 2147483647 w 390"/>
                <a:gd name="T105" fmla="*/ 2147483647 h 462"/>
                <a:gd name="T106" fmla="*/ 2147483647 w 390"/>
                <a:gd name="T107" fmla="*/ 2147483647 h 462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390"/>
                <a:gd name="T163" fmla="*/ 0 h 462"/>
                <a:gd name="T164" fmla="*/ 390 w 390"/>
                <a:gd name="T165" fmla="*/ 462 h 462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390" h="462">
                  <a:moveTo>
                    <a:pt x="306" y="426"/>
                  </a:moveTo>
                  <a:lnTo>
                    <a:pt x="318" y="426"/>
                  </a:lnTo>
                  <a:lnTo>
                    <a:pt x="318" y="420"/>
                  </a:lnTo>
                  <a:lnTo>
                    <a:pt x="306" y="420"/>
                  </a:lnTo>
                  <a:lnTo>
                    <a:pt x="306" y="426"/>
                  </a:lnTo>
                  <a:close/>
                  <a:moveTo>
                    <a:pt x="390" y="192"/>
                  </a:moveTo>
                  <a:lnTo>
                    <a:pt x="384" y="180"/>
                  </a:lnTo>
                  <a:lnTo>
                    <a:pt x="378" y="174"/>
                  </a:lnTo>
                  <a:lnTo>
                    <a:pt x="366" y="150"/>
                  </a:lnTo>
                  <a:lnTo>
                    <a:pt x="366" y="144"/>
                  </a:lnTo>
                  <a:lnTo>
                    <a:pt x="372" y="138"/>
                  </a:lnTo>
                  <a:lnTo>
                    <a:pt x="378" y="138"/>
                  </a:lnTo>
                  <a:lnTo>
                    <a:pt x="384" y="132"/>
                  </a:lnTo>
                  <a:lnTo>
                    <a:pt x="348" y="90"/>
                  </a:lnTo>
                  <a:lnTo>
                    <a:pt x="354" y="84"/>
                  </a:lnTo>
                  <a:lnTo>
                    <a:pt x="336" y="66"/>
                  </a:lnTo>
                  <a:lnTo>
                    <a:pt x="336" y="60"/>
                  </a:lnTo>
                  <a:lnTo>
                    <a:pt x="342" y="54"/>
                  </a:lnTo>
                  <a:lnTo>
                    <a:pt x="342" y="42"/>
                  </a:lnTo>
                  <a:lnTo>
                    <a:pt x="336" y="42"/>
                  </a:lnTo>
                  <a:lnTo>
                    <a:pt x="336" y="48"/>
                  </a:lnTo>
                  <a:lnTo>
                    <a:pt x="330" y="42"/>
                  </a:lnTo>
                  <a:lnTo>
                    <a:pt x="324" y="42"/>
                  </a:lnTo>
                  <a:lnTo>
                    <a:pt x="324" y="18"/>
                  </a:lnTo>
                  <a:lnTo>
                    <a:pt x="318" y="6"/>
                  </a:lnTo>
                  <a:lnTo>
                    <a:pt x="312" y="0"/>
                  </a:lnTo>
                  <a:lnTo>
                    <a:pt x="300" y="0"/>
                  </a:lnTo>
                  <a:lnTo>
                    <a:pt x="300" y="6"/>
                  </a:lnTo>
                  <a:lnTo>
                    <a:pt x="294" y="12"/>
                  </a:lnTo>
                  <a:lnTo>
                    <a:pt x="294" y="18"/>
                  </a:lnTo>
                  <a:lnTo>
                    <a:pt x="276" y="36"/>
                  </a:lnTo>
                  <a:lnTo>
                    <a:pt x="252" y="36"/>
                  </a:lnTo>
                  <a:lnTo>
                    <a:pt x="246" y="30"/>
                  </a:lnTo>
                  <a:lnTo>
                    <a:pt x="246" y="24"/>
                  </a:lnTo>
                  <a:lnTo>
                    <a:pt x="234" y="24"/>
                  </a:lnTo>
                  <a:lnTo>
                    <a:pt x="222" y="36"/>
                  </a:lnTo>
                  <a:lnTo>
                    <a:pt x="198" y="36"/>
                  </a:lnTo>
                  <a:lnTo>
                    <a:pt x="180" y="60"/>
                  </a:lnTo>
                  <a:lnTo>
                    <a:pt x="156" y="30"/>
                  </a:lnTo>
                  <a:lnTo>
                    <a:pt x="150" y="30"/>
                  </a:lnTo>
                  <a:lnTo>
                    <a:pt x="144" y="36"/>
                  </a:lnTo>
                  <a:lnTo>
                    <a:pt x="144" y="42"/>
                  </a:lnTo>
                  <a:lnTo>
                    <a:pt x="132" y="42"/>
                  </a:lnTo>
                  <a:lnTo>
                    <a:pt x="120" y="36"/>
                  </a:lnTo>
                  <a:lnTo>
                    <a:pt x="114" y="30"/>
                  </a:lnTo>
                  <a:lnTo>
                    <a:pt x="102" y="30"/>
                  </a:lnTo>
                  <a:lnTo>
                    <a:pt x="84" y="48"/>
                  </a:lnTo>
                  <a:lnTo>
                    <a:pt x="90" y="72"/>
                  </a:lnTo>
                  <a:lnTo>
                    <a:pt x="72" y="90"/>
                  </a:lnTo>
                  <a:lnTo>
                    <a:pt x="84" y="96"/>
                  </a:lnTo>
                  <a:lnTo>
                    <a:pt x="90" y="102"/>
                  </a:lnTo>
                  <a:lnTo>
                    <a:pt x="90" y="108"/>
                  </a:lnTo>
                  <a:lnTo>
                    <a:pt x="84" y="114"/>
                  </a:lnTo>
                  <a:lnTo>
                    <a:pt x="78" y="126"/>
                  </a:lnTo>
                  <a:lnTo>
                    <a:pt x="78" y="138"/>
                  </a:lnTo>
                  <a:lnTo>
                    <a:pt x="84" y="144"/>
                  </a:lnTo>
                  <a:lnTo>
                    <a:pt x="96" y="144"/>
                  </a:lnTo>
                  <a:lnTo>
                    <a:pt x="108" y="150"/>
                  </a:lnTo>
                  <a:lnTo>
                    <a:pt x="114" y="156"/>
                  </a:lnTo>
                  <a:lnTo>
                    <a:pt x="114" y="168"/>
                  </a:lnTo>
                  <a:lnTo>
                    <a:pt x="108" y="180"/>
                  </a:lnTo>
                  <a:lnTo>
                    <a:pt x="96" y="192"/>
                  </a:lnTo>
                  <a:lnTo>
                    <a:pt x="84" y="216"/>
                  </a:lnTo>
                  <a:lnTo>
                    <a:pt x="72" y="222"/>
                  </a:lnTo>
                  <a:lnTo>
                    <a:pt x="66" y="234"/>
                  </a:lnTo>
                  <a:lnTo>
                    <a:pt x="42" y="246"/>
                  </a:lnTo>
                  <a:lnTo>
                    <a:pt x="42" y="258"/>
                  </a:lnTo>
                  <a:lnTo>
                    <a:pt x="24" y="270"/>
                  </a:lnTo>
                  <a:lnTo>
                    <a:pt x="6" y="342"/>
                  </a:lnTo>
                  <a:lnTo>
                    <a:pt x="6" y="372"/>
                  </a:lnTo>
                  <a:lnTo>
                    <a:pt x="0" y="450"/>
                  </a:lnTo>
                  <a:lnTo>
                    <a:pt x="12" y="450"/>
                  </a:lnTo>
                  <a:lnTo>
                    <a:pt x="24" y="462"/>
                  </a:lnTo>
                  <a:lnTo>
                    <a:pt x="30" y="462"/>
                  </a:lnTo>
                  <a:lnTo>
                    <a:pt x="42" y="438"/>
                  </a:lnTo>
                  <a:lnTo>
                    <a:pt x="48" y="432"/>
                  </a:lnTo>
                  <a:lnTo>
                    <a:pt x="48" y="426"/>
                  </a:lnTo>
                  <a:lnTo>
                    <a:pt x="72" y="420"/>
                  </a:lnTo>
                  <a:lnTo>
                    <a:pt x="162" y="426"/>
                  </a:lnTo>
                  <a:lnTo>
                    <a:pt x="162" y="414"/>
                  </a:lnTo>
                  <a:lnTo>
                    <a:pt x="156" y="408"/>
                  </a:lnTo>
                  <a:lnTo>
                    <a:pt x="150" y="396"/>
                  </a:lnTo>
                  <a:lnTo>
                    <a:pt x="162" y="372"/>
                  </a:lnTo>
                  <a:lnTo>
                    <a:pt x="168" y="366"/>
                  </a:lnTo>
                  <a:lnTo>
                    <a:pt x="168" y="342"/>
                  </a:lnTo>
                  <a:lnTo>
                    <a:pt x="174" y="336"/>
                  </a:lnTo>
                  <a:lnTo>
                    <a:pt x="186" y="330"/>
                  </a:lnTo>
                  <a:lnTo>
                    <a:pt x="204" y="324"/>
                  </a:lnTo>
                  <a:lnTo>
                    <a:pt x="240" y="324"/>
                  </a:lnTo>
                  <a:lnTo>
                    <a:pt x="252" y="312"/>
                  </a:lnTo>
                  <a:lnTo>
                    <a:pt x="258" y="300"/>
                  </a:lnTo>
                  <a:lnTo>
                    <a:pt x="264" y="300"/>
                  </a:lnTo>
                  <a:lnTo>
                    <a:pt x="264" y="306"/>
                  </a:lnTo>
                  <a:lnTo>
                    <a:pt x="270" y="312"/>
                  </a:lnTo>
                  <a:lnTo>
                    <a:pt x="270" y="330"/>
                  </a:lnTo>
                  <a:lnTo>
                    <a:pt x="276" y="324"/>
                  </a:lnTo>
                  <a:lnTo>
                    <a:pt x="312" y="324"/>
                  </a:lnTo>
                  <a:lnTo>
                    <a:pt x="312" y="330"/>
                  </a:lnTo>
                  <a:lnTo>
                    <a:pt x="312" y="318"/>
                  </a:lnTo>
                  <a:lnTo>
                    <a:pt x="318" y="306"/>
                  </a:lnTo>
                  <a:lnTo>
                    <a:pt x="324" y="300"/>
                  </a:lnTo>
                  <a:lnTo>
                    <a:pt x="330" y="282"/>
                  </a:lnTo>
                  <a:lnTo>
                    <a:pt x="348" y="270"/>
                  </a:lnTo>
                  <a:lnTo>
                    <a:pt x="348" y="246"/>
                  </a:lnTo>
                  <a:lnTo>
                    <a:pt x="354" y="240"/>
                  </a:lnTo>
                  <a:lnTo>
                    <a:pt x="372" y="240"/>
                  </a:lnTo>
                  <a:lnTo>
                    <a:pt x="378" y="216"/>
                  </a:lnTo>
                  <a:lnTo>
                    <a:pt x="390" y="204"/>
                  </a:lnTo>
                  <a:lnTo>
                    <a:pt x="390" y="19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2" name="Turkmenistan" descr="© INSCALE GmbH, 05.05.2010&#10;http://www.presentationload.com/">
              <a:extLst>
                <a:ext uri="{FF2B5EF4-FFF2-40B4-BE49-F238E27FC236}">
                  <a16:creationId xmlns:a16="http://schemas.microsoft.com/office/drawing/2014/main" id="{DF414C74-0CA0-46A9-9C5A-2D98E658AD00}"/>
                </a:ext>
              </a:extLst>
            </p:cNvPr>
            <p:cNvSpPr>
              <a:spLocks/>
            </p:cNvSpPr>
            <p:nvPr/>
          </p:nvSpPr>
          <p:spPr bwMode="gray">
            <a:xfrm>
              <a:off x="7085261" y="2975067"/>
              <a:ext cx="447695" cy="271374"/>
            </a:xfrm>
            <a:custGeom>
              <a:avLst/>
              <a:gdLst>
                <a:gd name="T0" fmla="*/ 2147483647 w 1008"/>
                <a:gd name="T1" fmla="*/ 2147483647 h 606"/>
                <a:gd name="T2" fmla="*/ 2147483647 w 1008"/>
                <a:gd name="T3" fmla="*/ 2147483647 h 606"/>
                <a:gd name="T4" fmla="*/ 2147483647 w 1008"/>
                <a:gd name="T5" fmla="*/ 2147483647 h 606"/>
                <a:gd name="T6" fmla="*/ 2147483647 w 1008"/>
                <a:gd name="T7" fmla="*/ 2147483647 h 606"/>
                <a:gd name="T8" fmla="*/ 2147483647 w 1008"/>
                <a:gd name="T9" fmla="*/ 2147483647 h 606"/>
                <a:gd name="T10" fmla="*/ 2147483647 w 1008"/>
                <a:gd name="T11" fmla="*/ 2147483647 h 606"/>
                <a:gd name="T12" fmla="*/ 2147483647 w 1008"/>
                <a:gd name="T13" fmla="*/ 2147483647 h 606"/>
                <a:gd name="T14" fmla="*/ 2147483647 w 1008"/>
                <a:gd name="T15" fmla="*/ 2147483647 h 606"/>
                <a:gd name="T16" fmla="*/ 2147483647 w 1008"/>
                <a:gd name="T17" fmla="*/ 2147483647 h 606"/>
                <a:gd name="T18" fmla="*/ 2147483647 w 1008"/>
                <a:gd name="T19" fmla="*/ 2147483647 h 606"/>
                <a:gd name="T20" fmla="*/ 2147483647 w 1008"/>
                <a:gd name="T21" fmla="*/ 2147483647 h 606"/>
                <a:gd name="T22" fmla="*/ 2147483647 w 1008"/>
                <a:gd name="T23" fmla="*/ 2147483647 h 606"/>
                <a:gd name="T24" fmla="*/ 2147483647 w 1008"/>
                <a:gd name="T25" fmla="*/ 2147483647 h 606"/>
                <a:gd name="T26" fmla="*/ 2147483647 w 1008"/>
                <a:gd name="T27" fmla="*/ 2147483647 h 606"/>
                <a:gd name="T28" fmla="*/ 2147483647 w 1008"/>
                <a:gd name="T29" fmla="*/ 2147483647 h 606"/>
                <a:gd name="T30" fmla="*/ 2147483647 w 1008"/>
                <a:gd name="T31" fmla="*/ 2147483647 h 606"/>
                <a:gd name="T32" fmla="*/ 2147483647 w 1008"/>
                <a:gd name="T33" fmla="*/ 2147483647 h 606"/>
                <a:gd name="T34" fmla="*/ 2147483647 w 1008"/>
                <a:gd name="T35" fmla="*/ 2147483647 h 606"/>
                <a:gd name="T36" fmla="*/ 2147483647 w 1008"/>
                <a:gd name="T37" fmla="*/ 2147483647 h 606"/>
                <a:gd name="T38" fmla="*/ 2147483647 w 1008"/>
                <a:gd name="T39" fmla="*/ 2147483647 h 606"/>
                <a:gd name="T40" fmla="*/ 2147483647 w 1008"/>
                <a:gd name="T41" fmla="*/ 2147483647 h 606"/>
                <a:gd name="T42" fmla="*/ 2147483647 w 1008"/>
                <a:gd name="T43" fmla="*/ 2147483647 h 606"/>
                <a:gd name="T44" fmla="*/ 2147483647 w 1008"/>
                <a:gd name="T45" fmla="*/ 2147483647 h 606"/>
                <a:gd name="T46" fmla="*/ 2147483647 w 1008"/>
                <a:gd name="T47" fmla="*/ 2147483647 h 606"/>
                <a:gd name="T48" fmla="*/ 2147483647 w 1008"/>
                <a:gd name="T49" fmla="*/ 2147483647 h 606"/>
                <a:gd name="T50" fmla="*/ 2147483647 w 1008"/>
                <a:gd name="T51" fmla="*/ 2147483647 h 606"/>
                <a:gd name="T52" fmla="*/ 2147483647 w 1008"/>
                <a:gd name="T53" fmla="*/ 2147483647 h 606"/>
                <a:gd name="T54" fmla="*/ 2147483647 w 1008"/>
                <a:gd name="T55" fmla="*/ 2147483647 h 606"/>
                <a:gd name="T56" fmla="*/ 2147483647 w 1008"/>
                <a:gd name="T57" fmla="*/ 2147483647 h 606"/>
                <a:gd name="T58" fmla="*/ 2147483647 w 1008"/>
                <a:gd name="T59" fmla="*/ 2147483647 h 606"/>
                <a:gd name="T60" fmla="*/ 2147483647 w 1008"/>
                <a:gd name="T61" fmla="*/ 2147483647 h 606"/>
                <a:gd name="T62" fmla="*/ 2147483647 w 1008"/>
                <a:gd name="T63" fmla="*/ 2147483647 h 606"/>
                <a:gd name="T64" fmla="*/ 2147483647 w 1008"/>
                <a:gd name="T65" fmla="*/ 2147483647 h 606"/>
                <a:gd name="T66" fmla="*/ 2147483647 w 1008"/>
                <a:gd name="T67" fmla="*/ 2147483647 h 606"/>
                <a:gd name="T68" fmla="*/ 2147483647 w 1008"/>
                <a:gd name="T69" fmla="*/ 2147483647 h 606"/>
                <a:gd name="T70" fmla="*/ 2147483647 w 1008"/>
                <a:gd name="T71" fmla="*/ 2147483647 h 606"/>
                <a:gd name="T72" fmla="*/ 2147483647 w 1008"/>
                <a:gd name="T73" fmla="*/ 2147483647 h 606"/>
                <a:gd name="T74" fmla="*/ 2147483647 w 1008"/>
                <a:gd name="T75" fmla="*/ 2147483647 h 606"/>
                <a:gd name="T76" fmla="*/ 2147483647 w 1008"/>
                <a:gd name="T77" fmla="*/ 2147483647 h 606"/>
                <a:gd name="T78" fmla="*/ 2147483647 w 1008"/>
                <a:gd name="T79" fmla="*/ 2147483647 h 606"/>
                <a:gd name="T80" fmla="*/ 2147483647 w 1008"/>
                <a:gd name="T81" fmla="*/ 2147483647 h 606"/>
                <a:gd name="T82" fmla="*/ 2147483647 w 1008"/>
                <a:gd name="T83" fmla="*/ 2147483647 h 606"/>
                <a:gd name="T84" fmla="*/ 2147483647 w 1008"/>
                <a:gd name="T85" fmla="*/ 2147483647 h 606"/>
                <a:gd name="T86" fmla="*/ 2147483647 w 1008"/>
                <a:gd name="T87" fmla="*/ 2147483647 h 606"/>
                <a:gd name="T88" fmla="*/ 2147483647 w 1008"/>
                <a:gd name="T89" fmla="*/ 2147483647 h 606"/>
                <a:gd name="T90" fmla="*/ 2147483647 w 1008"/>
                <a:gd name="T91" fmla="*/ 2147483647 h 606"/>
                <a:gd name="T92" fmla="*/ 2147483647 w 1008"/>
                <a:gd name="T93" fmla="*/ 2147483647 h 606"/>
                <a:gd name="T94" fmla="*/ 2147483647 w 1008"/>
                <a:gd name="T95" fmla="*/ 2147483647 h 606"/>
                <a:gd name="T96" fmla="*/ 2147483647 w 1008"/>
                <a:gd name="T97" fmla="*/ 2147483647 h 606"/>
                <a:gd name="T98" fmla="*/ 2147483647 w 1008"/>
                <a:gd name="T99" fmla="*/ 2147483647 h 606"/>
                <a:gd name="T100" fmla="*/ 2147483647 w 1008"/>
                <a:gd name="T101" fmla="*/ 2147483647 h 606"/>
                <a:gd name="T102" fmla="*/ 2147483647 w 1008"/>
                <a:gd name="T103" fmla="*/ 2147483647 h 606"/>
                <a:gd name="T104" fmla="*/ 0 w 1008"/>
                <a:gd name="T105" fmla="*/ 2147483647 h 606"/>
                <a:gd name="T106" fmla="*/ 2147483647 w 1008"/>
                <a:gd name="T107" fmla="*/ 2147483647 h 606"/>
                <a:gd name="T108" fmla="*/ 2147483647 w 1008"/>
                <a:gd name="T109" fmla="*/ 2147483647 h 60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1008"/>
                <a:gd name="T166" fmla="*/ 0 h 606"/>
                <a:gd name="T167" fmla="*/ 1008 w 1008"/>
                <a:gd name="T168" fmla="*/ 606 h 60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1008" h="606">
                  <a:moveTo>
                    <a:pt x="48" y="150"/>
                  </a:moveTo>
                  <a:lnTo>
                    <a:pt x="48" y="156"/>
                  </a:lnTo>
                  <a:lnTo>
                    <a:pt x="42" y="162"/>
                  </a:lnTo>
                  <a:lnTo>
                    <a:pt x="36" y="174"/>
                  </a:lnTo>
                  <a:lnTo>
                    <a:pt x="36" y="186"/>
                  </a:lnTo>
                  <a:lnTo>
                    <a:pt x="42" y="198"/>
                  </a:lnTo>
                  <a:lnTo>
                    <a:pt x="48" y="204"/>
                  </a:lnTo>
                  <a:lnTo>
                    <a:pt x="54" y="216"/>
                  </a:lnTo>
                  <a:lnTo>
                    <a:pt x="60" y="222"/>
                  </a:lnTo>
                  <a:lnTo>
                    <a:pt x="60" y="228"/>
                  </a:lnTo>
                  <a:lnTo>
                    <a:pt x="90" y="222"/>
                  </a:lnTo>
                  <a:lnTo>
                    <a:pt x="90" y="246"/>
                  </a:lnTo>
                  <a:lnTo>
                    <a:pt x="114" y="258"/>
                  </a:lnTo>
                  <a:lnTo>
                    <a:pt x="90" y="258"/>
                  </a:lnTo>
                  <a:lnTo>
                    <a:pt x="78" y="264"/>
                  </a:lnTo>
                  <a:lnTo>
                    <a:pt x="72" y="264"/>
                  </a:lnTo>
                  <a:lnTo>
                    <a:pt x="72" y="270"/>
                  </a:lnTo>
                  <a:lnTo>
                    <a:pt x="78" y="276"/>
                  </a:lnTo>
                  <a:lnTo>
                    <a:pt x="90" y="276"/>
                  </a:lnTo>
                  <a:lnTo>
                    <a:pt x="96" y="282"/>
                  </a:lnTo>
                  <a:lnTo>
                    <a:pt x="114" y="282"/>
                  </a:lnTo>
                  <a:lnTo>
                    <a:pt x="120" y="288"/>
                  </a:lnTo>
                  <a:lnTo>
                    <a:pt x="126" y="300"/>
                  </a:lnTo>
                  <a:lnTo>
                    <a:pt x="132" y="306"/>
                  </a:lnTo>
                  <a:lnTo>
                    <a:pt x="138" y="354"/>
                  </a:lnTo>
                  <a:lnTo>
                    <a:pt x="150" y="360"/>
                  </a:lnTo>
                  <a:lnTo>
                    <a:pt x="150" y="372"/>
                  </a:lnTo>
                  <a:lnTo>
                    <a:pt x="144" y="378"/>
                  </a:lnTo>
                  <a:lnTo>
                    <a:pt x="144" y="402"/>
                  </a:lnTo>
                  <a:lnTo>
                    <a:pt x="150" y="414"/>
                  </a:lnTo>
                  <a:lnTo>
                    <a:pt x="150" y="426"/>
                  </a:lnTo>
                  <a:lnTo>
                    <a:pt x="156" y="432"/>
                  </a:lnTo>
                  <a:lnTo>
                    <a:pt x="156" y="438"/>
                  </a:lnTo>
                  <a:lnTo>
                    <a:pt x="186" y="438"/>
                  </a:lnTo>
                  <a:lnTo>
                    <a:pt x="198" y="426"/>
                  </a:lnTo>
                  <a:lnTo>
                    <a:pt x="210" y="420"/>
                  </a:lnTo>
                  <a:lnTo>
                    <a:pt x="210" y="408"/>
                  </a:lnTo>
                  <a:lnTo>
                    <a:pt x="216" y="402"/>
                  </a:lnTo>
                  <a:lnTo>
                    <a:pt x="228" y="396"/>
                  </a:lnTo>
                  <a:lnTo>
                    <a:pt x="246" y="378"/>
                  </a:lnTo>
                  <a:lnTo>
                    <a:pt x="258" y="372"/>
                  </a:lnTo>
                  <a:lnTo>
                    <a:pt x="294" y="372"/>
                  </a:lnTo>
                  <a:lnTo>
                    <a:pt x="306" y="378"/>
                  </a:lnTo>
                  <a:lnTo>
                    <a:pt x="312" y="372"/>
                  </a:lnTo>
                  <a:lnTo>
                    <a:pt x="312" y="366"/>
                  </a:lnTo>
                  <a:lnTo>
                    <a:pt x="372" y="366"/>
                  </a:lnTo>
                  <a:lnTo>
                    <a:pt x="384" y="378"/>
                  </a:lnTo>
                  <a:lnTo>
                    <a:pt x="384" y="390"/>
                  </a:lnTo>
                  <a:lnTo>
                    <a:pt x="414" y="390"/>
                  </a:lnTo>
                  <a:lnTo>
                    <a:pt x="420" y="396"/>
                  </a:lnTo>
                  <a:lnTo>
                    <a:pt x="432" y="402"/>
                  </a:lnTo>
                  <a:lnTo>
                    <a:pt x="438" y="408"/>
                  </a:lnTo>
                  <a:lnTo>
                    <a:pt x="450" y="414"/>
                  </a:lnTo>
                  <a:lnTo>
                    <a:pt x="450" y="408"/>
                  </a:lnTo>
                  <a:lnTo>
                    <a:pt x="468" y="408"/>
                  </a:lnTo>
                  <a:lnTo>
                    <a:pt x="480" y="414"/>
                  </a:lnTo>
                  <a:lnTo>
                    <a:pt x="498" y="414"/>
                  </a:lnTo>
                  <a:lnTo>
                    <a:pt x="510" y="420"/>
                  </a:lnTo>
                  <a:lnTo>
                    <a:pt x="516" y="420"/>
                  </a:lnTo>
                  <a:lnTo>
                    <a:pt x="522" y="426"/>
                  </a:lnTo>
                  <a:lnTo>
                    <a:pt x="522" y="432"/>
                  </a:lnTo>
                  <a:lnTo>
                    <a:pt x="528" y="444"/>
                  </a:lnTo>
                  <a:lnTo>
                    <a:pt x="534" y="450"/>
                  </a:lnTo>
                  <a:lnTo>
                    <a:pt x="540" y="450"/>
                  </a:lnTo>
                  <a:lnTo>
                    <a:pt x="546" y="456"/>
                  </a:lnTo>
                  <a:lnTo>
                    <a:pt x="558" y="456"/>
                  </a:lnTo>
                  <a:lnTo>
                    <a:pt x="570" y="468"/>
                  </a:lnTo>
                  <a:lnTo>
                    <a:pt x="582" y="474"/>
                  </a:lnTo>
                  <a:lnTo>
                    <a:pt x="588" y="486"/>
                  </a:lnTo>
                  <a:lnTo>
                    <a:pt x="594" y="492"/>
                  </a:lnTo>
                  <a:lnTo>
                    <a:pt x="660" y="486"/>
                  </a:lnTo>
                  <a:lnTo>
                    <a:pt x="660" y="522"/>
                  </a:lnTo>
                  <a:lnTo>
                    <a:pt x="672" y="522"/>
                  </a:lnTo>
                  <a:lnTo>
                    <a:pt x="666" y="546"/>
                  </a:lnTo>
                  <a:lnTo>
                    <a:pt x="678" y="576"/>
                  </a:lnTo>
                  <a:lnTo>
                    <a:pt x="684" y="582"/>
                  </a:lnTo>
                  <a:lnTo>
                    <a:pt x="696" y="582"/>
                  </a:lnTo>
                  <a:lnTo>
                    <a:pt x="702" y="588"/>
                  </a:lnTo>
                  <a:lnTo>
                    <a:pt x="714" y="588"/>
                  </a:lnTo>
                  <a:lnTo>
                    <a:pt x="720" y="582"/>
                  </a:lnTo>
                  <a:lnTo>
                    <a:pt x="726" y="582"/>
                  </a:lnTo>
                  <a:lnTo>
                    <a:pt x="750" y="606"/>
                  </a:lnTo>
                  <a:lnTo>
                    <a:pt x="774" y="606"/>
                  </a:lnTo>
                  <a:lnTo>
                    <a:pt x="786" y="600"/>
                  </a:lnTo>
                  <a:lnTo>
                    <a:pt x="792" y="594"/>
                  </a:lnTo>
                  <a:lnTo>
                    <a:pt x="804" y="570"/>
                  </a:lnTo>
                  <a:lnTo>
                    <a:pt x="804" y="558"/>
                  </a:lnTo>
                  <a:lnTo>
                    <a:pt x="816" y="558"/>
                  </a:lnTo>
                  <a:lnTo>
                    <a:pt x="852" y="540"/>
                  </a:lnTo>
                  <a:lnTo>
                    <a:pt x="858" y="528"/>
                  </a:lnTo>
                  <a:lnTo>
                    <a:pt x="870" y="522"/>
                  </a:lnTo>
                  <a:lnTo>
                    <a:pt x="882" y="522"/>
                  </a:lnTo>
                  <a:lnTo>
                    <a:pt x="882" y="462"/>
                  </a:lnTo>
                  <a:lnTo>
                    <a:pt x="888" y="450"/>
                  </a:lnTo>
                  <a:lnTo>
                    <a:pt x="900" y="444"/>
                  </a:lnTo>
                  <a:lnTo>
                    <a:pt x="936" y="444"/>
                  </a:lnTo>
                  <a:lnTo>
                    <a:pt x="936" y="420"/>
                  </a:lnTo>
                  <a:lnTo>
                    <a:pt x="948" y="420"/>
                  </a:lnTo>
                  <a:lnTo>
                    <a:pt x="960" y="426"/>
                  </a:lnTo>
                  <a:lnTo>
                    <a:pt x="966" y="432"/>
                  </a:lnTo>
                  <a:lnTo>
                    <a:pt x="978" y="438"/>
                  </a:lnTo>
                  <a:lnTo>
                    <a:pt x="1008" y="438"/>
                  </a:lnTo>
                  <a:lnTo>
                    <a:pt x="1008" y="426"/>
                  </a:lnTo>
                  <a:lnTo>
                    <a:pt x="996" y="414"/>
                  </a:lnTo>
                  <a:lnTo>
                    <a:pt x="996" y="396"/>
                  </a:lnTo>
                  <a:lnTo>
                    <a:pt x="1002" y="390"/>
                  </a:lnTo>
                  <a:lnTo>
                    <a:pt x="954" y="360"/>
                  </a:lnTo>
                  <a:lnTo>
                    <a:pt x="930" y="366"/>
                  </a:lnTo>
                  <a:lnTo>
                    <a:pt x="924" y="366"/>
                  </a:lnTo>
                  <a:lnTo>
                    <a:pt x="912" y="354"/>
                  </a:lnTo>
                  <a:lnTo>
                    <a:pt x="900" y="354"/>
                  </a:lnTo>
                  <a:lnTo>
                    <a:pt x="888" y="342"/>
                  </a:lnTo>
                  <a:lnTo>
                    <a:pt x="876" y="336"/>
                  </a:lnTo>
                  <a:lnTo>
                    <a:pt x="870" y="330"/>
                  </a:lnTo>
                  <a:lnTo>
                    <a:pt x="846" y="318"/>
                  </a:lnTo>
                  <a:lnTo>
                    <a:pt x="828" y="306"/>
                  </a:lnTo>
                  <a:lnTo>
                    <a:pt x="804" y="306"/>
                  </a:lnTo>
                  <a:lnTo>
                    <a:pt x="774" y="288"/>
                  </a:lnTo>
                  <a:lnTo>
                    <a:pt x="768" y="282"/>
                  </a:lnTo>
                  <a:lnTo>
                    <a:pt x="762" y="270"/>
                  </a:lnTo>
                  <a:lnTo>
                    <a:pt x="750" y="258"/>
                  </a:lnTo>
                  <a:lnTo>
                    <a:pt x="744" y="258"/>
                  </a:lnTo>
                  <a:lnTo>
                    <a:pt x="732" y="252"/>
                  </a:lnTo>
                  <a:lnTo>
                    <a:pt x="714" y="252"/>
                  </a:lnTo>
                  <a:lnTo>
                    <a:pt x="702" y="246"/>
                  </a:lnTo>
                  <a:lnTo>
                    <a:pt x="690" y="234"/>
                  </a:lnTo>
                  <a:lnTo>
                    <a:pt x="672" y="198"/>
                  </a:lnTo>
                  <a:lnTo>
                    <a:pt x="666" y="192"/>
                  </a:lnTo>
                  <a:lnTo>
                    <a:pt x="666" y="186"/>
                  </a:lnTo>
                  <a:lnTo>
                    <a:pt x="648" y="168"/>
                  </a:lnTo>
                  <a:lnTo>
                    <a:pt x="630" y="138"/>
                  </a:lnTo>
                  <a:lnTo>
                    <a:pt x="594" y="120"/>
                  </a:lnTo>
                  <a:lnTo>
                    <a:pt x="594" y="126"/>
                  </a:lnTo>
                  <a:lnTo>
                    <a:pt x="540" y="120"/>
                  </a:lnTo>
                  <a:lnTo>
                    <a:pt x="510" y="120"/>
                  </a:lnTo>
                  <a:lnTo>
                    <a:pt x="492" y="102"/>
                  </a:lnTo>
                  <a:lnTo>
                    <a:pt x="492" y="90"/>
                  </a:lnTo>
                  <a:lnTo>
                    <a:pt x="504" y="78"/>
                  </a:lnTo>
                  <a:lnTo>
                    <a:pt x="492" y="72"/>
                  </a:lnTo>
                  <a:lnTo>
                    <a:pt x="492" y="60"/>
                  </a:lnTo>
                  <a:lnTo>
                    <a:pt x="486" y="48"/>
                  </a:lnTo>
                  <a:lnTo>
                    <a:pt x="480" y="42"/>
                  </a:lnTo>
                  <a:lnTo>
                    <a:pt x="444" y="42"/>
                  </a:lnTo>
                  <a:lnTo>
                    <a:pt x="432" y="36"/>
                  </a:lnTo>
                  <a:lnTo>
                    <a:pt x="432" y="24"/>
                  </a:lnTo>
                  <a:lnTo>
                    <a:pt x="408" y="24"/>
                  </a:lnTo>
                  <a:lnTo>
                    <a:pt x="390" y="0"/>
                  </a:lnTo>
                  <a:lnTo>
                    <a:pt x="384" y="12"/>
                  </a:lnTo>
                  <a:lnTo>
                    <a:pt x="354" y="6"/>
                  </a:lnTo>
                  <a:lnTo>
                    <a:pt x="384" y="36"/>
                  </a:lnTo>
                  <a:lnTo>
                    <a:pt x="378" y="30"/>
                  </a:lnTo>
                  <a:lnTo>
                    <a:pt x="366" y="30"/>
                  </a:lnTo>
                  <a:lnTo>
                    <a:pt x="360" y="24"/>
                  </a:lnTo>
                  <a:lnTo>
                    <a:pt x="354" y="24"/>
                  </a:lnTo>
                  <a:lnTo>
                    <a:pt x="348" y="30"/>
                  </a:lnTo>
                  <a:lnTo>
                    <a:pt x="348" y="42"/>
                  </a:lnTo>
                  <a:lnTo>
                    <a:pt x="342" y="42"/>
                  </a:lnTo>
                  <a:lnTo>
                    <a:pt x="336" y="48"/>
                  </a:lnTo>
                  <a:lnTo>
                    <a:pt x="324" y="48"/>
                  </a:lnTo>
                  <a:lnTo>
                    <a:pt x="312" y="54"/>
                  </a:lnTo>
                  <a:lnTo>
                    <a:pt x="294" y="72"/>
                  </a:lnTo>
                  <a:lnTo>
                    <a:pt x="294" y="84"/>
                  </a:lnTo>
                  <a:lnTo>
                    <a:pt x="300" y="102"/>
                  </a:lnTo>
                  <a:lnTo>
                    <a:pt x="312" y="108"/>
                  </a:lnTo>
                  <a:lnTo>
                    <a:pt x="318" y="120"/>
                  </a:lnTo>
                  <a:lnTo>
                    <a:pt x="252" y="120"/>
                  </a:lnTo>
                  <a:lnTo>
                    <a:pt x="240" y="108"/>
                  </a:lnTo>
                  <a:lnTo>
                    <a:pt x="228" y="108"/>
                  </a:lnTo>
                  <a:lnTo>
                    <a:pt x="228" y="114"/>
                  </a:lnTo>
                  <a:lnTo>
                    <a:pt x="216" y="126"/>
                  </a:lnTo>
                  <a:lnTo>
                    <a:pt x="210" y="120"/>
                  </a:lnTo>
                  <a:lnTo>
                    <a:pt x="198" y="114"/>
                  </a:lnTo>
                  <a:lnTo>
                    <a:pt x="174" y="90"/>
                  </a:lnTo>
                  <a:lnTo>
                    <a:pt x="168" y="78"/>
                  </a:lnTo>
                  <a:lnTo>
                    <a:pt x="162" y="72"/>
                  </a:lnTo>
                  <a:lnTo>
                    <a:pt x="156" y="60"/>
                  </a:lnTo>
                  <a:lnTo>
                    <a:pt x="144" y="54"/>
                  </a:lnTo>
                  <a:lnTo>
                    <a:pt x="132" y="42"/>
                  </a:lnTo>
                  <a:lnTo>
                    <a:pt x="120" y="42"/>
                  </a:lnTo>
                  <a:lnTo>
                    <a:pt x="96" y="30"/>
                  </a:lnTo>
                  <a:lnTo>
                    <a:pt x="78" y="30"/>
                  </a:lnTo>
                  <a:lnTo>
                    <a:pt x="72" y="36"/>
                  </a:lnTo>
                  <a:lnTo>
                    <a:pt x="72" y="48"/>
                  </a:lnTo>
                  <a:lnTo>
                    <a:pt x="84" y="54"/>
                  </a:lnTo>
                  <a:lnTo>
                    <a:pt x="90" y="54"/>
                  </a:lnTo>
                  <a:lnTo>
                    <a:pt x="90" y="66"/>
                  </a:lnTo>
                  <a:lnTo>
                    <a:pt x="96" y="66"/>
                  </a:lnTo>
                  <a:lnTo>
                    <a:pt x="96" y="72"/>
                  </a:lnTo>
                  <a:lnTo>
                    <a:pt x="102" y="84"/>
                  </a:lnTo>
                  <a:lnTo>
                    <a:pt x="114" y="90"/>
                  </a:lnTo>
                  <a:lnTo>
                    <a:pt x="126" y="102"/>
                  </a:lnTo>
                  <a:lnTo>
                    <a:pt x="138" y="108"/>
                  </a:lnTo>
                  <a:lnTo>
                    <a:pt x="150" y="120"/>
                  </a:lnTo>
                  <a:lnTo>
                    <a:pt x="162" y="126"/>
                  </a:lnTo>
                  <a:lnTo>
                    <a:pt x="162" y="150"/>
                  </a:lnTo>
                  <a:lnTo>
                    <a:pt x="156" y="156"/>
                  </a:lnTo>
                  <a:lnTo>
                    <a:pt x="144" y="156"/>
                  </a:lnTo>
                  <a:lnTo>
                    <a:pt x="132" y="150"/>
                  </a:lnTo>
                  <a:lnTo>
                    <a:pt x="120" y="138"/>
                  </a:lnTo>
                  <a:lnTo>
                    <a:pt x="120" y="162"/>
                  </a:lnTo>
                  <a:lnTo>
                    <a:pt x="78" y="162"/>
                  </a:lnTo>
                  <a:lnTo>
                    <a:pt x="66" y="144"/>
                  </a:lnTo>
                  <a:lnTo>
                    <a:pt x="60" y="150"/>
                  </a:lnTo>
                  <a:lnTo>
                    <a:pt x="48" y="138"/>
                  </a:lnTo>
                  <a:lnTo>
                    <a:pt x="42" y="126"/>
                  </a:lnTo>
                  <a:lnTo>
                    <a:pt x="36" y="120"/>
                  </a:lnTo>
                  <a:lnTo>
                    <a:pt x="36" y="102"/>
                  </a:lnTo>
                  <a:lnTo>
                    <a:pt x="30" y="96"/>
                  </a:lnTo>
                  <a:lnTo>
                    <a:pt x="30" y="84"/>
                  </a:lnTo>
                  <a:lnTo>
                    <a:pt x="24" y="78"/>
                  </a:lnTo>
                  <a:lnTo>
                    <a:pt x="0" y="78"/>
                  </a:lnTo>
                  <a:lnTo>
                    <a:pt x="0" y="84"/>
                  </a:lnTo>
                  <a:lnTo>
                    <a:pt x="6" y="90"/>
                  </a:lnTo>
                  <a:lnTo>
                    <a:pt x="12" y="102"/>
                  </a:lnTo>
                  <a:lnTo>
                    <a:pt x="18" y="108"/>
                  </a:lnTo>
                  <a:lnTo>
                    <a:pt x="24" y="120"/>
                  </a:lnTo>
                  <a:lnTo>
                    <a:pt x="36" y="126"/>
                  </a:lnTo>
                  <a:lnTo>
                    <a:pt x="42" y="138"/>
                  </a:lnTo>
                  <a:lnTo>
                    <a:pt x="48" y="144"/>
                  </a:lnTo>
                  <a:lnTo>
                    <a:pt x="48" y="15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3" name="Tunisia" descr="© INSCALE GmbH, 05.05.2010&#10;http://www.presentationload.com/">
              <a:extLst>
                <a:ext uri="{FF2B5EF4-FFF2-40B4-BE49-F238E27FC236}">
                  <a16:creationId xmlns:a16="http://schemas.microsoft.com/office/drawing/2014/main" id="{E6012467-05B9-4B04-8EC3-F863CA90EC29}"/>
                </a:ext>
              </a:extLst>
            </p:cNvPr>
            <p:cNvSpPr>
              <a:spLocks/>
            </p:cNvSpPr>
            <p:nvPr/>
          </p:nvSpPr>
          <p:spPr bwMode="gray">
            <a:xfrm>
              <a:off x="5789804" y="3171852"/>
              <a:ext cx="120655" cy="253916"/>
            </a:xfrm>
            <a:custGeom>
              <a:avLst/>
              <a:gdLst>
                <a:gd name="T0" fmla="*/ 2147483647 w 276"/>
                <a:gd name="T1" fmla="*/ 2147483647 h 570"/>
                <a:gd name="T2" fmla="*/ 2147483647 w 276"/>
                <a:gd name="T3" fmla="*/ 2147483647 h 570"/>
                <a:gd name="T4" fmla="*/ 2147483647 w 276"/>
                <a:gd name="T5" fmla="*/ 2147483647 h 570"/>
                <a:gd name="T6" fmla="*/ 2147483647 w 276"/>
                <a:gd name="T7" fmla="*/ 2147483647 h 570"/>
                <a:gd name="T8" fmla="*/ 2147483647 w 276"/>
                <a:gd name="T9" fmla="*/ 2147483647 h 570"/>
                <a:gd name="T10" fmla="*/ 2147483647 w 276"/>
                <a:gd name="T11" fmla="*/ 2147483647 h 570"/>
                <a:gd name="T12" fmla="*/ 0 w 276"/>
                <a:gd name="T13" fmla="*/ 2147483647 h 570"/>
                <a:gd name="T14" fmla="*/ 2147483647 w 276"/>
                <a:gd name="T15" fmla="*/ 2147483647 h 570"/>
                <a:gd name="T16" fmla="*/ 2147483647 w 276"/>
                <a:gd name="T17" fmla="*/ 2147483647 h 570"/>
                <a:gd name="T18" fmla="*/ 2147483647 w 276"/>
                <a:gd name="T19" fmla="*/ 2147483647 h 570"/>
                <a:gd name="T20" fmla="*/ 2147483647 w 276"/>
                <a:gd name="T21" fmla="*/ 2147483647 h 570"/>
                <a:gd name="T22" fmla="*/ 2147483647 w 276"/>
                <a:gd name="T23" fmla="*/ 2147483647 h 570"/>
                <a:gd name="T24" fmla="*/ 2147483647 w 276"/>
                <a:gd name="T25" fmla="*/ 2147483647 h 570"/>
                <a:gd name="T26" fmla="*/ 2147483647 w 276"/>
                <a:gd name="T27" fmla="*/ 2147483647 h 570"/>
                <a:gd name="T28" fmla="*/ 2147483647 w 276"/>
                <a:gd name="T29" fmla="*/ 2147483647 h 570"/>
                <a:gd name="T30" fmla="*/ 2147483647 w 276"/>
                <a:gd name="T31" fmla="*/ 2147483647 h 570"/>
                <a:gd name="T32" fmla="*/ 2147483647 w 276"/>
                <a:gd name="T33" fmla="*/ 2147483647 h 570"/>
                <a:gd name="T34" fmla="*/ 2147483647 w 276"/>
                <a:gd name="T35" fmla="*/ 2147483647 h 570"/>
                <a:gd name="T36" fmla="*/ 2147483647 w 276"/>
                <a:gd name="T37" fmla="*/ 2147483647 h 570"/>
                <a:gd name="T38" fmla="*/ 2147483647 w 276"/>
                <a:gd name="T39" fmla="*/ 2147483647 h 570"/>
                <a:gd name="T40" fmla="*/ 2147483647 w 276"/>
                <a:gd name="T41" fmla="*/ 2147483647 h 570"/>
                <a:gd name="T42" fmla="*/ 2147483647 w 276"/>
                <a:gd name="T43" fmla="*/ 2147483647 h 570"/>
                <a:gd name="T44" fmla="*/ 2147483647 w 276"/>
                <a:gd name="T45" fmla="*/ 2147483647 h 570"/>
                <a:gd name="T46" fmla="*/ 2147483647 w 276"/>
                <a:gd name="T47" fmla="*/ 2147483647 h 570"/>
                <a:gd name="T48" fmla="*/ 2147483647 w 276"/>
                <a:gd name="T49" fmla="*/ 2147483647 h 570"/>
                <a:gd name="T50" fmla="*/ 2147483647 w 276"/>
                <a:gd name="T51" fmla="*/ 2147483647 h 570"/>
                <a:gd name="T52" fmla="*/ 2147483647 w 276"/>
                <a:gd name="T53" fmla="*/ 2147483647 h 570"/>
                <a:gd name="T54" fmla="*/ 2147483647 w 276"/>
                <a:gd name="T55" fmla="*/ 2147483647 h 570"/>
                <a:gd name="T56" fmla="*/ 2147483647 w 276"/>
                <a:gd name="T57" fmla="*/ 2147483647 h 570"/>
                <a:gd name="T58" fmla="*/ 2147483647 w 276"/>
                <a:gd name="T59" fmla="*/ 2147483647 h 570"/>
                <a:gd name="T60" fmla="*/ 2147483647 w 276"/>
                <a:gd name="T61" fmla="*/ 2147483647 h 570"/>
                <a:gd name="T62" fmla="*/ 2147483647 w 276"/>
                <a:gd name="T63" fmla="*/ 2147483647 h 570"/>
                <a:gd name="T64" fmla="*/ 2147483647 w 276"/>
                <a:gd name="T65" fmla="*/ 2147483647 h 570"/>
                <a:gd name="T66" fmla="*/ 2147483647 w 276"/>
                <a:gd name="T67" fmla="*/ 2147483647 h 570"/>
                <a:gd name="T68" fmla="*/ 2147483647 w 276"/>
                <a:gd name="T69" fmla="*/ 2147483647 h 570"/>
                <a:gd name="T70" fmla="*/ 2147483647 w 276"/>
                <a:gd name="T71" fmla="*/ 2147483647 h 570"/>
                <a:gd name="T72" fmla="*/ 2147483647 w 276"/>
                <a:gd name="T73" fmla="*/ 2147483647 h 570"/>
                <a:gd name="T74" fmla="*/ 2147483647 w 276"/>
                <a:gd name="T75" fmla="*/ 2147483647 h 570"/>
                <a:gd name="T76" fmla="*/ 2147483647 w 276"/>
                <a:gd name="T77" fmla="*/ 2147483647 h 570"/>
                <a:gd name="T78" fmla="*/ 2147483647 w 276"/>
                <a:gd name="T79" fmla="*/ 2147483647 h 570"/>
                <a:gd name="T80" fmla="*/ 2147483647 w 276"/>
                <a:gd name="T81" fmla="*/ 2147483647 h 570"/>
                <a:gd name="T82" fmla="*/ 2147483647 w 276"/>
                <a:gd name="T83" fmla="*/ 2147483647 h 570"/>
                <a:gd name="T84" fmla="*/ 2147483647 w 276"/>
                <a:gd name="T85" fmla="*/ 2147483647 h 570"/>
                <a:gd name="T86" fmla="*/ 2147483647 w 276"/>
                <a:gd name="T87" fmla="*/ 2147483647 h 570"/>
                <a:gd name="T88" fmla="*/ 2147483647 w 276"/>
                <a:gd name="T89" fmla="*/ 0 h 570"/>
                <a:gd name="T90" fmla="*/ 2147483647 w 276"/>
                <a:gd name="T91" fmla="*/ 2147483647 h 570"/>
                <a:gd name="T92" fmla="*/ 2147483647 w 276"/>
                <a:gd name="T93" fmla="*/ 2147483647 h 570"/>
                <a:gd name="T94" fmla="*/ 2147483647 w 276"/>
                <a:gd name="T95" fmla="*/ 2147483647 h 570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276"/>
                <a:gd name="T145" fmla="*/ 0 h 570"/>
                <a:gd name="T146" fmla="*/ 276 w 276"/>
                <a:gd name="T147" fmla="*/ 570 h 570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276" h="570">
                  <a:moveTo>
                    <a:pt x="42" y="60"/>
                  </a:moveTo>
                  <a:lnTo>
                    <a:pt x="60" y="66"/>
                  </a:lnTo>
                  <a:lnTo>
                    <a:pt x="60" y="78"/>
                  </a:lnTo>
                  <a:lnTo>
                    <a:pt x="54" y="90"/>
                  </a:lnTo>
                  <a:lnTo>
                    <a:pt x="54" y="126"/>
                  </a:lnTo>
                  <a:lnTo>
                    <a:pt x="60" y="138"/>
                  </a:lnTo>
                  <a:lnTo>
                    <a:pt x="60" y="180"/>
                  </a:lnTo>
                  <a:lnTo>
                    <a:pt x="54" y="192"/>
                  </a:lnTo>
                  <a:lnTo>
                    <a:pt x="54" y="204"/>
                  </a:lnTo>
                  <a:lnTo>
                    <a:pt x="48" y="210"/>
                  </a:lnTo>
                  <a:lnTo>
                    <a:pt x="48" y="216"/>
                  </a:lnTo>
                  <a:lnTo>
                    <a:pt x="24" y="234"/>
                  </a:lnTo>
                  <a:lnTo>
                    <a:pt x="0" y="258"/>
                  </a:lnTo>
                  <a:lnTo>
                    <a:pt x="0" y="300"/>
                  </a:lnTo>
                  <a:lnTo>
                    <a:pt x="12" y="300"/>
                  </a:lnTo>
                  <a:lnTo>
                    <a:pt x="12" y="330"/>
                  </a:lnTo>
                  <a:lnTo>
                    <a:pt x="24" y="330"/>
                  </a:lnTo>
                  <a:lnTo>
                    <a:pt x="42" y="336"/>
                  </a:lnTo>
                  <a:lnTo>
                    <a:pt x="54" y="348"/>
                  </a:lnTo>
                  <a:lnTo>
                    <a:pt x="54" y="390"/>
                  </a:lnTo>
                  <a:lnTo>
                    <a:pt x="60" y="390"/>
                  </a:lnTo>
                  <a:lnTo>
                    <a:pt x="66" y="396"/>
                  </a:lnTo>
                  <a:lnTo>
                    <a:pt x="90" y="408"/>
                  </a:lnTo>
                  <a:lnTo>
                    <a:pt x="96" y="420"/>
                  </a:lnTo>
                  <a:lnTo>
                    <a:pt x="102" y="426"/>
                  </a:lnTo>
                  <a:lnTo>
                    <a:pt x="108" y="450"/>
                  </a:lnTo>
                  <a:lnTo>
                    <a:pt x="114" y="492"/>
                  </a:lnTo>
                  <a:lnTo>
                    <a:pt x="126" y="540"/>
                  </a:lnTo>
                  <a:lnTo>
                    <a:pt x="138" y="570"/>
                  </a:lnTo>
                  <a:lnTo>
                    <a:pt x="144" y="564"/>
                  </a:lnTo>
                  <a:lnTo>
                    <a:pt x="156" y="564"/>
                  </a:lnTo>
                  <a:lnTo>
                    <a:pt x="186" y="534"/>
                  </a:lnTo>
                  <a:lnTo>
                    <a:pt x="186" y="510"/>
                  </a:lnTo>
                  <a:lnTo>
                    <a:pt x="174" y="486"/>
                  </a:lnTo>
                  <a:lnTo>
                    <a:pt x="174" y="468"/>
                  </a:lnTo>
                  <a:lnTo>
                    <a:pt x="192" y="450"/>
                  </a:lnTo>
                  <a:lnTo>
                    <a:pt x="198" y="450"/>
                  </a:lnTo>
                  <a:lnTo>
                    <a:pt x="204" y="438"/>
                  </a:lnTo>
                  <a:lnTo>
                    <a:pt x="210" y="432"/>
                  </a:lnTo>
                  <a:lnTo>
                    <a:pt x="216" y="420"/>
                  </a:lnTo>
                  <a:lnTo>
                    <a:pt x="222" y="414"/>
                  </a:lnTo>
                  <a:lnTo>
                    <a:pt x="234" y="408"/>
                  </a:lnTo>
                  <a:lnTo>
                    <a:pt x="246" y="408"/>
                  </a:lnTo>
                  <a:lnTo>
                    <a:pt x="270" y="396"/>
                  </a:lnTo>
                  <a:lnTo>
                    <a:pt x="276" y="390"/>
                  </a:lnTo>
                  <a:lnTo>
                    <a:pt x="276" y="384"/>
                  </a:lnTo>
                  <a:lnTo>
                    <a:pt x="264" y="372"/>
                  </a:lnTo>
                  <a:lnTo>
                    <a:pt x="258" y="372"/>
                  </a:lnTo>
                  <a:lnTo>
                    <a:pt x="264" y="330"/>
                  </a:lnTo>
                  <a:lnTo>
                    <a:pt x="252" y="330"/>
                  </a:lnTo>
                  <a:lnTo>
                    <a:pt x="240" y="300"/>
                  </a:lnTo>
                  <a:lnTo>
                    <a:pt x="228" y="294"/>
                  </a:lnTo>
                  <a:lnTo>
                    <a:pt x="222" y="306"/>
                  </a:lnTo>
                  <a:lnTo>
                    <a:pt x="216" y="294"/>
                  </a:lnTo>
                  <a:lnTo>
                    <a:pt x="198" y="294"/>
                  </a:lnTo>
                  <a:lnTo>
                    <a:pt x="186" y="288"/>
                  </a:lnTo>
                  <a:lnTo>
                    <a:pt x="180" y="282"/>
                  </a:lnTo>
                  <a:lnTo>
                    <a:pt x="168" y="276"/>
                  </a:lnTo>
                  <a:lnTo>
                    <a:pt x="168" y="246"/>
                  </a:lnTo>
                  <a:lnTo>
                    <a:pt x="174" y="240"/>
                  </a:lnTo>
                  <a:lnTo>
                    <a:pt x="180" y="240"/>
                  </a:lnTo>
                  <a:lnTo>
                    <a:pt x="234" y="186"/>
                  </a:lnTo>
                  <a:lnTo>
                    <a:pt x="240" y="174"/>
                  </a:lnTo>
                  <a:lnTo>
                    <a:pt x="240" y="156"/>
                  </a:lnTo>
                  <a:lnTo>
                    <a:pt x="234" y="144"/>
                  </a:lnTo>
                  <a:lnTo>
                    <a:pt x="216" y="126"/>
                  </a:lnTo>
                  <a:lnTo>
                    <a:pt x="204" y="120"/>
                  </a:lnTo>
                  <a:lnTo>
                    <a:pt x="198" y="120"/>
                  </a:lnTo>
                  <a:lnTo>
                    <a:pt x="198" y="102"/>
                  </a:lnTo>
                  <a:lnTo>
                    <a:pt x="204" y="90"/>
                  </a:lnTo>
                  <a:lnTo>
                    <a:pt x="204" y="78"/>
                  </a:lnTo>
                  <a:lnTo>
                    <a:pt x="210" y="72"/>
                  </a:lnTo>
                  <a:lnTo>
                    <a:pt x="222" y="66"/>
                  </a:lnTo>
                  <a:lnTo>
                    <a:pt x="228" y="60"/>
                  </a:lnTo>
                  <a:lnTo>
                    <a:pt x="234" y="48"/>
                  </a:lnTo>
                  <a:lnTo>
                    <a:pt x="234" y="36"/>
                  </a:lnTo>
                  <a:lnTo>
                    <a:pt x="240" y="30"/>
                  </a:lnTo>
                  <a:lnTo>
                    <a:pt x="240" y="18"/>
                  </a:lnTo>
                  <a:lnTo>
                    <a:pt x="228" y="18"/>
                  </a:lnTo>
                  <a:lnTo>
                    <a:pt x="222" y="30"/>
                  </a:lnTo>
                  <a:lnTo>
                    <a:pt x="210" y="36"/>
                  </a:lnTo>
                  <a:lnTo>
                    <a:pt x="204" y="48"/>
                  </a:lnTo>
                  <a:lnTo>
                    <a:pt x="192" y="60"/>
                  </a:lnTo>
                  <a:lnTo>
                    <a:pt x="186" y="60"/>
                  </a:lnTo>
                  <a:lnTo>
                    <a:pt x="174" y="54"/>
                  </a:lnTo>
                  <a:lnTo>
                    <a:pt x="162" y="42"/>
                  </a:lnTo>
                  <a:lnTo>
                    <a:pt x="174" y="30"/>
                  </a:lnTo>
                  <a:lnTo>
                    <a:pt x="174" y="24"/>
                  </a:lnTo>
                  <a:lnTo>
                    <a:pt x="180" y="12"/>
                  </a:lnTo>
                  <a:lnTo>
                    <a:pt x="168" y="0"/>
                  </a:lnTo>
                  <a:lnTo>
                    <a:pt x="138" y="0"/>
                  </a:lnTo>
                  <a:lnTo>
                    <a:pt x="126" y="6"/>
                  </a:lnTo>
                  <a:lnTo>
                    <a:pt x="108" y="12"/>
                  </a:lnTo>
                  <a:lnTo>
                    <a:pt x="96" y="18"/>
                  </a:lnTo>
                  <a:lnTo>
                    <a:pt x="84" y="30"/>
                  </a:lnTo>
                  <a:lnTo>
                    <a:pt x="84" y="42"/>
                  </a:lnTo>
                  <a:lnTo>
                    <a:pt x="42" y="6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4" name="Togo" descr="© INSCALE GmbH, 05.05.2010&#10;http://www.presentationload.com/">
              <a:extLst>
                <a:ext uri="{FF2B5EF4-FFF2-40B4-BE49-F238E27FC236}">
                  <a16:creationId xmlns:a16="http://schemas.microsoft.com/office/drawing/2014/main" id="{583BDD62-2A13-498E-BA10-14C31F1620C0}"/>
                </a:ext>
              </a:extLst>
            </p:cNvPr>
            <p:cNvSpPr>
              <a:spLocks/>
            </p:cNvSpPr>
            <p:nvPr/>
          </p:nvSpPr>
          <p:spPr bwMode="gray">
            <a:xfrm>
              <a:off x="5543731" y="4120865"/>
              <a:ext cx="63503" cy="180915"/>
            </a:xfrm>
            <a:custGeom>
              <a:avLst/>
              <a:gdLst>
                <a:gd name="T0" fmla="*/ 2147483647 w 138"/>
                <a:gd name="T1" fmla="*/ 2147483647 h 402"/>
                <a:gd name="T2" fmla="*/ 2147483647 w 138"/>
                <a:gd name="T3" fmla="*/ 2147483647 h 402"/>
                <a:gd name="T4" fmla="*/ 2147483647 w 138"/>
                <a:gd name="T5" fmla="*/ 2147483647 h 402"/>
                <a:gd name="T6" fmla="*/ 2147483647 w 138"/>
                <a:gd name="T7" fmla="*/ 2147483647 h 402"/>
                <a:gd name="T8" fmla="*/ 2147483647 w 138"/>
                <a:gd name="T9" fmla="*/ 2147483647 h 402"/>
                <a:gd name="T10" fmla="*/ 2147483647 w 138"/>
                <a:gd name="T11" fmla="*/ 2147483647 h 402"/>
                <a:gd name="T12" fmla="*/ 2147483647 w 138"/>
                <a:gd name="T13" fmla="*/ 2147483647 h 402"/>
                <a:gd name="T14" fmla="*/ 2147483647 w 138"/>
                <a:gd name="T15" fmla="*/ 2147483647 h 402"/>
                <a:gd name="T16" fmla="*/ 2147483647 w 138"/>
                <a:gd name="T17" fmla="*/ 2147483647 h 402"/>
                <a:gd name="T18" fmla="*/ 2147483647 w 138"/>
                <a:gd name="T19" fmla="*/ 2147483647 h 402"/>
                <a:gd name="T20" fmla="*/ 2147483647 w 138"/>
                <a:gd name="T21" fmla="*/ 2147483647 h 402"/>
                <a:gd name="T22" fmla="*/ 2147483647 w 138"/>
                <a:gd name="T23" fmla="*/ 2147483647 h 402"/>
                <a:gd name="T24" fmla="*/ 2147483647 w 138"/>
                <a:gd name="T25" fmla="*/ 2147483647 h 402"/>
                <a:gd name="T26" fmla="*/ 2147483647 w 138"/>
                <a:gd name="T27" fmla="*/ 2147483647 h 402"/>
                <a:gd name="T28" fmla="*/ 2147483647 w 138"/>
                <a:gd name="T29" fmla="*/ 2147483647 h 402"/>
                <a:gd name="T30" fmla="*/ 2147483647 w 138"/>
                <a:gd name="T31" fmla="*/ 2147483647 h 402"/>
                <a:gd name="T32" fmla="*/ 2147483647 w 138"/>
                <a:gd name="T33" fmla="*/ 0 h 402"/>
                <a:gd name="T34" fmla="*/ 2147483647 w 138"/>
                <a:gd name="T35" fmla="*/ 0 h 402"/>
                <a:gd name="T36" fmla="*/ 2147483647 w 138"/>
                <a:gd name="T37" fmla="*/ 2147483647 h 402"/>
                <a:gd name="T38" fmla="*/ 0 w 138"/>
                <a:gd name="T39" fmla="*/ 2147483647 h 402"/>
                <a:gd name="T40" fmla="*/ 2147483647 w 138"/>
                <a:gd name="T41" fmla="*/ 2147483647 h 402"/>
                <a:gd name="T42" fmla="*/ 2147483647 w 138"/>
                <a:gd name="T43" fmla="*/ 2147483647 h 402"/>
                <a:gd name="T44" fmla="*/ 2147483647 w 138"/>
                <a:gd name="T45" fmla="*/ 2147483647 h 402"/>
                <a:gd name="T46" fmla="*/ 2147483647 w 138"/>
                <a:gd name="T47" fmla="*/ 2147483647 h 402"/>
                <a:gd name="T48" fmla="*/ 2147483647 w 138"/>
                <a:gd name="T49" fmla="*/ 2147483647 h 402"/>
                <a:gd name="T50" fmla="*/ 2147483647 w 138"/>
                <a:gd name="T51" fmla="*/ 2147483647 h 402"/>
                <a:gd name="T52" fmla="*/ 2147483647 w 138"/>
                <a:gd name="T53" fmla="*/ 2147483647 h 402"/>
                <a:gd name="T54" fmla="*/ 2147483647 w 138"/>
                <a:gd name="T55" fmla="*/ 2147483647 h 402"/>
                <a:gd name="T56" fmla="*/ 2147483647 w 138"/>
                <a:gd name="T57" fmla="*/ 2147483647 h 402"/>
                <a:gd name="T58" fmla="*/ 2147483647 w 138"/>
                <a:gd name="T59" fmla="*/ 2147483647 h 402"/>
                <a:gd name="T60" fmla="*/ 2147483647 w 138"/>
                <a:gd name="T61" fmla="*/ 2147483647 h 402"/>
                <a:gd name="T62" fmla="*/ 2147483647 w 138"/>
                <a:gd name="T63" fmla="*/ 2147483647 h 402"/>
                <a:gd name="T64" fmla="*/ 2147483647 w 138"/>
                <a:gd name="T65" fmla="*/ 2147483647 h 402"/>
                <a:gd name="T66" fmla="*/ 2147483647 w 138"/>
                <a:gd name="T67" fmla="*/ 2147483647 h 402"/>
                <a:gd name="T68" fmla="*/ 2147483647 w 138"/>
                <a:gd name="T69" fmla="*/ 2147483647 h 402"/>
                <a:gd name="T70" fmla="*/ 2147483647 w 138"/>
                <a:gd name="T71" fmla="*/ 2147483647 h 402"/>
                <a:gd name="T72" fmla="*/ 2147483647 w 138"/>
                <a:gd name="T73" fmla="*/ 2147483647 h 402"/>
                <a:gd name="T74" fmla="*/ 2147483647 w 138"/>
                <a:gd name="T75" fmla="*/ 2147483647 h 402"/>
                <a:gd name="T76" fmla="*/ 2147483647 w 138"/>
                <a:gd name="T77" fmla="*/ 2147483647 h 402"/>
                <a:gd name="T78" fmla="*/ 2147483647 w 138"/>
                <a:gd name="T79" fmla="*/ 2147483647 h 402"/>
                <a:gd name="T80" fmla="*/ 2147483647 w 138"/>
                <a:gd name="T81" fmla="*/ 2147483647 h 402"/>
                <a:gd name="T82" fmla="*/ 2147483647 w 138"/>
                <a:gd name="T83" fmla="*/ 2147483647 h 402"/>
                <a:gd name="T84" fmla="*/ 2147483647 w 138"/>
                <a:gd name="T85" fmla="*/ 2147483647 h 402"/>
                <a:gd name="T86" fmla="*/ 2147483647 w 138"/>
                <a:gd name="T87" fmla="*/ 2147483647 h 402"/>
                <a:gd name="T88" fmla="*/ 2147483647 w 138"/>
                <a:gd name="T89" fmla="*/ 2147483647 h 402"/>
                <a:gd name="T90" fmla="*/ 2147483647 w 138"/>
                <a:gd name="T91" fmla="*/ 2147483647 h 402"/>
                <a:gd name="T92" fmla="*/ 2147483647 w 138"/>
                <a:gd name="T93" fmla="*/ 2147483647 h 402"/>
                <a:gd name="T94" fmla="*/ 2147483647 w 138"/>
                <a:gd name="T95" fmla="*/ 2147483647 h 402"/>
                <a:gd name="T96" fmla="*/ 2147483647 w 138"/>
                <a:gd name="T97" fmla="*/ 2147483647 h 402"/>
                <a:gd name="T98" fmla="*/ 2147483647 w 138"/>
                <a:gd name="T99" fmla="*/ 2147483647 h 402"/>
                <a:gd name="T100" fmla="*/ 2147483647 w 138"/>
                <a:gd name="T101" fmla="*/ 2147483647 h 402"/>
                <a:gd name="T102" fmla="*/ 2147483647 w 138"/>
                <a:gd name="T103" fmla="*/ 2147483647 h 40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38"/>
                <a:gd name="T157" fmla="*/ 0 h 402"/>
                <a:gd name="T158" fmla="*/ 138 w 138"/>
                <a:gd name="T159" fmla="*/ 402 h 40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38" h="402">
                  <a:moveTo>
                    <a:pt x="126" y="354"/>
                  </a:moveTo>
                  <a:lnTo>
                    <a:pt x="120" y="288"/>
                  </a:lnTo>
                  <a:lnTo>
                    <a:pt x="132" y="282"/>
                  </a:lnTo>
                  <a:lnTo>
                    <a:pt x="120" y="270"/>
                  </a:lnTo>
                  <a:lnTo>
                    <a:pt x="120" y="210"/>
                  </a:lnTo>
                  <a:lnTo>
                    <a:pt x="132" y="198"/>
                  </a:lnTo>
                  <a:lnTo>
                    <a:pt x="126" y="186"/>
                  </a:lnTo>
                  <a:lnTo>
                    <a:pt x="126" y="156"/>
                  </a:lnTo>
                  <a:lnTo>
                    <a:pt x="120" y="144"/>
                  </a:lnTo>
                  <a:lnTo>
                    <a:pt x="108" y="132"/>
                  </a:lnTo>
                  <a:lnTo>
                    <a:pt x="108" y="90"/>
                  </a:lnTo>
                  <a:lnTo>
                    <a:pt x="78" y="60"/>
                  </a:lnTo>
                  <a:lnTo>
                    <a:pt x="66" y="54"/>
                  </a:lnTo>
                  <a:lnTo>
                    <a:pt x="66" y="24"/>
                  </a:lnTo>
                  <a:lnTo>
                    <a:pt x="72" y="6"/>
                  </a:lnTo>
                  <a:lnTo>
                    <a:pt x="54" y="6"/>
                  </a:lnTo>
                  <a:lnTo>
                    <a:pt x="30" y="0"/>
                  </a:lnTo>
                  <a:lnTo>
                    <a:pt x="12" y="0"/>
                  </a:lnTo>
                  <a:lnTo>
                    <a:pt x="12" y="18"/>
                  </a:lnTo>
                  <a:lnTo>
                    <a:pt x="0" y="30"/>
                  </a:lnTo>
                  <a:lnTo>
                    <a:pt x="36" y="54"/>
                  </a:lnTo>
                  <a:lnTo>
                    <a:pt x="24" y="132"/>
                  </a:lnTo>
                  <a:lnTo>
                    <a:pt x="36" y="120"/>
                  </a:lnTo>
                  <a:lnTo>
                    <a:pt x="42" y="120"/>
                  </a:lnTo>
                  <a:lnTo>
                    <a:pt x="48" y="126"/>
                  </a:lnTo>
                  <a:lnTo>
                    <a:pt x="48" y="150"/>
                  </a:lnTo>
                  <a:lnTo>
                    <a:pt x="42" y="162"/>
                  </a:lnTo>
                  <a:lnTo>
                    <a:pt x="54" y="174"/>
                  </a:lnTo>
                  <a:lnTo>
                    <a:pt x="54" y="180"/>
                  </a:lnTo>
                  <a:lnTo>
                    <a:pt x="48" y="180"/>
                  </a:lnTo>
                  <a:lnTo>
                    <a:pt x="36" y="192"/>
                  </a:lnTo>
                  <a:lnTo>
                    <a:pt x="42" y="198"/>
                  </a:lnTo>
                  <a:lnTo>
                    <a:pt x="54" y="204"/>
                  </a:lnTo>
                  <a:lnTo>
                    <a:pt x="60" y="210"/>
                  </a:lnTo>
                  <a:lnTo>
                    <a:pt x="60" y="222"/>
                  </a:lnTo>
                  <a:lnTo>
                    <a:pt x="54" y="228"/>
                  </a:lnTo>
                  <a:lnTo>
                    <a:pt x="54" y="270"/>
                  </a:lnTo>
                  <a:lnTo>
                    <a:pt x="48" y="276"/>
                  </a:lnTo>
                  <a:lnTo>
                    <a:pt x="48" y="294"/>
                  </a:lnTo>
                  <a:lnTo>
                    <a:pt x="54" y="294"/>
                  </a:lnTo>
                  <a:lnTo>
                    <a:pt x="60" y="300"/>
                  </a:lnTo>
                  <a:lnTo>
                    <a:pt x="60" y="312"/>
                  </a:lnTo>
                  <a:lnTo>
                    <a:pt x="54" y="324"/>
                  </a:lnTo>
                  <a:lnTo>
                    <a:pt x="54" y="336"/>
                  </a:lnTo>
                  <a:lnTo>
                    <a:pt x="66" y="378"/>
                  </a:lnTo>
                  <a:lnTo>
                    <a:pt x="96" y="402"/>
                  </a:lnTo>
                  <a:lnTo>
                    <a:pt x="108" y="396"/>
                  </a:lnTo>
                  <a:lnTo>
                    <a:pt x="120" y="384"/>
                  </a:lnTo>
                  <a:lnTo>
                    <a:pt x="138" y="384"/>
                  </a:lnTo>
                  <a:lnTo>
                    <a:pt x="138" y="372"/>
                  </a:lnTo>
                  <a:lnTo>
                    <a:pt x="126" y="360"/>
                  </a:lnTo>
                  <a:lnTo>
                    <a:pt x="126" y="354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5" name="Tanzania" descr="© INSCALE GmbH, 05.05.2010&#10;http://www.presentationload.com/">
              <a:extLst>
                <a:ext uri="{FF2B5EF4-FFF2-40B4-BE49-F238E27FC236}">
                  <a16:creationId xmlns:a16="http://schemas.microsoft.com/office/drawing/2014/main" id="{8D771A41-D26A-45AF-BFEA-7F80DFBFFD11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6480397" y="4558870"/>
              <a:ext cx="341328" cy="388810"/>
            </a:xfrm>
            <a:custGeom>
              <a:avLst/>
              <a:gdLst>
                <a:gd name="T0" fmla="*/ 2147483647 w 768"/>
                <a:gd name="T1" fmla="*/ 2147483647 h 870"/>
                <a:gd name="T2" fmla="*/ 2147483647 w 768"/>
                <a:gd name="T3" fmla="*/ 2147483647 h 870"/>
                <a:gd name="T4" fmla="*/ 2147483647 w 768"/>
                <a:gd name="T5" fmla="*/ 2147483647 h 870"/>
                <a:gd name="T6" fmla="*/ 2147483647 w 768"/>
                <a:gd name="T7" fmla="*/ 2147483647 h 870"/>
                <a:gd name="T8" fmla="*/ 2147483647 w 768"/>
                <a:gd name="T9" fmla="*/ 2147483647 h 870"/>
                <a:gd name="T10" fmla="*/ 2147483647 w 768"/>
                <a:gd name="T11" fmla="*/ 2147483647 h 870"/>
                <a:gd name="T12" fmla="*/ 2147483647 w 768"/>
                <a:gd name="T13" fmla="*/ 2147483647 h 870"/>
                <a:gd name="T14" fmla="*/ 2147483647 w 768"/>
                <a:gd name="T15" fmla="*/ 2147483647 h 870"/>
                <a:gd name="T16" fmla="*/ 2147483647 w 768"/>
                <a:gd name="T17" fmla="*/ 2147483647 h 870"/>
                <a:gd name="T18" fmla="*/ 2147483647 w 768"/>
                <a:gd name="T19" fmla="*/ 2147483647 h 870"/>
                <a:gd name="T20" fmla="*/ 2147483647 w 768"/>
                <a:gd name="T21" fmla="*/ 2147483647 h 870"/>
                <a:gd name="T22" fmla="*/ 2147483647 w 768"/>
                <a:gd name="T23" fmla="*/ 2147483647 h 870"/>
                <a:gd name="T24" fmla="*/ 2147483647 w 768"/>
                <a:gd name="T25" fmla="*/ 2147483647 h 870"/>
                <a:gd name="T26" fmla="*/ 2147483647 w 768"/>
                <a:gd name="T27" fmla="*/ 2147483647 h 870"/>
                <a:gd name="T28" fmla="*/ 2147483647 w 768"/>
                <a:gd name="T29" fmla="*/ 2147483647 h 870"/>
                <a:gd name="T30" fmla="*/ 2147483647 w 768"/>
                <a:gd name="T31" fmla="*/ 2147483647 h 870"/>
                <a:gd name="T32" fmla="*/ 2147483647 w 768"/>
                <a:gd name="T33" fmla="*/ 2147483647 h 870"/>
                <a:gd name="T34" fmla="*/ 2147483647 w 768"/>
                <a:gd name="T35" fmla="*/ 2147483647 h 870"/>
                <a:gd name="T36" fmla="*/ 2147483647 w 768"/>
                <a:gd name="T37" fmla="*/ 2147483647 h 870"/>
                <a:gd name="T38" fmla="*/ 2147483647 w 768"/>
                <a:gd name="T39" fmla="*/ 2147483647 h 870"/>
                <a:gd name="T40" fmla="*/ 2147483647 w 768"/>
                <a:gd name="T41" fmla="*/ 2147483647 h 870"/>
                <a:gd name="T42" fmla="*/ 2147483647 w 768"/>
                <a:gd name="T43" fmla="*/ 2147483647 h 870"/>
                <a:gd name="T44" fmla="*/ 2147483647 w 768"/>
                <a:gd name="T45" fmla="*/ 2147483647 h 870"/>
                <a:gd name="T46" fmla="*/ 2147483647 w 768"/>
                <a:gd name="T47" fmla="*/ 2147483647 h 870"/>
                <a:gd name="T48" fmla="*/ 2147483647 w 768"/>
                <a:gd name="T49" fmla="*/ 2147483647 h 870"/>
                <a:gd name="T50" fmla="*/ 2147483647 w 768"/>
                <a:gd name="T51" fmla="*/ 2147483647 h 870"/>
                <a:gd name="T52" fmla="*/ 2147483647 w 768"/>
                <a:gd name="T53" fmla="*/ 2147483647 h 870"/>
                <a:gd name="T54" fmla="*/ 2147483647 w 768"/>
                <a:gd name="T55" fmla="*/ 2147483647 h 870"/>
                <a:gd name="T56" fmla="*/ 2147483647 w 768"/>
                <a:gd name="T57" fmla="*/ 2147483647 h 870"/>
                <a:gd name="T58" fmla="*/ 2147483647 w 768"/>
                <a:gd name="T59" fmla="*/ 2147483647 h 870"/>
                <a:gd name="T60" fmla="*/ 2147483647 w 768"/>
                <a:gd name="T61" fmla="*/ 2147483647 h 870"/>
                <a:gd name="T62" fmla="*/ 2147483647 w 768"/>
                <a:gd name="T63" fmla="*/ 2147483647 h 870"/>
                <a:gd name="T64" fmla="*/ 2147483647 w 768"/>
                <a:gd name="T65" fmla="*/ 2147483647 h 870"/>
                <a:gd name="T66" fmla="*/ 2147483647 w 768"/>
                <a:gd name="T67" fmla="*/ 2147483647 h 870"/>
                <a:gd name="T68" fmla="*/ 2147483647 w 768"/>
                <a:gd name="T69" fmla="*/ 2147483647 h 870"/>
                <a:gd name="T70" fmla="*/ 2147483647 w 768"/>
                <a:gd name="T71" fmla="*/ 2147483647 h 870"/>
                <a:gd name="T72" fmla="*/ 2147483647 w 768"/>
                <a:gd name="T73" fmla="*/ 2147483647 h 870"/>
                <a:gd name="T74" fmla="*/ 2147483647 w 768"/>
                <a:gd name="T75" fmla="*/ 2147483647 h 870"/>
                <a:gd name="T76" fmla="*/ 2147483647 w 768"/>
                <a:gd name="T77" fmla="*/ 2147483647 h 870"/>
                <a:gd name="T78" fmla="*/ 2147483647 w 768"/>
                <a:gd name="T79" fmla="*/ 2147483647 h 870"/>
                <a:gd name="T80" fmla="*/ 2147483647 w 768"/>
                <a:gd name="T81" fmla="*/ 2147483647 h 870"/>
                <a:gd name="T82" fmla="*/ 2147483647 w 768"/>
                <a:gd name="T83" fmla="*/ 2147483647 h 870"/>
                <a:gd name="T84" fmla="*/ 2147483647 w 768"/>
                <a:gd name="T85" fmla="*/ 2147483647 h 870"/>
                <a:gd name="T86" fmla="*/ 2147483647 w 768"/>
                <a:gd name="T87" fmla="*/ 2147483647 h 870"/>
                <a:gd name="T88" fmla="*/ 2147483647 w 768"/>
                <a:gd name="T89" fmla="*/ 2147483647 h 870"/>
                <a:gd name="T90" fmla="*/ 2147483647 w 768"/>
                <a:gd name="T91" fmla="*/ 2147483647 h 870"/>
                <a:gd name="T92" fmla="*/ 2147483647 w 768"/>
                <a:gd name="T93" fmla="*/ 2147483647 h 870"/>
                <a:gd name="T94" fmla="*/ 2147483647 w 768"/>
                <a:gd name="T95" fmla="*/ 2147483647 h 870"/>
                <a:gd name="T96" fmla="*/ 2147483647 w 768"/>
                <a:gd name="T97" fmla="*/ 2147483647 h 870"/>
                <a:gd name="T98" fmla="*/ 2147483647 w 768"/>
                <a:gd name="T99" fmla="*/ 2147483647 h 870"/>
                <a:gd name="T100" fmla="*/ 2147483647 w 768"/>
                <a:gd name="T101" fmla="*/ 2147483647 h 870"/>
                <a:gd name="T102" fmla="*/ 2147483647 w 768"/>
                <a:gd name="T103" fmla="*/ 2147483647 h 87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768"/>
                <a:gd name="T157" fmla="*/ 0 h 870"/>
                <a:gd name="T158" fmla="*/ 768 w 768"/>
                <a:gd name="T159" fmla="*/ 870 h 87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768" h="870">
                  <a:moveTo>
                    <a:pt x="762" y="744"/>
                  </a:moveTo>
                  <a:lnTo>
                    <a:pt x="750" y="744"/>
                  </a:lnTo>
                  <a:lnTo>
                    <a:pt x="744" y="738"/>
                  </a:lnTo>
                  <a:lnTo>
                    <a:pt x="732" y="732"/>
                  </a:lnTo>
                  <a:lnTo>
                    <a:pt x="720" y="720"/>
                  </a:lnTo>
                  <a:lnTo>
                    <a:pt x="720" y="708"/>
                  </a:lnTo>
                  <a:lnTo>
                    <a:pt x="714" y="690"/>
                  </a:lnTo>
                  <a:lnTo>
                    <a:pt x="714" y="654"/>
                  </a:lnTo>
                  <a:lnTo>
                    <a:pt x="690" y="612"/>
                  </a:lnTo>
                  <a:lnTo>
                    <a:pt x="702" y="564"/>
                  </a:lnTo>
                  <a:lnTo>
                    <a:pt x="684" y="540"/>
                  </a:lnTo>
                  <a:lnTo>
                    <a:pt x="690" y="528"/>
                  </a:lnTo>
                  <a:lnTo>
                    <a:pt x="696" y="522"/>
                  </a:lnTo>
                  <a:lnTo>
                    <a:pt x="708" y="498"/>
                  </a:lnTo>
                  <a:lnTo>
                    <a:pt x="708" y="480"/>
                  </a:lnTo>
                  <a:lnTo>
                    <a:pt x="702" y="474"/>
                  </a:lnTo>
                  <a:lnTo>
                    <a:pt x="690" y="468"/>
                  </a:lnTo>
                  <a:lnTo>
                    <a:pt x="672" y="456"/>
                  </a:lnTo>
                  <a:lnTo>
                    <a:pt x="660" y="450"/>
                  </a:lnTo>
                  <a:lnTo>
                    <a:pt x="654" y="438"/>
                  </a:lnTo>
                  <a:lnTo>
                    <a:pt x="654" y="426"/>
                  </a:lnTo>
                  <a:lnTo>
                    <a:pt x="660" y="414"/>
                  </a:lnTo>
                  <a:lnTo>
                    <a:pt x="666" y="396"/>
                  </a:lnTo>
                  <a:lnTo>
                    <a:pt x="666" y="384"/>
                  </a:lnTo>
                  <a:lnTo>
                    <a:pt x="672" y="366"/>
                  </a:lnTo>
                  <a:lnTo>
                    <a:pt x="678" y="354"/>
                  </a:lnTo>
                  <a:lnTo>
                    <a:pt x="678" y="330"/>
                  </a:lnTo>
                  <a:lnTo>
                    <a:pt x="684" y="318"/>
                  </a:lnTo>
                  <a:lnTo>
                    <a:pt x="684" y="300"/>
                  </a:lnTo>
                  <a:lnTo>
                    <a:pt x="570" y="192"/>
                  </a:lnTo>
                  <a:lnTo>
                    <a:pt x="576" y="186"/>
                  </a:lnTo>
                  <a:lnTo>
                    <a:pt x="582" y="186"/>
                  </a:lnTo>
                  <a:lnTo>
                    <a:pt x="588" y="180"/>
                  </a:lnTo>
                  <a:lnTo>
                    <a:pt x="588" y="174"/>
                  </a:lnTo>
                  <a:lnTo>
                    <a:pt x="576" y="162"/>
                  </a:lnTo>
                  <a:lnTo>
                    <a:pt x="324" y="6"/>
                  </a:lnTo>
                  <a:lnTo>
                    <a:pt x="312" y="6"/>
                  </a:lnTo>
                  <a:lnTo>
                    <a:pt x="312" y="18"/>
                  </a:lnTo>
                  <a:lnTo>
                    <a:pt x="318" y="24"/>
                  </a:lnTo>
                  <a:lnTo>
                    <a:pt x="318" y="36"/>
                  </a:lnTo>
                  <a:lnTo>
                    <a:pt x="294" y="48"/>
                  </a:lnTo>
                  <a:lnTo>
                    <a:pt x="276" y="66"/>
                  </a:lnTo>
                  <a:lnTo>
                    <a:pt x="264" y="84"/>
                  </a:lnTo>
                  <a:lnTo>
                    <a:pt x="264" y="90"/>
                  </a:lnTo>
                  <a:lnTo>
                    <a:pt x="270" y="96"/>
                  </a:lnTo>
                  <a:lnTo>
                    <a:pt x="294" y="96"/>
                  </a:lnTo>
                  <a:lnTo>
                    <a:pt x="306" y="90"/>
                  </a:lnTo>
                  <a:lnTo>
                    <a:pt x="312" y="90"/>
                  </a:lnTo>
                  <a:lnTo>
                    <a:pt x="306" y="96"/>
                  </a:lnTo>
                  <a:lnTo>
                    <a:pt x="294" y="102"/>
                  </a:lnTo>
                  <a:lnTo>
                    <a:pt x="276" y="120"/>
                  </a:lnTo>
                  <a:lnTo>
                    <a:pt x="270" y="120"/>
                  </a:lnTo>
                  <a:lnTo>
                    <a:pt x="264" y="114"/>
                  </a:lnTo>
                  <a:lnTo>
                    <a:pt x="252" y="108"/>
                  </a:lnTo>
                  <a:lnTo>
                    <a:pt x="246" y="108"/>
                  </a:lnTo>
                  <a:lnTo>
                    <a:pt x="234" y="120"/>
                  </a:lnTo>
                  <a:lnTo>
                    <a:pt x="234" y="138"/>
                  </a:lnTo>
                  <a:lnTo>
                    <a:pt x="246" y="150"/>
                  </a:lnTo>
                  <a:lnTo>
                    <a:pt x="216" y="150"/>
                  </a:lnTo>
                  <a:lnTo>
                    <a:pt x="216" y="138"/>
                  </a:lnTo>
                  <a:lnTo>
                    <a:pt x="222" y="132"/>
                  </a:lnTo>
                  <a:lnTo>
                    <a:pt x="222" y="126"/>
                  </a:lnTo>
                  <a:lnTo>
                    <a:pt x="228" y="114"/>
                  </a:lnTo>
                  <a:lnTo>
                    <a:pt x="210" y="120"/>
                  </a:lnTo>
                  <a:lnTo>
                    <a:pt x="192" y="102"/>
                  </a:lnTo>
                  <a:lnTo>
                    <a:pt x="186" y="102"/>
                  </a:lnTo>
                  <a:lnTo>
                    <a:pt x="174" y="114"/>
                  </a:lnTo>
                  <a:lnTo>
                    <a:pt x="174" y="132"/>
                  </a:lnTo>
                  <a:lnTo>
                    <a:pt x="168" y="138"/>
                  </a:lnTo>
                  <a:lnTo>
                    <a:pt x="162" y="138"/>
                  </a:lnTo>
                  <a:lnTo>
                    <a:pt x="156" y="132"/>
                  </a:lnTo>
                  <a:lnTo>
                    <a:pt x="156" y="48"/>
                  </a:lnTo>
                  <a:lnTo>
                    <a:pt x="162" y="36"/>
                  </a:lnTo>
                  <a:lnTo>
                    <a:pt x="162" y="24"/>
                  </a:lnTo>
                  <a:lnTo>
                    <a:pt x="168" y="12"/>
                  </a:lnTo>
                  <a:lnTo>
                    <a:pt x="168" y="6"/>
                  </a:lnTo>
                  <a:lnTo>
                    <a:pt x="78" y="0"/>
                  </a:lnTo>
                  <a:lnTo>
                    <a:pt x="72" y="24"/>
                  </a:lnTo>
                  <a:lnTo>
                    <a:pt x="78" y="30"/>
                  </a:lnTo>
                  <a:lnTo>
                    <a:pt x="84" y="42"/>
                  </a:lnTo>
                  <a:lnTo>
                    <a:pt x="90" y="48"/>
                  </a:lnTo>
                  <a:lnTo>
                    <a:pt x="90" y="66"/>
                  </a:lnTo>
                  <a:lnTo>
                    <a:pt x="96" y="72"/>
                  </a:lnTo>
                  <a:lnTo>
                    <a:pt x="96" y="96"/>
                  </a:lnTo>
                  <a:lnTo>
                    <a:pt x="78" y="114"/>
                  </a:lnTo>
                  <a:lnTo>
                    <a:pt x="66" y="114"/>
                  </a:lnTo>
                  <a:lnTo>
                    <a:pt x="66" y="126"/>
                  </a:lnTo>
                  <a:lnTo>
                    <a:pt x="60" y="138"/>
                  </a:lnTo>
                  <a:lnTo>
                    <a:pt x="60" y="156"/>
                  </a:lnTo>
                  <a:lnTo>
                    <a:pt x="66" y="156"/>
                  </a:lnTo>
                  <a:lnTo>
                    <a:pt x="72" y="162"/>
                  </a:lnTo>
                  <a:lnTo>
                    <a:pt x="90" y="162"/>
                  </a:lnTo>
                  <a:lnTo>
                    <a:pt x="90" y="180"/>
                  </a:lnTo>
                  <a:lnTo>
                    <a:pt x="78" y="186"/>
                  </a:lnTo>
                  <a:lnTo>
                    <a:pt x="84" y="198"/>
                  </a:lnTo>
                  <a:lnTo>
                    <a:pt x="72" y="198"/>
                  </a:lnTo>
                  <a:lnTo>
                    <a:pt x="54" y="216"/>
                  </a:lnTo>
                  <a:lnTo>
                    <a:pt x="48" y="228"/>
                  </a:lnTo>
                  <a:lnTo>
                    <a:pt x="48" y="246"/>
                  </a:lnTo>
                  <a:lnTo>
                    <a:pt x="42" y="258"/>
                  </a:lnTo>
                  <a:lnTo>
                    <a:pt x="30" y="270"/>
                  </a:lnTo>
                  <a:lnTo>
                    <a:pt x="6" y="282"/>
                  </a:lnTo>
                  <a:lnTo>
                    <a:pt x="0" y="294"/>
                  </a:lnTo>
                  <a:lnTo>
                    <a:pt x="6" y="306"/>
                  </a:lnTo>
                  <a:lnTo>
                    <a:pt x="18" y="318"/>
                  </a:lnTo>
                  <a:lnTo>
                    <a:pt x="18" y="330"/>
                  </a:lnTo>
                  <a:lnTo>
                    <a:pt x="12" y="342"/>
                  </a:lnTo>
                  <a:lnTo>
                    <a:pt x="12" y="348"/>
                  </a:lnTo>
                  <a:lnTo>
                    <a:pt x="18" y="354"/>
                  </a:lnTo>
                  <a:lnTo>
                    <a:pt x="18" y="366"/>
                  </a:lnTo>
                  <a:lnTo>
                    <a:pt x="24" y="378"/>
                  </a:lnTo>
                  <a:lnTo>
                    <a:pt x="24" y="396"/>
                  </a:lnTo>
                  <a:lnTo>
                    <a:pt x="18" y="402"/>
                  </a:lnTo>
                  <a:lnTo>
                    <a:pt x="18" y="432"/>
                  </a:lnTo>
                  <a:lnTo>
                    <a:pt x="30" y="444"/>
                  </a:lnTo>
                  <a:lnTo>
                    <a:pt x="36" y="444"/>
                  </a:lnTo>
                  <a:lnTo>
                    <a:pt x="48" y="450"/>
                  </a:lnTo>
                  <a:lnTo>
                    <a:pt x="72" y="474"/>
                  </a:lnTo>
                  <a:lnTo>
                    <a:pt x="78" y="486"/>
                  </a:lnTo>
                  <a:lnTo>
                    <a:pt x="78" y="546"/>
                  </a:lnTo>
                  <a:lnTo>
                    <a:pt x="84" y="558"/>
                  </a:lnTo>
                  <a:lnTo>
                    <a:pt x="114" y="594"/>
                  </a:lnTo>
                  <a:lnTo>
                    <a:pt x="114" y="600"/>
                  </a:lnTo>
                  <a:lnTo>
                    <a:pt x="108" y="612"/>
                  </a:lnTo>
                  <a:lnTo>
                    <a:pt x="108" y="618"/>
                  </a:lnTo>
                  <a:lnTo>
                    <a:pt x="126" y="618"/>
                  </a:lnTo>
                  <a:lnTo>
                    <a:pt x="138" y="612"/>
                  </a:lnTo>
                  <a:lnTo>
                    <a:pt x="138" y="630"/>
                  </a:lnTo>
                  <a:lnTo>
                    <a:pt x="144" y="636"/>
                  </a:lnTo>
                  <a:lnTo>
                    <a:pt x="162" y="636"/>
                  </a:lnTo>
                  <a:lnTo>
                    <a:pt x="180" y="654"/>
                  </a:lnTo>
                  <a:lnTo>
                    <a:pt x="192" y="654"/>
                  </a:lnTo>
                  <a:lnTo>
                    <a:pt x="204" y="648"/>
                  </a:lnTo>
                  <a:lnTo>
                    <a:pt x="204" y="666"/>
                  </a:lnTo>
                  <a:lnTo>
                    <a:pt x="222" y="666"/>
                  </a:lnTo>
                  <a:lnTo>
                    <a:pt x="240" y="678"/>
                  </a:lnTo>
                  <a:lnTo>
                    <a:pt x="264" y="678"/>
                  </a:lnTo>
                  <a:lnTo>
                    <a:pt x="270" y="696"/>
                  </a:lnTo>
                  <a:lnTo>
                    <a:pt x="300" y="696"/>
                  </a:lnTo>
                  <a:lnTo>
                    <a:pt x="300" y="690"/>
                  </a:lnTo>
                  <a:lnTo>
                    <a:pt x="312" y="678"/>
                  </a:lnTo>
                  <a:lnTo>
                    <a:pt x="318" y="684"/>
                  </a:lnTo>
                  <a:lnTo>
                    <a:pt x="330" y="690"/>
                  </a:lnTo>
                  <a:lnTo>
                    <a:pt x="336" y="702"/>
                  </a:lnTo>
                  <a:lnTo>
                    <a:pt x="348" y="714"/>
                  </a:lnTo>
                  <a:lnTo>
                    <a:pt x="348" y="774"/>
                  </a:lnTo>
                  <a:lnTo>
                    <a:pt x="354" y="774"/>
                  </a:lnTo>
                  <a:lnTo>
                    <a:pt x="360" y="780"/>
                  </a:lnTo>
                  <a:lnTo>
                    <a:pt x="360" y="792"/>
                  </a:lnTo>
                  <a:lnTo>
                    <a:pt x="354" y="798"/>
                  </a:lnTo>
                  <a:lnTo>
                    <a:pt x="354" y="804"/>
                  </a:lnTo>
                  <a:lnTo>
                    <a:pt x="348" y="810"/>
                  </a:lnTo>
                  <a:lnTo>
                    <a:pt x="348" y="816"/>
                  </a:lnTo>
                  <a:lnTo>
                    <a:pt x="366" y="834"/>
                  </a:lnTo>
                  <a:lnTo>
                    <a:pt x="378" y="840"/>
                  </a:lnTo>
                  <a:lnTo>
                    <a:pt x="372" y="858"/>
                  </a:lnTo>
                  <a:lnTo>
                    <a:pt x="408" y="858"/>
                  </a:lnTo>
                  <a:lnTo>
                    <a:pt x="414" y="852"/>
                  </a:lnTo>
                  <a:lnTo>
                    <a:pt x="420" y="852"/>
                  </a:lnTo>
                  <a:lnTo>
                    <a:pt x="432" y="840"/>
                  </a:lnTo>
                  <a:lnTo>
                    <a:pt x="444" y="840"/>
                  </a:lnTo>
                  <a:lnTo>
                    <a:pt x="456" y="846"/>
                  </a:lnTo>
                  <a:lnTo>
                    <a:pt x="462" y="858"/>
                  </a:lnTo>
                  <a:lnTo>
                    <a:pt x="474" y="864"/>
                  </a:lnTo>
                  <a:lnTo>
                    <a:pt x="480" y="870"/>
                  </a:lnTo>
                  <a:lnTo>
                    <a:pt x="492" y="870"/>
                  </a:lnTo>
                  <a:lnTo>
                    <a:pt x="510" y="852"/>
                  </a:lnTo>
                  <a:lnTo>
                    <a:pt x="516" y="852"/>
                  </a:lnTo>
                  <a:lnTo>
                    <a:pt x="522" y="858"/>
                  </a:lnTo>
                  <a:lnTo>
                    <a:pt x="534" y="864"/>
                  </a:lnTo>
                  <a:lnTo>
                    <a:pt x="552" y="864"/>
                  </a:lnTo>
                  <a:lnTo>
                    <a:pt x="564" y="852"/>
                  </a:lnTo>
                  <a:lnTo>
                    <a:pt x="576" y="846"/>
                  </a:lnTo>
                  <a:lnTo>
                    <a:pt x="582" y="834"/>
                  </a:lnTo>
                  <a:lnTo>
                    <a:pt x="588" y="828"/>
                  </a:lnTo>
                  <a:lnTo>
                    <a:pt x="612" y="828"/>
                  </a:lnTo>
                  <a:lnTo>
                    <a:pt x="618" y="834"/>
                  </a:lnTo>
                  <a:lnTo>
                    <a:pt x="618" y="840"/>
                  </a:lnTo>
                  <a:lnTo>
                    <a:pt x="630" y="840"/>
                  </a:lnTo>
                  <a:lnTo>
                    <a:pt x="642" y="834"/>
                  </a:lnTo>
                  <a:lnTo>
                    <a:pt x="654" y="822"/>
                  </a:lnTo>
                  <a:lnTo>
                    <a:pt x="660" y="822"/>
                  </a:lnTo>
                  <a:lnTo>
                    <a:pt x="690" y="816"/>
                  </a:lnTo>
                  <a:lnTo>
                    <a:pt x="768" y="762"/>
                  </a:lnTo>
                  <a:lnTo>
                    <a:pt x="762" y="744"/>
                  </a:lnTo>
                  <a:close/>
                  <a:moveTo>
                    <a:pt x="726" y="360"/>
                  </a:moveTo>
                  <a:lnTo>
                    <a:pt x="732" y="354"/>
                  </a:lnTo>
                  <a:lnTo>
                    <a:pt x="732" y="324"/>
                  </a:lnTo>
                  <a:lnTo>
                    <a:pt x="720" y="312"/>
                  </a:lnTo>
                  <a:lnTo>
                    <a:pt x="714" y="312"/>
                  </a:lnTo>
                  <a:lnTo>
                    <a:pt x="708" y="318"/>
                  </a:lnTo>
                  <a:lnTo>
                    <a:pt x="708" y="348"/>
                  </a:lnTo>
                  <a:lnTo>
                    <a:pt x="714" y="354"/>
                  </a:lnTo>
                  <a:lnTo>
                    <a:pt x="726" y="360"/>
                  </a:lnTo>
                  <a:close/>
                  <a:moveTo>
                    <a:pt x="678" y="420"/>
                  </a:moveTo>
                  <a:lnTo>
                    <a:pt x="690" y="426"/>
                  </a:lnTo>
                  <a:lnTo>
                    <a:pt x="696" y="438"/>
                  </a:lnTo>
                  <a:lnTo>
                    <a:pt x="708" y="444"/>
                  </a:lnTo>
                  <a:lnTo>
                    <a:pt x="720" y="444"/>
                  </a:lnTo>
                  <a:lnTo>
                    <a:pt x="726" y="438"/>
                  </a:lnTo>
                  <a:lnTo>
                    <a:pt x="720" y="432"/>
                  </a:lnTo>
                  <a:lnTo>
                    <a:pt x="720" y="426"/>
                  </a:lnTo>
                  <a:lnTo>
                    <a:pt x="708" y="414"/>
                  </a:lnTo>
                  <a:lnTo>
                    <a:pt x="708" y="390"/>
                  </a:lnTo>
                  <a:lnTo>
                    <a:pt x="702" y="378"/>
                  </a:lnTo>
                  <a:lnTo>
                    <a:pt x="684" y="378"/>
                  </a:lnTo>
                  <a:lnTo>
                    <a:pt x="678" y="384"/>
                  </a:lnTo>
                  <a:lnTo>
                    <a:pt x="678" y="42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6" name="Tajikistan" descr="© INSCALE GmbH, 05.05.2010&#10;http://www.presentationload.com/">
              <a:extLst>
                <a:ext uri="{FF2B5EF4-FFF2-40B4-BE49-F238E27FC236}">
                  <a16:creationId xmlns:a16="http://schemas.microsoft.com/office/drawing/2014/main" id="{F8051222-DE34-4AD5-93AA-27DFE71E9B1D}"/>
                </a:ext>
              </a:extLst>
            </p:cNvPr>
            <p:cNvSpPr>
              <a:spLocks/>
            </p:cNvSpPr>
            <p:nvPr/>
          </p:nvSpPr>
          <p:spPr bwMode="gray">
            <a:xfrm>
              <a:off x="7537718" y="3038546"/>
              <a:ext cx="244486" cy="157111"/>
            </a:xfrm>
            <a:custGeom>
              <a:avLst/>
              <a:gdLst>
                <a:gd name="T0" fmla="*/ 2147483647 w 552"/>
                <a:gd name="T1" fmla="*/ 2147483647 h 348"/>
                <a:gd name="T2" fmla="*/ 2147483647 w 552"/>
                <a:gd name="T3" fmla="*/ 2147483647 h 348"/>
                <a:gd name="T4" fmla="*/ 2147483647 w 552"/>
                <a:gd name="T5" fmla="*/ 2147483647 h 348"/>
                <a:gd name="T6" fmla="*/ 2147483647 w 552"/>
                <a:gd name="T7" fmla="*/ 2147483647 h 348"/>
                <a:gd name="T8" fmla="*/ 2147483647 w 552"/>
                <a:gd name="T9" fmla="*/ 2147483647 h 348"/>
                <a:gd name="T10" fmla="*/ 2147483647 w 552"/>
                <a:gd name="T11" fmla="*/ 2147483647 h 348"/>
                <a:gd name="T12" fmla="*/ 2147483647 w 552"/>
                <a:gd name="T13" fmla="*/ 2147483647 h 348"/>
                <a:gd name="T14" fmla="*/ 2147483647 w 552"/>
                <a:gd name="T15" fmla="*/ 2147483647 h 348"/>
                <a:gd name="T16" fmla="*/ 2147483647 w 552"/>
                <a:gd name="T17" fmla="*/ 2147483647 h 348"/>
                <a:gd name="T18" fmla="*/ 2147483647 w 552"/>
                <a:gd name="T19" fmla="*/ 2147483647 h 348"/>
                <a:gd name="T20" fmla="*/ 2147483647 w 552"/>
                <a:gd name="T21" fmla="*/ 2147483647 h 348"/>
                <a:gd name="T22" fmla="*/ 2147483647 w 552"/>
                <a:gd name="T23" fmla="*/ 2147483647 h 348"/>
                <a:gd name="T24" fmla="*/ 2147483647 w 552"/>
                <a:gd name="T25" fmla="*/ 2147483647 h 348"/>
                <a:gd name="T26" fmla="*/ 2147483647 w 552"/>
                <a:gd name="T27" fmla="*/ 2147483647 h 348"/>
                <a:gd name="T28" fmla="*/ 2147483647 w 552"/>
                <a:gd name="T29" fmla="*/ 2147483647 h 348"/>
                <a:gd name="T30" fmla="*/ 2147483647 w 552"/>
                <a:gd name="T31" fmla="*/ 2147483647 h 348"/>
                <a:gd name="T32" fmla="*/ 2147483647 w 552"/>
                <a:gd name="T33" fmla="*/ 2147483647 h 348"/>
                <a:gd name="T34" fmla="*/ 2147483647 w 552"/>
                <a:gd name="T35" fmla="*/ 2147483647 h 348"/>
                <a:gd name="T36" fmla="*/ 2147483647 w 552"/>
                <a:gd name="T37" fmla="*/ 2147483647 h 348"/>
                <a:gd name="T38" fmla="*/ 2147483647 w 552"/>
                <a:gd name="T39" fmla="*/ 0 h 348"/>
                <a:gd name="T40" fmla="*/ 2147483647 w 552"/>
                <a:gd name="T41" fmla="*/ 2147483647 h 348"/>
                <a:gd name="T42" fmla="*/ 2147483647 w 552"/>
                <a:gd name="T43" fmla="*/ 2147483647 h 348"/>
                <a:gd name="T44" fmla="*/ 2147483647 w 552"/>
                <a:gd name="T45" fmla="*/ 2147483647 h 348"/>
                <a:gd name="T46" fmla="*/ 2147483647 w 552"/>
                <a:gd name="T47" fmla="*/ 2147483647 h 348"/>
                <a:gd name="T48" fmla="*/ 2147483647 w 552"/>
                <a:gd name="T49" fmla="*/ 2147483647 h 348"/>
                <a:gd name="T50" fmla="*/ 2147483647 w 552"/>
                <a:gd name="T51" fmla="*/ 2147483647 h 348"/>
                <a:gd name="T52" fmla="*/ 2147483647 w 552"/>
                <a:gd name="T53" fmla="*/ 2147483647 h 348"/>
                <a:gd name="T54" fmla="*/ 2147483647 w 552"/>
                <a:gd name="T55" fmla="*/ 2147483647 h 348"/>
                <a:gd name="T56" fmla="*/ 2147483647 w 552"/>
                <a:gd name="T57" fmla="*/ 2147483647 h 348"/>
                <a:gd name="T58" fmla="*/ 2147483647 w 552"/>
                <a:gd name="T59" fmla="*/ 2147483647 h 348"/>
                <a:gd name="T60" fmla="*/ 2147483647 w 552"/>
                <a:gd name="T61" fmla="*/ 2147483647 h 348"/>
                <a:gd name="T62" fmla="*/ 2147483647 w 552"/>
                <a:gd name="T63" fmla="*/ 2147483647 h 348"/>
                <a:gd name="T64" fmla="*/ 2147483647 w 552"/>
                <a:gd name="T65" fmla="*/ 2147483647 h 348"/>
                <a:gd name="T66" fmla="*/ 2147483647 w 552"/>
                <a:gd name="T67" fmla="*/ 2147483647 h 348"/>
                <a:gd name="T68" fmla="*/ 2147483647 w 552"/>
                <a:gd name="T69" fmla="*/ 2147483647 h 348"/>
                <a:gd name="T70" fmla="*/ 2147483647 w 552"/>
                <a:gd name="T71" fmla="*/ 2147483647 h 348"/>
                <a:gd name="T72" fmla="*/ 2147483647 w 552"/>
                <a:gd name="T73" fmla="*/ 2147483647 h 348"/>
                <a:gd name="T74" fmla="*/ 2147483647 w 552"/>
                <a:gd name="T75" fmla="*/ 2147483647 h 348"/>
                <a:gd name="T76" fmla="*/ 2147483647 w 552"/>
                <a:gd name="T77" fmla="*/ 2147483647 h 348"/>
                <a:gd name="T78" fmla="*/ 2147483647 w 552"/>
                <a:gd name="T79" fmla="*/ 2147483647 h 348"/>
                <a:gd name="T80" fmla="*/ 2147483647 w 552"/>
                <a:gd name="T81" fmla="*/ 2147483647 h 348"/>
                <a:gd name="T82" fmla="*/ 2147483647 w 552"/>
                <a:gd name="T83" fmla="*/ 2147483647 h 348"/>
                <a:gd name="T84" fmla="*/ 2147483647 w 552"/>
                <a:gd name="T85" fmla="*/ 2147483647 h 348"/>
                <a:gd name="T86" fmla="*/ 2147483647 w 552"/>
                <a:gd name="T87" fmla="*/ 2147483647 h 348"/>
                <a:gd name="T88" fmla="*/ 2147483647 w 552"/>
                <a:gd name="T89" fmla="*/ 2147483647 h 348"/>
                <a:gd name="T90" fmla="*/ 2147483647 w 552"/>
                <a:gd name="T91" fmla="*/ 2147483647 h 348"/>
                <a:gd name="T92" fmla="*/ 2147483647 w 552"/>
                <a:gd name="T93" fmla="*/ 2147483647 h 348"/>
                <a:gd name="T94" fmla="*/ 2147483647 w 552"/>
                <a:gd name="T95" fmla="*/ 2147483647 h 348"/>
                <a:gd name="T96" fmla="*/ 2147483647 w 552"/>
                <a:gd name="T97" fmla="*/ 2147483647 h 348"/>
                <a:gd name="T98" fmla="*/ 2147483647 w 552"/>
                <a:gd name="T99" fmla="*/ 2147483647 h 34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552"/>
                <a:gd name="T151" fmla="*/ 0 h 348"/>
                <a:gd name="T152" fmla="*/ 552 w 552"/>
                <a:gd name="T153" fmla="*/ 348 h 34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552" h="348">
                  <a:moveTo>
                    <a:pt x="528" y="270"/>
                  </a:moveTo>
                  <a:lnTo>
                    <a:pt x="516" y="246"/>
                  </a:lnTo>
                  <a:lnTo>
                    <a:pt x="516" y="204"/>
                  </a:lnTo>
                  <a:lnTo>
                    <a:pt x="510" y="198"/>
                  </a:lnTo>
                  <a:lnTo>
                    <a:pt x="498" y="192"/>
                  </a:lnTo>
                  <a:lnTo>
                    <a:pt x="492" y="192"/>
                  </a:lnTo>
                  <a:lnTo>
                    <a:pt x="480" y="186"/>
                  </a:lnTo>
                  <a:lnTo>
                    <a:pt x="456" y="186"/>
                  </a:lnTo>
                  <a:lnTo>
                    <a:pt x="450" y="192"/>
                  </a:lnTo>
                  <a:lnTo>
                    <a:pt x="438" y="192"/>
                  </a:lnTo>
                  <a:lnTo>
                    <a:pt x="426" y="180"/>
                  </a:lnTo>
                  <a:lnTo>
                    <a:pt x="426" y="168"/>
                  </a:lnTo>
                  <a:lnTo>
                    <a:pt x="432" y="156"/>
                  </a:lnTo>
                  <a:lnTo>
                    <a:pt x="432" y="144"/>
                  </a:lnTo>
                  <a:lnTo>
                    <a:pt x="414" y="144"/>
                  </a:lnTo>
                  <a:lnTo>
                    <a:pt x="414" y="120"/>
                  </a:lnTo>
                  <a:lnTo>
                    <a:pt x="396" y="114"/>
                  </a:lnTo>
                  <a:lnTo>
                    <a:pt x="384" y="126"/>
                  </a:lnTo>
                  <a:lnTo>
                    <a:pt x="342" y="126"/>
                  </a:lnTo>
                  <a:lnTo>
                    <a:pt x="336" y="132"/>
                  </a:lnTo>
                  <a:lnTo>
                    <a:pt x="324" y="138"/>
                  </a:lnTo>
                  <a:lnTo>
                    <a:pt x="312" y="138"/>
                  </a:lnTo>
                  <a:lnTo>
                    <a:pt x="312" y="132"/>
                  </a:lnTo>
                  <a:lnTo>
                    <a:pt x="306" y="132"/>
                  </a:lnTo>
                  <a:lnTo>
                    <a:pt x="294" y="138"/>
                  </a:lnTo>
                  <a:lnTo>
                    <a:pt x="264" y="108"/>
                  </a:lnTo>
                  <a:lnTo>
                    <a:pt x="258" y="114"/>
                  </a:lnTo>
                  <a:lnTo>
                    <a:pt x="246" y="120"/>
                  </a:lnTo>
                  <a:lnTo>
                    <a:pt x="240" y="126"/>
                  </a:lnTo>
                  <a:lnTo>
                    <a:pt x="222" y="126"/>
                  </a:lnTo>
                  <a:lnTo>
                    <a:pt x="210" y="114"/>
                  </a:lnTo>
                  <a:lnTo>
                    <a:pt x="186" y="114"/>
                  </a:lnTo>
                  <a:lnTo>
                    <a:pt x="174" y="108"/>
                  </a:lnTo>
                  <a:lnTo>
                    <a:pt x="156" y="108"/>
                  </a:lnTo>
                  <a:lnTo>
                    <a:pt x="150" y="114"/>
                  </a:lnTo>
                  <a:lnTo>
                    <a:pt x="138" y="114"/>
                  </a:lnTo>
                  <a:lnTo>
                    <a:pt x="126" y="120"/>
                  </a:lnTo>
                  <a:lnTo>
                    <a:pt x="120" y="114"/>
                  </a:lnTo>
                  <a:lnTo>
                    <a:pt x="120" y="108"/>
                  </a:lnTo>
                  <a:lnTo>
                    <a:pt x="114" y="102"/>
                  </a:lnTo>
                  <a:lnTo>
                    <a:pt x="114" y="90"/>
                  </a:lnTo>
                  <a:lnTo>
                    <a:pt x="126" y="84"/>
                  </a:lnTo>
                  <a:lnTo>
                    <a:pt x="132" y="78"/>
                  </a:lnTo>
                  <a:lnTo>
                    <a:pt x="132" y="66"/>
                  </a:lnTo>
                  <a:lnTo>
                    <a:pt x="138" y="60"/>
                  </a:lnTo>
                  <a:lnTo>
                    <a:pt x="150" y="60"/>
                  </a:lnTo>
                  <a:lnTo>
                    <a:pt x="186" y="72"/>
                  </a:lnTo>
                  <a:lnTo>
                    <a:pt x="198" y="78"/>
                  </a:lnTo>
                  <a:lnTo>
                    <a:pt x="204" y="78"/>
                  </a:lnTo>
                  <a:lnTo>
                    <a:pt x="210" y="72"/>
                  </a:lnTo>
                  <a:lnTo>
                    <a:pt x="210" y="66"/>
                  </a:lnTo>
                  <a:lnTo>
                    <a:pt x="204" y="60"/>
                  </a:lnTo>
                  <a:lnTo>
                    <a:pt x="198" y="60"/>
                  </a:lnTo>
                  <a:lnTo>
                    <a:pt x="186" y="54"/>
                  </a:lnTo>
                  <a:lnTo>
                    <a:pt x="180" y="48"/>
                  </a:lnTo>
                  <a:lnTo>
                    <a:pt x="174" y="48"/>
                  </a:lnTo>
                  <a:lnTo>
                    <a:pt x="198" y="12"/>
                  </a:lnTo>
                  <a:lnTo>
                    <a:pt x="192" y="6"/>
                  </a:lnTo>
                  <a:lnTo>
                    <a:pt x="180" y="0"/>
                  </a:lnTo>
                  <a:lnTo>
                    <a:pt x="162" y="0"/>
                  </a:lnTo>
                  <a:lnTo>
                    <a:pt x="156" y="12"/>
                  </a:lnTo>
                  <a:lnTo>
                    <a:pt x="144" y="18"/>
                  </a:lnTo>
                  <a:lnTo>
                    <a:pt x="138" y="30"/>
                  </a:lnTo>
                  <a:lnTo>
                    <a:pt x="132" y="30"/>
                  </a:lnTo>
                  <a:lnTo>
                    <a:pt x="114" y="12"/>
                  </a:lnTo>
                  <a:lnTo>
                    <a:pt x="102" y="12"/>
                  </a:lnTo>
                  <a:lnTo>
                    <a:pt x="102" y="24"/>
                  </a:lnTo>
                  <a:lnTo>
                    <a:pt x="96" y="30"/>
                  </a:lnTo>
                  <a:lnTo>
                    <a:pt x="96" y="42"/>
                  </a:lnTo>
                  <a:lnTo>
                    <a:pt x="108" y="54"/>
                  </a:lnTo>
                  <a:lnTo>
                    <a:pt x="108" y="60"/>
                  </a:lnTo>
                  <a:lnTo>
                    <a:pt x="66" y="60"/>
                  </a:lnTo>
                  <a:lnTo>
                    <a:pt x="90" y="84"/>
                  </a:lnTo>
                  <a:lnTo>
                    <a:pt x="72" y="96"/>
                  </a:lnTo>
                  <a:lnTo>
                    <a:pt x="78" y="96"/>
                  </a:lnTo>
                  <a:lnTo>
                    <a:pt x="78" y="108"/>
                  </a:lnTo>
                  <a:lnTo>
                    <a:pt x="54" y="120"/>
                  </a:lnTo>
                  <a:lnTo>
                    <a:pt x="6" y="120"/>
                  </a:lnTo>
                  <a:lnTo>
                    <a:pt x="0" y="126"/>
                  </a:lnTo>
                  <a:lnTo>
                    <a:pt x="0" y="144"/>
                  </a:lnTo>
                  <a:lnTo>
                    <a:pt x="18" y="144"/>
                  </a:lnTo>
                  <a:lnTo>
                    <a:pt x="30" y="156"/>
                  </a:lnTo>
                  <a:lnTo>
                    <a:pt x="36" y="156"/>
                  </a:lnTo>
                  <a:lnTo>
                    <a:pt x="42" y="162"/>
                  </a:lnTo>
                  <a:lnTo>
                    <a:pt x="54" y="162"/>
                  </a:lnTo>
                  <a:lnTo>
                    <a:pt x="66" y="174"/>
                  </a:lnTo>
                  <a:lnTo>
                    <a:pt x="66" y="180"/>
                  </a:lnTo>
                  <a:lnTo>
                    <a:pt x="60" y="186"/>
                  </a:lnTo>
                  <a:lnTo>
                    <a:pt x="60" y="204"/>
                  </a:lnTo>
                  <a:lnTo>
                    <a:pt x="66" y="210"/>
                  </a:lnTo>
                  <a:lnTo>
                    <a:pt x="78" y="216"/>
                  </a:lnTo>
                  <a:lnTo>
                    <a:pt x="90" y="228"/>
                  </a:lnTo>
                  <a:lnTo>
                    <a:pt x="90" y="246"/>
                  </a:lnTo>
                  <a:lnTo>
                    <a:pt x="84" y="258"/>
                  </a:lnTo>
                  <a:lnTo>
                    <a:pt x="72" y="264"/>
                  </a:lnTo>
                  <a:lnTo>
                    <a:pt x="66" y="276"/>
                  </a:lnTo>
                  <a:lnTo>
                    <a:pt x="60" y="282"/>
                  </a:lnTo>
                  <a:lnTo>
                    <a:pt x="60" y="306"/>
                  </a:lnTo>
                  <a:lnTo>
                    <a:pt x="66" y="312"/>
                  </a:lnTo>
                  <a:lnTo>
                    <a:pt x="78" y="318"/>
                  </a:lnTo>
                  <a:lnTo>
                    <a:pt x="84" y="324"/>
                  </a:lnTo>
                  <a:lnTo>
                    <a:pt x="90" y="324"/>
                  </a:lnTo>
                  <a:lnTo>
                    <a:pt x="108" y="306"/>
                  </a:lnTo>
                  <a:lnTo>
                    <a:pt x="120" y="300"/>
                  </a:lnTo>
                  <a:lnTo>
                    <a:pt x="126" y="294"/>
                  </a:lnTo>
                  <a:lnTo>
                    <a:pt x="138" y="294"/>
                  </a:lnTo>
                  <a:lnTo>
                    <a:pt x="144" y="300"/>
                  </a:lnTo>
                  <a:lnTo>
                    <a:pt x="150" y="312"/>
                  </a:lnTo>
                  <a:lnTo>
                    <a:pt x="156" y="318"/>
                  </a:lnTo>
                  <a:lnTo>
                    <a:pt x="162" y="318"/>
                  </a:lnTo>
                  <a:lnTo>
                    <a:pt x="162" y="288"/>
                  </a:lnTo>
                  <a:lnTo>
                    <a:pt x="174" y="276"/>
                  </a:lnTo>
                  <a:lnTo>
                    <a:pt x="186" y="270"/>
                  </a:lnTo>
                  <a:lnTo>
                    <a:pt x="204" y="270"/>
                  </a:lnTo>
                  <a:lnTo>
                    <a:pt x="216" y="282"/>
                  </a:lnTo>
                  <a:lnTo>
                    <a:pt x="222" y="258"/>
                  </a:lnTo>
                  <a:lnTo>
                    <a:pt x="216" y="258"/>
                  </a:lnTo>
                  <a:lnTo>
                    <a:pt x="210" y="252"/>
                  </a:lnTo>
                  <a:lnTo>
                    <a:pt x="210" y="246"/>
                  </a:lnTo>
                  <a:lnTo>
                    <a:pt x="222" y="234"/>
                  </a:lnTo>
                  <a:lnTo>
                    <a:pt x="228" y="234"/>
                  </a:lnTo>
                  <a:lnTo>
                    <a:pt x="234" y="228"/>
                  </a:lnTo>
                  <a:lnTo>
                    <a:pt x="234" y="204"/>
                  </a:lnTo>
                  <a:lnTo>
                    <a:pt x="240" y="198"/>
                  </a:lnTo>
                  <a:lnTo>
                    <a:pt x="258" y="198"/>
                  </a:lnTo>
                  <a:lnTo>
                    <a:pt x="276" y="216"/>
                  </a:lnTo>
                  <a:lnTo>
                    <a:pt x="276" y="246"/>
                  </a:lnTo>
                  <a:lnTo>
                    <a:pt x="294" y="246"/>
                  </a:lnTo>
                  <a:lnTo>
                    <a:pt x="306" y="312"/>
                  </a:lnTo>
                  <a:lnTo>
                    <a:pt x="306" y="318"/>
                  </a:lnTo>
                  <a:lnTo>
                    <a:pt x="336" y="348"/>
                  </a:lnTo>
                  <a:lnTo>
                    <a:pt x="342" y="348"/>
                  </a:lnTo>
                  <a:lnTo>
                    <a:pt x="348" y="342"/>
                  </a:lnTo>
                  <a:lnTo>
                    <a:pt x="360" y="336"/>
                  </a:lnTo>
                  <a:lnTo>
                    <a:pt x="366" y="324"/>
                  </a:lnTo>
                  <a:lnTo>
                    <a:pt x="372" y="318"/>
                  </a:lnTo>
                  <a:lnTo>
                    <a:pt x="390" y="318"/>
                  </a:lnTo>
                  <a:lnTo>
                    <a:pt x="396" y="312"/>
                  </a:lnTo>
                  <a:lnTo>
                    <a:pt x="402" y="300"/>
                  </a:lnTo>
                  <a:lnTo>
                    <a:pt x="408" y="294"/>
                  </a:lnTo>
                  <a:lnTo>
                    <a:pt x="432" y="282"/>
                  </a:lnTo>
                  <a:lnTo>
                    <a:pt x="456" y="282"/>
                  </a:lnTo>
                  <a:lnTo>
                    <a:pt x="456" y="300"/>
                  </a:lnTo>
                  <a:lnTo>
                    <a:pt x="492" y="288"/>
                  </a:lnTo>
                  <a:lnTo>
                    <a:pt x="516" y="288"/>
                  </a:lnTo>
                  <a:lnTo>
                    <a:pt x="522" y="294"/>
                  </a:lnTo>
                  <a:lnTo>
                    <a:pt x="546" y="294"/>
                  </a:lnTo>
                  <a:lnTo>
                    <a:pt x="552" y="288"/>
                  </a:lnTo>
                  <a:lnTo>
                    <a:pt x="540" y="276"/>
                  </a:lnTo>
                  <a:lnTo>
                    <a:pt x="534" y="276"/>
                  </a:lnTo>
                  <a:lnTo>
                    <a:pt x="528" y="27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7" name="Syria" descr="© INSCALE GmbH, 05.05.2010&#10;http://www.presentationload.com/">
              <a:extLst>
                <a:ext uri="{FF2B5EF4-FFF2-40B4-BE49-F238E27FC236}">
                  <a16:creationId xmlns:a16="http://schemas.microsoft.com/office/drawing/2014/main" id="{4483B3E3-97F3-41B9-B61F-9B3777F18732}"/>
                </a:ext>
              </a:extLst>
            </p:cNvPr>
            <p:cNvSpPr>
              <a:spLocks/>
            </p:cNvSpPr>
            <p:nvPr/>
          </p:nvSpPr>
          <p:spPr bwMode="gray">
            <a:xfrm>
              <a:off x="6621691" y="3167091"/>
              <a:ext cx="200034" cy="187263"/>
            </a:xfrm>
            <a:custGeom>
              <a:avLst/>
              <a:gdLst>
                <a:gd name="T0" fmla="*/ 2147483647 w 450"/>
                <a:gd name="T1" fmla="*/ 2147483647 h 414"/>
                <a:gd name="T2" fmla="*/ 2147483647 w 450"/>
                <a:gd name="T3" fmla="*/ 2147483647 h 414"/>
                <a:gd name="T4" fmla="*/ 2147483647 w 450"/>
                <a:gd name="T5" fmla="*/ 2147483647 h 414"/>
                <a:gd name="T6" fmla="*/ 2147483647 w 450"/>
                <a:gd name="T7" fmla="*/ 0 h 414"/>
                <a:gd name="T8" fmla="*/ 2147483647 w 450"/>
                <a:gd name="T9" fmla="*/ 2147483647 h 414"/>
                <a:gd name="T10" fmla="*/ 2147483647 w 450"/>
                <a:gd name="T11" fmla="*/ 2147483647 h 414"/>
                <a:gd name="T12" fmla="*/ 2147483647 w 450"/>
                <a:gd name="T13" fmla="*/ 2147483647 h 414"/>
                <a:gd name="T14" fmla="*/ 2147483647 w 450"/>
                <a:gd name="T15" fmla="*/ 2147483647 h 414"/>
                <a:gd name="T16" fmla="*/ 2147483647 w 450"/>
                <a:gd name="T17" fmla="*/ 2147483647 h 414"/>
                <a:gd name="T18" fmla="*/ 2147483647 w 450"/>
                <a:gd name="T19" fmla="*/ 2147483647 h 414"/>
                <a:gd name="T20" fmla="*/ 2147483647 w 450"/>
                <a:gd name="T21" fmla="*/ 2147483647 h 414"/>
                <a:gd name="T22" fmla="*/ 2147483647 w 450"/>
                <a:gd name="T23" fmla="*/ 2147483647 h 414"/>
                <a:gd name="T24" fmla="*/ 2147483647 w 450"/>
                <a:gd name="T25" fmla="*/ 2147483647 h 414"/>
                <a:gd name="T26" fmla="*/ 2147483647 w 450"/>
                <a:gd name="T27" fmla="*/ 2147483647 h 414"/>
                <a:gd name="T28" fmla="*/ 2147483647 w 450"/>
                <a:gd name="T29" fmla="*/ 2147483647 h 414"/>
                <a:gd name="T30" fmla="*/ 2147483647 w 450"/>
                <a:gd name="T31" fmla="*/ 2147483647 h 414"/>
                <a:gd name="T32" fmla="*/ 2147483647 w 450"/>
                <a:gd name="T33" fmla="*/ 2147483647 h 414"/>
                <a:gd name="T34" fmla="*/ 2147483647 w 450"/>
                <a:gd name="T35" fmla="*/ 2147483647 h 414"/>
                <a:gd name="T36" fmla="*/ 2147483647 w 450"/>
                <a:gd name="T37" fmla="*/ 2147483647 h 414"/>
                <a:gd name="T38" fmla="*/ 2147483647 w 450"/>
                <a:gd name="T39" fmla="*/ 2147483647 h 414"/>
                <a:gd name="T40" fmla="*/ 2147483647 w 450"/>
                <a:gd name="T41" fmla="*/ 2147483647 h 414"/>
                <a:gd name="T42" fmla="*/ 2147483647 w 450"/>
                <a:gd name="T43" fmla="*/ 2147483647 h 414"/>
                <a:gd name="T44" fmla="*/ 2147483647 w 450"/>
                <a:gd name="T45" fmla="*/ 2147483647 h 414"/>
                <a:gd name="T46" fmla="*/ 2147483647 w 450"/>
                <a:gd name="T47" fmla="*/ 2147483647 h 414"/>
                <a:gd name="T48" fmla="*/ 2147483647 w 450"/>
                <a:gd name="T49" fmla="*/ 2147483647 h 414"/>
                <a:gd name="T50" fmla="*/ 2147483647 w 450"/>
                <a:gd name="T51" fmla="*/ 2147483647 h 414"/>
                <a:gd name="T52" fmla="*/ 2147483647 w 450"/>
                <a:gd name="T53" fmla="*/ 2147483647 h 414"/>
                <a:gd name="T54" fmla="*/ 2147483647 w 450"/>
                <a:gd name="T55" fmla="*/ 2147483647 h 414"/>
                <a:gd name="T56" fmla="*/ 2147483647 w 450"/>
                <a:gd name="T57" fmla="*/ 2147483647 h 414"/>
                <a:gd name="T58" fmla="*/ 2147483647 w 450"/>
                <a:gd name="T59" fmla="*/ 2147483647 h 414"/>
                <a:gd name="T60" fmla="*/ 2147483647 w 450"/>
                <a:gd name="T61" fmla="*/ 2147483647 h 414"/>
                <a:gd name="T62" fmla="*/ 2147483647 w 450"/>
                <a:gd name="T63" fmla="*/ 2147483647 h 414"/>
                <a:gd name="T64" fmla="*/ 2147483647 w 450"/>
                <a:gd name="T65" fmla="*/ 2147483647 h 414"/>
                <a:gd name="T66" fmla="*/ 2147483647 w 450"/>
                <a:gd name="T67" fmla="*/ 2147483647 h 414"/>
                <a:gd name="T68" fmla="*/ 2147483647 w 450"/>
                <a:gd name="T69" fmla="*/ 2147483647 h 414"/>
                <a:gd name="T70" fmla="*/ 2147483647 w 450"/>
                <a:gd name="T71" fmla="*/ 2147483647 h 414"/>
                <a:gd name="T72" fmla="*/ 2147483647 w 450"/>
                <a:gd name="T73" fmla="*/ 2147483647 h 414"/>
                <a:gd name="T74" fmla="*/ 2147483647 w 450"/>
                <a:gd name="T75" fmla="*/ 2147483647 h 414"/>
                <a:gd name="T76" fmla="*/ 2147483647 w 450"/>
                <a:gd name="T77" fmla="*/ 2147483647 h 414"/>
                <a:gd name="T78" fmla="*/ 2147483647 w 450"/>
                <a:gd name="T79" fmla="*/ 2147483647 h 414"/>
                <a:gd name="T80" fmla="*/ 2147483647 w 450"/>
                <a:gd name="T81" fmla="*/ 2147483647 h 414"/>
                <a:gd name="T82" fmla="*/ 2147483647 w 450"/>
                <a:gd name="T83" fmla="*/ 2147483647 h 414"/>
                <a:gd name="T84" fmla="*/ 2147483647 w 450"/>
                <a:gd name="T85" fmla="*/ 2147483647 h 414"/>
                <a:gd name="T86" fmla="*/ 2147483647 w 450"/>
                <a:gd name="T87" fmla="*/ 2147483647 h 414"/>
                <a:gd name="T88" fmla="*/ 2147483647 w 450"/>
                <a:gd name="T89" fmla="*/ 2147483647 h 414"/>
                <a:gd name="T90" fmla="*/ 2147483647 w 450"/>
                <a:gd name="T91" fmla="*/ 2147483647 h 414"/>
                <a:gd name="T92" fmla="*/ 2147483647 w 450"/>
                <a:gd name="T93" fmla="*/ 2147483647 h 414"/>
                <a:gd name="T94" fmla="*/ 2147483647 w 450"/>
                <a:gd name="T95" fmla="*/ 2147483647 h 414"/>
                <a:gd name="T96" fmla="*/ 2147483647 w 450"/>
                <a:gd name="T97" fmla="*/ 2147483647 h 414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450"/>
                <a:gd name="T148" fmla="*/ 0 h 414"/>
                <a:gd name="T149" fmla="*/ 450 w 450"/>
                <a:gd name="T150" fmla="*/ 414 h 414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450" h="414">
                  <a:moveTo>
                    <a:pt x="426" y="60"/>
                  </a:moveTo>
                  <a:lnTo>
                    <a:pt x="432" y="54"/>
                  </a:lnTo>
                  <a:lnTo>
                    <a:pt x="438" y="42"/>
                  </a:lnTo>
                  <a:lnTo>
                    <a:pt x="450" y="30"/>
                  </a:lnTo>
                  <a:lnTo>
                    <a:pt x="444" y="30"/>
                  </a:lnTo>
                  <a:lnTo>
                    <a:pt x="438" y="24"/>
                  </a:lnTo>
                  <a:lnTo>
                    <a:pt x="438" y="0"/>
                  </a:lnTo>
                  <a:lnTo>
                    <a:pt x="432" y="0"/>
                  </a:lnTo>
                  <a:lnTo>
                    <a:pt x="432" y="6"/>
                  </a:lnTo>
                  <a:lnTo>
                    <a:pt x="426" y="18"/>
                  </a:lnTo>
                  <a:lnTo>
                    <a:pt x="402" y="18"/>
                  </a:lnTo>
                  <a:lnTo>
                    <a:pt x="390" y="30"/>
                  </a:lnTo>
                  <a:lnTo>
                    <a:pt x="372" y="30"/>
                  </a:lnTo>
                  <a:lnTo>
                    <a:pt x="366" y="24"/>
                  </a:lnTo>
                  <a:lnTo>
                    <a:pt x="318" y="24"/>
                  </a:lnTo>
                  <a:lnTo>
                    <a:pt x="306" y="30"/>
                  </a:lnTo>
                  <a:lnTo>
                    <a:pt x="294" y="42"/>
                  </a:lnTo>
                  <a:lnTo>
                    <a:pt x="282" y="48"/>
                  </a:lnTo>
                  <a:lnTo>
                    <a:pt x="276" y="54"/>
                  </a:lnTo>
                  <a:lnTo>
                    <a:pt x="258" y="54"/>
                  </a:lnTo>
                  <a:lnTo>
                    <a:pt x="246" y="60"/>
                  </a:lnTo>
                  <a:lnTo>
                    <a:pt x="234" y="60"/>
                  </a:lnTo>
                  <a:lnTo>
                    <a:pt x="222" y="54"/>
                  </a:lnTo>
                  <a:lnTo>
                    <a:pt x="204" y="54"/>
                  </a:lnTo>
                  <a:lnTo>
                    <a:pt x="192" y="42"/>
                  </a:lnTo>
                  <a:lnTo>
                    <a:pt x="180" y="36"/>
                  </a:lnTo>
                  <a:lnTo>
                    <a:pt x="174" y="30"/>
                  </a:lnTo>
                  <a:lnTo>
                    <a:pt x="168" y="30"/>
                  </a:lnTo>
                  <a:lnTo>
                    <a:pt x="150" y="48"/>
                  </a:lnTo>
                  <a:lnTo>
                    <a:pt x="144" y="48"/>
                  </a:lnTo>
                  <a:lnTo>
                    <a:pt x="138" y="54"/>
                  </a:lnTo>
                  <a:lnTo>
                    <a:pt x="120" y="60"/>
                  </a:lnTo>
                  <a:lnTo>
                    <a:pt x="84" y="60"/>
                  </a:lnTo>
                  <a:lnTo>
                    <a:pt x="84" y="54"/>
                  </a:lnTo>
                  <a:lnTo>
                    <a:pt x="90" y="48"/>
                  </a:lnTo>
                  <a:lnTo>
                    <a:pt x="66" y="48"/>
                  </a:lnTo>
                  <a:lnTo>
                    <a:pt x="66" y="78"/>
                  </a:lnTo>
                  <a:lnTo>
                    <a:pt x="72" y="78"/>
                  </a:lnTo>
                  <a:lnTo>
                    <a:pt x="72" y="102"/>
                  </a:lnTo>
                  <a:lnTo>
                    <a:pt x="60" y="102"/>
                  </a:lnTo>
                  <a:lnTo>
                    <a:pt x="54" y="96"/>
                  </a:lnTo>
                  <a:lnTo>
                    <a:pt x="54" y="114"/>
                  </a:lnTo>
                  <a:lnTo>
                    <a:pt x="48" y="120"/>
                  </a:lnTo>
                  <a:lnTo>
                    <a:pt x="48" y="126"/>
                  </a:lnTo>
                  <a:lnTo>
                    <a:pt x="36" y="126"/>
                  </a:lnTo>
                  <a:lnTo>
                    <a:pt x="24" y="114"/>
                  </a:lnTo>
                  <a:lnTo>
                    <a:pt x="18" y="120"/>
                  </a:lnTo>
                  <a:lnTo>
                    <a:pt x="12" y="132"/>
                  </a:lnTo>
                  <a:lnTo>
                    <a:pt x="12" y="150"/>
                  </a:lnTo>
                  <a:lnTo>
                    <a:pt x="6" y="150"/>
                  </a:lnTo>
                  <a:lnTo>
                    <a:pt x="0" y="198"/>
                  </a:lnTo>
                  <a:lnTo>
                    <a:pt x="6" y="204"/>
                  </a:lnTo>
                  <a:lnTo>
                    <a:pt x="18" y="210"/>
                  </a:lnTo>
                  <a:lnTo>
                    <a:pt x="24" y="216"/>
                  </a:lnTo>
                  <a:lnTo>
                    <a:pt x="24" y="222"/>
                  </a:lnTo>
                  <a:lnTo>
                    <a:pt x="72" y="222"/>
                  </a:lnTo>
                  <a:lnTo>
                    <a:pt x="66" y="234"/>
                  </a:lnTo>
                  <a:lnTo>
                    <a:pt x="72" y="240"/>
                  </a:lnTo>
                  <a:lnTo>
                    <a:pt x="78" y="252"/>
                  </a:lnTo>
                  <a:lnTo>
                    <a:pt x="78" y="270"/>
                  </a:lnTo>
                  <a:lnTo>
                    <a:pt x="72" y="282"/>
                  </a:lnTo>
                  <a:lnTo>
                    <a:pt x="66" y="282"/>
                  </a:lnTo>
                  <a:lnTo>
                    <a:pt x="54" y="288"/>
                  </a:lnTo>
                  <a:lnTo>
                    <a:pt x="48" y="288"/>
                  </a:lnTo>
                  <a:lnTo>
                    <a:pt x="42" y="294"/>
                  </a:lnTo>
                  <a:lnTo>
                    <a:pt x="42" y="318"/>
                  </a:lnTo>
                  <a:lnTo>
                    <a:pt x="24" y="336"/>
                  </a:lnTo>
                  <a:lnTo>
                    <a:pt x="30" y="378"/>
                  </a:lnTo>
                  <a:lnTo>
                    <a:pt x="36" y="378"/>
                  </a:lnTo>
                  <a:lnTo>
                    <a:pt x="72" y="396"/>
                  </a:lnTo>
                  <a:lnTo>
                    <a:pt x="84" y="408"/>
                  </a:lnTo>
                  <a:lnTo>
                    <a:pt x="96" y="414"/>
                  </a:lnTo>
                  <a:lnTo>
                    <a:pt x="114" y="414"/>
                  </a:lnTo>
                  <a:lnTo>
                    <a:pt x="174" y="384"/>
                  </a:lnTo>
                  <a:lnTo>
                    <a:pt x="204" y="354"/>
                  </a:lnTo>
                  <a:lnTo>
                    <a:pt x="228" y="336"/>
                  </a:lnTo>
                  <a:lnTo>
                    <a:pt x="240" y="324"/>
                  </a:lnTo>
                  <a:lnTo>
                    <a:pt x="300" y="276"/>
                  </a:lnTo>
                  <a:lnTo>
                    <a:pt x="312" y="270"/>
                  </a:lnTo>
                  <a:lnTo>
                    <a:pt x="372" y="246"/>
                  </a:lnTo>
                  <a:lnTo>
                    <a:pt x="396" y="234"/>
                  </a:lnTo>
                  <a:lnTo>
                    <a:pt x="402" y="228"/>
                  </a:lnTo>
                  <a:lnTo>
                    <a:pt x="402" y="222"/>
                  </a:lnTo>
                  <a:lnTo>
                    <a:pt x="384" y="204"/>
                  </a:lnTo>
                  <a:lnTo>
                    <a:pt x="384" y="198"/>
                  </a:lnTo>
                  <a:lnTo>
                    <a:pt x="390" y="180"/>
                  </a:lnTo>
                  <a:lnTo>
                    <a:pt x="396" y="168"/>
                  </a:lnTo>
                  <a:lnTo>
                    <a:pt x="396" y="138"/>
                  </a:lnTo>
                  <a:lnTo>
                    <a:pt x="390" y="126"/>
                  </a:lnTo>
                  <a:lnTo>
                    <a:pt x="390" y="114"/>
                  </a:lnTo>
                  <a:lnTo>
                    <a:pt x="384" y="108"/>
                  </a:lnTo>
                  <a:lnTo>
                    <a:pt x="378" y="96"/>
                  </a:lnTo>
                  <a:lnTo>
                    <a:pt x="378" y="84"/>
                  </a:lnTo>
                  <a:lnTo>
                    <a:pt x="384" y="72"/>
                  </a:lnTo>
                  <a:lnTo>
                    <a:pt x="390" y="66"/>
                  </a:lnTo>
                  <a:lnTo>
                    <a:pt x="402" y="66"/>
                  </a:lnTo>
                  <a:lnTo>
                    <a:pt x="414" y="60"/>
                  </a:lnTo>
                  <a:lnTo>
                    <a:pt x="426" y="6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8" name="Swaziland" descr="© INSCALE GmbH, 05.05.2010&#10;http://www.presentationload.com/">
              <a:extLst>
                <a:ext uri="{FF2B5EF4-FFF2-40B4-BE49-F238E27FC236}">
                  <a16:creationId xmlns:a16="http://schemas.microsoft.com/office/drawing/2014/main" id="{9FB24498-C4FD-480F-A3AE-46F55077FE2C}"/>
                </a:ext>
              </a:extLst>
            </p:cNvPr>
            <p:cNvSpPr>
              <a:spLocks/>
            </p:cNvSpPr>
            <p:nvPr/>
          </p:nvSpPr>
          <p:spPr bwMode="gray">
            <a:xfrm>
              <a:off x="6501036" y="5450752"/>
              <a:ext cx="46039" cy="60305"/>
            </a:xfrm>
            <a:custGeom>
              <a:avLst/>
              <a:gdLst>
                <a:gd name="T0" fmla="*/ 2147483647 w 102"/>
                <a:gd name="T1" fmla="*/ 2147483647 h 132"/>
                <a:gd name="T2" fmla="*/ 2147483647 w 102"/>
                <a:gd name="T3" fmla="*/ 2147483647 h 132"/>
                <a:gd name="T4" fmla="*/ 2147483647 w 102"/>
                <a:gd name="T5" fmla="*/ 2147483647 h 132"/>
                <a:gd name="T6" fmla="*/ 2147483647 w 102"/>
                <a:gd name="T7" fmla="*/ 2147483647 h 132"/>
                <a:gd name="T8" fmla="*/ 2147483647 w 102"/>
                <a:gd name="T9" fmla="*/ 2147483647 h 132"/>
                <a:gd name="T10" fmla="*/ 2147483647 w 102"/>
                <a:gd name="T11" fmla="*/ 0 h 132"/>
                <a:gd name="T12" fmla="*/ 2147483647 w 102"/>
                <a:gd name="T13" fmla="*/ 0 h 132"/>
                <a:gd name="T14" fmla="*/ 2147483647 w 102"/>
                <a:gd name="T15" fmla="*/ 2147483647 h 132"/>
                <a:gd name="T16" fmla="*/ 2147483647 w 102"/>
                <a:gd name="T17" fmla="*/ 2147483647 h 132"/>
                <a:gd name="T18" fmla="*/ 2147483647 w 102"/>
                <a:gd name="T19" fmla="*/ 2147483647 h 132"/>
                <a:gd name="T20" fmla="*/ 2147483647 w 102"/>
                <a:gd name="T21" fmla="*/ 2147483647 h 132"/>
                <a:gd name="T22" fmla="*/ 0 w 102"/>
                <a:gd name="T23" fmla="*/ 2147483647 h 132"/>
                <a:gd name="T24" fmla="*/ 0 w 102"/>
                <a:gd name="T25" fmla="*/ 2147483647 h 132"/>
                <a:gd name="T26" fmla="*/ 2147483647 w 102"/>
                <a:gd name="T27" fmla="*/ 2147483647 h 132"/>
                <a:gd name="T28" fmla="*/ 2147483647 w 102"/>
                <a:gd name="T29" fmla="*/ 2147483647 h 132"/>
                <a:gd name="T30" fmla="*/ 2147483647 w 102"/>
                <a:gd name="T31" fmla="*/ 2147483647 h 132"/>
                <a:gd name="T32" fmla="*/ 2147483647 w 102"/>
                <a:gd name="T33" fmla="*/ 2147483647 h 132"/>
                <a:gd name="T34" fmla="*/ 2147483647 w 102"/>
                <a:gd name="T35" fmla="*/ 2147483647 h 132"/>
                <a:gd name="T36" fmla="*/ 2147483647 w 102"/>
                <a:gd name="T37" fmla="*/ 2147483647 h 132"/>
                <a:gd name="T38" fmla="*/ 2147483647 w 102"/>
                <a:gd name="T39" fmla="*/ 2147483647 h 132"/>
                <a:gd name="T40" fmla="*/ 2147483647 w 102"/>
                <a:gd name="T41" fmla="*/ 2147483647 h 132"/>
                <a:gd name="T42" fmla="*/ 2147483647 w 102"/>
                <a:gd name="T43" fmla="*/ 2147483647 h 132"/>
                <a:gd name="T44" fmla="*/ 2147483647 w 102"/>
                <a:gd name="T45" fmla="*/ 2147483647 h 132"/>
                <a:gd name="T46" fmla="*/ 2147483647 w 102"/>
                <a:gd name="T47" fmla="*/ 2147483647 h 132"/>
                <a:gd name="T48" fmla="*/ 2147483647 w 102"/>
                <a:gd name="T49" fmla="*/ 2147483647 h 132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102"/>
                <a:gd name="T76" fmla="*/ 0 h 132"/>
                <a:gd name="T77" fmla="*/ 102 w 102"/>
                <a:gd name="T78" fmla="*/ 132 h 132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102" h="132">
                  <a:moveTo>
                    <a:pt x="84" y="54"/>
                  </a:moveTo>
                  <a:lnTo>
                    <a:pt x="84" y="30"/>
                  </a:lnTo>
                  <a:lnTo>
                    <a:pt x="90" y="18"/>
                  </a:lnTo>
                  <a:lnTo>
                    <a:pt x="66" y="18"/>
                  </a:lnTo>
                  <a:lnTo>
                    <a:pt x="54" y="6"/>
                  </a:lnTo>
                  <a:lnTo>
                    <a:pt x="42" y="0"/>
                  </a:lnTo>
                  <a:lnTo>
                    <a:pt x="36" y="0"/>
                  </a:lnTo>
                  <a:lnTo>
                    <a:pt x="24" y="12"/>
                  </a:lnTo>
                  <a:lnTo>
                    <a:pt x="18" y="24"/>
                  </a:lnTo>
                  <a:lnTo>
                    <a:pt x="18" y="36"/>
                  </a:lnTo>
                  <a:lnTo>
                    <a:pt x="6" y="48"/>
                  </a:lnTo>
                  <a:lnTo>
                    <a:pt x="0" y="60"/>
                  </a:lnTo>
                  <a:lnTo>
                    <a:pt x="0" y="84"/>
                  </a:lnTo>
                  <a:lnTo>
                    <a:pt x="12" y="108"/>
                  </a:lnTo>
                  <a:lnTo>
                    <a:pt x="24" y="114"/>
                  </a:lnTo>
                  <a:lnTo>
                    <a:pt x="36" y="126"/>
                  </a:lnTo>
                  <a:lnTo>
                    <a:pt x="54" y="126"/>
                  </a:lnTo>
                  <a:lnTo>
                    <a:pt x="66" y="132"/>
                  </a:lnTo>
                  <a:lnTo>
                    <a:pt x="78" y="132"/>
                  </a:lnTo>
                  <a:lnTo>
                    <a:pt x="90" y="90"/>
                  </a:lnTo>
                  <a:lnTo>
                    <a:pt x="96" y="90"/>
                  </a:lnTo>
                  <a:lnTo>
                    <a:pt x="102" y="84"/>
                  </a:lnTo>
                  <a:lnTo>
                    <a:pt x="96" y="60"/>
                  </a:lnTo>
                  <a:lnTo>
                    <a:pt x="90" y="60"/>
                  </a:lnTo>
                  <a:lnTo>
                    <a:pt x="84" y="54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9" name="Somalia" descr="© INSCALE GmbH, 05.05.2010&#10;http://www.presentationload.com/">
              <a:extLst>
                <a:ext uri="{FF2B5EF4-FFF2-40B4-BE49-F238E27FC236}">
                  <a16:creationId xmlns:a16="http://schemas.microsoft.com/office/drawing/2014/main" id="{7D06B988-80E1-44F8-B86F-F5994C9EE705}"/>
                </a:ext>
              </a:extLst>
            </p:cNvPr>
            <p:cNvSpPr>
              <a:spLocks/>
            </p:cNvSpPr>
            <p:nvPr/>
          </p:nvSpPr>
          <p:spPr bwMode="gray">
            <a:xfrm>
              <a:off x="6842362" y="4085951"/>
              <a:ext cx="315927" cy="496725"/>
            </a:xfrm>
            <a:custGeom>
              <a:avLst/>
              <a:gdLst>
                <a:gd name="T0" fmla="*/ 2147483647 w 714"/>
                <a:gd name="T1" fmla="*/ 2147483647 h 1104"/>
                <a:gd name="T2" fmla="*/ 2147483647 w 714"/>
                <a:gd name="T3" fmla="*/ 2147483647 h 1104"/>
                <a:gd name="T4" fmla="*/ 2147483647 w 714"/>
                <a:gd name="T5" fmla="*/ 2147483647 h 1104"/>
                <a:gd name="T6" fmla="*/ 2147483647 w 714"/>
                <a:gd name="T7" fmla="*/ 2147483647 h 1104"/>
                <a:gd name="T8" fmla="*/ 2147483647 w 714"/>
                <a:gd name="T9" fmla="*/ 2147483647 h 1104"/>
                <a:gd name="T10" fmla="*/ 2147483647 w 714"/>
                <a:gd name="T11" fmla="*/ 2147483647 h 1104"/>
                <a:gd name="T12" fmla="*/ 2147483647 w 714"/>
                <a:gd name="T13" fmla="*/ 2147483647 h 1104"/>
                <a:gd name="T14" fmla="*/ 2147483647 w 714"/>
                <a:gd name="T15" fmla="*/ 2147483647 h 1104"/>
                <a:gd name="T16" fmla="*/ 2147483647 w 714"/>
                <a:gd name="T17" fmla="*/ 2147483647 h 1104"/>
                <a:gd name="T18" fmla="*/ 2147483647 w 714"/>
                <a:gd name="T19" fmla="*/ 2147483647 h 1104"/>
                <a:gd name="T20" fmla="*/ 2147483647 w 714"/>
                <a:gd name="T21" fmla="*/ 2147483647 h 1104"/>
                <a:gd name="T22" fmla="*/ 2147483647 w 714"/>
                <a:gd name="T23" fmla="*/ 2147483647 h 1104"/>
                <a:gd name="T24" fmla="*/ 0 w 714"/>
                <a:gd name="T25" fmla="*/ 2147483647 h 1104"/>
                <a:gd name="T26" fmla="*/ 2147483647 w 714"/>
                <a:gd name="T27" fmla="*/ 2147483647 h 1104"/>
                <a:gd name="T28" fmla="*/ 2147483647 w 714"/>
                <a:gd name="T29" fmla="*/ 2147483647 h 1104"/>
                <a:gd name="T30" fmla="*/ 2147483647 w 714"/>
                <a:gd name="T31" fmla="*/ 2147483647 h 1104"/>
                <a:gd name="T32" fmla="*/ 2147483647 w 714"/>
                <a:gd name="T33" fmla="*/ 2147483647 h 1104"/>
                <a:gd name="T34" fmla="*/ 2147483647 w 714"/>
                <a:gd name="T35" fmla="*/ 2147483647 h 1104"/>
                <a:gd name="T36" fmla="*/ 2147483647 w 714"/>
                <a:gd name="T37" fmla="*/ 2147483647 h 1104"/>
                <a:gd name="T38" fmla="*/ 2147483647 w 714"/>
                <a:gd name="T39" fmla="*/ 2147483647 h 1104"/>
                <a:gd name="T40" fmla="*/ 2147483647 w 714"/>
                <a:gd name="T41" fmla="*/ 2147483647 h 1104"/>
                <a:gd name="T42" fmla="*/ 2147483647 w 714"/>
                <a:gd name="T43" fmla="*/ 2147483647 h 1104"/>
                <a:gd name="T44" fmla="*/ 2147483647 w 714"/>
                <a:gd name="T45" fmla="*/ 2147483647 h 1104"/>
                <a:gd name="T46" fmla="*/ 2147483647 w 714"/>
                <a:gd name="T47" fmla="*/ 2147483647 h 1104"/>
                <a:gd name="T48" fmla="*/ 2147483647 w 714"/>
                <a:gd name="T49" fmla="*/ 2147483647 h 1104"/>
                <a:gd name="T50" fmla="*/ 2147483647 w 714"/>
                <a:gd name="T51" fmla="*/ 2147483647 h 1104"/>
                <a:gd name="T52" fmla="*/ 2147483647 w 714"/>
                <a:gd name="T53" fmla="*/ 2147483647 h 1104"/>
                <a:gd name="T54" fmla="*/ 2147483647 w 714"/>
                <a:gd name="T55" fmla="*/ 2147483647 h 1104"/>
                <a:gd name="T56" fmla="*/ 2147483647 w 714"/>
                <a:gd name="T57" fmla="*/ 2147483647 h 1104"/>
                <a:gd name="T58" fmla="*/ 2147483647 w 714"/>
                <a:gd name="T59" fmla="*/ 2147483647 h 1104"/>
                <a:gd name="T60" fmla="*/ 2147483647 w 714"/>
                <a:gd name="T61" fmla="*/ 2147483647 h 1104"/>
                <a:gd name="T62" fmla="*/ 2147483647 w 714"/>
                <a:gd name="T63" fmla="*/ 2147483647 h 1104"/>
                <a:gd name="T64" fmla="*/ 2147483647 w 714"/>
                <a:gd name="T65" fmla="*/ 2147483647 h 1104"/>
                <a:gd name="T66" fmla="*/ 2147483647 w 714"/>
                <a:gd name="T67" fmla="*/ 2147483647 h 1104"/>
                <a:gd name="T68" fmla="*/ 2147483647 w 714"/>
                <a:gd name="T69" fmla="*/ 2147483647 h 1104"/>
                <a:gd name="T70" fmla="*/ 2147483647 w 714"/>
                <a:gd name="T71" fmla="*/ 2147483647 h 1104"/>
                <a:gd name="T72" fmla="*/ 2147483647 w 714"/>
                <a:gd name="T73" fmla="*/ 2147483647 h 1104"/>
                <a:gd name="T74" fmla="*/ 2147483647 w 714"/>
                <a:gd name="T75" fmla="*/ 2147483647 h 1104"/>
                <a:gd name="T76" fmla="*/ 2147483647 w 714"/>
                <a:gd name="T77" fmla="*/ 2147483647 h 1104"/>
                <a:gd name="T78" fmla="*/ 2147483647 w 714"/>
                <a:gd name="T79" fmla="*/ 2147483647 h 1104"/>
                <a:gd name="T80" fmla="*/ 2147483647 w 714"/>
                <a:gd name="T81" fmla="*/ 2147483647 h 1104"/>
                <a:gd name="T82" fmla="*/ 2147483647 w 714"/>
                <a:gd name="T83" fmla="*/ 2147483647 h 1104"/>
                <a:gd name="T84" fmla="*/ 2147483647 w 714"/>
                <a:gd name="T85" fmla="*/ 2147483647 h 1104"/>
                <a:gd name="T86" fmla="*/ 2147483647 w 714"/>
                <a:gd name="T87" fmla="*/ 2147483647 h 1104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714"/>
                <a:gd name="T133" fmla="*/ 0 h 1104"/>
                <a:gd name="T134" fmla="*/ 714 w 714"/>
                <a:gd name="T135" fmla="*/ 1104 h 1104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714" h="1104">
                  <a:moveTo>
                    <a:pt x="108" y="114"/>
                  </a:moveTo>
                  <a:lnTo>
                    <a:pt x="120" y="126"/>
                  </a:lnTo>
                  <a:lnTo>
                    <a:pt x="120" y="138"/>
                  </a:lnTo>
                  <a:lnTo>
                    <a:pt x="126" y="150"/>
                  </a:lnTo>
                  <a:lnTo>
                    <a:pt x="132" y="156"/>
                  </a:lnTo>
                  <a:lnTo>
                    <a:pt x="138" y="168"/>
                  </a:lnTo>
                  <a:lnTo>
                    <a:pt x="144" y="174"/>
                  </a:lnTo>
                  <a:lnTo>
                    <a:pt x="156" y="198"/>
                  </a:lnTo>
                  <a:lnTo>
                    <a:pt x="162" y="204"/>
                  </a:lnTo>
                  <a:lnTo>
                    <a:pt x="162" y="210"/>
                  </a:lnTo>
                  <a:lnTo>
                    <a:pt x="186" y="210"/>
                  </a:lnTo>
                  <a:lnTo>
                    <a:pt x="192" y="222"/>
                  </a:lnTo>
                  <a:lnTo>
                    <a:pt x="198" y="228"/>
                  </a:lnTo>
                  <a:lnTo>
                    <a:pt x="204" y="240"/>
                  </a:lnTo>
                  <a:lnTo>
                    <a:pt x="240" y="258"/>
                  </a:lnTo>
                  <a:lnTo>
                    <a:pt x="312" y="282"/>
                  </a:lnTo>
                  <a:lnTo>
                    <a:pt x="336" y="288"/>
                  </a:lnTo>
                  <a:lnTo>
                    <a:pt x="348" y="294"/>
                  </a:lnTo>
                  <a:lnTo>
                    <a:pt x="366" y="300"/>
                  </a:lnTo>
                  <a:lnTo>
                    <a:pt x="378" y="312"/>
                  </a:lnTo>
                  <a:lnTo>
                    <a:pt x="414" y="330"/>
                  </a:lnTo>
                  <a:lnTo>
                    <a:pt x="486" y="324"/>
                  </a:lnTo>
                  <a:lnTo>
                    <a:pt x="276" y="570"/>
                  </a:lnTo>
                  <a:lnTo>
                    <a:pt x="192" y="570"/>
                  </a:lnTo>
                  <a:lnTo>
                    <a:pt x="186" y="576"/>
                  </a:lnTo>
                  <a:lnTo>
                    <a:pt x="174" y="576"/>
                  </a:lnTo>
                  <a:lnTo>
                    <a:pt x="162" y="582"/>
                  </a:lnTo>
                  <a:lnTo>
                    <a:pt x="156" y="588"/>
                  </a:lnTo>
                  <a:lnTo>
                    <a:pt x="144" y="594"/>
                  </a:lnTo>
                  <a:lnTo>
                    <a:pt x="144" y="606"/>
                  </a:lnTo>
                  <a:lnTo>
                    <a:pt x="126" y="624"/>
                  </a:lnTo>
                  <a:lnTo>
                    <a:pt x="102" y="624"/>
                  </a:lnTo>
                  <a:lnTo>
                    <a:pt x="90" y="630"/>
                  </a:lnTo>
                  <a:lnTo>
                    <a:pt x="78" y="630"/>
                  </a:lnTo>
                  <a:lnTo>
                    <a:pt x="66" y="642"/>
                  </a:lnTo>
                  <a:lnTo>
                    <a:pt x="66" y="654"/>
                  </a:lnTo>
                  <a:lnTo>
                    <a:pt x="60" y="660"/>
                  </a:lnTo>
                  <a:lnTo>
                    <a:pt x="42" y="696"/>
                  </a:lnTo>
                  <a:lnTo>
                    <a:pt x="0" y="738"/>
                  </a:lnTo>
                  <a:lnTo>
                    <a:pt x="0" y="1038"/>
                  </a:lnTo>
                  <a:lnTo>
                    <a:pt x="42" y="1104"/>
                  </a:lnTo>
                  <a:lnTo>
                    <a:pt x="48" y="1086"/>
                  </a:lnTo>
                  <a:lnTo>
                    <a:pt x="84" y="1032"/>
                  </a:lnTo>
                  <a:lnTo>
                    <a:pt x="96" y="1008"/>
                  </a:lnTo>
                  <a:lnTo>
                    <a:pt x="114" y="996"/>
                  </a:lnTo>
                  <a:lnTo>
                    <a:pt x="144" y="966"/>
                  </a:lnTo>
                  <a:lnTo>
                    <a:pt x="150" y="954"/>
                  </a:lnTo>
                  <a:lnTo>
                    <a:pt x="162" y="936"/>
                  </a:lnTo>
                  <a:lnTo>
                    <a:pt x="192" y="906"/>
                  </a:lnTo>
                  <a:lnTo>
                    <a:pt x="216" y="876"/>
                  </a:lnTo>
                  <a:lnTo>
                    <a:pt x="246" y="846"/>
                  </a:lnTo>
                  <a:lnTo>
                    <a:pt x="264" y="840"/>
                  </a:lnTo>
                  <a:lnTo>
                    <a:pt x="276" y="828"/>
                  </a:lnTo>
                  <a:lnTo>
                    <a:pt x="294" y="816"/>
                  </a:lnTo>
                  <a:lnTo>
                    <a:pt x="318" y="804"/>
                  </a:lnTo>
                  <a:lnTo>
                    <a:pt x="336" y="786"/>
                  </a:lnTo>
                  <a:lnTo>
                    <a:pt x="372" y="756"/>
                  </a:lnTo>
                  <a:lnTo>
                    <a:pt x="420" y="708"/>
                  </a:lnTo>
                  <a:lnTo>
                    <a:pt x="438" y="684"/>
                  </a:lnTo>
                  <a:lnTo>
                    <a:pt x="462" y="654"/>
                  </a:lnTo>
                  <a:lnTo>
                    <a:pt x="492" y="618"/>
                  </a:lnTo>
                  <a:lnTo>
                    <a:pt x="516" y="570"/>
                  </a:lnTo>
                  <a:lnTo>
                    <a:pt x="528" y="540"/>
                  </a:lnTo>
                  <a:lnTo>
                    <a:pt x="546" y="516"/>
                  </a:lnTo>
                  <a:lnTo>
                    <a:pt x="558" y="498"/>
                  </a:lnTo>
                  <a:lnTo>
                    <a:pt x="564" y="492"/>
                  </a:lnTo>
                  <a:lnTo>
                    <a:pt x="570" y="480"/>
                  </a:lnTo>
                  <a:lnTo>
                    <a:pt x="576" y="474"/>
                  </a:lnTo>
                  <a:lnTo>
                    <a:pt x="576" y="450"/>
                  </a:lnTo>
                  <a:lnTo>
                    <a:pt x="582" y="432"/>
                  </a:lnTo>
                  <a:lnTo>
                    <a:pt x="588" y="420"/>
                  </a:lnTo>
                  <a:lnTo>
                    <a:pt x="588" y="402"/>
                  </a:lnTo>
                  <a:lnTo>
                    <a:pt x="594" y="390"/>
                  </a:lnTo>
                  <a:lnTo>
                    <a:pt x="606" y="378"/>
                  </a:lnTo>
                  <a:lnTo>
                    <a:pt x="612" y="366"/>
                  </a:lnTo>
                  <a:lnTo>
                    <a:pt x="624" y="354"/>
                  </a:lnTo>
                  <a:lnTo>
                    <a:pt x="624" y="324"/>
                  </a:lnTo>
                  <a:lnTo>
                    <a:pt x="636" y="318"/>
                  </a:lnTo>
                  <a:lnTo>
                    <a:pt x="642" y="306"/>
                  </a:lnTo>
                  <a:lnTo>
                    <a:pt x="660" y="252"/>
                  </a:lnTo>
                  <a:lnTo>
                    <a:pt x="672" y="252"/>
                  </a:lnTo>
                  <a:lnTo>
                    <a:pt x="672" y="246"/>
                  </a:lnTo>
                  <a:lnTo>
                    <a:pt x="684" y="234"/>
                  </a:lnTo>
                  <a:lnTo>
                    <a:pt x="684" y="138"/>
                  </a:lnTo>
                  <a:lnTo>
                    <a:pt x="708" y="126"/>
                  </a:lnTo>
                  <a:lnTo>
                    <a:pt x="702" y="54"/>
                  </a:lnTo>
                  <a:lnTo>
                    <a:pt x="708" y="42"/>
                  </a:lnTo>
                  <a:lnTo>
                    <a:pt x="708" y="36"/>
                  </a:lnTo>
                  <a:lnTo>
                    <a:pt x="714" y="24"/>
                  </a:lnTo>
                  <a:lnTo>
                    <a:pt x="714" y="12"/>
                  </a:lnTo>
                  <a:lnTo>
                    <a:pt x="690" y="0"/>
                  </a:lnTo>
                  <a:lnTo>
                    <a:pt x="672" y="0"/>
                  </a:lnTo>
                  <a:lnTo>
                    <a:pt x="666" y="12"/>
                  </a:lnTo>
                  <a:lnTo>
                    <a:pt x="654" y="18"/>
                  </a:lnTo>
                  <a:lnTo>
                    <a:pt x="648" y="30"/>
                  </a:lnTo>
                  <a:lnTo>
                    <a:pt x="624" y="42"/>
                  </a:lnTo>
                  <a:lnTo>
                    <a:pt x="612" y="42"/>
                  </a:lnTo>
                  <a:lnTo>
                    <a:pt x="594" y="48"/>
                  </a:lnTo>
                  <a:lnTo>
                    <a:pt x="582" y="54"/>
                  </a:lnTo>
                  <a:lnTo>
                    <a:pt x="564" y="54"/>
                  </a:lnTo>
                  <a:lnTo>
                    <a:pt x="546" y="48"/>
                  </a:lnTo>
                  <a:lnTo>
                    <a:pt x="534" y="42"/>
                  </a:lnTo>
                  <a:lnTo>
                    <a:pt x="516" y="48"/>
                  </a:lnTo>
                  <a:lnTo>
                    <a:pt x="510" y="54"/>
                  </a:lnTo>
                  <a:lnTo>
                    <a:pt x="498" y="60"/>
                  </a:lnTo>
                  <a:lnTo>
                    <a:pt x="492" y="72"/>
                  </a:lnTo>
                  <a:lnTo>
                    <a:pt x="486" y="78"/>
                  </a:lnTo>
                  <a:lnTo>
                    <a:pt x="474" y="78"/>
                  </a:lnTo>
                  <a:lnTo>
                    <a:pt x="462" y="72"/>
                  </a:lnTo>
                  <a:lnTo>
                    <a:pt x="456" y="60"/>
                  </a:lnTo>
                  <a:lnTo>
                    <a:pt x="444" y="60"/>
                  </a:lnTo>
                  <a:lnTo>
                    <a:pt x="438" y="66"/>
                  </a:lnTo>
                  <a:lnTo>
                    <a:pt x="426" y="72"/>
                  </a:lnTo>
                  <a:lnTo>
                    <a:pt x="396" y="102"/>
                  </a:lnTo>
                  <a:lnTo>
                    <a:pt x="384" y="108"/>
                  </a:lnTo>
                  <a:lnTo>
                    <a:pt x="372" y="108"/>
                  </a:lnTo>
                  <a:lnTo>
                    <a:pt x="360" y="102"/>
                  </a:lnTo>
                  <a:lnTo>
                    <a:pt x="354" y="96"/>
                  </a:lnTo>
                  <a:lnTo>
                    <a:pt x="342" y="90"/>
                  </a:lnTo>
                  <a:lnTo>
                    <a:pt x="330" y="90"/>
                  </a:lnTo>
                  <a:lnTo>
                    <a:pt x="306" y="102"/>
                  </a:lnTo>
                  <a:lnTo>
                    <a:pt x="294" y="114"/>
                  </a:lnTo>
                  <a:lnTo>
                    <a:pt x="270" y="126"/>
                  </a:lnTo>
                  <a:lnTo>
                    <a:pt x="210" y="126"/>
                  </a:lnTo>
                  <a:lnTo>
                    <a:pt x="192" y="108"/>
                  </a:lnTo>
                  <a:lnTo>
                    <a:pt x="186" y="96"/>
                  </a:lnTo>
                  <a:lnTo>
                    <a:pt x="174" y="90"/>
                  </a:lnTo>
                  <a:lnTo>
                    <a:pt x="168" y="78"/>
                  </a:lnTo>
                  <a:lnTo>
                    <a:pt x="168" y="66"/>
                  </a:lnTo>
                  <a:lnTo>
                    <a:pt x="156" y="54"/>
                  </a:lnTo>
                  <a:lnTo>
                    <a:pt x="150" y="54"/>
                  </a:lnTo>
                  <a:lnTo>
                    <a:pt x="126" y="78"/>
                  </a:lnTo>
                  <a:lnTo>
                    <a:pt x="108" y="114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20" name="Sierra Leone" descr="© INSCALE GmbH, 05.05.2010&#10;http://www.presentationload.com/">
              <a:extLst>
                <a:ext uri="{FF2B5EF4-FFF2-40B4-BE49-F238E27FC236}">
                  <a16:creationId xmlns:a16="http://schemas.microsoft.com/office/drawing/2014/main" id="{81FB1881-0E97-4640-AD10-26E0F4DD6BC1}"/>
                </a:ext>
              </a:extLst>
            </p:cNvPr>
            <p:cNvSpPr>
              <a:spLocks/>
            </p:cNvSpPr>
            <p:nvPr/>
          </p:nvSpPr>
          <p:spPr bwMode="gray">
            <a:xfrm>
              <a:off x="5134138" y="4155778"/>
              <a:ext cx="92079" cy="120610"/>
            </a:xfrm>
            <a:custGeom>
              <a:avLst/>
              <a:gdLst>
                <a:gd name="T0" fmla="*/ 2147483647 w 210"/>
                <a:gd name="T1" fmla="*/ 2147483647 h 270"/>
                <a:gd name="T2" fmla="*/ 2147483647 w 210"/>
                <a:gd name="T3" fmla="*/ 2147483647 h 270"/>
                <a:gd name="T4" fmla="*/ 2147483647 w 210"/>
                <a:gd name="T5" fmla="*/ 2147483647 h 270"/>
                <a:gd name="T6" fmla="*/ 2147483647 w 210"/>
                <a:gd name="T7" fmla="*/ 2147483647 h 270"/>
                <a:gd name="T8" fmla="*/ 2147483647 w 210"/>
                <a:gd name="T9" fmla="*/ 2147483647 h 270"/>
                <a:gd name="T10" fmla="*/ 2147483647 w 210"/>
                <a:gd name="T11" fmla="*/ 2147483647 h 270"/>
                <a:gd name="T12" fmla="*/ 2147483647 w 210"/>
                <a:gd name="T13" fmla="*/ 2147483647 h 270"/>
                <a:gd name="T14" fmla="*/ 2147483647 w 210"/>
                <a:gd name="T15" fmla="*/ 2147483647 h 270"/>
                <a:gd name="T16" fmla="*/ 2147483647 w 210"/>
                <a:gd name="T17" fmla="*/ 2147483647 h 270"/>
                <a:gd name="T18" fmla="*/ 2147483647 w 210"/>
                <a:gd name="T19" fmla="*/ 2147483647 h 270"/>
                <a:gd name="T20" fmla="*/ 2147483647 w 210"/>
                <a:gd name="T21" fmla="*/ 2147483647 h 270"/>
                <a:gd name="T22" fmla="*/ 2147483647 w 210"/>
                <a:gd name="T23" fmla="*/ 0 h 270"/>
                <a:gd name="T24" fmla="*/ 2147483647 w 210"/>
                <a:gd name="T25" fmla="*/ 0 h 270"/>
                <a:gd name="T26" fmla="*/ 2147483647 w 210"/>
                <a:gd name="T27" fmla="*/ 2147483647 h 270"/>
                <a:gd name="T28" fmla="*/ 2147483647 w 210"/>
                <a:gd name="T29" fmla="*/ 2147483647 h 270"/>
                <a:gd name="T30" fmla="*/ 2147483647 w 210"/>
                <a:gd name="T31" fmla="*/ 2147483647 h 270"/>
                <a:gd name="T32" fmla="*/ 2147483647 w 210"/>
                <a:gd name="T33" fmla="*/ 2147483647 h 270"/>
                <a:gd name="T34" fmla="*/ 2147483647 w 210"/>
                <a:gd name="T35" fmla="*/ 2147483647 h 270"/>
                <a:gd name="T36" fmla="*/ 2147483647 w 210"/>
                <a:gd name="T37" fmla="*/ 2147483647 h 270"/>
                <a:gd name="T38" fmla="*/ 2147483647 w 210"/>
                <a:gd name="T39" fmla="*/ 2147483647 h 270"/>
                <a:gd name="T40" fmla="*/ 2147483647 w 210"/>
                <a:gd name="T41" fmla="*/ 2147483647 h 270"/>
                <a:gd name="T42" fmla="*/ 2147483647 w 210"/>
                <a:gd name="T43" fmla="*/ 2147483647 h 270"/>
                <a:gd name="T44" fmla="*/ 0 w 210"/>
                <a:gd name="T45" fmla="*/ 2147483647 h 270"/>
                <a:gd name="T46" fmla="*/ 2147483647 w 210"/>
                <a:gd name="T47" fmla="*/ 2147483647 h 270"/>
                <a:gd name="T48" fmla="*/ 2147483647 w 210"/>
                <a:gd name="T49" fmla="*/ 2147483647 h 270"/>
                <a:gd name="T50" fmla="*/ 0 w 210"/>
                <a:gd name="T51" fmla="*/ 2147483647 h 270"/>
                <a:gd name="T52" fmla="*/ 0 w 210"/>
                <a:gd name="T53" fmla="*/ 2147483647 h 270"/>
                <a:gd name="T54" fmla="*/ 2147483647 w 210"/>
                <a:gd name="T55" fmla="*/ 2147483647 h 270"/>
                <a:gd name="T56" fmla="*/ 2147483647 w 210"/>
                <a:gd name="T57" fmla="*/ 2147483647 h 270"/>
                <a:gd name="T58" fmla="*/ 2147483647 w 210"/>
                <a:gd name="T59" fmla="*/ 2147483647 h 270"/>
                <a:gd name="T60" fmla="*/ 2147483647 w 210"/>
                <a:gd name="T61" fmla="*/ 2147483647 h 270"/>
                <a:gd name="T62" fmla="*/ 2147483647 w 210"/>
                <a:gd name="T63" fmla="*/ 2147483647 h 270"/>
                <a:gd name="T64" fmla="*/ 2147483647 w 210"/>
                <a:gd name="T65" fmla="*/ 2147483647 h 270"/>
                <a:gd name="T66" fmla="*/ 2147483647 w 210"/>
                <a:gd name="T67" fmla="*/ 2147483647 h 270"/>
                <a:gd name="T68" fmla="*/ 2147483647 w 210"/>
                <a:gd name="T69" fmla="*/ 2147483647 h 270"/>
                <a:gd name="T70" fmla="*/ 2147483647 w 210"/>
                <a:gd name="T71" fmla="*/ 2147483647 h 270"/>
                <a:gd name="T72" fmla="*/ 2147483647 w 210"/>
                <a:gd name="T73" fmla="*/ 2147483647 h 270"/>
                <a:gd name="T74" fmla="*/ 2147483647 w 210"/>
                <a:gd name="T75" fmla="*/ 2147483647 h 270"/>
                <a:gd name="T76" fmla="*/ 2147483647 w 210"/>
                <a:gd name="T77" fmla="*/ 2147483647 h 270"/>
                <a:gd name="T78" fmla="*/ 2147483647 w 210"/>
                <a:gd name="T79" fmla="*/ 2147483647 h 270"/>
                <a:gd name="T80" fmla="*/ 2147483647 w 210"/>
                <a:gd name="T81" fmla="*/ 2147483647 h 270"/>
                <a:gd name="T82" fmla="*/ 2147483647 w 210"/>
                <a:gd name="T83" fmla="*/ 2147483647 h 270"/>
                <a:gd name="T84" fmla="*/ 2147483647 w 210"/>
                <a:gd name="T85" fmla="*/ 2147483647 h 270"/>
                <a:gd name="T86" fmla="*/ 2147483647 w 210"/>
                <a:gd name="T87" fmla="*/ 2147483647 h 27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210"/>
                <a:gd name="T133" fmla="*/ 0 h 270"/>
                <a:gd name="T134" fmla="*/ 210 w 210"/>
                <a:gd name="T135" fmla="*/ 270 h 270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210" h="270">
                  <a:moveTo>
                    <a:pt x="186" y="180"/>
                  </a:moveTo>
                  <a:lnTo>
                    <a:pt x="186" y="162"/>
                  </a:lnTo>
                  <a:lnTo>
                    <a:pt x="210" y="156"/>
                  </a:lnTo>
                  <a:lnTo>
                    <a:pt x="204" y="132"/>
                  </a:lnTo>
                  <a:lnTo>
                    <a:pt x="174" y="144"/>
                  </a:lnTo>
                  <a:lnTo>
                    <a:pt x="180" y="126"/>
                  </a:lnTo>
                  <a:lnTo>
                    <a:pt x="186" y="120"/>
                  </a:lnTo>
                  <a:lnTo>
                    <a:pt x="192" y="108"/>
                  </a:lnTo>
                  <a:lnTo>
                    <a:pt x="192" y="90"/>
                  </a:lnTo>
                  <a:lnTo>
                    <a:pt x="180" y="78"/>
                  </a:lnTo>
                  <a:lnTo>
                    <a:pt x="180" y="60"/>
                  </a:lnTo>
                  <a:lnTo>
                    <a:pt x="138" y="0"/>
                  </a:lnTo>
                  <a:lnTo>
                    <a:pt x="102" y="0"/>
                  </a:lnTo>
                  <a:lnTo>
                    <a:pt x="96" y="18"/>
                  </a:lnTo>
                  <a:lnTo>
                    <a:pt x="60" y="18"/>
                  </a:lnTo>
                  <a:lnTo>
                    <a:pt x="60" y="24"/>
                  </a:lnTo>
                  <a:lnTo>
                    <a:pt x="54" y="30"/>
                  </a:lnTo>
                  <a:lnTo>
                    <a:pt x="48" y="42"/>
                  </a:lnTo>
                  <a:lnTo>
                    <a:pt x="36" y="54"/>
                  </a:lnTo>
                  <a:lnTo>
                    <a:pt x="30" y="66"/>
                  </a:lnTo>
                  <a:lnTo>
                    <a:pt x="18" y="72"/>
                  </a:lnTo>
                  <a:lnTo>
                    <a:pt x="12" y="78"/>
                  </a:lnTo>
                  <a:lnTo>
                    <a:pt x="0" y="84"/>
                  </a:lnTo>
                  <a:lnTo>
                    <a:pt x="12" y="96"/>
                  </a:lnTo>
                  <a:lnTo>
                    <a:pt x="6" y="102"/>
                  </a:lnTo>
                  <a:lnTo>
                    <a:pt x="0" y="114"/>
                  </a:lnTo>
                  <a:lnTo>
                    <a:pt x="0" y="132"/>
                  </a:lnTo>
                  <a:lnTo>
                    <a:pt x="6" y="138"/>
                  </a:lnTo>
                  <a:lnTo>
                    <a:pt x="18" y="144"/>
                  </a:lnTo>
                  <a:lnTo>
                    <a:pt x="24" y="150"/>
                  </a:lnTo>
                  <a:lnTo>
                    <a:pt x="18" y="180"/>
                  </a:lnTo>
                  <a:lnTo>
                    <a:pt x="42" y="198"/>
                  </a:lnTo>
                  <a:lnTo>
                    <a:pt x="42" y="204"/>
                  </a:lnTo>
                  <a:lnTo>
                    <a:pt x="48" y="210"/>
                  </a:lnTo>
                  <a:lnTo>
                    <a:pt x="54" y="222"/>
                  </a:lnTo>
                  <a:lnTo>
                    <a:pt x="78" y="234"/>
                  </a:lnTo>
                  <a:lnTo>
                    <a:pt x="96" y="234"/>
                  </a:lnTo>
                  <a:lnTo>
                    <a:pt x="126" y="270"/>
                  </a:lnTo>
                  <a:lnTo>
                    <a:pt x="126" y="234"/>
                  </a:lnTo>
                  <a:lnTo>
                    <a:pt x="144" y="216"/>
                  </a:lnTo>
                  <a:lnTo>
                    <a:pt x="156" y="210"/>
                  </a:lnTo>
                  <a:lnTo>
                    <a:pt x="168" y="198"/>
                  </a:lnTo>
                  <a:lnTo>
                    <a:pt x="180" y="192"/>
                  </a:lnTo>
                  <a:lnTo>
                    <a:pt x="186" y="18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21" name="Senegal" descr="© INSCALE GmbH, 05.05.2010&#10;http://www.presentationload.com/">
              <a:extLst>
                <a:ext uri="{FF2B5EF4-FFF2-40B4-BE49-F238E27FC236}">
                  <a16:creationId xmlns:a16="http://schemas.microsoft.com/office/drawing/2014/main" id="{2B7CB384-B9C1-4778-ABC3-C20CC9B4FE77}"/>
                </a:ext>
              </a:extLst>
            </p:cNvPr>
            <p:cNvSpPr>
              <a:spLocks/>
            </p:cNvSpPr>
            <p:nvPr/>
          </p:nvSpPr>
          <p:spPr bwMode="gray">
            <a:xfrm>
              <a:off x="5005545" y="3911384"/>
              <a:ext cx="184158" cy="165046"/>
            </a:xfrm>
            <a:custGeom>
              <a:avLst/>
              <a:gdLst>
                <a:gd name="T0" fmla="*/ 2147483647 w 414"/>
                <a:gd name="T1" fmla="*/ 2147483647 h 366"/>
                <a:gd name="T2" fmla="*/ 2147483647 w 414"/>
                <a:gd name="T3" fmla="*/ 2147483647 h 366"/>
                <a:gd name="T4" fmla="*/ 2147483647 w 414"/>
                <a:gd name="T5" fmla="*/ 2147483647 h 366"/>
                <a:gd name="T6" fmla="*/ 2147483647 w 414"/>
                <a:gd name="T7" fmla="*/ 2147483647 h 366"/>
                <a:gd name="T8" fmla="*/ 2147483647 w 414"/>
                <a:gd name="T9" fmla="*/ 2147483647 h 366"/>
                <a:gd name="T10" fmla="*/ 2147483647 w 414"/>
                <a:gd name="T11" fmla="*/ 2147483647 h 366"/>
                <a:gd name="T12" fmla="*/ 2147483647 w 414"/>
                <a:gd name="T13" fmla="*/ 2147483647 h 366"/>
                <a:gd name="T14" fmla="*/ 2147483647 w 414"/>
                <a:gd name="T15" fmla="*/ 2147483647 h 366"/>
                <a:gd name="T16" fmla="*/ 2147483647 w 414"/>
                <a:gd name="T17" fmla="*/ 2147483647 h 366"/>
                <a:gd name="T18" fmla="*/ 2147483647 w 414"/>
                <a:gd name="T19" fmla="*/ 2147483647 h 366"/>
                <a:gd name="T20" fmla="*/ 2147483647 w 414"/>
                <a:gd name="T21" fmla="*/ 2147483647 h 366"/>
                <a:gd name="T22" fmla="*/ 2147483647 w 414"/>
                <a:gd name="T23" fmla="*/ 2147483647 h 366"/>
                <a:gd name="T24" fmla="*/ 2147483647 w 414"/>
                <a:gd name="T25" fmla="*/ 2147483647 h 366"/>
                <a:gd name="T26" fmla="*/ 2147483647 w 414"/>
                <a:gd name="T27" fmla="*/ 2147483647 h 366"/>
                <a:gd name="T28" fmla="*/ 2147483647 w 414"/>
                <a:gd name="T29" fmla="*/ 0 h 366"/>
                <a:gd name="T30" fmla="*/ 2147483647 w 414"/>
                <a:gd name="T31" fmla="*/ 2147483647 h 366"/>
                <a:gd name="T32" fmla="*/ 2147483647 w 414"/>
                <a:gd name="T33" fmla="*/ 2147483647 h 366"/>
                <a:gd name="T34" fmla="*/ 2147483647 w 414"/>
                <a:gd name="T35" fmla="*/ 2147483647 h 366"/>
                <a:gd name="T36" fmla="*/ 2147483647 w 414"/>
                <a:gd name="T37" fmla="*/ 2147483647 h 366"/>
                <a:gd name="T38" fmla="*/ 2147483647 w 414"/>
                <a:gd name="T39" fmla="*/ 2147483647 h 366"/>
                <a:gd name="T40" fmla="*/ 2147483647 w 414"/>
                <a:gd name="T41" fmla="*/ 2147483647 h 366"/>
                <a:gd name="T42" fmla="*/ 0 w 414"/>
                <a:gd name="T43" fmla="*/ 2147483647 h 366"/>
                <a:gd name="T44" fmla="*/ 2147483647 w 414"/>
                <a:gd name="T45" fmla="*/ 2147483647 h 366"/>
                <a:gd name="T46" fmla="*/ 2147483647 w 414"/>
                <a:gd name="T47" fmla="*/ 2147483647 h 366"/>
                <a:gd name="T48" fmla="*/ 2147483647 w 414"/>
                <a:gd name="T49" fmla="*/ 2147483647 h 366"/>
                <a:gd name="T50" fmla="*/ 2147483647 w 414"/>
                <a:gd name="T51" fmla="*/ 2147483647 h 366"/>
                <a:gd name="T52" fmla="*/ 2147483647 w 414"/>
                <a:gd name="T53" fmla="*/ 2147483647 h 366"/>
                <a:gd name="T54" fmla="*/ 2147483647 w 414"/>
                <a:gd name="T55" fmla="*/ 2147483647 h 366"/>
                <a:gd name="T56" fmla="*/ 2147483647 w 414"/>
                <a:gd name="T57" fmla="*/ 2147483647 h 366"/>
                <a:gd name="T58" fmla="*/ 2147483647 w 414"/>
                <a:gd name="T59" fmla="*/ 2147483647 h 366"/>
                <a:gd name="T60" fmla="*/ 2147483647 w 414"/>
                <a:gd name="T61" fmla="*/ 2147483647 h 366"/>
                <a:gd name="T62" fmla="*/ 2147483647 w 414"/>
                <a:gd name="T63" fmla="*/ 2147483647 h 366"/>
                <a:gd name="T64" fmla="*/ 2147483647 w 414"/>
                <a:gd name="T65" fmla="*/ 2147483647 h 366"/>
                <a:gd name="T66" fmla="*/ 2147483647 w 414"/>
                <a:gd name="T67" fmla="*/ 2147483647 h 366"/>
                <a:gd name="T68" fmla="*/ 2147483647 w 414"/>
                <a:gd name="T69" fmla="*/ 2147483647 h 366"/>
                <a:gd name="T70" fmla="*/ 2147483647 w 414"/>
                <a:gd name="T71" fmla="*/ 2147483647 h 366"/>
                <a:gd name="T72" fmla="*/ 2147483647 w 414"/>
                <a:gd name="T73" fmla="*/ 2147483647 h 366"/>
                <a:gd name="T74" fmla="*/ 2147483647 w 414"/>
                <a:gd name="T75" fmla="*/ 2147483647 h 366"/>
                <a:gd name="T76" fmla="*/ 2147483647 w 414"/>
                <a:gd name="T77" fmla="*/ 2147483647 h 366"/>
                <a:gd name="T78" fmla="*/ 2147483647 w 414"/>
                <a:gd name="T79" fmla="*/ 2147483647 h 366"/>
                <a:gd name="T80" fmla="*/ 2147483647 w 414"/>
                <a:gd name="T81" fmla="*/ 2147483647 h 366"/>
                <a:gd name="T82" fmla="*/ 2147483647 w 414"/>
                <a:gd name="T83" fmla="*/ 2147483647 h 366"/>
                <a:gd name="T84" fmla="*/ 2147483647 w 414"/>
                <a:gd name="T85" fmla="*/ 2147483647 h 366"/>
                <a:gd name="T86" fmla="*/ 2147483647 w 414"/>
                <a:gd name="T87" fmla="*/ 2147483647 h 366"/>
                <a:gd name="T88" fmla="*/ 2147483647 w 414"/>
                <a:gd name="T89" fmla="*/ 2147483647 h 366"/>
                <a:gd name="T90" fmla="*/ 2147483647 w 414"/>
                <a:gd name="T91" fmla="*/ 2147483647 h 366"/>
                <a:gd name="T92" fmla="*/ 2147483647 w 414"/>
                <a:gd name="T93" fmla="*/ 2147483647 h 366"/>
                <a:gd name="T94" fmla="*/ 2147483647 w 414"/>
                <a:gd name="T95" fmla="*/ 2147483647 h 366"/>
                <a:gd name="T96" fmla="*/ 2147483647 w 414"/>
                <a:gd name="T97" fmla="*/ 2147483647 h 366"/>
                <a:gd name="T98" fmla="*/ 2147483647 w 414"/>
                <a:gd name="T99" fmla="*/ 2147483647 h 366"/>
                <a:gd name="T100" fmla="*/ 2147483647 w 414"/>
                <a:gd name="T101" fmla="*/ 2147483647 h 366"/>
                <a:gd name="T102" fmla="*/ 2147483647 w 414"/>
                <a:gd name="T103" fmla="*/ 2147483647 h 366"/>
                <a:gd name="T104" fmla="*/ 2147483647 w 414"/>
                <a:gd name="T105" fmla="*/ 2147483647 h 36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414"/>
                <a:gd name="T160" fmla="*/ 0 h 366"/>
                <a:gd name="T161" fmla="*/ 414 w 414"/>
                <a:gd name="T162" fmla="*/ 366 h 36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414" h="366">
                  <a:moveTo>
                    <a:pt x="402" y="270"/>
                  </a:moveTo>
                  <a:lnTo>
                    <a:pt x="396" y="270"/>
                  </a:lnTo>
                  <a:lnTo>
                    <a:pt x="396" y="276"/>
                  </a:lnTo>
                  <a:lnTo>
                    <a:pt x="384" y="276"/>
                  </a:lnTo>
                  <a:lnTo>
                    <a:pt x="378" y="270"/>
                  </a:lnTo>
                  <a:lnTo>
                    <a:pt x="378" y="246"/>
                  </a:lnTo>
                  <a:lnTo>
                    <a:pt x="384" y="240"/>
                  </a:lnTo>
                  <a:lnTo>
                    <a:pt x="384" y="222"/>
                  </a:lnTo>
                  <a:lnTo>
                    <a:pt x="372" y="210"/>
                  </a:lnTo>
                  <a:lnTo>
                    <a:pt x="372" y="204"/>
                  </a:lnTo>
                  <a:lnTo>
                    <a:pt x="360" y="186"/>
                  </a:lnTo>
                  <a:lnTo>
                    <a:pt x="360" y="162"/>
                  </a:lnTo>
                  <a:lnTo>
                    <a:pt x="348" y="138"/>
                  </a:lnTo>
                  <a:lnTo>
                    <a:pt x="318" y="132"/>
                  </a:lnTo>
                  <a:lnTo>
                    <a:pt x="318" y="108"/>
                  </a:lnTo>
                  <a:lnTo>
                    <a:pt x="312" y="102"/>
                  </a:lnTo>
                  <a:lnTo>
                    <a:pt x="294" y="102"/>
                  </a:lnTo>
                  <a:lnTo>
                    <a:pt x="294" y="72"/>
                  </a:lnTo>
                  <a:lnTo>
                    <a:pt x="288" y="60"/>
                  </a:lnTo>
                  <a:lnTo>
                    <a:pt x="288" y="54"/>
                  </a:lnTo>
                  <a:lnTo>
                    <a:pt x="282" y="48"/>
                  </a:lnTo>
                  <a:lnTo>
                    <a:pt x="264" y="48"/>
                  </a:lnTo>
                  <a:lnTo>
                    <a:pt x="252" y="54"/>
                  </a:lnTo>
                  <a:lnTo>
                    <a:pt x="246" y="42"/>
                  </a:lnTo>
                  <a:lnTo>
                    <a:pt x="234" y="30"/>
                  </a:lnTo>
                  <a:lnTo>
                    <a:pt x="228" y="18"/>
                  </a:lnTo>
                  <a:lnTo>
                    <a:pt x="222" y="18"/>
                  </a:lnTo>
                  <a:lnTo>
                    <a:pt x="210" y="12"/>
                  </a:lnTo>
                  <a:lnTo>
                    <a:pt x="186" y="12"/>
                  </a:lnTo>
                  <a:lnTo>
                    <a:pt x="162" y="0"/>
                  </a:lnTo>
                  <a:lnTo>
                    <a:pt x="162" y="18"/>
                  </a:lnTo>
                  <a:lnTo>
                    <a:pt x="132" y="12"/>
                  </a:lnTo>
                  <a:lnTo>
                    <a:pt x="120" y="18"/>
                  </a:lnTo>
                  <a:lnTo>
                    <a:pt x="114" y="18"/>
                  </a:lnTo>
                  <a:lnTo>
                    <a:pt x="108" y="12"/>
                  </a:lnTo>
                  <a:lnTo>
                    <a:pt x="102" y="12"/>
                  </a:lnTo>
                  <a:lnTo>
                    <a:pt x="90" y="18"/>
                  </a:lnTo>
                  <a:lnTo>
                    <a:pt x="84" y="24"/>
                  </a:lnTo>
                  <a:lnTo>
                    <a:pt x="66" y="60"/>
                  </a:lnTo>
                  <a:lnTo>
                    <a:pt x="60" y="66"/>
                  </a:lnTo>
                  <a:lnTo>
                    <a:pt x="60" y="90"/>
                  </a:lnTo>
                  <a:lnTo>
                    <a:pt x="48" y="96"/>
                  </a:lnTo>
                  <a:lnTo>
                    <a:pt x="30" y="132"/>
                  </a:lnTo>
                  <a:lnTo>
                    <a:pt x="0" y="162"/>
                  </a:lnTo>
                  <a:lnTo>
                    <a:pt x="6" y="168"/>
                  </a:lnTo>
                  <a:lnTo>
                    <a:pt x="12" y="168"/>
                  </a:lnTo>
                  <a:lnTo>
                    <a:pt x="18" y="174"/>
                  </a:lnTo>
                  <a:lnTo>
                    <a:pt x="24" y="186"/>
                  </a:lnTo>
                  <a:lnTo>
                    <a:pt x="24" y="204"/>
                  </a:lnTo>
                  <a:lnTo>
                    <a:pt x="42" y="222"/>
                  </a:lnTo>
                  <a:lnTo>
                    <a:pt x="42" y="246"/>
                  </a:lnTo>
                  <a:lnTo>
                    <a:pt x="48" y="252"/>
                  </a:lnTo>
                  <a:lnTo>
                    <a:pt x="126" y="252"/>
                  </a:lnTo>
                  <a:lnTo>
                    <a:pt x="126" y="240"/>
                  </a:lnTo>
                  <a:lnTo>
                    <a:pt x="180" y="240"/>
                  </a:lnTo>
                  <a:lnTo>
                    <a:pt x="180" y="252"/>
                  </a:lnTo>
                  <a:lnTo>
                    <a:pt x="192" y="246"/>
                  </a:lnTo>
                  <a:lnTo>
                    <a:pt x="198" y="252"/>
                  </a:lnTo>
                  <a:lnTo>
                    <a:pt x="204" y="264"/>
                  </a:lnTo>
                  <a:lnTo>
                    <a:pt x="216" y="264"/>
                  </a:lnTo>
                  <a:lnTo>
                    <a:pt x="222" y="258"/>
                  </a:lnTo>
                  <a:lnTo>
                    <a:pt x="246" y="258"/>
                  </a:lnTo>
                  <a:lnTo>
                    <a:pt x="252" y="264"/>
                  </a:lnTo>
                  <a:lnTo>
                    <a:pt x="252" y="270"/>
                  </a:lnTo>
                  <a:lnTo>
                    <a:pt x="246" y="276"/>
                  </a:lnTo>
                  <a:lnTo>
                    <a:pt x="234" y="282"/>
                  </a:lnTo>
                  <a:lnTo>
                    <a:pt x="228" y="288"/>
                  </a:lnTo>
                  <a:lnTo>
                    <a:pt x="204" y="288"/>
                  </a:lnTo>
                  <a:lnTo>
                    <a:pt x="186" y="282"/>
                  </a:lnTo>
                  <a:lnTo>
                    <a:pt x="180" y="270"/>
                  </a:lnTo>
                  <a:lnTo>
                    <a:pt x="168" y="264"/>
                  </a:lnTo>
                  <a:lnTo>
                    <a:pt x="162" y="258"/>
                  </a:lnTo>
                  <a:lnTo>
                    <a:pt x="156" y="264"/>
                  </a:lnTo>
                  <a:lnTo>
                    <a:pt x="150" y="276"/>
                  </a:lnTo>
                  <a:lnTo>
                    <a:pt x="126" y="276"/>
                  </a:lnTo>
                  <a:lnTo>
                    <a:pt x="120" y="282"/>
                  </a:lnTo>
                  <a:lnTo>
                    <a:pt x="108" y="282"/>
                  </a:lnTo>
                  <a:lnTo>
                    <a:pt x="108" y="294"/>
                  </a:lnTo>
                  <a:lnTo>
                    <a:pt x="36" y="294"/>
                  </a:lnTo>
                  <a:lnTo>
                    <a:pt x="36" y="318"/>
                  </a:lnTo>
                  <a:lnTo>
                    <a:pt x="30" y="324"/>
                  </a:lnTo>
                  <a:lnTo>
                    <a:pt x="30" y="336"/>
                  </a:lnTo>
                  <a:lnTo>
                    <a:pt x="36" y="342"/>
                  </a:lnTo>
                  <a:lnTo>
                    <a:pt x="42" y="354"/>
                  </a:lnTo>
                  <a:lnTo>
                    <a:pt x="48" y="360"/>
                  </a:lnTo>
                  <a:lnTo>
                    <a:pt x="60" y="366"/>
                  </a:lnTo>
                  <a:lnTo>
                    <a:pt x="66" y="366"/>
                  </a:lnTo>
                  <a:lnTo>
                    <a:pt x="72" y="360"/>
                  </a:lnTo>
                  <a:lnTo>
                    <a:pt x="78" y="360"/>
                  </a:lnTo>
                  <a:lnTo>
                    <a:pt x="90" y="348"/>
                  </a:lnTo>
                  <a:lnTo>
                    <a:pt x="126" y="348"/>
                  </a:lnTo>
                  <a:lnTo>
                    <a:pt x="156" y="324"/>
                  </a:lnTo>
                  <a:lnTo>
                    <a:pt x="294" y="330"/>
                  </a:lnTo>
                  <a:lnTo>
                    <a:pt x="294" y="336"/>
                  </a:lnTo>
                  <a:lnTo>
                    <a:pt x="300" y="348"/>
                  </a:lnTo>
                  <a:lnTo>
                    <a:pt x="318" y="348"/>
                  </a:lnTo>
                  <a:lnTo>
                    <a:pt x="324" y="342"/>
                  </a:lnTo>
                  <a:lnTo>
                    <a:pt x="330" y="348"/>
                  </a:lnTo>
                  <a:lnTo>
                    <a:pt x="336" y="360"/>
                  </a:lnTo>
                  <a:lnTo>
                    <a:pt x="342" y="366"/>
                  </a:lnTo>
                  <a:lnTo>
                    <a:pt x="354" y="366"/>
                  </a:lnTo>
                  <a:lnTo>
                    <a:pt x="366" y="360"/>
                  </a:lnTo>
                  <a:lnTo>
                    <a:pt x="372" y="354"/>
                  </a:lnTo>
                  <a:lnTo>
                    <a:pt x="414" y="354"/>
                  </a:lnTo>
                  <a:lnTo>
                    <a:pt x="414" y="288"/>
                  </a:lnTo>
                  <a:lnTo>
                    <a:pt x="408" y="276"/>
                  </a:lnTo>
                  <a:lnTo>
                    <a:pt x="402" y="27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22" name="Rwanda" descr="© INSCALE GmbH, 05.05.2010&#10;http://www.presentationload.com/">
              <a:extLst>
                <a:ext uri="{FF2B5EF4-FFF2-40B4-BE49-F238E27FC236}">
                  <a16:creationId xmlns:a16="http://schemas.microsoft.com/office/drawing/2014/main" id="{8FFE232C-BDF1-4F0A-8632-DEA8598D47C9}"/>
                </a:ext>
              </a:extLst>
            </p:cNvPr>
            <p:cNvSpPr>
              <a:spLocks/>
            </p:cNvSpPr>
            <p:nvPr/>
          </p:nvSpPr>
          <p:spPr bwMode="gray">
            <a:xfrm>
              <a:off x="6456584" y="4558870"/>
              <a:ext cx="66678" cy="65067"/>
            </a:xfrm>
            <a:custGeom>
              <a:avLst/>
              <a:gdLst>
                <a:gd name="T0" fmla="*/ 2147483647 w 150"/>
                <a:gd name="T1" fmla="*/ 2147483647 h 150"/>
                <a:gd name="T2" fmla="*/ 2147483647 w 150"/>
                <a:gd name="T3" fmla="*/ 2147483647 h 150"/>
                <a:gd name="T4" fmla="*/ 2147483647 w 150"/>
                <a:gd name="T5" fmla="*/ 2147483647 h 150"/>
                <a:gd name="T6" fmla="*/ 2147483647 w 150"/>
                <a:gd name="T7" fmla="*/ 2147483647 h 150"/>
                <a:gd name="T8" fmla="*/ 2147483647 w 150"/>
                <a:gd name="T9" fmla="*/ 2147483647 h 150"/>
                <a:gd name="T10" fmla="*/ 2147483647 w 150"/>
                <a:gd name="T11" fmla="*/ 2147483647 h 150"/>
                <a:gd name="T12" fmla="*/ 2147483647 w 150"/>
                <a:gd name="T13" fmla="*/ 2147483647 h 150"/>
                <a:gd name="T14" fmla="*/ 2147483647 w 150"/>
                <a:gd name="T15" fmla="*/ 2147483647 h 150"/>
                <a:gd name="T16" fmla="*/ 2147483647 w 150"/>
                <a:gd name="T17" fmla="*/ 2147483647 h 150"/>
                <a:gd name="T18" fmla="*/ 2147483647 w 150"/>
                <a:gd name="T19" fmla="*/ 2147483647 h 150"/>
                <a:gd name="T20" fmla="*/ 2147483647 w 150"/>
                <a:gd name="T21" fmla="*/ 2147483647 h 150"/>
                <a:gd name="T22" fmla="*/ 2147483647 w 150"/>
                <a:gd name="T23" fmla="*/ 2147483647 h 150"/>
                <a:gd name="T24" fmla="*/ 2147483647 w 150"/>
                <a:gd name="T25" fmla="*/ 2147483647 h 150"/>
                <a:gd name="T26" fmla="*/ 2147483647 w 150"/>
                <a:gd name="T27" fmla="*/ 0 h 150"/>
                <a:gd name="T28" fmla="*/ 2147483647 w 150"/>
                <a:gd name="T29" fmla="*/ 2147483647 h 150"/>
                <a:gd name="T30" fmla="*/ 2147483647 w 150"/>
                <a:gd name="T31" fmla="*/ 2147483647 h 150"/>
                <a:gd name="T32" fmla="*/ 2147483647 w 150"/>
                <a:gd name="T33" fmla="*/ 2147483647 h 150"/>
                <a:gd name="T34" fmla="*/ 2147483647 w 150"/>
                <a:gd name="T35" fmla="*/ 2147483647 h 150"/>
                <a:gd name="T36" fmla="*/ 2147483647 w 150"/>
                <a:gd name="T37" fmla="*/ 2147483647 h 150"/>
                <a:gd name="T38" fmla="*/ 2147483647 w 150"/>
                <a:gd name="T39" fmla="*/ 2147483647 h 150"/>
                <a:gd name="T40" fmla="*/ 2147483647 w 150"/>
                <a:gd name="T41" fmla="*/ 2147483647 h 150"/>
                <a:gd name="T42" fmla="*/ 2147483647 w 150"/>
                <a:gd name="T43" fmla="*/ 2147483647 h 150"/>
                <a:gd name="T44" fmla="*/ 2147483647 w 150"/>
                <a:gd name="T45" fmla="*/ 2147483647 h 150"/>
                <a:gd name="T46" fmla="*/ 2147483647 w 150"/>
                <a:gd name="T47" fmla="*/ 2147483647 h 150"/>
                <a:gd name="T48" fmla="*/ 2147483647 w 150"/>
                <a:gd name="T49" fmla="*/ 2147483647 h 150"/>
                <a:gd name="T50" fmla="*/ 2147483647 w 150"/>
                <a:gd name="T51" fmla="*/ 2147483647 h 150"/>
                <a:gd name="T52" fmla="*/ 2147483647 w 150"/>
                <a:gd name="T53" fmla="*/ 2147483647 h 150"/>
                <a:gd name="T54" fmla="*/ 2147483647 w 150"/>
                <a:gd name="T55" fmla="*/ 2147483647 h 150"/>
                <a:gd name="T56" fmla="*/ 2147483647 w 150"/>
                <a:gd name="T57" fmla="*/ 2147483647 h 150"/>
                <a:gd name="T58" fmla="*/ 2147483647 w 150"/>
                <a:gd name="T59" fmla="*/ 2147483647 h 150"/>
                <a:gd name="T60" fmla="*/ 0 w 150"/>
                <a:gd name="T61" fmla="*/ 2147483647 h 150"/>
                <a:gd name="T62" fmla="*/ 0 w 150"/>
                <a:gd name="T63" fmla="*/ 2147483647 h 150"/>
                <a:gd name="T64" fmla="*/ 2147483647 w 150"/>
                <a:gd name="T65" fmla="*/ 2147483647 h 150"/>
                <a:gd name="T66" fmla="*/ 2147483647 w 150"/>
                <a:gd name="T67" fmla="*/ 2147483647 h 150"/>
                <a:gd name="T68" fmla="*/ 2147483647 w 150"/>
                <a:gd name="T69" fmla="*/ 2147483647 h 150"/>
                <a:gd name="T70" fmla="*/ 2147483647 w 150"/>
                <a:gd name="T71" fmla="*/ 2147483647 h 150"/>
                <a:gd name="T72" fmla="*/ 2147483647 w 150"/>
                <a:gd name="T73" fmla="*/ 2147483647 h 150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50"/>
                <a:gd name="T112" fmla="*/ 0 h 150"/>
                <a:gd name="T113" fmla="*/ 150 w 150"/>
                <a:gd name="T114" fmla="*/ 150 h 150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50" h="150">
                  <a:moveTo>
                    <a:pt x="48" y="150"/>
                  </a:moveTo>
                  <a:lnTo>
                    <a:pt x="54" y="150"/>
                  </a:lnTo>
                  <a:lnTo>
                    <a:pt x="60" y="144"/>
                  </a:lnTo>
                  <a:lnTo>
                    <a:pt x="72" y="138"/>
                  </a:lnTo>
                  <a:lnTo>
                    <a:pt x="78" y="114"/>
                  </a:lnTo>
                  <a:lnTo>
                    <a:pt x="138" y="114"/>
                  </a:lnTo>
                  <a:lnTo>
                    <a:pt x="150" y="102"/>
                  </a:lnTo>
                  <a:lnTo>
                    <a:pt x="150" y="72"/>
                  </a:lnTo>
                  <a:lnTo>
                    <a:pt x="144" y="66"/>
                  </a:lnTo>
                  <a:lnTo>
                    <a:pt x="144" y="48"/>
                  </a:lnTo>
                  <a:lnTo>
                    <a:pt x="138" y="42"/>
                  </a:lnTo>
                  <a:lnTo>
                    <a:pt x="132" y="30"/>
                  </a:lnTo>
                  <a:lnTo>
                    <a:pt x="126" y="24"/>
                  </a:lnTo>
                  <a:lnTo>
                    <a:pt x="132" y="0"/>
                  </a:lnTo>
                  <a:lnTo>
                    <a:pt x="108" y="6"/>
                  </a:lnTo>
                  <a:lnTo>
                    <a:pt x="108" y="12"/>
                  </a:lnTo>
                  <a:lnTo>
                    <a:pt x="102" y="18"/>
                  </a:lnTo>
                  <a:lnTo>
                    <a:pt x="90" y="42"/>
                  </a:lnTo>
                  <a:lnTo>
                    <a:pt x="84" y="42"/>
                  </a:lnTo>
                  <a:lnTo>
                    <a:pt x="72" y="30"/>
                  </a:lnTo>
                  <a:lnTo>
                    <a:pt x="54" y="30"/>
                  </a:lnTo>
                  <a:lnTo>
                    <a:pt x="48" y="36"/>
                  </a:lnTo>
                  <a:lnTo>
                    <a:pt x="24" y="48"/>
                  </a:lnTo>
                  <a:lnTo>
                    <a:pt x="18" y="54"/>
                  </a:lnTo>
                  <a:lnTo>
                    <a:pt x="18" y="60"/>
                  </a:lnTo>
                  <a:lnTo>
                    <a:pt x="24" y="72"/>
                  </a:lnTo>
                  <a:lnTo>
                    <a:pt x="30" y="78"/>
                  </a:lnTo>
                  <a:lnTo>
                    <a:pt x="30" y="90"/>
                  </a:lnTo>
                  <a:lnTo>
                    <a:pt x="18" y="102"/>
                  </a:lnTo>
                  <a:lnTo>
                    <a:pt x="6" y="108"/>
                  </a:lnTo>
                  <a:lnTo>
                    <a:pt x="0" y="120"/>
                  </a:lnTo>
                  <a:lnTo>
                    <a:pt x="0" y="126"/>
                  </a:lnTo>
                  <a:lnTo>
                    <a:pt x="6" y="132"/>
                  </a:lnTo>
                  <a:lnTo>
                    <a:pt x="30" y="132"/>
                  </a:lnTo>
                  <a:lnTo>
                    <a:pt x="36" y="144"/>
                  </a:lnTo>
                  <a:lnTo>
                    <a:pt x="42" y="150"/>
                  </a:lnTo>
                  <a:lnTo>
                    <a:pt x="48" y="15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23" name="Paraguay" descr="© INSCALE GmbH, 05.05.2010&#10;http://www.presentationload.com/">
              <a:extLst>
                <a:ext uri="{FF2B5EF4-FFF2-40B4-BE49-F238E27FC236}">
                  <a16:creationId xmlns:a16="http://schemas.microsoft.com/office/drawing/2014/main" id="{8397906D-59F0-4A18-B3AC-FAEEC92DED32}"/>
                </a:ext>
              </a:extLst>
            </p:cNvPr>
            <p:cNvSpPr>
              <a:spLocks/>
            </p:cNvSpPr>
            <p:nvPr/>
          </p:nvSpPr>
          <p:spPr bwMode="gray">
            <a:xfrm>
              <a:off x="3622771" y="5217467"/>
              <a:ext cx="265125" cy="304700"/>
            </a:xfrm>
            <a:custGeom>
              <a:avLst/>
              <a:gdLst>
                <a:gd name="T0" fmla="*/ 2147483647 w 600"/>
                <a:gd name="T1" fmla="*/ 2147483647 h 678"/>
                <a:gd name="T2" fmla="*/ 2147483647 w 600"/>
                <a:gd name="T3" fmla="*/ 2147483647 h 678"/>
                <a:gd name="T4" fmla="*/ 2147483647 w 600"/>
                <a:gd name="T5" fmla="*/ 2147483647 h 678"/>
                <a:gd name="T6" fmla="*/ 2147483647 w 600"/>
                <a:gd name="T7" fmla="*/ 2147483647 h 678"/>
                <a:gd name="T8" fmla="*/ 2147483647 w 600"/>
                <a:gd name="T9" fmla="*/ 2147483647 h 678"/>
                <a:gd name="T10" fmla="*/ 2147483647 w 600"/>
                <a:gd name="T11" fmla="*/ 2147483647 h 678"/>
                <a:gd name="T12" fmla="*/ 2147483647 w 600"/>
                <a:gd name="T13" fmla="*/ 2147483647 h 678"/>
                <a:gd name="T14" fmla="*/ 2147483647 w 600"/>
                <a:gd name="T15" fmla="*/ 2147483647 h 678"/>
                <a:gd name="T16" fmla="*/ 2147483647 w 600"/>
                <a:gd name="T17" fmla="*/ 2147483647 h 678"/>
                <a:gd name="T18" fmla="*/ 2147483647 w 600"/>
                <a:gd name="T19" fmla="*/ 2147483647 h 678"/>
                <a:gd name="T20" fmla="*/ 2147483647 w 600"/>
                <a:gd name="T21" fmla="*/ 2147483647 h 678"/>
                <a:gd name="T22" fmla="*/ 2147483647 w 600"/>
                <a:gd name="T23" fmla="*/ 2147483647 h 678"/>
                <a:gd name="T24" fmla="*/ 2147483647 w 600"/>
                <a:gd name="T25" fmla="*/ 2147483647 h 678"/>
                <a:gd name="T26" fmla="*/ 2147483647 w 600"/>
                <a:gd name="T27" fmla="*/ 2147483647 h 678"/>
                <a:gd name="T28" fmla="*/ 2147483647 w 600"/>
                <a:gd name="T29" fmla="*/ 2147483647 h 678"/>
                <a:gd name="T30" fmla="*/ 2147483647 w 600"/>
                <a:gd name="T31" fmla="*/ 2147483647 h 678"/>
                <a:gd name="T32" fmla="*/ 2147483647 w 600"/>
                <a:gd name="T33" fmla="*/ 2147483647 h 678"/>
                <a:gd name="T34" fmla="*/ 2147483647 w 600"/>
                <a:gd name="T35" fmla="*/ 2147483647 h 678"/>
                <a:gd name="T36" fmla="*/ 2147483647 w 600"/>
                <a:gd name="T37" fmla="*/ 2147483647 h 678"/>
                <a:gd name="T38" fmla="*/ 2147483647 w 600"/>
                <a:gd name="T39" fmla="*/ 2147483647 h 678"/>
                <a:gd name="T40" fmla="*/ 2147483647 w 600"/>
                <a:gd name="T41" fmla="*/ 2147483647 h 678"/>
                <a:gd name="T42" fmla="*/ 2147483647 w 600"/>
                <a:gd name="T43" fmla="*/ 2147483647 h 678"/>
                <a:gd name="T44" fmla="*/ 2147483647 w 600"/>
                <a:gd name="T45" fmla="*/ 2147483647 h 678"/>
                <a:gd name="T46" fmla="*/ 2147483647 w 600"/>
                <a:gd name="T47" fmla="*/ 2147483647 h 678"/>
                <a:gd name="T48" fmla="*/ 2147483647 w 600"/>
                <a:gd name="T49" fmla="*/ 2147483647 h 678"/>
                <a:gd name="T50" fmla="*/ 2147483647 w 600"/>
                <a:gd name="T51" fmla="*/ 2147483647 h 678"/>
                <a:gd name="T52" fmla="*/ 2147483647 w 600"/>
                <a:gd name="T53" fmla="*/ 0 h 678"/>
                <a:gd name="T54" fmla="*/ 2147483647 w 600"/>
                <a:gd name="T55" fmla="*/ 2147483647 h 678"/>
                <a:gd name="T56" fmla="*/ 2147483647 w 600"/>
                <a:gd name="T57" fmla="*/ 2147483647 h 678"/>
                <a:gd name="T58" fmla="*/ 0 w 600"/>
                <a:gd name="T59" fmla="*/ 2147483647 h 678"/>
                <a:gd name="T60" fmla="*/ 2147483647 w 600"/>
                <a:gd name="T61" fmla="*/ 2147483647 h 678"/>
                <a:gd name="T62" fmla="*/ 2147483647 w 600"/>
                <a:gd name="T63" fmla="*/ 2147483647 h 678"/>
                <a:gd name="T64" fmla="*/ 2147483647 w 600"/>
                <a:gd name="T65" fmla="*/ 2147483647 h 678"/>
                <a:gd name="T66" fmla="*/ 2147483647 w 600"/>
                <a:gd name="T67" fmla="*/ 2147483647 h 678"/>
                <a:gd name="T68" fmla="*/ 2147483647 w 600"/>
                <a:gd name="T69" fmla="*/ 2147483647 h 678"/>
                <a:gd name="T70" fmla="*/ 2147483647 w 600"/>
                <a:gd name="T71" fmla="*/ 2147483647 h 678"/>
                <a:gd name="T72" fmla="*/ 2147483647 w 600"/>
                <a:gd name="T73" fmla="*/ 2147483647 h 678"/>
                <a:gd name="T74" fmla="*/ 2147483647 w 600"/>
                <a:gd name="T75" fmla="*/ 2147483647 h 678"/>
                <a:gd name="T76" fmla="*/ 2147483647 w 600"/>
                <a:gd name="T77" fmla="*/ 2147483647 h 678"/>
                <a:gd name="T78" fmla="*/ 2147483647 w 600"/>
                <a:gd name="T79" fmla="*/ 2147483647 h 678"/>
                <a:gd name="T80" fmla="*/ 2147483647 w 600"/>
                <a:gd name="T81" fmla="*/ 2147483647 h 678"/>
                <a:gd name="T82" fmla="*/ 2147483647 w 600"/>
                <a:gd name="T83" fmla="*/ 2147483647 h 678"/>
                <a:gd name="T84" fmla="*/ 2147483647 w 600"/>
                <a:gd name="T85" fmla="*/ 2147483647 h 678"/>
                <a:gd name="T86" fmla="*/ 2147483647 w 600"/>
                <a:gd name="T87" fmla="*/ 2147483647 h 678"/>
                <a:gd name="T88" fmla="*/ 2147483647 w 600"/>
                <a:gd name="T89" fmla="*/ 2147483647 h 678"/>
                <a:gd name="T90" fmla="*/ 2147483647 w 600"/>
                <a:gd name="T91" fmla="*/ 2147483647 h 678"/>
                <a:gd name="T92" fmla="*/ 2147483647 w 600"/>
                <a:gd name="T93" fmla="*/ 2147483647 h 678"/>
                <a:gd name="T94" fmla="*/ 2147483647 w 600"/>
                <a:gd name="T95" fmla="*/ 2147483647 h 678"/>
                <a:gd name="T96" fmla="*/ 2147483647 w 600"/>
                <a:gd name="T97" fmla="*/ 2147483647 h 678"/>
                <a:gd name="T98" fmla="*/ 2147483647 w 600"/>
                <a:gd name="T99" fmla="*/ 2147483647 h 678"/>
                <a:gd name="T100" fmla="*/ 2147483647 w 600"/>
                <a:gd name="T101" fmla="*/ 2147483647 h 678"/>
                <a:gd name="T102" fmla="*/ 2147483647 w 600"/>
                <a:gd name="T103" fmla="*/ 2147483647 h 678"/>
                <a:gd name="T104" fmla="*/ 2147483647 w 600"/>
                <a:gd name="T105" fmla="*/ 2147483647 h 678"/>
                <a:gd name="T106" fmla="*/ 2147483647 w 600"/>
                <a:gd name="T107" fmla="*/ 2147483647 h 678"/>
                <a:gd name="T108" fmla="*/ 2147483647 w 600"/>
                <a:gd name="T109" fmla="*/ 2147483647 h 678"/>
                <a:gd name="T110" fmla="*/ 2147483647 w 600"/>
                <a:gd name="T111" fmla="*/ 2147483647 h 678"/>
                <a:gd name="T112" fmla="*/ 2147483647 w 600"/>
                <a:gd name="T113" fmla="*/ 2147483647 h 678"/>
                <a:gd name="T114" fmla="*/ 2147483647 w 600"/>
                <a:gd name="T115" fmla="*/ 2147483647 h 678"/>
                <a:gd name="T116" fmla="*/ 2147483647 w 600"/>
                <a:gd name="T117" fmla="*/ 2147483647 h 678"/>
                <a:gd name="T118" fmla="*/ 2147483647 w 600"/>
                <a:gd name="T119" fmla="*/ 2147483647 h 678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600"/>
                <a:gd name="T181" fmla="*/ 0 h 678"/>
                <a:gd name="T182" fmla="*/ 600 w 600"/>
                <a:gd name="T183" fmla="*/ 678 h 678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600" h="678">
                  <a:moveTo>
                    <a:pt x="480" y="660"/>
                  </a:moveTo>
                  <a:lnTo>
                    <a:pt x="492" y="678"/>
                  </a:lnTo>
                  <a:lnTo>
                    <a:pt x="492" y="660"/>
                  </a:lnTo>
                  <a:lnTo>
                    <a:pt x="498" y="654"/>
                  </a:lnTo>
                  <a:lnTo>
                    <a:pt x="510" y="654"/>
                  </a:lnTo>
                  <a:lnTo>
                    <a:pt x="516" y="660"/>
                  </a:lnTo>
                  <a:lnTo>
                    <a:pt x="516" y="666"/>
                  </a:lnTo>
                  <a:lnTo>
                    <a:pt x="522" y="660"/>
                  </a:lnTo>
                  <a:lnTo>
                    <a:pt x="534" y="636"/>
                  </a:lnTo>
                  <a:lnTo>
                    <a:pt x="546" y="624"/>
                  </a:lnTo>
                  <a:lnTo>
                    <a:pt x="552" y="624"/>
                  </a:lnTo>
                  <a:lnTo>
                    <a:pt x="558" y="618"/>
                  </a:lnTo>
                  <a:lnTo>
                    <a:pt x="570" y="612"/>
                  </a:lnTo>
                  <a:lnTo>
                    <a:pt x="576" y="600"/>
                  </a:lnTo>
                  <a:lnTo>
                    <a:pt x="588" y="594"/>
                  </a:lnTo>
                  <a:lnTo>
                    <a:pt x="588" y="516"/>
                  </a:lnTo>
                  <a:lnTo>
                    <a:pt x="582" y="498"/>
                  </a:lnTo>
                  <a:lnTo>
                    <a:pt x="582" y="486"/>
                  </a:lnTo>
                  <a:lnTo>
                    <a:pt x="588" y="474"/>
                  </a:lnTo>
                  <a:lnTo>
                    <a:pt x="588" y="468"/>
                  </a:lnTo>
                  <a:lnTo>
                    <a:pt x="594" y="462"/>
                  </a:lnTo>
                  <a:lnTo>
                    <a:pt x="594" y="432"/>
                  </a:lnTo>
                  <a:lnTo>
                    <a:pt x="600" y="414"/>
                  </a:lnTo>
                  <a:lnTo>
                    <a:pt x="600" y="396"/>
                  </a:lnTo>
                  <a:lnTo>
                    <a:pt x="594" y="384"/>
                  </a:lnTo>
                  <a:lnTo>
                    <a:pt x="582" y="372"/>
                  </a:lnTo>
                  <a:lnTo>
                    <a:pt x="570" y="366"/>
                  </a:lnTo>
                  <a:lnTo>
                    <a:pt x="558" y="366"/>
                  </a:lnTo>
                  <a:lnTo>
                    <a:pt x="540" y="384"/>
                  </a:lnTo>
                  <a:lnTo>
                    <a:pt x="528" y="384"/>
                  </a:lnTo>
                  <a:lnTo>
                    <a:pt x="516" y="378"/>
                  </a:lnTo>
                  <a:lnTo>
                    <a:pt x="504" y="354"/>
                  </a:lnTo>
                  <a:lnTo>
                    <a:pt x="504" y="336"/>
                  </a:lnTo>
                  <a:lnTo>
                    <a:pt x="498" y="318"/>
                  </a:lnTo>
                  <a:lnTo>
                    <a:pt x="498" y="294"/>
                  </a:lnTo>
                  <a:lnTo>
                    <a:pt x="492" y="276"/>
                  </a:lnTo>
                  <a:lnTo>
                    <a:pt x="492" y="252"/>
                  </a:lnTo>
                  <a:lnTo>
                    <a:pt x="486" y="246"/>
                  </a:lnTo>
                  <a:lnTo>
                    <a:pt x="474" y="240"/>
                  </a:lnTo>
                  <a:lnTo>
                    <a:pt x="402" y="240"/>
                  </a:lnTo>
                  <a:lnTo>
                    <a:pt x="360" y="234"/>
                  </a:lnTo>
                  <a:lnTo>
                    <a:pt x="324" y="222"/>
                  </a:lnTo>
                  <a:lnTo>
                    <a:pt x="318" y="216"/>
                  </a:lnTo>
                  <a:lnTo>
                    <a:pt x="312" y="204"/>
                  </a:lnTo>
                  <a:lnTo>
                    <a:pt x="312" y="162"/>
                  </a:lnTo>
                  <a:lnTo>
                    <a:pt x="318" y="150"/>
                  </a:lnTo>
                  <a:lnTo>
                    <a:pt x="318" y="132"/>
                  </a:lnTo>
                  <a:lnTo>
                    <a:pt x="306" y="132"/>
                  </a:lnTo>
                  <a:lnTo>
                    <a:pt x="306" y="96"/>
                  </a:lnTo>
                  <a:lnTo>
                    <a:pt x="294" y="90"/>
                  </a:lnTo>
                  <a:lnTo>
                    <a:pt x="288" y="84"/>
                  </a:lnTo>
                  <a:lnTo>
                    <a:pt x="288" y="78"/>
                  </a:lnTo>
                  <a:lnTo>
                    <a:pt x="270" y="42"/>
                  </a:lnTo>
                  <a:lnTo>
                    <a:pt x="216" y="0"/>
                  </a:lnTo>
                  <a:lnTo>
                    <a:pt x="138" y="12"/>
                  </a:lnTo>
                  <a:lnTo>
                    <a:pt x="36" y="30"/>
                  </a:lnTo>
                  <a:lnTo>
                    <a:pt x="30" y="60"/>
                  </a:lnTo>
                  <a:lnTo>
                    <a:pt x="18" y="72"/>
                  </a:lnTo>
                  <a:lnTo>
                    <a:pt x="6" y="78"/>
                  </a:lnTo>
                  <a:lnTo>
                    <a:pt x="0" y="84"/>
                  </a:lnTo>
                  <a:lnTo>
                    <a:pt x="0" y="96"/>
                  </a:lnTo>
                  <a:lnTo>
                    <a:pt x="12" y="120"/>
                  </a:lnTo>
                  <a:lnTo>
                    <a:pt x="12" y="126"/>
                  </a:lnTo>
                  <a:lnTo>
                    <a:pt x="18" y="132"/>
                  </a:lnTo>
                  <a:lnTo>
                    <a:pt x="18" y="156"/>
                  </a:lnTo>
                  <a:lnTo>
                    <a:pt x="6" y="228"/>
                  </a:lnTo>
                  <a:lnTo>
                    <a:pt x="6" y="246"/>
                  </a:lnTo>
                  <a:lnTo>
                    <a:pt x="24" y="264"/>
                  </a:lnTo>
                  <a:lnTo>
                    <a:pt x="24" y="270"/>
                  </a:lnTo>
                  <a:lnTo>
                    <a:pt x="30" y="276"/>
                  </a:lnTo>
                  <a:lnTo>
                    <a:pt x="36" y="288"/>
                  </a:lnTo>
                  <a:lnTo>
                    <a:pt x="48" y="294"/>
                  </a:lnTo>
                  <a:lnTo>
                    <a:pt x="54" y="306"/>
                  </a:lnTo>
                  <a:lnTo>
                    <a:pt x="60" y="312"/>
                  </a:lnTo>
                  <a:lnTo>
                    <a:pt x="84" y="324"/>
                  </a:lnTo>
                  <a:lnTo>
                    <a:pt x="102" y="342"/>
                  </a:lnTo>
                  <a:lnTo>
                    <a:pt x="114" y="348"/>
                  </a:lnTo>
                  <a:lnTo>
                    <a:pt x="120" y="366"/>
                  </a:lnTo>
                  <a:lnTo>
                    <a:pt x="126" y="366"/>
                  </a:lnTo>
                  <a:lnTo>
                    <a:pt x="132" y="372"/>
                  </a:lnTo>
                  <a:lnTo>
                    <a:pt x="168" y="390"/>
                  </a:lnTo>
                  <a:lnTo>
                    <a:pt x="198" y="390"/>
                  </a:lnTo>
                  <a:lnTo>
                    <a:pt x="210" y="396"/>
                  </a:lnTo>
                  <a:lnTo>
                    <a:pt x="216" y="402"/>
                  </a:lnTo>
                  <a:lnTo>
                    <a:pt x="228" y="408"/>
                  </a:lnTo>
                  <a:lnTo>
                    <a:pt x="234" y="414"/>
                  </a:lnTo>
                  <a:lnTo>
                    <a:pt x="240" y="414"/>
                  </a:lnTo>
                  <a:lnTo>
                    <a:pt x="246" y="420"/>
                  </a:lnTo>
                  <a:lnTo>
                    <a:pt x="258" y="426"/>
                  </a:lnTo>
                  <a:lnTo>
                    <a:pt x="276" y="438"/>
                  </a:lnTo>
                  <a:lnTo>
                    <a:pt x="312" y="456"/>
                  </a:lnTo>
                  <a:lnTo>
                    <a:pt x="318" y="462"/>
                  </a:lnTo>
                  <a:lnTo>
                    <a:pt x="330" y="462"/>
                  </a:lnTo>
                  <a:lnTo>
                    <a:pt x="342" y="468"/>
                  </a:lnTo>
                  <a:lnTo>
                    <a:pt x="360" y="474"/>
                  </a:lnTo>
                  <a:lnTo>
                    <a:pt x="372" y="480"/>
                  </a:lnTo>
                  <a:lnTo>
                    <a:pt x="378" y="486"/>
                  </a:lnTo>
                  <a:lnTo>
                    <a:pt x="372" y="492"/>
                  </a:lnTo>
                  <a:lnTo>
                    <a:pt x="372" y="504"/>
                  </a:lnTo>
                  <a:lnTo>
                    <a:pt x="366" y="510"/>
                  </a:lnTo>
                  <a:lnTo>
                    <a:pt x="360" y="522"/>
                  </a:lnTo>
                  <a:lnTo>
                    <a:pt x="366" y="528"/>
                  </a:lnTo>
                  <a:lnTo>
                    <a:pt x="372" y="540"/>
                  </a:lnTo>
                  <a:lnTo>
                    <a:pt x="372" y="546"/>
                  </a:lnTo>
                  <a:lnTo>
                    <a:pt x="366" y="552"/>
                  </a:lnTo>
                  <a:lnTo>
                    <a:pt x="348" y="552"/>
                  </a:lnTo>
                  <a:lnTo>
                    <a:pt x="348" y="588"/>
                  </a:lnTo>
                  <a:lnTo>
                    <a:pt x="342" y="594"/>
                  </a:lnTo>
                  <a:lnTo>
                    <a:pt x="336" y="606"/>
                  </a:lnTo>
                  <a:lnTo>
                    <a:pt x="330" y="612"/>
                  </a:lnTo>
                  <a:lnTo>
                    <a:pt x="324" y="624"/>
                  </a:lnTo>
                  <a:lnTo>
                    <a:pt x="324" y="636"/>
                  </a:lnTo>
                  <a:lnTo>
                    <a:pt x="330" y="642"/>
                  </a:lnTo>
                  <a:lnTo>
                    <a:pt x="354" y="642"/>
                  </a:lnTo>
                  <a:lnTo>
                    <a:pt x="366" y="636"/>
                  </a:lnTo>
                  <a:lnTo>
                    <a:pt x="372" y="636"/>
                  </a:lnTo>
                  <a:lnTo>
                    <a:pt x="384" y="642"/>
                  </a:lnTo>
                  <a:lnTo>
                    <a:pt x="390" y="648"/>
                  </a:lnTo>
                  <a:lnTo>
                    <a:pt x="402" y="654"/>
                  </a:lnTo>
                  <a:lnTo>
                    <a:pt x="420" y="660"/>
                  </a:lnTo>
                  <a:lnTo>
                    <a:pt x="480" y="66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lumMod val="50000"/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24" name="Papua New Guinea" descr="© INSCALE GmbH, 05.05.2010&#10;http://www.presentationload.com/">
              <a:extLst>
                <a:ext uri="{FF2B5EF4-FFF2-40B4-BE49-F238E27FC236}">
                  <a16:creationId xmlns:a16="http://schemas.microsoft.com/office/drawing/2014/main" id="{2AC8ED9C-FB8F-4294-8114-C606705FF1B1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9974638" y="4589024"/>
              <a:ext cx="482621" cy="325330"/>
            </a:xfrm>
            <a:custGeom>
              <a:avLst/>
              <a:gdLst>
                <a:gd name="T0" fmla="*/ 2147483647 w 1086"/>
                <a:gd name="T1" fmla="*/ 2147483647 h 726"/>
                <a:gd name="T2" fmla="*/ 2147483647 w 1086"/>
                <a:gd name="T3" fmla="*/ 2147483647 h 726"/>
                <a:gd name="T4" fmla="*/ 2147483647 w 1086"/>
                <a:gd name="T5" fmla="*/ 2147483647 h 726"/>
                <a:gd name="T6" fmla="*/ 2147483647 w 1086"/>
                <a:gd name="T7" fmla="*/ 2147483647 h 726"/>
                <a:gd name="T8" fmla="*/ 2147483647 w 1086"/>
                <a:gd name="T9" fmla="*/ 2147483647 h 726"/>
                <a:gd name="T10" fmla="*/ 2147483647 w 1086"/>
                <a:gd name="T11" fmla="*/ 2147483647 h 726"/>
                <a:gd name="T12" fmla="*/ 2147483647 w 1086"/>
                <a:gd name="T13" fmla="*/ 2147483647 h 726"/>
                <a:gd name="T14" fmla="*/ 2147483647 w 1086"/>
                <a:gd name="T15" fmla="*/ 2147483647 h 726"/>
                <a:gd name="T16" fmla="*/ 2147483647 w 1086"/>
                <a:gd name="T17" fmla="*/ 2147483647 h 726"/>
                <a:gd name="T18" fmla="*/ 2147483647 w 1086"/>
                <a:gd name="T19" fmla="*/ 2147483647 h 726"/>
                <a:gd name="T20" fmla="*/ 2147483647 w 1086"/>
                <a:gd name="T21" fmla="*/ 2147483647 h 726"/>
                <a:gd name="T22" fmla="*/ 2147483647 w 1086"/>
                <a:gd name="T23" fmla="*/ 2147483647 h 726"/>
                <a:gd name="T24" fmla="*/ 2147483647 w 1086"/>
                <a:gd name="T25" fmla="*/ 2147483647 h 726"/>
                <a:gd name="T26" fmla="*/ 2147483647 w 1086"/>
                <a:gd name="T27" fmla="*/ 2147483647 h 726"/>
                <a:gd name="T28" fmla="*/ 2147483647 w 1086"/>
                <a:gd name="T29" fmla="*/ 2147483647 h 726"/>
                <a:gd name="T30" fmla="*/ 2147483647 w 1086"/>
                <a:gd name="T31" fmla="*/ 2147483647 h 726"/>
                <a:gd name="T32" fmla="*/ 2147483647 w 1086"/>
                <a:gd name="T33" fmla="*/ 2147483647 h 726"/>
                <a:gd name="T34" fmla="*/ 2147483647 w 1086"/>
                <a:gd name="T35" fmla="*/ 2147483647 h 726"/>
                <a:gd name="T36" fmla="*/ 2147483647 w 1086"/>
                <a:gd name="T37" fmla="*/ 2147483647 h 726"/>
                <a:gd name="T38" fmla="*/ 2147483647 w 1086"/>
                <a:gd name="T39" fmla="*/ 2147483647 h 726"/>
                <a:gd name="T40" fmla="*/ 2147483647 w 1086"/>
                <a:gd name="T41" fmla="*/ 2147483647 h 726"/>
                <a:gd name="T42" fmla="*/ 2147483647 w 1086"/>
                <a:gd name="T43" fmla="*/ 2147483647 h 726"/>
                <a:gd name="T44" fmla="*/ 2147483647 w 1086"/>
                <a:gd name="T45" fmla="*/ 2147483647 h 726"/>
                <a:gd name="T46" fmla="*/ 2147483647 w 1086"/>
                <a:gd name="T47" fmla="*/ 2147483647 h 726"/>
                <a:gd name="T48" fmla="*/ 2147483647 w 1086"/>
                <a:gd name="T49" fmla="*/ 2147483647 h 726"/>
                <a:gd name="T50" fmla="*/ 2147483647 w 1086"/>
                <a:gd name="T51" fmla="*/ 2147483647 h 726"/>
                <a:gd name="T52" fmla="*/ 2147483647 w 1086"/>
                <a:gd name="T53" fmla="*/ 2147483647 h 726"/>
                <a:gd name="T54" fmla="*/ 2147483647 w 1086"/>
                <a:gd name="T55" fmla="*/ 2147483647 h 726"/>
                <a:gd name="T56" fmla="*/ 2147483647 w 1086"/>
                <a:gd name="T57" fmla="*/ 2147483647 h 726"/>
                <a:gd name="T58" fmla="*/ 2147483647 w 1086"/>
                <a:gd name="T59" fmla="*/ 2147483647 h 726"/>
                <a:gd name="T60" fmla="*/ 2147483647 w 1086"/>
                <a:gd name="T61" fmla="*/ 2147483647 h 726"/>
                <a:gd name="T62" fmla="*/ 2147483647 w 1086"/>
                <a:gd name="T63" fmla="*/ 2147483647 h 726"/>
                <a:gd name="T64" fmla="*/ 2147483647 w 1086"/>
                <a:gd name="T65" fmla="*/ 2147483647 h 726"/>
                <a:gd name="T66" fmla="*/ 2147483647 w 1086"/>
                <a:gd name="T67" fmla="*/ 2147483647 h 726"/>
                <a:gd name="T68" fmla="*/ 2147483647 w 1086"/>
                <a:gd name="T69" fmla="*/ 2147483647 h 726"/>
                <a:gd name="T70" fmla="*/ 2147483647 w 1086"/>
                <a:gd name="T71" fmla="*/ 2147483647 h 726"/>
                <a:gd name="T72" fmla="*/ 2147483647 w 1086"/>
                <a:gd name="T73" fmla="*/ 2147483647 h 726"/>
                <a:gd name="T74" fmla="*/ 2147483647 w 1086"/>
                <a:gd name="T75" fmla="*/ 2147483647 h 726"/>
                <a:gd name="T76" fmla="*/ 2147483647 w 1086"/>
                <a:gd name="T77" fmla="*/ 2147483647 h 726"/>
                <a:gd name="T78" fmla="*/ 2147483647 w 1086"/>
                <a:gd name="T79" fmla="*/ 2147483647 h 726"/>
                <a:gd name="T80" fmla="*/ 2147483647 w 1086"/>
                <a:gd name="T81" fmla="*/ 2147483647 h 726"/>
                <a:gd name="T82" fmla="*/ 2147483647 w 1086"/>
                <a:gd name="T83" fmla="*/ 2147483647 h 726"/>
                <a:gd name="T84" fmla="*/ 2147483647 w 1086"/>
                <a:gd name="T85" fmla="*/ 2147483647 h 726"/>
                <a:gd name="T86" fmla="*/ 2147483647 w 1086"/>
                <a:gd name="T87" fmla="*/ 2147483647 h 726"/>
                <a:gd name="T88" fmla="*/ 2147483647 w 1086"/>
                <a:gd name="T89" fmla="*/ 2147483647 h 726"/>
                <a:gd name="T90" fmla="*/ 2147483647 w 1086"/>
                <a:gd name="T91" fmla="*/ 2147483647 h 726"/>
                <a:gd name="T92" fmla="*/ 2147483647 w 1086"/>
                <a:gd name="T93" fmla="*/ 2147483647 h 726"/>
                <a:gd name="T94" fmla="*/ 2147483647 w 1086"/>
                <a:gd name="T95" fmla="*/ 2147483647 h 726"/>
                <a:gd name="T96" fmla="*/ 2147483647 w 1086"/>
                <a:gd name="T97" fmla="*/ 2147483647 h 726"/>
                <a:gd name="T98" fmla="*/ 2147483647 w 1086"/>
                <a:gd name="T99" fmla="*/ 2147483647 h 726"/>
                <a:gd name="T100" fmla="*/ 2147483647 w 1086"/>
                <a:gd name="T101" fmla="*/ 2147483647 h 726"/>
                <a:gd name="T102" fmla="*/ 2147483647 w 1086"/>
                <a:gd name="T103" fmla="*/ 2147483647 h 726"/>
                <a:gd name="T104" fmla="*/ 2147483647 w 1086"/>
                <a:gd name="T105" fmla="*/ 2147483647 h 726"/>
                <a:gd name="T106" fmla="*/ 2147483647 w 1086"/>
                <a:gd name="T107" fmla="*/ 2147483647 h 726"/>
                <a:gd name="T108" fmla="*/ 2147483647 w 1086"/>
                <a:gd name="T109" fmla="*/ 2147483647 h 726"/>
                <a:gd name="T110" fmla="*/ 2147483647 w 1086"/>
                <a:gd name="T111" fmla="*/ 2147483647 h 726"/>
                <a:gd name="T112" fmla="*/ 2147483647 w 1086"/>
                <a:gd name="T113" fmla="*/ 2147483647 h 72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086"/>
                <a:gd name="T172" fmla="*/ 0 h 726"/>
                <a:gd name="T173" fmla="*/ 1086 w 1086"/>
                <a:gd name="T174" fmla="*/ 726 h 72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086" h="726">
                  <a:moveTo>
                    <a:pt x="486" y="0"/>
                  </a:moveTo>
                  <a:lnTo>
                    <a:pt x="462" y="0"/>
                  </a:lnTo>
                  <a:lnTo>
                    <a:pt x="450" y="6"/>
                  </a:lnTo>
                  <a:lnTo>
                    <a:pt x="444" y="12"/>
                  </a:lnTo>
                  <a:lnTo>
                    <a:pt x="432" y="18"/>
                  </a:lnTo>
                  <a:lnTo>
                    <a:pt x="462" y="36"/>
                  </a:lnTo>
                  <a:lnTo>
                    <a:pt x="474" y="36"/>
                  </a:lnTo>
                  <a:lnTo>
                    <a:pt x="486" y="30"/>
                  </a:lnTo>
                  <a:lnTo>
                    <a:pt x="498" y="18"/>
                  </a:lnTo>
                  <a:lnTo>
                    <a:pt x="492" y="6"/>
                  </a:lnTo>
                  <a:lnTo>
                    <a:pt x="486" y="0"/>
                  </a:lnTo>
                  <a:close/>
                  <a:moveTo>
                    <a:pt x="756" y="216"/>
                  </a:moveTo>
                  <a:lnTo>
                    <a:pt x="750" y="222"/>
                  </a:lnTo>
                  <a:lnTo>
                    <a:pt x="750" y="228"/>
                  </a:lnTo>
                  <a:lnTo>
                    <a:pt x="756" y="234"/>
                  </a:lnTo>
                  <a:lnTo>
                    <a:pt x="768" y="240"/>
                  </a:lnTo>
                  <a:lnTo>
                    <a:pt x="774" y="246"/>
                  </a:lnTo>
                  <a:lnTo>
                    <a:pt x="774" y="264"/>
                  </a:lnTo>
                  <a:lnTo>
                    <a:pt x="702" y="300"/>
                  </a:lnTo>
                  <a:lnTo>
                    <a:pt x="666" y="300"/>
                  </a:lnTo>
                  <a:lnTo>
                    <a:pt x="630" y="312"/>
                  </a:lnTo>
                  <a:lnTo>
                    <a:pt x="594" y="330"/>
                  </a:lnTo>
                  <a:lnTo>
                    <a:pt x="588" y="336"/>
                  </a:lnTo>
                  <a:lnTo>
                    <a:pt x="570" y="336"/>
                  </a:lnTo>
                  <a:lnTo>
                    <a:pt x="564" y="342"/>
                  </a:lnTo>
                  <a:lnTo>
                    <a:pt x="588" y="378"/>
                  </a:lnTo>
                  <a:lnTo>
                    <a:pt x="684" y="378"/>
                  </a:lnTo>
                  <a:lnTo>
                    <a:pt x="702" y="366"/>
                  </a:lnTo>
                  <a:lnTo>
                    <a:pt x="738" y="366"/>
                  </a:lnTo>
                  <a:lnTo>
                    <a:pt x="750" y="360"/>
                  </a:lnTo>
                  <a:lnTo>
                    <a:pt x="774" y="336"/>
                  </a:lnTo>
                  <a:lnTo>
                    <a:pt x="774" y="330"/>
                  </a:lnTo>
                  <a:lnTo>
                    <a:pt x="804" y="324"/>
                  </a:lnTo>
                  <a:lnTo>
                    <a:pt x="798" y="300"/>
                  </a:lnTo>
                  <a:lnTo>
                    <a:pt x="822" y="300"/>
                  </a:lnTo>
                  <a:lnTo>
                    <a:pt x="822" y="288"/>
                  </a:lnTo>
                  <a:lnTo>
                    <a:pt x="828" y="258"/>
                  </a:lnTo>
                  <a:lnTo>
                    <a:pt x="828" y="228"/>
                  </a:lnTo>
                  <a:lnTo>
                    <a:pt x="822" y="198"/>
                  </a:lnTo>
                  <a:lnTo>
                    <a:pt x="816" y="192"/>
                  </a:lnTo>
                  <a:lnTo>
                    <a:pt x="804" y="186"/>
                  </a:lnTo>
                  <a:lnTo>
                    <a:pt x="792" y="192"/>
                  </a:lnTo>
                  <a:lnTo>
                    <a:pt x="786" y="198"/>
                  </a:lnTo>
                  <a:lnTo>
                    <a:pt x="762" y="210"/>
                  </a:lnTo>
                  <a:lnTo>
                    <a:pt x="756" y="216"/>
                  </a:lnTo>
                  <a:close/>
                  <a:moveTo>
                    <a:pt x="834" y="132"/>
                  </a:moveTo>
                  <a:lnTo>
                    <a:pt x="822" y="132"/>
                  </a:lnTo>
                  <a:lnTo>
                    <a:pt x="816" y="120"/>
                  </a:lnTo>
                  <a:lnTo>
                    <a:pt x="804" y="108"/>
                  </a:lnTo>
                  <a:lnTo>
                    <a:pt x="792" y="102"/>
                  </a:lnTo>
                  <a:lnTo>
                    <a:pt x="786" y="90"/>
                  </a:lnTo>
                  <a:lnTo>
                    <a:pt x="774" y="78"/>
                  </a:lnTo>
                  <a:lnTo>
                    <a:pt x="768" y="78"/>
                  </a:lnTo>
                  <a:lnTo>
                    <a:pt x="762" y="72"/>
                  </a:lnTo>
                  <a:lnTo>
                    <a:pt x="756" y="72"/>
                  </a:lnTo>
                  <a:lnTo>
                    <a:pt x="732" y="36"/>
                  </a:lnTo>
                  <a:lnTo>
                    <a:pt x="720" y="84"/>
                  </a:lnTo>
                  <a:lnTo>
                    <a:pt x="762" y="96"/>
                  </a:lnTo>
                  <a:lnTo>
                    <a:pt x="816" y="150"/>
                  </a:lnTo>
                  <a:lnTo>
                    <a:pt x="828" y="150"/>
                  </a:lnTo>
                  <a:lnTo>
                    <a:pt x="834" y="156"/>
                  </a:lnTo>
                  <a:lnTo>
                    <a:pt x="846" y="162"/>
                  </a:lnTo>
                  <a:lnTo>
                    <a:pt x="852" y="174"/>
                  </a:lnTo>
                  <a:lnTo>
                    <a:pt x="852" y="180"/>
                  </a:lnTo>
                  <a:lnTo>
                    <a:pt x="858" y="192"/>
                  </a:lnTo>
                  <a:lnTo>
                    <a:pt x="852" y="204"/>
                  </a:lnTo>
                  <a:lnTo>
                    <a:pt x="852" y="240"/>
                  </a:lnTo>
                  <a:lnTo>
                    <a:pt x="858" y="252"/>
                  </a:lnTo>
                  <a:lnTo>
                    <a:pt x="864" y="258"/>
                  </a:lnTo>
                  <a:lnTo>
                    <a:pt x="882" y="258"/>
                  </a:lnTo>
                  <a:lnTo>
                    <a:pt x="894" y="246"/>
                  </a:lnTo>
                  <a:lnTo>
                    <a:pt x="900" y="234"/>
                  </a:lnTo>
                  <a:lnTo>
                    <a:pt x="900" y="222"/>
                  </a:lnTo>
                  <a:lnTo>
                    <a:pt x="888" y="186"/>
                  </a:lnTo>
                  <a:lnTo>
                    <a:pt x="876" y="174"/>
                  </a:lnTo>
                  <a:lnTo>
                    <a:pt x="864" y="156"/>
                  </a:lnTo>
                  <a:lnTo>
                    <a:pt x="852" y="150"/>
                  </a:lnTo>
                  <a:lnTo>
                    <a:pt x="846" y="138"/>
                  </a:lnTo>
                  <a:lnTo>
                    <a:pt x="834" y="132"/>
                  </a:lnTo>
                  <a:close/>
                  <a:moveTo>
                    <a:pt x="1086" y="360"/>
                  </a:moveTo>
                  <a:lnTo>
                    <a:pt x="1020" y="294"/>
                  </a:lnTo>
                  <a:lnTo>
                    <a:pt x="1020" y="288"/>
                  </a:lnTo>
                  <a:lnTo>
                    <a:pt x="1002" y="270"/>
                  </a:lnTo>
                  <a:lnTo>
                    <a:pt x="984" y="270"/>
                  </a:lnTo>
                  <a:lnTo>
                    <a:pt x="978" y="276"/>
                  </a:lnTo>
                  <a:lnTo>
                    <a:pt x="978" y="300"/>
                  </a:lnTo>
                  <a:lnTo>
                    <a:pt x="996" y="330"/>
                  </a:lnTo>
                  <a:lnTo>
                    <a:pt x="1020" y="378"/>
                  </a:lnTo>
                  <a:lnTo>
                    <a:pt x="1086" y="438"/>
                  </a:lnTo>
                  <a:lnTo>
                    <a:pt x="1086" y="360"/>
                  </a:lnTo>
                  <a:close/>
                  <a:moveTo>
                    <a:pt x="672" y="672"/>
                  </a:moveTo>
                  <a:lnTo>
                    <a:pt x="630" y="642"/>
                  </a:lnTo>
                  <a:lnTo>
                    <a:pt x="648" y="630"/>
                  </a:lnTo>
                  <a:lnTo>
                    <a:pt x="636" y="630"/>
                  </a:lnTo>
                  <a:lnTo>
                    <a:pt x="624" y="624"/>
                  </a:lnTo>
                  <a:lnTo>
                    <a:pt x="612" y="624"/>
                  </a:lnTo>
                  <a:lnTo>
                    <a:pt x="600" y="618"/>
                  </a:lnTo>
                  <a:lnTo>
                    <a:pt x="594" y="606"/>
                  </a:lnTo>
                  <a:lnTo>
                    <a:pt x="594" y="594"/>
                  </a:lnTo>
                  <a:lnTo>
                    <a:pt x="600" y="582"/>
                  </a:lnTo>
                  <a:lnTo>
                    <a:pt x="600" y="564"/>
                  </a:lnTo>
                  <a:lnTo>
                    <a:pt x="588" y="570"/>
                  </a:lnTo>
                  <a:lnTo>
                    <a:pt x="582" y="570"/>
                  </a:lnTo>
                  <a:lnTo>
                    <a:pt x="570" y="576"/>
                  </a:lnTo>
                  <a:lnTo>
                    <a:pt x="564" y="576"/>
                  </a:lnTo>
                  <a:lnTo>
                    <a:pt x="552" y="582"/>
                  </a:lnTo>
                  <a:lnTo>
                    <a:pt x="552" y="552"/>
                  </a:lnTo>
                  <a:lnTo>
                    <a:pt x="528" y="540"/>
                  </a:lnTo>
                  <a:lnTo>
                    <a:pt x="528" y="492"/>
                  </a:lnTo>
                  <a:lnTo>
                    <a:pt x="474" y="456"/>
                  </a:lnTo>
                  <a:lnTo>
                    <a:pt x="450" y="402"/>
                  </a:lnTo>
                  <a:lnTo>
                    <a:pt x="474" y="390"/>
                  </a:lnTo>
                  <a:lnTo>
                    <a:pt x="480" y="384"/>
                  </a:lnTo>
                  <a:lnTo>
                    <a:pt x="492" y="378"/>
                  </a:lnTo>
                  <a:lnTo>
                    <a:pt x="504" y="366"/>
                  </a:lnTo>
                  <a:lnTo>
                    <a:pt x="504" y="360"/>
                  </a:lnTo>
                  <a:lnTo>
                    <a:pt x="492" y="336"/>
                  </a:lnTo>
                  <a:lnTo>
                    <a:pt x="468" y="324"/>
                  </a:lnTo>
                  <a:lnTo>
                    <a:pt x="462" y="318"/>
                  </a:lnTo>
                  <a:lnTo>
                    <a:pt x="456" y="318"/>
                  </a:lnTo>
                  <a:lnTo>
                    <a:pt x="450" y="312"/>
                  </a:lnTo>
                  <a:lnTo>
                    <a:pt x="438" y="312"/>
                  </a:lnTo>
                  <a:lnTo>
                    <a:pt x="402" y="300"/>
                  </a:lnTo>
                  <a:lnTo>
                    <a:pt x="390" y="300"/>
                  </a:lnTo>
                  <a:lnTo>
                    <a:pt x="378" y="294"/>
                  </a:lnTo>
                  <a:lnTo>
                    <a:pt x="372" y="294"/>
                  </a:lnTo>
                  <a:lnTo>
                    <a:pt x="372" y="234"/>
                  </a:lnTo>
                  <a:lnTo>
                    <a:pt x="366" y="222"/>
                  </a:lnTo>
                  <a:lnTo>
                    <a:pt x="354" y="210"/>
                  </a:lnTo>
                  <a:lnTo>
                    <a:pt x="342" y="210"/>
                  </a:lnTo>
                  <a:lnTo>
                    <a:pt x="288" y="156"/>
                  </a:lnTo>
                  <a:lnTo>
                    <a:pt x="252" y="162"/>
                  </a:lnTo>
                  <a:lnTo>
                    <a:pt x="216" y="126"/>
                  </a:lnTo>
                  <a:lnTo>
                    <a:pt x="186" y="120"/>
                  </a:lnTo>
                  <a:lnTo>
                    <a:pt x="66" y="60"/>
                  </a:lnTo>
                  <a:lnTo>
                    <a:pt x="42" y="72"/>
                  </a:lnTo>
                  <a:lnTo>
                    <a:pt x="0" y="42"/>
                  </a:lnTo>
                  <a:lnTo>
                    <a:pt x="42" y="72"/>
                  </a:lnTo>
                  <a:lnTo>
                    <a:pt x="36" y="102"/>
                  </a:lnTo>
                  <a:lnTo>
                    <a:pt x="36" y="240"/>
                  </a:lnTo>
                  <a:lnTo>
                    <a:pt x="30" y="258"/>
                  </a:lnTo>
                  <a:lnTo>
                    <a:pt x="30" y="372"/>
                  </a:lnTo>
                  <a:lnTo>
                    <a:pt x="24" y="378"/>
                  </a:lnTo>
                  <a:lnTo>
                    <a:pt x="12" y="384"/>
                  </a:lnTo>
                  <a:lnTo>
                    <a:pt x="0" y="396"/>
                  </a:lnTo>
                  <a:lnTo>
                    <a:pt x="0" y="402"/>
                  </a:lnTo>
                  <a:lnTo>
                    <a:pt x="6" y="408"/>
                  </a:lnTo>
                  <a:lnTo>
                    <a:pt x="18" y="414"/>
                  </a:lnTo>
                  <a:lnTo>
                    <a:pt x="30" y="414"/>
                  </a:lnTo>
                  <a:lnTo>
                    <a:pt x="30" y="444"/>
                  </a:lnTo>
                  <a:lnTo>
                    <a:pt x="24" y="456"/>
                  </a:lnTo>
                  <a:lnTo>
                    <a:pt x="24" y="480"/>
                  </a:lnTo>
                  <a:lnTo>
                    <a:pt x="18" y="492"/>
                  </a:lnTo>
                  <a:lnTo>
                    <a:pt x="18" y="504"/>
                  </a:lnTo>
                  <a:lnTo>
                    <a:pt x="12" y="510"/>
                  </a:lnTo>
                  <a:lnTo>
                    <a:pt x="12" y="516"/>
                  </a:lnTo>
                  <a:lnTo>
                    <a:pt x="18" y="540"/>
                  </a:lnTo>
                  <a:lnTo>
                    <a:pt x="18" y="588"/>
                  </a:lnTo>
                  <a:lnTo>
                    <a:pt x="30" y="594"/>
                  </a:lnTo>
                  <a:lnTo>
                    <a:pt x="48" y="594"/>
                  </a:lnTo>
                  <a:lnTo>
                    <a:pt x="60" y="588"/>
                  </a:lnTo>
                  <a:lnTo>
                    <a:pt x="90" y="588"/>
                  </a:lnTo>
                  <a:lnTo>
                    <a:pt x="96" y="582"/>
                  </a:lnTo>
                  <a:lnTo>
                    <a:pt x="102" y="582"/>
                  </a:lnTo>
                  <a:lnTo>
                    <a:pt x="126" y="600"/>
                  </a:lnTo>
                  <a:lnTo>
                    <a:pt x="132" y="600"/>
                  </a:lnTo>
                  <a:lnTo>
                    <a:pt x="138" y="594"/>
                  </a:lnTo>
                  <a:lnTo>
                    <a:pt x="156" y="588"/>
                  </a:lnTo>
                  <a:lnTo>
                    <a:pt x="168" y="582"/>
                  </a:lnTo>
                  <a:lnTo>
                    <a:pt x="180" y="570"/>
                  </a:lnTo>
                  <a:lnTo>
                    <a:pt x="180" y="564"/>
                  </a:lnTo>
                  <a:lnTo>
                    <a:pt x="168" y="552"/>
                  </a:lnTo>
                  <a:lnTo>
                    <a:pt x="150" y="540"/>
                  </a:lnTo>
                  <a:lnTo>
                    <a:pt x="138" y="534"/>
                  </a:lnTo>
                  <a:lnTo>
                    <a:pt x="120" y="522"/>
                  </a:lnTo>
                  <a:lnTo>
                    <a:pt x="108" y="516"/>
                  </a:lnTo>
                  <a:lnTo>
                    <a:pt x="102" y="510"/>
                  </a:lnTo>
                  <a:lnTo>
                    <a:pt x="96" y="510"/>
                  </a:lnTo>
                  <a:lnTo>
                    <a:pt x="108" y="510"/>
                  </a:lnTo>
                  <a:lnTo>
                    <a:pt x="138" y="516"/>
                  </a:lnTo>
                  <a:lnTo>
                    <a:pt x="204" y="516"/>
                  </a:lnTo>
                  <a:lnTo>
                    <a:pt x="204" y="510"/>
                  </a:lnTo>
                  <a:lnTo>
                    <a:pt x="198" y="504"/>
                  </a:lnTo>
                  <a:lnTo>
                    <a:pt x="198" y="498"/>
                  </a:lnTo>
                  <a:lnTo>
                    <a:pt x="186" y="486"/>
                  </a:lnTo>
                  <a:lnTo>
                    <a:pt x="192" y="492"/>
                  </a:lnTo>
                  <a:lnTo>
                    <a:pt x="204" y="492"/>
                  </a:lnTo>
                  <a:lnTo>
                    <a:pt x="210" y="498"/>
                  </a:lnTo>
                  <a:lnTo>
                    <a:pt x="216" y="498"/>
                  </a:lnTo>
                  <a:lnTo>
                    <a:pt x="222" y="492"/>
                  </a:lnTo>
                  <a:lnTo>
                    <a:pt x="222" y="486"/>
                  </a:lnTo>
                  <a:lnTo>
                    <a:pt x="216" y="480"/>
                  </a:lnTo>
                  <a:lnTo>
                    <a:pt x="216" y="468"/>
                  </a:lnTo>
                  <a:lnTo>
                    <a:pt x="210" y="462"/>
                  </a:lnTo>
                  <a:lnTo>
                    <a:pt x="222" y="468"/>
                  </a:lnTo>
                  <a:lnTo>
                    <a:pt x="228" y="474"/>
                  </a:lnTo>
                  <a:lnTo>
                    <a:pt x="246" y="474"/>
                  </a:lnTo>
                  <a:lnTo>
                    <a:pt x="252" y="468"/>
                  </a:lnTo>
                  <a:lnTo>
                    <a:pt x="264" y="462"/>
                  </a:lnTo>
                  <a:lnTo>
                    <a:pt x="270" y="456"/>
                  </a:lnTo>
                  <a:lnTo>
                    <a:pt x="288" y="474"/>
                  </a:lnTo>
                  <a:lnTo>
                    <a:pt x="300" y="480"/>
                  </a:lnTo>
                  <a:lnTo>
                    <a:pt x="306" y="486"/>
                  </a:lnTo>
                  <a:lnTo>
                    <a:pt x="312" y="486"/>
                  </a:lnTo>
                  <a:lnTo>
                    <a:pt x="330" y="492"/>
                  </a:lnTo>
                  <a:lnTo>
                    <a:pt x="342" y="492"/>
                  </a:lnTo>
                  <a:lnTo>
                    <a:pt x="378" y="504"/>
                  </a:lnTo>
                  <a:lnTo>
                    <a:pt x="390" y="510"/>
                  </a:lnTo>
                  <a:lnTo>
                    <a:pt x="402" y="534"/>
                  </a:lnTo>
                  <a:lnTo>
                    <a:pt x="402" y="558"/>
                  </a:lnTo>
                  <a:lnTo>
                    <a:pt x="408" y="570"/>
                  </a:lnTo>
                  <a:lnTo>
                    <a:pt x="420" y="582"/>
                  </a:lnTo>
                  <a:lnTo>
                    <a:pt x="438" y="582"/>
                  </a:lnTo>
                  <a:lnTo>
                    <a:pt x="450" y="594"/>
                  </a:lnTo>
                  <a:lnTo>
                    <a:pt x="450" y="606"/>
                  </a:lnTo>
                  <a:lnTo>
                    <a:pt x="456" y="618"/>
                  </a:lnTo>
                  <a:lnTo>
                    <a:pt x="468" y="654"/>
                  </a:lnTo>
                  <a:lnTo>
                    <a:pt x="486" y="672"/>
                  </a:lnTo>
                  <a:lnTo>
                    <a:pt x="516" y="678"/>
                  </a:lnTo>
                  <a:lnTo>
                    <a:pt x="558" y="684"/>
                  </a:lnTo>
                  <a:lnTo>
                    <a:pt x="618" y="684"/>
                  </a:lnTo>
                  <a:lnTo>
                    <a:pt x="630" y="690"/>
                  </a:lnTo>
                  <a:lnTo>
                    <a:pt x="654" y="714"/>
                  </a:lnTo>
                  <a:lnTo>
                    <a:pt x="678" y="726"/>
                  </a:lnTo>
                  <a:lnTo>
                    <a:pt x="684" y="726"/>
                  </a:lnTo>
                  <a:lnTo>
                    <a:pt x="684" y="720"/>
                  </a:lnTo>
                  <a:lnTo>
                    <a:pt x="678" y="708"/>
                  </a:lnTo>
                  <a:lnTo>
                    <a:pt x="678" y="702"/>
                  </a:lnTo>
                  <a:lnTo>
                    <a:pt x="672" y="690"/>
                  </a:lnTo>
                  <a:lnTo>
                    <a:pt x="666" y="684"/>
                  </a:lnTo>
                  <a:lnTo>
                    <a:pt x="672" y="67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25" name="Pakistan" descr="© INSCALE GmbH, 05.05.2010&#10;http://www.presentationload.com/">
              <a:extLst>
                <a:ext uri="{FF2B5EF4-FFF2-40B4-BE49-F238E27FC236}">
                  <a16:creationId xmlns:a16="http://schemas.microsoft.com/office/drawing/2014/main" id="{6589ACD5-A1E6-456F-9E55-26F2E568A3A0}"/>
                </a:ext>
              </a:extLst>
            </p:cNvPr>
            <p:cNvSpPr>
              <a:spLocks/>
            </p:cNvSpPr>
            <p:nvPr/>
          </p:nvSpPr>
          <p:spPr bwMode="gray">
            <a:xfrm>
              <a:off x="7409125" y="3181374"/>
              <a:ext cx="463570" cy="472919"/>
            </a:xfrm>
            <a:custGeom>
              <a:avLst/>
              <a:gdLst>
                <a:gd name="T0" fmla="*/ 2147483647 w 1050"/>
                <a:gd name="T1" fmla="*/ 2147483647 h 1056"/>
                <a:gd name="T2" fmla="*/ 2147483647 w 1050"/>
                <a:gd name="T3" fmla="*/ 2147483647 h 1056"/>
                <a:gd name="T4" fmla="*/ 2147483647 w 1050"/>
                <a:gd name="T5" fmla="*/ 2147483647 h 1056"/>
                <a:gd name="T6" fmla="*/ 2147483647 w 1050"/>
                <a:gd name="T7" fmla="*/ 2147483647 h 1056"/>
                <a:gd name="T8" fmla="*/ 2147483647 w 1050"/>
                <a:gd name="T9" fmla="*/ 2147483647 h 1056"/>
                <a:gd name="T10" fmla="*/ 2147483647 w 1050"/>
                <a:gd name="T11" fmla="*/ 2147483647 h 1056"/>
                <a:gd name="T12" fmla="*/ 2147483647 w 1050"/>
                <a:gd name="T13" fmla="*/ 2147483647 h 1056"/>
                <a:gd name="T14" fmla="*/ 2147483647 w 1050"/>
                <a:gd name="T15" fmla="*/ 2147483647 h 1056"/>
                <a:gd name="T16" fmla="*/ 2147483647 w 1050"/>
                <a:gd name="T17" fmla="*/ 2147483647 h 1056"/>
                <a:gd name="T18" fmla="*/ 2147483647 w 1050"/>
                <a:gd name="T19" fmla="*/ 2147483647 h 1056"/>
                <a:gd name="T20" fmla="*/ 2147483647 w 1050"/>
                <a:gd name="T21" fmla="*/ 2147483647 h 1056"/>
                <a:gd name="T22" fmla="*/ 2147483647 w 1050"/>
                <a:gd name="T23" fmla="*/ 2147483647 h 1056"/>
                <a:gd name="T24" fmla="*/ 2147483647 w 1050"/>
                <a:gd name="T25" fmla="*/ 2147483647 h 1056"/>
                <a:gd name="T26" fmla="*/ 2147483647 w 1050"/>
                <a:gd name="T27" fmla="*/ 2147483647 h 1056"/>
                <a:gd name="T28" fmla="*/ 2147483647 w 1050"/>
                <a:gd name="T29" fmla="*/ 2147483647 h 1056"/>
                <a:gd name="T30" fmla="*/ 2147483647 w 1050"/>
                <a:gd name="T31" fmla="*/ 2147483647 h 1056"/>
                <a:gd name="T32" fmla="*/ 2147483647 w 1050"/>
                <a:gd name="T33" fmla="*/ 2147483647 h 1056"/>
                <a:gd name="T34" fmla="*/ 2147483647 w 1050"/>
                <a:gd name="T35" fmla="*/ 2147483647 h 1056"/>
                <a:gd name="T36" fmla="*/ 2147483647 w 1050"/>
                <a:gd name="T37" fmla="*/ 2147483647 h 1056"/>
                <a:gd name="T38" fmla="*/ 2147483647 w 1050"/>
                <a:gd name="T39" fmla="*/ 2147483647 h 1056"/>
                <a:gd name="T40" fmla="*/ 2147483647 w 1050"/>
                <a:gd name="T41" fmla="*/ 2147483647 h 1056"/>
                <a:gd name="T42" fmla="*/ 2147483647 w 1050"/>
                <a:gd name="T43" fmla="*/ 2147483647 h 1056"/>
                <a:gd name="T44" fmla="*/ 0 w 1050"/>
                <a:gd name="T45" fmla="*/ 2147483647 h 1056"/>
                <a:gd name="T46" fmla="*/ 2147483647 w 1050"/>
                <a:gd name="T47" fmla="*/ 2147483647 h 1056"/>
                <a:gd name="T48" fmla="*/ 2147483647 w 1050"/>
                <a:gd name="T49" fmla="*/ 2147483647 h 1056"/>
                <a:gd name="T50" fmla="*/ 2147483647 w 1050"/>
                <a:gd name="T51" fmla="*/ 2147483647 h 1056"/>
                <a:gd name="T52" fmla="*/ 2147483647 w 1050"/>
                <a:gd name="T53" fmla="*/ 2147483647 h 1056"/>
                <a:gd name="T54" fmla="*/ 2147483647 w 1050"/>
                <a:gd name="T55" fmla="*/ 2147483647 h 1056"/>
                <a:gd name="T56" fmla="*/ 2147483647 w 1050"/>
                <a:gd name="T57" fmla="*/ 2147483647 h 1056"/>
                <a:gd name="T58" fmla="*/ 2147483647 w 1050"/>
                <a:gd name="T59" fmla="*/ 2147483647 h 1056"/>
                <a:gd name="T60" fmla="*/ 2147483647 w 1050"/>
                <a:gd name="T61" fmla="*/ 2147483647 h 1056"/>
                <a:gd name="T62" fmla="*/ 2147483647 w 1050"/>
                <a:gd name="T63" fmla="*/ 2147483647 h 1056"/>
                <a:gd name="T64" fmla="*/ 2147483647 w 1050"/>
                <a:gd name="T65" fmla="*/ 2147483647 h 1056"/>
                <a:gd name="T66" fmla="*/ 2147483647 w 1050"/>
                <a:gd name="T67" fmla="*/ 2147483647 h 1056"/>
                <a:gd name="T68" fmla="*/ 2147483647 w 1050"/>
                <a:gd name="T69" fmla="*/ 2147483647 h 1056"/>
                <a:gd name="T70" fmla="*/ 2147483647 w 1050"/>
                <a:gd name="T71" fmla="*/ 2147483647 h 1056"/>
                <a:gd name="T72" fmla="*/ 2147483647 w 1050"/>
                <a:gd name="T73" fmla="*/ 2147483647 h 1056"/>
                <a:gd name="T74" fmla="*/ 2147483647 w 1050"/>
                <a:gd name="T75" fmla="*/ 2147483647 h 1056"/>
                <a:gd name="T76" fmla="*/ 2147483647 w 1050"/>
                <a:gd name="T77" fmla="*/ 2147483647 h 1056"/>
                <a:gd name="T78" fmla="*/ 2147483647 w 1050"/>
                <a:gd name="T79" fmla="*/ 2147483647 h 1056"/>
                <a:gd name="T80" fmla="*/ 2147483647 w 1050"/>
                <a:gd name="T81" fmla="*/ 2147483647 h 1056"/>
                <a:gd name="T82" fmla="*/ 2147483647 w 1050"/>
                <a:gd name="T83" fmla="*/ 2147483647 h 1056"/>
                <a:gd name="T84" fmla="*/ 2147483647 w 1050"/>
                <a:gd name="T85" fmla="*/ 2147483647 h 1056"/>
                <a:gd name="T86" fmla="*/ 2147483647 w 1050"/>
                <a:gd name="T87" fmla="*/ 2147483647 h 1056"/>
                <a:gd name="T88" fmla="*/ 2147483647 w 1050"/>
                <a:gd name="T89" fmla="*/ 2147483647 h 1056"/>
                <a:gd name="T90" fmla="*/ 2147483647 w 1050"/>
                <a:gd name="T91" fmla="*/ 2147483647 h 1056"/>
                <a:gd name="T92" fmla="*/ 2147483647 w 1050"/>
                <a:gd name="T93" fmla="*/ 2147483647 h 1056"/>
                <a:gd name="T94" fmla="*/ 2147483647 w 1050"/>
                <a:gd name="T95" fmla="*/ 2147483647 h 1056"/>
                <a:gd name="T96" fmla="*/ 2147483647 w 1050"/>
                <a:gd name="T97" fmla="*/ 2147483647 h 1056"/>
                <a:gd name="T98" fmla="*/ 2147483647 w 1050"/>
                <a:gd name="T99" fmla="*/ 2147483647 h 1056"/>
                <a:gd name="T100" fmla="*/ 2147483647 w 1050"/>
                <a:gd name="T101" fmla="*/ 2147483647 h 1056"/>
                <a:gd name="T102" fmla="*/ 2147483647 w 1050"/>
                <a:gd name="T103" fmla="*/ 2147483647 h 1056"/>
                <a:gd name="T104" fmla="*/ 2147483647 w 1050"/>
                <a:gd name="T105" fmla="*/ 2147483647 h 1056"/>
                <a:gd name="T106" fmla="*/ 2147483647 w 1050"/>
                <a:gd name="T107" fmla="*/ 2147483647 h 1056"/>
                <a:gd name="T108" fmla="*/ 2147483647 w 1050"/>
                <a:gd name="T109" fmla="*/ 2147483647 h 1056"/>
                <a:gd name="T110" fmla="*/ 2147483647 w 1050"/>
                <a:gd name="T111" fmla="*/ 2147483647 h 1056"/>
                <a:gd name="T112" fmla="*/ 2147483647 w 1050"/>
                <a:gd name="T113" fmla="*/ 2147483647 h 1056"/>
                <a:gd name="T114" fmla="*/ 2147483647 w 1050"/>
                <a:gd name="T115" fmla="*/ 2147483647 h 1056"/>
                <a:gd name="T116" fmla="*/ 2147483647 w 1050"/>
                <a:gd name="T117" fmla="*/ 2147483647 h 1056"/>
                <a:gd name="T118" fmla="*/ 2147483647 w 1050"/>
                <a:gd name="T119" fmla="*/ 2147483647 h 1056"/>
                <a:gd name="T120" fmla="*/ 2147483647 w 1050"/>
                <a:gd name="T121" fmla="*/ 2147483647 h 1056"/>
                <a:gd name="T122" fmla="*/ 2147483647 w 1050"/>
                <a:gd name="T123" fmla="*/ 2147483647 h 105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050"/>
                <a:gd name="T187" fmla="*/ 0 h 1056"/>
                <a:gd name="T188" fmla="*/ 1050 w 1050"/>
                <a:gd name="T189" fmla="*/ 1056 h 105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050" h="1056">
                  <a:moveTo>
                    <a:pt x="1008" y="120"/>
                  </a:moveTo>
                  <a:lnTo>
                    <a:pt x="996" y="120"/>
                  </a:lnTo>
                  <a:lnTo>
                    <a:pt x="984" y="114"/>
                  </a:lnTo>
                  <a:lnTo>
                    <a:pt x="978" y="102"/>
                  </a:lnTo>
                  <a:lnTo>
                    <a:pt x="972" y="96"/>
                  </a:lnTo>
                  <a:lnTo>
                    <a:pt x="972" y="90"/>
                  </a:lnTo>
                  <a:lnTo>
                    <a:pt x="960" y="96"/>
                  </a:lnTo>
                  <a:lnTo>
                    <a:pt x="924" y="84"/>
                  </a:lnTo>
                  <a:lnTo>
                    <a:pt x="924" y="60"/>
                  </a:lnTo>
                  <a:lnTo>
                    <a:pt x="912" y="36"/>
                  </a:lnTo>
                  <a:lnTo>
                    <a:pt x="900" y="24"/>
                  </a:lnTo>
                  <a:lnTo>
                    <a:pt x="888" y="18"/>
                  </a:lnTo>
                  <a:lnTo>
                    <a:pt x="876" y="18"/>
                  </a:lnTo>
                  <a:lnTo>
                    <a:pt x="870" y="6"/>
                  </a:lnTo>
                  <a:lnTo>
                    <a:pt x="822" y="6"/>
                  </a:lnTo>
                  <a:lnTo>
                    <a:pt x="810" y="0"/>
                  </a:lnTo>
                  <a:lnTo>
                    <a:pt x="804" y="6"/>
                  </a:lnTo>
                  <a:lnTo>
                    <a:pt x="792" y="6"/>
                  </a:lnTo>
                  <a:lnTo>
                    <a:pt x="786" y="12"/>
                  </a:lnTo>
                  <a:lnTo>
                    <a:pt x="774" y="12"/>
                  </a:lnTo>
                  <a:lnTo>
                    <a:pt x="762" y="6"/>
                  </a:lnTo>
                  <a:lnTo>
                    <a:pt x="738" y="6"/>
                  </a:lnTo>
                  <a:lnTo>
                    <a:pt x="732" y="12"/>
                  </a:lnTo>
                  <a:lnTo>
                    <a:pt x="690" y="12"/>
                  </a:lnTo>
                  <a:lnTo>
                    <a:pt x="684" y="18"/>
                  </a:lnTo>
                  <a:lnTo>
                    <a:pt x="678" y="18"/>
                  </a:lnTo>
                  <a:lnTo>
                    <a:pt x="654" y="30"/>
                  </a:lnTo>
                  <a:lnTo>
                    <a:pt x="648" y="36"/>
                  </a:lnTo>
                  <a:lnTo>
                    <a:pt x="624" y="48"/>
                  </a:lnTo>
                  <a:lnTo>
                    <a:pt x="618" y="54"/>
                  </a:lnTo>
                  <a:lnTo>
                    <a:pt x="612" y="66"/>
                  </a:lnTo>
                  <a:lnTo>
                    <a:pt x="606" y="72"/>
                  </a:lnTo>
                  <a:lnTo>
                    <a:pt x="606" y="78"/>
                  </a:lnTo>
                  <a:lnTo>
                    <a:pt x="636" y="108"/>
                  </a:lnTo>
                  <a:lnTo>
                    <a:pt x="636" y="138"/>
                  </a:lnTo>
                  <a:lnTo>
                    <a:pt x="642" y="144"/>
                  </a:lnTo>
                  <a:lnTo>
                    <a:pt x="648" y="156"/>
                  </a:lnTo>
                  <a:lnTo>
                    <a:pt x="648" y="162"/>
                  </a:lnTo>
                  <a:lnTo>
                    <a:pt x="624" y="186"/>
                  </a:lnTo>
                  <a:lnTo>
                    <a:pt x="618" y="198"/>
                  </a:lnTo>
                  <a:lnTo>
                    <a:pt x="618" y="210"/>
                  </a:lnTo>
                  <a:lnTo>
                    <a:pt x="624" y="216"/>
                  </a:lnTo>
                  <a:lnTo>
                    <a:pt x="624" y="246"/>
                  </a:lnTo>
                  <a:lnTo>
                    <a:pt x="606" y="246"/>
                  </a:lnTo>
                  <a:lnTo>
                    <a:pt x="600" y="252"/>
                  </a:lnTo>
                  <a:lnTo>
                    <a:pt x="594" y="252"/>
                  </a:lnTo>
                  <a:lnTo>
                    <a:pt x="576" y="246"/>
                  </a:lnTo>
                  <a:lnTo>
                    <a:pt x="570" y="240"/>
                  </a:lnTo>
                  <a:lnTo>
                    <a:pt x="552" y="240"/>
                  </a:lnTo>
                  <a:lnTo>
                    <a:pt x="552" y="252"/>
                  </a:lnTo>
                  <a:lnTo>
                    <a:pt x="564" y="264"/>
                  </a:lnTo>
                  <a:lnTo>
                    <a:pt x="576" y="270"/>
                  </a:lnTo>
                  <a:lnTo>
                    <a:pt x="576" y="276"/>
                  </a:lnTo>
                  <a:lnTo>
                    <a:pt x="582" y="282"/>
                  </a:lnTo>
                  <a:lnTo>
                    <a:pt x="582" y="288"/>
                  </a:lnTo>
                  <a:lnTo>
                    <a:pt x="594" y="294"/>
                  </a:lnTo>
                  <a:lnTo>
                    <a:pt x="600" y="294"/>
                  </a:lnTo>
                  <a:lnTo>
                    <a:pt x="570" y="312"/>
                  </a:lnTo>
                  <a:lnTo>
                    <a:pt x="552" y="312"/>
                  </a:lnTo>
                  <a:lnTo>
                    <a:pt x="546" y="318"/>
                  </a:lnTo>
                  <a:lnTo>
                    <a:pt x="546" y="354"/>
                  </a:lnTo>
                  <a:lnTo>
                    <a:pt x="540" y="354"/>
                  </a:lnTo>
                  <a:lnTo>
                    <a:pt x="534" y="360"/>
                  </a:lnTo>
                  <a:lnTo>
                    <a:pt x="534" y="378"/>
                  </a:lnTo>
                  <a:lnTo>
                    <a:pt x="540" y="390"/>
                  </a:lnTo>
                  <a:lnTo>
                    <a:pt x="540" y="402"/>
                  </a:lnTo>
                  <a:lnTo>
                    <a:pt x="546" y="408"/>
                  </a:lnTo>
                  <a:lnTo>
                    <a:pt x="546" y="414"/>
                  </a:lnTo>
                  <a:lnTo>
                    <a:pt x="540" y="420"/>
                  </a:lnTo>
                  <a:lnTo>
                    <a:pt x="534" y="432"/>
                  </a:lnTo>
                  <a:lnTo>
                    <a:pt x="522" y="438"/>
                  </a:lnTo>
                  <a:lnTo>
                    <a:pt x="510" y="438"/>
                  </a:lnTo>
                  <a:lnTo>
                    <a:pt x="504" y="432"/>
                  </a:lnTo>
                  <a:lnTo>
                    <a:pt x="504" y="420"/>
                  </a:lnTo>
                  <a:lnTo>
                    <a:pt x="474" y="420"/>
                  </a:lnTo>
                  <a:lnTo>
                    <a:pt x="462" y="426"/>
                  </a:lnTo>
                  <a:lnTo>
                    <a:pt x="456" y="432"/>
                  </a:lnTo>
                  <a:lnTo>
                    <a:pt x="444" y="438"/>
                  </a:lnTo>
                  <a:lnTo>
                    <a:pt x="438" y="438"/>
                  </a:lnTo>
                  <a:lnTo>
                    <a:pt x="432" y="444"/>
                  </a:lnTo>
                  <a:lnTo>
                    <a:pt x="432" y="450"/>
                  </a:lnTo>
                  <a:lnTo>
                    <a:pt x="438" y="450"/>
                  </a:lnTo>
                  <a:lnTo>
                    <a:pt x="444" y="456"/>
                  </a:lnTo>
                  <a:lnTo>
                    <a:pt x="444" y="462"/>
                  </a:lnTo>
                  <a:lnTo>
                    <a:pt x="438" y="468"/>
                  </a:lnTo>
                  <a:lnTo>
                    <a:pt x="396" y="468"/>
                  </a:lnTo>
                  <a:lnTo>
                    <a:pt x="396" y="456"/>
                  </a:lnTo>
                  <a:lnTo>
                    <a:pt x="378" y="456"/>
                  </a:lnTo>
                  <a:lnTo>
                    <a:pt x="372" y="468"/>
                  </a:lnTo>
                  <a:lnTo>
                    <a:pt x="360" y="474"/>
                  </a:lnTo>
                  <a:lnTo>
                    <a:pt x="354" y="486"/>
                  </a:lnTo>
                  <a:lnTo>
                    <a:pt x="354" y="504"/>
                  </a:lnTo>
                  <a:lnTo>
                    <a:pt x="360" y="516"/>
                  </a:lnTo>
                  <a:lnTo>
                    <a:pt x="360" y="534"/>
                  </a:lnTo>
                  <a:lnTo>
                    <a:pt x="366" y="540"/>
                  </a:lnTo>
                  <a:lnTo>
                    <a:pt x="366" y="570"/>
                  </a:lnTo>
                  <a:lnTo>
                    <a:pt x="360" y="576"/>
                  </a:lnTo>
                  <a:lnTo>
                    <a:pt x="354" y="576"/>
                  </a:lnTo>
                  <a:lnTo>
                    <a:pt x="306" y="600"/>
                  </a:lnTo>
                  <a:lnTo>
                    <a:pt x="276" y="600"/>
                  </a:lnTo>
                  <a:lnTo>
                    <a:pt x="258" y="606"/>
                  </a:lnTo>
                  <a:lnTo>
                    <a:pt x="234" y="606"/>
                  </a:lnTo>
                  <a:lnTo>
                    <a:pt x="228" y="612"/>
                  </a:lnTo>
                  <a:lnTo>
                    <a:pt x="204" y="612"/>
                  </a:lnTo>
                  <a:lnTo>
                    <a:pt x="204" y="606"/>
                  </a:lnTo>
                  <a:lnTo>
                    <a:pt x="150" y="606"/>
                  </a:lnTo>
                  <a:lnTo>
                    <a:pt x="144" y="612"/>
                  </a:lnTo>
                  <a:lnTo>
                    <a:pt x="138" y="612"/>
                  </a:lnTo>
                  <a:lnTo>
                    <a:pt x="120" y="618"/>
                  </a:lnTo>
                  <a:lnTo>
                    <a:pt x="102" y="618"/>
                  </a:lnTo>
                  <a:lnTo>
                    <a:pt x="78" y="606"/>
                  </a:lnTo>
                  <a:lnTo>
                    <a:pt x="60" y="600"/>
                  </a:lnTo>
                  <a:lnTo>
                    <a:pt x="42" y="588"/>
                  </a:lnTo>
                  <a:lnTo>
                    <a:pt x="30" y="582"/>
                  </a:lnTo>
                  <a:lnTo>
                    <a:pt x="0" y="582"/>
                  </a:lnTo>
                  <a:lnTo>
                    <a:pt x="24" y="606"/>
                  </a:lnTo>
                  <a:lnTo>
                    <a:pt x="30" y="618"/>
                  </a:lnTo>
                  <a:lnTo>
                    <a:pt x="36" y="624"/>
                  </a:lnTo>
                  <a:lnTo>
                    <a:pt x="48" y="642"/>
                  </a:lnTo>
                  <a:lnTo>
                    <a:pt x="60" y="654"/>
                  </a:lnTo>
                  <a:lnTo>
                    <a:pt x="66" y="672"/>
                  </a:lnTo>
                  <a:lnTo>
                    <a:pt x="78" y="690"/>
                  </a:lnTo>
                  <a:lnTo>
                    <a:pt x="84" y="696"/>
                  </a:lnTo>
                  <a:lnTo>
                    <a:pt x="102" y="696"/>
                  </a:lnTo>
                  <a:lnTo>
                    <a:pt x="114" y="690"/>
                  </a:lnTo>
                  <a:lnTo>
                    <a:pt x="126" y="708"/>
                  </a:lnTo>
                  <a:lnTo>
                    <a:pt x="150" y="708"/>
                  </a:lnTo>
                  <a:lnTo>
                    <a:pt x="144" y="738"/>
                  </a:lnTo>
                  <a:lnTo>
                    <a:pt x="150" y="738"/>
                  </a:lnTo>
                  <a:lnTo>
                    <a:pt x="150" y="762"/>
                  </a:lnTo>
                  <a:lnTo>
                    <a:pt x="156" y="774"/>
                  </a:lnTo>
                  <a:lnTo>
                    <a:pt x="156" y="786"/>
                  </a:lnTo>
                  <a:lnTo>
                    <a:pt x="174" y="786"/>
                  </a:lnTo>
                  <a:lnTo>
                    <a:pt x="180" y="792"/>
                  </a:lnTo>
                  <a:lnTo>
                    <a:pt x="186" y="804"/>
                  </a:lnTo>
                  <a:lnTo>
                    <a:pt x="192" y="822"/>
                  </a:lnTo>
                  <a:lnTo>
                    <a:pt x="192" y="834"/>
                  </a:lnTo>
                  <a:lnTo>
                    <a:pt x="186" y="840"/>
                  </a:lnTo>
                  <a:lnTo>
                    <a:pt x="180" y="840"/>
                  </a:lnTo>
                  <a:lnTo>
                    <a:pt x="180" y="834"/>
                  </a:lnTo>
                  <a:lnTo>
                    <a:pt x="150" y="834"/>
                  </a:lnTo>
                  <a:lnTo>
                    <a:pt x="138" y="840"/>
                  </a:lnTo>
                  <a:lnTo>
                    <a:pt x="132" y="846"/>
                  </a:lnTo>
                  <a:lnTo>
                    <a:pt x="132" y="852"/>
                  </a:lnTo>
                  <a:lnTo>
                    <a:pt x="126" y="852"/>
                  </a:lnTo>
                  <a:lnTo>
                    <a:pt x="126" y="858"/>
                  </a:lnTo>
                  <a:lnTo>
                    <a:pt x="120" y="864"/>
                  </a:lnTo>
                  <a:lnTo>
                    <a:pt x="108" y="864"/>
                  </a:lnTo>
                  <a:lnTo>
                    <a:pt x="102" y="882"/>
                  </a:lnTo>
                  <a:lnTo>
                    <a:pt x="96" y="888"/>
                  </a:lnTo>
                  <a:lnTo>
                    <a:pt x="96" y="894"/>
                  </a:lnTo>
                  <a:lnTo>
                    <a:pt x="84" y="906"/>
                  </a:lnTo>
                  <a:lnTo>
                    <a:pt x="84" y="936"/>
                  </a:lnTo>
                  <a:lnTo>
                    <a:pt x="90" y="948"/>
                  </a:lnTo>
                  <a:lnTo>
                    <a:pt x="90" y="954"/>
                  </a:lnTo>
                  <a:lnTo>
                    <a:pt x="96" y="948"/>
                  </a:lnTo>
                  <a:lnTo>
                    <a:pt x="108" y="948"/>
                  </a:lnTo>
                  <a:lnTo>
                    <a:pt x="114" y="942"/>
                  </a:lnTo>
                  <a:lnTo>
                    <a:pt x="120" y="942"/>
                  </a:lnTo>
                  <a:lnTo>
                    <a:pt x="126" y="948"/>
                  </a:lnTo>
                  <a:lnTo>
                    <a:pt x="138" y="948"/>
                  </a:lnTo>
                  <a:lnTo>
                    <a:pt x="150" y="954"/>
                  </a:lnTo>
                  <a:lnTo>
                    <a:pt x="174" y="954"/>
                  </a:lnTo>
                  <a:lnTo>
                    <a:pt x="210" y="936"/>
                  </a:lnTo>
                  <a:lnTo>
                    <a:pt x="216" y="930"/>
                  </a:lnTo>
                  <a:lnTo>
                    <a:pt x="222" y="930"/>
                  </a:lnTo>
                  <a:lnTo>
                    <a:pt x="234" y="936"/>
                  </a:lnTo>
                  <a:lnTo>
                    <a:pt x="276" y="936"/>
                  </a:lnTo>
                  <a:lnTo>
                    <a:pt x="288" y="930"/>
                  </a:lnTo>
                  <a:lnTo>
                    <a:pt x="300" y="930"/>
                  </a:lnTo>
                  <a:lnTo>
                    <a:pt x="306" y="924"/>
                  </a:lnTo>
                  <a:lnTo>
                    <a:pt x="312" y="924"/>
                  </a:lnTo>
                  <a:lnTo>
                    <a:pt x="348" y="930"/>
                  </a:lnTo>
                  <a:lnTo>
                    <a:pt x="354" y="924"/>
                  </a:lnTo>
                  <a:lnTo>
                    <a:pt x="366" y="918"/>
                  </a:lnTo>
                  <a:lnTo>
                    <a:pt x="372" y="912"/>
                  </a:lnTo>
                  <a:lnTo>
                    <a:pt x="384" y="912"/>
                  </a:lnTo>
                  <a:lnTo>
                    <a:pt x="396" y="918"/>
                  </a:lnTo>
                  <a:lnTo>
                    <a:pt x="408" y="930"/>
                  </a:lnTo>
                  <a:lnTo>
                    <a:pt x="432" y="978"/>
                  </a:lnTo>
                  <a:lnTo>
                    <a:pt x="444" y="984"/>
                  </a:lnTo>
                  <a:lnTo>
                    <a:pt x="450" y="990"/>
                  </a:lnTo>
                  <a:lnTo>
                    <a:pt x="468" y="996"/>
                  </a:lnTo>
                  <a:lnTo>
                    <a:pt x="486" y="996"/>
                  </a:lnTo>
                  <a:lnTo>
                    <a:pt x="522" y="1008"/>
                  </a:lnTo>
                  <a:lnTo>
                    <a:pt x="540" y="1044"/>
                  </a:lnTo>
                  <a:lnTo>
                    <a:pt x="552" y="1056"/>
                  </a:lnTo>
                  <a:lnTo>
                    <a:pt x="570" y="1056"/>
                  </a:lnTo>
                  <a:lnTo>
                    <a:pt x="588" y="1050"/>
                  </a:lnTo>
                  <a:lnTo>
                    <a:pt x="582" y="1044"/>
                  </a:lnTo>
                  <a:lnTo>
                    <a:pt x="582" y="1032"/>
                  </a:lnTo>
                  <a:lnTo>
                    <a:pt x="594" y="1020"/>
                  </a:lnTo>
                  <a:lnTo>
                    <a:pt x="606" y="1020"/>
                  </a:lnTo>
                  <a:lnTo>
                    <a:pt x="618" y="1026"/>
                  </a:lnTo>
                  <a:lnTo>
                    <a:pt x="624" y="1032"/>
                  </a:lnTo>
                  <a:lnTo>
                    <a:pt x="648" y="1020"/>
                  </a:lnTo>
                  <a:lnTo>
                    <a:pt x="648" y="1026"/>
                  </a:lnTo>
                  <a:lnTo>
                    <a:pt x="654" y="1032"/>
                  </a:lnTo>
                  <a:lnTo>
                    <a:pt x="678" y="1032"/>
                  </a:lnTo>
                  <a:lnTo>
                    <a:pt x="690" y="1020"/>
                  </a:lnTo>
                  <a:lnTo>
                    <a:pt x="702" y="1014"/>
                  </a:lnTo>
                  <a:lnTo>
                    <a:pt x="708" y="1014"/>
                  </a:lnTo>
                  <a:lnTo>
                    <a:pt x="708" y="1026"/>
                  </a:lnTo>
                  <a:lnTo>
                    <a:pt x="714" y="1032"/>
                  </a:lnTo>
                  <a:lnTo>
                    <a:pt x="732" y="1032"/>
                  </a:lnTo>
                  <a:lnTo>
                    <a:pt x="738" y="1026"/>
                  </a:lnTo>
                  <a:lnTo>
                    <a:pt x="750" y="1020"/>
                  </a:lnTo>
                  <a:lnTo>
                    <a:pt x="750" y="996"/>
                  </a:lnTo>
                  <a:lnTo>
                    <a:pt x="744" y="990"/>
                  </a:lnTo>
                  <a:lnTo>
                    <a:pt x="738" y="978"/>
                  </a:lnTo>
                  <a:lnTo>
                    <a:pt x="714" y="936"/>
                  </a:lnTo>
                  <a:lnTo>
                    <a:pt x="714" y="912"/>
                  </a:lnTo>
                  <a:lnTo>
                    <a:pt x="690" y="912"/>
                  </a:lnTo>
                  <a:lnTo>
                    <a:pt x="678" y="900"/>
                  </a:lnTo>
                  <a:lnTo>
                    <a:pt x="672" y="888"/>
                  </a:lnTo>
                  <a:lnTo>
                    <a:pt x="666" y="882"/>
                  </a:lnTo>
                  <a:lnTo>
                    <a:pt x="672" y="852"/>
                  </a:lnTo>
                  <a:lnTo>
                    <a:pt x="672" y="834"/>
                  </a:lnTo>
                  <a:lnTo>
                    <a:pt x="642" y="840"/>
                  </a:lnTo>
                  <a:lnTo>
                    <a:pt x="636" y="840"/>
                  </a:lnTo>
                  <a:lnTo>
                    <a:pt x="624" y="834"/>
                  </a:lnTo>
                  <a:lnTo>
                    <a:pt x="618" y="828"/>
                  </a:lnTo>
                  <a:lnTo>
                    <a:pt x="618" y="804"/>
                  </a:lnTo>
                  <a:lnTo>
                    <a:pt x="624" y="792"/>
                  </a:lnTo>
                  <a:lnTo>
                    <a:pt x="636" y="780"/>
                  </a:lnTo>
                  <a:lnTo>
                    <a:pt x="642" y="768"/>
                  </a:lnTo>
                  <a:lnTo>
                    <a:pt x="648" y="762"/>
                  </a:lnTo>
                  <a:lnTo>
                    <a:pt x="654" y="750"/>
                  </a:lnTo>
                  <a:lnTo>
                    <a:pt x="654" y="744"/>
                  </a:lnTo>
                  <a:lnTo>
                    <a:pt x="666" y="732"/>
                  </a:lnTo>
                  <a:lnTo>
                    <a:pt x="678" y="726"/>
                  </a:lnTo>
                  <a:lnTo>
                    <a:pt x="684" y="726"/>
                  </a:lnTo>
                  <a:lnTo>
                    <a:pt x="690" y="732"/>
                  </a:lnTo>
                  <a:lnTo>
                    <a:pt x="690" y="744"/>
                  </a:lnTo>
                  <a:lnTo>
                    <a:pt x="696" y="750"/>
                  </a:lnTo>
                  <a:lnTo>
                    <a:pt x="702" y="750"/>
                  </a:lnTo>
                  <a:lnTo>
                    <a:pt x="726" y="738"/>
                  </a:lnTo>
                  <a:lnTo>
                    <a:pt x="732" y="732"/>
                  </a:lnTo>
                  <a:lnTo>
                    <a:pt x="738" y="738"/>
                  </a:lnTo>
                  <a:lnTo>
                    <a:pt x="756" y="738"/>
                  </a:lnTo>
                  <a:lnTo>
                    <a:pt x="762" y="732"/>
                  </a:lnTo>
                  <a:lnTo>
                    <a:pt x="768" y="720"/>
                  </a:lnTo>
                  <a:lnTo>
                    <a:pt x="774" y="714"/>
                  </a:lnTo>
                  <a:lnTo>
                    <a:pt x="774" y="708"/>
                  </a:lnTo>
                  <a:lnTo>
                    <a:pt x="792" y="696"/>
                  </a:lnTo>
                  <a:lnTo>
                    <a:pt x="792" y="678"/>
                  </a:lnTo>
                  <a:lnTo>
                    <a:pt x="798" y="672"/>
                  </a:lnTo>
                  <a:lnTo>
                    <a:pt x="798" y="666"/>
                  </a:lnTo>
                  <a:lnTo>
                    <a:pt x="804" y="660"/>
                  </a:lnTo>
                  <a:lnTo>
                    <a:pt x="828" y="648"/>
                  </a:lnTo>
                  <a:lnTo>
                    <a:pt x="840" y="636"/>
                  </a:lnTo>
                  <a:lnTo>
                    <a:pt x="846" y="618"/>
                  </a:lnTo>
                  <a:lnTo>
                    <a:pt x="846" y="606"/>
                  </a:lnTo>
                  <a:lnTo>
                    <a:pt x="852" y="588"/>
                  </a:lnTo>
                  <a:lnTo>
                    <a:pt x="852" y="576"/>
                  </a:lnTo>
                  <a:lnTo>
                    <a:pt x="858" y="570"/>
                  </a:lnTo>
                  <a:lnTo>
                    <a:pt x="870" y="564"/>
                  </a:lnTo>
                  <a:lnTo>
                    <a:pt x="876" y="558"/>
                  </a:lnTo>
                  <a:lnTo>
                    <a:pt x="888" y="558"/>
                  </a:lnTo>
                  <a:lnTo>
                    <a:pt x="870" y="534"/>
                  </a:lnTo>
                  <a:lnTo>
                    <a:pt x="894" y="498"/>
                  </a:lnTo>
                  <a:lnTo>
                    <a:pt x="924" y="480"/>
                  </a:lnTo>
                  <a:lnTo>
                    <a:pt x="924" y="474"/>
                  </a:lnTo>
                  <a:lnTo>
                    <a:pt x="912" y="462"/>
                  </a:lnTo>
                  <a:lnTo>
                    <a:pt x="906" y="450"/>
                  </a:lnTo>
                  <a:lnTo>
                    <a:pt x="906" y="414"/>
                  </a:lnTo>
                  <a:lnTo>
                    <a:pt x="912" y="408"/>
                  </a:lnTo>
                  <a:lnTo>
                    <a:pt x="924" y="408"/>
                  </a:lnTo>
                  <a:lnTo>
                    <a:pt x="948" y="396"/>
                  </a:lnTo>
                  <a:lnTo>
                    <a:pt x="954" y="390"/>
                  </a:lnTo>
                  <a:lnTo>
                    <a:pt x="954" y="384"/>
                  </a:lnTo>
                  <a:lnTo>
                    <a:pt x="948" y="378"/>
                  </a:lnTo>
                  <a:lnTo>
                    <a:pt x="936" y="372"/>
                  </a:lnTo>
                  <a:lnTo>
                    <a:pt x="900" y="372"/>
                  </a:lnTo>
                  <a:lnTo>
                    <a:pt x="894" y="336"/>
                  </a:lnTo>
                  <a:lnTo>
                    <a:pt x="876" y="336"/>
                  </a:lnTo>
                  <a:lnTo>
                    <a:pt x="864" y="318"/>
                  </a:lnTo>
                  <a:lnTo>
                    <a:pt x="846" y="318"/>
                  </a:lnTo>
                  <a:lnTo>
                    <a:pt x="846" y="306"/>
                  </a:lnTo>
                  <a:lnTo>
                    <a:pt x="852" y="294"/>
                  </a:lnTo>
                  <a:lnTo>
                    <a:pt x="852" y="288"/>
                  </a:lnTo>
                  <a:lnTo>
                    <a:pt x="846" y="288"/>
                  </a:lnTo>
                  <a:lnTo>
                    <a:pt x="834" y="276"/>
                  </a:lnTo>
                  <a:lnTo>
                    <a:pt x="834" y="270"/>
                  </a:lnTo>
                  <a:lnTo>
                    <a:pt x="840" y="264"/>
                  </a:lnTo>
                  <a:lnTo>
                    <a:pt x="846" y="252"/>
                  </a:lnTo>
                  <a:lnTo>
                    <a:pt x="852" y="246"/>
                  </a:lnTo>
                  <a:lnTo>
                    <a:pt x="822" y="240"/>
                  </a:lnTo>
                  <a:lnTo>
                    <a:pt x="828" y="228"/>
                  </a:lnTo>
                  <a:lnTo>
                    <a:pt x="804" y="210"/>
                  </a:lnTo>
                  <a:lnTo>
                    <a:pt x="804" y="204"/>
                  </a:lnTo>
                  <a:lnTo>
                    <a:pt x="810" y="192"/>
                  </a:lnTo>
                  <a:lnTo>
                    <a:pt x="834" y="180"/>
                  </a:lnTo>
                  <a:lnTo>
                    <a:pt x="876" y="180"/>
                  </a:lnTo>
                  <a:lnTo>
                    <a:pt x="894" y="186"/>
                  </a:lnTo>
                  <a:lnTo>
                    <a:pt x="912" y="186"/>
                  </a:lnTo>
                  <a:lnTo>
                    <a:pt x="918" y="192"/>
                  </a:lnTo>
                  <a:lnTo>
                    <a:pt x="918" y="204"/>
                  </a:lnTo>
                  <a:lnTo>
                    <a:pt x="930" y="204"/>
                  </a:lnTo>
                  <a:lnTo>
                    <a:pt x="942" y="198"/>
                  </a:lnTo>
                  <a:lnTo>
                    <a:pt x="948" y="192"/>
                  </a:lnTo>
                  <a:lnTo>
                    <a:pt x="960" y="186"/>
                  </a:lnTo>
                  <a:lnTo>
                    <a:pt x="966" y="180"/>
                  </a:lnTo>
                  <a:lnTo>
                    <a:pt x="972" y="186"/>
                  </a:lnTo>
                  <a:lnTo>
                    <a:pt x="978" y="180"/>
                  </a:lnTo>
                  <a:lnTo>
                    <a:pt x="1002" y="180"/>
                  </a:lnTo>
                  <a:lnTo>
                    <a:pt x="1002" y="162"/>
                  </a:lnTo>
                  <a:lnTo>
                    <a:pt x="1026" y="156"/>
                  </a:lnTo>
                  <a:lnTo>
                    <a:pt x="1050" y="120"/>
                  </a:lnTo>
                  <a:lnTo>
                    <a:pt x="1008" y="12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26" name="Nigeria" descr="© INSCALE GmbH, 05.05.2010&#10;http://www.presentationload.com/">
              <a:extLst>
                <a:ext uri="{FF2B5EF4-FFF2-40B4-BE49-F238E27FC236}">
                  <a16:creationId xmlns:a16="http://schemas.microsoft.com/office/drawing/2014/main" id="{B3B9F332-E5A1-4E3E-AAFE-30E64E08C6C2}"/>
                </a:ext>
              </a:extLst>
            </p:cNvPr>
            <p:cNvSpPr>
              <a:spLocks/>
            </p:cNvSpPr>
            <p:nvPr/>
          </p:nvSpPr>
          <p:spPr bwMode="gray">
            <a:xfrm>
              <a:off x="5637398" y="4017712"/>
              <a:ext cx="369903" cy="347548"/>
            </a:xfrm>
            <a:custGeom>
              <a:avLst/>
              <a:gdLst>
                <a:gd name="T0" fmla="*/ 2147483647 w 840"/>
                <a:gd name="T1" fmla="*/ 2147483647 h 768"/>
                <a:gd name="T2" fmla="*/ 2147483647 w 840"/>
                <a:gd name="T3" fmla="*/ 2147483647 h 768"/>
                <a:gd name="T4" fmla="*/ 2147483647 w 840"/>
                <a:gd name="T5" fmla="*/ 2147483647 h 768"/>
                <a:gd name="T6" fmla="*/ 2147483647 w 840"/>
                <a:gd name="T7" fmla="*/ 2147483647 h 768"/>
                <a:gd name="T8" fmla="*/ 2147483647 w 840"/>
                <a:gd name="T9" fmla="*/ 2147483647 h 768"/>
                <a:gd name="T10" fmla="*/ 2147483647 w 840"/>
                <a:gd name="T11" fmla="*/ 2147483647 h 768"/>
                <a:gd name="T12" fmla="*/ 2147483647 w 840"/>
                <a:gd name="T13" fmla="*/ 2147483647 h 768"/>
                <a:gd name="T14" fmla="*/ 2147483647 w 840"/>
                <a:gd name="T15" fmla="*/ 2147483647 h 768"/>
                <a:gd name="T16" fmla="*/ 2147483647 w 840"/>
                <a:gd name="T17" fmla="*/ 2147483647 h 768"/>
                <a:gd name="T18" fmla="*/ 2147483647 w 840"/>
                <a:gd name="T19" fmla="*/ 2147483647 h 768"/>
                <a:gd name="T20" fmla="*/ 2147483647 w 840"/>
                <a:gd name="T21" fmla="*/ 2147483647 h 768"/>
                <a:gd name="T22" fmla="*/ 2147483647 w 840"/>
                <a:gd name="T23" fmla="*/ 2147483647 h 768"/>
                <a:gd name="T24" fmla="*/ 2147483647 w 840"/>
                <a:gd name="T25" fmla="*/ 2147483647 h 768"/>
                <a:gd name="T26" fmla="*/ 2147483647 w 840"/>
                <a:gd name="T27" fmla="*/ 2147483647 h 768"/>
                <a:gd name="T28" fmla="*/ 2147483647 w 840"/>
                <a:gd name="T29" fmla="*/ 2147483647 h 768"/>
                <a:gd name="T30" fmla="*/ 2147483647 w 840"/>
                <a:gd name="T31" fmla="*/ 2147483647 h 768"/>
                <a:gd name="T32" fmla="*/ 2147483647 w 840"/>
                <a:gd name="T33" fmla="*/ 2147483647 h 768"/>
                <a:gd name="T34" fmla="*/ 2147483647 w 840"/>
                <a:gd name="T35" fmla="*/ 2147483647 h 768"/>
                <a:gd name="T36" fmla="*/ 2147483647 w 840"/>
                <a:gd name="T37" fmla="*/ 2147483647 h 768"/>
                <a:gd name="T38" fmla="*/ 2147483647 w 840"/>
                <a:gd name="T39" fmla="*/ 2147483647 h 768"/>
                <a:gd name="T40" fmla="*/ 2147483647 w 840"/>
                <a:gd name="T41" fmla="*/ 2147483647 h 768"/>
                <a:gd name="T42" fmla="*/ 2147483647 w 840"/>
                <a:gd name="T43" fmla="*/ 2147483647 h 768"/>
                <a:gd name="T44" fmla="*/ 2147483647 w 840"/>
                <a:gd name="T45" fmla="*/ 2147483647 h 768"/>
                <a:gd name="T46" fmla="*/ 2147483647 w 840"/>
                <a:gd name="T47" fmla="*/ 2147483647 h 768"/>
                <a:gd name="T48" fmla="*/ 2147483647 w 840"/>
                <a:gd name="T49" fmla="*/ 2147483647 h 768"/>
                <a:gd name="T50" fmla="*/ 2147483647 w 840"/>
                <a:gd name="T51" fmla="*/ 2147483647 h 768"/>
                <a:gd name="T52" fmla="*/ 2147483647 w 840"/>
                <a:gd name="T53" fmla="*/ 2147483647 h 768"/>
                <a:gd name="T54" fmla="*/ 2147483647 w 840"/>
                <a:gd name="T55" fmla="*/ 2147483647 h 768"/>
                <a:gd name="T56" fmla="*/ 2147483647 w 840"/>
                <a:gd name="T57" fmla="*/ 2147483647 h 768"/>
                <a:gd name="T58" fmla="*/ 2147483647 w 840"/>
                <a:gd name="T59" fmla="*/ 2147483647 h 768"/>
                <a:gd name="T60" fmla="*/ 2147483647 w 840"/>
                <a:gd name="T61" fmla="*/ 2147483647 h 768"/>
                <a:gd name="T62" fmla="*/ 2147483647 w 840"/>
                <a:gd name="T63" fmla="*/ 2147483647 h 768"/>
                <a:gd name="T64" fmla="*/ 2147483647 w 840"/>
                <a:gd name="T65" fmla="*/ 2147483647 h 768"/>
                <a:gd name="T66" fmla="*/ 2147483647 w 840"/>
                <a:gd name="T67" fmla="*/ 2147483647 h 768"/>
                <a:gd name="T68" fmla="*/ 2147483647 w 840"/>
                <a:gd name="T69" fmla="*/ 2147483647 h 768"/>
                <a:gd name="T70" fmla="*/ 2147483647 w 840"/>
                <a:gd name="T71" fmla="*/ 2147483647 h 768"/>
                <a:gd name="T72" fmla="*/ 2147483647 w 840"/>
                <a:gd name="T73" fmla="*/ 2147483647 h 768"/>
                <a:gd name="T74" fmla="*/ 2147483647 w 840"/>
                <a:gd name="T75" fmla="*/ 2147483647 h 768"/>
                <a:gd name="T76" fmla="*/ 2147483647 w 840"/>
                <a:gd name="T77" fmla="*/ 2147483647 h 768"/>
                <a:gd name="T78" fmla="*/ 2147483647 w 840"/>
                <a:gd name="T79" fmla="*/ 2147483647 h 768"/>
                <a:gd name="T80" fmla="*/ 2147483647 w 840"/>
                <a:gd name="T81" fmla="*/ 2147483647 h 768"/>
                <a:gd name="T82" fmla="*/ 2147483647 w 840"/>
                <a:gd name="T83" fmla="*/ 2147483647 h 768"/>
                <a:gd name="T84" fmla="*/ 2147483647 w 840"/>
                <a:gd name="T85" fmla="*/ 2147483647 h 768"/>
                <a:gd name="T86" fmla="*/ 2147483647 w 840"/>
                <a:gd name="T87" fmla="*/ 2147483647 h 768"/>
                <a:gd name="T88" fmla="*/ 2147483647 w 840"/>
                <a:gd name="T89" fmla="*/ 2147483647 h 768"/>
                <a:gd name="T90" fmla="*/ 2147483647 w 840"/>
                <a:gd name="T91" fmla="*/ 2147483647 h 768"/>
                <a:gd name="T92" fmla="*/ 2147483647 w 840"/>
                <a:gd name="T93" fmla="*/ 2147483647 h 768"/>
                <a:gd name="T94" fmla="*/ 2147483647 w 840"/>
                <a:gd name="T95" fmla="*/ 2147483647 h 768"/>
                <a:gd name="T96" fmla="*/ 2147483647 w 840"/>
                <a:gd name="T97" fmla="*/ 2147483647 h 768"/>
                <a:gd name="T98" fmla="*/ 2147483647 w 840"/>
                <a:gd name="T99" fmla="*/ 2147483647 h 768"/>
                <a:gd name="T100" fmla="*/ 2147483647 w 840"/>
                <a:gd name="T101" fmla="*/ 2147483647 h 768"/>
                <a:gd name="T102" fmla="*/ 2147483647 w 840"/>
                <a:gd name="T103" fmla="*/ 2147483647 h 768"/>
                <a:gd name="T104" fmla="*/ 2147483647 w 840"/>
                <a:gd name="T105" fmla="*/ 2147483647 h 768"/>
                <a:gd name="T106" fmla="*/ 2147483647 w 840"/>
                <a:gd name="T107" fmla="*/ 2147483647 h 768"/>
                <a:gd name="T108" fmla="*/ 2147483647 w 840"/>
                <a:gd name="T109" fmla="*/ 2147483647 h 768"/>
                <a:gd name="T110" fmla="*/ 2147483647 w 840"/>
                <a:gd name="T111" fmla="*/ 2147483647 h 768"/>
                <a:gd name="T112" fmla="*/ 2147483647 w 840"/>
                <a:gd name="T113" fmla="*/ 2147483647 h 768"/>
                <a:gd name="T114" fmla="*/ 2147483647 w 840"/>
                <a:gd name="T115" fmla="*/ 2147483647 h 768"/>
                <a:gd name="T116" fmla="*/ 2147483647 w 840"/>
                <a:gd name="T117" fmla="*/ 2147483647 h 768"/>
                <a:gd name="T118" fmla="*/ 2147483647 w 840"/>
                <a:gd name="T119" fmla="*/ 2147483647 h 768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840"/>
                <a:gd name="T181" fmla="*/ 0 h 768"/>
                <a:gd name="T182" fmla="*/ 840 w 840"/>
                <a:gd name="T183" fmla="*/ 768 h 768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840" h="768">
                  <a:moveTo>
                    <a:pt x="420" y="738"/>
                  </a:moveTo>
                  <a:lnTo>
                    <a:pt x="420" y="732"/>
                  </a:lnTo>
                  <a:lnTo>
                    <a:pt x="426" y="726"/>
                  </a:lnTo>
                  <a:lnTo>
                    <a:pt x="426" y="714"/>
                  </a:lnTo>
                  <a:lnTo>
                    <a:pt x="432" y="702"/>
                  </a:lnTo>
                  <a:lnTo>
                    <a:pt x="432" y="648"/>
                  </a:lnTo>
                  <a:lnTo>
                    <a:pt x="498" y="594"/>
                  </a:lnTo>
                  <a:lnTo>
                    <a:pt x="498" y="588"/>
                  </a:lnTo>
                  <a:lnTo>
                    <a:pt x="504" y="582"/>
                  </a:lnTo>
                  <a:lnTo>
                    <a:pt x="516" y="558"/>
                  </a:lnTo>
                  <a:lnTo>
                    <a:pt x="522" y="552"/>
                  </a:lnTo>
                  <a:lnTo>
                    <a:pt x="528" y="552"/>
                  </a:lnTo>
                  <a:lnTo>
                    <a:pt x="534" y="558"/>
                  </a:lnTo>
                  <a:lnTo>
                    <a:pt x="546" y="564"/>
                  </a:lnTo>
                  <a:lnTo>
                    <a:pt x="552" y="564"/>
                  </a:lnTo>
                  <a:lnTo>
                    <a:pt x="558" y="558"/>
                  </a:lnTo>
                  <a:lnTo>
                    <a:pt x="558" y="546"/>
                  </a:lnTo>
                  <a:lnTo>
                    <a:pt x="552" y="540"/>
                  </a:lnTo>
                  <a:lnTo>
                    <a:pt x="564" y="540"/>
                  </a:lnTo>
                  <a:lnTo>
                    <a:pt x="570" y="552"/>
                  </a:lnTo>
                  <a:lnTo>
                    <a:pt x="582" y="564"/>
                  </a:lnTo>
                  <a:lnTo>
                    <a:pt x="588" y="576"/>
                  </a:lnTo>
                  <a:lnTo>
                    <a:pt x="588" y="582"/>
                  </a:lnTo>
                  <a:lnTo>
                    <a:pt x="594" y="594"/>
                  </a:lnTo>
                  <a:lnTo>
                    <a:pt x="600" y="600"/>
                  </a:lnTo>
                  <a:lnTo>
                    <a:pt x="606" y="600"/>
                  </a:lnTo>
                  <a:lnTo>
                    <a:pt x="624" y="582"/>
                  </a:lnTo>
                  <a:lnTo>
                    <a:pt x="624" y="570"/>
                  </a:lnTo>
                  <a:lnTo>
                    <a:pt x="630" y="558"/>
                  </a:lnTo>
                  <a:lnTo>
                    <a:pt x="642" y="552"/>
                  </a:lnTo>
                  <a:lnTo>
                    <a:pt x="648" y="546"/>
                  </a:lnTo>
                  <a:lnTo>
                    <a:pt x="648" y="516"/>
                  </a:lnTo>
                  <a:lnTo>
                    <a:pt x="672" y="486"/>
                  </a:lnTo>
                  <a:lnTo>
                    <a:pt x="684" y="438"/>
                  </a:lnTo>
                  <a:lnTo>
                    <a:pt x="696" y="432"/>
                  </a:lnTo>
                  <a:lnTo>
                    <a:pt x="702" y="426"/>
                  </a:lnTo>
                  <a:lnTo>
                    <a:pt x="714" y="420"/>
                  </a:lnTo>
                  <a:lnTo>
                    <a:pt x="720" y="414"/>
                  </a:lnTo>
                  <a:lnTo>
                    <a:pt x="720" y="402"/>
                  </a:lnTo>
                  <a:lnTo>
                    <a:pt x="726" y="384"/>
                  </a:lnTo>
                  <a:lnTo>
                    <a:pt x="726" y="354"/>
                  </a:lnTo>
                  <a:lnTo>
                    <a:pt x="744" y="354"/>
                  </a:lnTo>
                  <a:lnTo>
                    <a:pt x="750" y="348"/>
                  </a:lnTo>
                  <a:lnTo>
                    <a:pt x="756" y="330"/>
                  </a:lnTo>
                  <a:lnTo>
                    <a:pt x="756" y="300"/>
                  </a:lnTo>
                  <a:lnTo>
                    <a:pt x="762" y="294"/>
                  </a:lnTo>
                  <a:lnTo>
                    <a:pt x="768" y="264"/>
                  </a:lnTo>
                  <a:lnTo>
                    <a:pt x="774" y="252"/>
                  </a:lnTo>
                  <a:lnTo>
                    <a:pt x="786" y="240"/>
                  </a:lnTo>
                  <a:lnTo>
                    <a:pt x="786" y="234"/>
                  </a:lnTo>
                  <a:lnTo>
                    <a:pt x="792" y="228"/>
                  </a:lnTo>
                  <a:lnTo>
                    <a:pt x="792" y="222"/>
                  </a:lnTo>
                  <a:lnTo>
                    <a:pt x="798" y="216"/>
                  </a:lnTo>
                  <a:lnTo>
                    <a:pt x="798" y="210"/>
                  </a:lnTo>
                  <a:lnTo>
                    <a:pt x="810" y="210"/>
                  </a:lnTo>
                  <a:lnTo>
                    <a:pt x="822" y="204"/>
                  </a:lnTo>
                  <a:lnTo>
                    <a:pt x="840" y="186"/>
                  </a:lnTo>
                  <a:lnTo>
                    <a:pt x="840" y="174"/>
                  </a:lnTo>
                  <a:lnTo>
                    <a:pt x="834" y="168"/>
                  </a:lnTo>
                  <a:lnTo>
                    <a:pt x="834" y="162"/>
                  </a:lnTo>
                  <a:lnTo>
                    <a:pt x="840" y="156"/>
                  </a:lnTo>
                  <a:lnTo>
                    <a:pt x="840" y="126"/>
                  </a:lnTo>
                  <a:lnTo>
                    <a:pt x="810" y="126"/>
                  </a:lnTo>
                  <a:lnTo>
                    <a:pt x="810" y="120"/>
                  </a:lnTo>
                  <a:lnTo>
                    <a:pt x="804" y="108"/>
                  </a:lnTo>
                  <a:lnTo>
                    <a:pt x="804" y="60"/>
                  </a:lnTo>
                  <a:lnTo>
                    <a:pt x="774" y="12"/>
                  </a:lnTo>
                  <a:lnTo>
                    <a:pt x="756" y="12"/>
                  </a:lnTo>
                  <a:lnTo>
                    <a:pt x="750" y="18"/>
                  </a:lnTo>
                  <a:lnTo>
                    <a:pt x="750" y="24"/>
                  </a:lnTo>
                  <a:lnTo>
                    <a:pt x="744" y="30"/>
                  </a:lnTo>
                  <a:lnTo>
                    <a:pt x="744" y="36"/>
                  </a:lnTo>
                  <a:lnTo>
                    <a:pt x="720" y="36"/>
                  </a:lnTo>
                  <a:lnTo>
                    <a:pt x="714" y="42"/>
                  </a:lnTo>
                  <a:lnTo>
                    <a:pt x="702" y="48"/>
                  </a:lnTo>
                  <a:lnTo>
                    <a:pt x="696" y="54"/>
                  </a:lnTo>
                  <a:lnTo>
                    <a:pt x="684" y="60"/>
                  </a:lnTo>
                  <a:lnTo>
                    <a:pt x="654" y="60"/>
                  </a:lnTo>
                  <a:lnTo>
                    <a:pt x="648" y="54"/>
                  </a:lnTo>
                  <a:lnTo>
                    <a:pt x="636" y="48"/>
                  </a:lnTo>
                  <a:lnTo>
                    <a:pt x="600" y="36"/>
                  </a:lnTo>
                  <a:lnTo>
                    <a:pt x="546" y="36"/>
                  </a:lnTo>
                  <a:lnTo>
                    <a:pt x="528" y="42"/>
                  </a:lnTo>
                  <a:lnTo>
                    <a:pt x="516" y="54"/>
                  </a:lnTo>
                  <a:lnTo>
                    <a:pt x="504" y="60"/>
                  </a:lnTo>
                  <a:lnTo>
                    <a:pt x="492" y="84"/>
                  </a:lnTo>
                  <a:lnTo>
                    <a:pt x="486" y="90"/>
                  </a:lnTo>
                  <a:lnTo>
                    <a:pt x="480" y="90"/>
                  </a:lnTo>
                  <a:lnTo>
                    <a:pt x="468" y="84"/>
                  </a:lnTo>
                  <a:lnTo>
                    <a:pt x="438" y="84"/>
                  </a:lnTo>
                  <a:lnTo>
                    <a:pt x="414" y="72"/>
                  </a:lnTo>
                  <a:lnTo>
                    <a:pt x="402" y="60"/>
                  </a:lnTo>
                  <a:lnTo>
                    <a:pt x="390" y="54"/>
                  </a:lnTo>
                  <a:lnTo>
                    <a:pt x="384" y="48"/>
                  </a:lnTo>
                  <a:lnTo>
                    <a:pt x="372" y="42"/>
                  </a:lnTo>
                  <a:lnTo>
                    <a:pt x="360" y="42"/>
                  </a:lnTo>
                  <a:lnTo>
                    <a:pt x="336" y="54"/>
                  </a:lnTo>
                  <a:lnTo>
                    <a:pt x="324" y="66"/>
                  </a:lnTo>
                  <a:lnTo>
                    <a:pt x="312" y="72"/>
                  </a:lnTo>
                  <a:lnTo>
                    <a:pt x="306" y="72"/>
                  </a:lnTo>
                  <a:lnTo>
                    <a:pt x="294" y="66"/>
                  </a:lnTo>
                  <a:lnTo>
                    <a:pt x="288" y="60"/>
                  </a:lnTo>
                  <a:lnTo>
                    <a:pt x="288" y="54"/>
                  </a:lnTo>
                  <a:lnTo>
                    <a:pt x="282" y="48"/>
                  </a:lnTo>
                  <a:lnTo>
                    <a:pt x="282" y="42"/>
                  </a:lnTo>
                  <a:lnTo>
                    <a:pt x="258" y="18"/>
                  </a:lnTo>
                  <a:lnTo>
                    <a:pt x="222" y="18"/>
                  </a:lnTo>
                  <a:lnTo>
                    <a:pt x="222" y="12"/>
                  </a:lnTo>
                  <a:lnTo>
                    <a:pt x="210" y="0"/>
                  </a:lnTo>
                  <a:lnTo>
                    <a:pt x="198" y="0"/>
                  </a:lnTo>
                  <a:lnTo>
                    <a:pt x="186" y="6"/>
                  </a:lnTo>
                  <a:lnTo>
                    <a:pt x="180" y="6"/>
                  </a:lnTo>
                  <a:lnTo>
                    <a:pt x="180" y="12"/>
                  </a:lnTo>
                  <a:lnTo>
                    <a:pt x="126" y="12"/>
                  </a:lnTo>
                  <a:lnTo>
                    <a:pt x="102" y="36"/>
                  </a:lnTo>
                  <a:lnTo>
                    <a:pt x="102" y="60"/>
                  </a:lnTo>
                  <a:lnTo>
                    <a:pt x="96" y="78"/>
                  </a:lnTo>
                  <a:lnTo>
                    <a:pt x="90" y="90"/>
                  </a:lnTo>
                  <a:lnTo>
                    <a:pt x="84" y="96"/>
                  </a:lnTo>
                  <a:lnTo>
                    <a:pt x="78" y="108"/>
                  </a:lnTo>
                  <a:lnTo>
                    <a:pt x="72" y="114"/>
                  </a:lnTo>
                  <a:lnTo>
                    <a:pt x="66" y="114"/>
                  </a:lnTo>
                  <a:lnTo>
                    <a:pt x="66" y="168"/>
                  </a:lnTo>
                  <a:lnTo>
                    <a:pt x="60" y="180"/>
                  </a:lnTo>
                  <a:lnTo>
                    <a:pt x="60" y="186"/>
                  </a:lnTo>
                  <a:lnTo>
                    <a:pt x="54" y="192"/>
                  </a:lnTo>
                  <a:lnTo>
                    <a:pt x="66" y="216"/>
                  </a:lnTo>
                  <a:lnTo>
                    <a:pt x="72" y="222"/>
                  </a:lnTo>
                  <a:lnTo>
                    <a:pt x="78" y="234"/>
                  </a:lnTo>
                  <a:lnTo>
                    <a:pt x="78" y="246"/>
                  </a:lnTo>
                  <a:lnTo>
                    <a:pt x="84" y="252"/>
                  </a:lnTo>
                  <a:lnTo>
                    <a:pt x="84" y="264"/>
                  </a:lnTo>
                  <a:lnTo>
                    <a:pt x="78" y="270"/>
                  </a:lnTo>
                  <a:lnTo>
                    <a:pt x="72" y="270"/>
                  </a:lnTo>
                  <a:lnTo>
                    <a:pt x="60" y="276"/>
                  </a:lnTo>
                  <a:lnTo>
                    <a:pt x="60" y="318"/>
                  </a:lnTo>
                  <a:lnTo>
                    <a:pt x="48" y="324"/>
                  </a:lnTo>
                  <a:lnTo>
                    <a:pt x="42" y="336"/>
                  </a:lnTo>
                  <a:lnTo>
                    <a:pt x="36" y="342"/>
                  </a:lnTo>
                  <a:lnTo>
                    <a:pt x="36" y="372"/>
                  </a:lnTo>
                  <a:lnTo>
                    <a:pt x="24" y="396"/>
                  </a:lnTo>
                  <a:lnTo>
                    <a:pt x="6" y="396"/>
                  </a:lnTo>
                  <a:lnTo>
                    <a:pt x="0" y="426"/>
                  </a:lnTo>
                  <a:lnTo>
                    <a:pt x="6" y="462"/>
                  </a:lnTo>
                  <a:lnTo>
                    <a:pt x="0" y="492"/>
                  </a:lnTo>
                  <a:lnTo>
                    <a:pt x="0" y="606"/>
                  </a:lnTo>
                  <a:lnTo>
                    <a:pt x="6" y="612"/>
                  </a:lnTo>
                  <a:lnTo>
                    <a:pt x="30" y="612"/>
                  </a:lnTo>
                  <a:lnTo>
                    <a:pt x="54" y="600"/>
                  </a:lnTo>
                  <a:lnTo>
                    <a:pt x="60" y="594"/>
                  </a:lnTo>
                  <a:lnTo>
                    <a:pt x="66" y="600"/>
                  </a:lnTo>
                  <a:lnTo>
                    <a:pt x="108" y="600"/>
                  </a:lnTo>
                  <a:lnTo>
                    <a:pt x="126" y="606"/>
                  </a:lnTo>
                  <a:lnTo>
                    <a:pt x="138" y="618"/>
                  </a:lnTo>
                  <a:lnTo>
                    <a:pt x="150" y="636"/>
                  </a:lnTo>
                  <a:lnTo>
                    <a:pt x="156" y="648"/>
                  </a:lnTo>
                  <a:lnTo>
                    <a:pt x="168" y="660"/>
                  </a:lnTo>
                  <a:lnTo>
                    <a:pt x="186" y="660"/>
                  </a:lnTo>
                  <a:lnTo>
                    <a:pt x="180" y="666"/>
                  </a:lnTo>
                  <a:lnTo>
                    <a:pt x="180" y="678"/>
                  </a:lnTo>
                  <a:lnTo>
                    <a:pt x="174" y="684"/>
                  </a:lnTo>
                  <a:lnTo>
                    <a:pt x="186" y="684"/>
                  </a:lnTo>
                  <a:lnTo>
                    <a:pt x="198" y="678"/>
                  </a:lnTo>
                  <a:lnTo>
                    <a:pt x="198" y="684"/>
                  </a:lnTo>
                  <a:lnTo>
                    <a:pt x="192" y="690"/>
                  </a:lnTo>
                  <a:lnTo>
                    <a:pt x="186" y="702"/>
                  </a:lnTo>
                  <a:lnTo>
                    <a:pt x="186" y="714"/>
                  </a:lnTo>
                  <a:lnTo>
                    <a:pt x="204" y="750"/>
                  </a:lnTo>
                  <a:lnTo>
                    <a:pt x="216" y="762"/>
                  </a:lnTo>
                  <a:lnTo>
                    <a:pt x="234" y="768"/>
                  </a:lnTo>
                  <a:lnTo>
                    <a:pt x="270" y="768"/>
                  </a:lnTo>
                  <a:lnTo>
                    <a:pt x="276" y="762"/>
                  </a:lnTo>
                  <a:lnTo>
                    <a:pt x="282" y="762"/>
                  </a:lnTo>
                  <a:lnTo>
                    <a:pt x="288" y="738"/>
                  </a:lnTo>
                  <a:lnTo>
                    <a:pt x="312" y="750"/>
                  </a:lnTo>
                  <a:lnTo>
                    <a:pt x="336" y="744"/>
                  </a:lnTo>
                  <a:lnTo>
                    <a:pt x="354" y="756"/>
                  </a:lnTo>
                  <a:lnTo>
                    <a:pt x="396" y="756"/>
                  </a:lnTo>
                  <a:lnTo>
                    <a:pt x="396" y="732"/>
                  </a:lnTo>
                  <a:lnTo>
                    <a:pt x="420" y="732"/>
                  </a:lnTo>
                  <a:lnTo>
                    <a:pt x="420" y="73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27" name="Niger" descr="© INSCALE GmbH, 05.05.2010&#10;http://www.presentationload.com/">
              <a:extLst>
                <a:ext uri="{FF2B5EF4-FFF2-40B4-BE49-F238E27FC236}">
                  <a16:creationId xmlns:a16="http://schemas.microsoft.com/office/drawing/2014/main" id="{2FB7D470-4481-43C2-A6B8-AB92D6875A50}"/>
                </a:ext>
              </a:extLst>
            </p:cNvPr>
            <p:cNvSpPr>
              <a:spLocks/>
            </p:cNvSpPr>
            <p:nvPr/>
          </p:nvSpPr>
          <p:spPr bwMode="gray">
            <a:xfrm>
              <a:off x="5558019" y="3670163"/>
              <a:ext cx="490559" cy="423724"/>
            </a:xfrm>
            <a:custGeom>
              <a:avLst/>
              <a:gdLst>
                <a:gd name="T0" fmla="*/ 2147483647 w 1110"/>
                <a:gd name="T1" fmla="*/ 2147483647 h 942"/>
                <a:gd name="T2" fmla="*/ 2147483647 w 1110"/>
                <a:gd name="T3" fmla="*/ 2147483647 h 942"/>
                <a:gd name="T4" fmla="*/ 2147483647 w 1110"/>
                <a:gd name="T5" fmla="*/ 2147483647 h 942"/>
                <a:gd name="T6" fmla="*/ 2147483647 w 1110"/>
                <a:gd name="T7" fmla="*/ 2147483647 h 942"/>
                <a:gd name="T8" fmla="*/ 2147483647 w 1110"/>
                <a:gd name="T9" fmla="*/ 2147483647 h 942"/>
                <a:gd name="T10" fmla="*/ 2147483647 w 1110"/>
                <a:gd name="T11" fmla="*/ 2147483647 h 942"/>
                <a:gd name="T12" fmla="*/ 2147483647 w 1110"/>
                <a:gd name="T13" fmla="*/ 2147483647 h 942"/>
                <a:gd name="T14" fmla="*/ 2147483647 w 1110"/>
                <a:gd name="T15" fmla="*/ 2147483647 h 942"/>
                <a:gd name="T16" fmla="*/ 2147483647 w 1110"/>
                <a:gd name="T17" fmla="*/ 2147483647 h 942"/>
                <a:gd name="T18" fmla="*/ 2147483647 w 1110"/>
                <a:gd name="T19" fmla="*/ 2147483647 h 942"/>
                <a:gd name="T20" fmla="*/ 2147483647 w 1110"/>
                <a:gd name="T21" fmla="*/ 2147483647 h 942"/>
                <a:gd name="T22" fmla="*/ 2147483647 w 1110"/>
                <a:gd name="T23" fmla="*/ 2147483647 h 942"/>
                <a:gd name="T24" fmla="*/ 2147483647 w 1110"/>
                <a:gd name="T25" fmla="*/ 2147483647 h 942"/>
                <a:gd name="T26" fmla="*/ 2147483647 w 1110"/>
                <a:gd name="T27" fmla="*/ 2147483647 h 942"/>
                <a:gd name="T28" fmla="*/ 2147483647 w 1110"/>
                <a:gd name="T29" fmla="*/ 2147483647 h 942"/>
                <a:gd name="T30" fmla="*/ 2147483647 w 1110"/>
                <a:gd name="T31" fmla="*/ 2147483647 h 942"/>
                <a:gd name="T32" fmla="*/ 2147483647 w 1110"/>
                <a:gd name="T33" fmla="*/ 2147483647 h 942"/>
                <a:gd name="T34" fmla="*/ 2147483647 w 1110"/>
                <a:gd name="T35" fmla="*/ 2147483647 h 942"/>
                <a:gd name="T36" fmla="*/ 2147483647 w 1110"/>
                <a:gd name="T37" fmla="*/ 2147483647 h 942"/>
                <a:gd name="T38" fmla="*/ 2147483647 w 1110"/>
                <a:gd name="T39" fmla="*/ 2147483647 h 942"/>
                <a:gd name="T40" fmla="*/ 2147483647 w 1110"/>
                <a:gd name="T41" fmla="*/ 2147483647 h 942"/>
                <a:gd name="T42" fmla="*/ 2147483647 w 1110"/>
                <a:gd name="T43" fmla="*/ 2147483647 h 942"/>
                <a:gd name="T44" fmla="*/ 2147483647 w 1110"/>
                <a:gd name="T45" fmla="*/ 2147483647 h 942"/>
                <a:gd name="T46" fmla="*/ 2147483647 w 1110"/>
                <a:gd name="T47" fmla="*/ 2147483647 h 942"/>
                <a:gd name="T48" fmla="*/ 2147483647 w 1110"/>
                <a:gd name="T49" fmla="*/ 2147483647 h 942"/>
                <a:gd name="T50" fmla="*/ 2147483647 w 1110"/>
                <a:gd name="T51" fmla="*/ 2147483647 h 942"/>
                <a:gd name="T52" fmla="*/ 2147483647 w 1110"/>
                <a:gd name="T53" fmla="*/ 2147483647 h 942"/>
                <a:gd name="T54" fmla="*/ 2147483647 w 1110"/>
                <a:gd name="T55" fmla="*/ 2147483647 h 942"/>
                <a:gd name="T56" fmla="*/ 2147483647 w 1110"/>
                <a:gd name="T57" fmla="*/ 2147483647 h 942"/>
                <a:gd name="T58" fmla="*/ 2147483647 w 1110"/>
                <a:gd name="T59" fmla="*/ 2147483647 h 942"/>
                <a:gd name="T60" fmla="*/ 2147483647 w 1110"/>
                <a:gd name="T61" fmla="*/ 2147483647 h 942"/>
                <a:gd name="T62" fmla="*/ 2147483647 w 1110"/>
                <a:gd name="T63" fmla="*/ 2147483647 h 942"/>
                <a:gd name="T64" fmla="*/ 2147483647 w 1110"/>
                <a:gd name="T65" fmla="*/ 2147483647 h 942"/>
                <a:gd name="T66" fmla="*/ 2147483647 w 1110"/>
                <a:gd name="T67" fmla="*/ 2147483647 h 942"/>
                <a:gd name="T68" fmla="*/ 2147483647 w 1110"/>
                <a:gd name="T69" fmla="*/ 2147483647 h 942"/>
                <a:gd name="T70" fmla="*/ 2147483647 w 1110"/>
                <a:gd name="T71" fmla="*/ 2147483647 h 942"/>
                <a:gd name="T72" fmla="*/ 2147483647 w 1110"/>
                <a:gd name="T73" fmla="*/ 2147483647 h 942"/>
                <a:gd name="T74" fmla="*/ 2147483647 w 1110"/>
                <a:gd name="T75" fmla="*/ 2147483647 h 942"/>
                <a:gd name="T76" fmla="*/ 2147483647 w 1110"/>
                <a:gd name="T77" fmla="*/ 2147483647 h 942"/>
                <a:gd name="T78" fmla="*/ 2147483647 w 1110"/>
                <a:gd name="T79" fmla="*/ 2147483647 h 942"/>
                <a:gd name="T80" fmla="*/ 2147483647 w 1110"/>
                <a:gd name="T81" fmla="*/ 2147483647 h 942"/>
                <a:gd name="T82" fmla="*/ 2147483647 w 1110"/>
                <a:gd name="T83" fmla="*/ 2147483647 h 942"/>
                <a:gd name="T84" fmla="*/ 2147483647 w 1110"/>
                <a:gd name="T85" fmla="*/ 2147483647 h 942"/>
                <a:gd name="T86" fmla="*/ 2147483647 w 1110"/>
                <a:gd name="T87" fmla="*/ 2147483647 h 942"/>
                <a:gd name="T88" fmla="*/ 2147483647 w 1110"/>
                <a:gd name="T89" fmla="*/ 2147483647 h 942"/>
                <a:gd name="T90" fmla="*/ 2147483647 w 1110"/>
                <a:gd name="T91" fmla="*/ 2147483647 h 942"/>
                <a:gd name="T92" fmla="*/ 2147483647 w 1110"/>
                <a:gd name="T93" fmla="*/ 2147483647 h 942"/>
                <a:gd name="T94" fmla="*/ 2147483647 w 1110"/>
                <a:gd name="T95" fmla="*/ 2147483647 h 942"/>
                <a:gd name="T96" fmla="*/ 2147483647 w 1110"/>
                <a:gd name="T97" fmla="*/ 2147483647 h 942"/>
                <a:gd name="T98" fmla="*/ 0 w 1110"/>
                <a:gd name="T99" fmla="*/ 2147483647 h 942"/>
                <a:gd name="T100" fmla="*/ 2147483647 w 1110"/>
                <a:gd name="T101" fmla="*/ 2147483647 h 942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1110"/>
                <a:gd name="T154" fmla="*/ 0 h 942"/>
                <a:gd name="T155" fmla="*/ 1110 w 1110"/>
                <a:gd name="T156" fmla="*/ 942 h 942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1110" h="942">
                  <a:moveTo>
                    <a:pt x="54" y="792"/>
                  </a:moveTo>
                  <a:lnTo>
                    <a:pt x="54" y="810"/>
                  </a:lnTo>
                  <a:lnTo>
                    <a:pt x="66" y="810"/>
                  </a:lnTo>
                  <a:lnTo>
                    <a:pt x="48" y="828"/>
                  </a:lnTo>
                  <a:lnTo>
                    <a:pt x="48" y="834"/>
                  </a:lnTo>
                  <a:lnTo>
                    <a:pt x="72" y="858"/>
                  </a:lnTo>
                  <a:lnTo>
                    <a:pt x="84" y="864"/>
                  </a:lnTo>
                  <a:lnTo>
                    <a:pt x="90" y="876"/>
                  </a:lnTo>
                  <a:lnTo>
                    <a:pt x="108" y="876"/>
                  </a:lnTo>
                  <a:lnTo>
                    <a:pt x="120" y="864"/>
                  </a:lnTo>
                  <a:lnTo>
                    <a:pt x="132" y="864"/>
                  </a:lnTo>
                  <a:lnTo>
                    <a:pt x="144" y="876"/>
                  </a:lnTo>
                  <a:lnTo>
                    <a:pt x="150" y="888"/>
                  </a:lnTo>
                  <a:lnTo>
                    <a:pt x="126" y="894"/>
                  </a:lnTo>
                  <a:lnTo>
                    <a:pt x="150" y="930"/>
                  </a:lnTo>
                  <a:lnTo>
                    <a:pt x="150" y="906"/>
                  </a:lnTo>
                  <a:lnTo>
                    <a:pt x="180" y="894"/>
                  </a:lnTo>
                  <a:lnTo>
                    <a:pt x="192" y="906"/>
                  </a:lnTo>
                  <a:lnTo>
                    <a:pt x="198" y="918"/>
                  </a:lnTo>
                  <a:lnTo>
                    <a:pt x="204" y="924"/>
                  </a:lnTo>
                  <a:lnTo>
                    <a:pt x="210" y="924"/>
                  </a:lnTo>
                  <a:lnTo>
                    <a:pt x="216" y="930"/>
                  </a:lnTo>
                  <a:lnTo>
                    <a:pt x="222" y="930"/>
                  </a:lnTo>
                  <a:lnTo>
                    <a:pt x="234" y="936"/>
                  </a:lnTo>
                  <a:lnTo>
                    <a:pt x="240" y="942"/>
                  </a:lnTo>
                  <a:lnTo>
                    <a:pt x="240" y="888"/>
                  </a:lnTo>
                  <a:lnTo>
                    <a:pt x="246" y="888"/>
                  </a:lnTo>
                  <a:lnTo>
                    <a:pt x="252" y="882"/>
                  </a:lnTo>
                  <a:lnTo>
                    <a:pt x="258" y="870"/>
                  </a:lnTo>
                  <a:lnTo>
                    <a:pt x="264" y="864"/>
                  </a:lnTo>
                  <a:lnTo>
                    <a:pt x="270" y="852"/>
                  </a:lnTo>
                  <a:lnTo>
                    <a:pt x="276" y="834"/>
                  </a:lnTo>
                  <a:lnTo>
                    <a:pt x="276" y="810"/>
                  </a:lnTo>
                  <a:lnTo>
                    <a:pt x="300" y="786"/>
                  </a:lnTo>
                  <a:lnTo>
                    <a:pt x="354" y="786"/>
                  </a:lnTo>
                  <a:lnTo>
                    <a:pt x="354" y="780"/>
                  </a:lnTo>
                  <a:lnTo>
                    <a:pt x="360" y="780"/>
                  </a:lnTo>
                  <a:lnTo>
                    <a:pt x="372" y="774"/>
                  </a:lnTo>
                  <a:lnTo>
                    <a:pt x="384" y="774"/>
                  </a:lnTo>
                  <a:lnTo>
                    <a:pt x="396" y="786"/>
                  </a:lnTo>
                  <a:lnTo>
                    <a:pt x="396" y="792"/>
                  </a:lnTo>
                  <a:lnTo>
                    <a:pt x="432" y="792"/>
                  </a:lnTo>
                  <a:lnTo>
                    <a:pt x="456" y="816"/>
                  </a:lnTo>
                  <a:lnTo>
                    <a:pt x="456" y="822"/>
                  </a:lnTo>
                  <a:lnTo>
                    <a:pt x="462" y="828"/>
                  </a:lnTo>
                  <a:lnTo>
                    <a:pt x="462" y="834"/>
                  </a:lnTo>
                  <a:lnTo>
                    <a:pt x="468" y="840"/>
                  </a:lnTo>
                  <a:lnTo>
                    <a:pt x="480" y="846"/>
                  </a:lnTo>
                  <a:lnTo>
                    <a:pt x="486" y="846"/>
                  </a:lnTo>
                  <a:lnTo>
                    <a:pt x="498" y="840"/>
                  </a:lnTo>
                  <a:lnTo>
                    <a:pt x="510" y="828"/>
                  </a:lnTo>
                  <a:lnTo>
                    <a:pt x="534" y="816"/>
                  </a:lnTo>
                  <a:lnTo>
                    <a:pt x="546" y="816"/>
                  </a:lnTo>
                  <a:lnTo>
                    <a:pt x="558" y="822"/>
                  </a:lnTo>
                  <a:lnTo>
                    <a:pt x="564" y="828"/>
                  </a:lnTo>
                  <a:lnTo>
                    <a:pt x="576" y="834"/>
                  </a:lnTo>
                  <a:lnTo>
                    <a:pt x="588" y="846"/>
                  </a:lnTo>
                  <a:lnTo>
                    <a:pt x="612" y="858"/>
                  </a:lnTo>
                  <a:lnTo>
                    <a:pt x="642" y="858"/>
                  </a:lnTo>
                  <a:lnTo>
                    <a:pt x="654" y="864"/>
                  </a:lnTo>
                  <a:lnTo>
                    <a:pt x="660" y="864"/>
                  </a:lnTo>
                  <a:lnTo>
                    <a:pt x="666" y="858"/>
                  </a:lnTo>
                  <a:lnTo>
                    <a:pt x="678" y="834"/>
                  </a:lnTo>
                  <a:lnTo>
                    <a:pt x="690" y="828"/>
                  </a:lnTo>
                  <a:lnTo>
                    <a:pt x="702" y="816"/>
                  </a:lnTo>
                  <a:lnTo>
                    <a:pt x="720" y="810"/>
                  </a:lnTo>
                  <a:lnTo>
                    <a:pt x="774" y="810"/>
                  </a:lnTo>
                  <a:lnTo>
                    <a:pt x="810" y="822"/>
                  </a:lnTo>
                  <a:lnTo>
                    <a:pt x="822" y="828"/>
                  </a:lnTo>
                  <a:lnTo>
                    <a:pt x="828" y="834"/>
                  </a:lnTo>
                  <a:lnTo>
                    <a:pt x="858" y="834"/>
                  </a:lnTo>
                  <a:lnTo>
                    <a:pt x="870" y="828"/>
                  </a:lnTo>
                  <a:lnTo>
                    <a:pt x="876" y="822"/>
                  </a:lnTo>
                  <a:lnTo>
                    <a:pt x="888" y="816"/>
                  </a:lnTo>
                  <a:lnTo>
                    <a:pt x="894" y="810"/>
                  </a:lnTo>
                  <a:lnTo>
                    <a:pt x="918" y="810"/>
                  </a:lnTo>
                  <a:lnTo>
                    <a:pt x="918" y="804"/>
                  </a:lnTo>
                  <a:lnTo>
                    <a:pt x="924" y="798"/>
                  </a:lnTo>
                  <a:lnTo>
                    <a:pt x="924" y="792"/>
                  </a:lnTo>
                  <a:lnTo>
                    <a:pt x="930" y="786"/>
                  </a:lnTo>
                  <a:lnTo>
                    <a:pt x="936" y="786"/>
                  </a:lnTo>
                  <a:lnTo>
                    <a:pt x="930" y="726"/>
                  </a:lnTo>
                  <a:lnTo>
                    <a:pt x="948" y="720"/>
                  </a:lnTo>
                  <a:lnTo>
                    <a:pt x="948" y="714"/>
                  </a:lnTo>
                  <a:lnTo>
                    <a:pt x="954" y="708"/>
                  </a:lnTo>
                  <a:lnTo>
                    <a:pt x="954" y="696"/>
                  </a:lnTo>
                  <a:lnTo>
                    <a:pt x="960" y="678"/>
                  </a:lnTo>
                  <a:lnTo>
                    <a:pt x="966" y="666"/>
                  </a:lnTo>
                  <a:lnTo>
                    <a:pt x="978" y="648"/>
                  </a:lnTo>
                  <a:lnTo>
                    <a:pt x="984" y="636"/>
                  </a:lnTo>
                  <a:lnTo>
                    <a:pt x="1002" y="618"/>
                  </a:lnTo>
                  <a:lnTo>
                    <a:pt x="1026" y="588"/>
                  </a:lnTo>
                  <a:lnTo>
                    <a:pt x="1050" y="564"/>
                  </a:lnTo>
                  <a:lnTo>
                    <a:pt x="1068" y="540"/>
                  </a:lnTo>
                  <a:lnTo>
                    <a:pt x="1074" y="534"/>
                  </a:lnTo>
                  <a:lnTo>
                    <a:pt x="1092" y="288"/>
                  </a:lnTo>
                  <a:lnTo>
                    <a:pt x="1110" y="252"/>
                  </a:lnTo>
                  <a:lnTo>
                    <a:pt x="1080" y="216"/>
                  </a:lnTo>
                  <a:lnTo>
                    <a:pt x="1074" y="192"/>
                  </a:lnTo>
                  <a:lnTo>
                    <a:pt x="1044" y="156"/>
                  </a:lnTo>
                  <a:lnTo>
                    <a:pt x="1056" y="108"/>
                  </a:lnTo>
                  <a:lnTo>
                    <a:pt x="1038" y="42"/>
                  </a:lnTo>
                  <a:lnTo>
                    <a:pt x="1020" y="48"/>
                  </a:lnTo>
                  <a:lnTo>
                    <a:pt x="1002" y="60"/>
                  </a:lnTo>
                  <a:lnTo>
                    <a:pt x="990" y="66"/>
                  </a:lnTo>
                  <a:lnTo>
                    <a:pt x="984" y="66"/>
                  </a:lnTo>
                  <a:lnTo>
                    <a:pt x="978" y="60"/>
                  </a:lnTo>
                  <a:lnTo>
                    <a:pt x="966" y="54"/>
                  </a:lnTo>
                  <a:lnTo>
                    <a:pt x="960" y="42"/>
                  </a:lnTo>
                  <a:lnTo>
                    <a:pt x="954" y="36"/>
                  </a:lnTo>
                  <a:lnTo>
                    <a:pt x="942" y="30"/>
                  </a:lnTo>
                  <a:lnTo>
                    <a:pt x="936" y="24"/>
                  </a:lnTo>
                  <a:lnTo>
                    <a:pt x="930" y="24"/>
                  </a:lnTo>
                  <a:lnTo>
                    <a:pt x="918" y="18"/>
                  </a:lnTo>
                  <a:lnTo>
                    <a:pt x="900" y="12"/>
                  </a:lnTo>
                  <a:lnTo>
                    <a:pt x="888" y="12"/>
                  </a:lnTo>
                  <a:lnTo>
                    <a:pt x="876" y="6"/>
                  </a:lnTo>
                  <a:lnTo>
                    <a:pt x="864" y="6"/>
                  </a:lnTo>
                  <a:lnTo>
                    <a:pt x="828" y="0"/>
                  </a:lnTo>
                  <a:lnTo>
                    <a:pt x="816" y="6"/>
                  </a:lnTo>
                  <a:lnTo>
                    <a:pt x="786" y="30"/>
                  </a:lnTo>
                  <a:lnTo>
                    <a:pt x="738" y="66"/>
                  </a:lnTo>
                  <a:lnTo>
                    <a:pt x="684" y="102"/>
                  </a:lnTo>
                  <a:lnTo>
                    <a:pt x="624" y="144"/>
                  </a:lnTo>
                  <a:lnTo>
                    <a:pt x="576" y="180"/>
                  </a:lnTo>
                  <a:lnTo>
                    <a:pt x="534" y="210"/>
                  </a:lnTo>
                  <a:lnTo>
                    <a:pt x="510" y="222"/>
                  </a:lnTo>
                  <a:lnTo>
                    <a:pt x="480" y="246"/>
                  </a:lnTo>
                  <a:lnTo>
                    <a:pt x="450" y="282"/>
                  </a:lnTo>
                  <a:lnTo>
                    <a:pt x="414" y="312"/>
                  </a:lnTo>
                  <a:lnTo>
                    <a:pt x="390" y="330"/>
                  </a:lnTo>
                  <a:lnTo>
                    <a:pt x="366" y="336"/>
                  </a:lnTo>
                  <a:lnTo>
                    <a:pt x="324" y="342"/>
                  </a:lnTo>
                  <a:lnTo>
                    <a:pt x="282" y="354"/>
                  </a:lnTo>
                  <a:lnTo>
                    <a:pt x="282" y="558"/>
                  </a:lnTo>
                  <a:lnTo>
                    <a:pt x="264" y="582"/>
                  </a:lnTo>
                  <a:lnTo>
                    <a:pt x="264" y="594"/>
                  </a:lnTo>
                  <a:lnTo>
                    <a:pt x="258" y="606"/>
                  </a:lnTo>
                  <a:lnTo>
                    <a:pt x="258" y="624"/>
                  </a:lnTo>
                  <a:lnTo>
                    <a:pt x="252" y="636"/>
                  </a:lnTo>
                  <a:lnTo>
                    <a:pt x="240" y="642"/>
                  </a:lnTo>
                  <a:lnTo>
                    <a:pt x="222" y="648"/>
                  </a:lnTo>
                  <a:lnTo>
                    <a:pt x="198" y="648"/>
                  </a:lnTo>
                  <a:lnTo>
                    <a:pt x="186" y="654"/>
                  </a:lnTo>
                  <a:lnTo>
                    <a:pt x="138" y="648"/>
                  </a:lnTo>
                  <a:lnTo>
                    <a:pt x="138" y="666"/>
                  </a:lnTo>
                  <a:lnTo>
                    <a:pt x="72" y="660"/>
                  </a:lnTo>
                  <a:lnTo>
                    <a:pt x="48" y="678"/>
                  </a:lnTo>
                  <a:lnTo>
                    <a:pt x="0" y="690"/>
                  </a:lnTo>
                  <a:lnTo>
                    <a:pt x="0" y="726"/>
                  </a:lnTo>
                  <a:lnTo>
                    <a:pt x="6" y="738"/>
                  </a:lnTo>
                  <a:lnTo>
                    <a:pt x="6" y="762"/>
                  </a:lnTo>
                  <a:lnTo>
                    <a:pt x="18" y="786"/>
                  </a:lnTo>
                  <a:lnTo>
                    <a:pt x="30" y="792"/>
                  </a:lnTo>
                  <a:lnTo>
                    <a:pt x="54" y="79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28" name="Nepal" descr="© INSCALE GmbH, 05.05.2010&#10;http://www.presentationload.com/">
              <a:extLst>
                <a:ext uri="{FF2B5EF4-FFF2-40B4-BE49-F238E27FC236}">
                  <a16:creationId xmlns:a16="http://schemas.microsoft.com/office/drawing/2014/main" id="{02B30D45-4FAD-4881-AD75-DDC0B180E7A1}"/>
                </a:ext>
              </a:extLst>
            </p:cNvPr>
            <p:cNvSpPr>
              <a:spLocks/>
            </p:cNvSpPr>
            <p:nvPr/>
          </p:nvSpPr>
          <p:spPr bwMode="gray">
            <a:xfrm>
              <a:off x="7993351" y="3417834"/>
              <a:ext cx="260361" cy="149176"/>
            </a:xfrm>
            <a:custGeom>
              <a:avLst/>
              <a:gdLst>
                <a:gd name="T0" fmla="*/ 2147483647 w 588"/>
                <a:gd name="T1" fmla="*/ 2147483647 h 330"/>
                <a:gd name="T2" fmla="*/ 2147483647 w 588"/>
                <a:gd name="T3" fmla="*/ 2147483647 h 330"/>
                <a:gd name="T4" fmla="*/ 2147483647 w 588"/>
                <a:gd name="T5" fmla="*/ 2147483647 h 330"/>
                <a:gd name="T6" fmla="*/ 2147483647 w 588"/>
                <a:gd name="T7" fmla="*/ 2147483647 h 330"/>
                <a:gd name="T8" fmla="*/ 2147483647 w 588"/>
                <a:gd name="T9" fmla="*/ 2147483647 h 330"/>
                <a:gd name="T10" fmla="*/ 2147483647 w 588"/>
                <a:gd name="T11" fmla="*/ 2147483647 h 330"/>
                <a:gd name="T12" fmla="*/ 2147483647 w 588"/>
                <a:gd name="T13" fmla="*/ 2147483647 h 330"/>
                <a:gd name="T14" fmla="*/ 2147483647 w 588"/>
                <a:gd name="T15" fmla="*/ 2147483647 h 330"/>
                <a:gd name="T16" fmla="*/ 2147483647 w 588"/>
                <a:gd name="T17" fmla="*/ 2147483647 h 330"/>
                <a:gd name="T18" fmla="*/ 2147483647 w 588"/>
                <a:gd name="T19" fmla="*/ 2147483647 h 330"/>
                <a:gd name="T20" fmla="*/ 2147483647 w 588"/>
                <a:gd name="T21" fmla="*/ 2147483647 h 330"/>
                <a:gd name="T22" fmla="*/ 2147483647 w 588"/>
                <a:gd name="T23" fmla="*/ 2147483647 h 330"/>
                <a:gd name="T24" fmla="*/ 2147483647 w 588"/>
                <a:gd name="T25" fmla="*/ 2147483647 h 330"/>
                <a:gd name="T26" fmla="*/ 2147483647 w 588"/>
                <a:gd name="T27" fmla="*/ 2147483647 h 330"/>
                <a:gd name="T28" fmla="*/ 2147483647 w 588"/>
                <a:gd name="T29" fmla="*/ 2147483647 h 330"/>
                <a:gd name="T30" fmla="*/ 2147483647 w 588"/>
                <a:gd name="T31" fmla="*/ 2147483647 h 330"/>
                <a:gd name="T32" fmla="*/ 2147483647 w 588"/>
                <a:gd name="T33" fmla="*/ 2147483647 h 330"/>
                <a:gd name="T34" fmla="*/ 2147483647 w 588"/>
                <a:gd name="T35" fmla="*/ 2147483647 h 330"/>
                <a:gd name="T36" fmla="*/ 2147483647 w 588"/>
                <a:gd name="T37" fmla="*/ 2147483647 h 330"/>
                <a:gd name="T38" fmla="*/ 2147483647 w 588"/>
                <a:gd name="T39" fmla="*/ 2147483647 h 330"/>
                <a:gd name="T40" fmla="*/ 2147483647 w 588"/>
                <a:gd name="T41" fmla="*/ 2147483647 h 330"/>
                <a:gd name="T42" fmla="*/ 2147483647 w 588"/>
                <a:gd name="T43" fmla="*/ 2147483647 h 330"/>
                <a:gd name="T44" fmla="*/ 2147483647 w 588"/>
                <a:gd name="T45" fmla="*/ 2147483647 h 330"/>
                <a:gd name="T46" fmla="*/ 2147483647 w 588"/>
                <a:gd name="T47" fmla="*/ 2147483647 h 330"/>
                <a:gd name="T48" fmla="*/ 2147483647 w 588"/>
                <a:gd name="T49" fmla="*/ 2147483647 h 330"/>
                <a:gd name="T50" fmla="*/ 2147483647 w 588"/>
                <a:gd name="T51" fmla="*/ 2147483647 h 330"/>
                <a:gd name="T52" fmla="*/ 2147483647 w 588"/>
                <a:gd name="T53" fmla="*/ 2147483647 h 330"/>
                <a:gd name="T54" fmla="*/ 2147483647 w 588"/>
                <a:gd name="T55" fmla="*/ 2147483647 h 330"/>
                <a:gd name="T56" fmla="*/ 2147483647 w 588"/>
                <a:gd name="T57" fmla="*/ 2147483647 h 330"/>
                <a:gd name="T58" fmla="*/ 2147483647 w 588"/>
                <a:gd name="T59" fmla="*/ 2147483647 h 330"/>
                <a:gd name="T60" fmla="*/ 2147483647 w 588"/>
                <a:gd name="T61" fmla="*/ 2147483647 h 330"/>
                <a:gd name="T62" fmla="*/ 2147483647 w 588"/>
                <a:gd name="T63" fmla="*/ 2147483647 h 330"/>
                <a:gd name="T64" fmla="*/ 2147483647 w 588"/>
                <a:gd name="T65" fmla="*/ 2147483647 h 330"/>
                <a:gd name="T66" fmla="*/ 2147483647 w 588"/>
                <a:gd name="T67" fmla="*/ 2147483647 h 330"/>
                <a:gd name="T68" fmla="*/ 2147483647 w 588"/>
                <a:gd name="T69" fmla="*/ 2147483647 h 330"/>
                <a:gd name="T70" fmla="*/ 2147483647 w 588"/>
                <a:gd name="T71" fmla="*/ 0 h 330"/>
                <a:gd name="T72" fmla="*/ 2147483647 w 588"/>
                <a:gd name="T73" fmla="*/ 2147483647 h 330"/>
                <a:gd name="T74" fmla="*/ 2147483647 w 588"/>
                <a:gd name="T75" fmla="*/ 2147483647 h 330"/>
                <a:gd name="T76" fmla="*/ 2147483647 w 588"/>
                <a:gd name="T77" fmla="*/ 2147483647 h 330"/>
                <a:gd name="T78" fmla="*/ 2147483647 w 588"/>
                <a:gd name="T79" fmla="*/ 2147483647 h 330"/>
                <a:gd name="T80" fmla="*/ 2147483647 w 588"/>
                <a:gd name="T81" fmla="*/ 2147483647 h 330"/>
                <a:gd name="T82" fmla="*/ 2147483647 w 588"/>
                <a:gd name="T83" fmla="*/ 2147483647 h 330"/>
                <a:gd name="T84" fmla="*/ 0 w 588"/>
                <a:gd name="T85" fmla="*/ 2147483647 h 330"/>
                <a:gd name="T86" fmla="*/ 2147483647 w 588"/>
                <a:gd name="T87" fmla="*/ 2147483647 h 330"/>
                <a:gd name="T88" fmla="*/ 2147483647 w 588"/>
                <a:gd name="T89" fmla="*/ 2147483647 h 330"/>
                <a:gd name="T90" fmla="*/ 2147483647 w 588"/>
                <a:gd name="T91" fmla="*/ 2147483647 h 330"/>
                <a:gd name="T92" fmla="*/ 2147483647 w 588"/>
                <a:gd name="T93" fmla="*/ 2147483647 h 330"/>
                <a:gd name="T94" fmla="*/ 2147483647 w 588"/>
                <a:gd name="T95" fmla="*/ 2147483647 h 330"/>
                <a:gd name="T96" fmla="*/ 2147483647 w 588"/>
                <a:gd name="T97" fmla="*/ 2147483647 h 330"/>
                <a:gd name="T98" fmla="*/ 2147483647 w 588"/>
                <a:gd name="T99" fmla="*/ 2147483647 h 330"/>
                <a:gd name="T100" fmla="*/ 2147483647 w 588"/>
                <a:gd name="T101" fmla="*/ 2147483647 h 330"/>
                <a:gd name="T102" fmla="*/ 2147483647 w 588"/>
                <a:gd name="T103" fmla="*/ 2147483647 h 330"/>
                <a:gd name="T104" fmla="*/ 2147483647 w 588"/>
                <a:gd name="T105" fmla="*/ 2147483647 h 330"/>
                <a:gd name="T106" fmla="*/ 2147483647 w 588"/>
                <a:gd name="T107" fmla="*/ 2147483647 h 330"/>
                <a:gd name="T108" fmla="*/ 2147483647 w 588"/>
                <a:gd name="T109" fmla="*/ 2147483647 h 330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588"/>
                <a:gd name="T166" fmla="*/ 0 h 330"/>
                <a:gd name="T167" fmla="*/ 588 w 588"/>
                <a:gd name="T168" fmla="*/ 330 h 330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588" h="330">
                  <a:moveTo>
                    <a:pt x="294" y="234"/>
                  </a:moveTo>
                  <a:lnTo>
                    <a:pt x="306" y="246"/>
                  </a:lnTo>
                  <a:lnTo>
                    <a:pt x="306" y="252"/>
                  </a:lnTo>
                  <a:lnTo>
                    <a:pt x="330" y="252"/>
                  </a:lnTo>
                  <a:lnTo>
                    <a:pt x="384" y="306"/>
                  </a:lnTo>
                  <a:lnTo>
                    <a:pt x="402" y="294"/>
                  </a:lnTo>
                  <a:lnTo>
                    <a:pt x="432" y="312"/>
                  </a:lnTo>
                  <a:lnTo>
                    <a:pt x="438" y="306"/>
                  </a:lnTo>
                  <a:lnTo>
                    <a:pt x="456" y="306"/>
                  </a:lnTo>
                  <a:lnTo>
                    <a:pt x="474" y="312"/>
                  </a:lnTo>
                  <a:lnTo>
                    <a:pt x="486" y="318"/>
                  </a:lnTo>
                  <a:lnTo>
                    <a:pt x="492" y="330"/>
                  </a:lnTo>
                  <a:lnTo>
                    <a:pt x="498" y="318"/>
                  </a:lnTo>
                  <a:lnTo>
                    <a:pt x="510" y="312"/>
                  </a:lnTo>
                  <a:lnTo>
                    <a:pt x="516" y="312"/>
                  </a:lnTo>
                  <a:lnTo>
                    <a:pt x="522" y="318"/>
                  </a:lnTo>
                  <a:lnTo>
                    <a:pt x="522" y="330"/>
                  </a:lnTo>
                  <a:lnTo>
                    <a:pt x="588" y="330"/>
                  </a:lnTo>
                  <a:lnTo>
                    <a:pt x="588" y="294"/>
                  </a:lnTo>
                  <a:lnTo>
                    <a:pt x="576" y="270"/>
                  </a:lnTo>
                  <a:lnTo>
                    <a:pt x="576" y="222"/>
                  </a:lnTo>
                  <a:lnTo>
                    <a:pt x="564" y="204"/>
                  </a:lnTo>
                  <a:lnTo>
                    <a:pt x="540" y="216"/>
                  </a:lnTo>
                  <a:lnTo>
                    <a:pt x="522" y="216"/>
                  </a:lnTo>
                  <a:lnTo>
                    <a:pt x="498" y="204"/>
                  </a:lnTo>
                  <a:lnTo>
                    <a:pt x="480" y="198"/>
                  </a:lnTo>
                  <a:lnTo>
                    <a:pt x="474" y="192"/>
                  </a:lnTo>
                  <a:lnTo>
                    <a:pt x="462" y="186"/>
                  </a:lnTo>
                  <a:lnTo>
                    <a:pt x="462" y="192"/>
                  </a:lnTo>
                  <a:lnTo>
                    <a:pt x="456" y="198"/>
                  </a:lnTo>
                  <a:lnTo>
                    <a:pt x="438" y="198"/>
                  </a:lnTo>
                  <a:lnTo>
                    <a:pt x="432" y="192"/>
                  </a:lnTo>
                  <a:lnTo>
                    <a:pt x="432" y="180"/>
                  </a:lnTo>
                  <a:lnTo>
                    <a:pt x="432" y="186"/>
                  </a:lnTo>
                  <a:lnTo>
                    <a:pt x="420" y="198"/>
                  </a:lnTo>
                  <a:lnTo>
                    <a:pt x="408" y="198"/>
                  </a:lnTo>
                  <a:lnTo>
                    <a:pt x="402" y="192"/>
                  </a:lnTo>
                  <a:lnTo>
                    <a:pt x="402" y="174"/>
                  </a:lnTo>
                  <a:lnTo>
                    <a:pt x="396" y="174"/>
                  </a:lnTo>
                  <a:lnTo>
                    <a:pt x="390" y="180"/>
                  </a:lnTo>
                  <a:lnTo>
                    <a:pt x="378" y="180"/>
                  </a:lnTo>
                  <a:lnTo>
                    <a:pt x="360" y="174"/>
                  </a:lnTo>
                  <a:lnTo>
                    <a:pt x="354" y="168"/>
                  </a:lnTo>
                  <a:lnTo>
                    <a:pt x="348" y="168"/>
                  </a:lnTo>
                  <a:lnTo>
                    <a:pt x="348" y="162"/>
                  </a:lnTo>
                  <a:lnTo>
                    <a:pt x="354" y="156"/>
                  </a:lnTo>
                  <a:lnTo>
                    <a:pt x="354" y="150"/>
                  </a:lnTo>
                  <a:lnTo>
                    <a:pt x="348" y="144"/>
                  </a:lnTo>
                  <a:lnTo>
                    <a:pt x="342" y="144"/>
                  </a:lnTo>
                  <a:lnTo>
                    <a:pt x="330" y="150"/>
                  </a:lnTo>
                  <a:lnTo>
                    <a:pt x="324" y="156"/>
                  </a:lnTo>
                  <a:lnTo>
                    <a:pt x="312" y="150"/>
                  </a:lnTo>
                  <a:lnTo>
                    <a:pt x="282" y="120"/>
                  </a:lnTo>
                  <a:lnTo>
                    <a:pt x="282" y="102"/>
                  </a:lnTo>
                  <a:lnTo>
                    <a:pt x="276" y="90"/>
                  </a:lnTo>
                  <a:lnTo>
                    <a:pt x="270" y="84"/>
                  </a:lnTo>
                  <a:lnTo>
                    <a:pt x="258" y="84"/>
                  </a:lnTo>
                  <a:lnTo>
                    <a:pt x="252" y="96"/>
                  </a:lnTo>
                  <a:lnTo>
                    <a:pt x="246" y="102"/>
                  </a:lnTo>
                  <a:lnTo>
                    <a:pt x="246" y="108"/>
                  </a:lnTo>
                  <a:lnTo>
                    <a:pt x="234" y="108"/>
                  </a:lnTo>
                  <a:lnTo>
                    <a:pt x="234" y="96"/>
                  </a:lnTo>
                  <a:lnTo>
                    <a:pt x="228" y="90"/>
                  </a:lnTo>
                  <a:lnTo>
                    <a:pt x="222" y="78"/>
                  </a:lnTo>
                  <a:lnTo>
                    <a:pt x="216" y="72"/>
                  </a:lnTo>
                  <a:lnTo>
                    <a:pt x="210" y="60"/>
                  </a:lnTo>
                  <a:lnTo>
                    <a:pt x="168" y="54"/>
                  </a:lnTo>
                  <a:lnTo>
                    <a:pt x="150" y="36"/>
                  </a:lnTo>
                  <a:lnTo>
                    <a:pt x="138" y="30"/>
                  </a:lnTo>
                  <a:lnTo>
                    <a:pt x="132" y="18"/>
                  </a:lnTo>
                  <a:lnTo>
                    <a:pt x="120" y="6"/>
                  </a:lnTo>
                  <a:lnTo>
                    <a:pt x="108" y="0"/>
                  </a:lnTo>
                  <a:lnTo>
                    <a:pt x="96" y="0"/>
                  </a:lnTo>
                  <a:lnTo>
                    <a:pt x="84" y="6"/>
                  </a:lnTo>
                  <a:lnTo>
                    <a:pt x="78" y="12"/>
                  </a:lnTo>
                  <a:lnTo>
                    <a:pt x="54" y="30"/>
                  </a:lnTo>
                  <a:lnTo>
                    <a:pt x="36" y="12"/>
                  </a:lnTo>
                  <a:lnTo>
                    <a:pt x="30" y="36"/>
                  </a:lnTo>
                  <a:lnTo>
                    <a:pt x="6" y="60"/>
                  </a:lnTo>
                  <a:lnTo>
                    <a:pt x="12" y="72"/>
                  </a:lnTo>
                  <a:lnTo>
                    <a:pt x="6" y="78"/>
                  </a:lnTo>
                  <a:lnTo>
                    <a:pt x="6" y="84"/>
                  </a:lnTo>
                  <a:lnTo>
                    <a:pt x="18" y="96"/>
                  </a:lnTo>
                  <a:lnTo>
                    <a:pt x="12" y="96"/>
                  </a:lnTo>
                  <a:lnTo>
                    <a:pt x="0" y="108"/>
                  </a:lnTo>
                  <a:lnTo>
                    <a:pt x="0" y="120"/>
                  </a:lnTo>
                  <a:lnTo>
                    <a:pt x="30" y="150"/>
                  </a:lnTo>
                  <a:lnTo>
                    <a:pt x="42" y="144"/>
                  </a:lnTo>
                  <a:lnTo>
                    <a:pt x="60" y="168"/>
                  </a:lnTo>
                  <a:lnTo>
                    <a:pt x="84" y="168"/>
                  </a:lnTo>
                  <a:lnTo>
                    <a:pt x="96" y="186"/>
                  </a:lnTo>
                  <a:lnTo>
                    <a:pt x="138" y="204"/>
                  </a:lnTo>
                  <a:lnTo>
                    <a:pt x="150" y="204"/>
                  </a:lnTo>
                  <a:lnTo>
                    <a:pt x="156" y="210"/>
                  </a:lnTo>
                  <a:lnTo>
                    <a:pt x="162" y="222"/>
                  </a:lnTo>
                  <a:lnTo>
                    <a:pt x="168" y="228"/>
                  </a:lnTo>
                  <a:lnTo>
                    <a:pt x="186" y="228"/>
                  </a:lnTo>
                  <a:lnTo>
                    <a:pt x="192" y="222"/>
                  </a:lnTo>
                  <a:lnTo>
                    <a:pt x="204" y="222"/>
                  </a:lnTo>
                  <a:lnTo>
                    <a:pt x="204" y="234"/>
                  </a:lnTo>
                  <a:lnTo>
                    <a:pt x="210" y="240"/>
                  </a:lnTo>
                  <a:lnTo>
                    <a:pt x="234" y="240"/>
                  </a:lnTo>
                  <a:lnTo>
                    <a:pt x="240" y="246"/>
                  </a:lnTo>
                  <a:lnTo>
                    <a:pt x="246" y="258"/>
                  </a:lnTo>
                  <a:lnTo>
                    <a:pt x="258" y="246"/>
                  </a:lnTo>
                  <a:lnTo>
                    <a:pt x="276" y="246"/>
                  </a:lnTo>
                  <a:lnTo>
                    <a:pt x="282" y="252"/>
                  </a:lnTo>
                  <a:lnTo>
                    <a:pt x="282" y="258"/>
                  </a:lnTo>
                  <a:lnTo>
                    <a:pt x="282" y="240"/>
                  </a:lnTo>
                  <a:lnTo>
                    <a:pt x="288" y="234"/>
                  </a:lnTo>
                  <a:lnTo>
                    <a:pt x="294" y="234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29" name="Mozambique" descr="© INSCALE GmbH, 05.05.2010&#10;http://www.presentationload.com/">
              <a:extLst>
                <a:ext uri="{FF2B5EF4-FFF2-40B4-BE49-F238E27FC236}">
                  <a16:creationId xmlns:a16="http://schemas.microsoft.com/office/drawing/2014/main" id="{B4396302-8C7A-4AD3-A70D-B20A823AC7F5}"/>
                </a:ext>
              </a:extLst>
            </p:cNvPr>
            <p:cNvSpPr>
              <a:spLocks/>
            </p:cNvSpPr>
            <p:nvPr/>
          </p:nvSpPr>
          <p:spPr bwMode="gray">
            <a:xfrm>
              <a:off x="6491510" y="4900071"/>
              <a:ext cx="338152" cy="601464"/>
            </a:xfrm>
            <a:custGeom>
              <a:avLst/>
              <a:gdLst>
                <a:gd name="T0" fmla="*/ 2147483647 w 762"/>
                <a:gd name="T1" fmla="*/ 2147483647 h 1338"/>
                <a:gd name="T2" fmla="*/ 2147483647 w 762"/>
                <a:gd name="T3" fmla="*/ 2147483647 h 1338"/>
                <a:gd name="T4" fmla="*/ 2147483647 w 762"/>
                <a:gd name="T5" fmla="*/ 2147483647 h 1338"/>
                <a:gd name="T6" fmla="*/ 2147483647 w 762"/>
                <a:gd name="T7" fmla="*/ 2147483647 h 1338"/>
                <a:gd name="T8" fmla="*/ 2147483647 w 762"/>
                <a:gd name="T9" fmla="*/ 2147483647 h 1338"/>
                <a:gd name="T10" fmla="*/ 2147483647 w 762"/>
                <a:gd name="T11" fmla="*/ 2147483647 h 1338"/>
                <a:gd name="T12" fmla="*/ 2147483647 w 762"/>
                <a:gd name="T13" fmla="*/ 2147483647 h 1338"/>
                <a:gd name="T14" fmla="*/ 2147483647 w 762"/>
                <a:gd name="T15" fmla="*/ 2147483647 h 1338"/>
                <a:gd name="T16" fmla="*/ 2147483647 w 762"/>
                <a:gd name="T17" fmla="*/ 2147483647 h 1338"/>
                <a:gd name="T18" fmla="*/ 2147483647 w 762"/>
                <a:gd name="T19" fmla="*/ 2147483647 h 1338"/>
                <a:gd name="T20" fmla="*/ 2147483647 w 762"/>
                <a:gd name="T21" fmla="*/ 2147483647 h 1338"/>
                <a:gd name="T22" fmla="*/ 2147483647 w 762"/>
                <a:gd name="T23" fmla="*/ 2147483647 h 1338"/>
                <a:gd name="T24" fmla="*/ 2147483647 w 762"/>
                <a:gd name="T25" fmla="*/ 2147483647 h 1338"/>
                <a:gd name="T26" fmla="*/ 2147483647 w 762"/>
                <a:gd name="T27" fmla="*/ 2147483647 h 1338"/>
                <a:gd name="T28" fmla="*/ 2147483647 w 762"/>
                <a:gd name="T29" fmla="*/ 2147483647 h 1338"/>
                <a:gd name="T30" fmla="*/ 2147483647 w 762"/>
                <a:gd name="T31" fmla="*/ 2147483647 h 1338"/>
                <a:gd name="T32" fmla="*/ 2147483647 w 762"/>
                <a:gd name="T33" fmla="*/ 2147483647 h 1338"/>
                <a:gd name="T34" fmla="*/ 2147483647 w 762"/>
                <a:gd name="T35" fmla="*/ 2147483647 h 1338"/>
                <a:gd name="T36" fmla="*/ 2147483647 w 762"/>
                <a:gd name="T37" fmla="*/ 2147483647 h 1338"/>
                <a:gd name="T38" fmla="*/ 2147483647 w 762"/>
                <a:gd name="T39" fmla="*/ 2147483647 h 1338"/>
                <a:gd name="T40" fmla="*/ 2147483647 w 762"/>
                <a:gd name="T41" fmla="*/ 2147483647 h 1338"/>
                <a:gd name="T42" fmla="*/ 2147483647 w 762"/>
                <a:gd name="T43" fmla="*/ 2147483647 h 1338"/>
                <a:gd name="T44" fmla="*/ 2147483647 w 762"/>
                <a:gd name="T45" fmla="*/ 2147483647 h 1338"/>
                <a:gd name="T46" fmla="*/ 2147483647 w 762"/>
                <a:gd name="T47" fmla="*/ 2147483647 h 1338"/>
                <a:gd name="T48" fmla="*/ 2147483647 w 762"/>
                <a:gd name="T49" fmla="*/ 2147483647 h 1338"/>
                <a:gd name="T50" fmla="*/ 2147483647 w 762"/>
                <a:gd name="T51" fmla="*/ 2147483647 h 1338"/>
                <a:gd name="T52" fmla="*/ 2147483647 w 762"/>
                <a:gd name="T53" fmla="*/ 2147483647 h 1338"/>
                <a:gd name="T54" fmla="*/ 2147483647 w 762"/>
                <a:gd name="T55" fmla="*/ 2147483647 h 1338"/>
                <a:gd name="T56" fmla="*/ 0 w 762"/>
                <a:gd name="T57" fmla="*/ 2147483647 h 1338"/>
                <a:gd name="T58" fmla="*/ 2147483647 w 762"/>
                <a:gd name="T59" fmla="*/ 2147483647 h 1338"/>
                <a:gd name="T60" fmla="*/ 2147483647 w 762"/>
                <a:gd name="T61" fmla="*/ 2147483647 h 1338"/>
                <a:gd name="T62" fmla="*/ 2147483647 w 762"/>
                <a:gd name="T63" fmla="*/ 2147483647 h 1338"/>
                <a:gd name="T64" fmla="*/ 2147483647 w 762"/>
                <a:gd name="T65" fmla="*/ 2147483647 h 1338"/>
                <a:gd name="T66" fmla="*/ 2147483647 w 762"/>
                <a:gd name="T67" fmla="*/ 2147483647 h 1338"/>
                <a:gd name="T68" fmla="*/ 2147483647 w 762"/>
                <a:gd name="T69" fmla="*/ 2147483647 h 1338"/>
                <a:gd name="T70" fmla="*/ 2147483647 w 762"/>
                <a:gd name="T71" fmla="*/ 2147483647 h 1338"/>
                <a:gd name="T72" fmla="*/ 2147483647 w 762"/>
                <a:gd name="T73" fmla="*/ 2147483647 h 1338"/>
                <a:gd name="T74" fmla="*/ 2147483647 w 762"/>
                <a:gd name="T75" fmla="*/ 2147483647 h 1338"/>
                <a:gd name="T76" fmla="*/ 2147483647 w 762"/>
                <a:gd name="T77" fmla="*/ 2147483647 h 1338"/>
                <a:gd name="T78" fmla="*/ 2147483647 w 762"/>
                <a:gd name="T79" fmla="*/ 2147483647 h 1338"/>
                <a:gd name="T80" fmla="*/ 2147483647 w 762"/>
                <a:gd name="T81" fmla="*/ 2147483647 h 1338"/>
                <a:gd name="T82" fmla="*/ 2147483647 w 762"/>
                <a:gd name="T83" fmla="*/ 2147483647 h 1338"/>
                <a:gd name="T84" fmla="*/ 2147483647 w 762"/>
                <a:gd name="T85" fmla="*/ 2147483647 h 1338"/>
                <a:gd name="T86" fmla="*/ 2147483647 w 762"/>
                <a:gd name="T87" fmla="*/ 2147483647 h 1338"/>
                <a:gd name="T88" fmla="*/ 2147483647 w 762"/>
                <a:gd name="T89" fmla="*/ 2147483647 h 1338"/>
                <a:gd name="T90" fmla="*/ 2147483647 w 762"/>
                <a:gd name="T91" fmla="*/ 2147483647 h 1338"/>
                <a:gd name="T92" fmla="*/ 2147483647 w 762"/>
                <a:gd name="T93" fmla="*/ 2147483647 h 1338"/>
                <a:gd name="T94" fmla="*/ 2147483647 w 762"/>
                <a:gd name="T95" fmla="*/ 2147483647 h 1338"/>
                <a:gd name="T96" fmla="*/ 2147483647 w 762"/>
                <a:gd name="T97" fmla="*/ 2147483647 h 1338"/>
                <a:gd name="T98" fmla="*/ 2147483647 w 762"/>
                <a:gd name="T99" fmla="*/ 2147483647 h 1338"/>
                <a:gd name="T100" fmla="*/ 2147483647 w 762"/>
                <a:gd name="T101" fmla="*/ 2147483647 h 1338"/>
                <a:gd name="T102" fmla="*/ 2147483647 w 762"/>
                <a:gd name="T103" fmla="*/ 2147483647 h 1338"/>
                <a:gd name="T104" fmla="*/ 2147483647 w 762"/>
                <a:gd name="T105" fmla="*/ 2147483647 h 1338"/>
                <a:gd name="T106" fmla="*/ 2147483647 w 762"/>
                <a:gd name="T107" fmla="*/ 2147483647 h 1338"/>
                <a:gd name="T108" fmla="*/ 2147483647 w 762"/>
                <a:gd name="T109" fmla="*/ 2147483647 h 1338"/>
                <a:gd name="T110" fmla="*/ 2147483647 w 762"/>
                <a:gd name="T111" fmla="*/ 2147483647 h 1338"/>
                <a:gd name="T112" fmla="*/ 2147483647 w 762"/>
                <a:gd name="T113" fmla="*/ 2147483647 h 1338"/>
                <a:gd name="T114" fmla="*/ 2147483647 w 762"/>
                <a:gd name="T115" fmla="*/ 2147483647 h 1338"/>
                <a:gd name="T116" fmla="*/ 2147483647 w 762"/>
                <a:gd name="T117" fmla="*/ 2147483647 h 1338"/>
                <a:gd name="T118" fmla="*/ 2147483647 w 762"/>
                <a:gd name="T119" fmla="*/ 2147483647 h 1338"/>
                <a:gd name="T120" fmla="*/ 2147483647 w 762"/>
                <a:gd name="T121" fmla="*/ 2147483647 h 1338"/>
                <a:gd name="T122" fmla="*/ 2147483647 w 762"/>
                <a:gd name="T123" fmla="*/ 2147483647 h 133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762"/>
                <a:gd name="T187" fmla="*/ 0 h 1338"/>
                <a:gd name="T188" fmla="*/ 762 w 762"/>
                <a:gd name="T189" fmla="*/ 1338 h 1338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762" h="1338">
                  <a:moveTo>
                    <a:pt x="762" y="342"/>
                  </a:moveTo>
                  <a:lnTo>
                    <a:pt x="762" y="324"/>
                  </a:lnTo>
                  <a:lnTo>
                    <a:pt x="756" y="318"/>
                  </a:lnTo>
                  <a:lnTo>
                    <a:pt x="744" y="318"/>
                  </a:lnTo>
                  <a:lnTo>
                    <a:pt x="744" y="258"/>
                  </a:lnTo>
                  <a:lnTo>
                    <a:pt x="732" y="246"/>
                  </a:lnTo>
                  <a:lnTo>
                    <a:pt x="750" y="234"/>
                  </a:lnTo>
                  <a:lnTo>
                    <a:pt x="738" y="186"/>
                  </a:lnTo>
                  <a:lnTo>
                    <a:pt x="750" y="156"/>
                  </a:lnTo>
                  <a:lnTo>
                    <a:pt x="738" y="120"/>
                  </a:lnTo>
                  <a:lnTo>
                    <a:pt x="738" y="108"/>
                  </a:lnTo>
                  <a:lnTo>
                    <a:pt x="750" y="72"/>
                  </a:lnTo>
                  <a:lnTo>
                    <a:pt x="756" y="42"/>
                  </a:lnTo>
                  <a:lnTo>
                    <a:pt x="756" y="12"/>
                  </a:lnTo>
                  <a:lnTo>
                    <a:pt x="744" y="0"/>
                  </a:lnTo>
                  <a:lnTo>
                    <a:pt x="666" y="54"/>
                  </a:lnTo>
                  <a:lnTo>
                    <a:pt x="636" y="60"/>
                  </a:lnTo>
                  <a:lnTo>
                    <a:pt x="630" y="60"/>
                  </a:lnTo>
                  <a:lnTo>
                    <a:pt x="618" y="72"/>
                  </a:lnTo>
                  <a:lnTo>
                    <a:pt x="606" y="78"/>
                  </a:lnTo>
                  <a:lnTo>
                    <a:pt x="594" y="78"/>
                  </a:lnTo>
                  <a:lnTo>
                    <a:pt x="594" y="72"/>
                  </a:lnTo>
                  <a:lnTo>
                    <a:pt x="588" y="66"/>
                  </a:lnTo>
                  <a:lnTo>
                    <a:pt x="564" y="66"/>
                  </a:lnTo>
                  <a:lnTo>
                    <a:pt x="558" y="72"/>
                  </a:lnTo>
                  <a:lnTo>
                    <a:pt x="552" y="84"/>
                  </a:lnTo>
                  <a:lnTo>
                    <a:pt x="540" y="90"/>
                  </a:lnTo>
                  <a:lnTo>
                    <a:pt x="528" y="102"/>
                  </a:lnTo>
                  <a:lnTo>
                    <a:pt x="510" y="102"/>
                  </a:lnTo>
                  <a:lnTo>
                    <a:pt x="498" y="96"/>
                  </a:lnTo>
                  <a:lnTo>
                    <a:pt x="492" y="90"/>
                  </a:lnTo>
                  <a:lnTo>
                    <a:pt x="486" y="90"/>
                  </a:lnTo>
                  <a:lnTo>
                    <a:pt x="468" y="108"/>
                  </a:lnTo>
                  <a:lnTo>
                    <a:pt x="456" y="108"/>
                  </a:lnTo>
                  <a:lnTo>
                    <a:pt x="450" y="102"/>
                  </a:lnTo>
                  <a:lnTo>
                    <a:pt x="438" y="96"/>
                  </a:lnTo>
                  <a:lnTo>
                    <a:pt x="432" y="84"/>
                  </a:lnTo>
                  <a:lnTo>
                    <a:pt x="420" y="78"/>
                  </a:lnTo>
                  <a:lnTo>
                    <a:pt x="408" y="78"/>
                  </a:lnTo>
                  <a:lnTo>
                    <a:pt x="396" y="90"/>
                  </a:lnTo>
                  <a:lnTo>
                    <a:pt x="390" y="90"/>
                  </a:lnTo>
                  <a:lnTo>
                    <a:pt x="384" y="96"/>
                  </a:lnTo>
                  <a:lnTo>
                    <a:pt x="354" y="96"/>
                  </a:lnTo>
                  <a:lnTo>
                    <a:pt x="354" y="114"/>
                  </a:lnTo>
                  <a:lnTo>
                    <a:pt x="330" y="138"/>
                  </a:lnTo>
                  <a:lnTo>
                    <a:pt x="330" y="150"/>
                  </a:lnTo>
                  <a:lnTo>
                    <a:pt x="342" y="162"/>
                  </a:lnTo>
                  <a:lnTo>
                    <a:pt x="348" y="174"/>
                  </a:lnTo>
                  <a:lnTo>
                    <a:pt x="348" y="204"/>
                  </a:lnTo>
                  <a:lnTo>
                    <a:pt x="342" y="216"/>
                  </a:lnTo>
                  <a:lnTo>
                    <a:pt x="336" y="234"/>
                  </a:lnTo>
                  <a:lnTo>
                    <a:pt x="336" y="246"/>
                  </a:lnTo>
                  <a:lnTo>
                    <a:pt x="342" y="246"/>
                  </a:lnTo>
                  <a:lnTo>
                    <a:pt x="342" y="252"/>
                  </a:lnTo>
                  <a:lnTo>
                    <a:pt x="348" y="252"/>
                  </a:lnTo>
                  <a:lnTo>
                    <a:pt x="372" y="276"/>
                  </a:lnTo>
                  <a:lnTo>
                    <a:pt x="384" y="300"/>
                  </a:lnTo>
                  <a:lnTo>
                    <a:pt x="390" y="306"/>
                  </a:lnTo>
                  <a:lnTo>
                    <a:pt x="396" y="318"/>
                  </a:lnTo>
                  <a:lnTo>
                    <a:pt x="408" y="336"/>
                  </a:lnTo>
                  <a:lnTo>
                    <a:pt x="420" y="348"/>
                  </a:lnTo>
                  <a:lnTo>
                    <a:pt x="420" y="366"/>
                  </a:lnTo>
                  <a:lnTo>
                    <a:pt x="414" y="372"/>
                  </a:lnTo>
                  <a:lnTo>
                    <a:pt x="408" y="384"/>
                  </a:lnTo>
                  <a:lnTo>
                    <a:pt x="402" y="390"/>
                  </a:lnTo>
                  <a:lnTo>
                    <a:pt x="402" y="450"/>
                  </a:lnTo>
                  <a:lnTo>
                    <a:pt x="396" y="456"/>
                  </a:lnTo>
                  <a:lnTo>
                    <a:pt x="372" y="456"/>
                  </a:lnTo>
                  <a:lnTo>
                    <a:pt x="360" y="462"/>
                  </a:lnTo>
                  <a:lnTo>
                    <a:pt x="354" y="474"/>
                  </a:lnTo>
                  <a:lnTo>
                    <a:pt x="354" y="492"/>
                  </a:lnTo>
                  <a:lnTo>
                    <a:pt x="360" y="492"/>
                  </a:lnTo>
                  <a:lnTo>
                    <a:pt x="366" y="498"/>
                  </a:lnTo>
                  <a:lnTo>
                    <a:pt x="366" y="528"/>
                  </a:lnTo>
                  <a:lnTo>
                    <a:pt x="354" y="534"/>
                  </a:lnTo>
                  <a:lnTo>
                    <a:pt x="348" y="540"/>
                  </a:lnTo>
                  <a:lnTo>
                    <a:pt x="342" y="534"/>
                  </a:lnTo>
                  <a:lnTo>
                    <a:pt x="342" y="522"/>
                  </a:lnTo>
                  <a:lnTo>
                    <a:pt x="348" y="516"/>
                  </a:lnTo>
                  <a:lnTo>
                    <a:pt x="348" y="504"/>
                  </a:lnTo>
                  <a:lnTo>
                    <a:pt x="336" y="498"/>
                  </a:lnTo>
                  <a:lnTo>
                    <a:pt x="330" y="492"/>
                  </a:lnTo>
                  <a:lnTo>
                    <a:pt x="318" y="486"/>
                  </a:lnTo>
                  <a:lnTo>
                    <a:pt x="312" y="480"/>
                  </a:lnTo>
                  <a:lnTo>
                    <a:pt x="300" y="474"/>
                  </a:lnTo>
                  <a:lnTo>
                    <a:pt x="300" y="444"/>
                  </a:lnTo>
                  <a:lnTo>
                    <a:pt x="288" y="444"/>
                  </a:lnTo>
                  <a:lnTo>
                    <a:pt x="288" y="438"/>
                  </a:lnTo>
                  <a:lnTo>
                    <a:pt x="294" y="432"/>
                  </a:lnTo>
                  <a:lnTo>
                    <a:pt x="306" y="426"/>
                  </a:lnTo>
                  <a:lnTo>
                    <a:pt x="312" y="420"/>
                  </a:lnTo>
                  <a:lnTo>
                    <a:pt x="300" y="402"/>
                  </a:lnTo>
                  <a:lnTo>
                    <a:pt x="312" y="396"/>
                  </a:lnTo>
                  <a:lnTo>
                    <a:pt x="318" y="366"/>
                  </a:lnTo>
                  <a:lnTo>
                    <a:pt x="312" y="366"/>
                  </a:lnTo>
                  <a:lnTo>
                    <a:pt x="312" y="330"/>
                  </a:lnTo>
                  <a:lnTo>
                    <a:pt x="306" y="324"/>
                  </a:lnTo>
                  <a:lnTo>
                    <a:pt x="288" y="324"/>
                  </a:lnTo>
                  <a:lnTo>
                    <a:pt x="282" y="330"/>
                  </a:lnTo>
                  <a:lnTo>
                    <a:pt x="252" y="330"/>
                  </a:lnTo>
                  <a:lnTo>
                    <a:pt x="222" y="282"/>
                  </a:lnTo>
                  <a:lnTo>
                    <a:pt x="216" y="282"/>
                  </a:lnTo>
                  <a:lnTo>
                    <a:pt x="210" y="288"/>
                  </a:lnTo>
                  <a:lnTo>
                    <a:pt x="192" y="294"/>
                  </a:lnTo>
                  <a:lnTo>
                    <a:pt x="180" y="300"/>
                  </a:lnTo>
                  <a:lnTo>
                    <a:pt x="162" y="312"/>
                  </a:lnTo>
                  <a:lnTo>
                    <a:pt x="138" y="324"/>
                  </a:lnTo>
                  <a:lnTo>
                    <a:pt x="132" y="324"/>
                  </a:lnTo>
                  <a:lnTo>
                    <a:pt x="120" y="330"/>
                  </a:lnTo>
                  <a:lnTo>
                    <a:pt x="102" y="336"/>
                  </a:lnTo>
                  <a:lnTo>
                    <a:pt x="84" y="336"/>
                  </a:lnTo>
                  <a:lnTo>
                    <a:pt x="72" y="342"/>
                  </a:lnTo>
                  <a:lnTo>
                    <a:pt x="60" y="342"/>
                  </a:lnTo>
                  <a:lnTo>
                    <a:pt x="42" y="360"/>
                  </a:lnTo>
                  <a:lnTo>
                    <a:pt x="12" y="360"/>
                  </a:lnTo>
                  <a:lnTo>
                    <a:pt x="0" y="372"/>
                  </a:lnTo>
                  <a:lnTo>
                    <a:pt x="18" y="390"/>
                  </a:lnTo>
                  <a:lnTo>
                    <a:pt x="24" y="444"/>
                  </a:lnTo>
                  <a:lnTo>
                    <a:pt x="84" y="444"/>
                  </a:lnTo>
                  <a:lnTo>
                    <a:pt x="96" y="462"/>
                  </a:lnTo>
                  <a:lnTo>
                    <a:pt x="114" y="462"/>
                  </a:lnTo>
                  <a:lnTo>
                    <a:pt x="132" y="486"/>
                  </a:lnTo>
                  <a:lnTo>
                    <a:pt x="138" y="486"/>
                  </a:lnTo>
                  <a:lnTo>
                    <a:pt x="150" y="480"/>
                  </a:lnTo>
                  <a:lnTo>
                    <a:pt x="162" y="480"/>
                  </a:lnTo>
                  <a:lnTo>
                    <a:pt x="180" y="498"/>
                  </a:lnTo>
                  <a:lnTo>
                    <a:pt x="192" y="498"/>
                  </a:lnTo>
                  <a:lnTo>
                    <a:pt x="204" y="510"/>
                  </a:lnTo>
                  <a:lnTo>
                    <a:pt x="204" y="516"/>
                  </a:lnTo>
                  <a:lnTo>
                    <a:pt x="198" y="528"/>
                  </a:lnTo>
                  <a:lnTo>
                    <a:pt x="192" y="534"/>
                  </a:lnTo>
                  <a:lnTo>
                    <a:pt x="204" y="552"/>
                  </a:lnTo>
                  <a:lnTo>
                    <a:pt x="192" y="564"/>
                  </a:lnTo>
                  <a:lnTo>
                    <a:pt x="204" y="576"/>
                  </a:lnTo>
                  <a:lnTo>
                    <a:pt x="198" y="582"/>
                  </a:lnTo>
                  <a:lnTo>
                    <a:pt x="198" y="588"/>
                  </a:lnTo>
                  <a:lnTo>
                    <a:pt x="192" y="594"/>
                  </a:lnTo>
                  <a:lnTo>
                    <a:pt x="192" y="606"/>
                  </a:lnTo>
                  <a:lnTo>
                    <a:pt x="204" y="630"/>
                  </a:lnTo>
                  <a:lnTo>
                    <a:pt x="204" y="642"/>
                  </a:lnTo>
                  <a:lnTo>
                    <a:pt x="198" y="648"/>
                  </a:lnTo>
                  <a:lnTo>
                    <a:pt x="198" y="654"/>
                  </a:lnTo>
                  <a:lnTo>
                    <a:pt x="192" y="654"/>
                  </a:lnTo>
                  <a:lnTo>
                    <a:pt x="192" y="666"/>
                  </a:lnTo>
                  <a:lnTo>
                    <a:pt x="174" y="678"/>
                  </a:lnTo>
                  <a:lnTo>
                    <a:pt x="192" y="702"/>
                  </a:lnTo>
                  <a:lnTo>
                    <a:pt x="174" y="720"/>
                  </a:lnTo>
                  <a:lnTo>
                    <a:pt x="174" y="732"/>
                  </a:lnTo>
                  <a:lnTo>
                    <a:pt x="198" y="756"/>
                  </a:lnTo>
                  <a:lnTo>
                    <a:pt x="198" y="762"/>
                  </a:lnTo>
                  <a:lnTo>
                    <a:pt x="192" y="774"/>
                  </a:lnTo>
                  <a:lnTo>
                    <a:pt x="180" y="786"/>
                  </a:lnTo>
                  <a:lnTo>
                    <a:pt x="180" y="798"/>
                  </a:lnTo>
                  <a:lnTo>
                    <a:pt x="168" y="810"/>
                  </a:lnTo>
                  <a:lnTo>
                    <a:pt x="156" y="816"/>
                  </a:lnTo>
                  <a:lnTo>
                    <a:pt x="156" y="846"/>
                  </a:lnTo>
                  <a:lnTo>
                    <a:pt x="144" y="858"/>
                  </a:lnTo>
                  <a:lnTo>
                    <a:pt x="156" y="876"/>
                  </a:lnTo>
                  <a:lnTo>
                    <a:pt x="138" y="882"/>
                  </a:lnTo>
                  <a:lnTo>
                    <a:pt x="72" y="966"/>
                  </a:lnTo>
                  <a:lnTo>
                    <a:pt x="72" y="996"/>
                  </a:lnTo>
                  <a:lnTo>
                    <a:pt x="78" y="1014"/>
                  </a:lnTo>
                  <a:lnTo>
                    <a:pt x="78" y="1032"/>
                  </a:lnTo>
                  <a:lnTo>
                    <a:pt x="84" y="1044"/>
                  </a:lnTo>
                  <a:lnTo>
                    <a:pt x="84" y="1062"/>
                  </a:lnTo>
                  <a:lnTo>
                    <a:pt x="114" y="1122"/>
                  </a:lnTo>
                  <a:lnTo>
                    <a:pt x="114" y="1212"/>
                  </a:lnTo>
                  <a:lnTo>
                    <a:pt x="90" y="1248"/>
                  </a:lnTo>
                  <a:lnTo>
                    <a:pt x="114" y="1248"/>
                  </a:lnTo>
                  <a:lnTo>
                    <a:pt x="108" y="1260"/>
                  </a:lnTo>
                  <a:lnTo>
                    <a:pt x="108" y="1284"/>
                  </a:lnTo>
                  <a:lnTo>
                    <a:pt x="114" y="1290"/>
                  </a:lnTo>
                  <a:lnTo>
                    <a:pt x="120" y="1290"/>
                  </a:lnTo>
                  <a:lnTo>
                    <a:pt x="126" y="1314"/>
                  </a:lnTo>
                  <a:lnTo>
                    <a:pt x="144" y="1314"/>
                  </a:lnTo>
                  <a:lnTo>
                    <a:pt x="156" y="1326"/>
                  </a:lnTo>
                  <a:lnTo>
                    <a:pt x="162" y="1338"/>
                  </a:lnTo>
                  <a:lnTo>
                    <a:pt x="168" y="1320"/>
                  </a:lnTo>
                  <a:lnTo>
                    <a:pt x="168" y="1284"/>
                  </a:lnTo>
                  <a:lnTo>
                    <a:pt x="162" y="1272"/>
                  </a:lnTo>
                  <a:lnTo>
                    <a:pt x="156" y="1266"/>
                  </a:lnTo>
                  <a:lnTo>
                    <a:pt x="150" y="1266"/>
                  </a:lnTo>
                  <a:lnTo>
                    <a:pt x="150" y="1242"/>
                  </a:lnTo>
                  <a:lnTo>
                    <a:pt x="162" y="1230"/>
                  </a:lnTo>
                  <a:lnTo>
                    <a:pt x="222" y="1188"/>
                  </a:lnTo>
                  <a:lnTo>
                    <a:pt x="276" y="1158"/>
                  </a:lnTo>
                  <a:lnTo>
                    <a:pt x="294" y="1146"/>
                  </a:lnTo>
                  <a:lnTo>
                    <a:pt x="312" y="1140"/>
                  </a:lnTo>
                  <a:lnTo>
                    <a:pt x="330" y="1128"/>
                  </a:lnTo>
                  <a:lnTo>
                    <a:pt x="342" y="1122"/>
                  </a:lnTo>
                  <a:lnTo>
                    <a:pt x="360" y="1104"/>
                  </a:lnTo>
                  <a:lnTo>
                    <a:pt x="360" y="1080"/>
                  </a:lnTo>
                  <a:lnTo>
                    <a:pt x="354" y="1080"/>
                  </a:lnTo>
                  <a:lnTo>
                    <a:pt x="354" y="1086"/>
                  </a:lnTo>
                  <a:lnTo>
                    <a:pt x="348" y="1080"/>
                  </a:lnTo>
                  <a:lnTo>
                    <a:pt x="342" y="1080"/>
                  </a:lnTo>
                  <a:lnTo>
                    <a:pt x="342" y="1068"/>
                  </a:lnTo>
                  <a:lnTo>
                    <a:pt x="366" y="1020"/>
                  </a:lnTo>
                  <a:lnTo>
                    <a:pt x="366" y="990"/>
                  </a:lnTo>
                  <a:lnTo>
                    <a:pt x="360" y="984"/>
                  </a:lnTo>
                  <a:lnTo>
                    <a:pt x="360" y="978"/>
                  </a:lnTo>
                  <a:lnTo>
                    <a:pt x="372" y="948"/>
                  </a:lnTo>
                  <a:lnTo>
                    <a:pt x="366" y="942"/>
                  </a:lnTo>
                  <a:lnTo>
                    <a:pt x="348" y="960"/>
                  </a:lnTo>
                  <a:lnTo>
                    <a:pt x="354" y="918"/>
                  </a:lnTo>
                  <a:lnTo>
                    <a:pt x="348" y="906"/>
                  </a:lnTo>
                  <a:lnTo>
                    <a:pt x="336" y="900"/>
                  </a:lnTo>
                  <a:lnTo>
                    <a:pt x="330" y="888"/>
                  </a:lnTo>
                  <a:lnTo>
                    <a:pt x="330" y="870"/>
                  </a:lnTo>
                  <a:lnTo>
                    <a:pt x="336" y="858"/>
                  </a:lnTo>
                  <a:lnTo>
                    <a:pt x="336" y="834"/>
                  </a:lnTo>
                  <a:lnTo>
                    <a:pt x="324" y="822"/>
                  </a:lnTo>
                  <a:lnTo>
                    <a:pt x="318" y="822"/>
                  </a:lnTo>
                  <a:lnTo>
                    <a:pt x="312" y="816"/>
                  </a:lnTo>
                  <a:lnTo>
                    <a:pt x="312" y="792"/>
                  </a:lnTo>
                  <a:lnTo>
                    <a:pt x="318" y="780"/>
                  </a:lnTo>
                  <a:lnTo>
                    <a:pt x="324" y="762"/>
                  </a:lnTo>
                  <a:lnTo>
                    <a:pt x="336" y="750"/>
                  </a:lnTo>
                  <a:lnTo>
                    <a:pt x="372" y="732"/>
                  </a:lnTo>
                  <a:lnTo>
                    <a:pt x="378" y="726"/>
                  </a:lnTo>
                  <a:lnTo>
                    <a:pt x="378" y="714"/>
                  </a:lnTo>
                  <a:lnTo>
                    <a:pt x="390" y="690"/>
                  </a:lnTo>
                  <a:lnTo>
                    <a:pt x="396" y="684"/>
                  </a:lnTo>
                  <a:lnTo>
                    <a:pt x="402" y="684"/>
                  </a:lnTo>
                  <a:lnTo>
                    <a:pt x="414" y="678"/>
                  </a:lnTo>
                  <a:lnTo>
                    <a:pt x="420" y="678"/>
                  </a:lnTo>
                  <a:lnTo>
                    <a:pt x="426" y="672"/>
                  </a:lnTo>
                  <a:lnTo>
                    <a:pt x="450" y="660"/>
                  </a:lnTo>
                  <a:lnTo>
                    <a:pt x="462" y="648"/>
                  </a:lnTo>
                  <a:lnTo>
                    <a:pt x="474" y="612"/>
                  </a:lnTo>
                  <a:lnTo>
                    <a:pt x="498" y="576"/>
                  </a:lnTo>
                  <a:lnTo>
                    <a:pt x="522" y="564"/>
                  </a:lnTo>
                  <a:lnTo>
                    <a:pt x="558" y="552"/>
                  </a:lnTo>
                  <a:lnTo>
                    <a:pt x="600" y="534"/>
                  </a:lnTo>
                  <a:lnTo>
                    <a:pt x="624" y="522"/>
                  </a:lnTo>
                  <a:lnTo>
                    <a:pt x="630" y="516"/>
                  </a:lnTo>
                  <a:lnTo>
                    <a:pt x="666" y="498"/>
                  </a:lnTo>
                  <a:lnTo>
                    <a:pt x="672" y="492"/>
                  </a:lnTo>
                  <a:lnTo>
                    <a:pt x="684" y="486"/>
                  </a:lnTo>
                  <a:lnTo>
                    <a:pt x="684" y="474"/>
                  </a:lnTo>
                  <a:lnTo>
                    <a:pt x="714" y="444"/>
                  </a:lnTo>
                  <a:lnTo>
                    <a:pt x="714" y="432"/>
                  </a:lnTo>
                  <a:lnTo>
                    <a:pt x="720" y="420"/>
                  </a:lnTo>
                  <a:lnTo>
                    <a:pt x="732" y="414"/>
                  </a:lnTo>
                  <a:lnTo>
                    <a:pt x="738" y="402"/>
                  </a:lnTo>
                  <a:lnTo>
                    <a:pt x="744" y="396"/>
                  </a:lnTo>
                  <a:lnTo>
                    <a:pt x="744" y="378"/>
                  </a:lnTo>
                  <a:lnTo>
                    <a:pt x="750" y="372"/>
                  </a:lnTo>
                  <a:lnTo>
                    <a:pt x="762" y="348"/>
                  </a:lnTo>
                  <a:lnTo>
                    <a:pt x="762" y="34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30" name="Mongolia" descr="© INSCALE GmbH, 05.05.2010&#10;http://www.presentationload.com/">
              <a:extLst>
                <a:ext uri="{FF2B5EF4-FFF2-40B4-BE49-F238E27FC236}">
                  <a16:creationId xmlns:a16="http://schemas.microsoft.com/office/drawing/2014/main" id="{B5E63236-97AA-42CE-95C1-6169236C3B03}"/>
                </a:ext>
              </a:extLst>
            </p:cNvPr>
            <p:cNvSpPr>
              <a:spLocks/>
            </p:cNvSpPr>
            <p:nvPr/>
          </p:nvSpPr>
          <p:spPr bwMode="gray">
            <a:xfrm>
              <a:off x="8009227" y="2641801"/>
              <a:ext cx="930316" cy="372940"/>
            </a:xfrm>
            <a:custGeom>
              <a:avLst/>
              <a:gdLst>
                <a:gd name="T0" fmla="*/ 2147483647 w 2100"/>
                <a:gd name="T1" fmla="*/ 2147483647 h 834"/>
                <a:gd name="T2" fmla="*/ 2147483647 w 2100"/>
                <a:gd name="T3" fmla="*/ 2147483647 h 834"/>
                <a:gd name="T4" fmla="*/ 2147483647 w 2100"/>
                <a:gd name="T5" fmla="*/ 2147483647 h 834"/>
                <a:gd name="T6" fmla="*/ 2147483647 w 2100"/>
                <a:gd name="T7" fmla="*/ 2147483647 h 834"/>
                <a:gd name="T8" fmla="*/ 2147483647 w 2100"/>
                <a:gd name="T9" fmla="*/ 2147483647 h 834"/>
                <a:gd name="T10" fmla="*/ 2147483647 w 2100"/>
                <a:gd name="T11" fmla="*/ 2147483647 h 834"/>
                <a:gd name="T12" fmla="*/ 2147483647 w 2100"/>
                <a:gd name="T13" fmla="*/ 2147483647 h 834"/>
                <a:gd name="T14" fmla="*/ 2147483647 w 2100"/>
                <a:gd name="T15" fmla="*/ 2147483647 h 834"/>
                <a:gd name="T16" fmla="*/ 2147483647 w 2100"/>
                <a:gd name="T17" fmla="*/ 2147483647 h 834"/>
                <a:gd name="T18" fmla="*/ 2147483647 w 2100"/>
                <a:gd name="T19" fmla="*/ 2147483647 h 834"/>
                <a:gd name="T20" fmla="*/ 2147483647 w 2100"/>
                <a:gd name="T21" fmla="*/ 2147483647 h 834"/>
                <a:gd name="T22" fmla="*/ 2147483647 w 2100"/>
                <a:gd name="T23" fmla="*/ 2147483647 h 834"/>
                <a:gd name="T24" fmla="*/ 2147483647 w 2100"/>
                <a:gd name="T25" fmla="*/ 2147483647 h 834"/>
                <a:gd name="T26" fmla="*/ 2147483647 w 2100"/>
                <a:gd name="T27" fmla="*/ 2147483647 h 834"/>
                <a:gd name="T28" fmla="*/ 2147483647 w 2100"/>
                <a:gd name="T29" fmla="*/ 2147483647 h 834"/>
                <a:gd name="T30" fmla="*/ 2147483647 w 2100"/>
                <a:gd name="T31" fmla="*/ 2147483647 h 834"/>
                <a:gd name="T32" fmla="*/ 2147483647 w 2100"/>
                <a:gd name="T33" fmla="*/ 2147483647 h 834"/>
                <a:gd name="T34" fmla="*/ 2147483647 w 2100"/>
                <a:gd name="T35" fmla="*/ 2147483647 h 834"/>
                <a:gd name="T36" fmla="*/ 2147483647 w 2100"/>
                <a:gd name="T37" fmla="*/ 2147483647 h 834"/>
                <a:gd name="T38" fmla="*/ 2147483647 w 2100"/>
                <a:gd name="T39" fmla="*/ 2147483647 h 834"/>
                <a:gd name="T40" fmla="*/ 2147483647 w 2100"/>
                <a:gd name="T41" fmla="*/ 2147483647 h 834"/>
                <a:gd name="T42" fmla="*/ 2147483647 w 2100"/>
                <a:gd name="T43" fmla="*/ 2147483647 h 834"/>
                <a:gd name="T44" fmla="*/ 2147483647 w 2100"/>
                <a:gd name="T45" fmla="*/ 2147483647 h 834"/>
                <a:gd name="T46" fmla="*/ 2147483647 w 2100"/>
                <a:gd name="T47" fmla="*/ 2147483647 h 834"/>
                <a:gd name="T48" fmla="*/ 2147483647 w 2100"/>
                <a:gd name="T49" fmla="*/ 2147483647 h 834"/>
                <a:gd name="T50" fmla="*/ 2147483647 w 2100"/>
                <a:gd name="T51" fmla="*/ 2147483647 h 834"/>
                <a:gd name="T52" fmla="*/ 2147483647 w 2100"/>
                <a:gd name="T53" fmla="*/ 2147483647 h 834"/>
                <a:gd name="T54" fmla="*/ 2147483647 w 2100"/>
                <a:gd name="T55" fmla="*/ 2147483647 h 834"/>
                <a:gd name="T56" fmla="*/ 2147483647 w 2100"/>
                <a:gd name="T57" fmla="*/ 2147483647 h 834"/>
                <a:gd name="T58" fmla="*/ 2147483647 w 2100"/>
                <a:gd name="T59" fmla="*/ 2147483647 h 834"/>
                <a:gd name="T60" fmla="*/ 2147483647 w 2100"/>
                <a:gd name="T61" fmla="*/ 2147483647 h 834"/>
                <a:gd name="T62" fmla="*/ 0 w 2100"/>
                <a:gd name="T63" fmla="*/ 2147483647 h 834"/>
                <a:gd name="T64" fmla="*/ 2147483647 w 2100"/>
                <a:gd name="T65" fmla="*/ 2147483647 h 834"/>
                <a:gd name="T66" fmla="*/ 2147483647 w 2100"/>
                <a:gd name="T67" fmla="*/ 2147483647 h 834"/>
                <a:gd name="T68" fmla="*/ 2147483647 w 2100"/>
                <a:gd name="T69" fmla="*/ 2147483647 h 834"/>
                <a:gd name="T70" fmla="*/ 2147483647 w 2100"/>
                <a:gd name="T71" fmla="*/ 2147483647 h 834"/>
                <a:gd name="T72" fmla="*/ 2147483647 w 2100"/>
                <a:gd name="T73" fmla="*/ 2147483647 h 834"/>
                <a:gd name="T74" fmla="*/ 2147483647 w 2100"/>
                <a:gd name="T75" fmla="*/ 2147483647 h 834"/>
                <a:gd name="T76" fmla="*/ 2147483647 w 2100"/>
                <a:gd name="T77" fmla="*/ 2147483647 h 834"/>
                <a:gd name="T78" fmla="*/ 2147483647 w 2100"/>
                <a:gd name="T79" fmla="*/ 2147483647 h 834"/>
                <a:gd name="T80" fmla="*/ 2147483647 w 2100"/>
                <a:gd name="T81" fmla="*/ 2147483647 h 834"/>
                <a:gd name="T82" fmla="*/ 2147483647 w 2100"/>
                <a:gd name="T83" fmla="*/ 2147483647 h 834"/>
                <a:gd name="T84" fmla="*/ 2147483647 w 2100"/>
                <a:gd name="T85" fmla="*/ 2147483647 h 834"/>
                <a:gd name="T86" fmla="*/ 2147483647 w 2100"/>
                <a:gd name="T87" fmla="*/ 2147483647 h 834"/>
                <a:gd name="T88" fmla="*/ 2147483647 w 2100"/>
                <a:gd name="T89" fmla="*/ 2147483647 h 834"/>
                <a:gd name="T90" fmla="*/ 2147483647 w 2100"/>
                <a:gd name="T91" fmla="*/ 2147483647 h 834"/>
                <a:gd name="T92" fmla="*/ 2147483647 w 2100"/>
                <a:gd name="T93" fmla="*/ 2147483647 h 834"/>
                <a:gd name="T94" fmla="*/ 2147483647 w 2100"/>
                <a:gd name="T95" fmla="*/ 2147483647 h 834"/>
                <a:gd name="T96" fmla="*/ 2147483647 w 2100"/>
                <a:gd name="T97" fmla="*/ 2147483647 h 834"/>
                <a:gd name="T98" fmla="*/ 2147483647 w 2100"/>
                <a:gd name="T99" fmla="*/ 2147483647 h 834"/>
                <a:gd name="T100" fmla="*/ 2147483647 w 2100"/>
                <a:gd name="T101" fmla="*/ 2147483647 h 834"/>
                <a:gd name="T102" fmla="*/ 2147483647 w 2100"/>
                <a:gd name="T103" fmla="*/ 2147483647 h 834"/>
                <a:gd name="T104" fmla="*/ 2147483647 w 2100"/>
                <a:gd name="T105" fmla="*/ 2147483647 h 834"/>
                <a:gd name="T106" fmla="*/ 2147483647 w 2100"/>
                <a:gd name="T107" fmla="*/ 2147483647 h 834"/>
                <a:gd name="T108" fmla="*/ 2147483647 w 2100"/>
                <a:gd name="T109" fmla="*/ 2147483647 h 834"/>
                <a:gd name="T110" fmla="*/ 2147483647 w 2100"/>
                <a:gd name="T111" fmla="*/ 2147483647 h 834"/>
                <a:gd name="T112" fmla="*/ 2147483647 w 2100"/>
                <a:gd name="T113" fmla="*/ 2147483647 h 834"/>
                <a:gd name="T114" fmla="*/ 2147483647 w 2100"/>
                <a:gd name="T115" fmla="*/ 2147483647 h 834"/>
                <a:gd name="T116" fmla="*/ 2147483647 w 2100"/>
                <a:gd name="T117" fmla="*/ 2147483647 h 834"/>
                <a:gd name="T118" fmla="*/ 2147483647 w 2100"/>
                <a:gd name="T119" fmla="*/ 2147483647 h 834"/>
                <a:gd name="T120" fmla="*/ 2147483647 w 2100"/>
                <a:gd name="T121" fmla="*/ 2147483647 h 834"/>
                <a:gd name="T122" fmla="*/ 2147483647 w 2100"/>
                <a:gd name="T123" fmla="*/ 2147483647 h 834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100"/>
                <a:gd name="T187" fmla="*/ 0 h 834"/>
                <a:gd name="T188" fmla="*/ 2100 w 2100"/>
                <a:gd name="T189" fmla="*/ 834 h 834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100" h="834">
                  <a:moveTo>
                    <a:pt x="2088" y="408"/>
                  </a:moveTo>
                  <a:lnTo>
                    <a:pt x="2076" y="396"/>
                  </a:lnTo>
                  <a:lnTo>
                    <a:pt x="2070" y="384"/>
                  </a:lnTo>
                  <a:lnTo>
                    <a:pt x="2058" y="384"/>
                  </a:lnTo>
                  <a:lnTo>
                    <a:pt x="2034" y="372"/>
                  </a:lnTo>
                  <a:lnTo>
                    <a:pt x="2022" y="360"/>
                  </a:lnTo>
                  <a:lnTo>
                    <a:pt x="2010" y="354"/>
                  </a:lnTo>
                  <a:lnTo>
                    <a:pt x="2004" y="348"/>
                  </a:lnTo>
                  <a:lnTo>
                    <a:pt x="1986" y="348"/>
                  </a:lnTo>
                  <a:lnTo>
                    <a:pt x="1974" y="342"/>
                  </a:lnTo>
                  <a:lnTo>
                    <a:pt x="1968" y="336"/>
                  </a:lnTo>
                  <a:lnTo>
                    <a:pt x="1968" y="324"/>
                  </a:lnTo>
                  <a:lnTo>
                    <a:pt x="1902" y="324"/>
                  </a:lnTo>
                  <a:lnTo>
                    <a:pt x="1902" y="348"/>
                  </a:lnTo>
                  <a:lnTo>
                    <a:pt x="1896" y="354"/>
                  </a:lnTo>
                  <a:lnTo>
                    <a:pt x="1890" y="354"/>
                  </a:lnTo>
                  <a:lnTo>
                    <a:pt x="1878" y="348"/>
                  </a:lnTo>
                  <a:lnTo>
                    <a:pt x="1866" y="336"/>
                  </a:lnTo>
                  <a:lnTo>
                    <a:pt x="1812" y="336"/>
                  </a:lnTo>
                  <a:lnTo>
                    <a:pt x="1806" y="342"/>
                  </a:lnTo>
                  <a:lnTo>
                    <a:pt x="1812" y="342"/>
                  </a:lnTo>
                  <a:lnTo>
                    <a:pt x="1812" y="348"/>
                  </a:lnTo>
                  <a:lnTo>
                    <a:pt x="1794" y="348"/>
                  </a:lnTo>
                  <a:lnTo>
                    <a:pt x="1788" y="342"/>
                  </a:lnTo>
                  <a:lnTo>
                    <a:pt x="1776" y="336"/>
                  </a:lnTo>
                  <a:lnTo>
                    <a:pt x="1770" y="324"/>
                  </a:lnTo>
                  <a:lnTo>
                    <a:pt x="1770" y="306"/>
                  </a:lnTo>
                  <a:lnTo>
                    <a:pt x="1776" y="306"/>
                  </a:lnTo>
                  <a:lnTo>
                    <a:pt x="1770" y="294"/>
                  </a:lnTo>
                  <a:lnTo>
                    <a:pt x="1764" y="270"/>
                  </a:lnTo>
                  <a:lnTo>
                    <a:pt x="1758" y="258"/>
                  </a:lnTo>
                  <a:lnTo>
                    <a:pt x="1758" y="174"/>
                  </a:lnTo>
                  <a:lnTo>
                    <a:pt x="1740" y="174"/>
                  </a:lnTo>
                  <a:lnTo>
                    <a:pt x="1716" y="168"/>
                  </a:lnTo>
                  <a:lnTo>
                    <a:pt x="1710" y="174"/>
                  </a:lnTo>
                  <a:lnTo>
                    <a:pt x="1698" y="180"/>
                  </a:lnTo>
                  <a:lnTo>
                    <a:pt x="1674" y="180"/>
                  </a:lnTo>
                  <a:lnTo>
                    <a:pt x="1662" y="174"/>
                  </a:lnTo>
                  <a:lnTo>
                    <a:pt x="1644" y="156"/>
                  </a:lnTo>
                  <a:lnTo>
                    <a:pt x="1608" y="156"/>
                  </a:lnTo>
                  <a:lnTo>
                    <a:pt x="1596" y="150"/>
                  </a:lnTo>
                  <a:lnTo>
                    <a:pt x="1578" y="150"/>
                  </a:lnTo>
                  <a:lnTo>
                    <a:pt x="1548" y="180"/>
                  </a:lnTo>
                  <a:lnTo>
                    <a:pt x="1548" y="192"/>
                  </a:lnTo>
                  <a:lnTo>
                    <a:pt x="1536" y="204"/>
                  </a:lnTo>
                  <a:lnTo>
                    <a:pt x="1500" y="204"/>
                  </a:lnTo>
                  <a:lnTo>
                    <a:pt x="1488" y="216"/>
                  </a:lnTo>
                  <a:lnTo>
                    <a:pt x="1440" y="216"/>
                  </a:lnTo>
                  <a:lnTo>
                    <a:pt x="1440" y="222"/>
                  </a:lnTo>
                  <a:lnTo>
                    <a:pt x="1422" y="240"/>
                  </a:lnTo>
                  <a:lnTo>
                    <a:pt x="1416" y="240"/>
                  </a:lnTo>
                  <a:lnTo>
                    <a:pt x="1416" y="234"/>
                  </a:lnTo>
                  <a:lnTo>
                    <a:pt x="1410" y="228"/>
                  </a:lnTo>
                  <a:lnTo>
                    <a:pt x="1392" y="228"/>
                  </a:lnTo>
                  <a:lnTo>
                    <a:pt x="1380" y="234"/>
                  </a:lnTo>
                  <a:lnTo>
                    <a:pt x="1356" y="234"/>
                  </a:lnTo>
                  <a:lnTo>
                    <a:pt x="1344" y="228"/>
                  </a:lnTo>
                  <a:lnTo>
                    <a:pt x="1338" y="228"/>
                  </a:lnTo>
                  <a:lnTo>
                    <a:pt x="1332" y="222"/>
                  </a:lnTo>
                  <a:lnTo>
                    <a:pt x="1266" y="222"/>
                  </a:lnTo>
                  <a:lnTo>
                    <a:pt x="1260" y="216"/>
                  </a:lnTo>
                  <a:lnTo>
                    <a:pt x="1260" y="204"/>
                  </a:lnTo>
                  <a:lnTo>
                    <a:pt x="1248" y="198"/>
                  </a:lnTo>
                  <a:lnTo>
                    <a:pt x="1230" y="198"/>
                  </a:lnTo>
                  <a:lnTo>
                    <a:pt x="1230" y="192"/>
                  </a:lnTo>
                  <a:lnTo>
                    <a:pt x="1218" y="180"/>
                  </a:lnTo>
                  <a:lnTo>
                    <a:pt x="1218" y="174"/>
                  </a:lnTo>
                  <a:lnTo>
                    <a:pt x="1212" y="168"/>
                  </a:lnTo>
                  <a:lnTo>
                    <a:pt x="1152" y="168"/>
                  </a:lnTo>
                  <a:lnTo>
                    <a:pt x="1128" y="144"/>
                  </a:lnTo>
                  <a:lnTo>
                    <a:pt x="1092" y="144"/>
                  </a:lnTo>
                  <a:lnTo>
                    <a:pt x="1086" y="138"/>
                  </a:lnTo>
                  <a:lnTo>
                    <a:pt x="1080" y="138"/>
                  </a:lnTo>
                  <a:lnTo>
                    <a:pt x="1068" y="132"/>
                  </a:lnTo>
                  <a:lnTo>
                    <a:pt x="1020" y="132"/>
                  </a:lnTo>
                  <a:lnTo>
                    <a:pt x="966" y="150"/>
                  </a:lnTo>
                  <a:lnTo>
                    <a:pt x="954" y="156"/>
                  </a:lnTo>
                  <a:lnTo>
                    <a:pt x="942" y="156"/>
                  </a:lnTo>
                  <a:lnTo>
                    <a:pt x="930" y="150"/>
                  </a:lnTo>
                  <a:lnTo>
                    <a:pt x="918" y="150"/>
                  </a:lnTo>
                  <a:lnTo>
                    <a:pt x="912" y="144"/>
                  </a:lnTo>
                  <a:lnTo>
                    <a:pt x="882" y="144"/>
                  </a:lnTo>
                  <a:lnTo>
                    <a:pt x="864" y="126"/>
                  </a:lnTo>
                  <a:lnTo>
                    <a:pt x="864" y="120"/>
                  </a:lnTo>
                  <a:lnTo>
                    <a:pt x="840" y="126"/>
                  </a:lnTo>
                  <a:lnTo>
                    <a:pt x="840" y="120"/>
                  </a:lnTo>
                  <a:lnTo>
                    <a:pt x="834" y="114"/>
                  </a:lnTo>
                  <a:lnTo>
                    <a:pt x="822" y="90"/>
                  </a:lnTo>
                  <a:lnTo>
                    <a:pt x="810" y="78"/>
                  </a:lnTo>
                  <a:lnTo>
                    <a:pt x="804" y="66"/>
                  </a:lnTo>
                  <a:lnTo>
                    <a:pt x="798" y="60"/>
                  </a:lnTo>
                  <a:lnTo>
                    <a:pt x="786" y="54"/>
                  </a:lnTo>
                  <a:lnTo>
                    <a:pt x="768" y="54"/>
                  </a:lnTo>
                  <a:lnTo>
                    <a:pt x="756" y="60"/>
                  </a:lnTo>
                  <a:lnTo>
                    <a:pt x="750" y="60"/>
                  </a:lnTo>
                  <a:lnTo>
                    <a:pt x="726" y="48"/>
                  </a:lnTo>
                  <a:lnTo>
                    <a:pt x="720" y="42"/>
                  </a:lnTo>
                  <a:lnTo>
                    <a:pt x="708" y="36"/>
                  </a:lnTo>
                  <a:lnTo>
                    <a:pt x="672" y="36"/>
                  </a:lnTo>
                  <a:lnTo>
                    <a:pt x="648" y="30"/>
                  </a:lnTo>
                  <a:lnTo>
                    <a:pt x="636" y="30"/>
                  </a:lnTo>
                  <a:lnTo>
                    <a:pt x="576" y="0"/>
                  </a:lnTo>
                  <a:lnTo>
                    <a:pt x="576" y="18"/>
                  </a:lnTo>
                  <a:lnTo>
                    <a:pt x="570" y="30"/>
                  </a:lnTo>
                  <a:lnTo>
                    <a:pt x="558" y="36"/>
                  </a:lnTo>
                  <a:lnTo>
                    <a:pt x="552" y="36"/>
                  </a:lnTo>
                  <a:lnTo>
                    <a:pt x="558" y="48"/>
                  </a:lnTo>
                  <a:lnTo>
                    <a:pt x="540" y="48"/>
                  </a:lnTo>
                  <a:lnTo>
                    <a:pt x="540" y="60"/>
                  </a:lnTo>
                  <a:lnTo>
                    <a:pt x="552" y="72"/>
                  </a:lnTo>
                  <a:lnTo>
                    <a:pt x="558" y="90"/>
                  </a:lnTo>
                  <a:lnTo>
                    <a:pt x="582" y="126"/>
                  </a:lnTo>
                  <a:lnTo>
                    <a:pt x="588" y="126"/>
                  </a:lnTo>
                  <a:lnTo>
                    <a:pt x="594" y="132"/>
                  </a:lnTo>
                  <a:lnTo>
                    <a:pt x="600" y="144"/>
                  </a:lnTo>
                  <a:lnTo>
                    <a:pt x="600" y="168"/>
                  </a:lnTo>
                  <a:lnTo>
                    <a:pt x="582" y="168"/>
                  </a:lnTo>
                  <a:lnTo>
                    <a:pt x="582" y="174"/>
                  </a:lnTo>
                  <a:lnTo>
                    <a:pt x="576" y="180"/>
                  </a:lnTo>
                  <a:lnTo>
                    <a:pt x="552" y="192"/>
                  </a:lnTo>
                  <a:lnTo>
                    <a:pt x="546" y="186"/>
                  </a:lnTo>
                  <a:lnTo>
                    <a:pt x="546" y="174"/>
                  </a:lnTo>
                  <a:lnTo>
                    <a:pt x="498" y="180"/>
                  </a:lnTo>
                  <a:lnTo>
                    <a:pt x="498" y="168"/>
                  </a:lnTo>
                  <a:lnTo>
                    <a:pt x="456" y="168"/>
                  </a:lnTo>
                  <a:lnTo>
                    <a:pt x="450" y="174"/>
                  </a:lnTo>
                  <a:lnTo>
                    <a:pt x="450" y="180"/>
                  </a:lnTo>
                  <a:lnTo>
                    <a:pt x="444" y="168"/>
                  </a:lnTo>
                  <a:lnTo>
                    <a:pt x="420" y="174"/>
                  </a:lnTo>
                  <a:lnTo>
                    <a:pt x="414" y="162"/>
                  </a:lnTo>
                  <a:lnTo>
                    <a:pt x="384" y="162"/>
                  </a:lnTo>
                  <a:lnTo>
                    <a:pt x="366" y="156"/>
                  </a:lnTo>
                  <a:lnTo>
                    <a:pt x="360" y="150"/>
                  </a:lnTo>
                  <a:lnTo>
                    <a:pt x="360" y="138"/>
                  </a:lnTo>
                  <a:lnTo>
                    <a:pt x="354" y="132"/>
                  </a:lnTo>
                  <a:lnTo>
                    <a:pt x="354" y="126"/>
                  </a:lnTo>
                  <a:lnTo>
                    <a:pt x="312" y="126"/>
                  </a:lnTo>
                  <a:lnTo>
                    <a:pt x="294" y="132"/>
                  </a:lnTo>
                  <a:lnTo>
                    <a:pt x="270" y="132"/>
                  </a:lnTo>
                  <a:lnTo>
                    <a:pt x="264" y="114"/>
                  </a:lnTo>
                  <a:lnTo>
                    <a:pt x="228" y="114"/>
                  </a:lnTo>
                  <a:lnTo>
                    <a:pt x="228" y="108"/>
                  </a:lnTo>
                  <a:lnTo>
                    <a:pt x="210" y="114"/>
                  </a:lnTo>
                  <a:lnTo>
                    <a:pt x="204" y="108"/>
                  </a:lnTo>
                  <a:lnTo>
                    <a:pt x="186" y="108"/>
                  </a:lnTo>
                  <a:lnTo>
                    <a:pt x="180" y="114"/>
                  </a:lnTo>
                  <a:lnTo>
                    <a:pt x="180" y="120"/>
                  </a:lnTo>
                  <a:lnTo>
                    <a:pt x="174" y="126"/>
                  </a:lnTo>
                  <a:lnTo>
                    <a:pt x="174" y="132"/>
                  </a:lnTo>
                  <a:lnTo>
                    <a:pt x="150" y="132"/>
                  </a:lnTo>
                  <a:lnTo>
                    <a:pt x="138" y="150"/>
                  </a:lnTo>
                  <a:lnTo>
                    <a:pt x="120" y="150"/>
                  </a:lnTo>
                  <a:lnTo>
                    <a:pt x="84" y="186"/>
                  </a:lnTo>
                  <a:lnTo>
                    <a:pt x="84" y="192"/>
                  </a:lnTo>
                  <a:lnTo>
                    <a:pt x="90" y="198"/>
                  </a:lnTo>
                  <a:lnTo>
                    <a:pt x="66" y="198"/>
                  </a:lnTo>
                  <a:lnTo>
                    <a:pt x="72" y="210"/>
                  </a:lnTo>
                  <a:lnTo>
                    <a:pt x="12" y="210"/>
                  </a:lnTo>
                  <a:lnTo>
                    <a:pt x="12" y="228"/>
                  </a:lnTo>
                  <a:lnTo>
                    <a:pt x="0" y="240"/>
                  </a:lnTo>
                  <a:lnTo>
                    <a:pt x="6" y="246"/>
                  </a:lnTo>
                  <a:lnTo>
                    <a:pt x="6" y="258"/>
                  </a:lnTo>
                  <a:lnTo>
                    <a:pt x="0" y="264"/>
                  </a:lnTo>
                  <a:lnTo>
                    <a:pt x="24" y="264"/>
                  </a:lnTo>
                  <a:lnTo>
                    <a:pt x="24" y="282"/>
                  </a:lnTo>
                  <a:lnTo>
                    <a:pt x="36" y="288"/>
                  </a:lnTo>
                  <a:lnTo>
                    <a:pt x="48" y="288"/>
                  </a:lnTo>
                  <a:lnTo>
                    <a:pt x="60" y="294"/>
                  </a:lnTo>
                  <a:lnTo>
                    <a:pt x="72" y="294"/>
                  </a:lnTo>
                  <a:lnTo>
                    <a:pt x="78" y="306"/>
                  </a:lnTo>
                  <a:lnTo>
                    <a:pt x="102" y="330"/>
                  </a:lnTo>
                  <a:lnTo>
                    <a:pt x="138" y="318"/>
                  </a:lnTo>
                  <a:lnTo>
                    <a:pt x="156" y="330"/>
                  </a:lnTo>
                  <a:lnTo>
                    <a:pt x="162" y="336"/>
                  </a:lnTo>
                  <a:lnTo>
                    <a:pt x="174" y="336"/>
                  </a:lnTo>
                  <a:lnTo>
                    <a:pt x="186" y="342"/>
                  </a:lnTo>
                  <a:lnTo>
                    <a:pt x="204" y="348"/>
                  </a:lnTo>
                  <a:lnTo>
                    <a:pt x="222" y="366"/>
                  </a:lnTo>
                  <a:lnTo>
                    <a:pt x="228" y="378"/>
                  </a:lnTo>
                  <a:lnTo>
                    <a:pt x="240" y="396"/>
                  </a:lnTo>
                  <a:lnTo>
                    <a:pt x="264" y="414"/>
                  </a:lnTo>
                  <a:lnTo>
                    <a:pt x="276" y="426"/>
                  </a:lnTo>
                  <a:lnTo>
                    <a:pt x="282" y="438"/>
                  </a:lnTo>
                  <a:lnTo>
                    <a:pt x="282" y="450"/>
                  </a:lnTo>
                  <a:lnTo>
                    <a:pt x="288" y="456"/>
                  </a:lnTo>
                  <a:lnTo>
                    <a:pt x="294" y="468"/>
                  </a:lnTo>
                  <a:lnTo>
                    <a:pt x="300" y="474"/>
                  </a:lnTo>
                  <a:lnTo>
                    <a:pt x="300" y="480"/>
                  </a:lnTo>
                  <a:lnTo>
                    <a:pt x="288" y="492"/>
                  </a:lnTo>
                  <a:lnTo>
                    <a:pt x="288" y="504"/>
                  </a:lnTo>
                  <a:lnTo>
                    <a:pt x="294" y="522"/>
                  </a:lnTo>
                  <a:lnTo>
                    <a:pt x="300" y="534"/>
                  </a:lnTo>
                  <a:lnTo>
                    <a:pt x="306" y="540"/>
                  </a:lnTo>
                  <a:lnTo>
                    <a:pt x="318" y="546"/>
                  </a:lnTo>
                  <a:lnTo>
                    <a:pt x="330" y="546"/>
                  </a:lnTo>
                  <a:lnTo>
                    <a:pt x="342" y="552"/>
                  </a:lnTo>
                  <a:lnTo>
                    <a:pt x="348" y="552"/>
                  </a:lnTo>
                  <a:lnTo>
                    <a:pt x="366" y="558"/>
                  </a:lnTo>
                  <a:lnTo>
                    <a:pt x="390" y="564"/>
                  </a:lnTo>
                  <a:lnTo>
                    <a:pt x="486" y="564"/>
                  </a:lnTo>
                  <a:lnTo>
                    <a:pt x="492" y="570"/>
                  </a:lnTo>
                  <a:lnTo>
                    <a:pt x="498" y="570"/>
                  </a:lnTo>
                  <a:lnTo>
                    <a:pt x="510" y="576"/>
                  </a:lnTo>
                  <a:lnTo>
                    <a:pt x="516" y="576"/>
                  </a:lnTo>
                  <a:lnTo>
                    <a:pt x="528" y="582"/>
                  </a:lnTo>
                  <a:lnTo>
                    <a:pt x="534" y="594"/>
                  </a:lnTo>
                  <a:lnTo>
                    <a:pt x="540" y="594"/>
                  </a:lnTo>
                  <a:lnTo>
                    <a:pt x="546" y="600"/>
                  </a:lnTo>
                  <a:lnTo>
                    <a:pt x="552" y="600"/>
                  </a:lnTo>
                  <a:lnTo>
                    <a:pt x="576" y="612"/>
                  </a:lnTo>
                  <a:lnTo>
                    <a:pt x="588" y="612"/>
                  </a:lnTo>
                  <a:lnTo>
                    <a:pt x="594" y="618"/>
                  </a:lnTo>
                  <a:lnTo>
                    <a:pt x="630" y="618"/>
                  </a:lnTo>
                  <a:lnTo>
                    <a:pt x="642" y="642"/>
                  </a:lnTo>
                  <a:lnTo>
                    <a:pt x="684" y="684"/>
                  </a:lnTo>
                  <a:lnTo>
                    <a:pt x="690" y="696"/>
                  </a:lnTo>
                  <a:lnTo>
                    <a:pt x="720" y="726"/>
                  </a:lnTo>
                  <a:lnTo>
                    <a:pt x="732" y="732"/>
                  </a:lnTo>
                  <a:lnTo>
                    <a:pt x="738" y="744"/>
                  </a:lnTo>
                  <a:lnTo>
                    <a:pt x="750" y="750"/>
                  </a:lnTo>
                  <a:lnTo>
                    <a:pt x="810" y="744"/>
                  </a:lnTo>
                  <a:lnTo>
                    <a:pt x="864" y="750"/>
                  </a:lnTo>
                  <a:lnTo>
                    <a:pt x="912" y="750"/>
                  </a:lnTo>
                  <a:lnTo>
                    <a:pt x="948" y="756"/>
                  </a:lnTo>
                  <a:lnTo>
                    <a:pt x="954" y="750"/>
                  </a:lnTo>
                  <a:lnTo>
                    <a:pt x="966" y="744"/>
                  </a:lnTo>
                  <a:lnTo>
                    <a:pt x="972" y="738"/>
                  </a:lnTo>
                  <a:lnTo>
                    <a:pt x="984" y="738"/>
                  </a:lnTo>
                  <a:lnTo>
                    <a:pt x="996" y="744"/>
                  </a:lnTo>
                  <a:lnTo>
                    <a:pt x="1002" y="744"/>
                  </a:lnTo>
                  <a:lnTo>
                    <a:pt x="1008" y="750"/>
                  </a:lnTo>
                  <a:lnTo>
                    <a:pt x="1062" y="750"/>
                  </a:lnTo>
                  <a:lnTo>
                    <a:pt x="1080" y="756"/>
                  </a:lnTo>
                  <a:lnTo>
                    <a:pt x="1092" y="756"/>
                  </a:lnTo>
                  <a:lnTo>
                    <a:pt x="1110" y="774"/>
                  </a:lnTo>
                  <a:lnTo>
                    <a:pt x="1116" y="786"/>
                  </a:lnTo>
                  <a:lnTo>
                    <a:pt x="1128" y="792"/>
                  </a:lnTo>
                  <a:lnTo>
                    <a:pt x="1152" y="798"/>
                  </a:lnTo>
                  <a:lnTo>
                    <a:pt x="1200" y="798"/>
                  </a:lnTo>
                  <a:lnTo>
                    <a:pt x="1218" y="804"/>
                  </a:lnTo>
                  <a:lnTo>
                    <a:pt x="1242" y="816"/>
                  </a:lnTo>
                  <a:lnTo>
                    <a:pt x="1248" y="822"/>
                  </a:lnTo>
                  <a:lnTo>
                    <a:pt x="1260" y="822"/>
                  </a:lnTo>
                  <a:lnTo>
                    <a:pt x="1266" y="816"/>
                  </a:lnTo>
                  <a:lnTo>
                    <a:pt x="1278" y="816"/>
                  </a:lnTo>
                  <a:lnTo>
                    <a:pt x="1290" y="810"/>
                  </a:lnTo>
                  <a:lnTo>
                    <a:pt x="1302" y="810"/>
                  </a:lnTo>
                  <a:lnTo>
                    <a:pt x="1302" y="816"/>
                  </a:lnTo>
                  <a:lnTo>
                    <a:pt x="1308" y="828"/>
                  </a:lnTo>
                  <a:lnTo>
                    <a:pt x="1314" y="828"/>
                  </a:lnTo>
                  <a:lnTo>
                    <a:pt x="1320" y="834"/>
                  </a:lnTo>
                  <a:lnTo>
                    <a:pt x="1338" y="834"/>
                  </a:lnTo>
                  <a:lnTo>
                    <a:pt x="1344" y="828"/>
                  </a:lnTo>
                  <a:lnTo>
                    <a:pt x="1362" y="816"/>
                  </a:lnTo>
                  <a:lnTo>
                    <a:pt x="1422" y="780"/>
                  </a:lnTo>
                  <a:lnTo>
                    <a:pt x="1440" y="768"/>
                  </a:lnTo>
                  <a:lnTo>
                    <a:pt x="1596" y="768"/>
                  </a:lnTo>
                  <a:lnTo>
                    <a:pt x="1614" y="744"/>
                  </a:lnTo>
                  <a:lnTo>
                    <a:pt x="1638" y="744"/>
                  </a:lnTo>
                  <a:lnTo>
                    <a:pt x="1650" y="738"/>
                  </a:lnTo>
                  <a:lnTo>
                    <a:pt x="1662" y="714"/>
                  </a:lnTo>
                  <a:lnTo>
                    <a:pt x="1662" y="708"/>
                  </a:lnTo>
                  <a:lnTo>
                    <a:pt x="1668" y="696"/>
                  </a:lnTo>
                  <a:lnTo>
                    <a:pt x="1668" y="690"/>
                  </a:lnTo>
                  <a:lnTo>
                    <a:pt x="1692" y="690"/>
                  </a:lnTo>
                  <a:lnTo>
                    <a:pt x="1704" y="678"/>
                  </a:lnTo>
                  <a:lnTo>
                    <a:pt x="1710" y="666"/>
                  </a:lnTo>
                  <a:lnTo>
                    <a:pt x="1716" y="660"/>
                  </a:lnTo>
                  <a:lnTo>
                    <a:pt x="1716" y="654"/>
                  </a:lnTo>
                  <a:lnTo>
                    <a:pt x="1704" y="648"/>
                  </a:lnTo>
                  <a:lnTo>
                    <a:pt x="1686" y="630"/>
                  </a:lnTo>
                  <a:lnTo>
                    <a:pt x="1674" y="624"/>
                  </a:lnTo>
                  <a:lnTo>
                    <a:pt x="1656" y="606"/>
                  </a:lnTo>
                  <a:lnTo>
                    <a:pt x="1650" y="594"/>
                  </a:lnTo>
                  <a:lnTo>
                    <a:pt x="1650" y="582"/>
                  </a:lnTo>
                  <a:lnTo>
                    <a:pt x="1656" y="570"/>
                  </a:lnTo>
                  <a:lnTo>
                    <a:pt x="1656" y="558"/>
                  </a:lnTo>
                  <a:lnTo>
                    <a:pt x="1668" y="552"/>
                  </a:lnTo>
                  <a:lnTo>
                    <a:pt x="1692" y="552"/>
                  </a:lnTo>
                  <a:lnTo>
                    <a:pt x="1698" y="558"/>
                  </a:lnTo>
                  <a:lnTo>
                    <a:pt x="1704" y="558"/>
                  </a:lnTo>
                  <a:lnTo>
                    <a:pt x="1710" y="564"/>
                  </a:lnTo>
                  <a:lnTo>
                    <a:pt x="1722" y="570"/>
                  </a:lnTo>
                  <a:lnTo>
                    <a:pt x="1728" y="576"/>
                  </a:lnTo>
                  <a:lnTo>
                    <a:pt x="1740" y="582"/>
                  </a:lnTo>
                  <a:lnTo>
                    <a:pt x="1764" y="582"/>
                  </a:lnTo>
                  <a:lnTo>
                    <a:pt x="1776" y="576"/>
                  </a:lnTo>
                  <a:lnTo>
                    <a:pt x="1794" y="576"/>
                  </a:lnTo>
                  <a:lnTo>
                    <a:pt x="1806" y="570"/>
                  </a:lnTo>
                  <a:lnTo>
                    <a:pt x="1812" y="558"/>
                  </a:lnTo>
                  <a:lnTo>
                    <a:pt x="1818" y="552"/>
                  </a:lnTo>
                  <a:lnTo>
                    <a:pt x="1818" y="528"/>
                  </a:lnTo>
                  <a:lnTo>
                    <a:pt x="1890" y="528"/>
                  </a:lnTo>
                  <a:lnTo>
                    <a:pt x="1914" y="504"/>
                  </a:lnTo>
                  <a:lnTo>
                    <a:pt x="1902" y="492"/>
                  </a:lnTo>
                  <a:lnTo>
                    <a:pt x="1896" y="480"/>
                  </a:lnTo>
                  <a:lnTo>
                    <a:pt x="1902" y="474"/>
                  </a:lnTo>
                  <a:lnTo>
                    <a:pt x="1938" y="456"/>
                  </a:lnTo>
                  <a:lnTo>
                    <a:pt x="1950" y="456"/>
                  </a:lnTo>
                  <a:lnTo>
                    <a:pt x="1950" y="438"/>
                  </a:lnTo>
                  <a:lnTo>
                    <a:pt x="1980" y="444"/>
                  </a:lnTo>
                  <a:lnTo>
                    <a:pt x="1998" y="426"/>
                  </a:lnTo>
                  <a:lnTo>
                    <a:pt x="2004" y="426"/>
                  </a:lnTo>
                  <a:lnTo>
                    <a:pt x="2010" y="420"/>
                  </a:lnTo>
                  <a:lnTo>
                    <a:pt x="2040" y="420"/>
                  </a:lnTo>
                  <a:lnTo>
                    <a:pt x="2052" y="426"/>
                  </a:lnTo>
                  <a:lnTo>
                    <a:pt x="2058" y="432"/>
                  </a:lnTo>
                  <a:lnTo>
                    <a:pt x="2094" y="432"/>
                  </a:lnTo>
                  <a:lnTo>
                    <a:pt x="2100" y="426"/>
                  </a:lnTo>
                  <a:lnTo>
                    <a:pt x="2100" y="420"/>
                  </a:lnTo>
                  <a:lnTo>
                    <a:pt x="2088" y="40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31" name="Mauritania" descr="© INSCALE GmbH, 05.05.2010&#10;http://www.presentationload.com/">
              <a:extLst>
                <a:ext uri="{FF2B5EF4-FFF2-40B4-BE49-F238E27FC236}">
                  <a16:creationId xmlns:a16="http://schemas.microsoft.com/office/drawing/2014/main" id="{7D8B1BA7-3A4C-494E-A7D6-63A5044663F0}"/>
                </a:ext>
              </a:extLst>
            </p:cNvPr>
            <p:cNvSpPr>
              <a:spLocks/>
            </p:cNvSpPr>
            <p:nvPr/>
          </p:nvSpPr>
          <p:spPr bwMode="gray">
            <a:xfrm>
              <a:off x="5029358" y="3536857"/>
              <a:ext cx="381017" cy="450702"/>
            </a:xfrm>
            <a:custGeom>
              <a:avLst/>
              <a:gdLst>
                <a:gd name="T0" fmla="*/ 2147483647 w 858"/>
                <a:gd name="T1" fmla="*/ 2147483647 h 1002"/>
                <a:gd name="T2" fmla="*/ 2147483647 w 858"/>
                <a:gd name="T3" fmla="*/ 2147483647 h 1002"/>
                <a:gd name="T4" fmla="*/ 2147483647 w 858"/>
                <a:gd name="T5" fmla="*/ 2147483647 h 1002"/>
                <a:gd name="T6" fmla="*/ 2147483647 w 858"/>
                <a:gd name="T7" fmla="*/ 2147483647 h 1002"/>
                <a:gd name="T8" fmla="*/ 2147483647 w 858"/>
                <a:gd name="T9" fmla="*/ 2147483647 h 1002"/>
                <a:gd name="T10" fmla="*/ 2147483647 w 858"/>
                <a:gd name="T11" fmla="*/ 2147483647 h 1002"/>
                <a:gd name="T12" fmla="*/ 2147483647 w 858"/>
                <a:gd name="T13" fmla="*/ 2147483647 h 1002"/>
                <a:gd name="T14" fmla="*/ 2147483647 w 858"/>
                <a:gd name="T15" fmla="*/ 2147483647 h 1002"/>
                <a:gd name="T16" fmla="*/ 2147483647 w 858"/>
                <a:gd name="T17" fmla="*/ 2147483647 h 1002"/>
                <a:gd name="T18" fmla="*/ 2147483647 w 858"/>
                <a:gd name="T19" fmla="*/ 2147483647 h 1002"/>
                <a:gd name="T20" fmla="*/ 2147483647 w 858"/>
                <a:gd name="T21" fmla="*/ 2147483647 h 1002"/>
                <a:gd name="T22" fmla="*/ 2147483647 w 858"/>
                <a:gd name="T23" fmla="*/ 2147483647 h 1002"/>
                <a:gd name="T24" fmla="*/ 2147483647 w 858"/>
                <a:gd name="T25" fmla="*/ 2147483647 h 1002"/>
                <a:gd name="T26" fmla="*/ 2147483647 w 858"/>
                <a:gd name="T27" fmla="*/ 2147483647 h 1002"/>
                <a:gd name="T28" fmla="*/ 2147483647 w 858"/>
                <a:gd name="T29" fmla="*/ 2147483647 h 1002"/>
                <a:gd name="T30" fmla="*/ 2147483647 w 858"/>
                <a:gd name="T31" fmla="*/ 2147483647 h 1002"/>
                <a:gd name="T32" fmla="*/ 2147483647 w 858"/>
                <a:gd name="T33" fmla="*/ 2147483647 h 1002"/>
                <a:gd name="T34" fmla="*/ 2147483647 w 858"/>
                <a:gd name="T35" fmla="*/ 2147483647 h 1002"/>
                <a:gd name="T36" fmla="*/ 2147483647 w 858"/>
                <a:gd name="T37" fmla="*/ 2147483647 h 1002"/>
                <a:gd name="T38" fmla="*/ 2147483647 w 858"/>
                <a:gd name="T39" fmla="*/ 2147483647 h 1002"/>
                <a:gd name="T40" fmla="*/ 2147483647 w 858"/>
                <a:gd name="T41" fmla="*/ 2147483647 h 1002"/>
                <a:gd name="T42" fmla="*/ 2147483647 w 858"/>
                <a:gd name="T43" fmla="*/ 2147483647 h 1002"/>
                <a:gd name="T44" fmla="*/ 2147483647 w 858"/>
                <a:gd name="T45" fmla="*/ 2147483647 h 1002"/>
                <a:gd name="T46" fmla="*/ 2147483647 w 858"/>
                <a:gd name="T47" fmla="*/ 2147483647 h 1002"/>
                <a:gd name="T48" fmla="*/ 2147483647 w 858"/>
                <a:gd name="T49" fmla="*/ 2147483647 h 1002"/>
                <a:gd name="T50" fmla="*/ 2147483647 w 858"/>
                <a:gd name="T51" fmla="*/ 2147483647 h 1002"/>
                <a:gd name="T52" fmla="*/ 2147483647 w 858"/>
                <a:gd name="T53" fmla="*/ 2147483647 h 1002"/>
                <a:gd name="T54" fmla="*/ 2147483647 w 858"/>
                <a:gd name="T55" fmla="*/ 2147483647 h 1002"/>
                <a:gd name="T56" fmla="*/ 2147483647 w 858"/>
                <a:gd name="T57" fmla="*/ 2147483647 h 1002"/>
                <a:gd name="T58" fmla="*/ 2147483647 w 858"/>
                <a:gd name="T59" fmla="*/ 2147483647 h 1002"/>
                <a:gd name="T60" fmla="*/ 2147483647 w 858"/>
                <a:gd name="T61" fmla="*/ 2147483647 h 1002"/>
                <a:gd name="T62" fmla="*/ 2147483647 w 858"/>
                <a:gd name="T63" fmla="*/ 2147483647 h 1002"/>
                <a:gd name="T64" fmla="*/ 2147483647 w 858"/>
                <a:gd name="T65" fmla="*/ 2147483647 h 1002"/>
                <a:gd name="T66" fmla="*/ 2147483647 w 858"/>
                <a:gd name="T67" fmla="*/ 2147483647 h 1002"/>
                <a:gd name="T68" fmla="*/ 2147483647 w 858"/>
                <a:gd name="T69" fmla="*/ 2147483647 h 1002"/>
                <a:gd name="T70" fmla="*/ 2147483647 w 858"/>
                <a:gd name="T71" fmla="*/ 2147483647 h 1002"/>
                <a:gd name="T72" fmla="*/ 2147483647 w 858"/>
                <a:gd name="T73" fmla="*/ 2147483647 h 1002"/>
                <a:gd name="T74" fmla="*/ 2147483647 w 858"/>
                <a:gd name="T75" fmla="*/ 2147483647 h 1002"/>
                <a:gd name="T76" fmla="*/ 2147483647 w 858"/>
                <a:gd name="T77" fmla="*/ 2147483647 h 1002"/>
                <a:gd name="T78" fmla="*/ 2147483647 w 858"/>
                <a:gd name="T79" fmla="*/ 2147483647 h 1002"/>
                <a:gd name="T80" fmla="*/ 2147483647 w 858"/>
                <a:gd name="T81" fmla="*/ 2147483647 h 1002"/>
                <a:gd name="T82" fmla="*/ 2147483647 w 858"/>
                <a:gd name="T83" fmla="*/ 2147483647 h 1002"/>
                <a:gd name="T84" fmla="*/ 2147483647 w 858"/>
                <a:gd name="T85" fmla="*/ 2147483647 h 1002"/>
                <a:gd name="T86" fmla="*/ 2147483647 w 858"/>
                <a:gd name="T87" fmla="*/ 2147483647 h 1002"/>
                <a:gd name="T88" fmla="*/ 2147483647 w 858"/>
                <a:gd name="T89" fmla="*/ 2147483647 h 1002"/>
                <a:gd name="T90" fmla="*/ 2147483647 w 858"/>
                <a:gd name="T91" fmla="*/ 2147483647 h 1002"/>
                <a:gd name="T92" fmla="*/ 2147483647 w 858"/>
                <a:gd name="T93" fmla="*/ 2147483647 h 1002"/>
                <a:gd name="T94" fmla="*/ 2147483647 w 858"/>
                <a:gd name="T95" fmla="*/ 2147483647 h 1002"/>
                <a:gd name="T96" fmla="*/ 2147483647 w 858"/>
                <a:gd name="T97" fmla="*/ 2147483647 h 1002"/>
                <a:gd name="T98" fmla="*/ 0 w 858"/>
                <a:gd name="T99" fmla="*/ 2147483647 h 1002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858"/>
                <a:gd name="T151" fmla="*/ 0 h 1002"/>
                <a:gd name="T152" fmla="*/ 858 w 858"/>
                <a:gd name="T153" fmla="*/ 1002 h 1002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858" h="1002">
                  <a:moveTo>
                    <a:pt x="0" y="498"/>
                  </a:moveTo>
                  <a:lnTo>
                    <a:pt x="18" y="498"/>
                  </a:lnTo>
                  <a:lnTo>
                    <a:pt x="18" y="528"/>
                  </a:lnTo>
                  <a:lnTo>
                    <a:pt x="24" y="534"/>
                  </a:lnTo>
                  <a:lnTo>
                    <a:pt x="30" y="534"/>
                  </a:lnTo>
                  <a:lnTo>
                    <a:pt x="30" y="528"/>
                  </a:lnTo>
                  <a:lnTo>
                    <a:pt x="36" y="522"/>
                  </a:lnTo>
                  <a:lnTo>
                    <a:pt x="48" y="558"/>
                  </a:lnTo>
                  <a:lnTo>
                    <a:pt x="42" y="600"/>
                  </a:lnTo>
                  <a:lnTo>
                    <a:pt x="30" y="600"/>
                  </a:lnTo>
                  <a:lnTo>
                    <a:pt x="36" y="624"/>
                  </a:lnTo>
                  <a:lnTo>
                    <a:pt x="24" y="630"/>
                  </a:lnTo>
                  <a:lnTo>
                    <a:pt x="30" y="642"/>
                  </a:lnTo>
                  <a:lnTo>
                    <a:pt x="36" y="648"/>
                  </a:lnTo>
                  <a:lnTo>
                    <a:pt x="48" y="666"/>
                  </a:lnTo>
                  <a:lnTo>
                    <a:pt x="60" y="690"/>
                  </a:lnTo>
                  <a:lnTo>
                    <a:pt x="60" y="720"/>
                  </a:lnTo>
                  <a:lnTo>
                    <a:pt x="54" y="738"/>
                  </a:lnTo>
                  <a:lnTo>
                    <a:pt x="54" y="750"/>
                  </a:lnTo>
                  <a:lnTo>
                    <a:pt x="48" y="756"/>
                  </a:lnTo>
                  <a:lnTo>
                    <a:pt x="48" y="804"/>
                  </a:lnTo>
                  <a:lnTo>
                    <a:pt x="42" y="816"/>
                  </a:lnTo>
                  <a:lnTo>
                    <a:pt x="30" y="822"/>
                  </a:lnTo>
                  <a:lnTo>
                    <a:pt x="24" y="840"/>
                  </a:lnTo>
                  <a:lnTo>
                    <a:pt x="18" y="852"/>
                  </a:lnTo>
                  <a:lnTo>
                    <a:pt x="18" y="864"/>
                  </a:lnTo>
                  <a:lnTo>
                    <a:pt x="12" y="876"/>
                  </a:lnTo>
                  <a:lnTo>
                    <a:pt x="12" y="906"/>
                  </a:lnTo>
                  <a:lnTo>
                    <a:pt x="18" y="900"/>
                  </a:lnTo>
                  <a:lnTo>
                    <a:pt x="36" y="864"/>
                  </a:lnTo>
                  <a:lnTo>
                    <a:pt x="42" y="858"/>
                  </a:lnTo>
                  <a:lnTo>
                    <a:pt x="54" y="852"/>
                  </a:lnTo>
                  <a:lnTo>
                    <a:pt x="60" y="852"/>
                  </a:lnTo>
                  <a:lnTo>
                    <a:pt x="66" y="858"/>
                  </a:lnTo>
                  <a:lnTo>
                    <a:pt x="72" y="858"/>
                  </a:lnTo>
                  <a:lnTo>
                    <a:pt x="84" y="852"/>
                  </a:lnTo>
                  <a:lnTo>
                    <a:pt x="114" y="858"/>
                  </a:lnTo>
                  <a:lnTo>
                    <a:pt x="114" y="840"/>
                  </a:lnTo>
                  <a:lnTo>
                    <a:pt x="138" y="852"/>
                  </a:lnTo>
                  <a:lnTo>
                    <a:pt x="162" y="852"/>
                  </a:lnTo>
                  <a:lnTo>
                    <a:pt x="174" y="858"/>
                  </a:lnTo>
                  <a:lnTo>
                    <a:pt x="180" y="858"/>
                  </a:lnTo>
                  <a:lnTo>
                    <a:pt x="186" y="870"/>
                  </a:lnTo>
                  <a:lnTo>
                    <a:pt x="198" y="882"/>
                  </a:lnTo>
                  <a:lnTo>
                    <a:pt x="204" y="894"/>
                  </a:lnTo>
                  <a:lnTo>
                    <a:pt x="216" y="888"/>
                  </a:lnTo>
                  <a:lnTo>
                    <a:pt x="234" y="888"/>
                  </a:lnTo>
                  <a:lnTo>
                    <a:pt x="240" y="894"/>
                  </a:lnTo>
                  <a:lnTo>
                    <a:pt x="240" y="900"/>
                  </a:lnTo>
                  <a:lnTo>
                    <a:pt x="246" y="912"/>
                  </a:lnTo>
                  <a:lnTo>
                    <a:pt x="246" y="942"/>
                  </a:lnTo>
                  <a:lnTo>
                    <a:pt x="264" y="942"/>
                  </a:lnTo>
                  <a:lnTo>
                    <a:pt x="270" y="948"/>
                  </a:lnTo>
                  <a:lnTo>
                    <a:pt x="270" y="972"/>
                  </a:lnTo>
                  <a:lnTo>
                    <a:pt x="300" y="978"/>
                  </a:lnTo>
                  <a:lnTo>
                    <a:pt x="312" y="1002"/>
                  </a:lnTo>
                  <a:lnTo>
                    <a:pt x="330" y="1002"/>
                  </a:lnTo>
                  <a:lnTo>
                    <a:pt x="342" y="996"/>
                  </a:lnTo>
                  <a:lnTo>
                    <a:pt x="348" y="996"/>
                  </a:lnTo>
                  <a:lnTo>
                    <a:pt x="348" y="948"/>
                  </a:lnTo>
                  <a:lnTo>
                    <a:pt x="360" y="936"/>
                  </a:lnTo>
                  <a:lnTo>
                    <a:pt x="378" y="936"/>
                  </a:lnTo>
                  <a:lnTo>
                    <a:pt x="402" y="960"/>
                  </a:lnTo>
                  <a:lnTo>
                    <a:pt x="408" y="972"/>
                  </a:lnTo>
                  <a:lnTo>
                    <a:pt x="420" y="948"/>
                  </a:lnTo>
                  <a:lnTo>
                    <a:pt x="456" y="948"/>
                  </a:lnTo>
                  <a:lnTo>
                    <a:pt x="462" y="954"/>
                  </a:lnTo>
                  <a:lnTo>
                    <a:pt x="492" y="954"/>
                  </a:lnTo>
                  <a:lnTo>
                    <a:pt x="504" y="948"/>
                  </a:lnTo>
                  <a:lnTo>
                    <a:pt x="510" y="948"/>
                  </a:lnTo>
                  <a:lnTo>
                    <a:pt x="510" y="936"/>
                  </a:lnTo>
                  <a:lnTo>
                    <a:pt x="516" y="930"/>
                  </a:lnTo>
                  <a:lnTo>
                    <a:pt x="522" y="930"/>
                  </a:lnTo>
                  <a:lnTo>
                    <a:pt x="522" y="942"/>
                  </a:lnTo>
                  <a:lnTo>
                    <a:pt x="786" y="942"/>
                  </a:lnTo>
                  <a:lnTo>
                    <a:pt x="798" y="900"/>
                  </a:lnTo>
                  <a:lnTo>
                    <a:pt x="804" y="894"/>
                  </a:lnTo>
                  <a:lnTo>
                    <a:pt x="804" y="882"/>
                  </a:lnTo>
                  <a:lnTo>
                    <a:pt x="786" y="864"/>
                  </a:lnTo>
                  <a:lnTo>
                    <a:pt x="780" y="864"/>
                  </a:lnTo>
                  <a:lnTo>
                    <a:pt x="738" y="174"/>
                  </a:lnTo>
                  <a:lnTo>
                    <a:pt x="858" y="180"/>
                  </a:lnTo>
                  <a:lnTo>
                    <a:pt x="600" y="0"/>
                  </a:lnTo>
                  <a:lnTo>
                    <a:pt x="594" y="48"/>
                  </a:lnTo>
                  <a:lnTo>
                    <a:pt x="588" y="54"/>
                  </a:lnTo>
                  <a:lnTo>
                    <a:pt x="588" y="90"/>
                  </a:lnTo>
                  <a:lnTo>
                    <a:pt x="366" y="96"/>
                  </a:lnTo>
                  <a:lnTo>
                    <a:pt x="366" y="108"/>
                  </a:lnTo>
                  <a:lnTo>
                    <a:pt x="354" y="114"/>
                  </a:lnTo>
                  <a:lnTo>
                    <a:pt x="354" y="306"/>
                  </a:lnTo>
                  <a:lnTo>
                    <a:pt x="348" y="312"/>
                  </a:lnTo>
                  <a:lnTo>
                    <a:pt x="336" y="318"/>
                  </a:lnTo>
                  <a:lnTo>
                    <a:pt x="306" y="318"/>
                  </a:lnTo>
                  <a:lnTo>
                    <a:pt x="282" y="330"/>
                  </a:lnTo>
                  <a:lnTo>
                    <a:pt x="276" y="342"/>
                  </a:lnTo>
                  <a:lnTo>
                    <a:pt x="276" y="360"/>
                  </a:lnTo>
                  <a:lnTo>
                    <a:pt x="282" y="372"/>
                  </a:lnTo>
                  <a:lnTo>
                    <a:pt x="276" y="474"/>
                  </a:lnTo>
                  <a:lnTo>
                    <a:pt x="0" y="474"/>
                  </a:lnTo>
                  <a:lnTo>
                    <a:pt x="0" y="49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32" name="Mali" descr="© INSCALE GmbH, 05.05.2010&#10;http://www.presentationload.com/">
              <a:extLst>
                <a:ext uri="{FF2B5EF4-FFF2-40B4-BE49-F238E27FC236}">
                  <a16:creationId xmlns:a16="http://schemas.microsoft.com/office/drawing/2014/main" id="{0025CC75-FBD7-4E4F-8C72-814D5CDC9138}"/>
                </a:ext>
              </a:extLst>
            </p:cNvPr>
            <p:cNvSpPr>
              <a:spLocks/>
            </p:cNvSpPr>
            <p:nvPr/>
          </p:nvSpPr>
          <p:spPr bwMode="gray">
            <a:xfrm>
              <a:off x="5169064" y="3614619"/>
              <a:ext cx="512785" cy="539572"/>
            </a:xfrm>
            <a:custGeom>
              <a:avLst/>
              <a:gdLst>
                <a:gd name="T0" fmla="*/ 2147483647 w 1164"/>
                <a:gd name="T1" fmla="*/ 2147483647 h 1200"/>
                <a:gd name="T2" fmla="*/ 2147483647 w 1164"/>
                <a:gd name="T3" fmla="*/ 2147483647 h 1200"/>
                <a:gd name="T4" fmla="*/ 2147483647 w 1164"/>
                <a:gd name="T5" fmla="*/ 2147483647 h 1200"/>
                <a:gd name="T6" fmla="*/ 2147483647 w 1164"/>
                <a:gd name="T7" fmla="*/ 2147483647 h 1200"/>
                <a:gd name="T8" fmla="*/ 2147483647 w 1164"/>
                <a:gd name="T9" fmla="*/ 2147483647 h 1200"/>
                <a:gd name="T10" fmla="*/ 2147483647 w 1164"/>
                <a:gd name="T11" fmla="*/ 2147483647 h 1200"/>
                <a:gd name="T12" fmla="*/ 2147483647 w 1164"/>
                <a:gd name="T13" fmla="*/ 2147483647 h 1200"/>
                <a:gd name="T14" fmla="*/ 2147483647 w 1164"/>
                <a:gd name="T15" fmla="*/ 2147483647 h 1200"/>
                <a:gd name="T16" fmla="*/ 2147483647 w 1164"/>
                <a:gd name="T17" fmla="*/ 2147483647 h 1200"/>
                <a:gd name="T18" fmla="*/ 2147483647 w 1164"/>
                <a:gd name="T19" fmla="*/ 2147483647 h 1200"/>
                <a:gd name="T20" fmla="*/ 2147483647 w 1164"/>
                <a:gd name="T21" fmla="*/ 2147483647 h 1200"/>
                <a:gd name="T22" fmla="*/ 2147483647 w 1164"/>
                <a:gd name="T23" fmla="*/ 2147483647 h 1200"/>
                <a:gd name="T24" fmla="*/ 2147483647 w 1164"/>
                <a:gd name="T25" fmla="*/ 2147483647 h 1200"/>
                <a:gd name="T26" fmla="*/ 2147483647 w 1164"/>
                <a:gd name="T27" fmla="*/ 2147483647 h 1200"/>
                <a:gd name="T28" fmla="*/ 2147483647 w 1164"/>
                <a:gd name="T29" fmla="*/ 2147483647 h 1200"/>
                <a:gd name="T30" fmla="*/ 2147483647 w 1164"/>
                <a:gd name="T31" fmla="*/ 2147483647 h 1200"/>
                <a:gd name="T32" fmla="*/ 2147483647 w 1164"/>
                <a:gd name="T33" fmla="*/ 2147483647 h 1200"/>
                <a:gd name="T34" fmla="*/ 2147483647 w 1164"/>
                <a:gd name="T35" fmla="*/ 2147483647 h 1200"/>
                <a:gd name="T36" fmla="*/ 2147483647 w 1164"/>
                <a:gd name="T37" fmla="*/ 2147483647 h 1200"/>
                <a:gd name="T38" fmla="*/ 2147483647 w 1164"/>
                <a:gd name="T39" fmla="*/ 2147483647 h 1200"/>
                <a:gd name="T40" fmla="*/ 2147483647 w 1164"/>
                <a:gd name="T41" fmla="*/ 2147483647 h 1200"/>
                <a:gd name="T42" fmla="*/ 2147483647 w 1164"/>
                <a:gd name="T43" fmla="*/ 2147483647 h 1200"/>
                <a:gd name="T44" fmla="*/ 2147483647 w 1164"/>
                <a:gd name="T45" fmla="*/ 2147483647 h 1200"/>
                <a:gd name="T46" fmla="*/ 2147483647 w 1164"/>
                <a:gd name="T47" fmla="*/ 2147483647 h 1200"/>
                <a:gd name="T48" fmla="*/ 2147483647 w 1164"/>
                <a:gd name="T49" fmla="*/ 2147483647 h 1200"/>
                <a:gd name="T50" fmla="*/ 2147483647 w 1164"/>
                <a:gd name="T51" fmla="*/ 2147483647 h 1200"/>
                <a:gd name="T52" fmla="*/ 2147483647 w 1164"/>
                <a:gd name="T53" fmla="*/ 2147483647 h 1200"/>
                <a:gd name="T54" fmla="*/ 0 w 1164"/>
                <a:gd name="T55" fmla="*/ 2147483647 h 1200"/>
                <a:gd name="T56" fmla="*/ 2147483647 w 1164"/>
                <a:gd name="T57" fmla="*/ 2147483647 h 1200"/>
                <a:gd name="T58" fmla="*/ 2147483647 w 1164"/>
                <a:gd name="T59" fmla="*/ 2147483647 h 1200"/>
                <a:gd name="T60" fmla="*/ 2147483647 w 1164"/>
                <a:gd name="T61" fmla="*/ 2147483647 h 1200"/>
                <a:gd name="T62" fmla="*/ 2147483647 w 1164"/>
                <a:gd name="T63" fmla="*/ 2147483647 h 1200"/>
                <a:gd name="T64" fmla="*/ 2147483647 w 1164"/>
                <a:gd name="T65" fmla="*/ 2147483647 h 1200"/>
                <a:gd name="T66" fmla="*/ 2147483647 w 1164"/>
                <a:gd name="T67" fmla="*/ 2147483647 h 1200"/>
                <a:gd name="T68" fmla="*/ 2147483647 w 1164"/>
                <a:gd name="T69" fmla="*/ 2147483647 h 1200"/>
                <a:gd name="T70" fmla="*/ 2147483647 w 1164"/>
                <a:gd name="T71" fmla="*/ 2147483647 h 1200"/>
                <a:gd name="T72" fmla="*/ 2147483647 w 1164"/>
                <a:gd name="T73" fmla="*/ 2147483647 h 1200"/>
                <a:gd name="T74" fmla="*/ 2147483647 w 1164"/>
                <a:gd name="T75" fmla="*/ 2147483647 h 1200"/>
                <a:gd name="T76" fmla="*/ 2147483647 w 1164"/>
                <a:gd name="T77" fmla="*/ 2147483647 h 1200"/>
                <a:gd name="T78" fmla="*/ 2147483647 w 1164"/>
                <a:gd name="T79" fmla="*/ 2147483647 h 1200"/>
                <a:gd name="T80" fmla="*/ 2147483647 w 1164"/>
                <a:gd name="T81" fmla="*/ 2147483647 h 1200"/>
                <a:gd name="T82" fmla="*/ 2147483647 w 1164"/>
                <a:gd name="T83" fmla="*/ 2147483647 h 1200"/>
                <a:gd name="T84" fmla="*/ 2147483647 w 1164"/>
                <a:gd name="T85" fmla="*/ 2147483647 h 1200"/>
                <a:gd name="T86" fmla="*/ 2147483647 w 1164"/>
                <a:gd name="T87" fmla="*/ 2147483647 h 1200"/>
                <a:gd name="T88" fmla="*/ 2147483647 w 1164"/>
                <a:gd name="T89" fmla="*/ 2147483647 h 1200"/>
                <a:gd name="T90" fmla="*/ 2147483647 w 1164"/>
                <a:gd name="T91" fmla="*/ 2147483647 h 1200"/>
                <a:gd name="T92" fmla="*/ 2147483647 w 1164"/>
                <a:gd name="T93" fmla="*/ 2147483647 h 1200"/>
                <a:gd name="T94" fmla="*/ 2147483647 w 1164"/>
                <a:gd name="T95" fmla="*/ 2147483647 h 1200"/>
                <a:gd name="T96" fmla="*/ 2147483647 w 1164"/>
                <a:gd name="T97" fmla="*/ 2147483647 h 1200"/>
                <a:gd name="T98" fmla="*/ 2147483647 w 1164"/>
                <a:gd name="T99" fmla="*/ 2147483647 h 1200"/>
                <a:gd name="T100" fmla="*/ 2147483647 w 1164"/>
                <a:gd name="T101" fmla="*/ 2147483647 h 1200"/>
                <a:gd name="T102" fmla="*/ 2147483647 w 1164"/>
                <a:gd name="T103" fmla="*/ 2147483647 h 1200"/>
                <a:gd name="T104" fmla="*/ 2147483647 w 1164"/>
                <a:gd name="T105" fmla="*/ 2147483647 h 1200"/>
                <a:gd name="T106" fmla="*/ 2147483647 w 1164"/>
                <a:gd name="T107" fmla="*/ 2147483647 h 1200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1164"/>
                <a:gd name="T163" fmla="*/ 0 h 1200"/>
                <a:gd name="T164" fmla="*/ 1164 w 1164"/>
                <a:gd name="T165" fmla="*/ 1200 h 1200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1164" h="1200">
                  <a:moveTo>
                    <a:pt x="612" y="954"/>
                  </a:moveTo>
                  <a:lnTo>
                    <a:pt x="636" y="948"/>
                  </a:lnTo>
                  <a:lnTo>
                    <a:pt x="636" y="912"/>
                  </a:lnTo>
                  <a:lnTo>
                    <a:pt x="654" y="912"/>
                  </a:lnTo>
                  <a:lnTo>
                    <a:pt x="654" y="906"/>
                  </a:lnTo>
                  <a:lnTo>
                    <a:pt x="660" y="900"/>
                  </a:lnTo>
                  <a:lnTo>
                    <a:pt x="666" y="888"/>
                  </a:lnTo>
                  <a:lnTo>
                    <a:pt x="678" y="882"/>
                  </a:lnTo>
                  <a:lnTo>
                    <a:pt x="684" y="870"/>
                  </a:lnTo>
                  <a:lnTo>
                    <a:pt x="690" y="864"/>
                  </a:lnTo>
                  <a:lnTo>
                    <a:pt x="696" y="864"/>
                  </a:lnTo>
                  <a:lnTo>
                    <a:pt x="708" y="876"/>
                  </a:lnTo>
                  <a:lnTo>
                    <a:pt x="720" y="876"/>
                  </a:lnTo>
                  <a:lnTo>
                    <a:pt x="720" y="870"/>
                  </a:lnTo>
                  <a:lnTo>
                    <a:pt x="726" y="864"/>
                  </a:lnTo>
                  <a:lnTo>
                    <a:pt x="726" y="846"/>
                  </a:lnTo>
                  <a:lnTo>
                    <a:pt x="750" y="846"/>
                  </a:lnTo>
                  <a:lnTo>
                    <a:pt x="768" y="822"/>
                  </a:lnTo>
                  <a:lnTo>
                    <a:pt x="792" y="822"/>
                  </a:lnTo>
                  <a:lnTo>
                    <a:pt x="810" y="804"/>
                  </a:lnTo>
                  <a:lnTo>
                    <a:pt x="858" y="804"/>
                  </a:lnTo>
                  <a:lnTo>
                    <a:pt x="882" y="816"/>
                  </a:lnTo>
                  <a:lnTo>
                    <a:pt x="930" y="804"/>
                  </a:lnTo>
                  <a:lnTo>
                    <a:pt x="954" y="786"/>
                  </a:lnTo>
                  <a:lnTo>
                    <a:pt x="1020" y="792"/>
                  </a:lnTo>
                  <a:lnTo>
                    <a:pt x="1020" y="774"/>
                  </a:lnTo>
                  <a:lnTo>
                    <a:pt x="1068" y="780"/>
                  </a:lnTo>
                  <a:lnTo>
                    <a:pt x="1080" y="774"/>
                  </a:lnTo>
                  <a:lnTo>
                    <a:pt x="1104" y="774"/>
                  </a:lnTo>
                  <a:lnTo>
                    <a:pt x="1122" y="768"/>
                  </a:lnTo>
                  <a:lnTo>
                    <a:pt x="1134" y="762"/>
                  </a:lnTo>
                  <a:lnTo>
                    <a:pt x="1140" y="750"/>
                  </a:lnTo>
                  <a:lnTo>
                    <a:pt x="1140" y="732"/>
                  </a:lnTo>
                  <a:lnTo>
                    <a:pt x="1146" y="720"/>
                  </a:lnTo>
                  <a:lnTo>
                    <a:pt x="1146" y="708"/>
                  </a:lnTo>
                  <a:lnTo>
                    <a:pt x="1164" y="684"/>
                  </a:lnTo>
                  <a:lnTo>
                    <a:pt x="1164" y="480"/>
                  </a:lnTo>
                  <a:lnTo>
                    <a:pt x="1140" y="480"/>
                  </a:lnTo>
                  <a:lnTo>
                    <a:pt x="1134" y="486"/>
                  </a:lnTo>
                  <a:lnTo>
                    <a:pt x="1104" y="486"/>
                  </a:lnTo>
                  <a:lnTo>
                    <a:pt x="1092" y="480"/>
                  </a:lnTo>
                  <a:lnTo>
                    <a:pt x="1086" y="474"/>
                  </a:lnTo>
                  <a:lnTo>
                    <a:pt x="1086" y="468"/>
                  </a:lnTo>
                  <a:lnTo>
                    <a:pt x="1104" y="450"/>
                  </a:lnTo>
                  <a:lnTo>
                    <a:pt x="1104" y="432"/>
                  </a:lnTo>
                  <a:lnTo>
                    <a:pt x="1092" y="408"/>
                  </a:lnTo>
                  <a:lnTo>
                    <a:pt x="1080" y="402"/>
                  </a:lnTo>
                  <a:lnTo>
                    <a:pt x="1050" y="402"/>
                  </a:lnTo>
                  <a:lnTo>
                    <a:pt x="1044" y="408"/>
                  </a:lnTo>
                  <a:lnTo>
                    <a:pt x="1038" y="408"/>
                  </a:lnTo>
                  <a:lnTo>
                    <a:pt x="1032" y="378"/>
                  </a:lnTo>
                  <a:lnTo>
                    <a:pt x="996" y="378"/>
                  </a:lnTo>
                  <a:lnTo>
                    <a:pt x="984" y="366"/>
                  </a:lnTo>
                  <a:lnTo>
                    <a:pt x="984" y="348"/>
                  </a:lnTo>
                  <a:lnTo>
                    <a:pt x="978" y="342"/>
                  </a:lnTo>
                  <a:lnTo>
                    <a:pt x="954" y="342"/>
                  </a:lnTo>
                  <a:lnTo>
                    <a:pt x="954" y="318"/>
                  </a:lnTo>
                  <a:lnTo>
                    <a:pt x="546" y="6"/>
                  </a:lnTo>
                  <a:lnTo>
                    <a:pt x="426" y="0"/>
                  </a:lnTo>
                  <a:lnTo>
                    <a:pt x="468" y="690"/>
                  </a:lnTo>
                  <a:lnTo>
                    <a:pt x="474" y="690"/>
                  </a:lnTo>
                  <a:lnTo>
                    <a:pt x="492" y="708"/>
                  </a:lnTo>
                  <a:lnTo>
                    <a:pt x="492" y="720"/>
                  </a:lnTo>
                  <a:lnTo>
                    <a:pt x="486" y="726"/>
                  </a:lnTo>
                  <a:lnTo>
                    <a:pt x="474" y="768"/>
                  </a:lnTo>
                  <a:lnTo>
                    <a:pt x="210" y="768"/>
                  </a:lnTo>
                  <a:lnTo>
                    <a:pt x="210" y="756"/>
                  </a:lnTo>
                  <a:lnTo>
                    <a:pt x="204" y="756"/>
                  </a:lnTo>
                  <a:lnTo>
                    <a:pt x="198" y="762"/>
                  </a:lnTo>
                  <a:lnTo>
                    <a:pt x="198" y="774"/>
                  </a:lnTo>
                  <a:lnTo>
                    <a:pt x="192" y="774"/>
                  </a:lnTo>
                  <a:lnTo>
                    <a:pt x="180" y="780"/>
                  </a:lnTo>
                  <a:lnTo>
                    <a:pt x="150" y="780"/>
                  </a:lnTo>
                  <a:lnTo>
                    <a:pt x="144" y="774"/>
                  </a:lnTo>
                  <a:lnTo>
                    <a:pt x="108" y="774"/>
                  </a:lnTo>
                  <a:lnTo>
                    <a:pt x="96" y="798"/>
                  </a:lnTo>
                  <a:lnTo>
                    <a:pt x="90" y="786"/>
                  </a:lnTo>
                  <a:lnTo>
                    <a:pt x="66" y="762"/>
                  </a:lnTo>
                  <a:lnTo>
                    <a:pt x="48" y="762"/>
                  </a:lnTo>
                  <a:lnTo>
                    <a:pt x="36" y="774"/>
                  </a:lnTo>
                  <a:lnTo>
                    <a:pt x="36" y="822"/>
                  </a:lnTo>
                  <a:lnTo>
                    <a:pt x="30" y="822"/>
                  </a:lnTo>
                  <a:lnTo>
                    <a:pt x="18" y="828"/>
                  </a:lnTo>
                  <a:lnTo>
                    <a:pt x="0" y="828"/>
                  </a:lnTo>
                  <a:lnTo>
                    <a:pt x="0" y="852"/>
                  </a:lnTo>
                  <a:lnTo>
                    <a:pt x="12" y="870"/>
                  </a:lnTo>
                  <a:lnTo>
                    <a:pt x="12" y="876"/>
                  </a:lnTo>
                  <a:lnTo>
                    <a:pt x="24" y="888"/>
                  </a:lnTo>
                  <a:lnTo>
                    <a:pt x="24" y="906"/>
                  </a:lnTo>
                  <a:lnTo>
                    <a:pt x="18" y="912"/>
                  </a:lnTo>
                  <a:lnTo>
                    <a:pt x="18" y="936"/>
                  </a:lnTo>
                  <a:lnTo>
                    <a:pt x="24" y="942"/>
                  </a:lnTo>
                  <a:lnTo>
                    <a:pt x="36" y="942"/>
                  </a:lnTo>
                  <a:lnTo>
                    <a:pt x="36" y="936"/>
                  </a:lnTo>
                  <a:lnTo>
                    <a:pt x="42" y="936"/>
                  </a:lnTo>
                  <a:lnTo>
                    <a:pt x="48" y="942"/>
                  </a:lnTo>
                  <a:lnTo>
                    <a:pt x="54" y="954"/>
                  </a:lnTo>
                  <a:lnTo>
                    <a:pt x="54" y="1032"/>
                  </a:lnTo>
                  <a:lnTo>
                    <a:pt x="60" y="1044"/>
                  </a:lnTo>
                  <a:lnTo>
                    <a:pt x="60" y="1050"/>
                  </a:lnTo>
                  <a:lnTo>
                    <a:pt x="66" y="1056"/>
                  </a:lnTo>
                  <a:lnTo>
                    <a:pt x="72" y="1050"/>
                  </a:lnTo>
                  <a:lnTo>
                    <a:pt x="78" y="1038"/>
                  </a:lnTo>
                  <a:lnTo>
                    <a:pt x="90" y="1026"/>
                  </a:lnTo>
                  <a:lnTo>
                    <a:pt x="102" y="1038"/>
                  </a:lnTo>
                  <a:lnTo>
                    <a:pt x="108" y="1050"/>
                  </a:lnTo>
                  <a:lnTo>
                    <a:pt x="108" y="1062"/>
                  </a:lnTo>
                  <a:lnTo>
                    <a:pt x="114" y="1050"/>
                  </a:lnTo>
                  <a:lnTo>
                    <a:pt x="126" y="1038"/>
                  </a:lnTo>
                  <a:lnTo>
                    <a:pt x="132" y="1026"/>
                  </a:lnTo>
                  <a:lnTo>
                    <a:pt x="138" y="1026"/>
                  </a:lnTo>
                  <a:lnTo>
                    <a:pt x="144" y="1032"/>
                  </a:lnTo>
                  <a:lnTo>
                    <a:pt x="150" y="1032"/>
                  </a:lnTo>
                  <a:lnTo>
                    <a:pt x="162" y="1038"/>
                  </a:lnTo>
                  <a:lnTo>
                    <a:pt x="168" y="1044"/>
                  </a:lnTo>
                  <a:lnTo>
                    <a:pt x="180" y="1050"/>
                  </a:lnTo>
                  <a:lnTo>
                    <a:pt x="198" y="1032"/>
                  </a:lnTo>
                  <a:lnTo>
                    <a:pt x="198" y="1014"/>
                  </a:lnTo>
                  <a:lnTo>
                    <a:pt x="204" y="1008"/>
                  </a:lnTo>
                  <a:lnTo>
                    <a:pt x="216" y="1008"/>
                  </a:lnTo>
                  <a:lnTo>
                    <a:pt x="228" y="1014"/>
                  </a:lnTo>
                  <a:lnTo>
                    <a:pt x="228" y="1032"/>
                  </a:lnTo>
                  <a:lnTo>
                    <a:pt x="246" y="1044"/>
                  </a:lnTo>
                  <a:lnTo>
                    <a:pt x="234" y="1074"/>
                  </a:lnTo>
                  <a:lnTo>
                    <a:pt x="270" y="1092"/>
                  </a:lnTo>
                  <a:lnTo>
                    <a:pt x="246" y="1128"/>
                  </a:lnTo>
                  <a:lnTo>
                    <a:pt x="270" y="1128"/>
                  </a:lnTo>
                  <a:lnTo>
                    <a:pt x="270" y="1164"/>
                  </a:lnTo>
                  <a:lnTo>
                    <a:pt x="300" y="1194"/>
                  </a:lnTo>
                  <a:lnTo>
                    <a:pt x="312" y="1200"/>
                  </a:lnTo>
                  <a:lnTo>
                    <a:pt x="312" y="1182"/>
                  </a:lnTo>
                  <a:lnTo>
                    <a:pt x="318" y="1176"/>
                  </a:lnTo>
                  <a:lnTo>
                    <a:pt x="330" y="1176"/>
                  </a:lnTo>
                  <a:lnTo>
                    <a:pt x="348" y="1182"/>
                  </a:lnTo>
                  <a:lnTo>
                    <a:pt x="366" y="1200"/>
                  </a:lnTo>
                  <a:lnTo>
                    <a:pt x="372" y="1182"/>
                  </a:lnTo>
                  <a:lnTo>
                    <a:pt x="390" y="1182"/>
                  </a:lnTo>
                  <a:lnTo>
                    <a:pt x="396" y="1158"/>
                  </a:lnTo>
                  <a:lnTo>
                    <a:pt x="408" y="1176"/>
                  </a:lnTo>
                  <a:lnTo>
                    <a:pt x="420" y="1152"/>
                  </a:lnTo>
                  <a:lnTo>
                    <a:pt x="420" y="1188"/>
                  </a:lnTo>
                  <a:lnTo>
                    <a:pt x="444" y="1194"/>
                  </a:lnTo>
                  <a:lnTo>
                    <a:pt x="450" y="1188"/>
                  </a:lnTo>
                  <a:lnTo>
                    <a:pt x="456" y="1176"/>
                  </a:lnTo>
                  <a:lnTo>
                    <a:pt x="462" y="1170"/>
                  </a:lnTo>
                  <a:lnTo>
                    <a:pt x="474" y="1170"/>
                  </a:lnTo>
                  <a:lnTo>
                    <a:pt x="468" y="1116"/>
                  </a:lnTo>
                  <a:lnTo>
                    <a:pt x="492" y="1116"/>
                  </a:lnTo>
                  <a:lnTo>
                    <a:pt x="504" y="1092"/>
                  </a:lnTo>
                  <a:lnTo>
                    <a:pt x="480" y="1062"/>
                  </a:lnTo>
                  <a:lnTo>
                    <a:pt x="498" y="1050"/>
                  </a:lnTo>
                  <a:lnTo>
                    <a:pt x="504" y="1050"/>
                  </a:lnTo>
                  <a:lnTo>
                    <a:pt x="510" y="1044"/>
                  </a:lnTo>
                  <a:lnTo>
                    <a:pt x="546" y="1044"/>
                  </a:lnTo>
                  <a:lnTo>
                    <a:pt x="546" y="1032"/>
                  </a:lnTo>
                  <a:lnTo>
                    <a:pt x="540" y="1026"/>
                  </a:lnTo>
                  <a:lnTo>
                    <a:pt x="546" y="1026"/>
                  </a:lnTo>
                  <a:lnTo>
                    <a:pt x="552" y="1020"/>
                  </a:lnTo>
                  <a:lnTo>
                    <a:pt x="552" y="990"/>
                  </a:lnTo>
                  <a:lnTo>
                    <a:pt x="570" y="990"/>
                  </a:lnTo>
                  <a:lnTo>
                    <a:pt x="570" y="960"/>
                  </a:lnTo>
                  <a:lnTo>
                    <a:pt x="564" y="954"/>
                  </a:lnTo>
                  <a:lnTo>
                    <a:pt x="582" y="924"/>
                  </a:lnTo>
                  <a:lnTo>
                    <a:pt x="612" y="954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33" name="Malawi" descr="© INSCALE GmbH, 05.05.2010&#10;http://www.presentationload.com/">
              <a:extLst>
                <a:ext uri="{FF2B5EF4-FFF2-40B4-BE49-F238E27FC236}">
                  <a16:creationId xmlns:a16="http://schemas.microsoft.com/office/drawing/2014/main" id="{EA914419-5F26-488D-81A1-B13666A7264C}"/>
                </a:ext>
              </a:extLst>
            </p:cNvPr>
            <p:cNvSpPr>
              <a:spLocks/>
            </p:cNvSpPr>
            <p:nvPr/>
          </p:nvSpPr>
          <p:spPr bwMode="gray">
            <a:xfrm>
              <a:off x="6574064" y="4861984"/>
              <a:ext cx="101604" cy="280895"/>
            </a:xfrm>
            <a:custGeom>
              <a:avLst/>
              <a:gdLst>
                <a:gd name="T0" fmla="*/ 2147483647 w 234"/>
                <a:gd name="T1" fmla="*/ 2147483647 h 624"/>
                <a:gd name="T2" fmla="*/ 2147483647 w 234"/>
                <a:gd name="T3" fmla="*/ 2147483647 h 624"/>
                <a:gd name="T4" fmla="*/ 2147483647 w 234"/>
                <a:gd name="T5" fmla="*/ 2147483647 h 624"/>
                <a:gd name="T6" fmla="*/ 2147483647 w 234"/>
                <a:gd name="T7" fmla="*/ 2147483647 h 624"/>
                <a:gd name="T8" fmla="*/ 2147483647 w 234"/>
                <a:gd name="T9" fmla="*/ 2147483647 h 624"/>
                <a:gd name="T10" fmla="*/ 2147483647 w 234"/>
                <a:gd name="T11" fmla="*/ 2147483647 h 624"/>
                <a:gd name="T12" fmla="*/ 2147483647 w 234"/>
                <a:gd name="T13" fmla="*/ 2147483647 h 624"/>
                <a:gd name="T14" fmla="*/ 2147483647 w 234"/>
                <a:gd name="T15" fmla="*/ 2147483647 h 624"/>
                <a:gd name="T16" fmla="*/ 2147483647 w 234"/>
                <a:gd name="T17" fmla="*/ 2147483647 h 624"/>
                <a:gd name="T18" fmla="*/ 2147483647 w 234"/>
                <a:gd name="T19" fmla="*/ 2147483647 h 624"/>
                <a:gd name="T20" fmla="*/ 2147483647 w 234"/>
                <a:gd name="T21" fmla="*/ 2147483647 h 624"/>
                <a:gd name="T22" fmla="*/ 2147483647 w 234"/>
                <a:gd name="T23" fmla="*/ 2147483647 h 624"/>
                <a:gd name="T24" fmla="*/ 2147483647 w 234"/>
                <a:gd name="T25" fmla="*/ 2147483647 h 624"/>
                <a:gd name="T26" fmla="*/ 2147483647 w 234"/>
                <a:gd name="T27" fmla="*/ 2147483647 h 624"/>
                <a:gd name="T28" fmla="*/ 2147483647 w 234"/>
                <a:gd name="T29" fmla="*/ 2147483647 h 624"/>
                <a:gd name="T30" fmla="*/ 2147483647 w 234"/>
                <a:gd name="T31" fmla="*/ 2147483647 h 624"/>
                <a:gd name="T32" fmla="*/ 2147483647 w 234"/>
                <a:gd name="T33" fmla="*/ 2147483647 h 624"/>
                <a:gd name="T34" fmla="*/ 2147483647 w 234"/>
                <a:gd name="T35" fmla="*/ 2147483647 h 624"/>
                <a:gd name="T36" fmla="*/ 2147483647 w 234"/>
                <a:gd name="T37" fmla="*/ 2147483647 h 624"/>
                <a:gd name="T38" fmla="*/ 2147483647 w 234"/>
                <a:gd name="T39" fmla="*/ 2147483647 h 624"/>
                <a:gd name="T40" fmla="*/ 2147483647 w 234"/>
                <a:gd name="T41" fmla="*/ 2147483647 h 624"/>
                <a:gd name="T42" fmla="*/ 2147483647 w 234"/>
                <a:gd name="T43" fmla="*/ 2147483647 h 624"/>
                <a:gd name="T44" fmla="*/ 2147483647 w 234"/>
                <a:gd name="T45" fmla="*/ 2147483647 h 624"/>
                <a:gd name="T46" fmla="*/ 2147483647 w 234"/>
                <a:gd name="T47" fmla="*/ 0 h 624"/>
                <a:gd name="T48" fmla="*/ 2147483647 w 234"/>
                <a:gd name="T49" fmla="*/ 2147483647 h 624"/>
                <a:gd name="T50" fmla="*/ 2147483647 w 234"/>
                <a:gd name="T51" fmla="*/ 2147483647 h 624"/>
                <a:gd name="T52" fmla="*/ 2147483647 w 234"/>
                <a:gd name="T53" fmla="*/ 2147483647 h 624"/>
                <a:gd name="T54" fmla="*/ 2147483647 w 234"/>
                <a:gd name="T55" fmla="*/ 2147483647 h 624"/>
                <a:gd name="T56" fmla="*/ 2147483647 w 234"/>
                <a:gd name="T57" fmla="*/ 2147483647 h 624"/>
                <a:gd name="T58" fmla="*/ 2147483647 w 234"/>
                <a:gd name="T59" fmla="*/ 2147483647 h 624"/>
                <a:gd name="T60" fmla="*/ 2147483647 w 234"/>
                <a:gd name="T61" fmla="*/ 2147483647 h 624"/>
                <a:gd name="T62" fmla="*/ 2147483647 w 234"/>
                <a:gd name="T63" fmla="*/ 2147483647 h 624"/>
                <a:gd name="T64" fmla="*/ 2147483647 w 234"/>
                <a:gd name="T65" fmla="*/ 2147483647 h 624"/>
                <a:gd name="T66" fmla="*/ 2147483647 w 234"/>
                <a:gd name="T67" fmla="*/ 2147483647 h 624"/>
                <a:gd name="T68" fmla="*/ 2147483647 w 234"/>
                <a:gd name="T69" fmla="*/ 2147483647 h 624"/>
                <a:gd name="T70" fmla="*/ 2147483647 w 234"/>
                <a:gd name="T71" fmla="*/ 2147483647 h 624"/>
                <a:gd name="T72" fmla="*/ 2147483647 w 234"/>
                <a:gd name="T73" fmla="*/ 2147483647 h 624"/>
                <a:gd name="T74" fmla="*/ 0 w 234"/>
                <a:gd name="T75" fmla="*/ 2147483647 h 624"/>
                <a:gd name="T76" fmla="*/ 2147483647 w 234"/>
                <a:gd name="T77" fmla="*/ 2147483647 h 624"/>
                <a:gd name="T78" fmla="*/ 2147483647 w 234"/>
                <a:gd name="T79" fmla="*/ 2147483647 h 624"/>
                <a:gd name="T80" fmla="*/ 2147483647 w 234"/>
                <a:gd name="T81" fmla="*/ 2147483647 h 624"/>
                <a:gd name="T82" fmla="*/ 2147483647 w 234"/>
                <a:gd name="T83" fmla="*/ 2147483647 h 624"/>
                <a:gd name="T84" fmla="*/ 2147483647 w 234"/>
                <a:gd name="T85" fmla="*/ 2147483647 h 624"/>
                <a:gd name="T86" fmla="*/ 2147483647 w 234"/>
                <a:gd name="T87" fmla="*/ 2147483647 h 624"/>
                <a:gd name="T88" fmla="*/ 2147483647 w 234"/>
                <a:gd name="T89" fmla="*/ 2147483647 h 624"/>
                <a:gd name="T90" fmla="*/ 2147483647 w 234"/>
                <a:gd name="T91" fmla="*/ 2147483647 h 624"/>
                <a:gd name="T92" fmla="*/ 2147483647 w 234"/>
                <a:gd name="T93" fmla="*/ 2147483647 h 624"/>
                <a:gd name="T94" fmla="*/ 2147483647 w 234"/>
                <a:gd name="T95" fmla="*/ 2147483647 h 624"/>
                <a:gd name="T96" fmla="*/ 2147483647 w 234"/>
                <a:gd name="T97" fmla="*/ 2147483647 h 624"/>
                <a:gd name="T98" fmla="*/ 2147483647 w 234"/>
                <a:gd name="T99" fmla="*/ 2147483647 h 624"/>
                <a:gd name="T100" fmla="*/ 2147483647 w 234"/>
                <a:gd name="T101" fmla="*/ 2147483647 h 624"/>
                <a:gd name="T102" fmla="*/ 2147483647 w 234"/>
                <a:gd name="T103" fmla="*/ 2147483647 h 624"/>
                <a:gd name="T104" fmla="*/ 2147483647 w 234"/>
                <a:gd name="T105" fmla="*/ 2147483647 h 624"/>
                <a:gd name="T106" fmla="*/ 2147483647 w 234"/>
                <a:gd name="T107" fmla="*/ 2147483647 h 624"/>
                <a:gd name="T108" fmla="*/ 2147483647 w 234"/>
                <a:gd name="T109" fmla="*/ 2147483647 h 624"/>
                <a:gd name="T110" fmla="*/ 2147483647 w 234"/>
                <a:gd name="T111" fmla="*/ 2147483647 h 624"/>
                <a:gd name="T112" fmla="*/ 2147483647 w 234"/>
                <a:gd name="T113" fmla="*/ 2147483647 h 624"/>
                <a:gd name="T114" fmla="*/ 2147483647 w 234"/>
                <a:gd name="T115" fmla="*/ 2147483647 h 624"/>
                <a:gd name="T116" fmla="*/ 2147483647 w 234"/>
                <a:gd name="T117" fmla="*/ 2147483647 h 62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234"/>
                <a:gd name="T178" fmla="*/ 0 h 624"/>
                <a:gd name="T179" fmla="*/ 234 w 234"/>
                <a:gd name="T180" fmla="*/ 624 h 62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234" h="624">
                  <a:moveTo>
                    <a:pt x="234" y="432"/>
                  </a:moveTo>
                  <a:lnTo>
                    <a:pt x="222" y="420"/>
                  </a:lnTo>
                  <a:lnTo>
                    <a:pt x="210" y="402"/>
                  </a:lnTo>
                  <a:lnTo>
                    <a:pt x="204" y="390"/>
                  </a:lnTo>
                  <a:lnTo>
                    <a:pt x="198" y="384"/>
                  </a:lnTo>
                  <a:lnTo>
                    <a:pt x="186" y="360"/>
                  </a:lnTo>
                  <a:lnTo>
                    <a:pt x="162" y="336"/>
                  </a:lnTo>
                  <a:lnTo>
                    <a:pt x="156" y="336"/>
                  </a:lnTo>
                  <a:lnTo>
                    <a:pt x="156" y="330"/>
                  </a:lnTo>
                  <a:lnTo>
                    <a:pt x="150" y="330"/>
                  </a:lnTo>
                  <a:lnTo>
                    <a:pt x="150" y="342"/>
                  </a:lnTo>
                  <a:lnTo>
                    <a:pt x="156" y="342"/>
                  </a:lnTo>
                  <a:lnTo>
                    <a:pt x="168" y="354"/>
                  </a:lnTo>
                  <a:lnTo>
                    <a:pt x="168" y="366"/>
                  </a:lnTo>
                  <a:lnTo>
                    <a:pt x="174" y="378"/>
                  </a:lnTo>
                  <a:lnTo>
                    <a:pt x="174" y="390"/>
                  </a:lnTo>
                  <a:lnTo>
                    <a:pt x="168" y="396"/>
                  </a:lnTo>
                  <a:lnTo>
                    <a:pt x="162" y="396"/>
                  </a:lnTo>
                  <a:lnTo>
                    <a:pt x="162" y="390"/>
                  </a:lnTo>
                  <a:lnTo>
                    <a:pt x="156" y="384"/>
                  </a:lnTo>
                  <a:lnTo>
                    <a:pt x="156" y="378"/>
                  </a:lnTo>
                  <a:lnTo>
                    <a:pt x="144" y="384"/>
                  </a:lnTo>
                  <a:lnTo>
                    <a:pt x="132" y="384"/>
                  </a:lnTo>
                  <a:lnTo>
                    <a:pt x="132" y="360"/>
                  </a:lnTo>
                  <a:lnTo>
                    <a:pt x="126" y="354"/>
                  </a:lnTo>
                  <a:lnTo>
                    <a:pt x="126" y="342"/>
                  </a:lnTo>
                  <a:lnTo>
                    <a:pt x="120" y="330"/>
                  </a:lnTo>
                  <a:lnTo>
                    <a:pt x="120" y="282"/>
                  </a:lnTo>
                  <a:lnTo>
                    <a:pt x="84" y="246"/>
                  </a:lnTo>
                  <a:lnTo>
                    <a:pt x="90" y="240"/>
                  </a:lnTo>
                  <a:lnTo>
                    <a:pt x="90" y="222"/>
                  </a:lnTo>
                  <a:lnTo>
                    <a:pt x="96" y="210"/>
                  </a:lnTo>
                  <a:lnTo>
                    <a:pt x="114" y="192"/>
                  </a:lnTo>
                  <a:lnTo>
                    <a:pt x="120" y="180"/>
                  </a:lnTo>
                  <a:lnTo>
                    <a:pt x="126" y="174"/>
                  </a:lnTo>
                  <a:lnTo>
                    <a:pt x="126" y="156"/>
                  </a:lnTo>
                  <a:lnTo>
                    <a:pt x="120" y="150"/>
                  </a:lnTo>
                  <a:lnTo>
                    <a:pt x="120" y="102"/>
                  </a:lnTo>
                  <a:lnTo>
                    <a:pt x="114" y="78"/>
                  </a:lnTo>
                  <a:lnTo>
                    <a:pt x="114" y="60"/>
                  </a:lnTo>
                  <a:lnTo>
                    <a:pt x="102" y="60"/>
                  </a:lnTo>
                  <a:lnTo>
                    <a:pt x="84" y="42"/>
                  </a:lnTo>
                  <a:lnTo>
                    <a:pt x="84" y="36"/>
                  </a:lnTo>
                  <a:lnTo>
                    <a:pt x="90" y="24"/>
                  </a:lnTo>
                  <a:lnTo>
                    <a:pt x="90" y="18"/>
                  </a:lnTo>
                  <a:lnTo>
                    <a:pt x="60" y="18"/>
                  </a:lnTo>
                  <a:lnTo>
                    <a:pt x="54" y="0"/>
                  </a:lnTo>
                  <a:lnTo>
                    <a:pt x="30" y="0"/>
                  </a:lnTo>
                  <a:lnTo>
                    <a:pt x="30" y="12"/>
                  </a:lnTo>
                  <a:lnTo>
                    <a:pt x="42" y="12"/>
                  </a:lnTo>
                  <a:lnTo>
                    <a:pt x="54" y="24"/>
                  </a:lnTo>
                  <a:lnTo>
                    <a:pt x="54" y="66"/>
                  </a:lnTo>
                  <a:lnTo>
                    <a:pt x="60" y="66"/>
                  </a:lnTo>
                  <a:lnTo>
                    <a:pt x="66" y="60"/>
                  </a:lnTo>
                  <a:lnTo>
                    <a:pt x="66" y="84"/>
                  </a:lnTo>
                  <a:lnTo>
                    <a:pt x="78" y="84"/>
                  </a:lnTo>
                  <a:lnTo>
                    <a:pt x="78" y="96"/>
                  </a:lnTo>
                  <a:lnTo>
                    <a:pt x="54" y="108"/>
                  </a:lnTo>
                  <a:lnTo>
                    <a:pt x="48" y="114"/>
                  </a:lnTo>
                  <a:lnTo>
                    <a:pt x="42" y="114"/>
                  </a:lnTo>
                  <a:lnTo>
                    <a:pt x="42" y="132"/>
                  </a:lnTo>
                  <a:lnTo>
                    <a:pt x="54" y="138"/>
                  </a:lnTo>
                  <a:lnTo>
                    <a:pt x="48" y="156"/>
                  </a:lnTo>
                  <a:lnTo>
                    <a:pt x="48" y="228"/>
                  </a:lnTo>
                  <a:lnTo>
                    <a:pt x="60" y="228"/>
                  </a:lnTo>
                  <a:lnTo>
                    <a:pt x="60" y="234"/>
                  </a:lnTo>
                  <a:lnTo>
                    <a:pt x="42" y="252"/>
                  </a:lnTo>
                  <a:lnTo>
                    <a:pt x="30" y="258"/>
                  </a:lnTo>
                  <a:lnTo>
                    <a:pt x="24" y="264"/>
                  </a:lnTo>
                  <a:lnTo>
                    <a:pt x="18" y="264"/>
                  </a:lnTo>
                  <a:lnTo>
                    <a:pt x="24" y="300"/>
                  </a:lnTo>
                  <a:lnTo>
                    <a:pt x="18" y="312"/>
                  </a:lnTo>
                  <a:lnTo>
                    <a:pt x="12" y="318"/>
                  </a:lnTo>
                  <a:lnTo>
                    <a:pt x="6" y="330"/>
                  </a:lnTo>
                  <a:lnTo>
                    <a:pt x="0" y="336"/>
                  </a:lnTo>
                  <a:lnTo>
                    <a:pt x="0" y="342"/>
                  </a:lnTo>
                  <a:lnTo>
                    <a:pt x="12" y="348"/>
                  </a:lnTo>
                  <a:lnTo>
                    <a:pt x="24" y="360"/>
                  </a:lnTo>
                  <a:lnTo>
                    <a:pt x="36" y="366"/>
                  </a:lnTo>
                  <a:lnTo>
                    <a:pt x="66" y="414"/>
                  </a:lnTo>
                  <a:lnTo>
                    <a:pt x="96" y="414"/>
                  </a:lnTo>
                  <a:lnTo>
                    <a:pt x="102" y="408"/>
                  </a:lnTo>
                  <a:lnTo>
                    <a:pt x="120" y="408"/>
                  </a:lnTo>
                  <a:lnTo>
                    <a:pt x="126" y="414"/>
                  </a:lnTo>
                  <a:lnTo>
                    <a:pt x="126" y="450"/>
                  </a:lnTo>
                  <a:lnTo>
                    <a:pt x="132" y="450"/>
                  </a:lnTo>
                  <a:lnTo>
                    <a:pt x="126" y="480"/>
                  </a:lnTo>
                  <a:lnTo>
                    <a:pt x="114" y="486"/>
                  </a:lnTo>
                  <a:lnTo>
                    <a:pt x="126" y="504"/>
                  </a:lnTo>
                  <a:lnTo>
                    <a:pt x="120" y="510"/>
                  </a:lnTo>
                  <a:lnTo>
                    <a:pt x="108" y="516"/>
                  </a:lnTo>
                  <a:lnTo>
                    <a:pt x="102" y="522"/>
                  </a:lnTo>
                  <a:lnTo>
                    <a:pt x="102" y="528"/>
                  </a:lnTo>
                  <a:lnTo>
                    <a:pt x="114" y="528"/>
                  </a:lnTo>
                  <a:lnTo>
                    <a:pt x="114" y="558"/>
                  </a:lnTo>
                  <a:lnTo>
                    <a:pt x="126" y="564"/>
                  </a:lnTo>
                  <a:lnTo>
                    <a:pt x="132" y="570"/>
                  </a:lnTo>
                  <a:lnTo>
                    <a:pt x="144" y="576"/>
                  </a:lnTo>
                  <a:lnTo>
                    <a:pt x="150" y="582"/>
                  </a:lnTo>
                  <a:lnTo>
                    <a:pt x="162" y="588"/>
                  </a:lnTo>
                  <a:lnTo>
                    <a:pt x="162" y="600"/>
                  </a:lnTo>
                  <a:lnTo>
                    <a:pt x="156" y="606"/>
                  </a:lnTo>
                  <a:lnTo>
                    <a:pt x="156" y="618"/>
                  </a:lnTo>
                  <a:lnTo>
                    <a:pt x="162" y="624"/>
                  </a:lnTo>
                  <a:lnTo>
                    <a:pt x="168" y="618"/>
                  </a:lnTo>
                  <a:lnTo>
                    <a:pt x="180" y="612"/>
                  </a:lnTo>
                  <a:lnTo>
                    <a:pt x="180" y="582"/>
                  </a:lnTo>
                  <a:lnTo>
                    <a:pt x="174" y="576"/>
                  </a:lnTo>
                  <a:lnTo>
                    <a:pt x="168" y="576"/>
                  </a:lnTo>
                  <a:lnTo>
                    <a:pt x="168" y="558"/>
                  </a:lnTo>
                  <a:lnTo>
                    <a:pt x="174" y="546"/>
                  </a:lnTo>
                  <a:lnTo>
                    <a:pt x="186" y="540"/>
                  </a:lnTo>
                  <a:lnTo>
                    <a:pt x="210" y="540"/>
                  </a:lnTo>
                  <a:lnTo>
                    <a:pt x="216" y="534"/>
                  </a:lnTo>
                  <a:lnTo>
                    <a:pt x="216" y="474"/>
                  </a:lnTo>
                  <a:lnTo>
                    <a:pt x="222" y="468"/>
                  </a:lnTo>
                  <a:lnTo>
                    <a:pt x="228" y="456"/>
                  </a:lnTo>
                  <a:lnTo>
                    <a:pt x="234" y="450"/>
                  </a:lnTo>
                  <a:lnTo>
                    <a:pt x="234" y="43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34" name="Madagascar" descr="© INSCALE GmbH, 05.05.2010&#10;http://www.presentationload.com/">
              <a:extLst>
                <a:ext uri="{FF2B5EF4-FFF2-40B4-BE49-F238E27FC236}">
                  <a16:creationId xmlns:a16="http://schemas.microsoft.com/office/drawing/2014/main" id="{97AA7AF2-763E-4D83-998B-C7994B536C56}"/>
                </a:ext>
              </a:extLst>
            </p:cNvPr>
            <p:cNvSpPr>
              <a:spLocks/>
            </p:cNvSpPr>
            <p:nvPr/>
          </p:nvSpPr>
          <p:spPr bwMode="gray">
            <a:xfrm>
              <a:off x="6875702" y="4965137"/>
              <a:ext cx="263537" cy="488789"/>
            </a:xfrm>
            <a:custGeom>
              <a:avLst/>
              <a:gdLst>
                <a:gd name="T0" fmla="*/ 2147483647 w 594"/>
                <a:gd name="T1" fmla="*/ 2147483647 h 1092"/>
                <a:gd name="T2" fmla="*/ 2147483647 w 594"/>
                <a:gd name="T3" fmla="*/ 2147483647 h 1092"/>
                <a:gd name="T4" fmla="*/ 2147483647 w 594"/>
                <a:gd name="T5" fmla="*/ 2147483647 h 1092"/>
                <a:gd name="T6" fmla="*/ 2147483647 w 594"/>
                <a:gd name="T7" fmla="*/ 2147483647 h 1092"/>
                <a:gd name="T8" fmla="*/ 2147483647 w 594"/>
                <a:gd name="T9" fmla="*/ 2147483647 h 1092"/>
                <a:gd name="T10" fmla="*/ 2147483647 w 594"/>
                <a:gd name="T11" fmla="*/ 2147483647 h 1092"/>
                <a:gd name="T12" fmla="*/ 2147483647 w 594"/>
                <a:gd name="T13" fmla="*/ 2147483647 h 1092"/>
                <a:gd name="T14" fmla="*/ 2147483647 w 594"/>
                <a:gd name="T15" fmla="*/ 2147483647 h 1092"/>
                <a:gd name="T16" fmla="*/ 2147483647 w 594"/>
                <a:gd name="T17" fmla="*/ 2147483647 h 1092"/>
                <a:gd name="T18" fmla="*/ 2147483647 w 594"/>
                <a:gd name="T19" fmla="*/ 2147483647 h 1092"/>
                <a:gd name="T20" fmla="*/ 2147483647 w 594"/>
                <a:gd name="T21" fmla="*/ 2147483647 h 1092"/>
                <a:gd name="T22" fmla="*/ 2147483647 w 594"/>
                <a:gd name="T23" fmla="*/ 2147483647 h 1092"/>
                <a:gd name="T24" fmla="*/ 2147483647 w 594"/>
                <a:gd name="T25" fmla="*/ 2147483647 h 1092"/>
                <a:gd name="T26" fmla="*/ 2147483647 w 594"/>
                <a:gd name="T27" fmla="*/ 2147483647 h 1092"/>
                <a:gd name="T28" fmla="*/ 2147483647 w 594"/>
                <a:gd name="T29" fmla="*/ 2147483647 h 1092"/>
                <a:gd name="T30" fmla="*/ 2147483647 w 594"/>
                <a:gd name="T31" fmla="*/ 2147483647 h 1092"/>
                <a:gd name="T32" fmla="*/ 2147483647 w 594"/>
                <a:gd name="T33" fmla="*/ 0 h 1092"/>
                <a:gd name="T34" fmla="*/ 2147483647 w 594"/>
                <a:gd name="T35" fmla="*/ 2147483647 h 1092"/>
                <a:gd name="T36" fmla="*/ 2147483647 w 594"/>
                <a:gd name="T37" fmla="*/ 2147483647 h 1092"/>
                <a:gd name="T38" fmla="*/ 2147483647 w 594"/>
                <a:gd name="T39" fmla="*/ 2147483647 h 1092"/>
                <a:gd name="T40" fmla="*/ 2147483647 w 594"/>
                <a:gd name="T41" fmla="*/ 2147483647 h 1092"/>
                <a:gd name="T42" fmla="*/ 2147483647 w 594"/>
                <a:gd name="T43" fmla="*/ 2147483647 h 1092"/>
                <a:gd name="T44" fmla="*/ 2147483647 w 594"/>
                <a:gd name="T45" fmla="*/ 2147483647 h 1092"/>
                <a:gd name="T46" fmla="*/ 2147483647 w 594"/>
                <a:gd name="T47" fmla="*/ 2147483647 h 1092"/>
                <a:gd name="T48" fmla="*/ 2147483647 w 594"/>
                <a:gd name="T49" fmla="*/ 2147483647 h 1092"/>
                <a:gd name="T50" fmla="*/ 2147483647 w 594"/>
                <a:gd name="T51" fmla="*/ 2147483647 h 1092"/>
                <a:gd name="T52" fmla="*/ 2147483647 w 594"/>
                <a:gd name="T53" fmla="*/ 2147483647 h 1092"/>
                <a:gd name="T54" fmla="*/ 2147483647 w 594"/>
                <a:gd name="T55" fmla="*/ 2147483647 h 1092"/>
                <a:gd name="T56" fmla="*/ 2147483647 w 594"/>
                <a:gd name="T57" fmla="*/ 2147483647 h 1092"/>
                <a:gd name="T58" fmla="*/ 2147483647 w 594"/>
                <a:gd name="T59" fmla="*/ 2147483647 h 1092"/>
                <a:gd name="T60" fmla="*/ 2147483647 w 594"/>
                <a:gd name="T61" fmla="*/ 2147483647 h 1092"/>
                <a:gd name="T62" fmla="*/ 2147483647 w 594"/>
                <a:gd name="T63" fmla="*/ 2147483647 h 1092"/>
                <a:gd name="T64" fmla="*/ 2147483647 w 594"/>
                <a:gd name="T65" fmla="*/ 2147483647 h 1092"/>
                <a:gd name="T66" fmla="*/ 2147483647 w 594"/>
                <a:gd name="T67" fmla="*/ 2147483647 h 1092"/>
                <a:gd name="T68" fmla="*/ 2147483647 w 594"/>
                <a:gd name="T69" fmla="*/ 2147483647 h 1092"/>
                <a:gd name="T70" fmla="*/ 2147483647 w 594"/>
                <a:gd name="T71" fmla="*/ 2147483647 h 1092"/>
                <a:gd name="T72" fmla="*/ 2147483647 w 594"/>
                <a:gd name="T73" fmla="*/ 2147483647 h 1092"/>
                <a:gd name="T74" fmla="*/ 2147483647 w 594"/>
                <a:gd name="T75" fmla="*/ 2147483647 h 1092"/>
                <a:gd name="T76" fmla="*/ 2147483647 w 594"/>
                <a:gd name="T77" fmla="*/ 2147483647 h 1092"/>
                <a:gd name="T78" fmla="*/ 2147483647 w 594"/>
                <a:gd name="T79" fmla="*/ 2147483647 h 1092"/>
                <a:gd name="T80" fmla="*/ 2147483647 w 594"/>
                <a:gd name="T81" fmla="*/ 2147483647 h 1092"/>
                <a:gd name="T82" fmla="*/ 2147483647 w 594"/>
                <a:gd name="T83" fmla="*/ 2147483647 h 1092"/>
                <a:gd name="T84" fmla="*/ 2147483647 w 594"/>
                <a:gd name="T85" fmla="*/ 2147483647 h 1092"/>
                <a:gd name="T86" fmla="*/ 0 w 594"/>
                <a:gd name="T87" fmla="*/ 2147483647 h 1092"/>
                <a:gd name="T88" fmla="*/ 2147483647 w 594"/>
                <a:gd name="T89" fmla="*/ 2147483647 h 1092"/>
                <a:gd name="T90" fmla="*/ 2147483647 w 594"/>
                <a:gd name="T91" fmla="*/ 2147483647 h 1092"/>
                <a:gd name="T92" fmla="*/ 2147483647 w 594"/>
                <a:gd name="T93" fmla="*/ 2147483647 h 1092"/>
                <a:gd name="T94" fmla="*/ 2147483647 w 594"/>
                <a:gd name="T95" fmla="*/ 2147483647 h 1092"/>
                <a:gd name="T96" fmla="*/ 2147483647 w 594"/>
                <a:gd name="T97" fmla="*/ 2147483647 h 1092"/>
                <a:gd name="T98" fmla="*/ 2147483647 w 594"/>
                <a:gd name="T99" fmla="*/ 2147483647 h 1092"/>
                <a:gd name="T100" fmla="*/ 2147483647 w 594"/>
                <a:gd name="T101" fmla="*/ 2147483647 h 1092"/>
                <a:gd name="T102" fmla="*/ 2147483647 w 594"/>
                <a:gd name="T103" fmla="*/ 2147483647 h 109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594"/>
                <a:gd name="T157" fmla="*/ 0 h 1092"/>
                <a:gd name="T158" fmla="*/ 594 w 594"/>
                <a:gd name="T159" fmla="*/ 1092 h 109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594" h="1092">
                  <a:moveTo>
                    <a:pt x="120" y="330"/>
                  </a:moveTo>
                  <a:lnTo>
                    <a:pt x="144" y="324"/>
                  </a:lnTo>
                  <a:lnTo>
                    <a:pt x="192" y="324"/>
                  </a:lnTo>
                  <a:lnTo>
                    <a:pt x="192" y="300"/>
                  </a:lnTo>
                  <a:lnTo>
                    <a:pt x="252" y="312"/>
                  </a:lnTo>
                  <a:lnTo>
                    <a:pt x="270" y="282"/>
                  </a:lnTo>
                  <a:lnTo>
                    <a:pt x="312" y="288"/>
                  </a:lnTo>
                  <a:lnTo>
                    <a:pt x="312" y="258"/>
                  </a:lnTo>
                  <a:lnTo>
                    <a:pt x="324" y="228"/>
                  </a:lnTo>
                  <a:lnTo>
                    <a:pt x="324" y="258"/>
                  </a:lnTo>
                  <a:lnTo>
                    <a:pt x="336" y="276"/>
                  </a:lnTo>
                  <a:lnTo>
                    <a:pt x="348" y="240"/>
                  </a:lnTo>
                  <a:lnTo>
                    <a:pt x="348" y="210"/>
                  </a:lnTo>
                  <a:lnTo>
                    <a:pt x="354" y="192"/>
                  </a:lnTo>
                  <a:lnTo>
                    <a:pt x="354" y="186"/>
                  </a:lnTo>
                  <a:lnTo>
                    <a:pt x="360" y="186"/>
                  </a:lnTo>
                  <a:lnTo>
                    <a:pt x="372" y="198"/>
                  </a:lnTo>
                  <a:lnTo>
                    <a:pt x="372" y="204"/>
                  </a:lnTo>
                  <a:lnTo>
                    <a:pt x="378" y="204"/>
                  </a:lnTo>
                  <a:lnTo>
                    <a:pt x="402" y="180"/>
                  </a:lnTo>
                  <a:lnTo>
                    <a:pt x="396" y="168"/>
                  </a:lnTo>
                  <a:lnTo>
                    <a:pt x="396" y="150"/>
                  </a:lnTo>
                  <a:lnTo>
                    <a:pt x="390" y="138"/>
                  </a:lnTo>
                  <a:lnTo>
                    <a:pt x="402" y="126"/>
                  </a:lnTo>
                  <a:lnTo>
                    <a:pt x="414" y="126"/>
                  </a:lnTo>
                  <a:lnTo>
                    <a:pt x="420" y="132"/>
                  </a:lnTo>
                  <a:lnTo>
                    <a:pt x="426" y="132"/>
                  </a:lnTo>
                  <a:lnTo>
                    <a:pt x="432" y="126"/>
                  </a:lnTo>
                  <a:lnTo>
                    <a:pt x="438" y="114"/>
                  </a:lnTo>
                  <a:lnTo>
                    <a:pt x="450" y="102"/>
                  </a:lnTo>
                  <a:lnTo>
                    <a:pt x="456" y="90"/>
                  </a:lnTo>
                  <a:lnTo>
                    <a:pt x="462" y="72"/>
                  </a:lnTo>
                  <a:lnTo>
                    <a:pt x="462" y="42"/>
                  </a:lnTo>
                  <a:lnTo>
                    <a:pt x="492" y="0"/>
                  </a:lnTo>
                  <a:lnTo>
                    <a:pt x="546" y="60"/>
                  </a:lnTo>
                  <a:lnTo>
                    <a:pt x="546" y="90"/>
                  </a:lnTo>
                  <a:lnTo>
                    <a:pt x="552" y="96"/>
                  </a:lnTo>
                  <a:lnTo>
                    <a:pt x="558" y="114"/>
                  </a:lnTo>
                  <a:lnTo>
                    <a:pt x="576" y="150"/>
                  </a:lnTo>
                  <a:lnTo>
                    <a:pt x="582" y="156"/>
                  </a:lnTo>
                  <a:lnTo>
                    <a:pt x="582" y="162"/>
                  </a:lnTo>
                  <a:lnTo>
                    <a:pt x="564" y="216"/>
                  </a:lnTo>
                  <a:lnTo>
                    <a:pt x="594" y="276"/>
                  </a:lnTo>
                  <a:lnTo>
                    <a:pt x="594" y="288"/>
                  </a:lnTo>
                  <a:lnTo>
                    <a:pt x="588" y="294"/>
                  </a:lnTo>
                  <a:lnTo>
                    <a:pt x="576" y="294"/>
                  </a:lnTo>
                  <a:lnTo>
                    <a:pt x="564" y="288"/>
                  </a:lnTo>
                  <a:lnTo>
                    <a:pt x="558" y="282"/>
                  </a:lnTo>
                  <a:lnTo>
                    <a:pt x="552" y="282"/>
                  </a:lnTo>
                  <a:lnTo>
                    <a:pt x="522" y="288"/>
                  </a:lnTo>
                  <a:lnTo>
                    <a:pt x="528" y="330"/>
                  </a:lnTo>
                  <a:lnTo>
                    <a:pt x="522" y="336"/>
                  </a:lnTo>
                  <a:lnTo>
                    <a:pt x="516" y="348"/>
                  </a:lnTo>
                  <a:lnTo>
                    <a:pt x="504" y="354"/>
                  </a:lnTo>
                  <a:lnTo>
                    <a:pt x="486" y="390"/>
                  </a:lnTo>
                  <a:lnTo>
                    <a:pt x="486" y="402"/>
                  </a:lnTo>
                  <a:lnTo>
                    <a:pt x="492" y="414"/>
                  </a:lnTo>
                  <a:lnTo>
                    <a:pt x="504" y="450"/>
                  </a:lnTo>
                  <a:lnTo>
                    <a:pt x="498" y="468"/>
                  </a:lnTo>
                  <a:lnTo>
                    <a:pt x="486" y="510"/>
                  </a:lnTo>
                  <a:lnTo>
                    <a:pt x="462" y="570"/>
                  </a:lnTo>
                  <a:lnTo>
                    <a:pt x="432" y="642"/>
                  </a:lnTo>
                  <a:lnTo>
                    <a:pt x="390" y="720"/>
                  </a:lnTo>
                  <a:lnTo>
                    <a:pt x="324" y="852"/>
                  </a:lnTo>
                  <a:lnTo>
                    <a:pt x="312" y="894"/>
                  </a:lnTo>
                  <a:lnTo>
                    <a:pt x="306" y="912"/>
                  </a:lnTo>
                  <a:lnTo>
                    <a:pt x="306" y="948"/>
                  </a:lnTo>
                  <a:lnTo>
                    <a:pt x="294" y="984"/>
                  </a:lnTo>
                  <a:lnTo>
                    <a:pt x="276" y="1014"/>
                  </a:lnTo>
                  <a:lnTo>
                    <a:pt x="258" y="1032"/>
                  </a:lnTo>
                  <a:lnTo>
                    <a:pt x="240" y="1044"/>
                  </a:lnTo>
                  <a:lnTo>
                    <a:pt x="222" y="1062"/>
                  </a:lnTo>
                  <a:lnTo>
                    <a:pt x="216" y="1062"/>
                  </a:lnTo>
                  <a:lnTo>
                    <a:pt x="210" y="1068"/>
                  </a:lnTo>
                  <a:lnTo>
                    <a:pt x="186" y="1068"/>
                  </a:lnTo>
                  <a:lnTo>
                    <a:pt x="150" y="1086"/>
                  </a:lnTo>
                  <a:lnTo>
                    <a:pt x="114" y="1092"/>
                  </a:lnTo>
                  <a:lnTo>
                    <a:pt x="78" y="1074"/>
                  </a:lnTo>
                  <a:lnTo>
                    <a:pt x="60" y="1056"/>
                  </a:lnTo>
                  <a:lnTo>
                    <a:pt x="48" y="1038"/>
                  </a:lnTo>
                  <a:lnTo>
                    <a:pt x="36" y="1026"/>
                  </a:lnTo>
                  <a:lnTo>
                    <a:pt x="36" y="1020"/>
                  </a:lnTo>
                  <a:lnTo>
                    <a:pt x="30" y="1014"/>
                  </a:lnTo>
                  <a:lnTo>
                    <a:pt x="48" y="990"/>
                  </a:lnTo>
                  <a:lnTo>
                    <a:pt x="42" y="978"/>
                  </a:lnTo>
                  <a:lnTo>
                    <a:pt x="24" y="948"/>
                  </a:lnTo>
                  <a:lnTo>
                    <a:pt x="12" y="900"/>
                  </a:lnTo>
                  <a:lnTo>
                    <a:pt x="0" y="834"/>
                  </a:lnTo>
                  <a:lnTo>
                    <a:pt x="0" y="786"/>
                  </a:lnTo>
                  <a:lnTo>
                    <a:pt x="6" y="756"/>
                  </a:lnTo>
                  <a:lnTo>
                    <a:pt x="18" y="738"/>
                  </a:lnTo>
                  <a:lnTo>
                    <a:pt x="60" y="696"/>
                  </a:lnTo>
                  <a:lnTo>
                    <a:pt x="72" y="678"/>
                  </a:lnTo>
                  <a:lnTo>
                    <a:pt x="90" y="672"/>
                  </a:lnTo>
                  <a:lnTo>
                    <a:pt x="96" y="660"/>
                  </a:lnTo>
                  <a:lnTo>
                    <a:pt x="108" y="654"/>
                  </a:lnTo>
                  <a:lnTo>
                    <a:pt x="108" y="636"/>
                  </a:lnTo>
                  <a:lnTo>
                    <a:pt x="102" y="600"/>
                  </a:lnTo>
                  <a:lnTo>
                    <a:pt x="96" y="558"/>
                  </a:lnTo>
                  <a:lnTo>
                    <a:pt x="96" y="522"/>
                  </a:lnTo>
                  <a:lnTo>
                    <a:pt x="78" y="432"/>
                  </a:lnTo>
                  <a:lnTo>
                    <a:pt x="90" y="408"/>
                  </a:lnTo>
                  <a:lnTo>
                    <a:pt x="132" y="366"/>
                  </a:lnTo>
                  <a:lnTo>
                    <a:pt x="132" y="360"/>
                  </a:lnTo>
                  <a:lnTo>
                    <a:pt x="120" y="33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35" name="Libya" descr="© INSCALE GmbH, 05.05.2010&#10;http://www.presentationload.com/">
              <a:extLst>
                <a:ext uri="{FF2B5EF4-FFF2-40B4-BE49-F238E27FC236}">
                  <a16:creationId xmlns:a16="http://schemas.microsoft.com/office/drawing/2014/main" id="{74581A34-FB19-43D1-9C01-0E2D0379E5AE}"/>
                </a:ext>
              </a:extLst>
            </p:cNvPr>
            <p:cNvSpPr>
              <a:spLocks/>
            </p:cNvSpPr>
            <p:nvPr/>
          </p:nvSpPr>
          <p:spPr bwMode="gray">
            <a:xfrm>
              <a:off x="5840607" y="3317854"/>
              <a:ext cx="487383" cy="498311"/>
            </a:xfrm>
            <a:custGeom>
              <a:avLst/>
              <a:gdLst>
                <a:gd name="T0" fmla="*/ 2147483647 w 1098"/>
                <a:gd name="T1" fmla="*/ 2147483647 h 1110"/>
                <a:gd name="T2" fmla="*/ 2147483647 w 1098"/>
                <a:gd name="T3" fmla="*/ 2147483647 h 1110"/>
                <a:gd name="T4" fmla="*/ 2147483647 w 1098"/>
                <a:gd name="T5" fmla="*/ 2147483647 h 1110"/>
                <a:gd name="T6" fmla="*/ 2147483647 w 1098"/>
                <a:gd name="T7" fmla="*/ 2147483647 h 1110"/>
                <a:gd name="T8" fmla="*/ 2147483647 w 1098"/>
                <a:gd name="T9" fmla="*/ 2147483647 h 1110"/>
                <a:gd name="T10" fmla="*/ 2147483647 w 1098"/>
                <a:gd name="T11" fmla="*/ 2147483647 h 1110"/>
                <a:gd name="T12" fmla="*/ 2147483647 w 1098"/>
                <a:gd name="T13" fmla="*/ 2147483647 h 1110"/>
                <a:gd name="T14" fmla="*/ 2147483647 w 1098"/>
                <a:gd name="T15" fmla="*/ 2147483647 h 1110"/>
                <a:gd name="T16" fmla="*/ 2147483647 w 1098"/>
                <a:gd name="T17" fmla="*/ 2147483647 h 1110"/>
                <a:gd name="T18" fmla="*/ 2147483647 w 1098"/>
                <a:gd name="T19" fmla="*/ 2147483647 h 1110"/>
                <a:gd name="T20" fmla="*/ 2147483647 w 1098"/>
                <a:gd name="T21" fmla="*/ 2147483647 h 1110"/>
                <a:gd name="T22" fmla="*/ 2147483647 w 1098"/>
                <a:gd name="T23" fmla="*/ 2147483647 h 1110"/>
                <a:gd name="T24" fmla="*/ 0 w 1098"/>
                <a:gd name="T25" fmla="*/ 2147483647 h 1110"/>
                <a:gd name="T26" fmla="*/ 2147483647 w 1098"/>
                <a:gd name="T27" fmla="*/ 2147483647 h 1110"/>
                <a:gd name="T28" fmla="*/ 2147483647 w 1098"/>
                <a:gd name="T29" fmla="*/ 2147483647 h 1110"/>
                <a:gd name="T30" fmla="*/ 2147483647 w 1098"/>
                <a:gd name="T31" fmla="*/ 2147483647 h 1110"/>
                <a:gd name="T32" fmla="*/ 2147483647 w 1098"/>
                <a:gd name="T33" fmla="*/ 2147483647 h 1110"/>
                <a:gd name="T34" fmla="*/ 2147483647 w 1098"/>
                <a:gd name="T35" fmla="*/ 2147483647 h 1110"/>
                <a:gd name="T36" fmla="*/ 2147483647 w 1098"/>
                <a:gd name="T37" fmla="*/ 2147483647 h 1110"/>
                <a:gd name="T38" fmla="*/ 2147483647 w 1098"/>
                <a:gd name="T39" fmla="*/ 2147483647 h 1110"/>
                <a:gd name="T40" fmla="*/ 2147483647 w 1098"/>
                <a:gd name="T41" fmla="*/ 2147483647 h 1110"/>
                <a:gd name="T42" fmla="*/ 2147483647 w 1098"/>
                <a:gd name="T43" fmla="*/ 2147483647 h 1110"/>
                <a:gd name="T44" fmla="*/ 2147483647 w 1098"/>
                <a:gd name="T45" fmla="*/ 2147483647 h 1110"/>
                <a:gd name="T46" fmla="*/ 2147483647 w 1098"/>
                <a:gd name="T47" fmla="*/ 2147483647 h 1110"/>
                <a:gd name="T48" fmla="*/ 2147483647 w 1098"/>
                <a:gd name="T49" fmla="*/ 2147483647 h 1110"/>
                <a:gd name="T50" fmla="*/ 2147483647 w 1098"/>
                <a:gd name="T51" fmla="*/ 2147483647 h 1110"/>
                <a:gd name="T52" fmla="*/ 2147483647 w 1098"/>
                <a:gd name="T53" fmla="*/ 2147483647 h 1110"/>
                <a:gd name="T54" fmla="*/ 2147483647 w 1098"/>
                <a:gd name="T55" fmla="*/ 2147483647 h 1110"/>
                <a:gd name="T56" fmla="*/ 2147483647 w 1098"/>
                <a:gd name="T57" fmla="*/ 2147483647 h 1110"/>
                <a:gd name="T58" fmla="*/ 2147483647 w 1098"/>
                <a:gd name="T59" fmla="*/ 2147483647 h 1110"/>
                <a:gd name="T60" fmla="*/ 2147483647 w 1098"/>
                <a:gd name="T61" fmla="*/ 2147483647 h 1110"/>
                <a:gd name="T62" fmla="*/ 2147483647 w 1098"/>
                <a:gd name="T63" fmla="*/ 2147483647 h 1110"/>
                <a:gd name="T64" fmla="*/ 2147483647 w 1098"/>
                <a:gd name="T65" fmla="*/ 2147483647 h 1110"/>
                <a:gd name="T66" fmla="*/ 2147483647 w 1098"/>
                <a:gd name="T67" fmla="*/ 2147483647 h 1110"/>
                <a:gd name="T68" fmla="*/ 2147483647 w 1098"/>
                <a:gd name="T69" fmla="*/ 2147483647 h 1110"/>
                <a:gd name="T70" fmla="*/ 2147483647 w 1098"/>
                <a:gd name="T71" fmla="*/ 2147483647 h 1110"/>
                <a:gd name="T72" fmla="*/ 2147483647 w 1098"/>
                <a:gd name="T73" fmla="*/ 2147483647 h 1110"/>
                <a:gd name="T74" fmla="*/ 2147483647 w 1098"/>
                <a:gd name="T75" fmla="*/ 2147483647 h 1110"/>
                <a:gd name="T76" fmla="*/ 2147483647 w 1098"/>
                <a:gd name="T77" fmla="*/ 2147483647 h 1110"/>
                <a:gd name="T78" fmla="*/ 2147483647 w 1098"/>
                <a:gd name="T79" fmla="*/ 2147483647 h 1110"/>
                <a:gd name="T80" fmla="*/ 2147483647 w 1098"/>
                <a:gd name="T81" fmla="*/ 2147483647 h 1110"/>
                <a:gd name="T82" fmla="*/ 2147483647 w 1098"/>
                <a:gd name="T83" fmla="*/ 2147483647 h 1110"/>
                <a:gd name="T84" fmla="*/ 2147483647 w 1098"/>
                <a:gd name="T85" fmla="*/ 2147483647 h 1110"/>
                <a:gd name="T86" fmla="*/ 2147483647 w 1098"/>
                <a:gd name="T87" fmla="*/ 2147483647 h 1110"/>
                <a:gd name="T88" fmla="*/ 2147483647 w 1098"/>
                <a:gd name="T89" fmla="*/ 2147483647 h 1110"/>
                <a:gd name="T90" fmla="*/ 2147483647 w 1098"/>
                <a:gd name="T91" fmla="*/ 2147483647 h 1110"/>
                <a:gd name="T92" fmla="*/ 2147483647 w 1098"/>
                <a:gd name="T93" fmla="*/ 2147483647 h 1110"/>
                <a:gd name="T94" fmla="*/ 2147483647 w 1098"/>
                <a:gd name="T95" fmla="*/ 2147483647 h 1110"/>
                <a:gd name="T96" fmla="*/ 2147483647 w 1098"/>
                <a:gd name="T97" fmla="*/ 2147483647 h 1110"/>
                <a:gd name="T98" fmla="*/ 2147483647 w 1098"/>
                <a:gd name="T99" fmla="*/ 2147483647 h 1110"/>
                <a:gd name="T100" fmla="*/ 2147483647 w 1098"/>
                <a:gd name="T101" fmla="*/ 2147483647 h 1110"/>
                <a:gd name="T102" fmla="*/ 2147483647 w 1098"/>
                <a:gd name="T103" fmla="*/ 2147483647 h 1110"/>
                <a:gd name="T104" fmla="*/ 2147483647 w 1098"/>
                <a:gd name="T105" fmla="*/ 2147483647 h 1110"/>
                <a:gd name="T106" fmla="*/ 2147483647 w 1098"/>
                <a:gd name="T107" fmla="*/ 2147483647 h 1110"/>
                <a:gd name="T108" fmla="*/ 2147483647 w 1098"/>
                <a:gd name="T109" fmla="*/ 2147483647 h 1110"/>
                <a:gd name="T110" fmla="*/ 2147483647 w 1098"/>
                <a:gd name="T111" fmla="*/ 2147483647 h 1110"/>
                <a:gd name="T112" fmla="*/ 2147483647 w 1098"/>
                <a:gd name="T113" fmla="*/ 2147483647 h 1110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098"/>
                <a:gd name="T172" fmla="*/ 0 h 1110"/>
                <a:gd name="T173" fmla="*/ 1098 w 1098"/>
                <a:gd name="T174" fmla="*/ 1110 h 1110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098" h="1110">
                  <a:moveTo>
                    <a:pt x="156" y="60"/>
                  </a:moveTo>
                  <a:lnTo>
                    <a:pt x="150" y="66"/>
                  </a:lnTo>
                  <a:lnTo>
                    <a:pt x="126" y="78"/>
                  </a:lnTo>
                  <a:lnTo>
                    <a:pt x="114" y="78"/>
                  </a:lnTo>
                  <a:lnTo>
                    <a:pt x="102" y="84"/>
                  </a:lnTo>
                  <a:lnTo>
                    <a:pt x="96" y="90"/>
                  </a:lnTo>
                  <a:lnTo>
                    <a:pt x="90" y="102"/>
                  </a:lnTo>
                  <a:lnTo>
                    <a:pt x="84" y="108"/>
                  </a:lnTo>
                  <a:lnTo>
                    <a:pt x="78" y="120"/>
                  </a:lnTo>
                  <a:lnTo>
                    <a:pt x="72" y="120"/>
                  </a:lnTo>
                  <a:lnTo>
                    <a:pt x="54" y="138"/>
                  </a:lnTo>
                  <a:lnTo>
                    <a:pt x="54" y="156"/>
                  </a:lnTo>
                  <a:lnTo>
                    <a:pt x="66" y="180"/>
                  </a:lnTo>
                  <a:lnTo>
                    <a:pt x="66" y="204"/>
                  </a:lnTo>
                  <a:lnTo>
                    <a:pt x="36" y="234"/>
                  </a:lnTo>
                  <a:lnTo>
                    <a:pt x="30" y="234"/>
                  </a:lnTo>
                  <a:lnTo>
                    <a:pt x="24" y="240"/>
                  </a:lnTo>
                  <a:lnTo>
                    <a:pt x="12" y="246"/>
                  </a:lnTo>
                  <a:lnTo>
                    <a:pt x="6" y="246"/>
                  </a:lnTo>
                  <a:lnTo>
                    <a:pt x="0" y="252"/>
                  </a:lnTo>
                  <a:lnTo>
                    <a:pt x="12" y="270"/>
                  </a:lnTo>
                  <a:lnTo>
                    <a:pt x="36" y="330"/>
                  </a:lnTo>
                  <a:lnTo>
                    <a:pt x="48" y="354"/>
                  </a:lnTo>
                  <a:lnTo>
                    <a:pt x="48" y="360"/>
                  </a:lnTo>
                  <a:lnTo>
                    <a:pt x="42" y="372"/>
                  </a:lnTo>
                  <a:lnTo>
                    <a:pt x="42" y="402"/>
                  </a:lnTo>
                  <a:lnTo>
                    <a:pt x="36" y="408"/>
                  </a:lnTo>
                  <a:lnTo>
                    <a:pt x="36" y="414"/>
                  </a:lnTo>
                  <a:lnTo>
                    <a:pt x="42" y="432"/>
                  </a:lnTo>
                  <a:lnTo>
                    <a:pt x="30" y="456"/>
                  </a:lnTo>
                  <a:lnTo>
                    <a:pt x="36" y="510"/>
                  </a:lnTo>
                  <a:lnTo>
                    <a:pt x="36" y="516"/>
                  </a:lnTo>
                  <a:lnTo>
                    <a:pt x="42" y="522"/>
                  </a:lnTo>
                  <a:lnTo>
                    <a:pt x="42" y="534"/>
                  </a:lnTo>
                  <a:lnTo>
                    <a:pt x="36" y="546"/>
                  </a:lnTo>
                  <a:lnTo>
                    <a:pt x="30" y="552"/>
                  </a:lnTo>
                  <a:lnTo>
                    <a:pt x="18" y="558"/>
                  </a:lnTo>
                  <a:lnTo>
                    <a:pt x="6" y="558"/>
                  </a:lnTo>
                  <a:lnTo>
                    <a:pt x="0" y="564"/>
                  </a:lnTo>
                  <a:lnTo>
                    <a:pt x="0" y="570"/>
                  </a:lnTo>
                  <a:lnTo>
                    <a:pt x="6" y="582"/>
                  </a:lnTo>
                  <a:lnTo>
                    <a:pt x="18" y="594"/>
                  </a:lnTo>
                  <a:lnTo>
                    <a:pt x="24" y="612"/>
                  </a:lnTo>
                  <a:lnTo>
                    <a:pt x="36" y="624"/>
                  </a:lnTo>
                  <a:lnTo>
                    <a:pt x="42" y="636"/>
                  </a:lnTo>
                  <a:lnTo>
                    <a:pt x="48" y="642"/>
                  </a:lnTo>
                  <a:lnTo>
                    <a:pt x="48" y="684"/>
                  </a:lnTo>
                  <a:lnTo>
                    <a:pt x="72" y="708"/>
                  </a:lnTo>
                  <a:lnTo>
                    <a:pt x="96" y="696"/>
                  </a:lnTo>
                  <a:lnTo>
                    <a:pt x="102" y="696"/>
                  </a:lnTo>
                  <a:lnTo>
                    <a:pt x="138" y="714"/>
                  </a:lnTo>
                  <a:lnTo>
                    <a:pt x="150" y="714"/>
                  </a:lnTo>
                  <a:lnTo>
                    <a:pt x="162" y="726"/>
                  </a:lnTo>
                  <a:lnTo>
                    <a:pt x="162" y="732"/>
                  </a:lnTo>
                  <a:lnTo>
                    <a:pt x="168" y="744"/>
                  </a:lnTo>
                  <a:lnTo>
                    <a:pt x="174" y="762"/>
                  </a:lnTo>
                  <a:lnTo>
                    <a:pt x="180" y="774"/>
                  </a:lnTo>
                  <a:lnTo>
                    <a:pt x="186" y="780"/>
                  </a:lnTo>
                  <a:lnTo>
                    <a:pt x="186" y="786"/>
                  </a:lnTo>
                  <a:lnTo>
                    <a:pt x="222" y="792"/>
                  </a:lnTo>
                  <a:lnTo>
                    <a:pt x="234" y="792"/>
                  </a:lnTo>
                  <a:lnTo>
                    <a:pt x="246" y="798"/>
                  </a:lnTo>
                  <a:lnTo>
                    <a:pt x="258" y="798"/>
                  </a:lnTo>
                  <a:lnTo>
                    <a:pt x="276" y="804"/>
                  </a:lnTo>
                  <a:lnTo>
                    <a:pt x="288" y="810"/>
                  </a:lnTo>
                  <a:lnTo>
                    <a:pt x="294" y="810"/>
                  </a:lnTo>
                  <a:lnTo>
                    <a:pt x="300" y="816"/>
                  </a:lnTo>
                  <a:lnTo>
                    <a:pt x="312" y="822"/>
                  </a:lnTo>
                  <a:lnTo>
                    <a:pt x="318" y="828"/>
                  </a:lnTo>
                  <a:lnTo>
                    <a:pt x="324" y="840"/>
                  </a:lnTo>
                  <a:lnTo>
                    <a:pt x="336" y="846"/>
                  </a:lnTo>
                  <a:lnTo>
                    <a:pt x="342" y="852"/>
                  </a:lnTo>
                  <a:lnTo>
                    <a:pt x="360" y="846"/>
                  </a:lnTo>
                  <a:lnTo>
                    <a:pt x="396" y="828"/>
                  </a:lnTo>
                  <a:lnTo>
                    <a:pt x="456" y="792"/>
                  </a:lnTo>
                  <a:lnTo>
                    <a:pt x="468" y="786"/>
                  </a:lnTo>
                  <a:lnTo>
                    <a:pt x="1026" y="1110"/>
                  </a:lnTo>
                  <a:lnTo>
                    <a:pt x="1026" y="1062"/>
                  </a:lnTo>
                  <a:lnTo>
                    <a:pt x="1098" y="1062"/>
                  </a:lnTo>
                  <a:lnTo>
                    <a:pt x="1098" y="828"/>
                  </a:lnTo>
                  <a:lnTo>
                    <a:pt x="1092" y="750"/>
                  </a:lnTo>
                  <a:lnTo>
                    <a:pt x="1092" y="660"/>
                  </a:lnTo>
                  <a:lnTo>
                    <a:pt x="1086" y="564"/>
                  </a:lnTo>
                  <a:lnTo>
                    <a:pt x="1086" y="468"/>
                  </a:lnTo>
                  <a:lnTo>
                    <a:pt x="1080" y="390"/>
                  </a:lnTo>
                  <a:lnTo>
                    <a:pt x="1080" y="306"/>
                  </a:lnTo>
                  <a:lnTo>
                    <a:pt x="1068" y="270"/>
                  </a:lnTo>
                  <a:lnTo>
                    <a:pt x="1056" y="258"/>
                  </a:lnTo>
                  <a:lnTo>
                    <a:pt x="1050" y="246"/>
                  </a:lnTo>
                  <a:lnTo>
                    <a:pt x="1050" y="240"/>
                  </a:lnTo>
                  <a:lnTo>
                    <a:pt x="1056" y="228"/>
                  </a:lnTo>
                  <a:lnTo>
                    <a:pt x="1062" y="222"/>
                  </a:lnTo>
                  <a:lnTo>
                    <a:pt x="1068" y="210"/>
                  </a:lnTo>
                  <a:lnTo>
                    <a:pt x="1074" y="204"/>
                  </a:lnTo>
                  <a:lnTo>
                    <a:pt x="1074" y="198"/>
                  </a:lnTo>
                  <a:lnTo>
                    <a:pt x="1068" y="186"/>
                  </a:lnTo>
                  <a:lnTo>
                    <a:pt x="1056" y="180"/>
                  </a:lnTo>
                  <a:lnTo>
                    <a:pt x="1056" y="150"/>
                  </a:lnTo>
                  <a:lnTo>
                    <a:pt x="1080" y="126"/>
                  </a:lnTo>
                  <a:lnTo>
                    <a:pt x="1074" y="114"/>
                  </a:lnTo>
                  <a:lnTo>
                    <a:pt x="1074" y="96"/>
                  </a:lnTo>
                  <a:lnTo>
                    <a:pt x="1056" y="102"/>
                  </a:lnTo>
                  <a:lnTo>
                    <a:pt x="1044" y="90"/>
                  </a:lnTo>
                  <a:lnTo>
                    <a:pt x="1032" y="102"/>
                  </a:lnTo>
                  <a:lnTo>
                    <a:pt x="1026" y="102"/>
                  </a:lnTo>
                  <a:lnTo>
                    <a:pt x="1020" y="96"/>
                  </a:lnTo>
                  <a:lnTo>
                    <a:pt x="1008" y="90"/>
                  </a:lnTo>
                  <a:lnTo>
                    <a:pt x="1002" y="84"/>
                  </a:lnTo>
                  <a:lnTo>
                    <a:pt x="990" y="78"/>
                  </a:lnTo>
                  <a:lnTo>
                    <a:pt x="978" y="78"/>
                  </a:lnTo>
                  <a:lnTo>
                    <a:pt x="966" y="84"/>
                  </a:lnTo>
                  <a:lnTo>
                    <a:pt x="954" y="84"/>
                  </a:lnTo>
                  <a:lnTo>
                    <a:pt x="942" y="78"/>
                  </a:lnTo>
                  <a:lnTo>
                    <a:pt x="936" y="72"/>
                  </a:lnTo>
                  <a:lnTo>
                    <a:pt x="936" y="48"/>
                  </a:lnTo>
                  <a:lnTo>
                    <a:pt x="930" y="42"/>
                  </a:lnTo>
                  <a:lnTo>
                    <a:pt x="918" y="36"/>
                  </a:lnTo>
                  <a:lnTo>
                    <a:pt x="882" y="36"/>
                  </a:lnTo>
                  <a:lnTo>
                    <a:pt x="876" y="30"/>
                  </a:lnTo>
                  <a:lnTo>
                    <a:pt x="864" y="30"/>
                  </a:lnTo>
                  <a:lnTo>
                    <a:pt x="852" y="24"/>
                  </a:lnTo>
                  <a:lnTo>
                    <a:pt x="840" y="24"/>
                  </a:lnTo>
                  <a:lnTo>
                    <a:pt x="834" y="30"/>
                  </a:lnTo>
                  <a:lnTo>
                    <a:pt x="834" y="36"/>
                  </a:lnTo>
                  <a:lnTo>
                    <a:pt x="798" y="36"/>
                  </a:lnTo>
                  <a:lnTo>
                    <a:pt x="780" y="42"/>
                  </a:lnTo>
                  <a:lnTo>
                    <a:pt x="768" y="48"/>
                  </a:lnTo>
                  <a:lnTo>
                    <a:pt x="732" y="84"/>
                  </a:lnTo>
                  <a:lnTo>
                    <a:pt x="720" y="108"/>
                  </a:lnTo>
                  <a:lnTo>
                    <a:pt x="720" y="120"/>
                  </a:lnTo>
                  <a:lnTo>
                    <a:pt x="726" y="138"/>
                  </a:lnTo>
                  <a:lnTo>
                    <a:pt x="738" y="150"/>
                  </a:lnTo>
                  <a:lnTo>
                    <a:pt x="744" y="162"/>
                  </a:lnTo>
                  <a:lnTo>
                    <a:pt x="744" y="180"/>
                  </a:lnTo>
                  <a:lnTo>
                    <a:pt x="738" y="192"/>
                  </a:lnTo>
                  <a:lnTo>
                    <a:pt x="714" y="216"/>
                  </a:lnTo>
                  <a:lnTo>
                    <a:pt x="708" y="228"/>
                  </a:lnTo>
                  <a:lnTo>
                    <a:pt x="696" y="234"/>
                  </a:lnTo>
                  <a:lnTo>
                    <a:pt x="666" y="234"/>
                  </a:lnTo>
                  <a:lnTo>
                    <a:pt x="648" y="228"/>
                  </a:lnTo>
                  <a:lnTo>
                    <a:pt x="630" y="216"/>
                  </a:lnTo>
                  <a:lnTo>
                    <a:pt x="612" y="198"/>
                  </a:lnTo>
                  <a:lnTo>
                    <a:pt x="582" y="180"/>
                  </a:lnTo>
                  <a:lnTo>
                    <a:pt x="552" y="168"/>
                  </a:lnTo>
                  <a:lnTo>
                    <a:pt x="528" y="162"/>
                  </a:lnTo>
                  <a:lnTo>
                    <a:pt x="462" y="162"/>
                  </a:lnTo>
                  <a:lnTo>
                    <a:pt x="438" y="150"/>
                  </a:lnTo>
                  <a:lnTo>
                    <a:pt x="426" y="138"/>
                  </a:lnTo>
                  <a:lnTo>
                    <a:pt x="420" y="126"/>
                  </a:lnTo>
                  <a:lnTo>
                    <a:pt x="414" y="108"/>
                  </a:lnTo>
                  <a:lnTo>
                    <a:pt x="414" y="96"/>
                  </a:lnTo>
                  <a:lnTo>
                    <a:pt x="402" y="72"/>
                  </a:lnTo>
                  <a:lnTo>
                    <a:pt x="378" y="60"/>
                  </a:lnTo>
                  <a:lnTo>
                    <a:pt x="366" y="60"/>
                  </a:lnTo>
                  <a:lnTo>
                    <a:pt x="354" y="54"/>
                  </a:lnTo>
                  <a:lnTo>
                    <a:pt x="348" y="48"/>
                  </a:lnTo>
                  <a:lnTo>
                    <a:pt x="324" y="36"/>
                  </a:lnTo>
                  <a:lnTo>
                    <a:pt x="318" y="36"/>
                  </a:lnTo>
                  <a:lnTo>
                    <a:pt x="306" y="30"/>
                  </a:lnTo>
                  <a:lnTo>
                    <a:pt x="264" y="30"/>
                  </a:lnTo>
                  <a:lnTo>
                    <a:pt x="252" y="36"/>
                  </a:lnTo>
                  <a:lnTo>
                    <a:pt x="216" y="36"/>
                  </a:lnTo>
                  <a:lnTo>
                    <a:pt x="192" y="24"/>
                  </a:lnTo>
                  <a:lnTo>
                    <a:pt x="180" y="12"/>
                  </a:lnTo>
                  <a:lnTo>
                    <a:pt x="168" y="6"/>
                  </a:lnTo>
                  <a:lnTo>
                    <a:pt x="150" y="6"/>
                  </a:lnTo>
                  <a:lnTo>
                    <a:pt x="144" y="0"/>
                  </a:lnTo>
                  <a:lnTo>
                    <a:pt x="138" y="42"/>
                  </a:lnTo>
                  <a:lnTo>
                    <a:pt x="144" y="42"/>
                  </a:lnTo>
                  <a:lnTo>
                    <a:pt x="156" y="54"/>
                  </a:lnTo>
                  <a:lnTo>
                    <a:pt x="156" y="6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36" name="Liberia" descr="© INSCALE GmbH, 05.05.2010&#10;http://www.presentationload.com/">
              <a:extLst>
                <a:ext uri="{FF2B5EF4-FFF2-40B4-BE49-F238E27FC236}">
                  <a16:creationId xmlns:a16="http://schemas.microsoft.com/office/drawing/2014/main" id="{302AFB6D-8090-4BA7-B4BA-AEFCB71002AD}"/>
                </a:ext>
              </a:extLst>
            </p:cNvPr>
            <p:cNvSpPr>
              <a:spLocks/>
            </p:cNvSpPr>
            <p:nvPr/>
          </p:nvSpPr>
          <p:spPr bwMode="gray">
            <a:xfrm>
              <a:off x="5178590" y="4209735"/>
              <a:ext cx="136531" cy="155524"/>
            </a:xfrm>
            <a:custGeom>
              <a:avLst/>
              <a:gdLst>
                <a:gd name="T0" fmla="*/ 2147483647 w 312"/>
                <a:gd name="T1" fmla="*/ 2147483647 h 342"/>
                <a:gd name="T2" fmla="*/ 2147483647 w 312"/>
                <a:gd name="T3" fmla="*/ 2147483647 h 342"/>
                <a:gd name="T4" fmla="*/ 2147483647 w 312"/>
                <a:gd name="T5" fmla="*/ 2147483647 h 342"/>
                <a:gd name="T6" fmla="*/ 2147483647 w 312"/>
                <a:gd name="T7" fmla="*/ 2147483647 h 342"/>
                <a:gd name="T8" fmla="*/ 2147483647 w 312"/>
                <a:gd name="T9" fmla="*/ 2147483647 h 342"/>
                <a:gd name="T10" fmla="*/ 2147483647 w 312"/>
                <a:gd name="T11" fmla="*/ 2147483647 h 342"/>
                <a:gd name="T12" fmla="*/ 2147483647 w 312"/>
                <a:gd name="T13" fmla="*/ 2147483647 h 342"/>
                <a:gd name="T14" fmla="*/ 2147483647 w 312"/>
                <a:gd name="T15" fmla="*/ 2147483647 h 342"/>
                <a:gd name="T16" fmla="*/ 2147483647 w 312"/>
                <a:gd name="T17" fmla="*/ 2147483647 h 342"/>
                <a:gd name="T18" fmla="*/ 2147483647 w 312"/>
                <a:gd name="T19" fmla="*/ 2147483647 h 342"/>
                <a:gd name="T20" fmla="*/ 2147483647 w 312"/>
                <a:gd name="T21" fmla="*/ 2147483647 h 342"/>
                <a:gd name="T22" fmla="*/ 2147483647 w 312"/>
                <a:gd name="T23" fmla="*/ 2147483647 h 342"/>
                <a:gd name="T24" fmla="*/ 2147483647 w 312"/>
                <a:gd name="T25" fmla="*/ 2147483647 h 342"/>
                <a:gd name="T26" fmla="*/ 2147483647 w 312"/>
                <a:gd name="T27" fmla="*/ 2147483647 h 342"/>
                <a:gd name="T28" fmla="*/ 2147483647 w 312"/>
                <a:gd name="T29" fmla="*/ 2147483647 h 342"/>
                <a:gd name="T30" fmla="*/ 2147483647 w 312"/>
                <a:gd name="T31" fmla="*/ 2147483647 h 342"/>
                <a:gd name="T32" fmla="*/ 2147483647 w 312"/>
                <a:gd name="T33" fmla="*/ 2147483647 h 342"/>
                <a:gd name="T34" fmla="*/ 2147483647 w 312"/>
                <a:gd name="T35" fmla="*/ 2147483647 h 342"/>
                <a:gd name="T36" fmla="*/ 2147483647 w 312"/>
                <a:gd name="T37" fmla="*/ 2147483647 h 342"/>
                <a:gd name="T38" fmla="*/ 2147483647 w 312"/>
                <a:gd name="T39" fmla="*/ 2147483647 h 342"/>
                <a:gd name="T40" fmla="*/ 2147483647 w 312"/>
                <a:gd name="T41" fmla="*/ 2147483647 h 342"/>
                <a:gd name="T42" fmla="*/ 2147483647 w 312"/>
                <a:gd name="T43" fmla="*/ 2147483647 h 342"/>
                <a:gd name="T44" fmla="*/ 2147483647 w 312"/>
                <a:gd name="T45" fmla="*/ 2147483647 h 342"/>
                <a:gd name="T46" fmla="*/ 2147483647 w 312"/>
                <a:gd name="T47" fmla="*/ 2147483647 h 342"/>
                <a:gd name="T48" fmla="*/ 2147483647 w 312"/>
                <a:gd name="T49" fmla="*/ 2147483647 h 342"/>
                <a:gd name="T50" fmla="*/ 2147483647 w 312"/>
                <a:gd name="T51" fmla="*/ 0 h 342"/>
                <a:gd name="T52" fmla="*/ 2147483647 w 312"/>
                <a:gd name="T53" fmla="*/ 0 h 342"/>
                <a:gd name="T54" fmla="*/ 2147483647 w 312"/>
                <a:gd name="T55" fmla="*/ 2147483647 h 342"/>
                <a:gd name="T56" fmla="*/ 2147483647 w 312"/>
                <a:gd name="T57" fmla="*/ 2147483647 h 342"/>
                <a:gd name="T58" fmla="*/ 2147483647 w 312"/>
                <a:gd name="T59" fmla="*/ 2147483647 h 342"/>
                <a:gd name="T60" fmla="*/ 2147483647 w 312"/>
                <a:gd name="T61" fmla="*/ 2147483647 h 342"/>
                <a:gd name="T62" fmla="*/ 2147483647 w 312"/>
                <a:gd name="T63" fmla="*/ 2147483647 h 342"/>
                <a:gd name="T64" fmla="*/ 2147483647 w 312"/>
                <a:gd name="T65" fmla="*/ 2147483647 h 342"/>
                <a:gd name="T66" fmla="*/ 2147483647 w 312"/>
                <a:gd name="T67" fmla="*/ 2147483647 h 342"/>
                <a:gd name="T68" fmla="*/ 2147483647 w 312"/>
                <a:gd name="T69" fmla="*/ 2147483647 h 342"/>
                <a:gd name="T70" fmla="*/ 2147483647 w 312"/>
                <a:gd name="T71" fmla="*/ 2147483647 h 342"/>
                <a:gd name="T72" fmla="*/ 2147483647 w 312"/>
                <a:gd name="T73" fmla="*/ 2147483647 h 342"/>
                <a:gd name="T74" fmla="*/ 2147483647 w 312"/>
                <a:gd name="T75" fmla="*/ 2147483647 h 342"/>
                <a:gd name="T76" fmla="*/ 2147483647 w 312"/>
                <a:gd name="T77" fmla="*/ 2147483647 h 342"/>
                <a:gd name="T78" fmla="*/ 0 w 312"/>
                <a:gd name="T79" fmla="*/ 2147483647 h 342"/>
                <a:gd name="T80" fmla="*/ 2147483647 w 312"/>
                <a:gd name="T81" fmla="*/ 2147483647 h 342"/>
                <a:gd name="T82" fmla="*/ 2147483647 w 312"/>
                <a:gd name="T83" fmla="*/ 2147483647 h 342"/>
                <a:gd name="T84" fmla="*/ 2147483647 w 312"/>
                <a:gd name="T85" fmla="*/ 2147483647 h 342"/>
                <a:gd name="T86" fmla="*/ 2147483647 w 312"/>
                <a:gd name="T87" fmla="*/ 2147483647 h 342"/>
                <a:gd name="T88" fmla="*/ 2147483647 w 312"/>
                <a:gd name="T89" fmla="*/ 2147483647 h 342"/>
                <a:gd name="T90" fmla="*/ 2147483647 w 312"/>
                <a:gd name="T91" fmla="*/ 2147483647 h 342"/>
                <a:gd name="T92" fmla="*/ 2147483647 w 312"/>
                <a:gd name="T93" fmla="*/ 2147483647 h 342"/>
                <a:gd name="T94" fmla="*/ 2147483647 w 312"/>
                <a:gd name="T95" fmla="*/ 2147483647 h 342"/>
                <a:gd name="T96" fmla="*/ 2147483647 w 312"/>
                <a:gd name="T97" fmla="*/ 2147483647 h 342"/>
                <a:gd name="T98" fmla="*/ 2147483647 w 312"/>
                <a:gd name="T99" fmla="*/ 2147483647 h 342"/>
                <a:gd name="T100" fmla="*/ 2147483647 w 312"/>
                <a:gd name="T101" fmla="*/ 2147483647 h 342"/>
                <a:gd name="T102" fmla="*/ 2147483647 w 312"/>
                <a:gd name="T103" fmla="*/ 2147483647 h 342"/>
                <a:gd name="T104" fmla="*/ 2147483647 w 312"/>
                <a:gd name="T105" fmla="*/ 2147483647 h 342"/>
                <a:gd name="T106" fmla="*/ 2147483647 w 312"/>
                <a:gd name="T107" fmla="*/ 2147483647 h 342"/>
                <a:gd name="T108" fmla="*/ 2147483647 w 312"/>
                <a:gd name="T109" fmla="*/ 2147483647 h 342"/>
                <a:gd name="T110" fmla="*/ 2147483647 w 312"/>
                <a:gd name="T111" fmla="*/ 2147483647 h 342"/>
                <a:gd name="T112" fmla="*/ 2147483647 w 312"/>
                <a:gd name="T113" fmla="*/ 2147483647 h 342"/>
                <a:gd name="T114" fmla="*/ 2147483647 w 312"/>
                <a:gd name="T115" fmla="*/ 2147483647 h 342"/>
                <a:gd name="T116" fmla="*/ 2147483647 w 312"/>
                <a:gd name="T117" fmla="*/ 2147483647 h 342"/>
                <a:gd name="T118" fmla="*/ 2147483647 w 312"/>
                <a:gd name="T119" fmla="*/ 2147483647 h 342"/>
                <a:gd name="T120" fmla="*/ 2147483647 w 312"/>
                <a:gd name="T121" fmla="*/ 2147483647 h 34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312"/>
                <a:gd name="T184" fmla="*/ 0 h 342"/>
                <a:gd name="T185" fmla="*/ 312 w 312"/>
                <a:gd name="T186" fmla="*/ 342 h 34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312" h="342">
                  <a:moveTo>
                    <a:pt x="312" y="252"/>
                  </a:moveTo>
                  <a:lnTo>
                    <a:pt x="312" y="240"/>
                  </a:lnTo>
                  <a:lnTo>
                    <a:pt x="282" y="210"/>
                  </a:lnTo>
                  <a:lnTo>
                    <a:pt x="282" y="180"/>
                  </a:lnTo>
                  <a:lnTo>
                    <a:pt x="246" y="186"/>
                  </a:lnTo>
                  <a:lnTo>
                    <a:pt x="246" y="174"/>
                  </a:lnTo>
                  <a:lnTo>
                    <a:pt x="228" y="174"/>
                  </a:lnTo>
                  <a:lnTo>
                    <a:pt x="222" y="168"/>
                  </a:lnTo>
                  <a:lnTo>
                    <a:pt x="228" y="156"/>
                  </a:lnTo>
                  <a:lnTo>
                    <a:pt x="240" y="150"/>
                  </a:lnTo>
                  <a:lnTo>
                    <a:pt x="246" y="132"/>
                  </a:lnTo>
                  <a:lnTo>
                    <a:pt x="246" y="108"/>
                  </a:lnTo>
                  <a:lnTo>
                    <a:pt x="228" y="72"/>
                  </a:lnTo>
                  <a:lnTo>
                    <a:pt x="222" y="72"/>
                  </a:lnTo>
                  <a:lnTo>
                    <a:pt x="216" y="78"/>
                  </a:lnTo>
                  <a:lnTo>
                    <a:pt x="210" y="90"/>
                  </a:lnTo>
                  <a:lnTo>
                    <a:pt x="210" y="102"/>
                  </a:lnTo>
                  <a:lnTo>
                    <a:pt x="198" y="114"/>
                  </a:lnTo>
                  <a:lnTo>
                    <a:pt x="192" y="114"/>
                  </a:lnTo>
                  <a:lnTo>
                    <a:pt x="180" y="102"/>
                  </a:lnTo>
                  <a:lnTo>
                    <a:pt x="180" y="96"/>
                  </a:lnTo>
                  <a:lnTo>
                    <a:pt x="168" y="96"/>
                  </a:lnTo>
                  <a:lnTo>
                    <a:pt x="168" y="36"/>
                  </a:lnTo>
                  <a:lnTo>
                    <a:pt x="162" y="18"/>
                  </a:lnTo>
                  <a:lnTo>
                    <a:pt x="150" y="6"/>
                  </a:lnTo>
                  <a:lnTo>
                    <a:pt x="138" y="0"/>
                  </a:lnTo>
                  <a:lnTo>
                    <a:pt x="132" y="0"/>
                  </a:lnTo>
                  <a:lnTo>
                    <a:pt x="126" y="6"/>
                  </a:lnTo>
                  <a:lnTo>
                    <a:pt x="126" y="18"/>
                  </a:lnTo>
                  <a:lnTo>
                    <a:pt x="102" y="12"/>
                  </a:lnTo>
                  <a:lnTo>
                    <a:pt x="108" y="36"/>
                  </a:lnTo>
                  <a:lnTo>
                    <a:pt x="84" y="42"/>
                  </a:lnTo>
                  <a:lnTo>
                    <a:pt x="84" y="60"/>
                  </a:lnTo>
                  <a:lnTo>
                    <a:pt x="78" y="72"/>
                  </a:lnTo>
                  <a:lnTo>
                    <a:pt x="66" y="78"/>
                  </a:lnTo>
                  <a:lnTo>
                    <a:pt x="54" y="90"/>
                  </a:lnTo>
                  <a:lnTo>
                    <a:pt x="42" y="96"/>
                  </a:lnTo>
                  <a:lnTo>
                    <a:pt x="24" y="114"/>
                  </a:lnTo>
                  <a:lnTo>
                    <a:pt x="24" y="150"/>
                  </a:lnTo>
                  <a:lnTo>
                    <a:pt x="0" y="126"/>
                  </a:lnTo>
                  <a:lnTo>
                    <a:pt x="36" y="162"/>
                  </a:lnTo>
                  <a:lnTo>
                    <a:pt x="60" y="162"/>
                  </a:lnTo>
                  <a:lnTo>
                    <a:pt x="72" y="192"/>
                  </a:lnTo>
                  <a:lnTo>
                    <a:pt x="102" y="192"/>
                  </a:lnTo>
                  <a:lnTo>
                    <a:pt x="108" y="198"/>
                  </a:lnTo>
                  <a:lnTo>
                    <a:pt x="120" y="222"/>
                  </a:lnTo>
                  <a:lnTo>
                    <a:pt x="132" y="240"/>
                  </a:lnTo>
                  <a:lnTo>
                    <a:pt x="150" y="252"/>
                  </a:lnTo>
                  <a:lnTo>
                    <a:pt x="162" y="270"/>
                  </a:lnTo>
                  <a:lnTo>
                    <a:pt x="180" y="282"/>
                  </a:lnTo>
                  <a:lnTo>
                    <a:pt x="198" y="288"/>
                  </a:lnTo>
                  <a:lnTo>
                    <a:pt x="210" y="294"/>
                  </a:lnTo>
                  <a:lnTo>
                    <a:pt x="228" y="300"/>
                  </a:lnTo>
                  <a:lnTo>
                    <a:pt x="258" y="330"/>
                  </a:lnTo>
                  <a:lnTo>
                    <a:pt x="294" y="342"/>
                  </a:lnTo>
                  <a:lnTo>
                    <a:pt x="300" y="342"/>
                  </a:lnTo>
                  <a:lnTo>
                    <a:pt x="300" y="294"/>
                  </a:lnTo>
                  <a:lnTo>
                    <a:pt x="306" y="288"/>
                  </a:lnTo>
                  <a:lnTo>
                    <a:pt x="306" y="276"/>
                  </a:lnTo>
                  <a:lnTo>
                    <a:pt x="312" y="264"/>
                  </a:lnTo>
                  <a:lnTo>
                    <a:pt x="312" y="25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37" name="Lesotho" descr="© INSCALE GmbH, 05.05.2010&#10;http://www.presentationload.com/">
              <a:extLst>
                <a:ext uri="{FF2B5EF4-FFF2-40B4-BE49-F238E27FC236}">
                  <a16:creationId xmlns:a16="http://schemas.microsoft.com/office/drawing/2014/main" id="{62CE06CF-7FAC-426E-86B8-227729BB218F}"/>
                </a:ext>
              </a:extLst>
            </p:cNvPr>
            <p:cNvSpPr>
              <a:spLocks/>
            </p:cNvSpPr>
            <p:nvPr/>
          </p:nvSpPr>
          <p:spPr bwMode="gray">
            <a:xfrm>
              <a:off x="6378792" y="5557080"/>
              <a:ext cx="74616" cy="73001"/>
            </a:xfrm>
            <a:custGeom>
              <a:avLst/>
              <a:gdLst>
                <a:gd name="T0" fmla="*/ 0 w 168"/>
                <a:gd name="T1" fmla="*/ 2147483647 h 162"/>
                <a:gd name="T2" fmla="*/ 2147483647 w 168"/>
                <a:gd name="T3" fmla="*/ 2147483647 h 162"/>
                <a:gd name="T4" fmla="*/ 2147483647 w 168"/>
                <a:gd name="T5" fmla="*/ 2147483647 h 162"/>
                <a:gd name="T6" fmla="*/ 2147483647 w 168"/>
                <a:gd name="T7" fmla="*/ 2147483647 h 162"/>
                <a:gd name="T8" fmla="*/ 2147483647 w 168"/>
                <a:gd name="T9" fmla="*/ 2147483647 h 162"/>
                <a:gd name="T10" fmla="*/ 2147483647 w 168"/>
                <a:gd name="T11" fmla="*/ 2147483647 h 162"/>
                <a:gd name="T12" fmla="*/ 2147483647 w 168"/>
                <a:gd name="T13" fmla="*/ 2147483647 h 162"/>
                <a:gd name="T14" fmla="*/ 2147483647 w 168"/>
                <a:gd name="T15" fmla="*/ 2147483647 h 162"/>
                <a:gd name="T16" fmla="*/ 2147483647 w 168"/>
                <a:gd name="T17" fmla="*/ 2147483647 h 162"/>
                <a:gd name="T18" fmla="*/ 2147483647 w 168"/>
                <a:gd name="T19" fmla="*/ 2147483647 h 162"/>
                <a:gd name="T20" fmla="*/ 2147483647 w 168"/>
                <a:gd name="T21" fmla="*/ 2147483647 h 162"/>
                <a:gd name="T22" fmla="*/ 2147483647 w 168"/>
                <a:gd name="T23" fmla="*/ 2147483647 h 162"/>
                <a:gd name="T24" fmla="*/ 2147483647 w 168"/>
                <a:gd name="T25" fmla="*/ 2147483647 h 162"/>
                <a:gd name="T26" fmla="*/ 2147483647 w 168"/>
                <a:gd name="T27" fmla="*/ 2147483647 h 162"/>
                <a:gd name="T28" fmla="*/ 2147483647 w 168"/>
                <a:gd name="T29" fmla="*/ 2147483647 h 162"/>
                <a:gd name="T30" fmla="*/ 2147483647 w 168"/>
                <a:gd name="T31" fmla="*/ 2147483647 h 162"/>
                <a:gd name="T32" fmla="*/ 2147483647 w 168"/>
                <a:gd name="T33" fmla="*/ 2147483647 h 162"/>
                <a:gd name="T34" fmla="*/ 2147483647 w 168"/>
                <a:gd name="T35" fmla="*/ 2147483647 h 162"/>
                <a:gd name="T36" fmla="*/ 2147483647 w 168"/>
                <a:gd name="T37" fmla="*/ 2147483647 h 162"/>
                <a:gd name="T38" fmla="*/ 2147483647 w 168"/>
                <a:gd name="T39" fmla="*/ 2147483647 h 162"/>
                <a:gd name="T40" fmla="*/ 2147483647 w 168"/>
                <a:gd name="T41" fmla="*/ 2147483647 h 162"/>
                <a:gd name="T42" fmla="*/ 2147483647 w 168"/>
                <a:gd name="T43" fmla="*/ 0 h 162"/>
                <a:gd name="T44" fmla="*/ 2147483647 w 168"/>
                <a:gd name="T45" fmla="*/ 0 h 162"/>
                <a:gd name="T46" fmla="*/ 2147483647 w 168"/>
                <a:gd name="T47" fmla="*/ 2147483647 h 162"/>
                <a:gd name="T48" fmla="*/ 2147483647 w 168"/>
                <a:gd name="T49" fmla="*/ 2147483647 h 162"/>
                <a:gd name="T50" fmla="*/ 2147483647 w 168"/>
                <a:gd name="T51" fmla="*/ 2147483647 h 162"/>
                <a:gd name="T52" fmla="*/ 2147483647 w 168"/>
                <a:gd name="T53" fmla="*/ 2147483647 h 162"/>
                <a:gd name="T54" fmla="*/ 2147483647 w 168"/>
                <a:gd name="T55" fmla="*/ 2147483647 h 162"/>
                <a:gd name="T56" fmla="*/ 2147483647 w 168"/>
                <a:gd name="T57" fmla="*/ 2147483647 h 162"/>
                <a:gd name="T58" fmla="*/ 2147483647 w 168"/>
                <a:gd name="T59" fmla="*/ 2147483647 h 162"/>
                <a:gd name="T60" fmla="*/ 0 w 168"/>
                <a:gd name="T61" fmla="*/ 2147483647 h 162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68"/>
                <a:gd name="T94" fmla="*/ 0 h 162"/>
                <a:gd name="T95" fmla="*/ 168 w 168"/>
                <a:gd name="T96" fmla="*/ 162 h 162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68" h="162">
                  <a:moveTo>
                    <a:pt x="0" y="78"/>
                  </a:moveTo>
                  <a:lnTo>
                    <a:pt x="24" y="114"/>
                  </a:lnTo>
                  <a:lnTo>
                    <a:pt x="24" y="132"/>
                  </a:lnTo>
                  <a:lnTo>
                    <a:pt x="54" y="162"/>
                  </a:lnTo>
                  <a:lnTo>
                    <a:pt x="72" y="162"/>
                  </a:lnTo>
                  <a:lnTo>
                    <a:pt x="72" y="150"/>
                  </a:lnTo>
                  <a:lnTo>
                    <a:pt x="78" y="144"/>
                  </a:lnTo>
                  <a:lnTo>
                    <a:pt x="84" y="132"/>
                  </a:lnTo>
                  <a:lnTo>
                    <a:pt x="90" y="126"/>
                  </a:lnTo>
                  <a:lnTo>
                    <a:pt x="102" y="120"/>
                  </a:lnTo>
                  <a:lnTo>
                    <a:pt x="120" y="120"/>
                  </a:lnTo>
                  <a:lnTo>
                    <a:pt x="132" y="114"/>
                  </a:lnTo>
                  <a:lnTo>
                    <a:pt x="138" y="108"/>
                  </a:lnTo>
                  <a:lnTo>
                    <a:pt x="150" y="102"/>
                  </a:lnTo>
                  <a:lnTo>
                    <a:pt x="144" y="84"/>
                  </a:lnTo>
                  <a:lnTo>
                    <a:pt x="168" y="66"/>
                  </a:lnTo>
                  <a:lnTo>
                    <a:pt x="162" y="42"/>
                  </a:lnTo>
                  <a:lnTo>
                    <a:pt x="150" y="36"/>
                  </a:lnTo>
                  <a:lnTo>
                    <a:pt x="144" y="24"/>
                  </a:lnTo>
                  <a:lnTo>
                    <a:pt x="138" y="18"/>
                  </a:lnTo>
                  <a:lnTo>
                    <a:pt x="132" y="6"/>
                  </a:lnTo>
                  <a:lnTo>
                    <a:pt x="126" y="0"/>
                  </a:lnTo>
                  <a:lnTo>
                    <a:pt x="90" y="0"/>
                  </a:lnTo>
                  <a:lnTo>
                    <a:pt x="78" y="6"/>
                  </a:lnTo>
                  <a:lnTo>
                    <a:pt x="78" y="18"/>
                  </a:lnTo>
                  <a:lnTo>
                    <a:pt x="54" y="18"/>
                  </a:lnTo>
                  <a:lnTo>
                    <a:pt x="48" y="24"/>
                  </a:lnTo>
                  <a:lnTo>
                    <a:pt x="48" y="42"/>
                  </a:lnTo>
                  <a:lnTo>
                    <a:pt x="30" y="60"/>
                  </a:lnTo>
                  <a:lnTo>
                    <a:pt x="24" y="78"/>
                  </a:lnTo>
                  <a:lnTo>
                    <a:pt x="0" y="78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38" name="Kyrgyzstan" descr="© INSCALE GmbH, 05.05.2010&#10;http://www.presentationload.com/">
              <a:extLst>
                <a:ext uri="{FF2B5EF4-FFF2-40B4-BE49-F238E27FC236}">
                  <a16:creationId xmlns:a16="http://schemas.microsoft.com/office/drawing/2014/main" id="{871FA5DD-7435-4ACE-B9B2-D4BA94B061D7}"/>
                </a:ext>
              </a:extLst>
            </p:cNvPr>
            <p:cNvSpPr>
              <a:spLocks/>
            </p:cNvSpPr>
            <p:nvPr/>
          </p:nvSpPr>
          <p:spPr bwMode="gray">
            <a:xfrm>
              <a:off x="7588520" y="2960784"/>
              <a:ext cx="296876" cy="139654"/>
            </a:xfrm>
            <a:custGeom>
              <a:avLst/>
              <a:gdLst>
                <a:gd name="T0" fmla="*/ 2147483647 w 672"/>
                <a:gd name="T1" fmla="*/ 2147483647 h 312"/>
                <a:gd name="T2" fmla="*/ 2147483647 w 672"/>
                <a:gd name="T3" fmla="*/ 2147483647 h 312"/>
                <a:gd name="T4" fmla="*/ 2147483647 w 672"/>
                <a:gd name="T5" fmla="*/ 2147483647 h 312"/>
                <a:gd name="T6" fmla="*/ 2147483647 w 672"/>
                <a:gd name="T7" fmla="*/ 2147483647 h 312"/>
                <a:gd name="T8" fmla="*/ 2147483647 w 672"/>
                <a:gd name="T9" fmla="*/ 2147483647 h 312"/>
                <a:gd name="T10" fmla="*/ 2147483647 w 672"/>
                <a:gd name="T11" fmla="*/ 2147483647 h 312"/>
                <a:gd name="T12" fmla="*/ 2147483647 w 672"/>
                <a:gd name="T13" fmla="*/ 2147483647 h 312"/>
                <a:gd name="T14" fmla="*/ 2147483647 w 672"/>
                <a:gd name="T15" fmla="*/ 2147483647 h 312"/>
                <a:gd name="T16" fmla="*/ 2147483647 w 672"/>
                <a:gd name="T17" fmla="*/ 2147483647 h 312"/>
                <a:gd name="T18" fmla="*/ 2147483647 w 672"/>
                <a:gd name="T19" fmla="*/ 2147483647 h 312"/>
                <a:gd name="T20" fmla="*/ 2147483647 w 672"/>
                <a:gd name="T21" fmla="*/ 2147483647 h 312"/>
                <a:gd name="T22" fmla="*/ 2147483647 w 672"/>
                <a:gd name="T23" fmla="*/ 2147483647 h 312"/>
                <a:gd name="T24" fmla="*/ 0 w 672"/>
                <a:gd name="T25" fmla="*/ 2147483647 h 312"/>
                <a:gd name="T26" fmla="*/ 2147483647 w 672"/>
                <a:gd name="T27" fmla="*/ 2147483647 h 312"/>
                <a:gd name="T28" fmla="*/ 2147483647 w 672"/>
                <a:gd name="T29" fmla="*/ 2147483647 h 312"/>
                <a:gd name="T30" fmla="*/ 2147483647 w 672"/>
                <a:gd name="T31" fmla="*/ 2147483647 h 312"/>
                <a:gd name="T32" fmla="*/ 2147483647 w 672"/>
                <a:gd name="T33" fmla="*/ 2147483647 h 312"/>
                <a:gd name="T34" fmla="*/ 2147483647 w 672"/>
                <a:gd name="T35" fmla="*/ 2147483647 h 312"/>
                <a:gd name="T36" fmla="*/ 2147483647 w 672"/>
                <a:gd name="T37" fmla="*/ 2147483647 h 312"/>
                <a:gd name="T38" fmla="*/ 2147483647 w 672"/>
                <a:gd name="T39" fmla="*/ 2147483647 h 312"/>
                <a:gd name="T40" fmla="*/ 2147483647 w 672"/>
                <a:gd name="T41" fmla="*/ 2147483647 h 312"/>
                <a:gd name="T42" fmla="*/ 2147483647 w 672"/>
                <a:gd name="T43" fmla="*/ 2147483647 h 312"/>
                <a:gd name="T44" fmla="*/ 2147483647 w 672"/>
                <a:gd name="T45" fmla="*/ 2147483647 h 312"/>
                <a:gd name="T46" fmla="*/ 2147483647 w 672"/>
                <a:gd name="T47" fmla="*/ 2147483647 h 312"/>
                <a:gd name="T48" fmla="*/ 2147483647 w 672"/>
                <a:gd name="T49" fmla="*/ 2147483647 h 312"/>
                <a:gd name="T50" fmla="*/ 2147483647 w 672"/>
                <a:gd name="T51" fmla="*/ 2147483647 h 312"/>
                <a:gd name="T52" fmla="*/ 2147483647 w 672"/>
                <a:gd name="T53" fmla="*/ 2147483647 h 312"/>
                <a:gd name="T54" fmla="*/ 2147483647 w 672"/>
                <a:gd name="T55" fmla="*/ 2147483647 h 312"/>
                <a:gd name="T56" fmla="*/ 2147483647 w 672"/>
                <a:gd name="T57" fmla="*/ 2147483647 h 312"/>
                <a:gd name="T58" fmla="*/ 2147483647 w 672"/>
                <a:gd name="T59" fmla="*/ 2147483647 h 312"/>
                <a:gd name="T60" fmla="*/ 2147483647 w 672"/>
                <a:gd name="T61" fmla="*/ 2147483647 h 312"/>
                <a:gd name="T62" fmla="*/ 2147483647 w 672"/>
                <a:gd name="T63" fmla="*/ 2147483647 h 312"/>
                <a:gd name="T64" fmla="*/ 2147483647 w 672"/>
                <a:gd name="T65" fmla="*/ 2147483647 h 312"/>
                <a:gd name="T66" fmla="*/ 2147483647 w 672"/>
                <a:gd name="T67" fmla="*/ 2147483647 h 312"/>
                <a:gd name="T68" fmla="*/ 2147483647 w 672"/>
                <a:gd name="T69" fmla="*/ 2147483647 h 312"/>
                <a:gd name="T70" fmla="*/ 2147483647 w 672"/>
                <a:gd name="T71" fmla="*/ 2147483647 h 312"/>
                <a:gd name="T72" fmla="*/ 2147483647 w 672"/>
                <a:gd name="T73" fmla="*/ 2147483647 h 312"/>
                <a:gd name="T74" fmla="*/ 2147483647 w 672"/>
                <a:gd name="T75" fmla="*/ 2147483647 h 312"/>
                <a:gd name="T76" fmla="*/ 2147483647 w 672"/>
                <a:gd name="T77" fmla="*/ 0 h 312"/>
                <a:gd name="T78" fmla="*/ 2147483647 w 672"/>
                <a:gd name="T79" fmla="*/ 2147483647 h 312"/>
                <a:gd name="T80" fmla="*/ 2147483647 w 672"/>
                <a:gd name="T81" fmla="*/ 2147483647 h 312"/>
                <a:gd name="T82" fmla="*/ 2147483647 w 672"/>
                <a:gd name="T83" fmla="*/ 2147483647 h 312"/>
                <a:gd name="T84" fmla="*/ 2147483647 w 672"/>
                <a:gd name="T85" fmla="*/ 2147483647 h 312"/>
                <a:gd name="T86" fmla="*/ 2147483647 w 672"/>
                <a:gd name="T87" fmla="*/ 2147483647 h 312"/>
                <a:gd name="T88" fmla="*/ 2147483647 w 672"/>
                <a:gd name="T89" fmla="*/ 2147483647 h 312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672"/>
                <a:gd name="T136" fmla="*/ 0 h 312"/>
                <a:gd name="T137" fmla="*/ 672 w 672"/>
                <a:gd name="T138" fmla="*/ 312 h 312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672" h="312">
                  <a:moveTo>
                    <a:pt x="36" y="132"/>
                  </a:moveTo>
                  <a:lnTo>
                    <a:pt x="66" y="144"/>
                  </a:lnTo>
                  <a:lnTo>
                    <a:pt x="78" y="156"/>
                  </a:lnTo>
                  <a:lnTo>
                    <a:pt x="114" y="156"/>
                  </a:lnTo>
                  <a:lnTo>
                    <a:pt x="114" y="144"/>
                  </a:lnTo>
                  <a:lnTo>
                    <a:pt x="126" y="144"/>
                  </a:lnTo>
                  <a:lnTo>
                    <a:pt x="126" y="132"/>
                  </a:lnTo>
                  <a:lnTo>
                    <a:pt x="144" y="156"/>
                  </a:lnTo>
                  <a:lnTo>
                    <a:pt x="162" y="156"/>
                  </a:lnTo>
                  <a:lnTo>
                    <a:pt x="168" y="174"/>
                  </a:lnTo>
                  <a:lnTo>
                    <a:pt x="192" y="174"/>
                  </a:lnTo>
                  <a:lnTo>
                    <a:pt x="198" y="186"/>
                  </a:lnTo>
                  <a:lnTo>
                    <a:pt x="204" y="186"/>
                  </a:lnTo>
                  <a:lnTo>
                    <a:pt x="216" y="180"/>
                  </a:lnTo>
                  <a:lnTo>
                    <a:pt x="228" y="180"/>
                  </a:lnTo>
                  <a:lnTo>
                    <a:pt x="228" y="192"/>
                  </a:lnTo>
                  <a:lnTo>
                    <a:pt x="216" y="204"/>
                  </a:lnTo>
                  <a:lnTo>
                    <a:pt x="204" y="210"/>
                  </a:lnTo>
                  <a:lnTo>
                    <a:pt x="192" y="210"/>
                  </a:lnTo>
                  <a:lnTo>
                    <a:pt x="192" y="216"/>
                  </a:lnTo>
                  <a:lnTo>
                    <a:pt x="174" y="222"/>
                  </a:lnTo>
                  <a:lnTo>
                    <a:pt x="156" y="240"/>
                  </a:lnTo>
                  <a:lnTo>
                    <a:pt x="150" y="240"/>
                  </a:lnTo>
                  <a:lnTo>
                    <a:pt x="144" y="234"/>
                  </a:lnTo>
                  <a:lnTo>
                    <a:pt x="138" y="234"/>
                  </a:lnTo>
                  <a:lnTo>
                    <a:pt x="132" y="228"/>
                  </a:lnTo>
                  <a:lnTo>
                    <a:pt x="114" y="228"/>
                  </a:lnTo>
                  <a:lnTo>
                    <a:pt x="102" y="234"/>
                  </a:lnTo>
                  <a:lnTo>
                    <a:pt x="96" y="234"/>
                  </a:lnTo>
                  <a:lnTo>
                    <a:pt x="96" y="246"/>
                  </a:lnTo>
                  <a:lnTo>
                    <a:pt x="90" y="252"/>
                  </a:lnTo>
                  <a:lnTo>
                    <a:pt x="84" y="252"/>
                  </a:lnTo>
                  <a:lnTo>
                    <a:pt x="72" y="246"/>
                  </a:lnTo>
                  <a:lnTo>
                    <a:pt x="36" y="234"/>
                  </a:lnTo>
                  <a:lnTo>
                    <a:pt x="24" y="234"/>
                  </a:lnTo>
                  <a:lnTo>
                    <a:pt x="18" y="240"/>
                  </a:lnTo>
                  <a:lnTo>
                    <a:pt x="18" y="252"/>
                  </a:lnTo>
                  <a:lnTo>
                    <a:pt x="12" y="258"/>
                  </a:lnTo>
                  <a:lnTo>
                    <a:pt x="0" y="264"/>
                  </a:lnTo>
                  <a:lnTo>
                    <a:pt x="0" y="276"/>
                  </a:lnTo>
                  <a:lnTo>
                    <a:pt x="6" y="282"/>
                  </a:lnTo>
                  <a:lnTo>
                    <a:pt x="6" y="288"/>
                  </a:lnTo>
                  <a:lnTo>
                    <a:pt x="12" y="294"/>
                  </a:lnTo>
                  <a:lnTo>
                    <a:pt x="24" y="288"/>
                  </a:lnTo>
                  <a:lnTo>
                    <a:pt x="36" y="288"/>
                  </a:lnTo>
                  <a:lnTo>
                    <a:pt x="42" y="282"/>
                  </a:lnTo>
                  <a:lnTo>
                    <a:pt x="60" y="282"/>
                  </a:lnTo>
                  <a:lnTo>
                    <a:pt x="72" y="288"/>
                  </a:lnTo>
                  <a:lnTo>
                    <a:pt x="96" y="288"/>
                  </a:lnTo>
                  <a:lnTo>
                    <a:pt x="108" y="300"/>
                  </a:lnTo>
                  <a:lnTo>
                    <a:pt x="126" y="300"/>
                  </a:lnTo>
                  <a:lnTo>
                    <a:pt x="132" y="294"/>
                  </a:lnTo>
                  <a:lnTo>
                    <a:pt x="144" y="288"/>
                  </a:lnTo>
                  <a:lnTo>
                    <a:pt x="150" y="282"/>
                  </a:lnTo>
                  <a:lnTo>
                    <a:pt x="180" y="312"/>
                  </a:lnTo>
                  <a:lnTo>
                    <a:pt x="192" y="306"/>
                  </a:lnTo>
                  <a:lnTo>
                    <a:pt x="198" y="306"/>
                  </a:lnTo>
                  <a:lnTo>
                    <a:pt x="198" y="312"/>
                  </a:lnTo>
                  <a:lnTo>
                    <a:pt x="210" y="312"/>
                  </a:lnTo>
                  <a:lnTo>
                    <a:pt x="222" y="306"/>
                  </a:lnTo>
                  <a:lnTo>
                    <a:pt x="228" y="300"/>
                  </a:lnTo>
                  <a:lnTo>
                    <a:pt x="270" y="300"/>
                  </a:lnTo>
                  <a:lnTo>
                    <a:pt x="282" y="288"/>
                  </a:lnTo>
                  <a:lnTo>
                    <a:pt x="300" y="294"/>
                  </a:lnTo>
                  <a:lnTo>
                    <a:pt x="318" y="294"/>
                  </a:lnTo>
                  <a:lnTo>
                    <a:pt x="318" y="282"/>
                  </a:lnTo>
                  <a:lnTo>
                    <a:pt x="312" y="270"/>
                  </a:lnTo>
                  <a:lnTo>
                    <a:pt x="300" y="264"/>
                  </a:lnTo>
                  <a:lnTo>
                    <a:pt x="300" y="258"/>
                  </a:lnTo>
                  <a:lnTo>
                    <a:pt x="306" y="252"/>
                  </a:lnTo>
                  <a:lnTo>
                    <a:pt x="318" y="246"/>
                  </a:lnTo>
                  <a:lnTo>
                    <a:pt x="330" y="246"/>
                  </a:lnTo>
                  <a:lnTo>
                    <a:pt x="336" y="240"/>
                  </a:lnTo>
                  <a:lnTo>
                    <a:pt x="348" y="234"/>
                  </a:lnTo>
                  <a:lnTo>
                    <a:pt x="348" y="216"/>
                  </a:lnTo>
                  <a:lnTo>
                    <a:pt x="372" y="216"/>
                  </a:lnTo>
                  <a:lnTo>
                    <a:pt x="384" y="204"/>
                  </a:lnTo>
                  <a:lnTo>
                    <a:pt x="396" y="204"/>
                  </a:lnTo>
                  <a:lnTo>
                    <a:pt x="402" y="210"/>
                  </a:lnTo>
                  <a:lnTo>
                    <a:pt x="408" y="222"/>
                  </a:lnTo>
                  <a:lnTo>
                    <a:pt x="414" y="228"/>
                  </a:lnTo>
                  <a:lnTo>
                    <a:pt x="426" y="222"/>
                  </a:lnTo>
                  <a:lnTo>
                    <a:pt x="456" y="228"/>
                  </a:lnTo>
                  <a:lnTo>
                    <a:pt x="462" y="222"/>
                  </a:lnTo>
                  <a:lnTo>
                    <a:pt x="462" y="198"/>
                  </a:lnTo>
                  <a:lnTo>
                    <a:pt x="468" y="186"/>
                  </a:lnTo>
                  <a:lnTo>
                    <a:pt x="486" y="168"/>
                  </a:lnTo>
                  <a:lnTo>
                    <a:pt x="516" y="168"/>
                  </a:lnTo>
                  <a:lnTo>
                    <a:pt x="534" y="174"/>
                  </a:lnTo>
                  <a:lnTo>
                    <a:pt x="552" y="174"/>
                  </a:lnTo>
                  <a:lnTo>
                    <a:pt x="558" y="168"/>
                  </a:lnTo>
                  <a:lnTo>
                    <a:pt x="564" y="156"/>
                  </a:lnTo>
                  <a:lnTo>
                    <a:pt x="564" y="138"/>
                  </a:lnTo>
                  <a:lnTo>
                    <a:pt x="570" y="132"/>
                  </a:lnTo>
                  <a:lnTo>
                    <a:pt x="582" y="126"/>
                  </a:lnTo>
                  <a:lnTo>
                    <a:pt x="594" y="114"/>
                  </a:lnTo>
                  <a:lnTo>
                    <a:pt x="642" y="96"/>
                  </a:lnTo>
                  <a:lnTo>
                    <a:pt x="666" y="96"/>
                  </a:lnTo>
                  <a:lnTo>
                    <a:pt x="672" y="90"/>
                  </a:lnTo>
                  <a:lnTo>
                    <a:pt x="672" y="78"/>
                  </a:lnTo>
                  <a:lnTo>
                    <a:pt x="660" y="66"/>
                  </a:lnTo>
                  <a:lnTo>
                    <a:pt x="642" y="60"/>
                  </a:lnTo>
                  <a:lnTo>
                    <a:pt x="600" y="60"/>
                  </a:lnTo>
                  <a:lnTo>
                    <a:pt x="576" y="30"/>
                  </a:lnTo>
                  <a:lnTo>
                    <a:pt x="558" y="30"/>
                  </a:lnTo>
                  <a:lnTo>
                    <a:pt x="546" y="18"/>
                  </a:lnTo>
                  <a:lnTo>
                    <a:pt x="498" y="24"/>
                  </a:lnTo>
                  <a:lnTo>
                    <a:pt x="486" y="24"/>
                  </a:lnTo>
                  <a:lnTo>
                    <a:pt x="474" y="18"/>
                  </a:lnTo>
                  <a:lnTo>
                    <a:pt x="354" y="18"/>
                  </a:lnTo>
                  <a:lnTo>
                    <a:pt x="336" y="24"/>
                  </a:lnTo>
                  <a:lnTo>
                    <a:pt x="318" y="24"/>
                  </a:lnTo>
                  <a:lnTo>
                    <a:pt x="306" y="18"/>
                  </a:lnTo>
                  <a:lnTo>
                    <a:pt x="282" y="18"/>
                  </a:lnTo>
                  <a:lnTo>
                    <a:pt x="276" y="6"/>
                  </a:lnTo>
                  <a:lnTo>
                    <a:pt x="264" y="0"/>
                  </a:lnTo>
                  <a:lnTo>
                    <a:pt x="222" y="0"/>
                  </a:lnTo>
                  <a:lnTo>
                    <a:pt x="216" y="6"/>
                  </a:lnTo>
                  <a:lnTo>
                    <a:pt x="216" y="36"/>
                  </a:lnTo>
                  <a:lnTo>
                    <a:pt x="222" y="48"/>
                  </a:lnTo>
                  <a:lnTo>
                    <a:pt x="222" y="60"/>
                  </a:lnTo>
                  <a:lnTo>
                    <a:pt x="204" y="54"/>
                  </a:lnTo>
                  <a:lnTo>
                    <a:pt x="174" y="54"/>
                  </a:lnTo>
                  <a:lnTo>
                    <a:pt x="138" y="36"/>
                  </a:lnTo>
                  <a:lnTo>
                    <a:pt x="120" y="30"/>
                  </a:lnTo>
                  <a:lnTo>
                    <a:pt x="108" y="24"/>
                  </a:lnTo>
                  <a:lnTo>
                    <a:pt x="78" y="24"/>
                  </a:lnTo>
                  <a:lnTo>
                    <a:pt x="60" y="42"/>
                  </a:lnTo>
                  <a:lnTo>
                    <a:pt x="54" y="54"/>
                  </a:lnTo>
                  <a:lnTo>
                    <a:pt x="54" y="72"/>
                  </a:lnTo>
                  <a:lnTo>
                    <a:pt x="72" y="72"/>
                  </a:lnTo>
                  <a:lnTo>
                    <a:pt x="78" y="78"/>
                  </a:lnTo>
                  <a:lnTo>
                    <a:pt x="84" y="78"/>
                  </a:lnTo>
                  <a:lnTo>
                    <a:pt x="84" y="84"/>
                  </a:lnTo>
                  <a:lnTo>
                    <a:pt x="36" y="13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39" name="Korea, North" descr="© INSCALE GmbH, 05.05.2010&#10;http://www.presentationload.com/">
              <a:extLst>
                <a:ext uri="{FF2B5EF4-FFF2-40B4-BE49-F238E27FC236}">
                  <a16:creationId xmlns:a16="http://schemas.microsoft.com/office/drawing/2014/main" id="{18BAF4EA-7B7A-4CFD-B6F5-B36C50EF723A}"/>
                </a:ext>
              </a:extLst>
            </p:cNvPr>
            <p:cNvSpPr>
              <a:spLocks/>
            </p:cNvSpPr>
            <p:nvPr/>
          </p:nvSpPr>
          <p:spPr bwMode="gray">
            <a:xfrm>
              <a:off x="9187203" y="2968719"/>
              <a:ext cx="144468" cy="188851"/>
            </a:xfrm>
            <a:custGeom>
              <a:avLst/>
              <a:gdLst>
                <a:gd name="T0" fmla="*/ 2147483647 w 330"/>
                <a:gd name="T1" fmla="*/ 0 h 420"/>
                <a:gd name="T2" fmla="*/ 2147483647 w 330"/>
                <a:gd name="T3" fmla="*/ 2147483647 h 420"/>
                <a:gd name="T4" fmla="*/ 2147483647 w 330"/>
                <a:gd name="T5" fmla="*/ 2147483647 h 420"/>
                <a:gd name="T6" fmla="*/ 2147483647 w 330"/>
                <a:gd name="T7" fmla="*/ 2147483647 h 420"/>
                <a:gd name="T8" fmla="*/ 2147483647 w 330"/>
                <a:gd name="T9" fmla="*/ 2147483647 h 420"/>
                <a:gd name="T10" fmla="*/ 2147483647 w 330"/>
                <a:gd name="T11" fmla="*/ 2147483647 h 420"/>
                <a:gd name="T12" fmla="*/ 2147483647 w 330"/>
                <a:gd name="T13" fmla="*/ 2147483647 h 420"/>
                <a:gd name="T14" fmla="*/ 2147483647 w 330"/>
                <a:gd name="T15" fmla="*/ 2147483647 h 420"/>
                <a:gd name="T16" fmla="*/ 2147483647 w 330"/>
                <a:gd name="T17" fmla="*/ 2147483647 h 420"/>
                <a:gd name="T18" fmla="*/ 2147483647 w 330"/>
                <a:gd name="T19" fmla="*/ 2147483647 h 420"/>
                <a:gd name="T20" fmla="*/ 2147483647 w 330"/>
                <a:gd name="T21" fmla="*/ 2147483647 h 420"/>
                <a:gd name="T22" fmla="*/ 2147483647 w 330"/>
                <a:gd name="T23" fmla="*/ 2147483647 h 420"/>
                <a:gd name="T24" fmla="*/ 2147483647 w 330"/>
                <a:gd name="T25" fmla="*/ 2147483647 h 420"/>
                <a:gd name="T26" fmla="*/ 2147483647 w 330"/>
                <a:gd name="T27" fmla="*/ 2147483647 h 420"/>
                <a:gd name="T28" fmla="*/ 2147483647 w 330"/>
                <a:gd name="T29" fmla="*/ 2147483647 h 420"/>
                <a:gd name="T30" fmla="*/ 2147483647 w 330"/>
                <a:gd name="T31" fmla="*/ 2147483647 h 420"/>
                <a:gd name="T32" fmla="*/ 2147483647 w 330"/>
                <a:gd name="T33" fmla="*/ 2147483647 h 420"/>
                <a:gd name="T34" fmla="*/ 2147483647 w 330"/>
                <a:gd name="T35" fmla="*/ 2147483647 h 420"/>
                <a:gd name="T36" fmla="*/ 2147483647 w 330"/>
                <a:gd name="T37" fmla="*/ 2147483647 h 420"/>
                <a:gd name="T38" fmla="*/ 2147483647 w 330"/>
                <a:gd name="T39" fmla="*/ 2147483647 h 420"/>
                <a:gd name="T40" fmla="*/ 2147483647 w 330"/>
                <a:gd name="T41" fmla="*/ 2147483647 h 420"/>
                <a:gd name="T42" fmla="*/ 2147483647 w 330"/>
                <a:gd name="T43" fmla="*/ 2147483647 h 420"/>
                <a:gd name="T44" fmla="*/ 2147483647 w 330"/>
                <a:gd name="T45" fmla="*/ 2147483647 h 420"/>
                <a:gd name="T46" fmla="*/ 2147483647 w 330"/>
                <a:gd name="T47" fmla="*/ 2147483647 h 420"/>
                <a:gd name="T48" fmla="*/ 2147483647 w 330"/>
                <a:gd name="T49" fmla="*/ 2147483647 h 420"/>
                <a:gd name="T50" fmla="*/ 2147483647 w 330"/>
                <a:gd name="T51" fmla="*/ 2147483647 h 420"/>
                <a:gd name="T52" fmla="*/ 2147483647 w 330"/>
                <a:gd name="T53" fmla="*/ 2147483647 h 420"/>
                <a:gd name="T54" fmla="*/ 2147483647 w 330"/>
                <a:gd name="T55" fmla="*/ 2147483647 h 420"/>
                <a:gd name="T56" fmla="*/ 2147483647 w 330"/>
                <a:gd name="T57" fmla="*/ 2147483647 h 420"/>
                <a:gd name="T58" fmla="*/ 2147483647 w 330"/>
                <a:gd name="T59" fmla="*/ 2147483647 h 420"/>
                <a:gd name="T60" fmla="*/ 2147483647 w 330"/>
                <a:gd name="T61" fmla="*/ 2147483647 h 420"/>
                <a:gd name="T62" fmla="*/ 2147483647 w 330"/>
                <a:gd name="T63" fmla="*/ 2147483647 h 420"/>
                <a:gd name="T64" fmla="*/ 2147483647 w 330"/>
                <a:gd name="T65" fmla="*/ 2147483647 h 420"/>
                <a:gd name="T66" fmla="*/ 2147483647 w 330"/>
                <a:gd name="T67" fmla="*/ 2147483647 h 420"/>
                <a:gd name="T68" fmla="*/ 2147483647 w 330"/>
                <a:gd name="T69" fmla="*/ 2147483647 h 420"/>
                <a:gd name="T70" fmla="*/ 2147483647 w 330"/>
                <a:gd name="T71" fmla="*/ 2147483647 h 420"/>
                <a:gd name="T72" fmla="*/ 2147483647 w 330"/>
                <a:gd name="T73" fmla="*/ 2147483647 h 420"/>
                <a:gd name="T74" fmla="*/ 2147483647 w 330"/>
                <a:gd name="T75" fmla="*/ 2147483647 h 420"/>
                <a:gd name="T76" fmla="*/ 2147483647 w 330"/>
                <a:gd name="T77" fmla="*/ 2147483647 h 420"/>
                <a:gd name="T78" fmla="*/ 2147483647 w 330"/>
                <a:gd name="T79" fmla="*/ 2147483647 h 420"/>
                <a:gd name="T80" fmla="*/ 2147483647 w 330"/>
                <a:gd name="T81" fmla="*/ 2147483647 h 420"/>
                <a:gd name="T82" fmla="*/ 2147483647 w 330"/>
                <a:gd name="T83" fmla="*/ 2147483647 h 420"/>
                <a:gd name="T84" fmla="*/ 2147483647 w 330"/>
                <a:gd name="T85" fmla="*/ 2147483647 h 420"/>
                <a:gd name="T86" fmla="*/ 2147483647 w 330"/>
                <a:gd name="T87" fmla="*/ 2147483647 h 420"/>
                <a:gd name="T88" fmla="*/ 2147483647 w 330"/>
                <a:gd name="T89" fmla="*/ 2147483647 h 420"/>
                <a:gd name="T90" fmla="*/ 2147483647 w 330"/>
                <a:gd name="T91" fmla="*/ 2147483647 h 420"/>
                <a:gd name="T92" fmla="*/ 2147483647 w 330"/>
                <a:gd name="T93" fmla="*/ 2147483647 h 420"/>
                <a:gd name="T94" fmla="*/ 2147483647 w 330"/>
                <a:gd name="T95" fmla="*/ 2147483647 h 420"/>
                <a:gd name="T96" fmla="*/ 2147483647 w 330"/>
                <a:gd name="T97" fmla="*/ 2147483647 h 420"/>
                <a:gd name="T98" fmla="*/ 2147483647 w 330"/>
                <a:gd name="T99" fmla="*/ 2147483647 h 420"/>
                <a:gd name="T100" fmla="*/ 2147483647 w 330"/>
                <a:gd name="T101" fmla="*/ 2147483647 h 420"/>
                <a:gd name="T102" fmla="*/ 2147483647 w 330"/>
                <a:gd name="T103" fmla="*/ 0 h 42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330"/>
                <a:gd name="T157" fmla="*/ 0 h 420"/>
                <a:gd name="T158" fmla="*/ 330 w 330"/>
                <a:gd name="T159" fmla="*/ 420 h 42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330" h="420">
                  <a:moveTo>
                    <a:pt x="270" y="0"/>
                  </a:moveTo>
                  <a:lnTo>
                    <a:pt x="240" y="0"/>
                  </a:lnTo>
                  <a:lnTo>
                    <a:pt x="240" y="6"/>
                  </a:lnTo>
                  <a:lnTo>
                    <a:pt x="246" y="12"/>
                  </a:lnTo>
                  <a:lnTo>
                    <a:pt x="252" y="24"/>
                  </a:lnTo>
                  <a:lnTo>
                    <a:pt x="252" y="42"/>
                  </a:lnTo>
                  <a:lnTo>
                    <a:pt x="228" y="42"/>
                  </a:lnTo>
                  <a:lnTo>
                    <a:pt x="234" y="54"/>
                  </a:lnTo>
                  <a:lnTo>
                    <a:pt x="234" y="60"/>
                  </a:lnTo>
                  <a:lnTo>
                    <a:pt x="228" y="72"/>
                  </a:lnTo>
                  <a:lnTo>
                    <a:pt x="216" y="78"/>
                  </a:lnTo>
                  <a:lnTo>
                    <a:pt x="204" y="72"/>
                  </a:lnTo>
                  <a:lnTo>
                    <a:pt x="180" y="72"/>
                  </a:lnTo>
                  <a:lnTo>
                    <a:pt x="174" y="66"/>
                  </a:lnTo>
                  <a:lnTo>
                    <a:pt x="168" y="72"/>
                  </a:lnTo>
                  <a:lnTo>
                    <a:pt x="168" y="84"/>
                  </a:lnTo>
                  <a:lnTo>
                    <a:pt x="192" y="108"/>
                  </a:lnTo>
                  <a:lnTo>
                    <a:pt x="198" y="108"/>
                  </a:lnTo>
                  <a:lnTo>
                    <a:pt x="198" y="120"/>
                  </a:lnTo>
                  <a:lnTo>
                    <a:pt x="150" y="120"/>
                  </a:lnTo>
                  <a:lnTo>
                    <a:pt x="138" y="114"/>
                  </a:lnTo>
                  <a:lnTo>
                    <a:pt x="126" y="114"/>
                  </a:lnTo>
                  <a:lnTo>
                    <a:pt x="114" y="102"/>
                  </a:lnTo>
                  <a:lnTo>
                    <a:pt x="102" y="96"/>
                  </a:lnTo>
                  <a:lnTo>
                    <a:pt x="90" y="96"/>
                  </a:lnTo>
                  <a:lnTo>
                    <a:pt x="90" y="102"/>
                  </a:lnTo>
                  <a:lnTo>
                    <a:pt x="84" y="108"/>
                  </a:lnTo>
                  <a:lnTo>
                    <a:pt x="84" y="138"/>
                  </a:lnTo>
                  <a:lnTo>
                    <a:pt x="66" y="174"/>
                  </a:lnTo>
                  <a:lnTo>
                    <a:pt x="54" y="186"/>
                  </a:lnTo>
                  <a:lnTo>
                    <a:pt x="18" y="204"/>
                  </a:lnTo>
                  <a:lnTo>
                    <a:pt x="12" y="216"/>
                  </a:lnTo>
                  <a:lnTo>
                    <a:pt x="6" y="222"/>
                  </a:lnTo>
                  <a:lnTo>
                    <a:pt x="6" y="234"/>
                  </a:lnTo>
                  <a:lnTo>
                    <a:pt x="0" y="246"/>
                  </a:lnTo>
                  <a:lnTo>
                    <a:pt x="12" y="228"/>
                  </a:lnTo>
                  <a:lnTo>
                    <a:pt x="18" y="246"/>
                  </a:lnTo>
                  <a:lnTo>
                    <a:pt x="36" y="270"/>
                  </a:lnTo>
                  <a:lnTo>
                    <a:pt x="48" y="252"/>
                  </a:lnTo>
                  <a:lnTo>
                    <a:pt x="54" y="258"/>
                  </a:lnTo>
                  <a:lnTo>
                    <a:pt x="60" y="270"/>
                  </a:lnTo>
                  <a:lnTo>
                    <a:pt x="96" y="270"/>
                  </a:lnTo>
                  <a:lnTo>
                    <a:pt x="96" y="282"/>
                  </a:lnTo>
                  <a:lnTo>
                    <a:pt x="102" y="294"/>
                  </a:lnTo>
                  <a:lnTo>
                    <a:pt x="102" y="336"/>
                  </a:lnTo>
                  <a:lnTo>
                    <a:pt x="138" y="336"/>
                  </a:lnTo>
                  <a:lnTo>
                    <a:pt x="144" y="348"/>
                  </a:lnTo>
                  <a:lnTo>
                    <a:pt x="132" y="342"/>
                  </a:lnTo>
                  <a:lnTo>
                    <a:pt x="108" y="342"/>
                  </a:lnTo>
                  <a:lnTo>
                    <a:pt x="102" y="348"/>
                  </a:lnTo>
                  <a:lnTo>
                    <a:pt x="102" y="360"/>
                  </a:lnTo>
                  <a:lnTo>
                    <a:pt x="108" y="378"/>
                  </a:lnTo>
                  <a:lnTo>
                    <a:pt x="114" y="384"/>
                  </a:lnTo>
                  <a:lnTo>
                    <a:pt x="126" y="408"/>
                  </a:lnTo>
                  <a:lnTo>
                    <a:pt x="156" y="396"/>
                  </a:lnTo>
                  <a:lnTo>
                    <a:pt x="162" y="402"/>
                  </a:lnTo>
                  <a:lnTo>
                    <a:pt x="174" y="408"/>
                  </a:lnTo>
                  <a:lnTo>
                    <a:pt x="180" y="414"/>
                  </a:lnTo>
                  <a:lnTo>
                    <a:pt x="192" y="420"/>
                  </a:lnTo>
                  <a:lnTo>
                    <a:pt x="198" y="420"/>
                  </a:lnTo>
                  <a:lnTo>
                    <a:pt x="216" y="414"/>
                  </a:lnTo>
                  <a:lnTo>
                    <a:pt x="228" y="414"/>
                  </a:lnTo>
                  <a:lnTo>
                    <a:pt x="240" y="408"/>
                  </a:lnTo>
                  <a:lnTo>
                    <a:pt x="246" y="402"/>
                  </a:lnTo>
                  <a:lnTo>
                    <a:pt x="246" y="396"/>
                  </a:lnTo>
                  <a:lnTo>
                    <a:pt x="240" y="390"/>
                  </a:lnTo>
                  <a:lnTo>
                    <a:pt x="240" y="384"/>
                  </a:lnTo>
                  <a:lnTo>
                    <a:pt x="246" y="384"/>
                  </a:lnTo>
                  <a:lnTo>
                    <a:pt x="252" y="378"/>
                  </a:lnTo>
                  <a:lnTo>
                    <a:pt x="276" y="366"/>
                  </a:lnTo>
                  <a:lnTo>
                    <a:pt x="306" y="366"/>
                  </a:lnTo>
                  <a:lnTo>
                    <a:pt x="324" y="354"/>
                  </a:lnTo>
                  <a:lnTo>
                    <a:pt x="312" y="342"/>
                  </a:lnTo>
                  <a:lnTo>
                    <a:pt x="312" y="336"/>
                  </a:lnTo>
                  <a:lnTo>
                    <a:pt x="264" y="312"/>
                  </a:lnTo>
                  <a:lnTo>
                    <a:pt x="240" y="312"/>
                  </a:lnTo>
                  <a:lnTo>
                    <a:pt x="240" y="300"/>
                  </a:lnTo>
                  <a:lnTo>
                    <a:pt x="246" y="288"/>
                  </a:lnTo>
                  <a:lnTo>
                    <a:pt x="252" y="282"/>
                  </a:lnTo>
                  <a:lnTo>
                    <a:pt x="246" y="276"/>
                  </a:lnTo>
                  <a:lnTo>
                    <a:pt x="234" y="270"/>
                  </a:lnTo>
                  <a:lnTo>
                    <a:pt x="228" y="264"/>
                  </a:lnTo>
                  <a:lnTo>
                    <a:pt x="228" y="252"/>
                  </a:lnTo>
                  <a:lnTo>
                    <a:pt x="240" y="246"/>
                  </a:lnTo>
                  <a:lnTo>
                    <a:pt x="246" y="240"/>
                  </a:lnTo>
                  <a:lnTo>
                    <a:pt x="258" y="234"/>
                  </a:lnTo>
                  <a:lnTo>
                    <a:pt x="270" y="234"/>
                  </a:lnTo>
                  <a:lnTo>
                    <a:pt x="276" y="228"/>
                  </a:lnTo>
                  <a:lnTo>
                    <a:pt x="288" y="204"/>
                  </a:lnTo>
                  <a:lnTo>
                    <a:pt x="288" y="192"/>
                  </a:lnTo>
                  <a:lnTo>
                    <a:pt x="294" y="186"/>
                  </a:lnTo>
                  <a:lnTo>
                    <a:pt x="300" y="174"/>
                  </a:lnTo>
                  <a:lnTo>
                    <a:pt x="324" y="162"/>
                  </a:lnTo>
                  <a:lnTo>
                    <a:pt x="312" y="132"/>
                  </a:lnTo>
                  <a:lnTo>
                    <a:pt x="306" y="126"/>
                  </a:lnTo>
                  <a:lnTo>
                    <a:pt x="294" y="102"/>
                  </a:lnTo>
                  <a:lnTo>
                    <a:pt x="294" y="90"/>
                  </a:lnTo>
                  <a:lnTo>
                    <a:pt x="306" y="66"/>
                  </a:lnTo>
                  <a:lnTo>
                    <a:pt x="318" y="60"/>
                  </a:lnTo>
                  <a:lnTo>
                    <a:pt x="324" y="54"/>
                  </a:lnTo>
                  <a:lnTo>
                    <a:pt x="330" y="54"/>
                  </a:lnTo>
                  <a:lnTo>
                    <a:pt x="312" y="36"/>
                  </a:lnTo>
                  <a:lnTo>
                    <a:pt x="288" y="24"/>
                  </a:lnTo>
                  <a:lnTo>
                    <a:pt x="270" y="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40" name="Kenya" descr="© INSCALE GmbH, 05.05.2010&#10;http://www.presentationload.com/">
              <a:extLst>
                <a:ext uri="{FF2B5EF4-FFF2-40B4-BE49-F238E27FC236}">
                  <a16:creationId xmlns:a16="http://schemas.microsoft.com/office/drawing/2014/main" id="{60B8A1F3-5B32-45F8-817A-8BFB205963CB}"/>
                </a:ext>
              </a:extLst>
            </p:cNvPr>
            <p:cNvSpPr>
              <a:spLocks/>
            </p:cNvSpPr>
            <p:nvPr/>
          </p:nvSpPr>
          <p:spPr bwMode="gray">
            <a:xfrm>
              <a:off x="6621691" y="4350977"/>
              <a:ext cx="249248" cy="342787"/>
            </a:xfrm>
            <a:custGeom>
              <a:avLst/>
              <a:gdLst>
                <a:gd name="T0" fmla="*/ 2147483647 w 564"/>
                <a:gd name="T1" fmla="*/ 2147483647 h 762"/>
                <a:gd name="T2" fmla="*/ 2147483647 w 564"/>
                <a:gd name="T3" fmla="*/ 2147483647 h 762"/>
                <a:gd name="T4" fmla="*/ 2147483647 w 564"/>
                <a:gd name="T5" fmla="*/ 2147483647 h 762"/>
                <a:gd name="T6" fmla="*/ 2147483647 w 564"/>
                <a:gd name="T7" fmla="*/ 2147483647 h 762"/>
                <a:gd name="T8" fmla="*/ 2147483647 w 564"/>
                <a:gd name="T9" fmla="*/ 2147483647 h 762"/>
                <a:gd name="T10" fmla="*/ 2147483647 w 564"/>
                <a:gd name="T11" fmla="*/ 2147483647 h 762"/>
                <a:gd name="T12" fmla="*/ 2147483647 w 564"/>
                <a:gd name="T13" fmla="*/ 2147483647 h 762"/>
                <a:gd name="T14" fmla="*/ 2147483647 w 564"/>
                <a:gd name="T15" fmla="*/ 2147483647 h 762"/>
                <a:gd name="T16" fmla="*/ 2147483647 w 564"/>
                <a:gd name="T17" fmla="*/ 2147483647 h 762"/>
                <a:gd name="T18" fmla="*/ 2147483647 w 564"/>
                <a:gd name="T19" fmla="*/ 2147483647 h 762"/>
                <a:gd name="T20" fmla="*/ 2147483647 w 564"/>
                <a:gd name="T21" fmla="*/ 2147483647 h 762"/>
                <a:gd name="T22" fmla="*/ 2147483647 w 564"/>
                <a:gd name="T23" fmla="*/ 2147483647 h 762"/>
                <a:gd name="T24" fmla="*/ 2147483647 w 564"/>
                <a:gd name="T25" fmla="*/ 0 h 762"/>
                <a:gd name="T26" fmla="*/ 2147483647 w 564"/>
                <a:gd name="T27" fmla="*/ 2147483647 h 762"/>
                <a:gd name="T28" fmla="*/ 2147483647 w 564"/>
                <a:gd name="T29" fmla="*/ 2147483647 h 762"/>
                <a:gd name="T30" fmla="*/ 2147483647 w 564"/>
                <a:gd name="T31" fmla="*/ 2147483647 h 762"/>
                <a:gd name="T32" fmla="*/ 2147483647 w 564"/>
                <a:gd name="T33" fmla="*/ 2147483647 h 762"/>
                <a:gd name="T34" fmla="*/ 2147483647 w 564"/>
                <a:gd name="T35" fmla="*/ 2147483647 h 762"/>
                <a:gd name="T36" fmla="*/ 2147483647 w 564"/>
                <a:gd name="T37" fmla="*/ 2147483647 h 762"/>
                <a:gd name="T38" fmla="*/ 2147483647 w 564"/>
                <a:gd name="T39" fmla="*/ 2147483647 h 762"/>
                <a:gd name="T40" fmla="*/ 2147483647 w 564"/>
                <a:gd name="T41" fmla="*/ 2147483647 h 762"/>
                <a:gd name="T42" fmla="*/ 2147483647 w 564"/>
                <a:gd name="T43" fmla="*/ 2147483647 h 762"/>
                <a:gd name="T44" fmla="*/ 2147483647 w 564"/>
                <a:gd name="T45" fmla="*/ 2147483647 h 762"/>
                <a:gd name="T46" fmla="*/ 2147483647 w 564"/>
                <a:gd name="T47" fmla="*/ 2147483647 h 762"/>
                <a:gd name="T48" fmla="*/ 2147483647 w 564"/>
                <a:gd name="T49" fmla="*/ 2147483647 h 762"/>
                <a:gd name="T50" fmla="*/ 2147483647 w 564"/>
                <a:gd name="T51" fmla="*/ 2147483647 h 762"/>
                <a:gd name="T52" fmla="*/ 2147483647 w 564"/>
                <a:gd name="T53" fmla="*/ 2147483647 h 762"/>
                <a:gd name="T54" fmla="*/ 2147483647 w 564"/>
                <a:gd name="T55" fmla="*/ 2147483647 h 762"/>
                <a:gd name="T56" fmla="*/ 2147483647 w 564"/>
                <a:gd name="T57" fmla="*/ 2147483647 h 762"/>
                <a:gd name="T58" fmla="*/ 0 w 564"/>
                <a:gd name="T59" fmla="*/ 2147483647 h 762"/>
                <a:gd name="T60" fmla="*/ 2147483647 w 564"/>
                <a:gd name="T61" fmla="*/ 2147483647 h 762"/>
                <a:gd name="T62" fmla="*/ 2147483647 w 564"/>
                <a:gd name="T63" fmla="*/ 2147483647 h 762"/>
                <a:gd name="T64" fmla="*/ 2147483647 w 564"/>
                <a:gd name="T65" fmla="*/ 2147483647 h 762"/>
                <a:gd name="T66" fmla="*/ 2147483647 w 564"/>
                <a:gd name="T67" fmla="*/ 2147483647 h 762"/>
                <a:gd name="T68" fmla="*/ 2147483647 w 564"/>
                <a:gd name="T69" fmla="*/ 2147483647 h 762"/>
                <a:gd name="T70" fmla="*/ 0 w 564"/>
                <a:gd name="T71" fmla="*/ 2147483647 h 762"/>
                <a:gd name="T72" fmla="*/ 2147483647 w 564"/>
                <a:gd name="T73" fmla="*/ 2147483647 h 762"/>
                <a:gd name="T74" fmla="*/ 2147483647 w 564"/>
                <a:gd name="T75" fmla="*/ 2147483647 h 762"/>
                <a:gd name="T76" fmla="*/ 2147483647 w 564"/>
                <a:gd name="T77" fmla="*/ 2147483647 h 762"/>
                <a:gd name="T78" fmla="*/ 2147483647 w 564"/>
                <a:gd name="T79" fmla="*/ 2147483647 h 762"/>
                <a:gd name="T80" fmla="*/ 2147483647 w 564"/>
                <a:gd name="T81" fmla="*/ 2147483647 h 762"/>
                <a:gd name="T82" fmla="*/ 2147483647 w 564"/>
                <a:gd name="T83" fmla="*/ 2147483647 h 762"/>
                <a:gd name="T84" fmla="*/ 2147483647 w 564"/>
                <a:gd name="T85" fmla="*/ 2147483647 h 762"/>
                <a:gd name="T86" fmla="*/ 2147483647 w 564"/>
                <a:gd name="T87" fmla="*/ 2147483647 h 762"/>
                <a:gd name="T88" fmla="*/ 2147483647 w 564"/>
                <a:gd name="T89" fmla="*/ 2147483647 h 762"/>
                <a:gd name="T90" fmla="*/ 2147483647 w 564"/>
                <a:gd name="T91" fmla="*/ 2147483647 h 762"/>
                <a:gd name="T92" fmla="*/ 2147483647 w 564"/>
                <a:gd name="T93" fmla="*/ 2147483647 h 762"/>
                <a:gd name="T94" fmla="*/ 2147483647 w 564"/>
                <a:gd name="T95" fmla="*/ 2147483647 h 762"/>
                <a:gd name="T96" fmla="*/ 2147483647 w 564"/>
                <a:gd name="T97" fmla="*/ 2147483647 h 762"/>
                <a:gd name="T98" fmla="*/ 2147483647 w 564"/>
                <a:gd name="T99" fmla="*/ 2147483647 h 762"/>
                <a:gd name="T100" fmla="*/ 2147483647 w 564"/>
                <a:gd name="T101" fmla="*/ 2147483647 h 762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564"/>
                <a:gd name="T154" fmla="*/ 0 h 762"/>
                <a:gd name="T155" fmla="*/ 564 w 564"/>
                <a:gd name="T156" fmla="*/ 762 h 762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564" h="762">
                  <a:moveTo>
                    <a:pt x="498" y="150"/>
                  </a:moveTo>
                  <a:lnTo>
                    <a:pt x="540" y="108"/>
                  </a:lnTo>
                  <a:lnTo>
                    <a:pt x="558" y="72"/>
                  </a:lnTo>
                  <a:lnTo>
                    <a:pt x="564" y="66"/>
                  </a:lnTo>
                  <a:lnTo>
                    <a:pt x="564" y="60"/>
                  </a:lnTo>
                  <a:lnTo>
                    <a:pt x="540" y="54"/>
                  </a:lnTo>
                  <a:lnTo>
                    <a:pt x="534" y="60"/>
                  </a:lnTo>
                  <a:lnTo>
                    <a:pt x="504" y="60"/>
                  </a:lnTo>
                  <a:lnTo>
                    <a:pt x="480" y="30"/>
                  </a:lnTo>
                  <a:lnTo>
                    <a:pt x="462" y="48"/>
                  </a:lnTo>
                  <a:lnTo>
                    <a:pt x="456" y="48"/>
                  </a:lnTo>
                  <a:lnTo>
                    <a:pt x="450" y="54"/>
                  </a:lnTo>
                  <a:lnTo>
                    <a:pt x="438" y="60"/>
                  </a:lnTo>
                  <a:lnTo>
                    <a:pt x="426" y="60"/>
                  </a:lnTo>
                  <a:lnTo>
                    <a:pt x="414" y="72"/>
                  </a:lnTo>
                  <a:lnTo>
                    <a:pt x="414" y="84"/>
                  </a:lnTo>
                  <a:lnTo>
                    <a:pt x="390" y="102"/>
                  </a:lnTo>
                  <a:lnTo>
                    <a:pt x="378" y="96"/>
                  </a:lnTo>
                  <a:lnTo>
                    <a:pt x="372" y="96"/>
                  </a:lnTo>
                  <a:lnTo>
                    <a:pt x="360" y="90"/>
                  </a:lnTo>
                  <a:lnTo>
                    <a:pt x="330" y="90"/>
                  </a:lnTo>
                  <a:lnTo>
                    <a:pt x="318" y="84"/>
                  </a:lnTo>
                  <a:lnTo>
                    <a:pt x="288" y="84"/>
                  </a:lnTo>
                  <a:lnTo>
                    <a:pt x="210" y="24"/>
                  </a:lnTo>
                  <a:lnTo>
                    <a:pt x="138" y="18"/>
                  </a:lnTo>
                  <a:lnTo>
                    <a:pt x="132" y="0"/>
                  </a:lnTo>
                  <a:lnTo>
                    <a:pt x="108" y="12"/>
                  </a:lnTo>
                  <a:lnTo>
                    <a:pt x="18" y="12"/>
                  </a:lnTo>
                  <a:lnTo>
                    <a:pt x="0" y="42"/>
                  </a:lnTo>
                  <a:lnTo>
                    <a:pt x="6" y="48"/>
                  </a:lnTo>
                  <a:lnTo>
                    <a:pt x="12" y="60"/>
                  </a:lnTo>
                  <a:lnTo>
                    <a:pt x="12" y="84"/>
                  </a:lnTo>
                  <a:lnTo>
                    <a:pt x="18" y="84"/>
                  </a:lnTo>
                  <a:lnTo>
                    <a:pt x="24" y="90"/>
                  </a:lnTo>
                  <a:lnTo>
                    <a:pt x="24" y="84"/>
                  </a:lnTo>
                  <a:lnTo>
                    <a:pt x="30" y="84"/>
                  </a:lnTo>
                  <a:lnTo>
                    <a:pt x="30" y="96"/>
                  </a:lnTo>
                  <a:lnTo>
                    <a:pt x="24" y="102"/>
                  </a:lnTo>
                  <a:lnTo>
                    <a:pt x="24" y="108"/>
                  </a:lnTo>
                  <a:lnTo>
                    <a:pt x="42" y="126"/>
                  </a:lnTo>
                  <a:lnTo>
                    <a:pt x="36" y="132"/>
                  </a:lnTo>
                  <a:lnTo>
                    <a:pt x="72" y="174"/>
                  </a:lnTo>
                  <a:lnTo>
                    <a:pt x="66" y="180"/>
                  </a:lnTo>
                  <a:lnTo>
                    <a:pt x="60" y="180"/>
                  </a:lnTo>
                  <a:lnTo>
                    <a:pt x="54" y="186"/>
                  </a:lnTo>
                  <a:lnTo>
                    <a:pt x="54" y="192"/>
                  </a:lnTo>
                  <a:lnTo>
                    <a:pt x="66" y="216"/>
                  </a:lnTo>
                  <a:lnTo>
                    <a:pt x="72" y="222"/>
                  </a:lnTo>
                  <a:lnTo>
                    <a:pt x="78" y="234"/>
                  </a:lnTo>
                  <a:lnTo>
                    <a:pt x="78" y="246"/>
                  </a:lnTo>
                  <a:lnTo>
                    <a:pt x="66" y="258"/>
                  </a:lnTo>
                  <a:lnTo>
                    <a:pt x="60" y="282"/>
                  </a:lnTo>
                  <a:lnTo>
                    <a:pt x="42" y="282"/>
                  </a:lnTo>
                  <a:lnTo>
                    <a:pt x="36" y="288"/>
                  </a:lnTo>
                  <a:lnTo>
                    <a:pt x="36" y="312"/>
                  </a:lnTo>
                  <a:lnTo>
                    <a:pt x="18" y="324"/>
                  </a:lnTo>
                  <a:lnTo>
                    <a:pt x="12" y="342"/>
                  </a:lnTo>
                  <a:lnTo>
                    <a:pt x="6" y="348"/>
                  </a:lnTo>
                  <a:lnTo>
                    <a:pt x="0" y="360"/>
                  </a:lnTo>
                  <a:lnTo>
                    <a:pt x="0" y="384"/>
                  </a:lnTo>
                  <a:lnTo>
                    <a:pt x="18" y="402"/>
                  </a:lnTo>
                  <a:lnTo>
                    <a:pt x="30" y="402"/>
                  </a:lnTo>
                  <a:lnTo>
                    <a:pt x="30" y="390"/>
                  </a:lnTo>
                  <a:lnTo>
                    <a:pt x="54" y="390"/>
                  </a:lnTo>
                  <a:lnTo>
                    <a:pt x="60" y="408"/>
                  </a:lnTo>
                  <a:lnTo>
                    <a:pt x="42" y="408"/>
                  </a:lnTo>
                  <a:lnTo>
                    <a:pt x="30" y="420"/>
                  </a:lnTo>
                  <a:lnTo>
                    <a:pt x="24" y="414"/>
                  </a:lnTo>
                  <a:lnTo>
                    <a:pt x="18" y="414"/>
                  </a:lnTo>
                  <a:lnTo>
                    <a:pt x="6" y="420"/>
                  </a:lnTo>
                  <a:lnTo>
                    <a:pt x="0" y="432"/>
                  </a:lnTo>
                  <a:lnTo>
                    <a:pt x="0" y="438"/>
                  </a:lnTo>
                  <a:lnTo>
                    <a:pt x="12" y="450"/>
                  </a:lnTo>
                  <a:lnTo>
                    <a:pt x="6" y="468"/>
                  </a:lnTo>
                  <a:lnTo>
                    <a:pt x="258" y="624"/>
                  </a:lnTo>
                  <a:lnTo>
                    <a:pt x="270" y="636"/>
                  </a:lnTo>
                  <a:lnTo>
                    <a:pt x="270" y="642"/>
                  </a:lnTo>
                  <a:lnTo>
                    <a:pt x="264" y="648"/>
                  </a:lnTo>
                  <a:lnTo>
                    <a:pt x="258" y="648"/>
                  </a:lnTo>
                  <a:lnTo>
                    <a:pt x="252" y="654"/>
                  </a:lnTo>
                  <a:lnTo>
                    <a:pt x="366" y="762"/>
                  </a:lnTo>
                  <a:lnTo>
                    <a:pt x="384" y="756"/>
                  </a:lnTo>
                  <a:lnTo>
                    <a:pt x="414" y="690"/>
                  </a:lnTo>
                  <a:lnTo>
                    <a:pt x="414" y="660"/>
                  </a:lnTo>
                  <a:lnTo>
                    <a:pt x="426" y="648"/>
                  </a:lnTo>
                  <a:lnTo>
                    <a:pt x="432" y="648"/>
                  </a:lnTo>
                  <a:lnTo>
                    <a:pt x="444" y="636"/>
                  </a:lnTo>
                  <a:lnTo>
                    <a:pt x="444" y="624"/>
                  </a:lnTo>
                  <a:lnTo>
                    <a:pt x="438" y="618"/>
                  </a:lnTo>
                  <a:lnTo>
                    <a:pt x="438" y="600"/>
                  </a:lnTo>
                  <a:lnTo>
                    <a:pt x="444" y="594"/>
                  </a:lnTo>
                  <a:lnTo>
                    <a:pt x="456" y="588"/>
                  </a:lnTo>
                  <a:lnTo>
                    <a:pt x="468" y="588"/>
                  </a:lnTo>
                  <a:lnTo>
                    <a:pt x="474" y="582"/>
                  </a:lnTo>
                  <a:lnTo>
                    <a:pt x="480" y="582"/>
                  </a:lnTo>
                  <a:lnTo>
                    <a:pt x="486" y="540"/>
                  </a:lnTo>
                  <a:lnTo>
                    <a:pt x="516" y="540"/>
                  </a:lnTo>
                  <a:lnTo>
                    <a:pt x="528" y="534"/>
                  </a:lnTo>
                  <a:lnTo>
                    <a:pt x="534" y="522"/>
                  </a:lnTo>
                  <a:lnTo>
                    <a:pt x="540" y="516"/>
                  </a:lnTo>
                  <a:lnTo>
                    <a:pt x="498" y="450"/>
                  </a:lnTo>
                  <a:lnTo>
                    <a:pt x="498" y="15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41" name="Kazakhstan" descr="© INSCALE GmbH, 05.05.2010&#10;http://www.presentationload.com/">
              <a:extLst>
                <a:ext uri="{FF2B5EF4-FFF2-40B4-BE49-F238E27FC236}">
                  <a16:creationId xmlns:a16="http://schemas.microsoft.com/office/drawing/2014/main" id="{ECDA7FCF-B5BE-4DB1-B3E5-6DDECEAB296E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6875702" y="2532300"/>
              <a:ext cx="1114474" cy="522115"/>
            </a:xfrm>
            <a:custGeom>
              <a:avLst/>
              <a:gdLst>
                <a:gd name="T0" fmla="*/ 2147483647 w 2514"/>
                <a:gd name="T1" fmla="*/ 2147483647 h 1164"/>
                <a:gd name="T2" fmla="*/ 2147483647 w 2514"/>
                <a:gd name="T3" fmla="*/ 2147483647 h 1164"/>
                <a:gd name="T4" fmla="*/ 2147483647 w 2514"/>
                <a:gd name="T5" fmla="*/ 2147483647 h 1164"/>
                <a:gd name="T6" fmla="*/ 2147483647 w 2514"/>
                <a:gd name="T7" fmla="*/ 2147483647 h 1164"/>
                <a:gd name="T8" fmla="*/ 2147483647 w 2514"/>
                <a:gd name="T9" fmla="*/ 2147483647 h 1164"/>
                <a:gd name="T10" fmla="*/ 2147483647 w 2514"/>
                <a:gd name="T11" fmla="*/ 2147483647 h 1164"/>
                <a:gd name="T12" fmla="*/ 2147483647 w 2514"/>
                <a:gd name="T13" fmla="*/ 2147483647 h 1164"/>
                <a:gd name="T14" fmla="*/ 2147483647 w 2514"/>
                <a:gd name="T15" fmla="*/ 2147483647 h 1164"/>
                <a:gd name="T16" fmla="*/ 2147483647 w 2514"/>
                <a:gd name="T17" fmla="*/ 2147483647 h 1164"/>
                <a:gd name="T18" fmla="*/ 2147483647 w 2514"/>
                <a:gd name="T19" fmla="*/ 2147483647 h 1164"/>
                <a:gd name="T20" fmla="*/ 2147483647 w 2514"/>
                <a:gd name="T21" fmla="*/ 2147483647 h 1164"/>
                <a:gd name="T22" fmla="*/ 2147483647 w 2514"/>
                <a:gd name="T23" fmla="*/ 2147483647 h 1164"/>
                <a:gd name="T24" fmla="*/ 2147483647 w 2514"/>
                <a:gd name="T25" fmla="*/ 2147483647 h 1164"/>
                <a:gd name="T26" fmla="*/ 2147483647 w 2514"/>
                <a:gd name="T27" fmla="*/ 2147483647 h 1164"/>
                <a:gd name="T28" fmla="*/ 2147483647 w 2514"/>
                <a:gd name="T29" fmla="*/ 2147483647 h 1164"/>
                <a:gd name="T30" fmla="*/ 2147483647 w 2514"/>
                <a:gd name="T31" fmla="*/ 2147483647 h 1164"/>
                <a:gd name="T32" fmla="*/ 2147483647 w 2514"/>
                <a:gd name="T33" fmla="*/ 2147483647 h 1164"/>
                <a:gd name="T34" fmla="*/ 2147483647 w 2514"/>
                <a:gd name="T35" fmla="*/ 2147483647 h 1164"/>
                <a:gd name="T36" fmla="*/ 2147483647 w 2514"/>
                <a:gd name="T37" fmla="*/ 2147483647 h 1164"/>
                <a:gd name="T38" fmla="*/ 2147483647 w 2514"/>
                <a:gd name="T39" fmla="*/ 2147483647 h 1164"/>
                <a:gd name="T40" fmla="*/ 2147483647 w 2514"/>
                <a:gd name="T41" fmla="*/ 2147483647 h 1164"/>
                <a:gd name="T42" fmla="*/ 2147483647 w 2514"/>
                <a:gd name="T43" fmla="*/ 2147483647 h 1164"/>
                <a:gd name="T44" fmla="*/ 2147483647 w 2514"/>
                <a:gd name="T45" fmla="*/ 2147483647 h 1164"/>
                <a:gd name="T46" fmla="*/ 2147483647 w 2514"/>
                <a:gd name="T47" fmla="*/ 2147483647 h 1164"/>
                <a:gd name="T48" fmla="*/ 2147483647 w 2514"/>
                <a:gd name="T49" fmla="*/ 2147483647 h 1164"/>
                <a:gd name="T50" fmla="*/ 2147483647 w 2514"/>
                <a:gd name="T51" fmla="*/ 2147483647 h 1164"/>
                <a:gd name="T52" fmla="*/ 2147483647 w 2514"/>
                <a:gd name="T53" fmla="*/ 2147483647 h 1164"/>
                <a:gd name="T54" fmla="*/ 2147483647 w 2514"/>
                <a:gd name="T55" fmla="*/ 2147483647 h 1164"/>
                <a:gd name="T56" fmla="*/ 2147483647 w 2514"/>
                <a:gd name="T57" fmla="*/ 2147483647 h 1164"/>
                <a:gd name="T58" fmla="*/ 2147483647 w 2514"/>
                <a:gd name="T59" fmla="*/ 2147483647 h 1164"/>
                <a:gd name="T60" fmla="*/ 2147483647 w 2514"/>
                <a:gd name="T61" fmla="*/ 2147483647 h 1164"/>
                <a:gd name="T62" fmla="*/ 2147483647 w 2514"/>
                <a:gd name="T63" fmla="*/ 2147483647 h 1164"/>
                <a:gd name="T64" fmla="*/ 2147483647 w 2514"/>
                <a:gd name="T65" fmla="*/ 2147483647 h 1164"/>
                <a:gd name="T66" fmla="*/ 2147483647 w 2514"/>
                <a:gd name="T67" fmla="*/ 2147483647 h 1164"/>
                <a:gd name="T68" fmla="*/ 2147483647 w 2514"/>
                <a:gd name="T69" fmla="*/ 2147483647 h 1164"/>
                <a:gd name="T70" fmla="*/ 2147483647 w 2514"/>
                <a:gd name="T71" fmla="*/ 2147483647 h 1164"/>
                <a:gd name="T72" fmla="*/ 2147483647 w 2514"/>
                <a:gd name="T73" fmla="*/ 2147483647 h 1164"/>
                <a:gd name="T74" fmla="*/ 2147483647 w 2514"/>
                <a:gd name="T75" fmla="*/ 2147483647 h 1164"/>
                <a:gd name="T76" fmla="*/ 2147483647 w 2514"/>
                <a:gd name="T77" fmla="*/ 2147483647 h 1164"/>
                <a:gd name="T78" fmla="*/ 2147483647 w 2514"/>
                <a:gd name="T79" fmla="*/ 2147483647 h 1164"/>
                <a:gd name="T80" fmla="*/ 2147483647 w 2514"/>
                <a:gd name="T81" fmla="*/ 2147483647 h 1164"/>
                <a:gd name="T82" fmla="*/ 2147483647 w 2514"/>
                <a:gd name="T83" fmla="*/ 2147483647 h 1164"/>
                <a:gd name="T84" fmla="*/ 2147483647 w 2514"/>
                <a:gd name="T85" fmla="*/ 2147483647 h 1164"/>
                <a:gd name="T86" fmla="*/ 2147483647 w 2514"/>
                <a:gd name="T87" fmla="*/ 2147483647 h 1164"/>
                <a:gd name="T88" fmla="*/ 2147483647 w 2514"/>
                <a:gd name="T89" fmla="*/ 2147483647 h 1164"/>
                <a:gd name="T90" fmla="*/ 2147483647 w 2514"/>
                <a:gd name="T91" fmla="*/ 2147483647 h 1164"/>
                <a:gd name="T92" fmla="*/ 2147483647 w 2514"/>
                <a:gd name="T93" fmla="*/ 2147483647 h 1164"/>
                <a:gd name="T94" fmla="*/ 2147483647 w 2514"/>
                <a:gd name="T95" fmla="*/ 2147483647 h 1164"/>
                <a:gd name="T96" fmla="*/ 2147483647 w 2514"/>
                <a:gd name="T97" fmla="*/ 2147483647 h 1164"/>
                <a:gd name="T98" fmla="*/ 2147483647 w 2514"/>
                <a:gd name="T99" fmla="*/ 2147483647 h 1164"/>
                <a:gd name="T100" fmla="*/ 2147483647 w 2514"/>
                <a:gd name="T101" fmla="*/ 2147483647 h 1164"/>
                <a:gd name="T102" fmla="*/ 2147483647 w 2514"/>
                <a:gd name="T103" fmla="*/ 2147483647 h 1164"/>
                <a:gd name="T104" fmla="*/ 2147483647 w 2514"/>
                <a:gd name="T105" fmla="*/ 2147483647 h 1164"/>
                <a:gd name="T106" fmla="*/ 2147483647 w 2514"/>
                <a:gd name="T107" fmla="*/ 2147483647 h 1164"/>
                <a:gd name="T108" fmla="*/ 2147483647 w 2514"/>
                <a:gd name="T109" fmla="*/ 2147483647 h 1164"/>
                <a:gd name="T110" fmla="*/ 2147483647 w 2514"/>
                <a:gd name="T111" fmla="*/ 2147483647 h 1164"/>
                <a:gd name="T112" fmla="*/ 2147483647 w 2514"/>
                <a:gd name="T113" fmla="*/ 2147483647 h 1164"/>
                <a:gd name="T114" fmla="*/ 2147483647 w 2514"/>
                <a:gd name="T115" fmla="*/ 2147483647 h 1164"/>
                <a:gd name="T116" fmla="*/ 2147483647 w 2514"/>
                <a:gd name="T117" fmla="*/ 2147483647 h 1164"/>
                <a:gd name="T118" fmla="*/ 2147483647 w 2514"/>
                <a:gd name="T119" fmla="*/ 2147483647 h 1164"/>
                <a:gd name="T120" fmla="*/ 2147483647 w 2514"/>
                <a:gd name="T121" fmla="*/ 2147483647 h 1164"/>
                <a:gd name="T122" fmla="*/ 2147483647 w 2514"/>
                <a:gd name="T123" fmla="*/ 2147483647 h 1164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514"/>
                <a:gd name="T187" fmla="*/ 0 h 1164"/>
                <a:gd name="T188" fmla="*/ 2514 w 2514"/>
                <a:gd name="T189" fmla="*/ 1164 h 1164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514" h="1164">
                  <a:moveTo>
                    <a:pt x="852" y="756"/>
                  </a:moveTo>
                  <a:lnTo>
                    <a:pt x="840" y="744"/>
                  </a:lnTo>
                  <a:lnTo>
                    <a:pt x="822" y="768"/>
                  </a:lnTo>
                  <a:lnTo>
                    <a:pt x="816" y="780"/>
                  </a:lnTo>
                  <a:lnTo>
                    <a:pt x="870" y="804"/>
                  </a:lnTo>
                  <a:lnTo>
                    <a:pt x="870" y="786"/>
                  </a:lnTo>
                  <a:lnTo>
                    <a:pt x="864" y="780"/>
                  </a:lnTo>
                  <a:lnTo>
                    <a:pt x="858" y="768"/>
                  </a:lnTo>
                  <a:lnTo>
                    <a:pt x="858" y="762"/>
                  </a:lnTo>
                  <a:lnTo>
                    <a:pt x="852" y="756"/>
                  </a:lnTo>
                  <a:close/>
                  <a:moveTo>
                    <a:pt x="2484" y="492"/>
                  </a:moveTo>
                  <a:lnTo>
                    <a:pt x="2484" y="486"/>
                  </a:lnTo>
                  <a:lnTo>
                    <a:pt x="2514" y="486"/>
                  </a:lnTo>
                  <a:lnTo>
                    <a:pt x="2478" y="444"/>
                  </a:lnTo>
                  <a:lnTo>
                    <a:pt x="2454" y="420"/>
                  </a:lnTo>
                  <a:lnTo>
                    <a:pt x="2442" y="456"/>
                  </a:lnTo>
                  <a:lnTo>
                    <a:pt x="2370" y="450"/>
                  </a:lnTo>
                  <a:lnTo>
                    <a:pt x="2370" y="444"/>
                  </a:lnTo>
                  <a:lnTo>
                    <a:pt x="2364" y="438"/>
                  </a:lnTo>
                  <a:lnTo>
                    <a:pt x="2358" y="426"/>
                  </a:lnTo>
                  <a:lnTo>
                    <a:pt x="2352" y="420"/>
                  </a:lnTo>
                  <a:lnTo>
                    <a:pt x="2346" y="408"/>
                  </a:lnTo>
                  <a:lnTo>
                    <a:pt x="2346" y="402"/>
                  </a:lnTo>
                  <a:lnTo>
                    <a:pt x="2340" y="402"/>
                  </a:lnTo>
                  <a:lnTo>
                    <a:pt x="2328" y="396"/>
                  </a:lnTo>
                  <a:lnTo>
                    <a:pt x="2316" y="396"/>
                  </a:lnTo>
                  <a:lnTo>
                    <a:pt x="2304" y="390"/>
                  </a:lnTo>
                  <a:lnTo>
                    <a:pt x="2292" y="390"/>
                  </a:lnTo>
                  <a:lnTo>
                    <a:pt x="2286" y="378"/>
                  </a:lnTo>
                  <a:lnTo>
                    <a:pt x="2274" y="372"/>
                  </a:lnTo>
                  <a:lnTo>
                    <a:pt x="2250" y="348"/>
                  </a:lnTo>
                  <a:lnTo>
                    <a:pt x="2226" y="336"/>
                  </a:lnTo>
                  <a:lnTo>
                    <a:pt x="2208" y="336"/>
                  </a:lnTo>
                  <a:lnTo>
                    <a:pt x="2196" y="342"/>
                  </a:lnTo>
                  <a:lnTo>
                    <a:pt x="2178" y="348"/>
                  </a:lnTo>
                  <a:lnTo>
                    <a:pt x="2166" y="354"/>
                  </a:lnTo>
                  <a:lnTo>
                    <a:pt x="2160" y="366"/>
                  </a:lnTo>
                  <a:lnTo>
                    <a:pt x="2136" y="366"/>
                  </a:lnTo>
                  <a:lnTo>
                    <a:pt x="2124" y="360"/>
                  </a:lnTo>
                  <a:lnTo>
                    <a:pt x="2118" y="348"/>
                  </a:lnTo>
                  <a:lnTo>
                    <a:pt x="2106" y="342"/>
                  </a:lnTo>
                  <a:lnTo>
                    <a:pt x="2076" y="342"/>
                  </a:lnTo>
                  <a:lnTo>
                    <a:pt x="2076" y="336"/>
                  </a:lnTo>
                  <a:lnTo>
                    <a:pt x="2070" y="330"/>
                  </a:lnTo>
                  <a:lnTo>
                    <a:pt x="2070" y="318"/>
                  </a:lnTo>
                  <a:lnTo>
                    <a:pt x="2064" y="312"/>
                  </a:lnTo>
                  <a:lnTo>
                    <a:pt x="2052" y="312"/>
                  </a:lnTo>
                  <a:lnTo>
                    <a:pt x="2052" y="318"/>
                  </a:lnTo>
                  <a:lnTo>
                    <a:pt x="2046" y="324"/>
                  </a:lnTo>
                  <a:lnTo>
                    <a:pt x="2046" y="336"/>
                  </a:lnTo>
                  <a:lnTo>
                    <a:pt x="2034" y="348"/>
                  </a:lnTo>
                  <a:lnTo>
                    <a:pt x="2022" y="354"/>
                  </a:lnTo>
                  <a:lnTo>
                    <a:pt x="2010" y="354"/>
                  </a:lnTo>
                  <a:lnTo>
                    <a:pt x="1998" y="348"/>
                  </a:lnTo>
                  <a:lnTo>
                    <a:pt x="1986" y="336"/>
                  </a:lnTo>
                  <a:lnTo>
                    <a:pt x="1974" y="318"/>
                  </a:lnTo>
                  <a:lnTo>
                    <a:pt x="1938" y="282"/>
                  </a:lnTo>
                  <a:lnTo>
                    <a:pt x="1920" y="258"/>
                  </a:lnTo>
                  <a:lnTo>
                    <a:pt x="1848" y="198"/>
                  </a:lnTo>
                  <a:lnTo>
                    <a:pt x="1818" y="168"/>
                  </a:lnTo>
                  <a:lnTo>
                    <a:pt x="1800" y="156"/>
                  </a:lnTo>
                  <a:lnTo>
                    <a:pt x="1788" y="150"/>
                  </a:lnTo>
                  <a:lnTo>
                    <a:pt x="1758" y="132"/>
                  </a:lnTo>
                  <a:lnTo>
                    <a:pt x="1728" y="120"/>
                  </a:lnTo>
                  <a:lnTo>
                    <a:pt x="1692" y="102"/>
                  </a:lnTo>
                  <a:lnTo>
                    <a:pt x="1698" y="102"/>
                  </a:lnTo>
                  <a:lnTo>
                    <a:pt x="1710" y="90"/>
                  </a:lnTo>
                  <a:lnTo>
                    <a:pt x="1710" y="72"/>
                  </a:lnTo>
                  <a:lnTo>
                    <a:pt x="1704" y="66"/>
                  </a:lnTo>
                  <a:lnTo>
                    <a:pt x="1698" y="66"/>
                  </a:lnTo>
                  <a:lnTo>
                    <a:pt x="1680" y="84"/>
                  </a:lnTo>
                  <a:lnTo>
                    <a:pt x="1644" y="96"/>
                  </a:lnTo>
                  <a:lnTo>
                    <a:pt x="1632" y="114"/>
                  </a:lnTo>
                  <a:lnTo>
                    <a:pt x="1620" y="114"/>
                  </a:lnTo>
                  <a:lnTo>
                    <a:pt x="1608" y="120"/>
                  </a:lnTo>
                  <a:lnTo>
                    <a:pt x="1602" y="126"/>
                  </a:lnTo>
                  <a:lnTo>
                    <a:pt x="1602" y="144"/>
                  </a:lnTo>
                  <a:lnTo>
                    <a:pt x="1590" y="156"/>
                  </a:lnTo>
                  <a:lnTo>
                    <a:pt x="1578" y="150"/>
                  </a:lnTo>
                  <a:lnTo>
                    <a:pt x="1572" y="144"/>
                  </a:lnTo>
                  <a:lnTo>
                    <a:pt x="1560" y="138"/>
                  </a:lnTo>
                  <a:lnTo>
                    <a:pt x="1554" y="132"/>
                  </a:lnTo>
                  <a:lnTo>
                    <a:pt x="1548" y="132"/>
                  </a:lnTo>
                  <a:lnTo>
                    <a:pt x="1542" y="138"/>
                  </a:lnTo>
                  <a:lnTo>
                    <a:pt x="1536" y="138"/>
                  </a:lnTo>
                  <a:lnTo>
                    <a:pt x="1530" y="144"/>
                  </a:lnTo>
                  <a:lnTo>
                    <a:pt x="1524" y="144"/>
                  </a:lnTo>
                  <a:lnTo>
                    <a:pt x="1524" y="138"/>
                  </a:lnTo>
                  <a:lnTo>
                    <a:pt x="1530" y="132"/>
                  </a:lnTo>
                  <a:lnTo>
                    <a:pt x="1530" y="108"/>
                  </a:lnTo>
                  <a:lnTo>
                    <a:pt x="1518" y="102"/>
                  </a:lnTo>
                  <a:lnTo>
                    <a:pt x="1512" y="102"/>
                  </a:lnTo>
                  <a:lnTo>
                    <a:pt x="1506" y="108"/>
                  </a:lnTo>
                  <a:lnTo>
                    <a:pt x="1482" y="96"/>
                  </a:lnTo>
                  <a:lnTo>
                    <a:pt x="1458" y="108"/>
                  </a:lnTo>
                  <a:lnTo>
                    <a:pt x="1434" y="72"/>
                  </a:lnTo>
                  <a:lnTo>
                    <a:pt x="1422" y="90"/>
                  </a:lnTo>
                  <a:lnTo>
                    <a:pt x="1404" y="90"/>
                  </a:lnTo>
                  <a:lnTo>
                    <a:pt x="1392" y="96"/>
                  </a:lnTo>
                  <a:lnTo>
                    <a:pt x="1374" y="96"/>
                  </a:lnTo>
                  <a:lnTo>
                    <a:pt x="1368" y="90"/>
                  </a:lnTo>
                  <a:lnTo>
                    <a:pt x="1368" y="48"/>
                  </a:lnTo>
                  <a:lnTo>
                    <a:pt x="1362" y="42"/>
                  </a:lnTo>
                  <a:lnTo>
                    <a:pt x="1350" y="42"/>
                  </a:lnTo>
                  <a:lnTo>
                    <a:pt x="1344" y="36"/>
                  </a:lnTo>
                  <a:lnTo>
                    <a:pt x="1338" y="24"/>
                  </a:lnTo>
                  <a:lnTo>
                    <a:pt x="1320" y="6"/>
                  </a:lnTo>
                  <a:lnTo>
                    <a:pt x="1314" y="6"/>
                  </a:lnTo>
                  <a:lnTo>
                    <a:pt x="1302" y="18"/>
                  </a:lnTo>
                  <a:lnTo>
                    <a:pt x="1290" y="18"/>
                  </a:lnTo>
                  <a:lnTo>
                    <a:pt x="1278" y="6"/>
                  </a:lnTo>
                  <a:lnTo>
                    <a:pt x="1260" y="6"/>
                  </a:lnTo>
                  <a:lnTo>
                    <a:pt x="1242" y="0"/>
                  </a:lnTo>
                  <a:lnTo>
                    <a:pt x="1218" y="0"/>
                  </a:lnTo>
                  <a:lnTo>
                    <a:pt x="1200" y="6"/>
                  </a:lnTo>
                  <a:lnTo>
                    <a:pt x="1188" y="12"/>
                  </a:lnTo>
                  <a:lnTo>
                    <a:pt x="1176" y="24"/>
                  </a:lnTo>
                  <a:lnTo>
                    <a:pt x="1176" y="36"/>
                  </a:lnTo>
                  <a:lnTo>
                    <a:pt x="1164" y="36"/>
                  </a:lnTo>
                  <a:lnTo>
                    <a:pt x="1110" y="54"/>
                  </a:lnTo>
                  <a:lnTo>
                    <a:pt x="1020" y="54"/>
                  </a:lnTo>
                  <a:lnTo>
                    <a:pt x="1014" y="60"/>
                  </a:lnTo>
                  <a:lnTo>
                    <a:pt x="1014" y="78"/>
                  </a:lnTo>
                  <a:lnTo>
                    <a:pt x="948" y="78"/>
                  </a:lnTo>
                  <a:lnTo>
                    <a:pt x="942" y="96"/>
                  </a:lnTo>
                  <a:lnTo>
                    <a:pt x="888" y="96"/>
                  </a:lnTo>
                  <a:lnTo>
                    <a:pt x="828" y="102"/>
                  </a:lnTo>
                  <a:lnTo>
                    <a:pt x="792" y="114"/>
                  </a:lnTo>
                  <a:lnTo>
                    <a:pt x="780" y="126"/>
                  </a:lnTo>
                  <a:lnTo>
                    <a:pt x="780" y="132"/>
                  </a:lnTo>
                  <a:lnTo>
                    <a:pt x="786" y="138"/>
                  </a:lnTo>
                  <a:lnTo>
                    <a:pt x="786" y="144"/>
                  </a:lnTo>
                  <a:lnTo>
                    <a:pt x="810" y="144"/>
                  </a:lnTo>
                  <a:lnTo>
                    <a:pt x="798" y="162"/>
                  </a:lnTo>
                  <a:lnTo>
                    <a:pt x="810" y="162"/>
                  </a:lnTo>
                  <a:lnTo>
                    <a:pt x="834" y="174"/>
                  </a:lnTo>
                  <a:lnTo>
                    <a:pt x="846" y="174"/>
                  </a:lnTo>
                  <a:lnTo>
                    <a:pt x="858" y="186"/>
                  </a:lnTo>
                  <a:lnTo>
                    <a:pt x="804" y="186"/>
                  </a:lnTo>
                  <a:lnTo>
                    <a:pt x="792" y="198"/>
                  </a:lnTo>
                  <a:lnTo>
                    <a:pt x="798" y="204"/>
                  </a:lnTo>
                  <a:lnTo>
                    <a:pt x="804" y="216"/>
                  </a:lnTo>
                  <a:lnTo>
                    <a:pt x="810" y="222"/>
                  </a:lnTo>
                  <a:lnTo>
                    <a:pt x="810" y="234"/>
                  </a:lnTo>
                  <a:lnTo>
                    <a:pt x="798" y="246"/>
                  </a:lnTo>
                  <a:lnTo>
                    <a:pt x="786" y="246"/>
                  </a:lnTo>
                  <a:lnTo>
                    <a:pt x="774" y="252"/>
                  </a:lnTo>
                  <a:lnTo>
                    <a:pt x="762" y="252"/>
                  </a:lnTo>
                  <a:lnTo>
                    <a:pt x="792" y="282"/>
                  </a:lnTo>
                  <a:lnTo>
                    <a:pt x="816" y="282"/>
                  </a:lnTo>
                  <a:lnTo>
                    <a:pt x="834" y="288"/>
                  </a:lnTo>
                  <a:lnTo>
                    <a:pt x="846" y="294"/>
                  </a:lnTo>
                  <a:lnTo>
                    <a:pt x="870" y="318"/>
                  </a:lnTo>
                  <a:lnTo>
                    <a:pt x="876" y="336"/>
                  </a:lnTo>
                  <a:lnTo>
                    <a:pt x="876" y="348"/>
                  </a:lnTo>
                  <a:lnTo>
                    <a:pt x="870" y="360"/>
                  </a:lnTo>
                  <a:lnTo>
                    <a:pt x="864" y="366"/>
                  </a:lnTo>
                  <a:lnTo>
                    <a:pt x="828" y="366"/>
                  </a:lnTo>
                  <a:lnTo>
                    <a:pt x="816" y="360"/>
                  </a:lnTo>
                  <a:lnTo>
                    <a:pt x="810" y="354"/>
                  </a:lnTo>
                  <a:lnTo>
                    <a:pt x="798" y="354"/>
                  </a:lnTo>
                  <a:lnTo>
                    <a:pt x="792" y="348"/>
                  </a:lnTo>
                  <a:lnTo>
                    <a:pt x="780" y="372"/>
                  </a:lnTo>
                  <a:lnTo>
                    <a:pt x="768" y="372"/>
                  </a:lnTo>
                  <a:lnTo>
                    <a:pt x="756" y="366"/>
                  </a:lnTo>
                  <a:lnTo>
                    <a:pt x="732" y="366"/>
                  </a:lnTo>
                  <a:lnTo>
                    <a:pt x="708" y="354"/>
                  </a:lnTo>
                  <a:lnTo>
                    <a:pt x="702" y="342"/>
                  </a:lnTo>
                  <a:lnTo>
                    <a:pt x="690" y="336"/>
                  </a:lnTo>
                  <a:lnTo>
                    <a:pt x="684" y="330"/>
                  </a:lnTo>
                  <a:lnTo>
                    <a:pt x="672" y="330"/>
                  </a:lnTo>
                  <a:lnTo>
                    <a:pt x="666" y="336"/>
                  </a:lnTo>
                  <a:lnTo>
                    <a:pt x="654" y="342"/>
                  </a:lnTo>
                  <a:lnTo>
                    <a:pt x="636" y="348"/>
                  </a:lnTo>
                  <a:lnTo>
                    <a:pt x="624" y="348"/>
                  </a:lnTo>
                  <a:lnTo>
                    <a:pt x="588" y="330"/>
                  </a:lnTo>
                  <a:lnTo>
                    <a:pt x="582" y="330"/>
                  </a:lnTo>
                  <a:lnTo>
                    <a:pt x="570" y="336"/>
                  </a:lnTo>
                  <a:lnTo>
                    <a:pt x="558" y="348"/>
                  </a:lnTo>
                  <a:lnTo>
                    <a:pt x="546" y="354"/>
                  </a:lnTo>
                  <a:lnTo>
                    <a:pt x="540" y="366"/>
                  </a:lnTo>
                  <a:lnTo>
                    <a:pt x="534" y="372"/>
                  </a:lnTo>
                  <a:lnTo>
                    <a:pt x="462" y="336"/>
                  </a:lnTo>
                  <a:lnTo>
                    <a:pt x="450" y="336"/>
                  </a:lnTo>
                  <a:lnTo>
                    <a:pt x="450" y="342"/>
                  </a:lnTo>
                  <a:lnTo>
                    <a:pt x="462" y="354"/>
                  </a:lnTo>
                  <a:lnTo>
                    <a:pt x="462" y="372"/>
                  </a:lnTo>
                  <a:lnTo>
                    <a:pt x="450" y="372"/>
                  </a:lnTo>
                  <a:lnTo>
                    <a:pt x="438" y="360"/>
                  </a:lnTo>
                  <a:lnTo>
                    <a:pt x="438" y="354"/>
                  </a:lnTo>
                  <a:lnTo>
                    <a:pt x="426" y="324"/>
                  </a:lnTo>
                  <a:lnTo>
                    <a:pt x="390" y="324"/>
                  </a:lnTo>
                  <a:lnTo>
                    <a:pt x="384" y="312"/>
                  </a:lnTo>
                  <a:lnTo>
                    <a:pt x="384" y="306"/>
                  </a:lnTo>
                  <a:lnTo>
                    <a:pt x="378" y="300"/>
                  </a:lnTo>
                  <a:lnTo>
                    <a:pt x="318" y="300"/>
                  </a:lnTo>
                  <a:lnTo>
                    <a:pt x="312" y="288"/>
                  </a:lnTo>
                  <a:lnTo>
                    <a:pt x="306" y="282"/>
                  </a:lnTo>
                  <a:lnTo>
                    <a:pt x="288" y="282"/>
                  </a:lnTo>
                  <a:lnTo>
                    <a:pt x="276" y="288"/>
                  </a:lnTo>
                  <a:lnTo>
                    <a:pt x="264" y="300"/>
                  </a:lnTo>
                  <a:lnTo>
                    <a:pt x="234" y="300"/>
                  </a:lnTo>
                  <a:lnTo>
                    <a:pt x="228" y="294"/>
                  </a:lnTo>
                  <a:lnTo>
                    <a:pt x="228" y="288"/>
                  </a:lnTo>
                  <a:lnTo>
                    <a:pt x="222" y="288"/>
                  </a:lnTo>
                  <a:lnTo>
                    <a:pt x="210" y="282"/>
                  </a:lnTo>
                  <a:lnTo>
                    <a:pt x="180" y="282"/>
                  </a:lnTo>
                  <a:lnTo>
                    <a:pt x="180" y="288"/>
                  </a:lnTo>
                  <a:lnTo>
                    <a:pt x="186" y="294"/>
                  </a:lnTo>
                  <a:lnTo>
                    <a:pt x="186" y="312"/>
                  </a:lnTo>
                  <a:lnTo>
                    <a:pt x="174" y="324"/>
                  </a:lnTo>
                  <a:lnTo>
                    <a:pt x="162" y="330"/>
                  </a:lnTo>
                  <a:lnTo>
                    <a:pt x="150" y="330"/>
                  </a:lnTo>
                  <a:lnTo>
                    <a:pt x="138" y="336"/>
                  </a:lnTo>
                  <a:lnTo>
                    <a:pt x="132" y="336"/>
                  </a:lnTo>
                  <a:lnTo>
                    <a:pt x="132" y="360"/>
                  </a:lnTo>
                  <a:lnTo>
                    <a:pt x="102" y="372"/>
                  </a:lnTo>
                  <a:lnTo>
                    <a:pt x="114" y="384"/>
                  </a:lnTo>
                  <a:lnTo>
                    <a:pt x="120" y="396"/>
                  </a:lnTo>
                  <a:lnTo>
                    <a:pt x="114" y="402"/>
                  </a:lnTo>
                  <a:lnTo>
                    <a:pt x="108" y="414"/>
                  </a:lnTo>
                  <a:lnTo>
                    <a:pt x="102" y="420"/>
                  </a:lnTo>
                  <a:lnTo>
                    <a:pt x="90" y="420"/>
                  </a:lnTo>
                  <a:lnTo>
                    <a:pt x="78" y="414"/>
                  </a:lnTo>
                  <a:lnTo>
                    <a:pt x="72" y="402"/>
                  </a:lnTo>
                  <a:lnTo>
                    <a:pt x="60" y="396"/>
                  </a:lnTo>
                  <a:lnTo>
                    <a:pt x="48" y="384"/>
                  </a:lnTo>
                  <a:lnTo>
                    <a:pt x="36" y="378"/>
                  </a:lnTo>
                  <a:lnTo>
                    <a:pt x="24" y="378"/>
                  </a:lnTo>
                  <a:lnTo>
                    <a:pt x="18" y="384"/>
                  </a:lnTo>
                  <a:lnTo>
                    <a:pt x="18" y="396"/>
                  </a:lnTo>
                  <a:lnTo>
                    <a:pt x="24" y="402"/>
                  </a:lnTo>
                  <a:lnTo>
                    <a:pt x="24" y="426"/>
                  </a:lnTo>
                  <a:lnTo>
                    <a:pt x="0" y="426"/>
                  </a:lnTo>
                  <a:lnTo>
                    <a:pt x="6" y="462"/>
                  </a:lnTo>
                  <a:lnTo>
                    <a:pt x="12" y="468"/>
                  </a:lnTo>
                  <a:lnTo>
                    <a:pt x="12" y="492"/>
                  </a:lnTo>
                  <a:lnTo>
                    <a:pt x="0" y="516"/>
                  </a:lnTo>
                  <a:lnTo>
                    <a:pt x="0" y="546"/>
                  </a:lnTo>
                  <a:lnTo>
                    <a:pt x="6" y="546"/>
                  </a:lnTo>
                  <a:lnTo>
                    <a:pt x="12" y="552"/>
                  </a:lnTo>
                  <a:lnTo>
                    <a:pt x="36" y="552"/>
                  </a:lnTo>
                  <a:lnTo>
                    <a:pt x="42" y="558"/>
                  </a:lnTo>
                  <a:lnTo>
                    <a:pt x="42" y="588"/>
                  </a:lnTo>
                  <a:lnTo>
                    <a:pt x="48" y="594"/>
                  </a:lnTo>
                  <a:lnTo>
                    <a:pt x="90" y="594"/>
                  </a:lnTo>
                  <a:lnTo>
                    <a:pt x="102" y="588"/>
                  </a:lnTo>
                  <a:lnTo>
                    <a:pt x="114" y="588"/>
                  </a:lnTo>
                  <a:lnTo>
                    <a:pt x="162" y="636"/>
                  </a:lnTo>
                  <a:lnTo>
                    <a:pt x="168" y="648"/>
                  </a:lnTo>
                  <a:lnTo>
                    <a:pt x="180" y="660"/>
                  </a:lnTo>
                  <a:lnTo>
                    <a:pt x="180" y="672"/>
                  </a:lnTo>
                  <a:lnTo>
                    <a:pt x="144" y="672"/>
                  </a:lnTo>
                  <a:lnTo>
                    <a:pt x="144" y="678"/>
                  </a:lnTo>
                  <a:lnTo>
                    <a:pt x="156" y="690"/>
                  </a:lnTo>
                  <a:lnTo>
                    <a:pt x="174" y="696"/>
                  </a:lnTo>
                  <a:lnTo>
                    <a:pt x="186" y="696"/>
                  </a:lnTo>
                  <a:lnTo>
                    <a:pt x="192" y="702"/>
                  </a:lnTo>
                  <a:lnTo>
                    <a:pt x="198" y="702"/>
                  </a:lnTo>
                  <a:lnTo>
                    <a:pt x="204" y="690"/>
                  </a:lnTo>
                  <a:lnTo>
                    <a:pt x="222" y="690"/>
                  </a:lnTo>
                  <a:lnTo>
                    <a:pt x="228" y="684"/>
                  </a:lnTo>
                  <a:lnTo>
                    <a:pt x="246" y="672"/>
                  </a:lnTo>
                  <a:lnTo>
                    <a:pt x="306" y="648"/>
                  </a:lnTo>
                  <a:lnTo>
                    <a:pt x="324" y="642"/>
                  </a:lnTo>
                  <a:lnTo>
                    <a:pt x="336" y="648"/>
                  </a:lnTo>
                  <a:lnTo>
                    <a:pt x="342" y="654"/>
                  </a:lnTo>
                  <a:lnTo>
                    <a:pt x="360" y="666"/>
                  </a:lnTo>
                  <a:lnTo>
                    <a:pt x="366" y="672"/>
                  </a:lnTo>
                  <a:lnTo>
                    <a:pt x="384" y="672"/>
                  </a:lnTo>
                  <a:lnTo>
                    <a:pt x="390" y="666"/>
                  </a:lnTo>
                  <a:lnTo>
                    <a:pt x="402" y="666"/>
                  </a:lnTo>
                  <a:lnTo>
                    <a:pt x="408" y="660"/>
                  </a:lnTo>
                  <a:lnTo>
                    <a:pt x="414" y="666"/>
                  </a:lnTo>
                  <a:lnTo>
                    <a:pt x="426" y="672"/>
                  </a:lnTo>
                  <a:lnTo>
                    <a:pt x="450" y="696"/>
                  </a:lnTo>
                  <a:lnTo>
                    <a:pt x="450" y="726"/>
                  </a:lnTo>
                  <a:lnTo>
                    <a:pt x="444" y="732"/>
                  </a:lnTo>
                  <a:lnTo>
                    <a:pt x="444" y="738"/>
                  </a:lnTo>
                  <a:lnTo>
                    <a:pt x="438" y="744"/>
                  </a:lnTo>
                  <a:lnTo>
                    <a:pt x="438" y="750"/>
                  </a:lnTo>
                  <a:lnTo>
                    <a:pt x="444" y="756"/>
                  </a:lnTo>
                  <a:lnTo>
                    <a:pt x="450" y="768"/>
                  </a:lnTo>
                  <a:lnTo>
                    <a:pt x="462" y="774"/>
                  </a:lnTo>
                  <a:lnTo>
                    <a:pt x="474" y="786"/>
                  </a:lnTo>
                  <a:lnTo>
                    <a:pt x="486" y="786"/>
                  </a:lnTo>
                  <a:lnTo>
                    <a:pt x="504" y="768"/>
                  </a:lnTo>
                  <a:lnTo>
                    <a:pt x="516" y="762"/>
                  </a:lnTo>
                  <a:lnTo>
                    <a:pt x="528" y="762"/>
                  </a:lnTo>
                  <a:lnTo>
                    <a:pt x="528" y="792"/>
                  </a:lnTo>
                  <a:lnTo>
                    <a:pt x="546" y="810"/>
                  </a:lnTo>
                  <a:lnTo>
                    <a:pt x="510" y="816"/>
                  </a:lnTo>
                  <a:lnTo>
                    <a:pt x="510" y="828"/>
                  </a:lnTo>
                  <a:lnTo>
                    <a:pt x="504" y="834"/>
                  </a:lnTo>
                  <a:lnTo>
                    <a:pt x="498" y="834"/>
                  </a:lnTo>
                  <a:lnTo>
                    <a:pt x="486" y="822"/>
                  </a:lnTo>
                  <a:lnTo>
                    <a:pt x="486" y="816"/>
                  </a:lnTo>
                  <a:lnTo>
                    <a:pt x="498" y="804"/>
                  </a:lnTo>
                  <a:lnTo>
                    <a:pt x="504" y="804"/>
                  </a:lnTo>
                  <a:lnTo>
                    <a:pt x="510" y="798"/>
                  </a:lnTo>
                  <a:lnTo>
                    <a:pt x="480" y="798"/>
                  </a:lnTo>
                  <a:lnTo>
                    <a:pt x="462" y="792"/>
                  </a:lnTo>
                  <a:lnTo>
                    <a:pt x="450" y="792"/>
                  </a:lnTo>
                  <a:lnTo>
                    <a:pt x="432" y="786"/>
                  </a:lnTo>
                  <a:lnTo>
                    <a:pt x="408" y="786"/>
                  </a:lnTo>
                  <a:lnTo>
                    <a:pt x="390" y="780"/>
                  </a:lnTo>
                  <a:lnTo>
                    <a:pt x="372" y="780"/>
                  </a:lnTo>
                  <a:lnTo>
                    <a:pt x="360" y="774"/>
                  </a:lnTo>
                  <a:lnTo>
                    <a:pt x="348" y="774"/>
                  </a:lnTo>
                  <a:lnTo>
                    <a:pt x="360" y="804"/>
                  </a:lnTo>
                  <a:lnTo>
                    <a:pt x="342" y="804"/>
                  </a:lnTo>
                  <a:lnTo>
                    <a:pt x="330" y="816"/>
                  </a:lnTo>
                  <a:lnTo>
                    <a:pt x="330" y="822"/>
                  </a:lnTo>
                  <a:lnTo>
                    <a:pt x="336" y="828"/>
                  </a:lnTo>
                  <a:lnTo>
                    <a:pt x="348" y="834"/>
                  </a:lnTo>
                  <a:lnTo>
                    <a:pt x="354" y="840"/>
                  </a:lnTo>
                  <a:lnTo>
                    <a:pt x="366" y="840"/>
                  </a:lnTo>
                  <a:lnTo>
                    <a:pt x="372" y="846"/>
                  </a:lnTo>
                  <a:lnTo>
                    <a:pt x="372" y="852"/>
                  </a:lnTo>
                  <a:lnTo>
                    <a:pt x="360" y="852"/>
                  </a:lnTo>
                  <a:lnTo>
                    <a:pt x="348" y="846"/>
                  </a:lnTo>
                  <a:lnTo>
                    <a:pt x="336" y="846"/>
                  </a:lnTo>
                  <a:lnTo>
                    <a:pt x="324" y="840"/>
                  </a:lnTo>
                  <a:lnTo>
                    <a:pt x="306" y="834"/>
                  </a:lnTo>
                  <a:lnTo>
                    <a:pt x="300" y="834"/>
                  </a:lnTo>
                  <a:lnTo>
                    <a:pt x="294" y="840"/>
                  </a:lnTo>
                  <a:lnTo>
                    <a:pt x="294" y="846"/>
                  </a:lnTo>
                  <a:lnTo>
                    <a:pt x="306" y="858"/>
                  </a:lnTo>
                  <a:lnTo>
                    <a:pt x="318" y="864"/>
                  </a:lnTo>
                  <a:lnTo>
                    <a:pt x="324" y="870"/>
                  </a:lnTo>
                  <a:lnTo>
                    <a:pt x="336" y="870"/>
                  </a:lnTo>
                  <a:lnTo>
                    <a:pt x="336" y="882"/>
                  </a:lnTo>
                  <a:lnTo>
                    <a:pt x="342" y="894"/>
                  </a:lnTo>
                  <a:lnTo>
                    <a:pt x="366" y="918"/>
                  </a:lnTo>
                  <a:lnTo>
                    <a:pt x="372" y="930"/>
                  </a:lnTo>
                  <a:lnTo>
                    <a:pt x="372" y="954"/>
                  </a:lnTo>
                  <a:lnTo>
                    <a:pt x="408" y="960"/>
                  </a:lnTo>
                  <a:lnTo>
                    <a:pt x="414" y="978"/>
                  </a:lnTo>
                  <a:lnTo>
                    <a:pt x="444" y="978"/>
                  </a:lnTo>
                  <a:lnTo>
                    <a:pt x="480" y="996"/>
                  </a:lnTo>
                  <a:lnTo>
                    <a:pt x="486" y="1002"/>
                  </a:lnTo>
                  <a:lnTo>
                    <a:pt x="486" y="1014"/>
                  </a:lnTo>
                  <a:lnTo>
                    <a:pt x="480" y="1020"/>
                  </a:lnTo>
                  <a:lnTo>
                    <a:pt x="468" y="1026"/>
                  </a:lnTo>
                  <a:lnTo>
                    <a:pt x="462" y="1038"/>
                  </a:lnTo>
                  <a:lnTo>
                    <a:pt x="462" y="1056"/>
                  </a:lnTo>
                  <a:lnTo>
                    <a:pt x="468" y="1062"/>
                  </a:lnTo>
                  <a:lnTo>
                    <a:pt x="492" y="1062"/>
                  </a:lnTo>
                  <a:lnTo>
                    <a:pt x="498" y="1056"/>
                  </a:lnTo>
                  <a:lnTo>
                    <a:pt x="504" y="1038"/>
                  </a:lnTo>
                  <a:lnTo>
                    <a:pt x="510" y="1026"/>
                  </a:lnTo>
                  <a:lnTo>
                    <a:pt x="516" y="1020"/>
                  </a:lnTo>
                  <a:lnTo>
                    <a:pt x="528" y="1020"/>
                  </a:lnTo>
                  <a:lnTo>
                    <a:pt x="546" y="1026"/>
                  </a:lnTo>
                  <a:lnTo>
                    <a:pt x="546" y="1020"/>
                  </a:lnTo>
                  <a:lnTo>
                    <a:pt x="552" y="1014"/>
                  </a:lnTo>
                  <a:lnTo>
                    <a:pt x="570" y="1014"/>
                  </a:lnTo>
                  <a:lnTo>
                    <a:pt x="594" y="1026"/>
                  </a:lnTo>
                  <a:lnTo>
                    <a:pt x="606" y="1026"/>
                  </a:lnTo>
                  <a:lnTo>
                    <a:pt x="618" y="1038"/>
                  </a:lnTo>
                  <a:lnTo>
                    <a:pt x="630" y="1044"/>
                  </a:lnTo>
                  <a:lnTo>
                    <a:pt x="636" y="1056"/>
                  </a:lnTo>
                  <a:lnTo>
                    <a:pt x="642" y="1062"/>
                  </a:lnTo>
                  <a:lnTo>
                    <a:pt x="648" y="1074"/>
                  </a:lnTo>
                  <a:lnTo>
                    <a:pt x="672" y="1098"/>
                  </a:lnTo>
                  <a:lnTo>
                    <a:pt x="684" y="1104"/>
                  </a:lnTo>
                  <a:lnTo>
                    <a:pt x="690" y="1110"/>
                  </a:lnTo>
                  <a:lnTo>
                    <a:pt x="696" y="1104"/>
                  </a:lnTo>
                  <a:lnTo>
                    <a:pt x="696" y="1098"/>
                  </a:lnTo>
                  <a:lnTo>
                    <a:pt x="702" y="1092"/>
                  </a:lnTo>
                  <a:lnTo>
                    <a:pt x="654" y="810"/>
                  </a:lnTo>
                  <a:lnTo>
                    <a:pt x="798" y="768"/>
                  </a:lnTo>
                  <a:lnTo>
                    <a:pt x="804" y="774"/>
                  </a:lnTo>
                  <a:lnTo>
                    <a:pt x="804" y="762"/>
                  </a:lnTo>
                  <a:lnTo>
                    <a:pt x="810" y="756"/>
                  </a:lnTo>
                  <a:lnTo>
                    <a:pt x="810" y="750"/>
                  </a:lnTo>
                  <a:lnTo>
                    <a:pt x="816" y="738"/>
                  </a:lnTo>
                  <a:lnTo>
                    <a:pt x="816" y="732"/>
                  </a:lnTo>
                  <a:lnTo>
                    <a:pt x="822" y="726"/>
                  </a:lnTo>
                  <a:lnTo>
                    <a:pt x="846" y="726"/>
                  </a:lnTo>
                  <a:lnTo>
                    <a:pt x="852" y="750"/>
                  </a:lnTo>
                  <a:lnTo>
                    <a:pt x="864" y="744"/>
                  </a:lnTo>
                  <a:lnTo>
                    <a:pt x="870" y="744"/>
                  </a:lnTo>
                  <a:lnTo>
                    <a:pt x="876" y="738"/>
                  </a:lnTo>
                  <a:lnTo>
                    <a:pt x="876" y="732"/>
                  </a:lnTo>
                  <a:lnTo>
                    <a:pt x="852" y="708"/>
                  </a:lnTo>
                  <a:lnTo>
                    <a:pt x="870" y="708"/>
                  </a:lnTo>
                  <a:lnTo>
                    <a:pt x="882" y="720"/>
                  </a:lnTo>
                  <a:lnTo>
                    <a:pt x="936" y="720"/>
                  </a:lnTo>
                  <a:lnTo>
                    <a:pt x="924" y="708"/>
                  </a:lnTo>
                  <a:lnTo>
                    <a:pt x="918" y="708"/>
                  </a:lnTo>
                  <a:lnTo>
                    <a:pt x="906" y="696"/>
                  </a:lnTo>
                  <a:lnTo>
                    <a:pt x="882" y="696"/>
                  </a:lnTo>
                  <a:lnTo>
                    <a:pt x="876" y="690"/>
                  </a:lnTo>
                  <a:lnTo>
                    <a:pt x="876" y="684"/>
                  </a:lnTo>
                  <a:lnTo>
                    <a:pt x="882" y="678"/>
                  </a:lnTo>
                  <a:lnTo>
                    <a:pt x="906" y="678"/>
                  </a:lnTo>
                  <a:lnTo>
                    <a:pt x="924" y="666"/>
                  </a:lnTo>
                  <a:lnTo>
                    <a:pt x="930" y="672"/>
                  </a:lnTo>
                  <a:lnTo>
                    <a:pt x="936" y="684"/>
                  </a:lnTo>
                  <a:lnTo>
                    <a:pt x="942" y="690"/>
                  </a:lnTo>
                  <a:lnTo>
                    <a:pt x="948" y="690"/>
                  </a:lnTo>
                  <a:lnTo>
                    <a:pt x="954" y="684"/>
                  </a:lnTo>
                  <a:lnTo>
                    <a:pt x="960" y="690"/>
                  </a:lnTo>
                  <a:lnTo>
                    <a:pt x="966" y="702"/>
                  </a:lnTo>
                  <a:lnTo>
                    <a:pt x="966" y="708"/>
                  </a:lnTo>
                  <a:lnTo>
                    <a:pt x="960" y="714"/>
                  </a:lnTo>
                  <a:lnTo>
                    <a:pt x="954" y="714"/>
                  </a:lnTo>
                  <a:lnTo>
                    <a:pt x="942" y="720"/>
                  </a:lnTo>
                  <a:lnTo>
                    <a:pt x="924" y="738"/>
                  </a:lnTo>
                  <a:lnTo>
                    <a:pt x="888" y="738"/>
                  </a:lnTo>
                  <a:lnTo>
                    <a:pt x="882" y="744"/>
                  </a:lnTo>
                  <a:lnTo>
                    <a:pt x="882" y="756"/>
                  </a:lnTo>
                  <a:lnTo>
                    <a:pt x="888" y="762"/>
                  </a:lnTo>
                  <a:lnTo>
                    <a:pt x="900" y="762"/>
                  </a:lnTo>
                  <a:lnTo>
                    <a:pt x="906" y="768"/>
                  </a:lnTo>
                  <a:lnTo>
                    <a:pt x="918" y="768"/>
                  </a:lnTo>
                  <a:lnTo>
                    <a:pt x="918" y="786"/>
                  </a:lnTo>
                  <a:lnTo>
                    <a:pt x="912" y="798"/>
                  </a:lnTo>
                  <a:lnTo>
                    <a:pt x="912" y="816"/>
                  </a:lnTo>
                  <a:lnTo>
                    <a:pt x="918" y="822"/>
                  </a:lnTo>
                  <a:lnTo>
                    <a:pt x="984" y="858"/>
                  </a:lnTo>
                  <a:lnTo>
                    <a:pt x="1062" y="930"/>
                  </a:lnTo>
                  <a:lnTo>
                    <a:pt x="1068" y="930"/>
                  </a:lnTo>
                  <a:lnTo>
                    <a:pt x="1074" y="924"/>
                  </a:lnTo>
                  <a:lnTo>
                    <a:pt x="1110" y="924"/>
                  </a:lnTo>
                  <a:lnTo>
                    <a:pt x="1128" y="918"/>
                  </a:lnTo>
                  <a:lnTo>
                    <a:pt x="1188" y="918"/>
                  </a:lnTo>
                  <a:lnTo>
                    <a:pt x="1206" y="924"/>
                  </a:lnTo>
                  <a:lnTo>
                    <a:pt x="1224" y="924"/>
                  </a:lnTo>
                  <a:lnTo>
                    <a:pt x="1230" y="918"/>
                  </a:lnTo>
                  <a:lnTo>
                    <a:pt x="1254" y="906"/>
                  </a:lnTo>
                  <a:lnTo>
                    <a:pt x="1266" y="906"/>
                  </a:lnTo>
                  <a:lnTo>
                    <a:pt x="1272" y="918"/>
                  </a:lnTo>
                  <a:lnTo>
                    <a:pt x="1290" y="936"/>
                  </a:lnTo>
                  <a:lnTo>
                    <a:pt x="1296" y="954"/>
                  </a:lnTo>
                  <a:lnTo>
                    <a:pt x="1308" y="960"/>
                  </a:lnTo>
                  <a:lnTo>
                    <a:pt x="1314" y="972"/>
                  </a:lnTo>
                  <a:lnTo>
                    <a:pt x="1344" y="972"/>
                  </a:lnTo>
                  <a:lnTo>
                    <a:pt x="1344" y="984"/>
                  </a:lnTo>
                  <a:lnTo>
                    <a:pt x="1350" y="1002"/>
                  </a:lnTo>
                  <a:lnTo>
                    <a:pt x="1350" y="1044"/>
                  </a:lnTo>
                  <a:lnTo>
                    <a:pt x="1356" y="1050"/>
                  </a:lnTo>
                  <a:lnTo>
                    <a:pt x="1362" y="1050"/>
                  </a:lnTo>
                  <a:lnTo>
                    <a:pt x="1368" y="1044"/>
                  </a:lnTo>
                  <a:lnTo>
                    <a:pt x="1380" y="1044"/>
                  </a:lnTo>
                  <a:lnTo>
                    <a:pt x="1386" y="1050"/>
                  </a:lnTo>
                  <a:lnTo>
                    <a:pt x="1416" y="1110"/>
                  </a:lnTo>
                  <a:lnTo>
                    <a:pt x="1494" y="1110"/>
                  </a:lnTo>
                  <a:lnTo>
                    <a:pt x="1512" y="1116"/>
                  </a:lnTo>
                  <a:lnTo>
                    <a:pt x="1512" y="1134"/>
                  </a:lnTo>
                  <a:lnTo>
                    <a:pt x="1506" y="1140"/>
                  </a:lnTo>
                  <a:lnTo>
                    <a:pt x="1506" y="1152"/>
                  </a:lnTo>
                  <a:lnTo>
                    <a:pt x="1512" y="1152"/>
                  </a:lnTo>
                  <a:lnTo>
                    <a:pt x="1524" y="1158"/>
                  </a:lnTo>
                  <a:lnTo>
                    <a:pt x="1536" y="1158"/>
                  </a:lnTo>
                  <a:lnTo>
                    <a:pt x="1542" y="1164"/>
                  </a:lnTo>
                  <a:lnTo>
                    <a:pt x="1542" y="1152"/>
                  </a:lnTo>
                  <a:lnTo>
                    <a:pt x="1536" y="1146"/>
                  </a:lnTo>
                  <a:lnTo>
                    <a:pt x="1536" y="1134"/>
                  </a:lnTo>
                  <a:lnTo>
                    <a:pt x="1548" y="1122"/>
                  </a:lnTo>
                  <a:lnTo>
                    <a:pt x="1560" y="1116"/>
                  </a:lnTo>
                  <a:lnTo>
                    <a:pt x="1566" y="1110"/>
                  </a:lnTo>
                  <a:lnTo>
                    <a:pt x="1572" y="1110"/>
                  </a:lnTo>
                  <a:lnTo>
                    <a:pt x="1572" y="1092"/>
                  </a:lnTo>
                  <a:lnTo>
                    <a:pt x="1584" y="1080"/>
                  </a:lnTo>
                  <a:lnTo>
                    <a:pt x="1596" y="1074"/>
                  </a:lnTo>
                  <a:lnTo>
                    <a:pt x="1608" y="1074"/>
                  </a:lnTo>
                  <a:lnTo>
                    <a:pt x="1614" y="1068"/>
                  </a:lnTo>
                  <a:lnTo>
                    <a:pt x="1620" y="1068"/>
                  </a:lnTo>
                  <a:lnTo>
                    <a:pt x="1632" y="1044"/>
                  </a:lnTo>
                  <a:lnTo>
                    <a:pt x="1656" y="1044"/>
                  </a:lnTo>
                  <a:lnTo>
                    <a:pt x="1686" y="1026"/>
                  </a:lnTo>
                  <a:lnTo>
                    <a:pt x="1662" y="1026"/>
                  </a:lnTo>
                  <a:lnTo>
                    <a:pt x="1662" y="1008"/>
                  </a:lnTo>
                  <a:lnTo>
                    <a:pt x="1668" y="996"/>
                  </a:lnTo>
                  <a:lnTo>
                    <a:pt x="1686" y="978"/>
                  </a:lnTo>
                  <a:lnTo>
                    <a:pt x="1716" y="978"/>
                  </a:lnTo>
                  <a:lnTo>
                    <a:pt x="1728" y="984"/>
                  </a:lnTo>
                  <a:lnTo>
                    <a:pt x="1746" y="990"/>
                  </a:lnTo>
                  <a:lnTo>
                    <a:pt x="1782" y="1008"/>
                  </a:lnTo>
                  <a:lnTo>
                    <a:pt x="1812" y="1008"/>
                  </a:lnTo>
                  <a:lnTo>
                    <a:pt x="1830" y="1014"/>
                  </a:lnTo>
                  <a:lnTo>
                    <a:pt x="1830" y="1002"/>
                  </a:lnTo>
                  <a:lnTo>
                    <a:pt x="1824" y="990"/>
                  </a:lnTo>
                  <a:lnTo>
                    <a:pt x="1824" y="960"/>
                  </a:lnTo>
                  <a:lnTo>
                    <a:pt x="1830" y="954"/>
                  </a:lnTo>
                  <a:lnTo>
                    <a:pt x="1872" y="954"/>
                  </a:lnTo>
                  <a:lnTo>
                    <a:pt x="1884" y="960"/>
                  </a:lnTo>
                  <a:lnTo>
                    <a:pt x="1890" y="972"/>
                  </a:lnTo>
                  <a:lnTo>
                    <a:pt x="1914" y="972"/>
                  </a:lnTo>
                  <a:lnTo>
                    <a:pt x="1926" y="978"/>
                  </a:lnTo>
                  <a:lnTo>
                    <a:pt x="1944" y="978"/>
                  </a:lnTo>
                  <a:lnTo>
                    <a:pt x="1962" y="972"/>
                  </a:lnTo>
                  <a:lnTo>
                    <a:pt x="2082" y="972"/>
                  </a:lnTo>
                  <a:lnTo>
                    <a:pt x="2094" y="978"/>
                  </a:lnTo>
                  <a:lnTo>
                    <a:pt x="2106" y="978"/>
                  </a:lnTo>
                  <a:lnTo>
                    <a:pt x="2154" y="972"/>
                  </a:lnTo>
                  <a:lnTo>
                    <a:pt x="2166" y="984"/>
                  </a:lnTo>
                  <a:lnTo>
                    <a:pt x="2184" y="984"/>
                  </a:lnTo>
                  <a:lnTo>
                    <a:pt x="2208" y="1014"/>
                  </a:lnTo>
                  <a:lnTo>
                    <a:pt x="2250" y="1014"/>
                  </a:lnTo>
                  <a:lnTo>
                    <a:pt x="2268" y="1020"/>
                  </a:lnTo>
                  <a:lnTo>
                    <a:pt x="2262" y="1014"/>
                  </a:lnTo>
                  <a:lnTo>
                    <a:pt x="2262" y="1002"/>
                  </a:lnTo>
                  <a:lnTo>
                    <a:pt x="2256" y="996"/>
                  </a:lnTo>
                  <a:lnTo>
                    <a:pt x="2256" y="984"/>
                  </a:lnTo>
                  <a:lnTo>
                    <a:pt x="2280" y="984"/>
                  </a:lnTo>
                  <a:lnTo>
                    <a:pt x="2262" y="966"/>
                  </a:lnTo>
                  <a:lnTo>
                    <a:pt x="2262" y="960"/>
                  </a:lnTo>
                  <a:lnTo>
                    <a:pt x="2268" y="954"/>
                  </a:lnTo>
                  <a:lnTo>
                    <a:pt x="2286" y="954"/>
                  </a:lnTo>
                  <a:lnTo>
                    <a:pt x="2286" y="942"/>
                  </a:lnTo>
                  <a:lnTo>
                    <a:pt x="2274" y="936"/>
                  </a:lnTo>
                  <a:lnTo>
                    <a:pt x="2268" y="924"/>
                  </a:lnTo>
                  <a:lnTo>
                    <a:pt x="2226" y="882"/>
                  </a:lnTo>
                  <a:lnTo>
                    <a:pt x="2214" y="858"/>
                  </a:lnTo>
                  <a:lnTo>
                    <a:pt x="2214" y="828"/>
                  </a:lnTo>
                  <a:lnTo>
                    <a:pt x="2196" y="828"/>
                  </a:lnTo>
                  <a:lnTo>
                    <a:pt x="2184" y="822"/>
                  </a:lnTo>
                  <a:lnTo>
                    <a:pt x="2178" y="816"/>
                  </a:lnTo>
                  <a:lnTo>
                    <a:pt x="2178" y="810"/>
                  </a:lnTo>
                  <a:lnTo>
                    <a:pt x="2184" y="804"/>
                  </a:lnTo>
                  <a:lnTo>
                    <a:pt x="2196" y="798"/>
                  </a:lnTo>
                  <a:lnTo>
                    <a:pt x="2208" y="798"/>
                  </a:lnTo>
                  <a:lnTo>
                    <a:pt x="2220" y="792"/>
                  </a:lnTo>
                  <a:lnTo>
                    <a:pt x="2232" y="792"/>
                  </a:lnTo>
                  <a:lnTo>
                    <a:pt x="2268" y="774"/>
                  </a:lnTo>
                  <a:lnTo>
                    <a:pt x="2280" y="774"/>
                  </a:lnTo>
                  <a:lnTo>
                    <a:pt x="2286" y="780"/>
                  </a:lnTo>
                  <a:lnTo>
                    <a:pt x="2292" y="792"/>
                  </a:lnTo>
                  <a:lnTo>
                    <a:pt x="2298" y="798"/>
                  </a:lnTo>
                  <a:lnTo>
                    <a:pt x="2316" y="786"/>
                  </a:lnTo>
                  <a:lnTo>
                    <a:pt x="2328" y="798"/>
                  </a:lnTo>
                  <a:lnTo>
                    <a:pt x="2334" y="798"/>
                  </a:lnTo>
                  <a:lnTo>
                    <a:pt x="2340" y="792"/>
                  </a:lnTo>
                  <a:lnTo>
                    <a:pt x="2340" y="780"/>
                  </a:lnTo>
                  <a:lnTo>
                    <a:pt x="2334" y="774"/>
                  </a:lnTo>
                  <a:lnTo>
                    <a:pt x="2328" y="774"/>
                  </a:lnTo>
                  <a:lnTo>
                    <a:pt x="2322" y="768"/>
                  </a:lnTo>
                  <a:lnTo>
                    <a:pt x="2316" y="768"/>
                  </a:lnTo>
                  <a:lnTo>
                    <a:pt x="2316" y="630"/>
                  </a:lnTo>
                  <a:lnTo>
                    <a:pt x="2328" y="630"/>
                  </a:lnTo>
                  <a:lnTo>
                    <a:pt x="2340" y="636"/>
                  </a:lnTo>
                  <a:lnTo>
                    <a:pt x="2352" y="636"/>
                  </a:lnTo>
                  <a:lnTo>
                    <a:pt x="2376" y="648"/>
                  </a:lnTo>
                  <a:lnTo>
                    <a:pt x="2424" y="648"/>
                  </a:lnTo>
                  <a:lnTo>
                    <a:pt x="2436" y="660"/>
                  </a:lnTo>
                  <a:lnTo>
                    <a:pt x="2454" y="642"/>
                  </a:lnTo>
                  <a:lnTo>
                    <a:pt x="2472" y="642"/>
                  </a:lnTo>
                  <a:lnTo>
                    <a:pt x="2478" y="636"/>
                  </a:lnTo>
                  <a:lnTo>
                    <a:pt x="2478" y="618"/>
                  </a:lnTo>
                  <a:lnTo>
                    <a:pt x="2466" y="594"/>
                  </a:lnTo>
                  <a:lnTo>
                    <a:pt x="2454" y="582"/>
                  </a:lnTo>
                  <a:lnTo>
                    <a:pt x="2442" y="558"/>
                  </a:lnTo>
                  <a:lnTo>
                    <a:pt x="2442" y="540"/>
                  </a:lnTo>
                  <a:lnTo>
                    <a:pt x="2454" y="528"/>
                  </a:lnTo>
                  <a:lnTo>
                    <a:pt x="2496" y="528"/>
                  </a:lnTo>
                  <a:lnTo>
                    <a:pt x="2502" y="522"/>
                  </a:lnTo>
                  <a:lnTo>
                    <a:pt x="2502" y="510"/>
                  </a:lnTo>
                  <a:lnTo>
                    <a:pt x="2484" y="492"/>
                  </a:lnTo>
                  <a:close/>
                  <a:moveTo>
                    <a:pt x="2082" y="696"/>
                  </a:moveTo>
                  <a:lnTo>
                    <a:pt x="2046" y="696"/>
                  </a:lnTo>
                  <a:lnTo>
                    <a:pt x="2046" y="702"/>
                  </a:lnTo>
                  <a:lnTo>
                    <a:pt x="2040" y="708"/>
                  </a:lnTo>
                  <a:lnTo>
                    <a:pt x="2028" y="708"/>
                  </a:lnTo>
                  <a:lnTo>
                    <a:pt x="2022" y="702"/>
                  </a:lnTo>
                  <a:lnTo>
                    <a:pt x="2010" y="696"/>
                  </a:lnTo>
                  <a:lnTo>
                    <a:pt x="1980" y="702"/>
                  </a:lnTo>
                  <a:lnTo>
                    <a:pt x="1950" y="696"/>
                  </a:lnTo>
                  <a:lnTo>
                    <a:pt x="1932" y="696"/>
                  </a:lnTo>
                  <a:lnTo>
                    <a:pt x="1908" y="690"/>
                  </a:lnTo>
                  <a:lnTo>
                    <a:pt x="1860" y="690"/>
                  </a:lnTo>
                  <a:lnTo>
                    <a:pt x="1854" y="684"/>
                  </a:lnTo>
                  <a:lnTo>
                    <a:pt x="1854" y="678"/>
                  </a:lnTo>
                  <a:lnTo>
                    <a:pt x="1836" y="696"/>
                  </a:lnTo>
                  <a:lnTo>
                    <a:pt x="1830" y="696"/>
                  </a:lnTo>
                  <a:lnTo>
                    <a:pt x="1824" y="708"/>
                  </a:lnTo>
                  <a:lnTo>
                    <a:pt x="1824" y="714"/>
                  </a:lnTo>
                  <a:lnTo>
                    <a:pt x="1818" y="726"/>
                  </a:lnTo>
                  <a:lnTo>
                    <a:pt x="1812" y="732"/>
                  </a:lnTo>
                  <a:lnTo>
                    <a:pt x="1794" y="732"/>
                  </a:lnTo>
                  <a:lnTo>
                    <a:pt x="1800" y="762"/>
                  </a:lnTo>
                  <a:lnTo>
                    <a:pt x="1788" y="768"/>
                  </a:lnTo>
                  <a:lnTo>
                    <a:pt x="1806" y="786"/>
                  </a:lnTo>
                  <a:lnTo>
                    <a:pt x="1800" y="810"/>
                  </a:lnTo>
                  <a:lnTo>
                    <a:pt x="1794" y="810"/>
                  </a:lnTo>
                  <a:lnTo>
                    <a:pt x="1788" y="798"/>
                  </a:lnTo>
                  <a:lnTo>
                    <a:pt x="1776" y="792"/>
                  </a:lnTo>
                  <a:lnTo>
                    <a:pt x="1770" y="780"/>
                  </a:lnTo>
                  <a:lnTo>
                    <a:pt x="1758" y="774"/>
                  </a:lnTo>
                  <a:lnTo>
                    <a:pt x="1752" y="762"/>
                  </a:lnTo>
                  <a:lnTo>
                    <a:pt x="1752" y="750"/>
                  </a:lnTo>
                  <a:lnTo>
                    <a:pt x="1746" y="732"/>
                  </a:lnTo>
                  <a:lnTo>
                    <a:pt x="1746" y="720"/>
                  </a:lnTo>
                  <a:lnTo>
                    <a:pt x="1764" y="702"/>
                  </a:lnTo>
                  <a:lnTo>
                    <a:pt x="1776" y="702"/>
                  </a:lnTo>
                  <a:lnTo>
                    <a:pt x="1782" y="696"/>
                  </a:lnTo>
                  <a:lnTo>
                    <a:pt x="1788" y="684"/>
                  </a:lnTo>
                  <a:lnTo>
                    <a:pt x="1788" y="678"/>
                  </a:lnTo>
                  <a:lnTo>
                    <a:pt x="1800" y="666"/>
                  </a:lnTo>
                  <a:lnTo>
                    <a:pt x="1818" y="666"/>
                  </a:lnTo>
                  <a:lnTo>
                    <a:pt x="1830" y="672"/>
                  </a:lnTo>
                  <a:lnTo>
                    <a:pt x="1848" y="672"/>
                  </a:lnTo>
                  <a:lnTo>
                    <a:pt x="1854" y="666"/>
                  </a:lnTo>
                  <a:lnTo>
                    <a:pt x="1896" y="666"/>
                  </a:lnTo>
                  <a:lnTo>
                    <a:pt x="1908" y="672"/>
                  </a:lnTo>
                  <a:lnTo>
                    <a:pt x="1914" y="678"/>
                  </a:lnTo>
                  <a:lnTo>
                    <a:pt x="1932" y="678"/>
                  </a:lnTo>
                  <a:lnTo>
                    <a:pt x="1944" y="684"/>
                  </a:lnTo>
                  <a:lnTo>
                    <a:pt x="1974" y="684"/>
                  </a:lnTo>
                  <a:lnTo>
                    <a:pt x="1986" y="672"/>
                  </a:lnTo>
                  <a:lnTo>
                    <a:pt x="2028" y="672"/>
                  </a:lnTo>
                  <a:lnTo>
                    <a:pt x="2034" y="678"/>
                  </a:lnTo>
                  <a:lnTo>
                    <a:pt x="2046" y="678"/>
                  </a:lnTo>
                  <a:lnTo>
                    <a:pt x="2052" y="672"/>
                  </a:lnTo>
                  <a:lnTo>
                    <a:pt x="2064" y="666"/>
                  </a:lnTo>
                  <a:lnTo>
                    <a:pt x="2088" y="666"/>
                  </a:lnTo>
                  <a:lnTo>
                    <a:pt x="2088" y="684"/>
                  </a:lnTo>
                  <a:lnTo>
                    <a:pt x="2082" y="690"/>
                  </a:lnTo>
                  <a:lnTo>
                    <a:pt x="2082" y="696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42" name="Jordan" descr="© INSCALE GmbH, 05.05.2010&#10;http://www.presentationload.com/">
              <a:extLst>
                <a:ext uri="{FF2B5EF4-FFF2-40B4-BE49-F238E27FC236}">
                  <a16:creationId xmlns:a16="http://schemas.microsoft.com/office/drawing/2014/main" id="{2CC10846-BC2C-4D7F-9355-648948ED9F80}"/>
                </a:ext>
              </a:extLst>
            </p:cNvPr>
            <p:cNvSpPr>
              <a:spLocks/>
            </p:cNvSpPr>
            <p:nvPr/>
          </p:nvSpPr>
          <p:spPr bwMode="gray">
            <a:xfrm>
              <a:off x="6621691" y="3316267"/>
              <a:ext cx="123830" cy="150762"/>
            </a:xfrm>
            <a:custGeom>
              <a:avLst/>
              <a:gdLst>
                <a:gd name="T0" fmla="*/ 2147483647 w 282"/>
                <a:gd name="T1" fmla="*/ 2147483647 h 336"/>
                <a:gd name="T2" fmla="*/ 2147483647 w 282"/>
                <a:gd name="T3" fmla="*/ 2147483647 h 336"/>
                <a:gd name="T4" fmla="*/ 2147483647 w 282"/>
                <a:gd name="T5" fmla="*/ 0 h 336"/>
                <a:gd name="T6" fmla="*/ 2147483647 w 282"/>
                <a:gd name="T7" fmla="*/ 2147483647 h 336"/>
                <a:gd name="T8" fmla="*/ 2147483647 w 282"/>
                <a:gd name="T9" fmla="*/ 2147483647 h 336"/>
                <a:gd name="T10" fmla="*/ 2147483647 w 282"/>
                <a:gd name="T11" fmla="*/ 2147483647 h 336"/>
                <a:gd name="T12" fmla="*/ 2147483647 w 282"/>
                <a:gd name="T13" fmla="*/ 2147483647 h 336"/>
                <a:gd name="T14" fmla="*/ 2147483647 w 282"/>
                <a:gd name="T15" fmla="*/ 2147483647 h 336"/>
                <a:gd name="T16" fmla="*/ 2147483647 w 282"/>
                <a:gd name="T17" fmla="*/ 2147483647 h 336"/>
                <a:gd name="T18" fmla="*/ 2147483647 w 282"/>
                <a:gd name="T19" fmla="*/ 2147483647 h 336"/>
                <a:gd name="T20" fmla="*/ 2147483647 w 282"/>
                <a:gd name="T21" fmla="*/ 2147483647 h 336"/>
                <a:gd name="T22" fmla="*/ 2147483647 w 282"/>
                <a:gd name="T23" fmla="*/ 2147483647 h 336"/>
                <a:gd name="T24" fmla="*/ 2147483647 w 282"/>
                <a:gd name="T25" fmla="*/ 2147483647 h 336"/>
                <a:gd name="T26" fmla="*/ 2147483647 w 282"/>
                <a:gd name="T27" fmla="*/ 2147483647 h 336"/>
                <a:gd name="T28" fmla="*/ 2147483647 w 282"/>
                <a:gd name="T29" fmla="*/ 2147483647 h 336"/>
                <a:gd name="T30" fmla="*/ 2147483647 w 282"/>
                <a:gd name="T31" fmla="*/ 2147483647 h 336"/>
                <a:gd name="T32" fmla="*/ 2147483647 w 282"/>
                <a:gd name="T33" fmla="*/ 2147483647 h 336"/>
                <a:gd name="T34" fmla="*/ 2147483647 w 282"/>
                <a:gd name="T35" fmla="*/ 2147483647 h 336"/>
                <a:gd name="T36" fmla="*/ 2147483647 w 282"/>
                <a:gd name="T37" fmla="*/ 2147483647 h 336"/>
                <a:gd name="T38" fmla="*/ 2147483647 w 282"/>
                <a:gd name="T39" fmla="*/ 2147483647 h 336"/>
                <a:gd name="T40" fmla="*/ 2147483647 w 282"/>
                <a:gd name="T41" fmla="*/ 2147483647 h 336"/>
                <a:gd name="T42" fmla="*/ 2147483647 w 282"/>
                <a:gd name="T43" fmla="*/ 2147483647 h 336"/>
                <a:gd name="T44" fmla="*/ 2147483647 w 282"/>
                <a:gd name="T45" fmla="*/ 2147483647 h 336"/>
                <a:gd name="T46" fmla="*/ 0 w 282"/>
                <a:gd name="T47" fmla="*/ 2147483647 h 336"/>
                <a:gd name="T48" fmla="*/ 0 w 282"/>
                <a:gd name="T49" fmla="*/ 2147483647 h 336"/>
                <a:gd name="T50" fmla="*/ 2147483647 w 282"/>
                <a:gd name="T51" fmla="*/ 2147483647 h 336"/>
                <a:gd name="T52" fmla="*/ 2147483647 w 282"/>
                <a:gd name="T53" fmla="*/ 2147483647 h 336"/>
                <a:gd name="T54" fmla="*/ 2147483647 w 282"/>
                <a:gd name="T55" fmla="*/ 2147483647 h 336"/>
                <a:gd name="T56" fmla="*/ 2147483647 w 282"/>
                <a:gd name="T57" fmla="*/ 2147483647 h 336"/>
                <a:gd name="T58" fmla="*/ 2147483647 w 282"/>
                <a:gd name="T59" fmla="*/ 2147483647 h 336"/>
                <a:gd name="T60" fmla="*/ 2147483647 w 282"/>
                <a:gd name="T61" fmla="*/ 2147483647 h 336"/>
                <a:gd name="T62" fmla="*/ 2147483647 w 282"/>
                <a:gd name="T63" fmla="*/ 2147483647 h 336"/>
                <a:gd name="T64" fmla="*/ 2147483647 w 282"/>
                <a:gd name="T65" fmla="*/ 2147483647 h 336"/>
                <a:gd name="T66" fmla="*/ 2147483647 w 282"/>
                <a:gd name="T67" fmla="*/ 2147483647 h 336"/>
                <a:gd name="T68" fmla="*/ 2147483647 w 282"/>
                <a:gd name="T69" fmla="*/ 2147483647 h 336"/>
                <a:gd name="T70" fmla="*/ 2147483647 w 282"/>
                <a:gd name="T71" fmla="*/ 2147483647 h 336"/>
                <a:gd name="T72" fmla="*/ 2147483647 w 282"/>
                <a:gd name="T73" fmla="*/ 2147483647 h 336"/>
                <a:gd name="T74" fmla="*/ 2147483647 w 282"/>
                <a:gd name="T75" fmla="*/ 2147483647 h 336"/>
                <a:gd name="T76" fmla="*/ 2147483647 w 282"/>
                <a:gd name="T77" fmla="*/ 2147483647 h 336"/>
                <a:gd name="T78" fmla="*/ 2147483647 w 282"/>
                <a:gd name="T79" fmla="*/ 2147483647 h 336"/>
                <a:gd name="T80" fmla="*/ 2147483647 w 282"/>
                <a:gd name="T81" fmla="*/ 2147483647 h 336"/>
                <a:gd name="T82" fmla="*/ 2147483647 w 282"/>
                <a:gd name="T83" fmla="*/ 2147483647 h 336"/>
                <a:gd name="T84" fmla="*/ 2147483647 w 282"/>
                <a:gd name="T85" fmla="*/ 2147483647 h 336"/>
                <a:gd name="T86" fmla="*/ 2147483647 w 282"/>
                <a:gd name="T87" fmla="*/ 2147483647 h 336"/>
                <a:gd name="T88" fmla="*/ 2147483647 w 282"/>
                <a:gd name="T89" fmla="*/ 2147483647 h 336"/>
                <a:gd name="T90" fmla="*/ 2147483647 w 282"/>
                <a:gd name="T91" fmla="*/ 2147483647 h 336"/>
                <a:gd name="T92" fmla="*/ 2147483647 w 282"/>
                <a:gd name="T93" fmla="*/ 2147483647 h 336"/>
                <a:gd name="T94" fmla="*/ 2147483647 w 282"/>
                <a:gd name="T95" fmla="*/ 2147483647 h 336"/>
                <a:gd name="T96" fmla="*/ 2147483647 w 282"/>
                <a:gd name="T97" fmla="*/ 2147483647 h 336"/>
                <a:gd name="T98" fmla="*/ 2147483647 w 282"/>
                <a:gd name="T99" fmla="*/ 2147483647 h 336"/>
                <a:gd name="T100" fmla="*/ 2147483647 w 282"/>
                <a:gd name="T101" fmla="*/ 2147483647 h 336"/>
                <a:gd name="T102" fmla="*/ 2147483647 w 282"/>
                <a:gd name="T103" fmla="*/ 2147483647 h 336"/>
                <a:gd name="T104" fmla="*/ 2147483647 w 282"/>
                <a:gd name="T105" fmla="*/ 2147483647 h 336"/>
                <a:gd name="T106" fmla="*/ 2147483647 w 282"/>
                <a:gd name="T107" fmla="*/ 2147483647 h 336"/>
                <a:gd name="T108" fmla="*/ 2147483647 w 282"/>
                <a:gd name="T109" fmla="*/ 2147483647 h 336"/>
                <a:gd name="T110" fmla="*/ 2147483647 w 282"/>
                <a:gd name="T111" fmla="*/ 2147483647 h 336"/>
                <a:gd name="T112" fmla="*/ 2147483647 w 282"/>
                <a:gd name="T113" fmla="*/ 2147483647 h 336"/>
                <a:gd name="T114" fmla="*/ 2147483647 w 282"/>
                <a:gd name="T115" fmla="*/ 2147483647 h 336"/>
                <a:gd name="T116" fmla="*/ 2147483647 w 282"/>
                <a:gd name="T117" fmla="*/ 2147483647 h 336"/>
                <a:gd name="T118" fmla="*/ 2147483647 w 282"/>
                <a:gd name="T119" fmla="*/ 2147483647 h 336"/>
                <a:gd name="T120" fmla="*/ 2147483647 w 282"/>
                <a:gd name="T121" fmla="*/ 2147483647 h 336"/>
                <a:gd name="T122" fmla="*/ 2147483647 w 282"/>
                <a:gd name="T123" fmla="*/ 2147483647 h 3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82"/>
                <a:gd name="T187" fmla="*/ 0 h 336"/>
                <a:gd name="T188" fmla="*/ 282 w 282"/>
                <a:gd name="T189" fmla="*/ 336 h 3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82" h="336">
                  <a:moveTo>
                    <a:pt x="258" y="60"/>
                  </a:moveTo>
                  <a:lnTo>
                    <a:pt x="258" y="42"/>
                  </a:lnTo>
                  <a:lnTo>
                    <a:pt x="234" y="0"/>
                  </a:lnTo>
                  <a:lnTo>
                    <a:pt x="222" y="6"/>
                  </a:lnTo>
                  <a:lnTo>
                    <a:pt x="198" y="30"/>
                  </a:lnTo>
                  <a:lnTo>
                    <a:pt x="138" y="78"/>
                  </a:lnTo>
                  <a:lnTo>
                    <a:pt x="114" y="84"/>
                  </a:lnTo>
                  <a:lnTo>
                    <a:pt x="96" y="84"/>
                  </a:lnTo>
                  <a:lnTo>
                    <a:pt x="84" y="78"/>
                  </a:lnTo>
                  <a:lnTo>
                    <a:pt x="72" y="66"/>
                  </a:lnTo>
                  <a:lnTo>
                    <a:pt x="36" y="48"/>
                  </a:lnTo>
                  <a:lnTo>
                    <a:pt x="30" y="48"/>
                  </a:lnTo>
                  <a:lnTo>
                    <a:pt x="24" y="66"/>
                  </a:lnTo>
                  <a:lnTo>
                    <a:pt x="30" y="138"/>
                  </a:lnTo>
                  <a:lnTo>
                    <a:pt x="18" y="150"/>
                  </a:lnTo>
                  <a:lnTo>
                    <a:pt x="18" y="162"/>
                  </a:lnTo>
                  <a:lnTo>
                    <a:pt x="30" y="174"/>
                  </a:lnTo>
                  <a:lnTo>
                    <a:pt x="30" y="186"/>
                  </a:lnTo>
                  <a:lnTo>
                    <a:pt x="24" y="198"/>
                  </a:lnTo>
                  <a:lnTo>
                    <a:pt x="18" y="204"/>
                  </a:lnTo>
                  <a:lnTo>
                    <a:pt x="12" y="216"/>
                  </a:lnTo>
                  <a:lnTo>
                    <a:pt x="6" y="222"/>
                  </a:lnTo>
                  <a:lnTo>
                    <a:pt x="6" y="282"/>
                  </a:lnTo>
                  <a:lnTo>
                    <a:pt x="0" y="294"/>
                  </a:lnTo>
                  <a:lnTo>
                    <a:pt x="0" y="312"/>
                  </a:lnTo>
                  <a:lnTo>
                    <a:pt x="6" y="324"/>
                  </a:lnTo>
                  <a:lnTo>
                    <a:pt x="24" y="324"/>
                  </a:lnTo>
                  <a:lnTo>
                    <a:pt x="48" y="336"/>
                  </a:lnTo>
                  <a:lnTo>
                    <a:pt x="84" y="336"/>
                  </a:lnTo>
                  <a:lnTo>
                    <a:pt x="96" y="324"/>
                  </a:lnTo>
                  <a:lnTo>
                    <a:pt x="108" y="300"/>
                  </a:lnTo>
                  <a:lnTo>
                    <a:pt x="108" y="288"/>
                  </a:lnTo>
                  <a:lnTo>
                    <a:pt x="120" y="276"/>
                  </a:lnTo>
                  <a:lnTo>
                    <a:pt x="126" y="276"/>
                  </a:lnTo>
                  <a:lnTo>
                    <a:pt x="138" y="270"/>
                  </a:lnTo>
                  <a:lnTo>
                    <a:pt x="150" y="270"/>
                  </a:lnTo>
                  <a:lnTo>
                    <a:pt x="162" y="264"/>
                  </a:lnTo>
                  <a:lnTo>
                    <a:pt x="168" y="258"/>
                  </a:lnTo>
                  <a:lnTo>
                    <a:pt x="174" y="246"/>
                  </a:lnTo>
                  <a:lnTo>
                    <a:pt x="180" y="240"/>
                  </a:lnTo>
                  <a:lnTo>
                    <a:pt x="180" y="228"/>
                  </a:lnTo>
                  <a:lnTo>
                    <a:pt x="186" y="222"/>
                  </a:lnTo>
                  <a:lnTo>
                    <a:pt x="186" y="210"/>
                  </a:lnTo>
                  <a:lnTo>
                    <a:pt x="180" y="204"/>
                  </a:lnTo>
                  <a:lnTo>
                    <a:pt x="168" y="180"/>
                  </a:lnTo>
                  <a:lnTo>
                    <a:pt x="144" y="156"/>
                  </a:lnTo>
                  <a:lnTo>
                    <a:pt x="132" y="156"/>
                  </a:lnTo>
                  <a:lnTo>
                    <a:pt x="120" y="150"/>
                  </a:lnTo>
                  <a:lnTo>
                    <a:pt x="96" y="150"/>
                  </a:lnTo>
                  <a:lnTo>
                    <a:pt x="96" y="144"/>
                  </a:lnTo>
                  <a:lnTo>
                    <a:pt x="108" y="144"/>
                  </a:lnTo>
                  <a:lnTo>
                    <a:pt x="120" y="138"/>
                  </a:lnTo>
                  <a:lnTo>
                    <a:pt x="186" y="138"/>
                  </a:lnTo>
                  <a:lnTo>
                    <a:pt x="198" y="114"/>
                  </a:lnTo>
                  <a:lnTo>
                    <a:pt x="240" y="114"/>
                  </a:lnTo>
                  <a:lnTo>
                    <a:pt x="252" y="108"/>
                  </a:lnTo>
                  <a:lnTo>
                    <a:pt x="258" y="102"/>
                  </a:lnTo>
                  <a:lnTo>
                    <a:pt x="264" y="102"/>
                  </a:lnTo>
                  <a:lnTo>
                    <a:pt x="276" y="96"/>
                  </a:lnTo>
                  <a:lnTo>
                    <a:pt x="282" y="90"/>
                  </a:lnTo>
                  <a:lnTo>
                    <a:pt x="282" y="78"/>
                  </a:lnTo>
                  <a:lnTo>
                    <a:pt x="258" y="60"/>
                  </a:lnTo>
                  <a:close/>
                </a:path>
              </a:pathLst>
            </a:custGeom>
            <a:noFill/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43" name="Iraq" descr="© INSCALE GmbH, 05.05.2010&#10;http://www.presentationload.com/">
              <a:extLst>
                <a:ext uri="{FF2B5EF4-FFF2-40B4-BE49-F238E27FC236}">
                  <a16:creationId xmlns:a16="http://schemas.microsoft.com/office/drawing/2014/main" id="{74135080-BD6E-425F-8F18-CE5DF0315568}"/>
                </a:ext>
              </a:extLst>
            </p:cNvPr>
            <p:cNvSpPr>
              <a:spLocks/>
            </p:cNvSpPr>
            <p:nvPr/>
          </p:nvSpPr>
          <p:spPr bwMode="gray">
            <a:xfrm>
              <a:off x="6724882" y="3171852"/>
              <a:ext cx="304813" cy="295178"/>
            </a:xfrm>
            <a:custGeom>
              <a:avLst/>
              <a:gdLst>
                <a:gd name="T0" fmla="*/ 2147483647 w 684"/>
                <a:gd name="T1" fmla="*/ 2147483647 h 660"/>
                <a:gd name="T2" fmla="*/ 2147483647 w 684"/>
                <a:gd name="T3" fmla="*/ 2147483647 h 660"/>
                <a:gd name="T4" fmla="*/ 2147483647 w 684"/>
                <a:gd name="T5" fmla="*/ 2147483647 h 660"/>
                <a:gd name="T6" fmla="*/ 2147483647 w 684"/>
                <a:gd name="T7" fmla="*/ 2147483647 h 660"/>
                <a:gd name="T8" fmla="*/ 2147483647 w 684"/>
                <a:gd name="T9" fmla="*/ 2147483647 h 660"/>
                <a:gd name="T10" fmla="*/ 2147483647 w 684"/>
                <a:gd name="T11" fmla="*/ 2147483647 h 660"/>
                <a:gd name="T12" fmla="*/ 2147483647 w 684"/>
                <a:gd name="T13" fmla="*/ 2147483647 h 660"/>
                <a:gd name="T14" fmla="*/ 2147483647 w 684"/>
                <a:gd name="T15" fmla="*/ 2147483647 h 660"/>
                <a:gd name="T16" fmla="*/ 2147483647 w 684"/>
                <a:gd name="T17" fmla="*/ 2147483647 h 660"/>
                <a:gd name="T18" fmla="*/ 2147483647 w 684"/>
                <a:gd name="T19" fmla="*/ 2147483647 h 660"/>
                <a:gd name="T20" fmla="*/ 2147483647 w 684"/>
                <a:gd name="T21" fmla="*/ 2147483647 h 660"/>
                <a:gd name="T22" fmla="*/ 2147483647 w 684"/>
                <a:gd name="T23" fmla="*/ 2147483647 h 660"/>
                <a:gd name="T24" fmla="*/ 2147483647 w 684"/>
                <a:gd name="T25" fmla="*/ 2147483647 h 660"/>
                <a:gd name="T26" fmla="*/ 2147483647 w 684"/>
                <a:gd name="T27" fmla="*/ 2147483647 h 660"/>
                <a:gd name="T28" fmla="*/ 2147483647 w 684"/>
                <a:gd name="T29" fmla="*/ 2147483647 h 660"/>
                <a:gd name="T30" fmla="*/ 2147483647 w 684"/>
                <a:gd name="T31" fmla="*/ 2147483647 h 660"/>
                <a:gd name="T32" fmla="*/ 2147483647 w 684"/>
                <a:gd name="T33" fmla="*/ 2147483647 h 660"/>
                <a:gd name="T34" fmla="*/ 2147483647 w 684"/>
                <a:gd name="T35" fmla="*/ 2147483647 h 660"/>
                <a:gd name="T36" fmla="*/ 2147483647 w 684"/>
                <a:gd name="T37" fmla="*/ 2147483647 h 660"/>
                <a:gd name="T38" fmla="*/ 2147483647 w 684"/>
                <a:gd name="T39" fmla="*/ 2147483647 h 660"/>
                <a:gd name="T40" fmla="*/ 2147483647 w 684"/>
                <a:gd name="T41" fmla="*/ 2147483647 h 660"/>
                <a:gd name="T42" fmla="*/ 2147483647 w 684"/>
                <a:gd name="T43" fmla="*/ 2147483647 h 660"/>
                <a:gd name="T44" fmla="*/ 2147483647 w 684"/>
                <a:gd name="T45" fmla="*/ 2147483647 h 660"/>
                <a:gd name="T46" fmla="*/ 2147483647 w 684"/>
                <a:gd name="T47" fmla="*/ 2147483647 h 660"/>
                <a:gd name="T48" fmla="*/ 2147483647 w 684"/>
                <a:gd name="T49" fmla="*/ 2147483647 h 660"/>
                <a:gd name="T50" fmla="*/ 2147483647 w 684"/>
                <a:gd name="T51" fmla="*/ 2147483647 h 660"/>
                <a:gd name="T52" fmla="*/ 2147483647 w 684"/>
                <a:gd name="T53" fmla="*/ 0 h 660"/>
                <a:gd name="T54" fmla="*/ 2147483647 w 684"/>
                <a:gd name="T55" fmla="*/ 2147483647 h 660"/>
                <a:gd name="T56" fmla="*/ 2147483647 w 684"/>
                <a:gd name="T57" fmla="*/ 2147483647 h 660"/>
                <a:gd name="T58" fmla="*/ 2147483647 w 684"/>
                <a:gd name="T59" fmla="*/ 0 h 660"/>
                <a:gd name="T60" fmla="*/ 2147483647 w 684"/>
                <a:gd name="T61" fmla="*/ 2147483647 h 660"/>
                <a:gd name="T62" fmla="*/ 2147483647 w 684"/>
                <a:gd name="T63" fmla="*/ 2147483647 h 660"/>
                <a:gd name="T64" fmla="*/ 2147483647 w 684"/>
                <a:gd name="T65" fmla="*/ 2147483647 h 660"/>
                <a:gd name="T66" fmla="*/ 2147483647 w 684"/>
                <a:gd name="T67" fmla="*/ 2147483647 h 660"/>
                <a:gd name="T68" fmla="*/ 2147483647 w 684"/>
                <a:gd name="T69" fmla="*/ 2147483647 h 660"/>
                <a:gd name="T70" fmla="*/ 2147483647 w 684"/>
                <a:gd name="T71" fmla="*/ 2147483647 h 660"/>
                <a:gd name="T72" fmla="*/ 2147483647 w 684"/>
                <a:gd name="T73" fmla="*/ 2147483647 h 660"/>
                <a:gd name="T74" fmla="*/ 2147483647 w 684"/>
                <a:gd name="T75" fmla="*/ 2147483647 h 660"/>
                <a:gd name="T76" fmla="*/ 2147483647 w 684"/>
                <a:gd name="T77" fmla="*/ 2147483647 h 660"/>
                <a:gd name="T78" fmla="*/ 2147483647 w 684"/>
                <a:gd name="T79" fmla="*/ 2147483647 h 660"/>
                <a:gd name="T80" fmla="*/ 2147483647 w 684"/>
                <a:gd name="T81" fmla="*/ 2147483647 h 660"/>
                <a:gd name="T82" fmla="*/ 2147483647 w 684"/>
                <a:gd name="T83" fmla="*/ 2147483647 h 660"/>
                <a:gd name="T84" fmla="*/ 2147483647 w 684"/>
                <a:gd name="T85" fmla="*/ 2147483647 h 660"/>
                <a:gd name="T86" fmla="*/ 0 w 684"/>
                <a:gd name="T87" fmla="*/ 2147483647 h 660"/>
                <a:gd name="T88" fmla="*/ 2147483647 w 684"/>
                <a:gd name="T89" fmla="*/ 2147483647 h 660"/>
                <a:gd name="T90" fmla="*/ 2147483647 w 684"/>
                <a:gd name="T91" fmla="*/ 2147483647 h 660"/>
                <a:gd name="T92" fmla="*/ 2147483647 w 684"/>
                <a:gd name="T93" fmla="*/ 2147483647 h 660"/>
                <a:gd name="T94" fmla="*/ 2147483647 w 684"/>
                <a:gd name="T95" fmla="*/ 2147483647 h 660"/>
                <a:gd name="T96" fmla="*/ 2147483647 w 684"/>
                <a:gd name="T97" fmla="*/ 2147483647 h 660"/>
                <a:gd name="T98" fmla="*/ 2147483647 w 684"/>
                <a:gd name="T99" fmla="*/ 2147483647 h 660"/>
                <a:gd name="T100" fmla="*/ 2147483647 w 684"/>
                <a:gd name="T101" fmla="*/ 2147483647 h 660"/>
                <a:gd name="T102" fmla="*/ 2147483647 w 684"/>
                <a:gd name="T103" fmla="*/ 2147483647 h 660"/>
                <a:gd name="T104" fmla="*/ 2147483647 w 684"/>
                <a:gd name="T105" fmla="*/ 2147483647 h 660"/>
                <a:gd name="T106" fmla="*/ 2147483647 w 684"/>
                <a:gd name="T107" fmla="*/ 2147483647 h 660"/>
                <a:gd name="T108" fmla="*/ 2147483647 w 684"/>
                <a:gd name="T109" fmla="*/ 2147483647 h 660"/>
                <a:gd name="T110" fmla="*/ 2147483647 w 684"/>
                <a:gd name="T111" fmla="*/ 2147483647 h 660"/>
                <a:gd name="T112" fmla="*/ 2147483647 w 684"/>
                <a:gd name="T113" fmla="*/ 2147483647 h 660"/>
                <a:gd name="T114" fmla="*/ 2147483647 w 684"/>
                <a:gd name="T115" fmla="*/ 2147483647 h 66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684"/>
                <a:gd name="T175" fmla="*/ 0 h 660"/>
                <a:gd name="T176" fmla="*/ 684 w 684"/>
                <a:gd name="T177" fmla="*/ 660 h 66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684" h="660">
                  <a:moveTo>
                    <a:pt x="678" y="564"/>
                  </a:moveTo>
                  <a:lnTo>
                    <a:pt x="666" y="552"/>
                  </a:lnTo>
                  <a:lnTo>
                    <a:pt x="654" y="546"/>
                  </a:lnTo>
                  <a:lnTo>
                    <a:pt x="648" y="516"/>
                  </a:lnTo>
                  <a:lnTo>
                    <a:pt x="642" y="516"/>
                  </a:lnTo>
                  <a:lnTo>
                    <a:pt x="636" y="510"/>
                  </a:lnTo>
                  <a:lnTo>
                    <a:pt x="624" y="504"/>
                  </a:lnTo>
                  <a:lnTo>
                    <a:pt x="618" y="498"/>
                  </a:lnTo>
                  <a:lnTo>
                    <a:pt x="618" y="462"/>
                  </a:lnTo>
                  <a:lnTo>
                    <a:pt x="624" y="450"/>
                  </a:lnTo>
                  <a:lnTo>
                    <a:pt x="624" y="438"/>
                  </a:lnTo>
                  <a:lnTo>
                    <a:pt x="594" y="402"/>
                  </a:lnTo>
                  <a:lnTo>
                    <a:pt x="588" y="390"/>
                  </a:lnTo>
                  <a:lnTo>
                    <a:pt x="582" y="384"/>
                  </a:lnTo>
                  <a:lnTo>
                    <a:pt x="564" y="384"/>
                  </a:lnTo>
                  <a:lnTo>
                    <a:pt x="546" y="366"/>
                  </a:lnTo>
                  <a:lnTo>
                    <a:pt x="534" y="360"/>
                  </a:lnTo>
                  <a:lnTo>
                    <a:pt x="528" y="354"/>
                  </a:lnTo>
                  <a:lnTo>
                    <a:pt x="504" y="354"/>
                  </a:lnTo>
                  <a:lnTo>
                    <a:pt x="504" y="312"/>
                  </a:lnTo>
                  <a:lnTo>
                    <a:pt x="498" y="312"/>
                  </a:lnTo>
                  <a:lnTo>
                    <a:pt x="492" y="306"/>
                  </a:lnTo>
                  <a:lnTo>
                    <a:pt x="468" y="294"/>
                  </a:lnTo>
                  <a:lnTo>
                    <a:pt x="456" y="282"/>
                  </a:lnTo>
                  <a:lnTo>
                    <a:pt x="444" y="276"/>
                  </a:lnTo>
                  <a:lnTo>
                    <a:pt x="438" y="270"/>
                  </a:lnTo>
                  <a:lnTo>
                    <a:pt x="438" y="264"/>
                  </a:lnTo>
                  <a:lnTo>
                    <a:pt x="444" y="252"/>
                  </a:lnTo>
                  <a:lnTo>
                    <a:pt x="450" y="246"/>
                  </a:lnTo>
                  <a:lnTo>
                    <a:pt x="438" y="234"/>
                  </a:lnTo>
                  <a:lnTo>
                    <a:pt x="438" y="228"/>
                  </a:lnTo>
                  <a:lnTo>
                    <a:pt x="450" y="216"/>
                  </a:lnTo>
                  <a:lnTo>
                    <a:pt x="462" y="216"/>
                  </a:lnTo>
                  <a:lnTo>
                    <a:pt x="462" y="186"/>
                  </a:lnTo>
                  <a:lnTo>
                    <a:pt x="468" y="186"/>
                  </a:lnTo>
                  <a:lnTo>
                    <a:pt x="480" y="174"/>
                  </a:lnTo>
                  <a:lnTo>
                    <a:pt x="480" y="168"/>
                  </a:lnTo>
                  <a:lnTo>
                    <a:pt x="474" y="156"/>
                  </a:lnTo>
                  <a:lnTo>
                    <a:pt x="462" y="144"/>
                  </a:lnTo>
                  <a:lnTo>
                    <a:pt x="462" y="138"/>
                  </a:lnTo>
                  <a:lnTo>
                    <a:pt x="480" y="120"/>
                  </a:lnTo>
                  <a:lnTo>
                    <a:pt x="480" y="114"/>
                  </a:lnTo>
                  <a:lnTo>
                    <a:pt x="468" y="114"/>
                  </a:lnTo>
                  <a:lnTo>
                    <a:pt x="456" y="120"/>
                  </a:lnTo>
                  <a:lnTo>
                    <a:pt x="450" y="126"/>
                  </a:lnTo>
                  <a:lnTo>
                    <a:pt x="438" y="108"/>
                  </a:lnTo>
                  <a:lnTo>
                    <a:pt x="414" y="102"/>
                  </a:lnTo>
                  <a:lnTo>
                    <a:pt x="414" y="84"/>
                  </a:lnTo>
                  <a:lnTo>
                    <a:pt x="402" y="72"/>
                  </a:lnTo>
                  <a:lnTo>
                    <a:pt x="378" y="24"/>
                  </a:lnTo>
                  <a:lnTo>
                    <a:pt x="378" y="12"/>
                  </a:lnTo>
                  <a:lnTo>
                    <a:pt x="336" y="24"/>
                  </a:lnTo>
                  <a:lnTo>
                    <a:pt x="336" y="6"/>
                  </a:lnTo>
                  <a:lnTo>
                    <a:pt x="330" y="0"/>
                  </a:lnTo>
                  <a:lnTo>
                    <a:pt x="306" y="0"/>
                  </a:lnTo>
                  <a:lnTo>
                    <a:pt x="306" y="6"/>
                  </a:lnTo>
                  <a:lnTo>
                    <a:pt x="300" y="12"/>
                  </a:lnTo>
                  <a:lnTo>
                    <a:pt x="288" y="12"/>
                  </a:lnTo>
                  <a:lnTo>
                    <a:pt x="276" y="0"/>
                  </a:lnTo>
                  <a:lnTo>
                    <a:pt x="234" y="0"/>
                  </a:lnTo>
                  <a:lnTo>
                    <a:pt x="234" y="12"/>
                  </a:lnTo>
                  <a:lnTo>
                    <a:pt x="228" y="18"/>
                  </a:lnTo>
                  <a:lnTo>
                    <a:pt x="216" y="24"/>
                  </a:lnTo>
                  <a:lnTo>
                    <a:pt x="204" y="36"/>
                  </a:lnTo>
                  <a:lnTo>
                    <a:pt x="198" y="48"/>
                  </a:lnTo>
                  <a:lnTo>
                    <a:pt x="192" y="54"/>
                  </a:lnTo>
                  <a:lnTo>
                    <a:pt x="180" y="54"/>
                  </a:lnTo>
                  <a:lnTo>
                    <a:pt x="168" y="60"/>
                  </a:lnTo>
                  <a:lnTo>
                    <a:pt x="156" y="60"/>
                  </a:lnTo>
                  <a:lnTo>
                    <a:pt x="150" y="66"/>
                  </a:lnTo>
                  <a:lnTo>
                    <a:pt x="144" y="78"/>
                  </a:lnTo>
                  <a:lnTo>
                    <a:pt x="144" y="90"/>
                  </a:lnTo>
                  <a:lnTo>
                    <a:pt x="150" y="102"/>
                  </a:lnTo>
                  <a:lnTo>
                    <a:pt x="156" y="108"/>
                  </a:lnTo>
                  <a:lnTo>
                    <a:pt x="156" y="120"/>
                  </a:lnTo>
                  <a:lnTo>
                    <a:pt x="162" y="132"/>
                  </a:lnTo>
                  <a:lnTo>
                    <a:pt x="162" y="162"/>
                  </a:lnTo>
                  <a:lnTo>
                    <a:pt x="156" y="174"/>
                  </a:lnTo>
                  <a:lnTo>
                    <a:pt x="150" y="192"/>
                  </a:lnTo>
                  <a:lnTo>
                    <a:pt x="150" y="198"/>
                  </a:lnTo>
                  <a:lnTo>
                    <a:pt x="168" y="216"/>
                  </a:lnTo>
                  <a:lnTo>
                    <a:pt x="168" y="222"/>
                  </a:lnTo>
                  <a:lnTo>
                    <a:pt x="162" y="228"/>
                  </a:lnTo>
                  <a:lnTo>
                    <a:pt x="138" y="240"/>
                  </a:lnTo>
                  <a:lnTo>
                    <a:pt x="78" y="264"/>
                  </a:lnTo>
                  <a:lnTo>
                    <a:pt x="66" y="270"/>
                  </a:lnTo>
                  <a:lnTo>
                    <a:pt x="6" y="318"/>
                  </a:lnTo>
                  <a:lnTo>
                    <a:pt x="0" y="318"/>
                  </a:lnTo>
                  <a:lnTo>
                    <a:pt x="0" y="324"/>
                  </a:lnTo>
                  <a:lnTo>
                    <a:pt x="24" y="366"/>
                  </a:lnTo>
                  <a:lnTo>
                    <a:pt x="24" y="384"/>
                  </a:lnTo>
                  <a:lnTo>
                    <a:pt x="48" y="402"/>
                  </a:lnTo>
                  <a:lnTo>
                    <a:pt x="48" y="414"/>
                  </a:lnTo>
                  <a:lnTo>
                    <a:pt x="60" y="426"/>
                  </a:lnTo>
                  <a:lnTo>
                    <a:pt x="126" y="426"/>
                  </a:lnTo>
                  <a:lnTo>
                    <a:pt x="156" y="456"/>
                  </a:lnTo>
                  <a:lnTo>
                    <a:pt x="168" y="462"/>
                  </a:lnTo>
                  <a:lnTo>
                    <a:pt x="180" y="474"/>
                  </a:lnTo>
                  <a:lnTo>
                    <a:pt x="228" y="498"/>
                  </a:lnTo>
                  <a:lnTo>
                    <a:pt x="234" y="504"/>
                  </a:lnTo>
                  <a:lnTo>
                    <a:pt x="246" y="510"/>
                  </a:lnTo>
                  <a:lnTo>
                    <a:pt x="438" y="654"/>
                  </a:lnTo>
                  <a:lnTo>
                    <a:pt x="522" y="654"/>
                  </a:lnTo>
                  <a:lnTo>
                    <a:pt x="570" y="660"/>
                  </a:lnTo>
                  <a:lnTo>
                    <a:pt x="564" y="660"/>
                  </a:lnTo>
                  <a:lnTo>
                    <a:pt x="570" y="654"/>
                  </a:lnTo>
                  <a:lnTo>
                    <a:pt x="588" y="618"/>
                  </a:lnTo>
                  <a:lnTo>
                    <a:pt x="588" y="606"/>
                  </a:lnTo>
                  <a:lnTo>
                    <a:pt x="594" y="600"/>
                  </a:lnTo>
                  <a:lnTo>
                    <a:pt x="600" y="588"/>
                  </a:lnTo>
                  <a:lnTo>
                    <a:pt x="648" y="588"/>
                  </a:lnTo>
                  <a:lnTo>
                    <a:pt x="654" y="594"/>
                  </a:lnTo>
                  <a:lnTo>
                    <a:pt x="678" y="582"/>
                  </a:lnTo>
                  <a:lnTo>
                    <a:pt x="684" y="576"/>
                  </a:lnTo>
                  <a:lnTo>
                    <a:pt x="678" y="570"/>
                  </a:lnTo>
                  <a:lnTo>
                    <a:pt x="678" y="564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44" name="Guinea-Bissau" descr="© INSCALE GmbH, 05.05.2010&#10;http://www.presentationload.com/">
              <a:extLst>
                <a:ext uri="{FF2B5EF4-FFF2-40B4-BE49-F238E27FC236}">
                  <a16:creationId xmlns:a16="http://schemas.microsoft.com/office/drawing/2014/main" id="{49E30D9C-E7E4-4508-82C0-EC84C6E59B95}"/>
                </a:ext>
              </a:extLst>
            </p:cNvPr>
            <p:cNvSpPr>
              <a:spLocks/>
            </p:cNvSpPr>
            <p:nvPr/>
          </p:nvSpPr>
          <p:spPr bwMode="gray">
            <a:xfrm>
              <a:off x="5038883" y="4058973"/>
              <a:ext cx="82554" cy="71414"/>
            </a:xfrm>
            <a:custGeom>
              <a:avLst/>
              <a:gdLst>
                <a:gd name="T0" fmla="*/ 2147483647 w 186"/>
                <a:gd name="T1" fmla="*/ 2147483647 h 156"/>
                <a:gd name="T2" fmla="*/ 2147483647 w 186"/>
                <a:gd name="T3" fmla="*/ 2147483647 h 156"/>
                <a:gd name="T4" fmla="*/ 2147483647 w 186"/>
                <a:gd name="T5" fmla="*/ 2147483647 h 156"/>
                <a:gd name="T6" fmla="*/ 2147483647 w 186"/>
                <a:gd name="T7" fmla="*/ 2147483647 h 156"/>
                <a:gd name="T8" fmla="*/ 2147483647 w 186"/>
                <a:gd name="T9" fmla="*/ 2147483647 h 156"/>
                <a:gd name="T10" fmla="*/ 2147483647 w 186"/>
                <a:gd name="T11" fmla="*/ 2147483647 h 156"/>
                <a:gd name="T12" fmla="*/ 2147483647 w 186"/>
                <a:gd name="T13" fmla="*/ 2147483647 h 156"/>
                <a:gd name="T14" fmla="*/ 2147483647 w 186"/>
                <a:gd name="T15" fmla="*/ 2147483647 h 156"/>
                <a:gd name="T16" fmla="*/ 2147483647 w 186"/>
                <a:gd name="T17" fmla="*/ 2147483647 h 156"/>
                <a:gd name="T18" fmla="*/ 2147483647 w 186"/>
                <a:gd name="T19" fmla="*/ 2147483647 h 156"/>
                <a:gd name="T20" fmla="*/ 2147483647 w 186"/>
                <a:gd name="T21" fmla="*/ 2147483647 h 156"/>
                <a:gd name="T22" fmla="*/ 2147483647 w 186"/>
                <a:gd name="T23" fmla="*/ 2147483647 h 156"/>
                <a:gd name="T24" fmla="*/ 2147483647 w 186"/>
                <a:gd name="T25" fmla="*/ 2147483647 h 156"/>
                <a:gd name="T26" fmla="*/ 2147483647 w 186"/>
                <a:gd name="T27" fmla="*/ 2147483647 h 156"/>
                <a:gd name="T28" fmla="*/ 2147483647 w 186"/>
                <a:gd name="T29" fmla="*/ 0 h 156"/>
                <a:gd name="T30" fmla="*/ 2147483647 w 186"/>
                <a:gd name="T31" fmla="*/ 2147483647 h 156"/>
                <a:gd name="T32" fmla="*/ 2147483647 w 186"/>
                <a:gd name="T33" fmla="*/ 2147483647 h 156"/>
                <a:gd name="T34" fmla="*/ 2147483647 w 186"/>
                <a:gd name="T35" fmla="*/ 2147483647 h 156"/>
                <a:gd name="T36" fmla="*/ 0 w 186"/>
                <a:gd name="T37" fmla="*/ 2147483647 h 156"/>
                <a:gd name="T38" fmla="*/ 2147483647 w 186"/>
                <a:gd name="T39" fmla="*/ 2147483647 h 156"/>
                <a:gd name="T40" fmla="*/ 2147483647 w 186"/>
                <a:gd name="T41" fmla="*/ 2147483647 h 156"/>
                <a:gd name="T42" fmla="*/ 2147483647 w 186"/>
                <a:gd name="T43" fmla="*/ 2147483647 h 156"/>
                <a:gd name="T44" fmla="*/ 2147483647 w 186"/>
                <a:gd name="T45" fmla="*/ 2147483647 h 156"/>
                <a:gd name="T46" fmla="*/ 2147483647 w 186"/>
                <a:gd name="T47" fmla="*/ 2147483647 h 156"/>
                <a:gd name="T48" fmla="*/ 2147483647 w 186"/>
                <a:gd name="T49" fmla="*/ 2147483647 h 156"/>
                <a:gd name="T50" fmla="*/ 2147483647 w 186"/>
                <a:gd name="T51" fmla="*/ 2147483647 h 156"/>
                <a:gd name="T52" fmla="*/ 2147483647 w 186"/>
                <a:gd name="T53" fmla="*/ 2147483647 h 156"/>
                <a:gd name="T54" fmla="*/ 2147483647 w 186"/>
                <a:gd name="T55" fmla="*/ 2147483647 h 156"/>
                <a:gd name="T56" fmla="*/ 2147483647 w 186"/>
                <a:gd name="T57" fmla="*/ 2147483647 h 156"/>
                <a:gd name="T58" fmla="*/ 2147483647 w 186"/>
                <a:gd name="T59" fmla="*/ 2147483647 h 156"/>
                <a:gd name="T60" fmla="*/ 2147483647 w 186"/>
                <a:gd name="T61" fmla="*/ 2147483647 h 156"/>
                <a:gd name="T62" fmla="*/ 2147483647 w 186"/>
                <a:gd name="T63" fmla="*/ 2147483647 h 156"/>
                <a:gd name="T64" fmla="*/ 2147483647 w 186"/>
                <a:gd name="T65" fmla="*/ 2147483647 h 156"/>
                <a:gd name="T66" fmla="*/ 2147483647 w 186"/>
                <a:gd name="T67" fmla="*/ 2147483647 h 156"/>
                <a:gd name="T68" fmla="*/ 2147483647 w 186"/>
                <a:gd name="T69" fmla="*/ 2147483647 h 156"/>
                <a:gd name="T70" fmla="*/ 2147483647 w 186"/>
                <a:gd name="T71" fmla="*/ 2147483647 h 156"/>
                <a:gd name="T72" fmla="*/ 2147483647 w 186"/>
                <a:gd name="T73" fmla="*/ 2147483647 h 15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86"/>
                <a:gd name="T112" fmla="*/ 0 h 156"/>
                <a:gd name="T113" fmla="*/ 186 w 186"/>
                <a:gd name="T114" fmla="*/ 156 h 15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86" h="156">
                  <a:moveTo>
                    <a:pt x="126" y="102"/>
                  </a:moveTo>
                  <a:lnTo>
                    <a:pt x="132" y="96"/>
                  </a:lnTo>
                  <a:lnTo>
                    <a:pt x="144" y="90"/>
                  </a:lnTo>
                  <a:lnTo>
                    <a:pt x="174" y="90"/>
                  </a:lnTo>
                  <a:lnTo>
                    <a:pt x="180" y="84"/>
                  </a:lnTo>
                  <a:lnTo>
                    <a:pt x="186" y="72"/>
                  </a:lnTo>
                  <a:lnTo>
                    <a:pt x="186" y="66"/>
                  </a:lnTo>
                  <a:lnTo>
                    <a:pt x="180" y="60"/>
                  </a:lnTo>
                  <a:lnTo>
                    <a:pt x="168" y="54"/>
                  </a:lnTo>
                  <a:lnTo>
                    <a:pt x="162" y="48"/>
                  </a:lnTo>
                  <a:lnTo>
                    <a:pt x="162" y="36"/>
                  </a:lnTo>
                  <a:lnTo>
                    <a:pt x="168" y="30"/>
                  </a:lnTo>
                  <a:lnTo>
                    <a:pt x="186" y="30"/>
                  </a:lnTo>
                  <a:lnTo>
                    <a:pt x="186" y="6"/>
                  </a:lnTo>
                  <a:lnTo>
                    <a:pt x="84" y="0"/>
                  </a:lnTo>
                  <a:lnTo>
                    <a:pt x="54" y="24"/>
                  </a:lnTo>
                  <a:lnTo>
                    <a:pt x="18" y="24"/>
                  </a:lnTo>
                  <a:lnTo>
                    <a:pt x="6" y="36"/>
                  </a:lnTo>
                  <a:lnTo>
                    <a:pt x="0" y="72"/>
                  </a:lnTo>
                  <a:lnTo>
                    <a:pt x="6" y="78"/>
                  </a:lnTo>
                  <a:lnTo>
                    <a:pt x="18" y="78"/>
                  </a:lnTo>
                  <a:lnTo>
                    <a:pt x="42" y="66"/>
                  </a:lnTo>
                  <a:lnTo>
                    <a:pt x="66" y="66"/>
                  </a:lnTo>
                  <a:lnTo>
                    <a:pt x="90" y="60"/>
                  </a:lnTo>
                  <a:lnTo>
                    <a:pt x="90" y="84"/>
                  </a:lnTo>
                  <a:lnTo>
                    <a:pt x="78" y="78"/>
                  </a:lnTo>
                  <a:lnTo>
                    <a:pt x="72" y="78"/>
                  </a:lnTo>
                  <a:lnTo>
                    <a:pt x="66" y="72"/>
                  </a:lnTo>
                  <a:lnTo>
                    <a:pt x="54" y="72"/>
                  </a:lnTo>
                  <a:lnTo>
                    <a:pt x="54" y="96"/>
                  </a:lnTo>
                  <a:lnTo>
                    <a:pt x="60" y="102"/>
                  </a:lnTo>
                  <a:lnTo>
                    <a:pt x="90" y="96"/>
                  </a:lnTo>
                  <a:lnTo>
                    <a:pt x="54" y="114"/>
                  </a:lnTo>
                  <a:lnTo>
                    <a:pt x="84" y="156"/>
                  </a:lnTo>
                  <a:lnTo>
                    <a:pt x="90" y="132"/>
                  </a:lnTo>
                  <a:lnTo>
                    <a:pt x="108" y="102"/>
                  </a:lnTo>
                  <a:lnTo>
                    <a:pt x="126" y="10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45" name="Guinea" descr="© INSCALE GmbH, 05.05.2010&#10;http://www.presentationload.com/">
              <a:extLst>
                <a:ext uri="{FF2B5EF4-FFF2-40B4-BE49-F238E27FC236}">
                  <a16:creationId xmlns:a16="http://schemas.microsoft.com/office/drawing/2014/main" id="{A7B90858-0DC1-42A6-BDD2-89F9BC629D2B}"/>
                </a:ext>
              </a:extLst>
            </p:cNvPr>
            <p:cNvSpPr>
              <a:spLocks/>
            </p:cNvSpPr>
            <p:nvPr/>
          </p:nvSpPr>
          <p:spPr bwMode="gray">
            <a:xfrm>
              <a:off x="5080160" y="4062147"/>
              <a:ext cx="230198" cy="198372"/>
            </a:xfrm>
            <a:custGeom>
              <a:avLst/>
              <a:gdLst>
                <a:gd name="T0" fmla="*/ 2147483647 w 522"/>
                <a:gd name="T1" fmla="*/ 2147483647 h 444"/>
                <a:gd name="T2" fmla="*/ 2147483647 w 522"/>
                <a:gd name="T3" fmla="*/ 2147483647 h 444"/>
                <a:gd name="T4" fmla="*/ 2147483647 w 522"/>
                <a:gd name="T5" fmla="*/ 2147483647 h 444"/>
                <a:gd name="T6" fmla="*/ 2147483647 w 522"/>
                <a:gd name="T7" fmla="*/ 2147483647 h 444"/>
                <a:gd name="T8" fmla="*/ 2147483647 w 522"/>
                <a:gd name="T9" fmla="*/ 2147483647 h 444"/>
                <a:gd name="T10" fmla="*/ 2147483647 w 522"/>
                <a:gd name="T11" fmla="*/ 2147483647 h 444"/>
                <a:gd name="T12" fmla="*/ 2147483647 w 522"/>
                <a:gd name="T13" fmla="*/ 2147483647 h 444"/>
                <a:gd name="T14" fmla="*/ 2147483647 w 522"/>
                <a:gd name="T15" fmla="*/ 2147483647 h 444"/>
                <a:gd name="T16" fmla="*/ 2147483647 w 522"/>
                <a:gd name="T17" fmla="*/ 2147483647 h 444"/>
                <a:gd name="T18" fmla="*/ 2147483647 w 522"/>
                <a:gd name="T19" fmla="*/ 2147483647 h 444"/>
                <a:gd name="T20" fmla="*/ 2147483647 w 522"/>
                <a:gd name="T21" fmla="*/ 2147483647 h 444"/>
                <a:gd name="T22" fmla="*/ 2147483647 w 522"/>
                <a:gd name="T23" fmla="*/ 2147483647 h 444"/>
                <a:gd name="T24" fmla="*/ 2147483647 w 522"/>
                <a:gd name="T25" fmla="*/ 2147483647 h 444"/>
                <a:gd name="T26" fmla="*/ 2147483647 w 522"/>
                <a:gd name="T27" fmla="*/ 2147483647 h 444"/>
                <a:gd name="T28" fmla="*/ 2147483647 w 522"/>
                <a:gd name="T29" fmla="*/ 2147483647 h 444"/>
                <a:gd name="T30" fmla="*/ 2147483647 w 522"/>
                <a:gd name="T31" fmla="*/ 2147483647 h 444"/>
                <a:gd name="T32" fmla="*/ 2147483647 w 522"/>
                <a:gd name="T33" fmla="*/ 2147483647 h 444"/>
                <a:gd name="T34" fmla="*/ 2147483647 w 522"/>
                <a:gd name="T35" fmla="*/ 2147483647 h 444"/>
                <a:gd name="T36" fmla="*/ 2147483647 w 522"/>
                <a:gd name="T37" fmla="*/ 2147483647 h 444"/>
                <a:gd name="T38" fmla="*/ 2147483647 w 522"/>
                <a:gd name="T39" fmla="*/ 2147483647 h 444"/>
                <a:gd name="T40" fmla="*/ 2147483647 w 522"/>
                <a:gd name="T41" fmla="*/ 2147483647 h 444"/>
                <a:gd name="T42" fmla="*/ 2147483647 w 522"/>
                <a:gd name="T43" fmla="*/ 2147483647 h 444"/>
                <a:gd name="T44" fmla="*/ 2147483647 w 522"/>
                <a:gd name="T45" fmla="*/ 2147483647 h 444"/>
                <a:gd name="T46" fmla="*/ 2147483647 w 522"/>
                <a:gd name="T47" fmla="*/ 2147483647 h 444"/>
                <a:gd name="T48" fmla="*/ 2147483647 w 522"/>
                <a:gd name="T49" fmla="*/ 2147483647 h 444"/>
                <a:gd name="T50" fmla="*/ 2147483647 w 522"/>
                <a:gd name="T51" fmla="*/ 2147483647 h 444"/>
                <a:gd name="T52" fmla="*/ 2147483647 w 522"/>
                <a:gd name="T53" fmla="*/ 2147483647 h 444"/>
                <a:gd name="T54" fmla="*/ 2147483647 w 522"/>
                <a:gd name="T55" fmla="*/ 2147483647 h 444"/>
                <a:gd name="T56" fmla="*/ 2147483647 w 522"/>
                <a:gd name="T57" fmla="*/ 2147483647 h 444"/>
                <a:gd name="T58" fmla="*/ 2147483647 w 522"/>
                <a:gd name="T59" fmla="*/ 2147483647 h 444"/>
                <a:gd name="T60" fmla="*/ 2147483647 w 522"/>
                <a:gd name="T61" fmla="*/ 2147483647 h 444"/>
                <a:gd name="T62" fmla="*/ 2147483647 w 522"/>
                <a:gd name="T63" fmla="*/ 2147483647 h 444"/>
                <a:gd name="T64" fmla="*/ 2147483647 w 522"/>
                <a:gd name="T65" fmla="*/ 2147483647 h 444"/>
                <a:gd name="T66" fmla="*/ 2147483647 w 522"/>
                <a:gd name="T67" fmla="*/ 2147483647 h 444"/>
                <a:gd name="T68" fmla="*/ 2147483647 w 522"/>
                <a:gd name="T69" fmla="*/ 2147483647 h 444"/>
                <a:gd name="T70" fmla="*/ 2147483647 w 522"/>
                <a:gd name="T71" fmla="*/ 2147483647 h 444"/>
                <a:gd name="T72" fmla="*/ 2147483647 w 522"/>
                <a:gd name="T73" fmla="*/ 2147483647 h 444"/>
                <a:gd name="T74" fmla="*/ 2147483647 w 522"/>
                <a:gd name="T75" fmla="*/ 2147483647 h 444"/>
                <a:gd name="T76" fmla="*/ 2147483647 w 522"/>
                <a:gd name="T77" fmla="*/ 2147483647 h 444"/>
                <a:gd name="T78" fmla="*/ 2147483647 w 522"/>
                <a:gd name="T79" fmla="*/ 2147483647 h 444"/>
                <a:gd name="T80" fmla="*/ 2147483647 w 522"/>
                <a:gd name="T81" fmla="*/ 2147483647 h 444"/>
                <a:gd name="T82" fmla="*/ 2147483647 w 522"/>
                <a:gd name="T83" fmla="*/ 2147483647 h 444"/>
                <a:gd name="T84" fmla="*/ 2147483647 w 522"/>
                <a:gd name="T85" fmla="*/ 2147483647 h 444"/>
                <a:gd name="T86" fmla="*/ 2147483647 w 522"/>
                <a:gd name="T87" fmla="*/ 2147483647 h 444"/>
                <a:gd name="T88" fmla="*/ 2147483647 w 522"/>
                <a:gd name="T89" fmla="*/ 2147483647 h 444"/>
                <a:gd name="T90" fmla="*/ 2147483647 w 522"/>
                <a:gd name="T91" fmla="*/ 2147483647 h 444"/>
                <a:gd name="T92" fmla="*/ 2147483647 w 522"/>
                <a:gd name="T93" fmla="*/ 2147483647 h 444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522"/>
                <a:gd name="T142" fmla="*/ 0 h 444"/>
                <a:gd name="T143" fmla="*/ 522 w 522"/>
                <a:gd name="T144" fmla="*/ 444 h 444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522" h="444">
                  <a:moveTo>
                    <a:pt x="96" y="0"/>
                  </a:moveTo>
                  <a:lnTo>
                    <a:pt x="96" y="24"/>
                  </a:lnTo>
                  <a:lnTo>
                    <a:pt x="78" y="24"/>
                  </a:lnTo>
                  <a:lnTo>
                    <a:pt x="72" y="30"/>
                  </a:lnTo>
                  <a:lnTo>
                    <a:pt x="72" y="42"/>
                  </a:lnTo>
                  <a:lnTo>
                    <a:pt x="78" y="48"/>
                  </a:lnTo>
                  <a:lnTo>
                    <a:pt x="90" y="54"/>
                  </a:lnTo>
                  <a:lnTo>
                    <a:pt x="96" y="60"/>
                  </a:lnTo>
                  <a:lnTo>
                    <a:pt x="96" y="66"/>
                  </a:lnTo>
                  <a:lnTo>
                    <a:pt x="90" y="78"/>
                  </a:lnTo>
                  <a:lnTo>
                    <a:pt x="84" y="84"/>
                  </a:lnTo>
                  <a:lnTo>
                    <a:pt x="54" y="84"/>
                  </a:lnTo>
                  <a:lnTo>
                    <a:pt x="42" y="90"/>
                  </a:lnTo>
                  <a:lnTo>
                    <a:pt x="36" y="96"/>
                  </a:lnTo>
                  <a:lnTo>
                    <a:pt x="18" y="96"/>
                  </a:lnTo>
                  <a:lnTo>
                    <a:pt x="0" y="126"/>
                  </a:lnTo>
                  <a:lnTo>
                    <a:pt x="0" y="132"/>
                  </a:lnTo>
                  <a:lnTo>
                    <a:pt x="18" y="150"/>
                  </a:lnTo>
                  <a:lnTo>
                    <a:pt x="30" y="150"/>
                  </a:lnTo>
                  <a:lnTo>
                    <a:pt x="30" y="162"/>
                  </a:lnTo>
                  <a:lnTo>
                    <a:pt x="24" y="168"/>
                  </a:lnTo>
                  <a:lnTo>
                    <a:pt x="30" y="180"/>
                  </a:lnTo>
                  <a:lnTo>
                    <a:pt x="30" y="192"/>
                  </a:lnTo>
                  <a:lnTo>
                    <a:pt x="54" y="204"/>
                  </a:lnTo>
                  <a:lnTo>
                    <a:pt x="72" y="204"/>
                  </a:lnTo>
                  <a:lnTo>
                    <a:pt x="72" y="228"/>
                  </a:lnTo>
                  <a:lnTo>
                    <a:pt x="84" y="228"/>
                  </a:lnTo>
                  <a:lnTo>
                    <a:pt x="90" y="222"/>
                  </a:lnTo>
                  <a:lnTo>
                    <a:pt x="90" y="234"/>
                  </a:lnTo>
                  <a:lnTo>
                    <a:pt x="96" y="246"/>
                  </a:lnTo>
                  <a:lnTo>
                    <a:pt x="96" y="258"/>
                  </a:lnTo>
                  <a:lnTo>
                    <a:pt x="114" y="276"/>
                  </a:lnTo>
                  <a:lnTo>
                    <a:pt x="126" y="282"/>
                  </a:lnTo>
                  <a:lnTo>
                    <a:pt x="132" y="288"/>
                  </a:lnTo>
                  <a:lnTo>
                    <a:pt x="138" y="282"/>
                  </a:lnTo>
                  <a:lnTo>
                    <a:pt x="150" y="276"/>
                  </a:lnTo>
                  <a:lnTo>
                    <a:pt x="156" y="264"/>
                  </a:lnTo>
                  <a:lnTo>
                    <a:pt x="168" y="252"/>
                  </a:lnTo>
                  <a:lnTo>
                    <a:pt x="174" y="240"/>
                  </a:lnTo>
                  <a:lnTo>
                    <a:pt x="180" y="234"/>
                  </a:lnTo>
                  <a:lnTo>
                    <a:pt x="180" y="228"/>
                  </a:lnTo>
                  <a:lnTo>
                    <a:pt x="216" y="228"/>
                  </a:lnTo>
                  <a:lnTo>
                    <a:pt x="222" y="210"/>
                  </a:lnTo>
                  <a:lnTo>
                    <a:pt x="258" y="210"/>
                  </a:lnTo>
                  <a:lnTo>
                    <a:pt x="300" y="270"/>
                  </a:lnTo>
                  <a:lnTo>
                    <a:pt x="300" y="288"/>
                  </a:lnTo>
                  <a:lnTo>
                    <a:pt x="312" y="300"/>
                  </a:lnTo>
                  <a:lnTo>
                    <a:pt x="312" y="318"/>
                  </a:lnTo>
                  <a:lnTo>
                    <a:pt x="306" y="330"/>
                  </a:lnTo>
                  <a:lnTo>
                    <a:pt x="300" y="336"/>
                  </a:lnTo>
                  <a:lnTo>
                    <a:pt x="294" y="354"/>
                  </a:lnTo>
                  <a:lnTo>
                    <a:pt x="324" y="342"/>
                  </a:lnTo>
                  <a:lnTo>
                    <a:pt x="348" y="348"/>
                  </a:lnTo>
                  <a:lnTo>
                    <a:pt x="348" y="336"/>
                  </a:lnTo>
                  <a:lnTo>
                    <a:pt x="354" y="330"/>
                  </a:lnTo>
                  <a:lnTo>
                    <a:pt x="360" y="330"/>
                  </a:lnTo>
                  <a:lnTo>
                    <a:pt x="372" y="336"/>
                  </a:lnTo>
                  <a:lnTo>
                    <a:pt x="384" y="348"/>
                  </a:lnTo>
                  <a:lnTo>
                    <a:pt x="390" y="366"/>
                  </a:lnTo>
                  <a:lnTo>
                    <a:pt x="390" y="426"/>
                  </a:lnTo>
                  <a:lnTo>
                    <a:pt x="402" y="426"/>
                  </a:lnTo>
                  <a:lnTo>
                    <a:pt x="402" y="432"/>
                  </a:lnTo>
                  <a:lnTo>
                    <a:pt x="414" y="444"/>
                  </a:lnTo>
                  <a:lnTo>
                    <a:pt x="420" y="444"/>
                  </a:lnTo>
                  <a:lnTo>
                    <a:pt x="432" y="432"/>
                  </a:lnTo>
                  <a:lnTo>
                    <a:pt x="432" y="420"/>
                  </a:lnTo>
                  <a:lnTo>
                    <a:pt x="438" y="408"/>
                  </a:lnTo>
                  <a:lnTo>
                    <a:pt x="444" y="402"/>
                  </a:lnTo>
                  <a:lnTo>
                    <a:pt x="456" y="402"/>
                  </a:lnTo>
                  <a:lnTo>
                    <a:pt x="468" y="408"/>
                  </a:lnTo>
                  <a:lnTo>
                    <a:pt x="474" y="414"/>
                  </a:lnTo>
                  <a:lnTo>
                    <a:pt x="480" y="414"/>
                  </a:lnTo>
                  <a:lnTo>
                    <a:pt x="486" y="408"/>
                  </a:lnTo>
                  <a:lnTo>
                    <a:pt x="486" y="390"/>
                  </a:lnTo>
                  <a:lnTo>
                    <a:pt x="480" y="384"/>
                  </a:lnTo>
                  <a:lnTo>
                    <a:pt x="480" y="378"/>
                  </a:lnTo>
                  <a:lnTo>
                    <a:pt x="498" y="378"/>
                  </a:lnTo>
                  <a:lnTo>
                    <a:pt x="492" y="366"/>
                  </a:lnTo>
                  <a:lnTo>
                    <a:pt x="480" y="360"/>
                  </a:lnTo>
                  <a:lnTo>
                    <a:pt x="474" y="348"/>
                  </a:lnTo>
                  <a:lnTo>
                    <a:pt x="474" y="336"/>
                  </a:lnTo>
                  <a:lnTo>
                    <a:pt x="492" y="336"/>
                  </a:lnTo>
                  <a:lnTo>
                    <a:pt x="498" y="342"/>
                  </a:lnTo>
                  <a:lnTo>
                    <a:pt x="510" y="342"/>
                  </a:lnTo>
                  <a:lnTo>
                    <a:pt x="516" y="348"/>
                  </a:lnTo>
                  <a:lnTo>
                    <a:pt x="516" y="342"/>
                  </a:lnTo>
                  <a:lnTo>
                    <a:pt x="522" y="336"/>
                  </a:lnTo>
                  <a:lnTo>
                    <a:pt x="522" y="324"/>
                  </a:lnTo>
                  <a:lnTo>
                    <a:pt x="516" y="324"/>
                  </a:lnTo>
                  <a:lnTo>
                    <a:pt x="504" y="318"/>
                  </a:lnTo>
                  <a:lnTo>
                    <a:pt x="498" y="318"/>
                  </a:lnTo>
                  <a:lnTo>
                    <a:pt x="498" y="306"/>
                  </a:lnTo>
                  <a:lnTo>
                    <a:pt x="504" y="294"/>
                  </a:lnTo>
                  <a:lnTo>
                    <a:pt x="510" y="288"/>
                  </a:lnTo>
                  <a:lnTo>
                    <a:pt x="492" y="282"/>
                  </a:lnTo>
                  <a:lnTo>
                    <a:pt x="504" y="264"/>
                  </a:lnTo>
                  <a:lnTo>
                    <a:pt x="486" y="258"/>
                  </a:lnTo>
                  <a:lnTo>
                    <a:pt x="480" y="222"/>
                  </a:lnTo>
                  <a:lnTo>
                    <a:pt x="498" y="198"/>
                  </a:lnTo>
                  <a:lnTo>
                    <a:pt x="468" y="168"/>
                  </a:lnTo>
                  <a:lnTo>
                    <a:pt x="468" y="132"/>
                  </a:lnTo>
                  <a:lnTo>
                    <a:pt x="444" y="132"/>
                  </a:lnTo>
                  <a:lnTo>
                    <a:pt x="468" y="96"/>
                  </a:lnTo>
                  <a:lnTo>
                    <a:pt x="432" y="78"/>
                  </a:lnTo>
                  <a:lnTo>
                    <a:pt x="444" y="48"/>
                  </a:lnTo>
                  <a:lnTo>
                    <a:pt x="426" y="36"/>
                  </a:lnTo>
                  <a:lnTo>
                    <a:pt x="426" y="18"/>
                  </a:lnTo>
                  <a:lnTo>
                    <a:pt x="414" y="12"/>
                  </a:lnTo>
                  <a:lnTo>
                    <a:pt x="402" y="12"/>
                  </a:lnTo>
                  <a:lnTo>
                    <a:pt x="396" y="18"/>
                  </a:lnTo>
                  <a:lnTo>
                    <a:pt x="396" y="36"/>
                  </a:lnTo>
                  <a:lnTo>
                    <a:pt x="378" y="54"/>
                  </a:lnTo>
                  <a:lnTo>
                    <a:pt x="366" y="48"/>
                  </a:lnTo>
                  <a:lnTo>
                    <a:pt x="360" y="42"/>
                  </a:lnTo>
                  <a:lnTo>
                    <a:pt x="348" y="36"/>
                  </a:lnTo>
                  <a:lnTo>
                    <a:pt x="342" y="36"/>
                  </a:lnTo>
                  <a:lnTo>
                    <a:pt x="336" y="30"/>
                  </a:lnTo>
                  <a:lnTo>
                    <a:pt x="330" y="30"/>
                  </a:lnTo>
                  <a:lnTo>
                    <a:pt x="324" y="42"/>
                  </a:lnTo>
                  <a:lnTo>
                    <a:pt x="312" y="54"/>
                  </a:lnTo>
                  <a:lnTo>
                    <a:pt x="306" y="66"/>
                  </a:lnTo>
                  <a:lnTo>
                    <a:pt x="306" y="54"/>
                  </a:lnTo>
                  <a:lnTo>
                    <a:pt x="300" y="42"/>
                  </a:lnTo>
                  <a:lnTo>
                    <a:pt x="288" y="30"/>
                  </a:lnTo>
                  <a:lnTo>
                    <a:pt x="276" y="42"/>
                  </a:lnTo>
                  <a:lnTo>
                    <a:pt x="270" y="54"/>
                  </a:lnTo>
                  <a:lnTo>
                    <a:pt x="264" y="60"/>
                  </a:lnTo>
                  <a:lnTo>
                    <a:pt x="258" y="54"/>
                  </a:lnTo>
                  <a:lnTo>
                    <a:pt x="258" y="48"/>
                  </a:lnTo>
                  <a:lnTo>
                    <a:pt x="252" y="36"/>
                  </a:lnTo>
                  <a:lnTo>
                    <a:pt x="252" y="24"/>
                  </a:lnTo>
                  <a:lnTo>
                    <a:pt x="210" y="24"/>
                  </a:lnTo>
                  <a:lnTo>
                    <a:pt x="204" y="30"/>
                  </a:lnTo>
                  <a:lnTo>
                    <a:pt x="192" y="36"/>
                  </a:lnTo>
                  <a:lnTo>
                    <a:pt x="180" y="36"/>
                  </a:lnTo>
                  <a:lnTo>
                    <a:pt x="174" y="30"/>
                  </a:lnTo>
                  <a:lnTo>
                    <a:pt x="168" y="18"/>
                  </a:lnTo>
                  <a:lnTo>
                    <a:pt x="162" y="12"/>
                  </a:lnTo>
                  <a:lnTo>
                    <a:pt x="156" y="18"/>
                  </a:lnTo>
                  <a:lnTo>
                    <a:pt x="138" y="18"/>
                  </a:lnTo>
                  <a:lnTo>
                    <a:pt x="132" y="6"/>
                  </a:lnTo>
                  <a:lnTo>
                    <a:pt x="132" y="0"/>
                  </a:lnTo>
                  <a:lnTo>
                    <a:pt x="96" y="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46" name="Greenland" descr="© INSCALE GmbH, 05.05.2010&#10;http://www.presentationload.com/">
              <a:extLst>
                <a:ext uri="{FF2B5EF4-FFF2-40B4-BE49-F238E27FC236}">
                  <a16:creationId xmlns:a16="http://schemas.microsoft.com/office/drawing/2014/main" id="{D6EE9B74-0FAA-43F7-8186-C2D39B070603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4195884" y="1697550"/>
              <a:ext cx="1239891" cy="685574"/>
            </a:xfrm>
            <a:custGeom>
              <a:avLst/>
              <a:gdLst>
                <a:gd name="T0" fmla="*/ 2147483647 w 732"/>
                <a:gd name="T1" fmla="*/ 2147483647 h 398"/>
                <a:gd name="T2" fmla="*/ 2147483647 w 732"/>
                <a:gd name="T3" fmla="*/ 2147483647 h 398"/>
                <a:gd name="T4" fmla="*/ 2147483647 w 732"/>
                <a:gd name="T5" fmla="*/ 2147483647 h 398"/>
                <a:gd name="T6" fmla="*/ 2147483647 w 732"/>
                <a:gd name="T7" fmla="*/ 2147483647 h 398"/>
                <a:gd name="T8" fmla="*/ 2147483647 w 732"/>
                <a:gd name="T9" fmla="*/ 2147483647 h 398"/>
                <a:gd name="T10" fmla="*/ 2147483647 w 732"/>
                <a:gd name="T11" fmla="*/ 2147483647 h 398"/>
                <a:gd name="T12" fmla="*/ 2147483647 w 732"/>
                <a:gd name="T13" fmla="*/ 2147483647 h 398"/>
                <a:gd name="T14" fmla="*/ 2147483647 w 732"/>
                <a:gd name="T15" fmla="*/ 2147483647 h 398"/>
                <a:gd name="T16" fmla="*/ 2147483647 w 732"/>
                <a:gd name="T17" fmla="*/ 2147483647 h 398"/>
                <a:gd name="T18" fmla="*/ 2147483647 w 732"/>
                <a:gd name="T19" fmla="*/ 2147483647 h 398"/>
                <a:gd name="T20" fmla="*/ 2147483647 w 732"/>
                <a:gd name="T21" fmla="*/ 2147483647 h 398"/>
                <a:gd name="T22" fmla="*/ 2147483647 w 732"/>
                <a:gd name="T23" fmla="*/ 2147483647 h 398"/>
                <a:gd name="T24" fmla="*/ 2147483647 w 732"/>
                <a:gd name="T25" fmla="*/ 2147483647 h 398"/>
                <a:gd name="T26" fmla="*/ 2147483647 w 732"/>
                <a:gd name="T27" fmla="*/ 2147483647 h 398"/>
                <a:gd name="T28" fmla="*/ 2147483647 w 732"/>
                <a:gd name="T29" fmla="*/ 2147483647 h 398"/>
                <a:gd name="T30" fmla="*/ 2147483647 w 732"/>
                <a:gd name="T31" fmla="*/ 2147483647 h 398"/>
                <a:gd name="T32" fmla="*/ 2147483647 w 732"/>
                <a:gd name="T33" fmla="*/ 2147483647 h 398"/>
                <a:gd name="T34" fmla="*/ 2147483647 w 732"/>
                <a:gd name="T35" fmla="*/ 2147483647 h 398"/>
                <a:gd name="T36" fmla="*/ 2147483647 w 732"/>
                <a:gd name="T37" fmla="*/ 2147483647 h 398"/>
                <a:gd name="T38" fmla="*/ 2147483647 w 732"/>
                <a:gd name="T39" fmla="*/ 2147483647 h 398"/>
                <a:gd name="T40" fmla="*/ 2147483647 w 732"/>
                <a:gd name="T41" fmla="*/ 2147483647 h 398"/>
                <a:gd name="T42" fmla="*/ 2147483647 w 732"/>
                <a:gd name="T43" fmla="*/ 2147483647 h 398"/>
                <a:gd name="T44" fmla="*/ 2147483647 w 732"/>
                <a:gd name="T45" fmla="*/ 2147483647 h 398"/>
                <a:gd name="T46" fmla="*/ 2147483647 w 732"/>
                <a:gd name="T47" fmla="*/ 2147483647 h 398"/>
                <a:gd name="T48" fmla="*/ 2147483647 w 732"/>
                <a:gd name="T49" fmla="*/ 2147483647 h 398"/>
                <a:gd name="T50" fmla="*/ 2147483647 w 732"/>
                <a:gd name="T51" fmla="*/ 2147483647 h 398"/>
                <a:gd name="T52" fmla="*/ 2147483647 w 732"/>
                <a:gd name="T53" fmla="*/ 2147483647 h 398"/>
                <a:gd name="T54" fmla="*/ 2147483647 w 732"/>
                <a:gd name="T55" fmla="*/ 2147483647 h 398"/>
                <a:gd name="T56" fmla="*/ 2147483647 w 732"/>
                <a:gd name="T57" fmla="*/ 2147483647 h 398"/>
                <a:gd name="T58" fmla="*/ 2147483647 w 732"/>
                <a:gd name="T59" fmla="*/ 2147483647 h 398"/>
                <a:gd name="T60" fmla="*/ 2147483647 w 732"/>
                <a:gd name="T61" fmla="*/ 2147483647 h 398"/>
                <a:gd name="T62" fmla="*/ 2147483647 w 732"/>
                <a:gd name="T63" fmla="*/ 2147483647 h 398"/>
                <a:gd name="T64" fmla="*/ 2147483647 w 732"/>
                <a:gd name="T65" fmla="*/ 2147483647 h 398"/>
                <a:gd name="T66" fmla="*/ 2147483647 w 732"/>
                <a:gd name="T67" fmla="*/ 2147483647 h 398"/>
                <a:gd name="T68" fmla="*/ 2147483647 w 732"/>
                <a:gd name="T69" fmla="*/ 2147483647 h 398"/>
                <a:gd name="T70" fmla="*/ 2147483647 w 732"/>
                <a:gd name="T71" fmla="*/ 2147483647 h 398"/>
                <a:gd name="T72" fmla="*/ 2147483647 w 732"/>
                <a:gd name="T73" fmla="*/ 2147483647 h 398"/>
                <a:gd name="T74" fmla="*/ 2147483647 w 732"/>
                <a:gd name="T75" fmla="*/ 2147483647 h 398"/>
                <a:gd name="T76" fmla="*/ 2147483647 w 732"/>
                <a:gd name="T77" fmla="*/ 2147483647 h 398"/>
                <a:gd name="T78" fmla="*/ 2147483647 w 732"/>
                <a:gd name="T79" fmla="*/ 2147483647 h 398"/>
                <a:gd name="T80" fmla="*/ 2147483647 w 732"/>
                <a:gd name="T81" fmla="*/ 2147483647 h 398"/>
                <a:gd name="T82" fmla="*/ 2147483647 w 732"/>
                <a:gd name="T83" fmla="*/ 2147483647 h 398"/>
                <a:gd name="T84" fmla="*/ 2147483647 w 732"/>
                <a:gd name="T85" fmla="*/ 2147483647 h 398"/>
                <a:gd name="T86" fmla="*/ 2147483647 w 732"/>
                <a:gd name="T87" fmla="*/ 2147483647 h 398"/>
                <a:gd name="T88" fmla="*/ 2147483647 w 732"/>
                <a:gd name="T89" fmla="*/ 2147483647 h 398"/>
                <a:gd name="T90" fmla="*/ 2147483647 w 732"/>
                <a:gd name="T91" fmla="*/ 2147483647 h 398"/>
                <a:gd name="T92" fmla="*/ 2147483647 w 732"/>
                <a:gd name="T93" fmla="*/ 2147483647 h 398"/>
                <a:gd name="T94" fmla="*/ 2147483647 w 732"/>
                <a:gd name="T95" fmla="*/ 2147483647 h 398"/>
                <a:gd name="T96" fmla="*/ 2147483647 w 732"/>
                <a:gd name="T97" fmla="*/ 2147483647 h 398"/>
                <a:gd name="T98" fmla="*/ 2147483647 w 732"/>
                <a:gd name="T99" fmla="*/ 2147483647 h 398"/>
                <a:gd name="T100" fmla="*/ 2147483647 w 732"/>
                <a:gd name="T101" fmla="*/ 2147483647 h 398"/>
                <a:gd name="T102" fmla="*/ 2147483647 w 732"/>
                <a:gd name="T103" fmla="*/ 2147483647 h 398"/>
                <a:gd name="T104" fmla="*/ 2147483647 w 732"/>
                <a:gd name="T105" fmla="*/ 2147483647 h 398"/>
                <a:gd name="T106" fmla="*/ 2147483647 w 732"/>
                <a:gd name="T107" fmla="*/ 2147483647 h 398"/>
                <a:gd name="T108" fmla="*/ 2147483647 w 732"/>
                <a:gd name="T109" fmla="*/ 2147483647 h 398"/>
                <a:gd name="T110" fmla="*/ 2147483647 w 732"/>
                <a:gd name="T111" fmla="*/ 2147483647 h 398"/>
                <a:gd name="T112" fmla="*/ 2147483647 w 732"/>
                <a:gd name="T113" fmla="*/ 2147483647 h 398"/>
                <a:gd name="T114" fmla="*/ 2147483647 w 732"/>
                <a:gd name="T115" fmla="*/ 2147483647 h 398"/>
                <a:gd name="T116" fmla="*/ 2147483647 w 732"/>
                <a:gd name="T117" fmla="*/ 2147483647 h 398"/>
                <a:gd name="T118" fmla="*/ 2147483647 w 732"/>
                <a:gd name="T119" fmla="*/ 2147483647 h 398"/>
                <a:gd name="T120" fmla="*/ 2147483647 w 732"/>
                <a:gd name="T121" fmla="*/ 2147483647 h 398"/>
                <a:gd name="T122" fmla="*/ 2147483647 w 732"/>
                <a:gd name="T123" fmla="*/ 2147483647 h 39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732"/>
                <a:gd name="T187" fmla="*/ 0 h 398"/>
                <a:gd name="T188" fmla="*/ 732 w 732"/>
                <a:gd name="T189" fmla="*/ 398 h 398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732" h="398">
                  <a:moveTo>
                    <a:pt x="730" y="24"/>
                  </a:moveTo>
                  <a:lnTo>
                    <a:pt x="728" y="24"/>
                  </a:lnTo>
                  <a:lnTo>
                    <a:pt x="723" y="24"/>
                  </a:lnTo>
                  <a:lnTo>
                    <a:pt x="718" y="22"/>
                  </a:lnTo>
                  <a:lnTo>
                    <a:pt x="678" y="22"/>
                  </a:lnTo>
                  <a:lnTo>
                    <a:pt x="678" y="24"/>
                  </a:lnTo>
                  <a:lnTo>
                    <a:pt x="670" y="26"/>
                  </a:lnTo>
                  <a:lnTo>
                    <a:pt x="659" y="26"/>
                  </a:lnTo>
                  <a:lnTo>
                    <a:pt x="651" y="24"/>
                  </a:lnTo>
                  <a:lnTo>
                    <a:pt x="637" y="24"/>
                  </a:lnTo>
                  <a:lnTo>
                    <a:pt x="623" y="29"/>
                  </a:lnTo>
                  <a:lnTo>
                    <a:pt x="616" y="34"/>
                  </a:lnTo>
                  <a:lnTo>
                    <a:pt x="611" y="34"/>
                  </a:lnTo>
                  <a:lnTo>
                    <a:pt x="606" y="34"/>
                  </a:lnTo>
                  <a:lnTo>
                    <a:pt x="604" y="36"/>
                  </a:lnTo>
                  <a:lnTo>
                    <a:pt x="602" y="36"/>
                  </a:lnTo>
                  <a:lnTo>
                    <a:pt x="597" y="38"/>
                  </a:lnTo>
                  <a:lnTo>
                    <a:pt x="592" y="38"/>
                  </a:lnTo>
                  <a:lnTo>
                    <a:pt x="599" y="34"/>
                  </a:lnTo>
                  <a:lnTo>
                    <a:pt x="609" y="31"/>
                  </a:lnTo>
                  <a:lnTo>
                    <a:pt x="621" y="26"/>
                  </a:lnTo>
                  <a:lnTo>
                    <a:pt x="623" y="24"/>
                  </a:lnTo>
                  <a:lnTo>
                    <a:pt x="618" y="19"/>
                  </a:lnTo>
                  <a:lnTo>
                    <a:pt x="606" y="19"/>
                  </a:lnTo>
                  <a:lnTo>
                    <a:pt x="604" y="22"/>
                  </a:lnTo>
                  <a:lnTo>
                    <a:pt x="602" y="22"/>
                  </a:lnTo>
                  <a:lnTo>
                    <a:pt x="597" y="24"/>
                  </a:lnTo>
                  <a:lnTo>
                    <a:pt x="594" y="24"/>
                  </a:lnTo>
                  <a:lnTo>
                    <a:pt x="566" y="26"/>
                  </a:lnTo>
                  <a:lnTo>
                    <a:pt x="566" y="29"/>
                  </a:lnTo>
                  <a:lnTo>
                    <a:pt x="563" y="29"/>
                  </a:lnTo>
                  <a:lnTo>
                    <a:pt x="566" y="26"/>
                  </a:lnTo>
                  <a:lnTo>
                    <a:pt x="568" y="26"/>
                  </a:lnTo>
                  <a:lnTo>
                    <a:pt x="573" y="26"/>
                  </a:lnTo>
                  <a:lnTo>
                    <a:pt x="578" y="24"/>
                  </a:lnTo>
                  <a:lnTo>
                    <a:pt x="580" y="24"/>
                  </a:lnTo>
                  <a:lnTo>
                    <a:pt x="582" y="24"/>
                  </a:lnTo>
                  <a:lnTo>
                    <a:pt x="585" y="22"/>
                  </a:lnTo>
                  <a:lnTo>
                    <a:pt x="578" y="19"/>
                  </a:lnTo>
                  <a:lnTo>
                    <a:pt x="552" y="19"/>
                  </a:lnTo>
                  <a:lnTo>
                    <a:pt x="542" y="22"/>
                  </a:lnTo>
                  <a:lnTo>
                    <a:pt x="525" y="19"/>
                  </a:lnTo>
                  <a:lnTo>
                    <a:pt x="523" y="19"/>
                  </a:lnTo>
                  <a:lnTo>
                    <a:pt x="523" y="22"/>
                  </a:lnTo>
                  <a:lnTo>
                    <a:pt x="518" y="22"/>
                  </a:lnTo>
                  <a:lnTo>
                    <a:pt x="514" y="24"/>
                  </a:lnTo>
                  <a:lnTo>
                    <a:pt x="511" y="24"/>
                  </a:lnTo>
                  <a:lnTo>
                    <a:pt x="509" y="24"/>
                  </a:lnTo>
                  <a:lnTo>
                    <a:pt x="506" y="24"/>
                  </a:lnTo>
                  <a:lnTo>
                    <a:pt x="509" y="22"/>
                  </a:lnTo>
                  <a:lnTo>
                    <a:pt x="518" y="19"/>
                  </a:lnTo>
                  <a:lnTo>
                    <a:pt x="530" y="19"/>
                  </a:lnTo>
                  <a:lnTo>
                    <a:pt x="563" y="19"/>
                  </a:lnTo>
                  <a:lnTo>
                    <a:pt x="580" y="17"/>
                  </a:lnTo>
                  <a:lnTo>
                    <a:pt x="625" y="17"/>
                  </a:lnTo>
                  <a:lnTo>
                    <a:pt x="632" y="14"/>
                  </a:lnTo>
                  <a:lnTo>
                    <a:pt x="628" y="12"/>
                  </a:lnTo>
                  <a:lnTo>
                    <a:pt x="618" y="10"/>
                  </a:lnTo>
                  <a:lnTo>
                    <a:pt x="592" y="10"/>
                  </a:lnTo>
                  <a:lnTo>
                    <a:pt x="594" y="10"/>
                  </a:lnTo>
                  <a:lnTo>
                    <a:pt x="597" y="7"/>
                  </a:lnTo>
                  <a:lnTo>
                    <a:pt x="594" y="5"/>
                  </a:lnTo>
                  <a:lnTo>
                    <a:pt x="585" y="5"/>
                  </a:lnTo>
                  <a:lnTo>
                    <a:pt x="582" y="7"/>
                  </a:lnTo>
                  <a:lnTo>
                    <a:pt x="568" y="7"/>
                  </a:lnTo>
                  <a:lnTo>
                    <a:pt x="566" y="5"/>
                  </a:lnTo>
                  <a:lnTo>
                    <a:pt x="571" y="5"/>
                  </a:lnTo>
                  <a:lnTo>
                    <a:pt x="573" y="5"/>
                  </a:lnTo>
                  <a:lnTo>
                    <a:pt x="578" y="5"/>
                  </a:lnTo>
                  <a:lnTo>
                    <a:pt x="578" y="2"/>
                  </a:lnTo>
                  <a:lnTo>
                    <a:pt x="575" y="2"/>
                  </a:lnTo>
                  <a:lnTo>
                    <a:pt x="571" y="0"/>
                  </a:lnTo>
                  <a:lnTo>
                    <a:pt x="537" y="0"/>
                  </a:lnTo>
                  <a:lnTo>
                    <a:pt x="528" y="2"/>
                  </a:lnTo>
                  <a:lnTo>
                    <a:pt x="518" y="2"/>
                  </a:lnTo>
                  <a:lnTo>
                    <a:pt x="509" y="0"/>
                  </a:lnTo>
                  <a:lnTo>
                    <a:pt x="483" y="0"/>
                  </a:lnTo>
                  <a:lnTo>
                    <a:pt x="478" y="2"/>
                  </a:lnTo>
                  <a:lnTo>
                    <a:pt x="454" y="2"/>
                  </a:lnTo>
                  <a:lnTo>
                    <a:pt x="452" y="0"/>
                  </a:lnTo>
                  <a:lnTo>
                    <a:pt x="447" y="0"/>
                  </a:lnTo>
                  <a:lnTo>
                    <a:pt x="445" y="2"/>
                  </a:lnTo>
                  <a:lnTo>
                    <a:pt x="442" y="2"/>
                  </a:lnTo>
                  <a:lnTo>
                    <a:pt x="442" y="5"/>
                  </a:lnTo>
                  <a:lnTo>
                    <a:pt x="445" y="5"/>
                  </a:lnTo>
                  <a:lnTo>
                    <a:pt x="447" y="5"/>
                  </a:lnTo>
                  <a:lnTo>
                    <a:pt x="442" y="7"/>
                  </a:lnTo>
                  <a:lnTo>
                    <a:pt x="428" y="7"/>
                  </a:lnTo>
                  <a:lnTo>
                    <a:pt x="409" y="5"/>
                  </a:lnTo>
                  <a:lnTo>
                    <a:pt x="378" y="5"/>
                  </a:lnTo>
                  <a:lnTo>
                    <a:pt x="373" y="5"/>
                  </a:lnTo>
                  <a:lnTo>
                    <a:pt x="371" y="5"/>
                  </a:lnTo>
                  <a:lnTo>
                    <a:pt x="368" y="7"/>
                  </a:lnTo>
                  <a:lnTo>
                    <a:pt x="366" y="7"/>
                  </a:lnTo>
                  <a:lnTo>
                    <a:pt x="366" y="10"/>
                  </a:lnTo>
                  <a:lnTo>
                    <a:pt x="368" y="10"/>
                  </a:lnTo>
                  <a:lnTo>
                    <a:pt x="378" y="10"/>
                  </a:lnTo>
                  <a:lnTo>
                    <a:pt x="387" y="10"/>
                  </a:lnTo>
                  <a:lnTo>
                    <a:pt x="399" y="12"/>
                  </a:lnTo>
                  <a:lnTo>
                    <a:pt x="404" y="12"/>
                  </a:lnTo>
                  <a:lnTo>
                    <a:pt x="426" y="14"/>
                  </a:lnTo>
                  <a:lnTo>
                    <a:pt x="399" y="14"/>
                  </a:lnTo>
                  <a:lnTo>
                    <a:pt x="395" y="14"/>
                  </a:lnTo>
                  <a:lnTo>
                    <a:pt x="392" y="14"/>
                  </a:lnTo>
                  <a:lnTo>
                    <a:pt x="387" y="12"/>
                  </a:lnTo>
                  <a:lnTo>
                    <a:pt x="378" y="12"/>
                  </a:lnTo>
                  <a:lnTo>
                    <a:pt x="380" y="14"/>
                  </a:lnTo>
                  <a:lnTo>
                    <a:pt x="383" y="14"/>
                  </a:lnTo>
                  <a:lnTo>
                    <a:pt x="385" y="14"/>
                  </a:lnTo>
                  <a:lnTo>
                    <a:pt x="376" y="14"/>
                  </a:lnTo>
                  <a:lnTo>
                    <a:pt x="373" y="17"/>
                  </a:lnTo>
                  <a:lnTo>
                    <a:pt x="373" y="19"/>
                  </a:lnTo>
                  <a:lnTo>
                    <a:pt x="371" y="22"/>
                  </a:lnTo>
                  <a:lnTo>
                    <a:pt x="371" y="24"/>
                  </a:lnTo>
                  <a:lnTo>
                    <a:pt x="368" y="24"/>
                  </a:lnTo>
                  <a:lnTo>
                    <a:pt x="366" y="24"/>
                  </a:lnTo>
                  <a:lnTo>
                    <a:pt x="364" y="24"/>
                  </a:lnTo>
                  <a:lnTo>
                    <a:pt x="359" y="24"/>
                  </a:lnTo>
                  <a:lnTo>
                    <a:pt x="357" y="22"/>
                  </a:lnTo>
                  <a:lnTo>
                    <a:pt x="345" y="19"/>
                  </a:lnTo>
                  <a:lnTo>
                    <a:pt x="330" y="14"/>
                  </a:lnTo>
                  <a:lnTo>
                    <a:pt x="309" y="14"/>
                  </a:lnTo>
                  <a:lnTo>
                    <a:pt x="309" y="24"/>
                  </a:lnTo>
                  <a:lnTo>
                    <a:pt x="297" y="24"/>
                  </a:lnTo>
                  <a:lnTo>
                    <a:pt x="292" y="22"/>
                  </a:lnTo>
                  <a:lnTo>
                    <a:pt x="288" y="22"/>
                  </a:lnTo>
                  <a:lnTo>
                    <a:pt x="285" y="19"/>
                  </a:lnTo>
                  <a:lnTo>
                    <a:pt x="278" y="19"/>
                  </a:lnTo>
                  <a:lnTo>
                    <a:pt x="273" y="22"/>
                  </a:lnTo>
                  <a:lnTo>
                    <a:pt x="273" y="24"/>
                  </a:lnTo>
                  <a:lnTo>
                    <a:pt x="269" y="24"/>
                  </a:lnTo>
                  <a:lnTo>
                    <a:pt x="271" y="19"/>
                  </a:lnTo>
                  <a:lnTo>
                    <a:pt x="269" y="17"/>
                  </a:lnTo>
                  <a:lnTo>
                    <a:pt x="238" y="17"/>
                  </a:lnTo>
                  <a:lnTo>
                    <a:pt x="228" y="19"/>
                  </a:lnTo>
                  <a:lnTo>
                    <a:pt x="209" y="19"/>
                  </a:lnTo>
                  <a:lnTo>
                    <a:pt x="214" y="22"/>
                  </a:lnTo>
                  <a:lnTo>
                    <a:pt x="223" y="26"/>
                  </a:lnTo>
                  <a:lnTo>
                    <a:pt x="226" y="29"/>
                  </a:lnTo>
                  <a:lnTo>
                    <a:pt x="223" y="29"/>
                  </a:lnTo>
                  <a:lnTo>
                    <a:pt x="223" y="26"/>
                  </a:lnTo>
                  <a:lnTo>
                    <a:pt x="214" y="24"/>
                  </a:lnTo>
                  <a:lnTo>
                    <a:pt x="207" y="24"/>
                  </a:lnTo>
                  <a:lnTo>
                    <a:pt x="202" y="22"/>
                  </a:lnTo>
                  <a:lnTo>
                    <a:pt x="197" y="22"/>
                  </a:lnTo>
                  <a:lnTo>
                    <a:pt x="192" y="19"/>
                  </a:lnTo>
                  <a:lnTo>
                    <a:pt x="190" y="19"/>
                  </a:lnTo>
                  <a:lnTo>
                    <a:pt x="188" y="22"/>
                  </a:lnTo>
                  <a:lnTo>
                    <a:pt x="185" y="24"/>
                  </a:lnTo>
                  <a:lnTo>
                    <a:pt x="183" y="26"/>
                  </a:lnTo>
                  <a:lnTo>
                    <a:pt x="178" y="29"/>
                  </a:lnTo>
                  <a:lnTo>
                    <a:pt x="176" y="29"/>
                  </a:lnTo>
                  <a:lnTo>
                    <a:pt x="171" y="31"/>
                  </a:lnTo>
                  <a:lnTo>
                    <a:pt x="150" y="31"/>
                  </a:lnTo>
                  <a:lnTo>
                    <a:pt x="143" y="34"/>
                  </a:lnTo>
                  <a:lnTo>
                    <a:pt x="133" y="36"/>
                  </a:lnTo>
                  <a:lnTo>
                    <a:pt x="124" y="38"/>
                  </a:lnTo>
                  <a:lnTo>
                    <a:pt x="119" y="38"/>
                  </a:lnTo>
                  <a:lnTo>
                    <a:pt x="102" y="41"/>
                  </a:lnTo>
                  <a:lnTo>
                    <a:pt x="97" y="43"/>
                  </a:lnTo>
                  <a:lnTo>
                    <a:pt x="100" y="46"/>
                  </a:lnTo>
                  <a:lnTo>
                    <a:pt x="105" y="48"/>
                  </a:lnTo>
                  <a:lnTo>
                    <a:pt x="126" y="48"/>
                  </a:lnTo>
                  <a:lnTo>
                    <a:pt x="116" y="50"/>
                  </a:lnTo>
                  <a:lnTo>
                    <a:pt x="112" y="55"/>
                  </a:lnTo>
                  <a:lnTo>
                    <a:pt x="109" y="55"/>
                  </a:lnTo>
                  <a:lnTo>
                    <a:pt x="93" y="60"/>
                  </a:lnTo>
                  <a:lnTo>
                    <a:pt x="88" y="60"/>
                  </a:lnTo>
                  <a:lnTo>
                    <a:pt x="66" y="60"/>
                  </a:lnTo>
                  <a:lnTo>
                    <a:pt x="57" y="62"/>
                  </a:lnTo>
                  <a:lnTo>
                    <a:pt x="47" y="65"/>
                  </a:lnTo>
                  <a:lnTo>
                    <a:pt x="45" y="67"/>
                  </a:lnTo>
                  <a:lnTo>
                    <a:pt x="40" y="67"/>
                  </a:lnTo>
                  <a:lnTo>
                    <a:pt x="38" y="65"/>
                  </a:lnTo>
                  <a:lnTo>
                    <a:pt x="31" y="70"/>
                  </a:lnTo>
                  <a:lnTo>
                    <a:pt x="9" y="70"/>
                  </a:lnTo>
                  <a:lnTo>
                    <a:pt x="7" y="70"/>
                  </a:lnTo>
                  <a:lnTo>
                    <a:pt x="2" y="70"/>
                  </a:lnTo>
                  <a:lnTo>
                    <a:pt x="0" y="74"/>
                  </a:lnTo>
                  <a:lnTo>
                    <a:pt x="2" y="74"/>
                  </a:lnTo>
                  <a:lnTo>
                    <a:pt x="9" y="79"/>
                  </a:lnTo>
                  <a:lnTo>
                    <a:pt x="12" y="82"/>
                  </a:lnTo>
                  <a:lnTo>
                    <a:pt x="14" y="84"/>
                  </a:lnTo>
                  <a:lnTo>
                    <a:pt x="24" y="79"/>
                  </a:lnTo>
                  <a:lnTo>
                    <a:pt x="24" y="84"/>
                  </a:lnTo>
                  <a:lnTo>
                    <a:pt x="28" y="86"/>
                  </a:lnTo>
                  <a:lnTo>
                    <a:pt x="33" y="86"/>
                  </a:lnTo>
                  <a:lnTo>
                    <a:pt x="36" y="84"/>
                  </a:lnTo>
                  <a:lnTo>
                    <a:pt x="38" y="84"/>
                  </a:lnTo>
                  <a:lnTo>
                    <a:pt x="40" y="82"/>
                  </a:lnTo>
                  <a:lnTo>
                    <a:pt x="40" y="84"/>
                  </a:lnTo>
                  <a:lnTo>
                    <a:pt x="43" y="86"/>
                  </a:lnTo>
                  <a:lnTo>
                    <a:pt x="45" y="86"/>
                  </a:lnTo>
                  <a:lnTo>
                    <a:pt x="47" y="84"/>
                  </a:lnTo>
                  <a:lnTo>
                    <a:pt x="52" y="84"/>
                  </a:lnTo>
                  <a:lnTo>
                    <a:pt x="57" y="84"/>
                  </a:lnTo>
                  <a:lnTo>
                    <a:pt x="59" y="82"/>
                  </a:lnTo>
                  <a:lnTo>
                    <a:pt x="64" y="82"/>
                  </a:lnTo>
                  <a:lnTo>
                    <a:pt x="64" y="84"/>
                  </a:lnTo>
                  <a:lnTo>
                    <a:pt x="64" y="86"/>
                  </a:lnTo>
                  <a:lnTo>
                    <a:pt x="62" y="86"/>
                  </a:lnTo>
                  <a:lnTo>
                    <a:pt x="57" y="91"/>
                  </a:lnTo>
                  <a:lnTo>
                    <a:pt x="55" y="91"/>
                  </a:lnTo>
                  <a:lnTo>
                    <a:pt x="52" y="89"/>
                  </a:lnTo>
                  <a:lnTo>
                    <a:pt x="40" y="89"/>
                  </a:lnTo>
                  <a:lnTo>
                    <a:pt x="36" y="91"/>
                  </a:lnTo>
                  <a:lnTo>
                    <a:pt x="33" y="91"/>
                  </a:lnTo>
                  <a:lnTo>
                    <a:pt x="21" y="89"/>
                  </a:lnTo>
                  <a:lnTo>
                    <a:pt x="19" y="89"/>
                  </a:lnTo>
                  <a:lnTo>
                    <a:pt x="14" y="86"/>
                  </a:lnTo>
                  <a:lnTo>
                    <a:pt x="7" y="86"/>
                  </a:lnTo>
                  <a:lnTo>
                    <a:pt x="2" y="89"/>
                  </a:lnTo>
                  <a:lnTo>
                    <a:pt x="2" y="93"/>
                  </a:lnTo>
                  <a:lnTo>
                    <a:pt x="2" y="96"/>
                  </a:lnTo>
                  <a:lnTo>
                    <a:pt x="7" y="98"/>
                  </a:lnTo>
                  <a:lnTo>
                    <a:pt x="19" y="98"/>
                  </a:lnTo>
                  <a:lnTo>
                    <a:pt x="17" y="101"/>
                  </a:lnTo>
                  <a:lnTo>
                    <a:pt x="14" y="101"/>
                  </a:lnTo>
                  <a:lnTo>
                    <a:pt x="9" y="101"/>
                  </a:lnTo>
                  <a:lnTo>
                    <a:pt x="12" y="103"/>
                  </a:lnTo>
                  <a:lnTo>
                    <a:pt x="19" y="105"/>
                  </a:lnTo>
                  <a:lnTo>
                    <a:pt x="21" y="105"/>
                  </a:lnTo>
                  <a:lnTo>
                    <a:pt x="24" y="108"/>
                  </a:lnTo>
                  <a:lnTo>
                    <a:pt x="33" y="108"/>
                  </a:lnTo>
                  <a:lnTo>
                    <a:pt x="33" y="105"/>
                  </a:lnTo>
                  <a:lnTo>
                    <a:pt x="36" y="105"/>
                  </a:lnTo>
                  <a:lnTo>
                    <a:pt x="38" y="105"/>
                  </a:lnTo>
                  <a:lnTo>
                    <a:pt x="43" y="108"/>
                  </a:lnTo>
                  <a:lnTo>
                    <a:pt x="52" y="105"/>
                  </a:lnTo>
                  <a:lnTo>
                    <a:pt x="52" y="108"/>
                  </a:lnTo>
                  <a:lnTo>
                    <a:pt x="57" y="108"/>
                  </a:lnTo>
                  <a:lnTo>
                    <a:pt x="62" y="105"/>
                  </a:lnTo>
                  <a:lnTo>
                    <a:pt x="64" y="105"/>
                  </a:lnTo>
                  <a:lnTo>
                    <a:pt x="69" y="103"/>
                  </a:lnTo>
                  <a:lnTo>
                    <a:pt x="76" y="105"/>
                  </a:lnTo>
                  <a:lnTo>
                    <a:pt x="81" y="105"/>
                  </a:lnTo>
                  <a:lnTo>
                    <a:pt x="83" y="105"/>
                  </a:lnTo>
                  <a:lnTo>
                    <a:pt x="85" y="103"/>
                  </a:lnTo>
                  <a:lnTo>
                    <a:pt x="88" y="103"/>
                  </a:lnTo>
                  <a:lnTo>
                    <a:pt x="93" y="105"/>
                  </a:lnTo>
                  <a:lnTo>
                    <a:pt x="97" y="105"/>
                  </a:lnTo>
                  <a:lnTo>
                    <a:pt x="112" y="105"/>
                  </a:lnTo>
                  <a:lnTo>
                    <a:pt x="121" y="110"/>
                  </a:lnTo>
                  <a:lnTo>
                    <a:pt x="124" y="110"/>
                  </a:lnTo>
                  <a:lnTo>
                    <a:pt x="128" y="115"/>
                  </a:lnTo>
                  <a:lnTo>
                    <a:pt x="135" y="115"/>
                  </a:lnTo>
                  <a:lnTo>
                    <a:pt x="133" y="117"/>
                  </a:lnTo>
                  <a:lnTo>
                    <a:pt x="133" y="120"/>
                  </a:lnTo>
                  <a:lnTo>
                    <a:pt x="133" y="125"/>
                  </a:lnTo>
                  <a:lnTo>
                    <a:pt x="138" y="125"/>
                  </a:lnTo>
                  <a:lnTo>
                    <a:pt x="140" y="125"/>
                  </a:lnTo>
                  <a:lnTo>
                    <a:pt x="145" y="127"/>
                  </a:lnTo>
                  <a:lnTo>
                    <a:pt x="147" y="129"/>
                  </a:lnTo>
                  <a:lnTo>
                    <a:pt x="143" y="134"/>
                  </a:lnTo>
                  <a:lnTo>
                    <a:pt x="145" y="141"/>
                  </a:lnTo>
                  <a:lnTo>
                    <a:pt x="152" y="144"/>
                  </a:lnTo>
                  <a:lnTo>
                    <a:pt x="145" y="149"/>
                  </a:lnTo>
                  <a:lnTo>
                    <a:pt x="150" y="151"/>
                  </a:lnTo>
                  <a:lnTo>
                    <a:pt x="147" y="151"/>
                  </a:lnTo>
                  <a:lnTo>
                    <a:pt x="145" y="153"/>
                  </a:lnTo>
                  <a:lnTo>
                    <a:pt x="145" y="156"/>
                  </a:lnTo>
                  <a:lnTo>
                    <a:pt x="150" y="161"/>
                  </a:lnTo>
                  <a:lnTo>
                    <a:pt x="152" y="161"/>
                  </a:lnTo>
                  <a:lnTo>
                    <a:pt x="152" y="163"/>
                  </a:lnTo>
                  <a:lnTo>
                    <a:pt x="147" y="165"/>
                  </a:lnTo>
                  <a:lnTo>
                    <a:pt x="145" y="168"/>
                  </a:lnTo>
                  <a:lnTo>
                    <a:pt x="143" y="168"/>
                  </a:lnTo>
                  <a:lnTo>
                    <a:pt x="147" y="170"/>
                  </a:lnTo>
                  <a:lnTo>
                    <a:pt x="143" y="170"/>
                  </a:lnTo>
                  <a:lnTo>
                    <a:pt x="140" y="170"/>
                  </a:lnTo>
                  <a:lnTo>
                    <a:pt x="138" y="170"/>
                  </a:lnTo>
                  <a:lnTo>
                    <a:pt x="133" y="173"/>
                  </a:lnTo>
                  <a:lnTo>
                    <a:pt x="131" y="173"/>
                  </a:lnTo>
                  <a:lnTo>
                    <a:pt x="131" y="175"/>
                  </a:lnTo>
                  <a:lnTo>
                    <a:pt x="143" y="175"/>
                  </a:lnTo>
                  <a:lnTo>
                    <a:pt x="138" y="180"/>
                  </a:lnTo>
                  <a:lnTo>
                    <a:pt x="126" y="180"/>
                  </a:lnTo>
                  <a:lnTo>
                    <a:pt x="124" y="180"/>
                  </a:lnTo>
                  <a:lnTo>
                    <a:pt x="124" y="182"/>
                  </a:lnTo>
                  <a:lnTo>
                    <a:pt x="133" y="189"/>
                  </a:lnTo>
                  <a:lnTo>
                    <a:pt x="138" y="189"/>
                  </a:lnTo>
                  <a:lnTo>
                    <a:pt x="145" y="184"/>
                  </a:lnTo>
                  <a:lnTo>
                    <a:pt x="147" y="184"/>
                  </a:lnTo>
                  <a:lnTo>
                    <a:pt x="152" y="184"/>
                  </a:lnTo>
                  <a:lnTo>
                    <a:pt x="154" y="182"/>
                  </a:lnTo>
                  <a:lnTo>
                    <a:pt x="157" y="182"/>
                  </a:lnTo>
                  <a:lnTo>
                    <a:pt x="157" y="180"/>
                  </a:lnTo>
                  <a:lnTo>
                    <a:pt x="157" y="175"/>
                  </a:lnTo>
                  <a:lnTo>
                    <a:pt x="159" y="173"/>
                  </a:lnTo>
                  <a:lnTo>
                    <a:pt x="159" y="180"/>
                  </a:lnTo>
                  <a:lnTo>
                    <a:pt x="166" y="175"/>
                  </a:lnTo>
                  <a:lnTo>
                    <a:pt x="164" y="177"/>
                  </a:lnTo>
                  <a:lnTo>
                    <a:pt x="164" y="180"/>
                  </a:lnTo>
                  <a:lnTo>
                    <a:pt x="166" y="180"/>
                  </a:lnTo>
                  <a:lnTo>
                    <a:pt x="169" y="182"/>
                  </a:lnTo>
                  <a:lnTo>
                    <a:pt x="176" y="182"/>
                  </a:lnTo>
                  <a:lnTo>
                    <a:pt x="171" y="187"/>
                  </a:lnTo>
                  <a:lnTo>
                    <a:pt x="171" y="189"/>
                  </a:lnTo>
                  <a:lnTo>
                    <a:pt x="173" y="192"/>
                  </a:lnTo>
                  <a:lnTo>
                    <a:pt x="176" y="194"/>
                  </a:lnTo>
                  <a:lnTo>
                    <a:pt x="178" y="196"/>
                  </a:lnTo>
                  <a:lnTo>
                    <a:pt x="181" y="199"/>
                  </a:lnTo>
                  <a:lnTo>
                    <a:pt x="178" y="201"/>
                  </a:lnTo>
                  <a:lnTo>
                    <a:pt x="173" y="201"/>
                  </a:lnTo>
                  <a:lnTo>
                    <a:pt x="173" y="204"/>
                  </a:lnTo>
                  <a:lnTo>
                    <a:pt x="166" y="204"/>
                  </a:lnTo>
                  <a:lnTo>
                    <a:pt x="164" y="201"/>
                  </a:lnTo>
                  <a:lnTo>
                    <a:pt x="162" y="201"/>
                  </a:lnTo>
                  <a:lnTo>
                    <a:pt x="159" y="201"/>
                  </a:lnTo>
                  <a:lnTo>
                    <a:pt x="157" y="199"/>
                  </a:lnTo>
                  <a:lnTo>
                    <a:pt x="143" y="199"/>
                  </a:lnTo>
                  <a:lnTo>
                    <a:pt x="140" y="196"/>
                  </a:lnTo>
                  <a:lnTo>
                    <a:pt x="138" y="194"/>
                  </a:lnTo>
                  <a:lnTo>
                    <a:pt x="131" y="194"/>
                  </a:lnTo>
                  <a:lnTo>
                    <a:pt x="128" y="199"/>
                  </a:lnTo>
                  <a:lnTo>
                    <a:pt x="128" y="201"/>
                  </a:lnTo>
                  <a:lnTo>
                    <a:pt x="133" y="201"/>
                  </a:lnTo>
                  <a:lnTo>
                    <a:pt x="133" y="204"/>
                  </a:lnTo>
                  <a:lnTo>
                    <a:pt x="140" y="204"/>
                  </a:lnTo>
                  <a:lnTo>
                    <a:pt x="143" y="206"/>
                  </a:lnTo>
                  <a:lnTo>
                    <a:pt x="145" y="206"/>
                  </a:lnTo>
                  <a:lnTo>
                    <a:pt x="147" y="206"/>
                  </a:lnTo>
                  <a:lnTo>
                    <a:pt x="152" y="211"/>
                  </a:lnTo>
                  <a:lnTo>
                    <a:pt x="162" y="211"/>
                  </a:lnTo>
                  <a:lnTo>
                    <a:pt x="164" y="211"/>
                  </a:lnTo>
                  <a:lnTo>
                    <a:pt x="166" y="211"/>
                  </a:lnTo>
                  <a:lnTo>
                    <a:pt x="173" y="213"/>
                  </a:lnTo>
                  <a:lnTo>
                    <a:pt x="178" y="208"/>
                  </a:lnTo>
                  <a:lnTo>
                    <a:pt x="178" y="216"/>
                  </a:lnTo>
                  <a:lnTo>
                    <a:pt x="176" y="213"/>
                  </a:lnTo>
                  <a:lnTo>
                    <a:pt x="173" y="213"/>
                  </a:lnTo>
                  <a:lnTo>
                    <a:pt x="171" y="213"/>
                  </a:lnTo>
                  <a:lnTo>
                    <a:pt x="171" y="216"/>
                  </a:lnTo>
                  <a:lnTo>
                    <a:pt x="173" y="220"/>
                  </a:lnTo>
                  <a:lnTo>
                    <a:pt x="169" y="220"/>
                  </a:lnTo>
                  <a:lnTo>
                    <a:pt x="166" y="220"/>
                  </a:lnTo>
                  <a:lnTo>
                    <a:pt x="164" y="220"/>
                  </a:lnTo>
                  <a:lnTo>
                    <a:pt x="164" y="223"/>
                  </a:lnTo>
                  <a:lnTo>
                    <a:pt x="164" y="225"/>
                  </a:lnTo>
                  <a:lnTo>
                    <a:pt x="173" y="225"/>
                  </a:lnTo>
                  <a:lnTo>
                    <a:pt x="171" y="225"/>
                  </a:lnTo>
                  <a:lnTo>
                    <a:pt x="171" y="228"/>
                  </a:lnTo>
                  <a:lnTo>
                    <a:pt x="169" y="230"/>
                  </a:lnTo>
                  <a:lnTo>
                    <a:pt x="162" y="225"/>
                  </a:lnTo>
                  <a:lnTo>
                    <a:pt x="159" y="225"/>
                  </a:lnTo>
                  <a:lnTo>
                    <a:pt x="159" y="228"/>
                  </a:lnTo>
                  <a:lnTo>
                    <a:pt x="159" y="230"/>
                  </a:lnTo>
                  <a:lnTo>
                    <a:pt x="162" y="232"/>
                  </a:lnTo>
                  <a:lnTo>
                    <a:pt x="157" y="232"/>
                  </a:lnTo>
                  <a:lnTo>
                    <a:pt x="157" y="237"/>
                  </a:lnTo>
                  <a:lnTo>
                    <a:pt x="154" y="237"/>
                  </a:lnTo>
                  <a:lnTo>
                    <a:pt x="152" y="240"/>
                  </a:lnTo>
                  <a:lnTo>
                    <a:pt x="152" y="242"/>
                  </a:lnTo>
                  <a:lnTo>
                    <a:pt x="157" y="247"/>
                  </a:lnTo>
                  <a:lnTo>
                    <a:pt x="159" y="247"/>
                  </a:lnTo>
                  <a:lnTo>
                    <a:pt x="159" y="252"/>
                  </a:lnTo>
                  <a:lnTo>
                    <a:pt x="157" y="252"/>
                  </a:lnTo>
                  <a:lnTo>
                    <a:pt x="154" y="252"/>
                  </a:lnTo>
                  <a:lnTo>
                    <a:pt x="152" y="249"/>
                  </a:lnTo>
                  <a:lnTo>
                    <a:pt x="150" y="244"/>
                  </a:lnTo>
                  <a:lnTo>
                    <a:pt x="147" y="242"/>
                  </a:lnTo>
                  <a:lnTo>
                    <a:pt x="147" y="240"/>
                  </a:lnTo>
                  <a:lnTo>
                    <a:pt x="145" y="237"/>
                  </a:lnTo>
                  <a:lnTo>
                    <a:pt x="143" y="235"/>
                  </a:lnTo>
                  <a:lnTo>
                    <a:pt x="140" y="235"/>
                  </a:lnTo>
                  <a:lnTo>
                    <a:pt x="135" y="235"/>
                  </a:lnTo>
                  <a:lnTo>
                    <a:pt x="133" y="235"/>
                  </a:lnTo>
                  <a:lnTo>
                    <a:pt x="128" y="240"/>
                  </a:lnTo>
                  <a:lnTo>
                    <a:pt x="128" y="242"/>
                  </a:lnTo>
                  <a:lnTo>
                    <a:pt x="133" y="244"/>
                  </a:lnTo>
                  <a:lnTo>
                    <a:pt x="138" y="244"/>
                  </a:lnTo>
                  <a:lnTo>
                    <a:pt x="140" y="247"/>
                  </a:lnTo>
                  <a:lnTo>
                    <a:pt x="135" y="249"/>
                  </a:lnTo>
                  <a:lnTo>
                    <a:pt x="131" y="249"/>
                  </a:lnTo>
                  <a:lnTo>
                    <a:pt x="128" y="247"/>
                  </a:lnTo>
                  <a:lnTo>
                    <a:pt x="121" y="247"/>
                  </a:lnTo>
                  <a:lnTo>
                    <a:pt x="119" y="249"/>
                  </a:lnTo>
                  <a:lnTo>
                    <a:pt x="116" y="249"/>
                  </a:lnTo>
                  <a:lnTo>
                    <a:pt x="114" y="249"/>
                  </a:lnTo>
                  <a:lnTo>
                    <a:pt x="112" y="252"/>
                  </a:lnTo>
                  <a:lnTo>
                    <a:pt x="109" y="252"/>
                  </a:lnTo>
                  <a:lnTo>
                    <a:pt x="121" y="252"/>
                  </a:lnTo>
                  <a:lnTo>
                    <a:pt x="126" y="252"/>
                  </a:lnTo>
                  <a:lnTo>
                    <a:pt x="140" y="252"/>
                  </a:lnTo>
                  <a:lnTo>
                    <a:pt x="143" y="252"/>
                  </a:lnTo>
                  <a:lnTo>
                    <a:pt x="131" y="252"/>
                  </a:lnTo>
                  <a:lnTo>
                    <a:pt x="112" y="256"/>
                  </a:lnTo>
                  <a:lnTo>
                    <a:pt x="107" y="256"/>
                  </a:lnTo>
                  <a:lnTo>
                    <a:pt x="105" y="259"/>
                  </a:lnTo>
                  <a:lnTo>
                    <a:pt x="107" y="259"/>
                  </a:lnTo>
                  <a:lnTo>
                    <a:pt x="107" y="261"/>
                  </a:lnTo>
                  <a:lnTo>
                    <a:pt x="114" y="261"/>
                  </a:lnTo>
                  <a:lnTo>
                    <a:pt x="119" y="259"/>
                  </a:lnTo>
                  <a:lnTo>
                    <a:pt x="124" y="259"/>
                  </a:lnTo>
                  <a:lnTo>
                    <a:pt x="128" y="256"/>
                  </a:lnTo>
                  <a:lnTo>
                    <a:pt x="138" y="256"/>
                  </a:lnTo>
                  <a:lnTo>
                    <a:pt x="140" y="259"/>
                  </a:lnTo>
                  <a:lnTo>
                    <a:pt x="138" y="261"/>
                  </a:lnTo>
                  <a:lnTo>
                    <a:pt x="114" y="261"/>
                  </a:lnTo>
                  <a:lnTo>
                    <a:pt x="112" y="261"/>
                  </a:lnTo>
                  <a:lnTo>
                    <a:pt x="102" y="261"/>
                  </a:lnTo>
                  <a:lnTo>
                    <a:pt x="102" y="264"/>
                  </a:lnTo>
                  <a:lnTo>
                    <a:pt x="107" y="264"/>
                  </a:lnTo>
                  <a:lnTo>
                    <a:pt x="107" y="266"/>
                  </a:lnTo>
                  <a:lnTo>
                    <a:pt x="112" y="266"/>
                  </a:lnTo>
                  <a:lnTo>
                    <a:pt x="114" y="266"/>
                  </a:lnTo>
                  <a:lnTo>
                    <a:pt x="109" y="266"/>
                  </a:lnTo>
                  <a:lnTo>
                    <a:pt x="107" y="268"/>
                  </a:lnTo>
                  <a:lnTo>
                    <a:pt x="107" y="271"/>
                  </a:lnTo>
                  <a:lnTo>
                    <a:pt x="105" y="273"/>
                  </a:lnTo>
                  <a:lnTo>
                    <a:pt x="102" y="273"/>
                  </a:lnTo>
                  <a:lnTo>
                    <a:pt x="100" y="275"/>
                  </a:lnTo>
                  <a:lnTo>
                    <a:pt x="97" y="275"/>
                  </a:lnTo>
                  <a:lnTo>
                    <a:pt x="107" y="278"/>
                  </a:lnTo>
                  <a:lnTo>
                    <a:pt x="97" y="280"/>
                  </a:lnTo>
                  <a:lnTo>
                    <a:pt x="97" y="283"/>
                  </a:lnTo>
                  <a:lnTo>
                    <a:pt x="100" y="285"/>
                  </a:lnTo>
                  <a:lnTo>
                    <a:pt x="105" y="285"/>
                  </a:lnTo>
                  <a:lnTo>
                    <a:pt x="107" y="285"/>
                  </a:lnTo>
                  <a:lnTo>
                    <a:pt x="114" y="285"/>
                  </a:lnTo>
                  <a:lnTo>
                    <a:pt x="112" y="285"/>
                  </a:lnTo>
                  <a:lnTo>
                    <a:pt x="109" y="285"/>
                  </a:lnTo>
                  <a:lnTo>
                    <a:pt x="107" y="287"/>
                  </a:lnTo>
                  <a:lnTo>
                    <a:pt x="102" y="290"/>
                  </a:lnTo>
                  <a:lnTo>
                    <a:pt x="102" y="292"/>
                  </a:lnTo>
                  <a:lnTo>
                    <a:pt x="105" y="295"/>
                  </a:lnTo>
                  <a:lnTo>
                    <a:pt x="107" y="295"/>
                  </a:lnTo>
                  <a:lnTo>
                    <a:pt x="109" y="292"/>
                  </a:lnTo>
                  <a:lnTo>
                    <a:pt x="114" y="290"/>
                  </a:lnTo>
                  <a:lnTo>
                    <a:pt x="112" y="295"/>
                  </a:lnTo>
                  <a:lnTo>
                    <a:pt x="109" y="295"/>
                  </a:lnTo>
                  <a:lnTo>
                    <a:pt x="107" y="299"/>
                  </a:lnTo>
                  <a:lnTo>
                    <a:pt x="107" y="304"/>
                  </a:lnTo>
                  <a:lnTo>
                    <a:pt x="109" y="304"/>
                  </a:lnTo>
                  <a:lnTo>
                    <a:pt x="109" y="302"/>
                  </a:lnTo>
                  <a:lnTo>
                    <a:pt x="114" y="302"/>
                  </a:lnTo>
                  <a:lnTo>
                    <a:pt x="109" y="307"/>
                  </a:lnTo>
                  <a:lnTo>
                    <a:pt x="107" y="307"/>
                  </a:lnTo>
                  <a:lnTo>
                    <a:pt x="105" y="309"/>
                  </a:lnTo>
                  <a:lnTo>
                    <a:pt x="102" y="311"/>
                  </a:lnTo>
                  <a:lnTo>
                    <a:pt x="102" y="316"/>
                  </a:lnTo>
                  <a:lnTo>
                    <a:pt x="105" y="316"/>
                  </a:lnTo>
                  <a:lnTo>
                    <a:pt x="107" y="314"/>
                  </a:lnTo>
                  <a:lnTo>
                    <a:pt x="114" y="307"/>
                  </a:lnTo>
                  <a:lnTo>
                    <a:pt x="124" y="307"/>
                  </a:lnTo>
                  <a:lnTo>
                    <a:pt x="126" y="304"/>
                  </a:lnTo>
                  <a:lnTo>
                    <a:pt x="128" y="304"/>
                  </a:lnTo>
                  <a:lnTo>
                    <a:pt x="128" y="307"/>
                  </a:lnTo>
                  <a:lnTo>
                    <a:pt x="133" y="304"/>
                  </a:lnTo>
                  <a:lnTo>
                    <a:pt x="128" y="311"/>
                  </a:lnTo>
                  <a:lnTo>
                    <a:pt x="135" y="311"/>
                  </a:lnTo>
                  <a:lnTo>
                    <a:pt x="128" y="311"/>
                  </a:lnTo>
                  <a:lnTo>
                    <a:pt x="124" y="314"/>
                  </a:lnTo>
                  <a:lnTo>
                    <a:pt x="124" y="316"/>
                  </a:lnTo>
                  <a:lnTo>
                    <a:pt x="119" y="316"/>
                  </a:lnTo>
                  <a:lnTo>
                    <a:pt x="116" y="316"/>
                  </a:lnTo>
                  <a:lnTo>
                    <a:pt x="114" y="319"/>
                  </a:lnTo>
                  <a:lnTo>
                    <a:pt x="114" y="321"/>
                  </a:lnTo>
                  <a:lnTo>
                    <a:pt x="112" y="321"/>
                  </a:lnTo>
                  <a:lnTo>
                    <a:pt x="107" y="323"/>
                  </a:lnTo>
                  <a:lnTo>
                    <a:pt x="105" y="326"/>
                  </a:lnTo>
                  <a:lnTo>
                    <a:pt x="109" y="326"/>
                  </a:lnTo>
                  <a:lnTo>
                    <a:pt x="107" y="326"/>
                  </a:lnTo>
                  <a:lnTo>
                    <a:pt x="107" y="328"/>
                  </a:lnTo>
                  <a:lnTo>
                    <a:pt x="107" y="331"/>
                  </a:lnTo>
                  <a:lnTo>
                    <a:pt x="109" y="331"/>
                  </a:lnTo>
                  <a:lnTo>
                    <a:pt x="107" y="333"/>
                  </a:lnTo>
                  <a:lnTo>
                    <a:pt x="107" y="335"/>
                  </a:lnTo>
                  <a:lnTo>
                    <a:pt x="116" y="335"/>
                  </a:lnTo>
                  <a:lnTo>
                    <a:pt x="112" y="343"/>
                  </a:lnTo>
                  <a:lnTo>
                    <a:pt x="116" y="340"/>
                  </a:lnTo>
                  <a:lnTo>
                    <a:pt x="119" y="340"/>
                  </a:lnTo>
                  <a:lnTo>
                    <a:pt x="116" y="340"/>
                  </a:lnTo>
                  <a:lnTo>
                    <a:pt x="114" y="343"/>
                  </a:lnTo>
                  <a:lnTo>
                    <a:pt x="114" y="345"/>
                  </a:lnTo>
                  <a:lnTo>
                    <a:pt x="112" y="347"/>
                  </a:lnTo>
                  <a:lnTo>
                    <a:pt x="112" y="352"/>
                  </a:lnTo>
                  <a:lnTo>
                    <a:pt x="114" y="352"/>
                  </a:lnTo>
                  <a:lnTo>
                    <a:pt x="121" y="352"/>
                  </a:lnTo>
                  <a:lnTo>
                    <a:pt x="116" y="359"/>
                  </a:lnTo>
                  <a:lnTo>
                    <a:pt x="126" y="357"/>
                  </a:lnTo>
                  <a:lnTo>
                    <a:pt x="121" y="362"/>
                  </a:lnTo>
                  <a:lnTo>
                    <a:pt x="124" y="366"/>
                  </a:lnTo>
                  <a:lnTo>
                    <a:pt x="128" y="366"/>
                  </a:lnTo>
                  <a:lnTo>
                    <a:pt x="126" y="366"/>
                  </a:lnTo>
                  <a:lnTo>
                    <a:pt x="126" y="369"/>
                  </a:lnTo>
                  <a:lnTo>
                    <a:pt x="128" y="371"/>
                  </a:lnTo>
                  <a:lnTo>
                    <a:pt x="133" y="371"/>
                  </a:lnTo>
                  <a:lnTo>
                    <a:pt x="128" y="376"/>
                  </a:lnTo>
                  <a:lnTo>
                    <a:pt x="135" y="376"/>
                  </a:lnTo>
                  <a:lnTo>
                    <a:pt x="133" y="381"/>
                  </a:lnTo>
                  <a:lnTo>
                    <a:pt x="145" y="378"/>
                  </a:lnTo>
                  <a:lnTo>
                    <a:pt x="147" y="381"/>
                  </a:lnTo>
                  <a:lnTo>
                    <a:pt x="150" y="381"/>
                  </a:lnTo>
                  <a:lnTo>
                    <a:pt x="152" y="378"/>
                  </a:lnTo>
                  <a:lnTo>
                    <a:pt x="162" y="374"/>
                  </a:lnTo>
                  <a:lnTo>
                    <a:pt x="164" y="371"/>
                  </a:lnTo>
                  <a:lnTo>
                    <a:pt x="164" y="374"/>
                  </a:lnTo>
                  <a:lnTo>
                    <a:pt x="162" y="376"/>
                  </a:lnTo>
                  <a:lnTo>
                    <a:pt x="169" y="378"/>
                  </a:lnTo>
                  <a:lnTo>
                    <a:pt x="171" y="376"/>
                  </a:lnTo>
                  <a:lnTo>
                    <a:pt x="173" y="376"/>
                  </a:lnTo>
                  <a:lnTo>
                    <a:pt x="169" y="378"/>
                  </a:lnTo>
                  <a:lnTo>
                    <a:pt x="164" y="381"/>
                  </a:lnTo>
                  <a:lnTo>
                    <a:pt x="162" y="383"/>
                  </a:lnTo>
                  <a:lnTo>
                    <a:pt x="162" y="386"/>
                  </a:lnTo>
                  <a:lnTo>
                    <a:pt x="169" y="386"/>
                  </a:lnTo>
                  <a:lnTo>
                    <a:pt x="173" y="386"/>
                  </a:lnTo>
                  <a:lnTo>
                    <a:pt x="176" y="386"/>
                  </a:lnTo>
                  <a:lnTo>
                    <a:pt x="173" y="386"/>
                  </a:lnTo>
                  <a:lnTo>
                    <a:pt x="171" y="388"/>
                  </a:lnTo>
                  <a:lnTo>
                    <a:pt x="169" y="390"/>
                  </a:lnTo>
                  <a:lnTo>
                    <a:pt x="169" y="393"/>
                  </a:lnTo>
                  <a:lnTo>
                    <a:pt x="169" y="395"/>
                  </a:lnTo>
                  <a:lnTo>
                    <a:pt x="176" y="395"/>
                  </a:lnTo>
                  <a:lnTo>
                    <a:pt x="178" y="393"/>
                  </a:lnTo>
                  <a:lnTo>
                    <a:pt x="178" y="395"/>
                  </a:lnTo>
                  <a:lnTo>
                    <a:pt x="183" y="398"/>
                  </a:lnTo>
                  <a:lnTo>
                    <a:pt x="188" y="398"/>
                  </a:lnTo>
                  <a:lnTo>
                    <a:pt x="192" y="395"/>
                  </a:lnTo>
                  <a:lnTo>
                    <a:pt x="195" y="393"/>
                  </a:lnTo>
                  <a:lnTo>
                    <a:pt x="192" y="390"/>
                  </a:lnTo>
                  <a:lnTo>
                    <a:pt x="192" y="388"/>
                  </a:lnTo>
                  <a:lnTo>
                    <a:pt x="197" y="388"/>
                  </a:lnTo>
                  <a:lnTo>
                    <a:pt x="200" y="386"/>
                  </a:lnTo>
                  <a:lnTo>
                    <a:pt x="200" y="378"/>
                  </a:lnTo>
                  <a:lnTo>
                    <a:pt x="202" y="381"/>
                  </a:lnTo>
                  <a:lnTo>
                    <a:pt x="207" y="381"/>
                  </a:lnTo>
                  <a:lnTo>
                    <a:pt x="207" y="376"/>
                  </a:lnTo>
                  <a:lnTo>
                    <a:pt x="207" y="374"/>
                  </a:lnTo>
                  <a:lnTo>
                    <a:pt x="207" y="371"/>
                  </a:lnTo>
                  <a:lnTo>
                    <a:pt x="207" y="374"/>
                  </a:lnTo>
                  <a:lnTo>
                    <a:pt x="209" y="376"/>
                  </a:lnTo>
                  <a:lnTo>
                    <a:pt x="212" y="376"/>
                  </a:lnTo>
                  <a:lnTo>
                    <a:pt x="214" y="374"/>
                  </a:lnTo>
                  <a:lnTo>
                    <a:pt x="214" y="371"/>
                  </a:lnTo>
                  <a:lnTo>
                    <a:pt x="209" y="366"/>
                  </a:lnTo>
                  <a:lnTo>
                    <a:pt x="216" y="366"/>
                  </a:lnTo>
                  <a:lnTo>
                    <a:pt x="216" y="364"/>
                  </a:lnTo>
                  <a:lnTo>
                    <a:pt x="214" y="362"/>
                  </a:lnTo>
                  <a:lnTo>
                    <a:pt x="223" y="362"/>
                  </a:lnTo>
                  <a:lnTo>
                    <a:pt x="219" y="357"/>
                  </a:lnTo>
                  <a:lnTo>
                    <a:pt x="223" y="355"/>
                  </a:lnTo>
                  <a:lnTo>
                    <a:pt x="219" y="352"/>
                  </a:lnTo>
                  <a:lnTo>
                    <a:pt x="216" y="350"/>
                  </a:lnTo>
                  <a:lnTo>
                    <a:pt x="219" y="350"/>
                  </a:lnTo>
                  <a:lnTo>
                    <a:pt x="221" y="350"/>
                  </a:lnTo>
                  <a:lnTo>
                    <a:pt x="216" y="343"/>
                  </a:lnTo>
                  <a:lnTo>
                    <a:pt x="221" y="347"/>
                  </a:lnTo>
                  <a:lnTo>
                    <a:pt x="223" y="347"/>
                  </a:lnTo>
                  <a:lnTo>
                    <a:pt x="228" y="343"/>
                  </a:lnTo>
                  <a:lnTo>
                    <a:pt x="235" y="343"/>
                  </a:lnTo>
                  <a:lnTo>
                    <a:pt x="235" y="340"/>
                  </a:lnTo>
                  <a:lnTo>
                    <a:pt x="233" y="338"/>
                  </a:lnTo>
                  <a:lnTo>
                    <a:pt x="238" y="338"/>
                  </a:lnTo>
                  <a:lnTo>
                    <a:pt x="242" y="331"/>
                  </a:lnTo>
                  <a:lnTo>
                    <a:pt x="245" y="331"/>
                  </a:lnTo>
                  <a:lnTo>
                    <a:pt x="252" y="331"/>
                  </a:lnTo>
                  <a:lnTo>
                    <a:pt x="252" y="326"/>
                  </a:lnTo>
                  <a:lnTo>
                    <a:pt x="257" y="331"/>
                  </a:lnTo>
                  <a:lnTo>
                    <a:pt x="259" y="326"/>
                  </a:lnTo>
                  <a:lnTo>
                    <a:pt x="259" y="319"/>
                  </a:lnTo>
                  <a:lnTo>
                    <a:pt x="252" y="316"/>
                  </a:lnTo>
                  <a:lnTo>
                    <a:pt x="257" y="316"/>
                  </a:lnTo>
                  <a:lnTo>
                    <a:pt x="264" y="311"/>
                  </a:lnTo>
                  <a:lnTo>
                    <a:pt x="266" y="307"/>
                  </a:lnTo>
                  <a:lnTo>
                    <a:pt x="259" y="304"/>
                  </a:lnTo>
                  <a:lnTo>
                    <a:pt x="264" y="299"/>
                  </a:lnTo>
                  <a:lnTo>
                    <a:pt x="278" y="299"/>
                  </a:lnTo>
                  <a:lnTo>
                    <a:pt x="280" y="297"/>
                  </a:lnTo>
                  <a:lnTo>
                    <a:pt x="280" y="292"/>
                  </a:lnTo>
                  <a:lnTo>
                    <a:pt x="288" y="290"/>
                  </a:lnTo>
                  <a:lnTo>
                    <a:pt x="292" y="290"/>
                  </a:lnTo>
                  <a:lnTo>
                    <a:pt x="295" y="292"/>
                  </a:lnTo>
                  <a:lnTo>
                    <a:pt x="302" y="292"/>
                  </a:lnTo>
                  <a:lnTo>
                    <a:pt x="311" y="283"/>
                  </a:lnTo>
                  <a:lnTo>
                    <a:pt x="311" y="280"/>
                  </a:lnTo>
                  <a:lnTo>
                    <a:pt x="314" y="280"/>
                  </a:lnTo>
                  <a:lnTo>
                    <a:pt x="316" y="278"/>
                  </a:lnTo>
                  <a:lnTo>
                    <a:pt x="319" y="278"/>
                  </a:lnTo>
                  <a:lnTo>
                    <a:pt x="319" y="280"/>
                  </a:lnTo>
                  <a:lnTo>
                    <a:pt x="316" y="283"/>
                  </a:lnTo>
                  <a:lnTo>
                    <a:pt x="314" y="285"/>
                  </a:lnTo>
                  <a:lnTo>
                    <a:pt x="311" y="290"/>
                  </a:lnTo>
                  <a:lnTo>
                    <a:pt x="319" y="290"/>
                  </a:lnTo>
                  <a:lnTo>
                    <a:pt x="319" y="285"/>
                  </a:lnTo>
                  <a:lnTo>
                    <a:pt x="323" y="285"/>
                  </a:lnTo>
                  <a:lnTo>
                    <a:pt x="326" y="283"/>
                  </a:lnTo>
                  <a:lnTo>
                    <a:pt x="328" y="283"/>
                  </a:lnTo>
                  <a:lnTo>
                    <a:pt x="328" y="285"/>
                  </a:lnTo>
                  <a:lnTo>
                    <a:pt x="333" y="285"/>
                  </a:lnTo>
                  <a:lnTo>
                    <a:pt x="335" y="285"/>
                  </a:lnTo>
                  <a:lnTo>
                    <a:pt x="342" y="283"/>
                  </a:lnTo>
                  <a:lnTo>
                    <a:pt x="347" y="278"/>
                  </a:lnTo>
                  <a:lnTo>
                    <a:pt x="349" y="275"/>
                  </a:lnTo>
                  <a:lnTo>
                    <a:pt x="359" y="275"/>
                  </a:lnTo>
                  <a:lnTo>
                    <a:pt x="366" y="275"/>
                  </a:lnTo>
                  <a:lnTo>
                    <a:pt x="371" y="271"/>
                  </a:lnTo>
                  <a:lnTo>
                    <a:pt x="373" y="268"/>
                  </a:lnTo>
                  <a:lnTo>
                    <a:pt x="376" y="266"/>
                  </a:lnTo>
                  <a:lnTo>
                    <a:pt x="383" y="259"/>
                  </a:lnTo>
                  <a:lnTo>
                    <a:pt x="385" y="256"/>
                  </a:lnTo>
                  <a:lnTo>
                    <a:pt x="390" y="254"/>
                  </a:lnTo>
                  <a:lnTo>
                    <a:pt x="399" y="252"/>
                  </a:lnTo>
                  <a:lnTo>
                    <a:pt x="402" y="252"/>
                  </a:lnTo>
                  <a:lnTo>
                    <a:pt x="404" y="249"/>
                  </a:lnTo>
                  <a:lnTo>
                    <a:pt x="407" y="249"/>
                  </a:lnTo>
                  <a:lnTo>
                    <a:pt x="407" y="247"/>
                  </a:lnTo>
                  <a:lnTo>
                    <a:pt x="407" y="244"/>
                  </a:lnTo>
                  <a:lnTo>
                    <a:pt x="407" y="240"/>
                  </a:lnTo>
                  <a:lnTo>
                    <a:pt x="407" y="235"/>
                  </a:lnTo>
                  <a:lnTo>
                    <a:pt x="414" y="242"/>
                  </a:lnTo>
                  <a:lnTo>
                    <a:pt x="416" y="244"/>
                  </a:lnTo>
                  <a:lnTo>
                    <a:pt x="418" y="244"/>
                  </a:lnTo>
                  <a:lnTo>
                    <a:pt x="437" y="244"/>
                  </a:lnTo>
                  <a:lnTo>
                    <a:pt x="447" y="242"/>
                  </a:lnTo>
                  <a:lnTo>
                    <a:pt x="454" y="240"/>
                  </a:lnTo>
                  <a:lnTo>
                    <a:pt x="459" y="240"/>
                  </a:lnTo>
                  <a:lnTo>
                    <a:pt x="468" y="237"/>
                  </a:lnTo>
                  <a:lnTo>
                    <a:pt x="480" y="235"/>
                  </a:lnTo>
                  <a:lnTo>
                    <a:pt x="487" y="235"/>
                  </a:lnTo>
                  <a:lnTo>
                    <a:pt x="492" y="230"/>
                  </a:lnTo>
                  <a:lnTo>
                    <a:pt x="499" y="230"/>
                  </a:lnTo>
                  <a:lnTo>
                    <a:pt x="502" y="228"/>
                  </a:lnTo>
                  <a:lnTo>
                    <a:pt x="509" y="228"/>
                  </a:lnTo>
                  <a:lnTo>
                    <a:pt x="516" y="220"/>
                  </a:lnTo>
                  <a:lnTo>
                    <a:pt x="518" y="220"/>
                  </a:lnTo>
                  <a:lnTo>
                    <a:pt x="518" y="218"/>
                  </a:lnTo>
                  <a:lnTo>
                    <a:pt x="523" y="218"/>
                  </a:lnTo>
                  <a:lnTo>
                    <a:pt x="525" y="216"/>
                  </a:lnTo>
                  <a:lnTo>
                    <a:pt x="528" y="216"/>
                  </a:lnTo>
                  <a:lnTo>
                    <a:pt x="542" y="213"/>
                  </a:lnTo>
                  <a:lnTo>
                    <a:pt x="552" y="211"/>
                  </a:lnTo>
                  <a:lnTo>
                    <a:pt x="552" y="206"/>
                  </a:lnTo>
                  <a:lnTo>
                    <a:pt x="549" y="206"/>
                  </a:lnTo>
                  <a:lnTo>
                    <a:pt x="547" y="208"/>
                  </a:lnTo>
                  <a:lnTo>
                    <a:pt x="537" y="208"/>
                  </a:lnTo>
                  <a:lnTo>
                    <a:pt x="530" y="206"/>
                  </a:lnTo>
                  <a:lnTo>
                    <a:pt x="525" y="206"/>
                  </a:lnTo>
                  <a:lnTo>
                    <a:pt x="521" y="204"/>
                  </a:lnTo>
                  <a:lnTo>
                    <a:pt x="509" y="204"/>
                  </a:lnTo>
                  <a:lnTo>
                    <a:pt x="499" y="206"/>
                  </a:lnTo>
                  <a:lnTo>
                    <a:pt x="490" y="206"/>
                  </a:lnTo>
                  <a:lnTo>
                    <a:pt x="487" y="211"/>
                  </a:lnTo>
                  <a:lnTo>
                    <a:pt x="471" y="211"/>
                  </a:lnTo>
                  <a:lnTo>
                    <a:pt x="485" y="206"/>
                  </a:lnTo>
                  <a:lnTo>
                    <a:pt x="494" y="204"/>
                  </a:lnTo>
                  <a:lnTo>
                    <a:pt x="499" y="204"/>
                  </a:lnTo>
                  <a:lnTo>
                    <a:pt x="502" y="201"/>
                  </a:lnTo>
                  <a:lnTo>
                    <a:pt x="506" y="201"/>
                  </a:lnTo>
                  <a:lnTo>
                    <a:pt x="511" y="199"/>
                  </a:lnTo>
                  <a:lnTo>
                    <a:pt x="514" y="199"/>
                  </a:lnTo>
                  <a:lnTo>
                    <a:pt x="516" y="199"/>
                  </a:lnTo>
                  <a:lnTo>
                    <a:pt x="514" y="196"/>
                  </a:lnTo>
                  <a:lnTo>
                    <a:pt x="509" y="194"/>
                  </a:lnTo>
                  <a:lnTo>
                    <a:pt x="506" y="194"/>
                  </a:lnTo>
                  <a:lnTo>
                    <a:pt x="504" y="194"/>
                  </a:lnTo>
                  <a:lnTo>
                    <a:pt x="497" y="196"/>
                  </a:lnTo>
                  <a:lnTo>
                    <a:pt x="483" y="201"/>
                  </a:lnTo>
                  <a:lnTo>
                    <a:pt x="468" y="201"/>
                  </a:lnTo>
                  <a:lnTo>
                    <a:pt x="478" y="196"/>
                  </a:lnTo>
                  <a:lnTo>
                    <a:pt x="485" y="192"/>
                  </a:lnTo>
                  <a:lnTo>
                    <a:pt x="487" y="192"/>
                  </a:lnTo>
                  <a:lnTo>
                    <a:pt x="492" y="194"/>
                  </a:lnTo>
                  <a:lnTo>
                    <a:pt x="497" y="194"/>
                  </a:lnTo>
                  <a:lnTo>
                    <a:pt x="499" y="192"/>
                  </a:lnTo>
                  <a:lnTo>
                    <a:pt x="504" y="192"/>
                  </a:lnTo>
                  <a:lnTo>
                    <a:pt x="506" y="189"/>
                  </a:lnTo>
                  <a:lnTo>
                    <a:pt x="516" y="189"/>
                  </a:lnTo>
                  <a:lnTo>
                    <a:pt x="518" y="189"/>
                  </a:lnTo>
                  <a:lnTo>
                    <a:pt x="516" y="187"/>
                  </a:lnTo>
                  <a:lnTo>
                    <a:pt x="514" y="187"/>
                  </a:lnTo>
                  <a:lnTo>
                    <a:pt x="509" y="184"/>
                  </a:lnTo>
                  <a:lnTo>
                    <a:pt x="485" y="184"/>
                  </a:lnTo>
                  <a:lnTo>
                    <a:pt x="492" y="182"/>
                  </a:lnTo>
                  <a:lnTo>
                    <a:pt x="485" y="180"/>
                  </a:lnTo>
                  <a:lnTo>
                    <a:pt x="485" y="175"/>
                  </a:lnTo>
                  <a:lnTo>
                    <a:pt x="487" y="175"/>
                  </a:lnTo>
                  <a:lnTo>
                    <a:pt x="490" y="177"/>
                  </a:lnTo>
                  <a:lnTo>
                    <a:pt x="492" y="180"/>
                  </a:lnTo>
                  <a:lnTo>
                    <a:pt x="497" y="182"/>
                  </a:lnTo>
                  <a:lnTo>
                    <a:pt x="504" y="182"/>
                  </a:lnTo>
                  <a:lnTo>
                    <a:pt x="506" y="184"/>
                  </a:lnTo>
                  <a:lnTo>
                    <a:pt x="509" y="184"/>
                  </a:lnTo>
                  <a:lnTo>
                    <a:pt x="514" y="184"/>
                  </a:lnTo>
                  <a:lnTo>
                    <a:pt x="518" y="184"/>
                  </a:lnTo>
                  <a:lnTo>
                    <a:pt x="518" y="187"/>
                  </a:lnTo>
                  <a:lnTo>
                    <a:pt x="523" y="187"/>
                  </a:lnTo>
                  <a:lnTo>
                    <a:pt x="523" y="184"/>
                  </a:lnTo>
                  <a:lnTo>
                    <a:pt x="528" y="184"/>
                  </a:lnTo>
                  <a:lnTo>
                    <a:pt x="528" y="187"/>
                  </a:lnTo>
                  <a:lnTo>
                    <a:pt x="528" y="189"/>
                  </a:lnTo>
                  <a:lnTo>
                    <a:pt x="528" y="192"/>
                  </a:lnTo>
                  <a:lnTo>
                    <a:pt x="528" y="196"/>
                  </a:lnTo>
                  <a:lnTo>
                    <a:pt x="528" y="199"/>
                  </a:lnTo>
                  <a:lnTo>
                    <a:pt x="533" y="199"/>
                  </a:lnTo>
                  <a:lnTo>
                    <a:pt x="537" y="201"/>
                  </a:lnTo>
                  <a:lnTo>
                    <a:pt x="542" y="201"/>
                  </a:lnTo>
                  <a:lnTo>
                    <a:pt x="547" y="201"/>
                  </a:lnTo>
                  <a:lnTo>
                    <a:pt x="549" y="201"/>
                  </a:lnTo>
                  <a:lnTo>
                    <a:pt x="552" y="199"/>
                  </a:lnTo>
                  <a:lnTo>
                    <a:pt x="554" y="199"/>
                  </a:lnTo>
                  <a:lnTo>
                    <a:pt x="554" y="204"/>
                  </a:lnTo>
                  <a:lnTo>
                    <a:pt x="559" y="204"/>
                  </a:lnTo>
                  <a:lnTo>
                    <a:pt x="561" y="201"/>
                  </a:lnTo>
                  <a:lnTo>
                    <a:pt x="563" y="201"/>
                  </a:lnTo>
                  <a:lnTo>
                    <a:pt x="563" y="194"/>
                  </a:lnTo>
                  <a:lnTo>
                    <a:pt x="561" y="194"/>
                  </a:lnTo>
                  <a:lnTo>
                    <a:pt x="563" y="189"/>
                  </a:lnTo>
                  <a:lnTo>
                    <a:pt x="563" y="187"/>
                  </a:lnTo>
                  <a:lnTo>
                    <a:pt x="559" y="187"/>
                  </a:lnTo>
                  <a:lnTo>
                    <a:pt x="556" y="182"/>
                  </a:lnTo>
                  <a:lnTo>
                    <a:pt x="552" y="180"/>
                  </a:lnTo>
                  <a:lnTo>
                    <a:pt x="552" y="175"/>
                  </a:lnTo>
                  <a:lnTo>
                    <a:pt x="533" y="170"/>
                  </a:lnTo>
                  <a:lnTo>
                    <a:pt x="523" y="170"/>
                  </a:lnTo>
                  <a:lnTo>
                    <a:pt x="521" y="170"/>
                  </a:lnTo>
                  <a:lnTo>
                    <a:pt x="528" y="168"/>
                  </a:lnTo>
                  <a:lnTo>
                    <a:pt x="530" y="165"/>
                  </a:lnTo>
                  <a:lnTo>
                    <a:pt x="528" y="165"/>
                  </a:lnTo>
                  <a:lnTo>
                    <a:pt x="525" y="163"/>
                  </a:lnTo>
                  <a:lnTo>
                    <a:pt x="514" y="163"/>
                  </a:lnTo>
                  <a:lnTo>
                    <a:pt x="509" y="161"/>
                  </a:lnTo>
                  <a:lnTo>
                    <a:pt x="504" y="161"/>
                  </a:lnTo>
                  <a:lnTo>
                    <a:pt x="509" y="156"/>
                  </a:lnTo>
                  <a:lnTo>
                    <a:pt x="523" y="156"/>
                  </a:lnTo>
                  <a:lnTo>
                    <a:pt x="528" y="153"/>
                  </a:lnTo>
                  <a:lnTo>
                    <a:pt x="533" y="153"/>
                  </a:lnTo>
                  <a:lnTo>
                    <a:pt x="547" y="156"/>
                  </a:lnTo>
                  <a:lnTo>
                    <a:pt x="552" y="156"/>
                  </a:lnTo>
                  <a:lnTo>
                    <a:pt x="554" y="156"/>
                  </a:lnTo>
                  <a:lnTo>
                    <a:pt x="556" y="158"/>
                  </a:lnTo>
                  <a:lnTo>
                    <a:pt x="559" y="161"/>
                  </a:lnTo>
                  <a:lnTo>
                    <a:pt x="563" y="165"/>
                  </a:lnTo>
                  <a:lnTo>
                    <a:pt x="568" y="165"/>
                  </a:lnTo>
                  <a:lnTo>
                    <a:pt x="568" y="163"/>
                  </a:lnTo>
                  <a:lnTo>
                    <a:pt x="568" y="158"/>
                  </a:lnTo>
                  <a:lnTo>
                    <a:pt x="559" y="156"/>
                  </a:lnTo>
                  <a:lnTo>
                    <a:pt x="552" y="153"/>
                  </a:lnTo>
                  <a:lnTo>
                    <a:pt x="540" y="151"/>
                  </a:lnTo>
                  <a:lnTo>
                    <a:pt x="544" y="149"/>
                  </a:lnTo>
                  <a:lnTo>
                    <a:pt x="547" y="149"/>
                  </a:lnTo>
                  <a:lnTo>
                    <a:pt x="552" y="151"/>
                  </a:lnTo>
                  <a:lnTo>
                    <a:pt x="556" y="151"/>
                  </a:lnTo>
                  <a:lnTo>
                    <a:pt x="559" y="153"/>
                  </a:lnTo>
                  <a:lnTo>
                    <a:pt x="578" y="153"/>
                  </a:lnTo>
                  <a:lnTo>
                    <a:pt x="594" y="151"/>
                  </a:lnTo>
                  <a:lnTo>
                    <a:pt x="594" y="144"/>
                  </a:lnTo>
                  <a:lnTo>
                    <a:pt x="582" y="141"/>
                  </a:lnTo>
                  <a:lnTo>
                    <a:pt x="578" y="146"/>
                  </a:lnTo>
                  <a:lnTo>
                    <a:pt x="573" y="141"/>
                  </a:lnTo>
                  <a:lnTo>
                    <a:pt x="573" y="139"/>
                  </a:lnTo>
                  <a:lnTo>
                    <a:pt x="587" y="139"/>
                  </a:lnTo>
                  <a:lnTo>
                    <a:pt x="599" y="137"/>
                  </a:lnTo>
                  <a:lnTo>
                    <a:pt x="602" y="139"/>
                  </a:lnTo>
                  <a:lnTo>
                    <a:pt x="609" y="139"/>
                  </a:lnTo>
                  <a:lnTo>
                    <a:pt x="616" y="134"/>
                  </a:lnTo>
                  <a:lnTo>
                    <a:pt x="618" y="134"/>
                  </a:lnTo>
                  <a:lnTo>
                    <a:pt x="618" y="132"/>
                  </a:lnTo>
                  <a:lnTo>
                    <a:pt x="599" y="132"/>
                  </a:lnTo>
                  <a:lnTo>
                    <a:pt x="599" y="129"/>
                  </a:lnTo>
                  <a:lnTo>
                    <a:pt x="597" y="129"/>
                  </a:lnTo>
                  <a:lnTo>
                    <a:pt x="597" y="127"/>
                  </a:lnTo>
                  <a:lnTo>
                    <a:pt x="592" y="127"/>
                  </a:lnTo>
                  <a:lnTo>
                    <a:pt x="587" y="125"/>
                  </a:lnTo>
                  <a:lnTo>
                    <a:pt x="592" y="125"/>
                  </a:lnTo>
                  <a:lnTo>
                    <a:pt x="594" y="125"/>
                  </a:lnTo>
                  <a:lnTo>
                    <a:pt x="594" y="122"/>
                  </a:lnTo>
                  <a:lnTo>
                    <a:pt x="592" y="120"/>
                  </a:lnTo>
                  <a:lnTo>
                    <a:pt x="590" y="120"/>
                  </a:lnTo>
                  <a:lnTo>
                    <a:pt x="582" y="117"/>
                  </a:lnTo>
                  <a:lnTo>
                    <a:pt x="592" y="117"/>
                  </a:lnTo>
                  <a:lnTo>
                    <a:pt x="594" y="120"/>
                  </a:lnTo>
                  <a:lnTo>
                    <a:pt x="597" y="120"/>
                  </a:lnTo>
                  <a:lnTo>
                    <a:pt x="602" y="120"/>
                  </a:lnTo>
                  <a:lnTo>
                    <a:pt x="606" y="120"/>
                  </a:lnTo>
                  <a:lnTo>
                    <a:pt x="609" y="125"/>
                  </a:lnTo>
                  <a:lnTo>
                    <a:pt x="613" y="125"/>
                  </a:lnTo>
                  <a:lnTo>
                    <a:pt x="618" y="120"/>
                  </a:lnTo>
                  <a:lnTo>
                    <a:pt x="618" y="113"/>
                  </a:lnTo>
                  <a:lnTo>
                    <a:pt x="616" y="110"/>
                  </a:lnTo>
                  <a:lnTo>
                    <a:pt x="613" y="110"/>
                  </a:lnTo>
                  <a:lnTo>
                    <a:pt x="611" y="108"/>
                  </a:lnTo>
                  <a:lnTo>
                    <a:pt x="609" y="105"/>
                  </a:lnTo>
                  <a:lnTo>
                    <a:pt x="592" y="103"/>
                  </a:lnTo>
                  <a:lnTo>
                    <a:pt x="587" y="101"/>
                  </a:lnTo>
                  <a:lnTo>
                    <a:pt x="587" y="98"/>
                  </a:lnTo>
                  <a:lnTo>
                    <a:pt x="590" y="98"/>
                  </a:lnTo>
                  <a:lnTo>
                    <a:pt x="599" y="98"/>
                  </a:lnTo>
                  <a:lnTo>
                    <a:pt x="611" y="96"/>
                  </a:lnTo>
                  <a:lnTo>
                    <a:pt x="618" y="96"/>
                  </a:lnTo>
                  <a:lnTo>
                    <a:pt x="623" y="98"/>
                  </a:lnTo>
                  <a:lnTo>
                    <a:pt x="632" y="98"/>
                  </a:lnTo>
                  <a:lnTo>
                    <a:pt x="637" y="96"/>
                  </a:lnTo>
                  <a:lnTo>
                    <a:pt x="642" y="93"/>
                  </a:lnTo>
                  <a:lnTo>
                    <a:pt x="642" y="91"/>
                  </a:lnTo>
                  <a:lnTo>
                    <a:pt x="642" y="89"/>
                  </a:lnTo>
                  <a:lnTo>
                    <a:pt x="632" y="89"/>
                  </a:lnTo>
                  <a:lnTo>
                    <a:pt x="625" y="86"/>
                  </a:lnTo>
                  <a:lnTo>
                    <a:pt x="616" y="86"/>
                  </a:lnTo>
                  <a:lnTo>
                    <a:pt x="613" y="84"/>
                  </a:lnTo>
                  <a:lnTo>
                    <a:pt x="623" y="84"/>
                  </a:lnTo>
                  <a:lnTo>
                    <a:pt x="621" y="82"/>
                  </a:lnTo>
                  <a:lnTo>
                    <a:pt x="618" y="79"/>
                  </a:lnTo>
                  <a:lnTo>
                    <a:pt x="618" y="77"/>
                  </a:lnTo>
                  <a:lnTo>
                    <a:pt x="613" y="77"/>
                  </a:lnTo>
                  <a:lnTo>
                    <a:pt x="611" y="79"/>
                  </a:lnTo>
                  <a:lnTo>
                    <a:pt x="611" y="84"/>
                  </a:lnTo>
                  <a:lnTo>
                    <a:pt x="606" y="84"/>
                  </a:lnTo>
                  <a:lnTo>
                    <a:pt x="604" y="84"/>
                  </a:lnTo>
                  <a:lnTo>
                    <a:pt x="602" y="82"/>
                  </a:lnTo>
                  <a:lnTo>
                    <a:pt x="599" y="79"/>
                  </a:lnTo>
                  <a:lnTo>
                    <a:pt x="602" y="79"/>
                  </a:lnTo>
                  <a:lnTo>
                    <a:pt x="606" y="77"/>
                  </a:lnTo>
                  <a:lnTo>
                    <a:pt x="609" y="74"/>
                  </a:lnTo>
                  <a:lnTo>
                    <a:pt x="613" y="70"/>
                  </a:lnTo>
                  <a:lnTo>
                    <a:pt x="616" y="67"/>
                  </a:lnTo>
                  <a:lnTo>
                    <a:pt x="618" y="65"/>
                  </a:lnTo>
                  <a:lnTo>
                    <a:pt x="621" y="65"/>
                  </a:lnTo>
                  <a:lnTo>
                    <a:pt x="623" y="65"/>
                  </a:lnTo>
                  <a:lnTo>
                    <a:pt x="628" y="65"/>
                  </a:lnTo>
                  <a:lnTo>
                    <a:pt x="630" y="65"/>
                  </a:lnTo>
                  <a:lnTo>
                    <a:pt x="632" y="62"/>
                  </a:lnTo>
                  <a:lnTo>
                    <a:pt x="637" y="60"/>
                  </a:lnTo>
                  <a:lnTo>
                    <a:pt x="635" y="55"/>
                  </a:lnTo>
                  <a:lnTo>
                    <a:pt x="637" y="53"/>
                  </a:lnTo>
                  <a:lnTo>
                    <a:pt x="640" y="50"/>
                  </a:lnTo>
                  <a:lnTo>
                    <a:pt x="642" y="50"/>
                  </a:lnTo>
                  <a:lnTo>
                    <a:pt x="647" y="50"/>
                  </a:lnTo>
                  <a:lnTo>
                    <a:pt x="649" y="50"/>
                  </a:lnTo>
                  <a:lnTo>
                    <a:pt x="651" y="53"/>
                  </a:lnTo>
                  <a:lnTo>
                    <a:pt x="656" y="53"/>
                  </a:lnTo>
                  <a:lnTo>
                    <a:pt x="659" y="50"/>
                  </a:lnTo>
                  <a:lnTo>
                    <a:pt x="661" y="50"/>
                  </a:lnTo>
                  <a:lnTo>
                    <a:pt x="663" y="48"/>
                  </a:lnTo>
                  <a:lnTo>
                    <a:pt x="644" y="48"/>
                  </a:lnTo>
                  <a:lnTo>
                    <a:pt x="642" y="48"/>
                  </a:lnTo>
                  <a:lnTo>
                    <a:pt x="637" y="48"/>
                  </a:lnTo>
                  <a:lnTo>
                    <a:pt x="635" y="50"/>
                  </a:lnTo>
                  <a:lnTo>
                    <a:pt x="630" y="50"/>
                  </a:lnTo>
                  <a:lnTo>
                    <a:pt x="630" y="48"/>
                  </a:lnTo>
                  <a:lnTo>
                    <a:pt x="640" y="43"/>
                  </a:lnTo>
                  <a:lnTo>
                    <a:pt x="670" y="43"/>
                  </a:lnTo>
                  <a:lnTo>
                    <a:pt x="675" y="43"/>
                  </a:lnTo>
                  <a:lnTo>
                    <a:pt x="678" y="43"/>
                  </a:lnTo>
                  <a:lnTo>
                    <a:pt x="682" y="41"/>
                  </a:lnTo>
                  <a:lnTo>
                    <a:pt x="678" y="41"/>
                  </a:lnTo>
                  <a:lnTo>
                    <a:pt x="673" y="38"/>
                  </a:lnTo>
                  <a:lnTo>
                    <a:pt x="656" y="38"/>
                  </a:lnTo>
                  <a:lnTo>
                    <a:pt x="651" y="41"/>
                  </a:lnTo>
                  <a:lnTo>
                    <a:pt x="635" y="41"/>
                  </a:lnTo>
                  <a:lnTo>
                    <a:pt x="635" y="38"/>
                  </a:lnTo>
                  <a:lnTo>
                    <a:pt x="637" y="38"/>
                  </a:lnTo>
                  <a:lnTo>
                    <a:pt x="642" y="38"/>
                  </a:lnTo>
                  <a:lnTo>
                    <a:pt x="687" y="38"/>
                  </a:lnTo>
                  <a:lnTo>
                    <a:pt x="692" y="36"/>
                  </a:lnTo>
                  <a:lnTo>
                    <a:pt x="699" y="34"/>
                  </a:lnTo>
                  <a:lnTo>
                    <a:pt x="701" y="31"/>
                  </a:lnTo>
                  <a:lnTo>
                    <a:pt x="718" y="31"/>
                  </a:lnTo>
                  <a:lnTo>
                    <a:pt x="723" y="29"/>
                  </a:lnTo>
                  <a:lnTo>
                    <a:pt x="725" y="29"/>
                  </a:lnTo>
                  <a:lnTo>
                    <a:pt x="730" y="29"/>
                  </a:lnTo>
                  <a:lnTo>
                    <a:pt x="732" y="26"/>
                  </a:lnTo>
                  <a:lnTo>
                    <a:pt x="730" y="24"/>
                  </a:lnTo>
                  <a:close/>
                  <a:moveTo>
                    <a:pt x="119" y="268"/>
                  </a:moveTo>
                  <a:lnTo>
                    <a:pt x="116" y="266"/>
                  </a:lnTo>
                  <a:lnTo>
                    <a:pt x="119" y="268"/>
                  </a:lnTo>
                  <a:close/>
                  <a:moveTo>
                    <a:pt x="128" y="223"/>
                  </a:moveTo>
                  <a:lnTo>
                    <a:pt x="135" y="223"/>
                  </a:lnTo>
                  <a:lnTo>
                    <a:pt x="138" y="220"/>
                  </a:lnTo>
                  <a:lnTo>
                    <a:pt x="145" y="220"/>
                  </a:lnTo>
                  <a:lnTo>
                    <a:pt x="147" y="220"/>
                  </a:lnTo>
                  <a:lnTo>
                    <a:pt x="147" y="216"/>
                  </a:lnTo>
                  <a:lnTo>
                    <a:pt x="150" y="216"/>
                  </a:lnTo>
                  <a:lnTo>
                    <a:pt x="147" y="213"/>
                  </a:lnTo>
                  <a:lnTo>
                    <a:pt x="145" y="211"/>
                  </a:lnTo>
                  <a:lnTo>
                    <a:pt x="143" y="211"/>
                  </a:lnTo>
                  <a:lnTo>
                    <a:pt x="138" y="211"/>
                  </a:lnTo>
                  <a:lnTo>
                    <a:pt x="135" y="206"/>
                  </a:lnTo>
                  <a:lnTo>
                    <a:pt x="119" y="206"/>
                  </a:lnTo>
                  <a:lnTo>
                    <a:pt x="119" y="213"/>
                  </a:lnTo>
                  <a:lnTo>
                    <a:pt x="116" y="216"/>
                  </a:lnTo>
                  <a:lnTo>
                    <a:pt x="114" y="216"/>
                  </a:lnTo>
                  <a:lnTo>
                    <a:pt x="114" y="218"/>
                  </a:lnTo>
                  <a:lnTo>
                    <a:pt x="116" y="220"/>
                  </a:lnTo>
                  <a:lnTo>
                    <a:pt x="119" y="220"/>
                  </a:lnTo>
                  <a:lnTo>
                    <a:pt x="119" y="225"/>
                  </a:lnTo>
                  <a:lnTo>
                    <a:pt x="128" y="223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47" name="Ghana" descr="© INSCALE GmbH, 05.05.2010&#10;http://www.presentationload.com/">
              <a:extLst>
                <a:ext uri="{FF2B5EF4-FFF2-40B4-BE49-F238E27FC236}">
                  <a16:creationId xmlns:a16="http://schemas.microsoft.com/office/drawing/2014/main" id="{28148D72-844B-4CB2-ACFC-B3BD4D9D4571}"/>
                </a:ext>
              </a:extLst>
            </p:cNvPr>
            <p:cNvSpPr>
              <a:spLocks/>
            </p:cNvSpPr>
            <p:nvPr/>
          </p:nvSpPr>
          <p:spPr bwMode="gray">
            <a:xfrm>
              <a:off x="5442126" y="4119278"/>
              <a:ext cx="146056" cy="231699"/>
            </a:xfrm>
            <a:custGeom>
              <a:avLst/>
              <a:gdLst>
                <a:gd name="T0" fmla="*/ 2147483647 w 324"/>
                <a:gd name="T1" fmla="*/ 2147483647 h 516"/>
                <a:gd name="T2" fmla="*/ 2147483647 w 324"/>
                <a:gd name="T3" fmla="*/ 2147483647 h 516"/>
                <a:gd name="T4" fmla="*/ 2147483647 w 324"/>
                <a:gd name="T5" fmla="*/ 2147483647 h 516"/>
                <a:gd name="T6" fmla="*/ 2147483647 w 324"/>
                <a:gd name="T7" fmla="*/ 2147483647 h 516"/>
                <a:gd name="T8" fmla="*/ 2147483647 w 324"/>
                <a:gd name="T9" fmla="*/ 2147483647 h 516"/>
                <a:gd name="T10" fmla="*/ 2147483647 w 324"/>
                <a:gd name="T11" fmla="*/ 2147483647 h 516"/>
                <a:gd name="T12" fmla="*/ 2147483647 w 324"/>
                <a:gd name="T13" fmla="*/ 2147483647 h 516"/>
                <a:gd name="T14" fmla="*/ 2147483647 w 324"/>
                <a:gd name="T15" fmla="*/ 2147483647 h 516"/>
                <a:gd name="T16" fmla="*/ 2147483647 w 324"/>
                <a:gd name="T17" fmla="*/ 2147483647 h 516"/>
                <a:gd name="T18" fmla="*/ 2147483647 w 324"/>
                <a:gd name="T19" fmla="*/ 2147483647 h 516"/>
                <a:gd name="T20" fmla="*/ 2147483647 w 324"/>
                <a:gd name="T21" fmla="*/ 2147483647 h 516"/>
                <a:gd name="T22" fmla="*/ 2147483647 w 324"/>
                <a:gd name="T23" fmla="*/ 2147483647 h 516"/>
                <a:gd name="T24" fmla="*/ 2147483647 w 324"/>
                <a:gd name="T25" fmla="*/ 2147483647 h 516"/>
                <a:gd name="T26" fmla="*/ 2147483647 w 324"/>
                <a:gd name="T27" fmla="*/ 0 h 516"/>
                <a:gd name="T28" fmla="*/ 2147483647 w 324"/>
                <a:gd name="T29" fmla="*/ 2147483647 h 516"/>
                <a:gd name="T30" fmla="*/ 2147483647 w 324"/>
                <a:gd name="T31" fmla="*/ 2147483647 h 516"/>
                <a:gd name="T32" fmla="*/ 2147483647 w 324"/>
                <a:gd name="T33" fmla="*/ 2147483647 h 516"/>
                <a:gd name="T34" fmla="*/ 2147483647 w 324"/>
                <a:gd name="T35" fmla="*/ 2147483647 h 516"/>
                <a:gd name="T36" fmla="*/ 2147483647 w 324"/>
                <a:gd name="T37" fmla="*/ 2147483647 h 516"/>
                <a:gd name="T38" fmla="*/ 2147483647 w 324"/>
                <a:gd name="T39" fmla="*/ 2147483647 h 516"/>
                <a:gd name="T40" fmla="*/ 2147483647 w 324"/>
                <a:gd name="T41" fmla="*/ 2147483647 h 516"/>
                <a:gd name="T42" fmla="*/ 2147483647 w 324"/>
                <a:gd name="T43" fmla="*/ 2147483647 h 516"/>
                <a:gd name="T44" fmla="*/ 2147483647 w 324"/>
                <a:gd name="T45" fmla="*/ 2147483647 h 516"/>
                <a:gd name="T46" fmla="*/ 2147483647 w 324"/>
                <a:gd name="T47" fmla="*/ 2147483647 h 516"/>
                <a:gd name="T48" fmla="*/ 2147483647 w 324"/>
                <a:gd name="T49" fmla="*/ 2147483647 h 516"/>
                <a:gd name="T50" fmla="*/ 2147483647 w 324"/>
                <a:gd name="T51" fmla="*/ 2147483647 h 516"/>
                <a:gd name="T52" fmla="*/ 2147483647 w 324"/>
                <a:gd name="T53" fmla="*/ 2147483647 h 516"/>
                <a:gd name="T54" fmla="*/ 0 w 324"/>
                <a:gd name="T55" fmla="*/ 2147483647 h 516"/>
                <a:gd name="T56" fmla="*/ 2147483647 w 324"/>
                <a:gd name="T57" fmla="*/ 2147483647 h 516"/>
                <a:gd name="T58" fmla="*/ 2147483647 w 324"/>
                <a:gd name="T59" fmla="*/ 2147483647 h 516"/>
                <a:gd name="T60" fmla="*/ 2147483647 w 324"/>
                <a:gd name="T61" fmla="*/ 2147483647 h 516"/>
                <a:gd name="T62" fmla="*/ 2147483647 w 324"/>
                <a:gd name="T63" fmla="*/ 2147483647 h 516"/>
                <a:gd name="T64" fmla="*/ 2147483647 w 324"/>
                <a:gd name="T65" fmla="*/ 2147483647 h 516"/>
                <a:gd name="T66" fmla="*/ 2147483647 w 324"/>
                <a:gd name="T67" fmla="*/ 2147483647 h 516"/>
                <a:gd name="T68" fmla="*/ 2147483647 w 324"/>
                <a:gd name="T69" fmla="*/ 2147483647 h 516"/>
                <a:gd name="T70" fmla="*/ 2147483647 w 324"/>
                <a:gd name="T71" fmla="*/ 2147483647 h 516"/>
                <a:gd name="T72" fmla="*/ 2147483647 w 324"/>
                <a:gd name="T73" fmla="*/ 2147483647 h 516"/>
                <a:gd name="T74" fmla="*/ 2147483647 w 324"/>
                <a:gd name="T75" fmla="*/ 2147483647 h 516"/>
                <a:gd name="T76" fmla="*/ 2147483647 w 324"/>
                <a:gd name="T77" fmla="*/ 2147483647 h 516"/>
                <a:gd name="T78" fmla="*/ 2147483647 w 324"/>
                <a:gd name="T79" fmla="*/ 2147483647 h 516"/>
                <a:gd name="T80" fmla="*/ 2147483647 w 324"/>
                <a:gd name="T81" fmla="*/ 2147483647 h 516"/>
                <a:gd name="T82" fmla="*/ 2147483647 w 324"/>
                <a:gd name="T83" fmla="*/ 2147483647 h 516"/>
                <a:gd name="T84" fmla="*/ 2147483647 w 324"/>
                <a:gd name="T85" fmla="*/ 2147483647 h 516"/>
                <a:gd name="T86" fmla="*/ 2147483647 w 324"/>
                <a:gd name="T87" fmla="*/ 2147483647 h 51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324"/>
                <a:gd name="T133" fmla="*/ 0 h 516"/>
                <a:gd name="T134" fmla="*/ 324 w 324"/>
                <a:gd name="T135" fmla="*/ 516 h 51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324" h="516">
                  <a:moveTo>
                    <a:pt x="282" y="342"/>
                  </a:moveTo>
                  <a:lnTo>
                    <a:pt x="282" y="330"/>
                  </a:lnTo>
                  <a:lnTo>
                    <a:pt x="288" y="318"/>
                  </a:lnTo>
                  <a:lnTo>
                    <a:pt x="288" y="306"/>
                  </a:lnTo>
                  <a:lnTo>
                    <a:pt x="282" y="300"/>
                  </a:lnTo>
                  <a:lnTo>
                    <a:pt x="276" y="300"/>
                  </a:lnTo>
                  <a:lnTo>
                    <a:pt x="276" y="282"/>
                  </a:lnTo>
                  <a:lnTo>
                    <a:pt x="282" y="276"/>
                  </a:lnTo>
                  <a:lnTo>
                    <a:pt x="282" y="234"/>
                  </a:lnTo>
                  <a:lnTo>
                    <a:pt x="288" y="228"/>
                  </a:lnTo>
                  <a:lnTo>
                    <a:pt x="288" y="216"/>
                  </a:lnTo>
                  <a:lnTo>
                    <a:pt x="282" y="210"/>
                  </a:lnTo>
                  <a:lnTo>
                    <a:pt x="270" y="204"/>
                  </a:lnTo>
                  <a:lnTo>
                    <a:pt x="264" y="198"/>
                  </a:lnTo>
                  <a:lnTo>
                    <a:pt x="276" y="186"/>
                  </a:lnTo>
                  <a:lnTo>
                    <a:pt x="282" y="186"/>
                  </a:lnTo>
                  <a:lnTo>
                    <a:pt x="282" y="180"/>
                  </a:lnTo>
                  <a:lnTo>
                    <a:pt x="270" y="168"/>
                  </a:lnTo>
                  <a:lnTo>
                    <a:pt x="276" y="156"/>
                  </a:lnTo>
                  <a:lnTo>
                    <a:pt x="276" y="132"/>
                  </a:lnTo>
                  <a:lnTo>
                    <a:pt x="270" y="126"/>
                  </a:lnTo>
                  <a:lnTo>
                    <a:pt x="264" y="126"/>
                  </a:lnTo>
                  <a:lnTo>
                    <a:pt x="252" y="138"/>
                  </a:lnTo>
                  <a:lnTo>
                    <a:pt x="264" y="60"/>
                  </a:lnTo>
                  <a:lnTo>
                    <a:pt x="228" y="36"/>
                  </a:lnTo>
                  <a:lnTo>
                    <a:pt x="240" y="24"/>
                  </a:lnTo>
                  <a:lnTo>
                    <a:pt x="240" y="6"/>
                  </a:lnTo>
                  <a:lnTo>
                    <a:pt x="222" y="0"/>
                  </a:lnTo>
                  <a:lnTo>
                    <a:pt x="198" y="12"/>
                  </a:lnTo>
                  <a:lnTo>
                    <a:pt x="42" y="12"/>
                  </a:lnTo>
                  <a:lnTo>
                    <a:pt x="36" y="18"/>
                  </a:lnTo>
                  <a:lnTo>
                    <a:pt x="30" y="30"/>
                  </a:lnTo>
                  <a:lnTo>
                    <a:pt x="30" y="48"/>
                  </a:lnTo>
                  <a:lnTo>
                    <a:pt x="36" y="48"/>
                  </a:lnTo>
                  <a:lnTo>
                    <a:pt x="42" y="78"/>
                  </a:lnTo>
                  <a:lnTo>
                    <a:pt x="42" y="132"/>
                  </a:lnTo>
                  <a:lnTo>
                    <a:pt x="48" y="126"/>
                  </a:lnTo>
                  <a:lnTo>
                    <a:pt x="54" y="156"/>
                  </a:lnTo>
                  <a:lnTo>
                    <a:pt x="42" y="156"/>
                  </a:lnTo>
                  <a:lnTo>
                    <a:pt x="42" y="162"/>
                  </a:lnTo>
                  <a:lnTo>
                    <a:pt x="48" y="168"/>
                  </a:lnTo>
                  <a:lnTo>
                    <a:pt x="48" y="180"/>
                  </a:lnTo>
                  <a:lnTo>
                    <a:pt x="54" y="192"/>
                  </a:lnTo>
                  <a:lnTo>
                    <a:pt x="54" y="204"/>
                  </a:lnTo>
                  <a:lnTo>
                    <a:pt x="60" y="216"/>
                  </a:lnTo>
                  <a:lnTo>
                    <a:pt x="60" y="228"/>
                  </a:lnTo>
                  <a:lnTo>
                    <a:pt x="48" y="252"/>
                  </a:lnTo>
                  <a:lnTo>
                    <a:pt x="42" y="258"/>
                  </a:lnTo>
                  <a:lnTo>
                    <a:pt x="36" y="270"/>
                  </a:lnTo>
                  <a:lnTo>
                    <a:pt x="36" y="288"/>
                  </a:lnTo>
                  <a:lnTo>
                    <a:pt x="30" y="300"/>
                  </a:lnTo>
                  <a:lnTo>
                    <a:pt x="30" y="312"/>
                  </a:lnTo>
                  <a:lnTo>
                    <a:pt x="12" y="330"/>
                  </a:lnTo>
                  <a:lnTo>
                    <a:pt x="6" y="342"/>
                  </a:lnTo>
                  <a:lnTo>
                    <a:pt x="0" y="348"/>
                  </a:lnTo>
                  <a:lnTo>
                    <a:pt x="0" y="372"/>
                  </a:lnTo>
                  <a:lnTo>
                    <a:pt x="6" y="384"/>
                  </a:lnTo>
                  <a:lnTo>
                    <a:pt x="12" y="402"/>
                  </a:lnTo>
                  <a:lnTo>
                    <a:pt x="12" y="414"/>
                  </a:lnTo>
                  <a:lnTo>
                    <a:pt x="18" y="426"/>
                  </a:lnTo>
                  <a:lnTo>
                    <a:pt x="24" y="432"/>
                  </a:lnTo>
                  <a:lnTo>
                    <a:pt x="24" y="438"/>
                  </a:lnTo>
                  <a:lnTo>
                    <a:pt x="48" y="444"/>
                  </a:lnTo>
                  <a:lnTo>
                    <a:pt x="48" y="498"/>
                  </a:lnTo>
                  <a:lnTo>
                    <a:pt x="72" y="498"/>
                  </a:lnTo>
                  <a:lnTo>
                    <a:pt x="78" y="504"/>
                  </a:lnTo>
                  <a:lnTo>
                    <a:pt x="78" y="510"/>
                  </a:lnTo>
                  <a:lnTo>
                    <a:pt x="84" y="516"/>
                  </a:lnTo>
                  <a:lnTo>
                    <a:pt x="96" y="516"/>
                  </a:lnTo>
                  <a:lnTo>
                    <a:pt x="108" y="510"/>
                  </a:lnTo>
                  <a:lnTo>
                    <a:pt x="114" y="504"/>
                  </a:lnTo>
                  <a:lnTo>
                    <a:pt x="132" y="492"/>
                  </a:lnTo>
                  <a:lnTo>
                    <a:pt x="138" y="486"/>
                  </a:lnTo>
                  <a:lnTo>
                    <a:pt x="150" y="480"/>
                  </a:lnTo>
                  <a:lnTo>
                    <a:pt x="180" y="480"/>
                  </a:lnTo>
                  <a:lnTo>
                    <a:pt x="186" y="474"/>
                  </a:lnTo>
                  <a:lnTo>
                    <a:pt x="198" y="468"/>
                  </a:lnTo>
                  <a:lnTo>
                    <a:pt x="216" y="450"/>
                  </a:lnTo>
                  <a:lnTo>
                    <a:pt x="228" y="450"/>
                  </a:lnTo>
                  <a:lnTo>
                    <a:pt x="234" y="444"/>
                  </a:lnTo>
                  <a:lnTo>
                    <a:pt x="240" y="444"/>
                  </a:lnTo>
                  <a:lnTo>
                    <a:pt x="258" y="426"/>
                  </a:lnTo>
                  <a:lnTo>
                    <a:pt x="270" y="426"/>
                  </a:lnTo>
                  <a:lnTo>
                    <a:pt x="276" y="432"/>
                  </a:lnTo>
                  <a:lnTo>
                    <a:pt x="294" y="432"/>
                  </a:lnTo>
                  <a:lnTo>
                    <a:pt x="306" y="426"/>
                  </a:lnTo>
                  <a:lnTo>
                    <a:pt x="324" y="408"/>
                  </a:lnTo>
                  <a:lnTo>
                    <a:pt x="294" y="384"/>
                  </a:lnTo>
                  <a:lnTo>
                    <a:pt x="282" y="34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48" name="Georgia" descr="© INSCALE GmbH, 05.05.2010&#10;http://www.presentationload.com/">
              <a:extLst>
                <a:ext uri="{FF2B5EF4-FFF2-40B4-BE49-F238E27FC236}">
                  <a16:creationId xmlns:a16="http://schemas.microsoft.com/office/drawing/2014/main" id="{BF5C9F86-D86E-4FE9-A0FB-CEB7FB455053}"/>
                </a:ext>
              </a:extLst>
            </p:cNvPr>
            <p:cNvSpPr>
              <a:spLocks/>
            </p:cNvSpPr>
            <p:nvPr/>
          </p:nvSpPr>
          <p:spPr bwMode="gray">
            <a:xfrm>
              <a:off x="6720120" y="2944915"/>
              <a:ext cx="204796" cy="93631"/>
            </a:xfrm>
            <a:custGeom>
              <a:avLst/>
              <a:gdLst>
                <a:gd name="T0" fmla="*/ 2147483647 w 462"/>
                <a:gd name="T1" fmla="*/ 2147483647 h 210"/>
                <a:gd name="T2" fmla="*/ 2147483647 w 462"/>
                <a:gd name="T3" fmla="*/ 2147483647 h 210"/>
                <a:gd name="T4" fmla="*/ 2147483647 w 462"/>
                <a:gd name="T5" fmla="*/ 2147483647 h 210"/>
                <a:gd name="T6" fmla="*/ 2147483647 w 462"/>
                <a:gd name="T7" fmla="*/ 2147483647 h 210"/>
                <a:gd name="T8" fmla="*/ 2147483647 w 462"/>
                <a:gd name="T9" fmla="*/ 2147483647 h 210"/>
                <a:gd name="T10" fmla="*/ 2147483647 w 462"/>
                <a:gd name="T11" fmla="*/ 2147483647 h 210"/>
                <a:gd name="T12" fmla="*/ 2147483647 w 462"/>
                <a:gd name="T13" fmla="*/ 2147483647 h 210"/>
                <a:gd name="T14" fmla="*/ 2147483647 w 462"/>
                <a:gd name="T15" fmla="*/ 2147483647 h 210"/>
                <a:gd name="T16" fmla="*/ 2147483647 w 462"/>
                <a:gd name="T17" fmla="*/ 2147483647 h 210"/>
                <a:gd name="T18" fmla="*/ 2147483647 w 462"/>
                <a:gd name="T19" fmla="*/ 2147483647 h 210"/>
                <a:gd name="T20" fmla="*/ 2147483647 w 462"/>
                <a:gd name="T21" fmla="*/ 2147483647 h 210"/>
                <a:gd name="T22" fmla="*/ 2147483647 w 462"/>
                <a:gd name="T23" fmla="*/ 2147483647 h 210"/>
                <a:gd name="T24" fmla="*/ 2147483647 w 462"/>
                <a:gd name="T25" fmla="*/ 2147483647 h 210"/>
                <a:gd name="T26" fmla="*/ 2147483647 w 462"/>
                <a:gd name="T27" fmla="*/ 2147483647 h 210"/>
                <a:gd name="T28" fmla="*/ 2147483647 w 462"/>
                <a:gd name="T29" fmla="*/ 2147483647 h 210"/>
                <a:gd name="T30" fmla="*/ 2147483647 w 462"/>
                <a:gd name="T31" fmla="*/ 2147483647 h 210"/>
                <a:gd name="T32" fmla="*/ 2147483647 w 462"/>
                <a:gd name="T33" fmla="*/ 2147483647 h 210"/>
                <a:gd name="T34" fmla="*/ 2147483647 w 462"/>
                <a:gd name="T35" fmla="*/ 2147483647 h 210"/>
                <a:gd name="T36" fmla="*/ 2147483647 w 462"/>
                <a:gd name="T37" fmla="*/ 2147483647 h 210"/>
                <a:gd name="T38" fmla="*/ 2147483647 w 462"/>
                <a:gd name="T39" fmla="*/ 2147483647 h 210"/>
                <a:gd name="T40" fmla="*/ 2147483647 w 462"/>
                <a:gd name="T41" fmla="*/ 2147483647 h 210"/>
                <a:gd name="T42" fmla="*/ 2147483647 w 462"/>
                <a:gd name="T43" fmla="*/ 2147483647 h 210"/>
                <a:gd name="T44" fmla="*/ 2147483647 w 462"/>
                <a:gd name="T45" fmla="*/ 2147483647 h 210"/>
                <a:gd name="T46" fmla="*/ 2147483647 w 462"/>
                <a:gd name="T47" fmla="*/ 2147483647 h 210"/>
                <a:gd name="T48" fmla="*/ 2147483647 w 462"/>
                <a:gd name="T49" fmla="*/ 2147483647 h 210"/>
                <a:gd name="T50" fmla="*/ 2147483647 w 462"/>
                <a:gd name="T51" fmla="*/ 2147483647 h 210"/>
                <a:gd name="T52" fmla="*/ 2147483647 w 462"/>
                <a:gd name="T53" fmla="*/ 2147483647 h 210"/>
                <a:gd name="T54" fmla="*/ 2147483647 w 462"/>
                <a:gd name="T55" fmla="*/ 2147483647 h 210"/>
                <a:gd name="T56" fmla="*/ 2147483647 w 462"/>
                <a:gd name="T57" fmla="*/ 2147483647 h 210"/>
                <a:gd name="T58" fmla="*/ 2147483647 w 462"/>
                <a:gd name="T59" fmla="*/ 2147483647 h 210"/>
                <a:gd name="T60" fmla="*/ 2147483647 w 462"/>
                <a:gd name="T61" fmla="*/ 2147483647 h 210"/>
                <a:gd name="T62" fmla="*/ 2147483647 w 462"/>
                <a:gd name="T63" fmla="*/ 2147483647 h 210"/>
                <a:gd name="T64" fmla="*/ 2147483647 w 462"/>
                <a:gd name="T65" fmla="*/ 2147483647 h 210"/>
                <a:gd name="T66" fmla="*/ 2147483647 w 462"/>
                <a:gd name="T67" fmla="*/ 2147483647 h 210"/>
                <a:gd name="T68" fmla="*/ 2147483647 w 462"/>
                <a:gd name="T69" fmla="*/ 2147483647 h 210"/>
                <a:gd name="T70" fmla="*/ 2147483647 w 462"/>
                <a:gd name="T71" fmla="*/ 2147483647 h 210"/>
                <a:gd name="T72" fmla="*/ 2147483647 w 462"/>
                <a:gd name="T73" fmla="*/ 2147483647 h 210"/>
                <a:gd name="T74" fmla="*/ 2147483647 w 462"/>
                <a:gd name="T75" fmla="*/ 2147483647 h 210"/>
                <a:gd name="T76" fmla="*/ 2147483647 w 462"/>
                <a:gd name="T77" fmla="*/ 2147483647 h 210"/>
                <a:gd name="T78" fmla="*/ 2147483647 w 462"/>
                <a:gd name="T79" fmla="*/ 2147483647 h 210"/>
                <a:gd name="T80" fmla="*/ 2147483647 w 462"/>
                <a:gd name="T81" fmla="*/ 0 h 210"/>
                <a:gd name="T82" fmla="*/ 0 w 462"/>
                <a:gd name="T83" fmla="*/ 2147483647 h 210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462"/>
                <a:gd name="T127" fmla="*/ 0 h 210"/>
                <a:gd name="T128" fmla="*/ 462 w 462"/>
                <a:gd name="T129" fmla="*/ 210 h 210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462" h="210">
                  <a:moveTo>
                    <a:pt x="6" y="18"/>
                  </a:moveTo>
                  <a:lnTo>
                    <a:pt x="12" y="18"/>
                  </a:lnTo>
                  <a:lnTo>
                    <a:pt x="18" y="24"/>
                  </a:lnTo>
                  <a:lnTo>
                    <a:pt x="30" y="30"/>
                  </a:lnTo>
                  <a:lnTo>
                    <a:pt x="42" y="42"/>
                  </a:lnTo>
                  <a:lnTo>
                    <a:pt x="60" y="48"/>
                  </a:lnTo>
                  <a:lnTo>
                    <a:pt x="72" y="54"/>
                  </a:lnTo>
                  <a:lnTo>
                    <a:pt x="78" y="54"/>
                  </a:lnTo>
                  <a:lnTo>
                    <a:pt x="84" y="60"/>
                  </a:lnTo>
                  <a:lnTo>
                    <a:pt x="96" y="66"/>
                  </a:lnTo>
                  <a:lnTo>
                    <a:pt x="102" y="78"/>
                  </a:lnTo>
                  <a:lnTo>
                    <a:pt x="114" y="84"/>
                  </a:lnTo>
                  <a:lnTo>
                    <a:pt x="114" y="96"/>
                  </a:lnTo>
                  <a:lnTo>
                    <a:pt x="120" y="114"/>
                  </a:lnTo>
                  <a:lnTo>
                    <a:pt x="120" y="132"/>
                  </a:lnTo>
                  <a:lnTo>
                    <a:pt x="126" y="138"/>
                  </a:lnTo>
                  <a:lnTo>
                    <a:pt x="132" y="150"/>
                  </a:lnTo>
                  <a:lnTo>
                    <a:pt x="138" y="156"/>
                  </a:lnTo>
                  <a:lnTo>
                    <a:pt x="138" y="162"/>
                  </a:lnTo>
                  <a:lnTo>
                    <a:pt x="132" y="168"/>
                  </a:lnTo>
                  <a:lnTo>
                    <a:pt x="168" y="174"/>
                  </a:lnTo>
                  <a:lnTo>
                    <a:pt x="174" y="168"/>
                  </a:lnTo>
                  <a:lnTo>
                    <a:pt x="186" y="162"/>
                  </a:lnTo>
                  <a:lnTo>
                    <a:pt x="198" y="162"/>
                  </a:lnTo>
                  <a:lnTo>
                    <a:pt x="210" y="168"/>
                  </a:lnTo>
                  <a:lnTo>
                    <a:pt x="216" y="174"/>
                  </a:lnTo>
                  <a:lnTo>
                    <a:pt x="222" y="186"/>
                  </a:lnTo>
                  <a:lnTo>
                    <a:pt x="222" y="192"/>
                  </a:lnTo>
                  <a:lnTo>
                    <a:pt x="246" y="192"/>
                  </a:lnTo>
                  <a:lnTo>
                    <a:pt x="246" y="198"/>
                  </a:lnTo>
                  <a:lnTo>
                    <a:pt x="252" y="204"/>
                  </a:lnTo>
                  <a:lnTo>
                    <a:pt x="276" y="198"/>
                  </a:lnTo>
                  <a:lnTo>
                    <a:pt x="282" y="192"/>
                  </a:lnTo>
                  <a:lnTo>
                    <a:pt x="336" y="198"/>
                  </a:lnTo>
                  <a:lnTo>
                    <a:pt x="336" y="180"/>
                  </a:lnTo>
                  <a:lnTo>
                    <a:pt x="342" y="180"/>
                  </a:lnTo>
                  <a:lnTo>
                    <a:pt x="348" y="186"/>
                  </a:lnTo>
                  <a:lnTo>
                    <a:pt x="354" y="186"/>
                  </a:lnTo>
                  <a:lnTo>
                    <a:pt x="354" y="180"/>
                  </a:lnTo>
                  <a:lnTo>
                    <a:pt x="366" y="168"/>
                  </a:lnTo>
                  <a:lnTo>
                    <a:pt x="390" y="168"/>
                  </a:lnTo>
                  <a:lnTo>
                    <a:pt x="396" y="174"/>
                  </a:lnTo>
                  <a:lnTo>
                    <a:pt x="396" y="180"/>
                  </a:lnTo>
                  <a:lnTo>
                    <a:pt x="414" y="198"/>
                  </a:lnTo>
                  <a:lnTo>
                    <a:pt x="426" y="192"/>
                  </a:lnTo>
                  <a:lnTo>
                    <a:pt x="438" y="192"/>
                  </a:lnTo>
                  <a:lnTo>
                    <a:pt x="456" y="210"/>
                  </a:lnTo>
                  <a:lnTo>
                    <a:pt x="462" y="204"/>
                  </a:lnTo>
                  <a:lnTo>
                    <a:pt x="456" y="192"/>
                  </a:lnTo>
                  <a:lnTo>
                    <a:pt x="450" y="186"/>
                  </a:lnTo>
                  <a:lnTo>
                    <a:pt x="444" y="174"/>
                  </a:lnTo>
                  <a:lnTo>
                    <a:pt x="438" y="168"/>
                  </a:lnTo>
                  <a:lnTo>
                    <a:pt x="432" y="168"/>
                  </a:lnTo>
                  <a:lnTo>
                    <a:pt x="414" y="150"/>
                  </a:lnTo>
                  <a:lnTo>
                    <a:pt x="420" y="144"/>
                  </a:lnTo>
                  <a:lnTo>
                    <a:pt x="432" y="144"/>
                  </a:lnTo>
                  <a:lnTo>
                    <a:pt x="420" y="132"/>
                  </a:lnTo>
                  <a:lnTo>
                    <a:pt x="408" y="126"/>
                  </a:lnTo>
                  <a:lnTo>
                    <a:pt x="396" y="114"/>
                  </a:lnTo>
                  <a:lnTo>
                    <a:pt x="378" y="114"/>
                  </a:lnTo>
                  <a:lnTo>
                    <a:pt x="378" y="108"/>
                  </a:lnTo>
                  <a:lnTo>
                    <a:pt x="384" y="102"/>
                  </a:lnTo>
                  <a:lnTo>
                    <a:pt x="384" y="90"/>
                  </a:lnTo>
                  <a:lnTo>
                    <a:pt x="354" y="84"/>
                  </a:lnTo>
                  <a:lnTo>
                    <a:pt x="342" y="72"/>
                  </a:lnTo>
                  <a:lnTo>
                    <a:pt x="330" y="66"/>
                  </a:lnTo>
                  <a:lnTo>
                    <a:pt x="300" y="66"/>
                  </a:lnTo>
                  <a:lnTo>
                    <a:pt x="300" y="72"/>
                  </a:lnTo>
                  <a:lnTo>
                    <a:pt x="288" y="72"/>
                  </a:lnTo>
                  <a:lnTo>
                    <a:pt x="282" y="78"/>
                  </a:lnTo>
                  <a:lnTo>
                    <a:pt x="258" y="78"/>
                  </a:lnTo>
                  <a:lnTo>
                    <a:pt x="246" y="72"/>
                  </a:lnTo>
                  <a:lnTo>
                    <a:pt x="240" y="72"/>
                  </a:lnTo>
                  <a:lnTo>
                    <a:pt x="240" y="66"/>
                  </a:lnTo>
                  <a:lnTo>
                    <a:pt x="192" y="36"/>
                  </a:lnTo>
                  <a:lnTo>
                    <a:pt x="186" y="36"/>
                  </a:lnTo>
                  <a:lnTo>
                    <a:pt x="180" y="30"/>
                  </a:lnTo>
                  <a:lnTo>
                    <a:pt x="144" y="30"/>
                  </a:lnTo>
                  <a:lnTo>
                    <a:pt x="84" y="18"/>
                  </a:lnTo>
                  <a:lnTo>
                    <a:pt x="66" y="12"/>
                  </a:lnTo>
                  <a:lnTo>
                    <a:pt x="54" y="6"/>
                  </a:lnTo>
                  <a:lnTo>
                    <a:pt x="36" y="0"/>
                  </a:lnTo>
                  <a:lnTo>
                    <a:pt x="24" y="0"/>
                  </a:lnTo>
                  <a:lnTo>
                    <a:pt x="0" y="18"/>
                  </a:lnTo>
                  <a:lnTo>
                    <a:pt x="6" y="1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49" name="The Gambia" descr="© INSCALE GmbH, 05.05.2010&#10;http://www.presentationload.com/">
              <a:extLst>
                <a:ext uri="{FF2B5EF4-FFF2-40B4-BE49-F238E27FC236}">
                  <a16:creationId xmlns:a16="http://schemas.microsoft.com/office/drawing/2014/main" id="{1F29D665-99AF-4826-AC3E-AE05333ADA65}"/>
                </a:ext>
              </a:extLst>
            </p:cNvPr>
            <p:cNvSpPr>
              <a:spLocks/>
            </p:cNvSpPr>
            <p:nvPr/>
          </p:nvSpPr>
          <p:spPr bwMode="gray">
            <a:xfrm>
              <a:off x="5027771" y="4020886"/>
              <a:ext cx="93666" cy="23804"/>
            </a:xfrm>
            <a:custGeom>
              <a:avLst/>
              <a:gdLst>
                <a:gd name="T0" fmla="*/ 2147483647 w 216"/>
                <a:gd name="T1" fmla="*/ 2147483647 h 54"/>
                <a:gd name="T2" fmla="*/ 2147483647 w 216"/>
                <a:gd name="T3" fmla="*/ 2147483647 h 54"/>
                <a:gd name="T4" fmla="*/ 2147483647 w 216"/>
                <a:gd name="T5" fmla="*/ 2147483647 h 54"/>
                <a:gd name="T6" fmla="*/ 2147483647 w 216"/>
                <a:gd name="T7" fmla="*/ 2147483647 h 54"/>
                <a:gd name="T8" fmla="*/ 0 w 216"/>
                <a:gd name="T9" fmla="*/ 2147483647 h 54"/>
                <a:gd name="T10" fmla="*/ 0 w 216"/>
                <a:gd name="T11" fmla="*/ 2147483647 h 54"/>
                <a:gd name="T12" fmla="*/ 2147483647 w 216"/>
                <a:gd name="T13" fmla="*/ 2147483647 h 54"/>
                <a:gd name="T14" fmla="*/ 2147483647 w 216"/>
                <a:gd name="T15" fmla="*/ 2147483647 h 54"/>
                <a:gd name="T16" fmla="*/ 2147483647 w 216"/>
                <a:gd name="T17" fmla="*/ 2147483647 h 54"/>
                <a:gd name="T18" fmla="*/ 2147483647 w 216"/>
                <a:gd name="T19" fmla="*/ 2147483647 h 54"/>
                <a:gd name="T20" fmla="*/ 2147483647 w 216"/>
                <a:gd name="T21" fmla="*/ 2147483647 h 54"/>
                <a:gd name="T22" fmla="*/ 2147483647 w 216"/>
                <a:gd name="T23" fmla="*/ 2147483647 h 54"/>
                <a:gd name="T24" fmla="*/ 2147483647 w 216"/>
                <a:gd name="T25" fmla="*/ 2147483647 h 54"/>
                <a:gd name="T26" fmla="*/ 2147483647 w 216"/>
                <a:gd name="T27" fmla="*/ 2147483647 h 54"/>
                <a:gd name="T28" fmla="*/ 2147483647 w 216"/>
                <a:gd name="T29" fmla="*/ 2147483647 h 54"/>
                <a:gd name="T30" fmla="*/ 2147483647 w 216"/>
                <a:gd name="T31" fmla="*/ 2147483647 h 54"/>
                <a:gd name="T32" fmla="*/ 2147483647 w 216"/>
                <a:gd name="T33" fmla="*/ 2147483647 h 54"/>
                <a:gd name="T34" fmla="*/ 2147483647 w 216"/>
                <a:gd name="T35" fmla="*/ 2147483647 h 54"/>
                <a:gd name="T36" fmla="*/ 2147483647 w 216"/>
                <a:gd name="T37" fmla="*/ 2147483647 h 54"/>
                <a:gd name="T38" fmla="*/ 2147483647 w 216"/>
                <a:gd name="T39" fmla="*/ 2147483647 h 54"/>
                <a:gd name="T40" fmla="*/ 2147483647 w 216"/>
                <a:gd name="T41" fmla="*/ 2147483647 h 54"/>
                <a:gd name="T42" fmla="*/ 2147483647 w 216"/>
                <a:gd name="T43" fmla="*/ 2147483647 h 54"/>
                <a:gd name="T44" fmla="*/ 2147483647 w 216"/>
                <a:gd name="T45" fmla="*/ 2147483647 h 54"/>
                <a:gd name="T46" fmla="*/ 2147483647 w 216"/>
                <a:gd name="T47" fmla="*/ 2147483647 h 54"/>
                <a:gd name="T48" fmla="*/ 2147483647 w 216"/>
                <a:gd name="T49" fmla="*/ 2147483647 h 54"/>
                <a:gd name="T50" fmla="*/ 2147483647 w 216"/>
                <a:gd name="T51" fmla="*/ 2147483647 h 54"/>
                <a:gd name="T52" fmla="*/ 2147483647 w 216"/>
                <a:gd name="T53" fmla="*/ 2147483647 h 54"/>
                <a:gd name="T54" fmla="*/ 2147483647 w 216"/>
                <a:gd name="T55" fmla="*/ 2147483647 h 54"/>
                <a:gd name="T56" fmla="*/ 2147483647 w 216"/>
                <a:gd name="T57" fmla="*/ 2147483647 h 54"/>
                <a:gd name="T58" fmla="*/ 2147483647 w 216"/>
                <a:gd name="T59" fmla="*/ 0 h 54"/>
                <a:gd name="T60" fmla="*/ 2147483647 w 216"/>
                <a:gd name="T61" fmla="*/ 0 h 54"/>
                <a:gd name="T62" fmla="*/ 2147483647 w 216"/>
                <a:gd name="T63" fmla="*/ 2147483647 h 54"/>
                <a:gd name="T64" fmla="*/ 2147483647 w 216"/>
                <a:gd name="T65" fmla="*/ 2147483647 h 54"/>
                <a:gd name="T66" fmla="*/ 2147483647 w 216"/>
                <a:gd name="T67" fmla="*/ 2147483647 h 54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16"/>
                <a:gd name="T103" fmla="*/ 0 h 54"/>
                <a:gd name="T104" fmla="*/ 216 w 216"/>
                <a:gd name="T105" fmla="*/ 54 h 54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16" h="54">
                  <a:moveTo>
                    <a:pt x="18" y="18"/>
                  </a:moveTo>
                  <a:lnTo>
                    <a:pt x="12" y="24"/>
                  </a:lnTo>
                  <a:lnTo>
                    <a:pt x="6" y="36"/>
                  </a:lnTo>
                  <a:lnTo>
                    <a:pt x="6" y="42"/>
                  </a:lnTo>
                  <a:lnTo>
                    <a:pt x="0" y="48"/>
                  </a:lnTo>
                  <a:lnTo>
                    <a:pt x="0" y="54"/>
                  </a:lnTo>
                  <a:lnTo>
                    <a:pt x="72" y="54"/>
                  </a:lnTo>
                  <a:lnTo>
                    <a:pt x="72" y="42"/>
                  </a:lnTo>
                  <a:lnTo>
                    <a:pt x="84" y="42"/>
                  </a:lnTo>
                  <a:lnTo>
                    <a:pt x="90" y="36"/>
                  </a:lnTo>
                  <a:lnTo>
                    <a:pt x="114" y="36"/>
                  </a:lnTo>
                  <a:lnTo>
                    <a:pt x="120" y="24"/>
                  </a:lnTo>
                  <a:lnTo>
                    <a:pt x="126" y="18"/>
                  </a:lnTo>
                  <a:lnTo>
                    <a:pt x="132" y="24"/>
                  </a:lnTo>
                  <a:lnTo>
                    <a:pt x="144" y="30"/>
                  </a:lnTo>
                  <a:lnTo>
                    <a:pt x="150" y="42"/>
                  </a:lnTo>
                  <a:lnTo>
                    <a:pt x="168" y="48"/>
                  </a:lnTo>
                  <a:lnTo>
                    <a:pt x="192" y="48"/>
                  </a:lnTo>
                  <a:lnTo>
                    <a:pt x="198" y="42"/>
                  </a:lnTo>
                  <a:lnTo>
                    <a:pt x="210" y="36"/>
                  </a:lnTo>
                  <a:lnTo>
                    <a:pt x="216" y="30"/>
                  </a:lnTo>
                  <a:lnTo>
                    <a:pt x="216" y="24"/>
                  </a:lnTo>
                  <a:lnTo>
                    <a:pt x="210" y="18"/>
                  </a:lnTo>
                  <a:lnTo>
                    <a:pt x="186" y="18"/>
                  </a:lnTo>
                  <a:lnTo>
                    <a:pt x="180" y="24"/>
                  </a:lnTo>
                  <a:lnTo>
                    <a:pt x="168" y="24"/>
                  </a:lnTo>
                  <a:lnTo>
                    <a:pt x="162" y="12"/>
                  </a:lnTo>
                  <a:lnTo>
                    <a:pt x="156" y="6"/>
                  </a:lnTo>
                  <a:lnTo>
                    <a:pt x="144" y="12"/>
                  </a:lnTo>
                  <a:lnTo>
                    <a:pt x="144" y="0"/>
                  </a:lnTo>
                  <a:lnTo>
                    <a:pt x="90" y="0"/>
                  </a:lnTo>
                  <a:lnTo>
                    <a:pt x="90" y="12"/>
                  </a:lnTo>
                  <a:lnTo>
                    <a:pt x="18" y="12"/>
                  </a:lnTo>
                  <a:lnTo>
                    <a:pt x="18" y="1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50" name="Gabon" descr="© INSCALE GmbH, 05.05.2010&#10;http://www.presentationload.com/">
              <a:extLst>
                <a:ext uri="{FF2B5EF4-FFF2-40B4-BE49-F238E27FC236}">
                  <a16:creationId xmlns:a16="http://schemas.microsoft.com/office/drawing/2014/main" id="{821CB34B-D238-49D4-AC56-9D19FA6918B7}"/>
                </a:ext>
              </a:extLst>
            </p:cNvPr>
            <p:cNvSpPr>
              <a:spLocks/>
            </p:cNvSpPr>
            <p:nvPr/>
          </p:nvSpPr>
          <p:spPr bwMode="gray">
            <a:xfrm>
              <a:off x="5821556" y="4431912"/>
              <a:ext cx="185745" cy="231699"/>
            </a:xfrm>
            <a:custGeom>
              <a:avLst/>
              <a:gdLst>
                <a:gd name="T0" fmla="*/ 2147483647 w 420"/>
                <a:gd name="T1" fmla="*/ 2147483647 h 510"/>
                <a:gd name="T2" fmla="*/ 2147483647 w 420"/>
                <a:gd name="T3" fmla="*/ 2147483647 h 510"/>
                <a:gd name="T4" fmla="*/ 2147483647 w 420"/>
                <a:gd name="T5" fmla="*/ 2147483647 h 510"/>
                <a:gd name="T6" fmla="*/ 2147483647 w 420"/>
                <a:gd name="T7" fmla="*/ 2147483647 h 510"/>
                <a:gd name="T8" fmla="*/ 2147483647 w 420"/>
                <a:gd name="T9" fmla="*/ 2147483647 h 510"/>
                <a:gd name="T10" fmla="*/ 2147483647 w 420"/>
                <a:gd name="T11" fmla="*/ 2147483647 h 510"/>
                <a:gd name="T12" fmla="*/ 2147483647 w 420"/>
                <a:gd name="T13" fmla="*/ 2147483647 h 510"/>
                <a:gd name="T14" fmla="*/ 2147483647 w 420"/>
                <a:gd name="T15" fmla="*/ 2147483647 h 510"/>
                <a:gd name="T16" fmla="*/ 2147483647 w 420"/>
                <a:gd name="T17" fmla="*/ 2147483647 h 510"/>
                <a:gd name="T18" fmla="*/ 2147483647 w 420"/>
                <a:gd name="T19" fmla="*/ 2147483647 h 510"/>
                <a:gd name="T20" fmla="*/ 2147483647 w 420"/>
                <a:gd name="T21" fmla="*/ 2147483647 h 510"/>
                <a:gd name="T22" fmla="*/ 2147483647 w 420"/>
                <a:gd name="T23" fmla="*/ 2147483647 h 510"/>
                <a:gd name="T24" fmla="*/ 2147483647 w 420"/>
                <a:gd name="T25" fmla="*/ 2147483647 h 510"/>
                <a:gd name="T26" fmla="*/ 2147483647 w 420"/>
                <a:gd name="T27" fmla="*/ 2147483647 h 510"/>
                <a:gd name="T28" fmla="*/ 2147483647 w 420"/>
                <a:gd name="T29" fmla="*/ 2147483647 h 510"/>
                <a:gd name="T30" fmla="*/ 2147483647 w 420"/>
                <a:gd name="T31" fmla="*/ 2147483647 h 510"/>
                <a:gd name="T32" fmla="*/ 2147483647 w 420"/>
                <a:gd name="T33" fmla="*/ 2147483647 h 510"/>
                <a:gd name="T34" fmla="*/ 2147483647 w 420"/>
                <a:gd name="T35" fmla="*/ 2147483647 h 510"/>
                <a:gd name="T36" fmla="*/ 2147483647 w 420"/>
                <a:gd name="T37" fmla="*/ 2147483647 h 510"/>
                <a:gd name="T38" fmla="*/ 2147483647 w 420"/>
                <a:gd name="T39" fmla="*/ 2147483647 h 510"/>
                <a:gd name="T40" fmla="*/ 2147483647 w 420"/>
                <a:gd name="T41" fmla="*/ 2147483647 h 510"/>
                <a:gd name="T42" fmla="*/ 2147483647 w 420"/>
                <a:gd name="T43" fmla="*/ 2147483647 h 510"/>
                <a:gd name="T44" fmla="*/ 2147483647 w 420"/>
                <a:gd name="T45" fmla="*/ 2147483647 h 510"/>
                <a:gd name="T46" fmla="*/ 2147483647 w 420"/>
                <a:gd name="T47" fmla="*/ 2147483647 h 510"/>
                <a:gd name="T48" fmla="*/ 2147483647 w 420"/>
                <a:gd name="T49" fmla="*/ 2147483647 h 510"/>
                <a:gd name="T50" fmla="*/ 2147483647 w 420"/>
                <a:gd name="T51" fmla="*/ 2147483647 h 510"/>
                <a:gd name="T52" fmla="*/ 2147483647 w 420"/>
                <a:gd name="T53" fmla="*/ 2147483647 h 510"/>
                <a:gd name="T54" fmla="*/ 2147483647 w 420"/>
                <a:gd name="T55" fmla="*/ 2147483647 h 510"/>
                <a:gd name="T56" fmla="*/ 2147483647 w 420"/>
                <a:gd name="T57" fmla="*/ 2147483647 h 510"/>
                <a:gd name="T58" fmla="*/ 2147483647 w 420"/>
                <a:gd name="T59" fmla="*/ 2147483647 h 510"/>
                <a:gd name="T60" fmla="*/ 2147483647 w 420"/>
                <a:gd name="T61" fmla="*/ 2147483647 h 510"/>
                <a:gd name="T62" fmla="*/ 2147483647 w 420"/>
                <a:gd name="T63" fmla="*/ 2147483647 h 510"/>
                <a:gd name="T64" fmla="*/ 2147483647 w 420"/>
                <a:gd name="T65" fmla="*/ 2147483647 h 510"/>
                <a:gd name="T66" fmla="*/ 2147483647 w 420"/>
                <a:gd name="T67" fmla="*/ 2147483647 h 510"/>
                <a:gd name="T68" fmla="*/ 2147483647 w 420"/>
                <a:gd name="T69" fmla="*/ 2147483647 h 510"/>
                <a:gd name="T70" fmla="*/ 2147483647 w 420"/>
                <a:gd name="T71" fmla="*/ 2147483647 h 510"/>
                <a:gd name="T72" fmla="*/ 2147483647 w 420"/>
                <a:gd name="T73" fmla="*/ 2147483647 h 510"/>
                <a:gd name="T74" fmla="*/ 2147483647 w 420"/>
                <a:gd name="T75" fmla="*/ 2147483647 h 510"/>
                <a:gd name="T76" fmla="*/ 2147483647 w 420"/>
                <a:gd name="T77" fmla="*/ 2147483647 h 510"/>
                <a:gd name="T78" fmla="*/ 2147483647 w 420"/>
                <a:gd name="T79" fmla="*/ 2147483647 h 510"/>
                <a:gd name="T80" fmla="*/ 2147483647 w 420"/>
                <a:gd name="T81" fmla="*/ 2147483647 h 510"/>
                <a:gd name="T82" fmla="*/ 2147483647 w 420"/>
                <a:gd name="T83" fmla="*/ 2147483647 h 510"/>
                <a:gd name="T84" fmla="*/ 2147483647 w 420"/>
                <a:gd name="T85" fmla="*/ 2147483647 h 510"/>
                <a:gd name="T86" fmla="*/ 2147483647 w 420"/>
                <a:gd name="T87" fmla="*/ 2147483647 h 510"/>
                <a:gd name="T88" fmla="*/ 2147483647 w 420"/>
                <a:gd name="T89" fmla="*/ 2147483647 h 510"/>
                <a:gd name="T90" fmla="*/ 2147483647 w 420"/>
                <a:gd name="T91" fmla="*/ 2147483647 h 510"/>
                <a:gd name="T92" fmla="*/ 2147483647 w 420"/>
                <a:gd name="T93" fmla="*/ 2147483647 h 510"/>
                <a:gd name="T94" fmla="*/ 2147483647 w 420"/>
                <a:gd name="T95" fmla="*/ 2147483647 h 510"/>
                <a:gd name="T96" fmla="*/ 2147483647 w 420"/>
                <a:gd name="T97" fmla="*/ 2147483647 h 510"/>
                <a:gd name="T98" fmla="*/ 2147483647 w 420"/>
                <a:gd name="T99" fmla="*/ 2147483647 h 510"/>
                <a:gd name="T100" fmla="*/ 2147483647 w 420"/>
                <a:gd name="T101" fmla="*/ 2147483647 h 510"/>
                <a:gd name="T102" fmla="*/ 2147483647 w 420"/>
                <a:gd name="T103" fmla="*/ 2147483647 h 510"/>
                <a:gd name="T104" fmla="*/ 2147483647 w 420"/>
                <a:gd name="T105" fmla="*/ 2147483647 h 510"/>
                <a:gd name="T106" fmla="*/ 2147483647 w 420"/>
                <a:gd name="T107" fmla="*/ 2147483647 h 510"/>
                <a:gd name="T108" fmla="*/ 2147483647 w 420"/>
                <a:gd name="T109" fmla="*/ 2147483647 h 510"/>
                <a:gd name="T110" fmla="*/ 2147483647 w 420"/>
                <a:gd name="T111" fmla="*/ 2147483647 h 510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20"/>
                <a:gd name="T169" fmla="*/ 0 h 510"/>
                <a:gd name="T170" fmla="*/ 420 w 420"/>
                <a:gd name="T171" fmla="*/ 510 h 510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20" h="510">
                  <a:moveTo>
                    <a:pt x="420" y="240"/>
                  </a:moveTo>
                  <a:lnTo>
                    <a:pt x="414" y="234"/>
                  </a:lnTo>
                  <a:lnTo>
                    <a:pt x="396" y="234"/>
                  </a:lnTo>
                  <a:lnTo>
                    <a:pt x="390" y="216"/>
                  </a:lnTo>
                  <a:lnTo>
                    <a:pt x="372" y="210"/>
                  </a:lnTo>
                  <a:lnTo>
                    <a:pt x="372" y="174"/>
                  </a:lnTo>
                  <a:lnTo>
                    <a:pt x="384" y="150"/>
                  </a:lnTo>
                  <a:lnTo>
                    <a:pt x="396" y="150"/>
                  </a:lnTo>
                  <a:lnTo>
                    <a:pt x="402" y="144"/>
                  </a:lnTo>
                  <a:lnTo>
                    <a:pt x="408" y="132"/>
                  </a:lnTo>
                  <a:lnTo>
                    <a:pt x="414" y="126"/>
                  </a:lnTo>
                  <a:lnTo>
                    <a:pt x="414" y="114"/>
                  </a:lnTo>
                  <a:lnTo>
                    <a:pt x="402" y="108"/>
                  </a:lnTo>
                  <a:lnTo>
                    <a:pt x="402" y="90"/>
                  </a:lnTo>
                  <a:lnTo>
                    <a:pt x="396" y="84"/>
                  </a:lnTo>
                  <a:lnTo>
                    <a:pt x="396" y="78"/>
                  </a:lnTo>
                  <a:lnTo>
                    <a:pt x="384" y="78"/>
                  </a:lnTo>
                  <a:lnTo>
                    <a:pt x="378" y="72"/>
                  </a:lnTo>
                  <a:lnTo>
                    <a:pt x="360" y="72"/>
                  </a:lnTo>
                  <a:lnTo>
                    <a:pt x="360" y="90"/>
                  </a:lnTo>
                  <a:lnTo>
                    <a:pt x="354" y="96"/>
                  </a:lnTo>
                  <a:lnTo>
                    <a:pt x="330" y="96"/>
                  </a:lnTo>
                  <a:lnTo>
                    <a:pt x="324" y="90"/>
                  </a:lnTo>
                  <a:lnTo>
                    <a:pt x="318" y="54"/>
                  </a:lnTo>
                  <a:lnTo>
                    <a:pt x="336" y="24"/>
                  </a:lnTo>
                  <a:lnTo>
                    <a:pt x="336" y="6"/>
                  </a:lnTo>
                  <a:lnTo>
                    <a:pt x="288" y="12"/>
                  </a:lnTo>
                  <a:lnTo>
                    <a:pt x="282" y="12"/>
                  </a:lnTo>
                  <a:lnTo>
                    <a:pt x="270" y="6"/>
                  </a:lnTo>
                  <a:lnTo>
                    <a:pt x="264" y="6"/>
                  </a:lnTo>
                  <a:lnTo>
                    <a:pt x="252" y="18"/>
                  </a:lnTo>
                  <a:lnTo>
                    <a:pt x="222" y="18"/>
                  </a:lnTo>
                  <a:lnTo>
                    <a:pt x="210" y="0"/>
                  </a:lnTo>
                  <a:lnTo>
                    <a:pt x="192" y="18"/>
                  </a:lnTo>
                  <a:lnTo>
                    <a:pt x="186" y="54"/>
                  </a:lnTo>
                  <a:lnTo>
                    <a:pt x="192" y="60"/>
                  </a:lnTo>
                  <a:lnTo>
                    <a:pt x="192" y="90"/>
                  </a:lnTo>
                  <a:lnTo>
                    <a:pt x="186" y="108"/>
                  </a:lnTo>
                  <a:lnTo>
                    <a:pt x="186" y="114"/>
                  </a:lnTo>
                  <a:lnTo>
                    <a:pt x="84" y="114"/>
                  </a:lnTo>
                  <a:lnTo>
                    <a:pt x="84" y="108"/>
                  </a:lnTo>
                  <a:lnTo>
                    <a:pt x="72" y="108"/>
                  </a:lnTo>
                  <a:lnTo>
                    <a:pt x="60" y="120"/>
                  </a:lnTo>
                  <a:lnTo>
                    <a:pt x="60" y="126"/>
                  </a:lnTo>
                  <a:lnTo>
                    <a:pt x="66" y="132"/>
                  </a:lnTo>
                  <a:lnTo>
                    <a:pt x="66" y="144"/>
                  </a:lnTo>
                  <a:lnTo>
                    <a:pt x="72" y="150"/>
                  </a:lnTo>
                  <a:lnTo>
                    <a:pt x="72" y="162"/>
                  </a:lnTo>
                  <a:lnTo>
                    <a:pt x="48" y="162"/>
                  </a:lnTo>
                  <a:lnTo>
                    <a:pt x="48" y="210"/>
                  </a:lnTo>
                  <a:lnTo>
                    <a:pt x="42" y="228"/>
                  </a:lnTo>
                  <a:lnTo>
                    <a:pt x="36" y="240"/>
                  </a:lnTo>
                  <a:lnTo>
                    <a:pt x="30" y="246"/>
                  </a:lnTo>
                  <a:lnTo>
                    <a:pt x="18" y="252"/>
                  </a:lnTo>
                  <a:lnTo>
                    <a:pt x="0" y="252"/>
                  </a:lnTo>
                  <a:lnTo>
                    <a:pt x="30" y="306"/>
                  </a:lnTo>
                  <a:lnTo>
                    <a:pt x="42" y="294"/>
                  </a:lnTo>
                  <a:lnTo>
                    <a:pt x="54" y="312"/>
                  </a:lnTo>
                  <a:lnTo>
                    <a:pt x="48" y="318"/>
                  </a:lnTo>
                  <a:lnTo>
                    <a:pt x="48" y="330"/>
                  </a:lnTo>
                  <a:lnTo>
                    <a:pt x="42" y="336"/>
                  </a:lnTo>
                  <a:lnTo>
                    <a:pt x="42" y="342"/>
                  </a:lnTo>
                  <a:lnTo>
                    <a:pt x="48" y="348"/>
                  </a:lnTo>
                  <a:lnTo>
                    <a:pt x="66" y="348"/>
                  </a:lnTo>
                  <a:lnTo>
                    <a:pt x="72" y="390"/>
                  </a:lnTo>
                  <a:lnTo>
                    <a:pt x="102" y="396"/>
                  </a:lnTo>
                  <a:lnTo>
                    <a:pt x="96" y="408"/>
                  </a:lnTo>
                  <a:lnTo>
                    <a:pt x="144" y="462"/>
                  </a:lnTo>
                  <a:lnTo>
                    <a:pt x="138" y="468"/>
                  </a:lnTo>
                  <a:lnTo>
                    <a:pt x="174" y="510"/>
                  </a:lnTo>
                  <a:lnTo>
                    <a:pt x="180" y="492"/>
                  </a:lnTo>
                  <a:lnTo>
                    <a:pt x="204" y="480"/>
                  </a:lnTo>
                  <a:lnTo>
                    <a:pt x="222" y="498"/>
                  </a:lnTo>
                  <a:lnTo>
                    <a:pt x="228" y="492"/>
                  </a:lnTo>
                  <a:lnTo>
                    <a:pt x="228" y="456"/>
                  </a:lnTo>
                  <a:lnTo>
                    <a:pt x="210" y="444"/>
                  </a:lnTo>
                  <a:lnTo>
                    <a:pt x="228" y="432"/>
                  </a:lnTo>
                  <a:lnTo>
                    <a:pt x="198" y="414"/>
                  </a:lnTo>
                  <a:lnTo>
                    <a:pt x="210" y="414"/>
                  </a:lnTo>
                  <a:lnTo>
                    <a:pt x="210" y="402"/>
                  </a:lnTo>
                  <a:lnTo>
                    <a:pt x="204" y="396"/>
                  </a:lnTo>
                  <a:lnTo>
                    <a:pt x="204" y="378"/>
                  </a:lnTo>
                  <a:lnTo>
                    <a:pt x="210" y="378"/>
                  </a:lnTo>
                  <a:lnTo>
                    <a:pt x="216" y="384"/>
                  </a:lnTo>
                  <a:lnTo>
                    <a:pt x="228" y="384"/>
                  </a:lnTo>
                  <a:lnTo>
                    <a:pt x="240" y="390"/>
                  </a:lnTo>
                  <a:lnTo>
                    <a:pt x="258" y="390"/>
                  </a:lnTo>
                  <a:lnTo>
                    <a:pt x="264" y="384"/>
                  </a:lnTo>
                  <a:lnTo>
                    <a:pt x="270" y="372"/>
                  </a:lnTo>
                  <a:lnTo>
                    <a:pt x="282" y="366"/>
                  </a:lnTo>
                  <a:lnTo>
                    <a:pt x="264" y="348"/>
                  </a:lnTo>
                  <a:lnTo>
                    <a:pt x="264" y="342"/>
                  </a:lnTo>
                  <a:lnTo>
                    <a:pt x="294" y="342"/>
                  </a:lnTo>
                  <a:lnTo>
                    <a:pt x="312" y="384"/>
                  </a:lnTo>
                  <a:lnTo>
                    <a:pt x="342" y="384"/>
                  </a:lnTo>
                  <a:lnTo>
                    <a:pt x="348" y="378"/>
                  </a:lnTo>
                  <a:lnTo>
                    <a:pt x="354" y="366"/>
                  </a:lnTo>
                  <a:lnTo>
                    <a:pt x="360" y="360"/>
                  </a:lnTo>
                  <a:lnTo>
                    <a:pt x="366" y="360"/>
                  </a:lnTo>
                  <a:lnTo>
                    <a:pt x="366" y="390"/>
                  </a:lnTo>
                  <a:lnTo>
                    <a:pt x="372" y="396"/>
                  </a:lnTo>
                  <a:lnTo>
                    <a:pt x="384" y="396"/>
                  </a:lnTo>
                  <a:lnTo>
                    <a:pt x="390" y="390"/>
                  </a:lnTo>
                  <a:lnTo>
                    <a:pt x="396" y="378"/>
                  </a:lnTo>
                  <a:lnTo>
                    <a:pt x="396" y="354"/>
                  </a:lnTo>
                  <a:lnTo>
                    <a:pt x="408" y="348"/>
                  </a:lnTo>
                  <a:lnTo>
                    <a:pt x="414" y="342"/>
                  </a:lnTo>
                  <a:lnTo>
                    <a:pt x="408" y="318"/>
                  </a:lnTo>
                  <a:lnTo>
                    <a:pt x="414" y="306"/>
                  </a:lnTo>
                  <a:lnTo>
                    <a:pt x="414" y="258"/>
                  </a:lnTo>
                  <a:lnTo>
                    <a:pt x="420" y="252"/>
                  </a:lnTo>
                  <a:lnTo>
                    <a:pt x="420" y="24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51" name="Ethiopia" descr="© INSCALE GmbH, 05.05.2010&#10;http://www.presentationload.com/">
              <a:extLst>
                <a:ext uri="{FF2B5EF4-FFF2-40B4-BE49-F238E27FC236}">
                  <a16:creationId xmlns:a16="http://schemas.microsoft.com/office/drawing/2014/main" id="{114296E3-AF1C-4748-98B1-33573507AF5A}"/>
                </a:ext>
              </a:extLst>
            </p:cNvPr>
            <p:cNvSpPr>
              <a:spLocks/>
            </p:cNvSpPr>
            <p:nvPr/>
          </p:nvSpPr>
          <p:spPr bwMode="gray">
            <a:xfrm>
              <a:off x="6588351" y="3982798"/>
              <a:ext cx="468334" cy="414201"/>
            </a:xfrm>
            <a:custGeom>
              <a:avLst/>
              <a:gdLst>
                <a:gd name="T0" fmla="*/ 2147483647 w 1056"/>
                <a:gd name="T1" fmla="*/ 2147483647 h 924"/>
                <a:gd name="T2" fmla="*/ 2147483647 w 1056"/>
                <a:gd name="T3" fmla="*/ 2147483647 h 924"/>
                <a:gd name="T4" fmla="*/ 2147483647 w 1056"/>
                <a:gd name="T5" fmla="*/ 2147483647 h 924"/>
                <a:gd name="T6" fmla="*/ 2147483647 w 1056"/>
                <a:gd name="T7" fmla="*/ 2147483647 h 924"/>
                <a:gd name="T8" fmla="*/ 2147483647 w 1056"/>
                <a:gd name="T9" fmla="*/ 2147483647 h 924"/>
                <a:gd name="T10" fmla="*/ 2147483647 w 1056"/>
                <a:gd name="T11" fmla="*/ 2147483647 h 924"/>
                <a:gd name="T12" fmla="*/ 2147483647 w 1056"/>
                <a:gd name="T13" fmla="*/ 2147483647 h 924"/>
                <a:gd name="T14" fmla="*/ 2147483647 w 1056"/>
                <a:gd name="T15" fmla="*/ 2147483647 h 924"/>
                <a:gd name="T16" fmla="*/ 2147483647 w 1056"/>
                <a:gd name="T17" fmla="*/ 2147483647 h 924"/>
                <a:gd name="T18" fmla="*/ 2147483647 w 1056"/>
                <a:gd name="T19" fmla="*/ 2147483647 h 924"/>
                <a:gd name="T20" fmla="*/ 2147483647 w 1056"/>
                <a:gd name="T21" fmla="*/ 2147483647 h 924"/>
                <a:gd name="T22" fmla="*/ 2147483647 w 1056"/>
                <a:gd name="T23" fmla="*/ 2147483647 h 924"/>
                <a:gd name="T24" fmla="*/ 2147483647 w 1056"/>
                <a:gd name="T25" fmla="*/ 2147483647 h 924"/>
                <a:gd name="T26" fmla="*/ 2147483647 w 1056"/>
                <a:gd name="T27" fmla="*/ 2147483647 h 924"/>
                <a:gd name="T28" fmla="*/ 2147483647 w 1056"/>
                <a:gd name="T29" fmla="*/ 2147483647 h 924"/>
                <a:gd name="T30" fmla="*/ 2147483647 w 1056"/>
                <a:gd name="T31" fmla="*/ 2147483647 h 924"/>
                <a:gd name="T32" fmla="*/ 2147483647 w 1056"/>
                <a:gd name="T33" fmla="*/ 2147483647 h 924"/>
                <a:gd name="T34" fmla="*/ 2147483647 w 1056"/>
                <a:gd name="T35" fmla="*/ 2147483647 h 924"/>
                <a:gd name="T36" fmla="*/ 2147483647 w 1056"/>
                <a:gd name="T37" fmla="*/ 2147483647 h 924"/>
                <a:gd name="T38" fmla="*/ 2147483647 w 1056"/>
                <a:gd name="T39" fmla="*/ 2147483647 h 924"/>
                <a:gd name="T40" fmla="*/ 2147483647 w 1056"/>
                <a:gd name="T41" fmla="*/ 2147483647 h 924"/>
                <a:gd name="T42" fmla="*/ 2147483647 w 1056"/>
                <a:gd name="T43" fmla="*/ 2147483647 h 924"/>
                <a:gd name="T44" fmla="*/ 2147483647 w 1056"/>
                <a:gd name="T45" fmla="*/ 2147483647 h 924"/>
                <a:gd name="T46" fmla="*/ 2147483647 w 1056"/>
                <a:gd name="T47" fmla="*/ 2147483647 h 924"/>
                <a:gd name="T48" fmla="*/ 2147483647 w 1056"/>
                <a:gd name="T49" fmla="*/ 2147483647 h 924"/>
                <a:gd name="T50" fmla="*/ 2147483647 w 1056"/>
                <a:gd name="T51" fmla="*/ 2147483647 h 924"/>
                <a:gd name="T52" fmla="*/ 2147483647 w 1056"/>
                <a:gd name="T53" fmla="*/ 2147483647 h 924"/>
                <a:gd name="T54" fmla="*/ 2147483647 w 1056"/>
                <a:gd name="T55" fmla="*/ 2147483647 h 924"/>
                <a:gd name="T56" fmla="*/ 2147483647 w 1056"/>
                <a:gd name="T57" fmla="*/ 2147483647 h 924"/>
                <a:gd name="T58" fmla="*/ 2147483647 w 1056"/>
                <a:gd name="T59" fmla="*/ 2147483647 h 924"/>
                <a:gd name="T60" fmla="*/ 2147483647 w 1056"/>
                <a:gd name="T61" fmla="*/ 2147483647 h 924"/>
                <a:gd name="T62" fmla="*/ 2147483647 w 1056"/>
                <a:gd name="T63" fmla="*/ 2147483647 h 924"/>
                <a:gd name="T64" fmla="*/ 2147483647 w 1056"/>
                <a:gd name="T65" fmla="*/ 2147483647 h 924"/>
                <a:gd name="T66" fmla="*/ 2147483647 w 1056"/>
                <a:gd name="T67" fmla="*/ 2147483647 h 924"/>
                <a:gd name="T68" fmla="*/ 2147483647 w 1056"/>
                <a:gd name="T69" fmla="*/ 2147483647 h 924"/>
                <a:gd name="T70" fmla="*/ 2147483647 w 1056"/>
                <a:gd name="T71" fmla="*/ 2147483647 h 924"/>
                <a:gd name="T72" fmla="*/ 2147483647 w 1056"/>
                <a:gd name="T73" fmla="*/ 0 h 924"/>
                <a:gd name="T74" fmla="*/ 2147483647 w 1056"/>
                <a:gd name="T75" fmla="*/ 2147483647 h 924"/>
                <a:gd name="T76" fmla="*/ 2147483647 w 1056"/>
                <a:gd name="T77" fmla="*/ 2147483647 h 924"/>
                <a:gd name="T78" fmla="*/ 2147483647 w 1056"/>
                <a:gd name="T79" fmla="*/ 2147483647 h 924"/>
                <a:gd name="T80" fmla="*/ 2147483647 w 1056"/>
                <a:gd name="T81" fmla="*/ 2147483647 h 924"/>
                <a:gd name="T82" fmla="*/ 2147483647 w 1056"/>
                <a:gd name="T83" fmla="*/ 2147483647 h 924"/>
                <a:gd name="T84" fmla="*/ 2147483647 w 1056"/>
                <a:gd name="T85" fmla="*/ 2147483647 h 924"/>
                <a:gd name="T86" fmla="*/ 2147483647 w 1056"/>
                <a:gd name="T87" fmla="*/ 2147483647 h 924"/>
                <a:gd name="T88" fmla="*/ 2147483647 w 1056"/>
                <a:gd name="T89" fmla="*/ 2147483647 h 924"/>
                <a:gd name="T90" fmla="*/ 2147483647 w 1056"/>
                <a:gd name="T91" fmla="*/ 2147483647 h 924"/>
                <a:gd name="T92" fmla="*/ 2147483647 w 1056"/>
                <a:gd name="T93" fmla="*/ 2147483647 h 924"/>
                <a:gd name="T94" fmla="*/ 2147483647 w 1056"/>
                <a:gd name="T95" fmla="*/ 2147483647 h 924"/>
                <a:gd name="T96" fmla="*/ 2147483647 w 1056"/>
                <a:gd name="T97" fmla="*/ 2147483647 h 924"/>
                <a:gd name="T98" fmla="*/ 2147483647 w 1056"/>
                <a:gd name="T99" fmla="*/ 2147483647 h 924"/>
                <a:gd name="T100" fmla="*/ 2147483647 w 1056"/>
                <a:gd name="T101" fmla="*/ 2147483647 h 924"/>
                <a:gd name="T102" fmla="*/ 2147483647 w 1056"/>
                <a:gd name="T103" fmla="*/ 2147483647 h 924"/>
                <a:gd name="T104" fmla="*/ 2147483647 w 1056"/>
                <a:gd name="T105" fmla="*/ 2147483647 h 924"/>
                <a:gd name="T106" fmla="*/ 2147483647 w 1056"/>
                <a:gd name="T107" fmla="*/ 2147483647 h 924"/>
                <a:gd name="T108" fmla="*/ 2147483647 w 1056"/>
                <a:gd name="T109" fmla="*/ 2147483647 h 924"/>
                <a:gd name="T110" fmla="*/ 2147483647 w 1056"/>
                <a:gd name="T111" fmla="*/ 2147483647 h 924"/>
                <a:gd name="T112" fmla="*/ 2147483647 w 1056"/>
                <a:gd name="T113" fmla="*/ 2147483647 h 924"/>
                <a:gd name="T114" fmla="*/ 2147483647 w 1056"/>
                <a:gd name="T115" fmla="*/ 2147483647 h 924"/>
                <a:gd name="T116" fmla="*/ 2147483647 w 1056"/>
                <a:gd name="T117" fmla="*/ 2147483647 h 92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056"/>
                <a:gd name="T178" fmla="*/ 0 h 924"/>
                <a:gd name="T179" fmla="*/ 1056 w 1056"/>
                <a:gd name="T180" fmla="*/ 924 h 92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056" h="924">
                  <a:moveTo>
                    <a:pt x="84" y="642"/>
                  </a:moveTo>
                  <a:lnTo>
                    <a:pt x="108" y="642"/>
                  </a:lnTo>
                  <a:lnTo>
                    <a:pt x="114" y="666"/>
                  </a:lnTo>
                  <a:lnTo>
                    <a:pt x="126" y="666"/>
                  </a:lnTo>
                  <a:lnTo>
                    <a:pt x="126" y="702"/>
                  </a:lnTo>
                  <a:lnTo>
                    <a:pt x="138" y="708"/>
                  </a:lnTo>
                  <a:lnTo>
                    <a:pt x="138" y="726"/>
                  </a:lnTo>
                  <a:lnTo>
                    <a:pt x="156" y="762"/>
                  </a:lnTo>
                  <a:lnTo>
                    <a:pt x="168" y="768"/>
                  </a:lnTo>
                  <a:lnTo>
                    <a:pt x="186" y="768"/>
                  </a:lnTo>
                  <a:lnTo>
                    <a:pt x="192" y="774"/>
                  </a:lnTo>
                  <a:lnTo>
                    <a:pt x="198" y="786"/>
                  </a:lnTo>
                  <a:lnTo>
                    <a:pt x="198" y="804"/>
                  </a:lnTo>
                  <a:lnTo>
                    <a:pt x="210" y="840"/>
                  </a:lnTo>
                  <a:lnTo>
                    <a:pt x="282" y="846"/>
                  </a:lnTo>
                  <a:lnTo>
                    <a:pt x="360" y="906"/>
                  </a:lnTo>
                  <a:lnTo>
                    <a:pt x="390" y="906"/>
                  </a:lnTo>
                  <a:lnTo>
                    <a:pt x="402" y="912"/>
                  </a:lnTo>
                  <a:lnTo>
                    <a:pt x="432" y="912"/>
                  </a:lnTo>
                  <a:lnTo>
                    <a:pt x="444" y="918"/>
                  </a:lnTo>
                  <a:lnTo>
                    <a:pt x="450" y="918"/>
                  </a:lnTo>
                  <a:lnTo>
                    <a:pt x="462" y="924"/>
                  </a:lnTo>
                  <a:lnTo>
                    <a:pt x="486" y="906"/>
                  </a:lnTo>
                  <a:lnTo>
                    <a:pt x="486" y="894"/>
                  </a:lnTo>
                  <a:lnTo>
                    <a:pt x="498" y="882"/>
                  </a:lnTo>
                  <a:lnTo>
                    <a:pt x="510" y="882"/>
                  </a:lnTo>
                  <a:lnTo>
                    <a:pt x="522" y="876"/>
                  </a:lnTo>
                  <a:lnTo>
                    <a:pt x="528" y="870"/>
                  </a:lnTo>
                  <a:lnTo>
                    <a:pt x="534" y="870"/>
                  </a:lnTo>
                  <a:lnTo>
                    <a:pt x="552" y="852"/>
                  </a:lnTo>
                  <a:lnTo>
                    <a:pt x="576" y="882"/>
                  </a:lnTo>
                  <a:lnTo>
                    <a:pt x="606" y="882"/>
                  </a:lnTo>
                  <a:lnTo>
                    <a:pt x="612" y="876"/>
                  </a:lnTo>
                  <a:lnTo>
                    <a:pt x="636" y="882"/>
                  </a:lnTo>
                  <a:lnTo>
                    <a:pt x="636" y="876"/>
                  </a:lnTo>
                  <a:lnTo>
                    <a:pt x="648" y="864"/>
                  </a:lnTo>
                  <a:lnTo>
                    <a:pt x="660" y="864"/>
                  </a:lnTo>
                  <a:lnTo>
                    <a:pt x="672" y="858"/>
                  </a:lnTo>
                  <a:lnTo>
                    <a:pt x="696" y="858"/>
                  </a:lnTo>
                  <a:lnTo>
                    <a:pt x="714" y="840"/>
                  </a:lnTo>
                  <a:lnTo>
                    <a:pt x="714" y="828"/>
                  </a:lnTo>
                  <a:lnTo>
                    <a:pt x="726" y="822"/>
                  </a:lnTo>
                  <a:lnTo>
                    <a:pt x="732" y="816"/>
                  </a:lnTo>
                  <a:lnTo>
                    <a:pt x="744" y="810"/>
                  </a:lnTo>
                  <a:lnTo>
                    <a:pt x="756" y="810"/>
                  </a:lnTo>
                  <a:lnTo>
                    <a:pt x="762" y="804"/>
                  </a:lnTo>
                  <a:lnTo>
                    <a:pt x="846" y="804"/>
                  </a:lnTo>
                  <a:lnTo>
                    <a:pt x="1056" y="558"/>
                  </a:lnTo>
                  <a:lnTo>
                    <a:pt x="984" y="564"/>
                  </a:lnTo>
                  <a:lnTo>
                    <a:pt x="948" y="546"/>
                  </a:lnTo>
                  <a:lnTo>
                    <a:pt x="936" y="534"/>
                  </a:lnTo>
                  <a:lnTo>
                    <a:pt x="918" y="528"/>
                  </a:lnTo>
                  <a:lnTo>
                    <a:pt x="906" y="522"/>
                  </a:lnTo>
                  <a:lnTo>
                    <a:pt x="882" y="516"/>
                  </a:lnTo>
                  <a:lnTo>
                    <a:pt x="810" y="492"/>
                  </a:lnTo>
                  <a:lnTo>
                    <a:pt x="774" y="474"/>
                  </a:lnTo>
                  <a:lnTo>
                    <a:pt x="768" y="462"/>
                  </a:lnTo>
                  <a:lnTo>
                    <a:pt x="762" y="456"/>
                  </a:lnTo>
                  <a:lnTo>
                    <a:pt x="756" y="444"/>
                  </a:lnTo>
                  <a:lnTo>
                    <a:pt x="732" y="444"/>
                  </a:lnTo>
                  <a:lnTo>
                    <a:pt x="732" y="438"/>
                  </a:lnTo>
                  <a:lnTo>
                    <a:pt x="726" y="432"/>
                  </a:lnTo>
                  <a:lnTo>
                    <a:pt x="714" y="408"/>
                  </a:lnTo>
                  <a:lnTo>
                    <a:pt x="708" y="402"/>
                  </a:lnTo>
                  <a:lnTo>
                    <a:pt x="702" y="390"/>
                  </a:lnTo>
                  <a:lnTo>
                    <a:pt x="696" y="384"/>
                  </a:lnTo>
                  <a:lnTo>
                    <a:pt x="690" y="372"/>
                  </a:lnTo>
                  <a:lnTo>
                    <a:pt x="690" y="360"/>
                  </a:lnTo>
                  <a:lnTo>
                    <a:pt x="678" y="348"/>
                  </a:lnTo>
                  <a:lnTo>
                    <a:pt x="696" y="318"/>
                  </a:lnTo>
                  <a:lnTo>
                    <a:pt x="690" y="312"/>
                  </a:lnTo>
                  <a:lnTo>
                    <a:pt x="678" y="306"/>
                  </a:lnTo>
                  <a:lnTo>
                    <a:pt x="666" y="306"/>
                  </a:lnTo>
                  <a:lnTo>
                    <a:pt x="660" y="312"/>
                  </a:lnTo>
                  <a:lnTo>
                    <a:pt x="654" y="312"/>
                  </a:lnTo>
                  <a:lnTo>
                    <a:pt x="648" y="318"/>
                  </a:lnTo>
                  <a:lnTo>
                    <a:pt x="624" y="318"/>
                  </a:lnTo>
                  <a:lnTo>
                    <a:pt x="612" y="306"/>
                  </a:lnTo>
                  <a:lnTo>
                    <a:pt x="612" y="294"/>
                  </a:lnTo>
                  <a:lnTo>
                    <a:pt x="606" y="276"/>
                  </a:lnTo>
                  <a:lnTo>
                    <a:pt x="606" y="264"/>
                  </a:lnTo>
                  <a:lnTo>
                    <a:pt x="624" y="246"/>
                  </a:lnTo>
                  <a:lnTo>
                    <a:pt x="654" y="192"/>
                  </a:lnTo>
                  <a:lnTo>
                    <a:pt x="642" y="174"/>
                  </a:lnTo>
                  <a:lnTo>
                    <a:pt x="630" y="174"/>
                  </a:lnTo>
                  <a:lnTo>
                    <a:pt x="618" y="168"/>
                  </a:lnTo>
                  <a:lnTo>
                    <a:pt x="612" y="162"/>
                  </a:lnTo>
                  <a:lnTo>
                    <a:pt x="612" y="138"/>
                  </a:lnTo>
                  <a:lnTo>
                    <a:pt x="600" y="126"/>
                  </a:lnTo>
                  <a:lnTo>
                    <a:pt x="576" y="114"/>
                  </a:lnTo>
                  <a:lnTo>
                    <a:pt x="570" y="108"/>
                  </a:lnTo>
                  <a:lnTo>
                    <a:pt x="546" y="72"/>
                  </a:lnTo>
                  <a:lnTo>
                    <a:pt x="534" y="66"/>
                  </a:lnTo>
                  <a:lnTo>
                    <a:pt x="528" y="60"/>
                  </a:lnTo>
                  <a:lnTo>
                    <a:pt x="516" y="60"/>
                  </a:lnTo>
                  <a:lnTo>
                    <a:pt x="498" y="36"/>
                  </a:lnTo>
                  <a:lnTo>
                    <a:pt x="468" y="36"/>
                  </a:lnTo>
                  <a:lnTo>
                    <a:pt x="462" y="30"/>
                  </a:lnTo>
                  <a:lnTo>
                    <a:pt x="444" y="30"/>
                  </a:lnTo>
                  <a:lnTo>
                    <a:pt x="432" y="36"/>
                  </a:lnTo>
                  <a:lnTo>
                    <a:pt x="420" y="36"/>
                  </a:lnTo>
                  <a:lnTo>
                    <a:pt x="420" y="24"/>
                  </a:lnTo>
                  <a:lnTo>
                    <a:pt x="414" y="18"/>
                  </a:lnTo>
                  <a:lnTo>
                    <a:pt x="408" y="24"/>
                  </a:lnTo>
                  <a:lnTo>
                    <a:pt x="402" y="36"/>
                  </a:lnTo>
                  <a:lnTo>
                    <a:pt x="372" y="36"/>
                  </a:lnTo>
                  <a:lnTo>
                    <a:pt x="366" y="24"/>
                  </a:lnTo>
                  <a:lnTo>
                    <a:pt x="360" y="18"/>
                  </a:lnTo>
                  <a:lnTo>
                    <a:pt x="354" y="18"/>
                  </a:lnTo>
                  <a:lnTo>
                    <a:pt x="342" y="6"/>
                  </a:lnTo>
                  <a:lnTo>
                    <a:pt x="330" y="0"/>
                  </a:lnTo>
                  <a:lnTo>
                    <a:pt x="330" y="12"/>
                  </a:lnTo>
                  <a:lnTo>
                    <a:pt x="324" y="24"/>
                  </a:lnTo>
                  <a:lnTo>
                    <a:pt x="318" y="42"/>
                  </a:lnTo>
                  <a:lnTo>
                    <a:pt x="318" y="54"/>
                  </a:lnTo>
                  <a:lnTo>
                    <a:pt x="306" y="66"/>
                  </a:lnTo>
                  <a:lnTo>
                    <a:pt x="288" y="48"/>
                  </a:lnTo>
                  <a:lnTo>
                    <a:pt x="288" y="42"/>
                  </a:lnTo>
                  <a:lnTo>
                    <a:pt x="282" y="36"/>
                  </a:lnTo>
                  <a:lnTo>
                    <a:pt x="276" y="36"/>
                  </a:lnTo>
                  <a:lnTo>
                    <a:pt x="276" y="42"/>
                  </a:lnTo>
                  <a:lnTo>
                    <a:pt x="270" y="48"/>
                  </a:lnTo>
                  <a:lnTo>
                    <a:pt x="234" y="48"/>
                  </a:lnTo>
                  <a:lnTo>
                    <a:pt x="234" y="90"/>
                  </a:lnTo>
                  <a:lnTo>
                    <a:pt x="228" y="96"/>
                  </a:lnTo>
                  <a:lnTo>
                    <a:pt x="222" y="108"/>
                  </a:lnTo>
                  <a:lnTo>
                    <a:pt x="216" y="114"/>
                  </a:lnTo>
                  <a:lnTo>
                    <a:pt x="210" y="126"/>
                  </a:lnTo>
                  <a:lnTo>
                    <a:pt x="210" y="174"/>
                  </a:lnTo>
                  <a:lnTo>
                    <a:pt x="180" y="174"/>
                  </a:lnTo>
                  <a:lnTo>
                    <a:pt x="174" y="180"/>
                  </a:lnTo>
                  <a:lnTo>
                    <a:pt x="168" y="192"/>
                  </a:lnTo>
                  <a:lnTo>
                    <a:pt x="162" y="198"/>
                  </a:lnTo>
                  <a:lnTo>
                    <a:pt x="162" y="234"/>
                  </a:lnTo>
                  <a:lnTo>
                    <a:pt x="156" y="240"/>
                  </a:lnTo>
                  <a:lnTo>
                    <a:pt x="144" y="240"/>
                  </a:lnTo>
                  <a:lnTo>
                    <a:pt x="138" y="246"/>
                  </a:lnTo>
                  <a:lnTo>
                    <a:pt x="138" y="270"/>
                  </a:lnTo>
                  <a:lnTo>
                    <a:pt x="126" y="288"/>
                  </a:lnTo>
                  <a:lnTo>
                    <a:pt x="126" y="294"/>
                  </a:lnTo>
                  <a:lnTo>
                    <a:pt x="132" y="300"/>
                  </a:lnTo>
                  <a:lnTo>
                    <a:pt x="132" y="336"/>
                  </a:lnTo>
                  <a:lnTo>
                    <a:pt x="126" y="342"/>
                  </a:lnTo>
                  <a:lnTo>
                    <a:pt x="114" y="342"/>
                  </a:lnTo>
                  <a:lnTo>
                    <a:pt x="108" y="336"/>
                  </a:lnTo>
                  <a:lnTo>
                    <a:pt x="108" y="324"/>
                  </a:lnTo>
                  <a:lnTo>
                    <a:pt x="102" y="324"/>
                  </a:lnTo>
                  <a:lnTo>
                    <a:pt x="84" y="342"/>
                  </a:lnTo>
                  <a:lnTo>
                    <a:pt x="84" y="360"/>
                  </a:lnTo>
                  <a:lnTo>
                    <a:pt x="90" y="372"/>
                  </a:lnTo>
                  <a:lnTo>
                    <a:pt x="90" y="390"/>
                  </a:lnTo>
                  <a:lnTo>
                    <a:pt x="84" y="396"/>
                  </a:lnTo>
                  <a:lnTo>
                    <a:pt x="72" y="402"/>
                  </a:lnTo>
                  <a:lnTo>
                    <a:pt x="66" y="414"/>
                  </a:lnTo>
                  <a:lnTo>
                    <a:pt x="66" y="426"/>
                  </a:lnTo>
                  <a:lnTo>
                    <a:pt x="72" y="438"/>
                  </a:lnTo>
                  <a:lnTo>
                    <a:pt x="72" y="450"/>
                  </a:lnTo>
                  <a:lnTo>
                    <a:pt x="78" y="456"/>
                  </a:lnTo>
                  <a:lnTo>
                    <a:pt x="78" y="492"/>
                  </a:lnTo>
                  <a:lnTo>
                    <a:pt x="72" y="504"/>
                  </a:lnTo>
                  <a:lnTo>
                    <a:pt x="72" y="516"/>
                  </a:lnTo>
                  <a:lnTo>
                    <a:pt x="66" y="522"/>
                  </a:lnTo>
                  <a:lnTo>
                    <a:pt x="54" y="522"/>
                  </a:lnTo>
                  <a:lnTo>
                    <a:pt x="48" y="528"/>
                  </a:lnTo>
                  <a:lnTo>
                    <a:pt x="42" y="522"/>
                  </a:lnTo>
                  <a:lnTo>
                    <a:pt x="6" y="522"/>
                  </a:lnTo>
                  <a:lnTo>
                    <a:pt x="12" y="546"/>
                  </a:lnTo>
                  <a:lnTo>
                    <a:pt x="6" y="552"/>
                  </a:lnTo>
                  <a:lnTo>
                    <a:pt x="0" y="564"/>
                  </a:lnTo>
                  <a:lnTo>
                    <a:pt x="0" y="576"/>
                  </a:lnTo>
                  <a:lnTo>
                    <a:pt x="6" y="576"/>
                  </a:lnTo>
                  <a:lnTo>
                    <a:pt x="18" y="582"/>
                  </a:lnTo>
                  <a:lnTo>
                    <a:pt x="42" y="582"/>
                  </a:lnTo>
                  <a:lnTo>
                    <a:pt x="48" y="588"/>
                  </a:lnTo>
                  <a:lnTo>
                    <a:pt x="60" y="594"/>
                  </a:lnTo>
                  <a:lnTo>
                    <a:pt x="66" y="606"/>
                  </a:lnTo>
                  <a:lnTo>
                    <a:pt x="78" y="612"/>
                  </a:lnTo>
                  <a:lnTo>
                    <a:pt x="78" y="630"/>
                  </a:lnTo>
                  <a:lnTo>
                    <a:pt x="84" y="64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52" name="Eritrea" descr="© INSCALE GmbH, 05.05.2010&#10;http://www.presentationload.com/">
              <a:extLst>
                <a:ext uri="{FF2B5EF4-FFF2-40B4-BE49-F238E27FC236}">
                  <a16:creationId xmlns:a16="http://schemas.microsoft.com/office/drawing/2014/main" id="{2C8CCB5C-ABC0-48F6-B47A-39DEF9FBD674}"/>
                </a:ext>
              </a:extLst>
            </p:cNvPr>
            <p:cNvSpPr>
              <a:spLocks/>
            </p:cNvSpPr>
            <p:nvPr/>
          </p:nvSpPr>
          <p:spPr bwMode="gray">
            <a:xfrm>
              <a:off x="6686781" y="3866948"/>
              <a:ext cx="212734" cy="206307"/>
            </a:xfrm>
            <a:custGeom>
              <a:avLst/>
              <a:gdLst>
                <a:gd name="T0" fmla="*/ 2147483647 w 480"/>
                <a:gd name="T1" fmla="*/ 2147483647 h 456"/>
                <a:gd name="T2" fmla="*/ 2147483647 w 480"/>
                <a:gd name="T3" fmla="*/ 2147483647 h 456"/>
                <a:gd name="T4" fmla="*/ 2147483647 w 480"/>
                <a:gd name="T5" fmla="*/ 2147483647 h 456"/>
                <a:gd name="T6" fmla="*/ 2147483647 w 480"/>
                <a:gd name="T7" fmla="*/ 2147483647 h 456"/>
                <a:gd name="T8" fmla="*/ 2147483647 w 480"/>
                <a:gd name="T9" fmla="*/ 2147483647 h 456"/>
                <a:gd name="T10" fmla="*/ 2147483647 w 480"/>
                <a:gd name="T11" fmla="*/ 2147483647 h 456"/>
                <a:gd name="T12" fmla="*/ 2147483647 w 480"/>
                <a:gd name="T13" fmla="*/ 2147483647 h 456"/>
                <a:gd name="T14" fmla="*/ 2147483647 w 480"/>
                <a:gd name="T15" fmla="*/ 2147483647 h 456"/>
                <a:gd name="T16" fmla="*/ 0 w 480"/>
                <a:gd name="T17" fmla="*/ 2147483647 h 456"/>
                <a:gd name="T18" fmla="*/ 2147483647 w 480"/>
                <a:gd name="T19" fmla="*/ 2147483647 h 456"/>
                <a:gd name="T20" fmla="*/ 2147483647 w 480"/>
                <a:gd name="T21" fmla="*/ 2147483647 h 456"/>
                <a:gd name="T22" fmla="*/ 2147483647 w 480"/>
                <a:gd name="T23" fmla="*/ 2147483647 h 456"/>
                <a:gd name="T24" fmla="*/ 2147483647 w 480"/>
                <a:gd name="T25" fmla="*/ 2147483647 h 456"/>
                <a:gd name="T26" fmla="*/ 2147483647 w 480"/>
                <a:gd name="T27" fmla="*/ 2147483647 h 456"/>
                <a:gd name="T28" fmla="*/ 2147483647 w 480"/>
                <a:gd name="T29" fmla="*/ 2147483647 h 456"/>
                <a:gd name="T30" fmla="*/ 2147483647 w 480"/>
                <a:gd name="T31" fmla="*/ 2147483647 h 456"/>
                <a:gd name="T32" fmla="*/ 2147483647 w 480"/>
                <a:gd name="T33" fmla="*/ 2147483647 h 456"/>
                <a:gd name="T34" fmla="*/ 2147483647 w 480"/>
                <a:gd name="T35" fmla="*/ 2147483647 h 456"/>
                <a:gd name="T36" fmla="*/ 2147483647 w 480"/>
                <a:gd name="T37" fmla="*/ 2147483647 h 456"/>
                <a:gd name="T38" fmla="*/ 2147483647 w 480"/>
                <a:gd name="T39" fmla="*/ 2147483647 h 456"/>
                <a:gd name="T40" fmla="*/ 2147483647 w 480"/>
                <a:gd name="T41" fmla="*/ 2147483647 h 456"/>
                <a:gd name="T42" fmla="*/ 2147483647 w 480"/>
                <a:gd name="T43" fmla="*/ 2147483647 h 456"/>
                <a:gd name="T44" fmla="*/ 2147483647 w 480"/>
                <a:gd name="T45" fmla="*/ 2147483647 h 456"/>
                <a:gd name="T46" fmla="*/ 2147483647 w 480"/>
                <a:gd name="T47" fmla="*/ 2147483647 h 456"/>
                <a:gd name="T48" fmla="*/ 2147483647 w 480"/>
                <a:gd name="T49" fmla="*/ 2147483647 h 456"/>
                <a:gd name="T50" fmla="*/ 2147483647 w 480"/>
                <a:gd name="T51" fmla="*/ 2147483647 h 456"/>
                <a:gd name="T52" fmla="*/ 2147483647 w 480"/>
                <a:gd name="T53" fmla="*/ 2147483647 h 456"/>
                <a:gd name="T54" fmla="*/ 2147483647 w 480"/>
                <a:gd name="T55" fmla="*/ 2147483647 h 456"/>
                <a:gd name="T56" fmla="*/ 2147483647 w 480"/>
                <a:gd name="T57" fmla="*/ 2147483647 h 456"/>
                <a:gd name="T58" fmla="*/ 2147483647 w 480"/>
                <a:gd name="T59" fmla="*/ 2147483647 h 456"/>
                <a:gd name="T60" fmla="*/ 2147483647 w 480"/>
                <a:gd name="T61" fmla="*/ 2147483647 h 456"/>
                <a:gd name="T62" fmla="*/ 2147483647 w 480"/>
                <a:gd name="T63" fmla="*/ 2147483647 h 456"/>
                <a:gd name="T64" fmla="*/ 2147483647 w 480"/>
                <a:gd name="T65" fmla="*/ 2147483647 h 456"/>
                <a:gd name="T66" fmla="*/ 2147483647 w 480"/>
                <a:gd name="T67" fmla="*/ 2147483647 h 456"/>
                <a:gd name="T68" fmla="*/ 2147483647 w 480"/>
                <a:gd name="T69" fmla="*/ 2147483647 h 456"/>
                <a:gd name="T70" fmla="*/ 2147483647 w 480"/>
                <a:gd name="T71" fmla="*/ 2147483647 h 456"/>
                <a:gd name="T72" fmla="*/ 2147483647 w 480"/>
                <a:gd name="T73" fmla="*/ 2147483647 h 456"/>
                <a:gd name="T74" fmla="*/ 2147483647 w 480"/>
                <a:gd name="T75" fmla="*/ 2147483647 h 456"/>
                <a:gd name="T76" fmla="*/ 2147483647 w 480"/>
                <a:gd name="T77" fmla="*/ 2147483647 h 456"/>
                <a:gd name="T78" fmla="*/ 2147483647 w 480"/>
                <a:gd name="T79" fmla="*/ 2147483647 h 456"/>
                <a:gd name="T80" fmla="*/ 2147483647 w 480"/>
                <a:gd name="T81" fmla="*/ 2147483647 h 456"/>
                <a:gd name="T82" fmla="*/ 2147483647 w 480"/>
                <a:gd name="T83" fmla="*/ 2147483647 h 456"/>
                <a:gd name="T84" fmla="*/ 2147483647 w 480"/>
                <a:gd name="T85" fmla="*/ 2147483647 h 456"/>
                <a:gd name="T86" fmla="*/ 2147483647 w 480"/>
                <a:gd name="T87" fmla="*/ 2147483647 h 456"/>
                <a:gd name="T88" fmla="*/ 2147483647 w 480"/>
                <a:gd name="T89" fmla="*/ 2147483647 h 456"/>
                <a:gd name="T90" fmla="*/ 2147483647 w 480"/>
                <a:gd name="T91" fmla="*/ 2147483647 h 456"/>
                <a:gd name="T92" fmla="*/ 2147483647 w 480"/>
                <a:gd name="T93" fmla="*/ 2147483647 h 456"/>
                <a:gd name="T94" fmla="*/ 2147483647 w 480"/>
                <a:gd name="T95" fmla="*/ 2147483647 h 456"/>
                <a:gd name="T96" fmla="*/ 2147483647 w 480"/>
                <a:gd name="T97" fmla="*/ 0 h 456"/>
                <a:gd name="T98" fmla="*/ 2147483647 w 480"/>
                <a:gd name="T99" fmla="*/ 2147483647 h 456"/>
                <a:gd name="T100" fmla="*/ 2147483647 w 480"/>
                <a:gd name="T101" fmla="*/ 2147483647 h 456"/>
                <a:gd name="T102" fmla="*/ 2147483647 w 480"/>
                <a:gd name="T103" fmla="*/ 2147483647 h 45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480"/>
                <a:gd name="T157" fmla="*/ 0 h 456"/>
                <a:gd name="T158" fmla="*/ 480 w 480"/>
                <a:gd name="T159" fmla="*/ 456 h 45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480" h="456">
                  <a:moveTo>
                    <a:pt x="78" y="54"/>
                  </a:moveTo>
                  <a:lnTo>
                    <a:pt x="78" y="66"/>
                  </a:lnTo>
                  <a:lnTo>
                    <a:pt x="72" y="72"/>
                  </a:lnTo>
                  <a:lnTo>
                    <a:pt x="72" y="78"/>
                  </a:lnTo>
                  <a:lnTo>
                    <a:pt x="66" y="84"/>
                  </a:lnTo>
                  <a:lnTo>
                    <a:pt x="48" y="84"/>
                  </a:lnTo>
                  <a:lnTo>
                    <a:pt x="48" y="102"/>
                  </a:lnTo>
                  <a:lnTo>
                    <a:pt x="42" y="108"/>
                  </a:lnTo>
                  <a:lnTo>
                    <a:pt x="30" y="108"/>
                  </a:lnTo>
                  <a:lnTo>
                    <a:pt x="30" y="120"/>
                  </a:lnTo>
                  <a:lnTo>
                    <a:pt x="36" y="126"/>
                  </a:lnTo>
                  <a:lnTo>
                    <a:pt x="36" y="168"/>
                  </a:lnTo>
                  <a:lnTo>
                    <a:pt x="30" y="180"/>
                  </a:lnTo>
                  <a:lnTo>
                    <a:pt x="24" y="186"/>
                  </a:lnTo>
                  <a:lnTo>
                    <a:pt x="18" y="186"/>
                  </a:lnTo>
                  <a:lnTo>
                    <a:pt x="18" y="222"/>
                  </a:lnTo>
                  <a:lnTo>
                    <a:pt x="12" y="222"/>
                  </a:lnTo>
                  <a:lnTo>
                    <a:pt x="0" y="228"/>
                  </a:lnTo>
                  <a:lnTo>
                    <a:pt x="0" y="246"/>
                  </a:lnTo>
                  <a:lnTo>
                    <a:pt x="6" y="252"/>
                  </a:lnTo>
                  <a:lnTo>
                    <a:pt x="12" y="300"/>
                  </a:lnTo>
                  <a:lnTo>
                    <a:pt x="48" y="300"/>
                  </a:lnTo>
                  <a:lnTo>
                    <a:pt x="54" y="294"/>
                  </a:lnTo>
                  <a:lnTo>
                    <a:pt x="54" y="288"/>
                  </a:lnTo>
                  <a:lnTo>
                    <a:pt x="60" y="288"/>
                  </a:lnTo>
                  <a:lnTo>
                    <a:pt x="66" y="294"/>
                  </a:lnTo>
                  <a:lnTo>
                    <a:pt x="66" y="300"/>
                  </a:lnTo>
                  <a:lnTo>
                    <a:pt x="84" y="318"/>
                  </a:lnTo>
                  <a:lnTo>
                    <a:pt x="96" y="306"/>
                  </a:lnTo>
                  <a:lnTo>
                    <a:pt x="96" y="294"/>
                  </a:lnTo>
                  <a:lnTo>
                    <a:pt x="102" y="276"/>
                  </a:lnTo>
                  <a:lnTo>
                    <a:pt x="108" y="264"/>
                  </a:lnTo>
                  <a:lnTo>
                    <a:pt x="108" y="252"/>
                  </a:lnTo>
                  <a:lnTo>
                    <a:pt x="120" y="258"/>
                  </a:lnTo>
                  <a:lnTo>
                    <a:pt x="132" y="270"/>
                  </a:lnTo>
                  <a:lnTo>
                    <a:pt x="138" y="270"/>
                  </a:lnTo>
                  <a:lnTo>
                    <a:pt x="144" y="276"/>
                  </a:lnTo>
                  <a:lnTo>
                    <a:pt x="150" y="288"/>
                  </a:lnTo>
                  <a:lnTo>
                    <a:pt x="180" y="288"/>
                  </a:lnTo>
                  <a:lnTo>
                    <a:pt x="186" y="276"/>
                  </a:lnTo>
                  <a:lnTo>
                    <a:pt x="192" y="270"/>
                  </a:lnTo>
                  <a:lnTo>
                    <a:pt x="198" y="276"/>
                  </a:lnTo>
                  <a:lnTo>
                    <a:pt x="198" y="288"/>
                  </a:lnTo>
                  <a:lnTo>
                    <a:pt x="210" y="288"/>
                  </a:lnTo>
                  <a:lnTo>
                    <a:pt x="222" y="282"/>
                  </a:lnTo>
                  <a:lnTo>
                    <a:pt x="240" y="282"/>
                  </a:lnTo>
                  <a:lnTo>
                    <a:pt x="246" y="288"/>
                  </a:lnTo>
                  <a:lnTo>
                    <a:pt x="276" y="288"/>
                  </a:lnTo>
                  <a:lnTo>
                    <a:pt x="294" y="312"/>
                  </a:lnTo>
                  <a:lnTo>
                    <a:pt x="306" y="312"/>
                  </a:lnTo>
                  <a:lnTo>
                    <a:pt x="312" y="318"/>
                  </a:lnTo>
                  <a:lnTo>
                    <a:pt x="324" y="324"/>
                  </a:lnTo>
                  <a:lnTo>
                    <a:pt x="348" y="360"/>
                  </a:lnTo>
                  <a:lnTo>
                    <a:pt x="354" y="366"/>
                  </a:lnTo>
                  <a:lnTo>
                    <a:pt x="378" y="378"/>
                  </a:lnTo>
                  <a:lnTo>
                    <a:pt x="390" y="390"/>
                  </a:lnTo>
                  <a:lnTo>
                    <a:pt x="390" y="414"/>
                  </a:lnTo>
                  <a:lnTo>
                    <a:pt x="396" y="420"/>
                  </a:lnTo>
                  <a:lnTo>
                    <a:pt x="408" y="426"/>
                  </a:lnTo>
                  <a:lnTo>
                    <a:pt x="420" y="426"/>
                  </a:lnTo>
                  <a:lnTo>
                    <a:pt x="432" y="444"/>
                  </a:lnTo>
                  <a:lnTo>
                    <a:pt x="456" y="456"/>
                  </a:lnTo>
                  <a:lnTo>
                    <a:pt x="468" y="438"/>
                  </a:lnTo>
                  <a:lnTo>
                    <a:pt x="480" y="432"/>
                  </a:lnTo>
                  <a:lnTo>
                    <a:pt x="474" y="420"/>
                  </a:lnTo>
                  <a:lnTo>
                    <a:pt x="456" y="402"/>
                  </a:lnTo>
                  <a:lnTo>
                    <a:pt x="432" y="402"/>
                  </a:lnTo>
                  <a:lnTo>
                    <a:pt x="426" y="396"/>
                  </a:lnTo>
                  <a:lnTo>
                    <a:pt x="426" y="360"/>
                  </a:lnTo>
                  <a:lnTo>
                    <a:pt x="420" y="360"/>
                  </a:lnTo>
                  <a:lnTo>
                    <a:pt x="414" y="354"/>
                  </a:lnTo>
                  <a:lnTo>
                    <a:pt x="366" y="330"/>
                  </a:lnTo>
                  <a:lnTo>
                    <a:pt x="360" y="324"/>
                  </a:lnTo>
                  <a:lnTo>
                    <a:pt x="360" y="312"/>
                  </a:lnTo>
                  <a:lnTo>
                    <a:pt x="354" y="300"/>
                  </a:lnTo>
                  <a:lnTo>
                    <a:pt x="354" y="288"/>
                  </a:lnTo>
                  <a:lnTo>
                    <a:pt x="348" y="276"/>
                  </a:lnTo>
                  <a:lnTo>
                    <a:pt x="348" y="270"/>
                  </a:lnTo>
                  <a:lnTo>
                    <a:pt x="336" y="270"/>
                  </a:lnTo>
                  <a:lnTo>
                    <a:pt x="324" y="264"/>
                  </a:lnTo>
                  <a:lnTo>
                    <a:pt x="306" y="264"/>
                  </a:lnTo>
                  <a:lnTo>
                    <a:pt x="282" y="240"/>
                  </a:lnTo>
                  <a:lnTo>
                    <a:pt x="264" y="246"/>
                  </a:lnTo>
                  <a:lnTo>
                    <a:pt x="252" y="228"/>
                  </a:lnTo>
                  <a:lnTo>
                    <a:pt x="234" y="222"/>
                  </a:lnTo>
                  <a:lnTo>
                    <a:pt x="216" y="204"/>
                  </a:lnTo>
                  <a:lnTo>
                    <a:pt x="210" y="192"/>
                  </a:lnTo>
                  <a:lnTo>
                    <a:pt x="204" y="186"/>
                  </a:lnTo>
                  <a:lnTo>
                    <a:pt x="198" y="174"/>
                  </a:lnTo>
                  <a:lnTo>
                    <a:pt x="198" y="114"/>
                  </a:lnTo>
                  <a:lnTo>
                    <a:pt x="192" y="90"/>
                  </a:lnTo>
                  <a:lnTo>
                    <a:pt x="186" y="78"/>
                  </a:lnTo>
                  <a:lnTo>
                    <a:pt x="180" y="60"/>
                  </a:lnTo>
                  <a:lnTo>
                    <a:pt x="168" y="42"/>
                  </a:lnTo>
                  <a:lnTo>
                    <a:pt x="162" y="24"/>
                  </a:lnTo>
                  <a:lnTo>
                    <a:pt x="156" y="12"/>
                  </a:lnTo>
                  <a:lnTo>
                    <a:pt x="150" y="6"/>
                  </a:lnTo>
                  <a:lnTo>
                    <a:pt x="150" y="0"/>
                  </a:lnTo>
                  <a:lnTo>
                    <a:pt x="144" y="0"/>
                  </a:lnTo>
                  <a:lnTo>
                    <a:pt x="144" y="12"/>
                  </a:lnTo>
                  <a:lnTo>
                    <a:pt x="132" y="36"/>
                  </a:lnTo>
                  <a:lnTo>
                    <a:pt x="108" y="48"/>
                  </a:lnTo>
                  <a:lnTo>
                    <a:pt x="90" y="54"/>
                  </a:lnTo>
                  <a:lnTo>
                    <a:pt x="78" y="54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53" name="Equatorial Guinea" descr="© INSCALE GmbH, 05.05.2010&#10;http://www.presentationload.com/">
              <a:extLst>
                <a:ext uri="{FF2B5EF4-FFF2-40B4-BE49-F238E27FC236}">
                  <a16:creationId xmlns:a16="http://schemas.microsoft.com/office/drawing/2014/main" id="{FDD0A2FA-104B-4A78-9AC8-246ABD4589B1}"/>
                </a:ext>
              </a:extLst>
            </p:cNvPr>
            <p:cNvSpPr>
              <a:spLocks/>
            </p:cNvSpPr>
            <p:nvPr/>
          </p:nvSpPr>
          <p:spPr bwMode="gray">
            <a:xfrm>
              <a:off x="5840607" y="4436674"/>
              <a:ext cx="65090" cy="49196"/>
            </a:xfrm>
            <a:custGeom>
              <a:avLst/>
              <a:gdLst>
                <a:gd name="T0" fmla="*/ 2147483647 w 144"/>
                <a:gd name="T1" fmla="*/ 2147483647 h 108"/>
                <a:gd name="T2" fmla="*/ 2147483647 w 144"/>
                <a:gd name="T3" fmla="*/ 2147483647 h 108"/>
                <a:gd name="T4" fmla="*/ 2147483647 w 144"/>
                <a:gd name="T5" fmla="*/ 2147483647 h 108"/>
                <a:gd name="T6" fmla="*/ 2147483647 w 144"/>
                <a:gd name="T7" fmla="*/ 0 h 108"/>
                <a:gd name="T8" fmla="*/ 2147483647 w 144"/>
                <a:gd name="T9" fmla="*/ 2147483647 h 108"/>
                <a:gd name="T10" fmla="*/ 2147483647 w 144"/>
                <a:gd name="T11" fmla="*/ 2147483647 h 108"/>
                <a:gd name="T12" fmla="*/ 2147483647 w 144"/>
                <a:gd name="T13" fmla="*/ 2147483647 h 108"/>
                <a:gd name="T14" fmla="*/ 2147483647 w 144"/>
                <a:gd name="T15" fmla="*/ 2147483647 h 108"/>
                <a:gd name="T16" fmla="*/ 2147483647 w 144"/>
                <a:gd name="T17" fmla="*/ 2147483647 h 108"/>
                <a:gd name="T18" fmla="*/ 0 w 144"/>
                <a:gd name="T19" fmla="*/ 2147483647 h 108"/>
                <a:gd name="T20" fmla="*/ 0 w 144"/>
                <a:gd name="T21" fmla="*/ 2147483647 h 108"/>
                <a:gd name="T22" fmla="*/ 2147483647 w 144"/>
                <a:gd name="T23" fmla="*/ 2147483647 h 108"/>
                <a:gd name="T24" fmla="*/ 2147483647 w 144"/>
                <a:gd name="T25" fmla="*/ 2147483647 h 108"/>
                <a:gd name="T26" fmla="*/ 2147483647 w 144"/>
                <a:gd name="T27" fmla="*/ 2147483647 h 108"/>
                <a:gd name="T28" fmla="*/ 2147483647 w 144"/>
                <a:gd name="T29" fmla="*/ 2147483647 h 108"/>
                <a:gd name="T30" fmla="*/ 2147483647 w 144"/>
                <a:gd name="T31" fmla="*/ 2147483647 h 108"/>
                <a:gd name="T32" fmla="*/ 2147483647 w 144"/>
                <a:gd name="T33" fmla="*/ 2147483647 h 108"/>
                <a:gd name="T34" fmla="*/ 2147483647 w 144"/>
                <a:gd name="T35" fmla="*/ 2147483647 h 108"/>
                <a:gd name="T36" fmla="*/ 2147483647 w 144"/>
                <a:gd name="T37" fmla="*/ 2147483647 h 108"/>
                <a:gd name="T38" fmla="*/ 2147483647 w 144"/>
                <a:gd name="T39" fmla="*/ 2147483647 h 10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144"/>
                <a:gd name="T61" fmla="*/ 0 h 108"/>
                <a:gd name="T62" fmla="*/ 144 w 144"/>
                <a:gd name="T63" fmla="*/ 108 h 108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144" h="108">
                  <a:moveTo>
                    <a:pt x="138" y="48"/>
                  </a:moveTo>
                  <a:lnTo>
                    <a:pt x="144" y="12"/>
                  </a:lnTo>
                  <a:lnTo>
                    <a:pt x="48" y="12"/>
                  </a:lnTo>
                  <a:lnTo>
                    <a:pt x="36" y="0"/>
                  </a:lnTo>
                  <a:lnTo>
                    <a:pt x="30" y="6"/>
                  </a:lnTo>
                  <a:lnTo>
                    <a:pt x="30" y="42"/>
                  </a:lnTo>
                  <a:lnTo>
                    <a:pt x="18" y="54"/>
                  </a:lnTo>
                  <a:lnTo>
                    <a:pt x="12" y="66"/>
                  </a:lnTo>
                  <a:lnTo>
                    <a:pt x="6" y="72"/>
                  </a:lnTo>
                  <a:lnTo>
                    <a:pt x="0" y="84"/>
                  </a:lnTo>
                  <a:lnTo>
                    <a:pt x="0" y="90"/>
                  </a:lnTo>
                  <a:lnTo>
                    <a:pt x="6" y="96"/>
                  </a:lnTo>
                  <a:lnTo>
                    <a:pt x="18" y="102"/>
                  </a:lnTo>
                  <a:lnTo>
                    <a:pt x="36" y="102"/>
                  </a:lnTo>
                  <a:lnTo>
                    <a:pt x="36" y="108"/>
                  </a:lnTo>
                  <a:lnTo>
                    <a:pt x="138" y="108"/>
                  </a:lnTo>
                  <a:lnTo>
                    <a:pt x="138" y="102"/>
                  </a:lnTo>
                  <a:lnTo>
                    <a:pt x="144" y="84"/>
                  </a:lnTo>
                  <a:lnTo>
                    <a:pt x="144" y="54"/>
                  </a:lnTo>
                  <a:lnTo>
                    <a:pt x="138" y="48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54" name="Egypt" descr="© INSCALE GmbH, 05.05.2010&#10;http://www.presentationload.com/">
              <a:extLst>
                <a:ext uri="{FF2B5EF4-FFF2-40B4-BE49-F238E27FC236}">
                  <a16:creationId xmlns:a16="http://schemas.microsoft.com/office/drawing/2014/main" id="{674D8974-5E62-4F4E-8318-CA93EE879BD1}"/>
                </a:ext>
              </a:extLst>
            </p:cNvPr>
            <p:cNvSpPr>
              <a:spLocks/>
            </p:cNvSpPr>
            <p:nvPr/>
          </p:nvSpPr>
          <p:spPr bwMode="gray">
            <a:xfrm>
              <a:off x="6307352" y="3374985"/>
              <a:ext cx="349265" cy="361831"/>
            </a:xfrm>
            <a:custGeom>
              <a:avLst/>
              <a:gdLst>
                <a:gd name="T0" fmla="*/ 2147483647 w 792"/>
                <a:gd name="T1" fmla="*/ 2147483647 h 804"/>
                <a:gd name="T2" fmla="*/ 2147483647 w 792"/>
                <a:gd name="T3" fmla="*/ 2147483647 h 804"/>
                <a:gd name="T4" fmla="*/ 2147483647 w 792"/>
                <a:gd name="T5" fmla="*/ 2147483647 h 804"/>
                <a:gd name="T6" fmla="*/ 2147483647 w 792"/>
                <a:gd name="T7" fmla="*/ 2147483647 h 804"/>
                <a:gd name="T8" fmla="*/ 2147483647 w 792"/>
                <a:gd name="T9" fmla="*/ 2147483647 h 804"/>
                <a:gd name="T10" fmla="*/ 2147483647 w 792"/>
                <a:gd name="T11" fmla="*/ 2147483647 h 804"/>
                <a:gd name="T12" fmla="*/ 2147483647 w 792"/>
                <a:gd name="T13" fmla="*/ 2147483647 h 804"/>
                <a:gd name="T14" fmla="*/ 2147483647 w 792"/>
                <a:gd name="T15" fmla="*/ 2147483647 h 804"/>
                <a:gd name="T16" fmla="*/ 2147483647 w 792"/>
                <a:gd name="T17" fmla="*/ 2147483647 h 804"/>
                <a:gd name="T18" fmla="*/ 2147483647 w 792"/>
                <a:gd name="T19" fmla="*/ 2147483647 h 804"/>
                <a:gd name="T20" fmla="*/ 2147483647 w 792"/>
                <a:gd name="T21" fmla="*/ 2147483647 h 804"/>
                <a:gd name="T22" fmla="*/ 2147483647 w 792"/>
                <a:gd name="T23" fmla="*/ 2147483647 h 804"/>
                <a:gd name="T24" fmla="*/ 2147483647 w 792"/>
                <a:gd name="T25" fmla="*/ 2147483647 h 804"/>
                <a:gd name="T26" fmla="*/ 2147483647 w 792"/>
                <a:gd name="T27" fmla="*/ 2147483647 h 804"/>
                <a:gd name="T28" fmla="*/ 2147483647 w 792"/>
                <a:gd name="T29" fmla="*/ 2147483647 h 804"/>
                <a:gd name="T30" fmla="*/ 2147483647 w 792"/>
                <a:gd name="T31" fmla="*/ 2147483647 h 804"/>
                <a:gd name="T32" fmla="*/ 2147483647 w 792"/>
                <a:gd name="T33" fmla="*/ 2147483647 h 804"/>
                <a:gd name="T34" fmla="*/ 2147483647 w 792"/>
                <a:gd name="T35" fmla="*/ 2147483647 h 804"/>
                <a:gd name="T36" fmla="*/ 2147483647 w 792"/>
                <a:gd name="T37" fmla="*/ 2147483647 h 804"/>
                <a:gd name="T38" fmla="*/ 2147483647 w 792"/>
                <a:gd name="T39" fmla="*/ 2147483647 h 804"/>
                <a:gd name="T40" fmla="*/ 2147483647 w 792"/>
                <a:gd name="T41" fmla="*/ 2147483647 h 804"/>
                <a:gd name="T42" fmla="*/ 2147483647 w 792"/>
                <a:gd name="T43" fmla="*/ 2147483647 h 804"/>
                <a:gd name="T44" fmla="*/ 2147483647 w 792"/>
                <a:gd name="T45" fmla="*/ 2147483647 h 804"/>
                <a:gd name="T46" fmla="*/ 2147483647 w 792"/>
                <a:gd name="T47" fmla="*/ 2147483647 h 804"/>
                <a:gd name="T48" fmla="*/ 2147483647 w 792"/>
                <a:gd name="T49" fmla="*/ 2147483647 h 804"/>
                <a:gd name="T50" fmla="*/ 2147483647 w 792"/>
                <a:gd name="T51" fmla="*/ 2147483647 h 804"/>
                <a:gd name="T52" fmla="*/ 2147483647 w 792"/>
                <a:gd name="T53" fmla="*/ 2147483647 h 804"/>
                <a:gd name="T54" fmla="*/ 2147483647 w 792"/>
                <a:gd name="T55" fmla="*/ 2147483647 h 804"/>
                <a:gd name="T56" fmla="*/ 2147483647 w 792"/>
                <a:gd name="T57" fmla="*/ 2147483647 h 804"/>
                <a:gd name="T58" fmla="*/ 2147483647 w 792"/>
                <a:gd name="T59" fmla="*/ 2147483647 h 804"/>
                <a:gd name="T60" fmla="*/ 2147483647 w 792"/>
                <a:gd name="T61" fmla="*/ 2147483647 h 804"/>
                <a:gd name="T62" fmla="*/ 2147483647 w 792"/>
                <a:gd name="T63" fmla="*/ 2147483647 h 804"/>
                <a:gd name="T64" fmla="*/ 2147483647 w 792"/>
                <a:gd name="T65" fmla="*/ 2147483647 h 804"/>
                <a:gd name="T66" fmla="*/ 2147483647 w 792"/>
                <a:gd name="T67" fmla="*/ 2147483647 h 804"/>
                <a:gd name="T68" fmla="*/ 2147483647 w 792"/>
                <a:gd name="T69" fmla="*/ 2147483647 h 804"/>
                <a:gd name="T70" fmla="*/ 2147483647 w 792"/>
                <a:gd name="T71" fmla="*/ 2147483647 h 804"/>
                <a:gd name="T72" fmla="*/ 2147483647 w 792"/>
                <a:gd name="T73" fmla="*/ 2147483647 h 804"/>
                <a:gd name="T74" fmla="*/ 2147483647 w 792"/>
                <a:gd name="T75" fmla="*/ 2147483647 h 804"/>
                <a:gd name="T76" fmla="*/ 2147483647 w 792"/>
                <a:gd name="T77" fmla="*/ 2147483647 h 804"/>
                <a:gd name="T78" fmla="*/ 2147483647 w 792"/>
                <a:gd name="T79" fmla="*/ 2147483647 h 804"/>
                <a:gd name="T80" fmla="*/ 2147483647 w 792"/>
                <a:gd name="T81" fmla="*/ 2147483647 h 804"/>
                <a:gd name="T82" fmla="*/ 2147483647 w 792"/>
                <a:gd name="T83" fmla="*/ 2147483647 h 804"/>
                <a:gd name="T84" fmla="*/ 2147483647 w 792"/>
                <a:gd name="T85" fmla="*/ 2147483647 h 804"/>
                <a:gd name="T86" fmla="*/ 2147483647 w 792"/>
                <a:gd name="T87" fmla="*/ 2147483647 h 804"/>
                <a:gd name="T88" fmla="*/ 2147483647 w 792"/>
                <a:gd name="T89" fmla="*/ 2147483647 h 804"/>
                <a:gd name="T90" fmla="*/ 2147483647 w 792"/>
                <a:gd name="T91" fmla="*/ 0 h 804"/>
                <a:gd name="T92" fmla="*/ 2147483647 w 792"/>
                <a:gd name="T93" fmla="*/ 2147483647 h 804"/>
                <a:gd name="T94" fmla="*/ 2147483647 w 792"/>
                <a:gd name="T95" fmla="*/ 0 h 804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792"/>
                <a:gd name="T145" fmla="*/ 0 h 804"/>
                <a:gd name="T146" fmla="*/ 792 w 792"/>
                <a:gd name="T147" fmla="*/ 804 h 804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792" h="804">
                  <a:moveTo>
                    <a:pt x="12" y="18"/>
                  </a:moveTo>
                  <a:lnTo>
                    <a:pt x="6" y="24"/>
                  </a:lnTo>
                  <a:lnTo>
                    <a:pt x="6" y="54"/>
                  </a:lnTo>
                  <a:lnTo>
                    <a:pt x="18" y="60"/>
                  </a:lnTo>
                  <a:lnTo>
                    <a:pt x="24" y="72"/>
                  </a:lnTo>
                  <a:lnTo>
                    <a:pt x="24" y="78"/>
                  </a:lnTo>
                  <a:lnTo>
                    <a:pt x="18" y="84"/>
                  </a:lnTo>
                  <a:lnTo>
                    <a:pt x="12" y="96"/>
                  </a:lnTo>
                  <a:lnTo>
                    <a:pt x="6" y="102"/>
                  </a:lnTo>
                  <a:lnTo>
                    <a:pt x="0" y="114"/>
                  </a:lnTo>
                  <a:lnTo>
                    <a:pt x="0" y="120"/>
                  </a:lnTo>
                  <a:lnTo>
                    <a:pt x="6" y="132"/>
                  </a:lnTo>
                  <a:lnTo>
                    <a:pt x="18" y="144"/>
                  </a:lnTo>
                  <a:lnTo>
                    <a:pt x="30" y="180"/>
                  </a:lnTo>
                  <a:lnTo>
                    <a:pt x="30" y="264"/>
                  </a:lnTo>
                  <a:lnTo>
                    <a:pt x="36" y="342"/>
                  </a:lnTo>
                  <a:lnTo>
                    <a:pt x="36" y="438"/>
                  </a:lnTo>
                  <a:lnTo>
                    <a:pt x="42" y="534"/>
                  </a:lnTo>
                  <a:lnTo>
                    <a:pt x="42" y="624"/>
                  </a:lnTo>
                  <a:lnTo>
                    <a:pt x="48" y="702"/>
                  </a:lnTo>
                  <a:lnTo>
                    <a:pt x="48" y="774"/>
                  </a:lnTo>
                  <a:lnTo>
                    <a:pt x="474" y="780"/>
                  </a:lnTo>
                  <a:lnTo>
                    <a:pt x="492" y="762"/>
                  </a:lnTo>
                  <a:lnTo>
                    <a:pt x="498" y="762"/>
                  </a:lnTo>
                  <a:lnTo>
                    <a:pt x="498" y="774"/>
                  </a:lnTo>
                  <a:lnTo>
                    <a:pt x="618" y="780"/>
                  </a:lnTo>
                  <a:lnTo>
                    <a:pt x="624" y="786"/>
                  </a:lnTo>
                  <a:lnTo>
                    <a:pt x="630" y="798"/>
                  </a:lnTo>
                  <a:lnTo>
                    <a:pt x="636" y="804"/>
                  </a:lnTo>
                  <a:lnTo>
                    <a:pt x="654" y="804"/>
                  </a:lnTo>
                  <a:lnTo>
                    <a:pt x="660" y="798"/>
                  </a:lnTo>
                  <a:lnTo>
                    <a:pt x="672" y="774"/>
                  </a:lnTo>
                  <a:lnTo>
                    <a:pt x="684" y="762"/>
                  </a:lnTo>
                  <a:lnTo>
                    <a:pt x="696" y="762"/>
                  </a:lnTo>
                  <a:lnTo>
                    <a:pt x="702" y="756"/>
                  </a:lnTo>
                  <a:lnTo>
                    <a:pt x="720" y="756"/>
                  </a:lnTo>
                  <a:lnTo>
                    <a:pt x="726" y="750"/>
                  </a:lnTo>
                  <a:lnTo>
                    <a:pt x="732" y="738"/>
                  </a:lnTo>
                  <a:lnTo>
                    <a:pt x="732" y="714"/>
                  </a:lnTo>
                  <a:lnTo>
                    <a:pt x="762" y="714"/>
                  </a:lnTo>
                  <a:lnTo>
                    <a:pt x="786" y="690"/>
                  </a:lnTo>
                  <a:lnTo>
                    <a:pt x="780" y="684"/>
                  </a:lnTo>
                  <a:lnTo>
                    <a:pt x="774" y="672"/>
                  </a:lnTo>
                  <a:lnTo>
                    <a:pt x="774" y="624"/>
                  </a:lnTo>
                  <a:lnTo>
                    <a:pt x="792" y="618"/>
                  </a:lnTo>
                  <a:lnTo>
                    <a:pt x="786" y="618"/>
                  </a:lnTo>
                  <a:lnTo>
                    <a:pt x="756" y="588"/>
                  </a:lnTo>
                  <a:lnTo>
                    <a:pt x="732" y="552"/>
                  </a:lnTo>
                  <a:lnTo>
                    <a:pt x="726" y="528"/>
                  </a:lnTo>
                  <a:lnTo>
                    <a:pt x="714" y="492"/>
                  </a:lnTo>
                  <a:lnTo>
                    <a:pt x="702" y="468"/>
                  </a:lnTo>
                  <a:lnTo>
                    <a:pt x="690" y="462"/>
                  </a:lnTo>
                  <a:lnTo>
                    <a:pt x="684" y="450"/>
                  </a:lnTo>
                  <a:lnTo>
                    <a:pt x="672" y="444"/>
                  </a:lnTo>
                  <a:lnTo>
                    <a:pt x="666" y="432"/>
                  </a:lnTo>
                  <a:lnTo>
                    <a:pt x="654" y="396"/>
                  </a:lnTo>
                  <a:lnTo>
                    <a:pt x="654" y="378"/>
                  </a:lnTo>
                  <a:lnTo>
                    <a:pt x="618" y="336"/>
                  </a:lnTo>
                  <a:lnTo>
                    <a:pt x="618" y="318"/>
                  </a:lnTo>
                  <a:lnTo>
                    <a:pt x="606" y="294"/>
                  </a:lnTo>
                  <a:lnTo>
                    <a:pt x="594" y="282"/>
                  </a:lnTo>
                  <a:lnTo>
                    <a:pt x="588" y="270"/>
                  </a:lnTo>
                  <a:lnTo>
                    <a:pt x="576" y="258"/>
                  </a:lnTo>
                  <a:lnTo>
                    <a:pt x="570" y="246"/>
                  </a:lnTo>
                  <a:lnTo>
                    <a:pt x="558" y="234"/>
                  </a:lnTo>
                  <a:lnTo>
                    <a:pt x="552" y="222"/>
                  </a:lnTo>
                  <a:lnTo>
                    <a:pt x="546" y="216"/>
                  </a:lnTo>
                  <a:lnTo>
                    <a:pt x="552" y="210"/>
                  </a:lnTo>
                  <a:lnTo>
                    <a:pt x="552" y="198"/>
                  </a:lnTo>
                  <a:lnTo>
                    <a:pt x="540" y="174"/>
                  </a:lnTo>
                  <a:lnTo>
                    <a:pt x="528" y="168"/>
                  </a:lnTo>
                  <a:lnTo>
                    <a:pt x="522" y="168"/>
                  </a:lnTo>
                  <a:lnTo>
                    <a:pt x="540" y="144"/>
                  </a:lnTo>
                  <a:lnTo>
                    <a:pt x="558" y="156"/>
                  </a:lnTo>
                  <a:lnTo>
                    <a:pt x="558" y="174"/>
                  </a:lnTo>
                  <a:lnTo>
                    <a:pt x="564" y="186"/>
                  </a:lnTo>
                  <a:lnTo>
                    <a:pt x="576" y="198"/>
                  </a:lnTo>
                  <a:lnTo>
                    <a:pt x="582" y="210"/>
                  </a:lnTo>
                  <a:lnTo>
                    <a:pt x="588" y="216"/>
                  </a:lnTo>
                  <a:lnTo>
                    <a:pt x="588" y="246"/>
                  </a:lnTo>
                  <a:lnTo>
                    <a:pt x="606" y="264"/>
                  </a:lnTo>
                  <a:lnTo>
                    <a:pt x="612" y="276"/>
                  </a:lnTo>
                  <a:lnTo>
                    <a:pt x="636" y="300"/>
                  </a:lnTo>
                  <a:lnTo>
                    <a:pt x="648" y="306"/>
                  </a:lnTo>
                  <a:lnTo>
                    <a:pt x="654" y="306"/>
                  </a:lnTo>
                  <a:lnTo>
                    <a:pt x="666" y="300"/>
                  </a:lnTo>
                  <a:lnTo>
                    <a:pt x="678" y="288"/>
                  </a:lnTo>
                  <a:lnTo>
                    <a:pt x="672" y="270"/>
                  </a:lnTo>
                  <a:lnTo>
                    <a:pt x="684" y="246"/>
                  </a:lnTo>
                  <a:lnTo>
                    <a:pt x="684" y="234"/>
                  </a:lnTo>
                  <a:lnTo>
                    <a:pt x="690" y="222"/>
                  </a:lnTo>
                  <a:lnTo>
                    <a:pt x="690" y="198"/>
                  </a:lnTo>
                  <a:lnTo>
                    <a:pt x="696" y="186"/>
                  </a:lnTo>
                  <a:lnTo>
                    <a:pt x="696" y="180"/>
                  </a:lnTo>
                  <a:lnTo>
                    <a:pt x="702" y="168"/>
                  </a:lnTo>
                  <a:lnTo>
                    <a:pt x="648" y="24"/>
                  </a:lnTo>
                  <a:lnTo>
                    <a:pt x="642" y="24"/>
                  </a:lnTo>
                  <a:lnTo>
                    <a:pt x="636" y="30"/>
                  </a:lnTo>
                  <a:lnTo>
                    <a:pt x="624" y="30"/>
                  </a:lnTo>
                  <a:lnTo>
                    <a:pt x="600" y="42"/>
                  </a:lnTo>
                  <a:lnTo>
                    <a:pt x="576" y="42"/>
                  </a:lnTo>
                  <a:lnTo>
                    <a:pt x="564" y="36"/>
                  </a:lnTo>
                  <a:lnTo>
                    <a:pt x="558" y="30"/>
                  </a:lnTo>
                  <a:lnTo>
                    <a:pt x="552" y="36"/>
                  </a:lnTo>
                  <a:lnTo>
                    <a:pt x="540" y="42"/>
                  </a:lnTo>
                  <a:lnTo>
                    <a:pt x="534" y="42"/>
                  </a:lnTo>
                  <a:lnTo>
                    <a:pt x="510" y="30"/>
                  </a:lnTo>
                  <a:lnTo>
                    <a:pt x="504" y="24"/>
                  </a:lnTo>
                  <a:lnTo>
                    <a:pt x="504" y="18"/>
                  </a:lnTo>
                  <a:lnTo>
                    <a:pt x="498" y="12"/>
                  </a:lnTo>
                  <a:lnTo>
                    <a:pt x="486" y="6"/>
                  </a:lnTo>
                  <a:lnTo>
                    <a:pt x="468" y="6"/>
                  </a:lnTo>
                  <a:lnTo>
                    <a:pt x="456" y="12"/>
                  </a:lnTo>
                  <a:lnTo>
                    <a:pt x="438" y="12"/>
                  </a:lnTo>
                  <a:lnTo>
                    <a:pt x="432" y="18"/>
                  </a:lnTo>
                  <a:lnTo>
                    <a:pt x="420" y="18"/>
                  </a:lnTo>
                  <a:lnTo>
                    <a:pt x="414" y="12"/>
                  </a:lnTo>
                  <a:lnTo>
                    <a:pt x="390" y="12"/>
                  </a:lnTo>
                  <a:lnTo>
                    <a:pt x="378" y="18"/>
                  </a:lnTo>
                  <a:lnTo>
                    <a:pt x="372" y="24"/>
                  </a:lnTo>
                  <a:lnTo>
                    <a:pt x="366" y="36"/>
                  </a:lnTo>
                  <a:lnTo>
                    <a:pt x="360" y="42"/>
                  </a:lnTo>
                  <a:lnTo>
                    <a:pt x="336" y="42"/>
                  </a:lnTo>
                  <a:lnTo>
                    <a:pt x="324" y="54"/>
                  </a:lnTo>
                  <a:lnTo>
                    <a:pt x="312" y="60"/>
                  </a:lnTo>
                  <a:lnTo>
                    <a:pt x="306" y="60"/>
                  </a:lnTo>
                  <a:lnTo>
                    <a:pt x="300" y="54"/>
                  </a:lnTo>
                  <a:lnTo>
                    <a:pt x="288" y="54"/>
                  </a:lnTo>
                  <a:lnTo>
                    <a:pt x="276" y="48"/>
                  </a:lnTo>
                  <a:lnTo>
                    <a:pt x="264" y="48"/>
                  </a:lnTo>
                  <a:lnTo>
                    <a:pt x="258" y="42"/>
                  </a:lnTo>
                  <a:lnTo>
                    <a:pt x="204" y="42"/>
                  </a:lnTo>
                  <a:lnTo>
                    <a:pt x="198" y="36"/>
                  </a:lnTo>
                  <a:lnTo>
                    <a:pt x="186" y="30"/>
                  </a:lnTo>
                  <a:lnTo>
                    <a:pt x="174" y="18"/>
                  </a:lnTo>
                  <a:lnTo>
                    <a:pt x="126" y="18"/>
                  </a:lnTo>
                  <a:lnTo>
                    <a:pt x="120" y="12"/>
                  </a:lnTo>
                  <a:lnTo>
                    <a:pt x="96" y="0"/>
                  </a:lnTo>
                  <a:lnTo>
                    <a:pt x="78" y="0"/>
                  </a:lnTo>
                  <a:lnTo>
                    <a:pt x="66" y="12"/>
                  </a:lnTo>
                  <a:lnTo>
                    <a:pt x="54" y="12"/>
                  </a:lnTo>
                  <a:lnTo>
                    <a:pt x="42" y="6"/>
                  </a:lnTo>
                  <a:lnTo>
                    <a:pt x="36" y="6"/>
                  </a:lnTo>
                  <a:lnTo>
                    <a:pt x="36" y="0"/>
                  </a:lnTo>
                  <a:lnTo>
                    <a:pt x="30" y="0"/>
                  </a:lnTo>
                  <a:lnTo>
                    <a:pt x="12" y="1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55" name="East Timor" descr="© INSCALE GmbH, 05.05.2010&#10;http://www.presentationload.com/">
              <a:extLst>
                <a:ext uri="{FF2B5EF4-FFF2-40B4-BE49-F238E27FC236}">
                  <a16:creationId xmlns:a16="http://schemas.microsoft.com/office/drawing/2014/main" id="{439CEE56-8541-40BF-9AF0-74A5EED229AE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9447565" y="4819135"/>
              <a:ext cx="109542" cy="52371"/>
            </a:xfrm>
            <a:custGeom>
              <a:avLst/>
              <a:gdLst>
                <a:gd name="T0" fmla="*/ 2147483647 w 252"/>
                <a:gd name="T1" fmla="*/ 0 h 120"/>
                <a:gd name="T2" fmla="*/ 2147483647 w 252"/>
                <a:gd name="T3" fmla="*/ 2147483647 h 120"/>
                <a:gd name="T4" fmla="*/ 2147483647 w 252"/>
                <a:gd name="T5" fmla="*/ 2147483647 h 120"/>
                <a:gd name="T6" fmla="*/ 2147483647 w 252"/>
                <a:gd name="T7" fmla="*/ 2147483647 h 120"/>
                <a:gd name="T8" fmla="*/ 2147483647 w 252"/>
                <a:gd name="T9" fmla="*/ 2147483647 h 120"/>
                <a:gd name="T10" fmla="*/ 2147483647 w 252"/>
                <a:gd name="T11" fmla="*/ 2147483647 h 120"/>
                <a:gd name="T12" fmla="*/ 2147483647 w 252"/>
                <a:gd name="T13" fmla="*/ 2147483647 h 120"/>
                <a:gd name="T14" fmla="*/ 2147483647 w 252"/>
                <a:gd name="T15" fmla="*/ 2147483647 h 120"/>
                <a:gd name="T16" fmla="*/ 2147483647 w 252"/>
                <a:gd name="T17" fmla="*/ 2147483647 h 120"/>
                <a:gd name="T18" fmla="*/ 2147483647 w 252"/>
                <a:gd name="T19" fmla="*/ 2147483647 h 120"/>
                <a:gd name="T20" fmla="*/ 2147483647 w 252"/>
                <a:gd name="T21" fmla="*/ 2147483647 h 120"/>
                <a:gd name="T22" fmla="*/ 2147483647 w 252"/>
                <a:gd name="T23" fmla="*/ 2147483647 h 120"/>
                <a:gd name="T24" fmla="*/ 2147483647 w 252"/>
                <a:gd name="T25" fmla="*/ 2147483647 h 120"/>
                <a:gd name="T26" fmla="*/ 2147483647 w 252"/>
                <a:gd name="T27" fmla="*/ 2147483647 h 120"/>
                <a:gd name="T28" fmla="*/ 2147483647 w 252"/>
                <a:gd name="T29" fmla="*/ 2147483647 h 120"/>
                <a:gd name="T30" fmla="*/ 2147483647 w 252"/>
                <a:gd name="T31" fmla="*/ 2147483647 h 120"/>
                <a:gd name="T32" fmla="*/ 2147483647 w 252"/>
                <a:gd name="T33" fmla="*/ 2147483647 h 120"/>
                <a:gd name="T34" fmla="*/ 2147483647 w 252"/>
                <a:gd name="T35" fmla="*/ 2147483647 h 120"/>
                <a:gd name="T36" fmla="*/ 2147483647 w 252"/>
                <a:gd name="T37" fmla="*/ 2147483647 h 120"/>
                <a:gd name="T38" fmla="*/ 2147483647 w 252"/>
                <a:gd name="T39" fmla="*/ 2147483647 h 120"/>
                <a:gd name="T40" fmla="*/ 2147483647 w 252"/>
                <a:gd name="T41" fmla="*/ 2147483647 h 120"/>
                <a:gd name="T42" fmla="*/ 2147483647 w 252"/>
                <a:gd name="T43" fmla="*/ 2147483647 h 120"/>
                <a:gd name="T44" fmla="*/ 2147483647 w 252"/>
                <a:gd name="T45" fmla="*/ 2147483647 h 120"/>
                <a:gd name="T46" fmla="*/ 2147483647 w 252"/>
                <a:gd name="T47" fmla="*/ 0 h 120"/>
                <a:gd name="T48" fmla="*/ 0 w 252"/>
                <a:gd name="T49" fmla="*/ 2147483647 h 120"/>
                <a:gd name="T50" fmla="*/ 2147483647 w 252"/>
                <a:gd name="T51" fmla="*/ 2147483647 h 120"/>
                <a:gd name="T52" fmla="*/ 2147483647 w 252"/>
                <a:gd name="T53" fmla="*/ 2147483647 h 120"/>
                <a:gd name="T54" fmla="*/ 2147483647 w 252"/>
                <a:gd name="T55" fmla="*/ 2147483647 h 120"/>
                <a:gd name="T56" fmla="*/ 2147483647 w 252"/>
                <a:gd name="T57" fmla="*/ 2147483647 h 120"/>
                <a:gd name="T58" fmla="*/ 2147483647 w 252"/>
                <a:gd name="T59" fmla="*/ 2147483647 h 120"/>
                <a:gd name="T60" fmla="*/ 2147483647 w 252"/>
                <a:gd name="T61" fmla="*/ 2147483647 h 120"/>
                <a:gd name="T62" fmla="*/ 2147483647 w 252"/>
                <a:gd name="T63" fmla="*/ 2147483647 h 120"/>
                <a:gd name="T64" fmla="*/ 0 w 252"/>
                <a:gd name="T65" fmla="*/ 2147483647 h 12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252"/>
                <a:gd name="T100" fmla="*/ 0 h 120"/>
                <a:gd name="T101" fmla="*/ 252 w 252"/>
                <a:gd name="T102" fmla="*/ 120 h 120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252" h="120">
                  <a:moveTo>
                    <a:pt x="228" y="0"/>
                  </a:moveTo>
                  <a:lnTo>
                    <a:pt x="204" y="24"/>
                  </a:lnTo>
                  <a:lnTo>
                    <a:pt x="114" y="24"/>
                  </a:lnTo>
                  <a:lnTo>
                    <a:pt x="108" y="30"/>
                  </a:lnTo>
                  <a:lnTo>
                    <a:pt x="102" y="42"/>
                  </a:lnTo>
                  <a:lnTo>
                    <a:pt x="96" y="48"/>
                  </a:lnTo>
                  <a:lnTo>
                    <a:pt x="90" y="48"/>
                  </a:lnTo>
                  <a:lnTo>
                    <a:pt x="78" y="54"/>
                  </a:lnTo>
                  <a:lnTo>
                    <a:pt x="90" y="72"/>
                  </a:lnTo>
                  <a:lnTo>
                    <a:pt x="84" y="78"/>
                  </a:lnTo>
                  <a:lnTo>
                    <a:pt x="72" y="102"/>
                  </a:lnTo>
                  <a:lnTo>
                    <a:pt x="72" y="114"/>
                  </a:lnTo>
                  <a:lnTo>
                    <a:pt x="78" y="120"/>
                  </a:lnTo>
                  <a:lnTo>
                    <a:pt x="78" y="114"/>
                  </a:lnTo>
                  <a:lnTo>
                    <a:pt x="84" y="108"/>
                  </a:lnTo>
                  <a:lnTo>
                    <a:pt x="96" y="108"/>
                  </a:lnTo>
                  <a:lnTo>
                    <a:pt x="132" y="84"/>
                  </a:lnTo>
                  <a:lnTo>
                    <a:pt x="138" y="90"/>
                  </a:lnTo>
                  <a:lnTo>
                    <a:pt x="162" y="90"/>
                  </a:lnTo>
                  <a:lnTo>
                    <a:pt x="186" y="78"/>
                  </a:lnTo>
                  <a:lnTo>
                    <a:pt x="198" y="66"/>
                  </a:lnTo>
                  <a:lnTo>
                    <a:pt x="210" y="60"/>
                  </a:lnTo>
                  <a:lnTo>
                    <a:pt x="252" y="18"/>
                  </a:lnTo>
                  <a:lnTo>
                    <a:pt x="228" y="0"/>
                  </a:lnTo>
                  <a:close/>
                  <a:moveTo>
                    <a:pt x="0" y="90"/>
                  </a:moveTo>
                  <a:lnTo>
                    <a:pt x="6" y="102"/>
                  </a:lnTo>
                  <a:lnTo>
                    <a:pt x="18" y="96"/>
                  </a:lnTo>
                  <a:lnTo>
                    <a:pt x="24" y="90"/>
                  </a:lnTo>
                  <a:lnTo>
                    <a:pt x="36" y="90"/>
                  </a:lnTo>
                  <a:lnTo>
                    <a:pt x="36" y="84"/>
                  </a:lnTo>
                  <a:lnTo>
                    <a:pt x="42" y="72"/>
                  </a:lnTo>
                  <a:lnTo>
                    <a:pt x="18" y="72"/>
                  </a:lnTo>
                  <a:lnTo>
                    <a:pt x="0" y="90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56" name="Djibouti" descr="© INSCALE GmbH, 05.05.2010&#10;http://www.presentationload.com/">
              <a:extLst>
                <a:ext uri="{FF2B5EF4-FFF2-40B4-BE49-F238E27FC236}">
                  <a16:creationId xmlns:a16="http://schemas.microsoft.com/office/drawing/2014/main" id="{CE9A7717-91FD-4EA3-BC55-B2F83CA88D4D}"/>
                </a:ext>
              </a:extLst>
            </p:cNvPr>
            <p:cNvSpPr>
              <a:spLocks/>
            </p:cNvSpPr>
            <p:nvPr/>
          </p:nvSpPr>
          <p:spPr bwMode="gray">
            <a:xfrm>
              <a:off x="6856651" y="4062147"/>
              <a:ext cx="52389" cy="61892"/>
            </a:xfrm>
            <a:custGeom>
              <a:avLst/>
              <a:gdLst>
                <a:gd name="T0" fmla="*/ 2147483647 w 114"/>
                <a:gd name="T1" fmla="*/ 2147483647 h 138"/>
                <a:gd name="T2" fmla="*/ 2147483647 w 114"/>
                <a:gd name="T3" fmla="*/ 2147483647 h 138"/>
                <a:gd name="T4" fmla="*/ 2147483647 w 114"/>
                <a:gd name="T5" fmla="*/ 2147483647 h 138"/>
                <a:gd name="T6" fmla="*/ 0 w 114"/>
                <a:gd name="T7" fmla="*/ 2147483647 h 138"/>
                <a:gd name="T8" fmla="*/ 0 w 114"/>
                <a:gd name="T9" fmla="*/ 2147483647 h 138"/>
                <a:gd name="T10" fmla="*/ 2147483647 w 114"/>
                <a:gd name="T11" fmla="*/ 2147483647 h 138"/>
                <a:gd name="T12" fmla="*/ 2147483647 w 114"/>
                <a:gd name="T13" fmla="*/ 2147483647 h 138"/>
                <a:gd name="T14" fmla="*/ 2147483647 w 114"/>
                <a:gd name="T15" fmla="*/ 2147483647 h 138"/>
                <a:gd name="T16" fmla="*/ 2147483647 w 114"/>
                <a:gd name="T17" fmla="*/ 2147483647 h 138"/>
                <a:gd name="T18" fmla="*/ 2147483647 w 114"/>
                <a:gd name="T19" fmla="*/ 2147483647 h 138"/>
                <a:gd name="T20" fmla="*/ 2147483647 w 114"/>
                <a:gd name="T21" fmla="*/ 2147483647 h 138"/>
                <a:gd name="T22" fmla="*/ 2147483647 w 114"/>
                <a:gd name="T23" fmla="*/ 2147483647 h 138"/>
                <a:gd name="T24" fmla="*/ 2147483647 w 114"/>
                <a:gd name="T25" fmla="*/ 2147483647 h 138"/>
                <a:gd name="T26" fmla="*/ 2147483647 w 114"/>
                <a:gd name="T27" fmla="*/ 2147483647 h 138"/>
                <a:gd name="T28" fmla="*/ 2147483647 w 114"/>
                <a:gd name="T29" fmla="*/ 2147483647 h 138"/>
                <a:gd name="T30" fmla="*/ 2147483647 w 114"/>
                <a:gd name="T31" fmla="*/ 2147483647 h 138"/>
                <a:gd name="T32" fmla="*/ 2147483647 w 114"/>
                <a:gd name="T33" fmla="*/ 2147483647 h 138"/>
                <a:gd name="T34" fmla="*/ 2147483647 w 114"/>
                <a:gd name="T35" fmla="*/ 2147483647 h 138"/>
                <a:gd name="T36" fmla="*/ 2147483647 w 114"/>
                <a:gd name="T37" fmla="*/ 2147483647 h 138"/>
                <a:gd name="T38" fmla="*/ 2147483647 w 114"/>
                <a:gd name="T39" fmla="*/ 2147483647 h 138"/>
                <a:gd name="T40" fmla="*/ 2147483647 w 114"/>
                <a:gd name="T41" fmla="*/ 2147483647 h 138"/>
                <a:gd name="T42" fmla="*/ 2147483647 w 114"/>
                <a:gd name="T43" fmla="*/ 2147483647 h 138"/>
                <a:gd name="T44" fmla="*/ 2147483647 w 114"/>
                <a:gd name="T45" fmla="*/ 2147483647 h 138"/>
                <a:gd name="T46" fmla="*/ 2147483647 w 114"/>
                <a:gd name="T47" fmla="*/ 2147483647 h 138"/>
                <a:gd name="T48" fmla="*/ 2147483647 w 114"/>
                <a:gd name="T49" fmla="*/ 2147483647 h 138"/>
                <a:gd name="T50" fmla="*/ 2147483647 w 114"/>
                <a:gd name="T51" fmla="*/ 2147483647 h 138"/>
                <a:gd name="T52" fmla="*/ 2147483647 w 114"/>
                <a:gd name="T53" fmla="*/ 2147483647 h 138"/>
                <a:gd name="T54" fmla="*/ 2147483647 w 114"/>
                <a:gd name="T55" fmla="*/ 0 h 138"/>
                <a:gd name="T56" fmla="*/ 2147483647 w 114"/>
                <a:gd name="T57" fmla="*/ 2147483647 h 138"/>
                <a:gd name="T58" fmla="*/ 2147483647 w 114"/>
                <a:gd name="T59" fmla="*/ 2147483647 h 138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114"/>
                <a:gd name="T91" fmla="*/ 0 h 138"/>
                <a:gd name="T92" fmla="*/ 114 w 114"/>
                <a:gd name="T93" fmla="*/ 138 h 138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114" h="138">
                  <a:moveTo>
                    <a:pt x="72" y="24"/>
                  </a:moveTo>
                  <a:lnTo>
                    <a:pt x="48" y="12"/>
                  </a:lnTo>
                  <a:lnTo>
                    <a:pt x="18" y="66"/>
                  </a:lnTo>
                  <a:lnTo>
                    <a:pt x="0" y="84"/>
                  </a:lnTo>
                  <a:lnTo>
                    <a:pt x="0" y="96"/>
                  </a:lnTo>
                  <a:lnTo>
                    <a:pt x="6" y="114"/>
                  </a:lnTo>
                  <a:lnTo>
                    <a:pt x="6" y="126"/>
                  </a:lnTo>
                  <a:lnTo>
                    <a:pt x="18" y="138"/>
                  </a:lnTo>
                  <a:lnTo>
                    <a:pt x="42" y="138"/>
                  </a:lnTo>
                  <a:lnTo>
                    <a:pt x="48" y="132"/>
                  </a:lnTo>
                  <a:lnTo>
                    <a:pt x="54" y="132"/>
                  </a:lnTo>
                  <a:lnTo>
                    <a:pt x="60" y="126"/>
                  </a:lnTo>
                  <a:lnTo>
                    <a:pt x="72" y="126"/>
                  </a:lnTo>
                  <a:lnTo>
                    <a:pt x="84" y="132"/>
                  </a:lnTo>
                  <a:lnTo>
                    <a:pt x="90" y="138"/>
                  </a:lnTo>
                  <a:lnTo>
                    <a:pt x="90" y="132"/>
                  </a:lnTo>
                  <a:lnTo>
                    <a:pt x="114" y="108"/>
                  </a:lnTo>
                  <a:lnTo>
                    <a:pt x="114" y="102"/>
                  </a:lnTo>
                  <a:lnTo>
                    <a:pt x="102" y="90"/>
                  </a:lnTo>
                  <a:lnTo>
                    <a:pt x="66" y="90"/>
                  </a:lnTo>
                  <a:lnTo>
                    <a:pt x="78" y="84"/>
                  </a:lnTo>
                  <a:lnTo>
                    <a:pt x="84" y="72"/>
                  </a:lnTo>
                  <a:lnTo>
                    <a:pt x="96" y="66"/>
                  </a:lnTo>
                  <a:lnTo>
                    <a:pt x="102" y="54"/>
                  </a:lnTo>
                  <a:lnTo>
                    <a:pt x="114" y="42"/>
                  </a:lnTo>
                  <a:lnTo>
                    <a:pt x="114" y="24"/>
                  </a:lnTo>
                  <a:lnTo>
                    <a:pt x="108" y="12"/>
                  </a:lnTo>
                  <a:lnTo>
                    <a:pt x="96" y="0"/>
                  </a:lnTo>
                  <a:lnTo>
                    <a:pt x="84" y="6"/>
                  </a:lnTo>
                  <a:lnTo>
                    <a:pt x="72" y="24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57" name="Cuba" descr="© INSCALE GmbH, 05.05.2010&#10;http://www.presentationload.com/">
              <a:extLst>
                <a:ext uri="{FF2B5EF4-FFF2-40B4-BE49-F238E27FC236}">
                  <a16:creationId xmlns:a16="http://schemas.microsoft.com/office/drawing/2014/main" id="{268BCDBD-1229-41B7-8E44-40F27C190CBF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932179" y="3679685"/>
              <a:ext cx="327039" cy="122198"/>
            </a:xfrm>
            <a:custGeom>
              <a:avLst/>
              <a:gdLst>
                <a:gd name="T0" fmla="*/ 2147483647 w 738"/>
                <a:gd name="T1" fmla="*/ 2147483647 h 270"/>
                <a:gd name="T2" fmla="*/ 2147483647 w 738"/>
                <a:gd name="T3" fmla="*/ 2147483647 h 270"/>
                <a:gd name="T4" fmla="*/ 2147483647 w 738"/>
                <a:gd name="T5" fmla="*/ 2147483647 h 270"/>
                <a:gd name="T6" fmla="*/ 2147483647 w 738"/>
                <a:gd name="T7" fmla="*/ 2147483647 h 270"/>
                <a:gd name="T8" fmla="*/ 2147483647 w 738"/>
                <a:gd name="T9" fmla="*/ 2147483647 h 270"/>
                <a:gd name="T10" fmla="*/ 2147483647 w 738"/>
                <a:gd name="T11" fmla="*/ 2147483647 h 270"/>
                <a:gd name="T12" fmla="*/ 2147483647 w 738"/>
                <a:gd name="T13" fmla="*/ 2147483647 h 270"/>
                <a:gd name="T14" fmla="*/ 2147483647 w 738"/>
                <a:gd name="T15" fmla="*/ 2147483647 h 270"/>
                <a:gd name="T16" fmla="*/ 2147483647 w 738"/>
                <a:gd name="T17" fmla="*/ 2147483647 h 270"/>
                <a:gd name="T18" fmla="*/ 2147483647 w 738"/>
                <a:gd name="T19" fmla="*/ 2147483647 h 270"/>
                <a:gd name="T20" fmla="*/ 2147483647 w 738"/>
                <a:gd name="T21" fmla="*/ 2147483647 h 270"/>
                <a:gd name="T22" fmla="*/ 2147483647 w 738"/>
                <a:gd name="T23" fmla="*/ 2147483647 h 270"/>
                <a:gd name="T24" fmla="*/ 2147483647 w 738"/>
                <a:gd name="T25" fmla="*/ 2147483647 h 270"/>
                <a:gd name="T26" fmla="*/ 2147483647 w 738"/>
                <a:gd name="T27" fmla="*/ 2147483647 h 270"/>
                <a:gd name="T28" fmla="*/ 2147483647 w 738"/>
                <a:gd name="T29" fmla="*/ 2147483647 h 270"/>
                <a:gd name="T30" fmla="*/ 2147483647 w 738"/>
                <a:gd name="T31" fmla="*/ 2147483647 h 270"/>
                <a:gd name="T32" fmla="*/ 2147483647 w 738"/>
                <a:gd name="T33" fmla="*/ 2147483647 h 270"/>
                <a:gd name="T34" fmla="*/ 2147483647 w 738"/>
                <a:gd name="T35" fmla="*/ 2147483647 h 270"/>
                <a:gd name="T36" fmla="*/ 2147483647 w 738"/>
                <a:gd name="T37" fmla="*/ 0 h 270"/>
                <a:gd name="T38" fmla="*/ 2147483647 w 738"/>
                <a:gd name="T39" fmla="*/ 2147483647 h 270"/>
                <a:gd name="T40" fmla="*/ 2147483647 w 738"/>
                <a:gd name="T41" fmla="*/ 2147483647 h 270"/>
                <a:gd name="T42" fmla="*/ 2147483647 w 738"/>
                <a:gd name="T43" fmla="*/ 2147483647 h 270"/>
                <a:gd name="T44" fmla="*/ 2147483647 w 738"/>
                <a:gd name="T45" fmla="*/ 2147483647 h 270"/>
                <a:gd name="T46" fmla="*/ 2147483647 w 738"/>
                <a:gd name="T47" fmla="*/ 2147483647 h 270"/>
                <a:gd name="T48" fmla="*/ 2147483647 w 738"/>
                <a:gd name="T49" fmla="*/ 2147483647 h 270"/>
                <a:gd name="T50" fmla="*/ 2147483647 w 738"/>
                <a:gd name="T51" fmla="*/ 2147483647 h 270"/>
                <a:gd name="T52" fmla="*/ 2147483647 w 738"/>
                <a:gd name="T53" fmla="*/ 2147483647 h 270"/>
                <a:gd name="T54" fmla="*/ 2147483647 w 738"/>
                <a:gd name="T55" fmla="*/ 2147483647 h 270"/>
                <a:gd name="T56" fmla="*/ 2147483647 w 738"/>
                <a:gd name="T57" fmla="*/ 2147483647 h 270"/>
                <a:gd name="T58" fmla="*/ 2147483647 w 738"/>
                <a:gd name="T59" fmla="*/ 2147483647 h 270"/>
                <a:gd name="T60" fmla="*/ 2147483647 w 738"/>
                <a:gd name="T61" fmla="*/ 2147483647 h 270"/>
                <a:gd name="T62" fmla="*/ 2147483647 w 738"/>
                <a:gd name="T63" fmla="*/ 2147483647 h 270"/>
                <a:gd name="T64" fmla="*/ 2147483647 w 738"/>
                <a:gd name="T65" fmla="*/ 2147483647 h 270"/>
                <a:gd name="T66" fmla="*/ 2147483647 w 738"/>
                <a:gd name="T67" fmla="*/ 2147483647 h 270"/>
                <a:gd name="T68" fmla="*/ 2147483647 w 738"/>
                <a:gd name="T69" fmla="*/ 2147483647 h 270"/>
                <a:gd name="T70" fmla="*/ 2147483647 w 738"/>
                <a:gd name="T71" fmla="*/ 2147483647 h 270"/>
                <a:gd name="T72" fmla="*/ 2147483647 w 738"/>
                <a:gd name="T73" fmla="*/ 2147483647 h 270"/>
                <a:gd name="T74" fmla="*/ 2147483647 w 738"/>
                <a:gd name="T75" fmla="*/ 2147483647 h 270"/>
                <a:gd name="T76" fmla="*/ 2147483647 w 738"/>
                <a:gd name="T77" fmla="*/ 2147483647 h 270"/>
                <a:gd name="T78" fmla="*/ 2147483647 w 738"/>
                <a:gd name="T79" fmla="*/ 2147483647 h 270"/>
                <a:gd name="T80" fmla="*/ 2147483647 w 738"/>
                <a:gd name="T81" fmla="*/ 2147483647 h 270"/>
                <a:gd name="T82" fmla="*/ 2147483647 w 738"/>
                <a:gd name="T83" fmla="*/ 2147483647 h 270"/>
                <a:gd name="T84" fmla="*/ 2147483647 w 738"/>
                <a:gd name="T85" fmla="*/ 2147483647 h 270"/>
                <a:gd name="T86" fmla="*/ 2147483647 w 738"/>
                <a:gd name="T87" fmla="*/ 2147483647 h 270"/>
                <a:gd name="T88" fmla="*/ 2147483647 w 738"/>
                <a:gd name="T89" fmla="*/ 2147483647 h 270"/>
                <a:gd name="T90" fmla="*/ 2147483647 w 738"/>
                <a:gd name="T91" fmla="*/ 2147483647 h 270"/>
                <a:gd name="T92" fmla="*/ 2147483647 w 738"/>
                <a:gd name="T93" fmla="*/ 2147483647 h 270"/>
                <a:gd name="T94" fmla="*/ 2147483647 w 738"/>
                <a:gd name="T95" fmla="*/ 2147483647 h 270"/>
                <a:gd name="T96" fmla="*/ 2147483647 w 738"/>
                <a:gd name="T97" fmla="*/ 2147483647 h 270"/>
                <a:gd name="T98" fmla="*/ 2147483647 w 738"/>
                <a:gd name="T99" fmla="*/ 2147483647 h 270"/>
                <a:gd name="T100" fmla="*/ 2147483647 w 738"/>
                <a:gd name="T101" fmla="*/ 2147483647 h 270"/>
                <a:gd name="T102" fmla="*/ 2147483647 w 738"/>
                <a:gd name="T103" fmla="*/ 2147483647 h 270"/>
                <a:gd name="T104" fmla="*/ 2147483647 w 738"/>
                <a:gd name="T105" fmla="*/ 2147483647 h 270"/>
                <a:gd name="T106" fmla="*/ 2147483647 w 738"/>
                <a:gd name="T107" fmla="*/ 2147483647 h 270"/>
                <a:gd name="T108" fmla="*/ 2147483647 w 738"/>
                <a:gd name="T109" fmla="*/ 2147483647 h 270"/>
                <a:gd name="T110" fmla="*/ 2147483647 w 738"/>
                <a:gd name="T111" fmla="*/ 2147483647 h 270"/>
                <a:gd name="T112" fmla="*/ 2147483647 w 738"/>
                <a:gd name="T113" fmla="*/ 2147483647 h 270"/>
                <a:gd name="T114" fmla="*/ 2147483647 w 738"/>
                <a:gd name="T115" fmla="*/ 2147483647 h 27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738"/>
                <a:gd name="T175" fmla="*/ 0 h 270"/>
                <a:gd name="T176" fmla="*/ 738 w 738"/>
                <a:gd name="T177" fmla="*/ 270 h 27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738" h="270">
                  <a:moveTo>
                    <a:pt x="708" y="228"/>
                  </a:moveTo>
                  <a:lnTo>
                    <a:pt x="690" y="222"/>
                  </a:lnTo>
                  <a:lnTo>
                    <a:pt x="666" y="222"/>
                  </a:lnTo>
                  <a:lnTo>
                    <a:pt x="666" y="204"/>
                  </a:lnTo>
                  <a:lnTo>
                    <a:pt x="660" y="198"/>
                  </a:lnTo>
                  <a:lnTo>
                    <a:pt x="648" y="192"/>
                  </a:lnTo>
                  <a:lnTo>
                    <a:pt x="600" y="192"/>
                  </a:lnTo>
                  <a:lnTo>
                    <a:pt x="624" y="168"/>
                  </a:lnTo>
                  <a:lnTo>
                    <a:pt x="612" y="168"/>
                  </a:lnTo>
                  <a:lnTo>
                    <a:pt x="600" y="162"/>
                  </a:lnTo>
                  <a:lnTo>
                    <a:pt x="558" y="162"/>
                  </a:lnTo>
                  <a:lnTo>
                    <a:pt x="534" y="150"/>
                  </a:lnTo>
                  <a:lnTo>
                    <a:pt x="528" y="144"/>
                  </a:lnTo>
                  <a:lnTo>
                    <a:pt x="522" y="144"/>
                  </a:lnTo>
                  <a:lnTo>
                    <a:pt x="528" y="138"/>
                  </a:lnTo>
                  <a:lnTo>
                    <a:pt x="528" y="132"/>
                  </a:lnTo>
                  <a:lnTo>
                    <a:pt x="534" y="126"/>
                  </a:lnTo>
                  <a:lnTo>
                    <a:pt x="534" y="120"/>
                  </a:lnTo>
                  <a:lnTo>
                    <a:pt x="522" y="120"/>
                  </a:lnTo>
                  <a:lnTo>
                    <a:pt x="510" y="114"/>
                  </a:lnTo>
                  <a:lnTo>
                    <a:pt x="504" y="114"/>
                  </a:lnTo>
                  <a:lnTo>
                    <a:pt x="474" y="84"/>
                  </a:lnTo>
                  <a:lnTo>
                    <a:pt x="462" y="78"/>
                  </a:lnTo>
                  <a:lnTo>
                    <a:pt x="450" y="66"/>
                  </a:lnTo>
                  <a:lnTo>
                    <a:pt x="432" y="66"/>
                  </a:lnTo>
                  <a:lnTo>
                    <a:pt x="432" y="84"/>
                  </a:lnTo>
                  <a:lnTo>
                    <a:pt x="444" y="96"/>
                  </a:lnTo>
                  <a:lnTo>
                    <a:pt x="450" y="96"/>
                  </a:lnTo>
                  <a:lnTo>
                    <a:pt x="378" y="60"/>
                  </a:lnTo>
                  <a:lnTo>
                    <a:pt x="372" y="54"/>
                  </a:lnTo>
                  <a:lnTo>
                    <a:pt x="360" y="48"/>
                  </a:lnTo>
                  <a:lnTo>
                    <a:pt x="354" y="36"/>
                  </a:lnTo>
                  <a:lnTo>
                    <a:pt x="342" y="30"/>
                  </a:lnTo>
                  <a:lnTo>
                    <a:pt x="330" y="18"/>
                  </a:lnTo>
                  <a:lnTo>
                    <a:pt x="270" y="18"/>
                  </a:lnTo>
                  <a:lnTo>
                    <a:pt x="258" y="12"/>
                  </a:lnTo>
                  <a:lnTo>
                    <a:pt x="228" y="6"/>
                  </a:lnTo>
                  <a:lnTo>
                    <a:pt x="174" y="0"/>
                  </a:lnTo>
                  <a:lnTo>
                    <a:pt x="126" y="6"/>
                  </a:lnTo>
                  <a:lnTo>
                    <a:pt x="96" y="18"/>
                  </a:lnTo>
                  <a:lnTo>
                    <a:pt x="72" y="42"/>
                  </a:lnTo>
                  <a:lnTo>
                    <a:pt x="60" y="48"/>
                  </a:lnTo>
                  <a:lnTo>
                    <a:pt x="42" y="60"/>
                  </a:lnTo>
                  <a:lnTo>
                    <a:pt x="24" y="66"/>
                  </a:lnTo>
                  <a:lnTo>
                    <a:pt x="12" y="72"/>
                  </a:lnTo>
                  <a:lnTo>
                    <a:pt x="6" y="78"/>
                  </a:lnTo>
                  <a:lnTo>
                    <a:pt x="0" y="78"/>
                  </a:lnTo>
                  <a:lnTo>
                    <a:pt x="72" y="72"/>
                  </a:lnTo>
                  <a:lnTo>
                    <a:pt x="72" y="60"/>
                  </a:lnTo>
                  <a:lnTo>
                    <a:pt x="150" y="54"/>
                  </a:lnTo>
                  <a:lnTo>
                    <a:pt x="174" y="42"/>
                  </a:lnTo>
                  <a:lnTo>
                    <a:pt x="198" y="42"/>
                  </a:lnTo>
                  <a:lnTo>
                    <a:pt x="222" y="54"/>
                  </a:lnTo>
                  <a:lnTo>
                    <a:pt x="222" y="60"/>
                  </a:lnTo>
                  <a:lnTo>
                    <a:pt x="216" y="60"/>
                  </a:lnTo>
                  <a:lnTo>
                    <a:pt x="210" y="66"/>
                  </a:lnTo>
                  <a:lnTo>
                    <a:pt x="198" y="66"/>
                  </a:lnTo>
                  <a:lnTo>
                    <a:pt x="192" y="72"/>
                  </a:lnTo>
                  <a:lnTo>
                    <a:pt x="186" y="72"/>
                  </a:lnTo>
                  <a:lnTo>
                    <a:pt x="204" y="78"/>
                  </a:lnTo>
                  <a:lnTo>
                    <a:pt x="210" y="78"/>
                  </a:lnTo>
                  <a:lnTo>
                    <a:pt x="216" y="84"/>
                  </a:lnTo>
                  <a:lnTo>
                    <a:pt x="228" y="90"/>
                  </a:lnTo>
                  <a:lnTo>
                    <a:pt x="246" y="96"/>
                  </a:lnTo>
                  <a:lnTo>
                    <a:pt x="258" y="102"/>
                  </a:lnTo>
                  <a:lnTo>
                    <a:pt x="276" y="102"/>
                  </a:lnTo>
                  <a:lnTo>
                    <a:pt x="282" y="96"/>
                  </a:lnTo>
                  <a:lnTo>
                    <a:pt x="282" y="90"/>
                  </a:lnTo>
                  <a:lnTo>
                    <a:pt x="294" y="96"/>
                  </a:lnTo>
                  <a:lnTo>
                    <a:pt x="300" y="102"/>
                  </a:lnTo>
                  <a:lnTo>
                    <a:pt x="318" y="114"/>
                  </a:lnTo>
                  <a:lnTo>
                    <a:pt x="342" y="126"/>
                  </a:lnTo>
                  <a:lnTo>
                    <a:pt x="372" y="126"/>
                  </a:lnTo>
                  <a:lnTo>
                    <a:pt x="390" y="120"/>
                  </a:lnTo>
                  <a:lnTo>
                    <a:pt x="402" y="120"/>
                  </a:lnTo>
                  <a:lnTo>
                    <a:pt x="390" y="144"/>
                  </a:lnTo>
                  <a:lnTo>
                    <a:pt x="450" y="168"/>
                  </a:lnTo>
                  <a:lnTo>
                    <a:pt x="474" y="204"/>
                  </a:lnTo>
                  <a:lnTo>
                    <a:pt x="480" y="210"/>
                  </a:lnTo>
                  <a:lnTo>
                    <a:pt x="492" y="216"/>
                  </a:lnTo>
                  <a:lnTo>
                    <a:pt x="498" y="222"/>
                  </a:lnTo>
                  <a:lnTo>
                    <a:pt x="498" y="228"/>
                  </a:lnTo>
                  <a:lnTo>
                    <a:pt x="474" y="252"/>
                  </a:lnTo>
                  <a:lnTo>
                    <a:pt x="474" y="258"/>
                  </a:lnTo>
                  <a:lnTo>
                    <a:pt x="480" y="264"/>
                  </a:lnTo>
                  <a:lnTo>
                    <a:pt x="492" y="258"/>
                  </a:lnTo>
                  <a:lnTo>
                    <a:pt x="504" y="258"/>
                  </a:lnTo>
                  <a:lnTo>
                    <a:pt x="528" y="246"/>
                  </a:lnTo>
                  <a:lnTo>
                    <a:pt x="558" y="246"/>
                  </a:lnTo>
                  <a:lnTo>
                    <a:pt x="558" y="252"/>
                  </a:lnTo>
                  <a:lnTo>
                    <a:pt x="552" y="252"/>
                  </a:lnTo>
                  <a:lnTo>
                    <a:pt x="546" y="258"/>
                  </a:lnTo>
                  <a:lnTo>
                    <a:pt x="546" y="264"/>
                  </a:lnTo>
                  <a:lnTo>
                    <a:pt x="558" y="264"/>
                  </a:lnTo>
                  <a:lnTo>
                    <a:pt x="564" y="270"/>
                  </a:lnTo>
                  <a:lnTo>
                    <a:pt x="612" y="270"/>
                  </a:lnTo>
                  <a:lnTo>
                    <a:pt x="636" y="264"/>
                  </a:lnTo>
                  <a:lnTo>
                    <a:pt x="684" y="258"/>
                  </a:lnTo>
                  <a:lnTo>
                    <a:pt x="720" y="252"/>
                  </a:lnTo>
                  <a:lnTo>
                    <a:pt x="738" y="246"/>
                  </a:lnTo>
                  <a:lnTo>
                    <a:pt x="738" y="240"/>
                  </a:lnTo>
                  <a:lnTo>
                    <a:pt x="732" y="234"/>
                  </a:lnTo>
                  <a:lnTo>
                    <a:pt x="720" y="228"/>
                  </a:lnTo>
                  <a:lnTo>
                    <a:pt x="708" y="228"/>
                  </a:lnTo>
                  <a:close/>
                  <a:moveTo>
                    <a:pt x="114" y="126"/>
                  </a:moveTo>
                  <a:lnTo>
                    <a:pt x="114" y="132"/>
                  </a:lnTo>
                  <a:lnTo>
                    <a:pt x="120" y="138"/>
                  </a:lnTo>
                  <a:lnTo>
                    <a:pt x="132" y="144"/>
                  </a:lnTo>
                  <a:lnTo>
                    <a:pt x="144" y="138"/>
                  </a:lnTo>
                  <a:lnTo>
                    <a:pt x="150" y="138"/>
                  </a:lnTo>
                  <a:lnTo>
                    <a:pt x="156" y="126"/>
                  </a:lnTo>
                  <a:lnTo>
                    <a:pt x="156" y="120"/>
                  </a:lnTo>
                  <a:lnTo>
                    <a:pt x="150" y="114"/>
                  </a:lnTo>
                  <a:lnTo>
                    <a:pt x="138" y="114"/>
                  </a:lnTo>
                  <a:lnTo>
                    <a:pt x="126" y="120"/>
                  </a:lnTo>
                  <a:lnTo>
                    <a:pt x="120" y="120"/>
                  </a:lnTo>
                  <a:lnTo>
                    <a:pt x="114" y="126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lumMod val="50000"/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58" name="Côte d'Ivoire" descr="© INSCALE GmbH, 05.05.2010&#10;http://www.presentationload.com/">
              <a:extLst>
                <a:ext uri="{FF2B5EF4-FFF2-40B4-BE49-F238E27FC236}">
                  <a16:creationId xmlns:a16="http://schemas.microsoft.com/office/drawing/2014/main" id="{D7D82EC3-BE7C-4CE6-BBE8-6A513803BCEF}"/>
                </a:ext>
              </a:extLst>
            </p:cNvPr>
            <p:cNvSpPr>
              <a:spLocks/>
            </p:cNvSpPr>
            <p:nvPr/>
          </p:nvSpPr>
          <p:spPr bwMode="gray">
            <a:xfrm>
              <a:off x="5275432" y="4133560"/>
              <a:ext cx="193683" cy="231699"/>
            </a:xfrm>
            <a:custGeom>
              <a:avLst/>
              <a:gdLst>
                <a:gd name="T0" fmla="*/ 2147483647 w 438"/>
                <a:gd name="T1" fmla="*/ 2147483647 h 516"/>
                <a:gd name="T2" fmla="*/ 2147483647 w 438"/>
                <a:gd name="T3" fmla="*/ 2147483647 h 516"/>
                <a:gd name="T4" fmla="*/ 2147483647 w 438"/>
                <a:gd name="T5" fmla="*/ 2147483647 h 516"/>
                <a:gd name="T6" fmla="*/ 2147483647 w 438"/>
                <a:gd name="T7" fmla="*/ 2147483647 h 516"/>
                <a:gd name="T8" fmla="*/ 2147483647 w 438"/>
                <a:gd name="T9" fmla="*/ 2147483647 h 516"/>
                <a:gd name="T10" fmla="*/ 2147483647 w 438"/>
                <a:gd name="T11" fmla="*/ 2147483647 h 516"/>
                <a:gd name="T12" fmla="*/ 2147483647 w 438"/>
                <a:gd name="T13" fmla="*/ 2147483647 h 516"/>
                <a:gd name="T14" fmla="*/ 2147483647 w 438"/>
                <a:gd name="T15" fmla="*/ 2147483647 h 516"/>
                <a:gd name="T16" fmla="*/ 2147483647 w 438"/>
                <a:gd name="T17" fmla="*/ 2147483647 h 516"/>
                <a:gd name="T18" fmla="*/ 2147483647 w 438"/>
                <a:gd name="T19" fmla="*/ 2147483647 h 516"/>
                <a:gd name="T20" fmla="*/ 2147483647 w 438"/>
                <a:gd name="T21" fmla="*/ 2147483647 h 516"/>
                <a:gd name="T22" fmla="*/ 2147483647 w 438"/>
                <a:gd name="T23" fmla="*/ 2147483647 h 516"/>
                <a:gd name="T24" fmla="*/ 2147483647 w 438"/>
                <a:gd name="T25" fmla="*/ 2147483647 h 516"/>
                <a:gd name="T26" fmla="*/ 2147483647 w 438"/>
                <a:gd name="T27" fmla="*/ 2147483647 h 516"/>
                <a:gd name="T28" fmla="*/ 2147483647 w 438"/>
                <a:gd name="T29" fmla="*/ 2147483647 h 516"/>
                <a:gd name="T30" fmla="*/ 2147483647 w 438"/>
                <a:gd name="T31" fmla="*/ 2147483647 h 516"/>
                <a:gd name="T32" fmla="*/ 2147483647 w 438"/>
                <a:gd name="T33" fmla="*/ 0 h 516"/>
                <a:gd name="T34" fmla="*/ 2147483647 w 438"/>
                <a:gd name="T35" fmla="*/ 2147483647 h 516"/>
                <a:gd name="T36" fmla="*/ 2147483647 w 438"/>
                <a:gd name="T37" fmla="*/ 2147483647 h 516"/>
                <a:gd name="T38" fmla="*/ 2147483647 w 438"/>
                <a:gd name="T39" fmla="*/ 2147483647 h 516"/>
                <a:gd name="T40" fmla="*/ 2147483647 w 438"/>
                <a:gd name="T41" fmla="*/ 2147483647 h 516"/>
                <a:gd name="T42" fmla="*/ 2147483647 w 438"/>
                <a:gd name="T43" fmla="*/ 2147483647 h 516"/>
                <a:gd name="T44" fmla="*/ 2147483647 w 438"/>
                <a:gd name="T45" fmla="*/ 2147483647 h 516"/>
                <a:gd name="T46" fmla="*/ 2147483647 w 438"/>
                <a:gd name="T47" fmla="*/ 2147483647 h 516"/>
                <a:gd name="T48" fmla="*/ 2147483647 w 438"/>
                <a:gd name="T49" fmla="*/ 2147483647 h 516"/>
                <a:gd name="T50" fmla="*/ 2147483647 w 438"/>
                <a:gd name="T51" fmla="*/ 2147483647 h 516"/>
                <a:gd name="T52" fmla="*/ 2147483647 w 438"/>
                <a:gd name="T53" fmla="*/ 2147483647 h 516"/>
                <a:gd name="T54" fmla="*/ 2147483647 w 438"/>
                <a:gd name="T55" fmla="*/ 2147483647 h 516"/>
                <a:gd name="T56" fmla="*/ 2147483647 w 438"/>
                <a:gd name="T57" fmla="*/ 2147483647 h 516"/>
                <a:gd name="T58" fmla="*/ 2147483647 w 438"/>
                <a:gd name="T59" fmla="*/ 2147483647 h 516"/>
                <a:gd name="T60" fmla="*/ 2147483647 w 438"/>
                <a:gd name="T61" fmla="*/ 2147483647 h 516"/>
                <a:gd name="T62" fmla="*/ 2147483647 w 438"/>
                <a:gd name="T63" fmla="*/ 2147483647 h 516"/>
                <a:gd name="T64" fmla="*/ 2147483647 w 438"/>
                <a:gd name="T65" fmla="*/ 2147483647 h 516"/>
                <a:gd name="T66" fmla="*/ 2147483647 w 438"/>
                <a:gd name="T67" fmla="*/ 2147483647 h 516"/>
                <a:gd name="T68" fmla="*/ 2147483647 w 438"/>
                <a:gd name="T69" fmla="*/ 2147483647 h 516"/>
                <a:gd name="T70" fmla="*/ 2147483647 w 438"/>
                <a:gd name="T71" fmla="*/ 2147483647 h 516"/>
                <a:gd name="T72" fmla="*/ 2147483647 w 438"/>
                <a:gd name="T73" fmla="*/ 2147483647 h 516"/>
                <a:gd name="T74" fmla="*/ 2147483647 w 438"/>
                <a:gd name="T75" fmla="*/ 2147483647 h 516"/>
                <a:gd name="T76" fmla="*/ 2147483647 w 438"/>
                <a:gd name="T77" fmla="*/ 2147483647 h 516"/>
                <a:gd name="T78" fmla="*/ 2147483647 w 438"/>
                <a:gd name="T79" fmla="*/ 2147483647 h 516"/>
                <a:gd name="T80" fmla="*/ 2147483647 w 438"/>
                <a:gd name="T81" fmla="*/ 2147483647 h 516"/>
                <a:gd name="T82" fmla="*/ 2147483647 w 438"/>
                <a:gd name="T83" fmla="*/ 2147483647 h 516"/>
                <a:gd name="T84" fmla="*/ 2147483647 w 438"/>
                <a:gd name="T85" fmla="*/ 2147483647 h 516"/>
                <a:gd name="T86" fmla="*/ 2147483647 w 438"/>
                <a:gd name="T87" fmla="*/ 2147483647 h 516"/>
                <a:gd name="T88" fmla="*/ 2147483647 w 438"/>
                <a:gd name="T89" fmla="*/ 2147483647 h 51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438"/>
                <a:gd name="T136" fmla="*/ 0 h 516"/>
                <a:gd name="T137" fmla="*/ 438 w 438"/>
                <a:gd name="T138" fmla="*/ 516 h 51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438" h="516">
                  <a:moveTo>
                    <a:pt x="402" y="408"/>
                  </a:moveTo>
                  <a:lnTo>
                    <a:pt x="402" y="402"/>
                  </a:lnTo>
                  <a:lnTo>
                    <a:pt x="396" y="396"/>
                  </a:lnTo>
                  <a:lnTo>
                    <a:pt x="390" y="384"/>
                  </a:lnTo>
                  <a:lnTo>
                    <a:pt x="390" y="372"/>
                  </a:lnTo>
                  <a:lnTo>
                    <a:pt x="384" y="354"/>
                  </a:lnTo>
                  <a:lnTo>
                    <a:pt x="378" y="342"/>
                  </a:lnTo>
                  <a:lnTo>
                    <a:pt x="378" y="318"/>
                  </a:lnTo>
                  <a:lnTo>
                    <a:pt x="384" y="312"/>
                  </a:lnTo>
                  <a:lnTo>
                    <a:pt x="390" y="300"/>
                  </a:lnTo>
                  <a:lnTo>
                    <a:pt x="408" y="282"/>
                  </a:lnTo>
                  <a:lnTo>
                    <a:pt x="408" y="270"/>
                  </a:lnTo>
                  <a:lnTo>
                    <a:pt x="414" y="258"/>
                  </a:lnTo>
                  <a:lnTo>
                    <a:pt x="414" y="240"/>
                  </a:lnTo>
                  <a:lnTo>
                    <a:pt x="420" y="228"/>
                  </a:lnTo>
                  <a:lnTo>
                    <a:pt x="426" y="222"/>
                  </a:lnTo>
                  <a:lnTo>
                    <a:pt x="438" y="198"/>
                  </a:lnTo>
                  <a:lnTo>
                    <a:pt x="438" y="186"/>
                  </a:lnTo>
                  <a:lnTo>
                    <a:pt x="432" y="174"/>
                  </a:lnTo>
                  <a:lnTo>
                    <a:pt x="432" y="162"/>
                  </a:lnTo>
                  <a:lnTo>
                    <a:pt x="426" y="150"/>
                  </a:lnTo>
                  <a:lnTo>
                    <a:pt x="426" y="138"/>
                  </a:lnTo>
                  <a:lnTo>
                    <a:pt x="420" y="132"/>
                  </a:lnTo>
                  <a:lnTo>
                    <a:pt x="420" y="126"/>
                  </a:lnTo>
                  <a:lnTo>
                    <a:pt x="432" y="126"/>
                  </a:lnTo>
                  <a:lnTo>
                    <a:pt x="426" y="96"/>
                  </a:lnTo>
                  <a:lnTo>
                    <a:pt x="408" y="102"/>
                  </a:lnTo>
                  <a:lnTo>
                    <a:pt x="408" y="90"/>
                  </a:lnTo>
                  <a:lnTo>
                    <a:pt x="390" y="72"/>
                  </a:lnTo>
                  <a:lnTo>
                    <a:pt x="372" y="66"/>
                  </a:lnTo>
                  <a:lnTo>
                    <a:pt x="342" y="66"/>
                  </a:lnTo>
                  <a:lnTo>
                    <a:pt x="318" y="78"/>
                  </a:lnTo>
                  <a:lnTo>
                    <a:pt x="318" y="84"/>
                  </a:lnTo>
                  <a:lnTo>
                    <a:pt x="312" y="90"/>
                  </a:lnTo>
                  <a:lnTo>
                    <a:pt x="300" y="90"/>
                  </a:lnTo>
                  <a:lnTo>
                    <a:pt x="294" y="84"/>
                  </a:lnTo>
                  <a:lnTo>
                    <a:pt x="282" y="84"/>
                  </a:lnTo>
                  <a:lnTo>
                    <a:pt x="276" y="78"/>
                  </a:lnTo>
                  <a:lnTo>
                    <a:pt x="264" y="72"/>
                  </a:lnTo>
                  <a:lnTo>
                    <a:pt x="258" y="60"/>
                  </a:lnTo>
                  <a:lnTo>
                    <a:pt x="258" y="48"/>
                  </a:lnTo>
                  <a:lnTo>
                    <a:pt x="252" y="42"/>
                  </a:lnTo>
                  <a:lnTo>
                    <a:pt x="252" y="36"/>
                  </a:lnTo>
                  <a:lnTo>
                    <a:pt x="228" y="42"/>
                  </a:lnTo>
                  <a:lnTo>
                    <a:pt x="228" y="18"/>
                  </a:lnTo>
                  <a:lnTo>
                    <a:pt x="216" y="18"/>
                  </a:lnTo>
                  <a:lnTo>
                    <a:pt x="210" y="24"/>
                  </a:lnTo>
                  <a:lnTo>
                    <a:pt x="204" y="36"/>
                  </a:lnTo>
                  <a:lnTo>
                    <a:pt x="198" y="42"/>
                  </a:lnTo>
                  <a:lnTo>
                    <a:pt x="174" y="36"/>
                  </a:lnTo>
                  <a:lnTo>
                    <a:pt x="174" y="0"/>
                  </a:lnTo>
                  <a:lnTo>
                    <a:pt x="162" y="24"/>
                  </a:lnTo>
                  <a:lnTo>
                    <a:pt x="150" y="6"/>
                  </a:lnTo>
                  <a:lnTo>
                    <a:pt x="144" y="30"/>
                  </a:lnTo>
                  <a:lnTo>
                    <a:pt x="126" y="30"/>
                  </a:lnTo>
                  <a:lnTo>
                    <a:pt x="120" y="48"/>
                  </a:lnTo>
                  <a:lnTo>
                    <a:pt x="102" y="30"/>
                  </a:lnTo>
                  <a:lnTo>
                    <a:pt x="84" y="24"/>
                  </a:lnTo>
                  <a:lnTo>
                    <a:pt x="72" y="24"/>
                  </a:lnTo>
                  <a:lnTo>
                    <a:pt x="66" y="30"/>
                  </a:lnTo>
                  <a:lnTo>
                    <a:pt x="66" y="48"/>
                  </a:lnTo>
                  <a:lnTo>
                    <a:pt x="54" y="42"/>
                  </a:lnTo>
                  <a:lnTo>
                    <a:pt x="36" y="66"/>
                  </a:lnTo>
                  <a:lnTo>
                    <a:pt x="42" y="102"/>
                  </a:lnTo>
                  <a:lnTo>
                    <a:pt x="60" y="108"/>
                  </a:lnTo>
                  <a:lnTo>
                    <a:pt x="48" y="126"/>
                  </a:lnTo>
                  <a:lnTo>
                    <a:pt x="66" y="132"/>
                  </a:lnTo>
                  <a:lnTo>
                    <a:pt x="60" y="138"/>
                  </a:lnTo>
                  <a:lnTo>
                    <a:pt x="54" y="150"/>
                  </a:lnTo>
                  <a:lnTo>
                    <a:pt x="54" y="162"/>
                  </a:lnTo>
                  <a:lnTo>
                    <a:pt x="60" y="162"/>
                  </a:lnTo>
                  <a:lnTo>
                    <a:pt x="72" y="168"/>
                  </a:lnTo>
                  <a:lnTo>
                    <a:pt x="78" y="168"/>
                  </a:lnTo>
                  <a:lnTo>
                    <a:pt x="78" y="180"/>
                  </a:lnTo>
                  <a:lnTo>
                    <a:pt x="72" y="186"/>
                  </a:lnTo>
                  <a:lnTo>
                    <a:pt x="72" y="192"/>
                  </a:lnTo>
                  <a:lnTo>
                    <a:pt x="66" y="186"/>
                  </a:lnTo>
                  <a:lnTo>
                    <a:pt x="54" y="186"/>
                  </a:lnTo>
                  <a:lnTo>
                    <a:pt x="48" y="180"/>
                  </a:lnTo>
                  <a:lnTo>
                    <a:pt x="30" y="180"/>
                  </a:lnTo>
                  <a:lnTo>
                    <a:pt x="30" y="192"/>
                  </a:lnTo>
                  <a:lnTo>
                    <a:pt x="36" y="204"/>
                  </a:lnTo>
                  <a:lnTo>
                    <a:pt x="48" y="210"/>
                  </a:lnTo>
                  <a:lnTo>
                    <a:pt x="54" y="222"/>
                  </a:lnTo>
                  <a:lnTo>
                    <a:pt x="36" y="222"/>
                  </a:lnTo>
                  <a:lnTo>
                    <a:pt x="36" y="228"/>
                  </a:lnTo>
                  <a:lnTo>
                    <a:pt x="42" y="234"/>
                  </a:lnTo>
                  <a:lnTo>
                    <a:pt x="42" y="252"/>
                  </a:lnTo>
                  <a:lnTo>
                    <a:pt x="36" y="258"/>
                  </a:lnTo>
                  <a:lnTo>
                    <a:pt x="30" y="258"/>
                  </a:lnTo>
                  <a:lnTo>
                    <a:pt x="18" y="252"/>
                  </a:lnTo>
                  <a:lnTo>
                    <a:pt x="12" y="246"/>
                  </a:lnTo>
                  <a:lnTo>
                    <a:pt x="6" y="246"/>
                  </a:lnTo>
                  <a:lnTo>
                    <a:pt x="24" y="282"/>
                  </a:lnTo>
                  <a:lnTo>
                    <a:pt x="24" y="306"/>
                  </a:lnTo>
                  <a:lnTo>
                    <a:pt x="18" y="324"/>
                  </a:lnTo>
                  <a:lnTo>
                    <a:pt x="6" y="330"/>
                  </a:lnTo>
                  <a:lnTo>
                    <a:pt x="0" y="342"/>
                  </a:lnTo>
                  <a:lnTo>
                    <a:pt x="6" y="348"/>
                  </a:lnTo>
                  <a:lnTo>
                    <a:pt x="24" y="348"/>
                  </a:lnTo>
                  <a:lnTo>
                    <a:pt x="24" y="360"/>
                  </a:lnTo>
                  <a:lnTo>
                    <a:pt x="60" y="354"/>
                  </a:lnTo>
                  <a:lnTo>
                    <a:pt x="60" y="384"/>
                  </a:lnTo>
                  <a:lnTo>
                    <a:pt x="90" y="414"/>
                  </a:lnTo>
                  <a:lnTo>
                    <a:pt x="90" y="438"/>
                  </a:lnTo>
                  <a:lnTo>
                    <a:pt x="84" y="450"/>
                  </a:lnTo>
                  <a:lnTo>
                    <a:pt x="84" y="462"/>
                  </a:lnTo>
                  <a:lnTo>
                    <a:pt x="78" y="468"/>
                  </a:lnTo>
                  <a:lnTo>
                    <a:pt x="78" y="516"/>
                  </a:lnTo>
                  <a:lnTo>
                    <a:pt x="90" y="516"/>
                  </a:lnTo>
                  <a:lnTo>
                    <a:pt x="96" y="510"/>
                  </a:lnTo>
                  <a:lnTo>
                    <a:pt x="102" y="498"/>
                  </a:lnTo>
                  <a:lnTo>
                    <a:pt x="114" y="498"/>
                  </a:lnTo>
                  <a:lnTo>
                    <a:pt x="126" y="486"/>
                  </a:lnTo>
                  <a:lnTo>
                    <a:pt x="138" y="480"/>
                  </a:lnTo>
                  <a:lnTo>
                    <a:pt x="198" y="456"/>
                  </a:lnTo>
                  <a:lnTo>
                    <a:pt x="228" y="450"/>
                  </a:lnTo>
                  <a:lnTo>
                    <a:pt x="264" y="450"/>
                  </a:lnTo>
                  <a:lnTo>
                    <a:pt x="270" y="444"/>
                  </a:lnTo>
                  <a:lnTo>
                    <a:pt x="282" y="444"/>
                  </a:lnTo>
                  <a:lnTo>
                    <a:pt x="294" y="438"/>
                  </a:lnTo>
                  <a:lnTo>
                    <a:pt x="330" y="438"/>
                  </a:lnTo>
                  <a:lnTo>
                    <a:pt x="336" y="444"/>
                  </a:lnTo>
                  <a:lnTo>
                    <a:pt x="342" y="444"/>
                  </a:lnTo>
                  <a:lnTo>
                    <a:pt x="348" y="450"/>
                  </a:lnTo>
                  <a:lnTo>
                    <a:pt x="366" y="450"/>
                  </a:lnTo>
                  <a:lnTo>
                    <a:pt x="378" y="438"/>
                  </a:lnTo>
                  <a:lnTo>
                    <a:pt x="384" y="438"/>
                  </a:lnTo>
                  <a:lnTo>
                    <a:pt x="384" y="444"/>
                  </a:lnTo>
                  <a:lnTo>
                    <a:pt x="396" y="456"/>
                  </a:lnTo>
                  <a:lnTo>
                    <a:pt x="408" y="462"/>
                  </a:lnTo>
                  <a:lnTo>
                    <a:pt x="420" y="462"/>
                  </a:lnTo>
                  <a:lnTo>
                    <a:pt x="426" y="468"/>
                  </a:lnTo>
                  <a:lnTo>
                    <a:pt x="426" y="414"/>
                  </a:lnTo>
                  <a:lnTo>
                    <a:pt x="402" y="40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59" name="Congo" descr="© INSCALE GmbH, 05.05.2010&#10;http://www.presentationload.com/">
              <a:extLst>
                <a:ext uri="{FF2B5EF4-FFF2-40B4-BE49-F238E27FC236}">
                  <a16:creationId xmlns:a16="http://schemas.microsoft.com/office/drawing/2014/main" id="{223A4C49-5BBE-48A6-AD96-D89078AA3B76}"/>
                </a:ext>
              </a:extLst>
            </p:cNvPr>
            <p:cNvSpPr>
              <a:spLocks/>
            </p:cNvSpPr>
            <p:nvPr/>
          </p:nvSpPr>
          <p:spPr bwMode="gray">
            <a:xfrm>
              <a:off x="5935861" y="4325585"/>
              <a:ext cx="596926" cy="682400"/>
            </a:xfrm>
            <a:custGeom>
              <a:avLst/>
              <a:gdLst>
                <a:gd name="T0" fmla="*/ 2147483647 w 1350"/>
                <a:gd name="T1" fmla="*/ 2147483647 h 1518"/>
                <a:gd name="T2" fmla="*/ 2147483647 w 1350"/>
                <a:gd name="T3" fmla="*/ 2147483647 h 1518"/>
                <a:gd name="T4" fmla="*/ 2147483647 w 1350"/>
                <a:gd name="T5" fmla="*/ 2147483647 h 1518"/>
                <a:gd name="T6" fmla="*/ 2147483647 w 1350"/>
                <a:gd name="T7" fmla="*/ 2147483647 h 1518"/>
                <a:gd name="T8" fmla="*/ 2147483647 w 1350"/>
                <a:gd name="T9" fmla="*/ 2147483647 h 1518"/>
                <a:gd name="T10" fmla="*/ 2147483647 w 1350"/>
                <a:gd name="T11" fmla="*/ 2147483647 h 1518"/>
                <a:gd name="T12" fmla="*/ 2147483647 w 1350"/>
                <a:gd name="T13" fmla="*/ 2147483647 h 1518"/>
                <a:gd name="T14" fmla="*/ 2147483647 w 1350"/>
                <a:gd name="T15" fmla="*/ 2147483647 h 1518"/>
                <a:gd name="T16" fmla="*/ 2147483647 w 1350"/>
                <a:gd name="T17" fmla="*/ 2147483647 h 1518"/>
                <a:gd name="T18" fmla="*/ 2147483647 w 1350"/>
                <a:gd name="T19" fmla="*/ 2147483647 h 1518"/>
                <a:gd name="T20" fmla="*/ 2147483647 w 1350"/>
                <a:gd name="T21" fmla="*/ 2147483647 h 1518"/>
                <a:gd name="T22" fmla="*/ 2147483647 w 1350"/>
                <a:gd name="T23" fmla="*/ 2147483647 h 1518"/>
                <a:gd name="T24" fmla="*/ 2147483647 w 1350"/>
                <a:gd name="T25" fmla="*/ 2147483647 h 1518"/>
                <a:gd name="T26" fmla="*/ 2147483647 w 1350"/>
                <a:gd name="T27" fmla="*/ 2147483647 h 1518"/>
                <a:gd name="T28" fmla="*/ 2147483647 w 1350"/>
                <a:gd name="T29" fmla="*/ 2147483647 h 1518"/>
                <a:gd name="T30" fmla="*/ 2147483647 w 1350"/>
                <a:gd name="T31" fmla="*/ 2147483647 h 1518"/>
                <a:gd name="T32" fmla="*/ 2147483647 w 1350"/>
                <a:gd name="T33" fmla="*/ 2147483647 h 1518"/>
                <a:gd name="T34" fmla="*/ 2147483647 w 1350"/>
                <a:gd name="T35" fmla="*/ 2147483647 h 1518"/>
                <a:gd name="T36" fmla="*/ 2147483647 w 1350"/>
                <a:gd name="T37" fmla="*/ 2147483647 h 1518"/>
                <a:gd name="T38" fmla="*/ 2147483647 w 1350"/>
                <a:gd name="T39" fmla="*/ 2147483647 h 1518"/>
                <a:gd name="T40" fmla="*/ 2147483647 w 1350"/>
                <a:gd name="T41" fmla="*/ 2147483647 h 1518"/>
                <a:gd name="T42" fmla="*/ 2147483647 w 1350"/>
                <a:gd name="T43" fmla="*/ 2147483647 h 1518"/>
                <a:gd name="T44" fmla="*/ 2147483647 w 1350"/>
                <a:gd name="T45" fmla="*/ 2147483647 h 1518"/>
                <a:gd name="T46" fmla="*/ 2147483647 w 1350"/>
                <a:gd name="T47" fmla="*/ 2147483647 h 1518"/>
                <a:gd name="T48" fmla="*/ 2147483647 w 1350"/>
                <a:gd name="T49" fmla="*/ 2147483647 h 1518"/>
                <a:gd name="T50" fmla="*/ 2147483647 w 1350"/>
                <a:gd name="T51" fmla="*/ 2147483647 h 1518"/>
                <a:gd name="T52" fmla="*/ 2147483647 w 1350"/>
                <a:gd name="T53" fmla="*/ 2147483647 h 1518"/>
                <a:gd name="T54" fmla="*/ 2147483647 w 1350"/>
                <a:gd name="T55" fmla="*/ 2147483647 h 1518"/>
                <a:gd name="T56" fmla="*/ 2147483647 w 1350"/>
                <a:gd name="T57" fmla="*/ 2147483647 h 1518"/>
                <a:gd name="T58" fmla="*/ 2147483647 w 1350"/>
                <a:gd name="T59" fmla="*/ 2147483647 h 1518"/>
                <a:gd name="T60" fmla="*/ 2147483647 w 1350"/>
                <a:gd name="T61" fmla="*/ 2147483647 h 1518"/>
                <a:gd name="T62" fmla="*/ 2147483647 w 1350"/>
                <a:gd name="T63" fmla="*/ 2147483647 h 1518"/>
                <a:gd name="T64" fmla="*/ 2147483647 w 1350"/>
                <a:gd name="T65" fmla="*/ 2147483647 h 1518"/>
                <a:gd name="T66" fmla="*/ 2147483647 w 1350"/>
                <a:gd name="T67" fmla="*/ 2147483647 h 1518"/>
                <a:gd name="T68" fmla="*/ 2147483647 w 1350"/>
                <a:gd name="T69" fmla="*/ 2147483647 h 1518"/>
                <a:gd name="T70" fmla="*/ 2147483647 w 1350"/>
                <a:gd name="T71" fmla="*/ 2147483647 h 1518"/>
                <a:gd name="T72" fmla="*/ 2147483647 w 1350"/>
                <a:gd name="T73" fmla="*/ 2147483647 h 1518"/>
                <a:gd name="T74" fmla="*/ 2147483647 w 1350"/>
                <a:gd name="T75" fmla="*/ 2147483647 h 1518"/>
                <a:gd name="T76" fmla="*/ 2147483647 w 1350"/>
                <a:gd name="T77" fmla="*/ 2147483647 h 1518"/>
                <a:gd name="T78" fmla="*/ 2147483647 w 1350"/>
                <a:gd name="T79" fmla="*/ 2147483647 h 1518"/>
                <a:gd name="T80" fmla="*/ 2147483647 w 1350"/>
                <a:gd name="T81" fmla="*/ 2147483647 h 1518"/>
                <a:gd name="T82" fmla="*/ 2147483647 w 1350"/>
                <a:gd name="T83" fmla="*/ 2147483647 h 1518"/>
                <a:gd name="T84" fmla="*/ 2147483647 w 1350"/>
                <a:gd name="T85" fmla="*/ 2147483647 h 1518"/>
                <a:gd name="T86" fmla="*/ 2147483647 w 1350"/>
                <a:gd name="T87" fmla="*/ 2147483647 h 1518"/>
                <a:gd name="T88" fmla="*/ 2147483647 w 1350"/>
                <a:gd name="T89" fmla="*/ 2147483647 h 1518"/>
                <a:gd name="T90" fmla="*/ 2147483647 w 1350"/>
                <a:gd name="T91" fmla="*/ 2147483647 h 1518"/>
                <a:gd name="T92" fmla="*/ 2147483647 w 1350"/>
                <a:gd name="T93" fmla="*/ 2147483647 h 1518"/>
                <a:gd name="T94" fmla="*/ 2147483647 w 1350"/>
                <a:gd name="T95" fmla="*/ 2147483647 h 1518"/>
                <a:gd name="T96" fmla="*/ 2147483647 w 1350"/>
                <a:gd name="T97" fmla="*/ 2147483647 h 1518"/>
                <a:gd name="T98" fmla="*/ 2147483647 w 1350"/>
                <a:gd name="T99" fmla="*/ 2147483647 h 1518"/>
                <a:gd name="T100" fmla="*/ 2147483647 w 1350"/>
                <a:gd name="T101" fmla="*/ 2147483647 h 1518"/>
                <a:gd name="T102" fmla="*/ 2147483647 w 1350"/>
                <a:gd name="T103" fmla="*/ 2147483647 h 1518"/>
                <a:gd name="T104" fmla="*/ 2147483647 w 1350"/>
                <a:gd name="T105" fmla="*/ 2147483647 h 1518"/>
                <a:gd name="T106" fmla="*/ 2147483647 w 1350"/>
                <a:gd name="T107" fmla="*/ 2147483647 h 1518"/>
                <a:gd name="T108" fmla="*/ 2147483647 w 1350"/>
                <a:gd name="T109" fmla="*/ 2147483647 h 1518"/>
                <a:gd name="T110" fmla="*/ 2147483647 w 1350"/>
                <a:gd name="T111" fmla="*/ 2147483647 h 1518"/>
                <a:gd name="T112" fmla="*/ 2147483647 w 1350"/>
                <a:gd name="T113" fmla="*/ 2147483647 h 1518"/>
                <a:gd name="T114" fmla="*/ 2147483647 w 1350"/>
                <a:gd name="T115" fmla="*/ 2147483647 h 1518"/>
                <a:gd name="T116" fmla="*/ 2147483647 w 1350"/>
                <a:gd name="T117" fmla="*/ 2147483647 h 1518"/>
                <a:gd name="T118" fmla="*/ 2147483647 w 1350"/>
                <a:gd name="T119" fmla="*/ 2147483647 h 1518"/>
                <a:gd name="T120" fmla="*/ 2147483647 w 1350"/>
                <a:gd name="T121" fmla="*/ 2147483647 h 1518"/>
                <a:gd name="T122" fmla="*/ 2147483647 w 1350"/>
                <a:gd name="T123" fmla="*/ 2147483647 h 1518"/>
                <a:gd name="T124" fmla="*/ 2147483647 w 1350"/>
                <a:gd name="T125" fmla="*/ 2147483647 h 1518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350"/>
                <a:gd name="T190" fmla="*/ 0 h 1518"/>
                <a:gd name="T191" fmla="*/ 1350 w 1350"/>
                <a:gd name="T192" fmla="*/ 1518 h 1518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350" h="1518">
                  <a:moveTo>
                    <a:pt x="1242" y="468"/>
                  </a:moveTo>
                  <a:lnTo>
                    <a:pt x="1242" y="438"/>
                  </a:lnTo>
                  <a:lnTo>
                    <a:pt x="1260" y="366"/>
                  </a:lnTo>
                  <a:lnTo>
                    <a:pt x="1278" y="354"/>
                  </a:lnTo>
                  <a:lnTo>
                    <a:pt x="1278" y="342"/>
                  </a:lnTo>
                  <a:lnTo>
                    <a:pt x="1302" y="330"/>
                  </a:lnTo>
                  <a:lnTo>
                    <a:pt x="1308" y="318"/>
                  </a:lnTo>
                  <a:lnTo>
                    <a:pt x="1320" y="312"/>
                  </a:lnTo>
                  <a:lnTo>
                    <a:pt x="1332" y="288"/>
                  </a:lnTo>
                  <a:lnTo>
                    <a:pt x="1344" y="276"/>
                  </a:lnTo>
                  <a:lnTo>
                    <a:pt x="1350" y="264"/>
                  </a:lnTo>
                  <a:lnTo>
                    <a:pt x="1350" y="252"/>
                  </a:lnTo>
                  <a:lnTo>
                    <a:pt x="1344" y="246"/>
                  </a:lnTo>
                  <a:lnTo>
                    <a:pt x="1332" y="240"/>
                  </a:lnTo>
                  <a:lnTo>
                    <a:pt x="1320" y="240"/>
                  </a:lnTo>
                  <a:lnTo>
                    <a:pt x="1314" y="234"/>
                  </a:lnTo>
                  <a:lnTo>
                    <a:pt x="1314" y="222"/>
                  </a:lnTo>
                  <a:lnTo>
                    <a:pt x="1320" y="210"/>
                  </a:lnTo>
                  <a:lnTo>
                    <a:pt x="1326" y="204"/>
                  </a:lnTo>
                  <a:lnTo>
                    <a:pt x="1326" y="198"/>
                  </a:lnTo>
                  <a:lnTo>
                    <a:pt x="1320" y="192"/>
                  </a:lnTo>
                  <a:lnTo>
                    <a:pt x="1308" y="186"/>
                  </a:lnTo>
                  <a:lnTo>
                    <a:pt x="1326" y="168"/>
                  </a:lnTo>
                  <a:lnTo>
                    <a:pt x="1320" y="144"/>
                  </a:lnTo>
                  <a:lnTo>
                    <a:pt x="1302" y="144"/>
                  </a:lnTo>
                  <a:lnTo>
                    <a:pt x="1296" y="120"/>
                  </a:lnTo>
                  <a:lnTo>
                    <a:pt x="1290" y="120"/>
                  </a:lnTo>
                  <a:lnTo>
                    <a:pt x="1284" y="114"/>
                  </a:lnTo>
                  <a:lnTo>
                    <a:pt x="1272" y="108"/>
                  </a:lnTo>
                  <a:lnTo>
                    <a:pt x="1260" y="96"/>
                  </a:lnTo>
                  <a:lnTo>
                    <a:pt x="1254" y="84"/>
                  </a:lnTo>
                  <a:lnTo>
                    <a:pt x="1248" y="66"/>
                  </a:lnTo>
                  <a:lnTo>
                    <a:pt x="1236" y="60"/>
                  </a:lnTo>
                  <a:lnTo>
                    <a:pt x="1230" y="54"/>
                  </a:lnTo>
                  <a:lnTo>
                    <a:pt x="1218" y="66"/>
                  </a:lnTo>
                  <a:lnTo>
                    <a:pt x="1218" y="72"/>
                  </a:lnTo>
                  <a:lnTo>
                    <a:pt x="1206" y="84"/>
                  </a:lnTo>
                  <a:lnTo>
                    <a:pt x="1200" y="84"/>
                  </a:lnTo>
                  <a:lnTo>
                    <a:pt x="1188" y="78"/>
                  </a:lnTo>
                  <a:lnTo>
                    <a:pt x="1188" y="72"/>
                  </a:lnTo>
                  <a:lnTo>
                    <a:pt x="1176" y="66"/>
                  </a:lnTo>
                  <a:lnTo>
                    <a:pt x="1164" y="66"/>
                  </a:lnTo>
                  <a:lnTo>
                    <a:pt x="1158" y="72"/>
                  </a:lnTo>
                  <a:lnTo>
                    <a:pt x="1152" y="84"/>
                  </a:lnTo>
                  <a:lnTo>
                    <a:pt x="1146" y="90"/>
                  </a:lnTo>
                  <a:lnTo>
                    <a:pt x="1098" y="66"/>
                  </a:lnTo>
                  <a:lnTo>
                    <a:pt x="1098" y="42"/>
                  </a:lnTo>
                  <a:lnTo>
                    <a:pt x="1068" y="18"/>
                  </a:lnTo>
                  <a:lnTo>
                    <a:pt x="1062" y="6"/>
                  </a:lnTo>
                  <a:lnTo>
                    <a:pt x="1044" y="24"/>
                  </a:lnTo>
                  <a:lnTo>
                    <a:pt x="1026" y="30"/>
                  </a:lnTo>
                  <a:lnTo>
                    <a:pt x="1002" y="30"/>
                  </a:lnTo>
                  <a:lnTo>
                    <a:pt x="990" y="18"/>
                  </a:lnTo>
                  <a:lnTo>
                    <a:pt x="990" y="12"/>
                  </a:lnTo>
                  <a:lnTo>
                    <a:pt x="954" y="18"/>
                  </a:lnTo>
                  <a:lnTo>
                    <a:pt x="942" y="6"/>
                  </a:lnTo>
                  <a:lnTo>
                    <a:pt x="942" y="0"/>
                  </a:lnTo>
                  <a:lnTo>
                    <a:pt x="936" y="0"/>
                  </a:lnTo>
                  <a:lnTo>
                    <a:pt x="918" y="18"/>
                  </a:lnTo>
                  <a:lnTo>
                    <a:pt x="918" y="30"/>
                  </a:lnTo>
                  <a:lnTo>
                    <a:pt x="906" y="30"/>
                  </a:lnTo>
                  <a:lnTo>
                    <a:pt x="900" y="36"/>
                  </a:lnTo>
                  <a:lnTo>
                    <a:pt x="876" y="36"/>
                  </a:lnTo>
                  <a:lnTo>
                    <a:pt x="864" y="24"/>
                  </a:lnTo>
                  <a:lnTo>
                    <a:pt x="840" y="42"/>
                  </a:lnTo>
                  <a:lnTo>
                    <a:pt x="822" y="42"/>
                  </a:lnTo>
                  <a:lnTo>
                    <a:pt x="810" y="54"/>
                  </a:lnTo>
                  <a:lnTo>
                    <a:pt x="798" y="60"/>
                  </a:lnTo>
                  <a:lnTo>
                    <a:pt x="792" y="66"/>
                  </a:lnTo>
                  <a:lnTo>
                    <a:pt x="786" y="66"/>
                  </a:lnTo>
                  <a:lnTo>
                    <a:pt x="762" y="42"/>
                  </a:lnTo>
                  <a:lnTo>
                    <a:pt x="756" y="54"/>
                  </a:lnTo>
                  <a:lnTo>
                    <a:pt x="738" y="72"/>
                  </a:lnTo>
                  <a:lnTo>
                    <a:pt x="738" y="84"/>
                  </a:lnTo>
                  <a:lnTo>
                    <a:pt x="732" y="90"/>
                  </a:lnTo>
                  <a:lnTo>
                    <a:pt x="726" y="102"/>
                  </a:lnTo>
                  <a:lnTo>
                    <a:pt x="720" y="108"/>
                  </a:lnTo>
                  <a:lnTo>
                    <a:pt x="708" y="102"/>
                  </a:lnTo>
                  <a:lnTo>
                    <a:pt x="702" y="96"/>
                  </a:lnTo>
                  <a:lnTo>
                    <a:pt x="690" y="90"/>
                  </a:lnTo>
                  <a:lnTo>
                    <a:pt x="642" y="90"/>
                  </a:lnTo>
                  <a:lnTo>
                    <a:pt x="630" y="84"/>
                  </a:lnTo>
                  <a:lnTo>
                    <a:pt x="624" y="78"/>
                  </a:lnTo>
                  <a:lnTo>
                    <a:pt x="582" y="78"/>
                  </a:lnTo>
                  <a:lnTo>
                    <a:pt x="582" y="48"/>
                  </a:lnTo>
                  <a:lnTo>
                    <a:pt x="576" y="42"/>
                  </a:lnTo>
                  <a:lnTo>
                    <a:pt x="558" y="42"/>
                  </a:lnTo>
                  <a:lnTo>
                    <a:pt x="558" y="30"/>
                  </a:lnTo>
                  <a:lnTo>
                    <a:pt x="546" y="24"/>
                  </a:lnTo>
                  <a:lnTo>
                    <a:pt x="534" y="24"/>
                  </a:lnTo>
                  <a:lnTo>
                    <a:pt x="516" y="18"/>
                  </a:lnTo>
                  <a:lnTo>
                    <a:pt x="504" y="18"/>
                  </a:lnTo>
                  <a:lnTo>
                    <a:pt x="492" y="24"/>
                  </a:lnTo>
                  <a:lnTo>
                    <a:pt x="486" y="30"/>
                  </a:lnTo>
                  <a:lnTo>
                    <a:pt x="486" y="36"/>
                  </a:lnTo>
                  <a:lnTo>
                    <a:pt x="480" y="48"/>
                  </a:lnTo>
                  <a:lnTo>
                    <a:pt x="480" y="54"/>
                  </a:lnTo>
                  <a:lnTo>
                    <a:pt x="474" y="66"/>
                  </a:lnTo>
                  <a:lnTo>
                    <a:pt x="462" y="78"/>
                  </a:lnTo>
                  <a:lnTo>
                    <a:pt x="456" y="78"/>
                  </a:lnTo>
                  <a:lnTo>
                    <a:pt x="444" y="90"/>
                  </a:lnTo>
                  <a:lnTo>
                    <a:pt x="444" y="102"/>
                  </a:lnTo>
                  <a:lnTo>
                    <a:pt x="450" y="102"/>
                  </a:lnTo>
                  <a:lnTo>
                    <a:pt x="450" y="120"/>
                  </a:lnTo>
                  <a:lnTo>
                    <a:pt x="438" y="138"/>
                  </a:lnTo>
                  <a:lnTo>
                    <a:pt x="450" y="150"/>
                  </a:lnTo>
                  <a:lnTo>
                    <a:pt x="450" y="186"/>
                  </a:lnTo>
                  <a:lnTo>
                    <a:pt x="444" y="198"/>
                  </a:lnTo>
                  <a:lnTo>
                    <a:pt x="438" y="216"/>
                  </a:lnTo>
                  <a:lnTo>
                    <a:pt x="426" y="228"/>
                  </a:lnTo>
                  <a:lnTo>
                    <a:pt x="414" y="252"/>
                  </a:lnTo>
                  <a:lnTo>
                    <a:pt x="408" y="258"/>
                  </a:lnTo>
                  <a:lnTo>
                    <a:pt x="408" y="288"/>
                  </a:lnTo>
                  <a:lnTo>
                    <a:pt x="414" y="300"/>
                  </a:lnTo>
                  <a:lnTo>
                    <a:pt x="414" y="324"/>
                  </a:lnTo>
                  <a:lnTo>
                    <a:pt x="396" y="360"/>
                  </a:lnTo>
                  <a:lnTo>
                    <a:pt x="396" y="372"/>
                  </a:lnTo>
                  <a:lnTo>
                    <a:pt x="402" y="378"/>
                  </a:lnTo>
                  <a:lnTo>
                    <a:pt x="408" y="390"/>
                  </a:lnTo>
                  <a:lnTo>
                    <a:pt x="408" y="414"/>
                  </a:lnTo>
                  <a:lnTo>
                    <a:pt x="402" y="426"/>
                  </a:lnTo>
                  <a:lnTo>
                    <a:pt x="390" y="432"/>
                  </a:lnTo>
                  <a:lnTo>
                    <a:pt x="390" y="486"/>
                  </a:lnTo>
                  <a:lnTo>
                    <a:pt x="384" y="492"/>
                  </a:lnTo>
                  <a:lnTo>
                    <a:pt x="372" y="498"/>
                  </a:lnTo>
                  <a:lnTo>
                    <a:pt x="366" y="510"/>
                  </a:lnTo>
                  <a:lnTo>
                    <a:pt x="318" y="534"/>
                  </a:lnTo>
                  <a:lnTo>
                    <a:pt x="312" y="540"/>
                  </a:lnTo>
                  <a:lnTo>
                    <a:pt x="306" y="552"/>
                  </a:lnTo>
                  <a:lnTo>
                    <a:pt x="306" y="588"/>
                  </a:lnTo>
                  <a:lnTo>
                    <a:pt x="282" y="612"/>
                  </a:lnTo>
                  <a:lnTo>
                    <a:pt x="276" y="612"/>
                  </a:lnTo>
                  <a:lnTo>
                    <a:pt x="282" y="714"/>
                  </a:lnTo>
                  <a:lnTo>
                    <a:pt x="252" y="756"/>
                  </a:lnTo>
                  <a:lnTo>
                    <a:pt x="246" y="762"/>
                  </a:lnTo>
                  <a:lnTo>
                    <a:pt x="228" y="762"/>
                  </a:lnTo>
                  <a:lnTo>
                    <a:pt x="216" y="774"/>
                  </a:lnTo>
                  <a:lnTo>
                    <a:pt x="210" y="786"/>
                  </a:lnTo>
                  <a:lnTo>
                    <a:pt x="192" y="804"/>
                  </a:lnTo>
                  <a:lnTo>
                    <a:pt x="186" y="816"/>
                  </a:lnTo>
                  <a:lnTo>
                    <a:pt x="180" y="822"/>
                  </a:lnTo>
                  <a:lnTo>
                    <a:pt x="168" y="828"/>
                  </a:lnTo>
                  <a:lnTo>
                    <a:pt x="150" y="828"/>
                  </a:lnTo>
                  <a:lnTo>
                    <a:pt x="144" y="822"/>
                  </a:lnTo>
                  <a:lnTo>
                    <a:pt x="150" y="810"/>
                  </a:lnTo>
                  <a:lnTo>
                    <a:pt x="150" y="780"/>
                  </a:lnTo>
                  <a:lnTo>
                    <a:pt x="144" y="780"/>
                  </a:lnTo>
                  <a:lnTo>
                    <a:pt x="126" y="798"/>
                  </a:lnTo>
                  <a:lnTo>
                    <a:pt x="102" y="792"/>
                  </a:lnTo>
                  <a:lnTo>
                    <a:pt x="102" y="810"/>
                  </a:lnTo>
                  <a:lnTo>
                    <a:pt x="96" y="822"/>
                  </a:lnTo>
                  <a:lnTo>
                    <a:pt x="90" y="828"/>
                  </a:lnTo>
                  <a:lnTo>
                    <a:pt x="78" y="828"/>
                  </a:lnTo>
                  <a:lnTo>
                    <a:pt x="72" y="822"/>
                  </a:lnTo>
                  <a:lnTo>
                    <a:pt x="72" y="816"/>
                  </a:lnTo>
                  <a:lnTo>
                    <a:pt x="66" y="810"/>
                  </a:lnTo>
                  <a:lnTo>
                    <a:pt x="66" y="804"/>
                  </a:lnTo>
                  <a:lnTo>
                    <a:pt x="54" y="804"/>
                  </a:lnTo>
                  <a:lnTo>
                    <a:pt x="48" y="816"/>
                  </a:lnTo>
                  <a:lnTo>
                    <a:pt x="12" y="846"/>
                  </a:lnTo>
                  <a:lnTo>
                    <a:pt x="18" y="858"/>
                  </a:lnTo>
                  <a:lnTo>
                    <a:pt x="18" y="864"/>
                  </a:lnTo>
                  <a:lnTo>
                    <a:pt x="24" y="876"/>
                  </a:lnTo>
                  <a:lnTo>
                    <a:pt x="24" y="882"/>
                  </a:lnTo>
                  <a:lnTo>
                    <a:pt x="18" y="888"/>
                  </a:lnTo>
                  <a:lnTo>
                    <a:pt x="6" y="894"/>
                  </a:lnTo>
                  <a:lnTo>
                    <a:pt x="0" y="900"/>
                  </a:lnTo>
                  <a:lnTo>
                    <a:pt x="6" y="906"/>
                  </a:lnTo>
                  <a:lnTo>
                    <a:pt x="6" y="912"/>
                  </a:lnTo>
                  <a:lnTo>
                    <a:pt x="18" y="918"/>
                  </a:lnTo>
                  <a:lnTo>
                    <a:pt x="18" y="924"/>
                  </a:lnTo>
                  <a:lnTo>
                    <a:pt x="54" y="906"/>
                  </a:lnTo>
                  <a:lnTo>
                    <a:pt x="78" y="912"/>
                  </a:lnTo>
                  <a:lnTo>
                    <a:pt x="84" y="906"/>
                  </a:lnTo>
                  <a:lnTo>
                    <a:pt x="96" y="912"/>
                  </a:lnTo>
                  <a:lnTo>
                    <a:pt x="120" y="906"/>
                  </a:lnTo>
                  <a:lnTo>
                    <a:pt x="132" y="912"/>
                  </a:lnTo>
                  <a:lnTo>
                    <a:pt x="162" y="912"/>
                  </a:lnTo>
                  <a:lnTo>
                    <a:pt x="174" y="906"/>
                  </a:lnTo>
                  <a:lnTo>
                    <a:pt x="186" y="906"/>
                  </a:lnTo>
                  <a:lnTo>
                    <a:pt x="198" y="912"/>
                  </a:lnTo>
                  <a:lnTo>
                    <a:pt x="228" y="912"/>
                  </a:lnTo>
                  <a:lnTo>
                    <a:pt x="246" y="906"/>
                  </a:lnTo>
                  <a:lnTo>
                    <a:pt x="270" y="906"/>
                  </a:lnTo>
                  <a:lnTo>
                    <a:pt x="276" y="900"/>
                  </a:lnTo>
                  <a:lnTo>
                    <a:pt x="294" y="900"/>
                  </a:lnTo>
                  <a:lnTo>
                    <a:pt x="300" y="906"/>
                  </a:lnTo>
                  <a:lnTo>
                    <a:pt x="306" y="918"/>
                  </a:lnTo>
                  <a:lnTo>
                    <a:pt x="318" y="930"/>
                  </a:lnTo>
                  <a:lnTo>
                    <a:pt x="318" y="972"/>
                  </a:lnTo>
                  <a:lnTo>
                    <a:pt x="336" y="990"/>
                  </a:lnTo>
                  <a:lnTo>
                    <a:pt x="336" y="1014"/>
                  </a:lnTo>
                  <a:lnTo>
                    <a:pt x="330" y="1020"/>
                  </a:lnTo>
                  <a:lnTo>
                    <a:pt x="330" y="1026"/>
                  </a:lnTo>
                  <a:lnTo>
                    <a:pt x="336" y="1032"/>
                  </a:lnTo>
                  <a:lnTo>
                    <a:pt x="342" y="1032"/>
                  </a:lnTo>
                  <a:lnTo>
                    <a:pt x="354" y="1044"/>
                  </a:lnTo>
                  <a:lnTo>
                    <a:pt x="354" y="1056"/>
                  </a:lnTo>
                  <a:lnTo>
                    <a:pt x="360" y="1062"/>
                  </a:lnTo>
                  <a:lnTo>
                    <a:pt x="372" y="1086"/>
                  </a:lnTo>
                  <a:lnTo>
                    <a:pt x="402" y="1086"/>
                  </a:lnTo>
                  <a:lnTo>
                    <a:pt x="414" y="1092"/>
                  </a:lnTo>
                  <a:lnTo>
                    <a:pt x="420" y="1080"/>
                  </a:lnTo>
                  <a:lnTo>
                    <a:pt x="444" y="1080"/>
                  </a:lnTo>
                  <a:lnTo>
                    <a:pt x="456" y="1074"/>
                  </a:lnTo>
                  <a:lnTo>
                    <a:pt x="462" y="1080"/>
                  </a:lnTo>
                  <a:lnTo>
                    <a:pt x="504" y="1074"/>
                  </a:lnTo>
                  <a:lnTo>
                    <a:pt x="504" y="1056"/>
                  </a:lnTo>
                  <a:lnTo>
                    <a:pt x="510" y="1050"/>
                  </a:lnTo>
                  <a:lnTo>
                    <a:pt x="510" y="1044"/>
                  </a:lnTo>
                  <a:lnTo>
                    <a:pt x="522" y="1044"/>
                  </a:lnTo>
                  <a:lnTo>
                    <a:pt x="522" y="1032"/>
                  </a:lnTo>
                  <a:lnTo>
                    <a:pt x="516" y="1020"/>
                  </a:lnTo>
                  <a:lnTo>
                    <a:pt x="510" y="1014"/>
                  </a:lnTo>
                  <a:lnTo>
                    <a:pt x="510" y="1008"/>
                  </a:lnTo>
                  <a:lnTo>
                    <a:pt x="516" y="1002"/>
                  </a:lnTo>
                  <a:lnTo>
                    <a:pt x="564" y="1002"/>
                  </a:lnTo>
                  <a:lnTo>
                    <a:pt x="564" y="996"/>
                  </a:lnTo>
                  <a:lnTo>
                    <a:pt x="576" y="996"/>
                  </a:lnTo>
                  <a:lnTo>
                    <a:pt x="588" y="1002"/>
                  </a:lnTo>
                  <a:lnTo>
                    <a:pt x="588" y="1026"/>
                  </a:lnTo>
                  <a:lnTo>
                    <a:pt x="678" y="1026"/>
                  </a:lnTo>
                  <a:lnTo>
                    <a:pt x="678" y="1050"/>
                  </a:lnTo>
                  <a:lnTo>
                    <a:pt x="666" y="1068"/>
                  </a:lnTo>
                  <a:lnTo>
                    <a:pt x="672" y="1086"/>
                  </a:lnTo>
                  <a:lnTo>
                    <a:pt x="684" y="1098"/>
                  </a:lnTo>
                  <a:lnTo>
                    <a:pt x="690" y="1110"/>
                  </a:lnTo>
                  <a:lnTo>
                    <a:pt x="690" y="1122"/>
                  </a:lnTo>
                  <a:lnTo>
                    <a:pt x="684" y="1134"/>
                  </a:lnTo>
                  <a:lnTo>
                    <a:pt x="678" y="1140"/>
                  </a:lnTo>
                  <a:lnTo>
                    <a:pt x="684" y="1164"/>
                  </a:lnTo>
                  <a:lnTo>
                    <a:pt x="684" y="1176"/>
                  </a:lnTo>
                  <a:lnTo>
                    <a:pt x="678" y="1182"/>
                  </a:lnTo>
                  <a:lnTo>
                    <a:pt x="678" y="1194"/>
                  </a:lnTo>
                  <a:lnTo>
                    <a:pt x="684" y="1212"/>
                  </a:lnTo>
                  <a:lnTo>
                    <a:pt x="696" y="1230"/>
                  </a:lnTo>
                  <a:lnTo>
                    <a:pt x="708" y="1254"/>
                  </a:lnTo>
                  <a:lnTo>
                    <a:pt x="714" y="1260"/>
                  </a:lnTo>
                  <a:lnTo>
                    <a:pt x="714" y="1278"/>
                  </a:lnTo>
                  <a:lnTo>
                    <a:pt x="708" y="1290"/>
                  </a:lnTo>
                  <a:lnTo>
                    <a:pt x="708" y="1302"/>
                  </a:lnTo>
                  <a:lnTo>
                    <a:pt x="702" y="1308"/>
                  </a:lnTo>
                  <a:lnTo>
                    <a:pt x="702" y="1332"/>
                  </a:lnTo>
                  <a:lnTo>
                    <a:pt x="708" y="1338"/>
                  </a:lnTo>
                  <a:lnTo>
                    <a:pt x="714" y="1338"/>
                  </a:lnTo>
                  <a:lnTo>
                    <a:pt x="720" y="1344"/>
                  </a:lnTo>
                  <a:lnTo>
                    <a:pt x="726" y="1326"/>
                  </a:lnTo>
                  <a:lnTo>
                    <a:pt x="756" y="1332"/>
                  </a:lnTo>
                  <a:lnTo>
                    <a:pt x="780" y="1326"/>
                  </a:lnTo>
                  <a:lnTo>
                    <a:pt x="780" y="1314"/>
                  </a:lnTo>
                  <a:lnTo>
                    <a:pt x="792" y="1314"/>
                  </a:lnTo>
                  <a:lnTo>
                    <a:pt x="804" y="1326"/>
                  </a:lnTo>
                  <a:lnTo>
                    <a:pt x="828" y="1326"/>
                  </a:lnTo>
                  <a:lnTo>
                    <a:pt x="834" y="1308"/>
                  </a:lnTo>
                  <a:lnTo>
                    <a:pt x="840" y="1320"/>
                  </a:lnTo>
                  <a:lnTo>
                    <a:pt x="858" y="1320"/>
                  </a:lnTo>
                  <a:lnTo>
                    <a:pt x="858" y="1350"/>
                  </a:lnTo>
                  <a:lnTo>
                    <a:pt x="864" y="1356"/>
                  </a:lnTo>
                  <a:lnTo>
                    <a:pt x="882" y="1356"/>
                  </a:lnTo>
                  <a:lnTo>
                    <a:pt x="882" y="1350"/>
                  </a:lnTo>
                  <a:lnTo>
                    <a:pt x="876" y="1344"/>
                  </a:lnTo>
                  <a:lnTo>
                    <a:pt x="918" y="1338"/>
                  </a:lnTo>
                  <a:lnTo>
                    <a:pt x="918" y="1356"/>
                  </a:lnTo>
                  <a:lnTo>
                    <a:pt x="924" y="1368"/>
                  </a:lnTo>
                  <a:lnTo>
                    <a:pt x="930" y="1374"/>
                  </a:lnTo>
                  <a:lnTo>
                    <a:pt x="948" y="1386"/>
                  </a:lnTo>
                  <a:lnTo>
                    <a:pt x="984" y="1392"/>
                  </a:lnTo>
                  <a:lnTo>
                    <a:pt x="1014" y="1398"/>
                  </a:lnTo>
                  <a:lnTo>
                    <a:pt x="1032" y="1398"/>
                  </a:lnTo>
                  <a:lnTo>
                    <a:pt x="1032" y="1392"/>
                  </a:lnTo>
                  <a:lnTo>
                    <a:pt x="1038" y="1386"/>
                  </a:lnTo>
                  <a:lnTo>
                    <a:pt x="1038" y="1368"/>
                  </a:lnTo>
                  <a:lnTo>
                    <a:pt x="1044" y="1362"/>
                  </a:lnTo>
                  <a:lnTo>
                    <a:pt x="1050" y="1362"/>
                  </a:lnTo>
                  <a:lnTo>
                    <a:pt x="1062" y="1374"/>
                  </a:lnTo>
                  <a:lnTo>
                    <a:pt x="1062" y="1386"/>
                  </a:lnTo>
                  <a:lnTo>
                    <a:pt x="1068" y="1392"/>
                  </a:lnTo>
                  <a:lnTo>
                    <a:pt x="1080" y="1392"/>
                  </a:lnTo>
                  <a:lnTo>
                    <a:pt x="1080" y="1404"/>
                  </a:lnTo>
                  <a:lnTo>
                    <a:pt x="1074" y="1404"/>
                  </a:lnTo>
                  <a:lnTo>
                    <a:pt x="1074" y="1416"/>
                  </a:lnTo>
                  <a:lnTo>
                    <a:pt x="1104" y="1416"/>
                  </a:lnTo>
                  <a:lnTo>
                    <a:pt x="1110" y="1422"/>
                  </a:lnTo>
                  <a:lnTo>
                    <a:pt x="1110" y="1434"/>
                  </a:lnTo>
                  <a:lnTo>
                    <a:pt x="1122" y="1434"/>
                  </a:lnTo>
                  <a:lnTo>
                    <a:pt x="1128" y="1428"/>
                  </a:lnTo>
                  <a:lnTo>
                    <a:pt x="1134" y="1428"/>
                  </a:lnTo>
                  <a:lnTo>
                    <a:pt x="1140" y="1434"/>
                  </a:lnTo>
                  <a:lnTo>
                    <a:pt x="1146" y="1446"/>
                  </a:lnTo>
                  <a:lnTo>
                    <a:pt x="1146" y="1452"/>
                  </a:lnTo>
                  <a:lnTo>
                    <a:pt x="1152" y="1464"/>
                  </a:lnTo>
                  <a:lnTo>
                    <a:pt x="1164" y="1464"/>
                  </a:lnTo>
                  <a:lnTo>
                    <a:pt x="1176" y="1476"/>
                  </a:lnTo>
                  <a:lnTo>
                    <a:pt x="1176" y="1488"/>
                  </a:lnTo>
                  <a:lnTo>
                    <a:pt x="1182" y="1500"/>
                  </a:lnTo>
                  <a:lnTo>
                    <a:pt x="1182" y="1512"/>
                  </a:lnTo>
                  <a:lnTo>
                    <a:pt x="1200" y="1512"/>
                  </a:lnTo>
                  <a:lnTo>
                    <a:pt x="1218" y="1500"/>
                  </a:lnTo>
                  <a:lnTo>
                    <a:pt x="1224" y="1512"/>
                  </a:lnTo>
                  <a:lnTo>
                    <a:pt x="1224" y="1518"/>
                  </a:lnTo>
                  <a:lnTo>
                    <a:pt x="1230" y="1518"/>
                  </a:lnTo>
                  <a:lnTo>
                    <a:pt x="1236" y="1500"/>
                  </a:lnTo>
                  <a:lnTo>
                    <a:pt x="1242" y="1464"/>
                  </a:lnTo>
                  <a:lnTo>
                    <a:pt x="1242" y="1416"/>
                  </a:lnTo>
                  <a:lnTo>
                    <a:pt x="1218" y="1416"/>
                  </a:lnTo>
                  <a:lnTo>
                    <a:pt x="1218" y="1434"/>
                  </a:lnTo>
                  <a:lnTo>
                    <a:pt x="1212" y="1440"/>
                  </a:lnTo>
                  <a:lnTo>
                    <a:pt x="1206" y="1440"/>
                  </a:lnTo>
                  <a:lnTo>
                    <a:pt x="1194" y="1434"/>
                  </a:lnTo>
                  <a:lnTo>
                    <a:pt x="1164" y="1404"/>
                  </a:lnTo>
                  <a:lnTo>
                    <a:pt x="1158" y="1404"/>
                  </a:lnTo>
                  <a:lnTo>
                    <a:pt x="1158" y="1398"/>
                  </a:lnTo>
                  <a:lnTo>
                    <a:pt x="1152" y="1398"/>
                  </a:lnTo>
                  <a:lnTo>
                    <a:pt x="1140" y="1386"/>
                  </a:lnTo>
                  <a:lnTo>
                    <a:pt x="1140" y="1362"/>
                  </a:lnTo>
                  <a:lnTo>
                    <a:pt x="1146" y="1350"/>
                  </a:lnTo>
                  <a:lnTo>
                    <a:pt x="1152" y="1332"/>
                  </a:lnTo>
                  <a:lnTo>
                    <a:pt x="1158" y="1320"/>
                  </a:lnTo>
                  <a:lnTo>
                    <a:pt x="1170" y="1308"/>
                  </a:lnTo>
                  <a:lnTo>
                    <a:pt x="1170" y="1254"/>
                  </a:lnTo>
                  <a:lnTo>
                    <a:pt x="1164" y="1236"/>
                  </a:lnTo>
                  <a:lnTo>
                    <a:pt x="1164" y="1212"/>
                  </a:lnTo>
                  <a:lnTo>
                    <a:pt x="1158" y="1206"/>
                  </a:lnTo>
                  <a:lnTo>
                    <a:pt x="1158" y="1200"/>
                  </a:lnTo>
                  <a:lnTo>
                    <a:pt x="1152" y="1194"/>
                  </a:lnTo>
                  <a:lnTo>
                    <a:pt x="1152" y="1188"/>
                  </a:lnTo>
                  <a:lnTo>
                    <a:pt x="1140" y="1176"/>
                  </a:lnTo>
                  <a:lnTo>
                    <a:pt x="1146" y="1176"/>
                  </a:lnTo>
                  <a:lnTo>
                    <a:pt x="1152" y="1170"/>
                  </a:lnTo>
                  <a:lnTo>
                    <a:pt x="1164" y="1164"/>
                  </a:lnTo>
                  <a:lnTo>
                    <a:pt x="1182" y="1146"/>
                  </a:lnTo>
                  <a:lnTo>
                    <a:pt x="1182" y="1116"/>
                  </a:lnTo>
                  <a:lnTo>
                    <a:pt x="1194" y="1116"/>
                  </a:lnTo>
                  <a:lnTo>
                    <a:pt x="1212" y="1110"/>
                  </a:lnTo>
                  <a:lnTo>
                    <a:pt x="1230" y="1110"/>
                  </a:lnTo>
                  <a:lnTo>
                    <a:pt x="1242" y="1104"/>
                  </a:lnTo>
                  <a:lnTo>
                    <a:pt x="1260" y="1104"/>
                  </a:lnTo>
                  <a:lnTo>
                    <a:pt x="1284" y="1092"/>
                  </a:lnTo>
                  <a:lnTo>
                    <a:pt x="1290" y="1092"/>
                  </a:lnTo>
                  <a:lnTo>
                    <a:pt x="1290" y="1086"/>
                  </a:lnTo>
                  <a:lnTo>
                    <a:pt x="1284" y="1074"/>
                  </a:lnTo>
                  <a:lnTo>
                    <a:pt x="1272" y="1062"/>
                  </a:lnTo>
                  <a:lnTo>
                    <a:pt x="1272" y="1014"/>
                  </a:lnTo>
                  <a:lnTo>
                    <a:pt x="1248" y="1014"/>
                  </a:lnTo>
                  <a:lnTo>
                    <a:pt x="1248" y="1008"/>
                  </a:lnTo>
                  <a:lnTo>
                    <a:pt x="1242" y="996"/>
                  </a:lnTo>
                  <a:lnTo>
                    <a:pt x="1242" y="978"/>
                  </a:lnTo>
                  <a:lnTo>
                    <a:pt x="1236" y="972"/>
                  </a:lnTo>
                  <a:lnTo>
                    <a:pt x="1224" y="966"/>
                  </a:lnTo>
                  <a:lnTo>
                    <a:pt x="1218" y="960"/>
                  </a:lnTo>
                  <a:lnTo>
                    <a:pt x="1206" y="936"/>
                  </a:lnTo>
                  <a:lnTo>
                    <a:pt x="1206" y="906"/>
                  </a:lnTo>
                  <a:lnTo>
                    <a:pt x="1212" y="900"/>
                  </a:lnTo>
                  <a:lnTo>
                    <a:pt x="1212" y="876"/>
                  </a:lnTo>
                  <a:lnTo>
                    <a:pt x="1200" y="864"/>
                  </a:lnTo>
                  <a:lnTo>
                    <a:pt x="1194" y="852"/>
                  </a:lnTo>
                  <a:lnTo>
                    <a:pt x="1194" y="804"/>
                  </a:lnTo>
                  <a:lnTo>
                    <a:pt x="1200" y="780"/>
                  </a:lnTo>
                  <a:lnTo>
                    <a:pt x="1200" y="750"/>
                  </a:lnTo>
                  <a:lnTo>
                    <a:pt x="1212" y="738"/>
                  </a:lnTo>
                  <a:lnTo>
                    <a:pt x="1218" y="744"/>
                  </a:lnTo>
                  <a:lnTo>
                    <a:pt x="1218" y="732"/>
                  </a:lnTo>
                  <a:lnTo>
                    <a:pt x="1224" y="726"/>
                  </a:lnTo>
                  <a:lnTo>
                    <a:pt x="1224" y="696"/>
                  </a:lnTo>
                  <a:lnTo>
                    <a:pt x="1218" y="690"/>
                  </a:lnTo>
                  <a:lnTo>
                    <a:pt x="1206" y="684"/>
                  </a:lnTo>
                  <a:lnTo>
                    <a:pt x="1200" y="678"/>
                  </a:lnTo>
                  <a:lnTo>
                    <a:pt x="1188" y="648"/>
                  </a:lnTo>
                  <a:lnTo>
                    <a:pt x="1182" y="642"/>
                  </a:lnTo>
                  <a:lnTo>
                    <a:pt x="1176" y="642"/>
                  </a:lnTo>
                  <a:lnTo>
                    <a:pt x="1176" y="636"/>
                  </a:lnTo>
                  <a:lnTo>
                    <a:pt x="1182" y="624"/>
                  </a:lnTo>
                  <a:lnTo>
                    <a:pt x="1194" y="618"/>
                  </a:lnTo>
                  <a:lnTo>
                    <a:pt x="1206" y="606"/>
                  </a:lnTo>
                  <a:lnTo>
                    <a:pt x="1206" y="594"/>
                  </a:lnTo>
                  <a:lnTo>
                    <a:pt x="1200" y="588"/>
                  </a:lnTo>
                  <a:lnTo>
                    <a:pt x="1194" y="576"/>
                  </a:lnTo>
                  <a:lnTo>
                    <a:pt x="1194" y="570"/>
                  </a:lnTo>
                  <a:lnTo>
                    <a:pt x="1200" y="564"/>
                  </a:lnTo>
                  <a:lnTo>
                    <a:pt x="1224" y="552"/>
                  </a:lnTo>
                  <a:lnTo>
                    <a:pt x="1230" y="546"/>
                  </a:lnTo>
                  <a:lnTo>
                    <a:pt x="1236" y="546"/>
                  </a:lnTo>
                  <a:lnTo>
                    <a:pt x="1242" y="46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60" name="Congo (Brazzaville)" descr="© INSCALE GmbH, 05.05.2010&#10;http://www.presentationload.com/">
              <a:extLst>
                <a:ext uri="{FF2B5EF4-FFF2-40B4-BE49-F238E27FC236}">
                  <a16:creationId xmlns:a16="http://schemas.microsoft.com/office/drawing/2014/main" id="{0196628C-0BD9-425D-9FF5-B562D0162A3E}"/>
                </a:ext>
              </a:extLst>
            </p:cNvPr>
            <p:cNvSpPr>
              <a:spLocks/>
            </p:cNvSpPr>
            <p:nvPr/>
          </p:nvSpPr>
          <p:spPr bwMode="gray">
            <a:xfrm>
              <a:off x="5897759" y="4385890"/>
              <a:ext cx="236547" cy="314222"/>
            </a:xfrm>
            <a:custGeom>
              <a:avLst/>
              <a:gdLst>
                <a:gd name="T0" fmla="*/ 2147483647 w 534"/>
                <a:gd name="T1" fmla="*/ 2147483647 h 702"/>
                <a:gd name="T2" fmla="*/ 2147483647 w 534"/>
                <a:gd name="T3" fmla="*/ 2147483647 h 702"/>
                <a:gd name="T4" fmla="*/ 2147483647 w 534"/>
                <a:gd name="T5" fmla="*/ 2147483647 h 702"/>
                <a:gd name="T6" fmla="*/ 2147483647 w 534"/>
                <a:gd name="T7" fmla="*/ 2147483647 h 702"/>
                <a:gd name="T8" fmla="*/ 2147483647 w 534"/>
                <a:gd name="T9" fmla="*/ 2147483647 h 702"/>
                <a:gd name="T10" fmla="*/ 2147483647 w 534"/>
                <a:gd name="T11" fmla="*/ 2147483647 h 702"/>
                <a:gd name="T12" fmla="*/ 2147483647 w 534"/>
                <a:gd name="T13" fmla="*/ 2147483647 h 702"/>
                <a:gd name="T14" fmla="*/ 2147483647 w 534"/>
                <a:gd name="T15" fmla="*/ 2147483647 h 702"/>
                <a:gd name="T16" fmla="*/ 2147483647 w 534"/>
                <a:gd name="T17" fmla="*/ 2147483647 h 702"/>
                <a:gd name="T18" fmla="*/ 2147483647 w 534"/>
                <a:gd name="T19" fmla="*/ 2147483647 h 702"/>
                <a:gd name="T20" fmla="*/ 2147483647 w 534"/>
                <a:gd name="T21" fmla="*/ 2147483647 h 702"/>
                <a:gd name="T22" fmla="*/ 2147483647 w 534"/>
                <a:gd name="T23" fmla="*/ 2147483647 h 702"/>
                <a:gd name="T24" fmla="*/ 2147483647 w 534"/>
                <a:gd name="T25" fmla="*/ 2147483647 h 702"/>
                <a:gd name="T26" fmla="*/ 2147483647 w 534"/>
                <a:gd name="T27" fmla="*/ 2147483647 h 702"/>
                <a:gd name="T28" fmla="*/ 2147483647 w 534"/>
                <a:gd name="T29" fmla="*/ 2147483647 h 702"/>
                <a:gd name="T30" fmla="*/ 2147483647 w 534"/>
                <a:gd name="T31" fmla="*/ 2147483647 h 702"/>
                <a:gd name="T32" fmla="*/ 2147483647 w 534"/>
                <a:gd name="T33" fmla="*/ 2147483647 h 702"/>
                <a:gd name="T34" fmla="*/ 2147483647 w 534"/>
                <a:gd name="T35" fmla="*/ 2147483647 h 702"/>
                <a:gd name="T36" fmla="*/ 2147483647 w 534"/>
                <a:gd name="T37" fmla="*/ 2147483647 h 702"/>
                <a:gd name="T38" fmla="*/ 2147483647 w 534"/>
                <a:gd name="T39" fmla="*/ 2147483647 h 702"/>
                <a:gd name="T40" fmla="*/ 2147483647 w 534"/>
                <a:gd name="T41" fmla="*/ 2147483647 h 702"/>
                <a:gd name="T42" fmla="*/ 2147483647 w 534"/>
                <a:gd name="T43" fmla="*/ 2147483647 h 702"/>
                <a:gd name="T44" fmla="*/ 2147483647 w 534"/>
                <a:gd name="T45" fmla="*/ 2147483647 h 702"/>
                <a:gd name="T46" fmla="*/ 2147483647 w 534"/>
                <a:gd name="T47" fmla="*/ 2147483647 h 702"/>
                <a:gd name="T48" fmla="*/ 2147483647 w 534"/>
                <a:gd name="T49" fmla="*/ 2147483647 h 702"/>
                <a:gd name="T50" fmla="*/ 0 w 534"/>
                <a:gd name="T51" fmla="*/ 2147483647 h 702"/>
                <a:gd name="T52" fmla="*/ 2147483647 w 534"/>
                <a:gd name="T53" fmla="*/ 2147483647 h 702"/>
                <a:gd name="T54" fmla="*/ 2147483647 w 534"/>
                <a:gd name="T55" fmla="*/ 2147483647 h 702"/>
                <a:gd name="T56" fmla="*/ 2147483647 w 534"/>
                <a:gd name="T57" fmla="*/ 2147483647 h 702"/>
                <a:gd name="T58" fmla="*/ 2147483647 w 534"/>
                <a:gd name="T59" fmla="*/ 2147483647 h 702"/>
                <a:gd name="T60" fmla="*/ 2147483647 w 534"/>
                <a:gd name="T61" fmla="*/ 2147483647 h 702"/>
                <a:gd name="T62" fmla="*/ 2147483647 w 534"/>
                <a:gd name="T63" fmla="*/ 2147483647 h 702"/>
                <a:gd name="T64" fmla="*/ 2147483647 w 534"/>
                <a:gd name="T65" fmla="*/ 2147483647 h 702"/>
                <a:gd name="T66" fmla="*/ 2147483647 w 534"/>
                <a:gd name="T67" fmla="*/ 2147483647 h 702"/>
                <a:gd name="T68" fmla="*/ 2147483647 w 534"/>
                <a:gd name="T69" fmla="*/ 2147483647 h 702"/>
                <a:gd name="T70" fmla="*/ 2147483647 w 534"/>
                <a:gd name="T71" fmla="*/ 2147483647 h 702"/>
                <a:gd name="T72" fmla="*/ 2147483647 w 534"/>
                <a:gd name="T73" fmla="*/ 2147483647 h 702"/>
                <a:gd name="T74" fmla="*/ 2147483647 w 534"/>
                <a:gd name="T75" fmla="*/ 2147483647 h 702"/>
                <a:gd name="T76" fmla="*/ 2147483647 w 534"/>
                <a:gd name="T77" fmla="*/ 2147483647 h 702"/>
                <a:gd name="T78" fmla="*/ 2147483647 w 534"/>
                <a:gd name="T79" fmla="*/ 2147483647 h 702"/>
                <a:gd name="T80" fmla="*/ 2147483647 w 534"/>
                <a:gd name="T81" fmla="*/ 2147483647 h 702"/>
                <a:gd name="T82" fmla="*/ 2147483647 w 534"/>
                <a:gd name="T83" fmla="*/ 2147483647 h 702"/>
                <a:gd name="T84" fmla="*/ 2147483647 w 534"/>
                <a:gd name="T85" fmla="*/ 2147483647 h 702"/>
                <a:gd name="T86" fmla="*/ 2147483647 w 534"/>
                <a:gd name="T87" fmla="*/ 2147483647 h 702"/>
                <a:gd name="T88" fmla="*/ 2147483647 w 534"/>
                <a:gd name="T89" fmla="*/ 2147483647 h 702"/>
                <a:gd name="T90" fmla="*/ 2147483647 w 534"/>
                <a:gd name="T91" fmla="*/ 2147483647 h 702"/>
                <a:gd name="T92" fmla="*/ 2147483647 w 534"/>
                <a:gd name="T93" fmla="*/ 2147483647 h 702"/>
                <a:gd name="T94" fmla="*/ 2147483647 w 534"/>
                <a:gd name="T95" fmla="*/ 2147483647 h 702"/>
                <a:gd name="T96" fmla="*/ 2147483647 w 534"/>
                <a:gd name="T97" fmla="*/ 2147483647 h 702"/>
                <a:gd name="T98" fmla="*/ 2147483647 w 534"/>
                <a:gd name="T99" fmla="*/ 2147483647 h 702"/>
                <a:gd name="T100" fmla="*/ 2147483647 w 534"/>
                <a:gd name="T101" fmla="*/ 2147483647 h 702"/>
                <a:gd name="T102" fmla="*/ 2147483647 w 534"/>
                <a:gd name="T103" fmla="*/ 2147483647 h 70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534"/>
                <a:gd name="T157" fmla="*/ 0 h 702"/>
                <a:gd name="T158" fmla="*/ 534 w 534"/>
                <a:gd name="T159" fmla="*/ 702 h 70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534" h="702">
                  <a:moveTo>
                    <a:pt x="366" y="120"/>
                  </a:moveTo>
                  <a:lnTo>
                    <a:pt x="360" y="126"/>
                  </a:lnTo>
                  <a:lnTo>
                    <a:pt x="354" y="168"/>
                  </a:lnTo>
                  <a:lnTo>
                    <a:pt x="330" y="144"/>
                  </a:lnTo>
                  <a:lnTo>
                    <a:pt x="294" y="144"/>
                  </a:lnTo>
                  <a:lnTo>
                    <a:pt x="288" y="138"/>
                  </a:lnTo>
                  <a:lnTo>
                    <a:pt x="276" y="138"/>
                  </a:lnTo>
                  <a:lnTo>
                    <a:pt x="270" y="132"/>
                  </a:lnTo>
                  <a:lnTo>
                    <a:pt x="258" y="126"/>
                  </a:lnTo>
                  <a:lnTo>
                    <a:pt x="210" y="126"/>
                  </a:lnTo>
                  <a:lnTo>
                    <a:pt x="192" y="132"/>
                  </a:lnTo>
                  <a:lnTo>
                    <a:pt x="162" y="132"/>
                  </a:lnTo>
                  <a:lnTo>
                    <a:pt x="144" y="162"/>
                  </a:lnTo>
                  <a:lnTo>
                    <a:pt x="150" y="198"/>
                  </a:lnTo>
                  <a:lnTo>
                    <a:pt x="156" y="204"/>
                  </a:lnTo>
                  <a:lnTo>
                    <a:pt x="180" y="204"/>
                  </a:lnTo>
                  <a:lnTo>
                    <a:pt x="186" y="198"/>
                  </a:lnTo>
                  <a:lnTo>
                    <a:pt x="186" y="180"/>
                  </a:lnTo>
                  <a:lnTo>
                    <a:pt x="204" y="180"/>
                  </a:lnTo>
                  <a:lnTo>
                    <a:pt x="210" y="186"/>
                  </a:lnTo>
                  <a:lnTo>
                    <a:pt x="222" y="186"/>
                  </a:lnTo>
                  <a:lnTo>
                    <a:pt x="222" y="192"/>
                  </a:lnTo>
                  <a:lnTo>
                    <a:pt x="228" y="198"/>
                  </a:lnTo>
                  <a:lnTo>
                    <a:pt x="228" y="216"/>
                  </a:lnTo>
                  <a:lnTo>
                    <a:pt x="240" y="222"/>
                  </a:lnTo>
                  <a:lnTo>
                    <a:pt x="240" y="234"/>
                  </a:lnTo>
                  <a:lnTo>
                    <a:pt x="234" y="240"/>
                  </a:lnTo>
                  <a:lnTo>
                    <a:pt x="228" y="252"/>
                  </a:lnTo>
                  <a:lnTo>
                    <a:pt x="222" y="258"/>
                  </a:lnTo>
                  <a:lnTo>
                    <a:pt x="210" y="258"/>
                  </a:lnTo>
                  <a:lnTo>
                    <a:pt x="198" y="282"/>
                  </a:lnTo>
                  <a:lnTo>
                    <a:pt x="198" y="318"/>
                  </a:lnTo>
                  <a:lnTo>
                    <a:pt x="216" y="324"/>
                  </a:lnTo>
                  <a:lnTo>
                    <a:pt x="222" y="342"/>
                  </a:lnTo>
                  <a:lnTo>
                    <a:pt x="240" y="342"/>
                  </a:lnTo>
                  <a:lnTo>
                    <a:pt x="246" y="348"/>
                  </a:lnTo>
                  <a:lnTo>
                    <a:pt x="246" y="360"/>
                  </a:lnTo>
                  <a:lnTo>
                    <a:pt x="240" y="366"/>
                  </a:lnTo>
                  <a:lnTo>
                    <a:pt x="240" y="414"/>
                  </a:lnTo>
                  <a:lnTo>
                    <a:pt x="234" y="426"/>
                  </a:lnTo>
                  <a:lnTo>
                    <a:pt x="240" y="450"/>
                  </a:lnTo>
                  <a:lnTo>
                    <a:pt x="234" y="456"/>
                  </a:lnTo>
                  <a:lnTo>
                    <a:pt x="222" y="462"/>
                  </a:lnTo>
                  <a:lnTo>
                    <a:pt x="222" y="486"/>
                  </a:lnTo>
                  <a:lnTo>
                    <a:pt x="216" y="498"/>
                  </a:lnTo>
                  <a:lnTo>
                    <a:pt x="210" y="504"/>
                  </a:lnTo>
                  <a:lnTo>
                    <a:pt x="198" y="504"/>
                  </a:lnTo>
                  <a:lnTo>
                    <a:pt x="192" y="498"/>
                  </a:lnTo>
                  <a:lnTo>
                    <a:pt x="192" y="468"/>
                  </a:lnTo>
                  <a:lnTo>
                    <a:pt x="186" y="468"/>
                  </a:lnTo>
                  <a:lnTo>
                    <a:pt x="180" y="474"/>
                  </a:lnTo>
                  <a:lnTo>
                    <a:pt x="174" y="486"/>
                  </a:lnTo>
                  <a:lnTo>
                    <a:pt x="168" y="492"/>
                  </a:lnTo>
                  <a:lnTo>
                    <a:pt x="138" y="492"/>
                  </a:lnTo>
                  <a:lnTo>
                    <a:pt x="120" y="450"/>
                  </a:lnTo>
                  <a:lnTo>
                    <a:pt x="90" y="450"/>
                  </a:lnTo>
                  <a:lnTo>
                    <a:pt x="90" y="456"/>
                  </a:lnTo>
                  <a:lnTo>
                    <a:pt x="108" y="474"/>
                  </a:lnTo>
                  <a:lnTo>
                    <a:pt x="96" y="480"/>
                  </a:lnTo>
                  <a:lnTo>
                    <a:pt x="90" y="492"/>
                  </a:lnTo>
                  <a:lnTo>
                    <a:pt x="84" y="498"/>
                  </a:lnTo>
                  <a:lnTo>
                    <a:pt x="66" y="498"/>
                  </a:lnTo>
                  <a:lnTo>
                    <a:pt x="54" y="492"/>
                  </a:lnTo>
                  <a:lnTo>
                    <a:pt x="42" y="492"/>
                  </a:lnTo>
                  <a:lnTo>
                    <a:pt x="36" y="486"/>
                  </a:lnTo>
                  <a:lnTo>
                    <a:pt x="30" y="486"/>
                  </a:lnTo>
                  <a:lnTo>
                    <a:pt x="30" y="504"/>
                  </a:lnTo>
                  <a:lnTo>
                    <a:pt x="36" y="510"/>
                  </a:lnTo>
                  <a:lnTo>
                    <a:pt x="36" y="522"/>
                  </a:lnTo>
                  <a:lnTo>
                    <a:pt x="24" y="522"/>
                  </a:lnTo>
                  <a:lnTo>
                    <a:pt x="54" y="540"/>
                  </a:lnTo>
                  <a:lnTo>
                    <a:pt x="36" y="552"/>
                  </a:lnTo>
                  <a:lnTo>
                    <a:pt x="54" y="564"/>
                  </a:lnTo>
                  <a:lnTo>
                    <a:pt x="54" y="600"/>
                  </a:lnTo>
                  <a:lnTo>
                    <a:pt x="48" y="606"/>
                  </a:lnTo>
                  <a:lnTo>
                    <a:pt x="30" y="588"/>
                  </a:lnTo>
                  <a:lnTo>
                    <a:pt x="6" y="600"/>
                  </a:lnTo>
                  <a:lnTo>
                    <a:pt x="0" y="618"/>
                  </a:lnTo>
                  <a:lnTo>
                    <a:pt x="54" y="666"/>
                  </a:lnTo>
                  <a:lnTo>
                    <a:pt x="54" y="684"/>
                  </a:lnTo>
                  <a:lnTo>
                    <a:pt x="72" y="702"/>
                  </a:lnTo>
                  <a:lnTo>
                    <a:pt x="72" y="690"/>
                  </a:lnTo>
                  <a:lnTo>
                    <a:pt x="90" y="690"/>
                  </a:lnTo>
                  <a:lnTo>
                    <a:pt x="90" y="672"/>
                  </a:lnTo>
                  <a:lnTo>
                    <a:pt x="102" y="666"/>
                  </a:lnTo>
                  <a:lnTo>
                    <a:pt x="108" y="660"/>
                  </a:lnTo>
                  <a:lnTo>
                    <a:pt x="120" y="654"/>
                  </a:lnTo>
                  <a:lnTo>
                    <a:pt x="126" y="648"/>
                  </a:lnTo>
                  <a:lnTo>
                    <a:pt x="132" y="654"/>
                  </a:lnTo>
                  <a:lnTo>
                    <a:pt x="132" y="660"/>
                  </a:lnTo>
                  <a:lnTo>
                    <a:pt x="138" y="666"/>
                  </a:lnTo>
                  <a:lnTo>
                    <a:pt x="138" y="672"/>
                  </a:lnTo>
                  <a:lnTo>
                    <a:pt x="150" y="672"/>
                  </a:lnTo>
                  <a:lnTo>
                    <a:pt x="150" y="678"/>
                  </a:lnTo>
                  <a:lnTo>
                    <a:pt x="156" y="684"/>
                  </a:lnTo>
                  <a:lnTo>
                    <a:pt x="156" y="690"/>
                  </a:lnTo>
                  <a:lnTo>
                    <a:pt x="162" y="696"/>
                  </a:lnTo>
                  <a:lnTo>
                    <a:pt x="174" y="696"/>
                  </a:lnTo>
                  <a:lnTo>
                    <a:pt x="180" y="690"/>
                  </a:lnTo>
                  <a:lnTo>
                    <a:pt x="186" y="678"/>
                  </a:lnTo>
                  <a:lnTo>
                    <a:pt x="186" y="660"/>
                  </a:lnTo>
                  <a:lnTo>
                    <a:pt x="210" y="666"/>
                  </a:lnTo>
                  <a:lnTo>
                    <a:pt x="228" y="648"/>
                  </a:lnTo>
                  <a:lnTo>
                    <a:pt x="234" y="648"/>
                  </a:lnTo>
                  <a:lnTo>
                    <a:pt x="234" y="678"/>
                  </a:lnTo>
                  <a:lnTo>
                    <a:pt x="228" y="690"/>
                  </a:lnTo>
                  <a:lnTo>
                    <a:pt x="234" y="696"/>
                  </a:lnTo>
                  <a:lnTo>
                    <a:pt x="252" y="696"/>
                  </a:lnTo>
                  <a:lnTo>
                    <a:pt x="264" y="690"/>
                  </a:lnTo>
                  <a:lnTo>
                    <a:pt x="270" y="684"/>
                  </a:lnTo>
                  <a:lnTo>
                    <a:pt x="276" y="672"/>
                  </a:lnTo>
                  <a:lnTo>
                    <a:pt x="294" y="654"/>
                  </a:lnTo>
                  <a:lnTo>
                    <a:pt x="300" y="642"/>
                  </a:lnTo>
                  <a:lnTo>
                    <a:pt x="312" y="630"/>
                  </a:lnTo>
                  <a:lnTo>
                    <a:pt x="330" y="630"/>
                  </a:lnTo>
                  <a:lnTo>
                    <a:pt x="336" y="624"/>
                  </a:lnTo>
                  <a:lnTo>
                    <a:pt x="366" y="582"/>
                  </a:lnTo>
                  <a:lnTo>
                    <a:pt x="360" y="480"/>
                  </a:lnTo>
                  <a:lnTo>
                    <a:pt x="366" y="480"/>
                  </a:lnTo>
                  <a:lnTo>
                    <a:pt x="390" y="456"/>
                  </a:lnTo>
                  <a:lnTo>
                    <a:pt x="390" y="420"/>
                  </a:lnTo>
                  <a:lnTo>
                    <a:pt x="396" y="408"/>
                  </a:lnTo>
                  <a:lnTo>
                    <a:pt x="402" y="402"/>
                  </a:lnTo>
                  <a:lnTo>
                    <a:pt x="450" y="378"/>
                  </a:lnTo>
                  <a:lnTo>
                    <a:pt x="456" y="366"/>
                  </a:lnTo>
                  <a:lnTo>
                    <a:pt x="468" y="360"/>
                  </a:lnTo>
                  <a:lnTo>
                    <a:pt x="474" y="354"/>
                  </a:lnTo>
                  <a:lnTo>
                    <a:pt x="474" y="300"/>
                  </a:lnTo>
                  <a:lnTo>
                    <a:pt x="486" y="294"/>
                  </a:lnTo>
                  <a:lnTo>
                    <a:pt x="492" y="282"/>
                  </a:lnTo>
                  <a:lnTo>
                    <a:pt x="492" y="258"/>
                  </a:lnTo>
                  <a:lnTo>
                    <a:pt x="486" y="246"/>
                  </a:lnTo>
                  <a:lnTo>
                    <a:pt x="480" y="240"/>
                  </a:lnTo>
                  <a:lnTo>
                    <a:pt x="480" y="228"/>
                  </a:lnTo>
                  <a:lnTo>
                    <a:pt x="498" y="192"/>
                  </a:lnTo>
                  <a:lnTo>
                    <a:pt x="498" y="168"/>
                  </a:lnTo>
                  <a:lnTo>
                    <a:pt x="492" y="156"/>
                  </a:lnTo>
                  <a:lnTo>
                    <a:pt x="492" y="126"/>
                  </a:lnTo>
                  <a:lnTo>
                    <a:pt x="498" y="120"/>
                  </a:lnTo>
                  <a:lnTo>
                    <a:pt x="510" y="96"/>
                  </a:lnTo>
                  <a:lnTo>
                    <a:pt x="522" y="84"/>
                  </a:lnTo>
                  <a:lnTo>
                    <a:pt x="528" y="66"/>
                  </a:lnTo>
                  <a:lnTo>
                    <a:pt x="534" y="54"/>
                  </a:lnTo>
                  <a:lnTo>
                    <a:pt x="534" y="18"/>
                  </a:lnTo>
                  <a:lnTo>
                    <a:pt x="522" y="6"/>
                  </a:lnTo>
                  <a:lnTo>
                    <a:pt x="510" y="18"/>
                  </a:lnTo>
                  <a:lnTo>
                    <a:pt x="498" y="18"/>
                  </a:lnTo>
                  <a:lnTo>
                    <a:pt x="462" y="0"/>
                  </a:lnTo>
                  <a:lnTo>
                    <a:pt x="444" y="0"/>
                  </a:lnTo>
                  <a:lnTo>
                    <a:pt x="426" y="18"/>
                  </a:lnTo>
                  <a:lnTo>
                    <a:pt x="396" y="18"/>
                  </a:lnTo>
                  <a:lnTo>
                    <a:pt x="378" y="48"/>
                  </a:lnTo>
                  <a:lnTo>
                    <a:pt x="390" y="60"/>
                  </a:lnTo>
                  <a:lnTo>
                    <a:pt x="390" y="84"/>
                  </a:lnTo>
                  <a:lnTo>
                    <a:pt x="384" y="96"/>
                  </a:lnTo>
                  <a:lnTo>
                    <a:pt x="378" y="102"/>
                  </a:lnTo>
                  <a:lnTo>
                    <a:pt x="372" y="114"/>
                  </a:lnTo>
                  <a:lnTo>
                    <a:pt x="366" y="12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61" name="Chad" descr="© INSCALE GmbH, 05.05.2010&#10;http://www.presentationload.com/">
              <a:extLst>
                <a:ext uri="{FF2B5EF4-FFF2-40B4-BE49-F238E27FC236}">
                  <a16:creationId xmlns:a16="http://schemas.microsoft.com/office/drawing/2014/main" id="{66848DDE-DB67-4AFC-9268-2A2C27A118C4}"/>
                </a:ext>
              </a:extLst>
            </p:cNvPr>
            <p:cNvSpPr>
              <a:spLocks/>
            </p:cNvSpPr>
            <p:nvPr/>
          </p:nvSpPr>
          <p:spPr bwMode="gray">
            <a:xfrm>
              <a:off x="5970787" y="3670163"/>
              <a:ext cx="328626" cy="579247"/>
            </a:xfrm>
            <a:custGeom>
              <a:avLst/>
              <a:gdLst>
                <a:gd name="T0" fmla="*/ 2147483647 w 744"/>
                <a:gd name="T1" fmla="*/ 2147483647 h 1290"/>
                <a:gd name="T2" fmla="*/ 2147483647 w 744"/>
                <a:gd name="T3" fmla="*/ 0 h 1290"/>
                <a:gd name="T4" fmla="*/ 2147483647 w 744"/>
                <a:gd name="T5" fmla="*/ 2147483647 h 1290"/>
                <a:gd name="T6" fmla="*/ 2147483647 w 744"/>
                <a:gd name="T7" fmla="*/ 2147483647 h 1290"/>
                <a:gd name="T8" fmla="*/ 2147483647 w 744"/>
                <a:gd name="T9" fmla="*/ 2147483647 h 1290"/>
                <a:gd name="T10" fmla="*/ 2147483647 w 744"/>
                <a:gd name="T11" fmla="*/ 2147483647 h 1290"/>
                <a:gd name="T12" fmla="*/ 2147483647 w 744"/>
                <a:gd name="T13" fmla="*/ 2147483647 h 1290"/>
                <a:gd name="T14" fmla="*/ 2147483647 w 744"/>
                <a:gd name="T15" fmla="*/ 2147483647 h 1290"/>
                <a:gd name="T16" fmla="*/ 2147483647 w 744"/>
                <a:gd name="T17" fmla="*/ 2147483647 h 1290"/>
                <a:gd name="T18" fmla="*/ 0 w 744"/>
                <a:gd name="T19" fmla="*/ 2147483647 h 1290"/>
                <a:gd name="T20" fmla="*/ 2147483647 w 744"/>
                <a:gd name="T21" fmla="*/ 2147483647 h 1290"/>
                <a:gd name="T22" fmla="*/ 2147483647 w 744"/>
                <a:gd name="T23" fmla="*/ 2147483647 h 1290"/>
                <a:gd name="T24" fmla="*/ 2147483647 w 744"/>
                <a:gd name="T25" fmla="*/ 2147483647 h 1290"/>
                <a:gd name="T26" fmla="*/ 2147483647 w 744"/>
                <a:gd name="T27" fmla="*/ 2147483647 h 1290"/>
                <a:gd name="T28" fmla="*/ 2147483647 w 744"/>
                <a:gd name="T29" fmla="*/ 2147483647 h 1290"/>
                <a:gd name="T30" fmla="*/ 2147483647 w 744"/>
                <a:gd name="T31" fmla="*/ 2147483647 h 1290"/>
                <a:gd name="T32" fmla="*/ 2147483647 w 744"/>
                <a:gd name="T33" fmla="*/ 2147483647 h 1290"/>
                <a:gd name="T34" fmla="*/ 2147483647 w 744"/>
                <a:gd name="T35" fmla="*/ 2147483647 h 1290"/>
                <a:gd name="T36" fmla="*/ 2147483647 w 744"/>
                <a:gd name="T37" fmla="*/ 2147483647 h 1290"/>
                <a:gd name="T38" fmla="*/ 2147483647 w 744"/>
                <a:gd name="T39" fmla="*/ 2147483647 h 1290"/>
                <a:gd name="T40" fmla="*/ 2147483647 w 744"/>
                <a:gd name="T41" fmla="*/ 2147483647 h 1290"/>
                <a:gd name="T42" fmla="*/ 2147483647 w 744"/>
                <a:gd name="T43" fmla="*/ 2147483647 h 1290"/>
                <a:gd name="T44" fmla="*/ 2147483647 w 744"/>
                <a:gd name="T45" fmla="*/ 2147483647 h 1290"/>
                <a:gd name="T46" fmla="*/ 2147483647 w 744"/>
                <a:gd name="T47" fmla="*/ 2147483647 h 1290"/>
                <a:gd name="T48" fmla="*/ 2147483647 w 744"/>
                <a:gd name="T49" fmla="*/ 2147483647 h 1290"/>
                <a:gd name="T50" fmla="*/ 2147483647 w 744"/>
                <a:gd name="T51" fmla="*/ 2147483647 h 1290"/>
                <a:gd name="T52" fmla="*/ 2147483647 w 744"/>
                <a:gd name="T53" fmla="*/ 2147483647 h 1290"/>
                <a:gd name="T54" fmla="*/ 2147483647 w 744"/>
                <a:gd name="T55" fmla="*/ 2147483647 h 1290"/>
                <a:gd name="T56" fmla="*/ 2147483647 w 744"/>
                <a:gd name="T57" fmla="*/ 2147483647 h 1290"/>
                <a:gd name="T58" fmla="*/ 2147483647 w 744"/>
                <a:gd name="T59" fmla="*/ 2147483647 h 1290"/>
                <a:gd name="T60" fmla="*/ 2147483647 w 744"/>
                <a:gd name="T61" fmla="*/ 2147483647 h 1290"/>
                <a:gd name="T62" fmla="*/ 2147483647 w 744"/>
                <a:gd name="T63" fmla="*/ 2147483647 h 1290"/>
                <a:gd name="T64" fmla="*/ 2147483647 w 744"/>
                <a:gd name="T65" fmla="*/ 2147483647 h 1290"/>
                <a:gd name="T66" fmla="*/ 2147483647 w 744"/>
                <a:gd name="T67" fmla="*/ 2147483647 h 1290"/>
                <a:gd name="T68" fmla="*/ 2147483647 w 744"/>
                <a:gd name="T69" fmla="*/ 2147483647 h 1290"/>
                <a:gd name="T70" fmla="*/ 2147483647 w 744"/>
                <a:gd name="T71" fmla="*/ 2147483647 h 1290"/>
                <a:gd name="T72" fmla="*/ 2147483647 w 744"/>
                <a:gd name="T73" fmla="*/ 2147483647 h 1290"/>
                <a:gd name="T74" fmla="*/ 2147483647 w 744"/>
                <a:gd name="T75" fmla="*/ 2147483647 h 1290"/>
                <a:gd name="T76" fmla="*/ 2147483647 w 744"/>
                <a:gd name="T77" fmla="*/ 2147483647 h 1290"/>
                <a:gd name="T78" fmla="*/ 2147483647 w 744"/>
                <a:gd name="T79" fmla="*/ 2147483647 h 1290"/>
                <a:gd name="T80" fmla="*/ 2147483647 w 744"/>
                <a:gd name="T81" fmla="*/ 2147483647 h 1290"/>
                <a:gd name="T82" fmla="*/ 2147483647 w 744"/>
                <a:gd name="T83" fmla="*/ 2147483647 h 1290"/>
                <a:gd name="T84" fmla="*/ 2147483647 w 744"/>
                <a:gd name="T85" fmla="*/ 2147483647 h 1290"/>
                <a:gd name="T86" fmla="*/ 2147483647 w 744"/>
                <a:gd name="T87" fmla="*/ 2147483647 h 1290"/>
                <a:gd name="T88" fmla="*/ 2147483647 w 744"/>
                <a:gd name="T89" fmla="*/ 2147483647 h 1290"/>
                <a:gd name="T90" fmla="*/ 2147483647 w 744"/>
                <a:gd name="T91" fmla="*/ 2147483647 h 1290"/>
                <a:gd name="T92" fmla="*/ 2147483647 w 744"/>
                <a:gd name="T93" fmla="*/ 2147483647 h 1290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744"/>
                <a:gd name="T142" fmla="*/ 0 h 1290"/>
                <a:gd name="T143" fmla="*/ 744 w 744"/>
                <a:gd name="T144" fmla="*/ 1290 h 1290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744" h="1290">
                  <a:moveTo>
                    <a:pt x="678" y="624"/>
                  </a:moveTo>
                  <a:lnTo>
                    <a:pt x="720" y="624"/>
                  </a:lnTo>
                  <a:lnTo>
                    <a:pt x="732" y="630"/>
                  </a:lnTo>
                  <a:lnTo>
                    <a:pt x="744" y="630"/>
                  </a:lnTo>
                  <a:lnTo>
                    <a:pt x="738" y="324"/>
                  </a:lnTo>
                  <a:lnTo>
                    <a:pt x="180" y="0"/>
                  </a:lnTo>
                  <a:lnTo>
                    <a:pt x="156" y="12"/>
                  </a:lnTo>
                  <a:lnTo>
                    <a:pt x="144" y="24"/>
                  </a:lnTo>
                  <a:lnTo>
                    <a:pt x="126" y="30"/>
                  </a:lnTo>
                  <a:lnTo>
                    <a:pt x="108" y="42"/>
                  </a:lnTo>
                  <a:lnTo>
                    <a:pt x="126" y="108"/>
                  </a:lnTo>
                  <a:lnTo>
                    <a:pt x="114" y="156"/>
                  </a:lnTo>
                  <a:lnTo>
                    <a:pt x="144" y="192"/>
                  </a:lnTo>
                  <a:lnTo>
                    <a:pt x="150" y="216"/>
                  </a:lnTo>
                  <a:lnTo>
                    <a:pt x="180" y="252"/>
                  </a:lnTo>
                  <a:lnTo>
                    <a:pt x="162" y="288"/>
                  </a:lnTo>
                  <a:lnTo>
                    <a:pt x="144" y="534"/>
                  </a:lnTo>
                  <a:lnTo>
                    <a:pt x="138" y="540"/>
                  </a:lnTo>
                  <a:lnTo>
                    <a:pt x="120" y="564"/>
                  </a:lnTo>
                  <a:lnTo>
                    <a:pt x="96" y="588"/>
                  </a:lnTo>
                  <a:lnTo>
                    <a:pt x="72" y="618"/>
                  </a:lnTo>
                  <a:lnTo>
                    <a:pt x="54" y="636"/>
                  </a:lnTo>
                  <a:lnTo>
                    <a:pt x="48" y="648"/>
                  </a:lnTo>
                  <a:lnTo>
                    <a:pt x="36" y="666"/>
                  </a:lnTo>
                  <a:lnTo>
                    <a:pt x="30" y="678"/>
                  </a:lnTo>
                  <a:lnTo>
                    <a:pt x="24" y="696"/>
                  </a:lnTo>
                  <a:lnTo>
                    <a:pt x="24" y="708"/>
                  </a:lnTo>
                  <a:lnTo>
                    <a:pt x="18" y="714"/>
                  </a:lnTo>
                  <a:lnTo>
                    <a:pt x="18" y="720"/>
                  </a:lnTo>
                  <a:lnTo>
                    <a:pt x="0" y="726"/>
                  </a:lnTo>
                  <a:lnTo>
                    <a:pt x="6" y="786"/>
                  </a:lnTo>
                  <a:lnTo>
                    <a:pt x="18" y="786"/>
                  </a:lnTo>
                  <a:lnTo>
                    <a:pt x="48" y="834"/>
                  </a:lnTo>
                  <a:lnTo>
                    <a:pt x="48" y="846"/>
                  </a:lnTo>
                  <a:lnTo>
                    <a:pt x="48" y="840"/>
                  </a:lnTo>
                  <a:lnTo>
                    <a:pt x="72" y="834"/>
                  </a:lnTo>
                  <a:lnTo>
                    <a:pt x="72" y="852"/>
                  </a:lnTo>
                  <a:lnTo>
                    <a:pt x="78" y="864"/>
                  </a:lnTo>
                  <a:lnTo>
                    <a:pt x="84" y="870"/>
                  </a:lnTo>
                  <a:lnTo>
                    <a:pt x="96" y="870"/>
                  </a:lnTo>
                  <a:lnTo>
                    <a:pt x="102" y="876"/>
                  </a:lnTo>
                  <a:lnTo>
                    <a:pt x="108" y="876"/>
                  </a:lnTo>
                  <a:lnTo>
                    <a:pt x="102" y="912"/>
                  </a:lnTo>
                  <a:lnTo>
                    <a:pt x="114" y="918"/>
                  </a:lnTo>
                  <a:lnTo>
                    <a:pt x="120" y="930"/>
                  </a:lnTo>
                  <a:lnTo>
                    <a:pt x="120" y="966"/>
                  </a:lnTo>
                  <a:lnTo>
                    <a:pt x="114" y="966"/>
                  </a:lnTo>
                  <a:lnTo>
                    <a:pt x="114" y="1002"/>
                  </a:lnTo>
                  <a:lnTo>
                    <a:pt x="120" y="1020"/>
                  </a:lnTo>
                  <a:lnTo>
                    <a:pt x="120" y="1038"/>
                  </a:lnTo>
                  <a:lnTo>
                    <a:pt x="126" y="1050"/>
                  </a:lnTo>
                  <a:lnTo>
                    <a:pt x="138" y="1056"/>
                  </a:lnTo>
                  <a:lnTo>
                    <a:pt x="144" y="1068"/>
                  </a:lnTo>
                  <a:lnTo>
                    <a:pt x="162" y="1086"/>
                  </a:lnTo>
                  <a:lnTo>
                    <a:pt x="66" y="1086"/>
                  </a:lnTo>
                  <a:lnTo>
                    <a:pt x="54" y="1092"/>
                  </a:lnTo>
                  <a:lnTo>
                    <a:pt x="48" y="1098"/>
                  </a:lnTo>
                  <a:lnTo>
                    <a:pt x="48" y="1110"/>
                  </a:lnTo>
                  <a:lnTo>
                    <a:pt x="60" y="1134"/>
                  </a:lnTo>
                  <a:lnTo>
                    <a:pt x="72" y="1146"/>
                  </a:lnTo>
                  <a:lnTo>
                    <a:pt x="78" y="1158"/>
                  </a:lnTo>
                  <a:lnTo>
                    <a:pt x="90" y="1170"/>
                  </a:lnTo>
                  <a:lnTo>
                    <a:pt x="108" y="1182"/>
                  </a:lnTo>
                  <a:lnTo>
                    <a:pt x="120" y="1188"/>
                  </a:lnTo>
                  <a:lnTo>
                    <a:pt x="132" y="1200"/>
                  </a:lnTo>
                  <a:lnTo>
                    <a:pt x="144" y="1224"/>
                  </a:lnTo>
                  <a:lnTo>
                    <a:pt x="144" y="1242"/>
                  </a:lnTo>
                  <a:lnTo>
                    <a:pt x="150" y="1254"/>
                  </a:lnTo>
                  <a:lnTo>
                    <a:pt x="156" y="1272"/>
                  </a:lnTo>
                  <a:lnTo>
                    <a:pt x="156" y="1284"/>
                  </a:lnTo>
                  <a:lnTo>
                    <a:pt x="162" y="1284"/>
                  </a:lnTo>
                  <a:lnTo>
                    <a:pt x="168" y="1290"/>
                  </a:lnTo>
                  <a:lnTo>
                    <a:pt x="186" y="1290"/>
                  </a:lnTo>
                  <a:lnTo>
                    <a:pt x="198" y="1284"/>
                  </a:lnTo>
                  <a:lnTo>
                    <a:pt x="216" y="1266"/>
                  </a:lnTo>
                  <a:lnTo>
                    <a:pt x="228" y="1260"/>
                  </a:lnTo>
                  <a:lnTo>
                    <a:pt x="234" y="1254"/>
                  </a:lnTo>
                  <a:lnTo>
                    <a:pt x="234" y="1278"/>
                  </a:lnTo>
                  <a:lnTo>
                    <a:pt x="240" y="1284"/>
                  </a:lnTo>
                  <a:lnTo>
                    <a:pt x="246" y="1284"/>
                  </a:lnTo>
                  <a:lnTo>
                    <a:pt x="258" y="1278"/>
                  </a:lnTo>
                  <a:lnTo>
                    <a:pt x="270" y="1266"/>
                  </a:lnTo>
                  <a:lnTo>
                    <a:pt x="276" y="1254"/>
                  </a:lnTo>
                  <a:lnTo>
                    <a:pt x="282" y="1248"/>
                  </a:lnTo>
                  <a:lnTo>
                    <a:pt x="372" y="1248"/>
                  </a:lnTo>
                  <a:lnTo>
                    <a:pt x="378" y="1242"/>
                  </a:lnTo>
                  <a:lnTo>
                    <a:pt x="384" y="1230"/>
                  </a:lnTo>
                  <a:lnTo>
                    <a:pt x="390" y="1224"/>
                  </a:lnTo>
                  <a:lnTo>
                    <a:pt x="396" y="1212"/>
                  </a:lnTo>
                  <a:lnTo>
                    <a:pt x="402" y="1206"/>
                  </a:lnTo>
                  <a:lnTo>
                    <a:pt x="402" y="1194"/>
                  </a:lnTo>
                  <a:lnTo>
                    <a:pt x="390" y="1182"/>
                  </a:lnTo>
                  <a:lnTo>
                    <a:pt x="384" y="1182"/>
                  </a:lnTo>
                  <a:lnTo>
                    <a:pt x="402" y="1170"/>
                  </a:lnTo>
                  <a:lnTo>
                    <a:pt x="420" y="1170"/>
                  </a:lnTo>
                  <a:lnTo>
                    <a:pt x="462" y="1164"/>
                  </a:lnTo>
                  <a:lnTo>
                    <a:pt x="510" y="1146"/>
                  </a:lnTo>
                  <a:lnTo>
                    <a:pt x="528" y="1134"/>
                  </a:lnTo>
                  <a:lnTo>
                    <a:pt x="552" y="1110"/>
                  </a:lnTo>
                  <a:lnTo>
                    <a:pt x="552" y="1092"/>
                  </a:lnTo>
                  <a:lnTo>
                    <a:pt x="588" y="1068"/>
                  </a:lnTo>
                  <a:lnTo>
                    <a:pt x="594" y="1038"/>
                  </a:lnTo>
                  <a:lnTo>
                    <a:pt x="648" y="1008"/>
                  </a:lnTo>
                  <a:lnTo>
                    <a:pt x="672" y="1008"/>
                  </a:lnTo>
                  <a:lnTo>
                    <a:pt x="672" y="996"/>
                  </a:lnTo>
                  <a:lnTo>
                    <a:pt x="684" y="996"/>
                  </a:lnTo>
                  <a:lnTo>
                    <a:pt x="684" y="990"/>
                  </a:lnTo>
                  <a:lnTo>
                    <a:pt x="678" y="984"/>
                  </a:lnTo>
                  <a:lnTo>
                    <a:pt x="666" y="966"/>
                  </a:lnTo>
                  <a:lnTo>
                    <a:pt x="654" y="960"/>
                  </a:lnTo>
                  <a:lnTo>
                    <a:pt x="648" y="960"/>
                  </a:lnTo>
                  <a:lnTo>
                    <a:pt x="642" y="936"/>
                  </a:lnTo>
                  <a:lnTo>
                    <a:pt x="660" y="930"/>
                  </a:lnTo>
                  <a:lnTo>
                    <a:pt x="642" y="918"/>
                  </a:lnTo>
                  <a:lnTo>
                    <a:pt x="642" y="876"/>
                  </a:lnTo>
                  <a:lnTo>
                    <a:pt x="636" y="870"/>
                  </a:lnTo>
                  <a:lnTo>
                    <a:pt x="624" y="870"/>
                  </a:lnTo>
                  <a:lnTo>
                    <a:pt x="618" y="876"/>
                  </a:lnTo>
                  <a:lnTo>
                    <a:pt x="606" y="876"/>
                  </a:lnTo>
                  <a:lnTo>
                    <a:pt x="600" y="870"/>
                  </a:lnTo>
                  <a:lnTo>
                    <a:pt x="600" y="852"/>
                  </a:lnTo>
                  <a:lnTo>
                    <a:pt x="606" y="840"/>
                  </a:lnTo>
                  <a:lnTo>
                    <a:pt x="618" y="834"/>
                  </a:lnTo>
                  <a:lnTo>
                    <a:pt x="630" y="822"/>
                  </a:lnTo>
                  <a:lnTo>
                    <a:pt x="630" y="810"/>
                  </a:lnTo>
                  <a:lnTo>
                    <a:pt x="618" y="786"/>
                  </a:lnTo>
                  <a:lnTo>
                    <a:pt x="612" y="780"/>
                  </a:lnTo>
                  <a:lnTo>
                    <a:pt x="630" y="762"/>
                  </a:lnTo>
                  <a:lnTo>
                    <a:pt x="648" y="750"/>
                  </a:lnTo>
                  <a:lnTo>
                    <a:pt x="642" y="732"/>
                  </a:lnTo>
                  <a:lnTo>
                    <a:pt x="636" y="708"/>
                  </a:lnTo>
                  <a:lnTo>
                    <a:pt x="648" y="708"/>
                  </a:lnTo>
                  <a:lnTo>
                    <a:pt x="648" y="690"/>
                  </a:lnTo>
                  <a:lnTo>
                    <a:pt x="660" y="678"/>
                  </a:lnTo>
                  <a:lnTo>
                    <a:pt x="672" y="672"/>
                  </a:lnTo>
                  <a:lnTo>
                    <a:pt x="678" y="666"/>
                  </a:lnTo>
                  <a:lnTo>
                    <a:pt x="678" y="660"/>
                  </a:lnTo>
                  <a:lnTo>
                    <a:pt x="672" y="654"/>
                  </a:lnTo>
                  <a:lnTo>
                    <a:pt x="672" y="642"/>
                  </a:lnTo>
                  <a:lnTo>
                    <a:pt x="666" y="636"/>
                  </a:lnTo>
                  <a:lnTo>
                    <a:pt x="678" y="624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62" name="Central African Republic" descr="© INSCALE GmbH, 05.05.2010&#10;http://www.presentationload.com/">
              <a:extLst>
                <a:ext uri="{FF2B5EF4-FFF2-40B4-BE49-F238E27FC236}">
                  <a16:creationId xmlns:a16="http://schemas.microsoft.com/office/drawing/2014/main" id="{867E8EED-191C-453F-B16C-8C9FA67A66F6}"/>
                </a:ext>
              </a:extLst>
            </p:cNvPr>
            <p:cNvSpPr>
              <a:spLocks/>
            </p:cNvSpPr>
            <p:nvPr/>
          </p:nvSpPr>
          <p:spPr bwMode="gray">
            <a:xfrm>
              <a:off x="6002539" y="4124039"/>
              <a:ext cx="404830" cy="314222"/>
            </a:xfrm>
            <a:custGeom>
              <a:avLst/>
              <a:gdLst>
                <a:gd name="T0" fmla="*/ 2147483647 w 912"/>
                <a:gd name="T1" fmla="*/ 2147483647 h 702"/>
                <a:gd name="T2" fmla="*/ 2147483647 w 912"/>
                <a:gd name="T3" fmla="*/ 2147483647 h 702"/>
                <a:gd name="T4" fmla="*/ 2147483647 w 912"/>
                <a:gd name="T5" fmla="*/ 2147483647 h 702"/>
                <a:gd name="T6" fmla="*/ 2147483647 w 912"/>
                <a:gd name="T7" fmla="*/ 2147483647 h 702"/>
                <a:gd name="T8" fmla="*/ 2147483647 w 912"/>
                <a:gd name="T9" fmla="*/ 2147483647 h 702"/>
                <a:gd name="T10" fmla="*/ 2147483647 w 912"/>
                <a:gd name="T11" fmla="*/ 2147483647 h 702"/>
                <a:gd name="T12" fmla="*/ 2147483647 w 912"/>
                <a:gd name="T13" fmla="*/ 2147483647 h 702"/>
                <a:gd name="T14" fmla="*/ 2147483647 w 912"/>
                <a:gd name="T15" fmla="*/ 2147483647 h 702"/>
                <a:gd name="T16" fmla="*/ 2147483647 w 912"/>
                <a:gd name="T17" fmla="*/ 2147483647 h 702"/>
                <a:gd name="T18" fmla="*/ 2147483647 w 912"/>
                <a:gd name="T19" fmla="*/ 2147483647 h 702"/>
                <a:gd name="T20" fmla="*/ 2147483647 w 912"/>
                <a:gd name="T21" fmla="*/ 2147483647 h 702"/>
                <a:gd name="T22" fmla="*/ 2147483647 w 912"/>
                <a:gd name="T23" fmla="*/ 2147483647 h 702"/>
                <a:gd name="T24" fmla="*/ 2147483647 w 912"/>
                <a:gd name="T25" fmla="*/ 2147483647 h 702"/>
                <a:gd name="T26" fmla="*/ 2147483647 w 912"/>
                <a:gd name="T27" fmla="*/ 2147483647 h 702"/>
                <a:gd name="T28" fmla="*/ 2147483647 w 912"/>
                <a:gd name="T29" fmla="*/ 2147483647 h 702"/>
                <a:gd name="T30" fmla="*/ 2147483647 w 912"/>
                <a:gd name="T31" fmla="*/ 0 h 702"/>
                <a:gd name="T32" fmla="*/ 2147483647 w 912"/>
                <a:gd name="T33" fmla="*/ 2147483647 h 702"/>
                <a:gd name="T34" fmla="*/ 2147483647 w 912"/>
                <a:gd name="T35" fmla="*/ 2147483647 h 702"/>
                <a:gd name="T36" fmla="*/ 2147483647 w 912"/>
                <a:gd name="T37" fmla="*/ 2147483647 h 702"/>
                <a:gd name="T38" fmla="*/ 2147483647 w 912"/>
                <a:gd name="T39" fmla="*/ 2147483647 h 702"/>
                <a:gd name="T40" fmla="*/ 2147483647 w 912"/>
                <a:gd name="T41" fmla="*/ 2147483647 h 702"/>
                <a:gd name="T42" fmla="*/ 2147483647 w 912"/>
                <a:gd name="T43" fmla="*/ 2147483647 h 702"/>
                <a:gd name="T44" fmla="*/ 2147483647 w 912"/>
                <a:gd name="T45" fmla="*/ 2147483647 h 702"/>
                <a:gd name="T46" fmla="*/ 2147483647 w 912"/>
                <a:gd name="T47" fmla="*/ 2147483647 h 702"/>
                <a:gd name="T48" fmla="*/ 2147483647 w 912"/>
                <a:gd name="T49" fmla="*/ 2147483647 h 702"/>
                <a:gd name="T50" fmla="*/ 2147483647 w 912"/>
                <a:gd name="T51" fmla="*/ 2147483647 h 702"/>
                <a:gd name="T52" fmla="*/ 2147483647 w 912"/>
                <a:gd name="T53" fmla="*/ 2147483647 h 702"/>
                <a:gd name="T54" fmla="*/ 2147483647 w 912"/>
                <a:gd name="T55" fmla="*/ 2147483647 h 702"/>
                <a:gd name="T56" fmla="*/ 2147483647 w 912"/>
                <a:gd name="T57" fmla="*/ 2147483647 h 702"/>
                <a:gd name="T58" fmla="*/ 2147483647 w 912"/>
                <a:gd name="T59" fmla="*/ 2147483647 h 702"/>
                <a:gd name="T60" fmla="*/ 0 w 912"/>
                <a:gd name="T61" fmla="*/ 2147483647 h 702"/>
                <a:gd name="T62" fmla="*/ 2147483647 w 912"/>
                <a:gd name="T63" fmla="*/ 2147483647 h 702"/>
                <a:gd name="T64" fmla="*/ 2147483647 w 912"/>
                <a:gd name="T65" fmla="*/ 2147483647 h 702"/>
                <a:gd name="T66" fmla="*/ 2147483647 w 912"/>
                <a:gd name="T67" fmla="*/ 2147483647 h 702"/>
                <a:gd name="T68" fmla="*/ 2147483647 w 912"/>
                <a:gd name="T69" fmla="*/ 2147483647 h 702"/>
                <a:gd name="T70" fmla="*/ 2147483647 w 912"/>
                <a:gd name="T71" fmla="*/ 2147483647 h 702"/>
                <a:gd name="T72" fmla="*/ 2147483647 w 912"/>
                <a:gd name="T73" fmla="*/ 2147483647 h 702"/>
                <a:gd name="T74" fmla="*/ 2147483647 w 912"/>
                <a:gd name="T75" fmla="*/ 2147483647 h 702"/>
                <a:gd name="T76" fmla="*/ 2147483647 w 912"/>
                <a:gd name="T77" fmla="*/ 2147483647 h 702"/>
                <a:gd name="T78" fmla="*/ 2147483647 w 912"/>
                <a:gd name="T79" fmla="*/ 2147483647 h 702"/>
                <a:gd name="T80" fmla="*/ 2147483647 w 912"/>
                <a:gd name="T81" fmla="*/ 2147483647 h 702"/>
                <a:gd name="T82" fmla="*/ 2147483647 w 912"/>
                <a:gd name="T83" fmla="*/ 2147483647 h 702"/>
                <a:gd name="T84" fmla="*/ 2147483647 w 912"/>
                <a:gd name="T85" fmla="*/ 2147483647 h 702"/>
                <a:gd name="T86" fmla="*/ 2147483647 w 912"/>
                <a:gd name="T87" fmla="*/ 2147483647 h 702"/>
                <a:gd name="T88" fmla="*/ 2147483647 w 912"/>
                <a:gd name="T89" fmla="*/ 2147483647 h 702"/>
                <a:gd name="T90" fmla="*/ 2147483647 w 912"/>
                <a:gd name="T91" fmla="*/ 2147483647 h 702"/>
                <a:gd name="T92" fmla="*/ 2147483647 w 912"/>
                <a:gd name="T93" fmla="*/ 2147483647 h 702"/>
                <a:gd name="T94" fmla="*/ 2147483647 w 912"/>
                <a:gd name="T95" fmla="*/ 2147483647 h 702"/>
                <a:gd name="T96" fmla="*/ 2147483647 w 912"/>
                <a:gd name="T97" fmla="*/ 2147483647 h 702"/>
                <a:gd name="T98" fmla="*/ 2147483647 w 912"/>
                <a:gd name="T99" fmla="*/ 2147483647 h 702"/>
                <a:gd name="T100" fmla="*/ 2147483647 w 912"/>
                <a:gd name="T101" fmla="*/ 2147483647 h 702"/>
                <a:gd name="T102" fmla="*/ 2147483647 w 912"/>
                <a:gd name="T103" fmla="*/ 2147483647 h 702"/>
                <a:gd name="T104" fmla="*/ 2147483647 w 912"/>
                <a:gd name="T105" fmla="*/ 2147483647 h 702"/>
                <a:gd name="T106" fmla="*/ 2147483647 w 912"/>
                <a:gd name="T107" fmla="*/ 2147483647 h 702"/>
                <a:gd name="T108" fmla="*/ 2147483647 w 912"/>
                <a:gd name="T109" fmla="*/ 2147483647 h 702"/>
                <a:gd name="T110" fmla="*/ 2147483647 w 912"/>
                <a:gd name="T111" fmla="*/ 2147483647 h 702"/>
                <a:gd name="T112" fmla="*/ 2147483647 w 912"/>
                <a:gd name="T113" fmla="*/ 2147483647 h 702"/>
                <a:gd name="T114" fmla="*/ 2147483647 w 912"/>
                <a:gd name="T115" fmla="*/ 2147483647 h 702"/>
                <a:gd name="T116" fmla="*/ 2147483647 w 912"/>
                <a:gd name="T117" fmla="*/ 2147483647 h 702"/>
                <a:gd name="T118" fmla="*/ 2147483647 w 912"/>
                <a:gd name="T119" fmla="*/ 2147483647 h 702"/>
                <a:gd name="T120" fmla="*/ 2147483647 w 912"/>
                <a:gd name="T121" fmla="*/ 2147483647 h 70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912"/>
                <a:gd name="T184" fmla="*/ 0 h 702"/>
                <a:gd name="T185" fmla="*/ 912 w 912"/>
                <a:gd name="T186" fmla="*/ 702 h 70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912" h="702">
                  <a:moveTo>
                    <a:pt x="906" y="420"/>
                  </a:moveTo>
                  <a:lnTo>
                    <a:pt x="900" y="414"/>
                  </a:lnTo>
                  <a:lnTo>
                    <a:pt x="888" y="408"/>
                  </a:lnTo>
                  <a:lnTo>
                    <a:pt x="882" y="402"/>
                  </a:lnTo>
                  <a:lnTo>
                    <a:pt x="858" y="396"/>
                  </a:lnTo>
                  <a:lnTo>
                    <a:pt x="858" y="378"/>
                  </a:lnTo>
                  <a:lnTo>
                    <a:pt x="846" y="366"/>
                  </a:lnTo>
                  <a:lnTo>
                    <a:pt x="846" y="360"/>
                  </a:lnTo>
                  <a:lnTo>
                    <a:pt x="858" y="360"/>
                  </a:lnTo>
                  <a:lnTo>
                    <a:pt x="858" y="348"/>
                  </a:lnTo>
                  <a:lnTo>
                    <a:pt x="852" y="342"/>
                  </a:lnTo>
                  <a:lnTo>
                    <a:pt x="834" y="342"/>
                  </a:lnTo>
                  <a:lnTo>
                    <a:pt x="834" y="336"/>
                  </a:lnTo>
                  <a:lnTo>
                    <a:pt x="828" y="330"/>
                  </a:lnTo>
                  <a:lnTo>
                    <a:pt x="822" y="318"/>
                  </a:lnTo>
                  <a:lnTo>
                    <a:pt x="810" y="306"/>
                  </a:lnTo>
                  <a:lnTo>
                    <a:pt x="798" y="300"/>
                  </a:lnTo>
                  <a:lnTo>
                    <a:pt x="792" y="300"/>
                  </a:lnTo>
                  <a:lnTo>
                    <a:pt x="780" y="294"/>
                  </a:lnTo>
                  <a:lnTo>
                    <a:pt x="768" y="282"/>
                  </a:lnTo>
                  <a:lnTo>
                    <a:pt x="768" y="276"/>
                  </a:lnTo>
                  <a:lnTo>
                    <a:pt x="774" y="276"/>
                  </a:lnTo>
                  <a:lnTo>
                    <a:pt x="774" y="270"/>
                  </a:lnTo>
                  <a:lnTo>
                    <a:pt x="780" y="270"/>
                  </a:lnTo>
                  <a:lnTo>
                    <a:pt x="780" y="264"/>
                  </a:lnTo>
                  <a:lnTo>
                    <a:pt x="768" y="252"/>
                  </a:lnTo>
                  <a:lnTo>
                    <a:pt x="756" y="246"/>
                  </a:lnTo>
                  <a:lnTo>
                    <a:pt x="750" y="246"/>
                  </a:lnTo>
                  <a:lnTo>
                    <a:pt x="750" y="228"/>
                  </a:lnTo>
                  <a:lnTo>
                    <a:pt x="720" y="228"/>
                  </a:lnTo>
                  <a:lnTo>
                    <a:pt x="696" y="216"/>
                  </a:lnTo>
                  <a:lnTo>
                    <a:pt x="696" y="186"/>
                  </a:lnTo>
                  <a:lnTo>
                    <a:pt x="648" y="180"/>
                  </a:lnTo>
                  <a:lnTo>
                    <a:pt x="654" y="162"/>
                  </a:lnTo>
                  <a:lnTo>
                    <a:pt x="648" y="162"/>
                  </a:lnTo>
                  <a:lnTo>
                    <a:pt x="642" y="156"/>
                  </a:lnTo>
                  <a:lnTo>
                    <a:pt x="642" y="150"/>
                  </a:lnTo>
                  <a:lnTo>
                    <a:pt x="648" y="144"/>
                  </a:lnTo>
                  <a:lnTo>
                    <a:pt x="654" y="132"/>
                  </a:lnTo>
                  <a:lnTo>
                    <a:pt x="660" y="126"/>
                  </a:lnTo>
                  <a:lnTo>
                    <a:pt x="660" y="96"/>
                  </a:lnTo>
                  <a:lnTo>
                    <a:pt x="654" y="84"/>
                  </a:lnTo>
                  <a:lnTo>
                    <a:pt x="648" y="66"/>
                  </a:lnTo>
                  <a:lnTo>
                    <a:pt x="636" y="54"/>
                  </a:lnTo>
                  <a:lnTo>
                    <a:pt x="630" y="42"/>
                  </a:lnTo>
                  <a:lnTo>
                    <a:pt x="600" y="12"/>
                  </a:lnTo>
                  <a:lnTo>
                    <a:pt x="600" y="0"/>
                  </a:lnTo>
                  <a:lnTo>
                    <a:pt x="576" y="0"/>
                  </a:lnTo>
                  <a:lnTo>
                    <a:pt x="522" y="30"/>
                  </a:lnTo>
                  <a:lnTo>
                    <a:pt x="516" y="60"/>
                  </a:lnTo>
                  <a:lnTo>
                    <a:pt x="480" y="84"/>
                  </a:lnTo>
                  <a:lnTo>
                    <a:pt x="480" y="102"/>
                  </a:lnTo>
                  <a:lnTo>
                    <a:pt x="456" y="126"/>
                  </a:lnTo>
                  <a:lnTo>
                    <a:pt x="438" y="138"/>
                  </a:lnTo>
                  <a:lnTo>
                    <a:pt x="390" y="156"/>
                  </a:lnTo>
                  <a:lnTo>
                    <a:pt x="348" y="162"/>
                  </a:lnTo>
                  <a:lnTo>
                    <a:pt x="330" y="162"/>
                  </a:lnTo>
                  <a:lnTo>
                    <a:pt x="312" y="174"/>
                  </a:lnTo>
                  <a:lnTo>
                    <a:pt x="318" y="174"/>
                  </a:lnTo>
                  <a:lnTo>
                    <a:pt x="330" y="186"/>
                  </a:lnTo>
                  <a:lnTo>
                    <a:pt x="330" y="198"/>
                  </a:lnTo>
                  <a:lnTo>
                    <a:pt x="324" y="204"/>
                  </a:lnTo>
                  <a:lnTo>
                    <a:pt x="318" y="216"/>
                  </a:lnTo>
                  <a:lnTo>
                    <a:pt x="312" y="222"/>
                  </a:lnTo>
                  <a:lnTo>
                    <a:pt x="306" y="234"/>
                  </a:lnTo>
                  <a:lnTo>
                    <a:pt x="300" y="240"/>
                  </a:lnTo>
                  <a:lnTo>
                    <a:pt x="210" y="240"/>
                  </a:lnTo>
                  <a:lnTo>
                    <a:pt x="204" y="246"/>
                  </a:lnTo>
                  <a:lnTo>
                    <a:pt x="198" y="258"/>
                  </a:lnTo>
                  <a:lnTo>
                    <a:pt x="186" y="270"/>
                  </a:lnTo>
                  <a:lnTo>
                    <a:pt x="174" y="276"/>
                  </a:lnTo>
                  <a:lnTo>
                    <a:pt x="168" y="276"/>
                  </a:lnTo>
                  <a:lnTo>
                    <a:pt x="162" y="270"/>
                  </a:lnTo>
                  <a:lnTo>
                    <a:pt x="162" y="246"/>
                  </a:lnTo>
                  <a:lnTo>
                    <a:pt x="156" y="252"/>
                  </a:lnTo>
                  <a:lnTo>
                    <a:pt x="144" y="258"/>
                  </a:lnTo>
                  <a:lnTo>
                    <a:pt x="126" y="276"/>
                  </a:lnTo>
                  <a:lnTo>
                    <a:pt x="114" y="282"/>
                  </a:lnTo>
                  <a:lnTo>
                    <a:pt x="96" y="282"/>
                  </a:lnTo>
                  <a:lnTo>
                    <a:pt x="90" y="276"/>
                  </a:lnTo>
                  <a:lnTo>
                    <a:pt x="78" y="276"/>
                  </a:lnTo>
                  <a:lnTo>
                    <a:pt x="66" y="288"/>
                  </a:lnTo>
                  <a:lnTo>
                    <a:pt x="60" y="300"/>
                  </a:lnTo>
                  <a:lnTo>
                    <a:pt x="54" y="306"/>
                  </a:lnTo>
                  <a:lnTo>
                    <a:pt x="54" y="324"/>
                  </a:lnTo>
                  <a:lnTo>
                    <a:pt x="48" y="336"/>
                  </a:lnTo>
                  <a:lnTo>
                    <a:pt x="42" y="336"/>
                  </a:lnTo>
                  <a:lnTo>
                    <a:pt x="36" y="372"/>
                  </a:lnTo>
                  <a:lnTo>
                    <a:pt x="30" y="372"/>
                  </a:lnTo>
                  <a:lnTo>
                    <a:pt x="24" y="378"/>
                  </a:lnTo>
                  <a:lnTo>
                    <a:pt x="12" y="384"/>
                  </a:lnTo>
                  <a:lnTo>
                    <a:pt x="0" y="396"/>
                  </a:lnTo>
                  <a:lnTo>
                    <a:pt x="0" y="402"/>
                  </a:lnTo>
                  <a:lnTo>
                    <a:pt x="12" y="408"/>
                  </a:lnTo>
                  <a:lnTo>
                    <a:pt x="18" y="408"/>
                  </a:lnTo>
                  <a:lnTo>
                    <a:pt x="18" y="444"/>
                  </a:lnTo>
                  <a:lnTo>
                    <a:pt x="6" y="456"/>
                  </a:lnTo>
                  <a:lnTo>
                    <a:pt x="24" y="468"/>
                  </a:lnTo>
                  <a:lnTo>
                    <a:pt x="24" y="516"/>
                  </a:lnTo>
                  <a:lnTo>
                    <a:pt x="30" y="516"/>
                  </a:lnTo>
                  <a:lnTo>
                    <a:pt x="48" y="534"/>
                  </a:lnTo>
                  <a:lnTo>
                    <a:pt x="54" y="534"/>
                  </a:lnTo>
                  <a:lnTo>
                    <a:pt x="54" y="576"/>
                  </a:lnTo>
                  <a:lnTo>
                    <a:pt x="60" y="582"/>
                  </a:lnTo>
                  <a:lnTo>
                    <a:pt x="72" y="606"/>
                  </a:lnTo>
                  <a:lnTo>
                    <a:pt x="84" y="618"/>
                  </a:lnTo>
                  <a:lnTo>
                    <a:pt x="96" y="624"/>
                  </a:lnTo>
                  <a:lnTo>
                    <a:pt x="102" y="636"/>
                  </a:lnTo>
                  <a:lnTo>
                    <a:pt x="114" y="642"/>
                  </a:lnTo>
                  <a:lnTo>
                    <a:pt x="120" y="660"/>
                  </a:lnTo>
                  <a:lnTo>
                    <a:pt x="120" y="690"/>
                  </a:lnTo>
                  <a:lnTo>
                    <a:pt x="132" y="702"/>
                  </a:lnTo>
                  <a:lnTo>
                    <a:pt x="138" y="696"/>
                  </a:lnTo>
                  <a:lnTo>
                    <a:pt x="144" y="684"/>
                  </a:lnTo>
                  <a:lnTo>
                    <a:pt x="150" y="678"/>
                  </a:lnTo>
                  <a:lnTo>
                    <a:pt x="156" y="666"/>
                  </a:lnTo>
                  <a:lnTo>
                    <a:pt x="156" y="642"/>
                  </a:lnTo>
                  <a:lnTo>
                    <a:pt x="144" y="630"/>
                  </a:lnTo>
                  <a:lnTo>
                    <a:pt x="162" y="600"/>
                  </a:lnTo>
                  <a:lnTo>
                    <a:pt x="192" y="600"/>
                  </a:lnTo>
                  <a:lnTo>
                    <a:pt x="210" y="582"/>
                  </a:lnTo>
                  <a:lnTo>
                    <a:pt x="228" y="582"/>
                  </a:lnTo>
                  <a:lnTo>
                    <a:pt x="264" y="600"/>
                  </a:lnTo>
                  <a:lnTo>
                    <a:pt x="276" y="600"/>
                  </a:lnTo>
                  <a:lnTo>
                    <a:pt x="288" y="588"/>
                  </a:lnTo>
                  <a:lnTo>
                    <a:pt x="300" y="570"/>
                  </a:lnTo>
                  <a:lnTo>
                    <a:pt x="300" y="552"/>
                  </a:lnTo>
                  <a:lnTo>
                    <a:pt x="294" y="552"/>
                  </a:lnTo>
                  <a:lnTo>
                    <a:pt x="294" y="540"/>
                  </a:lnTo>
                  <a:lnTo>
                    <a:pt x="306" y="528"/>
                  </a:lnTo>
                  <a:lnTo>
                    <a:pt x="312" y="528"/>
                  </a:lnTo>
                  <a:lnTo>
                    <a:pt x="324" y="516"/>
                  </a:lnTo>
                  <a:lnTo>
                    <a:pt x="330" y="504"/>
                  </a:lnTo>
                  <a:lnTo>
                    <a:pt x="330" y="498"/>
                  </a:lnTo>
                  <a:lnTo>
                    <a:pt x="336" y="486"/>
                  </a:lnTo>
                  <a:lnTo>
                    <a:pt x="336" y="480"/>
                  </a:lnTo>
                  <a:lnTo>
                    <a:pt x="342" y="474"/>
                  </a:lnTo>
                  <a:lnTo>
                    <a:pt x="354" y="468"/>
                  </a:lnTo>
                  <a:lnTo>
                    <a:pt x="366" y="468"/>
                  </a:lnTo>
                  <a:lnTo>
                    <a:pt x="384" y="474"/>
                  </a:lnTo>
                  <a:lnTo>
                    <a:pt x="396" y="474"/>
                  </a:lnTo>
                  <a:lnTo>
                    <a:pt x="408" y="480"/>
                  </a:lnTo>
                  <a:lnTo>
                    <a:pt x="408" y="492"/>
                  </a:lnTo>
                  <a:lnTo>
                    <a:pt x="426" y="492"/>
                  </a:lnTo>
                  <a:lnTo>
                    <a:pt x="432" y="498"/>
                  </a:lnTo>
                  <a:lnTo>
                    <a:pt x="432" y="528"/>
                  </a:lnTo>
                  <a:lnTo>
                    <a:pt x="474" y="528"/>
                  </a:lnTo>
                  <a:lnTo>
                    <a:pt x="480" y="534"/>
                  </a:lnTo>
                  <a:lnTo>
                    <a:pt x="492" y="540"/>
                  </a:lnTo>
                  <a:lnTo>
                    <a:pt x="540" y="540"/>
                  </a:lnTo>
                  <a:lnTo>
                    <a:pt x="552" y="546"/>
                  </a:lnTo>
                  <a:lnTo>
                    <a:pt x="558" y="552"/>
                  </a:lnTo>
                  <a:lnTo>
                    <a:pt x="570" y="558"/>
                  </a:lnTo>
                  <a:lnTo>
                    <a:pt x="576" y="552"/>
                  </a:lnTo>
                  <a:lnTo>
                    <a:pt x="582" y="540"/>
                  </a:lnTo>
                  <a:lnTo>
                    <a:pt x="588" y="534"/>
                  </a:lnTo>
                  <a:lnTo>
                    <a:pt x="588" y="522"/>
                  </a:lnTo>
                  <a:lnTo>
                    <a:pt x="606" y="504"/>
                  </a:lnTo>
                  <a:lnTo>
                    <a:pt x="612" y="492"/>
                  </a:lnTo>
                  <a:lnTo>
                    <a:pt x="636" y="516"/>
                  </a:lnTo>
                  <a:lnTo>
                    <a:pt x="642" y="516"/>
                  </a:lnTo>
                  <a:lnTo>
                    <a:pt x="648" y="510"/>
                  </a:lnTo>
                  <a:lnTo>
                    <a:pt x="660" y="504"/>
                  </a:lnTo>
                  <a:lnTo>
                    <a:pt x="672" y="492"/>
                  </a:lnTo>
                  <a:lnTo>
                    <a:pt x="690" y="492"/>
                  </a:lnTo>
                  <a:lnTo>
                    <a:pt x="714" y="474"/>
                  </a:lnTo>
                  <a:lnTo>
                    <a:pt x="726" y="486"/>
                  </a:lnTo>
                  <a:lnTo>
                    <a:pt x="750" y="486"/>
                  </a:lnTo>
                  <a:lnTo>
                    <a:pt x="756" y="480"/>
                  </a:lnTo>
                  <a:lnTo>
                    <a:pt x="768" y="480"/>
                  </a:lnTo>
                  <a:lnTo>
                    <a:pt x="768" y="468"/>
                  </a:lnTo>
                  <a:lnTo>
                    <a:pt x="786" y="450"/>
                  </a:lnTo>
                  <a:lnTo>
                    <a:pt x="792" y="450"/>
                  </a:lnTo>
                  <a:lnTo>
                    <a:pt x="792" y="456"/>
                  </a:lnTo>
                  <a:lnTo>
                    <a:pt x="804" y="468"/>
                  </a:lnTo>
                  <a:lnTo>
                    <a:pt x="840" y="462"/>
                  </a:lnTo>
                  <a:lnTo>
                    <a:pt x="840" y="468"/>
                  </a:lnTo>
                  <a:lnTo>
                    <a:pt x="852" y="480"/>
                  </a:lnTo>
                  <a:lnTo>
                    <a:pt x="876" y="480"/>
                  </a:lnTo>
                  <a:lnTo>
                    <a:pt x="894" y="474"/>
                  </a:lnTo>
                  <a:lnTo>
                    <a:pt x="912" y="456"/>
                  </a:lnTo>
                  <a:lnTo>
                    <a:pt x="912" y="432"/>
                  </a:lnTo>
                  <a:lnTo>
                    <a:pt x="906" y="42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63" name="Cameroon" descr="© INSCALE GmbH, 05.05.2010&#10;http://www.presentationload.com/">
              <a:extLst>
                <a:ext uri="{FF2B5EF4-FFF2-40B4-BE49-F238E27FC236}">
                  <a16:creationId xmlns:a16="http://schemas.microsoft.com/office/drawing/2014/main" id="{39BB4723-3C5E-4F7E-88EF-F2DD05435AAC}"/>
                </a:ext>
              </a:extLst>
            </p:cNvPr>
            <p:cNvSpPr>
              <a:spLocks/>
            </p:cNvSpPr>
            <p:nvPr/>
          </p:nvSpPr>
          <p:spPr bwMode="gray">
            <a:xfrm>
              <a:off x="5818381" y="4044690"/>
              <a:ext cx="241311" cy="415788"/>
            </a:xfrm>
            <a:custGeom>
              <a:avLst/>
              <a:gdLst>
                <a:gd name="T0" fmla="*/ 2147483647 w 546"/>
                <a:gd name="T1" fmla="*/ 0 h 924"/>
                <a:gd name="T2" fmla="*/ 2147483647 w 546"/>
                <a:gd name="T3" fmla="*/ 2147483647 h 924"/>
                <a:gd name="T4" fmla="*/ 2147483647 w 546"/>
                <a:gd name="T5" fmla="*/ 2147483647 h 924"/>
                <a:gd name="T6" fmla="*/ 2147483647 w 546"/>
                <a:gd name="T7" fmla="*/ 2147483647 h 924"/>
                <a:gd name="T8" fmla="*/ 2147483647 w 546"/>
                <a:gd name="T9" fmla="*/ 2147483647 h 924"/>
                <a:gd name="T10" fmla="*/ 2147483647 w 546"/>
                <a:gd name="T11" fmla="*/ 2147483647 h 924"/>
                <a:gd name="T12" fmla="*/ 2147483647 w 546"/>
                <a:gd name="T13" fmla="*/ 2147483647 h 924"/>
                <a:gd name="T14" fmla="*/ 2147483647 w 546"/>
                <a:gd name="T15" fmla="*/ 2147483647 h 924"/>
                <a:gd name="T16" fmla="*/ 2147483647 w 546"/>
                <a:gd name="T17" fmla="*/ 2147483647 h 924"/>
                <a:gd name="T18" fmla="*/ 2147483647 w 546"/>
                <a:gd name="T19" fmla="*/ 2147483647 h 924"/>
                <a:gd name="T20" fmla="*/ 2147483647 w 546"/>
                <a:gd name="T21" fmla="*/ 2147483647 h 924"/>
                <a:gd name="T22" fmla="*/ 2147483647 w 546"/>
                <a:gd name="T23" fmla="*/ 2147483647 h 924"/>
                <a:gd name="T24" fmla="*/ 2147483647 w 546"/>
                <a:gd name="T25" fmla="*/ 2147483647 h 924"/>
                <a:gd name="T26" fmla="*/ 2147483647 w 546"/>
                <a:gd name="T27" fmla="*/ 2147483647 h 924"/>
                <a:gd name="T28" fmla="*/ 2147483647 w 546"/>
                <a:gd name="T29" fmla="*/ 2147483647 h 924"/>
                <a:gd name="T30" fmla="*/ 2147483647 w 546"/>
                <a:gd name="T31" fmla="*/ 2147483647 h 924"/>
                <a:gd name="T32" fmla="*/ 2147483647 w 546"/>
                <a:gd name="T33" fmla="*/ 2147483647 h 924"/>
                <a:gd name="T34" fmla="*/ 2147483647 w 546"/>
                <a:gd name="T35" fmla="*/ 2147483647 h 924"/>
                <a:gd name="T36" fmla="*/ 2147483647 w 546"/>
                <a:gd name="T37" fmla="*/ 2147483647 h 924"/>
                <a:gd name="T38" fmla="*/ 2147483647 w 546"/>
                <a:gd name="T39" fmla="*/ 2147483647 h 924"/>
                <a:gd name="T40" fmla="*/ 2147483647 w 546"/>
                <a:gd name="T41" fmla="*/ 2147483647 h 924"/>
                <a:gd name="T42" fmla="*/ 2147483647 w 546"/>
                <a:gd name="T43" fmla="*/ 2147483647 h 924"/>
                <a:gd name="T44" fmla="*/ 2147483647 w 546"/>
                <a:gd name="T45" fmla="*/ 2147483647 h 924"/>
                <a:gd name="T46" fmla="*/ 2147483647 w 546"/>
                <a:gd name="T47" fmla="*/ 2147483647 h 924"/>
                <a:gd name="T48" fmla="*/ 2147483647 w 546"/>
                <a:gd name="T49" fmla="*/ 2147483647 h 924"/>
                <a:gd name="T50" fmla="*/ 2147483647 w 546"/>
                <a:gd name="T51" fmla="*/ 2147483647 h 924"/>
                <a:gd name="T52" fmla="*/ 2147483647 w 546"/>
                <a:gd name="T53" fmla="*/ 2147483647 h 924"/>
                <a:gd name="T54" fmla="*/ 2147483647 w 546"/>
                <a:gd name="T55" fmla="*/ 2147483647 h 924"/>
                <a:gd name="T56" fmla="*/ 2147483647 w 546"/>
                <a:gd name="T57" fmla="*/ 2147483647 h 924"/>
                <a:gd name="T58" fmla="*/ 2147483647 w 546"/>
                <a:gd name="T59" fmla="*/ 2147483647 h 924"/>
                <a:gd name="T60" fmla="*/ 2147483647 w 546"/>
                <a:gd name="T61" fmla="*/ 2147483647 h 924"/>
                <a:gd name="T62" fmla="*/ 2147483647 w 546"/>
                <a:gd name="T63" fmla="*/ 2147483647 h 924"/>
                <a:gd name="T64" fmla="*/ 2147483647 w 546"/>
                <a:gd name="T65" fmla="*/ 2147483647 h 924"/>
                <a:gd name="T66" fmla="*/ 2147483647 w 546"/>
                <a:gd name="T67" fmla="*/ 2147483647 h 924"/>
                <a:gd name="T68" fmla="*/ 2147483647 w 546"/>
                <a:gd name="T69" fmla="*/ 2147483647 h 924"/>
                <a:gd name="T70" fmla="*/ 2147483647 w 546"/>
                <a:gd name="T71" fmla="*/ 2147483647 h 924"/>
                <a:gd name="T72" fmla="*/ 2147483647 w 546"/>
                <a:gd name="T73" fmla="*/ 2147483647 h 924"/>
                <a:gd name="T74" fmla="*/ 2147483647 w 546"/>
                <a:gd name="T75" fmla="*/ 2147483647 h 924"/>
                <a:gd name="T76" fmla="*/ 2147483647 w 546"/>
                <a:gd name="T77" fmla="*/ 2147483647 h 924"/>
                <a:gd name="T78" fmla="*/ 2147483647 w 546"/>
                <a:gd name="T79" fmla="*/ 2147483647 h 924"/>
                <a:gd name="T80" fmla="*/ 2147483647 w 546"/>
                <a:gd name="T81" fmla="*/ 2147483647 h 924"/>
                <a:gd name="T82" fmla="*/ 2147483647 w 546"/>
                <a:gd name="T83" fmla="*/ 2147483647 h 924"/>
                <a:gd name="T84" fmla="*/ 2147483647 w 546"/>
                <a:gd name="T85" fmla="*/ 2147483647 h 924"/>
                <a:gd name="T86" fmla="*/ 2147483647 w 546"/>
                <a:gd name="T87" fmla="*/ 2147483647 h 924"/>
                <a:gd name="T88" fmla="*/ 2147483647 w 546"/>
                <a:gd name="T89" fmla="*/ 2147483647 h 924"/>
                <a:gd name="T90" fmla="*/ 2147483647 w 546"/>
                <a:gd name="T91" fmla="*/ 2147483647 h 924"/>
                <a:gd name="T92" fmla="*/ 2147483647 w 546"/>
                <a:gd name="T93" fmla="*/ 2147483647 h 924"/>
                <a:gd name="T94" fmla="*/ 2147483647 w 546"/>
                <a:gd name="T95" fmla="*/ 2147483647 h 924"/>
                <a:gd name="T96" fmla="*/ 2147483647 w 546"/>
                <a:gd name="T97" fmla="*/ 2147483647 h 924"/>
                <a:gd name="T98" fmla="*/ 2147483647 w 546"/>
                <a:gd name="T99" fmla="*/ 2147483647 h 924"/>
                <a:gd name="T100" fmla="*/ 2147483647 w 546"/>
                <a:gd name="T101" fmla="*/ 2147483647 h 924"/>
                <a:gd name="T102" fmla="*/ 2147483647 w 546"/>
                <a:gd name="T103" fmla="*/ 2147483647 h 924"/>
                <a:gd name="T104" fmla="*/ 2147483647 w 546"/>
                <a:gd name="T105" fmla="*/ 2147483647 h 924"/>
                <a:gd name="T106" fmla="*/ 2147483647 w 546"/>
                <a:gd name="T107" fmla="*/ 2147483647 h 924"/>
                <a:gd name="T108" fmla="*/ 2147483647 w 546"/>
                <a:gd name="T109" fmla="*/ 2147483647 h 924"/>
                <a:gd name="T110" fmla="*/ 2147483647 w 546"/>
                <a:gd name="T111" fmla="*/ 2147483647 h 92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6"/>
                <a:gd name="T169" fmla="*/ 0 h 924"/>
                <a:gd name="T170" fmla="*/ 546 w 546"/>
                <a:gd name="T171" fmla="*/ 924 h 92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6" h="924">
                  <a:moveTo>
                    <a:pt x="420" y="30"/>
                  </a:moveTo>
                  <a:lnTo>
                    <a:pt x="414" y="18"/>
                  </a:lnTo>
                  <a:lnTo>
                    <a:pt x="414" y="0"/>
                  </a:lnTo>
                  <a:lnTo>
                    <a:pt x="390" y="6"/>
                  </a:lnTo>
                  <a:lnTo>
                    <a:pt x="390" y="54"/>
                  </a:lnTo>
                  <a:lnTo>
                    <a:pt x="396" y="60"/>
                  </a:lnTo>
                  <a:lnTo>
                    <a:pt x="396" y="66"/>
                  </a:lnTo>
                  <a:lnTo>
                    <a:pt x="426" y="66"/>
                  </a:lnTo>
                  <a:lnTo>
                    <a:pt x="426" y="96"/>
                  </a:lnTo>
                  <a:lnTo>
                    <a:pt x="420" y="102"/>
                  </a:lnTo>
                  <a:lnTo>
                    <a:pt x="420" y="108"/>
                  </a:lnTo>
                  <a:lnTo>
                    <a:pt x="426" y="114"/>
                  </a:lnTo>
                  <a:lnTo>
                    <a:pt x="426" y="126"/>
                  </a:lnTo>
                  <a:lnTo>
                    <a:pt x="408" y="144"/>
                  </a:lnTo>
                  <a:lnTo>
                    <a:pt x="396" y="150"/>
                  </a:lnTo>
                  <a:lnTo>
                    <a:pt x="384" y="150"/>
                  </a:lnTo>
                  <a:lnTo>
                    <a:pt x="384" y="156"/>
                  </a:lnTo>
                  <a:lnTo>
                    <a:pt x="378" y="162"/>
                  </a:lnTo>
                  <a:lnTo>
                    <a:pt x="378" y="168"/>
                  </a:lnTo>
                  <a:lnTo>
                    <a:pt x="372" y="174"/>
                  </a:lnTo>
                  <a:lnTo>
                    <a:pt x="372" y="180"/>
                  </a:lnTo>
                  <a:lnTo>
                    <a:pt x="360" y="192"/>
                  </a:lnTo>
                  <a:lnTo>
                    <a:pt x="354" y="204"/>
                  </a:lnTo>
                  <a:lnTo>
                    <a:pt x="348" y="234"/>
                  </a:lnTo>
                  <a:lnTo>
                    <a:pt x="342" y="240"/>
                  </a:lnTo>
                  <a:lnTo>
                    <a:pt x="342" y="270"/>
                  </a:lnTo>
                  <a:lnTo>
                    <a:pt x="336" y="288"/>
                  </a:lnTo>
                  <a:lnTo>
                    <a:pt x="330" y="294"/>
                  </a:lnTo>
                  <a:lnTo>
                    <a:pt x="312" y="294"/>
                  </a:lnTo>
                  <a:lnTo>
                    <a:pt x="312" y="324"/>
                  </a:lnTo>
                  <a:lnTo>
                    <a:pt x="306" y="342"/>
                  </a:lnTo>
                  <a:lnTo>
                    <a:pt x="306" y="354"/>
                  </a:lnTo>
                  <a:lnTo>
                    <a:pt x="300" y="360"/>
                  </a:lnTo>
                  <a:lnTo>
                    <a:pt x="288" y="366"/>
                  </a:lnTo>
                  <a:lnTo>
                    <a:pt x="282" y="372"/>
                  </a:lnTo>
                  <a:lnTo>
                    <a:pt x="270" y="378"/>
                  </a:lnTo>
                  <a:lnTo>
                    <a:pt x="258" y="426"/>
                  </a:lnTo>
                  <a:lnTo>
                    <a:pt x="234" y="456"/>
                  </a:lnTo>
                  <a:lnTo>
                    <a:pt x="234" y="486"/>
                  </a:lnTo>
                  <a:lnTo>
                    <a:pt x="228" y="492"/>
                  </a:lnTo>
                  <a:lnTo>
                    <a:pt x="216" y="498"/>
                  </a:lnTo>
                  <a:lnTo>
                    <a:pt x="210" y="510"/>
                  </a:lnTo>
                  <a:lnTo>
                    <a:pt x="210" y="522"/>
                  </a:lnTo>
                  <a:lnTo>
                    <a:pt x="192" y="540"/>
                  </a:lnTo>
                  <a:lnTo>
                    <a:pt x="186" y="540"/>
                  </a:lnTo>
                  <a:lnTo>
                    <a:pt x="180" y="534"/>
                  </a:lnTo>
                  <a:lnTo>
                    <a:pt x="174" y="522"/>
                  </a:lnTo>
                  <a:lnTo>
                    <a:pt x="174" y="516"/>
                  </a:lnTo>
                  <a:lnTo>
                    <a:pt x="168" y="504"/>
                  </a:lnTo>
                  <a:lnTo>
                    <a:pt x="156" y="492"/>
                  </a:lnTo>
                  <a:lnTo>
                    <a:pt x="150" y="480"/>
                  </a:lnTo>
                  <a:lnTo>
                    <a:pt x="138" y="480"/>
                  </a:lnTo>
                  <a:lnTo>
                    <a:pt x="144" y="486"/>
                  </a:lnTo>
                  <a:lnTo>
                    <a:pt x="144" y="498"/>
                  </a:lnTo>
                  <a:lnTo>
                    <a:pt x="138" y="504"/>
                  </a:lnTo>
                  <a:lnTo>
                    <a:pt x="132" y="504"/>
                  </a:lnTo>
                  <a:lnTo>
                    <a:pt x="120" y="498"/>
                  </a:lnTo>
                  <a:lnTo>
                    <a:pt x="114" y="492"/>
                  </a:lnTo>
                  <a:lnTo>
                    <a:pt x="108" y="492"/>
                  </a:lnTo>
                  <a:lnTo>
                    <a:pt x="102" y="498"/>
                  </a:lnTo>
                  <a:lnTo>
                    <a:pt x="90" y="522"/>
                  </a:lnTo>
                  <a:lnTo>
                    <a:pt x="84" y="528"/>
                  </a:lnTo>
                  <a:lnTo>
                    <a:pt x="84" y="534"/>
                  </a:lnTo>
                  <a:lnTo>
                    <a:pt x="18" y="588"/>
                  </a:lnTo>
                  <a:lnTo>
                    <a:pt x="18" y="642"/>
                  </a:lnTo>
                  <a:lnTo>
                    <a:pt x="12" y="654"/>
                  </a:lnTo>
                  <a:lnTo>
                    <a:pt x="12" y="666"/>
                  </a:lnTo>
                  <a:lnTo>
                    <a:pt x="6" y="672"/>
                  </a:lnTo>
                  <a:lnTo>
                    <a:pt x="6" y="678"/>
                  </a:lnTo>
                  <a:lnTo>
                    <a:pt x="0" y="690"/>
                  </a:lnTo>
                  <a:lnTo>
                    <a:pt x="24" y="684"/>
                  </a:lnTo>
                  <a:lnTo>
                    <a:pt x="24" y="708"/>
                  </a:lnTo>
                  <a:lnTo>
                    <a:pt x="36" y="732"/>
                  </a:lnTo>
                  <a:lnTo>
                    <a:pt x="60" y="744"/>
                  </a:lnTo>
                  <a:lnTo>
                    <a:pt x="66" y="750"/>
                  </a:lnTo>
                  <a:lnTo>
                    <a:pt x="84" y="726"/>
                  </a:lnTo>
                  <a:lnTo>
                    <a:pt x="66" y="756"/>
                  </a:lnTo>
                  <a:lnTo>
                    <a:pt x="84" y="786"/>
                  </a:lnTo>
                  <a:lnTo>
                    <a:pt x="102" y="792"/>
                  </a:lnTo>
                  <a:lnTo>
                    <a:pt x="102" y="840"/>
                  </a:lnTo>
                  <a:lnTo>
                    <a:pt x="90" y="840"/>
                  </a:lnTo>
                  <a:lnTo>
                    <a:pt x="90" y="870"/>
                  </a:lnTo>
                  <a:lnTo>
                    <a:pt x="102" y="882"/>
                  </a:lnTo>
                  <a:lnTo>
                    <a:pt x="198" y="882"/>
                  </a:lnTo>
                  <a:lnTo>
                    <a:pt x="216" y="864"/>
                  </a:lnTo>
                  <a:lnTo>
                    <a:pt x="228" y="882"/>
                  </a:lnTo>
                  <a:lnTo>
                    <a:pt x="258" y="882"/>
                  </a:lnTo>
                  <a:lnTo>
                    <a:pt x="270" y="870"/>
                  </a:lnTo>
                  <a:lnTo>
                    <a:pt x="276" y="870"/>
                  </a:lnTo>
                  <a:lnTo>
                    <a:pt x="288" y="876"/>
                  </a:lnTo>
                  <a:lnTo>
                    <a:pt x="294" y="876"/>
                  </a:lnTo>
                  <a:lnTo>
                    <a:pt x="342" y="870"/>
                  </a:lnTo>
                  <a:lnTo>
                    <a:pt x="342" y="888"/>
                  </a:lnTo>
                  <a:lnTo>
                    <a:pt x="372" y="888"/>
                  </a:lnTo>
                  <a:lnTo>
                    <a:pt x="390" y="882"/>
                  </a:lnTo>
                  <a:lnTo>
                    <a:pt x="438" y="882"/>
                  </a:lnTo>
                  <a:lnTo>
                    <a:pt x="450" y="888"/>
                  </a:lnTo>
                  <a:lnTo>
                    <a:pt x="456" y="894"/>
                  </a:lnTo>
                  <a:lnTo>
                    <a:pt x="468" y="894"/>
                  </a:lnTo>
                  <a:lnTo>
                    <a:pt x="474" y="900"/>
                  </a:lnTo>
                  <a:lnTo>
                    <a:pt x="510" y="900"/>
                  </a:lnTo>
                  <a:lnTo>
                    <a:pt x="534" y="924"/>
                  </a:lnTo>
                  <a:lnTo>
                    <a:pt x="540" y="882"/>
                  </a:lnTo>
                  <a:lnTo>
                    <a:pt x="546" y="876"/>
                  </a:lnTo>
                  <a:lnTo>
                    <a:pt x="534" y="864"/>
                  </a:lnTo>
                  <a:lnTo>
                    <a:pt x="534" y="834"/>
                  </a:lnTo>
                  <a:lnTo>
                    <a:pt x="528" y="816"/>
                  </a:lnTo>
                  <a:lnTo>
                    <a:pt x="516" y="810"/>
                  </a:lnTo>
                  <a:lnTo>
                    <a:pt x="510" y="798"/>
                  </a:lnTo>
                  <a:lnTo>
                    <a:pt x="498" y="792"/>
                  </a:lnTo>
                  <a:lnTo>
                    <a:pt x="486" y="780"/>
                  </a:lnTo>
                  <a:lnTo>
                    <a:pt x="474" y="756"/>
                  </a:lnTo>
                  <a:lnTo>
                    <a:pt x="468" y="750"/>
                  </a:lnTo>
                  <a:lnTo>
                    <a:pt x="468" y="708"/>
                  </a:lnTo>
                  <a:lnTo>
                    <a:pt x="462" y="708"/>
                  </a:lnTo>
                  <a:lnTo>
                    <a:pt x="444" y="690"/>
                  </a:lnTo>
                  <a:lnTo>
                    <a:pt x="438" y="690"/>
                  </a:lnTo>
                  <a:lnTo>
                    <a:pt x="438" y="642"/>
                  </a:lnTo>
                  <a:lnTo>
                    <a:pt x="420" y="630"/>
                  </a:lnTo>
                  <a:lnTo>
                    <a:pt x="432" y="618"/>
                  </a:lnTo>
                  <a:lnTo>
                    <a:pt x="432" y="582"/>
                  </a:lnTo>
                  <a:lnTo>
                    <a:pt x="426" y="582"/>
                  </a:lnTo>
                  <a:lnTo>
                    <a:pt x="414" y="576"/>
                  </a:lnTo>
                  <a:lnTo>
                    <a:pt x="414" y="570"/>
                  </a:lnTo>
                  <a:lnTo>
                    <a:pt x="426" y="558"/>
                  </a:lnTo>
                  <a:lnTo>
                    <a:pt x="438" y="552"/>
                  </a:lnTo>
                  <a:lnTo>
                    <a:pt x="444" y="546"/>
                  </a:lnTo>
                  <a:lnTo>
                    <a:pt x="450" y="546"/>
                  </a:lnTo>
                  <a:lnTo>
                    <a:pt x="456" y="510"/>
                  </a:lnTo>
                  <a:lnTo>
                    <a:pt x="462" y="510"/>
                  </a:lnTo>
                  <a:lnTo>
                    <a:pt x="468" y="498"/>
                  </a:lnTo>
                  <a:lnTo>
                    <a:pt x="468" y="480"/>
                  </a:lnTo>
                  <a:lnTo>
                    <a:pt x="474" y="474"/>
                  </a:lnTo>
                  <a:lnTo>
                    <a:pt x="480" y="462"/>
                  </a:lnTo>
                  <a:lnTo>
                    <a:pt x="492" y="450"/>
                  </a:lnTo>
                  <a:lnTo>
                    <a:pt x="498" y="450"/>
                  </a:lnTo>
                  <a:lnTo>
                    <a:pt x="498" y="438"/>
                  </a:lnTo>
                  <a:lnTo>
                    <a:pt x="492" y="420"/>
                  </a:lnTo>
                  <a:lnTo>
                    <a:pt x="486" y="408"/>
                  </a:lnTo>
                  <a:lnTo>
                    <a:pt x="486" y="390"/>
                  </a:lnTo>
                  <a:lnTo>
                    <a:pt x="474" y="366"/>
                  </a:lnTo>
                  <a:lnTo>
                    <a:pt x="462" y="354"/>
                  </a:lnTo>
                  <a:lnTo>
                    <a:pt x="450" y="348"/>
                  </a:lnTo>
                  <a:lnTo>
                    <a:pt x="432" y="336"/>
                  </a:lnTo>
                  <a:lnTo>
                    <a:pt x="420" y="324"/>
                  </a:lnTo>
                  <a:lnTo>
                    <a:pt x="414" y="312"/>
                  </a:lnTo>
                  <a:lnTo>
                    <a:pt x="402" y="300"/>
                  </a:lnTo>
                  <a:lnTo>
                    <a:pt x="390" y="276"/>
                  </a:lnTo>
                  <a:lnTo>
                    <a:pt x="390" y="264"/>
                  </a:lnTo>
                  <a:lnTo>
                    <a:pt x="396" y="258"/>
                  </a:lnTo>
                  <a:lnTo>
                    <a:pt x="408" y="252"/>
                  </a:lnTo>
                  <a:lnTo>
                    <a:pt x="504" y="252"/>
                  </a:lnTo>
                  <a:lnTo>
                    <a:pt x="486" y="234"/>
                  </a:lnTo>
                  <a:lnTo>
                    <a:pt x="480" y="222"/>
                  </a:lnTo>
                  <a:lnTo>
                    <a:pt x="468" y="216"/>
                  </a:lnTo>
                  <a:lnTo>
                    <a:pt x="462" y="204"/>
                  </a:lnTo>
                  <a:lnTo>
                    <a:pt x="462" y="186"/>
                  </a:lnTo>
                  <a:lnTo>
                    <a:pt x="456" y="168"/>
                  </a:lnTo>
                  <a:lnTo>
                    <a:pt x="456" y="132"/>
                  </a:lnTo>
                  <a:lnTo>
                    <a:pt x="462" y="132"/>
                  </a:lnTo>
                  <a:lnTo>
                    <a:pt x="462" y="96"/>
                  </a:lnTo>
                  <a:lnTo>
                    <a:pt x="456" y="84"/>
                  </a:lnTo>
                  <a:lnTo>
                    <a:pt x="444" y="78"/>
                  </a:lnTo>
                  <a:lnTo>
                    <a:pt x="450" y="42"/>
                  </a:lnTo>
                  <a:lnTo>
                    <a:pt x="444" y="42"/>
                  </a:lnTo>
                  <a:lnTo>
                    <a:pt x="438" y="36"/>
                  </a:lnTo>
                  <a:lnTo>
                    <a:pt x="426" y="36"/>
                  </a:lnTo>
                  <a:lnTo>
                    <a:pt x="420" y="3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64" name="Burundi" descr="© INSCALE GmbH, 05.05.2010&#10;http://www.presentationload.com/">
              <a:extLst>
                <a:ext uri="{FF2B5EF4-FFF2-40B4-BE49-F238E27FC236}">
                  <a16:creationId xmlns:a16="http://schemas.microsoft.com/office/drawing/2014/main" id="{7B4EC6FE-8CD3-40C2-93C2-4A637D1FA596}"/>
                </a:ext>
              </a:extLst>
            </p:cNvPr>
            <p:cNvSpPr>
              <a:spLocks/>
            </p:cNvSpPr>
            <p:nvPr/>
          </p:nvSpPr>
          <p:spPr bwMode="gray">
            <a:xfrm>
              <a:off x="6461346" y="4609654"/>
              <a:ext cx="58741" cy="74588"/>
            </a:xfrm>
            <a:custGeom>
              <a:avLst/>
              <a:gdLst>
                <a:gd name="T0" fmla="*/ 2147483647 w 132"/>
                <a:gd name="T1" fmla="*/ 2147483647 h 168"/>
                <a:gd name="T2" fmla="*/ 2147483647 w 132"/>
                <a:gd name="T3" fmla="*/ 2147483647 h 168"/>
                <a:gd name="T4" fmla="*/ 2147483647 w 132"/>
                <a:gd name="T5" fmla="*/ 2147483647 h 168"/>
                <a:gd name="T6" fmla="*/ 2147483647 w 132"/>
                <a:gd name="T7" fmla="*/ 2147483647 h 168"/>
                <a:gd name="T8" fmla="*/ 2147483647 w 132"/>
                <a:gd name="T9" fmla="*/ 2147483647 h 168"/>
                <a:gd name="T10" fmla="*/ 2147483647 w 132"/>
                <a:gd name="T11" fmla="*/ 2147483647 h 168"/>
                <a:gd name="T12" fmla="*/ 2147483647 w 132"/>
                <a:gd name="T13" fmla="*/ 2147483647 h 168"/>
                <a:gd name="T14" fmla="*/ 2147483647 w 132"/>
                <a:gd name="T15" fmla="*/ 2147483647 h 168"/>
                <a:gd name="T16" fmla="*/ 2147483647 w 132"/>
                <a:gd name="T17" fmla="*/ 2147483647 h 168"/>
                <a:gd name="T18" fmla="*/ 2147483647 w 132"/>
                <a:gd name="T19" fmla="*/ 2147483647 h 168"/>
                <a:gd name="T20" fmla="*/ 2147483647 w 132"/>
                <a:gd name="T21" fmla="*/ 2147483647 h 168"/>
                <a:gd name="T22" fmla="*/ 2147483647 w 132"/>
                <a:gd name="T23" fmla="*/ 2147483647 h 168"/>
                <a:gd name="T24" fmla="*/ 2147483647 w 132"/>
                <a:gd name="T25" fmla="*/ 2147483647 h 168"/>
                <a:gd name="T26" fmla="*/ 2147483647 w 132"/>
                <a:gd name="T27" fmla="*/ 2147483647 h 168"/>
                <a:gd name="T28" fmla="*/ 2147483647 w 132"/>
                <a:gd name="T29" fmla="*/ 2147483647 h 168"/>
                <a:gd name="T30" fmla="*/ 2147483647 w 132"/>
                <a:gd name="T31" fmla="*/ 2147483647 h 168"/>
                <a:gd name="T32" fmla="*/ 2147483647 w 132"/>
                <a:gd name="T33" fmla="*/ 2147483647 h 168"/>
                <a:gd name="T34" fmla="*/ 2147483647 w 132"/>
                <a:gd name="T35" fmla="*/ 2147483647 h 168"/>
                <a:gd name="T36" fmla="*/ 2147483647 w 132"/>
                <a:gd name="T37" fmla="*/ 2147483647 h 168"/>
                <a:gd name="T38" fmla="*/ 2147483647 w 132"/>
                <a:gd name="T39" fmla="*/ 2147483647 h 168"/>
                <a:gd name="T40" fmla="*/ 2147483647 w 132"/>
                <a:gd name="T41" fmla="*/ 2147483647 h 168"/>
                <a:gd name="T42" fmla="*/ 2147483647 w 132"/>
                <a:gd name="T43" fmla="*/ 2147483647 h 168"/>
                <a:gd name="T44" fmla="*/ 2147483647 w 132"/>
                <a:gd name="T45" fmla="*/ 2147483647 h 168"/>
                <a:gd name="T46" fmla="*/ 2147483647 w 132"/>
                <a:gd name="T47" fmla="*/ 0 h 168"/>
                <a:gd name="T48" fmla="*/ 2147483647 w 132"/>
                <a:gd name="T49" fmla="*/ 0 h 168"/>
                <a:gd name="T50" fmla="*/ 2147483647 w 132"/>
                <a:gd name="T51" fmla="*/ 0 h 168"/>
                <a:gd name="T52" fmla="*/ 2147483647 w 132"/>
                <a:gd name="T53" fmla="*/ 2147483647 h 168"/>
                <a:gd name="T54" fmla="*/ 2147483647 w 132"/>
                <a:gd name="T55" fmla="*/ 2147483647 h 168"/>
                <a:gd name="T56" fmla="*/ 2147483647 w 132"/>
                <a:gd name="T57" fmla="*/ 2147483647 h 168"/>
                <a:gd name="T58" fmla="*/ 2147483647 w 132"/>
                <a:gd name="T59" fmla="*/ 2147483647 h 168"/>
                <a:gd name="T60" fmla="*/ 2147483647 w 132"/>
                <a:gd name="T61" fmla="*/ 2147483647 h 168"/>
                <a:gd name="T62" fmla="*/ 2147483647 w 132"/>
                <a:gd name="T63" fmla="*/ 2147483647 h 168"/>
                <a:gd name="T64" fmla="*/ 0 w 132"/>
                <a:gd name="T65" fmla="*/ 2147483647 h 168"/>
                <a:gd name="T66" fmla="*/ 2147483647 w 132"/>
                <a:gd name="T67" fmla="*/ 2147483647 h 168"/>
                <a:gd name="T68" fmla="*/ 2147483647 w 132"/>
                <a:gd name="T69" fmla="*/ 2147483647 h 168"/>
                <a:gd name="T70" fmla="*/ 2147483647 w 132"/>
                <a:gd name="T71" fmla="*/ 2147483647 h 168"/>
                <a:gd name="T72" fmla="*/ 2147483647 w 132"/>
                <a:gd name="T73" fmla="*/ 2147483647 h 168"/>
                <a:gd name="T74" fmla="*/ 2147483647 w 132"/>
                <a:gd name="T75" fmla="*/ 2147483647 h 16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32"/>
                <a:gd name="T115" fmla="*/ 0 h 168"/>
                <a:gd name="T116" fmla="*/ 132 w 132"/>
                <a:gd name="T117" fmla="*/ 168 h 16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32" h="168">
                  <a:moveTo>
                    <a:pt x="36" y="72"/>
                  </a:moveTo>
                  <a:lnTo>
                    <a:pt x="36" y="96"/>
                  </a:lnTo>
                  <a:lnTo>
                    <a:pt x="30" y="102"/>
                  </a:lnTo>
                  <a:lnTo>
                    <a:pt x="30" y="138"/>
                  </a:lnTo>
                  <a:lnTo>
                    <a:pt x="36" y="156"/>
                  </a:lnTo>
                  <a:lnTo>
                    <a:pt x="42" y="168"/>
                  </a:lnTo>
                  <a:lnTo>
                    <a:pt x="54" y="168"/>
                  </a:lnTo>
                  <a:lnTo>
                    <a:pt x="60" y="162"/>
                  </a:lnTo>
                  <a:lnTo>
                    <a:pt x="72" y="156"/>
                  </a:lnTo>
                  <a:lnTo>
                    <a:pt x="84" y="144"/>
                  </a:lnTo>
                  <a:lnTo>
                    <a:pt x="90" y="132"/>
                  </a:lnTo>
                  <a:lnTo>
                    <a:pt x="90" y="114"/>
                  </a:lnTo>
                  <a:lnTo>
                    <a:pt x="96" y="102"/>
                  </a:lnTo>
                  <a:lnTo>
                    <a:pt x="114" y="84"/>
                  </a:lnTo>
                  <a:lnTo>
                    <a:pt x="126" y="84"/>
                  </a:lnTo>
                  <a:lnTo>
                    <a:pt x="120" y="72"/>
                  </a:lnTo>
                  <a:lnTo>
                    <a:pt x="132" y="66"/>
                  </a:lnTo>
                  <a:lnTo>
                    <a:pt x="132" y="48"/>
                  </a:lnTo>
                  <a:lnTo>
                    <a:pt x="114" y="48"/>
                  </a:lnTo>
                  <a:lnTo>
                    <a:pt x="108" y="42"/>
                  </a:lnTo>
                  <a:lnTo>
                    <a:pt x="102" y="42"/>
                  </a:lnTo>
                  <a:lnTo>
                    <a:pt x="102" y="24"/>
                  </a:lnTo>
                  <a:lnTo>
                    <a:pt x="108" y="12"/>
                  </a:lnTo>
                  <a:lnTo>
                    <a:pt x="108" y="0"/>
                  </a:lnTo>
                  <a:lnTo>
                    <a:pt x="120" y="0"/>
                  </a:lnTo>
                  <a:lnTo>
                    <a:pt x="66" y="0"/>
                  </a:lnTo>
                  <a:lnTo>
                    <a:pt x="60" y="24"/>
                  </a:lnTo>
                  <a:lnTo>
                    <a:pt x="48" y="30"/>
                  </a:lnTo>
                  <a:lnTo>
                    <a:pt x="42" y="36"/>
                  </a:lnTo>
                  <a:lnTo>
                    <a:pt x="30" y="36"/>
                  </a:lnTo>
                  <a:lnTo>
                    <a:pt x="24" y="30"/>
                  </a:lnTo>
                  <a:lnTo>
                    <a:pt x="18" y="18"/>
                  </a:lnTo>
                  <a:lnTo>
                    <a:pt x="0" y="18"/>
                  </a:lnTo>
                  <a:lnTo>
                    <a:pt x="12" y="48"/>
                  </a:lnTo>
                  <a:lnTo>
                    <a:pt x="18" y="54"/>
                  </a:lnTo>
                  <a:lnTo>
                    <a:pt x="30" y="60"/>
                  </a:lnTo>
                  <a:lnTo>
                    <a:pt x="36" y="66"/>
                  </a:lnTo>
                  <a:lnTo>
                    <a:pt x="36" y="7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65" name="Burkina Faso" descr="© INSCALE GmbH, 05.05.2010&#10;http://www.presentationload.com/">
              <a:extLst>
                <a:ext uri="{FF2B5EF4-FFF2-40B4-BE49-F238E27FC236}">
                  <a16:creationId xmlns:a16="http://schemas.microsoft.com/office/drawing/2014/main" id="{34B4B1F0-9F99-4EBF-8DB0-7E56126BE575}"/>
                </a:ext>
              </a:extLst>
            </p:cNvPr>
            <p:cNvSpPr>
              <a:spLocks/>
            </p:cNvSpPr>
            <p:nvPr/>
          </p:nvSpPr>
          <p:spPr bwMode="gray">
            <a:xfrm>
              <a:off x="5375448" y="3978037"/>
              <a:ext cx="252424" cy="201547"/>
            </a:xfrm>
            <a:custGeom>
              <a:avLst/>
              <a:gdLst>
                <a:gd name="T0" fmla="*/ 2147483647 w 570"/>
                <a:gd name="T1" fmla="*/ 2147483647 h 450"/>
                <a:gd name="T2" fmla="*/ 2147483647 w 570"/>
                <a:gd name="T3" fmla="*/ 2147483647 h 450"/>
                <a:gd name="T4" fmla="*/ 2147483647 w 570"/>
                <a:gd name="T5" fmla="*/ 2147483647 h 450"/>
                <a:gd name="T6" fmla="*/ 2147483647 w 570"/>
                <a:gd name="T7" fmla="*/ 2147483647 h 450"/>
                <a:gd name="T8" fmla="*/ 2147483647 w 570"/>
                <a:gd name="T9" fmla="*/ 2147483647 h 450"/>
                <a:gd name="T10" fmla="*/ 2147483647 w 570"/>
                <a:gd name="T11" fmla="*/ 2147483647 h 450"/>
                <a:gd name="T12" fmla="*/ 2147483647 w 570"/>
                <a:gd name="T13" fmla="*/ 2147483647 h 450"/>
                <a:gd name="T14" fmla="*/ 2147483647 w 570"/>
                <a:gd name="T15" fmla="*/ 2147483647 h 450"/>
                <a:gd name="T16" fmla="*/ 2147483647 w 570"/>
                <a:gd name="T17" fmla="*/ 2147483647 h 450"/>
                <a:gd name="T18" fmla="*/ 2147483647 w 570"/>
                <a:gd name="T19" fmla="*/ 2147483647 h 450"/>
                <a:gd name="T20" fmla="*/ 2147483647 w 570"/>
                <a:gd name="T21" fmla="*/ 2147483647 h 450"/>
                <a:gd name="T22" fmla="*/ 2147483647 w 570"/>
                <a:gd name="T23" fmla="*/ 2147483647 h 450"/>
                <a:gd name="T24" fmla="*/ 2147483647 w 570"/>
                <a:gd name="T25" fmla="*/ 2147483647 h 450"/>
                <a:gd name="T26" fmla="*/ 2147483647 w 570"/>
                <a:gd name="T27" fmla="*/ 2147483647 h 450"/>
                <a:gd name="T28" fmla="*/ 2147483647 w 570"/>
                <a:gd name="T29" fmla="*/ 2147483647 h 450"/>
                <a:gd name="T30" fmla="*/ 2147483647 w 570"/>
                <a:gd name="T31" fmla="*/ 2147483647 h 450"/>
                <a:gd name="T32" fmla="*/ 2147483647 w 570"/>
                <a:gd name="T33" fmla="*/ 2147483647 h 450"/>
                <a:gd name="T34" fmla="*/ 2147483647 w 570"/>
                <a:gd name="T35" fmla="*/ 2147483647 h 450"/>
                <a:gd name="T36" fmla="*/ 2147483647 w 570"/>
                <a:gd name="T37" fmla="*/ 2147483647 h 450"/>
                <a:gd name="T38" fmla="*/ 2147483647 w 570"/>
                <a:gd name="T39" fmla="*/ 2147483647 h 450"/>
                <a:gd name="T40" fmla="*/ 2147483647 w 570"/>
                <a:gd name="T41" fmla="*/ 2147483647 h 450"/>
                <a:gd name="T42" fmla="*/ 2147483647 w 570"/>
                <a:gd name="T43" fmla="*/ 2147483647 h 450"/>
                <a:gd name="T44" fmla="*/ 2147483647 w 570"/>
                <a:gd name="T45" fmla="*/ 2147483647 h 450"/>
                <a:gd name="T46" fmla="*/ 2147483647 w 570"/>
                <a:gd name="T47" fmla="*/ 2147483647 h 450"/>
                <a:gd name="T48" fmla="*/ 2147483647 w 570"/>
                <a:gd name="T49" fmla="*/ 2147483647 h 450"/>
                <a:gd name="T50" fmla="*/ 2147483647 w 570"/>
                <a:gd name="T51" fmla="*/ 2147483647 h 450"/>
                <a:gd name="T52" fmla="*/ 2147483647 w 570"/>
                <a:gd name="T53" fmla="*/ 2147483647 h 450"/>
                <a:gd name="T54" fmla="*/ 2147483647 w 570"/>
                <a:gd name="T55" fmla="*/ 2147483647 h 450"/>
                <a:gd name="T56" fmla="*/ 2147483647 w 570"/>
                <a:gd name="T57" fmla="*/ 2147483647 h 450"/>
                <a:gd name="T58" fmla="*/ 2147483647 w 570"/>
                <a:gd name="T59" fmla="*/ 2147483647 h 450"/>
                <a:gd name="T60" fmla="*/ 2147483647 w 570"/>
                <a:gd name="T61" fmla="*/ 2147483647 h 450"/>
                <a:gd name="T62" fmla="*/ 2147483647 w 570"/>
                <a:gd name="T63" fmla="*/ 2147483647 h 450"/>
                <a:gd name="T64" fmla="*/ 2147483647 w 570"/>
                <a:gd name="T65" fmla="*/ 2147483647 h 450"/>
                <a:gd name="T66" fmla="*/ 2147483647 w 570"/>
                <a:gd name="T67" fmla="*/ 0 h 450"/>
                <a:gd name="T68" fmla="*/ 2147483647 w 570"/>
                <a:gd name="T69" fmla="*/ 2147483647 h 450"/>
                <a:gd name="T70" fmla="*/ 2147483647 w 570"/>
                <a:gd name="T71" fmla="*/ 2147483647 h 450"/>
                <a:gd name="T72" fmla="*/ 2147483647 w 570"/>
                <a:gd name="T73" fmla="*/ 2147483647 h 450"/>
                <a:gd name="T74" fmla="*/ 2147483647 w 570"/>
                <a:gd name="T75" fmla="*/ 2147483647 h 450"/>
                <a:gd name="T76" fmla="*/ 2147483647 w 570"/>
                <a:gd name="T77" fmla="*/ 2147483647 h 450"/>
                <a:gd name="T78" fmla="*/ 2147483647 w 570"/>
                <a:gd name="T79" fmla="*/ 2147483647 h 450"/>
                <a:gd name="T80" fmla="*/ 2147483647 w 570"/>
                <a:gd name="T81" fmla="*/ 2147483647 h 450"/>
                <a:gd name="T82" fmla="*/ 2147483647 w 570"/>
                <a:gd name="T83" fmla="*/ 2147483647 h 450"/>
                <a:gd name="T84" fmla="*/ 2147483647 w 570"/>
                <a:gd name="T85" fmla="*/ 2147483647 h 450"/>
                <a:gd name="T86" fmla="*/ 2147483647 w 570"/>
                <a:gd name="T87" fmla="*/ 2147483647 h 450"/>
                <a:gd name="T88" fmla="*/ 2147483647 w 570"/>
                <a:gd name="T89" fmla="*/ 2147483647 h 450"/>
                <a:gd name="T90" fmla="*/ 2147483647 w 570"/>
                <a:gd name="T91" fmla="*/ 2147483647 h 450"/>
                <a:gd name="T92" fmla="*/ 2147483647 w 570"/>
                <a:gd name="T93" fmla="*/ 2147483647 h 450"/>
                <a:gd name="T94" fmla="*/ 2147483647 w 570"/>
                <a:gd name="T95" fmla="*/ 2147483647 h 450"/>
                <a:gd name="T96" fmla="*/ 2147483647 w 570"/>
                <a:gd name="T97" fmla="*/ 2147483647 h 450"/>
                <a:gd name="T98" fmla="*/ 2147483647 w 570"/>
                <a:gd name="T99" fmla="*/ 2147483647 h 450"/>
                <a:gd name="T100" fmla="*/ 2147483647 w 570"/>
                <a:gd name="T101" fmla="*/ 2147483647 h 450"/>
                <a:gd name="T102" fmla="*/ 2147483647 w 570"/>
                <a:gd name="T103" fmla="*/ 2147483647 h 45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570"/>
                <a:gd name="T157" fmla="*/ 0 h 450"/>
                <a:gd name="T158" fmla="*/ 570 w 570"/>
                <a:gd name="T159" fmla="*/ 450 h 45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570" h="450">
                  <a:moveTo>
                    <a:pt x="0" y="312"/>
                  </a:moveTo>
                  <a:lnTo>
                    <a:pt x="6" y="366"/>
                  </a:lnTo>
                  <a:lnTo>
                    <a:pt x="6" y="390"/>
                  </a:lnTo>
                  <a:lnTo>
                    <a:pt x="30" y="384"/>
                  </a:lnTo>
                  <a:lnTo>
                    <a:pt x="30" y="390"/>
                  </a:lnTo>
                  <a:lnTo>
                    <a:pt x="36" y="396"/>
                  </a:lnTo>
                  <a:lnTo>
                    <a:pt x="36" y="408"/>
                  </a:lnTo>
                  <a:lnTo>
                    <a:pt x="42" y="420"/>
                  </a:lnTo>
                  <a:lnTo>
                    <a:pt x="54" y="426"/>
                  </a:lnTo>
                  <a:lnTo>
                    <a:pt x="60" y="432"/>
                  </a:lnTo>
                  <a:lnTo>
                    <a:pt x="72" y="432"/>
                  </a:lnTo>
                  <a:lnTo>
                    <a:pt x="78" y="438"/>
                  </a:lnTo>
                  <a:lnTo>
                    <a:pt x="90" y="438"/>
                  </a:lnTo>
                  <a:lnTo>
                    <a:pt x="96" y="432"/>
                  </a:lnTo>
                  <a:lnTo>
                    <a:pt x="96" y="426"/>
                  </a:lnTo>
                  <a:lnTo>
                    <a:pt x="120" y="414"/>
                  </a:lnTo>
                  <a:lnTo>
                    <a:pt x="150" y="414"/>
                  </a:lnTo>
                  <a:lnTo>
                    <a:pt x="168" y="420"/>
                  </a:lnTo>
                  <a:lnTo>
                    <a:pt x="186" y="438"/>
                  </a:lnTo>
                  <a:lnTo>
                    <a:pt x="186" y="450"/>
                  </a:lnTo>
                  <a:lnTo>
                    <a:pt x="204" y="444"/>
                  </a:lnTo>
                  <a:lnTo>
                    <a:pt x="198" y="450"/>
                  </a:lnTo>
                  <a:lnTo>
                    <a:pt x="198" y="396"/>
                  </a:lnTo>
                  <a:lnTo>
                    <a:pt x="192" y="366"/>
                  </a:lnTo>
                  <a:lnTo>
                    <a:pt x="186" y="366"/>
                  </a:lnTo>
                  <a:lnTo>
                    <a:pt x="186" y="348"/>
                  </a:lnTo>
                  <a:lnTo>
                    <a:pt x="192" y="336"/>
                  </a:lnTo>
                  <a:lnTo>
                    <a:pt x="198" y="330"/>
                  </a:lnTo>
                  <a:lnTo>
                    <a:pt x="354" y="330"/>
                  </a:lnTo>
                  <a:lnTo>
                    <a:pt x="378" y="318"/>
                  </a:lnTo>
                  <a:lnTo>
                    <a:pt x="396" y="324"/>
                  </a:lnTo>
                  <a:lnTo>
                    <a:pt x="414" y="324"/>
                  </a:lnTo>
                  <a:lnTo>
                    <a:pt x="438" y="330"/>
                  </a:lnTo>
                  <a:lnTo>
                    <a:pt x="456" y="330"/>
                  </a:lnTo>
                  <a:lnTo>
                    <a:pt x="462" y="318"/>
                  </a:lnTo>
                  <a:lnTo>
                    <a:pt x="474" y="318"/>
                  </a:lnTo>
                  <a:lnTo>
                    <a:pt x="480" y="306"/>
                  </a:lnTo>
                  <a:lnTo>
                    <a:pt x="498" y="288"/>
                  </a:lnTo>
                  <a:lnTo>
                    <a:pt x="528" y="288"/>
                  </a:lnTo>
                  <a:lnTo>
                    <a:pt x="534" y="294"/>
                  </a:lnTo>
                  <a:lnTo>
                    <a:pt x="534" y="282"/>
                  </a:lnTo>
                  <a:lnTo>
                    <a:pt x="540" y="282"/>
                  </a:lnTo>
                  <a:lnTo>
                    <a:pt x="546" y="276"/>
                  </a:lnTo>
                  <a:lnTo>
                    <a:pt x="558" y="276"/>
                  </a:lnTo>
                  <a:lnTo>
                    <a:pt x="564" y="258"/>
                  </a:lnTo>
                  <a:lnTo>
                    <a:pt x="570" y="252"/>
                  </a:lnTo>
                  <a:lnTo>
                    <a:pt x="564" y="252"/>
                  </a:lnTo>
                  <a:lnTo>
                    <a:pt x="540" y="216"/>
                  </a:lnTo>
                  <a:lnTo>
                    <a:pt x="564" y="210"/>
                  </a:lnTo>
                  <a:lnTo>
                    <a:pt x="558" y="198"/>
                  </a:lnTo>
                  <a:lnTo>
                    <a:pt x="546" y="186"/>
                  </a:lnTo>
                  <a:lnTo>
                    <a:pt x="534" y="186"/>
                  </a:lnTo>
                  <a:lnTo>
                    <a:pt x="522" y="198"/>
                  </a:lnTo>
                  <a:lnTo>
                    <a:pt x="504" y="198"/>
                  </a:lnTo>
                  <a:lnTo>
                    <a:pt x="498" y="186"/>
                  </a:lnTo>
                  <a:lnTo>
                    <a:pt x="486" y="180"/>
                  </a:lnTo>
                  <a:lnTo>
                    <a:pt x="462" y="156"/>
                  </a:lnTo>
                  <a:lnTo>
                    <a:pt x="462" y="150"/>
                  </a:lnTo>
                  <a:lnTo>
                    <a:pt x="480" y="132"/>
                  </a:lnTo>
                  <a:lnTo>
                    <a:pt x="468" y="132"/>
                  </a:lnTo>
                  <a:lnTo>
                    <a:pt x="468" y="114"/>
                  </a:lnTo>
                  <a:lnTo>
                    <a:pt x="444" y="114"/>
                  </a:lnTo>
                  <a:lnTo>
                    <a:pt x="432" y="108"/>
                  </a:lnTo>
                  <a:lnTo>
                    <a:pt x="420" y="84"/>
                  </a:lnTo>
                  <a:lnTo>
                    <a:pt x="420" y="60"/>
                  </a:lnTo>
                  <a:lnTo>
                    <a:pt x="414" y="48"/>
                  </a:lnTo>
                  <a:lnTo>
                    <a:pt x="414" y="12"/>
                  </a:lnTo>
                  <a:lnTo>
                    <a:pt x="390" y="0"/>
                  </a:lnTo>
                  <a:lnTo>
                    <a:pt x="342" y="0"/>
                  </a:lnTo>
                  <a:lnTo>
                    <a:pt x="324" y="18"/>
                  </a:lnTo>
                  <a:lnTo>
                    <a:pt x="300" y="18"/>
                  </a:lnTo>
                  <a:lnTo>
                    <a:pt x="282" y="42"/>
                  </a:lnTo>
                  <a:lnTo>
                    <a:pt x="258" y="42"/>
                  </a:lnTo>
                  <a:lnTo>
                    <a:pt x="258" y="60"/>
                  </a:lnTo>
                  <a:lnTo>
                    <a:pt x="252" y="66"/>
                  </a:lnTo>
                  <a:lnTo>
                    <a:pt x="252" y="72"/>
                  </a:lnTo>
                  <a:lnTo>
                    <a:pt x="240" y="72"/>
                  </a:lnTo>
                  <a:lnTo>
                    <a:pt x="228" y="60"/>
                  </a:lnTo>
                  <a:lnTo>
                    <a:pt x="222" y="60"/>
                  </a:lnTo>
                  <a:lnTo>
                    <a:pt x="216" y="66"/>
                  </a:lnTo>
                  <a:lnTo>
                    <a:pt x="210" y="78"/>
                  </a:lnTo>
                  <a:lnTo>
                    <a:pt x="198" y="84"/>
                  </a:lnTo>
                  <a:lnTo>
                    <a:pt x="192" y="96"/>
                  </a:lnTo>
                  <a:lnTo>
                    <a:pt x="186" y="102"/>
                  </a:lnTo>
                  <a:lnTo>
                    <a:pt x="186" y="108"/>
                  </a:lnTo>
                  <a:lnTo>
                    <a:pt x="168" y="108"/>
                  </a:lnTo>
                  <a:lnTo>
                    <a:pt x="168" y="144"/>
                  </a:lnTo>
                  <a:lnTo>
                    <a:pt x="144" y="150"/>
                  </a:lnTo>
                  <a:lnTo>
                    <a:pt x="114" y="120"/>
                  </a:lnTo>
                  <a:lnTo>
                    <a:pt x="96" y="150"/>
                  </a:lnTo>
                  <a:lnTo>
                    <a:pt x="102" y="156"/>
                  </a:lnTo>
                  <a:lnTo>
                    <a:pt x="102" y="186"/>
                  </a:lnTo>
                  <a:lnTo>
                    <a:pt x="84" y="186"/>
                  </a:lnTo>
                  <a:lnTo>
                    <a:pt x="84" y="216"/>
                  </a:lnTo>
                  <a:lnTo>
                    <a:pt x="78" y="222"/>
                  </a:lnTo>
                  <a:lnTo>
                    <a:pt x="72" y="222"/>
                  </a:lnTo>
                  <a:lnTo>
                    <a:pt x="78" y="228"/>
                  </a:lnTo>
                  <a:lnTo>
                    <a:pt x="78" y="240"/>
                  </a:lnTo>
                  <a:lnTo>
                    <a:pt x="42" y="240"/>
                  </a:lnTo>
                  <a:lnTo>
                    <a:pt x="36" y="246"/>
                  </a:lnTo>
                  <a:lnTo>
                    <a:pt x="30" y="246"/>
                  </a:lnTo>
                  <a:lnTo>
                    <a:pt x="12" y="258"/>
                  </a:lnTo>
                  <a:lnTo>
                    <a:pt x="36" y="288"/>
                  </a:lnTo>
                  <a:lnTo>
                    <a:pt x="24" y="312"/>
                  </a:lnTo>
                  <a:lnTo>
                    <a:pt x="0" y="31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66" name="Bolivia" descr="© INSCALE GmbH, 05.05.2010&#10;http://www.presentationload.com/">
              <a:extLst>
                <a:ext uri="{FF2B5EF4-FFF2-40B4-BE49-F238E27FC236}">
                  <a16:creationId xmlns:a16="http://schemas.microsoft.com/office/drawing/2014/main" id="{BC3BAB7F-CB2C-48D5-9841-8975A5B05345}"/>
                </a:ext>
              </a:extLst>
            </p:cNvPr>
            <p:cNvSpPr>
              <a:spLocks/>
            </p:cNvSpPr>
            <p:nvPr/>
          </p:nvSpPr>
          <p:spPr bwMode="gray">
            <a:xfrm>
              <a:off x="3368760" y="4871506"/>
              <a:ext cx="395305" cy="477680"/>
            </a:xfrm>
            <a:custGeom>
              <a:avLst/>
              <a:gdLst>
                <a:gd name="T0" fmla="*/ 2147483647 w 894"/>
                <a:gd name="T1" fmla="*/ 2147483647 h 1056"/>
                <a:gd name="T2" fmla="*/ 2147483647 w 894"/>
                <a:gd name="T3" fmla="*/ 2147483647 h 1056"/>
                <a:gd name="T4" fmla="*/ 2147483647 w 894"/>
                <a:gd name="T5" fmla="*/ 2147483647 h 1056"/>
                <a:gd name="T6" fmla="*/ 2147483647 w 894"/>
                <a:gd name="T7" fmla="*/ 2147483647 h 1056"/>
                <a:gd name="T8" fmla="*/ 2147483647 w 894"/>
                <a:gd name="T9" fmla="*/ 2147483647 h 1056"/>
                <a:gd name="T10" fmla="*/ 2147483647 w 894"/>
                <a:gd name="T11" fmla="*/ 2147483647 h 1056"/>
                <a:gd name="T12" fmla="*/ 2147483647 w 894"/>
                <a:gd name="T13" fmla="*/ 2147483647 h 1056"/>
                <a:gd name="T14" fmla="*/ 2147483647 w 894"/>
                <a:gd name="T15" fmla="*/ 2147483647 h 1056"/>
                <a:gd name="T16" fmla="*/ 2147483647 w 894"/>
                <a:gd name="T17" fmla="*/ 2147483647 h 1056"/>
                <a:gd name="T18" fmla="*/ 2147483647 w 894"/>
                <a:gd name="T19" fmla="*/ 2147483647 h 1056"/>
                <a:gd name="T20" fmla="*/ 2147483647 w 894"/>
                <a:gd name="T21" fmla="*/ 2147483647 h 1056"/>
                <a:gd name="T22" fmla="*/ 2147483647 w 894"/>
                <a:gd name="T23" fmla="*/ 2147483647 h 1056"/>
                <a:gd name="T24" fmla="*/ 2147483647 w 894"/>
                <a:gd name="T25" fmla="*/ 2147483647 h 1056"/>
                <a:gd name="T26" fmla="*/ 2147483647 w 894"/>
                <a:gd name="T27" fmla="*/ 2147483647 h 1056"/>
                <a:gd name="T28" fmla="*/ 2147483647 w 894"/>
                <a:gd name="T29" fmla="*/ 2147483647 h 1056"/>
                <a:gd name="T30" fmla="*/ 2147483647 w 894"/>
                <a:gd name="T31" fmla="*/ 2147483647 h 1056"/>
                <a:gd name="T32" fmla="*/ 2147483647 w 894"/>
                <a:gd name="T33" fmla="*/ 2147483647 h 1056"/>
                <a:gd name="T34" fmla="*/ 2147483647 w 894"/>
                <a:gd name="T35" fmla="*/ 2147483647 h 1056"/>
                <a:gd name="T36" fmla="*/ 2147483647 w 894"/>
                <a:gd name="T37" fmla="*/ 2147483647 h 1056"/>
                <a:gd name="T38" fmla="*/ 2147483647 w 894"/>
                <a:gd name="T39" fmla="*/ 2147483647 h 1056"/>
                <a:gd name="T40" fmla="*/ 2147483647 w 894"/>
                <a:gd name="T41" fmla="*/ 2147483647 h 1056"/>
                <a:gd name="T42" fmla="*/ 2147483647 w 894"/>
                <a:gd name="T43" fmla="*/ 2147483647 h 1056"/>
                <a:gd name="T44" fmla="*/ 2147483647 w 894"/>
                <a:gd name="T45" fmla="*/ 2147483647 h 1056"/>
                <a:gd name="T46" fmla="*/ 2147483647 w 894"/>
                <a:gd name="T47" fmla="*/ 2147483647 h 1056"/>
                <a:gd name="T48" fmla="*/ 0 w 894"/>
                <a:gd name="T49" fmla="*/ 2147483647 h 1056"/>
                <a:gd name="T50" fmla="*/ 2147483647 w 894"/>
                <a:gd name="T51" fmla="*/ 2147483647 h 1056"/>
                <a:gd name="T52" fmla="*/ 2147483647 w 894"/>
                <a:gd name="T53" fmla="*/ 2147483647 h 1056"/>
                <a:gd name="T54" fmla="*/ 2147483647 w 894"/>
                <a:gd name="T55" fmla="*/ 2147483647 h 1056"/>
                <a:gd name="T56" fmla="*/ 2147483647 w 894"/>
                <a:gd name="T57" fmla="*/ 2147483647 h 1056"/>
                <a:gd name="T58" fmla="*/ 2147483647 w 894"/>
                <a:gd name="T59" fmla="*/ 2147483647 h 1056"/>
                <a:gd name="T60" fmla="*/ 2147483647 w 894"/>
                <a:gd name="T61" fmla="*/ 2147483647 h 1056"/>
                <a:gd name="T62" fmla="*/ 2147483647 w 894"/>
                <a:gd name="T63" fmla="*/ 2147483647 h 1056"/>
                <a:gd name="T64" fmla="*/ 2147483647 w 894"/>
                <a:gd name="T65" fmla="*/ 2147483647 h 1056"/>
                <a:gd name="T66" fmla="*/ 2147483647 w 894"/>
                <a:gd name="T67" fmla="*/ 2147483647 h 1056"/>
                <a:gd name="T68" fmla="*/ 2147483647 w 894"/>
                <a:gd name="T69" fmla="*/ 2147483647 h 1056"/>
                <a:gd name="T70" fmla="*/ 2147483647 w 894"/>
                <a:gd name="T71" fmla="*/ 2147483647 h 1056"/>
                <a:gd name="T72" fmla="*/ 2147483647 w 894"/>
                <a:gd name="T73" fmla="*/ 2147483647 h 1056"/>
                <a:gd name="T74" fmla="*/ 2147483647 w 894"/>
                <a:gd name="T75" fmla="*/ 2147483647 h 1056"/>
                <a:gd name="T76" fmla="*/ 2147483647 w 894"/>
                <a:gd name="T77" fmla="*/ 2147483647 h 1056"/>
                <a:gd name="T78" fmla="*/ 2147483647 w 894"/>
                <a:gd name="T79" fmla="*/ 2147483647 h 1056"/>
                <a:gd name="T80" fmla="*/ 2147483647 w 894"/>
                <a:gd name="T81" fmla="*/ 2147483647 h 1056"/>
                <a:gd name="T82" fmla="*/ 2147483647 w 894"/>
                <a:gd name="T83" fmla="*/ 2147483647 h 1056"/>
                <a:gd name="T84" fmla="*/ 2147483647 w 894"/>
                <a:gd name="T85" fmla="*/ 2147483647 h 1056"/>
                <a:gd name="T86" fmla="*/ 2147483647 w 894"/>
                <a:gd name="T87" fmla="*/ 2147483647 h 1056"/>
                <a:gd name="T88" fmla="*/ 2147483647 w 894"/>
                <a:gd name="T89" fmla="*/ 2147483647 h 1056"/>
                <a:gd name="T90" fmla="*/ 2147483647 w 894"/>
                <a:gd name="T91" fmla="*/ 2147483647 h 1056"/>
                <a:gd name="T92" fmla="*/ 2147483647 w 894"/>
                <a:gd name="T93" fmla="*/ 2147483647 h 1056"/>
                <a:gd name="T94" fmla="*/ 2147483647 w 894"/>
                <a:gd name="T95" fmla="*/ 2147483647 h 1056"/>
                <a:gd name="T96" fmla="*/ 2147483647 w 894"/>
                <a:gd name="T97" fmla="*/ 2147483647 h 1056"/>
                <a:gd name="T98" fmla="*/ 2147483647 w 894"/>
                <a:gd name="T99" fmla="*/ 2147483647 h 1056"/>
                <a:gd name="T100" fmla="*/ 2147483647 w 894"/>
                <a:gd name="T101" fmla="*/ 2147483647 h 105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94"/>
                <a:gd name="T154" fmla="*/ 0 h 1056"/>
                <a:gd name="T155" fmla="*/ 894 w 894"/>
                <a:gd name="T156" fmla="*/ 1056 h 105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94" h="1056">
                  <a:moveTo>
                    <a:pt x="882" y="744"/>
                  </a:moveTo>
                  <a:lnTo>
                    <a:pt x="882" y="738"/>
                  </a:lnTo>
                  <a:lnTo>
                    <a:pt x="888" y="732"/>
                  </a:lnTo>
                  <a:lnTo>
                    <a:pt x="888" y="708"/>
                  </a:lnTo>
                  <a:lnTo>
                    <a:pt x="894" y="696"/>
                  </a:lnTo>
                  <a:lnTo>
                    <a:pt x="894" y="684"/>
                  </a:lnTo>
                  <a:lnTo>
                    <a:pt x="882" y="648"/>
                  </a:lnTo>
                  <a:lnTo>
                    <a:pt x="876" y="636"/>
                  </a:lnTo>
                  <a:lnTo>
                    <a:pt x="864" y="624"/>
                  </a:lnTo>
                  <a:lnTo>
                    <a:pt x="840" y="612"/>
                  </a:lnTo>
                  <a:lnTo>
                    <a:pt x="834" y="606"/>
                  </a:lnTo>
                  <a:lnTo>
                    <a:pt x="822" y="600"/>
                  </a:lnTo>
                  <a:lnTo>
                    <a:pt x="816" y="588"/>
                  </a:lnTo>
                  <a:lnTo>
                    <a:pt x="816" y="576"/>
                  </a:lnTo>
                  <a:lnTo>
                    <a:pt x="822" y="558"/>
                  </a:lnTo>
                  <a:lnTo>
                    <a:pt x="822" y="546"/>
                  </a:lnTo>
                  <a:lnTo>
                    <a:pt x="828" y="540"/>
                  </a:lnTo>
                  <a:lnTo>
                    <a:pt x="828" y="534"/>
                  </a:lnTo>
                  <a:lnTo>
                    <a:pt x="768" y="534"/>
                  </a:lnTo>
                  <a:lnTo>
                    <a:pt x="720" y="528"/>
                  </a:lnTo>
                  <a:lnTo>
                    <a:pt x="690" y="522"/>
                  </a:lnTo>
                  <a:lnTo>
                    <a:pt x="684" y="516"/>
                  </a:lnTo>
                  <a:lnTo>
                    <a:pt x="684" y="474"/>
                  </a:lnTo>
                  <a:lnTo>
                    <a:pt x="690" y="462"/>
                  </a:lnTo>
                  <a:lnTo>
                    <a:pt x="684" y="456"/>
                  </a:lnTo>
                  <a:lnTo>
                    <a:pt x="672" y="450"/>
                  </a:lnTo>
                  <a:lnTo>
                    <a:pt x="666" y="438"/>
                  </a:lnTo>
                  <a:lnTo>
                    <a:pt x="660" y="432"/>
                  </a:lnTo>
                  <a:lnTo>
                    <a:pt x="660" y="426"/>
                  </a:lnTo>
                  <a:lnTo>
                    <a:pt x="678" y="426"/>
                  </a:lnTo>
                  <a:lnTo>
                    <a:pt x="678" y="396"/>
                  </a:lnTo>
                  <a:lnTo>
                    <a:pt x="672" y="384"/>
                  </a:lnTo>
                  <a:lnTo>
                    <a:pt x="666" y="378"/>
                  </a:lnTo>
                  <a:lnTo>
                    <a:pt x="660" y="366"/>
                  </a:lnTo>
                  <a:lnTo>
                    <a:pt x="660" y="336"/>
                  </a:lnTo>
                  <a:lnTo>
                    <a:pt x="654" y="330"/>
                  </a:lnTo>
                  <a:lnTo>
                    <a:pt x="648" y="318"/>
                  </a:lnTo>
                  <a:lnTo>
                    <a:pt x="624" y="306"/>
                  </a:lnTo>
                  <a:lnTo>
                    <a:pt x="564" y="306"/>
                  </a:lnTo>
                  <a:lnTo>
                    <a:pt x="558" y="300"/>
                  </a:lnTo>
                  <a:lnTo>
                    <a:pt x="546" y="294"/>
                  </a:lnTo>
                  <a:lnTo>
                    <a:pt x="534" y="282"/>
                  </a:lnTo>
                  <a:lnTo>
                    <a:pt x="534" y="276"/>
                  </a:lnTo>
                  <a:lnTo>
                    <a:pt x="510" y="276"/>
                  </a:lnTo>
                  <a:lnTo>
                    <a:pt x="498" y="270"/>
                  </a:lnTo>
                  <a:lnTo>
                    <a:pt x="486" y="258"/>
                  </a:lnTo>
                  <a:lnTo>
                    <a:pt x="474" y="252"/>
                  </a:lnTo>
                  <a:lnTo>
                    <a:pt x="468" y="240"/>
                  </a:lnTo>
                  <a:lnTo>
                    <a:pt x="468" y="234"/>
                  </a:lnTo>
                  <a:lnTo>
                    <a:pt x="456" y="234"/>
                  </a:lnTo>
                  <a:lnTo>
                    <a:pt x="450" y="240"/>
                  </a:lnTo>
                  <a:lnTo>
                    <a:pt x="438" y="240"/>
                  </a:lnTo>
                  <a:lnTo>
                    <a:pt x="426" y="234"/>
                  </a:lnTo>
                  <a:lnTo>
                    <a:pt x="420" y="222"/>
                  </a:lnTo>
                  <a:lnTo>
                    <a:pt x="414" y="228"/>
                  </a:lnTo>
                  <a:lnTo>
                    <a:pt x="384" y="228"/>
                  </a:lnTo>
                  <a:lnTo>
                    <a:pt x="372" y="222"/>
                  </a:lnTo>
                  <a:lnTo>
                    <a:pt x="366" y="216"/>
                  </a:lnTo>
                  <a:lnTo>
                    <a:pt x="366" y="210"/>
                  </a:lnTo>
                  <a:lnTo>
                    <a:pt x="360" y="198"/>
                  </a:lnTo>
                  <a:lnTo>
                    <a:pt x="360" y="192"/>
                  </a:lnTo>
                  <a:lnTo>
                    <a:pt x="354" y="186"/>
                  </a:lnTo>
                  <a:lnTo>
                    <a:pt x="330" y="186"/>
                  </a:lnTo>
                  <a:lnTo>
                    <a:pt x="324" y="156"/>
                  </a:lnTo>
                  <a:lnTo>
                    <a:pt x="318" y="150"/>
                  </a:lnTo>
                  <a:lnTo>
                    <a:pt x="306" y="144"/>
                  </a:lnTo>
                  <a:lnTo>
                    <a:pt x="294" y="132"/>
                  </a:lnTo>
                  <a:lnTo>
                    <a:pt x="294" y="120"/>
                  </a:lnTo>
                  <a:lnTo>
                    <a:pt x="300" y="114"/>
                  </a:lnTo>
                  <a:lnTo>
                    <a:pt x="300" y="96"/>
                  </a:lnTo>
                  <a:lnTo>
                    <a:pt x="294" y="84"/>
                  </a:lnTo>
                  <a:lnTo>
                    <a:pt x="288" y="78"/>
                  </a:lnTo>
                  <a:lnTo>
                    <a:pt x="288" y="48"/>
                  </a:lnTo>
                  <a:lnTo>
                    <a:pt x="294" y="42"/>
                  </a:lnTo>
                  <a:lnTo>
                    <a:pt x="294" y="36"/>
                  </a:lnTo>
                  <a:lnTo>
                    <a:pt x="300" y="30"/>
                  </a:lnTo>
                  <a:lnTo>
                    <a:pt x="300" y="0"/>
                  </a:lnTo>
                  <a:lnTo>
                    <a:pt x="288" y="0"/>
                  </a:lnTo>
                  <a:lnTo>
                    <a:pt x="276" y="6"/>
                  </a:lnTo>
                  <a:lnTo>
                    <a:pt x="276" y="12"/>
                  </a:lnTo>
                  <a:lnTo>
                    <a:pt x="270" y="12"/>
                  </a:lnTo>
                  <a:lnTo>
                    <a:pt x="258" y="0"/>
                  </a:lnTo>
                  <a:lnTo>
                    <a:pt x="246" y="12"/>
                  </a:lnTo>
                  <a:lnTo>
                    <a:pt x="210" y="12"/>
                  </a:lnTo>
                  <a:lnTo>
                    <a:pt x="198" y="18"/>
                  </a:lnTo>
                  <a:lnTo>
                    <a:pt x="192" y="24"/>
                  </a:lnTo>
                  <a:lnTo>
                    <a:pt x="186" y="36"/>
                  </a:lnTo>
                  <a:lnTo>
                    <a:pt x="180" y="42"/>
                  </a:lnTo>
                  <a:lnTo>
                    <a:pt x="180" y="48"/>
                  </a:lnTo>
                  <a:lnTo>
                    <a:pt x="144" y="48"/>
                  </a:lnTo>
                  <a:lnTo>
                    <a:pt x="138" y="78"/>
                  </a:lnTo>
                  <a:lnTo>
                    <a:pt x="102" y="78"/>
                  </a:lnTo>
                  <a:lnTo>
                    <a:pt x="90" y="96"/>
                  </a:lnTo>
                  <a:lnTo>
                    <a:pt x="84" y="102"/>
                  </a:lnTo>
                  <a:lnTo>
                    <a:pt x="60" y="114"/>
                  </a:lnTo>
                  <a:lnTo>
                    <a:pt x="42" y="114"/>
                  </a:lnTo>
                  <a:lnTo>
                    <a:pt x="42" y="108"/>
                  </a:lnTo>
                  <a:lnTo>
                    <a:pt x="36" y="102"/>
                  </a:lnTo>
                  <a:lnTo>
                    <a:pt x="12" y="102"/>
                  </a:lnTo>
                  <a:lnTo>
                    <a:pt x="0" y="96"/>
                  </a:lnTo>
                  <a:lnTo>
                    <a:pt x="0" y="114"/>
                  </a:lnTo>
                  <a:lnTo>
                    <a:pt x="6" y="132"/>
                  </a:lnTo>
                  <a:lnTo>
                    <a:pt x="18" y="144"/>
                  </a:lnTo>
                  <a:lnTo>
                    <a:pt x="30" y="162"/>
                  </a:lnTo>
                  <a:lnTo>
                    <a:pt x="42" y="174"/>
                  </a:lnTo>
                  <a:lnTo>
                    <a:pt x="54" y="192"/>
                  </a:lnTo>
                  <a:lnTo>
                    <a:pt x="66" y="216"/>
                  </a:lnTo>
                  <a:lnTo>
                    <a:pt x="66" y="228"/>
                  </a:lnTo>
                  <a:lnTo>
                    <a:pt x="60" y="234"/>
                  </a:lnTo>
                  <a:lnTo>
                    <a:pt x="54" y="246"/>
                  </a:lnTo>
                  <a:lnTo>
                    <a:pt x="48" y="252"/>
                  </a:lnTo>
                  <a:lnTo>
                    <a:pt x="60" y="300"/>
                  </a:lnTo>
                  <a:lnTo>
                    <a:pt x="42" y="330"/>
                  </a:lnTo>
                  <a:lnTo>
                    <a:pt x="48" y="330"/>
                  </a:lnTo>
                  <a:lnTo>
                    <a:pt x="60" y="342"/>
                  </a:lnTo>
                  <a:lnTo>
                    <a:pt x="66" y="354"/>
                  </a:lnTo>
                  <a:lnTo>
                    <a:pt x="66" y="360"/>
                  </a:lnTo>
                  <a:lnTo>
                    <a:pt x="60" y="372"/>
                  </a:lnTo>
                  <a:lnTo>
                    <a:pt x="48" y="384"/>
                  </a:lnTo>
                  <a:lnTo>
                    <a:pt x="36" y="408"/>
                  </a:lnTo>
                  <a:lnTo>
                    <a:pt x="42" y="426"/>
                  </a:lnTo>
                  <a:lnTo>
                    <a:pt x="48" y="438"/>
                  </a:lnTo>
                  <a:lnTo>
                    <a:pt x="54" y="444"/>
                  </a:lnTo>
                  <a:lnTo>
                    <a:pt x="54" y="450"/>
                  </a:lnTo>
                  <a:lnTo>
                    <a:pt x="42" y="468"/>
                  </a:lnTo>
                  <a:lnTo>
                    <a:pt x="54" y="480"/>
                  </a:lnTo>
                  <a:lnTo>
                    <a:pt x="78" y="498"/>
                  </a:lnTo>
                  <a:lnTo>
                    <a:pt x="78" y="516"/>
                  </a:lnTo>
                  <a:lnTo>
                    <a:pt x="102" y="528"/>
                  </a:lnTo>
                  <a:lnTo>
                    <a:pt x="90" y="558"/>
                  </a:lnTo>
                  <a:lnTo>
                    <a:pt x="78" y="546"/>
                  </a:lnTo>
                  <a:lnTo>
                    <a:pt x="78" y="558"/>
                  </a:lnTo>
                  <a:lnTo>
                    <a:pt x="66" y="582"/>
                  </a:lnTo>
                  <a:lnTo>
                    <a:pt x="54" y="588"/>
                  </a:lnTo>
                  <a:lnTo>
                    <a:pt x="36" y="606"/>
                  </a:lnTo>
                  <a:lnTo>
                    <a:pt x="48" y="630"/>
                  </a:lnTo>
                  <a:lnTo>
                    <a:pt x="42" y="636"/>
                  </a:lnTo>
                  <a:lnTo>
                    <a:pt x="60" y="666"/>
                  </a:lnTo>
                  <a:lnTo>
                    <a:pt x="84" y="666"/>
                  </a:lnTo>
                  <a:lnTo>
                    <a:pt x="96" y="744"/>
                  </a:lnTo>
                  <a:lnTo>
                    <a:pt x="108" y="750"/>
                  </a:lnTo>
                  <a:lnTo>
                    <a:pt x="114" y="750"/>
                  </a:lnTo>
                  <a:lnTo>
                    <a:pt x="138" y="762"/>
                  </a:lnTo>
                  <a:lnTo>
                    <a:pt x="144" y="774"/>
                  </a:lnTo>
                  <a:lnTo>
                    <a:pt x="144" y="780"/>
                  </a:lnTo>
                  <a:lnTo>
                    <a:pt x="138" y="792"/>
                  </a:lnTo>
                  <a:lnTo>
                    <a:pt x="126" y="804"/>
                  </a:lnTo>
                  <a:lnTo>
                    <a:pt x="144" y="822"/>
                  </a:lnTo>
                  <a:lnTo>
                    <a:pt x="138" y="828"/>
                  </a:lnTo>
                  <a:lnTo>
                    <a:pt x="132" y="840"/>
                  </a:lnTo>
                  <a:lnTo>
                    <a:pt x="126" y="846"/>
                  </a:lnTo>
                  <a:lnTo>
                    <a:pt x="126" y="858"/>
                  </a:lnTo>
                  <a:lnTo>
                    <a:pt x="132" y="870"/>
                  </a:lnTo>
                  <a:lnTo>
                    <a:pt x="138" y="876"/>
                  </a:lnTo>
                  <a:lnTo>
                    <a:pt x="138" y="900"/>
                  </a:lnTo>
                  <a:lnTo>
                    <a:pt x="144" y="900"/>
                  </a:lnTo>
                  <a:lnTo>
                    <a:pt x="150" y="906"/>
                  </a:lnTo>
                  <a:lnTo>
                    <a:pt x="162" y="912"/>
                  </a:lnTo>
                  <a:lnTo>
                    <a:pt x="168" y="918"/>
                  </a:lnTo>
                  <a:lnTo>
                    <a:pt x="180" y="924"/>
                  </a:lnTo>
                  <a:lnTo>
                    <a:pt x="186" y="930"/>
                  </a:lnTo>
                  <a:lnTo>
                    <a:pt x="186" y="996"/>
                  </a:lnTo>
                  <a:lnTo>
                    <a:pt x="210" y="1020"/>
                  </a:lnTo>
                  <a:lnTo>
                    <a:pt x="210" y="1044"/>
                  </a:lnTo>
                  <a:lnTo>
                    <a:pt x="216" y="1056"/>
                  </a:lnTo>
                  <a:lnTo>
                    <a:pt x="270" y="1056"/>
                  </a:lnTo>
                  <a:lnTo>
                    <a:pt x="270" y="1026"/>
                  </a:lnTo>
                  <a:lnTo>
                    <a:pt x="282" y="1026"/>
                  </a:lnTo>
                  <a:lnTo>
                    <a:pt x="282" y="1008"/>
                  </a:lnTo>
                  <a:lnTo>
                    <a:pt x="306" y="1002"/>
                  </a:lnTo>
                  <a:lnTo>
                    <a:pt x="318" y="978"/>
                  </a:lnTo>
                  <a:lnTo>
                    <a:pt x="324" y="984"/>
                  </a:lnTo>
                  <a:lnTo>
                    <a:pt x="348" y="996"/>
                  </a:lnTo>
                  <a:lnTo>
                    <a:pt x="360" y="996"/>
                  </a:lnTo>
                  <a:lnTo>
                    <a:pt x="378" y="1002"/>
                  </a:lnTo>
                  <a:lnTo>
                    <a:pt x="432" y="1002"/>
                  </a:lnTo>
                  <a:lnTo>
                    <a:pt x="462" y="1050"/>
                  </a:lnTo>
                  <a:lnTo>
                    <a:pt x="474" y="996"/>
                  </a:lnTo>
                  <a:lnTo>
                    <a:pt x="546" y="990"/>
                  </a:lnTo>
                  <a:lnTo>
                    <a:pt x="582" y="1014"/>
                  </a:lnTo>
                  <a:lnTo>
                    <a:pt x="582" y="996"/>
                  </a:lnTo>
                  <a:lnTo>
                    <a:pt x="594" y="924"/>
                  </a:lnTo>
                  <a:lnTo>
                    <a:pt x="594" y="900"/>
                  </a:lnTo>
                  <a:lnTo>
                    <a:pt x="588" y="894"/>
                  </a:lnTo>
                  <a:lnTo>
                    <a:pt x="588" y="888"/>
                  </a:lnTo>
                  <a:lnTo>
                    <a:pt x="576" y="864"/>
                  </a:lnTo>
                  <a:lnTo>
                    <a:pt x="576" y="852"/>
                  </a:lnTo>
                  <a:lnTo>
                    <a:pt x="582" y="846"/>
                  </a:lnTo>
                  <a:lnTo>
                    <a:pt x="594" y="840"/>
                  </a:lnTo>
                  <a:lnTo>
                    <a:pt x="606" y="828"/>
                  </a:lnTo>
                  <a:lnTo>
                    <a:pt x="612" y="798"/>
                  </a:lnTo>
                  <a:lnTo>
                    <a:pt x="714" y="780"/>
                  </a:lnTo>
                  <a:lnTo>
                    <a:pt x="792" y="768"/>
                  </a:lnTo>
                  <a:lnTo>
                    <a:pt x="846" y="810"/>
                  </a:lnTo>
                  <a:lnTo>
                    <a:pt x="864" y="846"/>
                  </a:lnTo>
                  <a:lnTo>
                    <a:pt x="864" y="840"/>
                  </a:lnTo>
                  <a:lnTo>
                    <a:pt x="870" y="834"/>
                  </a:lnTo>
                  <a:lnTo>
                    <a:pt x="882" y="828"/>
                  </a:lnTo>
                  <a:lnTo>
                    <a:pt x="888" y="822"/>
                  </a:lnTo>
                  <a:lnTo>
                    <a:pt x="876" y="816"/>
                  </a:lnTo>
                  <a:lnTo>
                    <a:pt x="870" y="810"/>
                  </a:lnTo>
                  <a:lnTo>
                    <a:pt x="870" y="786"/>
                  </a:lnTo>
                  <a:lnTo>
                    <a:pt x="876" y="774"/>
                  </a:lnTo>
                  <a:lnTo>
                    <a:pt x="882" y="768"/>
                  </a:lnTo>
                  <a:lnTo>
                    <a:pt x="888" y="756"/>
                  </a:lnTo>
                  <a:lnTo>
                    <a:pt x="882" y="744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lumMod val="50000"/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67" name="Bhutan" descr="© INSCALE GmbH, 05.05.2010&#10;http://www.presentationload.com/">
              <a:extLst>
                <a:ext uri="{FF2B5EF4-FFF2-40B4-BE49-F238E27FC236}">
                  <a16:creationId xmlns:a16="http://schemas.microsoft.com/office/drawing/2014/main" id="{EF765B37-E166-4D9C-AE91-B33A0448849F}"/>
                </a:ext>
              </a:extLst>
            </p:cNvPr>
            <p:cNvSpPr>
              <a:spLocks/>
            </p:cNvSpPr>
            <p:nvPr/>
          </p:nvSpPr>
          <p:spPr bwMode="gray">
            <a:xfrm>
              <a:off x="8269588" y="3495595"/>
              <a:ext cx="103192" cy="60305"/>
            </a:xfrm>
            <a:custGeom>
              <a:avLst/>
              <a:gdLst>
                <a:gd name="T0" fmla="*/ 2147483647 w 234"/>
                <a:gd name="T1" fmla="*/ 2147483647 h 132"/>
                <a:gd name="T2" fmla="*/ 2147483647 w 234"/>
                <a:gd name="T3" fmla="*/ 2147483647 h 132"/>
                <a:gd name="T4" fmla="*/ 2147483647 w 234"/>
                <a:gd name="T5" fmla="*/ 2147483647 h 132"/>
                <a:gd name="T6" fmla="*/ 2147483647 w 234"/>
                <a:gd name="T7" fmla="*/ 2147483647 h 132"/>
                <a:gd name="T8" fmla="*/ 2147483647 w 234"/>
                <a:gd name="T9" fmla="*/ 2147483647 h 132"/>
                <a:gd name="T10" fmla="*/ 2147483647 w 234"/>
                <a:gd name="T11" fmla="*/ 2147483647 h 132"/>
                <a:gd name="T12" fmla="*/ 2147483647 w 234"/>
                <a:gd name="T13" fmla="*/ 2147483647 h 132"/>
                <a:gd name="T14" fmla="*/ 2147483647 w 234"/>
                <a:gd name="T15" fmla="*/ 2147483647 h 132"/>
                <a:gd name="T16" fmla="*/ 2147483647 w 234"/>
                <a:gd name="T17" fmla="*/ 2147483647 h 132"/>
                <a:gd name="T18" fmla="*/ 2147483647 w 234"/>
                <a:gd name="T19" fmla="*/ 2147483647 h 132"/>
                <a:gd name="T20" fmla="*/ 2147483647 w 234"/>
                <a:gd name="T21" fmla="*/ 2147483647 h 132"/>
                <a:gd name="T22" fmla="*/ 2147483647 w 234"/>
                <a:gd name="T23" fmla="*/ 2147483647 h 132"/>
                <a:gd name="T24" fmla="*/ 2147483647 w 234"/>
                <a:gd name="T25" fmla="*/ 2147483647 h 132"/>
                <a:gd name="T26" fmla="*/ 2147483647 w 234"/>
                <a:gd name="T27" fmla="*/ 2147483647 h 132"/>
                <a:gd name="T28" fmla="*/ 2147483647 w 234"/>
                <a:gd name="T29" fmla="*/ 2147483647 h 132"/>
                <a:gd name="T30" fmla="*/ 2147483647 w 234"/>
                <a:gd name="T31" fmla="*/ 2147483647 h 132"/>
                <a:gd name="T32" fmla="*/ 2147483647 w 234"/>
                <a:gd name="T33" fmla="*/ 2147483647 h 132"/>
                <a:gd name="T34" fmla="*/ 2147483647 w 234"/>
                <a:gd name="T35" fmla="*/ 2147483647 h 132"/>
                <a:gd name="T36" fmla="*/ 2147483647 w 234"/>
                <a:gd name="T37" fmla="*/ 2147483647 h 132"/>
                <a:gd name="T38" fmla="*/ 2147483647 w 234"/>
                <a:gd name="T39" fmla="*/ 2147483647 h 132"/>
                <a:gd name="T40" fmla="*/ 2147483647 w 234"/>
                <a:gd name="T41" fmla="*/ 2147483647 h 132"/>
                <a:gd name="T42" fmla="*/ 2147483647 w 234"/>
                <a:gd name="T43" fmla="*/ 2147483647 h 132"/>
                <a:gd name="T44" fmla="*/ 2147483647 w 234"/>
                <a:gd name="T45" fmla="*/ 2147483647 h 132"/>
                <a:gd name="T46" fmla="*/ 2147483647 w 234"/>
                <a:gd name="T47" fmla="*/ 2147483647 h 132"/>
                <a:gd name="T48" fmla="*/ 2147483647 w 234"/>
                <a:gd name="T49" fmla="*/ 2147483647 h 132"/>
                <a:gd name="T50" fmla="*/ 2147483647 w 234"/>
                <a:gd name="T51" fmla="*/ 2147483647 h 132"/>
                <a:gd name="T52" fmla="*/ 2147483647 w 234"/>
                <a:gd name="T53" fmla="*/ 2147483647 h 132"/>
                <a:gd name="T54" fmla="*/ 2147483647 w 234"/>
                <a:gd name="T55" fmla="*/ 2147483647 h 132"/>
                <a:gd name="T56" fmla="*/ 2147483647 w 234"/>
                <a:gd name="T57" fmla="*/ 2147483647 h 132"/>
                <a:gd name="T58" fmla="*/ 2147483647 w 234"/>
                <a:gd name="T59" fmla="*/ 0 h 132"/>
                <a:gd name="T60" fmla="*/ 2147483647 w 234"/>
                <a:gd name="T61" fmla="*/ 0 h 132"/>
                <a:gd name="T62" fmla="*/ 2147483647 w 234"/>
                <a:gd name="T63" fmla="*/ 2147483647 h 132"/>
                <a:gd name="T64" fmla="*/ 2147483647 w 234"/>
                <a:gd name="T65" fmla="*/ 2147483647 h 132"/>
                <a:gd name="T66" fmla="*/ 2147483647 w 234"/>
                <a:gd name="T67" fmla="*/ 2147483647 h 132"/>
                <a:gd name="T68" fmla="*/ 2147483647 w 234"/>
                <a:gd name="T69" fmla="*/ 2147483647 h 132"/>
                <a:gd name="T70" fmla="*/ 2147483647 w 234"/>
                <a:gd name="T71" fmla="*/ 2147483647 h 132"/>
                <a:gd name="T72" fmla="*/ 2147483647 w 234"/>
                <a:gd name="T73" fmla="*/ 2147483647 h 132"/>
                <a:gd name="T74" fmla="*/ 2147483647 w 234"/>
                <a:gd name="T75" fmla="*/ 2147483647 h 132"/>
                <a:gd name="T76" fmla="*/ 0 w 234"/>
                <a:gd name="T77" fmla="*/ 2147483647 h 132"/>
                <a:gd name="T78" fmla="*/ 0 w 234"/>
                <a:gd name="T79" fmla="*/ 2147483647 h 132"/>
                <a:gd name="T80" fmla="*/ 2147483647 w 234"/>
                <a:gd name="T81" fmla="*/ 2147483647 h 132"/>
                <a:gd name="T82" fmla="*/ 2147483647 w 234"/>
                <a:gd name="T83" fmla="*/ 2147483647 h 132"/>
                <a:gd name="T84" fmla="*/ 2147483647 w 234"/>
                <a:gd name="T85" fmla="*/ 2147483647 h 132"/>
                <a:gd name="T86" fmla="*/ 2147483647 w 234"/>
                <a:gd name="T87" fmla="*/ 2147483647 h 132"/>
                <a:gd name="T88" fmla="*/ 2147483647 w 234"/>
                <a:gd name="T89" fmla="*/ 2147483647 h 132"/>
                <a:gd name="T90" fmla="*/ 2147483647 w 234"/>
                <a:gd name="T91" fmla="*/ 2147483647 h 132"/>
                <a:gd name="T92" fmla="*/ 2147483647 w 234"/>
                <a:gd name="T93" fmla="*/ 2147483647 h 132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234"/>
                <a:gd name="T142" fmla="*/ 0 h 132"/>
                <a:gd name="T143" fmla="*/ 234 w 234"/>
                <a:gd name="T144" fmla="*/ 132 h 132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234" h="132">
                  <a:moveTo>
                    <a:pt x="78" y="132"/>
                  </a:moveTo>
                  <a:lnTo>
                    <a:pt x="90" y="132"/>
                  </a:lnTo>
                  <a:lnTo>
                    <a:pt x="102" y="126"/>
                  </a:lnTo>
                  <a:lnTo>
                    <a:pt x="108" y="120"/>
                  </a:lnTo>
                  <a:lnTo>
                    <a:pt x="126" y="120"/>
                  </a:lnTo>
                  <a:lnTo>
                    <a:pt x="138" y="126"/>
                  </a:lnTo>
                  <a:lnTo>
                    <a:pt x="168" y="126"/>
                  </a:lnTo>
                  <a:lnTo>
                    <a:pt x="180" y="120"/>
                  </a:lnTo>
                  <a:lnTo>
                    <a:pt x="192" y="120"/>
                  </a:lnTo>
                  <a:lnTo>
                    <a:pt x="198" y="126"/>
                  </a:lnTo>
                  <a:lnTo>
                    <a:pt x="210" y="126"/>
                  </a:lnTo>
                  <a:lnTo>
                    <a:pt x="234" y="114"/>
                  </a:lnTo>
                  <a:lnTo>
                    <a:pt x="234" y="108"/>
                  </a:lnTo>
                  <a:lnTo>
                    <a:pt x="222" y="96"/>
                  </a:lnTo>
                  <a:lnTo>
                    <a:pt x="222" y="72"/>
                  </a:lnTo>
                  <a:lnTo>
                    <a:pt x="198" y="72"/>
                  </a:lnTo>
                  <a:lnTo>
                    <a:pt x="192" y="66"/>
                  </a:lnTo>
                  <a:lnTo>
                    <a:pt x="192" y="42"/>
                  </a:lnTo>
                  <a:lnTo>
                    <a:pt x="186" y="30"/>
                  </a:lnTo>
                  <a:lnTo>
                    <a:pt x="174" y="18"/>
                  </a:lnTo>
                  <a:lnTo>
                    <a:pt x="162" y="12"/>
                  </a:lnTo>
                  <a:lnTo>
                    <a:pt x="150" y="12"/>
                  </a:lnTo>
                  <a:lnTo>
                    <a:pt x="138" y="18"/>
                  </a:lnTo>
                  <a:lnTo>
                    <a:pt x="126" y="18"/>
                  </a:lnTo>
                  <a:lnTo>
                    <a:pt x="114" y="24"/>
                  </a:lnTo>
                  <a:lnTo>
                    <a:pt x="108" y="30"/>
                  </a:lnTo>
                  <a:lnTo>
                    <a:pt x="102" y="30"/>
                  </a:lnTo>
                  <a:lnTo>
                    <a:pt x="102" y="6"/>
                  </a:lnTo>
                  <a:lnTo>
                    <a:pt x="78" y="6"/>
                  </a:lnTo>
                  <a:lnTo>
                    <a:pt x="66" y="0"/>
                  </a:lnTo>
                  <a:lnTo>
                    <a:pt x="54" y="0"/>
                  </a:lnTo>
                  <a:lnTo>
                    <a:pt x="48" y="12"/>
                  </a:lnTo>
                  <a:lnTo>
                    <a:pt x="36" y="24"/>
                  </a:lnTo>
                  <a:lnTo>
                    <a:pt x="30" y="36"/>
                  </a:lnTo>
                  <a:lnTo>
                    <a:pt x="18" y="54"/>
                  </a:lnTo>
                  <a:lnTo>
                    <a:pt x="12" y="66"/>
                  </a:lnTo>
                  <a:lnTo>
                    <a:pt x="6" y="72"/>
                  </a:lnTo>
                  <a:lnTo>
                    <a:pt x="6" y="78"/>
                  </a:lnTo>
                  <a:lnTo>
                    <a:pt x="0" y="78"/>
                  </a:lnTo>
                  <a:lnTo>
                    <a:pt x="0" y="90"/>
                  </a:lnTo>
                  <a:lnTo>
                    <a:pt x="18" y="108"/>
                  </a:lnTo>
                  <a:lnTo>
                    <a:pt x="42" y="120"/>
                  </a:lnTo>
                  <a:lnTo>
                    <a:pt x="54" y="120"/>
                  </a:lnTo>
                  <a:lnTo>
                    <a:pt x="54" y="114"/>
                  </a:lnTo>
                  <a:lnTo>
                    <a:pt x="54" y="120"/>
                  </a:lnTo>
                  <a:lnTo>
                    <a:pt x="66" y="132"/>
                  </a:lnTo>
                  <a:lnTo>
                    <a:pt x="78" y="13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68" name="Benin" descr="© INSCALE GmbH, 05.05.2010&#10;http://www.presentationload.com/">
              <a:extLst>
                <a:ext uri="{FF2B5EF4-FFF2-40B4-BE49-F238E27FC236}">
                  <a16:creationId xmlns:a16="http://schemas.microsoft.com/office/drawing/2014/main" id="{D59048F2-FE85-41CB-B423-C7F807798E26}"/>
                </a:ext>
              </a:extLst>
            </p:cNvPr>
            <p:cNvSpPr>
              <a:spLocks/>
            </p:cNvSpPr>
            <p:nvPr/>
          </p:nvSpPr>
          <p:spPr bwMode="gray">
            <a:xfrm>
              <a:off x="5573895" y="4073255"/>
              <a:ext cx="98429" cy="222177"/>
            </a:xfrm>
            <a:custGeom>
              <a:avLst/>
              <a:gdLst>
                <a:gd name="T0" fmla="*/ 2147483647 w 222"/>
                <a:gd name="T1" fmla="*/ 2147483647 h 498"/>
                <a:gd name="T2" fmla="*/ 2147483647 w 222"/>
                <a:gd name="T3" fmla="*/ 2147483647 h 498"/>
                <a:gd name="T4" fmla="*/ 2147483647 w 222"/>
                <a:gd name="T5" fmla="*/ 2147483647 h 498"/>
                <a:gd name="T6" fmla="*/ 2147483647 w 222"/>
                <a:gd name="T7" fmla="*/ 2147483647 h 498"/>
                <a:gd name="T8" fmla="*/ 2147483647 w 222"/>
                <a:gd name="T9" fmla="*/ 2147483647 h 498"/>
                <a:gd name="T10" fmla="*/ 2147483647 w 222"/>
                <a:gd name="T11" fmla="*/ 2147483647 h 498"/>
                <a:gd name="T12" fmla="*/ 2147483647 w 222"/>
                <a:gd name="T13" fmla="*/ 2147483647 h 498"/>
                <a:gd name="T14" fmla="*/ 2147483647 w 222"/>
                <a:gd name="T15" fmla="*/ 2147483647 h 498"/>
                <a:gd name="T16" fmla="*/ 2147483647 w 222"/>
                <a:gd name="T17" fmla="*/ 2147483647 h 498"/>
                <a:gd name="T18" fmla="*/ 2147483647 w 222"/>
                <a:gd name="T19" fmla="*/ 2147483647 h 498"/>
                <a:gd name="T20" fmla="*/ 2147483647 w 222"/>
                <a:gd name="T21" fmla="*/ 2147483647 h 498"/>
                <a:gd name="T22" fmla="*/ 2147483647 w 222"/>
                <a:gd name="T23" fmla="*/ 2147483647 h 498"/>
                <a:gd name="T24" fmla="*/ 2147483647 w 222"/>
                <a:gd name="T25" fmla="*/ 2147483647 h 498"/>
                <a:gd name="T26" fmla="*/ 2147483647 w 222"/>
                <a:gd name="T27" fmla="*/ 2147483647 h 498"/>
                <a:gd name="T28" fmla="*/ 2147483647 w 222"/>
                <a:gd name="T29" fmla="*/ 2147483647 h 498"/>
                <a:gd name="T30" fmla="*/ 2147483647 w 222"/>
                <a:gd name="T31" fmla="*/ 2147483647 h 498"/>
                <a:gd name="T32" fmla="*/ 2147483647 w 222"/>
                <a:gd name="T33" fmla="*/ 2147483647 h 498"/>
                <a:gd name="T34" fmla="*/ 2147483647 w 222"/>
                <a:gd name="T35" fmla="*/ 2147483647 h 498"/>
                <a:gd name="T36" fmla="*/ 2147483647 w 222"/>
                <a:gd name="T37" fmla="*/ 2147483647 h 498"/>
                <a:gd name="T38" fmla="*/ 2147483647 w 222"/>
                <a:gd name="T39" fmla="*/ 2147483647 h 498"/>
                <a:gd name="T40" fmla="*/ 2147483647 w 222"/>
                <a:gd name="T41" fmla="*/ 2147483647 h 498"/>
                <a:gd name="T42" fmla="*/ 2147483647 w 222"/>
                <a:gd name="T43" fmla="*/ 2147483647 h 498"/>
                <a:gd name="T44" fmla="*/ 2147483647 w 222"/>
                <a:gd name="T45" fmla="*/ 2147483647 h 498"/>
                <a:gd name="T46" fmla="*/ 0 w 222"/>
                <a:gd name="T47" fmla="*/ 2147483647 h 498"/>
                <a:gd name="T48" fmla="*/ 2147483647 w 222"/>
                <a:gd name="T49" fmla="*/ 2147483647 h 498"/>
                <a:gd name="T50" fmla="*/ 2147483647 w 222"/>
                <a:gd name="T51" fmla="*/ 2147483647 h 498"/>
                <a:gd name="T52" fmla="*/ 2147483647 w 222"/>
                <a:gd name="T53" fmla="*/ 2147483647 h 498"/>
                <a:gd name="T54" fmla="*/ 2147483647 w 222"/>
                <a:gd name="T55" fmla="*/ 2147483647 h 498"/>
                <a:gd name="T56" fmla="*/ 2147483647 w 222"/>
                <a:gd name="T57" fmla="*/ 2147483647 h 498"/>
                <a:gd name="T58" fmla="*/ 2147483647 w 222"/>
                <a:gd name="T59" fmla="*/ 2147483647 h 498"/>
                <a:gd name="T60" fmla="*/ 2147483647 w 222"/>
                <a:gd name="T61" fmla="*/ 2147483647 h 498"/>
                <a:gd name="T62" fmla="*/ 2147483647 w 222"/>
                <a:gd name="T63" fmla="*/ 2147483647 h 498"/>
                <a:gd name="T64" fmla="*/ 2147483647 w 222"/>
                <a:gd name="T65" fmla="*/ 2147483647 h 498"/>
                <a:gd name="T66" fmla="*/ 2147483647 w 222"/>
                <a:gd name="T67" fmla="*/ 2147483647 h 498"/>
                <a:gd name="T68" fmla="*/ 2147483647 w 222"/>
                <a:gd name="T69" fmla="*/ 2147483647 h 49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222"/>
                <a:gd name="T106" fmla="*/ 0 h 498"/>
                <a:gd name="T107" fmla="*/ 222 w 222"/>
                <a:gd name="T108" fmla="*/ 498 h 498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222" h="498">
                  <a:moveTo>
                    <a:pt x="138" y="372"/>
                  </a:moveTo>
                  <a:lnTo>
                    <a:pt x="144" y="342"/>
                  </a:lnTo>
                  <a:lnTo>
                    <a:pt x="138" y="306"/>
                  </a:lnTo>
                  <a:lnTo>
                    <a:pt x="144" y="276"/>
                  </a:lnTo>
                  <a:lnTo>
                    <a:pt x="162" y="276"/>
                  </a:lnTo>
                  <a:lnTo>
                    <a:pt x="174" y="252"/>
                  </a:lnTo>
                  <a:lnTo>
                    <a:pt x="174" y="222"/>
                  </a:lnTo>
                  <a:lnTo>
                    <a:pt x="180" y="216"/>
                  </a:lnTo>
                  <a:lnTo>
                    <a:pt x="186" y="204"/>
                  </a:lnTo>
                  <a:lnTo>
                    <a:pt x="198" y="198"/>
                  </a:lnTo>
                  <a:lnTo>
                    <a:pt x="198" y="156"/>
                  </a:lnTo>
                  <a:lnTo>
                    <a:pt x="210" y="150"/>
                  </a:lnTo>
                  <a:lnTo>
                    <a:pt x="216" y="150"/>
                  </a:lnTo>
                  <a:lnTo>
                    <a:pt x="222" y="144"/>
                  </a:lnTo>
                  <a:lnTo>
                    <a:pt x="222" y="132"/>
                  </a:lnTo>
                  <a:lnTo>
                    <a:pt x="216" y="126"/>
                  </a:lnTo>
                  <a:lnTo>
                    <a:pt x="216" y="114"/>
                  </a:lnTo>
                  <a:lnTo>
                    <a:pt x="210" y="102"/>
                  </a:lnTo>
                  <a:lnTo>
                    <a:pt x="204" y="96"/>
                  </a:lnTo>
                  <a:lnTo>
                    <a:pt x="192" y="72"/>
                  </a:lnTo>
                  <a:lnTo>
                    <a:pt x="198" y="66"/>
                  </a:lnTo>
                  <a:lnTo>
                    <a:pt x="198" y="60"/>
                  </a:lnTo>
                  <a:lnTo>
                    <a:pt x="204" y="48"/>
                  </a:lnTo>
                  <a:lnTo>
                    <a:pt x="198" y="42"/>
                  </a:lnTo>
                  <a:lnTo>
                    <a:pt x="186" y="36"/>
                  </a:lnTo>
                  <a:lnTo>
                    <a:pt x="180" y="36"/>
                  </a:lnTo>
                  <a:lnTo>
                    <a:pt x="174" y="30"/>
                  </a:lnTo>
                  <a:lnTo>
                    <a:pt x="168" y="30"/>
                  </a:lnTo>
                  <a:lnTo>
                    <a:pt x="162" y="24"/>
                  </a:lnTo>
                  <a:lnTo>
                    <a:pt x="156" y="12"/>
                  </a:lnTo>
                  <a:lnTo>
                    <a:pt x="144" y="0"/>
                  </a:lnTo>
                  <a:lnTo>
                    <a:pt x="114" y="12"/>
                  </a:lnTo>
                  <a:lnTo>
                    <a:pt x="114" y="36"/>
                  </a:lnTo>
                  <a:lnTo>
                    <a:pt x="120" y="36"/>
                  </a:lnTo>
                  <a:lnTo>
                    <a:pt x="114" y="42"/>
                  </a:lnTo>
                  <a:lnTo>
                    <a:pt x="108" y="60"/>
                  </a:lnTo>
                  <a:lnTo>
                    <a:pt x="96" y="60"/>
                  </a:lnTo>
                  <a:lnTo>
                    <a:pt x="90" y="66"/>
                  </a:lnTo>
                  <a:lnTo>
                    <a:pt x="84" y="66"/>
                  </a:lnTo>
                  <a:lnTo>
                    <a:pt x="84" y="78"/>
                  </a:lnTo>
                  <a:lnTo>
                    <a:pt x="78" y="72"/>
                  </a:lnTo>
                  <a:lnTo>
                    <a:pt x="48" y="72"/>
                  </a:lnTo>
                  <a:lnTo>
                    <a:pt x="30" y="90"/>
                  </a:lnTo>
                  <a:lnTo>
                    <a:pt x="24" y="102"/>
                  </a:lnTo>
                  <a:lnTo>
                    <a:pt x="12" y="102"/>
                  </a:lnTo>
                  <a:lnTo>
                    <a:pt x="6" y="114"/>
                  </a:lnTo>
                  <a:lnTo>
                    <a:pt x="0" y="132"/>
                  </a:lnTo>
                  <a:lnTo>
                    <a:pt x="0" y="162"/>
                  </a:lnTo>
                  <a:lnTo>
                    <a:pt x="12" y="168"/>
                  </a:lnTo>
                  <a:lnTo>
                    <a:pt x="42" y="198"/>
                  </a:lnTo>
                  <a:lnTo>
                    <a:pt x="42" y="240"/>
                  </a:lnTo>
                  <a:lnTo>
                    <a:pt x="54" y="252"/>
                  </a:lnTo>
                  <a:lnTo>
                    <a:pt x="60" y="264"/>
                  </a:lnTo>
                  <a:lnTo>
                    <a:pt x="60" y="294"/>
                  </a:lnTo>
                  <a:lnTo>
                    <a:pt x="66" y="306"/>
                  </a:lnTo>
                  <a:lnTo>
                    <a:pt x="54" y="318"/>
                  </a:lnTo>
                  <a:lnTo>
                    <a:pt x="54" y="378"/>
                  </a:lnTo>
                  <a:lnTo>
                    <a:pt x="66" y="390"/>
                  </a:lnTo>
                  <a:lnTo>
                    <a:pt x="54" y="396"/>
                  </a:lnTo>
                  <a:lnTo>
                    <a:pt x="60" y="462"/>
                  </a:lnTo>
                  <a:lnTo>
                    <a:pt x="60" y="468"/>
                  </a:lnTo>
                  <a:lnTo>
                    <a:pt x="72" y="480"/>
                  </a:lnTo>
                  <a:lnTo>
                    <a:pt x="72" y="492"/>
                  </a:lnTo>
                  <a:lnTo>
                    <a:pt x="84" y="492"/>
                  </a:lnTo>
                  <a:lnTo>
                    <a:pt x="96" y="498"/>
                  </a:lnTo>
                  <a:lnTo>
                    <a:pt x="108" y="498"/>
                  </a:lnTo>
                  <a:lnTo>
                    <a:pt x="120" y="474"/>
                  </a:lnTo>
                  <a:lnTo>
                    <a:pt x="126" y="480"/>
                  </a:lnTo>
                  <a:lnTo>
                    <a:pt x="138" y="486"/>
                  </a:lnTo>
                  <a:lnTo>
                    <a:pt x="138" y="37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69" name="Bangladesh" descr="© INSCALE GmbH, 05.05.2010&#10;http://www.presentationload.com/">
              <a:extLst>
                <a:ext uri="{FF2B5EF4-FFF2-40B4-BE49-F238E27FC236}">
                  <a16:creationId xmlns:a16="http://schemas.microsoft.com/office/drawing/2014/main" id="{F70FAC90-A02B-4D34-B055-6F8A9F383A13}"/>
                </a:ext>
              </a:extLst>
            </p:cNvPr>
            <p:cNvSpPr>
              <a:spLocks/>
            </p:cNvSpPr>
            <p:nvPr/>
          </p:nvSpPr>
          <p:spPr bwMode="gray">
            <a:xfrm>
              <a:off x="8255299" y="3560662"/>
              <a:ext cx="166695" cy="192024"/>
            </a:xfrm>
            <a:custGeom>
              <a:avLst/>
              <a:gdLst>
                <a:gd name="T0" fmla="*/ 2147483647 w 372"/>
                <a:gd name="T1" fmla="*/ 2147483647 h 426"/>
                <a:gd name="T2" fmla="*/ 2147483647 w 372"/>
                <a:gd name="T3" fmla="*/ 2147483647 h 426"/>
                <a:gd name="T4" fmla="*/ 2147483647 w 372"/>
                <a:gd name="T5" fmla="*/ 2147483647 h 426"/>
                <a:gd name="T6" fmla="*/ 2147483647 w 372"/>
                <a:gd name="T7" fmla="*/ 2147483647 h 426"/>
                <a:gd name="T8" fmla="*/ 2147483647 w 372"/>
                <a:gd name="T9" fmla="*/ 2147483647 h 426"/>
                <a:gd name="T10" fmla="*/ 2147483647 w 372"/>
                <a:gd name="T11" fmla="*/ 2147483647 h 426"/>
                <a:gd name="T12" fmla="*/ 2147483647 w 372"/>
                <a:gd name="T13" fmla="*/ 2147483647 h 426"/>
                <a:gd name="T14" fmla="*/ 2147483647 w 372"/>
                <a:gd name="T15" fmla="*/ 2147483647 h 426"/>
                <a:gd name="T16" fmla="*/ 2147483647 w 372"/>
                <a:gd name="T17" fmla="*/ 2147483647 h 426"/>
                <a:gd name="T18" fmla="*/ 2147483647 w 372"/>
                <a:gd name="T19" fmla="*/ 2147483647 h 426"/>
                <a:gd name="T20" fmla="*/ 2147483647 w 372"/>
                <a:gd name="T21" fmla="*/ 2147483647 h 426"/>
                <a:gd name="T22" fmla="*/ 2147483647 w 372"/>
                <a:gd name="T23" fmla="*/ 2147483647 h 426"/>
                <a:gd name="T24" fmla="*/ 2147483647 w 372"/>
                <a:gd name="T25" fmla="*/ 2147483647 h 426"/>
                <a:gd name="T26" fmla="*/ 2147483647 w 372"/>
                <a:gd name="T27" fmla="*/ 2147483647 h 426"/>
                <a:gd name="T28" fmla="*/ 2147483647 w 372"/>
                <a:gd name="T29" fmla="*/ 2147483647 h 426"/>
                <a:gd name="T30" fmla="*/ 2147483647 w 372"/>
                <a:gd name="T31" fmla="*/ 2147483647 h 426"/>
                <a:gd name="T32" fmla="*/ 2147483647 w 372"/>
                <a:gd name="T33" fmla="*/ 2147483647 h 426"/>
                <a:gd name="T34" fmla="*/ 2147483647 w 372"/>
                <a:gd name="T35" fmla="*/ 2147483647 h 426"/>
                <a:gd name="T36" fmla="*/ 2147483647 w 372"/>
                <a:gd name="T37" fmla="*/ 2147483647 h 426"/>
                <a:gd name="T38" fmla="*/ 2147483647 w 372"/>
                <a:gd name="T39" fmla="*/ 2147483647 h 426"/>
                <a:gd name="T40" fmla="*/ 2147483647 w 372"/>
                <a:gd name="T41" fmla="*/ 2147483647 h 426"/>
                <a:gd name="T42" fmla="*/ 2147483647 w 372"/>
                <a:gd name="T43" fmla="*/ 2147483647 h 426"/>
                <a:gd name="T44" fmla="*/ 2147483647 w 372"/>
                <a:gd name="T45" fmla="*/ 2147483647 h 426"/>
                <a:gd name="T46" fmla="*/ 2147483647 w 372"/>
                <a:gd name="T47" fmla="*/ 2147483647 h 426"/>
                <a:gd name="T48" fmla="*/ 2147483647 w 372"/>
                <a:gd name="T49" fmla="*/ 2147483647 h 426"/>
                <a:gd name="T50" fmla="*/ 2147483647 w 372"/>
                <a:gd name="T51" fmla="*/ 2147483647 h 426"/>
                <a:gd name="T52" fmla="*/ 2147483647 w 372"/>
                <a:gd name="T53" fmla="*/ 2147483647 h 426"/>
                <a:gd name="T54" fmla="*/ 2147483647 w 372"/>
                <a:gd name="T55" fmla="*/ 2147483647 h 426"/>
                <a:gd name="T56" fmla="*/ 2147483647 w 372"/>
                <a:gd name="T57" fmla="*/ 2147483647 h 426"/>
                <a:gd name="T58" fmla="*/ 2147483647 w 372"/>
                <a:gd name="T59" fmla="*/ 2147483647 h 426"/>
                <a:gd name="T60" fmla="*/ 2147483647 w 372"/>
                <a:gd name="T61" fmla="*/ 2147483647 h 426"/>
                <a:gd name="T62" fmla="*/ 2147483647 w 372"/>
                <a:gd name="T63" fmla="*/ 2147483647 h 426"/>
                <a:gd name="T64" fmla="*/ 2147483647 w 372"/>
                <a:gd name="T65" fmla="*/ 2147483647 h 426"/>
                <a:gd name="T66" fmla="*/ 2147483647 w 372"/>
                <a:gd name="T67" fmla="*/ 2147483647 h 426"/>
                <a:gd name="T68" fmla="*/ 2147483647 w 372"/>
                <a:gd name="T69" fmla="*/ 2147483647 h 426"/>
                <a:gd name="T70" fmla="*/ 2147483647 w 372"/>
                <a:gd name="T71" fmla="*/ 2147483647 h 426"/>
                <a:gd name="T72" fmla="*/ 2147483647 w 372"/>
                <a:gd name="T73" fmla="*/ 2147483647 h 426"/>
                <a:gd name="T74" fmla="*/ 2147483647 w 372"/>
                <a:gd name="T75" fmla="*/ 2147483647 h 426"/>
                <a:gd name="T76" fmla="*/ 2147483647 w 372"/>
                <a:gd name="T77" fmla="*/ 2147483647 h 426"/>
                <a:gd name="T78" fmla="*/ 2147483647 w 372"/>
                <a:gd name="T79" fmla="*/ 2147483647 h 426"/>
                <a:gd name="T80" fmla="*/ 2147483647 w 372"/>
                <a:gd name="T81" fmla="*/ 2147483647 h 426"/>
                <a:gd name="T82" fmla="*/ 2147483647 w 372"/>
                <a:gd name="T83" fmla="*/ 2147483647 h 426"/>
                <a:gd name="T84" fmla="*/ 2147483647 w 372"/>
                <a:gd name="T85" fmla="*/ 0 h 426"/>
                <a:gd name="T86" fmla="*/ 2147483647 w 372"/>
                <a:gd name="T87" fmla="*/ 2147483647 h 426"/>
                <a:gd name="T88" fmla="*/ 0 w 372"/>
                <a:gd name="T89" fmla="*/ 2147483647 h 426"/>
                <a:gd name="T90" fmla="*/ 2147483647 w 372"/>
                <a:gd name="T91" fmla="*/ 2147483647 h 426"/>
                <a:gd name="T92" fmla="*/ 2147483647 w 372"/>
                <a:gd name="T93" fmla="*/ 2147483647 h 426"/>
                <a:gd name="T94" fmla="*/ 2147483647 w 372"/>
                <a:gd name="T95" fmla="*/ 2147483647 h 426"/>
                <a:gd name="T96" fmla="*/ 2147483647 w 372"/>
                <a:gd name="T97" fmla="*/ 2147483647 h 426"/>
                <a:gd name="T98" fmla="*/ 2147483647 w 372"/>
                <a:gd name="T99" fmla="*/ 2147483647 h 426"/>
                <a:gd name="T100" fmla="*/ 2147483647 w 372"/>
                <a:gd name="T101" fmla="*/ 2147483647 h 426"/>
                <a:gd name="T102" fmla="*/ 2147483647 w 372"/>
                <a:gd name="T103" fmla="*/ 2147483647 h 426"/>
                <a:gd name="T104" fmla="*/ 2147483647 w 372"/>
                <a:gd name="T105" fmla="*/ 2147483647 h 426"/>
                <a:gd name="T106" fmla="*/ 2147483647 w 372"/>
                <a:gd name="T107" fmla="*/ 2147483647 h 426"/>
                <a:gd name="T108" fmla="*/ 2147483647 w 372"/>
                <a:gd name="T109" fmla="*/ 2147483647 h 426"/>
                <a:gd name="T110" fmla="*/ 2147483647 w 372"/>
                <a:gd name="T111" fmla="*/ 2147483647 h 426"/>
                <a:gd name="T112" fmla="*/ 2147483647 w 372"/>
                <a:gd name="T113" fmla="*/ 2147483647 h 426"/>
                <a:gd name="T114" fmla="*/ 2147483647 w 372"/>
                <a:gd name="T115" fmla="*/ 2147483647 h 42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372"/>
                <a:gd name="T175" fmla="*/ 0 h 426"/>
                <a:gd name="T176" fmla="*/ 372 w 372"/>
                <a:gd name="T177" fmla="*/ 426 h 42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372" h="426">
                  <a:moveTo>
                    <a:pt x="132" y="414"/>
                  </a:moveTo>
                  <a:lnTo>
                    <a:pt x="138" y="354"/>
                  </a:lnTo>
                  <a:lnTo>
                    <a:pt x="144" y="354"/>
                  </a:lnTo>
                  <a:lnTo>
                    <a:pt x="150" y="360"/>
                  </a:lnTo>
                  <a:lnTo>
                    <a:pt x="162" y="360"/>
                  </a:lnTo>
                  <a:lnTo>
                    <a:pt x="174" y="366"/>
                  </a:lnTo>
                  <a:lnTo>
                    <a:pt x="192" y="372"/>
                  </a:lnTo>
                  <a:lnTo>
                    <a:pt x="216" y="372"/>
                  </a:lnTo>
                  <a:lnTo>
                    <a:pt x="210" y="366"/>
                  </a:lnTo>
                  <a:lnTo>
                    <a:pt x="210" y="348"/>
                  </a:lnTo>
                  <a:lnTo>
                    <a:pt x="204" y="342"/>
                  </a:lnTo>
                  <a:lnTo>
                    <a:pt x="222" y="342"/>
                  </a:lnTo>
                  <a:lnTo>
                    <a:pt x="258" y="360"/>
                  </a:lnTo>
                  <a:lnTo>
                    <a:pt x="270" y="360"/>
                  </a:lnTo>
                  <a:lnTo>
                    <a:pt x="282" y="348"/>
                  </a:lnTo>
                  <a:lnTo>
                    <a:pt x="282" y="336"/>
                  </a:lnTo>
                  <a:lnTo>
                    <a:pt x="270" y="300"/>
                  </a:lnTo>
                  <a:lnTo>
                    <a:pt x="318" y="354"/>
                  </a:lnTo>
                  <a:lnTo>
                    <a:pt x="318" y="360"/>
                  </a:lnTo>
                  <a:lnTo>
                    <a:pt x="312" y="366"/>
                  </a:lnTo>
                  <a:lnTo>
                    <a:pt x="312" y="390"/>
                  </a:lnTo>
                  <a:lnTo>
                    <a:pt x="306" y="402"/>
                  </a:lnTo>
                  <a:lnTo>
                    <a:pt x="306" y="414"/>
                  </a:lnTo>
                  <a:lnTo>
                    <a:pt x="312" y="420"/>
                  </a:lnTo>
                  <a:lnTo>
                    <a:pt x="324" y="420"/>
                  </a:lnTo>
                  <a:lnTo>
                    <a:pt x="330" y="426"/>
                  </a:lnTo>
                  <a:lnTo>
                    <a:pt x="336" y="414"/>
                  </a:lnTo>
                  <a:lnTo>
                    <a:pt x="336" y="408"/>
                  </a:lnTo>
                  <a:lnTo>
                    <a:pt x="372" y="414"/>
                  </a:lnTo>
                  <a:lnTo>
                    <a:pt x="360" y="354"/>
                  </a:lnTo>
                  <a:lnTo>
                    <a:pt x="360" y="348"/>
                  </a:lnTo>
                  <a:lnTo>
                    <a:pt x="354" y="342"/>
                  </a:lnTo>
                  <a:lnTo>
                    <a:pt x="348" y="330"/>
                  </a:lnTo>
                  <a:lnTo>
                    <a:pt x="342" y="312"/>
                  </a:lnTo>
                  <a:lnTo>
                    <a:pt x="336" y="300"/>
                  </a:lnTo>
                  <a:lnTo>
                    <a:pt x="336" y="288"/>
                  </a:lnTo>
                  <a:lnTo>
                    <a:pt x="330" y="276"/>
                  </a:lnTo>
                  <a:lnTo>
                    <a:pt x="330" y="270"/>
                  </a:lnTo>
                  <a:lnTo>
                    <a:pt x="324" y="258"/>
                  </a:lnTo>
                  <a:lnTo>
                    <a:pt x="324" y="240"/>
                  </a:lnTo>
                  <a:lnTo>
                    <a:pt x="318" y="234"/>
                  </a:lnTo>
                  <a:lnTo>
                    <a:pt x="306" y="228"/>
                  </a:lnTo>
                  <a:lnTo>
                    <a:pt x="288" y="228"/>
                  </a:lnTo>
                  <a:lnTo>
                    <a:pt x="288" y="252"/>
                  </a:lnTo>
                  <a:lnTo>
                    <a:pt x="282" y="288"/>
                  </a:lnTo>
                  <a:lnTo>
                    <a:pt x="264" y="264"/>
                  </a:lnTo>
                  <a:lnTo>
                    <a:pt x="258" y="264"/>
                  </a:lnTo>
                  <a:lnTo>
                    <a:pt x="240" y="246"/>
                  </a:lnTo>
                  <a:lnTo>
                    <a:pt x="234" y="234"/>
                  </a:lnTo>
                  <a:lnTo>
                    <a:pt x="234" y="216"/>
                  </a:lnTo>
                  <a:lnTo>
                    <a:pt x="240" y="204"/>
                  </a:lnTo>
                  <a:lnTo>
                    <a:pt x="252" y="192"/>
                  </a:lnTo>
                  <a:lnTo>
                    <a:pt x="258" y="192"/>
                  </a:lnTo>
                  <a:lnTo>
                    <a:pt x="270" y="186"/>
                  </a:lnTo>
                  <a:lnTo>
                    <a:pt x="276" y="186"/>
                  </a:lnTo>
                  <a:lnTo>
                    <a:pt x="282" y="180"/>
                  </a:lnTo>
                  <a:lnTo>
                    <a:pt x="288" y="168"/>
                  </a:lnTo>
                  <a:lnTo>
                    <a:pt x="294" y="150"/>
                  </a:lnTo>
                  <a:lnTo>
                    <a:pt x="294" y="138"/>
                  </a:lnTo>
                  <a:lnTo>
                    <a:pt x="300" y="138"/>
                  </a:lnTo>
                  <a:lnTo>
                    <a:pt x="306" y="132"/>
                  </a:lnTo>
                  <a:lnTo>
                    <a:pt x="306" y="126"/>
                  </a:lnTo>
                  <a:lnTo>
                    <a:pt x="282" y="102"/>
                  </a:lnTo>
                  <a:lnTo>
                    <a:pt x="276" y="102"/>
                  </a:lnTo>
                  <a:lnTo>
                    <a:pt x="228" y="114"/>
                  </a:lnTo>
                  <a:lnTo>
                    <a:pt x="210" y="114"/>
                  </a:lnTo>
                  <a:lnTo>
                    <a:pt x="198" y="108"/>
                  </a:lnTo>
                  <a:lnTo>
                    <a:pt x="138" y="108"/>
                  </a:lnTo>
                  <a:lnTo>
                    <a:pt x="132" y="102"/>
                  </a:lnTo>
                  <a:lnTo>
                    <a:pt x="126" y="102"/>
                  </a:lnTo>
                  <a:lnTo>
                    <a:pt x="126" y="66"/>
                  </a:lnTo>
                  <a:lnTo>
                    <a:pt x="120" y="66"/>
                  </a:lnTo>
                  <a:lnTo>
                    <a:pt x="120" y="36"/>
                  </a:lnTo>
                  <a:lnTo>
                    <a:pt x="114" y="30"/>
                  </a:lnTo>
                  <a:lnTo>
                    <a:pt x="108" y="30"/>
                  </a:lnTo>
                  <a:lnTo>
                    <a:pt x="102" y="24"/>
                  </a:lnTo>
                  <a:lnTo>
                    <a:pt x="96" y="42"/>
                  </a:lnTo>
                  <a:lnTo>
                    <a:pt x="90" y="36"/>
                  </a:lnTo>
                  <a:lnTo>
                    <a:pt x="78" y="36"/>
                  </a:lnTo>
                  <a:lnTo>
                    <a:pt x="72" y="30"/>
                  </a:lnTo>
                  <a:lnTo>
                    <a:pt x="66" y="18"/>
                  </a:lnTo>
                  <a:lnTo>
                    <a:pt x="66" y="12"/>
                  </a:lnTo>
                  <a:lnTo>
                    <a:pt x="60" y="0"/>
                  </a:lnTo>
                  <a:lnTo>
                    <a:pt x="42" y="6"/>
                  </a:lnTo>
                  <a:lnTo>
                    <a:pt x="48" y="12"/>
                  </a:lnTo>
                  <a:lnTo>
                    <a:pt x="24" y="0"/>
                  </a:lnTo>
                  <a:lnTo>
                    <a:pt x="6" y="0"/>
                  </a:lnTo>
                  <a:lnTo>
                    <a:pt x="18" y="18"/>
                  </a:lnTo>
                  <a:lnTo>
                    <a:pt x="6" y="30"/>
                  </a:lnTo>
                  <a:lnTo>
                    <a:pt x="0" y="42"/>
                  </a:lnTo>
                  <a:lnTo>
                    <a:pt x="0" y="48"/>
                  </a:lnTo>
                  <a:lnTo>
                    <a:pt x="6" y="60"/>
                  </a:lnTo>
                  <a:lnTo>
                    <a:pt x="18" y="66"/>
                  </a:lnTo>
                  <a:lnTo>
                    <a:pt x="30" y="78"/>
                  </a:lnTo>
                  <a:lnTo>
                    <a:pt x="36" y="78"/>
                  </a:lnTo>
                  <a:lnTo>
                    <a:pt x="66" y="96"/>
                  </a:lnTo>
                  <a:lnTo>
                    <a:pt x="66" y="108"/>
                  </a:lnTo>
                  <a:lnTo>
                    <a:pt x="30" y="108"/>
                  </a:lnTo>
                  <a:lnTo>
                    <a:pt x="30" y="138"/>
                  </a:lnTo>
                  <a:lnTo>
                    <a:pt x="24" y="138"/>
                  </a:lnTo>
                  <a:lnTo>
                    <a:pt x="12" y="150"/>
                  </a:lnTo>
                  <a:lnTo>
                    <a:pt x="24" y="162"/>
                  </a:lnTo>
                  <a:lnTo>
                    <a:pt x="36" y="168"/>
                  </a:lnTo>
                  <a:lnTo>
                    <a:pt x="54" y="168"/>
                  </a:lnTo>
                  <a:lnTo>
                    <a:pt x="66" y="174"/>
                  </a:lnTo>
                  <a:lnTo>
                    <a:pt x="72" y="180"/>
                  </a:lnTo>
                  <a:lnTo>
                    <a:pt x="72" y="186"/>
                  </a:lnTo>
                  <a:lnTo>
                    <a:pt x="66" y="204"/>
                  </a:lnTo>
                  <a:lnTo>
                    <a:pt x="60" y="210"/>
                  </a:lnTo>
                  <a:lnTo>
                    <a:pt x="54" y="222"/>
                  </a:lnTo>
                  <a:lnTo>
                    <a:pt x="66" y="252"/>
                  </a:lnTo>
                  <a:lnTo>
                    <a:pt x="96" y="276"/>
                  </a:lnTo>
                  <a:lnTo>
                    <a:pt x="96" y="306"/>
                  </a:lnTo>
                  <a:lnTo>
                    <a:pt x="114" y="348"/>
                  </a:lnTo>
                  <a:lnTo>
                    <a:pt x="108" y="378"/>
                  </a:lnTo>
                  <a:lnTo>
                    <a:pt x="132" y="414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70" name="Belarus" descr="© INSCALE GmbH, 05.05.2010&#10;http://www.presentationload.com/">
              <a:extLst>
                <a:ext uri="{FF2B5EF4-FFF2-40B4-BE49-F238E27FC236}">
                  <a16:creationId xmlns:a16="http://schemas.microsoft.com/office/drawing/2014/main" id="{DF59EA05-1628-4B4A-8A0E-1CF6FEB3B92D}"/>
                </a:ext>
              </a:extLst>
            </p:cNvPr>
            <p:cNvSpPr>
              <a:spLocks/>
            </p:cNvSpPr>
            <p:nvPr/>
          </p:nvSpPr>
          <p:spPr bwMode="gray">
            <a:xfrm>
              <a:off x="6220035" y="2505321"/>
              <a:ext cx="252424" cy="166633"/>
            </a:xfrm>
            <a:custGeom>
              <a:avLst/>
              <a:gdLst>
                <a:gd name="T0" fmla="*/ 2147483647 w 570"/>
                <a:gd name="T1" fmla="*/ 2147483647 h 372"/>
                <a:gd name="T2" fmla="*/ 2147483647 w 570"/>
                <a:gd name="T3" fmla="*/ 2147483647 h 372"/>
                <a:gd name="T4" fmla="*/ 2147483647 w 570"/>
                <a:gd name="T5" fmla="*/ 2147483647 h 372"/>
                <a:gd name="T6" fmla="*/ 2147483647 w 570"/>
                <a:gd name="T7" fmla="*/ 2147483647 h 372"/>
                <a:gd name="T8" fmla="*/ 2147483647 w 570"/>
                <a:gd name="T9" fmla="*/ 2147483647 h 372"/>
                <a:gd name="T10" fmla="*/ 2147483647 w 570"/>
                <a:gd name="T11" fmla="*/ 2147483647 h 372"/>
                <a:gd name="T12" fmla="*/ 2147483647 w 570"/>
                <a:gd name="T13" fmla="*/ 2147483647 h 372"/>
                <a:gd name="T14" fmla="*/ 2147483647 w 570"/>
                <a:gd name="T15" fmla="*/ 2147483647 h 372"/>
                <a:gd name="T16" fmla="*/ 2147483647 w 570"/>
                <a:gd name="T17" fmla="*/ 2147483647 h 372"/>
                <a:gd name="T18" fmla="*/ 2147483647 w 570"/>
                <a:gd name="T19" fmla="*/ 2147483647 h 372"/>
                <a:gd name="T20" fmla="*/ 2147483647 w 570"/>
                <a:gd name="T21" fmla="*/ 2147483647 h 372"/>
                <a:gd name="T22" fmla="*/ 2147483647 w 570"/>
                <a:gd name="T23" fmla="*/ 2147483647 h 372"/>
                <a:gd name="T24" fmla="*/ 2147483647 w 570"/>
                <a:gd name="T25" fmla="*/ 2147483647 h 372"/>
                <a:gd name="T26" fmla="*/ 2147483647 w 570"/>
                <a:gd name="T27" fmla="*/ 2147483647 h 372"/>
                <a:gd name="T28" fmla="*/ 2147483647 w 570"/>
                <a:gd name="T29" fmla="*/ 2147483647 h 372"/>
                <a:gd name="T30" fmla="*/ 2147483647 w 570"/>
                <a:gd name="T31" fmla="*/ 2147483647 h 372"/>
                <a:gd name="T32" fmla="*/ 2147483647 w 570"/>
                <a:gd name="T33" fmla="*/ 2147483647 h 372"/>
                <a:gd name="T34" fmla="*/ 2147483647 w 570"/>
                <a:gd name="T35" fmla="*/ 2147483647 h 372"/>
                <a:gd name="T36" fmla="*/ 2147483647 w 570"/>
                <a:gd name="T37" fmla="*/ 2147483647 h 372"/>
                <a:gd name="T38" fmla="*/ 2147483647 w 570"/>
                <a:gd name="T39" fmla="*/ 2147483647 h 372"/>
                <a:gd name="T40" fmla="*/ 2147483647 w 570"/>
                <a:gd name="T41" fmla="*/ 2147483647 h 372"/>
                <a:gd name="T42" fmla="*/ 2147483647 w 570"/>
                <a:gd name="T43" fmla="*/ 2147483647 h 372"/>
                <a:gd name="T44" fmla="*/ 2147483647 w 570"/>
                <a:gd name="T45" fmla="*/ 2147483647 h 372"/>
                <a:gd name="T46" fmla="*/ 2147483647 w 570"/>
                <a:gd name="T47" fmla="*/ 2147483647 h 372"/>
                <a:gd name="T48" fmla="*/ 2147483647 w 570"/>
                <a:gd name="T49" fmla="*/ 2147483647 h 372"/>
                <a:gd name="T50" fmla="*/ 2147483647 w 570"/>
                <a:gd name="T51" fmla="*/ 2147483647 h 372"/>
                <a:gd name="T52" fmla="*/ 2147483647 w 570"/>
                <a:gd name="T53" fmla="*/ 2147483647 h 372"/>
                <a:gd name="T54" fmla="*/ 2147483647 w 570"/>
                <a:gd name="T55" fmla="*/ 2147483647 h 372"/>
                <a:gd name="T56" fmla="*/ 2147483647 w 570"/>
                <a:gd name="T57" fmla="*/ 0 h 372"/>
                <a:gd name="T58" fmla="*/ 2147483647 w 570"/>
                <a:gd name="T59" fmla="*/ 2147483647 h 372"/>
                <a:gd name="T60" fmla="*/ 2147483647 w 570"/>
                <a:gd name="T61" fmla="*/ 2147483647 h 372"/>
                <a:gd name="T62" fmla="*/ 2147483647 w 570"/>
                <a:gd name="T63" fmla="*/ 2147483647 h 372"/>
                <a:gd name="T64" fmla="*/ 2147483647 w 570"/>
                <a:gd name="T65" fmla="*/ 2147483647 h 372"/>
                <a:gd name="T66" fmla="*/ 2147483647 w 570"/>
                <a:gd name="T67" fmla="*/ 2147483647 h 372"/>
                <a:gd name="T68" fmla="*/ 2147483647 w 570"/>
                <a:gd name="T69" fmla="*/ 2147483647 h 372"/>
                <a:gd name="T70" fmla="*/ 2147483647 w 570"/>
                <a:gd name="T71" fmla="*/ 2147483647 h 372"/>
                <a:gd name="T72" fmla="*/ 2147483647 w 570"/>
                <a:gd name="T73" fmla="*/ 2147483647 h 372"/>
                <a:gd name="T74" fmla="*/ 2147483647 w 570"/>
                <a:gd name="T75" fmla="*/ 2147483647 h 372"/>
                <a:gd name="T76" fmla="*/ 2147483647 w 570"/>
                <a:gd name="T77" fmla="*/ 2147483647 h 372"/>
                <a:gd name="T78" fmla="*/ 2147483647 w 570"/>
                <a:gd name="T79" fmla="*/ 2147483647 h 372"/>
                <a:gd name="T80" fmla="*/ 2147483647 w 570"/>
                <a:gd name="T81" fmla="*/ 2147483647 h 372"/>
                <a:gd name="T82" fmla="*/ 2147483647 w 570"/>
                <a:gd name="T83" fmla="*/ 2147483647 h 372"/>
                <a:gd name="T84" fmla="*/ 2147483647 w 570"/>
                <a:gd name="T85" fmla="*/ 2147483647 h 372"/>
                <a:gd name="T86" fmla="*/ 2147483647 w 570"/>
                <a:gd name="T87" fmla="*/ 2147483647 h 372"/>
                <a:gd name="T88" fmla="*/ 2147483647 w 570"/>
                <a:gd name="T89" fmla="*/ 2147483647 h 372"/>
                <a:gd name="T90" fmla="*/ 2147483647 w 570"/>
                <a:gd name="T91" fmla="*/ 2147483647 h 372"/>
                <a:gd name="T92" fmla="*/ 2147483647 w 570"/>
                <a:gd name="T93" fmla="*/ 2147483647 h 372"/>
                <a:gd name="T94" fmla="*/ 2147483647 w 570"/>
                <a:gd name="T95" fmla="*/ 2147483647 h 372"/>
                <a:gd name="T96" fmla="*/ 2147483647 w 570"/>
                <a:gd name="T97" fmla="*/ 2147483647 h 372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570"/>
                <a:gd name="T148" fmla="*/ 0 h 372"/>
                <a:gd name="T149" fmla="*/ 570 w 570"/>
                <a:gd name="T150" fmla="*/ 372 h 372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570" h="372">
                  <a:moveTo>
                    <a:pt x="24" y="312"/>
                  </a:moveTo>
                  <a:lnTo>
                    <a:pt x="24" y="342"/>
                  </a:lnTo>
                  <a:lnTo>
                    <a:pt x="30" y="354"/>
                  </a:lnTo>
                  <a:lnTo>
                    <a:pt x="36" y="360"/>
                  </a:lnTo>
                  <a:lnTo>
                    <a:pt x="48" y="360"/>
                  </a:lnTo>
                  <a:lnTo>
                    <a:pt x="60" y="354"/>
                  </a:lnTo>
                  <a:lnTo>
                    <a:pt x="72" y="342"/>
                  </a:lnTo>
                  <a:lnTo>
                    <a:pt x="72" y="336"/>
                  </a:lnTo>
                  <a:lnTo>
                    <a:pt x="108" y="336"/>
                  </a:lnTo>
                  <a:lnTo>
                    <a:pt x="120" y="330"/>
                  </a:lnTo>
                  <a:lnTo>
                    <a:pt x="126" y="324"/>
                  </a:lnTo>
                  <a:lnTo>
                    <a:pt x="174" y="324"/>
                  </a:lnTo>
                  <a:lnTo>
                    <a:pt x="174" y="330"/>
                  </a:lnTo>
                  <a:lnTo>
                    <a:pt x="180" y="336"/>
                  </a:lnTo>
                  <a:lnTo>
                    <a:pt x="216" y="336"/>
                  </a:lnTo>
                  <a:lnTo>
                    <a:pt x="240" y="342"/>
                  </a:lnTo>
                  <a:lnTo>
                    <a:pt x="258" y="354"/>
                  </a:lnTo>
                  <a:lnTo>
                    <a:pt x="264" y="348"/>
                  </a:lnTo>
                  <a:lnTo>
                    <a:pt x="282" y="360"/>
                  </a:lnTo>
                  <a:lnTo>
                    <a:pt x="294" y="348"/>
                  </a:lnTo>
                  <a:lnTo>
                    <a:pt x="300" y="360"/>
                  </a:lnTo>
                  <a:lnTo>
                    <a:pt x="318" y="354"/>
                  </a:lnTo>
                  <a:lnTo>
                    <a:pt x="324" y="360"/>
                  </a:lnTo>
                  <a:lnTo>
                    <a:pt x="336" y="354"/>
                  </a:lnTo>
                  <a:lnTo>
                    <a:pt x="348" y="366"/>
                  </a:lnTo>
                  <a:lnTo>
                    <a:pt x="348" y="360"/>
                  </a:lnTo>
                  <a:lnTo>
                    <a:pt x="354" y="354"/>
                  </a:lnTo>
                  <a:lnTo>
                    <a:pt x="372" y="354"/>
                  </a:lnTo>
                  <a:lnTo>
                    <a:pt x="378" y="360"/>
                  </a:lnTo>
                  <a:lnTo>
                    <a:pt x="378" y="372"/>
                  </a:lnTo>
                  <a:lnTo>
                    <a:pt x="384" y="372"/>
                  </a:lnTo>
                  <a:lnTo>
                    <a:pt x="396" y="366"/>
                  </a:lnTo>
                  <a:lnTo>
                    <a:pt x="420" y="366"/>
                  </a:lnTo>
                  <a:lnTo>
                    <a:pt x="426" y="372"/>
                  </a:lnTo>
                  <a:lnTo>
                    <a:pt x="444" y="372"/>
                  </a:lnTo>
                  <a:lnTo>
                    <a:pt x="450" y="366"/>
                  </a:lnTo>
                  <a:lnTo>
                    <a:pt x="450" y="354"/>
                  </a:lnTo>
                  <a:lnTo>
                    <a:pt x="444" y="348"/>
                  </a:lnTo>
                  <a:lnTo>
                    <a:pt x="450" y="336"/>
                  </a:lnTo>
                  <a:lnTo>
                    <a:pt x="456" y="330"/>
                  </a:lnTo>
                  <a:lnTo>
                    <a:pt x="468" y="324"/>
                  </a:lnTo>
                  <a:lnTo>
                    <a:pt x="474" y="312"/>
                  </a:lnTo>
                  <a:lnTo>
                    <a:pt x="498" y="312"/>
                  </a:lnTo>
                  <a:lnTo>
                    <a:pt x="516" y="318"/>
                  </a:lnTo>
                  <a:lnTo>
                    <a:pt x="516" y="300"/>
                  </a:lnTo>
                  <a:lnTo>
                    <a:pt x="510" y="288"/>
                  </a:lnTo>
                  <a:lnTo>
                    <a:pt x="504" y="282"/>
                  </a:lnTo>
                  <a:lnTo>
                    <a:pt x="504" y="264"/>
                  </a:lnTo>
                  <a:lnTo>
                    <a:pt x="480" y="240"/>
                  </a:lnTo>
                  <a:lnTo>
                    <a:pt x="480" y="234"/>
                  </a:lnTo>
                  <a:lnTo>
                    <a:pt x="486" y="228"/>
                  </a:lnTo>
                  <a:lnTo>
                    <a:pt x="510" y="228"/>
                  </a:lnTo>
                  <a:lnTo>
                    <a:pt x="510" y="234"/>
                  </a:lnTo>
                  <a:lnTo>
                    <a:pt x="516" y="234"/>
                  </a:lnTo>
                  <a:lnTo>
                    <a:pt x="522" y="240"/>
                  </a:lnTo>
                  <a:lnTo>
                    <a:pt x="528" y="240"/>
                  </a:lnTo>
                  <a:lnTo>
                    <a:pt x="552" y="228"/>
                  </a:lnTo>
                  <a:lnTo>
                    <a:pt x="558" y="216"/>
                  </a:lnTo>
                  <a:lnTo>
                    <a:pt x="570" y="210"/>
                  </a:lnTo>
                  <a:lnTo>
                    <a:pt x="546" y="198"/>
                  </a:lnTo>
                  <a:lnTo>
                    <a:pt x="552" y="192"/>
                  </a:lnTo>
                  <a:lnTo>
                    <a:pt x="552" y="186"/>
                  </a:lnTo>
                  <a:lnTo>
                    <a:pt x="546" y="186"/>
                  </a:lnTo>
                  <a:lnTo>
                    <a:pt x="540" y="180"/>
                  </a:lnTo>
                  <a:lnTo>
                    <a:pt x="504" y="180"/>
                  </a:lnTo>
                  <a:lnTo>
                    <a:pt x="504" y="156"/>
                  </a:lnTo>
                  <a:lnTo>
                    <a:pt x="474" y="144"/>
                  </a:lnTo>
                  <a:lnTo>
                    <a:pt x="474" y="132"/>
                  </a:lnTo>
                  <a:lnTo>
                    <a:pt x="456" y="114"/>
                  </a:lnTo>
                  <a:lnTo>
                    <a:pt x="444" y="108"/>
                  </a:lnTo>
                  <a:lnTo>
                    <a:pt x="438" y="102"/>
                  </a:lnTo>
                  <a:lnTo>
                    <a:pt x="444" y="84"/>
                  </a:lnTo>
                  <a:lnTo>
                    <a:pt x="432" y="66"/>
                  </a:lnTo>
                  <a:lnTo>
                    <a:pt x="438" y="60"/>
                  </a:lnTo>
                  <a:lnTo>
                    <a:pt x="438" y="48"/>
                  </a:lnTo>
                  <a:lnTo>
                    <a:pt x="432" y="42"/>
                  </a:lnTo>
                  <a:lnTo>
                    <a:pt x="396" y="24"/>
                  </a:lnTo>
                  <a:lnTo>
                    <a:pt x="390" y="18"/>
                  </a:lnTo>
                  <a:lnTo>
                    <a:pt x="384" y="18"/>
                  </a:lnTo>
                  <a:lnTo>
                    <a:pt x="354" y="36"/>
                  </a:lnTo>
                  <a:lnTo>
                    <a:pt x="348" y="18"/>
                  </a:lnTo>
                  <a:lnTo>
                    <a:pt x="312" y="12"/>
                  </a:lnTo>
                  <a:lnTo>
                    <a:pt x="300" y="18"/>
                  </a:lnTo>
                  <a:lnTo>
                    <a:pt x="300" y="12"/>
                  </a:lnTo>
                  <a:lnTo>
                    <a:pt x="294" y="6"/>
                  </a:lnTo>
                  <a:lnTo>
                    <a:pt x="276" y="6"/>
                  </a:lnTo>
                  <a:lnTo>
                    <a:pt x="270" y="0"/>
                  </a:lnTo>
                  <a:lnTo>
                    <a:pt x="258" y="0"/>
                  </a:lnTo>
                  <a:lnTo>
                    <a:pt x="252" y="6"/>
                  </a:lnTo>
                  <a:lnTo>
                    <a:pt x="246" y="18"/>
                  </a:lnTo>
                  <a:lnTo>
                    <a:pt x="240" y="24"/>
                  </a:lnTo>
                  <a:lnTo>
                    <a:pt x="234" y="24"/>
                  </a:lnTo>
                  <a:lnTo>
                    <a:pt x="228" y="30"/>
                  </a:lnTo>
                  <a:lnTo>
                    <a:pt x="222" y="24"/>
                  </a:lnTo>
                  <a:lnTo>
                    <a:pt x="198" y="24"/>
                  </a:lnTo>
                  <a:lnTo>
                    <a:pt x="192" y="30"/>
                  </a:lnTo>
                  <a:lnTo>
                    <a:pt x="180" y="36"/>
                  </a:lnTo>
                  <a:lnTo>
                    <a:pt x="174" y="42"/>
                  </a:lnTo>
                  <a:lnTo>
                    <a:pt x="174" y="54"/>
                  </a:lnTo>
                  <a:lnTo>
                    <a:pt x="192" y="72"/>
                  </a:lnTo>
                  <a:lnTo>
                    <a:pt x="186" y="78"/>
                  </a:lnTo>
                  <a:lnTo>
                    <a:pt x="168" y="78"/>
                  </a:lnTo>
                  <a:lnTo>
                    <a:pt x="162" y="72"/>
                  </a:lnTo>
                  <a:lnTo>
                    <a:pt x="156" y="72"/>
                  </a:lnTo>
                  <a:lnTo>
                    <a:pt x="162" y="90"/>
                  </a:lnTo>
                  <a:lnTo>
                    <a:pt x="144" y="90"/>
                  </a:lnTo>
                  <a:lnTo>
                    <a:pt x="138" y="96"/>
                  </a:lnTo>
                  <a:lnTo>
                    <a:pt x="138" y="102"/>
                  </a:lnTo>
                  <a:lnTo>
                    <a:pt x="144" y="114"/>
                  </a:lnTo>
                  <a:lnTo>
                    <a:pt x="144" y="120"/>
                  </a:lnTo>
                  <a:lnTo>
                    <a:pt x="132" y="120"/>
                  </a:lnTo>
                  <a:lnTo>
                    <a:pt x="132" y="126"/>
                  </a:lnTo>
                  <a:lnTo>
                    <a:pt x="138" y="132"/>
                  </a:lnTo>
                  <a:lnTo>
                    <a:pt x="138" y="144"/>
                  </a:lnTo>
                  <a:lnTo>
                    <a:pt x="144" y="150"/>
                  </a:lnTo>
                  <a:lnTo>
                    <a:pt x="144" y="156"/>
                  </a:lnTo>
                  <a:lnTo>
                    <a:pt x="132" y="156"/>
                  </a:lnTo>
                  <a:lnTo>
                    <a:pt x="138" y="150"/>
                  </a:lnTo>
                  <a:lnTo>
                    <a:pt x="138" y="144"/>
                  </a:lnTo>
                  <a:lnTo>
                    <a:pt x="120" y="144"/>
                  </a:lnTo>
                  <a:lnTo>
                    <a:pt x="108" y="150"/>
                  </a:lnTo>
                  <a:lnTo>
                    <a:pt x="102" y="156"/>
                  </a:lnTo>
                  <a:lnTo>
                    <a:pt x="96" y="168"/>
                  </a:lnTo>
                  <a:lnTo>
                    <a:pt x="84" y="156"/>
                  </a:lnTo>
                  <a:lnTo>
                    <a:pt x="84" y="174"/>
                  </a:lnTo>
                  <a:lnTo>
                    <a:pt x="54" y="174"/>
                  </a:lnTo>
                  <a:lnTo>
                    <a:pt x="54" y="168"/>
                  </a:lnTo>
                  <a:lnTo>
                    <a:pt x="48" y="162"/>
                  </a:lnTo>
                  <a:lnTo>
                    <a:pt x="42" y="162"/>
                  </a:lnTo>
                  <a:lnTo>
                    <a:pt x="30" y="168"/>
                  </a:lnTo>
                  <a:lnTo>
                    <a:pt x="18" y="168"/>
                  </a:lnTo>
                  <a:lnTo>
                    <a:pt x="12" y="174"/>
                  </a:lnTo>
                  <a:lnTo>
                    <a:pt x="6" y="174"/>
                  </a:lnTo>
                  <a:lnTo>
                    <a:pt x="12" y="186"/>
                  </a:lnTo>
                  <a:lnTo>
                    <a:pt x="18" y="192"/>
                  </a:lnTo>
                  <a:lnTo>
                    <a:pt x="18" y="204"/>
                  </a:lnTo>
                  <a:lnTo>
                    <a:pt x="24" y="210"/>
                  </a:lnTo>
                  <a:lnTo>
                    <a:pt x="36" y="234"/>
                  </a:lnTo>
                  <a:lnTo>
                    <a:pt x="42" y="240"/>
                  </a:lnTo>
                  <a:lnTo>
                    <a:pt x="42" y="246"/>
                  </a:lnTo>
                  <a:lnTo>
                    <a:pt x="36" y="252"/>
                  </a:lnTo>
                  <a:lnTo>
                    <a:pt x="36" y="264"/>
                  </a:lnTo>
                  <a:lnTo>
                    <a:pt x="12" y="270"/>
                  </a:lnTo>
                  <a:lnTo>
                    <a:pt x="12" y="288"/>
                  </a:lnTo>
                  <a:lnTo>
                    <a:pt x="0" y="288"/>
                  </a:lnTo>
                  <a:lnTo>
                    <a:pt x="0" y="294"/>
                  </a:lnTo>
                  <a:lnTo>
                    <a:pt x="6" y="300"/>
                  </a:lnTo>
                  <a:lnTo>
                    <a:pt x="12" y="300"/>
                  </a:lnTo>
                  <a:lnTo>
                    <a:pt x="24" y="31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FFFFFF">
                  <a:lumMod val="75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71" name="Azerbaijan" descr="© INSCALE GmbH, 05.05.2010&#10;http://www.presentationload.com/">
              <a:extLst>
                <a:ext uri="{FF2B5EF4-FFF2-40B4-BE49-F238E27FC236}">
                  <a16:creationId xmlns:a16="http://schemas.microsoft.com/office/drawing/2014/main" id="{5A2CAD27-D6B4-4220-B69E-1CA69713F03A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6875702" y="3005220"/>
              <a:ext cx="160344" cy="130132"/>
            </a:xfrm>
            <a:custGeom>
              <a:avLst/>
              <a:gdLst>
                <a:gd name="T0" fmla="*/ 2147483647 w 360"/>
                <a:gd name="T1" fmla="*/ 2147483647 h 288"/>
                <a:gd name="T2" fmla="*/ 2147483647 w 360"/>
                <a:gd name="T3" fmla="*/ 2147483647 h 288"/>
                <a:gd name="T4" fmla="*/ 2147483647 w 360"/>
                <a:gd name="T5" fmla="*/ 2147483647 h 288"/>
                <a:gd name="T6" fmla="*/ 2147483647 w 360"/>
                <a:gd name="T7" fmla="*/ 2147483647 h 288"/>
                <a:gd name="T8" fmla="*/ 2147483647 w 360"/>
                <a:gd name="T9" fmla="*/ 2147483647 h 288"/>
                <a:gd name="T10" fmla="*/ 2147483647 w 360"/>
                <a:gd name="T11" fmla="*/ 2147483647 h 288"/>
                <a:gd name="T12" fmla="*/ 2147483647 w 360"/>
                <a:gd name="T13" fmla="*/ 2147483647 h 288"/>
                <a:gd name="T14" fmla="*/ 2147483647 w 360"/>
                <a:gd name="T15" fmla="*/ 2147483647 h 288"/>
                <a:gd name="T16" fmla="*/ 2147483647 w 360"/>
                <a:gd name="T17" fmla="*/ 2147483647 h 288"/>
                <a:gd name="T18" fmla="*/ 2147483647 w 360"/>
                <a:gd name="T19" fmla="*/ 2147483647 h 288"/>
                <a:gd name="T20" fmla="*/ 2147483647 w 360"/>
                <a:gd name="T21" fmla="*/ 2147483647 h 288"/>
                <a:gd name="T22" fmla="*/ 2147483647 w 360"/>
                <a:gd name="T23" fmla="*/ 2147483647 h 288"/>
                <a:gd name="T24" fmla="*/ 2147483647 w 360"/>
                <a:gd name="T25" fmla="*/ 2147483647 h 288"/>
                <a:gd name="T26" fmla="*/ 2147483647 w 360"/>
                <a:gd name="T27" fmla="*/ 0 h 288"/>
                <a:gd name="T28" fmla="*/ 2147483647 w 360"/>
                <a:gd name="T29" fmla="*/ 2147483647 h 288"/>
                <a:gd name="T30" fmla="*/ 2147483647 w 360"/>
                <a:gd name="T31" fmla="*/ 2147483647 h 288"/>
                <a:gd name="T32" fmla="*/ 2147483647 w 360"/>
                <a:gd name="T33" fmla="*/ 2147483647 h 288"/>
                <a:gd name="T34" fmla="*/ 2147483647 w 360"/>
                <a:gd name="T35" fmla="*/ 2147483647 h 288"/>
                <a:gd name="T36" fmla="*/ 2147483647 w 360"/>
                <a:gd name="T37" fmla="*/ 2147483647 h 288"/>
                <a:gd name="T38" fmla="*/ 2147483647 w 360"/>
                <a:gd name="T39" fmla="*/ 0 h 288"/>
                <a:gd name="T40" fmla="*/ 2147483647 w 360"/>
                <a:gd name="T41" fmla="*/ 2147483647 h 288"/>
                <a:gd name="T42" fmla="*/ 2147483647 w 360"/>
                <a:gd name="T43" fmla="*/ 2147483647 h 288"/>
                <a:gd name="T44" fmla="*/ 2147483647 w 360"/>
                <a:gd name="T45" fmla="*/ 2147483647 h 288"/>
                <a:gd name="T46" fmla="*/ 2147483647 w 360"/>
                <a:gd name="T47" fmla="*/ 2147483647 h 288"/>
                <a:gd name="T48" fmla="*/ 2147483647 w 360"/>
                <a:gd name="T49" fmla="*/ 2147483647 h 288"/>
                <a:gd name="T50" fmla="*/ 2147483647 w 360"/>
                <a:gd name="T51" fmla="*/ 2147483647 h 288"/>
                <a:gd name="T52" fmla="*/ 2147483647 w 360"/>
                <a:gd name="T53" fmla="*/ 2147483647 h 288"/>
                <a:gd name="T54" fmla="*/ 0 w 360"/>
                <a:gd name="T55" fmla="*/ 2147483647 h 288"/>
                <a:gd name="T56" fmla="*/ 2147483647 w 360"/>
                <a:gd name="T57" fmla="*/ 2147483647 h 288"/>
                <a:gd name="T58" fmla="*/ 2147483647 w 360"/>
                <a:gd name="T59" fmla="*/ 2147483647 h 288"/>
                <a:gd name="T60" fmla="*/ 2147483647 w 360"/>
                <a:gd name="T61" fmla="*/ 2147483647 h 288"/>
                <a:gd name="T62" fmla="*/ 2147483647 w 360"/>
                <a:gd name="T63" fmla="*/ 2147483647 h 288"/>
                <a:gd name="T64" fmla="*/ 2147483647 w 360"/>
                <a:gd name="T65" fmla="*/ 2147483647 h 288"/>
                <a:gd name="T66" fmla="*/ 2147483647 w 360"/>
                <a:gd name="T67" fmla="*/ 2147483647 h 288"/>
                <a:gd name="T68" fmla="*/ 2147483647 w 360"/>
                <a:gd name="T69" fmla="*/ 2147483647 h 288"/>
                <a:gd name="T70" fmla="*/ 2147483647 w 360"/>
                <a:gd name="T71" fmla="*/ 2147483647 h 288"/>
                <a:gd name="T72" fmla="*/ 2147483647 w 360"/>
                <a:gd name="T73" fmla="*/ 2147483647 h 288"/>
                <a:gd name="T74" fmla="*/ 2147483647 w 360"/>
                <a:gd name="T75" fmla="*/ 2147483647 h 288"/>
                <a:gd name="T76" fmla="*/ 2147483647 w 360"/>
                <a:gd name="T77" fmla="*/ 2147483647 h 288"/>
                <a:gd name="T78" fmla="*/ 2147483647 w 360"/>
                <a:gd name="T79" fmla="*/ 2147483647 h 288"/>
                <a:gd name="T80" fmla="*/ 2147483647 w 360"/>
                <a:gd name="T81" fmla="*/ 2147483647 h 288"/>
                <a:gd name="T82" fmla="*/ 2147483647 w 360"/>
                <a:gd name="T83" fmla="*/ 2147483647 h 288"/>
                <a:gd name="T84" fmla="*/ 2147483647 w 360"/>
                <a:gd name="T85" fmla="*/ 2147483647 h 288"/>
                <a:gd name="T86" fmla="*/ 2147483647 w 360"/>
                <a:gd name="T87" fmla="*/ 2147483647 h 288"/>
                <a:gd name="T88" fmla="*/ 2147483647 w 360"/>
                <a:gd name="T89" fmla="*/ 2147483647 h 288"/>
                <a:gd name="T90" fmla="*/ 2147483647 w 360"/>
                <a:gd name="T91" fmla="*/ 2147483647 h 288"/>
                <a:gd name="T92" fmla="*/ 2147483647 w 360"/>
                <a:gd name="T93" fmla="*/ 2147483647 h 288"/>
                <a:gd name="T94" fmla="*/ 2147483647 w 360"/>
                <a:gd name="T95" fmla="*/ 2147483647 h 288"/>
                <a:gd name="T96" fmla="*/ 2147483647 w 360"/>
                <a:gd name="T97" fmla="*/ 2147483647 h 288"/>
                <a:gd name="T98" fmla="*/ 2147483647 w 360"/>
                <a:gd name="T99" fmla="*/ 2147483647 h 288"/>
                <a:gd name="T100" fmla="*/ 2147483647 w 360"/>
                <a:gd name="T101" fmla="*/ 2147483647 h 288"/>
                <a:gd name="T102" fmla="*/ 2147483647 w 360"/>
                <a:gd name="T103" fmla="*/ 2147483647 h 288"/>
                <a:gd name="T104" fmla="*/ 2147483647 w 360"/>
                <a:gd name="T105" fmla="*/ 2147483647 h 288"/>
                <a:gd name="T106" fmla="*/ 2147483647 w 360"/>
                <a:gd name="T107" fmla="*/ 2147483647 h 288"/>
                <a:gd name="T108" fmla="*/ 2147483647 w 360"/>
                <a:gd name="T109" fmla="*/ 2147483647 h 288"/>
                <a:gd name="T110" fmla="*/ 2147483647 w 360"/>
                <a:gd name="T111" fmla="*/ 2147483647 h 288"/>
                <a:gd name="T112" fmla="*/ 2147483647 w 360"/>
                <a:gd name="T113" fmla="*/ 2147483647 h 288"/>
                <a:gd name="T114" fmla="*/ 2147483647 w 360"/>
                <a:gd name="T115" fmla="*/ 2147483647 h 288"/>
                <a:gd name="T116" fmla="*/ 2147483647 w 360"/>
                <a:gd name="T117" fmla="*/ 2147483647 h 288"/>
                <a:gd name="T118" fmla="*/ 2147483647 w 360"/>
                <a:gd name="T119" fmla="*/ 2147483647 h 288"/>
                <a:gd name="T120" fmla="*/ 2147483647 w 360"/>
                <a:gd name="T121" fmla="*/ 2147483647 h 28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360"/>
                <a:gd name="T184" fmla="*/ 0 h 288"/>
                <a:gd name="T185" fmla="*/ 360 w 360"/>
                <a:gd name="T186" fmla="*/ 288 h 28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360" h="288">
                  <a:moveTo>
                    <a:pt x="66" y="186"/>
                  </a:moveTo>
                  <a:lnTo>
                    <a:pt x="36" y="186"/>
                  </a:lnTo>
                  <a:lnTo>
                    <a:pt x="24" y="174"/>
                  </a:lnTo>
                  <a:lnTo>
                    <a:pt x="6" y="174"/>
                  </a:lnTo>
                  <a:lnTo>
                    <a:pt x="12" y="186"/>
                  </a:lnTo>
                  <a:lnTo>
                    <a:pt x="12" y="192"/>
                  </a:lnTo>
                  <a:lnTo>
                    <a:pt x="18" y="204"/>
                  </a:lnTo>
                  <a:lnTo>
                    <a:pt x="36" y="222"/>
                  </a:lnTo>
                  <a:lnTo>
                    <a:pt x="48" y="228"/>
                  </a:lnTo>
                  <a:lnTo>
                    <a:pt x="84" y="240"/>
                  </a:lnTo>
                  <a:lnTo>
                    <a:pt x="90" y="240"/>
                  </a:lnTo>
                  <a:lnTo>
                    <a:pt x="84" y="234"/>
                  </a:lnTo>
                  <a:lnTo>
                    <a:pt x="84" y="222"/>
                  </a:lnTo>
                  <a:lnTo>
                    <a:pt x="78" y="216"/>
                  </a:lnTo>
                  <a:lnTo>
                    <a:pt x="78" y="204"/>
                  </a:lnTo>
                  <a:lnTo>
                    <a:pt x="72" y="198"/>
                  </a:lnTo>
                  <a:lnTo>
                    <a:pt x="72" y="186"/>
                  </a:lnTo>
                  <a:lnTo>
                    <a:pt x="66" y="186"/>
                  </a:lnTo>
                  <a:close/>
                  <a:moveTo>
                    <a:pt x="354" y="108"/>
                  </a:moveTo>
                  <a:lnTo>
                    <a:pt x="348" y="102"/>
                  </a:lnTo>
                  <a:lnTo>
                    <a:pt x="330" y="102"/>
                  </a:lnTo>
                  <a:lnTo>
                    <a:pt x="318" y="108"/>
                  </a:lnTo>
                  <a:lnTo>
                    <a:pt x="306" y="108"/>
                  </a:lnTo>
                  <a:lnTo>
                    <a:pt x="288" y="90"/>
                  </a:lnTo>
                  <a:lnTo>
                    <a:pt x="288" y="84"/>
                  </a:lnTo>
                  <a:lnTo>
                    <a:pt x="264" y="54"/>
                  </a:lnTo>
                  <a:lnTo>
                    <a:pt x="264" y="42"/>
                  </a:lnTo>
                  <a:lnTo>
                    <a:pt x="216" y="0"/>
                  </a:lnTo>
                  <a:lnTo>
                    <a:pt x="216" y="30"/>
                  </a:lnTo>
                  <a:lnTo>
                    <a:pt x="210" y="36"/>
                  </a:lnTo>
                  <a:lnTo>
                    <a:pt x="192" y="36"/>
                  </a:lnTo>
                  <a:lnTo>
                    <a:pt x="192" y="48"/>
                  </a:lnTo>
                  <a:lnTo>
                    <a:pt x="186" y="54"/>
                  </a:lnTo>
                  <a:lnTo>
                    <a:pt x="162" y="54"/>
                  </a:lnTo>
                  <a:lnTo>
                    <a:pt x="156" y="48"/>
                  </a:lnTo>
                  <a:lnTo>
                    <a:pt x="144" y="42"/>
                  </a:lnTo>
                  <a:lnTo>
                    <a:pt x="138" y="30"/>
                  </a:lnTo>
                  <a:lnTo>
                    <a:pt x="120" y="12"/>
                  </a:lnTo>
                  <a:lnTo>
                    <a:pt x="84" y="0"/>
                  </a:lnTo>
                  <a:lnTo>
                    <a:pt x="72" y="0"/>
                  </a:lnTo>
                  <a:lnTo>
                    <a:pt x="60" y="12"/>
                  </a:lnTo>
                  <a:lnTo>
                    <a:pt x="78" y="30"/>
                  </a:lnTo>
                  <a:lnTo>
                    <a:pt x="84" y="30"/>
                  </a:lnTo>
                  <a:lnTo>
                    <a:pt x="90" y="36"/>
                  </a:lnTo>
                  <a:lnTo>
                    <a:pt x="96" y="48"/>
                  </a:lnTo>
                  <a:lnTo>
                    <a:pt x="102" y="54"/>
                  </a:lnTo>
                  <a:lnTo>
                    <a:pt x="108" y="66"/>
                  </a:lnTo>
                  <a:lnTo>
                    <a:pt x="102" y="72"/>
                  </a:lnTo>
                  <a:lnTo>
                    <a:pt x="84" y="54"/>
                  </a:lnTo>
                  <a:lnTo>
                    <a:pt x="72" y="54"/>
                  </a:lnTo>
                  <a:lnTo>
                    <a:pt x="60" y="60"/>
                  </a:lnTo>
                  <a:lnTo>
                    <a:pt x="42" y="42"/>
                  </a:lnTo>
                  <a:lnTo>
                    <a:pt x="42" y="36"/>
                  </a:lnTo>
                  <a:lnTo>
                    <a:pt x="36" y="30"/>
                  </a:lnTo>
                  <a:lnTo>
                    <a:pt x="12" y="30"/>
                  </a:lnTo>
                  <a:lnTo>
                    <a:pt x="0" y="42"/>
                  </a:lnTo>
                  <a:lnTo>
                    <a:pt x="0" y="48"/>
                  </a:lnTo>
                  <a:lnTo>
                    <a:pt x="6" y="48"/>
                  </a:lnTo>
                  <a:lnTo>
                    <a:pt x="12" y="54"/>
                  </a:lnTo>
                  <a:lnTo>
                    <a:pt x="12" y="66"/>
                  </a:lnTo>
                  <a:lnTo>
                    <a:pt x="30" y="66"/>
                  </a:lnTo>
                  <a:lnTo>
                    <a:pt x="36" y="72"/>
                  </a:lnTo>
                  <a:lnTo>
                    <a:pt x="36" y="96"/>
                  </a:lnTo>
                  <a:lnTo>
                    <a:pt x="30" y="102"/>
                  </a:lnTo>
                  <a:lnTo>
                    <a:pt x="36" y="102"/>
                  </a:lnTo>
                  <a:lnTo>
                    <a:pt x="42" y="108"/>
                  </a:lnTo>
                  <a:lnTo>
                    <a:pt x="66" y="120"/>
                  </a:lnTo>
                  <a:lnTo>
                    <a:pt x="72" y="126"/>
                  </a:lnTo>
                  <a:lnTo>
                    <a:pt x="72" y="132"/>
                  </a:lnTo>
                  <a:lnTo>
                    <a:pt x="54" y="150"/>
                  </a:lnTo>
                  <a:lnTo>
                    <a:pt x="42" y="150"/>
                  </a:lnTo>
                  <a:lnTo>
                    <a:pt x="72" y="162"/>
                  </a:lnTo>
                  <a:lnTo>
                    <a:pt x="84" y="180"/>
                  </a:lnTo>
                  <a:lnTo>
                    <a:pt x="114" y="186"/>
                  </a:lnTo>
                  <a:lnTo>
                    <a:pt x="114" y="198"/>
                  </a:lnTo>
                  <a:lnTo>
                    <a:pt x="120" y="210"/>
                  </a:lnTo>
                  <a:lnTo>
                    <a:pt x="120" y="240"/>
                  </a:lnTo>
                  <a:lnTo>
                    <a:pt x="132" y="240"/>
                  </a:lnTo>
                  <a:lnTo>
                    <a:pt x="138" y="228"/>
                  </a:lnTo>
                  <a:lnTo>
                    <a:pt x="144" y="222"/>
                  </a:lnTo>
                  <a:lnTo>
                    <a:pt x="144" y="216"/>
                  </a:lnTo>
                  <a:lnTo>
                    <a:pt x="156" y="204"/>
                  </a:lnTo>
                  <a:lnTo>
                    <a:pt x="174" y="192"/>
                  </a:lnTo>
                  <a:lnTo>
                    <a:pt x="186" y="186"/>
                  </a:lnTo>
                  <a:lnTo>
                    <a:pt x="198" y="174"/>
                  </a:lnTo>
                  <a:lnTo>
                    <a:pt x="210" y="168"/>
                  </a:lnTo>
                  <a:lnTo>
                    <a:pt x="222" y="168"/>
                  </a:lnTo>
                  <a:lnTo>
                    <a:pt x="228" y="180"/>
                  </a:lnTo>
                  <a:lnTo>
                    <a:pt x="234" y="186"/>
                  </a:lnTo>
                  <a:lnTo>
                    <a:pt x="234" y="204"/>
                  </a:lnTo>
                  <a:lnTo>
                    <a:pt x="228" y="210"/>
                  </a:lnTo>
                  <a:lnTo>
                    <a:pt x="228" y="222"/>
                  </a:lnTo>
                  <a:lnTo>
                    <a:pt x="234" y="222"/>
                  </a:lnTo>
                  <a:lnTo>
                    <a:pt x="240" y="228"/>
                  </a:lnTo>
                  <a:lnTo>
                    <a:pt x="240" y="234"/>
                  </a:lnTo>
                  <a:lnTo>
                    <a:pt x="234" y="240"/>
                  </a:lnTo>
                  <a:lnTo>
                    <a:pt x="222" y="240"/>
                  </a:lnTo>
                  <a:lnTo>
                    <a:pt x="222" y="246"/>
                  </a:lnTo>
                  <a:lnTo>
                    <a:pt x="234" y="258"/>
                  </a:lnTo>
                  <a:lnTo>
                    <a:pt x="246" y="264"/>
                  </a:lnTo>
                  <a:lnTo>
                    <a:pt x="252" y="270"/>
                  </a:lnTo>
                  <a:lnTo>
                    <a:pt x="258" y="270"/>
                  </a:lnTo>
                  <a:lnTo>
                    <a:pt x="264" y="276"/>
                  </a:lnTo>
                  <a:lnTo>
                    <a:pt x="264" y="282"/>
                  </a:lnTo>
                  <a:lnTo>
                    <a:pt x="282" y="282"/>
                  </a:lnTo>
                  <a:lnTo>
                    <a:pt x="282" y="288"/>
                  </a:lnTo>
                  <a:lnTo>
                    <a:pt x="288" y="282"/>
                  </a:lnTo>
                  <a:lnTo>
                    <a:pt x="288" y="258"/>
                  </a:lnTo>
                  <a:lnTo>
                    <a:pt x="282" y="252"/>
                  </a:lnTo>
                  <a:lnTo>
                    <a:pt x="276" y="252"/>
                  </a:lnTo>
                  <a:lnTo>
                    <a:pt x="270" y="246"/>
                  </a:lnTo>
                  <a:lnTo>
                    <a:pt x="288" y="240"/>
                  </a:lnTo>
                  <a:lnTo>
                    <a:pt x="288" y="210"/>
                  </a:lnTo>
                  <a:lnTo>
                    <a:pt x="300" y="222"/>
                  </a:lnTo>
                  <a:lnTo>
                    <a:pt x="306" y="222"/>
                  </a:lnTo>
                  <a:lnTo>
                    <a:pt x="318" y="210"/>
                  </a:lnTo>
                  <a:lnTo>
                    <a:pt x="300" y="192"/>
                  </a:lnTo>
                  <a:lnTo>
                    <a:pt x="300" y="138"/>
                  </a:lnTo>
                  <a:lnTo>
                    <a:pt x="318" y="138"/>
                  </a:lnTo>
                  <a:lnTo>
                    <a:pt x="330" y="126"/>
                  </a:lnTo>
                  <a:lnTo>
                    <a:pt x="360" y="132"/>
                  </a:lnTo>
                  <a:lnTo>
                    <a:pt x="360" y="120"/>
                  </a:lnTo>
                  <a:lnTo>
                    <a:pt x="354" y="10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72" name="Armenia" descr="© INSCALE GmbH, 05.05.2010&#10;http://www.presentationload.com/">
              <a:extLst>
                <a:ext uri="{FF2B5EF4-FFF2-40B4-BE49-F238E27FC236}">
                  <a16:creationId xmlns:a16="http://schemas.microsoft.com/office/drawing/2014/main" id="{D9BF06C6-9012-41D3-9601-5880630F93F5}"/>
                </a:ext>
              </a:extLst>
            </p:cNvPr>
            <p:cNvSpPr>
              <a:spLocks/>
            </p:cNvSpPr>
            <p:nvPr/>
          </p:nvSpPr>
          <p:spPr bwMode="gray">
            <a:xfrm>
              <a:off x="6831250" y="3024263"/>
              <a:ext cx="98429" cy="95219"/>
            </a:xfrm>
            <a:custGeom>
              <a:avLst/>
              <a:gdLst>
                <a:gd name="T0" fmla="*/ 2147483647 w 222"/>
                <a:gd name="T1" fmla="*/ 2147483647 h 210"/>
                <a:gd name="T2" fmla="*/ 2147483647 w 222"/>
                <a:gd name="T3" fmla="*/ 2147483647 h 210"/>
                <a:gd name="T4" fmla="*/ 2147483647 w 222"/>
                <a:gd name="T5" fmla="*/ 2147483647 h 210"/>
                <a:gd name="T6" fmla="*/ 2147483647 w 222"/>
                <a:gd name="T7" fmla="*/ 2147483647 h 210"/>
                <a:gd name="T8" fmla="*/ 2147483647 w 222"/>
                <a:gd name="T9" fmla="*/ 2147483647 h 210"/>
                <a:gd name="T10" fmla="*/ 2147483647 w 222"/>
                <a:gd name="T11" fmla="*/ 2147483647 h 210"/>
                <a:gd name="T12" fmla="*/ 2147483647 w 222"/>
                <a:gd name="T13" fmla="*/ 2147483647 h 210"/>
                <a:gd name="T14" fmla="*/ 2147483647 w 222"/>
                <a:gd name="T15" fmla="*/ 2147483647 h 210"/>
                <a:gd name="T16" fmla="*/ 2147483647 w 222"/>
                <a:gd name="T17" fmla="*/ 2147483647 h 210"/>
                <a:gd name="T18" fmla="*/ 2147483647 w 222"/>
                <a:gd name="T19" fmla="*/ 2147483647 h 210"/>
                <a:gd name="T20" fmla="*/ 2147483647 w 222"/>
                <a:gd name="T21" fmla="*/ 2147483647 h 210"/>
                <a:gd name="T22" fmla="*/ 2147483647 w 222"/>
                <a:gd name="T23" fmla="*/ 2147483647 h 210"/>
                <a:gd name="T24" fmla="*/ 2147483647 w 222"/>
                <a:gd name="T25" fmla="*/ 2147483647 h 210"/>
                <a:gd name="T26" fmla="*/ 2147483647 w 222"/>
                <a:gd name="T27" fmla="*/ 2147483647 h 210"/>
                <a:gd name="T28" fmla="*/ 2147483647 w 222"/>
                <a:gd name="T29" fmla="*/ 2147483647 h 210"/>
                <a:gd name="T30" fmla="*/ 2147483647 w 222"/>
                <a:gd name="T31" fmla="*/ 2147483647 h 210"/>
                <a:gd name="T32" fmla="*/ 2147483647 w 222"/>
                <a:gd name="T33" fmla="*/ 2147483647 h 210"/>
                <a:gd name="T34" fmla="*/ 2147483647 w 222"/>
                <a:gd name="T35" fmla="*/ 2147483647 h 210"/>
                <a:gd name="T36" fmla="*/ 2147483647 w 222"/>
                <a:gd name="T37" fmla="*/ 2147483647 h 210"/>
                <a:gd name="T38" fmla="*/ 2147483647 w 222"/>
                <a:gd name="T39" fmla="*/ 0 h 210"/>
                <a:gd name="T40" fmla="*/ 2147483647 w 222"/>
                <a:gd name="T41" fmla="*/ 0 h 210"/>
                <a:gd name="T42" fmla="*/ 2147483647 w 222"/>
                <a:gd name="T43" fmla="*/ 2147483647 h 210"/>
                <a:gd name="T44" fmla="*/ 2147483647 w 222"/>
                <a:gd name="T45" fmla="*/ 2147483647 h 210"/>
                <a:gd name="T46" fmla="*/ 2147483647 w 222"/>
                <a:gd name="T47" fmla="*/ 2147483647 h 210"/>
                <a:gd name="T48" fmla="*/ 0 w 222"/>
                <a:gd name="T49" fmla="*/ 2147483647 h 210"/>
                <a:gd name="T50" fmla="*/ 2147483647 w 222"/>
                <a:gd name="T51" fmla="*/ 2147483647 h 210"/>
                <a:gd name="T52" fmla="*/ 2147483647 w 222"/>
                <a:gd name="T53" fmla="*/ 2147483647 h 210"/>
                <a:gd name="T54" fmla="*/ 2147483647 w 222"/>
                <a:gd name="T55" fmla="*/ 2147483647 h 210"/>
                <a:gd name="T56" fmla="*/ 2147483647 w 222"/>
                <a:gd name="T57" fmla="*/ 2147483647 h 210"/>
                <a:gd name="T58" fmla="*/ 2147483647 w 222"/>
                <a:gd name="T59" fmla="*/ 2147483647 h 210"/>
                <a:gd name="T60" fmla="*/ 2147483647 w 222"/>
                <a:gd name="T61" fmla="*/ 2147483647 h 210"/>
                <a:gd name="T62" fmla="*/ 2147483647 w 222"/>
                <a:gd name="T63" fmla="*/ 2147483647 h 210"/>
                <a:gd name="T64" fmla="*/ 2147483647 w 222"/>
                <a:gd name="T65" fmla="*/ 2147483647 h 210"/>
                <a:gd name="T66" fmla="*/ 2147483647 w 222"/>
                <a:gd name="T67" fmla="*/ 2147483647 h 210"/>
                <a:gd name="T68" fmla="*/ 2147483647 w 222"/>
                <a:gd name="T69" fmla="*/ 2147483647 h 210"/>
                <a:gd name="T70" fmla="*/ 2147483647 w 222"/>
                <a:gd name="T71" fmla="*/ 2147483647 h 210"/>
                <a:gd name="T72" fmla="*/ 2147483647 w 222"/>
                <a:gd name="T73" fmla="*/ 2147483647 h 210"/>
                <a:gd name="T74" fmla="*/ 2147483647 w 222"/>
                <a:gd name="T75" fmla="*/ 2147483647 h 210"/>
                <a:gd name="T76" fmla="*/ 2147483647 w 222"/>
                <a:gd name="T77" fmla="*/ 2147483647 h 210"/>
                <a:gd name="T78" fmla="*/ 2147483647 w 222"/>
                <a:gd name="T79" fmla="*/ 2147483647 h 210"/>
                <a:gd name="T80" fmla="*/ 2147483647 w 222"/>
                <a:gd name="T81" fmla="*/ 2147483647 h 210"/>
                <a:gd name="T82" fmla="*/ 2147483647 w 222"/>
                <a:gd name="T83" fmla="*/ 2147483647 h 210"/>
                <a:gd name="T84" fmla="*/ 2147483647 w 222"/>
                <a:gd name="T85" fmla="*/ 2147483647 h 210"/>
                <a:gd name="T86" fmla="*/ 2147483647 w 222"/>
                <a:gd name="T87" fmla="*/ 2147483647 h 210"/>
                <a:gd name="T88" fmla="*/ 2147483647 w 222"/>
                <a:gd name="T89" fmla="*/ 2147483647 h 210"/>
                <a:gd name="T90" fmla="*/ 2147483647 w 222"/>
                <a:gd name="T91" fmla="*/ 2147483647 h 210"/>
                <a:gd name="T92" fmla="*/ 2147483647 w 222"/>
                <a:gd name="T93" fmla="*/ 2147483647 h 210"/>
                <a:gd name="T94" fmla="*/ 2147483647 w 222"/>
                <a:gd name="T95" fmla="*/ 2147483647 h 210"/>
                <a:gd name="T96" fmla="*/ 2147483647 w 222"/>
                <a:gd name="T97" fmla="*/ 2147483647 h 210"/>
                <a:gd name="T98" fmla="*/ 2147483647 w 222"/>
                <a:gd name="T99" fmla="*/ 2147483647 h 210"/>
                <a:gd name="T100" fmla="*/ 2147483647 w 222"/>
                <a:gd name="T101" fmla="*/ 2147483647 h 210"/>
                <a:gd name="T102" fmla="*/ 2147483647 w 222"/>
                <a:gd name="T103" fmla="*/ 2147483647 h 210"/>
                <a:gd name="T104" fmla="*/ 2147483647 w 222"/>
                <a:gd name="T105" fmla="*/ 2147483647 h 210"/>
                <a:gd name="T106" fmla="*/ 2147483647 w 222"/>
                <a:gd name="T107" fmla="*/ 2147483647 h 210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222"/>
                <a:gd name="T163" fmla="*/ 0 h 210"/>
                <a:gd name="T164" fmla="*/ 222 w 222"/>
                <a:gd name="T165" fmla="*/ 210 h 210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222" h="210">
                  <a:moveTo>
                    <a:pt x="222" y="168"/>
                  </a:moveTo>
                  <a:lnTo>
                    <a:pt x="216" y="156"/>
                  </a:lnTo>
                  <a:lnTo>
                    <a:pt x="216" y="144"/>
                  </a:lnTo>
                  <a:lnTo>
                    <a:pt x="186" y="138"/>
                  </a:lnTo>
                  <a:lnTo>
                    <a:pt x="174" y="120"/>
                  </a:lnTo>
                  <a:lnTo>
                    <a:pt x="144" y="108"/>
                  </a:lnTo>
                  <a:lnTo>
                    <a:pt x="156" y="108"/>
                  </a:lnTo>
                  <a:lnTo>
                    <a:pt x="174" y="90"/>
                  </a:lnTo>
                  <a:lnTo>
                    <a:pt x="174" y="84"/>
                  </a:lnTo>
                  <a:lnTo>
                    <a:pt x="168" y="78"/>
                  </a:lnTo>
                  <a:lnTo>
                    <a:pt x="144" y="66"/>
                  </a:lnTo>
                  <a:lnTo>
                    <a:pt x="138" y="60"/>
                  </a:lnTo>
                  <a:lnTo>
                    <a:pt x="132" y="60"/>
                  </a:lnTo>
                  <a:lnTo>
                    <a:pt x="138" y="54"/>
                  </a:lnTo>
                  <a:lnTo>
                    <a:pt x="138" y="30"/>
                  </a:lnTo>
                  <a:lnTo>
                    <a:pt x="132" y="24"/>
                  </a:lnTo>
                  <a:lnTo>
                    <a:pt x="114" y="24"/>
                  </a:lnTo>
                  <a:lnTo>
                    <a:pt x="114" y="12"/>
                  </a:lnTo>
                  <a:lnTo>
                    <a:pt x="102" y="6"/>
                  </a:lnTo>
                  <a:lnTo>
                    <a:pt x="96" y="0"/>
                  </a:lnTo>
                  <a:lnTo>
                    <a:pt x="84" y="0"/>
                  </a:lnTo>
                  <a:lnTo>
                    <a:pt x="84" y="18"/>
                  </a:lnTo>
                  <a:lnTo>
                    <a:pt x="30" y="12"/>
                  </a:lnTo>
                  <a:lnTo>
                    <a:pt x="24" y="18"/>
                  </a:lnTo>
                  <a:lnTo>
                    <a:pt x="0" y="24"/>
                  </a:lnTo>
                  <a:lnTo>
                    <a:pt x="6" y="30"/>
                  </a:lnTo>
                  <a:lnTo>
                    <a:pt x="6" y="42"/>
                  </a:lnTo>
                  <a:lnTo>
                    <a:pt x="18" y="78"/>
                  </a:lnTo>
                  <a:lnTo>
                    <a:pt x="18" y="90"/>
                  </a:lnTo>
                  <a:lnTo>
                    <a:pt x="24" y="102"/>
                  </a:lnTo>
                  <a:lnTo>
                    <a:pt x="30" y="108"/>
                  </a:lnTo>
                  <a:lnTo>
                    <a:pt x="42" y="114"/>
                  </a:lnTo>
                  <a:lnTo>
                    <a:pt x="54" y="114"/>
                  </a:lnTo>
                  <a:lnTo>
                    <a:pt x="66" y="108"/>
                  </a:lnTo>
                  <a:lnTo>
                    <a:pt x="72" y="108"/>
                  </a:lnTo>
                  <a:lnTo>
                    <a:pt x="72" y="114"/>
                  </a:lnTo>
                  <a:lnTo>
                    <a:pt x="78" y="120"/>
                  </a:lnTo>
                  <a:lnTo>
                    <a:pt x="78" y="132"/>
                  </a:lnTo>
                  <a:lnTo>
                    <a:pt x="84" y="144"/>
                  </a:lnTo>
                  <a:lnTo>
                    <a:pt x="84" y="150"/>
                  </a:lnTo>
                  <a:lnTo>
                    <a:pt x="90" y="156"/>
                  </a:lnTo>
                  <a:lnTo>
                    <a:pt x="108" y="132"/>
                  </a:lnTo>
                  <a:lnTo>
                    <a:pt x="126" y="132"/>
                  </a:lnTo>
                  <a:lnTo>
                    <a:pt x="138" y="144"/>
                  </a:lnTo>
                  <a:lnTo>
                    <a:pt x="174" y="144"/>
                  </a:lnTo>
                  <a:lnTo>
                    <a:pt x="174" y="156"/>
                  </a:lnTo>
                  <a:lnTo>
                    <a:pt x="180" y="162"/>
                  </a:lnTo>
                  <a:lnTo>
                    <a:pt x="180" y="174"/>
                  </a:lnTo>
                  <a:lnTo>
                    <a:pt x="186" y="186"/>
                  </a:lnTo>
                  <a:lnTo>
                    <a:pt x="186" y="198"/>
                  </a:lnTo>
                  <a:lnTo>
                    <a:pt x="192" y="204"/>
                  </a:lnTo>
                  <a:lnTo>
                    <a:pt x="192" y="210"/>
                  </a:lnTo>
                  <a:lnTo>
                    <a:pt x="222" y="210"/>
                  </a:lnTo>
                  <a:lnTo>
                    <a:pt x="222" y="16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73" name="Angola" descr="© INSCALE GmbH, 05.05.2010&#10;http://www.presentationload.com/">
              <a:extLst>
                <a:ext uri="{FF2B5EF4-FFF2-40B4-BE49-F238E27FC236}">
                  <a16:creationId xmlns:a16="http://schemas.microsoft.com/office/drawing/2014/main" id="{2EF6BE43-9D13-4C40-9118-80E6B014068C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5915222" y="4674720"/>
              <a:ext cx="392130" cy="498311"/>
            </a:xfrm>
            <a:custGeom>
              <a:avLst/>
              <a:gdLst>
                <a:gd name="T0" fmla="*/ 2147483647 w 888"/>
                <a:gd name="T1" fmla="*/ 2147483647 h 1104"/>
                <a:gd name="T2" fmla="*/ 2147483647 w 888"/>
                <a:gd name="T3" fmla="*/ 2147483647 h 1104"/>
                <a:gd name="T4" fmla="*/ 2147483647 w 888"/>
                <a:gd name="T5" fmla="*/ 2147483647 h 1104"/>
                <a:gd name="T6" fmla="*/ 2147483647 w 888"/>
                <a:gd name="T7" fmla="*/ 0 h 1104"/>
                <a:gd name="T8" fmla="*/ 2147483647 w 888"/>
                <a:gd name="T9" fmla="*/ 2147483647 h 1104"/>
                <a:gd name="T10" fmla="*/ 2147483647 w 888"/>
                <a:gd name="T11" fmla="*/ 2147483647 h 1104"/>
                <a:gd name="T12" fmla="*/ 2147483647 w 888"/>
                <a:gd name="T13" fmla="*/ 2147483647 h 1104"/>
                <a:gd name="T14" fmla="*/ 2147483647 w 888"/>
                <a:gd name="T15" fmla="*/ 2147483647 h 1104"/>
                <a:gd name="T16" fmla="*/ 2147483647 w 888"/>
                <a:gd name="T17" fmla="*/ 2147483647 h 1104"/>
                <a:gd name="T18" fmla="*/ 2147483647 w 888"/>
                <a:gd name="T19" fmla="*/ 2147483647 h 1104"/>
                <a:gd name="T20" fmla="*/ 2147483647 w 888"/>
                <a:gd name="T21" fmla="*/ 2147483647 h 1104"/>
                <a:gd name="T22" fmla="*/ 2147483647 w 888"/>
                <a:gd name="T23" fmla="*/ 2147483647 h 1104"/>
                <a:gd name="T24" fmla="*/ 2147483647 w 888"/>
                <a:gd name="T25" fmla="*/ 2147483647 h 1104"/>
                <a:gd name="T26" fmla="*/ 2147483647 w 888"/>
                <a:gd name="T27" fmla="*/ 2147483647 h 1104"/>
                <a:gd name="T28" fmla="*/ 2147483647 w 888"/>
                <a:gd name="T29" fmla="*/ 2147483647 h 1104"/>
                <a:gd name="T30" fmla="*/ 2147483647 w 888"/>
                <a:gd name="T31" fmla="*/ 2147483647 h 1104"/>
                <a:gd name="T32" fmla="*/ 2147483647 w 888"/>
                <a:gd name="T33" fmla="*/ 2147483647 h 1104"/>
                <a:gd name="T34" fmla="*/ 2147483647 w 888"/>
                <a:gd name="T35" fmla="*/ 2147483647 h 1104"/>
                <a:gd name="T36" fmla="*/ 2147483647 w 888"/>
                <a:gd name="T37" fmla="*/ 2147483647 h 1104"/>
                <a:gd name="T38" fmla="*/ 2147483647 w 888"/>
                <a:gd name="T39" fmla="*/ 2147483647 h 1104"/>
                <a:gd name="T40" fmla="*/ 2147483647 w 888"/>
                <a:gd name="T41" fmla="*/ 2147483647 h 1104"/>
                <a:gd name="T42" fmla="*/ 2147483647 w 888"/>
                <a:gd name="T43" fmla="*/ 2147483647 h 1104"/>
                <a:gd name="T44" fmla="*/ 2147483647 w 888"/>
                <a:gd name="T45" fmla="*/ 2147483647 h 1104"/>
                <a:gd name="T46" fmla="*/ 2147483647 w 888"/>
                <a:gd name="T47" fmla="*/ 2147483647 h 1104"/>
                <a:gd name="T48" fmla="*/ 2147483647 w 888"/>
                <a:gd name="T49" fmla="*/ 2147483647 h 1104"/>
                <a:gd name="T50" fmla="*/ 2147483647 w 888"/>
                <a:gd name="T51" fmla="*/ 2147483647 h 1104"/>
                <a:gd name="T52" fmla="*/ 2147483647 w 888"/>
                <a:gd name="T53" fmla="*/ 2147483647 h 1104"/>
                <a:gd name="T54" fmla="*/ 2147483647 w 888"/>
                <a:gd name="T55" fmla="*/ 2147483647 h 1104"/>
                <a:gd name="T56" fmla="*/ 2147483647 w 888"/>
                <a:gd name="T57" fmla="*/ 2147483647 h 1104"/>
                <a:gd name="T58" fmla="*/ 2147483647 w 888"/>
                <a:gd name="T59" fmla="*/ 2147483647 h 1104"/>
                <a:gd name="T60" fmla="*/ 2147483647 w 888"/>
                <a:gd name="T61" fmla="*/ 2147483647 h 1104"/>
                <a:gd name="T62" fmla="*/ 2147483647 w 888"/>
                <a:gd name="T63" fmla="*/ 2147483647 h 1104"/>
                <a:gd name="T64" fmla="*/ 2147483647 w 888"/>
                <a:gd name="T65" fmla="*/ 2147483647 h 1104"/>
                <a:gd name="T66" fmla="*/ 2147483647 w 888"/>
                <a:gd name="T67" fmla="*/ 2147483647 h 1104"/>
                <a:gd name="T68" fmla="*/ 2147483647 w 888"/>
                <a:gd name="T69" fmla="*/ 2147483647 h 1104"/>
                <a:gd name="T70" fmla="*/ 2147483647 w 888"/>
                <a:gd name="T71" fmla="*/ 2147483647 h 1104"/>
                <a:gd name="T72" fmla="*/ 2147483647 w 888"/>
                <a:gd name="T73" fmla="*/ 2147483647 h 1104"/>
                <a:gd name="T74" fmla="*/ 0 w 888"/>
                <a:gd name="T75" fmla="*/ 2147483647 h 1104"/>
                <a:gd name="T76" fmla="*/ 2147483647 w 888"/>
                <a:gd name="T77" fmla="*/ 2147483647 h 1104"/>
                <a:gd name="T78" fmla="*/ 2147483647 w 888"/>
                <a:gd name="T79" fmla="*/ 2147483647 h 1104"/>
                <a:gd name="T80" fmla="*/ 2147483647 w 888"/>
                <a:gd name="T81" fmla="*/ 2147483647 h 1104"/>
                <a:gd name="T82" fmla="*/ 2147483647 w 888"/>
                <a:gd name="T83" fmla="*/ 2147483647 h 1104"/>
                <a:gd name="T84" fmla="*/ 2147483647 w 888"/>
                <a:gd name="T85" fmla="*/ 2147483647 h 1104"/>
                <a:gd name="T86" fmla="*/ 2147483647 w 888"/>
                <a:gd name="T87" fmla="*/ 2147483647 h 1104"/>
                <a:gd name="T88" fmla="*/ 2147483647 w 888"/>
                <a:gd name="T89" fmla="*/ 2147483647 h 1104"/>
                <a:gd name="T90" fmla="*/ 2147483647 w 888"/>
                <a:gd name="T91" fmla="*/ 2147483647 h 1104"/>
                <a:gd name="T92" fmla="*/ 2147483647 w 888"/>
                <a:gd name="T93" fmla="*/ 2147483647 h 1104"/>
                <a:gd name="T94" fmla="*/ 2147483647 w 888"/>
                <a:gd name="T95" fmla="*/ 2147483647 h 1104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888"/>
                <a:gd name="T145" fmla="*/ 0 h 1104"/>
                <a:gd name="T146" fmla="*/ 888 w 888"/>
                <a:gd name="T147" fmla="*/ 1104 h 1104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888" h="1104">
                  <a:moveTo>
                    <a:pt x="42" y="114"/>
                  </a:moveTo>
                  <a:lnTo>
                    <a:pt x="42" y="120"/>
                  </a:lnTo>
                  <a:lnTo>
                    <a:pt x="48" y="120"/>
                  </a:lnTo>
                  <a:lnTo>
                    <a:pt x="54" y="114"/>
                  </a:lnTo>
                  <a:lnTo>
                    <a:pt x="66" y="108"/>
                  </a:lnTo>
                  <a:lnTo>
                    <a:pt x="72" y="102"/>
                  </a:lnTo>
                  <a:lnTo>
                    <a:pt x="72" y="96"/>
                  </a:lnTo>
                  <a:lnTo>
                    <a:pt x="66" y="84"/>
                  </a:lnTo>
                  <a:lnTo>
                    <a:pt x="66" y="78"/>
                  </a:lnTo>
                  <a:lnTo>
                    <a:pt x="60" y="66"/>
                  </a:lnTo>
                  <a:lnTo>
                    <a:pt x="96" y="36"/>
                  </a:lnTo>
                  <a:lnTo>
                    <a:pt x="102" y="24"/>
                  </a:lnTo>
                  <a:lnTo>
                    <a:pt x="102" y="18"/>
                  </a:lnTo>
                  <a:lnTo>
                    <a:pt x="96" y="12"/>
                  </a:lnTo>
                  <a:lnTo>
                    <a:pt x="96" y="6"/>
                  </a:lnTo>
                  <a:lnTo>
                    <a:pt x="90" y="0"/>
                  </a:lnTo>
                  <a:lnTo>
                    <a:pt x="84" y="6"/>
                  </a:lnTo>
                  <a:lnTo>
                    <a:pt x="72" y="12"/>
                  </a:lnTo>
                  <a:lnTo>
                    <a:pt x="66" y="18"/>
                  </a:lnTo>
                  <a:lnTo>
                    <a:pt x="54" y="24"/>
                  </a:lnTo>
                  <a:lnTo>
                    <a:pt x="54" y="42"/>
                  </a:lnTo>
                  <a:lnTo>
                    <a:pt x="36" y="42"/>
                  </a:lnTo>
                  <a:lnTo>
                    <a:pt x="36" y="60"/>
                  </a:lnTo>
                  <a:lnTo>
                    <a:pt x="42" y="114"/>
                  </a:lnTo>
                  <a:close/>
                  <a:moveTo>
                    <a:pt x="876" y="546"/>
                  </a:moveTo>
                  <a:lnTo>
                    <a:pt x="852" y="546"/>
                  </a:lnTo>
                  <a:lnTo>
                    <a:pt x="840" y="534"/>
                  </a:lnTo>
                  <a:lnTo>
                    <a:pt x="828" y="534"/>
                  </a:lnTo>
                  <a:lnTo>
                    <a:pt x="828" y="546"/>
                  </a:lnTo>
                  <a:lnTo>
                    <a:pt x="804" y="552"/>
                  </a:lnTo>
                  <a:lnTo>
                    <a:pt x="774" y="546"/>
                  </a:lnTo>
                  <a:lnTo>
                    <a:pt x="768" y="564"/>
                  </a:lnTo>
                  <a:lnTo>
                    <a:pt x="762" y="558"/>
                  </a:lnTo>
                  <a:lnTo>
                    <a:pt x="756" y="558"/>
                  </a:lnTo>
                  <a:lnTo>
                    <a:pt x="750" y="552"/>
                  </a:lnTo>
                  <a:lnTo>
                    <a:pt x="750" y="528"/>
                  </a:lnTo>
                  <a:lnTo>
                    <a:pt x="756" y="522"/>
                  </a:lnTo>
                  <a:lnTo>
                    <a:pt x="756" y="510"/>
                  </a:lnTo>
                  <a:lnTo>
                    <a:pt x="762" y="498"/>
                  </a:lnTo>
                  <a:lnTo>
                    <a:pt x="762" y="480"/>
                  </a:lnTo>
                  <a:lnTo>
                    <a:pt x="756" y="474"/>
                  </a:lnTo>
                  <a:lnTo>
                    <a:pt x="744" y="450"/>
                  </a:lnTo>
                  <a:lnTo>
                    <a:pt x="732" y="432"/>
                  </a:lnTo>
                  <a:lnTo>
                    <a:pt x="726" y="414"/>
                  </a:lnTo>
                  <a:lnTo>
                    <a:pt x="726" y="402"/>
                  </a:lnTo>
                  <a:lnTo>
                    <a:pt x="732" y="396"/>
                  </a:lnTo>
                  <a:lnTo>
                    <a:pt x="732" y="384"/>
                  </a:lnTo>
                  <a:lnTo>
                    <a:pt x="726" y="360"/>
                  </a:lnTo>
                  <a:lnTo>
                    <a:pt x="732" y="354"/>
                  </a:lnTo>
                  <a:lnTo>
                    <a:pt x="738" y="342"/>
                  </a:lnTo>
                  <a:lnTo>
                    <a:pt x="738" y="330"/>
                  </a:lnTo>
                  <a:lnTo>
                    <a:pt x="732" y="318"/>
                  </a:lnTo>
                  <a:lnTo>
                    <a:pt x="720" y="306"/>
                  </a:lnTo>
                  <a:lnTo>
                    <a:pt x="714" y="288"/>
                  </a:lnTo>
                  <a:lnTo>
                    <a:pt x="726" y="270"/>
                  </a:lnTo>
                  <a:lnTo>
                    <a:pt x="726" y="246"/>
                  </a:lnTo>
                  <a:lnTo>
                    <a:pt x="636" y="246"/>
                  </a:lnTo>
                  <a:lnTo>
                    <a:pt x="636" y="222"/>
                  </a:lnTo>
                  <a:lnTo>
                    <a:pt x="624" y="216"/>
                  </a:lnTo>
                  <a:lnTo>
                    <a:pt x="612" y="216"/>
                  </a:lnTo>
                  <a:lnTo>
                    <a:pt x="612" y="222"/>
                  </a:lnTo>
                  <a:lnTo>
                    <a:pt x="564" y="222"/>
                  </a:lnTo>
                  <a:lnTo>
                    <a:pt x="558" y="228"/>
                  </a:lnTo>
                  <a:lnTo>
                    <a:pt x="558" y="234"/>
                  </a:lnTo>
                  <a:lnTo>
                    <a:pt x="564" y="240"/>
                  </a:lnTo>
                  <a:lnTo>
                    <a:pt x="570" y="252"/>
                  </a:lnTo>
                  <a:lnTo>
                    <a:pt x="570" y="264"/>
                  </a:lnTo>
                  <a:lnTo>
                    <a:pt x="558" y="264"/>
                  </a:lnTo>
                  <a:lnTo>
                    <a:pt x="558" y="270"/>
                  </a:lnTo>
                  <a:lnTo>
                    <a:pt x="552" y="276"/>
                  </a:lnTo>
                  <a:lnTo>
                    <a:pt x="552" y="294"/>
                  </a:lnTo>
                  <a:lnTo>
                    <a:pt x="510" y="300"/>
                  </a:lnTo>
                  <a:lnTo>
                    <a:pt x="504" y="294"/>
                  </a:lnTo>
                  <a:lnTo>
                    <a:pt x="492" y="300"/>
                  </a:lnTo>
                  <a:lnTo>
                    <a:pt x="468" y="300"/>
                  </a:lnTo>
                  <a:lnTo>
                    <a:pt x="462" y="312"/>
                  </a:lnTo>
                  <a:lnTo>
                    <a:pt x="450" y="306"/>
                  </a:lnTo>
                  <a:lnTo>
                    <a:pt x="420" y="306"/>
                  </a:lnTo>
                  <a:lnTo>
                    <a:pt x="408" y="282"/>
                  </a:lnTo>
                  <a:lnTo>
                    <a:pt x="402" y="276"/>
                  </a:lnTo>
                  <a:lnTo>
                    <a:pt x="402" y="264"/>
                  </a:lnTo>
                  <a:lnTo>
                    <a:pt x="390" y="252"/>
                  </a:lnTo>
                  <a:lnTo>
                    <a:pt x="384" y="252"/>
                  </a:lnTo>
                  <a:lnTo>
                    <a:pt x="378" y="246"/>
                  </a:lnTo>
                  <a:lnTo>
                    <a:pt x="378" y="240"/>
                  </a:lnTo>
                  <a:lnTo>
                    <a:pt x="384" y="234"/>
                  </a:lnTo>
                  <a:lnTo>
                    <a:pt x="384" y="210"/>
                  </a:lnTo>
                  <a:lnTo>
                    <a:pt x="366" y="192"/>
                  </a:lnTo>
                  <a:lnTo>
                    <a:pt x="366" y="150"/>
                  </a:lnTo>
                  <a:lnTo>
                    <a:pt x="354" y="138"/>
                  </a:lnTo>
                  <a:lnTo>
                    <a:pt x="348" y="126"/>
                  </a:lnTo>
                  <a:lnTo>
                    <a:pt x="342" y="120"/>
                  </a:lnTo>
                  <a:lnTo>
                    <a:pt x="324" y="120"/>
                  </a:lnTo>
                  <a:lnTo>
                    <a:pt x="318" y="126"/>
                  </a:lnTo>
                  <a:lnTo>
                    <a:pt x="294" y="126"/>
                  </a:lnTo>
                  <a:lnTo>
                    <a:pt x="276" y="132"/>
                  </a:lnTo>
                  <a:lnTo>
                    <a:pt x="246" y="132"/>
                  </a:lnTo>
                  <a:lnTo>
                    <a:pt x="234" y="126"/>
                  </a:lnTo>
                  <a:lnTo>
                    <a:pt x="222" y="126"/>
                  </a:lnTo>
                  <a:lnTo>
                    <a:pt x="210" y="132"/>
                  </a:lnTo>
                  <a:lnTo>
                    <a:pt x="180" y="132"/>
                  </a:lnTo>
                  <a:lnTo>
                    <a:pt x="168" y="126"/>
                  </a:lnTo>
                  <a:lnTo>
                    <a:pt x="144" y="132"/>
                  </a:lnTo>
                  <a:lnTo>
                    <a:pt x="132" y="126"/>
                  </a:lnTo>
                  <a:lnTo>
                    <a:pt x="126" y="132"/>
                  </a:lnTo>
                  <a:lnTo>
                    <a:pt x="102" y="126"/>
                  </a:lnTo>
                  <a:lnTo>
                    <a:pt x="54" y="150"/>
                  </a:lnTo>
                  <a:lnTo>
                    <a:pt x="48" y="156"/>
                  </a:lnTo>
                  <a:lnTo>
                    <a:pt x="54" y="168"/>
                  </a:lnTo>
                  <a:lnTo>
                    <a:pt x="60" y="174"/>
                  </a:lnTo>
                  <a:lnTo>
                    <a:pt x="66" y="186"/>
                  </a:lnTo>
                  <a:lnTo>
                    <a:pt x="90" y="210"/>
                  </a:lnTo>
                  <a:lnTo>
                    <a:pt x="84" y="234"/>
                  </a:lnTo>
                  <a:lnTo>
                    <a:pt x="90" y="246"/>
                  </a:lnTo>
                  <a:lnTo>
                    <a:pt x="108" y="270"/>
                  </a:lnTo>
                  <a:lnTo>
                    <a:pt x="120" y="300"/>
                  </a:lnTo>
                  <a:lnTo>
                    <a:pt x="126" y="330"/>
                  </a:lnTo>
                  <a:lnTo>
                    <a:pt x="120" y="354"/>
                  </a:lnTo>
                  <a:lnTo>
                    <a:pt x="108" y="378"/>
                  </a:lnTo>
                  <a:lnTo>
                    <a:pt x="102" y="384"/>
                  </a:lnTo>
                  <a:lnTo>
                    <a:pt x="102" y="408"/>
                  </a:lnTo>
                  <a:lnTo>
                    <a:pt x="114" y="408"/>
                  </a:lnTo>
                  <a:lnTo>
                    <a:pt x="114" y="438"/>
                  </a:lnTo>
                  <a:lnTo>
                    <a:pt x="126" y="474"/>
                  </a:lnTo>
                  <a:lnTo>
                    <a:pt x="150" y="510"/>
                  </a:lnTo>
                  <a:lnTo>
                    <a:pt x="162" y="552"/>
                  </a:lnTo>
                  <a:lnTo>
                    <a:pt x="162" y="582"/>
                  </a:lnTo>
                  <a:lnTo>
                    <a:pt x="156" y="594"/>
                  </a:lnTo>
                  <a:lnTo>
                    <a:pt x="150" y="612"/>
                  </a:lnTo>
                  <a:lnTo>
                    <a:pt x="144" y="618"/>
                  </a:lnTo>
                  <a:lnTo>
                    <a:pt x="138" y="630"/>
                  </a:lnTo>
                  <a:lnTo>
                    <a:pt x="144" y="642"/>
                  </a:lnTo>
                  <a:lnTo>
                    <a:pt x="144" y="660"/>
                  </a:lnTo>
                  <a:lnTo>
                    <a:pt x="138" y="666"/>
                  </a:lnTo>
                  <a:lnTo>
                    <a:pt x="126" y="672"/>
                  </a:lnTo>
                  <a:lnTo>
                    <a:pt x="108" y="672"/>
                  </a:lnTo>
                  <a:lnTo>
                    <a:pt x="96" y="690"/>
                  </a:lnTo>
                  <a:lnTo>
                    <a:pt x="102" y="714"/>
                  </a:lnTo>
                  <a:lnTo>
                    <a:pt x="78" y="714"/>
                  </a:lnTo>
                  <a:lnTo>
                    <a:pt x="66" y="720"/>
                  </a:lnTo>
                  <a:lnTo>
                    <a:pt x="66" y="750"/>
                  </a:lnTo>
                  <a:lnTo>
                    <a:pt x="60" y="762"/>
                  </a:lnTo>
                  <a:lnTo>
                    <a:pt x="60" y="774"/>
                  </a:lnTo>
                  <a:lnTo>
                    <a:pt x="48" y="786"/>
                  </a:lnTo>
                  <a:lnTo>
                    <a:pt x="48" y="858"/>
                  </a:lnTo>
                  <a:lnTo>
                    <a:pt x="36" y="864"/>
                  </a:lnTo>
                  <a:lnTo>
                    <a:pt x="30" y="870"/>
                  </a:lnTo>
                  <a:lnTo>
                    <a:pt x="30" y="912"/>
                  </a:lnTo>
                  <a:lnTo>
                    <a:pt x="6" y="930"/>
                  </a:lnTo>
                  <a:lnTo>
                    <a:pt x="6" y="966"/>
                  </a:lnTo>
                  <a:lnTo>
                    <a:pt x="18" y="984"/>
                  </a:lnTo>
                  <a:lnTo>
                    <a:pt x="0" y="1002"/>
                  </a:lnTo>
                  <a:lnTo>
                    <a:pt x="0" y="1044"/>
                  </a:lnTo>
                  <a:lnTo>
                    <a:pt x="18" y="1044"/>
                  </a:lnTo>
                  <a:lnTo>
                    <a:pt x="36" y="1038"/>
                  </a:lnTo>
                  <a:lnTo>
                    <a:pt x="42" y="1044"/>
                  </a:lnTo>
                  <a:lnTo>
                    <a:pt x="72" y="1044"/>
                  </a:lnTo>
                  <a:lnTo>
                    <a:pt x="90" y="1026"/>
                  </a:lnTo>
                  <a:lnTo>
                    <a:pt x="90" y="1020"/>
                  </a:lnTo>
                  <a:lnTo>
                    <a:pt x="120" y="1020"/>
                  </a:lnTo>
                  <a:lnTo>
                    <a:pt x="126" y="1026"/>
                  </a:lnTo>
                  <a:lnTo>
                    <a:pt x="132" y="1038"/>
                  </a:lnTo>
                  <a:lnTo>
                    <a:pt x="156" y="1050"/>
                  </a:lnTo>
                  <a:lnTo>
                    <a:pt x="168" y="1050"/>
                  </a:lnTo>
                  <a:lnTo>
                    <a:pt x="174" y="1056"/>
                  </a:lnTo>
                  <a:lnTo>
                    <a:pt x="480" y="1056"/>
                  </a:lnTo>
                  <a:lnTo>
                    <a:pt x="480" y="1062"/>
                  </a:lnTo>
                  <a:lnTo>
                    <a:pt x="504" y="1086"/>
                  </a:lnTo>
                  <a:lnTo>
                    <a:pt x="540" y="1086"/>
                  </a:lnTo>
                  <a:lnTo>
                    <a:pt x="546" y="1098"/>
                  </a:lnTo>
                  <a:lnTo>
                    <a:pt x="618" y="1092"/>
                  </a:lnTo>
                  <a:lnTo>
                    <a:pt x="624" y="1104"/>
                  </a:lnTo>
                  <a:lnTo>
                    <a:pt x="696" y="1104"/>
                  </a:lnTo>
                  <a:lnTo>
                    <a:pt x="732" y="1098"/>
                  </a:lnTo>
                  <a:lnTo>
                    <a:pt x="780" y="1092"/>
                  </a:lnTo>
                  <a:lnTo>
                    <a:pt x="816" y="1080"/>
                  </a:lnTo>
                  <a:lnTo>
                    <a:pt x="828" y="1074"/>
                  </a:lnTo>
                  <a:lnTo>
                    <a:pt x="738" y="984"/>
                  </a:lnTo>
                  <a:lnTo>
                    <a:pt x="738" y="966"/>
                  </a:lnTo>
                  <a:lnTo>
                    <a:pt x="732" y="954"/>
                  </a:lnTo>
                  <a:lnTo>
                    <a:pt x="732" y="702"/>
                  </a:lnTo>
                  <a:lnTo>
                    <a:pt x="858" y="708"/>
                  </a:lnTo>
                  <a:lnTo>
                    <a:pt x="864" y="708"/>
                  </a:lnTo>
                  <a:lnTo>
                    <a:pt x="876" y="696"/>
                  </a:lnTo>
                  <a:lnTo>
                    <a:pt x="876" y="672"/>
                  </a:lnTo>
                  <a:lnTo>
                    <a:pt x="870" y="666"/>
                  </a:lnTo>
                  <a:lnTo>
                    <a:pt x="870" y="660"/>
                  </a:lnTo>
                  <a:lnTo>
                    <a:pt x="888" y="654"/>
                  </a:lnTo>
                  <a:lnTo>
                    <a:pt x="876" y="642"/>
                  </a:lnTo>
                  <a:lnTo>
                    <a:pt x="876" y="588"/>
                  </a:lnTo>
                  <a:lnTo>
                    <a:pt x="882" y="588"/>
                  </a:lnTo>
                  <a:lnTo>
                    <a:pt x="888" y="582"/>
                  </a:lnTo>
                  <a:lnTo>
                    <a:pt x="888" y="564"/>
                  </a:lnTo>
                  <a:lnTo>
                    <a:pt x="876" y="552"/>
                  </a:lnTo>
                  <a:lnTo>
                    <a:pt x="876" y="546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74" name="Andorra" descr="© INSCALE GmbH, 05.05.2010&#10;http://www.presentationload.com/">
              <a:extLst>
                <a:ext uri="{FF2B5EF4-FFF2-40B4-BE49-F238E27FC236}">
                  <a16:creationId xmlns:a16="http://schemas.microsoft.com/office/drawing/2014/main" id="{2EDB6EC9-CD41-496E-B937-A6176A4D1847}"/>
                </a:ext>
              </a:extLst>
            </p:cNvPr>
            <p:cNvSpPr>
              <a:spLocks/>
            </p:cNvSpPr>
            <p:nvPr/>
          </p:nvSpPr>
          <p:spPr bwMode="gray">
            <a:xfrm>
              <a:off x="5618347" y="2979828"/>
              <a:ext cx="12701" cy="7934"/>
            </a:xfrm>
            <a:custGeom>
              <a:avLst/>
              <a:gdLst>
                <a:gd name="T0" fmla="*/ 2147483647 w 30"/>
                <a:gd name="T1" fmla="*/ 2147483647 h 18"/>
                <a:gd name="T2" fmla="*/ 2147483647 w 30"/>
                <a:gd name="T3" fmla="*/ 2147483647 h 18"/>
                <a:gd name="T4" fmla="*/ 2147483647 w 30"/>
                <a:gd name="T5" fmla="*/ 2147483647 h 18"/>
                <a:gd name="T6" fmla="*/ 2147483647 w 30"/>
                <a:gd name="T7" fmla="*/ 0 h 18"/>
                <a:gd name="T8" fmla="*/ 0 w 30"/>
                <a:gd name="T9" fmla="*/ 0 h 18"/>
                <a:gd name="T10" fmla="*/ 2147483647 w 30"/>
                <a:gd name="T11" fmla="*/ 2147483647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0"/>
                <a:gd name="T19" fmla="*/ 0 h 18"/>
                <a:gd name="T20" fmla="*/ 30 w 30"/>
                <a:gd name="T21" fmla="*/ 18 h 1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0" h="18">
                  <a:moveTo>
                    <a:pt x="6" y="18"/>
                  </a:moveTo>
                  <a:lnTo>
                    <a:pt x="18" y="12"/>
                  </a:lnTo>
                  <a:lnTo>
                    <a:pt x="30" y="12"/>
                  </a:lnTo>
                  <a:lnTo>
                    <a:pt x="30" y="0"/>
                  </a:lnTo>
                  <a:lnTo>
                    <a:pt x="0" y="0"/>
                  </a:lnTo>
                  <a:lnTo>
                    <a:pt x="6" y="18"/>
                  </a:lnTo>
                  <a:close/>
                </a:path>
              </a:pathLst>
            </a:custGeom>
            <a:solidFill>
              <a:srgbClr val="007D40">
                <a:lumMod val="75000"/>
              </a:srgbClr>
            </a:solidFill>
            <a:ln w="952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75" name="Afghanistan" descr="© INSCALE GmbH, 05.05.2010&#10;http://www.presentationload.com/">
              <a:extLst>
                <a:ext uri="{FF2B5EF4-FFF2-40B4-BE49-F238E27FC236}">
                  <a16:creationId xmlns:a16="http://schemas.microsoft.com/office/drawing/2014/main" id="{BF175293-1422-4569-84D5-B556AE7B3CF1}"/>
                </a:ext>
              </a:extLst>
            </p:cNvPr>
            <p:cNvSpPr>
              <a:spLocks/>
            </p:cNvSpPr>
            <p:nvPr/>
          </p:nvSpPr>
          <p:spPr bwMode="gray">
            <a:xfrm>
              <a:off x="7367849" y="3127417"/>
              <a:ext cx="401655" cy="331679"/>
            </a:xfrm>
            <a:custGeom>
              <a:avLst/>
              <a:gdLst>
                <a:gd name="T0" fmla="*/ 2147483647 w 906"/>
                <a:gd name="T1" fmla="*/ 2147483647 h 738"/>
                <a:gd name="T2" fmla="*/ 2147483647 w 906"/>
                <a:gd name="T3" fmla="*/ 2147483647 h 738"/>
                <a:gd name="T4" fmla="*/ 2147483647 w 906"/>
                <a:gd name="T5" fmla="*/ 2147483647 h 738"/>
                <a:gd name="T6" fmla="*/ 2147483647 w 906"/>
                <a:gd name="T7" fmla="*/ 2147483647 h 738"/>
                <a:gd name="T8" fmla="*/ 2147483647 w 906"/>
                <a:gd name="T9" fmla="*/ 2147483647 h 738"/>
                <a:gd name="T10" fmla="*/ 2147483647 w 906"/>
                <a:gd name="T11" fmla="*/ 0 h 738"/>
                <a:gd name="T12" fmla="*/ 2147483647 w 906"/>
                <a:gd name="T13" fmla="*/ 2147483647 h 738"/>
                <a:gd name="T14" fmla="*/ 2147483647 w 906"/>
                <a:gd name="T15" fmla="*/ 2147483647 h 738"/>
                <a:gd name="T16" fmla="*/ 2147483647 w 906"/>
                <a:gd name="T17" fmla="*/ 2147483647 h 738"/>
                <a:gd name="T18" fmla="*/ 2147483647 w 906"/>
                <a:gd name="T19" fmla="*/ 2147483647 h 738"/>
                <a:gd name="T20" fmla="*/ 2147483647 w 906"/>
                <a:gd name="T21" fmla="*/ 2147483647 h 738"/>
                <a:gd name="T22" fmla="*/ 2147483647 w 906"/>
                <a:gd name="T23" fmla="*/ 2147483647 h 738"/>
                <a:gd name="T24" fmla="*/ 2147483647 w 906"/>
                <a:gd name="T25" fmla="*/ 2147483647 h 738"/>
                <a:gd name="T26" fmla="*/ 2147483647 w 906"/>
                <a:gd name="T27" fmla="*/ 2147483647 h 738"/>
                <a:gd name="T28" fmla="*/ 2147483647 w 906"/>
                <a:gd name="T29" fmla="*/ 2147483647 h 738"/>
                <a:gd name="T30" fmla="*/ 2147483647 w 906"/>
                <a:gd name="T31" fmla="*/ 2147483647 h 738"/>
                <a:gd name="T32" fmla="*/ 2147483647 w 906"/>
                <a:gd name="T33" fmla="*/ 2147483647 h 738"/>
                <a:gd name="T34" fmla="*/ 2147483647 w 906"/>
                <a:gd name="T35" fmla="*/ 2147483647 h 738"/>
                <a:gd name="T36" fmla="*/ 2147483647 w 906"/>
                <a:gd name="T37" fmla="*/ 2147483647 h 738"/>
                <a:gd name="T38" fmla="*/ 2147483647 w 906"/>
                <a:gd name="T39" fmla="*/ 2147483647 h 738"/>
                <a:gd name="T40" fmla="*/ 2147483647 w 906"/>
                <a:gd name="T41" fmla="*/ 2147483647 h 738"/>
                <a:gd name="T42" fmla="*/ 2147483647 w 906"/>
                <a:gd name="T43" fmla="*/ 2147483647 h 738"/>
                <a:gd name="T44" fmla="*/ 2147483647 w 906"/>
                <a:gd name="T45" fmla="*/ 2147483647 h 738"/>
                <a:gd name="T46" fmla="*/ 0 w 906"/>
                <a:gd name="T47" fmla="*/ 2147483647 h 738"/>
                <a:gd name="T48" fmla="*/ 2147483647 w 906"/>
                <a:gd name="T49" fmla="*/ 2147483647 h 738"/>
                <a:gd name="T50" fmla="*/ 2147483647 w 906"/>
                <a:gd name="T51" fmla="*/ 2147483647 h 738"/>
                <a:gd name="T52" fmla="*/ 2147483647 w 906"/>
                <a:gd name="T53" fmla="*/ 2147483647 h 738"/>
                <a:gd name="T54" fmla="*/ 2147483647 w 906"/>
                <a:gd name="T55" fmla="*/ 2147483647 h 738"/>
                <a:gd name="T56" fmla="*/ 2147483647 w 906"/>
                <a:gd name="T57" fmla="*/ 2147483647 h 738"/>
                <a:gd name="T58" fmla="*/ 2147483647 w 906"/>
                <a:gd name="T59" fmla="*/ 2147483647 h 738"/>
                <a:gd name="T60" fmla="*/ 2147483647 w 906"/>
                <a:gd name="T61" fmla="*/ 2147483647 h 738"/>
                <a:gd name="T62" fmla="*/ 2147483647 w 906"/>
                <a:gd name="T63" fmla="*/ 2147483647 h 738"/>
                <a:gd name="T64" fmla="*/ 2147483647 w 906"/>
                <a:gd name="T65" fmla="*/ 2147483647 h 738"/>
                <a:gd name="T66" fmla="*/ 2147483647 w 906"/>
                <a:gd name="T67" fmla="*/ 2147483647 h 738"/>
                <a:gd name="T68" fmla="*/ 2147483647 w 906"/>
                <a:gd name="T69" fmla="*/ 2147483647 h 738"/>
                <a:gd name="T70" fmla="*/ 2147483647 w 906"/>
                <a:gd name="T71" fmla="*/ 2147483647 h 738"/>
                <a:gd name="T72" fmla="*/ 2147483647 w 906"/>
                <a:gd name="T73" fmla="*/ 2147483647 h 738"/>
                <a:gd name="T74" fmla="*/ 2147483647 w 906"/>
                <a:gd name="T75" fmla="*/ 2147483647 h 738"/>
                <a:gd name="T76" fmla="*/ 2147483647 w 906"/>
                <a:gd name="T77" fmla="*/ 2147483647 h 738"/>
                <a:gd name="T78" fmla="*/ 2147483647 w 906"/>
                <a:gd name="T79" fmla="*/ 2147483647 h 738"/>
                <a:gd name="T80" fmla="*/ 2147483647 w 906"/>
                <a:gd name="T81" fmla="*/ 2147483647 h 738"/>
                <a:gd name="T82" fmla="*/ 2147483647 w 906"/>
                <a:gd name="T83" fmla="*/ 2147483647 h 738"/>
                <a:gd name="T84" fmla="*/ 2147483647 w 906"/>
                <a:gd name="T85" fmla="*/ 2147483647 h 738"/>
                <a:gd name="T86" fmla="*/ 2147483647 w 906"/>
                <a:gd name="T87" fmla="*/ 2147483647 h 738"/>
                <a:gd name="T88" fmla="*/ 2147483647 w 906"/>
                <a:gd name="T89" fmla="*/ 2147483647 h 738"/>
                <a:gd name="T90" fmla="*/ 2147483647 w 906"/>
                <a:gd name="T91" fmla="*/ 2147483647 h 738"/>
                <a:gd name="T92" fmla="*/ 2147483647 w 906"/>
                <a:gd name="T93" fmla="*/ 2147483647 h 738"/>
                <a:gd name="T94" fmla="*/ 2147483647 w 906"/>
                <a:gd name="T95" fmla="*/ 2147483647 h 738"/>
                <a:gd name="T96" fmla="*/ 2147483647 w 906"/>
                <a:gd name="T97" fmla="*/ 2147483647 h 738"/>
                <a:gd name="T98" fmla="*/ 2147483647 w 906"/>
                <a:gd name="T99" fmla="*/ 2147483647 h 738"/>
                <a:gd name="T100" fmla="*/ 2147483647 w 906"/>
                <a:gd name="T101" fmla="*/ 2147483647 h 738"/>
                <a:gd name="T102" fmla="*/ 2147483647 w 906"/>
                <a:gd name="T103" fmla="*/ 2147483647 h 738"/>
                <a:gd name="T104" fmla="*/ 2147483647 w 906"/>
                <a:gd name="T105" fmla="*/ 2147483647 h 738"/>
                <a:gd name="T106" fmla="*/ 2147483647 w 906"/>
                <a:gd name="T107" fmla="*/ 2147483647 h 738"/>
                <a:gd name="T108" fmla="*/ 2147483647 w 906"/>
                <a:gd name="T109" fmla="*/ 2147483647 h 738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906"/>
                <a:gd name="T166" fmla="*/ 0 h 738"/>
                <a:gd name="T167" fmla="*/ 906 w 906"/>
                <a:gd name="T168" fmla="*/ 738 h 738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906" h="738">
                  <a:moveTo>
                    <a:pt x="894" y="108"/>
                  </a:moveTo>
                  <a:lnTo>
                    <a:pt x="894" y="96"/>
                  </a:lnTo>
                  <a:lnTo>
                    <a:pt x="906" y="96"/>
                  </a:lnTo>
                  <a:lnTo>
                    <a:pt x="900" y="90"/>
                  </a:lnTo>
                  <a:lnTo>
                    <a:pt x="876" y="90"/>
                  </a:lnTo>
                  <a:lnTo>
                    <a:pt x="840" y="102"/>
                  </a:lnTo>
                  <a:lnTo>
                    <a:pt x="840" y="84"/>
                  </a:lnTo>
                  <a:lnTo>
                    <a:pt x="816" y="84"/>
                  </a:lnTo>
                  <a:lnTo>
                    <a:pt x="792" y="96"/>
                  </a:lnTo>
                  <a:lnTo>
                    <a:pt x="786" y="102"/>
                  </a:lnTo>
                  <a:lnTo>
                    <a:pt x="780" y="114"/>
                  </a:lnTo>
                  <a:lnTo>
                    <a:pt x="774" y="120"/>
                  </a:lnTo>
                  <a:lnTo>
                    <a:pt x="756" y="120"/>
                  </a:lnTo>
                  <a:lnTo>
                    <a:pt x="750" y="126"/>
                  </a:lnTo>
                  <a:lnTo>
                    <a:pt x="744" y="138"/>
                  </a:lnTo>
                  <a:lnTo>
                    <a:pt x="732" y="144"/>
                  </a:lnTo>
                  <a:lnTo>
                    <a:pt x="726" y="150"/>
                  </a:lnTo>
                  <a:lnTo>
                    <a:pt x="720" y="150"/>
                  </a:lnTo>
                  <a:lnTo>
                    <a:pt x="690" y="120"/>
                  </a:lnTo>
                  <a:lnTo>
                    <a:pt x="690" y="114"/>
                  </a:lnTo>
                  <a:lnTo>
                    <a:pt x="678" y="48"/>
                  </a:lnTo>
                  <a:lnTo>
                    <a:pt x="660" y="48"/>
                  </a:lnTo>
                  <a:lnTo>
                    <a:pt x="660" y="18"/>
                  </a:lnTo>
                  <a:lnTo>
                    <a:pt x="642" y="0"/>
                  </a:lnTo>
                  <a:lnTo>
                    <a:pt x="624" y="0"/>
                  </a:lnTo>
                  <a:lnTo>
                    <a:pt x="618" y="6"/>
                  </a:lnTo>
                  <a:lnTo>
                    <a:pt x="618" y="30"/>
                  </a:lnTo>
                  <a:lnTo>
                    <a:pt x="612" y="36"/>
                  </a:lnTo>
                  <a:lnTo>
                    <a:pt x="606" y="36"/>
                  </a:lnTo>
                  <a:lnTo>
                    <a:pt x="594" y="48"/>
                  </a:lnTo>
                  <a:lnTo>
                    <a:pt x="594" y="54"/>
                  </a:lnTo>
                  <a:lnTo>
                    <a:pt x="600" y="60"/>
                  </a:lnTo>
                  <a:lnTo>
                    <a:pt x="606" y="60"/>
                  </a:lnTo>
                  <a:lnTo>
                    <a:pt x="600" y="84"/>
                  </a:lnTo>
                  <a:lnTo>
                    <a:pt x="588" y="72"/>
                  </a:lnTo>
                  <a:lnTo>
                    <a:pt x="570" y="72"/>
                  </a:lnTo>
                  <a:lnTo>
                    <a:pt x="558" y="78"/>
                  </a:lnTo>
                  <a:lnTo>
                    <a:pt x="546" y="90"/>
                  </a:lnTo>
                  <a:lnTo>
                    <a:pt x="546" y="120"/>
                  </a:lnTo>
                  <a:lnTo>
                    <a:pt x="540" y="120"/>
                  </a:lnTo>
                  <a:lnTo>
                    <a:pt x="534" y="114"/>
                  </a:lnTo>
                  <a:lnTo>
                    <a:pt x="528" y="102"/>
                  </a:lnTo>
                  <a:lnTo>
                    <a:pt x="522" y="96"/>
                  </a:lnTo>
                  <a:lnTo>
                    <a:pt x="510" y="96"/>
                  </a:lnTo>
                  <a:lnTo>
                    <a:pt x="504" y="102"/>
                  </a:lnTo>
                  <a:lnTo>
                    <a:pt x="492" y="108"/>
                  </a:lnTo>
                  <a:lnTo>
                    <a:pt x="474" y="126"/>
                  </a:lnTo>
                  <a:lnTo>
                    <a:pt x="468" y="126"/>
                  </a:lnTo>
                  <a:lnTo>
                    <a:pt x="456" y="114"/>
                  </a:lnTo>
                  <a:lnTo>
                    <a:pt x="444" y="108"/>
                  </a:lnTo>
                  <a:lnTo>
                    <a:pt x="438" y="102"/>
                  </a:lnTo>
                  <a:lnTo>
                    <a:pt x="426" y="102"/>
                  </a:lnTo>
                  <a:lnTo>
                    <a:pt x="414" y="108"/>
                  </a:lnTo>
                  <a:lnTo>
                    <a:pt x="396" y="84"/>
                  </a:lnTo>
                  <a:lnTo>
                    <a:pt x="384" y="96"/>
                  </a:lnTo>
                  <a:lnTo>
                    <a:pt x="342" y="96"/>
                  </a:lnTo>
                  <a:lnTo>
                    <a:pt x="330" y="90"/>
                  </a:lnTo>
                  <a:lnTo>
                    <a:pt x="324" y="84"/>
                  </a:lnTo>
                  <a:lnTo>
                    <a:pt x="312" y="78"/>
                  </a:lnTo>
                  <a:lnTo>
                    <a:pt x="300" y="78"/>
                  </a:lnTo>
                  <a:lnTo>
                    <a:pt x="300" y="102"/>
                  </a:lnTo>
                  <a:lnTo>
                    <a:pt x="264" y="102"/>
                  </a:lnTo>
                  <a:lnTo>
                    <a:pt x="252" y="108"/>
                  </a:lnTo>
                  <a:lnTo>
                    <a:pt x="246" y="120"/>
                  </a:lnTo>
                  <a:lnTo>
                    <a:pt x="246" y="180"/>
                  </a:lnTo>
                  <a:lnTo>
                    <a:pt x="234" y="180"/>
                  </a:lnTo>
                  <a:lnTo>
                    <a:pt x="222" y="186"/>
                  </a:lnTo>
                  <a:lnTo>
                    <a:pt x="216" y="198"/>
                  </a:lnTo>
                  <a:lnTo>
                    <a:pt x="180" y="216"/>
                  </a:lnTo>
                  <a:lnTo>
                    <a:pt x="168" y="216"/>
                  </a:lnTo>
                  <a:lnTo>
                    <a:pt x="168" y="228"/>
                  </a:lnTo>
                  <a:lnTo>
                    <a:pt x="156" y="252"/>
                  </a:lnTo>
                  <a:lnTo>
                    <a:pt x="150" y="258"/>
                  </a:lnTo>
                  <a:lnTo>
                    <a:pt x="138" y="264"/>
                  </a:lnTo>
                  <a:lnTo>
                    <a:pt x="114" y="264"/>
                  </a:lnTo>
                  <a:lnTo>
                    <a:pt x="90" y="240"/>
                  </a:lnTo>
                  <a:lnTo>
                    <a:pt x="84" y="240"/>
                  </a:lnTo>
                  <a:lnTo>
                    <a:pt x="78" y="246"/>
                  </a:lnTo>
                  <a:lnTo>
                    <a:pt x="66" y="246"/>
                  </a:lnTo>
                  <a:lnTo>
                    <a:pt x="60" y="240"/>
                  </a:lnTo>
                  <a:lnTo>
                    <a:pt x="48" y="240"/>
                  </a:lnTo>
                  <a:lnTo>
                    <a:pt x="42" y="234"/>
                  </a:lnTo>
                  <a:lnTo>
                    <a:pt x="36" y="240"/>
                  </a:lnTo>
                  <a:lnTo>
                    <a:pt x="30" y="252"/>
                  </a:lnTo>
                  <a:lnTo>
                    <a:pt x="30" y="258"/>
                  </a:lnTo>
                  <a:lnTo>
                    <a:pt x="36" y="270"/>
                  </a:lnTo>
                  <a:lnTo>
                    <a:pt x="36" y="294"/>
                  </a:lnTo>
                  <a:lnTo>
                    <a:pt x="42" y="300"/>
                  </a:lnTo>
                  <a:lnTo>
                    <a:pt x="42" y="306"/>
                  </a:lnTo>
                  <a:lnTo>
                    <a:pt x="18" y="312"/>
                  </a:lnTo>
                  <a:lnTo>
                    <a:pt x="30" y="330"/>
                  </a:lnTo>
                  <a:lnTo>
                    <a:pt x="24" y="330"/>
                  </a:lnTo>
                  <a:lnTo>
                    <a:pt x="18" y="336"/>
                  </a:lnTo>
                  <a:lnTo>
                    <a:pt x="6" y="342"/>
                  </a:lnTo>
                  <a:lnTo>
                    <a:pt x="0" y="348"/>
                  </a:lnTo>
                  <a:lnTo>
                    <a:pt x="0" y="354"/>
                  </a:lnTo>
                  <a:lnTo>
                    <a:pt x="12" y="366"/>
                  </a:lnTo>
                  <a:lnTo>
                    <a:pt x="12" y="396"/>
                  </a:lnTo>
                  <a:lnTo>
                    <a:pt x="36" y="396"/>
                  </a:lnTo>
                  <a:lnTo>
                    <a:pt x="42" y="402"/>
                  </a:lnTo>
                  <a:lnTo>
                    <a:pt x="42" y="408"/>
                  </a:lnTo>
                  <a:lnTo>
                    <a:pt x="24" y="426"/>
                  </a:lnTo>
                  <a:lnTo>
                    <a:pt x="18" y="438"/>
                  </a:lnTo>
                  <a:lnTo>
                    <a:pt x="30" y="462"/>
                  </a:lnTo>
                  <a:lnTo>
                    <a:pt x="42" y="480"/>
                  </a:lnTo>
                  <a:lnTo>
                    <a:pt x="54" y="504"/>
                  </a:lnTo>
                  <a:lnTo>
                    <a:pt x="60" y="510"/>
                  </a:lnTo>
                  <a:lnTo>
                    <a:pt x="60" y="564"/>
                  </a:lnTo>
                  <a:lnTo>
                    <a:pt x="66" y="570"/>
                  </a:lnTo>
                  <a:lnTo>
                    <a:pt x="72" y="570"/>
                  </a:lnTo>
                  <a:lnTo>
                    <a:pt x="84" y="576"/>
                  </a:lnTo>
                  <a:lnTo>
                    <a:pt x="120" y="576"/>
                  </a:lnTo>
                  <a:lnTo>
                    <a:pt x="126" y="582"/>
                  </a:lnTo>
                  <a:lnTo>
                    <a:pt x="138" y="606"/>
                  </a:lnTo>
                  <a:lnTo>
                    <a:pt x="114" y="654"/>
                  </a:lnTo>
                  <a:lnTo>
                    <a:pt x="108" y="660"/>
                  </a:lnTo>
                  <a:lnTo>
                    <a:pt x="102" y="672"/>
                  </a:lnTo>
                  <a:lnTo>
                    <a:pt x="84" y="690"/>
                  </a:lnTo>
                  <a:lnTo>
                    <a:pt x="84" y="702"/>
                  </a:lnTo>
                  <a:lnTo>
                    <a:pt x="120" y="702"/>
                  </a:lnTo>
                  <a:lnTo>
                    <a:pt x="132" y="708"/>
                  </a:lnTo>
                  <a:lnTo>
                    <a:pt x="150" y="720"/>
                  </a:lnTo>
                  <a:lnTo>
                    <a:pt x="168" y="726"/>
                  </a:lnTo>
                  <a:lnTo>
                    <a:pt x="192" y="738"/>
                  </a:lnTo>
                  <a:lnTo>
                    <a:pt x="210" y="738"/>
                  </a:lnTo>
                  <a:lnTo>
                    <a:pt x="228" y="732"/>
                  </a:lnTo>
                  <a:lnTo>
                    <a:pt x="234" y="732"/>
                  </a:lnTo>
                  <a:lnTo>
                    <a:pt x="240" y="726"/>
                  </a:lnTo>
                  <a:lnTo>
                    <a:pt x="294" y="726"/>
                  </a:lnTo>
                  <a:lnTo>
                    <a:pt x="294" y="732"/>
                  </a:lnTo>
                  <a:lnTo>
                    <a:pt x="318" y="732"/>
                  </a:lnTo>
                  <a:lnTo>
                    <a:pt x="324" y="726"/>
                  </a:lnTo>
                  <a:lnTo>
                    <a:pt x="348" y="726"/>
                  </a:lnTo>
                  <a:lnTo>
                    <a:pt x="366" y="720"/>
                  </a:lnTo>
                  <a:lnTo>
                    <a:pt x="396" y="720"/>
                  </a:lnTo>
                  <a:lnTo>
                    <a:pt x="444" y="696"/>
                  </a:lnTo>
                  <a:lnTo>
                    <a:pt x="450" y="696"/>
                  </a:lnTo>
                  <a:lnTo>
                    <a:pt x="456" y="690"/>
                  </a:lnTo>
                  <a:lnTo>
                    <a:pt x="456" y="660"/>
                  </a:lnTo>
                  <a:lnTo>
                    <a:pt x="450" y="654"/>
                  </a:lnTo>
                  <a:lnTo>
                    <a:pt x="450" y="636"/>
                  </a:lnTo>
                  <a:lnTo>
                    <a:pt x="444" y="624"/>
                  </a:lnTo>
                  <a:lnTo>
                    <a:pt x="444" y="606"/>
                  </a:lnTo>
                  <a:lnTo>
                    <a:pt x="450" y="594"/>
                  </a:lnTo>
                  <a:lnTo>
                    <a:pt x="462" y="588"/>
                  </a:lnTo>
                  <a:lnTo>
                    <a:pt x="468" y="576"/>
                  </a:lnTo>
                  <a:lnTo>
                    <a:pt x="486" y="576"/>
                  </a:lnTo>
                  <a:lnTo>
                    <a:pt x="486" y="588"/>
                  </a:lnTo>
                  <a:lnTo>
                    <a:pt x="528" y="588"/>
                  </a:lnTo>
                  <a:lnTo>
                    <a:pt x="534" y="582"/>
                  </a:lnTo>
                  <a:lnTo>
                    <a:pt x="534" y="576"/>
                  </a:lnTo>
                  <a:lnTo>
                    <a:pt x="528" y="570"/>
                  </a:lnTo>
                  <a:lnTo>
                    <a:pt x="522" y="570"/>
                  </a:lnTo>
                  <a:lnTo>
                    <a:pt x="522" y="564"/>
                  </a:lnTo>
                  <a:lnTo>
                    <a:pt x="528" y="558"/>
                  </a:lnTo>
                  <a:lnTo>
                    <a:pt x="534" y="558"/>
                  </a:lnTo>
                  <a:lnTo>
                    <a:pt x="546" y="552"/>
                  </a:lnTo>
                  <a:lnTo>
                    <a:pt x="552" y="546"/>
                  </a:lnTo>
                  <a:lnTo>
                    <a:pt x="564" y="540"/>
                  </a:lnTo>
                  <a:lnTo>
                    <a:pt x="594" y="540"/>
                  </a:lnTo>
                  <a:lnTo>
                    <a:pt x="594" y="552"/>
                  </a:lnTo>
                  <a:lnTo>
                    <a:pt x="600" y="558"/>
                  </a:lnTo>
                  <a:lnTo>
                    <a:pt x="612" y="558"/>
                  </a:lnTo>
                  <a:lnTo>
                    <a:pt x="624" y="552"/>
                  </a:lnTo>
                  <a:lnTo>
                    <a:pt x="630" y="540"/>
                  </a:lnTo>
                  <a:lnTo>
                    <a:pt x="636" y="534"/>
                  </a:lnTo>
                  <a:lnTo>
                    <a:pt x="636" y="528"/>
                  </a:lnTo>
                  <a:lnTo>
                    <a:pt x="630" y="522"/>
                  </a:lnTo>
                  <a:lnTo>
                    <a:pt x="630" y="510"/>
                  </a:lnTo>
                  <a:lnTo>
                    <a:pt x="624" y="498"/>
                  </a:lnTo>
                  <a:lnTo>
                    <a:pt x="624" y="480"/>
                  </a:lnTo>
                  <a:lnTo>
                    <a:pt x="630" y="474"/>
                  </a:lnTo>
                  <a:lnTo>
                    <a:pt x="636" y="474"/>
                  </a:lnTo>
                  <a:lnTo>
                    <a:pt x="636" y="438"/>
                  </a:lnTo>
                  <a:lnTo>
                    <a:pt x="642" y="432"/>
                  </a:lnTo>
                  <a:lnTo>
                    <a:pt x="660" y="432"/>
                  </a:lnTo>
                  <a:lnTo>
                    <a:pt x="690" y="414"/>
                  </a:lnTo>
                  <a:lnTo>
                    <a:pt x="684" y="414"/>
                  </a:lnTo>
                  <a:lnTo>
                    <a:pt x="672" y="408"/>
                  </a:lnTo>
                  <a:lnTo>
                    <a:pt x="672" y="402"/>
                  </a:lnTo>
                  <a:lnTo>
                    <a:pt x="666" y="396"/>
                  </a:lnTo>
                  <a:lnTo>
                    <a:pt x="666" y="390"/>
                  </a:lnTo>
                  <a:lnTo>
                    <a:pt x="654" y="384"/>
                  </a:lnTo>
                  <a:lnTo>
                    <a:pt x="642" y="372"/>
                  </a:lnTo>
                  <a:lnTo>
                    <a:pt x="642" y="360"/>
                  </a:lnTo>
                  <a:lnTo>
                    <a:pt x="660" y="360"/>
                  </a:lnTo>
                  <a:lnTo>
                    <a:pt x="666" y="366"/>
                  </a:lnTo>
                  <a:lnTo>
                    <a:pt x="684" y="372"/>
                  </a:lnTo>
                  <a:lnTo>
                    <a:pt x="690" y="372"/>
                  </a:lnTo>
                  <a:lnTo>
                    <a:pt x="696" y="366"/>
                  </a:lnTo>
                  <a:lnTo>
                    <a:pt x="714" y="366"/>
                  </a:lnTo>
                  <a:lnTo>
                    <a:pt x="714" y="336"/>
                  </a:lnTo>
                  <a:lnTo>
                    <a:pt x="708" y="330"/>
                  </a:lnTo>
                  <a:lnTo>
                    <a:pt x="708" y="318"/>
                  </a:lnTo>
                  <a:lnTo>
                    <a:pt x="714" y="306"/>
                  </a:lnTo>
                  <a:lnTo>
                    <a:pt x="738" y="282"/>
                  </a:lnTo>
                  <a:lnTo>
                    <a:pt x="738" y="276"/>
                  </a:lnTo>
                  <a:lnTo>
                    <a:pt x="732" y="264"/>
                  </a:lnTo>
                  <a:lnTo>
                    <a:pt x="726" y="258"/>
                  </a:lnTo>
                  <a:lnTo>
                    <a:pt x="726" y="228"/>
                  </a:lnTo>
                  <a:lnTo>
                    <a:pt x="696" y="198"/>
                  </a:lnTo>
                  <a:lnTo>
                    <a:pt x="696" y="192"/>
                  </a:lnTo>
                  <a:lnTo>
                    <a:pt x="702" y="186"/>
                  </a:lnTo>
                  <a:lnTo>
                    <a:pt x="708" y="174"/>
                  </a:lnTo>
                  <a:lnTo>
                    <a:pt x="714" y="168"/>
                  </a:lnTo>
                  <a:lnTo>
                    <a:pt x="738" y="156"/>
                  </a:lnTo>
                  <a:lnTo>
                    <a:pt x="744" y="150"/>
                  </a:lnTo>
                  <a:lnTo>
                    <a:pt x="768" y="138"/>
                  </a:lnTo>
                  <a:lnTo>
                    <a:pt x="774" y="138"/>
                  </a:lnTo>
                  <a:lnTo>
                    <a:pt x="780" y="132"/>
                  </a:lnTo>
                  <a:lnTo>
                    <a:pt x="822" y="132"/>
                  </a:lnTo>
                  <a:lnTo>
                    <a:pt x="828" y="126"/>
                  </a:lnTo>
                  <a:lnTo>
                    <a:pt x="852" y="126"/>
                  </a:lnTo>
                  <a:lnTo>
                    <a:pt x="864" y="132"/>
                  </a:lnTo>
                  <a:lnTo>
                    <a:pt x="876" y="132"/>
                  </a:lnTo>
                  <a:lnTo>
                    <a:pt x="882" y="126"/>
                  </a:lnTo>
                  <a:lnTo>
                    <a:pt x="894" y="126"/>
                  </a:lnTo>
                  <a:lnTo>
                    <a:pt x="900" y="120"/>
                  </a:lnTo>
                  <a:lnTo>
                    <a:pt x="894" y="114"/>
                  </a:lnTo>
                  <a:lnTo>
                    <a:pt x="894" y="10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76" name="Freeform 8">
              <a:extLst>
                <a:ext uri="{FF2B5EF4-FFF2-40B4-BE49-F238E27FC236}">
                  <a16:creationId xmlns:a16="http://schemas.microsoft.com/office/drawing/2014/main" id="{A9BB7344-C608-457D-89E5-BF8ADCFF0A26}"/>
                </a:ext>
              </a:extLst>
            </p:cNvPr>
            <p:cNvSpPr>
              <a:spLocks/>
            </p:cNvSpPr>
            <p:nvPr/>
          </p:nvSpPr>
          <p:spPr bwMode="auto">
            <a:xfrm>
              <a:off x="6229561" y="3678098"/>
              <a:ext cx="533423" cy="531637"/>
            </a:xfrm>
            <a:custGeom>
              <a:avLst/>
              <a:gdLst/>
              <a:ahLst/>
              <a:cxnLst>
                <a:cxn ang="0">
                  <a:pos x="442" y="199"/>
                </a:cxn>
                <a:cxn ang="0">
                  <a:pos x="446" y="187"/>
                </a:cxn>
                <a:cxn ang="0">
                  <a:pos x="475" y="170"/>
                </a:cxn>
                <a:cxn ang="0">
                  <a:pos x="458" y="149"/>
                </a:cxn>
                <a:cxn ang="0">
                  <a:pos x="439" y="137"/>
                </a:cxn>
                <a:cxn ang="0">
                  <a:pos x="434" y="114"/>
                </a:cxn>
                <a:cxn ang="0">
                  <a:pos x="430" y="90"/>
                </a:cxn>
                <a:cxn ang="0">
                  <a:pos x="423" y="55"/>
                </a:cxn>
                <a:cxn ang="0">
                  <a:pos x="413" y="29"/>
                </a:cxn>
                <a:cxn ang="0">
                  <a:pos x="387" y="0"/>
                </a:cxn>
                <a:cxn ang="0">
                  <a:pos x="361" y="26"/>
                </a:cxn>
                <a:cxn ang="0">
                  <a:pos x="345" y="31"/>
                </a:cxn>
                <a:cxn ang="0">
                  <a:pos x="326" y="47"/>
                </a:cxn>
                <a:cxn ang="0">
                  <a:pos x="269" y="36"/>
                </a:cxn>
                <a:cxn ang="0">
                  <a:pos x="87" y="36"/>
                </a:cxn>
                <a:cxn ang="0">
                  <a:pos x="54" y="241"/>
                </a:cxn>
                <a:cxn ang="0">
                  <a:pos x="30" y="246"/>
                </a:cxn>
                <a:cxn ang="0">
                  <a:pos x="30" y="258"/>
                </a:cxn>
                <a:cxn ang="0">
                  <a:pos x="16" y="272"/>
                </a:cxn>
                <a:cxn ang="0">
                  <a:pos x="7" y="300"/>
                </a:cxn>
                <a:cxn ang="0">
                  <a:pos x="9" y="322"/>
                </a:cxn>
                <a:cxn ang="0">
                  <a:pos x="4" y="338"/>
                </a:cxn>
                <a:cxn ang="0">
                  <a:pos x="19" y="338"/>
                </a:cxn>
                <a:cxn ang="0">
                  <a:pos x="21" y="373"/>
                </a:cxn>
                <a:cxn ang="0">
                  <a:pos x="35" y="385"/>
                </a:cxn>
                <a:cxn ang="0">
                  <a:pos x="42" y="409"/>
                </a:cxn>
                <a:cxn ang="0">
                  <a:pos x="54" y="430"/>
                </a:cxn>
                <a:cxn ang="0">
                  <a:pos x="47" y="451"/>
                </a:cxn>
                <a:cxn ang="0">
                  <a:pos x="49" y="463"/>
                </a:cxn>
                <a:cxn ang="0">
                  <a:pos x="73" y="456"/>
                </a:cxn>
                <a:cxn ang="0">
                  <a:pos x="78" y="447"/>
                </a:cxn>
                <a:cxn ang="0">
                  <a:pos x="89" y="418"/>
                </a:cxn>
                <a:cxn ang="0">
                  <a:pos x="115" y="416"/>
                </a:cxn>
                <a:cxn ang="0">
                  <a:pos x="125" y="430"/>
                </a:cxn>
                <a:cxn ang="0">
                  <a:pos x="170" y="433"/>
                </a:cxn>
                <a:cxn ang="0">
                  <a:pos x="196" y="442"/>
                </a:cxn>
                <a:cxn ang="0">
                  <a:pos x="234" y="411"/>
                </a:cxn>
                <a:cxn ang="0">
                  <a:pos x="290" y="409"/>
                </a:cxn>
                <a:cxn ang="0">
                  <a:pos x="307" y="364"/>
                </a:cxn>
                <a:cxn ang="0">
                  <a:pos x="331" y="347"/>
                </a:cxn>
                <a:cxn ang="0">
                  <a:pos x="328" y="378"/>
                </a:cxn>
                <a:cxn ang="0">
                  <a:pos x="335" y="399"/>
                </a:cxn>
                <a:cxn ang="0">
                  <a:pos x="357" y="423"/>
                </a:cxn>
                <a:cxn ang="0">
                  <a:pos x="359" y="409"/>
                </a:cxn>
                <a:cxn ang="0">
                  <a:pos x="368" y="399"/>
                </a:cxn>
                <a:cxn ang="0">
                  <a:pos x="380" y="385"/>
                </a:cxn>
                <a:cxn ang="0">
                  <a:pos x="382" y="364"/>
                </a:cxn>
                <a:cxn ang="0">
                  <a:pos x="392" y="343"/>
                </a:cxn>
                <a:cxn ang="0">
                  <a:pos x="411" y="333"/>
                </a:cxn>
                <a:cxn ang="0">
                  <a:pos x="418" y="303"/>
                </a:cxn>
                <a:cxn ang="0">
                  <a:pos x="416" y="262"/>
                </a:cxn>
                <a:cxn ang="0">
                  <a:pos x="423" y="239"/>
                </a:cxn>
                <a:cxn ang="0">
                  <a:pos x="430" y="215"/>
                </a:cxn>
              </a:cxnLst>
              <a:rect l="0" t="0" r="r" b="b"/>
              <a:pathLst>
                <a:path w="475" h="466">
                  <a:moveTo>
                    <a:pt x="432" y="208"/>
                  </a:moveTo>
                  <a:lnTo>
                    <a:pt x="434" y="206"/>
                  </a:lnTo>
                  <a:lnTo>
                    <a:pt x="434" y="199"/>
                  </a:lnTo>
                  <a:lnTo>
                    <a:pt x="442" y="199"/>
                  </a:lnTo>
                  <a:lnTo>
                    <a:pt x="444" y="196"/>
                  </a:lnTo>
                  <a:lnTo>
                    <a:pt x="444" y="194"/>
                  </a:lnTo>
                  <a:lnTo>
                    <a:pt x="446" y="192"/>
                  </a:lnTo>
                  <a:lnTo>
                    <a:pt x="446" y="187"/>
                  </a:lnTo>
                  <a:lnTo>
                    <a:pt x="451" y="187"/>
                  </a:lnTo>
                  <a:lnTo>
                    <a:pt x="460" y="184"/>
                  </a:lnTo>
                  <a:lnTo>
                    <a:pt x="470" y="180"/>
                  </a:lnTo>
                  <a:lnTo>
                    <a:pt x="475" y="170"/>
                  </a:lnTo>
                  <a:lnTo>
                    <a:pt x="475" y="166"/>
                  </a:lnTo>
                  <a:lnTo>
                    <a:pt x="460" y="154"/>
                  </a:lnTo>
                  <a:lnTo>
                    <a:pt x="460" y="151"/>
                  </a:lnTo>
                  <a:lnTo>
                    <a:pt x="458" y="149"/>
                  </a:lnTo>
                  <a:lnTo>
                    <a:pt x="458" y="144"/>
                  </a:lnTo>
                  <a:lnTo>
                    <a:pt x="453" y="142"/>
                  </a:lnTo>
                  <a:lnTo>
                    <a:pt x="444" y="142"/>
                  </a:lnTo>
                  <a:lnTo>
                    <a:pt x="439" y="137"/>
                  </a:lnTo>
                  <a:lnTo>
                    <a:pt x="439" y="132"/>
                  </a:lnTo>
                  <a:lnTo>
                    <a:pt x="437" y="125"/>
                  </a:lnTo>
                  <a:lnTo>
                    <a:pt x="437" y="118"/>
                  </a:lnTo>
                  <a:lnTo>
                    <a:pt x="434" y="114"/>
                  </a:lnTo>
                  <a:lnTo>
                    <a:pt x="434" y="107"/>
                  </a:lnTo>
                  <a:lnTo>
                    <a:pt x="432" y="107"/>
                  </a:lnTo>
                  <a:lnTo>
                    <a:pt x="432" y="97"/>
                  </a:lnTo>
                  <a:lnTo>
                    <a:pt x="430" y="90"/>
                  </a:lnTo>
                  <a:lnTo>
                    <a:pt x="430" y="73"/>
                  </a:lnTo>
                  <a:lnTo>
                    <a:pt x="427" y="69"/>
                  </a:lnTo>
                  <a:lnTo>
                    <a:pt x="434" y="66"/>
                  </a:lnTo>
                  <a:lnTo>
                    <a:pt x="423" y="55"/>
                  </a:lnTo>
                  <a:lnTo>
                    <a:pt x="423" y="38"/>
                  </a:lnTo>
                  <a:lnTo>
                    <a:pt x="420" y="33"/>
                  </a:lnTo>
                  <a:lnTo>
                    <a:pt x="418" y="31"/>
                  </a:lnTo>
                  <a:lnTo>
                    <a:pt x="413" y="29"/>
                  </a:lnTo>
                  <a:lnTo>
                    <a:pt x="401" y="17"/>
                  </a:lnTo>
                  <a:lnTo>
                    <a:pt x="397" y="17"/>
                  </a:lnTo>
                  <a:lnTo>
                    <a:pt x="390" y="10"/>
                  </a:lnTo>
                  <a:lnTo>
                    <a:pt x="387" y="0"/>
                  </a:lnTo>
                  <a:lnTo>
                    <a:pt x="378" y="12"/>
                  </a:lnTo>
                  <a:lnTo>
                    <a:pt x="364" y="12"/>
                  </a:lnTo>
                  <a:lnTo>
                    <a:pt x="364" y="21"/>
                  </a:lnTo>
                  <a:lnTo>
                    <a:pt x="361" y="26"/>
                  </a:lnTo>
                  <a:lnTo>
                    <a:pt x="359" y="29"/>
                  </a:lnTo>
                  <a:lnTo>
                    <a:pt x="352" y="29"/>
                  </a:lnTo>
                  <a:lnTo>
                    <a:pt x="349" y="31"/>
                  </a:lnTo>
                  <a:lnTo>
                    <a:pt x="345" y="31"/>
                  </a:lnTo>
                  <a:lnTo>
                    <a:pt x="340" y="36"/>
                  </a:lnTo>
                  <a:lnTo>
                    <a:pt x="335" y="45"/>
                  </a:lnTo>
                  <a:lnTo>
                    <a:pt x="333" y="47"/>
                  </a:lnTo>
                  <a:lnTo>
                    <a:pt x="326" y="47"/>
                  </a:lnTo>
                  <a:lnTo>
                    <a:pt x="323" y="45"/>
                  </a:lnTo>
                  <a:lnTo>
                    <a:pt x="321" y="40"/>
                  </a:lnTo>
                  <a:lnTo>
                    <a:pt x="319" y="38"/>
                  </a:lnTo>
                  <a:lnTo>
                    <a:pt x="269" y="36"/>
                  </a:lnTo>
                  <a:lnTo>
                    <a:pt x="269" y="31"/>
                  </a:lnTo>
                  <a:lnTo>
                    <a:pt x="267" y="31"/>
                  </a:lnTo>
                  <a:lnTo>
                    <a:pt x="260" y="38"/>
                  </a:lnTo>
                  <a:lnTo>
                    <a:pt x="87" y="36"/>
                  </a:lnTo>
                  <a:lnTo>
                    <a:pt x="87" y="99"/>
                  </a:lnTo>
                  <a:lnTo>
                    <a:pt x="56" y="99"/>
                  </a:lnTo>
                  <a:lnTo>
                    <a:pt x="59" y="241"/>
                  </a:lnTo>
                  <a:lnTo>
                    <a:pt x="54" y="241"/>
                  </a:lnTo>
                  <a:lnTo>
                    <a:pt x="49" y="239"/>
                  </a:lnTo>
                  <a:lnTo>
                    <a:pt x="33" y="239"/>
                  </a:lnTo>
                  <a:lnTo>
                    <a:pt x="28" y="244"/>
                  </a:lnTo>
                  <a:lnTo>
                    <a:pt x="30" y="246"/>
                  </a:lnTo>
                  <a:lnTo>
                    <a:pt x="30" y="251"/>
                  </a:lnTo>
                  <a:lnTo>
                    <a:pt x="33" y="253"/>
                  </a:lnTo>
                  <a:lnTo>
                    <a:pt x="33" y="255"/>
                  </a:lnTo>
                  <a:lnTo>
                    <a:pt x="30" y="258"/>
                  </a:lnTo>
                  <a:lnTo>
                    <a:pt x="26" y="260"/>
                  </a:lnTo>
                  <a:lnTo>
                    <a:pt x="21" y="265"/>
                  </a:lnTo>
                  <a:lnTo>
                    <a:pt x="21" y="272"/>
                  </a:lnTo>
                  <a:lnTo>
                    <a:pt x="16" y="272"/>
                  </a:lnTo>
                  <a:lnTo>
                    <a:pt x="19" y="281"/>
                  </a:lnTo>
                  <a:lnTo>
                    <a:pt x="21" y="288"/>
                  </a:lnTo>
                  <a:lnTo>
                    <a:pt x="14" y="293"/>
                  </a:lnTo>
                  <a:lnTo>
                    <a:pt x="7" y="300"/>
                  </a:lnTo>
                  <a:lnTo>
                    <a:pt x="9" y="303"/>
                  </a:lnTo>
                  <a:lnTo>
                    <a:pt x="14" y="312"/>
                  </a:lnTo>
                  <a:lnTo>
                    <a:pt x="14" y="317"/>
                  </a:lnTo>
                  <a:lnTo>
                    <a:pt x="9" y="322"/>
                  </a:lnTo>
                  <a:lnTo>
                    <a:pt x="4" y="324"/>
                  </a:lnTo>
                  <a:lnTo>
                    <a:pt x="0" y="329"/>
                  </a:lnTo>
                  <a:lnTo>
                    <a:pt x="0" y="336"/>
                  </a:lnTo>
                  <a:lnTo>
                    <a:pt x="4" y="338"/>
                  </a:lnTo>
                  <a:lnTo>
                    <a:pt x="9" y="338"/>
                  </a:lnTo>
                  <a:lnTo>
                    <a:pt x="12" y="336"/>
                  </a:lnTo>
                  <a:lnTo>
                    <a:pt x="16" y="336"/>
                  </a:lnTo>
                  <a:lnTo>
                    <a:pt x="19" y="338"/>
                  </a:lnTo>
                  <a:lnTo>
                    <a:pt x="19" y="355"/>
                  </a:lnTo>
                  <a:lnTo>
                    <a:pt x="26" y="362"/>
                  </a:lnTo>
                  <a:lnTo>
                    <a:pt x="19" y="364"/>
                  </a:lnTo>
                  <a:lnTo>
                    <a:pt x="21" y="373"/>
                  </a:lnTo>
                  <a:lnTo>
                    <a:pt x="23" y="373"/>
                  </a:lnTo>
                  <a:lnTo>
                    <a:pt x="28" y="376"/>
                  </a:lnTo>
                  <a:lnTo>
                    <a:pt x="33" y="383"/>
                  </a:lnTo>
                  <a:lnTo>
                    <a:pt x="35" y="385"/>
                  </a:lnTo>
                  <a:lnTo>
                    <a:pt x="35" y="388"/>
                  </a:lnTo>
                  <a:lnTo>
                    <a:pt x="30" y="388"/>
                  </a:lnTo>
                  <a:lnTo>
                    <a:pt x="30" y="397"/>
                  </a:lnTo>
                  <a:lnTo>
                    <a:pt x="42" y="409"/>
                  </a:lnTo>
                  <a:lnTo>
                    <a:pt x="45" y="414"/>
                  </a:lnTo>
                  <a:lnTo>
                    <a:pt x="49" y="418"/>
                  </a:lnTo>
                  <a:lnTo>
                    <a:pt x="52" y="425"/>
                  </a:lnTo>
                  <a:lnTo>
                    <a:pt x="54" y="430"/>
                  </a:lnTo>
                  <a:lnTo>
                    <a:pt x="54" y="442"/>
                  </a:lnTo>
                  <a:lnTo>
                    <a:pt x="52" y="444"/>
                  </a:lnTo>
                  <a:lnTo>
                    <a:pt x="49" y="449"/>
                  </a:lnTo>
                  <a:lnTo>
                    <a:pt x="47" y="451"/>
                  </a:lnTo>
                  <a:lnTo>
                    <a:pt x="47" y="454"/>
                  </a:lnTo>
                  <a:lnTo>
                    <a:pt x="49" y="456"/>
                  </a:lnTo>
                  <a:lnTo>
                    <a:pt x="52" y="456"/>
                  </a:lnTo>
                  <a:lnTo>
                    <a:pt x="49" y="463"/>
                  </a:lnTo>
                  <a:lnTo>
                    <a:pt x="66" y="466"/>
                  </a:lnTo>
                  <a:lnTo>
                    <a:pt x="66" y="461"/>
                  </a:lnTo>
                  <a:lnTo>
                    <a:pt x="68" y="459"/>
                  </a:lnTo>
                  <a:lnTo>
                    <a:pt x="73" y="456"/>
                  </a:lnTo>
                  <a:lnTo>
                    <a:pt x="73" y="456"/>
                  </a:lnTo>
                  <a:lnTo>
                    <a:pt x="73" y="454"/>
                  </a:lnTo>
                  <a:lnTo>
                    <a:pt x="73" y="451"/>
                  </a:lnTo>
                  <a:lnTo>
                    <a:pt x="78" y="447"/>
                  </a:lnTo>
                  <a:lnTo>
                    <a:pt x="78" y="437"/>
                  </a:lnTo>
                  <a:lnTo>
                    <a:pt x="82" y="437"/>
                  </a:lnTo>
                  <a:lnTo>
                    <a:pt x="82" y="428"/>
                  </a:lnTo>
                  <a:lnTo>
                    <a:pt x="89" y="418"/>
                  </a:lnTo>
                  <a:lnTo>
                    <a:pt x="92" y="411"/>
                  </a:lnTo>
                  <a:lnTo>
                    <a:pt x="101" y="409"/>
                  </a:lnTo>
                  <a:lnTo>
                    <a:pt x="113" y="407"/>
                  </a:lnTo>
                  <a:lnTo>
                    <a:pt x="115" y="416"/>
                  </a:lnTo>
                  <a:lnTo>
                    <a:pt x="118" y="418"/>
                  </a:lnTo>
                  <a:lnTo>
                    <a:pt x="123" y="421"/>
                  </a:lnTo>
                  <a:lnTo>
                    <a:pt x="123" y="423"/>
                  </a:lnTo>
                  <a:lnTo>
                    <a:pt x="125" y="430"/>
                  </a:lnTo>
                  <a:lnTo>
                    <a:pt x="127" y="433"/>
                  </a:lnTo>
                  <a:lnTo>
                    <a:pt x="137" y="440"/>
                  </a:lnTo>
                  <a:lnTo>
                    <a:pt x="146" y="435"/>
                  </a:lnTo>
                  <a:lnTo>
                    <a:pt x="170" y="433"/>
                  </a:lnTo>
                  <a:lnTo>
                    <a:pt x="175" y="435"/>
                  </a:lnTo>
                  <a:lnTo>
                    <a:pt x="177" y="442"/>
                  </a:lnTo>
                  <a:lnTo>
                    <a:pt x="177" y="442"/>
                  </a:lnTo>
                  <a:lnTo>
                    <a:pt x="196" y="442"/>
                  </a:lnTo>
                  <a:lnTo>
                    <a:pt x="205" y="430"/>
                  </a:lnTo>
                  <a:lnTo>
                    <a:pt x="219" y="430"/>
                  </a:lnTo>
                  <a:lnTo>
                    <a:pt x="222" y="418"/>
                  </a:lnTo>
                  <a:lnTo>
                    <a:pt x="234" y="411"/>
                  </a:lnTo>
                  <a:lnTo>
                    <a:pt x="250" y="421"/>
                  </a:lnTo>
                  <a:lnTo>
                    <a:pt x="260" y="430"/>
                  </a:lnTo>
                  <a:lnTo>
                    <a:pt x="274" y="430"/>
                  </a:lnTo>
                  <a:lnTo>
                    <a:pt x="290" y="409"/>
                  </a:lnTo>
                  <a:lnTo>
                    <a:pt x="295" y="397"/>
                  </a:lnTo>
                  <a:lnTo>
                    <a:pt x="309" y="388"/>
                  </a:lnTo>
                  <a:lnTo>
                    <a:pt x="307" y="381"/>
                  </a:lnTo>
                  <a:lnTo>
                    <a:pt x="307" y="364"/>
                  </a:lnTo>
                  <a:lnTo>
                    <a:pt x="300" y="357"/>
                  </a:lnTo>
                  <a:lnTo>
                    <a:pt x="319" y="357"/>
                  </a:lnTo>
                  <a:lnTo>
                    <a:pt x="319" y="350"/>
                  </a:lnTo>
                  <a:lnTo>
                    <a:pt x="331" y="347"/>
                  </a:lnTo>
                  <a:lnTo>
                    <a:pt x="328" y="357"/>
                  </a:lnTo>
                  <a:lnTo>
                    <a:pt x="328" y="366"/>
                  </a:lnTo>
                  <a:lnTo>
                    <a:pt x="326" y="369"/>
                  </a:lnTo>
                  <a:lnTo>
                    <a:pt x="328" y="378"/>
                  </a:lnTo>
                  <a:lnTo>
                    <a:pt x="331" y="385"/>
                  </a:lnTo>
                  <a:lnTo>
                    <a:pt x="331" y="390"/>
                  </a:lnTo>
                  <a:lnTo>
                    <a:pt x="328" y="395"/>
                  </a:lnTo>
                  <a:lnTo>
                    <a:pt x="335" y="399"/>
                  </a:lnTo>
                  <a:lnTo>
                    <a:pt x="345" y="407"/>
                  </a:lnTo>
                  <a:lnTo>
                    <a:pt x="352" y="414"/>
                  </a:lnTo>
                  <a:lnTo>
                    <a:pt x="354" y="418"/>
                  </a:lnTo>
                  <a:lnTo>
                    <a:pt x="357" y="423"/>
                  </a:lnTo>
                  <a:lnTo>
                    <a:pt x="359" y="423"/>
                  </a:lnTo>
                  <a:lnTo>
                    <a:pt x="361" y="421"/>
                  </a:lnTo>
                  <a:lnTo>
                    <a:pt x="361" y="414"/>
                  </a:lnTo>
                  <a:lnTo>
                    <a:pt x="359" y="409"/>
                  </a:lnTo>
                  <a:lnTo>
                    <a:pt x="359" y="402"/>
                  </a:lnTo>
                  <a:lnTo>
                    <a:pt x="366" y="395"/>
                  </a:lnTo>
                  <a:lnTo>
                    <a:pt x="368" y="395"/>
                  </a:lnTo>
                  <a:lnTo>
                    <a:pt x="368" y="399"/>
                  </a:lnTo>
                  <a:lnTo>
                    <a:pt x="371" y="402"/>
                  </a:lnTo>
                  <a:lnTo>
                    <a:pt x="378" y="402"/>
                  </a:lnTo>
                  <a:lnTo>
                    <a:pt x="380" y="399"/>
                  </a:lnTo>
                  <a:lnTo>
                    <a:pt x="380" y="385"/>
                  </a:lnTo>
                  <a:lnTo>
                    <a:pt x="378" y="383"/>
                  </a:lnTo>
                  <a:lnTo>
                    <a:pt x="378" y="381"/>
                  </a:lnTo>
                  <a:lnTo>
                    <a:pt x="382" y="373"/>
                  </a:lnTo>
                  <a:lnTo>
                    <a:pt x="382" y="364"/>
                  </a:lnTo>
                  <a:lnTo>
                    <a:pt x="385" y="362"/>
                  </a:lnTo>
                  <a:lnTo>
                    <a:pt x="390" y="362"/>
                  </a:lnTo>
                  <a:lnTo>
                    <a:pt x="392" y="357"/>
                  </a:lnTo>
                  <a:lnTo>
                    <a:pt x="392" y="343"/>
                  </a:lnTo>
                  <a:lnTo>
                    <a:pt x="394" y="340"/>
                  </a:lnTo>
                  <a:lnTo>
                    <a:pt x="397" y="336"/>
                  </a:lnTo>
                  <a:lnTo>
                    <a:pt x="399" y="333"/>
                  </a:lnTo>
                  <a:lnTo>
                    <a:pt x="411" y="333"/>
                  </a:lnTo>
                  <a:lnTo>
                    <a:pt x="411" y="314"/>
                  </a:lnTo>
                  <a:lnTo>
                    <a:pt x="413" y="310"/>
                  </a:lnTo>
                  <a:lnTo>
                    <a:pt x="416" y="307"/>
                  </a:lnTo>
                  <a:lnTo>
                    <a:pt x="418" y="303"/>
                  </a:lnTo>
                  <a:lnTo>
                    <a:pt x="420" y="300"/>
                  </a:lnTo>
                  <a:lnTo>
                    <a:pt x="420" y="284"/>
                  </a:lnTo>
                  <a:lnTo>
                    <a:pt x="418" y="265"/>
                  </a:lnTo>
                  <a:lnTo>
                    <a:pt x="416" y="262"/>
                  </a:lnTo>
                  <a:lnTo>
                    <a:pt x="416" y="255"/>
                  </a:lnTo>
                  <a:lnTo>
                    <a:pt x="420" y="253"/>
                  </a:lnTo>
                  <a:lnTo>
                    <a:pt x="423" y="253"/>
                  </a:lnTo>
                  <a:lnTo>
                    <a:pt x="423" y="239"/>
                  </a:lnTo>
                  <a:lnTo>
                    <a:pt x="425" y="239"/>
                  </a:lnTo>
                  <a:lnTo>
                    <a:pt x="427" y="236"/>
                  </a:lnTo>
                  <a:lnTo>
                    <a:pt x="430" y="232"/>
                  </a:lnTo>
                  <a:lnTo>
                    <a:pt x="430" y="215"/>
                  </a:lnTo>
                  <a:lnTo>
                    <a:pt x="427" y="213"/>
                  </a:lnTo>
                  <a:lnTo>
                    <a:pt x="427" y="208"/>
                  </a:lnTo>
                  <a:lnTo>
                    <a:pt x="432" y="20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77" name="Freeform 9">
              <a:extLst>
                <a:ext uri="{FF2B5EF4-FFF2-40B4-BE49-F238E27FC236}">
                  <a16:creationId xmlns:a16="http://schemas.microsoft.com/office/drawing/2014/main" id="{D6869332-0432-4091-AC7F-3916FD59183C}"/>
                </a:ext>
              </a:extLst>
            </p:cNvPr>
            <p:cNvSpPr>
              <a:spLocks/>
            </p:cNvSpPr>
            <p:nvPr/>
          </p:nvSpPr>
          <p:spPr bwMode="auto">
            <a:xfrm>
              <a:off x="6302589" y="4073255"/>
              <a:ext cx="384192" cy="326917"/>
            </a:xfrm>
            <a:custGeom>
              <a:avLst/>
              <a:gdLst/>
              <a:ahLst/>
              <a:cxnLst>
                <a:cxn ang="0">
                  <a:pos x="269" y="52"/>
                </a:cxn>
                <a:cxn ang="0">
                  <a:pos x="265" y="38"/>
                </a:cxn>
                <a:cxn ang="0">
                  <a:pos x="262" y="19"/>
                </a:cxn>
                <a:cxn ang="0">
                  <a:pos x="253" y="3"/>
                </a:cxn>
                <a:cxn ang="0">
                  <a:pos x="241" y="17"/>
                </a:cxn>
                <a:cxn ang="0">
                  <a:pos x="229" y="50"/>
                </a:cxn>
                <a:cxn ang="0">
                  <a:pos x="194" y="83"/>
                </a:cxn>
                <a:cxn ang="0">
                  <a:pos x="156" y="71"/>
                </a:cxn>
                <a:cxn ang="0">
                  <a:pos x="130" y="95"/>
                </a:cxn>
                <a:cxn ang="0">
                  <a:pos x="109" y="88"/>
                </a:cxn>
                <a:cxn ang="0">
                  <a:pos x="71" y="93"/>
                </a:cxn>
                <a:cxn ang="0">
                  <a:pos x="57" y="76"/>
                </a:cxn>
                <a:cxn ang="0">
                  <a:pos x="49" y="69"/>
                </a:cxn>
                <a:cxn ang="0">
                  <a:pos x="26" y="64"/>
                </a:cxn>
                <a:cxn ang="0">
                  <a:pos x="16" y="90"/>
                </a:cxn>
                <a:cxn ang="0">
                  <a:pos x="7" y="104"/>
                </a:cxn>
                <a:cxn ang="0">
                  <a:pos x="7" y="109"/>
                </a:cxn>
                <a:cxn ang="0">
                  <a:pos x="0" y="119"/>
                </a:cxn>
                <a:cxn ang="0">
                  <a:pos x="12" y="135"/>
                </a:cxn>
                <a:cxn ang="0">
                  <a:pos x="28" y="142"/>
                </a:cxn>
                <a:cxn ang="0">
                  <a:pos x="38" y="152"/>
                </a:cxn>
                <a:cxn ang="0">
                  <a:pos x="33" y="154"/>
                </a:cxn>
                <a:cxn ang="0">
                  <a:pos x="42" y="164"/>
                </a:cxn>
                <a:cxn ang="0">
                  <a:pos x="54" y="173"/>
                </a:cxn>
                <a:cxn ang="0">
                  <a:pos x="59" y="182"/>
                </a:cxn>
                <a:cxn ang="0">
                  <a:pos x="68" y="190"/>
                </a:cxn>
                <a:cxn ang="0">
                  <a:pos x="68" y="197"/>
                </a:cxn>
                <a:cxn ang="0">
                  <a:pos x="83" y="208"/>
                </a:cxn>
                <a:cxn ang="0">
                  <a:pos x="92" y="218"/>
                </a:cxn>
                <a:cxn ang="0">
                  <a:pos x="106" y="241"/>
                </a:cxn>
                <a:cxn ang="0">
                  <a:pos x="127" y="258"/>
                </a:cxn>
                <a:cxn ang="0">
                  <a:pos x="137" y="251"/>
                </a:cxn>
                <a:cxn ang="0">
                  <a:pos x="146" y="258"/>
                </a:cxn>
                <a:cxn ang="0">
                  <a:pos x="156" y="251"/>
                </a:cxn>
                <a:cxn ang="0">
                  <a:pos x="168" y="251"/>
                </a:cxn>
                <a:cxn ang="0">
                  <a:pos x="177" y="267"/>
                </a:cxn>
                <a:cxn ang="0">
                  <a:pos x="187" y="272"/>
                </a:cxn>
                <a:cxn ang="0">
                  <a:pos x="203" y="275"/>
                </a:cxn>
                <a:cxn ang="0">
                  <a:pos x="215" y="279"/>
                </a:cxn>
                <a:cxn ang="0">
                  <a:pos x="222" y="275"/>
                </a:cxn>
                <a:cxn ang="0">
                  <a:pos x="243" y="277"/>
                </a:cxn>
                <a:cxn ang="0">
                  <a:pos x="262" y="272"/>
                </a:cxn>
                <a:cxn ang="0">
                  <a:pos x="274" y="277"/>
                </a:cxn>
                <a:cxn ang="0">
                  <a:pos x="283" y="265"/>
                </a:cxn>
                <a:cxn ang="0">
                  <a:pos x="295" y="251"/>
                </a:cxn>
                <a:cxn ang="0">
                  <a:pos x="340" y="239"/>
                </a:cxn>
                <a:cxn ang="0">
                  <a:pos x="335" y="225"/>
                </a:cxn>
                <a:cxn ang="0">
                  <a:pos x="316" y="208"/>
                </a:cxn>
                <a:cxn ang="0">
                  <a:pos x="312" y="185"/>
                </a:cxn>
                <a:cxn ang="0">
                  <a:pos x="293" y="175"/>
                </a:cxn>
                <a:cxn ang="0">
                  <a:pos x="286" y="159"/>
                </a:cxn>
                <a:cxn ang="0">
                  <a:pos x="276" y="149"/>
                </a:cxn>
                <a:cxn ang="0">
                  <a:pos x="260" y="147"/>
                </a:cxn>
                <a:cxn ang="0">
                  <a:pos x="265" y="135"/>
                </a:cxn>
                <a:cxn ang="0">
                  <a:pos x="279" y="128"/>
                </a:cxn>
                <a:cxn ang="0">
                  <a:pos x="288" y="123"/>
                </a:cxn>
                <a:cxn ang="0">
                  <a:pos x="291" y="100"/>
                </a:cxn>
                <a:cxn ang="0">
                  <a:pos x="286" y="88"/>
                </a:cxn>
                <a:cxn ang="0">
                  <a:pos x="291" y="76"/>
                </a:cxn>
              </a:cxnLst>
              <a:rect l="0" t="0" r="r" b="b"/>
              <a:pathLst>
                <a:path w="342" h="286">
                  <a:moveTo>
                    <a:pt x="286" y="67"/>
                  </a:moveTo>
                  <a:lnTo>
                    <a:pt x="279" y="60"/>
                  </a:lnTo>
                  <a:lnTo>
                    <a:pt x="269" y="52"/>
                  </a:lnTo>
                  <a:lnTo>
                    <a:pt x="262" y="48"/>
                  </a:lnTo>
                  <a:lnTo>
                    <a:pt x="265" y="43"/>
                  </a:lnTo>
                  <a:lnTo>
                    <a:pt x="265" y="38"/>
                  </a:lnTo>
                  <a:lnTo>
                    <a:pt x="262" y="31"/>
                  </a:lnTo>
                  <a:lnTo>
                    <a:pt x="260" y="22"/>
                  </a:lnTo>
                  <a:lnTo>
                    <a:pt x="262" y="19"/>
                  </a:lnTo>
                  <a:lnTo>
                    <a:pt x="262" y="10"/>
                  </a:lnTo>
                  <a:lnTo>
                    <a:pt x="265" y="0"/>
                  </a:lnTo>
                  <a:lnTo>
                    <a:pt x="253" y="3"/>
                  </a:lnTo>
                  <a:lnTo>
                    <a:pt x="253" y="10"/>
                  </a:lnTo>
                  <a:lnTo>
                    <a:pt x="234" y="10"/>
                  </a:lnTo>
                  <a:lnTo>
                    <a:pt x="241" y="17"/>
                  </a:lnTo>
                  <a:lnTo>
                    <a:pt x="241" y="34"/>
                  </a:lnTo>
                  <a:lnTo>
                    <a:pt x="243" y="41"/>
                  </a:lnTo>
                  <a:lnTo>
                    <a:pt x="229" y="50"/>
                  </a:lnTo>
                  <a:lnTo>
                    <a:pt x="224" y="62"/>
                  </a:lnTo>
                  <a:lnTo>
                    <a:pt x="208" y="83"/>
                  </a:lnTo>
                  <a:lnTo>
                    <a:pt x="194" y="83"/>
                  </a:lnTo>
                  <a:lnTo>
                    <a:pt x="184" y="74"/>
                  </a:lnTo>
                  <a:lnTo>
                    <a:pt x="168" y="64"/>
                  </a:lnTo>
                  <a:lnTo>
                    <a:pt x="156" y="71"/>
                  </a:lnTo>
                  <a:lnTo>
                    <a:pt x="153" y="83"/>
                  </a:lnTo>
                  <a:lnTo>
                    <a:pt x="139" y="83"/>
                  </a:lnTo>
                  <a:lnTo>
                    <a:pt x="130" y="95"/>
                  </a:lnTo>
                  <a:lnTo>
                    <a:pt x="111" y="95"/>
                  </a:lnTo>
                  <a:lnTo>
                    <a:pt x="111" y="95"/>
                  </a:lnTo>
                  <a:lnTo>
                    <a:pt x="109" y="88"/>
                  </a:lnTo>
                  <a:lnTo>
                    <a:pt x="104" y="86"/>
                  </a:lnTo>
                  <a:lnTo>
                    <a:pt x="80" y="88"/>
                  </a:lnTo>
                  <a:lnTo>
                    <a:pt x="71" y="93"/>
                  </a:lnTo>
                  <a:lnTo>
                    <a:pt x="61" y="86"/>
                  </a:lnTo>
                  <a:lnTo>
                    <a:pt x="59" y="83"/>
                  </a:lnTo>
                  <a:lnTo>
                    <a:pt x="57" y="76"/>
                  </a:lnTo>
                  <a:lnTo>
                    <a:pt x="57" y="74"/>
                  </a:lnTo>
                  <a:lnTo>
                    <a:pt x="52" y="71"/>
                  </a:lnTo>
                  <a:lnTo>
                    <a:pt x="49" y="69"/>
                  </a:lnTo>
                  <a:lnTo>
                    <a:pt x="47" y="60"/>
                  </a:lnTo>
                  <a:lnTo>
                    <a:pt x="35" y="62"/>
                  </a:lnTo>
                  <a:lnTo>
                    <a:pt x="26" y="64"/>
                  </a:lnTo>
                  <a:lnTo>
                    <a:pt x="23" y="71"/>
                  </a:lnTo>
                  <a:lnTo>
                    <a:pt x="16" y="81"/>
                  </a:lnTo>
                  <a:lnTo>
                    <a:pt x="16" y="90"/>
                  </a:lnTo>
                  <a:lnTo>
                    <a:pt x="12" y="90"/>
                  </a:lnTo>
                  <a:lnTo>
                    <a:pt x="12" y="100"/>
                  </a:lnTo>
                  <a:lnTo>
                    <a:pt x="7" y="104"/>
                  </a:lnTo>
                  <a:lnTo>
                    <a:pt x="7" y="107"/>
                  </a:lnTo>
                  <a:lnTo>
                    <a:pt x="7" y="109"/>
                  </a:lnTo>
                  <a:lnTo>
                    <a:pt x="7" y="109"/>
                  </a:lnTo>
                  <a:lnTo>
                    <a:pt x="2" y="112"/>
                  </a:lnTo>
                  <a:lnTo>
                    <a:pt x="0" y="114"/>
                  </a:lnTo>
                  <a:lnTo>
                    <a:pt x="0" y="119"/>
                  </a:lnTo>
                  <a:lnTo>
                    <a:pt x="2" y="119"/>
                  </a:lnTo>
                  <a:lnTo>
                    <a:pt x="2" y="130"/>
                  </a:lnTo>
                  <a:lnTo>
                    <a:pt x="12" y="135"/>
                  </a:lnTo>
                  <a:lnTo>
                    <a:pt x="26" y="135"/>
                  </a:lnTo>
                  <a:lnTo>
                    <a:pt x="26" y="142"/>
                  </a:lnTo>
                  <a:lnTo>
                    <a:pt x="28" y="142"/>
                  </a:lnTo>
                  <a:lnTo>
                    <a:pt x="33" y="145"/>
                  </a:lnTo>
                  <a:lnTo>
                    <a:pt x="38" y="149"/>
                  </a:lnTo>
                  <a:lnTo>
                    <a:pt x="38" y="152"/>
                  </a:lnTo>
                  <a:lnTo>
                    <a:pt x="35" y="152"/>
                  </a:lnTo>
                  <a:lnTo>
                    <a:pt x="35" y="154"/>
                  </a:lnTo>
                  <a:lnTo>
                    <a:pt x="33" y="154"/>
                  </a:lnTo>
                  <a:lnTo>
                    <a:pt x="33" y="156"/>
                  </a:lnTo>
                  <a:lnTo>
                    <a:pt x="38" y="161"/>
                  </a:lnTo>
                  <a:lnTo>
                    <a:pt x="42" y="164"/>
                  </a:lnTo>
                  <a:lnTo>
                    <a:pt x="45" y="164"/>
                  </a:lnTo>
                  <a:lnTo>
                    <a:pt x="49" y="166"/>
                  </a:lnTo>
                  <a:lnTo>
                    <a:pt x="54" y="173"/>
                  </a:lnTo>
                  <a:lnTo>
                    <a:pt x="57" y="178"/>
                  </a:lnTo>
                  <a:lnTo>
                    <a:pt x="59" y="180"/>
                  </a:lnTo>
                  <a:lnTo>
                    <a:pt x="59" y="182"/>
                  </a:lnTo>
                  <a:lnTo>
                    <a:pt x="66" y="182"/>
                  </a:lnTo>
                  <a:lnTo>
                    <a:pt x="68" y="185"/>
                  </a:lnTo>
                  <a:lnTo>
                    <a:pt x="68" y="190"/>
                  </a:lnTo>
                  <a:lnTo>
                    <a:pt x="64" y="190"/>
                  </a:lnTo>
                  <a:lnTo>
                    <a:pt x="64" y="192"/>
                  </a:lnTo>
                  <a:lnTo>
                    <a:pt x="68" y="197"/>
                  </a:lnTo>
                  <a:lnTo>
                    <a:pt x="68" y="204"/>
                  </a:lnTo>
                  <a:lnTo>
                    <a:pt x="80" y="206"/>
                  </a:lnTo>
                  <a:lnTo>
                    <a:pt x="83" y="208"/>
                  </a:lnTo>
                  <a:lnTo>
                    <a:pt x="87" y="211"/>
                  </a:lnTo>
                  <a:lnTo>
                    <a:pt x="90" y="213"/>
                  </a:lnTo>
                  <a:lnTo>
                    <a:pt x="92" y="218"/>
                  </a:lnTo>
                  <a:lnTo>
                    <a:pt x="92" y="227"/>
                  </a:lnTo>
                  <a:lnTo>
                    <a:pt x="94" y="232"/>
                  </a:lnTo>
                  <a:lnTo>
                    <a:pt x="106" y="241"/>
                  </a:lnTo>
                  <a:lnTo>
                    <a:pt x="106" y="251"/>
                  </a:lnTo>
                  <a:lnTo>
                    <a:pt x="125" y="260"/>
                  </a:lnTo>
                  <a:lnTo>
                    <a:pt x="127" y="258"/>
                  </a:lnTo>
                  <a:lnTo>
                    <a:pt x="130" y="253"/>
                  </a:lnTo>
                  <a:lnTo>
                    <a:pt x="132" y="251"/>
                  </a:lnTo>
                  <a:lnTo>
                    <a:pt x="137" y="251"/>
                  </a:lnTo>
                  <a:lnTo>
                    <a:pt x="142" y="253"/>
                  </a:lnTo>
                  <a:lnTo>
                    <a:pt x="142" y="256"/>
                  </a:lnTo>
                  <a:lnTo>
                    <a:pt x="146" y="258"/>
                  </a:lnTo>
                  <a:lnTo>
                    <a:pt x="149" y="258"/>
                  </a:lnTo>
                  <a:lnTo>
                    <a:pt x="156" y="253"/>
                  </a:lnTo>
                  <a:lnTo>
                    <a:pt x="156" y="251"/>
                  </a:lnTo>
                  <a:lnTo>
                    <a:pt x="161" y="246"/>
                  </a:lnTo>
                  <a:lnTo>
                    <a:pt x="163" y="249"/>
                  </a:lnTo>
                  <a:lnTo>
                    <a:pt x="168" y="251"/>
                  </a:lnTo>
                  <a:lnTo>
                    <a:pt x="170" y="258"/>
                  </a:lnTo>
                  <a:lnTo>
                    <a:pt x="172" y="263"/>
                  </a:lnTo>
                  <a:lnTo>
                    <a:pt x="177" y="267"/>
                  </a:lnTo>
                  <a:lnTo>
                    <a:pt x="182" y="270"/>
                  </a:lnTo>
                  <a:lnTo>
                    <a:pt x="184" y="272"/>
                  </a:lnTo>
                  <a:lnTo>
                    <a:pt x="187" y="272"/>
                  </a:lnTo>
                  <a:lnTo>
                    <a:pt x="189" y="282"/>
                  </a:lnTo>
                  <a:lnTo>
                    <a:pt x="196" y="282"/>
                  </a:lnTo>
                  <a:lnTo>
                    <a:pt x="203" y="275"/>
                  </a:lnTo>
                  <a:lnTo>
                    <a:pt x="208" y="275"/>
                  </a:lnTo>
                  <a:lnTo>
                    <a:pt x="210" y="277"/>
                  </a:lnTo>
                  <a:lnTo>
                    <a:pt x="215" y="279"/>
                  </a:lnTo>
                  <a:lnTo>
                    <a:pt x="220" y="279"/>
                  </a:lnTo>
                  <a:lnTo>
                    <a:pt x="220" y="277"/>
                  </a:lnTo>
                  <a:lnTo>
                    <a:pt x="222" y="275"/>
                  </a:lnTo>
                  <a:lnTo>
                    <a:pt x="224" y="275"/>
                  </a:lnTo>
                  <a:lnTo>
                    <a:pt x="236" y="286"/>
                  </a:lnTo>
                  <a:lnTo>
                    <a:pt x="243" y="277"/>
                  </a:lnTo>
                  <a:lnTo>
                    <a:pt x="253" y="277"/>
                  </a:lnTo>
                  <a:lnTo>
                    <a:pt x="257" y="272"/>
                  </a:lnTo>
                  <a:lnTo>
                    <a:pt x="262" y="272"/>
                  </a:lnTo>
                  <a:lnTo>
                    <a:pt x="262" y="275"/>
                  </a:lnTo>
                  <a:lnTo>
                    <a:pt x="265" y="277"/>
                  </a:lnTo>
                  <a:lnTo>
                    <a:pt x="274" y="277"/>
                  </a:lnTo>
                  <a:lnTo>
                    <a:pt x="281" y="270"/>
                  </a:lnTo>
                  <a:lnTo>
                    <a:pt x="281" y="267"/>
                  </a:lnTo>
                  <a:lnTo>
                    <a:pt x="283" y="265"/>
                  </a:lnTo>
                  <a:lnTo>
                    <a:pt x="283" y="263"/>
                  </a:lnTo>
                  <a:lnTo>
                    <a:pt x="288" y="263"/>
                  </a:lnTo>
                  <a:lnTo>
                    <a:pt x="295" y="251"/>
                  </a:lnTo>
                  <a:lnTo>
                    <a:pt x="333" y="251"/>
                  </a:lnTo>
                  <a:lnTo>
                    <a:pt x="342" y="246"/>
                  </a:lnTo>
                  <a:lnTo>
                    <a:pt x="340" y="239"/>
                  </a:lnTo>
                  <a:lnTo>
                    <a:pt x="340" y="232"/>
                  </a:lnTo>
                  <a:lnTo>
                    <a:pt x="338" y="227"/>
                  </a:lnTo>
                  <a:lnTo>
                    <a:pt x="335" y="225"/>
                  </a:lnTo>
                  <a:lnTo>
                    <a:pt x="328" y="225"/>
                  </a:lnTo>
                  <a:lnTo>
                    <a:pt x="324" y="223"/>
                  </a:lnTo>
                  <a:lnTo>
                    <a:pt x="316" y="208"/>
                  </a:lnTo>
                  <a:lnTo>
                    <a:pt x="316" y="201"/>
                  </a:lnTo>
                  <a:lnTo>
                    <a:pt x="312" y="199"/>
                  </a:lnTo>
                  <a:lnTo>
                    <a:pt x="312" y="185"/>
                  </a:lnTo>
                  <a:lnTo>
                    <a:pt x="305" y="185"/>
                  </a:lnTo>
                  <a:lnTo>
                    <a:pt x="302" y="175"/>
                  </a:lnTo>
                  <a:lnTo>
                    <a:pt x="293" y="175"/>
                  </a:lnTo>
                  <a:lnTo>
                    <a:pt x="291" y="168"/>
                  </a:lnTo>
                  <a:lnTo>
                    <a:pt x="291" y="161"/>
                  </a:lnTo>
                  <a:lnTo>
                    <a:pt x="286" y="159"/>
                  </a:lnTo>
                  <a:lnTo>
                    <a:pt x="283" y="154"/>
                  </a:lnTo>
                  <a:lnTo>
                    <a:pt x="279" y="152"/>
                  </a:lnTo>
                  <a:lnTo>
                    <a:pt x="276" y="149"/>
                  </a:lnTo>
                  <a:lnTo>
                    <a:pt x="267" y="149"/>
                  </a:lnTo>
                  <a:lnTo>
                    <a:pt x="262" y="147"/>
                  </a:lnTo>
                  <a:lnTo>
                    <a:pt x="260" y="147"/>
                  </a:lnTo>
                  <a:lnTo>
                    <a:pt x="260" y="142"/>
                  </a:lnTo>
                  <a:lnTo>
                    <a:pt x="262" y="138"/>
                  </a:lnTo>
                  <a:lnTo>
                    <a:pt x="265" y="135"/>
                  </a:lnTo>
                  <a:lnTo>
                    <a:pt x="262" y="126"/>
                  </a:lnTo>
                  <a:lnTo>
                    <a:pt x="276" y="126"/>
                  </a:lnTo>
                  <a:lnTo>
                    <a:pt x="279" y="128"/>
                  </a:lnTo>
                  <a:lnTo>
                    <a:pt x="281" y="126"/>
                  </a:lnTo>
                  <a:lnTo>
                    <a:pt x="286" y="126"/>
                  </a:lnTo>
                  <a:lnTo>
                    <a:pt x="288" y="123"/>
                  </a:lnTo>
                  <a:lnTo>
                    <a:pt x="288" y="119"/>
                  </a:lnTo>
                  <a:lnTo>
                    <a:pt x="291" y="114"/>
                  </a:lnTo>
                  <a:lnTo>
                    <a:pt x="291" y="100"/>
                  </a:lnTo>
                  <a:lnTo>
                    <a:pt x="288" y="97"/>
                  </a:lnTo>
                  <a:lnTo>
                    <a:pt x="288" y="93"/>
                  </a:lnTo>
                  <a:lnTo>
                    <a:pt x="286" y="88"/>
                  </a:lnTo>
                  <a:lnTo>
                    <a:pt x="286" y="83"/>
                  </a:lnTo>
                  <a:lnTo>
                    <a:pt x="288" y="78"/>
                  </a:lnTo>
                  <a:lnTo>
                    <a:pt x="291" y="76"/>
                  </a:lnTo>
                  <a:lnTo>
                    <a:pt x="288" y="71"/>
                  </a:lnTo>
                  <a:lnTo>
                    <a:pt x="286" y="67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78" name="Myanmar" descr="© INSCALE GmbH, 05.05.2010&#10;http://www.presentationload.com/">
              <a:extLst>
                <a:ext uri="{FF2B5EF4-FFF2-40B4-BE49-F238E27FC236}">
                  <a16:creationId xmlns:a16="http://schemas.microsoft.com/office/drawing/2014/main" id="{226CFAF9-BDE4-4A56-8FC5-2634F0B5D1CE}"/>
                </a:ext>
              </a:extLst>
            </p:cNvPr>
            <p:cNvSpPr>
              <a:spLocks/>
            </p:cNvSpPr>
            <p:nvPr/>
          </p:nvSpPr>
          <p:spPr bwMode="gray">
            <a:xfrm>
              <a:off x="8402944" y="3487661"/>
              <a:ext cx="280999" cy="674465"/>
            </a:xfrm>
            <a:custGeom>
              <a:avLst/>
              <a:gdLst>
                <a:gd name="T0" fmla="*/ 2147483647 w 636"/>
                <a:gd name="T1" fmla="*/ 2147483647 h 1500"/>
                <a:gd name="T2" fmla="*/ 2147483647 w 636"/>
                <a:gd name="T3" fmla="*/ 2147483647 h 1500"/>
                <a:gd name="T4" fmla="*/ 2147483647 w 636"/>
                <a:gd name="T5" fmla="*/ 2147483647 h 1500"/>
                <a:gd name="T6" fmla="*/ 2147483647 w 636"/>
                <a:gd name="T7" fmla="*/ 2147483647 h 1500"/>
                <a:gd name="T8" fmla="*/ 2147483647 w 636"/>
                <a:gd name="T9" fmla="*/ 2147483647 h 1500"/>
                <a:gd name="T10" fmla="*/ 2147483647 w 636"/>
                <a:gd name="T11" fmla="*/ 2147483647 h 1500"/>
                <a:gd name="T12" fmla="*/ 2147483647 w 636"/>
                <a:gd name="T13" fmla="*/ 2147483647 h 1500"/>
                <a:gd name="T14" fmla="*/ 2147483647 w 636"/>
                <a:gd name="T15" fmla="*/ 2147483647 h 1500"/>
                <a:gd name="T16" fmla="*/ 2147483647 w 636"/>
                <a:gd name="T17" fmla="*/ 2147483647 h 1500"/>
                <a:gd name="T18" fmla="*/ 2147483647 w 636"/>
                <a:gd name="T19" fmla="*/ 2147483647 h 1500"/>
                <a:gd name="T20" fmla="*/ 2147483647 w 636"/>
                <a:gd name="T21" fmla="*/ 2147483647 h 1500"/>
                <a:gd name="T22" fmla="*/ 2147483647 w 636"/>
                <a:gd name="T23" fmla="*/ 2147483647 h 1500"/>
                <a:gd name="T24" fmla="*/ 2147483647 w 636"/>
                <a:gd name="T25" fmla="*/ 2147483647 h 1500"/>
                <a:gd name="T26" fmla="*/ 2147483647 w 636"/>
                <a:gd name="T27" fmla="*/ 2147483647 h 1500"/>
                <a:gd name="T28" fmla="*/ 2147483647 w 636"/>
                <a:gd name="T29" fmla="*/ 2147483647 h 1500"/>
                <a:gd name="T30" fmla="*/ 2147483647 w 636"/>
                <a:gd name="T31" fmla="*/ 2147483647 h 1500"/>
                <a:gd name="T32" fmla="*/ 2147483647 w 636"/>
                <a:gd name="T33" fmla="*/ 2147483647 h 1500"/>
                <a:gd name="T34" fmla="*/ 2147483647 w 636"/>
                <a:gd name="T35" fmla="*/ 2147483647 h 1500"/>
                <a:gd name="T36" fmla="*/ 2147483647 w 636"/>
                <a:gd name="T37" fmla="*/ 2147483647 h 1500"/>
                <a:gd name="T38" fmla="*/ 2147483647 w 636"/>
                <a:gd name="T39" fmla="*/ 2147483647 h 1500"/>
                <a:gd name="T40" fmla="*/ 2147483647 w 636"/>
                <a:gd name="T41" fmla="*/ 2147483647 h 1500"/>
                <a:gd name="T42" fmla="*/ 2147483647 w 636"/>
                <a:gd name="T43" fmla="*/ 2147483647 h 1500"/>
                <a:gd name="T44" fmla="*/ 2147483647 w 636"/>
                <a:gd name="T45" fmla="*/ 2147483647 h 1500"/>
                <a:gd name="T46" fmla="*/ 2147483647 w 636"/>
                <a:gd name="T47" fmla="*/ 2147483647 h 1500"/>
                <a:gd name="T48" fmla="*/ 2147483647 w 636"/>
                <a:gd name="T49" fmla="*/ 2147483647 h 1500"/>
                <a:gd name="T50" fmla="*/ 2147483647 w 636"/>
                <a:gd name="T51" fmla="*/ 2147483647 h 1500"/>
                <a:gd name="T52" fmla="*/ 2147483647 w 636"/>
                <a:gd name="T53" fmla="*/ 2147483647 h 1500"/>
                <a:gd name="T54" fmla="*/ 2147483647 w 636"/>
                <a:gd name="T55" fmla="*/ 2147483647 h 1500"/>
                <a:gd name="T56" fmla="*/ 2147483647 w 636"/>
                <a:gd name="T57" fmla="*/ 2147483647 h 1500"/>
                <a:gd name="T58" fmla="*/ 2147483647 w 636"/>
                <a:gd name="T59" fmla="*/ 2147483647 h 1500"/>
                <a:gd name="T60" fmla="*/ 2147483647 w 636"/>
                <a:gd name="T61" fmla="*/ 2147483647 h 1500"/>
                <a:gd name="T62" fmla="*/ 2147483647 w 636"/>
                <a:gd name="T63" fmla="*/ 2147483647 h 1500"/>
                <a:gd name="T64" fmla="*/ 2147483647 w 636"/>
                <a:gd name="T65" fmla="*/ 2147483647 h 1500"/>
                <a:gd name="T66" fmla="*/ 2147483647 w 636"/>
                <a:gd name="T67" fmla="*/ 2147483647 h 1500"/>
                <a:gd name="T68" fmla="*/ 2147483647 w 636"/>
                <a:gd name="T69" fmla="*/ 2147483647 h 1500"/>
                <a:gd name="T70" fmla="*/ 2147483647 w 636"/>
                <a:gd name="T71" fmla="*/ 2147483647 h 1500"/>
                <a:gd name="T72" fmla="*/ 2147483647 w 636"/>
                <a:gd name="T73" fmla="*/ 2147483647 h 1500"/>
                <a:gd name="T74" fmla="*/ 2147483647 w 636"/>
                <a:gd name="T75" fmla="*/ 2147483647 h 1500"/>
                <a:gd name="T76" fmla="*/ 2147483647 w 636"/>
                <a:gd name="T77" fmla="*/ 2147483647 h 1500"/>
                <a:gd name="T78" fmla="*/ 2147483647 w 636"/>
                <a:gd name="T79" fmla="*/ 2147483647 h 1500"/>
                <a:gd name="T80" fmla="*/ 2147483647 w 636"/>
                <a:gd name="T81" fmla="*/ 2147483647 h 1500"/>
                <a:gd name="T82" fmla="*/ 2147483647 w 636"/>
                <a:gd name="T83" fmla="*/ 2147483647 h 1500"/>
                <a:gd name="T84" fmla="*/ 2147483647 w 636"/>
                <a:gd name="T85" fmla="*/ 2147483647 h 1500"/>
                <a:gd name="T86" fmla="*/ 2147483647 w 636"/>
                <a:gd name="T87" fmla="*/ 0 h 1500"/>
                <a:gd name="T88" fmla="*/ 2147483647 w 636"/>
                <a:gd name="T89" fmla="*/ 2147483647 h 1500"/>
                <a:gd name="T90" fmla="*/ 2147483647 w 636"/>
                <a:gd name="T91" fmla="*/ 2147483647 h 1500"/>
                <a:gd name="T92" fmla="*/ 2147483647 w 636"/>
                <a:gd name="T93" fmla="*/ 2147483647 h 1500"/>
                <a:gd name="T94" fmla="*/ 2147483647 w 636"/>
                <a:gd name="T95" fmla="*/ 2147483647 h 1500"/>
                <a:gd name="T96" fmla="*/ 2147483647 w 636"/>
                <a:gd name="T97" fmla="*/ 2147483647 h 1500"/>
                <a:gd name="T98" fmla="*/ 2147483647 w 636"/>
                <a:gd name="T99" fmla="*/ 2147483647 h 1500"/>
                <a:gd name="T100" fmla="*/ 2147483647 w 636"/>
                <a:gd name="T101" fmla="*/ 2147483647 h 1500"/>
                <a:gd name="T102" fmla="*/ 2147483647 w 636"/>
                <a:gd name="T103" fmla="*/ 2147483647 h 1500"/>
                <a:gd name="T104" fmla="*/ 2147483647 w 636"/>
                <a:gd name="T105" fmla="*/ 2147483647 h 1500"/>
                <a:gd name="T106" fmla="*/ 2147483647 w 636"/>
                <a:gd name="T107" fmla="*/ 2147483647 h 1500"/>
                <a:gd name="T108" fmla="*/ 2147483647 w 636"/>
                <a:gd name="T109" fmla="*/ 2147483647 h 1500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636"/>
                <a:gd name="T166" fmla="*/ 0 h 1500"/>
                <a:gd name="T167" fmla="*/ 636 w 636"/>
                <a:gd name="T168" fmla="*/ 1500 h 1500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636" h="1500">
                  <a:moveTo>
                    <a:pt x="0" y="588"/>
                  </a:moveTo>
                  <a:lnTo>
                    <a:pt x="18" y="588"/>
                  </a:lnTo>
                  <a:lnTo>
                    <a:pt x="12" y="630"/>
                  </a:lnTo>
                  <a:lnTo>
                    <a:pt x="18" y="630"/>
                  </a:lnTo>
                  <a:lnTo>
                    <a:pt x="24" y="636"/>
                  </a:lnTo>
                  <a:lnTo>
                    <a:pt x="42" y="642"/>
                  </a:lnTo>
                  <a:lnTo>
                    <a:pt x="54" y="648"/>
                  </a:lnTo>
                  <a:lnTo>
                    <a:pt x="72" y="666"/>
                  </a:lnTo>
                  <a:lnTo>
                    <a:pt x="84" y="690"/>
                  </a:lnTo>
                  <a:lnTo>
                    <a:pt x="90" y="696"/>
                  </a:lnTo>
                  <a:lnTo>
                    <a:pt x="90" y="702"/>
                  </a:lnTo>
                  <a:lnTo>
                    <a:pt x="126" y="696"/>
                  </a:lnTo>
                  <a:lnTo>
                    <a:pt x="102" y="738"/>
                  </a:lnTo>
                  <a:lnTo>
                    <a:pt x="108" y="738"/>
                  </a:lnTo>
                  <a:lnTo>
                    <a:pt x="114" y="744"/>
                  </a:lnTo>
                  <a:lnTo>
                    <a:pt x="126" y="744"/>
                  </a:lnTo>
                  <a:lnTo>
                    <a:pt x="144" y="750"/>
                  </a:lnTo>
                  <a:lnTo>
                    <a:pt x="156" y="762"/>
                  </a:lnTo>
                  <a:lnTo>
                    <a:pt x="168" y="768"/>
                  </a:lnTo>
                  <a:lnTo>
                    <a:pt x="174" y="780"/>
                  </a:lnTo>
                  <a:lnTo>
                    <a:pt x="186" y="792"/>
                  </a:lnTo>
                  <a:lnTo>
                    <a:pt x="192" y="804"/>
                  </a:lnTo>
                  <a:lnTo>
                    <a:pt x="192" y="822"/>
                  </a:lnTo>
                  <a:lnTo>
                    <a:pt x="198" y="834"/>
                  </a:lnTo>
                  <a:lnTo>
                    <a:pt x="198" y="840"/>
                  </a:lnTo>
                  <a:lnTo>
                    <a:pt x="204" y="846"/>
                  </a:lnTo>
                  <a:lnTo>
                    <a:pt x="210" y="858"/>
                  </a:lnTo>
                  <a:lnTo>
                    <a:pt x="222" y="870"/>
                  </a:lnTo>
                  <a:lnTo>
                    <a:pt x="210" y="888"/>
                  </a:lnTo>
                  <a:lnTo>
                    <a:pt x="216" y="978"/>
                  </a:lnTo>
                  <a:lnTo>
                    <a:pt x="204" y="990"/>
                  </a:lnTo>
                  <a:lnTo>
                    <a:pt x="204" y="1002"/>
                  </a:lnTo>
                  <a:lnTo>
                    <a:pt x="222" y="1020"/>
                  </a:lnTo>
                  <a:lnTo>
                    <a:pt x="234" y="1020"/>
                  </a:lnTo>
                  <a:lnTo>
                    <a:pt x="246" y="1014"/>
                  </a:lnTo>
                  <a:lnTo>
                    <a:pt x="252" y="1008"/>
                  </a:lnTo>
                  <a:lnTo>
                    <a:pt x="258" y="1014"/>
                  </a:lnTo>
                  <a:lnTo>
                    <a:pt x="258" y="1020"/>
                  </a:lnTo>
                  <a:lnTo>
                    <a:pt x="276" y="1020"/>
                  </a:lnTo>
                  <a:lnTo>
                    <a:pt x="282" y="1014"/>
                  </a:lnTo>
                  <a:lnTo>
                    <a:pt x="294" y="1008"/>
                  </a:lnTo>
                  <a:lnTo>
                    <a:pt x="300" y="996"/>
                  </a:lnTo>
                  <a:lnTo>
                    <a:pt x="306" y="990"/>
                  </a:lnTo>
                  <a:lnTo>
                    <a:pt x="312" y="978"/>
                  </a:lnTo>
                  <a:lnTo>
                    <a:pt x="324" y="978"/>
                  </a:lnTo>
                  <a:lnTo>
                    <a:pt x="360" y="960"/>
                  </a:lnTo>
                  <a:lnTo>
                    <a:pt x="366" y="954"/>
                  </a:lnTo>
                  <a:lnTo>
                    <a:pt x="366" y="900"/>
                  </a:lnTo>
                  <a:lnTo>
                    <a:pt x="372" y="894"/>
                  </a:lnTo>
                  <a:lnTo>
                    <a:pt x="378" y="894"/>
                  </a:lnTo>
                  <a:lnTo>
                    <a:pt x="396" y="912"/>
                  </a:lnTo>
                  <a:lnTo>
                    <a:pt x="402" y="924"/>
                  </a:lnTo>
                  <a:lnTo>
                    <a:pt x="402" y="954"/>
                  </a:lnTo>
                  <a:lnTo>
                    <a:pt x="408" y="954"/>
                  </a:lnTo>
                  <a:lnTo>
                    <a:pt x="426" y="972"/>
                  </a:lnTo>
                  <a:lnTo>
                    <a:pt x="432" y="984"/>
                  </a:lnTo>
                  <a:lnTo>
                    <a:pt x="444" y="1014"/>
                  </a:lnTo>
                  <a:lnTo>
                    <a:pt x="450" y="1050"/>
                  </a:lnTo>
                  <a:lnTo>
                    <a:pt x="450" y="1074"/>
                  </a:lnTo>
                  <a:lnTo>
                    <a:pt x="456" y="1092"/>
                  </a:lnTo>
                  <a:lnTo>
                    <a:pt x="456" y="1128"/>
                  </a:lnTo>
                  <a:lnTo>
                    <a:pt x="462" y="1134"/>
                  </a:lnTo>
                  <a:lnTo>
                    <a:pt x="480" y="1170"/>
                  </a:lnTo>
                  <a:lnTo>
                    <a:pt x="486" y="1176"/>
                  </a:lnTo>
                  <a:lnTo>
                    <a:pt x="486" y="1182"/>
                  </a:lnTo>
                  <a:lnTo>
                    <a:pt x="528" y="1272"/>
                  </a:lnTo>
                  <a:lnTo>
                    <a:pt x="540" y="1320"/>
                  </a:lnTo>
                  <a:lnTo>
                    <a:pt x="522" y="1320"/>
                  </a:lnTo>
                  <a:lnTo>
                    <a:pt x="516" y="1326"/>
                  </a:lnTo>
                  <a:lnTo>
                    <a:pt x="516" y="1350"/>
                  </a:lnTo>
                  <a:lnTo>
                    <a:pt x="510" y="1362"/>
                  </a:lnTo>
                  <a:lnTo>
                    <a:pt x="510" y="1374"/>
                  </a:lnTo>
                  <a:lnTo>
                    <a:pt x="552" y="1362"/>
                  </a:lnTo>
                  <a:lnTo>
                    <a:pt x="540" y="1416"/>
                  </a:lnTo>
                  <a:lnTo>
                    <a:pt x="540" y="1428"/>
                  </a:lnTo>
                  <a:lnTo>
                    <a:pt x="534" y="1440"/>
                  </a:lnTo>
                  <a:lnTo>
                    <a:pt x="534" y="1464"/>
                  </a:lnTo>
                  <a:lnTo>
                    <a:pt x="540" y="1482"/>
                  </a:lnTo>
                  <a:lnTo>
                    <a:pt x="540" y="1488"/>
                  </a:lnTo>
                  <a:lnTo>
                    <a:pt x="546" y="1500"/>
                  </a:lnTo>
                  <a:lnTo>
                    <a:pt x="552" y="1488"/>
                  </a:lnTo>
                  <a:lnTo>
                    <a:pt x="558" y="1482"/>
                  </a:lnTo>
                  <a:lnTo>
                    <a:pt x="564" y="1470"/>
                  </a:lnTo>
                  <a:lnTo>
                    <a:pt x="564" y="1458"/>
                  </a:lnTo>
                  <a:lnTo>
                    <a:pt x="558" y="1452"/>
                  </a:lnTo>
                  <a:lnTo>
                    <a:pt x="558" y="1440"/>
                  </a:lnTo>
                  <a:lnTo>
                    <a:pt x="576" y="1422"/>
                  </a:lnTo>
                  <a:lnTo>
                    <a:pt x="594" y="1386"/>
                  </a:lnTo>
                  <a:lnTo>
                    <a:pt x="594" y="1368"/>
                  </a:lnTo>
                  <a:lnTo>
                    <a:pt x="600" y="1356"/>
                  </a:lnTo>
                  <a:lnTo>
                    <a:pt x="600" y="1326"/>
                  </a:lnTo>
                  <a:lnTo>
                    <a:pt x="594" y="1314"/>
                  </a:lnTo>
                  <a:lnTo>
                    <a:pt x="594" y="1290"/>
                  </a:lnTo>
                  <a:lnTo>
                    <a:pt x="570" y="1266"/>
                  </a:lnTo>
                  <a:lnTo>
                    <a:pt x="570" y="1242"/>
                  </a:lnTo>
                  <a:lnTo>
                    <a:pt x="564" y="1224"/>
                  </a:lnTo>
                  <a:lnTo>
                    <a:pt x="564" y="1194"/>
                  </a:lnTo>
                  <a:lnTo>
                    <a:pt x="558" y="1182"/>
                  </a:lnTo>
                  <a:lnTo>
                    <a:pt x="516" y="1140"/>
                  </a:lnTo>
                  <a:lnTo>
                    <a:pt x="510" y="1128"/>
                  </a:lnTo>
                  <a:lnTo>
                    <a:pt x="504" y="1122"/>
                  </a:lnTo>
                  <a:lnTo>
                    <a:pt x="498" y="1110"/>
                  </a:lnTo>
                  <a:lnTo>
                    <a:pt x="492" y="1104"/>
                  </a:lnTo>
                  <a:lnTo>
                    <a:pt x="492" y="1098"/>
                  </a:lnTo>
                  <a:lnTo>
                    <a:pt x="486" y="1092"/>
                  </a:lnTo>
                  <a:lnTo>
                    <a:pt x="504" y="1056"/>
                  </a:lnTo>
                  <a:lnTo>
                    <a:pt x="510" y="1050"/>
                  </a:lnTo>
                  <a:lnTo>
                    <a:pt x="516" y="1038"/>
                  </a:lnTo>
                  <a:lnTo>
                    <a:pt x="516" y="1014"/>
                  </a:lnTo>
                  <a:lnTo>
                    <a:pt x="510" y="1002"/>
                  </a:lnTo>
                  <a:lnTo>
                    <a:pt x="522" y="1002"/>
                  </a:lnTo>
                  <a:lnTo>
                    <a:pt x="528" y="996"/>
                  </a:lnTo>
                  <a:lnTo>
                    <a:pt x="528" y="978"/>
                  </a:lnTo>
                  <a:lnTo>
                    <a:pt x="522" y="972"/>
                  </a:lnTo>
                  <a:lnTo>
                    <a:pt x="516" y="978"/>
                  </a:lnTo>
                  <a:lnTo>
                    <a:pt x="510" y="978"/>
                  </a:lnTo>
                  <a:lnTo>
                    <a:pt x="504" y="972"/>
                  </a:lnTo>
                  <a:lnTo>
                    <a:pt x="498" y="960"/>
                  </a:lnTo>
                  <a:lnTo>
                    <a:pt x="498" y="942"/>
                  </a:lnTo>
                  <a:lnTo>
                    <a:pt x="504" y="942"/>
                  </a:lnTo>
                  <a:lnTo>
                    <a:pt x="504" y="936"/>
                  </a:lnTo>
                  <a:lnTo>
                    <a:pt x="498" y="930"/>
                  </a:lnTo>
                  <a:lnTo>
                    <a:pt x="486" y="924"/>
                  </a:lnTo>
                  <a:lnTo>
                    <a:pt x="474" y="912"/>
                  </a:lnTo>
                  <a:lnTo>
                    <a:pt x="462" y="906"/>
                  </a:lnTo>
                  <a:lnTo>
                    <a:pt x="444" y="888"/>
                  </a:lnTo>
                  <a:lnTo>
                    <a:pt x="438" y="876"/>
                  </a:lnTo>
                  <a:lnTo>
                    <a:pt x="438" y="870"/>
                  </a:lnTo>
                  <a:lnTo>
                    <a:pt x="432" y="870"/>
                  </a:lnTo>
                  <a:lnTo>
                    <a:pt x="438" y="846"/>
                  </a:lnTo>
                  <a:lnTo>
                    <a:pt x="426" y="840"/>
                  </a:lnTo>
                  <a:lnTo>
                    <a:pt x="402" y="816"/>
                  </a:lnTo>
                  <a:lnTo>
                    <a:pt x="402" y="810"/>
                  </a:lnTo>
                  <a:lnTo>
                    <a:pt x="426" y="810"/>
                  </a:lnTo>
                  <a:lnTo>
                    <a:pt x="426" y="792"/>
                  </a:lnTo>
                  <a:lnTo>
                    <a:pt x="408" y="774"/>
                  </a:lnTo>
                  <a:lnTo>
                    <a:pt x="408" y="768"/>
                  </a:lnTo>
                  <a:lnTo>
                    <a:pt x="414" y="762"/>
                  </a:lnTo>
                  <a:lnTo>
                    <a:pt x="420" y="762"/>
                  </a:lnTo>
                  <a:lnTo>
                    <a:pt x="426" y="756"/>
                  </a:lnTo>
                  <a:lnTo>
                    <a:pt x="426" y="708"/>
                  </a:lnTo>
                  <a:lnTo>
                    <a:pt x="456" y="708"/>
                  </a:lnTo>
                  <a:lnTo>
                    <a:pt x="468" y="714"/>
                  </a:lnTo>
                  <a:lnTo>
                    <a:pt x="480" y="714"/>
                  </a:lnTo>
                  <a:lnTo>
                    <a:pt x="486" y="708"/>
                  </a:lnTo>
                  <a:lnTo>
                    <a:pt x="492" y="696"/>
                  </a:lnTo>
                  <a:lnTo>
                    <a:pt x="498" y="690"/>
                  </a:lnTo>
                  <a:lnTo>
                    <a:pt x="498" y="684"/>
                  </a:lnTo>
                  <a:lnTo>
                    <a:pt x="522" y="684"/>
                  </a:lnTo>
                  <a:lnTo>
                    <a:pt x="528" y="660"/>
                  </a:lnTo>
                  <a:lnTo>
                    <a:pt x="534" y="660"/>
                  </a:lnTo>
                  <a:lnTo>
                    <a:pt x="540" y="654"/>
                  </a:lnTo>
                  <a:lnTo>
                    <a:pt x="564" y="654"/>
                  </a:lnTo>
                  <a:lnTo>
                    <a:pt x="564" y="642"/>
                  </a:lnTo>
                  <a:lnTo>
                    <a:pt x="582" y="624"/>
                  </a:lnTo>
                  <a:lnTo>
                    <a:pt x="594" y="624"/>
                  </a:lnTo>
                  <a:lnTo>
                    <a:pt x="600" y="618"/>
                  </a:lnTo>
                  <a:lnTo>
                    <a:pt x="594" y="612"/>
                  </a:lnTo>
                  <a:lnTo>
                    <a:pt x="600" y="600"/>
                  </a:lnTo>
                  <a:lnTo>
                    <a:pt x="600" y="588"/>
                  </a:lnTo>
                  <a:lnTo>
                    <a:pt x="636" y="570"/>
                  </a:lnTo>
                  <a:lnTo>
                    <a:pt x="636" y="552"/>
                  </a:lnTo>
                  <a:lnTo>
                    <a:pt x="630" y="546"/>
                  </a:lnTo>
                  <a:lnTo>
                    <a:pt x="618" y="546"/>
                  </a:lnTo>
                  <a:lnTo>
                    <a:pt x="600" y="564"/>
                  </a:lnTo>
                  <a:lnTo>
                    <a:pt x="600" y="570"/>
                  </a:lnTo>
                  <a:lnTo>
                    <a:pt x="558" y="570"/>
                  </a:lnTo>
                  <a:lnTo>
                    <a:pt x="558" y="552"/>
                  </a:lnTo>
                  <a:lnTo>
                    <a:pt x="546" y="552"/>
                  </a:lnTo>
                  <a:lnTo>
                    <a:pt x="534" y="522"/>
                  </a:lnTo>
                  <a:lnTo>
                    <a:pt x="480" y="516"/>
                  </a:lnTo>
                  <a:lnTo>
                    <a:pt x="486" y="504"/>
                  </a:lnTo>
                  <a:lnTo>
                    <a:pt x="486" y="498"/>
                  </a:lnTo>
                  <a:lnTo>
                    <a:pt x="492" y="492"/>
                  </a:lnTo>
                  <a:lnTo>
                    <a:pt x="492" y="480"/>
                  </a:lnTo>
                  <a:lnTo>
                    <a:pt x="480" y="468"/>
                  </a:lnTo>
                  <a:lnTo>
                    <a:pt x="486" y="462"/>
                  </a:lnTo>
                  <a:lnTo>
                    <a:pt x="498" y="462"/>
                  </a:lnTo>
                  <a:lnTo>
                    <a:pt x="504" y="456"/>
                  </a:lnTo>
                  <a:lnTo>
                    <a:pt x="504" y="450"/>
                  </a:lnTo>
                  <a:lnTo>
                    <a:pt x="498" y="444"/>
                  </a:lnTo>
                  <a:lnTo>
                    <a:pt x="486" y="438"/>
                  </a:lnTo>
                  <a:lnTo>
                    <a:pt x="456" y="438"/>
                  </a:lnTo>
                  <a:lnTo>
                    <a:pt x="444" y="396"/>
                  </a:lnTo>
                  <a:lnTo>
                    <a:pt x="420" y="378"/>
                  </a:lnTo>
                  <a:lnTo>
                    <a:pt x="450" y="354"/>
                  </a:lnTo>
                  <a:lnTo>
                    <a:pt x="390" y="354"/>
                  </a:lnTo>
                  <a:lnTo>
                    <a:pt x="384" y="360"/>
                  </a:lnTo>
                  <a:lnTo>
                    <a:pt x="372" y="360"/>
                  </a:lnTo>
                  <a:lnTo>
                    <a:pt x="366" y="366"/>
                  </a:lnTo>
                  <a:lnTo>
                    <a:pt x="354" y="372"/>
                  </a:lnTo>
                  <a:lnTo>
                    <a:pt x="366" y="354"/>
                  </a:lnTo>
                  <a:lnTo>
                    <a:pt x="360" y="342"/>
                  </a:lnTo>
                  <a:lnTo>
                    <a:pt x="342" y="324"/>
                  </a:lnTo>
                  <a:lnTo>
                    <a:pt x="342" y="306"/>
                  </a:lnTo>
                  <a:lnTo>
                    <a:pt x="354" y="306"/>
                  </a:lnTo>
                  <a:lnTo>
                    <a:pt x="348" y="276"/>
                  </a:lnTo>
                  <a:lnTo>
                    <a:pt x="360" y="276"/>
                  </a:lnTo>
                  <a:lnTo>
                    <a:pt x="366" y="270"/>
                  </a:lnTo>
                  <a:lnTo>
                    <a:pt x="366" y="234"/>
                  </a:lnTo>
                  <a:lnTo>
                    <a:pt x="372" y="240"/>
                  </a:lnTo>
                  <a:lnTo>
                    <a:pt x="384" y="240"/>
                  </a:lnTo>
                  <a:lnTo>
                    <a:pt x="390" y="234"/>
                  </a:lnTo>
                  <a:lnTo>
                    <a:pt x="396" y="222"/>
                  </a:lnTo>
                  <a:lnTo>
                    <a:pt x="396" y="216"/>
                  </a:lnTo>
                  <a:lnTo>
                    <a:pt x="378" y="198"/>
                  </a:lnTo>
                  <a:lnTo>
                    <a:pt x="390" y="198"/>
                  </a:lnTo>
                  <a:lnTo>
                    <a:pt x="396" y="192"/>
                  </a:lnTo>
                  <a:lnTo>
                    <a:pt x="408" y="192"/>
                  </a:lnTo>
                  <a:lnTo>
                    <a:pt x="396" y="132"/>
                  </a:lnTo>
                  <a:lnTo>
                    <a:pt x="384" y="108"/>
                  </a:lnTo>
                  <a:lnTo>
                    <a:pt x="384" y="78"/>
                  </a:lnTo>
                  <a:lnTo>
                    <a:pt x="378" y="72"/>
                  </a:lnTo>
                  <a:lnTo>
                    <a:pt x="342" y="72"/>
                  </a:lnTo>
                  <a:lnTo>
                    <a:pt x="342" y="66"/>
                  </a:lnTo>
                  <a:lnTo>
                    <a:pt x="336" y="60"/>
                  </a:lnTo>
                  <a:lnTo>
                    <a:pt x="318" y="24"/>
                  </a:lnTo>
                  <a:lnTo>
                    <a:pt x="306" y="18"/>
                  </a:lnTo>
                  <a:lnTo>
                    <a:pt x="300" y="6"/>
                  </a:lnTo>
                  <a:lnTo>
                    <a:pt x="294" y="0"/>
                  </a:lnTo>
                  <a:lnTo>
                    <a:pt x="288" y="0"/>
                  </a:lnTo>
                  <a:lnTo>
                    <a:pt x="282" y="18"/>
                  </a:lnTo>
                  <a:lnTo>
                    <a:pt x="282" y="48"/>
                  </a:lnTo>
                  <a:lnTo>
                    <a:pt x="276" y="48"/>
                  </a:lnTo>
                  <a:lnTo>
                    <a:pt x="270" y="54"/>
                  </a:lnTo>
                  <a:lnTo>
                    <a:pt x="258" y="60"/>
                  </a:lnTo>
                  <a:lnTo>
                    <a:pt x="246" y="72"/>
                  </a:lnTo>
                  <a:lnTo>
                    <a:pt x="252" y="84"/>
                  </a:lnTo>
                  <a:lnTo>
                    <a:pt x="258" y="90"/>
                  </a:lnTo>
                  <a:lnTo>
                    <a:pt x="270" y="96"/>
                  </a:lnTo>
                  <a:lnTo>
                    <a:pt x="276" y="102"/>
                  </a:lnTo>
                  <a:lnTo>
                    <a:pt x="276" y="108"/>
                  </a:lnTo>
                  <a:lnTo>
                    <a:pt x="258" y="108"/>
                  </a:lnTo>
                  <a:lnTo>
                    <a:pt x="252" y="102"/>
                  </a:lnTo>
                  <a:lnTo>
                    <a:pt x="216" y="102"/>
                  </a:lnTo>
                  <a:lnTo>
                    <a:pt x="204" y="108"/>
                  </a:lnTo>
                  <a:lnTo>
                    <a:pt x="198" y="108"/>
                  </a:lnTo>
                  <a:lnTo>
                    <a:pt x="198" y="126"/>
                  </a:lnTo>
                  <a:lnTo>
                    <a:pt x="186" y="138"/>
                  </a:lnTo>
                  <a:lnTo>
                    <a:pt x="174" y="144"/>
                  </a:lnTo>
                  <a:lnTo>
                    <a:pt x="162" y="144"/>
                  </a:lnTo>
                  <a:lnTo>
                    <a:pt x="156" y="150"/>
                  </a:lnTo>
                  <a:lnTo>
                    <a:pt x="150" y="150"/>
                  </a:lnTo>
                  <a:lnTo>
                    <a:pt x="150" y="174"/>
                  </a:lnTo>
                  <a:lnTo>
                    <a:pt x="156" y="180"/>
                  </a:lnTo>
                  <a:lnTo>
                    <a:pt x="156" y="186"/>
                  </a:lnTo>
                  <a:lnTo>
                    <a:pt x="162" y="192"/>
                  </a:lnTo>
                  <a:lnTo>
                    <a:pt x="162" y="204"/>
                  </a:lnTo>
                  <a:lnTo>
                    <a:pt x="144" y="234"/>
                  </a:lnTo>
                  <a:lnTo>
                    <a:pt x="138" y="240"/>
                  </a:lnTo>
                  <a:lnTo>
                    <a:pt x="126" y="246"/>
                  </a:lnTo>
                  <a:lnTo>
                    <a:pt x="126" y="264"/>
                  </a:lnTo>
                  <a:lnTo>
                    <a:pt x="132" y="276"/>
                  </a:lnTo>
                  <a:lnTo>
                    <a:pt x="138" y="282"/>
                  </a:lnTo>
                  <a:lnTo>
                    <a:pt x="120" y="336"/>
                  </a:lnTo>
                  <a:lnTo>
                    <a:pt x="120" y="372"/>
                  </a:lnTo>
                  <a:lnTo>
                    <a:pt x="108" y="372"/>
                  </a:lnTo>
                  <a:lnTo>
                    <a:pt x="96" y="366"/>
                  </a:lnTo>
                  <a:lnTo>
                    <a:pt x="42" y="366"/>
                  </a:lnTo>
                  <a:lnTo>
                    <a:pt x="48" y="366"/>
                  </a:lnTo>
                  <a:lnTo>
                    <a:pt x="66" y="384"/>
                  </a:lnTo>
                  <a:lnTo>
                    <a:pt x="72" y="432"/>
                  </a:lnTo>
                  <a:lnTo>
                    <a:pt x="66" y="432"/>
                  </a:lnTo>
                  <a:lnTo>
                    <a:pt x="48" y="450"/>
                  </a:lnTo>
                  <a:lnTo>
                    <a:pt x="54" y="462"/>
                  </a:lnTo>
                  <a:lnTo>
                    <a:pt x="54" y="486"/>
                  </a:lnTo>
                  <a:lnTo>
                    <a:pt x="72" y="504"/>
                  </a:lnTo>
                  <a:lnTo>
                    <a:pt x="72" y="516"/>
                  </a:lnTo>
                  <a:lnTo>
                    <a:pt x="60" y="516"/>
                  </a:lnTo>
                  <a:lnTo>
                    <a:pt x="54" y="510"/>
                  </a:lnTo>
                  <a:lnTo>
                    <a:pt x="48" y="510"/>
                  </a:lnTo>
                  <a:lnTo>
                    <a:pt x="48" y="534"/>
                  </a:lnTo>
                  <a:lnTo>
                    <a:pt x="30" y="516"/>
                  </a:lnTo>
                  <a:lnTo>
                    <a:pt x="42" y="576"/>
                  </a:lnTo>
                  <a:lnTo>
                    <a:pt x="6" y="570"/>
                  </a:lnTo>
                  <a:lnTo>
                    <a:pt x="6" y="576"/>
                  </a:lnTo>
                  <a:lnTo>
                    <a:pt x="0" y="58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79" name="Western Sahara" descr="© INSCALE GmbH, 05.05.2010&#10;http://www.presentationload.com/">
              <a:extLst>
                <a:ext uri="{FF2B5EF4-FFF2-40B4-BE49-F238E27FC236}">
                  <a16:creationId xmlns:a16="http://schemas.microsoft.com/office/drawing/2014/main" id="{1A3CED42-AA73-4323-9882-236063F3246C}"/>
                </a:ext>
              </a:extLst>
            </p:cNvPr>
            <p:cNvSpPr>
              <a:spLocks/>
            </p:cNvSpPr>
            <p:nvPr/>
          </p:nvSpPr>
          <p:spPr bwMode="gray">
            <a:xfrm>
              <a:off x="5029358" y="3520987"/>
              <a:ext cx="265125" cy="230112"/>
            </a:xfrm>
            <a:custGeom>
              <a:avLst/>
              <a:gdLst>
                <a:gd name="T0" fmla="*/ 2147483647 w 600"/>
                <a:gd name="T1" fmla="*/ 0 h 510"/>
                <a:gd name="T2" fmla="*/ 2147483647 w 600"/>
                <a:gd name="T3" fmla="*/ 0 h 510"/>
                <a:gd name="T4" fmla="*/ 2147483647 w 600"/>
                <a:gd name="T5" fmla="*/ 2147483647 h 510"/>
                <a:gd name="T6" fmla="*/ 2147483647 w 600"/>
                <a:gd name="T7" fmla="*/ 2147483647 h 510"/>
                <a:gd name="T8" fmla="*/ 2147483647 w 600"/>
                <a:gd name="T9" fmla="*/ 2147483647 h 510"/>
                <a:gd name="T10" fmla="*/ 2147483647 w 600"/>
                <a:gd name="T11" fmla="*/ 2147483647 h 510"/>
                <a:gd name="T12" fmla="*/ 2147483647 w 600"/>
                <a:gd name="T13" fmla="*/ 2147483647 h 510"/>
                <a:gd name="T14" fmla="*/ 2147483647 w 600"/>
                <a:gd name="T15" fmla="*/ 2147483647 h 510"/>
                <a:gd name="T16" fmla="*/ 2147483647 w 600"/>
                <a:gd name="T17" fmla="*/ 2147483647 h 510"/>
                <a:gd name="T18" fmla="*/ 2147483647 w 600"/>
                <a:gd name="T19" fmla="*/ 2147483647 h 510"/>
                <a:gd name="T20" fmla="*/ 2147483647 w 600"/>
                <a:gd name="T21" fmla="*/ 2147483647 h 510"/>
                <a:gd name="T22" fmla="*/ 2147483647 w 600"/>
                <a:gd name="T23" fmla="*/ 2147483647 h 510"/>
                <a:gd name="T24" fmla="*/ 2147483647 w 600"/>
                <a:gd name="T25" fmla="*/ 2147483647 h 510"/>
                <a:gd name="T26" fmla="*/ 2147483647 w 600"/>
                <a:gd name="T27" fmla="*/ 2147483647 h 510"/>
                <a:gd name="T28" fmla="*/ 2147483647 w 600"/>
                <a:gd name="T29" fmla="*/ 2147483647 h 510"/>
                <a:gd name="T30" fmla="*/ 2147483647 w 600"/>
                <a:gd name="T31" fmla="*/ 2147483647 h 510"/>
                <a:gd name="T32" fmla="*/ 2147483647 w 600"/>
                <a:gd name="T33" fmla="*/ 2147483647 h 510"/>
                <a:gd name="T34" fmla="*/ 2147483647 w 600"/>
                <a:gd name="T35" fmla="*/ 2147483647 h 510"/>
                <a:gd name="T36" fmla="*/ 2147483647 w 600"/>
                <a:gd name="T37" fmla="*/ 2147483647 h 510"/>
                <a:gd name="T38" fmla="*/ 2147483647 w 600"/>
                <a:gd name="T39" fmla="*/ 2147483647 h 510"/>
                <a:gd name="T40" fmla="*/ 2147483647 w 600"/>
                <a:gd name="T41" fmla="*/ 2147483647 h 510"/>
                <a:gd name="T42" fmla="*/ 2147483647 w 600"/>
                <a:gd name="T43" fmla="*/ 2147483647 h 510"/>
                <a:gd name="T44" fmla="*/ 2147483647 w 600"/>
                <a:gd name="T45" fmla="*/ 2147483647 h 510"/>
                <a:gd name="T46" fmla="*/ 2147483647 w 600"/>
                <a:gd name="T47" fmla="*/ 2147483647 h 510"/>
                <a:gd name="T48" fmla="*/ 2147483647 w 600"/>
                <a:gd name="T49" fmla="*/ 2147483647 h 510"/>
                <a:gd name="T50" fmla="*/ 2147483647 w 600"/>
                <a:gd name="T51" fmla="*/ 2147483647 h 510"/>
                <a:gd name="T52" fmla="*/ 2147483647 w 600"/>
                <a:gd name="T53" fmla="*/ 2147483647 h 510"/>
                <a:gd name="T54" fmla="*/ 2147483647 w 600"/>
                <a:gd name="T55" fmla="*/ 2147483647 h 510"/>
                <a:gd name="T56" fmla="*/ 2147483647 w 600"/>
                <a:gd name="T57" fmla="*/ 2147483647 h 510"/>
                <a:gd name="T58" fmla="*/ 2147483647 w 600"/>
                <a:gd name="T59" fmla="*/ 2147483647 h 510"/>
                <a:gd name="T60" fmla="*/ 2147483647 w 600"/>
                <a:gd name="T61" fmla="*/ 2147483647 h 510"/>
                <a:gd name="T62" fmla="*/ 2147483647 w 600"/>
                <a:gd name="T63" fmla="*/ 2147483647 h 510"/>
                <a:gd name="T64" fmla="*/ 2147483647 w 600"/>
                <a:gd name="T65" fmla="*/ 2147483647 h 510"/>
                <a:gd name="T66" fmla="*/ 2147483647 w 600"/>
                <a:gd name="T67" fmla="*/ 2147483647 h 510"/>
                <a:gd name="T68" fmla="*/ 2147483647 w 600"/>
                <a:gd name="T69" fmla="*/ 2147483647 h 510"/>
                <a:gd name="T70" fmla="*/ 2147483647 w 600"/>
                <a:gd name="T71" fmla="*/ 2147483647 h 510"/>
                <a:gd name="T72" fmla="*/ 2147483647 w 600"/>
                <a:gd name="T73" fmla="*/ 2147483647 h 510"/>
                <a:gd name="T74" fmla="*/ 2147483647 w 600"/>
                <a:gd name="T75" fmla="*/ 2147483647 h 510"/>
                <a:gd name="T76" fmla="*/ 2147483647 w 600"/>
                <a:gd name="T77" fmla="*/ 2147483647 h 510"/>
                <a:gd name="T78" fmla="*/ 0 w 600"/>
                <a:gd name="T79" fmla="*/ 2147483647 h 510"/>
                <a:gd name="T80" fmla="*/ 0 w 600"/>
                <a:gd name="T81" fmla="*/ 2147483647 h 510"/>
                <a:gd name="T82" fmla="*/ 2147483647 w 600"/>
                <a:gd name="T83" fmla="*/ 2147483647 h 510"/>
                <a:gd name="T84" fmla="*/ 2147483647 w 600"/>
                <a:gd name="T85" fmla="*/ 2147483647 h 510"/>
                <a:gd name="T86" fmla="*/ 2147483647 w 600"/>
                <a:gd name="T87" fmla="*/ 2147483647 h 510"/>
                <a:gd name="T88" fmla="*/ 2147483647 w 600"/>
                <a:gd name="T89" fmla="*/ 2147483647 h 510"/>
                <a:gd name="T90" fmla="*/ 2147483647 w 600"/>
                <a:gd name="T91" fmla="*/ 2147483647 h 510"/>
                <a:gd name="T92" fmla="*/ 2147483647 w 600"/>
                <a:gd name="T93" fmla="*/ 2147483647 h 510"/>
                <a:gd name="T94" fmla="*/ 2147483647 w 600"/>
                <a:gd name="T95" fmla="*/ 2147483647 h 510"/>
                <a:gd name="T96" fmla="*/ 2147483647 w 600"/>
                <a:gd name="T97" fmla="*/ 2147483647 h 510"/>
                <a:gd name="T98" fmla="*/ 2147483647 w 600"/>
                <a:gd name="T99" fmla="*/ 2147483647 h 510"/>
                <a:gd name="T100" fmla="*/ 2147483647 w 600"/>
                <a:gd name="T101" fmla="*/ 2147483647 h 510"/>
                <a:gd name="T102" fmla="*/ 2147483647 w 600"/>
                <a:gd name="T103" fmla="*/ 2147483647 h 510"/>
                <a:gd name="T104" fmla="*/ 2147483647 w 600"/>
                <a:gd name="T105" fmla="*/ 2147483647 h 510"/>
                <a:gd name="T106" fmla="*/ 2147483647 w 600"/>
                <a:gd name="T107" fmla="*/ 2147483647 h 510"/>
                <a:gd name="T108" fmla="*/ 2147483647 w 600"/>
                <a:gd name="T109" fmla="*/ 2147483647 h 510"/>
                <a:gd name="T110" fmla="*/ 2147483647 w 600"/>
                <a:gd name="T111" fmla="*/ 2147483647 h 510"/>
                <a:gd name="T112" fmla="*/ 2147483647 w 600"/>
                <a:gd name="T113" fmla="*/ 0 h 510"/>
                <a:gd name="T114" fmla="*/ 2147483647 w 600"/>
                <a:gd name="T115" fmla="*/ 0 h 51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600"/>
                <a:gd name="T175" fmla="*/ 0 h 510"/>
                <a:gd name="T176" fmla="*/ 600 w 600"/>
                <a:gd name="T177" fmla="*/ 510 h 51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600" h="510">
                  <a:moveTo>
                    <a:pt x="546" y="0"/>
                  </a:moveTo>
                  <a:lnTo>
                    <a:pt x="288" y="0"/>
                  </a:lnTo>
                  <a:lnTo>
                    <a:pt x="282" y="6"/>
                  </a:lnTo>
                  <a:lnTo>
                    <a:pt x="270" y="30"/>
                  </a:lnTo>
                  <a:lnTo>
                    <a:pt x="270" y="42"/>
                  </a:lnTo>
                  <a:lnTo>
                    <a:pt x="264" y="54"/>
                  </a:lnTo>
                  <a:lnTo>
                    <a:pt x="264" y="66"/>
                  </a:lnTo>
                  <a:lnTo>
                    <a:pt x="234" y="96"/>
                  </a:lnTo>
                  <a:lnTo>
                    <a:pt x="198" y="96"/>
                  </a:lnTo>
                  <a:lnTo>
                    <a:pt x="186" y="108"/>
                  </a:lnTo>
                  <a:lnTo>
                    <a:pt x="186" y="144"/>
                  </a:lnTo>
                  <a:lnTo>
                    <a:pt x="156" y="174"/>
                  </a:lnTo>
                  <a:lnTo>
                    <a:pt x="156" y="186"/>
                  </a:lnTo>
                  <a:lnTo>
                    <a:pt x="168" y="210"/>
                  </a:lnTo>
                  <a:lnTo>
                    <a:pt x="168" y="222"/>
                  </a:lnTo>
                  <a:lnTo>
                    <a:pt x="156" y="246"/>
                  </a:lnTo>
                  <a:lnTo>
                    <a:pt x="144" y="252"/>
                  </a:lnTo>
                  <a:lnTo>
                    <a:pt x="138" y="252"/>
                  </a:lnTo>
                  <a:lnTo>
                    <a:pt x="132" y="258"/>
                  </a:lnTo>
                  <a:lnTo>
                    <a:pt x="126" y="270"/>
                  </a:lnTo>
                  <a:lnTo>
                    <a:pt x="114" y="282"/>
                  </a:lnTo>
                  <a:lnTo>
                    <a:pt x="102" y="288"/>
                  </a:lnTo>
                  <a:lnTo>
                    <a:pt x="96" y="294"/>
                  </a:lnTo>
                  <a:lnTo>
                    <a:pt x="84" y="300"/>
                  </a:lnTo>
                  <a:lnTo>
                    <a:pt x="78" y="306"/>
                  </a:lnTo>
                  <a:lnTo>
                    <a:pt x="78" y="318"/>
                  </a:lnTo>
                  <a:lnTo>
                    <a:pt x="90" y="324"/>
                  </a:lnTo>
                  <a:lnTo>
                    <a:pt x="78" y="330"/>
                  </a:lnTo>
                  <a:lnTo>
                    <a:pt x="60" y="366"/>
                  </a:lnTo>
                  <a:lnTo>
                    <a:pt x="60" y="384"/>
                  </a:lnTo>
                  <a:lnTo>
                    <a:pt x="48" y="384"/>
                  </a:lnTo>
                  <a:lnTo>
                    <a:pt x="48" y="390"/>
                  </a:lnTo>
                  <a:lnTo>
                    <a:pt x="54" y="396"/>
                  </a:lnTo>
                  <a:lnTo>
                    <a:pt x="54" y="408"/>
                  </a:lnTo>
                  <a:lnTo>
                    <a:pt x="48" y="420"/>
                  </a:lnTo>
                  <a:lnTo>
                    <a:pt x="36" y="426"/>
                  </a:lnTo>
                  <a:lnTo>
                    <a:pt x="24" y="426"/>
                  </a:lnTo>
                  <a:lnTo>
                    <a:pt x="18" y="432"/>
                  </a:lnTo>
                  <a:lnTo>
                    <a:pt x="6" y="456"/>
                  </a:lnTo>
                  <a:lnTo>
                    <a:pt x="0" y="462"/>
                  </a:lnTo>
                  <a:lnTo>
                    <a:pt x="0" y="510"/>
                  </a:lnTo>
                  <a:lnTo>
                    <a:pt x="276" y="510"/>
                  </a:lnTo>
                  <a:lnTo>
                    <a:pt x="282" y="408"/>
                  </a:lnTo>
                  <a:lnTo>
                    <a:pt x="276" y="396"/>
                  </a:lnTo>
                  <a:lnTo>
                    <a:pt x="276" y="378"/>
                  </a:lnTo>
                  <a:lnTo>
                    <a:pt x="282" y="366"/>
                  </a:lnTo>
                  <a:lnTo>
                    <a:pt x="306" y="354"/>
                  </a:lnTo>
                  <a:lnTo>
                    <a:pt x="336" y="354"/>
                  </a:lnTo>
                  <a:lnTo>
                    <a:pt x="348" y="348"/>
                  </a:lnTo>
                  <a:lnTo>
                    <a:pt x="354" y="342"/>
                  </a:lnTo>
                  <a:lnTo>
                    <a:pt x="354" y="150"/>
                  </a:lnTo>
                  <a:lnTo>
                    <a:pt x="366" y="144"/>
                  </a:lnTo>
                  <a:lnTo>
                    <a:pt x="366" y="132"/>
                  </a:lnTo>
                  <a:lnTo>
                    <a:pt x="588" y="126"/>
                  </a:lnTo>
                  <a:lnTo>
                    <a:pt x="588" y="90"/>
                  </a:lnTo>
                  <a:lnTo>
                    <a:pt x="594" y="84"/>
                  </a:lnTo>
                  <a:lnTo>
                    <a:pt x="600" y="0"/>
                  </a:lnTo>
                  <a:lnTo>
                    <a:pt x="546" y="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80" name="Algeria" descr="© INSCALE GmbH, 05.05.2010&#10;http://www.presentationload.com/">
              <a:extLst>
                <a:ext uri="{FF2B5EF4-FFF2-40B4-BE49-F238E27FC236}">
                  <a16:creationId xmlns:a16="http://schemas.microsoft.com/office/drawing/2014/main" id="{DD065D56-C9D6-4E4B-AF5B-E09FF75BC23C}"/>
                </a:ext>
              </a:extLst>
            </p:cNvPr>
            <p:cNvSpPr>
              <a:spLocks/>
            </p:cNvSpPr>
            <p:nvPr/>
          </p:nvSpPr>
          <p:spPr bwMode="gray">
            <a:xfrm>
              <a:off x="5270669" y="3176613"/>
              <a:ext cx="654079" cy="655421"/>
            </a:xfrm>
            <a:custGeom>
              <a:avLst/>
              <a:gdLst>
                <a:gd name="T0" fmla="*/ 2147483647 w 1476"/>
                <a:gd name="T1" fmla="*/ 2147483647 h 1464"/>
                <a:gd name="T2" fmla="*/ 2147483647 w 1476"/>
                <a:gd name="T3" fmla="*/ 2147483647 h 1464"/>
                <a:gd name="T4" fmla="*/ 2147483647 w 1476"/>
                <a:gd name="T5" fmla="*/ 2147483647 h 1464"/>
                <a:gd name="T6" fmla="*/ 2147483647 w 1476"/>
                <a:gd name="T7" fmla="*/ 2147483647 h 1464"/>
                <a:gd name="T8" fmla="*/ 2147483647 w 1476"/>
                <a:gd name="T9" fmla="*/ 2147483647 h 1464"/>
                <a:gd name="T10" fmla="*/ 2147483647 w 1476"/>
                <a:gd name="T11" fmla="*/ 2147483647 h 1464"/>
                <a:gd name="T12" fmla="*/ 2147483647 w 1476"/>
                <a:gd name="T13" fmla="*/ 2147483647 h 1464"/>
                <a:gd name="T14" fmla="*/ 2147483647 w 1476"/>
                <a:gd name="T15" fmla="*/ 2147483647 h 1464"/>
                <a:gd name="T16" fmla="*/ 2147483647 w 1476"/>
                <a:gd name="T17" fmla="*/ 2147483647 h 1464"/>
                <a:gd name="T18" fmla="*/ 2147483647 w 1476"/>
                <a:gd name="T19" fmla="*/ 2147483647 h 1464"/>
                <a:gd name="T20" fmla="*/ 2147483647 w 1476"/>
                <a:gd name="T21" fmla="*/ 2147483647 h 1464"/>
                <a:gd name="T22" fmla="*/ 2147483647 w 1476"/>
                <a:gd name="T23" fmla="*/ 2147483647 h 1464"/>
                <a:gd name="T24" fmla="*/ 2147483647 w 1476"/>
                <a:gd name="T25" fmla="*/ 2147483647 h 1464"/>
                <a:gd name="T26" fmla="*/ 2147483647 w 1476"/>
                <a:gd name="T27" fmla="*/ 2147483647 h 1464"/>
                <a:gd name="T28" fmla="*/ 2147483647 w 1476"/>
                <a:gd name="T29" fmla="*/ 2147483647 h 1464"/>
                <a:gd name="T30" fmla="*/ 2147483647 w 1476"/>
                <a:gd name="T31" fmla="*/ 2147483647 h 1464"/>
                <a:gd name="T32" fmla="*/ 2147483647 w 1476"/>
                <a:gd name="T33" fmla="*/ 2147483647 h 1464"/>
                <a:gd name="T34" fmla="*/ 2147483647 w 1476"/>
                <a:gd name="T35" fmla="*/ 2147483647 h 1464"/>
                <a:gd name="T36" fmla="*/ 2147483647 w 1476"/>
                <a:gd name="T37" fmla="*/ 2147483647 h 1464"/>
                <a:gd name="T38" fmla="*/ 2147483647 w 1476"/>
                <a:gd name="T39" fmla="*/ 2147483647 h 1464"/>
                <a:gd name="T40" fmla="*/ 2147483647 w 1476"/>
                <a:gd name="T41" fmla="*/ 2147483647 h 1464"/>
                <a:gd name="T42" fmla="*/ 2147483647 w 1476"/>
                <a:gd name="T43" fmla="*/ 2147483647 h 1464"/>
                <a:gd name="T44" fmla="*/ 2147483647 w 1476"/>
                <a:gd name="T45" fmla="*/ 2147483647 h 1464"/>
                <a:gd name="T46" fmla="*/ 2147483647 w 1476"/>
                <a:gd name="T47" fmla="*/ 2147483647 h 1464"/>
                <a:gd name="T48" fmla="*/ 2147483647 w 1476"/>
                <a:gd name="T49" fmla="*/ 2147483647 h 1464"/>
                <a:gd name="T50" fmla="*/ 2147483647 w 1476"/>
                <a:gd name="T51" fmla="*/ 2147483647 h 1464"/>
                <a:gd name="T52" fmla="*/ 2147483647 w 1476"/>
                <a:gd name="T53" fmla="*/ 2147483647 h 1464"/>
                <a:gd name="T54" fmla="*/ 2147483647 w 1476"/>
                <a:gd name="T55" fmla="*/ 2147483647 h 1464"/>
                <a:gd name="T56" fmla="*/ 2147483647 w 1476"/>
                <a:gd name="T57" fmla="*/ 2147483647 h 1464"/>
                <a:gd name="T58" fmla="*/ 2147483647 w 1476"/>
                <a:gd name="T59" fmla="*/ 2147483647 h 1464"/>
                <a:gd name="T60" fmla="*/ 2147483647 w 1476"/>
                <a:gd name="T61" fmla="*/ 2147483647 h 1464"/>
                <a:gd name="T62" fmla="*/ 2147483647 w 1476"/>
                <a:gd name="T63" fmla="*/ 2147483647 h 1464"/>
                <a:gd name="T64" fmla="*/ 2147483647 w 1476"/>
                <a:gd name="T65" fmla="*/ 2147483647 h 1464"/>
                <a:gd name="T66" fmla="*/ 2147483647 w 1476"/>
                <a:gd name="T67" fmla="*/ 2147483647 h 1464"/>
                <a:gd name="T68" fmla="*/ 2147483647 w 1476"/>
                <a:gd name="T69" fmla="*/ 2147483647 h 1464"/>
                <a:gd name="T70" fmla="*/ 2147483647 w 1476"/>
                <a:gd name="T71" fmla="*/ 2147483647 h 1464"/>
                <a:gd name="T72" fmla="*/ 2147483647 w 1476"/>
                <a:gd name="T73" fmla="*/ 2147483647 h 1464"/>
                <a:gd name="T74" fmla="*/ 2147483647 w 1476"/>
                <a:gd name="T75" fmla="*/ 2147483647 h 1464"/>
                <a:gd name="T76" fmla="*/ 2147483647 w 1476"/>
                <a:gd name="T77" fmla="*/ 2147483647 h 1464"/>
                <a:gd name="T78" fmla="*/ 2147483647 w 1476"/>
                <a:gd name="T79" fmla="*/ 2147483647 h 1464"/>
                <a:gd name="T80" fmla="*/ 2147483647 w 1476"/>
                <a:gd name="T81" fmla="*/ 2147483647 h 1464"/>
                <a:gd name="T82" fmla="*/ 2147483647 w 1476"/>
                <a:gd name="T83" fmla="*/ 2147483647 h 1464"/>
                <a:gd name="T84" fmla="*/ 2147483647 w 1476"/>
                <a:gd name="T85" fmla="*/ 2147483647 h 1464"/>
                <a:gd name="T86" fmla="*/ 2147483647 w 1476"/>
                <a:gd name="T87" fmla="*/ 2147483647 h 1464"/>
                <a:gd name="T88" fmla="*/ 2147483647 w 1476"/>
                <a:gd name="T89" fmla="*/ 2147483647 h 1464"/>
                <a:gd name="T90" fmla="*/ 2147483647 w 1476"/>
                <a:gd name="T91" fmla="*/ 2147483647 h 1464"/>
                <a:gd name="T92" fmla="*/ 2147483647 w 1476"/>
                <a:gd name="T93" fmla="*/ 2147483647 h 1464"/>
                <a:gd name="T94" fmla="*/ 2147483647 w 1476"/>
                <a:gd name="T95" fmla="*/ 2147483647 h 1464"/>
                <a:gd name="T96" fmla="*/ 2147483647 w 1476"/>
                <a:gd name="T97" fmla="*/ 2147483647 h 1464"/>
                <a:gd name="T98" fmla="*/ 2147483647 w 1476"/>
                <a:gd name="T99" fmla="*/ 2147483647 h 1464"/>
                <a:gd name="T100" fmla="*/ 2147483647 w 1476"/>
                <a:gd name="T101" fmla="*/ 2147483647 h 1464"/>
                <a:gd name="T102" fmla="*/ 2147483647 w 1476"/>
                <a:gd name="T103" fmla="*/ 2147483647 h 1464"/>
                <a:gd name="T104" fmla="*/ 2147483647 w 1476"/>
                <a:gd name="T105" fmla="*/ 2147483647 h 1464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476"/>
                <a:gd name="T160" fmla="*/ 0 h 1464"/>
                <a:gd name="T161" fmla="*/ 1476 w 1476"/>
                <a:gd name="T162" fmla="*/ 1464 h 1464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476" h="1464">
                  <a:moveTo>
                    <a:pt x="360" y="534"/>
                  </a:moveTo>
                  <a:lnTo>
                    <a:pt x="318" y="534"/>
                  </a:lnTo>
                  <a:lnTo>
                    <a:pt x="312" y="546"/>
                  </a:lnTo>
                  <a:lnTo>
                    <a:pt x="306" y="552"/>
                  </a:lnTo>
                  <a:lnTo>
                    <a:pt x="294" y="576"/>
                  </a:lnTo>
                  <a:lnTo>
                    <a:pt x="282" y="588"/>
                  </a:lnTo>
                  <a:lnTo>
                    <a:pt x="258" y="588"/>
                  </a:lnTo>
                  <a:lnTo>
                    <a:pt x="246" y="582"/>
                  </a:lnTo>
                  <a:lnTo>
                    <a:pt x="234" y="582"/>
                  </a:lnTo>
                  <a:lnTo>
                    <a:pt x="228" y="594"/>
                  </a:lnTo>
                  <a:lnTo>
                    <a:pt x="204" y="600"/>
                  </a:lnTo>
                  <a:lnTo>
                    <a:pt x="204" y="606"/>
                  </a:lnTo>
                  <a:lnTo>
                    <a:pt x="198" y="618"/>
                  </a:lnTo>
                  <a:lnTo>
                    <a:pt x="186" y="618"/>
                  </a:lnTo>
                  <a:lnTo>
                    <a:pt x="180" y="612"/>
                  </a:lnTo>
                  <a:lnTo>
                    <a:pt x="168" y="606"/>
                  </a:lnTo>
                  <a:lnTo>
                    <a:pt x="138" y="624"/>
                  </a:lnTo>
                  <a:lnTo>
                    <a:pt x="120" y="624"/>
                  </a:lnTo>
                  <a:lnTo>
                    <a:pt x="120" y="630"/>
                  </a:lnTo>
                  <a:lnTo>
                    <a:pt x="90" y="660"/>
                  </a:lnTo>
                  <a:lnTo>
                    <a:pt x="78" y="666"/>
                  </a:lnTo>
                  <a:lnTo>
                    <a:pt x="72" y="672"/>
                  </a:lnTo>
                  <a:lnTo>
                    <a:pt x="60" y="678"/>
                  </a:lnTo>
                  <a:lnTo>
                    <a:pt x="54" y="708"/>
                  </a:lnTo>
                  <a:lnTo>
                    <a:pt x="54" y="768"/>
                  </a:lnTo>
                  <a:lnTo>
                    <a:pt x="0" y="768"/>
                  </a:lnTo>
                  <a:lnTo>
                    <a:pt x="54" y="768"/>
                  </a:lnTo>
                  <a:lnTo>
                    <a:pt x="54" y="804"/>
                  </a:lnTo>
                  <a:lnTo>
                    <a:pt x="312" y="984"/>
                  </a:lnTo>
                  <a:lnTo>
                    <a:pt x="720" y="1296"/>
                  </a:lnTo>
                  <a:lnTo>
                    <a:pt x="720" y="1320"/>
                  </a:lnTo>
                  <a:lnTo>
                    <a:pt x="744" y="1320"/>
                  </a:lnTo>
                  <a:lnTo>
                    <a:pt x="750" y="1326"/>
                  </a:lnTo>
                  <a:lnTo>
                    <a:pt x="750" y="1344"/>
                  </a:lnTo>
                  <a:lnTo>
                    <a:pt x="762" y="1356"/>
                  </a:lnTo>
                  <a:lnTo>
                    <a:pt x="798" y="1356"/>
                  </a:lnTo>
                  <a:lnTo>
                    <a:pt x="804" y="1386"/>
                  </a:lnTo>
                  <a:lnTo>
                    <a:pt x="810" y="1386"/>
                  </a:lnTo>
                  <a:lnTo>
                    <a:pt x="816" y="1380"/>
                  </a:lnTo>
                  <a:lnTo>
                    <a:pt x="846" y="1380"/>
                  </a:lnTo>
                  <a:lnTo>
                    <a:pt x="858" y="1386"/>
                  </a:lnTo>
                  <a:lnTo>
                    <a:pt x="870" y="1410"/>
                  </a:lnTo>
                  <a:lnTo>
                    <a:pt x="870" y="1428"/>
                  </a:lnTo>
                  <a:lnTo>
                    <a:pt x="852" y="1446"/>
                  </a:lnTo>
                  <a:lnTo>
                    <a:pt x="852" y="1452"/>
                  </a:lnTo>
                  <a:lnTo>
                    <a:pt x="858" y="1458"/>
                  </a:lnTo>
                  <a:lnTo>
                    <a:pt x="870" y="1464"/>
                  </a:lnTo>
                  <a:lnTo>
                    <a:pt x="900" y="1464"/>
                  </a:lnTo>
                  <a:lnTo>
                    <a:pt x="906" y="1458"/>
                  </a:lnTo>
                  <a:lnTo>
                    <a:pt x="924" y="1458"/>
                  </a:lnTo>
                  <a:lnTo>
                    <a:pt x="954" y="1452"/>
                  </a:lnTo>
                  <a:lnTo>
                    <a:pt x="984" y="1440"/>
                  </a:lnTo>
                  <a:lnTo>
                    <a:pt x="1020" y="1434"/>
                  </a:lnTo>
                  <a:lnTo>
                    <a:pt x="1038" y="1434"/>
                  </a:lnTo>
                  <a:lnTo>
                    <a:pt x="1062" y="1416"/>
                  </a:lnTo>
                  <a:lnTo>
                    <a:pt x="1098" y="1386"/>
                  </a:lnTo>
                  <a:lnTo>
                    <a:pt x="1128" y="1350"/>
                  </a:lnTo>
                  <a:lnTo>
                    <a:pt x="1158" y="1326"/>
                  </a:lnTo>
                  <a:lnTo>
                    <a:pt x="1182" y="1314"/>
                  </a:lnTo>
                  <a:lnTo>
                    <a:pt x="1224" y="1284"/>
                  </a:lnTo>
                  <a:lnTo>
                    <a:pt x="1272" y="1248"/>
                  </a:lnTo>
                  <a:lnTo>
                    <a:pt x="1332" y="1206"/>
                  </a:lnTo>
                  <a:lnTo>
                    <a:pt x="1386" y="1170"/>
                  </a:lnTo>
                  <a:lnTo>
                    <a:pt x="1434" y="1134"/>
                  </a:lnTo>
                  <a:lnTo>
                    <a:pt x="1464" y="1110"/>
                  </a:lnTo>
                  <a:lnTo>
                    <a:pt x="1476" y="1104"/>
                  </a:lnTo>
                  <a:lnTo>
                    <a:pt x="1476" y="1098"/>
                  </a:lnTo>
                  <a:lnTo>
                    <a:pt x="1470" y="1092"/>
                  </a:lnTo>
                  <a:lnTo>
                    <a:pt x="1464" y="1080"/>
                  </a:lnTo>
                  <a:lnTo>
                    <a:pt x="1458" y="1062"/>
                  </a:lnTo>
                  <a:lnTo>
                    <a:pt x="1452" y="1050"/>
                  </a:lnTo>
                  <a:lnTo>
                    <a:pt x="1452" y="1044"/>
                  </a:lnTo>
                  <a:lnTo>
                    <a:pt x="1440" y="1032"/>
                  </a:lnTo>
                  <a:lnTo>
                    <a:pt x="1428" y="1032"/>
                  </a:lnTo>
                  <a:lnTo>
                    <a:pt x="1392" y="1014"/>
                  </a:lnTo>
                  <a:lnTo>
                    <a:pt x="1386" y="1014"/>
                  </a:lnTo>
                  <a:lnTo>
                    <a:pt x="1362" y="1026"/>
                  </a:lnTo>
                  <a:lnTo>
                    <a:pt x="1338" y="1002"/>
                  </a:lnTo>
                  <a:lnTo>
                    <a:pt x="1338" y="960"/>
                  </a:lnTo>
                  <a:lnTo>
                    <a:pt x="1332" y="954"/>
                  </a:lnTo>
                  <a:lnTo>
                    <a:pt x="1326" y="942"/>
                  </a:lnTo>
                  <a:lnTo>
                    <a:pt x="1314" y="930"/>
                  </a:lnTo>
                  <a:lnTo>
                    <a:pt x="1308" y="912"/>
                  </a:lnTo>
                  <a:lnTo>
                    <a:pt x="1296" y="900"/>
                  </a:lnTo>
                  <a:lnTo>
                    <a:pt x="1290" y="888"/>
                  </a:lnTo>
                  <a:lnTo>
                    <a:pt x="1290" y="882"/>
                  </a:lnTo>
                  <a:lnTo>
                    <a:pt x="1296" y="876"/>
                  </a:lnTo>
                  <a:lnTo>
                    <a:pt x="1308" y="876"/>
                  </a:lnTo>
                  <a:lnTo>
                    <a:pt x="1320" y="870"/>
                  </a:lnTo>
                  <a:lnTo>
                    <a:pt x="1326" y="864"/>
                  </a:lnTo>
                  <a:lnTo>
                    <a:pt x="1332" y="852"/>
                  </a:lnTo>
                  <a:lnTo>
                    <a:pt x="1332" y="840"/>
                  </a:lnTo>
                  <a:lnTo>
                    <a:pt x="1326" y="834"/>
                  </a:lnTo>
                  <a:lnTo>
                    <a:pt x="1326" y="828"/>
                  </a:lnTo>
                  <a:lnTo>
                    <a:pt x="1320" y="774"/>
                  </a:lnTo>
                  <a:lnTo>
                    <a:pt x="1332" y="750"/>
                  </a:lnTo>
                  <a:lnTo>
                    <a:pt x="1326" y="732"/>
                  </a:lnTo>
                  <a:lnTo>
                    <a:pt x="1326" y="726"/>
                  </a:lnTo>
                  <a:lnTo>
                    <a:pt x="1332" y="720"/>
                  </a:lnTo>
                  <a:lnTo>
                    <a:pt x="1332" y="690"/>
                  </a:lnTo>
                  <a:lnTo>
                    <a:pt x="1338" y="678"/>
                  </a:lnTo>
                  <a:lnTo>
                    <a:pt x="1338" y="672"/>
                  </a:lnTo>
                  <a:lnTo>
                    <a:pt x="1326" y="648"/>
                  </a:lnTo>
                  <a:lnTo>
                    <a:pt x="1302" y="588"/>
                  </a:lnTo>
                  <a:lnTo>
                    <a:pt x="1290" y="570"/>
                  </a:lnTo>
                  <a:lnTo>
                    <a:pt x="1296" y="564"/>
                  </a:lnTo>
                  <a:lnTo>
                    <a:pt x="1308" y="558"/>
                  </a:lnTo>
                  <a:lnTo>
                    <a:pt x="1296" y="528"/>
                  </a:lnTo>
                  <a:lnTo>
                    <a:pt x="1284" y="480"/>
                  </a:lnTo>
                  <a:lnTo>
                    <a:pt x="1278" y="438"/>
                  </a:lnTo>
                  <a:lnTo>
                    <a:pt x="1272" y="414"/>
                  </a:lnTo>
                  <a:lnTo>
                    <a:pt x="1266" y="408"/>
                  </a:lnTo>
                  <a:lnTo>
                    <a:pt x="1260" y="396"/>
                  </a:lnTo>
                  <a:lnTo>
                    <a:pt x="1236" y="384"/>
                  </a:lnTo>
                  <a:lnTo>
                    <a:pt x="1230" y="378"/>
                  </a:lnTo>
                  <a:lnTo>
                    <a:pt x="1224" y="378"/>
                  </a:lnTo>
                  <a:lnTo>
                    <a:pt x="1224" y="336"/>
                  </a:lnTo>
                  <a:lnTo>
                    <a:pt x="1212" y="324"/>
                  </a:lnTo>
                  <a:lnTo>
                    <a:pt x="1194" y="318"/>
                  </a:lnTo>
                  <a:lnTo>
                    <a:pt x="1182" y="318"/>
                  </a:lnTo>
                  <a:lnTo>
                    <a:pt x="1182" y="288"/>
                  </a:lnTo>
                  <a:lnTo>
                    <a:pt x="1170" y="288"/>
                  </a:lnTo>
                  <a:lnTo>
                    <a:pt x="1170" y="246"/>
                  </a:lnTo>
                  <a:lnTo>
                    <a:pt x="1194" y="222"/>
                  </a:lnTo>
                  <a:lnTo>
                    <a:pt x="1218" y="204"/>
                  </a:lnTo>
                  <a:lnTo>
                    <a:pt x="1218" y="198"/>
                  </a:lnTo>
                  <a:lnTo>
                    <a:pt x="1224" y="192"/>
                  </a:lnTo>
                  <a:lnTo>
                    <a:pt x="1224" y="180"/>
                  </a:lnTo>
                  <a:lnTo>
                    <a:pt x="1230" y="168"/>
                  </a:lnTo>
                  <a:lnTo>
                    <a:pt x="1230" y="126"/>
                  </a:lnTo>
                  <a:lnTo>
                    <a:pt x="1224" y="114"/>
                  </a:lnTo>
                  <a:lnTo>
                    <a:pt x="1224" y="78"/>
                  </a:lnTo>
                  <a:lnTo>
                    <a:pt x="1230" y="66"/>
                  </a:lnTo>
                  <a:lnTo>
                    <a:pt x="1230" y="54"/>
                  </a:lnTo>
                  <a:lnTo>
                    <a:pt x="1212" y="48"/>
                  </a:lnTo>
                  <a:lnTo>
                    <a:pt x="1254" y="30"/>
                  </a:lnTo>
                  <a:lnTo>
                    <a:pt x="1254" y="18"/>
                  </a:lnTo>
                  <a:lnTo>
                    <a:pt x="1242" y="18"/>
                  </a:lnTo>
                  <a:lnTo>
                    <a:pt x="1236" y="12"/>
                  </a:lnTo>
                  <a:lnTo>
                    <a:pt x="1224" y="12"/>
                  </a:lnTo>
                  <a:lnTo>
                    <a:pt x="1206" y="24"/>
                  </a:lnTo>
                  <a:lnTo>
                    <a:pt x="1170" y="6"/>
                  </a:lnTo>
                  <a:lnTo>
                    <a:pt x="1152" y="6"/>
                  </a:lnTo>
                  <a:lnTo>
                    <a:pt x="1152" y="18"/>
                  </a:lnTo>
                  <a:lnTo>
                    <a:pt x="1116" y="18"/>
                  </a:lnTo>
                  <a:lnTo>
                    <a:pt x="1092" y="0"/>
                  </a:lnTo>
                  <a:lnTo>
                    <a:pt x="1086" y="30"/>
                  </a:lnTo>
                  <a:lnTo>
                    <a:pt x="1056" y="18"/>
                  </a:lnTo>
                  <a:lnTo>
                    <a:pt x="1026" y="42"/>
                  </a:lnTo>
                  <a:lnTo>
                    <a:pt x="1002" y="30"/>
                  </a:lnTo>
                  <a:lnTo>
                    <a:pt x="984" y="30"/>
                  </a:lnTo>
                  <a:lnTo>
                    <a:pt x="966" y="24"/>
                  </a:lnTo>
                  <a:lnTo>
                    <a:pt x="948" y="24"/>
                  </a:lnTo>
                  <a:lnTo>
                    <a:pt x="924" y="30"/>
                  </a:lnTo>
                  <a:lnTo>
                    <a:pt x="906" y="30"/>
                  </a:lnTo>
                  <a:lnTo>
                    <a:pt x="900" y="36"/>
                  </a:lnTo>
                  <a:lnTo>
                    <a:pt x="888" y="36"/>
                  </a:lnTo>
                  <a:lnTo>
                    <a:pt x="876" y="42"/>
                  </a:lnTo>
                  <a:lnTo>
                    <a:pt x="816" y="42"/>
                  </a:lnTo>
                  <a:lnTo>
                    <a:pt x="810" y="48"/>
                  </a:lnTo>
                  <a:lnTo>
                    <a:pt x="750" y="48"/>
                  </a:lnTo>
                  <a:lnTo>
                    <a:pt x="744" y="54"/>
                  </a:lnTo>
                  <a:lnTo>
                    <a:pt x="726" y="54"/>
                  </a:lnTo>
                  <a:lnTo>
                    <a:pt x="714" y="60"/>
                  </a:lnTo>
                  <a:lnTo>
                    <a:pt x="696" y="66"/>
                  </a:lnTo>
                  <a:lnTo>
                    <a:pt x="684" y="78"/>
                  </a:lnTo>
                  <a:lnTo>
                    <a:pt x="678" y="90"/>
                  </a:lnTo>
                  <a:lnTo>
                    <a:pt x="666" y="102"/>
                  </a:lnTo>
                  <a:lnTo>
                    <a:pt x="666" y="108"/>
                  </a:lnTo>
                  <a:lnTo>
                    <a:pt x="636" y="108"/>
                  </a:lnTo>
                  <a:lnTo>
                    <a:pt x="624" y="114"/>
                  </a:lnTo>
                  <a:lnTo>
                    <a:pt x="606" y="114"/>
                  </a:lnTo>
                  <a:lnTo>
                    <a:pt x="594" y="120"/>
                  </a:lnTo>
                  <a:lnTo>
                    <a:pt x="588" y="126"/>
                  </a:lnTo>
                  <a:lnTo>
                    <a:pt x="588" y="132"/>
                  </a:lnTo>
                  <a:lnTo>
                    <a:pt x="558" y="162"/>
                  </a:lnTo>
                  <a:lnTo>
                    <a:pt x="546" y="168"/>
                  </a:lnTo>
                  <a:lnTo>
                    <a:pt x="522" y="168"/>
                  </a:lnTo>
                  <a:lnTo>
                    <a:pt x="528" y="174"/>
                  </a:lnTo>
                  <a:lnTo>
                    <a:pt x="534" y="186"/>
                  </a:lnTo>
                  <a:lnTo>
                    <a:pt x="546" y="192"/>
                  </a:lnTo>
                  <a:lnTo>
                    <a:pt x="540" y="198"/>
                  </a:lnTo>
                  <a:lnTo>
                    <a:pt x="540" y="210"/>
                  </a:lnTo>
                  <a:lnTo>
                    <a:pt x="552" y="210"/>
                  </a:lnTo>
                  <a:lnTo>
                    <a:pt x="546" y="276"/>
                  </a:lnTo>
                  <a:lnTo>
                    <a:pt x="558" y="294"/>
                  </a:lnTo>
                  <a:lnTo>
                    <a:pt x="546" y="324"/>
                  </a:lnTo>
                  <a:lnTo>
                    <a:pt x="564" y="324"/>
                  </a:lnTo>
                  <a:lnTo>
                    <a:pt x="564" y="354"/>
                  </a:lnTo>
                  <a:lnTo>
                    <a:pt x="588" y="372"/>
                  </a:lnTo>
                  <a:lnTo>
                    <a:pt x="570" y="390"/>
                  </a:lnTo>
                  <a:lnTo>
                    <a:pt x="570" y="402"/>
                  </a:lnTo>
                  <a:lnTo>
                    <a:pt x="516" y="408"/>
                  </a:lnTo>
                  <a:lnTo>
                    <a:pt x="504" y="402"/>
                  </a:lnTo>
                  <a:lnTo>
                    <a:pt x="486" y="402"/>
                  </a:lnTo>
                  <a:lnTo>
                    <a:pt x="486" y="408"/>
                  </a:lnTo>
                  <a:lnTo>
                    <a:pt x="480" y="414"/>
                  </a:lnTo>
                  <a:lnTo>
                    <a:pt x="474" y="408"/>
                  </a:lnTo>
                  <a:lnTo>
                    <a:pt x="462" y="408"/>
                  </a:lnTo>
                  <a:lnTo>
                    <a:pt x="462" y="414"/>
                  </a:lnTo>
                  <a:lnTo>
                    <a:pt x="456" y="420"/>
                  </a:lnTo>
                  <a:lnTo>
                    <a:pt x="456" y="432"/>
                  </a:lnTo>
                  <a:lnTo>
                    <a:pt x="432" y="432"/>
                  </a:lnTo>
                  <a:lnTo>
                    <a:pt x="420" y="438"/>
                  </a:lnTo>
                  <a:lnTo>
                    <a:pt x="396" y="438"/>
                  </a:lnTo>
                  <a:lnTo>
                    <a:pt x="390" y="444"/>
                  </a:lnTo>
                  <a:lnTo>
                    <a:pt x="390" y="456"/>
                  </a:lnTo>
                  <a:lnTo>
                    <a:pt x="396" y="462"/>
                  </a:lnTo>
                  <a:lnTo>
                    <a:pt x="402" y="474"/>
                  </a:lnTo>
                  <a:lnTo>
                    <a:pt x="414" y="492"/>
                  </a:lnTo>
                  <a:lnTo>
                    <a:pt x="390" y="504"/>
                  </a:lnTo>
                  <a:lnTo>
                    <a:pt x="390" y="510"/>
                  </a:lnTo>
                  <a:lnTo>
                    <a:pt x="378" y="522"/>
                  </a:lnTo>
                  <a:lnTo>
                    <a:pt x="366" y="528"/>
                  </a:lnTo>
                  <a:lnTo>
                    <a:pt x="360" y="534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</p:grpSp>
      <p:grpSp>
        <p:nvGrpSpPr>
          <p:cNvPr id="81" name="Central_East_Europe_Middle_East">
            <a:extLst>
              <a:ext uri="{FF2B5EF4-FFF2-40B4-BE49-F238E27FC236}">
                <a16:creationId xmlns:a16="http://schemas.microsoft.com/office/drawing/2014/main" id="{B5473747-856F-45FE-A65B-F31FC212770D}"/>
              </a:ext>
            </a:extLst>
          </p:cNvPr>
          <p:cNvGrpSpPr>
            <a:grpSpLocks/>
          </p:cNvGrpSpPr>
          <p:nvPr userDrawn="1"/>
        </p:nvGrpSpPr>
        <p:grpSpPr bwMode="auto">
          <a:xfrm>
            <a:off x="5765800" y="1489075"/>
            <a:ext cx="4367213" cy="2192338"/>
            <a:chOff x="5766095" y="1736525"/>
            <a:chExt cx="4366190" cy="2193004"/>
          </a:xfrm>
        </p:grpSpPr>
        <p:sp>
          <p:nvSpPr>
            <p:cNvPr id="82" name="United Arab Emirates" descr="© INSCALE GmbH, 05.05.2010&#10;http://www.presentationload.com/">
              <a:extLst>
                <a:ext uri="{FF2B5EF4-FFF2-40B4-BE49-F238E27FC236}">
                  <a16:creationId xmlns:a16="http://schemas.microsoft.com/office/drawing/2014/main" id="{D5B88C84-8D73-4E1C-8DE4-C920BE87C7FE}"/>
                </a:ext>
              </a:extLst>
            </p:cNvPr>
            <p:cNvSpPr>
              <a:spLocks/>
            </p:cNvSpPr>
            <p:nvPr/>
          </p:nvSpPr>
          <p:spPr bwMode="gray">
            <a:xfrm>
              <a:off x="7142136" y="3561117"/>
              <a:ext cx="149190" cy="142918"/>
            </a:xfrm>
            <a:custGeom>
              <a:avLst/>
              <a:gdLst>
                <a:gd name="T0" fmla="*/ 2147483647 w 336"/>
                <a:gd name="T1" fmla="*/ 2147483647 h 318"/>
                <a:gd name="T2" fmla="*/ 2147483647 w 336"/>
                <a:gd name="T3" fmla="*/ 2147483647 h 318"/>
                <a:gd name="T4" fmla="*/ 2147483647 w 336"/>
                <a:gd name="T5" fmla="*/ 2147483647 h 318"/>
                <a:gd name="T6" fmla="*/ 2147483647 w 336"/>
                <a:gd name="T7" fmla="*/ 2147483647 h 318"/>
                <a:gd name="T8" fmla="*/ 2147483647 w 336"/>
                <a:gd name="T9" fmla="*/ 2147483647 h 318"/>
                <a:gd name="T10" fmla="*/ 2147483647 w 336"/>
                <a:gd name="T11" fmla="*/ 0 h 318"/>
                <a:gd name="T12" fmla="*/ 2147483647 w 336"/>
                <a:gd name="T13" fmla="*/ 2147483647 h 318"/>
                <a:gd name="T14" fmla="*/ 2147483647 w 336"/>
                <a:gd name="T15" fmla="*/ 2147483647 h 318"/>
                <a:gd name="T16" fmla="*/ 2147483647 w 336"/>
                <a:gd name="T17" fmla="*/ 2147483647 h 318"/>
                <a:gd name="T18" fmla="*/ 2147483647 w 336"/>
                <a:gd name="T19" fmla="*/ 2147483647 h 318"/>
                <a:gd name="T20" fmla="*/ 2147483647 w 336"/>
                <a:gd name="T21" fmla="*/ 2147483647 h 318"/>
                <a:gd name="T22" fmla="*/ 2147483647 w 336"/>
                <a:gd name="T23" fmla="*/ 2147483647 h 318"/>
                <a:gd name="T24" fmla="*/ 2147483647 w 336"/>
                <a:gd name="T25" fmla="*/ 2147483647 h 318"/>
                <a:gd name="T26" fmla="*/ 2147483647 w 336"/>
                <a:gd name="T27" fmla="*/ 2147483647 h 318"/>
                <a:gd name="T28" fmla="*/ 2147483647 w 336"/>
                <a:gd name="T29" fmla="*/ 2147483647 h 318"/>
                <a:gd name="T30" fmla="*/ 2147483647 w 336"/>
                <a:gd name="T31" fmla="*/ 2147483647 h 318"/>
                <a:gd name="T32" fmla="*/ 2147483647 w 336"/>
                <a:gd name="T33" fmla="*/ 2147483647 h 318"/>
                <a:gd name="T34" fmla="*/ 2147483647 w 336"/>
                <a:gd name="T35" fmla="*/ 2147483647 h 318"/>
                <a:gd name="T36" fmla="*/ 0 w 336"/>
                <a:gd name="T37" fmla="*/ 2147483647 h 318"/>
                <a:gd name="T38" fmla="*/ 2147483647 w 336"/>
                <a:gd name="T39" fmla="*/ 2147483647 h 318"/>
                <a:gd name="T40" fmla="*/ 2147483647 w 336"/>
                <a:gd name="T41" fmla="*/ 2147483647 h 318"/>
                <a:gd name="T42" fmla="*/ 2147483647 w 336"/>
                <a:gd name="T43" fmla="*/ 2147483647 h 318"/>
                <a:gd name="T44" fmla="*/ 2147483647 w 336"/>
                <a:gd name="T45" fmla="*/ 2147483647 h 318"/>
                <a:gd name="T46" fmla="*/ 2147483647 w 336"/>
                <a:gd name="T47" fmla="*/ 2147483647 h 318"/>
                <a:gd name="T48" fmla="*/ 2147483647 w 336"/>
                <a:gd name="T49" fmla="*/ 2147483647 h 318"/>
                <a:gd name="T50" fmla="*/ 2147483647 w 336"/>
                <a:gd name="T51" fmla="*/ 2147483647 h 318"/>
                <a:gd name="T52" fmla="*/ 2147483647 w 336"/>
                <a:gd name="T53" fmla="*/ 2147483647 h 318"/>
                <a:gd name="T54" fmla="*/ 2147483647 w 336"/>
                <a:gd name="T55" fmla="*/ 2147483647 h 318"/>
                <a:gd name="T56" fmla="*/ 2147483647 w 336"/>
                <a:gd name="T57" fmla="*/ 2147483647 h 318"/>
                <a:gd name="T58" fmla="*/ 2147483647 w 336"/>
                <a:gd name="T59" fmla="*/ 2147483647 h 318"/>
                <a:gd name="T60" fmla="*/ 2147483647 w 336"/>
                <a:gd name="T61" fmla="*/ 2147483647 h 318"/>
                <a:gd name="T62" fmla="*/ 2147483647 w 336"/>
                <a:gd name="T63" fmla="*/ 2147483647 h 318"/>
                <a:gd name="T64" fmla="*/ 2147483647 w 336"/>
                <a:gd name="T65" fmla="*/ 2147483647 h 318"/>
                <a:gd name="T66" fmla="*/ 2147483647 w 336"/>
                <a:gd name="T67" fmla="*/ 2147483647 h 318"/>
                <a:gd name="T68" fmla="*/ 2147483647 w 336"/>
                <a:gd name="T69" fmla="*/ 2147483647 h 31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336"/>
                <a:gd name="T106" fmla="*/ 0 h 318"/>
                <a:gd name="T107" fmla="*/ 336 w 336"/>
                <a:gd name="T108" fmla="*/ 318 h 318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336" h="318">
                  <a:moveTo>
                    <a:pt x="300" y="120"/>
                  </a:moveTo>
                  <a:lnTo>
                    <a:pt x="306" y="120"/>
                  </a:lnTo>
                  <a:lnTo>
                    <a:pt x="306" y="126"/>
                  </a:lnTo>
                  <a:lnTo>
                    <a:pt x="312" y="138"/>
                  </a:lnTo>
                  <a:lnTo>
                    <a:pt x="336" y="132"/>
                  </a:lnTo>
                  <a:lnTo>
                    <a:pt x="330" y="120"/>
                  </a:lnTo>
                  <a:lnTo>
                    <a:pt x="324" y="102"/>
                  </a:lnTo>
                  <a:lnTo>
                    <a:pt x="324" y="60"/>
                  </a:lnTo>
                  <a:lnTo>
                    <a:pt x="330" y="42"/>
                  </a:lnTo>
                  <a:lnTo>
                    <a:pt x="330" y="6"/>
                  </a:lnTo>
                  <a:lnTo>
                    <a:pt x="324" y="0"/>
                  </a:lnTo>
                  <a:lnTo>
                    <a:pt x="318" y="0"/>
                  </a:lnTo>
                  <a:lnTo>
                    <a:pt x="312" y="6"/>
                  </a:lnTo>
                  <a:lnTo>
                    <a:pt x="306" y="18"/>
                  </a:lnTo>
                  <a:lnTo>
                    <a:pt x="300" y="36"/>
                  </a:lnTo>
                  <a:lnTo>
                    <a:pt x="288" y="60"/>
                  </a:lnTo>
                  <a:lnTo>
                    <a:pt x="282" y="66"/>
                  </a:lnTo>
                  <a:lnTo>
                    <a:pt x="282" y="72"/>
                  </a:lnTo>
                  <a:lnTo>
                    <a:pt x="276" y="72"/>
                  </a:lnTo>
                  <a:lnTo>
                    <a:pt x="264" y="78"/>
                  </a:lnTo>
                  <a:lnTo>
                    <a:pt x="234" y="108"/>
                  </a:lnTo>
                  <a:lnTo>
                    <a:pt x="228" y="120"/>
                  </a:lnTo>
                  <a:lnTo>
                    <a:pt x="216" y="132"/>
                  </a:lnTo>
                  <a:lnTo>
                    <a:pt x="204" y="138"/>
                  </a:lnTo>
                  <a:lnTo>
                    <a:pt x="198" y="150"/>
                  </a:lnTo>
                  <a:lnTo>
                    <a:pt x="198" y="168"/>
                  </a:lnTo>
                  <a:lnTo>
                    <a:pt x="192" y="180"/>
                  </a:lnTo>
                  <a:lnTo>
                    <a:pt x="192" y="186"/>
                  </a:lnTo>
                  <a:lnTo>
                    <a:pt x="186" y="192"/>
                  </a:lnTo>
                  <a:lnTo>
                    <a:pt x="150" y="192"/>
                  </a:lnTo>
                  <a:lnTo>
                    <a:pt x="132" y="186"/>
                  </a:lnTo>
                  <a:lnTo>
                    <a:pt x="90" y="186"/>
                  </a:lnTo>
                  <a:lnTo>
                    <a:pt x="72" y="192"/>
                  </a:lnTo>
                  <a:lnTo>
                    <a:pt x="48" y="204"/>
                  </a:lnTo>
                  <a:lnTo>
                    <a:pt x="24" y="204"/>
                  </a:lnTo>
                  <a:lnTo>
                    <a:pt x="12" y="192"/>
                  </a:lnTo>
                  <a:lnTo>
                    <a:pt x="0" y="186"/>
                  </a:lnTo>
                  <a:lnTo>
                    <a:pt x="0" y="198"/>
                  </a:lnTo>
                  <a:lnTo>
                    <a:pt x="18" y="216"/>
                  </a:lnTo>
                  <a:lnTo>
                    <a:pt x="30" y="240"/>
                  </a:lnTo>
                  <a:lnTo>
                    <a:pt x="54" y="264"/>
                  </a:lnTo>
                  <a:lnTo>
                    <a:pt x="60" y="276"/>
                  </a:lnTo>
                  <a:lnTo>
                    <a:pt x="72" y="282"/>
                  </a:lnTo>
                  <a:lnTo>
                    <a:pt x="78" y="294"/>
                  </a:lnTo>
                  <a:lnTo>
                    <a:pt x="96" y="294"/>
                  </a:lnTo>
                  <a:lnTo>
                    <a:pt x="132" y="300"/>
                  </a:lnTo>
                  <a:lnTo>
                    <a:pt x="228" y="312"/>
                  </a:lnTo>
                  <a:lnTo>
                    <a:pt x="270" y="318"/>
                  </a:lnTo>
                  <a:lnTo>
                    <a:pt x="264" y="306"/>
                  </a:lnTo>
                  <a:lnTo>
                    <a:pt x="258" y="300"/>
                  </a:lnTo>
                  <a:lnTo>
                    <a:pt x="252" y="288"/>
                  </a:lnTo>
                  <a:lnTo>
                    <a:pt x="252" y="276"/>
                  </a:lnTo>
                  <a:lnTo>
                    <a:pt x="258" y="270"/>
                  </a:lnTo>
                  <a:lnTo>
                    <a:pt x="264" y="258"/>
                  </a:lnTo>
                  <a:lnTo>
                    <a:pt x="270" y="252"/>
                  </a:lnTo>
                  <a:lnTo>
                    <a:pt x="276" y="240"/>
                  </a:lnTo>
                  <a:lnTo>
                    <a:pt x="276" y="228"/>
                  </a:lnTo>
                  <a:lnTo>
                    <a:pt x="282" y="216"/>
                  </a:lnTo>
                  <a:lnTo>
                    <a:pt x="282" y="204"/>
                  </a:lnTo>
                  <a:lnTo>
                    <a:pt x="288" y="198"/>
                  </a:lnTo>
                  <a:lnTo>
                    <a:pt x="288" y="192"/>
                  </a:lnTo>
                  <a:lnTo>
                    <a:pt x="300" y="192"/>
                  </a:lnTo>
                  <a:lnTo>
                    <a:pt x="300" y="198"/>
                  </a:lnTo>
                  <a:lnTo>
                    <a:pt x="306" y="198"/>
                  </a:lnTo>
                  <a:lnTo>
                    <a:pt x="306" y="192"/>
                  </a:lnTo>
                  <a:lnTo>
                    <a:pt x="288" y="174"/>
                  </a:lnTo>
                  <a:lnTo>
                    <a:pt x="288" y="144"/>
                  </a:lnTo>
                  <a:lnTo>
                    <a:pt x="294" y="132"/>
                  </a:lnTo>
                  <a:lnTo>
                    <a:pt x="294" y="126"/>
                  </a:lnTo>
                  <a:lnTo>
                    <a:pt x="300" y="120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83" name="Ukraine" descr="© INSCALE GmbH, 05.05.2010&#10;http://www.presentationload.com/">
              <a:extLst>
                <a:ext uri="{FF2B5EF4-FFF2-40B4-BE49-F238E27FC236}">
                  <a16:creationId xmlns:a16="http://schemas.microsoft.com/office/drawing/2014/main" id="{E3249776-6431-4A14-947B-77C574FB1765}"/>
                </a:ext>
              </a:extLst>
            </p:cNvPr>
            <p:cNvSpPr>
              <a:spLocks/>
            </p:cNvSpPr>
            <p:nvPr/>
          </p:nvSpPr>
          <p:spPr bwMode="gray">
            <a:xfrm>
              <a:off x="6200968" y="2636911"/>
              <a:ext cx="495184" cy="281072"/>
            </a:xfrm>
            <a:custGeom>
              <a:avLst/>
              <a:gdLst>
                <a:gd name="T0" fmla="*/ 2147483647 w 1116"/>
                <a:gd name="T1" fmla="*/ 2147483647 h 624"/>
                <a:gd name="T2" fmla="*/ 2147483647 w 1116"/>
                <a:gd name="T3" fmla="*/ 2147483647 h 624"/>
                <a:gd name="T4" fmla="*/ 2147483647 w 1116"/>
                <a:gd name="T5" fmla="*/ 2147483647 h 624"/>
                <a:gd name="T6" fmla="*/ 2147483647 w 1116"/>
                <a:gd name="T7" fmla="*/ 2147483647 h 624"/>
                <a:gd name="T8" fmla="*/ 2147483647 w 1116"/>
                <a:gd name="T9" fmla="*/ 2147483647 h 624"/>
                <a:gd name="T10" fmla="*/ 2147483647 w 1116"/>
                <a:gd name="T11" fmla="*/ 2147483647 h 624"/>
                <a:gd name="T12" fmla="*/ 2147483647 w 1116"/>
                <a:gd name="T13" fmla="*/ 2147483647 h 624"/>
                <a:gd name="T14" fmla="*/ 2147483647 w 1116"/>
                <a:gd name="T15" fmla="*/ 2147483647 h 624"/>
                <a:gd name="T16" fmla="*/ 2147483647 w 1116"/>
                <a:gd name="T17" fmla="*/ 2147483647 h 624"/>
                <a:gd name="T18" fmla="*/ 2147483647 w 1116"/>
                <a:gd name="T19" fmla="*/ 2147483647 h 624"/>
                <a:gd name="T20" fmla="*/ 2147483647 w 1116"/>
                <a:gd name="T21" fmla="*/ 2147483647 h 624"/>
                <a:gd name="T22" fmla="*/ 2147483647 w 1116"/>
                <a:gd name="T23" fmla="*/ 2147483647 h 624"/>
                <a:gd name="T24" fmla="*/ 2147483647 w 1116"/>
                <a:gd name="T25" fmla="*/ 2147483647 h 624"/>
                <a:gd name="T26" fmla="*/ 2147483647 w 1116"/>
                <a:gd name="T27" fmla="*/ 2147483647 h 624"/>
                <a:gd name="T28" fmla="*/ 2147483647 w 1116"/>
                <a:gd name="T29" fmla="*/ 2147483647 h 624"/>
                <a:gd name="T30" fmla="*/ 2147483647 w 1116"/>
                <a:gd name="T31" fmla="*/ 2147483647 h 624"/>
                <a:gd name="T32" fmla="*/ 2147483647 w 1116"/>
                <a:gd name="T33" fmla="*/ 2147483647 h 624"/>
                <a:gd name="T34" fmla="*/ 2147483647 w 1116"/>
                <a:gd name="T35" fmla="*/ 2147483647 h 624"/>
                <a:gd name="T36" fmla="*/ 2147483647 w 1116"/>
                <a:gd name="T37" fmla="*/ 2147483647 h 624"/>
                <a:gd name="T38" fmla="*/ 2147483647 w 1116"/>
                <a:gd name="T39" fmla="*/ 2147483647 h 624"/>
                <a:gd name="T40" fmla="*/ 2147483647 w 1116"/>
                <a:gd name="T41" fmla="*/ 2147483647 h 624"/>
                <a:gd name="T42" fmla="*/ 2147483647 w 1116"/>
                <a:gd name="T43" fmla="*/ 2147483647 h 624"/>
                <a:gd name="T44" fmla="*/ 2147483647 w 1116"/>
                <a:gd name="T45" fmla="*/ 2147483647 h 624"/>
                <a:gd name="T46" fmla="*/ 2147483647 w 1116"/>
                <a:gd name="T47" fmla="*/ 2147483647 h 624"/>
                <a:gd name="T48" fmla="*/ 2147483647 w 1116"/>
                <a:gd name="T49" fmla="*/ 2147483647 h 624"/>
                <a:gd name="T50" fmla="*/ 2147483647 w 1116"/>
                <a:gd name="T51" fmla="*/ 2147483647 h 624"/>
                <a:gd name="T52" fmla="*/ 2147483647 w 1116"/>
                <a:gd name="T53" fmla="*/ 2147483647 h 624"/>
                <a:gd name="T54" fmla="*/ 2147483647 w 1116"/>
                <a:gd name="T55" fmla="*/ 2147483647 h 624"/>
                <a:gd name="T56" fmla="*/ 2147483647 w 1116"/>
                <a:gd name="T57" fmla="*/ 2147483647 h 624"/>
                <a:gd name="T58" fmla="*/ 2147483647 w 1116"/>
                <a:gd name="T59" fmla="*/ 2147483647 h 624"/>
                <a:gd name="T60" fmla="*/ 2147483647 w 1116"/>
                <a:gd name="T61" fmla="*/ 2147483647 h 624"/>
                <a:gd name="T62" fmla="*/ 2147483647 w 1116"/>
                <a:gd name="T63" fmla="*/ 2147483647 h 624"/>
                <a:gd name="T64" fmla="*/ 2147483647 w 1116"/>
                <a:gd name="T65" fmla="*/ 2147483647 h 624"/>
                <a:gd name="T66" fmla="*/ 2147483647 w 1116"/>
                <a:gd name="T67" fmla="*/ 2147483647 h 624"/>
                <a:gd name="T68" fmla="*/ 2147483647 w 1116"/>
                <a:gd name="T69" fmla="*/ 2147483647 h 624"/>
                <a:gd name="T70" fmla="*/ 2147483647 w 1116"/>
                <a:gd name="T71" fmla="*/ 2147483647 h 624"/>
                <a:gd name="T72" fmla="*/ 2147483647 w 1116"/>
                <a:gd name="T73" fmla="*/ 2147483647 h 624"/>
                <a:gd name="T74" fmla="*/ 2147483647 w 1116"/>
                <a:gd name="T75" fmla="*/ 2147483647 h 624"/>
                <a:gd name="T76" fmla="*/ 2147483647 w 1116"/>
                <a:gd name="T77" fmla="*/ 2147483647 h 624"/>
                <a:gd name="T78" fmla="*/ 2147483647 w 1116"/>
                <a:gd name="T79" fmla="*/ 2147483647 h 624"/>
                <a:gd name="T80" fmla="*/ 2147483647 w 1116"/>
                <a:gd name="T81" fmla="*/ 2147483647 h 624"/>
                <a:gd name="T82" fmla="*/ 2147483647 w 1116"/>
                <a:gd name="T83" fmla="*/ 2147483647 h 624"/>
                <a:gd name="T84" fmla="*/ 2147483647 w 1116"/>
                <a:gd name="T85" fmla="*/ 2147483647 h 624"/>
                <a:gd name="T86" fmla="*/ 2147483647 w 1116"/>
                <a:gd name="T87" fmla="*/ 2147483647 h 624"/>
                <a:gd name="T88" fmla="*/ 2147483647 w 1116"/>
                <a:gd name="T89" fmla="*/ 0 h 624"/>
                <a:gd name="T90" fmla="*/ 2147483647 w 1116"/>
                <a:gd name="T91" fmla="*/ 2147483647 h 624"/>
                <a:gd name="T92" fmla="*/ 2147483647 w 1116"/>
                <a:gd name="T93" fmla="*/ 2147483647 h 624"/>
                <a:gd name="T94" fmla="*/ 2147483647 w 1116"/>
                <a:gd name="T95" fmla="*/ 2147483647 h 624"/>
                <a:gd name="T96" fmla="*/ 2147483647 w 1116"/>
                <a:gd name="T97" fmla="*/ 2147483647 h 624"/>
                <a:gd name="T98" fmla="*/ 2147483647 w 1116"/>
                <a:gd name="T99" fmla="*/ 2147483647 h 624"/>
                <a:gd name="T100" fmla="*/ 2147483647 w 1116"/>
                <a:gd name="T101" fmla="*/ 2147483647 h 624"/>
                <a:gd name="T102" fmla="*/ 2147483647 w 1116"/>
                <a:gd name="T103" fmla="*/ 2147483647 h 624"/>
                <a:gd name="T104" fmla="*/ 2147483647 w 1116"/>
                <a:gd name="T105" fmla="*/ 2147483647 h 624"/>
                <a:gd name="T106" fmla="*/ 2147483647 w 1116"/>
                <a:gd name="T107" fmla="*/ 2147483647 h 624"/>
                <a:gd name="T108" fmla="*/ 2147483647 w 1116"/>
                <a:gd name="T109" fmla="*/ 2147483647 h 624"/>
                <a:gd name="T110" fmla="*/ 2147483647 w 1116"/>
                <a:gd name="T111" fmla="*/ 2147483647 h 624"/>
                <a:gd name="T112" fmla="*/ 2147483647 w 1116"/>
                <a:gd name="T113" fmla="*/ 2147483647 h 624"/>
                <a:gd name="T114" fmla="*/ 2147483647 w 1116"/>
                <a:gd name="T115" fmla="*/ 2147483647 h 624"/>
                <a:gd name="T116" fmla="*/ 2147483647 w 1116"/>
                <a:gd name="T117" fmla="*/ 2147483647 h 62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116"/>
                <a:gd name="T178" fmla="*/ 0 h 624"/>
                <a:gd name="T179" fmla="*/ 1116 w 1116"/>
                <a:gd name="T180" fmla="*/ 624 h 62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116" h="624">
                  <a:moveTo>
                    <a:pt x="24" y="324"/>
                  </a:moveTo>
                  <a:lnTo>
                    <a:pt x="30" y="324"/>
                  </a:lnTo>
                  <a:lnTo>
                    <a:pt x="36" y="330"/>
                  </a:lnTo>
                  <a:lnTo>
                    <a:pt x="48" y="330"/>
                  </a:lnTo>
                  <a:lnTo>
                    <a:pt x="54" y="336"/>
                  </a:lnTo>
                  <a:lnTo>
                    <a:pt x="78" y="336"/>
                  </a:lnTo>
                  <a:lnTo>
                    <a:pt x="84" y="342"/>
                  </a:lnTo>
                  <a:lnTo>
                    <a:pt x="108" y="342"/>
                  </a:lnTo>
                  <a:lnTo>
                    <a:pt x="114" y="348"/>
                  </a:lnTo>
                  <a:lnTo>
                    <a:pt x="126" y="342"/>
                  </a:lnTo>
                  <a:lnTo>
                    <a:pt x="132" y="342"/>
                  </a:lnTo>
                  <a:lnTo>
                    <a:pt x="144" y="336"/>
                  </a:lnTo>
                  <a:lnTo>
                    <a:pt x="150" y="336"/>
                  </a:lnTo>
                  <a:lnTo>
                    <a:pt x="174" y="360"/>
                  </a:lnTo>
                  <a:lnTo>
                    <a:pt x="186" y="360"/>
                  </a:lnTo>
                  <a:lnTo>
                    <a:pt x="198" y="348"/>
                  </a:lnTo>
                  <a:lnTo>
                    <a:pt x="198" y="342"/>
                  </a:lnTo>
                  <a:lnTo>
                    <a:pt x="222" y="348"/>
                  </a:lnTo>
                  <a:lnTo>
                    <a:pt x="228" y="336"/>
                  </a:lnTo>
                  <a:lnTo>
                    <a:pt x="234" y="342"/>
                  </a:lnTo>
                  <a:lnTo>
                    <a:pt x="252" y="342"/>
                  </a:lnTo>
                  <a:lnTo>
                    <a:pt x="258" y="336"/>
                  </a:lnTo>
                  <a:lnTo>
                    <a:pt x="258" y="330"/>
                  </a:lnTo>
                  <a:lnTo>
                    <a:pt x="270" y="318"/>
                  </a:lnTo>
                  <a:lnTo>
                    <a:pt x="282" y="318"/>
                  </a:lnTo>
                  <a:lnTo>
                    <a:pt x="288" y="306"/>
                  </a:lnTo>
                  <a:lnTo>
                    <a:pt x="294" y="306"/>
                  </a:lnTo>
                  <a:lnTo>
                    <a:pt x="306" y="312"/>
                  </a:lnTo>
                  <a:lnTo>
                    <a:pt x="318" y="312"/>
                  </a:lnTo>
                  <a:lnTo>
                    <a:pt x="318" y="306"/>
                  </a:lnTo>
                  <a:lnTo>
                    <a:pt x="324" y="306"/>
                  </a:lnTo>
                  <a:lnTo>
                    <a:pt x="336" y="300"/>
                  </a:lnTo>
                  <a:lnTo>
                    <a:pt x="342" y="300"/>
                  </a:lnTo>
                  <a:lnTo>
                    <a:pt x="354" y="312"/>
                  </a:lnTo>
                  <a:lnTo>
                    <a:pt x="360" y="312"/>
                  </a:lnTo>
                  <a:lnTo>
                    <a:pt x="360" y="318"/>
                  </a:lnTo>
                  <a:lnTo>
                    <a:pt x="402" y="318"/>
                  </a:lnTo>
                  <a:lnTo>
                    <a:pt x="408" y="324"/>
                  </a:lnTo>
                  <a:lnTo>
                    <a:pt x="408" y="336"/>
                  </a:lnTo>
                  <a:lnTo>
                    <a:pt x="426" y="336"/>
                  </a:lnTo>
                  <a:lnTo>
                    <a:pt x="438" y="342"/>
                  </a:lnTo>
                  <a:lnTo>
                    <a:pt x="444" y="348"/>
                  </a:lnTo>
                  <a:lnTo>
                    <a:pt x="450" y="360"/>
                  </a:lnTo>
                  <a:lnTo>
                    <a:pt x="444" y="366"/>
                  </a:lnTo>
                  <a:lnTo>
                    <a:pt x="444" y="390"/>
                  </a:lnTo>
                  <a:lnTo>
                    <a:pt x="456" y="384"/>
                  </a:lnTo>
                  <a:lnTo>
                    <a:pt x="462" y="384"/>
                  </a:lnTo>
                  <a:lnTo>
                    <a:pt x="468" y="390"/>
                  </a:lnTo>
                  <a:lnTo>
                    <a:pt x="462" y="396"/>
                  </a:lnTo>
                  <a:lnTo>
                    <a:pt x="462" y="414"/>
                  </a:lnTo>
                  <a:lnTo>
                    <a:pt x="474" y="414"/>
                  </a:lnTo>
                  <a:lnTo>
                    <a:pt x="480" y="420"/>
                  </a:lnTo>
                  <a:lnTo>
                    <a:pt x="492" y="420"/>
                  </a:lnTo>
                  <a:lnTo>
                    <a:pt x="498" y="426"/>
                  </a:lnTo>
                  <a:lnTo>
                    <a:pt x="498" y="456"/>
                  </a:lnTo>
                  <a:lnTo>
                    <a:pt x="492" y="456"/>
                  </a:lnTo>
                  <a:lnTo>
                    <a:pt x="480" y="462"/>
                  </a:lnTo>
                  <a:lnTo>
                    <a:pt x="462" y="462"/>
                  </a:lnTo>
                  <a:lnTo>
                    <a:pt x="456" y="456"/>
                  </a:lnTo>
                  <a:lnTo>
                    <a:pt x="438" y="456"/>
                  </a:lnTo>
                  <a:lnTo>
                    <a:pt x="432" y="462"/>
                  </a:lnTo>
                  <a:lnTo>
                    <a:pt x="432" y="468"/>
                  </a:lnTo>
                  <a:lnTo>
                    <a:pt x="438" y="468"/>
                  </a:lnTo>
                  <a:lnTo>
                    <a:pt x="450" y="474"/>
                  </a:lnTo>
                  <a:lnTo>
                    <a:pt x="456" y="480"/>
                  </a:lnTo>
                  <a:lnTo>
                    <a:pt x="438" y="492"/>
                  </a:lnTo>
                  <a:lnTo>
                    <a:pt x="432" y="498"/>
                  </a:lnTo>
                  <a:lnTo>
                    <a:pt x="420" y="504"/>
                  </a:lnTo>
                  <a:lnTo>
                    <a:pt x="414" y="504"/>
                  </a:lnTo>
                  <a:lnTo>
                    <a:pt x="414" y="516"/>
                  </a:lnTo>
                  <a:lnTo>
                    <a:pt x="420" y="522"/>
                  </a:lnTo>
                  <a:lnTo>
                    <a:pt x="420" y="534"/>
                  </a:lnTo>
                  <a:lnTo>
                    <a:pt x="396" y="540"/>
                  </a:lnTo>
                  <a:lnTo>
                    <a:pt x="390" y="528"/>
                  </a:lnTo>
                  <a:lnTo>
                    <a:pt x="390" y="516"/>
                  </a:lnTo>
                  <a:lnTo>
                    <a:pt x="390" y="528"/>
                  </a:lnTo>
                  <a:lnTo>
                    <a:pt x="396" y="540"/>
                  </a:lnTo>
                  <a:lnTo>
                    <a:pt x="396" y="546"/>
                  </a:lnTo>
                  <a:lnTo>
                    <a:pt x="408" y="552"/>
                  </a:lnTo>
                  <a:lnTo>
                    <a:pt x="438" y="552"/>
                  </a:lnTo>
                  <a:lnTo>
                    <a:pt x="444" y="546"/>
                  </a:lnTo>
                  <a:lnTo>
                    <a:pt x="450" y="546"/>
                  </a:lnTo>
                  <a:lnTo>
                    <a:pt x="456" y="540"/>
                  </a:lnTo>
                  <a:lnTo>
                    <a:pt x="474" y="540"/>
                  </a:lnTo>
                  <a:lnTo>
                    <a:pt x="480" y="534"/>
                  </a:lnTo>
                  <a:lnTo>
                    <a:pt x="486" y="534"/>
                  </a:lnTo>
                  <a:lnTo>
                    <a:pt x="480" y="528"/>
                  </a:lnTo>
                  <a:lnTo>
                    <a:pt x="486" y="528"/>
                  </a:lnTo>
                  <a:lnTo>
                    <a:pt x="492" y="522"/>
                  </a:lnTo>
                  <a:lnTo>
                    <a:pt x="510" y="516"/>
                  </a:lnTo>
                  <a:lnTo>
                    <a:pt x="522" y="510"/>
                  </a:lnTo>
                  <a:lnTo>
                    <a:pt x="528" y="504"/>
                  </a:lnTo>
                  <a:lnTo>
                    <a:pt x="534" y="492"/>
                  </a:lnTo>
                  <a:lnTo>
                    <a:pt x="540" y="486"/>
                  </a:lnTo>
                  <a:lnTo>
                    <a:pt x="546" y="474"/>
                  </a:lnTo>
                  <a:lnTo>
                    <a:pt x="552" y="468"/>
                  </a:lnTo>
                  <a:lnTo>
                    <a:pt x="552" y="462"/>
                  </a:lnTo>
                  <a:lnTo>
                    <a:pt x="582" y="450"/>
                  </a:lnTo>
                  <a:lnTo>
                    <a:pt x="600" y="438"/>
                  </a:lnTo>
                  <a:lnTo>
                    <a:pt x="612" y="444"/>
                  </a:lnTo>
                  <a:lnTo>
                    <a:pt x="624" y="444"/>
                  </a:lnTo>
                  <a:lnTo>
                    <a:pt x="636" y="450"/>
                  </a:lnTo>
                  <a:lnTo>
                    <a:pt x="654" y="450"/>
                  </a:lnTo>
                  <a:lnTo>
                    <a:pt x="666" y="438"/>
                  </a:lnTo>
                  <a:lnTo>
                    <a:pt x="648" y="462"/>
                  </a:lnTo>
                  <a:lnTo>
                    <a:pt x="624" y="462"/>
                  </a:lnTo>
                  <a:lnTo>
                    <a:pt x="630" y="468"/>
                  </a:lnTo>
                  <a:lnTo>
                    <a:pt x="642" y="474"/>
                  </a:lnTo>
                  <a:lnTo>
                    <a:pt x="654" y="486"/>
                  </a:lnTo>
                  <a:lnTo>
                    <a:pt x="726" y="486"/>
                  </a:lnTo>
                  <a:lnTo>
                    <a:pt x="738" y="504"/>
                  </a:lnTo>
                  <a:lnTo>
                    <a:pt x="726" y="510"/>
                  </a:lnTo>
                  <a:lnTo>
                    <a:pt x="720" y="516"/>
                  </a:lnTo>
                  <a:lnTo>
                    <a:pt x="684" y="534"/>
                  </a:lnTo>
                  <a:lnTo>
                    <a:pt x="678" y="540"/>
                  </a:lnTo>
                  <a:lnTo>
                    <a:pt x="678" y="546"/>
                  </a:lnTo>
                  <a:lnTo>
                    <a:pt x="684" y="546"/>
                  </a:lnTo>
                  <a:lnTo>
                    <a:pt x="690" y="552"/>
                  </a:lnTo>
                  <a:lnTo>
                    <a:pt x="720" y="552"/>
                  </a:lnTo>
                  <a:lnTo>
                    <a:pt x="732" y="558"/>
                  </a:lnTo>
                  <a:lnTo>
                    <a:pt x="744" y="570"/>
                  </a:lnTo>
                  <a:lnTo>
                    <a:pt x="744" y="594"/>
                  </a:lnTo>
                  <a:lnTo>
                    <a:pt x="738" y="606"/>
                  </a:lnTo>
                  <a:lnTo>
                    <a:pt x="738" y="618"/>
                  </a:lnTo>
                  <a:lnTo>
                    <a:pt x="756" y="618"/>
                  </a:lnTo>
                  <a:lnTo>
                    <a:pt x="768" y="624"/>
                  </a:lnTo>
                  <a:lnTo>
                    <a:pt x="780" y="624"/>
                  </a:lnTo>
                  <a:lnTo>
                    <a:pt x="780" y="618"/>
                  </a:lnTo>
                  <a:lnTo>
                    <a:pt x="792" y="606"/>
                  </a:lnTo>
                  <a:lnTo>
                    <a:pt x="804" y="600"/>
                  </a:lnTo>
                  <a:lnTo>
                    <a:pt x="810" y="594"/>
                  </a:lnTo>
                  <a:lnTo>
                    <a:pt x="840" y="594"/>
                  </a:lnTo>
                  <a:lnTo>
                    <a:pt x="858" y="576"/>
                  </a:lnTo>
                  <a:lnTo>
                    <a:pt x="858" y="570"/>
                  </a:lnTo>
                  <a:lnTo>
                    <a:pt x="864" y="564"/>
                  </a:lnTo>
                  <a:lnTo>
                    <a:pt x="870" y="564"/>
                  </a:lnTo>
                  <a:lnTo>
                    <a:pt x="882" y="576"/>
                  </a:lnTo>
                  <a:lnTo>
                    <a:pt x="918" y="570"/>
                  </a:lnTo>
                  <a:lnTo>
                    <a:pt x="918" y="552"/>
                  </a:lnTo>
                  <a:lnTo>
                    <a:pt x="930" y="540"/>
                  </a:lnTo>
                  <a:lnTo>
                    <a:pt x="900" y="540"/>
                  </a:lnTo>
                  <a:lnTo>
                    <a:pt x="894" y="546"/>
                  </a:lnTo>
                  <a:lnTo>
                    <a:pt x="882" y="552"/>
                  </a:lnTo>
                  <a:lnTo>
                    <a:pt x="852" y="552"/>
                  </a:lnTo>
                  <a:lnTo>
                    <a:pt x="846" y="546"/>
                  </a:lnTo>
                  <a:lnTo>
                    <a:pt x="834" y="540"/>
                  </a:lnTo>
                  <a:lnTo>
                    <a:pt x="828" y="534"/>
                  </a:lnTo>
                  <a:lnTo>
                    <a:pt x="828" y="522"/>
                  </a:lnTo>
                  <a:lnTo>
                    <a:pt x="822" y="516"/>
                  </a:lnTo>
                  <a:lnTo>
                    <a:pt x="810" y="516"/>
                  </a:lnTo>
                  <a:lnTo>
                    <a:pt x="786" y="498"/>
                  </a:lnTo>
                  <a:lnTo>
                    <a:pt x="750" y="492"/>
                  </a:lnTo>
                  <a:lnTo>
                    <a:pt x="744" y="480"/>
                  </a:lnTo>
                  <a:lnTo>
                    <a:pt x="810" y="480"/>
                  </a:lnTo>
                  <a:lnTo>
                    <a:pt x="822" y="474"/>
                  </a:lnTo>
                  <a:lnTo>
                    <a:pt x="834" y="462"/>
                  </a:lnTo>
                  <a:lnTo>
                    <a:pt x="846" y="468"/>
                  </a:lnTo>
                  <a:lnTo>
                    <a:pt x="852" y="462"/>
                  </a:lnTo>
                  <a:lnTo>
                    <a:pt x="864" y="456"/>
                  </a:lnTo>
                  <a:lnTo>
                    <a:pt x="870" y="450"/>
                  </a:lnTo>
                  <a:lnTo>
                    <a:pt x="882" y="444"/>
                  </a:lnTo>
                  <a:lnTo>
                    <a:pt x="906" y="444"/>
                  </a:lnTo>
                  <a:lnTo>
                    <a:pt x="918" y="438"/>
                  </a:lnTo>
                  <a:lnTo>
                    <a:pt x="930" y="438"/>
                  </a:lnTo>
                  <a:lnTo>
                    <a:pt x="978" y="408"/>
                  </a:lnTo>
                  <a:lnTo>
                    <a:pt x="1014" y="408"/>
                  </a:lnTo>
                  <a:lnTo>
                    <a:pt x="1014" y="372"/>
                  </a:lnTo>
                  <a:lnTo>
                    <a:pt x="1032" y="372"/>
                  </a:lnTo>
                  <a:lnTo>
                    <a:pt x="1038" y="366"/>
                  </a:lnTo>
                  <a:lnTo>
                    <a:pt x="1038" y="360"/>
                  </a:lnTo>
                  <a:lnTo>
                    <a:pt x="1050" y="348"/>
                  </a:lnTo>
                  <a:lnTo>
                    <a:pt x="1080" y="348"/>
                  </a:lnTo>
                  <a:lnTo>
                    <a:pt x="1092" y="342"/>
                  </a:lnTo>
                  <a:lnTo>
                    <a:pt x="1104" y="342"/>
                  </a:lnTo>
                  <a:lnTo>
                    <a:pt x="1116" y="330"/>
                  </a:lnTo>
                  <a:lnTo>
                    <a:pt x="1116" y="324"/>
                  </a:lnTo>
                  <a:lnTo>
                    <a:pt x="1110" y="312"/>
                  </a:lnTo>
                  <a:lnTo>
                    <a:pt x="1110" y="300"/>
                  </a:lnTo>
                  <a:lnTo>
                    <a:pt x="1098" y="294"/>
                  </a:lnTo>
                  <a:lnTo>
                    <a:pt x="1086" y="282"/>
                  </a:lnTo>
                  <a:lnTo>
                    <a:pt x="1092" y="276"/>
                  </a:lnTo>
                  <a:lnTo>
                    <a:pt x="1110" y="276"/>
                  </a:lnTo>
                  <a:lnTo>
                    <a:pt x="1116" y="270"/>
                  </a:lnTo>
                  <a:lnTo>
                    <a:pt x="1110" y="264"/>
                  </a:lnTo>
                  <a:lnTo>
                    <a:pt x="1104" y="264"/>
                  </a:lnTo>
                  <a:lnTo>
                    <a:pt x="1098" y="258"/>
                  </a:lnTo>
                  <a:lnTo>
                    <a:pt x="1092" y="258"/>
                  </a:lnTo>
                  <a:lnTo>
                    <a:pt x="1110" y="246"/>
                  </a:lnTo>
                  <a:lnTo>
                    <a:pt x="1110" y="222"/>
                  </a:lnTo>
                  <a:lnTo>
                    <a:pt x="1104" y="216"/>
                  </a:lnTo>
                  <a:lnTo>
                    <a:pt x="1080" y="216"/>
                  </a:lnTo>
                  <a:lnTo>
                    <a:pt x="1062" y="204"/>
                  </a:lnTo>
                  <a:lnTo>
                    <a:pt x="1056" y="198"/>
                  </a:lnTo>
                  <a:lnTo>
                    <a:pt x="1056" y="192"/>
                  </a:lnTo>
                  <a:lnTo>
                    <a:pt x="1014" y="192"/>
                  </a:lnTo>
                  <a:lnTo>
                    <a:pt x="1002" y="186"/>
                  </a:lnTo>
                  <a:lnTo>
                    <a:pt x="996" y="180"/>
                  </a:lnTo>
                  <a:lnTo>
                    <a:pt x="978" y="180"/>
                  </a:lnTo>
                  <a:lnTo>
                    <a:pt x="966" y="186"/>
                  </a:lnTo>
                  <a:lnTo>
                    <a:pt x="942" y="162"/>
                  </a:lnTo>
                  <a:lnTo>
                    <a:pt x="936" y="150"/>
                  </a:lnTo>
                  <a:lnTo>
                    <a:pt x="924" y="150"/>
                  </a:lnTo>
                  <a:lnTo>
                    <a:pt x="918" y="156"/>
                  </a:lnTo>
                  <a:lnTo>
                    <a:pt x="918" y="162"/>
                  </a:lnTo>
                  <a:lnTo>
                    <a:pt x="912" y="156"/>
                  </a:lnTo>
                  <a:lnTo>
                    <a:pt x="864" y="156"/>
                  </a:lnTo>
                  <a:lnTo>
                    <a:pt x="858" y="150"/>
                  </a:lnTo>
                  <a:lnTo>
                    <a:pt x="846" y="150"/>
                  </a:lnTo>
                  <a:lnTo>
                    <a:pt x="840" y="144"/>
                  </a:lnTo>
                  <a:lnTo>
                    <a:pt x="816" y="150"/>
                  </a:lnTo>
                  <a:lnTo>
                    <a:pt x="810" y="150"/>
                  </a:lnTo>
                  <a:lnTo>
                    <a:pt x="798" y="102"/>
                  </a:lnTo>
                  <a:lnTo>
                    <a:pt x="756" y="84"/>
                  </a:lnTo>
                  <a:lnTo>
                    <a:pt x="720" y="84"/>
                  </a:lnTo>
                  <a:lnTo>
                    <a:pt x="720" y="66"/>
                  </a:lnTo>
                  <a:lnTo>
                    <a:pt x="714" y="48"/>
                  </a:lnTo>
                  <a:lnTo>
                    <a:pt x="720" y="48"/>
                  </a:lnTo>
                  <a:lnTo>
                    <a:pt x="726" y="42"/>
                  </a:lnTo>
                  <a:lnTo>
                    <a:pt x="726" y="30"/>
                  </a:lnTo>
                  <a:lnTo>
                    <a:pt x="720" y="30"/>
                  </a:lnTo>
                  <a:lnTo>
                    <a:pt x="708" y="24"/>
                  </a:lnTo>
                  <a:lnTo>
                    <a:pt x="702" y="18"/>
                  </a:lnTo>
                  <a:lnTo>
                    <a:pt x="696" y="18"/>
                  </a:lnTo>
                  <a:lnTo>
                    <a:pt x="690" y="0"/>
                  </a:lnTo>
                  <a:lnTo>
                    <a:pt x="642" y="0"/>
                  </a:lnTo>
                  <a:lnTo>
                    <a:pt x="630" y="6"/>
                  </a:lnTo>
                  <a:lnTo>
                    <a:pt x="600" y="6"/>
                  </a:lnTo>
                  <a:lnTo>
                    <a:pt x="600" y="18"/>
                  </a:lnTo>
                  <a:lnTo>
                    <a:pt x="594" y="24"/>
                  </a:lnTo>
                  <a:lnTo>
                    <a:pt x="558" y="24"/>
                  </a:lnTo>
                  <a:lnTo>
                    <a:pt x="546" y="18"/>
                  </a:lnTo>
                  <a:lnTo>
                    <a:pt x="516" y="18"/>
                  </a:lnTo>
                  <a:lnTo>
                    <a:pt x="510" y="30"/>
                  </a:lnTo>
                  <a:lnTo>
                    <a:pt x="498" y="36"/>
                  </a:lnTo>
                  <a:lnTo>
                    <a:pt x="492" y="42"/>
                  </a:lnTo>
                  <a:lnTo>
                    <a:pt x="486" y="54"/>
                  </a:lnTo>
                  <a:lnTo>
                    <a:pt x="492" y="60"/>
                  </a:lnTo>
                  <a:lnTo>
                    <a:pt x="492" y="72"/>
                  </a:lnTo>
                  <a:lnTo>
                    <a:pt x="486" y="78"/>
                  </a:lnTo>
                  <a:lnTo>
                    <a:pt x="468" y="78"/>
                  </a:lnTo>
                  <a:lnTo>
                    <a:pt x="462" y="72"/>
                  </a:lnTo>
                  <a:lnTo>
                    <a:pt x="438" y="72"/>
                  </a:lnTo>
                  <a:lnTo>
                    <a:pt x="426" y="78"/>
                  </a:lnTo>
                  <a:lnTo>
                    <a:pt x="420" y="78"/>
                  </a:lnTo>
                  <a:lnTo>
                    <a:pt x="420" y="66"/>
                  </a:lnTo>
                  <a:lnTo>
                    <a:pt x="414" y="60"/>
                  </a:lnTo>
                  <a:lnTo>
                    <a:pt x="396" y="60"/>
                  </a:lnTo>
                  <a:lnTo>
                    <a:pt x="390" y="66"/>
                  </a:lnTo>
                  <a:lnTo>
                    <a:pt x="390" y="72"/>
                  </a:lnTo>
                  <a:lnTo>
                    <a:pt x="378" y="60"/>
                  </a:lnTo>
                  <a:lnTo>
                    <a:pt x="366" y="66"/>
                  </a:lnTo>
                  <a:lnTo>
                    <a:pt x="360" y="60"/>
                  </a:lnTo>
                  <a:lnTo>
                    <a:pt x="342" y="66"/>
                  </a:lnTo>
                  <a:lnTo>
                    <a:pt x="336" y="54"/>
                  </a:lnTo>
                  <a:lnTo>
                    <a:pt x="324" y="66"/>
                  </a:lnTo>
                  <a:lnTo>
                    <a:pt x="306" y="54"/>
                  </a:lnTo>
                  <a:lnTo>
                    <a:pt x="300" y="60"/>
                  </a:lnTo>
                  <a:lnTo>
                    <a:pt x="282" y="48"/>
                  </a:lnTo>
                  <a:lnTo>
                    <a:pt x="258" y="42"/>
                  </a:lnTo>
                  <a:lnTo>
                    <a:pt x="222" y="42"/>
                  </a:lnTo>
                  <a:lnTo>
                    <a:pt x="216" y="36"/>
                  </a:lnTo>
                  <a:lnTo>
                    <a:pt x="216" y="30"/>
                  </a:lnTo>
                  <a:lnTo>
                    <a:pt x="168" y="30"/>
                  </a:lnTo>
                  <a:lnTo>
                    <a:pt x="162" y="36"/>
                  </a:lnTo>
                  <a:lnTo>
                    <a:pt x="150" y="42"/>
                  </a:lnTo>
                  <a:lnTo>
                    <a:pt x="114" y="42"/>
                  </a:lnTo>
                  <a:lnTo>
                    <a:pt x="114" y="48"/>
                  </a:lnTo>
                  <a:lnTo>
                    <a:pt x="96" y="66"/>
                  </a:lnTo>
                  <a:lnTo>
                    <a:pt x="78" y="66"/>
                  </a:lnTo>
                  <a:lnTo>
                    <a:pt x="66" y="60"/>
                  </a:lnTo>
                  <a:lnTo>
                    <a:pt x="72" y="78"/>
                  </a:lnTo>
                  <a:lnTo>
                    <a:pt x="90" y="96"/>
                  </a:lnTo>
                  <a:lnTo>
                    <a:pt x="90" y="102"/>
                  </a:lnTo>
                  <a:lnTo>
                    <a:pt x="102" y="108"/>
                  </a:lnTo>
                  <a:lnTo>
                    <a:pt x="108" y="114"/>
                  </a:lnTo>
                  <a:lnTo>
                    <a:pt x="102" y="126"/>
                  </a:lnTo>
                  <a:lnTo>
                    <a:pt x="108" y="132"/>
                  </a:lnTo>
                  <a:lnTo>
                    <a:pt x="108" y="138"/>
                  </a:lnTo>
                  <a:lnTo>
                    <a:pt x="114" y="144"/>
                  </a:lnTo>
                  <a:lnTo>
                    <a:pt x="108" y="150"/>
                  </a:lnTo>
                  <a:lnTo>
                    <a:pt x="102" y="150"/>
                  </a:lnTo>
                  <a:lnTo>
                    <a:pt x="96" y="156"/>
                  </a:lnTo>
                  <a:lnTo>
                    <a:pt x="84" y="156"/>
                  </a:lnTo>
                  <a:lnTo>
                    <a:pt x="30" y="204"/>
                  </a:lnTo>
                  <a:lnTo>
                    <a:pt x="30" y="246"/>
                  </a:lnTo>
                  <a:lnTo>
                    <a:pt x="42" y="258"/>
                  </a:lnTo>
                  <a:lnTo>
                    <a:pt x="18" y="258"/>
                  </a:lnTo>
                  <a:lnTo>
                    <a:pt x="18" y="270"/>
                  </a:lnTo>
                  <a:lnTo>
                    <a:pt x="12" y="276"/>
                  </a:lnTo>
                  <a:lnTo>
                    <a:pt x="12" y="282"/>
                  </a:lnTo>
                  <a:lnTo>
                    <a:pt x="6" y="288"/>
                  </a:lnTo>
                  <a:lnTo>
                    <a:pt x="0" y="288"/>
                  </a:lnTo>
                  <a:lnTo>
                    <a:pt x="0" y="306"/>
                  </a:lnTo>
                  <a:lnTo>
                    <a:pt x="6" y="306"/>
                  </a:lnTo>
                  <a:lnTo>
                    <a:pt x="24" y="324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84" name="Turkey" descr="© INSCALE GmbH, 05.05.2010&#10;http://www.presentationload.com/">
              <a:extLst>
                <a:ext uri="{FF2B5EF4-FFF2-40B4-BE49-F238E27FC236}">
                  <a16:creationId xmlns:a16="http://schemas.microsoft.com/office/drawing/2014/main" id="{645B787F-9826-42AF-B06A-31EB8FC85EDF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6302544" y="2995795"/>
              <a:ext cx="588825" cy="227081"/>
            </a:xfrm>
            <a:custGeom>
              <a:avLst/>
              <a:gdLst>
                <a:gd name="T0" fmla="*/ 2147483647 w 1332"/>
                <a:gd name="T1" fmla="*/ 2147483647 h 510"/>
                <a:gd name="T2" fmla="*/ 2147483647 w 1332"/>
                <a:gd name="T3" fmla="*/ 2147483647 h 510"/>
                <a:gd name="T4" fmla="*/ 2147483647 w 1332"/>
                <a:gd name="T5" fmla="*/ 2147483647 h 510"/>
                <a:gd name="T6" fmla="*/ 2147483647 w 1332"/>
                <a:gd name="T7" fmla="*/ 2147483647 h 510"/>
                <a:gd name="T8" fmla="*/ 2147483647 w 1332"/>
                <a:gd name="T9" fmla="*/ 2147483647 h 510"/>
                <a:gd name="T10" fmla="*/ 2147483647 w 1332"/>
                <a:gd name="T11" fmla="*/ 2147483647 h 510"/>
                <a:gd name="T12" fmla="*/ 2147483647 w 1332"/>
                <a:gd name="T13" fmla="*/ 2147483647 h 510"/>
                <a:gd name="T14" fmla="*/ 2147483647 w 1332"/>
                <a:gd name="T15" fmla="*/ 2147483647 h 510"/>
                <a:gd name="T16" fmla="*/ 2147483647 w 1332"/>
                <a:gd name="T17" fmla="*/ 2147483647 h 510"/>
                <a:gd name="T18" fmla="*/ 2147483647 w 1332"/>
                <a:gd name="T19" fmla="*/ 2147483647 h 510"/>
                <a:gd name="T20" fmla="*/ 2147483647 w 1332"/>
                <a:gd name="T21" fmla="*/ 2147483647 h 510"/>
                <a:gd name="T22" fmla="*/ 2147483647 w 1332"/>
                <a:gd name="T23" fmla="*/ 2147483647 h 510"/>
                <a:gd name="T24" fmla="*/ 2147483647 w 1332"/>
                <a:gd name="T25" fmla="*/ 2147483647 h 510"/>
                <a:gd name="T26" fmla="*/ 2147483647 w 1332"/>
                <a:gd name="T27" fmla="*/ 2147483647 h 510"/>
                <a:gd name="T28" fmla="*/ 2147483647 w 1332"/>
                <a:gd name="T29" fmla="*/ 2147483647 h 510"/>
                <a:gd name="T30" fmla="*/ 2147483647 w 1332"/>
                <a:gd name="T31" fmla="*/ 2147483647 h 510"/>
                <a:gd name="T32" fmla="*/ 2147483647 w 1332"/>
                <a:gd name="T33" fmla="*/ 2147483647 h 510"/>
                <a:gd name="T34" fmla="*/ 2147483647 w 1332"/>
                <a:gd name="T35" fmla="*/ 2147483647 h 510"/>
                <a:gd name="T36" fmla="*/ 2147483647 w 1332"/>
                <a:gd name="T37" fmla="*/ 2147483647 h 510"/>
                <a:gd name="T38" fmla="*/ 2147483647 w 1332"/>
                <a:gd name="T39" fmla="*/ 2147483647 h 510"/>
                <a:gd name="T40" fmla="*/ 2147483647 w 1332"/>
                <a:gd name="T41" fmla="*/ 2147483647 h 510"/>
                <a:gd name="T42" fmla="*/ 2147483647 w 1332"/>
                <a:gd name="T43" fmla="*/ 2147483647 h 510"/>
                <a:gd name="T44" fmla="*/ 2147483647 w 1332"/>
                <a:gd name="T45" fmla="*/ 2147483647 h 510"/>
                <a:gd name="T46" fmla="*/ 2147483647 w 1332"/>
                <a:gd name="T47" fmla="*/ 2147483647 h 510"/>
                <a:gd name="T48" fmla="*/ 2147483647 w 1332"/>
                <a:gd name="T49" fmla="*/ 2147483647 h 510"/>
                <a:gd name="T50" fmla="*/ 2147483647 w 1332"/>
                <a:gd name="T51" fmla="*/ 2147483647 h 510"/>
                <a:gd name="T52" fmla="*/ 2147483647 w 1332"/>
                <a:gd name="T53" fmla="*/ 2147483647 h 510"/>
                <a:gd name="T54" fmla="*/ 2147483647 w 1332"/>
                <a:gd name="T55" fmla="*/ 2147483647 h 510"/>
                <a:gd name="T56" fmla="*/ 2147483647 w 1332"/>
                <a:gd name="T57" fmla="*/ 2147483647 h 510"/>
                <a:gd name="T58" fmla="*/ 2147483647 w 1332"/>
                <a:gd name="T59" fmla="*/ 2147483647 h 510"/>
                <a:gd name="T60" fmla="*/ 2147483647 w 1332"/>
                <a:gd name="T61" fmla="*/ 2147483647 h 510"/>
                <a:gd name="T62" fmla="*/ 2147483647 w 1332"/>
                <a:gd name="T63" fmla="*/ 2147483647 h 510"/>
                <a:gd name="T64" fmla="*/ 2147483647 w 1332"/>
                <a:gd name="T65" fmla="*/ 2147483647 h 510"/>
                <a:gd name="T66" fmla="*/ 2147483647 w 1332"/>
                <a:gd name="T67" fmla="*/ 2147483647 h 510"/>
                <a:gd name="T68" fmla="*/ 2147483647 w 1332"/>
                <a:gd name="T69" fmla="*/ 2147483647 h 510"/>
                <a:gd name="T70" fmla="*/ 2147483647 w 1332"/>
                <a:gd name="T71" fmla="*/ 2147483647 h 510"/>
                <a:gd name="T72" fmla="*/ 2147483647 w 1332"/>
                <a:gd name="T73" fmla="*/ 2147483647 h 510"/>
                <a:gd name="T74" fmla="*/ 2147483647 w 1332"/>
                <a:gd name="T75" fmla="*/ 2147483647 h 510"/>
                <a:gd name="T76" fmla="*/ 2147483647 w 1332"/>
                <a:gd name="T77" fmla="*/ 2147483647 h 510"/>
                <a:gd name="T78" fmla="*/ 2147483647 w 1332"/>
                <a:gd name="T79" fmla="*/ 2147483647 h 510"/>
                <a:gd name="T80" fmla="*/ 2147483647 w 1332"/>
                <a:gd name="T81" fmla="*/ 2147483647 h 510"/>
                <a:gd name="T82" fmla="*/ 2147483647 w 1332"/>
                <a:gd name="T83" fmla="*/ 2147483647 h 510"/>
                <a:gd name="T84" fmla="*/ 2147483647 w 1332"/>
                <a:gd name="T85" fmla="*/ 2147483647 h 510"/>
                <a:gd name="T86" fmla="*/ 2147483647 w 1332"/>
                <a:gd name="T87" fmla="*/ 2147483647 h 510"/>
                <a:gd name="T88" fmla="*/ 2147483647 w 1332"/>
                <a:gd name="T89" fmla="*/ 2147483647 h 510"/>
                <a:gd name="T90" fmla="*/ 2147483647 w 1332"/>
                <a:gd name="T91" fmla="*/ 2147483647 h 510"/>
                <a:gd name="T92" fmla="*/ 2147483647 w 1332"/>
                <a:gd name="T93" fmla="*/ 2147483647 h 510"/>
                <a:gd name="T94" fmla="*/ 2147483647 w 1332"/>
                <a:gd name="T95" fmla="*/ 2147483647 h 510"/>
                <a:gd name="T96" fmla="*/ 2147483647 w 1332"/>
                <a:gd name="T97" fmla="*/ 2147483647 h 510"/>
                <a:gd name="T98" fmla="*/ 2147483647 w 1332"/>
                <a:gd name="T99" fmla="*/ 2147483647 h 510"/>
                <a:gd name="T100" fmla="*/ 2147483647 w 1332"/>
                <a:gd name="T101" fmla="*/ 2147483647 h 510"/>
                <a:gd name="T102" fmla="*/ 2147483647 w 1332"/>
                <a:gd name="T103" fmla="*/ 2147483647 h 510"/>
                <a:gd name="T104" fmla="*/ 2147483647 w 1332"/>
                <a:gd name="T105" fmla="*/ 2147483647 h 510"/>
                <a:gd name="T106" fmla="*/ 2147483647 w 1332"/>
                <a:gd name="T107" fmla="*/ 2147483647 h 510"/>
                <a:gd name="T108" fmla="*/ 2147483647 w 1332"/>
                <a:gd name="T109" fmla="*/ 2147483647 h 510"/>
                <a:gd name="T110" fmla="*/ 2147483647 w 1332"/>
                <a:gd name="T111" fmla="*/ 2147483647 h 510"/>
                <a:gd name="T112" fmla="*/ 2147483647 w 1332"/>
                <a:gd name="T113" fmla="*/ 2147483647 h 510"/>
                <a:gd name="T114" fmla="*/ 2147483647 w 1332"/>
                <a:gd name="T115" fmla="*/ 2147483647 h 51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332"/>
                <a:gd name="T175" fmla="*/ 0 h 510"/>
                <a:gd name="T176" fmla="*/ 1332 w 1332"/>
                <a:gd name="T177" fmla="*/ 510 h 51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332" h="510">
                  <a:moveTo>
                    <a:pt x="6" y="192"/>
                  </a:moveTo>
                  <a:lnTo>
                    <a:pt x="24" y="186"/>
                  </a:lnTo>
                  <a:lnTo>
                    <a:pt x="30" y="174"/>
                  </a:lnTo>
                  <a:lnTo>
                    <a:pt x="0" y="174"/>
                  </a:lnTo>
                  <a:lnTo>
                    <a:pt x="6" y="192"/>
                  </a:lnTo>
                  <a:close/>
                  <a:moveTo>
                    <a:pt x="42" y="162"/>
                  </a:moveTo>
                  <a:lnTo>
                    <a:pt x="42" y="168"/>
                  </a:lnTo>
                  <a:lnTo>
                    <a:pt x="48" y="174"/>
                  </a:lnTo>
                  <a:lnTo>
                    <a:pt x="60" y="174"/>
                  </a:lnTo>
                  <a:lnTo>
                    <a:pt x="60" y="162"/>
                  </a:lnTo>
                  <a:lnTo>
                    <a:pt x="54" y="156"/>
                  </a:lnTo>
                  <a:lnTo>
                    <a:pt x="54" y="150"/>
                  </a:lnTo>
                  <a:lnTo>
                    <a:pt x="48" y="150"/>
                  </a:lnTo>
                  <a:lnTo>
                    <a:pt x="48" y="156"/>
                  </a:lnTo>
                  <a:lnTo>
                    <a:pt x="42" y="162"/>
                  </a:lnTo>
                  <a:close/>
                  <a:moveTo>
                    <a:pt x="96" y="138"/>
                  </a:moveTo>
                  <a:lnTo>
                    <a:pt x="66" y="138"/>
                  </a:lnTo>
                  <a:lnTo>
                    <a:pt x="66" y="174"/>
                  </a:lnTo>
                  <a:lnTo>
                    <a:pt x="78" y="150"/>
                  </a:lnTo>
                  <a:lnTo>
                    <a:pt x="96" y="138"/>
                  </a:lnTo>
                  <a:close/>
                  <a:moveTo>
                    <a:pt x="1332" y="402"/>
                  </a:moveTo>
                  <a:lnTo>
                    <a:pt x="1332" y="390"/>
                  </a:lnTo>
                  <a:lnTo>
                    <a:pt x="1308" y="384"/>
                  </a:lnTo>
                  <a:lnTo>
                    <a:pt x="1308" y="354"/>
                  </a:lnTo>
                  <a:lnTo>
                    <a:pt x="1272" y="336"/>
                  </a:lnTo>
                  <a:lnTo>
                    <a:pt x="1278" y="330"/>
                  </a:lnTo>
                  <a:lnTo>
                    <a:pt x="1284" y="318"/>
                  </a:lnTo>
                  <a:lnTo>
                    <a:pt x="1284" y="312"/>
                  </a:lnTo>
                  <a:lnTo>
                    <a:pt x="1290" y="306"/>
                  </a:lnTo>
                  <a:lnTo>
                    <a:pt x="1284" y="306"/>
                  </a:lnTo>
                  <a:lnTo>
                    <a:pt x="1278" y="300"/>
                  </a:lnTo>
                  <a:lnTo>
                    <a:pt x="1278" y="288"/>
                  </a:lnTo>
                  <a:lnTo>
                    <a:pt x="1266" y="276"/>
                  </a:lnTo>
                  <a:lnTo>
                    <a:pt x="1266" y="246"/>
                  </a:lnTo>
                  <a:lnTo>
                    <a:pt x="1248" y="222"/>
                  </a:lnTo>
                  <a:lnTo>
                    <a:pt x="1272" y="222"/>
                  </a:lnTo>
                  <a:lnTo>
                    <a:pt x="1272" y="216"/>
                  </a:lnTo>
                  <a:lnTo>
                    <a:pt x="1278" y="210"/>
                  </a:lnTo>
                  <a:lnTo>
                    <a:pt x="1272" y="198"/>
                  </a:lnTo>
                  <a:lnTo>
                    <a:pt x="1272" y="186"/>
                  </a:lnTo>
                  <a:lnTo>
                    <a:pt x="1266" y="180"/>
                  </a:lnTo>
                  <a:lnTo>
                    <a:pt x="1266" y="174"/>
                  </a:lnTo>
                  <a:lnTo>
                    <a:pt x="1260" y="174"/>
                  </a:lnTo>
                  <a:lnTo>
                    <a:pt x="1248" y="180"/>
                  </a:lnTo>
                  <a:lnTo>
                    <a:pt x="1236" y="180"/>
                  </a:lnTo>
                  <a:lnTo>
                    <a:pt x="1224" y="174"/>
                  </a:lnTo>
                  <a:lnTo>
                    <a:pt x="1218" y="168"/>
                  </a:lnTo>
                  <a:lnTo>
                    <a:pt x="1212" y="156"/>
                  </a:lnTo>
                  <a:lnTo>
                    <a:pt x="1212" y="144"/>
                  </a:lnTo>
                  <a:lnTo>
                    <a:pt x="1200" y="108"/>
                  </a:lnTo>
                  <a:lnTo>
                    <a:pt x="1194" y="96"/>
                  </a:lnTo>
                  <a:lnTo>
                    <a:pt x="1194" y="84"/>
                  </a:lnTo>
                  <a:lnTo>
                    <a:pt x="1188" y="78"/>
                  </a:lnTo>
                  <a:lnTo>
                    <a:pt x="1164" y="78"/>
                  </a:lnTo>
                  <a:lnTo>
                    <a:pt x="1164" y="72"/>
                  </a:lnTo>
                  <a:lnTo>
                    <a:pt x="1158" y="60"/>
                  </a:lnTo>
                  <a:lnTo>
                    <a:pt x="1152" y="54"/>
                  </a:lnTo>
                  <a:lnTo>
                    <a:pt x="1140" y="48"/>
                  </a:lnTo>
                  <a:lnTo>
                    <a:pt x="1128" y="48"/>
                  </a:lnTo>
                  <a:lnTo>
                    <a:pt x="1116" y="54"/>
                  </a:lnTo>
                  <a:lnTo>
                    <a:pt x="1110" y="60"/>
                  </a:lnTo>
                  <a:lnTo>
                    <a:pt x="1074" y="54"/>
                  </a:lnTo>
                  <a:lnTo>
                    <a:pt x="1062" y="66"/>
                  </a:lnTo>
                  <a:lnTo>
                    <a:pt x="1026" y="90"/>
                  </a:lnTo>
                  <a:lnTo>
                    <a:pt x="1014" y="96"/>
                  </a:lnTo>
                  <a:lnTo>
                    <a:pt x="930" y="96"/>
                  </a:lnTo>
                  <a:lnTo>
                    <a:pt x="876" y="108"/>
                  </a:lnTo>
                  <a:lnTo>
                    <a:pt x="810" y="84"/>
                  </a:lnTo>
                  <a:lnTo>
                    <a:pt x="786" y="96"/>
                  </a:lnTo>
                  <a:lnTo>
                    <a:pt x="786" y="90"/>
                  </a:lnTo>
                  <a:lnTo>
                    <a:pt x="780" y="84"/>
                  </a:lnTo>
                  <a:lnTo>
                    <a:pt x="774" y="72"/>
                  </a:lnTo>
                  <a:lnTo>
                    <a:pt x="768" y="66"/>
                  </a:lnTo>
                  <a:lnTo>
                    <a:pt x="756" y="66"/>
                  </a:lnTo>
                  <a:lnTo>
                    <a:pt x="744" y="72"/>
                  </a:lnTo>
                  <a:lnTo>
                    <a:pt x="738" y="78"/>
                  </a:lnTo>
                  <a:lnTo>
                    <a:pt x="708" y="60"/>
                  </a:lnTo>
                  <a:lnTo>
                    <a:pt x="708" y="36"/>
                  </a:lnTo>
                  <a:lnTo>
                    <a:pt x="660" y="48"/>
                  </a:lnTo>
                  <a:lnTo>
                    <a:pt x="636" y="30"/>
                  </a:lnTo>
                  <a:lnTo>
                    <a:pt x="630" y="12"/>
                  </a:lnTo>
                  <a:lnTo>
                    <a:pt x="624" y="12"/>
                  </a:lnTo>
                  <a:lnTo>
                    <a:pt x="618" y="18"/>
                  </a:lnTo>
                  <a:lnTo>
                    <a:pt x="600" y="18"/>
                  </a:lnTo>
                  <a:lnTo>
                    <a:pt x="588" y="24"/>
                  </a:lnTo>
                  <a:lnTo>
                    <a:pt x="558" y="24"/>
                  </a:lnTo>
                  <a:lnTo>
                    <a:pt x="534" y="18"/>
                  </a:lnTo>
                  <a:lnTo>
                    <a:pt x="504" y="18"/>
                  </a:lnTo>
                  <a:lnTo>
                    <a:pt x="492" y="24"/>
                  </a:lnTo>
                  <a:lnTo>
                    <a:pt x="456" y="36"/>
                  </a:lnTo>
                  <a:lnTo>
                    <a:pt x="444" y="42"/>
                  </a:lnTo>
                  <a:lnTo>
                    <a:pt x="438" y="48"/>
                  </a:lnTo>
                  <a:lnTo>
                    <a:pt x="426" y="54"/>
                  </a:lnTo>
                  <a:lnTo>
                    <a:pt x="414" y="66"/>
                  </a:lnTo>
                  <a:lnTo>
                    <a:pt x="408" y="66"/>
                  </a:lnTo>
                  <a:lnTo>
                    <a:pt x="396" y="90"/>
                  </a:lnTo>
                  <a:lnTo>
                    <a:pt x="378" y="90"/>
                  </a:lnTo>
                  <a:lnTo>
                    <a:pt x="354" y="84"/>
                  </a:lnTo>
                  <a:lnTo>
                    <a:pt x="294" y="84"/>
                  </a:lnTo>
                  <a:lnTo>
                    <a:pt x="282" y="78"/>
                  </a:lnTo>
                  <a:lnTo>
                    <a:pt x="264" y="78"/>
                  </a:lnTo>
                  <a:lnTo>
                    <a:pt x="252" y="72"/>
                  </a:lnTo>
                  <a:lnTo>
                    <a:pt x="240" y="72"/>
                  </a:lnTo>
                  <a:lnTo>
                    <a:pt x="234" y="66"/>
                  </a:lnTo>
                  <a:lnTo>
                    <a:pt x="198" y="66"/>
                  </a:lnTo>
                  <a:lnTo>
                    <a:pt x="186" y="54"/>
                  </a:lnTo>
                  <a:lnTo>
                    <a:pt x="180" y="36"/>
                  </a:lnTo>
                  <a:lnTo>
                    <a:pt x="180" y="24"/>
                  </a:lnTo>
                  <a:lnTo>
                    <a:pt x="168" y="24"/>
                  </a:lnTo>
                  <a:lnTo>
                    <a:pt x="156" y="18"/>
                  </a:lnTo>
                  <a:lnTo>
                    <a:pt x="144" y="18"/>
                  </a:lnTo>
                  <a:lnTo>
                    <a:pt x="132" y="0"/>
                  </a:lnTo>
                  <a:lnTo>
                    <a:pt x="120" y="18"/>
                  </a:lnTo>
                  <a:lnTo>
                    <a:pt x="90" y="12"/>
                  </a:lnTo>
                  <a:lnTo>
                    <a:pt x="72" y="36"/>
                  </a:lnTo>
                  <a:lnTo>
                    <a:pt x="78" y="42"/>
                  </a:lnTo>
                  <a:lnTo>
                    <a:pt x="90" y="42"/>
                  </a:lnTo>
                  <a:lnTo>
                    <a:pt x="90" y="48"/>
                  </a:lnTo>
                  <a:lnTo>
                    <a:pt x="96" y="54"/>
                  </a:lnTo>
                  <a:lnTo>
                    <a:pt x="96" y="66"/>
                  </a:lnTo>
                  <a:lnTo>
                    <a:pt x="78" y="66"/>
                  </a:lnTo>
                  <a:lnTo>
                    <a:pt x="72" y="72"/>
                  </a:lnTo>
                  <a:lnTo>
                    <a:pt x="72" y="78"/>
                  </a:lnTo>
                  <a:lnTo>
                    <a:pt x="78" y="84"/>
                  </a:lnTo>
                  <a:lnTo>
                    <a:pt x="78" y="96"/>
                  </a:lnTo>
                  <a:lnTo>
                    <a:pt x="72" y="108"/>
                  </a:lnTo>
                  <a:lnTo>
                    <a:pt x="72" y="114"/>
                  </a:lnTo>
                  <a:lnTo>
                    <a:pt x="66" y="120"/>
                  </a:lnTo>
                  <a:lnTo>
                    <a:pt x="66" y="132"/>
                  </a:lnTo>
                  <a:lnTo>
                    <a:pt x="72" y="132"/>
                  </a:lnTo>
                  <a:lnTo>
                    <a:pt x="90" y="126"/>
                  </a:lnTo>
                  <a:lnTo>
                    <a:pt x="102" y="126"/>
                  </a:lnTo>
                  <a:lnTo>
                    <a:pt x="108" y="120"/>
                  </a:lnTo>
                  <a:lnTo>
                    <a:pt x="114" y="120"/>
                  </a:lnTo>
                  <a:lnTo>
                    <a:pt x="114" y="132"/>
                  </a:lnTo>
                  <a:lnTo>
                    <a:pt x="120" y="132"/>
                  </a:lnTo>
                  <a:lnTo>
                    <a:pt x="126" y="126"/>
                  </a:lnTo>
                  <a:lnTo>
                    <a:pt x="138" y="120"/>
                  </a:lnTo>
                  <a:lnTo>
                    <a:pt x="162" y="96"/>
                  </a:lnTo>
                  <a:lnTo>
                    <a:pt x="168" y="96"/>
                  </a:lnTo>
                  <a:lnTo>
                    <a:pt x="174" y="90"/>
                  </a:lnTo>
                  <a:lnTo>
                    <a:pt x="186" y="90"/>
                  </a:lnTo>
                  <a:lnTo>
                    <a:pt x="204" y="84"/>
                  </a:lnTo>
                  <a:lnTo>
                    <a:pt x="216" y="84"/>
                  </a:lnTo>
                  <a:lnTo>
                    <a:pt x="252" y="102"/>
                  </a:lnTo>
                  <a:lnTo>
                    <a:pt x="270" y="108"/>
                  </a:lnTo>
                  <a:lnTo>
                    <a:pt x="282" y="108"/>
                  </a:lnTo>
                  <a:lnTo>
                    <a:pt x="288" y="114"/>
                  </a:lnTo>
                  <a:lnTo>
                    <a:pt x="294" y="114"/>
                  </a:lnTo>
                  <a:lnTo>
                    <a:pt x="270" y="114"/>
                  </a:lnTo>
                  <a:lnTo>
                    <a:pt x="258" y="120"/>
                  </a:lnTo>
                  <a:lnTo>
                    <a:pt x="246" y="120"/>
                  </a:lnTo>
                  <a:lnTo>
                    <a:pt x="246" y="132"/>
                  </a:lnTo>
                  <a:lnTo>
                    <a:pt x="240" y="138"/>
                  </a:lnTo>
                  <a:lnTo>
                    <a:pt x="186" y="144"/>
                  </a:lnTo>
                  <a:lnTo>
                    <a:pt x="138" y="138"/>
                  </a:lnTo>
                  <a:lnTo>
                    <a:pt x="120" y="138"/>
                  </a:lnTo>
                  <a:lnTo>
                    <a:pt x="96" y="150"/>
                  </a:lnTo>
                  <a:lnTo>
                    <a:pt x="84" y="162"/>
                  </a:lnTo>
                  <a:lnTo>
                    <a:pt x="84" y="174"/>
                  </a:lnTo>
                  <a:lnTo>
                    <a:pt x="78" y="192"/>
                  </a:lnTo>
                  <a:lnTo>
                    <a:pt x="78" y="204"/>
                  </a:lnTo>
                  <a:lnTo>
                    <a:pt x="72" y="210"/>
                  </a:lnTo>
                  <a:lnTo>
                    <a:pt x="72" y="216"/>
                  </a:lnTo>
                  <a:lnTo>
                    <a:pt x="114" y="216"/>
                  </a:lnTo>
                  <a:lnTo>
                    <a:pt x="114" y="240"/>
                  </a:lnTo>
                  <a:lnTo>
                    <a:pt x="120" y="246"/>
                  </a:lnTo>
                  <a:lnTo>
                    <a:pt x="126" y="258"/>
                  </a:lnTo>
                  <a:lnTo>
                    <a:pt x="132" y="264"/>
                  </a:lnTo>
                  <a:lnTo>
                    <a:pt x="126" y="282"/>
                  </a:lnTo>
                  <a:lnTo>
                    <a:pt x="138" y="300"/>
                  </a:lnTo>
                  <a:lnTo>
                    <a:pt x="126" y="318"/>
                  </a:lnTo>
                  <a:lnTo>
                    <a:pt x="162" y="354"/>
                  </a:lnTo>
                  <a:lnTo>
                    <a:pt x="156" y="390"/>
                  </a:lnTo>
                  <a:lnTo>
                    <a:pt x="210" y="414"/>
                  </a:lnTo>
                  <a:lnTo>
                    <a:pt x="216" y="444"/>
                  </a:lnTo>
                  <a:lnTo>
                    <a:pt x="216" y="438"/>
                  </a:lnTo>
                  <a:lnTo>
                    <a:pt x="222" y="438"/>
                  </a:lnTo>
                  <a:lnTo>
                    <a:pt x="222" y="432"/>
                  </a:lnTo>
                  <a:lnTo>
                    <a:pt x="228" y="432"/>
                  </a:lnTo>
                  <a:lnTo>
                    <a:pt x="252" y="444"/>
                  </a:lnTo>
                  <a:lnTo>
                    <a:pt x="258" y="444"/>
                  </a:lnTo>
                  <a:lnTo>
                    <a:pt x="264" y="450"/>
                  </a:lnTo>
                  <a:lnTo>
                    <a:pt x="270" y="462"/>
                  </a:lnTo>
                  <a:lnTo>
                    <a:pt x="282" y="468"/>
                  </a:lnTo>
                  <a:lnTo>
                    <a:pt x="294" y="468"/>
                  </a:lnTo>
                  <a:lnTo>
                    <a:pt x="312" y="474"/>
                  </a:lnTo>
                  <a:lnTo>
                    <a:pt x="372" y="474"/>
                  </a:lnTo>
                  <a:lnTo>
                    <a:pt x="372" y="450"/>
                  </a:lnTo>
                  <a:lnTo>
                    <a:pt x="378" y="438"/>
                  </a:lnTo>
                  <a:lnTo>
                    <a:pt x="390" y="426"/>
                  </a:lnTo>
                  <a:lnTo>
                    <a:pt x="408" y="426"/>
                  </a:lnTo>
                  <a:lnTo>
                    <a:pt x="432" y="432"/>
                  </a:lnTo>
                  <a:lnTo>
                    <a:pt x="468" y="444"/>
                  </a:lnTo>
                  <a:lnTo>
                    <a:pt x="474" y="450"/>
                  </a:lnTo>
                  <a:lnTo>
                    <a:pt x="480" y="450"/>
                  </a:lnTo>
                  <a:lnTo>
                    <a:pt x="480" y="456"/>
                  </a:lnTo>
                  <a:lnTo>
                    <a:pt x="486" y="468"/>
                  </a:lnTo>
                  <a:lnTo>
                    <a:pt x="486" y="474"/>
                  </a:lnTo>
                  <a:lnTo>
                    <a:pt x="492" y="480"/>
                  </a:lnTo>
                  <a:lnTo>
                    <a:pt x="504" y="486"/>
                  </a:lnTo>
                  <a:lnTo>
                    <a:pt x="564" y="486"/>
                  </a:lnTo>
                  <a:lnTo>
                    <a:pt x="576" y="480"/>
                  </a:lnTo>
                  <a:lnTo>
                    <a:pt x="594" y="474"/>
                  </a:lnTo>
                  <a:lnTo>
                    <a:pt x="606" y="462"/>
                  </a:lnTo>
                  <a:lnTo>
                    <a:pt x="618" y="456"/>
                  </a:lnTo>
                  <a:lnTo>
                    <a:pt x="630" y="444"/>
                  </a:lnTo>
                  <a:lnTo>
                    <a:pt x="648" y="438"/>
                  </a:lnTo>
                  <a:lnTo>
                    <a:pt x="660" y="432"/>
                  </a:lnTo>
                  <a:lnTo>
                    <a:pt x="672" y="432"/>
                  </a:lnTo>
                  <a:lnTo>
                    <a:pt x="684" y="438"/>
                  </a:lnTo>
                  <a:lnTo>
                    <a:pt x="690" y="444"/>
                  </a:lnTo>
                  <a:lnTo>
                    <a:pt x="696" y="444"/>
                  </a:lnTo>
                  <a:lnTo>
                    <a:pt x="702" y="450"/>
                  </a:lnTo>
                  <a:lnTo>
                    <a:pt x="714" y="450"/>
                  </a:lnTo>
                  <a:lnTo>
                    <a:pt x="726" y="444"/>
                  </a:lnTo>
                  <a:lnTo>
                    <a:pt x="732" y="432"/>
                  </a:lnTo>
                  <a:lnTo>
                    <a:pt x="744" y="420"/>
                  </a:lnTo>
                  <a:lnTo>
                    <a:pt x="756" y="432"/>
                  </a:lnTo>
                  <a:lnTo>
                    <a:pt x="756" y="444"/>
                  </a:lnTo>
                  <a:lnTo>
                    <a:pt x="750" y="450"/>
                  </a:lnTo>
                  <a:lnTo>
                    <a:pt x="744" y="462"/>
                  </a:lnTo>
                  <a:lnTo>
                    <a:pt x="744" y="468"/>
                  </a:lnTo>
                  <a:lnTo>
                    <a:pt x="738" y="474"/>
                  </a:lnTo>
                  <a:lnTo>
                    <a:pt x="738" y="486"/>
                  </a:lnTo>
                  <a:lnTo>
                    <a:pt x="744" y="492"/>
                  </a:lnTo>
                  <a:lnTo>
                    <a:pt x="744" y="498"/>
                  </a:lnTo>
                  <a:lnTo>
                    <a:pt x="756" y="510"/>
                  </a:lnTo>
                  <a:lnTo>
                    <a:pt x="768" y="510"/>
                  </a:lnTo>
                  <a:lnTo>
                    <a:pt x="768" y="504"/>
                  </a:lnTo>
                  <a:lnTo>
                    <a:pt x="774" y="498"/>
                  </a:lnTo>
                  <a:lnTo>
                    <a:pt x="774" y="480"/>
                  </a:lnTo>
                  <a:lnTo>
                    <a:pt x="780" y="486"/>
                  </a:lnTo>
                  <a:lnTo>
                    <a:pt x="792" y="486"/>
                  </a:lnTo>
                  <a:lnTo>
                    <a:pt x="792" y="462"/>
                  </a:lnTo>
                  <a:lnTo>
                    <a:pt x="786" y="462"/>
                  </a:lnTo>
                  <a:lnTo>
                    <a:pt x="786" y="432"/>
                  </a:lnTo>
                  <a:lnTo>
                    <a:pt x="810" y="432"/>
                  </a:lnTo>
                  <a:lnTo>
                    <a:pt x="804" y="438"/>
                  </a:lnTo>
                  <a:lnTo>
                    <a:pt x="804" y="444"/>
                  </a:lnTo>
                  <a:lnTo>
                    <a:pt x="840" y="444"/>
                  </a:lnTo>
                  <a:lnTo>
                    <a:pt x="858" y="438"/>
                  </a:lnTo>
                  <a:lnTo>
                    <a:pt x="864" y="432"/>
                  </a:lnTo>
                  <a:lnTo>
                    <a:pt x="870" y="432"/>
                  </a:lnTo>
                  <a:lnTo>
                    <a:pt x="888" y="414"/>
                  </a:lnTo>
                  <a:lnTo>
                    <a:pt x="894" y="414"/>
                  </a:lnTo>
                  <a:lnTo>
                    <a:pt x="900" y="420"/>
                  </a:lnTo>
                  <a:lnTo>
                    <a:pt x="912" y="426"/>
                  </a:lnTo>
                  <a:lnTo>
                    <a:pt x="924" y="438"/>
                  </a:lnTo>
                  <a:lnTo>
                    <a:pt x="942" y="438"/>
                  </a:lnTo>
                  <a:lnTo>
                    <a:pt x="954" y="444"/>
                  </a:lnTo>
                  <a:lnTo>
                    <a:pt x="966" y="444"/>
                  </a:lnTo>
                  <a:lnTo>
                    <a:pt x="978" y="438"/>
                  </a:lnTo>
                  <a:lnTo>
                    <a:pt x="996" y="438"/>
                  </a:lnTo>
                  <a:lnTo>
                    <a:pt x="1002" y="432"/>
                  </a:lnTo>
                  <a:lnTo>
                    <a:pt x="1014" y="426"/>
                  </a:lnTo>
                  <a:lnTo>
                    <a:pt x="1026" y="414"/>
                  </a:lnTo>
                  <a:lnTo>
                    <a:pt x="1038" y="408"/>
                  </a:lnTo>
                  <a:lnTo>
                    <a:pt x="1086" y="408"/>
                  </a:lnTo>
                  <a:lnTo>
                    <a:pt x="1092" y="414"/>
                  </a:lnTo>
                  <a:lnTo>
                    <a:pt x="1110" y="414"/>
                  </a:lnTo>
                  <a:lnTo>
                    <a:pt x="1122" y="402"/>
                  </a:lnTo>
                  <a:lnTo>
                    <a:pt x="1146" y="402"/>
                  </a:lnTo>
                  <a:lnTo>
                    <a:pt x="1152" y="390"/>
                  </a:lnTo>
                  <a:lnTo>
                    <a:pt x="1152" y="384"/>
                  </a:lnTo>
                  <a:lnTo>
                    <a:pt x="1158" y="384"/>
                  </a:lnTo>
                  <a:lnTo>
                    <a:pt x="1158" y="408"/>
                  </a:lnTo>
                  <a:lnTo>
                    <a:pt x="1164" y="414"/>
                  </a:lnTo>
                  <a:lnTo>
                    <a:pt x="1170" y="414"/>
                  </a:lnTo>
                  <a:lnTo>
                    <a:pt x="1182" y="408"/>
                  </a:lnTo>
                  <a:lnTo>
                    <a:pt x="1188" y="402"/>
                  </a:lnTo>
                  <a:lnTo>
                    <a:pt x="1188" y="390"/>
                  </a:lnTo>
                  <a:lnTo>
                    <a:pt x="1230" y="390"/>
                  </a:lnTo>
                  <a:lnTo>
                    <a:pt x="1242" y="402"/>
                  </a:lnTo>
                  <a:lnTo>
                    <a:pt x="1254" y="402"/>
                  </a:lnTo>
                  <a:lnTo>
                    <a:pt x="1260" y="396"/>
                  </a:lnTo>
                  <a:lnTo>
                    <a:pt x="1260" y="390"/>
                  </a:lnTo>
                  <a:lnTo>
                    <a:pt x="1284" y="390"/>
                  </a:lnTo>
                  <a:lnTo>
                    <a:pt x="1290" y="396"/>
                  </a:lnTo>
                  <a:lnTo>
                    <a:pt x="1290" y="414"/>
                  </a:lnTo>
                  <a:lnTo>
                    <a:pt x="1332" y="402"/>
                  </a:lnTo>
                  <a:close/>
                  <a:moveTo>
                    <a:pt x="102" y="282"/>
                  </a:moveTo>
                  <a:lnTo>
                    <a:pt x="96" y="282"/>
                  </a:lnTo>
                  <a:lnTo>
                    <a:pt x="96" y="312"/>
                  </a:lnTo>
                  <a:lnTo>
                    <a:pt x="102" y="324"/>
                  </a:lnTo>
                  <a:lnTo>
                    <a:pt x="108" y="330"/>
                  </a:lnTo>
                  <a:lnTo>
                    <a:pt x="114" y="324"/>
                  </a:lnTo>
                  <a:lnTo>
                    <a:pt x="114" y="318"/>
                  </a:lnTo>
                  <a:lnTo>
                    <a:pt x="120" y="312"/>
                  </a:lnTo>
                  <a:lnTo>
                    <a:pt x="120" y="300"/>
                  </a:lnTo>
                  <a:lnTo>
                    <a:pt x="102" y="282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85" name="Slovenia" descr="© INSCALE GmbH, 05.05.2010&#10;http://www.presentationload.com/">
              <a:extLst>
                <a:ext uri="{FF2B5EF4-FFF2-40B4-BE49-F238E27FC236}">
                  <a16:creationId xmlns:a16="http://schemas.microsoft.com/office/drawing/2014/main" id="{7D51F67C-6CF3-4AB9-B10F-B2FAB67E2842}"/>
                </a:ext>
              </a:extLst>
            </p:cNvPr>
            <p:cNvSpPr>
              <a:spLocks/>
            </p:cNvSpPr>
            <p:nvPr/>
          </p:nvSpPr>
          <p:spPr bwMode="gray">
            <a:xfrm>
              <a:off x="5956550" y="2824293"/>
              <a:ext cx="92053" cy="55579"/>
            </a:xfrm>
            <a:custGeom>
              <a:avLst/>
              <a:gdLst>
                <a:gd name="T0" fmla="*/ 2147483647 w 210"/>
                <a:gd name="T1" fmla="*/ 2147483647 h 120"/>
                <a:gd name="T2" fmla="*/ 2147483647 w 210"/>
                <a:gd name="T3" fmla="*/ 2147483647 h 120"/>
                <a:gd name="T4" fmla="*/ 2147483647 w 210"/>
                <a:gd name="T5" fmla="*/ 2147483647 h 120"/>
                <a:gd name="T6" fmla="*/ 2147483647 w 210"/>
                <a:gd name="T7" fmla="*/ 2147483647 h 120"/>
                <a:gd name="T8" fmla="*/ 2147483647 w 210"/>
                <a:gd name="T9" fmla="*/ 2147483647 h 120"/>
                <a:gd name="T10" fmla="*/ 2147483647 w 210"/>
                <a:gd name="T11" fmla="*/ 2147483647 h 120"/>
                <a:gd name="T12" fmla="*/ 2147483647 w 210"/>
                <a:gd name="T13" fmla="*/ 2147483647 h 120"/>
                <a:gd name="T14" fmla="*/ 2147483647 w 210"/>
                <a:gd name="T15" fmla="*/ 2147483647 h 120"/>
                <a:gd name="T16" fmla="*/ 2147483647 w 210"/>
                <a:gd name="T17" fmla="*/ 2147483647 h 120"/>
                <a:gd name="T18" fmla="*/ 2147483647 w 210"/>
                <a:gd name="T19" fmla="*/ 2147483647 h 120"/>
                <a:gd name="T20" fmla="*/ 2147483647 w 210"/>
                <a:gd name="T21" fmla="*/ 2147483647 h 120"/>
                <a:gd name="T22" fmla="*/ 2147483647 w 210"/>
                <a:gd name="T23" fmla="*/ 2147483647 h 120"/>
                <a:gd name="T24" fmla="*/ 2147483647 w 210"/>
                <a:gd name="T25" fmla="*/ 2147483647 h 120"/>
                <a:gd name="T26" fmla="*/ 2147483647 w 210"/>
                <a:gd name="T27" fmla="*/ 2147483647 h 120"/>
                <a:gd name="T28" fmla="*/ 2147483647 w 210"/>
                <a:gd name="T29" fmla="*/ 2147483647 h 120"/>
                <a:gd name="T30" fmla="*/ 2147483647 w 210"/>
                <a:gd name="T31" fmla="*/ 2147483647 h 120"/>
                <a:gd name="T32" fmla="*/ 2147483647 w 210"/>
                <a:gd name="T33" fmla="*/ 2147483647 h 120"/>
                <a:gd name="T34" fmla="*/ 2147483647 w 210"/>
                <a:gd name="T35" fmla="*/ 2147483647 h 120"/>
                <a:gd name="T36" fmla="*/ 2147483647 w 210"/>
                <a:gd name="T37" fmla="*/ 2147483647 h 120"/>
                <a:gd name="T38" fmla="*/ 2147483647 w 210"/>
                <a:gd name="T39" fmla="*/ 2147483647 h 120"/>
                <a:gd name="T40" fmla="*/ 2147483647 w 210"/>
                <a:gd name="T41" fmla="*/ 2147483647 h 120"/>
                <a:gd name="T42" fmla="*/ 2147483647 w 210"/>
                <a:gd name="T43" fmla="*/ 0 h 120"/>
                <a:gd name="T44" fmla="*/ 2147483647 w 210"/>
                <a:gd name="T45" fmla="*/ 2147483647 h 120"/>
                <a:gd name="T46" fmla="*/ 2147483647 w 210"/>
                <a:gd name="T47" fmla="*/ 2147483647 h 120"/>
                <a:gd name="T48" fmla="*/ 2147483647 w 210"/>
                <a:gd name="T49" fmla="*/ 2147483647 h 120"/>
                <a:gd name="T50" fmla="*/ 2147483647 w 210"/>
                <a:gd name="T51" fmla="*/ 2147483647 h 120"/>
                <a:gd name="T52" fmla="*/ 2147483647 w 210"/>
                <a:gd name="T53" fmla="*/ 2147483647 h 120"/>
                <a:gd name="T54" fmla="*/ 2147483647 w 210"/>
                <a:gd name="T55" fmla="*/ 2147483647 h 120"/>
                <a:gd name="T56" fmla="*/ 2147483647 w 210"/>
                <a:gd name="T57" fmla="*/ 2147483647 h 120"/>
                <a:gd name="T58" fmla="*/ 2147483647 w 210"/>
                <a:gd name="T59" fmla="*/ 2147483647 h 120"/>
                <a:gd name="T60" fmla="*/ 2147483647 w 210"/>
                <a:gd name="T61" fmla="*/ 2147483647 h 120"/>
                <a:gd name="T62" fmla="*/ 2147483647 w 210"/>
                <a:gd name="T63" fmla="*/ 2147483647 h 120"/>
                <a:gd name="T64" fmla="*/ 2147483647 w 210"/>
                <a:gd name="T65" fmla="*/ 2147483647 h 120"/>
                <a:gd name="T66" fmla="*/ 2147483647 w 210"/>
                <a:gd name="T67" fmla="*/ 2147483647 h 120"/>
                <a:gd name="T68" fmla="*/ 0 w 210"/>
                <a:gd name="T69" fmla="*/ 2147483647 h 120"/>
                <a:gd name="T70" fmla="*/ 2147483647 w 210"/>
                <a:gd name="T71" fmla="*/ 2147483647 h 120"/>
                <a:gd name="T72" fmla="*/ 2147483647 w 210"/>
                <a:gd name="T73" fmla="*/ 2147483647 h 120"/>
                <a:gd name="T74" fmla="*/ 2147483647 w 210"/>
                <a:gd name="T75" fmla="*/ 2147483647 h 120"/>
                <a:gd name="T76" fmla="*/ 2147483647 w 210"/>
                <a:gd name="T77" fmla="*/ 2147483647 h 120"/>
                <a:gd name="T78" fmla="*/ 2147483647 w 210"/>
                <a:gd name="T79" fmla="*/ 2147483647 h 120"/>
                <a:gd name="T80" fmla="*/ 2147483647 w 210"/>
                <a:gd name="T81" fmla="*/ 2147483647 h 120"/>
                <a:gd name="T82" fmla="*/ 2147483647 w 210"/>
                <a:gd name="T83" fmla="*/ 2147483647 h 120"/>
                <a:gd name="T84" fmla="*/ 2147483647 w 210"/>
                <a:gd name="T85" fmla="*/ 2147483647 h 120"/>
                <a:gd name="T86" fmla="*/ 2147483647 w 210"/>
                <a:gd name="T87" fmla="*/ 2147483647 h 12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210"/>
                <a:gd name="T133" fmla="*/ 0 h 120"/>
                <a:gd name="T134" fmla="*/ 210 w 210"/>
                <a:gd name="T135" fmla="*/ 120 h 120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210" h="120">
                  <a:moveTo>
                    <a:pt x="24" y="120"/>
                  </a:moveTo>
                  <a:lnTo>
                    <a:pt x="42" y="120"/>
                  </a:lnTo>
                  <a:lnTo>
                    <a:pt x="42" y="108"/>
                  </a:lnTo>
                  <a:lnTo>
                    <a:pt x="54" y="114"/>
                  </a:lnTo>
                  <a:lnTo>
                    <a:pt x="72" y="114"/>
                  </a:lnTo>
                  <a:lnTo>
                    <a:pt x="78" y="102"/>
                  </a:lnTo>
                  <a:lnTo>
                    <a:pt x="78" y="108"/>
                  </a:lnTo>
                  <a:lnTo>
                    <a:pt x="84" y="114"/>
                  </a:lnTo>
                  <a:lnTo>
                    <a:pt x="126" y="114"/>
                  </a:lnTo>
                  <a:lnTo>
                    <a:pt x="126" y="96"/>
                  </a:lnTo>
                  <a:lnTo>
                    <a:pt x="138" y="90"/>
                  </a:lnTo>
                  <a:lnTo>
                    <a:pt x="150" y="78"/>
                  </a:lnTo>
                  <a:lnTo>
                    <a:pt x="150" y="72"/>
                  </a:lnTo>
                  <a:lnTo>
                    <a:pt x="144" y="66"/>
                  </a:lnTo>
                  <a:lnTo>
                    <a:pt x="144" y="54"/>
                  </a:lnTo>
                  <a:lnTo>
                    <a:pt x="174" y="54"/>
                  </a:lnTo>
                  <a:lnTo>
                    <a:pt x="186" y="48"/>
                  </a:lnTo>
                  <a:lnTo>
                    <a:pt x="186" y="36"/>
                  </a:lnTo>
                  <a:lnTo>
                    <a:pt x="210" y="36"/>
                  </a:lnTo>
                  <a:lnTo>
                    <a:pt x="192" y="24"/>
                  </a:lnTo>
                  <a:lnTo>
                    <a:pt x="186" y="6"/>
                  </a:lnTo>
                  <a:lnTo>
                    <a:pt x="180" y="0"/>
                  </a:lnTo>
                  <a:lnTo>
                    <a:pt x="174" y="12"/>
                  </a:lnTo>
                  <a:lnTo>
                    <a:pt x="168" y="30"/>
                  </a:lnTo>
                  <a:lnTo>
                    <a:pt x="144" y="24"/>
                  </a:lnTo>
                  <a:lnTo>
                    <a:pt x="132" y="30"/>
                  </a:lnTo>
                  <a:lnTo>
                    <a:pt x="84" y="30"/>
                  </a:lnTo>
                  <a:lnTo>
                    <a:pt x="84" y="42"/>
                  </a:lnTo>
                  <a:lnTo>
                    <a:pt x="54" y="42"/>
                  </a:lnTo>
                  <a:lnTo>
                    <a:pt x="48" y="36"/>
                  </a:lnTo>
                  <a:lnTo>
                    <a:pt x="30" y="36"/>
                  </a:lnTo>
                  <a:lnTo>
                    <a:pt x="24" y="42"/>
                  </a:lnTo>
                  <a:lnTo>
                    <a:pt x="6" y="42"/>
                  </a:lnTo>
                  <a:lnTo>
                    <a:pt x="6" y="48"/>
                  </a:lnTo>
                  <a:lnTo>
                    <a:pt x="0" y="54"/>
                  </a:lnTo>
                  <a:lnTo>
                    <a:pt x="12" y="60"/>
                  </a:lnTo>
                  <a:lnTo>
                    <a:pt x="6" y="96"/>
                  </a:lnTo>
                  <a:lnTo>
                    <a:pt x="18" y="96"/>
                  </a:lnTo>
                  <a:lnTo>
                    <a:pt x="30" y="102"/>
                  </a:lnTo>
                  <a:lnTo>
                    <a:pt x="36" y="102"/>
                  </a:lnTo>
                  <a:lnTo>
                    <a:pt x="36" y="108"/>
                  </a:lnTo>
                  <a:lnTo>
                    <a:pt x="30" y="108"/>
                  </a:lnTo>
                  <a:lnTo>
                    <a:pt x="30" y="114"/>
                  </a:lnTo>
                  <a:lnTo>
                    <a:pt x="24" y="120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86" name="Slovakia" descr="© INSCALE GmbH, 05.05.2010&#10;http://www.presentationload.com/">
              <a:extLst>
                <a:ext uri="{FF2B5EF4-FFF2-40B4-BE49-F238E27FC236}">
                  <a16:creationId xmlns:a16="http://schemas.microsoft.com/office/drawing/2014/main" id="{86D47C90-26C9-4F12-AF05-E36C81152F9A}"/>
                </a:ext>
              </a:extLst>
            </p:cNvPr>
            <p:cNvSpPr>
              <a:spLocks/>
            </p:cNvSpPr>
            <p:nvPr/>
          </p:nvSpPr>
          <p:spPr bwMode="gray">
            <a:xfrm>
              <a:off x="6050191" y="2733778"/>
              <a:ext cx="160299" cy="65108"/>
            </a:xfrm>
            <a:custGeom>
              <a:avLst/>
              <a:gdLst>
                <a:gd name="T0" fmla="*/ 2147483647 w 354"/>
                <a:gd name="T1" fmla="*/ 2147483647 h 144"/>
                <a:gd name="T2" fmla="*/ 2147483647 w 354"/>
                <a:gd name="T3" fmla="*/ 2147483647 h 144"/>
                <a:gd name="T4" fmla="*/ 2147483647 w 354"/>
                <a:gd name="T5" fmla="*/ 2147483647 h 144"/>
                <a:gd name="T6" fmla="*/ 2147483647 w 354"/>
                <a:gd name="T7" fmla="*/ 2147483647 h 144"/>
                <a:gd name="T8" fmla="*/ 2147483647 w 354"/>
                <a:gd name="T9" fmla="*/ 2147483647 h 144"/>
                <a:gd name="T10" fmla="*/ 2147483647 w 354"/>
                <a:gd name="T11" fmla="*/ 2147483647 h 144"/>
                <a:gd name="T12" fmla="*/ 2147483647 w 354"/>
                <a:gd name="T13" fmla="*/ 2147483647 h 144"/>
                <a:gd name="T14" fmla="*/ 2147483647 w 354"/>
                <a:gd name="T15" fmla="*/ 0 h 144"/>
                <a:gd name="T16" fmla="*/ 2147483647 w 354"/>
                <a:gd name="T17" fmla="*/ 2147483647 h 144"/>
                <a:gd name="T18" fmla="*/ 2147483647 w 354"/>
                <a:gd name="T19" fmla="*/ 0 h 144"/>
                <a:gd name="T20" fmla="*/ 2147483647 w 354"/>
                <a:gd name="T21" fmla="*/ 2147483647 h 144"/>
                <a:gd name="T22" fmla="*/ 2147483647 w 354"/>
                <a:gd name="T23" fmla="*/ 2147483647 h 144"/>
                <a:gd name="T24" fmla="*/ 2147483647 w 354"/>
                <a:gd name="T25" fmla="*/ 2147483647 h 144"/>
                <a:gd name="T26" fmla="*/ 2147483647 w 354"/>
                <a:gd name="T27" fmla="*/ 2147483647 h 144"/>
                <a:gd name="T28" fmla="*/ 2147483647 w 354"/>
                <a:gd name="T29" fmla="*/ 2147483647 h 144"/>
                <a:gd name="T30" fmla="*/ 0 w 354"/>
                <a:gd name="T31" fmla="*/ 2147483647 h 144"/>
                <a:gd name="T32" fmla="*/ 2147483647 w 354"/>
                <a:gd name="T33" fmla="*/ 2147483647 h 144"/>
                <a:gd name="T34" fmla="*/ 2147483647 w 354"/>
                <a:gd name="T35" fmla="*/ 2147483647 h 144"/>
                <a:gd name="T36" fmla="*/ 2147483647 w 354"/>
                <a:gd name="T37" fmla="*/ 2147483647 h 144"/>
                <a:gd name="T38" fmla="*/ 2147483647 w 354"/>
                <a:gd name="T39" fmla="*/ 2147483647 h 144"/>
                <a:gd name="T40" fmla="*/ 2147483647 w 354"/>
                <a:gd name="T41" fmla="*/ 2147483647 h 144"/>
                <a:gd name="T42" fmla="*/ 2147483647 w 354"/>
                <a:gd name="T43" fmla="*/ 2147483647 h 144"/>
                <a:gd name="T44" fmla="*/ 2147483647 w 354"/>
                <a:gd name="T45" fmla="*/ 2147483647 h 144"/>
                <a:gd name="T46" fmla="*/ 2147483647 w 354"/>
                <a:gd name="T47" fmla="*/ 2147483647 h 144"/>
                <a:gd name="T48" fmla="*/ 2147483647 w 354"/>
                <a:gd name="T49" fmla="*/ 2147483647 h 144"/>
                <a:gd name="T50" fmla="*/ 2147483647 w 354"/>
                <a:gd name="T51" fmla="*/ 2147483647 h 144"/>
                <a:gd name="T52" fmla="*/ 2147483647 w 354"/>
                <a:gd name="T53" fmla="*/ 2147483647 h 144"/>
                <a:gd name="T54" fmla="*/ 2147483647 w 354"/>
                <a:gd name="T55" fmla="*/ 2147483647 h 144"/>
                <a:gd name="T56" fmla="*/ 2147483647 w 354"/>
                <a:gd name="T57" fmla="*/ 2147483647 h 144"/>
                <a:gd name="T58" fmla="*/ 2147483647 w 354"/>
                <a:gd name="T59" fmla="*/ 2147483647 h 144"/>
                <a:gd name="T60" fmla="*/ 2147483647 w 354"/>
                <a:gd name="T61" fmla="*/ 2147483647 h 144"/>
                <a:gd name="T62" fmla="*/ 2147483647 w 354"/>
                <a:gd name="T63" fmla="*/ 2147483647 h 144"/>
                <a:gd name="T64" fmla="*/ 2147483647 w 354"/>
                <a:gd name="T65" fmla="*/ 2147483647 h 144"/>
                <a:gd name="T66" fmla="*/ 2147483647 w 354"/>
                <a:gd name="T67" fmla="*/ 2147483647 h 144"/>
                <a:gd name="T68" fmla="*/ 2147483647 w 354"/>
                <a:gd name="T69" fmla="*/ 2147483647 h 144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354"/>
                <a:gd name="T106" fmla="*/ 0 h 144"/>
                <a:gd name="T107" fmla="*/ 354 w 354"/>
                <a:gd name="T108" fmla="*/ 144 h 144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354" h="144">
                  <a:moveTo>
                    <a:pt x="348" y="30"/>
                  </a:moveTo>
                  <a:lnTo>
                    <a:pt x="324" y="30"/>
                  </a:lnTo>
                  <a:lnTo>
                    <a:pt x="300" y="6"/>
                  </a:lnTo>
                  <a:lnTo>
                    <a:pt x="276" y="6"/>
                  </a:lnTo>
                  <a:lnTo>
                    <a:pt x="270" y="12"/>
                  </a:lnTo>
                  <a:lnTo>
                    <a:pt x="258" y="18"/>
                  </a:lnTo>
                  <a:lnTo>
                    <a:pt x="246" y="18"/>
                  </a:lnTo>
                  <a:lnTo>
                    <a:pt x="240" y="12"/>
                  </a:lnTo>
                  <a:lnTo>
                    <a:pt x="210" y="12"/>
                  </a:lnTo>
                  <a:lnTo>
                    <a:pt x="210" y="18"/>
                  </a:lnTo>
                  <a:lnTo>
                    <a:pt x="204" y="24"/>
                  </a:lnTo>
                  <a:lnTo>
                    <a:pt x="192" y="24"/>
                  </a:lnTo>
                  <a:lnTo>
                    <a:pt x="186" y="18"/>
                  </a:lnTo>
                  <a:lnTo>
                    <a:pt x="186" y="12"/>
                  </a:lnTo>
                  <a:lnTo>
                    <a:pt x="180" y="12"/>
                  </a:lnTo>
                  <a:lnTo>
                    <a:pt x="168" y="0"/>
                  </a:lnTo>
                  <a:lnTo>
                    <a:pt x="156" y="0"/>
                  </a:lnTo>
                  <a:lnTo>
                    <a:pt x="144" y="12"/>
                  </a:lnTo>
                  <a:lnTo>
                    <a:pt x="138" y="12"/>
                  </a:lnTo>
                  <a:lnTo>
                    <a:pt x="126" y="0"/>
                  </a:lnTo>
                  <a:lnTo>
                    <a:pt x="108" y="12"/>
                  </a:lnTo>
                  <a:lnTo>
                    <a:pt x="84" y="18"/>
                  </a:lnTo>
                  <a:lnTo>
                    <a:pt x="84" y="42"/>
                  </a:lnTo>
                  <a:lnTo>
                    <a:pt x="72" y="48"/>
                  </a:lnTo>
                  <a:lnTo>
                    <a:pt x="66" y="54"/>
                  </a:lnTo>
                  <a:lnTo>
                    <a:pt x="54" y="60"/>
                  </a:lnTo>
                  <a:lnTo>
                    <a:pt x="36" y="60"/>
                  </a:lnTo>
                  <a:lnTo>
                    <a:pt x="36" y="54"/>
                  </a:lnTo>
                  <a:lnTo>
                    <a:pt x="30" y="60"/>
                  </a:lnTo>
                  <a:lnTo>
                    <a:pt x="12" y="60"/>
                  </a:lnTo>
                  <a:lnTo>
                    <a:pt x="6" y="66"/>
                  </a:lnTo>
                  <a:lnTo>
                    <a:pt x="0" y="90"/>
                  </a:lnTo>
                  <a:lnTo>
                    <a:pt x="0" y="102"/>
                  </a:lnTo>
                  <a:lnTo>
                    <a:pt x="6" y="102"/>
                  </a:lnTo>
                  <a:lnTo>
                    <a:pt x="6" y="114"/>
                  </a:lnTo>
                  <a:lnTo>
                    <a:pt x="12" y="114"/>
                  </a:lnTo>
                  <a:lnTo>
                    <a:pt x="12" y="126"/>
                  </a:lnTo>
                  <a:lnTo>
                    <a:pt x="6" y="132"/>
                  </a:lnTo>
                  <a:lnTo>
                    <a:pt x="18" y="138"/>
                  </a:lnTo>
                  <a:lnTo>
                    <a:pt x="30" y="120"/>
                  </a:lnTo>
                  <a:lnTo>
                    <a:pt x="36" y="126"/>
                  </a:lnTo>
                  <a:lnTo>
                    <a:pt x="42" y="138"/>
                  </a:lnTo>
                  <a:lnTo>
                    <a:pt x="48" y="144"/>
                  </a:lnTo>
                  <a:lnTo>
                    <a:pt x="90" y="144"/>
                  </a:lnTo>
                  <a:lnTo>
                    <a:pt x="108" y="138"/>
                  </a:lnTo>
                  <a:lnTo>
                    <a:pt x="120" y="138"/>
                  </a:lnTo>
                  <a:lnTo>
                    <a:pt x="132" y="114"/>
                  </a:lnTo>
                  <a:lnTo>
                    <a:pt x="168" y="120"/>
                  </a:lnTo>
                  <a:lnTo>
                    <a:pt x="174" y="108"/>
                  </a:lnTo>
                  <a:lnTo>
                    <a:pt x="198" y="108"/>
                  </a:lnTo>
                  <a:lnTo>
                    <a:pt x="210" y="102"/>
                  </a:lnTo>
                  <a:lnTo>
                    <a:pt x="216" y="102"/>
                  </a:lnTo>
                  <a:lnTo>
                    <a:pt x="228" y="90"/>
                  </a:lnTo>
                  <a:lnTo>
                    <a:pt x="234" y="78"/>
                  </a:lnTo>
                  <a:lnTo>
                    <a:pt x="258" y="78"/>
                  </a:lnTo>
                  <a:lnTo>
                    <a:pt x="258" y="90"/>
                  </a:lnTo>
                  <a:lnTo>
                    <a:pt x="276" y="96"/>
                  </a:lnTo>
                  <a:lnTo>
                    <a:pt x="276" y="78"/>
                  </a:lnTo>
                  <a:lnTo>
                    <a:pt x="288" y="78"/>
                  </a:lnTo>
                  <a:lnTo>
                    <a:pt x="288" y="90"/>
                  </a:lnTo>
                  <a:lnTo>
                    <a:pt x="300" y="90"/>
                  </a:lnTo>
                  <a:lnTo>
                    <a:pt x="312" y="84"/>
                  </a:lnTo>
                  <a:lnTo>
                    <a:pt x="336" y="84"/>
                  </a:lnTo>
                  <a:lnTo>
                    <a:pt x="336" y="90"/>
                  </a:lnTo>
                  <a:lnTo>
                    <a:pt x="336" y="72"/>
                  </a:lnTo>
                  <a:lnTo>
                    <a:pt x="342" y="72"/>
                  </a:lnTo>
                  <a:lnTo>
                    <a:pt x="348" y="66"/>
                  </a:lnTo>
                  <a:lnTo>
                    <a:pt x="348" y="60"/>
                  </a:lnTo>
                  <a:lnTo>
                    <a:pt x="354" y="54"/>
                  </a:lnTo>
                  <a:lnTo>
                    <a:pt x="354" y="30"/>
                  </a:lnTo>
                  <a:lnTo>
                    <a:pt x="348" y="30"/>
                  </a:lnTo>
                  <a:close/>
                </a:path>
              </a:pathLst>
            </a:custGeom>
            <a:solidFill>
              <a:srgbClr val="24771B"/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87" name="Saudi Arabia" descr="© INSCALE GmbH, 05.05.2010&#10;http://www.presentationload.com/">
              <a:extLst>
                <a:ext uri="{FF2B5EF4-FFF2-40B4-BE49-F238E27FC236}">
                  <a16:creationId xmlns:a16="http://schemas.microsoft.com/office/drawing/2014/main" id="{A211E94A-E7CE-4884-B839-D6915BDF5945}"/>
                </a:ext>
              </a:extLst>
            </p:cNvPr>
            <p:cNvSpPr>
              <a:spLocks/>
            </p:cNvSpPr>
            <p:nvPr/>
          </p:nvSpPr>
          <p:spPr bwMode="gray">
            <a:xfrm>
              <a:off x="6616796" y="3357855"/>
              <a:ext cx="657071" cy="571674"/>
            </a:xfrm>
            <a:custGeom>
              <a:avLst/>
              <a:gdLst>
                <a:gd name="T0" fmla="*/ 2147483647 w 1488"/>
                <a:gd name="T1" fmla="*/ 2147483647 h 1278"/>
                <a:gd name="T2" fmla="*/ 2147483647 w 1488"/>
                <a:gd name="T3" fmla="*/ 2147483647 h 1278"/>
                <a:gd name="T4" fmla="*/ 2147483647 w 1488"/>
                <a:gd name="T5" fmla="*/ 2147483647 h 1278"/>
                <a:gd name="T6" fmla="*/ 2147483647 w 1488"/>
                <a:gd name="T7" fmla="*/ 2147483647 h 1278"/>
                <a:gd name="T8" fmla="*/ 2147483647 w 1488"/>
                <a:gd name="T9" fmla="*/ 2147483647 h 1278"/>
                <a:gd name="T10" fmla="*/ 2147483647 w 1488"/>
                <a:gd name="T11" fmla="*/ 2147483647 h 1278"/>
                <a:gd name="T12" fmla="*/ 2147483647 w 1488"/>
                <a:gd name="T13" fmla="*/ 2147483647 h 1278"/>
                <a:gd name="T14" fmla="*/ 2147483647 w 1488"/>
                <a:gd name="T15" fmla="*/ 2147483647 h 1278"/>
                <a:gd name="T16" fmla="*/ 2147483647 w 1488"/>
                <a:gd name="T17" fmla="*/ 2147483647 h 1278"/>
                <a:gd name="T18" fmla="*/ 2147483647 w 1488"/>
                <a:gd name="T19" fmla="*/ 2147483647 h 1278"/>
                <a:gd name="T20" fmla="*/ 2147483647 w 1488"/>
                <a:gd name="T21" fmla="*/ 2147483647 h 1278"/>
                <a:gd name="T22" fmla="*/ 2147483647 w 1488"/>
                <a:gd name="T23" fmla="*/ 2147483647 h 1278"/>
                <a:gd name="T24" fmla="*/ 2147483647 w 1488"/>
                <a:gd name="T25" fmla="*/ 2147483647 h 1278"/>
                <a:gd name="T26" fmla="*/ 2147483647 w 1488"/>
                <a:gd name="T27" fmla="*/ 2147483647 h 1278"/>
                <a:gd name="T28" fmla="*/ 2147483647 w 1488"/>
                <a:gd name="T29" fmla="*/ 2147483647 h 1278"/>
                <a:gd name="T30" fmla="*/ 2147483647 w 1488"/>
                <a:gd name="T31" fmla="*/ 2147483647 h 1278"/>
                <a:gd name="T32" fmla="*/ 2147483647 w 1488"/>
                <a:gd name="T33" fmla="*/ 2147483647 h 1278"/>
                <a:gd name="T34" fmla="*/ 2147483647 w 1488"/>
                <a:gd name="T35" fmla="*/ 2147483647 h 1278"/>
                <a:gd name="T36" fmla="*/ 2147483647 w 1488"/>
                <a:gd name="T37" fmla="*/ 2147483647 h 1278"/>
                <a:gd name="T38" fmla="*/ 2147483647 w 1488"/>
                <a:gd name="T39" fmla="*/ 0 h 1278"/>
                <a:gd name="T40" fmla="*/ 2147483647 w 1488"/>
                <a:gd name="T41" fmla="*/ 2147483647 h 1278"/>
                <a:gd name="T42" fmla="*/ 2147483647 w 1488"/>
                <a:gd name="T43" fmla="*/ 2147483647 h 1278"/>
                <a:gd name="T44" fmla="*/ 2147483647 w 1488"/>
                <a:gd name="T45" fmla="*/ 2147483647 h 1278"/>
                <a:gd name="T46" fmla="*/ 2147483647 w 1488"/>
                <a:gd name="T47" fmla="*/ 2147483647 h 1278"/>
                <a:gd name="T48" fmla="*/ 2147483647 w 1488"/>
                <a:gd name="T49" fmla="*/ 2147483647 h 1278"/>
                <a:gd name="T50" fmla="*/ 2147483647 w 1488"/>
                <a:gd name="T51" fmla="*/ 2147483647 h 1278"/>
                <a:gd name="T52" fmla="*/ 2147483647 w 1488"/>
                <a:gd name="T53" fmla="*/ 2147483647 h 1278"/>
                <a:gd name="T54" fmla="*/ 2147483647 w 1488"/>
                <a:gd name="T55" fmla="*/ 2147483647 h 1278"/>
                <a:gd name="T56" fmla="*/ 2147483647 w 1488"/>
                <a:gd name="T57" fmla="*/ 2147483647 h 1278"/>
                <a:gd name="T58" fmla="*/ 2147483647 w 1488"/>
                <a:gd name="T59" fmla="*/ 2147483647 h 1278"/>
                <a:gd name="T60" fmla="*/ 2147483647 w 1488"/>
                <a:gd name="T61" fmla="*/ 2147483647 h 1278"/>
                <a:gd name="T62" fmla="*/ 0 w 1488"/>
                <a:gd name="T63" fmla="*/ 2147483647 h 1278"/>
                <a:gd name="T64" fmla="*/ 2147483647 w 1488"/>
                <a:gd name="T65" fmla="*/ 2147483647 h 1278"/>
                <a:gd name="T66" fmla="*/ 2147483647 w 1488"/>
                <a:gd name="T67" fmla="*/ 2147483647 h 1278"/>
                <a:gd name="T68" fmla="*/ 2147483647 w 1488"/>
                <a:gd name="T69" fmla="*/ 2147483647 h 1278"/>
                <a:gd name="T70" fmla="*/ 2147483647 w 1488"/>
                <a:gd name="T71" fmla="*/ 2147483647 h 1278"/>
                <a:gd name="T72" fmla="*/ 2147483647 w 1488"/>
                <a:gd name="T73" fmla="*/ 2147483647 h 1278"/>
                <a:gd name="T74" fmla="*/ 2147483647 w 1488"/>
                <a:gd name="T75" fmla="*/ 2147483647 h 1278"/>
                <a:gd name="T76" fmla="*/ 2147483647 w 1488"/>
                <a:gd name="T77" fmla="*/ 2147483647 h 1278"/>
                <a:gd name="T78" fmla="*/ 2147483647 w 1488"/>
                <a:gd name="T79" fmla="*/ 2147483647 h 1278"/>
                <a:gd name="T80" fmla="*/ 2147483647 w 1488"/>
                <a:gd name="T81" fmla="*/ 2147483647 h 1278"/>
                <a:gd name="T82" fmla="*/ 2147483647 w 1488"/>
                <a:gd name="T83" fmla="*/ 2147483647 h 1278"/>
                <a:gd name="T84" fmla="*/ 2147483647 w 1488"/>
                <a:gd name="T85" fmla="*/ 2147483647 h 1278"/>
                <a:gd name="T86" fmla="*/ 2147483647 w 1488"/>
                <a:gd name="T87" fmla="*/ 2147483647 h 1278"/>
                <a:gd name="T88" fmla="*/ 2147483647 w 1488"/>
                <a:gd name="T89" fmla="*/ 2147483647 h 1278"/>
                <a:gd name="T90" fmla="*/ 2147483647 w 1488"/>
                <a:gd name="T91" fmla="*/ 2147483647 h 1278"/>
                <a:gd name="T92" fmla="*/ 2147483647 w 1488"/>
                <a:gd name="T93" fmla="*/ 2147483647 h 1278"/>
                <a:gd name="T94" fmla="*/ 2147483647 w 1488"/>
                <a:gd name="T95" fmla="*/ 2147483647 h 1278"/>
                <a:gd name="T96" fmla="*/ 2147483647 w 1488"/>
                <a:gd name="T97" fmla="*/ 2147483647 h 1278"/>
                <a:gd name="T98" fmla="*/ 2147483647 w 1488"/>
                <a:gd name="T99" fmla="*/ 2147483647 h 1278"/>
                <a:gd name="T100" fmla="*/ 2147483647 w 1488"/>
                <a:gd name="T101" fmla="*/ 2147483647 h 1278"/>
                <a:gd name="T102" fmla="*/ 2147483647 w 1488"/>
                <a:gd name="T103" fmla="*/ 2147483647 h 1278"/>
                <a:gd name="T104" fmla="*/ 2147483647 w 1488"/>
                <a:gd name="T105" fmla="*/ 2147483647 h 1278"/>
                <a:gd name="T106" fmla="*/ 2147483647 w 1488"/>
                <a:gd name="T107" fmla="*/ 2147483647 h 1278"/>
                <a:gd name="T108" fmla="*/ 2147483647 w 1488"/>
                <a:gd name="T109" fmla="*/ 2147483647 h 1278"/>
                <a:gd name="T110" fmla="*/ 2147483647 w 1488"/>
                <a:gd name="T111" fmla="*/ 2147483647 h 1278"/>
                <a:gd name="T112" fmla="*/ 2147483647 w 1488"/>
                <a:gd name="T113" fmla="*/ 2147483647 h 1278"/>
                <a:gd name="T114" fmla="*/ 2147483647 w 1488"/>
                <a:gd name="T115" fmla="*/ 2147483647 h 1278"/>
                <a:gd name="T116" fmla="*/ 2147483647 w 1488"/>
                <a:gd name="T117" fmla="*/ 2147483647 h 1278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488"/>
                <a:gd name="T178" fmla="*/ 0 h 1278"/>
                <a:gd name="T179" fmla="*/ 1488 w 1488"/>
                <a:gd name="T180" fmla="*/ 1278 h 1278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488" h="1278">
                  <a:moveTo>
                    <a:pt x="1464" y="792"/>
                  </a:moveTo>
                  <a:lnTo>
                    <a:pt x="1464" y="780"/>
                  </a:lnTo>
                  <a:lnTo>
                    <a:pt x="1458" y="774"/>
                  </a:lnTo>
                  <a:lnTo>
                    <a:pt x="1416" y="768"/>
                  </a:lnTo>
                  <a:lnTo>
                    <a:pt x="1320" y="756"/>
                  </a:lnTo>
                  <a:lnTo>
                    <a:pt x="1284" y="750"/>
                  </a:lnTo>
                  <a:lnTo>
                    <a:pt x="1266" y="750"/>
                  </a:lnTo>
                  <a:lnTo>
                    <a:pt x="1260" y="738"/>
                  </a:lnTo>
                  <a:lnTo>
                    <a:pt x="1248" y="732"/>
                  </a:lnTo>
                  <a:lnTo>
                    <a:pt x="1242" y="720"/>
                  </a:lnTo>
                  <a:lnTo>
                    <a:pt x="1218" y="696"/>
                  </a:lnTo>
                  <a:lnTo>
                    <a:pt x="1206" y="672"/>
                  </a:lnTo>
                  <a:lnTo>
                    <a:pt x="1188" y="654"/>
                  </a:lnTo>
                  <a:lnTo>
                    <a:pt x="1188" y="642"/>
                  </a:lnTo>
                  <a:lnTo>
                    <a:pt x="1182" y="636"/>
                  </a:lnTo>
                  <a:lnTo>
                    <a:pt x="1182" y="618"/>
                  </a:lnTo>
                  <a:lnTo>
                    <a:pt x="1176" y="624"/>
                  </a:lnTo>
                  <a:lnTo>
                    <a:pt x="1164" y="612"/>
                  </a:lnTo>
                  <a:lnTo>
                    <a:pt x="1146" y="612"/>
                  </a:lnTo>
                  <a:lnTo>
                    <a:pt x="1140" y="600"/>
                  </a:lnTo>
                  <a:lnTo>
                    <a:pt x="1134" y="594"/>
                  </a:lnTo>
                  <a:lnTo>
                    <a:pt x="1128" y="582"/>
                  </a:lnTo>
                  <a:lnTo>
                    <a:pt x="1122" y="564"/>
                  </a:lnTo>
                  <a:lnTo>
                    <a:pt x="1116" y="552"/>
                  </a:lnTo>
                  <a:lnTo>
                    <a:pt x="1116" y="540"/>
                  </a:lnTo>
                  <a:lnTo>
                    <a:pt x="1110" y="534"/>
                  </a:lnTo>
                  <a:lnTo>
                    <a:pt x="1098" y="528"/>
                  </a:lnTo>
                  <a:lnTo>
                    <a:pt x="1086" y="516"/>
                  </a:lnTo>
                  <a:lnTo>
                    <a:pt x="1074" y="510"/>
                  </a:lnTo>
                  <a:lnTo>
                    <a:pt x="1068" y="498"/>
                  </a:lnTo>
                  <a:lnTo>
                    <a:pt x="1068" y="462"/>
                  </a:lnTo>
                  <a:lnTo>
                    <a:pt x="1062" y="450"/>
                  </a:lnTo>
                  <a:lnTo>
                    <a:pt x="1062" y="438"/>
                  </a:lnTo>
                  <a:lnTo>
                    <a:pt x="1050" y="426"/>
                  </a:lnTo>
                  <a:lnTo>
                    <a:pt x="1002" y="402"/>
                  </a:lnTo>
                  <a:lnTo>
                    <a:pt x="996" y="396"/>
                  </a:lnTo>
                  <a:lnTo>
                    <a:pt x="990" y="384"/>
                  </a:lnTo>
                  <a:lnTo>
                    <a:pt x="990" y="360"/>
                  </a:lnTo>
                  <a:lnTo>
                    <a:pt x="972" y="342"/>
                  </a:lnTo>
                  <a:lnTo>
                    <a:pt x="966" y="330"/>
                  </a:lnTo>
                  <a:lnTo>
                    <a:pt x="960" y="324"/>
                  </a:lnTo>
                  <a:lnTo>
                    <a:pt x="960" y="300"/>
                  </a:lnTo>
                  <a:lnTo>
                    <a:pt x="954" y="300"/>
                  </a:lnTo>
                  <a:lnTo>
                    <a:pt x="948" y="294"/>
                  </a:lnTo>
                  <a:lnTo>
                    <a:pt x="882" y="294"/>
                  </a:lnTo>
                  <a:lnTo>
                    <a:pt x="876" y="288"/>
                  </a:lnTo>
                  <a:lnTo>
                    <a:pt x="876" y="252"/>
                  </a:lnTo>
                  <a:lnTo>
                    <a:pt x="852" y="246"/>
                  </a:lnTo>
                  <a:lnTo>
                    <a:pt x="804" y="246"/>
                  </a:lnTo>
                  <a:lnTo>
                    <a:pt x="750" y="240"/>
                  </a:lnTo>
                  <a:lnTo>
                    <a:pt x="684" y="240"/>
                  </a:lnTo>
                  <a:lnTo>
                    <a:pt x="492" y="96"/>
                  </a:lnTo>
                  <a:lnTo>
                    <a:pt x="480" y="90"/>
                  </a:lnTo>
                  <a:lnTo>
                    <a:pt x="474" y="84"/>
                  </a:lnTo>
                  <a:lnTo>
                    <a:pt x="426" y="60"/>
                  </a:lnTo>
                  <a:lnTo>
                    <a:pt x="414" y="48"/>
                  </a:lnTo>
                  <a:lnTo>
                    <a:pt x="402" y="42"/>
                  </a:lnTo>
                  <a:lnTo>
                    <a:pt x="372" y="12"/>
                  </a:lnTo>
                  <a:lnTo>
                    <a:pt x="306" y="12"/>
                  </a:lnTo>
                  <a:lnTo>
                    <a:pt x="294" y="0"/>
                  </a:lnTo>
                  <a:lnTo>
                    <a:pt x="288" y="6"/>
                  </a:lnTo>
                  <a:lnTo>
                    <a:pt x="276" y="12"/>
                  </a:lnTo>
                  <a:lnTo>
                    <a:pt x="270" y="12"/>
                  </a:lnTo>
                  <a:lnTo>
                    <a:pt x="264" y="18"/>
                  </a:lnTo>
                  <a:lnTo>
                    <a:pt x="252" y="24"/>
                  </a:lnTo>
                  <a:lnTo>
                    <a:pt x="210" y="24"/>
                  </a:lnTo>
                  <a:lnTo>
                    <a:pt x="198" y="48"/>
                  </a:lnTo>
                  <a:lnTo>
                    <a:pt x="132" y="48"/>
                  </a:lnTo>
                  <a:lnTo>
                    <a:pt x="120" y="54"/>
                  </a:lnTo>
                  <a:lnTo>
                    <a:pt x="108" y="54"/>
                  </a:lnTo>
                  <a:lnTo>
                    <a:pt x="108" y="60"/>
                  </a:lnTo>
                  <a:lnTo>
                    <a:pt x="132" y="60"/>
                  </a:lnTo>
                  <a:lnTo>
                    <a:pt x="144" y="66"/>
                  </a:lnTo>
                  <a:lnTo>
                    <a:pt x="156" y="66"/>
                  </a:lnTo>
                  <a:lnTo>
                    <a:pt x="180" y="90"/>
                  </a:lnTo>
                  <a:lnTo>
                    <a:pt x="192" y="114"/>
                  </a:lnTo>
                  <a:lnTo>
                    <a:pt x="198" y="120"/>
                  </a:lnTo>
                  <a:lnTo>
                    <a:pt x="198" y="132"/>
                  </a:lnTo>
                  <a:lnTo>
                    <a:pt x="192" y="138"/>
                  </a:lnTo>
                  <a:lnTo>
                    <a:pt x="192" y="150"/>
                  </a:lnTo>
                  <a:lnTo>
                    <a:pt x="186" y="156"/>
                  </a:lnTo>
                  <a:lnTo>
                    <a:pt x="180" y="168"/>
                  </a:lnTo>
                  <a:lnTo>
                    <a:pt x="174" y="174"/>
                  </a:lnTo>
                  <a:lnTo>
                    <a:pt x="162" y="180"/>
                  </a:lnTo>
                  <a:lnTo>
                    <a:pt x="150" y="180"/>
                  </a:lnTo>
                  <a:lnTo>
                    <a:pt x="138" y="186"/>
                  </a:lnTo>
                  <a:lnTo>
                    <a:pt x="132" y="186"/>
                  </a:lnTo>
                  <a:lnTo>
                    <a:pt x="120" y="198"/>
                  </a:lnTo>
                  <a:lnTo>
                    <a:pt x="120" y="210"/>
                  </a:lnTo>
                  <a:lnTo>
                    <a:pt x="108" y="234"/>
                  </a:lnTo>
                  <a:lnTo>
                    <a:pt x="96" y="246"/>
                  </a:lnTo>
                  <a:lnTo>
                    <a:pt x="60" y="246"/>
                  </a:lnTo>
                  <a:lnTo>
                    <a:pt x="36" y="234"/>
                  </a:lnTo>
                  <a:lnTo>
                    <a:pt x="6" y="234"/>
                  </a:lnTo>
                  <a:lnTo>
                    <a:pt x="6" y="264"/>
                  </a:lnTo>
                  <a:lnTo>
                    <a:pt x="0" y="306"/>
                  </a:lnTo>
                  <a:lnTo>
                    <a:pt x="0" y="348"/>
                  </a:lnTo>
                  <a:lnTo>
                    <a:pt x="6" y="372"/>
                  </a:lnTo>
                  <a:lnTo>
                    <a:pt x="24" y="378"/>
                  </a:lnTo>
                  <a:lnTo>
                    <a:pt x="36" y="390"/>
                  </a:lnTo>
                  <a:lnTo>
                    <a:pt x="54" y="390"/>
                  </a:lnTo>
                  <a:lnTo>
                    <a:pt x="72" y="408"/>
                  </a:lnTo>
                  <a:lnTo>
                    <a:pt x="90" y="438"/>
                  </a:lnTo>
                  <a:lnTo>
                    <a:pt x="102" y="474"/>
                  </a:lnTo>
                  <a:lnTo>
                    <a:pt x="120" y="504"/>
                  </a:lnTo>
                  <a:lnTo>
                    <a:pt x="132" y="516"/>
                  </a:lnTo>
                  <a:lnTo>
                    <a:pt x="150" y="528"/>
                  </a:lnTo>
                  <a:lnTo>
                    <a:pt x="162" y="540"/>
                  </a:lnTo>
                  <a:lnTo>
                    <a:pt x="174" y="558"/>
                  </a:lnTo>
                  <a:lnTo>
                    <a:pt x="180" y="570"/>
                  </a:lnTo>
                  <a:lnTo>
                    <a:pt x="186" y="594"/>
                  </a:lnTo>
                  <a:lnTo>
                    <a:pt x="192" y="612"/>
                  </a:lnTo>
                  <a:lnTo>
                    <a:pt x="198" y="636"/>
                  </a:lnTo>
                  <a:lnTo>
                    <a:pt x="210" y="648"/>
                  </a:lnTo>
                  <a:lnTo>
                    <a:pt x="234" y="660"/>
                  </a:lnTo>
                  <a:lnTo>
                    <a:pt x="264" y="660"/>
                  </a:lnTo>
                  <a:lnTo>
                    <a:pt x="282" y="666"/>
                  </a:lnTo>
                  <a:lnTo>
                    <a:pt x="294" y="678"/>
                  </a:lnTo>
                  <a:lnTo>
                    <a:pt x="312" y="708"/>
                  </a:lnTo>
                  <a:lnTo>
                    <a:pt x="330" y="756"/>
                  </a:lnTo>
                  <a:lnTo>
                    <a:pt x="336" y="804"/>
                  </a:lnTo>
                  <a:lnTo>
                    <a:pt x="342" y="840"/>
                  </a:lnTo>
                  <a:lnTo>
                    <a:pt x="348" y="870"/>
                  </a:lnTo>
                  <a:lnTo>
                    <a:pt x="366" y="906"/>
                  </a:lnTo>
                  <a:lnTo>
                    <a:pt x="384" y="924"/>
                  </a:lnTo>
                  <a:lnTo>
                    <a:pt x="390" y="936"/>
                  </a:lnTo>
                  <a:lnTo>
                    <a:pt x="414" y="936"/>
                  </a:lnTo>
                  <a:lnTo>
                    <a:pt x="438" y="948"/>
                  </a:lnTo>
                  <a:lnTo>
                    <a:pt x="456" y="972"/>
                  </a:lnTo>
                  <a:lnTo>
                    <a:pt x="480" y="1008"/>
                  </a:lnTo>
                  <a:lnTo>
                    <a:pt x="504" y="1056"/>
                  </a:lnTo>
                  <a:lnTo>
                    <a:pt x="552" y="1128"/>
                  </a:lnTo>
                  <a:lnTo>
                    <a:pt x="582" y="1170"/>
                  </a:lnTo>
                  <a:lnTo>
                    <a:pt x="606" y="1206"/>
                  </a:lnTo>
                  <a:lnTo>
                    <a:pt x="618" y="1236"/>
                  </a:lnTo>
                  <a:lnTo>
                    <a:pt x="618" y="1266"/>
                  </a:lnTo>
                  <a:lnTo>
                    <a:pt x="612" y="1278"/>
                  </a:lnTo>
                  <a:lnTo>
                    <a:pt x="624" y="1266"/>
                  </a:lnTo>
                  <a:lnTo>
                    <a:pt x="630" y="1254"/>
                  </a:lnTo>
                  <a:lnTo>
                    <a:pt x="636" y="1248"/>
                  </a:lnTo>
                  <a:lnTo>
                    <a:pt x="636" y="1200"/>
                  </a:lnTo>
                  <a:lnTo>
                    <a:pt x="642" y="1188"/>
                  </a:lnTo>
                  <a:lnTo>
                    <a:pt x="648" y="1182"/>
                  </a:lnTo>
                  <a:lnTo>
                    <a:pt x="654" y="1182"/>
                  </a:lnTo>
                  <a:lnTo>
                    <a:pt x="672" y="1200"/>
                  </a:lnTo>
                  <a:lnTo>
                    <a:pt x="696" y="1194"/>
                  </a:lnTo>
                  <a:lnTo>
                    <a:pt x="702" y="1188"/>
                  </a:lnTo>
                  <a:lnTo>
                    <a:pt x="792" y="1188"/>
                  </a:lnTo>
                  <a:lnTo>
                    <a:pt x="804" y="1194"/>
                  </a:lnTo>
                  <a:lnTo>
                    <a:pt x="810" y="1200"/>
                  </a:lnTo>
                  <a:lnTo>
                    <a:pt x="888" y="1200"/>
                  </a:lnTo>
                  <a:lnTo>
                    <a:pt x="894" y="1206"/>
                  </a:lnTo>
                  <a:lnTo>
                    <a:pt x="900" y="1218"/>
                  </a:lnTo>
                  <a:lnTo>
                    <a:pt x="912" y="1224"/>
                  </a:lnTo>
                  <a:lnTo>
                    <a:pt x="924" y="1224"/>
                  </a:lnTo>
                  <a:lnTo>
                    <a:pt x="930" y="1212"/>
                  </a:lnTo>
                  <a:lnTo>
                    <a:pt x="936" y="1206"/>
                  </a:lnTo>
                  <a:lnTo>
                    <a:pt x="936" y="1188"/>
                  </a:lnTo>
                  <a:lnTo>
                    <a:pt x="942" y="1176"/>
                  </a:lnTo>
                  <a:lnTo>
                    <a:pt x="948" y="1170"/>
                  </a:lnTo>
                  <a:lnTo>
                    <a:pt x="954" y="1158"/>
                  </a:lnTo>
                  <a:lnTo>
                    <a:pt x="966" y="1146"/>
                  </a:lnTo>
                  <a:lnTo>
                    <a:pt x="972" y="1134"/>
                  </a:lnTo>
                  <a:lnTo>
                    <a:pt x="990" y="1116"/>
                  </a:lnTo>
                  <a:lnTo>
                    <a:pt x="1020" y="1098"/>
                  </a:lnTo>
                  <a:lnTo>
                    <a:pt x="1050" y="1092"/>
                  </a:lnTo>
                  <a:lnTo>
                    <a:pt x="1068" y="1086"/>
                  </a:lnTo>
                  <a:lnTo>
                    <a:pt x="1092" y="1086"/>
                  </a:lnTo>
                  <a:lnTo>
                    <a:pt x="1140" y="1080"/>
                  </a:lnTo>
                  <a:lnTo>
                    <a:pt x="1188" y="1068"/>
                  </a:lnTo>
                  <a:lnTo>
                    <a:pt x="1230" y="1062"/>
                  </a:lnTo>
                  <a:lnTo>
                    <a:pt x="1248" y="1062"/>
                  </a:lnTo>
                  <a:lnTo>
                    <a:pt x="1452" y="990"/>
                  </a:lnTo>
                  <a:lnTo>
                    <a:pt x="1488" y="816"/>
                  </a:lnTo>
                  <a:lnTo>
                    <a:pt x="1482" y="810"/>
                  </a:lnTo>
                  <a:lnTo>
                    <a:pt x="1470" y="804"/>
                  </a:lnTo>
                  <a:lnTo>
                    <a:pt x="1464" y="798"/>
                  </a:lnTo>
                  <a:lnTo>
                    <a:pt x="1464" y="792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88" name="Russia" descr="© INSCALE GmbH, 05.05.2010&#10;http://www.presentationload.com/">
              <a:extLst>
                <a:ext uri="{FF2B5EF4-FFF2-40B4-BE49-F238E27FC236}">
                  <a16:creationId xmlns:a16="http://schemas.microsoft.com/office/drawing/2014/main" id="{3279CB48-2E94-4F65-B7D6-2234FA9F2BA4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6124786" y="1736525"/>
              <a:ext cx="4007499" cy="1292618"/>
            </a:xfrm>
            <a:custGeom>
              <a:avLst/>
              <a:gdLst>
                <a:gd name="T0" fmla="*/ 2147483647 w 9048"/>
                <a:gd name="T1" fmla="*/ 2147483647 h 2880"/>
                <a:gd name="T2" fmla="*/ 2147483647 w 9048"/>
                <a:gd name="T3" fmla="*/ 2147483647 h 2880"/>
                <a:gd name="T4" fmla="*/ 2147483647 w 9048"/>
                <a:gd name="T5" fmla="*/ 2147483647 h 2880"/>
                <a:gd name="T6" fmla="*/ 2147483647 w 9048"/>
                <a:gd name="T7" fmla="*/ 2147483647 h 2880"/>
                <a:gd name="T8" fmla="*/ 2147483647 w 9048"/>
                <a:gd name="T9" fmla="*/ 2147483647 h 2880"/>
                <a:gd name="T10" fmla="*/ 2147483647 w 9048"/>
                <a:gd name="T11" fmla="*/ 2147483647 h 2880"/>
                <a:gd name="T12" fmla="*/ 2147483647 w 9048"/>
                <a:gd name="T13" fmla="*/ 2147483647 h 2880"/>
                <a:gd name="T14" fmla="*/ 2147483647 w 9048"/>
                <a:gd name="T15" fmla="*/ 2147483647 h 2880"/>
                <a:gd name="T16" fmla="*/ 2147483647 w 9048"/>
                <a:gd name="T17" fmla="*/ 2147483647 h 2880"/>
                <a:gd name="T18" fmla="*/ 2147483647 w 9048"/>
                <a:gd name="T19" fmla="*/ 2147483647 h 2880"/>
                <a:gd name="T20" fmla="*/ 2147483647 w 9048"/>
                <a:gd name="T21" fmla="*/ 2147483647 h 2880"/>
                <a:gd name="T22" fmla="*/ 2147483647 w 9048"/>
                <a:gd name="T23" fmla="*/ 2147483647 h 2880"/>
                <a:gd name="T24" fmla="*/ 2147483647 w 9048"/>
                <a:gd name="T25" fmla="*/ 2147483647 h 2880"/>
                <a:gd name="T26" fmla="*/ 2147483647 w 9048"/>
                <a:gd name="T27" fmla="*/ 2147483647 h 2880"/>
                <a:gd name="T28" fmla="*/ 2147483647 w 9048"/>
                <a:gd name="T29" fmla="*/ 2147483647 h 2880"/>
                <a:gd name="T30" fmla="*/ 2147483647 w 9048"/>
                <a:gd name="T31" fmla="*/ 2147483647 h 2880"/>
                <a:gd name="T32" fmla="*/ 2147483647 w 9048"/>
                <a:gd name="T33" fmla="*/ 2147483647 h 2880"/>
                <a:gd name="T34" fmla="*/ 2147483647 w 9048"/>
                <a:gd name="T35" fmla="*/ 2147483647 h 2880"/>
                <a:gd name="T36" fmla="*/ 2147483647 w 9048"/>
                <a:gd name="T37" fmla="*/ 2147483647 h 2880"/>
                <a:gd name="T38" fmla="*/ 2147483647 w 9048"/>
                <a:gd name="T39" fmla="*/ 2147483647 h 2880"/>
                <a:gd name="T40" fmla="*/ 2147483647 w 9048"/>
                <a:gd name="T41" fmla="*/ 2147483647 h 2880"/>
                <a:gd name="T42" fmla="*/ 2147483647 w 9048"/>
                <a:gd name="T43" fmla="*/ 2147483647 h 2880"/>
                <a:gd name="T44" fmla="*/ 2147483647 w 9048"/>
                <a:gd name="T45" fmla="*/ 2147483647 h 2880"/>
                <a:gd name="T46" fmla="*/ 2147483647 w 9048"/>
                <a:gd name="T47" fmla="*/ 2147483647 h 2880"/>
                <a:gd name="T48" fmla="*/ 2147483647 w 9048"/>
                <a:gd name="T49" fmla="*/ 2147483647 h 2880"/>
                <a:gd name="T50" fmla="*/ 2147483647 w 9048"/>
                <a:gd name="T51" fmla="*/ 2147483647 h 2880"/>
                <a:gd name="T52" fmla="*/ 2147483647 w 9048"/>
                <a:gd name="T53" fmla="*/ 2147483647 h 2880"/>
                <a:gd name="T54" fmla="*/ 2147483647 w 9048"/>
                <a:gd name="T55" fmla="*/ 2147483647 h 2880"/>
                <a:gd name="T56" fmla="*/ 2147483647 w 9048"/>
                <a:gd name="T57" fmla="*/ 2147483647 h 2880"/>
                <a:gd name="T58" fmla="*/ 2147483647 w 9048"/>
                <a:gd name="T59" fmla="*/ 2147483647 h 2880"/>
                <a:gd name="T60" fmla="*/ 2147483647 w 9048"/>
                <a:gd name="T61" fmla="*/ 2147483647 h 2880"/>
                <a:gd name="T62" fmla="*/ 2147483647 w 9048"/>
                <a:gd name="T63" fmla="*/ 2147483647 h 2880"/>
                <a:gd name="T64" fmla="*/ 2147483647 w 9048"/>
                <a:gd name="T65" fmla="*/ 2147483647 h 2880"/>
                <a:gd name="T66" fmla="*/ 2147483647 w 9048"/>
                <a:gd name="T67" fmla="*/ 2147483647 h 2880"/>
                <a:gd name="T68" fmla="*/ 2147483647 w 9048"/>
                <a:gd name="T69" fmla="*/ 2147483647 h 2880"/>
                <a:gd name="T70" fmla="*/ 2147483647 w 9048"/>
                <a:gd name="T71" fmla="*/ 2147483647 h 2880"/>
                <a:gd name="T72" fmla="*/ 2147483647 w 9048"/>
                <a:gd name="T73" fmla="*/ 2147483647 h 2880"/>
                <a:gd name="T74" fmla="*/ 2147483647 w 9048"/>
                <a:gd name="T75" fmla="*/ 2147483647 h 2880"/>
                <a:gd name="T76" fmla="*/ 2147483647 w 9048"/>
                <a:gd name="T77" fmla="*/ 2147483647 h 2880"/>
                <a:gd name="T78" fmla="*/ 2147483647 w 9048"/>
                <a:gd name="T79" fmla="*/ 2147483647 h 2880"/>
                <a:gd name="T80" fmla="*/ 2147483647 w 9048"/>
                <a:gd name="T81" fmla="*/ 2147483647 h 2880"/>
                <a:gd name="T82" fmla="*/ 2147483647 w 9048"/>
                <a:gd name="T83" fmla="*/ 2147483647 h 2880"/>
                <a:gd name="T84" fmla="*/ 2147483647 w 9048"/>
                <a:gd name="T85" fmla="*/ 2147483647 h 2880"/>
                <a:gd name="T86" fmla="*/ 2147483647 w 9048"/>
                <a:gd name="T87" fmla="*/ 2147483647 h 2880"/>
                <a:gd name="T88" fmla="*/ 2147483647 w 9048"/>
                <a:gd name="T89" fmla="*/ 2147483647 h 2880"/>
                <a:gd name="T90" fmla="*/ 2147483647 w 9048"/>
                <a:gd name="T91" fmla="*/ 2147483647 h 2880"/>
                <a:gd name="T92" fmla="*/ 2147483647 w 9048"/>
                <a:gd name="T93" fmla="*/ 2147483647 h 2880"/>
                <a:gd name="T94" fmla="*/ 2147483647 w 9048"/>
                <a:gd name="T95" fmla="*/ 2147483647 h 2880"/>
                <a:gd name="T96" fmla="*/ 2147483647 w 9048"/>
                <a:gd name="T97" fmla="*/ 2147483647 h 2880"/>
                <a:gd name="T98" fmla="*/ 2147483647 w 9048"/>
                <a:gd name="T99" fmla="*/ 2147483647 h 2880"/>
                <a:gd name="T100" fmla="*/ 2147483647 w 9048"/>
                <a:gd name="T101" fmla="*/ 2147483647 h 2880"/>
                <a:gd name="T102" fmla="*/ 2147483647 w 9048"/>
                <a:gd name="T103" fmla="*/ 2147483647 h 2880"/>
                <a:gd name="T104" fmla="*/ 2147483647 w 9048"/>
                <a:gd name="T105" fmla="*/ 2147483647 h 2880"/>
                <a:gd name="T106" fmla="*/ 2147483647 w 9048"/>
                <a:gd name="T107" fmla="*/ 2147483647 h 2880"/>
                <a:gd name="T108" fmla="*/ 2147483647 w 9048"/>
                <a:gd name="T109" fmla="*/ 2147483647 h 2880"/>
                <a:gd name="T110" fmla="*/ 2147483647 w 9048"/>
                <a:gd name="T111" fmla="*/ 2147483647 h 2880"/>
                <a:gd name="T112" fmla="*/ 2147483647 w 9048"/>
                <a:gd name="T113" fmla="*/ 2147483647 h 2880"/>
                <a:gd name="T114" fmla="*/ 2147483647 w 9048"/>
                <a:gd name="T115" fmla="*/ 2147483647 h 2880"/>
                <a:gd name="T116" fmla="*/ 2147483647 w 9048"/>
                <a:gd name="T117" fmla="*/ 2147483647 h 2880"/>
                <a:gd name="T118" fmla="*/ 2147483647 w 9048"/>
                <a:gd name="T119" fmla="*/ 2147483647 h 2880"/>
                <a:gd name="T120" fmla="*/ 2147483647 w 9048"/>
                <a:gd name="T121" fmla="*/ 2147483647 h 2880"/>
                <a:gd name="T122" fmla="*/ 2147483647 w 9048"/>
                <a:gd name="T123" fmla="*/ 2147483647 h 2880"/>
                <a:gd name="T124" fmla="*/ 2147483647 w 9048"/>
                <a:gd name="T125" fmla="*/ 2147483647 h 288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9048"/>
                <a:gd name="T190" fmla="*/ 0 h 2880"/>
                <a:gd name="T191" fmla="*/ 9048 w 9048"/>
                <a:gd name="T192" fmla="*/ 2880 h 2880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9048" h="2880">
                  <a:moveTo>
                    <a:pt x="2790" y="546"/>
                  </a:moveTo>
                  <a:lnTo>
                    <a:pt x="2760" y="540"/>
                  </a:lnTo>
                  <a:lnTo>
                    <a:pt x="2736" y="558"/>
                  </a:lnTo>
                  <a:lnTo>
                    <a:pt x="2778" y="570"/>
                  </a:lnTo>
                  <a:lnTo>
                    <a:pt x="2790" y="546"/>
                  </a:lnTo>
                  <a:close/>
                  <a:moveTo>
                    <a:pt x="2832" y="522"/>
                  </a:moveTo>
                  <a:lnTo>
                    <a:pt x="2820" y="516"/>
                  </a:lnTo>
                  <a:lnTo>
                    <a:pt x="2814" y="510"/>
                  </a:lnTo>
                  <a:lnTo>
                    <a:pt x="2808" y="510"/>
                  </a:lnTo>
                  <a:lnTo>
                    <a:pt x="2808" y="528"/>
                  </a:lnTo>
                  <a:lnTo>
                    <a:pt x="2820" y="534"/>
                  </a:lnTo>
                  <a:lnTo>
                    <a:pt x="2832" y="534"/>
                  </a:lnTo>
                  <a:lnTo>
                    <a:pt x="2844" y="540"/>
                  </a:lnTo>
                  <a:lnTo>
                    <a:pt x="2850" y="540"/>
                  </a:lnTo>
                  <a:lnTo>
                    <a:pt x="2850" y="534"/>
                  </a:lnTo>
                  <a:lnTo>
                    <a:pt x="2844" y="528"/>
                  </a:lnTo>
                  <a:lnTo>
                    <a:pt x="2832" y="522"/>
                  </a:lnTo>
                  <a:close/>
                  <a:moveTo>
                    <a:pt x="1704" y="18"/>
                  </a:moveTo>
                  <a:lnTo>
                    <a:pt x="1710" y="18"/>
                  </a:lnTo>
                  <a:lnTo>
                    <a:pt x="1716" y="12"/>
                  </a:lnTo>
                  <a:lnTo>
                    <a:pt x="1728" y="6"/>
                  </a:lnTo>
                  <a:lnTo>
                    <a:pt x="1734" y="0"/>
                  </a:lnTo>
                  <a:lnTo>
                    <a:pt x="1644" y="0"/>
                  </a:lnTo>
                  <a:lnTo>
                    <a:pt x="1638" y="12"/>
                  </a:lnTo>
                  <a:lnTo>
                    <a:pt x="1680" y="12"/>
                  </a:lnTo>
                  <a:lnTo>
                    <a:pt x="1686" y="18"/>
                  </a:lnTo>
                  <a:lnTo>
                    <a:pt x="1704" y="18"/>
                  </a:lnTo>
                  <a:close/>
                  <a:moveTo>
                    <a:pt x="1740" y="60"/>
                  </a:moveTo>
                  <a:lnTo>
                    <a:pt x="1746" y="60"/>
                  </a:lnTo>
                  <a:lnTo>
                    <a:pt x="1758" y="48"/>
                  </a:lnTo>
                  <a:lnTo>
                    <a:pt x="1764" y="48"/>
                  </a:lnTo>
                  <a:lnTo>
                    <a:pt x="1770" y="54"/>
                  </a:lnTo>
                  <a:lnTo>
                    <a:pt x="1782" y="54"/>
                  </a:lnTo>
                  <a:lnTo>
                    <a:pt x="1788" y="60"/>
                  </a:lnTo>
                  <a:lnTo>
                    <a:pt x="1800" y="60"/>
                  </a:lnTo>
                  <a:lnTo>
                    <a:pt x="1812" y="48"/>
                  </a:lnTo>
                  <a:lnTo>
                    <a:pt x="1812" y="36"/>
                  </a:lnTo>
                  <a:lnTo>
                    <a:pt x="1806" y="30"/>
                  </a:lnTo>
                  <a:lnTo>
                    <a:pt x="1794" y="24"/>
                  </a:lnTo>
                  <a:lnTo>
                    <a:pt x="1758" y="24"/>
                  </a:lnTo>
                  <a:lnTo>
                    <a:pt x="1710" y="48"/>
                  </a:lnTo>
                  <a:lnTo>
                    <a:pt x="1716" y="54"/>
                  </a:lnTo>
                  <a:lnTo>
                    <a:pt x="1728" y="60"/>
                  </a:lnTo>
                  <a:lnTo>
                    <a:pt x="1740" y="60"/>
                  </a:lnTo>
                  <a:close/>
                  <a:moveTo>
                    <a:pt x="2382" y="510"/>
                  </a:moveTo>
                  <a:lnTo>
                    <a:pt x="2400" y="504"/>
                  </a:lnTo>
                  <a:lnTo>
                    <a:pt x="2412" y="498"/>
                  </a:lnTo>
                  <a:lnTo>
                    <a:pt x="2412" y="486"/>
                  </a:lnTo>
                  <a:lnTo>
                    <a:pt x="2406" y="486"/>
                  </a:lnTo>
                  <a:lnTo>
                    <a:pt x="2400" y="480"/>
                  </a:lnTo>
                  <a:lnTo>
                    <a:pt x="2346" y="480"/>
                  </a:lnTo>
                  <a:lnTo>
                    <a:pt x="2346" y="492"/>
                  </a:lnTo>
                  <a:lnTo>
                    <a:pt x="2358" y="504"/>
                  </a:lnTo>
                  <a:lnTo>
                    <a:pt x="2370" y="510"/>
                  </a:lnTo>
                  <a:lnTo>
                    <a:pt x="2382" y="510"/>
                  </a:lnTo>
                  <a:close/>
                  <a:moveTo>
                    <a:pt x="1590" y="30"/>
                  </a:moveTo>
                  <a:lnTo>
                    <a:pt x="1548" y="24"/>
                  </a:lnTo>
                  <a:lnTo>
                    <a:pt x="1554" y="36"/>
                  </a:lnTo>
                  <a:lnTo>
                    <a:pt x="1590" y="30"/>
                  </a:lnTo>
                  <a:close/>
                  <a:moveTo>
                    <a:pt x="1890" y="696"/>
                  </a:moveTo>
                  <a:lnTo>
                    <a:pt x="1896" y="708"/>
                  </a:lnTo>
                  <a:lnTo>
                    <a:pt x="1920" y="720"/>
                  </a:lnTo>
                  <a:lnTo>
                    <a:pt x="1950" y="738"/>
                  </a:lnTo>
                  <a:lnTo>
                    <a:pt x="1974" y="744"/>
                  </a:lnTo>
                  <a:lnTo>
                    <a:pt x="1992" y="738"/>
                  </a:lnTo>
                  <a:lnTo>
                    <a:pt x="1980" y="720"/>
                  </a:lnTo>
                  <a:lnTo>
                    <a:pt x="1950" y="702"/>
                  </a:lnTo>
                  <a:lnTo>
                    <a:pt x="1914" y="696"/>
                  </a:lnTo>
                  <a:lnTo>
                    <a:pt x="1890" y="696"/>
                  </a:lnTo>
                  <a:close/>
                  <a:moveTo>
                    <a:pt x="3108" y="126"/>
                  </a:moveTo>
                  <a:lnTo>
                    <a:pt x="3120" y="108"/>
                  </a:lnTo>
                  <a:lnTo>
                    <a:pt x="3030" y="108"/>
                  </a:lnTo>
                  <a:lnTo>
                    <a:pt x="3108" y="126"/>
                  </a:lnTo>
                  <a:close/>
                  <a:moveTo>
                    <a:pt x="1560" y="102"/>
                  </a:moveTo>
                  <a:lnTo>
                    <a:pt x="1632" y="102"/>
                  </a:lnTo>
                  <a:lnTo>
                    <a:pt x="1608" y="84"/>
                  </a:lnTo>
                  <a:lnTo>
                    <a:pt x="1560" y="102"/>
                  </a:lnTo>
                  <a:close/>
                  <a:moveTo>
                    <a:pt x="1572" y="60"/>
                  </a:moveTo>
                  <a:lnTo>
                    <a:pt x="1584" y="66"/>
                  </a:lnTo>
                  <a:lnTo>
                    <a:pt x="1596" y="78"/>
                  </a:lnTo>
                  <a:lnTo>
                    <a:pt x="1620" y="66"/>
                  </a:lnTo>
                  <a:lnTo>
                    <a:pt x="1620" y="72"/>
                  </a:lnTo>
                  <a:lnTo>
                    <a:pt x="1644" y="72"/>
                  </a:lnTo>
                  <a:lnTo>
                    <a:pt x="1668" y="60"/>
                  </a:lnTo>
                  <a:lnTo>
                    <a:pt x="1674" y="54"/>
                  </a:lnTo>
                  <a:lnTo>
                    <a:pt x="1680" y="54"/>
                  </a:lnTo>
                  <a:lnTo>
                    <a:pt x="1626" y="48"/>
                  </a:lnTo>
                  <a:lnTo>
                    <a:pt x="1614" y="54"/>
                  </a:lnTo>
                  <a:lnTo>
                    <a:pt x="1608" y="54"/>
                  </a:lnTo>
                  <a:lnTo>
                    <a:pt x="1602" y="48"/>
                  </a:lnTo>
                  <a:lnTo>
                    <a:pt x="1584" y="48"/>
                  </a:lnTo>
                  <a:lnTo>
                    <a:pt x="1572" y="60"/>
                  </a:lnTo>
                  <a:close/>
                  <a:moveTo>
                    <a:pt x="1662" y="36"/>
                  </a:moveTo>
                  <a:lnTo>
                    <a:pt x="1602" y="36"/>
                  </a:lnTo>
                  <a:lnTo>
                    <a:pt x="1650" y="48"/>
                  </a:lnTo>
                  <a:lnTo>
                    <a:pt x="1662" y="36"/>
                  </a:lnTo>
                  <a:close/>
                  <a:moveTo>
                    <a:pt x="1542" y="522"/>
                  </a:moveTo>
                  <a:lnTo>
                    <a:pt x="1500" y="528"/>
                  </a:lnTo>
                  <a:lnTo>
                    <a:pt x="1512" y="552"/>
                  </a:lnTo>
                  <a:lnTo>
                    <a:pt x="1542" y="534"/>
                  </a:lnTo>
                  <a:lnTo>
                    <a:pt x="1524" y="558"/>
                  </a:lnTo>
                  <a:lnTo>
                    <a:pt x="1518" y="558"/>
                  </a:lnTo>
                  <a:lnTo>
                    <a:pt x="1512" y="564"/>
                  </a:lnTo>
                  <a:lnTo>
                    <a:pt x="1506" y="564"/>
                  </a:lnTo>
                  <a:lnTo>
                    <a:pt x="1494" y="570"/>
                  </a:lnTo>
                  <a:lnTo>
                    <a:pt x="1488" y="576"/>
                  </a:lnTo>
                  <a:lnTo>
                    <a:pt x="1488" y="582"/>
                  </a:lnTo>
                  <a:lnTo>
                    <a:pt x="1500" y="594"/>
                  </a:lnTo>
                  <a:lnTo>
                    <a:pt x="1524" y="606"/>
                  </a:lnTo>
                  <a:lnTo>
                    <a:pt x="1566" y="606"/>
                  </a:lnTo>
                  <a:lnTo>
                    <a:pt x="1590" y="612"/>
                  </a:lnTo>
                  <a:lnTo>
                    <a:pt x="1608" y="618"/>
                  </a:lnTo>
                  <a:lnTo>
                    <a:pt x="1614" y="624"/>
                  </a:lnTo>
                  <a:lnTo>
                    <a:pt x="1620" y="636"/>
                  </a:lnTo>
                  <a:lnTo>
                    <a:pt x="1620" y="648"/>
                  </a:lnTo>
                  <a:lnTo>
                    <a:pt x="1626" y="654"/>
                  </a:lnTo>
                  <a:lnTo>
                    <a:pt x="1626" y="660"/>
                  </a:lnTo>
                  <a:lnTo>
                    <a:pt x="1644" y="660"/>
                  </a:lnTo>
                  <a:lnTo>
                    <a:pt x="1662" y="666"/>
                  </a:lnTo>
                  <a:lnTo>
                    <a:pt x="1674" y="666"/>
                  </a:lnTo>
                  <a:lnTo>
                    <a:pt x="1692" y="672"/>
                  </a:lnTo>
                  <a:lnTo>
                    <a:pt x="1704" y="672"/>
                  </a:lnTo>
                  <a:lnTo>
                    <a:pt x="1818" y="666"/>
                  </a:lnTo>
                  <a:lnTo>
                    <a:pt x="1806" y="666"/>
                  </a:lnTo>
                  <a:lnTo>
                    <a:pt x="1734" y="642"/>
                  </a:lnTo>
                  <a:lnTo>
                    <a:pt x="1704" y="618"/>
                  </a:lnTo>
                  <a:lnTo>
                    <a:pt x="1692" y="600"/>
                  </a:lnTo>
                  <a:lnTo>
                    <a:pt x="1686" y="588"/>
                  </a:lnTo>
                  <a:lnTo>
                    <a:pt x="1674" y="582"/>
                  </a:lnTo>
                  <a:lnTo>
                    <a:pt x="1674" y="570"/>
                  </a:lnTo>
                  <a:lnTo>
                    <a:pt x="1668" y="564"/>
                  </a:lnTo>
                  <a:lnTo>
                    <a:pt x="1692" y="516"/>
                  </a:lnTo>
                  <a:lnTo>
                    <a:pt x="1686" y="510"/>
                  </a:lnTo>
                  <a:lnTo>
                    <a:pt x="1686" y="504"/>
                  </a:lnTo>
                  <a:lnTo>
                    <a:pt x="1674" y="504"/>
                  </a:lnTo>
                  <a:lnTo>
                    <a:pt x="1710" y="498"/>
                  </a:lnTo>
                  <a:lnTo>
                    <a:pt x="1698" y="480"/>
                  </a:lnTo>
                  <a:lnTo>
                    <a:pt x="1734" y="480"/>
                  </a:lnTo>
                  <a:lnTo>
                    <a:pt x="1710" y="468"/>
                  </a:lnTo>
                  <a:lnTo>
                    <a:pt x="1734" y="474"/>
                  </a:lnTo>
                  <a:lnTo>
                    <a:pt x="1740" y="462"/>
                  </a:lnTo>
                  <a:lnTo>
                    <a:pt x="1722" y="450"/>
                  </a:lnTo>
                  <a:lnTo>
                    <a:pt x="1764" y="450"/>
                  </a:lnTo>
                  <a:lnTo>
                    <a:pt x="1770" y="444"/>
                  </a:lnTo>
                  <a:lnTo>
                    <a:pt x="1752" y="426"/>
                  </a:lnTo>
                  <a:lnTo>
                    <a:pt x="1782" y="432"/>
                  </a:lnTo>
                  <a:lnTo>
                    <a:pt x="1782" y="402"/>
                  </a:lnTo>
                  <a:lnTo>
                    <a:pt x="1788" y="408"/>
                  </a:lnTo>
                  <a:lnTo>
                    <a:pt x="1800" y="414"/>
                  </a:lnTo>
                  <a:lnTo>
                    <a:pt x="1812" y="414"/>
                  </a:lnTo>
                  <a:lnTo>
                    <a:pt x="1830" y="408"/>
                  </a:lnTo>
                  <a:lnTo>
                    <a:pt x="1842" y="402"/>
                  </a:lnTo>
                  <a:lnTo>
                    <a:pt x="1860" y="390"/>
                  </a:lnTo>
                  <a:lnTo>
                    <a:pt x="1878" y="372"/>
                  </a:lnTo>
                  <a:lnTo>
                    <a:pt x="1896" y="372"/>
                  </a:lnTo>
                  <a:lnTo>
                    <a:pt x="1938" y="366"/>
                  </a:lnTo>
                  <a:lnTo>
                    <a:pt x="1992" y="354"/>
                  </a:lnTo>
                  <a:lnTo>
                    <a:pt x="2046" y="348"/>
                  </a:lnTo>
                  <a:lnTo>
                    <a:pt x="2094" y="336"/>
                  </a:lnTo>
                  <a:lnTo>
                    <a:pt x="2124" y="330"/>
                  </a:lnTo>
                  <a:lnTo>
                    <a:pt x="2136" y="324"/>
                  </a:lnTo>
                  <a:lnTo>
                    <a:pt x="2154" y="318"/>
                  </a:lnTo>
                  <a:lnTo>
                    <a:pt x="2160" y="312"/>
                  </a:lnTo>
                  <a:lnTo>
                    <a:pt x="2166" y="300"/>
                  </a:lnTo>
                  <a:lnTo>
                    <a:pt x="2166" y="294"/>
                  </a:lnTo>
                  <a:lnTo>
                    <a:pt x="2154" y="282"/>
                  </a:lnTo>
                  <a:lnTo>
                    <a:pt x="2136" y="276"/>
                  </a:lnTo>
                  <a:lnTo>
                    <a:pt x="2088" y="270"/>
                  </a:lnTo>
                  <a:lnTo>
                    <a:pt x="2046" y="276"/>
                  </a:lnTo>
                  <a:lnTo>
                    <a:pt x="2016" y="288"/>
                  </a:lnTo>
                  <a:lnTo>
                    <a:pt x="1980" y="300"/>
                  </a:lnTo>
                  <a:lnTo>
                    <a:pt x="1938" y="318"/>
                  </a:lnTo>
                  <a:lnTo>
                    <a:pt x="1860" y="318"/>
                  </a:lnTo>
                  <a:lnTo>
                    <a:pt x="1842" y="312"/>
                  </a:lnTo>
                  <a:lnTo>
                    <a:pt x="1824" y="312"/>
                  </a:lnTo>
                  <a:lnTo>
                    <a:pt x="1806" y="336"/>
                  </a:lnTo>
                  <a:lnTo>
                    <a:pt x="1782" y="318"/>
                  </a:lnTo>
                  <a:lnTo>
                    <a:pt x="1728" y="342"/>
                  </a:lnTo>
                  <a:lnTo>
                    <a:pt x="1698" y="342"/>
                  </a:lnTo>
                  <a:lnTo>
                    <a:pt x="1668" y="366"/>
                  </a:lnTo>
                  <a:lnTo>
                    <a:pt x="1692" y="372"/>
                  </a:lnTo>
                  <a:lnTo>
                    <a:pt x="1644" y="372"/>
                  </a:lnTo>
                  <a:lnTo>
                    <a:pt x="1614" y="378"/>
                  </a:lnTo>
                  <a:lnTo>
                    <a:pt x="1614" y="396"/>
                  </a:lnTo>
                  <a:lnTo>
                    <a:pt x="1638" y="378"/>
                  </a:lnTo>
                  <a:lnTo>
                    <a:pt x="1644" y="396"/>
                  </a:lnTo>
                  <a:lnTo>
                    <a:pt x="1668" y="396"/>
                  </a:lnTo>
                  <a:lnTo>
                    <a:pt x="1662" y="408"/>
                  </a:lnTo>
                  <a:lnTo>
                    <a:pt x="1620" y="408"/>
                  </a:lnTo>
                  <a:lnTo>
                    <a:pt x="1614" y="420"/>
                  </a:lnTo>
                  <a:lnTo>
                    <a:pt x="1644" y="426"/>
                  </a:lnTo>
                  <a:lnTo>
                    <a:pt x="1596" y="432"/>
                  </a:lnTo>
                  <a:lnTo>
                    <a:pt x="1632" y="438"/>
                  </a:lnTo>
                  <a:lnTo>
                    <a:pt x="1584" y="444"/>
                  </a:lnTo>
                  <a:lnTo>
                    <a:pt x="1584" y="462"/>
                  </a:lnTo>
                  <a:lnTo>
                    <a:pt x="1554" y="474"/>
                  </a:lnTo>
                  <a:lnTo>
                    <a:pt x="1560" y="486"/>
                  </a:lnTo>
                  <a:lnTo>
                    <a:pt x="1602" y="468"/>
                  </a:lnTo>
                  <a:lnTo>
                    <a:pt x="1590" y="498"/>
                  </a:lnTo>
                  <a:lnTo>
                    <a:pt x="1554" y="498"/>
                  </a:lnTo>
                  <a:lnTo>
                    <a:pt x="1542" y="504"/>
                  </a:lnTo>
                  <a:lnTo>
                    <a:pt x="1542" y="522"/>
                  </a:lnTo>
                  <a:close/>
                  <a:moveTo>
                    <a:pt x="5778" y="498"/>
                  </a:moveTo>
                  <a:lnTo>
                    <a:pt x="5850" y="486"/>
                  </a:lnTo>
                  <a:lnTo>
                    <a:pt x="5958" y="504"/>
                  </a:lnTo>
                  <a:lnTo>
                    <a:pt x="5952" y="492"/>
                  </a:lnTo>
                  <a:lnTo>
                    <a:pt x="5940" y="486"/>
                  </a:lnTo>
                  <a:lnTo>
                    <a:pt x="5928" y="474"/>
                  </a:lnTo>
                  <a:lnTo>
                    <a:pt x="5904" y="462"/>
                  </a:lnTo>
                  <a:lnTo>
                    <a:pt x="5844" y="462"/>
                  </a:lnTo>
                  <a:lnTo>
                    <a:pt x="5808" y="468"/>
                  </a:lnTo>
                  <a:lnTo>
                    <a:pt x="5796" y="468"/>
                  </a:lnTo>
                  <a:lnTo>
                    <a:pt x="5778" y="498"/>
                  </a:lnTo>
                  <a:close/>
                  <a:moveTo>
                    <a:pt x="5784" y="378"/>
                  </a:moveTo>
                  <a:lnTo>
                    <a:pt x="5838" y="384"/>
                  </a:lnTo>
                  <a:lnTo>
                    <a:pt x="5844" y="378"/>
                  </a:lnTo>
                  <a:lnTo>
                    <a:pt x="5850" y="366"/>
                  </a:lnTo>
                  <a:lnTo>
                    <a:pt x="5838" y="354"/>
                  </a:lnTo>
                  <a:lnTo>
                    <a:pt x="5802" y="354"/>
                  </a:lnTo>
                  <a:lnTo>
                    <a:pt x="5742" y="342"/>
                  </a:lnTo>
                  <a:lnTo>
                    <a:pt x="5724" y="342"/>
                  </a:lnTo>
                  <a:lnTo>
                    <a:pt x="5718" y="348"/>
                  </a:lnTo>
                  <a:lnTo>
                    <a:pt x="5730" y="354"/>
                  </a:lnTo>
                  <a:lnTo>
                    <a:pt x="5742" y="366"/>
                  </a:lnTo>
                  <a:lnTo>
                    <a:pt x="5754" y="372"/>
                  </a:lnTo>
                  <a:lnTo>
                    <a:pt x="5772" y="372"/>
                  </a:lnTo>
                  <a:lnTo>
                    <a:pt x="5778" y="378"/>
                  </a:lnTo>
                  <a:lnTo>
                    <a:pt x="5784" y="378"/>
                  </a:lnTo>
                  <a:close/>
                  <a:moveTo>
                    <a:pt x="5724" y="432"/>
                  </a:moveTo>
                  <a:lnTo>
                    <a:pt x="5712" y="444"/>
                  </a:lnTo>
                  <a:lnTo>
                    <a:pt x="5712" y="456"/>
                  </a:lnTo>
                  <a:lnTo>
                    <a:pt x="5724" y="462"/>
                  </a:lnTo>
                  <a:lnTo>
                    <a:pt x="5772" y="462"/>
                  </a:lnTo>
                  <a:lnTo>
                    <a:pt x="5778" y="456"/>
                  </a:lnTo>
                  <a:lnTo>
                    <a:pt x="5778" y="450"/>
                  </a:lnTo>
                  <a:lnTo>
                    <a:pt x="5766" y="438"/>
                  </a:lnTo>
                  <a:lnTo>
                    <a:pt x="5742" y="426"/>
                  </a:lnTo>
                  <a:lnTo>
                    <a:pt x="5730" y="426"/>
                  </a:lnTo>
                  <a:lnTo>
                    <a:pt x="5724" y="432"/>
                  </a:lnTo>
                  <a:close/>
                  <a:moveTo>
                    <a:pt x="3072" y="96"/>
                  </a:moveTo>
                  <a:lnTo>
                    <a:pt x="3192" y="96"/>
                  </a:lnTo>
                  <a:lnTo>
                    <a:pt x="3204" y="90"/>
                  </a:lnTo>
                  <a:lnTo>
                    <a:pt x="3228" y="90"/>
                  </a:lnTo>
                  <a:lnTo>
                    <a:pt x="3240" y="84"/>
                  </a:lnTo>
                  <a:lnTo>
                    <a:pt x="3240" y="72"/>
                  </a:lnTo>
                  <a:lnTo>
                    <a:pt x="3222" y="60"/>
                  </a:lnTo>
                  <a:lnTo>
                    <a:pt x="3192" y="42"/>
                  </a:lnTo>
                  <a:lnTo>
                    <a:pt x="3156" y="30"/>
                  </a:lnTo>
                  <a:lnTo>
                    <a:pt x="3132" y="24"/>
                  </a:lnTo>
                  <a:lnTo>
                    <a:pt x="3120" y="18"/>
                  </a:lnTo>
                  <a:lnTo>
                    <a:pt x="3108" y="18"/>
                  </a:lnTo>
                  <a:lnTo>
                    <a:pt x="3096" y="12"/>
                  </a:lnTo>
                  <a:lnTo>
                    <a:pt x="3060" y="12"/>
                  </a:lnTo>
                  <a:lnTo>
                    <a:pt x="3048" y="18"/>
                  </a:lnTo>
                  <a:lnTo>
                    <a:pt x="3036" y="18"/>
                  </a:lnTo>
                  <a:lnTo>
                    <a:pt x="3030" y="30"/>
                  </a:lnTo>
                  <a:lnTo>
                    <a:pt x="3030" y="42"/>
                  </a:lnTo>
                  <a:lnTo>
                    <a:pt x="3036" y="54"/>
                  </a:lnTo>
                  <a:lnTo>
                    <a:pt x="3048" y="66"/>
                  </a:lnTo>
                  <a:lnTo>
                    <a:pt x="3054" y="78"/>
                  </a:lnTo>
                  <a:lnTo>
                    <a:pt x="3072" y="96"/>
                  </a:lnTo>
                  <a:close/>
                  <a:moveTo>
                    <a:pt x="6138" y="408"/>
                  </a:moveTo>
                  <a:lnTo>
                    <a:pt x="6144" y="402"/>
                  </a:lnTo>
                  <a:lnTo>
                    <a:pt x="6132" y="396"/>
                  </a:lnTo>
                  <a:lnTo>
                    <a:pt x="6102" y="390"/>
                  </a:lnTo>
                  <a:lnTo>
                    <a:pt x="6036" y="390"/>
                  </a:lnTo>
                  <a:lnTo>
                    <a:pt x="6012" y="366"/>
                  </a:lnTo>
                  <a:lnTo>
                    <a:pt x="6000" y="360"/>
                  </a:lnTo>
                  <a:lnTo>
                    <a:pt x="5970" y="360"/>
                  </a:lnTo>
                  <a:lnTo>
                    <a:pt x="5958" y="366"/>
                  </a:lnTo>
                  <a:lnTo>
                    <a:pt x="5910" y="366"/>
                  </a:lnTo>
                  <a:lnTo>
                    <a:pt x="5946" y="390"/>
                  </a:lnTo>
                  <a:lnTo>
                    <a:pt x="5964" y="396"/>
                  </a:lnTo>
                  <a:lnTo>
                    <a:pt x="6000" y="402"/>
                  </a:lnTo>
                  <a:lnTo>
                    <a:pt x="6054" y="414"/>
                  </a:lnTo>
                  <a:lnTo>
                    <a:pt x="6102" y="414"/>
                  </a:lnTo>
                  <a:lnTo>
                    <a:pt x="6138" y="408"/>
                  </a:lnTo>
                  <a:close/>
                  <a:moveTo>
                    <a:pt x="7602" y="744"/>
                  </a:moveTo>
                  <a:lnTo>
                    <a:pt x="7596" y="732"/>
                  </a:lnTo>
                  <a:lnTo>
                    <a:pt x="7572" y="726"/>
                  </a:lnTo>
                  <a:lnTo>
                    <a:pt x="7512" y="714"/>
                  </a:lnTo>
                  <a:lnTo>
                    <a:pt x="7500" y="714"/>
                  </a:lnTo>
                  <a:lnTo>
                    <a:pt x="7512" y="726"/>
                  </a:lnTo>
                  <a:lnTo>
                    <a:pt x="7548" y="738"/>
                  </a:lnTo>
                  <a:lnTo>
                    <a:pt x="7584" y="744"/>
                  </a:lnTo>
                  <a:lnTo>
                    <a:pt x="7602" y="744"/>
                  </a:lnTo>
                  <a:close/>
                  <a:moveTo>
                    <a:pt x="3162" y="120"/>
                  </a:moveTo>
                  <a:lnTo>
                    <a:pt x="3216" y="138"/>
                  </a:lnTo>
                  <a:lnTo>
                    <a:pt x="3246" y="144"/>
                  </a:lnTo>
                  <a:lnTo>
                    <a:pt x="3264" y="144"/>
                  </a:lnTo>
                  <a:lnTo>
                    <a:pt x="3312" y="138"/>
                  </a:lnTo>
                  <a:lnTo>
                    <a:pt x="3372" y="156"/>
                  </a:lnTo>
                  <a:lnTo>
                    <a:pt x="3432" y="156"/>
                  </a:lnTo>
                  <a:lnTo>
                    <a:pt x="3426" y="138"/>
                  </a:lnTo>
                  <a:lnTo>
                    <a:pt x="3402" y="102"/>
                  </a:lnTo>
                  <a:lnTo>
                    <a:pt x="3384" y="96"/>
                  </a:lnTo>
                  <a:lnTo>
                    <a:pt x="3372" y="90"/>
                  </a:lnTo>
                  <a:lnTo>
                    <a:pt x="3354" y="96"/>
                  </a:lnTo>
                  <a:lnTo>
                    <a:pt x="3318" y="114"/>
                  </a:lnTo>
                  <a:lnTo>
                    <a:pt x="3294" y="90"/>
                  </a:lnTo>
                  <a:lnTo>
                    <a:pt x="3282" y="90"/>
                  </a:lnTo>
                  <a:lnTo>
                    <a:pt x="3210" y="102"/>
                  </a:lnTo>
                  <a:lnTo>
                    <a:pt x="3174" y="114"/>
                  </a:lnTo>
                  <a:lnTo>
                    <a:pt x="3162" y="120"/>
                  </a:lnTo>
                  <a:close/>
                  <a:moveTo>
                    <a:pt x="3582" y="198"/>
                  </a:moveTo>
                  <a:lnTo>
                    <a:pt x="3744" y="192"/>
                  </a:lnTo>
                  <a:lnTo>
                    <a:pt x="3702" y="168"/>
                  </a:lnTo>
                  <a:lnTo>
                    <a:pt x="3696" y="168"/>
                  </a:lnTo>
                  <a:lnTo>
                    <a:pt x="3690" y="162"/>
                  </a:lnTo>
                  <a:lnTo>
                    <a:pt x="3666" y="150"/>
                  </a:lnTo>
                  <a:lnTo>
                    <a:pt x="3648" y="144"/>
                  </a:lnTo>
                  <a:lnTo>
                    <a:pt x="3636" y="138"/>
                  </a:lnTo>
                  <a:lnTo>
                    <a:pt x="3618" y="138"/>
                  </a:lnTo>
                  <a:lnTo>
                    <a:pt x="3606" y="144"/>
                  </a:lnTo>
                  <a:lnTo>
                    <a:pt x="3600" y="150"/>
                  </a:lnTo>
                  <a:lnTo>
                    <a:pt x="3588" y="156"/>
                  </a:lnTo>
                  <a:lnTo>
                    <a:pt x="3588" y="150"/>
                  </a:lnTo>
                  <a:lnTo>
                    <a:pt x="3582" y="144"/>
                  </a:lnTo>
                  <a:lnTo>
                    <a:pt x="3576" y="132"/>
                  </a:lnTo>
                  <a:lnTo>
                    <a:pt x="3570" y="126"/>
                  </a:lnTo>
                  <a:lnTo>
                    <a:pt x="3546" y="114"/>
                  </a:lnTo>
                  <a:lnTo>
                    <a:pt x="3522" y="126"/>
                  </a:lnTo>
                  <a:lnTo>
                    <a:pt x="3504" y="162"/>
                  </a:lnTo>
                  <a:lnTo>
                    <a:pt x="3498" y="192"/>
                  </a:lnTo>
                  <a:lnTo>
                    <a:pt x="3492" y="210"/>
                  </a:lnTo>
                  <a:lnTo>
                    <a:pt x="3516" y="222"/>
                  </a:lnTo>
                  <a:lnTo>
                    <a:pt x="3534" y="216"/>
                  </a:lnTo>
                  <a:lnTo>
                    <a:pt x="3546" y="216"/>
                  </a:lnTo>
                  <a:lnTo>
                    <a:pt x="3582" y="198"/>
                  </a:lnTo>
                  <a:close/>
                  <a:moveTo>
                    <a:pt x="5622" y="420"/>
                  </a:moveTo>
                  <a:lnTo>
                    <a:pt x="5640" y="390"/>
                  </a:lnTo>
                  <a:lnTo>
                    <a:pt x="5754" y="390"/>
                  </a:lnTo>
                  <a:lnTo>
                    <a:pt x="5688" y="360"/>
                  </a:lnTo>
                  <a:lnTo>
                    <a:pt x="5700" y="336"/>
                  </a:lnTo>
                  <a:lnTo>
                    <a:pt x="5610" y="318"/>
                  </a:lnTo>
                  <a:lnTo>
                    <a:pt x="5628" y="348"/>
                  </a:lnTo>
                  <a:lnTo>
                    <a:pt x="5616" y="342"/>
                  </a:lnTo>
                  <a:lnTo>
                    <a:pt x="5592" y="336"/>
                  </a:lnTo>
                  <a:lnTo>
                    <a:pt x="5556" y="330"/>
                  </a:lnTo>
                  <a:lnTo>
                    <a:pt x="5514" y="318"/>
                  </a:lnTo>
                  <a:lnTo>
                    <a:pt x="5454" y="318"/>
                  </a:lnTo>
                  <a:lnTo>
                    <a:pt x="5448" y="330"/>
                  </a:lnTo>
                  <a:lnTo>
                    <a:pt x="5460" y="354"/>
                  </a:lnTo>
                  <a:lnTo>
                    <a:pt x="5496" y="372"/>
                  </a:lnTo>
                  <a:lnTo>
                    <a:pt x="5538" y="390"/>
                  </a:lnTo>
                  <a:lnTo>
                    <a:pt x="5574" y="408"/>
                  </a:lnTo>
                  <a:lnTo>
                    <a:pt x="5610" y="414"/>
                  </a:lnTo>
                  <a:lnTo>
                    <a:pt x="5622" y="420"/>
                  </a:lnTo>
                  <a:close/>
                  <a:moveTo>
                    <a:pt x="4320" y="432"/>
                  </a:moveTo>
                  <a:lnTo>
                    <a:pt x="4368" y="444"/>
                  </a:lnTo>
                  <a:lnTo>
                    <a:pt x="4380" y="444"/>
                  </a:lnTo>
                  <a:lnTo>
                    <a:pt x="4392" y="438"/>
                  </a:lnTo>
                  <a:lnTo>
                    <a:pt x="4398" y="438"/>
                  </a:lnTo>
                  <a:lnTo>
                    <a:pt x="4404" y="432"/>
                  </a:lnTo>
                  <a:lnTo>
                    <a:pt x="4404" y="426"/>
                  </a:lnTo>
                  <a:lnTo>
                    <a:pt x="4398" y="426"/>
                  </a:lnTo>
                  <a:lnTo>
                    <a:pt x="4362" y="414"/>
                  </a:lnTo>
                  <a:lnTo>
                    <a:pt x="4344" y="420"/>
                  </a:lnTo>
                  <a:lnTo>
                    <a:pt x="4332" y="420"/>
                  </a:lnTo>
                  <a:lnTo>
                    <a:pt x="4320" y="432"/>
                  </a:lnTo>
                  <a:close/>
                  <a:moveTo>
                    <a:pt x="5424" y="354"/>
                  </a:moveTo>
                  <a:lnTo>
                    <a:pt x="5370" y="336"/>
                  </a:lnTo>
                  <a:lnTo>
                    <a:pt x="5394" y="366"/>
                  </a:lnTo>
                  <a:lnTo>
                    <a:pt x="5424" y="354"/>
                  </a:lnTo>
                  <a:close/>
                  <a:moveTo>
                    <a:pt x="7986" y="666"/>
                  </a:moveTo>
                  <a:lnTo>
                    <a:pt x="8034" y="654"/>
                  </a:lnTo>
                  <a:lnTo>
                    <a:pt x="8088" y="654"/>
                  </a:lnTo>
                  <a:lnTo>
                    <a:pt x="8100" y="648"/>
                  </a:lnTo>
                  <a:lnTo>
                    <a:pt x="8106" y="642"/>
                  </a:lnTo>
                  <a:lnTo>
                    <a:pt x="8106" y="636"/>
                  </a:lnTo>
                  <a:lnTo>
                    <a:pt x="8100" y="630"/>
                  </a:lnTo>
                  <a:lnTo>
                    <a:pt x="8088" y="630"/>
                  </a:lnTo>
                  <a:lnTo>
                    <a:pt x="8052" y="618"/>
                  </a:lnTo>
                  <a:lnTo>
                    <a:pt x="8028" y="612"/>
                  </a:lnTo>
                  <a:lnTo>
                    <a:pt x="8010" y="606"/>
                  </a:lnTo>
                  <a:lnTo>
                    <a:pt x="7968" y="606"/>
                  </a:lnTo>
                  <a:lnTo>
                    <a:pt x="7944" y="618"/>
                  </a:lnTo>
                  <a:lnTo>
                    <a:pt x="7938" y="630"/>
                  </a:lnTo>
                  <a:lnTo>
                    <a:pt x="7938" y="654"/>
                  </a:lnTo>
                  <a:lnTo>
                    <a:pt x="7944" y="666"/>
                  </a:lnTo>
                  <a:lnTo>
                    <a:pt x="7950" y="666"/>
                  </a:lnTo>
                  <a:lnTo>
                    <a:pt x="7962" y="672"/>
                  </a:lnTo>
                  <a:lnTo>
                    <a:pt x="7968" y="672"/>
                  </a:lnTo>
                  <a:lnTo>
                    <a:pt x="7980" y="666"/>
                  </a:lnTo>
                  <a:lnTo>
                    <a:pt x="7986" y="666"/>
                  </a:lnTo>
                  <a:close/>
                  <a:moveTo>
                    <a:pt x="162" y="1788"/>
                  </a:moveTo>
                  <a:lnTo>
                    <a:pt x="150" y="1788"/>
                  </a:lnTo>
                  <a:lnTo>
                    <a:pt x="138" y="1794"/>
                  </a:lnTo>
                  <a:lnTo>
                    <a:pt x="114" y="1794"/>
                  </a:lnTo>
                  <a:lnTo>
                    <a:pt x="108" y="1788"/>
                  </a:lnTo>
                  <a:lnTo>
                    <a:pt x="96" y="1788"/>
                  </a:lnTo>
                  <a:lnTo>
                    <a:pt x="96" y="1782"/>
                  </a:lnTo>
                  <a:lnTo>
                    <a:pt x="84" y="1782"/>
                  </a:lnTo>
                  <a:lnTo>
                    <a:pt x="84" y="1788"/>
                  </a:lnTo>
                  <a:lnTo>
                    <a:pt x="72" y="1800"/>
                  </a:lnTo>
                  <a:lnTo>
                    <a:pt x="12" y="1800"/>
                  </a:lnTo>
                  <a:lnTo>
                    <a:pt x="0" y="1812"/>
                  </a:lnTo>
                  <a:lnTo>
                    <a:pt x="0" y="1818"/>
                  </a:lnTo>
                  <a:lnTo>
                    <a:pt x="12" y="1830"/>
                  </a:lnTo>
                  <a:lnTo>
                    <a:pt x="6" y="1842"/>
                  </a:lnTo>
                  <a:lnTo>
                    <a:pt x="12" y="1848"/>
                  </a:lnTo>
                  <a:lnTo>
                    <a:pt x="18" y="1848"/>
                  </a:lnTo>
                  <a:lnTo>
                    <a:pt x="24" y="1842"/>
                  </a:lnTo>
                  <a:lnTo>
                    <a:pt x="48" y="1842"/>
                  </a:lnTo>
                  <a:lnTo>
                    <a:pt x="54" y="1848"/>
                  </a:lnTo>
                  <a:lnTo>
                    <a:pt x="66" y="1848"/>
                  </a:lnTo>
                  <a:lnTo>
                    <a:pt x="72" y="1854"/>
                  </a:lnTo>
                  <a:lnTo>
                    <a:pt x="162" y="1854"/>
                  </a:lnTo>
                  <a:lnTo>
                    <a:pt x="162" y="1848"/>
                  </a:lnTo>
                  <a:lnTo>
                    <a:pt x="168" y="1848"/>
                  </a:lnTo>
                  <a:lnTo>
                    <a:pt x="162" y="1830"/>
                  </a:lnTo>
                  <a:lnTo>
                    <a:pt x="174" y="1818"/>
                  </a:lnTo>
                  <a:lnTo>
                    <a:pt x="174" y="1800"/>
                  </a:lnTo>
                  <a:lnTo>
                    <a:pt x="168" y="1788"/>
                  </a:lnTo>
                  <a:lnTo>
                    <a:pt x="162" y="1788"/>
                  </a:lnTo>
                  <a:close/>
                  <a:moveTo>
                    <a:pt x="1038" y="90"/>
                  </a:moveTo>
                  <a:lnTo>
                    <a:pt x="1062" y="72"/>
                  </a:lnTo>
                  <a:lnTo>
                    <a:pt x="1032" y="72"/>
                  </a:lnTo>
                  <a:lnTo>
                    <a:pt x="1032" y="84"/>
                  </a:lnTo>
                  <a:lnTo>
                    <a:pt x="1038" y="90"/>
                  </a:lnTo>
                  <a:close/>
                  <a:moveTo>
                    <a:pt x="990" y="72"/>
                  </a:moveTo>
                  <a:lnTo>
                    <a:pt x="1074" y="54"/>
                  </a:lnTo>
                  <a:lnTo>
                    <a:pt x="1044" y="42"/>
                  </a:lnTo>
                  <a:lnTo>
                    <a:pt x="996" y="54"/>
                  </a:lnTo>
                  <a:lnTo>
                    <a:pt x="948" y="54"/>
                  </a:lnTo>
                  <a:lnTo>
                    <a:pt x="966" y="66"/>
                  </a:lnTo>
                  <a:lnTo>
                    <a:pt x="990" y="72"/>
                  </a:lnTo>
                  <a:close/>
                  <a:moveTo>
                    <a:pt x="1122" y="90"/>
                  </a:moveTo>
                  <a:lnTo>
                    <a:pt x="1128" y="78"/>
                  </a:lnTo>
                  <a:lnTo>
                    <a:pt x="1152" y="78"/>
                  </a:lnTo>
                  <a:lnTo>
                    <a:pt x="1164" y="66"/>
                  </a:lnTo>
                  <a:lnTo>
                    <a:pt x="1218" y="66"/>
                  </a:lnTo>
                  <a:lnTo>
                    <a:pt x="1218" y="60"/>
                  </a:lnTo>
                  <a:lnTo>
                    <a:pt x="1206" y="54"/>
                  </a:lnTo>
                  <a:lnTo>
                    <a:pt x="1182" y="54"/>
                  </a:lnTo>
                  <a:lnTo>
                    <a:pt x="1182" y="48"/>
                  </a:lnTo>
                  <a:lnTo>
                    <a:pt x="1176" y="48"/>
                  </a:lnTo>
                  <a:lnTo>
                    <a:pt x="1164" y="42"/>
                  </a:lnTo>
                  <a:lnTo>
                    <a:pt x="1140" y="42"/>
                  </a:lnTo>
                  <a:lnTo>
                    <a:pt x="1134" y="48"/>
                  </a:lnTo>
                  <a:lnTo>
                    <a:pt x="1128" y="60"/>
                  </a:lnTo>
                  <a:lnTo>
                    <a:pt x="1128" y="66"/>
                  </a:lnTo>
                  <a:lnTo>
                    <a:pt x="1122" y="66"/>
                  </a:lnTo>
                  <a:lnTo>
                    <a:pt x="1116" y="72"/>
                  </a:lnTo>
                  <a:lnTo>
                    <a:pt x="1104" y="72"/>
                  </a:lnTo>
                  <a:lnTo>
                    <a:pt x="1086" y="78"/>
                  </a:lnTo>
                  <a:lnTo>
                    <a:pt x="1080" y="78"/>
                  </a:lnTo>
                  <a:lnTo>
                    <a:pt x="1074" y="84"/>
                  </a:lnTo>
                  <a:lnTo>
                    <a:pt x="1080" y="84"/>
                  </a:lnTo>
                  <a:lnTo>
                    <a:pt x="1092" y="90"/>
                  </a:lnTo>
                  <a:lnTo>
                    <a:pt x="1122" y="90"/>
                  </a:lnTo>
                  <a:close/>
                  <a:moveTo>
                    <a:pt x="1176" y="78"/>
                  </a:moveTo>
                  <a:lnTo>
                    <a:pt x="1158" y="90"/>
                  </a:lnTo>
                  <a:lnTo>
                    <a:pt x="1176" y="102"/>
                  </a:lnTo>
                  <a:lnTo>
                    <a:pt x="1194" y="108"/>
                  </a:lnTo>
                  <a:lnTo>
                    <a:pt x="1248" y="102"/>
                  </a:lnTo>
                  <a:lnTo>
                    <a:pt x="1242" y="90"/>
                  </a:lnTo>
                  <a:lnTo>
                    <a:pt x="1212" y="90"/>
                  </a:lnTo>
                  <a:lnTo>
                    <a:pt x="1176" y="78"/>
                  </a:lnTo>
                  <a:close/>
                  <a:moveTo>
                    <a:pt x="7812" y="2436"/>
                  </a:moveTo>
                  <a:lnTo>
                    <a:pt x="7782" y="2400"/>
                  </a:lnTo>
                  <a:lnTo>
                    <a:pt x="7776" y="2400"/>
                  </a:lnTo>
                  <a:lnTo>
                    <a:pt x="7770" y="2394"/>
                  </a:lnTo>
                  <a:lnTo>
                    <a:pt x="7752" y="2388"/>
                  </a:lnTo>
                  <a:lnTo>
                    <a:pt x="7728" y="2364"/>
                  </a:lnTo>
                  <a:lnTo>
                    <a:pt x="7722" y="2352"/>
                  </a:lnTo>
                  <a:lnTo>
                    <a:pt x="7704" y="2298"/>
                  </a:lnTo>
                  <a:lnTo>
                    <a:pt x="7698" y="2286"/>
                  </a:lnTo>
                  <a:lnTo>
                    <a:pt x="7698" y="2274"/>
                  </a:lnTo>
                  <a:lnTo>
                    <a:pt x="7674" y="2250"/>
                  </a:lnTo>
                  <a:lnTo>
                    <a:pt x="7680" y="2244"/>
                  </a:lnTo>
                  <a:lnTo>
                    <a:pt x="7698" y="2244"/>
                  </a:lnTo>
                  <a:lnTo>
                    <a:pt x="7770" y="2268"/>
                  </a:lnTo>
                  <a:lnTo>
                    <a:pt x="7800" y="2280"/>
                  </a:lnTo>
                  <a:lnTo>
                    <a:pt x="7812" y="2286"/>
                  </a:lnTo>
                  <a:lnTo>
                    <a:pt x="7740" y="2232"/>
                  </a:lnTo>
                  <a:lnTo>
                    <a:pt x="7734" y="2226"/>
                  </a:lnTo>
                  <a:lnTo>
                    <a:pt x="7722" y="2202"/>
                  </a:lnTo>
                  <a:lnTo>
                    <a:pt x="7710" y="2196"/>
                  </a:lnTo>
                  <a:lnTo>
                    <a:pt x="7704" y="2184"/>
                  </a:lnTo>
                  <a:lnTo>
                    <a:pt x="7698" y="2178"/>
                  </a:lnTo>
                  <a:lnTo>
                    <a:pt x="7674" y="2166"/>
                  </a:lnTo>
                  <a:lnTo>
                    <a:pt x="7668" y="2160"/>
                  </a:lnTo>
                  <a:lnTo>
                    <a:pt x="7656" y="2154"/>
                  </a:lnTo>
                  <a:lnTo>
                    <a:pt x="7578" y="2070"/>
                  </a:lnTo>
                  <a:lnTo>
                    <a:pt x="7554" y="2070"/>
                  </a:lnTo>
                  <a:lnTo>
                    <a:pt x="7542" y="2040"/>
                  </a:lnTo>
                  <a:lnTo>
                    <a:pt x="7524" y="2040"/>
                  </a:lnTo>
                  <a:lnTo>
                    <a:pt x="7512" y="2028"/>
                  </a:lnTo>
                  <a:lnTo>
                    <a:pt x="7500" y="2004"/>
                  </a:lnTo>
                  <a:lnTo>
                    <a:pt x="7500" y="1980"/>
                  </a:lnTo>
                  <a:lnTo>
                    <a:pt x="7470" y="1944"/>
                  </a:lnTo>
                  <a:lnTo>
                    <a:pt x="7446" y="1950"/>
                  </a:lnTo>
                  <a:lnTo>
                    <a:pt x="7434" y="1920"/>
                  </a:lnTo>
                  <a:lnTo>
                    <a:pt x="7392" y="1890"/>
                  </a:lnTo>
                  <a:lnTo>
                    <a:pt x="7380" y="1866"/>
                  </a:lnTo>
                  <a:lnTo>
                    <a:pt x="7368" y="1860"/>
                  </a:lnTo>
                  <a:lnTo>
                    <a:pt x="7362" y="1854"/>
                  </a:lnTo>
                  <a:lnTo>
                    <a:pt x="7344" y="1854"/>
                  </a:lnTo>
                  <a:lnTo>
                    <a:pt x="7344" y="1860"/>
                  </a:lnTo>
                  <a:lnTo>
                    <a:pt x="7392" y="1908"/>
                  </a:lnTo>
                  <a:lnTo>
                    <a:pt x="7392" y="1914"/>
                  </a:lnTo>
                  <a:lnTo>
                    <a:pt x="7386" y="1914"/>
                  </a:lnTo>
                  <a:lnTo>
                    <a:pt x="7380" y="1908"/>
                  </a:lnTo>
                  <a:lnTo>
                    <a:pt x="7368" y="1908"/>
                  </a:lnTo>
                  <a:lnTo>
                    <a:pt x="7362" y="1914"/>
                  </a:lnTo>
                  <a:lnTo>
                    <a:pt x="7362" y="1926"/>
                  </a:lnTo>
                  <a:lnTo>
                    <a:pt x="7374" y="1950"/>
                  </a:lnTo>
                  <a:lnTo>
                    <a:pt x="7386" y="1962"/>
                  </a:lnTo>
                  <a:lnTo>
                    <a:pt x="7392" y="1974"/>
                  </a:lnTo>
                  <a:lnTo>
                    <a:pt x="7404" y="1980"/>
                  </a:lnTo>
                  <a:lnTo>
                    <a:pt x="7404" y="1992"/>
                  </a:lnTo>
                  <a:lnTo>
                    <a:pt x="7416" y="2016"/>
                  </a:lnTo>
                  <a:lnTo>
                    <a:pt x="7422" y="2022"/>
                  </a:lnTo>
                  <a:lnTo>
                    <a:pt x="7440" y="2034"/>
                  </a:lnTo>
                  <a:lnTo>
                    <a:pt x="7470" y="2052"/>
                  </a:lnTo>
                  <a:lnTo>
                    <a:pt x="7500" y="2076"/>
                  </a:lnTo>
                  <a:lnTo>
                    <a:pt x="7518" y="2100"/>
                  </a:lnTo>
                  <a:lnTo>
                    <a:pt x="7524" y="2112"/>
                  </a:lnTo>
                  <a:lnTo>
                    <a:pt x="7536" y="2130"/>
                  </a:lnTo>
                  <a:lnTo>
                    <a:pt x="7536" y="2142"/>
                  </a:lnTo>
                  <a:lnTo>
                    <a:pt x="7548" y="2154"/>
                  </a:lnTo>
                  <a:lnTo>
                    <a:pt x="7554" y="2166"/>
                  </a:lnTo>
                  <a:lnTo>
                    <a:pt x="7572" y="2184"/>
                  </a:lnTo>
                  <a:lnTo>
                    <a:pt x="7590" y="2208"/>
                  </a:lnTo>
                  <a:lnTo>
                    <a:pt x="7608" y="2238"/>
                  </a:lnTo>
                  <a:lnTo>
                    <a:pt x="7620" y="2262"/>
                  </a:lnTo>
                  <a:lnTo>
                    <a:pt x="7626" y="2268"/>
                  </a:lnTo>
                  <a:lnTo>
                    <a:pt x="7626" y="2280"/>
                  </a:lnTo>
                  <a:lnTo>
                    <a:pt x="7632" y="2292"/>
                  </a:lnTo>
                  <a:lnTo>
                    <a:pt x="7644" y="2304"/>
                  </a:lnTo>
                  <a:lnTo>
                    <a:pt x="7656" y="2304"/>
                  </a:lnTo>
                  <a:lnTo>
                    <a:pt x="7668" y="2310"/>
                  </a:lnTo>
                  <a:lnTo>
                    <a:pt x="7674" y="2322"/>
                  </a:lnTo>
                  <a:lnTo>
                    <a:pt x="7686" y="2334"/>
                  </a:lnTo>
                  <a:lnTo>
                    <a:pt x="7698" y="2358"/>
                  </a:lnTo>
                  <a:lnTo>
                    <a:pt x="7698" y="2376"/>
                  </a:lnTo>
                  <a:lnTo>
                    <a:pt x="7740" y="2412"/>
                  </a:lnTo>
                  <a:lnTo>
                    <a:pt x="7752" y="2466"/>
                  </a:lnTo>
                  <a:lnTo>
                    <a:pt x="7794" y="2508"/>
                  </a:lnTo>
                  <a:lnTo>
                    <a:pt x="7794" y="2502"/>
                  </a:lnTo>
                  <a:lnTo>
                    <a:pt x="7788" y="2496"/>
                  </a:lnTo>
                  <a:lnTo>
                    <a:pt x="7788" y="2484"/>
                  </a:lnTo>
                  <a:lnTo>
                    <a:pt x="7782" y="2472"/>
                  </a:lnTo>
                  <a:lnTo>
                    <a:pt x="7782" y="2460"/>
                  </a:lnTo>
                  <a:lnTo>
                    <a:pt x="7776" y="2448"/>
                  </a:lnTo>
                  <a:lnTo>
                    <a:pt x="7782" y="2442"/>
                  </a:lnTo>
                  <a:lnTo>
                    <a:pt x="7788" y="2442"/>
                  </a:lnTo>
                  <a:lnTo>
                    <a:pt x="7800" y="2454"/>
                  </a:lnTo>
                  <a:lnTo>
                    <a:pt x="7830" y="2454"/>
                  </a:lnTo>
                  <a:lnTo>
                    <a:pt x="7866" y="2496"/>
                  </a:lnTo>
                  <a:lnTo>
                    <a:pt x="7866" y="2472"/>
                  </a:lnTo>
                  <a:lnTo>
                    <a:pt x="7836" y="2430"/>
                  </a:lnTo>
                  <a:lnTo>
                    <a:pt x="7812" y="2436"/>
                  </a:lnTo>
                  <a:close/>
                  <a:moveTo>
                    <a:pt x="1344" y="84"/>
                  </a:moveTo>
                  <a:lnTo>
                    <a:pt x="1350" y="72"/>
                  </a:lnTo>
                  <a:lnTo>
                    <a:pt x="1308" y="66"/>
                  </a:lnTo>
                  <a:lnTo>
                    <a:pt x="1284" y="78"/>
                  </a:lnTo>
                  <a:lnTo>
                    <a:pt x="1290" y="90"/>
                  </a:lnTo>
                  <a:lnTo>
                    <a:pt x="1344" y="84"/>
                  </a:lnTo>
                  <a:close/>
                  <a:moveTo>
                    <a:pt x="9048" y="996"/>
                  </a:moveTo>
                  <a:lnTo>
                    <a:pt x="9036" y="984"/>
                  </a:lnTo>
                  <a:lnTo>
                    <a:pt x="9024" y="978"/>
                  </a:lnTo>
                  <a:lnTo>
                    <a:pt x="9006" y="972"/>
                  </a:lnTo>
                  <a:lnTo>
                    <a:pt x="8994" y="966"/>
                  </a:lnTo>
                  <a:lnTo>
                    <a:pt x="8982" y="966"/>
                  </a:lnTo>
                  <a:lnTo>
                    <a:pt x="8940" y="948"/>
                  </a:lnTo>
                  <a:lnTo>
                    <a:pt x="8898" y="948"/>
                  </a:lnTo>
                  <a:lnTo>
                    <a:pt x="8868" y="930"/>
                  </a:lnTo>
                  <a:lnTo>
                    <a:pt x="8778" y="924"/>
                  </a:lnTo>
                  <a:lnTo>
                    <a:pt x="8736" y="906"/>
                  </a:lnTo>
                  <a:lnTo>
                    <a:pt x="8700" y="906"/>
                  </a:lnTo>
                  <a:lnTo>
                    <a:pt x="8754" y="942"/>
                  </a:lnTo>
                  <a:lnTo>
                    <a:pt x="8808" y="966"/>
                  </a:lnTo>
                  <a:lnTo>
                    <a:pt x="8796" y="966"/>
                  </a:lnTo>
                  <a:lnTo>
                    <a:pt x="8784" y="972"/>
                  </a:lnTo>
                  <a:lnTo>
                    <a:pt x="8754" y="972"/>
                  </a:lnTo>
                  <a:lnTo>
                    <a:pt x="8730" y="960"/>
                  </a:lnTo>
                  <a:lnTo>
                    <a:pt x="8676" y="906"/>
                  </a:lnTo>
                  <a:lnTo>
                    <a:pt x="8580" y="870"/>
                  </a:lnTo>
                  <a:lnTo>
                    <a:pt x="8496" y="846"/>
                  </a:lnTo>
                  <a:lnTo>
                    <a:pt x="8442" y="834"/>
                  </a:lnTo>
                  <a:lnTo>
                    <a:pt x="8370" y="822"/>
                  </a:lnTo>
                  <a:lnTo>
                    <a:pt x="8280" y="804"/>
                  </a:lnTo>
                  <a:lnTo>
                    <a:pt x="8190" y="780"/>
                  </a:lnTo>
                  <a:lnTo>
                    <a:pt x="8112" y="762"/>
                  </a:lnTo>
                  <a:lnTo>
                    <a:pt x="8052" y="750"/>
                  </a:lnTo>
                  <a:lnTo>
                    <a:pt x="7998" y="738"/>
                  </a:lnTo>
                  <a:lnTo>
                    <a:pt x="7956" y="732"/>
                  </a:lnTo>
                  <a:lnTo>
                    <a:pt x="7758" y="732"/>
                  </a:lnTo>
                  <a:lnTo>
                    <a:pt x="7746" y="714"/>
                  </a:lnTo>
                  <a:lnTo>
                    <a:pt x="7698" y="720"/>
                  </a:lnTo>
                  <a:lnTo>
                    <a:pt x="7680" y="708"/>
                  </a:lnTo>
                  <a:lnTo>
                    <a:pt x="7626" y="708"/>
                  </a:lnTo>
                  <a:lnTo>
                    <a:pt x="7650" y="726"/>
                  </a:lnTo>
                  <a:lnTo>
                    <a:pt x="7644" y="744"/>
                  </a:lnTo>
                  <a:lnTo>
                    <a:pt x="7656" y="744"/>
                  </a:lnTo>
                  <a:lnTo>
                    <a:pt x="7680" y="756"/>
                  </a:lnTo>
                  <a:lnTo>
                    <a:pt x="7716" y="762"/>
                  </a:lnTo>
                  <a:lnTo>
                    <a:pt x="7740" y="774"/>
                  </a:lnTo>
                  <a:lnTo>
                    <a:pt x="7758" y="786"/>
                  </a:lnTo>
                  <a:lnTo>
                    <a:pt x="7752" y="798"/>
                  </a:lnTo>
                  <a:lnTo>
                    <a:pt x="7728" y="804"/>
                  </a:lnTo>
                  <a:lnTo>
                    <a:pt x="7698" y="804"/>
                  </a:lnTo>
                  <a:lnTo>
                    <a:pt x="7686" y="798"/>
                  </a:lnTo>
                  <a:lnTo>
                    <a:pt x="7680" y="792"/>
                  </a:lnTo>
                  <a:lnTo>
                    <a:pt x="7656" y="774"/>
                  </a:lnTo>
                  <a:lnTo>
                    <a:pt x="7584" y="774"/>
                  </a:lnTo>
                  <a:lnTo>
                    <a:pt x="7530" y="738"/>
                  </a:lnTo>
                  <a:lnTo>
                    <a:pt x="7524" y="738"/>
                  </a:lnTo>
                  <a:lnTo>
                    <a:pt x="7518" y="744"/>
                  </a:lnTo>
                  <a:lnTo>
                    <a:pt x="7506" y="744"/>
                  </a:lnTo>
                  <a:lnTo>
                    <a:pt x="7500" y="750"/>
                  </a:lnTo>
                  <a:lnTo>
                    <a:pt x="7446" y="750"/>
                  </a:lnTo>
                  <a:lnTo>
                    <a:pt x="7440" y="738"/>
                  </a:lnTo>
                  <a:lnTo>
                    <a:pt x="7344" y="744"/>
                  </a:lnTo>
                  <a:lnTo>
                    <a:pt x="7320" y="726"/>
                  </a:lnTo>
                  <a:lnTo>
                    <a:pt x="7314" y="732"/>
                  </a:lnTo>
                  <a:lnTo>
                    <a:pt x="7212" y="732"/>
                  </a:lnTo>
                  <a:lnTo>
                    <a:pt x="7206" y="738"/>
                  </a:lnTo>
                  <a:lnTo>
                    <a:pt x="7212" y="744"/>
                  </a:lnTo>
                  <a:lnTo>
                    <a:pt x="7218" y="756"/>
                  </a:lnTo>
                  <a:lnTo>
                    <a:pt x="7254" y="792"/>
                  </a:lnTo>
                  <a:lnTo>
                    <a:pt x="7248" y="792"/>
                  </a:lnTo>
                  <a:lnTo>
                    <a:pt x="7242" y="786"/>
                  </a:lnTo>
                  <a:lnTo>
                    <a:pt x="7230" y="780"/>
                  </a:lnTo>
                  <a:lnTo>
                    <a:pt x="7218" y="768"/>
                  </a:lnTo>
                  <a:lnTo>
                    <a:pt x="7206" y="762"/>
                  </a:lnTo>
                  <a:lnTo>
                    <a:pt x="7194" y="750"/>
                  </a:lnTo>
                  <a:lnTo>
                    <a:pt x="7176" y="744"/>
                  </a:lnTo>
                  <a:lnTo>
                    <a:pt x="7104" y="732"/>
                  </a:lnTo>
                  <a:lnTo>
                    <a:pt x="7086" y="732"/>
                  </a:lnTo>
                  <a:lnTo>
                    <a:pt x="7086" y="726"/>
                  </a:lnTo>
                  <a:lnTo>
                    <a:pt x="7056" y="696"/>
                  </a:lnTo>
                  <a:lnTo>
                    <a:pt x="7032" y="684"/>
                  </a:lnTo>
                  <a:lnTo>
                    <a:pt x="6990" y="666"/>
                  </a:lnTo>
                  <a:lnTo>
                    <a:pt x="6948" y="660"/>
                  </a:lnTo>
                  <a:lnTo>
                    <a:pt x="6912" y="654"/>
                  </a:lnTo>
                  <a:lnTo>
                    <a:pt x="6882" y="654"/>
                  </a:lnTo>
                  <a:lnTo>
                    <a:pt x="6864" y="648"/>
                  </a:lnTo>
                  <a:lnTo>
                    <a:pt x="6834" y="648"/>
                  </a:lnTo>
                  <a:lnTo>
                    <a:pt x="6786" y="636"/>
                  </a:lnTo>
                  <a:lnTo>
                    <a:pt x="6774" y="642"/>
                  </a:lnTo>
                  <a:lnTo>
                    <a:pt x="6714" y="642"/>
                  </a:lnTo>
                  <a:lnTo>
                    <a:pt x="6696" y="660"/>
                  </a:lnTo>
                  <a:lnTo>
                    <a:pt x="6684" y="666"/>
                  </a:lnTo>
                  <a:lnTo>
                    <a:pt x="6648" y="666"/>
                  </a:lnTo>
                  <a:lnTo>
                    <a:pt x="6630" y="660"/>
                  </a:lnTo>
                  <a:lnTo>
                    <a:pt x="6594" y="660"/>
                  </a:lnTo>
                  <a:lnTo>
                    <a:pt x="6582" y="654"/>
                  </a:lnTo>
                  <a:lnTo>
                    <a:pt x="6576" y="648"/>
                  </a:lnTo>
                  <a:lnTo>
                    <a:pt x="6552" y="636"/>
                  </a:lnTo>
                  <a:lnTo>
                    <a:pt x="6534" y="630"/>
                  </a:lnTo>
                  <a:lnTo>
                    <a:pt x="6522" y="624"/>
                  </a:lnTo>
                  <a:lnTo>
                    <a:pt x="6498" y="624"/>
                  </a:lnTo>
                  <a:lnTo>
                    <a:pt x="6486" y="630"/>
                  </a:lnTo>
                  <a:lnTo>
                    <a:pt x="6474" y="612"/>
                  </a:lnTo>
                  <a:lnTo>
                    <a:pt x="6438" y="612"/>
                  </a:lnTo>
                  <a:lnTo>
                    <a:pt x="6372" y="606"/>
                  </a:lnTo>
                  <a:lnTo>
                    <a:pt x="6408" y="594"/>
                  </a:lnTo>
                  <a:lnTo>
                    <a:pt x="6372" y="570"/>
                  </a:lnTo>
                  <a:lnTo>
                    <a:pt x="6360" y="570"/>
                  </a:lnTo>
                  <a:lnTo>
                    <a:pt x="6324" y="564"/>
                  </a:lnTo>
                  <a:lnTo>
                    <a:pt x="6282" y="558"/>
                  </a:lnTo>
                  <a:lnTo>
                    <a:pt x="6246" y="558"/>
                  </a:lnTo>
                  <a:lnTo>
                    <a:pt x="6228" y="564"/>
                  </a:lnTo>
                  <a:lnTo>
                    <a:pt x="6228" y="594"/>
                  </a:lnTo>
                  <a:lnTo>
                    <a:pt x="6222" y="600"/>
                  </a:lnTo>
                  <a:lnTo>
                    <a:pt x="6192" y="600"/>
                  </a:lnTo>
                  <a:lnTo>
                    <a:pt x="6180" y="594"/>
                  </a:lnTo>
                  <a:lnTo>
                    <a:pt x="6168" y="594"/>
                  </a:lnTo>
                  <a:lnTo>
                    <a:pt x="6186" y="582"/>
                  </a:lnTo>
                  <a:lnTo>
                    <a:pt x="6168" y="570"/>
                  </a:lnTo>
                  <a:lnTo>
                    <a:pt x="6096" y="570"/>
                  </a:lnTo>
                  <a:lnTo>
                    <a:pt x="6114" y="558"/>
                  </a:lnTo>
                  <a:lnTo>
                    <a:pt x="6156" y="558"/>
                  </a:lnTo>
                  <a:lnTo>
                    <a:pt x="6216" y="588"/>
                  </a:lnTo>
                  <a:lnTo>
                    <a:pt x="6216" y="564"/>
                  </a:lnTo>
                  <a:lnTo>
                    <a:pt x="6162" y="540"/>
                  </a:lnTo>
                  <a:lnTo>
                    <a:pt x="6048" y="546"/>
                  </a:lnTo>
                  <a:lnTo>
                    <a:pt x="6048" y="534"/>
                  </a:lnTo>
                  <a:lnTo>
                    <a:pt x="5928" y="540"/>
                  </a:lnTo>
                  <a:lnTo>
                    <a:pt x="5880" y="522"/>
                  </a:lnTo>
                  <a:lnTo>
                    <a:pt x="5862" y="522"/>
                  </a:lnTo>
                  <a:lnTo>
                    <a:pt x="5898" y="546"/>
                  </a:lnTo>
                  <a:lnTo>
                    <a:pt x="5850" y="546"/>
                  </a:lnTo>
                  <a:lnTo>
                    <a:pt x="5838" y="552"/>
                  </a:lnTo>
                  <a:lnTo>
                    <a:pt x="5832" y="552"/>
                  </a:lnTo>
                  <a:lnTo>
                    <a:pt x="5832" y="558"/>
                  </a:lnTo>
                  <a:lnTo>
                    <a:pt x="5844" y="564"/>
                  </a:lnTo>
                  <a:lnTo>
                    <a:pt x="5850" y="570"/>
                  </a:lnTo>
                  <a:lnTo>
                    <a:pt x="5862" y="576"/>
                  </a:lnTo>
                  <a:lnTo>
                    <a:pt x="5892" y="576"/>
                  </a:lnTo>
                  <a:lnTo>
                    <a:pt x="5892" y="582"/>
                  </a:lnTo>
                  <a:lnTo>
                    <a:pt x="5952" y="618"/>
                  </a:lnTo>
                  <a:lnTo>
                    <a:pt x="5904" y="618"/>
                  </a:lnTo>
                  <a:lnTo>
                    <a:pt x="5898" y="612"/>
                  </a:lnTo>
                  <a:lnTo>
                    <a:pt x="5886" y="606"/>
                  </a:lnTo>
                  <a:lnTo>
                    <a:pt x="5874" y="606"/>
                  </a:lnTo>
                  <a:lnTo>
                    <a:pt x="5862" y="600"/>
                  </a:lnTo>
                  <a:lnTo>
                    <a:pt x="5844" y="618"/>
                  </a:lnTo>
                  <a:lnTo>
                    <a:pt x="5868" y="636"/>
                  </a:lnTo>
                  <a:lnTo>
                    <a:pt x="5814" y="630"/>
                  </a:lnTo>
                  <a:lnTo>
                    <a:pt x="5808" y="630"/>
                  </a:lnTo>
                  <a:lnTo>
                    <a:pt x="5802" y="624"/>
                  </a:lnTo>
                  <a:lnTo>
                    <a:pt x="5784" y="618"/>
                  </a:lnTo>
                  <a:lnTo>
                    <a:pt x="5766" y="618"/>
                  </a:lnTo>
                  <a:lnTo>
                    <a:pt x="5754" y="612"/>
                  </a:lnTo>
                  <a:lnTo>
                    <a:pt x="5736" y="606"/>
                  </a:lnTo>
                  <a:lnTo>
                    <a:pt x="5724" y="606"/>
                  </a:lnTo>
                  <a:lnTo>
                    <a:pt x="5712" y="612"/>
                  </a:lnTo>
                  <a:lnTo>
                    <a:pt x="5700" y="612"/>
                  </a:lnTo>
                  <a:lnTo>
                    <a:pt x="5688" y="618"/>
                  </a:lnTo>
                  <a:lnTo>
                    <a:pt x="5682" y="624"/>
                  </a:lnTo>
                  <a:lnTo>
                    <a:pt x="5676" y="624"/>
                  </a:lnTo>
                  <a:lnTo>
                    <a:pt x="5610" y="618"/>
                  </a:lnTo>
                  <a:lnTo>
                    <a:pt x="5604" y="618"/>
                  </a:lnTo>
                  <a:lnTo>
                    <a:pt x="5598" y="612"/>
                  </a:lnTo>
                  <a:lnTo>
                    <a:pt x="5562" y="594"/>
                  </a:lnTo>
                  <a:lnTo>
                    <a:pt x="5556" y="594"/>
                  </a:lnTo>
                  <a:lnTo>
                    <a:pt x="5550" y="588"/>
                  </a:lnTo>
                  <a:lnTo>
                    <a:pt x="5538" y="588"/>
                  </a:lnTo>
                  <a:lnTo>
                    <a:pt x="5538" y="606"/>
                  </a:lnTo>
                  <a:lnTo>
                    <a:pt x="5544" y="612"/>
                  </a:lnTo>
                  <a:lnTo>
                    <a:pt x="5550" y="624"/>
                  </a:lnTo>
                  <a:lnTo>
                    <a:pt x="5556" y="630"/>
                  </a:lnTo>
                  <a:lnTo>
                    <a:pt x="5562" y="642"/>
                  </a:lnTo>
                  <a:lnTo>
                    <a:pt x="5562" y="660"/>
                  </a:lnTo>
                  <a:lnTo>
                    <a:pt x="5556" y="666"/>
                  </a:lnTo>
                  <a:lnTo>
                    <a:pt x="5532" y="660"/>
                  </a:lnTo>
                  <a:lnTo>
                    <a:pt x="5424" y="624"/>
                  </a:lnTo>
                  <a:lnTo>
                    <a:pt x="5412" y="618"/>
                  </a:lnTo>
                  <a:lnTo>
                    <a:pt x="5406" y="618"/>
                  </a:lnTo>
                  <a:lnTo>
                    <a:pt x="5400" y="612"/>
                  </a:lnTo>
                  <a:lnTo>
                    <a:pt x="5394" y="600"/>
                  </a:lnTo>
                  <a:lnTo>
                    <a:pt x="5382" y="594"/>
                  </a:lnTo>
                  <a:lnTo>
                    <a:pt x="5376" y="588"/>
                  </a:lnTo>
                  <a:lnTo>
                    <a:pt x="5376" y="606"/>
                  </a:lnTo>
                  <a:lnTo>
                    <a:pt x="5322" y="588"/>
                  </a:lnTo>
                  <a:lnTo>
                    <a:pt x="5292" y="570"/>
                  </a:lnTo>
                  <a:lnTo>
                    <a:pt x="5298" y="570"/>
                  </a:lnTo>
                  <a:lnTo>
                    <a:pt x="5304" y="576"/>
                  </a:lnTo>
                  <a:lnTo>
                    <a:pt x="5328" y="576"/>
                  </a:lnTo>
                  <a:lnTo>
                    <a:pt x="5340" y="582"/>
                  </a:lnTo>
                  <a:lnTo>
                    <a:pt x="5352" y="582"/>
                  </a:lnTo>
                  <a:lnTo>
                    <a:pt x="5358" y="576"/>
                  </a:lnTo>
                  <a:lnTo>
                    <a:pt x="5358" y="570"/>
                  </a:lnTo>
                  <a:lnTo>
                    <a:pt x="5346" y="564"/>
                  </a:lnTo>
                  <a:lnTo>
                    <a:pt x="5334" y="552"/>
                  </a:lnTo>
                  <a:lnTo>
                    <a:pt x="5292" y="552"/>
                  </a:lnTo>
                  <a:lnTo>
                    <a:pt x="5304" y="540"/>
                  </a:lnTo>
                  <a:lnTo>
                    <a:pt x="5298" y="534"/>
                  </a:lnTo>
                  <a:lnTo>
                    <a:pt x="5286" y="528"/>
                  </a:lnTo>
                  <a:lnTo>
                    <a:pt x="5256" y="528"/>
                  </a:lnTo>
                  <a:lnTo>
                    <a:pt x="5268" y="510"/>
                  </a:lnTo>
                  <a:lnTo>
                    <a:pt x="5262" y="510"/>
                  </a:lnTo>
                  <a:lnTo>
                    <a:pt x="5256" y="504"/>
                  </a:lnTo>
                  <a:lnTo>
                    <a:pt x="5232" y="504"/>
                  </a:lnTo>
                  <a:lnTo>
                    <a:pt x="5220" y="498"/>
                  </a:lnTo>
                  <a:lnTo>
                    <a:pt x="5208" y="498"/>
                  </a:lnTo>
                  <a:lnTo>
                    <a:pt x="5202" y="492"/>
                  </a:lnTo>
                  <a:lnTo>
                    <a:pt x="5190" y="492"/>
                  </a:lnTo>
                  <a:lnTo>
                    <a:pt x="5184" y="486"/>
                  </a:lnTo>
                  <a:lnTo>
                    <a:pt x="5142" y="486"/>
                  </a:lnTo>
                  <a:lnTo>
                    <a:pt x="5130" y="492"/>
                  </a:lnTo>
                  <a:lnTo>
                    <a:pt x="5094" y="492"/>
                  </a:lnTo>
                  <a:lnTo>
                    <a:pt x="5076" y="486"/>
                  </a:lnTo>
                  <a:lnTo>
                    <a:pt x="5070" y="480"/>
                  </a:lnTo>
                  <a:lnTo>
                    <a:pt x="5064" y="480"/>
                  </a:lnTo>
                  <a:lnTo>
                    <a:pt x="5040" y="486"/>
                  </a:lnTo>
                  <a:lnTo>
                    <a:pt x="5040" y="474"/>
                  </a:lnTo>
                  <a:lnTo>
                    <a:pt x="4992" y="468"/>
                  </a:lnTo>
                  <a:lnTo>
                    <a:pt x="4980" y="456"/>
                  </a:lnTo>
                  <a:lnTo>
                    <a:pt x="4974" y="474"/>
                  </a:lnTo>
                  <a:lnTo>
                    <a:pt x="4956" y="480"/>
                  </a:lnTo>
                  <a:lnTo>
                    <a:pt x="4986" y="498"/>
                  </a:lnTo>
                  <a:lnTo>
                    <a:pt x="5010" y="528"/>
                  </a:lnTo>
                  <a:lnTo>
                    <a:pt x="4962" y="522"/>
                  </a:lnTo>
                  <a:lnTo>
                    <a:pt x="4956" y="516"/>
                  </a:lnTo>
                  <a:lnTo>
                    <a:pt x="4890" y="522"/>
                  </a:lnTo>
                  <a:lnTo>
                    <a:pt x="4872" y="528"/>
                  </a:lnTo>
                  <a:lnTo>
                    <a:pt x="4872" y="516"/>
                  </a:lnTo>
                  <a:lnTo>
                    <a:pt x="4824" y="522"/>
                  </a:lnTo>
                  <a:lnTo>
                    <a:pt x="4818" y="510"/>
                  </a:lnTo>
                  <a:lnTo>
                    <a:pt x="4764" y="510"/>
                  </a:lnTo>
                  <a:lnTo>
                    <a:pt x="4728" y="504"/>
                  </a:lnTo>
                  <a:lnTo>
                    <a:pt x="4746" y="480"/>
                  </a:lnTo>
                  <a:lnTo>
                    <a:pt x="4620" y="480"/>
                  </a:lnTo>
                  <a:lnTo>
                    <a:pt x="4608" y="468"/>
                  </a:lnTo>
                  <a:lnTo>
                    <a:pt x="4602" y="474"/>
                  </a:lnTo>
                  <a:lnTo>
                    <a:pt x="4590" y="468"/>
                  </a:lnTo>
                  <a:lnTo>
                    <a:pt x="4542" y="474"/>
                  </a:lnTo>
                  <a:lnTo>
                    <a:pt x="4548" y="486"/>
                  </a:lnTo>
                  <a:lnTo>
                    <a:pt x="4488" y="480"/>
                  </a:lnTo>
                  <a:lnTo>
                    <a:pt x="4476" y="486"/>
                  </a:lnTo>
                  <a:lnTo>
                    <a:pt x="4506" y="498"/>
                  </a:lnTo>
                  <a:lnTo>
                    <a:pt x="4464" y="492"/>
                  </a:lnTo>
                  <a:lnTo>
                    <a:pt x="4464" y="474"/>
                  </a:lnTo>
                  <a:lnTo>
                    <a:pt x="4434" y="456"/>
                  </a:lnTo>
                  <a:lnTo>
                    <a:pt x="4416" y="456"/>
                  </a:lnTo>
                  <a:lnTo>
                    <a:pt x="4428" y="474"/>
                  </a:lnTo>
                  <a:lnTo>
                    <a:pt x="4374" y="474"/>
                  </a:lnTo>
                  <a:lnTo>
                    <a:pt x="4368" y="468"/>
                  </a:lnTo>
                  <a:lnTo>
                    <a:pt x="4356" y="468"/>
                  </a:lnTo>
                  <a:lnTo>
                    <a:pt x="4350" y="456"/>
                  </a:lnTo>
                  <a:lnTo>
                    <a:pt x="4320" y="456"/>
                  </a:lnTo>
                  <a:lnTo>
                    <a:pt x="4296" y="444"/>
                  </a:lnTo>
                  <a:lnTo>
                    <a:pt x="4266" y="468"/>
                  </a:lnTo>
                  <a:lnTo>
                    <a:pt x="4320" y="474"/>
                  </a:lnTo>
                  <a:lnTo>
                    <a:pt x="4332" y="474"/>
                  </a:lnTo>
                  <a:lnTo>
                    <a:pt x="4326" y="480"/>
                  </a:lnTo>
                  <a:lnTo>
                    <a:pt x="4314" y="486"/>
                  </a:lnTo>
                  <a:lnTo>
                    <a:pt x="4308" y="492"/>
                  </a:lnTo>
                  <a:lnTo>
                    <a:pt x="4272" y="492"/>
                  </a:lnTo>
                  <a:lnTo>
                    <a:pt x="4266" y="498"/>
                  </a:lnTo>
                  <a:lnTo>
                    <a:pt x="4254" y="504"/>
                  </a:lnTo>
                  <a:lnTo>
                    <a:pt x="4182" y="504"/>
                  </a:lnTo>
                  <a:lnTo>
                    <a:pt x="4146" y="510"/>
                  </a:lnTo>
                  <a:lnTo>
                    <a:pt x="4134" y="534"/>
                  </a:lnTo>
                  <a:lnTo>
                    <a:pt x="4110" y="528"/>
                  </a:lnTo>
                  <a:lnTo>
                    <a:pt x="4110" y="516"/>
                  </a:lnTo>
                  <a:lnTo>
                    <a:pt x="4116" y="504"/>
                  </a:lnTo>
                  <a:lnTo>
                    <a:pt x="4122" y="498"/>
                  </a:lnTo>
                  <a:lnTo>
                    <a:pt x="4134" y="492"/>
                  </a:lnTo>
                  <a:lnTo>
                    <a:pt x="4152" y="492"/>
                  </a:lnTo>
                  <a:lnTo>
                    <a:pt x="4164" y="480"/>
                  </a:lnTo>
                  <a:lnTo>
                    <a:pt x="4206" y="474"/>
                  </a:lnTo>
                  <a:lnTo>
                    <a:pt x="4248" y="438"/>
                  </a:lnTo>
                  <a:lnTo>
                    <a:pt x="4248" y="426"/>
                  </a:lnTo>
                  <a:lnTo>
                    <a:pt x="4254" y="420"/>
                  </a:lnTo>
                  <a:lnTo>
                    <a:pt x="4266" y="414"/>
                  </a:lnTo>
                  <a:lnTo>
                    <a:pt x="4278" y="414"/>
                  </a:lnTo>
                  <a:lnTo>
                    <a:pt x="4290" y="408"/>
                  </a:lnTo>
                  <a:lnTo>
                    <a:pt x="4302" y="408"/>
                  </a:lnTo>
                  <a:lnTo>
                    <a:pt x="4320" y="402"/>
                  </a:lnTo>
                  <a:lnTo>
                    <a:pt x="4332" y="402"/>
                  </a:lnTo>
                  <a:lnTo>
                    <a:pt x="4344" y="396"/>
                  </a:lnTo>
                  <a:lnTo>
                    <a:pt x="4350" y="390"/>
                  </a:lnTo>
                  <a:lnTo>
                    <a:pt x="4356" y="378"/>
                  </a:lnTo>
                  <a:lnTo>
                    <a:pt x="4350" y="366"/>
                  </a:lnTo>
                  <a:lnTo>
                    <a:pt x="4344" y="360"/>
                  </a:lnTo>
                  <a:lnTo>
                    <a:pt x="4332" y="354"/>
                  </a:lnTo>
                  <a:lnTo>
                    <a:pt x="4326" y="348"/>
                  </a:lnTo>
                  <a:lnTo>
                    <a:pt x="4290" y="348"/>
                  </a:lnTo>
                  <a:lnTo>
                    <a:pt x="4320" y="336"/>
                  </a:lnTo>
                  <a:lnTo>
                    <a:pt x="4314" y="330"/>
                  </a:lnTo>
                  <a:lnTo>
                    <a:pt x="4302" y="324"/>
                  </a:lnTo>
                  <a:lnTo>
                    <a:pt x="4290" y="312"/>
                  </a:lnTo>
                  <a:lnTo>
                    <a:pt x="4284" y="312"/>
                  </a:lnTo>
                  <a:lnTo>
                    <a:pt x="4278" y="318"/>
                  </a:lnTo>
                  <a:lnTo>
                    <a:pt x="4254" y="318"/>
                  </a:lnTo>
                  <a:lnTo>
                    <a:pt x="4248" y="312"/>
                  </a:lnTo>
                  <a:lnTo>
                    <a:pt x="4242" y="300"/>
                  </a:lnTo>
                  <a:lnTo>
                    <a:pt x="4236" y="294"/>
                  </a:lnTo>
                  <a:lnTo>
                    <a:pt x="4194" y="294"/>
                  </a:lnTo>
                  <a:lnTo>
                    <a:pt x="4188" y="300"/>
                  </a:lnTo>
                  <a:lnTo>
                    <a:pt x="4182" y="300"/>
                  </a:lnTo>
                  <a:lnTo>
                    <a:pt x="4128" y="288"/>
                  </a:lnTo>
                  <a:lnTo>
                    <a:pt x="3990" y="282"/>
                  </a:lnTo>
                  <a:lnTo>
                    <a:pt x="3990" y="300"/>
                  </a:lnTo>
                  <a:lnTo>
                    <a:pt x="3924" y="300"/>
                  </a:lnTo>
                  <a:lnTo>
                    <a:pt x="3942" y="282"/>
                  </a:lnTo>
                  <a:lnTo>
                    <a:pt x="3942" y="276"/>
                  </a:lnTo>
                  <a:lnTo>
                    <a:pt x="3936" y="270"/>
                  </a:lnTo>
                  <a:lnTo>
                    <a:pt x="3912" y="264"/>
                  </a:lnTo>
                  <a:lnTo>
                    <a:pt x="3882" y="264"/>
                  </a:lnTo>
                  <a:lnTo>
                    <a:pt x="3852" y="270"/>
                  </a:lnTo>
                  <a:lnTo>
                    <a:pt x="3840" y="270"/>
                  </a:lnTo>
                  <a:lnTo>
                    <a:pt x="3780" y="264"/>
                  </a:lnTo>
                  <a:lnTo>
                    <a:pt x="3792" y="264"/>
                  </a:lnTo>
                  <a:lnTo>
                    <a:pt x="3810" y="258"/>
                  </a:lnTo>
                  <a:lnTo>
                    <a:pt x="3822" y="258"/>
                  </a:lnTo>
                  <a:lnTo>
                    <a:pt x="3834" y="252"/>
                  </a:lnTo>
                  <a:lnTo>
                    <a:pt x="3840" y="252"/>
                  </a:lnTo>
                  <a:lnTo>
                    <a:pt x="3840" y="246"/>
                  </a:lnTo>
                  <a:lnTo>
                    <a:pt x="3834" y="240"/>
                  </a:lnTo>
                  <a:lnTo>
                    <a:pt x="3822" y="240"/>
                  </a:lnTo>
                  <a:lnTo>
                    <a:pt x="3804" y="234"/>
                  </a:lnTo>
                  <a:lnTo>
                    <a:pt x="3762" y="234"/>
                  </a:lnTo>
                  <a:lnTo>
                    <a:pt x="3720" y="228"/>
                  </a:lnTo>
                  <a:lnTo>
                    <a:pt x="3714" y="240"/>
                  </a:lnTo>
                  <a:lnTo>
                    <a:pt x="3684" y="240"/>
                  </a:lnTo>
                  <a:lnTo>
                    <a:pt x="3672" y="246"/>
                  </a:lnTo>
                  <a:lnTo>
                    <a:pt x="3660" y="246"/>
                  </a:lnTo>
                  <a:lnTo>
                    <a:pt x="3648" y="252"/>
                  </a:lnTo>
                  <a:lnTo>
                    <a:pt x="3648" y="258"/>
                  </a:lnTo>
                  <a:lnTo>
                    <a:pt x="3654" y="270"/>
                  </a:lnTo>
                  <a:lnTo>
                    <a:pt x="3678" y="282"/>
                  </a:lnTo>
                  <a:lnTo>
                    <a:pt x="3696" y="294"/>
                  </a:lnTo>
                  <a:lnTo>
                    <a:pt x="3708" y="294"/>
                  </a:lnTo>
                  <a:lnTo>
                    <a:pt x="3714" y="300"/>
                  </a:lnTo>
                  <a:lnTo>
                    <a:pt x="3720" y="300"/>
                  </a:lnTo>
                  <a:lnTo>
                    <a:pt x="3576" y="294"/>
                  </a:lnTo>
                  <a:lnTo>
                    <a:pt x="3630" y="312"/>
                  </a:lnTo>
                  <a:lnTo>
                    <a:pt x="3576" y="324"/>
                  </a:lnTo>
                  <a:lnTo>
                    <a:pt x="3564" y="330"/>
                  </a:lnTo>
                  <a:lnTo>
                    <a:pt x="3534" y="336"/>
                  </a:lnTo>
                  <a:lnTo>
                    <a:pt x="3498" y="342"/>
                  </a:lnTo>
                  <a:lnTo>
                    <a:pt x="3474" y="342"/>
                  </a:lnTo>
                  <a:lnTo>
                    <a:pt x="3468" y="336"/>
                  </a:lnTo>
                  <a:lnTo>
                    <a:pt x="3474" y="324"/>
                  </a:lnTo>
                  <a:lnTo>
                    <a:pt x="3486" y="312"/>
                  </a:lnTo>
                  <a:lnTo>
                    <a:pt x="3420" y="312"/>
                  </a:lnTo>
                  <a:lnTo>
                    <a:pt x="3408" y="318"/>
                  </a:lnTo>
                  <a:lnTo>
                    <a:pt x="3390" y="318"/>
                  </a:lnTo>
                  <a:lnTo>
                    <a:pt x="3378" y="324"/>
                  </a:lnTo>
                  <a:lnTo>
                    <a:pt x="3366" y="336"/>
                  </a:lnTo>
                  <a:lnTo>
                    <a:pt x="3348" y="336"/>
                  </a:lnTo>
                  <a:lnTo>
                    <a:pt x="3318" y="342"/>
                  </a:lnTo>
                  <a:lnTo>
                    <a:pt x="3276" y="342"/>
                  </a:lnTo>
                  <a:lnTo>
                    <a:pt x="3246" y="348"/>
                  </a:lnTo>
                  <a:lnTo>
                    <a:pt x="3234" y="354"/>
                  </a:lnTo>
                  <a:lnTo>
                    <a:pt x="3216" y="354"/>
                  </a:lnTo>
                  <a:lnTo>
                    <a:pt x="3204" y="360"/>
                  </a:lnTo>
                  <a:lnTo>
                    <a:pt x="3186" y="360"/>
                  </a:lnTo>
                  <a:lnTo>
                    <a:pt x="3180" y="366"/>
                  </a:lnTo>
                  <a:lnTo>
                    <a:pt x="3174" y="366"/>
                  </a:lnTo>
                  <a:lnTo>
                    <a:pt x="3132" y="396"/>
                  </a:lnTo>
                  <a:lnTo>
                    <a:pt x="3114" y="396"/>
                  </a:lnTo>
                  <a:lnTo>
                    <a:pt x="3108" y="402"/>
                  </a:lnTo>
                  <a:lnTo>
                    <a:pt x="3102" y="402"/>
                  </a:lnTo>
                  <a:lnTo>
                    <a:pt x="3096" y="408"/>
                  </a:lnTo>
                  <a:lnTo>
                    <a:pt x="3102" y="414"/>
                  </a:lnTo>
                  <a:lnTo>
                    <a:pt x="3120" y="426"/>
                  </a:lnTo>
                  <a:lnTo>
                    <a:pt x="3132" y="438"/>
                  </a:lnTo>
                  <a:lnTo>
                    <a:pt x="3150" y="444"/>
                  </a:lnTo>
                  <a:lnTo>
                    <a:pt x="3156" y="450"/>
                  </a:lnTo>
                  <a:lnTo>
                    <a:pt x="3162" y="450"/>
                  </a:lnTo>
                  <a:lnTo>
                    <a:pt x="3120" y="462"/>
                  </a:lnTo>
                  <a:lnTo>
                    <a:pt x="3096" y="474"/>
                  </a:lnTo>
                  <a:lnTo>
                    <a:pt x="2994" y="474"/>
                  </a:lnTo>
                  <a:lnTo>
                    <a:pt x="2988" y="480"/>
                  </a:lnTo>
                  <a:lnTo>
                    <a:pt x="2952" y="468"/>
                  </a:lnTo>
                  <a:lnTo>
                    <a:pt x="2934" y="474"/>
                  </a:lnTo>
                  <a:lnTo>
                    <a:pt x="2880" y="474"/>
                  </a:lnTo>
                  <a:lnTo>
                    <a:pt x="2874" y="480"/>
                  </a:lnTo>
                  <a:lnTo>
                    <a:pt x="2874" y="498"/>
                  </a:lnTo>
                  <a:lnTo>
                    <a:pt x="2880" y="510"/>
                  </a:lnTo>
                  <a:lnTo>
                    <a:pt x="2892" y="522"/>
                  </a:lnTo>
                  <a:lnTo>
                    <a:pt x="2898" y="522"/>
                  </a:lnTo>
                  <a:lnTo>
                    <a:pt x="2904" y="528"/>
                  </a:lnTo>
                  <a:lnTo>
                    <a:pt x="2910" y="540"/>
                  </a:lnTo>
                  <a:lnTo>
                    <a:pt x="2916" y="546"/>
                  </a:lnTo>
                  <a:lnTo>
                    <a:pt x="2922" y="546"/>
                  </a:lnTo>
                  <a:lnTo>
                    <a:pt x="2928" y="552"/>
                  </a:lnTo>
                  <a:lnTo>
                    <a:pt x="2940" y="552"/>
                  </a:lnTo>
                  <a:lnTo>
                    <a:pt x="2952" y="558"/>
                  </a:lnTo>
                  <a:lnTo>
                    <a:pt x="2964" y="558"/>
                  </a:lnTo>
                  <a:lnTo>
                    <a:pt x="2976" y="564"/>
                  </a:lnTo>
                  <a:lnTo>
                    <a:pt x="2994" y="564"/>
                  </a:lnTo>
                  <a:lnTo>
                    <a:pt x="3012" y="570"/>
                  </a:lnTo>
                  <a:lnTo>
                    <a:pt x="3024" y="570"/>
                  </a:lnTo>
                  <a:lnTo>
                    <a:pt x="3036" y="576"/>
                  </a:lnTo>
                  <a:lnTo>
                    <a:pt x="3042" y="576"/>
                  </a:lnTo>
                  <a:lnTo>
                    <a:pt x="3054" y="588"/>
                  </a:lnTo>
                  <a:lnTo>
                    <a:pt x="3054" y="594"/>
                  </a:lnTo>
                  <a:lnTo>
                    <a:pt x="3060" y="600"/>
                  </a:lnTo>
                  <a:lnTo>
                    <a:pt x="3030" y="600"/>
                  </a:lnTo>
                  <a:lnTo>
                    <a:pt x="3012" y="606"/>
                  </a:lnTo>
                  <a:lnTo>
                    <a:pt x="3000" y="606"/>
                  </a:lnTo>
                  <a:lnTo>
                    <a:pt x="2964" y="588"/>
                  </a:lnTo>
                  <a:lnTo>
                    <a:pt x="2928" y="576"/>
                  </a:lnTo>
                  <a:lnTo>
                    <a:pt x="2904" y="570"/>
                  </a:lnTo>
                  <a:lnTo>
                    <a:pt x="2886" y="564"/>
                  </a:lnTo>
                  <a:lnTo>
                    <a:pt x="2862" y="564"/>
                  </a:lnTo>
                  <a:lnTo>
                    <a:pt x="2844" y="558"/>
                  </a:lnTo>
                  <a:lnTo>
                    <a:pt x="2802" y="558"/>
                  </a:lnTo>
                  <a:lnTo>
                    <a:pt x="2796" y="564"/>
                  </a:lnTo>
                  <a:lnTo>
                    <a:pt x="2796" y="576"/>
                  </a:lnTo>
                  <a:lnTo>
                    <a:pt x="2802" y="582"/>
                  </a:lnTo>
                  <a:lnTo>
                    <a:pt x="2808" y="582"/>
                  </a:lnTo>
                  <a:lnTo>
                    <a:pt x="2820" y="594"/>
                  </a:lnTo>
                  <a:lnTo>
                    <a:pt x="2784" y="594"/>
                  </a:lnTo>
                  <a:lnTo>
                    <a:pt x="2772" y="582"/>
                  </a:lnTo>
                  <a:lnTo>
                    <a:pt x="2754" y="582"/>
                  </a:lnTo>
                  <a:lnTo>
                    <a:pt x="2748" y="576"/>
                  </a:lnTo>
                  <a:lnTo>
                    <a:pt x="2724" y="576"/>
                  </a:lnTo>
                  <a:lnTo>
                    <a:pt x="2724" y="582"/>
                  </a:lnTo>
                  <a:lnTo>
                    <a:pt x="2730" y="600"/>
                  </a:lnTo>
                  <a:lnTo>
                    <a:pt x="2736" y="612"/>
                  </a:lnTo>
                  <a:lnTo>
                    <a:pt x="2748" y="618"/>
                  </a:lnTo>
                  <a:lnTo>
                    <a:pt x="2766" y="624"/>
                  </a:lnTo>
                  <a:lnTo>
                    <a:pt x="2802" y="624"/>
                  </a:lnTo>
                  <a:lnTo>
                    <a:pt x="2820" y="630"/>
                  </a:lnTo>
                  <a:lnTo>
                    <a:pt x="2844" y="630"/>
                  </a:lnTo>
                  <a:lnTo>
                    <a:pt x="2856" y="636"/>
                  </a:lnTo>
                  <a:lnTo>
                    <a:pt x="2862" y="648"/>
                  </a:lnTo>
                  <a:lnTo>
                    <a:pt x="2874" y="654"/>
                  </a:lnTo>
                  <a:lnTo>
                    <a:pt x="2844" y="654"/>
                  </a:lnTo>
                  <a:lnTo>
                    <a:pt x="2838" y="648"/>
                  </a:lnTo>
                  <a:lnTo>
                    <a:pt x="2826" y="642"/>
                  </a:lnTo>
                  <a:lnTo>
                    <a:pt x="2772" y="642"/>
                  </a:lnTo>
                  <a:lnTo>
                    <a:pt x="2760" y="636"/>
                  </a:lnTo>
                  <a:lnTo>
                    <a:pt x="2730" y="636"/>
                  </a:lnTo>
                  <a:lnTo>
                    <a:pt x="2724" y="624"/>
                  </a:lnTo>
                  <a:lnTo>
                    <a:pt x="2700" y="624"/>
                  </a:lnTo>
                  <a:lnTo>
                    <a:pt x="2694" y="606"/>
                  </a:lnTo>
                  <a:lnTo>
                    <a:pt x="2664" y="594"/>
                  </a:lnTo>
                  <a:lnTo>
                    <a:pt x="2670" y="588"/>
                  </a:lnTo>
                  <a:lnTo>
                    <a:pt x="2682" y="582"/>
                  </a:lnTo>
                  <a:lnTo>
                    <a:pt x="2688" y="576"/>
                  </a:lnTo>
                  <a:lnTo>
                    <a:pt x="2688" y="564"/>
                  </a:lnTo>
                  <a:lnTo>
                    <a:pt x="2658" y="534"/>
                  </a:lnTo>
                  <a:lnTo>
                    <a:pt x="2646" y="528"/>
                  </a:lnTo>
                  <a:lnTo>
                    <a:pt x="2616" y="528"/>
                  </a:lnTo>
                  <a:lnTo>
                    <a:pt x="2628" y="534"/>
                  </a:lnTo>
                  <a:lnTo>
                    <a:pt x="2652" y="558"/>
                  </a:lnTo>
                  <a:lnTo>
                    <a:pt x="2640" y="570"/>
                  </a:lnTo>
                  <a:lnTo>
                    <a:pt x="2616" y="582"/>
                  </a:lnTo>
                  <a:lnTo>
                    <a:pt x="2604" y="582"/>
                  </a:lnTo>
                  <a:lnTo>
                    <a:pt x="2586" y="624"/>
                  </a:lnTo>
                  <a:lnTo>
                    <a:pt x="2658" y="660"/>
                  </a:lnTo>
                  <a:lnTo>
                    <a:pt x="2676" y="660"/>
                  </a:lnTo>
                  <a:lnTo>
                    <a:pt x="2676" y="696"/>
                  </a:lnTo>
                  <a:lnTo>
                    <a:pt x="2670" y="708"/>
                  </a:lnTo>
                  <a:lnTo>
                    <a:pt x="2670" y="720"/>
                  </a:lnTo>
                  <a:lnTo>
                    <a:pt x="2676" y="738"/>
                  </a:lnTo>
                  <a:lnTo>
                    <a:pt x="2712" y="744"/>
                  </a:lnTo>
                  <a:lnTo>
                    <a:pt x="2712" y="768"/>
                  </a:lnTo>
                  <a:lnTo>
                    <a:pt x="2772" y="780"/>
                  </a:lnTo>
                  <a:lnTo>
                    <a:pt x="2778" y="780"/>
                  </a:lnTo>
                  <a:lnTo>
                    <a:pt x="2784" y="774"/>
                  </a:lnTo>
                  <a:lnTo>
                    <a:pt x="2796" y="774"/>
                  </a:lnTo>
                  <a:lnTo>
                    <a:pt x="2814" y="768"/>
                  </a:lnTo>
                  <a:lnTo>
                    <a:pt x="2850" y="768"/>
                  </a:lnTo>
                  <a:lnTo>
                    <a:pt x="2868" y="774"/>
                  </a:lnTo>
                  <a:lnTo>
                    <a:pt x="2874" y="780"/>
                  </a:lnTo>
                  <a:lnTo>
                    <a:pt x="2886" y="786"/>
                  </a:lnTo>
                  <a:lnTo>
                    <a:pt x="2904" y="786"/>
                  </a:lnTo>
                  <a:lnTo>
                    <a:pt x="2916" y="792"/>
                  </a:lnTo>
                  <a:lnTo>
                    <a:pt x="2952" y="804"/>
                  </a:lnTo>
                  <a:lnTo>
                    <a:pt x="2976" y="828"/>
                  </a:lnTo>
                  <a:lnTo>
                    <a:pt x="2976" y="834"/>
                  </a:lnTo>
                  <a:lnTo>
                    <a:pt x="2964" y="834"/>
                  </a:lnTo>
                  <a:lnTo>
                    <a:pt x="2958" y="840"/>
                  </a:lnTo>
                  <a:lnTo>
                    <a:pt x="2946" y="840"/>
                  </a:lnTo>
                  <a:lnTo>
                    <a:pt x="2940" y="846"/>
                  </a:lnTo>
                  <a:lnTo>
                    <a:pt x="2946" y="852"/>
                  </a:lnTo>
                  <a:lnTo>
                    <a:pt x="2958" y="858"/>
                  </a:lnTo>
                  <a:lnTo>
                    <a:pt x="2976" y="876"/>
                  </a:lnTo>
                  <a:lnTo>
                    <a:pt x="3024" y="876"/>
                  </a:lnTo>
                  <a:lnTo>
                    <a:pt x="3012" y="882"/>
                  </a:lnTo>
                  <a:lnTo>
                    <a:pt x="3006" y="882"/>
                  </a:lnTo>
                  <a:lnTo>
                    <a:pt x="2994" y="888"/>
                  </a:lnTo>
                  <a:lnTo>
                    <a:pt x="2970" y="888"/>
                  </a:lnTo>
                  <a:lnTo>
                    <a:pt x="2958" y="882"/>
                  </a:lnTo>
                  <a:lnTo>
                    <a:pt x="2952" y="876"/>
                  </a:lnTo>
                  <a:lnTo>
                    <a:pt x="2940" y="870"/>
                  </a:lnTo>
                  <a:lnTo>
                    <a:pt x="2940" y="858"/>
                  </a:lnTo>
                  <a:lnTo>
                    <a:pt x="2928" y="834"/>
                  </a:lnTo>
                  <a:lnTo>
                    <a:pt x="2916" y="822"/>
                  </a:lnTo>
                  <a:lnTo>
                    <a:pt x="2892" y="810"/>
                  </a:lnTo>
                  <a:lnTo>
                    <a:pt x="2886" y="804"/>
                  </a:lnTo>
                  <a:lnTo>
                    <a:pt x="2880" y="804"/>
                  </a:lnTo>
                  <a:lnTo>
                    <a:pt x="2874" y="798"/>
                  </a:lnTo>
                  <a:lnTo>
                    <a:pt x="2874" y="786"/>
                  </a:lnTo>
                  <a:lnTo>
                    <a:pt x="2868" y="780"/>
                  </a:lnTo>
                  <a:lnTo>
                    <a:pt x="2844" y="780"/>
                  </a:lnTo>
                  <a:lnTo>
                    <a:pt x="2832" y="786"/>
                  </a:lnTo>
                  <a:lnTo>
                    <a:pt x="2814" y="786"/>
                  </a:lnTo>
                  <a:lnTo>
                    <a:pt x="2802" y="792"/>
                  </a:lnTo>
                  <a:lnTo>
                    <a:pt x="2778" y="792"/>
                  </a:lnTo>
                  <a:lnTo>
                    <a:pt x="2760" y="810"/>
                  </a:lnTo>
                  <a:lnTo>
                    <a:pt x="2766" y="816"/>
                  </a:lnTo>
                  <a:lnTo>
                    <a:pt x="2772" y="828"/>
                  </a:lnTo>
                  <a:lnTo>
                    <a:pt x="2784" y="834"/>
                  </a:lnTo>
                  <a:lnTo>
                    <a:pt x="2802" y="852"/>
                  </a:lnTo>
                  <a:lnTo>
                    <a:pt x="2814" y="858"/>
                  </a:lnTo>
                  <a:lnTo>
                    <a:pt x="2814" y="864"/>
                  </a:lnTo>
                  <a:lnTo>
                    <a:pt x="2790" y="888"/>
                  </a:lnTo>
                  <a:lnTo>
                    <a:pt x="2784" y="888"/>
                  </a:lnTo>
                  <a:lnTo>
                    <a:pt x="2778" y="930"/>
                  </a:lnTo>
                  <a:lnTo>
                    <a:pt x="2736" y="948"/>
                  </a:lnTo>
                  <a:lnTo>
                    <a:pt x="2736" y="954"/>
                  </a:lnTo>
                  <a:lnTo>
                    <a:pt x="2730" y="966"/>
                  </a:lnTo>
                  <a:lnTo>
                    <a:pt x="2724" y="972"/>
                  </a:lnTo>
                  <a:lnTo>
                    <a:pt x="2694" y="972"/>
                  </a:lnTo>
                  <a:lnTo>
                    <a:pt x="2682" y="966"/>
                  </a:lnTo>
                  <a:lnTo>
                    <a:pt x="2652" y="966"/>
                  </a:lnTo>
                  <a:lnTo>
                    <a:pt x="2592" y="960"/>
                  </a:lnTo>
                  <a:lnTo>
                    <a:pt x="2586" y="960"/>
                  </a:lnTo>
                  <a:lnTo>
                    <a:pt x="2580" y="954"/>
                  </a:lnTo>
                  <a:lnTo>
                    <a:pt x="2568" y="948"/>
                  </a:lnTo>
                  <a:lnTo>
                    <a:pt x="2556" y="948"/>
                  </a:lnTo>
                  <a:lnTo>
                    <a:pt x="2544" y="936"/>
                  </a:lnTo>
                  <a:lnTo>
                    <a:pt x="2598" y="936"/>
                  </a:lnTo>
                  <a:lnTo>
                    <a:pt x="2616" y="942"/>
                  </a:lnTo>
                  <a:lnTo>
                    <a:pt x="2640" y="924"/>
                  </a:lnTo>
                  <a:lnTo>
                    <a:pt x="2652" y="924"/>
                  </a:lnTo>
                  <a:lnTo>
                    <a:pt x="2664" y="930"/>
                  </a:lnTo>
                  <a:lnTo>
                    <a:pt x="2682" y="930"/>
                  </a:lnTo>
                  <a:lnTo>
                    <a:pt x="2694" y="924"/>
                  </a:lnTo>
                  <a:lnTo>
                    <a:pt x="2694" y="906"/>
                  </a:lnTo>
                  <a:lnTo>
                    <a:pt x="2700" y="894"/>
                  </a:lnTo>
                  <a:lnTo>
                    <a:pt x="2700" y="882"/>
                  </a:lnTo>
                  <a:lnTo>
                    <a:pt x="2724" y="876"/>
                  </a:lnTo>
                  <a:lnTo>
                    <a:pt x="2724" y="852"/>
                  </a:lnTo>
                  <a:lnTo>
                    <a:pt x="2712" y="852"/>
                  </a:lnTo>
                  <a:lnTo>
                    <a:pt x="2718" y="846"/>
                  </a:lnTo>
                  <a:lnTo>
                    <a:pt x="2724" y="834"/>
                  </a:lnTo>
                  <a:lnTo>
                    <a:pt x="2724" y="822"/>
                  </a:lnTo>
                  <a:lnTo>
                    <a:pt x="2718" y="816"/>
                  </a:lnTo>
                  <a:lnTo>
                    <a:pt x="2712" y="816"/>
                  </a:lnTo>
                  <a:lnTo>
                    <a:pt x="2700" y="810"/>
                  </a:lnTo>
                  <a:lnTo>
                    <a:pt x="2682" y="810"/>
                  </a:lnTo>
                  <a:lnTo>
                    <a:pt x="2664" y="804"/>
                  </a:lnTo>
                  <a:lnTo>
                    <a:pt x="2652" y="804"/>
                  </a:lnTo>
                  <a:lnTo>
                    <a:pt x="2634" y="786"/>
                  </a:lnTo>
                  <a:lnTo>
                    <a:pt x="2634" y="744"/>
                  </a:lnTo>
                  <a:lnTo>
                    <a:pt x="2628" y="732"/>
                  </a:lnTo>
                  <a:lnTo>
                    <a:pt x="2616" y="720"/>
                  </a:lnTo>
                  <a:lnTo>
                    <a:pt x="2604" y="714"/>
                  </a:lnTo>
                  <a:lnTo>
                    <a:pt x="2598" y="702"/>
                  </a:lnTo>
                  <a:lnTo>
                    <a:pt x="2592" y="696"/>
                  </a:lnTo>
                  <a:lnTo>
                    <a:pt x="2586" y="660"/>
                  </a:lnTo>
                  <a:lnTo>
                    <a:pt x="2520" y="624"/>
                  </a:lnTo>
                  <a:lnTo>
                    <a:pt x="2532" y="612"/>
                  </a:lnTo>
                  <a:lnTo>
                    <a:pt x="2544" y="588"/>
                  </a:lnTo>
                  <a:lnTo>
                    <a:pt x="2544" y="576"/>
                  </a:lnTo>
                  <a:lnTo>
                    <a:pt x="2538" y="564"/>
                  </a:lnTo>
                  <a:lnTo>
                    <a:pt x="2514" y="540"/>
                  </a:lnTo>
                  <a:lnTo>
                    <a:pt x="2496" y="540"/>
                  </a:lnTo>
                  <a:lnTo>
                    <a:pt x="2484" y="534"/>
                  </a:lnTo>
                  <a:lnTo>
                    <a:pt x="2472" y="534"/>
                  </a:lnTo>
                  <a:lnTo>
                    <a:pt x="2340" y="522"/>
                  </a:lnTo>
                  <a:lnTo>
                    <a:pt x="2328" y="552"/>
                  </a:lnTo>
                  <a:lnTo>
                    <a:pt x="2346" y="570"/>
                  </a:lnTo>
                  <a:lnTo>
                    <a:pt x="2334" y="600"/>
                  </a:lnTo>
                  <a:lnTo>
                    <a:pt x="2280" y="624"/>
                  </a:lnTo>
                  <a:lnTo>
                    <a:pt x="2268" y="654"/>
                  </a:lnTo>
                  <a:lnTo>
                    <a:pt x="2304" y="660"/>
                  </a:lnTo>
                  <a:lnTo>
                    <a:pt x="2334" y="708"/>
                  </a:lnTo>
                  <a:lnTo>
                    <a:pt x="2322" y="726"/>
                  </a:lnTo>
                  <a:lnTo>
                    <a:pt x="2352" y="750"/>
                  </a:lnTo>
                  <a:lnTo>
                    <a:pt x="2388" y="744"/>
                  </a:lnTo>
                  <a:lnTo>
                    <a:pt x="2394" y="750"/>
                  </a:lnTo>
                  <a:lnTo>
                    <a:pt x="2400" y="762"/>
                  </a:lnTo>
                  <a:lnTo>
                    <a:pt x="2412" y="768"/>
                  </a:lnTo>
                  <a:lnTo>
                    <a:pt x="2418" y="774"/>
                  </a:lnTo>
                  <a:lnTo>
                    <a:pt x="2430" y="780"/>
                  </a:lnTo>
                  <a:lnTo>
                    <a:pt x="2472" y="780"/>
                  </a:lnTo>
                  <a:lnTo>
                    <a:pt x="2466" y="840"/>
                  </a:lnTo>
                  <a:lnTo>
                    <a:pt x="2448" y="816"/>
                  </a:lnTo>
                  <a:lnTo>
                    <a:pt x="2430" y="828"/>
                  </a:lnTo>
                  <a:lnTo>
                    <a:pt x="2418" y="822"/>
                  </a:lnTo>
                  <a:lnTo>
                    <a:pt x="2388" y="804"/>
                  </a:lnTo>
                  <a:lnTo>
                    <a:pt x="2352" y="792"/>
                  </a:lnTo>
                  <a:lnTo>
                    <a:pt x="2328" y="780"/>
                  </a:lnTo>
                  <a:lnTo>
                    <a:pt x="2268" y="780"/>
                  </a:lnTo>
                  <a:lnTo>
                    <a:pt x="2250" y="762"/>
                  </a:lnTo>
                  <a:lnTo>
                    <a:pt x="2244" y="780"/>
                  </a:lnTo>
                  <a:lnTo>
                    <a:pt x="2220" y="756"/>
                  </a:lnTo>
                  <a:lnTo>
                    <a:pt x="2214" y="756"/>
                  </a:lnTo>
                  <a:lnTo>
                    <a:pt x="2208" y="750"/>
                  </a:lnTo>
                  <a:lnTo>
                    <a:pt x="2196" y="744"/>
                  </a:lnTo>
                  <a:lnTo>
                    <a:pt x="2178" y="744"/>
                  </a:lnTo>
                  <a:lnTo>
                    <a:pt x="2154" y="732"/>
                  </a:lnTo>
                  <a:lnTo>
                    <a:pt x="2130" y="732"/>
                  </a:lnTo>
                  <a:lnTo>
                    <a:pt x="2118" y="738"/>
                  </a:lnTo>
                  <a:lnTo>
                    <a:pt x="2088" y="738"/>
                  </a:lnTo>
                  <a:lnTo>
                    <a:pt x="2076" y="732"/>
                  </a:lnTo>
                  <a:lnTo>
                    <a:pt x="2022" y="732"/>
                  </a:lnTo>
                  <a:lnTo>
                    <a:pt x="2016" y="738"/>
                  </a:lnTo>
                  <a:lnTo>
                    <a:pt x="2010" y="738"/>
                  </a:lnTo>
                  <a:lnTo>
                    <a:pt x="2004" y="744"/>
                  </a:lnTo>
                  <a:lnTo>
                    <a:pt x="2004" y="750"/>
                  </a:lnTo>
                  <a:lnTo>
                    <a:pt x="2016" y="762"/>
                  </a:lnTo>
                  <a:lnTo>
                    <a:pt x="2028" y="768"/>
                  </a:lnTo>
                  <a:lnTo>
                    <a:pt x="2040" y="780"/>
                  </a:lnTo>
                  <a:lnTo>
                    <a:pt x="2046" y="780"/>
                  </a:lnTo>
                  <a:lnTo>
                    <a:pt x="2022" y="810"/>
                  </a:lnTo>
                  <a:lnTo>
                    <a:pt x="2010" y="798"/>
                  </a:lnTo>
                  <a:lnTo>
                    <a:pt x="2010" y="828"/>
                  </a:lnTo>
                  <a:lnTo>
                    <a:pt x="1998" y="828"/>
                  </a:lnTo>
                  <a:lnTo>
                    <a:pt x="1986" y="822"/>
                  </a:lnTo>
                  <a:lnTo>
                    <a:pt x="1980" y="822"/>
                  </a:lnTo>
                  <a:lnTo>
                    <a:pt x="1974" y="816"/>
                  </a:lnTo>
                  <a:lnTo>
                    <a:pt x="1974" y="786"/>
                  </a:lnTo>
                  <a:lnTo>
                    <a:pt x="1968" y="780"/>
                  </a:lnTo>
                  <a:lnTo>
                    <a:pt x="1950" y="780"/>
                  </a:lnTo>
                  <a:lnTo>
                    <a:pt x="1938" y="786"/>
                  </a:lnTo>
                  <a:lnTo>
                    <a:pt x="1920" y="792"/>
                  </a:lnTo>
                  <a:lnTo>
                    <a:pt x="1908" y="804"/>
                  </a:lnTo>
                  <a:lnTo>
                    <a:pt x="1884" y="816"/>
                  </a:lnTo>
                  <a:lnTo>
                    <a:pt x="1866" y="816"/>
                  </a:lnTo>
                  <a:lnTo>
                    <a:pt x="1842" y="804"/>
                  </a:lnTo>
                  <a:lnTo>
                    <a:pt x="1824" y="804"/>
                  </a:lnTo>
                  <a:lnTo>
                    <a:pt x="1800" y="810"/>
                  </a:lnTo>
                  <a:lnTo>
                    <a:pt x="1782" y="816"/>
                  </a:lnTo>
                  <a:lnTo>
                    <a:pt x="1764" y="828"/>
                  </a:lnTo>
                  <a:lnTo>
                    <a:pt x="1752" y="834"/>
                  </a:lnTo>
                  <a:lnTo>
                    <a:pt x="1746" y="840"/>
                  </a:lnTo>
                  <a:lnTo>
                    <a:pt x="1680" y="840"/>
                  </a:lnTo>
                  <a:lnTo>
                    <a:pt x="1692" y="816"/>
                  </a:lnTo>
                  <a:lnTo>
                    <a:pt x="1692" y="780"/>
                  </a:lnTo>
                  <a:lnTo>
                    <a:pt x="1680" y="780"/>
                  </a:lnTo>
                  <a:lnTo>
                    <a:pt x="1668" y="786"/>
                  </a:lnTo>
                  <a:lnTo>
                    <a:pt x="1650" y="792"/>
                  </a:lnTo>
                  <a:lnTo>
                    <a:pt x="1638" y="792"/>
                  </a:lnTo>
                  <a:lnTo>
                    <a:pt x="1626" y="804"/>
                  </a:lnTo>
                  <a:lnTo>
                    <a:pt x="1626" y="816"/>
                  </a:lnTo>
                  <a:lnTo>
                    <a:pt x="1632" y="822"/>
                  </a:lnTo>
                  <a:lnTo>
                    <a:pt x="1632" y="828"/>
                  </a:lnTo>
                  <a:lnTo>
                    <a:pt x="1608" y="834"/>
                  </a:lnTo>
                  <a:lnTo>
                    <a:pt x="1608" y="810"/>
                  </a:lnTo>
                  <a:lnTo>
                    <a:pt x="1584" y="816"/>
                  </a:lnTo>
                  <a:lnTo>
                    <a:pt x="1530" y="822"/>
                  </a:lnTo>
                  <a:lnTo>
                    <a:pt x="1488" y="852"/>
                  </a:lnTo>
                  <a:lnTo>
                    <a:pt x="1440" y="858"/>
                  </a:lnTo>
                  <a:lnTo>
                    <a:pt x="1452" y="876"/>
                  </a:lnTo>
                  <a:lnTo>
                    <a:pt x="1440" y="876"/>
                  </a:lnTo>
                  <a:lnTo>
                    <a:pt x="1428" y="870"/>
                  </a:lnTo>
                  <a:lnTo>
                    <a:pt x="1422" y="870"/>
                  </a:lnTo>
                  <a:lnTo>
                    <a:pt x="1410" y="876"/>
                  </a:lnTo>
                  <a:lnTo>
                    <a:pt x="1404" y="882"/>
                  </a:lnTo>
                  <a:lnTo>
                    <a:pt x="1404" y="924"/>
                  </a:lnTo>
                  <a:lnTo>
                    <a:pt x="1332" y="930"/>
                  </a:lnTo>
                  <a:lnTo>
                    <a:pt x="1326" y="924"/>
                  </a:lnTo>
                  <a:lnTo>
                    <a:pt x="1314" y="918"/>
                  </a:lnTo>
                  <a:lnTo>
                    <a:pt x="1308" y="912"/>
                  </a:lnTo>
                  <a:lnTo>
                    <a:pt x="1266" y="912"/>
                  </a:lnTo>
                  <a:lnTo>
                    <a:pt x="1260" y="906"/>
                  </a:lnTo>
                  <a:lnTo>
                    <a:pt x="1260" y="876"/>
                  </a:lnTo>
                  <a:lnTo>
                    <a:pt x="1266" y="870"/>
                  </a:lnTo>
                  <a:lnTo>
                    <a:pt x="1266" y="864"/>
                  </a:lnTo>
                  <a:lnTo>
                    <a:pt x="1272" y="858"/>
                  </a:lnTo>
                  <a:lnTo>
                    <a:pt x="1284" y="864"/>
                  </a:lnTo>
                  <a:lnTo>
                    <a:pt x="1344" y="864"/>
                  </a:lnTo>
                  <a:lnTo>
                    <a:pt x="1332" y="858"/>
                  </a:lnTo>
                  <a:lnTo>
                    <a:pt x="1326" y="846"/>
                  </a:lnTo>
                  <a:lnTo>
                    <a:pt x="1314" y="840"/>
                  </a:lnTo>
                  <a:lnTo>
                    <a:pt x="1302" y="828"/>
                  </a:lnTo>
                  <a:lnTo>
                    <a:pt x="1290" y="822"/>
                  </a:lnTo>
                  <a:lnTo>
                    <a:pt x="1278" y="810"/>
                  </a:lnTo>
                  <a:lnTo>
                    <a:pt x="1152" y="810"/>
                  </a:lnTo>
                  <a:lnTo>
                    <a:pt x="1164" y="822"/>
                  </a:lnTo>
                  <a:lnTo>
                    <a:pt x="1188" y="822"/>
                  </a:lnTo>
                  <a:lnTo>
                    <a:pt x="1200" y="828"/>
                  </a:lnTo>
                  <a:lnTo>
                    <a:pt x="1200" y="846"/>
                  </a:lnTo>
                  <a:lnTo>
                    <a:pt x="1194" y="864"/>
                  </a:lnTo>
                  <a:lnTo>
                    <a:pt x="1194" y="876"/>
                  </a:lnTo>
                  <a:lnTo>
                    <a:pt x="1188" y="894"/>
                  </a:lnTo>
                  <a:lnTo>
                    <a:pt x="1188" y="918"/>
                  </a:lnTo>
                  <a:lnTo>
                    <a:pt x="1194" y="918"/>
                  </a:lnTo>
                  <a:lnTo>
                    <a:pt x="1206" y="924"/>
                  </a:lnTo>
                  <a:lnTo>
                    <a:pt x="1230" y="924"/>
                  </a:lnTo>
                  <a:lnTo>
                    <a:pt x="1236" y="930"/>
                  </a:lnTo>
                  <a:lnTo>
                    <a:pt x="1242" y="930"/>
                  </a:lnTo>
                  <a:lnTo>
                    <a:pt x="1236" y="966"/>
                  </a:lnTo>
                  <a:lnTo>
                    <a:pt x="1248" y="996"/>
                  </a:lnTo>
                  <a:lnTo>
                    <a:pt x="1212" y="972"/>
                  </a:lnTo>
                  <a:lnTo>
                    <a:pt x="1194" y="996"/>
                  </a:lnTo>
                  <a:lnTo>
                    <a:pt x="1188" y="966"/>
                  </a:lnTo>
                  <a:lnTo>
                    <a:pt x="1116" y="948"/>
                  </a:lnTo>
                  <a:lnTo>
                    <a:pt x="1086" y="984"/>
                  </a:lnTo>
                  <a:lnTo>
                    <a:pt x="1062" y="984"/>
                  </a:lnTo>
                  <a:lnTo>
                    <a:pt x="1056" y="996"/>
                  </a:lnTo>
                  <a:lnTo>
                    <a:pt x="1044" y="1002"/>
                  </a:lnTo>
                  <a:lnTo>
                    <a:pt x="1038" y="1008"/>
                  </a:lnTo>
                  <a:lnTo>
                    <a:pt x="1026" y="1014"/>
                  </a:lnTo>
                  <a:lnTo>
                    <a:pt x="1014" y="1014"/>
                  </a:lnTo>
                  <a:lnTo>
                    <a:pt x="1002" y="1020"/>
                  </a:lnTo>
                  <a:lnTo>
                    <a:pt x="1002" y="1032"/>
                  </a:lnTo>
                  <a:lnTo>
                    <a:pt x="1008" y="1038"/>
                  </a:lnTo>
                  <a:lnTo>
                    <a:pt x="1020" y="1044"/>
                  </a:lnTo>
                  <a:lnTo>
                    <a:pt x="1032" y="1056"/>
                  </a:lnTo>
                  <a:lnTo>
                    <a:pt x="1044" y="1062"/>
                  </a:lnTo>
                  <a:lnTo>
                    <a:pt x="1050" y="1068"/>
                  </a:lnTo>
                  <a:lnTo>
                    <a:pt x="1062" y="1074"/>
                  </a:lnTo>
                  <a:lnTo>
                    <a:pt x="1080" y="1104"/>
                  </a:lnTo>
                  <a:lnTo>
                    <a:pt x="1050" y="1086"/>
                  </a:lnTo>
                  <a:lnTo>
                    <a:pt x="1038" y="1092"/>
                  </a:lnTo>
                  <a:lnTo>
                    <a:pt x="1032" y="1098"/>
                  </a:lnTo>
                  <a:lnTo>
                    <a:pt x="1020" y="1098"/>
                  </a:lnTo>
                  <a:lnTo>
                    <a:pt x="1008" y="1092"/>
                  </a:lnTo>
                  <a:lnTo>
                    <a:pt x="996" y="1092"/>
                  </a:lnTo>
                  <a:lnTo>
                    <a:pt x="978" y="1086"/>
                  </a:lnTo>
                  <a:lnTo>
                    <a:pt x="966" y="1080"/>
                  </a:lnTo>
                  <a:lnTo>
                    <a:pt x="948" y="1080"/>
                  </a:lnTo>
                  <a:lnTo>
                    <a:pt x="936" y="1074"/>
                  </a:lnTo>
                  <a:lnTo>
                    <a:pt x="924" y="1074"/>
                  </a:lnTo>
                  <a:lnTo>
                    <a:pt x="918" y="1068"/>
                  </a:lnTo>
                  <a:lnTo>
                    <a:pt x="918" y="1056"/>
                  </a:lnTo>
                  <a:lnTo>
                    <a:pt x="906" y="1050"/>
                  </a:lnTo>
                  <a:lnTo>
                    <a:pt x="888" y="1050"/>
                  </a:lnTo>
                  <a:lnTo>
                    <a:pt x="864" y="1062"/>
                  </a:lnTo>
                  <a:lnTo>
                    <a:pt x="858" y="1068"/>
                  </a:lnTo>
                  <a:lnTo>
                    <a:pt x="840" y="1068"/>
                  </a:lnTo>
                  <a:lnTo>
                    <a:pt x="882" y="1104"/>
                  </a:lnTo>
                  <a:lnTo>
                    <a:pt x="900" y="1104"/>
                  </a:lnTo>
                  <a:lnTo>
                    <a:pt x="912" y="1110"/>
                  </a:lnTo>
                  <a:lnTo>
                    <a:pt x="924" y="1110"/>
                  </a:lnTo>
                  <a:lnTo>
                    <a:pt x="936" y="1116"/>
                  </a:lnTo>
                  <a:lnTo>
                    <a:pt x="942" y="1116"/>
                  </a:lnTo>
                  <a:lnTo>
                    <a:pt x="942" y="1122"/>
                  </a:lnTo>
                  <a:lnTo>
                    <a:pt x="936" y="1134"/>
                  </a:lnTo>
                  <a:lnTo>
                    <a:pt x="924" y="1140"/>
                  </a:lnTo>
                  <a:lnTo>
                    <a:pt x="918" y="1146"/>
                  </a:lnTo>
                  <a:lnTo>
                    <a:pt x="852" y="1128"/>
                  </a:lnTo>
                  <a:lnTo>
                    <a:pt x="840" y="1122"/>
                  </a:lnTo>
                  <a:lnTo>
                    <a:pt x="834" y="1116"/>
                  </a:lnTo>
                  <a:lnTo>
                    <a:pt x="822" y="1110"/>
                  </a:lnTo>
                  <a:lnTo>
                    <a:pt x="762" y="1110"/>
                  </a:lnTo>
                  <a:lnTo>
                    <a:pt x="756" y="1104"/>
                  </a:lnTo>
                  <a:lnTo>
                    <a:pt x="756" y="1056"/>
                  </a:lnTo>
                  <a:lnTo>
                    <a:pt x="738" y="1044"/>
                  </a:lnTo>
                  <a:lnTo>
                    <a:pt x="750" y="1032"/>
                  </a:lnTo>
                  <a:lnTo>
                    <a:pt x="756" y="1020"/>
                  </a:lnTo>
                  <a:lnTo>
                    <a:pt x="756" y="1002"/>
                  </a:lnTo>
                  <a:lnTo>
                    <a:pt x="738" y="990"/>
                  </a:lnTo>
                  <a:lnTo>
                    <a:pt x="702" y="978"/>
                  </a:lnTo>
                  <a:lnTo>
                    <a:pt x="672" y="972"/>
                  </a:lnTo>
                  <a:lnTo>
                    <a:pt x="660" y="966"/>
                  </a:lnTo>
                  <a:lnTo>
                    <a:pt x="630" y="948"/>
                  </a:lnTo>
                  <a:lnTo>
                    <a:pt x="606" y="930"/>
                  </a:lnTo>
                  <a:lnTo>
                    <a:pt x="594" y="912"/>
                  </a:lnTo>
                  <a:lnTo>
                    <a:pt x="630" y="912"/>
                  </a:lnTo>
                  <a:lnTo>
                    <a:pt x="630" y="924"/>
                  </a:lnTo>
                  <a:lnTo>
                    <a:pt x="642" y="924"/>
                  </a:lnTo>
                  <a:lnTo>
                    <a:pt x="654" y="930"/>
                  </a:lnTo>
                  <a:lnTo>
                    <a:pt x="672" y="930"/>
                  </a:lnTo>
                  <a:lnTo>
                    <a:pt x="690" y="936"/>
                  </a:lnTo>
                  <a:lnTo>
                    <a:pt x="720" y="936"/>
                  </a:lnTo>
                  <a:lnTo>
                    <a:pt x="732" y="942"/>
                  </a:lnTo>
                  <a:lnTo>
                    <a:pt x="738" y="954"/>
                  </a:lnTo>
                  <a:lnTo>
                    <a:pt x="762" y="966"/>
                  </a:lnTo>
                  <a:lnTo>
                    <a:pt x="816" y="966"/>
                  </a:lnTo>
                  <a:lnTo>
                    <a:pt x="846" y="972"/>
                  </a:lnTo>
                  <a:lnTo>
                    <a:pt x="858" y="972"/>
                  </a:lnTo>
                  <a:lnTo>
                    <a:pt x="870" y="978"/>
                  </a:lnTo>
                  <a:lnTo>
                    <a:pt x="894" y="984"/>
                  </a:lnTo>
                  <a:lnTo>
                    <a:pt x="930" y="990"/>
                  </a:lnTo>
                  <a:lnTo>
                    <a:pt x="978" y="984"/>
                  </a:lnTo>
                  <a:lnTo>
                    <a:pt x="1026" y="972"/>
                  </a:lnTo>
                  <a:lnTo>
                    <a:pt x="1062" y="954"/>
                  </a:lnTo>
                  <a:lnTo>
                    <a:pt x="1080" y="936"/>
                  </a:lnTo>
                  <a:lnTo>
                    <a:pt x="1074" y="912"/>
                  </a:lnTo>
                  <a:lnTo>
                    <a:pt x="1032" y="870"/>
                  </a:lnTo>
                  <a:lnTo>
                    <a:pt x="1014" y="858"/>
                  </a:lnTo>
                  <a:lnTo>
                    <a:pt x="996" y="852"/>
                  </a:lnTo>
                  <a:lnTo>
                    <a:pt x="948" y="840"/>
                  </a:lnTo>
                  <a:lnTo>
                    <a:pt x="900" y="822"/>
                  </a:lnTo>
                  <a:lnTo>
                    <a:pt x="828" y="798"/>
                  </a:lnTo>
                  <a:lnTo>
                    <a:pt x="792" y="780"/>
                  </a:lnTo>
                  <a:lnTo>
                    <a:pt x="756" y="774"/>
                  </a:lnTo>
                  <a:lnTo>
                    <a:pt x="624" y="774"/>
                  </a:lnTo>
                  <a:lnTo>
                    <a:pt x="612" y="756"/>
                  </a:lnTo>
                  <a:lnTo>
                    <a:pt x="588" y="762"/>
                  </a:lnTo>
                  <a:lnTo>
                    <a:pt x="552" y="744"/>
                  </a:lnTo>
                  <a:lnTo>
                    <a:pt x="588" y="738"/>
                  </a:lnTo>
                  <a:lnTo>
                    <a:pt x="606" y="726"/>
                  </a:lnTo>
                  <a:lnTo>
                    <a:pt x="600" y="726"/>
                  </a:lnTo>
                  <a:lnTo>
                    <a:pt x="594" y="720"/>
                  </a:lnTo>
                  <a:lnTo>
                    <a:pt x="582" y="720"/>
                  </a:lnTo>
                  <a:lnTo>
                    <a:pt x="564" y="714"/>
                  </a:lnTo>
                  <a:lnTo>
                    <a:pt x="546" y="714"/>
                  </a:lnTo>
                  <a:lnTo>
                    <a:pt x="534" y="708"/>
                  </a:lnTo>
                  <a:lnTo>
                    <a:pt x="522" y="720"/>
                  </a:lnTo>
                  <a:lnTo>
                    <a:pt x="522" y="726"/>
                  </a:lnTo>
                  <a:lnTo>
                    <a:pt x="516" y="732"/>
                  </a:lnTo>
                  <a:lnTo>
                    <a:pt x="498" y="732"/>
                  </a:lnTo>
                  <a:lnTo>
                    <a:pt x="486" y="744"/>
                  </a:lnTo>
                  <a:lnTo>
                    <a:pt x="450" y="744"/>
                  </a:lnTo>
                  <a:lnTo>
                    <a:pt x="444" y="756"/>
                  </a:lnTo>
                  <a:lnTo>
                    <a:pt x="420" y="762"/>
                  </a:lnTo>
                  <a:lnTo>
                    <a:pt x="420" y="768"/>
                  </a:lnTo>
                  <a:lnTo>
                    <a:pt x="414" y="780"/>
                  </a:lnTo>
                  <a:lnTo>
                    <a:pt x="390" y="780"/>
                  </a:lnTo>
                  <a:lnTo>
                    <a:pt x="384" y="792"/>
                  </a:lnTo>
                  <a:lnTo>
                    <a:pt x="396" y="804"/>
                  </a:lnTo>
                  <a:lnTo>
                    <a:pt x="396" y="810"/>
                  </a:lnTo>
                  <a:lnTo>
                    <a:pt x="378" y="810"/>
                  </a:lnTo>
                  <a:lnTo>
                    <a:pt x="378" y="822"/>
                  </a:lnTo>
                  <a:lnTo>
                    <a:pt x="384" y="834"/>
                  </a:lnTo>
                  <a:lnTo>
                    <a:pt x="384" y="840"/>
                  </a:lnTo>
                  <a:lnTo>
                    <a:pt x="390" y="846"/>
                  </a:lnTo>
                  <a:lnTo>
                    <a:pt x="396" y="846"/>
                  </a:lnTo>
                  <a:lnTo>
                    <a:pt x="402" y="840"/>
                  </a:lnTo>
                  <a:lnTo>
                    <a:pt x="420" y="840"/>
                  </a:lnTo>
                  <a:lnTo>
                    <a:pt x="468" y="888"/>
                  </a:lnTo>
                  <a:lnTo>
                    <a:pt x="468" y="900"/>
                  </a:lnTo>
                  <a:lnTo>
                    <a:pt x="462" y="900"/>
                  </a:lnTo>
                  <a:lnTo>
                    <a:pt x="450" y="906"/>
                  </a:lnTo>
                  <a:lnTo>
                    <a:pt x="444" y="906"/>
                  </a:lnTo>
                  <a:lnTo>
                    <a:pt x="444" y="918"/>
                  </a:lnTo>
                  <a:lnTo>
                    <a:pt x="438" y="918"/>
                  </a:lnTo>
                  <a:lnTo>
                    <a:pt x="426" y="924"/>
                  </a:lnTo>
                  <a:lnTo>
                    <a:pt x="420" y="930"/>
                  </a:lnTo>
                  <a:lnTo>
                    <a:pt x="438" y="948"/>
                  </a:lnTo>
                  <a:lnTo>
                    <a:pt x="450" y="954"/>
                  </a:lnTo>
                  <a:lnTo>
                    <a:pt x="456" y="966"/>
                  </a:lnTo>
                  <a:lnTo>
                    <a:pt x="468" y="972"/>
                  </a:lnTo>
                  <a:lnTo>
                    <a:pt x="492" y="996"/>
                  </a:lnTo>
                  <a:lnTo>
                    <a:pt x="504" y="1002"/>
                  </a:lnTo>
                  <a:lnTo>
                    <a:pt x="510" y="1008"/>
                  </a:lnTo>
                  <a:lnTo>
                    <a:pt x="510" y="1014"/>
                  </a:lnTo>
                  <a:lnTo>
                    <a:pt x="504" y="1020"/>
                  </a:lnTo>
                  <a:lnTo>
                    <a:pt x="492" y="1020"/>
                  </a:lnTo>
                  <a:lnTo>
                    <a:pt x="480" y="1014"/>
                  </a:lnTo>
                  <a:lnTo>
                    <a:pt x="474" y="1014"/>
                  </a:lnTo>
                  <a:lnTo>
                    <a:pt x="468" y="1044"/>
                  </a:lnTo>
                  <a:lnTo>
                    <a:pt x="480" y="1056"/>
                  </a:lnTo>
                  <a:lnTo>
                    <a:pt x="480" y="1068"/>
                  </a:lnTo>
                  <a:lnTo>
                    <a:pt x="492" y="1068"/>
                  </a:lnTo>
                  <a:lnTo>
                    <a:pt x="498" y="1074"/>
                  </a:lnTo>
                  <a:lnTo>
                    <a:pt x="504" y="1074"/>
                  </a:lnTo>
                  <a:lnTo>
                    <a:pt x="510" y="1080"/>
                  </a:lnTo>
                  <a:lnTo>
                    <a:pt x="510" y="1086"/>
                  </a:lnTo>
                  <a:lnTo>
                    <a:pt x="504" y="1092"/>
                  </a:lnTo>
                  <a:lnTo>
                    <a:pt x="498" y="1104"/>
                  </a:lnTo>
                  <a:lnTo>
                    <a:pt x="522" y="1110"/>
                  </a:lnTo>
                  <a:lnTo>
                    <a:pt x="534" y="1116"/>
                  </a:lnTo>
                  <a:lnTo>
                    <a:pt x="540" y="1122"/>
                  </a:lnTo>
                  <a:lnTo>
                    <a:pt x="540" y="1128"/>
                  </a:lnTo>
                  <a:lnTo>
                    <a:pt x="516" y="1152"/>
                  </a:lnTo>
                  <a:lnTo>
                    <a:pt x="510" y="1152"/>
                  </a:lnTo>
                  <a:lnTo>
                    <a:pt x="582" y="1188"/>
                  </a:lnTo>
                  <a:lnTo>
                    <a:pt x="588" y="1200"/>
                  </a:lnTo>
                  <a:lnTo>
                    <a:pt x="594" y="1206"/>
                  </a:lnTo>
                  <a:lnTo>
                    <a:pt x="600" y="1218"/>
                  </a:lnTo>
                  <a:lnTo>
                    <a:pt x="600" y="1230"/>
                  </a:lnTo>
                  <a:lnTo>
                    <a:pt x="594" y="1236"/>
                  </a:lnTo>
                  <a:lnTo>
                    <a:pt x="588" y="1248"/>
                  </a:lnTo>
                  <a:lnTo>
                    <a:pt x="552" y="1284"/>
                  </a:lnTo>
                  <a:lnTo>
                    <a:pt x="546" y="1284"/>
                  </a:lnTo>
                  <a:lnTo>
                    <a:pt x="486" y="1344"/>
                  </a:lnTo>
                  <a:lnTo>
                    <a:pt x="426" y="1374"/>
                  </a:lnTo>
                  <a:lnTo>
                    <a:pt x="432" y="1386"/>
                  </a:lnTo>
                  <a:lnTo>
                    <a:pt x="462" y="1368"/>
                  </a:lnTo>
                  <a:lnTo>
                    <a:pt x="468" y="1386"/>
                  </a:lnTo>
                  <a:lnTo>
                    <a:pt x="480" y="1398"/>
                  </a:lnTo>
                  <a:lnTo>
                    <a:pt x="492" y="1404"/>
                  </a:lnTo>
                  <a:lnTo>
                    <a:pt x="498" y="1410"/>
                  </a:lnTo>
                  <a:lnTo>
                    <a:pt x="546" y="1410"/>
                  </a:lnTo>
                  <a:lnTo>
                    <a:pt x="558" y="1428"/>
                  </a:lnTo>
                  <a:lnTo>
                    <a:pt x="546" y="1428"/>
                  </a:lnTo>
                  <a:lnTo>
                    <a:pt x="534" y="1422"/>
                  </a:lnTo>
                  <a:lnTo>
                    <a:pt x="504" y="1422"/>
                  </a:lnTo>
                  <a:lnTo>
                    <a:pt x="492" y="1434"/>
                  </a:lnTo>
                  <a:lnTo>
                    <a:pt x="492" y="1440"/>
                  </a:lnTo>
                  <a:lnTo>
                    <a:pt x="456" y="1440"/>
                  </a:lnTo>
                  <a:lnTo>
                    <a:pt x="450" y="1470"/>
                  </a:lnTo>
                  <a:lnTo>
                    <a:pt x="438" y="1470"/>
                  </a:lnTo>
                  <a:lnTo>
                    <a:pt x="432" y="1482"/>
                  </a:lnTo>
                  <a:lnTo>
                    <a:pt x="438" y="1494"/>
                  </a:lnTo>
                  <a:lnTo>
                    <a:pt x="432" y="1500"/>
                  </a:lnTo>
                  <a:lnTo>
                    <a:pt x="426" y="1500"/>
                  </a:lnTo>
                  <a:lnTo>
                    <a:pt x="414" y="1512"/>
                  </a:lnTo>
                  <a:lnTo>
                    <a:pt x="414" y="1530"/>
                  </a:lnTo>
                  <a:lnTo>
                    <a:pt x="432" y="1536"/>
                  </a:lnTo>
                  <a:lnTo>
                    <a:pt x="420" y="1560"/>
                  </a:lnTo>
                  <a:lnTo>
                    <a:pt x="432" y="1566"/>
                  </a:lnTo>
                  <a:lnTo>
                    <a:pt x="444" y="1584"/>
                  </a:lnTo>
                  <a:lnTo>
                    <a:pt x="426" y="1596"/>
                  </a:lnTo>
                  <a:lnTo>
                    <a:pt x="426" y="1608"/>
                  </a:lnTo>
                  <a:lnTo>
                    <a:pt x="432" y="1608"/>
                  </a:lnTo>
                  <a:lnTo>
                    <a:pt x="444" y="1620"/>
                  </a:lnTo>
                  <a:lnTo>
                    <a:pt x="456" y="1626"/>
                  </a:lnTo>
                  <a:lnTo>
                    <a:pt x="462" y="1632"/>
                  </a:lnTo>
                  <a:lnTo>
                    <a:pt x="462" y="1638"/>
                  </a:lnTo>
                  <a:lnTo>
                    <a:pt x="444" y="1638"/>
                  </a:lnTo>
                  <a:lnTo>
                    <a:pt x="438" y="1656"/>
                  </a:lnTo>
                  <a:lnTo>
                    <a:pt x="462" y="1662"/>
                  </a:lnTo>
                  <a:lnTo>
                    <a:pt x="468" y="1668"/>
                  </a:lnTo>
                  <a:lnTo>
                    <a:pt x="474" y="1680"/>
                  </a:lnTo>
                  <a:lnTo>
                    <a:pt x="486" y="1692"/>
                  </a:lnTo>
                  <a:lnTo>
                    <a:pt x="486" y="1716"/>
                  </a:lnTo>
                  <a:lnTo>
                    <a:pt x="510" y="1716"/>
                  </a:lnTo>
                  <a:lnTo>
                    <a:pt x="516" y="1722"/>
                  </a:lnTo>
                  <a:lnTo>
                    <a:pt x="516" y="1728"/>
                  </a:lnTo>
                  <a:lnTo>
                    <a:pt x="528" y="1722"/>
                  </a:lnTo>
                  <a:lnTo>
                    <a:pt x="564" y="1728"/>
                  </a:lnTo>
                  <a:lnTo>
                    <a:pt x="570" y="1746"/>
                  </a:lnTo>
                  <a:lnTo>
                    <a:pt x="600" y="1728"/>
                  </a:lnTo>
                  <a:lnTo>
                    <a:pt x="606" y="1728"/>
                  </a:lnTo>
                  <a:lnTo>
                    <a:pt x="612" y="1734"/>
                  </a:lnTo>
                  <a:lnTo>
                    <a:pt x="648" y="1752"/>
                  </a:lnTo>
                  <a:lnTo>
                    <a:pt x="654" y="1758"/>
                  </a:lnTo>
                  <a:lnTo>
                    <a:pt x="654" y="1770"/>
                  </a:lnTo>
                  <a:lnTo>
                    <a:pt x="648" y="1776"/>
                  </a:lnTo>
                  <a:lnTo>
                    <a:pt x="660" y="1794"/>
                  </a:lnTo>
                  <a:lnTo>
                    <a:pt x="654" y="1812"/>
                  </a:lnTo>
                  <a:lnTo>
                    <a:pt x="660" y="1818"/>
                  </a:lnTo>
                  <a:lnTo>
                    <a:pt x="672" y="1824"/>
                  </a:lnTo>
                  <a:lnTo>
                    <a:pt x="690" y="1842"/>
                  </a:lnTo>
                  <a:lnTo>
                    <a:pt x="690" y="1854"/>
                  </a:lnTo>
                  <a:lnTo>
                    <a:pt x="720" y="1866"/>
                  </a:lnTo>
                  <a:lnTo>
                    <a:pt x="720" y="1890"/>
                  </a:lnTo>
                  <a:lnTo>
                    <a:pt x="756" y="1890"/>
                  </a:lnTo>
                  <a:lnTo>
                    <a:pt x="762" y="1896"/>
                  </a:lnTo>
                  <a:lnTo>
                    <a:pt x="768" y="1896"/>
                  </a:lnTo>
                  <a:lnTo>
                    <a:pt x="768" y="1902"/>
                  </a:lnTo>
                  <a:lnTo>
                    <a:pt x="762" y="1908"/>
                  </a:lnTo>
                  <a:lnTo>
                    <a:pt x="786" y="1920"/>
                  </a:lnTo>
                  <a:lnTo>
                    <a:pt x="774" y="1926"/>
                  </a:lnTo>
                  <a:lnTo>
                    <a:pt x="768" y="1938"/>
                  </a:lnTo>
                  <a:lnTo>
                    <a:pt x="744" y="1950"/>
                  </a:lnTo>
                  <a:lnTo>
                    <a:pt x="738" y="1950"/>
                  </a:lnTo>
                  <a:lnTo>
                    <a:pt x="732" y="1944"/>
                  </a:lnTo>
                  <a:lnTo>
                    <a:pt x="726" y="1944"/>
                  </a:lnTo>
                  <a:lnTo>
                    <a:pt x="726" y="1938"/>
                  </a:lnTo>
                  <a:lnTo>
                    <a:pt x="702" y="1938"/>
                  </a:lnTo>
                  <a:lnTo>
                    <a:pt x="696" y="1944"/>
                  </a:lnTo>
                  <a:lnTo>
                    <a:pt x="696" y="1950"/>
                  </a:lnTo>
                  <a:lnTo>
                    <a:pt x="720" y="1974"/>
                  </a:lnTo>
                  <a:lnTo>
                    <a:pt x="720" y="1992"/>
                  </a:lnTo>
                  <a:lnTo>
                    <a:pt x="726" y="1998"/>
                  </a:lnTo>
                  <a:lnTo>
                    <a:pt x="732" y="2010"/>
                  </a:lnTo>
                  <a:lnTo>
                    <a:pt x="732" y="2028"/>
                  </a:lnTo>
                  <a:lnTo>
                    <a:pt x="720" y="2028"/>
                  </a:lnTo>
                  <a:lnTo>
                    <a:pt x="714" y="2022"/>
                  </a:lnTo>
                  <a:lnTo>
                    <a:pt x="708" y="2022"/>
                  </a:lnTo>
                  <a:lnTo>
                    <a:pt x="720" y="2028"/>
                  </a:lnTo>
                  <a:lnTo>
                    <a:pt x="768" y="2028"/>
                  </a:lnTo>
                  <a:lnTo>
                    <a:pt x="774" y="2022"/>
                  </a:lnTo>
                  <a:lnTo>
                    <a:pt x="774" y="2010"/>
                  </a:lnTo>
                  <a:lnTo>
                    <a:pt x="804" y="2010"/>
                  </a:lnTo>
                  <a:lnTo>
                    <a:pt x="816" y="2004"/>
                  </a:lnTo>
                  <a:lnTo>
                    <a:pt x="864" y="2004"/>
                  </a:lnTo>
                  <a:lnTo>
                    <a:pt x="870" y="2022"/>
                  </a:lnTo>
                  <a:lnTo>
                    <a:pt x="876" y="2022"/>
                  </a:lnTo>
                  <a:lnTo>
                    <a:pt x="882" y="2028"/>
                  </a:lnTo>
                  <a:lnTo>
                    <a:pt x="894" y="2034"/>
                  </a:lnTo>
                  <a:lnTo>
                    <a:pt x="900" y="2034"/>
                  </a:lnTo>
                  <a:lnTo>
                    <a:pt x="900" y="2046"/>
                  </a:lnTo>
                  <a:lnTo>
                    <a:pt x="894" y="2052"/>
                  </a:lnTo>
                  <a:lnTo>
                    <a:pt x="888" y="2052"/>
                  </a:lnTo>
                  <a:lnTo>
                    <a:pt x="894" y="2070"/>
                  </a:lnTo>
                  <a:lnTo>
                    <a:pt x="894" y="2088"/>
                  </a:lnTo>
                  <a:lnTo>
                    <a:pt x="930" y="2088"/>
                  </a:lnTo>
                  <a:lnTo>
                    <a:pt x="972" y="2106"/>
                  </a:lnTo>
                  <a:lnTo>
                    <a:pt x="984" y="2154"/>
                  </a:lnTo>
                  <a:lnTo>
                    <a:pt x="990" y="2154"/>
                  </a:lnTo>
                  <a:lnTo>
                    <a:pt x="1014" y="2148"/>
                  </a:lnTo>
                  <a:lnTo>
                    <a:pt x="1020" y="2154"/>
                  </a:lnTo>
                  <a:lnTo>
                    <a:pt x="1032" y="2154"/>
                  </a:lnTo>
                  <a:lnTo>
                    <a:pt x="1038" y="2160"/>
                  </a:lnTo>
                  <a:lnTo>
                    <a:pt x="1086" y="2160"/>
                  </a:lnTo>
                  <a:lnTo>
                    <a:pt x="1092" y="2166"/>
                  </a:lnTo>
                  <a:lnTo>
                    <a:pt x="1092" y="2160"/>
                  </a:lnTo>
                  <a:lnTo>
                    <a:pt x="1098" y="2154"/>
                  </a:lnTo>
                  <a:lnTo>
                    <a:pt x="1110" y="2154"/>
                  </a:lnTo>
                  <a:lnTo>
                    <a:pt x="1116" y="2166"/>
                  </a:lnTo>
                  <a:lnTo>
                    <a:pt x="1140" y="2190"/>
                  </a:lnTo>
                  <a:lnTo>
                    <a:pt x="1152" y="2184"/>
                  </a:lnTo>
                  <a:lnTo>
                    <a:pt x="1170" y="2184"/>
                  </a:lnTo>
                  <a:lnTo>
                    <a:pt x="1176" y="2190"/>
                  </a:lnTo>
                  <a:lnTo>
                    <a:pt x="1188" y="2196"/>
                  </a:lnTo>
                  <a:lnTo>
                    <a:pt x="1230" y="2196"/>
                  </a:lnTo>
                  <a:lnTo>
                    <a:pt x="1230" y="2202"/>
                  </a:lnTo>
                  <a:lnTo>
                    <a:pt x="1236" y="2208"/>
                  </a:lnTo>
                  <a:lnTo>
                    <a:pt x="1254" y="2220"/>
                  </a:lnTo>
                  <a:lnTo>
                    <a:pt x="1278" y="2220"/>
                  </a:lnTo>
                  <a:lnTo>
                    <a:pt x="1284" y="2226"/>
                  </a:lnTo>
                  <a:lnTo>
                    <a:pt x="1284" y="2250"/>
                  </a:lnTo>
                  <a:lnTo>
                    <a:pt x="1266" y="2262"/>
                  </a:lnTo>
                  <a:lnTo>
                    <a:pt x="1272" y="2262"/>
                  </a:lnTo>
                  <a:lnTo>
                    <a:pt x="1278" y="2268"/>
                  </a:lnTo>
                  <a:lnTo>
                    <a:pt x="1284" y="2268"/>
                  </a:lnTo>
                  <a:lnTo>
                    <a:pt x="1290" y="2274"/>
                  </a:lnTo>
                  <a:lnTo>
                    <a:pt x="1284" y="2280"/>
                  </a:lnTo>
                  <a:lnTo>
                    <a:pt x="1266" y="2280"/>
                  </a:lnTo>
                  <a:lnTo>
                    <a:pt x="1260" y="2286"/>
                  </a:lnTo>
                  <a:lnTo>
                    <a:pt x="1272" y="2298"/>
                  </a:lnTo>
                  <a:lnTo>
                    <a:pt x="1284" y="2304"/>
                  </a:lnTo>
                  <a:lnTo>
                    <a:pt x="1284" y="2316"/>
                  </a:lnTo>
                  <a:lnTo>
                    <a:pt x="1290" y="2328"/>
                  </a:lnTo>
                  <a:lnTo>
                    <a:pt x="1290" y="2334"/>
                  </a:lnTo>
                  <a:lnTo>
                    <a:pt x="1278" y="2346"/>
                  </a:lnTo>
                  <a:lnTo>
                    <a:pt x="1266" y="2346"/>
                  </a:lnTo>
                  <a:lnTo>
                    <a:pt x="1254" y="2352"/>
                  </a:lnTo>
                  <a:lnTo>
                    <a:pt x="1224" y="2352"/>
                  </a:lnTo>
                  <a:lnTo>
                    <a:pt x="1212" y="2364"/>
                  </a:lnTo>
                  <a:lnTo>
                    <a:pt x="1212" y="2370"/>
                  </a:lnTo>
                  <a:lnTo>
                    <a:pt x="1206" y="2376"/>
                  </a:lnTo>
                  <a:lnTo>
                    <a:pt x="1188" y="2376"/>
                  </a:lnTo>
                  <a:lnTo>
                    <a:pt x="1188" y="2412"/>
                  </a:lnTo>
                  <a:lnTo>
                    <a:pt x="1194" y="2412"/>
                  </a:lnTo>
                  <a:lnTo>
                    <a:pt x="1200" y="2406"/>
                  </a:lnTo>
                  <a:lnTo>
                    <a:pt x="1212" y="2406"/>
                  </a:lnTo>
                  <a:lnTo>
                    <a:pt x="1224" y="2400"/>
                  </a:lnTo>
                  <a:lnTo>
                    <a:pt x="1254" y="2400"/>
                  </a:lnTo>
                  <a:lnTo>
                    <a:pt x="1254" y="2412"/>
                  </a:lnTo>
                  <a:lnTo>
                    <a:pt x="1248" y="2418"/>
                  </a:lnTo>
                  <a:lnTo>
                    <a:pt x="1242" y="2430"/>
                  </a:lnTo>
                  <a:lnTo>
                    <a:pt x="1230" y="2436"/>
                  </a:lnTo>
                  <a:lnTo>
                    <a:pt x="1224" y="2442"/>
                  </a:lnTo>
                  <a:lnTo>
                    <a:pt x="1170" y="2454"/>
                  </a:lnTo>
                  <a:lnTo>
                    <a:pt x="1218" y="2490"/>
                  </a:lnTo>
                  <a:lnTo>
                    <a:pt x="1212" y="2490"/>
                  </a:lnTo>
                  <a:lnTo>
                    <a:pt x="1206" y="2496"/>
                  </a:lnTo>
                  <a:lnTo>
                    <a:pt x="1194" y="2496"/>
                  </a:lnTo>
                  <a:lnTo>
                    <a:pt x="1188" y="2502"/>
                  </a:lnTo>
                  <a:lnTo>
                    <a:pt x="1176" y="2526"/>
                  </a:lnTo>
                  <a:lnTo>
                    <a:pt x="1176" y="2544"/>
                  </a:lnTo>
                  <a:lnTo>
                    <a:pt x="1164" y="2550"/>
                  </a:lnTo>
                  <a:lnTo>
                    <a:pt x="1158" y="2556"/>
                  </a:lnTo>
                  <a:lnTo>
                    <a:pt x="1146" y="2556"/>
                  </a:lnTo>
                  <a:lnTo>
                    <a:pt x="1140" y="2550"/>
                  </a:lnTo>
                  <a:lnTo>
                    <a:pt x="1128" y="2544"/>
                  </a:lnTo>
                  <a:lnTo>
                    <a:pt x="1122" y="2538"/>
                  </a:lnTo>
                  <a:lnTo>
                    <a:pt x="1116" y="2556"/>
                  </a:lnTo>
                  <a:lnTo>
                    <a:pt x="1122" y="2562"/>
                  </a:lnTo>
                  <a:lnTo>
                    <a:pt x="1128" y="2574"/>
                  </a:lnTo>
                  <a:lnTo>
                    <a:pt x="1134" y="2580"/>
                  </a:lnTo>
                  <a:lnTo>
                    <a:pt x="1146" y="2580"/>
                  </a:lnTo>
                  <a:lnTo>
                    <a:pt x="1146" y="2586"/>
                  </a:lnTo>
                  <a:lnTo>
                    <a:pt x="1152" y="2598"/>
                  </a:lnTo>
                  <a:lnTo>
                    <a:pt x="1158" y="2604"/>
                  </a:lnTo>
                  <a:lnTo>
                    <a:pt x="1194" y="2604"/>
                  </a:lnTo>
                  <a:lnTo>
                    <a:pt x="1200" y="2610"/>
                  </a:lnTo>
                  <a:lnTo>
                    <a:pt x="1212" y="2616"/>
                  </a:lnTo>
                  <a:lnTo>
                    <a:pt x="1218" y="2628"/>
                  </a:lnTo>
                  <a:lnTo>
                    <a:pt x="1224" y="2634"/>
                  </a:lnTo>
                  <a:lnTo>
                    <a:pt x="1254" y="2634"/>
                  </a:lnTo>
                  <a:lnTo>
                    <a:pt x="1272" y="2652"/>
                  </a:lnTo>
                  <a:lnTo>
                    <a:pt x="1278" y="2664"/>
                  </a:lnTo>
                  <a:lnTo>
                    <a:pt x="1290" y="2670"/>
                  </a:lnTo>
                  <a:lnTo>
                    <a:pt x="1314" y="2694"/>
                  </a:lnTo>
                  <a:lnTo>
                    <a:pt x="1320" y="2694"/>
                  </a:lnTo>
                  <a:lnTo>
                    <a:pt x="1332" y="2700"/>
                  </a:lnTo>
                  <a:lnTo>
                    <a:pt x="1338" y="2700"/>
                  </a:lnTo>
                  <a:lnTo>
                    <a:pt x="1350" y="2706"/>
                  </a:lnTo>
                  <a:lnTo>
                    <a:pt x="1344" y="2706"/>
                  </a:lnTo>
                  <a:lnTo>
                    <a:pt x="1368" y="2688"/>
                  </a:lnTo>
                  <a:lnTo>
                    <a:pt x="1380" y="2688"/>
                  </a:lnTo>
                  <a:lnTo>
                    <a:pt x="1398" y="2694"/>
                  </a:lnTo>
                  <a:lnTo>
                    <a:pt x="1410" y="2700"/>
                  </a:lnTo>
                  <a:lnTo>
                    <a:pt x="1428" y="2706"/>
                  </a:lnTo>
                  <a:lnTo>
                    <a:pt x="1488" y="2718"/>
                  </a:lnTo>
                  <a:lnTo>
                    <a:pt x="1524" y="2718"/>
                  </a:lnTo>
                  <a:lnTo>
                    <a:pt x="1530" y="2724"/>
                  </a:lnTo>
                  <a:lnTo>
                    <a:pt x="1536" y="2724"/>
                  </a:lnTo>
                  <a:lnTo>
                    <a:pt x="1584" y="2754"/>
                  </a:lnTo>
                  <a:lnTo>
                    <a:pt x="1584" y="2760"/>
                  </a:lnTo>
                  <a:lnTo>
                    <a:pt x="1590" y="2760"/>
                  </a:lnTo>
                  <a:lnTo>
                    <a:pt x="1602" y="2766"/>
                  </a:lnTo>
                  <a:lnTo>
                    <a:pt x="1626" y="2766"/>
                  </a:lnTo>
                  <a:lnTo>
                    <a:pt x="1632" y="2760"/>
                  </a:lnTo>
                  <a:lnTo>
                    <a:pt x="1644" y="2760"/>
                  </a:lnTo>
                  <a:lnTo>
                    <a:pt x="1644" y="2754"/>
                  </a:lnTo>
                  <a:lnTo>
                    <a:pt x="1674" y="2754"/>
                  </a:lnTo>
                  <a:lnTo>
                    <a:pt x="1686" y="2760"/>
                  </a:lnTo>
                  <a:lnTo>
                    <a:pt x="1698" y="2772"/>
                  </a:lnTo>
                  <a:lnTo>
                    <a:pt x="1728" y="2778"/>
                  </a:lnTo>
                  <a:lnTo>
                    <a:pt x="1728" y="2790"/>
                  </a:lnTo>
                  <a:lnTo>
                    <a:pt x="1722" y="2796"/>
                  </a:lnTo>
                  <a:lnTo>
                    <a:pt x="1722" y="2802"/>
                  </a:lnTo>
                  <a:lnTo>
                    <a:pt x="1740" y="2802"/>
                  </a:lnTo>
                  <a:lnTo>
                    <a:pt x="1752" y="2814"/>
                  </a:lnTo>
                  <a:lnTo>
                    <a:pt x="1764" y="2820"/>
                  </a:lnTo>
                  <a:lnTo>
                    <a:pt x="1776" y="2832"/>
                  </a:lnTo>
                  <a:lnTo>
                    <a:pt x="1788" y="2826"/>
                  </a:lnTo>
                  <a:lnTo>
                    <a:pt x="1794" y="2826"/>
                  </a:lnTo>
                  <a:lnTo>
                    <a:pt x="1818" y="2838"/>
                  </a:lnTo>
                  <a:lnTo>
                    <a:pt x="1836" y="2856"/>
                  </a:lnTo>
                  <a:lnTo>
                    <a:pt x="1842" y="2868"/>
                  </a:lnTo>
                  <a:lnTo>
                    <a:pt x="1854" y="2874"/>
                  </a:lnTo>
                  <a:lnTo>
                    <a:pt x="1860" y="2880"/>
                  </a:lnTo>
                  <a:lnTo>
                    <a:pt x="1884" y="2880"/>
                  </a:lnTo>
                  <a:lnTo>
                    <a:pt x="1890" y="2874"/>
                  </a:lnTo>
                  <a:lnTo>
                    <a:pt x="1890" y="2862"/>
                  </a:lnTo>
                  <a:lnTo>
                    <a:pt x="1908" y="2862"/>
                  </a:lnTo>
                  <a:lnTo>
                    <a:pt x="1914" y="2856"/>
                  </a:lnTo>
                  <a:lnTo>
                    <a:pt x="1914" y="2826"/>
                  </a:lnTo>
                  <a:lnTo>
                    <a:pt x="1908" y="2820"/>
                  </a:lnTo>
                  <a:lnTo>
                    <a:pt x="1908" y="2814"/>
                  </a:lnTo>
                  <a:lnTo>
                    <a:pt x="1896" y="2802"/>
                  </a:lnTo>
                  <a:lnTo>
                    <a:pt x="1890" y="2790"/>
                  </a:lnTo>
                  <a:lnTo>
                    <a:pt x="1884" y="2784"/>
                  </a:lnTo>
                  <a:lnTo>
                    <a:pt x="1872" y="2778"/>
                  </a:lnTo>
                  <a:lnTo>
                    <a:pt x="1866" y="2772"/>
                  </a:lnTo>
                  <a:lnTo>
                    <a:pt x="1854" y="2772"/>
                  </a:lnTo>
                  <a:lnTo>
                    <a:pt x="1854" y="2748"/>
                  </a:lnTo>
                  <a:lnTo>
                    <a:pt x="1848" y="2742"/>
                  </a:lnTo>
                  <a:lnTo>
                    <a:pt x="1836" y="2736"/>
                  </a:lnTo>
                  <a:lnTo>
                    <a:pt x="1830" y="2724"/>
                  </a:lnTo>
                  <a:lnTo>
                    <a:pt x="1824" y="2718"/>
                  </a:lnTo>
                  <a:lnTo>
                    <a:pt x="1824" y="2706"/>
                  </a:lnTo>
                  <a:lnTo>
                    <a:pt x="1830" y="2694"/>
                  </a:lnTo>
                  <a:lnTo>
                    <a:pt x="1830" y="2682"/>
                  </a:lnTo>
                  <a:lnTo>
                    <a:pt x="1818" y="2658"/>
                  </a:lnTo>
                  <a:lnTo>
                    <a:pt x="1812" y="2652"/>
                  </a:lnTo>
                  <a:lnTo>
                    <a:pt x="1806" y="2640"/>
                  </a:lnTo>
                  <a:lnTo>
                    <a:pt x="1794" y="2634"/>
                  </a:lnTo>
                  <a:lnTo>
                    <a:pt x="1788" y="2628"/>
                  </a:lnTo>
                  <a:lnTo>
                    <a:pt x="1776" y="2628"/>
                  </a:lnTo>
                  <a:lnTo>
                    <a:pt x="1758" y="2622"/>
                  </a:lnTo>
                  <a:lnTo>
                    <a:pt x="1758" y="2604"/>
                  </a:lnTo>
                  <a:lnTo>
                    <a:pt x="1794" y="2568"/>
                  </a:lnTo>
                  <a:lnTo>
                    <a:pt x="1800" y="2556"/>
                  </a:lnTo>
                  <a:lnTo>
                    <a:pt x="1806" y="2550"/>
                  </a:lnTo>
                  <a:lnTo>
                    <a:pt x="1806" y="2544"/>
                  </a:lnTo>
                  <a:lnTo>
                    <a:pt x="1800" y="2532"/>
                  </a:lnTo>
                  <a:lnTo>
                    <a:pt x="1788" y="2520"/>
                  </a:lnTo>
                  <a:lnTo>
                    <a:pt x="1800" y="2520"/>
                  </a:lnTo>
                  <a:lnTo>
                    <a:pt x="1812" y="2526"/>
                  </a:lnTo>
                  <a:lnTo>
                    <a:pt x="1830" y="2526"/>
                  </a:lnTo>
                  <a:lnTo>
                    <a:pt x="1842" y="2514"/>
                  </a:lnTo>
                  <a:lnTo>
                    <a:pt x="1872" y="2514"/>
                  </a:lnTo>
                  <a:lnTo>
                    <a:pt x="1878" y="2508"/>
                  </a:lnTo>
                  <a:lnTo>
                    <a:pt x="1860" y="2490"/>
                  </a:lnTo>
                  <a:lnTo>
                    <a:pt x="1890" y="2490"/>
                  </a:lnTo>
                  <a:lnTo>
                    <a:pt x="1890" y="2472"/>
                  </a:lnTo>
                  <a:lnTo>
                    <a:pt x="1878" y="2472"/>
                  </a:lnTo>
                  <a:lnTo>
                    <a:pt x="1854" y="2460"/>
                  </a:lnTo>
                  <a:lnTo>
                    <a:pt x="1842" y="2448"/>
                  </a:lnTo>
                  <a:lnTo>
                    <a:pt x="1842" y="2442"/>
                  </a:lnTo>
                  <a:lnTo>
                    <a:pt x="1878" y="2442"/>
                  </a:lnTo>
                  <a:lnTo>
                    <a:pt x="1878" y="2430"/>
                  </a:lnTo>
                  <a:lnTo>
                    <a:pt x="1866" y="2418"/>
                  </a:lnTo>
                  <a:lnTo>
                    <a:pt x="1860" y="2406"/>
                  </a:lnTo>
                  <a:lnTo>
                    <a:pt x="1812" y="2358"/>
                  </a:lnTo>
                  <a:lnTo>
                    <a:pt x="1800" y="2358"/>
                  </a:lnTo>
                  <a:lnTo>
                    <a:pt x="1788" y="2364"/>
                  </a:lnTo>
                  <a:lnTo>
                    <a:pt x="1746" y="2364"/>
                  </a:lnTo>
                  <a:lnTo>
                    <a:pt x="1740" y="2358"/>
                  </a:lnTo>
                  <a:lnTo>
                    <a:pt x="1740" y="2328"/>
                  </a:lnTo>
                  <a:lnTo>
                    <a:pt x="1734" y="2322"/>
                  </a:lnTo>
                  <a:lnTo>
                    <a:pt x="1710" y="2322"/>
                  </a:lnTo>
                  <a:lnTo>
                    <a:pt x="1704" y="2316"/>
                  </a:lnTo>
                  <a:lnTo>
                    <a:pt x="1698" y="2316"/>
                  </a:lnTo>
                  <a:lnTo>
                    <a:pt x="1698" y="2286"/>
                  </a:lnTo>
                  <a:lnTo>
                    <a:pt x="1710" y="2262"/>
                  </a:lnTo>
                  <a:lnTo>
                    <a:pt x="1710" y="2238"/>
                  </a:lnTo>
                  <a:lnTo>
                    <a:pt x="1704" y="2232"/>
                  </a:lnTo>
                  <a:lnTo>
                    <a:pt x="1698" y="2196"/>
                  </a:lnTo>
                  <a:lnTo>
                    <a:pt x="1722" y="2196"/>
                  </a:lnTo>
                  <a:lnTo>
                    <a:pt x="1722" y="2172"/>
                  </a:lnTo>
                  <a:lnTo>
                    <a:pt x="1716" y="2166"/>
                  </a:lnTo>
                  <a:lnTo>
                    <a:pt x="1716" y="2154"/>
                  </a:lnTo>
                  <a:lnTo>
                    <a:pt x="1722" y="2148"/>
                  </a:lnTo>
                  <a:lnTo>
                    <a:pt x="1734" y="2148"/>
                  </a:lnTo>
                  <a:lnTo>
                    <a:pt x="1746" y="2154"/>
                  </a:lnTo>
                  <a:lnTo>
                    <a:pt x="1758" y="2166"/>
                  </a:lnTo>
                  <a:lnTo>
                    <a:pt x="1770" y="2172"/>
                  </a:lnTo>
                  <a:lnTo>
                    <a:pt x="1776" y="2184"/>
                  </a:lnTo>
                  <a:lnTo>
                    <a:pt x="1788" y="2190"/>
                  </a:lnTo>
                  <a:lnTo>
                    <a:pt x="1800" y="2190"/>
                  </a:lnTo>
                  <a:lnTo>
                    <a:pt x="1806" y="2184"/>
                  </a:lnTo>
                  <a:lnTo>
                    <a:pt x="1812" y="2172"/>
                  </a:lnTo>
                  <a:lnTo>
                    <a:pt x="1818" y="2166"/>
                  </a:lnTo>
                  <a:lnTo>
                    <a:pt x="1812" y="2154"/>
                  </a:lnTo>
                  <a:lnTo>
                    <a:pt x="1800" y="2142"/>
                  </a:lnTo>
                  <a:lnTo>
                    <a:pt x="1830" y="2130"/>
                  </a:lnTo>
                  <a:lnTo>
                    <a:pt x="1830" y="2106"/>
                  </a:lnTo>
                  <a:lnTo>
                    <a:pt x="1836" y="2106"/>
                  </a:lnTo>
                  <a:lnTo>
                    <a:pt x="1848" y="2100"/>
                  </a:lnTo>
                  <a:lnTo>
                    <a:pt x="1860" y="2100"/>
                  </a:lnTo>
                  <a:lnTo>
                    <a:pt x="1872" y="2094"/>
                  </a:lnTo>
                  <a:lnTo>
                    <a:pt x="1884" y="2082"/>
                  </a:lnTo>
                  <a:lnTo>
                    <a:pt x="1884" y="2064"/>
                  </a:lnTo>
                  <a:lnTo>
                    <a:pt x="1878" y="2058"/>
                  </a:lnTo>
                  <a:lnTo>
                    <a:pt x="1878" y="2052"/>
                  </a:lnTo>
                  <a:lnTo>
                    <a:pt x="1908" y="2052"/>
                  </a:lnTo>
                  <a:lnTo>
                    <a:pt x="1920" y="2058"/>
                  </a:lnTo>
                  <a:lnTo>
                    <a:pt x="1926" y="2058"/>
                  </a:lnTo>
                  <a:lnTo>
                    <a:pt x="1926" y="2064"/>
                  </a:lnTo>
                  <a:lnTo>
                    <a:pt x="1932" y="2070"/>
                  </a:lnTo>
                  <a:lnTo>
                    <a:pt x="1962" y="2070"/>
                  </a:lnTo>
                  <a:lnTo>
                    <a:pt x="1974" y="2058"/>
                  </a:lnTo>
                  <a:lnTo>
                    <a:pt x="1986" y="2052"/>
                  </a:lnTo>
                  <a:lnTo>
                    <a:pt x="2004" y="2052"/>
                  </a:lnTo>
                  <a:lnTo>
                    <a:pt x="2010" y="2058"/>
                  </a:lnTo>
                  <a:lnTo>
                    <a:pt x="2016" y="2070"/>
                  </a:lnTo>
                  <a:lnTo>
                    <a:pt x="2076" y="2070"/>
                  </a:lnTo>
                  <a:lnTo>
                    <a:pt x="2082" y="2076"/>
                  </a:lnTo>
                  <a:lnTo>
                    <a:pt x="2082" y="2082"/>
                  </a:lnTo>
                  <a:lnTo>
                    <a:pt x="2088" y="2094"/>
                  </a:lnTo>
                  <a:lnTo>
                    <a:pt x="2124" y="2094"/>
                  </a:lnTo>
                  <a:lnTo>
                    <a:pt x="2136" y="2124"/>
                  </a:lnTo>
                  <a:lnTo>
                    <a:pt x="2136" y="2130"/>
                  </a:lnTo>
                  <a:lnTo>
                    <a:pt x="2148" y="2142"/>
                  </a:lnTo>
                  <a:lnTo>
                    <a:pt x="2160" y="2142"/>
                  </a:lnTo>
                  <a:lnTo>
                    <a:pt x="2160" y="2124"/>
                  </a:lnTo>
                  <a:lnTo>
                    <a:pt x="2148" y="2112"/>
                  </a:lnTo>
                  <a:lnTo>
                    <a:pt x="2148" y="2106"/>
                  </a:lnTo>
                  <a:lnTo>
                    <a:pt x="2160" y="2106"/>
                  </a:lnTo>
                  <a:lnTo>
                    <a:pt x="2232" y="2142"/>
                  </a:lnTo>
                  <a:lnTo>
                    <a:pt x="2238" y="2136"/>
                  </a:lnTo>
                  <a:lnTo>
                    <a:pt x="2244" y="2124"/>
                  </a:lnTo>
                  <a:lnTo>
                    <a:pt x="2256" y="2118"/>
                  </a:lnTo>
                  <a:lnTo>
                    <a:pt x="2268" y="2106"/>
                  </a:lnTo>
                  <a:lnTo>
                    <a:pt x="2280" y="2100"/>
                  </a:lnTo>
                  <a:lnTo>
                    <a:pt x="2286" y="2100"/>
                  </a:lnTo>
                  <a:lnTo>
                    <a:pt x="2322" y="2118"/>
                  </a:lnTo>
                  <a:lnTo>
                    <a:pt x="2334" y="2118"/>
                  </a:lnTo>
                  <a:lnTo>
                    <a:pt x="2352" y="2112"/>
                  </a:lnTo>
                  <a:lnTo>
                    <a:pt x="2364" y="2106"/>
                  </a:lnTo>
                  <a:lnTo>
                    <a:pt x="2370" y="2100"/>
                  </a:lnTo>
                  <a:lnTo>
                    <a:pt x="2382" y="2100"/>
                  </a:lnTo>
                  <a:lnTo>
                    <a:pt x="2388" y="2106"/>
                  </a:lnTo>
                  <a:lnTo>
                    <a:pt x="2400" y="2112"/>
                  </a:lnTo>
                  <a:lnTo>
                    <a:pt x="2406" y="2124"/>
                  </a:lnTo>
                  <a:lnTo>
                    <a:pt x="2430" y="2136"/>
                  </a:lnTo>
                  <a:lnTo>
                    <a:pt x="2454" y="2136"/>
                  </a:lnTo>
                  <a:lnTo>
                    <a:pt x="2466" y="2142"/>
                  </a:lnTo>
                  <a:lnTo>
                    <a:pt x="2478" y="2142"/>
                  </a:lnTo>
                  <a:lnTo>
                    <a:pt x="2490" y="2118"/>
                  </a:lnTo>
                  <a:lnTo>
                    <a:pt x="2496" y="2124"/>
                  </a:lnTo>
                  <a:lnTo>
                    <a:pt x="2508" y="2124"/>
                  </a:lnTo>
                  <a:lnTo>
                    <a:pt x="2514" y="2130"/>
                  </a:lnTo>
                  <a:lnTo>
                    <a:pt x="2526" y="2136"/>
                  </a:lnTo>
                  <a:lnTo>
                    <a:pt x="2562" y="2136"/>
                  </a:lnTo>
                  <a:lnTo>
                    <a:pt x="2568" y="2130"/>
                  </a:lnTo>
                  <a:lnTo>
                    <a:pt x="2574" y="2118"/>
                  </a:lnTo>
                  <a:lnTo>
                    <a:pt x="2574" y="2106"/>
                  </a:lnTo>
                  <a:lnTo>
                    <a:pt x="2568" y="2088"/>
                  </a:lnTo>
                  <a:lnTo>
                    <a:pt x="2544" y="2064"/>
                  </a:lnTo>
                  <a:lnTo>
                    <a:pt x="2532" y="2058"/>
                  </a:lnTo>
                  <a:lnTo>
                    <a:pt x="2514" y="2052"/>
                  </a:lnTo>
                  <a:lnTo>
                    <a:pt x="2490" y="2052"/>
                  </a:lnTo>
                  <a:lnTo>
                    <a:pt x="2460" y="2022"/>
                  </a:lnTo>
                  <a:lnTo>
                    <a:pt x="2472" y="2022"/>
                  </a:lnTo>
                  <a:lnTo>
                    <a:pt x="2484" y="2016"/>
                  </a:lnTo>
                  <a:lnTo>
                    <a:pt x="2496" y="2016"/>
                  </a:lnTo>
                  <a:lnTo>
                    <a:pt x="2508" y="2004"/>
                  </a:lnTo>
                  <a:lnTo>
                    <a:pt x="2508" y="1992"/>
                  </a:lnTo>
                  <a:lnTo>
                    <a:pt x="2502" y="1986"/>
                  </a:lnTo>
                  <a:lnTo>
                    <a:pt x="2496" y="1974"/>
                  </a:lnTo>
                  <a:lnTo>
                    <a:pt x="2490" y="1968"/>
                  </a:lnTo>
                  <a:lnTo>
                    <a:pt x="2502" y="1956"/>
                  </a:lnTo>
                  <a:lnTo>
                    <a:pt x="2556" y="1956"/>
                  </a:lnTo>
                  <a:lnTo>
                    <a:pt x="2544" y="1944"/>
                  </a:lnTo>
                  <a:lnTo>
                    <a:pt x="2532" y="1944"/>
                  </a:lnTo>
                  <a:lnTo>
                    <a:pt x="2508" y="1932"/>
                  </a:lnTo>
                  <a:lnTo>
                    <a:pt x="2496" y="1932"/>
                  </a:lnTo>
                  <a:lnTo>
                    <a:pt x="2508" y="1914"/>
                  </a:lnTo>
                  <a:lnTo>
                    <a:pt x="2484" y="1914"/>
                  </a:lnTo>
                  <a:lnTo>
                    <a:pt x="2484" y="1908"/>
                  </a:lnTo>
                  <a:lnTo>
                    <a:pt x="2478" y="1902"/>
                  </a:lnTo>
                  <a:lnTo>
                    <a:pt x="2478" y="1896"/>
                  </a:lnTo>
                  <a:lnTo>
                    <a:pt x="2490" y="1884"/>
                  </a:lnTo>
                  <a:lnTo>
                    <a:pt x="2526" y="1872"/>
                  </a:lnTo>
                  <a:lnTo>
                    <a:pt x="2586" y="1866"/>
                  </a:lnTo>
                  <a:lnTo>
                    <a:pt x="2640" y="1866"/>
                  </a:lnTo>
                  <a:lnTo>
                    <a:pt x="2646" y="1848"/>
                  </a:lnTo>
                  <a:lnTo>
                    <a:pt x="2712" y="1848"/>
                  </a:lnTo>
                  <a:lnTo>
                    <a:pt x="2712" y="1830"/>
                  </a:lnTo>
                  <a:lnTo>
                    <a:pt x="2718" y="1824"/>
                  </a:lnTo>
                  <a:lnTo>
                    <a:pt x="2808" y="1824"/>
                  </a:lnTo>
                  <a:lnTo>
                    <a:pt x="2862" y="1806"/>
                  </a:lnTo>
                  <a:lnTo>
                    <a:pt x="2874" y="1806"/>
                  </a:lnTo>
                  <a:lnTo>
                    <a:pt x="2874" y="1794"/>
                  </a:lnTo>
                  <a:lnTo>
                    <a:pt x="2886" y="1782"/>
                  </a:lnTo>
                  <a:lnTo>
                    <a:pt x="2898" y="1776"/>
                  </a:lnTo>
                  <a:lnTo>
                    <a:pt x="2916" y="1770"/>
                  </a:lnTo>
                  <a:lnTo>
                    <a:pt x="2940" y="1770"/>
                  </a:lnTo>
                  <a:lnTo>
                    <a:pt x="2958" y="1776"/>
                  </a:lnTo>
                  <a:lnTo>
                    <a:pt x="2976" y="1776"/>
                  </a:lnTo>
                  <a:lnTo>
                    <a:pt x="2988" y="1788"/>
                  </a:lnTo>
                  <a:lnTo>
                    <a:pt x="3000" y="1788"/>
                  </a:lnTo>
                  <a:lnTo>
                    <a:pt x="3012" y="1776"/>
                  </a:lnTo>
                  <a:lnTo>
                    <a:pt x="3018" y="1776"/>
                  </a:lnTo>
                  <a:lnTo>
                    <a:pt x="3036" y="1794"/>
                  </a:lnTo>
                  <a:lnTo>
                    <a:pt x="3042" y="1806"/>
                  </a:lnTo>
                  <a:lnTo>
                    <a:pt x="3048" y="1812"/>
                  </a:lnTo>
                  <a:lnTo>
                    <a:pt x="3060" y="1812"/>
                  </a:lnTo>
                  <a:lnTo>
                    <a:pt x="3066" y="1818"/>
                  </a:lnTo>
                  <a:lnTo>
                    <a:pt x="3066" y="1860"/>
                  </a:lnTo>
                  <a:lnTo>
                    <a:pt x="3072" y="1866"/>
                  </a:lnTo>
                  <a:lnTo>
                    <a:pt x="3090" y="1866"/>
                  </a:lnTo>
                  <a:lnTo>
                    <a:pt x="3102" y="1860"/>
                  </a:lnTo>
                  <a:lnTo>
                    <a:pt x="3120" y="1860"/>
                  </a:lnTo>
                  <a:lnTo>
                    <a:pt x="3132" y="1842"/>
                  </a:lnTo>
                  <a:lnTo>
                    <a:pt x="3156" y="1878"/>
                  </a:lnTo>
                  <a:lnTo>
                    <a:pt x="3180" y="1866"/>
                  </a:lnTo>
                  <a:lnTo>
                    <a:pt x="3204" y="1878"/>
                  </a:lnTo>
                  <a:lnTo>
                    <a:pt x="3210" y="1872"/>
                  </a:lnTo>
                  <a:lnTo>
                    <a:pt x="3216" y="1872"/>
                  </a:lnTo>
                  <a:lnTo>
                    <a:pt x="3228" y="1878"/>
                  </a:lnTo>
                  <a:lnTo>
                    <a:pt x="3228" y="1902"/>
                  </a:lnTo>
                  <a:lnTo>
                    <a:pt x="3222" y="1908"/>
                  </a:lnTo>
                  <a:lnTo>
                    <a:pt x="3222" y="1914"/>
                  </a:lnTo>
                  <a:lnTo>
                    <a:pt x="3228" y="1914"/>
                  </a:lnTo>
                  <a:lnTo>
                    <a:pt x="3234" y="1908"/>
                  </a:lnTo>
                  <a:lnTo>
                    <a:pt x="3240" y="1908"/>
                  </a:lnTo>
                  <a:lnTo>
                    <a:pt x="3246" y="1902"/>
                  </a:lnTo>
                  <a:lnTo>
                    <a:pt x="3252" y="1902"/>
                  </a:lnTo>
                  <a:lnTo>
                    <a:pt x="3258" y="1908"/>
                  </a:lnTo>
                  <a:lnTo>
                    <a:pt x="3270" y="1914"/>
                  </a:lnTo>
                  <a:lnTo>
                    <a:pt x="3276" y="1920"/>
                  </a:lnTo>
                  <a:lnTo>
                    <a:pt x="3288" y="1926"/>
                  </a:lnTo>
                  <a:lnTo>
                    <a:pt x="3300" y="1914"/>
                  </a:lnTo>
                  <a:lnTo>
                    <a:pt x="3300" y="1896"/>
                  </a:lnTo>
                  <a:lnTo>
                    <a:pt x="3306" y="1890"/>
                  </a:lnTo>
                  <a:lnTo>
                    <a:pt x="3318" y="1884"/>
                  </a:lnTo>
                  <a:lnTo>
                    <a:pt x="3330" y="1884"/>
                  </a:lnTo>
                  <a:lnTo>
                    <a:pt x="3342" y="1866"/>
                  </a:lnTo>
                  <a:lnTo>
                    <a:pt x="3378" y="1854"/>
                  </a:lnTo>
                  <a:lnTo>
                    <a:pt x="3396" y="1836"/>
                  </a:lnTo>
                  <a:lnTo>
                    <a:pt x="3402" y="1836"/>
                  </a:lnTo>
                  <a:lnTo>
                    <a:pt x="3408" y="1842"/>
                  </a:lnTo>
                  <a:lnTo>
                    <a:pt x="3408" y="1860"/>
                  </a:lnTo>
                  <a:lnTo>
                    <a:pt x="3396" y="1872"/>
                  </a:lnTo>
                  <a:lnTo>
                    <a:pt x="3390" y="1872"/>
                  </a:lnTo>
                  <a:lnTo>
                    <a:pt x="3426" y="1890"/>
                  </a:lnTo>
                  <a:lnTo>
                    <a:pt x="3456" y="1902"/>
                  </a:lnTo>
                  <a:lnTo>
                    <a:pt x="3486" y="1920"/>
                  </a:lnTo>
                  <a:lnTo>
                    <a:pt x="3498" y="1926"/>
                  </a:lnTo>
                  <a:lnTo>
                    <a:pt x="3516" y="1938"/>
                  </a:lnTo>
                  <a:lnTo>
                    <a:pt x="3546" y="1968"/>
                  </a:lnTo>
                  <a:lnTo>
                    <a:pt x="3618" y="2028"/>
                  </a:lnTo>
                  <a:lnTo>
                    <a:pt x="3636" y="2052"/>
                  </a:lnTo>
                  <a:lnTo>
                    <a:pt x="3672" y="2088"/>
                  </a:lnTo>
                  <a:lnTo>
                    <a:pt x="3684" y="2106"/>
                  </a:lnTo>
                  <a:lnTo>
                    <a:pt x="3696" y="2118"/>
                  </a:lnTo>
                  <a:lnTo>
                    <a:pt x="3708" y="2124"/>
                  </a:lnTo>
                  <a:lnTo>
                    <a:pt x="3720" y="2124"/>
                  </a:lnTo>
                  <a:lnTo>
                    <a:pt x="3732" y="2118"/>
                  </a:lnTo>
                  <a:lnTo>
                    <a:pt x="3744" y="2106"/>
                  </a:lnTo>
                  <a:lnTo>
                    <a:pt x="3744" y="2094"/>
                  </a:lnTo>
                  <a:lnTo>
                    <a:pt x="3750" y="2088"/>
                  </a:lnTo>
                  <a:lnTo>
                    <a:pt x="3750" y="2082"/>
                  </a:lnTo>
                  <a:lnTo>
                    <a:pt x="3762" y="2082"/>
                  </a:lnTo>
                  <a:lnTo>
                    <a:pt x="3768" y="2088"/>
                  </a:lnTo>
                  <a:lnTo>
                    <a:pt x="3768" y="2100"/>
                  </a:lnTo>
                  <a:lnTo>
                    <a:pt x="3774" y="2106"/>
                  </a:lnTo>
                  <a:lnTo>
                    <a:pt x="3774" y="2112"/>
                  </a:lnTo>
                  <a:lnTo>
                    <a:pt x="3804" y="2112"/>
                  </a:lnTo>
                  <a:lnTo>
                    <a:pt x="3816" y="2118"/>
                  </a:lnTo>
                  <a:lnTo>
                    <a:pt x="3822" y="2130"/>
                  </a:lnTo>
                  <a:lnTo>
                    <a:pt x="3834" y="2136"/>
                  </a:lnTo>
                  <a:lnTo>
                    <a:pt x="3858" y="2136"/>
                  </a:lnTo>
                  <a:lnTo>
                    <a:pt x="3864" y="2124"/>
                  </a:lnTo>
                  <a:lnTo>
                    <a:pt x="3876" y="2118"/>
                  </a:lnTo>
                  <a:lnTo>
                    <a:pt x="3894" y="2112"/>
                  </a:lnTo>
                  <a:lnTo>
                    <a:pt x="3906" y="2106"/>
                  </a:lnTo>
                  <a:lnTo>
                    <a:pt x="3924" y="2106"/>
                  </a:lnTo>
                  <a:lnTo>
                    <a:pt x="3948" y="2118"/>
                  </a:lnTo>
                  <a:lnTo>
                    <a:pt x="3972" y="2142"/>
                  </a:lnTo>
                  <a:lnTo>
                    <a:pt x="3984" y="2148"/>
                  </a:lnTo>
                  <a:lnTo>
                    <a:pt x="3990" y="2160"/>
                  </a:lnTo>
                  <a:lnTo>
                    <a:pt x="4002" y="2160"/>
                  </a:lnTo>
                  <a:lnTo>
                    <a:pt x="4014" y="2166"/>
                  </a:lnTo>
                  <a:lnTo>
                    <a:pt x="4026" y="2166"/>
                  </a:lnTo>
                  <a:lnTo>
                    <a:pt x="4038" y="2172"/>
                  </a:lnTo>
                  <a:lnTo>
                    <a:pt x="4044" y="2172"/>
                  </a:lnTo>
                  <a:lnTo>
                    <a:pt x="4044" y="2178"/>
                  </a:lnTo>
                  <a:lnTo>
                    <a:pt x="4050" y="2190"/>
                  </a:lnTo>
                  <a:lnTo>
                    <a:pt x="4056" y="2196"/>
                  </a:lnTo>
                  <a:lnTo>
                    <a:pt x="4062" y="2208"/>
                  </a:lnTo>
                  <a:lnTo>
                    <a:pt x="4068" y="2214"/>
                  </a:lnTo>
                  <a:lnTo>
                    <a:pt x="4068" y="2220"/>
                  </a:lnTo>
                  <a:lnTo>
                    <a:pt x="4140" y="2226"/>
                  </a:lnTo>
                  <a:lnTo>
                    <a:pt x="4152" y="2190"/>
                  </a:lnTo>
                  <a:lnTo>
                    <a:pt x="4176" y="2214"/>
                  </a:lnTo>
                  <a:lnTo>
                    <a:pt x="4212" y="2256"/>
                  </a:lnTo>
                  <a:lnTo>
                    <a:pt x="4254" y="2256"/>
                  </a:lnTo>
                  <a:lnTo>
                    <a:pt x="4266" y="2244"/>
                  </a:lnTo>
                  <a:lnTo>
                    <a:pt x="4266" y="2226"/>
                  </a:lnTo>
                  <a:lnTo>
                    <a:pt x="4326" y="2226"/>
                  </a:lnTo>
                  <a:lnTo>
                    <a:pt x="4320" y="2214"/>
                  </a:lnTo>
                  <a:lnTo>
                    <a:pt x="4344" y="2214"/>
                  </a:lnTo>
                  <a:lnTo>
                    <a:pt x="4338" y="2208"/>
                  </a:lnTo>
                  <a:lnTo>
                    <a:pt x="4338" y="2202"/>
                  </a:lnTo>
                  <a:lnTo>
                    <a:pt x="4374" y="2166"/>
                  </a:lnTo>
                  <a:lnTo>
                    <a:pt x="4392" y="2166"/>
                  </a:lnTo>
                  <a:lnTo>
                    <a:pt x="4404" y="2148"/>
                  </a:lnTo>
                  <a:lnTo>
                    <a:pt x="4428" y="2148"/>
                  </a:lnTo>
                  <a:lnTo>
                    <a:pt x="4428" y="2142"/>
                  </a:lnTo>
                  <a:lnTo>
                    <a:pt x="4434" y="2136"/>
                  </a:lnTo>
                  <a:lnTo>
                    <a:pt x="4434" y="2130"/>
                  </a:lnTo>
                  <a:lnTo>
                    <a:pt x="4440" y="2124"/>
                  </a:lnTo>
                  <a:lnTo>
                    <a:pt x="4458" y="2124"/>
                  </a:lnTo>
                  <a:lnTo>
                    <a:pt x="4464" y="2130"/>
                  </a:lnTo>
                  <a:lnTo>
                    <a:pt x="4482" y="2124"/>
                  </a:lnTo>
                  <a:lnTo>
                    <a:pt x="4482" y="2130"/>
                  </a:lnTo>
                  <a:lnTo>
                    <a:pt x="4518" y="2130"/>
                  </a:lnTo>
                  <a:lnTo>
                    <a:pt x="4524" y="2148"/>
                  </a:lnTo>
                  <a:lnTo>
                    <a:pt x="4548" y="2148"/>
                  </a:lnTo>
                  <a:lnTo>
                    <a:pt x="4566" y="2142"/>
                  </a:lnTo>
                  <a:lnTo>
                    <a:pt x="4608" y="2142"/>
                  </a:lnTo>
                  <a:lnTo>
                    <a:pt x="4608" y="2148"/>
                  </a:lnTo>
                  <a:lnTo>
                    <a:pt x="4614" y="2154"/>
                  </a:lnTo>
                  <a:lnTo>
                    <a:pt x="4614" y="2166"/>
                  </a:lnTo>
                  <a:lnTo>
                    <a:pt x="4620" y="2172"/>
                  </a:lnTo>
                  <a:lnTo>
                    <a:pt x="4638" y="2178"/>
                  </a:lnTo>
                  <a:lnTo>
                    <a:pt x="4668" y="2178"/>
                  </a:lnTo>
                  <a:lnTo>
                    <a:pt x="4674" y="2190"/>
                  </a:lnTo>
                  <a:lnTo>
                    <a:pt x="4698" y="2184"/>
                  </a:lnTo>
                  <a:lnTo>
                    <a:pt x="4704" y="2196"/>
                  </a:lnTo>
                  <a:lnTo>
                    <a:pt x="4704" y="2190"/>
                  </a:lnTo>
                  <a:lnTo>
                    <a:pt x="4710" y="2184"/>
                  </a:lnTo>
                  <a:lnTo>
                    <a:pt x="4752" y="2184"/>
                  </a:lnTo>
                  <a:lnTo>
                    <a:pt x="4752" y="2196"/>
                  </a:lnTo>
                  <a:lnTo>
                    <a:pt x="4800" y="2190"/>
                  </a:lnTo>
                  <a:lnTo>
                    <a:pt x="4800" y="2202"/>
                  </a:lnTo>
                  <a:lnTo>
                    <a:pt x="4806" y="2208"/>
                  </a:lnTo>
                  <a:lnTo>
                    <a:pt x="4830" y="2196"/>
                  </a:lnTo>
                  <a:lnTo>
                    <a:pt x="4836" y="2190"/>
                  </a:lnTo>
                  <a:lnTo>
                    <a:pt x="4836" y="2184"/>
                  </a:lnTo>
                  <a:lnTo>
                    <a:pt x="4854" y="2184"/>
                  </a:lnTo>
                  <a:lnTo>
                    <a:pt x="4854" y="2160"/>
                  </a:lnTo>
                  <a:lnTo>
                    <a:pt x="4848" y="2148"/>
                  </a:lnTo>
                  <a:lnTo>
                    <a:pt x="4842" y="2142"/>
                  </a:lnTo>
                  <a:lnTo>
                    <a:pt x="4836" y="2142"/>
                  </a:lnTo>
                  <a:lnTo>
                    <a:pt x="4812" y="2106"/>
                  </a:lnTo>
                  <a:lnTo>
                    <a:pt x="4806" y="2088"/>
                  </a:lnTo>
                  <a:lnTo>
                    <a:pt x="4794" y="2076"/>
                  </a:lnTo>
                  <a:lnTo>
                    <a:pt x="4794" y="2064"/>
                  </a:lnTo>
                  <a:lnTo>
                    <a:pt x="4812" y="2064"/>
                  </a:lnTo>
                  <a:lnTo>
                    <a:pt x="4806" y="2052"/>
                  </a:lnTo>
                  <a:lnTo>
                    <a:pt x="4812" y="2052"/>
                  </a:lnTo>
                  <a:lnTo>
                    <a:pt x="4824" y="2046"/>
                  </a:lnTo>
                  <a:lnTo>
                    <a:pt x="4830" y="2034"/>
                  </a:lnTo>
                  <a:lnTo>
                    <a:pt x="4830" y="2016"/>
                  </a:lnTo>
                  <a:lnTo>
                    <a:pt x="4890" y="2046"/>
                  </a:lnTo>
                  <a:lnTo>
                    <a:pt x="4902" y="2046"/>
                  </a:lnTo>
                  <a:lnTo>
                    <a:pt x="4926" y="2052"/>
                  </a:lnTo>
                  <a:lnTo>
                    <a:pt x="4962" y="2052"/>
                  </a:lnTo>
                  <a:lnTo>
                    <a:pt x="4974" y="2058"/>
                  </a:lnTo>
                  <a:lnTo>
                    <a:pt x="4980" y="2064"/>
                  </a:lnTo>
                  <a:lnTo>
                    <a:pt x="5004" y="2076"/>
                  </a:lnTo>
                  <a:lnTo>
                    <a:pt x="5010" y="2076"/>
                  </a:lnTo>
                  <a:lnTo>
                    <a:pt x="5022" y="2070"/>
                  </a:lnTo>
                  <a:lnTo>
                    <a:pt x="5040" y="2070"/>
                  </a:lnTo>
                  <a:lnTo>
                    <a:pt x="5052" y="2076"/>
                  </a:lnTo>
                  <a:lnTo>
                    <a:pt x="5058" y="2082"/>
                  </a:lnTo>
                  <a:lnTo>
                    <a:pt x="5064" y="2094"/>
                  </a:lnTo>
                  <a:lnTo>
                    <a:pt x="5076" y="2106"/>
                  </a:lnTo>
                  <a:lnTo>
                    <a:pt x="5088" y="2130"/>
                  </a:lnTo>
                  <a:lnTo>
                    <a:pt x="5094" y="2136"/>
                  </a:lnTo>
                  <a:lnTo>
                    <a:pt x="5094" y="2142"/>
                  </a:lnTo>
                  <a:lnTo>
                    <a:pt x="5118" y="2136"/>
                  </a:lnTo>
                  <a:lnTo>
                    <a:pt x="5118" y="2142"/>
                  </a:lnTo>
                  <a:lnTo>
                    <a:pt x="5136" y="2160"/>
                  </a:lnTo>
                  <a:lnTo>
                    <a:pt x="5166" y="2160"/>
                  </a:lnTo>
                  <a:lnTo>
                    <a:pt x="5172" y="2166"/>
                  </a:lnTo>
                  <a:lnTo>
                    <a:pt x="5184" y="2166"/>
                  </a:lnTo>
                  <a:lnTo>
                    <a:pt x="5196" y="2172"/>
                  </a:lnTo>
                  <a:lnTo>
                    <a:pt x="5208" y="2172"/>
                  </a:lnTo>
                  <a:lnTo>
                    <a:pt x="5220" y="2166"/>
                  </a:lnTo>
                  <a:lnTo>
                    <a:pt x="5274" y="2148"/>
                  </a:lnTo>
                  <a:lnTo>
                    <a:pt x="5322" y="2148"/>
                  </a:lnTo>
                  <a:lnTo>
                    <a:pt x="5334" y="2154"/>
                  </a:lnTo>
                  <a:lnTo>
                    <a:pt x="5340" y="2154"/>
                  </a:lnTo>
                  <a:lnTo>
                    <a:pt x="5346" y="2160"/>
                  </a:lnTo>
                  <a:lnTo>
                    <a:pt x="5382" y="2160"/>
                  </a:lnTo>
                  <a:lnTo>
                    <a:pt x="5406" y="2184"/>
                  </a:lnTo>
                  <a:lnTo>
                    <a:pt x="5466" y="2184"/>
                  </a:lnTo>
                  <a:lnTo>
                    <a:pt x="5472" y="2190"/>
                  </a:lnTo>
                  <a:lnTo>
                    <a:pt x="5472" y="2196"/>
                  </a:lnTo>
                  <a:lnTo>
                    <a:pt x="5484" y="2208"/>
                  </a:lnTo>
                  <a:lnTo>
                    <a:pt x="5484" y="2214"/>
                  </a:lnTo>
                  <a:lnTo>
                    <a:pt x="5502" y="2214"/>
                  </a:lnTo>
                  <a:lnTo>
                    <a:pt x="5514" y="2220"/>
                  </a:lnTo>
                  <a:lnTo>
                    <a:pt x="5514" y="2232"/>
                  </a:lnTo>
                  <a:lnTo>
                    <a:pt x="5520" y="2238"/>
                  </a:lnTo>
                  <a:lnTo>
                    <a:pt x="5586" y="2238"/>
                  </a:lnTo>
                  <a:lnTo>
                    <a:pt x="5592" y="2244"/>
                  </a:lnTo>
                  <a:lnTo>
                    <a:pt x="5598" y="2244"/>
                  </a:lnTo>
                  <a:lnTo>
                    <a:pt x="5610" y="2250"/>
                  </a:lnTo>
                  <a:lnTo>
                    <a:pt x="5634" y="2250"/>
                  </a:lnTo>
                  <a:lnTo>
                    <a:pt x="5646" y="2244"/>
                  </a:lnTo>
                  <a:lnTo>
                    <a:pt x="5664" y="2244"/>
                  </a:lnTo>
                  <a:lnTo>
                    <a:pt x="5670" y="2250"/>
                  </a:lnTo>
                  <a:lnTo>
                    <a:pt x="5670" y="2256"/>
                  </a:lnTo>
                  <a:lnTo>
                    <a:pt x="5676" y="2256"/>
                  </a:lnTo>
                  <a:lnTo>
                    <a:pt x="5694" y="2238"/>
                  </a:lnTo>
                  <a:lnTo>
                    <a:pt x="5694" y="2232"/>
                  </a:lnTo>
                  <a:lnTo>
                    <a:pt x="5742" y="2232"/>
                  </a:lnTo>
                  <a:lnTo>
                    <a:pt x="5754" y="2220"/>
                  </a:lnTo>
                  <a:lnTo>
                    <a:pt x="5790" y="2220"/>
                  </a:lnTo>
                  <a:lnTo>
                    <a:pt x="5802" y="2208"/>
                  </a:lnTo>
                  <a:lnTo>
                    <a:pt x="5802" y="2196"/>
                  </a:lnTo>
                  <a:lnTo>
                    <a:pt x="5832" y="2166"/>
                  </a:lnTo>
                  <a:lnTo>
                    <a:pt x="5850" y="2166"/>
                  </a:lnTo>
                  <a:lnTo>
                    <a:pt x="5862" y="2172"/>
                  </a:lnTo>
                  <a:lnTo>
                    <a:pt x="5898" y="2172"/>
                  </a:lnTo>
                  <a:lnTo>
                    <a:pt x="5916" y="2190"/>
                  </a:lnTo>
                  <a:lnTo>
                    <a:pt x="5928" y="2196"/>
                  </a:lnTo>
                  <a:lnTo>
                    <a:pt x="5952" y="2196"/>
                  </a:lnTo>
                  <a:lnTo>
                    <a:pt x="5964" y="2190"/>
                  </a:lnTo>
                  <a:lnTo>
                    <a:pt x="5970" y="2184"/>
                  </a:lnTo>
                  <a:lnTo>
                    <a:pt x="5994" y="2190"/>
                  </a:lnTo>
                  <a:lnTo>
                    <a:pt x="6012" y="2190"/>
                  </a:lnTo>
                  <a:lnTo>
                    <a:pt x="6048" y="2214"/>
                  </a:lnTo>
                  <a:lnTo>
                    <a:pt x="6084" y="2214"/>
                  </a:lnTo>
                  <a:lnTo>
                    <a:pt x="6090" y="2220"/>
                  </a:lnTo>
                  <a:lnTo>
                    <a:pt x="6102" y="2220"/>
                  </a:lnTo>
                  <a:lnTo>
                    <a:pt x="6120" y="2202"/>
                  </a:lnTo>
                  <a:lnTo>
                    <a:pt x="6120" y="2190"/>
                  </a:lnTo>
                  <a:lnTo>
                    <a:pt x="6144" y="2190"/>
                  </a:lnTo>
                  <a:lnTo>
                    <a:pt x="6156" y="2184"/>
                  </a:lnTo>
                  <a:lnTo>
                    <a:pt x="6162" y="2178"/>
                  </a:lnTo>
                  <a:lnTo>
                    <a:pt x="6162" y="2166"/>
                  </a:lnTo>
                  <a:lnTo>
                    <a:pt x="6150" y="2166"/>
                  </a:lnTo>
                  <a:lnTo>
                    <a:pt x="6144" y="2160"/>
                  </a:lnTo>
                  <a:lnTo>
                    <a:pt x="6138" y="2118"/>
                  </a:lnTo>
                  <a:lnTo>
                    <a:pt x="6138" y="2046"/>
                  </a:lnTo>
                  <a:lnTo>
                    <a:pt x="6156" y="2028"/>
                  </a:lnTo>
                  <a:lnTo>
                    <a:pt x="6156" y="2016"/>
                  </a:lnTo>
                  <a:lnTo>
                    <a:pt x="6150" y="2010"/>
                  </a:lnTo>
                  <a:lnTo>
                    <a:pt x="6138" y="2004"/>
                  </a:lnTo>
                  <a:lnTo>
                    <a:pt x="6126" y="1992"/>
                  </a:lnTo>
                  <a:lnTo>
                    <a:pt x="6114" y="1992"/>
                  </a:lnTo>
                  <a:lnTo>
                    <a:pt x="6108" y="1986"/>
                  </a:lnTo>
                  <a:lnTo>
                    <a:pt x="6096" y="1986"/>
                  </a:lnTo>
                  <a:lnTo>
                    <a:pt x="6078" y="1980"/>
                  </a:lnTo>
                  <a:lnTo>
                    <a:pt x="6072" y="1980"/>
                  </a:lnTo>
                  <a:lnTo>
                    <a:pt x="6072" y="1968"/>
                  </a:lnTo>
                  <a:lnTo>
                    <a:pt x="6078" y="1968"/>
                  </a:lnTo>
                  <a:lnTo>
                    <a:pt x="6120" y="1926"/>
                  </a:lnTo>
                  <a:lnTo>
                    <a:pt x="6156" y="1920"/>
                  </a:lnTo>
                  <a:lnTo>
                    <a:pt x="6162" y="1908"/>
                  </a:lnTo>
                  <a:lnTo>
                    <a:pt x="6204" y="1914"/>
                  </a:lnTo>
                  <a:lnTo>
                    <a:pt x="6258" y="1902"/>
                  </a:lnTo>
                  <a:lnTo>
                    <a:pt x="6294" y="1920"/>
                  </a:lnTo>
                  <a:lnTo>
                    <a:pt x="6330" y="1944"/>
                  </a:lnTo>
                  <a:lnTo>
                    <a:pt x="6402" y="1944"/>
                  </a:lnTo>
                  <a:lnTo>
                    <a:pt x="6408" y="1950"/>
                  </a:lnTo>
                  <a:lnTo>
                    <a:pt x="6420" y="1956"/>
                  </a:lnTo>
                  <a:lnTo>
                    <a:pt x="6426" y="1962"/>
                  </a:lnTo>
                  <a:lnTo>
                    <a:pt x="6438" y="1968"/>
                  </a:lnTo>
                  <a:lnTo>
                    <a:pt x="6438" y="1980"/>
                  </a:lnTo>
                  <a:lnTo>
                    <a:pt x="6444" y="1980"/>
                  </a:lnTo>
                  <a:lnTo>
                    <a:pt x="6456" y="1992"/>
                  </a:lnTo>
                  <a:lnTo>
                    <a:pt x="6468" y="1998"/>
                  </a:lnTo>
                  <a:lnTo>
                    <a:pt x="6480" y="2010"/>
                  </a:lnTo>
                  <a:lnTo>
                    <a:pt x="6492" y="2010"/>
                  </a:lnTo>
                  <a:lnTo>
                    <a:pt x="6498" y="2016"/>
                  </a:lnTo>
                  <a:lnTo>
                    <a:pt x="6504" y="2016"/>
                  </a:lnTo>
                  <a:lnTo>
                    <a:pt x="6510" y="2046"/>
                  </a:lnTo>
                  <a:lnTo>
                    <a:pt x="6558" y="2070"/>
                  </a:lnTo>
                  <a:lnTo>
                    <a:pt x="6570" y="2100"/>
                  </a:lnTo>
                  <a:lnTo>
                    <a:pt x="6582" y="2100"/>
                  </a:lnTo>
                  <a:lnTo>
                    <a:pt x="6630" y="2124"/>
                  </a:lnTo>
                  <a:lnTo>
                    <a:pt x="6636" y="2136"/>
                  </a:lnTo>
                  <a:lnTo>
                    <a:pt x="6654" y="2154"/>
                  </a:lnTo>
                  <a:lnTo>
                    <a:pt x="6660" y="2166"/>
                  </a:lnTo>
                  <a:lnTo>
                    <a:pt x="6672" y="2166"/>
                  </a:lnTo>
                  <a:lnTo>
                    <a:pt x="6678" y="2190"/>
                  </a:lnTo>
                  <a:lnTo>
                    <a:pt x="6684" y="2190"/>
                  </a:lnTo>
                  <a:lnTo>
                    <a:pt x="6690" y="2196"/>
                  </a:lnTo>
                  <a:lnTo>
                    <a:pt x="6714" y="2208"/>
                  </a:lnTo>
                  <a:lnTo>
                    <a:pt x="6720" y="2214"/>
                  </a:lnTo>
                  <a:lnTo>
                    <a:pt x="6732" y="2220"/>
                  </a:lnTo>
                  <a:lnTo>
                    <a:pt x="6780" y="2220"/>
                  </a:lnTo>
                  <a:lnTo>
                    <a:pt x="6792" y="2226"/>
                  </a:lnTo>
                  <a:lnTo>
                    <a:pt x="6798" y="2232"/>
                  </a:lnTo>
                  <a:lnTo>
                    <a:pt x="6810" y="2238"/>
                  </a:lnTo>
                  <a:lnTo>
                    <a:pt x="6822" y="2226"/>
                  </a:lnTo>
                  <a:lnTo>
                    <a:pt x="6834" y="2226"/>
                  </a:lnTo>
                  <a:lnTo>
                    <a:pt x="6852" y="2244"/>
                  </a:lnTo>
                  <a:lnTo>
                    <a:pt x="6864" y="2250"/>
                  </a:lnTo>
                  <a:lnTo>
                    <a:pt x="6882" y="2268"/>
                  </a:lnTo>
                  <a:lnTo>
                    <a:pt x="6924" y="2268"/>
                  </a:lnTo>
                  <a:lnTo>
                    <a:pt x="6942" y="2298"/>
                  </a:lnTo>
                  <a:lnTo>
                    <a:pt x="6960" y="2298"/>
                  </a:lnTo>
                  <a:lnTo>
                    <a:pt x="6966" y="2304"/>
                  </a:lnTo>
                  <a:lnTo>
                    <a:pt x="6966" y="2310"/>
                  </a:lnTo>
                  <a:lnTo>
                    <a:pt x="6972" y="2322"/>
                  </a:lnTo>
                  <a:lnTo>
                    <a:pt x="6972" y="2334"/>
                  </a:lnTo>
                  <a:lnTo>
                    <a:pt x="7014" y="2364"/>
                  </a:lnTo>
                  <a:lnTo>
                    <a:pt x="7038" y="2358"/>
                  </a:lnTo>
                  <a:lnTo>
                    <a:pt x="7050" y="2370"/>
                  </a:lnTo>
                  <a:lnTo>
                    <a:pt x="7068" y="2370"/>
                  </a:lnTo>
                  <a:lnTo>
                    <a:pt x="7068" y="2358"/>
                  </a:lnTo>
                  <a:lnTo>
                    <a:pt x="7098" y="2364"/>
                  </a:lnTo>
                  <a:lnTo>
                    <a:pt x="7098" y="2346"/>
                  </a:lnTo>
                  <a:lnTo>
                    <a:pt x="7104" y="2340"/>
                  </a:lnTo>
                  <a:lnTo>
                    <a:pt x="7110" y="2340"/>
                  </a:lnTo>
                  <a:lnTo>
                    <a:pt x="7122" y="2334"/>
                  </a:lnTo>
                  <a:lnTo>
                    <a:pt x="7152" y="2334"/>
                  </a:lnTo>
                  <a:lnTo>
                    <a:pt x="7158" y="2310"/>
                  </a:lnTo>
                  <a:lnTo>
                    <a:pt x="7200" y="2310"/>
                  </a:lnTo>
                  <a:lnTo>
                    <a:pt x="7212" y="2316"/>
                  </a:lnTo>
                  <a:lnTo>
                    <a:pt x="7218" y="2328"/>
                  </a:lnTo>
                  <a:lnTo>
                    <a:pt x="7218" y="2346"/>
                  </a:lnTo>
                  <a:lnTo>
                    <a:pt x="7242" y="2358"/>
                  </a:lnTo>
                  <a:lnTo>
                    <a:pt x="7242" y="2388"/>
                  </a:lnTo>
                  <a:lnTo>
                    <a:pt x="7224" y="2394"/>
                  </a:lnTo>
                  <a:lnTo>
                    <a:pt x="7236" y="2412"/>
                  </a:lnTo>
                  <a:lnTo>
                    <a:pt x="7236" y="2430"/>
                  </a:lnTo>
                  <a:lnTo>
                    <a:pt x="7248" y="2442"/>
                  </a:lnTo>
                  <a:lnTo>
                    <a:pt x="7248" y="2466"/>
                  </a:lnTo>
                  <a:lnTo>
                    <a:pt x="7266" y="2472"/>
                  </a:lnTo>
                  <a:lnTo>
                    <a:pt x="7260" y="2502"/>
                  </a:lnTo>
                  <a:lnTo>
                    <a:pt x="7266" y="2526"/>
                  </a:lnTo>
                  <a:lnTo>
                    <a:pt x="7260" y="2532"/>
                  </a:lnTo>
                  <a:lnTo>
                    <a:pt x="7254" y="2532"/>
                  </a:lnTo>
                  <a:lnTo>
                    <a:pt x="7254" y="2550"/>
                  </a:lnTo>
                  <a:lnTo>
                    <a:pt x="7260" y="2562"/>
                  </a:lnTo>
                  <a:lnTo>
                    <a:pt x="7260" y="2574"/>
                  </a:lnTo>
                  <a:lnTo>
                    <a:pt x="7254" y="2580"/>
                  </a:lnTo>
                  <a:lnTo>
                    <a:pt x="7248" y="2580"/>
                  </a:lnTo>
                  <a:lnTo>
                    <a:pt x="7236" y="2574"/>
                  </a:lnTo>
                  <a:lnTo>
                    <a:pt x="7224" y="2574"/>
                  </a:lnTo>
                  <a:lnTo>
                    <a:pt x="7206" y="2568"/>
                  </a:lnTo>
                  <a:lnTo>
                    <a:pt x="7194" y="2562"/>
                  </a:lnTo>
                  <a:lnTo>
                    <a:pt x="7170" y="2562"/>
                  </a:lnTo>
                  <a:lnTo>
                    <a:pt x="7164" y="2568"/>
                  </a:lnTo>
                  <a:lnTo>
                    <a:pt x="7170" y="2574"/>
                  </a:lnTo>
                  <a:lnTo>
                    <a:pt x="7170" y="2586"/>
                  </a:lnTo>
                  <a:lnTo>
                    <a:pt x="7146" y="2586"/>
                  </a:lnTo>
                  <a:lnTo>
                    <a:pt x="7146" y="2598"/>
                  </a:lnTo>
                  <a:lnTo>
                    <a:pt x="7152" y="2610"/>
                  </a:lnTo>
                  <a:lnTo>
                    <a:pt x="7158" y="2610"/>
                  </a:lnTo>
                  <a:lnTo>
                    <a:pt x="7170" y="2622"/>
                  </a:lnTo>
                  <a:lnTo>
                    <a:pt x="7182" y="2628"/>
                  </a:lnTo>
                  <a:lnTo>
                    <a:pt x="7194" y="2646"/>
                  </a:lnTo>
                  <a:lnTo>
                    <a:pt x="7206" y="2658"/>
                  </a:lnTo>
                  <a:lnTo>
                    <a:pt x="7212" y="2676"/>
                  </a:lnTo>
                  <a:lnTo>
                    <a:pt x="7212" y="2688"/>
                  </a:lnTo>
                  <a:lnTo>
                    <a:pt x="7224" y="2700"/>
                  </a:lnTo>
                  <a:lnTo>
                    <a:pt x="7230" y="2712"/>
                  </a:lnTo>
                  <a:lnTo>
                    <a:pt x="7236" y="2748"/>
                  </a:lnTo>
                  <a:lnTo>
                    <a:pt x="7206" y="2742"/>
                  </a:lnTo>
                  <a:lnTo>
                    <a:pt x="7200" y="2766"/>
                  </a:lnTo>
                  <a:lnTo>
                    <a:pt x="7224" y="2778"/>
                  </a:lnTo>
                  <a:lnTo>
                    <a:pt x="7260" y="2778"/>
                  </a:lnTo>
                  <a:lnTo>
                    <a:pt x="7260" y="2718"/>
                  </a:lnTo>
                  <a:lnTo>
                    <a:pt x="7266" y="2712"/>
                  </a:lnTo>
                  <a:lnTo>
                    <a:pt x="7272" y="2712"/>
                  </a:lnTo>
                  <a:lnTo>
                    <a:pt x="7284" y="2718"/>
                  </a:lnTo>
                  <a:lnTo>
                    <a:pt x="7290" y="2724"/>
                  </a:lnTo>
                  <a:lnTo>
                    <a:pt x="7302" y="2712"/>
                  </a:lnTo>
                  <a:lnTo>
                    <a:pt x="7308" y="2724"/>
                  </a:lnTo>
                  <a:lnTo>
                    <a:pt x="7314" y="2730"/>
                  </a:lnTo>
                  <a:lnTo>
                    <a:pt x="7320" y="2742"/>
                  </a:lnTo>
                  <a:lnTo>
                    <a:pt x="7332" y="2754"/>
                  </a:lnTo>
                  <a:lnTo>
                    <a:pt x="7344" y="2754"/>
                  </a:lnTo>
                  <a:lnTo>
                    <a:pt x="7356" y="2748"/>
                  </a:lnTo>
                  <a:lnTo>
                    <a:pt x="7368" y="2748"/>
                  </a:lnTo>
                  <a:lnTo>
                    <a:pt x="7374" y="2742"/>
                  </a:lnTo>
                  <a:lnTo>
                    <a:pt x="7380" y="2742"/>
                  </a:lnTo>
                  <a:lnTo>
                    <a:pt x="7380" y="2760"/>
                  </a:lnTo>
                  <a:lnTo>
                    <a:pt x="7386" y="2760"/>
                  </a:lnTo>
                  <a:lnTo>
                    <a:pt x="7392" y="2754"/>
                  </a:lnTo>
                  <a:lnTo>
                    <a:pt x="7404" y="2748"/>
                  </a:lnTo>
                  <a:lnTo>
                    <a:pt x="7422" y="2742"/>
                  </a:lnTo>
                  <a:lnTo>
                    <a:pt x="7440" y="2730"/>
                  </a:lnTo>
                  <a:lnTo>
                    <a:pt x="7452" y="2724"/>
                  </a:lnTo>
                  <a:lnTo>
                    <a:pt x="7464" y="2700"/>
                  </a:lnTo>
                  <a:lnTo>
                    <a:pt x="7464" y="2682"/>
                  </a:lnTo>
                  <a:lnTo>
                    <a:pt x="7470" y="2664"/>
                  </a:lnTo>
                  <a:lnTo>
                    <a:pt x="7470" y="2628"/>
                  </a:lnTo>
                  <a:lnTo>
                    <a:pt x="7494" y="2622"/>
                  </a:lnTo>
                  <a:lnTo>
                    <a:pt x="7494" y="2562"/>
                  </a:lnTo>
                  <a:lnTo>
                    <a:pt x="7500" y="2550"/>
                  </a:lnTo>
                  <a:lnTo>
                    <a:pt x="7506" y="2544"/>
                  </a:lnTo>
                  <a:lnTo>
                    <a:pt x="7518" y="2520"/>
                  </a:lnTo>
                  <a:lnTo>
                    <a:pt x="7518" y="2490"/>
                  </a:lnTo>
                  <a:lnTo>
                    <a:pt x="7524" y="2472"/>
                  </a:lnTo>
                  <a:lnTo>
                    <a:pt x="7524" y="2454"/>
                  </a:lnTo>
                  <a:lnTo>
                    <a:pt x="7518" y="2442"/>
                  </a:lnTo>
                  <a:lnTo>
                    <a:pt x="7518" y="2424"/>
                  </a:lnTo>
                  <a:lnTo>
                    <a:pt x="7512" y="2418"/>
                  </a:lnTo>
                  <a:lnTo>
                    <a:pt x="7512" y="2412"/>
                  </a:lnTo>
                  <a:lnTo>
                    <a:pt x="7518" y="2400"/>
                  </a:lnTo>
                  <a:lnTo>
                    <a:pt x="7524" y="2394"/>
                  </a:lnTo>
                  <a:lnTo>
                    <a:pt x="7524" y="2382"/>
                  </a:lnTo>
                  <a:lnTo>
                    <a:pt x="7530" y="2376"/>
                  </a:lnTo>
                  <a:lnTo>
                    <a:pt x="7530" y="2364"/>
                  </a:lnTo>
                  <a:lnTo>
                    <a:pt x="7524" y="2358"/>
                  </a:lnTo>
                  <a:lnTo>
                    <a:pt x="7518" y="2346"/>
                  </a:lnTo>
                  <a:lnTo>
                    <a:pt x="7524" y="2334"/>
                  </a:lnTo>
                  <a:lnTo>
                    <a:pt x="7530" y="2328"/>
                  </a:lnTo>
                  <a:lnTo>
                    <a:pt x="7536" y="2316"/>
                  </a:lnTo>
                  <a:lnTo>
                    <a:pt x="7536" y="2298"/>
                  </a:lnTo>
                  <a:lnTo>
                    <a:pt x="7530" y="2292"/>
                  </a:lnTo>
                  <a:lnTo>
                    <a:pt x="7530" y="2280"/>
                  </a:lnTo>
                  <a:lnTo>
                    <a:pt x="7518" y="2256"/>
                  </a:lnTo>
                  <a:lnTo>
                    <a:pt x="7512" y="2250"/>
                  </a:lnTo>
                  <a:lnTo>
                    <a:pt x="7512" y="2238"/>
                  </a:lnTo>
                  <a:lnTo>
                    <a:pt x="7506" y="2232"/>
                  </a:lnTo>
                  <a:lnTo>
                    <a:pt x="7506" y="2220"/>
                  </a:lnTo>
                  <a:lnTo>
                    <a:pt x="7500" y="2214"/>
                  </a:lnTo>
                  <a:lnTo>
                    <a:pt x="7500" y="2202"/>
                  </a:lnTo>
                  <a:lnTo>
                    <a:pt x="7494" y="2196"/>
                  </a:lnTo>
                  <a:lnTo>
                    <a:pt x="7482" y="2190"/>
                  </a:lnTo>
                  <a:lnTo>
                    <a:pt x="7476" y="2184"/>
                  </a:lnTo>
                  <a:lnTo>
                    <a:pt x="7482" y="2178"/>
                  </a:lnTo>
                  <a:lnTo>
                    <a:pt x="7476" y="2178"/>
                  </a:lnTo>
                  <a:lnTo>
                    <a:pt x="7470" y="2172"/>
                  </a:lnTo>
                  <a:lnTo>
                    <a:pt x="7458" y="2166"/>
                  </a:lnTo>
                  <a:lnTo>
                    <a:pt x="7446" y="2154"/>
                  </a:lnTo>
                  <a:lnTo>
                    <a:pt x="7440" y="2142"/>
                  </a:lnTo>
                  <a:lnTo>
                    <a:pt x="7434" y="2124"/>
                  </a:lnTo>
                  <a:lnTo>
                    <a:pt x="7434" y="2112"/>
                  </a:lnTo>
                  <a:lnTo>
                    <a:pt x="7428" y="2106"/>
                  </a:lnTo>
                  <a:lnTo>
                    <a:pt x="7428" y="2100"/>
                  </a:lnTo>
                  <a:lnTo>
                    <a:pt x="7416" y="2094"/>
                  </a:lnTo>
                  <a:lnTo>
                    <a:pt x="7416" y="2082"/>
                  </a:lnTo>
                  <a:lnTo>
                    <a:pt x="7422" y="2070"/>
                  </a:lnTo>
                  <a:lnTo>
                    <a:pt x="7422" y="2040"/>
                  </a:lnTo>
                  <a:lnTo>
                    <a:pt x="7410" y="2028"/>
                  </a:lnTo>
                  <a:lnTo>
                    <a:pt x="7404" y="2016"/>
                  </a:lnTo>
                  <a:lnTo>
                    <a:pt x="7398" y="2010"/>
                  </a:lnTo>
                  <a:lnTo>
                    <a:pt x="7380" y="2004"/>
                  </a:lnTo>
                  <a:lnTo>
                    <a:pt x="7380" y="1998"/>
                  </a:lnTo>
                  <a:lnTo>
                    <a:pt x="7374" y="1992"/>
                  </a:lnTo>
                  <a:lnTo>
                    <a:pt x="7368" y="1980"/>
                  </a:lnTo>
                  <a:lnTo>
                    <a:pt x="7356" y="1968"/>
                  </a:lnTo>
                  <a:lnTo>
                    <a:pt x="7344" y="1968"/>
                  </a:lnTo>
                  <a:lnTo>
                    <a:pt x="7332" y="1956"/>
                  </a:lnTo>
                  <a:lnTo>
                    <a:pt x="7326" y="1956"/>
                  </a:lnTo>
                  <a:lnTo>
                    <a:pt x="7308" y="1950"/>
                  </a:lnTo>
                  <a:lnTo>
                    <a:pt x="7302" y="1938"/>
                  </a:lnTo>
                  <a:lnTo>
                    <a:pt x="7308" y="1938"/>
                  </a:lnTo>
                  <a:lnTo>
                    <a:pt x="7314" y="1944"/>
                  </a:lnTo>
                  <a:lnTo>
                    <a:pt x="7326" y="1944"/>
                  </a:lnTo>
                  <a:lnTo>
                    <a:pt x="7332" y="1950"/>
                  </a:lnTo>
                  <a:lnTo>
                    <a:pt x="7344" y="1950"/>
                  </a:lnTo>
                  <a:lnTo>
                    <a:pt x="7350" y="1944"/>
                  </a:lnTo>
                  <a:lnTo>
                    <a:pt x="7350" y="1938"/>
                  </a:lnTo>
                  <a:lnTo>
                    <a:pt x="7344" y="1938"/>
                  </a:lnTo>
                  <a:lnTo>
                    <a:pt x="7332" y="1932"/>
                  </a:lnTo>
                  <a:lnTo>
                    <a:pt x="7326" y="1926"/>
                  </a:lnTo>
                  <a:lnTo>
                    <a:pt x="7320" y="1926"/>
                  </a:lnTo>
                  <a:lnTo>
                    <a:pt x="7242" y="1890"/>
                  </a:lnTo>
                  <a:lnTo>
                    <a:pt x="7236" y="1890"/>
                  </a:lnTo>
                  <a:lnTo>
                    <a:pt x="7230" y="1884"/>
                  </a:lnTo>
                  <a:lnTo>
                    <a:pt x="7218" y="1878"/>
                  </a:lnTo>
                  <a:lnTo>
                    <a:pt x="7206" y="1866"/>
                  </a:lnTo>
                  <a:lnTo>
                    <a:pt x="7194" y="1860"/>
                  </a:lnTo>
                  <a:lnTo>
                    <a:pt x="7188" y="1854"/>
                  </a:lnTo>
                  <a:lnTo>
                    <a:pt x="7170" y="1854"/>
                  </a:lnTo>
                  <a:lnTo>
                    <a:pt x="7164" y="1860"/>
                  </a:lnTo>
                  <a:lnTo>
                    <a:pt x="7152" y="1866"/>
                  </a:lnTo>
                  <a:lnTo>
                    <a:pt x="7116" y="1854"/>
                  </a:lnTo>
                  <a:lnTo>
                    <a:pt x="7152" y="1896"/>
                  </a:lnTo>
                  <a:lnTo>
                    <a:pt x="7146" y="1920"/>
                  </a:lnTo>
                  <a:lnTo>
                    <a:pt x="7134" y="1920"/>
                  </a:lnTo>
                  <a:lnTo>
                    <a:pt x="7134" y="1890"/>
                  </a:lnTo>
                  <a:lnTo>
                    <a:pt x="7116" y="1878"/>
                  </a:lnTo>
                  <a:lnTo>
                    <a:pt x="7116" y="1908"/>
                  </a:lnTo>
                  <a:lnTo>
                    <a:pt x="7068" y="1908"/>
                  </a:lnTo>
                  <a:lnTo>
                    <a:pt x="7074" y="1902"/>
                  </a:lnTo>
                  <a:lnTo>
                    <a:pt x="7074" y="1884"/>
                  </a:lnTo>
                  <a:lnTo>
                    <a:pt x="7068" y="1878"/>
                  </a:lnTo>
                  <a:lnTo>
                    <a:pt x="7044" y="1878"/>
                  </a:lnTo>
                  <a:lnTo>
                    <a:pt x="7038" y="1890"/>
                  </a:lnTo>
                  <a:lnTo>
                    <a:pt x="7014" y="1890"/>
                  </a:lnTo>
                  <a:lnTo>
                    <a:pt x="7002" y="1854"/>
                  </a:lnTo>
                  <a:lnTo>
                    <a:pt x="6996" y="1854"/>
                  </a:lnTo>
                  <a:lnTo>
                    <a:pt x="6984" y="1830"/>
                  </a:lnTo>
                  <a:lnTo>
                    <a:pt x="6912" y="1836"/>
                  </a:lnTo>
                  <a:lnTo>
                    <a:pt x="6906" y="1824"/>
                  </a:lnTo>
                  <a:lnTo>
                    <a:pt x="6882" y="1824"/>
                  </a:lnTo>
                  <a:lnTo>
                    <a:pt x="6870" y="1818"/>
                  </a:lnTo>
                  <a:lnTo>
                    <a:pt x="6864" y="1812"/>
                  </a:lnTo>
                  <a:lnTo>
                    <a:pt x="6864" y="1794"/>
                  </a:lnTo>
                  <a:lnTo>
                    <a:pt x="6876" y="1788"/>
                  </a:lnTo>
                  <a:lnTo>
                    <a:pt x="6888" y="1776"/>
                  </a:lnTo>
                  <a:lnTo>
                    <a:pt x="6900" y="1776"/>
                  </a:lnTo>
                  <a:lnTo>
                    <a:pt x="6900" y="1752"/>
                  </a:lnTo>
                  <a:lnTo>
                    <a:pt x="6906" y="1752"/>
                  </a:lnTo>
                  <a:lnTo>
                    <a:pt x="6918" y="1746"/>
                  </a:lnTo>
                  <a:lnTo>
                    <a:pt x="6930" y="1734"/>
                  </a:lnTo>
                  <a:lnTo>
                    <a:pt x="6930" y="1728"/>
                  </a:lnTo>
                  <a:lnTo>
                    <a:pt x="6936" y="1716"/>
                  </a:lnTo>
                  <a:lnTo>
                    <a:pt x="6936" y="1710"/>
                  </a:lnTo>
                  <a:lnTo>
                    <a:pt x="6942" y="1698"/>
                  </a:lnTo>
                  <a:lnTo>
                    <a:pt x="6930" y="1686"/>
                  </a:lnTo>
                  <a:lnTo>
                    <a:pt x="6942" y="1662"/>
                  </a:lnTo>
                  <a:lnTo>
                    <a:pt x="6930" y="1650"/>
                  </a:lnTo>
                  <a:lnTo>
                    <a:pt x="6948" y="1632"/>
                  </a:lnTo>
                  <a:lnTo>
                    <a:pt x="6972" y="1626"/>
                  </a:lnTo>
                  <a:lnTo>
                    <a:pt x="6960" y="1596"/>
                  </a:lnTo>
                  <a:lnTo>
                    <a:pt x="6984" y="1590"/>
                  </a:lnTo>
                  <a:lnTo>
                    <a:pt x="6960" y="1554"/>
                  </a:lnTo>
                  <a:lnTo>
                    <a:pt x="6990" y="1542"/>
                  </a:lnTo>
                  <a:lnTo>
                    <a:pt x="6990" y="1500"/>
                  </a:lnTo>
                  <a:lnTo>
                    <a:pt x="6996" y="1488"/>
                  </a:lnTo>
                  <a:lnTo>
                    <a:pt x="7002" y="1482"/>
                  </a:lnTo>
                  <a:lnTo>
                    <a:pt x="7020" y="1470"/>
                  </a:lnTo>
                  <a:lnTo>
                    <a:pt x="7032" y="1464"/>
                  </a:lnTo>
                  <a:lnTo>
                    <a:pt x="7050" y="1464"/>
                  </a:lnTo>
                  <a:lnTo>
                    <a:pt x="7068" y="1470"/>
                  </a:lnTo>
                  <a:lnTo>
                    <a:pt x="7188" y="1470"/>
                  </a:lnTo>
                  <a:lnTo>
                    <a:pt x="7206" y="1488"/>
                  </a:lnTo>
                  <a:lnTo>
                    <a:pt x="7224" y="1482"/>
                  </a:lnTo>
                  <a:lnTo>
                    <a:pt x="7218" y="1464"/>
                  </a:lnTo>
                  <a:lnTo>
                    <a:pt x="7290" y="1482"/>
                  </a:lnTo>
                  <a:lnTo>
                    <a:pt x="7320" y="1464"/>
                  </a:lnTo>
                  <a:lnTo>
                    <a:pt x="7350" y="1488"/>
                  </a:lnTo>
                  <a:lnTo>
                    <a:pt x="7356" y="1452"/>
                  </a:lnTo>
                  <a:lnTo>
                    <a:pt x="7434" y="1452"/>
                  </a:lnTo>
                  <a:lnTo>
                    <a:pt x="7446" y="1458"/>
                  </a:lnTo>
                  <a:lnTo>
                    <a:pt x="7452" y="1470"/>
                  </a:lnTo>
                  <a:lnTo>
                    <a:pt x="7458" y="1470"/>
                  </a:lnTo>
                  <a:lnTo>
                    <a:pt x="7464" y="1464"/>
                  </a:lnTo>
                  <a:lnTo>
                    <a:pt x="7476" y="1464"/>
                  </a:lnTo>
                  <a:lnTo>
                    <a:pt x="7482" y="1458"/>
                  </a:lnTo>
                  <a:lnTo>
                    <a:pt x="7494" y="1452"/>
                  </a:lnTo>
                  <a:lnTo>
                    <a:pt x="7518" y="1470"/>
                  </a:lnTo>
                  <a:lnTo>
                    <a:pt x="7560" y="1476"/>
                  </a:lnTo>
                  <a:lnTo>
                    <a:pt x="7506" y="1488"/>
                  </a:lnTo>
                  <a:lnTo>
                    <a:pt x="7506" y="1494"/>
                  </a:lnTo>
                  <a:lnTo>
                    <a:pt x="7512" y="1500"/>
                  </a:lnTo>
                  <a:lnTo>
                    <a:pt x="7524" y="1506"/>
                  </a:lnTo>
                  <a:lnTo>
                    <a:pt x="7530" y="1512"/>
                  </a:lnTo>
                  <a:lnTo>
                    <a:pt x="7542" y="1512"/>
                  </a:lnTo>
                  <a:lnTo>
                    <a:pt x="7548" y="1506"/>
                  </a:lnTo>
                  <a:lnTo>
                    <a:pt x="7560" y="1506"/>
                  </a:lnTo>
                  <a:lnTo>
                    <a:pt x="7572" y="1500"/>
                  </a:lnTo>
                  <a:lnTo>
                    <a:pt x="7578" y="1494"/>
                  </a:lnTo>
                  <a:lnTo>
                    <a:pt x="7584" y="1494"/>
                  </a:lnTo>
                  <a:lnTo>
                    <a:pt x="7614" y="1506"/>
                  </a:lnTo>
                  <a:lnTo>
                    <a:pt x="7638" y="1488"/>
                  </a:lnTo>
                  <a:lnTo>
                    <a:pt x="7644" y="1488"/>
                  </a:lnTo>
                  <a:lnTo>
                    <a:pt x="7650" y="1494"/>
                  </a:lnTo>
                  <a:lnTo>
                    <a:pt x="7686" y="1494"/>
                  </a:lnTo>
                  <a:lnTo>
                    <a:pt x="7692" y="1488"/>
                  </a:lnTo>
                  <a:lnTo>
                    <a:pt x="7692" y="1476"/>
                  </a:lnTo>
                  <a:lnTo>
                    <a:pt x="7728" y="1482"/>
                  </a:lnTo>
                  <a:lnTo>
                    <a:pt x="7680" y="1452"/>
                  </a:lnTo>
                  <a:lnTo>
                    <a:pt x="7650" y="1464"/>
                  </a:lnTo>
                  <a:lnTo>
                    <a:pt x="7644" y="1446"/>
                  </a:lnTo>
                  <a:lnTo>
                    <a:pt x="7638" y="1434"/>
                  </a:lnTo>
                  <a:lnTo>
                    <a:pt x="7632" y="1428"/>
                  </a:lnTo>
                  <a:lnTo>
                    <a:pt x="7626" y="1416"/>
                  </a:lnTo>
                  <a:lnTo>
                    <a:pt x="7626" y="1398"/>
                  </a:lnTo>
                  <a:lnTo>
                    <a:pt x="7650" y="1374"/>
                  </a:lnTo>
                  <a:lnTo>
                    <a:pt x="7644" y="1344"/>
                  </a:lnTo>
                  <a:lnTo>
                    <a:pt x="7662" y="1332"/>
                  </a:lnTo>
                  <a:lnTo>
                    <a:pt x="7650" y="1326"/>
                  </a:lnTo>
                  <a:lnTo>
                    <a:pt x="7638" y="1314"/>
                  </a:lnTo>
                  <a:lnTo>
                    <a:pt x="7638" y="1302"/>
                  </a:lnTo>
                  <a:lnTo>
                    <a:pt x="7644" y="1296"/>
                  </a:lnTo>
                  <a:lnTo>
                    <a:pt x="7662" y="1290"/>
                  </a:lnTo>
                  <a:lnTo>
                    <a:pt x="7698" y="1290"/>
                  </a:lnTo>
                  <a:lnTo>
                    <a:pt x="7710" y="1296"/>
                  </a:lnTo>
                  <a:lnTo>
                    <a:pt x="7728" y="1296"/>
                  </a:lnTo>
                  <a:lnTo>
                    <a:pt x="7746" y="1278"/>
                  </a:lnTo>
                  <a:lnTo>
                    <a:pt x="7782" y="1308"/>
                  </a:lnTo>
                  <a:lnTo>
                    <a:pt x="7806" y="1290"/>
                  </a:lnTo>
                  <a:lnTo>
                    <a:pt x="7812" y="1302"/>
                  </a:lnTo>
                  <a:lnTo>
                    <a:pt x="7818" y="1308"/>
                  </a:lnTo>
                  <a:lnTo>
                    <a:pt x="7830" y="1332"/>
                  </a:lnTo>
                  <a:lnTo>
                    <a:pt x="7830" y="1338"/>
                  </a:lnTo>
                  <a:lnTo>
                    <a:pt x="7836" y="1344"/>
                  </a:lnTo>
                  <a:lnTo>
                    <a:pt x="7878" y="1344"/>
                  </a:lnTo>
                  <a:lnTo>
                    <a:pt x="7878" y="1362"/>
                  </a:lnTo>
                  <a:lnTo>
                    <a:pt x="7884" y="1374"/>
                  </a:lnTo>
                  <a:lnTo>
                    <a:pt x="7890" y="1380"/>
                  </a:lnTo>
                  <a:lnTo>
                    <a:pt x="7896" y="1380"/>
                  </a:lnTo>
                  <a:lnTo>
                    <a:pt x="7914" y="1362"/>
                  </a:lnTo>
                  <a:lnTo>
                    <a:pt x="7932" y="1326"/>
                  </a:lnTo>
                  <a:lnTo>
                    <a:pt x="7938" y="1320"/>
                  </a:lnTo>
                  <a:lnTo>
                    <a:pt x="7938" y="1314"/>
                  </a:lnTo>
                  <a:lnTo>
                    <a:pt x="7962" y="1302"/>
                  </a:lnTo>
                  <a:lnTo>
                    <a:pt x="7992" y="1314"/>
                  </a:lnTo>
                  <a:lnTo>
                    <a:pt x="7986" y="1302"/>
                  </a:lnTo>
                  <a:lnTo>
                    <a:pt x="7962" y="1284"/>
                  </a:lnTo>
                  <a:lnTo>
                    <a:pt x="7956" y="1278"/>
                  </a:lnTo>
                  <a:lnTo>
                    <a:pt x="7932" y="1266"/>
                  </a:lnTo>
                  <a:lnTo>
                    <a:pt x="7926" y="1254"/>
                  </a:lnTo>
                  <a:lnTo>
                    <a:pt x="7914" y="1248"/>
                  </a:lnTo>
                  <a:lnTo>
                    <a:pt x="7908" y="1242"/>
                  </a:lnTo>
                  <a:lnTo>
                    <a:pt x="7908" y="1230"/>
                  </a:lnTo>
                  <a:lnTo>
                    <a:pt x="7962" y="1230"/>
                  </a:lnTo>
                  <a:lnTo>
                    <a:pt x="7992" y="1236"/>
                  </a:lnTo>
                  <a:lnTo>
                    <a:pt x="8052" y="1236"/>
                  </a:lnTo>
                  <a:lnTo>
                    <a:pt x="8052" y="1254"/>
                  </a:lnTo>
                  <a:lnTo>
                    <a:pt x="8040" y="1254"/>
                  </a:lnTo>
                  <a:lnTo>
                    <a:pt x="8028" y="1248"/>
                  </a:lnTo>
                  <a:lnTo>
                    <a:pt x="7992" y="1248"/>
                  </a:lnTo>
                  <a:lnTo>
                    <a:pt x="7992" y="1266"/>
                  </a:lnTo>
                  <a:lnTo>
                    <a:pt x="8016" y="1290"/>
                  </a:lnTo>
                  <a:lnTo>
                    <a:pt x="8028" y="1296"/>
                  </a:lnTo>
                  <a:lnTo>
                    <a:pt x="8034" y="1320"/>
                  </a:lnTo>
                  <a:lnTo>
                    <a:pt x="8064" y="1326"/>
                  </a:lnTo>
                  <a:lnTo>
                    <a:pt x="8058" y="1344"/>
                  </a:lnTo>
                  <a:lnTo>
                    <a:pt x="8076" y="1362"/>
                  </a:lnTo>
                  <a:lnTo>
                    <a:pt x="8046" y="1368"/>
                  </a:lnTo>
                  <a:lnTo>
                    <a:pt x="8040" y="1380"/>
                  </a:lnTo>
                  <a:lnTo>
                    <a:pt x="8022" y="1386"/>
                  </a:lnTo>
                  <a:lnTo>
                    <a:pt x="8028" y="1398"/>
                  </a:lnTo>
                  <a:lnTo>
                    <a:pt x="8028" y="1404"/>
                  </a:lnTo>
                  <a:lnTo>
                    <a:pt x="8034" y="1416"/>
                  </a:lnTo>
                  <a:lnTo>
                    <a:pt x="8034" y="1440"/>
                  </a:lnTo>
                  <a:lnTo>
                    <a:pt x="8028" y="1452"/>
                  </a:lnTo>
                  <a:lnTo>
                    <a:pt x="8016" y="1464"/>
                  </a:lnTo>
                  <a:lnTo>
                    <a:pt x="8004" y="1488"/>
                  </a:lnTo>
                  <a:lnTo>
                    <a:pt x="8004" y="1506"/>
                  </a:lnTo>
                  <a:lnTo>
                    <a:pt x="8010" y="1506"/>
                  </a:lnTo>
                  <a:lnTo>
                    <a:pt x="8016" y="1512"/>
                  </a:lnTo>
                  <a:lnTo>
                    <a:pt x="8022" y="1524"/>
                  </a:lnTo>
                  <a:lnTo>
                    <a:pt x="8016" y="1530"/>
                  </a:lnTo>
                  <a:lnTo>
                    <a:pt x="8010" y="1542"/>
                  </a:lnTo>
                  <a:lnTo>
                    <a:pt x="7986" y="1566"/>
                  </a:lnTo>
                  <a:lnTo>
                    <a:pt x="7974" y="1572"/>
                  </a:lnTo>
                  <a:lnTo>
                    <a:pt x="7968" y="1578"/>
                  </a:lnTo>
                  <a:lnTo>
                    <a:pt x="7962" y="1578"/>
                  </a:lnTo>
                  <a:lnTo>
                    <a:pt x="7962" y="1596"/>
                  </a:lnTo>
                  <a:lnTo>
                    <a:pt x="7944" y="1596"/>
                  </a:lnTo>
                  <a:lnTo>
                    <a:pt x="7950" y="1596"/>
                  </a:lnTo>
                  <a:lnTo>
                    <a:pt x="7956" y="1602"/>
                  </a:lnTo>
                  <a:lnTo>
                    <a:pt x="7968" y="1608"/>
                  </a:lnTo>
                  <a:lnTo>
                    <a:pt x="7980" y="1632"/>
                  </a:lnTo>
                  <a:lnTo>
                    <a:pt x="7974" y="1650"/>
                  </a:lnTo>
                  <a:lnTo>
                    <a:pt x="7974" y="1662"/>
                  </a:lnTo>
                  <a:lnTo>
                    <a:pt x="7968" y="1674"/>
                  </a:lnTo>
                  <a:lnTo>
                    <a:pt x="7968" y="1686"/>
                  </a:lnTo>
                  <a:lnTo>
                    <a:pt x="7974" y="1704"/>
                  </a:lnTo>
                  <a:lnTo>
                    <a:pt x="7992" y="1722"/>
                  </a:lnTo>
                  <a:lnTo>
                    <a:pt x="8016" y="1752"/>
                  </a:lnTo>
                  <a:lnTo>
                    <a:pt x="8046" y="1776"/>
                  </a:lnTo>
                  <a:lnTo>
                    <a:pt x="8070" y="1800"/>
                  </a:lnTo>
                  <a:lnTo>
                    <a:pt x="8082" y="1806"/>
                  </a:lnTo>
                  <a:lnTo>
                    <a:pt x="8142" y="1872"/>
                  </a:lnTo>
                  <a:lnTo>
                    <a:pt x="8154" y="1866"/>
                  </a:lnTo>
                  <a:lnTo>
                    <a:pt x="8238" y="1962"/>
                  </a:lnTo>
                  <a:lnTo>
                    <a:pt x="8286" y="1980"/>
                  </a:lnTo>
                  <a:lnTo>
                    <a:pt x="8310" y="2004"/>
                  </a:lnTo>
                  <a:lnTo>
                    <a:pt x="8316" y="2016"/>
                  </a:lnTo>
                  <a:lnTo>
                    <a:pt x="8328" y="2022"/>
                  </a:lnTo>
                  <a:lnTo>
                    <a:pt x="8334" y="2034"/>
                  </a:lnTo>
                  <a:lnTo>
                    <a:pt x="8388" y="2088"/>
                  </a:lnTo>
                  <a:lnTo>
                    <a:pt x="8406" y="2088"/>
                  </a:lnTo>
                  <a:lnTo>
                    <a:pt x="8406" y="2106"/>
                  </a:lnTo>
                  <a:lnTo>
                    <a:pt x="8418" y="2106"/>
                  </a:lnTo>
                  <a:lnTo>
                    <a:pt x="8430" y="2100"/>
                  </a:lnTo>
                  <a:lnTo>
                    <a:pt x="8436" y="2094"/>
                  </a:lnTo>
                  <a:lnTo>
                    <a:pt x="8442" y="2082"/>
                  </a:lnTo>
                  <a:lnTo>
                    <a:pt x="8442" y="2076"/>
                  </a:lnTo>
                  <a:lnTo>
                    <a:pt x="8430" y="2064"/>
                  </a:lnTo>
                  <a:lnTo>
                    <a:pt x="8436" y="2058"/>
                  </a:lnTo>
                  <a:lnTo>
                    <a:pt x="8442" y="2046"/>
                  </a:lnTo>
                  <a:lnTo>
                    <a:pt x="8448" y="2040"/>
                  </a:lnTo>
                  <a:lnTo>
                    <a:pt x="8448" y="2022"/>
                  </a:lnTo>
                  <a:lnTo>
                    <a:pt x="8430" y="2004"/>
                  </a:lnTo>
                  <a:lnTo>
                    <a:pt x="8418" y="1998"/>
                  </a:lnTo>
                  <a:lnTo>
                    <a:pt x="8406" y="1974"/>
                  </a:lnTo>
                  <a:lnTo>
                    <a:pt x="8406" y="1962"/>
                  </a:lnTo>
                  <a:lnTo>
                    <a:pt x="8412" y="1950"/>
                  </a:lnTo>
                  <a:lnTo>
                    <a:pt x="8430" y="1932"/>
                  </a:lnTo>
                  <a:lnTo>
                    <a:pt x="8442" y="1932"/>
                  </a:lnTo>
                  <a:lnTo>
                    <a:pt x="8454" y="1938"/>
                  </a:lnTo>
                  <a:lnTo>
                    <a:pt x="8460" y="1938"/>
                  </a:lnTo>
                  <a:lnTo>
                    <a:pt x="8466" y="1944"/>
                  </a:lnTo>
                  <a:lnTo>
                    <a:pt x="8472" y="1944"/>
                  </a:lnTo>
                  <a:lnTo>
                    <a:pt x="8466" y="1938"/>
                  </a:lnTo>
                  <a:lnTo>
                    <a:pt x="8460" y="1926"/>
                  </a:lnTo>
                  <a:lnTo>
                    <a:pt x="8448" y="1920"/>
                  </a:lnTo>
                  <a:lnTo>
                    <a:pt x="8442" y="1908"/>
                  </a:lnTo>
                  <a:lnTo>
                    <a:pt x="8424" y="1890"/>
                  </a:lnTo>
                  <a:lnTo>
                    <a:pt x="8412" y="1890"/>
                  </a:lnTo>
                  <a:lnTo>
                    <a:pt x="8406" y="1884"/>
                  </a:lnTo>
                  <a:lnTo>
                    <a:pt x="8400" y="1872"/>
                  </a:lnTo>
                  <a:lnTo>
                    <a:pt x="8400" y="1860"/>
                  </a:lnTo>
                  <a:lnTo>
                    <a:pt x="8406" y="1848"/>
                  </a:lnTo>
                  <a:lnTo>
                    <a:pt x="8412" y="1842"/>
                  </a:lnTo>
                  <a:lnTo>
                    <a:pt x="8424" y="1836"/>
                  </a:lnTo>
                  <a:lnTo>
                    <a:pt x="8430" y="1830"/>
                  </a:lnTo>
                  <a:lnTo>
                    <a:pt x="8442" y="1836"/>
                  </a:lnTo>
                  <a:lnTo>
                    <a:pt x="8466" y="1836"/>
                  </a:lnTo>
                  <a:lnTo>
                    <a:pt x="8472" y="1830"/>
                  </a:lnTo>
                  <a:lnTo>
                    <a:pt x="8472" y="1812"/>
                  </a:lnTo>
                  <a:lnTo>
                    <a:pt x="8454" y="1794"/>
                  </a:lnTo>
                  <a:lnTo>
                    <a:pt x="8436" y="1788"/>
                  </a:lnTo>
                  <a:lnTo>
                    <a:pt x="8424" y="1782"/>
                  </a:lnTo>
                  <a:lnTo>
                    <a:pt x="8406" y="1770"/>
                  </a:lnTo>
                  <a:lnTo>
                    <a:pt x="8394" y="1758"/>
                  </a:lnTo>
                  <a:lnTo>
                    <a:pt x="8388" y="1740"/>
                  </a:lnTo>
                  <a:lnTo>
                    <a:pt x="8376" y="1716"/>
                  </a:lnTo>
                  <a:lnTo>
                    <a:pt x="8376" y="1704"/>
                  </a:lnTo>
                  <a:lnTo>
                    <a:pt x="8370" y="1698"/>
                  </a:lnTo>
                  <a:lnTo>
                    <a:pt x="8370" y="1692"/>
                  </a:lnTo>
                  <a:lnTo>
                    <a:pt x="8382" y="1686"/>
                  </a:lnTo>
                  <a:lnTo>
                    <a:pt x="8406" y="1710"/>
                  </a:lnTo>
                  <a:lnTo>
                    <a:pt x="8418" y="1716"/>
                  </a:lnTo>
                  <a:lnTo>
                    <a:pt x="8430" y="1716"/>
                  </a:lnTo>
                  <a:lnTo>
                    <a:pt x="8430" y="1710"/>
                  </a:lnTo>
                  <a:lnTo>
                    <a:pt x="8424" y="1704"/>
                  </a:lnTo>
                  <a:lnTo>
                    <a:pt x="8418" y="1692"/>
                  </a:lnTo>
                  <a:lnTo>
                    <a:pt x="8412" y="1686"/>
                  </a:lnTo>
                  <a:lnTo>
                    <a:pt x="8406" y="1674"/>
                  </a:lnTo>
                  <a:lnTo>
                    <a:pt x="8400" y="1668"/>
                  </a:lnTo>
                  <a:lnTo>
                    <a:pt x="8364" y="1668"/>
                  </a:lnTo>
                  <a:lnTo>
                    <a:pt x="8316" y="1626"/>
                  </a:lnTo>
                  <a:lnTo>
                    <a:pt x="8316" y="1596"/>
                  </a:lnTo>
                  <a:lnTo>
                    <a:pt x="8310" y="1590"/>
                  </a:lnTo>
                  <a:lnTo>
                    <a:pt x="8298" y="1584"/>
                  </a:lnTo>
                  <a:lnTo>
                    <a:pt x="8280" y="1578"/>
                  </a:lnTo>
                  <a:lnTo>
                    <a:pt x="8268" y="1572"/>
                  </a:lnTo>
                  <a:lnTo>
                    <a:pt x="8256" y="1572"/>
                  </a:lnTo>
                  <a:lnTo>
                    <a:pt x="8256" y="1590"/>
                  </a:lnTo>
                  <a:lnTo>
                    <a:pt x="8250" y="1590"/>
                  </a:lnTo>
                  <a:lnTo>
                    <a:pt x="8244" y="1584"/>
                  </a:lnTo>
                  <a:lnTo>
                    <a:pt x="8232" y="1584"/>
                  </a:lnTo>
                  <a:lnTo>
                    <a:pt x="8214" y="1572"/>
                  </a:lnTo>
                  <a:lnTo>
                    <a:pt x="8202" y="1566"/>
                  </a:lnTo>
                  <a:lnTo>
                    <a:pt x="8196" y="1560"/>
                  </a:lnTo>
                  <a:lnTo>
                    <a:pt x="8190" y="1548"/>
                  </a:lnTo>
                  <a:lnTo>
                    <a:pt x="8190" y="1536"/>
                  </a:lnTo>
                  <a:lnTo>
                    <a:pt x="8196" y="1524"/>
                  </a:lnTo>
                  <a:lnTo>
                    <a:pt x="8196" y="1500"/>
                  </a:lnTo>
                  <a:lnTo>
                    <a:pt x="8184" y="1476"/>
                  </a:lnTo>
                  <a:lnTo>
                    <a:pt x="8166" y="1458"/>
                  </a:lnTo>
                  <a:lnTo>
                    <a:pt x="8154" y="1452"/>
                  </a:lnTo>
                  <a:lnTo>
                    <a:pt x="8154" y="1434"/>
                  </a:lnTo>
                  <a:lnTo>
                    <a:pt x="8160" y="1428"/>
                  </a:lnTo>
                  <a:lnTo>
                    <a:pt x="8172" y="1428"/>
                  </a:lnTo>
                  <a:lnTo>
                    <a:pt x="8184" y="1434"/>
                  </a:lnTo>
                  <a:lnTo>
                    <a:pt x="8196" y="1416"/>
                  </a:lnTo>
                  <a:lnTo>
                    <a:pt x="8232" y="1446"/>
                  </a:lnTo>
                  <a:lnTo>
                    <a:pt x="8238" y="1440"/>
                  </a:lnTo>
                  <a:lnTo>
                    <a:pt x="8226" y="1428"/>
                  </a:lnTo>
                  <a:lnTo>
                    <a:pt x="8226" y="1422"/>
                  </a:lnTo>
                  <a:lnTo>
                    <a:pt x="8232" y="1416"/>
                  </a:lnTo>
                  <a:lnTo>
                    <a:pt x="8232" y="1404"/>
                  </a:lnTo>
                  <a:lnTo>
                    <a:pt x="8238" y="1392"/>
                  </a:lnTo>
                  <a:lnTo>
                    <a:pt x="8250" y="1386"/>
                  </a:lnTo>
                  <a:lnTo>
                    <a:pt x="8256" y="1386"/>
                  </a:lnTo>
                  <a:lnTo>
                    <a:pt x="8274" y="1404"/>
                  </a:lnTo>
                  <a:lnTo>
                    <a:pt x="8280" y="1416"/>
                  </a:lnTo>
                  <a:lnTo>
                    <a:pt x="8292" y="1428"/>
                  </a:lnTo>
                  <a:lnTo>
                    <a:pt x="8304" y="1434"/>
                  </a:lnTo>
                  <a:lnTo>
                    <a:pt x="8310" y="1446"/>
                  </a:lnTo>
                  <a:lnTo>
                    <a:pt x="8322" y="1398"/>
                  </a:lnTo>
                  <a:lnTo>
                    <a:pt x="8334" y="1398"/>
                  </a:lnTo>
                  <a:lnTo>
                    <a:pt x="8364" y="1392"/>
                  </a:lnTo>
                  <a:lnTo>
                    <a:pt x="8400" y="1386"/>
                  </a:lnTo>
                  <a:lnTo>
                    <a:pt x="8430" y="1386"/>
                  </a:lnTo>
                  <a:lnTo>
                    <a:pt x="8478" y="1410"/>
                  </a:lnTo>
                  <a:lnTo>
                    <a:pt x="8484" y="1416"/>
                  </a:lnTo>
                  <a:lnTo>
                    <a:pt x="8490" y="1416"/>
                  </a:lnTo>
                  <a:lnTo>
                    <a:pt x="8532" y="1434"/>
                  </a:lnTo>
                  <a:lnTo>
                    <a:pt x="8502" y="1374"/>
                  </a:lnTo>
                  <a:lnTo>
                    <a:pt x="8526" y="1374"/>
                  </a:lnTo>
                  <a:lnTo>
                    <a:pt x="8538" y="1368"/>
                  </a:lnTo>
                  <a:lnTo>
                    <a:pt x="8550" y="1356"/>
                  </a:lnTo>
                  <a:lnTo>
                    <a:pt x="8550" y="1332"/>
                  </a:lnTo>
                  <a:lnTo>
                    <a:pt x="8544" y="1326"/>
                  </a:lnTo>
                  <a:lnTo>
                    <a:pt x="8538" y="1314"/>
                  </a:lnTo>
                  <a:lnTo>
                    <a:pt x="8562" y="1314"/>
                  </a:lnTo>
                  <a:lnTo>
                    <a:pt x="8562" y="1290"/>
                  </a:lnTo>
                  <a:lnTo>
                    <a:pt x="8574" y="1290"/>
                  </a:lnTo>
                  <a:lnTo>
                    <a:pt x="8586" y="1296"/>
                  </a:lnTo>
                  <a:lnTo>
                    <a:pt x="8616" y="1296"/>
                  </a:lnTo>
                  <a:lnTo>
                    <a:pt x="8628" y="1290"/>
                  </a:lnTo>
                  <a:lnTo>
                    <a:pt x="8634" y="1284"/>
                  </a:lnTo>
                  <a:lnTo>
                    <a:pt x="8640" y="1272"/>
                  </a:lnTo>
                  <a:lnTo>
                    <a:pt x="8652" y="1260"/>
                  </a:lnTo>
                  <a:lnTo>
                    <a:pt x="8658" y="1248"/>
                  </a:lnTo>
                  <a:lnTo>
                    <a:pt x="8664" y="1242"/>
                  </a:lnTo>
                  <a:lnTo>
                    <a:pt x="8670" y="1242"/>
                  </a:lnTo>
                  <a:lnTo>
                    <a:pt x="8652" y="1218"/>
                  </a:lnTo>
                  <a:lnTo>
                    <a:pt x="8682" y="1218"/>
                  </a:lnTo>
                  <a:lnTo>
                    <a:pt x="8688" y="1236"/>
                  </a:lnTo>
                  <a:lnTo>
                    <a:pt x="8748" y="1242"/>
                  </a:lnTo>
                  <a:lnTo>
                    <a:pt x="8760" y="1242"/>
                  </a:lnTo>
                  <a:lnTo>
                    <a:pt x="8772" y="1248"/>
                  </a:lnTo>
                  <a:lnTo>
                    <a:pt x="8808" y="1248"/>
                  </a:lnTo>
                  <a:lnTo>
                    <a:pt x="8808" y="1230"/>
                  </a:lnTo>
                  <a:lnTo>
                    <a:pt x="8802" y="1218"/>
                  </a:lnTo>
                  <a:lnTo>
                    <a:pt x="8766" y="1218"/>
                  </a:lnTo>
                  <a:lnTo>
                    <a:pt x="8760" y="1194"/>
                  </a:lnTo>
                  <a:lnTo>
                    <a:pt x="8754" y="1194"/>
                  </a:lnTo>
                  <a:lnTo>
                    <a:pt x="8748" y="1188"/>
                  </a:lnTo>
                  <a:lnTo>
                    <a:pt x="8736" y="1188"/>
                  </a:lnTo>
                  <a:lnTo>
                    <a:pt x="8712" y="1176"/>
                  </a:lnTo>
                  <a:lnTo>
                    <a:pt x="8700" y="1176"/>
                  </a:lnTo>
                  <a:lnTo>
                    <a:pt x="8688" y="1170"/>
                  </a:lnTo>
                  <a:lnTo>
                    <a:pt x="8658" y="1170"/>
                  </a:lnTo>
                  <a:lnTo>
                    <a:pt x="8664" y="1152"/>
                  </a:lnTo>
                  <a:lnTo>
                    <a:pt x="8592" y="1104"/>
                  </a:lnTo>
                  <a:lnTo>
                    <a:pt x="8574" y="1122"/>
                  </a:lnTo>
                  <a:lnTo>
                    <a:pt x="8568" y="1122"/>
                  </a:lnTo>
                  <a:lnTo>
                    <a:pt x="8562" y="1116"/>
                  </a:lnTo>
                  <a:lnTo>
                    <a:pt x="8550" y="1116"/>
                  </a:lnTo>
                  <a:lnTo>
                    <a:pt x="8538" y="1110"/>
                  </a:lnTo>
                  <a:lnTo>
                    <a:pt x="8532" y="1110"/>
                  </a:lnTo>
                  <a:lnTo>
                    <a:pt x="8520" y="1104"/>
                  </a:lnTo>
                  <a:lnTo>
                    <a:pt x="8508" y="1092"/>
                  </a:lnTo>
                  <a:lnTo>
                    <a:pt x="8502" y="1092"/>
                  </a:lnTo>
                  <a:lnTo>
                    <a:pt x="8466" y="1098"/>
                  </a:lnTo>
                  <a:lnTo>
                    <a:pt x="8442" y="1092"/>
                  </a:lnTo>
                  <a:lnTo>
                    <a:pt x="8430" y="1086"/>
                  </a:lnTo>
                  <a:lnTo>
                    <a:pt x="8412" y="1068"/>
                  </a:lnTo>
                  <a:lnTo>
                    <a:pt x="8406" y="1068"/>
                  </a:lnTo>
                  <a:lnTo>
                    <a:pt x="8412" y="1062"/>
                  </a:lnTo>
                  <a:lnTo>
                    <a:pt x="8436" y="1062"/>
                  </a:lnTo>
                  <a:lnTo>
                    <a:pt x="8460" y="1074"/>
                  </a:lnTo>
                  <a:lnTo>
                    <a:pt x="8478" y="1074"/>
                  </a:lnTo>
                  <a:lnTo>
                    <a:pt x="8496" y="1080"/>
                  </a:lnTo>
                  <a:lnTo>
                    <a:pt x="8514" y="1080"/>
                  </a:lnTo>
                  <a:lnTo>
                    <a:pt x="8526" y="1086"/>
                  </a:lnTo>
                  <a:lnTo>
                    <a:pt x="8544" y="1086"/>
                  </a:lnTo>
                  <a:lnTo>
                    <a:pt x="8550" y="1080"/>
                  </a:lnTo>
                  <a:lnTo>
                    <a:pt x="8562" y="1080"/>
                  </a:lnTo>
                  <a:lnTo>
                    <a:pt x="8580" y="1074"/>
                  </a:lnTo>
                  <a:lnTo>
                    <a:pt x="8604" y="1062"/>
                  </a:lnTo>
                  <a:lnTo>
                    <a:pt x="8616" y="1050"/>
                  </a:lnTo>
                  <a:lnTo>
                    <a:pt x="8604" y="1038"/>
                  </a:lnTo>
                  <a:lnTo>
                    <a:pt x="8592" y="1032"/>
                  </a:lnTo>
                  <a:lnTo>
                    <a:pt x="8586" y="1026"/>
                  </a:lnTo>
                  <a:lnTo>
                    <a:pt x="8574" y="1020"/>
                  </a:lnTo>
                  <a:lnTo>
                    <a:pt x="8568" y="1014"/>
                  </a:lnTo>
                  <a:lnTo>
                    <a:pt x="8562" y="1014"/>
                  </a:lnTo>
                  <a:lnTo>
                    <a:pt x="8556" y="1008"/>
                  </a:lnTo>
                  <a:lnTo>
                    <a:pt x="8520" y="990"/>
                  </a:lnTo>
                  <a:lnTo>
                    <a:pt x="8508" y="978"/>
                  </a:lnTo>
                  <a:lnTo>
                    <a:pt x="8514" y="972"/>
                  </a:lnTo>
                  <a:lnTo>
                    <a:pt x="8538" y="972"/>
                  </a:lnTo>
                  <a:lnTo>
                    <a:pt x="8556" y="978"/>
                  </a:lnTo>
                  <a:lnTo>
                    <a:pt x="8562" y="984"/>
                  </a:lnTo>
                  <a:lnTo>
                    <a:pt x="8574" y="990"/>
                  </a:lnTo>
                  <a:lnTo>
                    <a:pt x="8580" y="990"/>
                  </a:lnTo>
                  <a:lnTo>
                    <a:pt x="8586" y="996"/>
                  </a:lnTo>
                  <a:lnTo>
                    <a:pt x="8610" y="1008"/>
                  </a:lnTo>
                  <a:lnTo>
                    <a:pt x="8628" y="1020"/>
                  </a:lnTo>
                  <a:lnTo>
                    <a:pt x="8652" y="1032"/>
                  </a:lnTo>
                  <a:lnTo>
                    <a:pt x="8664" y="1032"/>
                  </a:lnTo>
                  <a:lnTo>
                    <a:pt x="8676" y="1026"/>
                  </a:lnTo>
                  <a:lnTo>
                    <a:pt x="8682" y="1026"/>
                  </a:lnTo>
                  <a:lnTo>
                    <a:pt x="8688" y="1020"/>
                  </a:lnTo>
                  <a:lnTo>
                    <a:pt x="8730" y="1020"/>
                  </a:lnTo>
                  <a:lnTo>
                    <a:pt x="8754" y="1026"/>
                  </a:lnTo>
                  <a:lnTo>
                    <a:pt x="8808" y="1044"/>
                  </a:lnTo>
                  <a:lnTo>
                    <a:pt x="8850" y="1062"/>
                  </a:lnTo>
                  <a:lnTo>
                    <a:pt x="8880" y="1068"/>
                  </a:lnTo>
                  <a:lnTo>
                    <a:pt x="8886" y="1074"/>
                  </a:lnTo>
                  <a:lnTo>
                    <a:pt x="8898" y="1074"/>
                  </a:lnTo>
                  <a:lnTo>
                    <a:pt x="8934" y="1086"/>
                  </a:lnTo>
                  <a:lnTo>
                    <a:pt x="8946" y="1086"/>
                  </a:lnTo>
                  <a:lnTo>
                    <a:pt x="8952" y="1092"/>
                  </a:lnTo>
                  <a:lnTo>
                    <a:pt x="8958" y="1092"/>
                  </a:lnTo>
                  <a:lnTo>
                    <a:pt x="8970" y="1098"/>
                  </a:lnTo>
                  <a:lnTo>
                    <a:pt x="8976" y="1104"/>
                  </a:lnTo>
                  <a:lnTo>
                    <a:pt x="8988" y="1110"/>
                  </a:lnTo>
                  <a:lnTo>
                    <a:pt x="9000" y="1110"/>
                  </a:lnTo>
                  <a:lnTo>
                    <a:pt x="9018" y="1116"/>
                  </a:lnTo>
                  <a:lnTo>
                    <a:pt x="9024" y="1122"/>
                  </a:lnTo>
                  <a:lnTo>
                    <a:pt x="9042" y="1122"/>
                  </a:lnTo>
                  <a:lnTo>
                    <a:pt x="9042" y="1116"/>
                  </a:lnTo>
                  <a:lnTo>
                    <a:pt x="9036" y="1098"/>
                  </a:lnTo>
                  <a:lnTo>
                    <a:pt x="9012" y="1074"/>
                  </a:lnTo>
                  <a:lnTo>
                    <a:pt x="9006" y="1074"/>
                  </a:lnTo>
                  <a:lnTo>
                    <a:pt x="9024" y="1056"/>
                  </a:lnTo>
                  <a:lnTo>
                    <a:pt x="8976" y="1038"/>
                  </a:lnTo>
                  <a:lnTo>
                    <a:pt x="8988" y="1032"/>
                  </a:lnTo>
                  <a:lnTo>
                    <a:pt x="8940" y="1008"/>
                  </a:lnTo>
                  <a:lnTo>
                    <a:pt x="8994" y="1020"/>
                  </a:lnTo>
                  <a:lnTo>
                    <a:pt x="8988" y="996"/>
                  </a:lnTo>
                  <a:lnTo>
                    <a:pt x="9000" y="996"/>
                  </a:lnTo>
                  <a:lnTo>
                    <a:pt x="9012" y="1002"/>
                  </a:lnTo>
                  <a:lnTo>
                    <a:pt x="9048" y="1002"/>
                  </a:lnTo>
                  <a:lnTo>
                    <a:pt x="9048" y="996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89" name="Romania" descr="© INSCALE GmbH, 05.05.2010&#10;http://www.presentationload.com/">
              <a:extLst>
                <a:ext uri="{FF2B5EF4-FFF2-40B4-BE49-F238E27FC236}">
                  <a16:creationId xmlns:a16="http://schemas.microsoft.com/office/drawing/2014/main" id="{0F0B1FBE-F076-4980-8EE1-AE0F8C631CA8}"/>
                </a:ext>
              </a:extLst>
            </p:cNvPr>
            <p:cNvSpPr>
              <a:spLocks/>
            </p:cNvSpPr>
            <p:nvPr/>
          </p:nvSpPr>
          <p:spPr bwMode="gray">
            <a:xfrm>
              <a:off x="6150180" y="2779830"/>
              <a:ext cx="272986" cy="165150"/>
            </a:xfrm>
            <a:custGeom>
              <a:avLst/>
              <a:gdLst>
                <a:gd name="T0" fmla="*/ 2147483647 w 612"/>
                <a:gd name="T1" fmla="*/ 2147483647 h 366"/>
                <a:gd name="T2" fmla="*/ 2147483647 w 612"/>
                <a:gd name="T3" fmla="*/ 2147483647 h 366"/>
                <a:gd name="T4" fmla="*/ 2147483647 w 612"/>
                <a:gd name="T5" fmla="*/ 2147483647 h 366"/>
                <a:gd name="T6" fmla="*/ 2147483647 w 612"/>
                <a:gd name="T7" fmla="*/ 2147483647 h 366"/>
                <a:gd name="T8" fmla="*/ 2147483647 w 612"/>
                <a:gd name="T9" fmla="*/ 2147483647 h 366"/>
                <a:gd name="T10" fmla="*/ 2147483647 w 612"/>
                <a:gd name="T11" fmla="*/ 2147483647 h 366"/>
                <a:gd name="T12" fmla="*/ 2147483647 w 612"/>
                <a:gd name="T13" fmla="*/ 2147483647 h 366"/>
                <a:gd name="T14" fmla="*/ 2147483647 w 612"/>
                <a:gd name="T15" fmla="*/ 2147483647 h 366"/>
                <a:gd name="T16" fmla="*/ 2147483647 w 612"/>
                <a:gd name="T17" fmla="*/ 2147483647 h 366"/>
                <a:gd name="T18" fmla="*/ 2147483647 w 612"/>
                <a:gd name="T19" fmla="*/ 2147483647 h 366"/>
                <a:gd name="T20" fmla="*/ 2147483647 w 612"/>
                <a:gd name="T21" fmla="*/ 2147483647 h 366"/>
                <a:gd name="T22" fmla="*/ 2147483647 w 612"/>
                <a:gd name="T23" fmla="*/ 2147483647 h 366"/>
                <a:gd name="T24" fmla="*/ 2147483647 w 612"/>
                <a:gd name="T25" fmla="*/ 2147483647 h 366"/>
                <a:gd name="T26" fmla="*/ 2147483647 w 612"/>
                <a:gd name="T27" fmla="*/ 0 h 366"/>
                <a:gd name="T28" fmla="*/ 2147483647 w 612"/>
                <a:gd name="T29" fmla="*/ 2147483647 h 366"/>
                <a:gd name="T30" fmla="*/ 2147483647 w 612"/>
                <a:gd name="T31" fmla="*/ 2147483647 h 366"/>
                <a:gd name="T32" fmla="*/ 2147483647 w 612"/>
                <a:gd name="T33" fmla="*/ 2147483647 h 366"/>
                <a:gd name="T34" fmla="*/ 2147483647 w 612"/>
                <a:gd name="T35" fmla="*/ 2147483647 h 366"/>
                <a:gd name="T36" fmla="*/ 2147483647 w 612"/>
                <a:gd name="T37" fmla="*/ 2147483647 h 366"/>
                <a:gd name="T38" fmla="*/ 2147483647 w 612"/>
                <a:gd name="T39" fmla="*/ 2147483647 h 366"/>
                <a:gd name="T40" fmla="*/ 2147483647 w 612"/>
                <a:gd name="T41" fmla="*/ 2147483647 h 366"/>
                <a:gd name="T42" fmla="*/ 2147483647 w 612"/>
                <a:gd name="T43" fmla="*/ 2147483647 h 366"/>
                <a:gd name="T44" fmla="*/ 2147483647 w 612"/>
                <a:gd name="T45" fmla="*/ 2147483647 h 366"/>
                <a:gd name="T46" fmla="*/ 2147483647 w 612"/>
                <a:gd name="T47" fmla="*/ 2147483647 h 366"/>
                <a:gd name="T48" fmla="*/ 0 w 612"/>
                <a:gd name="T49" fmla="*/ 2147483647 h 366"/>
                <a:gd name="T50" fmla="*/ 2147483647 w 612"/>
                <a:gd name="T51" fmla="*/ 2147483647 h 366"/>
                <a:gd name="T52" fmla="*/ 2147483647 w 612"/>
                <a:gd name="T53" fmla="*/ 2147483647 h 366"/>
                <a:gd name="T54" fmla="*/ 2147483647 w 612"/>
                <a:gd name="T55" fmla="*/ 2147483647 h 366"/>
                <a:gd name="T56" fmla="*/ 2147483647 w 612"/>
                <a:gd name="T57" fmla="*/ 2147483647 h 366"/>
                <a:gd name="T58" fmla="*/ 2147483647 w 612"/>
                <a:gd name="T59" fmla="*/ 2147483647 h 366"/>
                <a:gd name="T60" fmla="*/ 2147483647 w 612"/>
                <a:gd name="T61" fmla="*/ 2147483647 h 366"/>
                <a:gd name="T62" fmla="*/ 2147483647 w 612"/>
                <a:gd name="T63" fmla="*/ 2147483647 h 366"/>
                <a:gd name="T64" fmla="*/ 2147483647 w 612"/>
                <a:gd name="T65" fmla="*/ 2147483647 h 366"/>
                <a:gd name="T66" fmla="*/ 2147483647 w 612"/>
                <a:gd name="T67" fmla="*/ 2147483647 h 366"/>
                <a:gd name="T68" fmla="*/ 2147483647 w 612"/>
                <a:gd name="T69" fmla="*/ 2147483647 h 366"/>
                <a:gd name="T70" fmla="*/ 2147483647 w 612"/>
                <a:gd name="T71" fmla="*/ 2147483647 h 366"/>
                <a:gd name="T72" fmla="*/ 2147483647 w 612"/>
                <a:gd name="T73" fmla="*/ 2147483647 h 366"/>
                <a:gd name="T74" fmla="*/ 2147483647 w 612"/>
                <a:gd name="T75" fmla="*/ 2147483647 h 366"/>
                <a:gd name="T76" fmla="*/ 2147483647 w 612"/>
                <a:gd name="T77" fmla="*/ 2147483647 h 366"/>
                <a:gd name="T78" fmla="*/ 2147483647 w 612"/>
                <a:gd name="T79" fmla="*/ 2147483647 h 366"/>
                <a:gd name="T80" fmla="*/ 2147483647 w 612"/>
                <a:gd name="T81" fmla="*/ 2147483647 h 366"/>
                <a:gd name="T82" fmla="*/ 2147483647 w 612"/>
                <a:gd name="T83" fmla="*/ 2147483647 h 366"/>
                <a:gd name="T84" fmla="*/ 2147483647 w 612"/>
                <a:gd name="T85" fmla="*/ 2147483647 h 36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612"/>
                <a:gd name="T130" fmla="*/ 0 h 366"/>
                <a:gd name="T131" fmla="*/ 612 w 612"/>
                <a:gd name="T132" fmla="*/ 366 h 36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612" h="366">
                  <a:moveTo>
                    <a:pt x="516" y="354"/>
                  </a:moveTo>
                  <a:lnTo>
                    <a:pt x="522" y="360"/>
                  </a:lnTo>
                  <a:lnTo>
                    <a:pt x="540" y="360"/>
                  </a:lnTo>
                  <a:lnTo>
                    <a:pt x="540" y="318"/>
                  </a:lnTo>
                  <a:lnTo>
                    <a:pt x="546" y="312"/>
                  </a:lnTo>
                  <a:lnTo>
                    <a:pt x="558" y="294"/>
                  </a:lnTo>
                  <a:lnTo>
                    <a:pt x="564" y="282"/>
                  </a:lnTo>
                  <a:lnTo>
                    <a:pt x="570" y="276"/>
                  </a:lnTo>
                  <a:lnTo>
                    <a:pt x="606" y="276"/>
                  </a:lnTo>
                  <a:lnTo>
                    <a:pt x="612" y="270"/>
                  </a:lnTo>
                  <a:lnTo>
                    <a:pt x="612" y="258"/>
                  </a:lnTo>
                  <a:lnTo>
                    <a:pt x="600" y="222"/>
                  </a:lnTo>
                  <a:lnTo>
                    <a:pt x="600" y="216"/>
                  </a:lnTo>
                  <a:lnTo>
                    <a:pt x="594" y="216"/>
                  </a:lnTo>
                  <a:lnTo>
                    <a:pt x="588" y="222"/>
                  </a:lnTo>
                  <a:lnTo>
                    <a:pt x="570" y="222"/>
                  </a:lnTo>
                  <a:lnTo>
                    <a:pt x="564" y="228"/>
                  </a:lnTo>
                  <a:lnTo>
                    <a:pt x="558" y="228"/>
                  </a:lnTo>
                  <a:lnTo>
                    <a:pt x="552" y="234"/>
                  </a:lnTo>
                  <a:lnTo>
                    <a:pt x="522" y="234"/>
                  </a:lnTo>
                  <a:lnTo>
                    <a:pt x="510" y="222"/>
                  </a:lnTo>
                  <a:lnTo>
                    <a:pt x="510" y="198"/>
                  </a:lnTo>
                  <a:lnTo>
                    <a:pt x="504" y="192"/>
                  </a:lnTo>
                  <a:lnTo>
                    <a:pt x="498" y="180"/>
                  </a:lnTo>
                  <a:lnTo>
                    <a:pt x="498" y="168"/>
                  </a:lnTo>
                  <a:lnTo>
                    <a:pt x="504" y="162"/>
                  </a:lnTo>
                  <a:lnTo>
                    <a:pt x="504" y="150"/>
                  </a:lnTo>
                  <a:lnTo>
                    <a:pt x="510" y="144"/>
                  </a:lnTo>
                  <a:lnTo>
                    <a:pt x="504" y="144"/>
                  </a:lnTo>
                  <a:lnTo>
                    <a:pt x="504" y="102"/>
                  </a:lnTo>
                  <a:lnTo>
                    <a:pt x="498" y="96"/>
                  </a:lnTo>
                  <a:lnTo>
                    <a:pt x="480" y="96"/>
                  </a:lnTo>
                  <a:lnTo>
                    <a:pt x="474" y="78"/>
                  </a:lnTo>
                  <a:lnTo>
                    <a:pt x="462" y="78"/>
                  </a:lnTo>
                  <a:lnTo>
                    <a:pt x="456" y="54"/>
                  </a:lnTo>
                  <a:lnTo>
                    <a:pt x="432" y="42"/>
                  </a:lnTo>
                  <a:lnTo>
                    <a:pt x="432" y="30"/>
                  </a:lnTo>
                  <a:lnTo>
                    <a:pt x="426" y="24"/>
                  </a:lnTo>
                  <a:lnTo>
                    <a:pt x="420" y="12"/>
                  </a:lnTo>
                  <a:lnTo>
                    <a:pt x="414" y="6"/>
                  </a:lnTo>
                  <a:lnTo>
                    <a:pt x="396" y="0"/>
                  </a:lnTo>
                  <a:lnTo>
                    <a:pt x="384" y="0"/>
                  </a:lnTo>
                  <a:lnTo>
                    <a:pt x="378" y="6"/>
                  </a:lnTo>
                  <a:lnTo>
                    <a:pt x="378" y="12"/>
                  </a:lnTo>
                  <a:lnTo>
                    <a:pt x="366" y="24"/>
                  </a:lnTo>
                  <a:lnTo>
                    <a:pt x="348" y="24"/>
                  </a:lnTo>
                  <a:lnTo>
                    <a:pt x="342" y="18"/>
                  </a:lnTo>
                  <a:lnTo>
                    <a:pt x="336" y="30"/>
                  </a:lnTo>
                  <a:lnTo>
                    <a:pt x="312" y="24"/>
                  </a:lnTo>
                  <a:lnTo>
                    <a:pt x="312" y="30"/>
                  </a:lnTo>
                  <a:lnTo>
                    <a:pt x="300" y="42"/>
                  </a:lnTo>
                  <a:lnTo>
                    <a:pt x="288" y="42"/>
                  </a:lnTo>
                  <a:lnTo>
                    <a:pt x="264" y="18"/>
                  </a:lnTo>
                  <a:lnTo>
                    <a:pt x="258" y="18"/>
                  </a:lnTo>
                  <a:lnTo>
                    <a:pt x="246" y="24"/>
                  </a:lnTo>
                  <a:lnTo>
                    <a:pt x="240" y="24"/>
                  </a:lnTo>
                  <a:lnTo>
                    <a:pt x="228" y="30"/>
                  </a:lnTo>
                  <a:lnTo>
                    <a:pt x="222" y="24"/>
                  </a:lnTo>
                  <a:lnTo>
                    <a:pt x="198" y="24"/>
                  </a:lnTo>
                  <a:lnTo>
                    <a:pt x="192" y="18"/>
                  </a:lnTo>
                  <a:lnTo>
                    <a:pt x="168" y="18"/>
                  </a:lnTo>
                  <a:lnTo>
                    <a:pt x="150" y="36"/>
                  </a:lnTo>
                  <a:lnTo>
                    <a:pt x="120" y="36"/>
                  </a:lnTo>
                  <a:lnTo>
                    <a:pt x="108" y="48"/>
                  </a:lnTo>
                  <a:lnTo>
                    <a:pt x="108" y="90"/>
                  </a:lnTo>
                  <a:lnTo>
                    <a:pt x="90" y="108"/>
                  </a:lnTo>
                  <a:lnTo>
                    <a:pt x="78" y="114"/>
                  </a:lnTo>
                  <a:lnTo>
                    <a:pt x="72" y="120"/>
                  </a:lnTo>
                  <a:lnTo>
                    <a:pt x="72" y="138"/>
                  </a:lnTo>
                  <a:lnTo>
                    <a:pt x="66" y="144"/>
                  </a:lnTo>
                  <a:lnTo>
                    <a:pt x="54" y="150"/>
                  </a:lnTo>
                  <a:lnTo>
                    <a:pt x="48" y="156"/>
                  </a:lnTo>
                  <a:lnTo>
                    <a:pt x="30" y="150"/>
                  </a:lnTo>
                  <a:lnTo>
                    <a:pt x="30" y="168"/>
                  </a:lnTo>
                  <a:lnTo>
                    <a:pt x="0" y="174"/>
                  </a:lnTo>
                  <a:lnTo>
                    <a:pt x="6" y="174"/>
                  </a:lnTo>
                  <a:lnTo>
                    <a:pt x="30" y="192"/>
                  </a:lnTo>
                  <a:lnTo>
                    <a:pt x="36" y="192"/>
                  </a:lnTo>
                  <a:lnTo>
                    <a:pt x="48" y="228"/>
                  </a:lnTo>
                  <a:lnTo>
                    <a:pt x="54" y="234"/>
                  </a:lnTo>
                  <a:lnTo>
                    <a:pt x="60" y="234"/>
                  </a:lnTo>
                  <a:lnTo>
                    <a:pt x="66" y="228"/>
                  </a:lnTo>
                  <a:lnTo>
                    <a:pt x="72" y="228"/>
                  </a:lnTo>
                  <a:lnTo>
                    <a:pt x="84" y="234"/>
                  </a:lnTo>
                  <a:lnTo>
                    <a:pt x="84" y="252"/>
                  </a:lnTo>
                  <a:lnTo>
                    <a:pt x="78" y="258"/>
                  </a:lnTo>
                  <a:lnTo>
                    <a:pt x="90" y="276"/>
                  </a:lnTo>
                  <a:lnTo>
                    <a:pt x="114" y="282"/>
                  </a:lnTo>
                  <a:lnTo>
                    <a:pt x="120" y="288"/>
                  </a:lnTo>
                  <a:lnTo>
                    <a:pt x="144" y="282"/>
                  </a:lnTo>
                  <a:lnTo>
                    <a:pt x="168" y="288"/>
                  </a:lnTo>
                  <a:lnTo>
                    <a:pt x="162" y="294"/>
                  </a:lnTo>
                  <a:lnTo>
                    <a:pt x="156" y="306"/>
                  </a:lnTo>
                  <a:lnTo>
                    <a:pt x="162" y="312"/>
                  </a:lnTo>
                  <a:lnTo>
                    <a:pt x="162" y="324"/>
                  </a:lnTo>
                  <a:lnTo>
                    <a:pt x="186" y="324"/>
                  </a:lnTo>
                  <a:lnTo>
                    <a:pt x="192" y="330"/>
                  </a:lnTo>
                  <a:lnTo>
                    <a:pt x="186" y="336"/>
                  </a:lnTo>
                  <a:lnTo>
                    <a:pt x="186" y="342"/>
                  </a:lnTo>
                  <a:lnTo>
                    <a:pt x="180" y="348"/>
                  </a:lnTo>
                  <a:lnTo>
                    <a:pt x="186" y="354"/>
                  </a:lnTo>
                  <a:lnTo>
                    <a:pt x="204" y="354"/>
                  </a:lnTo>
                  <a:lnTo>
                    <a:pt x="216" y="342"/>
                  </a:lnTo>
                  <a:lnTo>
                    <a:pt x="240" y="354"/>
                  </a:lnTo>
                  <a:lnTo>
                    <a:pt x="252" y="354"/>
                  </a:lnTo>
                  <a:lnTo>
                    <a:pt x="258" y="360"/>
                  </a:lnTo>
                  <a:lnTo>
                    <a:pt x="282" y="360"/>
                  </a:lnTo>
                  <a:lnTo>
                    <a:pt x="288" y="354"/>
                  </a:lnTo>
                  <a:lnTo>
                    <a:pt x="288" y="348"/>
                  </a:lnTo>
                  <a:lnTo>
                    <a:pt x="306" y="354"/>
                  </a:lnTo>
                  <a:lnTo>
                    <a:pt x="330" y="354"/>
                  </a:lnTo>
                  <a:lnTo>
                    <a:pt x="336" y="360"/>
                  </a:lnTo>
                  <a:lnTo>
                    <a:pt x="348" y="366"/>
                  </a:lnTo>
                  <a:lnTo>
                    <a:pt x="366" y="366"/>
                  </a:lnTo>
                  <a:lnTo>
                    <a:pt x="372" y="360"/>
                  </a:lnTo>
                  <a:lnTo>
                    <a:pt x="372" y="348"/>
                  </a:lnTo>
                  <a:lnTo>
                    <a:pt x="378" y="342"/>
                  </a:lnTo>
                  <a:lnTo>
                    <a:pt x="384" y="342"/>
                  </a:lnTo>
                  <a:lnTo>
                    <a:pt x="396" y="336"/>
                  </a:lnTo>
                  <a:lnTo>
                    <a:pt x="402" y="336"/>
                  </a:lnTo>
                  <a:lnTo>
                    <a:pt x="402" y="330"/>
                  </a:lnTo>
                  <a:lnTo>
                    <a:pt x="432" y="336"/>
                  </a:lnTo>
                  <a:lnTo>
                    <a:pt x="432" y="324"/>
                  </a:lnTo>
                  <a:lnTo>
                    <a:pt x="438" y="324"/>
                  </a:lnTo>
                  <a:lnTo>
                    <a:pt x="450" y="330"/>
                  </a:lnTo>
                  <a:lnTo>
                    <a:pt x="462" y="330"/>
                  </a:lnTo>
                  <a:lnTo>
                    <a:pt x="474" y="336"/>
                  </a:lnTo>
                  <a:lnTo>
                    <a:pt x="498" y="336"/>
                  </a:lnTo>
                  <a:lnTo>
                    <a:pt x="516" y="354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90" name="Qatar" descr="© INSCALE GmbH, 05.05.2010&#10;http://www.presentationload.com/">
              <a:extLst>
                <a:ext uri="{FF2B5EF4-FFF2-40B4-BE49-F238E27FC236}">
                  <a16:creationId xmlns:a16="http://schemas.microsoft.com/office/drawing/2014/main" id="{188A82E6-F5B4-4D01-99E3-EA89BD948101}"/>
                </a:ext>
              </a:extLst>
            </p:cNvPr>
            <p:cNvSpPr>
              <a:spLocks/>
            </p:cNvSpPr>
            <p:nvPr/>
          </p:nvSpPr>
          <p:spPr bwMode="gray">
            <a:xfrm>
              <a:off x="7119916" y="3572232"/>
              <a:ext cx="30155" cy="63519"/>
            </a:xfrm>
            <a:custGeom>
              <a:avLst/>
              <a:gdLst>
                <a:gd name="T0" fmla="*/ 2147483647 w 66"/>
                <a:gd name="T1" fmla="*/ 2147483647 h 144"/>
                <a:gd name="T2" fmla="*/ 2147483647 w 66"/>
                <a:gd name="T3" fmla="*/ 2147483647 h 144"/>
                <a:gd name="T4" fmla="*/ 2147483647 w 66"/>
                <a:gd name="T5" fmla="*/ 2147483647 h 144"/>
                <a:gd name="T6" fmla="*/ 2147483647 w 66"/>
                <a:gd name="T7" fmla="*/ 2147483647 h 144"/>
                <a:gd name="T8" fmla="*/ 2147483647 w 66"/>
                <a:gd name="T9" fmla="*/ 2147483647 h 144"/>
                <a:gd name="T10" fmla="*/ 2147483647 w 66"/>
                <a:gd name="T11" fmla="*/ 2147483647 h 144"/>
                <a:gd name="T12" fmla="*/ 2147483647 w 66"/>
                <a:gd name="T13" fmla="*/ 2147483647 h 144"/>
                <a:gd name="T14" fmla="*/ 2147483647 w 66"/>
                <a:gd name="T15" fmla="*/ 2147483647 h 144"/>
                <a:gd name="T16" fmla="*/ 2147483647 w 66"/>
                <a:gd name="T17" fmla="*/ 2147483647 h 144"/>
                <a:gd name="T18" fmla="*/ 2147483647 w 66"/>
                <a:gd name="T19" fmla="*/ 0 h 144"/>
                <a:gd name="T20" fmla="*/ 2147483647 w 66"/>
                <a:gd name="T21" fmla="*/ 0 h 144"/>
                <a:gd name="T22" fmla="*/ 2147483647 w 66"/>
                <a:gd name="T23" fmla="*/ 2147483647 h 144"/>
                <a:gd name="T24" fmla="*/ 2147483647 w 66"/>
                <a:gd name="T25" fmla="*/ 2147483647 h 144"/>
                <a:gd name="T26" fmla="*/ 2147483647 w 66"/>
                <a:gd name="T27" fmla="*/ 2147483647 h 144"/>
                <a:gd name="T28" fmla="*/ 2147483647 w 66"/>
                <a:gd name="T29" fmla="*/ 2147483647 h 144"/>
                <a:gd name="T30" fmla="*/ 0 w 66"/>
                <a:gd name="T31" fmla="*/ 2147483647 h 144"/>
                <a:gd name="T32" fmla="*/ 2147483647 w 66"/>
                <a:gd name="T33" fmla="*/ 2147483647 h 144"/>
                <a:gd name="T34" fmla="*/ 2147483647 w 66"/>
                <a:gd name="T35" fmla="*/ 2147483647 h 14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66"/>
                <a:gd name="T55" fmla="*/ 0 h 144"/>
                <a:gd name="T56" fmla="*/ 66 w 66"/>
                <a:gd name="T57" fmla="*/ 144 h 144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66" h="144">
                  <a:moveTo>
                    <a:pt x="24" y="132"/>
                  </a:moveTo>
                  <a:lnTo>
                    <a:pt x="36" y="144"/>
                  </a:lnTo>
                  <a:lnTo>
                    <a:pt x="48" y="132"/>
                  </a:lnTo>
                  <a:lnTo>
                    <a:pt x="54" y="114"/>
                  </a:lnTo>
                  <a:lnTo>
                    <a:pt x="60" y="102"/>
                  </a:lnTo>
                  <a:lnTo>
                    <a:pt x="66" y="84"/>
                  </a:lnTo>
                  <a:lnTo>
                    <a:pt x="66" y="30"/>
                  </a:lnTo>
                  <a:lnTo>
                    <a:pt x="54" y="18"/>
                  </a:lnTo>
                  <a:lnTo>
                    <a:pt x="48" y="6"/>
                  </a:lnTo>
                  <a:lnTo>
                    <a:pt x="36" y="0"/>
                  </a:lnTo>
                  <a:lnTo>
                    <a:pt x="30" y="0"/>
                  </a:lnTo>
                  <a:lnTo>
                    <a:pt x="24" y="6"/>
                  </a:lnTo>
                  <a:lnTo>
                    <a:pt x="18" y="18"/>
                  </a:lnTo>
                  <a:lnTo>
                    <a:pt x="12" y="36"/>
                  </a:lnTo>
                  <a:lnTo>
                    <a:pt x="12" y="108"/>
                  </a:lnTo>
                  <a:lnTo>
                    <a:pt x="0" y="120"/>
                  </a:lnTo>
                  <a:lnTo>
                    <a:pt x="6" y="132"/>
                  </a:lnTo>
                  <a:lnTo>
                    <a:pt x="24" y="132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91" name="Poland" descr="© INSCALE GmbH, 05.05.2010&#10;http://www.presentationload.com/">
              <a:extLst>
                <a:ext uri="{FF2B5EF4-FFF2-40B4-BE49-F238E27FC236}">
                  <a16:creationId xmlns:a16="http://schemas.microsoft.com/office/drawing/2014/main" id="{EB9DE75D-1B9B-44AD-8B30-9486C055E855}"/>
                </a:ext>
              </a:extLst>
            </p:cNvPr>
            <p:cNvSpPr>
              <a:spLocks/>
            </p:cNvSpPr>
            <p:nvPr/>
          </p:nvSpPr>
          <p:spPr bwMode="gray">
            <a:xfrm>
              <a:off x="5975596" y="2551160"/>
              <a:ext cx="276160" cy="201673"/>
            </a:xfrm>
            <a:custGeom>
              <a:avLst/>
              <a:gdLst>
                <a:gd name="T0" fmla="*/ 2147483647 w 624"/>
                <a:gd name="T1" fmla="*/ 2147483647 h 450"/>
                <a:gd name="T2" fmla="*/ 2147483647 w 624"/>
                <a:gd name="T3" fmla="*/ 2147483647 h 450"/>
                <a:gd name="T4" fmla="*/ 2147483647 w 624"/>
                <a:gd name="T5" fmla="*/ 2147483647 h 450"/>
                <a:gd name="T6" fmla="*/ 2147483647 w 624"/>
                <a:gd name="T7" fmla="*/ 2147483647 h 450"/>
                <a:gd name="T8" fmla="*/ 2147483647 w 624"/>
                <a:gd name="T9" fmla="*/ 2147483647 h 450"/>
                <a:gd name="T10" fmla="*/ 2147483647 w 624"/>
                <a:gd name="T11" fmla="*/ 2147483647 h 450"/>
                <a:gd name="T12" fmla="*/ 2147483647 w 624"/>
                <a:gd name="T13" fmla="*/ 2147483647 h 450"/>
                <a:gd name="T14" fmla="*/ 2147483647 w 624"/>
                <a:gd name="T15" fmla="*/ 2147483647 h 450"/>
                <a:gd name="T16" fmla="*/ 2147483647 w 624"/>
                <a:gd name="T17" fmla="*/ 2147483647 h 450"/>
                <a:gd name="T18" fmla="*/ 2147483647 w 624"/>
                <a:gd name="T19" fmla="*/ 2147483647 h 450"/>
                <a:gd name="T20" fmla="*/ 2147483647 w 624"/>
                <a:gd name="T21" fmla="*/ 2147483647 h 450"/>
                <a:gd name="T22" fmla="*/ 2147483647 w 624"/>
                <a:gd name="T23" fmla="*/ 2147483647 h 450"/>
                <a:gd name="T24" fmla="*/ 2147483647 w 624"/>
                <a:gd name="T25" fmla="*/ 2147483647 h 450"/>
                <a:gd name="T26" fmla="*/ 2147483647 w 624"/>
                <a:gd name="T27" fmla="*/ 2147483647 h 450"/>
                <a:gd name="T28" fmla="*/ 2147483647 w 624"/>
                <a:gd name="T29" fmla="*/ 2147483647 h 450"/>
                <a:gd name="T30" fmla="*/ 2147483647 w 624"/>
                <a:gd name="T31" fmla="*/ 2147483647 h 450"/>
                <a:gd name="T32" fmla="*/ 2147483647 w 624"/>
                <a:gd name="T33" fmla="*/ 2147483647 h 450"/>
                <a:gd name="T34" fmla="*/ 2147483647 w 624"/>
                <a:gd name="T35" fmla="*/ 2147483647 h 450"/>
                <a:gd name="T36" fmla="*/ 2147483647 w 624"/>
                <a:gd name="T37" fmla="*/ 2147483647 h 450"/>
                <a:gd name="T38" fmla="*/ 2147483647 w 624"/>
                <a:gd name="T39" fmla="*/ 2147483647 h 450"/>
                <a:gd name="T40" fmla="*/ 2147483647 w 624"/>
                <a:gd name="T41" fmla="*/ 2147483647 h 450"/>
                <a:gd name="T42" fmla="*/ 2147483647 w 624"/>
                <a:gd name="T43" fmla="*/ 2147483647 h 450"/>
                <a:gd name="T44" fmla="*/ 2147483647 w 624"/>
                <a:gd name="T45" fmla="*/ 2147483647 h 450"/>
                <a:gd name="T46" fmla="*/ 2147483647 w 624"/>
                <a:gd name="T47" fmla="*/ 2147483647 h 450"/>
                <a:gd name="T48" fmla="*/ 2147483647 w 624"/>
                <a:gd name="T49" fmla="*/ 2147483647 h 450"/>
                <a:gd name="T50" fmla="*/ 2147483647 w 624"/>
                <a:gd name="T51" fmla="*/ 2147483647 h 450"/>
                <a:gd name="T52" fmla="*/ 2147483647 w 624"/>
                <a:gd name="T53" fmla="*/ 2147483647 h 450"/>
                <a:gd name="T54" fmla="*/ 2147483647 w 624"/>
                <a:gd name="T55" fmla="*/ 2147483647 h 450"/>
                <a:gd name="T56" fmla="*/ 2147483647 w 624"/>
                <a:gd name="T57" fmla="*/ 2147483647 h 450"/>
                <a:gd name="T58" fmla="*/ 0 w 624"/>
                <a:gd name="T59" fmla="*/ 2147483647 h 450"/>
                <a:gd name="T60" fmla="*/ 2147483647 w 624"/>
                <a:gd name="T61" fmla="*/ 2147483647 h 450"/>
                <a:gd name="T62" fmla="*/ 2147483647 w 624"/>
                <a:gd name="T63" fmla="*/ 2147483647 h 450"/>
                <a:gd name="T64" fmla="*/ 2147483647 w 624"/>
                <a:gd name="T65" fmla="*/ 2147483647 h 450"/>
                <a:gd name="T66" fmla="*/ 2147483647 w 624"/>
                <a:gd name="T67" fmla="*/ 2147483647 h 450"/>
                <a:gd name="T68" fmla="*/ 2147483647 w 624"/>
                <a:gd name="T69" fmla="*/ 2147483647 h 450"/>
                <a:gd name="T70" fmla="*/ 2147483647 w 624"/>
                <a:gd name="T71" fmla="*/ 2147483647 h 450"/>
                <a:gd name="T72" fmla="*/ 2147483647 w 624"/>
                <a:gd name="T73" fmla="*/ 2147483647 h 450"/>
                <a:gd name="T74" fmla="*/ 2147483647 w 624"/>
                <a:gd name="T75" fmla="*/ 2147483647 h 450"/>
                <a:gd name="T76" fmla="*/ 2147483647 w 624"/>
                <a:gd name="T77" fmla="*/ 2147483647 h 450"/>
                <a:gd name="T78" fmla="*/ 2147483647 w 624"/>
                <a:gd name="T79" fmla="*/ 2147483647 h 450"/>
                <a:gd name="T80" fmla="*/ 2147483647 w 624"/>
                <a:gd name="T81" fmla="*/ 2147483647 h 450"/>
                <a:gd name="T82" fmla="*/ 2147483647 w 624"/>
                <a:gd name="T83" fmla="*/ 2147483647 h 450"/>
                <a:gd name="T84" fmla="*/ 2147483647 w 624"/>
                <a:gd name="T85" fmla="*/ 2147483647 h 450"/>
                <a:gd name="T86" fmla="*/ 2147483647 w 624"/>
                <a:gd name="T87" fmla="*/ 2147483647 h 450"/>
                <a:gd name="T88" fmla="*/ 2147483647 w 624"/>
                <a:gd name="T89" fmla="*/ 2147483647 h 450"/>
                <a:gd name="T90" fmla="*/ 2147483647 w 624"/>
                <a:gd name="T91" fmla="*/ 2147483647 h 450"/>
                <a:gd name="T92" fmla="*/ 2147483647 w 624"/>
                <a:gd name="T93" fmla="*/ 2147483647 h 450"/>
                <a:gd name="T94" fmla="*/ 2147483647 w 624"/>
                <a:gd name="T95" fmla="*/ 2147483647 h 450"/>
                <a:gd name="T96" fmla="*/ 2147483647 w 624"/>
                <a:gd name="T97" fmla="*/ 2147483647 h 450"/>
                <a:gd name="T98" fmla="*/ 2147483647 w 624"/>
                <a:gd name="T99" fmla="*/ 2147483647 h 450"/>
                <a:gd name="T100" fmla="*/ 2147483647 w 624"/>
                <a:gd name="T101" fmla="*/ 2147483647 h 450"/>
                <a:gd name="T102" fmla="*/ 2147483647 w 624"/>
                <a:gd name="T103" fmla="*/ 2147483647 h 450"/>
                <a:gd name="T104" fmla="*/ 2147483647 w 624"/>
                <a:gd name="T105" fmla="*/ 2147483647 h 450"/>
                <a:gd name="T106" fmla="*/ 2147483647 w 624"/>
                <a:gd name="T107" fmla="*/ 2147483647 h 450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624"/>
                <a:gd name="T163" fmla="*/ 0 h 450"/>
                <a:gd name="T164" fmla="*/ 624 w 624"/>
                <a:gd name="T165" fmla="*/ 450 h 450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624" h="450">
                  <a:moveTo>
                    <a:pt x="426" y="426"/>
                  </a:moveTo>
                  <a:lnTo>
                    <a:pt x="432" y="426"/>
                  </a:lnTo>
                  <a:lnTo>
                    <a:pt x="444" y="420"/>
                  </a:lnTo>
                  <a:lnTo>
                    <a:pt x="450" y="414"/>
                  </a:lnTo>
                  <a:lnTo>
                    <a:pt x="474" y="414"/>
                  </a:lnTo>
                  <a:lnTo>
                    <a:pt x="498" y="438"/>
                  </a:lnTo>
                  <a:lnTo>
                    <a:pt x="528" y="438"/>
                  </a:lnTo>
                  <a:lnTo>
                    <a:pt x="528" y="450"/>
                  </a:lnTo>
                  <a:lnTo>
                    <a:pt x="552" y="450"/>
                  </a:lnTo>
                  <a:lnTo>
                    <a:pt x="540" y="438"/>
                  </a:lnTo>
                  <a:lnTo>
                    <a:pt x="540" y="396"/>
                  </a:lnTo>
                  <a:lnTo>
                    <a:pt x="594" y="348"/>
                  </a:lnTo>
                  <a:lnTo>
                    <a:pt x="606" y="348"/>
                  </a:lnTo>
                  <a:lnTo>
                    <a:pt x="612" y="342"/>
                  </a:lnTo>
                  <a:lnTo>
                    <a:pt x="618" y="342"/>
                  </a:lnTo>
                  <a:lnTo>
                    <a:pt x="624" y="336"/>
                  </a:lnTo>
                  <a:lnTo>
                    <a:pt x="618" y="330"/>
                  </a:lnTo>
                  <a:lnTo>
                    <a:pt x="618" y="324"/>
                  </a:lnTo>
                  <a:lnTo>
                    <a:pt x="612" y="318"/>
                  </a:lnTo>
                  <a:lnTo>
                    <a:pt x="618" y="306"/>
                  </a:lnTo>
                  <a:lnTo>
                    <a:pt x="612" y="300"/>
                  </a:lnTo>
                  <a:lnTo>
                    <a:pt x="600" y="294"/>
                  </a:lnTo>
                  <a:lnTo>
                    <a:pt x="600" y="288"/>
                  </a:lnTo>
                  <a:lnTo>
                    <a:pt x="582" y="270"/>
                  </a:lnTo>
                  <a:lnTo>
                    <a:pt x="576" y="252"/>
                  </a:lnTo>
                  <a:lnTo>
                    <a:pt x="582" y="252"/>
                  </a:lnTo>
                  <a:lnTo>
                    <a:pt x="576" y="240"/>
                  </a:lnTo>
                  <a:lnTo>
                    <a:pt x="576" y="210"/>
                  </a:lnTo>
                  <a:lnTo>
                    <a:pt x="564" y="198"/>
                  </a:lnTo>
                  <a:lnTo>
                    <a:pt x="558" y="198"/>
                  </a:lnTo>
                  <a:lnTo>
                    <a:pt x="552" y="192"/>
                  </a:lnTo>
                  <a:lnTo>
                    <a:pt x="552" y="186"/>
                  </a:lnTo>
                  <a:lnTo>
                    <a:pt x="564" y="186"/>
                  </a:lnTo>
                  <a:lnTo>
                    <a:pt x="564" y="168"/>
                  </a:lnTo>
                  <a:lnTo>
                    <a:pt x="588" y="162"/>
                  </a:lnTo>
                  <a:lnTo>
                    <a:pt x="588" y="150"/>
                  </a:lnTo>
                  <a:lnTo>
                    <a:pt x="594" y="144"/>
                  </a:lnTo>
                  <a:lnTo>
                    <a:pt x="594" y="138"/>
                  </a:lnTo>
                  <a:lnTo>
                    <a:pt x="588" y="132"/>
                  </a:lnTo>
                  <a:lnTo>
                    <a:pt x="576" y="108"/>
                  </a:lnTo>
                  <a:lnTo>
                    <a:pt x="570" y="102"/>
                  </a:lnTo>
                  <a:lnTo>
                    <a:pt x="570" y="90"/>
                  </a:lnTo>
                  <a:lnTo>
                    <a:pt x="564" y="84"/>
                  </a:lnTo>
                  <a:lnTo>
                    <a:pt x="558" y="72"/>
                  </a:lnTo>
                  <a:lnTo>
                    <a:pt x="558" y="48"/>
                  </a:lnTo>
                  <a:lnTo>
                    <a:pt x="546" y="42"/>
                  </a:lnTo>
                  <a:lnTo>
                    <a:pt x="540" y="42"/>
                  </a:lnTo>
                  <a:lnTo>
                    <a:pt x="522" y="36"/>
                  </a:lnTo>
                  <a:lnTo>
                    <a:pt x="498" y="36"/>
                  </a:lnTo>
                  <a:lnTo>
                    <a:pt x="498" y="42"/>
                  </a:lnTo>
                  <a:lnTo>
                    <a:pt x="408" y="42"/>
                  </a:lnTo>
                  <a:lnTo>
                    <a:pt x="402" y="36"/>
                  </a:lnTo>
                  <a:lnTo>
                    <a:pt x="390" y="36"/>
                  </a:lnTo>
                  <a:lnTo>
                    <a:pt x="384" y="30"/>
                  </a:lnTo>
                  <a:lnTo>
                    <a:pt x="360" y="30"/>
                  </a:lnTo>
                  <a:lnTo>
                    <a:pt x="354" y="36"/>
                  </a:lnTo>
                  <a:lnTo>
                    <a:pt x="348" y="36"/>
                  </a:lnTo>
                  <a:lnTo>
                    <a:pt x="342" y="30"/>
                  </a:lnTo>
                  <a:lnTo>
                    <a:pt x="312" y="30"/>
                  </a:lnTo>
                  <a:lnTo>
                    <a:pt x="300" y="36"/>
                  </a:lnTo>
                  <a:lnTo>
                    <a:pt x="282" y="36"/>
                  </a:lnTo>
                  <a:lnTo>
                    <a:pt x="276" y="30"/>
                  </a:lnTo>
                  <a:lnTo>
                    <a:pt x="270" y="18"/>
                  </a:lnTo>
                  <a:lnTo>
                    <a:pt x="264" y="12"/>
                  </a:lnTo>
                  <a:lnTo>
                    <a:pt x="264" y="6"/>
                  </a:lnTo>
                  <a:lnTo>
                    <a:pt x="258" y="6"/>
                  </a:lnTo>
                  <a:lnTo>
                    <a:pt x="252" y="0"/>
                  </a:lnTo>
                  <a:lnTo>
                    <a:pt x="210" y="0"/>
                  </a:lnTo>
                  <a:lnTo>
                    <a:pt x="192" y="6"/>
                  </a:lnTo>
                  <a:lnTo>
                    <a:pt x="180" y="12"/>
                  </a:lnTo>
                  <a:lnTo>
                    <a:pt x="162" y="12"/>
                  </a:lnTo>
                  <a:lnTo>
                    <a:pt x="150" y="18"/>
                  </a:lnTo>
                  <a:lnTo>
                    <a:pt x="144" y="24"/>
                  </a:lnTo>
                  <a:lnTo>
                    <a:pt x="138" y="24"/>
                  </a:lnTo>
                  <a:lnTo>
                    <a:pt x="120" y="42"/>
                  </a:lnTo>
                  <a:lnTo>
                    <a:pt x="60" y="48"/>
                  </a:lnTo>
                  <a:lnTo>
                    <a:pt x="54" y="48"/>
                  </a:lnTo>
                  <a:lnTo>
                    <a:pt x="48" y="54"/>
                  </a:lnTo>
                  <a:lnTo>
                    <a:pt x="24" y="66"/>
                  </a:lnTo>
                  <a:lnTo>
                    <a:pt x="18" y="66"/>
                  </a:lnTo>
                  <a:lnTo>
                    <a:pt x="12" y="72"/>
                  </a:lnTo>
                  <a:lnTo>
                    <a:pt x="18" y="78"/>
                  </a:lnTo>
                  <a:lnTo>
                    <a:pt x="18" y="96"/>
                  </a:lnTo>
                  <a:lnTo>
                    <a:pt x="6" y="90"/>
                  </a:lnTo>
                  <a:lnTo>
                    <a:pt x="6" y="108"/>
                  </a:lnTo>
                  <a:lnTo>
                    <a:pt x="12" y="108"/>
                  </a:lnTo>
                  <a:lnTo>
                    <a:pt x="18" y="114"/>
                  </a:lnTo>
                  <a:lnTo>
                    <a:pt x="18" y="132"/>
                  </a:lnTo>
                  <a:lnTo>
                    <a:pt x="6" y="144"/>
                  </a:lnTo>
                  <a:lnTo>
                    <a:pt x="0" y="144"/>
                  </a:lnTo>
                  <a:lnTo>
                    <a:pt x="0" y="156"/>
                  </a:lnTo>
                  <a:lnTo>
                    <a:pt x="6" y="162"/>
                  </a:lnTo>
                  <a:lnTo>
                    <a:pt x="12" y="162"/>
                  </a:lnTo>
                  <a:lnTo>
                    <a:pt x="18" y="168"/>
                  </a:lnTo>
                  <a:lnTo>
                    <a:pt x="30" y="168"/>
                  </a:lnTo>
                  <a:lnTo>
                    <a:pt x="30" y="186"/>
                  </a:lnTo>
                  <a:lnTo>
                    <a:pt x="24" y="186"/>
                  </a:lnTo>
                  <a:lnTo>
                    <a:pt x="24" y="198"/>
                  </a:lnTo>
                  <a:lnTo>
                    <a:pt x="36" y="198"/>
                  </a:lnTo>
                  <a:lnTo>
                    <a:pt x="36" y="204"/>
                  </a:lnTo>
                  <a:lnTo>
                    <a:pt x="30" y="210"/>
                  </a:lnTo>
                  <a:lnTo>
                    <a:pt x="36" y="210"/>
                  </a:lnTo>
                  <a:lnTo>
                    <a:pt x="42" y="216"/>
                  </a:lnTo>
                  <a:lnTo>
                    <a:pt x="36" y="222"/>
                  </a:lnTo>
                  <a:lnTo>
                    <a:pt x="24" y="228"/>
                  </a:lnTo>
                  <a:lnTo>
                    <a:pt x="24" y="234"/>
                  </a:lnTo>
                  <a:lnTo>
                    <a:pt x="30" y="240"/>
                  </a:lnTo>
                  <a:lnTo>
                    <a:pt x="36" y="240"/>
                  </a:lnTo>
                  <a:lnTo>
                    <a:pt x="42" y="246"/>
                  </a:lnTo>
                  <a:lnTo>
                    <a:pt x="42" y="264"/>
                  </a:lnTo>
                  <a:lnTo>
                    <a:pt x="48" y="258"/>
                  </a:lnTo>
                  <a:lnTo>
                    <a:pt x="54" y="258"/>
                  </a:lnTo>
                  <a:lnTo>
                    <a:pt x="54" y="270"/>
                  </a:lnTo>
                  <a:lnTo>
                    <a:pt x="48" y="276"/>
                  </a:lnTo>
                  <a:lnTo>
                    <a:pt x="60" y="276"/>
                  </a:lnTo>
                  <a:lnTo>
                    <a:pt x="60" y="282"/>
                  </a:lnTo>
                  <a:lnTo>
                    <a:pt x="54" y="282"/>
                  </a:lnTo>
                  <a:lnTo>
                    <a:pt x="54" y="294"/>
                  </a:lnTo>
                  <a:lnTo>
                    <a:pt x="72" y="294"/>
                  </a:lnTo>
                  <a:lnTo>
                    <a:pt x="78" y="312"/>
                  </a:lnTo>
                  <a:lnTo>
                    <a:pt x="96" y="312"/>
                  </a:lnTo>
                  <a:lnTo>
                    <a:pt x="108" y="318"/>
                  </a:lnTo>
                  <a:lnTo>
                    <a:pt x="114" y="318"/>
                  </a:lnTo>
                  <a:lnTo>
                    <a:pt x="114" y="324"/>
                  </a:lnTo>
                  <a:lnTo>
                    <a:pt x="138" y="324"/>
                  </a:lnTo>
                  <a:lnTo>
                    <a:pt x="144" y="330"/>
                  </a:lnTo>
                  <a:lnTo>
                    <a:pt x="132" y="336"/>
                  </a:lnTo>
                  <a:lnTo>
                    <a:pt x="144" y="342"/>
                  </a:lnTo>
                  <a:lnTo>
                    <a:pt x="144" y="354"/>
                  </a:lnTo>
                  <a:lnTo>
                    <a:pt x="150" y="354"/>
                  </a:lnTo>
                  <a:lnTo>
                    <a:pt x="156" y="360"/>
                  </a:lnTo>
                  <a:lnTo>
                    <a:pt x="174" y="360"/>
                  </a:lnTo>
                  <a:lnTo>
                    <a:pt x="174" y="354"/>
                  </a:lnTo>
                  <a:lnTo>
                    <a:pt x="180" y="354"/>
                  </a:lnTo>
                  <a:lnTo>
                    <a:pt x="192" y="348"/>
                  </a:lnTo>
                  <a:lnTo>
                    <a:pt x="210" y="348"/>
                  </a:lnTo>
                  <a:lnTo>
                    <a:pt x="204" y="354"/>
                  </a:lnTo>
                  <a:lnTo>
                    <a:pt x="222" y="354"/>
                  </a:lnTo>
                  <a:lnTo>
                    <a:pt x="228" y="360"/>
                  </a:lnTo>
                  <a:lnTo>
                    <a:pt x="234" y="372"/>
                  </a:lnTo>
                  <a:lnTo>
                    <a:pt x="240" y="378"/>
                  </a:lnTo>
                  <a:lnTo>
                    <a:pt x="246" y="366"/>
                  </a:lnTo>
                  <a:lnTo>
                    <a:pt x="252" y="372"/>
                  </a:lnTo>
                  <a:lnTo>
                    <a:pt x="252" y="378"/>
                  </a:lnTo>
                  <a:lnTo>
                    <a:pt x="270" y="378"/>
                  </a:lnTo>
                  <a:lnTo>
                    <a:pt x="282" y="384"/>
                  </a:lnTo>
                  <a:lnTo>
                    <a:pt x="282" y="390"/>
                  </a:lnTo>
                  <a:lnTo>
                    <a:pt x="288" y="402"/>
                  </a:lnTo>
                  <a:lnTo>
                    <a:pt x="306" y="420"/>
                  </a:lnTo>
                  <a:lnTo>
                    <a:pt x="318" y="420"/>
                  </a:lnTo>
                  <a:lnTo>
                    <a:pt x="330" y="408"/>
                  </a:lnTo>
                  <a:lnTo>
                    <a:pt x="342" y="408"/>
                  </a:lnTo>
                  <a:lnTo>
                    <a:pt x="354" y="420"/>
                  </a:lnTo>
                  <a:lnTo>
                    <a:pt x="360" y="420"/>
                  </a:lnTo>
                  <a:lnTo>
                    <a:pt x="360" y="426"/>
                  </a:lnTo>
                  <a:lnTo>
                    <a:pt x="366" y="432"/>
                  </a:lnTo>
                  <a:lnTo>
                    <a:pt x="378" y="432"/>
                  </a:lnTo>
                  <a:lnTo>
                    <a:pt x="384" y="426"/>
                  </a:lnTo>
                  <a:lnTo>
                    <a:pt x="384" y="420"/>
                  </a:lnTo>
                  <a:lnTo>
                    <a:pt x="414" y="420"/>
                  </a:lnTo>
                  <a:lnTo>
                    <a:pt x="420" y="426"/>
                  </a:lnTo>
                  <a:lnTo>
                    <a:pt x="426" y="426"/>
                  </a:lnTo>
                  <a:close/>
                </a:path>
              </a:pathLst>
            </a:custGeom>
            <a:solidFill>
              <a:srgbClr val="24771B"/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92" name="Oman" descr="© INSCALE GmbH, 05.05.2010&#10;http://www.presentationload.com/">
              <a:extLst>
                <a:ext uri="{FF2B5EF4-FFF2-40B4-BE49-F238E27FC236}">
                  <a16:creationId xmlns:a16="http://schemas.microsoft.com/office/drawing/2014/main" id="{AE40236D-FFC1-43A9-877F-F561452978B7}"/>
                </a:ext>
              </a:extLst>
            </p:cNvPr>
            <p:cNvSpPr>
              <a:spLocks/>
            </p:cNvSpPr>
            <p:nvPr/>
          </p:nvSpPr>
          <p:spPr bwMode="gray">
            <a:xfrm>
              <a:off x="7169116" y="3613520"/>
              <a:ext cx="239657" cy="303305"/>
            </a:xfrm>
            <a:custGeom>
              <a:avLst/>
              <a:gdLst>
                <a:gd name="T0" fmla="*/ 2147483647 w 540"/>
                <a:gd name="T1" fmla="*/ 2147483647 h 672"/>
                <a:gd name="T2" fmla="*/ 2147483647 w 540"/>
                <a:gd name="T3" fmla="*/ 2147483647 h 672"/>
                <a:gd name="T4" fmla="*/ 2147483647 w 540"/>
                <a:gd name="T5" fmla="*/ 2147483647 h 672"/>
                <a:gd name="T6" fmla="*/ 2147483647 w 540"/>
                <a:gd name="T7" fmla="*/ 2147483647 h 672"/>
                <a:gd name="T8" fmla="*/ 2147483647 w 540"/>
                <a:gd name="T9" fmla="*/ 2147483647 h 672"/>
                <a:gd name="T10" fmla="*/ 2147483647 w 540"/>
                <a:gd name="T11" fmla="*/ 2147483647 h 672"/>
                <a:gd name="T12" fmla="*/ 2147483647 w 540"/>
                <a:gd name="T13" fmla="*/ 2147483647 h 672"/>
                <a:gd name="T14" fmla="*/ 2147483647 w 540"/>
                <a:gd name="T15" fmla="*/ 2147483647 h 672"/>
                <a:gd name="T16" fmla="*/ 2147483647 w 540"/>
                <a:gd name="T17" fmla="*/ 2147483647 h 672"/>
                <a:gd name="T18" fmla="*/ 2147483647 w 540"/>
                <a:gd name="T19" fmla="*/ 2147483647 h 672"/>
                <a:gd name="T20" fmla="*/ 2147483647 w 540"/>
                <a:gd name="T21" fmla="*/ 2147483647 h 672"/>
                <a:gd name="T22" fmla="*/ 2147483647 w 540"/>
                <a:gd name="T23" fmla="*/ 2147483647 h 672"/>
                <a:gd name="T24" fmla="*/ 2147483647 w 540"/>
                <a:gd name="T25" fmla="*/ 2147483647 h 672"/>
                <a:gd name="T26" fmla="*/ 2147483647 w 540"/>
                <a:gd name="T27" fmla="*/ 2147483647 h 672"/>
                <a:gd name="T28" fmla="*/ 2147483647 w 540"/>
                <a:gd name="T29" fmla="*/ 2147483647 h 672"/>
                <a:gd name="T30" fmla="*/ 2147483647 w 540"/>
                <a:gd name="T31" fmla="*/ 2147483647 h 672"/>
                <a:gd name="T32" fmla="*/ 2147483647 w 540"/>
                <a:gd name="T33" fmla="*/ 2147483647 h 672"/>
                <a:gd name="T34" fmla="*/ 2147483647 w 540"/>
                <a:gd name="T35" fmla="*/ 2147483647 h 672"/>
                <a:gd name="T36" fmla="*/ 2147483647 w 540"/>
                <a:gd name="T37" fmla="*/ 2147483647 h 672"/>
                <a:gd name="T38" fmla="*/ 2147483647 w 540"/>
                <a:gd name="T39" fmla="*/ 2147483647 h 672"/>
                <a:gd name="T40" fmla="*/ 2147483647 w 540"/>
                <a:gd name="T41" fmla="*/ 2147483647 h 672"/>
                <a:gd name="T42" fmla="*/ 2147483647 w 540"/>
                <a:gd name="T43" fmla="*/ 2147483647 h 672"/>
                <a:gd name="T44" fmla="*/ 2147483647 w 540"/>
                <a:gd name="T45" fmla="*/ 2147483647 h 672"/>
                <a:gd name="T46" fmla="*/ 2147483647 w 540"/>
                <a:gd name="T47" fmla="*/ 2147483647 h 672"/>
                <a:gd name="T48" fmla="*/ 2147483647 w 540"/>
                <a:gd name="T49" fmla="*/ 2147483647 h 672"/>
                <a:gd name="T50" fmla="*/ 2147483647 w 540"/>
                <a:gd name="T51" fmla="*/ 0 h 672"/>
                <a:gd name="T52" fmla="*/ 2147483647 w 540"/>
                <a:gd name="T53" fmla="*/ 2147483647 h 672"/>
                <a:gd name="T54" fmla="*/ 2147483647 w 540"/>
                <a:gd name="T55" fmla="*/ 2147483647 h 672"/>
                <a:gd name="T56" fmla="*/ 2147483647 w 540"/>
                <a:gd name="T57" fmla="*/ 2147483647 h 672"/>
                <a:gd name="T58" fmla="*/ 2147483647 w 540"/>
                <a:gd name="T59" fmla="*/ 2147483647 h 672"/>
                <a:gd name="T60" fmla="*/ 2147483647 w 540"/>
                <a:gd name="T61" fmla="*/ 2147483647 h 672"/>
                <a:gd name="T62" fmla="*/ 2147483647 w 540"/>
                <a:gd name="T63" fmla="*/ 2147483647 h 672"/>
                <a:gd name="T64" fmla="*/ 2147483647 w 540"/>
                <a:gd name="T65" fmla="*/ 2147483647 h 672"/>
                <a:gd name="T66" fmla="*/ 2147483647 w 540"/>
                <a:gd name="T67" fmla="*/ 2147483647 h 672"/>
                <a:gd name="T68" fmla="*/ 2147483647 w 540"/>
                <a:gd name="T69" fmla="*/ 2147483647 h 672"/>
                <a:gd name="T70" fmla="*/ 2147483647 w 540"/>
                <a:gd name="T71" fmla="*/ 2147483647 h 672"/>
                <a:gd name="T72" fmla="*/ 2147483647 w 540"/>
                <a:gd name="T73" fmla="*/ 2147483647 h 672"/>
                <a:gd name="T74" fmla="*/ 2147483647 w 540"/>
                <a:gd name="T75" fmla="*/ 2147483647 h 672"/>
                <a:gd name="T76" fmla="*/ 2147483647 w 540"/>
                <a:gd name="T77" fmla="*/ 2147483647 h 672"/>
                <a:gd name="T78" fmla="*/ 2147483647 w 540"/>
                <a:gd name="T79" fmla="*/ 2147483647 h 672"/>
                <a:gd name="T80" fmla="*/ 2147483647 w 540"/>
                <a:gd name="T81" fmla="*/ 2147483647 h 672"/>
                <a:gd name="T82" fmla="*/ 2147483647 w 540"/>
                <a:gd name="T83" fmla="*/ 2147483647 h 672"/>
                <a:gd name="T84" fmla="*/ 2147483647 w 540"/>
                <a:gd name="T85" fmla="*/ 2147483647 h 672"/>
                <a:gd name="T86" fmla="*/ 2147483647 w 540"/>
                <a:gd name="T87" fmla="*/ 2147483647 h 672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540"/>
                <a:gd name="T133" fmla="*/ 0 h 672"/>
                <a:gd name="T134" fmla="*/ 540 w 540"/>
                <a:gd name="T135" fmla="*/ 672 h 672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540" h="672">
                  <a:moveTo>
                    <a:pt x="258" y="564"/>
                  </a:moveTo>
                  <a:lnTo>
                    <a:pt x="276" y="564"/>
                  </a:lnTo>
                  <a:lnTo>
                    <a:pt x="288" y="558"/>
                  </a:lnTo>
                  <a:lnTo>
                    <a:pt x="306" y="552"/>
                  </a:lnTo>
                  <a:lnTo>
                    <a:pt x="330" y="540"/>
                  </a:lnTo>
                  <a:lnTo>
                    <a:pt x="336" y="528"/>
                  </a:lnTo>
                  <a:lnTo>
                    <a:pt x="342" y="510"/>
                  </a:lnTo>
                  <a:lnTo>
                    <a:pt x="342" y="498"/>
                  </a:lnTo>
                  <a:lnTo>
                    <a:pt x="348" y="498"/>
                  </a:lnTo>
                  <a:lnTo>
                    <a:pt x="354" y="492"/>
                  </a:lnTo>
                  <a:lnTo>
                    <a:pt x="366" y="486"/>
                  </a:lnTo>
                  <a:lnTo>
                    <a:pt x="384" y="480"/>
                  </a:lnTo>
                  <a:lnTo>
                    <a:pt x="408" y="456"/>
                  </a:lnTo>
                  <a:lnTo>
                    <a:pt x="414" y="444"/>
                  </a:lnTo>
                  <a:lnTo>
                    <a:pt x="414" y="426"/>
                  </a:lnTo>
                  <a:lnTo>
                    <a:pt x="420" y="408"/>
                  </a:lnTo>
                  <a:lnTo>
                    <a:pt x="420" y="378"/>
                  </a:lnTo>
                  <a:lnTo>
                    <a:pt x="426" y="372"/>
                  </a:lnTo>
                  <a:lnTo>
                    <a:pt x="432" y="372"/>
                  </a:lnTo>
                  <a:lnTo>
                    <a:pt x="444" y="378"/>
                  </a:lnTo>
                  <a:lnTo>
                    <a:pt x="450" y="384"/>
                  </a:lnTo>
                  <a:lnTo>
                    <a:pt x="462" y="384"/>
                  </a:lnTo>
                  <a:lnTo>
                    <a:pt x="468" y="378"/>
                  </a:lnTo>
                  <a:lnTo>
                    <a:pt x="480" y="354"/>
                  </a:lnTo>
                  <a:lnTo>
                    <a:pt x="480" y="330"/>
                  </a:lnTo>
                  <a:lnTo>
                    <a:pt x="534" y="276"/>
                  </a:lnTo>
                  <a:lnTo>
                    <a:pt x="534" y="264"/>
                  </a:lnTo>
                  <a:lnTo>
                    <a:pt x="540" y="252"/>
                  </a:lnTo>
                  <a:lnTo>
                    <a:pt x="540" y="204"/>
                  </a:lnTo>
                  <a:lnTo>
                    <a:pt x="528" y="192"/>
                  </a:lnTo>
                  <a:lnTo>
                    <a:pt x="510" y="192"/>
                  </a:lnTo>
                  <a:lnTo>
                    <a:pt x="510" y="186"/>
                  </a:lnTo>
                  <a:lnTo>
                    <a:pt x="492" y="168"/>
                  </a:lnTo>
                  <a:lnTo>
                    <a:pt x="486" y="150"/>
                  </a:lnTo>
                  <a:lnTo>
                    <a:pt x="462" y="126"/>
                  </a:lnTo>
                  <a:lnTo>
                    <a:pt x="456" y="114"/>
                  </a:lnTo>
                  <a:lnTo>
                    <a:pt x="432" y="96"/>
                  </a:lnTo>
                  <a:lnTo>
                    <a:pt x="396" y="84"/>
                  </a:lnTo>
                  <a:lnTo>
                    <a:pt x="366" y="78"/>
                  </a:lnTo>
                  <a:lnTo>
                    <a:pt x="348" y="78"/>
                  </a:lnTo>
                  <a:lnTo>
                    <a:pt x="342" y="72"/>
                  </a:lnTo>
                  <a:lnTo>
                    <a:pt x="330" y="72"/>
                  </a:lnTo>
                  <a:lnTo>
                    <a:pt x="318" y="60"/>
                  </a:lnTo>
                  <a:lnTo>
                    <a:pt x="294" y="48"/>
                  </a:lnTo>
                  <a:lnTo>
                    <a:pt x="288" y="36"/>
                  </a:lnTo>
                  <a:lnTo>
                    <a:pt x="288" y="30"/>
                  </a:lnTo>
                  <a:lnTo>
                    <a:pt x="282" y="18"/>
                  </a:lnTo>
                  <a:lnTo>
                    <a:pt x="276" y="12"/>
                  </a:lnTo>
                  <a:lnTo>
                    <a:pt x="252" y="18"/>
                  </a:lnTo>
                  <a:lnTo>
                    <a:pt x="246" y="6"/>
                  </a:lnTo>
                  <a:lnTo>
                    <a:pt x="246" y="0"/>
                  </a:lnTo>
                  <a:lnTo>
                    <a:pt x="240" y="0"/>
                  </a:lnTo>
                  <a:lnTo>
                    <a:pt x="234" y="6"/>
                  </a:lnTo>
                  <a:lnTo>
                    <a:pt x="234" y="12"/>
                  </a:lnTo>
                  <a:lnTo>
                    <a:pt x="228" y="24"/>
                  </a:lnTo>
                  <a:lnTo>
                    <a:pt x="228" y="54"/>
                  </a:lnTo>
                  <a:lnTo>
                    <a:pt x="246" y="72"/>
                  </a:lnTo>
                  <a:lnTo>
                    <a:pt x="246" y="78"/>
                  </a:lnTo>
                  <a:lnTo>
                    <a:pt x="240" y="78"/>
                  </a:lnTo>
                  <a:lnTo>
                    <a:pt x="240" y="72"/>
                  </a:lnTo>
                  <a:lnTo>
                    <a:pt x="228" y="72"/>
                  </a:lnTo>
                  <a:lnTo>
                    <a:pt x="228" y="78"/>
                  </a:lnTo>
                  <a:lnTo>
                    <a:pt x="222" y="84"/>
                  </a:lnTo>
                  <a:lnTo>
                    <a:pt x="222" y="96"/>
                  </a:lnTo>
                  <a:lnTo>
                    <a:pt x="216" y="108"/>
                  </a:lnTo>
                  <a:lnTo>
                    <a:pt x="216" y="120"/>
                  </a:lnTo>
                  <a:lnTo>
                    <a:pt x="210" y="132"/>
                  </a:lnTo>
                  <a:lnTo>
                    <a:pt x="204" y="138"/>
                  </a:lnTo>
                  <a:lnTo>
                    <a:pt x="198" y="150"/>
                  </a:lnTo>
                  <a:lnTo>
                    <a:pt x="192" y="156"/>
                  </a:lnTo>
                  <a:lnTo>
                    <a:pt x="192" y="168"/>
                  </a:lnTo>
                  <a:lnTo>
                    <a:pt x="210" y="204"/>
                  </a:lnTo>
                  <a:lnTo>
                    <a:pt x="216" y="210"/>
                  </a:lnTo>
                  <a:lnTo>
                    <a:pt x="216" y="222"/>
                  </a:lnTo>
                  <a:lnTo>
                    <a:pt x="222" y="228"/>
                  </a:lnTo>
                  <a:lnTo>
                    <a:pt x="234" y="234"/>
                  </a:lnTo>
                  <a:lnTo>
                    <a:pt x="240" y="240"/>
                  </a:lnTo>
                  <a:lnTo>
                    <a:pt x="204" y="414"/>
                  </a:lnTo>
                  <a:lnTo>
                    <a:pt x="0" y="486"/>
                  </a:lnTo>
                  <a:lnTo>
                    <a:pt x="84" y="672"/>
                  </a:lnTo>
                  <a:lnTo>
                    <a:pt x="114" y="660"/>
                  </a:lnTo>
                  <a:lnTo>
                    <a:pt x="198" y="636"/>
                  </a:lnTo>
                  <a:lnTo>
                    <a:pt x="228" y="624"/>
                  </a:lnTo>
                  <a:lnTo>
                    <a:pt x="246" y="618"/>
                  </a:lnTo>
                  <a:lnTo>
                    <a:pt x="252" y="606"/>
                  </a:lnTo>
                  <a:lnTo>
                    <a:pt x="252" y="594"/>
                  </a:lnTo>
                  <a:lnTo>
                    <a:pt x="258" y="582"/>
                  </a:lnTo>
                  <a:lnTo>
                    <a:pt x="258" y="564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93" name="Montenegro" descr="© INSCALE GmbH, 05.05.2010&#10;http://www.presentationload.com/">
              <a:extLst>
                <a:ext uri="{FF2B5EF4-FFF2-40B4-BE49-F238E27FC236}">
                  <a16:creationId xmlns:a16="http://schemas.microsoft.com/office/drawing/2014/main" id="{7C6F690C-0502-4E00-9BAE-D209BF35DF81}"/>
                </a:ext>
              </a:extLst>
            </p:cNvPr>
            <p:cNvSpPr>
              <a:spLocks/>
            </p:cNvSpPr>
            <p:nvPr/>
          </p:nvSpPr>
          <p:spPr bwMode="gray">
            <a:xfrm>
              <a:off x="6102566" y="2944980"/>
              <a:ext cx="50788" cy="60343"/>
            </a:xfrm>
            <a:custGeom>
              <a:avLst/>
              <a:gdLst>
                <a:gd name="T0" fmla="*/ 2147483647 w 114"/>
                <a:gd name="T1" fmla="*/ 2147483647 h 138"/>
                <a:gd name="T2" fmla="*/ 2147483647 w 114"/>
                <a:gd name="T3" fmla="*/ 2147483647 h 138"/>
                <a:gd name="T4" fmla="*/ 2147483647 w 114"/>
                <a:gd name="T5" fmla="*/ 2147483647 h 138"/>
                <a:gd name="T6" fmla="*/ 2147483647 w 114"/>
                <a:gd name="T7" fmla="*/ 2147483647 h 138"/>
                <a:gd name="T8" fmla="*/ 2147483647 w 114"/>
                <a:gd name="T9" fmla="*/ 2147483647 h 138"/>
                <a:gd name="T10" fmla="*/ 2147483647 w 114"/>
                <a:gd name="T11" fmla="*/ 2147483647 h 138"/>
                <a:gd name="T12" fmla="*/ 2147483647 w 114"/>
                <a:gd name="T13" fmla="*/ 0 h 138"/>
                <a:gd name="T14" fmla="*/ 2147483647 w 114"/>
                <a:gd name="T15" fmla="*/ 0 h 138"/>
                <a:gd name="T16" fmla="*/ 2147483647 w 114"/>
                <a:gd name="T17" fmla="*/ 2147483647 h 138"/>
                <a:gd name="T18" fmla="*/ 2147483647 w 114"/>
                <a:gd name="T19" fmla="*/ 2147483647 h 138"/>
                <a:gd name="T20" fmla="*/ 2147483647 w 114"/>
                <a:gd name="T21" fmla="*/ 2147483647 h 138"/>
                <a:gd name="T22" fmla="*/ 2147483647 w 114"/>
                <a:gd name="T23" fmla="*/ 2147483647 h 138"/>
                <a:gd name="T24" fmla="*/ 2147483647 w 114"/>
                <a:gd name="T25" fmla="*/ 2147483647 h 138"/>
                <a:gd name="T26" fmla="*/ 2147483647 w 114"/>
                <a:gd name="T27" fmla="*/ 2147483647 h 138"/>
                <a:gd name="T28" fmla="*/ 0 w 114"/>
                <a:gd name="T29" fmla="*/ 2147483647 h 138"/>
                <a:gd name="T30" fmla="*/ 0 w 114"/>
                <a:gd name="T31" fmla="*/ 2147483647 h 138"/>
                <a:gd name="T32" fmla="*/ 2147483647 w 114"/>
                <a:gd name="T33" fmla="*/ 2147483647 h 138"/>
                <a:gd name="T34" fmla="*/ 2147483647 w 114"/>
                <a:gd name="T35" fmla="*/ 2147483647 h 138"/>
                <a:gd name="T36" fmla="*/ 2147483647 w 114"/>
                <a:gd name="T37" fmla="*/ 2147483647 h 138"/>
                <a:gd name="T38" fmla="*/ 2147483647 w 114"/>
                <a:gd name="T39" fmla="*/ 2147483647 h 138"/>
                <a:gd name="T40" fmla="*/ 2147483647 w 114"/>
                <a:gd name="T41" fmla="*/ 2147483647 h 138"/>
                <a:gd name="T42" fmla="*/ 2147483647 w 114"/>
                <a:gd name="T43" fmla="*/ 2147483647 h 138"/>
                <a:gd name="T44" fmla="*/ 2147483647 w 114"/>
                <a:gd name="T45" fmla="*/ 2147483647 h 138"/>
                <a:gd name="T46" fmla="*/ 2147483647 w 114"/>
                <a:gd name="T47" fmla="*/ 2147483647 h 138"/>
                <a:gd name="T48" fmla="*/ 2147483647 w 114"/>
                <a:gd name="T49" fmla="*/ 2147483647 h 138"/>
                <a:gd name="T50" fmla="*/ 2147483647 w 114"/>
                <a:gd name="T51" fmla="*/ 2147483647 h 138"/>
                <a:gd name="T52" fmla="*/ 2147483647 w 114"/>
                <a:gd name="T53" fmla="*/ 2147483647 h 138"/>
                <a:gd name="T54" fmla="*/ 2147483647 w 114"/>
                <a:gd name="T55" fmla="*/ 2147483647 h 138"/>
                <a:gd name="T56" fmla="*/ 2147483647 w 114"/>
                <a:gd name="T57" fmla="*/ 2147483647 h 138"/>
                <a:gd name="T58" fmla="*/ 2147483647 w 114"/>
                <a:gd name="T59" fmla="*/ 2147483647 h 138"/>
                <a:gd name="T60" fmla="*/ 2147483647 w 114"/>
                <a:gd name="T61" fmla="*/ 2147483647 h 138"/>
                <a:gd name="T62" fmla="*/ 2147483647 w 114"/>
                <a:gd name="T63" fmla="*/ 2147483647 h 138"/>
                <a:gd name="T64" fmla="*/ 2147483647 w 114"/>
                <a:gd name="T65" fmla="*/ 2147483647 h 138"/>
                <a:gd name="T66" fmla="*/ 2147483647 w 114"/>
                <a:gd name="T67" fmla="*/ 2147483647 h 138"/>
                <a:gd name="T68" fmla="*/ 2147483647 w 114"/>
                <a:gd name="T69" fmla="*/ 2147483647 h 138"/>
                <a:gd name="T70" fmla="*/ 2147483647 w 114"/>
                <a:gd name="T71" fmla="*/ 2147483647 h 138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114"/>
                <a:gd name="T109" fmla="*/ 0 h 138"/>
                <a:gd name="T110" fmla="*/ 114 w 114"/>
                <a:gd name="T111" fmla="*/ 138 h 138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114" h="138">
                  <a:moveTo>
                    <a:pt x="114" y="42"/>
                  </a:moveTo>
                  <a:lnTo>
                    <a:pt x="108" y="48"/>
                  </a:lnTo>
                  <a:lnTo>
                    <a:pt x="96" y="30"/>
                  </a:lnTo>
                  <a:lnTo>
                    <a:pt x="84" y="18"/>
                  </a:lnTo>
                  <a:lnTo>
                    <a:pt x="66" y="6"/>
                  </a:lnTo>
                  <a:lnTo>
                    <a:pt x="60" y="6"/>
                  </a:lnTo>
                  <a:lnTo>
                    <a:pt x="48" y="0"/>
                  </a:lnTo>
                  <a:lnTo>
                    <a:pt x="42" y="0"/>
                  </a:lnTo>
                  <a:lnTo>
                    <a:pt x="42" y="24"/>
                  </a:lnTo>
                  <a:lnTo>
                    <a:pt x="24" y="24"/>
                  </a:lnTo>
                  <a:lnTo>
                    <a:pt x="18" y="30"/>
                  </a:lnTo>
                  <a:lnTo>
                    <a:pt x="18" y="36"/>
                  </a:lnTo>
                  <a:lnTo>
                    <a:pt x="12" y="48"/>
                  </a:lnTo>
                  <a:lnTo>
                    <a:pt x="6" y="48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6" y="66"/>
                  </a:lnTo>
                  <a:lnTo>
                    <a:pt x="12" y="66"/>
                  </a:lnTo>
                  <a:lnTo>
                    <a:pt x="24" y="72"/>
                  </a:lnTo>
                  <a:lnTo>
                    <a:pt x="6" y="102"/>
                  </a:lnTo>
                  <a:lnTo>
                    <a:pt x="18" y="102"/>
                  </a:lnTo>
                  <a:lnTo>
                    <a:pt x="24" y="96"/>
                  </a:lnTo>
                  <a:lnTo>
                    <a:pt x="36" y="96"/>
                  </a:lnTo>
                  <a:lnTo>
                    <a:pt x="36" y="114"/>
                  </a:lnTo>
                  <a:lnTo>
                    <a:pt x="60" y="138"/>
                  </a:lnTo>
                  <a:lnTo>
                    <a:pt x="72" y="126"/>
                  </a:lnTo>
                  <a:lnTo>
                    <a:pt x="66" y="108"/>
                  </a:lnTo>
                  <a:lnTo>
                    <a:pt x="60" y="114"/>
                  </a:lnTo>
                  <a:lnTo>
                    <a:pt x="42" y="102"/>
                  </a:lnTo>
                  <a:lnTo>
                    <a:pt x="66" y="102"/>
                  </a:lnTo>
                  <a:lnTo>
                    <a:pt x="78" y="96"/>
                  </a:lnTo>
                  <a:lnTo>
                    <a:pt x="78" y="78"/>
                  </a:lnTo>
                  <a:lnTo>
                    <a:pt x="108" y="90"/>
                  </a:lnTo>
                  <a:lnTo>
                    <a:pt x="114" y="84"/>
                  </a:lnTo>
                  <a:lnTo>
                    <a:pt x="114" y="90"/>
                  </a:lnTo>
                  <a:lnTo>
                    <a:pt x="114" y="42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94" name="Moldova" descr="© INSCALE GmbH, 05.05.2010&#10;http://www.presentationload.com/">
              <a:extLst>
                <a:ext uri="{FF2B5EF4-FFF2-40B4-BE49-F238E27FC236}">
                  <a16:creationId xmlns:a16="http://schemas.microsoft.com/office/drawing/2014/main" id="{597BB4EC-ADD8-490F-9C45-2B79907CE418}"/>
                </a:ext>
              </a:extLst>
            </p:cNvPr>
            <p:cNvSpPr>
              <a:spLocks/>
            </p:cNvSpPr>
            <p:nvPr/>
          </p:nvSpPr>
          <p:spPr bwMode="gray">
            <a:xfrm>
              <a:off x="6326352" y="2773478"/>
              <a:ext cx="96814" cy="106394"/>
            </a:xfrm>
            <a:custGeom>
              <a:avLst/>
              <a:gdLst>
                <a:gd name="T0" fmla="*/ 2147483647 w 216"/>
                <a:gd name="T1" fmla="*/ 2147483647 h 240"/>
                <a:gd name="T2" fmla="*/ 2147483647 w 216"/>
                <a:gd name="T3" fmla="*/ 2147483647 h 240"/>
                <a:gd name="T4" fmla="*/ 2147483647 w 216"/>
                <a:gd name="T5" fmla="*/ 2147483647 h 240"/>
                <a:gd name="T6" fmla="*/ 2147483647 w 216"/>
                <a:gd name="T7" fmla="*/ 2147483647 h 240"/>
                <a:gd name="T8" fmla="*/ 2147483647 w 216"/>
                <a:gd name="T9" fmla="*/ 2147483647 h 240"/>
                <a:gd name="T10" fmla="*/ 2147483647 w 216"/>
                <a:gd name="T11" fmla="*/ 2147483647 h 240"/>
                <a:gd name="T12" fmla="*/ 2147483647 w 216"/>
                <a:gd name="T13" fmla="*/ 2147483647 h 240"/>
                <a:gd name="T14" fmla="*/ 2147483647 w 216"/>
                <a:gd name="T15" fmla="*/ 2147483647 h 240"/>
                <a:gd name="T16" fmla="*/ 2147483647 w 216"/>
                <a:gd name="T17" fmla="*/ 2147483647 h 240"/>
                <a:gd name="T18" fmla="*/ 2147483647 w 216"/>
                <a:gd name="T19" fmla="*/ 2147483647 h 240"/>
                <a:gd name="T20" fmla="*/ 2147483647 w 216"/>
                <a:gd name="T21" fmla="*/ 2147483647 h 240"/>
                <a:gd name="T22" fmla="*/ 2147483647 w 216"/>
                <a:gd name="T23" fmla="*/ 2147483647 h 240"/>
                <a:gd name="T24" fmla="*/ 2147483647 w 216"/>
                <a:gd name="T25" fmla="*/ 2147483647 h 240"/>
                <a:gd name="T26" fmla="*/ 2147483647 w 216"/>
                <a:gd name="T27" fmla="*/ 2147483647 h 240"/>
                <a:gd name="T28" fmla="*/ 2147483647 w 216"/>
                <a:gd name="T29" fmla="*/ 2147483647 h 240"/>
                <a:gd name="T30" fmla="*/ 2147483647 w 216"/>
                <a:gd name="T31" fmla="*/ 2147483647 h 240"/>
                <a:gd name="T32" fmla="*/ 2147483647 w 216"/>
                <a:gd name="T33" fmla="*/ 2147483647 h 240"/>
                <a:gd name="T34" fmla="*/ 2147483647 w 216"/>
                <a:gd name="T35" fmla="*/ 2147483647 h 240"/>
                <a:gd name="T36" fmla="*/ 2147483647 w 216"/>
                <a:gd name="T37" fmla="*/ 2147483647 h 240"/>
                <a:gd name="T38" fmla="*/ 2147483647 w 216"/>
                <a:gd name="T39" fmla="*/ 2147483647 h 240"/>
                <a:gd name="T40" fmla="*/ 2147483647 w 216"/>
                <a:gd name="T41" fmla="*/ 2147483647 h 240"/>
                <a:gd name="T42" fmla="*/ 2147483647 w 216"/>
                <a:gd name="T43" fmla="*/ 2147483647 h 240"/>
                <a:gd name="T44" fmla="*/ 2147483647 w 216"/>
                <a:gd name="T45" fmla="*/ 2147483647 h 240"/>
                <a:gd name="T46" fmla="*/ 2147483647 w 216"/>
                <a:gd name="T47" fmla="*/ 2147483647 h 240"/>
                <a:gd name="T48" fmla="*/ 2147483647 w 216"/>
                <a:gd name="T49" fmla="*/ 2147483647 h 240"/>
                <a:gd name="T50" fmla="*/ 2147483647 w 216"/>
                <a:gd name="T51" fmla="*/ 2147483647 h 240"/>
                <a:gd name="T52" fmla="*/ 2147483647 w 216"/>
                <a:gd name="T53" fmla="*/ 2147483647 h 240"/>
                <a:gd name="T54" fmla="*/ 2147483647 w 216"/>
                <a:gd name="T55" fmla="*/ 2147483647 h 240"/>
                <a:gd name="T56" fmla="*/ 2147483647 w 216"/>
                <a:gd name="T57" fmla="*/ 2147483647 h 240"/>
                <a:gd name="T58" fmla="*/ 2147483647 w 216"/>
                <a:gd name="T59" fmla="*/ 2147483647 h 240"/>
                <a:gd name="T60" fmla="*/ 2147483647 w 216"/>
                <a:gd name="T61" fmla="*/ 0 h 240"/>
                <a:gd name="T62" fmla="*/ 2147483647 w 216"/>
                <a:gd name="T63" fmla="*/ 2147483647 h 240"/>
                <a:gd name="T64" fmla="*/ 2147483647 w 216"/>
                <a:gd name="T65" fmla="*/ 2147483647 h 240"/>
                <a:gd name="T66" fmla="*/ 2147483647 w 216"/>
                <a:gd name="T67" fmla="*/ 2147483647 h 240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16"/>
                <a:gd name="T103" fmla="*/ 0 h 240"/>
                <a:gd name="T104" fmla="*/ 216 w 216"/>
                <a:gd name="T105" fmla="*/ 240 h 240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16" h="240">
                  <a:moveTo>
                    <a:pt x="0" y="18"/>
                  </a:moveTo>
                  <a:lnTo>
                    <a:pt x="18" y="24"/>
                  </a:lnTo>
                  <a:lnTo>
                    <a:pt x="24" y="30"/>
                  </a:lnTo>
                  <a:lnTo>
                    <a:pt x="30" y="42"/>
                  </a:lnTo>
                  <a:lnTo>
                    <a:pt x="36" y="48"/>
                  </a:lnTo>
                  <a:lnTo>
                    <a:pt x="36" y="60"/>
                  </a:lnTo>
                  <a:lnTo>
                    <a:pt x="60" y="72"/>
                  </a:lnTo>
                  <a:lnTo>
                    <a:pt x="66" y="96"/>
                  </a:lnTo>
                  <a:lnTo>
                    <a:pt x="78" y="96"/>
                  </a:lnTo>
                  <a:lnTo>
                    <a:pt x="84" y="114"/>
                  </a:lnTo>
                  <a:lnTo>
                    <a:pt x="102" y="114"/>
                  </a:lnTo>
                  <a:lnTo>
                    <a:pt x="108" y="120"/>
                  </a:lnTo>
                  <a:lnTo>
                    <a:pt x="108" y="162"/>
                  </a:lnTo>
                  <a:lnTo>
                    <a:pt x="114" y="162"/>
                  </a:lnTo>
                  <a:lnTo>
                    <a:pt x="108" y="168"/>
                  </a:lnTo>
                  <a:lnTo>
                    <a:pt x="108" y="180"/>
                  </a:lnTo>
                  <a:lnTo>
                    <a:pt x="102" y="186"/>
                  </a:lnTo>
                  <a:lnTo>
                    <a:pt x="102" y="198"/>
                  </a:lnTo>
                  <a:lnTo>
                    <a:pt x="108" y="210"/>
                  </a:lnTo>
                  <a:lnTo>
                    <a:pt x="114" y="216"/>
                  </a:lnTo>
                  <a:lnTo>
                    <a:pt x="114" y="240"/>
                  </a:lnTo>
                  <a:lnTo>
                    <a:pt x="138" y="234"/>
                  </a:lnTo>
                  <a:lnTo>
                    <a:pt x="138" y="222"/>
                  </a:lnTo>
                  <a:lnTo>
                    <a:pt x="132" y="216"/>
                  </a:lnTo>
                  <a:lnTo>
                    <a:pt x="132" y="204"/>
                  </a:lnTo>
                  <a:lnTo>
                    <a:pt x="138" y="204"/>
                  </a:lnTo>
                  <a:lnTo>
                    <a:pt x="150" y="198"/>
                  </a:lnTo>
                  <a:lnTo>
                    <a:pt x="156" y="192"/>
                  </a:lnTo>
                  <a:lnTo>
                    <a:pt x="174" y="180"/>
                  </a:lnTo>
                  <a:lnTo>
                    <a:pt x="168" y="174"/>
                  </a:lnTo>
                  <a:lnTo>
                    <a:pt x="156" y="168"/>
                  </a:lnTo>
                  <a:lnTo>
                    <a:pt x="150" y="168"/>
                  </a:lnTo>
                  <a:lnTo>
                    <a:pt x="150" y="162"/>
                  </a:lnTo>
                  <a:lnTo>
                    <a:pt x="156" y="156"/>
                  </a:lnTo>
                  <a:lnTo>
                    <a:pt x="174" y="156"/>
                  </a:lnTo>
                  <a:lnTo>
                    <a:pt x="180" y="162"/>
                  </a:lnTo>
                  <a:lnTo>
                    <a:pt x="198" y="162"/>
                  </a:lnTo>
                  <a:lnTo>
                    <a:pt x="210" y="156"/>
                  </a:lnTo>
                  <a:lnTo>
                    <a:pt x="216" y="156"/>
                  </a:lnTo>
                  <a:lnTo>
                    <a:pt x="216" y="126"/>
                  </a:lnTo>
                  <a:lnTo>
                    <a:pt x="210" y="120"/>
                  </a:lnTo>
                  <a:lnTo>
                    <a:pt x="198" y="120"/>
                  </a:lnTo>
                  <a:lnTo>
                    <a:pt x="192" y="114"/>
                  </a:lnTo>
                  <a:lnTo>
                    <a:pt x="180" y="114"/>
                  </a:lnTo>
                  <a:lnTo>
                    <a:pt x="180" y="96"/>
                  </a:lnTo>
                  <a:lnTo>
                    <a:pt x="186" y="90"/>
                  </a:lnTo>
                  <a:lnTo>
                    <a:pt x="180" y="84"/>
                  </a:lnTo>
                  <a:lnTo>
                    <a:pt x="174" y="84"/>
                  </a:lnTo>
                  <a:lnTo>
                    <a:pt x="162" y="90"/>
                  </a:lnTo>
                  <a:lnTo>
                    <a:pt x="162" y="66"/>
                  </a:lnTo>
                  <a:lnTo>
                    <a:pt x="168" y="60"/>
                  </a:lnTo>
                  <a:lnTo>
                    <a:pt x="162" y="48"/>
                  </a:lnTo>
                  <a:lnTo>
                    <a:pt x="156" y="42"/>
                  </a:lnTo>
                  <a:lnTo>
                    <a:pt x="144" y="36"/>
                  </a:lnTo>
                  <a:lnTo>
                    <a:pt x="126" y="36"/>
                  </a:lnTo>
                  <a:lnTo>
                    <a:pt x="126" y="24"/>
                  </a:lnTo>
                  <a:lnTo>
                    <a:pt x="120" y="18"/>
                  </a:lnTo>
                  <a:lnTo>
                    <a:pt x="78" y="18"/>
                  </a:lnTo>
                  <a:lnTo>
                    <a:pt x="78" y="12"/>
                  </a:lnTo>
                  <a:lnTo>
                    <a:pt x="72" y="12"/>
                  </a:lnTo>
                  <a:lnTo>
                    <a:pt x="60" y="0"/>
                  </a:lnTo>
                  <a:lnTo>
                    <a:pt x="54" y="0"/>
                  </a:lnTo>
                  <a:lnTo>
                    <a:pt x="42" y="6"/>
                  </a:lnTo>
                  <a:lnTo>
                    <a:pt x="36" y="6"/>
                  </a:lnTo>
                  <a:lnTo>
                    <a:pt x="36" y="12"/>
                  </a:lnTo>
                  <a:lnTo>
                    <a:pt x="24" y="12"/>
                  </a:lnTo>
                  <a:lnTo>
                    <a:pt x="12" y="6"/>
                  </a:lnTo>
                  <a:lnTo>
                    <a:pt x="6" y="6"/>
                  </a:lnTo>
                  <a:lnTo>
                    <a:pt x="0" y="18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95" name="Malta" descr="© INSCALE GmbH, 05.05.2010&#10;http://www.presentationload.com/">
              <a:extLst>
                <a:ext uri="{FF2B5EF4-FFF2-40B4-BE49-F238E27FC236}">
                  <a16:creationId xmlns:a16="http://schemas.microsoft.com/office/drawing/2014/main" id="{53A301BF-37C8-4563-AABE-624F2FE622F0}"/>
                </a:ext>
              </a:extLst>
            </p:cNvPr>
            <p:cNvSpPr>
              <a:spLocks/>
            </p:cNvSpPr>
            <p:nvPr/>
          </p:nvSpPr>
          <p:spPr bwMode="gray">
            <a:xfrm>
              <a:off x="5986706" y="3210173"/>
              <a:ext cx="14284" cy="12704"/>
            </a:xfrm>
            <a:custGeom>
              <a:avLst/>
              <a:gdLst>
                <a:gd name="T0" fmla="*/ 2147483647 w 30"/>
                <a:gd name="T1" fmla="*/ 2147483647 h 30"/>
                <a:gd name="T2" fmla="*/ 2147483647 w 30"/>
                <a:gd name="T3" fmla="*/ 2147483647 h 30"/>
                <a:gd name="T4" fmla="*/ 2147483647 w 30"/>
                <a:gd name="T5" fmla="*/ 2147483647 h 30"/>
                <a:gd name="T6" fmla="*/ 2147483647 w 30"/>
                <a:gd name="T7" fmla="*/ 0 h 30"/>
                <a:gd name="T8" fmla="*/ 2147483647 w 30"/>
                <a:gd name="T9" fmla="*/ 0 h 30"/>
                <a:gd name="T10" fmla="*/ 0 w 30"/>
                <a:gd name="T11" fmla="*/ 2147483647 h 30"/>
                <a:gd name="T12" fmla="*/ 0 w 30"/>
                <a:gd name="T13" fmla="*/ 2147483647 h 30"/>
                <a:gd name="T14" fmla="*/ 2147483647 w 30"/>
                <a:gd name="T15" fmla="*/ 2147483647 h 30"/>
                <a:gd name="T16" fmla="*/ 2147483647 w 30"/>
                <a:gd name="T17" fmla="*/ 2147483647 h 30"/>
                <a:gd name="T18" fmla="*/ 2147483647 w 30"/>
                <a:gd name="T19" fmla="*/ 2147483647 h 3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30"/>
                <a:gd name="T31" fmla="*/ 0 h 30"/>
                <a:gd name="T32" fmla="*/ 30 w 30"/>
                <a:gd name="T33" fmla="*/ 30 h 3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30" h="30">
                  <a:moveTo>
                    <a:pt x="24" y="30"/>
                  </a:moveTo>
                  <a:lnTo>
                    <a:pt x="30" y="24"/>
                  </a:lnTo>
                  <a:lnTo>
                    <a:pt x="30" y="12"/>
                  </a:lnTo>
                  <a:lnTo>
                    <a:pt x="18" y="0"/>
                  </a:lnTo>
                  <a:lnTo>
                    <a:pt x="6" y="0"/>
                  </a:lnTo>
                  <a:lnTo>
                    <a:pt x="0" y="6"/>
                  </a:lnTo>
                  <a:lnTo>
                    <a:pt x="0" y="18"/>
                  </a:lnTo>
                  <a:lnTo>
                    <a:pt x="6" y="24"/>
                  </a:lnTo>
                  <a:lnTo>
                    <a:pt x="18" y="30"/>
                  </a:lnTo>
                  <a:lnTo>
                    <a:pt x="24" y="30"/>
                  </a:lnTo>
                  <a:close/>
                </a:path>
              </a:pathLst>
            </a:custGeom>
            <a:solidFill>
              <a:srgbClr val="00359E"/>
            </a:solidFill>
            <a:ln w="9525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96" name="Macedonia" descr="© INSCALE GmbH, 05.05.2010&#10;http://www.presentationload.com/">
              <a:extLst>
                <a:ext uri="{FF2B5EF4-FFF2-40B4-BE49-F238E27FC236}">
                  <a16:creationId xmlns:a16="http://schemas.microsoft.com/office/drawing/2014/main" id="{EF2914EE-09AD-4F4C-B87F-98186814C3C7}"/>
                </a:ext>
              </a:extLst>
            </p:cNvPr>
            <p:cNvSpPr>
              <a:spLocks/>
            </p:cNvSpPr>
            <p:nvPr/>
          </p:nvSpPr>
          <p:spPr bwMode="gray">
            <a:xfrm>
              <a:off x="6166051" y="2987855"/>
              <a:ext cx="73008" cy="55580"/>
            </a:xfrm>
            <a:custGeom>
              <a:avLst/>
              <a:gdLst>
                <a:gd name="T0" fmla="*/ 2147483647 w 162"/>
                <a:gd name="T1" fmla="*/ 2147483647 h 126"/>
                <a:gd name="T2" fmla="*/ 2147483647 w 162"/>
                <a:gd name="T3" fmla="*/ 2147483647 h 126"/>
                <a:gd name="T4" fmla="*/ 2147483647 w 162"/>
                <a:gd name="T5" fmla="*/ 2147483647 h 126"/>
                <a:gd name="T6" fmla="*/ 2147483647 w 162"/>
                <a:gd name="T7" fmla="*/ 2147483647 h 126"/>
                <a:gd name="T8" fmla="*/ 2147483647 w 162"/>
                <a:gd name="T9" fmla="*/ 0 h 126"/>
                <a:gd name="T10" fmla="*/ 2147483647 w 162"/>
                <a:gd name="T11" fmla="*/ 2147483647 h 126"/>
                <a:gd name="T12" fmla="*/ 2147483647 w 162"/>
                <a:gd name="T13" fmla="*/ 2147483647 h 126"/>
                <a:gd name="T14" fmla="*/ 2147483647 w 162"/>
                <a:gd name="T15" fmla="*/ 2147483647 h 126"/>
                <a:gd name="T16" fmla="*/ 2147483647 w 162"/>
                <a:gd name="T17" fmla="*/ 2147483647 h 126"/>
                <a:gd name="T18" fmla="*/ 2147483647 w 162"/>
                <a:gd name="T19" fmla="*/ 2147483647 h 126"/>
                <a:gd name="T20" fmla="*/ 2147483647 w 162"/>
                <a:gd name="T21" fmla="*/ 2147483647 h 126"/>
                <a:gd name="T22" fmla="*/ 0 w 162"/>
                <a:gd name="T23" fmla="*/ 2147483647 h 126"/>
                <a:gd name="T24" fmla="*/ 0 w 162"/>
                <a:gd name="T25" fmla="*/ 2147483647 h 126"/>
                <a:gd name="T26" fmla="*/ 2147483647 w 162"/>
                <a:gd name="T27" fmla="*/ 2147483647 h 126"/>
                <a:gd name="T28" fmla="*/ 2147483647 w 162"/>
                <a:gd name="T29" fmla="*/ 2147483647 h 126"/>
                <a:gd name="T30" fmla="*/ 2147483647 w 162"/>
                <a:gd name="T31" fmla="*/ 2147483647 h 126"/>
                <a:gd name="T32" fmla="*/ 2147483647 w 162"/>
                <a:gd name="T33" fmla="*/ 2147483647 h 126"/>
                <a:gd name="T34" fmla="*/ 2147483647 w 162"/>
                <a:gd name="T35" fmla="*/ 2147483647 h 126"/>
                <a:gd name="T36" fmla="*/ 2147483647 w 162"/>
                <a:gd name="T37" fmla="*/ 2147483647 h 126"/>
                <a:gd name="T38" fmla="*/ 2147483647 w 162"/>
                <a:gd name="T39" fmla="*/ 2147483647 h 126"/>
                <a:gd name="T40" fmla="*/ 2147483647 w 162"/>
                <a:gd name="T41" fmla="*/ 2147483647 h 126"/>
                <a:gd name="T42" fmla="*/ 2147483647 w 162"/>
                <a:gd name="T43" fmla="*/ 2147483647 h 126"/>
                <a:gd name="T44" fmla="*/ 2147483647 w 162"/>
                <a:gd name="T45" fmla="*/ 2147483647 h 126"/>
                <a:gd name="T46" fmla="*/ 2147483647 w 162"/>
                <a:gd name="T47" fmla="*/ 2147483647 h 126"/>
                <a:gd name="T48" fmla="*/ 2147483647 w 162"/>
                <a:gd name="T49" fmla="*/ 2147483647 h 126"/>
                <a:gd name="T50" fmla="*/ 2147483647 w 162"/>
                <a:gd name="T51" fmla="*/ 2147483647 h 126"/>
                <a:gd name="T52" fmla="*/ 2147483647 w 162"/>
                <a:gd name="T53" fmla="*/ 2147483647 h 126"/>
                <a:gd name="T54" fmla="*/ 2147483647 w 162"/>
                <a:gd name="T55" fmla="*/ 2147483647 h 126"/>
                <a:gd name="T56" fmla="*/ 2147483647 w 162"/>
                <a:gd name="T57" fmla="*/ 2147483647 h 126"/>
                <a:gd name="T58" fmla="*/ 2147483647 w 162"/>
                <a:gd name="T59" fmla="*/ 2147483647 h 126"/>
                <a:gd name="T60" fmla="*/ 2147483647 w 162"/>
                <a:gd name="T61" fmla="*/ 2147483647 h 126"/>
                <a:gd name="T62" fmla="*/ 2147483647 w 162"/>
                <a:gd name="T63" fmla="*/ 2147483647 h 126"/>
                <a:gd name="T64" fmla="*/ 2147483647 w 162"/>
                <a:gd name="T65" fmla="*/ 2147483647 h 12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62"/>
                <a:gd name="T100" fmla="*/ 0 h 126"/>
                <a:gd name="T101" fmla="*/ 162 w 162"/>
                <a:gd name="T102" fmla="*/ 126 h 12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62" h="126">
                  <a:moveTo>
                    <a:pt x="150" y="42"/>
                  </a:moveTo>
                  <a:lnTo>
                    <a:pt x="132" y="30"/>
                  </a:lnTo>
                  <a:lnTo>
                    <a:pt x="132" y="18"/>
                  </a:lnTo>
                  <a:lnTo>
                    <a:pt x="126" y="18"/>
                  </a:lnTo>
                  <a:lnTo>
                    <a:pt x="114" y="0"/>
                  </a:lnTo>
                  <a:lnTo>
                    <a:pt x="72" y="6"/>
                  </a:lnTo>
                  <a:lnTo>
                    <a:pt x="66" y="12"/>
                  </a:lnTo>
                  <a:lnTo>
                    <a:pt x="48" y="12"/>
                  </a:lnTo>
                  <a:lnTo>
                    <a:pt x="48" y="24"/>
                  </a:lnTo>
                  <a:lnTo>
                    <a:pt x="24" y="24"/>
                  </a:lnTo>
                  <a:lnTo>
                    <a:pt x="18" y="36"/>
                  </a:lnTo>
                  <a:lnTo>
                    <a:pt x="0" y="42"/>
                  </a:lnTo>
                  <a:lnTo>
                    <a:pt x="0" y="66"/>
                  </a:lnTo>
                  <a:lnTo>
                    <a:pt x="6" y="78"/>
                  </a:lnTo>
                  <a:lnTo>
                    <a:pt x="6" y="102"/>
                  </a:lnTo>
                  <a:lnTo>
                    <a:pt x="12" y="108"/>
                  </a:lnTo>
                  <a:lnTo>
                    <a:pt x="18" y="108"/>
                  </a:lnTo>
                  <a:lnTo>
                    <a:pt x="18" y="126"/>
                  </a:lnTo>
                  <a:lnTo>
                    <a:pt x="42" y="120"/>
                  </a:lnTo>
                  <a:lnTo>
                    <a:pt x="42" y="126"/>
                  </a:lnTo>
                  <a:lnTo>
                    <a:pt x="54" y="120"/>
                  </a:lnTo>
                  <a:lnTo>
                    <a:pt x="60" y="120"/>
                  </a:lnTo>
                  <a:lnTo>
                    <a:pt x="66" y="126"/>
                  </a:lnTo>
                  <a:lnTo>
                    <a:pt x="90" y="126"/>
                  </a:lnTo>
                  <a:lnTo>
                    <a:pt x="96" y="114"/>
                  </a:lnTo>
                  <a:lnTo>
                    <a:pt x="96" y="108"/>
                  </a:lnTo>
                  <a:lnTo>
                    <a:pt x="120" y="108"/>
                  </a:lnTo>
                  <a:lnTo>
                    <a:pt x="132" y="102"/>
                  </a:lnTo>
                  <a:lnTo>
                    <a:pt x="156" y="78"/>
                  </a:lnTo>
                  <a:lnTo>
                    <a:pt x="162" y="66"/>
                  </a:lnTo>
                  <a:lnTo>
                    <a:pt x="162" y="60"/>
                  </a:lnTo>
                  <a:lnTo>
                    <a:pt x="156" y="48"/>
                  </a:lnTo>
                  <a:lnTo>
                    <a:pt x="150" y="42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97" name="Liechtenstein" descr="© INSCALE GmbH, 05.05.2010&#10;http://www.presentationload.com/">
              <a:extLst>
                <a:ext uri="{FF2B5EF4-FFF2-40B4-BE49-F238E27FC236}">
                  <a16:creationId xmlns:a16="http://schemas.microsoft.com/office/drawing/2014/main" id="{47008B27-49C7-46F2-9E6C-789300541181}"/>
                </a:ext>
              </a:extLst>
            </p:cNvPr>
            <p:cNvSpPr>
              <a:spLocks/>
            </p:cNvSpPr>
            <p:nvPr/>
          </p:nvSpPr>
          <p:spPr bwMode="gray">
            <a:xfrm>
              <a:off x="5845451" y="2811589"/>
              <a:ext cx="6349" cy="11115"/>
            </a:xfrm>
            <a:custGeom>
              <a:avLst/>
              <a:gdLst>
                <a:gd name="T0" fmla="*/ 2147483647 w 18"/>
                <a:gd name="T1" fmla="*/ 0 h 24"/>
                <a:gd name="T2" fmla="*/ 2147483647 w 18"/>
                <a:gd name="T3" fmla="*/ 2147483647 h 24"/>
                <a:gd name="T4" fmla="*/ 0 w 18"/>
                <a:gd name="T5" fmla="*/ 2147483647 h 24"/>
                <a:gd name="T6" fmla="*/ 0 w 18"/>
                <a:gd name="T7" fmla="*/ 2147483647 h 24"/>
                <a:gd name="T8" fmla="*/ 2147483647 w 18"/>
                <a:gd name="T9" fmla="*/ 2147483647 h 24"/>
                <a:gd name="T10" fmla="*/ 2147483647 w 18"/>
                <a:gd name="T11" fmla="*/ 0 h 24"/>
                <a:gd name="T12" fmla="*/ 2147483647 w 18"/>
                <a:gd name="T13" fmla="*/ 0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8"/>
                <a:gd name="T22" fmla="*/ 0 h 24"/>
                <a:gd name="T23" fmla="*/ 18 w 18"/>
                <a:gd name="T24" fmla="*/ 24 h 2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8" h="24">
                  <a:moveTo>
                    <a:pt x="12" y="0"/>
                  </a:moveTo>
                  <a:lnTo>
                    <a:pt x="6" y="6"/>
                  </a:lnTo>
                  <a:lnTo>
                    <a:pt x="0" y="18"/>
                  </a:lnTo>
                  <a:lnTo>
                    <a:pt x="0" y="24"/>
                  </a:lnTo>
                  <a:lnTo>
                    <a:pt x="18" y="24"/>
                  </a:lnTo>
                  <a:lnTo>
                    <a:pt x="18" y="0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7D40">
                <a:lumMod val="75000"/>
              </a:srgbClr>
            </a:solidFill>
            <a:ln w="952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98" name="Lebanon" descr="© INSCALE GmbH, 05.05.2010&#10;http://www.presentationload.com/">
              <a:extLst>
                <a:ext uri="{FF2B5EF4-FFF2-40B4-BE49-F238E27FC236}">
                  <a16:creationId xmlns:a16="http://schemas.microsoft.com/office/drawing/2014/main" id="{AAA214B3-BEEE-426C-8EE1-D39E1162A38D}"/>
                </a:ext>
              </a:extLst>
            </p:cNvPr>
            <p:cNvSpPr>
              <a:spLocks/>
            </p:cNvSpPr>
            <p:nvPr/>
          </p:nvSpPr>
          <p:spPr bwMode="gray">
            <a:xfrm>
              <a:off x="6608861" y="3267340"/>
              <a:ext cx="46026" cy="69871"/>
            </a:xfrm>
            <a:custGeom>
              <a:avLst/>
              <a:gdLst>
                <a:gd name="T0" fmla="*/ 2147483647 w 108"/>
                <a:gd name="T1" fmla="*/ 2147483647 h 156"/>
                <a:gd name="T2" fmla="*/ 2147483647 w 108"/>
                <a:gd name="T3" fmla="*/ 2147483647 h 156"/>
                <a:gd name="T4" fmla="*/ 2147483647 w 108"/>
                <a:gd name="T5" fmla="*/ 2147483647 h 156"/>
                <a:gd name="T6" fmla="*/ 2147483647 w 108"/>
                <a:gd name="T7" fmla="*/ 2147483647 h 156"/>
                <a:gd name="T8" fmla="*/ 2147483647 w 108"/>
                <a:gd name="T9" fmla="*/ 2147483647 h 156"/>
                <a:gd name="T10" fmla="*/ 2147483647 w 108"/>
                <a:gd name="T11" fmla="*/ 2147483647 h 156"/>
                <a:gd name="T12" fmla="*/ 2147483647 w 108"/>
                <a:gd name="T13" fmla="*/ 2147483647 h 156"/>
                <a:gd name="T14" fmla="*/ 2147483647 w 108"/>
                <a:gd name="T15" fmla="*/ 2147483647 h 156"/>
                <a:gd name="T16" fmla="*/ 2147483647 w 108"/>
                <a:gd name="T17" fmla="*/ 2147483647 h 156"/>
                <a:gd name="T18" fmla="*/ 2147483647 w 108"/>
                <a:gd name="T19" fmla="*/ 2147483647 h 156"/>
                <a:gd name="T20" fmla="*/ 2147483647 w 108"/>
                <a:gd name="T21" fmla="*/ 0 h 156"/>
                <a:gd name="T22" fmla="*/ 2147483647 w 108"/>
                <a:gd name="T23" fmla="*/ 0 h 156"/>
                <a:gd name="T24" fmla="*/ 2147483647 w 108"/>
                <a:gd name="T25" fmla="*/ 0 h 156"/>
                <a:gd name="T26" fmla="*/ 2147483647 w 108"/>
                <a:gd name="T27" fmla="*/ 2147483647 h 156"/>
                <a:gd name="T28" fmla="*/ 2147483647 w 108"/>
                <a:gd name="T29" fmla="*/ 2147483647 h 156"/>
                <a:gd name="T30" fmla="*/ 2147483647 w 108"/>
                <a:gd name="T31" fmla="*/ 2147483647 h 156"/>
                <a:gd name="T32" fmla="*/ 2147483647 w 108"/>
                <a:gd name="T33" fmla="*/ 2147483647 h 156"/>
                <a:gd name="T34" fmla="*/ 2147483647 w 108"/>
                <a:gd name="T35" fmla="*/ 2147483647 h 156"/>
                <a:gd name="T36" fmla="*/ 2147483647 w 108"/>
                <a:gd name="T37" fmla="*/ 2147483647 h 156"/>
                <a:gd name="T38" fmla="*/ 2147483647 w 108"/>
                <a:gd name="T39" fmla="*/ 2147483647 h 156"/>
                <a:gd name="T40" fmla="*/ 2147483647 w 108"/>
                <a:gd name="T41" fmla="*/ 2147483647 h 156"/>
                <a:gd name="T42" fmla="*/ 0 w 108"/>
                <a:gd name="T43" fmla="*/ 2147483647 h 156"/>
                <a:gd name="T44" fmla="*/ 0 w 108"/>
                <a:gd name="T45" fmla="*/ 2147483647 h 156"/>
                <a:gd name="T46" fmla="*/ 2147483647 w 108"/>
                <a:gd name="T47" fmla="*/ 2147483647 h 156"/>
                <a:gd name="T48" fmla="*/ 2147483647 w 108"/>
                <a:gd name="T49" fmla="*/ 2147483647 h 156"/>
                <a:gd name="T50" fmla="*/ 2147483647 w 108"/>
                <a:gd name="T51" fmla="*/ 2147483647 h 156"/>
                <a:gd name="T52" fmla="*/ 2147483647 w 108"/>
                <a:gd name="T53" fmla="*/ 2147483647 h 156"/>
                <a:gd name="T54" fmla="*/ 2147483647 w 108"/>
                <a:gd name="T55" fmla="*/ 2147483647 h 156"/>
                <a:gd name="T56" fmla="*/ 2147483647 w 108"/>
                <a:gd name="T57" fmla="*/ 2147483647 h 156"/>
                <a:gd name="T58" fmla="*/ 2147483647 w 108"/>
                <a:gd name="T59" fmla="*/ 2147483647 h 156"/>
                <a:gd name="T60" fmla="*/ 2147483647 w 108"/>
                <a:gd name="T61" fmla="*/ 2147483647 h 15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08"/>
                <a:gd name="T94" fmla="*/ 0 h 156"/>
                <a:gd name="T95" fmla="*/ 108 w 108"/>
                <a:gd name="T96" fmla="*/ 156 h 15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08" h="156">
                  <a:moveTo>
                    <a:pt x="72" y="96"/>
                  </a:moveTo>
                  <a:lnTo>
                    <a:pt x="72" y="72"/>
                  </a:lnTo>
                  <a:lnTo>
                    <a:pt x="78" y="66"/>
                  </a:lnTo>
                  <a:lnTo>
                    <a:pt x="84" y="66"/>
                  </a:lnTo>
                  <a:lnTo>
                    <a:pt x="96" y="60"/>
                  </a:lnTo>
                  <a:lnTo>
                    <a:pt x="102" y="60"/>
                  </a:lnTo>
                  <a:lnTo>
                    <a:pt x="108" y="48"/>
                  </a:lnTo>
                  <a:lnTo>
                    <a:pt x="108" y="30"/>
                  </a:lnTo>
                  <a:lnTo>
                    <a:pt x="102" y="18"/>
                  </a:lnTo>
                  <a:lnTo>
                    <a:pt x="96" y="12"/>
                  </a:lnTo>
                  <a:lnTo>
                    <a:pt x="102" y="0"/>
                  </a:lnTo>
                  <a:lnTo>
                    <a:pt x="54" y="0"/>
                  </a:lnTo>
                  <a:lnTo>
                    <a:pt x="60" y="0"/>
                  </a:lnTo>
                  <a:lnTo>
                    <a:pt x="60" y="6"/>
                  </a:lnTo>
                  <a:lnTo>
                    <a:pt x="54" y="6"/>
                  </a:lnTo>
                  <a:lnTo>
                    <a:pt x="48" y="18"/>
                  </a:lnTo>
                  <a:lnTo>
                    <a:pt x="36" y="24"/>
                  </a:lnTo>
                  <a:lnTo>
                    <a:pt x="30" y="30"/>
                  </a:lnTo>
                  <a:lnTo>
                    <a:pt x="18" y="66"/>
                  </a:lnTo>
                  <a:lnTo>
                    <a:pt x="12" y="78"/>
                  </a:lnTo>
                  <a:lnTo>
                    <a:pt x="12" y="90"/>
                  </a:lnTo>
                  <a:lnTo>
                    <a:pt x="0" y="114"/>
                  </a:lnTo>
                  <a:lnTo>
                    <a:pt x="0" y="156"/>
                  </a:lnTo>
                  <a:lnTo>
                    <a:pt x="12" y="150"/>
                  </a:lnTo>
                  <a:lnTo>
                    <a:pt x="24" y="126"/>
                  </a:lnTo>
                  <a:lnTo>
                    <a:pt x="30" y="132"/>
                  </a:lnTo>
                  <a:lnTo>
                    <a:pt x="36" y="132"/>
                  </a:lnTo>
                  <a:lnTo>
                    <a:pt x="42" y="126"/>
                  </a:lnTo>
                  <a:lnTo>
                    <a:pt x="48" y="114"/>
                  </a:lnTo>
                  <a:lnTo>
                    <a:pt x="48" y="102"/>
                  </a:lnTo>
                  <a:lnTo>
                    <a:pt x="72" y="96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99" name="Kuwait" descr="© INSCALE GmbH, 05.05.2010&#10;http://www.presentationload.com/">
              <a:extLst>
                <a:ext uri="{FF2B5EF4-FFF2-40B4-BE49-F238E27FC236}">
                  <a16:creationId xmlns:a16="http://schemas.microsoft.com/office/drawing/2014/main" id="{A3F8C62F-76A8-4B9E-B127-88FA9B89601D}"/>
                </a:ext>
              </a:extLst>
            </p:cNvPr>
            <p:cNvSpPr>
              <a:spLocks/>
            </p:cNvSpPr>
            <p:nvPr/>
          </p:nvSpPr>
          <p:spPr bwMode="gray">
            <a:xfrm>
              <a:off x="6975487" y="3434079"/>
              <a:ext cx="60311" cy="53991"/>
            </a:xfrm>
            <a:custGeom>
              <a:avLst/>
              <a:gdLst>
                <a:gd name="T0" fmla="*/ 2147483647 w 138"/>
                <a:gd name="T1" fmla="*/ 0 h 120"/>
                <a:gd name="T2" fmla="*/ 2147483647 w 138"/>
                <a:gd name="T3" fmla="*/ 0 h 120"/>
                <a:gd name="T4" fmla="*/ 2147483647 w 138"/>
                <a:gd name="T5" fmla="*/ 2147483647 h 120"/>
                <a:gd name="T6" fmla="*/ 2147483647 w 138"/>
                <a:gd name="T7" fmla="*/ 2147483647 h 120"/>
                <a:gd name="T8" fmla="*/ 2147483647 w 138"/>
                <a:gd name="T9" fmla="*/ 2147483647 h 120"/>
                <a:gd name="T10" fmla="*/ 2147483647 w 138"/>
                <a:gd name="T11" fmla="*/ 2147483647 h 120"/>
                <a:gd name="T12" fmla="*/ 0 w 138"/>
                <a:gd name="T13" fmla="*/ 2147483647 h 120"/>
                <a:gd name="T14" fmla="*/ 2147483647 w 138"/>
                <a:gd name="T15" fmla="*/ 2147483647 h 120"/>
                <a:gd name="T16" fmla="*/ 2147483647 w 138"/>
                <a:gd name="T17" fmla="*/ 2147483647 h 120"/>
                <a:gd name="T18" fmla="*/ 2147483647 w 138"/>
                <a:gd name="T19" fmla="*/ 2147483647 h 120"/>
                <a:gd name="T20" fmla="*/ 2147483647 w 138"/>
                <a:gd name="T21" fmla="*/ 2147483647 h 120"/>
                <a:gd name="T22" fmla="*/ 2147483647 w 138"/>
                <a:gd name="T23" fmla="*/ 2147483647 h 120"/>
                <a:gd name="T24" fmla="*/ 2147483647 w 138"/>
                <a:gd name="T25" fmla="*/ 2147483647 h 120"/>
                <a:gd name="T26" fmla="*/ 2147483647 w 138"/>
                <a:gd name="T27" fmla="*/ 2147483647 h 120"/>
                <a:gd name="T28" fmla="*/ 2147483647 w 138"/>
                <a:gd name="T29" fmla="*/ 2147483647 h 120"/>
                <a:gd name="T30" fmla="*/ 2147483647 w 138"/>
                <a:gd name="T31" fmla="*/ 2147483647 h 120"/>
                <a:gd name="T32" fmla="*/ 2147483647 w 138"/>
                <a:gd name="T33" fmla="*/ 2147483647 h 120"/>
                <a:gd name="T34" fmla="*/ 2147483647 w 138"/>
                <a:gd name="T35" fmla="*/ 2147483647 h 120"/>
                <a:gd name="T36" fmla="*/ 2147483647 w 138"/>
                <a:gd name="T37" fmla="*/ 2147483647 h 120"/>
                <a:gd name="T38" fmla="*/ 2147483647 w 138"/>
                <a:gd name="T39" fmla="*/ 2147483647 h 120"/>
                <a:gd name="T40" fmla="*/ 2147483647 w 138"/>
                <a:gd name="T41" fmla="*/ 2147483647 h 120"/>
                <a:gd name="T42" fmla="*/ 2147483647 w 138"/>
                <a:gd name="T43" fmla="*/ 2147483647 h 120"/>
                <a:gd name="T44" fmla="*/ 2147483647 w 138"/>
                <a:gd name="T45" fmla="*/ 2147483647 h 120"/>
                <a:gd name="T46" fmla="*/ 2147483647 w 138"/>
                <a:gd name="T47" fmla="*/ 2147483647 h 120"/>
                <a:gd name="T48" fmla="*/ 2147483647 w 138"/>
                <a:gd name="T49" fmla="*/ 0 h 120"/>
                <a:gd name="T50" fmla="*/ 2147483647 w 138"/>
                <a:gd name="T51" fmla="*/ 0 h 12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138"/>
                <a:gd name="T79" fmla="*/ 0 h 120"/>
                <a:gd name="T80" fmla="*/ 138 w 138"/>
                <a:gd name="T81" fmla="*/ 120 h 120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138" h="120">
                  <a:moveTo>
                    <a:pt x="54" y="0"/>
                  </a:moveTo>
                  <a:lnTo>
                    <a:pt x="36" y="0"/>
                  </a:lnTo>
                  <a:lnTo>
                    <a:pt x="30" y="12"/>
                  </a:lnTo>
                  <a:lnTo>
                    <a:pt x="24" y="18"/>
                  </a:lnTo>
                  <a:lnTo>
                    <a:pt x="24" y="30"/>
                  </a:lnTo>
                  <a:lnTo>
                    <a:pt x="6" y="66"/>
                  </a:lnTo>
                  <a:lnTo>
                    <a:pt x="0" y="72"/>
                  </a:lnTo>
                  <a:lnTo>
                    <a:pt x="42" y="72"/>
                  </a:lnTo>
                  <a:lnTo>
                    <a:pt x="60" y="78"/>
                  </a:lnTo>
                  <a:lnTo>
                    <a:pt x="66" y="78"/>
                  </a:lnTo>
                  <a:lnTo>
                    <a:pt x="66" y="114"/>
                  </a:lnTo>
                  <a:lnTo>
                    <a:pt x="72" y="120"/>
                  </a:lnTo>
                  <a:lnTo>
                    <a:pt x="138" y="120"/>
                  </a:lnTo>
                  <a:lnTo>
                    <a:pt x="126" y="114"/>
                  </a:lnTo>
                  <a:lnTo>
                    <a:pt x="114" y="102"/>
                  </a:lnTo>
                  <a:lnTo>
                    <a:pt x="102" y="78"/>
                  </a:lnTo>
                  <a:lnTo>
                    <a:pt x="102" y="66"/>
                  </a:lnTo>
                  <a:lnTo>
                    <a:pt x="90" y="60"/>
                  </a:lnTo>
                  <a:lnTo>
                    <a:pt x="84" y="36"/>
                  </a:lnTo>
                  <a:lnTo>
                    <a:pt x="120" y="36"/>
                  </a:lnTo>
                  <a:lnTo>
                    <a:pt x="120" y="18"/>
                  </a:lnTo>
                  <a:lnTo>
                    <a:pt x="114" y="12"/>
                  </a:lnTo>
                  <a:lnTo>
                    <a:pt x="90" y="12"/>
                  </a:lnTo>
                  <a:lnTo>
                    <a:pt x="90" y="18"/>
                  </a:lnTo>
                  <a:lnTo>
                    <a:pt x="84" y="0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00" name="Italy" descr="© INSCALE GmbH, 05.05.2010&#10;http://www.presentationload.com/">
              <a:extLst>
                <a:ext uri="{FF2B5EF4-FFF2-40B4-BE49-F238E27FC236}">
                  <a16:creationId xmlns:a16="http://schemas.microsoft.com/office/drawing/2014/main" id="{6C476EDD-0477-4DFC-9A36-1BC6A2B4D024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5766095" y="2819529"/>
              <a:ext cx="344407" cy="373176"/>
            </a:xfrm>
            <a:custGeom>
              <a:avLst/>
              <a:gdLst>
                <a:gd name="T0" fmla="*/ 2147483647 w 780"/>
                <a:gd name="T1" fmla="*/ 2147483647 h 828"/>
                <a:gd name="T2" fmla="*/ 2147483647 w 780"/>
                <a:gd name="T3" fmla="*/ 2147483647 h 828"/>
                <a:gd name="T4" fmla="*/ 2147483647 w 780"/>
                <a:gd name="T5" fmla="*/ 2147483647 h 828"/>
                <a:gd name="T6" fmla="*/ 2147483647 w 780"/>
                <a:gd name="T7" fmla="*/ 2147483647 h 828"/>
                <a:gd name="T8" fmla="*/ 2147483647 w 780"/>
                <a:gd name="T9" fmla="*/ 2147483647 h 828"/>
                <a:gd name="T10" fmla="*/ 2147483647 w 780"/>
                <a:gd name="T11" fmla="*/ 2147483647 h 828"/>
                <a:gd name="T12" fmla="*/ 2147483647 w 780"/>
                <a:gd name="T13" fmla="*/ 2147483647 h 828"/>
                <a:gd name="T14" fmla="*/ 2147483647 w 780"/>
                <a:gd name="T15" fmla="*/ 2147483647 h 828"/>
                <a:gd name="T16" fmla="*/ 2147483647 w 780"/>
                <a:gd name="T17" fmla="*/ 2147483647 h 828"/>
                <a:gd name="T18" fmla="*/ 2147483647 w 780"/>
                <a:gd name="T19" fmla="*/ 2147483647 h 828"/>
                <a:gd name="T20" fmla="*/ 2147483647 w 780"/>
                <a:gd name="T21" fmla="*/ 2147483647 h 828"/>
                <a:gd name="T22" fmla="*/ 2147483647 w 780"/>
                <a:gd name="T23" fmla="*/ 2147483647 h 828"/>
                <a:gd name="T24" fmla="*/ 2147483647 w 780"/>
                <a:gd name="T25" fmla="*/ 2147483647 h 828"/>
                <a:gd name="T26" fmla="*/ 2147483647 w 780"/>
                <a:gd name="T27" fmla="*/ 2147483647 h 828"/>
                <a:gd name="T28" fmla="*/ 2147483647 w 780"/>
                <a:gd name="T29" fmla="*/ 2147483647 h 828"/>
                <a:gd name="T30" fmla="*/ 2147483647 w 780"/>
                <a:gd name="T31" fmla="*/ 2147483647 h 828"/>
                <a:gd name="T32" fmla="*/ 2147483647 w 780"/>
                <a:gd name="T33" fmla="*/ 2147483647 h 828"/>
                <a:gd name="T34" fmla="*/ 2147483647 w 780"/>
                <a:gd name="T35" fmla="*/ 2147483647 h 828"/>
                <a:gd name="T36" fmla="*/ 2147483647 w 780"/>
                <a:gd name="T37" fmla="*/ 2147483647 h 828"/>
                <a:gd name="T38" fmla="*/ 2147483647 w 780"/>
                <a:gd name="T39" fmla="*/ 2147483647 h 828"/>
                <a:gd name="T40" fmla="*/ 2147483647 w 780"/>
                <a:gd name="T41" fmla="*/ 2147483647 h 828"/>
                <a:gd name="T42" fmla="*/ 2147483647 w 780"/>
                <a:gd name="T43" fmla="*/ 2147483647 h 828"/>
                <a:gd name="T44" fmla="*/ 2147483647 w 780"/>
                <a:gd name="T45" fmla="*/ 2147483647 h 828"/>
                <a:gd name="T46" fmla="*/ 2147483647 w 780"/>
                <a:gd name="T47" fmla="*/ 2147483647 h 828"/>
                <a:gd name="T48" fmla="*/ 2147483647 w 780"/>
                <a:gd name="T49" fmla="*/ 2147483647 h 828"/>
                <a:gd name="T50" fmla="*/ 2147483647 w 780"/>
                <a:gd name="T51" fmla="*/ 2147483647 h 828"/>
                <a:gd name="T52" fmla="*/ 2147483647 w 780"/>
                <a:gd name="T53" fmla="*/ 2147483647 h 828"/>
                <a:gd name="T54" fmla="*/ 2147483647 w 780"/>
                <a:gd name="T55" fmla="*/ 2147483647 h 828"/>
                <a:gd name="T56" fmla="*/ 2147483647 w 780"/>
                <a:gd name="T57" fmla="*/ 2147483647 h 828"/>
                <a:gd name="T58" fmla="*/ 2147483647 w 780"/>
                <a:gd name="T59" fmla="*/ 2147483647 h 828"/>
                <a:gd name="T60" fmla="*/ 2147483647 w 780"/>
                <a:gd name="T61" fmla="*/ 2147483647 h 828"/>
                <a:gd name="T62" fmla="*/ 2147483647 w 780"/>
                <a:gd name="T63" fmla="*/ 2147483647 h 828"/>
                <a:gd name="T64" fmla="*/ 2147483647 w 780"/>
                <a:gd name="T65" fmla="*/ 2147483647 h 828"/>
                <a:gd name="T66" fmla="*/ 2147483647 w 780"/>
                <a:gd name="T67" fmla="*/ 2147483647 h 828"/>
                <a:gd name="T68" fmla="*/ 2147483647 w 780"/>
                <a:gd name="T69" fmla="*/ 2147483647 h 828"/>
                <a:gd name="T70" fmla="*/ 2147483647 w 780"/>
                <a:gd name="T71" fmla="*/ 2147483647 h 828"/>
                <a:gd name="T72" fmla="*/ 2147483647 w 780"/>
                <a:gd name="T73" fmla="*/ 2147483647 h 828"/>
                <a:gd name="T74" fmla="*/ 2147483647 w 780"/>
                <a:gd name="T75" fmla="*/ 2147483647 h 828"/>
                <a:gd name="T76" fmla="*/ 2147483647 w 780"/>
                <a:gd name="T77" fmla="*/ 2147483647 h 828"/>
                <a:gd name="T78" fmla="*/ 2147483647 w 780"/>
                <a:gd name="T79" fmla="*/ 2147483647 h 828"/>
                <a:gd name="T80" fmla="*/ 2147483647 w 780"/>
                <a:gd name="T81" fmla="*/ 2147483647 h 828"/>
                <a:gd name="T82" fmla="*/ 2147483647 w 780"/>
                <a:gd name="T83" fmla="*/ 2147483647 h 828"/>
                <a:gd name="T84" fmla="*/ 2147483647 w 780"/>
                <a:gd name="T85" fmla="*/ 2147483647 h 828"/>
                <a:gd name="T86" fmla="*/ 2147483647 w 780"/>
                <a:gd name="T87" fmla="*/ 2147483647 h 828"/>
                <a:gd name="T88" fmla="*/ 2147483647 w 780"/>
                <a:gd name="T89" fmla="*/ 2147483647 h 828"/>
                <a:gd name="T90" fmla="*/ 2147483647 w 780"/>
                <a:gd name="T91" fmla="*/ 2147483647 h 828"/>
                <a:gd name="T92" fmla="*/ 2147483647 w 780"/>
                <a:gd name="T93" fmla="*/ 2147483647 h 828"/>
                <a:gd name="T94" fmla="*/ 2147483647 w 780"/>
                <a:gd name="T95" fmla="*/ 2147483647 h 828"/>
                <a:gd name="T96" fmla="*/ 2147483647 w 780"/>
                <a:gd name="T97" fmla="*/ 2147483647 h 828"/>
                <a:gd name="T98" fmla="*/ 2147483647 w 780"/>
                <a:gd name="T99" fmla="*/ 2147483647 h 828"/>
                <a:gd name="T100" fmla="*/ 2147483647 w 780"/>
                <a:gd name="T101" fmla="*/ 2147483647 h 828"/>
                <a:gd name="T102" fmla="*/ 2147483647 w 780"/>
                <a:gd name="T103" fmla="*/ 2147483647 h 828"/>
                <a:gd name="T104" fmla="*/ 2147483647 w 780"/>
                <a:gd name="T105" fmla="*/ 2147483647 h 828"/>
                <a:gd name="T106" fmla="*/ 2147483647 w 780"/>
                <a:gd name="T107" fmla="*/ 2147483647 h 828"/>
                <a:gd name="T108" fmla="*/ 2147483647 w 780"/>
                <a:gd name="T109" fmla="*/ 2147483647 h 828"/>
                <a:gd name="T110" fmla="*/ 2147483647 w 780"/>
                <a:gd name="T111" fmla="*/ 2147483647 h 828"/>
                <a:gd name="T112" fmla="*/ 2147483647 w 780"/>
                <a:gd name="T113" fmla="*/ 2147483647 h 82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780"/>
                <a:gd name="T172" fmla="*/ 0 h 828"/>
                <a:gd name="T173" fmla="*/ 780 w 780"/>
                <a:gd name="T174" fmla="*/ 828 h 828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780" h="828">
                  <a:moveTo>
                    <a:pt x="570" y="720"/>
                  </a:moveTo>
                  <a:lnTo>
                    <a:pt x="558" y="714"/>
                  </a:lnTo>
                  <a:lnTo>
                    <a:pt x="552" y="708"/>
                  </a:lnTo>
                  <a:lnTo>
                    <a:pt x="540" y="708"/>
                  </a:lnTo>
                  <a:lnTo>
                    <a:pt x="534" y="714"/>
                  </a:lnTo>
                  <a:lnTo>
                    <a:pt x="522" y="720"/>
                  </a:lnTo>
                  <a:lnTo>
                    <a:pt x="516" y="726"/>
                  </a:lnTo>
                  <a:lnTo>
                    <a:pt x="468" y="726"/>
                  </a:lnTo>
                  <a:lnTo>
                    <a:pt x="456" y="720"/>
                  </a:lnTo>
                  <a:lnTo>
                    <a:pt x="444" y="708"/>
                  </a:lnTo>
                  <a:lnTo>
                    <a:pt x="438" y="708"/>
                  </a:lnTo>
                  <a:lnTo>
                    <a:pt x="420" y="726"/>
                  </a:lnTo>
                  <a:lnTo>
                    <a:pt x="402" y="714"/>
                  </a:lnTo>
                  <a:lnTo>
                    <a:pt x="396" y="714"/>
                  </a:lnTo>
                  <a:lnTo>
                    <a:pt x="384" y="726"/>
                  </a:lnTo>
                  <a:lnTo>
                    <a:pt x="384" y="738"/>
                  </a:lnTo>
                  <a:lnTo>
                    <a:pt x="396" y="750"/>
                  </a:lnTo>
                  <a:lnTo>
                    <a:pt x="420" y="762"/>
                  </a:lnTo>
                  <a:lnTo>
                    <a:pt x="426" y="762"/>
                  </a:lnTo>
                  <a:lnTo>
                    <a:pt x="444" y="780"/>
                  </a:lnTo>
                  <a:lnTo>
                    <a:pt x="444" y="786"/>
                  </a:lnTo>
                  <a:lnTo>
                    <a:pt x="456" y="786"/>
                  </a:lnTo>
                  <a:lnTo>
                    <a:pt x="468" y="798"/>
                  </a:lnTo>
                  <a:lnTo>
                    <a:pt x="480" y="804"/>
                  </a:lnTo>
                  <a:lnTo>
                    <a:pt x="498" y="798"/>
                  </a:lnTo>
                  <a:lnTo>
                    <a:pt x="504" y="804"/>
                  </a:lnTo>
                  <a:lnTo>
                    <a:pt x="516" y="810"/>
                  </a:lnTo>
                  <a:lnTo>
                    <a:pt x="522" y="822"/>
                  </a:lnTo>
                  <a:lnTo>
                    <a:pt x="534" y="828"/>
                  </a:lnTo>
                  <a:lnTo>
                    <a:pt x="558" y="828"/>
                  </a:lnTo>
                  <a:lnTo>
                    <a:pt x="570" y="816"/>
                  </a:lnTo>
                  <a:lnTo>
                    <a:pt x="570" y="792"/>
                  </a:lnTo>
                  <a:lnTo>
                    <a:pt x="564" y="780"/>
                  </a:lnTo>
                  <a:lnTo>
                    <a:pt x="564" y="768"/>
                  </a:lnTo>
                  <a:lnTo>
                    <a:pt x="570" y="750"/>
                  </a:lnTo>
                  <a:lnTo>
                    <a:pt x="576" y="738"/>
                  </a:lnTo>
                  <a:lnTo>
                    <a:pt x="582" y="732"/>
                  </a:lnTo>
                  <a:lnTo>
                    <a:pt x="582" y="714"/>
                  </a:lnTo>
                  <a:lnTo>
                    <a:pt x="576" y="702"/>
                  </a:lnTo>
                  <a:lnTo>
                    <a:pt x="570" y="720"/>
                  </a:lnTo>
                  <a:close/>
                  <a:moveTo>
                    <a:pt x="180" y="468"/>
                  </a:moveTo>
                  <a:lnTo>
                    <a:pt x="156" y="480"/>
                  </a:lnTo>
                  <a:lnTo>
                    <a:pt x="150" y="486"/>
                  </a:lnTo>
                  <a:lnTo>
                    <a:pt x="138" y="492"/>
                  </a:lnTo>
                  <a:lnTo>
                    <a:pt x="132" y="498"/>
                  </a:lnTo>
                  <a:lnTo>
                    <a:pt x="126" y="498"/>
                  </a:lnTo>
                  <a:lnTo>
                    <a:pt x="114" y="492"/>
                  </a:lnTo>
                  <a:lnTo>
                    <a:pt x="102" y="480"/>
                  </a:lnTo>
                  <a:lnTo>
                    <a:pt x="96" y="498"/>
                  </a:lnTo>
                  <a:lnTo>
                    <a:pt x="102" y="504"/>
                  </a:lnTo>
                  <a:lnTo>
                    <a:pt x="114" y="510"/>
                  </a:lnTo>
                  <a:lnTo>
                    <a:pt x="120" y="522"/>
                  </a:lnTo>
                  <a:lnTo>
                    <a:pt x="120" y="540"/>
                  </a:lnTo>
                  <a:lnTo>
                    <a:pt x="114" y="558"/>
                  </a:lnTo>
                  <a:lnTo>
                    <a:pt x="114" y="570"/>
                  </a:lnTo>
                  <a:lnTo>
                    <a:pt x="126" y="582"/>
                  </a:lnTo>
                  <a:lnTo>
                    <a:pt x="114" y="588"/>
                  </a:lnTo>
                  <a:lnTo>
                    <a:pt x="120" y="636"/>
                  </a:lnTo>
                  <a:lnTo>
                    <a:pt x="108" y="636"/>
                  </a:lnTo>
                  <a:lnTo>
                    <a:pt x="126" y="654"/>
                  </a:lnTo>
                  <a:lnTo>
                    <a:pt x="138" y="654"/>
                  </a:lnTo>
                  <a:lnTo>
                    <a:pt x="144" y="642"/>
                  </a:lnTo>
                  <a:lnTo>
                    <a:pt x="156" y="630"/>
                  </a:lnTo>
                  <a:lnTo>
                    <a:pt x="156" y="618"/>
                  </a:lnTo>
                  <a:lnTo>
                    <a:pt x="168" y="630"/>
                  </a:lnTo>
                  <a:lnTo>
                    <a:pt x="180" y="636"/>
                  </a:lnTo>
                  <a:lnTo>
                    <a:pt x="186" y="636"/>
                  </a:lnTo>
                  <a:lnTo>
                    <a:pt x="192" y="630"/>
                  </a:lnTo>
                  <a:lnTo>
                    <a:pt x="198" y="618"/>
                  </a:lnTo>
                  <a:lnTo>
                    <a:pt x="198" y="594"/>
                  </a:lnTo>
                  <a:lnTo>
                    <a:pt x="204" y="582"/>
                  </a:lnTo>
                  <a:lnTo>
                    <a:pt x="204" y="558"/>
                  </a:lnTo>
                  <a:lnTo>
                    <a:pt x="198" y="552"/>
                  </a:lnTo>
                  <a:lnTo>
                    <a:pt x="192" y="552"/>
                  </a:lnTo>
                  <a:lnTo>
                    <a:pt x="192" y="546"/>
                  </a:lnTo>
                  <a:lnTo>
                    <a:pt x="198" y="540"/>
                  </a:lnTo>
                  <a:lnTo>
                    <a:pt x="204" y="540"/>
                  </a:lnTo>
                  <a:lnTo>
                    <a:pt x="210" y="534"/>
                  </a:lnTo>
                  <a:lnTo>
                    <a:pt x="210" y="522"/>
                  </a:lnTo>
                  <a:lnTo>
                    <a:pt x="204" y="510"/>
                  </a:lnTo>
                  <a:lnTo>
                    <a:pt x="204" y="492"/>
                  </a:lnTo>
                  <a:lnTo>
                    <a:pt x="198" y="480"/>
                  </a:lnTo>
                  <a:lnTo>
                    <a:pt x="186" y="474"/>
                  </a:lnTo>
                  <a:lnTo>
                    <a:pt x="180" y="468"/>
                  </a:lnTo>
                  <a:close/>
                  <a:moveTo>
                    <a:pt x="774" y="546"/>
                  </a:moveTo>
                  <a:lnTo>
                    <a:pt x="768" y="534"/>
                  </a:lnTo>
                  <a:lnTo>
                    <a:pt x="756" y="528"/>
                  </a:lnTo>
                  <a:lnTo>
                    <a:pt x="738" y="510"/>
                  </a:lnTo>
                  <a:lnTo>
                    <a:pt x="678" y="480"/>
                  </a:lnTo>
                  <a:lnTo>
                    <a:pt x="672" y="480"/>
                  </a:lnTo>
                  <a:lnTo>
                    <a:pt x="660" y="474"/>
                  </a:lnTo>
                  <a:lnTo>
                    <a:pt x="648" y="474"/>
                  </a:lnTo>
                  <a:lnTo>
                    <a:pt x="630" y="468"/>
                  </a:lnTo>
                  <a:lnTo>
                    <a:pt x="606" y="456"/>
                  </a:lnTo>
                  <a:lnTo>
                    <a:pt x="606" y="450"/>
                  </a:lnTo>
                  <a:lnTo>
                    <a:pt x="612" y="438"/>
                  </a:lnTo>
                  <a:lnTo>
                    <a:pt x="624" y="426"/>
                  </a:lnTo>
                  <a:lnTo>
                    <a:pt x="624" y="420"/>
                  </a:lnTo>
                  <a:lnTo>
                    <a:pt x="618" y="414"/>
                  </a:lnTo>
                  <a:lnTo>
                    <a:pt x="612" y="414"/>
                  </a:lnTo>
                  <a:lnTo>
                    <a:pt x="594" y="408"/>
                  </a:lnTo>
                  <a:lnTo>
                    <a:pt x="552" y="408"/>
                  </a:lnTo>
                  <a:lnTo>
                    <a:pt x="540" y="402"/>
                  </a:lnTo>
                  <a:lnTo>
                    <a:pt x="534" y="396"/>
                  </a:lnTo>
                  <a:lnTo>
                    <a:pt x="516" y="384"/>
                  </a:lnTo>
                  <a:lnTo>
                    <a:pt x="492" y="360"/>
                  </a:lnTo>
                  <a:lnTo>
                    <a:pt x="480" y="342"/>
                  </a:lnTo>
                  <a:lnTo>
                    <a:pt x="474" y="336"/>
                  </a:lnTo>
                  <a:lnTo>
                    <a:pt x="468" y="324"/>
                  </a:lnTo>
                  <a:lnTo>
                    <a:pt x="468" y="312"/>
                  </a:lnTo>
                  <a:lnTo>
                    <a:pt x="450" y="276"/>
                  </a:lnTo>
                  <a:lnTo>
                    <a:pt x="438" y="270"/>
                  </a:lnTo>
                  <a:lnTo>
                    <a:pt x="432" y="264"/>
                  </a:lnTo>
                  <a:lnTo>
                    <a:pt x="420" y="258"/>
                  </a:lnTo>
                  <a:lnTo>
                    <a:pt x="414" y="252"/>
                  </a:lnTo>
                  <a:lnTo>
                    <a:pt x="378" y="222"/>
                  </a:lnTo>
                  <a:lnTo>
                    <a:pt x="372" y="210"/>
                  </a:lnTo>
                  <a:lnTo>
                    <a:pt x="360" y="198"/>
                  </a:lnTo>
                  <a:lnTo>
                    <a:pt x="360" y="186"/>
                  </a:lnTo>
                  <a:lnTo>
                    <a:pt x="366" y="180"/>
                  </a:lnTo>
                  <a:lnTo>
                    <a:pt x="384" y="180"/>
                  </a:lnTo>
                  <a:lnTo>
                    <a:pt x="384" y="174"/>
                  </a:lnTo>
                  <a:lnTo>
                    <a:pt x="372" y="162"/>
                  </a:lnTo>
                  <a:lnTo>
                    <a:pt x="366" y="150"/>
                  </a:lnTo>
                  <a:lnTo>
                    <a:pt x="366" y="138"/>
                  </a:lnTo>
                  <a:lnTo>
                    <a:pt x="402" y="120"/>
                  </a:lnTo>
                  <a:lnTo>
                    <a:pt x="408" y="114"/>
                  </a:lnTo>
                  <a:lnTo>
                    <a:pt x="414" y="114"/>
                  </a:lnTo>
                  <a:lnTo>
                    <a:pt x="438" y="108"/>
                  </a:lnTo>
                  <a:lnTo>
                    <a:pt x="444" y="72"/>
                  </a:lnTo>
                  <a:lnTo>
                    <a:pt x="432" y="66"/>
                  </a:lnTo>
                  <a:lnTo>
                    <a:pt x="438" y="60"/>
                  </a:lnTo>
                  <a:lnTo>
                    <a:pt x="438" y="42"/>
                  </a:lnTo>
                  <a:lnTo>
                    <a:pt x="384" y="42"/>
                  </a:lnTo>
                  <a:lnTo>
                    <a:pt x="378" y="24"/>
                  </a:lnTo>
                  <a:lnTo>
                    <a:pt x="366" y="24"/>
                  </a:lnTo>
                  <a:lnTo>
                    <a:pt x="366" y="6"/>
                  </a:lnTo>
                  <a:lnTo>
                    <a:pt x="360" y="0"/>
                  </a:lnTo>
                  <a:lnTo>
                    <a:pt x="342" y="0"/>
                  </a:lnTo>
                  <a:lnTo>
                    <a:pt x="336" y="6"/>
                  </a:lnTo>
                  <a:lnTo>
                    <a:pt x="336" y="12"/>
                  </a:lnTo>
                  <a:lnTo>
                    <a:pt x="294" y="12"/>
                  </a:lnTo>
                  <a:lnTo>
                    <a:pt x="282" y="30"/>
                  </a:lnTo>
                  <a:lnTo>
                    <a:pt x="270" y="24"/>
                  </a:lnTo>
                  <a:lnTo>
                    <a:pt x="252" y="24"/>
                  </a:lnTo>
                  <a:lnTo>
                    <a:pt x="246" y="42"/>
                  </a:lnTo>
                  <a:lnTo>
                    <a:pt x="222" y="42"/>
                  </a:lnTo>
                  <a:lnTo>
                    <a:pt x="222" y="48"/>
                  </a:lnTo>
                  <a:lnTo>
                    <a:pt x="234" y="60"/>
                  </a:lnTo>
                  <a:lnTo>
                    <a:pt x="228" y="72"/>
                  </a:lnTo>
                  <a:lnTo>
                    <a:pt x="210" y="60"/>
                  </a:lnTo>
                  <a:lnTo>
                    <a:pt x="192" y="66"/>
                  </a:lnTo>
                  <a:lnTo>
                    <a:pt x="180" y="48"/>
                  </a:lnTo>
                  <a:lnTo>
                    <a:pt x="174" y="72"/>
                  </a:lnTo>
                  <a:lnTo>
                    <a:pt x="162" y="84"/>
                  </a:lnTo>
                  <a:lnTo>
                    <a:pt x="162" y="102"/>
                  </a:lnTo>
                  <a:lnTo>
                    <a:pt x="138" y="78"/>
                  </a:lnTo>
                  <a:lnTo>
                    <a:pt x="132" y="78"/>
                  </a:lnTo>
                  <a:lnTo>
                    <a:pt x="132" y="72"/>
                  </a:lnTo>
                  <a:lnTo>
                    <a:pt x="126" y="66"/>
                  </a:lnTo>
                  <a:lnTo>
                    <a:pt x="126" y="60"/>
                  </a:lnTo>
                  <a:lnTo>
                    <a:pt x="120" y="54"/>
                  </a:lnTo>
                  <a:lnTo>
                    <a:pt x="108" y="54"/>
                  </a:lnTo>
                  <a:lnTo>
                    <a:pt x="102" y="60"/>
                  </a:lnTo>
                  <a:lnTo>
                    <a:pt x="102" y="78"/>
                  </a:lnTo>
                  <a:lnTo>
                    <a:pt x="84" y="96"/>
                  </a:lnTo>
                  <a:lnTo>
                    <a:pt x="78" y="96"/>
                  </a:lnTo>
                  <a:lnTo>
                    <a:pt x="66" y="84"/>
                  </a:lnTo>
                  <a:lnTo>
                    <a:pt x="54" y="84"/>
                  </a:lnTo>
                  <a:lnTo>
                    <a:pt x="42" y="96"/>
                  </a:lnTo>
                  <a:lnTo>
                    <a:pt x="30" y="96"/>
                  </a:lnTo>
                  <a:lnTo>
                    <a:pt x="30" y="102"/>
                  </a:lnTo>
                  <a:lnTo>
                    <a:pt x="24" y="102"/>
                  </a:lnTo>
                  <a:lnTo>
                    <a:pt x="18" y="108"/>
                  </a:lnTo>
                  <a:lnTo>
                    <a:pt x="42" y="132"/>
                  </a:lnTo>
                  <a:lnTo>
                    <a:pt x="42" y="138"/>
                  </a:lnTo>
                  <a:lnTo>
                    <a:pt x="24" y="156"/>
                  </a:lnTo>
                  <a:lnTo>
                    <a:pt x="0" y="156"/>
                  </a:lnTo>
                  <a:lnTo>
                    <a:pt x="12" y="174"/>
                  </a:lnTo>
                  <a:lnTo>
                    <a:pt x="24" y="174"/>
                  </a:lnTo>
                  <a:lnTo>
                    <a:pt x="30" y="180"/>
                  </a:lnTo>
                  <a:lnTo>
                    <a:pt x="30" y="192"/>
                  </a:lnTo>
                  <a:lnTo>
                    <a:pt x="24" y="198"/>
                  </a:lnTo>
                  <a:lnTo>
                    <a:pt x="24" y="204"/>
                  </a:lnTo>
                  <a:lnTo>
                    <a:pt x="18" y="210"/>
                  </a:lnTo>
                  <a:lnTo>
                    <a:pt x="18" y="216"/>
                  </a:lnTo>
                  <a:lnTo>
                    <a:pt x="24" y="222"/>
                  </a:lnTo>
                  <a:lnTo>
                    <a:pt x="36" y="228"/>
                  </a:lnTo>
                  <a:lnTo>
                    <a:pt x="42" y="228"/>
                  </a:lnTo>
                  <a:lnTo>
                    <a:pt x="42" y="234"/>
                  </a:lnTo>
                  <a:lnTo>
                    <a:pt x="66" y="234"/>
                  </a:lnTo>
                  <a:lnTo>
                    <a:pt x="72" y="240"/>
                  </a:lnTo>
                  <a:lnTo>
                    <a:pt x="72" y="246"/>
                  </a:lnTo>
                  <a:lnTo>
                    <a:pt x="54" y="264"/>
                  </a:lnTo>
                  <a:lnTo>
                    <a:pt x="54" y="270"/>
                  </a:lnTo>
                  <a:lnTo>
                    <a:pt x="66" y="270"/>
                  </a:lnTo>
                  <a:lnTo>
                    <a:pt x="90" y="258"/>
                  </a:lnTo>
                  <a:lnTo>
                    <a:pt x="120" y="228"/>
                  </a:lnTo>
                  <a:lnTo>
                    <a:pt x="144" y="216"/>
                  </a:lnTo>
                  <a:lnTo>
                    <a:pt x="156" y="216"/>
                  </a:lnTo>
                  <a:lnTo>
                    <a:pt x="168" y="222"/>
                  </a:lnTo>
                  <a:lnTo>
                    <a:pt x="204" y="234"/>
                  </a:lnTo>
                  <a:lnTo>
                    <a:pt x="216" y="240"/>
                  </a:lnTo>
                  <a:lnTo>
                    <a:pt x="228" y="252"/>
                  </a:lnTo>
                  <a:lnTo>
                    <a:pt x="234" y="264"/>
                  </a:lnTo>
                  <a:lnTo>
                    <a:pt x="234" y="276"/>
                  </a:lnTo>
                  <a:lnTo>
                    <a:pt x="240" y="282"/>
                  </a:lnTo>
                  <a:lnTo>
                    <a:pt x="240" y="288"/>
                  </a:lnTo>
                  <a:lnTo>
                    <a:pt x="252" y="300"/>
                  </a:lnTo>
                  <a:lnTo>
                    <a:pt x="252" y="306"/>
                  </a:lnTo>
                  <a:lnTo>
                    <a:pt x="246" y="318"/>
                  </a:lnTo>
                  <a:lnTo>
                    <a:pt x="246" y="324"/>
                  </a:lnTo>
                  <a:lnTo>
                    <a:pt x="258" y="336"/>
                  </a:lnTo>
                  <a:lnTo>
                    <a:pt x="282" y="348"/>
                  </a:lnTo>
                  <a:lnTo>
                    <a:pt x="288" y="354"/>
                  </a:lnTo>
                  <a:lnTo>
                    <a:pt x="294" y="354"/>
                  </a:lnTo>
                  <a:lnTo>
                    <a:pt x="300" y="372"/>
                  </a:lnTo>
                  <a:lnTo>
                    <a:pt x="330" y="372"/>
                  </a:lnTo>
                  <a:lnTo>
                    <a:pt x="348" y="390"/>
                  </a:lnTo>
                  <a:lnTo>
                    <a:pt x="354" y="402"/>
                  </a:lnTo>
                  <a:lnTo>
                    <a:pt x="366" y="414"/>
                  </a:lnTo>
                  <a:lnTo>
                    <a:pt x="378" y="420"/>
                  </a:lnTo>
                  <a:lnTo>
                    <a:pt x="384" y="432"/>
                  </a:lnTo>
                  <a:lnTo>
                    <a:pt x="420" y="468"/>
                  </a:lnTo>
                  <a:lnTo>
                    <a:pt x="456" y="468"/>
                  </a:lnTo>
                  <a:lnTo>
                    <a:pt x="462" y="474"/>
                  </a:lnTo>
                  <a:lnTo>
                    <a:pt x="468" y="486"/>
                  </a:lnTo>
                  <a:lnTo>
                    <a:pt x="492" y="498"/>
                  </a:lnTo>
                  <a:lnTo>
                    <a:pt x="510" y="504"/>
                  </a:lnTo>
                  <a:lnTo>
                    <a:pt x="528" y="504"/>
                  </a:lnTo>
                  <a:lnTo>
                    <a:pt x="540" y="510"/>
                  </a:lnTo>
                  <a:lnTo>
                    <a:pt x="546" y="510"/>
                  </a:lnTo>
                  <a:lnTo>
                    <a:pt x="552" y="522"/>
                  </a:lnTo>
                  <a:lnTo>
                    <a:pt x="552" y="534"/>
                  </a:lnTo>
                  <a:lnTo>
                    <a:pt x="564" y="558"/>
                  </a:lnTo>
                  <a:lnTo>
                    <a:pt x="570" y="564"/>
                  </a:lnTo>
                  <a:lnTo>
                    <a:pt x="582" y="564"/>
                  </a:lnTo>
                  <a:lnTo>
                    <a:pt x="594" y="558"/>
                  </a:lnTo>
                  <a:lnTo>
                    <a:pt x="600" y="558"/>
                  </a:lnTo>
                  <a:lnTo>
                    <a:pt x="600" y="570"/>
                  </a:lnTo>
                  <a:lnTo>
                    <a:pt x="606" y="582"/>
                  </a:lnTo>
                  <a:lnTo>
                    <a:pt x="606" y="606"/>
                  </a:lnTo>
                  <a:lnTo>
                    <a:pt x="612" y="618"/>
                  </a:lnTo>
                  <a:lnTo>
                    <a:pt x="630" y="636"/>
                  </a:lnTo>
                  <a:lnTo>
                    <a:pt x="630" y="666"/>
                  </a:lnTo>
                  <a:lnTo>
                    <a:pt x="612" y="666"/>
                  </a:lnTo>
                  <a:lnTo>
                    <a:pt x="612" y="690"/>
                  </a:lnTo>
                  <a:lnTo>
                    <a:pt x="606" y="696"/>
                  </a:lnTo>
                  <a:lnTo>
                    <a:pt x="600" y="708"/>
                  </a:lnTo>
                  <a:lnTo>
                    <a:pt x="594" y="714"/>
                  </a:lnTo>
                  <a:lnTo>
                    <a:pt x="594" y="732"/>
                  </a:lnTo>
                  <a:lnTo>
                    <a:pt x="606" y="732"/>
                  </a:lnTo>
                  <a:lnTo>
                    <a:pt x="618" y="726"/>
                  </a:lnTo>
                  <a:lnTo>
                    <a:pt x="624" y="726"/>
                  </a:lnTo>
                  <a:lnTo>
                    <a:pt x="636" y="702"/>
                  </a:lnTo>
                  <a:lnTo>
                    <a:pt x="654" y="696"/>
                  </a:lnTo>
                  <a:lnTo>
                    <a:pt x="654" y="666"/>
                  </a:lnTo>
                  <a:lnTo>
                    <a:pt x="666" y="654"/>
                  </a:lnTo>
                  <a:lnTo>
                    <a:pt x="678" y="654"/>
                  </a:lnTo>
                  <a:lnTo>
                    <a:pt x="684" y="648"/>
                  </a:lnTo>
                  <a:lnTo>
                    <a:pt x="696" y="648"/>
                  </a:lnTo>
                  <a:lnTo>
                    <a:pt x="696" y="636"/>
                  </a:lnTo>
                  <a:lnTo>
                    <a:pt x="690" y="630"/>
                  </a:lnTo>
                  <a:lnTo>
                    <a:pt x="690" y="618"/>
                  </a:lnTo>
                  <a:lnTo>
                    <a:pt x="678" y="606"/>
                  </a:lnTo>
                  <a:lnTo>
                    <a:pt x="666" y="606"/>
                  </a:lnTo>
                  <a:lnTo>
                    <a:pt x="648" y="588"/>
                  </a:lnTo>
                  <a:lnTo>
                    <a:pt x="654" y="582"/>
                  </a:lnTo>
                  <a:lnTo>
                    <a:pt x="660" y="570"/>
                  </a:lnTo>
                  <a:lnTo>
                    <a:pt x="666" y="552"/>
                  </a:lnTo>
                  <a:lnTo>
                    <a:pt x="672" y="540"/>
                  </a:lnTo>
                  <a:lnTo>
                    <a:pt x="684" y="528"/>
                  </a:lnTo>
                  <a:lnTo>
                    <a:pt x="690" y="534"/>
                  </a:lnTo>
                  <a:lnTo>
                    <a:pt x="702" y="534"/>
                  </a:lnTo>
                  <a:lnTo>
                    <a:pt x="708" y="540"/>
                  </a:lnTo>
                  <a:lnTo>
                    <a:pt x="738" y="540"/>
                  </a:lnTo>
                  <a:lnTo>
                    <a:pt x="738" y="552"/>
                  </a:lnTo>
                  <a:lnTo>
                    <a:pt x="744" y="558"/>
                  </a:lnTo>
                  <a:lnTo>
                    <a:pt x="744" y="564"/>
                  </a:lnTo>
                  <a:lnTo>
                    <a:pt x="750" y="576"/>
                  </a:lnTo>
                  <a:lnTo>
                    <a:pt x="762" y="576"/>
                  </a:lnTo>
                  <a:lnTo>
                    <a:pt x="774" y="570"/>
                  </a:lnTo>
                  <a:lnTo>
                    <a:pt x="780" y="564"/>
                  </a:lnTo>
                  <a:lnTo>
                    <a:pt x="780" y="558"/>
                  </a:lnTo>
                  <a:lnTo>
                    <a:pt x="774" y="546"/>
                  </a:lnTo>
                  <a:close/>
                </a:path>
              </a:pathLst>
            </a:custGeom>
            <a:solidFill>
              <a:srgbClr val="24771B"/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01" name="Israel" descr="© INSCALE GmbH, 05.05.2010&#10;http://www.presentationload.com/">
              <a:extLst>
                <a:ext uri="{FF2B5EF4-FFF2-40B4-BE49-F238E27FC236}">
                  <a16:creationId xmlns:a16="http://schemas.microsoft.com/office/drawing/2014/main" id="{1FD34E0D-ACEA-452D-B02D-94F29631B893}"/>
                </a:ext>
              </a:extLst>
            </p:cNvPr>
            <p:cNvSpPr>
              <a:spLocks/>
            </p:cNvSpPr>
            <p:nvPr/>
          </p:nvSpPr>
          <p:spPr bwMode="gray">
            <a:xfrm>
              <a:off x="6596164" y="3311803"/>
              <a:ext cx="46026" cy="142918"/>
            </a:xfrm>
            <a:custGeom>
              <a:avLst/>
              <a:gdLst>
                <a:gd name="T0" fmla="*/ 0 w 102"/>
                <a:gd name="T1" fmla="*/ 2147483647 h 324"/>
                <a:gd name="T2" fmla="*/ 2147483647 w 102"/>
                <a:gd name="T3" fmla="*/ 2147483647 h 324"/>
                <a:gd name="T4" fmla="*/ 2147483647 w 102"/>
                <a:gd name="T5" fmla="*/ 2147483647 h 324"/>
                <a:gd name="T6" fmla="*/ 2147483647 w 102"/>
                <a:gd name="T7" fmla="*/ 2147483647 h 324"/>
                <a:gd name="T8" fmla="*/ 2147483647 w 102"/>
                <a:gd name="T9" fmla="*/ 2147483647 h 324"/>
                <a:gd name="T10" fmla="*/ 2147483647 w 102"/>
                <a:gd name="T11" fmla="*/ 2147483647 h 324"/>
                <a:gd name="T12" fmla="*/ 2147483647 w 102"/>
                <a:gd name="T13" fmla="*/ 2147483647 h 324"/>
                <a:gd name="T14" fmla="*/ 2147483647 w 102"/>
                <a:gd name="T15" fmla="*/ 2147483647 h 324"/>
                <a:gd name="T16" fmla="*/ 2147483647 w 102"/>
                <a:gd name="T17" fmla="*/ 2147483647 h 324"/>
                <a:gd name="T18" fmla="*/ 2147483647 w 102"/>
                <a:gd name="T19" fmla="*/ 2147483647 h 324"/>
                <a:gd name="T20" fmla="*/ 2147483647 w 102"/>
                <a:gd name="T21" fmla="*/ 2147483647 h 324"/>
                <a:gd name="T22" fmla="*/ 2147483647 w 102"/>
                <a:gd name="T23" fmla="*/ 2147483647 h 324"/>
                <a:gd name="T24" fmla="*/ 2147483647 w 102"/>
                <a:gd name="T25" fmla="*/ 2147483647 h 324"/>
                <a:gd name="T26" fmla="*/ 2147483647 w 102"/>
                <a:gd name="T27" fmla="*/ 2147483647 h 324"/>
                <a:gd name="T28" fmla="*/ 2147483647 w 102"/>
                <a:gd name="T29" fmla="*/ 2147483647 h 324"/>
                <a:gd name="T30" fmla="*/ 2147483647 w 102"/>
                <a:gd name="T31" fmla="*/ 2147483647 h 324"/>
                <a:gd name="T32" fmla="*/ 2147483647 w 102"/>
                <a:gd name="T33" fmla="*/ 2147483647 h 324"/>
                <a:gd name="T34" fmla="*/ 2147483647 w 102"/>
                <a:gd name="T35" fmla="*/ 2147483647 h 324"/>
                <a:gd name="T36" fmla="*/ 2147483647 w 102"/>
                <a:gd name="T37" fmla="*/ 2147483647 h 324"/>
                <a:gd name="T38" fmla="*/ 2147483647 w 102"/>
                <a:gd name="T39" fmla="*/ 2147483647 h 324"/>
                <a:gd name="T40" fmla="*/ 2147483647 w 102"/>
                <a:gd name="T41" fmla="*/ 2147483647 h 324"/>
                <a:gd name="T42" fmla="*/ 2147483647 w 102"/>
                <a:gd name="T43" fmla="*/ 2147483647 h 324"/>
                <a:gd name="T44" fmla="*/ 2147483647 w 102"/>
                <a:gd name="T45" fmla="*/ 2147483647 h 324"/>
                <a:gd name="T46" fmla="*/ 2147483647 w 102"/>
                <a:gd name="T47" fmla="*/ 2147483647 h 324"/>
                <a:gd name="T48" fmla="*/ 2147483647 w 102"/>
                <a:gd name="T49" fmla="*/ 0 h 324"/>
                <a:gd name="T50" fmla="*/ 2147483647 w 102"/>
                <a:gd name="T51" fmla="*/ 2147483647 h 324"/>
                <a:gd name="T52" fmla="*/ 2147483647 w 102"/>
                <a:gd name="T53" fmla="*/ 2147483647 h 324"/>
                <a:gd name="T54" fmla="*/ 2147483647 w 102"/>
                <a:gd name="T55" fmla="*/ 2147483647 h 324"/>
                <a:gd name="T56" fmla="*/ 2147483647 w 102"/>
                <a:gd name="T57" fmla="*/ 2147483647 h 324"/>
                <a:gd name="T58" fmla="*/ 2147483647 w 102"/>
                <a:gd name="T59" fmla="*/ 2147483647 h 324"/>
                <a:gd name="T60" fmla="*/ 2147483647 w 102"/>
                <a:gd name="T61" fmla="*/ 2147483647 h 324"/>
                <a:gd name="T62" fmla="*/ 2147483647 w 102"/>
                <a:gd name="T63" fmla="*/ 2147483647 h 324"/>
                <a:gd name="T64" fmla="*/ 2147483647 w 102"/>
                <a:gd name="T65" fmla="*/ 2147483647 h 324"/>
                <a:gd name="T66" fmla="*/ 2147483647 w 102"/>
                <a:gd name="T67" fmla="*/ 2147483647 h 324"/>
                <a:gd name="T68" fmla="*/ 2147483647 w 102"/>
                <a:gd name="T69" fmla="*/ 2147483647 h 324"/>
                <a:gd name="T70" fmla="*/ 2147483647 w 102"/>
                <a:gd name="T71" fmla="*/ 2147483647 h 324"/>
                <a:gd name="T72" fmla="*/ 2147483647 w 102"/>
                <a:gd name="T73" fmla="*/ 2147483647 h 324"/>
                <a:gd name="T74" fmla="*/ 2147483647 w 102"/>
                <a:gd name="T75" fmla="*/ 2147483647 h 324"/>
                <a:gd name="T76" fmla="*/ 2147483647 w 102"/>
                <a:gd name="T77" fmla="*/ 2147483647 h 324"/>
                <a:gd name="T78" fmla="*/ 0 w 102"/>
                <a:gd name="T79" fmla="*/ 2147483647 h 324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102"/>
                <a:gd name="T121" fmla="*/ 0 h 324"/>
                <a:gd name="T122" fmla="*/ 102 w 102"/>
                <a:gd name="T123" fmla="*/ 324 h 324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102" h="324">
                  <a:moveTo>
                    <a:pt x="0" y="168"/>
                  </a:moveTo>
                  <a:lnTo>
                    <a:pt x="54" y="312"/>
                  </a:lnTo>
                  <a:lnTo>
                    <a:pt x="60" y="324"/>
                  </a:lnTo>
                  <a:lnTo>
                    <a:pt x="60" y="306"/>
                  </a:lnTo>
                  <a:lnTo>
                    <a:pt x="66" y="294"/>
                  </a:lnTo>
                  <a:lnTo>
                    <a:pt x="66" y="234"/>
                  </a:lnTo>
                  <a:lnTo>
                    <a:pt x="72" y="228"/>
                  </a:lnTo>
                  <a:lnTo>
                    <a:pt x="78" y="216"/>
                  </a:lnTo>
                  <a:lnTo>
                    <a:pt x="84" y="210"/>
                  </a:lnTo>
                  <a:lnTo>
                    <a:pt x="90" y="198"/>
                  </a:lnTo>
                  <a:lnTo>
                    <a:pt x="90" y="186"/>
                  </a:lnTo>
                  <a:lnTo>
                    <a:pt x="78" y="174"/>
                  </a:lnTo>
                  <a:lnTo>
                    <a:pt x="78" y="162"/>
                  </a:lnTo>
                  <a:lnTo>
                    <a:pt x="72" y="156"/>
                  </a:lnTo>
                  <a:lnTo>
                    <a:pt x="66" y="162"/>
                  </a:lnTo>
                  <a:lnTo>
                    <a:pt x="66" y="168"/>
                  </a:lnTo>
                  <a:lnTo>
                    <a:pt x="60" y="168"/>
                  </a:lnTo>
                  <a:lnTo>
                    <a:pt x="54" y="174"/>
                  </a:lnTo>
                  <a:lnTo>
                    <a:pt x="48" y="168"/>
                  </a:lnTo>
                  <a:lnTo>
                    <a:pt x="48" y="96"/>
                  </a:lnTo>
                  <a:lnTo>
                    <a:pt x="66" y="78"/>
                  </a:lnTo>
                  <a:lnTo>
                    <a:pt x="84" y="78"/>
                  </a:lnTo>
                  <a:lnTo>
                    <a:pt x="90" y="60"/>
                  </a:lnTo>
                  <a:lnTo>
                    <a:pt x="84" y="18"/>
                  </a:lnTo>
                  <a:lnTo>
                    <a:pt x="102" y="0"/>
                  </a:lnTo>
                  <a:lnTo>
                    <a:pt x="78" y="6"/>
                  </a:lnTo>
                  <a:lnTo>
                    <a:pt x="78" y="18"/>
                  </a:lnTo>
                  <a:lnTo>
                    <a:pt x="72" y="30"/>
                  </a:lnTo>
                  <a:lnTo>
                    <a:pt x="66" y="36"/>
                  </a:lnTo>
                  <a:lnTo>
                    <a:pt x="60" y="36"/>
                  </a:lnTo>
                  <a:lnTo>
                    <a:pt x="54" y="30"/>
                  </a:lnTo>
                  <a:lnTo>
                    <a:pt x="42" y="54"/>
                  </a:lnTo>
                  <a:lnTo>
                    <a:pt x="30" y="60"/>
                  </a:lnTo>
                  <a:lnTo>
                    <a:pt x="36" y="72"/>
                  </a:lnTo>
                  <a:lnTo>
                    <a:pt x="36" y="84"/>
                  </a:lnTo>
                  <a:lnTo>
                    <a:pt x="42" y="90"/>
                  </a:lnTo>
                  <a:lnTo>
                    <a:pt x="42" y="96"/>
                  </a:lnTo>
                  <a:lnTo>
                    <a:pt x="18" y="138"/>
                  </a:lnTo>
                  <a:lnTo>
                    <a:pt x="18" y="156"/>
                  </a:lnTo>
                  <a:lnTo>
                    <a:pt x="0" y="168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02" name="Iran" descr="© INSCALE GmbH, 05.05.2010&#10;http://www.presentationload.com/">
              <a:extLst>
                <a:ext uri="{FF2B5EF4-FFF2-40B4-BE49-F238E27FC236}">
                  <a16:creationId xmlns:a16="http://schemas.microsoft.com/office/drawing/2014/main" id="{381DF936-8995-48C5-A782-DEA503DEB7F1}"/>
                </a:ext>
              </a:extLst>
            </p:cNvPr>
            <p:cNvSpPr>
              <a:spLocks/>
            </p:cNvSpPr>
            <p:nvPr/>
          </p:nvSpPr>
          <p:spPr bwMode="gray">
            <a:xfrm>
              <a:off x="6854865" y="3081546"/>
              <a:ext cx="638026" cy="528798"/>
            </a:xfrm>
            <a:custGeom>
              <a:avLst/>
              <a:gdLst>
                <a:gd name="T0" fmla="*/ 2147483647 w 1440"/>
                <a:gd name="T1" fmla="*/ 2147483647 h 1182"/>
                <a:gd name="T2" fmla="*/ 2147483647 w 1440"/>
                <a:gd name="T3" fmla="*/ 2147483647 h 1182"/>
                <a:gd name="T4" fmla="*/ 2147483647 w 1440"/>
                <a:gd name="T5" fmla="*/ 2147483647 h 1182"/>
                <a:gd name="T6" fmla="*/ 2147483647 w 1440"/>
                <a:gd name="T7" fmla="*/ 2147483647 h 1182"/>
                <a:gd name="T8" fmla="*/ 2147483647 w 1440"/>
                <a:gd name="T9" fmla="*/ 2147483647 h 1182"/>
                <a:gd name="T10" fmla="*/ 2147483647 w 1440"/>
                <a:gd name="T11" fmla="*/ 2147483647 h 1182"/>
                <a:gd name="T12" fmla="*/ 2147483647 w 1440"/>
                <a:gd name="T13" fmla="*/ 2147483647 h 1182"/>
                <a:gd name="T14" fmla="*/ 2147483647 w 1440"/>
                <a:gd name="T15" fmla="*/ 2147483647 h 1182"/>
                <a:gd name="T16" fmla="*/ 2147483647 w 1440"/>
                <a:gd name="T17" fmla="*/ 2147483647 h 1182"/>
                <a:gd name="T18" fmla="*/ 2147483647 w 1440"/>
                <a:gd name="T19" fmla="*/ 2147483647 h 1182"/>
                <a:gd name="T20" fmla="*/ 2147483647 w 1440"/>
                <a:gd name="T21" fmla="*/ 2147483647 h 1182"/>
                <a:gd name="T22" fmla="*/ 2147483647 w 1440"/>
                <a:gd name="T23" fmla="*/ 2147483647 h 1182"/>
                <a:gd name="T24" fmla="*/ 2147483647 w 1440"/>
                <a:gd name="T25" fmla="*/ 2147483647 h 1182"/>
                <a:gd name="T26" fmla="*/ 2147483647 w 1440"/>
                <a:gd name="T27" fmla="*/ 2147483647 h 1182"/>
                <a:gd name="T28" fmla="*/ 2147483647 w 1440"/>
                <a:gd name="T29" fmla="*/ 2147483647 h 1182"/>
                <a:gd name="T30" fmla="*/ 2147483647 w 1440"/>
                <a:gd name="T31" fmla="*/ 2147483647 h 1182"/>
                <a:gd name="T32" fmla="*/ 2147483647 w 1440"/>
                <a:gd name="T33" fmla="*/ 2147483647 h 1182"/>
                <a:gd name="T34" fmla="*/ 2147483647 w 1440"/>
                <a:gd name="T35" fmla="*/ 2147483647 h 1182"/>
                <a:gd name="T36" fmla="*/ 2147483647 w 1440"/>
                <a:gd name="T37" fmla="*/ 2147483647 h 1182"/>
                <a:gd name="T38" fmla="*/ 2147483647 w 1440"/>
                <a:gd name="T39" fmla="*/ 2147483647 h 1182"/>
                <a:gd name="T40" fmla="*/ 2147483647 w 1440"/>
                <a:gd name="T41" fmla="*/ 2147483647 h 1182"/>
                <a:gd name="T42" fmla="*/ 2147483647 w 1440"/>
                <a:gd name="T43" fmla="*/ 2147483647 h 1182"/>
                <a:gd name="T44" fmla="*/ 2147483647 w 1440"/>
                <a:gd name="T45" fmla="*/ 2147483647 h 1182"/>
                <a:gd name="T46" fmla="*/ 2147483647 w 1440"/>
                <a:gd name="T47" fmla="*/ 2147483647 h 1182"/>
                <a:gd name="T48" fmla="*/ 2147483647 w 1440"/>
                <a:gd name="T49" fmla="*/ 2147483647 h 1182"/>
                <a:gd name="T50" fmla="*/ 2147483647 w 1440"/>
                <a:gd name="T51" fmla="*/ 2147483647 h 1182"/>
                <a:gd name="T52" fmla="*/ 2147483647 w 1440"/>
                <a:gd name="T53" fmla="*/ 2147483647 h 1182"/>
                <a:gd name="T54" fmla="*/ 2147483647 w 1440"/>
                <a:gd name="T55" fmla="*/ 2147483647 h 1182"/>
                <a:gd name="T56" fmla="*/ 2147483647 w 1440"/>
                <a:gd name="T57" fmla="*/ 2147483647 h 1182"/>
                <a:gd name="T58" fmla="*/ 2147483647 w 1440"/>
                <a:gd name="T59" fmla="*/ 2147483647 h 1182"/>
                <a:gd name="T60" fmla="*/ 2147483647 w 1440"/>
                <a:gd name="T61" fmla="*/ 0 h 1182"/>
                <a:gd name="T62" fmla="*/ 2147483647 w 1440"/>
                <a:gd name="T63" fmla="*/ 2147483647 h 1182"/>
                <a:gd name="T64" fmla="*/ 2147483647 w 1440"/>
                <a:gd name="T65" fmla="*/ 2147483647 h 1182"/>
                <a:gd name="T66" fmla="*/ 2147483647 w 1440"/>
                <a:gd name="T67" fmla="*/ 2147483647 h 1182"/>
                <a:gd name="T68" fmla="*/ 2147483647 w 1440"/>
                <a:gd name="T69" fmla="*/ 2147483647 h 1182"/>
                <a:gd name="T70" fmla="*/ 2147483647 w 1440"/>
                <a:gd name="T71" fmla="*/ 2147483647 h 1182"/>
                <a:gd name="T72" fmla="*/ 2147483647 w 1440"/>
                <a:gd name="T73" fmla="*/ 2147483647 h 1182"/>
                <a:gd name="T74" fmla="*/ 2147483647 w 1440"/>
                <a:gd name="T75" fmla="*/ 2147483647 h 1182"/>
                <a:gd name="T76" fmla="*/ 2147483647 w 1440"/>
                <a:gd name="T77" fmla="*/ 2147483647 h 1182"/>
                <a:gd name="T78" fmla="*/ 2147483647 w 1440"/>
                <a:gd name="T79" fmla="*/ 2147483647 h 1182"/>
                <a:gd name="T80" fmla="*/ 2147483647 w 1440"/>
                <a:gd name="T81" fmla="*/ 2147483647 h 1182"/>
                <a:gd name="T82" fmla="*/ 2147483647 w 1440"/>
                <a:gd name="T83" fmla="*/ 2147483647 h 1182"/>
                <a:gd name="T84" fmla="*/ 2147483647 w 1440"/>
                <a:gd name="T85" fmla="*/ 2147483647 h 1182"/>
                <a:gd name="T86" fmla="*/ 2147483647 w 1440"/>
                <a:gd name="T87" fmla="*/ 2147483647 h 1182"/>
                <a:gd name="T88" fmla="*/ 2147483647 w 1440"/>
                <a:gd name="T89" fmla="*/ 2147483647 h 1182"/>
                <a:gd name="T90" fmla="*/ 2147483647 w 1440"/>
                <a:gd name="T91" fmla="*/ 2147483647 h 1182"/>
                <a:gd name="T92" fmla="*/ 2147483647 w 1440"/>
                <a:gd name="T93" fmla="*/ 2147483647 h 1182"/>
                <a:gd name="T94" fmla="*/ 2147483647 w 1440"/>
                <a:gd name="T95" fmla="*/ 2147483647 h 1182"/>
                <a:gd name="T96" fmla="*/ 2147483647 w 1440"/>
                <a:gd name="T97" fmla="*/ 2147483647 h 1182"/>
                <a:gd name="T98" fmla="*/ 2147483647 w 1440"/>
                <a:gd name="T99" fmla="*/ 2147483647 h 1182"/>
                <a:gd name="T100" fmla="*/ 2147483647 w 1440"/>
                <a:gd name="T101" fmla="*/ 2147483647 h 1182"/>
                <a:gd name="T102" fmla="*/ 2147483647 w 1440"/>
                <a:gd name="T103" fmla="*/ 2147483647 h 1182"/>
                <a:gd name="T104" fmla="*/ 2147483647 w 1440"/>
                <a:gd name="T105" fmla="*/ 2147483647 h 1182"/>
                <a:gd name="T106" fmla="*/ 2147483647 w 1440"/>
                <a:gd name="T107" fmla="*/ 2147483647 h 1182"/>
                <a:gd name="T108" fmla="*/ 2147483647 w 1440"/>
                <a:gd name="T109" fmla="*/ 2147483647 h 1182"/>
                <a:gd name="T110" fmla="*/ 2147483647 w 1440"/>
                <a:gd name="T111" fmla="*/ 2147483647 h 118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440"/>
                <a:gd name="T169" fmla="*/ 0 h 1182"/>
                <a:gd name="T170" fmla="*/ 1440 w 1440"/>
                <a:gd name="T171" fmla="*/ 1182 h 118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440" h="1182">
                  <a:moveTo>
                    <a:pt x="1338" y="1176"/>
                  </a:moveTo>
                  <a:lnTo>
                    <a:pt x="1338" y="1170"/>
                  </a:lnTo>
                  <a:lnTo>
                    <a:pt x="1332" y="1158"/>
                  </a:lnTo>
                  <a:lnTo>
                    <a:pt x="1332" y="1128"/>
                  </a:lnTo>
                  <a:lnTo>
                    <a:pt x="1344" y="1116"/>
                  </a:lnTo>
                  <a:lnTo>
                    <a:pt x="1344" y="1110"/>
                  </a:lnTo>
                  <a:lnTo>
                    <a:pt x="1350" y="1104"/>
                  </a:lnTo>
                  <a:lnTo>
                    <a:pt x="1356" y="1086"/>
                  </a:lnTo>
                  <a:lnTo>
                    <a:pt x="1368" y="1086"/>
                  </a:lnTo>
                  <a:lnTo>
                    <a:pt x="1374" y="1080"/>
                  </a:lnTo>
                  <a:lnTo>
                    <a:pt x="1374" y="1074"/>
                  </a:lnTo>
                  <a:lnTo>
                    <a:pt x="1380" y="1074"/>
                  </a:lnTo>
                  <a:lnTo>
                    <a:pt x="1380" y="1068"/>
                  </a:lnTo>
                  <a:lnTo>
                    <a:pt x="1386" y="1062"/>
                  </a:lnTo>
                  <a:lnTo>
                    <a:pt x="1398" y="1056"/>
                  </a:lnTo>
                  <a:lnTo>
                    <a:pt x="1428" y="1056"/>
                  </a:lnTo>
                  <a:lnTo>
                    <a:pt x="1428" y="1062"/>
                  </a:lnTo>
                  <a:lnTo>
                    <a:pt x="1434" y="1062"/>
                  </a:lnTo>
                  <a:lnTo>
                    <a:pt x="1440" y="1056"/>
                  </a:lnTo>
                  <a:lnTo>
                    <a:pt x="1440" y="1044"/>
                  </a:lnTo>
                  <a:lnTo>
                    <a:pt x="1434" y="1026"/>
                  </a:lnTo>
                  <a:lnTo>
                    <a:pt x="1428" y="1014"/>
                  </a:lnTo>
                  <a:lnTo>
                    <a:pt x="1422" y="1008"/>
                  </a:lnTo>
                  <a:lnTo>
                    <a:pt x="1404" y="1008"/>
                  </a:lnTo>
                  <a:lnTo>
                    <a:pt x="1404" y="996"/>
                  </a:lnTo>
                  <a:lnTo>
                    <a:pt x="1398" y="984"/>
                  </a:lnTo>
                  <a:lnTo>
                    <a:pt x="1398" y="960"/>
                  </a:lnTo>
                  <a:lnTo>
                    <a:pt x="1392" y="960"/>
                  </a:lnTo>
                  <a:lnTo>
                    <a:pt x="1398" y="930"/>
                  </a:lnTo>
                  <a:lnTo>
                    <a:pt x="1374" y="930"/>
                  </a:lnTo>
                  <a:lnTo>
                    <a:pt x="1362" y="912"/>
                  </a:lnTo>
                  <a:lnTo>
                    <a:pt x="1350" y="918"/>
                  </a:lnTo>
                  <a:lnTo>
                    <a:pt x="1332" y="918"/>
                  </a:lnTo>
                  <a:lnTo>
                    <a:pt x="1326" y="912"/>
                  </a:lnTo>
                  <a:lnTo>
                    <a:pt x="1314" y="894"/>
                  </a:lnTo>
                  <a:lnTo>
                    <a:pt x="1308" y="876"/>
                  </a:lnTo>
                  <a:lnTo>
                    <a:pt x="1296" y="864"/>
                  </a:lnTo>
                  <a:lnTo>
                    <a:pt x="1284" y="846"/>
                  </a:lnTo>
                  <a:lnTo>
                    <a:pt x="1278" y="840"/>
                  </a:lnTo>
                  <a:lnTo>
                    <a:pt x="1272" y="828"/>
                  </a:lnTo>
                  <a:lnTo>
                    <a:pt x="1248" y="804"/>
                  </a:lnTo>
                  <a:lnTo>
                    <a:pt x="1242" y="804"/>
                  </a:lnTo>
                  <a:lnTo>
                    <a:pt x="1242" y="792"/>
                  </a:lnTo>
                  <a:lnTo>
                    <a:pt x="1260" y="774"/>
                  </a:lnTo>
                  <a:lnTo>
                    <a:pt x="1266" y="762"/>
                  </a:lnTo>
                  <a:lnTo>
                    <a:pt x="1272" y="756"/>
                  </a:lnTo>
                  <a:lnTo>
                    <a:pt x="1296" y="708"/>
                  </a:lnTo>
                  <a:lnTo>
                    <a:pt x="1284" y="684"/>
                  </a:lnTo>
                  <a:lnTo>
                    <a:pt x="1278" y="678"/>
                  </a:lnTo>
                  <a:lnTo>
                    <a:pt x="1242" y="678"/>
                  </a:lnTo>
                  <a:lnTo>
                    <a:pt x="1230" y="672"/>
                  </a:lnTo>
                  <a:lnTo>
                    <a:pt x="1224" y="672"/>
                  </a:lnTo>
                  <a:lnTo>
                    <a:pt x="1218" y="666"/>
                  </a:lnTo>
                  <a:lnTo>
                    <a:pt x="1218" y="612"/>
                  </a:lnTo>
                  <a:lnTo>
                    <a:pt x="1212" y="606"/>
                  </a:lnTo>
                  <a:lnTo>
                    <a:pt x="1200" y="582"/>
                  </a:lnTo>
                  <a:lnTo>
                    <a:pt x="1188" y="564"/>
                  </a:lnTo>
                  <a:lnTo>
                    <a:pt x="1176" y="540"/>
                  </a:lnTo>
                  <a:lnTo>
                    <a:pt x="1182" y="528"/>
                  </a:lnTo>
                  <a:lnTo>
                    <a:pt x="1200" y="510"/>
                  </a:lnTo>
                  <a:lnTo>
                    <a:pt x="1200" y="504"/>
                  </a:lnTo>
                  <a:lnTo>
                    <a:pt x="1194" y="498"/>
                  </a:lnTo>
                  <a:lnTo>
                    <a:pt x="1170" y="498"/>
                  </a:lnTo>
                  <a:lnTo>
                    <a:pt x="1170" y="468"/>
                  </a:lnTo>
                  <a:lnTo>
                    <a:pt x="1158" y="456"/>
                  </a:lnTo>
                  <a:lnTo>
                    <a:pt x="1158" y="450"/>
                  </a:lnTo>
                  <a:lnTo>
                    <a:pt x="1164" y="444"/>
                  </a:lnTo>
                  <a:lnTo>
                    <a:pt x="1176" y="438"/>
                  </a:lnTo>
                  <a:lnTo>
                    <a:pt x="1182" y="432"/>
                  </a:lnTo>
                  <a:lnTo>
                    <a:pt x="1188" y="432"/>
                  </a:lnTo>
                  <a:lnTo>
                    <a:pt x="1176" y="414"/>
                  </a:lnTo>
                  <a:lnTo>
                    <a:pt x="1200" y="408"/>
                  </a:lnTo>
                  <a:lnTo>
                    <a:pt x="1200" y="402"/>
                  </a:lnTo>
                  <a:lnTo>
                    <a:pt x="1194" y="396"/>
                  </a:lnTo>
                  <a:lnTo>
                    <a:pt x="1194" y="372"/>
                  </a:lnTo>
                  <a:lnTo>
                    <a:pt x="1188" y="360"/>
                  </a:lnTo>
                  <a:lnTo>
                    <a:pt x="1188" y="354"/>
                  </a:lnTo>
                  <a:lnTo>
                    <a:pt x="1194" y="342"/>
                  </a:lnTo>
                  <a:lnTo>
                    <a:pt x="1200" y="336"/>
                  </a:lnTo>
                  <a:lnTo>
                    <a:pt x="1188" y="306"/>
                  </a:lnTo>
                  <a:lnTo>
                    <a:pt x="1194" y="282"/>
                  </a:lnTo>
                  <a:lnTo>
                    <a:pt x="1182" y="282"/>
                  </a:lnTo>
                  <a:lnTo>
                    <a:pt x="1182" y="246"/>
                  </a:lnTo>
                  <a:lnTo>
                    <a:pt x="1116" y="252"/>
                  </a:lnTo>
                  <a:lnTo>
                    <a:pt x="1110" y="246"/>
                  </a:lnTo>
                  <a:lnTo>
                    <a:pt x="1104" y="234"/>
                  </a:lnTo>
                  <a:lnTo>
                    <a:pt x="1092" y="228"/>
                  </a:lnTo>
                  <a:lnTo>
                    <a:pt x="1080" y="216"/>
                  </a:lnTo>
                  <a:lnTo>
                    <a:pt x="1068" y="216"/>
                  </a:lnTo>
                  <a:lnTo>
                    <a:pt x="1062" y="210"/>
                  </a:lnTo>
                  <a:lnTo>
                    <a:pt x="1056" y="210"/>
                  </a:lnTo>
                  <a:lnTo>
                    <a:pt x="1050" y="204"/>
                  </a:lnTo>
                  <a:lnTo>
                    <a:pt x="1044" y="192"/>
                  </a:lnTo>
                  <a:lnTo>
                    <a:pt x="1044" y="186"/>
                  </a:lnTo>
                  <a:lnTo>
                    <a:pt x="1038" y="180"/>
                  </a:lnTo>
                  <a:lnTo>
                    <a:pt x="1032" y="180"/>
                  </a:lnTo>
                  <a:lnTo>
                    <a:pt x="1020" y="174"/>
                  </a:lnTo>
                  <a:lnTo>
                    <a:pt x="1002" y="174"/>
                  </a:lnTo>
                  <a:lnTo>
                    <a:pt x="990" y="168"/>
                  </a:lnTo>
                  <a:lnTo>
                    <a:pt x="972" y="168"/>
                  </a:lnTo>
                  <a:lnTo>
                    <a:pt x="972" y="174"/>
                  </a:lnTo>
                  <a:lnTo>
                    <a:pt x="960" y="168"/>
                  </a:lnTo>
                  <a:lnTo>
                    <a:pt x="954" y="162"/>
                  </a:lnTo>
                  <a:lnTo>
                    <a:pt x="942" y="156"/>
                  </a:lnTo>
                  <a:lnTo>
                    <a:pt x="936" y="150"/>
                  </a:lnTo>
                  <a:lnTo>
                    <a:pt x="906" y="150"/>
                  </a:lnTo>
                  <a:lnTo>
                    <a:pt x="906" y="138"/>
                  </a:lnTo>
                  <a:lnTo>
                    <a:pt x="894" y="126"/>
                  </a:lnTo>
                  <a:lnTo>
                    <a:pt x="834" y="126"/>
                  </a:lnTo>
                  <a:lnTo>
                    <a:pt x="834" y="132"/>
                  </a:lnTo>
                  <a:lnTo>
                    <a:pt x="828" y="138"/>
                  </a:lnTo>
                  <a:lnTo>
                    <a:pt x="816" y="132"/>
                  </a:lnTo>
                  <a:lnTo>
                    <a:pt x="780" y="132"/>
                  </a:lnTo>
                  <a:lnTo>
                    <a:pt x="768" y="138"/>
                  </a:lnTo>
                  <a:lnTo>
                    <a:pt x="750" y="156"/>
                  </a:lnTo>
                  <a:lnTo>
                    <a:pt x="738" y="162"/>
                  </a:lnTo>
                  <a:lnTo>
                    <a:pt x="732" y="168"/>
                  </a:lnTo>
                  <a:lnTo>
                    <a:pt x="732" y="180"/>
                  </a:lnTo>
                  <a:lnTo>
                    <a:pt x="720" y="186"/>
                  </a:lnTo>
                  <a:lnTo>
                    <a:pt x="708" y="198"/>
                  </a:lnTo>
                  <a:lnTo>
                    <a:pt x="678" y="198"/>
                  </a:lnTo>
                  <a:lnTo>
                    <a:pt x="690" y="210"/>
                  </a:lnTo>
                  <a:lnTo>
                    <a:pt x="690" y="222"/>
                  </a:lnTo>
                  <a:lnTo>
                    <a:pt x="696" y="228"/>
                  </a:lnTo>
                  <a:lnTo>
                    <a:pt x="696" y="234"/>
                  </a:lnTo>
                  <a:lnTo>
                    <a:pt x="690" y="240"/>
                  </a:lnTo>
                  <a:lnTo>
                    <a:pt x="678" y="240"/>
                  </a:lnTo>
                  <a:lnTo>
                    <a:pt x="666" y="234"/>
                  </a:lnTo>
                  <a:lnTo>
                    <a:pt x="660" y="228"/>
                  </a:lnTo>
                  <a:lnTo>
                    <a:pt x="654" y="228"/>
                  </a:lnTo>
                  <a:lnTo>
                    <a:pt x="648" y="234"/>
                  </a:lnTo>
                  <a:lnTo>
                    <a:pt x="624" y="234"/>
                  </a:lnTo>
                  <a:lnTo>
                    <a:pt x="612" y="240"/>
                  </a:lnTo>
                  <a:lnTo>
                    <a:pt x="600" y="240"/>
                  </a:lnTo>
                  <a:lnTo>
                    <a:pt x="582" y="246"/>
                  </a:lnTo>
                  <a:lnTo>
                    <a:pt x="558" y="258"/>
                  </a:lnTo>
                  <a:lnTo>
                    <a:pt x="546" y="252"/>
                  </a:lnTo>
                  <a:lnTo>
                    <a:pt x="534" y="252"/>
                  </a:lnTo>
                  <a:lnTo>
                    <a:pt x="522" y="246"/>
                  </a:lnTo>
                  <a:lnTo>
                    <a:pt x="498" y="246"/>
                  </a:lnTo>
                  <a:lnTo>
                    <a:pt x="480" y="240"/>
                  </a:lnTo>
                  <a:lnTo>
                    <a:pt x="468" y="228"/>
                  </a:lnTo>
                  <a:lnTo>
                    <a:pt x="456" y="222"/>
                  </a:lnTo>
                  <a:lnTo>
                    <a:pt x="444" y="210"/>
                  </a:lnTo>
                  <a:lnTo>
                    <a:pt x="438" y="198"/>
                  </a:lnTo>
                  <a:lnTo>
                    <a:pt x="432" y="192"/>
                  </a:lnTo>
                  <a:lnTo>
                    <a:pt x="432" y="186"/>
                  </a:lnTo>
                  <a:lnTo>
                    <a:pt x="378" y="186"/>
                  </a:lnTo>
                  <a:lnTo>
                    <a:pt x="354" y="162"/>
                  </a:lnTo>
                  <a:lnTo>
                    <a:pt x="336" y="126"/>
                  </a:lnTo>
                  <a:lnTo>
                    <a:pt x="330" y="120"/>
                  </a:lnTo>
                  <a:lnTo>
                    <a:pt x="330" y="114"/>
                  </a:lnTo>
                  <a:lnTo>
                    <a:pt x="312" y="114"/>
                  </a:lnTo>
                  <a:lnTo>
                    <a:pt x="312" y="108"/>
                  </a:lnTo>
                  <a:lnTo>
                    <a:pt x="306" y="102"/>
                  </a:lnTo>
                  <a:lnTo>
                    <a:pt x="300" y="102"/>
                  </a:lnTo>
                  <a:lnTo>
                    <a:pt x="294" y="96"/>
                  </a:lnTo>
                  <a:lnTo>
                    <a:pt x="282" y="90"/>
                  </a:lnTo>
                  <a:lnTo>
                    <a:pt x="270" y="78"/>
                  </a:lnTo>
                  <a:lnTo>
                    <a:pt x="270" y="72"/>
                  </a:lnTo>
                  <a:lnTo>
                    <a:pt x="282" y="72"/>
                  </a:lnTo>
                  <a:lnTo>
                    <a:pt x="288" y="66"/>
                  </a:lnTo>
                  <a:lnTo>
                    <a:pt x="288" y="60"/>
                  </a:lnTo>
                  <a:lnTo>
                    <a:pt x="282" y="54"/>
                  </a:lnTo>
                  <a:lnTo>
                    <a:pt x="276" y="54"/>
                  </a:lnTo>
                  <a:lnTo>
                    <a:pt x="276" y="42"/>
                  </a:lnTo>
                  <a:lnTo>
                    <a:pt x="282" y="36"/>
                  </a:lnTo>
                  <a:lnTo>
                    <a:pt x="282" y="18"/>
                  </a:lnTo>
                  <a:lnTo>
                    <a:pt x="276" y="12"/>
                  </a:lnTo>
                  <a:lnTo>
                    <a:pt x="270" y="0"/>
                  </a:lnTo>
                  <a:lnTo>
                    <a:pt x="258" y="0"/>
                  </a:lnTo>
                  <a:lnTo>
                    <a:pt x="246" y="6"/>
                  </a:lnTo>
                  <a:lnTo>
                    <a:pt x="234" y="18"/>
                  </a:lnTo>
                  <a:lnTo>
                    <a:pt x="222" y="24"/>
                  </a:lnTo>
                  <a:lnTo>
                    <a:pt x="204" y="36"/>
                  </a:lnTo>
                  <a:lnTo>
                    <a:pt x="192" y="48"/>
                  </a:lnTo>
                  <a:lnTo>
                    <a:pt x="192" y="54"/>
                  </a:lnTo>
                  <a:lnTo>
                    <a:pt x="186" y="60"/>
                  </a:lnTo>
                  <a:lnTo>
                    <a:pt x="180" y="72"/>
                  </a:lnTo>
                  <a:lnTo>
                    <a:pt x="132" y="72"/>
                  </a:lnTo>
                  <a:lnTo>
                    <a:pt x="96" y="60"/>
                  </a:lnTo>
                  <a:lnTo>
                    <a:pt x="84" y="54"/>
                  </a:lnTo>
                  <a:lnTo>
                    <a:pt x="66" y="36"/>
                  </a:lnTo>
                  <a:lnTo>
                    <a:pt x="54" y="12"/>
                  </a:lnTo>
                  <a:lnTo>
                    <a:pt x="54" y="6"/>
                  </a:lnTo>
                  <a:lnTo>
                    <a:pt x="48" y="0"/>
                  </a:lnTo>
                  <a:lnTo>
                    <a:pt x="42" y="0"/>
                  </a:lnTo>
                  <a:lnTo>
                    <a:pt x="24" y="18"/>
                  </a:lnTo>
                  <a:lnTo>
                    <a:pt x="24" y="30"/>
                  </a:lnTo>
                  <a:lnTo>
                    <a:pt x="0" y="30"/>
                  </a:lnTo>
                  <a:lnTo>
                    <a:pt x="18" y="54"/>
                  </a:lnTo>
                  <a:lnTo>
                    <a:pt x="18" y="84"/>
                  </a:lnTo>
                  <a:lnTo>
                    <a:pt x="30" y="96"/>
                  </a:lnTo>
                  <a:lnTo>
                    <a:pt x="30" y="108"/>
                  </a:lnTo>
                  <a:lnTo>
                    <a:pt x="36" y="114"/>
                  </a:lnTo>
                  <a:lnTo>
                    <a:pt x="42" y="114"/>
                  </a:lnTo>
                  <a:lnTo>
                    <a:pt x="36" y="120"/>
                  </a:lnTo>
                  <a:lnTo>
                    <a:pt x="36" y="126"/>
                  </a:lnTo>
                  <a:lnTo>
                    <a:pt x="30" y="138"/>
                  </a:lnTo>
                  <a:lnTo>
                    <a:pt x="24" y="144"/>
                  </a:lnTo>
                  <a:lnTo>
                    <a:pt x="60" y="162"/>
                  </a:lnTo>
                  <a:lnTo>
                    <a:pt x="60" y="192"/>
                  </a:lnTo>
                  <a:lnTo>
                    <a:pt x="84" y="198"/>
                  </a:lnTo>
                  <a:lnTo>
                    <a:pt x="84" y="210"/>
                  </a:lnTo>
                  <a:lnTo>
                    <a:pt x="96" y="246"/>
                  </a:lnTo>
                  <a:lnTo>
                    <a:pt x="108" y="270"/>
                  </a:lnTo>
                  <a:lnTo>
                    <a:pt x="120" y="282"/>
                  </a:lnTo>
                  <a:lnTo>
                    <a:pt x="120" y="300"/>
                  </a:lnTo>
                  <a:lnTo>
                    <a:pt x="144" y="306"/>
                  </a:lnTo>
                  <a:lnTo>
                    <a:pt x="156" y="324"/>
                  </a:lnTo>
                  <a:lnTo>
                    <a:pt x="162" y="318"/>
                  </a:lnTo>
                  <a:lnTo>
                    <a:pt x="174" y="312"/>
                  </a:lnTo>
                  <a:lnTo>
                    <a:pt x="186" y="312"/>
                  </a:lnTo>
                  <a:lnTo>
                    <a:pt x="186" y="318"/>
                  </a:lnTo>
                  <a:lnTo>
                    <a:pt x="168" y="336"/>
                  </a:lnTo>
                  <a:lnTo>
                    <a:pt x="168" y="342"/>
                  </a:lnTo>
                  <a:lnTo>
                    <a:pt x="180" y="354"/>
                  </a:lnTo>
                  <a:lnTo>
                    <a:pt x="186" y="366"/>
                  </a:lnTo>
                  <a:lnTo>
                    <a:pt x="186" y="372"/>
                  </a:lnTo>
                  <a:lnTo>
                    <a:pt x="174" y="384"/>
                  </a:lnTo>
                  <a:lnTo>
                    <a:pt x="168" y="384"/>
                  </a:lnTo>
                  <a:lnTo>
                    <a:pt x="168" y="414"/>
                  </a:lnTo>
                  <a:lnTo>
                    <a:pt x="156" y="414"/>
                  </a:lnTo>
                  <a:lnTo>
                    <a:pt x="144" y="426"/>
                  </a:lnTo>
                  <a:lnTo>
                    <a:pt x="144" y="432"/>
                  </a:lnTo>
                  <a:lnTo>
                    <a:pt x="156" y="444"/>
                  </a:lnTo>
                  <a:lnTo>
                    <a:pt x="150" y="450"/>
                  </a:lnTo>
                  <a:lnTo>
                    <a:pt x="144" y="462"/>
                  </a:lnTo>
                  <a:lnTo>
                    <a:pt x="144" y="468"/>
                  </a:lnTo>
                  <a:lnTo>
                    <a:pt x="150" y="474"/>
                  </a:lnTo>
                  <a:lnTo>
                    <a:pt x="162" y="480"/>
                  </a:lnTo>
                  <a:lnTo>
                    <a:pt x="174" y="492"/>
                  </a:lnTo>
                  <a:lnTo>
                    <a:pt x="198" y="504"/>
                  </a:lnTo>
                  <a:lnTo>
                    <a:pt x="204" y="510"/>
                  </a:lnTo>
                  <a:lnTo>
                    <a:pt x="210" y="510"/>
                  </a:lnTo>
                  <a:lnTo>
                    <a:pt x="210" y="552"/>
                  </a:lnTo>
                  <a:lnTo>
                    <a:pt x="234" y="552"/>
                  </a:lnTo>
                  <a:lnTo>
                    <a:pt x="240" y="558"/>
                  </a:lnTo>
                  <a:lnTo>
                    <a:pt x="252" y="564"/>
                  </a:lnTo>
                  <a:lnTo>
                    <a:pt x="270" y="582"/>
                  </a:lnTo>
                  <a:lnTo>
                    <a:pt x="288" y="582"/>
                  </a:lnTo>
                  <a:lnTo>
                    <a:pt x="294" y="588"/>
                  </a:lnTo>
                  <a:lnTo>
                    <a:pt x="300" y="600"/>
                  </a:lnTo>
                  <a:lnTo>
                    <a:pt x="330" y="636"/>
                  </a:lnTo>
                  <a:lnTo>
                    <a:pt x="330" y="648"/>
                  </a:lnTo>
                  <a:lnTo>
                    <a:pt x="324" y="660"/>
                  </a:lnTo>
                  <a:lnTo>
                    <a:pt x="324" y="696"/>
                  </a:lnTo>
                  <a:lnTo>
                    <a:pt x="330" y="702"/>
                  </a:lnTo>
                  <a:lnTo>
                    <a:pt x="342" y="708"/>
                  </a:lnTo>
                  <a:lnTo>
                    <a:pt x="348" y="714"/>
                  </a:lnTo>
                  <a:lnTo>
                    <a:pt x="354" y="714"/>
                  </a:lnTo>
                  <a:lnTo>
                    <a:pt x="360" y="744"/>
                  </a:lnTo>
                  <a:lnTo>
                    <a:pt x="372" y="750"/>
                  </a:lnTo>
                  <a:lnTo>
                    <a:pt x="384" y="762"/>
                  </a:lnTo>
                  <a:lnTo>
                    <a:pt x="384" y="768"/>
                  </a:lnTo>
                  <a:lnTo>
                    <a:pt x="390" y="774"/>
                  </a:lnTo>
                  <a:lnTo>
                    <a:pt x="402" y="780"/>
                  </a:lnTo>
                  <a:lnTo>
                    <a:pt x="408" y="786"/>
                  </a:lnTo>
                  <a:lnTo>
                    <a:pt x="420" y="792"/>
                  </a:lnTo>
                  <a:lnTo>
                    <a:pt x="426" y="786"/>
                  </a:lnTo>
                  <a:lnTo>
                    <a:pt x="426" y="774"/>
                  </a:lnTo>
                  <a:lnTo>
                    <a:pt x="420" y="768"/>
                  </a:lnTo>
                  <a:lnTo>
                    <a:pt x="420" y="762"/>
                  </a:lnTo>
                  <a:lnTo>
                    <a:pt x="426" y="756"/>
                  </a:lnTo>
                  <a:lnTo>
                    <a:pt x="438" y="750"/>
                  </a:lnTo>
                  <a:lnTo>
                    <a:pt x="444" y="756"/>
                  </a:lnTo>
                  <a:lnTo>
                    <a:pt x="450" y="756"/>
                  </a:lnTo>
                  <a:lnTo>
                    <a:pt x="450" y="768"/>
                  </a:lnTo>
                  <a:lnTo>
                    <a:pt x="456" y="780"/>
                  </a:lnTo>
                  <a:lnTo>
                    <a:pt x="474" y="780"/>
                  </a:lnTo>
                  <a:lnTo>
                    <a:pt x="474" y="786"/>
                  </a:lnTo>
                  <a:lnTo>
                    <a:pt x="474" y="780"/>
                  </a:lnTo>
                  <a:lnTo>
                    <a:pt x="480" y="780"/>
                  </a:lnTo>
                  <a:lnTo>
                    <a:pt x="480" y="768"/>
                  </a:lnTo>
                  <a:lnTo>
                    <a:pt x="504" y="768"/>
                  </a:lnTo>
                  <a:lnTo>
                    <a:pt x="504" y="804"/>
                  </a:lnTo>
                  <a:lnTo>
                    <a:pt x="510" y="810"/>
                  </a:lnTo>
                  <a:lnTo>
                    <a:pt x="516" y="810"/>
                  </a:lnTo>
                  <a:lnTo>
                    <a:pt x="528" y="816"/>
                  </a:lnTo>
                  <a:lnTo>
                    <a:pt x="540" y="828"/>
                  </a:lnTo>
                  <a:lnTo>
                    <a:pt x="540" y="846"/>
                  </a:lnTo>
                  <a:lnTo>
                    <a:pt x="552" y="858"/>
                  </a:lnTo>
                  <a:lnTo>
                    <a:pt x="558" y="870"/>
                  </a:lnTo>
                  <a:lnTo>
                    <a:pt x="564" y="876"/>
                  </a:lnTo>
                  <a:lnTo>
                    <a:pt x="570" y="876"/>
                  </a:lnTo>
                  <a:lnTo>
                    <a:pt x="582" y="894"/>
                  </a:lnTo>
                  <a:lnTo>
                    <a:pt x="582" y="906"/>
                  </a:lnTo>
                  <a:lnTo>
                    <a:pt x="594" y="930"/>
                  </a:lnTo>
                  <a:lnTo>
                    <a:pt x="600" y="936"/>
                  </a:lnTo>
                  <a:lnTo>
                    <a:pt x="606" y="936"/>
                  </a:lnTo>
                  <a:lnTo>
                    <a:pt x="612" y="942"/>
                  </a:lnTo>
                  <a:lnTo>
                    <a:pt x="618" y="954"/>
                  </a:lnTo>
                  <a:lnTo>
                    <a:pt x="618" y="960"/>
                  </a:lnTo>
                  <a:lnTo>
                    <a:pt x="648" y="960"/>
                  </a:lnTo>
                  <a:lnTo>
                    <a:pt x="666" y="984"/>
                  </a:lnTo>
                  <a:lnTo>
                    <a:pt x="684" y="978"/>
                  </a:lnTo>
                  <a:lnTo>
                    <a:pt x="702" y="978"/>
                  </a:lnTo>
                  <a:lnTo>
                    <a:pt x="720" y="996"/>
                  </a:lnTo>
                  <a:lnTo>
                    <a:pt x="738" y="1008"/>
                  </a:lnTo>
                  <a:lnTo>
                    <a:pt x="756" y="1026"/>
                  </a:lnTo>
                  <a:lnTo>
                    <a:pt x="792" y="1050"/>
                  </a:lnTo>
                  <a:lnTo>
                    <a:pt x="810" y="1050"/>
                  </a:lnTo>
                  <a:lnTo>
                    <a:pt x="822" y="1056"/>
                  </a:lnTo>
                  <a:lnTo>
                    <a:pt x="834" y="1068"/>
                  </a:lnTo>
                  <a:lnTo>
                    <a:pt x="852" y="1068"/>
                  </a:lnTo>
                  <a:lnTo>
                    <a:pt x="876" y="1056"/>
                  </a:lnTo>
                  <a:lnTo>
                    <a:pt x="876" y="1050"/>
                  </a:lnTo>
                  <a:lnTo>
                    <a:pt x="900" y="1056"/>
                  </a:lnTo>
                  <a:lnTo>
                    <a:pt x="912" y="1032"/>
                  </a:lnTo>
                  <a:lnTo>
                    <a:pt x="930" y="1032"/>
                  </a:lnTo>
                  <a:lnTo>
                    <a:pt x="954" y="1008"/>
                  </a:lnTo>
                  <a:lnTo>
                    <a:pt x="966" y="1020"/>
                  </a:lnTo>
                  <a:lnTo>
                    <a:pt x="972" y="1014"/>
                  </a:lnTo>
                  <a:lnTo>
                    <a:pt x="984" y="1014"/>
                  </a:lnTo>
                  <a:lnTo>
                    <a:pt x="1002" y="1032"/>
                  </a:lnTo>
                  <a:lnTo>
                    <a:pt x="1014" y="1050"/>
                  </a:lnTo>
                  <a:lnTo>
                    <a:pt x="1020" y="1068"/>
                  </a:lnTo>
                  <a:lnTo>
                    <a:pt x="1032" y="1080"/>
                  </a:lnTo>
                  <a:lnTo>
                    <a:pt x="1032" y="1098"/>
                  </a:lnTo>
                  <a:lnTo>
                    <a:pt x="1038" y="1110"/>
                  </a:lnTo>
                  <a:lnTo>
                    <a:pt x="1044" y="1116"/>
                  </a:lnTo>
                  <a:lnTo>
                    <a:pt x="1056" y="1122"/>
                  </a:lnTo>
                  <a:lnTo>
                    <a:pt x="1080" y="1122"/>
                  </a:lnTo>
                  <a:lnTo>
                    <a:pt x="1080" y="1128"/>
                  </a:lnTo>
                  <a:lnTo>
                    <a:pt x="1086" y="1134"/>
                  </a:lnTo>
                  <a:lnTo>
                    <a:pt x="1098" y="1140"/>
                  </a:lnTo>
                  <a:lnTo>
                    <a:pt x="1164" y="1140"/>
                  </a:lnTo>
                  <a:lnTo>
                    <a:pt x="1176" y="1146"/>
                  </a:lnTo>
                  <a:lnTo>
                    <a:pt x="1200" y="1170"/>
                  </a:lnTo>
                  <a:lnTo>
                    <a:pt x="1212" y="1170"/>
                  </a:lnTo>
                  <a:lnTo>
                    <a:pt x="1224" y="1164"/>
                  </a:lnTo>
                  <a:lnTo>
                    <a:pt x="1230" y="1164"/>
                  </a:lnTo>
                  <a:lnTo>
                    <a:pt x="1242" y="1158"/>
                  </a:lnTo>
                  <a:lnTo>
                    <a:pt x="1248" y="1158"/>
                  </a:lnTo>
                  <a:lnTo>
                    <a:pt x="1254" y="1164"/>
                  </a:lnTo>
                  <a:lnTo>
                    <a:pt x="1278" y="1176"/>
                  </a:lnTo>
                  <a:lnTo>
                    <a:pt x="1296" y="1182"/>
                  </a:lnTo>
                  <a:lnTo>
                    <a:pt x="1326" y="1182"/>
                  </a:lnTo>
                  <a:lnTo>
                    <a:pt x="1338" y="1176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03" name="Hungary" descr="© INSCALE GmbH, 05.05.2010&#10;http://www.presentationload.com/">
              <a:extLst>
                <a:ext uri="{FF2B5EF4-FFF2-40B4-BE49-F238E27FC236}">
                  <a16:creationId xmlns:a16="http://schemas.microsoft.com/office/drawing/2014/main" id="{DAFF7A9F-47E0-4369-993C-C5A9F8A7F924}"/>
                </a:ext>
              </a:extLst>
            </p:cNvPr>
            <p:cNvSpPr>
              <a:spLocks/>
            </p:cNvSpPr>
            <p:nvPr/>
          </p:nvSpPr>
          <p:spPr bwMode="gray">
            <a:xfrm>
              <a:off x="6037494" y="2768713"/>
              <a:ext cx="188868" cy="100043"/>
            </a:xfrm>
            <a:custGeom>
              <a:avLst/>
              <a:gdLst>
                <a:gd name="T0" fmla="*/ 2147483647 w 426"/>
                <a:gd name="T1" fmla="*/ 2147483647 h 222"/>
                <a:gd name="T2" fmla="*/ 2147483647 w 426"/>
                <a:gd name="T3" fmla="*/ 2147483647 h 222"/>
                <a:gd name="T4" fmla="*/ 2147483647 w 426"/>
                <a:gd name="T5" fmla="*/ 2147483647 h 222"/>
                <a:gd name="T6" fmla="*/ 0 w 426"/>
                <a:gd name="T7" fmla="*/ 2147483647 h 222"/>
                <a:gd name="T8" fmla="*/ 2147483647 w 426"/>
                <a:gd name="T9" fmla="*/ 2147483647 h 222"/>
                <a:gd name="T10" fmla="*/ 2147483647 w 426"/>
                <a:gd name="T11" fmla="*/ 2147483647 h 222"/>
                <a:gd name="T12" fmla="*/ 2147483647 w 426"/>
                <a:gd name="T13" fmla="*/ 2147483647 h 222"/>
                <a:gd name="T14" fmla="*/ 2147483647 w 426"/>
                <a:gd name="T15" fmla="*/ 2147483647 h 222"/>
                <a:gd name="T16" fmla="*/ 2147483647 w 426"/>
                <a:gd name="T17" fmla="*/ 2147483647 h 222"/>
                <a:gd name="T18" fmla="*/ 2147483647 w 426"/>
                <a:gd name="T19" fmla="*/ 2147483647 h 222"/>
                <a:gd name="T20" fmla="*/ 2147483647 w 426"/>
                <a:gd name="T21" fmla="*/ 2147483647 h 222"/>
                <a:gd name="T22" fmla="*/ 2147483647 w 426"/>
                <a:gd name="T23" fmla="*/ 2147483647 h 222"/>
                <a:gd name="T24" fmla="*/ 2147483647 w 426"/>
                <a:gd name="T25" fmla="*/ 2147483647 h 222"/>
                <a:gd name="T26" fmla="*/ 2147483647 w 426"/>
                <a:gd name="T27" fmla="*/ 2147483647 h 222"/>
                <a:gd name="T28" fmla="*/ 2147483647 w 426"/>
                <a:gd name="T29" fmla="*/ 2147483647 h 222"/>
                <a:gd name="T30" fmla="*/ 2147483647 w 426"/>
                <a:gd name="T31" fmla="*/ 2147483647 h 222"/>
                <a:gd name="T32" fmla="*/ 2147483647 w 426"/>
                <a:gd name="T33" fmla="*/ 2147483647 h 222"/>
                <a:gd name="T34" fmla="*/ 2147483647 w 426"/>
                <a:gd name="T35" fmla="*/ 2147483647 h 222"/>
                <a:gd name="T36" fmla="*/ 2147483647 w 426"/>
                <a:gd name="T37" fmla="*/ 2147483647 h 222"/>
                <a:gd name="T38" fmla="*/ 2147483647 w 426"/>
                <a:gd name="T39" fmla="*/ 2147483647 h 222"/>
                <a:gd name="T40" fmla="*/ 2147483647 w 426"/>
                <a:gd name="T41" fmla="*/ 2147483647 h 222"/>
                <a:gd name="T42" fmla="*/ 2147483647 w 426"/>
                <a:gd name="T43" fmla="*/ 2147483647 h 222"/>
                <a:gd name="T44" fmla="*/ 2147483647 w 426"/>
                <a:gd name="T45" fmla="*/ 2147483647 h 222"/>
                <a:gd name="T46" fmla="*/ 2147483647 w 426"/>
                <a:gd name="T47" fmla="*/ 2147483647 h 222"/>
                <a:gd name="T48" fmla="*/ 2147483647 w 426"/>
                <a:gd name="T49" fmla="*/ 0 h 222"/>
                <a:gd name="T50" fmla="*/ 2147483647 w 426"/>
                <a:gd name="T51" fmla="*/ 2147483647 h 222"/>
                <a:gd name="T52" fmla="*/ 2147483647 w 426"/>
                <a:gd name="T53" fmla="*/ 0 h 222"/>
                <a:gd name="T54" fmla="*/ 2147483647 w 426"/>
                <a:gd name="T55" fmla="*/ 2147483647 h 222"/>
                <a:gd name="T56" fmla="*/ 2147483647 w 426"/>
                <a:gd name="T57" fmla="*/ 2147483647 h 222"/>
                <a:gd name="T58" fmla="*/ 2147483647 w 426"/>
                <a:gd name="T59" fmla="*/ 2147483647 h 222"/>
                <a:gd name="T60" fmla="*/ 2147483647 w 426"/>
                <a:gd name="T61" fmla="*/ 2147483647 h 222"/>
                <a:gd name="T62" fmla="*/ 2147483647 w 426"/>
                <a:gd name="T63" fmla="*/ 2147483647 h 222"/>
                <a:gd name="T64" fmla="*/ 2147483647 w 426"/>
                <a:gd name="T65" fmla="*/ 2147483647 h 222"/>
                <a:gd name="T66" fmla="*/ 2147483647 w 426"/>
                <a:gd name="T67" fmla="*/ 2147483647 h 222"/>
                <a:gd name="T68" fmla="*/ 2147483647 w 426"/>
                <a:gd name="T69" fmla="*/ 2147483647 h 222"/>
                <a:gd name="T70" fmla="*/ 2147483647 w 426"/>
                <a:gd name="T71" fmla="*/ 2147483647 h 22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426"/>
                <a:gd name="T109" fmla="*/ 0 h 222"/>
                <a:gd name="T110" fmla="*/ 426 w 426"/>
                <a:gd name="T111" fmla="*/ 222 h 222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426" h="222">
                  <a:moveTo>
                    <a:pt x="42" y="66"/>
                  </a:moveTo>
                  <a:lnTo>
                    <a:pt x="24" y="66"/>
                  </a:lnTo>
                  <a:lnTo>
                    <a:pt x="18" y="78"/>
                  </a:lnTo>
                  <a:lnTo>
                    <a:pt x="30" y="78"/>
                  </a:lnTo>
                  <a:lnTo>
                    <a:pt x="18" y="96"/>
                  </a:lnTo>
                  <a:lnTo>
                    <a:pt x="18" y="120"/>
                  </a:lnTo>
                  <a:lnTo>
                    <a:pt x="0" y="120"/>
                  </a:lnTo>
                  <a:lnTo>
                    <a:pt x="0" y="126"/>
                  </a:lnTo>
                  <a:lnTo>
                    <a:pt x="6" y="132"/>
                  </a:lnTo>
                  <a:lnTo>
                    <a:pt x="12" y="150"/>
                  </a:lnTo>
                  <a:lnTo>
                    <a:pt x="30" y="162"/>
                  </a:lnTo>
                  <a:lnTo>
                    <a:pt x="42" y="168"/>
                  </a:lnTo>
                  <a:lnTo>
                    <a:pt x="48" y="174"/>
                  </a:lnTo>
                  <a:lnTo>
                    <a:pt x="48" y="180"/>
                  </a:lnTo>
                  <a:lnTo>
                    <a:pt x="60" y="192"/>
                  </a:lnTo>
                  <a:lnTo>
                    <a:pt x="72" y="198"/>
                  </a:lnTo>
                  <a:lnTo>
                    <a:pt x="78" y="204"/>
                  </a:lnTo>
                  <a:lnTo>
                    <a:pt x="90" y="210"/>
                  </a:lnTo>
                  <a:lnTo>
                    <a:pt x="108" y="210"/>
                  </a:lnTo>
                  <a:lnTo>
                    <a:pt x="114" y="222"/>
                  </a:lnTo>
                  <a:lnTo>
                    <a:pt x="156" y="216"/>
                  </a:lnTo>
                  <a:lnTo>
                    <a:pt x="168" y="210"/>
                  </a:lnTo>
                  <a:lnTo>
                    <a:pt x="174" y="204"/>
                  </a:lnTo>
                  <a:lnTo>
                    <a:pt x="198" y="204"/>
                  </a:lnTo>
                  <a:lnTo>
                    <a:pt x="216" y="186"/>
                  </a:lnTo>
                  <a:lnTo>
                    <a:pt x="240" y="186"/>
                  </a:lnTo>
                  <a:lnTo>
                    <a:pt x="258" y="198"/>
                  </a:lnTo>
                  <a:lnTo>
                    <a:pt x="288" y="192"/>
                  </a:lnTo>
                  <a:lnTo>
                    <a:pt x="288" y="174"/>
                  </a:lnTo>
                  <a:lnTo>
                    <a:pt x="306" y="180"/>
                  </a:lnTo>
                  <a:lnTo>
                    <a:pt x="312" y="174"/>
                  </a:lnTo>
                  <a:lnTo>
                    <a:pt x="324" y="168"/>
                  </a:lnTo>
                  <a:lnTo>
                    <a:pt x="330" y="162"/>
                  </a:lnTo>
                  <a:lnTo>
                    <a:pt x="330" y="144"/>
                  </a:lnTo>
                  <a:lnTo>
                    <a:pt x="336" y="138"/>
                  </a:lnTo>
                  <a:lnTo>
                    <a:pt x="348" y="132"/>
                  </a:lnTo>
                  <a:lnTo>
                    <a:pt x="366" y="114"/>
                  </a:lnTo>
                  <a:lnTo>
                    <a:pt x="366" y="72"/>
                  </a:lnTo>
                  <a:lnTo>
                    <a:pt x="378" y="60"/>
                  </a:lnTo>
                  <a:lnTo>
                    <a:pt x="408" y="60"/>
                  </a:lnTo>
                  <a:lnTo>
                    <a:pt x="426" y="42"/>
                  </a:lnTo>
                  <a:lnTo>
                    <a:pt x="420" y="36"/>
                  </a:lnTo>
                  <a:lnTo>
                    <a:pt x="408" y="36"/>
                  </a:lnTo>
                  <a:lnTo>
                    <a:pt x="402" y="30"/>
                  </a:lnTo>
                  <a:lnTo>
                    <a:pt x="396" y="30"/>
                  </a:lnTo>
                  <a:lnTo>
                    <a:pt x="372" y="6"/>
                  </a:lnTo>
                  <a:lnTo>
                    <a:pt x="348" y="6"/>
                  </a:lnTo>
                  <a:lnTo>
                    <a:pt x="336" y="12"/>
                  </a:lnTo>
                  <a:lnTo>
                    <a:pt x="324" y="12"/>
                  </a:lnTo>
                  <a:lnTo>
                    <a:pt x="324" y="0"/>
                  </a:lnTo>
                  <a:lnTo>
                    <a:pt x="312" y="0"/>
                  </a:lnTo>
                  <a:lnTo>
                    <a:pt x="312" y="18"/>
                  </a:lnTo>
                  <a:lnTo>
                    <a:pt x="294" y="12"/>
                  </a:lnTo>
                  <a:lnTo>
                    <a:pt x="294" y="0"/>
                  </a:lnTo>
                  <a:lnTo>
                    <a:pt x="270" y="0"/>
                  </a:lnTo>
                  <a:lnTo>
                    <a:pt x="264" y="12"/>
                  </a:lnTo>
                  <a:lnTo>
                    <a:pt x="252" y="24"/>
                  </a:lnTo>
                  <a:lnTo>
                    <a:pt x="246" y="24"/>
                  </a:lnTo>
                  <a:lnTo>
                    <a:pt x="234" y="30"/>
                  </a:lnTo>
                  <a:lnTo>
                    <a:pt x="210" y="30"/>
                  </a:lnTo>
                  <a:lnTo>
                    <a:pt x="204" y="42"/>
                  </a:lnTo>
                  <a:lnTo>
                    <a:pt x="168" y="36"/>
                  </a:lnTo>
                  <a:lnTo>
                    <a:pt x="156" y="60"/>
                  </a:lnTo>
                  <a:lnTo>
                    <a:pt x="144" y="60"/>
                  </a:lnTo>
                  <a:lnTo>
                    <a:pt x="126" y="66"/>
                  </a:lnTo>
                  <a:lnTo>
                    <a:pt x="84" y="66"/>
                  </a:lnTo>
                  <a:lnTo>
                    <a:pt x="78" y="60"/>
                  </a:lnTo>
                  <a:lnTo>
                    <a:pt x="72" y="48"/>
                  </a:lnTo>
                  <a:lnTo>
                    <a:pt x="66" y="42"/>
                  </a:lnTo>
                  <a:lnTo>
                    <a:pt x="54" y="60"/>
                  </a:lnTo>
                  <a:lnTo>
                    <a:pt x="42" y="54"/>
                  </a:lnTo>
                  <a:lnTo>
                    <a:pt x="42" y="66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04" name="Greece" descr="© INSCALE GmbH, 05.05.2010&#10;http://www.presentationload.com/">
              <a:extLst>
                <a:ext uri="{FF2B5EF4-FFF2-40B4-BE49-F238E27FC236}">
                  <a16:creationId xmlns:a16="http://schemas.microsoft.com/office/drawing/2014/main" id="{F3FC28D9-3569-4976-BB83-9190A11515F0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6164465" y="3010087"/>
              <a:ext cx="236482" cy="247725"/>
            </a:xfrm>
            <a:custGeom>
              <a:avLst/>
              <a:gdLst>
                <a:gd name="T0" fmla="*/ 0 w 534"/>
                <a:gd name="T1" fmla="*/ 2147483647 h 552"/>
                <a:gd name="T2" fmla="*/ 2147483647 w 534"/>
                <a:gd name="T3" fmla="*/ 2147483647 h 552"/>
                <a:gd name="T4" fmla="*/ 2147483647 w 534"/>
                <a:gd name="T5" fmla="*/ 2147483647 h 552"/>
                <a:gd name="T6" fmla="*/ 2147483647 w 534"/>
                <a:gd name="T7" fmla="*/ 2147483647 h 552"/>
                <a:gd name="T8" fmla="*/ 2147483647 w 534"/>
                <a:gd name="T9" fmla="*/ 2147483647 h 552"/>
                <a:gd name="T10" fmla="*/ 2147483647 w 534"/>
                <a:gd name="T11" fmla="*/ 2147483647 h 552"/>
                <a:gd name="T12" fmla="*/ 2147483647 w 534"/>
                <a:gd name="T13" fmla="*/ 2147483647 h 552"/>
                <a:gd name="T14" fmla="*/ 2147483647 w 534"/>
                <a:gd name="T15" fmla="*/ 2147483647 h 552"/>
                <a:gd name="T16" fmla="*/ 2147483647 w 534"/>
                <a:gd name="T17" fmla="*/ 2147483647 h 552"/>
                <a:gd name="T18" fmla="*/ 2147483647 w 534"/>
                <a:gd name="T19" fmla="*/ 2147483647 h 552"/>
                <a:gd name="T20" fmla="*/ 2147483647 w 534"/>
                <a:gd name="T21" fmla="*/ 2147483647 h 552"/>
                <a:gd name="T22" fmla="*/ 2147483647 w 534"/>
                <a:gd name="T23" fmla="*/ 2147483647 h 552"/>
                <a:gd name="T24" fmla="*/ 2147483647 w 534"/>
                <a:gd name="T25" fmla="*/ 2147483647 h 552"/>
                <a:gd name="T26" fmla="*/ 2147483647 w 534"/>
                <a:gd name="T27" fmla="*/ 2147483647 h 552"/>
                <a:gd name="T28" fmla="*/ 2147483647 w 534"/>
                <a:gd name="T29" fmla="*/ 2147483647 h 552"/>
                <a:gd name="T30" fmla="*/ 2147483647 w 534"/>
                <a:gd name="T31" fmla="*/ 2147483647 h 552"/>
                <a:gd name="T32" fmla="*/ 2147483647 w 534"/>
                <a:gd name="T33" fmla="*/ 2147483647 h 552"/>
                <a:gd name="T34" fmla="*/ 2147483647 w 534"/>
                <a:gd name="T35" fmla="*/ 2147483647 h 552"/>
                <a:gd name="T36" fmla="*/ 2147483647 w 534"/>
                <a:gd name="T37" fmla="*/ 2147483647 h 552"/>
                <a:gd name="T38" fmla="*/ 2147483647 w 534"/>
                <a:gd name="T39" fmla="*/ 2147483647 h 552"/>
                <a:gd name="T40" fmla="*/ 2147483647 w 534"/>
                <a:gd name="T41" fmla="*/ 2147483647 h 552"/>
                <a:gd name="T42" fmla="*/ 2147483647 w 534"/>
                <a:gd name="T43" fmla="*/ 2147483647 h 552"/>
                <a:gd name="T44" fmla="*/ 2147483647 w 534"/>
                <a:gd name="T45" fmla="*/ 2147483647 h 552"/>
                <a:gd name="T46" fmla="*/ 2147483647 w 534"/>
                <a:gd name="T47" fmla="*/ 2147483647 h 552"/>
                <a:gd name="T48" fmla="*/ 2147483647 w 534"/>
                <a:gd name="T49" fmla="*/ 2147483647 h 552"/>
                <a:gd name="T50" fmla="*/ 2147483647 w 534"/>
                <a:gd name="T51" fmla="*/ 2147483647 h 552"/>
                <a:gd name="T52" fmla="*/ 2147483647 w 534"/>
                <a:gd name="T53" fmla="*/ 2147483647 h 552"/>
                <a:gd name="T54" fmla="*/ 2147483647 w 534"/>
                <a:gd name="T55" fmla="*/ 2147483647 h 552"/>
                <a:gd name="T56" fmla="*/ 2147483647 w 534"/>
                <a:gd name="T57" fmla="*/ 2147483647 h 552"/>
                <a:gd name="T58" fmla="*/ 2147483647 w 534"/>
                <a:gd name="T59" fmla="*/ 2147483647 h 552"/>
                <a:gd name="T60" fmla="*/ 2147483647 w 534"/>
                <a:gd name="T61" fmla="*/ 2147483647 h 552"/>
                <a:gd name="T62" fmla="*/ 2147483647 w 534"/>
                <a:gd name="T63" fmla="*/ 2147483647 h 552"/>
                <a:gd name="T64" fmla="*/ 2147483647 w 534"/>
                <a:gd name="T65" fmla="*/ 2147483647 h 552"/>
                <a:gd name="T66" fmla="*/ 2147483647 w 534"/>
                <a:gd name="T67" fmla="*/ 2147483647 h 552"/>
                <a:gd name="T68" fmla="*/ 2147483647 w 534"/>
                <a:gd name="T69" fmla="*/ 2147483647 h 552"/>
                <a:gd name="T70" fmla="*/ 2147483647 w 534"/>
                <a:gd name="T71" fmla="*/ 2147483647 h 552"/>
                <a:gd name="T72" fmla="*/ 2147483647 w 534"/>
                <a:gd name="T73" fmla="*/ 2147483647 h 552"/>
                <a:gd name="T74" fmla="*/ 2147483647 w 534"/>
                <a:gd name="T75" fmla="*/ 2147483647 h 552"/>
                <a:gd name="T76" fmla="*/ 2147483647 w 534"/>
                <a:gd name="T77" fmla="*/ 2147483647 h 552"/>
                <a:gd name="T78" fmla="*/ 2147483647 w 534"/>
                <a:gd name="T79" fmla="*/ 2147483647 h 552"/>
                <a:gd name="T80" fmla="*/ 2147483647 w 534"/>
                <a:gd name="T81" fmla="*/ 2147483647 h 552"/>
                <a:gd name="T82" fmla="*/ 2147483647 w 534"/>
                <a:gd name="T83" fmla="*/ 2147483647 h 552"/>
                <a:gd name="T84" fmla="*/ 2147483647 w 534"/>
                <a:gd name="T85" fmla="*/ 2147483647 h 552"/>
                <a:gd name="T86" fmla="*/ 2147483647 w 534"/>
                <a:gd name="T87" fmla="*/ 2147483647 h 552"/>
                <a:gd name="T88" fmla="*/ 2147483647 w 534"/>
                <a:gd name="T89" fmla="*/ 2147483647 h 552"/>
                <a:gd name="T90" fmla="*/ 2147483647 w 534"/>
                <a:gd name="T91" fmla="*/ 2147483647 h 552"/>
                <a:gd name="T92" fmla="*/ 2147483647 w 534"/>
                <a:gd name="T93" fmla="*/ 2147483647 h 552"/>
                <a:gd name="T94" fmla="*/ 2147483647 w 534"/>
                <a:gd name="T95" fmla="*/ 2147483647 h 552"/>
                <a:gd name="T96" fmla="*/ 2147483647 w 534"/>
                <a:gd name="T97" fmla="*/ 2147483647 h 552"/>
                <a:gd name="T98" fmla="*/ 2147483647 w 534"/>
                <a:gd name="T99" fmla="*/ 2147483647 h 552"/>
                <a:gd name="T100" fmla="*/ 2147483647 w 534"/>
                <a:gd name="T101" fmla="*/ 2147483647 h 552"/>
                <a:gd name="T102" fmla="*/ 2147483647 w 534"/>
                <a:gd name="T103" fmla="*/ 2147483647 h 552"/>
                <a:gd name="T104" fmla="*/ 2147483647 w 534"/>
                <a:gd name="T105" fmla="*/ 2147483647 h 552"/>
                <a:gd name="T106" fmla="*/ 2147483647 w 534"/>
                <a:gd name="T107" fmla="*/ 2147483647 h 552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534"/>
                <a:gd name="T163" fmla="*/ 0 h 552"/>
                <a:gd name="T164" fmla="*/ 534 w 534"/>
                <a:gd name="T165" fmla="*/ 552 h 552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534" h="552">
                  <a:moveTo>
                    <a:pt x="240" y="108"/>
                  </a:moveTo>
                  <a:lnTo>
                    <a:pt x="270" y="126"/>
                  </a:lnTo>
                  <a:lnTo>
                    <a:pt x="282" y="120"/>
                  </a:lnTo>
                  <a:lnTo>
                    <a:pt x="240" y="108"/>
                  </a:lnTo>
                  <a:close/>
                  <a:moveTo>
                    <a:pt x="24" y="258"/>
                  </a:moveTo>
                  <a:lnTo>
                    <a:pt x="0" y="282"/>
                  </a:lnTo>
                  <a:lnTo>
                    <a:pt x="42" y="294"/>
                  </a:lnTo>
                  <a:lnTo>
                    <a:pt x="24" y="258"/>
                  </a:lnTo>
                  <a:close/>
                  <a:moveTo>
                    <a:pt x="312" y="414"/>
                  </a:moveTo>
                  <a:lnTo>
                    <a:pt x="312" y="420"/>
                  </a:lnTo>
                  <a:lnTo>
                    <a:pt x="324" y="420"/>
                  </a:lnTo>
                  <a:lnTo>
                    <a:pt x="324" y="414"/>
                  </a:lnTo>
                  <a:lnTo>
                    <a:pt x="318" y="408"/>
                  </a:lnTo>
                  <a:lnTo>
                    <a:pt x="312" y="408"/>
                  </a:lnTo>
                  <a:lnTo>
                    <a:pt x="312" y="414"/>
                  </a:lnTo>
                  <a:close/>
                  <a:moveTo>
                    <a:pt x="306" y="390"/>
                  </a:moveTo>
                  <a:lnTo>
                    <a:pt x="300" y="378"/>
                  </a:lnTo>
                  <a:lnTo>
                    <a:pt x="294" y="390"/>
                  </a:lnTo>
                  <a:lnTo>
                    <a:pt x="306" y="390"/>
                  </a:lnTo>
                  <a:close/>
                  <a:moveTo>
                    <a:pt x="294" y="294"/>
                  </a:moveTo>
                  <a:lnTo>
                    <a:pt x="318" y="336"/>
                  </a:lnTo>
                  <a:lnTo>
                    <a:pt x="330" y="318"/>
                  </a:lnTo>
                  <a:lnTo>
                    <a:pt x="294" y="294"/>
                  </a:lnTo>
                  <a:close/>
                  <a:moveTo>
                    <a:pt x="108" y="264"/>
                  </a:moveTo>
                  <a:lnTo>
                    <a:pt x="138" y="264"/>
                  </a:lnTo>
                  <a:lnTo>
                    <a:pt x="144" y="270"/>
                  </a:lnTo>
                  <a:lnTo>
                    <a:pt x="156" y="270"/>
                  </a:lnTo>
                  <a:lnTo>
                    <a:pt x="180" y="282"/>
                  </a:lnTo>
                  <a:lnTo>
                    <a:pt x="192" y="282"/>
                  </a:lnTo>
                  <a:lnTo>
                    <a:pt x="198" y="288"/>
                  </a:lnTo>
                  <a:lnTo>
                    <a:pt x="204" y="288"/>
                  </a:lnTo>
                  <a:lnTo>
                    <a:pt x="216" y="300"/>
                  </a:lnTo>
                  <a:lnTo>
                    <a:pt x="228" y="306"/>
                  </a:lnTo>
                  <a:lnTo>
                    <a:pt x="234" y="312"/>
                  </a:lnTo>
                  <a:lnTo>
                    <a:pt x="246" y="312"/>
                  </a:lnTo>
                  <a:lnTo>
                    <a:pt x="252" y="306"/>
                  </a:lnTo>
                  <a:lnTo>
                    <a:pt x="252" y="288"/>
                  </a:lnTo>
                  <a:lnTo>
                    <a:pt x="228" y="264"/>
                  </a:lnTo>
                  <a:lnTo>
                    <a:pt x="216" y="258"/>
                  </a:lnTo>
                  <a:lnTo>
                    <a:pt x="210" y="252"/>
                  </a:lnTo>
                  <a:lnTo>
                    <a:pt x="204" y="252"/>
                  </a:lnTo>
                  <a:lnTo>
                    <a:pt x="198" y="246"/>
                  </a:lnTo>
                  <a:lnTo>
                    <a:pt x="186" y="246"/>
                  </a:lnTo>
                  <a:lnTo>
                    <a:pt x="174" y="234"/>
                  </a:lnTo>
                  <a:lnTo>
                    <a:pt x="168" y="234"/>
                  </a:lnTo>
                  <a:lnTo>
                    <a:pt x="174" y="228"/>
                  </a:lnTo>
                  <a:lnTo>
                    <a:pt x="192" y="228"/>
                  </a:lnTo>
                  <a:lnTo>
                    <a:pt x="198" y="240"/>
                  </a:lnTo>
                  <a:lnTo>
                    <a:pt x="222" y="252"/>
                  </a:lnTo>
                  <a:lnTo>
                    <a:pt x="234" y="264"/>
                  </a:lnTo>
                  <a:lnTo>
                    <a:pt x="258" y="264"/>
                  </a:lnTo>
                  <a:lnTo>
                    <a:pt x="270" y="252"/>
                  </a:lnTo>
                  <a:lnTo>
                    <a:pt x="258" y="240"/>
                  </a:lnTo>
                  <a:lnTo>
                    <a:pt x="246" y="240"/>
                  </a:lnTo>
                  <a:lnTo>
                    <a:pt x="234" y="234"/>
                  </a:lnTo>
                  <a:lnTo>
                    <a:pt x="222" y="234"/>
                  </a:lnTo>
                  <a:lnTo>
                    <a:pt x="210" y="228"/>
                  </a:lnTo>
                  <a:lnTo>
                    <a:pt x="204" y="216"/>
                  </a:lnTo>
                  <a:lnTo>
                    <a:pt x="198" y="210"/>
                  </a:lnTo>
                  <a:lnTo>
                    <a:pt x="198" y="204"/>
                  </a:lnTo>
                  <a:lnTo>
                    <a:pt x="192" y="192"/>
                  </a:lnTo>
                  <a:lnTo>
                    <a:pt x="186" y="186"/>
                  </a:lnTo>
                  <a:lnTo>
                    <a:pt x="174" y="162"/>
                  </a:lnTo>
                  <a:lnTo>
                    <a:pt x="168" y="156"/>
                  </a:lnTo>
                  <a:lnTo>
                    <a:pt x="162" y="144"/>
                  </a:lnTo>
                  <a:lnTo>
                    <a:pt x="150" y="132"/>
                  </a:lnTo>
                  <a:lnTo>
                    <a:pt x="150" y="120"/>
                  </a:lnTo>
                  <a:lnTo>
                    <a:pt x="144" y="114"/>
                  </a:lnTo>
                  <a:lnTo>
                    <a:pt x="144" y="102"/>
                  </a:lnTo>
                  <a:lnTo>
                    <a:pt x="150" y="96"/>
                  </a:lnTo>
                  <a:lnTo>
                    <a:pt x="156" y="96"/>
                  </a:lnTo>
                  <a:lnTo>
                    <a:pt x="162" y="102"/>
                  </a:lnTo>
                  <a:lnTo>
                    <a:pt x="162" y="108"/>
                  </a:lnTo>
                  <a:lnTo>
                    <a:pt x="168" y="114"/>
                  </a:lnTo>
                  <a:lnTo>
                    <a:pt x="180" y="114"/>
                  </a:lnTo>
                  <a:lnTo>
                    <a:pt x="180" y="120"/>
                  </a:lnTo>
                  <a:lnTo>
                    <a:pt x="186" y="120"/>
                  </a:lnTo>
                  <a:lnTo>
                    <a:pt x="198" y="132"/>
                  </a:lnTo>
                  <a:lnTo>
                    <a:pt x="198" y="144"/>
                  </a:lnTo>
                  <a:lnTo>
                    <a:pt x="204" y="144"/>
                  </a:lnTo>
                  <a:lnTo>
                    <a:pt x="210" y="138"/>
                  </a:lnTo>
                  <a:lnTo>
                    <a:pt x="216" y="138"/>
                  </a:lnTo>
                  <a:lnTo>
                    <a:pt x="204" y="120"/>
                  </a:lnTo>
                  <a:lnTo>
                    <a:pt x="210" y="120"/>
                  </a:lnTo>
                  <a:lnTo>
                    <a:pt x="234" y="132"/>
                  </a:lnTo>
                  <a:lnTo>
                    <a:pt x="222" y="114"/>
                  </a:lnTo>
                  <a:lnTo>
                    <a:pt x="228" y="108"/>
                  </a:lnTo>
                  <a:lnTo>
                    <a:pt x="228" y="84"/>
                  </a:lnTo>
                  <a:lnTo>
                    <a:pt x="240" y="72"/>
                  </a:lnTo>
                  <a:lnTo>
                    <a:pt x="270" y="72"/>
                  </a:lnTo>
                  <a:lnTo>
                    <a:pt x="276" y="78"/>
                  </a:lnTo>
                  <a:lnTo>
                    <a:pt x="276" y="90"/>
                  </a:lnTo>
                  <a:lnTo>
                    <a:pt x="288" y="90"/>
                  </a:lnTo>
                  <a:lnTo>
                    <a:pt x="294" y="84"/>
                  </a:lnTo>
                  <a:lnTo>
                    <a:pt x="300" y="72"/>
                  </a:lnTo>
                  <a:lnTo>
                    <a:pt x="306" y="66"/>
                  </a:lnTo>
                  <a:lnTo>
                    <a:pt x="342" y="66"/>
                  </a:lnTo>
                  <a:lnTo>
                    <a:pt x="360" y="72"/>
                  </a:lnTo>
                  <a:lnTo>
                    <a:pt x="372" y="72"/>
                  </a:lnTo>
                  <a:lnTo>
                    <a:pt x="378" y="78"/>
                  </a:lnTo>
                  <a:lnTo>
                    <a:pt x="384" y="78"/>
                  </a:lnTo>
                  <a:lnTo>
                    <a:pt x="384" y="72"/>
                  </a:lnTo>
                  <a:lnTo>
                    <a:pt x="390" y="60"/>
                  </a:lnTo>
                  <a:lnTo>
                    <a:pt x="390" y="48"/>
                  </a:lnTo>
                  <a:lnTo>
                    <a:pt x="384" y="42"/>
                  </a:lnTo>
                  <a:lnTo>
                    <a:pt x="384" y="36"/>
                  </a:lnTo>
                  <a:lnTo>
                    <a:pt x="390" y="30"/>
                  </a:lnTo>
                  <a:lnTo>
                    <a:pt x="408" y="30"/>
                  </a:lnTo>
                  <a:lnTo>
                    <a:pt x="408" y="18"/>
                  </a:lnTo>
                  <a:lnTo>
                    <a:pt x="402" y="12"/>
                  </a:lnTo>
                  <a:lnTo>
                    <a:pt x="402" y="6"/>
                  </a:lnTo>
                  <a:lnTo>
                    <a:pt x="390" y="6"/>
                  </a:lnTo>
                  <a:lnTo>
                    <a:pt x="384" y="0"/>
                  </a:lnTo>
                  <a:lnTo>
                    <a:pt x="366" y="6"/>
                  </a:lnTo>
                  <a:lnTo>
                    <a:pt x="372" y="12"/>
                  </a:lnTo>
                  <a:lnTo>
                    <a:pt x="372" y="30"/>
                  </a:lnTo>
                  <a:lnTo>
                    <a:pt x="366" y="36"/>
                  </a:lnTo>
                  <a:lnTo>
                    <a:pt x="348" y="36"/>
                  </a:lnTo>
                  <a:lnTo>
                    <a:pt x="336" y="24"/>
                  </a:lnTo>
                  <a:lnTo>
                    <a:pt x="324" y="36"/>
                  </a:lnTo>
                  <a:lnTo>
                    <a:pt x="312" y="36"/>
                  </a:lnTo>
                  <a:lnTo>
                    <a:pt x="300" y="24"/>
                  </a:lnTo>
                  <a:lnTo>
                    <a:pt x="294" y="30"/>
                  </a:lnTo>
                  <a:lnTo>
                    <a:pt x="282" y="30"/>
                  </a:lnTo>
                  <a:lnTo>
                    <a:pt x="264" y="12"/>
                  </a:lnTo>
                  <a:lnTo>
                    <a:pt x="264" y="6"/>
                  </a:lnTo>
                  <a:lnTo>
                    <a:pt x="234" y="12"/>
                  </a:lnTo>
                  <a:lnTo>
                    <a:pt x="228" y="30"/>
                  </a:lnTo>
                  <a:lnTo>
                    <a:pt x="204" y="24"/>
                  </a:lnTo>
                  <a:lnTo>
                    <a:pt x="198" y="30"/>
                  </a:lnTo>
                  <a:lnTo>
                    <a:pt x="186" y="36"/>
                  </a:lnTo>
                  <a:lnTo>
                    <a:pt x="174" y="36"/>
                  </a:lnTo>
                  <a:lnTo>
                    <a:pt x="168" y="30"/>
                  </a:lnTo>
                  <a:lnTo>
                    <a:pt x="162" y="30"/>
                  </a:lnTo>
                  <a:lnTo>
                    <a:pt x="150" y="36"/>
                  </a:lnTo>
                  <a:lnTo>
                    <a:pt x="138" y="48"/>
                  </a:lnTo>
                  <a:lnTo>
                    <a:pt x="126" y="54"/>
                  </a:lnTo>
                  <a:lnTo>
                    <a:pt x="102" y="54"/>
                  </a:lnTo>
                  <a:lnTo>
                    <a:pt x="102" y="60"/>
                  </a:lnTo>
                  <a:lnTo>
                    <a:pt x="96" y="72"/>
                  </a:lnTo>
                  <a:lnTo>
                    <a:pt x="72" y="72"/>
                  </a:lnTo>
                  <a:lnTo>
                    <a:pt x="66" y="66"/>
                  </a:lnTo>
                  <a:lnTo>
                    <a:pt x="60" y="66"/>
                  </a:lnTo>
                  <a:lnTo>
                    <a:pt x="48" y="72"/>
                  </a:lnTo>
                  <a:lnTo>
                    <a:pt x="54" y="84"/>
                  </a:lnTo>
                  <a:lnTo>
                    <a:pt x="54" y="90"/>
                  </a:lnTo>
                  <a:lnTo>
                    <a:pt x="42" y="102"/>
                  </a:lnTo>
                  <a:lnTo>
                    <a:pt x="24" y="102"/>
                  </a:lnTo>
                  <a:lnTo>
                    <a:pt x="24" y="126"/>
                  </a:lnTo>
                  <a:lnTo>
                    <a:pt x="12" y="132"/>
                  </a:lnTo>
                  <a:lnTo>
                    <a:pt x="0" y="132"/>
                  </a:lnTo>
                  <a:lnTo>
                    <a:pt x="0" y="198"/>
                  </a:lnTo>
                  <a:lnTo>
                    <a:pt x="6" y="204"/>
                  </a:lnTo>
                  <a:lnTo>
                    <a:pt x="18" y="210"/>
                  </a:lnTo>
                  <a:lnTo>
                    <a:pt x="24" y="216"/>
                  </a:lnTo>
                  <a:lnTo>
                    <a:pt x="30" y="228"/>
                  </a:lnTo>
                  <a:lnTo>
                    <a:pt x="36" y="234"/>
                  </a:lnTo>
                  <a:lnTo>
                    <a:pt x="42" y="246"/>
                  </a:lnTo>
                  <a:lnTo>
                    <a:pt x="54" y="258"/>
                  </a:lnTo>
                  <a:lnTo>
                    <a:pt x="60" y="270"/>
                  </a:lnTo>
                  <a:lnTo>
                    <a:pt x="84" y="270"/>
                  </a:lnTo>
                  <a:lnTo>
                    <a:pt x="96" y="264"/>
                  </a:lnTo>
                  <a:lnTo>
                    <a:pt x="108" y="264"/>
                  </a:lnTo>
                  <a:close/>
                  <a:moveTo>
                    <a:pt x="396" y="252"/>
                  </a:moveTo>
                  <a:lnTo>
                    <a:pt x="372" y="252"/>
                  </a:lnTo>
                  <a:lnTo>
                    <a:pt x="372" y="270"/>
                  </a:lnTo>
                  <a:lnTo>
                    <a:pt x="384" y="294"/>
                  </a:lnTo>
                  <a:lnTo>
                    <a:pt x="396" y="252"/>
                  </a:lnTo>
                  <a:close/>
                  <a:moveTo>
                    <a:pt x="24" y="312"/>
                  </a:moveTo>
                  <a:lnTo>
                    <a:pt x="18" y="318"/>
                  </a:lnTo>
                  <a:lnTo>
                    <a:pt x="24" y="324"/>
                  </a:lnTo>
                  <a:lnTo>
                    <a:pt x="30" y="324"/>
                  </a:lnTo>
                  <a:lnTo>
                    <a:pt x="36" y="330"/>
                  </a:lnTo>
                  <a:lnTo>
                    <a:pt x="42" y="324"/>
                  </a:lnTo>
                  <a:lnTo>
                    <a:pt x="42" y="318"/>
                  </a:lnTo>
                  <a:lnTo>
                    <a:pt x="30" y="306"/>
                  </a:lnTo>
                  <a:lnTo>
                    <a:pt x="24" y="312"/>
                  </a:lnTo>
                  <a:close/>
                  <a:moveTo>
                    <a:pt x="378" y="390"/>
                  </a:moveTo>
                  <a:lnTo>
                    <a:pt x="378" y="408"/>
                  </a:lnTo>
                  <a:lnTo>
                    <a:pt x="390" y="390"/>
                  </a:lnTo>
                  <a:lnTo>
                    <a:pt x="378" y="390"/>
                  </a:lnTo>
                  <a:close/>
                  <a:moveTo>
                    <a:pt x="408" y="330"/>
                  </a:moveTo>
                  <a:lnTo>
                    <a:pt x="396" y="330"/>
                  </a:lnTo>
                  <a:lnTo>
                    <a:pt x="384" y="336"/>
                  </a:lnTo>
                  <a:lnTo>
                    <a:pt x="384" y="342"/>
                  </a:lnTo>
                  <a:lnTo>
                    <a:pt x="396" y="342"/>
                  </a:lnTo>
                  <a:lnTo>
                    <a:pt x="402" y="336"/>
                  </a:lnTo>
                  <a:lnTo>
                    <a:pt x="408" y="336"/>
                  </a:lnTo>
                  <a:lnTo>
                    <a:pt x="408" y="330"/>
                  </a:lnTo>
                  <a:close/>
                  <a:moveTo>
                    <a:pt x="396" y="192"/>
                  </a:moveTo>
                  <a:lnTo>
                    <a:pt x="372" y="198"/>
                  </a:lnTo>
                  <a:lnTo>
                    <a:pt x="372" y="210"/>
                  </a:lnTo>
                  <a:lnTo>
                    <a:pt x="390" y="210"/>
                  </a:lnTo>
                  <a:lnTo>
                    <a:pt x="396" y="216"/>
                  </a:lnTo>
                  <a:lnTo>
                    <a:pt x="396" y="222"/>
                  </a:lnTo>
                  <a:lnTo>
                    <a:pt x="414" y="222"/>
                  </a:lnTo>
                  <a:lnTo>
                    <a:pt x="414" y="210"/>
                  </a:lnTo>
                  <a:lnTo>
                    <a:pt x="396" y="192"/>
                  </a:lnTo>
                  <a:close/>
                  <a:moveTo>
                    <a:pt x="342" y="372"/>
                  </a:moveTo>
                  <a:lnTo>
                    <a:pt x="342" y="378"/>
                  </a:lnTo>
                  <a:lnTo>
                    <a:pt x="348" y="384"/>
                  </a:lnTo>
                  <a:lnTo>
                    <a:pt x="360" y="384"/>
                  </a:lnTo>
                  <a:lnTo>
                    <a:pt x="366" y="378"/>
                  </a:lnTo>
                  <a:lnTo>
                    <a:pt x="366" y="372"/>
                  </a:lnTo>
                  <a:lnTo>
                    <a:pt x="360" y="366"/>
                  </a:lnTo>
                  <a:lnTo>
                    <a:pt x="342" y="366"/>
                  </a:lnTo>
                  <a:lnTo>
                    <a:pt x="342" y="372"/>
                  </a:lnTo>
                  <a:close/>
                  <a:moveTo>
                    <a:pt x="444" y="312"/>
                  </a:moveTo>
                  <a:lnTo>
                    <a:pt x="432" y="312"/>
                  </a:lnTo>
                  <a:lnTo>
                    <a:pt x="432" y="330"/>
                  </a:lnTo>
                  <a:lnTo>
                    <a:pt x="444" y="336"/>
                  </a:lnTo>
                  <a:lnTo>
                    <a:pt x="450" y="330"/>
                  </a:lnTo>
                  <a:lnTo>
                    <a:pt x="450" y="318"/>
                  </a:lnTo>
                  <a:lnTo>
                    <a:pt x="444" y="312"/>
                  </a:lnTo>
                  <a:close/>
                  <a:moveTo>
                    <a:pt x="444" y="372"/>
                  </a:moveTo>
                  <a:lnTo>
                    <a:pt x="456" y="354"/>
                  </a:lnTo>
                  <a:lnTo>
                    <a:pt x="438" y="354"/>
                  </a:lnTo>
                  <a:lnTo>
                    <a:pt x="444" y="372"/>
                  </a:lnTo>
                  <a:close/>
                  <a:moveTo>
                    <a:pt x="276" y="222"/>
                  </a:moveTo>
                  <a:lnTo>
                    <a:pt x="276" y="240"/>
                  </a:lnTo>
                  <a:lnTo>
                    <a:pt x="288" y="240"/>
                  </a:lnTo>
                  <a:lnTo>
                    <a:pt x="276" y="222"/>
                  </a:lnTo>
                  <a:close/>
                  <a:moveTo>
                    <a:pt x="534" y="420"/>
                  </a:moveTo>
                  <a:lnTo>
                    <a:pt x="522" y="420"/>
                  </a:lnTo>
                  <a:lnTo>
                    <a:pt x="516" y="426"/>
                  </a:lnTo>
                  <a:lnTo>
                    <a:pt x="510" y="438"/>
                  </a:lnTo>
                  <a:lnTo>
                    <a:pt x="510" y="468"/>
                  </a:lnTo>
                  <a:lnTo>
                    <a:pt x="516" y="468"/>
                  </a:lnTo>
                  <a:lnTo>
                    <a:pt x="522" y="456"/>
                  </a:lnTo>
                  <a:lnTo>
                    <a:pt x="528" y="450"/>
                  </a:lnTo>
                  <a:lnTo>
                    <a:pt x="534" y="438"/>
                  </a:lnTo>
                  <a:lnTo>
                    <a:pt x="534" y="420"/>
                  </a:lnTo>
                  <a:close/>
                  <a:moveTo>
                    <a:pt x="462" y="384"/>
                  </a:moveTo>
                  <a:lnTo>
                    <a:pt x="456" y="408"/>
                  </a:lnTo>
                  <a:lnTo>
                    <a:pt x="498" y="378"/>
                  </a:lnTo>
                  <a:lnTo>
                    <a:pt x="486" y="372"/>
                  </a:lnTo>
                  <a:lnTo>
                    <a:pt x="462" y="384"/>
                  </a:lnTo>
                  <a:close/>
                  <a:moveTo>
                    <a:pt x="462" y="510"/>
                  </a:moveTo>
                  <a:lnTo>
                    <a:pt x="480" y="510"/>
                  </a:lnTo>
                  <a:lnTo>
                    <a:pt x="468" y="468"/>
                  </a:lnTo>
                  <a:lnTo>
                    <a:pt x="462" y="510"/>
                  </a:lnTo>
                  <a:close/>
                  <a:moveTo>
                    <a:pt x="276" y="330"/>
                  </a:moveTo>
                  <a:lnTo>
                    <a:pt x="270" y="336"/>
                  </a:lnTo>
                  <a:lnTo>
                    <a:pt x="270" y="348"/>
                  </a:lnTo>
                  <a:lnTo>
                    <a:pt x="276" y="348"/>
                  </a:lnTo>
                  <a:lnTo>
                    <a:pt x="288" y="336"/>
                  </a:lnTo>
                  <a:lnTo>
                    <a:pt x="282" y="330"/>
                  </a:lnTo>
                  <a:lnTo>
                    <a:pt x="276" y="330"/>
                  </a:lnTo>
                  <a:close/>
                  <a:moveTo>
                    <a:pt x="186" y="432"/>
                  </a:moveTo>
                  <a:lnTo>
                    <a:pt x="180" y="438"/>
                  </a:lnTo>
                  <a:lnTo>
                    <a:pt x="180" y="450"/>
                  </a:lnTo>
                  <a:lnTo>
                    <a:pt x="186" y="456"/>
                  </a:lnTo>
                  <a:lnTo>
                    <a:pt x="198" y="444"/>
                  </a:lnTo>
                  <a:lnTo>
                    <a:pt x="198" y="438"/>
                  </a:lnTo>
                  <a:lnTo>
                    <a:pt x="192" y="432"/>
                  </a:lnTo>
                  <a:lnTo>
                    <a:pt x="186" y="432"/>
                  </a:lnTo>
                  <a:close/>
                  <a:moveTo>
                    <a:pt x="384" y="528"/>
                  </a:moveTo>
                  <a:lnTo>
                    <a:pt x="378" y="528"/>
                  </a:lnTo>
                  <a:lnTo>
                    <a:pt x="378" y="516"/>
                  </a:lnTo>
                  <a:lnTo>
                    <a:pt x="372" y="510"/>
                  </a:lnTo>
                  <a:lnTo>
                    <a:pt x="342" y="510"/>
                  </a:lnTo>
                  <a:lnTo>
                    <a:pt x="306" y="504"/>
                  </a:lnTo>
                  <a:lnTo>
                    <a:pt x="276" y="504"/>
                  </a:lnTo>
                  <a:lnTo>
                    <a:pt x="246" y="486"/>
                  </a:lnTo>
                  <a:lnTo>
                    <a:pt x="228" y="504"/>
                  </a:lnTo>
                  <a:lnTo>
                    <a:pt x="234" y="510"/>
                  </a:lnTo>
                  <a:lnTo>
                    <a:pt x="246" y="516"/>
                  </a:lnTo>
                  <a:lnTo>
                    <a:pt x="252" y="522"/>
                  </a:lnTo>
                  <a:lnTo>
                    <a:pt x="258" y="516"/>
                  </a:lnTo>
                  <a:lnTo>
                    <a:pt x="264" y="528"/>
                  </a:lnTo>
                  <a:lnTo>
                    <a:pt x="300" y="528"/>
                  </a:lnTo>
                  <a:lnTo>
                    <a:pt x="312" y="552"/>
                  </a:lnTo>
                  <a:lnTo>
                    <a:pt x="354" y="546"/>
                  </a:lnTo>
                  <a:lnTo>
                    <a:pt x="354" y="540"/>
                  </a:lnTo>
                  <a:lnTo>
                    <a:pt x="402" y="540"/>
                  </a:lnTo>
                  <a:lnTo>
                    <a:pt x="414" y="528"/>
                  </a:lnTo>
                  <a:lnTo>
                    <a:pt x="414" y="522"/>
                  </a:lnTo>
                  <a:lnTo>
                    <a:pt x="408" y="516"/>
                  </a:lnTo>
                  <a:lnTo>
                    <a:pt x="402" y="516"/>
                  </a:lnTo>
                  <a:lnTo>
                    <a:pt x="396" y="522"/>
                  </a:lnTo>
                  <a:lnTo>
                    <a:pt x="390" y="522"/>
                  </a:lnTo>
                  <a:lnTo>
                    <a:pt x="384" y="528"/>
                  </a:lnTo>
                  <a:close/>
                  <a:moveTo>
                    <a:pt x="420" y="408"/>
                  </a:moveTo>
                  <a:lnTo>
                    <a:pt x="408" y="408"/>
                  </a:lnTo>
                  <a:lnTo>
                    <a:pt x="408" y="420"/>
                  </a:lnTo>
                  <a:lnTo>
                    <a:pt x="420" y="420"/>
                  </a:lnTo>
                  <a:lnTo>
                    <a:pt x="426" y="414"/>
                  </a:lnTo>
                  <a:lnTo>
                    <a:pt x="420" y="408"/>
                  </a:lnTo>
                  <a:close/>
                  <a:moveTo>
                    <a:pt x="114" y="276"/>
                  </a:moveTo>
                  <a:lnTo>
                    <a:pt x="90" y="288"/>
                  </a:lnTo>
                  <a:lnTo>
                    <a:pt x="84" y="288"/>
                  </a:lnTo>
                  <a:lnTo>
                    <a:pt x="66" y="312"/>
                  </a:lnTo>
                  <a:lnTo>
                    <a:pt x="96" y="336"/>
                  </a:lnTo>
                  <a:lnTo>
                    <a:pt x="96" y="348"/>
                  </a:lnTo>
                  <a:lnTo>
                    <a:pt x="90" y="366"/>
                  </a:lnTo>
                  <a:lnTo>
                    <a:pt x="90" y="384"/>
                  </a:lnTo>
                  <a:lnTo>
                    <a:pt x="96" y="390"/>
                  </a:lnTo>
                  <a:lnTo>
                    <a:pt x="108" y="396"/>
                  </a:lnTo>
                  <a:lnTo>
                    <a:pt x="114" y="396"/>
                  </a:lnTo>
                  <a:lnTo>
                    <a:pt x="114" y="390"/>
                  </a:lnTo>
                  <a:lnTo>
                    <a:pt x="126" y="378"/>
                  </a:lnTo>
                  <a:lnTo>
                    <a:pt x="132" y="378"/>
                  </a:lnTo>
                  <a:lnTo>
                    <a:pt x="156" y="420"/>
                  </a:lnTo>
                  <a:lnTo>
                    <a:pt x="162" y="390"/>
                  </a:lnTo>
                  <a:lnTo>
                    <a:pt x="180" y="414"/>
                  </a:lnTo>
                  <a:lnTo>
                    <a:pt x="204" y="420"/>
                  </a:lnTo>
                  <a:lnTo>
                    <a:pt x="186" y="402"/>
                  </a:lnTo>
                  <a:lnTo>
                    <a:pt x="192" y="396"/>
                  </a:lnTo>
                  <a:lnTo>
                    <a:pt x="192" y="372"/>
                  </a:lnTo>
                  <a:lnTo>
                    <a:pt x="186" y="366"/>
                  </a:lnTo>
                  <a:lnTo>
                    <a:pt x="180" y="354"/>
                  </a:lnTo>
                  <a:lnTo>
                    <a:pt x="174" y="348"/>
                  </a:lnTo>
                  <a:lnTo>
                    <a:pt x="168" y="336"/>
                  </a:lnTo>
                  <a:lnTo>
                    <a:pt x="168" y="330"/>
                  </a:lnTo>
                  <a:lnTo>
                    <a:pt x="186" y="330"/>
                  </a:lnTo>
                  <a:lnTo>
                    <a:pt x="198" y="336"/>
                  </a:lnTo>
                  <a:lnTo>
                    <a:pt x="210" y="348"/>
                  </a:lnTo>
                  <a:lnTo>
                    <a:pt x="222" y="342"/>
                  </a:lnTo>
                  <a:lnTo>
                    <a:pt x="210" y="336"/>
                  </a:lnTo>
                  <a:lnTo>
                    <a:pt x="204" y="324"/>
                  </a:lnTo>
                  <a:lnTo>
                    <a:pt x="192" y="318"/>
                  </a:lnTo>
                  <a:lnTo>
                    <a:pt x="186" y="312"/>
                  </a:lnTo>
                  <a:lnTo>
                    <a:pt x="174" y="306"/>
                  </a:lnTo>
                  <a:lnTo>
                    <a:pt x="156" y="294"/>
                  </a:lnTo>
                  <a:lnTo>
                    <a:pt x="138" y="288"/>
                  </a:lnTo>
                  <a:lnTo>
                    <a:pt x="126" y="282"/>
                  </a:lnTo>
                  <a:lnTo>
                    <a:pt x="120" y="276"/>
                  </a:lnTo>
                  <a:lnTo>
                    <a:pt x="114" y="276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05" name="Czech Republic" descr="© INSCALE GmbH, 05.05.2010&#10;http://www.presentationload.com/">
              <a:extLst>
                <a:ext uri="{FF2B5EF4-FFF2-40B4-BE49-F238E27FC236}">
                  <a16:creationId xmlns:a16="http://schemas.microsoft.com/office/drawing/2014/main" id="{34373A5B-1787-4AF8-A250-8A98209463B5}"/>
                </a:ext>
              </a:extLst>
            </p:cNvPr>
            <p:cNvSpPr>
              <a:spLocks/>
            </p:cNvSpPr>
            <p:nvPr/>
          </p:nvSpPr>
          <p:spPr bwMode="gray">
            <a:xfrm>
              <a:off x="5921634" y="2682962"/>
              <a:ext cx="187281" cy="85751"/>
            </a:xfrm>
            <a:custGeom>
              <a:avLst/>
              <a:gdLst>
                <a:gd name="T0" fmla="*/ 2147483647 w 420"/>
                <a:gd name="T1" fmla="*/ 2147483647 h 192"/>
                <a:gd name="T2" fmla="*/ 2147483647 w 420"/>
                <a:gd name="T3" fmla="*/ 2147483647 h 192"/>
                <a:gd name="T4" fmla="*/ 2147483647 w 420"/>
                <a:gd name="T5" fmla="*/ 2147483647 h 192"/>
                <a:gd name="T6" fmla="*/ 2147483647 w 420"/>
                <a:gd name="T7" fmla="*/ 2147483647 h 192"/>
                <a:gd name="T8" fmla="*/ 2147483647 w 420"/>
                <a:gd name="T9" fmla="*/ 2147483647 h 192"/>
                <a:gd name="T10" fmla="*/ 2147483647 w 420"/>
                <a:gd name="T11" fmla="*/ 2147483647 h 192"/>
                <a:gd name="T12" fmla="*/ 2147483647 w 420"/>
                <a:gd name="T13" fmla="*/ 2147483647 h 192"/>
                <a:gd name="T14" fmla="*/ 2147483647 w 420"/>
                <a:gd name="T15" fmla="*/ 2147483647 h 192"/>
                <a:gd name="T16" fmla="*/ 2147483647 w 420"/>
                <a:gd name="T17" fmla="*/ 2147483647 h 192"/>
                <a:gd name="T18" fmla="*/ 2147483647 w 420"/>
                <a:gd name="T19" fmla="*/ 2147483647 h 192"/>
                <a:gd name="T20" fmla="*/ 2147483647 w 420"/>
                <a:gd name="T21" fmla="*/ 2147483647 h 192"/>
                <a:gd name="T22" fmla="*/ 2147483647 w 420"/>
                <a:gd name="T23" fmla="*/ 2147483647 h 192"/>
                <a:gd name="T24" fmla="*/ 2147483647 w 420"/>
                <a:gd name="T25" fmla="*/ 2147483647 h 192"/>
                <a:gd name="T26" fmla="*/ 2147483647 w 420"/>
                <a:gd name="T27" fmla="*/ 2147483647 h 192"/>
                <a:gd name="T28" fmla="*/ 2147483647 w 420"/>
                <a:gd name="T29" fmla="*/ 0 h 192"/>
                <a:gd name="T30" fmla="*/ 2147483647 w 420"/>
                <a:gd name="T31" fmla="*/ 2147483647 h 192"/>
                <a:gd name="T32" fmla="*/ 2147483647 w 420"/>
                <a:gd name="T33" fmla="*/ 0 h 192"/>
                <a:gd name="T34" fmla="*/ 2147483647 w 420"/>
                <a:gd name="T35" fmla="*/ 2147483647 h 192"/>
                <a:gd name="T36" fmla="*/ 2147483647 w 420"/>
                <a:gd name="T37" fmla="*/ 2147483647 h 192"/>
                <a:gd name="T38" fmla="*/ 2147483647 w 420"/>
                <a:gd name="T39" fmla="*/ 2147483647 h 192"/>
                <a:gd name="T40" fmla="*/ 2147483647 w 420"/>
                <a:gd name="T41" fmla="*/ 2147483647 h 192"/>
                <a:gd name="T42" fmla="*/ 2147483647 w 420"/>
                <a:gd name="T43" fmla="*/ 2147483647 h 192"/>
                <a:gd name="T44" fmla="*/ 2147483647 w 420"/>
                <a:gd name="T45" fmla="*/ 2147483647 h 192"/>
                <a:gd name="T46" fmla="*/ 2147483647 w 420"/>
                <a:gd name="T47" fmla="*/ 2147483647 h 192"/>
                <a:gd name="T48" fmla="*/ 2147483647 w 420"/>
                <a:gd name="T49" fmla="*/ 2147483647 h 192"/>
                <a:gd name="T50" fmla="*/ 2147483647 w 420"/>
                <a:gd name="T51" fmla="*/ 2147483647 h 192"/>
                <a:gd name="T52" fmla="*/ 0 w 420"/>
                <a:gd name="T53" fmla="*/ 2147483647 h 192"/>
                <a:gd name="T54" fmla="*/ 2147483647 w 420"/>
                <a:gd name="T55" fmla="*/ 2147483647 h 192"/>
                <a:gd name="T56" fmla="*/ 2147483647 w 420"/>
                <a:gd name="T57" fmla="*/ 2147483647 h 192"/>
                <a:gd name="T58" fmla="*/ 2147483647 w 420"/>
                <a:gd name="T59" fmla="*/ 2147483647 h 192"/>
                <a:gd name="T60" fmla="*/ 2147483647 w 420"/>
                <a:gd name="T61" fmla="*/ 2147483647 h 192"/>
                <a:gd name="T62" fmla="*/ 2147483647 w 420"/>
                <a:gd name="T63" fmla="*/ 2147483647 h 192"/>
                <a:gd name="T64" fmla="*/ 2147483647 w 420"/>
                <a:gd name="T65" fmla="*/ 2147483647 h 192"/>
                <a:gd name="T66" fmla="*/ 2147483647 w 420"/>
                <a:gd name="T67" fmla="*/ 2147483647 h 192"/>
                <a:gd name="T68" fmla="*/ 2147483647 w 420"/>
                <a:gd name="T69" fmla="*/ 2147483647 h 192"/>
                <a:gd name="T70" fmla="*/ 2147483647 w 420"/>
                <a:gd name="T71" fmla="*/ 2147483647 h 192"/>
                <a:gd name="T72" fmla="*/ 2147483647 w 420"/>
                <a:gd name="T73" fmla="*/ 2147483647 h 192"/>
                <a:gd name="T74" fmla="*/ 2147483647 w 420"/>
                <a:gd name="T75" fmla="*/ 2147483647 h 192"/>
                <a:gd name="T76" fmla="*/ 2147483647 w 420"/>
                <a:gd name="T77" fmla="*/ 2147483647 h 192"/>
                <a:gd name="T78" fmla="*/ 2147483647 w 420"/>
                <a:gd name="T79" fmla="*/ 2147483647 h 192"/>
                <a:gd name="T80" fmla="*/ 2147483647 w 420"/>
                <a:gd name="T81" fmla="*/ 2147483647 h 192"/>
                <a:gd name="T82" fmla="*/ 2147483647 w 420"/>
                <a:gd name="T83" fmla="*/ 2147483647 h 192"/>
                <a:gd name="T84" fmla="*/ 2147483647 w 420"/>
                <a:gd name="T85" fmla="*/ 2147483647 h 192"/>
                <a:gd name="T86" fmla="*/ 2147483647 w 420"/>
                <a:gd name="T87" fmla="*/ 2147483647 h 192"/>
                <a:gd name="T88" fmla="*/ 2147483647 w 420"/>
                <a:gd name="T89" fmla="*/ 2147483647 h 192"/>
                <a:gd name="T90" fmla="*/ 2147483647 w 420"/>
                <a:gd name="T91" fmla="*/ 2147483647 h 192"/>
                <a:gd name="T92" fmla="*/ 2147483647 w 420"/>
                <a:gd name="T93" fmla="*/ 2147483647 h 192"/>
                <a:gd name="T94" fmla="*/ 2147483647 w 420"/>
                <a:gd name="T95" fmla="*/ 2147483647 h 192"/>
                <a:gd name="T96" fmla="*/ 2147483647 w 420"/>
                <a:gd name="T97" fmla="*/ 2147483647 h 192"/>
                <a:gd name="T98" fmla="*/ 2147483647 w 420"/>
                <a:gd name="T99" fmla="*/ 2147483647 h 192"/>
                <a:gd name="T100" fmla="*/ 2147483647 w 420"/>
                <a:gd name="T101" fmla="*/ 2147483647 h 192"/>
                <a:gd name="T102" fmla="*/ 2147483647 w 420"/>
                <a:gd name="T103" fmla="*/ 2147483647 h 192"/>
                <a:gd name="T104" fmla="*/ 2147483647 w 420"/>
                <a:gd name="T105" fmla="*/ 2147483647 h 19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420"/>
                <a:gd name="T160" fmla="*/ 0 h 192"/>
                <a:gd name="T161" fmla="*/ 420 w 420"/>
                <a:gd name="T162" fmla="*/ 192 h 19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420" h="192">
                  <a:moveTo>
                    <a:pt x="408" y="108"/>
                  </a:moveTo>
                  <a:lnTo>
                    <a:pt x="402" y="96"/>
                  </a:lnTo>
                  <a:lnTo>
                    <a:pt x="402" y="90"/>
                  </a:lnTo>
                  <a:lnTo>
                    <a:pt x="390" y="84"/>
                  </a:lnTo>
                  <a:lnTo>
                    <a:pt x="372" y="84"/>
                  </a:lnTo>
                  <a:lnTo>
                    <a:pt x="372" y="78"/>
                  </a:lnTo>
                  <a:lnTo>
                    <a:pt x="366" y="72"/>
                  </a:lnTo>
                  <a:lnTo>
                    <a:pt x="360" y="84"/>
                  </a:lnTo>
                  <a:lnTo>
                    <a:pt x="354" y="78"/>
                  </a:lnTo>
                  <a:lnTo>
                    <a:pt x="348" y="66"/>
                  </a:lnTo>
                  <a:lnTo>
                    <a:pt x="342" y="60"/>
                  </a:lnTo>
                  <a:lnTo>
                    <a:pt x="324" y="60"/>
                  </a:lnTo>
                  <a:lnTo>
                    <a:pt x="330" y="54"/>
                  </a:lnTo>
                  <a:lnTo>
                    <a:pt x="312" y="54"/>
                  </a:lnTo>
                  <a:lnTo>
                    <a:pt x="300" y="60"/>
                  </a:lnTo>
                  <a:lnTo>
                    <a:pt x="294" y="60"/>
                  </a:lnTo>
                  <a:lnTo>
                    <a:pt x="294" y="66"/>
                  </a:lnTo>
                  <a:lnTo>
                    <a:pt x="276" y="66"/>
                  </a:lnTo>
                  <a:lnTo>
                    <a:pt x="270" y="60"/>
                  </a:lnTo>
                  <a:lnTo>
                    <a:pt x="264" y="60"/>
                  </a:lnTo>
                  <a:lnTo>
                    <a:pt x="264" y="48"/>
                  </a:lnTo>
                  <a:lnTo>
                    <a:pt x="252" y="42"/>
                  </a:lnTo>
                  <a:lnTo>
                    <a:pt x="264" y="36"/>
                  </a:lnTo>
                  <a:lnTo>
                    <a:pt x="258" y="30"/>
                  </a:lnTo>
                  <a:lnTo>
                    <a:pt x="234" y="30"/>
                  </a:lnTo>
                  <a:lnTo>
                    <a:pt x="234" y="24"/>
                  </a:lnTo>
                  <a:lnTo>
                    <a:pt x="228" y="24"/>
                  </a:lnTo>
                  <a:lnTo>
                    <a:pt x="216" y="18"/>
                  </a:lnTo>
                  <a:lnTo>
                    <a:pt x="198" y="18"/>
                  </a:lnTo>
                  <a:lnTo>
                    <a:pt x="192" y="0"/>
                  </a:lnTo>
                  <a:lnTo>
                    <a:pt x="174" y="0"/>
                  </a:lnTo>
                  <a:lnTo>
                    <a:pt x="162" y="12"/>
                  </a:lnTo>
                  <a:lnTo>
                    <a:pt x="156" y="12"/>
                  </a:lnTo>
                  <a:lnTo>
                    <a:pt x="144" y="0"/>
                  </a:lnTo>
                  <a:lnTo>
                    <a:pt x="138" y="6"/>
                  </a:lnTo>
                  <a:lnTo>
                    <a:pt x="132" y="6"/>
                  </a:lnTo>
                  <a:lnTo>
                    <a:pt x="126" y="12"/>
                  </a:lnTo>
                  <a:lnTo>
                    <a:pt x="126" y="18"/>
                  </a:lnTo>
                  <a:lnTo>
                    <a:pt x="108" y="18"/>
                  </a:lnTo>
                  <a:lnTo>
                    <a:pt x="108" y="24"/>
                  </a:lnTo>
                  <a:lnTo>
                    <a:pt x="84" y="24"/>
                  </a:lnTo>
                  <a:lnTo>
                    <a:pt x="84" y="30"/>
                  </a:lnTo>
                  <a:lnTo>
                    <a:pt x="66" y="36"/>
                  </a:lnTo>
                  <a:lnTo>
                    <a:pt x="54" y="48"/>
                  </a:lnTo>
                  <a:lnTo>
                    <a:pt x="42" y="42"/>
                  </a:lnTo>
                  <a:lnTo>
                    <a:pt x="36" y="42"/>
                  </a:lnTo>
                  <a:lnTo>
                    <a:pt x="30" y="48"/>
                  </a:lnTo>
                  <a:lnTo>
                    <a:pt x="30" y="54"/>
                  </a:lnTo>
                  <a:lnTo>
                    <a:pt x="18" y="54"/>
                  </a:lnTo>
                  <a:lnTo>
                    <a:pt x="18" y="60"/>
                  </a:lnTo>
                  <a:lnTo>
                    <a:pt x="6" y="60"/>
                  </a:lnTo>
                  <a:lnTo>
                    <a:pt x="6" y="54"/>
                  </a:lnTo>
                  <a:lnTo>
                    <a:pt x="0" y="54"/>
                  </a:lnTo>
                  <a:lnTo>
                    <a:pt x="0" y="66"/>
                  </a:lnTo>
                  <a:lnTo>
                    <a:pt x="6" y="72"/>
                  </a:lnTo>
                  <a:lnTo>
                    <a:pt x="12" y="72"/>
                  </a:lnTo>
                  <a:lnTo>
                    <a:pt x="24" y="84"/>
                  </a:lnTo>
                  <a:lnTo>
                    <a:pt x="18" y="90"/>
                  </a:lnTo>
                  <a:lnTo>
                    <a:pt x="12" y="90"/>
                  </a:lnTo>
                  <a:lnTo>
                    <a:pt x="12" y="96"/>
                  </a:lnTo>
                  <a:lnTo>
                    <a:pt x="24" y="108"/>
                  </a:lnTo>
                  <a:lnTo>
                    <a:pt x="30" y="120"/>
                  </a:lnTo>
                  <a:lnTo>
                    <a:pt x="36" y="120"/>
                  </a:lnTo>
                  <a:lnTo>
                    <a:pt x="36" y="126"/>
                  </a:lnTo>
                  <a:lnTo>
                    <a:pt x="48" y="132"/>
                  </a:lnTo>
                  <a:lnTo>
                    <a:pt x="60" y="132"/>
                  </a:lnTo>
                  <a:lnTo>
                    <a:pt x="66" y="144"/>
                  </a:lnTo>
                  <a:lnTo>
                    <a:pt x="72" y="144"/>
                  </a:lnTo>
                  <a:lnTo>
                    <a:pt x="78" y="156"/>
                  </a:lnTo>
                  <a:lnTo>
                    <a:pt x="90" y="156"/>
                  </a:lnTo>
                  <a:lnTo>
                    <a:pt x="96" y="162"/>
                  </a:lnTo>
                  <a:lnTo>
                    <a:pt x="102" y="162"/>
                  </a:lnTo>
                  <a:lnTo>
                    <a:pt x="102" y="174"/>
                  </a:lnTo>
                  <a:lnTo>
                    <a:pt x="120" y="192"/>
                  </a:lnTo>
                  <a:lnTo>
                    <a:pt x="132" y="192"/>
                  </a:lnTo>
                  <a:lnTo>
                    <a:pt x="144" y="186"/>
                  </a:lnTo>
                  <a:lnTo>
                    <a:pt x="150" y="186"/>
                  </a:lnTo>
                  <a:lnTo>
                    <a:pt x="162" y="192"/>
                  </a:lnTo>
                  <a:lnTo>
                    <a:pt x="162" y="174"/>
                  </a:lnTo>
                  <a:lnTo>
                    <a:pt x="168" y="174"/>
                  </a:lnTo>
                  <a:lnTo>
                    <a:pt x="174" y="162"/>
                  </a:lnTo>
                  <a:lnTo>
                    <a:pt x="180" y="156"/>
                  </a:lnTo>
                  <a:lnTo>
                    <a:pt x="198" y="156"/>
                  </a:lnTo>
                  <a:lnTo>
                    <a:pt x="210" y="162"/>
                  </a:lnTo>
                  <a:lnTo>
                    <a:pt x="222" y="174"/>
                  </a:lnTo>
                  <a:lnTo>
                    <a:pt x="234" y="168"/>
                  </a:lnTo>
                  <a:lnTo>
                    <a:pt x="246" y="180"/>
                  </a:lnTo>
                  <a:lnTo>
                    <a:pt x="258" y="174"/>
                  </a:lnTo>
                  <a:lnTo>
                    <a:pt x="264" y="168"/>
                  </a:lnTo>
                  <a:lnTo>
                    <a:pt x="276" y="168"/>
                  </a:lnTo>
                  <a:lnTo>
                    <a:pt x="282" y="174"/>
                  </a:lnTo>
                  <a:lnTo>
                    <a:pt x="288" y="174"/>
                  </a:lnTo>
                  <a:lnTo>
                    <a:pt x="300" y="180"/>
                  </a:lnTo>
                  <a:lnTo>
                    <a:pt x="306" y="174"/>
                  </a:lnTo>
                  <a:lnTo>
                    <a:pt x="324" y="174"/>
                  </a:lnTo>
                  <a:lnTo>
                    <a:pt x="330" y="168"/>
                  </a:lnTo>
                  <a:lnTo>
                    <a:pt x="330" y="174"/>
                  </a:lnTo>
                  <a:lnTo>
                    <a:pt x="348" y="174"/>
                  </a:lnTo>
                  <a:lnTo>
                    <a:pt x="360" y="168"/>
                  </a:lnTo>
                  <a:lnTo>
                    <a:pt x="366" y="162"/>
                  </a:lnTo>
                  <a:lnTo>
                    <a:pt x="378" y="156"/>
                  </a:lnTo>
                  <a:lnTo>
                    <a:pt x="378" y="132"/>
                  </a:lnTo>
                  <a:lnTo>
                    <a:pt x="402" y="126"/>
                  </a:lnTo>
                  <a:lnTo>
                    <a:pt x="420" y="114"/>
                  </a:lnTo>
                  <a:lnTo>
                    <a:pt x="414" y="108"/>
                  </a:lnTo>
                  <a:lnTo>
                    <a:pt x="408" y="108"/>
                  </a:lnTo>
                  <a:close/>
                </a:path>
              </a:pathLst>
            </a:custGeom>
            <a:solidFill>
              <a:srgbClr val="24771B"/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06" name="Cyprus" descr="© INSCALE GmbH, 05.05.2010&#10;http://www.presentationload.com/">
              <a:extLst>
                <a:ext uri="{FF2B5EF4-FFF2-40B4-BE49-F238E27FC236}">
                  <a16:creationId xmlns:a16="http://schemas.microsoft.com/office/drawing/2014/main" id="{91C1BFD7-F960-4F8D-94C3-D5525082287E}"/>
                </a:ext>
              </a:extLst>
            </p:cNvPr>
            <p:cNvSpPr>
              <a:spLocks/>
            </p:cNvSpPr>
            <p:nvPr/>
          </p:nvSpPr>
          <p:spPr bwMode="gray">
            <a:xfrm>
              <a:off x="6523156" y="3230817"/>
              <a:ext cx="65072" cy="39699"/>
            </a:xfrm>
            <a:custGeom>
              <a:avLst/>
              <a:gdLst>
                <a:gd name="T0" fmla="*/ 0 w 150"/>
                <a:gd name="T1" fmla="*/ 2147483647 h 84"/>
                <a:gd name="T2" fmla="*/ 2147483647 w 150"/>
                <a:gd name="T3" fmla="*/ 2147483647 h 84"/>
                <a:gd name="T4" fmla="*/ 2147483647 w 150"/>
                <a:gd name="T5" fmla="*/ 2147483647 h 84"/>
                <a:gd name="T6" fmla="*/ 2147483647 w 150"/>
                <a:gd name="T7" fmla="*/ 2147483647 h 84"/>
                <a:gd name="T8" fmla="*/ 2147483647 w 150"/>
                <a:gd name="T9" fmla="*/ 2147483647 h 84"/>
                <a:gd name="T10" fmla="*/ 2147483647 w 150"/>
                <a:gd name="T11" fmla="*/ 2147483647 h 84"/>
                <a:gd name="T12" fmla="*/ 2147483647 w 150"/>
                <a:gd name="T13" fmla="*/ 2147483647 h 84"/>
                <a:gd name="T14" fmla="*/ 2147483647 w 150"/>
                <a:gd name="T15" fmla="*/ 2147483647 h 84"/>
                <a:gd name="T16" fmla="*/ 2147483647 w 150"/>
                <a:gd name="T17" fmla="*/ 2147483647 h 84"/>
                <a:gd name="T18" fmla="*/ 2147483647 w 150"/>
                <a:gd name="T19" fmla="*/ 2147483647 h 84"/>
                <a:gd name="T20" fmla="*/ 2147483647 w 150"/>
                <a:gd name="T21" fmla="*/ 2147483647 h 84"/>
                <a:gd name="T22" fmla="*/ 2147483647 w 150"/>
                <a:gd name="T23" fmla="*/ 2147483647 h 84"/>
                <a:gd name="T24" fmla="*/ 2147483647 w 150"/>
                <a:gd name="T25" fmla="*/ 2147483647 h 84"/>
                <a:gd name="T26" fmla="*/ 2147483647 w 150"/>
                <a:gd name="T27" fmla="*/ 0 h 84"/>
                <a:gd name="T28" fmla="*/ 2147483647 w 150"/>
                <a:gd name="T29" fmla="*/ 2147483647 h 84"/>
                <a:gd name="T30" fmla="*/ 2147483647 w 150"/>
                <a:gd name="T31" fmla="*/ 2147483647 h 84"/>
                <a:gd name="T32" fmla="*/ 2147483647 w 150"/>
                <a:gd name="T33" fmla="*/ 2147483647 h 84"/>
                <a:gd name="T34" fmla="*/ 2147483647 w 150"/>
                <a:gd name="T35" fmla="*/ 2147483647 h 84"/>
                <a:gd name="T36" fmla="*/ 2147483647 w 150"/>
                <a:gd name="T37" fmla="*/ 2147483647 h 84"/>
                <a:gd name="T38" fmla="*/ 0 w 150"/>
                <a:gd name="T39" fmla="*/ 2147483647 h 84"/>
                <a:gd name="T40" fmla="*/ 0 w 150"/>
                <a:gd name="T41" fmla="*/ 2147483647 h 8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150"/>
                <a:gd name="T64" fmla="*/ 0 h 84"/>
                <a:gd name="T65" fmla="*/ 150 w 150"/>
                <a:gd name="T66" fmla="*/ 84 h 84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150" h="84">
                  <a:moveTo>
                    <a:pt x="0" y="48"/>
                  </a:moveTo>
                  <a:lnTo>
                    <a:pt x="6" y="60"/>
                  </a:lnTo>
                  <a:lnTo>
                    <a:pt x="30" y="72"/>
                  </a:lnTo>
                  <a:lnTo>
                    <a:pt x="36" y="84"/>
                  </a:lnTo>
                  <a:lnTo>
                    <a:pt x="54" y="84"/>
                  </a:lnTo>
                  <a:lnTo>
                    <a:pt x="60" y="78"/>
                  </a:lnTo>
                  <a:lnTo>
                    <a:pt x="72" y="72"/>
                  </a:lnTo>
                  <a:lnTo>
                    <a:pt x="78" y="66"/>
                  </a:lnTo>
                  <a:lnTo>
                    <a:pt x="90" y="60"/>
                  </a:lnTo>
                  <a:lnTo>
                    <a:pt x="96" y="54"/>
                  </a:lnTo>
                  <a:lnTo>
                    <a:pt x="102" y="60"/>
                  </a:lnTo>
                  <a:lnTo>
                    <a:pt x="120" y="60"/>
                  </a:lnTo>
                  <a:lnTo>
                    <a:pt x="120" y="36"/>
                  </a:lnTo>
                  <a:lnTo>
                    <a:pt x="150" y="0"/>
                  </a:lnTo>
                  <a:lnTo>
                    <a:pt x="108" y="24"/>
                  </a:lnTo>
                  <a:lnTo>
                    <a:pt x="54" y="24"/>
                  </a:lnTo>
                  <a:lnTo>
                    <a:pt x="48" y="30"/>
                  </a:lnTo>
                  <a:lnTo>
                    <a:pt x="48" y="36"/>
                  </a:lnTo>
                  <a:lnTo>
                    <a:pt x="12" y="36"/>
                  </a:lnTo>
                  <a:lnTo>
                    <a:pt x="0" y="42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rgbClr val="24771B"/>
            </a:solidFill>
            <a:ln w="9525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07" name="Croatia" descr="© INSCALE GmbH, 05.05.2010&#10;http://www.presentationload.com/">
              <a:extLst>
                <a:ext uri="{FF2B5EF4-FFF2-40B4-BE49-F238E27FC236}">
                  <a16:creationId xmlns:a16="http://schemas.microsoft.com/office/drawing/2014/main" id="{7505A170-FC59-4C82-8B25-5F398A743D51}"/>
                </a:ext>
              </a:extLst>
            </p:cNvPr>
            <p:cNvSpPr>
              <a:spLocks/>
            </p:cNvSpPr>
            <p:nvPr/>
          </p:nvSpPr>
          <p:spPr bwMode="gray">
            <a:xfrm>
              <a:off x="5967661" y="2841761"/>
              <a:ext cx="161887" cy="123863"/>
            </a:xfrm>
            <a:custGeom>
              <a:avLst/>
              <a:gdLst>
                <a:gd name="T0" fmla="*/ 2147483647 w 366"/>
                <a:gd name="T1" fmla="*/ 2147483647 h 276"/>
                <a:gd name="T2" fmla="*/ 2147483647 w 366"/>
                <a:gd name="T3" fmla="*/ 2147483647 h 276"/>
                <a:gd name="T4" fmla="*/ 2147483647 w 366"/>
                <a:gd name="T5" fmla="*/ 2147483647 h 276"/>
                <a:gd name="T6" fmla="*/ 2147483647 w 366"/>
                <a:gd name="T7" fmla="*/ 2147483647 h 276"/>
                <a:gd name="T8" fmla="*/ 2147483647 w 366"/>
                <a:gd name="T9" fmla="*/ 2147483647 h 276"/>
                <a:gd name="T10" fmla="*/ 2147483647 w 366"/>
                <a:gd name="T11" fmla="*/ 2147483647 h 276"/>
                <a:gd name="T12" fmla="*/ 2147483647 w 366"/>
                <a:gd name="T13" fmla="*/ 2147483647 h 276"/>
                <a:gd name="T14" fmla="*/ 2147483647 w 366"/>
                <a:gd name="T15" fmla="*/ 2147483647 h 276"/>
                <a:gd name="T16" fmla="*/ 2147483647 w 366"/>
                <a:gd name="T17" fmla="*/ 2147483647 h 276"/>
                <a:gd name="T18" fmla="*/ 2147483647 w 366"/>
                <a:gd name="T19" fmla="*/ 2147483647 h 276"/>
                <a:gd name="T20" fmla="*/ 2147483647 w 366"/>
                <a:gd name="T21" fmla="*/ 2147483647 h 276"/>
                <a:gd name="T22" fmla="*/ 2147483647 w 366"/>
                <a:gd name="T23" fmla="*/ 0 h 276"/>
                <a:gd name="T24" fmla="*/ 2147483647 w 366"/>
                <a:gd name="T25" fmla="*/ 2147483647 h 276"/>
                <a:gd name="T26" fmla="*/ 2147483647 w 366"/>
                <a:gd name="T27" fmla="*/ 2147483647 h 276"/>
                <a:gd name="T28" fmla="*/ 2147483647 w 366"/>
                <a:gd name="T29" fmla="*/ 2147483647 h 276"/>
                <a:gd name="T30" fmla="*/ 2147483647 w 366"/>
                <a:gd name="T31" fmla="*/ 2147483647 h 276"/>
                <a:gd name="T32" fmla="*/ 2147483647 w 366"/>
                <a:gd name="T33" fmla="*/ 2147483647 h 276"/>
                <a:gd name="T34" fmla="*/ 2147483647 w 366"/>
                <a:gd name="T35" fmla="*/ 2147483647 h 276"/>
                <a:gd name="T36" fmla="*/ 2147483647 w 366"/>
                <a:gd name="T37" fmla="*/ 2147483647 h 276"/>
                <a:gd name="T38" fmla="*/ 2147483647 w 366"/>
                <a:gd name="T39" fmla="*/ 2147483647 h 276"/>
                <a:gd name="T40" fmla="*/ 0 w 366"/>
                <a:gd name="T41" fmla="*/ 2147483647 h 276"/>
                <a:gd name="T42" fmla="*/ 2147483647 w 366"/>
                <a:gd name="T43" fmla="*/ 2147483647 h 276"/>
                <a:gd name="T44" fmla="*/ 2147483647 w 366"/>
                <a:gd name="T45" fmla="*/ 2147483647 h 276"/>
                <a:gd name="T46" fmla="*/ 2147483647 w 366"/>
                <a:gd name="T47" fmla="*/ 2147483647 h 276"/>
                <a:gd name="T48" fmla="*/ 2147483647 w 366"/>
                <a:gd name="T49" fmla="*/ 2147483647 h 276"/>
                <a:gd name="T50" fmla="*/ 2147483647 w 366"/>
                <a:gd name="T51" fmla="*/ 2147483647 h 276"/>
                <a:gd name="T52" fmla="*/ 2147483647 w 366"/>
                <a:gd name="T53" fmla="*/ 2147483647 h 276"/>
                <a:gd name="T54" fmla="*/ 2147483647 w 366"/>
                <a:gd name="T55" fmla="*/ 2147483647 h 276"/>
                <a:gd name="T56" fmla="*/ 2147483647 w 366"/>
                <a:gd name="T57" fmla="*/ 2147483647 h 276"/>
                <a:gd name="T58" fmla="*/ 2147483647 w 366"/>
                <a:gd name="T59" fmla="*/ 2147483647 h 276"/>
                <a:gd name="T60" fmla="*/ 2147483647 w 366"/>
                <a:gd name="T61" fmla="*/ 2147483647 h 276"/>
                <a:gd name="T62" fmla="*/ 2147483647 w 366"/>
                <a:gd name="T63" fmla="*/ 2147483647 h 276"/>
                <a:gd name="T64" fmla="*/ 2147483647 w 366"/>
                <a:gd name="T65" fmla="*/ 2147483647 h 276"/>
                <a:gd name="T66" fmla="*/ 2147483647 w 366"/>
                <a:gd name="T67" fmla="*/ 2147483647 h 276"/>
                <a:gd name="T68" fmla="*/ 2147483647 w 366"/>
                <a:gd name="T69" fmla="*/ 2147483647 h 276"/>
                <a:gd name="T70" fmla="*/ 2147483647 w 366"/>
                <a:gd name="T71" fmla="*/ 2147483647 h 276"/>
                <a:gd name="T72" fmla="*/ 2147483647 w 366"/>
                <a:gd name="T73" fmla="*/ 2147483647 h 276"/>
                <a:gd name="T74" fmla="*/ 2147483647 w 366"/>
                <a:gd name="T75" fmla="*/ 2147483647 h 276"/>
                <a:gd name="T76" fmla="*/ 2147483647 w 366"/>
                <a:gd name="T77" fmla="*/ 2147483647 h 276"/>
                <a:gd name="T78" fmla="*/ 2147483647 w 366"/>
                <a:gd name="T79" fmla="*/ 2147483647 h 276"/>
                <a:gd name="T80" fmla="*/ 2147483647 w 366"/>
                <a:gd name="T81" fmla="*/ 2147483647 h 276"/>
                <a:gd name="T82" fmla="*/ 2147483647 w 366"/>
                <a:gd name="T83" fmla="*/ 2147483647 h 276"/>
                <a:gd name="T84" fmla="*/ 2147483647 w 366"/>
                <a:gd name="T85" fmla="*/ 2147483647 h 276"/>
                <a:gd name="T86" fmla="*/ 2147483647 w 366"/>
                <a:gd name="T87" fmla="*/ 2147483647 h 276"/>
                <a:gd name="T88" fmla="*/ 2147483647 w 366"/>
                <a:gd name="T89" fmla="*/ 2147483647 h 276"/>
                <a:gd name="T90" fmla="*/ 2147483647 w 366"/>
                <a:gd name="T91" fmla="*/ 2147483647 h 27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366"/>
                <a:gd name="T139" fmla="*/ 0 h 276"/>
                <a:gd name="T140" fmla="*/ 366 w 366"/>
                <a:gd name="T141" fmla="*/ 276 h 27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366" h="276">
                  <a:moveTo>
                    <a:pt x="342" y="126"/>
                  </a:moveTo>
                  <a:lnTo>
                    <a:pt x="342" y="114"/>
                  </a:lnTo>
                  <a:lnTo>
                    <a:pt x="348" y="114"/>
                  </a:lnTo>
                  <a:lnTo>
                    <a:pt x="354" y="108"/>
                  </a:lnTo>
                  <a:lnTo>
                    <a:pt x="360" y="108"/>
                  </a:lnTo>
                  <a:lnTo>
                    <a:pt x="366" y="102"/>
                  </a:lnTo>
                  <a:lnTo>
                    <a:pt x="360" y="102"/>
                  </a:lnTo>
                  <a:lnTo>
                    <a:pt x="348" y="96"/>
                  </a:lnTo>
                  <a:lnTo>
                    <a:pt x="336" y="96"/>
                  </a:lnTo>
                  <a:lnTo>
                    <a:pt x="342" y="78"/>
                  </a:lnTo>
                  <a:lnTo>
                    <a:pt x="336" y="78"/>
                  </a:lnTo>
                  <a:lnTo>
                    <a:pt x="330" y="48"/>
                  </a:lnTo>
                  <a:lnTo>
                    <a:pt x="324" y="48"/>
                  </a:lnTo>
                  <a:lnTo>
                    <a:pt x="312" y="54"/>
                  </a:lnTo>
                  <a:lnTo>
                    <a:pt x="270" y="60"/>
                  </a:lnTo>
                  <a:lnTo>
                    <a:pt x="264" y="48"/>
                  </a:lnTo>
                  <a:lnTo>
                    <a:pt x="246" y="48"/>
                  </a:lnTo>
                  <a:lnTo>
                    <a:pt x="234" y="42"/>
                  </a:lnTo>
                  <a:lnTo>
                    <a:pt x="228" y="36"/>
                  </a:lnTo>
                  <a:lnTo>
                    <a:pt x="216" y="30"/>
                  </a:lnTo>
                  <a:lnTo>
                    <a:pt x="204" y="18"/>
                  </a:lnTo>
                  <a:lnTo>
                    <a:pt x="204" y="12"/>
                  </a:lnTo>
                  <a:lnTo>
                    <a:pt x="198" y="6"/>
                  </a:lnTo>
                  <a:lnTo>
                    <a:pt x="186" y="0"/>
                  </a:lnTo>
                  <a:lnTo>
                    <a:pt x="162" y="0"/>
                  </a:lnTo>
                  <a:lnTo>
                    <a:pt x="162" y="12"/>
                  </a:lnTo>
                  <a:lnTo>
                    <a:pt x="150" y="18"/>
                  </a:lnTo>
                  <a:lnTo>
                    <a:pt x="120" y="18"/>
                  </a:lnTo>
                  <a:lnTo>
                    <a:pt x="120" y="30"/>
                  </a:lnTo>
                  <a:lnTo>
                    <a:pt x="126" y="36"/>
                  </a:lnTo>
                  <a:lnTo>
                    <a:pt x="126" y="42"/>
                  </a:lnTo>
                  <a:lnTo>
                    <a:pt x="114" y="54"/>
                  </a:lnTo>
                  <a:lnTo>
                    <a:pt x="102" y="60"/>
                  </a:lnTo>
                  <a:lnTo>
                    <a:pt x="102" y="78"/>
                  </a:lnTo>
                  <a:lnTo>
                    <a:pt x="60" y="78"/>
                  </a:lnTo>
                  <a:lnTo>
                    <a:pt x="54" y="72"/>
                  </a:lnTo>
                  <a:lnTo>
                    <a:pt x="54" y="66"/>
                  </a:lnTo>
                  <a:lnTo>
                    <a:pt x="48" y="78"/>
                  </a:lnTo>
                  <a:lnTo>
                    <a:pt x="30" y="78"/>
                  </a:lnTo>
                  <a:lnTo>
                    <a:pt x="18" y="72"/>
                  </a:lnTo>
                  <a:lnTo>
                    <a:pt x="18" y="84"/>
                  </a:lnTo>
                  <a:lnTo>
                    <a:pt x="0" y="84"/>
                  </a:lnTo>
                  <a:lnTo>
                    <a:pt x="0" y="132"/>
                  </a:lnTo>
                  <a:lnTo>
                    <a:pt x="6" y="132"/>
                  </a:lnTo>
                  <a:lnTo>
                    <a:pt x="12" y="120"/>
                  </a:lnTo>
                  <a:lnTo>
                    <a:pt x="24" y="114"/>
                  </a:lnTo>
                  <a:lnTo>
                    <a:pt x="30" y="102"/>
                  </a:lnTo>
                  <a:lnTo>
                    <a:pt x="42" y="102"/>
                  </a:lnTo>
                  <a:lnTo>
                    <a:pt x="48" y="114"/>
                  </a:lnTo>
                  <a:lnTo>
                    <a:pt x="48" y="132"/>
                  </a:lnTo>
                  <a:lnTo>
                    <a:pt x="78" y="126"/>
                  </a:lnTo>
                  <a:lnTo>
                    <a:pt x="78" y="132"/>
                  </a:lnTo>
                  <a:lnTo>
                    <a:pt x="72" y="144"/>
                  </a:lnTo>
                  <a:lnTo>
                    <a:pt x="72" y="150"/>
                  </a:lnTo>
                  <a:lnTo>
                    <a:pt x="84" y="162"/>
                  </a:lnTo>
                  <a:lnTo>
                    <a:pt x="96" y="168"/>
                  </a:lnTo>
                  <a:lnTo>
                    <a:pt x="96" y="180"/>
                  </a:lnTo>
                  <a:lnTo>
                    <a:pt x="144" y="216"/>
                  </a:lnTo>
                  <a:lnTo>
                    <a:pt x="144" y="240"/>
                  </a:lnTo>
                  <a:lnTo>
                    <a:pt x="198" y="240"/>
                  </a:lnTo>
                  <a:lnTo>
                    <a:pt x="210" y="246"/>
                  </a:lnTo>
                  <a:lnTo>
                    <a:pt x="216" y="252"/>
                  </a:lnTo>
                  <a:lnTo>
                    <a:pt x="216" y="276"/>
                  </a:lnTo>
                  <a:lnTo>
                    <a:pt x="246" y="276"/>
                  </a:lnTo>
                  <a:lnTo>
                    <a:pt x="252" y="270"/>
                  </a:lnTo>
                  <a:lnTo>
                    <a:pt x="252" y="264"/>
                  </a:lnTo>
                  <a:lnTo>
                    <a:pt x="246" y="252"/>
                  </a:lnTo>
                  <a:lnTo>
                    <a:pt x="234" y="246"/>
                  </a:lnTo>
                  <a:lnTo>
                    <a:pt x="216" y="234"/>
                  </a:lnTo>
                  <a:lnTo>
                    <a:pt x="204" y="228"/>
                  </a:lnTo>
                  <a:lnTo>
                    <a:pt x="192" y="216"/>
                  </a:lnTo>
                  <a:lnTo>
                    <a:pt x="180" y="186"/>
                  </a:lnTo>
                  <a:lnTo>
                    <a:pt x="162" y="180"/>
                  </a:lnTo>
                  <a:lnTo>
                    <a:pt x="162" y="162"/>
                  </a:lnTo>
                  <a:lnTo>
                    <a:pt x="156" y="156"/>
                  </a:lnTo>
                  <a:lnTo>
                    <a:pt x="150" y="156"/>
                  </a:lnTo>
                  <a:lnTo>
                    <a:pt x="150" y="144"/>
                  </a:lnTo>
                  <a:lnTo>
                    <a:pt x="132" y="138"/>
                  </a:lnTo>
                  <a:lnTo>
                    <a:pt x="120" y="126"/>
                  </a:lnTo>
                  <a:lnTo>
                    <a:pt x="138" y="120"/>
                  </a:lnTo>
                  <a:lnTo>
                    <a:pt x="138" y="96"/>
                  </a:lnTo>
                  <a:lnTo>
                    <a:pt x="144" y="96"/>
                  </a:lnTo>
                  <a:lnTo>
                    <a:pt x="150" y="102"/>
                  </a:lnTo>
                  <a:lnTo>
                    <a:pt x="162" y="108"/>
                  </a:lnTo>
                  <a:lnTo>
                    <a:pt x="186" y="102"/>
                  </a:lnTo>
                  <a:lnTo>
                    <a:pt x="210" y="102"/>
                  </a:lnTo>
                  <a:lnTo>
                    <a:pt x="228" y="108"/>
                  </a:lnTo>
                  <a:lnTo>
                    <a:pt x="240" y="102"/>
                  </a:lnTo>
                  <a:lnTo>
                    <a:pt x="252" y="102"/>
                  </a:lnTo>
                  <a:lnTo>
                    <a:pt x="258" y="108"/>
                  </a:lnTo>
                  <a:lnTo>
                    <a:pt x="312" y="108"/>
                  </a:lnTo>
                  <a:lnTo>
                    <a:pt x="324" y="126"/>
                  </a:lnTo>
                  <a:lnTo>
                    <a:pt x="342" y="126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08" name="Bulgaria" descr="© INSCALE GmbH, 05.05.2010&#10;http://www.presentationload.com/">
              <a:extLst>
                <a:ext uri="{FF2B5EF4-FFF2-40B4-BE49-F238E27FC236}">
                  <a16:creationId xmlns:a16="http://schemas.microsoft.com/office/drawing/2014/main" id="{B99C57D7-9AA7-4748-9C54-D3773422465F}"/>
                </a:ext>
              </a:extLst>
            </p:cNvPr>
            <p:cNvSpPr>
              <a:spLocks/>
            </p:cNvSpPr>
            <p:nvPr/>
          </p:nvSpPr>
          <p:spPr bwMode="gray">
            <a:xfrm>
              <a:off x="6218427" y="2925924"/>
              <a:ext cx="174584" cy="100042"/>
            </a:xfrm>
            <a:custGeom>
              <a:avLst/>
              <a:gdLst>
                <a:gd name="T0" fmla="*/ 2147483647 w 396"/>
                <a:gd name="T1" fmla="*/ 2147483647 h 228"/>
                <a:gd name="T2" fmla="*/ 2147483647 w 396"/>
                <a:gd name="T3" fmla="*/ 2147483647 h 228"/>
                <a:gd name="T4" fmla="*/ 2147483647 w 396"/>
                <a:gd name="T5" fmla="*/ 2147483647 h 228"/>
                <a:gd name="T6" fmla="*/ 2147483647 w 396"/>
                <a:gd name="T7" fmla="*/ 2147483647 h 228"/>
                <a:gd name="T8" fmla="*/ 2147483647 w 396"/>
                <a:gd name="T9" fmla="*/ 2147483647 h 228"/>
                <a:gd name="T10" fmla="*/ 2147483647 w 396"/>
                <a:gd name="T11" fmla="*/ 2147483647 h 228"/>
                <a:gd name="T12" fmla="*/ 2147483647 w 396"/>
                <a:gd name="T13" fmla="*/ 2147483647 h 228"/>
                <a:gd name="T14" fmla="*/ 2147483647 w 396"/>
                <a:gd name="T15" fmla="*/ 0 h 228"/>
                <a:gd name="T16" fmla="*/ 2147483647 w 396"/>
                <a:gd name="T17" fmla="*/ 2147483647 h 228"/>
                <a:gd name="T18" fmla="*/ 2147483647 w 396"/>
                <a:gd name="T19" fmla="*/ 2147483647 h 228"/>
                <a:gd name="T20" fmla="*/ 2147483647 w 396"/>
                <a:gd name="T21" fmla="*/ 2147483647 h 228"/>
                <a:gd name="T22" fmla="*/ 2147483647 w 396"/>
                <a:gd name="T23" fmla="*/ 2147483647 h 228"/>
                <a:gd name="T24" fmla="*/ 2147483647 w 396"/>
                <a:gd name="T25" fmla="*/ 2147483647 h 228"/>
                <a:gd name="T26" fmla="*/ 2147483647 w 396"/>
                <a:gd name="T27" fmla="*/ 2147483647 h 228"/>
                <a:gd name="T28" fmla="*/ 2147483647 w 396"/>
                <a:gd name="T29" fmla="*/ 2147483647 h 228"/>
                <a:gd name="T30" fmla="*/ 2147483647 w 396"/>
                <a:gd name="T31" fmla="*/ 2147483647 h 228"/>
                <a:gd name="T32" fmla="*/ 2147483647 w 396"/>
                <a:gd name="T33" fmla="*/ 2147483647 h 228"/>
                <a:gd name="T34" fmla="*/ 2147483647 w 396"/>
                <a:gd name="T35" fmla="*/ 2147483647 h 228"/>
                <a:gd name="T36" fmla="*/ 2147483647 w 396"/>
                <a:gd name="T37" fmla="*/ 2147483647 h 228"/>
                <a:gd name="T38" fmla="*/ 2147483647 w 396"/>
                <a:gd name="T39" fmla="*/ 2147483647 h 228"/>
                <a:gd name="T40" fmla="*/ 2147483647 w 396"/>
                <a:gd name="T41" fmla="*/ 2147483647 h 228"/>
                <a:gd name="T42" fmla="*/ 2147483647 w 396"/>
                <a:gd name="T43" fmla="*/ 0 h 228"/>
                <a:gd name="T44" fmla="*/ 0 w 396"/>
                <a:gd name="T45" fmla="*/ 2147483647 h 228"/>
                <a:gd name="T46" fmla="*/ 2147483647 w 396"/>
                <a:gd name="T47" fmla="*/ 2147483647 h 228"/>
                <a:gd name="T48" fmla="*/ 2147483647 w 396"/>
                <a:gd name="T49" fmla="*/ 2147483647 h 228"/>
                <a:gd name="T50" fmla="*/ 2147483647 w 396"/>
                <a:gd name="T51" fmla="*/ 2147483647 h 228"/>
                <a:gd name="T52" fmla="*/ 2147483647 w 396"/>
                <a:gd name="T53" fmla="*/ 2147483647 h 228"/>
                <a:gd name="T54" fmla="*/ 2147483647 w 396"/>
                <a:gd name="T55" fmla="*/ 2147483647 h 228"/>
                <a:gd name="T56" fmla="*/ 0 w 396"/>
                <a:gd name="T57" fmla="*/ 2147483647 h 228"/>
                <a:gd name="T58" fmla="*/ 2147483647 w 396"/>
                <a:gd name="T59" fmla="*/ 2147483647 h 228"/>
                <a:gd name="T60" fmla="*/ 2147483647 w 396"/>
                <a:gd name="T61" fmla="*/ 2147483647 h 228"/>
                <a:gd name="T62" fmla="*/ 2147483647 w 396"/>
                <a:gd name="T63" fmla="*/ 2147483647 h 228"/>
                <a:gd name="T64" fmla="*/ 2147483647 w 396"/>
                <a:gd name="T65" fmla="*/ 2147483647 h 228"/>
                <a:gd name="T66" fmla="*/ 2147483647 w 396"/>
                <a:gd name="T67" fmla="*/ 2147483647 h 228"/>
                <a:gd name="T68" fmla="*/ 2147483647 w 396"/>
                <a:gd name="T69" fmla="*/ 2147483647 h 228"/>
                <a:gd name="T70" fmla="*/ 2147483647 w 396"/>
                <a:gd name="T71" fmla="*/ 2147483647 h 228"/>
                <a:gd name="T72" fmla="*/ 2147483647 w 396"/>
                <a:gd name="T73" fmla="*/ 2147483647 h 228"/>
                <a:gd name="T74" fmla="*/ 2147483647 w 396"/>
                <a:gd name="T75" fmla="*/ 2147483647 h 228"/>
                <a:gd name="T76" fmla="*/ 2147483647 w 396"/>
                <a:gd name="T77" fmla="*/ 2147483647 h 228"/>
                <a:gd name="T78" fmla="*/ 2147483647 w 396"/>
                <a:gd name="T79" fmla="*/ 2147483647 h 228"/>
                <a:gd name="T80" fmla="*/ 2147483647 w 396"/>
                <a:gd name="T81" fmla="*/ 2147483647 h 228"/>
                <a:gd name="T82" fmla="*/ 2147483647 w 396"/>
                <a:gd name="T83" fmla="*/ 2147483647 h 228"/>
                <a:gd name="T84" fmla="*/ 2147483647 w 396"/>
                <a:gd name="T85" fmla="*/ 2147483647 h 228"/>
                <a:gd name="T86" fmla="*/ 2147483647 w 396"/>
                <a:gd name="T87" fmla="*/ 2147483647 h 228"/>
                <a:gd name="T88" fmla="*/ 2147483647 w 396"/>
                <a:gd name="T89" fmla="*/ 2147483647 h 228"/>
                <a:gd name="T90" fmla="*/ 2147483647 w 396"/>
                <a:gd name="T91" fmla="*/ 2147483647 h 228"/>
                <a:gd name="T92" fmla="*/ 2147483647 w 396"/>
                <a:gd name="T93" fmla="*/ 2147483647 h 228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396"/>
                <a:gd name="T142" fmla="*/ 0 h 228"/>
                <a:gd name="T143" fmla="*/ 396 w 396"/>
                <a:gd name="T144" fmla="*/ 228 h 228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396" h="228">
                  <a:moveTo>
                    <a:pt x="372" y="168"/>
                  </a:moveTo>
                  <a:lnTo>
                    <a:pt x="336" y="126"/>
                  </a:lnTo>
                  <a:lnTo>
                    <a:pt x="354" y="108"/>
                  </a:lnTo>
                  <a:lnTo>
                    <a:pt x="354" y="78"/>
                  </a:lnTo>
                  <a:lnTo>
                    <a:pt x="360" y="72"/>
                  </a:lnTo>
                  <a:lnTo>
                    <a:pt x="372" y="66"/>
                  </a:lnTo>
                  <a:lnTo>
                    <a:pt x="396" y="66"/>
                  </a:lnTo>
                  <a:lnTo>
                    <a:pt x="396" y="48"/>
                  </a:lnTo>
                  <a:lnTo>
                    <a:pt x="390" y="36"/>
                  </a:lnTo>
                  <a:lnTo>
                    <a:pt x="372" y="36"/>
                  </a:lnTo>
                  <a:lnTo>
                    <a:pt x="348" y="12"/>
                  </a:lnTo>
                  <a:lnTo>
                    <a:pt x="324" y="12"/>
                  </a:lnTo>
                  <a:lnTo>
                    <a:pt x="312" y="6"/>
                  </a:lnTo>
                  <a:lnTo>
                    <a:pt x="300" y="6"/>
                  </a:lnTo>
                  <a:lnTo>
                    <a:pt x="288" y="0"/>
                  </a:lnTo>
                  <a:lnTo>
                    <a:pt x="282" y="0"/>
                  </a:lnTo>
                  <a:lnTo>
                    <a:pt x="282" y="12"/>
                  </a:lnTo>
                  <a:lnTo>
                    <a:pt x="252" y="6"/>
                  </a:lnTo>
                  <a:lnTo>
                    <a:pt x="252" y="12"/>
                  </a:lnTo>
                  <a:lnTo>
                    <a:pt x="246" y="12"/>
                  </a:lnTo>
                  <a:lnTo>
                    <a:pt x="234" y="18"/>
                  </a:lnTo>
                  <a:lnTo>
                    <a:pt x="228" y="18"/>
                  </a:lnTo>
                  <a:lnTo>
                    <a:pt x="222" y="24"/>
                  </a:lnTo>
                  <a:lnTo>
                    <a:pt x="222" y="36"/>
                  </a:lnTo>
                  <a:lnTo>
                    <a:pt x="216" y="42"/>
                  </a:lnTo>
                  <a:lnTo>
                    <a:pt x="198" y="42"/>
                  </a:lnTo>
                  <a:lnTo>
                    <a:pt x="186" y="36"/>
                  </a:lnTo>
                  <a:lnTo>
                    <a:pt x="180" y="30"/>
                  </a:lnTo>
                  <a:lnTo>
                    <a:pt x="156" y="30"/>
                  </a:lnTo>
                  <a:lnTo>
                    <a:pt x="138" y="24"/>
                  </a:lnTo>
                  <a:lnTo>
                    <a:pt x="138" y="30"/>
                  </a:lnTo>
                  <a:lnTo>
                    <a:pt x="132" y="36"/>
                  </a:lnTo>
                  <a:lnTo>
                    <a:pt x="108" y="36"/>
                  </a:lnTo>
                  <a:lnTo>
                    <a:pt x="102" y="30"/>
                  </a:lnTo>
                  <a:lnTo>
                    <a:pt x="90" y="30"/>
                  </a:lnTo>
                  <a:lnTo>
                    <a:pt x="66" y="18"/>
                  </a:lnTo>
                  <a:lnTo>
                    <a:pt x="54" y="30"/>
                  </a:lnTo>
                  <a:lnTo>
                    <a:pt x="36" y="30"/>
                  </a:lnTo>
                  <a:lnTo>
                    <a:pt x="30" y="24"/>
                  </a:lnTo>
                  <a:lnTo>
                    <a:pt x="36" y="18"/>
                  </a:lnTo>
                  <a:lnTo>
                    <a:pt x="36" y="12"/>
                  </a:lnTo>
                  <a:lnTo>
                    <a:pt x="42" y="6"/>
                  </a:lnTo>
                  <a:lnTo>
                    <a:pt x="36" y="0"/>
                  </a:lnTo>
                  <a:lnTo>
                    <a:pt x="12" y="0"/>
                  </a:lnTo>
                  <a:lnTo>
                    <a:pt x="12" y="12"/>
                  </a:lnTo>
                  <a:lnTo>
                    <a:pt x="0" y="24"/>
                  </a:lnTo>
                  <a:lnTo>
                    <a:pt x="0" y="42"/>
                  </a:lnTo>
                  <a:lnTo>
                    <a:pt x="18" y="48"/>
                  </a:lnTo>
                  <a:lnTo>
                    <a:pt x="12" y="60"/>
                  </a:lnTo>
                  <a:lnTo>
                    <a:pt x="30" y="66"/>
                  </a:lnTo>
                  <a:lnTo>
                    <a:pt x="36" y="72"/>
                  </a:lnTo>
                  <a:lnTo>
                    <a:pt x="36" y="96"/>
                  </a:lnTo>
                  <a:lnTo>
                    <a:pt x="30" y="102"/>
                  </a:lnTo>
                  <a:lnTo>
                    <a:pt x="6" y="102"/>
                  </a:lnTo>
                  <a:lnTo>
                    <a:pt x="6" y="108"/>
                  </a:lnTo>
                  <a:lnTo>
                    <a:pt x="12" y="114"/>
                  </a:lnTo>
                  <a:lnTo>
                    <a:pt x="12" y="138"/>
                  </a:lnTo>
                  <a:lnTo>
                    <a:pt x="0" y="138"/>
                  </a:lnTo>
                  <a:lnTo>
                    <a:pt x="12" y="156"/>
                  </a:lnTo>
                  <a:lnTo>
                    <a:pt x="18" y="156"/>
                  </a:lnTo>
                  <a:lnTo>
                    <a:pt x="18" y="168"/>
                  </a:lnTo>
                  <a:lnTo>
                    <a:pt x="36" y="180"/>
                  </a:lnTo>
                  <a:lnTo>
                    <a:pt x="42" y="186"/>
                  </a:lnTo>
                  <a:lnTo>
                    <a:pt x="48" y="198"/>
                  </a:lnTo>
                  <a:lnTo>
                    <a:pt x="48" y="210"/>
                  </a:lnTo>
                  <a:lnTo>
                    <a:pt x="42" y="222"/>
                  </a:lnTo>
                  <a:lnTo>
                    <a:pt x="48" y="222"/>
                  </a:lnTo>
                  <a:lnTo>
                    <a:pt x="54" y="228"/>
                  </a:lnTo>
                  <a:lnTo>
                    <a:pt x="66" y="228"/>
                  </a:lnTo>
                  <a:lnTo>
                    <a:pt x="78" y="222"/>
                  </a:lnTo>
                  <a:lnTo>
                    <a:pt x="84" y="216"/>
                  </a:lnTo>
                  <a:lnTo>
                    <a:pt x="108" y="222"/>
                  </a:lnTo>
                  <a:lnTo>
                    <a:pt x="114" y="204"/>
                  </a:lnTo>
                  <a:lnTo>
                    <a:pt x="144" y="198"/>
                  </a:lnTo>
                  <a:lnTo>
                    <a:pt x="144" y="204"/>
                  </a:lnTo>
                  <a:lnTo>
                    <a:pt x="162" y="222"/>
                  </a:lnTo>
                  <a:lnTo>
                    <a:pt x="174" y="222"/>
                  </a:lnTo>
                  <a:lnTo>
                    <a:pt x="180" y="216"/>
                  </a:lnTo>
                  <a:lnTo>
                    <a:pt x="192" y="228"/>
                  </a:lnTo>
                  <a:lnTo>
                    <a:pt x="204" y="228"/>
                  </a:lnTo>
                  <a:lnTo>
                    <a:pt x="216" y="216"/>
                  </a:lnTo>
                  <a:lnTo>
                    <a:pt x="228" y="228"/>
                  </a:lnTo>
                  <a:lnTo>
                    <a:pt x="246" y="228"/>
                  </a:lnTo>
                  <a:lnTo>
                    <a:pt x="252" y="222"/>
                  </a:lnTo>
                  <a:lnTo>
                    <a:pt x="252" y="204"/>
                  </a:lnTo>
                  <a:lnTo>
                    <a:pt x="246" y="198"/>
                  </a:lnTo>
                  <a:lnTo>
                    <a:pt x="264" y="192"/>
                  </a:lnTo>
                  <a:lnTo>
                    <a:pt x="282" y="168"/>
                  </a:lnTo>
                  <a:lnTo>
                    <a:pt x="312" y="174"/>
                  </a:lnTo>
                  <a:lnTo>
                    <a:pt x="324" y="156"/>
                  </a:lnTo>
                  <a:lnTo>
                    <a:pt x="336" y="174"/>
                  </a:lnTo>
                  <a:lnTo>
                    <a:pt x="348" y="174"/>
                  </a:lnTo>
                  <a:lnTo>
                    <a:pt x="360" y="180"/>
                  </a:lnTo>
                  <a:lnTo>
                    <a:pt x="372" y="180"/>
                  </a:lnTo>
                  <a:lnTo>
                    <a:pt x="372" y="168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09" name="Bosnia and Herzegovina" descr="© INSCALE GmbH, 05.05.2010&#10;http://www.presentationload.com/">
              <a:extLst>
                <a:ext uri="{FF2B5EF4-FFF2-40B4-BE49-F238E27FC236}">
                  <a16:creationId xmlns:a16="http://schemas.microsoft.com/office/drawing/2014/main" id="{C3F068B5-5060-46CB-A709-118446B03B86}"/>
                </a:ext>
              </a:extLst>
            </p:cNvPr>
            <p:cNvSpPr>
              <a:spLocks/>
            </p:cNvSpPr>
            <p:nvPr/>
          </p:nvSpPr>
          <p:spPr bwMode="gray">
            <a:xfrm>
              <a:off x="6021623" y="2884637"/>
              <a:ext cx="115860" cy="106394"/>
            </a:xfrm>
            <a:custGeom>
              <a:avLst/>
              <a:gdLst>
                <a:gd name="T0" fmla="*/ 2147483647 w 264"/>
                <a:gd name="T1" fmla="*/ 2147483647 h 234"/>
                <a:gd name="T2" fmla="*/ 2147483647 w 264"/>
                <a:gd name="T3" fmla="*/ 2147483647 h 234"/>
                <a:gd name="T4" fmla="*/ 2147483647 w 264"/>
                <a:gd name="T5" fmla="*/ 2147483647 h 234"/>
                <a:gd name="T6" fmla="*/ 2147483647 w 264"/>
                <a:gd name="T7" fmla="*/ 2147483647 h 234"/>
                <a:gd name="T8" fmla="*/ 2147483647 w 264"/>
                <a:gd name="T9" fmla="*/ 2147483647 h 234"/>
                <a:gd name="T10" fmla="*/ 2147483647 w 264"/>
                <a:gd name="T11" fmla="*/ 2147483647 h 234"/>
                <a:gd name="T12" fmla="*/ 2147483647 w 264"/>
                <a:gd name="T13" fmla="*/ 2147483647 h 234"/>
                <a:gd name="T14" fmla="*/ 2147483647 w 264"/>
                <a:gd name="T15" fmla="*/ 2147483647 h 234"/>
                <a:gd name="T16" fmla="*/ 2147483647 w 264"/>
                <a:gd name="T17" fmla="*/ 2147483647 h 234"/>
                <a:gd name="T18" fmla="*/ 2147483647 w 264"/>
                <a:gd name="T19" fmla="*/ 2147483647 h 234"/>
                <a:gd name="T20" fmla="*/ 2147483647 w 264"/>
                <a:gd name="T21" fmla="*/ 2147483647 h 234"/>
                <a:gd name="T22" fmla="*/ 2147483647 w 264"/>
                <a:gd name="T23" fmla="*/ 2147483647 h 234"/>
                <a:gd name="T24" fmla="*/ 2147483647 w 264"/>
                <a:gd name="T25" fmla="*/ 2147483647 h 234"/>
                <a:gd name="T26" fmla="*/ 2147483647 w 264"/>
                <a:gd name="T27" fmla="*/ 2147483647 h 234"/>
                <a:gd name="T28" fmla="*/ 2147483647 w 264"/>
                <a:gd name="T29" fmla="*/ 2147483647 h 234"/>
                <a:gd name="T30" fmla="*/ 2147483647 w 264"/>
                <a:gd name="T31" fmla="*/ 2147483647 h 234"/>
                <a:gd name="T32" fmla="*/ 2147483647 w 264"/>
                <a:gd name="T33" fmla="*/ 2147483647 h 234"/>
                <a:gd name="T34" fmla="*/ 2147483647 w 264"/>
                <a:gd name="T35" fmla="*/ 2147483647 h 234"/>
                <a:gd name="T36" fmla="*/ 2147483647 w 264"/>
                <a:gd name="T37" fmla="*/ 2147483647 h 234"/>
                <a:gd name="T38" fmla="*/ 2147483647 w 264"/>
                <a:gd name="T39" fmla="*/ 0 h 234"/>
                <a:gd name="T40" fmla="*/ 2147483647 w 264"/>
                <a:gd name="T41" fmla="*/ 0 h 234"/>
                <a:gd name="T42" fmla="*/ 2147483647 w 264"/>
                <a:gd name="T43" fmla="*/ 2147483647 h 234"/>
                <a:gd name="T44" fmla="*/ 0 w 264"/>
                <a:gd name="T45" fmla="*/ 2147483647 h 234"/>
                <a:gd name="T46" fmla="*/ 2147483647 w 264"/>
                <a:gd name="T47" fmla="*/ 2147483647 h 234"/>
                <a:gd name="T48" fmla="*/ 2147483647 w 264"/>
                <a:gd name="T49" fmla="*/ 2147483647 h 234"/>
                <a:gd name="T50" fmla="*/ 2147483647 w 264"/>
                <a:gd name="T51" fmla="*/ 2147483647 h 234"/>
                <a:gd name="T52" fmla="*/ 2147483647 w 264"/>
                <a:gd name="T53" fmla="*/ 2147483647 h 234"/>
                <a:gd name="T54" fmla="*/ 2147483647 w 264"/>
                <a:gd name="T55" fmla="*/ 2147483647 h 234"/>
                <a:gd name="T56" fmla="*/ 2147483647 w 264"/>
                <a:gd name="T57" fmla="*/ 2147483647 h 234"/>
                <a:gd name="T58" fmla="*/ 2147483647 w 264"/>
                <a:gd name="T59" fmla="*/ 2147483647 h 234"/>
                <a:gd name="T60" fmla="*/ 2147483647 w 264"/>
                <a:gd name="T61" fmla="*/ 2147483647 h 234"/>
                <a:gd name="T62" fmla="*/ 2147483647 w 264"/>
                <a:gd name="T63" fmla="*/ 2147483647 h 234"/>
                <a:gd name="T64" fmla="*/ 2147483647 w 264"/>
                <a:gd name="T65" fmla="*/ 2147483647 h 234"/>
                <a:gd name="T66" fmla="*/ 2147483647 w 264"/>
                <a:gd name="T67" fmla="*/ 2147483647 h 234"/>
                <a:gd name="T68" fmla="*/ 2147483647 w 264"/>
                <a:gd name="T69" fmla="*/ 2147483647 h 234"/>
                <a:gd name="T70" fmla="*/ 2147483647 w 264"/>
                <a:gd name="T71" fmla="*/ 2147483647 h 234"/>
                <a:gd name="T72" fmla="*/ 2147483647 w 264"/>
                <a:gd name="T73" fmla="*/ 2147483647 h 234"/>
                <a:gd name="T74" fmla="*/ 2147483647 w 264"/>
                <a:gd name="T75" fmla="*/ 2147483647 h 234"/>
                <a:gd name="T76" fmla="*/ 2147483647 w 264"/>
                <a:gd name="T77" fmla="*/ 2147483647 h 234"/>
                <a:gd name="T78" fmla="*/ 2147483647 w 264"/>
                <a:gd name="T79" fmla="*/ 2147483647 h 234"/>
                <a:gd name="T80" fmla="*/ 2147483647 w 264"/>
                <a:gd name="T81" fmla="*/ 2147483647 h 234"/>
                <a:gd name="T82" fmla="*/ 2147483647 w 264"/>
                <a:gd name="T83" fmla="*/ 2147483647 h 234"/>
                <a:gd name="T84" fmla="*/ 2147483647 w 264"/>
                <a:gd name="T85" fmla="*/ 2147483647 h 234"/>
                <a:gd name="T86" fmla="*/ 2147483647 w 264"/>
                <a:gd name="T87" fmla="*/ 2147483647 h 234"/>
                <a:gd name="T88" fmla="*/ 2147483647 w 264"/>
                <a:gd name="T89" fmla="*/ 2147483647 h 234"/>
                <a:gd name="T90" fmla="*/ 2147483647 w 264"/>
                <a:gd name="T91" fmla="*/ 2147483647 h 234"/>
                <a:gd name="T92" fmla="*/ 2147483647 w 264"/>
                <a:gd name="T93" fmla="*/ 2147483647 h 234"/>
                <a:gd name="T94" fmla="*/ 2147483647 w 264"/>
                <a:gd name="T95" fmla="*/ 2147483647 h 234"/>
                <a:gd name="T96" fmla="*/ 2147483647 w 264"/>
                <a:gd name="T97" fmla="*/ 2147483647 h 234"/>
                <a:gd name="T98" fmla="*/ 2147483647 w 264"/>
                <a:gd name="T99" fmla="*/ 2147483647 h 234"/>
                <a:gd name="T100" fmla="*/ 2147483647 w 264"/>
                <a:gd name="T101" fmla="*/ 2147483647 h 234"/>
                <a:gd name="T102" fmla="*/ 2147483647 w 264"/>
                <a:gd name="T103" fmla="*/ 2147483647 h 234"/>
                <a:gd name="T104" fmla="*/ 2147483647 w 264"/>
                <a:gd name="T105" fmla="*/ 2147483647 h 234"/>
                <a:gd name="T106" fmla="*/ 2147483647 w 264"/>
                <a:gd name="T107" fmla="*/ 2147483647 h 234"/>
                <a:gd name="T108" fmla="*/ 2147483647 w 264"/>
                <a:gd name="T109" fmla="*/ 2147483647 h 234"/>
                <a:gd name="T110" fmla="*/ 2147483647 w 264"/>
                <a:gd name="T111" fmla="*/ 2147483647 h 234"/>
                <a:gd name="T112" fmla="*/ 2147483647 w 264"/>
                <a:gd name="T113" fmla="*/ 2147483647 h 234"/>
                <a:gd name="T114" fmla="*/ 2147483647 w 264"/>
                <a:gd name="T115" fmla="*/ 2147483647 h 234"/>
                <a:gd name="T116" fmla="*/ 2147483647 w 264"/>
                <a:gd name="T117" fmla="*/ 2147483647 h 234"/>
                <a:gd name="T118" fmla="*/ 2147483647 w 264"/>
                <a:gd name="T119" fmla="*/ 2147483647 h 234"/>
                <a:gd name="T120" fmla="*/ 2147483647 w 264"/>
                <a:gd name="T121" fmla="*/ 2147483647 h 234"/>
                <a:gd name="T122" fmla="*/ 2147483647 w 264"/>
                <a:gd name="T123" fmla="*/ 2147483647 h 234"/>
                <a:gd name="T124" fmla="*/ 2147483647 w 264"/>
                <a:gd name="T125" fmla="*/ 2147483647 h 234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64"/>
                <a:gd name="T190" fmla="*/ 0 h 234"/>
                <a:gd name="T191" fmla="*/ 264 w 264"/>
                <a:gd name="T192" fmla="*/ 234 h 234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64" h="234">
                  <a:moveTo>
                    <a:pt x="246" y="78"/>
                  </a:moveTo>
                  <a:lnTo>
                    <a:pt x="228" y="78"/>
                  </a:lnTo>
                  <a:lnTo>
                    <a:pt x="228" y="60"/>
                  </a:lnTo>
                  <a:lnTo>
                    <a:pt x="246" y="42"/>
                  </a:lnTo>
                  <a:lnTo>
                    <a:pt x="246" y="30"/>
                  </a:lnTo>
                  <a:lnTo>
                    <a:pt x="234" y="30"/>
                  </a:lnTo>
                  <a:lnTo>
                    <a:pt x="222" y="36"/>
                  </a:lnTo>
                  <a:lnTo>
                    <a:pt x="216" y="36"/>
                  </a:lnTo>
                  <a:lnTo>
                    <a:pt x="216" y="30"/>
                  </a:lnTo>
                  <a:lnTo>
                    <a:pt x="204" y="30"/>
                  </a:lnTo>
                  <a:lnTo>
                    <a:pt x="192" y="12"/>
                  </a:lnTo>
                  <a:lnTo>
                    <a:pt x="138" y="12"/>
                  </a:lnTo>
                  <a:lnTo>
                    <a:pt x="132" y="6"/>
                  </a:lnTo>
                  <a:lnTo>
                    <a:pt x="120" y="6"/>
                  </a:lnTo>
                  <a:lnTo>
                    <a:pt x="108" y="12"/>
                  </a:lnTo>
                  <a:lnTo>
                    <a:pt x="90" y="6"/>
                  </a:lnTo>
                  <a:lnTo>
                    <a:pt x="66" y="6"/>
                  </a:lnTo>
                  <a:lnTo>
                    <a:pt x="42" y="12"/>
                  </a:lnTo>
                  <a:lnTo>
                    <a:pt x="30" y="6"/>
                  </a:lnTo>
                  <a:lnTo>
                    <a:pt x="24" y="0"/>
                  </a:lnTo>
                  <a:lnTo>
                    <a:pt x="18" y="0"/>
                  </a:lnTo>
                  <a:lnTo>
                    <a:pt x="18" y="24"/>
                  </a:lnTo>
                  <a:lnTo>
                    <a:pt x="0" y="30"/>
                  </a:lnTo>
                  <a:lnTo>
                    <a:pt x="12" y="42"/>
                  </a:lnTo>
                  <a:lnTo>
                    <a:pt x="30" y="48"/>
                  </a:lnTo>
                  <a:lnTo>
                    <a:pt x="30" y="60"/>
                  </a:lnTo>
                  <a:lnTo>
                    <a:pt x="36" y="60"/>
                  </a:lnTo>
                  <a:lnTo>
                    <a:pt x="42" y="66"/>
                  </a:lnTo>
                  <a:lnTo>
                    <a:pt x="42" y="84"/>
                  </a:lnTo>
                  <a:lnTo>
                    <a:pt x="60" y="90"/>
                  </a:lnTo>
                  <a:lnTo>
                    <a:pt x="72" y="120"/>
                  </a:lnTo>
                  <a:lnTo>
                    <a:pt x="84" y="132"/>
                  </a:lnTo>
                  <a:lnTo>
                    <a:pt x="96" y="138"/>
                  </a:lnTo>
                  <a:lnTo>
                    <a:pt x="114" y="150"/>
                  </a:lnTo>
                  <a:lnTo>
                    <a:pt x="126" y="156"/>
                  </a:lnTo>
                  <a:lnTo>
                    <a:pt x="132" y="168"/>
                  </a:lnTo>
                  <a:lnTo>
                    <a:pt x="132" y="174"/>
                  </a:lnTo>
                  <a:lnTo>
                    <a:pt x="126" y="180"/>
                  </a:lnTo>
                  <a:lnTo>
                    <a:pt x="138" y="180"/>
                  </a:lnTo>
                  <a:lnTo>
                    <a:pt x="156" y="198"/>
                  </a:lnTo>
                  <a:lnTo>
                    <a:pt x="162" y="210"/>
                  </a:lnTo>
                  <a:lnTo>
                    <a:pt x="174" y="216"/>
                  </a:lnTo>
                  <a:lnTo>
                    <a:pt x="192" y="234"/>
                  </a:lnTo>
                  <a:lnTo>
                    <a:pt x="210" y="204"/>
                  </a:lnTo>
                  <a:lnTo>
                    <a:pt x="198" y="198"/>
                  </a:lnTo>
                  <a:lnTo>
                    <a:pt x="192" y="198"/>
                  </a:lnTo>
                  <a:lnTo>
                    <a:pt x="186" y="192"/>
                  </a:lnTo>
                  <a:lnTo>
                    <a:pt x="186" y="186"/>
                  </a:lnTo>
                  <a:lnTo>
                    <a:pt x="192" y="180"/>
                  </a:lnTo>
                  <a:lnTo>
                    <a:pt x="198" y="180"/>
                  </a:lnTo>
                  <a:lnTo>
                    <a:pt x="204" y="168"/>
                  </a:lnTo>
                  <a:lnTo>
                    <a:pt x="204" y="162"/>
                  </a:lnTo>
                  <a:lnTo>
                    <a:pt x="210" y="156"/>
                  </a:lnTo>
                  <a:lnTo>
                    <a:pt x="228" y="156"/>
                  </a:lnTo>
                  <a:lnTo>
                    <a:pt x="228" y="132"/>
                  </a:lnTo>
                  <a:lnTo>
                    <a:pt x="258" y="132"/>
                  </a:lnTo>
                  <a:lnTo>
                    <a:pt x="258" y="126"/>
                  </a:lnTo>
                  <a:lnTo>
                    <a:pt x="252" y="114"/>
                  </a:lnTo>
                  <a:lnTo>
                    <a:pt x="240" y="102"/>
                  </a:lnTo>
                  <a:lnTo>
                    <a:pt x="264" y="96"/>
                  </a:lnTo>
                  <a:lnTo>
                    <a:pt x="258" y="84"/>
                  </a:lnTo>
                  <a:lnTo>
                    <a:pt x="252" y="78"/>
                  </a:lnTo>
                  <a:lnTo>
                    <a:pt x="246" y="78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10" name="Bahrain" descr="© INSCALE GmbH, 05.05.2010&#10;http://www.presentationload.com/">
              <a:extLst>
                <a:ext uri="{FF2B5EF4-FFF2-40B4-BE49-F238E27FC236}">
                  <a16:creationId xmlns:a16="http://schemas.microsoft.com/office/drawing/2014/main" id="{8FE29174-F1EB-4DA9-A629-1D773A25DBF9}"/>
                </a:ext>
              </a:extLst>
            </p:cNvPr>
            <p:cNvSpPr>
              <a:spLocks/>
            </p:cNvSpPr>
            <p:nvPr/>
          </p:nvSpPr>
          <p:spPr bwMode="gray">
            <a:xfrm>
              <a:off x="7105631" y="3562705"/>
              <a:ext cx="12697" cy="25408"/>
            </a:xfrm>
            <a:custGeom>
              <a:avLst/>
              <a:gdLst>
                <a:gd name="T0" fmla="*/ 2147483647 w 15"/>
                <a:gd name="T1" fmla="*/ 0 h 28"/>
                <a:gd name="T2" fmla="*/ 2147483647 w 15"/>
                <a:gd name="T3" fmla="*/ 2147483647 h 28"/>
                <a:gd name="T4" fmla="*/ 2147483647 w 15"/>
                <a:gd name="T5" fmla="*/ 2147483647 h 28"/>
                <a:gd name="T6" fmla="*/ 2033064304 w 15"/>
                <a:gd name="T7" fmla="*/ 2147483647 h 28"/>
                <a:gd name="T8" fmla="*/ 813445092 w 15"/>
                <a:gd name="T9" fmla="*/ 2147483647 h 28"/>
                <a:gd name="T10" fmla="*/ 2147483647 w 15"/>
                <a:gd name="T11" fmla="*/ 0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5"/>
                <a:gd name="T19" fmla="*/ 0 h 28"/>
                <a:gd name="T20" fmla="*/ 15 w 15"/>
                <a:gd name="T21" fmla="*/ 28 h 2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5" h="28">
                  <a:moveTo>
                    <a:pt x="9" y="0"/>
                  </a:moveTo>
                  <a:cubicBezTo>
                    <a:pt x="14" y="0"/>
                    <a:pt x="15" y="10"/>
                    <a:pt x="14" y="14"/>
                  </a:cubicBezTo>
                  <a:cubicBezTo>
                    <a:pt x="13" y="18"/>
                    <a:pt x="15" y="28"/>
                    <a:pt x="9" y="28"/>
                  </a:cubicBezTo>
                  <a:cubicBezTo>
                    <a:pt x="4" y="27"/>
                    <a:pt x="5" y="21"/>
                    <a:pt x="5" y="18"/>
                  </a:cubicBezTo>
                  <a:cubicBezTo>
                    <a:pt x="5" y="14"/>
                    <a:pt x="0" y="14"/>
                    <a:pt x="2" y="8"/>
                  </a:cubicBezTo>
                  <a:close/>
                </a:path>
              </a:pathLst>
            </a:custGeom>
            <a:solidFill>
              <a:srgbClr val="24771B"/>
            </a:solidFill>
            <a:ln w="9525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11" name="Austria" descr="© INSCALE GmbH, 05.05.2010&#10;http://www.presentationload.com/">
              <a:extLst>
                <a:ext uri="{FF2B5EF4-FFF2-40B4-BE49-F238E27FC236}">
                  <a16:creationId xmlns:a16="http://schemas.microsoft.com/office/drawing/2014/main" id="{E5C07994-681F-4A67-8902-5CC58D2B0DEF}"/>
                </a:ext>
              </a:extLst>
            </p:cNvPr>
            <p:cNvSpPr>
              <a:spLocks/>
            </p:cNvSpPr>
            <p:nvPr/>
          </p:nvSpPr>
          <p:spPr bwMode="gray">
            <a:xfrm>
              <a:off x="5851800" y="2752834"/>
              <a:ext cx="203152" cy="90515"/>
            </a:xfrm>
            <a:custGeom>
              <a:avLst/>
              <a:gdLst>
                <a:gd name="T0" fmla="*/ 2147483647 w 456"/>
                <a:gd name="T1" fmla="*/ 2147483647 h 204"/>
                <a:gd name="T2" fmla="*/ 2147483647 w 456"/>
                <a:gd name="T3" fmla="*/ 2147483647 h 204"/>
                <a:gd name="T4" fmla="*/ 2147483647 w 456"/>
                <a:gd name="T5" fmla="*/ 2147483647 h 204"/>
                <a:gd name="T6" fmla="*/ 2147483647 w 456"/>
                <a:gd name="T7" fmla="*/ 2147483647 h 204"/>
                <a:gd name="T8" fmla="*/ 2147483647 w 456"/>
                <a:gd name="T9" fmla="*/ 2147483647 h 204"/>
                <a:gd name="T10" fmla="*/ 2147483647 w 456"/>
                <a:gd name="T11" fmla="*/ 2147483647 h 204"/>
                <a:gd name="T12" fmla="*/ 2147483647 w 456"/>
                <a:gd name="T13" fmla="*/ 2147483647 h 204"/>
                <a:gd name="T14" fmla="*/ 2147483647 w 456"/>
                <a:gd name="T15" fmla="*/ 0 h 204"/>
                <a:gd name="T16" fmla="*/ 2147483647 w 456"/>
                <a:gd name="T17" fmla="*/ 2147483647 h 204"/>
                <a:gd name="T18" fmla="*/ 2147483647 w 456"/>
                <a:gd name="T19" fmla="*/ 2147483647 h 204"/>
                <a:gd name="T20" fmla="*/ 2147483647 w 456"/>
                <a:gd name="T21" fmla="*/ 2147483647 h 204"/>
                <a:gd name="T22" fmla="*/ 2147483647 w 456"/>
                <a:gd name="T23" fmla="*/ 2147483647 h 204"/>
                <a:gd name="T24" fmla="*/ 2147483647 w 456"/>
                <a:gd name="T25" fmla="*/ 2147483647 h 204"/>
                <a:gd name="T26" fmla="*/ 2147483647 w 456"/>
                <a:gd name="T27" fmla="*/ 2147483647 h 204"/>
                <a:gd name="T28" fmla="*/ 2147483647 w 456"/>
                <a:gd name="T29" fmla="*/ 2147483647 h 204"/>
                <a:gd name="T30" fmla="*/ 2147483647 w 456"/>
                <a:gd name="T31" fmla="*/ 2147483647 h 204"/>
                <a:gd name="T32" fmla="*/ 2147483647 w 456"/>
                <a:gd name="T33" fmla="*/ 2147483647 h 204"/>
                <a:gd name="T34" fmla="*/ 2147483647 w 456"/>
                <a:gd name="T35" fmla="*/ 2147483647 h 204"/>
                <a:gd name="T36" fmla="*/ 2147483647 w 456"/>
                <a:gd name="T37" fmla="*/ 2147483647 h 204"/>
                <a:gd name="T38" fmla="*/ 2147483647 w 456"/>
                <a:gd name="T39" fmla="*/ 2147483647 h 204"/>
                <a:gd name="T40" fmla="*/ 2147483647 w 456"/>
                <a:gd name="T41" fmla="*/ 2147483647 h 204"/>
                <a:gd name="T42" fmla="*/ 2147483647 w 456"/>
                <a:gd name="T43" fmla="*/ 2147483647 h 204"/>
                <a:gd name="T44" fmla="*/ 2147483647 w 456"/>
                <a:gd name="T45" fmla="*/ 2147483647 h 204"/>
                <a:gd name="T46" fmla="*/ 2147483647 w 456"/>
                <a:gd name="T47" fmla="*/ 2147483647 h 204"/>
                <a:gd name="T48" fmla="*/ 2147483647 w 456"/>
                <a:gd name="T49" fmla="*/ 2147483647 h 204"/>
                <a:gd name="T50" fmla="*/ 2147483647 w 456"/>
                <a:gd name="T51" fmla="*/ 2147483647 h 204"/>
                <a:gd name="T52" fmla="*/ 2147483647 w 456"/>
                <a:gd name="T53" fmla="*/ 2147483647 h 204"/>
                <a:gd name="T54" fmla="*/ 0 w 456"/>
                <a:gd name="T55" fmla="*/ 2147483647 h 204"/>
                <a:gd name="T56" fmla="*/ 2147483647 w 456"/>
                <a:gd name="T57" fmla="*/ 2147483647 h 204"/>
                <a:gd name="T58" fmla="*/ 2147483647 w 456"/>
                <a:gd name="T59" fmla="*/ 2147483647 h 204"/>
                <a:gd name="T60" fmla="*/ 2147483647 w 456"/>
                <a:gd name="T61" fmla="*/ 2147483647 h 204"/>
                <a:gd name="T62" fmla="*/ 2147483647 w 456"/>
                <a:gd name="T63" fmla="*/ 2147483647 h 204"/>
                <a:gd name="T64" fmla="*/ 2147483647 w 456"/>
                <a:gd name="T65" fmla="*/ 2147483647 h 204"/>
                <a:gd name="T66" fmla="*/ 2147483647 w 456"/>
                <a:gd name="T67" fmla="*/ 2147483647 h 204"/>
                <a:gd name="T68" fmla="*/ 2147483647 w 456"/>
                <a:gd name="T69" fmla="*/ 2147483647 h 204"/>
                <a:gd name="T70" fmla="*/ 2147483647 w 456"/>
                <a:gd name="T71" fmla="*/ 2147483647 h 204"/>
                <a:gd name="T72" fmla="*/ 2147483647 w 456"/>
                <a:gd name="T73" fmla="*/ 2147483647 h 204"/>
                <a:gd name="T74" fmla="*/ 2147483647 w 456"/>
                <a:gd name="T75" fmla="*/ 2147483647 h 204"/>
                <a:gd name="T76" fmla="*/ 2147483647 w 456"/>
                <a:gd name="T77" fmla="*/ 2147483647 h 204"/>
                <a:gd name="T78" fmla="*/ 2147483647 w 456"/>
                <a:gd name="T79" fmla="*/ 2147483647 h 204"/>
                <a:gd name="T80" fmla="*/ 2147483647 w 456"/>
                <a:gd name="T81" fmla="*/ 2147483647 h 204"/>
                <a:gd name="T82" fmla="*/ 2147483647 w 456"/>
                <a:gd name="T83" fmla="*/ 2147483647 h 204"/>
                <a:gd name="T84" fmla="*/ 2147483647 w 456"/>
                <a:gd name="T85" fmla="*/ 2147483647 h 204"/>
                <a:gd name="T86" fmla="*/ 2147483647 w 456"/>
                <a:gd name="T87" fmla="*/ 2147483647 h 204"/>
                <a:gd name="T88" fmla="*/ 2147483647 w 456"/>
                <a:gd name="T89" fmla="*/ 2147483647 h 204"/>
                <a:gd name="T90" fmla="*/ 2147483647 w 456"/>
                <a:gd name="T91" fmla="*/ 2147483647 h 204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56"/>
                <a:gd name="T139" fmla="*/ 0 h 204"/>
                <a:gd name="T140" fmla="*/ 456 w 456"/>
                <a:gd name="T141" fmla="*/ 204 h 204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56" h="204">
                  <a:moveTo>
                    <a:pt x="456" y="102"/>
                  </a:moveTo>
                  <a:lnTo>
                    <a:pt x="456" y="60"/>
                  </a:lnTo>
                  <a:lnTo>
                    <a:pt x="450" y="60"/>
                  </a:lnTo>
                  <a:lnTo>
                    <a:pt x="450" y="48"/>
                  </a:lnTo>
                  <a:lnTo>
                    <a:pt x="456" y="24"/>
                  </a:lnTo>
                  <a:lnTo>
                    <a:pt x="444" y="18"/>
                  </a:lnTo>
                  <a:lnTo>
                    <a:pt x="438" y="18"/>
                  </a:lnTo>
                  <a:lnTo>
                    <a:pt x="432" y="12"/>
                  </a:lnTo>
                  <a:lnTo>
                    <a:pt x="420" y="12"/>
                  </a:lnTo>
                  <a:lnTo>
                    <a:pt x="414" y="18"/>
                  </a:lnTo>
                  <a:lnTo>
                    <a:pt x="402" y="24"/>
                  </a:lnTo>
                  <a:lnTo>
                    <a:pt x="390" y="12"/>
                  </a:lnTo>
                  <a:lnTo>
                    <a:pt x="378" y="18"/>
                  </a:lnTo>
                  <a:lnTo>
                    <a:pt x="366" y="6"/>
                  </a:lnTo>
                  <a:lnTo>
                    <a:pt x="354" y="0"/>
                  </a:lnTo>
                  <a:lnTo>
                    <a:pt x="336" y="0"/>
                  </a:lnTo>
                  <a:lnTo>
                    <a:pt x="330" y="6"/>
                  </a:lnTo>
                  <a:lnTo>
                    <a:pt x="324" y="18"/>
                  </a:lnTo>
                  <a:lnTo>
                    <a:pt x="318" y="18"/>
                  </a:lnTo>
                  <a:lnTo>
                    <a:pt x="318" y="36"/>
                  </a:lnTo>
                  <a:lnTo>
                    <a:pt x="306" y="30"/>
                  </a:lnTo>
                  <a:lnTo>
                    <a:pt x="300" y="30"/>
                  </a:lnTo>
                  <a:lnTo>
                    <a:pt x="288" y="36"/>
                  </a:lnTo>
                  <a:lnTo>
                    <a:pt x="276" y="36"/>
                  </a:lnTo>
                  <a:lnTo>
                    <a:pt x="258" y="18"/>
                  </a:lnTo>
                  <a:lnTo>
                    <a:pt x="252" y="36"/>
                  </a:lnTo>
                  <a:lnTo>
                    <a:pt x="234" y="36"/>
                  </a:lnTo>
                  <a:lnTo>
                    <a:pt x="240" y="48"/>
                  </a:lnTo>
                  <a:lnTo>
                    <a:pt x="240" y="66"/>
                  </a:lnTo>
                  <a:lnTo>
                    <a:pt x="234" y="66"/>
                  </a:lnTo>
                  <a:lnTo>
                    <a:pt x="228" y="60"/>
                  </a:lnTo>
                  <a:lnTo>
                    <a:pt x="210" y="60"/>
                  </a:lnTo>
                  <a:lnTo>
                    <a:pt x="204" y="66"/>
                  </a:lnTo>
                  <a:lnTo>
                    <a:pt x="204" y="72"/>
                  </a:lnTo>
                  <a:lnTo>
                    <a:pt x="198" y="78"/>
                  </a:lnTo>
                  <a:lnTo>
                    <a:pt x="198" y="84"/>
                  </a:lnTo>
                  <a:lnTo>
                    <a:pt x="210" y="84"/>
                  </a:lnTo>
                  <a:lnTo>
                    <a:pt x="210" y="126"/>
                  </a:lnTo>
                  <a:lnTo>
                    <a:pt x="204" y="126"/>
                  </a:lnTo>
                  <a:lnTo>
                    <a:pt x="192" y="114"/>
                  </a:lnTo>
                  <a:lnTo>
                    <a:pt x="174" y="108"/>
                  </a:lnTo>
                  <a:lnTo>
                    <a:pt x="162" y="102"/>
                  </a:lnTo>
                  <a:lnTo>
                    <a:pt x="144" y="114"/>
                  </a:lnTo>
                  <a:lnTo>
                    <a:pt x="126" y="114"/>
                  </a:lnTo>
                  <a:lnTo>
                    <a:pt x="108" y="126"/>
                  </a:lnTo>
                  <a:lnTo>
                    <a:pt x="102" y="132"/>
                  </a:lnTo>
                  <a:lnTo>
                    <a:pt x="84" y="132"/>
                  </a:lnTo>
                  <a:lnTo>
                    <a:pt x="66" y="114"/>
                  </a:lnTo>
                  <a:lnTo>
                    <a:pt x="48" y="114"/>
                  </a:lnTo>
                  <a:lnTo>
                    <a:pt x="48" y="126"/>
                  </a:lnTo>
                  <a:lnTo>
                    <a:pt x="42" y="132"/>
                  </a:lnTo>
                  <a:lnTo>
                    <a:pt x="30" y="132"/>
                  </a:lnTo>
                  <a:lnTo>
                    <a:pt x="30" y="126"/>
                  </a:lnTo>
                  <a:lnTo>
                    <a:pt x="24" y="120"/>
                  </a:lnTo>
                  <a:lnTo>
                    <a:pt x="0" y="120"/>
                  </a:lnTo>
                  <a:lnTo>
                    <a:pt x="0" y="156"/>
                  </a:lnTo>
                  <a:lnTo>
                    <a:pt x="18" y="156"/>
                  </a:lnTo>
                  <a:lnTo>
                    <a:pt x="18" y="174"/>
                  </a:lnTo>
                  <a:lnTo>
                    <a:pt x="24" y="174"/>
                  </a:lnTo>
                  <a:lnTo>
                    <a:pt x="42" y="156"/>
                  </a:lnTo>
                  <a:lnTo>
                    <a:pt x="48" y="156"/>
                  </a:lnTo>
                  <a:lnTo>
                    <a:pt x="60" y="168"/>
                  </a:lnTo>
                  <a:lnTo>
                    <a:pt x="60" y="174"/>
                  </a:lnTo>
                  <a:lnTo>
                    <a:pt x="72" y="174"/>
                  </a:lnTo>
                  <a:lnTo>
                    <a:pt x="84" y="180"/>
                  </a:lnTo>
                  <a:lnTo>
                    <a:pt x="96" y="162"/>
                  </a:lnTo>
                  <a:lnTo>
                    <a:pt x="138" y="162"/>
                  </a:lnTo>
                  <a:lnTo>
                    <a:pt x="138" y="156"/>
                  </a:lnTo>
                  <a:lnTo>
                    <a:pt x="144" y="150"/>
                  </a:lnTo>
                  <a:lnTo>
                    <a:pt x="162" y="150"/>
                  </a:lnTo>
                  <a:lnTo>
                    <a:pt x="168" y="156"/>
                  </a:lnTo>
                  <a:lnTo>
                    <a:pt x="168" y="174"/>
                  </a:lnTo>
                  <a:lnTo>
                    <a:pt x="180" y="174"/>
                  </a:lnTo>
                  <a:lnTo>
                    <a:pt x="186" y="192"/>
                  </a:lnTo>
                  <a:lnTo>
                    <a:pt x="240" y="192"/>
                  </a:lnTo>
                  <a:lnTo>
                    <a:pt x="240" y="204"/>
                  </a:lnTo>
                  <a:lnTo>
                    <a:pt x="258" y="204"/>
                  </a:lnTo>
                  <a:lnTo>
                    <a:pt x="264" y="198"/>
                  </a:lnTo>
                  <a:lnTo>
                    <a:pt x="282" y="198"/>
                  </a:lnTo>
                  <a:lnTo>
                    <a:pt x="288" y="204"/>
                  </a:lnTo>
                  <a:lnTo>
                    <a:pt x="318" y="204"/>
                  </a:lnTo>
                  <a:lnTo>
                    <a:pt x="318" y="192"/>
                  </a:lnTo>
                  <a:lnTo>
                    <a:pt x="366" y="192"/>
                  </a:lnTo>
                  <a:lnTo>
                    <a:pt x="378" y="186"/>
                  </a:lnTo>
                  <a:lnTo>
                    <a:pt x="402" y="192"/>
                  </a:lnTo>
                  <a:lnTo>
                    <a:pt x="414" y="156"/>
                  </a:lnTo>
                  <a:lnTo>
                    <a:pt x="432" y="156"/>
                  </a:lnTo>
                  <a:lnTo>
                    <a:pt x="432" y="132"/>
                  </a:lnTo>
                  <a:lnTo>
                    <a:pt x="444" y="114"/>
                  </a:lnTo>
                  <a:lnTo>
                    <a:pt x="432" y="114"/>
                  </a:lnTo>
                  <a:lnTo>
                    <a:pt x="438" y="102"/>
                  </a:lnTo>
                  <a:lnTo>
                    <a:pt x="456" y="102"/>
                  </a:lnTo>
                  <a:close/>
                </a:path>
              </a:pathLst>
            </a:custGeom>
            <a:solidFill>
              <a:srgbClr val="24771B"/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12" name="Albania" descr="© INSCALE GmbH, 05.05.2010&#10;http://www.presentationload.com/">
              <a:extLst>
                <a:ext uri="{FF2B5EF4-FFF2-40B4-BE49-F238E27FC236}">
                  <a16:creationId xmlns:a16="http://schemas.microsoft.com/office/drawing/2014/main" id="{65F54F5C-174C-4F5A-A68C-1A50E2F35F8F}"/>
                </a:ext>
              </a:extLst>
            </p:cNvPr>
            <p:cNvSpPr>
              <a:spLocks/>
            </p:cNvSpPr>
            <p:nvPr/>
          </p:nvSpPr>
          <p:spPr bwMode="gray">
            <a:xfrm>
              <a:off x="6120025" y="2979916"/>
              <a:ext cx="65072" cy="109570"/>
            </a:xfrm>
            <a:custGeom>
              <a:avLst/>
              <a:gdLst>
                <a:gd name="T0" fmla="*/ 2147483647 w 144"/>
                <a:gd name="T1" fmla="*/ 2147483647 h 246"/>
                <a:gd name="T2" fmla="*/ 2147483647 w 144"/>
                <a:gd name="T3" fmla="*/ 2147483647 h 246"/>
                <a:gd name="T4" fmla="*/ 2147483647 w 144"/>
                <a:gd name="T5" fmla="*/ 2147483647 h 246"/>
                <a:gd name="T6" fmla="*/ 2147483647 w 144"/>
                <a:gd name="T7" fmla="*/ 2147483647 h 246"/>
                <a:gd name="T8" fmla="*/ 2147483647 w 144"/>
                <a:gd name="T9" fmla="*/ 2147483647 h 246"/>
                <a:gd name="T10" fmla="*/ 2147483647 w 144"/>
                <a:gd name="T11" fmla="*/ 2147483647 h 246"/>
                <a:gd name="T12" fmla="*/ 2147483647 w 144"/>
                <a:gd name="T13" fmla="*/ 2147483647 h 246"/>
                <a:gd name="T14" fmla="*/ 2147483647 w 144"/>
                <a:gd name="T15" fmla="*/ 2147483647 h 246"/>
                <a:gd name="T16" fmla="*/ 2147483647 w 144"/>
                <a:gd name="T17" fmla="*/ 2147483647 h 246"/>
                <a:gd name="T18" fmla="*/ 2147483647 w 144"/>
                <a:gd name="T19" fmla="*/ 2147483647 h 246"/>
                <a:gd name="T20" fmla="*/ 2147483647 w 144"/>
                <a:gd name="T21" fmla="*/ 2147483647 h 246"/>
                <a:gd name="T22" fmla="*/ 2147483647 w 144"/>
                <a:gd name="T23" fmla="*/ 2147483647 h 246"/>
                <a:gd name="T24" fmla="*/ 2147483647 w 144"/>
                <a:gd name="T25" fmla="*/ 2147483647 h 246"/>
                <a:gd name="T26" fmla="*/ 2147483647 w 144"/>
                <a:gd name="T27" fmla="*/ 2147483647 h 246"/>
                <a:gd name="T28" fmla="*/ 2147483647 w 144"/>
                <a:gd name="T29" fmla="*/ 2147483647 h 246"/>
                <a:gd name="T30" fmla="*/ 2147483647 w 144"/>
                <a:gd name="T31" fmla="*/ 2147483647 h 246"/>
                <a:gd name="T32" fmla="*/ 2147483647 w 144"/>
                <a:gd name="T33" fmla="*/ 2147483647 h 246"/>
                <a:gd name="T34" fmla="*/ 2147483647 w 144"/>
                <a:gd name="T35" fmla="*/ 2147483647 h 246"/>
                <a:gd name="T36" fmla="*/ 2147483647 w 144"/>
                <a:gd name="T37" fmla="*/ 2147483647 h 246"/>
                <a:gd name="T38" fmla="*/ 2147483647 w 144"/>
                <a:gd name="T39" fmla="*/ 0 h 246"/>
                <a:gd name="T40" fmla="*/ 2147483647 w 144"/>
                <a:gd name="T41" fmla="*/ 2147483647 h 246"/>
                <a:gd name="T42" fmla="*/ 2147483647 w 144"/>
                <a:gd name="T43" fmla="*/ 2147483647 h 246"/>
                <a:gd name="T44" fmla="*/ 0 w 144"/>
                <a:gd name="T45" fmla="*/ 2147483647 h 246"/>
                <a:gd name="T46" fmla="*/ 2147483647 w 144"/>
                <a:gd name="T47" fmla="*/ 2147483647 h 246"/>
                <a:gd name="T48" fmla="*/ 2147483647 w 144"/>
                <a:gd name="T49" fmla="*/ 2147483647 h 246"/>
                <a:gd name="T50" fmla="*/ 2147483647 w 144"/>
                <a:gd name="T51" fmla="*/ 2147483647 h 246"/>
                <a:gd name="T52" fmla="*/ 2147483647 w 144"/>
                <a:gd name="T53" fmla="*/ 2147483647 h 246"/>
                <a:gd name="T54" fmla="*/ 2147483647 w 144"/>
                <a:gd name="T55" fmla="*/ 2147483647 h 246"/>
                <a:gd name="T56" fmla="*/ 2147483647 w 144"/>
                <a:gd name="T57" fmla="*/ 2147483647 h 246"/>
                <a:gd name="T58" fmla="*/ 2147483647 w 144"/>
                <a:gd name="T59" fmla="*/ 2147483647 h 246"/>
                <a:gd name="T60" fmla="*/ 2147483647 w 144"/>
                <a:gd name="T61" fmla="*/ 2147483647 h 246"/>
                <a:gd name="T62" fmla="*/ 2147483647 w 144"/>
                <a:gd name="T63" fmla="*/ 2147483647 h 246"/>
                <a:gd name="T64" fmla="*/ 2147483647 w 144"/>
                <a:gd name="T65" fmla="*/ 2147483647 h 246"/>
                <a:gd name="T66" fmla="*/ 2147483647 w 144"/>
                <a:gd name="T67" fmla="*/ 2147483647 h 246"/>
                <a:gd name="T68" fmla="*/ 2147483647 w 144"/>
                <a:gd name="T69" fmla="*/ 2147483647 h 246"/>
                <a:gd name="T70" fmla="*/ 2147483647 w 144"/>
                <a:gd name="T71" fmla="*/ 2147483647 h 246"/>
                <a:gd name="T72" fmla="*/ 2147483647 w 144"/>
                <a:gd name="T73" fmla="*/ 2147483647 h 246"/>
                <a:gd name="T74" fmla="*/ 2147483647 w 144"/>
                <a:gd name="T75" fmla="*/ 2147483647 h 246"/>
                <a:gd name="T76" fmla="*/ 2147483647 w 144"/>
                <a:gd name="T77" fmla="*/ 2147483647 h 246"/>
                <a:gd name="T78" fmla="*/ 2147483647 w 144"/>
                <a:gd name="T79" fmla="*/ 2147483647 h 246"/>
                <a:gd name="T80" fmla="*/ 2147483647 w 144"/>
                <a:gd name="T81" fmla="*/ 2147483647 h 246"/>
                <a:gd name="T82" fmla="*/ 2147483647 w 144"/>
                <a:gd name="T83" fmla="*/ 2147483647 h 246"/>
                <a:gd name="T84" fmla="*/ 2147483647 w 144"/>
                <a:gd name="T85" fmla="*/ 2147483647 h 246"/>
                <a:gd name="T86" fmla="*/ 2147483647 w 144"/>
                <a:gd name="T87" fmla="*/ 2147483647 h 246"/>
                <a:gd name="T88" fmla="*/ 2147483647 w 144"/>
                <a:gd name="T89" fmla="*/ 2147483647 h 24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144"/>
                <a:gd name="T136" fmla="*/ 0 h 246"/>
                <a:gd name="T137" fmla="*/ 144 w 144"/>
                <a:gd name="T138" fmla="*/ 246 h 24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144" h="246">
                  <a:moveTo>
                    <a:pt x="96" y="210"/>
                  </a:moveTo>
                  <a:lnTo>
                    <a:pt x="96" y="204"/>
                  </a:lnTo>
                  <a:lnTo>
                    <a:pt x="108" y="204"/>
                  </a:lnTo>
                  <a:lnTo>
                    <a:pt x="120" y="198"/>
                  </a:lnTo>
                  <a:lnTo>
                    <a:pt x="120" y="174"/>
                  </a:lnTo>
                  <a:lnTo>
                    <a:pt x="138" y="174"/>
                  </a:lnTo>
                  <a:lnTo>
                    <a:pt x="144" y="168"/>
                  </a:lnTo>
                  <a:lnTo>
                    <a:pt x="144" y="138"/>
                  </a:lnTo>
                  <a:lnTo>
                    <a:pt x="120" y="144"/>
                  </a:lnTo>
                  <a:lnTo>
                    <a:pt x="120" y="126"/>
                  </a:lnTo>
                  <a:lnTo>
                    <a:pt x="114" y="126"/>
                  </a:lnTo>
                  <a:lnTo>
                    <a:pt x="108" y="120"/>
                  </a:lnTo>
                  <a:lnTo>
                    <a:pt x="108" y="96"/>
                  </a:lnTo>
                  <a:lnTo>
                    <a:pt x="102" y="84"/>
                  </a:lnTo>
                  <a:lnTo>
                    <a:pt x="102" y="42"/>
                  </a:lnTo>
                  <a:lnTo>
                    <a:pt x="96" y="24"/>
                  </a:lnTo>
                  <a:lnTo>
                    <a:pt x="84" y="24"/>
                  </a:lnTo>
                  <a:lnTo>
                    <a:pt x="72" y="6"/>
                  </a:lnTo>
                  <a:lnTo>
                    <a:pt x="66" y="12"/>
                  </a:lnTo>
                  <a:lnTo>
                    <a:pt x="36" y="0"/>
                  </a:lnTo>
                  <a:lnTo>
                    <a:pt x="36" y="18"/>
                  </a:lnTo>
                  <a:lnTo>
                    <a:pt x="24" y="24"/>
                  </a:lnTo>
                  <a:lnTo>
                    <a:pt x="0" y="24"/>
                  </a:lnTo>
                  <a:lnTo>
                    <a:pt x="18" y="36"/>
                  </a:lnTo>
                  <a:lnTo>
                    <a:pt x="24" y="30"/>
                  </a:lnTo>
                  <a:lnTo>
                    <a:pt x="30" y="48"/>
                  </a:lnTo>
                  <a:lnTo>
                    <a:pt x="18" y="60"/>
                  </a:lnTo>
                  <a:lnTo>
                    <a:pt x="24" y="66"/>
                  </a:lnTo>
                  <a:lnTo>
                    <a:pt x="48" y="66"/>
                  </a:lnTo>
                  <a:lnTo>
                    <a:pt x="48" y="84"/>
                  </a:lnTo>
                  <a:lnTo>
                    <a:pt x="42" y="96"/>
                  </a:lnTo>
                  <a:lnTo>
                    <a:pt x="42" y="114"/>
                  </a:lnTo>
                  <a:lnTo>
                    <a:pt x="36" y="132"/>
                  </a:lnTo>
                  <a:lnTo>
                    <a:pt x="36" y="156"/>
                  </a:lnTo>
                  <a:lnTo>
                    <a:pt x="24" y="180"/>
                  </a:lnTo>
                  <a:lnTo>
                    <a:pt x="24" y="186"/>
                  </a:lnTo>
                  <a:lnTo>
                    <a:pt x="42" y="204"/>
                  </a:lnTo>
                  <a:lnTo>
                    <a:pt x="54" y="210"/>
                  </a:lnTo>
                  <a:lnTo>
                    <a:pt x="60" y="216"/>
                  </a:lnTo>
                  <a:lnTo>
                    <a:pt x="60" y="234"/>
                  </a:lnTo>
                  <a:lnTo>
                    <a:pt x="66" y="240"/>
                  </a:lnTo>
                  <a:lnTo>
                    <a:pt x="84" y="240"/>
                  </a:lnTo>
                  <a:lnTo>
                    <a:pt x="90" y="246"/>
                  </a:lnTo>
                  <a:lnTo>
                    <a:pt x="96" y="246"/>
                  </a:lnTo>
                  <a:lnTo>
                    <a:pt x="96" y="210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grpSp>
          <p:nvGrpSpPr>
            <p:cNvPr id="113" name="Group 340">
              <a:extLst>
                <a:ext uri="{FF2B5EF4-FFF2-40B4-BE49-F238E27FC236}">
                  <a16:creationId xmlns:a16="http://schemas.microsoft.com/office/drawing/2014/main" id="{B3D72AD8-2EEA-4CED-BEBE-6C421741451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110289" y="2854281"/>
              <a:ext cx="122302" cy="152341"/>
              <a:chOff x="2184" y="1242"/>
              <a:chExt cx="257" cy="316"/>
            </a:xfrm>
            <a:solidFill>
              <a:srgbClr val="24771B"/>
            </a:solidFill>
          </p:grpSpPr>
          <p:sp>
            <p:nvSpPr>
              <p:cNvPr id="114" name="Freeform 341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63707F4D-E0EC-4417-B950-56C01DC2808E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184" y="1242"/>
                <a:ext cx="257" cy="282"/>
              </a:xfrm>
              <a:custGeom>
                <a:avLst/>
                <a:gdLst/>
                <a:ahLst/>
                <a:cxnLst>
                  <a:cxn ang="0">
                    <a:pos x="464" y="374"/>
                  </a:cxn>
                  <a:cxn ang="0">
                    <a:pos x="453" y="310"/>
                  </a:cxn>
                  <a:cxn ang="0">
                    <a:pos x="453" y="235"/>
                  </a:cxn>
                  <a:cxn ang="0">
                    <a:pos x="378" y="224"/>
                  </a:cxn>
                  <a:cxn ang="0">
                    <a:pos x="302" y="171"/>
                  </a:cxn>
                  <a:cxn ang="0">
                    <a:pos x="291" y="118"/>
                  </a:cxn>
                  <a:cxn ang="0">
                    <a:pos x="259" y="128"/>
                  </a:cxn>
                  <a:cxn ang="0">
                    <a:pos x="216" y="53"/>
                  </a:cxn>
                  <a:cxn ang="0">
                    <a:pos x="87" y="0"/>
                  </a:cxn>
                  <a:cxn ang="0">
                    <a:pos x="0" y="43"/>
                  </a:cxn>
                  <a:cxn ang="0">
                    <a:pos x="32" y="96"/>
                  </a:cxn>
                  <a:cxn ang="0">
                    <a:pos x="65" y="139"/>
                  </a:cxn>
                  <a:cxn ang="0">
                    <a:pos x="54" y="150"/>
                  </a:cxn>
                  <a:cxn ang="0">
                    <a:pos x="32" y="181"/>
                  </a:cxn>
                  <a:cxn ang="0">
                    <a:pos x="32" y="192"/>
                  </a:cxn>
                  <a:cxn ang="0">
                    <a:pos x="76" y="203"/>
                  </a:cxn>
                  <a:cxn ang="0">
                    <a:pos x="87" y="267"/>
                  </a:cxn>
                  <a:cxn ang="0">
                    <a:pos x="65" y="310"/>
                  </a:cxn>
                  <a:cxn ang="0">
                    <a:pos x="98" y="363"/>
                  </a:cxn>
                  <a:cxn ang="0">
                    <a:pos x="119" y="395"/>
                  </a:cxn>
                  <a:cxn ang="0">
                    <a:pos x="157" y="442"/>
                  </a:cxn>
                  <a:cxn ang="0">
                    <a:pos x="173" y="438"/>
                  </a:cxn>
                  <a:cxn ang="0">
                    <a:pos x="180" y="444"/>
                  </a:cxn>
                  <a:cxn ang="0">
                    <a:pos x="230" y="446"/>
                  </a:cxn>
                  <a:cxn ang="0">
                    <a:pos x="237" y="431"/>
                  </a:cxn>
                  <a:cxn ang="0">
                    <a:pos x="258" y="416"/>
                  </a:cxn>
                  <a:cxn ang="0">
                    <a:pos x="266" y="418"/>
                  </a:cxn>
                  <a:cxn ang="0">
                    <a:pos x="268" y="407"/>
                  </a:cxn>
                  <a:cxn ang="0">
                    <a:pos x="267" y="399"/>
                  </a:cxn>
                  <a:cxn ang="0">
                    <a:pos x="254" y="388"/>
                  </a:cxn>
                  <a:cxn ang="0">
                    <a:pos x="262" y="387"/>
                  </a:cxn>
                  <a:cxn ang="0">
                    <a:pos x="279" y="380"/>
                  </a:cxn>
                  <a:cxn ang="0">
                    <a:pos x="288" y="372"/>
                  </a:cxn>
                  <a:cxn ang="0">
                    <a:pos x="298" y="389"/>
                  </a:cxn>
                  <a:cxn ang="0">
                    <a:pos x="292" y="399"/>
                  </a:cxn>
                  <a:cxn ang="0">
                    <a:pos x="309" y="402"/>
                  </a:cxn>
                  <a:cxn ang="0">
                    <a:pos x="321" y="404"/>
                  </a:cxn>
                  <a:cxn ang="0">
                    <a:pos x="326" y="408"/>
                  </a:cxn>
                  <a:cxn ang="0">
                    <a:pos x="328" y="433"/>
                  </a:cxn>
                  <a:cxn ang="0">
                    <a:pos x="334" y="429"/>
                  </a:cxn>
                  <a:cxn ang="0">
                    <a:pos x="335" y="448"/>
                  </a:cxn>
                  <a:cxn ang="0">
                    <a:pos x="348" y="452"/>
                  </a:cxn>
                  <a:cxn ang="0">
                    <a:pos x="356" y="467"/>
                  </a:cxn>
                  <a:cxn ang="0">
                    <a:pos x="354" y="478"/>
                  </a:cxn>
                  <a:cxn ang="0">
                    <a:pos x="356" y="482"/>
                  </a:cxn>
                  <a:cxn ang="0">
                    <a:pos x="369" y="485"/>
                  </a:cxn>
                  <a:cxn ang="0">
                    <a:pos x="381" y="492"/>
                  </a:cxn>
                  <a:cxn ang="0">
                    <a:pos x="390" y="496"/>
                  </a:cxn>
                  <a:cxn ang="0">
                    <a:pos x="399" y="501"/>
                  </a:cxn>
                  <a:cxn ang="0">
                    <a:pos x="392" y="513"/>
                  </a:cxn>
                  <a:cxn ang="0">
                    <a:pos x="384" y="528"/>
                  </a:cxn>
                  <a:cxn ang="0">
                    <a:pos x="376" y="542"/>
                  </a:cxn>
                  <a:cxn ang="0">
                    <a:pos x="453" y="492"/>
                  </a:cxn>
                  <a:cxn ang="0">
                    <a:pos x="486" y="470"/>
                  </a:cxn>
                  <a:cxn ang="0">
                    <a:pos x="486" y="406"/>
                  </a:cxn>
                </a:cxnLst>
                <a:rect l="0" t="0" r="r" b="b"/>
                <a:pathLst>
                  <a:path w="496" h="542">
                    <a:moveTo>
                      <a:pt x="486" y="406"/>
                    </a:moveTo>
                    <a:cubicBezTo>
                      <a:pt x="453" y="395"/>
                      <a:pt x="453" y="395"/>
                      <a:pt x="453" y="395"/>
                    </a:cubicBezTo>
                    <a:cubicBezTo>
                      <a:pt x="464" y="374"/>
                      <a:pt x="464" y="374"/>
                      <a:pt x="464" y="374"/>
                    </a:cubicBezTo>
                    <a:cubicBezTo>
                      <a:pt x="432" y="363"/>
                      <a:pt x="432" y="363"/>
                      <a:pt x="432" y="363"/>
                    </a:cubicBezTo>
                    <a:cubicBezTo>
                      <a:pt x="432" y="331"/>
                      <a:pt x="432" y="331"/>
                      <a:pt x="432" y="331"/>
                    </a:cubicBezTo>
                    <a:cubicBezTo>
                      <a:pt x="453" y="310"/>
                      <a:pt x="453" y="310"/>
                      <a:pt x="453" y="310"/>
                    </a:cubicBezTo>
                    <a:cubicBezTo>
                      <a:pt x="453" y="267"/>
                      <a:pt x="453" y="267"/>
                      <a:pt x="453" y="267"/>
                    </a:cubicBezTo>
                    <a:cubicBezTo>
                      <a:pt x="442" y="256"/>
                      <a:pt x="442" y="256"/>
                      <a:pt x="442" y="256"/>
                    </a:cubicBezTo>
                    <a:cubicBezTo>
                      <a:pt x="453" y="235"/>
                      <a:pt x="453" y="235"/>
                      <a:pt x="453" y="235"/>
                    </a:cubicBezTo>
                    <a:cubicBezTo>
                      <a:pt x="464" y="224"/>
                      <a:pt x="464" y="224"/>
                      <a:pt x="464" y="224"/>
                    </a:cubicBezTo>
                    <a:cubicBezTo>
                      <a:pt x="421" y="213"/>
                      <a:pt x="421" y="213"/>
                      <a:pt x="421" y="213"/>
                    </a:cubicBezTo>
                    <a:cubicBezTo>
                      <a:pt x="378" y="224"/>
                      <a:pt x="378" y="224"/>
                      <a:pt x="378" y="224"/>
                    </a:cubicBezTo>
                    <a:cubicBezTo>
                      <a:pt x="367" y="213"/>
                      <a:pt x="367" y="213"/>
                      <a:pt x="367" y="213"/>
                    </a:cubicBezTo>
                    <a:cubicBezTo>
                      <a:pt x="324" y="203"/>
                      <a:pt x="324" y="203"/>
                      <a:pt x="324" y="203"/>
                    </a:cubicBezTo>
                    <a:cubicBezTo>
                      <a:pt x="302" y="171"/>
                      <a:pt x="302" y="171"/>
                      <a:pt x="302" y="171"/>
                    </a:cubicBezTo>
                    <a:cubicBezTo>
                      <a:pt x="313" y="160"/>
                      <a:pt x="313" y="160"/>
                      <a:pt x="313" y="160"/>
                    </a:cubicBezTo>
                    <a:cubicBezTo>
                      <a:pt x="313" y="128"/>
                      <a:pt x="313" y="128"/>
                      <a:pt x="313" y="128"/>
                    </a:cubicBezTo>
                    <a:cubicBezTo>
                      <a:pt x="291" y="118"/>
                      <a:pt x="291" y="118"/>
                      <a:pt x="291" y="118"/>
                    </a:cubicBezTo>
                    <a:cubicBezTo>
                      <a:pt x="280" y="118"/>
                      <a:pt x="280" y="118"/>
                      <a:pt x="280" y="118"/>
                    </a:cubicBezTo>
                    <a:cubicBezTo>
                      <a:pt x="270" y="128"/>
                      <a:pt x="270" y="128"/>
                      <a:pt x="270" y="128"/>
                    </a:cubicBezTo>
                    <a:cubicBezTo>
                      <a:pt x="259" y="128"/>
                      <a:pt x="259" y="128"/>
                      <a:pt x="259" y="128"/>
                    </a:cubicBezTo>
                    <a:cubicBezTo>
                      <a:pt x="249" y="118"/>
                      <a:pt x="249" y="118"/>
                      <a:pt x="249" y="118"/>
                    </a:cubicBezTo>
                    <a:cubicBezTo>
                      <a:pt x="227" y="53"/>
                      <a:pt x="227" y="53"/>
                      <a:pt x="227" y="53"/>
                    </a:cubicBezTo>
                    <a:cubicBezTo>
                      <a:pt x="216" y="53"/>
                      <a:pt x="216" y="53"/>
                      <a:pt x="216" y="53"/>
                    </a:cubicBezTo>
                    <a:cubicBezTo>
                      <a:pt x="173" y="21"/>
                      <a:pt x="173" y="21"/>
                      <a:pt x="173" y="21"/>
                    </a:cubicBezTo>
                    <a:cubicBezTo>
                      <a:pt x="129" y="0"/>
                      <a:pt x="129" y="0"/>
                      <a:pt x="129" y="0"/>
                    </a:cubicBezTo>
                    <a:cubicBezTo>
                      <a:pt x="87" y="0"/>
                      <a:pt x="87" y="0"/>
                      <a:pt x="87" y="0"/>
                    </a:cubicBezTo>
                    <a:cubicBezTo>
                      <a:pt x="54" y="32"/>
                      <a:pt x="54" y="32"/>
                      <a:pt x="54" y="32"/>
                    </a:cubicBezTo>
                    <a:cubicBezTo>
                      <a:pt x="11" y="32"/>
                      <a:pt x="11" y="32"/>
                      <a:pt x="11" y="32"/>
                    </a:cubicBezTo>
                    <a:cubicBezTo>
                      <a:pt x="0" y="43"/>
                      <a:pt x="0" y="43"/>
                      <a:pt x="0" y="43"/>
                    </a:cubicBezTo>
                    <a:cubicBezTo>
                      <a:pt x="11" y="43"/>
                      <a:pt x="11" y="43"/>
                      <a:pt x="11" y="43"/>
                    </a:cubicBezTo>
                    <a:cubicBezTo>
                      <a:pt x="22" y="96"/>
                      <a:pt x="22" y="96"/>
                      <a:pt x="22" y="96"/>
                    </a:cubicBezTo>
                    <a:cubicBezTo>
                      <a:pt x="32" y="96"/>
                      <a:pt x="32" y="96"/>
                      <a:pt x="32" y="96"/>
                    </a:cubicBezTo>
                    <a:cubicBezTo>
                      <a:pt x="22" y="128"/>
                      <a:pt x="22" y="128"/>
                      <a:pt x="22" y="128"/>
                    </a:cubicBezTo>
                    <a:cubicBezTo>
                      <a:pt x="43" y="128"/>
                      <a:pt x="43" y="128"/>
                      <a:pt x="43" y="128"/>
                    </a:cubicBezTo>
                    <a:cubicBezTo>
                      <a:pt x="65" y="139"/>
                      <a:pt x="65" y="139"/>
                      <a:pt x="65" y="139"/>
                    </a:cubicBezTo>
                    <a:cubicBezTo>
                      <a:pt x="76" y="139"/>
                      <a:pt x="76" y="139"/>
                      <a:pt x="76" y="139"/>
                    </a:cubicBezTo>
                    <a:cubicBezTo>
                      <a:pt x="65" y="150"/>
                      <a:pt x="65" y="150"/>
                      <a:pt x="65" y="150"/>
                    </a:cubicBezTo>
                    <a:cubicBezTo>
                      <a:pt x="54" y="150"/>
                      <a:pt x="54" y="150"/>
                      <a:pt x="54" y="150"/>
                    </a:cubicBezTo>
                    <a:cubicBezTo>
                      <a:pt x="43" y="160"/>
                      <a:pt x="43" y="160"/>
                      <a:pt x="43" y="160"/>
                    </a:cubicBezTo>
                    <a:cubicBezTo>
                      <a:pt x="32" y="160"/>
                      <a:pt x="32" y="160"/>
                      <a:pt x="32" y="160"/>
                    </a:cubicBezTo>
                    <a:cubicBezTo>
                      <a:pt x="32" y="181"/>
                      <a:pt x="32" y="181"/>
                      <a:pt x="32" y="181"/>
                    </a:cubicBezTo>
                    <a:cubicBezTo>
                      <a:pt x="22" y="181"/>
                      <a:pt x="22" y="181"/>
                      <a:pt x="22" y="181"/>
                    </a:cubicBezTo>
                    <a:cubicBezTo>
                      <a:pt x="22" y="192"/>
                      <a:pt x="22" y="192"/>
                      <a:pt x="22" y="192"/>
                    </a:cubicBezTo>
                    <a:cubicBezTo>
                      <a:pt x="32" y="192"/>
                      <a:pt x="32" y="192"/>
                      <a:pt x="32" y="192"/>
                    </a:cubicBezTo>
                    <a:cubicBezTo>
                      <a:pt x="54" y="181"/>
                      <a:pt x="54" y="181"/>
                      <a:pt x="54" y="181"/>
                    </a:cubicBezTo>
                    <a:cubicBezTo>
                      <a:pt x="76" y="181"/>
                      <a:pt x="76" y="181"/>
                      <a:pt x="76" y="181"/>
                    </a:cubicBezTo>
                    <a:cubicBezTo>
                      <a:pt x="76" y="203"/>
                      <a:pt x="76" y="203"/>
                      <a:pt x="76" y="203"/>
                    </a:cubicBezTo>
                    <a:cubicBezTo>
                      <a:pt x="43" y="235"/>
                      <a:pt x="43" y="235"/>
                      <a:pt x="43" y="235"/>
                    </a:cubicBezTo>
                    <a:cubicBezTo>
                      <a:pt x="43" y="267"/>
                      <a:pt x="43" y="267"/>
                      <a:pt x="43" y="267"/>
                    </a:cubicBezTo>
                    <a:cubicBezTo>
                      <a:pt x="87" y="267"/>
                      <a:pt x="87" y="267"/>
                      <a:pt x="87" y="267"/>
                    </a:cubicBezTo>
                    <a:cubicBezTo>
                      <a:pt x="98" y="278"/>
                      <a:pt x="98" y="278"/>
                      <a:pt x="98" y="278"/>
                    </a:cubicBezTo>
                    <a:cubicBezTo>
                      <a:pt x="108" y="299"/>
                      <a:pt x="108" y="299"/>
                      <a:pt x="108" y="299"/>
                    </a:cubicBezTo>
                    <a:cubicBezTo>
                      <a:pt x="65" y="310"/>
                      <a:pt x="65" y="310"/>
                      <a:pt x="65" y="310"/>
                    </a:cubicBezTo>
                    <a:cubicBezTo>
                      <a:pt x="87" y="331"/>
                      <a:pt x="87" y="331"/>
                      <a:pt x="87" y="331"/>
                    </a:cubicBezTo>
                    <a:cubicBezTo>
                      <a:pt x="98" y="353"/>
                      <a:pt x="98" y="353"/>
                      <a:pt x="98" y="353"/>
                    </a:cubicBezTo>
                    <a:cubicBezTo>
                      <a:pt x="98" y="363"/>
                      <a:pt x="98" y="363"/>
                      <a:pt x="98" y="363"/>
                    </a:cubicBezTo>
                    <a:cubicBezTo>
                      <a:pt x="87" y="363"/>
                      <a:pt x="87" y="363"/>
                      <a:pt x="87" y="363"/>
                    </a:cubicBezTo>
                    <a:cubicBezTo>
                      <a:pt x="87" y="374"/>
                      <a:pt x="87" y="374"/>
                      <a:pt x="87" y="374"/>
                    </a:cubicBezTo>
                    <a:cubicBezTo>
                      <a:pt x="119" y="395"/>
                      <a:pt x="119" y="395"/>
                      <a:pt x="119" y="395"/>
                    </a:cubicBezTo>
                    <a:cubicBezTo>
                      <a:pt x="140" y="417"/>
                      <a:pt x="140" y="417"/>
                      <a:pt x="140" y="417"/>
                    </a:cubicBezTo>
                    <a:cubicBezTo>
                      <a:pt x="157" y="442"/>
                      <a:pt x="157" y="442"/>
                      <a:pt x="157" y="442"/>
                    </a:cubicBezTo>
                    <a:cubicBezTo>
                      <a:pt x="157" y="442"/>
                      <a:pt x="157" y="442"/>
                      <a:pt x="157" y="442"/>
                    </a:cubicBezTo>
                    <a:cubicBezTo>
                      <a:pt x="159" y="442"/>
                      <a:pt x="161" y="443"/>
                      <a:pt x="166" y="444"/>
                    </a:cubicBezTo>
                    <a:cubicBezTo>
                      <a:pt x="166" y="444"/>
                      <a:pt x="166" y="444"/>
                      <a:pt x="167" y="444"/>
                    </a:cubicBezTo>
                    <a:cubicBezTo>
                      <a:pt x="173" y="438"/>
                      <a:pt x="173" y="438"/>
                      <a:pt x="173" y="438"/>
                    </a:cubicBezTo>
                    <a:cubicBezTo>
                      <a:pt x="173" y="447"/>
                      <a:pt x="173" y="447"/>
                      <a:pt x="173" y="447"/>
                    </a:cubicBezTo>
                    <a:cubicBezTo>
                      <a:pt x="174" y="448"/>
                      <a:pt x="175" y="448"/>
                      <a:pt x="176" y="449"/>
                    </a:cubicBezTo>
                    <a:cubicBezTo>
                      <a:pt x="176" y="449"/>
                      <a:pt x="176" y="449"/>
                      <a:pt x="180" y="444"/>
                    </a:cubicBezTo>
                    <a:cubicBezTo>
                      <a:pt x="180" y="444"/>
                      <a:pt x="180" y="444"/>
                      <a:pt x="199" y="447"/>
                    </a:cubicBezTo>
                    <a:cubicBezTo>
                      <a:pt x="199" y="447"/>
                      <a:pt x="199" y="447"/>
                      <a:pt x="212" y="446"/>
                    </a:cubicBezTo>
                    <a:cubicBezTo>
                      <a:pt x="212" y="446"/>
                      <a:pt x="212" y="446"/>
                      <a:pt x="230" y="446"/>
                    </a:cubicBezTo>
                    <a:cubicBezTo>
                      <a:pt x="230" y="446"/>
                      <a:pt x="230" y="446"/>
                      <a:pt x="240" y="443"/>
                    </a:cubicBezTo>
                    <a:cubicBezTo>
                      <a:pt x="240" y="443"/>
                      <a:pt x="240" y="443"/>
                      <a:pt x="239" y="437"/>
                    </a:cubicBezTo>
                    <a:cubicBezTo>
                      <a:pt x="239" y="437"/>
                      <a:pt x="239" y="437"/>
                      <a:pt x="237" y="431"/>
                    </a:cubicBezTo>
                    <a:cubicBezTo>
                      <a:pt x="237" y="431"/>
                      <a:pt x="237" y="431"/>
                      <a:pt x="245" y="425"/>
                    </a:cubicBezTo>
                    <a:cubicBezTo>
                      <a:pt x="245" y="425"/>
                      <a:pt x="245" y="425"/>
                      <a:pt x="255" y="417"/>
                    </a:cubicBezTo>
                    <a:cubicBezTo>
                      <a:pt x="255" y="417"/>
                      <a:pt x="255" y="417"/>
                      <a:pt x="258" y="416"/>
                    </a:cubicBezTo>
                    <a:cubicBezTo>
                      <a:pt x="258" y="416"/>
                      <a:pt x="258" y="416"/>
                      <a:pt x="258" y="421"/>
                    </a:cubicBezTo>
                    <a:cubicBezTo>
                      <a:pt x="258" y="421"/>
                      <a:pt x="258" y="421"/>
                      <a:pt x="262" y="419"/>
                    </a:cubicBezTo>
                    <a:cubicBezTo>
                      <a:pt x="262" y="419"/>
                      <a:pt x="262" y="419"/>
                      <a:pt x="266" y="418"/>
                    </a:cubicBezTo>
                    <a:cubicBezTo>
                      <a:pt x="266" y="418"/>
                      <a:pt x="266" y="418"/>
                      <a:pt x="263" y="414"/>
                    </a:cubicBezTo>
                    <a:cubicBezTo>
                      <a:pt x="263" y="414"/>
                      <a:pt x="263" y="414"/>
                      <a:pt x="267" y="412"/>
                    </a:cubicBezTo>
                    <a:cubicBezTo>
                      <a:pt x="267" y="412"/>
                      <a:pt x="267" y="412"/>
                      <a:pt x="268" y="407"/>
                    </a:cubicBezTo>
                    <a:cubicBezTo>
                      <a:pt x="268" y="407"/>
                      <a:pt x="268" y="407"/>
                      <a:pt x="264" y="405"/>
                    </a:cubicBezTo>
                    <a:cubicBezTo>
                      <a:pt x="264" y="405"/>
                      <a:pt x="264" y="405"/>
                      <a:pt x="264" y="402"/>
                    </a:cubicBezTo>
                    <a:cubicBezTo>
                      <a:pt x="264" y="402"/>
                      <a:pt x="264" y="402"/>
                      <a:pt x="267" y="399"/>
                    </a:cubicBezTo>
                    <a:cubicBezTo>
                      <a:pt x="267" y="399"/>
                      <a:pt x="267" y="399"/>
                      <a:pt x="266" y="396"/>
                    </a:cubicBezTo>
                    <a:cubicBezTo>
                      <a:pt x="266" y="396"/>
                      <a:pt x="266" y="396"/>
                      <a:pt x="258" y="394"/>
                    </a:cubicBezTo>
                    <a:cubicBezTo>
                      <a:pt x="258" y="394"/>
                      <a:pt x="258" y="394"/>
                      <a:pt x="254" y="388"/>
                    </a:cubicBezTo>
                    <a:cubicBezTo>
                      <a:pt x="254" y="388"/>
                      <a:pt x="254" y="388"/>
                      <a:pt x="256" y="385"/>
                    </a:cubicBezTo>
                    <a:cubicBezTo>
                      <a:pt x="256" y="385"/>
                      <a:pt x="256" y="385"/>
                      <a:pt x="259" y="389"/>
                    </a:cubicBezTo>
                    <a:cubicBezTo>
                      <a:pt x="259" y="389"/>
                      <a:pt x="259" y="389"/>
                      <a:pt x="262" y="387"/>
                    </a:cubicBezTo>
                    <a:cubicBezTo>
                      <a:pt x="262" y="387"/>
                      <a:pt x="262" y="387"/>
                      <a:pt x="267" y="388"/>
                    </a:cubicBezTo>
                    <a:cubicBezTo>
                      <a:pt x="267" y="388"/>
                      <a:pt x="267" y="388"/>
                      <a:pt x="271" y="385"/>
                    </a:cubicBezTo>
                    <a:cubicBezTo>
                      <a:pt x="271" y="385"/>
                      <a:pt x="271" y="385"/>
                      <a:pt x="279" y="380"/>
                    </a:cubicBezTo>
                    <a:cubicBezTo>
                      <a:pt x="279" y="380"/>
                      <a:pt x="279" y="380"/>
                      <a:pt x="282" y="378"/>
                    </a:cubicBezTo>
                    <a:cubicBezTo>
                      <a:pt x="282" y="378"/>
                      <a:pt x="282" y="378"/>
                      <a:pt x="283" y="374"/>
                    </a:cubicBezTo>
                    <a:cubicBezTo>
                      <a:pt x="283" y="374"/>
                      <a:pt x="283" y="374"/>
                      <a:pt x="288" y="372"/>
                    </a:cubicBezTo>
                    <a:cubicBezTo>
                      <a:pt x="288" y="372"/>
                      <a:pt x="288" y="372"/>
                      <a:pt x="293" y="377"/>
                    </a:cubicBezTo>
                    <a:cubicBezTo>
                      <a:pt x="293" y="377"/>
                      <a:pt x="293" y="377"/>
                      <a:pt x="297" y="384"/>
                    </a:cubicBezTo>
                    <a:cubicBezTo>
                      <a:pt x="297" y="384"/>
                      <a:pt x="297" y="384"/>
                      <a:pt x="298" y="389"/>
                    </a:cubicBezTo>
                    <a:cubicBezTo>
                      <a:pt x="298" y="389"/>
                      <a:pt x="298" y="389"/>
                      <a:pt x="298" y="392"/>
                    </a:cubicBezTo>
                    <a:cubicBezTo>
                      <a:pt x="298" y="392"/>
                      <a:pt x="298" y="392"/>
                      <a:pt x="291" y="396"/>
                    </a:cubicBezTo>
                    <a:cubicBezTo>
                      <a:pt x="291" y="396"/>
                      <a:pt x="291" y="396"/>
                      <a:pt x="292" y="399"/>
                    </a:cubicBezTo>
                    <a:cubicBezTo>
                      <a:pt x="292" y="399"/>
                      <a:pt x="292" y="399"/>
                      <a:pt x="299" y="400"/>
                    </a:cubicBezTo>
                    <a:cubicBezTo>
                      <a:pt x="299" y="400"/>
                      <a:pt x="299" y="400"/>
                      <a:pt x="303" y="404"/>
                    </a:cubicBezTo>
                    <a:cubicBezTo>
                      <a:pt x="303" y="404"/>
                      <a:pt x="303" y="404"/>
                      <a:pt x="309" y="402"/>
                    </a:cubicBezTo>
                    <a:cubicBezTo>
                      <a:pt x="309" y="402"/>
                      <a:pt x="309" y="402"/>
                      <a:pt x="314" y="404"/>
                    </a:cubicBezTo>
                    <a:cubicBezTo>
                      <a:pt x="314" y="404"/>
                      <a:pt x="314" y="404"/>
                      <a:pt x="319" y="401"/>
                    </a:cubicBezTo>
                    <a:cubicBezTo>
                      <a:pt x="319" y="401"/>
                      <a:pt x="319" y="401"/>
                      <a:pt x="321" y="404"/>
                    </a:cubicBezTo>
                    <a:cubicBezTo>
                      <a:pt x="321" y="404"/>
                      <a:pt x="321" y="404"/>
                      <a:pt x="318" y="408"/>
                    </a:cubicBezTo>
                    <a:cubicBezTo>
                      <a:pt x="318" y="408"/>
                      <a:pt x="318" y="408"/>
                      <a:pt x="324" y="407"/>
                    </a:cubicBezTo>
                    <a:cubicBezTo>
                      <a:pt x="324" y="407"/>
                      <a:pt x="324" y="407"/>
                      <a:pt x="326" y="408"/>
                    </a:cubicBezTo>
                    <a:cubicBezTo>
                      <a:pt x="326" y="408"/>
                      <a:pt x="326" y="408"/>
                      <a:pt x="324" y="425"/>
                    </a:cubicBezTo>
                    <a:cubicBezTo>
                      <a:pt x="324" y="425"/>
                      <a:pt x="324" y="425"/>
                      <a:pt x="324" y="432"/>
                    </a:cubicBezTo>
                    <a:cubicBezTo>
                      <a:pt x="324" y="432"/>
                      <a:pt x="324" y="432"/>
                      <a:pt x="328" y="433"/>
                    </a:cubicBezTo>
                    <a:cubicBezTo>
                      <a:pt x="328" y="433"/>
                      <a:pt x="328" y="433"/>
                      <a:pt x="330" y="431"/>
                    </a:cubicBezTo>
                    <a:cubicBezTo>
                      <a:pt x="330" y="431"/>
                      <a:pt x="330" y="431"/>
                      <a:pt x="331" y="428"/>
                    </a:cubicBezTo>
                    <a:cubicBezTo>
                      <a:pt x="331" y="428"/>
                      <a:pt x="331" y="428"/>
                      <a:pt x="334" y="429"/>
                    </a:cubicBezTo>
                    <a:cubicBezTo>
                      <a:pt x="334" y="429"/>
                      <a:pt x="334" y="429"/>
                      <a:pt x="336" y="433"/>
                    </a:cubicBezTo>
                    <a:cubicBezTo>
                      <a:pt x="336" y="433"/>
                      <a:pt x="336" y="433"/>
                      <a:pt x="336" y="443"/>
                    </a:cubicBezTo>
                    <a:cubicBezTo>
                      <a:pt x="336" y="443"/>
                      <a:pt x="336" y="443"/>
                      <a:pt x="335" y="448"/>
                    </a:cubicBezTo>
                    <a:cubicBezTo>
                      <a:pt x="335" y="448"/>
                      <a:pt x="335" y="448"/>
                      <a:pt x="339" y="450"/>
                    </a:cubicBezTo>
                    <a:cubicBezTo>
                      <a:pt x="339" y="450"/>
                      <a:pt x="339" y="450"/>
                      <a:pt x="344" y="450"/>
                    </a:cubicBezTo>
                    <a:cubicBezTo>
                      <a:pt x="344" y="450"/>
                      <a:pt x="344" y="450"/>
                      <a:pt x="348" y="452"/>
                    </a:cubicBezTo>
                    <a:cubicBezTo>
                      <a:pt x="348" y="452"/>
                      <a:pt x="348" y="452"/>
                      <a:pt x="353" y="456"/>
                    </a:cubicBezTo>
                    <a:cubicBezTo>
                      <a:pt x="353" y="456"/>
                      <a:pt x="353" y="456"/>
                      <a:pt x="357" y="457"/>
                    </a:cubicBezTo>
                    <a:cubicBezTo>
                      <a:pt x="357" y="457"/>
                      <a:pt x="357" y="457"/>
                      <a:pt x="356" y="467"/>
                    </a:cubicBezTo>
                    <a:cubicBezTo>
                      <a:pt x="356" y="467"/>
                      <a:pt x="356" y="467"/>
                      <a:pt x="356" y="472"/>
                    </a:cubicBezTo>
                    <a:cubicBezTo>
                      <a:pt x="356" y="472"/>
                      <a:pt x="356" y="472"/>
                      <a:pt x="352" y="473"/>
                    </a:cubicBezTo>
                    <a:cubicBezTo>
                      <a:pt x="352" y="473"/>
                      <a:pt x="352" y="473"/>
                      <a:pt x="354" y="478"/>
                    </a:cubicBezTo>
                    <a:cubicBezTo>
                      <a:pt x="354" y="478"/>
                      <a:pt x="354" y="478"/>
                      <a:pt x="351" y="482"/>
                    </a:cubicBezTo>
                    <a:cubicBezTo>
                      <a:pt x="351" y="482"/>
                      <a:pt x="351" y="482"/>
                      <a:pt x="353" y="483"/>
                    </a:cubicBezTo>
                    <a:cubicBezTo>
                      <a:pt x="353" y="483"/>
                      <a:pt x="353" y="483"/>
                      <a:pt x="356" y="482"/>
                    </a:cubicBezTo>
                    <a:cubicBezTo>
                      <a:pt x="356" y="482"/>
                      <a:pt x="356" y="482"/>
                      <a:pt x="361" y="485"/>
                    </a:cubicBezTo>
                    <a:cubicBezTo>
                      <a:pt x="361" y="485"/>
                      <a:pt x="361" y="485"/>
                      <a:pt x="364" y="483"/>
                    </a:cubicBezTo>
                    <a:cubicBezTo>
                      <a:pt x="364" y="483"/>
                      <a:pt x="364" y="483"/>
                      <a:pt x="369" y="485"/>
                    </a:cubicBezTo>
                    <a:cubicBezTo>
                      <a:pt x="369" y="485"/>
                      <a:pt x="369" y="485"/>
                      <a:pt x="372" y="485"/>
                    </a:cubicBezTo>
                    <a:cubicBezTo>
                      <a:pt x="372" y="485"/>
                      <a:pt x="372" y="485"/>
                      <a:pt x="377" y="489"/>
                    </a:cubicBezTo>
                    <a:cubicBezTo>
                      <a:pt x="377" y="489"/>
                      <a:pt x="377" y="489"/>
                      <a:pt x="381" y="492"/>
                    </a:cubicBezTo>
                    <a:cubicBezTo>
                      <a:pt x="381" y="492"/>
                      <a:pt x="381" y="492"/>
                      <a:pt x="383" y="496"/>
                    </a:cubicBezTo>
                    <a:cubicBezTo>
                      <a:pt x="383" y="496"/>
                      <a:pt x="383" y="496"/>
                      <a:pt x="385" y="499"/>
                    </a:cubicBezTo>
                    <a:cubicBezTo>
                      <a:pt x="385" y="499"/>
                      <a:pt x="385" y="499"/>
                      <a:pt x="390" y="496"/>
                    </a:cubicBezTo>
                    <a:cubicBezTo>
                      <a:pt x="390" y="496"/>
                      <a:pt x="390" y="496"/>
                      <a:pt x="394" y="494"/>
                    </a:cubicBezTo>
                    <a:cubicBezTo>
                      <a:pt x="394" y="494"/>
                      <a:pt x="394" y="494"/>
                      <a:pt x="398" y="496"/>
                    </a:cubicBezTo>
                    <a:cubicBezTo>
                      <a:pt x="398" y="496"/>
                      <a:pt x="398" y="496"/>
                      <a:pt x="399" y="501"/>
                    </a:cubicBezTo>
                    <a:cubicBezTo>
                      <a:pt x="399" y="501"/>
                      <a:pt x="399" y="501"/>
                      <a:pt x="395" y="505"/>
                    </a:cubicBezTo>
                    <a:cubicBezTo>
                      <a:pt x="395" y="505"/>
                      <a:pt x="395" y="505"/>
                      <a:pt x="395" y="509"/>
                    </a:cubicBezTo>
                    <a:cubicBezTo>
                      <a:pt x="395" y="509"/>
                      <a:pt x="395" y="509"/>
                      <a:pt x="392" y="513"/>
                    </a:cubicBezTo>
                    <a:cubicBezTo>
                      <a:pt x="392" y="513"/>
                      <a:pt x="392" y="513"/>
                      <a:pt x="392" y="516"/>
                    </a:cubicBezTo>
                    <a:cubicBezTo>
                      <a:pt x="392" y="516"/>
                      <a:pt x="392" y="516"/>
                      <a:pt x="386" y="519"/>
                    </a:cubicBezTo>
                    <a:cubicBezTo>
                      <a:pt x="386" y="519"/>
                      <a:pt x="386" y="519"/>
                      <a:pt x="384" y="528"/>
                    </a:cubicBezTo>
                    <a:cubicBezTo>
                      <a:pt x="384" y="528"/>
                      <a:pt x="384" y="528"/>
                      <a:pt x="379" y="531"/>
                    </a:cubicBezTo>
                    <a:cubicBezTo>
                      <a:pt x="379" y="531"/>
                      <a:pt x="379" y="531"/>
                      <a:pt x="376" y="535"/>
                    </a:cubicBezTo>
                    <a:cubicBezTo>
                      <a:pt x="376" y="535"/>
                      <a:pt x="376" y="535"/>
                      <a:pt x="376" y="542"/>
                    </a:cubicBezTo>
                    <a:cubicBezTo>
                      <a:pt x="432" y="535"/>
                      <a:pt x="432" y="535"/>
                      <a:pt x="432" y="535"/>
                    </a:cubicBezTo>
                    <a:cubicBezTo>
                      <a:pt x="453" y="535"/>
                      <a:pt x="453" y="535"/>
                      <a:pt x="453" y="535"/>
                    </a:cubicBezTo>
                    <a:cubicBezTo>
                      <a:pt x="453" y="492"/>
                      <a:pt x="453" y="492"/>
                      <a:pt x="453" y="492"/>
                    </a:cubicBezTo>
                    <a:cubicBezTo>
                      <a:pt x="442" y="481"/>
                      <a:pt x="442" y="481"/>
                      <a:pt x="442" y="481"/>
                    </a:cubicBezTo>
                    <a:cubicBezTo>
                      <a:pt x="442" y="470"/>
                      <a:pt x="442" y="470"/>
                      <a:pt x="442" y="470"/>
                    </a:cubicBezTo>
                    <a:cubicBezTo>
                      <a:pt x="486" y="470"/>
                      <a:pt x="486" y="470"/>
                      <a:pt x="486" y="470"/>
                    </a:cubicBezTo>
                    <a:cubicBezTo>
                      <a:pt x="496" y="460"/>
                      <a:pt x="496" y="460"/>
                      <a:pt x="496" y="460"/>
                    </a:cubicBezTo>
                    <a:cubicBezTo>
                      <a:pt x="496" y="417"/>
                      <a:pt x="496" y="417"/>
                      <a:pt x="496" y="417"/>
                    </a:cubicBezTo>
                    <a:lnTo>
                      <a:pt x="486" y="406"/>
                    </a:lnTo>
                    <a:close/>
                  </a:path>
                </a:pathLst>
              </a:custGeom>
              <a:grp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en-US"/>
                </a:defPPr>
                <a:lvl1pPr marL="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464587" fontAlgn="auto">
                  <a:spcAft>
                    <a:spcPts val="0"/>
                  </a:spcAft>
                  <a:defRPr/>
                </a:pPr>
                <a:endParaRPr lang="en-GB" sz="475" kern="0">
                  <a:solidFill>
                    <a:srgbClr val="555555"/>
                  </a:solidFill>
                  <a:cs typeface="Calibri" pitchFamily="34" charset="0"/>
                </a:endParaRPr>
              </a:p>
            </p:txBody>
          </p:sp>
          <p:sp>
            <p:nvSpPr>
              <p:cNvPr id="115" name="Freeform 342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2D9325D7-990B-451D-A29F-8571CB084041}"/>
                  </a:ext>
                </a:extLst>
              </p:cNvPr>
              <p:cNvSpPr>
                <a:spLocks noEditPoints="1"/>
              </p:cNvSpPr>
              <p:nvPr/>
            </p:nvSpPr>
            <p:spPr bwMode="gray">
              <a:xfrm>
                <a:off x="2268" y="1436"/>
                <a:ext cx="121" cy="122"/>
              </a:xfrm>
              <a:custGeom>
                <a:avLst/>
                <a:gdLst/>
                <a:ahLst/>
                <a:cxnLst>
                  <a:cxn ang="0">
                    <a:pos x="6" y="75"/>
                  </a:cxn>
                  <a:cxn ang="0">
                    <a:pos x="0" y="72"/>
                  </a:cxn>
                  <a:cxn ang="0">
                    <a:pos x="227" y="122"/>
                  </a:cxn>
                  <a:cxn ang="0">
                    <a:pos x="218" y="127"/>
                  </a:cxn>
                  <a:cxn ang="0">
                    <a:pos x="214" y="120"/>
                  </a:cxn>
                  <a:cxn ang="0">
                    <a:pos x="206" y="113"/>
                  </a:cxn>
                  <a:cxn ang="0">
                    <a:pos x="197" y="111"/>
                  </a:cxn>
                  <a:cxn ang="0">
                    <a:pos x="190" y="110"/>
                  </a:cxn>
                  <a:cxn ang="0">
                    <a:pos x="185" y="110"/>
                  </a:cxn>
                  <a:cxn ang="0">
                    <a:pos x="185" y="101"/>
                  </a:cxn>
                  <a:cxn ang="0">
                    <a:pos x="189" y="95"/>
                  </a:cxn>
                  <a:cxn ang="0">
                    <a:pos x="187" y="84"/>
                  </a:cxn>
                  <a:cxn ang="0">
                    <a:pos x="177" y="78"/>
                  </a:cxn>
                  <a:cxn ang="0">
                    <a:pos x="169" y="76"/>
                  </a:cxn>
                  <a:cxn ang="0">
                    <a:pos x="170" y="61"/>
                  </a:cxn>
                  <a:cxn ang="0">
                    <a:pos x="165" y="56"/>
                  </a:cxn>
                  <a:cxn ang="0">
                    <a:pos x="161" y="61"/>
                  </a:cxn>
                  <a:cxn ang="0">
                    <a:pos x="157" y="53"/>
                  </a:cxn>
                  <a:cxn ang="0">
                    <a:pos x="158" y="35"/>
                  </a:cxn>
                  <a:cxn ang="0">
                    <a:pos x="154" y="32"/>
                  </a:cxn>
                  <a:cxn ang="0">
                    <a:pos x="147" y="32"/>
                  </a:cxn>
                  <a:cxn ang="0">
                    <a:pos x="137" y="32"/>
                  </a:cxn>
                  <a:cxn ang="0">
                    <a:pos x="126" y="27"/>
                  </a:cxn>
                  <a:cxn ang="0">
                    <a:pos x="131" y="20"/>
                  </a:cxn>
                  <a:cxn ang="0">
                    <a:pos x="130" y="12"/>
                  </a:cxn>
                  <a:cxn ang="0">
                    <a:pos x="122" y="0"/>
                  </a:cxn>
                  <a:cxn ang="0">
                    <a:pos x="115" y="6"/>
                  </a:cxn>
                  <a:cxn ang="0">
                    <a:pos x="104" y="13"/>
                  </a:cxn>
                  <a:cxn ang="0">
                    <a:pos x="96" y="15"/>
                  </a:cxn>
                  <a:cxn ang="0">
                    <a:pos x="89" y="13"/>
                  </a:cxn>
                  <a:cxn ang="0">
                    <a:pos x="91" y="22"/>
                  </a:cxn>
                  <a:cxn ang="0">
                    <a:pos x="101" y="27"/>
                  </a:cxn>
                  <a:cxn ang="0">
                    <a:pos x="97" y="33"/>
                  </a:cxn>
                  <a:cxn ang="0">
                    <a:pos x="100" y="40"/>
                  </a:cxn>
                  <a:cxn ang="0">
                    <a:pos x="99" y="46"/>
                  </a:cxn>
                  <a:cxn ang="0">
                    <a:pos x="92" y="49"/>
                  </a:cxn>
                  <a:cxn ang="0">
                    <a:pos x="88" y="45"/>
                  </a:cxn>
                  <a:cxn ang="0">
                    <a:pos x="70" y="59"/>
                  </a:cxn>
                  <a:cxn ang="0">
                    <a:pos x="73" y="71"/>
                  </a:cxn>
                  <a:cxn ang="0">
                    <a:pos x="45" y="74"/>
                  </a:cxn>
                  <a:cxn ang="0">
                    <a:pos x="14" y="72"/>
                  </a:cxn>
                  <a:cxn ang="0">
                    <a:pos x="6" y="75"/>
                  </a:cxn>
                  <a:cxn ang="0">
                    <a:pos x="6" y="141"/>
                  </a:cxn>
                  <a:cxn ang="0">
                    <a:pos x="14" y="155"/>
                  </a:cxn>
                  <a:cxn ang="0">
                    <a:pos x="27" y="173"/>
                  </a:cxn>
                  <a:cxn ang="0">
                    <a:pos x="50" y="175"/>
                  </a:cxn>
                  <a:cxn ang="0">
                    <a:pos x="60" y="211"/>
                  </a:cxn>
                  <a:cxn ang="0">
                    <a:pos x="60" y="237"/>
                  </a:cxn>
                  <a:cxn ang="0">
                    <a:pos x="92" y="226"/>
                  </a:cxn>
                  <a:cxn ang="0">
                    <a:pos x="138" y="205"/>
                  </a:cxn>
                  <a:cxn ang="0">
                    <a:pos x="146" y="184"/>
                  </a:cxn>
                  <a:cxn ang="0">
                    <a:pos x="189" y="173"/>
                  </a:cxn>
                  <a:cxn ang="0">
                    <a:pos x="209" y="163"/>
                  </a:cxn>
                  <a:cxn ang="0">
                    <a:pos x="217" y="156"/>
                  </a:cxn>
                  <a:cxn ang="0">
                    <a:pos x="225" y="144"/>
                  </a:cxn>
                  <a:cxn ang="0">
                    <a:pos x="228" y="137"/>
                  </a:cxn>
                  <a:cxn ang="0">
                    <a:pos x="232" y="129"/>
                  </a:cxn>
                </a:cxnLst>
                <a:rect l="0" t="0" r="r" b="b"/>
                <a:pathLst>
                  <a:path w="232" h="237">
                    <a:moveTo>
                      <a:pt x="0" y="72"/>
                    </a:moveTo>
                    <a:cubicBezTo>
                      <a:pt x="1" y="72"/>
                      <a:pt x="2" y="73"/>
                      <a:pt x="6" y="75"/>
                    </a:cubicBezTo>
                    <a:cubicBezTo>
                      <a:pt x="6" y="66"/>
                      <a:pt x="6" y="66"/>
                      <a:pt x="6" y="66"/>
                    </a:cubicBezTo>
                    <a:lnTo>
                      <a:pt x="0" y="72"/>
                    </a:lnTo>
                    <a:close/>
                    <a:moveTo>
                      <a:pt x="231" y="124"/>
                    </a:moveTo>
                    <a:cubicBezTo>
                      <a:pt x="227" y="122"/>
                      <a:pt x="227" y="122"/>
                      <a:pt x="227" y="122"/>
                    </a:cubicBezTo>
                    <a:cubicBezTo>
                      <a:pt x="223" y="124"/>
                      <a:pt x="223" y="124"/>
                      <a:pt x="223" y="124"/>
                    </a:cubicBezTo>
                    <a:cubicBezTo>
                      <a:pt x="218" y="127"/>
                      <a:pt x="218" y="127"/>
                      <a:pt x="218" y="127"/>
                    </a:cubicBezTo>
                    <a:cubicBezTo>
                      <a:pt x="216" y="124"/>
                      <a:pt x="216" y="124"/>
                      <a:pt x="216" y="124"/>
                    </a:cubicBezTo>
                    <a:cubicBezTo>
                      <a:pt x="214" y="120"/>
                      <a:pt x="214" y="120"/>
                      <a:pt x="214" y="120"/>
                    </a:cubicBezTo>
                    <a:cubicBezTo>
                      <a:pt x="210" y="117"/>
                      <a:pt x="210" y="117"/>
                      <a:pt x="210" y="117"/>
                    </a:cubicBezTo>
                    <a:cubicBezTo>
                      <a:pt x="206" y="113"/>
                      <a:pt x="206" y="113"/>
                      <a:pt x="206" y="113"/>
                    </a:cubicBezTo>
                    <a:cubicBezTo>
                      <a:pt x="202" y="113"/>
                      <a:pt x="202" y="113"/>
                      <a:pt x="202" y="113"/>
                    </a:cubicBezTo>
                    <a:cubicBezTo>
                      <a:pt x="197" y="111"/>
                      <a:pt x="197" y="111"/>
                      <a:pt x="197" y="111"/>
                    </a:cubicBezTo>
                    <a:cubicBezTo>
                      <a:pt x="195" y="113"/>
                      <a:pt x="195" y="113"/>
                      <a:pt x="195" y="113"/>
                    </a:cubicBezTo>
                    <a:cubicBezTo>
                      <a:pt x="190" y="110"/>
                      <a:pt x="190" y="110"/>
                      <a:pt x="190" y="110"/>
                    </a:cubicBezTo>
                    <a:cubicBezTo>
                      <a:pt x="186" y="111"/>
                      <a:pt x="186" y="111"/>
                      <a:pt x="186" y="111"/>
                    </a:cubicBezTo>
                    <a:cubicBezTo>
                      <a:pt x="185" y="110"/>
                      <a:pt x="185" y="110"/>
                      <a:pt x="185" y="110"/>
                    </a:cubicBezTo>
                    <a:cubicBezTo>
                      <a:pt x="187" y="106"/>
                      <a:pt x="187" y="106"/>
                      <a:pt x="187" y="106"/>
                    </a:cubicBezTo>
                    <a:cubicBezTo>
                      <a:pt x="185" y="101"/>
                      <a:pt x="185" y="101"/>
                      <a:pt x="185" y="101"/>
                    </a:cubicBezTo>
                    <a:cubicBezTo>
                      <a:pt x="189" y="100"/>
                      <a:pt x="189" y="100"/>
                      <a:pt x="189" y="100"/>
                    </a:cubicBezTo>
                    <a:cubicBezTo>
                      <a:pt x="189" y="95"/>
                      <a:pt x="189" y="95"/>
                      <a:pt x="189" y="95"/>
                    </a:cubicBezTo>
                    <a:cubicBezTo>
                      <a:pt x="191" y="85"/>
                      <a:pt x="191" y="85"/>
                      <a:pt x="191" y="85"/>
                    </a:cubicBezTo>
                    <a:cubicBezTo>
                      <a:pt x="187" y="84"/>
                      <a:pt x="187" y="84"/>
                      <a:pt x="187" y="84"/>
                    </a:cubicBezTo>
                    <a:cubicBezTo>
                      <a:pt x="182" y="80"/>
                      <a:pt x="182" y="80"/>
                      <a:pt x="182" y="80"/>
                    </a:cubicBezTo>
                    <a:cubicBezTo>
                      <a:pt x="177" y="78"/>
                      <a:pt x="177" y="78"/>
                      <a:pt x="177" y="78"/>
                    </a:cubicBezTo>
                    <a:cubicBezTo>
                      <a:pt x="172" y="78"/>
                      <a:pt x="172" y="78"/>
                      <a:pt x="172" y="78"/>
                    </a:cubicBezTo>
                    <a:cubicBezTo>
                      <a:pt x="169" y="76"/>
                      <a:pt x="169" y="76"/>
                      <a:pt x="169" y="76"/>
                    </a:cubicBezTo>
                    <a:cubicBezTo>
                      <a:pt x="169" y="71"/>
                      <a:pt x="169" y="71"/>
                      <a:pt x="169" y="71"/>
                    </a:cubicBezTo>
                    <a:cubicBezTo>
                      <a:pt x="170" y="61"/>
                      <a:pt x="170" y="61"/>
                      <a:pt x="170" y="61"/>
                    </a:cubicBezTo>
                    <a:cubicBezTo>
                      <a:pt x="167" y="57"/>
                      <a:pt x="167" y="57"/>
                      <a:pt x="167" y="57"/>
                    </a:cubicBezTo>
                    <a:cubicBezTo>
                      <a:pt x="165" y="56"/>
                      <a:pt x="165" y="56"/>
                      <a:pt x="165" y="56"/>
                    </a:cubicBezTo>
                    <a:cubicBezTo>
                      <a:pt x="163" y="59"/>
                      <a:pt x="163" y="59"/>
                      <a:pt x="163" y="59"/>
                    </a:cubicBezTo>
                    <a:cubicBezTo>
                      <a:pt x="161" y="61"/>
                      <a:pt x="161" y="61"/>
                      <a:pt x="161" y="61"/>
                    </a:cubicBezTo>
                    <a:cubicBezTo>
                      <a:pt x="158" y="60"/>
                      <a:pt x="158" y="60"/>
                      <a:pt x="158" y="60"/>
                    </a:cubicBezTo>
                    <a:cubicBezTo>
                      <a:pt x="157" y="53"/>
                      <a:pt x="157" y="53"/>
                      <a:pt x="157" y="53"/>
                    </a:cubicBezTo>
                    <a:cubicBezTo>
                      <a:pt x="159" y="36"/>
                      <a:pt x="159" y="36"/>
                      <a:pt x="159" y="36"/>
                    </a:cubicBezTo>
                    <a:cubicBezTo>
                      <a:pt x="158" y="35"/>
                      <a:pt x="158" y="35"/>
                      <a:pt x="158" y="35"/>
                    </a:cubicBezTo>
                    <a:cubicBezTo>
                      <a:pt x="151" y="36"/>
                      <a:pt x="151" y="36"/>
                      <a:pt x="151" y="36"/>
                    </a:cubicBezTo>
                    <a:cubicBezTo>
                      <a:pt x="154" y="32"/>
                      <a:pt x="154" y="32"/>
                      <a:pt x="154" y="32"/>
                    </a:cubicBezTo>
                    <a:cubicBezTo>
                      <a:pt x="152" y="29"/>
                      <a:pt x="152" y="29"/>
                      <a:pt x="152" y="29"/>
                    </a:cubicBezTo>
                    <a:cubicBezTo>
                      <a:pt x="147" y="32"/>
                      <a:pt x="147" y="32"/>
                      <a:pt x="147" y="32"/>
                    </a:cubicBezTo>
                    <a:cubicBezTo>
                      <a:pt x="142" y="30"/>
                      <a:pt x="142" y="30"/>
                      <a:pt x="142" y="30"/>
                    </a:cubicBezTo>
                    <a:cubicBezTo>
                      <a:pt x="137" y="32"/>
                      <a:pt x="137" y="32"/>
                      <a:pt x="137" y="32"/>
                    </a:cubicBezTo>
                    <a:cubicBezTo>
                      <a:pt x="132" y="28"/>
                      <a:pt x="132" y="28"/>
                      <a:pt x="132" y="28"/>
                    </a:cubicBezTo>
                    <a:cubicBezTo>
                      <a:pt x="126" y="27"/>
                      <a:pt x="126" y="27"/>
                      <a:pt x="126" y="27"/>
                    </a:cubicBezTo>
                    <a:cubicBezTo>
                      <a:pt x="125" y="24"/>
                      <a:pt x="125" y="24"/>
                      <a:pt x="125" y="24"/>
                    </a:cubicBezTo>
                    <a:cubicBezTo>
                      <a:pt x="131" y="20"/>
                      <a:pt x="131" y="20"/>
                      <a:pt x="131" y="20"/>
                    </a:cubicBezTo>
                    <a:cubicBezTo>
                      <a:pt x="131" y="17"/>
                      <a:pt x="131" y="17"/>
                      <a:pt x="131" y="17"/>
                    </a:cubicBezTo>
                    <a:cubicBezTo>
                      <a:pt x="130" y="12"/>
                      <a:pt x="130" y="12"/>
                      <a:pt x="130" y="12"/>
                    </a:cubicBezTo>
                    <a:cubicBezTo>
                      <a:pt x="126" y="5"/>
                      <a:pt x="126" y="5"/>
                      <a:pt x="126" y="5"/>
                    </a:cubicBezTo>
                    <a:cubicBezTo>
                      <a:pt x="122" y="0"/>
                      <a:pt x="122" y="0"/>
                      <a:pt x="122" y="0"/>
                    </a:cubicBezTo>
                    <a:cubicBezTo>
                      <a:pt x="116" y="2"/>
                      <a:pt x="116" y="2"/>
                      <a:pt x="116" y="2"/>
                    </a:cubicBezTo>
                    <a:cubicBezTo>
                      <a:pt x="115" y="6"/>
                      <a:pt x="115" y="6"/>
                      <a:pt x="115" y="6"/>
                    </a:cubicBezTo>
                    <a:cubicBezTo>
                      <a:pt x="112" y="8"/>
                      <a:pt x="112" y="8"/>
                      <a:pt x="112" y="8"/>
                    </a:cubicBezTo>
                    <a:cubicBezTo>
                      <a:pt x="104" y="13"/>
                      <a:pt x="104" y="13"/>
                      <a:pt x="104" y="13"/>
                    </a:cubicBezTo>
                    <a:cubicBezTo>
                      <a:pt x="100" y="16"/>
                      <a:pt x="100" y="16"/>
                      <a:pt x="100" y="16"/>
                    </a:cubicBezTo>
                    <a:cubicBezTo>
                      <a:pt x="96" y="15"/>
                      <a:pt x="96" y="15"/>
                      <a:pt x="96" y="15"/>
                    </a:cubicBezTo>
                    <a:cubicBezTo>
                      <a:pt x="92" y="17"/>
                      <a:pt x="92" y="17"/>
                      <a:pt x="92" y="17"/>
                    </a:cubicBezTo>
                    <a:cubicBezTo>
                      <a:pt x="89" y="13"/>
                      <a:pt x="89" y="13"/>
                      <a:pt x="89" y="13"/>
                    </a:cubicBezTo>
                    <a:cubicBezTo>
                      <a:pt x="88" y="16"/>
                      <a:pt x="88" y="16"/>
                      <a:pt x="88" y="16"/>
                    </a:cubicBezTo>
                    <a:cubicBezTo>
                      <a:pt x="91" y="22"/>
                      <a:pt x="91" y="22"/>
                      <a:pt x="91" y="22"/>
                    </a:cubicBezTo>
                    <a:cubicBezTo>
                      <a:pt x="99" y="24"/>
                      <a:pt x="99" y="24"/>
                      <a:pt x="99" y="24"/>
                    </a:cubicBezTo>
                    <a:cubicBezTo>
                      <a:pt x="101" y="27"/>
                      <a:pt x="101" y="27"/>
                      <a:pt x="101" y="27"/>
                    </a:cubicBezTo>
                    <a:cubicBezTo>
                      <a:pt x="97" y="30"/>
                      <a:pt x="97" y="30"/>
                      <a:pt x="97" y="30"/>
                    </a:cubicBezTo>
                    <a:cubicBezTo>
                      <a:pt x="97" y="33"/>
                      <a:pt x="97" y="33"/>
                      <a:pt x="97" y="33"/>
                    </a:cubicBezTo>
                    <a:cubicBezTo>
                      <a:pt x="101" y="35"/>
                      <a:pt x="101" y="35"/>
                      <a:pt x="101" y="35"/>
                    </a:cubicBezTo>
                    <a:cubicBezTo>
                      <a:pt x="100" y="40"/>
                      <a:pt x="100" y="40"/>
                      <a:pt x="100" y="40"/>
                    </a:cubicBezTo>
                    <a:cubicBezTo>
                      <a:pt x="97" y="42"/>
                      <a:pt x="97" y="42"/>
                      <a:pt x="97" y="42"/>
                    </a:cubicBezTo>
                    <a:cubicBezTo>
                      <a:pt x="99" y="46"/>
                      <a:pt x="99" y="46"/>
                      <a:pt x="99" y="46"/>
                    </a:cubicBezTo>
                    <a:cubicBezTo>
                      <a:pt x="96" y="47"/>
                      <a:pt x="96" y="47"/>
                      <a:pt x="96" y="47"/>
                    </a:cubicBezTo>
                    <a:cubicBezTo>
                      <a:pt x="92" y="49"/>
                      <a:pt x="92" y="49"/>
                      <a:pt x="92" y="49"/>
                    </a:cubicBezTo>
                    <a:cubicBezTo>
                      <a:pt x="91" y="44"/>
                      <a:pt x="91" y="44"/>
                      <a:pt x="91" y="44"/>
                    </a:cubicBezTo>
                    <a:cubicBezTo>
                      <a:pt x="88" y="45"/>
                      <a:pt x="88" y="45"/>
                      <a:pt x="88" y="45"/>
                    </a:cubicBezTo>
                    <a:cubicBezTo>
                      <a:pt x="78" y="53"/>
                      <a:pt x="78" y="53"/>
                      <a:pt x="78" y="53"/>
                    </a:cubicBezTo>
                    <a:cubicBezTo>
                      <a:pt x="70" y="59"/>
                      <a:pt x="70" y="59"/>
                      <a:pt x="70" y="59"/>
                    </a:cubicBezTo>
                    <a:cubicBezTo>
                      <a:pt x="72" y="65"/>
                      <a:pt x="72" y="65"/>
                      <a:pt x="72" y="65"/>
                    </a:cubicBezTo>
                    <a:cubicBezTo>
                      <a:pt x="73" y="71"/>
                      <a:pt x="73" y="71"/>
                      <a:pt x="73" y="71"/>
                    </a:cubicBezTo>
                    <a:cubicBezTo>
                      <a:pt x="63" y="74"/>
                      <a:pt x="63" y="74"/>
                      <a:pt x="63" y="74"/>
                    </a:cubicBezTo>
                    <a:cubicBezTo>
                      <a:pt x="45" y="74"/>
                      <a:pt x="45" y="74"/>
                      <a:pt x="45" y="74"/>
                    </a:cubicBezTo>
                    <a:cubicBezTo>
                      <a:pt x="32" y="75"/>
                      <a:pt x="32" y="75"/>
                      <a:pt x="32" y="75"/>
                    </a:cubicBezTo>
                    <a:cubicBezTo>
                      <a:pt x="14" y="72"/>
                      <a:pt x="14" y="72"/>
                      <a:pt x="14" y="72"/>
                    </a:cubicBezTo>
                    <a:cubicBezTo>
                      <a:pt x="9" y="77"/>
                      <a:pt x="9" y="77"/>
                      <a:pt x="9" y="77"/>
                    </a:cubicBezTo>
                    <a:cubicBezTo>
                      <a:pt x="8" y="76"/>
                      <a:pt x="7" y="76"/>
                      <a:pt x="6" y="75"/>
                    </a:cubicBezTo>
                    <a:cubicBezTo>
                      <a:pt x="6" y="116"/>
                      <a:pt x="6" y="116"/>
                      <a:pt x="6" y="116"/>
                    </a:cubicBezTo>
                    <a:cubicBezTo>
                      <a:pt x="6" y="141"/>
                      <a:pt x="6" y="141"/>
                      <a:pt x="6" y="141"/>
                    </a:cubicBezTo>
                    <a:cubicBezTo>
                      <a:pt x="14" y="153"/>
                      <a:pt x="14" y="153"/>
                      <a:pt x="14" y="153"/>
                    </a:cubicBezTo>
                    <a:cubicBezTo>
                      <a:pt x="14" y="154"/>
                      <a:pt x="14" y="155"/>
                      <a:pt x="14" y="155"/>
                    </a:cubicBezTo>
                    <a:cubicBezTo>
                      <a:pt x="14" y="155"/>
                      <a:pt x="15" y="155"/>
                      <a:pt x="16" y="156"/>
                    </a:cubicBezTo>
                    <a:cubicBezTo>
                      <a:pt x="27" y="173"/>
                      <a:pt x="27" y="173"/>
                      <a:pt x="27" y="173"/>
                    </a:cubicBezTo>
                    <a:cubicBezTo>
                      <a:pt x="48" y="173"/>
                      <a:pt x="48" y="173"/>
                      <a:pt x="48" y="173"/>
                    </a:cubicBezTo>
                    <a:cubicBezTo>
                      <a:pt x="48" y="173"/>
                      <a:pt x="49" y="174"/>
                      <a:pt x="50" y="175"/>
                    </a:cubicBezTo>
                    <a:cubicBezTo>
                      <a:pt x="59" y="201"/>
                      <a:pt x="59" y="201"/>
                      <a:pt x="59" y="201"/>
                    </a:cubicBezTo>
                    <a:cubicBezTo>
                      <a:pt x="59" y="205"/>
                      <a:pt x="60" y="208"/>
                      <a:pt x="60" y="211"/>
                    </a:cubicBezTo>
                    <a:cubicBezTo>
                      <a:pt x="60" y="229"/>
                      <a:pt x="60" y="229"/>
                      <a:pt x="60" y="229"/>
                    </a:cubicBezTo>
                    <a:cubicBezTo>
                      <a:pt x="60" y="237"/>
                      <a:pt x="60" y="237"/>
                      <a:pt x="60" y="237"/>
                    </a:cubicBezTo>
                    <a:cubicBezTo>
                      <a:pt x="76" y="232"/>
                      <a:pt x="76" y="232"/>
                      <a:pt x="76" y="232"/>
                    </a:cubicBezTo>
                    <a:cubicBezTo>
                      <a:pt x="92" y="226"/>
                      <a:pt x="92" y="226"/>
                      <a:pt x="92" y="226"/>
                    </a:cubicBezTo>
                    <a:cubicBezTo>
                      <a:pt x="103" y="205"/>
                      <a:pt x="103" y="205"/>
                      <a:pt x="103" y="205"/>
                    </a:cubicBezTo>
                    <a:cubicBezTo>
                      <a:pt x="138" y="205"/>
                      <a:pt x="138" y="205"/>
                      <a:pt x="138" y="205"/>
                    </a:cubicBezTo>
                    <a:cubicBezTo>
                      <a:pt x="146" y="205"/>
                      <a:pt x="146" y="205"/>
                      <a:pt x="146" y="205"/>
                    </a:cubicBezTo>
                    <a:cubicBezTo>
                      <a:pt x="146" y="184"/>
                      <a:pt x="146" y="184"/>
                      <a:pt x="146" y="184"/>
                    </a:cubicBezTo>
                    <a:cubicBezTo>
                      <a:pt x="178" y="184"/>
                      <a:pt x="178" y="184"/>
                      <a:pt x="178" y="184"/>
                    </a:cubicBezTo>
                    <a:cubicBezTo>
                      <a:pt x="189" y="173"/>
                      <a:pt x="189" y="173"/>
                      <a:pt x="189" y="173"/>
                    </a:cubicBezTo>
                    <a:cubicBezTo>
                      <a:pt x="210" y="170"/>
                      <a:pt x="210" y="170"/>
                      <a:pt x="210" y="170"/>
                    </a:cubicBezTo>
                    <a:cubicBezTo>
                      <a:pt x="209" y="163"/>
                      <a:pt x="209" y="163"/>
                      <a:pt x="209" y="163"/>
                    </a:cubicBezTo>
                    <a:cubicBezTo>
                      <a:pt x="213" y="159"/>
                      <a:pt x="213" y="159"/>
                      <a:pt x="213" y="159"/>
                    </a:cubicBezTo>
                    <a:cubicBezTo>
                      <a:pt x="217" y="156"/>
                      <a:pt x="217" y="156"/>
                      <a:pt x="217" y="156"/>
                    </a:cubicBezTo>
                    <a:cubicBezTo>
                      <a:pt x="219" y="147"/>
                      <a:pt x="219" y="147"/>
                      <a:pt x="219" y="147"/>
                    </a:cubicBezTo>
                    <a:cubicBezTo>
                      <a:pt x="225" y="144"/>
                      <a:pt x="225" y="144"/>
                      <a:pt x="225" y="144"/>
                    </a:cubicBezTo>
                    <a:cubicBezTo>
                      <a:pt x="225" y="141"/>
                      <a:pt x="225" y="141"/>
                      <a:pt x="225" y="141"/>
                    </a:cubicBezTo>
                    <a:cubicBezTo>
                      <a:pt x="228" y="137"/>
                      <a:pt x="228" y="137"/>
                      <a:pt x="228" y="137"/>
                    </a:cubicBezTo>
                    <a:cubicBezTo>
                      <a:pt x="229" y="133"/>
                      <a:pt x="229" y="133"/>
                      <a:pt x="229" y="133"/>
                    </a:cubicBezTo>
                    <a:cubicBezTo>
                      <a:pt x="232" y="129"/>
                      <a:pt x="232" y="129"/>
                      <a:pt x="232" y="129"/>
                    </a:cubicBezTo>
                    <a:cubicBezTo>
                      <a:pt x="231" y="124"/>
                      <a:pt x="231" y="124"/>
                      <a:pt x="231" y="124"/>
                    </a:cubicBezTo>
                    <a:close/>
                  </a:path>
                </a:pathLst>
              </a:custGeom>
              <a:grp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en-US"/>
                </a:defPPr>
                <a:lvl1pPr marL="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464587" fontAlgn="auto">
                  <a:spcAft>
                    <a:spcPts val="0"/>
                  </a:spcAft>
                  <a:defRPr/>
                </a:pPr>
                <a:endParaRPr lang="en-GB" sz="475" kern="0">
                  <a:solidFill>
                    <a:srgbClr val="555555"/>
                  </a:solidFill>
                  <a:cs typeface="Calibri" pitchFamily="34" charset="0"/>
                </a:endParaRPr>
              </a:p>
            </p:txBody>
          </p:sp>
        </p:grpSp>
      </p:grpSp>
      <p:grpSp>
        <p:nvGrpSpPr>
          <p:cNvPr id="116" name="South_africa_Oceanea">
            <a:extLst>
              <a:ext uri="{FF2B5EF4-FFF2-40B4-BE49-F238E27FC236}">
                <a16:creationId xmlns:a16="http://schemas.microsoft.com/office/drawing/2014/main" id="{CEEEAA59-A67B-44F2-A8CC-2FA1DF892603}"/>
              </a:ext>
            </a:extLst>
          </p:cNvPr>
          <p:cNvGrpSpPr>
            <a:grpSpLocks/>
          </p:cNvGrpSpPr>
          <p:nvPr userDrawn="1"/>
        </p:nvGrpSpPr>
        <p:grpSpPr bwMode="auto">
          <a:xfrm>
            <a:off x="5915025" y="3427413"/>
            <a:ext cx="4900613" cy="2528887"/>
            <a:chOff x="5914601" y="3674444"/>
            <a:chExt cx="4900828" cy="2529573"/>
          </a:xfrm>
        </p:grpSpPr>
        <p:sp>
          <p:nvSpPr>
            <p:cNvPr id="117" name="Philippines" descr="© INSCALE GmbH, 05.05.2010&#10;http://www.presentationload.com/">
              <a:extLst>
                <a:ext uri="{FF2B5EF4-FFF2-40B4-BE49-F238E27FC236}">
                  <a16:creationId xmlns:a16="http://schemas.microsoft.com/office/drawing/2014/main" id="{68BF5868-E891-41EC-A993-E761B74BD713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9234210" y="3842765"/>
              <a:ext cx="315926" cy="539896"/>
            </a:xfrm>
            <a:custGeom>
              <a:avLst/>
              <a:gdLst>
                <a:gd name="T0" fmla="*/ 2147483647 w 714"/>
                <a:gd name="T1" fmla="*/ 2147483647 h 1200"/>
                <a:gd name="T2" fmla="*/ 2147483647 w 714"/>
                <a:gd name="T3" fmla="*/ 2147483647 h 1200"/>
                <a:gd name="T4" fmla="*/ 2147483647 w 714"/>
                <a:gd name="T5" fmla="*/ 2147483647 h 1200"/>
                <a:gd name="T6" fmla="*/ 2147483647 w 714"/>
                <a:gd name="T7" fmla="*/ 2147483647 h 1200"/>
                <a:gd name="T8" fmla="*/ 2147483647 w 714"/>
                <a:gd name="T9" fmla="*/ 2147483647 h 1200"/>
                <a:gd name="T10" fmla="*/ 2147483647 w 714"/>
                <a:gd name="T11" fmla="*/ 2147483647 h 1200"/>
                <a:gd name="T12" fmla="*/ 2147483647 w 714"/>
                <a:gd name="T13" fmla="*/ 2147483647 h 1200"/>
                <a:gd name="T14" fmla="*/ 2147483647 w 714"/>
                <a:gd name="T15" fmla="*/ 2147483647 h 1200"/>
                <a:gd name="T16" fmla="*/ 2147483647 w 714"/>
                <a:gd name="T17" fmla="*/ 2147483647 h 1200"/>
                <a:gd name="T18" fmla="*/ 2147483647 w 714"/>
                <a:gd name="T19" fmla="*/ 2147483647 h 1200"/>
                <a:gd name="T20" fmla="*/ 2147483647 w 714"/>
                <a:gd name="T21" fmla="*/ 2147483647 h 1200"/>
                <a:gd name="T22" fmla="*/ 2147483647 w 714"/>
                <a:gd name="T23" fmla="*/ 2147483647 h 1200"/>
                <a:gd name="T24" fmla="*/ 2147483647 w 714"/>
                <a:gd name="T25" fmla="*/ 2147483647 h 1200"/>
                <a:gd name="T26" fmla="*/ 2147483647 w 714"/>
                <a:gd name="T27" fmla="*/ 2147483647 h 1200"/>
                <a:gd name="T28" fmla="*/ 2147483647 w 714"/>
                <a:gd name="T29" fmla="*/ 2147483647 h 1200"/>
                <a:gd name="T30" fmla="*/ 2147483647 w 714"/>
                <a:gd name="T31" fmla="*/ 2147483647 h 1200"/>
                <a:gd name="T32" fmla="*/ 2147483647 w 714"/>
                <a:gd name="T33" fmla="*/ 2147483647 h 1200"/>
                <a:gd name="T34" fmla="*/ 2147483647 w 714"/>
                <a:gd name="T35" fmla="*/ 2147483647 h 1200"/>
                <a:gd name="T36" fmla="*/ 2147483647 w 714"/>
                <a:gd name="T37" fmla="*/ 2147483647 h 1200"/>
                <a:gd name="T38" fmla="*/ 2147483647 w 714"/>
                <a:gd name="T39" fmla="*/ 2147483647 h 1200"/>
                <a:gd name="T40" fmla="*/ 2147483647 w 714"/>
                <a:gd name="T41" fmla="*/ 2147483647 h 1200"/>
                <a:gd name="T42" fmla="*/ 2147483647 w 714"/>
                <a:gd name="T43" fmla="*/ 2147483647 h 1200"/>
                <a:gd name="T44" fmla="*/ 2147483647 w 714"/>
                <a:gd name="T45" fmla="*/ 2147483647 h 1200"/>
                <a:gd name="T46" fmla="*/ 2147483647 w 714"/>
                <a:gd name="T47" fmla="*/ 2147483647 h 1200"/>
                <a:gd name="T48" fmla="*/ 2147483647 w 714"/>
                <a:gd name="T49" fmla="*/ 2147483647 h 1200"/>
                <a:gd name="T50" fmla="*/ 2147483647 w 714"/>
                <a:gd name="T51" fmla="*/ 2147483647 h 1200"/>
                <a:gd name="T52" fmla="*/ 2147483647 w 714"/>
                <a:gd name="T53" fmla="*/ 2147483647 h 1200"/>
                <a:gd name="T54" fmla="*/ 2147483647 w 714"/>
                <a:gd name="T55" fmla="*/ 2147483647 h 1200"/>
                <a:gd name="T56" fmla="*/ 2147483647 w 714"/>
                <a:gd name="T57" fmla="*/ 2147483647 h 1200"/>
                <a:gd name="T58" fmla="*/ 2147483647 w 714"/>
                <a:gd name="T59" fmla="*/ 2147483647 h 1200"/>
                <a:gd name="T60" fmla="*/ 2147483647 w 714"/>
                <a:gd name="T61" fmla="*/ 2147483647 h 1200"/>
                <a:gd name="T62" fmla="*/ 2147483647 w 714"/>
                <a:gd name="T63" fmla="*/ 2147483647 h 1200"/>
                <a:gd name="T64" fmla="*/ 2147483647 w 714"/>
                <a:gd name="T65" fmla="*/ 2147483647 h 1200"/>
                <a:gd name="T66" fmla="*/ 2147483647 w 714"/>
                <a:gd name="T67" fmla="*/ 2147483647 h 1200"/>
                <a:gd name="T68" fmla="*/ 2147483647 w 714"/>
                <a:gd name="T69" fmla="*/ 2147483647 h 1200"/>
                <a:gd name="T70" fmla="*/ 2147483647 w 714"/>
                <a:gd name="T71" fmla="*/ 2147483647 h 1200"/>
                <a:gd name="T72" fmla="*/ 2147483647 w 714"/>
                <a:gd name="T73" fmla="*/ 2147483647 h 1200"/>
                <a:gd name="T74" fmla="*/ 2147483647 w 714"/>
                <a:gd name="T75" fmla="*/ 2147483647 h 1200"/>
                <a:gd name="T76" fmla="*/ 2147483647 w 714"/>
                <a:gd name="T77" fmla="*/ 2147483647 h 1200"/>
                <a:gd name="T78" fmla="*/ 2147483647 w 714"/>
                <a:gd name="T79" fmla="*/ 0 h 1200"/>
                <a:gd name="T80" fmla="*/ 2147483647 w 714"/>
                <a:gd name="T81" fmla="*/ 2147483647 h 1200"/>
                <a:gd name="T82" fmla="*/ 2147483647 w 714"/>
                <a:gd name="T83" fmla="*/ 2147483647 h 1200"/>
                <a:gd name="T84" fmla="*/ 2147483647 w 714"/>
                <a:gd name="T85" fmla="*/ 2147483647 h 1200"/>
                <a:gd name="T86" fmla="*/ 2147483647 w 714"/>
                <a:gd name="T87" fmla="*/ 2147483647 h 1200"/>
                <a:gd name="T88" fmla="*/ 2147483647 w 714"/>
                <a:gd name="T89" fmla="*/ 2147483647 h 1200"/>
                <a:gd name="T90" fmla="*/ 2147483647 w 714"/>
                <a:gd name="T91" fmla="*/ 2147483647 h 1200"/>
                <a:gd name="T92" fmla="*/ 2147483647 w 714"/>
                <a:gd name="T93" fmla="*/ 2147483647 h 1200"/>
                <a:gd name="T94" fmla="*/ 2147483647 w 714"/>
                <a:gd name="T95" fmla="*/ 2147483647 h 1200"/>
                <a:gd name="T96" fmla="*/ 2147483647 w 714"/>
                <a:gd name="T97" fmla="*/ 2147483647 h 1200"/>
                <a:gd name="T98" fmla="*/ 2147483647 w 714"/>
                <a:gd name="T99" fmla="*/ 2147483647 h 1200"/>
                <a:gd name="T100" fmla="*/ 2147483647 w 714"/>
                <a:gd name="T101" fmla="*/ 2147483647 h 1200"/>
                <a:gd name="T102" fmla="*/ 2147483647 w 714"/>
                <a:gd name="T103" fmla="*/ 2147483647 h 1200"/>
                <a:gd name="T104" fmla="*/ 2147483647 w 714"/>
                <a:gd name="T105" fmla="*/ 2147483647 h 1200"/>
                <a:gd name="T106" fmla="*/ 2147483647 w 714"/>
                <a:gd name="T107" fmla="*/ 2147483647 h 1200"/>
                <a:gd name="T108" fmla="*/ 2147483647 w 714"/>
                <a:gd name="T109" fmla="*/ 2147483647 h 1200"/>
                <a:gd name="T110" fmla="*/ 2147483647 w 714"/>
                <a:gd name="T111" fmla="*/ 2147483647 h 1200"/>
                <a:gd name="T112" fmla="*/ 2147483647 w 714"/>
                <a:gd name="T113" fmla="*/ 2147483647 h 1200"/>
                <a:gd name="T114" fmla="*/ 2147483647 w 714"/>
                <a:gd name="T115" fmla="*/ 2147483647 h 1200"/>
                <a:gd name="T116" fmla="*/ 2147483647 w 714"/>
                <a:gd name="T117" fmla="*/ 2147483647 h 120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714"/>
                <a:gd name="T178" fmla="*/ 0 h 1200"/>
                <a:gd name="T179" fmla="*/ 714 w 714"/>
                <a:gd name="T180" fmla="*/ 1200 h 1200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714" h="1200">
                  <a:moveTo>
                    <a:pt x="702" y="1140"/>
                  </a:moveTo>
                  <a:lnTo>
                    <a:pt x="690" y="1170"/>
                  </a:lnTo>
                  <a:lnTo>
                    <a:pt x="696" y="1200"/>
                  </a:lnTo>
                  <a:lnTo>
                    <a:pt x="714" y="1182"/>
                  </a:lnTo>
                  <a:lnTo>
                    <a:pt x="714" y="1140"/>
                  </a:lnTo>
                  <a:lnTo>
                    <a:pt x="702" y="1140"/>
                  </a:lnTo>
                  <a:close/>
                  <a:moveTo>
                    <a:pt x="582" y="1176"/>
                  </a:moveTo>
                  <a:lnTo>
                    <a:pt x="600" y="1140"/>
                  </a:lnTo>
                  <a:lnTo>
                    <a:pt x="576" y="1134"/>
                  </a:lnTo>
                  <a:lnTo>
                    <a:pt x="582" y="1176"/>
                  </a:lnTo>
                  <a:close/>
                  <a:moveTo>
                    <a:pt x="246" y="1038"/>
                  </a:moveTo>
                  <a:lnTo>
                    <a:pt x="264" y="1050"/>
                  </a:lnTo>
                  <a:lnTo>
                    <a:pt x="282" y="1020"/>
                  </a:lnTo>
                  <a:lnTo>
                    <a:pt x="258" y="1008"/>
                  </a:lnTo>
                  <a:lnTo>
                    <a:pt x="246" y="1038"/>
                  </a:lnTo>
                  <a:close/>
                  <a:moveTo>
                    <a:pt x="504" y="558"/>
                  </a:moveTo>
                  <a:lnTo>
                    <a:pt x="540" y="576"/>
                  </a:lnTo>
                  <a:lnTo>
                    <a:pt x="540" y="582"/>
                  </a:lnTo>
                  <a:lnTo>
                    <a:pt x="534" y="588"/>
                  </a:lnTo>
                  <a:lnTo>
                    <a:pt x="504" y="588"/>
                  </a:lnTo>
                  <a:lnTo>
                    <a:pt x="570" y="642"/>
                  </a:lnTo>
                  <a:lnTo>
                    <a:pt x="570" y="618"/>
                  </a:lnTo>
                  <a:lnTo>
                    <a:pt x="600" y="624"/>
                  </a:lnTo>
                  <a:lnTo>
                    <a:pt x="576" y="588"/>
                  </a:lnTo>
                  <a:lnTo>
                    <a:pt x="576" y="582"/>
                  </a:lnTo>
                  <a:lnTo>
                    <a:pt x="570" y="576"/>
                  </a:lnTo>
                  <a:lnTo>
                    <a:pt x="570" y="558"/>
                  </a:lnTo>
                  <a:lnTo>
                    <a:pt x="564" y="546"/>
                  </a:lnTo>
                  <a:lnTo>
                    <a:pt x="534" y="516"/>
                  </a:lnTo>
                  <a:lnTo>
                    <a:pt x="522" y="510"/>
                  </a:lnTo>
                  <a:lnTo>
                    <a:pt x="504" y="504"/>
                  </a:lnTo>
                  <a:lnTo>
                    <a:pt x="492" y="498"/>
                  </a:lnTo>
                  <a:lnTo>
                    <a:pt x="474" y="498"/>
                  </a:lnTo>
                  <a:lnTo>
                    <a:pt x="468" y="504"/>
                  </a:lnTo>
                  <a:lnTo>
                    <a:pt x="468" y="528"/>
                  </a:lnTo>
                  <a:lnTo>
                    <a:pt x="492" y="552"/>
                  </a:lnTo>
                  <a:lnTo>
                    <a:pt x="504" y="558"/>
                  </a:lnTo>
                  <a:close/>
                  <a:moveTo>
                    <a:pt x="462" y="666"/>
                  </a:moveTo>
                  <a:lnTo>
                    <a:pt x="474" y="750"/>
                  </a:lnTo>
                  <a:lnTo>
                    <a:pt x="486" y="672"/>
                  </a:lnTo>
                  <a:lnTo>
                    <a:pt x="462" y="618"/>
                  </a:lnTo>
                  <a:lnTo>
                    <a:pt x="438" y="618"/>
                  </a:lnTo>
                  <a:lnTo>
                    <a:pt x="462" y="666"/>
                  </a:lnTo>
                  <a:close/>
                  <a:moveTo>
                    <a:pt x="492" y="738"/>
                  </a:moveTo>
                  <a:lnTo>
                    <a:pt x="522" y="738"/>
                  </a:lnTo>
                  <a:lnTo>
                    <a:pt x="528" y="708"/>
                  </a:lnTo>
                  <a:lnTo>
                    <a:pt x="498" y="702"/>
                  </a:lnTo>
                  <a:lnTo>
                    <a:pt x="492" y="738"/>
                  </a:lnTo>
                  <a:close/>
                  <a:moveTo>
                    <a:pt x="570" y="660"/>
                  </a:moveTo>
                  <a:lnTo>
                    <a:pt x="546" y="648"/>
                  </a:lnTo>
                  <a:lnTo>
                    <a:pt x="528" y="630"/>
                  </a:lnTo>
                  <a:lnTo>
                    <a:pt x="528" y="624"/>
                  </a:lnTo>
                  <a:lnTo>
                    <a:pt x="522" y="618"/>
                  </a:lnTo>
                  <a:lnTo>
                    <a:pt x="486" y="618"/>
                  </a:lnTo>
                  <a:lnTo>
                    <a:pt x="492" y="660"/>
                  </a:lnTo>
                  <a:lnTo>
                    <a:pt x="510" y="654"/>
                  </a:lnTo>
                  <a:lnTo>
                    <a:pt x="522" y="678"/>
                  </a:lnTo>
                  <a:lnTo>
                    <a:pt x="570" y="714"/>
                  </a:lnTo>
                  <a:lnTo>
                    <a:pt x="570" y="660"/>
                  </a:lnTo>
                  <a:close/>
                  <a:moveTo>
                    <a:pt x="162" y="600"/>
                  </a:moveTo>
                  <a:lnTo>
                    <a:pt x="144" y="582"/>
                  </a:lnTo>
                  <a:lnTo>
                    <a:pt x="138" y="606"/>
                  </a:lnTo>
                  <a:lnTo>
                    <a:pt x="132" y="618"/>
                  </a:lnTo>
                  <a:lnTo>
                    <a:pt x="126" y="624"/>
                  </a:lnTo>
                  <a:lnTo>
                    <a:pt x="120" y="642"/>
                  </a:lnTo>
                  <a:lnTo>
                    <a:pt x="120" y="654"/>
                  </a:lnTo>
                  <a:lnTo>
                    <a:pt x="126" y="660"/>
                  </a:lnTo>
                  <a:lnTo>
                    <a:pt x="138" y="666"/>
                  </a:lnTo>
                  <a:lnTo>
                    <a:pt x="150" y="678"/>
                  </a:lnTo>
                  <a:lnTo>
                    <a:pt x="144" y="684"/>
                  </a:lnTo>
                  <a:lnTo>
                    <a:pt x="120" y="696"/>
                  </a:lnTo>
                  <a:lnTo>
                    <a:pt x="114" y="702"/>
                  </a:lnTo>
                  <a:lnTo>
                    <a:pt x="102" y="708"/>
                  </a:lnTo>
                  <a:lnTo>
                    <a:pt x="96" y="732"/>
                  </a:lnTo>
                  <a:lnTo>
                    <a:pt x="72" y="750"/>
                  </a:lnTo>
                  <a:lnTo>
                    <a:pt x="72" y="762"/>
                  </a:lnTo>
                  <a:lnTo>
                    <a:pt x="60" y="774"/>
                  </a:lnTo>
                  <a:lnTo>
                    <a:pt x="48" y="780"/>
                  </a:lnTo>
                  <a:lnTo>
                    <a:pt x="42" y="786"/>
                  </a:lnTo>
                  <a:lnTo>
                    <a:pt x="30" y="792"/>
                  </a:lnTo>
                  <a:lnTo>
                    <a:pt x="24" y="798"/>
                  </a:lnTo>
                  <a:lnTo>
                    <a:pt x="18" y="798"/>
                  </a:lnTo>
                  <a:lnTo>
                    <a:pt x="18" y="804"/>
                  </a:lnTo>
                  <a:lnTo>
                    <a:pt x="12" y="810"/>
                  </a:lnTo>
                  <a:lnTo>
                    <a:pt x="0" y="834"/>
                  </a:lnTo>
                  <a:lnTo>
                    <a:pt x="0" y="864"/>
                  </a:lnTo>
                  <a:lnTo>
                    <a:pt x="30" y="834"/>
                  </a:lnTo>
                  <a:lnTo>
                    <a:pt x="30" y="816"/>
                  </a:lnTo>
                  <a:lnTo>
                    <a:pt x="36" y="810"/>
                  </a:lnTo>
                  <a:lnTo>
                    <a:pt x="42" y="810"/>
                  </a:lnTo>
                  <a:lnTo>
                    <a:pt x="78" y="798"/>
                  </a:lnTo>
                  <a:lnTo>
                    <a:pt x="84" y="792"/>
                  </a:lnTo>
                  <a:lnTo>
                    <a:pt x="84" y="762"/>
                  </a:lnTo>
                  <a:lnTo>
                    <a:pt x="90" y="750"/>
                  </a:lnTo>
                  <a:lnTo>
                    <a:pt x="96" y="744"/>
                  </a:lnTo>
                  <a:lnTo>
                    <a:pt x="114" y="738"/>
                  </a:lnTo>
                  <a:lnTo>
                    <a:pt x="126" y="732"/>
                  </a:lnTo>
                  <a:lnTo>
                    <a:pt x="144" y="720"/>
                  </a:lnTo>
                  <a:lnTo>
                    <a:pt x="162" y="714"/>
                  </a:lnTo>
                  <a:lnTo>
                    <a:pt x="168" y="702"/>
                  </a:lnTo>
                  <a:lnTo>
                    <a:pt x="174" y="696"/>
                  </a:lnTo>
                  <a:lnTo>
                    <a:pt x="174" y="684"/>
                  </a:lnTo>
                  <a:lnTo>
                    <a:pt x="156" y="648"/>
                  </a:lnTo>
                  <a:lnTo>
                    <a:pt x="156" y="624"/>
                  </a:lnTo>
                  <a:lnTo>
                    <a:pt x="162" y="612"/>
                  </a:lnTo>
                  <a:lnTo>
                    <a:pt x="162" y="600"/>
                  </a:lnTo>
                  <a:close/>
                  <a:moveTo>
                    <a:pt x="330" y="1026"/>
                  </a:moveTo>
                  <a:lnTo>
                    <a:pt x="372" y="1056"/>
                  </a:lnTo>
                  <a:lnTo>
                    <a:pt x="372" y="1020"/>
                  </a:lnTo>
                  <a:lnTo>
                    <a:pt x="348" y="1002"/>
                  </a:lnTo>
                  <a:lnTo>
                    <a:pt x="330" y="1026"/>
                  </a:lnTo>
                  <a:close/>
                  <a:moveTo>
                    <a:pt x="660" y="840"/>
                  </a:moveTo>
                  <a:lnTo>
                    <a:pt x="660" y="816"/>
                  </a:lnTo>
                  <a:lnTo>
                    <a:pt x="654" y="804"/>
                  </a:lnTo>
                  <a:lnTo>
                    <a:pt x="654" y="792"/>
                  </a:lnTo>
                  <a:lnTo>
                    <a:pt x="642" y="780"/>
                  </a:lnTo>
                  <a:lnTo>
                    <a:pt x="630" y="774"/>
                  </a:lnTo>
                  <a:lnTo>
                    <a:pt x="600" y="744"/>
                  </a:lnTo>
                  <a:lnTo>
                    <a:pt x="588" y="738"/>
                  </a:lnTo>
                  <a:lnTo>
                    <a:pt x="582" y="738"/>
                  </a:lnTo>
                  <a:lnTo>
                    <a:pt x="576" y="744"/>
                  </a:lnTo>
                  <a:lnTo>
                    <a:pt x="582" y="750"/>
                  </a:lnTo>
                  <a:lnTo>
                    <a:pt x="588" y="762"/>
                  </a:lnTo>
                  <a:lnTo>
                    <a:pt x="594" y="768"/>
                  </a:lnTo>
                  <a:lnTo>
                    <a:pt x="606" y="774"/>
                  </a:lnTo>
                  <a:lnTo>
                    <a:pt x="606" y="786"/>
                  </a:lnTo>
                  <a:lnTo>
                    <a:pt x="600" y="786"/>
                  </a:lnTo>
                  <a:lnTo>
                    <a:pt x="588" y="792"/>
                  </a:lnTo>
                  <a:lnTo>
                    <a:pt x="570" y="792"/>
                  </a:lnTo>
                  <a:lnTo>
                    <a:pt x="558" y="798"/>
                  </a:lnTo>
                  <a:lnTo>
                    <a:pt x="546" y="798"/>
                  </a:lnTo>
                  <a:lnTo>
                    <a:pt x="546" y="828"/>
                  </a:lnTo>
                  <a:lnTo>
                    <a:pt x="528" y="828"/>
                  </a:lnTo>
                  <a:lnTo>
                    <a:pt x="522" y="846"/>
                  </a:lnTo>
                  <a:lnTo>
                    <a:pt x="498" y="864"/>
                  </a:lnTo>
                  <a:lnTo>
                    <a:pt x="492" y="864"/>
                  </a:lnTo>
                  <a:lnTo>
                    <a:pt x="486" y="858"/>
                  </a:lnTo>
                  <a:lnTo>
                    <a:pt x="474" y="852"/>
                  </a:lnTo>
                  <a:lnTo>
                    <a:pt x="462" y="852"/>
                  </a:lnTo>
                  <a:lnTo>
                    <a:pt x="450" y="846"/>
                  </a:lnTo>
                  <a:lnTo>
                    <a:pt x="438" y="858"/>
                  </a:lnTo>
                  <a:lnTo>
                    <a:pt x="432" y="870"/>
                  </a:lnTo>
                  <a:lnTo>
                    <a:pt x="420" y="882"/>
                  </a:lnTo>
                  <a:lnTo>
                    <a:pt x="414" y="894"/>
                  </a:lnTo>
                  <a:lnTo>
                    <a:pt x="408" y="900"/>
                  </a:lnTo>
                  <a:lnTo>
                    <a:pt x="408" y="906"/>
                  </a:lnTo>
                  <a:lnTo>
                    <a:pt x="408" y="900"/>
                  </a:lnTo>
                  <a:lnTo>
                    <a:pt x="396" y="888"/>
                  </a:lnTo>
                  <a:lnTo>
                    <a:pt x="384" y="888"/>
                  </a:lnTo>
                  <a:lnTo>
                    <a:pt x="378" y="900"/>
                  </a:lnTo>
                  <a:lnTo>
                    <a:pt x="378" y="912"/>
                  </a:lnTo>
                  <a:lnTo>
                    <a:pt x="372" y="924"/>
                  </a:lnTo>
                  <a:lnTo>
                    <a:pt x="366" y="930"/>
                  </a:lnTo>
                  <a:lnTo>
                    <a:pt x="360" y="942"/>
                  </a:lnTo>
                  <a:lnTo>
                    <a:pt x="384" y="960"/>
                  </a:lnTo>
                  <a:lnTo>
                    <a:pt x="402" y="942"/>
                  </a:lnTo>
                  <a:lnTo>
                    <a:pt x="414" y="966"/>
                  </a:lnTo>
                  <a:lnTo>
                    <a:pt x="420" y="960"/>
                  </a:lnTo>
                  <a:lnTo>
                    <a:pt x="432" y="954"/>
                  </a:lnTo>
                  <a:lnTo>
                    <a:pt x="450" y="936"/>
                  </a:lnTo>
                  <a:lnTo>
                    <a:pt x="462" y="930"/>
                  </a:lnTo>
                  <a:lnTo>
                    <a:pt x="474" y="930"/>
                  </a:lnTo>
                  <a:lnTo>
                    <a:pt x="498" y="954"/>
                  </a:lnTo>
                  <a:lnTo>
                    <a:pt x="510" y="960"/>
                  </a:lnTo>
                  <a:lnTo>
                    <a:pt x="492" y="978"/>
                  </a:lnTo>
                  <a:lnTo>
                    <a:pt x="492" y="990"/>
                  </a:lnTo>
                  <a:lnTo>
                    <a:pt x="510" y="1026"/>
                  </a:lnTo>
                  <a:lnTo>
                    <a:pt x="522" y="1044"/>
                  </a:lnTo>
                  <a:lnTo>
                    <a:pt x="534" y="1056"/>
                  </a:lnTo>
                  <a:lnTo>
                    <a:pt x="546" y="1062"/>
                  </a:lnTo>
                  <a:lnTo>
                    <a:pt x="558" y="1062"/>
                  </a:lnTo>
                  <a:lnTo>
                    <a:pt x="570" y="1068"/>
                  </a:lnTo>
                  <a:lnTo>
                    <a:pt x="582" y="1068"/>
                  </a:lnTo>
                  <a:lnTo>
                    <a:pt x="606" y="1050"/>
                  </a:lnTo>
                  <a:lnTo>
                    <a:pt x="606" y="1074"/>
                  </a:lnTo>
                  <a:lnTo>
                    <a:pt x="630" y="1074"/>
                  </a:lnTo>
                  <a:lnTo>
                    <a:pt x="630" y="1038"/>
                  </a:lnTo>
                  <a:lnTo>
                    <a:pt x="624" y="1032"/>
                  </a:lnTo>
                  <a:lnTo>
                    <a:pt x="606" y="996"/>
                  </a:lnTo>
                  <a:lnTo>
                    <a:pt x="606" y="984"/>
                  </a:lnTo>
                  <a:lnTo>
                    <a:pt x="612" y="972"/>
                  </a:lnTo>
                  <a:lnTo>
                    <a:pt x="624" y="960"/>
                  </a:lnTo>
                  <a:lnTo>
                    <a:pt x="654" y="1014"/>
                  </a:lnTo>
                  <a:lnTo>
                    <a:pt x="654" y="1008"/>
                  </a:lnTo>
                  <a:lnTo>
                    <a:pt x="660" y="1002"/>
                  </a:lnTo>
                  <a:lnTo>
                    <a:pt x="672" y="978"/>
                  </a:lnTo>
                  <a:lnTo>
                    <a:pt x="678" y="960"/>
                  </a:lnTo>
                  <a:lnTo>
                    <a:pt x="678" y="936"/>
                  </a:lnTo>
                  <a:lnTo>
                    <a:pt x="672" y="918"/>
                  </a:lnTo>
                  <a:lnTo>
                    <a:pt x="666" y="912"/>
                  </a:lnTo>
                  <a:lnTo>
                    <a:pt x="660" y="900"/>
                  </a:lnTo>
                  <a:lnTo>
                    <a:pt x="660" y="840"/>
                  </a:lnTo>
                  <a:close/>
                  <a:moveTo>
                    <a:pt x="330" y="384"/>
                  </a:moveTo>
                  <a:lnTo>
                    <a:pt x="348" y="384"/>
                  </a:lnTo>
                  <a:lnTo>
                    <a:pt x="354" y="390"/>
                  </a:lnTo>
                  <a:lnTo>
                    <a:pt x="366" y="396"/>
                  </a:lnTo>
                  <a:lnTo>
                    <a:pt x="366" y="408"/>
                  </a:lnTo>
                  <a:lnTo>
                    <a:pt x="372" y="420"/>
                  </a:lnTo>
                  <a:lnTo>
                    <a:pt x="384" y="438"/>
                  </a:lnTo>
                  <a:lnTo>
                    <a:pt x="396" y="450"/>
                  </a:lnTo>
                  <a:lnTo>
                    <a:pt x="414" y="462"/>
                  </a:lnTo>
                  <a:lnTo>
                    <a:pt x="432" y="462"/>
                  </a:lnTo>
                  <a:lnTo>
                    <a:pt x="444" y="438"/>
                  </a:lnTo>
                  <a:lnTo>
                    <a:pt x="444" y="426"/>
                  </a:lnTo>
                  <a:lnTo>
                    <a:pt x="432" y="402"/>
                  </a:lnTo>
                  <a:lnTo>
                    <a:pt x="420" y="396"/>
                  </a:lnTo>
                  <a:lnTo>
                    <a:pt x="408" y="396"/>
                  </a:lnTo>
                  <a:lnTo>
                    <a:pt x="408" y="390"/>
                  </a:lnTo>
                  <a:lnTo>
                    <a:pt x="414" y="384"/>
                  </a:lnTo>
                  <a:lnTo>
                    <a:pt x="414" y="378"/>
                  </a:lnTo>
                  <a:lnTo>
                    <a:pt x="420" y="372"/>
                  </a:lnTo>
                  <a:lnTo>
                    <a:pt x="408" y="372"/>
                  </a:lnTo>
                  <a:lnTo>
                    <a:pt x="396" y="366"/>
                  </a:lnTo>
                  <a:lnTo>
                    <a:pt x="390" y="360"/>
                  </a:lnTo>
                  <a:lnTo>
                    <a:pt x="372" y="360"/>
                  </a:lnTo>
                  <a:lnTo>
                    <a:pt x="366" y="366"/>
                  </a:lnTo>
                  <a:lnTo>
                    <a:pt x="354" y="372"/>
                  </a:lnTo>
                  <a:lnTo>
                    <a:pt x="342" y="360"/>
                  </a:lnTo>
                  <a:lnTo>
                    <a:pt x="330" y="354"/>
                  </a:lnTo>
                  <a:lnTo>
                    <a:pt x="312" y="354"/>
                  </a:lnTo>
                  <a:lnTo>
                    <a:pt x="300" y="366"/>
                  </a:lnTo>
                  <a:lnTo>
                    <a:pt x="288" y="372"/>
                  </a:lnTo>
                  <a:lnTo>
                    <a:pt x="282" y="372"/>
                  </a:lnTo>
                  <a:lnTo>
                    <a:pt x="264" y="354"/>
                  </a:lnTo>
                  <a:lnTo>
                    <a:pt x="258" y="342"/>
                  </a:lnTo>
                  <a:lnTo>
                    <a:pt x="258" y="252"/>
                  </a:lnTo>
                  <a:lnTo>
                    <a:pt x="270" y="228"/>
                  </a:lnTo>
                  <a:lnTo>
                    <a:pt x="270" y="222"/>
                  </a:lnTo>
                  <a:lnTo>
                    <a:pt x="288" y="204"/>
                  </a:lnTo>
                  <a:lnTo>
                    <a:pt x="288" y="174"/>
                  </a:lnTo>
                  <a:lnTo>
                    <a:pt x="276" y="150"/>
                  </a:lnTo>
                  <a:lnTo>
                    <a:pt x="276" y="126"/>
                  </a:lnTo>
                  <a:lnTo>
                    <a:pt x="282" y="108"/>
                  </a:lnTo>
                  <a:lnTo>
                    <a:pt x="282" y="72"/>
                  </a:lnTo>
                  <a:lnTo>
                    <a:pt x="264" y="54"/>
                  </a:lnTo>
                  <a:lnTo>
                    <a:pt x="264" y="36"/>
                  </a:lnTo>
                  <a:lnTo>
                    <a:pt x="258" y="30"/>
                  </a:lnTo>
                  <a:lnTo>
                    <a:pt x="258" y="6"/>
                  </a:lnTo>
                  <a:lnTo>
                    <a:pt x="252" y="0"/>
                  </a:lnTo>
                  <a:lnTo>
                    <a:pt x="240" y="0"/>
                  </a:lnTo>
                  <a:lnTo>
                    <a:pt x="234" y="6"/>
                  </a:lnTo>
                  <a:lnTo>
                    <a:pt x="234" y="12"/>
                  </a:lnTo>
                  <a:lnTo>
                    <a:pt x="228" y="18"/>
                  </a:lnTo>
                  <a:lnTo>
                    <a:pt x="216" y="24"/>
                  </a:lnTo>
                  <a:lnTo>
                    <a:pt x="204" y="24"/>
                  </a:lnTo>
                  <a:lnTo>
                    <a:pt x="192" y="18"/>
                  </a:lnTo>
                  <a:lnTo>
                    <a:pt x="186" y="12"/>
                  </a:lnTo>
                  <a:lnTo>
                    <a:pt x="174" y="12"/>
                  </a:lnTo>
                  <a:lnTo>
                    <a:pt x="162" y="18"/>
                  </a:lnTo>
                  <a:lnTo>
                    <a:pt x="162" y="36"/>
                  </a:lnTo>
                  <a:lnTo>
                    <a:pt x="156" y="42"/>
                  </a:lnTo>
                  <a:lnTo>
                    <a:pt x="156" y="48"/>
                  </a:lnTo>
                  <a:lnTo>
                    <a:pt x="144" y="72"/>
                  </a:lnTo>
                  <a:lnTo>
                    <a:pt x="132" y="84"/>
                  </a:lnTo>
                  <a:lnTo>
                    <a:pt x="132" y="96"/>
                  </a:lnTo>
                  <a:lnTo>
                    <a:pt x="138" y="102"/>
                  </a:lnTo>
                  <a:lnTo>
                    <a:pt x="144" y="114"/>
                  </a:lnTo>
                  <a:lnTo>
                    <a:pt x="150" y="132"/>
                  </a:lnTo>
                  <a:lnTo>
                    <a:pt x="156" y="138"/>
                  </a:lnTo>
                  <a:lnTo>
                    <a:pt x="156" y="150"/>
                  </a:lnTo>
                  <a:lnTo>
                    <a:pt x="150" y="162"/>
                  </a:lnTo>
                  <a:lnTo>
                    <a:pt x="150" y="168"/>
                  </a:lnTo>
                  <a:lnTo>
                    <a:pt x="144" y="174"/>
                  </a:lnTo>
                  <a:lnTo>
                    <a:pt x="138" y="186"/>
                  </a:lnTo>
                  <a:lnTo>
                    <a:pt x="138" y="198"/>
                  </a:lnTo>
                  <a:lnTo>
                    <a:pt x="150" y="210"/>
                  </a:lnTo>
                  <a:lnTo>
                    <a:pt x="150" y="216"/>
                  </a:lnTo>
                  <a:lnTo>
                    <a:pt x="144" y="222"/>
                  </a:lnTo>
                  <a:lnTo>
                    <a:pt x="138" y="222"/>
                  </a:lnTo>
                  <a:lnTo>
                    <a:pt x="126" y="228"/>
                  </a:lnTo>
                  <a:lnTo>
                    <a:pt x="120" y="228"/>
                  </a:lnTo>
                  <a:lnTo>
                    <a:pt x="120" y="210"/>
                  </a:lnTo>
                  <a:lnTo>
                    <a:pt x="114" y="204"/>
                  </a:lnTo>
                  <a:lnTo>
                    <a:pt x="114" y="252"/>
                  </a:lnTo>
                  <a:lnTo>
                    <a:pt x="150" y="306"/>
                  </a:lnTo>
                  <a:lnTo>
                    <a:pt x="174" y="330"/>
                  </a:lnTo>
                  <a:lnTo>
                    <a:pt x="186" y="348"/>
                  </a:lnTo>
                  <a:lnTo>
                    <a:pt x="204" y="384"/>
                  </a:lnTo>
                  <a:lnTo>
                    <a:pt x="216" y="402"/>
                  </a:lnTo>
                  <a:lnTo>
                    <a:pt x="228" y="408"/>
                  </a:lnTo>
                  <a:lnTo>
                    <a:pt x="252" y="408"/>
                  </a:lnTo>
                  <a:lnTo>
                    <a:pt x="258" y="396"/>
                  </a:lnTo>
                  <a:lnTo>
                    <a:pt x="270" y="390"/>
                  </a:lnTo>
                  <a:lnTo>
                    <a:pt x="276" y="384"/>
                  </a:lnTo>
                  <a:lnTo>
                    <a:pt x="288" y="384"/>
                  </a:lnTo>
                  <a:lnTo>
                    <a:pt x="294" y="396"/>
                  </a:lnTo>
                  <a:lnTo>
                    <a:pt x="306" y="402"/>
                  </a:lnTo>
                  <a:lnTo>
                    <a:pt x="324" y="420"/>
                  </a:lnTo>
                  <a:lnTo>
                    <a:pt x="342" y="420"/>
                  </a:lnTo>
                  <a:lnTo>
                    <a:pt x="342" y="402"/>
                  </a:lnTo>
                  <a:lnTo>
                    <a:pt x="336" y="396"/>
                  </a:lnTo>
                  <a:lnTo>
                    <a:pt x="330" y="384"/>
                  </a:lnTo>
                  <a:close/>
                  <a:moveTo>
                    <a:pt x="258" y="432"/>
                  </a:moveTo>
                  <a:lnTo>
                    <a:pt x="246" y="426"/>
                  </a:lnTo>
                  <a:lnTo>
                    <a:pt x="204" y="426"/>
                  </a:lnTo>
                  <a:lnTo>
                    <a:pt x="234" y="468"/>
                  </a:lnTo>
                  <a:lnTo>
                    <a:pt x="258" y="534"/>
                  </a:lnTo>
                  <a:lnTo>
                    <a:pt x="270" y="528"/>
                  </a:lnTo>
                  <a:lnTo>
                    <a:pt x="276" y="516"/>
                  </a:lnTo>
                  <a:lnTo>
                    <a:pt x="282" y="510"/>
                  </a:lnTo>
                  <a:lnTo>
                    <a:pt x="282" y="486"/>
                  </a:lnTo>
                  <a:lnTo>
                    <a:pt x="276" y="480"/>
                  </a:lnTo>
                  <a:lnTo>
                    <a:pt x="270" y="468"/>
                  </a:lnTo>
                  <a:lnTo>
                    <a:pt x="270" y="450"/>
                  </a:lnTo>
                  <a:lnTo>
                    <a:pt x="264" y="438"/>
                  </a:lnTo>
                  <a:lnTo>
                    <a:pt x="258" y="432"/>
                  </a:lnTo>
                  <a:close/>
                  <a:moveTo>
                    <a:pt x="330" y="648"/>
                  </a:moveTo>
                  <a:lnTo>
                    <a:pt x="336" y="660"/>
                  </a:lnTo>
                  <a:lnTo>
                    <a:pt x="354" y="678"/>
                  </a:lnTo>
                  <a:lnTo>
                    <a:pt x="360" y="672"/>
                  </a:lnTo>
                  <a:lnTo>
                    <a:pt x="372" y="666"/>
                  </a:lnTo>
                  <a:lnTo>
                    <a:pt x="378" y="660"/>
                  </a:lnTo>
                  <a:lnTo>
                    <a:pt x="384" y="660"/>
                  </a:lnTo>
                  <a:lnTo>
                    <a:pt x="390" y="666"/>
                  </a:lnTo>
                  <a:lnTo>
                    <a:pt x="390" y="696"/>
                  </a:lnTo>
                  <a:lnTo>
                    <a:pt x="402" y="708"/>
                  </a:lnTo>
                  <a:lnTo>
                    <a:pt x="396" y="720"/>
                  </a:lnTo>
                  <a:lnTo>
                    <a:pt x="390" y="726"/>
                  </a:lnTo>
                  <a:lnTo>
                    <a:pt x="372" y="762"/>
                  </a:lnTo>
                  <a:lnTo>
                    <a:pt x="372" y="786"/>
                  </a:lnTo>
                  <a:lnTo>
                    <a:pt x="378" y="792"/>
                  </a:lnTo>
                  <a:lnTo>
                    <a:pt x="384" y="804"/>
                  </a:lnTo>
                  <a:lnTo>
                    <a:pt x="396" y="804"/>
                  </a:lnTo>
                  <a:lnTo>
                    <a:pt x="408" y="798"/>
                  </a:lnTo>
                  <a:lnTo>
                    <a:pt x="420" y="798"/>
                  </a:lnTo>
                  <a:lnTo>
                    <a:pt x="432" y="792"/>
                  </a:lnTo>
                  <a:lnTo>
                    <a:pt x="438" y="786"/>
                  </a:lnTo>
                  <a:lnTo>
                    <a:pt x="438" y="768"/>
                  </a:lnTo>
                  <a:lnTo>
                    <a:pt x="432" y="756"/>
                  </a:lnTo>
                  <a:lnTo>
                    <a:pt x="426" y="738"/>
                  </a:lnTo>
                  <a:lnTo>
                    <a:pt x="426" y="726"/>
                  </a:lnTo>
                  <a:lnTo>
                    <a:pt x="432" y="714"/>
                  </a:lnTo>
                  <a:lnTo>
                    <a:pt x="444" y="678"/>
                  </a:lnTo>
                  <a:lnTo>
                    <a:pt x="444" y="660"/>
                  </a:lnTo>
                  <a:lnTo>
                    <a:pt x="438" y="648"/>
                  </a:lnTo>
                  <a:lnTo>
                    <a:pt x="432" y="642"/>
                  </a:lnTo>
                  <a:lnTo>
                    <a:pt x="426" y="642"/>
                  </a:lnTo>
                  <a:lnTo>
                    <a:pt x="414" y="654"/>
                  </a:lnTo>
                  <a:lnTo>
                    <a:pt x="402" y="660"/>
                  </a:lnTo>
                  <a:lnTo>
                    <a:pt x="396" y="660"/>
                  </a:lnTo>
                  <a:lnTo>
                    <a:pt x="396" y="648"/>
                  </a:lnTo>
                  <a:lnTo>
                    <a:pt x="408" y="624"/>
                  </a:lnTo>
                  <a:lnTo>
                    <a:pt x="408" y="612"/>
                  </a:lnTo>
                  <a:lnTo>
                    <a:pt x="414" y="600"/>
                  </a:lnTo>
                  <a:lnTo>
                    <a:pt x="414" y="594"/>
                  </a:lnTo>
                  <a:lnTo>
                    <a:pt x="408" y="588"/>
                  </a:lnTo>
                  <a:lnTo>
                    <a:pt x="372" y="570"/>
                  </a:lnTo>
                  <a:lnTo>
                    <a:pt x="366" y="564"/>
                  </a:lnTo>
                  <a:lnTo>
                    <a:pt x="330" y="564"/>
                  </a:lnTo>
                  <a:lnTo>
                    <a:pt x="324" y="570"/>
                  </a:lnTo>
                  <a:lnTo>
                    <a:pt x="324" y="576"/>
                  </a:lnTo>
                  <a:lnTo>
                    <a:pt x="330" y="582"/>
                  </a:lnTo>
                  <a:lnTo>
                    <a:pt x="336" y="582"/>
                  </a:lnTo>
                  <a:lnTo>
                    <a:pt x="342" y="594"/>
                  </a:lnTo>
                  <a:lnTo>
                    <a:pt x="342" y="600"/>
                  </a:lnTo>
                  <a:lnTo>
                    <a:pt x="336" y="606"/>
                  </a:lnTo>
                  <a:lnTo>
                    <a:pt x="336" y="618"/>
                  </a:lnTo>
                  <a:lnTo>
                    <a:pt x="330" y="630"/>
                  </a:lnTo>
                  <a:lnTo>
                    <a:pt x="330" y="648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18" name="Parcel Islands" descr="© INSCALE GmbH, 05.05.2010&#10;http://www.presentationload.com/">
              <a:extLst>
                <a:ext uri="{FF2B5EF4-FFF2-40B4-BE49-F238E27FC236}">
                  <a16:creationId xmlns:a16="http://schemas.microsoft.com/office/drawing/2014/main" id="{526F117B-3E67-481B-A301-5F7EAC9A38D6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9019887" y="3895166"/>
              <a:ext cx="41277" cy="28583"/>
            </a:xfrm>
            <a:custGeom>
              <a:avLst/>
              <a:gdLst>
                <a:gd name="T0" fmla="*/ 2147483647 w 96"/>
                <a:gd name="T1" fmla="*/ 2147483647 h 66"/>
                <a:gd name="T2" fmla="*/ 2147483647 w 96"/>
                <a:gd name="T3" fmla="*/ 2147483647 h 66"/>
                <a:gd name="T4" fmla="*/ 0 w 96"/>
                <a:gd name="T5" fmla="*/ 2147483647 h 66"/>
                <a:gd name="T6" fmla="*/ 0 w 96"/>
                <a:gd name="T7" fmla="*/ 2147483647 h 66"/>
                <a:gd name="T8" fmla="*/ 2147483647 w 96"/>
                <a:gd name="T9" fmla="*/ 2147483647 h 66"/>
                <a:gd name="T10" fmla="*/ 2147483647 w 96"/>
                <a:gd name="T11" fmla="*/ 2147483647 h 66"/>
                <a:gd name="T12" fmla="*/ 2147483647 w 96"/>
                <a:gd name="T13" fmla="*/ 2147483647 h 66"/>
                <a:gd name="T14" fmla="*/ 2147483647 w 96"/>
                <a:gd name="T15" fmla="*/ 2147483647 h 66"/>
                <a:gd name="T16" fmla="*/ 2147483647 w 96"/>
                <a:gd name="T17" fmla="*/ 2147483647 h 66"/>
                <a:gd name="T18" fmla="*/ 2147483647 w 96"/>
                <a:gd name="T19" fmla="*/ 0 h 66"/>
                <a:gd name="T20" fmla="*/ 2147483647 w 96"/>
                <a:gd name="T21" fmla="*/ 2147483647 h 66"/>
                <a:gd name="T22" fmla="*/ 2147483647 w 96"/>
                <a:gd name="T23" fmla="*/ 2147483647 h 66"/>
                <a:gd name="T24" fmla="*/ 2147483647 w 96"/>
                <a:gd name="T25" fmla="*/ 2147483647 h 66"/>
                <a:gd name="T26" fmla="*/ 2147483647 w 96"/>
                <a:gd name="T27" fmla="*/ 2147483647 h 66"/>
                <a:gd name="T28" fmla="*/ 2147483647 w 96"/>
                <a:gd name="T29" fmla="*/ 0 h 66"/>
                <a:gd name="T30" fmla="*/ 2147483647 w 96"/>
                <a:gd name="T31" fmla="*/ 0 h 66"/>
                <a:gd name="T32" fmla="*/ 2147483647 w 96"/>
                <a:gd name="T33" fmla="*/ 2147483647 h 66"/>
                <a:gd name="T34" fmla="*/ 2147483647 w 96"/>
                <a:gd name="T35" fmla="*/ 2147483647 h 66"/>
                <a:gd name="T36" fmla="*/ 2147483647 w 96"/>
                <a:gd name="T37" fmla="*/ 2147483647 h 66"/>
                <a:gd name="T38" fmla="*/ 2147483647 w 96"/>
                <a:gd name="T39" fmla="*/ 2147483647 h 66"/>
                <a:gd name="T40" fmla="*/ 2147483647 w 96"/>
                <a:gd name="T41" fmla="*/ 2147483647 h 66"/>
                <a:gd name="T42" fmla="*/ 2147483647 w 96"/>
                <a:gd name="T43" fmla="*/ 2147483647 h 66"/>
                <a:gd name="T44" fmla="*/ 2147483647 w 96"/>
                <a:gd name="T45" fmla="*/ 2147483647 h 6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96"/>
                <a:gd name="T70" fmla="*/ 0 h 66"/>
                <a:gd name="T71" fmla="*/ 96 w 96"/>
                <a:gd name="T72" fmla="*/ 66 h 6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96" h="66">
                  <a:moveTo>
                    <a:pt x="12" y="42"/>
                  </a:moveTo>
                  <a:lnTo>
                    <a:pt x="6" y="42"/>
                  </a:lnTo>
                  <a:lnTo>
                    <a:pt x="0" y="48"/>
                  </a:lnTo>
                  <a:lnTo>
                    <a:pt x="0" y="60"/>
                  </a:lnTo>
                  <a:lnTo>
                    <a:pt x="6" y="66"/>
                  </a:lnTo>
                  <a:lnTo>
                    <a:pt x="12" y="66"/>
                  </a:lnTo>
                  <a:lnTo>
                    <a:pt x="24" y="54"/>
                  </a:lnTo>
                  <a:lnTo>
                    <a:pt x="24" y="42"/>
                  </a:lnTo>
                  <a:lnTo>
                    <a:pt x="12" y="42"/>
                  </a:lnTo>
                  <a:close/>
                  <a:moveTo>
                    <a:pt x="42" y="0"/>
                  </a:moveTo>
                  <a:lnTo>
                    <a:pt x="42" y="18"/>
                  </a:lnTo>
                  <a:lnTo>
                    <a:pt x="54" y="30"/>
                  </a:lnTo>
                  <a:lnTo>
                    <a:pt x="60" y="30"/>
                  </a:lnTo>
                  <a:lnTo>
                    <a:pt x="72" y="24"/>
                  </a:lnTo>
                  <a:lnTo>
                    <a:pt x="48" y="0"/>
                  </a:lnTo>
                  <a:lnTo>
                    <a:pt x="42" y="0"/>
                  </a:lnTo>
                  <a:close/>
                  <a:moveTo>
                    <a:pt x="96" y="36"/>
                  </a:moveTo>
                  <a:lnTo>
                    <a:pt x="78" y="36"/>
                  </a:lnTo>
                  <a:lnTo>
                    <a:pt x="72" y="42"/>
                  </a:lnTo>
                  <a:lnTo>
                    <a:pt x="72" y="54"/>
                  </a:lnTo>
                  <a:lnTo>
                    <a:pt x="84" y="60"/>
                  </a:lnTo>
                  <a:lnTo>
                    <a:pt x="96" y="48"/>
                  </a:lnTo>
                  <a:lnTo>
                    <a:pt x="96" y="36"/>
                  </a:lnTo>
                  <a:close/>
                </a:path>
              </a:pathLst>
            </a:custGeom>
            <a:solidFill>
              <a:srgbClr val="FFFFFF">
                <a:lumMod val="75000"/>
              </a:srgbClr>
            </a:solidFill>
            <a:ln w="952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19" name="New Zealand" descr="© INSCALE GmbH, 05.05.2010&#10;http://www.presentationload.com/">
              <a:extLst>
                <a:ext uri="{FF2B5EF4-FFF2-40B4-BE49-F238E27FC236}">
                  <a16:creationId xmlns:a16="http://schemas.microsoft.com/office/drawing/2014/main" id="{26B6EDA3-3EF8-4B82-B151-7593789F85FA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10253429" y="5762572"/>
              <a:ext cx="562000" cy="441445"/>
            </a:xfrm>
            <a:custGeom>
              <a:avLst/>
              <a:gdLst>
                <a:gd name="T0" fmla="*/ 2147483647 w 1272"/>
                <a:gd name="T1" fmla="*/ 2147483647 h 984"/>
                <a:gd name="T2" fmla="*/ 2147483647 w 1272"/>
                <a:gd name="T3" fmla="*/ 2147483647 h 984"/>
                <a:gd name="T4" fmla="*/ 2147483647 w 1272"/>
                <a:gd name="T5" fmla="*/ 2147483647 h 984"/>
                <a:gd name="T6" fmla="*/ 2147483647 w 1272"/>
                <a:gd name="T7" fmla="*/ 2147483647 h 984"/>
                <a:gd name="T8" fmla="*/ 2147483647 w 1272"/>
                <a:gd name="T9" fmla="*/ 2147483647 h 984"/>
                <a:gd name="T10" fmla="*/ 2147483647 w 1272"/>
                <a:gd name="T11" fmla="*/ 2147483647 h 984"/>
                <a:gd name="T12" fmla="*/ 2147483647 w 1272"/>
                <a:gd name="T13" fmla="*/ 2147483647 h 984"/>
                <a:gd name="T14" fmla="*/ 2147483647 w 1272"/>
                <a:gd name="T15" fmla="*/ 2147483647 h 984"/>
                <a:gd name="T16" fmla="*/ 2147483647 w 1272"/>
                <a:gd name="T17" fmla="*/ 2147483647 h 984"/>
                <a:gd name="T18" fmla="*/ 2147483647 w 1272"/>
                <a:gd name="T19" fmla="*/ 2147483647 h 984"/>
                <a:gd name="T20" fmla="*/ 2147483647 w 1272"/>
                <a:gd name="T21" fmla="*/ 2147483647 h 984"/>
                <a:gd name="T22" fmla="*/ 2147483647 w 1272"/>
                <a:gd name="T23" fmla="*/ 2147483647 h 984"/>
                <a:gd name="T24" fmla="*/ 2147483647 w 1272"/>
                <a:gd name="T25" fmla="*/ 2147483647 h 984"/>
                <a:gd name="T26" fmla="*/ 2147483647 w 1272"/>
                <a:gd name="T27" fmla="*/ 2147483647 h 984"/>
                <a:gd name="T28" fmla="*/ 2147483647 w 1272"/>
                <a:gd name="T29" fmla="*/ 2147483647 h 984"/>
                <a:gd name="T30" fmla="*/ 2147483647 w 1272"/>
                <a:gd name="T31" fmla="*/ 2147483647 h 984"/>
                <a:gd name="T32" fmla="*/ 2147483647 w 1272"/>
                <a:gd name="T33" fmla="*/ 2147483647 h 984"/>
                <a:gd name="T34" fmla="*/ 2147483647 w 1272"/>
                <a:gd name="T35" fmla="*/ 2147483647 h 984"/>
                <a:gd name="T36" fmla="*/ 2147483647 w 1272"/>
                <a:gd name="T37" fmla="*/ 2147483647 h 984"/>
                <a:gd name="T38" fmla="*/ 2147483647 w 1272"/>
                <a:gd name="T39" fmla="*/ 2147483647 h 984"/>
                <a:gd name="T40" fmla="*/ 2147483647 w 1272"/>
                <a:gd name="T41" fmla="*/ 2147483647 h 984"/>
                <a:gd name="T42" fmla="*/ 2147483647 w 1272"/>
                <a:gd name="T43" fmla="*/ 2147483647 h 984"/>
                <a:gd name="T44" fmla="*/ 2147483647 w 1272"/>
                <a:gd name="T45" fmla="*/ 2147483647 h 984"/>
                <a:gd name="T46" fmla="*/ 2147483647 w 1272"/>
                <a:gd name="T47" fmla="*/ 2147483647 h 984"/>
                <a:gd name="T48" fmla="*/ 2147483647 w 1272"/>
                <a:gd name="T49" fmla="*/ 2147483647 h 984"/>
                <a:gd name="T50" fmla="*/ 2147483647 w 1272"/>
                <a:gd name="T51" fmla="*/ 2147483647 h 984"/>
                <a:gd name="T52" fmla="*/ 2147483647 w 1272"/>
                <a:gd name="T53" fmla="*/ 2147483647 h 984"/>
                <a:gd name="T54" fmla="*/ 2147483647 w 1272"/>
                <a:gd name="T55" fmla="*/ 2147483647 h 984"/>
                <a:gd name="T56" fmla="*/ 2147483647 w 1272"/>
                <a:gd name="T57" fmla="*/ 2147483647 h 984"/>
                <a:gd name="T58" fmla="*/ 2147483647 w 1272"/>
                <a:gd name="T59" fmla="*/ 2147483647 h 984"/>
                <a:gd name="T60" fmla="*/ 2147483647 w 1272"/>
                <a:gd name="T61" fmla="*/ 2147483647 h 984"/>
                <a:gd name="T62" fmla="*/ 2147483647 w 1272"/>
                <a:gd name="T63" fmla="*/ 2147483647 h 984"/>
                <a:gd name="T64" fmla="*/ 2147483647 w 1272"/>
                <a:gd name="T65" fmla="*/ 2147483647 h 984"/>
                <a:gd name="T66" fmla="*/ 2147483647 w 1272"/>
                <a:gd name="T67" fmla="*/ 2147483647 h 984"/>
                <a:gd name="T68" fmla="*/ 2147483647 w 1272"/>
                <a:gd name="T69" fmla="*/ 2147483647 h 984"/>
                <a:gd name="T70" fmla="*/ 2147483647 w 1272"/>
                <a:gd name="T71" fmla="*/ 2147483647 h 984"/>
                <a:gd name="T72" fmla="*/ 2147483647 w 1272"/>
                <a:gd name="T73" fmla="*/ 2147483647 h 984"/>
                <a:gd name="T74" fmla="*/ 2147483647 w 1272"/>
                <a:gd name="T75" fmla="*/ 2147483647 h 984"/>
                <a:gd name="T76" fmla="*/ 2147483647 w 1272"/>
                <a:gd name="T77" fmla="*/ 2147483647 h 984"/>
                <a:gd name="T78" fmla="*/ 2147483647 w 1272"/>
                <a:gd name="T79" fmla="*/ 2147483647 h 984"/>
                <a:gd name="T80" fmla="*/ 2147483647 w 1272"/>
                <a:gd name="T81" fmla="*/ 2147483647 h 984"/>
                <a:gd name="T82" fmla="*/ 2147483647 w 1272"/>
                <a:gd name="T83" fmla="*/ 2147483647 h 984"/>
                <a:gd name="T84" fmla="*/ 2147483647 w 1272"/>
                <a:gd name="T85" fmla="*/ 2147483647 h 984"/>
                <a:gd name="T86" fmla="*/ 2147483647 w 1272"/>
                <a:gd name="T87" fmla="*/ 2147483647 h 984"/>
                <a:gd name="T88" fmla="*/ 2147483647 w 1272"/>
                <a:gd name="T89" fmla="*/ 2147483647 h 984"/>
                <a:gd name="T90" fmla="*/ 2147483647 w 1272"/>
                <a:gd name="T91" fmla="*/ 2147483647 h 984"/>
                <a:gd name="T92" fmla="*/ 2147483647 w 1272"/>
                <a:gd name="T93" fmla="*/ 2147483647 h 984"/>
                <a:gd name="T94" fmla="*/ 2147483647 w 1272"/>
                <a:gd name="T95" fmla="*/ 2147483647 h 984"/>
                <a:gd name="T96" fmla="*/ 2147483647 w 1272"/>
                <a:gd name="T97" fmla="*/ 2147483647 h 984"/>
                <a:gd name="T98" fmla="*/ 2147483647 w 1272"/>
                <a:gd name="T99" fmla="*/ 2147483647 h 984"/>
                <a:gd name="T100" fmla="*/ 2147483647 w 1272"/>
                <a:gd name="T101" fmla="*/ 2147483647 h 984"/>
                <a:gd name="T102" fmla="*/ 2147483647 w 1272"/>
                <a:gd name="T103" fmla="*/ 2147483647 h 984"/>
                <a:gd name="T104" fmla="*/ 2147483647 w 1272"/>
                <a:gd name="T105" fmla="*/ 2147483647 h 984"/>
                <a:gd name="T106" fmla="*/ 2147483647 w 1272"/>
                <a:gd name="T107" fmla="*/ 2147483647 h 984"/>
                <a:gd name="T108" fmla="*/ 2147483647 w 1272"/>
                <a:gd name="T109" fmla="*/ 2147483647 h 984"/>
                <a:gd name="T110" fmla="*/ 2147483647 w 1272"/>
                <a:gd name="T111" fmla="*/ 2147483647 h 984"/>
                <a:gd name="T112" fmla="*/ 2147483647 w 1272"/>
                <a:gd name="T113" fmla="*/ 2147483647 h 984"/>
                <a:gd name="T114" fmla="*/ 2147483647 w 1272"/>
                <a:gd name="T115" fmla="*/ 2147483647 h 984"/>
                <a:gd name="T116" fmla="*/ 2147483647 w 1272"/>
                <a:gd name="T117" fmla="*/ 2147483647 h 984"/>
                <a:gd name="T118" fmla="*/ 2147483647 w 1272"/>
                <a:gd name="T119" fmla="*/ 2147483647 h 984"/>
                <a:gd name="T120" fmla="*/ 2147483647 w 1272"/>
                <a:gd name="T121" fmla="*/ 2147483647 h 98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272"/>
                <a:gd name="T184" fmla="*/ 0 h 984"/>
                <a:gd name="T185" fmla="*/ 1272 w 1272"/>
                <a:gd name="T186" fmla="*/ 984 h 98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272" h="984">
                  <a:moveTo>
                    <a:pt x="750" y="564"/>
                  </a:moveTo>
                  <a:lnTo>
                    <a:pt x="738" y="564"/>
                  </a:lnTo>
                  <a:lnTo>
                    <a:pt x="744" y="528"/>
                  </a:lnTo>
                  <a:lnTo>
                    <a:pt x="720" y="546"/>
                  </a:lnTo>
                  <a:lnTo>
                    <a:pt x="726" y="540"/>
                  </a:lnTo>
                  <a:lnTo>
                    <a:pt x="726" y="504"/>
                  </a:lnTo>
                  <a:lnTo>
                    <a:pt x="708" y="504"/>
                  </a:lnTo>
                  <a:lnTo>
                    <a:pt x="702" y="510"/>
                  </a:lnTo>
                  <a:lnTo>
                    <a:pt x="696" y="522"/>
                  </a:lnTo>
                  <a:lnTo>
                    <a:pt x="690" y="528"/>
                  </a:lnTo>
                  <a:lnTo>
                    <a:pt x="672" y="540"/>
                  </a:lnTo>
                  <a:lnTo>
                    <a:pt x="660" y="546"/>
                  </a:lnTo>
                  <a:lnTo>
                    <a:pt x="654" y="558"/>
                  </a:lnTo>
                  <a:lnTo>
                    <a:pt x="642" y="570"/>
                  </a:lnTo>
                  <a:lnTo>
                    <a:pt x="630" y="576"/>
                  </a:lnTo>
                  <a:lnTo>
                    <a:pt x="618" y="588"/>
                  </a:lnTo>
                  <a:lnTo>
                    <a:pt x="606" y="588"/>
                  </a:lnTo>
                  <a:lnTo>
                    <a:pt x="588" y="600"/>
                  </a:lnTo>
                  <a:lnTo>
                    <a:pt x="576" y="606"/>
                  </a:lnTo>
                  <a:lnTo>
                    <a:pt x="546" y="636"/>
                  </a:lnTo>
                  <a:lnTo>
                    <a:pt x="540" y="648"/>
                  </a:lnTo>
                  <a:lnTo>
                    <a:pt x="534" y="648"/>
                  </a:lnTo>
                  <a:lnTo>
                    <a:pt x="528" y="654"/>
                  </a:lnTo>
                  <a:lnTo>
                    <a:pt x="510" y="660"/>
                  </a:lnTo>
                  <a:lnTo>
                    <a:pt x="498" y="666"/>
                  </a:lnTo>
                  <a:lnTo>
                    <a:pt x="462" y="678"/>
                  </a:lnTo>
                  <a:lnTo>
                    <a:pt x="438" y="690"/>
                  </a:lnTo>
                  <a:lnTo>
                    <a:pt x="426" y="702"/>
                  </a:lnTo>
                  <a:lnTo>
                    <a:pt x="414" y="708"/>
                  </a:lnTo>
                  <a:lnTo>
                    <a:pt x="408" y="720"/>
                  </a:lnTo>
                  <a:lnTo>
                    <a:pt x="396" y="726"/>
                  </a:lnTo>
                  <a:lnTo>
                    <a:pt x="378" y="726"/>
                  </a:lnTo>
                  <a:lnTo>
                    <a:pt x="366" y="732"/>
                  </a:lnTo>
                  <a:lnTo>
                    <a:pt x="312" y="750"/>
                  </a:lnTo>
                  <a:lnTo>
                    <a:pt x="288" y="762"/>
                  </a:lnTo>
                  <a:lnTo>
                    <a:pt x="270" y="774"/>
                  </a:lnTo>
                  <a:lnTo>
                    <a:pt x="246" y="786"/>
                  </a:lnTo>
                  <a:lnTo>
                    <a:pt x="222" y="792"/>
                  </a:lnTo>
                  <a:lnTo>
                    <a:pt x="198" y="804"/>
                  </a:lnTo>
                  <a:lnTo>
                    <a:pt x="180" y="810"/>
                  </a:lnTo>
                  <a:lnTo>
                    <a:pt x="174" y="816"/>
                  </a:lnTo>
                  <a:lnTo>
                    <a:pt x="168" y="828"/>
                  </a:lnTo>
                  <a:lnTo>
                    <a:pt x="168" y="846"/>
                  </a:lnTo>
                  <a:lnTo>
                    <a:pt x="156" y="834"/>
                  </a:lnTo>
                  <a:lnTo>
                    <a:pt x="150" y="834"/>
                  </a:lnTo>
                  <a:lnTo>
                    <a:pt x="144" y="840"/>
                  </a:lnTo>
                  <a:lnTo>
                    <a:pt x="120" y="852"/>
                  </a:lnTo>
                  <a:lnTo>
                    <a:pt x="108" y="864"/>
                  </a:lnTo>
                  <a:lnTo>
                    <a:pt x="72" y="882"/>
                  </a:lnTo>
                  <a:lnTo>
                    <a:pt x="66" y="882"/>
                  </a:lnTo>
                  <a:lnTo>
                    <a:pt x="54" y="888"/>
                  </a:lnTo>
                  <a:lnTo>
                    <a:pt x="36" y="888"/>
                  </a:lnTo>
                  <a:lnTo>
                    <a:pt x="18" y="894"/>
                  </a:lnTo>
                  <a:lnTo>
                    <a:pt x="12" y="906"/>
                  </a:lnTo>
                  <a:lnTo>
                    <a:pt x="0" y="912"/>
                  </a:lnTo>
                  <a:lnTo>
                    <a:pt x="18" y="912"/>
                  </a:lnTo>
                  <a:lnTo>
                    <a:pt x="24" y="918"/>
                  </a:lnTo>
                  <a:lnTo>
                    <a:pt x="30" y="918"/>
                  </a:lnTo>
                  <a:lnTo>
                    <a:pt x="24" y="924"/>
                  </a:lnTo>
                  <a:lnTo>
                    <a:pt x="24" y="942"/>
                  </a:lnTo>
                  <a:lnTo>
                    <a:pt x="30" y="948"/>
                  </a:lnTo>
                  <a:lnTo>
                    <a:pt x="42" y="948"/>
                  </a:lnTo>
                  <a:lnTo>
                    <a:pt x="54" y="942"/>
                  </a:lnTo>
                  <a:lnTo>
                    <a:pt x="60" y="936"/>
                  </a:lnTo>
                  <a:lnTo>
                    <a:pt x="72" y="948"/>
                  </a:lnTo>
                  <a:lnTo>
                    <a:pt x="96" y="948"/>
                  </a:lnTo>
                  <a:lnTo>
                    <a:pt x="102" y="954"/>
                  </a:lnTo>
                  <a:lnTo>
                    <a:pt x="132" y="954"/>
                  </a:lnTo>
                  <a:lnTo>
                    <a:pt x="150" y="972"/>
                  </a:lnTo>
                  <a:lnTo>
                    <a:pt x="180" y="966"/>
                  </a:lnTo>
                  <a:lnTo>
                    <a:pt x="192" y="972"/>
                  </a:lnTo>
                  <a:lnTo>
                    <a:pt x="198" y="978"/>
                  </a:lnTo>
                  <a:lnTo>
                    <a:pt x="216" y="984"/>
                  </a:lnTo>
                  <a:lnTo>
                    <a:pt x="228" y="984"/>
                  </a:lnTo>
                  <a:lnTo>
                    <a:pt x="252" y="972"/>
                  </a:lnTo>
                  <a:lnTo>
                    <a:pt x="264" y="948"/>
                  </a:lnTo>
                  <a:lnTo>
                    <a:pt x="288" y="936"/>
                  </a:lnTo>
                  <a:lnTo>
                    <a:pt x="312" y="936"/>
                  </a:lnTo>
                  <a:lnTo>
                    <a:pt x="336" y="924"/>
                  </a:lnTo>
                  <a:lnTo>
                    <a:pt x="342" y="912"/>
                  </a:lnTo>
                  <a:lnTo>
                    <a:pt x="342" y="894"/>
                  </a:lnTo>
                  <a:lnTo>
                    <a:pt x="348" y="882"/>
                  </a:lnTo>
                  <a:lnTo>
                    <a:pt x="372" y="870"/>
                  </a:lnTo>
                  <a:lnTo>
                    <a:pt x="396" y="870"/>
                  </a:lnTo>
                  <a:lnTo>
                    <a:pt x="408" y="858"/>
                  </a:lnTo>
                  <a:lnTo>
                    <a:pt x="408" y="846"/>
                  </a:lnTo>
                  <a:lnTo>
                    <a:pt x="402" y="840"/>
                  </a:lnTo>
                  <a:lnTo>
                    <a:pt x="420" y="840"/>
                  </a:lnTo>
                  <a:lnTo>
                    <a:pt x="480" y="792"/>
                  </a:lnTo>
                  <a:lnTo>
                    <a:pt x="462" y="774"/>
                  </a:lnTo>
                  <a:lnTo>
                    <a:pt x="504" y="792"/>
                  </a:lnTo>
                  <a:lnTo>
                    <a:pt x="504" y="774"/>
                  </a:lnTo>
                  <a:lnTo>
                    <a:pt x="510" y="768"/>
                  </a:lnTo>
                  <a:lnTo>
                    <a:pt x="540" y="768"/>
                  </a:lnTo>
                  <a:lnTo>
                    <a:pt x="546" y="774"/>
                  </a:lnTo>
                  <a:lnTo>
                    <a:pt x="558" y="780"/>
                  </a:lnTo>
                  <a:lnTo>
                    <a:pt x="570" y="780"/>
                  </a:lnTo>
                  <a:lnTo>
                    <a:pt x="576" y="774"/>
                  </a:lnTo>
                  <a:lnTo>
                    <a:pt x="576" y="768"/>
                  </a:lnTo>
                  <a:lnTo>
                    <a:pt x="582" y="762"/>
                  </a:lnTo>
                  <a:lnTo>
                    <a:pt x="582" y="756"/>
                  </a:lnTo>
                  <a:lnTo>
                    <a:pt x="570" y="744"/>
                  </a:lnTo>
                  <a:lnTo>
                    <a:pt x="612" y="702"/>
                  </a:lnTo>
                  <a:lnTo>
                    <a:pt x="618" y="702"/>
                  </a:lnTo>
                  <a:lnTo>
                    <a:pt x="624" y="696"/>
                  </a:lnTo>
                  <a:lnTo>
                    <a:pt x="660" y="678"/>
                  </a:lnTo>
                  <a:lnTo>
                    <a:pt x="666" y="666"/>
                  </a:lnTo>
                  <a:lnTo>
                    <a:pt x="672" y="660"/>
                  </a:lnTo>
                  <a:lnTo>
                    <a:pt x="672" y="654"/>
                  </a:lnTo>
                  <a:lnTo>
                    <a:pt x="696" y="654"/>
                  </a:lnTo>
                  <a:lnTo>
                    <a:pt x="708" y="648"/>
                  </a:lnTo>
                  <a:lnTo>
                    <a:pt x="738" y="618"/>
                  </a:lnTo>
                  <a:lnTo>
                    <a:pt x="738" y="612"/>
                  </a:lnTo>
                  <a:lnTo>
                    <a:pt x="744" y="612"/>
                  </a:lnTo>
                  <a:lnTo>
                    <a:pt x="750" y="606"/>
                  </a:lnTo>
                  <a:lnTo>
                    <a:pt x="768" y="594"/>
                  </a:lnTo>
                  <a:lnTo>
                    <a:pt x="780" y="582"/>
                  </a:lnTo>
                  <a:lnTo>
                    <a:pt x="786" y="570"/>
                  </a:lnTo>
                  <a:lnTo>
                    <a:pt x="786" y="546"/>
                  </a:lnTo>
                  <a:lnTo>
                    <a:pt x="780" y="540"/>
                  </a:lnTo>
                  <a:lnTo>
                    <a:pt x="780" y="534"/>
                  </a:lnTo>
                  <a:lnTo>
                    <a:pt x="750" y="564"/>
                  </a:lnTo>
                  <a:close/>
                  <a:moveTo>
                    <a:pt x="1224" y="324"/>
                  </a:moveTo>
                  <a:lnTo>
                    <a:pt x="1236" y="318"/>
                  </a:lnTo>
                  <a:lnTo>
                    <a:pt x="1242" y="318"/>
                  </a:lnTo>
                  <a:lnTo>
                    <a:pt x="1266" y="306"/>
                  </a:lnTo>
                  <a:lnTo>
                    <a:pt x="1272" y="300"/>
                  </a:lnTo>
                  <a:lnTo>
                    <a:pt x="1272" y="282"/>
                  </a:lnTo>
                  <a:lnTo>
                    <a:pt x="1266" y="270"/>
                  </a:lnTo>
                  <a:lnTo>
                    <a:pt x="1260" y="264"/>
                  </a:lnTo>
                  <a:lnTo>
                    <a:pt x="1248" y="264"/>
                  </a:lnTo>
                  <a:lnTo>
                    <a:pt x="1236" y="276"/>
                  </a:lnTo>
                  <a:lnTo>
                    <a:pt x="1236" y="282"/>
                  </a:lnTo>
                  <a:lnTo>
                    <a:pt x="1224" y="282"/>
                  </a:lnTo>
                  <a:lnTo>
                    <a:pt x="1212" y="276"/>
                  </a:lnTo>
                  <a:lnTo>
                    <a:pt x="1200" y="276"/>
                  </a:lnTo>
                  <a:lnTo>
                    <a:pt x="1194" y="282"/>
                  </a:lnTo>
                  <a:lnTo>
                    <a:pt x="1176" y="288"/>
                  </a:lnTo>
                  <a:lnTo>
                    <a:pt x="1158" y="288"/>
                  </a:lnTo>
                  <a:lnTo>
                    <a:pt x="1146" y="276"/>
                  </a:lnTo>
                  <a:lnTo>
                    <a:pt x="1146" y="222"/>
                  </a:lnTo>
                  <a:lnTo>
                    <a:pt x="1170" y="180"/>
                  </a:lnTo>
                  <a:lnTo>
                    <a:pt x="1170" y="174"/>
                  </a:lnTo>
                  <a:lnTo>
                    <a:pt x="1164" y="162"/>
                  </a:lnTo>
                  <a:lnTo>
                    <a:pt x="1158" y="156"/>
                  </a:lnTo>
                  <a:lnTo>
                    <a:pt x="1146" y="156"/>
                  </a:lnTo>
                  <a:lnTo>
                    <a:pt x="1140" y="168"/>
                  </a:lnTo>
                  <a:lnTo>
                    <a:pt x="1134" y="174"/>
                  </a:lnTo>
                  <a:lnTo>
                    <a:pt x="1134" y="204"/>
                  </a:lnTo>
                  <a:lnTo>
                    <a:pt x="1128" y="216"/>
                  </a:lnTo>
                  <a:lnTo>
                    <a:pt x="1116" y="222"/>
                  </a:lnTo>
                  <a:lnTo>
                    <a:pt x="1116" y="192"/>
                  </a:lnTo>
                  <a:lnTo>
                    <a:pt x="1092" y="174"/>
                  </a:lnTo>
                  <a:lnTo>
                    <a:pt x="1104" y="150"/>
                  </a:lnTo>
                  <a:lnTo>
                    <a:pt x="1116" y="138"/>
                  </a:lnTo>
                  <a:lnTo>
                    <a:pt x="1122" y="126"/>
                  </a:lnTo>
                  <a:lnTo>
                    <a:pt x="1128" y="108"/>
                  </a:lnTo>
                  <a:lnTo>
                    <a:pt x="1128" y="84"/>
                  </a:lnTo>
                  <a:lnTo>
                    <a:pt x="1116" y="78"/>
                  </a:lnTo>
                  <a:lnTo>
                    <a:pt x="1110" y="72"/>
                  </a:lnTo>
                  <a:lnTo>
                    <a:pt x="1098" y="66"/>
                  </a:lnTo>
                  <a:lnTo>
                    <a:pt x="1092" y="60"/>
                  </a:lnTo>
                  <a:lnTo>
                    <a:pt x="1080" y="60"/>
                  </a:lnTo>
                  <a:lnTo>
                    <a:pt x="1086" y="42"/>
                  </a:lnTo>
                  <a:lnTo>
                    <a:pt x="1062" y="42"/>
                  </a:lnTo>
                  <a:lnTo>
                    <a:pt x="1044" y="18"/>
                  </a:lnTo>
                  <a:lnTo>
                    <a:pt x="1050" y="0"/>
                  </a:lnTo>
                  <a:lnTo>
                    <a:pt x="1020" y="18"/>
                  </a:lnTo>
                  <a:lnTo>
                    <a:pt x="1044" y="54"/>
                  </a:lnTo>
                  <a:lnTo>
                    <a:pt x="1032" y="90"/>
                  </a:lnTo>
                  <a:lnTo>
                    <a:pt x="1056" y="102"/>
                  </a:lnTo>
                  <a:lnTo>
                    <a:pt x="1044" y="108"/>
                  </a:lnTo>
                  <a:lnTo>
                    <a:pt x="1044" y="126"/>
                  </a:lnTo>
                  <a:lnTo>
                    <a:pt x="1068" y="132"/>
                  </a:lnTo>
                  <a:lnTo>
                    <a:pt x="1044" y="150"/>
                  </a:lnTo>
                  <a:lnTo>
                    <a:pt x="1062" y="156"/>
                  </a:lnTo>
                  <a:lnTo>
                    <a:pt x="1062" y="168"/>
                  </a:lnTo>
                  <a:lnTo>
                    <a:pt x="1056" y="174"/>
                  </a:lnTo>
                  <a:lnTo>
                    <a:pt x="1056" y="192"/>
                  </a:lnTo>
                  <a:lnTo>
                    <a:pt x="1068" y="198"/>
                  </a:lnTo>
                  <a:lnTo>
                    <a:pt x="1074" y="204"/>
                  </a:lnTo>
                  <a:lnTo>
                    <a:pt x="1056" y="210"/>
                  </a:lnTo>
                  <a:lnTo>
                    <a:pt x="1044" y="222"/>
                  </a:lnTo>
                  <a:lnTo>
                    <a:pt x="1062" y="234"/>
                  </a:lnTo>
                  <a:lnTo>
                    <a:pt x="1038" y="258"/>
                  </a:lnTo>
                  <a:lnTo>
                    <a:pt x="1032" y="270"/>
                  </a:lnTo>
                  <a:lnTo>
                    <a:pt x="1026" y="276"/>
                  </a:lnTo>
                  <a:lnTo>
                    <a:pt x="1026" y="288"/>
                  </a:lnTo>
                  <a:lnTo>
                    <a:pt x="1038" y="300"/>
                  </a:lnTo>
                  <a:lnTo>
                    <a:pt x="1026" y="300"/>
                  </a:lnTo>
                  <a:lnTo>
                    <a:pt x="1014" y="306"/>
                  </a:lnTo>
                  <a:lnTo>
                    <a:pt x="1002" y="306"/>
                  </a:lnTo>
                  <a:lnTo>
                    <a:pt x="978" y="318"/>
                  </a:lnTo>
                  <a:lnTo>
                    <a:pt x="948" y="348"/>
                  </a:lnTo>
                  <a:lnTo>
                    <a:pt x="930" y="360"/>
                  </a:lnTo>
                  <a:lnTo>
                    <a:pt x="894" y="372"/>
                  </a:lnTo>
                  <a:lnTo>
                    <a:pt x="870" y="384"/>
                  </a:lnTo>
                  <a:lnTo>
                    <a:pt x="858" y="396"/>
                  </a:lnTo>
                  <a:lnTo>
                    <a:pt x="858" y="432"/>
                  </a:lnTo>
                  <a:lnTo>
                    <a:pt x="864" y="444"/>
                  </a:lnTo>
                  <a:lnTo>
                    <a:pt x="870" y="450"/>
                  </a:lnTo>
                  <a:lnTo>
                    <a:pt x="870" y="456"/>
                  </a:lnTo>
                  <a:lnTo>
                    <a:pt x="924" y="456"/>
                  </a:lnTo>
                  <a:lnTo>
                    <a:pt x="924" y="474"/>
                  </a:lnTo>
                  <a:lnTo>
                    <a:pt x="918" y="486"/>
                  </a:lnTo>
                  <a:lnTo>
                    <a:pt x="918" y="522"/>
                  </a:lnTo>
                  <a:lnTo>
                    <a:pt x="894" y="534"/>
                  </a:lnTo>
                  <a:lnTo>
                    <a:pt x="882" y="534"/>
                  </a:lnTo>
                  <a:lnTo>
                    <a:pt x="864" y="540"/>
                  </a:lnTo>
                  <a:lnTo>
                    <a:pt x="852" y="546"/>
                  </a:lnTo>
                  <a:lnTo>
                    <a:pt x="852" y="558"/>
                  </a:lnTo>
                  <a:lnTo>
                    <a:pt x="840" y="570"/>
                  </a:lnTo>
                  <a:lnTo>
                    <a:pt x="852" y="576"/>
                  </a:lnTo>
                  <a:lnTo>
                    <a:pt x="858" y="582"/>
                  </a:lnTo>
                  <a:lnTo>
                    <a:pt x="876" y="588"/>
                  </a:lnTo>
                  <a:lnTo>
                    <a:pt x="888" y="588"/>
                  </a:lnTo>
                  <a:lnTo>
                    <a:pt x="912" y="576"/>
                  </a:lnTo>
                  <a:lnTo>
                    <a:pt x="924" y="558"/>
                  </a:lnTo>
                  <a:lnTo>
                    <a:pt x="972" y="510"/>
                  </a:lnTo>
                  <a:lnTo>
                    <a:pt x="996" y="498"/>
                  </a:lnTo>
                  <a:lnTo>
                    <a:pt x="1014" y="492"/>
                  </a:lnTo>
                  <a:lnTo>
                    <a:pt x="1026" y="486"/>
                  </a:lnTo>
                  <a:lnTo>
                    <a:pt x="1032" y="480"/>
                  </a:lnTo>
                  <a:lnTo>
                    <a:pt x="1038" y="480"/>
                  </a:lnTo>
                  <a:lnTo>
                    <a:pt x="1044" y="474"/>
                  </a:lnTo>
                  <a:lnTo>
                    <a:pt x="1050" y="462"/>
                  </a:lnTo>
                  <a:lnTo>
                    <a:pt x="1056" y="462"/>
                  </a:lnTo>
                  <a:lnTo>
                    <a:pt x="1062" y="456"/>
                  </a:lnTo>
                  <a:lnTo>
                    <a:pt x="1074" y="450"/>
                  </a:lnTo>
                  <a:lnTo>
                    <a:pt x="1080" y="444"/>
                  </a:lnTo>
                  <a:lnTo>
                    <a:pt x="1080" y="420"/>
                  </a:lnTo>
                  <a:lnTo>
                    <a:pt x="1074" y="414"/>
                  </a:lnTo>
                  <a:lnTo>
                    <a:pt x="1080" y="414"/>
                  </a:lnTo>
                  <a:lnTo>
                    <a:pt x="1086" y="408"/>
                  </a:lnTo>
                  <a:lnTo>
                    <a:pt x="1110" y="396"/>
                  </a:lnTo>
                  <a:lnTo>
                    <a:pt x="1140" y="396"/>
                  </a:lnTo>
                  <a:lnTo>
                    <a:pt x="1152" y="402"/>
                  </a:lnTo>
                  <a:lnTo>
                    <a:pt x="1164" y="402"/>
                  </a:lnTo>
                  <a:lnTo>
                    <a:pt x="1176" y="390"/>
                  </a:lnTo>
                  <a:lnTo>
                    <a:pt x="1176" y="360"/>
                  </a:lnTo>
                  <a:lnTo>
                    <a:pt x="1200" y="360"/>
                  </a:lnTo>
                  <a:lnTo>
                    <a:pt x="1212" y="354"/>
                  </a:lnTo>
                  <a:lnTo>
                    <a:pt x="1218" y="354"/>
                  </a:lnTo>
                  <a:lnTo>
                    <a:pt x="1224" y="348"/>
                  </a:lnTo>
                  <a:lnTo>
                    <a:pt x="1224" y="324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20" name="Namibia" descr="© INSCALE GmbH, 05.05.2010&#10;http://www.presentationload.com/">
              <a:extLst>
                <a:ext uri="{FF2B5EF4-FFF2-40B4-BE49-F238E27FC236}">
                  <a16:creationId xmlns:a16="http://schemas.microsoft.com/office/drawing/2014/main" id="{28152F99-0846-4DCA-AAEB-727C1DF73F30}"/>
                </a:ext>
              </a:extLst>
            </p:cNvPr>
            <p:cNvSpPr>
              <a:spLocks/>
            </p:cNvSpPr>
            <p:nvPr/>
          </p:nvSpPr>
          <p:spPr bwMode="gray">
            <a:xfrm>
              <a:off x="5914601" y="5133752"/>
              <a:ext cx="422294" cy="438269"/>
            </a:xfrm>
            <a:custGeom>
              <a:avLst/>
              <a:gdLst>
                <a:gd name="T0" fmla="*/ 2147483647 w 954"/>
                <a:gd name="T1" fmla="*/ 2147483647 h 972"/>
                <a:gd name="T2" fmla="*/ 2147483647 w 954"/>
                <a:gd name="T3" fmla="*/ 2147483647 h 972"/>
                <a:gd name="T4" fmla="*/ 2147483647 w 954"/>
                <a:gd name="T5" fmla="*/ 2147483647 h 972"/>
                <a:gd name="T6" fmla="*/ 2147483647 w 954"/>
                <a:gd name="T7" fmla="*/ 2147483647 h 972"/>
                <a:gd name="T8" fmla="*/ 2147483647 w 954"/>
                <a:gd name="T9" fmla="*/ 2147483647 h 972"/>
                <a:gd name="T10" fmla="*/ 2147483647 w 954"/>
                <a:gd name="T11" fmla="*/ 2147483647 h 972"/>
                <a:gd name="T12" fmla="*/ 2147483647 w 954"/>
                <a:gd name="T13" fmla="*/ 2147483647 h 972"/>
                <a:gd name="T14" fmla="*/ 2147483647 w 954"/>
                <a:gd name="T15" fmla="*/ 2147483647 h 972"/>
                <a:gd name="T16" fmla="*/ 2147483647 w 954"/>
                <a:gd name="T17" fmla="*/ 2147483647 h 972"/>
                <a:gd name="T18" fmla="*/ 2147483647 w 954"/>
                <a:gd name="T19" fmla="*/ 2147483647 h 972"/>
                <a:gd name="T20" fmla="*/ 2147483647 w 954"/>
                <a:gd name="T21" fmla="*/ 2147483647 h 972"/>
                <a:gd name="T22" fmla="*/ 2147483647 w 954"/>
                <a:gd name="T23" fmla="*/ 2147483647 h 972"/>
                <a:gd name="T24" fmla="*/ 2147483647 w 954"/>
                <a:gd name="T25" fmla="*/ 2147483647 h 972"/>
                <a:gd name="T26" fmla="*/ 2147483647 w 954"/>
                <a:gd name="T27" fmla="*/ 2147483647 h 972"/>
                <a:gd name="T28" fmla="*/ 2147483647 w 954"/>
                <a:gd name="T29" fmla="*/ 2147483647 h 972"/>
                <a:gd name="T30" fmla="*/ 2147483647 w 954"/>
                <a:gd name="T31" fmla="*/ 2147483647 h 972"/>
                <a:gd name="T32" fmla="*/ 2147483647 w 954"/>
                <a:gd name="T33" fmla="*/ 2147483647 h 972"/>
                <a:gd name="T34" fmla="*/ 2147483647 w 954"/>
                <a:gd name="T35" fmla="*/ 2147483647 h 972"/>
                <a:gd name="T36" fmla="*/ 2147483647 w 954"/>
                <a:gd name="T37" fmla="*/ 2147483647 h 972"/>
                <a:gd name="T38" fmla="*/ 2147483647 w 954"/>
                <a:gd name="T39" fmla="*/ 2147483647 h 972"/>
                <a:gd name="T40" fmla="*/ 2147483647 w 954"/>
                <a:gd name="T41" fmla="*/ 2147483647 h 972"/>
                <a:gd name="T42" fmla="*/ 2147483647 w 954"/>
                <a:gd name="T43" fmla="*/ 2147483647 h 972"/>
                <a:gd name="T44" fmla="*/ 2147483647 w 954"/>
                <a:gd name="T45" fmla="*/ 2147483647 h 972"/>
                <a:gd name="T46" fmla="*/ 2147483647 w 954"/>
                <a:gd name="T47" fmla="*/ 2147483647 h 972"/>
                <a:gd name="T48" fmla="*/ 2147483647 w 954"/>
                <a:gd name="T49" fmla="*/ 2147483647 h 972"/>
                <a:gd name="T50" fmla="*/ 2147483647 w 954"/>
                <a:gd name="T51" fmla="*/ 2147483647 h 972"/>
                <a:gd name="T52" fmla="*/ 2147483647 w 954"/>
                <a:gd name="T53" fmla="*/ 2147483647 h 972"/>
                <a:gd name="T54" fmla="*/ 2147483647 w 954"/>
                <a:gd name="T55" fmla="*/ 2147483647 h 972"/>
                <a:gd name="T56" fmla="*/ 2147483647 w 954"/>
                <a:gd name="T57" fmla="*/ 2147483647 h 972"/>
                <a:gd name="T58" fmla="*/ 2147483647 w 954"/>
                <a:gd name="T59" fmla="*/ 2147483647 h 972"/>
                <a:gd name="T60" fmla="*/ 2147483647 w 954"/>
                <a:gd name="T61" fmla="*/ 2147483647 h 972"/>
                <a:gd name="T62" fmla="*/ 2147483647 w 954"/>
                <a:gd name="T63" fmla="*/ 2147483647 h 972"/>
                <a:gd name="T64" fmla="*/ 2147483647 w 954"/>
                <a:gd name="T65" fmla="*/ 2147483647 h 972"/>
                <a:gd name="T66" fmla="*/ 2147483647 w 954"/>
                <a:gd name="T67" fmla="*/ 0 h 972"/>
                <a:gd name="T68" fmla="*/ 2147483647 w 954"/>
                <a:gd name="T69" fmla="*/ 2147483647 h 972"/>
                <a:gd name="T70" fmla="*/ 2147483647 w 954"/>
                <a:gd name="T71" fmla="*/ 2147483647 h 972"/>
                <a:gd name="T72" fmla="*/ 0 w 954"/>
                <a:gd name="T73" fmla="*/ 2147483647 h 972"/>
                <a:gd name="T74" fmla="*/ 2147483647 w 954"/>
                <a:gd name="T75" fmla="*/ 2147483647 h 972"/>
                <a:gd name="T76" fmla="*/ 2147483647 w 954"/>
                <a:gd name="T77" fmla="*/ 2147483647 h 972"/>
                <a:gd name="T78" fmla="*/ 2147483647 w 954"/>
                <a:gd name="T79" fmla="*/ 2147483647 h 972"/>
                <a:gd name="T80" fmla="*/ 2147483647 w 954"/>
                <a:gd name="T81" fmla="*/ 2147483647 h 972"/>
                <a:gd name="T82" fmla="*/ 2147483647 w 954"/>
                <a:gd name="T83" fmla="*/ 2147483647 h 972"/>
                <a:gd name="T84" fmla="*/ 2147483647 w 954"/>
                <a:gd name="T85" fmla="*/ 2147483647 h 972"/>
                <a:gd name="T86" fmla="*/ 2147483647 w 954"/>
                <a:gd name="T87" fmla="*/ 2147483647 h 972"/>
                <a:gd name="T88" fmla="*/ 2147483647 w 954"/>
                <a:gd name="T89" fmla="*/ 2147483647 h 972"/>
                <a:gd name="T90" fmla="*/ 2147483647 w 954"/>
                <a:gd name="T91" fmla="*/ 2147483647 h 972"/>
                <a:gd name="T92" fmla="*/ 2147483647 w 954"/>
                <a:gd name="T93" fmla="*/ 2147483647 h 972"/>
                <a:gd name="T94" fmla="*/ 2147483647 w 954"/>
                <a:gd name="T95" fmla="*/ 2147483647 h 972"/>
                <a:gd name="T96" fmla="*/ 2147483647 w 954"/>
                <a:gd name="T97" fmla="*/ 2147483647 h 972"/>
                <a:gd name="T98" fmla="*/ 2147483647 w 954"/>
                <a:gd name="T99" fmla="*/ 2147483647 h 972"/>
                <a:gd name="T100" fmla="*/ 2147483647 w 954"/>
                <a:gd name="T101" fmla="*/ 2147483647 h 972"/>
                <a:gd name="T102" fmla="*/ 2147483647 w 954"/>
                <a:gd name="T103" fmla="*/ 2147483647 h 972"/>
                <a:gd name="T104" fmla="*/ 2147483647 w 954"/>
                <a:gd name="T105" fmla="*/ 2147483647 h 972"/>
                <a:gd name="T106" fmla="*/ 2147483647 w 954"/>
                <a:gd name="T107" fmla="*/ 2147483647 h 972"/>
                <a:gd name="T108" fmla="*/ 2147483647 w 954"/>
                <a:gd name="T109" fmla="*/ 2147483647 h 972"/>
                <a:gd name="T110" fmla="*/ 2147483647 w 954"/>
                <a:gd name="T111" fmla="*/ 2147483647 h 972"/>
                <a:gd name="T112" fmla="*/ 2147483647 w 954"/>
                <a:gd name="T113" fmla="*/ 2147483647 h 972"/>
                <a:gd name="T114" fmla="*/ 2147483647 w 954"/>
                <a:gd name="T115" fmla="*/ 2147483647 h 972"/>
                <a:gd name="T116" fmla="*/ 2147483647 w 954"/>
                <a:gd name="T117" fmla="*/ 2147483647 h 972"/>
                <a:gd name="T118" fmla="*/ 2147483647 w 954"/>
                <a:gd name="T119" fmla="*/ 2147483647 h 972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954"/>
                <a:gd name="T181" fmla="*/ 0 h 972"/>
                <a:gd name="T182" fmla="*/ 954 w 954"/>
                <a:gd name="T183" fmla="*/ 972 h 972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954" h="972">
                  <a:moveTo>
                    <a:pt x="366" y="894"/>
                  </a:moveTo>
                  <a:lnTo>
                    <a:pt x="372" y="894"/>
                  </a:lnTo>
                  <a:lnTo>
                    <a:pt x="390" y="912"/>
                  </a:lnTo>
                  <a:lnTo>
                    <a:pt x="390" y="936"/>
                  </a:lnTo>
                  <a:lnTo>
                    <a:pt x="396" y="948"/>
                  </a:lnTo>
                  <a:lnTo>
                    <a:pt x="402" y="954"/>
                  </a:lnTo>
                  <a:lnTo>
                    <a:pt x="426" y="954"/>
                  </a:lnTo>
                  <a:lnTo>
                    <a:pt x="432" y="960"/>
                  </a:lnTo>
                  <a:lnTo>
                    <a:pt x="432" y="966"/>
                  </a:lnTo>
                  <a:lnTo>
                    <a:pt x="438" y="972"/>
                  </a:lnTo>
                  <a:lnTo>
                    <a:pt x="462" y="972"/>
                  </a:lnTo>
                  <a:lnTo>
                    <a:pt x="474" y="960"/>
                  </a:lnTo>
                  <a:lnTo>
                    <a:pt x="486" y="960"/>
                  </a:lnTo>
                  <a:lnTo>
                    <a:pt x="498" y="972"/>
                  </a:lnTo>
                  <a:lnTo>
                    <a:pt x="522" y="972"/>
                  </a:lnTo>
                  <a:lnTo>
                    <a:pt x="522" y="948"/>
                  </a:lnTo>
                  <a:lnTo>
                    <a:pt x="534" y="948"/>
                  </a:lnTo>
                  <a:lnTo>
                    <a:pt x="534" y="942"/>
                  </a:lnTo>
                  <a:lnTo>
                    <a:pt x="540" y="936"/>
                  </a:lnTo>
                  <a:lnTo>
                    <a:pt x="552" y="930"/>
                  </a:lnTo>
                  <a:lnTo>
                    <a:pt x="570" y="930"/>
                  </a:lnTo>
                  <a:lnTo>
                    <a:pt x="582" y="414"/>
                  </a:lnTo>
                  <a:lnTo>
                    <a:pt x="654" y="414"/>
                  </a:lnTo>
                  <a:lnTo>
                    <a:pt x="648" y="288"/>
                  </a:lnTo>
                  <a:lnTo>
                    <a:pt x="654" y="282"/>
                  </a:lnTo>
                  <a:lnTo>
                    <a:pt x="654" y="108"/>
                  </a:lnTo>
                  <a:lnTo>
                    <a:pt x="690" y="108"/>
                  </a:lnTo>
                  <a:lnTo>
                    <a:pt x="708" y="102"/>
                  </a:lnTo>
                  <a:lnTo>
                    <a:pt x="744" y="102"/>
                  </a:lnTo>
                  <a:lnTo>
                    <a:pt x="792" y="90"/>
                  </a:lnTo>
                  <a:lnTo>
                    <a:pt x="804" y="84"/>
                  </a:lnTo>
                  <a:lnTo>
                    <a:pt x="822" y="84"/>
                  </a:lnTo>
                  <a:lnTo>
                    <a:pt x="828" y="90"/>
                  </a:lnTo>
                  <a:lnTo>
                    <a:pt x="828" y="108"/>
                  </a:lnTo>
                  <a:lnTo>
                    <a:pt x="834" y="108"/>
                  </a:lnTo>
                  <a:lnTo>
                    <a:pt x="834" y="126"/>
                  </a:lnTo>
                  <a:lnTo>
                    <a:pt x="840" y="126"/>
                  </a:lnTo>
                  <a:lnTo>
                    <a:pt x="882" y="84"/>
                  </a:lnTo>
                  <a:lnTo>
                    <a:pt x="906" y="84"/>
                  </a:lnTo>
                  <a:lnTo>
                    <a:pt x="918" y="72"/>
                  </a:lnTo>
                  <a:lnTo>
                    <a:pt x="954" y="66"/>
                  </a:lnTo>
                  <a:lnTo>
                    <a:pt x="936" y="48"/>
                  </a:lnTo>
                  <a:lnTo>
                    <a:pt x="906" y="54"/>
                  </a:lnTo>
                  <a:lnTo>
                    <a:pt x="906" y="48"/>
                  </a:lnTo>
                  <a:lnTo>
                    <a:pt x="900" y="42"/>
                  </a:lnTo>
                  <a:lnTo>
                    <a:pt x="882" y="42"/>
                  </a:lnTo>
                  <a:lnTo>
                    <a:pt x="876" y="48"/>
                  </a:lnTo>
                  <a:lnTo>
                    <a:pt x="870" y="48"/>
                  </a:lnTo>
                  <a:lnTo>
                    <a:pt x="846" y="60"/>
                  </a:lnTo>
                  <a:lnTo>
                    <a:pt x="828" y="54"/>
                  </a:lnTo>
                  <a:lnTo>
                    <a:pt x="816" y="60"/>
                  </a:lnTo>
                  <a:lnTo>
                    <a:pt x="780" y="72"/>
                  </a:lnTo>
                  <a:lnTo>
                    <a:pt x="732" y="78"/>
                  </a:lnTo>
                  <a:lnTo>
                    <a:pt x="696" y="84"/>
                  </a:lnTo>
                  <a:lnTo>
                    <a:pt x="624" y="84"/>
                  </a:lnTo>
                  <a:lnTo>
                    <a:pt x="618" y="72"/>
                  </a:lnTo>
                  <a:lnTo>
                    <a:pt x="546" y="78"/>
                  </a:lnTo>
                  <a:lnTo>
                    <a:pt x="540" y="66"/>
                  </a:lnTo>
                  <a:lnTo>
                    <a:pt x="504" y="66"/>
                  </a:lnTo>
                  <a:lnTo>
                    <a:pt x="480" y="42"/>
                  </a:lnTo>
                  <a:lnTo>
                    <a:pt x="480" y="36"/>
                  </a:lnTo>
                  <a:lnTo>
                    <a:pt x="174" y="36"/>
                  </a:lnTo>
                  <a:lnTo>
                    <a:pt x="168" y="30"/>
                  </a:lnTo>
                  <a:lnTo>
                    <a:pt x="156" y="30"/>
                  </a:lnTo>
                  <a:lnTo>
                    <a:pt x="132" y="18"/>
                  </a:lnTo>
                  <a:lnTo>
                    <a:pt x="126" y="6"/>
                  </a:lnTo>
                  <a:lnTo>
                    <a:pt x="120" y="0"/>
                  </a:lnTo>
                  <a:lnTo>
                    <a:pt x="90" y="0"/>
                  </a:lnTo>
                  <a:lnTo>
                    <a:pt x="90" y="6"/>
                  </a:lnTo>
                  <a:lnTo>
                    <a:pt x="72" y="24"/>
                  </a:lnTo>
                  <a:lnTo>
                    <a:pt x="42" y="24"/>
                  </a:lnTo>
                  <a:lnTo>
                    <a:pt x="36" y="18"/>
                  </a:lnTo>
                  <a:lnTo>
                    <a:pt x="18" y="24"/>
                  </a:lnTo>
                  <a:lnTo>
                    <a:pt x="0" y="24"/>
                  </a:lnTo>
                  <a:lnTo>
                    <a:pt x="6" y="96"/>
                  </a:lnTo>
                  <a:lnTo>
                    <a:pt x="12" y="108"/>
                  </a:lnTo>
                  <a:lnTo>
                    <a:pt x="30" y="126"/>
                  </a:lnTo>
                  <a:lnTo>
                    <a:pt x="36" y="138"/>
                  </a:lnTo>
                  <a:lnTo>
                    <a:pt x="54" y="162"/>
                  </a:lnTo>
                  <a:lnTo>
                    <a:pt x="72" y="192"/>
                  </a:lnTo>
                  <a:lnTo>
                    <a:pt x="96" y="228"/>
                  </a:lnTo>
                  <a:lnTo>
                    <a:pt x="102" y="258"/>
                  </a:lnTo>
                  <a:lnTo>
                    <a:pt x="102" y="276"/>
                  </a:lnTo>
                  <a:lnTo>
                    <a:pt x="114" y="294"/>
                  </a:lnTo>
                  <a:lnTo>
                    <a:pt x="120" y="312"/>
                  </a:lnTo>
                  <a:lnTo>
                    <a:pt x="138" y="348"/>
                  </a:lnTo>
                  <a:lnTo>
                    <a:pt x="156" y="366"/>
                  </a:lnTo>
                  <a:lnTo>
                    <a:pt x="156" y="390"/>
                  </a:lnTo>
                  <a:lnTo>
                    <a:pt x="162" y="396"/>
                  </a:lnTo>
                  <a:lnTo>
                    <a:pt x="174" y="402"/>
                  </a:lnTo>
                  <a:lnTo>
                    <a:pt x="180" y="414"/>
                  </a:lnTo>
                  <a:lnTo>
                    <a:pt x="192" y="420"/>
                  </a:lnTo>
                  <a:lnTo>
                    <a:pt x="198" y="432"/>
                  </a:lnTo>
                  <a:lnTo>
                    <a:pt x="198" y="582"/>
                  </a:lnTo>
                  <a:lnTo>
                    <a:pt x="222" y="630"/>
                  </a:lnTo>
                  <a:lnTo>
                    <a:pt x="222" y="678"/>
                  </a:lnTo>
                  <a:lnTo>
                    <a:pt x="216" y="678"/>
                  </a:lnTo>
                  <a:lnTo>
                    <a:pt x="228" y="726"/>
                  </a:lnTo>
                  <a:lnTo>
                    <a:pt x="228" y="762"/>
                  </a:lnTo>
                  <a:lnTo>
                    <a:pt x="240" y="762"/>
                  </a:lnTo>
                  <a:lnTo>
                    <a:pt x="240" y="804"/>
                  </a:lnTo>
                  <a:lnTo>
                    <a:pt x="252" y="810"/>
                  </a:lnTo>
                  <a:lnTo>
                    <a:pt x="258" y="816"/>
                  </a:lnTo>
                  <a:lnTo>
                    <a:pt x="258" y="846"/>
                  </a:lnTo>
                  <a:lnTo>
                    <a:pt x="264" y="858"/>
                  </a:lnTo>
                  <a:lnTo>
                    <a:pt x="270" y="864"/>
                  </a:lnTo>
                  <a:lnTo>
                    <a:pt x="276" y="876"/>
                  </a:lnTo>
                  <a:lnTo>
                    <a:pt x="282" y="894"/>
                  </a:lnTo>
                  <a:lnTo>
                    <a:pt x="282" y="900"/>
                  </a:lnTo>
                  <a:lnTo>
                    <a:pt x="288" y="912"/>
                  </a:lnTo>
                  <a:lnTo>
                    <a:pt x="294" y="918"/>
                  </a:lnTo>
                  <a:lnTo>
                    <a:pt x="318" y="930"/>
                  </a:lnTo>
                  <a:lnTo>
                    <a:pt x="324" y="936"/>
                  </a:lnTo>
                  <a:lnTo>
                    <a:pt x="330" y="936"/>
                  </a:lnTo>
                  <a:lnTo>
                    <a:pt x="330" y="942"/>
                  </a:lnTo>
                  <a:lnTo>
                    <a:pt x="348" y="930"/>
                  </a:lnTo>
                  <a:lnTo>
                    <a:pt x="348" y="924"/>
                  </a:lnTo>
                  <a:lnTo>
                    <a:pt x="354" y="918"/>
                  </a:lnTo>
                  <a:lnTo>
                    <a:pt x="360" y="906"/>
                  </a:lnTo>
                  <a:lnTo>
                    <a:pt x="360" y="900"/>
                  </a:lnTo>
                  <a:lnTo>
                    <a:pt x="366" y="894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21" name="Malaysia" descr="© INSCALE GmbH, 05.05.2010&#10;http://www.presentationload.com/">
              <a:extLst>
                <a:ext uri="{FF2B5EF4-FFF2-40B4-BE49-F238E27FC236}">
                  <a16:creationId xmlns:a16="http://schemas.microsoft.com/office/drawing/2014/main" id="{7E626247-0852-486F-8883-6AC896664EB3}"/>
                </a:ext>
              </a:extLst>
            </p:cNvPr>
            <p:cNvSpPr>
              <a:spLocks/>
            </p:cNvSpPr>
            <p:nvPr/>
          </p:nvSpPr>
          <p:spPr bwMode="gray">
            <a:xfrm>
              <a:off x="8696023" y="4276269"/>
              <a:ext cx="136531" cy="196903"/>
            </a:xfrm>
            <a:custGeom>
              <a:avLst/>
              <a:gdLst>
                <a:gd name="T0" fmla="*/ 2147483647 w 306"/>
                <a:gd name="T1" fmla="*/ 2147483647 h 438"/>
                <a:gd name="T2" fmla="*/ 2147483647 w 306"/>
                <a:gd name="T3" fmla="*/ 2147483647 h 438"/>
                <a:gd name="T4" fmla="*/ 2147483647 w 306"/>
                <a:gd name="T5" fmla="*/ 2147483647 h 438"/>
                <a:gd name="T6" fmla="*/ 2147483647 w 306"/>
                <a:gd name="T7" fmla="*/ 2147483647 h 438"/>
                <a:gd name="T8" fmla="*/ 2147483647 w 306"/>
                <a:gd name="T9" fmla="*/ 2147483647 h 438"/>
                <a:gd name="T10" fmla="*/ 2147483647 w 306"/>
                <a:gd name="T11" fmla="*/ 2147483647 h 438"/>
                <a:gd name="T12" fmla="*/ 2147483647 w 306"/>
                <a:gd name="T13" fmla="*/ 2147483647 h 438"/>
                <a:gd name="T14" fmla="*/ 2147483647 w 306"/>
                <a:gd name="T15" fmla="*/ 2147483647 h 438"/>
                <a:gd name="T16" fmla="*/ 2147483647 w 306"/>
                <a:gd name="T17" fmla="*/ 2147483647 h 438"/>
                <a:gd name="T18" fmla="*/ 2147483647 w 306"/>
                <a:gd name="T19" fmla="*/ 2147483647 h 438"/>
                <a:gd name="T20" fmla="*/ 2147483647 w 306"/>
                <a:gd name="T21" fmla="*/ 2147483647 h 438"/>
                <a:gd name="T22" fmla="*/ 2147483647 w 306"/>
                <a:gd name="T23" fmla="*/ 2147483647 h 438"/>
                <a:gd name="T24" fmla="*/ 2147483647 w 306"/>
                <a:gd name="T25" fmla="*/ 2147483647 h 438"/>
                <a:gd name="T26" fmla="*/ 2147483647 w 306"/>
                <a:gd name="T27" fmla="*/ 2147483647 h 438"/>
                <a:gd name="T28" fmla="*/ 2147483647 w 306"/>
                <a:gd name="T29" fmla="*/ 2147483647 h 438"/>
                <a:gd name="T30" fmla="*/ 2147483647 w 306"/>
                <a:gd name="T31" fmla="*/ 2147483647 h 438"/>
                <a:gd name="T32" fmla="*/ 2147483647 w 306"/>
                <a:gd name="T33" fmla="*/ 2147483647 h 438"/>
                <a:gd name="T34" fmla="*/ 2147483647 w 306"/>
                <a:gd name="T35" fmla="*/ 2147483647 h 438"/>
                <a:gd name="T36" fmla="*/ 2147483647 w 306"/>
                <a:gd name="T37" fmla="*/ 2147483647 h 438"/>
                <a:gd name="T38" fmla="*/ 2147483647 w 306"/>
                <a:gd name="T39" fmla="*/ 2147483647 h 438"/>
                <a:gd name="T40" fmla="*/ 2147483647 w 306"/>
                <a:gd name="T41" fmla="*/ 2147483647 h 438"/>
                <a:gd name="T42" fmla="*/ 2147483647 w 306"/>
                <a:gd name="T43" fmla="*/ 2147483647 h 438"/>
                <a:gd name="T44" fmla="*/ 2147483647 w 306"/>
                <a:gd name="T45" fmla="*/ 2147483647 h 438"/>
                <a:gd name="T46" fmla="*/ 2147483647 w 306"/>
                <a:gd name="T47" fmla="*/ 2147483647 h 438"/>
                <a:gd name="T48" fmla="*/ 2147483647 w 306"/>
                <a:gd name="T49" fmla="*/ 2147483647 h 438"/>
                <a:gd name="T50" fmla="*/ 2147483647 w 306"/>
                <a:gd name="T51" fmla="*/ 2147483647 h 438"/>
                <a:gd name="T52" fmla="*/ 2147483647 w 306"/>
                <a:gd name="T53" fmla="*/ 2147483647 h 438"/>
                <a:gd name="T54" fmla="*/ 2147483647 w 306"/>
                <a:gd name="T55" fmla="*/ 2147483647 h 438"/>
                <a:gd name="T56" fmla="*/ 2147483647 w 306"/>
                <a:gd name="T57" fmla="*/ 2147483647 h 438"/>
                <a:gd name="T58" fmla="*/ 2147483647 w 306"/>
                <a:gd name="T59" fmla="*/ 2147483647 h 438"/>
                <a:gd name="T60" fmla="*/ 2147483647 w 306"/>
                <a:gd name="T61" fmla="*/ 2147483647 h 438"/>
                <a:gd name="T62" fmla="*/ 2147483647 w 306"/>
                <a:gd name="T63" fmla="*/ 2147483647 h 438"/>
                <a:gd name="T64" fmla="*/ 2147483647 w 306"/>
                <a:gd name="T65" fmla="*/ 2147483647 h 438"/>
                <a:gd name="T66" fmla="*/ 2147483647 w 306"/>
                <a:gd name="T67" fmla="*/ 2147483647 h 438"/>
                <a:gd name="T68" fmla="*/ 2147483647 w 306"/>
                <a:gd name="T69" fmla="*/ 2147483647 h 438"/>
                <a:gd name="T70" fmla="*/ 2147483647 w 306"/>
                <a:gd name="T71" fmla="*/ 2147483647 h 438"/>
                <a:gd name="T72" fmla="*/ 2147483647 w 306"/>
                <a:gd name="T73" fmla="*/ 2147483647 h 438"/>
                <a:gd name="T74" fmla="*/ 2147483647 w 306"/>
                <a:gd name="T75" fmla="*/ 2147483647 h 438"/>
                <a:gd name="T76" fmla="*/ 2147483647 w 306"/>
                <a:gd name="T77" fmla="*/ 0 h 438"/>
                <a:gd name="T78" fmla="*/ 2147483647 w 306"/>
                <a:gd name="T79" fmla="*/ 2147483647 h 438"/>
                <a:gd name="T80" fmla="*/ 2147483647 w 306"/>
                <a:gd name="T81" fmla="*/ 2147483647 h 438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306"/>
                <a:gd name="T124" fmla="*/ 0 h 438"/>
                <a:gd name="T125" fmla="*/ 306 w 306"/>
                <a:gd name="T126" fmla="*/ 438 h 438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306" h="438">
                  <a:moveTo>
                    <a:pt x="0" y="42"/>
                  </a:moveTo>
                  <a:lnTo>
                    <a:pt x="6" y="138"/>
                  </a:lnTo>
                  <a:lnTo>
                    <a:pt x="18" y="138"/>
                  </a:lnTo>
                  <a:lnTo>
                    <a:pt x="24" y="132"/>
                  </a:lnTo>
                  <a:lnTo>
                    <a:pt x="42" y="132"/>
                  </a:lnTo>
                  <a:lnTo>
                    <a:pt x="54" y="138"/>
                  </a:lnTo>
                  <a:lnTo>
                    <a:pt x="54" y="168"/>
                  </a:lnTo>
                  <a:lnTo>
                    <a:pt x="48" y="180"/>
                  </a:lnTo>
                  <a:lnTo>
                    <a:pt x="48" y="198"/>
                  </a:lnTo>
                  <a:lnTo>
                    <a:pt x="54" y="216"/>
                  </a:lnTo>
                  <a:lnTo>
                    <a:pt x="60" y="228"/>
                  </a:lnTo>
                  <a:lnTo>
                    <a:pt x="66" y="234"/>
                  </a:lnTo>
                  <a:lnTo>
                    <a:pt x="84" y="234"/>
                  </a:lnTo>
                  <a:lnTo>
                    <a:pt x="90" y="228"/>
                  </a:lnTo>
                  <a:lnTo>
                    <a:pt x="90" y="240"/>
                  </a:lnTo>
                  <a:lnTo>
                    <a:pt x="84" y="252"/>
                  </a:lnTo>
                  <a:lnTo>
                    <a:pt x="84" y="282"/>
                  </a:lnTo>
                  <a:lnTo>
                    <a:pt x="96" y="306"/>
                  </a:lnTo>
                  <a:lnTo>
                    <a:pt x="102" y="312"/>
                  </a:lnTo>
                  <a:lnTo>
                    <a:pt x="114" y="318"/>
                  </a:lnTo>
                  <a:lnTo>
                    <a:pt x="132" y="330"/>
                  </a:lnTo>
                  <a:lnTo>
                    <a:pt x="144" y="336"/>
                  </a:lnTo>
                  <a:lnTo>
                    <a:pt x="162" y="354"/>
                  </a:lnTo>
                  <a:lnTo>
                    <a:pt x="168" y="354"/>
                  </a:lnTo>
                  <a:lnTo>
                    <a:pt x="168" y="366"/>
                  </a:lnTo>
                  <a:lnTo>
                    <a:pt x="174" y="372"/>
                  </a:lnTo>
                  <a:lnTo>
                    <a:pt x="174" y="378"/>
                  </a:lnTo>
                  <a:lnTo>
                    <a:pt x="180" y="384"/>
                  </a:lnTo>
                  <a:lnTo>
                    <a:pt x="186" y="384"/>
                  </a:lnTo>
                  <a:lnTo>
                    <a:pt x="198" y="390"/>
                  </a:lnTo>
                  <a:lnTo>
                    <a:pt x="204" y="396"/>
                  </a:lnTo>
                  <a:lnTo>
                    <a:pt x="216" y="396"/>
                  </a:lnTo>
                  <a:lnTo>
                    <a:pt x="222" y="402"/>
                  </a:lnTo>
                  <a:lnTo>
                    <a:pt x="228" y="402"/>
                  </a:lnTo>
                  <a:lnTo>
                    <a:pt x="252" y="438"/>
                  </a:lnTo>
                  <a:lnTo>
                    <a:pt x="300" y="432"/>
                  </a:lnTo>
                  <a:lnTo>
                    <a:pt x="300" y="420"/>
                  </a:lnTo>
                  <a:lnTo>
                    <a:pt x="306" y="408"/>
                  </a:lnTo>
                  <a:lnTo>
                    <a:pt x="306" y="378"/>
                  </a:lnTo>
                  <a:lnTo>
                    <a:pt x="294" y="354"/>
                  </a:lnTo>
                  <a:lnTo>
                    <a:pt x="270" y="330"/>
                  </a:lnTo>
                  <a:lnTo>
                    <a:pt x="264" y="318"/>
                  </a:lnTo>
                  <a:lnTo>
                    <a:pt x="258" y="312"/>
                  </a:lnTo>
                  <a:lnTo>
                    <a:pt x="258" y="288"/>
                  </a:lnTo>
                  <a:lnTo>
                    <a:pt x="252" y="276"/>
                  </a:lnTo>
                  <a:lnTo>
                    <a:pt x="246" y="270"/>
                  </a:lnTo>
                  <a:lnTo>
                    <a:pt x="246" y="258"/>
                  </a:lnTo>
                  <a:lnTo>
                    <a:pt x="252" y="252"/>
                  </a:lnTo>
                  <a:lnTo>
                    <a:pt x="252" y="126"/>
                  </a:lnTo>
                  <a:lnTo>
                    <a:pt x="246" y="114"/>
                  </a:lnTo>
                  <a:lnTo>
                    <a:pt x="222" y="90"/>
                  </a:lnTo>
                  <a:lnTo>
                    <a:pt x="204" y="84"/>
                  </a:lnTo>
                  <a:lnTo>
                    <a:pt x="192" y="72"/>
                  </a:lnTo>
                  <a:lnTo>
                    <a:pt x="180" y="66"/>
                  </a:lnTo>
                  <a:lnTo>
                    <a:pt x="156" y="42"/>
                  </a:lnTo>
                  <a:lnTo>
                    <a:pt x="150" y="54"/>
                  </a:lnTo>
                  <a:lnTo>
                    <a:pt x="144" y="60"/>
                  </a:lnTo>
                  <a:lnTo>
                    <a:pt x="138" y="72"/>
                  </a:lnTo>
                  <a:lnTo>
                    <a:pt x="138" y="78"/>
                  </a:lnTo>
                  <a:lnTo>
                    <a:pt x="132" y="84"/>
                  </a:lnTo>
                  <a:lnTo>
                    <a:pt x="114" y="66"/>
                  </a:lnTo>
                  <a:lnTo>
                    <a:pt x="108" y="66"/>
                  </a:lnTo>
                  <a:lnTo>
                    <a:pt x="102" y="72"/>
                  </a:lnTo>
                  <a:lnTo>
                    <a:pt x="90" y="72"/>
                  </a:lnTo>
                  <a:lnTo>
                    <a:pt x="90" y="78"/>
                  </a:lnTo>
                  <a:lnTo>
                    <a:pt x="72" y="78"/>
                  </a:lnTo>
                  <a:lnTo>
                    <a:pt x="66" y="72"/>
                  </a:lnTo>
                  <a:lnTo>
                    <a:pt x="66" y="66"/>
                  </a:lnTo>
                  <a:lnTo>
                    <a:pt x="78" y="54"/>
                  </a:lnTo>
                  <a:lnTo>
                    <a:pt x="78" y="42"/>
                  </a:lnTo>
                  <a:lnTo>
                    <a:pt x="66" y="42"/>
                  </a:lnTo>
                  <a:lnTo>
                    <a:pt x="66" y="30"/>
                  </a:lnTo>
                  <a:lnTo>
                    <a:pt x="60" y="24"/>
                  </a:lnTo>
                  <a:lnTo>
                    <a:pt x="48" y="18"/>
                  </a:lnTo>
                  <a:lnTo>
                    <a:pt x="30" y="18"/>
                  </a:lnTo>
                  <a:lnTo>
                    <a:pt x="30" y="12"/>
                  </a:lnTo>
                  <a:lnTo>
                    <a:pt x="24" y="0"/>
                  </a:lnTo>
                  <a:lnTo>
                    <a:pt x="12" y="0"/>
                  </a:lnTo>
                  <a:lnTo>
                    <a:pt x="6" y="6"/>
                  </a:lnTo>
                  <a:lnTo>
                    <a:pt x="6" y="18"/>
                  </a:lnTo>
                  <a:lnTo>
                    <a:pt x="12" y="24"/>
                  </a:lnTo>
                  <a:lnTo>
                    <a:pt x="6" y="36"/>
                  </a:lnTo>
                  <a:lnTo>
                    <a:pt x="0" y="42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22" name="Malaysia" descr="© INSCALE GmbH, 05.05.2010&#10;http://www.presentationload.com/">
              <a:extLst>
                <a:ext uri="{FF2B5EF4-FFF2-40B4-BE49-F238E27FC236}">
                  <a16:creationId xmlns:a16="http://schemas.microsoft.com/office/drawing/2014/main" id="{1723DAE3-049B-4378-A4E2-003CFFFC305C}"/>
                </a:ext>
              </a:extLst>
            </p:cNvPr>
            <p:cNvSpPr>
              <a:spLocks/>
            </p:cNvSpPr>
            <p:nvPr/>
          </p:nvSpPr>
          <p:spPr bwMode="gray">
            <a:xfrm>
              <a:off x="9013537" y="4254038"/>
              <a:ext cx="304813" cy="236602"/>
            </a:xfrm>
            <a:custGeom>
              <a:avLst/>
              <a:gdLst>
                <a:gd name="T0" fmla="*/ 2147483647 w 690"/>
                <a:gd name="T1" fmla="*/ 2147483647 h 528"/>
                <a:gd name="T2" fmla="*/ 2147483647 w 690"/>
                <a:gd name="T3" fmla="*/ 2147483647 h 528"/>
                <a:gd name="T4" fmla="*/ 2147483647 w 690"/>
                <a:gd name="T5" fmla="*/ 2147483647 h 528"/>
                <a:gd name="T6" fmla="*/ 2147483647 w 690"/>
                <a:gd name="T7" fmla="*/ 2147483647 h 528"/>
                <a:gd name="T8" fmla="*/ 2147483647 w 690"/>
                <a:gd name="T9" fmla="*/ 2147483647 h 528"/>
                <a:gd name="T10" fmla="*/ 2147483647 w 690"/>
                <a:gd name="T11" fmla="*/ 2147483647 h 528"/>
                <a:gd name="T12" fmla="*/ 2147483647 w 690"/>
                <a:gd name="T13" fmla="*/ 2147483647 h 528"/>
                <a:gd name="T14" fmla="*/ 2147483647 w 690"/>
                <a:gd name="T15" fmla="*/ 2147483647 h 528"/>
                <a:gd name="T16" fmla="*/ 2147483647 w 690"/>
                <a:gd name="T17" fmla="*/ 2147483647 h 528"/>
                <a:gd name="T18" fmla="*/ 2147483647 w 690"/>
                <a:gd name="T19" fmla="*/ 2147483647 h 528"/>
                <a:gd name="T20" fmla="*/ 2147483647 w 690"/>
                <a:gd name="T21" fmla="*/ 2147483647 h 528"/>
                <a:gd name="T22" fmla="*/ 2147483647 w 690"/>
                <a:gd name="T23" fmla="*/ 2147483647 h 528"/>
                <a:gd name="T24" fmla="*/ 2147483647 w 690"/>
                <a:gd name="T25" fmla="*/ 2147483647 h 528"/>
                <a:gd name="T26" fmla="*/ 2147483647 w 690"/>
                <a:gd name="T27" fmla="*/ 2147483647 h 528"/>
                <a:gd name="T28" fmla="*/ 2147483647 w 690"/>
                <a:gd name="T29" fmla="*/ 2147483647 h 528"/>
                <a:gd name="T30" fmla="*/ 2147483647 w 690"/>
                <a:gd name="T31" fmla="*/ 2147483647 h 528"/>
                <a:gd name="T32" fmla="*/ 2147483647 w 690"/>
                <a:gd name="T33" fmla="*/ 2147483647 h 528"/>
                <a:gd name="T34" fmla="*/ 2147483647 w 690"/>
                <a:gd name="T35" fmla="*/ 2147483647 h 528"/>
                <a:gd name="T36" fmla="*/ 2147483647 w 690"/>
                <a:gd name="T37" fmla="*/ 2147483647 h 528"/>
                <a:gd name="T38" fmla="*/ 2147483647 w 690"/>
                <a:gd name="T39" fmla="*/ 2147483647 h 528"/>
                <a:gd name="T40" fmla="*/ 2147483647 w 690"/>
                <a:gd name="T41" fmla="*/ 2147483647 h 528"/>
                <a:gd name="T42" fmla="*/ 2147483647 w 690"/>
                <a:gd name="T43" fmla="*/ 2147483647 h 528"/>
                <a:gd name="T44" fmla="*/ 2147483647 w 690"/>
                <a:gd name="T45" fmla="*/ 2147483647 h 528"/>
                <a:gd name="T46" fmla="*/ 2147483647 w 690"/>
                <a:gd name="T47" fmla="*/ 2147483647 h 528"/>
                <a:gd name="T48" fmla="*/ 2147483647 w 690"/>
                <a:gd name="T49" fmla="*/ 2147483647 h 528"/>
                <a:gd name="T50" fmla="*/ 2147483647 w 690"/>
                <a:gd name="T51" fmla="*/ 2147483647 h 528"/>
                <a:gd name="T52" fmla="*/ 2147483647 w 690"/>
                <a:gd name="T53" fmla="*/ 2147483647 h 528"/>
                <a:gd name="T54" fmla="*/ 2147483647 w 690"/>
                <a:gd name="T55" fmla="*/ 2147483647 h 528"/>
                <a:gd name="T56" fmla="*/ 2147483647 w 690"/>
                <a:gd name="T57" fmla="*/ 2147483647 h 528"/>
                <a:gd name="T58" fmla="*/ 2147483647 w 690"/>
                <a:gd name="T59" fmla="*/ 2147483647 h 528"/>
                <a:gd name="T60" fmla="*/ 2147483647 w 690"/>
                <a:gd name="T61" fmla="*/ 2147483647 h 528"/>
                <a:gd name="T62" fmla="*/ 2147483647 w 690"/>
                <a:gd name="T63" fmla="*/ 2147483647 h 528"/>
                <a:gd name="T64" fmla="*/ 2147483647 w 690"/>
                <a:gd name="T65" fmla="*/ 2147483647 h 528"/>
                <a:gd name="T66" fmla="*/ 2147483647 w 690"/>
                <a:gd name="T67" fmla="*/ 2147483647 h 528"/>
                <a:gd name="T68" fmla="*/ 2147483647 w 690"/>
                <a:gd name="T69" fmla="*/ 2147483647 h 528"/>
                <a:gd name="T70" fmla="*/ 2147483647 w 690"/>
                <a:gd name="T71" fmla="*/ 0 h 528"/>
                <a:gd name="T72" fmla="*/ 2147483647 w 690"/>
                <a:gd name="T73" fmla="*/ 0 h 528"/>
                <a:gd name="T74" fmla="*/ 2147483647 w 690"/>
                <a:gd name="T75" fmla="*/ 2147483647 h 528"/>
                <a:gd name="T76" fmla="*/ 2147483647 w 690"/>
                <a:gd name="T77" fmla="*/ 2147483647 h 528"/>
                <a:gd name="T78" fmla="*/ 2147483647 w 690"/>
                <a:gd name="T79" fmla="*/ 2147483647 h 528"/>
                <a:gd name="T80" fmla="*/ 2147483647 w 690"/>
                <a:gd name="T81" fmla="*/ 2147483647 h 528"/>
                <a:gd name="T82" fmla="*/ 2147483647 w 690"/>
                <a:gd name="T83" fmla="*/ 2147483647 h 528"/>
                <a:gd name="T84" fmla="*/ 2147483647 w 690"/>
                <a:gd name="T85" fmla="*/ 2147483647 h 528"/>
                <a:gd name="T86" fmla="*/ 2147483647 w 690"/>
                <a:gd name="T87" fmla="*/ 2147483647 h 528"/>
                <a:gd name="T88" fmla="*/ 2147483647 w 690"/>
                <a:gd name="T89" fmla="*/ 2147483647 h 528"/>
                <a:gd name="T90" fmla="*/ 2147483647 w 690"/>
                <a:gd name="T91" fmla="*/ 2147483647 h 528"/>
                <a:gd name="T92" fmla="*/ 2147483647 w 690"/>
                <a:gd name="T93" fmla="*/ 2147483647 h 528"/>
                <a:gd name="T94" fmla="*/ 2147483647 w 690"/>
                <a:gd name="T95" fmla="*/ 2147483647 h 528"/>
                <a:gd name="T96" fmla="*/ 2147483647 w 690"/>
                <a:gd name="T97" fmla="*/ 2147483647 h 528"/>
                <a:gd name="T98" fmla="*/ 2147483647 w 690"/>
                <a:gd name="T99" fmla="*/ 2147483647 h 528"/>
                <a:gd name="T100" fmla="*/ 2147483647 w 690"/>
                <a:gd name="T101" fmla="*/ 2147483647 h 528"/>
                <a:gd name="T102" fmla="*/ 2147483647 w 690"/>
                <a:gd name="T103" fmla="*/ 2147483647 h 528"/>
                <a:gd name="T104" fmla="*/ 2147483647 w 690"/>
                <a:gd name="T105" fmla="*/ 2147483647 h 528"/>
                <a:gd name="T106" fmla="*/ 2147483647 w 690"/>
                <a:gd name="T107" fmla="*/ 2147483647 h 528"/>
                <a:gd name="T108" fmla="*/ 2147483647 w 690"/>
                <a:gd name="T109" fmla="*/ 2147483647 h 528"/>
                <a:gd name="T110" fmla="*/ 2147483647 w 690"/>
                <a:gd name="T111" fmla="*/ 2147483647 h 528"/>
                <a:gd name="T112" fmla="*/ 2147483647 w 690"/>
                <a:gd name="T113" fmla="*/ 2147483647 h 528"/>
                <a:gd name="T114" fmla="*/ 0 w 690"/>
                <a:gd name="T115" fmla="*/ 2147483647 h 528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690"/>
                <a:gd name="T175" fmla="*/ 0 h 528"/>
                <a:gd name="T176" fmla="*/ 690 w 690"/>
                <a:gd name="T177" fmla="*/ 528 h 528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690" h="528">
                  <a:moveTo>
                    <a:pt x="12" y="504"/>
                  </a:moveTo>
                  <a:lnTo>
                    <a:pt x="24" y="510"/>
                  </a:lnTo>
                  <a:lnTo>
                    <a:pt x="30" y="516"/>
                  </a:lnTo>
                  <a:lnTo>
                    <a:pt x="54" y="528"/>
                  </a:lnTo>
                  <a:lnTo>
                    <a:pt x="60" y="528"/>
                  </a:lnTo>
                  <a:lnTo>
                    <a:pt x="78" y="510"/>
                  </a:lnTo>
                  <a:lnTo>
                    <a:pt x="102" y="510"/>
                  </a:lnTo>
                  <a:lnTo>
                    <a:pt x="120" y="516"/>
                  </a:lnTo>
                  <a:lnTo>
                    <a:pt x="144" y="516"/>
                  </a:lnTo>
                  <a:lnTo>
                    <a:pt x="174" y="486"/>
                  </a:lnTo>
                  <a:lnTo>
                    <a:pt x="180" y="474"/>
                  </a:lnTo>
                  <a:lnTo>
                    <a:pt x="222" y="474"/>
                  </a:lnTo>
                  <a:lnTo>
                    <a:pt x="234" y="486"/>
                  </a:lnTo>
                  <a:lnTo>
                    <a:pt x="258" y="498"/>
                  </a:lnTo>
                  <a:lnTo>
                    <a:pt x="264" y="504"/>
                  </a:lnTo>
                  <a:lnTo>
                    <a:pt x="270" y="504"/>
                  </a:lnTo>
                  <a:lnTo>
                    <a:pt x="282" y="492"/>
                  </a:lnTo>
                  <a:lnTo>
                    <a:pt x="294" y="486"/>
                  </a:lnTo>
                  <a:lnTo>
                    <a:pt x="300" y="480"/>
                  </a:lnTo>
                  <a:lnTo>
                    <a:pt x="324" y="480"/>
                  </a:lnTo>
                  <a:lnTo>
                    <a:pt x="354" y="444"/>
                  </a:lnTo>
                  <a:lnTo>
                    <a:pt x="348" y="432"/>
                  </a:lnTo>
                  <a:lnTo>
                    <a:pt x="384" y="402"/>
                  </a:lnTo>
                  <a:lnTo>
                    <a:pt x="378" y="390"/>
                  </a:lnTo>
                  <a:lnTo>
                    <a:pt x="372" y="384"/>
                  </a:lnTo>
                  <a:lnTo>
                    <a:pt x="372" y="360"/>
                  </a:lnTo>
                  <a:lnTo>
                    <a:pt x="378" y="354"/>
                  </a:lnTo>
                  <a:lnTo>
                    <a:pt x="396" y="354"/>
                  </a:lnTo>
                  <a:lnTo>
                    <a:pt x="402" y="342"/>
                  </a:lnTo>
                  <a:lnTo>
                    <a:pt x="402" y="336"/>
                  </a:lnTo>
                  <a:lnTo>
                    <a:pt x="408" y="318"/>
                  </a:lnTo>
                  <a:lnTo>
                    <a:pt x="408" y="264"/>
                  </a:lnTo>
                  <a:lnTo>
                    <a:pt x="414" y="252"/>
                  </a:lnTo>
                  <a:lnTo>
                    <a:pt x="420" y="246"/>
                  </a:lnTo>
                  <a:lnTo>
                    <a:pt x="516" y="246"/>
                  </a:lnTo>
                  <a:lnTo>
                    <a:pt x="540" y="270"/>
                  </a:lnTo>
                  <a:lnTo>
                    <a:pt x="552" y="276"/>
                  </a:lnTo>
                  <a:lnTo>
                    <a:pt x="558" y="282"/>
                  </a:lnTo>
                  <a:lnTo>
                    <a:pt x="576" y="276"/>
                  </a:lnTo>
                  <a:lnTo>
                    <a:pt x="564" y="216"/>
                  </a:lnTo>
                  <a:lnTo>
                    <a:pt x="576" y="222"/>
                  </a:lnTo>
                  <a:lnTo>
                    <a:pt x="582" y="234"/>
                  </a:lnTo>
                  <a:lnTo>
                    <a:pt x="594" y="240"/>
                  </a:lnTo>
                  <a:lnTo>
                    <a:pt x="636" y="240"/>
                  </a:lnTo>
                  <a:lnTo>
                    <a:pt x="630" y="234"/>
                  </a:lnTo>
                  <a:lnTo>
                    <a:pt x="624" y="222"/>
                  </a:lnTo>
                  <a:lnTo>
                    <a:pt x="618" y="216"/>
                  </a:lnTo>
                  <a:lnTo>
                    <a:pt x="606" y="192"/>
                  </a:lnTo>
                  <a:lnTo>
                    <a:pt x="606" y="186"/>
                  </a:lnTo>
                  <a:lnTo>
                    <a:pt x="612" y="180"/>
                  </a:lnTo>
                  <a:lnTo>
                    <a:pt x="624" y="180"/>
                  </a:lnTo>
                  <a:lnTo>
                    <a:pt x="642" y="186"/>
                  </a:lnTo>
                  <a:lnTo>
                    <a:pt x="654" y="186"/>
                  </a:lnTo>
                  <a:lnTo>
                    <a:pt x="660" y="192"/>
                  </a:lnTo>
                  <a:lnTo>
                    <a:pt x="666" y="192"/>
                  </a:lnTo>
                  <a:lnTo>
                    <a:pt x="690" y="162"/>
                  </a:lnTo>
                  <a:lnTo>
                    <a:pt x="666" y="156"/>
                  </a:lnTo>
                  <a:lnTo>
                    <a:pt x="660" y="144"/>
                  </a:lnTo>
                  <a:lnTo>
                    <a:pt x="642" y="126"/>
                  </a:lnTo>
                  <a:lnTo>
                    <a:pt x="630" y="120"/>
                  </a:lnTo>
                  <a:lnTo>
                    <a:pt x="612" y="120"/>
                  </a:lnTo>
                  <a:lnTo>
                    <a:pt x="600" y="114"/>
                  </a:lnTo>
                  <a:lnTo>
                    <a:pt x="588" y="114"/>
                  </a:lnTo>
                  <a:lnTo>
                    <a:pt x="588" y="108"/>
                  </a:lnTo>
                  <a:lnTo>
                    <a:pt x="582" y="102"/>
                  </a:lnTo>
                  <a:lnTo>
                    <a:pt x="582" y="90"/>
                  </a:lnTo>
                  <a:lnTo>
                    <a:pt x="576" y="78"/>
                  </a:lnTo>
                  <a:lnTo>
                    <a:pt x="564" y="66"/>
                  </a:lnTo>
                  <a:lnTo>
                    <a:pt x="540" y="54"/>
                  </a:lnTo>
                  <a:lnTo>
                    <a:pt x="534" y="60"/>
                  </a:lnTo>
                  <a:lnTo>
                    <a:pt x="528" y="60"/>
                  </a:lnTo>
                  <a:lnTo>
                    <a:pt x="510" y="0"/>
                  </a:lnTo>
                  <a:lnTo>
                    <a:pt x="504" y="18"/>
                  </a:lnTo>
                  <a:lnTo>
                    <a:pt x="492" y="0"/>
                  </a:lnTo>
                  <a:lnTo>
                    <a:pt x="480" y="60"/>
                  </a:lnTo>
                  <a:lnTo>
                    <a:pt x="468" y="66"/>
                  </a:lnTo>
                  <a:lnTo>
                    <a:pt x="462" y="66"/>
                  </a:lnTo>
                  <a:lnTo>
                    <a:pt x="450" y="72"/>
                  </a:lnTo>
                  <a:lnTo>
                    <a:pt x="438" y="96"/>
                  </a:lnTo>
                  <a:lnTo>
                    <a:pt x="438" y="114"/>
                  </a:lnTo>
                  <a:lnTo>
                    <a:pt x="408" y="126"/>
                  </a:lnTo>
                  <a:lnTo>
                    <a:pt x="420" y="162"/>
                  </a:lnTo>
                  <a:lnTo>
                    <a:pt x="408" y="162"/>
                  </a:lnTo>
                  <a:lnTo>
                    <a:pt x="390" y="156"/>
                  </a:lnTo>
                  <a:lnTo>
                    <a:pt x="378" y="156"/>
                  </a:lnTo>
                  <a:lnTo>
                    <a:pt x="360" y="150"/>
                  </a:lnTo>
                  <a:lnTo>
                    <a:pt x="354" y="150"/>
                  </a:lnTo>
                  <a:lnTo>
                    <a:pt x="342" y="156"/>
                  </a:lnTo>
                  <a:lnTo>
                    <a:pt x="342" y="168"/>
                  </a:lnTo>
                  <a:lnTo>
                    <a:pt x="336" y="180"/>
                  </a:lnTo>
                  <a:lnTo>
                    <a:pt x="336" y="204"/>
                  </a:lnTo>
                  <a:lnTo>
                    <a:pt x="294" y="246"/>
                  </a:lnTo>
                  <a:lnTo>
                    <a:pt x="294" y="258"/>
                  </a:lnTo>
                  <a:lnTo>
                    <a:pt x="282" y="294"/>
                  </a:lnTo>
                  <a:lnTo>
                    <a:pt x="276" y="306"/>
                  </a:lnTo>
                  <a:lnTo>
                    <a:pt x="264" y="318"/>
                  </a:lnTo>
                  <a:lnTo>
                    <a:pt x="228" y="336"/>
                  </a:lnTo>
                  <a:lnTo>
                    <a:pt x="186" y="342"/>
                  </a:lnTo>
                  <a:lnTo>
                    <a:pt x="162" y="348"/>
                  </a:lnTo>
                  <a:lnTo>
                    <a:pt x="156" y="354"/>
                  </a:lnTo>
                  <a:lnTo>
                    <a:pt x="132" y="366"/>
                  </a:lnTo>
                  <a:lnTo>
                    <a:pt x="114" y="384"/>
                  </a:lnTo>
                  <a:lnTo>
                    <a:pt x="102" y="390"/>
                  </a:lnTo>
                  <a:lnTo>
                    <a:pt x="84" y="426"/>
                  </a:lnTo>
                  <a:lnTo>
                    <a:pt x="102" y="444"/>
                  </a:lnTo>
                  <a:lnTo>
                    <a:pt x="102" y="462"/>
                  </a:lnTo>
                  <a:lnTo>
                    <a:pt x="96" y="474"/>
                  </a:lnTo>
                  <a:lnTo>
                    <a:pt x="84" y="480"/>
                  </a:lnTo>
                  <a:lnTo>
                    <a:pt x="72" y="480"/>
                  </a:lnTo>
                  <a:lnTo>
                    <a:pt x="48" y="468"/>
                  </a:lnTo>
                  <a:lnTo>
                    <a:pt x="42" y="462"/>
                  </a:lnTo>
                  <a:lnTo>
                    <a:pt x="30" y="456"/>
                  </a:lnTo>
                  <a:lnTo>
                    <a:pt x="24" y="456"/>
                  </a:lnTo>
                  <a:lnTo>
                    <a:pt x="12" y="462"/>
                  </a:lnTo>
                  <a:lnTo>
                    <a:pt x="0" y="474"/>
                  </a:lnTo>
                  <a:lnTo>
                    <a:pt x="0" y="492"/>
                  </a:lnTo>
                  <a:lnTo>
                    <a:pt x="12" y="504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23" name="Indonesia" descr="© INSCALE GmbH, 05.05.2010&#10;http://www.presentationload.com/">
              <a:extLst>
                <a:ext uri="{FF2B5EF4-FFF2-40B4-BE49-F238E27FC236}">
                  <a16:creationId xmlns:a16="http://schemas.microsoft.com/office/drawing/2014/main" id="{BE94C747-E850-4FCC-B2C7-6E22CF5390D9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8548380" y="4315968"/>
              <a:ext cx="1446275" cy="584358"/>
            </a:xfrm>
            <a:custGeom>
              <a:avLst/>
              <a:gdLst>
                <a:gd name="T0" fmla="*/ 2147483647 w 3264"/>
                <a:gd name="T1" fmla="*/ 2147483647 h 1302"/>
                <a:gd name="T2" fmla="*/ 2147483647 w 3264"/>
                <a:gd name="T3" fmla="*/ 2147483647 h 1302"/>
                <a:gd name="T4" fmla="*/ 2147483647 w 3264"/>
                <a:gd name="T5" fmla="*/ 2147483647 h 1302"/>
                <a:gd name="T6" fmla="*/ 2147483647 w 3264"/>
                <a:gd name="T7" fmla="*/ 2147483647 h 1302"/>
                <a:gd name="T8" fmla="*/ 2147483647 w 3264"/>
                <a:gd name="T9" fmla="*/ 2147483647 h 1302"/>
                <a:gd name="T10" fmla="*/ 2147483647 w 3264"/>
                <a:gd name="T11" fmla="*/ 2147483647 h 1302"/>
                <a:gd name="T12" fmla="*/ 2147483647 w 3264"/>
                <a:gd name="T13" fmla="*/ 2147483647 h 1302"/>
                <a:gd name="T14" fmla="*/ 2147483647 w 3264"/>
                <a:gd name="T15" fmla="*/ 2147483647 h 1302"/>
                <a:gd name="T16" fmla="*/ 2147483647 w 3264"/>
                <a:gd name="T17" fmla="*/ 2147483647 h 1302"/>
                <a:gd name="T18" fmla="*/ 2147483647 w 3264"/>
                <a:gd name="T19" fmla="*/ 2147483647 h 1302"/>
                <a:gd name="T20" fmla="*/ 2147483647 w 3264"/>
                <a:gd name="T21" fmla="*/ 2147483647 h 1302"/>
                <a:gd name="T22" fmla="*/ 2147483647 w 3264"/>
                <a:gd name="T23" fmla="*/ 2147483647 h 1302"/>
                <a:gd name="T24" fmla="*/ 2147483647 w 3264"/>
                <a:gd name="T25" fmla="*/ 2147483647 h 1302"/>
                <a:gd name="T26" fmla="*/ 2147483647 w 3264"/>
                <a:gd name="T27" fmla="*/ 2147483647 h 1302"/>
                <a:gd name="T28" fmla="*/ 2147483647 w 3264"/>
                <a:gd name="T29" fmla="*/ 2147483647 h 1302"/>
                <a:gd name="T30" fmla="*/ 2147483647 w 3264"/>
                <a:gd name="T31" fmla="*/ 2147483647 h 1302"/>
                <a:gd name="T32" fmla="*/ 2147483647 w 3264"/>
                <a:gd name="T33" fmla="*/ 2147483647 h 1302"/>
                <a:gd name="T34" fmla="*/ 2147483647 w 3264"/>
                <a:gd name="T35" fmla="*/ 2147483647 h 1302"/>
                <a:gd name="T36" fmla="*/ 2147483647 w 3264"/>
                <a:gd name="T37" fmla="*/ 2147483647 h 1302"/>
                <a:gd name="T38" fmla="*/ 2147483647 w 3264"/>
                <a:gd name="T39" fmla="*/ 2147483647 h 1302"/>
                <a:gd name="T40" fmla="*/ 2147483647 w 3264"/>
                <a:gd name="T41" fmla="*/ 2147483647 h 1302"/>
                <a:gd name="T42" fmla="*/ 2147483647 w 3264"/>
                <a:gd name="T43" fmla="*/ 2147483647 h 1302"/>
                <a:gd name="T44" fmla="*/ 2147483647 w 3264"/>
                <a:gd name="T45" fmla="*/ 2147483647 h 1302"/>
                <a:gd name="T46" fmla="*/ 2147483647 w 3264"/>
                <a:gd name="T47" fmla="*/ 2147483647 h 1302"/>
                <a:gd name="T48" fmla="*/ 2147483647 w 3264"/>
                <a:gd name="T49" fmla="*/ 2147483647 h 1302"/>
                <a:gd name="T50" fmla="*/ 2147483647 w 3264"/>
                <a:gd name="T51" fmla="*/ 2147483647 h 1302"/>
                <a:gd name="T52" fmla="*/ 2147483647 w 3264"/>
                <a:gd name="T53" fmla="*/ 2147483647 h 1302"/>
                <a:gd name="T54" fmla="*/ 2147483647 w 3264"/>
                <a:gd name="T55" fmla="*/ 2147483647 h 1302"/>
                <a:gd name="T56" fmla="*/ 2147483647 w 3264"/>
                <a:gd name="T57" fmla="*/ 2147483647 h 1302"/>
                <a:gd name="T58" fmla="*/ 2147483647 w 3264"/>
                <a:gd name="T59" fmla="*/ 2147483647 h 1302"/>
                <a:gd name="T60" fmla="*/ 2147483647 w 3264"/>
                <a:gd name="T61" fmla="*/ 2147483647 h 1302"/>
                <a:gd name="T62" fmla="*/ 2147483647 w 3264"/>
                <a:gd name="T63" fmla="*/ 2147483647 h 1302"/>
                <a:gd name="T64" fmla="*/ 2147483647 w 3264"/>
                <a:gd name="T65" fmla="*/ 2147483647 h 1302"/>
                <a:gd name="T66" fmla="*/ 2147483647 w 3264"/>
                <a:gd name="T67" fmla="*/ 2147483647 h 1302"/>
                <a:gd name="T68" fmla="*/ 2147483647 w 3264"/>
                <a:gd name="T69" fmla="*/ 2147483647 h 1302"/>
                <a:gd name="T70" fmla="*/ 2147483647 w 3264"/>
                <a:gd name="T71" fmla="*/ 2147483647 h 1302"/>
                <a:gd name="T72" fmla="*/ 2147483647 w 3264"/>
                <a:gd name="T73" fmla="*/ 2147483647 h 1302"/>
                <a:gd name="T74" fmla="*/ 2147483647 w 3264"/>
                <a:gd name="T75" fmla="*/ 2147483647 h 1302"/>
                <a:gd name="T76" fmla="*/ 2147483647 w 3264"/>
                <a:gd name="T77" fmla="*/ 2147483647 h 1302"/>
                <a:gd name="T78" fmla="*/ 2147483647 w 3264"/>
                <a:gd name="T79" fmla="*/ 2147483647 h 1302"/>
                <a:gd name="T80" fmla="*/ 2147483647 w 3264"/>
                <a:gd name="T81" fmla="*/ 2147483647 h 1302"/>
                <a:gd name="T82" fmla="*/ 2147483647 w 3264"/>
                <a:gd name="T83" fmla="*/ 2147483647 h 1302"/>
                <a:gd name="T84" fmla="*/ 2147483647 w 3264"/>
                <a:gd name="T85" fmla="*/ 2147483647 h 1302"/>
                <a:gd name="T86" fmla="*/ 2147483647 w 3264"/>
                <a:gd name="T87" fmla="*/ 2147483647 h 1302"/>
                <a:gd name="T88" fmla="*/ 2147483647 w 3264"/>
                <a:gd name="T89" fmla="*/ 2147483647 h 1302"/>
                <a:gd name="T90" fmla="*/ 2147483647 w 3264"/>
                <a:gd name="T91" fmla="*/ 2147483647 h 1302"/>
                <a:gd name="T92" fmla="*/ 2147483647 w 3264"/>
                <a:gd name="T93" fmla="*/ 2147483647 h 1302"/>
                <a:gd name="T94" fmla="*/ 2147483647 w 3264"/>
                <a:gd name="T95" fmla="*/ 2147483647 h 1302"/>
                <a:gd name="T96" fmla="*/ 2147483647 w 3264"/>
                <a:gd name="T97" fmla="*/ 2147483647 h 1302"/>
                <a:gd name="T98" fmla="*/ 2147483647 w 3264"/>
                <a:gd name="T99" fmla="*/ 2147483647 h 1302"/>
                <a:gd name="T100" fmla="*/ 2147483647 w 3264"/>
                <a:gd name="T101" fmla="*/ 2147483647 h 1302"/>
                <a:gd name="T102" fmla="*/ 2147483647 w 3264"/>
                <a:gd name="T103" fmla="*/ 2147483647 h 1302"/>
                <a:gd name="T104" fmla="*/ 2147483647 w 3264"/>
                <a:gd name="T105" fmla="*/ 2147483647 h 1302"/>
                <a:gd name="T106" fmla="*/ 2147483647 w 3264"/>
                <a:gd name="T107" fmla="*/ 2147483647 h 1302"/>
                <a:gd name="T108" fmla="*/ 2147483647 w 3264"/>
                <a:gd name="T109" fmla="*/ 2147483647 h 1302"/>
                <a:gd name="T110" fmla="*/ 2147483647 w 3264"/>
                <a:gd name="T111" fmla="*/ 2147483647 h 1302"/>
                <a:gd name="T112" fmla="*/ 2147483647 w 3264"/>
                <a:gd name="T113" fmla="*/ 2147483647 h 1302"/>
                <a:gd name="T114" fmla="*/ 2147483647 w 3264"/>
                <a:gd name="T115" fmla="*/ 2147483647 h 1302"/>
                <a:gd name="T116" fmla="*/ 2147483647 w 3264"/>
                <a:gd name="T117" fmla="*/ 2147483647 h 1302"/>
                <a:gd name="T118" fmla="*/ 2147483647 w 3264"/>
                <a:gd name="T119" fmla="*/ 2147483647 h 1302"/>
                <a:gd name="T120" fmla="*/ 2147483647 w 3264"/>
                <a:gd name="T121" fmla="*/ 2147483647 h 1302"/>
                <a:gd name="T122" fmla="*/ 2147483647 w 3264"/>
                <a:gd name="T123" fmla="*/ 2147483647 h 1302"/>
                <a:gd name="T124" fmla="*/ 2147483647 w 3264"/>
                <a:gd name="T125" fmla="*/ 2147483647 h 1302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3264"/>
                <a:gd name="T190" fmla="*/ 0 h 1302"/>
                <a:gd name="T191" fmla="*/ 3264 w 3264"/>
                <a:gd name="T192" fmla="*/ 1302 h 1302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3264" h="1302">
                  <a:moveTo>
                    <a:pt x="1788" y="984"/>
                  </a:moveTo>
                  <a:lnTo>
                    <a:pt x="1806" y="978"/>
                  </a:lnTo>
                  <a:lnTo>
                    <a:pt x="1818" y="954"/>
                  </a:lnTo>
                  <a:lnTo>
                    <a:pt x="1812" y="930"/>
                  </a:lnTo>
                  <a:lnTo>
                    <a:pt x="1788" y="984"/>
                  </a:lnTo>
                  <a:close/>
                  <a:moveTo>
                    <a:pt x="672" y="462"/>
                  </a:moveTo>
                  <a:lnTo>
                    <a:pt x="702" y="480"/>
                  </a:lnTo>
                  <a:lnTo>
                    <a:pt x="702" y="450"/>
                  </a:lnTo>
                  <a:lnTo>
                    <a:pt x="672" y="426"/>
                  </a:lnTo>
                  <a:lnTo>
                    <a:pt x="672" y="462"/>
                  </a:lnTo>
                  <a:close/>
                  <a:moveTo>
                    <a:pt x="678" y="492"/>
                  </a:moveTo>
                  <a:lnTo>
                    <a:pt x="654" y="516"/>
                  </a:lnTo>
                  <a:lnTo>
                    <a:pt x="678" y="546"/>
                  </a:lnTo>
                  <a:lnTo>
                    <a:pt x="678" y="492"/>
                  </a:lnTo>
                  <a:close/>
                  <a:moveTo>
                    <a:pt x="906" y="714"/>
                  </a:moveTo>
                  <a:lnTo>
                    <a:pt x="930" y="732"/>
                  </a:lnTo>
                  <a:lnTo>
                    <a:pt x="936" y="708"/>
                  </a:lnTo>
                  <a:lnTo>
                    <a:pt x="936" y="702"/>
                  </a:lnTo>
                  <a:lnTo>
                    <a:pt x="930" y="696"/>
                  </a:lnTo>
                  <a:lnTo>
                    <a:pt x="930" y="690"/>
                  </a:lnTo>
                  <a:lnTo>
                    <a:pt x="912" y="672"/>
                  </a:lnTo>
                  <a:lnTo>
                    <a:pt x="900" y="666"/>
                  </a:lnTo>
                  <a:lnTo>
                    <a:pt x="888" y="666"/>
                  </a:lnTo>
                  <a:lnTo>
                    <a:pt x="882" y="672"/>
                  </a:lnTo>
                  <a:lnTo>
                    <a:pt x="876" y="684"/>
                  </a:lnTo>
                  <a:lnTo>
                    <a:pt x="882" y="696"/>
                  </a:lnTo>
                  <a:lnTo>
                    <a:pt x="882" y="708"/>
                  </a:lnTo>
                  <a:lnTo>
                    <a:pt x="888" y="720"/>
                  </a:lnTo>
                  <a:lnTo>
                    <a:pt x="906" y="714"/>
                  </a:lnTo>
                  <a:close/>
                  <a:moveTo>
                    <a:pt x="684" y="372"/>
                  </a:moveTo>
                  <a:lnTo>
                    <a:pt x="672" y="360"/>
                  </a:lnTo>
                  <a:lnTo>
                    <a:pt x="660" y="372"/>
                  </a:lnTo>
                  <a:lnTo>
                    <a:pt x="672" y="396"/>
                  </a:lnTo>
                  <a:lnTo>
                    <a:pt x="684" y="396"/>
                  </a:lnTo>
                  <a:lnTo>
                    <a:pt x="684" y="372"/>
                  </a:lnTo>
                  <a:close/>
                  <a:moveTo>
                    <a:pt x="750" y="624"/>
                  </a:moveTo>
                  <a:lnTo>
                    <a:pt x="750" y="630"/>
                  </a:lnTo>
                  <a:lnTo>
                    <a:pt x="756" y="636"/>
                  </a:lnTo>
                  <a:lnTo>
                    <a:pt x="756" y="648"/>
                  </a:lnTo>
                  <a:lnTo>
                    <a:pt x="774" y="684"/>
                  </a:lnTo>
                  <a:lnTo>
                    <a:pt x="786" y="690"/>
                  </a:lnTo>
                  <a:lnTo>
                    <a:pt x="804" y="696"/>
                  </a:lnTo>
                  <a:lnTo>
                    <a:pt x="816" y="702"/>
                  </a:lnTo>
                  <a:lnTo>
                    <a:pt x="834" y="702"/>
                  </a:lnTo>
                  <a:lnTo>
                    <a:pt x="828" y="660"/>
                  </a:lnTo>
                  <a:lnTo>
                    <a:pt x="810" y="648"/>
                  </a:lnTo>
                  <a:lnTo>
                    <a:pt x="810" y="618"/>
                  </a:lnTo>
                  <a:lnTo>
                    <a:pt x="804" y="606"/>
                  </a:lnTo>
                  <a:lnTo>
                    <a:pt x="792" y="600"/>
                  </a:lnTo>
                  <a:lnTo>
                    <a:pt x="786" y="588"/>
                  </a:lnTo>
                  <a:lnTo>
                    <a:pt x="768" y="582"/>
                  </a:lnTo>
                  <a:lnTo>
                    <a:pt x="756" y="576"/>
                  </a:lnTo>
                  <a:lnTo>
                    <a:pt x="732" y="576"/>
                  </a:lnTo>
                  <a:lnTo>
                    <a:pt x="732" y="582"/>
                  </a:lnTo>
                  <a:lnTo>
                    <a:pt x="726" y="588"/>
                  </a:lnTo>
                  <a:lnTo>
                    <a:pt x="726" y="600"/>
                  </a:lnTo>
                  <a:lnTo>
                    <a:pt x="714" y="600"/>
                  </a:lnTo>
                  <a:lnTo>
                    <a:pt x="714" y="606"/>
                  </a:lnTo>
                  <a:lnTo>
                    <a:pt x="708" y="612"/>
                  </a:lnTo>
                  <a:lnTo>
                    <a:pt x="714" y="624"/>
                  </a:lnTo>
                  <a:lnTo>
                    <a:pt x="750" y="624"/>
                  </a:lnTo>
                  <a:close/>
                  <a:moveTo>
                    <a:pt x="246" y="438"/>
                  </a:moveTo>
                  <a:lnTo>
                    <a:pt x="222" y="462"/>
                  </a:lnTo>
                  <a:lnTo>
                    <a:pt x="234" y="492"/>
                  </a:lnTo>
                  <a:lnTo>
                    <a:pt x="234" y="498"/>
                  </a:lnTo>
                  <a:lnTo>
                    <a:pt x="228" y="504"/>
                  </a:lnTo>
                  <a:lnTo>
                    <a:pt x="228" y="510"/>
                  </a:lnTo>
                  <a:lnTo>
                    <a:pt x="240" y="510"/>
                  </a:lnTo>
                  <a:lnTo>
                    <a:pt x="246" y="504"/>
                  </a:lnTo>
                  <a:lnTo>
                    <a:pt x="246" y="468"/>
                  </a:lnTo>
                  <a:lnTo>
                    <a:pt x="252" y="456"/>
                  </a:lnTo>
                  <a:lnTo>
                    <a:pt x="246" y="438"/>
                  </a:lnTo>
                  <a:close/>
                  <a:moveTo>
                    <a:pt x="264" y="534"/>
                  </a:moveTo>
                  <a:lnTo>
                    <a:pt x="258" y="546"/>
                  </a:lnTo>
                  <a:lnTo>
                    <a:pt x="258" y="588"/>
                  </a:lnTo>
                  <a:lnTo>
                    <a:pt x="264" y="600"/>
                  </a:lnTo>
                  <a:lnTo>
                    <a:pt x="276" y="612"/>
                  </a:lnTo>
                  <a:lnTo>
                    <a:pt x="288" y="612"/>
                  </a:lnTo>
                  <a:lnTo>
                    <a:pt x="294" y="606"/>
                  </a:lnTo>
                  <a:lnTo>
                    <a:pt x="294" y="588"/>
                  </a:lnTo>
                  <a:lnTo>
                    <a:pt x="288" y="576"/>
                  </a:lnTo>
                  <a:lnTo>
                    <a:pt x="282" y="558"/>
                  </a:lnTo>
                  <a:lnTo>
                    <a:pt x="282" y="546"/>
                  </a:lnTo>
                  <a:lnTo>
                    <a:pt x="276" y="534"/>
                  </a:lnTo>
                  <a:lnTo>
                    <a:pt x="264" y="534"/>
                  </a:lnTo>
                  <a:close/>
                  <a:moveTo>
                    <a:pt x="48" y="222"/>
                  </a:moveTo>
                  <a:lnTo>
                    <a:pt x="42" y="228"/>
                  </a:lnTo>
                  <a:lnTo>
                    <a:pt x="42" y="246"/>
                  </a:lnTo>
                  <a:lnTo>
                    <a:pt x="48" y="258"/>
                  </a:lnTo>
                  <a:lnTo>
                    <a:pt x="66" y="258"/>
                  </a:lnTo>
                  <a:lnTo>
                    <a:pt x="84" y="276"/>
                  </a:lnTo>
                  <a:lnTo>
                    <a:pt x="90" y="270"/>
                  </a:lnTo>
                  <a:lnTo>
                    <a:pt x="90" y="252"/>
                  </a:lnTo>
                  <a:lnTo>
                    <a:pt x="78" y="246"/>
                  </a:lnTo>
                  <a:lnTo>
                    <a:pt x="72" y="234"/>
                  </a:lnTo>
                  <a:lnTo>
                    <a:pt x="60" y="228"/>
                  </a:lnTo>
                  <a:lnTo>
                    <a:pt x="54" y="222"/>
                  </a:lnTo>
                  <a:lnTo>
                    <a:pt x="48" y="222"/>
                  </a:lnTo>
                  <a:close/>
                  <a:moveTo>
                    <a:pt x="162" y="330"/>
                  </a:moveTo>
                  <a:lnTo>
                    <a:pt x="156" y="330"/>
                  </a:lnTo>
                  <a:lnTo>
                    <a:pt x="144" y="342"/>
                  </a:lnTo>
                  <a:lnTo>
                    <a:pt x="144" y="354"/>
                  </a:lnTo>
                  <a:lnTo>
                    <a:pt x="156" y="366"/>
                  </a:lnTo>
                  <a:lnTo>
                    <a:pt x="162" y="378"/>
                  </a:lnTo>
                  <a:lnTo>
                    <a:pt x="174" y="390"/>
                  </a:lnTo>
                  <a:lnTo>
                    <a:pt x="180" y="402"/>
                  </a:lnTo>
                  <a:lnTo>
                    <a:pt x="192" y="414"/>
                  </a:lnTo>
                  <a:lnTo>
                    <a:pt x="198" y="408"/>
                  </a:lnTo>
                  <a:lnTo>
                    <a:pt x="198" y="402"/>
                  </a:lnTo>
                  <a:lnTo>
                    <a:pt x="204" y="390"/>
                  </a:lnTo>
                  <a:lnTo>
                    <a:pt x="204" y="384"/>
                  </a:lnTo>
                  <a:lnTo>
                    <a:pt x="198" y="372"/>
                  </a:lnTo>
                  <a:lnTo>
                    <a:pt x="198" y="366"/>
                  </a:lnTo>
                  <a:lnTo>
                    <a:pt x="192" y="360"/>
                  </a:lnTo>
                  <a:lnTo>
                    <a:pt x="186" y="348"/>
                  </a:lnTo>
                  <a:lnTo>
                    <a:pt x="180" y="342"/>
                  </a:lnTo>
                  <a:lnTo>
                    <a:pt x="168" y="336"/>
                  </a:lnTo>
                  <a:lnTo>
                    <a:pt x="162" y="330"/>
                  </a:lnTo>
                  <a:close/>
                  <a:moveTo>
                    <a:pt x="2574" y="486"/>
                  </a:moveTo>
                  <a:lnTo>
                    <a:pt x="2574" y="474"/>
                  </a:lnTo>
                  <a:lnTo>
                    <a:pt x="2568" y="474"/>
                  </a:lnTo>
                  <a:lnTo>
                    <a:pt x="2556" y="468"/>
                  </a:lnTo>
                  <a:lnTo>
                    <a:pt x="2520" y="468"/>
                  </a:lnTo>
                  <a:lnTo>
                    <a:pt x="2514" y="474"/>
                  </a:lnTo>
                  <a:lnTo>
                    <a:pt x="2520" y="498"/>
                  </a:lnTo>
                  <a:lnTo>
                    <a:pt x="2526" y="498"/>
                  </a:lnTo>
                  <a:lnTo>
                    <a:pt x="2538" y="492"/>
                  </a:lnTo>
                  <a:lnTo>
                    <a:pt x="2562" y="492"/>
                  </a:lnTo>
                  <a:lnTo>
                    <a:pt x="2568" y="486"/>
                  </a:lnTo>
                  <a:lnTo>
                    <a:pt x="2574" y="486"/>
                  </a:lnTo>
                  <a:close/>
                  <a:moveTo>
                    <a:pt x="336" y="648"/>
                  </a:moveTo>
                  <a:lnTo>
                    <a:pt x="342" y="648"/>
                  </a:lnTo>
                  <a:lnTo>
                    <a:pt x="342" y="636"/>
                  </a:lnTo>
                  <a:lnTo>
                    <a:pt x="330" y="624"/>
                  </a:lnTo>
                  <a:lnTo>
                    <a:pt x="318" y="624"/>
                  </a:lnTo>
                  <a:lnTo>
                    <a:pt x="318" y="636"/>
                  </a:lnTo>
                  <a:lnTo>
                    <a:pt x="330" y="648"/>
                  </a:lnTo>
                  <a:lnTo>
                    <a:pt x="336" y="648"/>
                  </a:lnTo>
                  <a:close/>
                  <a:moveTo>
                    <a:pt x="2472" y="654"/>
                  </a:moveTo>
                  <a:lnTo>
                    <a:pt x="2484" y="648"/>
                  </a:lnTo>
                  <a:lnTo>
                    <a:pt x="2502" y="630"/>
                  </a:lnTo>
                  <a:lnTo>
                    <a:pt x="2502" y="618"/>
                  </a:lnTo>
                  <a:lnTo>
                    <a:pt x="2430" y="612"/>
                  </a:lnTo>
                  <a:lnTo>
                    <a:pt x="2430" y="624"/>
                  </a:lnTo>
                  <a:lnTo>
                    <a:pt x="2436" y="630"/>
                  </a:lnTo>
                  <a:lnTo>
                    <a:pt x="2442" y="642"/>
                  </a:lnTo>
                  <a:lnTo>
                    <a:pt x="2448" y="648"/>
                  </a:lnTo>
                  <a:lnTo>
                    <a:pt x="2460" y="654"/>
                  </a:lnTo>
                  <a:lnTo>
                    <a:pt x="2472" y="654"/>
                  </a:lnTo>
                  <a:close/>
                  <a:moveTo>
                    <a:pt x="2406" y="288"/>
                  </a:moveTo>
                  <a:lnTo>
                    <a:pt x="2418" y="276"/>
                  </a:lnTo>
                  <a:lnTo>
                    <a:pt x="2418" y="264"/>
                  </a:lnTo>
                  <a:lnTo>
                    <a:pt x="2412" y="258"/>
                  </a:lnTo>
                  <a:lnTo>
                    <a:pt x="2400" y="252"/>
                  </a:lnTo>
                  <a:lnTo>
                    <a:pt x="2376" y="252"/>
                  </a:lnTo>
                  <a:lnTo>
                    <a:pt x="2370" y="258"/>
                  </a:lnTo>
                  <a:lnTo>
                    <a:pt x="2370" y="264"/>
                  </a:lnTo>
                  <a:lnTo>
                    <a:pt x="2394" y="288"/>
                  </a:lnTo>
                  <a:lnTo>
                    <a:pt x="2406" y="288"/>
                  </a:lnTo>
                  <a:close/>
                  <a:moveTo>
                    <a:pt x="2868" y="528"/>
                  </a:moveTo>
                  <a:lnTo>
                    <a:pt x="2886" y="534"/>
                  </a:lnTo>
                  <a:lnTo>
                    <a:pt x="2892" y="534"/>
                  </a:lnTo>
                  <a:lnTo>
                    <a:pt x="2898" y="528"/>
                  </a:lnTo>
                  <a:lnTo>
                    <a:pt x="2898" y="522"/>
                  </a:lnTo>
                  <a:lnTo>
                    <a:pt x="2874" y="510"/>
                  </a:lnTo>
                  <a:lnTo>
                    <a:pt x="2868" y="516"/>
                  </a:lnTo>
                  <a:lnTo>
                    <a:pt x="2862" y="516"/>
                  </a:lnTo>
                  <a:lnTo>
                    <a:pt x="2862" y="522"/>
                  </a:lnTo>
                  <a:lnTo>
                    <a:pt x="2868" y="528"/>
                  </a:lnTo>
                  <a:close/>
                  <a:moveTo>
                    <a:pt x="2916" y="618"/>
                  </a:moveTo>
                  <a:lnTo>
                    <a:pt x="2928" y="618"/>
                  </a:lnTo>
                  <a:lnTo>
                    <a:pt x="2940" y="612"/>
                  </a:lnTo>
                  <a:lnTo>
                    <a:pt x="2958" y="612"/>
                  </a:lnTo>
                  <a:lnTo>
                    <a:pt x="2964" y="606"/>
                  </a:lnTo>
                  <a:lnTo>
                    <a:pt x="2970" y="606"/>
                  </a:lnTo>
                  <a:lnTo>
                    <a:pt x="2964" y="606"/>
                  </a:lnTo>
                  <a:lnTo>
                    <a:pt x="2958" y="600"/>
                  </a:lnTo>
                  <a:lnTo>
                    <a:pt x="2946" y="594"/>
                  </a:lnTo>
                  <a:lnTo>
                    <a:pt x="2934" y="594"/>
                  </a:lnTo>
                  <a:lnTo>
                    <a:pt x="2928" y="588"/>
                  </a:lnTo>
                  <a:lnTo>
                    <a:pt x="2922" y="588"/>
                  </a:lnTo>
                  <a:lnTo>
                    <a:pt x="2910" y="594"/>
                  </a:lnTo>
                  <a:lnTo>
                    <a:pt x="2892" y="594"/>
                  </a:lnTo>
                  <a:lnTo>
                    <a:pt x="2886" y="600"/>
                  </a:lnTo>
                  <a:lnTo>
                    <a:pt x="2880" y="600"/>
                  </a:lnTo>
                  <a:lnTo>
                    <a:pt x="2892" y="606"/>
                  </a:lnTo>
                  <a:lnTo>
                    <a:pt x="2898" y="612"/>
                  </a:lnTo>
                  <a:lnTo>
                    <a:pt x="2910" y="618"/>
                  </a:lnTo>
                  <a:lnTo>
                    <a:pt x="2916" y="618"/>
                  </a:lnTo>
                  <a:close/>
                  <a:moveTo>
                    <a:pt x="1710" y="552"/>
                  </a:moveTo>
                  <a:lnTo>
                    <a:pt x="1710" y="564"/>
                  </a:lnTo>
                  <a:lnTo>
                    <a:pt x="1716" y="570"/>
                  </a:lnTo>
                  <a:lnTo>
                    <a:pt x="1716" y="582"/>
                  </a:lnTo>
                  <a:lnTo>
                    <a:pt x="1722" y="594"/>
                  </a:lnTo>
                  <a:lnTo>
                    <a:pt x="1722" y="612"/>
                  </a:lnTo>
                  <a:lnTo>
                    <a:pt x="1716" y="618"/>
                  </a:lnTo>
                  <a:lnTo>
                    <a:pt x="1692" y="630"/>
                  </a:lnTo>
                  <a:lnTo>
                    <a:pt x="1686" y="636"/>
                  </a:lnTo>
                  <a:lnTo>
                    <a:pt x="1674" y="642"/>
                  </a:lnTo>
                  <a:lnTo>
                    <a:pt x="1674" y="678"/>
                  </a:lnTo>
                  <a:lnTo>
                    <a:pt x="1680" y="684"/>
                  </a:lnTo>
                  <a:lnTo>
                    <a:pt x="1686" y="696"/>
                  </a:lnTo>
                  <a:lnTo>
                    <a:pt x="1674" y="708"/>
                  </a:lnTo>
                  <a:lnTo>
                    <a:pt x="1674" y="720"/>
                  </a:lnTo>
                  <a:lnTo>
                    <a:pt x="1680" y="726"/>
                  </a:lnTo>
                  <a:lnTo>
                    <a:pt x="1692" y="732"/>
                  </a:lnTo>
                  <a:lnTo>
                    <a:pt x="1698" y="726"/>
                  </a:lnTo>
                  <a:lnTo>
                    <a:pt x="1722" y="726"/>
                  </a:lnTo>
                  <a:lnTo>
                    <a:pt x="1728" y="732"/>
                  </a:lnTo>
                  <a:lnTo>
                    <a:pt x="1728" y="756"/>
                  </a:lnTo>
                  <a:lnTo>
                    <a:pt x="1722" y="762"/>
                  </a:lnTo>
                  <a:lnTo>
                    <a:pt x="1740" y="780"/>
                  </a:lnTo>
                  <a:lnTo>
                    <a:pt x="1728" y="846"/>
                  </a:lnTo>
                  <a:lnTo>
                    <a:pt x="1710" y="864"/>
                  </a:lnTo>
                  <a:lnTo>
                    <a:pt x="1704" y="876"/>
                  </a:lnTo>
                  <a:lnTo>
                    <a:pt x="1704" y="888"/>
                  </a:lnTo>
                  <a:lnTo>
                    <a:pt x="1710" y="906"/>
                  </a:lnTo>
                  <a:lnTo>
                    <a:pt x="1722" y="924"/>
                  </a:lnTo>
                  <a:lnTo>
                    <a:pt x="1746" y="936"/>
                  </a:lnTo>
                  <a:lnTo>
                    <a:pt x="1764" y="930"/>
                  </a:lnTo>
                  <a:lnTo>
                    <a:pt x="1788" y="906"/>
                  </a:lnTo>
                  <a:lnTo>
                    <a:pt x="1788" y="864"/>
                  </a:lnTo>
                  <a:lnTo>
                    <a:pt x="1782" y="858"/>
                  </a:lnTo>
                  <a:lnTo>
                    <a:pt x="1776" y="846"/>
                  </a:lnTo>
                  <a:lnTo>
                    <a:pt x="1800" y="822"/>
                  </a:lnTo>
                  <a:lnTo>
                    <a:pt x="1806" y="804"/>
                  </a:lnTo>
                  <a:lnTo>
                    <a:pt x="1806" y="774"/>
                  </a:lnTo>
                  <a:lnTo>
                    <a:pt x="1812" y="756"/>
                  </a:lnTo>
                  <a:lnTo>
                    <a:pt x="1812" y="726"/>
                  </a:lnTo>
                  <a:lnTo>
                    <a:pt x="1806" y="714"/>
                  </a:lnTo>
                  <a:lnTo>
                    <a:pt x="1800" y="696"/>
                  </a:lnTo>
                  <a:lnTo>
                    <a:pt x="1794" y="684"/>
                  </a:lnTo>
                  <a:lnTo>
                    <a:pt x="1794" y="636"/>
                  </a:lnTo>
                  <a:lnTo>
                    <a:pt x="1800" y="630"/>
                  </a:lnTo>
                  <a:lnTo>
                    <a:pt x="1800" y="624"/>
                  </a:lnTo>
                  <a:lnTo>
                    <a:pt x="1806" y="618"/>
                  </a:lnTo>
                  <a:lnTo>
                    <a:pt x="1812" y="618"/>
                  </a:lnTo>
                  <a:lnTo>
                    <a:pt x="1818" y="624"/>
                  </a:lnTo>
                  <a:lnTo>
                    <a:pt x="1824" y="642"/>
                  </a:lnTo>
                  <a:lnTo>
                    <a:pt x="1830" y="666"/>
                  </a:lnTo>
                  <a:lnTo>
                    <a:pt x="1836" y="684"/>
                  </a:lnTo>
                  <a:lnTo>
                    <a:pt x="1836" y="702"/>
                  </a:lnTo>
                  <a:lnTo>
                    <a:pt x="1866" y="738"/>
                  </a:lnTo>
                  <a:lnTo>
                    <a:pt x="1866" y="792"/>
                  </a:lnTo>
                  <a:lnTo>
                    <a:pt x="1890" y="822"/>
                  </a:lnTo>
                  <a:lnTo>
                    <a:pt x="1890" y="858"/>
                  </a:lnTo>
                  <a:lnTo>
                    <a:pt x="1902" y="930"/>
                  </a:lnTo>
                  <a:lnTo>
                    <a:pt x="1920" y="918"/>
                  </a:lnTo>
                  <a:lnTo>
                    <a:pt x="1962" y="930"/>
                  </a:lnTo>
                  <a:lnTo>
                    <a:pt x="1962" y="870"/>
                  </a:lnTo>
                  <a:lnTo>
                    <a:pt x="1968" y="864"/>
                  </a:lnTo>
                  <a:lnTo>
                    <a:pt x="1974" y="852"/>
                  </a:lnTo>
                  <a:lnTo>
                    <a:pt x="1980" y="876"/>
                  </a:lnTo>
                  <a:lnTo>
                    <a:pt x="1998" y="876"/>
                  </a:lnTo>
                  <a:lnTo>
                    <a:pt x="2004" y="870"/>
                  </a:lnTo>
                  <a:lnTo>
                    <a:pt x="2010" y="858"/>
                  </a:lnTo>
                  <a:lnTo>
                    <a:pt x="2010" y="828"/>
                  </a:lnTo>
                  <a:lnTo>
                    <a:pt x="2004" y="822"/>
                  </a:lnTo>
                  <a:lnTo>
                    <a:pt x="2004" y="816"/>
                  </a:lnTo>
                  <a:lnTo>
                    <a:pt x="1992" y="810"/>
                  </a:lnTo>
                  <a:lnTo>
                    <a:pt x="1986" y="798"/>
                  </a:lnTo>
                  <a:lnTo>
                    <a:pt x="1974" y="792"/>
                  </a:lnTo>
                  <a:lnTo>
                    <a:pt x="1962" y="780"/>
                  </a:lnTo>
                  <a:lnTo>
                    <a:pt x="1956" y="768"/>
                  </a:lnTo>
                  <a:lnTo>
                    <a:pt x="1944" y="756"/>
                  </a:lnTo>
                  <a:lnTo>
                    <a:pt x="1944" y="750"/>
                  </a:lnTo>
                  <a:lnTo>
                    <a:pt x="1956" y="726"/>
                  </a:lnTo>
                  <a:lnTo>
                    <a:pt x="1968" y="720"/>
                  </a:lnTo>
                  <a:lnTo>
                    <a:pt x="1968" y="708"/>
                  </a:lnTo>
                  <a:lnTo>
                    <a:pt x="1962" y="696"/>
                  </a:lnTo>
                  <a:lnTo>
                    <a:pt x="1938" y="684"/>
                  </a:lnTo>
                  <a:lnTo>
                    <a:pt x="1932" y="672"/>
                  </a:lnTo>
                  <a:lnTo>
                    <a:pt x="1932" y="642"/>
                  </a:lnTo>
                  <a:lnTo>
                    <a:pt x="1938" y="636"/>
                  </a:lnTo>
                  <a:lnTo>
                    <a:pt x="1938" y="630"/>
                  </a:lnTo>
                  <a:lnTo>
                    <a:pt x="1926" y="618"/>
                  </a:lnTo>
                  <a:lnTo>
                    <a:pt x="1914" y="612"/>
                  </a:lnTo>
                  <a:lnTo>
                    <a:pt x="1896" y="594"/>
                  </a:lnTo>
                  <a:lnTo>
                    <a:pt x="1884" y="588"/>
                  </a:lnTo>
                  <a:lnTo>
                    <a:pt x="1878" y="582"/>
                  </a:lnTo>
                  <a:lnTo>
                    <a:pt x="1914" y="582"/>
                  </a:lnTo>
                  <a:lnTo>
                    <a:pt x="1926" y="576"/>
                  </a:lnTo>
                  <a:lnTo>
                    <a:pt x="1932" y="570"/>
                  </a:lnTo>
                  <a:lnTo>
                    <a:pt x="1944" y="546"/>
                  </a:lnTo>
                  <a:lnTo>
                    <a:pt x="1950" y="540"/>
                  </a:lnTo>
                  <a:lnTo>
                    <a:pt x="1956" y="528"/>
                  </a:lnTo>
                  <a:lnTo>
                    <a:pt x="1992" y="528"/>
                  </a:lnTo>
                  <a:lnTo>
                    <a:pt x="2004" y="522"/>
                  </a:lnTo>
                  <a:lnTo>
                    <a:pt x="2010" y="522"/>
                  </a:lnTo>
                  <a:lnTo>
                    <a:pt x="2016" y="516"/>
                  </a:lnTo>
                  <a:lnTo>
                    <a:pt x="2016" y="504"/>
                  </a:lnTo>
                  <a:lnTo>
                    <a:pt x="1998" y="486"/>
                  </a:lnTo>
                  <a:lnTo>
                    <a:pt x="1986" y="480"/>
                  </a:lnTo>
                  <a:lnTo>
                    <a:pt x="1974" y="486"/>
                  </a:lnTo>
                  <a:lnTo>
                    <a:pt x="1956" y="504"/>
                  </a:lnTo>
                  <a:lnTo>
                    <a:pt x="1956" y="510"/>
                  </a:lnTo>
                  <a:lnTo>
                    <a:pt x="1944" y="510"/>
                  </a:lnTo>
                  <a:lnTo>
                    <a:pt x="1932" y="504"/>
                  </a:lnTo>
                  <a:lnTo>
                    <a:pt x="1896" y="504"/>
                  </a:lnTo>
                  <a:lnTo>
                    <a:pt x="1890" y="510"/>
                  </a:lnTo>
                  <a:lnTo>
                    <a:pt x="1884" y="522"/>
                  </a:lnTo>
                  <a:lnTo>
                    <a:pt x="1854" y="552"/>
                  </a:lnTo>
                  <a:lnTo>
                    <a:pt x="1848" y="546"/>
                  </a:lnTo>
                  <a:lnTo>
                    <a:pt x="1836" y="540"/>
                  </a:lnTo>
                  <a:lnTo>
                    <a:pt x="1824" y="516"/>
                  </a:lnTo>
                  <a:lnTo>
                    <a:pt x="1788" y="498"/>
                  </a:lnTo>
                  <a:lnTo>
                    <a:pt x="1776" y="498"/>
                  </a:lnTo>
                  <a:lnTo>
                    <a:pt x="1776" y="486"/>
                  </a:lnTo>
                  <a:lnTo>
                    <a:pt x="1782" y="468"/>
                  </a:lnTo>
                  <a:lnTo>
                    <a:pt x="1782" y="456"/>
                  </a:lnTo>
                  <a:lnTo>
                    <a:pt x="1794" y="420"/>
                  </a:lnTo>
                  <a:lnTo>
                    <a:pt x="1806" y="408"/>
                  </a:lnTo>
                  <a:lnTo>
                    <a:pt x="1824" y="408"/>
                  </a:lnTo>
                  <a:lnTo>
                    <a:pt x="1842" y="414"/>
                  </a:lnTo>
                  <a:lnTo>
                    <a:pt x="1896" y="414"/>
                  </a:lnTo>
                  <a:lnTo>
                    <a:pt x="1902" y="408"/>
                  </a:lnTo>
                  <a:lnTo>
                    <a:pt x="1908" y="408"/>
                  </a:lnTo>
                  <a:lnTo>
                    <a:pt x="1908" y="402"/>
                  </a:lnTo>
                  <a:lnTo>
                    <a:pt x="1914" y="396"/>
                  </a:lnTo>
                  <a:lnTo>
                    <a:pt x="1920" y="396"/>
                  </a:lnTo>
                  <a:lnTo>
                    <a:pt x="1944" y="402"/>
                  </a:lnTo>
                  <a:lnTo>
                    <a:pt x="1980" y="420"/>
                  </a:lnTo>
                  <a:lnTo>
                    <a:pt x="2010" y="432"/>
                  </a:lnTo>
                  <a:lnTo>
                    <a:pt x="2034" y="438"/>
                  </a:lnTo>
                  <a:lnTo>
                    <a:pt x="2040" y="438"/>
                  </a:lnTo>
                  <a:lnTo>
                    <a:pt x="2052" y="432"/>
                  </a:lnTo>
                  <a:lnTo>
                    <a:pt x="2064" y="420"/>
                  </a:lnTo>
                  <a:lnTo>
                    <a:pt x="2082" y="420"/>
                  </a:lnTo>
                  <a:lnTo>
                    <a:pt x="2094" y="414"/>
                  </a:lnTo>
                  <a:lnTo>
                    <a:pt x="2106" y="414"/>
                  </a:lnTo>
                  <a:lnTo>
                    <a:pt x="2112" y="408"/>
                  </a:lnTo>
                  <a:lnTo>
                    <a:pt x="2112" y="402"/>
                  </a:lnTo>
                  <a:lnTo>
                    <a:pt x="2106" y="396"/>
                  </a:lnTo>
                  <a:lnTo>
                    <a:pt x="2106" y="390"/>
                  </a:lnTo>
                  <a:lnTo>
                    <a:pt x="2118" y="378"/>
                  </a:lnTo>
                  <a:lnTo>
                    <a:pt x="2142" y="366"/>
                  </a:lnTo>
                  <a:lnTo>
                    <a:pt x="2148" y="360"/>
                  </a:lnTo>
                  <a:lnTo>
                    <a:pt x="2160" y="354"/>
                  </a:lnTo>
                  <a:lnTo>
                    <a:pt x="2148" y="324"/>
                  </a:lnTo>
                  <a:lnTo>
                    <a:pt x="2070" y="360"/>
                  </a:lnTo>
                  <a:lnTo>
                    <a:pt x="2076" y="366"/>
                  </a:lnTo>
                  <a:lnTo>
                    <a:pt x="2076" y="372"/>
                  </a:lnTo>
                  <a:lnTo>
                    <a:pt x="2070" y="378"/>
                  </a:lnTo>
                  <a:lnTo>
                    <a:pt x="2046" y="378"/>
                  </a:lnTo>
                  <a:lnTo>
                    <a:pt x="2022" y="366"/>
                  </a:lnTo>
                  <a:lnTo>
                    <a:pt x="2004" y="366"/>
                  </a:lnTo>
                  <a:lnTo>
                    <a:pt x="1968" y="384"/>
                  </a:lnTo>
                  <a:lnTo>
                    <a:pt x="1950" y="384"/>
                  </a:lnTo>
                  <a:lnTo>
                    <a:pt x="1938" y="378"/>
                  </a:lnTo>
                  <a:lnTo>
                    <a:pt x="1926" y="378"/>
                  </a:lnTo>
                  <a:lnTo>
                    <a:pt x="1902" y="366"/>
                  </a:lnTo>
                  <a:lnTo>
                    <a:pt x="1860" y="366"/>
                  </a:lnTo>
                  <a:lnTo>
                    <a:pt x="1872" y="348"/>
                  </a:lnTo>
                  <a:lnTo>
                    <a:pt x="1860" y="348"/>
                  </a:lnTo>
                  <a:lnTo>
                    <a:pt x="1848" y="342"/>
                  </a:lnTo>
                  <a:lnTo>
                    <a:pt x="1824" y="342"/>
                  </a:lnTo>
                  <a:lnTo>
                    <a:pt x="1824" y="366"/>
                  </a:lnTo>
                  <a:lnTo>
                    <a:pt x="1812" y="378"/>
                  </a:lnTo>
                  <a:lnTo>
                    <a:pt x="1788" y="390"/>
                  </a:lnTo>
                  <a:lnTo>
                    <a:pt x="1764" y="390"/>
                  </a:lnTo>
                  <a:lnTo>
                    <a:pt x="1758" y="396"/>
                  </a:lnTo>
                  <a:lnTo>
                    <a:pt x="1758" y="426"/>
                  </a:lnTo>
                  <a:lnTo>
                    <a:pt x="1740" y="432"/>
                  </a:lnTo>
                  <a:lnTo>
                    <a:pt x="1752" y="498"/>
                  </a:lnTo>
                  <a:lnTo>
                    <a:pt x="1740" y="498"/>
                  </a:lnTo>
                  <a:lnTo>
                    <a:pt x="1734" y="510"/>
                  </a:lnTo>
                  <a:lnTo>
                    <a:pt x="1728" y="516"/>
                  </a:lnTo>
                  <a:lnTo>
                    <a:pt x="1710" y="552"/>
                  </a:lnTo>
                  <a:close/>
                  <a:moveTo>
                    <a:pt x="1986" y="576"/>
                  </a:moveTo>
                  <a:lnTo>
                    <a:pt x="1986" y="594"/>
                  </a:lnTo>
                  <a:lnTo>
                    <a:pt x="1992" y="600"/>
                  </a:lnTo>
                  <a:lnTo>
                    <a:pt x="2004" y="600"/>
                  </a:lnTo>
                  <a:lnTo>
                    <a:pt x="2016" y="588"/>
                  </a:lnTo>
                  <a:lnTo>
                    <a:pt x="2016" y="576"/>
                  </a:lnTo>
                  <a:lnTo>
                    <a:pt x="1986" y="576"/>
                  </a:lnTo>
                  <a:close/>
                  <a:moveTo>
                    <a:pt x="1686" y="1110"/>
                  </a:moveTo>
                  <a:lnTo>
                    <a:pt x="1674" y="1110"/>
                  </a:lnTo>
                  <a:lnTo>
                    <a:pt x="1668" y="1116"/>
                  </a:lnTo>
                  <a:lnTo>
                    <a:pt x="1662" y="1116"/>
                  </a:lnTo>
                  <a:lnTo>
                    <a:pt x="1614" y="1104"/>
                  </a:lnTo>
                  <a:lnTo>
                    <a:pt x="1644" y="1146"/>
                  </a:lnTo>
                  <a:lnTo>
                    <a:pt x="1650" y="1152"/>
                  </a:lnTo>
                  <a:lnTo>
                    <a:pt x="1662" y="1158"/>
                  </a:lnTo>
                  <a:lnTo>
                    <a:pt x="1668" y="1164"/>
                  </a:lnTo>
                  <a:lnTo>
                    <a:pt x="1680" y="1170"/>
                  </a:lnTo>
                  <a:lnTo>
                    <a:pt x="1692" y="1158"/>
                  </a:lnTo>
                  <a:lnTo>
                    <a:pt x="1698" y="1140"/>
                  </a:lnTo>
                  <a:lnTo>
                    <a:pt x="1698" y="1128"/>
                  </a:lnTo>
                  <a:lnTo>
                    <a:pt x="1692" y="1116"/>
                  </a:lnTo>
                  <a:lnTo>
                    <a:pt x="1686" y="1110"/>
                  </a:lnTo>
                  <a:close/>
                  <a:moveTo>
                    <a:pt x="2094" y="1104"/>
                  </a:moveTo>
                  <a:lnTo>
                    <a:pt x="2064" y="1128"/>
                  </a:lnTo>
                  <a:lnTo>
                    <a:pt x="2094" y="1134"/>
                  </a:lnTo>
                  <a:lnTo>
                    <a:pt x="2094" y="1104"/>
                  </a:lnTo>
                  <a:close/>
                  <a:moveTo>
                    <a:pt x="486" y="294"/>
                  </a:moveTo>
                  <a:lnTo>
                    <a:pt x="474" y="288"/>
                  </a:lnTo>
                  <a:lnTo>
                    <a:pt x="468" y="288"/>
                  </a:lnTo>
                  <a:lnTo>
                    <a:pt x="456" y="294"/>
                  </a:lnTo>
                  <a:lnTo>
                    <a:pt x="456" y="312"/>
                  </a:lnTo>
                  <a:lnTo>
                    <a:pt x="468" y="324"/>
                  </a:lnTo>
                  <a:lnTo>
                    <a:pt x="474" y="318"/>
                  </a:lnTo>
                  <a:lnTo>
                    <a:pt x="486" y="318"/>
                  </a:lnTo>
                  <a:lnTo>
                    <a:pt x="486" y="312"/>
                  </a:lnTo>
                  <a:lnTo>
                    <a:pt x="492" y="300"/>
                  </a:lnTo>
                  <a:lnTo>
                    <a:pt x="486" y="294"/>
                  </a:lnTo>
                  <a:close/>
                  <a:moveTo>
                    <a:pt x="2346" y="588"/>
                  </a:moveTo>
                  <a:lnTo>
                    <a:pt x="2340" y="576"/>
                  </a:lnTo>
                  <a:lnTo>
                    <a:pt x="2328" y="570"/>
                  </a:lnTo>
                  <a:lnTo>
                    <a:pt x="2310" y="552"/>
                  </a:lnTo>
                  <a:lnTo>
                    <a:pt x="2304" y="552"/>
                  </a:lnTo>
                  <a:lnTo>
                    <a:pt x="2304" y="600"/>
                  </a:lnTo>
                  <a:lnTo>
                    <a:pt x="2316" y="600"/>
                  </a:lnTo>
                  <a:lnTo>
                    <a:pt x="2328" y="606"/>
                  </a:lnTo>
                  <a:lnTo>
                    <a:pt x="2334" y="606"/>
                  </a:lnTo>
                  <a:lnTo>
                    <a:pt x="2346" y="600"/>
                  </a:lnTo>
                  <a:lnTo>
                    <a:pt x="2346" y="588"/>
                  </a:lnTo>
                  <a:close/>
                  <a:moveTo>
                    <a:pt x="2310" y="474"/>
                  </a:moveTo>
                  <a:lnTo>
                    <a:pt x="2340" y="504"/>
                  </a:lnTo>
                  <a:lnTo>
                    <a:pt x="2358" y="516"/>
                  </a:lnTo>
                  <a:lnTo>
                    <a:pt x="2382" y="528"/>
                  </a:lnTo>
                  <a:lnTo>
                    <a:pt x="2400" y="528"/>
                  </a:lnTo>
                  <a:lnTo>
                    <a:pt x="2400" y="522"/>
                  </a:lnTo>
                  <a:lnTo>
                    <a:pt x="2358" y="480"/>
                  </a:lnTo>
                  <a:lnTo>
                    <a:pt x="2358" y="468"/>
                  </a:lnTo>
                  <a:lnTo>
                    <a:pt x="2364" y="456"/>
                  </a:lnTo>
                  <a:lnTo>
                    <a:pt x="2376" y="450"/>
                  </a:lnTo>
                  <a:lnTo>
                    <a:pt x="2394" y="450"/>
                  </a:lnTo>
                  <a:lnTo>
                    <a:pt x="2406" y="456"/>
                  </a:lnTo>
                  <a:lnTo>
                    <a:pt x="2424" y="444"/>
                  </a:lnTo>
                  <a:lnTo>
                    <a:pt x="2400" y="432"/>
                  </a:lnTo>
                  <a:lnTo>
                    <a:pt x="2412" y="426"/>
                  </a:lnTo>
                  <a:lnTo>
                    <a:pt x="2424" y="402"/>
                  </a:lnTo>
                  <a:lnTo>
                    <a:pt x="2412" y="378"/>
                  </a:lnTo>
                  <a:lnTo>
                    <a:pt x="2400" y="372"/>
                  </a:lnTo>
                  <a:lnTo>
                    <a:pt x="2382" y="372"/>
                  </a:lnTo>
                  <a:lnTo>
                    <a:pt x="2358" y="396"/>
                  </a:lnTo>
                  <a:lnTo>
                    <a:pt x="2346" y="402"/>
                  </a:lnTo>
                  <a:lnTo>
                    <a:pt x="2340" y="408"/>
                  </a:lnTo>
                  <a:lnTo>
                    <a:pt x="2334" y="408"/>
                  </a:lnTo>
                  <a:lnTo>
                    <a:pt x="2328" y="402"/>
                  </a:lnTo>
                  <a:lnTo>
                    <a:pt x="2328" y="366"/>
                  </a:lnTo>
                  <a:lnTo>
                    <a:pt x="2334" y="360"/>
                  </a:lnTo>
                  <a:lnTo>
                    <a:pt x="2346" y="336"/>
                  </a:lnTo>
                  <a:lnTo>
                    <a:pt x="2346" y="318"/>
                  </a:lnTo>
                  <a:lnTo>
                    <a:pt x="2340" y="312"/>
                  </a:lnTo>
                  <a:lnTo>
                    <a:pt x="2358" y="276"/>
                  </a:lnTo>
                  <a:lnTo>
                    <a:pt x="2316" y="312"/>
                  </a:lnTo>
                  <a:lnTo>
                    <a:pt x="2316" y="342"/>
                  </a:lnTo>
                  <a:lnTo>
                    <a:pt x="2304" y="348"/>
                  </a:lnTo>
                  <a:lnTo>
                    <a:pt x="2298" y="354"/>
                  </a:lnTo>
                  <a:lnTo>
                    <a:pt x="2286" y="378"/>
                  </a:lnTo>
                  <a:lnTo>
                    <a:pt x="2286" y="408"/>
                  </a:lnTo>
                  <a:lnTo>
                    <a:pt x="2298" y="420"/>
                  </a:lnTo>
                  <a:lnTo>
                    <a:pt x="2304" y="432"/>
                  </a:lnTo>
                  <a:lnTo>
                    <a:pt x="2310" y="438"/>
                  </a:lnTo>
                  <a:lnTo>
                    <a:pt x="2310" y="444"/>
                  </a:lnTo>
                  <a:lnTo>
                    <a:pt x="2304" y="450"/>
                  </a:lnTo>
                  <a:lnTo>
                    <a:pt x="2304" y="468"/>
                  </a:lnTo>
                  <a:lnTo>
                    <a:pt x="2310" y="474"/>
                  </a:lnTo>
                  <a:close/>
                  <a:moveTo>
                    <a:pt x="2250" y="708"/>
                  </a:moveTo>
                  <a:lnTo>
                    <a:pt x="2238" y="696"/>
                  </a:lnTo>
                  <a:lnTo>
                    <a:pt x="2214" y="708"/>
                  </a:lnTo>
                  <a:lnTo>
                    <a:pt x="2214" y="732"/>
                  </a:lnTo>
                  <a:lnTo>
                    <a:pt x="2220" y="744"/>
                  </a:lnTo>
                  <a:lnTo>
                    <a:pt x="2226" y="750"/>
                  </a:lnTo>
                  <a:lnTo>
                    <a:pt x="2250" y="762"/>
                  </a:lnTo>
                  <a:lnTo>
                    <a:pt x="2274" y="762"/>
                  </a:lnTo>
                  <a:lnTo>
                    <a:pt x="2280" y="750"/>
                  </a:lnTo>
                  <a:lnTo>
                    <a:pt x="2280" y="738"/>
                  </a:lnTo>
                  <a:lnTo>
                    <a:pt x="2274" y="726"/>
                  </a:lnTo>
                  <a:lnTo>
                    <a:pt x="2274" y="714"/>
                  </a:lnTo>
                  <a:lnTo>
                    <a:pt x="2268" y="708"/>
                  </a:lnTo>
                  <a:lnTo>
                    <a:pt x="2268" y="702"/>
                  </a:lnTo>
                  <a:lnTo>
                    <a:pt x="2250" y="708"/>
                  </a:lnTo>
                  <a:close/>
                  <a:moveTo>
                    <a:pt x="2148" y="1104"/>
                  </a:moveTo>
                  <a:lnTo>
                    <a:pt x="2226" y="1092"/>
                  </a:lnTo>
                  <a:lnTo>
                    <a:pt x="2166" y="1074"/>
                  </a:lnTo>
                  <a:lnTo>
                    <a:pt x="2148" y="1104"/>
                  </a:lnTo>
                  <a:close/>
                  <a:moveTo>
                    <a:pt x="2544" y="750"/>
                  </a:moveTo>
                  <a:lnTo>
                    <a:pt x="2520" y="732"/>
                  </a:lnTo>
                  <a:lnTo>
                    <a:pt x="2526" y="714"/>
                  </a:lnTo>
                  <a:lnTo>
                    <a:pt x="2514" y="702"/>
                  </a:lnTo>
                  <a:lnTo>
                    <a:pt x="2508" y="690"/>
                  </a:lnTo>
                  <a:lnTo>
                    <a:pt x="2490" y="684"/>
                  </a:lnTo>
                  <a:lnTo>
                    <a:pt x="2472" y="672"/>
                  </a:lnTo>
                  <a:lnTo>
                    <a:pt x="2442" y="666"/>
                  </a:lnTo>
                  <a:lnTo>
                    <a:pt x="2424" y="666"/>
                  </a:lnTo>
                  <a:lnTo>
                    <a:pt x="2388" y="684"/>
                  </a:lnTo>
                  <a:lnTo>
                    <a:pt x="2358" y="684"/>
                  </a:lnTo>
                  <a:lnTo>
                    <a:pt x="2346" y="696"/>
                  </a:lnTo>
                  <a:lnTo>
                    <a:pt x="2340" y="708"/>
                  </a:lnTo>
                  <a:lnTo>
                    <a:pt x="2340" y="726"/>
                  </a:lnTo>
                  <a:lnTo>
                    <a:pt x="2346" y="732"/>
                  </a:lnTo>
                  <a:lnTo>
                    <a:pt x="2364" y="714"/>
                  </a:lnTo>
                  <a:lnTo>
                    <a:pt x="2364" y="726"/>
                  </a:lnTo>
                  <a:lnTo>
                    <a:pt x="2370" y="738"/>
                  </a:lnTo>
                  <a:lnTo>
                    <a:pt x="2376" y="744"/>
                  </a:lnTo>
                  <a:lnTo>
                    <a:pt x="2388" y="738"/>
                  </a:lnTo>
                  <a:lnTo>
                    <a:pt x="2394" y="732"/>
                  </a:lnTo>
                  <a:lnTo>
                    <a:pt x="2394" y="726"/>
                  </a:lnTo>
                  <a:lnTo>
                    <a:pt x="2400" y="720"/>
                  </a:lnTo>
                  <a:lnTo>
                    <a:pt x="2400" y="714"/>
                  </a:lnTo>
                  <a:lnTo>
                    <a:pt x="2406" y="726"/>
                  </a:lnTo>
                  <a:lnTo>
                    <a:pt x="2418" y="732"/>
                  </a:lnTo>
                  <a:lnTo>
                    <a:pt x="2430" y="732"/>
                  </a:lnTo>
                  <a:lnTo>
                    <a:pt x="2442" y="720"/>
                  </a:lnTo>
                  <a:lnTo>
                    <a:pt x="2454" y="714"/>
                  </a:lnTo>
                  <a:lnTo>
                    <a:pt x="2460" y="708"/>
                  </a:lnTo>
                  <a:lnTo>
                    <a:pt x="2472" y="762"/>
                  </a:lnTo>
                  <a:lnTo>
                    <a:pt x="2502" y="738"/>
                  </a:lnTo>
                  <a:lnTo>
                    <a:pt x="2538" y="774"/>
                  </a:lnTo>
                  <a:lnTo>
                    <a:pt x="2544" y="750"/>
                  </a:lnTo>
                  <a:close/>
                  <a:moveTo>
                    <a:pt x="3264" y="678"/>
                  </a:moveTo>
                  <a:lnTo>
                    <a:pt x="3222" y="648"/>
                  </a:lnTo>
                  <a:lnTo>
                    <a:pt x="3210" y="648"/>
                  </a:lnTo>
                  <a:lnTo>
                    <a:pt x="3198" y="654"/>
                  </a:lnTo>
                  <a:lnTo>
                    <a:pt x="3180" y="654"/>
                  </a:lnTo>
                  <a:lnTo>
                    <a:pt x="3162" y="648"/>
                  </a:lnTo>
                  <a:lnTo>
                    <a:pt x="3126" y="630"/>
                  </a:lnTo>
                  <a:lnTo>
                    <a:pt x="3096" y="612"/>
                  </a:lnTo>
                  <a:lnTo>
                    <a:pt x="3060" y="594"/>
                  </a:lnTo>
                  <a:lnTo>
                    <a:pt x="3042" y="582"/>
                  </a:lnTo>
                  <a:lnTo>
                    <a:pt x="3030" y="582"/>
                  </a:lnTo>
                  <a:lnTo>
                    <a:pt x="3006" y="594"/>
                  </a:lnTo>
                  <a:lnTo>
                    <a:pt x="3000" y="600"/>
                  </a:lnTo>
                  <a:lnTo>
                    <a:pt x="2988" y="606"/>
                  </a:lnTo>
                  <a:lnTo>
                    <a:pt x="3006" y="630"/>
                  </a:lnTo>
                  <a:lnTo>
                    <a:pt x="2928" y="642"/>
                  </a:lnTo>
                  <a:lnTo>
                    <a:pt x="2934" y="666"/>
                  </a:lnTo>
                  <a:lnTo>
                    <a:pt x="2928" y="678"/>
                  </a:lnTo>
                  <a:lnTo>
                    <a:pt x="2922" y="684"/>
                  </a:lnTo>
                  <a:lnTo>
                    <a:pt x="2916" y="696"/>
                  </a:lnTo>
                  <a:lnTo>
                    <a:pt x="2880" y="720"/>
                  </a:lnTo>
                  <a:lnTo>
                    <a:pt x="2862" y="726"/>
                  </a:lnTo>
                  <a:lnTo>
                    <a:pt x="2844" y="726"/>
                  </a:lnTo>
                  <a:lnTo>
                    <a:pt x="2832" y="720"/>
                  </a:lnTo>
                  <a:lnTo>
                    <a:pt x="2826" y="714"/>
                  </a:lnTo>
                  <a:lnTo>
                    <a:pt x="2820" y="702"/>
                  </a:lnTo>
                  <a:lnTo>
                    <a:pt x="2820" y="678"/>
                  </a:lnTo>
                  <a:lnTo>
                    <a:pt x="2814" y="672"/>
                  </a:lnTo>
                  <a:lnTo>
                    <a:pt x="2814" y="660"/>
                  </a:lnTo>
                  <a:lnTo>
                    <a:pt x="2808" y="666"/>
                  </a:lnTo>
                  <a:lnTo>
                    <a:pt x="2808" y="672"/>
                  </a:lnTo>
                  <a:lnTo>
                    <a:pt x="2802" y="684"/>
                  </a:lnTo>
                  <a:lnTo>
                    <a:pt x="2796" y="690"/>
                  </a:lnTo>
                  <a:lnTo>
                    <a:pt x="2796" y="696"/>
                  </a:lnTo>
                  <a:lnTo>
                    <a:pt x="2796" y="690"/>
                  </a:lnTo>
                  <a:lnTo>
                    <a:pt x="2790" y="684"/>
                  </a:lnTo>
                  <a:lnTo>
                    <a:pt x="2790" y="672"/>
                  </a:lnTo>
                  <a:lnTo>
                    <a:pt x="2784" y="660"/>
                  </a:lnTo>
                  <a:lnTo>
                    <a:pt x="2784" y="576"/>
                  </a:lnTo>
                  <a:lnTo>
                    <a:pt x="2778" y="558"/>
                  </a:lnTo>
                  <a:lnTo>
                    <a:pt x="2760" y="522"/>
                  </a:lnTo>
                  <a:lnTo>
                    <a:pt x="2724" y="522"/>
                  </a:lnTo>
                  <a:lnTo>
                    <a:pt x="2718" y="510"/>
                  </a:lnTo>
                  <a:lnTo>
                    <a:pt x="2694" y="498"/>
                  </a:lnTo>
                  <a:lnTo>
                    <a:pt x="2676" y="486"/>
                  </a:lnTo>
                  <a:lnTo>
                    <a:pt x="2652" y="486"/>
                  </a:lnTo>
                  <a:lnTo>
                    <a:pt x="2634" y="498"/>
                  </a:lnTo>
                  <a:lnTo>
                    <a:pt x="2628" y="504"/>
                  </a:lnTo>
                  <a:lnTo>
                    <a:pt x="2616" y="510"/>
                  </a:lnTo>
                  <a:lnTo>
                    <a:pt x="2610" y="522"/>
                  </a:lnTo>
                  <a:lnTo>
                    <a:pt x="2586" y="528"/>
                  </a:lnTo>
                  <a:lnTo>
                    <a:pt x="2580" y="546"/>
                  </a:lnTo>
                  <a:lnTo>
                    <a:pt x="2562" y="558"/>
                  </a:lnTo>
                  <a:lnTo>
                    <a:pt x="2562" y="540"/>
                  </a:lnTo>
                  <a:lnTo>
                    <a:pt x="2556" y="534"/>
                  </a:lnTo>
                  <a:lnTo>
                    <a:pt x="2532" y="534"/>
                  </a:lnTo>
                  <a:lnTo>
                    <a:pt x="2532" y="546"/>
                  </a:lnTo>
                  <a:lnTo>
                    <a:pt x="2544" y="570"/>
                  </a:lnTo>
                  <a:lnTo>
                    <a:pt x="2568" y="582"/>
                  </a:lnTo>
                  <a:lnTo>
                    <a:pt x="2604" y="582"/>
                  </a:lnTo>
                  <a:lnTo>
                    <a:pt x="2616" y="588"/>
                  </a:lnTo>
                  <a:lnTo>
                    <a:pt x="2622" y="594"/>
                  </a:lnTo>
                  <a:lnTo>
                    <a:pt x="2628" y="594"/>
                  </a:lnTo>
                  <a:lnTo>
                    <a:pt x="2628" y="618"/>
                  </a:lnTo>
                  <a:lnTo>
                    <a:pt x="2634" y="630"/>
                  </a:lnTo>
                  <a:lnTo>
                    <a:pt x="2640" y="636"/>
                  </a:lnTo>
                  <a:lnTo>
                    <a:pt x="2652" y="642"/>
                  </a:lnTo>
                  <a:lnTo>
                    <a:pt x="2694" y="642"/>
                  </a:lnTo>
                  <a:lnTo>
                    <a:pt x="2712" y="636"/>
                  </a:lnTo>
                  <a:lnTo>
                    <a:pt x="2754" y="636"/>
                  </a:lnTo>
                  <a:lnTo>
                    <a:pt x="2760" y="642"/>
                  </a:lnTo>
                  <a:lnTo>
                    <a:pt x="2760" y="660"/>
                  </a:lnTo>
                  <a:lnTo>
                    <a:pt x="2700" y="660"/>
                  </a:lnTo>
                  <a:lnTo>
                    <a:pt x="2688" y="666"/>
                  </a:lnTo>
                  <a:lnTo>
                    <a:pt x="2676" y="678"/>
                  </a:lnTo>
                  <a:lnTo>
                    <a:pt x="2640" y="678"/>
                  </a:lnTo>
                  <a:lnTo>
                    <a:pt x="2616" y="690"/>
                  </a:lnTo>
                  <a:lnTo>
                    <a:pt x="2616" y="696"/>
                  </a:lnTo>
                  <a:lnTo>
                    <a:pt x="2622" y="696"/>
                  </a:lnTo>
                  <a:lnTo>
                    <a:pt x="2646" y="708"/>
                  </a:lnTo>
                  <a:lnTo>
                    <a:pt x="2658" y="708"/>
                  </a:lnTo>
                  <a:lnTo>
                    <a:pt x="2676" y="726"/>
                  </a:lnTo>
                  <a:lnTo>
                    <a:pt x="2682" y="738"/>
                  </a:lnTo>
                  <a:lnTo>
                    <a:pt x="2688" y="744"/>
                  </a:lnTo>
                  <a:lnTo>
                    <a:pt x="2682" y="750"/>
                  </a:lnTo>
                  <a:lnTo>
                    <a:pt x="2676" y="762"/>
                  </a:lnTo>
                  <a:lnTo>
                    <a:pt x="2676" y="774"/>
                  </a:lnTo>
                  <a:lnTo>
                    <a:pt x="2670" y="780"/>
                  </a:lnTo>
                  <a:lnTo>
                    <a:pt x="2676" y="792"/>
                  </a:lnTo>
                  <a:lnTo>
                    <a:pt x="2682" y="798"/>
                  </a:lnTo>
                  <a:lnTo>
                    <a:pt x="2694" y="792"/>
                  </a:lnTo>
                  <a:lnTo>
                    <a:pt x="2706" y="780"/>
                  </a:lnTo>
                  <a:lnTo>
                    <a:pt x="2712" y="768"/>
                  </a:lnTo>
                  <a:lnTo>
                    <a:pt x="2718" y="762"/>
                  </a:lnTo>
                  <a:lnTo>
                    <a:pt x="2718" y="750"/>
                  </a:lnTo>
                  <a:lnTo>
                    <a:pt x="2724" y="744"/>
                  </a:lnTo>
                  <a:lnTo>
                    <a:pt x="2736" y="720"/>
                  </a:lnTo>
                  <a:lnTo>
                    <a:pt x="2742" y="714"/>
                  </a:lnTo>
                  <a:lnTo>
                    <a:pt x="2748" y="702"/>
                  </a:lnTo>
                  <a:lnTo>
                    <a:pt x="2748" y="744"/>
                  </a:lnTo>
                  <a:lnTo>
                    <a:pt x="2754" y="750"/>
                  </a:lnTo>
                  <a:lnTo>
                    <a:pt x="2766" y="756"/>
                  </a:lnTo>
                  <a:lnTo>
                    <a:pt x="2772" y="768"/>
                  </a:lnTo>
                  <a:lnTo>
                    <a:pt x="2784" y="774"/>
                  </a:lnTo>
                  <a:lnTo>
                    <a:pt x="2790" y="780"/>
                  </a:lnTo>
                  <a:lnTo>
                    <a:pt x="2814" y="780"/>
                  </a:lnTo>
                  <a:lnTo>
                    <a:pt x="2820" y="774"/>
                  </a:lnTo>
                  <a:lnTo>
                    <a:pt x="2826" y="774"/>
                  </a:lnTo>
                  <a:lnTo>
                    <a:pt x="2814" y="792"/>
                  </a:lnTo>
                  <a:lnTo>
                    <a:pt x="2844" y="822"/>
                  </a:lnTo>
                  <a:lnTo>
                    <a:pt x="2904" y="822"/>
                  </a:lnTo>
                  <a:lnTo>
                    <a:pt x="2940" y="846"/>
                  </a:lnTo>
                  <a:lnTo>
                    <a:pt x="2976" y="864"/>
                  </a:lnTo>
                  <a:lnTo>
                    <a:pt x="3006" y="876"/>
                  </a:lnTo>
                  <a:lnTo>
                    <a:pt x="3036" y="894"/>
                  </a:lnTo>
                  <a:lnTo>
                    <a:pt x="3066" y="924"/>
                  </a:lnTo>
                  <a:lnTo>
                    <a:pt x="3066" y="972"/>
                  </a:lnTo>
                  <a:lnTo>
                    <a:pt x="3090" y="996"/>
                  </a:lnTo>
                  <a:lnTo>
                    <a:pt x="3102" y="1002"/>
                  </a:lnTo>
                  <a:lnTo>
                    <a:pt x="3096" y="1002"/>
                  </a:lnTo>
                  <a:lnTo>
                    <a:pt x="3084" y="1008"/>
                  </a:lnTo>
                  <a:lnTo>
                    <a:pt x="3078" y="1014"/>
                  </a:lnTo>
                  <a:lnTo>
                    <a:pt x="3078" y="1020"/>
                  </a:lnTo>
                  <a:lnTo>
                    <a:pt x="3090" y="1032"/>
                  </a:lnTo>
                  <a:lnTo>
                    <a:pt x="3114" y="1032"/>
                  </a:lnTo>
                  <a:lnTo>
                    <a:pt x="3090" y="1044"/>
                  </a:lnTo>
                  <a:lnTo>
                    <a:pt x="3090" y="1056"/>
                  </a:lnTo>
                  <a:lnTo>
                    <a:pt x="3102" y="1062"/>
                  </a:lnTo>
                  <a:lnTo>
                    <a:pt x="3108" y="1092"/>
                  </a:lnTo>
                  <a:lnTo>
                    <a:pt x="3096" y="1122"/>
                  </a:lnTo>
                  <a:lnTo>
                    <a:pt x="3120" y="1122"/>
                  </a:lnTo>
                  <a:lnTo>
                    <a:pt x="3126" y="1116"/>
                  </a:lnTo>
                  <a:lnTo>
                    <a:pt x="3138" y="1116"/>
                  </a:lnTo>
                  <a:lnTo>
                    <a:pt x="3150" y="1110"/>
                  </a:lnTo>
                  <a:lnTo>
                    <a:pt x="3162" y="1110"/>
                  </a:lnTo>
                  <a:lnTo>
                    <a:pt x="3168" y="1104"/>
                  </a:lnTo>
                  <a:lnTo>
                    <a:pt x="3174" y="1104"/>
                  </a:lnTo>
                  <a:lnTo>
                    <a:pt x="3174" y="1134"/>
                  </a:lnTo>
                  <a:lnTo>
                    <a:pt x="3234" y="1194"/>
                  </a:lnTo>
                  <a:lnTo>
                    <a:pt x="3240" y="1194"/>
                  </a:lnTo>
                  <a:lnTo>
                    <a:pt x="3240" y="1146"/>
                  </a:lnTo>
                  <a:lnTo>
                    <a:pt x="3234" y="1122"/>
                  </a:lnTo>
                  <a:lnTo>
                    <a:pt x="3234" y="1116"/>
                  </a:lnTo>
                  <a:lnTo>
                    <a:pt x="3240" y="1110"/>
                  </a:lnTo>
                  <a:lnTo>
                    <a:pt x="3240" y="1098"/>
                  </a:lnTo>
                  <a:lnTo>
                    <a:pt x="3246" y="1086"/>
                  </a:lnTo>
                  <a:lnTo>
                    <a:pt x="3246" y="1062"/>
                  </a:lnTo>
                  <a:lnTo>
                    <a:pt x="3252" y="1050"/>
                  </a:lnTo>
                  <a:lnTo>
                    <a:pt x="3252" y="1020"/>
                  </a:lnTo>
                  <a:lnTo>
                    <a:pt x="3240" y="1020"/>
                  </a:lnTo>
                  <a:lnTo>
                    <a:pt x="3228" y="1014"/>
                  </a:lnTo>
                  <a:lnTo>
                    <a:pt x="3222" y="1008"/>
                  </a:lnTo>
                  <a:lnTo>
                    <a:pt x="3222" y="1002"/>
                  </a:lnTo>
                  <a:lnTo>
                    <a:pt x="3234" y="990"/>
                  </a:lnTo>
                  <a:lnTo>
                    <a:pt x="3246" y="984"/>
                  </a:lnTo>
                  <a:lnTo>
                    <a:pt x="3252" y="978"/>
                  </a:lnTo>
                  <a:lnTo>
                    <a:pt x="3252" y="864"/>
                  </a:lnTo>
                  <a:lnTo>
                    <a:pt x="3258" y="846"/>
                  </a:lnTo>
                  <a:lnTo>
                    <a:pt x="3258" y="708"/>
                  </a:lnTo>
                  <a:lnTo>
                    <a:pt x="3264" y="678"/>
                  </a:lnTo>
                  <a:close/>
                  <a:moveTo>
                    <a:pt x="336" y="666"/>
                  </a:moveTo>
                  <a:lnTo>
                    <a:pt x="330" y="672"/>
                  </a:lnTo>
                  <a:lnTo>
                    <a:pt x="354" y="696"/>
                  </a:lnTo>
                  <a:lnTo>
                    <a:pt x="360" y="708"/>
                  </a:lnTo>
                  <a:lnTo>
                    <a:pt x="366" y="714"/>
                  </a:lnTo>
                  <a:lnTo>
                    <a:pt x="378" y="714"/>
                  </a:lnTo>
                  <a:lnTo>
                    <a:pt x="378" y="696"/>
                  </a:lnTo>
                  <a:lnTo>
                    <a:pt x="366" y="690"/>
                  </a:lnTo>
                  <a:lnTo>
                    <a:pt x="360" y="678"/>
                  </a:lnTo>
                  <a:lnTo>
                    <a:pt x="348" y="672"/>
                  </a:lnTo>
                  <a:lnTo>
                    <a:pt x="342" y="666"/>
                  </a:lnTo>
                  <a:lnTo>
                    <a:pt x="336" y="666"/>
                  </a:lnTo>
                  <a:close/>
                  <a:moveTo>
                    <a:pt x="2526" y="1104"/>
                  </a:moveTo>
                  <a:lnTo>
                    <a:pt x="2544" y="1116"/>
                  </a:lnTo>
                  <a:lnTo>
                    <a:pt x="2574" y="1092"/>
                  </a:lnTo>
                  <a:lnTo>
                    <a:pt x="2592" y="1092"/>
                  </a:lnTo>
                  <a:lnTo>
                    <a:pt x="2604" y="1080"/>
                  </a:lnTo>
                  <a:lnTo>
                    <a:pt x="2604" y="1062"/>
                  </a:lnTo>
                  <a:lnTo>
                    <a:pt x="2592" y="1056"/>
                  </a:lnTo>
                  <a:lnTo>
                    <a:pt x="2586" y="1056"/>
                  </a:lnTo>
                  <a:lnTo>
                    <a:pt x="2574" y="1062"/>
                  </a:lnTo>
                  <a:lnTo>
                    <a:pt x="2556" y="1068"/>
                  </a:lnTo>
                  <a:lnTo>
                    <a:pt x="2526" y="1098"/>
                  </a:lnTo>
                  <a:lnTo>
                    <a:pt x="2526" y="1104"/>
                  </a:lnTo>
                  <a:close/>
                  <a:moveTo>
                    <a:pt x="3096" y="1068"/>
                  </a:moveTo>
                  <a:lnTo>
                    <a:pt x="3090" y="1068"/>
                  </a:lnTo>
                  <a:lnTo>
                    <a:pt x="3090" y="1062"/>
                  </a:lnTo>
                  <a:lnTo>
                    <a:pt x="3084" y="1062"/>
                  </a:lnTo>
                  <a:lnTo>
                    <a:pt x="3078" y="1056"/>
                  </a:lnTo>
                  <a:lnTo>
                    <a:pt x="3066" y="1056"/>
                  </a:lnTo>
                  <a:lnTo>
                    <a:pt x="3048" y="1062"/>
                  </a:lnTo>
                  <a:lnTo>
                    <a:pt x="3024" y="1086"/>
                  </a:lnTo>
                  <a:lnTo>
                    <a:pt x="3012" y="1122"/>
                  </a:lnTo>
                  <a:lnTo>
                    <a:pt x="3012" y="1134"/>
                  </a:lnTo>
                  <a:lnTo>
                    <a:pt x="3072" y="1128"/>
                  </a:lnTo>
                  <a:lnTo>
                    <a:pt x="3084" y="1128"/>
                  </a:lnTo>
                  <a:lnTo>
                    <a:pt x="3090" y="1122"/>
                  </a:lnTo>
                  <a:lnTo>
                    <a:pt x="3102" y="1092"/>
                  </a:lnTo>
                  <a:lnTo>
                    <a:pt x="3096" y="1068"/>
                  </a:lnTo>
                  <a:close/>
                  <a:moveTo>
                    <a:pt x="2778" y="942"/>
                  </a:moveTo>
                  <a:lnTo>
                    <a:pt x="2766" y="960"/>
                  </a:lnTo>
                  <a:lnTo>
                    <a:pt x="2766" y="1014"/>
                  </a:lnTo>
                  <a:lnTo>
                    <a:pt x="2784" y="1014"/>
                  </a:lnTo>
                  <a:lnTo>
                    <a:pt x="2778" y="996"/>
                  </a:lnTo>
                  <a:lnTo>
                    <a:pt x="2790" y="990"/>
                  </a:lnTo>
                  <a:lnTo>
                    <a:pt x="2790" y="972"/>
                  </a:lnTo>
                  <a:lnTo>
                    <a:pt x="2778" y="972"/>
                  </a:lnTo>
                  <a:lnTo>
                    <a:pt x="2796" y="936"/>
                  </a:lnTo>
                  <a:lnTo>
                    <a:pt x="2814" y="906"/>
                  </a:lnTo>
                  <a:lnTo>
                    <a:pt x="2784" y="912"/>
                  </a:lnTo>
                  <a:lnTo>
                    <a:pt x="2778" y="942"/>
                  </a:lnTo>
                  <a:close/>
                  <a:moveTo>
                    <a:pt x="2136" y="600"/>
                  </a:moveTo>
                  <a:lnTo>
                    <a:pt x="2124" y="594"/>
                  </a:lnTo>
                  <a:lnTo>
                    <a:pt x="2118" y="594"/>
                  </a:lnTo>
                  <a:lnTo>
                    <a:pt x="2106" y="588"/>
                  </a:lnTo>
                  <a:lnTo>
                    <a:pt x="2088" y="588"/>
                  </a:lnTo>
                  <a:lnTo>
                    <a:pt x="2082" y="594"/>
                  </a:lnTo>
                  <a:lnTo>
                    <a:pt x="2082" y="600"/>
                  </a:lnTo>
                  <a:lnTo>
                    <a:pt x="2076" y="606"/>
                  </a:lnTo>
                  <a:lnTo>
                    <a:pt x="2082" y="612"/>
                  </a:lnTo>
                  <a:lnTo>
                    <a:pt x="2094" y="618"/>
                  </a:lnTo>
                  <a:lnTo>
                    <a:pt x="2136" y="618"/>
                  </a:lnTo>
                  <a:lnTo>
                    <a:pt x="2214" y="606"/>
                  </a:lnTo>
                  <a:lnTo>
                    <a:pt x="2136" y="600"/>
                  </a:lnTo>
                  <a:close/>
                  <a:moveTo>
                    <a:pt x="1308" y="1038"/>
                  </a:moveTo>
                  <a:lnTo>
                    <a:pt x="1368" y="1002"/>
                  </a:lnTo>
                  <a:lnTo>
                    <a:pt x="1362" y="990"/>
                  </a:lnTo>
                  <a:lnTo>
                    <a:pt x="1350" y="990"/>
                  </a:lnTo>
                  <a:lnTo>
                    <a:pt x="1332" y="996"/>
                  </a:lnTo>
                  <a:lnTo>
                    <a:pt x="1320" y="996"/>
                  </a:lnTo>
                  <a:lnTo>
                    <a:pt x="1302" y="1002"/>
                  </a:lnTo>
                  <a:lnTo>
                    <a:pt x="1290" y="1008"/>
                  </a:lnTo>
                  <a:lnTo>
                    <a:pt x="1284" y="1014"/>
                  </a:lnTo>
                  <a:lnTo>
                    <a:pt x="1284" y="1032"/>
                  </a:lnTo>
                  <a:lnTo>
                    <a:pt x="1290" y="1038"/>
                  </a:lnTo>
                  <a:lnTo>
                    <a:pt x="1308" y="1038"/>
                  </a:lnTo>
                  <a:close/>
                  <a:moveTo>
                    <a:pt x="1428" y="1116"/>
                  </a:moveTo>
                  <a:lnTo>
                    <a:pt x="1392" y="1116"/>
                  </a:lnTo>
                  <a:lnTo>
                    <a:pt x="1386" y="1146"/>
                  </a:lnTo>
                  <a:lnTo>
                    <a:pt x="1386" y="1152"/>
                  </a:lnTo>
                  <a:lnTo>
                    <a:pt x="1404" y="1170"/>
                  </a:lnTo>
                  <a:lnTo>
                    <a:pt x="1416" y="1176"/>
                  </a:lnTo>
                  <a:lnTo>
                    <a:pt x="1428" y="1164"/>
                  </a:lnTo>
                  <a:lnTo>
                    <a:pt x="1440" y="1140"/>
                  </a:lnTo>
                  <a:lnTo>
                    <a:pt x="1440" y="1128"/>
                  </a:lnTo>
                  <a:lnTo>
                    <a:pt x="1428" y="1116"/>
                  </a:lnTo>
                  <a:close/>
                  <a:moveTo>
                    <a:pt x="708" y="930"/>
                  </a:moveTo>
                  <a:lnTo>
                    <a:pt x="714" y="924"/>
                  </a:lnTo>
                  <a:lnTo>
                    <a:pt x="714" y="900"/>
                  </a:lnTo>
                  <a:lnTo>
                    <a:pt x="744" y="924"/>
                  </a:lnTo>
                  <a:lnTo>
                    <a:pt x="744" y="918"/>
                  </a:lnTo>
                  <a:lnTo>
                    <a:pt x="750" y="912"/>
                  </a:lnTo>
                  <a:lnTo>
                    <a:pt x="750" y="900"/>
                  </a:lnTo>
                  <a:lnTo>
                    <a:pt x="756" y="882"/>
                  </a:lnTo>
                  <a:lnTo>
                    <a:pt x="756" y="840"/>
                  </a:lnTo>
                  <a:lnTo>
                    <a:pt x="762" y="822"/>
                  </a:lnTo>
                  <a:lnTo>
                    <a:pt x="762" y="810"/>
                  </a:lnTo>
                  <a:lnTo>
                    <a:pt x="768" y="792"/>
                  </a:lnTo>
                  <a:lnTo>
                    <a:pt x="768" y="780"/>
                  </a:lnTo>
                  <a:lnTo>
                    <a:pt x="762" y="774"/>
                  </a:lnTo>
                  <a:lnTo>
                    <a:pt x="756" y="762"/>
                  </a:lnTo>
                  <a:lnTo>
                    <a:pt x="756" y="750"/>
                  </a:lnTo>
                  <a:lnTo>
                    <a:pt x="768" y="726"/>
                  </a:lnTo>
                  <a:lnTo>
                    <a:pt x="774" y="720"/>
                  </a:lnTo>
                  <a:lnTo>
                    <a:pt x="774" y="714"/>
                  </a:lnTo>
                  <a:lnTo>
                    <a:pt x="756" y="696"/>
                  </a:lnTo>
                  <a:lnTo>
                    <a:pt x="744" y="654"/>
                  </a:lnTo>
                  <a:lnTo>
                    <a:pt x="702" y="654"/>
                  </a:lnTo>
                  <a:lnTo>
                    <a:pt x="702" y="618"/>
                  </a:lnTo>
                  <a:lnTo>
                    <a:pt x="666" y="618"/>
                  </a:lnTo>
                  <a:lnTo>
                    <a:pt x="660" y="546"/>
                  </a:lnTo>
                  <a:lnTo>
                    <a:pt x="606" y="546"/>
                  </a:lnTo>
                  <a:lnTo>
                    <a:pt x="594" y="534"/>
                  </a:lnTo>
                  <a:lnTo>
                    <a:pt x="594" y="504"/>
                  </a:lnTo>
                  <a:lnTo>
                    <a:pt x="600" y="498"/>
                  </a:lnTo>
                  <a:lnTo>
                    <a:pt x="606" y="486"/>
                  </a:lnTo>
                  <a:lnTo>
                    <a:pt x="582" y="486"/>
                  </a:lnTo>
                  <a:lnTo>
                    <a:pt x="600" y="468"/>
                  </a:lnTo>
                  <a:lnTo>
                    <a:pt x="606" y="456"/>
                  </a:lnTo>
                  <a:lnTo>
                    <a:pt x="612" y="450"/>
                  </a:lnTo>
                  <a:lnTo>
                    <a:pt x="612" y="438"/>
                  </a:lnTo>
                  <a:lnTo>
                    <a:pt x="600" y="426"/>
                  </a:lnTo>
                  <a:lnTo>
                    <a:pt x="588" y="432"/>
                  </a:lnTo>
                  <a:lnTo>
                    <a:pt x="570" y="432"/>
                  </a:lnTo>
                  <a:lnTo>
                    <a:pt x="552" y="438"/>
                  </a:lnTo>
                  <a:lnTo>
                    <a:pt x="540" y="438"/>
                  </a:lnTo>
                  <a:lnTo>
                    <a:pt x="534" y="444"/>
                  </a:lnTo>
                  <a:lnTo>
                    <a:pt x="528" y="444"/>
                  </a:lnTo>
                  <a:lnTo>
                    <a:pt x="534" y="438"/>
                  </a:lnTo>
                  <a:lnTo>
                    <a:pt x="546" y="432"/>
                  </a:lnTo>
                  <a:lnTo>
                    <a:pt x="552" y="420"/>
                  </a:lnTo>
                  <a:lnTo>
                    <a:pt x="558" y="414"/>
                  </a:lnTo>
                  <a:lnTo>
                    <a:pt x="558" y="402"/>
                  </a:lnTo>
                  <a:lnTo>
                    <a:pt x="546" y="396"/>
                  </a:lnTo>
                  <a:lnTo>
                    <a:pt x="534" y="396"/>
                  </a:lnTo>
                  <a:lnTo>
                    <a:pt x="522" y="390"/>
                  </a:lnTo>
                  <a:lnTo>
                    <a:pt x="510" y="390"/>
                  </a:lnTo>
                  <a:lnTo>
                    <a:pt x="516" y="384"/>
                  </a:lnTo>
                  <a:lnTo>
                    <a:pt x="516" y="378"/>
                  </a:lnTo>
                  <a:lnTo>
                    <a:pt x="504" y="354"/>
                  </a:lnTo>
                  <a:lnTo>
                    <a:pt x="492" y="342"/>
                  </a:lnTo>
                  <a:lnTo>
                    <a:pt x="480" y="336"/>
                  </a:lnTo>
                  <a:lnTo>
                    <a:pt x="462" y="330"/>
                  </a:lnTo>
                  <a:lnTo>
                    <a:pt x="456" y="324"/>
                  </a:lnTo>
                  <a:lnTo>
                    <a:pt x="450" y="324"/>
                  </a:lnTo>
                  <a:lnTo>
                    <a:pt x="450" y="318"/>
                  </a:lnTo>
                  <a:lnTo>
                    <a:pt x="444" y="312"/>
                  </a:lnTo>
                  <a:lnTo>
                    <a:pt x="438" y="300"/>
                  </a:lnTo>
                  <a:lnTo>
                    <a:pt x="438" y="288"/>
                  </a:lnTo>
                  <a:lnTo>
                    <a:pt x="426" y="276"/>
                  </a:lnTo>
                  <a:lnTo>
                    <a:pt x="414" y="276"/>
                  </a:lnTo>
                  <a:lnTo>
                    <a:pt x="408" y="282"/>
                  </a:lnTo>
                  <a:lnTo>
                    <a:pt x="414" y="306"/>
                  </a:lnTo>
                  <a:lnTo>
                    <a:pt x="408" y="300"/>
                  </a:lnTo>
                  <a:lnTo>
                    <a:pt x="396" y="294"/>
                  </a:lnTo>
                  <a:lnTo>
                    <a:pt x="360" y="258"/>
                  </a:lnTo>
                  <a:lnTo>
                    <a:pt x="360" y="246"/>
                  </a:lnTo>
                  <a:lnTo>
                    <a:pt x="354" y="240"/>
                  </a:lnTo>
                  <a:lnTo>
                    <a:pt x="348" y="228"/>
                  </a:lnTo>
                  <a:lnTo>
                    <a:pt x="342" y="222"/>
                  </a:lnTo>
                  <a:lnTo>
                    <a:pt x="342" y="216"/>
                  </a:lnTo>
                  <a:lnTo>
                    <a:pt x="330" y="210"/>
                  </a:lnTo>
                  <a:lnTo>
                    <a:pt x="312" y="192"/>
                  </a:lnTo>
                  <a:lnTo>
                    <a:pt x="294" y="186"/>
                  </a:lnTo>
                  <a:lnTo>
                    <a:pt x="288" y="174"/>
                  </a:lnTo>
                  <a:lnTo>
                    <a:pt x="276" y="168"/>
                  </a:lnTo>
                  <a:lnTo>
                    <a:pt x="264" y="156"/>
                  </a:lnTo>
                  <a:lnTo>
                    <a:pt x="252" y="150"/>
                  </a:lnTo>
                  <a:lnTo>
                    <a:pt x="240" y="138"/>
                  </a:lnTo>
                  <a:lnTo>
                    <a:pt x="234" y="126"/>
                  </a:lnTo>
                  <a:lnTo>
                    <a:pt x="222" y="120"/>
                  </a:lnTo>
                  <a:lnTo>
                    <a:pt x="222" y="102"/>
                  </a:lnTo>
                  <a:lnTo>
                    <a:pt x="204" y="84"/>
                  </a:lnTo>
                  <a:lnTo>
                    <a:pt x="198" y="72"/>
                  </a:lnTo>
                  <a:lnTo>
                    <a:pt x="168" y="42"/>
                  </a:lnTo>
                  <a:lnTo>
                    <a:pt x="150" y="42"/>
                  </a:lnTo>
                  <a:lnTo>
                    <a:pt x="66" y="36"/>
                  </a:lnTo>
                  <a:lnTo>
                    <a:pt x="42" y="12"/>
                  </a:lnTo>
                  <a:lnTo>
                    <a:pt x="30" y="6"/>
                  </a:lnTo>
                  <a:lnTo>
                    <a:pt x="24" y="0"/>
                  </a:lnTo>
                  <a:lnTo>
                    <a:pt x="18" y="0"/>
                  </a:lnTo>
                  <a:lnTo>
                    <a:pt x="6" y="6"/>
                  </a:lnTo>
                  <a:lnTo>
                    <a:pt x="0" y="18"/>
                  </a:lnTo>
                  <a:lnTo>
                    <a:pt x="0" y="48"/>
                  </a:lnTo>
                  <a:lnTo>
                    <a:pt x="6" y="60"/>
                  </a:lnTo>
                  <a:lnTo>
                    <a:pt x="18" y="78"/>
                  </a:lnTo>
                  <a:lnTo>
                    <a:pt x="66" y="126"/>
                  </a:lnTo>
                  <a:lnTo>
                    <a:pt x="96" y="150"/>
                  </a:lnTo>
                  <a:lnTo>
                    <a:pt x="126" y="180"/>
                  </a:lnTo>
                  <a:lnTo>
                    <a:pt x="162" y="234"/>
                  </a:lnTo>
                  <a:lnTo>
                    <a:pt x="174" y="228"/>
                  </a:lnTo>
                  <a:lnTo>
                    <a:pt x="174" y="252"/>
                  </a:lnTo>
                  <a:lnTo>
                    <a:pt x="180" y="264"/>
                  </a:lnTo>
                  <a:lnTo>
                    <a:pt x="186" y="270"/>
                  </a:lnTo>
                  <a:lnTo>
                    <a:pt x="198" y="276"/>
                  </a:lnTo>
                  <a:lnTo>
                    <a:pt x="216" y="288"/>
                  </a:lnTo>
                  <a:lnTo>
                    <a:pt x="228" y="300"/>
                  </a:lnTo>
                  <a:lnTo>
                    <a:pt x="246" y="312"/>
                  </a:lnTo>
                  <a:lnTo>
                    <a:pt x="258" y="324"/>
                  </a:lnTo>
                  <a:lnTo>
                    <a:pt x="264" y="336"/>
                  </a:lnTo>
                  <a:lnTo>
                    <a:pt x="276" y="372"/>
                  </a:lnTo>
                  <a:lnTo>
                    <a:pt x="276" y="384"/>
                  </a:lnTo>
                  <a:lnTo>
                    <a:pt x="282" y="390"/>
                  </a:lnTo>
                  <a:lnTo>
                    <a:pt x="282" y="426"/>
                  </a:lnTo>
                  <a:lnTo>
                    <a:pt x="288" y="438"/>
                  </a:lnTo>
                  <a:lnTo>
                    <a:pt x="288" y="444"/>
                  </a:lnTo>
                  <a:lnTo>
                    <a:pt x="294" y="450"/>
                  </a:lnTo>
                  <a:lnTo>
                    <a:pt x="300" y="450"/>
                  </a:lnTo>
                  <a:lnTo>
                    <a:pt x="312" y="444"/>
                  </a:lnTo>
                  <a:lnTo>
                    <a:pt x="324" y="444"/>
                  </a:lnTo>
                  <a:lnTo>
                    <a:pt x="324" y="450"/>
                  </a:lnTo>
                  <a:lnTo>
                    <a:pt x="330" y="462"/>
                  </a:lnTo>
                  <a:lnTo>
                    <a:pt x="330" y="474"/>
                  </a:lnTo>
                  <a:lnTo>
                    <a:pt x="336" y="480"/>
                  </a:lnTo>
                  <a:lnTo>
                    <a:pt x="336" y="486"/>
                  </a:lnTo>
                  <a:lnTo>
                    <a:pt x="378" y="522"/>
                  </a:lnTo>
                  <a:lnTo>
                    <a:pt x="372" y="546"/>
                  </a:lnTo>
                  <a:lnTo>
                    <a:pt x="408" y="606"/>
                  </a:lnTo>
                  <a:lnTo>
                    <a:pt x="402" y="618"/>
                  </a:lnTo>
                  <a:lnTo>
                    <a:pt x="402" y="636"/>
                  </a:lnTo>
                  <a:lnTo>
                    <a:pt x="408" y="648"/>
                  </a:lnTo>
                  <a:lnTo>
                    <a:pt x="438" y="678"/>
                  </a:lnTo>
                  <a:lnTo>
                    <a:pt x="438" y="684"/>
                  </a:lnTo>
                  <a:lnTo>
                    <a:pt x="444" y="690"/>
                  </a:lnTo>
                  <a:lnTo>
                    <a:pt x="462" y="726"/>
                  </a:lnTo>
                  <a:lnTo>
                    <a:pt x="498" y="744"/>
                  </a:lnTo>
                  <a:lnTo>
                    <a:pt x="504" y="750"/>
                  </a:lnTo>
                  <a:lnTo>
                    <a:pt x="510" y="750"/>
                  </a:lnTo>
                  <a:lnTo>
                    <a:pt x="510" y="786"/>
                  </a:lnTo>
                  <a:lnTo>
                    <a:pt x="522" y="792"/>
                  </a:lnTo>
                  <a:lnTo>
                    <a:pt x="528" y="804"/>
                  </a:lnTo>
                  <a:lnTo>
                    <a:pt x="540" y="810"/>
                  </a:lnTo>
                  <a:lnTo>
                    <a:pt x="564" y="834"/>
                  </a:lnTo>
                  <a:lnTo>
                    <a:pt x="576" y="840"/>
                  </a:lnTo>
                  <a:lnTo>
                    <a:pt x="594" y="858"/>
                  </a:lnTo>
                  <a:lnTo>
                    <a:pt x="600" y="858"/>
                  </a:lnTo>
                  <a:lnTo>
                    <a:pt x="606" y="864"/>
                  </a:lnTo>
                  <a:lnTo>
                    <a:pt x="612" y="864"/>
                  </a:lnTo>
                  <a:lnTo>
                    <a:pt x="612" y="870"/>
                  </a:lnTo>
                  <a:lnTo>
                    <a:pt x="618" y="876"/>
                  </a:lnTo>
                  <a:lnTo>
                    <a:pt x="630" y="900"/>
                  </a:lnTo>
                  <a:lnTo>
                    <a:pt x="642" y="912"/>
                  </a:lnTo>
                  <a:lnTo>
                    <a:pt x="654" y="936"/>
                  </a:lnTo>
                  <a:lnTo>
                    <a:pt x="660" y="942"/>
                  </a:lnTo>
                  <a:lnTo>
                    <a:pt x="660" y="906"/>
                  </a:lnTo>
                  <a:lnTo>
                    <a:pt x="672" y="906"/>
                  </a:lnTo>
                  <a:lnTo>
                    <a:pt x="684" y="918"/>
                  </a:lnTo>
                  <a:lnTo>
                    <a:pt x="696" y="924"/>
                  </a:lnTo>
                  <a:lnTo>
                    <a:pt x="702" y="930"/>
                  </a:lnTo>
                  <a:lnTo>
                    <a:pt x="708" y="930"/>
                  </a:lnTo>
                  <a:close/>
                  <a:moveTo>
                    <a:pt x="2118" y="1194"/>
                  </a:moveTo>
                  <a:lnTo>
                    <a:pt x="2106" y="1176"/>
                  </a:lnTo>
                  <a:lnTo>
                    <a:pt x="2088" y="1176"/>
                  </a:lnTo>
                  <a:lnTo>
                    <a:pt x="2064" y="1200"/>
                  </a:lnTo>
                  <a:lnTo>
                    <a:pt x="2064" y="1212"/>
                  </a:lnTo>
                  <a:lnTo>
                    <a:pt x="2052" y="1212"/>
                  </a:lnTo>
                  <a:lnTo>
                    <a:pt x="2040" y="1218"/>
                  </a:lnTo>
                  <a:lnTo>
                    <a:pt x="2010" y="1248"/>
                  </a:lnTo>
                  <a:lnTo>
                    <a:pt x="1998" y="1272"/>
                  </a:lnTo>
                  <a:lnTo>
                    <a:pt x="1992" y="1278"/>
                  </a:lnTo>
                  <a:lnTo>
                    <a:pt x="1992" y="1290"/>
                  </a:lnTo>
                  <a:lnTo>
                    <a:pt x="2004" y="1302"/>
                  </a:lnTo>
                  <a:lnTo>
                    <a:pt x="2022" y="1302"/>
                  </a:lnTo>
                  <a:lnTo>
                    <a:pt x="2052" y="1284"/>
                  </a:lnTo>
                  <a:lnTo>
                    <a:pt x="2082" y="1260"/>
                  </a:lnTo>
                  <a:lnTo>
                    <a:pt x="2106" y="1242"/>
                  </a:lnTo>
                  <a:lnTo>
                    <a:pt x="2100" y="1236"/>
                  </a:lnTo>
                  <a:lnTo>
                    <a:pt x="2100" y="1224"/>
                  </a:lnTo>
                  <a:lnTo>
                    <a:pt x="2112" y="1200"/>
                  </a:lnTo>
                  <a:lnTo>
                    <a:pt x="2118" y="1194"/>
                  </a:lnTo>
                  <a:close/>
                  <a:moveTo>
                    <a:pt x="1374" y="1128"/>
                  </a:moveTo>
                  <a:lnTo>
                    <a:pt x="1374" y="1116"/>
                  </a:lnTo>
                  <a:lnTo>
                    <a:pt x="1368" y="1110"/>
                  </a:lnTo>
                  <a:lnTo>
                    <a:pt x="1344" y="1098"/>
                  </a:lnTo>
                  <a:lnTo>
                    <a:pt x="1332" y="1098"/>
                  </a:lnTo>
                  <a:lnTo>
                    <a:pt x="1320" y="1092"/>
                  </a:lnTo>
                  <a:lnTo>
                    <a:pt x="1314" y="1092"/>
                  </a:lnTo>
                  <a:lnTo>
                    <a:pt x="1302" y="1098"/>
                  </a:lnTo>
                  <a:lnTo>
                    <a:pt x="1296" y="1104"/>
                  </a:lnTo>
                  <a:lnTo>
                    <a:pt x="1296" y="1116"/>
                  </a:lnTo>
                  <a:lnTo>
                    <a:pt x="1290" y="1122"/>
                  </a:lnTo>
                  <a:lnTo>
                    <a:pt x="1290" y="1134"/>
                  </a:lnTo>
                  <a:lnTo>
                    <a:pt x="1254" y="1104"/>
                  </a:lnTo>
                  <a:lnTo>
                    <a:pt x="1260" y="1092"/>
                  </a:lnTo>
                  <a:lnTo>
                    <a:pt x="1260" y="1080"/>
                  </a:lnTo>
                  <a:lnTo>
                    <a:pt x="1266" y="1068"/>
                  </a:lnTo>
                  <a:lnTo>
                    <a:pt x="1266" y="1050"/>
                  </a:lnTo>
                  <a:lnTo>
                    <a:pt x="1260" y="1038"/>
                  </a:lnTo>
                  <a:lnTo>
                    <a:pt x="1254" y="1032"/>
                  </a:lnTo>
                  <a:lnTo>
                    <a:pt x="1242" y="1026"/>
                  </a:lnTo>
                  <a:lnTo>
                    <a:pt x="1188" y="1026"/>
                  </a:lnTo>
                  <a:lnTo>
                    <a:pt x="1158" y="1008"/>
                  </a:lnTo>
                  <a:lnTo>
                    <a:pt x="1158" y="984"/>
                  </a:lnTo>
                  <a:lnTo>
                    <a:pt x="1116" y="984"/>
                  </a:lnTo>
                  <a:lnTo>
                    <a:pt x="1116" y="996"/>
                  </a:lnTo>
                  <a:lnTo>
                    <a:pt x="1110" y="1008"/>
                  </a:lnTo>
                  <a:lnTo>
                    <a:pt x="1110" y="1026"/>
                  </a:lnTo>
                  <a:lnTo>
                    <a:pt x="1086" y="1026"/>
                  </a:lnTo>
                  <a:lnTo>
                    <a:pt x="1074" y="1020"/>
                  </a:lnTo>
                  <a:lnTo>
                    <a:pt x="1056" y="1014"/>
                  </a:lnTo>
                  <a:lnTo>
                    <a:pt x="1044" y="1014"/>
                  </a:lnTo>
                  <a:lnTo>
                    <a:pt x="1032" y="1008"/>
                  </a:lnTo>
                  <a:lnTo>
                    <a:pt x="966" y="1008"/>
                  </a:lnTo>
                  <a:lnTo>
                    <a:pt x="960" y="996"/>
                  </a:lnTo>
                  <a:lnTo>
                    <a:pt x="948" y="990"/>
                  </a:lnTo>
                  <a:lnTo>
                    <a:pt x="942" y="978"/>
                  </a:lnTo>
                  <a:lnTo>
                    <a:pt x="918" y="954"/>
                  </a:lnTo>
                  <a:lnTo>
                    <a:pt x="900" y="954"/>
                  </a:lnTo>
                  <a:lnTo>
                    <a:pt x="888" y="960"/>
                  </a:lnTo>
                  <a:lnTo>
                    <a:pt x="876" y="954"/>
                  </a:lnTo>
                  <a:lnTo>
                    <a:pt x="870" y="948"/>
                  </a:lnTo>
                  <a:lnTo>
                    <a:pt x="858" y="942"/>
                  </a:lnTo>
                  <a:lnTo>
                    <a:pt x="846" y="942"/>
                  </a:lnTo>
                  <a:lnTo>
                    <a:pt x="840" y="936"/>
                  </a:lnTo>
                  <a:lnTo>
                    <a:pt x="822" y="936"/>
                  </a:lnTo>
                  <a:lnTo>
                    <a:pt x="810" y="930"/>
                  </a:lnTo>
                  <a:lnTo>
                    <a:pt x="792" y="930"/>
                  </a:lnTo>
                  <a:lnTo>
                    <a:pt x="786" y="924"/>
                  </a:lnTo>
                  <a:lnTo>
                    <a:pt x="762" y="924"/>
                  </a:lnTo>
                  <a:lnTo>
                    <a:pt x="750" y="930"/>
                  </a:lnTo>
                  <a:lnTo>
                    <a:pt x="738" y="954"/>
                  </a:lnTo>
                  <a:lnTo>
                    <a:pt x="738" y="966"/>
                  </a:lnTo>
                  <a:lnTo>
                    <a:pt x="732" y="978"/>
                  </a:lnTo>
                  <a:lnTo>
                    <a:pt x="720" y="990"/>
                  </a:lnTo>
                  <a:lnTo>
                    <a:pt x="714" y="990"/>
                  </a:lnTo>
                  <a:lnTo>
                    <a:pt x="702" y="1002"/>
                  </a:lnTo>
                  <a:lnTo>
                    <a:pt x="702" y="1014"/>
                  </a:lnTo>
                  <a:lnTo>
                    <a:pt x="738" y="1008"/>
                  </a:lnTo>
                  <a:lnTo>
                    <a:pt x="786" y="1008"/>
                  </a:lnTo>
                  <a:lnTo>
                    <a:pt x="780" y="1014"/>
                  </a:lnTo>
                  <a:lnTo>
                    <a:pt x="768" y="1020"/>
                  </a:lnTo>
                  <a:lnTo>
                    <a:pt x="762" y="1032"/>
                  </a:lnTo>
                  <a:lnTo>
                    <a:pt x="762" y="1044"/>
                  </a:lnTo>
                  <a:lnTo>
                    <a:pt x="774" y="1050"/>
                  </a:lnTo>
                  <a:lnTo>
                    <a:pt x="780" y="1050"/>
                  </a:lnTo>
                  <a:lnTo>
                    <a:pt x="798" y="1044"/>
                  </a:lnTo>
                  <a:lnTo>
                    <a:pt x="810" y="1044"/>
                  </a:lnTo>
                  <a:lnTo>
                    <a:pt x="816" y="1038"/>
                  </a:lnTo>
                  <a:lnTo>
                    <a:pt x="828" y="1032"/>
                  </a:lnTo>
                  <a:lnTo>
                    <a:pt x="840" y="1038"/>
                  </a:lnTo>
                  <a:lnTo>
                    <a:pt x="870" y="1056"/>
                  </a:lnTo>
                  <a:lnTo>
                    <a:pt x="900" y="1068"/>
                  </a:lnTo>
                  <a:lnTo>
                    <a:pt x="924" y="1080"/>
                  </a:lnTo>
                  <a:lnTo>
                    <a:pt x="960" y="1086"/>
                  </a:lnTo>
                  <a:lnTo>
                    <a:pt x="1014" y="1092"/>
                  </a:lnTo>
                  <a:lnTo>
                    <a:pt x="1062" y="1092"/>
                  </a:lnTo>
                  <a:lnTo>
                    <a:pt x="1080" y="1110"/>
                  </a:lnTo>
                  <a:lnTo>
                    <a:pt x="1086" y="1122"/>
                  </a:lnTo>
                  <a:lnTo>
                    <a:pt x="1098" y="1128"/>
                  </a:lnTo>
                  <a:lnTo>
                    <a:pt x="1110" y="1140"/>
                  </a:lnTo>
                  <a:lnTo>
                    <a:pt x="1128" y="1146"/>
                  </a:lnTo>
                  <a:lnTo>
                    <a:pt x="1152" y="1152"/>
                  </a:lnTo>
                  <a:lnTo>
                    <a:pt x="1170" y="1152"/>
                  </a:lnTo>
                  <a:lnTo>
                    <a:pt x="1182" y="1158"/>
                  </a:lnTo>
                  <a:lnTo>
                    <a:pt x="1248" y="1158"/>
                  </a:lnTo>
                  <a:lnTo>
                    <a:pt x="1260" y="1164"/>
                  </a:lnTo>
                  <a:lnTo>
                    <a:pt x="1278" y="1170"/>
                  </a:lnTo>
                  <a:lnTo>
                    <a:pt x="1290" y="1182"/>
                  </a:lnTo>
                  <a:lnTo>
                    <a:pt x="1302" y="1188"/>
                  </a:lnTo>
                  <a:lnTo>
                    <a:pt x="1320" y="1206"/>
                  </a:lnTo>
                  <a:lnTo>
                    <a:pt x="1338" y="1206"/>
                  </a:lnTo>
                  <a:lnTo>
                    <a:pt x="1350" y="1200"/>
                  </a:lnTo>
                  <a:lnTo>
                    <a:pt x="1356" y="1206"/>
                  </a:lnTo>
                  <a:lnTo>
                    <a:pt x="1374" y="1206"/>
                  </a:lnTo>
                  <a:lnTo>
                    <a:pt x="1374" y="1194"/>
                  </a:lnTo>
                  <a:lnTo>
                    <a:pt x="1368" y="1182"/>
                  </a:lnTo>
                  <a:lnTo>
                    <a:pt x="1362" y="1176"/>
                  </a:lnTo>
                  <a:lnTo>
                    <a:pt x="1356" y="1164"/>
                  </a:lnTo>
                  <a:lnTo>
                    <a:pt x="1374" y="1146"/>
                  </a:lnTo>
                  <a:lnTo>
                    <a:pt x="1374" y="1128"/>
                  </a:lnTo>
                  <a:close/>
                  <a:moveTo>
                    <a:pt x="1500" y="726"/>
                  </a:moveTo>
                  <a:lnTo>
                    <a:pt x="1542" y="684"/>
                  </a:lnTo>
                  <a:lnTo>
                    <a:pt x="1548" y="672"/>
                  </a:lnTo>
                  <a:lnTo>
                    <a:pt x="1554" y="654"/>
                  </a:lnTo>
                  <a:lnTo>
                    <a:pt x="1560" y="642"/>
                  </a:lnTo>
                  <a:lnTo>
                    <a:pt x="1566" y="624"/>
                  </a:lnTo>
                  <a:lnTo>
                    <a:pt x="1566" y="612"/>
                  </a:lnTo>
                  <a:lnTo>
                    <a:pt x="1572" y="606"/>
                  </a:lnTo>
                  <a:lnTo>
                    <a:pt x="1572" y="600"/>
                  </a:lnTo>
                  <a:lnTo>
                    <a:pt x="1566" y="600"/>
                  </a:lnTo>
                  <a:lnTo>
                    <a:pt x="1554" y="594"/>
                  </a:lnTo>
                  <a:lnTo>
                    <a:pt x="1542" y="582"/>
                  </a:lnTo>
                  <a:lnTo>
                    <a:pt x="1542" y="564"/>
                  </a:lnTo>
                  <a:lnTo>
                    <a:pt x="1554" y="516"/>
                  </a:lnTo>
                  <a:lnTo>
                    <a:pt x="1590" y="498"/>
                  </a:lnTo>
                  <a:lnTo>
                    <a:pt x="1626" y="498"/>
                  </a:lnTo>
                  <a:lnTo>
                    <a:pt x="1632" y="486"/>
                  </a:lnTo>
                  <a:lnTo>
                    <a:pt x="1638" y="480"/>
                  </a:lnTo>
                  <a:lnTo>
                    <a:pt x="1644" y="468"/>
                  </a:lnTo>
                  <a:lnTo>
                    <a:pt x="1644" y="444"/>
                  </a:lnTo>
                  <a:lnTo>
                    <a:pt x="1626" y="444"/>
                  </a:lnTo>
                  <a:lnTo>
                    <a:pt x="1620" y="450"/>
                  </a:lnTo>
                  <a:lnTo>
                    <a:pt x="1608" y="450"/>
                  </a:lnTo>
                  <a:lnTo>
                    <a:pt x="1608" y="438"/>
                  </a:lnTo>
                  <a:lnTo>
                    <a:pt x="1614" y="420"/>
                  </a:lnTo>
                  <a:lnTo>
                    <a:pt x="1626" y="408"/>
                  </a:lnTo>
                  <a:lnTo>
                    <a:pt x="1650" y="396"/>
                  </a:lnTo>
                  <a:lnTo>
                    <a:pt x="1662" y="396"/>
                  </a:lnTo>
                  <a:lnTo>
                    <a:pt x="1680" y="402"/>
                  </a:lnTo>
                  <a:lnTo>
                    <a:pt x="1704" y="402"/>
                  </a:lnTo>
                  <a:lnTo>
                    <a:pt x="1716" y="390"/>
                  </a:lnTo>
                  <a:lnTo>
                    <a:pt x="1716" y="384"/>
                  </a:lnTo>
                  <a:lnTo>
                    <a:pt x="1680" y="348"/>
                  </a:lnTo>
                  <a:lnTo>
                    <a:pt x="1680" y="312"/>
                  </a:lnTo>
                  <a:lnTo>
                    <a:pt x="1668" y="312"/>
                  </a:lnTo>
                  <a:lnTo>
                    <a:pt x="1650" y="294"/>
                  </a:lnTo>
                  <a:lnTo>
                    <a:pt x="1650" y="282"/>
                  </a:lnTo>
                  <a:lnTo>
                    <a:pt x="1662" y="270"/>
                  </a:lnTo>
                  <a:lnTo>
                    <a:pt x="1668" y="258"/>
                  </a:lnTo>
                  <a:lnTo>
                    <a:pt x="1668" y="246"/>
                  </a:lnTo>
                  <a:lnTo>
                    <a:pt x="1662" y="240"/>
                  </a:lnTo>
                  <a:lnTo>
                    <a:pt x="1638" y="228"/>
                  </a:lnTo>
                  <a:lnTo>
                    <a:pt x="1614" y="228"/>
                  </a:lnTo>
                  <a:lnTo>
                    <a:pt x="1632" y="198"/>
                  </a:lnTo>
                  <a:lnTo>
                    <a:pt x="1614" y="192"/>
                  </a:lnTo>
                  <a:lnTo>
                    <a:pt x="1620" y="162"/>
                  </a:lnTo>
                  <a:lnTo>
                    <a:pt x="1608" y="144"/>
                  </a:lnTo>
                  <a:lnTo>
                    <a:pt x="1602" y="138"/>
                  </a:lnTo>
                  <a:lnTo>
                    <a:pt x="1590" y="132"/>
                  </a:lnTo>
                  <a:lnTo>
                    <a:pt x="1566" y="108"/>
                  </a:lnTo>
                  <a:lnTo>
                    <a:pt x="1470" y="108"/>
                  </a:lnTo>
                  <a:lnTo>
                    <a:pt x="1464" y="114"/>
                  </a:lnTo>
                  <a:lnTo>
                    <a:pt x="1458" y="126"/>
                  </a:lnTo>
                  <a:lnTo>
                    <a:pt x="1458" y="180"/>
                  </a:lnTo>
                  <a:lnTo>
                    <a:pt x="1452" y="198"/>
                  </a:lnTo>
                  <a:lnTo>
                    <a:pt x="1452" y="204"/>
                  </a:lnTo>
                  <a:lnTo>
                    <a:pt x="1446" y="216"/>
                  </a:lnTo>
                  <a:lnTo>
                    <a:pt x="1428" y="216"/>
                  </a:lnTo>
                  <a:lnTo>
                    <a:pt x="1422" y="222"/>
                  </a:lnTo>
                  <a:lnTo>
                    <a:pt x="1422" y="246"/>
                  </a:lnTo>
                  <a:lnTo>
                    <a:pt x="1428" y="252"/>
                  </a:lnTo>
                  <a:lnTo>
                    <a:pt x="1434" y="264"/>
                  </a:lnTo>
                  <a:lnTo>
                    <a:pt x="1398" y="294"/>
                  </a:lnTo>
                  <a:lnTo>
                    <a:pt x="1404" y="306"/>
                  </a:lnTo>
                  <a:lnTo>
                    <a:pt x="1374" y="342"/>
                  </a:lnTo>
                  <a:lnTo>
                    <a:pt x="1350" y="342"/>
                  </a:lnTo>
                  <a:lnTo>
                    <a:pt x="1344" y="348"/>
                  </a:lnTo>
                  <a:lnTo>
                    <a:pt x="1332" y="354"/>
                  </a:lnTo>
                  <a:lnTo>
                    <a:pt x="1320" y="366"/>
                  </a:lnTo>
                  <a:lnTo>
                    <a:pt x="1314" y="366"/>
                  </a:lnTo>
                  <a:lnTo>
                    <a:pt x="1308" y="360"/>
                  </a:lnTo>
                  <a:lnTo>
                    <a:pt x="1284" y="348"/>
                  </a:lnTo>
                  <a:lnTo>
                    <a:pt x="1272" y="336"/>
                  </a:lnTo>
                  <a:lnTo>
                    <a:pt x="1230" y="336"/>
                  </a:lnTo>
                  <a:lnTo>
                    <a:pt x="1224" y="348"/>
                  </a:lnTo>
                  <a:lnTo>
                    <a:pt x="1194" y="378"/>
                  </a:lnTo>
                  <a:lnTo>
                    <a:pt x="1170" y="378"/>
                  </a:lnTo>
                  <a:lnTo>
                    <a:pt x="1152" y="372"/>
                  </a:lnTo>
                  <a:lnTo>
                    <a:pt x="1128" y="372"/>
                  </a:lnTo>
                  <a:lnTo>
                    <a:pt x="1110" y="390"/>
                  </a:lnTo>
                  <a:lnTo>
                    <a:pt x="1104" y="390"/>
                  </a:lnTo>
                  <a:lnTo>
                    <a:pt x="1080" y="378"/>
                  </a:lnTo>
                  <a:lnTo>
                    <a:pt x="1074" y="372"/>
                  </a:lnTo>
                  <a:lnTo>
                    <a:pt x="1062" y="366"/>
                  </a:lnTo>
                  <a:lnTo>
                    <a:pt x="1050" y="354"/>
                  </a:lnTo>
                  <a:lnTo>
                    <a:pt x="1050" y="342"/>
                  </a:lnTo>
                  <a:lnTo>
                    <a:pt x="1044" y="336"/>
                  </a:lnTo>
                  <a:lnTo>
                    <a:pt x="1032" y="330"/>
                  </a:lnTo>
                  <a:lnTo>
                    <a:pt x="1008" y="330"/>
                  </a:lnTo>
                  <a:lnTo>
                    <a:pt x="996" y="336"/>
                  </a:lnTo>
                  <a:lnTo>
                    <a:pt x="990" y="348"/>
                  </a:lnTo>
                  <a:lnTo>
                    <a:pt x="978" y="366"/>
                  </a:lnTo>
                  <a:lnTo>
                    <a:pt x="972" y="384"/>
                  </a:lnTo>
                  <a:lnTo>
                    <a:pt x="972" y="402"/>
                  </a:lnTo>
                  <a:lnTo>
                    <a:pt x="966" y="408"/>
                  </a:lnTo>
                  <a:lnTo>
                    <a:pt x="966" y="414"/>
                  </a:lnTo>
                  <a:lnTo>
                    <a:pt x="990" y="444"/>
                  </a:lnTo>
                  <a:lnTo>
                    <a:pt x="1002" y="498"/>
                  </a:lnTo>
                  <a:lnTo>
                    <a:pt x="1050" y="528"/>
                  </a:lnTo>
                  <a:lnTo>
                    <a:pt x="1038" y="564"/>
                  </a:lnTo>
                  <a:lnTo>
                    <a:pt x="1068" y="582"/>
                  </a:lnTo>
                  <a:lnTo>
                    <a:pt x="1050" y="606"/>
                  </a:lnTo>
                  <a:lnTo>
                    <a:pt x="1068" y="636"/>
                  </a:lnTo>
                  <a:lnTo>
                    <a:pt x="1056" y="648"/>
                  </a:lnTo>
                  <a:lnTo>
                    <a:pt x="1068" y="702"/>
                  </a:lnTo>
                  <a:lnTo>
                    <a:pt x="1110" y="696"/>
                  </a:lnTo>
                  <a:lnTo>
                    <a:pt x="1140" y="708"/>
                  </a:lnTo>
                  <a:lnTo>
                    <a:pt x="1146" y="696"/>
                  </a:lnTo>
                  <a:lnTo>
                    <a:pt x="1170" y="672"/>
                  </a:lnTo>
                  <a:lnTo>
                    <a:pt x="1182" y="672"/>
                  </a:lnTo>
                  <a:lnTo>
                    <a:pt x="1182" y="690"/>
                  </a:lnTo>
                  <a:lnTo>
                    <a:pt x="1188" y="702"/>
                  </a:lnTo>
                  <a:lnTo>
                    <a:pt x="1188" y="726"/>
                  </a:lnTo>
                  <a:lnTo>
                    <a:pt x="1194" y="738"/>
                  </a:lnTo>
                  <a:lnTo>
                    <a:pt x="1212" y="738"/>
                  </a:lnTo>
                  <a:lnTo>
                    <a:pt x="1218" y="726"/>
                  </a:lnTo>
                  <a:lnTo>
                    <a:pt x="1218" y="720"/>
                  </a:lnTo>
                  <a:lnTo>
                    <a:pt x="1224" y="714"/>
                  </a:lnTo>
                  <a:lnTo>
                    <a:pt x="1224" y="708"/>
                  </a:lnTo>
                  <a:lnTo>
                    <a:pt x="1254" y="726"/>
                  </a:lnTo>
                  <a:lnTo>
                    <a:pt x="1266" y="720"/>
                  </a:lnTo>
                  <a:lnTo>
                    <a:pt x="1272" y="708"/>
                  </a:lnTo>
                  <a:lnTo>
                    <a:pt x="1284" y="702"/>
                  </a:lnTo>
                  <a:lnTo>
                    <a:pt x="1296" y="702"/>
                  </a:lnTo>
                  <a:lnTo>
                    <a:pt x="1296" y="714"/>
                  </a:lnTo>
                  <a:lnTo>
                    <a:pt x="1302" y="720"/>
                  </a:lnTo>
                  <a:lnTo>
                    <a:pt x="1302" y="738"/>
                  </a:lnTo>
                  <a:lnTo>
                    <a:pt x="1308" y="744"/>
                  </a:lnTo>
                  <a:lnTo>
                    <a:pt x="1332" y="744"/>
                  </a:lnTo>
                  <a:lnTo>
                    <a:pt x="1350" y="738"/>
                  </a:lnTo>
                  <a:lnTo>
                    <a:pt x="1362" y="732"/>
                  </a:lnTo>
                  <a:lnTo>
                    <a:pt x="1392" y="732"/>
                  </a:lnTo>
                  <a:lnTo>
                    <a:pt x="1404" y="744"/>
                  </a:lnTo>
                  <a:lnTo>
                    <a:pt x="1404" y="786"/>
                  </a:lnTo>
                  <a:lnTo>
                    <a:pt x="1398" y="798"/>
                  </a:lnTo>
                  <a:lnTo>
                    <a:pt x="1398" y="810"/>
                  </a:lnTo>
                  <a:lnTo>
                    <a:pt x="1404" y="810"/>
                  </a:lnTo>
                  <a:lnTo>
                    <a:pt x="1410" y="804"/>
                  </a:lnTo>
                  <a:lnTo>
                    <a:pt x="1422" y="798"/>
                  </a:lnTo>
                  <a:lnTo>
                    <a:pt x="1440" y="792"/>
                  </a:lnTo>
                  <a:lnTo>
                    <a:pt x="1452" y="786"/>
                  </a:lnTo>
                  <a:lnTo>
                    <a:pt x="1476" y="762"/>
                  </a:lnTo>
                  <a:lnTo>
                    <a:pt x="1482" y="750"/>
                  </a:lnTo>
                  <a:lnTo>
                    <a:pt x="1500" y="732"/>
                  </a:lnTo>
                  <a:lnTo>
                    <a:pt x="1500" y="726"/>
                  </a:lnTo>
                  <a:close/>
                  <a:moveTo>
                    <a:pt x="1476" y="1116"/>
                  </a:moveTo>
                  <a:lnTo>
                    <a:pt x="1470" y="1116"/>
                  </a:lnTo>
                  <a:lnTo>
                    <a:pt x="1458" y="1122"/>
                  </a:lnTo>
                  <a:lnTo>
                    <a:pt x="1452" y="1128"/>
                  </a:lnTo>
                  <a:lnTo>
                    <a:pt x="1458" y="1134"/>
                  </a:lnTo>
                  <a:lnTo>
                    <a:pt x="1470" y="1140"/>
                  </a:lnTo>
                  <a:lnTo>
                    <a:pt x="1476" y="1140"/>
                  </a:lnTo>
                  <a:lnTo>
                    <a:pt x="1488" y="1146"/>
                  </a:lnTo>
                  <a:lnTo>
                    <a:pt x="1500" y="1134"/>
                  </a:lnTo>
                  <a:lnTo>
                    <a:pt x="1500" y="1128"/>
                  </a:lnTo>
                  <a:lnTo>
                    <a:pt x="1488" y="1116"/>
                  </a:lnTo>
                  <a:lnTo>
                    <a:pt x="1476" y="1116"/>
                  </a:lnTo>
                  <a:close/>
                  <a:moveTo>
                    <a:pt x="1716" y="1230"/>
                  </a:moveTo>
                  <a:lnTo>
                    <a:pt x="1680" y="1218"/>
                  </a:lnTo>
                  <a:lnTo>
                    <a:pt x="1674" y="1224"/>
                  </a:lnTo>
                  <a:lnTo>
                    <a:pt x="1674" y="1230"/>
                  </a:lnTo>
                  <a:lnTo>
                    <a:pt x="1686" y="1254"/>
                  </a:lnTo>
                  <a:lnTo>
                    <a:pt x="1692" y="1260"/>
                  </a:lnTo>
                  <a:lnTo>
                    <a:pt x="1704" y="1266"/>
                  </a:lnTo>
                  <a:lnTo>
                    <a:pt x="1716" y="1266"/>
                  </a:lnTo>
                  <a:lnTo>
                    <a:pt x="1722" y="1260"/>
                  </a:lnTo>
                  <a:lnTo>
                    <a:pt x="1740" y="1260"/>
                  </a:lnTo>
                  <a:lnTo>
                    <a:pt x="1746" y="1266"/>
                  </a:lnTo>
                  <a:lnTo>
                    <a:pt x="1746" y="1278"/>
                  </a:lnTo>
                  <a:lnTo>
                    <a:pt x="1752" y="1290"/>
                  </a:lnTo>
                  <a:lnTo>
                    <a:pt x="1764" y="1296"/>
                  </a:lnTo>
                  <a:lnTo>
                    <a:pt x="1788" y="1296"/>
                  </a:lnTo>
                  <a:lnTo>
                    <a:pt x="1794" y="1290"/>
                  </a:lnTo>
                  <a:lnTo>
                    <a:pt x="1800" y="1290"/>
                  </a:lnTo>
                  <a:lnTo>
                    <a:pt x="1800" y="1284"/>
                  </a:lnTo>
                  <a:lnTo>
                    <a:pt x="1794" y="1272"/>
                  </a:lnTo>
                  <a:lnTo>
                    <a:pt x="1782" y="1260"/>
                  </a:lnTo>
                  <a:lnTo>
                    <a:pt x="1770" y="1236"/>
                  </a:lnTo>
                  <a:lnTo>
                    <a:pt x="1746" y="1224"/>
                  </a:lnTo>
                  <a:lnTo>
                    <a:pt x="1728" y="1224"/>
                  </a:lnTo>
                  <a:lnTo>
                    <a:pt x="1716" y="1230"/>
                  </a:lnTo>
                  <a:close/>
                  <a:moveTo>
                    <a:pt x="1962" y="1122"/>
                  </a:moveTo>
                  <a:lnTo>
                    <a:pt x="1932" y="1146"/>
                  </a:lnTo>
                  <a:lnTo>
                    <a:pt x="1920" y="1134"/>
                  </a:lnTo>
                  <a:lnTo>
                    <a:pt x="1890" y="1134"/>
                  </a:lnTo>
                  <a:lnTo>
                    <a:pt x="1884" y="1140"/>
                  </a:lnTo>
                  <a:lnTo>
                    <a:pt x="1872" y="1146"/>
                  </a:lnTo>
                  <a:lnTo>
                    <a:pt x="1866" y="1152"/>
                  </a:lnTo>
                  <a:lnTo>
                    <a:pt x="1860" y="1140"/>
                  </a:lnTo>
                  <a:lnTo>
                    <a:pt x="1836" y="1116"/>
                  </a:lnTo>
                  <a:lnTo>
                    <a:pt x="1824" y="1116"/>
                  </a:lnTo>
                  <a:lnTo>
                    <a:pt x="1800" y="1128"/>
                  </a:lnTo>
                  <a:lnTo>
                    <a:pt x="1764" y="1164"/>
                  </a:lnTo>
                  <a:lnTo>
                    <a:pt x="1728" y="1158"/>
                  </a:lnTo>
                  <a:lnTo>
                    <a:pt x="1716" y="1176"/>
                  </a:lnTo>
                  <a:lnTo>
                    <a:pt x="1746" y="1176"/>
                  </a:lnTo>
                  <a:lnTo>
                    <a:pt x="1752" y="1182"/>
                  </a:lnTo>
                  <a:lnTo>
                    <a:pt x="1764" y="1182"/>
                  </a:lnTo>
                  <a:lnTo>
                    <a:pt x="1776" y="1188"/>
                  </a:lnTo>
                  <a:lnTo>
                    <a:pt x="1788" y="1188"/>
                  </a:lnTo>
                  <a:lnTo>
                    <a:pt x="1794" y="1182"/>
                  </a:lnTo>
                  <a:lnTo>
                    <a:pt x="1806" y="1176"/>
                  </a:lnTo>
                  <a:lnTo>
                    <a:pt x="1812" y="1170"/>
                  </a:lnTo>
                  <a:lnTo>
                    <a:pt x="1908" y="1164"/>
                  </a:lnTo>
                  <a:lnTo>
                    <a:pt x="1956" y="1158"/>
                  </a:lnTo>
                  <a:lnTo>
                    <a:pt x="1992" y="1128"/>
                  </a:lnTo>
                  <a:lnTo>
                    <a:pt x="1992" y="1110"/>
                  </a:lnTo>
                  <a:lnTo>
                    <a:pt x="1962" y="1122"/>
                  </a:lnTo>
                  <a:close/>
                  <a:moveTo>
                    <a:pt x="1578" y="1158"/>
                  </a:moveTo>
                  <a:lnTo>
                    <a:pt x="1566" y="1152"/>
                  </a:lnTo>
                  <a:lnTo>
                    <a:pt x="1560" y="1146"/>
                  </a:lnTo>
                  <a:lnTo>
                    <a:pt x="1548" y="1140"/>
                  </a:lnTo>
                  <a:lnTo>
                    <a:pt x="1536" y="1140"/>
                  </a:lnTo>
                  <a:lnTo>
                    <a:pt x="1512" y="1164"/>
                  </a:lnTo>
                  <a:lnTo>
                    <a:pt x="1506" y="1176"/>
                  </a:lnTo>
                  <a:lnTo>
                    <a:pt x="1500" y="1182"/>
                  </a:lnTo>
                  <a:lnTo>
                    <a:pt x="1554" y="1188"/>
                  </a:lnTo>
                  <a:lnTo>
                    <a:pt x="1554" y="1212"/>
                  </a:lnTo>
                  <a:lnTo>
                    <a:pt x="1578" y="1206"/>
                  </a:lnTo>
                  <a:lnTo>
                    <a:pt x="1590" y="1188"/>
                  </a:lnTo>
                  <a:lnTo>
                    <a:pt x="1614" y="1206"/>
                  </a:lnTo>
                  <a:lnTo>
                    <a:pt x="1644" y="1170"/>
                  </a:lnTo>
                  <a:lnTo>
                    <a:pt x="1596" y="1152"/>
                  </a:lnTo>
                  <a:lnTo>
                    <a:pt x="1578" y="1158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24" name="Cambodia" descr="© INSCALE GmbH, 05.05.2010&#10;http://www.presentationload.com/">
              <a:extLst>
                <a:ext uri="{FF2B5EF4-FFF2-40B4-BE49-F238E27FC236}">
                  <a16:creationId xmlns:a16="http://schemas.microsoft.com/office/drawing/2014/main" id="{72DD555C-86D1-4454-B621-054C345CEE99}"/>
                </a:ext>
              </a:extLst>
            </p:cNvPr>
            <p:cNvSpPr>
              <a:spLocks/>
            </p:cNvSpPr>
            <p:nvPr/>
          </p:nvSpPr>
          <p:spPr bwMode="gray">
            <a:xfrm>
              <a:off x="8754764" y="3995206"/>
              <a:ext cx="168282" cy="150853"/>
            </a:xfrm>
            <a:custGeom>
              <a:avLst/>
              <a:gdLst>
                <a:gd name="T0" fmla="*/ 2147483647 w 378"/>
                <a:gd name="T1" fmla="*/ 2147483647 h 336"/>
                <a:gd name="T2" fmla="*/ 2147483647 w 378"/>
                <a:gd name="T3" fmla="*/ 2147483647 h 336"/>
                <a:gd name="T4" fmla="*/ 2147483647 w 378"/>
                <a:gd name="T5" fmla="*/ 2147483647 h 336"/>
                <a:gd name="T6" fmla="*/ 2147483647 w 378"/>
                <a:gd name="T7" fmla="*/ 2147483647 h 336"/>
                <a:gd name="T8" fmla="*/ 2147483647 w 378"/>
                <a:gd name="T9" fmla="*/ 2147483647 h 336"/>
                <a:gd name="T10" fmla="*/ 2147483647 w 378"/>
                <a:gd name="T11" fmla="*/ 2147483647 h 336"/>
                <a:gd name="T12" fmla="*/ 2147483647 w 378"/>
                <a:gd name="T13" fmla="*/ 2147483647 h 336"/>
                <a:gd name="T14" fmla="*/ 2147483647 w 378"/>
                <a:gd name="T15" fmla="*/ 2147483647 h 336"/>
                <a:gd name="T16" fmla="*/ 2147483647 w 378"/>
                <a:gd name="T17" fmla="*/ 2147483647 h 336"/>
                <a:gd name="T18" fmla="*/ 2147483647 w 378"/>
                <a:gd name="T19" fmla="*/ 2147483647 h 336"/>
                <a:gd name="T20" fmla="*/ 2147483647 w 378"/>
                <a:gd name="T21" fmla="*/ 2147483647 h 336"/>
                <a:gd name="T22" fmla="*/ 2147483647 w 378"/>
                <a:gd name="T23" fmla="*/ 2147483647 h 336"/>
                <a:gd name="T24" fmla="*/ 2147483647 w 378"/>
                <a:gd name="T25" fmla="*/ 2147483647 h 336"/>
                <a:gd name="T26" fmla="*/ 2147483647 w 378"/>
                <a:gd name="T27" fmla="*/ 2147483647 h 336"/>
                <a:gd name="T28" fmla="*/ 0 w 378"/>
                <a:gd name="T29" fmla="*/ 2147483647 h 336"/>
                <a:gd name="T30" fmla="*/ 2147483647 w 378"/>
                <a:gd name="T31" fmla="*/ 2147483647 h 336"/>
                <a:gd name="T32" fmla="*/ 2147483647 w 378"/>
                <a:gd name="T33" fmla="*/ 2147483647 h 336"/>
                <a:gd name="T34" fmla="*/ 2147483647 w 378"/>
                <a:gd name="T35" fmla="*/ 2147483647 h 336"/>
                <a:gd name="T36" fmla="*/ 2147483647 w 378"/>
                <a:gd name="T37" fmla="*/ 2147483647 h 336"/>
                <a:gd name="T38" fmla="*/ 2147483647 w 378"/>
                <a:gd name="T39" fmla="*/ 2147483647 h 336"/>
                <a:gd name="T40" fmla="*/ 2147483647 w 378"/>
                <a:gd name="T41" fmla="*/ 2147483647 h 336"/>
                <a:gd name="T42" fmla="*/ 2147483647 w 378"/>
                <a:gd name="T43" fmla="*/ 2147483647 h 336"/>
                <a:gd name="T44" fmla="*/ 2147483647 w 378"/>
                <a:gd name="T45" fmla="*/ 2147483647 h 336"/>
                <a:gd name="T46" fmla="*/ 2147483647 w 378"/>
                <a:gd name="T47" fmla="*/ 2147483647 h 336"/>
                <a:gd name="T48" fmla="*/ 2147483647 w 378"/>
                <a:gd name="T49" fmla="*/ 2147483647 h 336"/>
                <a:gd name="T50" fmla="*/ 2147483647 w 378"/>
                <a:gd name="T51" fmla="*/ 2147483647 h 336"/>
                <a:gd name="T52" fmla="*/ 2147483647 w 378"/>
                <a:gd name="T53" fmla="*/ 2147483647 h 336"/>
                <a:gd name="T54" fmla="*/ 2147483647 w 378"/>
                <a:gd name="T55" fmla="*/ 2147483647 h 336"/>
                <a:gd name="T56" fmla="*/ 2147483647 w 378"/>
                <a:gd name="T57" fmla="*/ 2147483647 h 336"/>
                <a:gd name="T58" fmla="*/ 2147483647 w 378"/>
                <a:gd name="T59" fmla="*/ 2147483647 h 336"/>
                <a:gd name="T60" fmla="*/ 2147483647 w 378"/>
                <a:gd name="T61" fmla="*/ 2147483647 h 336"/>
                <a:gd name="T62" fmla="*/ 2147483647 w 378"/>
                <a:gd name="T63" fmla="*/ 2147483647 h 336"/>
                <a:gd name="T64" fmla="*/ 2147483647 w 378"/>
                <a:gd name="T65" fmla="*/ 2147483647 h 336"/>
                <a:gd name="T66" fmla="*/ 2147483647 w 378"/>
                <a:gd name="T67" fmla="*/ 2147483647 h 336"/>
                <a:gd name="T68" fmla="*/ 2147483647 w 378"/>
                <a:gd name="T69" fmla="*/ 2147483647 h 336"/>
                <a:gd name="T70" fmla="*/ 2147483647 w 378"/>
                <a:gd name="T71" fmla="*/ 2147483647 h 336"/>
                <a:gd name="T72" fmla="*/ 2147483647 w 378"/>
                <a:gd name="T73" fmla="*/ 2147483647 h 336"/>
                <a:gd name="T74" fmla="*/ 2147483647 w 378"/>
                <a:gd name="T75" fmla="*/ 2147483647 h 336"/>
                <a:gd name="T76" fmla="*/ 2147483647 w 378"/>
                <a:gd name="T77" fmla="*/ 2147483647 h 336"/>
                <a:gd name="T78" fmla="*/ 2147483647 w 378"/>
                <a:gd name="T79" fmla="*/ 2147483647 h 336"/>
                <a:gd name="T80" fmla="*/ 2147483647 w 378"/>
                <a:gd name="T81" fmla="*/ 2147483647 h 336"/>
                <a:gd name="T82" fmla="*/ 2147483647 w 378"/>
                <a:gd name="T83" fmla="*/ 2147483647 h 336"/>
                <a:gd name="T84" fmla="*/ 2147483647 w 378"/>
                <a:gd name="T85" fmla="*/ 2147483647 h 336"/>
                <a:gd name="T86" fmla="*/ 2147483647 w 378"/>
                <a:gd name="T87" fmla="*/ 2147483647 h 336"/>
                <a:gd name="T88" fmla="*/ 2147483647 w 378"/>
                <a:gd name="T89" fmla="*/ 2147483647 h 336"/>
                <a:gd name="T90" fmla="*/ 2147483647 w 378"/>
                <a:gd name="T91" fmla="*/ 2147483647 h 336"/>
                <a:gd name="T92" fmla="*/ 2147483647 w 378"/>
                <a:gd name="T93" fmla="*/ 2147483647 h 336"/>
                <a:gd name="T94" fmla="*/ 2147483647 w 378"/>
                <a:gd name="T95" fmla="*/ 0 h 3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378"/>
                <a:gd name="T145" fmla="*/ 0 h 336"/>
                <a:gd name="T146" fmla="*/ 378 w 378"/>
                <a:gd name="T147" fmla="*/ 336 h 3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378" h="336">
                  <a:moveTo>
                    <a:pt x="324" y="0"/>
                  </a:moveTo>
                  <a:lnTo>
                    <a:pt x="312" y="12"/>
                  </a:lnTo>
                  <a:lnTo>
                    <a:pt x="276" y="0"/>
                  </a:lnTo>
                  <a:lnTo>
                    <a:pt x="264" y="12"/>
                  </a:lnTo>
                  <a:lnTo>
                    <a:pt x="246" y="24"/>
                  </a:lnTo>
                  <a:lnTo>
                    <a:pt x="258" y="36"/>
                  </a:lnTo>
                  <a:lnTo>
                    <a:pt x="258" y="48"/>
                  </a:lnTo>
                  <a:lnTo>
                    <a:pt x="252" y="54"/>
                  </a:lnTo>
                  <a:lnTo>
                    <a:pt x="240" y="54"/>
                  </a:lnTo>
                  <a:lnTo>
                    <a:pt x="228" y="42"/>
                  </a:lnTo>
                  <a:lnTo>
                    <a:pt x="228" y="36"/>
                  </a:lnTo>
                  <a:lnTo>
                    <a:pt x="222" y="36"/>
                  </a:lnTo>
                  <a:lnTo>
                    <a:pt x="216" y="30"/>
                  </a:lnTo>
                  <a:lnTo>
                    <a:pt x="192" y="30"/>
                  </a:lnTo>
                  <a:lnTo>
                    <a:pt x="192" y="18"/>
                  </a:lnTo>
                  <a:lnTo>
                    <a:pt x="186" y="18"/>
                  </a:lnTo>
                  <a:lnTo>
                    <a:pt x="186" y="24"/>
                  </a:lnTo>
                  <a:lnTo>
                    <a:pt x="180" y="18"/>
                  </a:lnTo>
                  <a:lnTo>
                    <a:pt x="168" y="12"/>
                  </a:lnTo>
                  <a:lnTo>
                    <a:pt x="138" y="12"/>
                  </a:lnTo>
                  <a:lnTo>
                    <a:pt x="126" y="18"/>
                  </a:lnTo>
                  <a:lnTo>
                    <a:pt x="114" y="18"/>
                  </a:lnTo>
                  <a:lnTo>
                    <a:pt x="108" y="12"/>
                  </a:lnTo>
                  <a:lnTo>
                    <a:pt x="72" y="12"/>
                  </a:lnTo>
                  <a:lnTo>
                    <a:pt x="54" y="18"/>
                  </a:lnTo>
                  <a:lnTo>
                    <a:pt x="42" y="24"/>
                  </a:lnTo>
                  <a:lnTo>
                    <a:pt x="36" y="30"/>
                  </a:lnTo>
                  <a:lnTo>
                    <a:pt x="30" y="42"/>
                  </a:lnTo>
                  <a:lnTo>
                    <a:pt x="30" y="48"/>
                  </a:lnTo>
                  <a:lnTo>
                    <a:pt x="0" y="78"/>
                  </a:lnTo>
                  <a:lnTo>
                    <a:pt x="6" y="114"/>
                  </a:lnTo>
                  <a:lnTo>
                    <a:pt x="18" y="126"/>
                  </a:lnTo>
                  <a:lnTo>
                    <a:pt x="18" y="156"/>
                  </a:lnTo>
                  <a:lnTo>
                    <a:pt x="30" y="168"/>
                  </a:lnTo>
                  <a:lnTo>
                    <a:pt x="30" y="198"/>
                  </a:lnTo>
                  <a:lnTo>
                    <a:pt x="42" y="210"/>
                  </a:lnTo>
                  <a:lnTo>
                    <a:pt x="48" y="222"/>
                  </a:lnTo>
                  <a:lnTo>
                    <a:pt x="54" y="228"/>
                  </a:lnTo>
                  <a:lnTo>
                    <a:pt x="54" y="234"/>
                  </a:lnTo>
                  <a:lnTo>
                    <a:pt x="42" y="246"/>
                  </a:lnTo>
                  <a:lnTo>
                    <a:pt x="54" y="270"/>
                  </a:lnTo>
                  <a:lnTo>
                    <a:pt x="60" y="276"/>
                  </a:lnTo>
                  <a:lnTo>
                    <a:pt x="72" y="282"/>
                  </a:lnTo>
                  <a:lnTo>
                    <a:pt x="78" y="282"/>
                  </a:lnTo>
                  <a:lnTo>
                    <a:pt x="90" y="270"/>
                  </a:lnTo>
                  <a:lnTo>
                    <a:pt x="90" y="264"/>
                  </a:lnTo>
                  <a:lnTo>
                    <a:pt x="90" y="288"/>
                  </a:lnTo>
                  <a:lnTo>
                    <a:pt x="96" y="300"/>
                  </a:lnTo>
                  <a:lnTo>
                    <a:pt x="102" y="306"/>
                  </a:lnTo>
                  <a:lnTo>
                    <a:pt x="114" y="306"/>
                  </a:lnTo>
                  <a:lnTo>
                    <a:pt x="120" y="300"/>
                  </a:lnTo>
                  <a:lnTo>
                    <a:pt x="132" y="300"/>
                  </a:lnTo>
                  <a:lnTo>
                    <a:pt x="138" y="306"/>
                  </a:lnTo>
                  <a:lnTo>
                    <a:pt x="138" y="312"/>
                  </a:lnTo>
                  <a:lnTo>
                    <a:pt x="150" y="336"/>
                  </a:lnTo>
                  <a:lnTo>
                    <a:pt x="168" y="336"/>
                  </a:lnTo>
                  <a:lnTo>
                    <a:pt x="180" y="324"/>
                  </a:lnTo>
                  <a:lnTo>
                    <a:pt x="192" y="318"/>
                  </a:lnTo>
                  <a:lnTo>
                    <a:pt x="210" y="318"/>
                  </a:lnTo>
                  <a:lnTo>
                    <a:pt x="222" y="312"/>
                  </a:lnTo>
                  <a:lnTo>
                    <a:pt x="222" y="306"/>
                  </a:lnTo>
                  <a:lnTo>
                    <a:pt x="216" y="300"/>
                  </a:lnTo>
                  <a:lnTo>
                    <a:pt x="210" y="300"/>
                  </a:lnTo>
                  <a:lnTo>
                    <a:pt x="204" y="294"/>
                  </a:lnTo>
                  <a:lnTo>
                    <a:pt x="240" y="294"/>
                  </a:lnTo>
                  <a:lnTo>
                    <a:pt x="240" y="288"/>
                  </a:lnTo>
                  <a:lnTo>
                    <a:pt x="246" y="282"/>
                  </a:lnTo>
                  <a:lnTo>
                    <a:pt x="258" y="282"/>
                  </a:lnTo>
                  <a:lnTo>
                    <a:pt x="270" y="288"/>
                  </a:lnTo>
                  <a:lnTo>
                    <a:pt x="276" y="294"/>
                  </a:lnTo>
                  <a:lnTo>
                    <a:pt x="288" y="300"/>
                  </a:lnTo>
                  <a:lnTo>
                    <a:pt x="294" y="306"/>
                  </a:lnTo>
                  <a:lnTo>
                    <a:pt x="294" y="294"/>
                  </a:lnTo>
                  <a:lnTo>
                    <a:pt x="276" y="276"/>
                  </a:lnTo>
                  <a:lnTo>
                    <a:pt x="264" y="252"/>
                  </a:lnTo>
                  <a:lnTo>
                    <a:pt x="264" y="228"/>
                  </a:lnTo>
                  <a:lnTo>
                    <a:pt x="306" y="228"/>
                  </a:lnTo>
                  <a:lnTo>
                    <a:pt x="306" y="204"/>
                  </a:lnTo>
                  <a:lnTo>
                    <a:pt x="336" y="204"/>
                  </a:lnTo>
                  <a:lnTo>
                    <a:pt x="336" y="186"/>
                  </a:lnTo>
                  <a:lnTo>
                    <a:pt x="342" y="180"/>
                  </a:lnTo>
                  <a:lnTo>
                    <a:pt x="360" y="180"/>
                  </a:lnTo>
                  <a:lnTo>
                    <a:pt x="372" y="186"/>
                  </a:lnTo>
                  <a:lnTo>
                    <a:pt x="372" y="156"/>
                  </a:lnTo>
                  <a:lnTo>
                    <a:pt x="366" y="150"/>
                  </a:lnTo>
                  <a:lnTo>
                    <a:pt x="366" y="120"/>
                  </a:lnTo>
                  <a:lnTo>
                    <a:pt x="360" y="114"/>
                  </a:lnTo>
                  <a:lnTo>
                    <a:pt x="360" y="102"/>
                  </a:lnTo>
                  <a:lnTo>
                    <a:pt x="366" y="102"/>
                  </a:lnTo>
                  <a:lnTo>
                    <a:pt x="378" y="90"/>
                  </a:lnTo>
                  <a:lnTo>
                    <a:pt x="378" y="84"/>
                  </a:lnTo>
                  <a:lnTo>
                    <a:pt x="366" y="60"/>
                  </a:lnTo>
                  <a:lnTo>
                    <a:pt x="354" y="48"/>
                  </a:lnTo>
                  <a:lnTo>
                    <a:pt x="348" y="48"/>
                  </a:lnTo>
                  <a:lnTo>
                    <a:pt x="348" y="6"/>
                  </a:lnTo>
                  <a:lnTo>
                    <a:pt x="324" y="0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25" name="Botswana" descr="© INSCALE GmbH, 05.05.2010&#10;http://www.presentationload.com/">
              <a:extLst>
                <a:ext uri="{FF2B5EF4-FFF2-40B4-BE49-F238E27FC236}">
                  <a16:creationId xmlns:a16="http://schemas.microsoft.com/office/drawing/2014/main" id="{1C3F5BD6-5BBE-419E-9545-3D1FD1DE3ADF}"/>
                </a:ext>
              </a:extLst>
            </p:cNvPr>
            <p:cNvSpPr>
              <a:spLocks/>
            </p:cNvSpPr>
            <p:nvPr/>
          </p:nvSpPr>
          <p:spPr bwMode="gray">
            <a:xfrm>
              <a:off x="6170200" y="5163923"/>
              <a:ext cx="285763" cy="328701"/>
            </a:xfrm>
            <a:custGeom>
              <a:avLst/>
              <a:gdLst>
                <a:gd name="T0" fmla="*/ 2147483647 w 648"/>
                <a:gd name="T1" fmla="*/ 2147483647 h 732"/>
                <a:gd name="T2" fmla="*/ 2147483647 w 648"/>
                <a:gd name="T3" fmla="*/ 2147483647 h 732"/>
                <a:gd name="T4" fmla="*/ 2147483647 w 648"/>
                <a:gd name="T5" fmla="*/ 2147483647 h 732"/>
                <a:gd name="T6" fmla="*/ 2147483647 w 648"/>
                <a:gd name="T7" fmla="*/ 2147483647 h 732"/>
                <a:gd name="T8" fmla="*/ 2147483647 w 648"/>
                <a:gd name="T9" fmla="*/ 2147483647 h 732"/>
                <a:gd name="T10" fmla="*/ 2147483647 w 648"/>
                <a:gd name="T11" fmla="*/ 2147483647 h 732"/>
                <a:gd name="T12" fmla="*/ 2147483647 w 648"/>
                <a:gd name="T13" fmla="*/ 2147483647 h 732"/>
                <a:gd name="T14" fmla="*/ 2147483647 w 648"/>
                <a:gd name="T15" fmla="*/ 2147483647 h 732"/>
                <a:gd name="T16" fmla="*/ 2147483647 w 648"/>
                <a:gd name="T17" fmla="*/ 2147483647 h 732"/>
                <a:gd name="T18" fmla="*/ 2147483647 w 648"/>
                <a:gd name="T19" fmla="*/ 2147483647 h 732"/>
                <a:gd name="T20" fmla="*/ 2147483647 w 648"/>
                <a:gd name="T21" fmla="*/ 2147483647 h 732"/>
                <a:gd name="T22" fmla="*/ 2147483647 w 648"/>
                <a:gd name="T23" fmla="*/ 2147483647 h 732"/>
                <a:gd name="T24" fmla="*/ 2147483647 w 648"/>
                <a:gd name="T25" fmla="*/ 2147483647 h 732"/>
                <a:gd name="T26" fmla="*/ 2147483647 w 648"/>
                <a:gd name="T27" fmla="*/ 2147483647 h 732"/>
                <a:gd name="T28" fmla="*/ 2147483647 w 648"/>
                <a:gd name="T29" fmla="*/ 2147483647 h 732"/>
                <a:gd name="T30" fmla="*/ 2147483647 w 648"/>
                <a:gd name="T31" fmla="*/ 2147483647 h 732"/>
                <a:gd name="T32" fmla="*/ 2147483647 w 648"/>
                <a:gd name="T33" fmla="*/ 2147483647 h 732"/>
                <a:gd name="T34" fmla="*/ 2147483647 w 648"/>
                <a:gd name="T35" fmla="*/ 2147483647 h 732"/>
                <a:gd name="T36" fmla="*/ 2147483647 w 648"/>
                <a:gd name="T37" fmla="*/ 2147483647 h 732"/>
                <a:gd name="T38" fmla="*/ 2147483647 w 648"/>
                <a:gd name="T39" fmla="*/ 2147483647 h 732"/>
                <a:gd name="T40" fmla="*/ 2147483647 w 648"/>
                <a:gd name="T41" fmla="*/ 2147483647 h 732"/>
                <a:gd name="T42" fmla="*/ 2147483647 w 648"/>
                <a:gd name="T43" fmla="*/ 2147483647 h 732"/>
                <a:gd name="T44" fmla="*/ 2147483647 w 648"/>
                <a:gd name="T45" fmla="*/ 2147483647 h 732"/>
                <a:gd name="T46" fmla="*/ 2147483647 w 648"/>
                <a:gd name="T47" fmla="*/ 2147483647 h 732"/>
                <a:gd name="T48" fmla="*/ 2147483647 w 648"/>
                <a:gd name="T49" fmla="*/ 2147483647 h 732"/>
                <a:gd name="T50" fmla="*/ 2147483647 w 648"/>
                <a:gd name="T51" fmla="*/ 2147483647 h 732"/>
                <a:gd name="T52" fmla="*/ 2147483647 w 648"/>
                <a:gd name="T53" fmla="*/ 2147483647 h 732"/>
                <a:gd name="T54" fmla="*/ 2147483647 w 648"/>
                <a:gd name="T55" fmla="*/ 2147483647 h 732"/>
                <a:gd name="T56" fmla="*/ 2147483647 w 648"/>
                <a:gd name="T57" fmla="*/ 2147483647 h 732"/>
                <a:gd name="T58" fmla="*/ 2147483647 w 648"/>
                <a:gd name="T59" fmla="*/ 2147483647 h 732"/>
                <a:gd name="T60" fmla="*/ 2147483647 w 648"/>
                <a:gd name="T61" fmla="*/ 2147483647 h 732"/>
                <a:gd name="T62" fmla="*/ 2147483647 w 648"/>
                <a:gd name="T63" fmla="*/ 2147483647 h 732"/>
                <a:gd name="T64" fmla="*/ 2147483647 w 648"/>
                <a:gd name="T65" fmla="*/ 2147483647 h 732"/>
                <a:gd name="T66" fmla="*/ 2147483647 w 648"/>
                <a:gd name="T67" fmla="*/ 2147483647 h 732"/>
                <a:gd name="T68" fmla="*/ 2147483647 w 648"/>
                <a:gd name="T69" fmla="*/ 2147483647 h 732"/>
                <a:gd name="T70" fmla="*/ 2147483647 w 648"/>
                <a:gd name="T71" fmla="*/ 2147483647 h 732"/>
                <a:gd name="T72" fmla="*/ 2147483647 w 648"/>
                <a:gd name="T73" fmla="*/ 2147483647 h 732"/>
                <a:gd name="T74" fmla="*/ 2147483647 w 648"/>
                <a:gd name="T75" fmla="*/ 2147483647 h 732"/>
                <a:gd name="T76" fmla="*/ 2147483647 w 648"/>
                <a:gd name="T77" fmla="*/ 2147483647 h 732"/>
                <a:gd name="T78" fmla="*/ 2147483647 w 648"/>
                <a:gd name="T79" fmla="*/ 2147483647 h 732"/>
                <a:gd name="T80" fmla="*/ 2147483647 w 648"/>
                <a:gd name="T81" fmla="*/ 2147483647 h 732"/>
                <a:gd name="T82" fmla="*/ 2147483647 w 648"/>
                <a:gd name="T83" fmla="*/ 2147483647 h 732"/>
                <a:gd name="T84" fmla="*/ 2147483647 w 648"/>
                <a:gd name="T85" fmla="*/ 2147483647 h 732"/>
                <a:gd name="T86" fmla="*/ 2147483647 w 648"/>
                <a:gd name="T87" fmla="*/ 2147483647 h 732"/>
                <a:gd name="T88" fmla="*/ 2147483647 w 648"/>
                <a:gd name="T89" fmla="*/ 2147483647 h 732"/>
                <a:gd name="T90" fmla="*/ 2147483647 w 648"/>
                <a:gd name="T91" fmla="*/ 2147483647 h 732"/>
                <a:gd name="T92" fmla="*/ 2147483647 w 648"/>
                <a:gd name="T93" fmla="*/ 2147483647 h 732"/>
                <a:gd name="T94" fmla="*/ 2147483647 w 648"/>
                <a:gd name="T95" fmla="*/ 0 h 732"/>
                <a:gd name="T96" fmla="*/ 2147483647 w 648"/>
                <a:gd name="T97" fmla="*/ 2147483647 h 732"/>
                <a:gd name="T98" fmla="*/ 2147483647 w 648"/>
                <a:gd name="T99" fmla="*/ 2147483647 h 732"/>
                <a:gd name="T100" fmla="*/ 2147483647 w 648"/>
                <a:gd name="T101" fmla="*/ 2147483647 h 732"/>
                <a:gd name="T102" fmla="*/ 2147483647 w 648"/>
                <a:gd name="T103" fmla="*/ 2147483647 h 732"/>
                <a:gd name="T104" fmla="*/ 2147483647 w 648"/>
                <a:gd name="T105" fmla="*/ 2147483647 h 732"/>
                <a:gd name="T106" fmla="*/ 2147483647 w 648"/>
                <a:gd name="T107" fmla="*/ 2147483647 h 732"/>
                <a:gd name="T108" fmla="*/ 2147483647 w 648"/>
                <a:gd name="T109" fmla="*/ 2147483647 h 732"/>
                <a:gd name="T110" fmla="*/ 2147483647 w 648"/>
                <a:gd name="T111" fmla="*/ 2147483647 h 732"/>
                <a:gd name="T112" fmla="*/ 2147483647 w 648"/>
                <a:gd name="T113" fmla="*/ 2147483647 h 732"/>
                <a:gd name="T114" fmla="*/ 0 w 648"/>
                <a:gd name="T115" fmla="*/ 2147483647 h 732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648"/>
                <a:gd name="T175" fmla="*/ 0 h 732"/>
                <a:gd name="T176" fmla="*/ 648 w 648"/>
                <a:gd name="T177" fmla="*/ 732 h 732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648" h="732">
                  <a:moveTo>
                    <a:pt x="0" y="570"/>
                  </a:moveTo>
                  <a:lnTo>
                    <a:pt x="12" y="576"/>
                  </a:lnTo>
                  <a:lnTo>
                    <a:pt x="18" y="582"/>
                  </a:lnTo>
                  <a:lnTo>
                    <a:pt x="30" y="588"/>
                  </a:lnTo>
                  <a:lnTo>
                    <a:pt x="36" y="594"/>
                  </a:lnTo>
                  <a:lnTo>
                    <a:pt x="42" y="612"/>
                  </a:lnTo>
                  <a:lnTo>
                    <a:pt x="48" y="624"/>
                  </a:lnTo>
                  <a:lnTo>
                    <a:pt x="48" y="642"/>
                  </a:lnTo>
                  <a:lnTo>
                    <a:pt x="54" y="648"/>
                  </a:lnTo>
                  <a:lnTo>
                    <a:pt x="54" y="672"/>
                  </a:lnTo>
                  <a:lnTo>
                    <a:pt x="48" y="684"/>
                  </a:lnTo>
                  <a:lnTo>
                    <a:pt x="48" y="690"/>
                  </a:lnTo>
                  <a:lnTo>
                    <a:pt x="42" y="702"/>
                  </a:lnTo>
                  <a:lnTo>
                    <a:pt x="42" y="732"/>
                  </a:lnTo>
                  <a:lnTo>
                    <a:pt x="120" y="732"/>
                  </a:lnTo>
                  <a:lnTo>
                    <a:pt x="120" y="714"/>
                  </a:lnTo>
                  <a:lnTo>
                    <a:pt x="144" y="714"/>
                  </a:lnTo>
                  <a:lnTo>
                    <a:pt x="144" y="708"/>
                  </a:lnTo>
                  <a:lnTo>
                    <a:pt x="150" y="702"/>
                  </a:lnTo>
                  <a:lnTo>
                    <a:pt x="156" y="690"/>
                  </a:lnTo>
                  <a:lnTo>
                    <a:pt x="162" y="684"/>
                  </a:lnTo>
                  <a:lnTo>
                    <a:pt x="168" y="684"/>
                  </a:lnTo>
                  <a:lnTo>
                    <a:pt x="174" y="678"/>
                  </a:lnTo>
                  <a:lnTo>
                    <a:pt x="186" y="678"/>
                  </a:lnTo>
                  <a:lnTo>
                    <a:pt x="186" y="654"/>
                  </a:lnTo>
                  <a:lnTo>
                    <a:pt x="192" y="642"/>
                  </a:lnTo>
                  <a:lnTo>
                    <a:pt x="192" y="630"/>
                  </a:lnTo>
                  <a:lnTo>
                    <a:pt x="198" y="618"/>
                  </a:lnTo>
                  <a:lnTo>
                    <a:pt x="204" y="612"/>
                  </a:lnTo>
                  <a:lnTo>
                    <a:pt x="216" y="606"/>
                  </a:lnTo>
                  <a:lnTo>
                    <a:pt x="228" y="606"/>
                  </a:lnTo>
                  <a:lnTo>
                    <a:pt x="240" y="612"/>
                  </a:lnTo>
                  <a:lnTo>
                    <a:pt x="246" y="618"/>
                  </a:lnTo>
                  <a:lnTo>
                    <a:pt x="258" y="624"/>
                  </a:lnTo>
                  <a:lnTo>
                    <a:pt x="270" y="636"/>
                  </a:lnTo>
                  <a:lnTo>
                    <a:pt x="300" y="636"/>
                  </a:lnTo>
                  <a:lnTo>
                    <a:pt x="306" y="642"/>
                  </a:lnTo>
                  <a:lnTo>
                    <a:pt x="318" y="648"/>
                  </a:lnTo>
                  <a:lnTo>
                    <a:pt x="324" y="654"/>
                  </a:lnTo>
                  <a:lnTo>
                    <a:pt x="336" y="654"/>
                  </a:lnTo>
                  <a:lnTo>
                    <a:pt x="348" y="648"/>
                  </a:lnTo>
                  <a:lnTo>
                    <a:pt x="354" y="642"/>
                  </a:lnTo>
                  <a:lnTo>
                    <a:pt x="360" y="648"/>
                  </a:lnTo>
                  <a:lnTo>
                    <a:pt x="372" y="648"/>
                  </a:lnTo>
                  <a:lnTo>
                    <a:pt x="384" y="642"/>
                  </a:lnTo>
                  <a:lnTo>
                    <a:pt x="390" y="636"/>
                  </a:lnTo>
                  <a:lnTo>
                    <a:pt x="396" y="624"/>
                  </a:lnTo>
                  <a:lnTo>
                    <a:pt x="402" y="606"/>
                  </a:lnTo>
                  <a:lnTo>
                    <a:pt x="408" y="594"/>
                  </a:lnTo>
                  <a:lnTo>
                    <a:pt x="408" y="582"/>
                  </a:lnTo>
                  <a:lnTo>
                    <a:pt x="426" y="564"/>
                  </a:lnTo>
                  <a:lnTo>
                    <a:pt x="444" y="558"/>
                  </a:lnTo>
                  <a:lnTo>
                    <a:pt x="456" y="552"/>
                  </a:lnTo>
                  <a:lnTo>
                    <a:pt x="462" y="546"/>
                  </a:lnTo>
                  <a:lnTo>
                    <a:pt x="468" y="534"/>
                  </a:lnTo>
                  <a:lnTo>
                    <a:pt x="480" y="528"/>
                  </a:lnTo>
                  <a:lnTo>
                    <a:pt x="480" y="492"/>
                  </a:lnTo>
                  <a:lnTo>
                    <a:pt x="492" y="468"/>
                  </a:lnTo>
                  <a:lnTo>
                    <a:pt x="504" y="462"/>
                  </a:lnTo>
                  <a:lnTo>
                    <a:pt x="510" y="462"/>
                  </a:lnTo>
                  <a:lnTo>
                    <a:pt x="522" y="456"/>
                  </a:lnTo>
                  <a:lnTo>
                    <a:pt x="564" y="414"/>
                  </a:lnTo>
                  <a:lnTo>
                    <a:pt x="576" y="390"/>
                  </a:lnTo>
                  <a:lnTo>
                    <a:pt x="582" y="384"/>
                  </a:lnTo>
                  <a:lnTo>
                    <a:pt x="594" y="384"/>
                  </a:lnTo>
                  <a:lnTo>
                    <a:pt x="606" y="378"/>
                  </a:lnTo>
                  <a:lnTo>
                    <a:pt x="618" y="378"/>
                  </a:lnTo>
                  <a:lnTo>
                    <a:pt x="630" y="354"/>
                  </a:lnTo>
                  <a:lnTo>
                    <a:pt x="648" y="354"/>
                  </a:lnTo>
                  <a:lnTo>
                    <a:pt x="648" y="348"/>
                  </a:lnTo>
                  <a:lnTo>
                    <a:pt x="642" y="336"/>
                  </a:lnTo>
                  <a:lnTo>
                    <a:pt x="624" y="318"/>
                  </a:lnTo>
                  <a:lnTo>
                    <a:pt x="606" y="312"/>
                  </a:lnTo>
                  <a:lnTo>
                    <a:pt x="594" y="312"/>
                  </a:lnTo>
                  <a:lnTo>
                    <a:pt x="576" y="306"/>
                  </a:lnTo>
                  <a:lnTo>
                    <a:pt x="564" y="306"/>
                  </a:lnTo>
                  <a:lnTo>
                    <a:pt x="564" y="276"/>
                  </a:lnTo>
                  <a:lnTo>
                    <a:pt x="546" y="276"/>
                  </a:lnTo>
                  <a:lnTo>
                    <a:pt x="546" y="246"/>
                  </a:lnTo>
                  <a:lnTo>
                    <a:pt x="552" y="240"/>
                  </a:lnTo>
                  <a:lnTo>
                    <a:pt x="546" y="216"/>
                  </a:lnTo>
                  <a:lnTo>
                    <a:pt x="516" y="216"/>
                  </a:lnTo>
                  <a:lnTo>
                    <a:pt x="516" y="186"/>
                  </a:lnTo>
                  <a:lnTo>
                    <a:pt x="510" y="180"/>
                  </a:lnTo>
                  <a:lnTo>
                    <a:pt x="480" y="180"/>
                  </a:lnTo>
                  <a:lnTo>
                    <a:pt x="462" y="162"/>
                  </a:lnTo>
                  <a:lnTo>
                    <a:pt x="450" y="156"/>
                  </a:lnTo>
                  <a:lnTo>
                    <a:pt x="432" y="120"/>
                  </a:lnTo>
                  <a:lnTo>
                    <a:pt x="432" y="96"/>
                  </a:lnTo>
                  <a:lnTo>
                    <a:pt x="426" y="90"/>
                  </a:lnTo>
                  <a:lnTo>
                    <a:pt x="414" y="66"/>
                  </a:lnTo>
                  <a:lnTo>
                    <a:pt x="408" y="60"/>
                  </a:lnTo>
                  <a:lnTo>
                    <a:pt x="396" y="60"/>
                  </a:lnTo>
                  <a:lnTo>
                    <a:pt x="396" y="30"/>
                  </a:lnTo>
                  <a:lnTo>
                    <a:pt x="384" y="18"/>
                  </a:lnTo>
                  <a:lnTo>
                    <a:pt x="378" y="0"/>
                  </a:lnTo>
                  <a:lnTo>
                    <a:pt x="342" y="6"/>
                  </a:lnTo>
                  <a:lnTo>
                    <a:pt x="330" y="18"/>
                  </a:lnTo>
                  <a:lnTo>
                    <a:pt x="306" y="18"/>
                  </a:lnTo>
                  <a:lnTo>
                    <a:pt x="264" y="60"/>
                  </a:lnTo>
                  <a:lnTo>
                    <a:pt x="258" y="60"/>
                  </a:lnTo>
                  <a:lnTo>
                    <a:pt x="258" y="42"/>
                  </a:lnTo>
                  <a:lnTo>
                    <a:pt x="252" y="42"/>
                  </a:lnTo>
                  <a:lnTo>
                    <a:pt x="252" y="24"/>
                  </a:lnTo>
                  <a:lnTo>
                    <a:pt x="246" y="18"/>
                  </a:lnTo>
                  <a:lnTo>
                    <a:pt x="228" y="18"/>
                  </a:lnTo>
                  <a:lnTo>
                    <a:pt x="216" y="24"/>
                  </a:lnTo>
                  <a:lnTo>
                    <a:pt x="168" y="36"/>
                  </a:lnTo>
                  <a:lnTo>
                    <a:pt x="132" y="36"/>
                  </a:lnTo>
                  <a:lnTo>
                    <a:pt x="114" y="42"/>
                  </a:lnTo>
                  <a:lnTo>
                    <a:pt x="78" y="42"/>
                  </a:lnTo>
                  <a:lnTo>
                    <a:pt x="78" y="216"/>
                  </a:lnTo>
                  <a:lnTo>
                    <a:pt x="72" y="222"/>
                  </a:lnTo>
                  <a:lnTo>
                    <a:pt x="78" y="348"/>
                  </a:lnTo>
                  <a:lnTo>
                    <a:pt x="6" y="348"/>
                  </a:lnTo>
                  <a:lnTo>
                    <a:pt x="0" y="570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26" name="Australia" descr="© INSCALE GmbH, 05.05.2010&#10;http://www.presentationload.com/">
              <a:extLst>
                <a:ext uri="{FF2B5EF4-FFF2-40B4-BE49-F238E27FC236}">
                  <a16:creationId xmlns:a16="http://schemas.microsoft.com/office/drawing/2014/main" id="{2F71AA27-FC3C-4AEA-8BA8-276FC015FFA8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8978610" y="4905090"/>
              <a:ext cx="1258943" cy="1195712"/>
            </a:xfrm>
            <a:custGeom>
              <a:avLst/>
              <a:gdLst>
                <a:gd name="T0" fmla="*/ 2147483647 w 2838"/>
                <a:gd name="T1" fmla="*/ 2147483647 h 2664"/>
                <a:gd name="T2" fmla="*/ 2147483647 w 2838"/>
                <a:gd name="T3" fmla="*/ 2147483647 h 2664"/>
                <a:gd name="T4" fmla="*/ 2147483647 w 2838"/>
                <a:gd name="T5" fmla="*/ 2147483647 h 2664"/>
                <a:gd name="T6" fmla="*/ 2147483647 w 2838"/>
                <a:gd name="T7" fmla="*/ 2147483647 h 2664"/>
                <a:gd name="T8" fmla="*/ 2147483647 w 2838"/>
                <a:gd name="T9" fmla="*/ 2147483647 h 2664"/>
                <a:gd name="T10" fmla="*/ 2147483647 w 2838"/>
                <a:gd name="T11" fmla="*/ 2147483647 h 2664"/>
                <a:gd name="T12" fmla="*/ 2147483647 w 2838"/>
                <a:gd name="T13" fmla="*/ 2147483647 h 2664"/>
                <a:gd name="T14" fmla="*/ 2147483647 w 2838"/>
                <a:gd name="T15" fmla="*/ 2147483647 h 2664"/>
                <a:gd name="T16" fmla="*/ 2147483647 w 2838"/>
                <a:gd name="T17" fmla="*/ 2147483647 h 2664"/>
                <a:gd name="T18" fmla="*/ 2147483647 w 2838"/>
                <a:gd name="T19" fmla="*/ 2147483647 h 2664"/>
                <a:gd name="T20" fmla="*/ 2147483647 w 2838"/>
                <a:gd name="T21" fmla="*/ 2147483647 h 2664"/>
                <a:gd name="T22" fmla="*/ 2147483647 w 2838"/>
                <a:gd name="T23" fmla="*/ 2147483647 h 2664"/>
                <a:gd name="T24" fmla="*/ 2147483647 w 2838"/>
                <a:gd name="T25" fmla="*/ 2147483647 h 2664"/>
                <a:gd name="T26" fmla="*/ 2147483647 w 2838"/>
                <a:gd name="T27" fmla="*/ 2147483647 h 2664"/>
                <a:gd name="T28" fmla="*/ 2147483647 w 2838"/>
                <a:gd name="T29" fmla="*/ 2147483647 h 2664"/>
                <a:gd name="T30" fmla="*/ 2147483647 w 2838"/>
                <a:gd name="T31" fmla="*/ 2147483647 h 2664"/>
                <a:gd name="T32" fmla="*/ 2147483647 w 2838"/>
                <a:gd name="T33" fmla="*/ 2147483647 h 2664"/>
                <a:gd name="T34" fmla="*/ 2147483647 w 2838"/>
                <a:gd name="T35" fmla="*/ 2147483647 h 2664"/>
                <a:gd name="T36" fmla="*/ 2147483647 w 2838"/>
                <a:gd name="T37" fmla="*/ 2147483647 h 2664"/>
                <a:gd name="T38" fmla="*/ 2147483647 w 2838"/>
                <a:gd name="T39" fmla="*/ 2147483647 h 2664"/>
                <a:gd name="T40" fmla="*/ 2147483647 w 2838"/>
                <a:gd name="T41" fmla="*/ 2147483647 h 2664"/>
                <a:gd name="T42" fmla="*/ 2147483647 w 2838"/>
                <a:gd name="T43" fmla="*/ 2147483647 h 2664"/>
                <a:gd name="T44" fmla="*/ 2147483647 w 2838"/>
                <a:gd name="T45" fmla="*/ 2147483647 h 2664"/>
                <a:gd name="T46" fmla="*/ 2147483647 w 2838"/>
                <a:gd name="T47" fmla="*/ 2147483647 h 2664"/>
                <a:gd name="T48" fmla="*/ 2147483647 w 2838"/>
                <a:gd name="T49" fmla="*/ 2147483647 h 2664"/>
                <a:gd name="T50" fmla="*/ 2147483647 w 2838"/>
                <a:gd name="T51" fmla="*/ 2147483647 h 2664"/>
                <a:gd name="T52" fmla="*/ 2147483647 w 2838"/>
                <a:gd name="T53" fmla="*/ 2147483647 h 2664"/>
                <a:gd name="T54" fmla="*/ 2147483647 w 2838"/>
                <a:gd name="T55" fmla="*/ 2147483647 h 2664"/>
                <a:gd name="T56" fmla="*/ 2147483647 w 2838"/>
                <a:gd name="T57" fmla="*/ 2147483647 h 2664"/>
                <a:gd name="T58" fmla="*/ 2147483647 w 2838"/>
                <a:gd name="T59" fmla="*/ 2147483647 h 2664"/>
                <a:gd name="T60" fmla="*/ 2147483647 w 2838"/>
                <a:gd name="T61" fmla="*/ 2147483647 h 2664"/>
                <a:gd name="T62" fmla="*/ 2147483647 w 2838"/>
                <a:gd name="T63" fmla="*/ 2147483647 h 2664"/>
                <a:gd name="T64" fmla="*/ 2147483647 w 2838"/>
                <a:gd name="T65" fmla="*/ 2147483647 h 2664"/>
                <a:gd name="T66" fmla="*/ 2147483647 w 2838"/>
                <a:gd name="T67" fmla="*/ 2147483647 h 2664"/>
                <a:gd name="T68" fmla="*/ 2147483647 w 2838"/>
                <a:gd name="T69" fmla="*/ 2147483647 h 2664"/>
                <a:gd name="T70" fmla="*/ 2147483647 w 2838"/>
                <a:gd name="T71" fmla="*/ 2147483647 h 2664"/>
                <a:gd name="T72" fmla="*/ 2147483647 w 2838"/>
                <a:gd name="T73" fmla="*/ 2147483647 h 2664"/>
                <a:gd name="T74" fmla="*/ 2147483647 w 2838"/>
                <a:gd name="T75" fmla="*/ 2147483647 h 2664"/>
                <a:gd name="T76" fmla="*/ 2147483647 w 2838"/>
                <a:gd name="T77" fmla="*/ 2147483647 h 2664"/>
                <a:gd name="T78" fmla="*/ 2147483647 w 2838"/>
                <a:gd name="T79" fmla="*/ 2147483647 h 2664"/>
                <a:gd name="T80" fmla="*/ 2147483647 w 2838"/>
                <a:gd name="T81" fmla="*/ 2147483647 h 2664"/>
                <a:gd name="T82" fmla="*/ 2147483647 w 2838"/>
                <a:gd name="T83" fmla="*/ 2147483647 h 2664"/>
                <a:gd name="T84" fmla="*/ 2147483647 w 2838"/>
                <a:gd name="T85" fmla="*/ 2147483647 h 2664"/>
                <a:gd name="T86" fmla="*/ 2147483647 w 2838"/>
                <a:gd name="T87" fmla="*/ 2147483647 h 2664"/>
                <a:gd name="T88" fmla="*/ 2147483647 w 2838"/>
                <a:gd name="T89" fmla="*/ 2147483647 h 2664"/>
                <a:gd name="T90" fmla="*/ 2147483647 w 2838"/>
                <a:gd name="T91" fmla="*/ 2147483647 h 2664"/>
                <a:gd name="T92" fmla="*/ 2147483647 w 2838"/>
                <a:gd name="T93" fmla="*/ 2147483647 h 2664"/>
                <a:gd name="T94" fmla="*/ 2147483647 w 2838"/>
                <a:gd name="T95" fmla="*/ 2147483647 h 2664"/>
                <a:gd name="T96" fmla="*/ 2147483647 w 2838"/>
                <a:gd name="T97" fmla="*/ 2147483647 h 2664"/>
                <a:gd name="T98" fmla="*/ 2147483647 w 2838"/>
                <a:gd name="T99" fmla="*/ 2147483647 h 2664"/>
                <a:gd name="T100" fmla="*/ 2147483647 w 2838"/>
                <a:gd name="T101" fmla="*/ 2147483647 h 2664"/>
                <a:gd name="T102" fmla="*/ 2147483647 w 2838"/>
                <a:gd name="T103" fmla="*/ 2147483647 h 2664"/>
                <a:gd name="T104" fmla="*/ 2147483647 w 2838"/>
                <a:gd name="T105" fmla="*/ 2147483647 h 2664"/>
                <a:gd name="T106" fmla="*/ 2147483647 w 2838"/>
                <a:gd name="T107" fmla="*/ 2147483647 h 2664"/>
                <a:gd name="T108" fmla="*/ 2147483647 w 2838"/>
                <a:gd name="T109" fmla="*/ 2147483647 h 2664"/>
                <a:gd name="T110" fmla="*/ 2147483647 w 2838"/>
                <a:gd name="T111" fmla="*/ 2147483647 h 2664"/>
                <a:gd name="T112" fmla="*/ 2147483647 w 2838"/>
                <a:gd name="T113" fmla="*/ 2147483647 h 2664"/>
                <a:gd name="T114" fmla="*/ 2147483647 w 2838"/>
                <a:gd name="T115" fmla="*/ 2147483647 h 2664"/>
                <a:gd name="T116" fmla="*/ 2147483647 w 2838"/>
                <a:gd name="T117" fmla="*/ 2147483647 h 266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2838"/>
                <a:gd name="T178" fmla="*/ 0 h 2664"/>
                <a:gd name="T179" fmla="*/ 2838 w 2838"/>
                <a:gd name="T180" fmla="*/ 2664 h 266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2838" h="2664">
                  <a:moveTo>
                    <a:pt x="1530" y="66"/>
                  </a:moveTo>
                  <a:lnTo>
                    <a:pt x="1524" y="60"/>
                  </a:lnTo>
                  <a:lnTo>
                    <a:pt x="1518" y="60"/>
                  </a:lnTo>
                  <a:lnTo>
                    <a:pt x="1506" y="66"/>
                  </a:lnTo>
                  <a:lnTo>
                    <a:pt x="1500" y="72"/>
                  </a:lnTo>
                  <a:lnTo>
                    <a:pt x="1494" y="84"/>
                  </a:lnTo>
                  <a:lnTo>
                    <a:pt x="1494" y="102"/>
                  </a:lnTo>
                  <a:lnTo>
                    <a:pt x="1506" y="102"/>
                  </a:lnTo>
                  <a:lnTo>
                    <a:pt x="1512" y="90"/>
                  </a:lnTo>
                  <a:lnTo>
                    <a:pt x="1524" y="78"/>
                  </a:lnTo>
                  <a:lnTo>
                    <a:pt x="1530" y="66"/>
                  </a:lnTo>
                  <a:close/>
                  <a:moveTo>
                    <a:pt x="1476" y="2016"/>
                  </a:moveTo>
                  <a:lnTo>
                    <a:pt x="1464" y="2016"/>
                  </a:lnTo>
                  <a:lnTo>
                    <a:pt x="1440" y="2028"/>
                  </a:lnTo>
                  <a:lnTo>
                    <a:pt x="1440" y="2034"/>
                  </a:lnTo>
                  <a:lnTo>
                    <a:pt x="1452" y="2046"/>
                  </a:lnTo>
                  <a:lnTo>
                    <a:pt x="1452" y="2052"/>
                  </a:lnTo>
                  <a:lnTo>
                    <a:pt x="1470" y="2052"/>
                  </a:lnTo>
                  <a:lnTo>
                    <a:pt x="1482" y="2046"/>
                  </a:lnTo>
                  <a:lnTo>
                    <a:pt x="1488" y="2040"/>
                  </a:lnTo>
                  <a:lnTo>
                    <a:pt x="1506" y="2040"/>
                  </a:lnTo>
                  <a:lnTo>
                    <a:pt x="1512" y="2034"/>
                  </a:lnTo>
                  <a:lnTo>
                    <a:pt x="1530" y="2034"/>
                  </a:lnTo>
                  <a:lnTo>
                    <a:pt x="1536" y="2028"/>
                  </a:lnTo>
                  <a:lnTo>
                    <a:pt x="1512" y="2028"/>
                  </a:lnTo>
                  <a:lnTo>
                    <a:pt x="1500" y="2016"/>
                  </a:lnTo>
                  <a:lnTo>
                    <a:pt x="1476" y="2016"/>
                  </a:lnTo>
                  <a:close/>
                  <a:moveTo>
                    <a:pt x="2802" y="1164"/>
                  </a:moveTo>
                  <a:lnTo>
                    <a:pt x="2802" y="1134"/>
                  </a:lnTo>
                  <a:lnTo>
                    <a:pt x="2796" y="1116"/>
                  </a:lnTo>
                  <a:lnTo>
                    <a:pt x="2796" y="1092"/>
                  </a:lnTo>
                  <a:lnTo>
                    <a:pt x="2790" y="1086"/>
                  </a:lnTo>
                  <a:lnTo>
                    <a:pt x="2778" y="1086"/>
                  </a:lnTo>
                  <a:lnTo>
                    <a:pt x="2772" y="1080"/>
                  </a:lnTo>
                  <a:lnTo>
                    <a:pt x="2760" y="1080"/>
                  </a:lnTo>
                  <a:lnTo>
                    <a:pt x="2760" y="1062"/>
                  </a:lnTo>
                  <a:lnTo>
                    <a:pt x="2742" y="1050"/>
                  </a:lnTo>
                  <a:lnTo>
                    <a:pt x="2742" y="1014"/>
                  </a:lnTo>
                  <a:lnTo>
                    <a:pt x="2736" y="1008"/>
                  </a:lnTo>
                  <a:lnTo>
                    <a:pt x="2724" y="1002"/>
                  </a:lnTo>
                  <a:lnTo>
                    <a:pt x="2718" y="996"/>
                  </a:lnTo>
                  <a:lnTo>
                    <a:pt x="2706" y="996"/>
                  </a:lnTo>
                  <a:lnTo>
                    <a:pt x="2712" y="996"/>
                  </a:lnTo>
                  <a:lnTo>
                    <a:pt x="2718" y="990"/>
                  </a:lnTo>
                  <a:lnTo>
                    <a:pt x="2730" y="990"/>
                  </a:lnTo>
                  <a:lnTo>
                    <a:pt x="2742" y="984"/>
                  </a:lnTo>
                  <a:lnTo>
                    <a:pt x="2760" y="966"/>
                  </a:lnTo>
                  <a:lnTo>
                    <a:pt x="2754" y="954"/>
                  </a:lnTo>
                  <a:lnTo>
                    <a:pt x="2736" y="936"/>
                  </a:lnTo>
                  <a:lnTo>
                    <a:pt x="2730" y="936"/>
                  </a:lnTo>
                  <a:lnTo>
                    <a:pt x="2730" y="930"/>
                  </a:lnTo>
                  <a:lnTo>
                    <a:pt x="2712" y="912"/>
                  </a:lnTo>
                  <a:lnTo>
                    <a:pt x="2700" y="906"/>
                  </a:lnTo>
                  <a:lnTo>
                    <a:pt x="2694" y="912"/>
                  </a:lnTo>
                  <a:lnTo>
                    <a:pt x="2694" y="936"/>
                  </a:lnTo>
                  <a:lnTo>
                    <a:pt x="2670" y="930"/>
                  </a:lnTo>
                  <a:lnTo>
                    <a:pt x="2670" y="924"/>
                  </a:lnTo>
                  <a:lnTo>
                    <a:pt x="2676" y="918"/>
                  </a:lnTo>
                  <a:lnTo>
                    <a:pt x="2676" y="906"/>
                  </a:lnTo>
                  <a:lnTo>
                    <a:pt x="2682" y="894"/>
                  </a:lnTo>
                  <a:lnTo>
                    <a:pt x="2688" y="876"/>
                  </a:lnTo>
                  <a:lnTo>
                    <a:pt x="2688" y="858"/>
                  </a:lnTo>
                  <a:lnTo>
                    <a:pt x="2682" y="852"/>
                  </a:lnTo>
                  <a:lnTo>
                    <a:pt x="2676" y="840"/>
                  </a:lnTo>
                  <a:lnTo>
                    <a:pt x="2670" y="840"/>
                  </a:lnTo>
                  <a:lnTo>
                    <a:pt x="2652" y="822"/>
                  </a:lnTo>
                  <a:lnTo>
                    <a:pt x="2652" y="816"/>
                  </a:lnTo>
                  <a:lnTo>
                    <a:pt x="2658" y="804"/>
                  </a:lnTo>
                  <a:lnTo>
                    <a:pt x="2658" y="792"/>
                  </a:lnTo>
                  <a:lnTo>
                    <a:pt x="2664" y="774"/>
                  </a:lnTo>
                  <a:lnTo>
                    <a:pt x="2664" y="762"/>
                  </a:lnTo>
                  <a:lnTo>
                    <a:pt x="2652" y="750"/>
                  </a:lnTo>
                  <a:lnTo>
                    <a:pt x="2628" y="732"/>
                  </a:lnTo>
                  <a:lnTo>
                    <a:pt x="2598" y="720"/>
                  </a:lnTo>
                  <a:lnTo>
                    <a:pt x="2580" y="708"/>
                  </a:lnTo>
                  <a:lnTo>
                    <a:pt x="2568" y="702"/>
                  </a:lnTo>
                  <a:lnTo>
                    <a:pt x="2556" y="708"/>
                  </a:lnTo>
                  <a:lnTo>
                    <a:pt x="2550" y="696"/>
                  </a:lnTo>
                  <a:lnTo>
                    <a:pt x="2538" y="684"/>
                  </a:lnTo>
                  <a:lnTo>
                    <a:pt x="2532" y="672"/>
                  </a:lnTo>
                  <a:lnTo>
                    <a:pt x="2520" y="660"/>
                  </a:lnTo>
                  <a:lnTo>
                    <a:pt x="2514" y="642"/>
                  </a:lnTo>
                  <a:lnTo>
                    <a:pt x="2514" y="594"/>
                  </a:lnTo>
                  <a:lnTo>
                    <a:pt x="2520" y="576"/>
                  </a:lnTo>
                  <a:lnTo>
                    <a:pt x="2526" y="564"/>
                  </a:lnTo>
                  <a:lnTo>
                    <a:pt x="2526" y="546"/>
                  </a:lnTo>
                  <a:lnTo>
                    <a:pt x="2520" y="504"/>
                  </a:lnTo>
                  <a:lnTo>
                    <a:pt x="2502" y="462"/>
                  </a:lnTo>
                  <a:lnTo>
                    <a:pt x="2490" y="426"/>
                  </a:lnTo>
                  <a:lnTo>
                    <a:pt x="2490" y="402"/>
                  </a:lnTo>
                  <a:lnTo>
                    <a:pt x="2496" y="390"/>
                  </a:lnTo>
                  <a:lnTo>
                    <a:pt x="2502" y="384"/>
                  </a:lnTo>
                  <a:lnTo>
                    <a:pt x="2502" y="324"/>
                  </a:lnTo>
                  <a:lnTo>
                    <a:pt x="2496" y="312"/>
                  </a:lnTo>
                  <a:lnTo>
                    <a:pt x="2496" y="300"/>
                  </a:lnTo>
                  <a:lnTo>
                    <a:pt x="2472" y="294"/>
                  </a:lnTo>
                  <a:lnTo>
                    <a:pt x="2460" y="288"/>
                  </a:lnTo>
                  <a:lnTo>
                    <a:pt x="2454" y="276"/>
                  </a:lnTo>
                  <a:lnTo>
                    <a:pt x="2442" y="270"/>
                  </a:lnTo>
                  <a:lnTo>
                    <a:pt x="2424" y="270"/>
                  </a:lnTo>
                  <a:lnTo>
                    <a:pt x="2418" y="282"/>
                  </a:lnTo>
                  <a:lnTo>
                    <a:pt x="2412" y="288"/>
                  </a:lnTo>
                  <a:lnTo>
                    <a:pt x="2412" y="282"/>
                  </a:lnTo>
                  <a:lnTo>
                    <a:pt x="2406" y="276"/>
                  </a:lnTo>
                  <a:lnTo>
                    <a:pt x="2400" y="264"/>
                  </a:lnTo>
                  <a:lnTo>
                    <a:pt x="2400" y="228"/>
                  </a:lnTo>
                  <a:lnTo>
                    <a:pt x="2406" y="216"/>
                  </a:lnTo>
                  <a:lnTo>
                    <a:pt x="2406" y="204"/>
                  </a:lnTo>
                  <a:lnTo>
                    <a:pt x="2388" y="180"/>
                  </a:lnTo>
                  <a:lnTo>
                    <a:pt x="2394" y="96"/>
                  </a:lnTo>
                  <a:lnTo>
                    <a:pt x="2382" y="90"/>
                  </a:lnTo>
                  <a:lnTo>
                    <a:pt x="2364" y="72"/>
                  </a:lnTo>
                  <a:lnTo>
                    <a:pt x="2364" y="66"/>
                  </a:lnTo>
                  <a:lnTo>
                    <a:pt x="2370" y="48"/>
                  </a:lnTo>
                  <a:lnTo>
                    <a:pt x="2370" y="24"/>
                  </a:lnTo>
                  <a:lnTo>
                    <a:pt x="2364" y="18"/>
                  </a:lnTo>
                  <a:lnTo>
                    <a:pt x="2346" y="18"/>
                  </a:lnTo>
                  <a:lnTo>
                    <a:pt x="2346" y="0"/>
                  </a:lnTo>
                  <a:lnTo>
                    <a:pt x="2316" y="12"/>
                  </a:lnTo>
                  <a:lnTo>
                    <a:pt x="2310" y="30"/>
                  </a:lnTo>
                  <a:lnTo>
                    <a:pt x="2298" y="36"/>
                  </a:lnTo>
                  <a:lnTo>
                    <a:pt x="2292" y="42"/>
                  </a:lnTo>
                  <a:lnTo>
                    <a:pt x="2280" y="48"/>
                  </a:lnTo>
                  <a:lnTo>
                    <a:pt x="2280" y="66"/>
                  </a:lnTo>
                  <a:lnTo>
                    <a:pt x="2286" y="78"/>
                  </a:lnTo>
                  <a:lnTo>
                    <a:pt x="2286" y="90"/>
                  </a:lnTo>
                  <a:lnTo>
                    <a:pt x="2292" y="102"/>
                  </a:lnTo>
                  <a:lnTo>
                    <a:pt x="2292" y="114"/>
                  </a:lnTo>
                  <a:lnTo>
                    <a:pt x="2286" y="126"/>
                  </a:lnTo>
                  <a:lnTo>
                    <a:pt x="2274" y="138"/>
                  </a:lnTo>
                  <a:lnTo>
                    <a:pt x="2268" y="150"/>
                  </a:lnTo>
                  <a:lnTo>
                    <a:pt x="2238" y="180"/>
                  </a:lnTo>
                  <a:lnTo>
                    <a:pt x="2256" y="192"/>
                  </a:lnTo>
                  <a:lnTo>
                    <a:pt x="2256" y="198"/>
                  </a:lnTo>
                  <a:lnTo>
                    <a:pt x="2250" y="204"/>
                  </a:lnTo>
                  <a:lnTo>
                    <a:pt x="2238" y="228"/>
                  </a:lnTo>
                  <a:lnTo>
                    <a:pt x="2232" y="234"/>
                  </a:lnTo>
                  <a:lnTo>
                    <a:pt x="2232" y="264"/>
                  </a:lnTo>
                  <a:lnTo>
                    <a:pt x="2238" y="276"/>
                  </a:lnTo>
                  <a:lnTo>
                    <a:pt x="2238" y="288"/>
                  </a:lnTo>
                  <a:lnTo>
                    <a:pt x="2232" y="300"/>
                  </a:lnTo>
                  <a:lnTo>
                    <a:pt x="2214" y="408"/>
                  </a:lnTo>
                  <a:lnTo>
                    <a:pt x="2208" y="432"/>
                  </a:lnTo>
                  <a:lnTo>
                    <a:pt x="2202" y="438"/>
                  </a:lnTo>
                  <a:lnTo>
                    <a:pt x="2190" y="462"/>
                  </a:lnTo>
                  <a:lnTo>
                    <a:pt x="2178" y="474"/>
                  </a:lnTo>
                  <a:lnTo>
                    <a:pt x="2172" y="486"/>
                  </a:lnTo>
                  <a:lnTo>
                    <a:pt x="2166" y="492"/>
                  </a:lnTo>
                  <a:lnTo>
                    <a:pt x="2166" y="516"/>
                  </a:lnTo>
                  <a:lnTo>
                    <a:pt x="2160" y="534"/>
                  </a:lnTo>
                  <a:lnTo>
                    <a:pt x="2154" y="546"/>
                  </a:lnTo>
                  <a:lnTo>
                    <a:pt x="2142" y="552"/>
                  </a:lnTo>
                  <a:lnTo>
                    <a:pt x="2088" y="570"/>
                  </a:lnTo>
                  <a:lnTo>
                    <a:pt x="2076" y="570"/>
                  </a:lnTo>
                  <a:lnTo>
                    <a:pt x="2064" y="576"/>
                  </a:lnTo>
                  <a:lnTo>
                    <a:pt x="2058" y="576"/>
                  </a:lnTo>
                  <a:lnTo>
                    <a:pt x="2058" y="570"/>
                  </a:lnTo>
                  <a:lnTo>
                    <a:pt x="2052" y="564"/>
                  </a:lnTo>
                  <a:lnTo>
                    <a:pt x="2028" y="516"/>
                  </a:lnTo>
                  <a:lnTo>
                    <a:pt x="2022" y="510"/>
                  </a:lnTo>
                  <a:lnTo>
                    <a:pt x="1998" y="492"/>
                  </a:lnTo>
                  <a:lnTo>
                    <a:pt x="1956" y="474"/>
                  </a:lnTo>
                  <a:lnTo>
                    <a:pt x="1920" y="462"/>
                  </a:lnTo>
                  <a:lnTo>
                    <a:pt x="1908" y="456"/>
                  </a:lnTo>
                  <a:lnTo>
                    <a:pt x="1896" y="438"/>
                  </a:lnTo>
                  <a:lnTo>
                    <a:pt x="1884" y="426"/>
                  </a:lnTo>
                  <a:lnTo>
                    <a:pt x="1872" y="402"/>
                  </a:lnTo>
                  <a:lnTo>
                    <a:pt x="1866" y="396"/>
                  </a:lnTo>
                  <a:lnTo>
                    <a:pt x="1830" y="396"/>
                  </a:lnTo>
                  <a:lnTo>
                    <a:pt x="1806" y="348"/>
                  </a:lnTo>
                  <a:lnTo>
                    <a:pt x="1824" y="330"/>
                  </a:lnTo>
                  <a:lnTo>
                    <a:pt x="1824" y="306"/>
                  </a:lnTo>
                  <a:lnTo>
                    <a:pt x="1830" y="294"/>
                  </a:lnTo>
                  <a:lnTo>
                    <a:pt x="1836" y="288"/>
                  </a:lnTo>
                  <a:lnTo>
                    <a:pt x="1848" y="282"/>
                  </a:lnTo>
                  <a:lnTo>
                    <a:pt x="1854" y="276"/>
                  </a:lnTo>
                  <a:lnTo>
                    <a:pt x="1848" y="228"/>
                  </a:lnTo>
                  <a:lnTo>
                    <a:pt x="1866" y="210"/>
                  </a:lnTo>
                  <a:lnTo>
                    <a:pt x="1872" y="216"/>
                  </a:lnTo>
                  <a:lnTo>
                    <a:pt x="1884" y="216"/>
                  </a:lnTo>
                  <a:lnTo>
                    <a:pt x="1890" y="222"/>
                  </a:lnTo>
                  <a:lnTo>
                    <a:pt x="1896" y="222"/>
                  </a:lnTo>
                  <a:lnTo>
                    <a:pt x="1902" y="216"/>
                  </a:lnTo>
                  <a:lnTo>
                    <a:pt x="1908" y="204"/>
                  </a:lnTo>
                  <a:lnTo>
                    <a:pt x="1908" y="180"/>
                  </a:lnTo>
                  <a:lnTo>
                    <a:pt x="1944" y="144"/>
                  </a:lnTo>
                  <a:lnTo>
                    <a:pt x="1938" y="132"/>
                  </a:lnTo>
                  <a:lnTo>
                    <a:pt x="1914" y="108"/>
                  </a:lnTo>
                  <a:lnTo>
                    <a:pt x="1890" y="108"/>
                  </a:lnTo>
                  <a:lnTo>
                    <a:pt x="1872" y="114"/>
                  </a:lnTo>
                  <a:lnTo>
                    <a:pt x="1848" y="126"/>
                  </a:lnTo>
                  <a:lnTo>
                    <a:pt x="1842" y="138"/>
                  </a:lnTo>
                  <a:lnTo>
                    <a:pt x="1842" y="120"/>
                  </a:lnTo>
                  <a:lnTo>
                    <a:pt x="1812" y="126"/>
                  </a:lnTo>
                  <a:lnTo>
                    <a:pt x="1794" y="138"/>
                  </a:lnTo>
                  <a:lnTo>
                    <a:pt x="1788" y="120"/>
                  </a:lnTo>
                  <a:lnTo>
                    <a:pt x="1752" y="114"/>
                  </a:lnTo>
                  <a:lnTo>
                    <a:pt x="1746" y="108"/>
                  </a:lnTo>
                  <a:lnTo>
                    <a:pt x="1734" y="102"/>
                  </a:lnTo>
                  <a:lnTo>
                    <a:pt x="1728" y="96"/>
                  </a:lnTo>
                  <a:lnTo>
                    <a:pt x="1716" y="90"/>
                  </a:lnTo>
                  <a:lnTo>
                    <a:pt x="1674" y="90"/>
                  </a:lnTo>
                  <a:lnTo>
                    <a:pt x="1662" y="84"/>
                  </a:lnTo>
                  <a:lnTo>
                    <a:pt x="1650" y="84"/>
                  </a:lnTo>
                  <a:lnTo>
                    <a:pt x="1650" y="78"/>
                  </a:lnTo>
                  <a:lnTo>
                    <a:pt x="1644" y="72"/>
                  </a:lnTo>
                  <a:lnTo>
                    <a:pt x="1632" y="48"/>
                  </a:lnTo>
                  <a:lnTo>
                    <a:pt x="1626" y="42"/>
                  </a:lnTo>
                  <a:lnTo>
                    <a:pt x="1620" y="42"/>
                  </a:lnTo>
                  <a:lnTo>
                    <a:pt x="1620" y="54"/>
                  </a:lnTo>
                  <a:lnTo>
                    <a:pt x="1614" y="60"/>
                  </a:lnTo>
                  <a:lnTo>
                    <a:pt x="1602" y="54"/>
                  </a:lnTo>
                  <a:lnTo>
                    <a:pt x="1596" y="54"/>
                  </a:lnTo>
                  <a:lnTo>
                    <a:pt x="1584" y="48"/>
                  </a:lnTo>
                  <a:lnTo>
                    <a:pt x="1566" y="48"/>
                  </a:lnTo>
                  <a:lnTo>
                    <a:pt x="1566" y="60"/>
                  </a:lnTo>
                  <a:lnTo>
                    <a:pt x="1572" y="66"/>
                  </a:lnTo>
                  <a:lnTo>
                    <a:pt x="1554" y="66"/>
                  </a:lnTo>
                  <a:lnTo>
                    <a:pt x="1548" y="72"/>
                  </a:lnTo>
                  <a:lnTo>
                    <a:pt x="1548" y="78"/>
                  </a:lnTo>
                  <a:lnTo>
                    <a:pt x="1554" y="84"/>
                  </a:lnTo>
                  <a:lnTo>
                    <a:pt x="1566" y="84"/>
                  </a:lnTo>
                  <a:lnTo>
                    <a:pt x="1590" y="96"/>
                  </a:lnTo>
                  <a:lnTo>
                    <a:pt x="1596" y="96"/>
                  </a:lnTo>
                  <a:lnTo>
                    <a:pt x="1608" y="90"/>
                  </a:lnTo>
                  <a:lnTo>
                    <a:pt x="1614" y="84"/>
                  </a:lnTo>
                  <a:lnTo>
                    <a:pt x="1644" y="102"/>
                  </a:lnTo>
                  <a:lnTo>
                    <a:pt x="1638" y="102"/>
                  </a:lnTo>
                  <a:lnTo>
                    <a:pt x="1632" y="108"/>
                  </a:lnTo>
                  <a:lnTo>
                    <a:pt x="1596" y="126"/>
                  </a:lnTo>
                  <a:lnTo>
                    <a:pt x="1572" y="126"/>
                  </a:lnTo>
                  <a:lnTo>
                    <a:pt x="1554" y="132"/>
                  </a:lnTo>
                  <a:lnTo>
                    <a:pt x="1512" y="132"/>
                  </a:lnTo>
                  <a:lnTo>
                    <a:pt x="1500" y="138"/>
                  </a:lnTo>
                  <a:lnTo>
                    <a:pt x="1482" y="144"/>
                  </a:lnTo>
                  <a:lnTo>
                    <a:pt x="1470" y="156"/>
                  </a:lnTo>
                  <a:lnTo>
                    <a:pt x="1452" y="162"/>
                  </a:lnTo>
                  <a:lnTo>
                    <a:pt x="1440" y="168"/>
                  </a:lnTo>
                  <a:lnTo>
                    <a:pt x="1434" y="174"/>
                  </a:lnTo>
                  <a:lnTo>
                    <a:pt x="1428" y="174"/>
                  </a:lnTo>
                  <a:lnTo>
                    <a:pt x="1428" y="186"/>
                  </a:lnTo>
                  <a:lnTo>
                    <a:pt x="1422" y="204"/>
                  </a:lnTo>
                  <a:lnTo>
                    <a:pt x="1422" y="228"/>
                  </a:lnTo>
                  <a:lnTo>
                    <a:pt x="1428" y="234"/>
                  </a:lnTo>
                  <a:lnTo>
                    <a:pt x="1440" y="240"/>
                  </a:lnTo>
                  <a:lnTo>
                    <a:pt x="1446" y="246"/>
                  </a:lnTo>
                  <a:lnTo>
                    <a:pt x="1452" y="246"/>
                  </a:lnTo>
                  <a:lnTo>
                    <a:pt x="1398" y="246"/>
                  </a:lnTo>
                  <a:lnTo>
                    <a:pt x="1368" y="282"/>
                  </a:lnTo>
                  <a:lnTo>
                    <a:pt x="1368" y="312"/>
                  </a:lnTo>
                  <a:lnTo>
                    <a:pt x="1362" y="324"/>
                  </a:lnTo>
                  <a:lnTo>
                    <a:pt x="1362" y="330"/>
                  </a:lnTo>
                  <a:lnTo>
                    <a:pt x="1368" y="336"/>
                  </a:lnTo>
                  <a:lnTo>
                    <a:pt x="1380" y="336"/>
                  </a:lnTo>
                  <a:lnTo>
                    <a:pt x="1404" y="348"/>
                  </a:lnTo>
                  <a:lnTo>
                    <a:pt x="1410" y="354"/>
                  </a:lnTo>
                  <a:lnTo>
                    <a:pt x="1410" y="390"/>
                  </a:lnTo>
                  <a:lnTo>
                    <a:pt x="1386" y="366"/>
                  </a:lnTo>
                  <a:lnTo>
                    <a:pt x="1356" y="366"/>
                  </a:lnTo>
                  <a:lnTo>
                    <a:pt x="1344" y="390"/>
                  </a:lnTo>
                  <a:lnTo>
                    <a:pt x="1308" y="354"/>
                  </a:lnTo>
                  <a:lnTo>
                    <a:pt x="1302" y="384"/>
                  </a:lnTo>
                  <a:lnTo>
                    <a:pt x="1278" y="396"/>
                  </a:lnTo>
                  <a:lnTo>
                    <a:pt x="1284" y="420"/>
                  </a:lnTo>
                  <a:lnTo>
                    <a:pt x="1254" y="414"/>
                  </a:lnTo>
                  <a:lnTo>
                    <a:pt x="1284" y="354"/>
                  </a:lnTo>
                  <a:lnTo>
                    <a:pt x="1278" y="348"/>
                  </a:lnTo>
                  <a:lnTo>
                    <a:pt x="1272" y="336"/>
                  </a:lnTo>
                  <a:lnTo>
                    <a:pt x="1272" y="324"/>
                  </a:lnTo>
                  <a:lnTo>
                    <a:pt x="1266" y="318"/>
                  </a:lnTo>
                  <a:lnTo>
                    <a:pt x="1254" y="312"/>
                  </a:lnTo>
                  <a:lnTo>
                    <a:pt x="1236" y="312"/>
                  </a:lnTo>
                  <a:lnTo>
                    <a:pt x="1224" y="282"/>
                  </a:lnTo>
                  <a:lnTo>
                    <a:pt x="1224" y="276"/>
                  </a:lnTo>
                  <a:lnTo>
                    <a:pt x="1230" y="270"/>
                  </a:lnTo>
                  <a:lnTo>
                    <a:pt x="1230" y="258"/>
                  </a:lnTo>
                  <a:lnTo>
                    <a:pt x="1224" y="246"/>
                  </a:lnTo>
                  <a:lnTo>
                    <a:pt x="1218" y="240"/>
                  </a:lnTo>
                  <a:lnTo>
                    <a:pt x="1206" y="234"/>
                  </a:lnTo>
                  <a:lnTo>
                    <a:pt x="1194" y="240"/>
                  </a:lnTo>
                  <a:lnTo>
                    <a:pt x="1188" y="246"/>
                  </a:lnTo>
                  <a:lnTo>
                    <a:pt x="1176" y="252"/>
                  </a:lnTo>
                  <a:lnTo>
                    <a:pt x="1176" y="264"/>
                  </a:lnTo>
                  <a:lnTo>
                    <a:pt x="1182" y="270"/>
                  </a:lnTo>
                  <a:lnTo>
                    <a:pt x="1182" y="282"/>
                  </a:lnTo>
                  <a:lnTo>
                    <a:pt x="1146" y="276"/>
                  </a:lnTo>
                  <a:lnTo>
                    <a:pt x="1152" y="306"/>
                  </a:lnTo>
                  <a:lnTo>
                    <a:pt x="1134" y="300"/>
                  </a:lnTo>
                  <a:lnTo>
                    <a:pt x="1116" y="306"/>
                  </a:lnTo>
                  <a:lnTo>
                    <a:pt x="1122" y="312"/>
                  </a:lnTo>
                  <a:lnTo>
                    <a:pt x="1122" y="330"/>
                  </a:lnTo>
                  <a:lnTo>
                    <a:pt x="1116" y="342"/>
                  </a:lnTo>
                  <a:lnTo>
                    <a:pt x="1110" y="348"/>
                  </a:lnTo>
                  <a:lnTo>
                    <a:pt x="1098" y="354"/>
                  </a:lnTo>
                  <a:lnTo>
                    <a:pt x="1092" y="360"/>
                  </a:lnTo>
                  <a:lnTo>
                    <a:pt x="1104" y="324"/>
                  </a:lnTo>
                  <a:lnTo>
                    <a:pt x="1080" y="348"/>
                  </a:lnTo>
                  <a:lnTo>
                    <a:pt x="1062" y="348"/>
                  </a:lnTo>
                  <a:lnTo>
                    <a:pt x="1056" y="360"/>
                  </a:lnTo>
                  <a:lnTo>
                    <a:pt x="1050" y="366"/>
                  </a:lnTo>
                  <a:lnTo>
                    <a:pt x="1050" y="378"/>
                  </a:lnTo>
                  <a:lnTo>
                    <a:pt x="1056" y="390"/>
                  </a:lnTo>
                  <a:lnTo>
                    <a:pt x="1056" y="396"/>
                  </a:lnTo>
                  <a:lnTo>
                    <a:pt x="1062" y="408"/>
                  </a:lnTo>
                  <a:lnTo>
                    <a:pt x="1014" y="384"/>
                  </a:lnTo>
                  <a:lnTo>
                    <a:pt x="1008" y="420"/>
                  </a:lnTo>
                  <a:lnTo>
                    <a:pt x="996" y="426"/>
                  </a:lnTo>
                  <a:lnTo>
                    <a:pt x="1008" y="450"/>
                  </a:lnTo>
                  <a:lnTo>
                    <a:pt x="1032" y="450"/>
                  </a:lnTo>
                  <a:lnTo>
                    <a:pt x="1026" y="468"/>
                  </a:lnTo>
                  <a:lnTo>
                    <a:pt x="954" y="474"/>
                  </a:lnTo>
                  <a:lnTo>
                    <a:pt x="948" y="468"/>
                  </a:lnTo>
                  <a:lnTo>
                    <a:pt x="936" y="462"/>
                  </a:lnTo>
                  <a:lnTo>
                    <a:pt x="930" y="462"/>
                  </a:lnTo>
                  <a:lnTo>
                    <a:pt x="918" y="468"/>
                  </a:lnTo>
                  <a:lnTo>
                    <a:pt x="912" y="474"/>
                  </a:lnTo>
                  <a:lnTo>
                    <a:pt x="918" y="486"/>
                  </a:lnTo>
                  <a:lnTo>
                    <a:pt x="918" y="492"/>
                  </a:lnTo>
                  <a:lnTo>
                    <a:pt x="924" y="504"/>
                  </a:lnTo>
                  <a:lnTo>
                    <a:pt x="930" y="510"/>
                  </a:lnTo>
                  <a:lnTo>
                    <a:pt x="930" y="540"/>
                  </a:lnTo>
                  <a:lnTo>
                    <a:pt x="924" y="564"/>
                  </a:lnTo>
                  <a:lnTo>
                    <a:pt x="930" y="600"/>
                  </a:lnTo>
                  <a:lnTo>
                    <a:pt x="912" y="600"/>
                  </a:lnTo>
                  <a:lnTo>
                    <a:pt x="906" y="522"/>
                  </a:lnTo>
                  <a:lnTo>
                    <a:pt x="888" y="510"/>
                  </a:lnTo>
                  <a:lnTo>
                    <a:pt x="888" y="480"/>
                  </a:lnTo>
                  <a:lnTo>
                    <a:pt x="870" y="480"/>
                  </a:lnTo>
                  <a:lnTo>
                    <a:pt x="852" y="504"/>
                  </a:lnTo>
                  <a:lnTo>
                    <a:pt x="822" y="534"/>
                  </a:lnTo>
                  <a:lnTo>
                    <a:pt x="804" y="546"/>
                  </a:lnTo>
                  <a:lnTo>
                    <a:pt x="792" y="558"/>
                  </a:lnTo>
                  <a:lnTo>
                    <a:pt x="786" y="570"/>
                  </a:lnTo>
                  <a:lnTo>
                    <a:pt x="786" y="600"/>
                  </a:lnTo>
                  <a:lnTo>
                    <a:pt x="792" y="606"/>
                  </a:lnTo>
                  <a:lnTo>
                    <a:pt x="792" y="618"/>
                  </a:lnTo>
                  <a:lnTo>
                    <a:pt x="798" y="618"/>
                  </a:lnTo>
                  <a:lnTo>
                    <a:pt x="816" y="636"/>
                  </a:lnTo>
                  <a:lnTo>
                    <a:pt x="810" y="648"/>
                  </a:lnTo>
                  <a:lnTo>
                    <a:pt x="792" y="654"/>
                  </a:lnTo>
                  <a:lnTo>
                    <a:pt x="774" y="666"/>
                  </a:lnTo>
                  <a:lnTo>
                    <a:pt x="750" y="678"/>
                  </a:lnTo>
                  <a:lnTo>
                    <a:pt x="750" y="696"/>
                  </a:lnTo>
                  <a:lnTo>
                    <a:pt x="720" y="726"/>
                  </a:lnTo>
                  <a:lnTo>
                    <a:pt x="702" y="732"/>
                  </a:lnTo>
                  <a:lnTo>
                    <a:pt x="690" y="744"/>
                  </a:lnTo>
                  <a:lnTo>
                    <a:pt x="666" y="756"/>
                  </a:lnTo>
                  <a:lnTo>
                    <a:pt x="630" y="762"/>
                  </a:lnTo>
                  <a:lnTo>
                    <a:pt x="600" y="768"/>
                  </a:lnTo>
                  <a:lnTo>
                    <a:pt x="588" y="768"/>
                  </a:lnTo>
                  <a:lnTo>
                    <a:pt x="534" y="762"/>
                  </a:lnTo>
                  <a:lnTo>
                    <a:pt x="492" y="780"/>
                  </a:lnTo>
                  <a:lnTo>
                    <a:pt x="438" y="786"/>
                  </a:lnTo>
                  <a:lnTo>
                    <a:pt x="432" y="798"/>
                  </a:lnTo>
                  <a:lnTo>
                    <a:pt x="414" y="798"/>
                  </a:lnTo>
                  <a:lnTo>
                    <a:pt x="402" y="804"/>
                  </a:lnTo>
                  <a:lnTo>
                    <a:pt x="396" y="810"/>
                  </a:lnTo>
                  <a:lnTo>
                    <a:pt x="384" y="816"/>
                  </a:lnTo>
                  <a:lnTo>
                    <a:pt x="372" y="828"/>
                  </a:lnTo>
                  <a:lnTo>
                    <a:pt x="342" y="828"/>
                  </a:lnTo>
                  <a:lnTo>
                    <a:pt x="324" y="834"/>
                  </a:lnTo>
                  <a:lnTo>
                    <a:pt x="312" y="840"/>
                  </a:lnTo>
                  <a:lnTo>
                    <a:pt x="306" y="852"/>
                  </a:lnTo>
                  <a:lnTo>
                    <a:pt x="294" y="858"/>
                  </a:lnTo>
                  <a:lnTo>
                    <a:pt x="288" y="870"/>
                  </a:lnTo>
                  <a:lnTo>
                    <a:pt x="282" y="876"/>
                  </a:lnTo>
                  <a:lnTo>
                    <a:pt x="282" y="882"/>
                  </a:lnTo>
                  <a:lnTo>
                    <a:pt x="276" y="882"/>
                  </a:lnTo>
                  <a:lnTo>
                    <a:pt x="270" y="888"/>
                  </a:lnTo>
                  <a:lnTo>
                    <a:pt x="252" y="888"/>
                  </a:lnTo>
                  <a:lnTo>
                    <a:pt x="240" y="894"/>
                  </a:lnTo>
                  <a:lnTo>
                    <a:pt x="228" y="894"/>
                  </a:lnTo>
                  <a:lnTo>
                    <a:pt x="216" y="900"/>
                  </a:lnTo>
                  <a:lnTo>
                    <a:pt x="210" y="906"/>
                  </a:lnTo>
                  <a:lnTo>
                    <a:pt x="198" y="912"/>
                  </a:lnTo>
                  <a:lnTo>
                    <a:pt x="192" y="930"/>
                  </a:lnTo>
                  <a:lnTo>
                    <a:pt x="150" y="972"/>
                  </a:lnTo>
                  <a:lnTo>
                    <a:pt x="150" y="978"/>
                  </a:lnTo>
                  <a:lnTo>
                    <a:pt x="162" y="912"/>
                  </a:lnTo>
                  <a:lnTo>
                    <a:pt x="144" y="918"/>
                  </a:lnTo>
                  <a:lnTo>
                    <a:pt x="120" y="978"/>
                  </a:lnTo>
                  <a:lnTo>
                    <a:pt x="90" y="1038"/>
                  </a:lnTo>
                  <a:lnTo>
                    <a:pt x="90" y="1056"/>
                  </a:lnTo>
                  <a:lnTo>
                    <a:pt x="96" y="1062"/>
                  </a:lnTo>
                  <a:lnTo>
                    <a:pt x="108" y="1068"/>
                  </a:lnTo>
                  <a:lnTo>
                    <a:pt x="114" y="1068"/>
                  </a:lnTo>
                  <a:lnTo>
                    <a:pt x="108" y="1080"/>
                  </a:lnTo>
                  <a:lnTo>
                    <a:pt x="96" y="1086"/>
                  </a:lnTo>
                  <a:lnTo>
                    <a:pt x="90" y="1098"/>
                  </a:lnTo>
                  <a:lnTo>
                    <a:pt x="66" y="1122"/>
                  </a:lnTo>
                  <a:lnTo>
                    <a:pt x="66" y="1134"/>
                  </a:lnTo>
                  <a:lnTo>
                    <a:pt x="72" y="1152"/>
                  </a:lnTo>
                  <a:lnTo>
                    <a:pt x="72" y="1164"/>
                  </a:lnTo>
                  <a:lnTo>
                    <a:pt x="84" y="1188"/>
                  </a:lnTo>
                  <a:lnTo>
                    <a:pt x="84" y="1200"/>
                  </a:lnTo>
                  <a:lnTo>
                    <a:pt x="102" y="1236"/>
                  </a:lnTo>
                  <a:lnTo>
                    <a:pt x="108" y="1254"/>
                  </a:lnTo>
                  <a:lnTo>
                    <a:pt x="114" y="1266"/>
                  </a:lnTo>
                  <a:lnTo>
                    <a:pt x="114" y="1278"/>
                  </a:lnTo>
                  <a:lnTo>
                    <a:pt x="108" y="1278"/>
                  </a:lnTo>
                  <a:lnTo>
                    <a:pt x="96" y="1266"/>
                  </a:lnTo>
                  <a:lnTo>
                    <a:pt x="90" y="1254"/>
                  </a:lnTo>
                  <a:lnTo>
                    <a:pt x="72" y="1236"/>
                  </a:lnTo>
                  <a:lnTo>
                    <a:pt x="66" y="1224"/>
                  </a:lnTo>
                  <a:lnTo>
                    <a:pt x="48" y="1218"/>
                  </a:lnTo>
                  <a:lnTo>
                    <a:pt x="66" y="1266"/>
                  </a:lnTo>
                  <a:lnTo>
                    <a:pt x="30" y="1236"/>
                  </a:lnTo>
                  <a:lnTo>
                    <a:pt x="30" y="1290"/>
                  </a:lnTo>
                  <a:lnTo>
                    <a:pt x="60" y="1350"/>
                  </a:lnTo>
                  <a:lnTo>
                    <a:pt x="66" y="1356"/>
                  </a:lnTo>
                  <a:lnTo>
                    <a:pt x="66" y="1368"/>
                  </a:lnTo>
                  <a:lnTo>
                    <a:pt x="60" y="1374"/>
                  </a:lnTo>
                  <a:lnTo>
                    <a:pt x="54" y="1386"/>
                  </a:lnTo>
                  <a:lnTo>
                    <a:pt x="54" y="1398"/>
                  </a:lnTo>
                  <a:lnTo>
                    <a:pt x="48" y="1410"/>
                  </a:lnTo>
                  <a:lnTo>
                    <a:pt x="54" y="1416"/>
                  </a:lnTo>
                  <a:lnTo>
                    <a:pt x="60" y="1428"/>
                  </a:lnTo>
                  <a:lnTo>
                    <a:pt x="78" y="1446"/>
                  </a:lnTo>
                  <a:lnTo>
                    <a:pt x="84" y="1458"/>
                  </a:lnTo>
                  <a:lnTo>
                    <a:pt x="90" y="1464"/>
                  </a:lnTo>
                  <a:lnTo>
                    <a:pt x="96" y="1476"/>
                  </a:lnTo>
                  <a:lnTo>
                    <a:pt x="96" y="1506"/>
                  </a:lnTo>
                  <a:lnTo>
                    <a:pt x="90" y="1518"/>
                  </a:lnTo>
                  <a:lnTo>
                    <a:pt x="84" y="1524"/>
                  </a:lnTo>
                  <a:lnTo>
                    <a:pt x="90" y="1542"/>
                  </a:lnTo>
                  <a:lnTo>
                    <a:pt x="90" y="1554"/>
                  </a:lnTo>
                  <a:lnTo>
                    <a:pt x="96" y="1572"/>
                  </a:lnTo>
                  <a:lnTo>
                    <a:pt x="96" y="1590"/>
                  </a:lnTo>
                  <a:lnTo>
                    <a:pt x="102" y="1596"/>
                  </a:lnTo>
                  <a:lnTo>
                    <a:pt x="102" y="1602"/>
                  </a:lnTo>
                  <a:lnTo>
                    <a:pt x="96" y="1602"/>
                  </a:lnTo>
                  <a:lnTo>
                    <a:pt x="78" y="1620"/>
                  </a:lnTo>
                  <a:lnTo>
                    <a:pt x="84" y="1626"/>
                  </a:lnTo>
                  <a:lnTo>
                    <a:pt x="84" y="1638"/>
                  </a:lnTo>
                  <a:lnTo>
                    <a:pt x="90" y="1650"/>
                  </a:lnTo>
                  <a:lnTo>
                    <a:pt x="90" y="1662"/>
                  </a:lnTo>
                  <a:lnTo>
                    <a:pt x="96" y="1668"/>
                  </a:lnTo>
                  <a:lnTo>
                    <a:pt x="96" y="1674"/>
                  </a:lnTo>
                  <a:lnTo>
                    <a:pt x="102" y="1674"/>
                  </a:lnTo>
                  <a:lnTo>
                    <a:pt x="108" y="1680"/>
                  </a:lnTo>
                  <a:lnTo>
                    <a:pt x="126" y="1716"/>
                  </a:lnTo>
                  <a:lnTo>
                    <a:pt x="126" y="1728"/>
                  </a:lnTo>
                  <a:lnTo>
                    <a:pt x="108" y="1764"/>
                  </a:lnTo>
                  <a:lnTo>
                    <a:pt x="90" y="1782"/>
                  </a:lnTo>
                  <a:lnTo>
                    <a:pt x="90" y="1824"/>
                  </a:lnTo>
                  <a:lnTo>
                    <a:pt x="84" y="1842"/>
                  </a:lnTo>
                  <a:lnTo>
                    <a:pt x="60" y="1866"/>
                  </a:lnTo>
                  <a:lnTo>
                    <a:pt x="42" y="1866"/>
                  </a:lnTo>
                  <a:lnTo>
                    <a:pt x="30" y="1872"/>
                  </a:lnTo>
                  <a:lnTo>
                    <a:pt x="18" y="1866"/>
                  </a:lnTo>
                  <a:lnTo>
                    <a:pt x="6" y="1866"/>
                  </a:lnTo>
                  <a:lnTo>
                    <a:pt x="0" y="1920"/>
                  </a:lnTo>
                  <a:lnTo>
                    <a:pt x="12" y="1920"/>
                  </a:lnTo>
                  <a:lnTo>
                    <a:pt x="24" y="1926"/>
                  </a:lnTo>
                  <a:lnTo>
                    <a:pt x="42" y="1926"/>
                  </a:lnTo>
                  <a:lnTo>
                    <a:pt x="54" y="1932"/>
                  </a:lnTo>
                  <a:lnTo>
                    <a:pt x="72" y="1950"/>
                  </a:lnTo>
                  <a:lnTo>
                    <a:pt x="78" y="1962"/>
                  </a:lnTo>
                  <a:lnTo>
                    <a:pt x="108" y="1956"/>
                  </a:lnTo>
                  <a:lnTo>
                    <a:pt x="114" y="1968"/>
                  </a:lnTo>
                  <a:lnTo>
                    <a:pt x="138" y="1980"/>
                  </a:lnTo>
                  <a:lnTo>
                    <a:pt x="174" y="1980"/>
                  </a:lnTo>
                  <a:lnTo>
                    <a:pt x="210" y="1968"/>
                  </a:lnTo>
                  <a:lnTo>
                    <a:pt x="234" y="1968"/>
                  </a:lnTo>
                  <a:lnTo>
                    <a:pt x="234" y="1950"/>
                  </a:lnTo>
                  <a:lnTo>
                    <a:pt x="228" y="1944"/>
                  </a:lnTo>
                  <a:lnTo>
                    <a:pt x="264" y="1950"/>
                  </a:lnTo>
                  <a:lnTo>
                    <a:pt x="276" y="1932"/>
                  </a:lnTo>
                  <a:lnTo>
                    <a:pt x="318" y="1926"/>
                  </a:lnTo>
                  <a:lnTo>
                    <a:pt x="354" y="1890"/>
                  </a:lnTo>
                  <a:lnTo>
                    <a:pt x="366" y="1884"/>
                  </a:lnTo>
                  <a:lnTo>
                    <a:pt x="372" y="1884"/>
                  </a:lnTo>
                  <a:lnTo>
                    <a:pt x="420" y="1908"/>
                  </a:lnTo>
                  <a:lnTo>
                    <a:pt x="426" y="1902"/>
                  </a:lnTo>
                  <a:lnTo>
                    <a:pt x="474" y="1878"/>
                  </a:lnTo>
                  <a:lnTo>
                    <a:pt x="480" y="1872"/>
                  </a:lnTo>
                  <a:lnTo>
                    <a:pt x="486" y="1872"/>
                  </a:lnTo>
                  <a:lnTo>
                    <a:pt x="498" y="1878"/>
                  </a:lnTo>
                  <a:lnTo>
                    <a:pt x="504" y="1884"/>
                  </a:lnTo>
                  <a:lnTo>
                    <a:pt x="516" y="1884"/>
                  </a:lnTo>
                  <a:lnTo>
                    <a:pt x="528" y="1890"/>
                  </a:lnTo>
                  <a:lnTo>
                    <a:pt x="534" y="1890"/>
                  </a:lnTo>
                  <a:lnTo>
                    <a:pt x="552" y="1884"/>
                  </a:lnTo>
                  <a:lnTo>
                    <a:pt x="576" y="1872"/>
                  </a:lnTo>
                  <a:lnTo>
                    <a:pt x="582" y="1872"/>
                  </a:lnTo>
                  <a:lnTo>
                    <a:pt x="594" y="1878"/>
                  </a:lnTo>
                  <a:lnTo>
                    <a:pt x="606" y="1878"/>
                  </a:lnTo>
                  <a:lnTo>
                    <a:pt x="624" y="1884"/>
                  </a:lnTo>
                  <a:lnTo>
                    <a:pt x="636" y="1884"/>
                  </a:lnTo>
                  <a:lnTo>
                    <a:pt x="648" y="1878"/>
                  </a:lnTo>
                  <a:lnTo>
                    <a:pt x="654" y="1872"/>
                  </a:lnTo>
                  <a:lnTo>
                    <a:pt x="654" y="1848"/>
                  </a:lnTo>
                  <a:lnTo>
                    <a:pt x="666" y="1848"/>
                  </a:lnTo>
                  <a:lnTo>
                    <a:pt x="672" y="1842"/>
                  </a:lnTo>
                  <a:lnTo>
                    <a:pt x="678" y="1842"/>
                  </a:lnTo>
                  <a:lnTo>
                    <a:pt x="684" y="1836"/>
                  </a:lnTo>
                  <a:lnTo>
                    <a:pt x="690" y="1824"/>
                  </a:lnTo>
                  <a:lnTo>
                    <a:pt x="702" y="1788"/>
                  </a:lnTo>
                  <a:lnTo>
                    <a:pt x="714" y="1776"/>
                  </a:lnTo>
                  <a:lnTo>
                    <a:pt x="726" y="1770"/>
                  </a:lnTo>
                  <a:lnTo>
                    <a:pt x="744" y="1764"/>
                  </a:lnTo>
                  <a:lnTo>
                    <a:pt x="756" y="1764"/>
                  </a:lnTo>
                  <a:lnTo>
                    <a:pt x="774" y="1770"/>
                  </a:lnTo>
                  <a:lnTo>
                    <a:pt x="798" y="1770"/>
                  </a:lnTo>
                  <a:lnTo>
                    <a:pt x="822" y="1758"/>
                  </a:lnTo>
                  <a:lnTo>
                    <a:pt x="840" y="1752"/>
                  </a:lnTo>
                  <a:lnTo>
                    <a:pt x="858" y="1740"/>
                  </a:lnTo>
                  <a:lnTo>
                    <a:pt x="876" y="1734"/>
                  </a:lnTo>
                  <a:lnTo>
                    <a:pt x="912" y="1734"/>
                  </a:lnTo>
                  <a:lnTo>
                    <a:pt x="918" y="1740"/>
                  </a:lnTo>
                  <a:lnTo>
                    <a:pt x="930" y="1740"/>
                  </a:lnTo>
                  <a:lnTo>
                    <a:pt x="942" y="1746"/>
                  </a:lnTo>
                  <a:lnTo>
                    <a:pt x="972" y="1740"/>
                  </a:lnTo>
                  <a:lnTo>
                    <a:pt x="1044" y="1704"/>
                  </a:lnTo>
                  <a:lnTo>
                    <a:pt x="1074" y="1692"/>
                  </a:lnTo>
                  <a:lnTo>
                    <a:pt x="1098" y="1686"/>
                  </a:lnTo>
                  <a:lnTo>
                    <a:pt x="1140" y="1680"/>
                  </a:lnTo>
                  <a:lnTo>
                    <a:pt x="1176" y="1674"/>
                  </a:lnTo>
                  <a:lnTo>
                    <a:pt x="1224" y="1674"/>
                  </a:lnTo>
                  <a:lnTo>
                    <a:pt x="1236" y="1662"/>
                  </a:lnTo>
                  <a:lnTo>
                    <a:pt x="1254" y="1680"/>
                  </a:lnTo>
                  <a:lnTo>
                    <a:pt x="1266" y="1686"/>
                  </a:lnTo>
                  <a:lnTo>
                    <a:pt x="1278" y="1698"/>
                  </a:lnTo>
                  <a:lnTo>
                    <a:pt x="1302" y="1710"/>
                  </a:lnTo>
                  <a:lnTo>
                    <a:pt x="1320" y="1716"/>
                  </a:lnTo>
                  <a:lnTo>
                    <a:pt x="1332" y="1716"/>
                  </a:lnTo>
                  <a:lnTo>
                    <a:pt x="1338" y="1710"/>
                  </a:lnTo>
                  <a:lnTo>
                    <a:pt x="1338" y="1716"/>
                  </a:lnTo>
                  <a:lnTo>
                    <a:pt x="1344" y="1722"/>
                  </a:lnTo>
                  <a:lnTo>
                    <a:pt x="1350" y="1734"/>
                  </a:lnTo>
                  <a:lnTo>
                    <a:pt x="1356" y="1740"/>
                  </a:lnTo>
                  <a:lnTo>
                    <a:pt x="1374" y="1740"/>
                  </a:lnTo>
                  <a:lnTo>
                    <a:pt x="1380" y="1734"/>
                  </a:lnTo>
                  <a:lnTo>
                    <a:pt x="1380" y="1752"/>
                  </a:lnTo>
                  <a:lnTo>
                    <a:pt x="1392" y="1752"/>
                  </a:lnTo>
                  <a:lnTo>
                    <a:pt x="1398" y="1758"/>
                  </a:lnTo>
                  <a:lnTo>
                    <a:pt x="1398" y="1770"/>
                  </a:lnTo>
                  <a:lnTo>
                    <a:pt x="1386" y="1794"/>
                  </a:lnTo>
                  <a:lnTo>
                    <a:pt x="1380" y="1800"/>
                  </a:lnTo>
                  <a:lnTo>
                    <a:pt x="1374" y="1812"/>
                  </a:lnTo>
                  <a:lnTo>
                    <a:pt x="1392" y="1842"/>
                  </a:lnTo>
                  <a:lnTo>
                    <a:pt x="1410" y="1830"/>
                  </a:lnTo>
                  <a:lnTo>
                    <a:pt x="1428" y="1866"/>
                  </a:lnTo>
                  <a:lnTo>
                    <a:pt x="1428" y="1872"/>
                  </a:lnTo>
                  <a:lnTo>
                    <a:pt x="1434" y="1878"/>
                  </a:lnTo>
                  <a:lnTo>
                    <a:pt x="1434" y="1902"/>
                  </a:lnTo>
                  <a:lnTo>
                    <a:pt x="1440" y="1914"/>
                  </a:lnTo>
                  <a:lnTo>
                    <a:pt x="1440" y="1926"/>
                  </a:lnTo>
                  <a:lnTo>
                    <a:pt x="1422" y="1926"/>
                  </a:lnTo>
                  <a:lnTo>
                    <a:pt x="1410" y="1920"/>
                  </a:lnTo>
                  <a:lnTo>
                    <a:pt x="1404" y="1920"/>
                  </a:lnTo>
                  <a:lnTo>
                    <a:pt x="1410" y="1956"/>
                  </a:lnTo>
                  <a:lnTo>
                    <a:pt x="1446" y="1956"/>
                  </a:lnTo>
                  <a:lnTo>
                    <a:pt x="1452" y="1962"/>
                  </a:lnTo>
                  <a:lnTo>
                    <a:pt x="1452" y="1968"/>
                  </a:lnTo>
                  <a:lnTo>
                    <a:pt x="1470" y="1968"/>
                  </a:lnTo>
                  <a:lnTo>
                    <a:pt x="1470" y="1956"/>
                  </a:lnTo>
                  <a:lnTo>
                    <a:pt x="1464" y="1938"/>
                  </a:lnTo>
                  <a:lnTo>
                    <a:pt x="1464" y="1926"/>
                  </a:lnTo>
                  <a:lnTo>
                    <a:pt x="1470" y="1914"/>
                  </a:lnTo>
                  <a:lnTo>
                    <a:pt x="1476" y="1908"/>
                  </a:lnTo>
                  <a:lnTo>
                    <a:pt x="1500" y="1896"/>
                  </a:lnTo>
                  <a:lnTo>
                    <a:pt x="1512" y="1896"/>
                  </a:lnTo>
                  <a:lnTo>
                    <a:pt x="1518" y="1890"/>
                  </a:lnTo>
                  <a:lnTo>
                    <a:pt x="1530" y="1884"/>
                  </a:lnTo>
                  <a:lnTo>
                    <a:pt x="1542" y="1872"/>
                  </a:lnTo>
                  <a:lnTo>
                    <a:pt x="1548" y="1860"/>
                  </a:lnTo>
                  <a:lnTo>
                    <a:pt x="1566" y="1842"/>
                  </a:lnTo>
                  <a:lnTo>
                    <a:pt x="1566" y="1836"/>
                  </a:lnTo>
                  <a:lnTo>
                    <a:pt x="1590" y="1842"/>
                  </a:lnTo>
                  <a:lnTo>
                    <a:pt x="1608" y="1788"/>
                  </a:lnTo>
                  <a:lnTo>
                    <a:pt x="1638" y="1788"/>
                  </a:lnTo>
                  <a:lnTo>
                    <a:pt x="1650" y="1782"/>
                  </a:lnTo>
                  <a:lnTo>
                    <a:pt x="1662" y="1770"/>
                  </a:lnTo>
                  <a:lnTo>
                    <a:pt x="1668" y="1752"/>
                  </a:lnTo>
                  <a:lnTo>
                    <a:pt x="1668" y="1740"/>
                  </a:lnTo>
                  <a:lnTo>
                    <a:pt x="1668" y="1746"/>
                  </a:lnTo>
                  <a:lnTo>
                    <a:pt x="1674" y="1752"/>
                  </a:lnTo>
                  <a:lnTo>
                    <a:pt x="1674" y="1764"/>
                  </a:lnTo>
                  <a:lnTo>
                    <a:pt x="1680" y="1776"/>
                  </a:lnTo>
                  <a:lnTo>
                    <a:pt x="1680" y="1782"/>
                  </a:lnTo>
                  <a:lnTo>
                    <a:pt x="1668" y="1794"/>
                  </a:lnTo>
                  <a:lnTo>
                    <a:pt x="1662" y="1806"/>
                  </a:lnTo>
                  <a:lnTo>
                    <a:pt x="1650" y="1812"/>
                  </a:lnTo>
                  <a:lnTo>
                    <a:pt x="1644" y="1818"/>
                  </a:lnTo>
                  <a:lnTo>
                    <a:pt x="1620" y="1818"/>
                  </a:lnTo>
                  <a:lnTo>
                    <a:pt x="1614" y="1830"/>
                  </a:lnTo>
                  <a:lnTo>
                    <a:pt x="1632" y="1866"/>
                  </a:lnTo>
                  <a:lnTo>
                    <a:pt x="1620" y="1866"/>
                  </a:lnTo>
                  <a:lnTo>
                    <a:pt x="1614" y="1872"/>
                  </a:lnTo>
                  <a:lnTo>
                    <a:pt x="1602" y="1878"/>
                  </a:lnTo>
                  <a:lnTo>
                    <a:pt x="1566" y="1914"/>
                  </a:lnTo>
                  <a:lnTo>
                    <a:pt x="1566" y="1926"/>
                  </a:lnTo>
                  <a:lnTo>
                    <a:pt x="1560" y="1932"/>
                  </a:lnTo>
                  <a:lnTo>
                    <a:pt x="1554" y="1944"/>
                  </a:lnTo>
                  <a:lnTo>
                    <a:pt x="1542" y="1956"/>
                  </a:lnTo>
                  <a:lnTo>
                    <a:pt x="1518" y="1968"/>
                  </a:lnTo>
                  <a:lnTo>
                    <a:pt x="1512" y="1974"/>
                  </a:lnTo>
                  <a:lnTo>
                    <a:pt x="1512" y="1980"/>
                  </a:lnTo>
                  <a:lnTo>
                    <a:pt x="1518" y="1986"/>
                  </a:lnTo>
                  <a:lnTo>
                    <a:pt x="1548" y="1986"/>
                  </a:lnTo>
                  <a:lnTo>
                    <a:pt x="1560" y="1980"/>
                  </a:lnTo>
                  <a:lnTo>
                    <a:pt x="1572" y="1980"/>
                  </a:lnTo>
                  <a:lnTo>
                    <a:pt x="1584" y="1968"/>
                  </a:lnTo>
                  <a:lnTo>
                    <a:pt x="1602" y="1932"/>
                  </a:lnTo>
                  <a:lnTo>
                    <a:pt x="1608" y="1926"/>
                  </a:lnTo>
                  <a:lnTo>
                    <a:pt x="1614" y="1914"/>
                  </a:lnTo>
                  <a:lnTo>
                    <a:pt x="1626" y="1908"/>
                  </a:lnTo>
                  <a:lnTo>
                    <a:pt x="1632" y="1902"/>
                  </a:lnTo>
                  <a:lnTo>
                    <a:pt x="1632" y="1920"/>
                  </a:lnTo>
                  <a:lnTo>
                    <a:pt x="1638" y="1932"/>
                  </a:lnTo>
                  <a:lnTo>
                    <a:pt x="1638" y="1956"/>
                  </a:lnTo>
                  <a:lnTo>
                    <a:pt x="1626" y="1968"/>
                  </a:lnTo>
                  <a:lnTo>
                    <a:pt x="1614" y="1974"/>
                  </a:lnTo>
                  <a:lnTo>
                    <a:pt x="1602" y="1986"/>
                  </a:lnTo>
                  <a:lnTo>
                    <a:pt x="1602" y="2004"/>
                  </a:lnTo>
                  <a:lnTo>
                    <a:pt x="1608" y="2010"/>
                  </a:lnTo>
                  <a:lnTo>
                    <a:pt x="1614" y="2010"/>
                  </a:lnTo>
                  <a:lnTo>
                    <a:pt x="1632" y="2016"/>
                  </a:lnTo>
                  <a:lnTo>
                    <a:pt x="1662" y="2016"/>
                  </a:lnTo>
                  <a:lnTo>
                    <a:pt x="1668" y="2028"/>
                  </a:lnTo>
                  <a:lnTo>
                    <a:pt x="1644" y="2052"/>
                  </a:lnTo>
                  <a:lnTo>
                    <a:pt x="1644" y="2058"/>
                  </a:lnTo>
                  <a:lnTo>
                    <a:pt x="1650" y="2064"/>
                  </a:lnTo>
                  <a:lnTo>
                    <a:pt x="1668" y="2100"/>
                  </a:lnTo>
                  <a:lnTo>
                    <a:pt x="1674" y="2106"/>
                  </a:lnTo>
                  <a:lnTo>
                    <a:pt x="1674" y="2118"/>
                  </a:lnTo>
                  <a:lnTo>
                    <a:pt x="1626" y="2166"/>
                  </a:lnTo>
                  <a:lnTo>
                    <a:pt x="1626" y="2178"/>
                  </a:lnTo>
                  <a:lnTo>
                    <a:pt x="1638" y="2190"/>
                  </a:lnTo>
                  <a:lnTo>
                    <a:pt x="1644" y="2202"/>
                  </a:lnTo>
                  <a:lnTo>
                    <a:pt x="1668" y="2214"/>
                  </a:lnTo>
                  <a:lnTo>
                    <a:pt x="1680" y="2226"/>
                  </a:lnTo>
                  <a:lnTo>
                    <a:pt x="1692" y="2232"/>
                  </a:lnTo>
                  <a:lnTo>
                    <a:pt x="1716" y="2256"/>
                  </a:lnTo>
                  <a:lnTo>
                    <a:pt x="1728" y="2262"/>
                  </a:lnTo>
                  <a:lnTo>
                    <a:pt x="1800" y="2262"/>
                  </a:lnTo>
                  <a:lnTo>
                    <a:pt x="1824" y="2286"/>
                  </a:lnTo>
                  <a:lnTo>
                    <a:pt x="1842" y="2292"/>
                  </a:lnTo>
                  <a:lnTo>
                    <a:pt x="1872" y="2286"/>
                  </a:lnTo>
                  <a:lnTo>
                    <a:pt x="1902" y="2274"/>
                  </a:lnTo>
                  <a:lnTo>
                    <a:pt x="1932" y="2256"/>
                  </a:lnTo>
                  <a:lnTo>
                    <a:pt x="1944" y="2250"/>
                  </a:lnTo>
                  <a:lnTo>
                    <a:pt x="1944" y="2226"/>
                  </a:lnTo>
                  <a:lnTo>
                    <a:pt x="1956" y="2214"/>
                  </a:lnTo>
                  <a:lnTo>
                    <a:pt x="1962" y="2214"/>
                  </a:lnTo>
                  <a:lnTo>
                    <a:pt x="1974" y="2226"/>
                  </a:lnTo>
                  <a:lnTo>
                    <a:pt x="1974" y="2256"/>
                  </a:lnTo>
                  <a:lnTo>
                    <a:pt x="1992" y="2256"/>
                  </a:lnTo>
                  <a:lnTo>
                    <a:pt x="1980" y="2280"/>
                  </a:lnTo>
                  <a:lnTo>
                    <a:pt x="1998" y="2280"/>
                  </a:lnTo>
                  <a:lnTo>
                    <a:pt x="1998" y="2292"/>
                  </a:lnTo>
                  <a:lnTo>
                    <a:pt x="2004" y="2298"/>
                  </a:lnTo>
                  <a:lnTo>
                    <a:pt x="2010" y="2310"/>
                  </a:lnTo>
                  <a:lnTo>
                    <a:pt x="2016" y="2316"/>
                  </a:lnTo>
                  <a:lnTo>
                    <a:pt x="2028" y="2316"/>
                  </a:lnTo>
                  <a:lnTo>
                    <a:pt x="2040" y="2304"/>
                  </a:lnTo>
                  <a:lnTo>
                    <a:pt x="2046" y="2304"/>
                  </a:lnTo>
                  <a:lnTo>
                    <a:pt x="2052" y="2298"/>
                  </a:lnTo>
                  <a:lnTo>
                    <a:pt x="2070" y="2292"/>
                  </a:lnTo>
                  <a:lnTo>
                    <a:pt x="2082" y="2286"/>
                  </a:lnTo>
                  <a:lnTo>
                    <a:pt x="2088" y="2280"/>
                  </a:lnTo>
                  <a:lnTo>
                    <a:pt x="2100" y="2274"/>
                  </a:lnTo>
                  <a:lnTo>
                    <a:pt x="2124" y="2250"/>
                  </a:lnTo>
                  <a:lnTo>
                    <a:pt x="2136" y="2244"/>
                  </a:lnTo>
                  <a:lnTo>
                    <a:pt x="2148" y="2232"/>
                  </a:lnTo>
                  <a:lnTo>
                    <a:pt x="2160" y="2226"/>
                  </a:lnTo>
                  <a:lnTo>
                    <a:pt x="2154" y="2214"/>
                  </a:lnTo>
                  <a:lnTo>
                    <a:pt x="2190" y="2202"/>
                  </a:lnTo>
                  <a:lnTo>
                    <a:pt x="2202" y="2214"/>
                  </a:lnTo>
                  <a:lnTo>
                    <a:pt x="2220" y="2214"/>
                  </a:lnTo>
                  <a:lnTo>
                    <a:pt x="2256" y="2208"/>
                  </a:lnTo>
                  <a:lnTo>
                    <a:pt x="2298" y="2196"/>
                  </a:lnTo>
                  <a:lnTo>
                    <a:pt x="2316" y="2178"/>
                  </a:lnTo>
                  <a:lnTo>
                    <a:pt x="2328" y="2148"/>
                  </a:lnTo>
                  <a:lnTo>
                    <a:pt x="2334" y="2118"/>
                  </a:lnTo>
                  <a:lnTo>
                    <a:pt x="2340" y="2100"/>
                  </a:lnTo>
                  <a:lnTo>
                    <a:pt x="2346" y="2088"/>
                  </a:lnTo>
                  <a:lnTo>
                    <a:pt x="2376" y="2058"/>
                  </a:lnTo>
                  <a:lnTo>
                    <a:pt x="2382" y="2058"/>
                  </a:lnTo>
                  <a:lnTo>
                    <a:pt x="2382" y="2034"/>
                  </a:lnTo>
                  <a:lnTo>
                    <a:pt x="2388" y="2034"/>
                  </a:lnTo>
                  <a:lnTo>
                    <a:pt x="2394" y="2028"/>
                  </a:lnTo>
                  <a:lnTo>
                    <a:pt x="2406" y="2022"/>
                  </a:lnTo>
                  <a:lnTo>
                    <a:pt x="2418" y="2010"/>
                  </a:lnTo>
                  <a:lnTo>
                    <a:pt x="2424" y="1998"/>
                  </a:lnTo>
                  <a:lnTo>
                    <a:pt x="2442" y="1980"/>
                  </a:lnTo>
                  <a:lnTo>
                    <a:pt x="2442" y="1956"/>
                  </a:lnTo>
                  <a:lnTo>
                    <a:pt x="2448" y="1944"/>
                  </a:lnTo>
                  <a:lnTo>
                    <a:pt x="2454" y="1926"/>
                  </a:lnTo>
                  <a:lnTo>
                    <a:pt x="2460" y="1914"/>
                  </a:lnTo>
                  <a:lnTo>
                    <a:pt x="2490" y="1884"/>
                  </a:lnTo>
                  <a:lnTo>
                    <a:pt x="2502" y="1866"/>
                  </a:lnTo>
                  <a:lnTo>
                    <a:pt x="2526" y="1842"/>
                  </a:lnTo>
                  <a:lnTo>
                    <a:pt x="2538" y="1836"/>
                  </a:lnTo>
                  <a:lnTo>
                    <a:pt x="2550" y="1824"/>
                  </a:lnTo>
                  <a:lnTo>
                    <a:pt x="2556" y="1812"/>
                  </a:lnTo>
                  <a:lnTo>
                    <a:pt x="2556" y="1800"/>
                  </a:lnTo>
                  <a:lnTo>
                    <a:pt x="2562" y="1788"/>
                  </a:lnTo>
                  <a:lnTo>
                    <a:pt x="2562" y="1782"/>
                  </a:lnTo>
                  <a:lnTo>
                    <a:pt x="2586" y="1782"/>
                  </a:lnTo>
                  <a:lnTo>
                    <a:pt x="2610" y="1770"/>
                  </a:lnTo>
                  <a:lnTo>
                    <a:pt x="2622" y="1752"/>
                  </a:lnTo>
                  <a:lnTo>
                    <a:pt x="2646" y="1728"/>
                  </a:lnTo>
                  <a:lnTo>
                    <a:pt x="2670" y="1698"/>
                  </a:lnTo>
                  <a:lnTo>
                    <a:pt x="2688" y="1674"/>
                  </a:lnTo>
                  <a:lnTo>
                    <a:pt x="2700" y="1662"/>
                  </a:lnTo>
                  <a:lnTo>
                    <a:pt x="2700" y="1656"/>
                  </a:lnTo>
                  <a:lnTo>
                    <a:pt x="2706" y="1638"/>
                  </a:lnTo>
                  <a:lnTo>
                    <a:pt x="2706" y="1614"/>
                  </a:lnTo>
                  <a:lnTo>
                    <a:pt x="2712" y="1596"/>
                  </a:lnTo>
                  <a:lnTo>
                    <a:pt x="2718" y="1590"/>
                  </a:lnTo>
                  <a:lnTo>
                    <a:pt x="2730" y="1572"/>
                  </a:lnTo>
                  <a:lnTo>
                    <a:pt x="2754" y="1542"/>
                  </a:lnTo>
                  <a:lnTo>
                    <a:pt x="2772" y="1494"/>
                  </a:lnTo>
                  <a:lnTo>
                    <a:pt x="2796" y="1458"/>
                  </a:lnTo>
                  <a:lnTo>
                    <a:pt x="2808" y="1428"/>
                  </a:lnTo>
                  <a:lnTo>
                    <a:pt x="2814" y="1416"/>
                  </a:lnTo>
                  <a:lnTo>
                    <a:pt x="2814" y="1386"/>
                  </a:lnTo>
                  <a:lnTo>
                    <a:pt x="2802" y="1362"/>
                  </a:lnTo>
                  <a:lnTo>
                    <a:pt x="2820" y="1308"/>
                  </a:lnTo>
                  <a:lnTo>
                    <a:pt x="2832" y="1290"/>
                  </a:lnTo>
                  <a:lnTo>
                    <a:pt x="2838" y="1266"/>
                  </a:lnTo>
                  <a:lnTo>
                    <a:pt x="2838" y="1224"/>
                  </a:lnTo>
                  <a:lnTo>
                    <a:pt x="2832" y="1194"/>
                  </a:lnTo>
                  <a:lnTo>
                    <a:pt x="2832" y="1176"/>
                  </a:lnTo>
                  <a:lnTo>
                    <a:pt x="2802" y="1164"/>
                  </a:lnTo>
                  <a:close/>
                  <a:moveTo>
                    <a:pt x="2016" y="2436"/>
                  </a:moveTo>
                  <a:lnTo>
                    <a:pt x="2022" y="2442"/>
                  </a:lnTo>
                  <a:lnTo>
                    <a:pt x="2028" y="2442"/>
                  </a:lnTo>
                  <a:lnTo>
                    <a:pt x="2040" y="2436"/>
                  </a:lnTo>
                  <a:lnTo>
                    <a:pt x="2046" y="2430"/>
                  </a:lnTo>
                  <a:lnTo>
                    <a:pt x="2034" y="2418"/>
                  </a:lnTo>
                  <a:lnTo>
                    <a:pt x="2016" y="2436"/>
                  </a:lnTo>
                  <a:close/>
                  <a:moveTo>
                    <a:pt x="1992" y="2454"/>
                  </a:moveTo>
                  <a:lnTo>
                    <a:pt x="1974" y="2454"/>
                  </a:lnTo>
                  <a:lnTo>
                    <a:pt x="1962" y="2466"/>
                  </a:lnTo>
                  <a:lnTo>
                    <a:pt x="1962" y="2472"/>
                  </a:lnTo>
                  <a:lnTo>
                    <a:pt x="1962" y="2460"/>
                  </a:lnTo>
                  <a:lnTo>
                    <a:pt x="1938" y="2460"/>
                  </a:lnTo>
                  <a:lnTo>
                    <a:pt x="1926" y="2466"/>
                  </a:lnTo>
                  <a:lnTo>
                    <a:pt x="1914" y="2466"/>
                  </a:lnTo>
                  <a:lnTo>
                    <a:pt x="1908" y="2478"/>
                  </a:lnTo>
                  <a:lnTo>
                    <a:pt x="1890" y="2460"/>
                  </a:lnTo>
                  <a:lnTo>
                    <a:pt x="1854" y="2460"/>
                  </a:lnTo>
                  <a:lnTo>
                    <a:pt x="1830" y="2430"/>
                  </a:lnTo>
                  <a:lnTo>
                    <a:pt x="1824" y="2436"/>
                  </a:lnTo>
                  <a:lnTo>
                    <a:pt x="1818" y="2436"/>
                  </a:lnTo>
                  <a:lnTo>
                    <a:pt x="1812" y="2442"/>
                  </a:lnTo>
                  <a:lnTo>
                    <a:pt x="1806" y="2442"/>
                  </a:lnTo>
                  <a:lnTo>
                    <a:pt x="1776" y="2412"/>
                  </a:lnTo>
                  <a:lnTo>
                    <a:pt x="1776" y="2424"/>
                  </a:lnTo>
                  <a:lnTo>
                    <a:pt x="1782" y="2448"/>
                  </a:lnTo>
                  <a:lnTo>
                    <a:pt x="1782" y="2472"/>
                  </a:lnTo>
                  <a:lnTo>
                    <a:pt x="1776" y="2478"/>
                  </a:lnTo>
                  <a:lnTo>
                    <a:pt x="1776" y="2484"/>
                  </a:lnTo>
                  <a:lnTo>
                    <a:pt x="1770" y="2490"/>
                  </a:lnTo>
                  <a:lnTo>
                    <a:pt x="1770" y="2502"/>
                  </a:lnTo>
                  <a:lnTo>
                    <a:pt x="1776" y="2514"/>
                  </a:lnTo>
                  <a:lnTo>
                    <a:pt x="1776" y="2532"/>
                  </a:lnTo>
                  <a:lnTo>
                    <a:pt x="1764" y="2538"/>
                  </a:lnTo>
                  <a:lnTo>
                    <a:pt x="1758" y="2544"/>
                  </a:lnTo>
                  <a:lnTo>
                    <a:pt x="1752" y="2544"/>
                  </a:lnTo>
                  <a:lnTo>
                    <a:pt x="1740" y="2532"/>
                  </a:lnTo>
                  <a:lnTo>
                    <a:pt x="1740" y="2538"/>
                  </a:lnTo>
                  <a:lnTo>
                    <a:pt x="1734" y="2544"/>
                  </a:lnTo>
                  <a:lnTo>
                    <a:pt x="1734" y="2556"/>
                  </a:lnTo>
                  <a:lnTo>
                    <a:pt x="1728" y="2574"/>
                  </a:lnTo>
                  <a:lnTo>
                    <a:pt x="1728" y="2586"/>
                  </a:lnTo>
                  <a:lnTo>
                    <a:pt x="1740" y="2610"/>
                  </a:lnTo>
                  <a:lnTo>
                    <a:pt x="1740" y="2616"/>
                  </a:lnTo>
                  <a:lnTo>
                    <a:pt x="1746" y="2628"/>
                  </a:lnTo>
                  <a:lnTo>
                    <a:pt x="1770" y="2628"/>
                  </a:lnTo>
                  <a:lnTo>
                    <a:pt x="1752" y="2640"/>
                  </a:lnTo>
                  <a:lnTo>
                    <a:pt x="1758" y="2664"/>
                  </a:lnTo>
                  <a:lnTo>
                    <a:pt x="1770" y="2658"/>
                  </a:lnTo>
                  <a:lnTo>
                    <a:pt x="1776" y="2658"/>
                  </a:lnTo>
                  <a:lnTo>
                    <a:pt x="1782" y="2652"/>
                  </a:lnTo>
                  <a:lnTo>
                    <a:pt x="1794" y="2652"/>
                  </a:lnTo>
                  <a:lnTo>
                    <a:pt x="1800" y="2658"/>
                  </a:lnTo>
                  <a:lnTo>
                    <a:pt x="1818" y="2658"/>
                  </a:lnTo>
                  <a:lnTo>
                    <a:pt x="1830" y="2652"/>
                  </a:lnTo>
                  <a:lnTo>
                    <a:pt x="1836" y="2646"/>
                  </a:lnTo>
                  <a:lnTo>
                    <a:pt x="1842" y="2634"/>
                  </a:lnTo>
                  <a:lnTo>
                    <a:pt x="1854" y="2634"/>
                  </a:lnTo>
                  <a:lnTo>
                    <a:pt x="1860" y="2640"/>
                  </a:lnTo>
                  <a:lnTo>
                    <a:pt x="1860" y="2646"/>
                  </a:lnTo>
                  <a:lnTo>
                    <a:pt x="1848" y="2658"/>
                  </a:lnTo>
                  <a:lnTo>
                    <a:pt x="1866" y="2664"/>
                  </a:lnTo>
                  <a:lnTo>
                    <a:pt x="1884" y="2646"/>
                  </a:lnTo>
                  <a:lnTo>
                    <a:pt x="1890" y="2634"/>
                  </a:lnTo>
                  <a:lnTo>
                    <a:pt x="1902" y="2628"/>
                  </a:lnTo>
                  <a:lnTo>
                    <a:pt x="1908" y="2616"/>
                  </a:lnTo>
                  <a:lnTo>
                    <a:pt x="1920" y="2604"/>
                  </a:lnTo>
                  <a:lnTo>
                    <a:pt x="1914" y="2604"/>
                  </a:lnTo>
                  <a:lnTo>
                    <a:pt x="1902" y="2592"/>
                  </a:lnTo>
                  <a:lnTo>
                    <a:pt x="1920" y="2562"/>
                  </a:lnTo>
                  <a:lnTo>
                    <a:pt x="1950" y="2562"/>
                  </a:lnTo>
                  <a:lnTo>
                    <a:pt x="1962" y="2538"/>
                  </a:lnTo>
                  <a:lnTo>
                    <a:pt x="1962" y="2514"/>
                  </a:lnTo>
                  <a:lnTo>
                    <a:pt x="1968" y="2502"/>
                  </a:lnTo>
                  <a:lnTo>
                    <a:pt x="1980" y="2496"/>
                  </a:lnTo>
                  <a:lnTo>
                    <a:pt x="1986" y="2484"/>
                  </a:lnTo>
                  <a:lnTo>
                    <a:pt x="1992" y="2478"/>
                  </a:lnTo>
                  <a:lnTo>
                    <a:pt x="1998" y="2466"/>
                  </a:lnTo>
                  <a:lnTo>
                    <a:pt x="1998" y="2460"/>
                  </a:lnTo>
                  <a:lnTo>
                    <a:pt x="1992" y="2454"/>
                  </a:lnTo>
                  <a:close/>
                  <a:moveTo>
                    <a:pt x="1902" y="246"/>
                  </a:moveTo>
                  <a:lnTo>
                    <a:pt x="1890" y="258"/>
                  </a:lnTo>
                  <a:lnTo>
                    <a:pt x="1890" y="270"/>
                  </a:lnTo>
                  <a:lnTo>
                    <a:pt x="1884" y="282"/>
                  </a:lnTo>
                  <a:lnTo>
                    <a:pt x="1884" y="294"/>
                  </a:lnTo>
                  <a:lnTo>
                    <a:pt x="1896" y="300"/>
                  </a:lnTo>
                  <a:lnTo>
                    <a:pt x="1920" y="300"/>
                  </a:lnTo>
                  <a:lnTo>
                    <a:pt x="1926" y="294"/>
                  </a:lnTo>
                  <a:lnTo>
                    <a:pt x="1932" y="294"/>
                  </a:lnTo>
                  <a:lnTo>
                    <a:pt x="1926" y="282"/>
                  </a:lnTo>
                  <a:lnTo>
                    <a:pt x="1932" y="252"/>
                  </a:lnTo>
                  <a:lnTo>
                    <a:pt x="1920" y="252"/>
                  </a:lnTo>
                  <a:lnTo>
                    <a:pt x="1908" y="246"/>
                  </a:lnTo>
                  <a:lnTo>
                    <a:pt x="1902" y="246"/>
                  </a:lnTo>
                  <a:close/>
                  <a:moveTo>
                    <a:pt x="1770" y="2334"/>
                  </a:moveTo>
                  <a:lnTo>
                    <a:pt x="1758" y="2376"/>
                  </a:lnTo>
                  <a:lnTo>
                    <a:pt x="1812" y="2328"/>
                  </a:lnTo>
                  <a:lnTo>
                    <a:pt x="1770" y="2334"/>
                  </a:lnTo>
                  <a:close/>
                  <a:moveTo>
                    <a:pt x="2034" y="2400"/>
                  </a:moveTo>
                  <a:lnTo>
                    <a:pt x="2016" y="2358"/>
                  </a:lnTo>
                  <a:lnTo>
                    <a:pt x="1998" y="2376"/>
                  </a:lnTo>
                  <a:lnTo>
                    <a:pt x="1998" y="2394"/>
                  </a:lnTo>
                  <a:lnTo>
                    <a:pt x="2010" y="2406"/>
                  </a:lnTo>
                  <a:lnTo>
                    <a:pt x="2028" y="2406"/>
                  </a:lnTo>
                  <a:lnTo>
                    <a:pt x="2034" y="2400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27" name="South Africa" descr="© INSCALE GmbH, 05.05.2010&#10;http://www.presentationload.com/">
              <a:extLst>
                <a:ext uri="{FF2B5EF4-FFF2-40B4-BE49-F238E27FC236}">
                  <a16:creationId xmlns:a16="http://schemas.microsoft.com/office/drawing/2014/main" id="{771DD531-EAA0-4723-88B8-6452C66EF3C4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6059070" y="5322716"/>
              <a:ext cx="503259" cy="458911"/>
            </a:xfrm>
            <a:custGeom>
              <a:avLst/>
              <a:gdLst>
                <a:gd name="T0" fmla="*/ 2147483647 w 1134"/>
                <a:gd name="T1" fmla="*/ 2147483647 h 1020"/>
                <a:gd name="T2" fmla="*/ 2147483647 w 1134"/>
                <a:gd name="T3" fmla="*/ 2147483647 h 1020"/>
                <a:gd name="T4" fmla="*/ 2147483647 w 1134"/>
                <a:gd name="T5" fmla="*/ 2147483647 h 1020"/>
                <a:gd name="T6" fmla="*/ 2147483647 w 1134"/>
                <a:gd name="T7" fmla="*/ 2147483647 h 1020"/>
                <a:gd name="T8" fmla="*/ 2147483647 w 1134"/>
                <a:gd name="T9" fmla="*/ 2147483647 h 1020"/>
                <a:gd name="T10" fmla="*/ 2147483647 w 1134"/>
                <a:gd name="T11" fmla="*/ 2147483647 h 1020"/>
                <a:gd name="T12" fmla="*/ 2147483647 w 1134"/>
                <a:gd name="T13" fmla="*/ 2147483647 h 1020"/>
                <a:gd name="T14" fmla="*/ 2147483647 w 1134"/>
                <a:gd name="T15" fmla="*/ 2147483647 h 1020"/>
                <a:gd name="T16" fmla="*/ 2147483647 w 1134"/>
                <a:gd name="T17" fmla="*/ 2147483647 h 1020"/>
                <a:gd name="T18" fmla="*/ 2147483647 w 1134"/>
                <a:gd name="T19" fmla="*/ 2147483647 h 1020"/>
                <a:gd name="T20" fmla="*/ 2147483647 w 1134"/>
                <a:gd name="T21" fmla="*/ 2147483647 h 1020"/>
                <a:gd name="T22" fmla="*/ 2147483647 w 1134"/>
                <a:gd name="T23" fmla="*/ 2147483647 h 1020"/>
                <a:gd name="T24" fmla="*/ 2147483647 w 1134"/>
                <a:gd name="T25" fmla="*/ 2147483647 h 1020"/>
                <a:gd name="T26" fmla="*/ 2147483647 w 1134"/>
                <a:gd name="T27" fmla="*/ 2147483647 h 1020"/>
                <a:gd name="T28" fmla="*/ 2147483647 w 1134"/>
                <a:gd name="T29" fmla="*/ 2147483647 h 1020"/>
                <a:gd name="T30" fmla="*/ 2147483647 w 1134"/>
                <a:gd name="T31" fmla="*/ 2147483647 h 1020"/>
                <a:gd name="T32" fmla="*/ 2147483647 w 1134"/>
                <a:gd name="T33" fmla="*/ 2147483647 h 1020"/>
                <a:gd name="T34" fmla="*/ 2147483647 w 1134"/>
                <a:gd name="T35" fmla="*/ 2147483647 h 1020"/>
                <a:gd name="T36" fmla="*/ 2147483647 w 1134"/>
                <a:gd name="T37" fmla="*/ 2147483647 h 1020"/>
                <a:gd name="T38" fmla="*/ 2147483647 w 1134"/>
                <a:gd name="T39" fmla="*/ 2147483647 h 1020"/>
                <a:gd name="T40" fmla="*/ 2147483647 w 1134"/>
                <a:gd name="T41" fmla="*/ 2147483647 h 1020"/>
                <a:gd name="T42" fmla="*/ 2147483647 w 1134"/>
                <a:gd name="T43" fmla="*/ 2147483647 h 1020"/>
                <a:gd name="T44" fmla="*/ 2147483647 w 1134"/>
                <a:gd name="T45" fmla="*/ 2147483647 h 1020"/>
                <a:gd name="T46" fmla="*/ 2147483647 w 1134"/>
                <a:gd name="T47" fmla="*/ 2147483647 h 1020"/>
                <a:gd name="T48" fmla="*/ 2147483647 w 1134"/>
                <a:gd name="T49" fmla="*/ 2147483647 h 1020"/>
                <a:gd name="T50" fmla="*/ 2147483647 w 1134"/>
                <a:gd name="T51" fmla="*/ 2147483647 h 1020"/>
                <a:gd name="T52" fmla="*/ 2147483647 w 1134"/>
                <a:gd name="T53" fmla="*/ 2147483647 h 1020"/>
                <a:gd name="T54" fmla="*/ 2147483647 w 1134"/>
                <a:gd name="T55" fmla="*/ 2147483647 h 1020"/>
                <a:gd name="T56" fmla="*/ 2147483647 w 1134"/>
                <a:gd name="T57" fmla="*/ 2147483647 h 1020"/>
                <a:gd name="T58" fmla="*/ 2147483647 w 1134"/>
                <a:gd name="T59" fmla="*/ 2147483647 h 1020"/>
                <a:gd name="T60" fmla="*/ 2147483647 w 1134"/>
                <a:gd name="T61" fmla="*/ 2147483647 h 1020"/>
                <a:gd name="T62" fmla="*/ 0 w 1134"/>
                <a:gd name="T63" fmla="*/ 2147483647 h 1020"/>
                <a:gd name="T64" fmla="*/ 2147483647 w 1134"/>
                <a:gd name="T65" fmla="*/ 2147483647 h 1020"/>
                <a:gd name="T66" fmla="*/ 2147483647 w 1134"/>
                <a:gd name="T67" fmla="*/ 2147483647 h 1020"/>
                <a:gd name="T68" fmla="*/ 2147483647 w 1134"/>
                <a:gd name="T69" fmla="*/ 2147483647 h 1020"/>
                <a:gd name="T70" fmla="*/ 2147483647 w 1134"/>
                <a:gd name="T71" fmla="*/ 2147483647 h 1020"/>
                <a:gd name="T72" fmla="*/ 2147483647 w 1134"/>
                <a:gd name="T73" fmla="*/ 2147483647 h 1020"/>
                <a:gd name="T74" fmla="*/ 2147483647 w 1134"/>
                <a:gd name="T75" fmla="*/ 2147483647 h 1020"/>
                <a:gd name="T76" fmla="*/ 2147483647 w 1134"/>
                <a:gd name="T77" fmla="*/ 2147483647 h 1020"/>
                <a:gd name="T78" fmla="*/ 2147483647 w 1134"/>
                <a:gd name="T79" fmla="*/ 2147483647 h 1020"/>
                <a:gd name="T80" fmla="*/ 2147483647 w 1134"/>
                <a:gd name="T81" fmla="*/ 2147483647 h 1020"/>
                <a:gd name="T82" fmla="*/ 2147483647 w 1134"/>
                <a:gd name="T83" fmla="*/ 2147483647 h 1020"/>
                <a:gd name="T84" fmla="*/ 2147483647 w 1134"/>
                <a:gd name="T85" fmla="*/ 2147483647 h 1020"/>
                <a:gd name="T86" fmla="*/ 2147483647 w 1134"/>
                <a:gd name="T87" fmla="*/ 2147483647 h 1020"/>
                <a:gd name="T88" fmla="*/ 2147483647 w 1134"/>
                <a:gd name="T89" fmla="*/ 2147483647 h 1020"/>
                <a:gd name="T90" fmla="*/ 2147483647 w 1134"/>
                <a:gd name="T91" fmla="*/ 2147483647 h 1020"/>
                <a:gd name="T92" fmla="*/ 2147483647 w 1134"/>
                <a:gd name="T93" fmla="*/ 2147483647 h 1020"/>
                <a:gd name="T94" fmla="*/ 2147483647 w 1134"/>
                <a:gd name="T95" fmla="*/ 2147483647 h 1020"/>
                <a:gd name="T96" fmla="*/ 2147483647 w 1134"/>
                <a:gd name="T97" fmla="*/ 2147483647 h 1020"/>
                <a:gd name="T98" fmla="*/ 2147483647 w 1134"/>
                <a:gd name="T99" fmla="*/ 2147483647 h 1020"/>
                <a:gd name="T100" fmla="*/ 2147483647 w 1134"/>
                <a:gd name="T101" fmla="*/ 2147483647 h 1020"/>
                <a:gd name="T102" fmla="*/ 2147483647 w 1134"/>
                <a:gd name="T103" fmla="*/ 2147483647 h 1020"/>
                <a:gd name="T104" fmla="*/ 2147483647 w 1134"/>
                <a:gd name="T105" fmla="*/ 2147483647 h 1020"/>
                <a:gd name="T106" fmla="*/ 2147483647 w 1134"/>
                <a:gd name="T107" fmla="*/ 2147483647 h 1020"/>
                <a:gd name="T108" fmla="*/ 2147483647 w 1134"/>
                <a:gd name="T109" fmla="*/ 2147483647 h 1020"/>
                <a:gd name="T110" fmla="*/ 2147483647 w 1134"/>
                <a:gd name="T111" fmla="*/ 2147483647 h 1020"/>
                <a:gd name="T112" fmla="*/ 2147483647 w 1134"/>
                <a:gd name="T113" fmla="*/ 2147483647 h 1020"/>
                <a:gd name="T114" fmla="*/ 2147483647 w 1134"/>
                <a:gd name="T115" fmla="*/ 2147483647 h 1020"/>
                <a:gd name="T116" fmla="*/ 2147483647 w 1134"/>
                <a:gd name="T117" fmla="*/ 2147483647 h 1020"/>
                <a:gd name="T118" fmla="*/ 2147483647 w 1134"/>
                <a:gd name="T119" fmla="*/ 2147483647 h 1020"/>
                <a:gd name="T120" fmla="*/ 2147483647 w 1134"/>
                <a:gd name="T121" fmla="*/ 2147483647 h 1020"/>
                <a:gd name="T122" fmla="*/ 2147483647 w 1134"/>
                <a:gd name="T123" fmla="*/ 2147483647 h 1020"/>
                <a:gd name="T124" fmla="*/ 2147483647 w 1134"/>
                <a:gd name="T125" fmla="*/ 2147483647 h 102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134"/>
                <a:gd name="T190" fmla="*/ 0 h 1020"/>
                <a:gd name="T191" fmla="*/ 1134 w 1134"/>
                <a:gd name="T192" fmla="*/ 1020 h 1020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134" h="1020">
                  <a:moveTo>
                    <a:pt x="1116" y="372"/>
                  </a:moveTo>
                  <a:lnTo>
                    <a:pt x="1098" y="372"/>
                  </a:lnTo>
                  <a:lnTo>
                    <a:pt x="1092" y="378"/>
                  </a:lnTo>
                  <a:lnTo>
                    <a:pt x="1086" y="378"/>
                  </a:lnTo>
                  <a:lnTo>
                    <a:pt x="1074" y="420"/>
                  </a:lnTo>
                  <a:lnTo>
                    <a:pt x="1062" y="420"/>
                  </a:lnTo>
                  <a:lnTo>
                    <a:pt x="1050" y="414"/>
                  </a:lnTo>
                  <a:lnTo>
                    <a:pt x="1032" y="414"/>
                  </a:lnTo>
                  <a:lnTo>
                    <a:pt x="1020" y="402"/>
                  </a:lnTo>
                  <a:lnTo>
                    <a:pt x="1008" y="396"/>
                  </a:lnTo>
                  <a:lnTo>
                    <a:pt x="996" y="372"/>
                  </a:lnTo>
                  <a:lnTo>
                    <a:pt x="996" y="348"/>
                  </a:lnTo>
                  <a:lnTo>
                    <a:pt x="1002" y="336"/>
                  </a:lnTo>
                  <a:lnTo>
                    <a:pt x="1014" y="324"/>
                  </a:lnTo>
                  <a:lnTo>
                    <a:pt x="1014" y="312"/>
                  </a:lnTo>
                  <a:lnTo>
                    <a:pt x="1020" y="300"/>
                  </a:lnTo>
                  <a:lnTo>
                    <a:pt x="1032" y="288"/>
                  </a:lnTo>
                  <a:lnTo>
                    <a:pt x="1038" y="288"/>
                  </a:lnTo>
                  <a:lnTo>
                    <a:pt x="1050" y="294"/>
                  </a:lnTo>
                  <a:lnTo>
                    <a:pt x="1062" y="306"/>
                  </a:lnTo>
                  <a:lnTo>
                    <a:pt x="1086" y="270"/>
                  </a:lnTo>
                  <a:lnTo>
                    <a:pt x="1086" y="180"/>
                  </a:lnTo>
                  <a:lnTo>
                    <a:pt x="1056" y="120"/>
                  </a:lnTo>
                  <a:lnTo>
                    <a:pt x="1056" y="102"/>
                  </a:lnTo>
                  <a:lnTo>
                    <a:pt x="1050" y="90"/>
                  </a:lnTo>
                  <a:lnTo>
                    <a:pt x="1050" y="72"/>
                  </a:lnTo>
                  <a:lnTo>
                    <a:pt x="1044" y="54"/>
                  </a:lnTo>
                  <a:lnTo>
                    <a:pt x="1044" y="24"/>
                  </a:lnTo>
                  <a:lnTo>
                    <a:pt x="1026" y="12"/>
                  </a:lnTo>
                  <a:lnTo>
                    <a:pt x="966" y="12"/>
                  </a:lnTo>
                  <a:lnTo>
                    <a:pt x="954" y="6"/>
                  </a:lnTo>
                  <a:lnTo>
                    <a:pt x="948" y="6"/>
                  </a:lnTo>
                  <a:lnTo>
                    <a:pt x="936" y="0"/>
                  </a:lnTo>
                  <a:lnTo>
                    <a:pt x="876" y="0"/>
                  </a:lnTo>
                  <a:lnTo>
                    <a:pt x="864" y="24"/>
                  </a:lnTo>
                  <a:lnTo>
                    <a:pt x="852" y="24"/>
                  </a:lnTo>
                  <a:lnTo>
                    <a:pt x="840" y="30"/>
                  </a:lnTo>
                  <a:lnTo>
                    <a:pt x="828" y="30"/>
                  </a:lnTo>
                  <a:lnTo>
                    <a:pt x="822" y="36"/>
                  </a:lnTo>
                  <a:lnTo>
                    <a:pt x="810" y="60"/>
                  </a:lnTo>
                  <a:lnTo>
                    <a:pt x="768" y="102"/>
                  </a:lnTo>
                  <a:lnTo>
                    <a:pt x="756" y="108"/>
                  </a:lnTo>
                  <a:lnTo>
                    <a:pt x="750" y="108"/>
                  </a:lnTo>
                  <a:lnTo>
                    <a:pt x="738" y="114"/>
                  </a:lnTo>
                  <a:lnTo>
                    <a:pt x="726" y="138"/>
                  </a:lnTo>
                  <a:lnTo>
                    <a:pt x="726" y="174"/>
                  </a:lnTo>
                  <a:lnTo>
                    <a:pt x="714" y="180"/>
                  </a:lnTo>
                  <a:lnTo>
                    <a:pt x="708" y="192"/>
                  </a:lnTo>
                  <a:lnTo>
                    <a:pt x="702" y="198"/>
                  </a:lnTo>
                  <a:lnTo>
                    <a:pt x="690" y="204"/>
                  </a:lnTo>
                  <a:lnTo>
                    <a:pt x="672" y="210"/>
                  </a:lnTo>
                  <a:lnTo>
                    <a:pt x="654" y="228"/>
                  </a:lnTo>
                  <a:lnTo>
                    <a:pt x="654" y="240"/>
                  </a:lnTo>
                  <a:lnTo>
                    <a:pt x="648" y="252"/>
                  </a:lnTo>
                  <a:lnTo>
                    <a:pt x="642" y="270"/>
                  </a:lnTo>
                  <a:lnTo>
                    <a:pt x="636" y="282"/>
                  </a:lnTo>
                  <a:lnTo>
                    <a:pt x="630" y="288"/>
                  </a:lnTo>
                  <a:lnTo>
                    <a:pt x="618" y="294"/>
                  </a:lnTo>
                  <a:lnTo>
                    <a:pt x="606" y="294"/>
                  </a:lnTo>
                  <a:lnTo>
                    <a:pt x="600" y="288"/>
                  </a:lnTo>
                  <a:lnTo>
                    <a:pt x="594" y="294"/>
                  </a:lnTo>
                  <a:lnTo>
                    <a:pt x="582" y="300"/>
                  </a:lnTo>
                  <a:lnTo>
                    <a:pt x="570" y="300"/>
                  </a:lnTo>
                  <a:lnTo>
                    <a:pt x="564" y="294"/>
                  </a:lnTo>
                  <a:lnTo>
                    <a:pt x="552" y="288"/>
                  </a:lnTo>
                  <a:lnTo>
                    <a:pt x="546" y="282"/>
                  </a:lnTo>
                  <a:lnTo>
                    <a:pt x="516" y="282"/>
                  </a:lnTo>
                  <a:lnTo>
                    <a:pt x="504" y="270"/>
                  </a:lnTo>
                  <a:lnTo>
                    <a:pt x="492" y="264"/>
                  </a:lnTo>
                  <a:lnTo>
                    <a:pt x="486" y="258"/>
                  </a:lnTo>
                  <a:lnTo>
                    <a:pt x="474" y="252"/>
                  </a:lnTo>
                  <a:lnTo>
                    <a:pt x="462" y="252"/>
                  </a:lnTo>
                  <a:lnTo>
                    <a:pt x="450" y="258"/>
                  </a:lnTo>
                  <a:lnTo>
                    <a:pt x="444" y="264"/>
                  </a:lnTo>
                  <a:lnTo>
                    <a:pt x="438" y="276"/>
                  </a:lnTo>
                  <a:lnTo>
                    <a:pt x="438" y="288"/>
                  </a:lnTo>
                  <a:lnTo>
                    <a:pt x="432" y="300"/>
                  </a:lnTo>
                  <a:lnTo>
                    <a:pt x="432" y="324"/>
                  </a:lnTo>
                  <a:lnTo>
                    <a:pt x="420" y="324"/>
                  </a:lnTo>
                  <a:lnTo>
                    <a:pt x="414" y="330"/>
                  </a:lnTo>
                  <a:lnTo>
                    <a:pt x="408" y="330"/>
                  </a:lnTo>
                  <a:lnTo>
                    <a:pt x="402" y="336"/>
                  </a:lnTo>
                  <a:lnTo>
                    <a:pt x="396" y="348"/>
                  </a:lnTo>
                  <a:lnTo>
                    <a:pt x="390" y="354"/>
                  </a:lnTo>
                  <a:lnTo>
                    <a:pt x="390" y="360"/>
                  </a:lnTo>
                  <a:lnTo>
                    <a:pt x="366" y="360"/>
                  </a:lnTo>
                  <a:lnTo>
                    <a:pt x="366" y="378"/>
                  </a:lnTo>
                  <a:lnTo>
                    <a:pt x="288" y="378"/>
                  </a:lnTo>
                  <a:lnTo>
                    <a:pt x="288" y="348"/>
                  </a:lnTo>
                  <a:lnTo>
                    <a:pt x="294" y="336"/>
                  </a:lnTo>
                  <a:lnTo>
                    <a:pt x="294" y="330"/>
                  </a:lnTo>
                  <a:lnTo>
                    <a:pt x="300" y="318"/>
                  </a:lnTo>
                  <a:lnTo>
                    <a:pt x="300" y="294"/>
                  </a:lnTo>
                  <a:lnTo>
                    <a:pt x="294" y="288"/>
                  </a:lnTo>
                  <a:lnTo>
                    <a:pt x="294" y="270"/>
                  </a:lnTo>
                  <a:lnTo>
                    <a:pt x="288" y="258"/>
                  </a:lnTo>
                  <a:lnTo>
                    <a:pt x="282" y="240"/>
                  </a:lnTo>
                  <a:lnTo>
                    <a:pt x="276" y="234"/>
                  </a:lnTo>
                  <a:lnTo>
                    <a:pt x="264" y="228"/>
                  </a:lnTo>
                  <a:lnTo>
                    <a:pt x="258" y="222"/>
                  </a:lnTo>
                  <a:lnTo>
                    <a:pt x="246" y="216"/>
                  </a:lnTo>
                  <a:lnTo>
                    <a:pt x="240" y="510"/>
                  </a:lnTo>
                  <a:lnTo>
                    <a:pt x="222" y="510"/>
                  </a:lnTo>
                  <a:lnTo>
                    <a:pt x="210" y="516"/>
                  </a:lnTo>
                  <a:lnTo>
                    <a:pt x="204" y="522"/>
                  </a:lnTo>
                  <a:lnTo>
                    <a:pt x="204" y="528"/>
                  </a:lnTo>
                  <a:lnTo>
                    <a:pt x="192" y="528"/>
                  </a:lnTo>
                  <a:lnTo>
                    <a:pt x="192" y="552"/>
                  </a:lnTo>
                  <a:lnTo>
                    <a:pt x="168" y="552"/>
                  </a:lnTo>
                  <a:lnTo>
                    <a:pt x="156" y="540"/>
                  </a:lnTo>
                  <a:lnTo>
                    <a:pt x="144" y="540"/>
                  </a:lnTo>
                  <a:lnTo>
                    <a:pt x="132" y="552"/>
                  </a:lnTo>
                  <a:lnTo>
                    <a:pt x="108" y="552"/>
                  </a:lnTo>
                  <a:lnTo>
                    <a:pt x="102" y="546"/>
                  </a:lnTo>
                  <a:lnTo>
                    <a:pt x="102" y="540"/>
                  </a:lnTo>
                  <a:lnTo>
                    <a:pt x="96" y="534"/>
                  </a:lnTo>
                  <a:lnTo>
                    <a:pt x="72" y="534"/>
                  </a:lnTo>
                  <a:lnTo>
                    <a:pt x="66" y="528"/>
                  </a:lnTo>
                  <a:lnTo>
                    <a:pt x="60" y="516"/>
                  </a:lnTo>
                  <a:lnTo>
                    <a:pt x="60" y="492"/>
                  </a:lnTo>
                  <a:lnTo>
                    <a:pt x="42" y="474"/>
                  </a:lnTo>
                  <a:lnTo>
                    <a:pt x="36" y="474"/>
                  </a:lnTo>
                  <a:lnTo>
                    <a:pt x="30" y="480"/>
                  </a:lnTo>
                  <a:lnTo>
                    <a:pt x="30" y="486"/>
                  </a:lnTo>
                  <a:lnTo>
                    <a:pt x="24" y="498"/>
                  </a:lnTo>
                  <a:lnTo>
                    <a:pt x="18" y="504"/>
                  </a:lnTo>
                  <a:lnTo>
                    <a:pt x="18" y="510"/>
                  </a:lnTo>
                  <a:lnTo>
                    <a:pt x="0" y="522"/>
                  </a:lnTo>
                  <a:lnTo>
                    <a:pt x="0" y="516"/>
                  </a:lnTo>
                  <a:lnTo>
                    <a:pt x="0" y="528"/>
                  </a:lnTo>
                  <a:lnTo>
                    <a:pt x="6" y="540"/>
                  </a:lnTo>
                  <a:lnTo>
                    <a:pt x="6" y="552"/>
                  </a:lnTo>
                  <a:lnTo>
                    <a:pt x="36" y="582"/>
                  </a:lnTo>
                  <a:lnTo>
                    <a:pt x="42" y="600"/>
                  </a:lnTo>
                  <a:lnTo>
                    <a:pt x="42" y="648"/>
                  </a:lnTo>
                  <a:lnTo>
                    <a:pt x="48" y="672"/>
                  </a:lnTo>
                  <a:lnTo>
                    <a:pt x="54" y="690"/>
                  </a:lnTo>
                  <a:lnTo>
                    <a:pt x="72" y="714"/>
                  </a:lnTo>
                  <a:lnTo>
                    <a:pt x="96" y="738"/>
                  </a:lnTo>
                  <a:lnTo>
                    <a:pt x="114" y="762"/>
                  </a:lnTo>
                  <a:lnTo>
                    <a:pt x="120" y="786"/>
                  </a:lnTo>
                  <a:lnTo>
                    <a:pt x="120" y="834"/>
                  </a:lnTo>
                  <a:lnTo>
                    <a:pt x="114" y="846"/>
                  </a:lnTo>
                  <a:lnTo>
                    <a:pt x="114" y="852"/>
                  </a:lnTo>
                  <a:lnTo>
                    <a:pt x="90" y="852"/>
                  </a:lnTo>
                  <a:lnTo>
                    <a:pt x="90" y="876"/>
                  </a:lnTo>
                  <a:lnTo>
                    <a:pt x="96" y="888"/>
                  </a:lnTo>
                  <a:lnTo>
                    <a:pt x="108" y="906"/>
                  </a:lnTo>
                  <a:lnTo>
                    <a:pt x="114" y="918"/>
                  </a:lnTo>
                  <a:lnTo>
                    <a:pt x="114" y="960"/>
                  </a:lnTo>
                  <a:lnTo>
                    <a:pt x="120" y="972"/>
                  </a:lnTo>
                  <a:lnTo>
                    <a:pt x="120" y="978"/>
                  </a:lnTo>
                  <a:lnTo>
                    <a:pt x="126" y="978"/>
                  </a:lnTo>
                  <a:lnTo>
                    <a:pt x="126" y="972"/>
                  </a:lnTo>
                  <a:lnTo>
                    <a:pt x="132" y="966"/>
                  </a:lnTo>
                  <a:lnTo>
                    <a:pt x="144" y="966"/>
                  </a:lnTo>
                  <a:lnTo>
                    <a:pt x="150" y="972"/>
                  </a:lnTo>
                  <a:lnTo>
                    <a:pt x="180" y="984"/>
                  </a:lnTo>
                  <a:lnTo>
                    <a:pt x="180" y="996"/>
                  </a:lnTo>
                  <a:lnTo>
                    <a:pt x="204" y="1020"/>
                  </a:lnTo>
                  <a:lnTo>
                    <a:pt x="216" y="1020"/>
                  </a:lnTo>
                  <a:lnTo>
                    <a:pt x="240" y="1008"/>
                  </a:lnTo>
                  <a:lnTo>
                    <a:pt x="246" y="996"/>
                  </a:lnTo>
                  <a:lnTo>
                    <a:pt x="252" y="990"/>
                  </a:lnTo>
                  <a:lnTo>
                    <a:pt x="264" y="984"/>
                  </a:lnTo>
                  <a:lnTo>
                    <a:pt x="294" y="984"/>
                  </a:lnTo>
                  <a:lnTo>
                    <a:pt x="306" y="990"/>
                  </a:lnTo>
                  <a:lnTo>
                    <a:pt x="354" y="990"/>
                  </a:lnTo>
                  <a:lnTo>
                    <a:pt x="354" y="984"/>
                  </a:lnTo>
                  <a:lnTo>
                    <a:pt x="360" y="978"/>
                  </a:lnTo>
                  <a:lnTo>
                    <a:pt x="360" y="966"/>
                  </a:lnTo>
                  <a:lnTo>
                    <a:pt x="366" y="960"/>
                  </a:lnTo>
                  <a:lnTo>
                    <a:pt x="378" y="954"/>
                  </a:lnTo>
                  <a:lnTo>
                    <a:pt x="408" y="954"/>
                  </a:lnTo>
                  <a:lnTo>
                    <a:pt x="420" y="960"/>
                  </a:lnTo>
                  <a:lnTo>
                    <a:pt x="432" y="960"/>
                  </a:lnTo>
                  <a:lnTo>
                    <a:pt x="438" y="966"/>
                  </a:lnTo>
                  <a:lnTo>
                    <a:pt x="444" y="960"/>
                  </a:lnTo>
                  <a:lnTo>
                    <a:pt x="456" y="960"/>
                  </a:lnTo>
                  <a:lnTo>
                    <a:pt x="468" y="954"/>
                  </a:lnTo>
                  <a:lnTo>
                    <a:pt x="504" y="954"/>
                  </a:lnTo>
                  <a:lnTo>
                    <a:pt x="522" y="960"/>
                  </a:lnTo>
                  <a:lnTo>
                    <a:pt x="534" y="966"/>
                  </a:lnTo>
                  <a:lnTo>
                    <a:pt x="552" y="966"/>
                  </a:lnTo>
                  <a:lnTo>
                    <a:pt x="558" y="960"/>
                  </a:lnTo>
                  <a:lnTo>
                    <a:pt x="570" y="954"/>
                  </a:lnTo>
                  <a:lnTo>
                    <a:pt x="606" y="954"/>
                  </a:lnTo>
                  <a:lnTo>
                    <a:pt x="618" y="948"/>
                  </a:lnTo>
                  <a:lnTo>
                    <a:pt x="624" y="942"/>
                  </a:lnTo>
                  <a:lnTo>
                    <a:pt x="636" y="936"/>
                  </a:lnTo>
                  <a:lnTo>
                    <a:pt x="684" y="936"/>
                  </a:lnTo>
                  <a:lnTo>
                    <a:pt x="708" y="924"/>
                  </a:lnTo>
                  <a:lnTo>
                    <a:pt x="720" y="912"/>
                  </a:lnTo>
                  <a:lnTo>
                    <a:pt x="738" y="900"/>
                  </a:lnTo>
                  <a:lnTo>
                    <a:pt x="774" y="864"/>
                  </a:lnTo>
                  <a:lnTo>
                    <a:pt x="786" y="858"/>
                  </a:lnTo>
                  <a:lnTo>
                    <a:pt x="804" y="846"/>
                  </a:lnTo>
                  <a:lnTo>
                    <a:pt x="900" y="750"/>
                  </a:lnTo>
                  <a:lnTo>
                    <a:pt x="918" y="750"/>
                  </a:lnTo>
                  <a:lnTo>
                    <a:pt x="924" y="744"/>
                  </a:lnTo>
                  <a:lnTo>
                    <a:pt x="960" y="696"/>
                  </a:lnTo>
                  <a:lnTo>
                    <a:pt x="972" y="672"/>
                  </a:lnTo>
                  <a:lnTo>
                    <a:pt x="984" y="654"/>
                  </a:lnTo>
                  <a:lnTo>
                    <a:pt x="990" y="642"/>
                  </a:lnTo>
                  <a:lnTo>
                    <a:pt x="1002" y="606"/>
                  </a:lnTo>
                  <a:lnTo>
                    <a:pt x="1014" y="588"/>
                  </a:lnTo>
                  <a:lnTo>
                    <a:pt x="1020" y="576"/>
                  </a:lnTo>
                  <a:lnTo>
                    <a:pt x="1026" y="570"/>
                  </a:lnTo>
                  <a:lnTo>
                    <a:pt x="1038" y="564"/>
                  </a:lnTo>
                  <a:lnTo>
                    <a:pt x="1050" y="552"/>
                  </a:lnTo>
                  <a:lnTo>
                    <a:pt x="1068" y="546"/>
                  </a:lnTo>
                  <a:lnTo>
                    <a:pt x="1086" y="534"/>
                  </a:lnTo>
                  <a:lnTo>
                    <a:pt x="1098" y="510"/>
                  </a:lnTo>
                  <a:lnTo>
                    <a:pt x="1098" y="498"/>
                  </a:lnTo>
                  <a:lnTo>
                    <a:pt x="1104" y="486"/>
                  </a:lnTo>
                  <a:lnTo>
                    <a:pt x="1110" y="468"/>
                  </a:lnTo>
                  <a:lnTo>
                    <a:pt x="1116" y="456"/>
                  </a:lnTo>
                  <a:lnTo>
                    <a:pt x="1122" y="450"/>
                  </a:lnTo>
                  <a:lnTo>
                    <a:pt x="1122" y="438"/>
                  </a:lnTo>
                  <a:lnTo>
                    <a:pt x="1128" y="432"/>
                  </a:lnTo>
                  <a:lnTo>
                    <a:pt x="1128" y="414"/>
                  </a:lnTo>
                  <a:lnTo>
                    <a:pt x="1134" y="396"/>
                  </a:lnTo>
                  <a:lnTo>
                    <a:pt x="1128" y="384"/>
                  </a:lnTo>
                  <a:lnTo>
                    <a:pt x="1116" y="372"/>
                  </a:lnTo>
                  <a:close/>
                  <a:moveTo>
                    <a:pt x="870" y="624"/>
                  </a:moveTo>
                  <a:lnTo>
                    <a:pt x="858" y="630"/>
                  </a:lnTo>
                  <a:lnTo>
                    <a:pt x="852" y="636"/>
                  </a:lnTo>
                  <a:lnTo>
                    <a:pt x="840" y="642"/>
                  </a:lnTo>
                  <a:lnTo>
                    <a:pt x="822" y="642"/>
                  </a:lnTo>
                  <a:lnTo>
                    <a:pt x="810" y="648"/>
                  </a:lnTo>
                  <a:lnTo>
                    <a:pt x="804" y="654"/>
                  </a:lnTo>
                  <a:lnTo>
                    <a:pt x="798" y="666"/>
                  </a:lnTo>
                  <a:lnTo>
                    <a:pt x="792" y="672"/>
                  </a:lnTo>
                  <a:lnTo>
                    <a:pt x="792" y="684"/>
                  </a:lnTo>
                  <a:lnTo>
                    <a:pt x="774" y="684"/>
                  </a:lnTo>
                  <a:lnTo>
                    <a:pt x="744" y="654"/>
                  </a:lnTo>
                  <a:lnTo>
                    <a:pt x="744" y="636"/>
                  </a:lnTo>
                  <a:lnTo>
                    <a:pt x="720" y="600"/>
                  </a:lnTo>
                  <a:lnTo>
                    <a:pt x="744" y="600"/>
                  </a:lnTo>
                  <a:lnTo>
                    <a:pt x="750" y="582"/>
                  </a:lnTo>
                  <a:lnTo>
                    <a:pt x="768" y="564"/>
                  </a:lnTo>
                  <a:lnTo>
                    <a:pt x="768" y="546"/>
                  </a:lnTo>
                  <a:lnTo>
                    <a:pt x="774" y="540"/>
                  </a:lnTo>
                  <a:lnTo>
                    <a:pt x="798" y="540"/>
                  </a:lnTo>
                  <a:lnTo>
                    <a:pt x="798" y="528"/>
                  </a:lnTo>
                  <a:lnTo>
                    <a:pt x="810" y="522"/>
                  </a:lnTo>
                  <a:lnTo>
                    <a:pt x="846" y="522"/>
                  </a:lnTo>
                  <a:lnTo>
                    <a:pt x="852" y="528"/>
                  </a:lnTo>
                  <a:lnTo>
                    <a:pt x="858" y="540"/>
                  </a:lnTo>
                  <a:lnTo>
                    <a:pt x="864" y="546"/>
                  </a:lnTo>
                  <a:lnTo>
                    <a:pt x="870" y="558"/>
                  </a:lnTo>
                  <a:lnTo>
                    <a:pt x="882" y="564"/>
                  </a:lnTo>
                  <a:lnTo>
                    <a:pt x="888" y="588"/>
                  </a:lnTo>
                  <a:lnTo>
                    <a:pt x="864" y="606"/>
                  </a:lnTo>
                  <a:lnTo>
                    <a:pt x="870" y="624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28" name="Thailand" descr="© INSCALE GmbH, 05.05.2010&#10;http://www.presentationload.com/">
              <a:extLst>
                <a:ext uri="{FF2B5EF4-FFF2-40B4-BE49-F238E27FC236}">
                  <a16:creationId xmlns:a16="http://schemas.microsoft.com/office/drawing/2014/main" id="{F1EADB48-2411-4FFF-9D1E-BD724D6961F8}"/>
                </a:ext>
              </a:extLst>
            </p:cNvPr>
            <p:cNvSpPr>
              <a:spLocks/>
            </p:cNvSpPr>
            <p:nvPr/>
          </p:nvSpPr>
          <p:spPr bwMode="gray">
            <a:xfrm>
              <a:off x="8580131" y="3782423"/>
              <a:ext cx="274649" cy="533545"/>
            </a:xfrm>
            <a:custGeom>
              <a:avLst/>
              <a:gdLst>
                <a:gd name="T0" fmla="*/ 2147483647 w 618"/>
                <a:gd name="T1" fmla="*/ 2147483647 h 1188"/>
                <a:gd name="T2" fmla="*/ 2147483647 w 618"/>
                <a:gd name="T3" fmla="*/ 2147483647 h 1188"/>
                <a:gd name="T4" fmla="*/ 2147483647 w 618"/>
                <a:gd name="T5" fmla="*/ 2147483647 h 1188"/>
                <a:gd name="T6" fmla="*/ 2147483647 w 618"/>
                <a:gd name="T7" fmla="*/ 2147483647 h 1188"/>
                <a:gd name="T8" fmla="*/ 2147483647 w 618"/>
                <a:gd name="T9" fmla="*/ 2147483647 h 1188"/>
                <a:gd name="T10" fmla="*/ 2147483647 w 618"/>
                <a:gd name="T11" fmla="*/ 2147483647 h 1188"/>
                <a:gd name="T12" fmla="*/ 2147483647 w 618"/>
                <a:gd name="T13" fmla="*/ 2147483647 h 1188"/>
                <a:gd name="T14" fmla="*/ 2147483647 w 618"/>
                <a:gd name="T15" fmla="*/ 2147483647 h 1188"/>
                <a:gd name="T16" fmla="*/ 2147483647 w 618"/>
                <a:gd name="T17" fmla="*/ 2147483647 h 1188"/>
                <a:gd name="T18" fmla="*/ 2147483647 w 618"/>
                <a:gd name="T19" fmla="*/ 2147483647 h 1188"/>
                <a:gd name="T20" fmla="*/ 2147483647 w 618"/>
                <a:gd name="T21" fmla="*/ 2147483647 h 1188"/>
                <a:gd name="T22" fmla="*/ 2147483647 w 618"/>
                <a:gd name="T23" fmla="*/ 2147483647 h 1188"/>
                <a:gd name="T24" fmla="*/ 2147483647 w 618"/>
                <a:gd name="T25" fmla="*/ 0 h 1188"/>
                <a:gd name="T26" fmla="*/ 2147483647 w 618"/>
                <a:gd name="T27" fmla="*/ 2147483647 h 1188"/>
                <a:gd name="T28" fmla="*/ 2147483647 w 618"/>
                <a:gd name="T29" fmla="*/ 2147483647 h 1188"/>
                <a:gd name="T30" fmla="*/ 2147483647 w 618"/>
                <a:gd name="T31" fmla="*/ 2147483647 h 1188"/>
                <a:gd name="T32" fmla="*/ 0 w 618"/>
                <a:gd name="T33" fmla="*/ 2147483647 h 1188"/>
                <a:gd name="T34" fmla="*/ 2147483647 w 618"/>
                <a:gd name="T35" fmla="*/ 2147483647 h 1188"/>
                <a:gd name="T36" fmla="*/ 2147483647 w 618"/>
                <a:gd name="T37" fmla="*/ 2147483647 h 1188"/>
                <a:gd name="T38" fmla="*/ 2147483647 w 618"/>
                <a:gd name="T39" fmla="*/ 2147483647 h 1188"/>
                <a:gd name="T40" fmla="*/ 2147483647 w 618"/>
                <a:gd name="T41" fmla="*/ 2147483647 h 1188"/>
                <a:gd name="T42" fmla="*/ 2147483647 w 618"/>
                <a:gd name="T43" fmla="*/ 2147483647 h 1188"/>
                <a:gd name="T44" fmla="*/ 2147483647 w 618"/>
                <a:gd name="T45" fmla="*/ 2147483647 h 1188"/>
                <a:gd name="T46" fmla="*/ 2147483647 w 618"/>
                <a:gd name="T47" fmla="*/ 2147483647 h 1188"/>
                <a:gd name="T48" fmla="*/ 2147483647 w 618"/>
                <a:gd name="T49" fmla="*/ 2147483647 h 1188"/>
                <a:gd name="T50" fmla="*/ 2147483647 w 618"/>
                <a:gd name="T51" fmla="*/ 2147483647 h 1188"/>
                <a:gd name="T52" fmla="*/ 2147483647 w 618"/>
                <a:gd name="T53" fmla="*/ 2147483647 h 1188"/>
                <a:gd name="T54" fmla="*/ 2147483647 w 618"/>
                <a:gd name="T55" fmla="*/ 2147483647 h 1188"/>
                <a:gd name="T56" fmla="*/ 2147483647 w 618"/>
                <a:gd name="T57" fmla="*/ 2147483647 h 1188"/>
                <a:gd name="T58" fmla="*/ 2147483647 w 618"/>
                <a:gd name="T59" fmla="*/ 2147483647 h 1188"/>
                <a:gd name="T60" fmla="*/ 2147483647 w 618"/>
                <a:gd name="T61" fmla="*/ 2147483647 h 1188"/>
                <a:gd name="T62" fmla="*/ 2147483647 w 618"/>
                <a:gd name="T63" fmla="*/ 2147483647 h 1188"/>
                <a:gd name="T64" fmla="*/ 2147483647 w 618"/>
                <a:gd name="T65" fmla="*/ 2147483647 h 1188"/>
                <a:gd name="T66" fmla="*/ 2147483647 w 618"/>
                <a:gd name="T67" fmla="*/ 2147483647 h 1188"/>
                <a:gd name="T68" fmla="*/ 2147483647 w 618"/>
                <a:gd name="T69" fmla="*/ 2147483647 h 1188"/>
                <a:gd name="T70" fmla="*/ 2147483647 w 618"/>
                <a:gd name="T71" fmla="*/ 2147483647 h 1188"/>
                <a:gd name="T72" fmla="*/ 2147483647 w 618"/>
                <a:gd name="T73" fmla="*/ 2147483647 h 1188"/>
                <a:gd name="T74" fmla="*/ 2147483647 w 618"/>
                <a:gd name="T75" fmla="*/ 2147483647 h 1188"/>
                <a:gd name="T76" fmla="*/ 2147483647 w 618"/>
                <a:gd name="T77" fmla="*/ 2147483647 h 1188"/>
                <a:gd name="T78" fmla="*/ 2147483647 w 618"/>
                <a:gd name="T79" fmla="*/ 2147483647 h 1188"/>
                <a:gd name="T80" fmla="*/ 2147483647 w 618"/>
                <a:gd name="T81" fmla="*/ 2147483647 h 1188"/>
                <a:gd name="T82" fmla="*/ 2147483647 w 618"/>
                <a:gd name="T83" fmla="*/ 2147483647 h 1188"/>
                <a:gd name="T84" fmla="*/ 2147483647 w 618"/>
                <a:gd name="T85" fmla="*/ 2147483647 h 1188"/>
                <a:gd name="T86" fmla="*/ 2147483647 w 618"/>
                <a:gd name="T87" fmla="*/ 2147483647 h 1188"/>
                <a:gd name="T88" fmla="*/ 2147483647 w 618"/>
                <a:gd name="T89" fmla="*/ 2147483647 h 1188"/>
                <a:gd name="T90" fmla="*/ 2147483647 w 618"/>
                <a:gd name="T91" fmla="*/ 2147483647 h 1188"/>
                <a:gd name="T92" fmla="*/ 2147483647 w 618"/>
                <a:gd name="T93" fmla="*/ 2147483647 h 1188"/>
                <a:gd name="T94" fmla="*/ 2147483647 w 618"/>
                <a:gd name="T95" fmla="*/ 2147483647 h 1188"/>
                <a:gd name="T96" fmla="*/ 2147483647 w 618"/>
                <a:gd name="T97" fmla="*/ 2147483647 h 1188"/>
                <a:gd name="T98" fmla="*/ 2147483647 w 618"/>
                <a:gd name="T99" fmla="*/ 2147483647 h 1188"/>
                <a:gd name="T100" fmla="*/ 2147483647 w 618"/>
                <a:gd name="T101" fmla="*/ 2147483647 h 1188"/>
                <a:gd name="T102" fmla="*/ 2147483647 w 618"/>
                <a:gd name="T103" fmla="*/ 2147483647 h 1188"/>
                <a:gd name="T104" fmla="*/ 2147483647 w 618"/>
                <a:gd name="T105" fmla="*/ 2147483647 h 1188"/>
                <a:gd name="T106" fmla="*/ 2147483647 w 618"/>
                <a:gd name="T107" fmla="*/ 2147483647 h 1188"/>
                <a:gd name="T108" fmla="*/ 2147483647 w 618"/>
                <a:gd name="T109" fmla="*/ 2147483647 h 1188"/>
                <a:gd name="T110" fmla="*/ 2147483647 w 618"/>
                <a:gd name="T111" fmla="*/ 2147483647 h 1188"/>
                <a:gd name="T112" fmla="*/ 2147483647 w 618"/>
                <a:gd name="T113" fmla="*/ 2147483647 h 1188"/>
                <a:gd name="T114" fmla="*/ 2147483647 w 618"/>
                <a:gd name="T115" fmla="*/ 2147483647 h 1188"/>
                <a:gd name="T116" fmla="*/ 2147483647 w 618"/>
                <a:gd name="T117" fmla="*/ 2147483647 h 1188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618"/>
                <a:gd name="T178" fmla="*/ 0 h 1188"/>
                <a:gd name="T179" fmla="*/ 618 w 618"/>
                <a:gd name="T180" fmla="*/ 1188 h 1188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618" h="1188">
                  <a:moveTo>
                    <a:pt x="588" y="426"/>
                  </a:moveTo>
                  <a:lnTo>
                    <a:pt x="588" y="420"/>
                  </a:lnTo>
                  <a:lnTo>
                    <a:pt x="594" y="414"/>
                  </a:lnTo>
                  <a:lnTo>
                    <a:pt x="606" y="390"/>
                  </a:lnTo>
                  <a:lnTo>
                    <a:pt x="594" y="378"/>
                  </a:lnTo>
                  <a:lnTo>
                    <a:pt x="594" y="372"/>
                  </a:lnTo>
                  <a:lnTo>
                    <a:pt x="588" y="378"/>
                  </a:lnTo>
                  <a:lnTo>
                    <a:pt x="588" y="366"/>
                  </a:lnTo>
                  <a:lnTo>
                    <a:pt x="582" y="360"/>
                  </a:lnTo>
                  <a:lnTo>
                    <a:pt x="582" y="354"/>
                  </a:lnTo>
                  <a:lnTo>
                    <a:pt x="546" y="318"/>
                  </a:lnTo>
                  <a:lnTo>
                    <a:pt x="534" y="294"/>
                  </a:lnTo>
                  <a:lnTo>
                    <a:pt x="534" y="282"/>
                  </a:lnTo>
                  <a:lnTo>
                    <a:pt x="528" y="240"/>
                  </a:lnTo>
                  <a:lnTo>
                    <a:pt x="510" y="222"/>
                  </a:lnTo>
                  <a:lnTo>
                    <a:pt x="498" y="216"/>
                  </a:lnTo>
                  <a:lnTo>
                    <a:pt x="480" y="204"/>
                  </a:lnTo>
                  <a:lnTo>
                    <a:pt x="468" y="192"/>
                  </a:lnTo>
                  <a:lnTo>
                    <a:pt x="468" y="180"/>
                  </a:lnTo>
                  <a:lnTo>
                    <a:pt x="462" y="174"/>
                  </a:lnTo>
                  <a:lnTo>
                    <a:pt x="438" y="174"/>
                  </a:lnTo>
                  <a:lnTo>
                    <a:pt x="426" y="168"/>
                  </a:lnTo>
                  <a:lnTo>
                    <a:pt x="420" y="162"/>
                  </a:lnTo>
                  <a:lnTo>
                    <a:pt x="402" y="162"/>
                  </a:lnTo>
                  <a:lnTo>
                    <a:pt x="396" y="168"/>
                  </a:lnTo>
                  <a:lnTo>
                    <a:pt x="396" y="180"/>
                  </a:lnTo>
                  <a:lnTo>
                    <a:pt x="378" y="198"/>
                  </a:lnTo>
                  <a:lnTo>
                    <a:pt x="360" y="198"/>
                  </a:lnTo>
                  <a:lnTo>
                    <a:pt x="336" y="186"/>
                  </a:lnTo>
                  <a:lnTo>
                    <a:pt x="330" y="180"/>
                  </a:lnTo>
                  <a:lnTo>
                    <a:pt x="318" y="180"/>
                  </a:lnTo>
                  <a:lnTo>
                    <a:pt x="312" y="186"/>
                  </a:lnTo>
                  <a:lnTo>
                    <a:pt x="306" y="198"/>
                  </a:lnTo>
                  <a:lnTo>
                    <a:pt x="294" y="210"/>
                  </a:lnTo>
                  <a:lnTo>
                    <a:pt x="294" y="216"/>
                  </a:lnTo>
                  <a:lnTo>
                    <a:pt x="288" y="222"/>
                  </a:lnTo>
                  <a:lnTo>
                    <a:pt x="264" y="234"/>
                  </a:lnTo>
                  <a:lnTo>
                    <a:pt x="246" y="234"/>
                  </a:lnTo>
                  <a:lnTo>
                    <a:pt x="246" y="222"/>
                  </a:lnTo>
                  <a:lnTo>
                    <a:pt x="270" y="174"/>
                  </a:lnTo>
                  <a:lnTo>
                    <a:pt x="270" y="162"/>
                  </a:lnTo>
                  <a:lnTo>
                    <a:pt x="264" y="156"/>
                  </a:lnTo>
                  <a:lnTo>
                    <a:pt x="252" y="156"/>
                  </a:lnTo>
                  <a:lnTo>
                    <a:pt x="264" y="144"/>
                  </a:lnTo>
                  <a:lnTo>
                    <a:pt x="270" y="132"/>
                  </a:lnTo>
                  <a:lnTo>
                    <a:pt x="270" y="120"/>
                  </a:lnTo>
                  <a:lnTo>
                    <a:pt x="264" y="108"/>
                  </a:lnTo>
                  <a:lnTo>
                    <a:pt x="258" y="102"/>
                  </a:lnTo>
                  <a:lnTo>
                    <a:pt x="264" y="96"/>
                  </a:lnTo>
                  <a:lnTo>
                    <a:pt x="264" y="66"/>
                  </a:lnTo>
                  <a:lnTo>
                    <a:pt x="252" y="60"/>
                  </a:lnTo>
                  <a:lnTo>
                    <a:pt x="246" y="60"/>
                  </a:lnTo>
                  <a:lnTo>
                    <a:pt x="240" y="66"/>
                  </a:lnTo>
                  <a:lnTo>
                    <a:pt x="228" y="66"/>
                  </a:lnTo>
                  <a:lnTo>
                    <a:pt x="228" y="78"/>
                  </a:lnTo>
                  <a:lnTo>
                    <a:pt x="210" y="78"/>
                  </a:lnTo>
                  <a:lnTo>
                    <a:pt x="204" y="72"/>
                  </a:lnTo>
                  <a:lnTo>
                    <a:pt x="198" y="60"/>
                  </a:lnTo>
                  <a:lnTo>
                    <a:pt x="198" y="36"/>
                  </a:lnTo>
                  <a:lnTo>
                    <a:pt x="204" y="30"/>
                  </a:lnTo>
                  <a:lnTo>
                    <a:pt x="204" y="18"/>
                  </a:lnTo>
                  <a:lnTo>
                    <a:pt x="198" y="12"/>
                  </a:lnTo>
                  <a:lnTo>
                    <a:pt x="186" y="12"/>
                  </a:lnTo>
                  <a:lnTo>
                    <a:pt x="174" y="6"/>
                  </a:lnTo>
                  <a:lnTo>
                    <a:pt x="168" y="0"/>
                  </a:lnTo>
                  <a:lnTo>
                    <a:pt x="138" y="0"/>
                  </a:lnTo>
                  <a:lnTo>
                    <a:pt x="132" y="6"/>
                  </a:lnTo>
                  <a:lnTo>
                    <a:pt x="126" y="6"/>
                  </a:lnTo>
                  <a:lnTo>
                    <a:pt x="120" y="30"/>
                  </a:lnTo>
                  <a:lnTo>
                    <a:pt x="96" y="30"/>
                  </a:lnTo>
                  <a:lnTo>
                    <a:pt x="96" y="36"/>
                  </a:lnTo>
                  <a:lnTo>
                    <a:pt x="90" y="42"/>
                  </a:lnTo>
                  <a:lnTo>
                    <a:pt x="84" y="54"/>
                  </a:lnTo>
                  <a:lnTo>
                    <a:pt x="78" y="60"/>
                  </a:lnTo>
                  <a:lnTo>
                    <a:pt x="66" y="60"/>
                  </a:lnTo>
                  <a:lnTo>
                    <a:pt x="54" y="54"/>
                  </a:lnTo>
                  <a:lnTo>
                    <a:pt x="24" y="54"/>
                  </a:lnTo>
                  <a:lnTo>
                    <a:pt x="24" y="102"/>
                  </a:lnTo>
                  <a:lnTo>
                    <a:pt x="18" y="108"/>
                  </a:lnTo>
                  <a:lnTo>
                    <a:pt x="12" y="108"/>
                  </a:lnTo>
                  <a:lnTo>
                    <a:pt x="6" y="114"/>
                  </a:lnTo>
                  <a:lnTo>
                    <a:pt x="6" y="120"/>
                  </a:lnTo>
                  <a:lnTo>
                    <a:pt x="24" y="138"/>
                  </a:lnTo>
                  <a:lnTo>
                    <a:pt x="24" y="156"/>
                  </a:lnTo>
                  <a:lnTo>
                    <a:pt x="0" y="156"/>
                  </a:lnTo>
                  <a:lnTo>
                    <a:pt x="0" y="162"/>
                  </a:lnTo>
                  <a:lnTo>
                    <a:pt x="24" y="186"/>
                  </a:lnTo>
                  <a:lnTo>
                    <a:pt x="36" y="192"/>
                  </a:lnTo>
                  <a:lnTo>
                    <a:pt x="30" y="216"/>
                  </a:lnTo>
                  <a:lnTo>
                    <a:pt x="36" y="216"/>
                  </a:lnTo>
                  <a:lnTo>
                    <a:pt x="36" y="222"/>
                  </a:lnTo>
                  <a:lnTo>
                    <a:pt x="42" y="234"/>
                  </a:lnTo>
                  <a:lnTo>
                    <a:pt x="60" y="252"/>
                  </a:lnTo>
                  <a:lnTo>
                    <a:pt x="72" y="258"/>
                  </a:lnTo>
                  <a:lnTo>
                    <a:pt x="84" y="270"/>
                  </a:lnTo>
                  <a:lnTo>
                    <a:pt x="96" y="276"/>
                  </a:lnTo>
                  <a:lnTo>
                    <a:pt x="102" y="282"/>
                  </a:lnTo>
                  <a:lnTo>
                    <a:pt x="102" y="288"/>
                  </a:lnTo>
                  <a:lnTo>
                    <a:pt x="96" y="288"/>
                  </a:lnTo>
                  <a:lnTo>
                    <a:pt x="96" y="306"/>
                  </a:lnTo>
                  <a:lnTo>
                    <a:pt x="102" y="318"/>
                  </a:lnTo>
                  <a:lnTo>
                    <a:pt x="108" y="324"/>
                  </a:lnTo>
                  <a:lnTo>
                    <a:pt x="114" y="324"/>
                  </a:lnTo>
                  <a:lnTo>
                    <a:pt x="120" y="318"/>
                  </a:lnTo>
                  <a:lnTo>
                    <a:pt x="126" y="324"/>
                  </a:lnTo>
                  <a:lnTo>
                    <a:pt x="126" y="342"/>
                  </a:lnTo>
                  <a:lnTo>
                    <a:pt x="120" y="348"/>
                  </a:lnTo>
                  <a:lnTo>
                    <a:pt x="108" y="348"/>
                  </a:lnTo>
                  <a:lnTo>
                    <a:pt x="114" y="360"/>
                  </a:lnTo>
                  <a:lnTo>
                    <a:pt x="114" y="384"/>
                  </a:lnTo>
                  <a:lnTo>
                    <a:pt x="108" y="396"/>
                  </a:lnTo>
                  <a:lnTo>
                    <a:pt x="102" y="402"/>
                  </a:lnTo>
                  <a:lnTo>
                    <a:pt x="84" y="438"/>
                  </a:lnTo>
                  <a:lnTo>
                    <a:pt x="90" y="444"/>
                  </a:lnTo>
                  <a:lnTo>
                    <a:pt x="90" y="450"/>
                  </a:lnTo>
                  <a:lnTo>
                    <a:pt x="96" y="456"/>
                  </a:lnTo>
                  <a:lnTo>
                    <a:pt x="102" y="468"/>
                  </a:lnTo>
                  <a:lnTo>
                    <a:pt x="108" y="474"/>
                  </a:lnTo>
                  <a:lnTo>
                    <a:pt x="114" y="486"/>
                  </a:lnTo>
                  <a:lnTo>
                    <a:pt x="156" y="528"/>
                  </a:lnTo>
                  <a:lnTo>
                    <a:pt x="162" y="540"/>
                  </a:lnTo>
                  <a:lnTo>
                    <a:pt x="162" y="570"/>
                  </a:lnTo>
                  <a:lnTo>
                    <a:pt x="168" y="588"/>
                  </a:lnTo>
                  <a:lnTo>
                    <a:pt x="168" y="612"/>
                  </a:lnTo>
                  <a:lnTo>
                    <a:pt x="192" y="636"/>
                  </a:lnTo>
                  <a:lnTo>
                    <a:pt x="192" y="660"/>
                  </a:lnTo>
                  <a:lnTo>
                    <a:pt x="198" y="672"/>
                  </a:lnTo>
                  <a:lnTo>
                    <a:pt x="198" y="702"/>
                  </a:lnTo>
                  <a:lnTo>
                    <a:pt x="192" y="714"/>
                  </a:lnTo>
                  <a:lnTo>
                    <a:pt x="192" y="732"/>
                  </a:lnTo>
                  <a:lnTo>
                    <a:pt x="174" y="768"/>
                  </a:lnTo>
                  <a:lnTo>
                    <a:pt x="156" y="786"/>
                  </a:lnTo>
                  <a:lnTo>
                    <a:pt x="156" y="798"/>
                  </a:lnTo>
                  <a:lnTo>
                    <a:pt x="162" y="804"/>
                  </a:lnTo>
                  <a:lnTo>
                    <a:pt x="162" y="816"/>
                  </a:lnTo>
                  <a:lnTo>
                    <a:pt x="156" y="828"/>
                  </a:lnTo>
                  <a:lnTo>
                    <a:pt x="150" y="834"/>
                  </a:lnTo>
                  <a:lnTo>
                    <a:pt x="144" y="846"/>
                  </a:lnTo>
                  <a:lnTo>
                    <a:pt x="144" y="852"/>
                  </a:lnTo>
                  <a:lnTo>
                    <a:pt x="138" y="858"/>
                  </a:lnTo>
                  <a:lnTo>
                    <a:pt x="132" y="876"/>
                  </a:lnTo>
                  <a:lnTo>
                    <a:pt x="126" y="888"/>
                  </a:lnTo>
                  <a:lnTo>
                    <a:pt x="126" y="906"/>
                  </a:lnTo>
                  <a:lnTo>
                    <a:pt x="120" y="918"/>
                  </a:lnTo>
                  <a:lnTo>
                    <a:pt x="120" y="966"/>
                  </a:lnTo>
                  <a:lnTo>
                    <a:pt x="126" y="978"/>
                  </a:lnTo>
                  <a:lnTo>
                    <a:pt x="126" y="1008"/>
                  </a:lnTo>
                  <a:lnTo>
                    <a:pt x="132" y="1014"/>
                  </a:lnTo>
                  <a:lnTo>
                    <a:pt x="132" y="1020"/>
                  </a:lnTo>
                  <a:lnTo>
                    <a:pt x="138" y="1020"/>
                  </a:lnTo>
                  <a:lnTo>
                    <a:pt x="138" y="1002"/>
                  </a:lnTo>
                  <a:lnTo>
                    <a:pt x="144" y="990"/>
                  </a:lnTo>
                  <a:lnTo>
                    <a:pt x="144" y="978"/>
                  </a:lnTo>
                  <a:lnTo>
                    <a:pt x="150" y="972"/>
                  </a:lnTo>
                  <a:lnTo>
                    <a:pt x="150" y="996"/>
                  </a:lnTo>
                  <a:lnTo>
                    <a:pt x="162" y="996"/>
                  </a:lnTo>
                  <a:lnTo>
                    <a:pt x="186" y="1020"/>
                  </a:lnTo>
                  <a:lnTo>
                    <a:pt x="192" y="1032"/>
                  </a:lnTo>
                  <a:lnTo>
                    <a:pt x="198" y="1038"/>
                  </a:lnTo>
                  <a:lnTo>
                    <a:pt x="198" y="1044"/>
                  </a:lnTo>
                  <a:lnTo>
                    <a:pt x="228" y="1074"/>
                  </a:lnTo>
                  <a:lnTo>
                    <a:pt x="228" y="1098"/>
                  </a:lnTo>
                  <a:lnTo>
                    <a:pt x="234" y="1110"/>
                  </a:lnTo>
                  <a:lnTo>
                    <a:pt x="246" y="1128"/>
                  </a:lnTo>
                  <a:lnTo>
                    <a:pt x="264" y="1146"/>
                  </a:lnTo>
                  <a:lnTo>
                    <a:pt x="270" y="1140"/>
                  </a:lnTo>
                  <a:lnTo>
                    <a:pt x="276" y="1128"/>
                  </a:lnTo>
                  <a:lnTo>
                    <a:pt x="270" y="1122"/>
                  </a:lnTo>
                  <a:lnTo>
                    <a:pt x="270" y="1110"/>
                  </a:lnTo>
                  <a:lnTo>
                    <a:pt x="276" y="1104"/>
                  </a:lnTo>
                  <a:lnTo>
                    <a:pt x="288" y="1104"/>
                  </a:lnTo>
                  <a:lnTo>
                    <a:pt x="294" y="1116"/>
                  </a:lnTo>
                  <a:lnTo>
                    <a:pt x="294" y="1122"/>
                  </a:lnTo>
                  <a:lnTo>
                    <a:pt x="312" y="1122"/>
                  </a:lnTo>
                  <a:lnTo>
                    <a:pt x="324" y="1128"/>
                  </a:lnTo>
                  <a:lnTo>
                    <a:pt x="330" y="1134"/>
                  </a:lnTo>
                  <a:lnTo>
                    <a:pt x="330" y="1146"/>
                  </a:lnTo>
                  <a:lnTo>
                    <a:pt x="342" y="1146"/>
                  </a:lnTo>
                  <a:lnTo>
                    <a:pt x="342" y="1158"/>
                  </a:lnTo>
                  <a:lnTo>
                    <a:pt x="330" y="1170"/>
                  </a:lnTo>
                  <a:lnTo>
                    <a:pt x="330" y="1176"/>
                  </a:lnTo>
                  <a:lnTo>
                    <a:pt x="336" y="1182"/>
                  </a:lnTo>
                  <a:lnTo>
                    <a:pt x="354" y="1182"/>
                  </a:lnTo>
                  <a:lnTo>
                    <a:pt x="354" y="1176"/>
                  </a:lnTo>
                  <a:lnTo>
                    <a:pt x="366" y="1176"/>
                  </a:lnTo>
                  <a:lnTo>
                    <a:pt x="372" y="1170"/>
                  </a:lnTo>
                  <a:lnTo>
                    <a:pt x="378" y="1170"/>
                  </a:lnTo>
                  <a:lnTo>
                    <a:pt x="396" y="1188"/>
                  </a:lnTo>
                  <a:lnTo>
                    <a:pt x="402" y="1182"/>
                  </a:lnTo>
                  <a:lnTo>
                    <a:pt x="402" y="1176"/>
                  </a:lnTo>
                  <a:lnTo>
                    <a:pt x="408" y="1164"/>
                  </a:lnTo>
                  <a:lnTo>
                    <a:pt x="414" y="1158"/>
                  </a:lnTo>
                  <a:lnTo>
                    <a:pt x="420" y="1146"/>
                  </a:lnTo>
                  <a:lnTo>
                    <a:pt x="396" y="1134"/>
                  </a:lnTo>
                  <a:lnTo>
                    <a:pt x="390" y="1128"/>
                  </a:lnTo>
                  <a:lnTo>
                    <a:pt x="390" y="1116"/>
                  </a:lnTo>
                  <a:lnTo>
                    <a:pt x="384" y="1104"/>
                  </a:lnTo>
                  <a:lnTo>
                    <a:pt x="384" y="1092"/>
                  </a:lnTo>
                  <a:lnTo>
                    <a:pt x="378" y="1080"/>
                  </a:lnTo>
                  <a:lnTo>
                    <a:pt x="372" y="1074"/>
                  </a:lnTo>
                  <a:lnTo>
                    <a:pt x="354" y="1074"/>
                  </a:lnTo>
                  <a:lnTo>
                    <a:pt x="342" y="1080"/>
                  </a:lnTo>
                  <a:lnTo>
                    <a:pt x="336" y="1086"/>
                  </a:lnTo>
                  <a:lnTo>
                    <a:pt x="318" y="1086"/>
                  </a:lnTo>
                  <a:lnTo>
                    <a:pt x="312" y="1080"/>
                  </a:lnTo>
                  <a:lnTo>
                    <a:pt x="306" y="1068"/>
                  </a:lnTo>
                  <a:lnTo>
                    <a:pt x="306" y="1056"/>
                  </a:lnTo>
                  <a:lnTo>
                    <a:pt x="294" y="1032"/>
                  </a:lnTo>
                  <a:lnTo>
                    <a:pt x="288" y="1032"/>
                  </a:lnTo>
                  <a:lnTo>
                    <a:pt x="288" y="1050"/>
                  </a:lnTo>
                  <a:lnTo>
                    <a:pt x="282" y="1056"/>
                  </a:lnTo>
                  <a:lnTo>
                    <a:pt x="276" y="1056"/>
                  </a:lnTo>
                  <a:lnTo>
                    <a:pt x="270" y="1044"/>
                  </a:lnTo>
                  <a:lnTo>
                    <a:pt x="264" y="1038"/>
                  </a:lnTo>
                  <a:lnTo>
                    <a:pt x="258" y="1026"/>
                  </a:lnTo>
                  <a:lnTo>
                    <a:pt x="258" y="1014"/>
                  </a:lnTo>
                  <a:lnTo>
                    <a:pt x="270" y="1002"/>
                  </a:lnTo>
                  <a:lnTo>
                    <a:pt x="270" y="1008"/>
                  </a:lnTo>
                  <a:lnTo>
                    <a:pt x="276" y="1008"/>
                  </a:lnTo>
                  <a:lnTo>
                    <a:pt x="276" y="1014"/>
                  </a:lnTo>
                  <a:lnTo>
                    <a:pt x="282" y="1014"/>
                  </a:lnTo>
                  <a:lnTo>
                    <a:pt x="288" y="1008"/>
                  </a:lnTo>
                  <a:lnTo>
                    <a:pt x="282" y="1002"/>
                  </a:lnTo>
                  <a:lnTo>
                    <a:pt x="282" y="990"/>
                  </a:lnTo>
                  <a:lnTo>
                    <a:pt x="276" y="978"/>
                  </a:lnTo>
                  <a:lnTo>
                    <a:pt x="270" y="972"/>
                  </a:lnTo>
                  <a:lnTo>
                    <a:pt x="270" y="960"/>
                  </a:lnTo>
                  <a:lnTo>
                    <a:pt x="258" y="948"/>
                  </a:lnTo>
                  <a:lnTo>
                    <a:pt x="246" y="948"/>
                  </a:lnTo>
                  <a:lnTo>
                    <a:pt x="246" y="894"/>
                  </a:lnTo>
                  <a:lnTo>
                    <a:pt x="192" y="906"/>
                  </a:lnTo>
                  <a:lnTo>
                    <a:pt x="192" y="864"/>
                  </a:lnTo>
                  <a:lnTo>
                    <a:pt x="186" y="828"/>
                  </a:lnTo>
                  <a:lnTo>
                    <a:pt x="186" y="804"/>
                  </a:lnTo>
                  <a:lnTo>
                    <a:pt x="180" y="792"/>
                  </a:lnTo>
                  <a:lnTo>
                    <a:pt x="174" y="786"/>
                  </a:lnTo>
                  <a:lnTo>
                    <a:pt x="180" y="786"/>
                  </a:lnTo>
                  <a:lnTo>
                    <a:pt x="192" y="774"/>
                  </a:lnTo>
                  <a:lnTo>
                    <a:pt x="198" y="762"/>
                  </a:lnTo>
                  <a:lnTo>
                    <a:pt x="204" y="744"/>
                  </a:lnTo>
                  <a:lnTo>
                    <a:pt x="204" y="678"/>
                  </a:lnTo>
                  <a:lnTo>
                    <a:pt x="210" y="678"/>
                  </a:lnTo>
                  <a:lnTo>
                    <a:pt x="216" y="672"/>
                  </a:lnTo>
                  <a:lnTo>
                    <a:pt x="222" y="660"/>
                  </a:lnTo>
                  <a:lnTo>
                    <a:pt x="228" y="654"/>
                  </a:lnTo>
                  <a:lnTo>
                    <a:pt x="228" y="612"/>
                  </a:lnTo>
                  <a:lnTo>
                    <a:pt x="222" y="600"/>
                  </a:lnTo>
                  <a:lnTo>
                    <a:pt x="222" y="594"/>
                  </a:lnTo>
                  <a:lnTo>
                    <a:pt x="216" y="588"/>
                  </a:lnTo>
                  <a:lnTo>
                    <a:pt x="222" y="558"/>
                  </a:lnTo>
                  <a:lnTo>
                    <a:pt x="234" y="558"/>
                  </a:lnTo>
                  <a:lnTo>
                    <a:pt x="234" y="552"/>
                  </a:lnTo>
                  <a:lnTo>
                    <a:pt x="240" y="546"/>
                  </a:lnTo>
                  <a:lnTo>
                    <a:pt x="264" y="546"/>
                  </a:lnTo>
                  <a:lnTo>
                    <a:pt x="270" y="552"/>
                  </a:lnTo>
                  <a:lnTo>
                    <a:pt x="294" y="564"/>
                  </a:lnTo>
                  <a:lnTo>
                    <a:pt x="300" y="570"/>
                  </a:lnTo>
                  <a:lnTo>
                    <a:pt x="288" y="576"/>
                  </a:lnTo>
                  <a:lnTo>
                    <a:pt x="288" y="588"/>
                  </a:lnTo>
                  <a:lnTo>
                    <a:pt x="282" y="594"/>
                  </a:lnTo>
                  <a:lnTo>
                    <a:pt x="282" y="612"/>
                  </a:lnTo>
                  <a:lnTo>
                    <a:pt x="288" y="624"/>
                  </a:lnTo>
                  <a:lnTo>
                    <a:pt x="306" y="624"/>
                  </a:lnTo>
                  <a:lnTo>
                    <a:pt x="330" y="612"/>
                  </a:lnTo>
                  <a:lnTo>
                    <a:pt x="342" y="612"/>
                  </a:lnTo>
                  <a:lnTo>
                    <a:pt x="354" y="606"/>
                  </a:lnTo>
                  <a:lnTo>
                    <a:pt x="360" y="600"/>
                  </a:lnTo>
                  <a:lnTo>
                    <a:pt x="366" y="600"/>
                  </a:lnTo>
                  <a:lnTo>
                    <a:pt x="396" y="684"/>
                  </a:lnTo>
                  <a:lnTo>
                    <a:pt x="402" y="678"/>
                  </a:lnTo>
                  <a:lnTo>
                    <a:pt x="414" y="672"/>
                  </a:lnTo>
                  <a:lnTo>
                    <a:pt x="426" y="672"/>
                  </a:lnTo>
                  <a:lnTo>
                    <a:pt x="426" y="642"/>
                  </a:lnTo>
                  <a:lnTo>
                    <a:pt x="414" y="630"/>
                  </a:lnTo>
                  <a:lnTo>
                    <a:pt x="414" y="600"/>
                  </a:lnTo>
                  <a:lnTo>
                    <a:pt x="402" y="588"/>
                  </a:lnTo>
                  <a:lnTo>
                    <a:pt x="396" y="552"/>
                  </a:lnTo>
                  <a:lnTo>
                    <a:pt x="426" y="522"/>
                  </a:lnTo>
                  <a:lnTo>
                    <a:pt x="426" y="516"/>
                  </a:lnTo>
                  <a:lnTo>
                    <a:pt x="432" y="504"/>
                  </a:lnTo>
                  <a:lnTo>
                    <a:pt x="438" y="498"/>
                  </a:lnTo>
                  <a:lnTo>
                    <a:pt x="450" y="492"/>
                  </a:lnTo>
                  <a:lnTo>
                    <a:pt x="468" y="486"/>
                  </a:lnTo>
                  <a:lnTo>
                    <a:pt x="504" y="486"/>
                  </a:lnTo>
                  <a:lnTo>
                    <a:pt x="510" y="492"/>
                  </a:lnTo>
                  <a:lnTo>
                    <a:pt x="522" y="492"/>
                  </a:lnTo>
                  <a:lnTo>
                    <a:pt x="534" y="486"/>
                  </a:lnTo>
                  <a:lnTo>
                    <a:pt x="564" y="486"/>
                  </a:lnTo>
                  <a:lnTo>
                    <a:pt x="576" y="492"/>
                  </a:lnTo>
                  <a:lnTo>
                    <a:pt x="582" y="498"/>
                  </a:lnTo>
                  <a:lnTo>
                    <a:pt x="588" y="498"/>
                  </a:lnTo>
                  <a:lnTo>
                    <a:pt x="594" y="492"/>
                  </a:lnTo>
                  <a:lnTo>
                    <a:pt x="600" y="480"/>
                  </a:lnTo>
                  <a:lnTo>
                    <a:pt x="618" y="462"/>
                  </a:lnTo>
                  <a:lnTo>
                    <a:pt x="618" y="450"/>
                  </a:lnTo>
                  <a:lnTo>
                    <a:pt x="612" y="444"/>
                  </a:lnTo>
                  <a:lnTo>
                    <a:pt x="600" y="438"/>
                  </a:lnTo>
                  <a:lnTo>
                    <a:pt x="588" y="426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29" name="Vietnam" descr="© INSCALE GmbH, 05.05.2010&#10;http://www.presentationload.com/">
              <a:extLst>
                <a:ext uri="{FF2B5EF4-FFF2-40B4-BE49-F238E27FC236}">
                  <a16:creationId xmlns:a16="http://schemas.microsoft.com/office/drawing/2014/main" id="{D27EA80C-E3FE-4105-AE11-185DDF23CC9C}"/>
                </a:ext>
              </a:extLst>
            </p:cNvPr>
            <p:cNvSpPr>
              <a:spLocks/>
            </p:cNvSpPr>
            <p:nvPr/>
          </p:nvSpPr>
          <p:spPr bwMode="gray">
            <a:xfrm>
              <a:off x="8710312" y="3674444"/>
              <a:ext cx="268299" cy="535132"/>
            </a:xfrm>
            <a:custGeom>
              <a:avLst/>
              <a:gdLst>
                <a:gd name="T0" fmla="*/ 2147483647 w 606"/>
                <a:gd name="T1" fmla="*/ 2147483647 h 1194"/>
                <a:gd name="T2" fmla="*/ 2147483647 w 606"/>
                <a:gd name="T3" fmla="*/ 2147483647 h 1194"/>
                <a:gd name="T4" fmla="*/ 2147483647 w 606"/>
                <a:gd name="T5" fmla="*/ 2147483647 h 1194"/>
                <a:gd name="T6" fmla="*/ 2147483647 w 606"/>
                <a:gd name="T7" fmla="*/ 2147483647 h 1194"/>
                <a:gd name="T8" fmla="*/ 2147483647 w 606"/>
                <a:gd name="T9" fmla="*/ 2147483647 h 1194"/>
                <a:gd name="T10" fmla="*/ 2147483647 w 606"/>
                <a:gd name="T11" fmla="*/ 2147483647 h 1194"/>
                <a:gd name="T12" fmla="*/ 2147483647 w 606"/>
                <a:gd name="T13" fmla="*/ 2147483647 h 1194"/>
                <a:gd name="T14" fmla="*/ 2147483647 w 606"/>
                <a:gd name="T15" fmla="*/ 2147483647 h 1194"/>
                <a:gd name="T16" fmla="*/ 2147483647 w 606"/>
                <a:gd name="T17" fmla="*/ 2147483647 h 1194"/>
                <a:gd name="T18" fmla="*/ 2147483647 w 606"/>
                <a:gd name="T19" fmla="*/ 2147483647 h 1194"/>
                <a:gd name="T20" fmla="*/ 2147483647 w 606"/>
                <a:gd name="T21" fmla="*/ 2147483647 h 1194"/>
                <a:gd name="T22" fmla="*/ 2147483647 w 606"/>
                <a:gd name="T23" fmla="*/ 2147483647 h 1194"/>
                <a:gd name="T24" fmla="*/ 2147483647 w 606"/>
                <a:gd name="T25" fmla="*/ 2147483647 h 1194"/>
                <a:gd name="T26" fmla="*/ 2147483647 w 606"/>
                <a:gd name="T27" fmla="*/ 2147483647 h 1194"/>
                <a:gd name="T28" fmla="*/ 2147483647 w 606"/>
                <a:gd name="T29" fmla="*/ 2147483647 h 1194"/>
                <a:gd name="T30" fmla="*/ 2147483647 w 606"/>
                <a:gd name="T31" fmla="*/ 2147483647 h 1194"/>
                <a:gd name="T32" fmla="*/ 2147483647 w 606"/>
                <a:gd name="T33" fmla="*/ 2147483647 h 1194"/>
                <a:gd name="T34" fmla="*/ 2147483647 w 606"/>
                <a:gd name="T35" fmla="*/ 2147483647 h 1194"/>
                <a:gd name="T36" fmla="*/ 2147483647 w 606"/>
                <a:gd name="T37" fmla="*/ 2147483647 h 1194"/>
                <a:gd name="T38" fmla="*/ 2147483647 w 606"/>
                <a:gd name="T39" fmla="*/ 2147483647 h 1194"/>
                <a:gd name="T40" fmla="*/ 2147483647 w 606"/>
                <a:gd name="T41" fmla="*/ 2147483647 h 1194"/>
                <a:gd name="T42" fmla="*/ 2147483647 w 606"/>
                <a:gd name="T43" fmla="*/ 2147483647 h 1194"/>
                <a:gd name="T44" fmla="*/ 2147483647 w 606"/>
                <a:gd name="T45" fmla="*/ 2147483647 h 1194"/>
                <a:gd name="T46" fmla="*/ 2147483647 w 606"/>
                <a:gd name="T47" fmla="*/ 2147483647 h 1194"/>
                <a:gd name="T48" fmla="*/ 2147483647 w 606"/>
                <a:gd name="T49" fmla="*/ 2147483647 h 1194"/>
                <a:gd name="T50" fmla="*/ 2147483647 w 606"/>
                <a:gd name="T51" fmla="*/ 2147483647 h 1194"/>
                <a:gd name="T52" fmla="*/ 2147483647 w 606"/>
                <a:gd name="T53" fmla="*/ 2147483647 h 1194"/>
                <a:gd name="T54" fmla="*/ 2147483647 w 606"/>
                <a:gd name="T55" fmla="*/ 2147483647 h 1194"/>
                <a:gd name="T56" fmla="*/ 2147483647 w 606"/>
                <a:gd name="T57" fmla="*/ 2147483647 h 1194"/>
                <a:gd name="T58" fmla="*/ 2147483647 w 606"/>
                <a:gd name="T59" fmla="*/ 2147483647 h 1194"/>
                <a:gd name="T60" fmla="*/ 2147483647 w 606"/>
                <a:gd name="T61" fmla="*/ 2147483647 h 1194"/>
                <a:gd name="T62" fmla="*/ 2147483647 w 606"/>
                <a:gd name="T63" fmla="*/ 2147483647 h 1194"/>
                <a:gd name="T64" fmla="*/ 2147483647 w 606"/>
                <a:gd name="T65" fmla="*/ 2147483647 h 1194"/>
                <a:gd name="T66" fmla="*/ 2147483647 w 606"/>
                <a:gd name="T67" fmla="*/ 2147483647 h 1194"/>
                <a:gd name="T68" fmla="*/ 2147483647 w 606"/>
                <a:gd name="T69" fmla="*/ 2147483647 h 1194"/>
                <a:gd name="T70" fmla="*/ 2147483647 w 606"/>
                <a:gd name="T71" fmla="*/ 2147483647 h 1194"/>
                <a:gd name="T72" fmla="*/ 2147483647 w 606"/>
                <a:gd name="T73" fmla="*/ 2147483647 h 1194"/>
                <a:gd name="T74" fmla="*/ 2147483647 w 606"/>
                <a:gd name="T75" fmla="*/ 2147483647 h 1194"/>
                <a:gd name="T76" fmla="*/ 2147483647 w 606"/>
                <a:gd name="T77" fmla="*/ 2147483647 h 1194"/>
                <a:gd name="T78" fmla="*/ 2147483647 w 606"/>
                <a:gd name="T79" fmla="*/ 2147483647 h 1194"/>
                <a:gd name="T80" fmla="*/ 2147483647 w 606"/>
                <a:gd name="T81" fmla="*/ 2147483647 h 1194"/>
                <a:gd name="T82" fmla="*/ 2147483647 w 606"/>
                <a:gd name="T83" fmla="*/ 2147483647 h 1194"/>
                <a:gd name="T84" fmla="*/ 2147483647 w 606"/>
                <a:gd name="T85" fmla="*/ 2147483647 h 1194"/>
                <a:gd name="T86" fmla="*/ 2147483647 w 606"/>
                <a:gd name="T87" fmla="*/ 2147483647 h 1194"/>
                <a:gd name="T88" fmla="*/ 2147483647 w 606"/>
                <a:gd name="T89" fmla="*/ 2147483647 h 1194"/>
                <a:gd name="T90" fmla="*/ 2147483647 w 606"/>
                <a:gd name="T91" fmla="*/ 2147483647 h 1194"/>
                <a:gd name="T92" fmla="*/ 2147483647 w 606"/>
                <a:gd name="T93" fmla="*/ 2147483647 h 1194"/>
                <a:gd name="T94" fmla="*/ 2147483647 w 606"/>
                <a:gd name="T95" fmla="*/ 2147483647 h 1194"/>
                <a:gd name="T96" fmla="*/ 2147483647 w 606"/>
                <a:gd name="T97" fmla="*/ 2147483647 h 1194"/>
                <a:gd name="T98" fmla="*/ 2147483647 w 606"/>
                <a:gd name="T99" fmla="*/ 2147483647 h 1194"/>
                <a:gd name="T100" fmla="*/ 2147483647 w 606"/>
                <a:gd name="T101" fmla="*/ 2147483647 h 1194"/>
                <a:gd name="T102" fmla="*/ 2147483647 w 606"/>
                <a:gd name="T103" fmla="*/ 2147483647 h 1194"/>
                <a:gd name="T104" fmla="*/ 2147483647 w 606"/>
                <a:gd name="T105" fmla="*/ 2147483647 h 1194"/>
                <a:gd name="T106" fmla="*/ 2147483647 w 606"/>
                <a:gd name="T107" fmla="*/ 2147483647 h 1194"/>
                <a:gd name="T108" fmla="*/ 2147483647 w 606"/>
                <a:gd name="T109" fmla="*/ 2147483647 h 1194"/>
                <a:gd name="T110" fmla="*/ 2147483647 w 606"/>
                <a:gd name="T111" fmla="*/ 2147483647 h 1194"/>
                <a:gd name="T112" fmla="*/ 2147483647 w 606"/>
                <a:gd name="T113" fmla="*/ 2147483647 h 1194"/>
                <a:gd name="T114" fmla="*/ 2147483647 w 606"/>
                <a:gd name="T115" fmla="*/ 2147483647 h 1194"/>
                <a:gd name="T116" fmla="*/ 2147483647 w 606"/>
                <a:gd name="T117" fmla="*/ 2147483647 h 1194"/>
                <a:gd name="T118" fmla="*/ 2147483647 w 606"/>
                <a:gd name="T119" fmla="*/ 2147483647 h 1194"/>
                <a:gd name="T120" fmla="*/ 2147483647 w 606"/>
                <a:gd name="T121" fmla="*/ 2147483647 h 1194"/>
                <a:gd name="T122" fmla="*/ 2147483647 w 606"/>
                <a:gd name="T123" fmla="*/ 2147483647 h 1194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606"/>
                <a:gd name="T187" fmla="*/ 0 h 1194"/>
                <a:gd name="T188" fmla="*/ 606 w 606"/>
                <a:gd name="T189" fmla="*/ 1194 h 1194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606" h="1194">
                  <a:moveTo>
                    <a:pt x="6" y="48"/>
                  </a:moveTo>
                  <a:lnTo>
                    <a:pt x="0" y="60"/>
                  </a:lnTo>
                  <a:lnTo>
                    <a:pt x="0" y="72"/>
                  </a:lnTo>
                  <a:lnTo>
                    <a:pt x="12" y="96"/>
                  </a:lnTo>
                  <a:lnTo>
                    <a:pt x="18" y="102"/>
                  </a:lnTo>
                  <a:lnTo>
                    <a:pt x="24" y="114"/>
                  </a:lnTo>
                  <a:lnTo>
                    <a:pt x="36" y="120"/>
                  </a:lnTo>
                  <a:lnTo>
                    <a:pt x="42" y="132"/>
                  </a:lnTo>
                  <a:lnTo>
                    <a:pt x="48" y="126"/>
                  </a:lnTo>
                  <a:lnTo>
                    <a:pt x="54" y="126"/>
                  </a:lnTo>
                  <a:lnTo>
                    <a:pt x="54" y="156"/>
                  </a:lnTo>
                  <a:lnTo>
                    <a:pt x="66" y="180"/>
                  </a:lnTo>
                  <a:lnTo>
                    <a:pt x="84" y="198"/>
                  </a:lnTo>
                  <a:lnTo>
                    <a:pt x="90" y="210"/>
                  </a:lnTo>
                  <a:lnTo>
                    <a:pt x="108" y="210"/>
                  </a:lnTo>
                  <a:lnTo>
                    <a:pt x="108" y="216"/>
                  </a:lnTo>
                  <a:lnTo>
                    <a:pt x="120" y="228"/>
                  </a:lnTo>
                  <a:lnTo>
                    <a:pt x="126" y="222"/>
                  </a:lnTo>
                  <a:lnTo>
                    <a:pt x="132" y="210"/>
                  </a:lnTo>
                  <a:lnTo>
                    <a:pt x="132" y="204"/>
                  </a:lnTo>
                  <a:lnTo>
                    <a:pt x="138" y="192"/>
                  </a:lnTo>
                  <a:lnTo>
                    <a:pt x="150" y="192"/>
                  </a:lnTo>
                  <a:lnTo>
                    <a:pt x="162" y="198"/>
                  </a:lnTo>
                  <a:lnTo>
                    <a:pt x="186" y="222"/>
                  </a:lnTo>
                  <a:lnTo>
                    <a:pt x="180" y="222"/>
                  </a:lnTo>
                  <a:lnTo>
                    <a:pt x="174" y="228"/>
                  </a:lnTo>
                  <a:lnTo>
                    <a:pt x="174" y="234"/>
                  </a:lnTo>
                  <a:lnTo>
                    <a:pt x="198" y="246"/>
                  </a:lnTo>
                  <a:lnTo>
                    <a:pt x="216" y="252"/>
                  </a:lnTo>
                  <a:lnTo>
                    <a:pt x="228" y="258"/>
                  </a:lnTo>
                  <a:lnTo>
                    <a:pt x="228" y="270"/>
                  </a:lnTo>
                  <a:lnTo>
                    <a:pt x="222" y="282"/>
                  </a:lnTo>
                  <a:lnTo>
                    <a:pt x="210" y="288"/>
                  </a:lnTo>
                  <a:lnTo>
                    <a:pt x="204" y="300"/>
                  </a:lnTo>
                  <a:lnTo>
                    <a:pt x="198" y="306"/>
                  </a:lnTo>
                  <a:lnTo>
                    <a:pt x="180" y="306"/>
                  </a:lnTo>
                  <a:lnTo>
                    <a:pt x="174" y="300"/>
                  </a:lnTo>
                  <a:lnTo>
                    <a:pt x="150" y="300"/>
                  </a:lnTo>
                  <a:lnTo>
                    <a:pt x="156" y="306"/>
                  </a:lnTo>
                  <a:lnTo>
                    <a:pt x="156" y="324"/>
                  </a:lnTo>
                  <a:lnTo>
                    <a:pt x="168" y="330"/>
                  </a:lnTo>
                  <a:lnTo>
                    <a:pt x="174" y="336"/>
                  </a:lnTo>
                  <a:lnTo>
                    <a:pt x="210" y="354"/>
                  </a:lnTo>
                  <a:lnTo>
                    <a:pt x="222" y="366"/>
                  </a:lnTo>
                  <a:lnTo>
                    <a:pt x="234" y="372"/>
                  </a:lnTo>
                  <a:lnTo>
                    <a:pt x="240" y="378"/>
                  </a:lnTo>
                  <a:lnTo>
                    <a:pt x="252" y="378"/>
                  </a:lnTo>
                  <a:lnTo>
                    <a:pt x="252" y="408"/>
                  </a:lnTo>
                  <a:lnTo>
                    <a:pt x="258" y="414"/>
                  </a:lnTo>
                  <a:lnTo>
                    <a:pt x="270" y="414"/>
                  </a:lnTo>
                  <a:lnTo>
                    <a:pt x="282" y="420"/>
                  </a:lnTo>
                  <a:lnTo>
                    <a:pt x="288" y="426"/>
                  </a:lnTo>
                  <a:lnTo>
                    <a:pt x="294" y="426"/>
                  </a:lnTo>
                  <a:lnTo>
                    <a:pt x="294" y="450"/>
                  </a:lnTo>
                  <a:lnTo>
                    <a:pt x="306" y="474"/>
                  </a:lnTo>
                  <a:lnTo>
                    <a:pt x="324" y="486"/>
                  </a:lnTo>
                  <a:lnTo>
                    <a:pt x="342" y="504"/>
                  </a:lnTo>
                  <a:lnTo>
                    <a:pt x="348" y="522"/>
                  </a:lnTo>
                  <a:lnTo>
                    <a:pt x="366" y="522"/>
                  </a:lnTo>
                  <a:lnTo>
                    <a:pt x="366" y="528"/>
                  </a:lnTo>
                  <a:lnTo>
                    <a:pt x="372" y="534"/>
                  </a:lnTo>
                  <a:lnTo>
                    <a:pt x="384" y="558"/>
                  </a:lnTo>
                  <a:lnTo>
                    <a:pt x="396" y="570"/>
                  </a:lnTo>
                  <a:lnTo>
                    <a:pt x="408" y="570"/>
                  </a:lnTo>
                  <a:lnTo>
                    <a:pt x="414" y="576"/>
                  </a:lnTo>
                  <a:lnTo>
                    <a:pt x="426" y="582"/>
                  </a:lnTo>
                  <a:lnTo>
                    <a:pt x="432" y="588"/>
                  </a:lnTo>
                  <a:lnTo>
                    <a:pt x="432" y="600"/>
                  </a:lnTo>
                  <a:lnTo>
                    <a:pt x="426" y="606"/>
                  </a:lnTo>
                  <a:lnTo>
                    <a:pt x="420" y="606"/>
                  </a:lnTo>
                  <a:lnTo>
                    <a:pt x="414" y="612"/>
                  </a:lnTo>
                  <a:lnTo>
                    <a:pt x="408" y="612"/>
                  </a:lnTo>
                  <a:lnTo>
                    <a:pt x="432" y="636"/>
                  </a:lnTo>
                  <a:lnTo>
                    <a:pt x="456" y="648"/>
                  </a:lnTo>
                  <a:lnTo>
                    <a:pt x="462" y="654"/>
                  </a:lnTo>
                  <a:lnTo>
                    <a:pt x="468" y="654"/>
                  </a:lnTo>
                  <a:lnTo>
                    <a:pt x="450" y="690"/>
                  </a:lnTo>
                  <a:lnTo>
                    <a:pt x="456" y="690"/>
                  </a:lnTo>
                  <a:lnTo>
                    <a:pt x="468" y="702"/>
                  </a:lnTo>
                  <a:lnTo>
                    <a:pt x="468" y="708"/>
                  </a:lnTo>
                  <a:lnTo>
                    <a:pt x="456" y="720"/>
                  </a:lnTo>
                  <a:lnTo>
                    <a:pt x="450" y="720"/>
                  </a:lnTo>
                  <a:lnTo>
                    <a:pt x="450" y="762"/>
                  </a:lnTo>
                  <a:lnTo>
                    <a:pt x="456" y="762"/>
                  </a:lnTo>
                  <a:lnTo>
                    <a:pt x="468" y="774"/>
                  </a:lnTo>
                  <a:lnTo>
                    <a:pt x="480" y="798"/>
                  </a:lnTo>
                  <a:lnTo>
                    <a:pt x="480" y="804"/>
                  </a:lnTo>
                  <a:lnTo>
                    <a:pt x="468" y="816"/>
                  </a:lnTo>
                  <a:lnTo>
                    <a:pt x="462" y="816"/>
                  </a:lnTo>
                  <a:lnTo>
                    <a:pt x="462" y="828"/>
                  </a:lnTo>
                  <a:lnTo>
                    <a:pt x="468" y="834"/>
                  </a:lnTo>
                  <a:lnTo>
                    <a:pt x="468" y="864"/>
                  </a:lnTo>
                  <a:lnTo>
                    <a:pt x="474" y="870"/>
                  </a:lnTo>
                  <a:lnTo>
                    <a:pt x="474" y="900"/>
                  </a:lnTo>
                  <a:lnTo>
                    <a:pt x="462" y="894"/>
                  </a:lnTo>
                  <a:lnTo>
                    <a:pt x="444" y="894"/>
                  </a:lnTo>
                  <a:lnTo>
                    <a:pt x="438" y="900"/>
                  </a:lnTo>
                  <a:lnTo>
                    <a:pt x="438" y="918"/>
                  </a:lnTo>
                  <a:lnTo>
                    <a:pt x="408" y="918"/>
                  </a:lnTo>
                  <a:lnTo>
                    <a:pt x="408" y="942"/>
                  </a:lnTo>
                  <a:lnTo>
                    <a:pt x="366" y="942"/>
                  </a:lnTo>
                  <a:lnTo>
                    <a:pt x="366" y="966"/>
                  </a:lnTo>
                  <a:lnTo>
                    <a:pt x="378" y="990"/>
                  </a:lnTo>
                  <a:lnTo>
                    <a:pt x="396" y="1008"/>
                  </a:lnTo>
                  <a:lnTo>
                    <a:pt x="396" y="1020"/>
                  </a:lnTo>
                  <a:lnTo>
                    <a:pt x="390" y="1014"/>
                  </a:lnTo>
                  <a:lnTo>
                    <a:pt x="378" y="1008"/>
                  </a:lnTo>
                  <a:lnTo>
                    <a:pt x="372" y="1002"/>
                  </a:lnTo>
                  <a:lnTo>
                    <a:pt x="360" y="996"/>
                  </a:lnTo>
                  <a:lnTo>
                    <a:pt x="348" y="996"/>
                  </a:lnTo>
                  <a:lnTo>
                    <a:pt x="342" y="1002"/>
                  </a:lnTo>
                  <a:lnTo>
                    <a:pt x="342" y="1008"/>
                  </a:lnTo>
                  <a:lnTo>
                    <a:pt x="306" y="1008"/>
                  </a:lnTo>
                  <a:lnTo>
                    <a:pt x="312" y="1014"/>
                  </a:lnTo>
                  <a:lnTo>
                    <a:pt x="318" y="1014"/>
                  </a:lnTo>
                  <a:lnTo>
                    <a:pt x="324" y="1020"/>
                  </a:lnTo>
                  <a:lnTo>
                    <a:pt x="324" y="1026"/>
                  </a:lnTo>
                  <a:lnTo>
                    <a:pt x="312" y="1032"/>
                  </a:lnTo>
                  <a:lnTo>
                    <a:pt x="294" y="1032"/>
                  </a:lnTo>
                  <a:lnTo>
                    <a:pt x="276" y="1038"/>
                  </a:lnTo>
                  <a:lnTo>
                    <a:pt x="270" y="1050"/>
                  </a:lnTo>
                  <a:lnTo>
                    <a:pt x="270" y="1056"/>
                  </a:lnTo>
                  <a:lnTo>
                    <a:pt x="288" y="1074"/>
                  </a:lnTo>
                  <a:lnTo>
                    <a:pt x="300" y="1080"/>
                  </a:lnTo>
                  <a:lnTo>
                    <a:pt x="306" y="1086"/>
                  </a:lnTo>
                  <a:lnTo>
                    <a:pt x="312" y="1086"/>
                  </a:lnTo>
                  <a:lnTo>
                    <a:pt x="294" y="1104"/>
                  </a:lnTo>
                  <a:lnTo>
                    <a:pt x="294" y="1110"/>
                  </a:lnTo>
                  <a:lnTo>
                    <a:pt x="300" y="1116"/>
                  </a:lnTo>
                  <a:lnTo>
                    <a:pt x="300" y="1128"/>
                  </a:lnTo>
                  <a:lnTo>
                    <a:pt x="306" y="1140"/>
                  </a:lnTo>
                  <a:lnTo>
                    <a:pt x="306" y="1152"/>
                  </a:lnTo>
                  <a:lnTo>
                    <a:pt x="312" y="1158"/>
                  </a:lnTo>
                  <a:lnTo>
                    <a:pt x="294" y="1176"/>
                  </a:lnTo>
                  <a:lnTo>
                    <a:pt x="294" y="1188"/>
                  </a:lnTo>
                  <a:lnTo>
                    <a:pt x="306" y="1194"/>
                  </a:lnTo>
                  <a:lnTo>
                    <a:pt x="318" y="1194"/>
                  </a:lnTo>
                  <a:lnTo>
                    <a:pt x="330" y="1188"/>
                  </a:lnTo>
                  <a:lnTo>
                    <a:pt x="354" y="1164"/>
                  </a:lnTo>
                  <a:lnTo>
                    <a:pt x="366" y="1158"/>
                  </a:lnTo>
                  <a:lnTo>
                    <a:pt x="378" y="1158"/>
                  </a:lnTo>
                  <a:lnTo>
                    <a:pt x="384" y="1134"/>
                  </a:lnTo>
                  <a:lnTo>
                    <a:pt x="384" y="1110"/>
                  </a:lnTo>
                  <a:lnTo>
                    <a:pt x="396" y="1110"/>
                  </a:lnTo>
                  <a:lnTo>
                    <a:pt x="402" y="1116"/>
                  </a:lnTo>
                  <a:lnTo>
                    <a:pt x="414" y="1116"/>
                  </a:lnTo>
                  <a:lnTo>
                    <a:pt x="426" y="1104"/>
                  </a:lnTo>
                  <a:lnTo>
                    <a:pt x="426" y="1092"/>
                  </a:lnTo>
                  <a:lnTo>
                    <a:pt x="420" y="1086"/>
                  </a:lnTo>
                  <a:lnTo>
                    <a:pt x="414" y="1074"/>
                  </a:lnTo>
                  <a:lnTo>
                    <a:pt x="408" y="1068"/>
                  </a:lnTo>
                  <a:lnTo>
                    <a:pt x="408" y="1062"/>
                  </a:lnTo>
                  <a:lnTo>
                    <a:pt x="414" y="1056"/>
                  </a:lnTo>
                  <a:lnTo>
                    <a:pt x="426" y="1056"/>
                  </a:lnTo>
                  <a:lnTo>
                    <a:pt x="438" y="1050"/>
                  </a:lnTo>
                  <a:lnTo>
                    <a:pt x="444" y="1044"/>
                  </a:lnTo>
                  <a:lnTo>
                    <a:pt x="450" y="1044"/>
                  </a:lnTo>
                  <a:lnTo>
                    <a:pt x="456" y="1050"/>
                  </a:lnTo>
                  <a:lnTo>
                    <a:pt x="468" y="1050"/>
                  </a:lnTo>
                  <a:lnTo>
                    <a:pt x="480" y="1044"/>
                  </a:lnTo>
                  <a:lnTo>
                    <a:pt x="498" y="1038"/>
                  </a:lnTo>
                  <a:lnTo>
                    <a:pt x="546" y="1014"/>
                  </a:lnTo>
                  <a:lnTo>
                    <a:pt x="582" y="978"/>
                  </a:lnTo>
                  <a:lnTo>
                    <a:pt x="588" y="960"/>
                  </a:lnTo>
                  <a:lnTo>
                    <a:pt x="594" y="936"/>
                  </a:lnTo>
                  <a:lnTo>
                    <a:pt x="606" y="876"/>
                  </a:lnTo>
                  <a:lnTo>
                    <a:pt x="606" y="846"/>
                  </a:lnTo>
                  <a:lnTo>
                    <a:pt x="600" y="834"/>
                  </a:lnTo>
                  <a:lnTo>
                    <a:pt x="576" y="810"/>
                  </a:lnTo>
                  <a:lnTo>
                    <a:pt x="594" y="804"/>
                  </a:lnTo>
                  <a:lnTo>
                    <a:pt x="594" y="774"/>
                  </a:lnTo>
                  <a:lnTo>
                    <a:pt x="588" y="756"/>
                  </a:lnTo>
                  <a:lnTo>
                    <a:pt x="588" y="744"/>
                  </a:lnTo>
                  <a:lnTo>
                    <a:pt x="570" y="708"/>
                  </a:lnTo>
                  <a:lnTo>
                    <a:pt x="564" y="690"/>
                  </a:lnTo>
                  <a:lnTo>
                    <a:pt x="558" y="684"/>
                  </a:lnTo>
                  <a:lnTo>
                    <a:pt x="552" y="672"/>
                  </a:lnTo>
                  <a:lnTo>
                    <a:pt x="558" y="666"/>
                  </a:lnTo>
                  <a:lnTo>
                    <a:pt x="558" y="642"/>
                  </a:lnTo>
                  <a:lnTo>
                    <a:pt x="522" y="606"/>
                  </a:lnTo>
                  <a:lnTo>
                    <a:pt x="486" y="576"/>
                  </a:lnTo>
                  <a:lnTo>
                    <a:pt x="456" y="552"/>
                  </a:lnTo>
                  <a:lnTo>
                    <a:pt x="432" y="534"/>
                  </a:lnTo>
                  <a:lnTo>
                    <a:pt x="420" y="528"/>
                  </a:lnTo>
                  <a:lnTo>
                    <a:pt x="402" y="516"/>
                  </a:lnTo>
                  <a:lnTo>
                    <a:pt x="390" y="510"/>
                  </a:lnTo>
                  <a:lnTo>
                    <a:pt x="384" y="504"/>
                  </a:lnTo>
                  <a:lnTo>
                    <a:pt x="384" y="468"/>
                  </a:lnTo>
                  <a:lnTo>
                    <a:pt x="336" y="420"/>
                  </a:lnTo>
                  <a:lnTo>
                    <a:pt x="306" y="384"/>
                  </a:lnTo>
                  <a:lnTo>
                    <a:pt x="288" y="354"/>
                  </a:lnTo>
                  <a:lnTo>
                    <a:pt x="282" y="336"/>
                  </a:lnTo>
                  <a:lnTo>
                    <a:pt x="282" y="318"/>
                  </a:lnTo>
                  <a:lnTo>
                    <a:pt x="276" y="306"/>
                  </a:lnTo>
                  <a:lnTo>
                    <a:pt x="276" y="282"/>
                  </a:lnTo>
                  <a:lnTo>
                    <a:pt x="282" y="276"/>
                  </a:lnTo>
                  <a:lnTo>
                    <a:pt x="294" y="252"/>
                  </a:lnTo>
                  <a:lnTo>
                    <a:pt x="294" y="240"/>
                  </a:lnTo>
                  <a:lnTo>
                    <a:pt x="300" y="240"/>
                  </a:lnTo>
                  <a:lnTo>
                    <a:pt x="312" y="228"/>
                  </a:lnTo>
                  <a:lnTo>
                    <a:pt x="324" y="222"/>
                  </a:lnTo>
                  <a:lnTo>
                    <a:pt x="336" y="210"/>
                  </a:lnTo>
                  <a:lnTo>
                    <a:pt x="336" y="204"/>
                  </a:lnTo>
                  <a:lnTo>
                    <a:pt x="342" y="198"/>
                  </a:lnTo>
                  <a:lnTo>
                    <a:pt x="372" y="198"/>
                  </a:lnTo>
                  <a:lnTo>
                    <a:pt x="384" y="186"/>
                  </a:lnTo>
                  <a:lnTo>
                    <a:pt x="390" y="174"/>
                  </a:lnTo>
                  <a:lnTo>
                    <a:pt x="390" y="156"/>
                  </a:lnTo>
                  <a:lnTo>
                    <a:pt x="396" y="144"/>
                  </a:lnTo>
                  <a:lnTo>
                    <a:pt x="390" y="144"/>
                  </a:lnTo>
                  <a:lnTo>
                    <a:pt x="384" y="138"/>
                  </a:lnTo>
                  <a:lnTo>
                    <a:pt x="354" y="138"/>
                  </a:lnTo>
                  <a:lnTo>
                    <a:pt x="342" y="132"/>
                  </a:lnTo>
                  <a:lnTo>
                    <a:pt x="336" y="120"/>
                  </a:lnTo>
                  <a:lnTo>
                    <a:pt x="330" y="114"/>
                  </a:lnTo>
                  <a:lnTo>
                    <a:pt x="312" y="114"/>
                  </a:lnTo>
                  <a:lnTo>
                    <a:pt x="312" y="96"/>
                  </a:lnTo>
                  <a:lnTo>
                    <a:pt x="300" y="90"/>
                  </a:lnTo>
                  <a:lnTo>
                    <a:pt x="294" y="72"/>
                  </a:lnTo>
                  <a:lnTo>
                    <a:pt x="312" y="54"/>
                  </a:lnTo>
                  <a:lnTo>
                    <a:pt x="312" y="48"/>
                  </a:lnTo>
                  <a:lnTo>
                    <a:pt x="306" y="42"/>
                  </a:lnTo>
                  <a:lnTo>
                    <a:pt x="276" y="42"/>
                  </a:lnTo>
                  <a:lnTo>
                    <a:pt x="264" y="30"/>
                  </a:lnTo>
                  <a:lnTo>
                    <a:pt x="234" y="36"/>
                  </a:lnTo>
                  <a:lnTo>
                    <a:pt x="204" y="0"/>
                  </a:lnTo>
                  <a:lnTo>
                    <a:pt x="198" y="0"/>
                  </a:lnTo>
                  <a:lnTo>
                    <a:pt x="192" y="6"/>
                  </a:lnTo>
                  <a:lnTo>
                    <a:pt x="180" y="12"/>
                  </a:lnTo>
                  <a:lnTo>
                    <a:pt x="174" y="18"/>
                  </a:lnTo>
                  <a:lnTo>
                    <a:pt x="174" y="30"/>
                  </a:lnTo>
                  <a:lnTo>
                    <a:pt x="168" y="42"/>
                  </a:lnTo>
                  <a:lnTo>
                    <a:pt x="168" y="48"/>
                  </a:lnTo>
                  <a:lnTo>
                    <a:pt x="150" y="48"/>
                  </a:lnTo>
                  <a:lnTo>
                    <a:pt x="144" y="54"/>
                  </a:lnTo>
                  <a:lnTo>
                    <a:pt x="138" y="48"/>
                  </a:lnTo>
                  <a:lnTo>
                    <a:pt x="120" y="48"/>
                  </a:lnTo>
                  <a:lnTo>
                    <a:pt x="132" y="60"/>
                  </a:lnTo>
                  <a:lnTo>
                    <a:pt x="132" y="72"/>
                  </a:lnTo>
                  <a:lnTo>
                    <a:pt x="114" y="72"/>
                  </a:lnTo>
                  <a:lnTo>
                    <a:pt x="108" y="66"/>
                  </a:lnTo>
                  <a:lnTo>
                    <a:pt x="96" y="48"/>
                  </a:lnTo>
                  <a:lnTo>
                    <a:pt x="90" y="48"/>
                  </a:lnTo>
                  <a:lnTo>
                    <a:pt x="90" y="66"/>
                  </a:lnTo>
                  <a:lnTo>
                    <a:pt x="72" y="48"/>
                  </a:lnTo>
                  <a:lnTo>
                    <a:pt x="66" y="54"/>
                  </a:lnTo>
                  <a:lnTo>
                    <a:pt x="60" y="66"/>
                  </a:lnTo>
                  <a:lnTo>
                    <a:pt x="54" y="72"/>
                  </a:lnTo>
                  <a:lnTo>
                    <a:pt x="42" y="72"/>
                  </a:lnTo>
                  <a:lnTo>
                    <a:pt x="18" y="48"/>
                  </a:lnTo>
                  <a:lnTo>
                    <a:pt x="6" y="48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30" name="Laos" descr="© INSCALE GmbH, 05.05.2010&#10;http://www.presentationload.com/">
              <a:extLst>
                <a:ext uri="{FF2B5EF4-FFF2-40B4-BE49-F238E27FC236}">
                  <a16:creationId xmlns:a16="http://schemas.microsoft.com/office/drawing/2014/main" id="{7FA38805-2582-41A3-822C-529013C2E189}"/>
                </a:ext>
              </a:extLst>
            </p:cNvPr>
            <p:cNvSpPr>
              <a:spLocks/>
            </p:cNvSpPr>
            <p:nvPr/>
          </p:nvSpPr>
          <p:spPr bwMode="gray">
            <a:xfrm>
              <a:off x="8653159" y="3706203"/>
              <a:ext cx="265124" cy="311234"/>
            </a:xfrm>
            <a:custGeom>
              <a:avLst/>
              <a:gdLst>
                <a:gd name="T0" fmla="*/ 2147483647 w 600"/>
                <a:gd name="T1" fmla="*/ 2147483647 h 696"/>
                <a:gd name="T2" fmla="*/ 2147483647 w 600"/>
                <a:gd name="T3" fmla="*/ 2147483647 h 696"/>
                <a:gd name="T4" fmla="*/ 2147483647 w 600"/>
                <a:gd name="T5" fmla="*/ 2147483647 h 696"/>
                <a:gd name="T6" fmla="*/ 2147483647 w 600"/>
                <a:gd name="T7" fmla="*/ 2147483647 h 696"/>
                <a:gd name="T8" fmla="*/ 2147483647 w 600"/>
                <a:gd name="T9" fmla="*/ 2147483647 h 696"/>
                <a:gd name="T10" fmla="*/ 2147483647 w 600"/>
                <a:gd name="T11" fmla="*/ 2147483647 h 696"/>
                <a:gd name="T12" fmla="*/ 2147483647 w 600"/>
                <a:gd name="T13" fmla="*/ 2147483647 h 696"/>
                <a:gd name="T14" fmla="*/ 2147483647 w 600"/>
                <a:gd name="T15" fmla="*/ 2147483647 h 696"/>
                <a:gd name="T16" fmla="*/ 2147483647 w 600"/>
                <a:gd name="T17" fmla="*/ 2147483647 h 696"/>
                <a:gd name="T18" fmla="*/ 2147483647 w 600"/>
                <a:gd name="T19" fmla="*/ 2147483647 h 696"/>
                <a:gd name="T20" fmla="*/ 2147483647 w 600"/>
                <a:gd name="T21" fmla="*/ 2147483647 h 696"/>
                <a:gd name="T22" fmla="*/ 2147483647 w 600"/>
                <a:gd name="T23" fmla="*/ 2147483647 h 696"/>
                <a:gd name="T24" fmla="*/ 2147483647 w 600"/>
                <a:gd name="T25" fmla="*/ 2147483647 h 696"/>
                <a:gd name="T26" fmla="*/ 2147483647 w 600"/>
                <a:gd name="T27" fmla="*/ 2147483647 h 696"/>
                <a:gd name="T28" fmla="*/ 2147483647 w 600"/>
                <a:gd name="T29" fmla="*/ 2147483647 h 696"/>
                <a:gd name="T30" fmla="*/ 2147483647 w 600"/>
                <a:gd name="T31" fmla="*/ 2147483647 h 696"/>
                <a:gd name="T32" fmla="*/ 2147483647 w 600"/>
                <a:gd name="T33" fmla="*/ 2147483647 h 696"/>
                <a:gd name="T34" fmla="*/ 2147483647 w 600"/>
                <a:gd name="T35" fmla="*/ 2147483647 h 696"/>
                <a:gd name="T36" fmla="*/ 2147483647 w 600"/>
                <a:gd name="T37" fmla="*/ 2147483647 h 696"/>
                <a:gd name="T38" fmla="*/ 2147483647 w 600"/>
                <a:gd name="T39" fmla="*/ 2147483647 h 696"/>
                <a:gd name="T40" fmla="*/ 2147483647 w 600"/>
                <a:gd name="T41" fmla="*/ 2147483647 h 696"/>
                <a:gd name="T42" fmla="*/ 2147483647 w 600"/>
                <a:gd name="T43" fmla="*/ 2147483647 h 696"/>
                <a:gd name="T44" fmla="*/ 2147483647 w 600"/>
                <a:gd name="T45" fmla="*/ 2147483647 h 696"/>
                <a:gd name="T46" fmla="*/ 2147483647 w 600"/>
                <a:gd name="T47" fmla="*/ 2147483647 h 696"/>
                <a:gd name="T48" fmla="*/ 2147483647 w 600"/>
                <a:gd name="T49" fmla="*/ 2147483647 h 696"/>
                <a:gd name="T50" fmla="*/ 2147483647 w 600"/>
                <a:gd name="T51" fmla="*/ 2147483647 h 696"/>
                <a:gd name="T52" fmla="*/ 2147483647 w 600"/>
                <a:gd name="T53" fmla="*/ 2147483647 h 696"/>
                <a:gd name="T54" fmla="*/ 2147483647 w 600"/>
                <a:gd name="T55" fmla="*/ 2147483647 h 696"/>
                <a:gd name="T56" fmla="*/ 2147483647 w 600"/>
                <a:gd name="T57" fmla="*/ 2147483647 h 696"/>
                <a:gd name="T58" fmla="*/ 2147483647 w 600"/>
                <a:gd name="T59" fmla="*/ 2147483647 h 696"/>
                <a:gd name="T60" fmla="*/ 2147483647 w 600"/>
                <a:gd name="T61" fmla="*/ 2147483647 h 696"/>
                <a:gd name="T62" fmla="*/ 2147483647 w 600"/>
                <a:gd name="T63" fmla="*/ 2147483647 h 696"/>
                <a:gd name="T64" fmla="*/ 2147483647 w 600"/>
                <a:gd name="T65" fmla="*/ 2147483647 h 696"/>
                <a:gd name="T66" fmla="*/ 2147483647 w 600"/>
                <a:gd name="T67" fmla="*/ 2147483647 h 696"/>
                <a:gd name="T68" fmla="*/ 2147483647 w 600"/>
                <a:gd name="T69" fmla="*/ 2147483647 h 696"/>
                <a:gd name="T70" fmla="*/ 2147483647 w 600"/>
                <a:gd name="T71" fmla="*/ 2147483647 h 696"/>
                <a:gd name="T72" fmla="*/ 2147483647 w 600"/>
                <a:gd name="T73" fmla="*/ 2147483647 h 696"/>
                <a:gd name="T74" fmla="*/ 2147483647 w 600"/>
                <a:gd name="T75" fmla="*/ 2147483647 h 696"/>
                <a:gd name="T76" fmla="*/ 2147483647 w 600"/>
                <a:gd name="T77" fmla="*/ 2147483647 h 696"/>
                <a:gd name="T78" fmla="*/ 2147483647 w 600"/>
                <a:gd name="T79" fmla="*/ 2147483647 h 696"/>
                <a:gd name="T80" fmla="*/ 2147483647 w 600"/>
                <a:gd name="T81" fmla="*/ 2147483647 h 696"/>
                <a:gd name="T82" fmla="*/ 2147483647 w 600"/>
                <a:gd name="T83" fmla="*/ 2147483647 h 696"/>
                <a:gd name="T84" fmla="*/ 2147483647 w 600"/>
                <a:gd name="T85" fmla="*/ 2147483647 h 696"/>
                <a:gd name="T86" fmla="*/ 2147483647 w 600"/>
                <a:gd name="T87" fmla="*/ 2147483647 h 696"/>
                <a:gd name="T88" fmla="*/ 2147483647 w 600"/>
                <a:gd name="T89" fmla="*/ 2147483647 h 696"/>
                <a:gd name="T90" fmla="*/ 2147483647 w 600"/>
                <a:gd name="T91" fmla="*/ 2147483647 h 696"/>
                <a:gd name="T92" fmla="*/ 2147483647 w 600"/>
                <a:gd name="T93" fmla="*/ 2147483647 h 696"/>
                <a:gd name="T94" fmla="*/ 2147483647 w 600"/>
                <a:gd name="T95" fmla="*/ 2147483647 h 696"/>
                <a:gd name="T96" fmla="*/ 2147483647 w 600"/>
                <a:gd name="T97" fmla="*/ 2147483647 h 696"/>
                <a:gd name="T98" fmla="*/ 2147483647 w 600"/>
                <a:gd name="T99" fmla="*/ 2147483647 h 696"/>
                <a:gd name="T100" fmla="*/ 2147483647 w 600"/>
                <a:gd name="T101" fmla="*/ 2147483647 h 696"/>
                <a:gd name="T102" fmla="*/ 2147483647 w 600"/>
                <a:gd name="T103" fmla="*/ 2147483647 h 696"/>
                <a:gd name="T104" fmla="*/ 2147483647 w 600"/>
                <a:gd name="T105" fmla="*/ 2147483647 h 696"/>
                <a:gd name="T106" fmla="*/ 2147483647 w 600"/>
                <a:gd name="T107" fmla="*/ 2147483647 h 696"/>
                <a:gd name="T108" fmla="*/ 2147483647 w 600"/>
                <a:gd name="T109" fmla="*/ 2147483647 h 696"/>
                <a:gd name="T110" fmla="*/ 2147483647 w 600"/>
                <a:gd name="T111" fmla="*/ 2147483647 h 696"/>
                <a:gd name="T112" fmla="*/ 2147483647 w 600"/>
                <a:gd name="T113" fmla="*/ 2147483647 h 696"/>
                <a:gd name="T114" fmla="*/ 2147483647 w 600"/>
                <a:gd name="T115" fmla="*/ 2147483647 h 696"/>
                <a:gd name="T116" fmla="*/ 2147483647 w 600"/>
                <a:gd name="T117" fmla="*/ 2147483647 h 696"/>
                <a:gd name="T118" fmla="*/ 0 w 600"/>
                <a:gd name="T119" fmla="*/ 2147483647 h 696"/>
                <a:gd name="T120" fmla="*/ 2147483647 w 600"/>
                <a:gd name="T121" fmla="*/ 2147483647 h 69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600"/>
                <a:gd name="T184" fmla="*/ 0 h 696"/>
                <a:gd name="T185" fmla="*/ 600 w 600"/>
                <a:gd name="T186" fmla="*/ 696 h 69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600" h="696">
                  <a:moveTo>
                    <a:pt x="24" y="180"/>
                  </a:moveTo>
                  <a:lnTo>
                    <a:pt x="36" y="180"/>
                  </a:lnTo>
                  <a:lnTo>
                    <a:pt x="42" y="186"/>
                  </a:lnTo>
                  <a:lnTo>
                    <a:pt x="42" y="198"/>
                  </a:lnTo>
                  <a:lnTo>
                    <a:pt x="36" y="204"/>
                  </a:lnTo>
                  <a:lnTo>
                    <a:pt x="36" y="228"/>
                  </a:lnTo>
                  <a:lnTo>
                    <a:pt x="42" y="240"/>
                  </a:lnTo>
                  <a:lnTo>
                    <a:pt x="48" y="246"/>
                  </a:lnTo>
                  <a:lnTo>
                    <a:pt x="66" y="246"/>
                  </a:lnTo>
                  <a:lnTo>
                    <a:pt x="66" y="234"/>
                  </a:lnTo>
                  <a:lnTo>
                    <a:pt x="78" y="234"/>
                  </a:lnTo>
                  <a:lnTo>
                    <a:pt x="84" y="228"/>
                  </a:lnTo>
                  <a:lnTo>
                    <a:pt x="90" y="228"/>
                  </a:lnTo>
                  <a:lnTo>
                    <a:pt x="102" y="234"/>
                  </a:lnTo>
                  <a:lnTo>
                    <a:pt x="102" y="264"/>
                  </a:lnTo>
                  <a:lnTo>
                    <a:pt x="96" y="270"/>
                  </a:lnTo>
                  <a:lnTo>
                    <a:pt x="102" y="276"/>
                  </a:lnTo>
                  <a:lnTo>
                    <a:pt x="108" y="288"/>
                  </a:lnTo>
                  <a:lnTo>
                    <a:pt x="108" y="300"/>
                  </a:lnTo>
                  <a:lnTo>
                    <a:pt x="102" y="312"/>
                  </a:lnTo>
                  <a:lnTo>
                    <a:pt x="90" y="324"/>
                  </a:lnTo>
                  <a:lnTo>
                    <a:pt x="102" y="324"/>
                  </a:lnTo>
                  <a:lnTo>
                    <a:pt x="108" y="330"/>
                  </a:lnTo>
                  <a:lnTo>
                    <a:pt x="108" y="342"/>
                  </a:lnTo>
                  <a:lnTo>
                    <a:pt x="84" y="390"/>
                  </a:lnTo>
                  <a:lnTo>
                    <a:pt x="84" y="402"/>
                  </a:lnTo>
                  <a:lnTo>
                    <a:pt x="102" y="402"/>
                  </a:lnTo>
                  <a:lnTo>
                    <a:pt x="126" y="390"/>
                  </a:lnTo>
                  <a:lnTo>
                    <a:pt x="132" y="384"/>
                  </a:lnTo>
                  <a:lnTo>
                    <a:pt x="132" y="378"/>
                  </a:lnTo>
                  <a:lnTo>
                    <a:pt x="144" y="366"/>
                  </a:lnTo>
                  <a:lnTo>
                    <a:pt x="150" y="354"/>
                  </a:lnTo>
                  <a:lnTo>
                    <a:pt x="156" y="348"/>
                  </a:lnTo>
                  <a:lnTo>
                    <a:pt x="168" y="348"/>
                  </a:lnTo>
                  <a:lnTo>
                    <a:pt x="174" y="354"/>
                  </a:lnTo>
                  <a:lnTo>
                    <a:pt x="198" y="366"/>
                  </a:lnTo>
                  <a:lnTo>
                    <a:pt x="216" y="366"/>
                  </a:lnTo>
                  <a:lnTo>
                    <a:pt x="234" y="348"/>
                  </a:lnTo>
                  <a:lnTo>
                    <a:pt x="234" y="336"/>
                  </a:lnTo>
                  <a:lnTo>
                    <a:pt x="240" y="330"/>
                  </a:lnTo>
                  <a:lnTo>
                    <a:pt x="258" y="330"/>
                  </a:lnTo>
                  <a:lnTo>
                    <a:pt x="264" y="336"/>
                  </a:lnTo>
                  <a:lnTo>
                    <a:pt x="276" y="342"/>
                  </a:lnTo>
                  <a:lnTo>
                    <a:pt x="300" y="342"/>
                  </a:lnTo>
                  <a:lnTo>
                    <a:pt x="306" y="348"/>
                  </a:lnTo>
                  <a:lnTo>
                    <a:pt x="306" y="360"/>
                  </a:lnTo>
                  <a:lnTo>
                    <a:pt x="318" y="372"/>
                  </a:lnTo>
                  <a:lnTo>
                    <a:pt x="336" y="384"/>
                  </a:lnTo>
                  <a:lnTo>
                    <a:pt x="348" y="390"/>
                  </a:lnTo>
                  <a:lnTo>
                    <a:pt x="366" y="408"/>
                  </a:lnTo>
                  <a:lnTo>
                    <a:pt x="372" y="450"/>
                  </a:lnTo>
                  <a:lnTo>
                    <a:pt x="372" y="462"/>
                  </a:lnTo>
                  <a:lnTo>
                    <a:pt x="384" y="486"/>
                  </a:lnTo>
                  <a:lnTo>
                    <a:pt x="420" y="522"/>
                  </a:lnTo>
                  <a:lnTo>
                    <a:pt x="420" y="528"/>
                  </a:lnTo>
                  <a:lnTo>
                    <a:pt x="426" y="534"/>
                  </a:lnTo>
                  <a:lnTo>
                    <a:pt x="426" y="546"/>
                  </a:lnTo>
                  <a:lnTo>
                    <a:pt x="432" y="540"/>
                  </a:lnTo>
                  <a:lnTo>
                    <a:pt x="432" y="546"/>
                  </a:lnTo>
                  <a:lnTo>
                    <a:pt x="444" y="558"/>
                  </a:lnTo>
                  <a:lnTo>
                    <a:pt x="432" y="582"/>
                  </a:lnTo>
                  <a:lnTo>
                    <a:pt x="426" y="588"/>
                  </a:lnTo>
                  <a:lnTo>
                    <a:pt x="426" y="594"/>
                  </a:lnTo>
                  <a:lnTo>
                    <a:pt x="438" y="606"/>
                  </a:lnTo>
                  <a:lnTo>
                    <a:pt x="450" y="612"/>
                  </a:lnTo>
                  <a:lnTo>
                    <a:pt x="456" y="618"/>
                  </a:lnTo>
                  <a:lnTo>
                    <a:pt x="456" y="630"/>
                  </a:lnTo>
                  <a:lnTo>
                    <a:pt x="450" y="636"/>
                  </a:lnTo>
                  <a:lnTo>
                    <a:pt x="444" y="648"/>
                  </a:lnTo>
                  <a:lnTo>
                    <a:pt x="432" y="654"/>
                  </a:lnTo>
                  <a:lnTo>
                    <a:pt x="426" y="660"/>
                  </a:lnTo>
                  <a:lnTo>
                    <a:pt x="426" y="672"/>
                  </a:lnTo>
                  <a:lnTo>
                    <a:pt x="450" y="672"/>
                  </a:lnTo>
                  <a:lnTo>
                    <a:pt x="456" y="678"/>
                  </a:lnTo>
                  <a:lnTo>
                    <a:pt x="462" y="678"/>
                  </a:lnTo>
                  <a:lnTo>
                    <a:pt x="462" y="684"/>
                  </a:lnTo>
                  <a:lnTo>
                    <a:pt x="474" y="696"/>
                  </a:lnTo>
                  <a:lnTo>
                    <a:pt x="486" y="696"/>
                  </a:lnTo>
                  <a:lnTo>
                    <a:pt x="492" y="690"/>
                  </a:lnTo>
                  <a:lnTo>
                    <a:pt x="492" y="678"/>
                  </a:lnTo>
                  <a:lnTo>
                    <a:pt x="480" y="666"/>
                  </a:lnTo>
                  <a:lnTo>
                    <a:pt x="498" y="654"/>
                  </a:lnTo>
                  <a:lnTo>
                    <a:pt x="510" y="642"/>
                  </a:lnTo>
                  <a:lnTo>
                    <a:pt x="546" y="654"/>
                  </a:lnTo>
                  <a:lnTo>
                    <a:pt x="558" y="642"/>
                  </a:lnTo>
                  <a:lnTo>
                    <a:pt x="582" y="648"/>
                  </a:lnTo>
                  <a:lnTo>
                    <a:pt x="588" y="648"/>
                  </a:lnTo>
                  <a:lnTo>
                    <a:pt x="600" y="636"/>
                  </a:lnTo>
                  <a:lnTo>
                    <a:pt x="600" y="630"/>
                  </a:lnTo>
                  <a:lnTo>
                    <a:pt x="588" y="618"/>
                  </a:lnTo>
                  <a:lnTo>
                    <a:pt x="582" y="618"/>
                  </a:lnTo>
                  <a:lnTo>
                    <a:pt x="600" y="582"/>
                  </a:lnTo>
                  <a:lnTo>
                    <a:pt x="594" y="582"/>
                  </a:lnTo>
                  <a:lnTo>
                    <a:pt x="588" y="576"/>
                  </a:lnTo>
                  <a:lnTo>
                    <a:pt x="564" y="564"/>
                  </a:lnTo>
                  <a:lnTo>
                    <a:pt x="540" y="540"/>
                  </a:lnTo>
                  <a:lnTo>
                    <a:pt x="546" y="540"/>
                  </a:lnTo>
                  <a:lnTo>
                    <a:pt x="552" y="534"/>
                  </a:lnTo>
                  <a:lnTo>
                    <a:pt x="558" y="534"/>
                  </a:lnTo>
                  <a:lnTo>
                    <a:pt x="564" y="528"/>
                  </a:lnTo>
                  <a:lnTo>
                    <a:pt x="564" y="516"/>
                  </a:lnTo>
                  <a:lnTo>
                    <a:pt x="558" y="510"/>
                  </a:lnTo>
                  <a:lnTo>
                    <a:pt x="546" y="504"/>
                  </a:lnTo>
                  <a:lnTo>
                    <a:pt x="540" y="498"/>
                  </a:lnTo>
                  <a:lnTo>
                    <a:pt x="528" y="498"/>
                  </a:lnTo>
                  <a:lnTo>
                    <a:pt x="516" y="486"/>
                  </a:lnTo>
                  <a:lnTo>
                    <a:pt x="504" y="462"/>
                  </a:lnTo>
                  <a:lnTo>
                    <a:pt x="498" y="456"/>
                  </a:lnTo>
                  <a:lnTo>
                    <a:pt x="498" y="450"/>
                  </a:lnTo>
                  <a:lnTo>
                    <a:pt x="480" y="450"/>
                  </a:lnTo>
                  <a:lnTo>
                    <a:pt x="474" y="432"/>
                  </a:lnTo>
                  <a:lnTo>
                    <a:pt x="456" y="414"/>
                  </a:lnTo>
                  <a:lnTo>
                    <a:pt x="438" y="402"/>
                  </a:lnTo>
                  <a:lnTo>
                    <a:pt x="426" y="378"/>
                  </a:lnTo>
                  <a:lnTo>
                    <a:pt x="426" y="354"/>
                  </a:lnTo>
                  <a:lnTo>
                    <a:pt x="420" y="354"/>
                  </a:lnTo>
                  <a:lnTo>
                    <a:pt x="414" y="348"/>
                  </a:lnTo>
                  <a:lnTo>
                    <a:pt x="402" y="342"/>
                  </a:lnTo>
                  <a:lnTo>
                    <a:pt x="390" y="342"/>
                  </a:lnTo>
                  <a:lnTo>
                    <a:pt x="384" y="336"/>
                  </a:lnTo>
                  <a:lnTo>
                    <a:pt x="384" y="306"/>
                  </a:lnTo>
                  <a:lnTo>
                    <a:pt x="372" y="306"/>
                  </a:lnTo>
                  <a:lnTo>
                    <a:pt x="366" y="300"/>
                  </a:lnTo>
                  <a:lnTo>
                    <a:pt x="354" y="294"/>
                  </a:lnTo>
                  <a:lnTo>
                    <a:pt x="342" y="282"/>
                  </a:lnTo>
                  <a:lnTo>
                    <a:pt x="306" y="264"/>
                  </a:lnTo>
                  <a:lnTo>
                    <a:pt x="300" y="258"/>
                  </a:lnTo>
                  <a:lnTo>
                    <a:pt x="288" y="252"/>
                  </a:lnTo>
                  <a:lnTo>
                    <a:pt x="288" y="234"/>
                  </a:lnTo>
                  <a:lnTo>
                    <a:pt x="282" y="228"/>
                  </a:lnTo>
                  <a:lnTo>
                    <a:pt x="306" y="228"/>
                  </a:lnTo>
                  <a:lnTo>
                    <a:pt x="312" y="234"/>
                  </a:lnTo>
                  <a:lnTo>
                    <a:pt x="330" y="234"/>
                  </a:lnTo>
                  <a:lnTo>
                    <a:pt x="336" y="228"/>
                  </a:lnTo>
                  <a:lnTo>
                    <a:pt x="342" y="216"/>
                  </a:lnTo>
                  <a:lnTo>
                    <a:pt x="354" y="210"/>
                  </a:lnTo>
                  <a:lnTo>
                    <a:pt x="360" y="198"/>
                  </a:lnTo>
                  <a:lnTo>
                    <a:pt x="360" y="186"/>
                  </a:lnTo>
                  <a:lnTo>
                    <a:pt x="348" y="180"/>
                  </a:lnTo>
                  <a:lnTo>
                    <a:pt x="330" y="174"/>
                  </a:lnTo>
                  <a:lnTo>
                    <a:pt x="306" y="162"/>
                  </a:lnTo>
                  <a:lnTo>
                    <a:pt x="306" y="156"/>
                  </a:lnTo>
                  <a:lnTo>
                    <a:pt x="312" y="150"/>
                  </a:lnTo>
                  <a:lnTo>
                    <a:pt x="318" y="150"/>
                  </a:lnTo>
                  <a:lnTo>
                    <a:pt x="294" y="126"/>
                  </a:lnTo>
                  <a:lnTo>
                    <a:pt x="282" y="120"/>
                  </a:lnTo>
                  <a:lnTo>
                    <a:pt x="270" y="120"/>
                  </a:lnTo>
                  <a:lnTo>
                    <a:pt x="264" y="132"/>
                  </a:lnTo>
                  <a:lnTo>
                    <a:pt x="264" y="138"/>
                  </a:lnTo>
                  <a:lnTo>
                    <a:pt x="258" y="150"/>
                  </a:lnTo>
                  <a:lnTo>
                    <a:pt x="252" y="156"/>
                  </a:lnTo>
                  <a:lnTo>
                    <a:pt x="240" y="144"/>
                  </a:lnTo>
                  <a:lnTo>
                    <a:pt x="240" y="138"/>
                  </a:lnTo>
                  <a:lnTo>
                    <a:pt x="222" y="138"/>
                  </a:lnTo>
                  <a:lnTo>
                    <a:pt x="216" y="126"/>
                  </a:lnTo>
                  <a:lnTo>
                    <a:pt x="198" y="108"/>
                  </a:lnTo>
                  <a:lnTo>
                    <a:pt x="186" y="84"/>
                  </a:lnTo>
                  <a:lnTo>
                    <a:pt x="186" y="54"/>
                  </a:lnTo>
                  <a:lnTo>
                    <a:pt x="180" y="54"/>
                  </a:lnTo>
                  <a:lnTo>
                    <a:pt x="174" y="60"/>
                  </a:lnTo>
                  <a:lnTo>
                    <a:pt x="168" y="48"/>
                  </a:lnTo>
                  <a:lnTo>
                    <a:pt x="156" y="42"/>
                  </a:lnTo>
                  <a:lnTo>
                    <a:pt x="150" y="30"/>
                  </a:lnTo>
                  <a:lnTo>
                    <a:pt x="144" y="24"/>
                  </a:lnTo>
                  <a:lnTo>
                    <a:pt x="138" y="12"/>
                  </a:lnTo>
                  <a:lnTo>
                    <a:pt x="132" y="6"/>
                  </a:lnTo>
                  <a:lnTo>
                    <a:pt x="96" y="0"/>
                  </a:lnTo>
                  <a:lnTo>
                    <a:pt x="90" y="6"/>
                  </a:lnTo>
                  <a:lnTo>
                    <a:pt x="90" y="48"/>
                  </a:lnTo>
                  <a:lnTo>
                    <a:pt x="114" y="72"/>
                  </a:lnTo>
                  <a:lnTo>
                    <a:pt x="114" y="108"/>
                  </a:lnTo>
                  <a:lnTo>
                    <a:pt x="72" y="108"/>
                  </a:lnTo>
                  <a:lnTo>
                    <a:pt x="72" y="84"/>
                  </a:lnTo>
                  <a:lnTo>
                    <a:pt x="36" y="102"/>
                  </a:lnTo>
                  <a:lnTo>
                    <a:pt x="36" y="114"/>
                  </a:lnTo>
                  <a:lnTo>
                    <a:pt x="30" y="126"/>
                  </a:lnTo>
                  <a:lnTo>
                    <a:pt x="36" y="132"/>
                  </a:lnTo>
                  <a:lnTo>
                    <a:pt x="30" y="138"/>
                  </a:lnTo>
                  <a:lnTo>
                    <a:pt x="18" y="138"/>
                  </a:lnTo>
                  <a:lnTo>
                    <a:pt x="0" y="156"/>
                  </a:lnTo>
                  <a:lnTo>
                    <a:pt x="0" y="168"/>
                  </a:lnTo>
                  <a:lnTo>
                    <a:pt x="6" y="168"/>
                  </a:lnTo>
                  <a:lnTo>
                    <a:pt x="12" y="174"/>
                  </a:lnTo>
                  <a:lnTo>
                    <a:pt x="24" y="180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B4D2AC">
                  <a:lumMod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</p:grpSp>
      <p:grpSp>
        <p:nvGrpSpPr>
          <p:cNvPr id="131" name="Asia">
            <a:extLst>
              <a:ext uri="{FF2B5EF4-FFF2-40B4-BE49-F238E27FC236}">
                <a16:creationId xmlns:a16="http://schemas.microsoft.com/office/drawing/2014/main" id="{29373183-AE91-483E-BCD2-38B321552061}"/>
              </a:ext>
            </a:extLst>
          </p:cNvPr>
          <p:cNvGrpSpPr>
            <a:grpSpLocks/>
          </p:cNvGrpSpPr>
          <p:nvPr userDrawn="1"/>
        </p:nvGrpSpPr>
        <p:grpSpPr bwMode="auto">
          <a:xfrm>
            <a:off x="7661275" y="2344738"/>
            <a:ext cx="2082800" cy="1717675"/>
            <a:chOff x="7661781" y="2592116"/>
            <a:chExt cx="2082630" cy="1718266"/>
          </a:xfrm>
        </p:grpSpPr>
        <p:sp>
          <p:nvSpPr>
            <p:cNvPr id="132" name="Taiwan" descr="© INSCALE GmbH, 05.05.2010&#10;http://www.presentationload.com/">
              <a:extLst>
                <a:ext uri="{FF2B5EF4-FFF2-40B4-BE49-F238E27FC236}">
                  <a16:creationId xmlns:a16="http://schemas.microsoft.com/office/drawing/2014/main" id="{3CB78959-F861-4FC8-A1C9-026C351BD8CB}"/>
                </a:ext>
              </a:extLst>
            </p:cNvPr>
            <p:cNvSpPr>
              <a:spLocks/>
            </p:cNvSpPr>
            <p:nvPr/>
          </p:nvSpPr>
          <p:spPr bwMode="gray">
            <a:xfrm>
              <a:off x="9250739" y="3605289"/>
              <a:ext cx="52383" cy="120692"/>
            </a:xfrm>
            <a:custGeom>
              <a:avLst/>
              <a:gdLst>
                <a:gd name="T0" fmla="*/ 2147483647 w 120"/>
                <a:gd name="T1" fmla="*/ 2147483647 h 270"/>
                <a:gd name="T2" fmla="*/ 2147483647 w 120"/>
                <a:gd name="T3" fmla="*/ 2147483647 h 270"/>
                <a:gd name="T4" fmla="*/ 2147483647 w 120"/>
                <a:gd name="T5" fmla="*/ 2147483647 h 270"/>
                <a:gd name="T6" fmla="*/ 2147483647 w 120"/>
                <a:gd name="T7" fmla="*/ 2147483647 h 270"/>
                <a:gd name="T8" fmla="*/ 2147483647 w 120"/>
                <a:gd name="T9" fmla="*/ 2147483647 h 270"/>
                <a:gd name="T10" fmla="*/ 2147483647 w 120"/>
                <a:gd name="T11" fmla="*/ 2147483647 h 270"/>
                <a:gd name="T12" fmla="*/ 2147483647 w 120"/>
                <a:gd name="T13" fmla="*/ 2147483647 h 270"/>
                <a:gd name="T14" fmla="*/ 2147483647 w 120"/>
                <a:gd name="T15" fmla="*/ 2147483647 h 270"/>
                <a:gd name="T16" fmla="*/ 2147483647 w 120"/>
                <a:gd name="T17" fmla="*/ 2147483647 h 270"/>
                <a:gd name="T18" fmla="*/ 2147483647 w 120"/>
                <a:gd name="T19" fmla="*/ 2147483647 h 270"/>
                <a:gd name="T20" fmla="*/ 2147483647 w 120"/>
                <a:gd name="T21" fmla="*/ 0 h 270"/>
                <a:gd name="T22" fmla="*/ 2147483647 w 120"/>
                <a:gd name="T23" fmla="*/ 2147483647 h 270"/>
                <a:gd name="T24" fmla="*/ 2147483647 w 120"/>
                <a:gd name="T25" fmla="*/ 2147483647 h 270"/>
                <a:gd name="T26" fmla="*/ 2147483647 w 120"/>
                <a:gd name="T27" fmla="*/ 2147483647 h 270"/>
                <a:gd name="T28" fmla="*/ 2147483647 w 120"/>
                <a:gd name="T29" fmla="*/ 2147483647 h 270"/>
                <a:gd name="T30" fmla="*/ 0 w 120"/>
                <a:gd name="T31" fmla="*/ 2147483647 h 270"/>
                <a:gd name="T32" fmla="*/ 0 w 120"/>
                <a:gd name="T33" fmla="*/ 2147483647 h 270"/>
                <a:gd name="T34" fmla="*/ 2147483647 w 120"/>
                <a:gd name="T35" fmla="*/ 2147483647 h 270"/>
                <a:gd name="T36" fmla="*/ 2147483647 w 120"/>
                <a:gd name="T37" fmla="*/ 2147483647 h 270"/>
                <a:gd name="T38" fmla="*/ 2147483647 w 120"/>
                <a:gd name="T39" fmla="*/ 2147483647 h 270"/>
                <a:gd name="T40" fmla="*/ 2147483647 w 120"/>
                <a:gd name="T41" fmla="*/ 2147483647 h 270"/>
                <a:gd name="T42" fmla="*/ 2147483647 w 120"/>
                <a:gd name="T43" fmla="*/ 2147483647 h 270"/>
                <a:gd name="T44" fmla="*/ 2147483647 w 120"/>
                <a:gd name="T45" fmla="*/ 2147483647 h 270"/>
                <a:gd name="T46" fmla="*/ 2147483647 w 120"/>
                <a:gd name="T47" fmla="*/ 2147483647 h 270"/>
                <a:gd name="T48" fmla="*/ 2147483647 w 120"/>
                <a:gd name="T49" fmla="*/ 2147483647 h 270"/>
                <a:gd name="T50" fmla="*/ 2147483647 w 120"/>
                <a:gd name="T51" fmla="*/ 2147483647 h 27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120"/>
                <a:gd name="T79" fmla="*/ 0 h 270"/>
                <a:gd name="T80" fmla="*/ 120 w 120"/>
                <a:gd name="T81" fmla="*/ 270 h 270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120" h="270">
                  <a:moveTo>
                    <a:pt x="84" y="270"/>
                  </a:moveTo>
                  <a:lnTo>
                    <a:pt x="84" y="222"/>
                  </a:lnTo>
                  <a:lnTo>
                    <a:pt x="90" y="216"/>
                  </a:lnTo>
                  <a:lnTo>
                    <a:pt x="102" y="192"/>
                  </a:lnTo>
                  <a:lnTo>
                    <a:pt x="102" y="102"/>
                  </a:lnTo>
                  <a:lnTo>
                    <a:pt x="108" y="96"/>
                  </a:lnTo>
                  <a:lnTo>
                    <a:pt x="114" y="84"/>
                  </a:lnTo>
                  <a:lnTo>
                    <a:pt x="114" y="54"/>
                  </a:lnTo>
                  <a:lnTo>
                    <a:pt x="120" y="36"/>
                  </a:lnTo>
                  <a:lnTo>
                    <a:pt x="120" y="24"/>
                  </a:lnTo>
                  <a:lnTo>
                    <a:pt x="72" y="0"/>
                  </a:lnTo>
                  <a:lnTo>
                    <a:pt x="48" y="30"/>
                  </a:lnTo>
                  <a:lnTo>
                    <a:pt x="42" y="42"/>
                  </a:lnTo>
                  <a:lnTo>
                    <a:pt x="30" y="78"/>
                  </a:lnTo>
                  <a:lnTo>
                    <a:pt x="12" y="114"/>
                  </a:lnTo>
                  <a:lnTo>
                    <a:pt x="0" y="150"/>
                  </a:lnTo>
                  <a:lnTo>
                    <a:pt x="0" y="168"/>
                  </a:lnTo>
                  <a:lnTo>
                    <a:pt x="6" y="180"/>
                  </a:lnTo>
                  <a:lnTo>
                    <a:pt x="18" y="192"/>
                  </a:lnTo>
                  <a:lnTo>
                    <a:pt x="24" y="204"/>
                  </a:lnTo>
                  <a:lnTo>
                    <a:pt x="36" y="210"/>
                  </a:lnTo>
                  <a:lnTo>
                    <a:pt x="42" y="222"/>
                  </a:lnTo>
                  <a:lnTo>
                    <a:pt x="42" y="228"/>
                  </a:lnTo>
                  <a:lnTo>
                    <a:pt x="48" y="234"/>
                  </a:lnTo>
                  <a:lnTo>
                    <a:pt x="60" y="258"/>
                  </a:lnTo>
                  <a:lnTo>
                    <a:pt x="84" y="270"/>
                  </a:lnTo>
                  <a:close/>
                </a:path>
              </a:pathLst>
            </a:custGeom>
            <a:solidFill>
              <a:srgbClr val="2F4B3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FF0000"/>
                </a:solidFill>
              </a:endParaRPr>
            </a:p>
          </p:txBody>
        </p:sp>
        <p:sp>
          <p:nvSpPr>
            <p:cNvPr id="133" name="Sri Lanka" descr="© INSCALE GmbH, 05.05.2010&#10;http://www.presentationload.com/">
              <a:extLst>
                <a:ext uri="{FF2B5EF4-FFF2-40B4-BE49-F238E27FC236}">
                  <a16:creationId xmlns:a16="http://schemas.microsoft.com/office/drawing/2014/main" id="{83B708F4-5456-4FDB-8447-589FBE06B83D}"/>
                </a:ext>
              </a:extLst>
            </p:cNvPr>
            <p:cNvSpPr>
              <a:spLocks/>
            </p:cNvSpPr>
            <p:nvPr/>
          </p:nvSpPr>
          <p:spPr bwMode="gray">
            <a:xfrm>
              <a:off x="8055449" y="4173810"/>
              <a:ext cx="74607" cy="136572"/>
            </a:xfrm>
            <a:custGeom>
              <a:avLst/>
              <a:gdLst>
                <a:gd name="T0" fmla="*/ 2147483647 w 174"/>
                <a:gd name="T1" fmla="*/ 2147483647 h 306"/>
                <a:gd name="T2" fmla="*/ 2147483647 w 174"/>
                <a:gd name="T3" fmla="*/ 0 h 306"/>
                <a:gd name="T4" fmla="*/ 2147483647 w 174"/>
                <a:gd name="T5" fmla="*/ 0 h 306"/>
                <a:gd name="T6" fmla="*/ 2147483647 w 174"/>
                <a:gd name="T7" fmla="*/ 2147483647 h 306"/>
                <a:gd name="T8" fmla="*/ 2147483647 w 174"/>
                <a:gd name="T9" fmla="*/ 2147483647 h 306"/>
                <a:gd name="T10" fmla="*/ 2147483647 w 174"/>
                <a:gd name="T11" fmla="*/ 2147483647 h 306"/>
                <a:gd name="T12" fmla="*/ 2147483647 w 174"/>
                <a:gd name="T13" fmla="*/ 2147483647 h 306"/>
                <a:gd name="T14" fmla="*/ 2147483647 w 174"/>
                <a:gd name="T15" fmla="*/ 2147483647 h 306"/>
                <a:gd name="T16" fmla="*/ 2147483647 w 174"/>
                <a:gd name="T17" fmla="*/ 2147483647 h 306"/>
                <a:gd name="T18" fmla="*/ 2147483647 w 174"/>
                <a:gd name="T19" fmla="*/ 2147483647 h 306"/>
                <a:gd name="T20" fmla="*/ 2147483647 w 174"/>
                <a:gd name="T21" fmla="*/ 2147483647 h 306"/>
                <a:gd name="T22" fmla="*/ 2147483647 w 174"/>
                <a:gd name="T23" fmla="*/ 2147483647 h 306"/>
                <a:gd name="T24" fmla="*/ 2147483647 w 174"/>
                <a:gd name="T25" fmla="*/ 2147483647 h 306"/>
                <a:gd name="T26" fmla="*/ 2147483647 w 174"/>
                <a:gd name="T27" fmla="*/ 2147483647 h 306"/>
                <a:gd name="T28" fmla="*/ 2147483647 w 174"/>
                <a:gd name="T29" fmla="*/ 2147483647 h 306"/>
                <a:gd name="T30" fmla="*/ 2147483647 w 174"/>
                <a:gd name="T31" fmla="*/ 2147483647 h 306"/>
                <a:gd name="T32" fmla="*/ 2147483647 w 174"/>
                <a:gd name="T33" fmla="*/ 2147483647 h 306"/>
                <a:gd name="T34" fmla="*/ 2147483647 w 174"/>
                <a:gd name="T35" fmla="*/ 2147483647 h 306"/>
                <a:gd name="T36" fmla="*/ 2147483647 w 174"/>
                <a:gd name="T37" fmla="*/ 2147483647 h 306"/>
                <a:gd name="T38" fmla="*/ 2147483647 w 174"/>
                <a:gd name="T39" fmla="*/ 2147483647 h 306"/>
                <a:gd name="T40" fmla="*/ 0 w 174"/>
                <a:gd name="T41" fmla="*/ 2147483647 h 306"/>
                <a:gd name="T42" fmla="*/ 0 w 174"/>
                <a:gd name="T43" fmla="*/ 2147483647 h 306"/>
                <a:gd name="T44" fmla="*/ 2147483647 w 174"/>
                <a:gd name="T45" fmla="*/ 2147483647 h 306"/>
                <a:gd name="T46" fmla="*/ 2147483647 w 174"/>
                <a:gd name="T47" fmla="*/ 2147483647 h 306"/>
                <a:gd name="T48" fmla="*/ 2147483647 w 174"/>
                <a:gd name="T49" fmla="*/ 2147483647 h 306"/>
                <a:gd name="T50" fmla="*/ 2147483647 w 174"/>
                <a:gd name="T51" fmla="*/ 2147483647 h 306"/>
                <a:gd name="T52" fmla="*/ 2147483647 w 174"/>
                <a:gd name="T53" fmla="*/ 2147483647 h 306"/>
                <a:gd name="T54" fmla="*/ 0 w 174"/>
                <a:gd name="T55" fmla="*/ 2147483647 h 306"/>
                <a:gd name="T56" fmla="*/ 2147483647 w 174"/>
                <a:gd name="T57" fmla="*/ 2147483647 h 306"/>
                <a:gd name="T58" fmla="*/ 2147483647 w 174"/>
                <a:gd name="T59" fmla="*/ 2147483647 h 30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174"/>
                <a:gd name="T91" fmla="*/ 0 h 306"/>
                <a:gd name="T92" fmla="*/ 174 w 174"/>
                <a:gd name="T93" fmla="*/ 306 h 30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174" h="306">
                  <a:moveTo>
                    <a:pt x="24" y="6"/>
                  </a:moveTo>
                  <a:lnTo>
                    <a:pt x="36" y="0"/>
                  </a:lnTo>
                  <a:lnTo>
                    <a:pt x="48" y="0"/>
                  </a:lnTo>
                  <a:lnTo>
                    <a:pt x="66" y="6"/>
                  </a:lnTo>
                  <a:lnTo>
                    <a:pt x="78" y="12"/>
                  </a:lnTo>
                  <a:lnTo>
                    <a:pt x="114" y="66"/>
                  </a:lnTo>
                  <a:lnTo>
                    <a:pt x="132" y="84"/>
                  </a:lnTo>
                  <a:lnTo>
                    <a:pt x="126" y="120"/>
                  </a:lnTo>
                  <a:lnTo>
                    <a:pt x="150" y="114"/>
                  </a:lnTo>
                  <a:lnTo>
                    <a:pt x="156" y="168"/>
                  </a:lnTo>
                  <a:lnTo>
                    <a:pt x="162" y="174"/>
                  </a:lnTo>
                  <a:lnTo>
                    <a:pt x="168" y="198"/>
                  </a:lnTo>
                  <a:lnTo>
                    <a:pt x="174" y="228"/>
                  </a:lnTo>
                  <a:lnTo>
                    <a:pt x="174" y="258"/>
                  </a:lnTo>
                  <a:lnTo>
                    <a:pt x="156" y="276"/>
                  </a:lnTo>
                  <a:lnTo>
                    <a:pt x="120" y="294"/>
                  </a:lnTo>
                  <a:lnTo>
                    <a:pt x="84" y="306"/>
                  </a:lnTo>
                  <a:lnTo>
                    <a:pt x="48" y="306"/>
                  </a:lnTo>
                  <a:lnTo>
                    <a:pt x="24" y="282"/>
                  </a:lnTo>
                  <a:lnTo>
                    <a:pt x="12" y="240"/>
                  </a:lnTo>
                  <a:lnTo>
                    <a:pt x="0" y="192"/>
                  </a:lnTo>
                  <a:lnTo>
                    <a:pt x="0" y="156"/>
                  </a:lnTo>
                  <a:lnTo>
                    <a:pt x="12" y="138"/>
                  </a:lnTo>
                  <a:lnTo>
                    <a:pt x="18" y="132"/>
                  </a:lnTo>
                  <a:lnTo>
                    <a:pt x="24" y="120"/>
                  </a:lnTo>
                  <a:lnTo>
                    <a:pt x="30" y="102"/>
                  </a:lnTo>
                  <a:lnTo>
                    <a:pt x="30" y="78"/>
                  </a:lnTo>
                  <a:lnTo>
                    <a:pt x="0" y="36"/>
                  </a:lnTo>
                  <a:lnTo>
                    <a:pt x="24" y="36"/>
                  </a:lnTo>
                  <a:lnTo>
                    <a:pt x="24" y="6"/>
                  </a:lnTo>
                  <a:close/>
                </a:path>
              </a:pathLst>
            </a:custGeom>
            <a:solidFill>
              <a:srgbClr val="2F4B3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FF0000"/>
                </a:solidFill>
              </a:endParaRPr>
            </a:p>
          </p:txBody>
        </p:sp>
        <p:sp>
          <p:nvSpPr>
            <p:cNvPr id="134" name="Korea, South" descr="© INSCALE GmbH, 05.05.2010&#10;http://www.presentationload.com/">
              <a:extLst>
                <a:ext uri="{FF2B5EF4-FFF2-40B4-BE49-F238E27FC236}">
                  <a16:creationId xmlns:a16="http://schemas.microsoft.com/office/drawing/2014/main" id="{07212504-BD82-4270-8C43-CCADF9DE46AE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9288836" y="3127287"/>
              <a:ext cx="120640" cy="190566"/>
            </a:xfrm>
            <a:custGeom>
              <a:avLst/>
              <a:gdLst>
                <a:gd name="T0" fmla="*/ 2147483647 w 276"/>
                <a:gd name="T1" fmla="*/ 2147483647 h 426"/>
                <a:gd name="T2" fmla="*/ 2147483647 w 276"/>
                <a:gd name="T3" fmla="*/ 2147483647 h 426"/>
                <a:gd name="T4" fmla="*/ 2147483647 w 276"/>
                <a:gd name="T5" fmla="*/ 2147483647 h 426"/>
                <a:gd name="T6" fmla="*/ 2147483647 w 276"/>
                <a:gd name="T7" fmla="*/ 2147483647 h 426"/>
                <a:gd name="T8" fmla="*/ 2147483647 w 276"/>
                <a:gd name="T9" fmla="*/ 2147483647 h 426"/>
                <a:gd name="T10" fmla="*/ 2147483647 w 276"/>
                <a:gd name="T11" fmla="*/ 2147483647 h 426"/>
                <a:gd name="T12" fmla="*/ 2147483647 w 276"/>
                <a:gd name="T13" fmla="*/ 2147483647 h 426"/>
                <a:gd name="T14" fmla="*/ 2147483647 w 276"/>
                <a:gd name="T15" fmla="*/ 2147483647 h 426"/>
                <a:gd name="T16" fmla="*/ 2147483647 w 276"/>
                <a:gd name="T17" fmla="*/ 2147483647 h 426"/>
                <a:gd name="T18" fmla="*/ 2147483647 w 276"/>
                <a:gd name="T19" fmla="*/ 2147483647 h 426"/>
                <a:gd name="T20" fmla="*/ 2147483647 w 276"/>
                <a:gd name="T21" fmla="*/ 2147483647 h 426"/>
                <a:gd name="T22" fmla="*/ 2147483647 w 276"/>
                <a:gd name="T23" fmla="*/ 2147483647 h 426"/>
                <a:gd name="T24" fmla="*/ 2147483647 w 276"/>
                <a:gd name="T25" fmla="*/ 0 h 426"/>
                <a:gd name="T26" fmla="*/ 2147483647 w 276"/>
                <a:gd name="T27" fmla="*/ 2147483647 h 426"/>
                <a:gd name="T28" fmla="*/ 2147483647 w 276"/>
                <a:gd name="T29" fmla="*/ 2147483647 h 426"/>
                <a:gd name="T30" fmla="*/ 2147483647 w 276"/>
                <a:gd name="T31" fmla="*/ 2147483647 h 426"/>
                <a:gd name="T32" fmla="*/ 2147483647 w 276"/>
                <a:gd name="T33" fmla="*/ 2147483647 h 426"/>
                <a:gd name="T34" fmla="*/ 0 w 276"/>
                <a:gd name="T35" fmla="*/ 2147483647 h 426"/>
                <a:gd name="T36" fmla="*/ 2147483647 w 276"/>
                <a:gd name="T37" fmla="*/ 2147483647 h 426"/>
                <a:gd name="T38" fmla="*/ 2147483647 w 276"/>
                <a:gd name="T39" fmla="*/ 2147483647 h 426"/>
                <a:gd name="T40" fmla="*/ 2147483647 w 276"/>
                <a:gd name="T41" fmla="*/ 2147483647 h 426"/>
                <a:gd name="T42" fmla="*/ 2147483647 w 276"/>
                <a:gd name="T43" fmla="*/ 2147483647 h 426"/>
                <a:gd name="T44" fmla="*/ 2147483647 w 276"/>
                <a:gd name="T45" fmla="*/ 2147483647 h 426"/>
                <a:gd name="T46" fmla="*/ 2147483647 w 276"/>
                <a:gd name="T47" fmla="*/ 2147483647 h 426"/>
                <a:gd name="T48" fmla="*/ 2147483647 w 276"/>
                <a:gd name="T49" fmla="*/ 2147483647 h 426"/>
                <a:gd name="T50" fmla="*/ 2147483647 w 276"/>
                <a:gd name="T51" fmla="*/ 2147483647 h 426"/>
                <a:gd name="T52" fmla="*/ 2147483647 w 276"/>
                <a:gd name="T53" fmla="*/ 2147483647 h 426"/>
                <a:gd name="T54" fmla="*/ 2147483647 w 276"/>
                <a:gd name="T55" fmla="*/ 2147483647 h 426"/>
                <a:gd name="T56" fmla="*/ 2147483647 w 276"/>
                <a:gd name="T57" fmla="*/ 2147483647 h 426"/>
                <a:gd name="T58" fmla="*/ 2147483647 w 276"/>
                <a:gd name="T59" fmla="*/ 2147483647 h 426"/>
                <a:gd name="T60" fmla="*/ 2147483647 w 276"/>
                <a:gd name="T61" fmla="*/ 2147483647 h 426"/>
                <a:gd name="T62" fmla="*/ 2147483647 w 276"/>
                <a:gd name="T63" fmla="*/ 2147483647 h 426"/>
                <a:gd name="T64" fmla="*/ 2147483647 w 276"/>
                <a:gd name="T65" fmla="*/ 2147483647 h 426"/>
                <a:gd name="T66" fmla="*/ 2147483647 w 276"/>
                <a:gd name="T67" fmla="*/ 2147483647 h 426"/>
                <a:gd name="T68" fmla="*/ 2147483647 w 276"/>
                <a:gd name="T69" fmla="*/ 2147483647 h 426"/>
                <a:gd name="T70" fmla="*/ 2147483647 w 276"/>
                <a:gd name="T71" fmla="*/ 2147483647 h 426"/>
                <a:gd name="T72" fmla="*/ 2147483647 w 276"/>
                <a:gd name="T73" fmla="*/ 2147483647 h 426"/>
                <a:gd name="T74" fmla="*/ 2147483647 w 276"/>
                <a:gd name="T75" fmla="*/ 2147483647 h 42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276"/>
                <a:gd name="T115" fmla="*/ 0 h 426"/>
                <a:gd name="T116" fmla="*/ 276 w 276"/>
                <a:gd name="T117" fmla="*/ 426 h 42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276" h="426">
                  <a:moveTo>
                    <a:pt x="150" y="402"/>
                  </a:moveTo>
                  <a:lnTo>
                    <a:pt x="132" y="408"/>
                  </a:lnTo>
                  <a:lnTo>
                    <a:pt x="126" y="414"/>
                  </a:lnTo>
                  <a:lnTo>
                    <a:pt x="138" y="426"/>
                  </a:lnTo>
                  <a:lnTo>
                    <a:pt x="162" y="426"/>
                  </a:lnTo>
                  <a:lnTo>
                    <a:pt x="174" y="414"/>
                  </a:lnTo>
                  <a:lnTo>
                    <a:pt x="174" y="408"/>
                  </a:lnTo>
                  <a:lnTo>
                    <a:pt x="168" y="402"/>
                  </a:lnTo>
                  <a:lnTo>
                    <a:pt x="150" y="402"/>
                  </a:lnTo>
                  <a:close/>
                  <a:moveTo>
                    <a:pt x="276" y="246"/>
                  </a:moveTo>
                  <a:lnTo>
                    <a:pt x="270" y="228"/>
                  </a:lnTo>
                  <a:lnTo>
                    <a:pt x="264" y="216"/>
                  </a:lnTo>
                  <a:lnTo>
                    <a:pt x="246" y="198"/>
                  </a:lnTo>
                  <a:lnTo>
                    <a:pt x="252" y="186"/>
                  </a:lnTo>
                  <a:lnTo>
                    <a:pt x="252" y="180"/>
                  </a:lnTo>
                  <a:lnTo>
                    <a:pt x="246" y="162"/>
                  </a:lnTo>
                  <a:lnTo>
                    <a:pt x="240" y="150"/>
                  </a:lnTo>
                  <a:lnTo>
                    <a:pt x="210" y="120"/>
                  </a:lnTo>
                  <a:lnTo>
                    <a:pt x="198" y="102"/>
                  </a:lnTo>
                  <a:lnTo>
                    <a:pt x="168" y="72"/>
                  </a:lnTo>
                  <a:lnTo>
                    <a:pt x="144" y="66"/>
                  </a:lnTo>
                  <a:lnTo>
                    <a:pt x="144" y="60"/>
                  </a:lnTo>
                  <a:lnTo>
                    <a:pt x="138" y="54"/>
                  </a:lnTo>
                  <a:lnTo>
                    <a:pt x="132" y="42"/>
                  </a:lnTo>
                  <a:lnTo>
                    <a:pt x="102" y="12"/>
                  </a:lnTo>
                  <a:lnTo>
                    <a:pt x="96" y="0"/>
                  </a:lnTo>
                  <a:lnTo>
                    <a:pt x="78" y="12"/>
                  </a:lnTo>
                  <a:lnTo>
                    <a:pt x="48" y="12"/>
                  </a:lnTo>
                  <a:lnTo>
                    <a:pt x="24" y="24"/>
                  </a:lnTo>
                  <a:lnTo>
                    <a:pt x="18" y="30"/>
                  </a:lnTo>
                  <a:lnTo>
                    <a:pt x="12" y="30"/>
                  </a:lnTo>
                  <a:lnTo>
                    <a:pt x="12" y="36"/>
                  </a:lnTo>
                  <a:lnTo>
                    <a:pt x="18" y="42"/>
                  </a:lnTo>
                  <a:lnTo>
                    <a:pt x="18" y="48"/>
                  </a:lnTo>
                  <a:lnTo>
                    <a:pt x="12" y="54"/>
                  </a:lnTo>
                  <a:lnTo>
                    <a:pt x="0" y="60"/>
                  </a:lnTo>
                  <a:lnTo>
                    <a:pt x="0" y="66"/>
                  </a:lnTo>
                  <a:lnTo>
                    <a:pt x="6" y="72"/>
                  </a:lnTo>
                  <a:lnTo>
                    <a:pt x="12" y="84"/>
                  </a:lnTo>
                  <a:lnTo>
                    <a:pt x="24" y="90"/>
                  </a:lnTo>
                  <a:lnTo>
                    <a:pt x="30" y="90"/>
                  </a:lnTo>
                  <a:lnTo>
                    <a:pt x="42" y="96"/>
                  </a:lnTo>
                  <a:lnTo>
                    <a:pt x="60" y="132"/>
                  </a:lnTo>
                  <a:lnTo>
                    <a:pt x="54" y="132"/>
                  </a:lnTo>
                  <a:lnTo>
                    <a:pt x="48" y="126"/>
                  </a:lnTo>
                  <a:lnTo>
                    <a:pt x="36" y="126"/>
                  </a:lnTo>
                  <a:lnTo>
                    <a:pt x="24" y="120"/>
                  </a:lnTo>
                  <a:lnTo>
                    <a:pt x="6" y="120"/>
                  </a:lnTo>
                  <a:lnTo>
                    <a:pt x="6" y="126"/>
                  </a:lnTo>
                  <a:lnTo>
                    <a:pt x="18" y="132"/>
                  </a:lnTo>
                  <a:lnTo>
                    <a:pt x="30" y="144"/>
                  </a:lnTo>
                  <a:lnTo>
                    <a:pt x="42" y="150"/>
                  </a:lnTo>
                  <a:lnTo>
                    <a:pt x="54" y="192"/>
                  </a:lnTo>
                  <a:lnTo>
                    <a:pt x="90" y="198"/>
                  </a:lnTo>
                  <a:lnTo>
                    <a:pt x="90" y="228"/>
                  </a:lnTo>
                  <a:lnTo>
                    <a:pt x="78" y="240"/>
                  </a:lnTo>
                  <a:lnTo>
                    <a:pt x="78" y="270"/>
                  </a:lnTo>
                  <a:lnTo>
                    <a:pt x="84" y="282"/>
                  </a:lnTo>
                  <a:lnTo>
                    <a:pt x="102" y="300"/>
                  </a:lnTo>
                  <a:lnTo>
                    <a:pt x="108" y="300"/>
                  </a:lnTo>
                  <a:lnTo>
                    <a:pt x="108" y="306"/>
                  </a:lnTo>
                  <a:lnTo>
                    <a:pt x="102" y="312"/>
                  </a:lnTo>
                  <a:lnTo>
                    <a:pt x="102" y="324"/>
                  </a:lnTo>
                  <a:lnTo>
                    <a:pt x="108" y="330"/>
                  </a:lnTo>
                  <a:lnTo>
                    <a:pt x="132" y="330"/>
                  </a:lnTo>
                  <a:lnTo>
                    <a:pt x="144" y="324"/>
                  </a:lnTo>
                  <a:lnTo>
                    <a:pt x="144" y="318"/>
                  </a:lnTo>
                  <a:lnTo>
                    <a:pt x="150" y="312"/>
                  </a:lnTo>
                  <a:lnTo>
                    <a:pt x="150" y="306"/>
                  </a:lnTo>
                  <a:lnTo>
                    <a:pt x="198" y="282"/>
                  </a:lnTo>
                  <a:lnTo>
                    <a:pt x="222" y="288"/>
                  </a:lnTo>
                  <a:lnTo>
                    <a:pt x="234" y="270"/>
                  </a:lnTo>
                  <a:lnTo>
                    <a:pt x="258" y="270"/>
                  </a:lnTo>
                  <a:lnTo>
                    <a:pt x="270" y="264"/>
                  </a:lnTo>
                  <a:lnTo>
                    <a:pt x="276" y="264"/>
                  </a:lnTo>
                  <a:lnTo>
                    <a:pt x="276" y="246"/>
                  </a:lnTo>
                  <a:close/>
                </a:path>
              </a:pathLst>
            </a:custGeom>
            <a:solidFill>
              <a:srgbClr val="2F4B3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FF0000"/>
                </a:solidFill>
              </a:endParaRPr>
            </a:p>
          </p:txBody>
        </p:sp>
        <p:sp>
          <p:nvSpPr>
            <p:cNvPr id="135" name="Japan" descr="© INSCALE GmbH, 05.05.2010&#10;http://www.presentationload.com/">
              <a:extLst>
                <a:ext uri="{FF2B5EF4-FFF2-40B4-BE49-F238E27FC236}">
                  <a16:creationId xmlns:a16="http://schemas.microsoft.com/office/drawing/2014/main" id="{EE1480C1-3C04-4798-AC8D-8589B99DDDCC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9357093" y="2877964"/>
              <a:ext cx="387318" cy="767026"/>
            </a:xfrm>
            <a:custGeom>
              <a:avLst/>
              <a:gdLst>
                <a:gd name="T0" fmla="*/ 2147483647 w 876"/>
                <a:gd name="T1" fmla="*/ 2147483647 h 1710"/>
                <a:gd name="T2" fmla="*/ 2147483647 w 876"/>
                <a:gd name="T3" fmla="*/ 2147483647 h 1710"/>
                <a:gd name="T4" fmla="*/ 2147483647 w 876"/>
                <a:gd name="T5" fmla="*/ 2147483647 h 1710"/>
                <a:gd name="T6" fmla="*/ 2147483647 w 876"/>
                <a:gd name="T7" fmla="*/ 2147483647 h 1710"/>
                <a:gd name="T8" fmla="*/ 2147483647 w 876"/>
                <a:gd name="T9" fmla="*/ 2147483647 h 1710"/>
                <a:gd name="T10" fmla="*/ 2147483647 w 876"/>
                <a:gd name="T11" fmla="*/ 2147483647 h 1710"/>
                <a:gd name="T12" fmla="*/ 2147483647 w 876"/>
                <a:gd name="T13" fmla="*/ 2147483647 h 1710"/>
                <a:gd name="T14" fmla="*/ 2147483647 w 876"/>
                <a:gd name="T15" fmla="*/ 2147483647 h 1710"/>
                <a:gd name="T16" fmla="*/ 2147483647 w 876"/>
                <a:gd name="T17" fmla="*/ 2147483647 h 1710"/>
                <a:gd name="T18" fmla="*/ 2147483647 w 876"/>
                <a:gd name="T19" fmla="*/ 2147483647 h 1710"/>
                <a:gd name="T20" fmla="*/ 2147483647 w 876"/>
                <a:gd name="T21" fmla="*/ 2147483647 h 1710"/>
                <a:gd name="T22" fmla="*/ 2147483647 w 876"/>
                <a:gd name="T23" fmla="*/ 2147483647 h 1710"/>
                <a:gd name="T24" fmla="*/ 2147483647 w 876"/>
                <a:gd name="T25" fmla="*/ 2147483647 h 1710"/>
                <a:gd name="T26" fmla="*/ 2147483647 w 876"/>
                <a:gd name="T27" fmla="*/ 2147483647 h 1710"/>
                <a:gd name="T28" fmla="*/ 2147483647 w 876"/>
                <a:gd name="T29" fmla="*/ 2147483647 h 1710"/>
                <a:gd name="T30" fmla="*/ 2147483647 w 876"/>
                <a:gd name="T31" fmla="*/ 2147483647 h 1710"/>
                <a:gd name="T32" fmla="*/ 2147483647 w 876"/>
                <a:gd name="T33" fmla="*/ 2147483647 h 1710"/>
                <a:gd name="T34" fmla="*/ 2147483647 w 876"/>
                <a:gd name="T35" fmla="*/ 2147483647 h 1710"/>
                <a:gd name="T36" fmla="*/ 2147483647 w 876"/>
                <a:gd name="T37" fmla="*/ 2147483647 h 1710"/>
                <a:gd name="T38" fmla="*/ 2147483647 w 876"/>
                <a:gd name="T39" fmla="*/ 2147483647 h 1710"/>
                <a:gd name="T40" fmla="*/ 2147483647 w 876"/>
                <a:gd name="T41" fmla="*/ 2147483647 h 1710"/>
                <a:gd name="T42" fmla="*/ 2147483647 w 876"/>
                <a:gd name="T43" fmla="*/ 2147483647 h 1710"/>
                <a:gd name="T44" fmla="*/ 2147483647 w 876"/>
                <a:gd name="T45" fmla="*/ 2147483647 h 1710"/>
                <a:gd name="T46" fmla="*/ 2147483647 w 876"/>
                <a:gd name="T47" fmla="*/ 2147483647 h 1710"/>
                <a:gd name="T48" fmla="*/ 2147483647 w 876"/>
                <a:gd name="T49" fmla="*/ 2147483647 h 1710"/>
                <a:gd name="T50" fmla="*/ 2147483647 w 876"/>
                <a:gd name="T51" fmla="*/ 2147483647 h 1710"/>
                <a:gd name="T52" fmla="*/ 2147483647 w 876"/>
                <a:gd name="T53" fmla="*/ 2147483647 h 1710"/>
                <a:gd name="T54" fmla="*/ 2147483647 w 876"/>
                <a:gd name="T55" fmla="*/ 2147483647 h 1710"/>
                <a:gd name="T56" fmla="*/ 2147483647 w 876"/>
                <a:gd name="T57" fmla="*/ 2147483647 h 1710"/>
                <a:gd name="T58" fmla="*/ 2147483647 w 876"/>
                <a:gd name="T59" fmla="*/ 2147483647 h 1710"/>
                <a:gd name="T60" fmla="*/ 2147483647 w 876"/>
                <a:gd name="T61" fmla="*/ 2147483647 h 1710"/>
                <a:gd name="T62" fmla="*/ 2147483647 w 876"/>
                <a:gd name="T63" fmla="*/ 2147483647 h 1710"/>
                <a:gd name="T64" fmla="*/ 2147483647 w 876"/>
                <a:gd name="T65" fmla="*/ 2147483647 h 1710"/>
                <a:gd name="T66" fmla="*/ 2147483647 w 876"/>
                <a:gd name="T67" fmla="*/ 2147483647 h 1710"/>
                <a:gd name="T68" fmla="*/ 2147483647 w 876"/>
                <a:gd name="T69" fmla="*/ 2147483647 h 1710"/>
                <a:gd name="T70" fmla="*/ 2147483647 w 876"/>
                <a:gd name="T71" fmla="*/ 2147483647 h 1710"/>
                <a:gd name="T72" fmla="*/ 2147483647 w 876"/>
                <a:gd name="T73" fmla="*/ 2147483647 h 1710"/>
                <a:gd name="T74" fmla="*/ 2147483647 w 876"/>
                <a:gd name="T75" fmla="*/ 2147483647 h 1710"/>
                <a:gd name="T76" fmla="*/ 2147483647 w 876"/>
                <a:gd name="T77" fmla="*/ 2147483647 h 1710"/>
                <a:gd name="T78" fmla="*/ 2147483647 w 876"/>
                <a:gd name="T79" fmla="*/ 2147483647 h 1710"/>
                <a:gd name="T80" fmla="*/ 2147483647 w 876"/>
                <a:gd name="T81" fmla="*/ 2147483647 h 1710"/>
                <a:gd name="T82" fmla="*/ 2147483647 w 876"/>
                <a:gd name="T83" fmla="*/ 2147483647 h 1710"/>
                <a:gd name="T84" fmla="*/ 2147483647 w 876"/>
                <a:gd name="T85" fmla="*/ 2147483647 h 1710"/>
                <a:gd name="T86" fmla="*/ 2147483647 w 876"/>
                <a:gd name="T87" fmla="*/ 2147483647 h 1710"/>
                <a:gd name="T88" fmla="*/ 2147483647 w 876"/>
                <a:gd name="T89" fmla="*/ 2147483647 h 1710"/>
                <a:gd name="T90" fmla="*/ 2147483647 w 876"/>
                <a:gd name="T91" fmla="*/ 2147483647 h 1710"/>
                <a:gd name="T92" fmla="*/ 2147483647 w 876"/>
                <a:gd name="T93" fmla="*/ 2147483647 h 1710"/>
                <a:gd name="T94" fmla="*/ 2147483647 w 876"/>
                <a:gd name="T95" fmla="*/ 2147483647 h 1710"/>
                <a:gd name="T96" fmla="*/ 2147483647 w 876"/>
                <a:gd name="T97" fmla="*/ 2147483647 h 1710"/>
                <a:gd name="T98" fmla="*/ 2147483647 w 876"/>
                <a:gd name="T99" fmla="*/ 2147483647 h 1710"/>
                <a:gd name="T100" fmla="*/ 2147483647 w 876"/>
                <a:gd name="T101" fmla="*/ 2147483647 h 1710"/>
                <a:gd name="T102" fmla="*/ 2147483647 w 876"/>
                <a:gd name="T103" fmla="*/ 2147483647 h 1710"/>
                <a:gd name="T104" fmla="*/ 2147483647 w 876"/>
                <a:gd name="T105" fmla="*/ 2147483647 h 1710"/>
                <a:gd name="T106" fmla="*/ 2147483647 w 876"/>
                <a:gd name="T107" fmla="*/ 2147483647 h 1710"/>
                <a:gd name="T108" fmla="*/ 2147483647 w 876"/>
                <a:gd name="T109" fmla="*/ 2147483647 h 1710"/>
                <a:gd name="T110" fmla="*/ 2147483647 w 876"/>
                <a:gd name="T111" fmla="*/ 2147483647 h 1710"/>
                <a:gd name="T112" fmla="*/ 2147483647 w 876"/>
                <a:gd name="T113" fmla="*/ 2147483647 h 1710"/>
                <a:gd name="T114" fmla="*/ 2147483647 w 876"/>
                <a:gd name="T115" fmla="*/ 2147483647 h 1710"/>
                <a:gd name="T116" fmla="*/ 2147483647 w 876"/>
                <a:gd name="T117" fmla="*/ 2147483647 h 1710"/>
                <a:gd name="T118" fmla="*/ 2147483647 w 876"/>
                <a:gd name="T119" fmla="*/ 2147483647 h 1710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876"/>
                <a:gd name="T181" fmla="*/ 0 h 1710"/>
                <a:gd name="T182" fmla="*/ 876 w 876"/>
                <a:gd name="T183" fmla="*/ 1710 h 1710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876" h="1710">
                  <a:moveTo>
                    <a:pt x="876" y="780"/>
                  </a:moveTo>
                  <a:lnTo>
                    <a:pt x="864" y="774"/>
                  </a:lnTo>
                  <a:lnTo>
                    <a:pt x="858" y="768"/>
                  </a:lnTo>
                  <a:lnTo>
                    <a:pt x="846" y="762"/>
                  </a:lnTo>
                  <a:lnTo>
                    <a:pt x="840" y="750"/>
                  </a:lnTo>
                  <a:lnTo>
                    <a:pt x="828" y="744"/>
                  </a:lnTo>
                  <a:lnTo>
                    <a:pt x="828" y="720"/>
                  </a:lnTo>
                  <a:lnTo>
                    <a:pt x="834" y="702"/>
                  </a:lnTo>
                  <a:lnTo>
                    <a:pt x="834" y="684"/>
                  </a:lnTo>
                  <a:lnTo>
                    <a:pt x="828" y="666"/>
                  </a:lnTo>
                  <a:lnTo>
                    <a:pt x="816" y="642"/>
                  </a:lnTo>
                  <a:lnTo>
                    <a:pt x="792" y="618"/>
                  </a:lnTo>
                  <a:lnTo>
                    <a:pt x="786" y="600"/>
                  </a:lnTo>
                  <a:lnTo>
                    <a:pt x="786" y="576"/>
                  </a:lnTo>
                  <a:lnTo>
                    <a:pt x="792" y="570"/>
                  </a:lnTo>
                  <a:lnTo>
                    <a:pt x="810" y="570"/>
                  </a:lnTo>
                  <a:lnTo>
                    <a:pt x="810" y="528"/>
                  </a:lnTo>
                  <a:lnTo>
                    <a:pt x="798" y="516"/>
                  </a:lnTo>
                  <a:lnTo>
                    <a:pt x="810" y="510"/>
                  </a:lnTo>
                  <a:lnTo>
                    <a:pt x="810" y="498"/>
                  </a:lnTo>
                  <a:lnTo>
                    <a:pt x="804" y="486"/>
                  </a:lnTo>
                  <a:lnTo>
                    <a:pt x="804" y="474"/>
                  </a:lnTo>
                  <a:lnTo>
                    <a:pt x="798" y="468"/>
                  </a:lnTo>
                  <a:lnTo>
                    <a:pt x="792" y="456"/>
                  </a:lnTo>
                  <a:lnTo>
                    <a:pt x="786" y="450"/>
                  </a:lnTo>
                  <a:lnTo>
                    <a:pt x="774" y="444"/>
                  </a:lnTo>
                  <a:lnTo>
                    <a:pt x="768" y="438"/>
                  </a:lnTo>
                  <a:lnTo>
                    <a:pt x="762" y="420"/>
                  </a:lnTo>
                  <a:lnTo>
                    <a:pt x="756" y="420"/>
                  </a:lnTo>
                  <a:lnTo>
                    <a:pt x="738" y="402"/>
                  </a:lnTo>
                  <a:lnTo>
                    <a:pt x="714" y="390"/>
                  </a:lnTo>
                  <a:lnTo>
                    <a:pt x="702" y="378"/>
                  </a:lnTo>
                  <a:lnTo>
                    <a:pt x="696" y="360"/>
                  </a:lnTo>
                  <a:lnTo>
                    <a:pt x="690" y="348"/>
                  </a:lnTo>
                  <a:lnTo>
                    <a:pt x="690" y="330"/>
                  </a:lnTo>
                  <a:lnTo>
                    <a:pt x="684" y="324"/>
                  </a:lnTo>
                  <a:lnTo>
                    <a:pt x="678" y="324"/>
                  </a:lnTo>
                  <a:lnTo>
                    <a:pt x="666" y="318"/>
                  </a:lnTo>
                  <a:lnTo>
                    <a:pt x="654" y="318"/>
                  </a:lnTo>
                  <a:lnTo>
                    <a:pt x="648" y="324"/>
                  </a:lnTo>
                  <a:lnTo>
                    <a:pt x="648" y="342"/>
                  </a:lnTo>
                  <a:lnTo>
                    <a:pt x="654" y="342"/>
                  </a:lnTo>
                  <a:lnTo>
                    <a:pt x="660" y="348"/>
                  </a:lnTo>
                  <a:lnTo>
                    <a:pt x="672" y="342"/>
                  </a:lnTo>
                  <a:lnTo>
                    <a:pt x="678" y="348"/>
                  </a:lnTo>
                  <a:lnTo>
                    <a:pt x="678" y="366"/>
                  </a:lnTo>
                  <a:lnTo>
                    <a:pt x="672" y="366"/>
                  </a:lnTo>
                  <a:lnTo>
                    <a:pt x="666" y="360"/>
                  </a:lnTo>
                  <a:lnTo>
                    <a:pt x="654" y="372"/>
                  </a:lnTo>
                  <a:lnTo>
                    <a:pt x="630" y="342"/>
                  </a:lnTo>
                  <a:lnTo>
                    <a:pt x="612" y="342"/>
                  </a:lnTo>
                  <a:lnTo>
                    <a:pt x="636" y="378"/>
                  </a:lnTo>
                  <a:lnTo>
                    <a:pt x="618" y="378"/>
                  </a:lnTo>
                  <a:lnTo>
                    <a:pt x="648" y="426"/>
                  </a:lnTo>
                  <a:lnTo>
                    <a:pt x="636" y="438"/>
                  </a:lnTo>
                  <a:lnTo>
                    <a:pt x="648" y="444"/>
                  </a:lnTo>
                  <a:lnTo>
                    <a:pt x="666" y="462"/>
                  </a:lnTo>
                  <a:lnTo>
                    <a:pt x="678" y="468"/>
                  </a:lnTo>
                  <a:lnTo>
                    <a:pt x="684" y="480"/>
                  </a:lnTo>
                  <a:lnTo>
                    <a:pt x="684" y="504"/>
                  </a:lnTo>
                  <a:lnTo>
                    <a:pt x="678" y="516"/>
                  </a:lnTo>
                  <a:lnTo>
                    <a:pt x="678" y="534"/>
                  </a:lnTo>
                  <a:lnTo>
                    <a:pt x="672" y="540"/>
                  </a:lnTo>
                  <a:lnTo>
                    <a:pt x="672" y="570"/>
                  </a:lnTo>
                  <a:lnTo>
                    <a:pt x="678" y="570"/>
                  </a:lnTo>
                  <a:lnTo>
                    <a:pt x="690" y="582"/>
                  </a:lnTo>
                  <a:lnTo>
                    <a:pt x="690" y="600"/>
                  </a:lnTo>
                  <a:lnTo>
                    <a:pt x="678" y="606"/>
                  </a:lnTo>
                  <a:lnTo>
                    <a:pt x="660" y="606"/>
                  </a:lnTo>
                  <a:lnTo>
                    <a:pt x="660" y="618"/>
                  </a:lnTo>
                  <a:lnTo>
                    <a:pt x="666" y="630"/>
                  </a:lnTo>
                  <a:lnTo>
                    <a:pt x="666" y="642"/>
                  </a:lnTo>
                  <a:lnTo>
                    <a:pt x="660" y="654"/>
                  </a:lnTo>
                  <a:lnTo>
                    <a:pt x="654" y="660"/>
                  </a:lnTo>
                  <a:lnTo>
                    <a:pt x="642" y="666"/>
                  </a:lnTo>
                  <a:lnTo>
                    <a:pt x="630" y="666"/>
                  </a:lnTo>
                  <a:lnTo>
                    <a:pt x="618" y="672"/>
                  </a:lnTo>
                  <a:lnTo>
                    <a:pt x="612" y="678"/>
                  </a:lnTo>
                  <a:lnTo>
                    <a:pt x="606" y="678"/>
                  </a:lnTo>
                  <a:lnTo>
                    <a:pt x="606" y="696"/>
                  </a:lnTo>
                  <a:lnTo>
                    <a:pt x="588" y="696"/>
                  </a:lnTo>
                  <a:lnTo>
                    <a:pt x="564" y="672"/>
                  </a:lnTo>
                  <a:lnTo>
                    <a:pt x="564" y="654"/>
                  </a:lnTo>
                  <a:lnTo>
                    <a:pt x="570" y="636"/>
                  </a:lnTo>
                  <a:lnTo>
                    <a:pt x="558" y="636"/>
                  </a:lnTo>
                  <a:lnTo>
                    <a:pt x="552" y="642"/>
                  </a:lnTo>
                  <a:lnTo>
                    <a:pt x="540" y="648"/>
                  </a:lnTo>
                  <a:lnTo>
                    <a:pt x="534" y="654"/>
                  </a:lnTo>
                  <a:lnTo>
                    <a:pt x="534" y="660"/>
                  </a:lnTo>
                  <a:lnTo>
                    <a:pt x="540" y="666"/>
                  </a:lnTo>
                  <a:lnTo>
                    <a:pt x="558" y="702"/>
                  </a:lnTo>
                  <a:lnTo>
                    <a:pt x="558" y="714"/>
                  </a:lnTo>
                  <a:lnTo>
                    <a:pt x="552" y="720"/>
                  </a:lnTo>
                  <a:lnTo>
                    <a:pt x="540" y="744"/>
                  </a:lnTo>
                  <a:lnTo>
                    <a:pt x="540" y="756"/>
                  </a:lnTo>
                  <a:lnTo>
                    <a:pt x="546" y="762"/>
                  </a:lnTo>
                  <a:lnTo>
                    <a:pt x="546" y="768"/>
                  </a:lnTo>
                  <a:lnTo>
                    <a:pt x="552" y="780"/>
                  </a:lnTo>
                  <a:lnTo>
                    <a:pt x="558" y="786"/>
                  </a:lnTo>
                  <a:lnTo>
                    <a:pt x="558" y="792"/>
                  </a:lnTo>
                  <a:lnTo>
                    <a:pt x="522" y="792"/>
                  </a:lnTo>
                  <a:lnTo>
                    <a:pt x="498" y="780"/>
                  </a:lnTo>
                  <a:lnTo>
                    <a:pt x="474" y="780"/>
                  </a:lnTo>
                  <a:lnTo>
                    <a:pt x="450" y="792"/>
                  </a:lnTo>
                  <a:lnTo>
                    <a:pt x="438" y="792"/>
                  </a:lnTo>
                  <a:lnTo>
                    <a:pt x="420" y="798"/>
                  </a:lnTo>
                  <a:lnTo>
                    <a:pt x="414" y="804"/>
                  </a:lnTo>
                  <a:lnTo>
                    <a:pt x="378" y="804"/>
                  </a:lnTo>
                  <a:lnTo>
                    <a:pt x="366" y="792"/>
                  </a:lnTo>
                  <a:lnTo>
                    <a:pt x="336" y="816"/>
                  </a:lnTo>
                  <a:lnTo>
                    <a:pt x="330" y="828"/>
                  </a:lnTo>
                  <a:lnTo>
                    <a:pt x="312" y="846"/>
                  </a:lnTo>
                  <a:lnTo>
                    <a:pt x="306" y="864"/>
                  </a:lnTo>
                  <a:lnTo>
                    <a:pt x="300" y="870"/>
                  </a:lnTo>
                  <a:lnTo>
                    <a:pt x="294" y="882"/>
                  </a:lnTo>
                  <a:lnTo>
                    <a:pt x="270" y="882"/>
                  </a:lnTo>
                  <a:lnTo>
                    <a:pt x="264" y="888"/>
                  </a:lnTo>
                  <a:lnTo>
                    <a:pt x="258" y="888"/>
                  </a:lnTo>
                  <a:lnTo>
                    <a:pt x="258" y="900"/>
                  </a:lnTo>
                  <a:lnTo>
                    <a:pt x="264" y="912"/>
                  </a:lnTo>
                  <a:lnTo>
                    <a:pt x="276" y="924"/>
                  </a:lnTo>
                  <a:lnTo>
                    <a:pt x="288" y="924"/>
                  </a:lnTo>
                  <a:lnTo>
                    <a:pt x="294" y="918"/>
                  </a:lnTo>
                  <a:lnTo>
                    <a:pt x="312" y="918"/>
                  </a:lnTo>
                  <a:lnTo>
                    <a:pt x="318" y="924"/>
                  </a:lnTo>
                  <a:lnTo>
                    <a:pt x="324" y="924"/>
                  </a:lnTo>
                  <a:lnTo>
                    <a:pt x="336" y="930"/>
                  </a:lnTo>
                  <a:lnTo>
                    <a:pt x="342" y="930"/>
                  </a:lnTo>
                  <a:lnTo>
                    <a:pt x="348" y="924"/>
                  </a:lnTo>
                  <a:lnTo>
                    <a:pt x="348" y="912"/>
                  </a:lnTo>
                  <a:lnTo>
                    <a:pt x="354" y="906"/>
                  </a:lnTo>
                  <a:lnTo>
                    <a:pt x="354" y="894"/>
                  </a:lnTo>
                  <a:lnTo>
                    <a:pt x="372" y="906"/>
                  </a:lnTo>
                  <a:lnTo>
                    <a:pt x="378" y="906"/>
                  </a:lnTo>
                  <a:lnTo>
                    <a:pt x="384" y="900"/>
                  </a:lnTo>
                  <a:lnTo>
                    <a:pt x="420" y="882"/>
                  </a:lnTo>
                  <a:lnTo>
                    <a:pt x="426" y="882"/>
                  </a:lnTo>
                  <a:lnTo>
                    <a:pt x="432" y="876"/>
                  </a:lnTo>
                  <a:lnTo>
                    <a:pt x="444" y="876"/>
                  </a:lnTo>
                  <a:lnTo>
                    <a:pt x="456" y="882"/>
                  </a:lnTo>
                  <a:lnTo>
                    <a:pt x="480" y="882"/>
                  </a:lnTo>
                  <a:lnTo>
                    <a:pt x="480" y="876"/>
                  </a:lnTo>
                  <a:lnTo>
                    <a:pt x="474" y="870"/>
                  </a:lnTo>
                  <a:lnTo>
                    <a:pt x="474" y="864"/>
                  </a:lnTo>
                  <a:lnTo>
                    <a:pt x="480" y="858"/>
                  </a:lnTo>
                  <a:lnTo>
                    <a:pt x="498" y="858"/>
                  </a:lnTo>
                  <a:lnTo>
                    <a:pt x="516" y="876"/>
                  </a:lnTo>
                  <a:lnTo>
                    <a:pt x="522" y="870"/>
                  </a:lnTo>
                  <a:lnTo>
                    <a:pt x="534" y="864"/>
                  </a:lnTo>
                  <a:lnTo>
                    <a:pt x="540" y="864"/>
                  </a:lnTo>
                  <a:lnTo>
                    <a:pt x="546" y="858"/>
                  </a:lnTo>
                  <a:lnTo>
                    <a:pt x="552" y="864"/>
                  </a:lnTo>
                  <a:lnTo>
                    <a:pt x="552" y="882"/>
                  </a:lnTo>
                  <a:lnTo>
                    <a:pt x="546" y="894"/>
                  </a:lnTo>
                  <a:lnTo>
                    <a:pt x="540" y="900"/>
                  </a:lnTo>
                  <a:lnTo>
                    <a:pt x="540" y="912"/>
                  </a:lnTo>
                  <a:lnTo>
                    <a:pt x="546" y="918"/>
                  </a:lnTo>
                  <a:lnTo>
                    <a:pt x="552" y="930"/>
                  </a:lnTo>
                  <a:lnTo>
                    <a:pt x="576" y="954"/>
                  </a:lnTo>
                  <a:lnTo>
                    <a:pt x="600" y="966"/>
                  </a:lnTo>
                  <a:lnTo>
                    <a:pt x="612" y="960"/>
                  </a:lnTo>
                  <a:lnTo>
                    <a:pt x="618" y="954"/>
                  </a:lnTo>
                  <a:lnTo>
                    <a:pt x="630" y="930"/>
                  </a:lnTo>
                  <a:lnTo>
                    <a:pt x="630" y="906"/>
                  </a:lnTo>
                  <a:lnTo>
                    <a:pt x="660" y="900"/>
                  </a:lnTo>
                  <a:lnTo>
                    <a:pt x="654" y="894"/>
                  </a:lnTo>
                  <a:lnTo>
                    <a:pt x="648" y="882"/>
                  </a:lnTo>
                  <a:lnTo>
                    <a:pt x="636" y="870"/>
                  </a:lnTo>
                  <a:lnTo>
                    <a:pt x="624" y="870"/>
                  </a:lnTo>
                  <a:lnTo>
                    <a:pt x="612" y="858"/>
                  </a:lnTo>
                  <a:lnTo>
                    <a:pt x="630" y="834"/>
                  </a:lnTo>
                  <a:lnTo>
                    <a:pt x="636" y="834"/>
                  </a:lnTo>
                  <a:lnTo>
                    <a:pt x="636" y="840"/>
                  </a:lnTo>
                  <a:lnTo>
                    <a:pt x="642" y="852"/>
                  </a:lnTo>
                  <a:lnTo>
                    <a:pt x="642" y="858"/>
                  </a:lnTo>
                  <a:lnTo>
                    <a:pt x="654" y="858"/>
                  </a:lnTo>
                  <a:lnTo>
                    <a:pt x="666" y="870"/>
                  </a:lnTo>
                  <a:lnTo>
                    <a:pt x="666" y="876"/>
                  </a:lnTo>
                  <a:lnTo>
                    <a:pt x="684" y="864"/>
                  </a:lnTo>
                  <a:lnTo>
                    <a:pt x="696" y="870"/>
                  </a:lnTo>
                  <a:lnTo>
                    <a:pt x="732" y="870"/>
                  </a:lnTo>
                  <a:lnTo>
                    <a:pt x="744" y="858"/>
                  </a:lnTo>
                  <a:lnTo>
                    <a:pt x="744" y="852"/>
                  </a:lnTo>
                  <a:lnTo>
                    <a:pt x="738" y="846"/>
                  </a:lnTo>
                  <a:lnTo>
                    <a:pt x="738" y="840"/>
                  </a:lnTo>
                  <a:lnTo>
                    <a:pt x="744" y="834"/>
                  </a:lnTo>
                  <a:lnTo>
                    <a:pt x="762" y="834"/>
                  </a:lnTo>
                  <a:lnTo>
                    <a:pt x="768" y="840"/>
                  </a:lnTo>
                  <a:lnTo>
                    <a:pt x="768" y="858"/>
                  </a:lnTo>
                  <a:lnTo>
                    <a:pt x="774" y="864"/>
                  </a:lnTo>
                  <a:lnTo>
                    <a:pt x="774" y="870"/>
                  </a:lnTo>
                  <a:lnTo>
                    <a:pt x="780" y="870"/>
                  </a:lnTo>
                  <a:lnTo>
                    <a:pt x="786" y="864"/>
                  </a:lnTo>
                  <a:lnTo>
                    <a:pt x="786" y="852"/>
                  </a:lnTo>
                  <a:lnTo>
                    <a:pt x="780" y="840"/>
                  </a:lnTo>
                  <a:lnTo>
                    <a:pt x="780" y="816"/>
                  </a:lnTo>
                  <a:lnTo>
                    <a:pt x="804" y="816"/>
                  </a:lnTo>
                  <a:lnTo>
                    <a:pt x="804" y="798"/>
                  </a:lnTo>
                  <a:lnTo>
                    <a:pt x="810" y="792"/>
                  </a:lnTo>
                  <a:lnTo>
                    <a:pt x="810" y="786"/>
                  </a:lnTo>
                  <a:lnTo>
                    <a:pt x="816" y="780"/>
                  </a:lnTo>
                  <a:lnTo>
                    <a:pt x="828" y="792"/>
                  </a:lnTo>
                  <a:lnTo>
                    <a:pt x="828" y="840"/>
                  </a:lnTo>
                  <a:lnTo>
                    <a:pt x="852" y="840"/>
                  </a:lnTo>
                  <a:lnTo>
                    <a:pt x="858" y="828"/>
                  </a:lnTo>
                  <a:lnTo>
                    <a:pt x="858" y="792"/>
                  </a:lnTo>
                  <a:lnTo>
                    <a:pt x="876" y="780"/>
                  </a:lnTo>
                  <a:close/>
                  <a:moveTo>
                    <a:pt x="498" y="912"/>
                  </a:moveTo>
                  <a:lnTo>
                    <a:pt x="486" y="906"/>
                  </a:lnTo>
                  <a:lnTo>
                    <a:pt x="480" y="900"/>
                  </a:lnTo>
                  <a:lnTo>
                    <a:pt x="468" y="894"/>
                  </a:lnTo>
                  <a:lnTo>
                    <a:pt x="444" y="894"/>
                  </a:lnTo>
                  <a:lnTo>
                    <a:pt x="438" y="900"/>
                  </a:lnTo>
                  <a:lnTo>
                    <a:pt x="438" y="924"/>
                  </a:lnTo>
                  <a:lnTo>
                    <a:pt x="432" y="924"/>
                  </a:lnTo>
                  <a:lnTo>
                    <a:pt x="426" y="918"/>
                  </a:lnTo>
                  <a:lnTo>
                    <a:pt x="396" y="918"/>
                  </a:lnTo>
                  <a:lnTo>
                    <a:pt x="390" y="924"/>
                  </a:lnTo>
                  <a:lnTo>
                    <a:pt x="390" y="942"/>
                  </a:lnTo>
                  <a:lnTo>
                    <a:pt x="396" y="948"/>
                  </a:lnTo>
                  <a:lnTo>
                    <a:pt x="396" y="954"/>
                  </a:lnTo>
                  <a:lnTo>
                    <a:pt x="378" y="972"/>
                  </a:lnTo>
                  <a:lnTo>
                    <a:pt x="390" y="978"/>
                  </a:lnTo>
                  <a:lnTo>
                    <a:pt x="396" y="990"/>
                  </a:lnTo>
                  <a:lnTo>
                    <a:pt x="408" y="1002"/>
                  </a:lnTo>
                  <a:lnTo>
                    <a:pt x="432" y="1014"/>
                  </a:lnTo>
                  <a:lnTo>
                    <a:pt x="438" y="1020"/>
                  </a:lnTo>
                  <a:lnTo>
                    <a:pt x="450" y="1026"/>
                  </a:lnTo>
                  <a:lnTo>
                    <a:pt x="450" y="984"/>
                  </a:lnTo>
                  <a:lnTo>
                    <a:pt x="456" y="972"/>
                  </a:lnTo>
                  <a:lnTo>
                    <a:pt x="462" y="966"/>
                  </a:lnTo>
                  <a:lnTo>
                    <a:pt x="474" y="960"/>
                  </a:lnTo>
                  <a:lnTo>
                    <a:pt x="486" y="960"/>
                  </a:lnTo>
                  <a:lnTo>
                    <a:pt x="492" y="966"/>
                  </a:lnTo>
                  <a:lnTo>
                    <a:pt x="504" y="972"/>
                  </a:lnTo>
                  <a:lnTo>
                    <a:pt x="510" y="984"/>
                  </a:lnTo>
                  <a:lnTo>
                    <a:pt x="516" y="990"/>
                  </a:lnTo>
                  <a:lnTo>
                    <a:pt x="516" y="978"/>
                  </a:lnTo>
                  <a:lnTo>
                    <a:pt x="522" y="966"/>
                  </a:lnTo>
                  <a:lnTo>
                    <a:pt x="522" y="954"/>
                  </a:lnTo>
                  <a:lnTo>
                    <a:pt x="528" y="942"/>
                  </a:lnTo>
                  <a:lnTo>
                    <a:pt x="528" y="930"/>
                  </a:lnTo>
                  <a:lnTo>
                    <a:pt x="522" y="918"/>
                  </a:lnTo>
                  <a:lnTo>
                    <a:pt x="516" y="912"/>
                  </a:lnTo>
                  <a:lnTo>
                    <a:pt x="516" y="906"/>
                  </a:lnTo>
                  <a:lnTo>
                    <a:pt x="498" y="912"/>
                  </a:lnTo>
                  <a:close/>
                  <a:moveTo>
                    <a:pt x="354" y="1050"/>
                  </a:moveTo>
                  <a:lnTo>
                    <a:pt x="354" y="1038"/>
                  </a:lnTo>
                  <a:lnTo>
                    <a:pt x="372" y="1020"/>
                  </a:lnTo>
                  <a:lnTo>
                    <a:pt x="372" y="1008"/>
                  </a:lnTo>
                  <a:lnTo>
                    <a:pt x="360" y="1002"/>
                  </a:lnTo>
                  <a:lnTo>
                    <a:pt x="354" y="990"/>
                  </a:lnTo>
                  <a:lnTo>
                    <a:pt x="348" y="984"/>
                  </a:lnTo>
                  <a:lnTo>
                    <a:pt x="336" y="978"/>
                  </a:lnTo>
                  <a:lnTo>
                    <a:pt x="336" y="966"/>
                  </a:lnTo>
                  <a:lnTo>
                    <a:pt x="330" y="960"/>
                  </a:lnTo>
                  <a:lnTo>
                    <a:pt x="324" y="960"/>
                  </a:lnTo>
                  <a:lnTo>
                    <a:pt x="318" y="954"/>
                  </a:lnTo>
                  <a:lnTo>
                    <a:pt x="300" y="954"/>
                  </a:lnTo>
                  <a:lnTo>
                    <a:pt x="294" y="948"/>
                  </a:lnTo>
                  <a:lnTo>
                    <a:pt x="270" y="936"/>
                  </a:lnTo>
                  <a:lnTo>
                    <a:pt x="258" y="936"/>
                  </a:lnTo>
                  <a:lnTo>
                    <a:pt x="240" y="954"/>
                  </a:lnTo>
                  <a:lnTo>
                    <a:pt x="204" y="972"/>
                  </a:lnTo>
                  <a:lnTo>
                    <a:pt x="234" y="1026"/>
                  </a:lnTo>
                  <a:lnTo>
                    <a:pt x="252" y="1014"/>
                  </a:lnTo>
                  <a:lnTo>
                    <a:pt x="252" y="1008"/>
                  </a:lnTo>
                  <a:lnTo>
                    <a:pt x="246" y="1002"/>
                  </a:lnTo>
                  <a:lnTo>
                    <a:pt x="246" y="990"/>
                  </a:lnTo>
                  <a:lnTo>
                    <a:pt x="252" y="990"/>
                  </a:lnTo>
                  <a:lnTo>
                    <a:pt x="264" y="1002"/>
                  </a:lnTo>
                  <a:lnTo>
                    <a:pt x="270" y="1014"/>
                  </a:lnTo>
                  <a:lnTo>
                    <a:pt x="276" y="1020"/>
                  </a:lnTo>
                  <a:lnTo>
                    <a:pt x="282" y="1032"/>
                  </a:lnTo>
                  <a:lnTo>
                    <a:pt x="282" y="1068"/>
                  </a:lnTo>
                  <a:lnTo>
                    <a:pt x="264" y="1074"/>
                  </a:lnTo>
                  <a:lnTo>
                    <a:pt x="264" y="1080"/>
                  </a:lnTo>
                  <a:lnTo>
                    <a:pt x="270" y="1086"/>
                  </a:lnTo>
                  <a:lnTo>
                    <a:pt x="270" y="1104"/>
                  </a:lnTo>
                  <a:lnTo>
                    <a:pt x="276" y="1116"/>
                  </a:lnTo>
                  <a:lnTo>
                    <a:pt x="282" y="1134"/>
                  </a:lnTo>
                  <a:lnTo>
                    <a:pt x="294" y="1146"/>
                  </a:lnTo>
                  <a:lnTo>
                    <a:pt x="300" y="1146"/>
                  </a:lnTo>
                  <a:lnTo>
                    <a:pt x="306" y="1140"/>
                  </a:lnTo>
                  <a:lnTo>
                    <a:pt x="306" y="1104"/>
                  </a:lnTo>
                  <a:lnTo>
                    <a:pt x="336" y="1116"/>
                  </a:lnTo>
                  <a:lnTo>
                    <a:pt x="336" y="1140"/>
                  </a:lnTo>
                  <a:lnTo>
                    <a:pt x="342" y="1146"/>
                  </a:lnTo>
                  <a:lnTo>
                    <a:pt x="342" y="1152"/>
                  </a:lnTo>
                  <a:lnTo>
                    <a:pt x="348" y="1152"/>
                  </a:lnTo>
                  <a:lnTo>
                    <a:pt x="348" y="1140"/>
                  </a:lnTo>
                  <a:lnTo>
                    <a:pt x="360" y="1128"/>
                  </a:lnTo>
                  <a:lnTo>
                    <a:pt x="366" y="1116"/>
                  </a:lnTo>
                  <a:lnTo>
                    <a:pt x="366" y="1110"/>
                  </a:lnTo>
                  <a:lnTo>
                    <a:pt x="360" y="1104"/>
                  </a:lnTo>
                  <a:lnTo>
                    <a:pt x="360" y="1074"/>
                  </a:lnTo>
                  <a:lnTo>
                    <a:pt x="354" y="1062"/>
                  </a:lnTo>
                  <a:lnTo>
                    <a:pt x="354" y="1050"/>
                  </a:lnTo>
                  <a:close/>
                  <a:moveTo>
                    <a:pt x="264" y="1026"/>
                  </a:moveTo>
                  <a:lnTo>
                    <a:pt x="246" y="1062"/>
                  </a:lnTo>
                  <a:lnTo>
                    <a:pt x="264" y="1056"/>
                  </a:lnTo>
                  <a:lnTo>
                    <a:pt x="264" y="1026"/>
                  </a:lnTo>
                  <a:close/>
                  <a:moveTo>
                    <a:pt x="624" y="618"/>
                  </a:moveTo>
                  <a:lnTo>
                    <a:pt x="636" y="618"/>
                  </a:lnTo>
                  <a:lnTo>
                    <a:pt x="636" y="594"/>
                  </a:lnTo>
                  <a:lnTo>
                    <a:pt x="630" y="594"/>
                  </a:lnTo>
                  <a:lnTo>
                    <a:pt x="612" y="570"/>
                  </a:lnTo>
                  <a:lnTo>
                    <a:pt x="606" y="582"/>
                  </a:lnTo>
                  <a:lnTo>
                    <a:pt x="618" y="600"/>
                  </a:lnTo>
                  <a:lnTo>
                    <a:pt x="624" y="618"/>
                  </a:lnTo>
                  <a:close/>
                  <a:moveTo>
                    <a:pt x="546" y="72"/>
                  </a:moveTo>
                  <a:lnTo>
                    <a:pt x="552" y="96"/>
                  </a:lnTo>
                  <a:lnTo>
                    <a:pt x="558" y="102"/>
                  </a:lnTo>
                  <a:lnTo>
                    <a:pt x="570" y="108"/>
                  </a:lnTo>
                  <a:lnTo>
                    <a:pt x="576" y="114"/>
                  </a:lnTo>
                  <a:lnTo>
                    <a:pt x="576" y="132"/>
                  </a:lnTo>
                  <a:lnTo>
                    <a:pt x="564" y="144"/>
                  </a:lnTo>
                  <a:lnTo>
                    <a:pt x="564" y="150"/>
                  </a:lnTo>
                  <a:lnTo>
                    <a:pt x="570" y="156"/>
                  </a:lnTo>
                  <a:lnTo>
                    <a:pt x="576" y="168"/>
                  </a:lnTo>
                  <a:lnTo>
                    <a:pt x="582" y="174"/>
                  </a:lnTo>
                  <a:lnTo>
                    <a:pt x="582" y="186"/>
                  </a:lnTo>
                  <a:lnTo>
                    <a:pt x="576" y="186"/>
                  </a:lnTo>
                  <a:lnTo>
                    <a:pt x="564" y="180"/>
                  </a:lnTo>
                  <a:lnTo>
                    <a:pt x="552" y="180"/>
                  </a:lnTo>
                  <a:lnTo>
                    <a:pt x="540" y="174"/>
                  </a:lnTo>
                  <a:lnTo>
                    <a:pt x="528" y="174"/>
                  </a:lnTo>
                  <a:lnTo>
                    <a:pt x="522" y="168"/>
                  </a:lnTo>
                  <a:lnTo>
                    <a:pt x="522" y="180"/>
                  </a:lnTo>
                  <a:lnTo>
                    <a:pt x="540" y="198"/>
                  </a:lnTo>
                  <a:lnTo>
                    <a:pt x="516" y="228"/>
                  </a:lnTo>
                  <a:lnTo>
                    <a:pt x="522" y="240"/>
                  </a:lnTo>
                  <a:lnTo>
                    <a:pt x="528" y="246"/>
                  </a:lnTo>
                  <a:lnTo>
                    <a:pt x="528" y="252"/>
                  </a:lnTo>
                  <a:lnTo>
                    <a:pt x="534" y="258"/>
                  </a:lnTo>
                  <a:lnTo>
                    <a:pt x="546" y="264"/>
                  </a:lnTo>
                  <a:lnTo>
                    <a:pt x="552" y="270"/>
                  </a:lnTo>
                  <a:lnTo>
                    <a:pt x="564" y="276"/>
                  </a:lnTo>
                  <a:lnTo>
                    <a:pt x="570" y="282"/>
                  </a:lnTo>
                  <a:lnTo>
                    <a:pt x="576" y="282"/>
                  </a:lnTo>
                  <a:lnTo>
                    <a:pt x="576" y="318"/>
                  </a:lnTo>
                  <a:lnTo>
                    <a:pt x="582" y="330"/>
                  </a:lnTo>
                  <a:lnTo>
                    <a:pt x="600" y="330"/>
                  </a:lnTo>
                  <a:lnTo>
                    <a:pt x="600" y="300"/>
                  </a:lnTo>
                  <a:lnTo>
                    <a:pt x="636" y="300"/>
                  </a:lnTo>
                  <a:lnTo>
                    <a:pt x="642" y="294"/>
                  </a:lnTo>
                  <a:lnTo>
                    <a:pt x="606" y="270"/>
                  </a:lnTo>
                  <a:lnTo>
                    <a:pt x="588" y="270"/>
                  </a:lnTo>
                  <a:lnTo>
                    <a:pt x="576" y="264"/>
                  </a:lnTo>
                  <a:lnTo>
                    <a:pt x="570" y="264"/>
                  </a:lnTo>
                  <a:lnTo>
                    <a:pt x="558" y="258"/>
                  </a:lnTo>
                  <a:lnTo>
                    <a:pt x="558" y="246"/>
                  </a:lnTo>
                  <a:lnTo>
                    <a:pt x="564" y="240"/>
                  </a:lnTo>
                  <a:lnTo>
                    <a:pt x="576" y="234"/>
                  </a:lnTo>
                  <a:lnTo>
                    <a:pt x="600" y="246"/>
                  </a:lnTo>
                  <a:lnTo>
                    <a:pt x="606" y="252"/>
                  </a:lnTo>
                  <a:lnTo>
                    <a:pt x="618" y="240"/>
                  </a:lnTo>
                  <a:lnTo>
                    <a:pt x="630" y="234"/>
                  </a:lnTo>
                  <a:lnTo>
                    <a:pt x="636" y="234"/>
                  </a:lnTo>
                  <a:lnTo>
                    <a:pt x="690" y="252"/>
                  </a:lnTo>
                  <a:lnTo>
                    <a:pt x="726" y="270"/>
                  </a:lnTo>
                  <a:lnTo>
                    <a:pt x="756" y="282"/>
                  </a:lnTo>
                  <a:lnTo>
                    <a:pt x="768" y="282"/>
                  </a:lnTo>
                  <a:lnTo>
                    <a:pt x="768" y="270"/>
                  </a:lnTo>
                  <a:lnTo>
                    <a:pt x="762" y="258"/>
                  </a:lnTo>
                  <a:lnTo>
                    <a:pt x="762" y="222"/>
                  </a:lnTo>
                  <a:lnTo>
                    <a:pt x="780" y="204"/>
                  </a:lnTo>
                  <a:lnTo>
                    <a:pt x="792" y="204"/>
                  </a:lnTo>
                  <a:lnTo>
                    <a:pt x="798" y="210"/>
                  </a:lnTo>
                  <a:lnTo>
                    <a:pt x="816" y="210"/>
                  </a:lnTo>
                  <a:lnTo>
                    <a:pt x="840" y="198"/>
                  </a:lnTo>
                  <a:lnTo>
                    <a:pt x="858" y="180"/>
                  </a:lnTo>
                  <a:lnTo>
                    <a:pt x="804" y="144"/>
                  </a:lnTo>
                  <a:lnTo>
                    <a:pt x="804" y="120"/>
                  </a:lnTo>
                  <a:lnTo>
                    <a:pt x="798" y="108"/>
                  </a:lnTo>
                  <a:lnTo>
                    <a:pt x="792" y="102"/>
                  </a:lnTo>
                  <a:lnTo>
                    <a:pt x="786" y="102"/>
                  </a:lnTo>
                  <a:lnTo>
                    <a:pt x="774" y="114"/>
                  </a:lnTo>
                  <a:lnTo>
                    <a:pt x="774" y="126"/>
                  </a:lnTo>
                  <a:lnTo>
                    <a:pt x="756" y="120"/>
                  </a:lnTo>
                  <a:lnTo>
                    <a:pt x="720" y="114"/>
                  </a:lnTo>
                  <a:lnTo>
                    <a:pt x="678" y="102"/>
                  </a:lnTo>
                  <a:lnTo>
                    <a:pt x="648" y="90"/>
                  </a:lnTo>
                  <a:lnTo>
                    <a:pt x="624" y="72"/>
                  </a:lnTo>
                  <a:lnTo>
                    <a:pt x="552" y="24"/>
                  </a:lnTo>
                  <a:lnTo>
                    <a:pt x="516" y="6"/>
                  </a:lnTo>
                  <a:lnTo>
                    <a:pt x="498" y="0"/>
                  </a:lnTo>
                  <a:lnTo>
                    <a:pt x="498" y="18"/>
                  </a:lnTo>
                  <a:lnTo>
                    <a:pt x="510" y="30"/>
                  </a:lnTo>
                  <a:lnTo>
                    <a:pt x="516" y="42"/>
                  </a:lnTo>
                  <a:lnTo>
                    <a:pt x="528" y="54"/>
                  </a:lnTo>
                  <a:lnTo>
                    <a:pt x="534" y="66"/>
                  </a:lnTo>
                  <a:lnTo>
                    <a:pt x="546" y="72"/>
                  </a:lnTo>
                  <a:close/>
                  <a:moveTo>
                    <a:pt x="282" y="1458"/>
                  </a:moveTo>
                  <a:lnTo>
                    <a:pt x="306" y="1458"/>
                  </a:lnTo>
                  <a:lnTo>
                    <a:pt x="276" y="1440"/>
                  </a:lnTo>
                  <a:lnTo>
                    <a:pt x="282" y="1458"/>
                  </a:lnTo>
                  <a:close/>
                  <a:moveTo>
                    <a:pt x="300" y="1386"/>
                  </a:moveTo>
                  <a:lnTo>
                    <a:pt x="312" y="1398"/>
                  </a:lnTo>
                  <a:lnTo>
                    <a:pt x="318" y="1398"/>
                  </a:lnTo>
                  <a:lnTo>
                    <a:pt x="330" y="1386"/>
                  </a:lnTo>
                  <a:lnTo>
                    <a:pt x="336" y="1386"/>
                  </a:lnTo>
                  <a:lnTo>
                    <a:pt x="342" y="1380"/>
                  </a:lnTo>
                  <a:lnTo>
                    <a:pt x="342" y="1368"/>
                  </a:lnTo>
                  <a:lnTo>
                    <a:pt x="336" y="1362"/>
                  </a:lnTo>
                  <a:lnTo>
                    <a:pt x="318" y="1362"/>
                  </a:lnTo>
                  <a:lnTo>
                    <a:pt x="306" y="1368"/>
                  </a:lnTo>
                  <a:lnTo>
                    <a:pt x="300" y="1380"/>
                  </a:lnTo>
                  <a:lnTo>
                    <a:pt x="300" y="1386"/>
                  </a:lnTo>
                  <a:close/>
                  <a:moveTo>
                    <a:pt x="312" y="1416"/>
                  </a:moveTo>
                  <a:lnTo>
                    <a:pt x="300" y="1416"/>
                  </a:lnTo>
                  <a:lnTo>
                    <a:pt x="300" y="1428"/>
                  </a:lnTo>
                  <a:lnTo>
                    <a:pt x="318" y="1428"/>
                  </a:lnTo>
                  <a:lnTo>
                    <a:pt x="318" y="1422"/>
                  </a:lnTo>
                  <a:lnTo>
                    <a:pt x="312" y="1416"/>
                  </a:lnTo>
                  <a:close/>
                  <a:moveTo>
                    <a:pt x="336" y="1200"/>
                  </a:moveTo>
                  <a:lnTo>
                    <a:pt x="336" y="1206"/>
                  </a:lnTo>
                  <a:lnTo>
                    <a:pt x="330" y="1206"/>
                  </a:lnTo>
                  <a:lnTo>
                    <a:pt x="318" y="1212"/>
                  </a:lnTo>
                  <a:lnTo>
                    <a:pt x="342" y="1230"/>
                  </a:lnTo>
                  <a:lnTo>
                    <a:pt x="342" y="1218"/>
                  </a:lnTo>
                  <a:lnTo>
                    <a:pt x="336" y="1206"/>
                  </a:lnTo>
                  <a:lnTo>
                    <a:pt x="336" y="1200"/>
                  </a:lnTo>
                  <a:close/>
                  <a:moveTo>
                    <a:pt x="366" y="1170"/>
                  </a:moveTo>
                  <a:lnTo>
                    <a:pt x="366" y="1182"/>
                  </a:lnTo>
                  <a:lnTo>
                    <a:pt x="360" y="1194"/>
                  </a:lnTo>
                  <a:lnTo>
                    <a:pt x="378" y="1224"/>
                  </a:lnTo>
                  <a:lnTo>
                    <a:pt x="378" y="1200"/>
                  </a:lnTo>
                  <a:lnTo>
                    <a:pt x="372" y="1194"/>
                  </a:lnTo>
                  <a:lnTo>
                    <a:pt x="372" y="1176"/>
                  </a:lnTo>
                  <a:lnTo>
                    <a:pt x="366" y="1170"/>
                  </a:lnTo>
                  <a:close/>
                  <a:moveTo>
                    <a:pt x="36" y="1698"/>
                  </a:moveTo>
                  <a:lnTo>
                    <a:pt x="54" y="1698"/>
                  </a:lnTo>
                  <a:lnTo>
                    <a:pt x="60" y="1692"/>
                  </a:lnTo>
                  <a:lnTo>
                    <a:pt x="72" y="1692"/>
                  </a:lnTo>
                  <a:lnTo>
                    <a:pt x="42" y="1680"/>
                  </a:lnTo>
                  <a:lnTo>
                    <a:pt x="36" y="1686"/>
                  </a:lnTo>
                  <a:lnTo>
                    <a:pt x="36" y="1698"/>
                  </a:lnTo>
                  <a:close/>
                  <a:moveTo>
                    <a:pt x="114" y="1662"/>
                  </a:moveTo>
                  <a:lnTo>
                    <a:pt x="96" y="1632"/>
                  </a:lnTo>
                  <a:lnTo>
                    <a:pt x="96" y="1662"/>
                  </a:lnTo>
                  <a:lnTo>
                    <a:pt x="102" y="1674"/>
                  </a:lnTo>
                  <a:lnTo>
                    <a:pt x="114" y="1680"/>
                  </a:lnTo>
                  <a:lnTo>
                    <a:pt x="120" y="1680"/>
                  </a:lnTo>
                  <a:lnTo>
                    <a:pt x="126" y="1674"/>
                  </a:lnTo>
                  <a:lnTo>
                    <a:pt x="126" y="1662"/>
                  </a:lnTo>
                  <a:lnTo>
                    <a:pt x="114" y="1662"/>
                  </a:lnTo>
                  <a:close/>
                  <a:moveTo>
                    <a:pt x="12" y="1686"/>
                  </a:moveTo>
                  <a:lnTo>
                    <a:pt x="6" y="1686"/>
                  </a:lnTo>
                  <a:lnTo>
                    <a:pt x="0" y="1692"/>
                  </a:lnTo>
                  <a:lnTo>
                    <a:pt x="0" y="1704"/>
                  </a:lnTo>
                  <a:lnTo>
                    <a:pt x="6" y="1710"/>
                  </a:lnTo>
                  <a:lnTo>
                    <a:pt x="12" y="1710"/>
                  </a:lnTo>
                  <a:lnTo>
                    <a:pt x="24" y="1698"/>
                  </a:lnTo>
                  <a:lnTo>
                    <a:pt x="24" y="1686"/>
                  </a:lnTo>
                  <a:lnTo>
                    <a:pt x="12" y="1686"/>
                  </a:lnTo>
                  <a:close/>
                  <a:moveTo>
                    <a:pt x="168" y="1536"/>
                  </a:moveTo>
                  <a:lnTo>
                    <a:pt x="168" y="1542"/>
                  </a:lnTo>
                  <a:lnTo>
                    <a:pt x="180" y="1548"/>
                  </a:lnTo>
                  <a:lnTo>
                    <a:pt x="186" y="1548"/>
                  </a:lnTo>
                  <a:lnTo>
                    <a:pt x="186" y="1536"/>
                  </a:lnTo>
                  <a:lnTo>
                    <a:pt x="180" y="1530"/>
                  </a:lnTo>
                  <a:lnTo>
                    <a:pt x="168" y="1530"/>
                  </a:lnTo>
                  <a:lnTo>
                    <a:pt x="168" y="1536"/>
                  </a:lnTo>
                  <a:close/>
                  <a:moveTo>
                    <a:pt x="264" y="1494"/>
                  </a:moveTo>
                  <a:lnTo>
                    <a:pt x="252" y="1518"/>
                  </a:lnTo>
                  <a:lnTo>
                    <a:pt x="246" y="1536"/>
                  </a:lnTo>
                  <a:lnTo>
                    <a:pt x="246" y="1548"/>
                  </a:lnTo>
                  <a:lnTo>
                    <a:pt x="240" y="1554"/>
                  </a:lnTo>
                  <a:lnTo>
                    <a:pt x="240" y="1560"/>
                  </a:lnTo>
                  <a:lnTo>
                    <a:pt x="258" y="1566"/>
                  </a:lnTo>
                  <a:lnTo>
                    <a:pt x="264" y="1554"/>
                  </a:lnTo>
                  <a:lnTo>
                    <a:pt x="264" y="1548"/>
                  </a:lnTo>
                  <a:lnTo>
                    <a:pt x="270" y="1542"/>
                  </a:lnTo>
                  <a:lnTo>
                    <a:pt x="270" y="1524"/>
                  </a:lnTo>
                  <a:lnTo>
                    <a:pt x="288" y="1506"/>
                  </a:lnTo>
                  <a:lnTo>
                    <a:pt x="282" y="1500"/>
                  </a:lnTo>
                  <a:lnTo>
                    <a:pt x="282" y="1494"/>
                  </a:lnTo>
                  <a:lnTo>
                    <a:pt x="276" y="1488"/>
                  </a:lnTo>
                  <a:lnTo>
                    <a:pt x="264" y="1494"/>
                  </a:lnTo>
                  <a:close/>
                </a:path>
              </a:pathLst>
            </a:custGeom>
            <a:solidFill>
              <a:srgbClr val="2F4B3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36" name="India" descr="© INSCALE GmbH, 05.05.2010&#10;http://www.presentationload.com/">
              <a:extLst>
                <a:ext uri="{FF2B5EF4-FFF2-40B4-BE49-F238E27FC236}">
                  <a16:creationId xmlns:a16="http://schemas.microsoft.com/office/drawing/2014/main" id="{4698BBB2-84C3-485F-A54F-DEDFD976306D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7661781" y="3217806"/>
              <a:ext cx="865117" cy="1059226"/>
            </a:xfrm>
            <a:custGeom>
              <a:avLst/>
              <a:gdLst>
                <a:gd name="T0" fmla="*/ 2147483647 w 1956"/>
                <a:gd name="T1" fmla="*/ 2147483647 h 2358"/>
                <a:gd name="T2" fmla="*/ 2147483647 w 1956"/>
                <a:gd name="T3" fmla="*/ 2147483647 h 2358"/>
                <a:gd name="T4" fmla="*/ 2147483647 w 1956"/>
                <a:gd name="T5" fmla="*/ 2147483647 h 2358"/>
                <a:gd name="T6" fmla="*/ 2147483647 w 1956"/>
                <a:gd name="T7" fmla="*/ 2147483647 h 2358"/>
                <a:gd name="T8" fmla="*/ 2147483647 w 1956"/>
                <a:gd name="T9" fmla="*/ 2147483647 h 2358"/>
                <a:gd name="T10" fmla="*/ 2147483647 w 1956"/>
                <a:gd name="T11" fmla="*/ 2147483647 h 2358"/>
                <a:gd name="T12" fmla="*/ 2147483647 w 1956"/>
                <a:gd name="T13" fmla="*/ 2147483647 h 2358"/>
                <a:gd name="T14" fmla="*/ 2147483647 w 1956"/>
                <a:gd name="T15" fmla="*/ 2147483647 h 2358"/>
                <a:gd name="T16" fmla="*/ 2147483647 w 1956"/>
                <a:gd name="T17" fmla="*/ 2147483647 h 2358"/>
                <a:gd name="T18" fmla="*/ 2147483647 w 1956"/>
                <a:gd name="T19" fmla="*/ 2147483647 h 2358"/>
                <a:gd name="T20" fmla="*/ 2147483647 w 1956"/>
                <a:gd name="T21" fmla="*/ 2147483647 h 2358"/>
                <a:gd name="T22" fmla="*/ 2147483647 w 1956"/>
                <a:gd name="T23" fmla="*/ 2147483647 h 2358"/>
                <a:gd name="T24" fmla="*/ 2147483647 w 1956"/>
                <a:gd name="T25" fmla="*/ 2147483647 h 2358"/>
                <a:gd name="T26" fmla="*/ 2147483647 w 1956"/>
                <a:gd name="T27" fmla="*/ 2147483647 h 2358"/>
                <a:gd name="T28" fmla="*/ 2147483647 w 1956"/>
                <a:gd name="T29" fmla="*/ 2147483647 h 2358"/>
                <a:gd name="T30" fmla="*/ 2147483647 w 1956"/>
                <a:gd name="T31" fmla="*/ 2147483647 h 2358"/>
                <a:gd name="T32" fmla="*/ 2147483647 w 1956"/>
                <a:gd name="T33" fmla="*/ 2147483647 h 2358"/>
                <a:gd name="T34" fmla="*/ 2147483647 w 1956"/>
                <a:gd name="T35" fmla="*/ 2147483647 h 2358"/>
                <a:gd name="T36" fmla="*/ 2147483647 w 1956"/>
                <a:gd name="T37" fmla="*/ 2147483647 h 2358"/>
                <a:gd name="T38" fmla="*/ 2147483647 w 1956"/>
                <a:gd name="T39" fmla="*/ 2147483647 h 2358"/>
                <a:gd name="T40" fmla="*/ 2147483647 w 1956"/>
                <a:gd name="T41" fmla="*/ 2147483647 h 2358"/>
                <a:gd name="T42" fmla="*/ 2147483647 w 1956"/>
                <a:gd name="T43" fmla="*/ 2147483647 h 2358"/>
                <a:gd name="T44" fmla="*/ 2147483647 w 1956"/>
                <a:gd name="T45" fmla="*/ 2147483647 h 2358"/>
                <a:gd name="T46" fmla="*/ 2147483647 w 1956"/>
                <a:gd name="T47" fmla="*/ 2147483647 h 2358"/>
                <a:gd name="T48" fmla="*/ 2147483647 w 1956"/>
                <a:gd name="T49" fmla="*/ 2147483647 h 2358"/>
                <a:gd name="T50" fmla="*/ 2147483647 w 1956"/>
                <a:gd name="T51" fmla="*/ 2147483647 h 2358"/>
                <a:gd name="T52" fmla="*/ 2147483647 w 1956"/>
                <a:gd name="T53" fmla="*/ 2147483647 h 2358"/>
                <a:gd name="T54" fmla="*/ 2147483647 w 1956"/>
                <a:gd name="T55" fmla="*/ 2147483647 h 2358"/>
                <a:gd name="T56" fmla="*/ 2147483647 w 1956"/>
                <a:gd name="T57" fmla="*/ 2147483647 h 2358"/>
                <a:gd name="T58" fmla="*/ 2147483647 w 1956"/>
                <a:gd name="T59" fmla="*/ 2147483647 h 2358"/>
                <a:gd name="T60" fmla="*/ 2147483647 w 1956"/>
                <a:gd name="T61" fmla="*/ 2147483647 h 2358"/>
                <a:gd name="T62" fmla="*/ 2147483647 w 1956"/>
                <a:gd name="T63" fmla="*/ 2147483647 h 2358"/>
                <a:gd name="T64" fmla="*/ 2147483647 w 1956"/>
                <a:gd name="T65" fmla="*/ 2147483647 h 2358"/>
                <a:gd name="T66" fmla="*/ 2147483647 w 1956"/>
                <a:gd name="T67" fmla="*/ 2147483647 h 2358"/>
                <a:gd name="T68" fmla="*/ 2147483647 w 1956"/>
                <a:gd name="T69" fmla="*/ 2147483647 h 2358"/>
                <a:gd name="T70" fmla="*/ 2147483647 w 1956"/>
                <a:gd name="T71" fmla="*/ 2147483647 h 2358"/>
                <a:gd name="T72" fmla="*/ 2147483647 w 1956"/>
                <a:gd name="T73" fmla="*/ 2147483647 h 2358"/>
                <a:gd name="T74" fmla="*/ 2147483647 w 1956"/>
                <a:gd name="T75" fmla="*/ 2147483647 h 2358"/>
                <a:gd name="T76" fmla="*/ 2147483647 w 1956"/>
                <a:gd name="T77" fmla="*/ 2147483647 h 2358"/>
                <a:gd name="T78" fmla="*/ 2147483647 w 1956"/>
                <a:gd name="T79" fmla="*/ 2147483647 h 2358"/>
                <a:gd name="T80" fmla="*/ 2147483647 w 1956"/>
                <a:gd name="T81" fmla="*/ 2147483647 h 2358"/>
                <a:gd name="T82" fmla="*/ 2147483647 w 1956"/>
                <a:gd name="T83" fmla="*/ 2147483647 h 2358"/>
                <a:gd name="T84" fmla="*/ 2147483647 w 1956"/>
                <a:gd name="T85" fmla="*/ 2147483647 h 2358"/>
                <a:gd name="T86" fmla="*/ 2147483647 w 1956"/>
                <a:gd name="T87" fmla="*/ 2147483647 h 2358"/>
                <a:gd name="T88" fmla="*/ 2147483647 w 1956"/>
                <a:gd name="T89" fmla="*/ 2147483647 h 2358"/>
                <a:gd name="T90" fmla="*/ 2147483647 w 1956"/>
                <a:gd name="T91" fmla="*/ 2147483647 h 2358"/>
                <a:gd name="T92" fmla="*/ 2147483647 w 1956"/>
                <a:gd name="T93" fmla="*/ 2147483647 h 2358"/>
                <a:gd name="T94" fmla="*/ 2147483647 w 1956"/>
                <a:gd name="T95" fmla="*/ 2147483647 h 2358"/>
                <a:gd name="T96" fmla="*/ 2147483647 w 1956"/>
                <a:gd name="T97" fmla="*/ 2147483647 h 2358"/>
                <a:gd name="T98" fmla="*/ 2147483647 w 1956"/>
                <a:gd name="T99" fmla="*/ 2147483647 h 2358"/>
                <a:gd name="T100" fmla="*/ 2147483647 w 1956"/>
                <a:gd name="T101" fmla="*/ 2147483647 h 2358"/>
                <a:gd name="T102" fmla="*/ 2147483647 w 1956"/>
                <a:gd name="T103" fmla="*/ 2147483647 h 2358"/>
                <a:gd name="T104" fmla="*/ 2147483647 w 1956"/>
                <a:gd name="T105" fmla="*/ 2147483647 h 2358"/>
                <a:gd name="T106" fmla="*/ 2147483647 w 1956"/>
                <a:gd name="T107" fmla="*/ 2147483647 h 2358"/>
                <a:gd name="T108" fmla="*/ 2147483647 w 1956"/>
                <a:gd name="T109" fmla="*/ 2147483647 h 2358"/>
                <a:gd name="T110" fmla="*/ 2147483647 w 1956"/>
                <a:gd name="T111" fmla="*/ 2147483647 h 2358"/>
                <a:gd name="T112" fmla="*/ 2147483647 w 1956"/>
                <a:gd name="T113" fmla="*/ 2147483647 h 2358"/>
                <a:gd name="T114" fmla="*/ 2147483647 w 1956"/>
                <a:gd name="T115" fmla="*/ 2147483647 h 2358"/>
                <a:gd name="T116" fmla="*/ 2147483647 w 1956"/>
                <a:gd name="T117" fmla="*/ 2147483647 h 2358"/>
                <a:gd name="T118" fmla="*/ 2147483647 w 1956"/>
                <a:gd name="T119" fmla="*/ 2147483647 h 2358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956"/>
                <a:gd name="T181" fmla="*/ 0 h 2358"/>
                <a:gd name="T182" fmla="*/ 1956 w 1956"/>
                <a:gd name="T183" fmla="*/ 2358 h 2358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956" h="2358">
                  <a:moveTo>
                    <a:pt x="1806" y="1788"/>
                  </a:moveTo>
                  <a:lnTo>
                    <a:pt x="1794" y="1800"/>
                  </a:lnTo>
                  <a:lnTo>
                    <a:pt x="1782" y="1824"/>
                  </a:lnTo>
                  <a:lnTo>
                    <a:pt x="1782" y="1884"/>
                  </a:lnTo>
                  <a:lnTo>
                    <a:pt x="1788" y="1980"/>
                  </a:lnTo>
                  <a:lnTo>
                    <a:pt x="1800" y="1950"/>
                  </a:lnTo>
                  <a:lnTo>
                    <a:pt x="1800" y="1848"/>
                  </a:lnTo>
                  <a:lnTo>
                    <a:pt x="1806" y="1836"/>
                  </a:lnTo>
                  <a:lnTo>
                    <a:pt x="1806" y="1830"/>
                  </a:lnTo>
                  <a:lnTo>
                    <a:pt x="1812" y="1818"/>
                  </a:lnTo>
                  <a:lnTo>
                    <a:pt x="1812" y="1806"/>
                  </a:lnTo>
                  <a:lnTo>
                    <a:pt x="1818" y="1800"/>
                  </a:lnTo>
                  <a:lnTo>
                    <a:pt x="1812" y="1788"/>
                  </a:lnTo>
                  <a:lnTo>
                    <a:pt x="1806" y="1788"/>
                  </a:lnTo>
                  <a:close/>
                  <a:moveTo>
                    <a:pt x="1794" y="2028"/>
                  </a:moveTo>
                  <a:lnTo>
                    <a:pt x="1788" y="2028"/>
                  </a:lnTo>
                  <a:lnTo>
                    <a:pt x="1782" y="2040"/>
                  </a:lnTo>
                  <a:lnTo>
                    <a:pt x="1782" y="2046"/>
                  </a:lnTo>
                  <a:lnTo>
                    <a:pt x="1788" y="2058"/>
                  </a:lnTo>
                  <a:lnTo>
                    <a:pt x="1788" y="2064"/>
                  </a:lnTo>
                  <a:lnTo>
                    <a:pt x="1794" y="2076"/>
                  </a:lnTo>
                  <a:lnTo>
                    <a:pt x="1800" y="2064"/>
                  </a:lnTo>
                  <a:lnTo>
                    <a:pt x="1800" y="2028"/>
                  </a:lnTo>
                  <a:lnTo>
                    <a:pt x="1794" y="2028"/>
                  </a:lnTo>
                  <a:close/>
                  <a:moveTo>
                    <a:pt x="1890" y="2310"/>
                  </a:moveTo>
                  <a:lnTo>
                    <a:pt x="1884" y="2316"/>
                  </a:lnTo>
                  <a:lnTo>
                    <a:pt x="1884" y="2334"/>
                  </a:lnTo>
                  <a:lnTo>
                    <a:pt x="1890" y="2346"/>
                  </a:lnTo>
                  <a:lnTo>
                    <a:pt x="1896" y="2352"/>
                  </a:lnTo>
                  <a:lnTo>
                    <a:pt x="1908" y="2358"/>
                  </a:lnTo>
                  <a:lnTo>
                    <a:pt x="1908" y="2346"/>
                  </a:lnTo>
                  <a:lnTo>
                    <a:pt x="1902" y="2334"/>
                  </a:lnTo>
                  <a:lnTo>
                    <a:pt x="1902" y="2322"/>
                  </a:lnTo>
                  <a:lnTo>
                    <a:pt x="1896" y="2310"/>
                  </a:lnTo>
                  <a:lnTo>
                    <a:pt x="1890" y="2310"/>
                  </a:lnTo>
                  <a:close/>
                  <a:moveTo>
                    <a:pt x="1920" y="672"/>
                  </a:moveTo>
                  <a:lnTo>
                    <a:pt x="1932" y="660"/>
                  </a:lnTo>
                  <a:lnTo>
                    <a:pt x="1944" y="654"/>
                  </a:lnTo>
                  <a:lnTo>
                    <a:pt x="1950" y="648"/>
                  </a:lnTo>
                  <a:lnTo>
                    <a:pt x="1956" y="648"/>
                  </a:lnTo>
                  <a:lnTo>
                    <a:pt x="1956" y="618"/>
                  </a:lnTo>
                  <a:lnTo>
                    <a:pt x="1950" y="618"/>
                  </a:lnTo>
                  <a:lnTo>
                    <a:pt x="1944" y="612"/>
                  </a:lnTo>
                  <a:lnTo>
                    <a:pt x="1878" y="612"/>
                  </a:lnTo>
                  <a:lnTo>
                    <a:pt x="1878" y="606"/>
                  </a:lnTo>
                  <a:lnTo>
                    <a:pt x="1890" y="594"/>
                  </a:lnTo>
                  <a:lnTo>
                    <a:pt x="1896" y="594"/>
                  </a:lnTo>
                  <a:lnTo>
                    <a:pt x="1878" y="564"/>
                  </a:lnTo>
                  <a:lnTo>
                    <a:pt x="1848" y="564"/>
                  </a:lnTo>
                  <a:lnTo>
                    <a:pt x="1842" y="558"/>
                  </a:lnTo>
                  <a:lnTo>
                    <a:pt x="1848" y="558"/>
                  </a:lnTo>
                  <a:lnTo>
                    <a:pt x="1860" y="546"/>
                  </a:lnTo>
                  <a:lnTo>
                    <a:pt x="1854" y="540"/>
                  </a:lnTo>
                  <a:lnTo>
                    <a:pt x="1818" y="522"/>
                  </a:lnTo>
                  <a:lnTo>
                    <a:pt x="1806" y="534"/>
                  </a:lnTo>
                  <a:lnTo>
                    <a:pt x="1806" y="558"/>
                  </a:lnTo>
                  <a:lnTo>
                    <a:pt x="1788" y="558"/>
                  </a:lnTo>
                  <a:lnTo>
                    <a:pt x="1770" y="546"/>
                  </a:lnTo>
                  <a:lnTo>
                    <a:pt x="1758" y="540"/>
                  </a:lnTo>
                  <a:lnTo>
                    <a:pt x="1740" y="540"/>
                  </a:lnTo>
                  <a:lnTo>
                    <a:pt x="1728" y="552"/>
                  </a:lnTo>
                  <a:lnTo>
                    <a:pt x="1716" y="558"/>
                  </a:lnTo>
                  <a:lnTo>
                    <a:pt x="1692" y="582"/>
                  </a:lnTo>
                  <a:lnTo>
                    <a:pt x="1656" y="582"/>
                  </a:lnTo>
                  <a:lnTo>
                    <a:pt x="1656" y="588"/>
                  </a:lnTo>
                  <a:lnTo>
                    <a:pt x="1662" y="594"/>
                  </a:lnTo>
                  <a:lnTo>
                    <a:pt x="1662" y="618"/>
                  </a:lnTo>
                  <a:lnTo>
                    <a:pt x="1656" y="624"/>
                  </a:lnTo>
                  <a:lnTo>
                    <a:pt x="1626" y="624"/>
                  </a:lnTo>
                  <a:lnTo>
                    <a:pt x="1632" y="636"/>
                  </a:lnTo>
                  <a:lnTo>
                    <a:pt x="1632" y="654"/>
                  </a:lnTo>
                  <a:lnTo>
                    <a:pt x="1620" y="666"/>
                  </a:lnTo>
                  <a:lnTo>
                    <a:pt x="1566" y="666"/>
                  </a:lnTo>
                  <a:lnTo>
                    <a:pt x="1566" y="684"/>
                  </a:lnTo>
                  <a:lnTo>
                    <a:pt x="1572" y="690"/>
                  </a:lnTo>
                  <a:lnTo>
                    <a:pt x="1596" y="690"/>
                  </a:lnTo>
                  <a:lnTo>
                    <a:pt x="1596" y="714"/>
                  </a:lnTo>
                  <a:lnTo>
                    <a:pt x="1608" y="726"/>
                  </a:lnTo>
                  <a:lnTo>
                    <a:pt x="1608" y="732"/>
                  </a:lnTo>
                  <a:lnTo>
                    <a:pt x="1584" y="744"/>
                  </a:lnTo>
                  <a:lnTo>
                    <a:pt x="1572" y="744"/>
                  </a:lnTo>
                  <a:lnTo>
                    <a:pt x="1566" y="738"/>
                  </a:lnTo>
                  <a:lnTo>
                    <a:pt x="1554" y="738"/>
                  </a:lnTo>
                  <a:lnTo>
                    <a:pt x="1542" y="744"/>
                  </a:lnTo>
                  <a:lnTo>
                    <a:pt x="1512" y="744"/>
                  </a:lnTo>
                  <a:lnTo>
                    <a:pt x="1500" y="738"/>
                  </a:lnTo>
                  <a:lnTo>
                    <a:pt x="1482" y="738"/>
                  </a:lnTo>
                  <a:lnTo>
                    <a:pt x="1476" y="744"/>
                  </a:lnTo>
                  <a:lnTo>
                    <a:pt x="1464" y="750"/>
                  </a:lnTo>
                  <a:lnTo>
                    <a:pt x="1440" y="750"/>
                  </a:lnTo>
                  <a:lnTo>
                    <a:pt x="1428" y="738"/>
                  </a:lnTo>
                  <a:lnTo>
                    <a:pt x="1428" y="732"/>
                  </a:lnTo>
                  <a:lnTo>
                    <a:pt x="1428" y="738"/>
                  </a:lnTo>
                  <a:lnTo>
                    <a:pt x="1416" y="738"/>
                  </a:lnTo>
                  <a:lnTo>
                    <a:pt x="1392" y="726"/>
                  </a:lnTo>
                  <a:lnTo>
                    <a:pt x="1374" y="708"/>
                  </a:lnTo>
                  <a:lnTo>
                    <a:pt x="1374" y="696"/>
                  </a:lnTo>
                  <a:lnTo>
                    <a:pt x="1380" y="696"/>
                  </a:lnTo>
                  <a:lnTo>
                    <a:pt x="1374" y="696"/>
                  </a:lnTo>
                  <a:lnTo>
                    <a:pt x="1368" y="690"/>
                  </a:lnTo>
                  <a:lnTo>
                    <a:pt x="1368" y="642"/>
                  </a:lnTo>
                  <a:lnTo>
                    <a:pt x="1362" y="636"/>
                  </a:lnTo>
                  <a:lnTo>
                    <a:pt x="1350" y="630"/>
                  </a:lnTo>
                  <a:lnTo>
                    <a:pt x="1338" y="630"/>
                  </a:lnTo>
                  <a:lnTo>
                    <a:pt x="1326" y="642"/>
                  </a:lnTo>
                  <a:lnTo>
                    <a:pt x="1314" y="648"/>
                  </a:lnTo>
                  <a:lnTo>
                    <a:pt x="1326" y="666"/>
                  </a:lnTo>
                  <a:lnTo>
                    <a:pt x="1326" y="714"/>
                  </a:lnTo>
                  <a:lnTo>
                    <a:pt x="1338" y="738"/>
                  </a:lnTo>
                  <a:lnTo>
                    <a:pt x="1338" y="774"/>
                  </a:lnTo>
                  <a:lnTo>
                    <a:pt x="1272" y="774"/>
                  </a:lnTo>
                  <a:lnTo>
                    <a:pt x="1272" y="762"/>
                  </a:lnTo>
                  <a:lnTo>
                    <a:pt x="1266" y="756"/>
                  </a:lnTo>
                  <a:lnTo>
                    <a:pt x="1260" y="756"/>
                  </a:lnTo>
                  <a:lnTo>
                    <a:pt x="1248" y="762"/>
                  </a:lnTo>
                  <a:lnTo>
                    <a:pt x="1242" y="774"/>
                  </a:lnTo>
                  <a:lnTo>
                    <a:pt x="1236" y="762"/>
                  </a:lnTo>
                  <a:lnTo>
                    <a:pt x="1224" y="756"/>
                  </a:lnTo>
                  <a:lnTo>
                    <a:pt x="1206" y="750"/>
                  </a:lnTo>
                  <a:lnTo>
                    <a:pt x="1188" y="750"/>
                  </a:lnTo>
                  <a:lnTo>
                    <a:pt x="1182" y="756"/>
                  </a:lnTo>
                  <a:lnTo>
                    <a:pt x="1152" y="738"/>
                  </a:lnTo>
                  <a:lnTo>
                    <a:pt x="1134" y="750"/>
                  </a:lnTo>
                  <a:lnTo>
                    <a:pt x="1080" y="696"/>
                  </a:lnTo>
                  <a:lnTo>
                    <a:pt x="1056" y="696"/>
                  </a:lnTo>
                  <a:lnTo>
                    <a:pt x="1056" y="690"/>
                  </a:lnTo>
                  <a:lnTo>
                    <a:pt x="1044" y="678"/>
                  </a:lnTo>
                  <a:lnTo>
                    <a:pt x="1038" y="678"/>
                  </a:lnTo>
                  <a:lnTo>
                    <a:pt x="1032" y="684"/>
                  </a:lnTo>
                  <a:lnTo>
                    <a:pt x="1032" y="702"/>
                  </a:lnTo>
                  <a:lnTo>
                    <a:pt x="1032" y="696"/>
                  </a:lnTo>
                  <a:lnTo>
                    <a:pt x="1026" y="690"/>
                  </a:lnTo>
                  <a:lnTo>
                    <a:pt x="1008" y="690"/>
                  </a:lnTo>
                  <a:lnTo>
                    <a:pt x="996" y="702"/>
                  </a:lnTo>
                  <a:lnTo>
                    <a:pt x="990" y="690"/>
                  </a:lnTo>
                  <a:lnTo>
                    <a:pt x="984" y="684"/>
                  </a:lnTo>
                  <a:lnTo>
                    <a:pt x="960" y="684"/>
                  </a:lnTo>
                  <a:lnTo>
                    <a:pt x="954" y="678"/>
                  </a:lnTo>
                  <a:lnTo>
                    <a:pt x="954" y="666"/>
                  </a:lnTo>
                  <a:lnTo>
                    <a:pt x="942" y="666"/>
                  </a:lnTo>
                  <a:lnTo>
                    <a:pt x="936" y="672"/>
                  </a:lnTo>
                  <a:lnTo>
                    <a:pt x="918" y="672"/>
                  </a:lnTo>
                  <a:lnTo>
                    <a:pt x="912" y="666"/>
                  </a:lnTo>
                  <a:lnTo>
                    <a:pt x="906" y="654"/>
                  </a:lnTo>
                  <a:lnTo>
                    <a:pt x="900" y="648"/>
                  </a:lnTo>
                  <a:lnTo>
                    <a:pt x="888" y="648"/>
                  </a:lnTo>
                  <a:lnTo>
                    <a:pt x="846" y="630"/>
                  </a:lnTo>
                  <a:lnTo>
                    <a:pt x="834" y="612"/>
                  </a:lnTo>
                  <a:lnTo>
                    <a:pt x="810" y="612"/>
                  </a:lnTo>
                  <a:lnTo>
                    <a:pt x="792" y="588"/>
                  </a:lnTo>
                  <a:lnTo>
                    <a:pt x="780" y="594"/>
                  </a:lnTo>
                  <a:lnTo>
                    <a:pt x="750" y="564"/>
                  </a:lnTo>
                  <a:lnTo>
                    <a:pt x="750" y="552"/>
                  </a:lnTo>
                  <a:lnTo>
                    <a:pt x="762" y="540"/>
                  </a:lnTo>
                  <a:lnTo>
                    <a:pt x="768" y="540"/>
                  </a:lnTo>
                  <a:lnTo>
                    <a:pt x="756" y="528"/>
                  </a:lnTo>
                  <a:lnTo>
                    <a:pt x="756" y="522"/>
                  </a:lnTo>
                  <a:lnTo>
                    <a:pt x="762" y="516"/>
                  </a:lnTo>
                  <a:lnTo>
                    <a:pt x="756" y="504"/>
                  </a:lnTo>
                  <a:lnTo>
                    <a:pt x="780" y="480"/>
                  </a:lnTo>
                  <a:lnTo>
                    <a:pt x="786" y="456"/>
                  </a:lnTo>
                  <a:lnTo>
                    <a:pt x="762" y="438"/>
                  </a:lnTo>
                  <a:lnTo>
                    <a:pt x="750" y="438"/>
                  </a:lnTo>
                  <a:lnTo>
                    <a:pt x="738" y="432"/>
                  </a:lnTo>
                  <a:lnTo>
                    <a:pt x="738" y="414"/>
                  </a:lnTo>
                  <a:lnTo>
                    <a:pt x="720" y="420"/>
                  </a:lnTo>
                  <a:lnTo>
                    <a:pt x="702" y="402"/>
                  </a:lnTo>
                  <a:lnTo>
                    <a:pt x="696" y="402"/>
                  </a:lnTo>
                  <a:lnTo>
                    <a:pt x="690" y="396"/>
                  </a:lnTo>
                  <a:lnTo>
                    <a:pt x="678" y="396"/>
                  </a:lnTo>
                  <a:lnTo>
                    <a:pt x="666" y="390"/>
                  </a:lnTo>
                  <a:lnTo>
                    <a:pt x="654" y="378"/>
                  </a:lnTo>
                  <a:lnTo>
                    <a:pt x="648" y="366"/>
                  </a:lnTo>
                  <a:lnTo>
                    <a:pt x="618" y="366"/>
                  </a:lnTo>
                  <a:lnTo>
                    <a:pt x="612" y="360"/>
                  </a:lnTo>
                  <a:lnTo>
                    <a:pt x="612" y="342"/>
                  </a:lnTo>
                  <a:lnTo>
                    <a:pt x="618" y="336"/>
                  </a:lnTo>
                  <a:lnTo>
                    <a:pt x="618" y="324"/>
                  </a:lnTo>
                  <a:lnTo>
                    <a:pt x="612" y="324"/>
                  </a:lnTo>
                  <a:lnTo>
                    <a:pt x="600" y="312"/>
                  </a:lnTo>
                  <a:lnTo>
                    <a:pt x="594" y="300"/>
                  </a:lnTo>
                  <a:lnTo>
                    <a:pt x="588" y="294"/>
                  </a:lnTo>
                  <a:lnTo>
                    <a:pt x="588" y="276"/>
                  </a:lnTo>
                  <a:lnTo>
                    <a:pt x="594" y="276"/>
                  </a:lnTo>
                  <a:lnTo>
                    <a:pt x="600" y="270"/>
                  </a:lnTo>
                  <a:lnTo>
                    <a:pt x="612" y="270"/>
                  </a:lnTo>
                  <a:lnTo>
                    <a:pt x="612" y="288"/>
                  </a:lnTo>
                  <a:lnTo>
                    <a:pt x="624" y="300"/>
                  </a:lnTo>
                  <a:lnTo>
                    <a:pt x="636" y="282"/>
                  </a:lnTo>
                  <a:lnTo>
                    <a:pt x="642" y="282"/>
                  </a:lnTo>
                  <a:lnTo>
                    <a:pt x="648" y="276"/>
                  </a:lnTo>
                  <a:lnTo>
                    <a:pt x="660" y="270"/>
                  </a:lnTo>
                  <a:lnTo>
                    <a:pt x="660" y="258"/>
                  </a:lnTo>
                  <a:lnTo>
                    <a:pt x="642" y="240"/>
                  </a:lnTo>
                  <a:lnTo>
                    <a:pt x="636" y="228"/>
                  </a:lnTo>
                  <a:lnTo>
                    <a:pt x="630" y="222"/>
                  </a:lnTo>
                  <a:lnTo>
                    <a:pt x="618" y="222"/>
                  </a:lnTo>
                  <a:lnTo>
                    <a:pt x="594" y="210"/>
                  </a:lnTo>
                  <a:lnTo>
                    <a:pt x="594" y="186"/>
                  </a:lnTo>
                  <a:lnTo>
                    <a:pt x="612" y="180"/>
                  </a:lnTo>
                  <a:lnTo>
                    <a:pt x="594" y="156"/>
                  </a:lnTo>
                  <a:lnTo>
                    <a:pt x="624" y="156"/>
                  </a:lnTo>
                  <a:lnTo>
                    <a:pt x="636" y="150"/>
                  </a:lnTo>
                  <a:lnTo>
                    <a:pt x="642" y="138"/>
                  </a:lnTo>
                  <a:lnTo>
                    <a:pt x="642" y="114"/>
                  </a:lnTo>
                  <a:lnTo>
                    <a:pt x="636" y="108"/>
                  </a:lnTo>
                  <a:lnTo>
                    <a:pt x="636" y="102"/>
                  </a:lnTo>
                  <a:lnTo>
                    <a:pt x="654" y="102"/>
                  </a:lnTo>
                  <a:lnTo>
                    <a:pt x="660" y="96"/>
                  </a:lnTo>
                  <a:lnTo>
                    <a:pt x="660" y="36"/>
                  </a:lnTo>
                  <a:lnTo>
                    <a:pt x="618" y="36"/>
                  </a:lnTo>
                  <a:lnTo>
                    <a:pt x="594" y="12"/>
                  </a:lnTo>
                  <a:lnTo>
                    <a:pt x="576" y="0"/>
                  </a:lnTo>
                  <a:lnTo>
                    <a:pt x="564" y="0"/>
                  </a:lnTo>
                  <a:lnTo>
                    <a:pt x="540" y="12"/>
                  </a:lnTo>
                  <a:lnTo>
                    <a:pt x="522" y="18"/>
                  </a:lnTo>
                  <a:lnTo>
                    <a:pt x="516" y="30"/>
                  </a:lnTo>
                  <a:lnTo>
                    <a:pt x="504" y="36"/>
                  </a:lnTo>
                  <a:lnTo>
                    <a:pt x="480" y="36"/>
                  </a:lnTo>
                  <a:lnTo>
                    <a:pt x="456" y="72"/>
                  </a:lnTo>
                  <a:lnTo>
                    <a:pt x="432" y="78"/>
                  </a:lnTo>
                  <a:lnTo>
                    <a:pt x="432" y="96"/>
                  </a:lnTo>
                  <a:lnTo>
                    <a:pt x="408" y="96"/>
                  </a:lnTo>
                  <a:lnTo>
                    <a:pt x="402" y="102"/>
                  </a:lnTo>
                  <a:lnTo>
                    <a:pt x="396" y="96"/>
                  </a:lnTo>
                  <a:lnTo>
                    <a:pt x="390" y="102"/>
                  </a:lnTo>
                  <a:lnTo>
                    <a:pt x="378" y="108"/>
                  </a:lnTo>
                  <a:lnTo>
                    <a:pt x="372" y="114"/>
                  </a:lnTo>
                  <a:lnTo>
                    <a:pt x="360" y="120"/>
                  </a:lnTo>
                  <a:lnTo>
                    <a:pt x="348" y="120"/>
                  </a:lnTo>
                  <a:lnTo>
                    <a:pt x="348" y="108"/>
                  </a:lnTo>
                  <a:lnTo>
                    <a:pt x="342" y="102"/>
                  </a:lnTo>
                  <a:lnTo>
                    <a:pt x="324" y="102"/>
                  </a:lnTo>
                  <a:lnTo>
                    <a:pt x="306" y="96"/>
                  </a:lnTo>
                  <a:lnTo>
                    <a:pt x="264" y="96"/>
                  </a:lnTo>
                  <a:lnTo>
                    <a:pt x="240" y="108"/>
                  </a:lnTo>
                  <a:lnTo>
                    <a:pt x="234" y="120"/>
                  </a:lnTo>
                  <a:lnTo>
                    <a:pt x="234" y="126"/>
                  </a:lnTo>
                  <a:lnTo>
                    <a:pt x="258" y="144"/>
                  </a:lnTo>
                  <a:lnTo>
                    <a:pt x="252" y="156"/>
                  </a:lnTo>
                  <a:lnTo>
                    <a:pt x="282" y="162"/>
                  </a:lnTo>
                  <a:lnTo>
                    <a:pt x="276" y="168"/>
                  </a:lnTo>
                  <a:lnTo>
                    <a:pt x="270" y="180"/>
                  </a:lnTo>
                  <a:lnTo>
                    <a:pt x="264" y="186"/>
                  </a:lnTo>
                  <a:lnTo>
                    <a:pt x="264" y="192"/>
                  </a:lnTo>
                  <a:lnTo>
                    <a:pt x="276" y="204"/>
                  </a:lnTo>
                  <a:lnTo>
                    <a:pt x="282" y="204"/>
                  </a:lnTo>
                  <a:lnTo>
                    <a:pt x="282" y="210"/>
                  </a:lnTo>
                  <a:lnTo>
                    <a:pt x="276" y="222"/>
                  </a:lnTo>
                  <a:lnTo>
                    <a:pt x="276" y="234"/>
                  </a:lnTo>
                  <a:lnTo>
                    <a:pt x="294" y="234"/>
                  </a:lnTo>
                  <a:lnTo>
                    <a:pt x="306" y="252"/>
                  </a:lnTo>
                  <a:lnTo>
                    <a:pt x="324" y="252"/>
                  </a:lnTo>
                  <a:lnTo>
                    <a:pt x="330" y="288"/>
                  </a:lnTo>
                  <a:lnTo>
                    <a:pt x="366" y="288"/>
                  </a:lnTo>
                  <a:lnTo>
                    <a:pt x="378" y="294"/>
                  </a:lnTo>
                  <a:lnTo>
                    <a:pt x="384" y="300"/>
                  </a:lnTo>
                  <a:lnTo>
                    <a:pt x="384" y="306"/>
                  </a:lnTo>
                  <a:lnTo>
                    <a:pt x="378" y="312"/>
                  </a:lnTo>
                  <a:lnTo>
                    <a:pt x="354" y="324"/>
                  </a:lnTo>
                  <a:lnTo>
                    <a:pt x="342" y="324"/>
                  </a:lnTo>
                  <a:lnTo>
                    <a:pt x="336" y="330"/>
                  </a:lnTo>
                  <a:lnTo>
                    <a:pt x="336" y="366"/>
                  </a:lnTo>
                  <a:lnTo>
                    <a:pt x="342" y="378"/>
                  </a:lnTo>
                  <a:lnTo>
                    <a:pt x="354" y="390"/>
                  </a:lnTo>
                  <a:lnTo>
                    <a:pt x="354" y="396"/>
                  </a:lnTo>
                  <a:lnTo>
                    <a:pt x="324" y="414"/>
                  </a:lnTo>
                  <a:lnTo>
                    <a:pt x="300" y="450"/>
                  </a:lnTo>
                  <a:lnTo>
                    <a:pt x="318" y="474"/>
                  </a:lnTo>
                  <a:lnTo>
                    <a:pt x="306" y="474"/>
                  </a:lnTo>
                  <a:lnTo>
                    <a:pt x="300" y="480"/>
                  </a:lnTo>
                  <a:lnTo>
                    <a:pt x="288" y="486"/>
                  </a:lnTo>
                  <a:lnTo>
                    <a:pt x="282" y="492"/>
                  </a:lnTo>
                  <a:lnTo>
                    <a:pt x="282" y="504"/>
                  </a:lnTo>
                  <a:lnTo>
                    <a:pt x="276" y="522"/>
                  </a:lnTo>
                  <a:lnTo>
                    <a:pt x="276" y="534"/>
                  </a:lnTo>
                  <a:lnTo>
                    <a:pt x="270" y="552"/>
                  </a:lnTo>
                  <a:lnTo>
                    <a:pt x="258" y="564"/>
                  </a:lnTo>
                  <a:lnTo>
                    <a:pt x="234" y="576"/>
                  </a:lnTo>
                  <a:lnTo>
                    <a:pt x="228" y="582"/>
                  </a:lnTo>
                  <a:lnTo>
                    <a:pt x="228" y="588"/>
                  </a:lnTo>
                  <a:lnTo>
                    <a:pt x="222" y="594"/>
                  </a:lnTo>
                  <a:lnTo>
                    <a:pt x="222" y="612"/>
                  </a:lnTo>
                  <a:lnTo>
                    <a:pt x="204" y="624"/>
                  </a:lnTo>
                  <a:lnTo>
                    <a:pt x="204" y="630"/>
                  </a:lnTo>
                  <a:lnTo>
                    <a:pt x="198" y="636"/>
                  </a:lnTo>
                  <a:lnTo>
                    <a:pt x="192" y="648"/>
                  </a:lnTo>
                  <a:lnTo>
                    <a:pt x="186" y="654"/>
                  </a:lnTo>
                  <a:lnTo>
                    <a:pt x="168" y="654"/>
                  </a:lnTo>
                  <a:lnTo>
                    <a:pt x="162" y="648"/>
                  </a:lnTo>
                  <a:lnTo>
                    <a:pt x="156" y="654"/>
                  </a:lnTo>
                  <a:lnTo>
                    <a:pt x="132" y="666"/>
                  </a:lnTo>
                  <a:lnTo>
                    <a:pt x="126" y="666"/>
                  </a:lnTo>
                  <a:lnTo>
                    <a:pt x="120" y="660"/>
                  </a:lnTo>
                  <a:lnTo>
                    <a:pt x="120" y="648"/>
                  </a:lnTo>
                  <a:lnTo>
                    <a:pt x="114" y="642"/>
                  </a:lnTo>
                  <a:lnTo>
                    <a:pt x="108" y="642"/>
                  </a:lnTo>
                  <a:lnTo>
                    <a:pt x="96" y="648"/>
                  </a:lnTo>
                  <a:lnTo>
                    <a:pt x="84" y="660"/>
                  </a:lnTo>
                  <a:lnTo>
                    <a:pt x="84" y="666"/>
                  </a:lnTo>
                  <a:lnTo>
                    <a:pt x="78" y="678"/>
                  </a:lnTo>
                  <a:lnTo>
                    <a:pt x="72" y="684"/>
                  </a:lnTo>
                  <a:lnTo>
                    <a:pt x="66" y="696"/>
                  </a:lnTo>
                  <a:lnTo>
                    <a:pt x="54" y="708"/>
                  </a:lnTo>
                  <a:lnTo>
                    <a:pt x="48" y="720"/>
                  </a:lnTo>
                  <a:lnTo>
                    <a:pt x="48" y="744"/>
                  </a:lnTo>
                  <a:lnTo>
                    <a:pt x="54" y="750"/>
                  </a:lnTo>
                  <a:lnTo>
                    <a:pt x="66" y="756"/>
                  </a:lnTo>
                  <a:lnTo>
                    <a:pt x="72" y="756"/>
                  </a:lnTo>
                  <a:lnTo>
                    <a:pt x="102" y="750"/>
                  </a:lnTo>
                  <a:lnTo>
                    <a:pt x="102" y="768"/>
                  </a:lnTo>
                  <a:lnTo>
                    <a:pt x="96" y="798"/>
                  </a:lnTo>
                  <a:lnTo>
                    <a:pt x="102" y="804"/>
                  </a:lnTo>
                  <a:lnTo>
                    <a:pt x="108" y="816"/>
                  </a:lnTo>
                  <a:lnTo>
                    <a:pt x="120" y="828"/>
                  </a:lnTo>
                  <a:lnTo>
                    <a:pt x="144" y="828"/>
                  </a:lnTo>
                  <a:lnTo>
                    <a:pt x="144" y="852"/>
                  </a:lnTo>
                  <a:lnTo>
                    <a:pt x="168" y="894"/>
                  </a:lnTo>
                  <a:lnTo>
                    <a:pt x="174" y="906"/>
                  </a:lnTo>
                  <a:lnTo>
                    <a:pt x="180" y="912"/>
                  </a:lnTo>
                  <a:lnTo>
                    <a:pt x="180" y="936"/>
                  </a:lnTo>
                  <a:lnTo>
                    <a:pt x="168" y="942"/>
                  </a:lnTo>
                  <a:lnTo>
                    <a:pt x="162" y="948"/>
                  </a:lnTo>
                  <a:lnTo>
                    <a:pt x="144" y="948"/>
                  </a:lnTo>
                  <a:lnTo>
                    <a:pt x="138" y="942"/>
                  </a:lnTo>
                  <a:lnTo>
                    <a:pt x="138" y="930"/>
                  </a:lnTo>
                  <a:lnTo>
                    <a:pt x="132" y="930"/>
                  </a:lnTo>
                  <a:lnTo>
                    <a:pt x="120" y="936"/>
                  </a:lnTo>
                  <a:lnTo>
                    <a:pt x="108" y="948"/>
                  </a:lnTo>
                  <a:lnTo>
                    <a:pt x="84" y="948"/>
                  </a:lnTo>
                  <a:lnTo>
                    <a:pt x="78" y="942"/>
                  </a:lnTo>
                  <a:lnTo>
                    <a:pt x="78" y="936"/>
                  </a:lnTo>
                  <a:lnTo>
                    <a:pt x="54" y="948"/>
                  </a:lnTo>
                  <a:lnTo>
                    <a:pt x="48" y="942"/>
                  </a:lnTo>
                  <a:lnTo>
                    <a:pt x="36" y="936"/>
                  </a:lnTo>
                  <a:lnTo>
                    <a:pt x="24" y="936"/>
                  </a:lnTo>
                  <a:lnTo>
                    <a:pt x="12" y="948"/>
                  </a:lnTo>
                  <a:lnTo>
                    <a:pt x="12" y="960"/>
                  </a:lnTo>
                  <a:lnTo>
                    <a:pt x="18" y="966"/>
                  </a:lnTo>
                  <a:lnTo>
                    <a:pt x="0" y="972"/>
                  </a:lnTo>
                  <a:lnTo>
                    <a:pt x="36" y="972"/>
                  </a:lnTo>
                  <a:lnTo>
                    <a:pt x="30" y="984"/>
                  </a:lnTo>
                  <a:lnTo>
                    <a:pt x="30" y="1014"/>
                  </a:lnTo>
                  <a:lnTo>
                    <a:pt x="36" y="1026"/>
                  </a:lnTo>
                  <a:lnTo>
                    <a:pt x="48" y="1032"/>
                  </a:lnTo>
                  <a:lnTo>
                    <a:pt x="66" y="1038"/>
                  </a:lnTo>
                  <a:lnTo>
                    <a:pt x="120" y="1038"/>
                  </a:lnTo>
                  <a:lnTo>
                    <a:pt x="132" y="1032"/>
                  </a:lnTo>
                  <a:lnTo>
                    <a:pt x="150" y="1014"/>
                  </a:lnTo>
                  <a:lnTo>
                    <a:pt x="162" y="1008"/>
                  </a:lnTo>
                  <a:lnTo>
                    <a:pt x="168" y="1020"/>
                  </a:lnTo>
                  <a:lnTo>
                    <a:pt x="168" y="1026"/>
                  </a:lnTo>
                  <a:lnTo>
                    <a:pt x="162" y="1038"/>
                  </a:lnTo>
                  <a:lnTo>
                    <a:pt x="144" y="1056"/>
                  </a:lnTo>
                  <a:lnTo>
                    <a:pt x="120" y="1068"/>
                  </a:lnTo>
                  <a:lnTo>
                    <a:pt x="114" y="1074"/>
                  </a:lnTo>
                  <a:lnTo>
                    <a:pt x="90" y="1074"/>
                  </a:lnTo>
                  <a:lnTo>
                    <a:pt x="78" y="1080"/>
                  </a:lnTo>
                  <a:lnTo>
                    <a:pt x="60" y="1086"/>
                  </a:lnTo>
                  <a:lnTo>
                    <a:pt x="48" y="1092"/>
                  </a:lnTo>
                  <a:lnTo>
                    <a:pt x="42" y="1098"/>
                  </a:lnTo>
                  <a:lnTo>
                    <a:pt x="54" y="1122"/>
                  </a:lnTo>
                  <a:lnTo>
                    <a:pt x="66" y="1128"/>
                  </a:lnTo>
                  <a:lnTo>
                    <a:pt x="78" y="1140"/>
                  </a:lnTo>
                  <a:lnTo>
                    <a:pt x="96" y="1152"/>
                  </a:lnTo>
                  <a:lnTo>
                    <a:pt x="108" y="1164"/>
                  </a:lnTo>
                  <a:lnTo>
                    <a:pt x="132" y="1182"/>
                  </a:lnTo>
                  <a:lnTo>
                    <a:pt x="162" y="1206"/>
                  </a:lnTo>
                  <a:lnTo>
                    <a:pt x="204" y="1224"/>
                  </a:lnTo>
                  <a:lnTo>
                    <a:pt x="240" y="1218"/>
                  </a:lnTo>
                  <a:lnTo>
                    <a:pt x="270" y="1200"/>
                  </a:lnTo>
                  <a:lnTo>
                    <a:pt x="294" y="1176"/>
                  </a:lnTo>
                  <a:lnTo>
                    <a:pt x="300" y="1158"/>
                  </a:lnTo>
                  <a:lnTo>
                    <a:pt x="300" y="1128"/>
                  </a:lnTo>
                  <a:lnTo>
                    <a:pt x="306" y="1116"/>
                  </a:lnTo>
                  <a:lnTo>
                    <a:pt x="318" y="1104"/>
                  </a:lnTo>
                  <a:lnTo>
                    <a:pt x="324" y="1092"/>
                  </a:lnTo>
                  <a:lnTo>
                    <a:pt x="330" y="1086"/>
                  </a:lnTo>
                  <a:lnTo>
                    <a:pt x="342" y="1086"/>
                  </a:lnTo>
                  <a:lnTo>
                    <a:pt x="348" y="1080"/>
                  </a:lnTo>
                  <a:lnTo>
                    <a:pt x="354" y="1080"/>
                  </a:lnTo>
                  <a:lnTo>
                    <a:pt x="360" y="1086"/>
                  </a:lnTo>
                  <a:lnTo>
                    <a:pt x="360" y="1098"/>
                  </a:lnTo>
                  <a:lnTo>
                    <a:pt x="348" y="1110"/>
                  </a:lnTo>
                  <a:lnTo>
                    <a:pt x="336" y="1128"/>
                  </a:lnTo>
                  <a:lnTo>
                    <a:pt x="324" y="1140"/>
                  </a:lnTo>
                  <a:lnTo>
                    <a:pt x="318" y="1152"/>
                  </a:lnTo>
                  <a:lnTo>
                    <a:pt x="318" y="1164"/>
                  </a:lnTo>
                  <a:lnTo>
                    <a:pt x="324" y="1176"/>
                  </a:lnTo>
                  <a:lnTo>
                    <a:pt x="336" y="1182"/>
                  </a:lnTo>
                  <a:lnTo>
                    <a:pt x="342" y="1182"/>
                  </a:lnTo>
                  <a:lnTo>
                    <a:pt x="354" y="1194"/>
                  </a:lnTo>
                  <a:lnTo>
                    <a:pt x="354" y="1206"/>
                  </a:lnTo>
                  <a:lnTo>
                    <a:pt x="348" y="1242"/>
                  </a:lnTo>
                  <a:lnTo>
                    <a:pt x="342" y="1284"/>
                  </a:lnTo>
                  <a:lnTo>
                    <a:pt x="336" y="1338"/>
                  </a:lnTo>
                  <a:lnTo>
                    <a:pt x="342" y="1398"/>
                  </a:lnTo>
                  <a:lnTo>
                    <a:pt x="354" y="1446"/>
                  </a:lnTo>
                  <a:lnTo>
                    <a:pt x="384" y="1536"/>
                  </a:lnTo>
                  <a:lnTo>
                    <a:pt x="402" y="1554"/>
                  </a:lnTo>
                  <a:lnTo>
                    <a:pt x="402" y="1596"/>
                  </a:lnTo>
                  <a:lnTo>
                    <a:pt x="414" y="1620"/>
                  </a:lnTo>
                  <a:lnTo>
                    <a:pt x="426" y="1626"/>
                  </a:lnTo>
                  <a:lnTo>
                    <a:pt x="438" y="1626"/>
                  </a:lnTo>
                  <a:lnTo>
                    <a:pt x="444" y="1632"/>
                  </a:lnTo>
                  <a:lnTo>
                    <a:pt x="450" y="1632"/>
                  </a:lnTo>
                  <a:lnTo>
                    <a:pt x="450" y="1644"/>
                  </a:lnTo>
                  <a:lnTo>
                    <a:pt x="456" y="1656"/>
                  </a:lnTo>
                  <a:lnTo>
                    <a:pt x="456" y="1674"/>
                  </a:lnTo>
                  <a:lnTo>
                    <a:pt x="474" y="1710"/>
                  </a:lnTo>
                  <a:lnTo>
                    <a:pt x="498" y="1722"/>
                  </a:lnTo>
                  <a:lnTo>
                    <a:pt x="504" y="1728"/>
                  </a:lnTo>
                  <a:lnTo>
                    <a:pt x="510" y="1728"/>
                  </a:lnTo>
                  <a:lnTo>
                    <a:pt x="510" y="1746"/>
                  </a:lnTo>
                  <a:lnTo>
                    <a:pt x="516" y="1782"/>
                  </a:lnTo>
                  <a:lnTo>
                    <a:pt x="522" y="1830"/>
                  </a:lnTo>
                  <a:lnTo>
                    <a:pt x="534" y="1872"/>
                  </a:lnTo>
                  <a:lnTo>
                    <a:pt x="552" y="1908"/>
                  </a:lnTo>
                  <a:lnTo>
                    <a:pt x="576" y="1944"/>
                  </a:lnTo>
                  <a:lnTo>
                    <a:pt x="600" y="1974"/>
                  </a:lnTo>
                  <a:lnTo>
                    <a:pt x="612" y="1998"/>
                  </a:lnTo>
                  <a:lnTo>
                    <a:pt x="618" y="2016"/>
                  </a:lnTo>
                  <a:lnTo>
                    <a:pt x="618" y="2070"/>
                  </a:lnTo>
                  <a:lnTo>
                    <a:pt x="624" y="2094"/>
                  </a:lnTo>
                  <a:lnTo>
                    <a:pt x="642" y="2124"/>
                  </a:lnTo>
                  <a:lnTo>
                    <a:pt x="672" y="2166"/>
                  </a:lnTo>
                  <a:lnTo>
                    <a:pt x="696" y="2202"/>
                  </a:lnTo>
                  <a:lnTo>
                    <a:pt x="714" y="2232"/>
                  </a:lnTo>
                  <a:lnTo>
                    <a:pt x="720" y="2244"/>
                  </a:lnTo>
                  <a:lnTo>
                    <a:pt x="726" y="2244"/>
                  </a:lnTo>
                  <a:lnTo>
                    <a:pt x="732" y="2238"/>
                  </a:lnTo>
                  <a:lnTo>
                    <a:pt x="744" y="2238"/>
                  </a:lnTo>
                  <a:lnTo>
                    <a:pt x="768" y="2226"/>
                  </a:lnTo>
                  <a:lnTo>
                    <a:pt x="774" y="2220"/>
                  </a:lnTo>
                  <a:lnTo>
                    <a:pt x="780" y="2208"/>
                  </a:lnTo>
                  <a:lnTo>
                    <a:pt x="780" y="2172"/>
                  </a:lnTo>
                  <a:lnTo>
                    <a:pt x="786" y="2160"/>
                  </a:lnTo>
                  <a:lnTo>
                    <a:pt x="798" y="2154"/>
                  </a:lnTo>
                  <a:lnTo>
                    <a:pt x="804" y="2154"/>
                  </a:lnTo>
                  <a:lnTo>
                    <a:pt x="810" y="2160"/>
                  </a:lnTo>
                  <a:lnTo>
                    <a:pt x="828" y="2160"/>
                  </a:lnTo>
                  <a:lnTo>
                    <a:pt x="834" y="2154"/>
                  </a:lnTo>
                  <a:lnTo>
                    <a:pt x="846" y="2148"/>
                  </a:lnTo>
                  <a:lnTo>
                    <a:pt x="852" y="2142"/>
                  </a:lnTo>
                  <a:lnTo>
                    <a:pt x="864" y="2136"/>
                  </a:lnTo>
                  <a:lnTo>
                    <a:pt x="852" y="2136"/>
                  </a:lnTo>
                  <a:lnTo>
                    <a:pt x="846" y="2130"/>
                  </a:lnTo>
                  <a:lnTo>
                    <a:pt x="846" y="2118"/>
                  </a:lnTo>
                  <a:lnTo>
                    <a:pt x="852" y="2100"/>
                  </a:lnTo>
                  <a:lnTo>
                    <a:pt x="858" y="2088"/>
                  </a:lnTo>
                  <a:lnTo>
                    <a:pt x="906" y="2064"/>
                  </a:lnTo>
                  <a:lnTo>
                    <a:pt x="918" y="2052"/>
                  </a:lnTo>
                  <a:lnTo>
                    <a:pt x="918" y="2040"/>
                  </a:lnTo>
                  <a:lnTo>
                    <a:pt x="912" y="2028"/>
                  </a:lnTo>
                  <a:lnTo>
                    <a:pt x="912" y="2010"/>
                  </a:lnTo>
                  <a:lnTo>
                    <a:pt x="900" y="1974"/>
                  </a:lnTo>
                  <a:lnTo>
                    <a:pt x="900" y="1908"/>
                  </a:lnTo>
                  <a:lnTo>
                    <a:pt x="906" y="1890"/>
                  </a:lnTo>
                  <a:lnTo>
                    <a:pt x="906" y="1884"/>
                  </a:lnTo>
                  <a:lnTo>
                    <a:pt x="912" y="1878"/>
                  </a:lnTo>
                  <a:lnTo>
                    <a:pt x="912" y="1860"/>
                  </a:lnTo>
                  <a:lnTo>
                    <a:pt x="918" y="1842"/>
                  </a:lnTo>
                  <a:lnTo>
                    <a:pt x="918" y="1800"/>
                  </a:lnTo>
                  <a:lnTo>
                    <a:pt x="906" y="1776"/>
                  </a:lnTo>
                  <a:lnTo>
                    <a:pt x="888" y="1758"/>
                  </a:lnTo>
                  <a:lnTo>
                    <a:pt x="888" y="1728"/>
                  </a:lnTo>
                  <a:lnTo>
                    <a:pt x="894" y="1722"/>
                  </a:lnTo>
                  <a:lnTo>
                    <a:pt x="900" y="1710"/>
                  </a:lnTo>
                  <a:lnTo>
                    <a:pt x="900" y="1698"/>
                  </a:lnTo>
                  <a:lnTo>
                    <a:pt x="894" y="1686"/>
                  </a:lnTo>
                  <a:lnTo>
                    <a:pt x="894" y="1644"/>
                  </a:lnTo>
                  <a:lnTo>
                    <a:pt x="918" y="1632"/>
                  </a:lnTo>
                  <a:lnTo>
                    <a:pt x="924" y="1632"/>
                  </a:lnTo>
                  <a:lnTo>
                    <a:pt x="948" y="1620"/>
                  </a:lnTo>
                  <a:lnTo>
                    <a:pt x="948" y="1596"/>
                  </a:lnTo>
                  <a:lnTo>
                    <a:pt x="954" y="1584"/>
                  </a:lnTo>
                  <a:lnTo>
                    <a:pt x="960" y="1578"/>
                  </a:lnTo>
                  <a:lnTo>
                    <a:pt x="972" y="1572"/>
                  </a:lnTo>
                  <a:lnTo>
                    <a:pt x="990" y="1572"/>
                  </a:lnTo>
                  <a:lnTo>
                    <a:pt x="996" y="1560"/>
                  </a:lnTo>
                  <a:lnTo>
                    <a:pt x="1002" y="1566"/>
                  </a:lnTo>
                  <a:lnTo>
                    <a:pt x="1032" y="1566"/>
                  </a:lnTo>
                  <a:lnTo>
                    <a:pt x="1032" y="1548"/>
                  </a:lnTo>
                  <a:lnTo>
                    <a:pt x="1038" y="1530"/>
                  </a:lnTo>
                  <a:lnTo>
                    <a:pt x="1050" y="1518"/>
                  </a:lnTo>
                  <a:lnTo>
                    <a:pt x="1056" y="1500"/>
                  </a:lnTo>
                  <a:lnTo>
                    <a:pt x="1068" y="1488"/>
                  </a:lnTo>
                  <a:lnTo>
                    <a:pt x="1074" y="1476"/>
                  </a:lnTo>
                  <a:lnTo>
                    <a:pt x="1086" y="1470"/>
                  </a:lnTo>
                  <a:lnTo>
                    <a:pt x="1092" y="1464"/>
                  </a:lnTo>
                  <a:lnTo>
                    <a:pt x="1110" y="1458"/>
                  </a:lnTo>
                  <a:lnTo>
                    <a:pt x="1116" y="1452"/>
                  </a:lnTo>
                  <a:lnTo>
                    <a:pt x="1128" y="1446"/>
                  </a:lnTo>
                  <a:lnTo>
                    <a:pt x="1134" y="1428"/>
                  </a:lnTo>
                  <a:lnTo>
                    <a:pt x="1158" y="1380"/>
                  </a:lnTo>
                  <a:lnTo>
                    <a:pt x="1176" y="1362"/>
                  </a:lnTo>
                  <a:lnTo>
                    <a:pt x="1188" y="1356"/>
                  </a:lnTo>
                  <a:lnTo>
                    <a:pt x="1206" y="1344"/>
                  </a:lnTo>
                  <a:lnTo>
                    <a:pt x="1218" y="1338"/>
                  </a:lnTo>
                  <a:lnTo>
                    <a:pt x="1236" y="1320"/>
                  </a:lnTo>
                  <a:lnTo>
                    <a:pt x="1242" y="1320"/>
                  </a:lnTo>
                  <a:lnTo>
                    <a:pt x="1230" y="1290"/>
                  </a:lnTo>
                  <a:lnTo>
                    <a:pt x="1236" y="1284"/>
                  </a:lnTo>
                  <a:lnTo>
                    <a:pt x="1260" y="1314"/>
                  </a:lnTo>
                  <a:lnTo>
                    <a:pt x="1320" y="1254"/>
                  </a:lnTo>
                  <a:lnTo>
                    <a:pt x="1332" y="1230"/>
                  </a:lnTo>
                  <a:lnTo>
                    <a:pt x="1326" y="1224"/>
                  </a:lnTo>
                  <a:lnTo>
                    <a:pt x="1320" y="1212"/>
                  </a:lnTo>
                  <a:lnTo>
                    <a:pt x="1314" y="1206"/>
                  </a:lnTo>
                  <a:lnTo>
                    <a:pt x="1308" y="1194"/>
                  </a:lnTo>
                  <a:lnTo>
                    <a:pt x="1308" y="1182"/>
                  </a:lnTo>
                  <a:lnTo>
                    <a:pt x="1320" y="1176"/>
                  </a:lnTo>
                  <a:lnTo>
                    <a:pt x="1326" y="1170"/>
                  </a:lnTo>
                  <a:lnTo>
                    <a:pt x="1338" y="1170"/>
                  </a:lnTo>
                  <a:lnTo>
                    <a:pt x="1350" y="1164"/>
                  </a:lnTo>
                  <a:lnTo>
                    <a:pt x="1362" y="1152"/>
                  </a:lnTo>
                  <a:lnTo>
                    <a:pt x="1374" y="1134"/>
                  </a:lnTo>
                  <a:lnTo>
                    <a:pt x="1374" y="1110"/>
                  </a:lnTo>
                  <a:lnTo>
                    <a:pt x="1392" y="1116"/>
                  </a:lnTo>
                  <a:lnTo>
                    <a:pt x="1398" y="1146"/>
                  </a:lnTo>
                  <a:lnTo>
                    <a:pt x="1416" y="1110"/>
                  </a:lnTo>
                  <a:lnTo>
                    <a:pt x="1416" y="1128"/>
                  </a:lnTo>
                  <a:lnTo>
                    <a:pt x="1422" y="1140"/>
                  </a:lnTo>
                  <a:lnTo>
                    <a:pt x="1422" y="1158"/>
                  </a:lnTo>
                  <a:lnTo>
                    <a:pt x="1428" y="1170"/>
                  </a:lnTo>
                  <a:lnTo>
                    <a:pt x="1434" y="1176"/>
                  </a:lnTo>
                  <a:lnTo>
                    <a:pt x="1440" y="1176"/>
                  </a:lnTo>
                  <a:lnTo>
                    <a:pt x="1446" y="1170"/>
                  </a:lnTo>
                  <a:lnTo>
                    <a:pt x="1446" y="1158"/>
                  </a:lnTo>
                  <a:lnTo>
                    <a:pt x="1452" y="1152"/>
                  </a:lnTo>
                  <a:lnTo>
                    <a:pt x="1452" y="1140"/>
                  </a:lnTo>
                  <a:lnTo>
                    <a:pt x="1458" y="1110"/>
                  </a:lnTo>
                  <a:lnTo>
                    <a:pt x="1440" y="1068"/>
                  </a:lnTo>
                  <a:lnTo>
                    <a:pt x="1440" y="1038"/>
                  </a:lnTo>
                  <a:lnTo>
                    <a:pt x="1410" y="1014"/>
                  </a:lnTo>
                  <a:lnTo>
                    <a:pt x="1398" y="984"/>
                  </a:lnTo>
                  <a:lnTo>
                    <a:pt x="1404" y="972"/>
                  </a:lnTo>
                  <a:lnTo>
                    <a:pt x="1410" y="966"/>
                  </a:lnTo>
                  <a:lnTo>
                    <a:pt x="1416" y="948"/>
                  </a:lnTo>
                  <a:lnTo>
                    <a:pt x="1416" y="942"/>
                  </a:lnTo>
                  <a:lnTo>
                    <a:pt x="1410" y="936"/>
                  </a:lnTo>
                  <a:lnTo>
                    <a:pt x="1398" y="930"/>
                  </a:lnTo>
                  <a:lnTo>
                    <a:pt x="1380" y="930"/>
                  </a:lnTo>
                  <a:lnTo>
                    <a:pt x="1368" y="924"/>
                  </a:lnTo>
                  <a:lnTo>
                    <a:pt x="1356" y="912"/>
                  </a:lnTo>
                  <a:lnTo>
                    <a:pt x="1368" y="900"/>
                  </a:lnTo>
                  <a:lnTo>
                    <a:pt x="1374" y="900"/>
                  </a:lnTo>
                  <a:lnTo>
                    <a:pt x="1374" y="870"/>
                  </a:lnTo>
                  <a:lnTo>
                    <a:pt x="1410" y="870"/>
                  </a:lnTo>
                  <a:lnTo>
                    <a:pt x="1410" y="858"/>
                  </a:lnTo>
                  <a:lnTo>
                    <a:pt x="1380" y="840"/>
                  </a:lnTo>
                  <a:lnTo>
                    <a:pt x="1374" y="840"/>
                  </a:lnTo>
                  <a:lnTo>
                    <a:pt x="1362" y="828"/>
                  </a:lnTo>
                  <a:lnTo>
                    <a:pt x="1350" y="822"/>
                  </a:lnTo>
                  <a:lnTo>
                    <a:pt x="1344" y="810"/>
                  </a:lnTo>
                  <a:lnTo>
                    <a:pt x="1344" y="804"/>
                  </a:lnTo>
                  <a:lnTo>
                    <a:pt x="1350" y="792"/>
                  </a:lnTo>
                  <a:lnTo>
                    <a:pt x="1362" y="780"/>
                  </a:lnTo>
                  <a:lnTo>
                    <a:pt x="1350" y="762"/>
                  </a:lnTo>
                  <a:lnTo>
                    <a:pt x="1368" y="762"/>
                  </a:lnTo>
                  <a:lnTo>
                    <a:pt x="1392" y="774"/>
                  </a:lnTo>
                  <a:lnTo>
                    <a:pt x="1386" y="768"/>
                  </a:lnTo>
                  <a:lnTo>
                    <a:pt x="1404" y="762"/>
                  </a:lnTo>
                  <a:lnTo>
                    <a:pt x="1410" y="774"/>
                  </a:lnTo>
                  <a:lnTo>
                    <a:pt x="1410" y="780"/>
                  </a:lnTo>
                  <a:lnTo>
                    <a:pt x="1416" y="792"/>
                  </a:lnTo>
                  <a:lnTo>
                    <a:pt x="1422" y="798"/>
                  </a:lnTo>
                  <a:lnTo>
                    <a:pt x="1434" y="798"/>
                  </a:lnTo>
                  <a:lnTo>
                    <a:pt x="1440" y="804"/>
                  </a:lnTo>
                  <a:lnTo>
                    <a:pt x="1446" y="786"/>
                  </a:lnTo>
                  <a:lnTo>
                    <a:pt x="1452" y="792"/>
                  </a:lnTo>
                  <a:lnTo>
                    <a:pt x="1458" y="792"/>
                  </a:lnTo>
                  <a:lnTo>
                    <a:pt x="1464" y="798"/>
                  </a:lnTo>
                  <a:lnTo>
                    <a:pt x="1464" y="828"/>
                  </a:lnTo>
                  <a:lnTo>
                    <a:pt x="1470" y="828"/>
                  </a:lnTo>
                  <a:lnTo>
                    <a:pt x="1470" y="864"/>
                  </a:lnTo>
                  <a:lnTo>
                    <a:pt x="1476" y="864"/>
                  </a:lnTo>
                  <a:lnTo>
                    <a:pt x="1482" y="870"/>
                  </a:lnTo>
                  <a:lnTo>
                    <a:pt x="1542" y="870"/>
                  </a:lnTo>
                  <a:lnTo>
                    <a:pt x="1554" y="876"/>
                  </a:lnTo>
                  <a:lnTo>
                    <a:pt x="1572" y="876"/>
                  </a:lnTo>
                  <a:lnTo>
                    <a:pt x="1620" y="864"/>
                  </a:lnTo>
                  <a:lnTo>
                    <a:pt x="1626" y="864"/>
                  </a:lnTo>
                  <a:lnTo>
                    <a:pt x="1650" y="888"/>
                  </a:lnTo>
                  <a:lnTo>
                    <a:pt x="1650" y="894"/>
                  </a:lnTo>
                  <a:lnTo>
                    <a:pt x="1644" y="900"/>
                  </a:lnTo>
                  <a:lnTo>
                    <a:pt x="1638" y="900"/>
                  </a:lnTo>
                  <a:lnTo>
                    <a:pt x="1638" y="912"/>
                  </a:lnTo>
                  <a:lnTo>
                    <a:pt x="1632" y="930"/>
                  </a:lnTo>
                  <a:lnTo>
                    <a:pt x="1626" y="942"/>
                  </a:lnTo>
                  <a:lnTo>
                    <a:pt x="1620" y="948"/>
                  </a:lnTo>
                  <a:lnTo>
                    <a:pt x="1614" y="948"/>
                  </a:lnTo>
                  <a:lnTo>
                    <a:pt x="1602" y="954"/>
                  </a:lnTo>
                  <a:lnTo>
                    <a:pt x="1596" y="954"/>
                  </a:lnTo>
                  <a:lnTo>
                    <a:pt x="1584" y="966"/>
                  </a:lnTo>
                  <a:lnTo>
                    <a:pt x="1578" y="978"/>
                  </a:lnTo>
                  <a:lnTo>
                    <a:pt x="1578" y="996"/>
                  </a:lnTo>
                  <a:lnTo>
                    <a:pt x="1584" y="1008"/>
                  </a:lnTo>
                  <a:lnTo>
                    <a:pt x="1602" y="1026"/>
                  </a:lnTo>
                  <a:lnTo>
                    <a:pt x="1608" y="1026"/>
                  </a:lnTo>
                  <a:lnTo>
                    <a:pt x="1626" y="1050"/>
                  </a:lnTo>
                  <a:lnTo>
                    <a:pt x="1632" y="1014"/>
                  </a:lnTo>
                  <a:lnTo>
                    <a:pt x="1632" y="990"/>
                  </a:lnTo>
                  <a:lnTo>
                    <a:pt x="1650" y="990"/>
                  </a:lnTo>
                  <a:lnTo>
                    <a:pt x="1662" y="996"/>
                  </a:lnTo>
                  <a:lnTo>
                    <a:pt x="1668" y="1002"/>
                  </a:lnTo>
                  <a:lnTo>
                    <a:pt x="1668" y="1020"/>
                  </a:lnTo>
                  <a:lnTo>
                    <a:pt x="1674" y="1032"/>
                  </a:lnTo>
                  <a:lnTo>
                    <a:pt x="1674" y="1038"/>
                  </a:lnTo>
                  <a:lnTo>
                    <a:pt x="1680" y="1050"/>
                  </a:lnTo>
                  <a:lnTo>
                    <a:pt x="1680" y="1062"/>
                  </a:lnTo>
                  <a:lnTo>
                    <a:pt x="1686" y="1074"/>
                  </a:lnTo>
                  <a:lnTo>
                    <a:pt x="1692" y="1092"/>
                  </a:lnTo>
                  <a:lnTo>
                    <a:pt x="1698" y="1104"/>
                  </a:lnTo>
                  <a:lnTo>
                    <a:pt x="1704" y="1110"/>
                  </a:lnTo>
                  <a:lnTo>
                    <a:pt x="1704" y="1116"/>
                  </a:lnTo>
                  <a:lnTo>
                    <a:pt x="1722" y="1134"/>
                  </a:lnTo>
                  <a:lnTo>
                    <a:pt x="1722" y="1110"/>
                  </a:lnTo>
                  <a:lnTo>
                    <a:pt x="1728" y="1110"/>
                  </a:lnTo>
                  <a:lnTo>
                    <a:pt x="1734" y="1116"/>
                  </a:lnTo>
                  <a:lnTo>
                    <a:pt x="1746" y="1116"/>
                  </a:lnTo>
                  <a:lnTo>
                    <a:pt x="1746" y="1104"/>
                  </a:lnTo>
                  <a:lnTo>
                    <a:pt x="1728" y="1086"/>
                  </a:lnTo>
                  <a:lnTo>
                    <a:pt x="1728" y="1062"/>
                  </a:lnTo>
                  <a:lnTo>
                    <a:pt x="1722" y="1050"/>
                  </a:lnTo>
                  <a:lnTo>
                    <a:pt x="1740" y="1032"/>
                  </a:lnTo>
                  <a:lnTo>
                    <a:pt x="1746" y="1032"/>
                  </a:lnTo>
                  <a:lnTo>
                    <a:pt x="1740" y="984"/>
                  </a:lnTo>
                  <a:lnTo>
                    <a:pt x="1722" y="966"/>
                  </a:lnTo>
                  <a:lnTo>
                    <a:pt x="1716" y="966"/>
                  </a:lnTo>
                  <a:lnTo>
                    <a:pt x="1770" y="966"/>
                  </a:lnTo>
                  <a:lnTo>
                    <a:pt x="1782" y="972"/>
                  </a:lnTo>
                  <a:lnTo>
                    <a:pt x="1794" y="972"/>
                  </a:lnTo>
                  <a:lnTo>
                    <a:pt x="1794" y="936"/>
                  </a:lnTo>
                  <a:lnTo>
                    <a:pt x="1812" y="882"/>
                  </a:lnTo>
                  <a:lnTo>
                    <a:pt x="1806" y="876"/>
                  </a:lnTo>
                  <a:lnTo>
                    <a:pt x="1800" y="864"/>
                  </a:lnTo>
                  <a:lnTo>
                    <a:pt x="1800" y="846"/>
                  </a:lnTo>
                  <a:lnTo>
                    <a:pt x="1812" y="840"/>
                  </a:lnTo>
                  <a:lnTo>
                    <a:pt x="1818" y="834"/>
                  </a:lnTo>
                  <a:lnTo>
                    <a:pt x="1836" y="804"/>
                  </a:lnTo>
                  <a:lnTo>
                    <a:pt x="1836" y="792"/>
                  </a:lnTo>
                  <a:lnTo>
                    <a:pt x="1830" y="786"/>
                  </a:lnTo>
                  <a:lnTo>
                    <a:pt x="1830" y="780"/>
                  </a:lnTo>
                  <a:lnTo>
                    <a:pt x="1824" y="774"/>
                  </a:lnTo>
                  <a:lnTo>
                    <a:pt x="1824" y="750"/>
                  </a:lnTo>
                  <a:lnTo>
                    <a:pt x="1830" y="750"/>
                  </a:lnTo>
                  <a:lnTo>
                    <a:pt x="1836" y="744"/>
                  </a:lnTo>
                  <a:lnTo>
                    <a:pt x="1848" y="744"/>
                  </a:lnTo>
                  <a:lnTo>
                    <a:pt x="1860" y="738"/>
                  </a:lnTo>
                  <a:lnTo>
                    <a:pt x="1872" y="726"/>
                  </a:lnTo>
                  <a:lnTo>
                    <a:pt x="1872" y="708"/>
                  </a:lnTo>
                  <a:lnTo>
                    <a:pt x="1878" y="708"/>
                  </a:lnTo>
                  <a:lnTo>
                    <a:pt x="1890" y="702"/>
                  </a:lnTo>
                  <a:lnTo>
                    <a:pt x="1926" y="702"/>
                  </a:lnTo>
                  <a:lnTo>
                    <a:pt x="1932" y="708"/>
                  </a:lnTo>
                  <a:lnTo>
                    <a:pt x="1950" y="708"/>
                  </a:lnTo>
                  <a:lnTo>
                    <a:pt x="1950" y="702"/>
                  </a:lnTo>
                  <a:lnTo>
                    <a:pt x="1944" y="696"/>
                  </a:lnTo>
                  <a:lnTo>
                    <a:pt x="1932" y="690"/>
                  </a:lnTo>
                  <a:lnTo>
                    <a:pt x="1926" y="684"/>
                  </a:lnTo>
                  <a:lnTo>
                    <a:pt x="1920" y="672"/>
                  </a:lnTo>
                  <a:close/>
                </a:path>
              </a:pathLst>
            </a:custGeom>
            <a:solidFill>
              <a:srgbClr val="2F4B3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FF0000"/>
                </a:solidFill>
              </a:endParaRPr>
            </a:p>
          </p:txBody>
        </p:sp>
        <p:sp>
          <p:nvSpPr>
            <p:cNvPr id="137" name="China" descr="© INSCALE GmbH, 05.05.2010&#10;http://www.presentationload.com/">
              <a:extLst>
                <a:ext uri="{FF2B5EF4-FFF2-40B4-BE49-F238E27FC236}">
                  <a16:creationId xmlns:a16="http://schemas.microsoft.com/office/drawing/2014/main" id="{E3EA37C8-C0B8-4E2E-9795-31C61EE8391B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7720514" y="2592116"/>
              <a:ext cx="1622293" cy="1268848"/>
            </a:xfrm>
            <a:custGeom>
              <a:avLst/>
              <a:gdLst>
                <a:gd name="T0" fmla="*/ 2147483647 w 3660"/>
                <a:gd name="T1" fmla="*/ 2147483647 h 2826"/>
                <a:gd name="T2" fmla="*/ 2147483647 w 3660"/>
                <a:gd name="T3" fmla="*/ 2147483647 h 2826"/>
                <a:gd name="T4" fmla="*/ 2147483647 w 3660"/>
                <a:gd name="T5" fmla="*/ 2147483647 h 2826"/>
                <a:gd name="T6" fmla="*/ 2147483647 w 3660"/>
                <a:gd name="T7" fmla="*/ 2147483647 h 2826"/>
                <a:gd name="T8" fmla="*/ 2147483647 w 3660"/>
                <a:gd name="T9" fmla="*/ 2147483647 h 2826"/>
                <a:gd name="T10" fmla="*/ 2147483647 w 3660"/>
                <a:gd name="T11" fmla="*/ 2147483647 h 2826"/>
                <a:gd name="T12" fmla="*/ 2147483647 w 3660"/>
                <a:gd name="T13" fmla="*/ 2147483647 h 2826"/>
                <a:gd name="T14" fmla="*/ 2147483647 w 3660"/>
                <a:gd name="T15" fmla="*/ 2147483647 h 2826"/>
                <a:gd name="T16" fmla="*/ 2147483647 w 3660"/>
                <a:gd name="T17" fmla="*/ 2147483647 h 2826"/>
                <a:gd name="T18" fmla="*/ 2147483647 w 3660"/>
                <a:gd name="T19" fmla="*/ 2147483647 h 2826"/>
                <a:gd name="T20" fmla="*/ 2147483647 w 3660"/>
                <a:gd name="T21" fmla="*/ 2147483647 h 2826"/>
                <a:gd name="T22" fmla="*/ 2147483647 w 3660"/>
                <a:gd name="T23" fmla="*/ 2147483647 h 2826"/>
                <a:gd name="T24" fmla="*/ 2147483647 w 3660"/>
                <a:gd name="T25" fmla="*/ 2147483647 h 2826"/>
                <a:gd name="T26" fmla="*/ 2147483647 w 3660"/>
                <a:gd name="T27" fmla="*/ 2147483647 h 2826"/>
                <a:gd name="T28" fmla="*/ 2147483647 w 3660"/>
                <a:gd name="T29" fmla="*/ 2147483647 h 2826"/>
                <a:gd name="T30" fmla="*/ 2147483647 w 3660"/>
                <a:gd name="T31" fmla="*/ 2147483647 h 2826"/>
                <a:gd name="T32" fmla="*/ 2147483647 w 3660"/>
                <a:gd name="T33" fmla="*/ 2147483647 h 2826"/>
                <a:gd name="T34" fmla="*/ 2147483647 w 3660"/>
                <a:gd name="T35" fmla="*/ 2147483647 h 2826"/>
                <a:gd name="T36" fmla="*/ 2147483647 w 3660"/>
                <a:gd name="T37" fmla="*/ 2147483647 h 2826"/>
                <a:gd name="T38" fmla="*/ 2147483647 w 3660"/>
                <a:gd name="T39" fmla="*/ 2147483647 h 2826"/>
                <a:gd name="T40" fmla="*/ 2147483647 w 3660"/>
                <a:gd name="T41" fmla="*/ 2147483647 h 2826"/>
                <a:gd name="T42" fmla="*/ 2147483647 w 3660"/>
                <a:gd name="T43" fmla="*/ 2147483647 h 2826"/>
                <a:gd name="T44" fmla="*/ 2147483647 w 3660"/>
                <a:gd name="T45" fmla="*/ 2147483647 h 2826"/>
                <a:gd name="T46" fmla="*/ 0 w 3660"/>
                <a:gd name="T47" fmla="*/ 2147483647 h 2826"/>
                <a:gd name="T48" fmla="*/ 2147483647 w 3660"/>
                <a:gd name="T49" fmla="*/ 2147483647 h 2826"/>
                <a:gd name="T50" fmla="*/ 2147483647 w 3660"/>
                <a:gd name="T51" fmla="*/ 2147483647 h 2826"/>
                <a:gd name="T52" fmla="*/ 2147483647 w 3660"/>
                <a:gd name="T53" fmla="*/ 2147483647 h 2826"/>
                <a:gd name="T54" fmla="*/ 2147483647 w 3660"/>
                <a:gd name="T55" fmla="*/ 2147483647 h 2826"/>
                <a:gd name="T56" fmla="*/ 2147483647 w 3660"/>
                <a:gd name="T57" fmla="*/ 2147483647 h 2826"/>
                <a:gd name="T58" fmla="*/ 2147483647 w 3660"/>
                <a:gd name="T59" fmla="*/ 2147483647 h 2826"/>
                <a:gd name="T60" fmla="*/ 2147483647 w 3660"/>
                <a:gd name="T61" fmla="*/ 2147483647 h 2826"/>
                <a:gd name="T62" fmla="*/ 2147483647 w 3660"/>
                <a:gd name="T63" fmla="*/ 2147483647 h 2826"/>
                <a:gd name="T64" fmla="*/ 2147483647 w 3660"/>
                <a:gd name="T65" fmla="*/ 2147483647 h 2826"/>
                <a:gd name="T66" fmla="*/ 2147483647 w 3660"/>
                <a:gd name="T67" fmla="*/ 2147483647 h 2826"/>
                <a:gd name="T68" fmla="*/ 2147483647 w 3660"/>
                <a:gd name="T69" fmla="*/ 2147483647 h 2826"/>
                <a:gd name="T70" fmla="*/ 2147483647 w 3660"/>
                <a:gd name="T71" fmla="*/ 2147483647 h 2826"/>
                <a:gd name="T72" fmla="*/ 2147483647 w 3660"/>
                <a:gd name="T73" fmla="*/ 2147483647 h 2826"/>
                <a:gd name="T74" fmla="*/ 2147483647 w 3660"/>
                <a:gd name="T75" fmla="*/ 2147483647 h 2826"/>
                <a:gd name="T76" fmla="*/ 2147483647 w 3660"/>
                <a:gd name="T77" fmla="*/ 2147483647 h 2826"/>
                <a:gd name="T78" fmla="*/ 2147483647 w 3660"/>
                <a:gd name="T79" fmla="*/ 2147483647 h 2826"/>
                <a:gd name="T80" fmla="*/ 2147483647 w 3660"/>
                <a:gd name="T81" fmla="*/ 2147483647 h 2826"/>
                <a:gd name="T82" fmla="*/ 2147483647 w 3660"/>
                <a:gd name="T83" fmla="*/ 2147483647 h 2826"/>
                <a:gd name="T84" fmla="*/ 2147483647 w 3660"/>
                <a:gd name="T85" fmla="*/ 2147483647 h 2826"/>
                <a:gd name="T86" fmla="*/ 2147483647 w 3660"/>
                <a:gd name="T87" fmla="*/ 2147483647 h 2826"/>
                <a:gd name="T88" fmla="*/ 2147483647 w 3660"/>
                <a:gd name="T89" fmla="*/ 2147483647 h 2826"/>
                <a:gd name="T90" fmla="*/ 2147483647 w 3660"/>
                <a:gd name="T91" fmla="*/ 2147483647 h 2826"/>
                <a:gd name="T92" fmla="*/ 2147483647 w 3660"/>
                <a:gd name="T93" fmla="*/ 2147483647 h 2826"/>
                <a:gd name="T94" fmla="*/ 2147483647 w 3660"/>
                <a:gd name="T95" fmla="*/ 2147483647 h 2826"/>
                <a:gd name="T96" fmla="*/ 2147483647 w 3660"/>
                <a:gd name="T97" fmla="*/ 2147483647 h 2826"/>
                <a:gd name="T98" fmla="*/ 2147483647 w 3660"/>
                <a:gd name="T99" fmla="*/ 2147483647 h 2826"/>
                <a:gd name="T100" fmla="*/ 2147483647 w 3660"/>
                <a:gd name="T101" fmla="*/ 2147483647 h 2826"/>
                <a:gd name="T102" fmla="*/ 2147483647 w 3660"/>
                <a:gd name="T103" fmla="*/ 2147483647 h 2826"/>
                <a:gd name="T104" fmla="*/ 2147483647 w 3660"/>
                <a:gd name="T105" fmla="*/ 2147483647 h 2826"/>
                <a:gd name="T106" fmla="*/ 2147483647 w 3660"/>
                <a:gd name="T107" fmla="*/ 2147483647 h 2826"/>
                <a:gd name="T108" fmla="*/ 2147483647 w 3660"/>
                <a:gd name="T109" fmla="*/ 2147483647 h 2826"/>
                <a:gd name="T110" fmla="*/ 2147483647 w 3660"/>
                <a:gd name="T111" fmla="*/ 2147483647 h 2826"/>
                <a:gd name="T112" fmla="*/ 2147483647 w 3660"/>
                <a:gd name="T113" fmla="*/ 2147483647 h 2826"/>
                <a:gd name="T114" fmla="*/ 2147483647 w 3660"/>
                <a:gd name="T115" fmla="*/ 2147483647 h 2826"/>
                <a:gd name="T116" fmla="*/ 2147483647 w 3660"/>
                <a:gd name="T117" fmla="*/ 2147483647 h 2826"/>
                <a:gd name="T118" fmla="*/ 2147483647 w 3660"/>
                <a:gd name="T119" fmla="*/ 2147483647 h 2826"/>
                <a:gd name="T120" fmla="*/ 2147483647 w 3660"/>
                <a:gd name="T121" fmla="*/ 2147483647 h 2826"/>
                <a:gd name="T122" fmla="*/ 2147483647 w 3660"/>
                <a:gd name="T123" fmla="*/ 2147483647 h 282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3660"/>
                <a:gd name="T187" fmla="*/ 0 h 2826"/>
                <a:gd name="T188" fmla="*/ 3660 w 3660"/>
                <a:gd name="T189" fmla="*/ 2826 h 282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3660" h="2826">
                  <a:moveTo>
                    <a:pt x="2862" y="2688"/>
                  </a:moveTo>
                  <a:lnTo>
                    <a:pt x="2850" y="2682"/>
                  </a:lnTo>
                  <a:lnTo>
                    <a:pt x="2772" y="2682"/>
                  </a:lnTo>
                  <a:lnTo>
                    <a:pt x="2766" y="2700"/>
                  </a:lnTo>
                  <a:lnTo>
                    <a:pt x="2748" y="2694"/>
                  </a:lnTo>
                  <a:lnTo>
                    <a:pt x="2736" y="2718"/>
                  </a:lnTo>
                  <a:lnTo>
                    <a:pt x="2730" y="2724"/>
                  </a:lnTo>
                  <a:lnTo>
                    <a:pt x="2712" y="2760"/>
                  </a:lnTo>
                  <a:lnTo>
                    <a:pt x="2718" y="2772"/>
                  </a:lnTo>
                  <a:lnTo>
                    <a:pt x="2724" y="2790"/>
                  </a:lnTo>
                  <a:lnTo>
                    <a:pt x="2754" y="2820"/>
                  </a:lnTo>
                  <a:lnTo>
                    <a:pt x="2766" y="2826"/>
                  </a:lnTo>
                  <a:lnTo>
                    <a:pt x="2772" y="2826"/>
                  </a:lnTo>
                  <a:lnTo>
                    <a:pt x="2802" y="2820"/>
                  </a:lnTo>
                  <a:lnTo>
                    <a:pt x="2820" y="2820"/>
                  </a:lnTo>
                  <a:lnTo>
                    <a:pt x="2844" y="2808"/>
                  </a:lnTo>
                  <a:lnTo>
                    <a:pt x="2850" y="2802"/>
                  </a:lnTo>
                  <a:lnTo>
                    <a:pt x="2850" y="2754"/>
                  </a:lnTo>
                  <a:lnTo>
                    <a:pt x="2856" y="2742"/>
                  </a:lnTo>
                  <a:lnTo>
                    <a:pt x="2862" y="2736"/>
                  </a:lnTo>
                  <a:lnTo>
                    <a:pt x="2868" y="2724"/>
                  </a:lnTo>
                  <a:lnTo>
                    <a:pt x="2868" y="2700"/>
                  </a:lnTo>
                  <a:lnTo>
                    <a:pt x="2862" y="2688"/>
                  </a:lnTo>
                  <a:close/>
                  <a:moveTo>
                    <a:pt x="3660" y="624"/>
                  </a:moveTo>
                  <a:lnTo>
                    <a:pt x="3654" y="600"/>
                  </a:lnTo>
                  <a:lnTo>
                    <a:pt x="3660" y="570"/>
                  </a:lnTo>
                  <a:lnTo>
                    <a:pt x="3642" y="564"/>
                  </a:lnTo>
                  <a:lnTo>
                    <a:pt x="3642" y="540"/>
                  </a:lnTo>
                  <a:lnTo>
                    <a:pt x="3630" y="528"/>
                  </a:lnTo>
                  <a:lnTo>
                    <a:pt x="3630" y="510"/>
                  </a:lnTo>
                  <a:lnTo>
                    <a:pt x="3618" y="492"/>
                  </a:lnTo>
                  <a:lnTo>
                    <a:pt x="3636" y="486"/>
                  </a:lnTo>
                  <a:lnTo>
                    <a:pt x="3636" y="456"/>
                  </a:lnTo>
                  <a:lnTo>
                    <a:pt x="3612" y="444"/>
                  </a:lnTo>
                  <a:lnTo>
                    <a:pt x="3612" y="426"/>
                  </a:lnTo>
                  <a:lnTo>
                    <a:pt x="3606" y="414"/>
                  </a:lnTo>
                  <a:lnTo>
                    <a:pt x="3594" y="408"/>
                  </a:lnTo>
                  <a:lnTo>
                    <a:pt x="3552" y="408"/>
                  </a:lnTo>
                  <a:lnTo>
                    <a:pt x="3546" y="432"/>
                  </a:lnTo>
                  <a:lnTo>
                    <a:pt x="3516" y="432"/>
                  </a:lnTo>
                  <a:lnTo>
                    <a:pt x="3504" y="438"/>
                  </a:lnTo>
                  <a:lnTo>
                    <a:pt x="3498" y="438"/>
                  </a:lnTo>
                  <a:lnTo>
                    <a:pt x="3492" y="444"/>
                  </a:lnTo>
                  <a:lnTo>
                    <a:pt x="3492" y="462"/>
                  </a:lnTo>
                  <a:lnTo>
                    <a:pt x="3462" y="456"/>
                  </a:lnTo>
                  <a:lnTo>
                    <a:pt x="3462" y="468"/>
                  </a:lnTo>
                  <a:lnTo>
                    <a:pt x="3444" y="468"/>
                  </a:lnTo>
                  <a:lnTo>
                    <a:pt x="3432" y="456"/>
                  </a:lnTo>
                  <a:lnTo>
                    <a:pt x="3408" y="462"/>
                  </a:lnTo>
                  <a:lnTo>
                    <a:pt x="3366" y="432"/>
                  </a:lnTo>
                  <a:lnTo>
                    <a:pt x="3366" y="420"/>
                  </a:lnTo>
                  <a:lnTo>
                    <a:pt x="3360" y="408"/>
                  </a:lnTo>
                  <a:lnTo>
                    <a:pt x="3360" y="402"/>
                  </a:lnTo>
                  <a:lnTo>
                    <a:pt x="3354" y="396"/>
                  </a:lnTo>
                  <a:lnTo>
                    <a:pt x="3336" y="396"/>
                  </a:lnTo>
                  <a:lnTo>
                    <a:pt x="3318" y="366"/>
                  </a:lnTo>
                  <a:lnTo>
                    <a:pt x="3276" y="366"/>
                  </a:lnTo>
                  <a:lnTo>
                    <a:pt x="3258" y="348"/>
                  </a:lnTo>
                  <a:lnTo>
                    <a:pt x="3246" y="342"/>
                  </a:lnTo>
                  <a:lnTo>
                    <a:pt x="3228" y="324"/>
                  </a:lnTo>
                  <a:lnTo>
                    <a:pt x="3216" y="324"/>
                  </a:lnTo>
                  <a:lnTo>
                    <a:pt x="3204" y="336"/>
                  </a:lnTo>
                  <a:lnTo>
                    <a:pt x="3192" y="330"/>
                  </a:lnTo>
                  <a:lnTo>
                    <a:pt x="3186" y="324"/>
                  </a:lnTo>
                  <a:lnTo>
                    <a:pt x="3174" y="318"/>
                  </a:lnTo>
                  <a:lnTo>
                    <a:pt x="3126" y="318"/>
                  </a:lnTo>
                  <a:lnTo>
                    <a:pt x="3114" y="312"/>
                  </a:lnTo>
                  <a:lnTo>
                    <a:pt x="3108" y="306"/>
                  </a:lnTo>
                  <a:lnTo>
                    <a:pt x="3084" y="294"/>
                  </a:lnTo>
                  <a:lnTo>
                    <a:pt x="3078" y="288"/>
                  </a:lnTo>
                  <a:lnTo>
                    <a:pt x="3072" y="288"/>
                  </a:lnTo>
                  <a:lnTo>
                    <a:pt x="3066" y="264"/>
                  </a:lnTo>
                  <a:lnTo>
                    <a:pt x="3054" y="264"/>
                  </a:lnTo>
                  <a:lnTo>
                    <a:pt x="3048" y="252"/>
                  </a:lnTo>
                  <a:lnTo>
                    <a:pt x="3030" y="234"/>
                  </a:lnTo>
                  <a:lnTo>
                    <a:pt x="3024" y="222"/>
                  </a:lnTo>
                  <a:lnTo>
                    <a:pt x="2976" y="198"/>
                  </a:lnTo>
                  <a:lnTo>
                    <a:pt x="2964" y="198"/>
                  </a:lnTo>
                  <a:lnTo>
                    <a:pt x="2952" y="168"/>
                  </a:lnTo>
                  <a:lnTo>
                    <a:pt x="2904" y="144"/>
                  </a:lnTo>
                  <a:lnTo>
                    <a:pt x="2898" y="114"/>
                  </a:lnTo>
                  <a:lnTo>
                    <a:pt x="2892" y="114"/>
                  </a:lnTo>
                  <a:lnTo>
                    <a:pt x="2886" y="108"/>
                  </a:lnTo>
                  <a:lnTo>
                    <a:pt x="2874" y="108"/>
                  </a:lnTo>
                  <a:lnTo>
                    <a:pt x="2862" y="96"/>
                  </a:lnTo>
                  <a:lnTo>
                    <a:pt x="2850" y="90"/>
                  </a:lnTo>
                  <a:lnTo>
                    <a:pt x="2838" y="78"/>
                  </a:lnTo>
                  <a:lnTo>
                    <a:pt x="2832" y="78"/>
                  </a:lnTo>
                  <a:lnTo>
                    <a:pt x="2832" y="66"/>
                  </a:lnTo>
                  <a:lnTo>
                    <a:pt x="2820" y="60"/>
                  </a:lnTo>
                  <a:lnTo>
                    <a:pt x="2814" y="54"/>
                  </a:lnTo>
                  <a:lnTo>
                    <a:pt x="2802" y="48"/>
                  </a:lnTo>
                  <a:lnTo>
                    <a:pt x="2796" y="42"/>
                  </a:lnTo>
                  <a:lnTo>
                    <a:pt x="2724" y="42"/>
                  </a:lnTo>
                  <a:lnTo>
                    <a:pt x="2688" y="18"/>
                  </a:lnTo>
                  <a:lnTo>
                    <a:pt x="2652" y="0"/>
                  </a:lnTo>
                  <a:lnTo>
                    <a:pt x="2598" y="12"/>
                  </a:lnTo>
                  <a:lnTo>
                    <a:pt x="2556" y="6"/>
                  </a:lnTo>
                  <a:lnTo>
                    <a:pt x="2550" y="18"/>
                  </a:lnTo>
                  <a:lnTo>
                    <a:pt x="2514" y="24"/>
                  </a:lnTo>
                  <a:lnTo>
                    <a:pt x="2472" y="66"/>
                  </a:lnTo>
                  <a:lnTo>
                    <a:pt x="2466" y="66"/>
                  </a:lnTo>
                  <a:lnTo>
                    <a:pt x="2466" y="78"/>
                  </a:lnTo>
                  <a:lnTo>
                    <a:pt x="2472" y="78"/>
                  </a:lnTo>
                  <a:lnTo>
                    <a:pt x="2490" y="84"/>
                  </a:lnTo>
                  <a:lnTo>
                    <a:pt x="2502" y="84"/>
                  </a:lnTo>
                  <a:lnTo>
                    <a:pt x="2508" y="90"/>
                  </a:lnTo>
                  <a:lnTo>
                    <a:pt x="2520" y="90"/>
                  </a:lnTo>
                  <a:lnTo>
                    <a:pt x="2532" y="102"/>
                  </a:lnTo>
                  <a:lnTo>
                    <a:pt x="2544" y="108"/>
                  </a:lnTo>
                  <a:lnTo>
                    <a:pt x="2550" y="114"/>
                  </a:lnTo>
                  <a:lnTo>
                    <a:pt x="2550" y="126"/>
                  </a:lnTo>
                  <a:lnTo>
                    <a:pt x="2532" y="144"/>
                  </a:lnTo>
                  <a:lnTo>
                    <a:pt x="2532" y="216"/>
                  </a:lnTo>
                  <a:lnTo>
                    <a:pt x="2538" y="258"/>
                  </a:lnTo>
                  <a:lnTo>
                    <a:pt x="2544" y="264"/>
                  </a:lnTo>
                  <a:lnTo>
                    <a:pt x="2556" y="264"/>
                  </a:lnTo>
                  <a:lnTo>
                    <a:pt x="2556" y="276"/>
                  </a:lnTo>
                  <a:lnTo>
                    <a:pt x="2550" y="282"/>
                  </a:lnTo>
                  <a:lnTo>
                    <a:pt x="2538" y="288"/>
                  </a:lnTo>
                  <a:lnTo>
                    <a:pt x="2514" y="288"/>
                  </a:lnTo>
                  <a:lnTo>
                    <a:pt x="2514" y="300"/>
                  </a:lnTo>
                  <a:lnTo>
                    <a:pt x="2496" y="318"/>
                  </a:lnTo>
                  <a:lnTo>
                    <a:pt x="2484" y="318"/>
                  </a:lnTo>
                  <a:lnTo>
                    <a:pt x="2478" y="312"/>
                  </a:lnTo>
                  <a:lnTo>
                    <a:pt x="2442" y="312"/>
                  </a:lnTo>
                  <a:lnTo>
                    <a:pt x="2406" y="288"/>
                  </a:lnTo>
                  <a:lnTo>
                    <a:pt x="2406" y="372"/>
                  </a:lnTo>
                  <a:lnTo>
                    <a:pt x="2412" y="384"/>
                  </a:lnTo>
                  <a:lnTo>
                    <a:pt x="2418" y="408"/>
                  </a:lnTo>
                  <a:lnTo>
                    <a:pt x="2424" y="420"/>
                  </a:lnTo>
                  <a:lnTo>
                    <a:pt x="2418" y="420"/>
                  </a:lnTo>
                  <a:lnTo>
                    <a:pt x="2418" y="438"/>
                  </a:lnTo>
                  <a:lnTo>
                    <a:pt x="2424" y="450"/>
                  </a:lnTo>
                  <a:lnTo>
                    <a:pt x="2436" y="456"/>
                  </a:lnTo>
                  <a:lnTo>
                    <a:pt x="2442" y="462"/>
                  </a:lnTo>
                  <a:lnTo>
                    <a:pt x="2460" y="462"/>
                  </a:lnTo>
                  <a:lnTo>
                    <a:pt x="2460" y="456"/>
                  </a:lnTo>
                  <a:lnTo>
                    <a:pt x="2454" y="456"/>
                  </a:lnTo>
                  <a:lnTo>
                    <a:pt x="2460" y="450"/>
                  </a:lnTo>
                  <a:lnTo>
                    <a:pt x="2514" y="450"/>
                  </a:lnTo>
                  <a:lnTo>
                    <a:pt x="2526" y="462"/>
                  </a:lnTo>
                  <a:lnTo>
                    <a:pt x="2538" y="468"/>
                  </a:lnTo>
                  <a:lnTo>
                    <a:pt x="2544" y="468"/>
                  </a:lnTo>
                  <a:lnTo>
                    <a:pt x="2550" y="462"/>
                  </a:lnTo>
                  <a:lnTo>
                    <a:pt x="2550" y="438"/>
                  </a:lnTo>
                  <a:lnTo>
                    <a:pt x="2616" y="438"/>
                  </a:lnTo>
                  <a:lnTo>
                    <a:pt x="2616" y="450"/>
                  </a:lnTo>
                  <a:lnTo>
                    <a:pt x="2622" y="456"/>
                  </a:lnTo>
                  <a:lnTo>
                    <a:pt x="2634" y="462"/>
                  </a:lnTo>
                  <a:lnTo>
                    <a:pt x="2652" y="462"/>
                  </a:lnTo>
                  <a:lnTo>
                    <a:pt x="2658" y="468"/>
                  </a:lnTo>
                  <a:lnTo>
                    <a:pt x="2670" y="474"/>
                  </a:lnTo>
                  <a:lnTo>
                    <a:pt x="2682" y="486"/>
                  </a:lnTo>
                  <a:lnTo>
                    <a:pt x="2706" y="498"/>
                  </a:lnTo>
                  <a:lnTo>
                    <a:pt x="2718" y="498"/>
                  </a:lnTo>
                  <a:lnTo>
                    <a:pt x="2724" y="510"/>
                  </a:lnTo>
                  <a:lnTo>
                    <a:pt x="2748" y="534"/>
                  </a:lnTo>
                  <a:lnTo>
                    <a:pt x="2748" y="540"/>
                  </a:lnTo>
                  <a:lnTo>
                    <a:pt x="2742" y="546"/>
                  </a:lnTo>
                  <a:lnTo>
                    <a:pt x="2706" y="546"/>
                  </a:lnTo>
                  <a:lnTo>
                    <a:pt x="2700" y="540"/>
                  </a:lnTo>
                  <a:lnTo>
                    <a:pt x="2688" y="534"/>
                  </a:lnTo>
                  <a:lnTo>
                    <a:pt x="2658" y="534"/>
                  </a:lnTo>
                  <a:lnTo>
                    <a:pt x="2652" y="540"/>
                  </a:lnTo>
                  <a:lnTo>
                    <a:pt x="2646" y="540"/>
                  </a:lnTo>
                  <a:lnTo>
                    <a:pt x="2628" y="558"/>
                  </a:lnTo>
                  <a:lnTo>
                    <a:pt x="2598" y="552"/>
                  </a:lnTo>
                  <a:lnTo>
                    <a:pt x="2598" y="570"/>
                  </a:lnTo>
                  <a:lnTo>
                    <a:pt x="2586" y="570"/>
                  </a:lnTo>
                  <a:lnTo>
                    <a:pt x="2550" y="588"/>
                  </a:lnTo>
                  <a:lnTo>
                    <a:pt x="2544" y="594"/>
                  </a:lnTo>
                  <a:lnTo>
                    <a:pt x="2550" y="606"/>
                  </a:lnTo>
                  <a:lnTo>
                    <a:pt x="2562" y="618"/>
                  </a:lnTo>
                  <a:lnTo>
                    <a:pt x="2538" y="642"/>
                  </a:lnTo>
                  <a:lnTo>
                    <a:pt x="2466" y="642"/>
                  </a:lnTo>
                  <a:lnTo>
                    <a:pt x="2466" y="666"/>
                  </a:lnTo>
                  <a:lnTo>
                    <a:pt x="2460" y="672"/>
                  </a:lnTo>
                  <a:lnTo>
                    <a:pt x="2454" y="684"/>
                  </a:lnTo>
                  <a:lnTo>
                    <a:pt x="2442" y="690"/>
                  </a:lnTo>
                  <a:lnTo>
                    <a:pt x="2424" y="690"/>
                  </a:lnTo>
                  <a:lnTo>
                    <a:pt x="2412" y="696"/>
                  </a:lnTo>
                  <a:lnTo>
                    <a:pt x="2388" y="696"/>
                  </a:lnTo>
                  <a:lnTo>
                    <a:pt x="2376" y="690"/>
                  </a:lnTo>
                  <a:lnTo>
                    <a:pt x="2370" y="684"/>
                  </a:lnTo>
                  <a:lnTo>
                    <a:pt x="2358" y="678"/>
                  </a:lnTo>
                  <a:lnTo>
                    <a:pt x="2352" y="672"/>
                  </a:lnTo>
                  <a:lnTo>
                    <a:pt x="2346" y="672"/>
                  </a:lnTo>
                  <a:lnTo>
                    <a:pt x="2340" y="666"/>
                  </a:lnTo>
                  <a:lnTo>
                    <a:pt x="2316" y="666"/>
                  </a:lnTo>
                  <a:lnTo>
                    <a:pt x="2304" y="672"/>
                  </a:lnTo>
                  <a:lnTo>
                    <a:pt x="2304" y="684"/>
                  </a:lnTo>
                  <a:lnTo>
                    <a:pt x="2298" y="696"/>
                  </a:lnTo>
                  <a:lnTo>
                    <a:pt x="2298" y="708"/>
                  </a:lnTo>
                  <a:lnTo>
                    <a:pt x="2304" y="720"/>
                  </a:lnTo>
                  <a:lnTo>
                    <a:pt x="2322" y="738"/>
                  </a:lnTo>
                  <a:lnTo>
                    <a:pt x="2334" y="744"/>
                  </a:lnTo>
                  <a:lnTo>
                    <a:pt x="2352" y="762"/>
                  </a:lnTo>
                  <a:lnTo>
                    <a:pt x="2364" y="768"/>
                  </a:lnTo>
                  <a:lnTo>
                    <a:pt x="2364" y="774"/>
                  </a:lnTo>
                  <a:lnTo>
                    <a:pt x="2358" y="780"/>
                  </a:lnTo>
                  <a:lnTo>
                    <a:pt x="2352" y="792"/>
                  </a:lnTo>
                  <a:lnTo>
                    <a:pt x="2340" y="804"/>
                  </a:lnTo>
                  <a:lnTo>
                    <a:pt x="2316" y="804"/>
                  </a:lnTo>
                  <a:lnTo>
                    <a:pt x="2316" y="810"/>
                  </a:lnTo>
                  <a:lnTo>
                    <a:pt x="2310" y="822"/>
                  </a:lnTo>
                  <a:lnTo>
                    <a:pt x="2310" y="828"/>
                  </a:lnTo>
                  <a:lnTo>
                    <a:pt x="2298" y="852"/>
                  </a:lnTo>
                  <a:lnTo>
                    <a:pt x="2286" y="858"/>
                  </a:lnTo>
                  <a:lnTo>
                    <a:pt x="2262" y="858"/>
                  </a:lnTo>
                  <a:lnTo>
                    <a:pt x="2244" y="882"/>
                  </a:lnTo>
                  <a:lnTo>
                    <a:pt x="2088" y="882"/>
                  </a:lnTo>
                  <a:lnTo>
                    <a:pt x="2070" y="894"/>
                  </a:lnTo>
                  <a:lnTo>
                    <a:pt x="2010" y="930"/>
                  </a:lnTo>
                  <a:lnTo>
                    <a:pt x="1992" y="942"/>
                  </a:lnTo>
                  <a:lnTo>
                    <a:pt x="1986" y="948"/>
                  </a:lnTo>
                  <a:lnTo>
                    <a:pt x="1968" y="948"/>
                  </a:lnTo>
                  <a:lnTo>
                    <a:pt x="1962" y="942"/>
                  </a:lnTo>
                  <a:lnTo>
                    <a:pt x="1956" y="942"/>
                  </a:lnTo>
                  <a:lnTo>
                    <a:pt x="1950" y="930"/>
                  </a:lnTo>
                  <a:lnTo>
                    <a:pt x="1950" y="924"/>
                  </a:lnTo>
                  <a:lnTo>
                    <a:pt x="1938" y="924"/>
                  </a:lnTo>
                  <a:lnTo>
                    <a:pt x="1926" y="930"/>
                  </a:lnTo>
                  <a:lnTo>
                    <a:pt x="1914" y="930"/>
                  </a:lnTo>
                  <a:lnTo>
                    <a:pt x="1908" y="936"/>
                  </a:lnTo>
                  <a:lnTo>
                    <a:pt x="1896" y="936"/>
                  </a:lnTo>
                  <a:lnTo>
                    <a:pt x="1890" y="930"/>
                  </a:lnTo>
                  <a:lnTo>
                    <a:pt x="1866" y="918"/>
                  </a:lnTo>
                  <a:lnTo>
                    <a:pt x="1848" y="912"/>
                  </a:lnTo>
                  <a:lnTo>
                    <a:pt x="1800" y="912"/>
                  </a:lnTo>
                  <a:lnTo>
                    <a:pt x="1776" y="906"/>
                  </a:lnTo>
                  <a:lnTo>
                    <a:pt x="1764" y="900"/>
                  </a:lnTo>
                  <a:lnTo>
                    <a:pt x="1758" y="888"/>
                  </a:lnTo>
                  <a:lnTo>
                    <a:pt x="1740" y="870"/>
                  </a:lnTo>
                  <a:lnTo>
                    <a:pt x="1728" y="870"/>
                  </a:lnTo>
                  <a:lnTo>
                    <a:pt x="1710" y="864"/>
                  </a:lnTo>
                  <a:lnTo>
                    <a:pt x="1656" y="864"/>
                  </a:lnTo>
                  <a:lnTo>
                    <a:pt x="1650" y="858"/>
                  </a:lnTo>
                  <a:lnTo>
                    <a:pt x="1644" y="858"/>
                  </a:lnTo>
                  <a:lnTo>
                    <a:pt x="1632" y="852"/>
                  </a:lnTo>
                  <a:lnTo>
                    <a:pt x="1620" y="852"/>
                  </a:lnTo>
                  <a:lnTo>
                    <a:pt x="1614" y="858"/>
                  </a:lnTo>
                  <a:lnTo>
                    <a:pt x="1602" y="864"/>
                  </a:lnTo>
                  <a:lnTo>
                    <a:pt x="1596" y="870"/>
                  </a:lnTo>
                  <a:lnTo>
                    <a:pt x="1560" y="864"/>
                  </a:lnTo>
                  <a:lnTo>
                    <a:pt x="1512" y="864"/>
                  </a:lnTo>
                  <a:lnTo>
                    <a:pt x="1458" y="858"/>
                  </a:lnTo>
                  <a:lnTo>
                    <a:pt x="1398" y="864"/>
                  </a:lnTo>
                  <a:lnTo>
                    <a:pt x="1386" y="858"/>
                  </a:lnTo>
                  <a:lnTo>
                    <a:pt x="1380" y="846"/>
                  </a:lnTo>
                  <a:lnTo>
                    <a:pt x="1368" y="840"/>
                  </a:lnTo>
                  <a:lnTo>
                    <a:pt x="1338" y="810"/>
                  </a:lnTo>
                  <a:lnTo>
                    <a:pt x="1332" y="798"/>
                  </a:lnTo>
                  <a:lnTo>
                    <a:pt x="1290" y="756"/>
                  </a:lnTo>
                  <a:lnTo>
                    <a:pt x="1278" y="732"/>
                  </a:lnTo>
                  <a:lnTo>
                    <a:pt x="1242" y="732"/>
                  </a:lnTo>
                  <a:lnTo>
                    <a:pt x="1236" y="726"/>
                  </a:lnTo>
                  <a:lnTo>
                    <a:pt x="1224" y="726"/>
                  </a:lnTo>
                  <a:lnTo>
                    <a:pt x="1200" y="714"/>
                  </a:lnTo>
                  <a:lnTo>
                    <a:pt x="1194" y="714"/>
                  </a:lnTo>
                  <a:lnTo>
                    <a:pt x="1188" y="708"/>
                  </a:lnTo>
                  <a:lnTo>
                    <a:pt x="1182" y="708"/>
                  </a:lnTo>
                  <a:lnTo>
                    <a:pt x="1176" y="696"/>
                  </a:lnTo>
                  <a:lnTo>
                    <a:pt x="1164" y="690"/>
                  </a:lnTo>
                  <a:lnTo>
                    <a:pt x="1158" y="690"/>
                  </a:lnTo>
                  <a:lnTo>
                    <a:pt x="1146" y="684"/>
                  </a:lnTo>
                  <a:lnTo>
                    <a:pt x="1140" y="684"/>
                  </a:lnTo>
                  <a:lnTo>
                    <a:pt x="1134" y="678"/>
                  </a:lnTo>
                  <a:lnTo>
                    <a:pt x="1038" y="678"/>
                  </a:lnTo>
                  <a:lnTo>
                    <a:pt x="1014" y="672"/>
                  </a:lnTo>
                  <a:lnTo>
                    <a:pt x="996" y="666"/>
                  </a:lnTo>
                  <a:lnTo>
                    <a:pt x="990" y="666"/>
                  </a:lnTo>
                  <a:lnTo>
                    <a:pt x="978" y="660"/>
                  </a:lnTo>
                  <a:lnTo>
                    <a:pt x="966" y="660"/>
                  </a:lnTo>
                  <a:lnTo>
                    <a:pt x="954" y="654"/>
                  </a:lnTo>
                  <a:lnTo>
                    <a:pt x="948" y="648"/>
                  </a:lnTo>
                  <a:lnTo>
                    <a:pt x="942" y="636"/>
                  </a:lnTo>
                  <a:lnTo>
                    <a:pt x="936" y="618"/>
                  </a:lnTo>
                  <a:lnTo>
                    <a:pt x="936" y="606"/>
                  </a:lnTo>
                  <a:lnTo>
                    <a:pt x="948" y="594"/>
                  </a:lnTo>
                  <a:lnTo>
                    <a:pt x="948" y="588"/>
                  </a:lnTo>
                  <a:lnTo>
                    <a:pt x="942" y="582"/>
                  </a:lnTo>
                  <a:lnTo>
                    <a:pt x="936" y="570"/>
                  </a:lnTo>
                  <a:lnTo>
                    <a:pt x="930" y="564"/>
                  </a:lnTo>
                  <a:lnTo>
                    <a:pt x="930" y="552"/>
                  </a:lnTo>
                  <a:lnTo>
                    <a:pt x="924" y="540"/>
                  </a:lnTo>
                  <a:lnTo>
                    <a:pt x="912" y="528"/>
                  </a:lnTo>
                  <a:lnTo>
                    <a:pt x="888" y="510"/>
                  </a:lnTo>
                  <a:lnTo>
                    <a:pt x="876" y="492"/>
                  </a:lnTo>
                  <a:lnTo>
                    <a:pt x="870" y="480"/>
                  </a:lnTo>
                  <a:lnTo>
                    <a:pt x="852" y="462"/>
                  </a:lnTo>
                  <a:lnTo>
                    <a:pt x="834" y="456"/>
                  </a:lnTo>
                  <a:lnTo>
                    <a:pt x="822" y="450"/>
                  </a:lnTo>
                  <a:lnTo>
                    <a:pt x="810" y="450"/>
                  </a:lnTo>
                  <a:lnTo>
                    <a:pt x="804" y="444"/>
                  </a:lnTo>
                  <a:lnTo>
                    <a:pt x="786" y="432"/>
                  </a:lnTo>
                  <a:lnTo>
                    <a:pt x="750" y="444"/>
                  </a:lnTo>
                  <a:lnTo>
                    <a:pt x="726" y="420"/>
                  </a:lnTo>
                  <a:lnTo>
                    <a:pt x="720" y="408"/>
                  </a:lnTo>
                  <a:lnTo>
                    <a:pt x="708" y="408"/>
                  </a:lnTo>
                  <a:lnTo>
                    <a:pt x="696" y="402"/>
                  </a:lnTo>
                  <a:lnTo>
                    <a:pt x="684" y="402"/>
                  </a:lnTo>
                  <a:lnTo>
                    <a:pt x="672" y="396"/>
                  </a:lnTo>
                  <a:lnTo>
                    <a:pt x="672" y="378"/>
                  </a:lnTo>
                  <a:lnTo>
                    <a:pt x="648" y="378"/>
                  </a:lnTo>
                  <a:lnTo>
                    <a:pt x="654" y="372"/>
                  </a:lnTo>
                  <a:lnTo>
                    <a:pt x="654" y="360"/>
                  </a:lnTo>
                  <a:lnTo>
                    <a:pt x="648" y="354"/>
                  </a:lnTo>
                  <a:lnTo>
                    <a:pt x="612" y="354"/>
                  </a:lnTo>
                  <a:lnTo>
                    <a:pt x="600" y="348"/>
                  </a:lnTo>
                  <a:lnTo>
                    <a:pt x="582" y="348"/>
                  </a:lnTo>
                  <a:lnTo>
                    <a:pt x="576" y="354"/>
                  </a:lnTo>
                  <a:lnTo>
                    <a:pt x="576" y="360"/>
                  </a:lnTo>
                  <a:lnTo>
                    <a:pt x="594" y="378"/>
                  </a:lnTo>
                  <a:lnTo>
                    <a:pt x="594" y="390"/>
                  </a:lnTo>
                  <a:lnTo>
                    <a:pt x="588" y="396"/>
                  </a:lnTo>
                  <a:lnTo>
                    <a:pt x="546" y="396"/>
                  </a:lnTo>
                  <a:lnTo>
                    <a:pt x="534" y="408"/>
                  </a:lnTo>
                  <a:lnTo>
                    <a:pt x="534" y="426"/>
                  </a:lnTo>
                  <a:lnTo>
                    <a:pt x="546" y="450"/>
                  </a:lnTo>
                  <a:lnTo>
                    <a:pt x="558" y="462"/>
                  </a:lnTo>
                  <a:lnTo>
                    <a:pt x="570" y="486"/>
                  </a:lnTo>
                  <a:lnTo>
                    <a:pt x="570" y="504"/>
                  </a:lnTo>
                  <a:lnTo>
                    <a:pt x="564" y="510"/>
                  </a:lnTo>
                  <a:lnTo>
                    <a:pt x="546" y="510"/>
                  </a:lnTo>
                  <a:lnTo>
                    <a:pt x="528" y="528"/>
                  </a:lnTo>
                  <a:lnTo>
                    <a:pt x="516" y="516"/>
                  </a:lnTo>
                  <a:lnTo>
                    <a:pt x="468" y="516"/>
                  </a:lnTo>
                  <a:lnTo>
                    <a:pt x="444" y="504"/>
                  </a:lnTo>
                  <a:lnTo>
                    <a:pt x="432" y="504"/>
                  </a:lnTo>
                  <a:lnTo>
                    <a:pt x="420" y="498"/>
                  </a:lnTo>
                  <a:lnTo>
                    <a:pt x="408" y="498"/>
                  </a:lnTo>
                  <a:lnTo>
                    <a:pt x="408" y="636"/>
                  </a:lnTo>
                  <a:lnTo>
                    <a:pt x="414" y="636"/>
                  </a:lnTo>
                  <a:lnTo>
                    <a:pt x="420" y="642"/>
                  </a:lnTo>
                  <a:lnTo>
                    <a:pt x="426" y="642"/>
                  </a:lnTo>
                  <a:lnTo>
                    <a:pt x="432" y="648"/>
                  </a:lnTo>
                  <a:lnTo>
                    <a:pt x="432" y="660"/>
                  </a:lnTo>
                  <a:lnTo>
                    <a:pt x="426" y="666"/>
                  </a:lnTo>
                  <a:lnTo>
                    <a:pt x="420" y="666"/>
                  </a:lnTo>
                  <a:lnTo>
                    <a:pt x="408" y="654"/>
                  </a:lnTo>
                  <a:lnTo>
                    <a:pt x="390" y="666"/>
                  </a:lnTo>
                  <a:lnTo>
                    <a:pt x="384" y="660"/>
                  </a:lnTo>
                  <a:lnTo>
                    <a:pt x="378" y="648"/>
                  </a:lnTo>
                  <a:lnTo>
                    <a:pt x="372" y="642"/>
                  </a:lnTo>
                  <a:lnTo>
                    <a:pt x="360" y="642"/>
                  </a:lnTo>
                  <a:lnTo>
                    <a:pt x="324" y="660"/>
                  </a:lnTo>
                  <a:lnTo>
                    <a:pt x="312" y="660"/>
                  </a:lnTo>
                  <a:lnTo>
                    <a:pt x="300" y="666"/>
                  </a:lnTo>
                  <a:lnTo>
                    <a:pt x="288" y="666"/>
                  </a:lnTo>
                  <a:lnTo>
                    <a:pt x="276" y="672"/>
                  </a:lnTo>
                  <a:lnTo>
                    <a:pt x="270" y="678"/>
                  </a:lnTo>
                  <a:lnTo>
                    <a:pt x="270" y="684"/>
                  </a:lnTo>
                  <a:lnTo>
                    <a:pt x="276" y="690"/>
                  </a:lnTo>
                  <a:lnTo>
                    <a:pt x="288" y="696"/>
                  </a:lnTo>
                  <a:lnTo>
                    <a:pt x="306" y="696"/>
                  </a:lnTo>
                  <a:lnTo>
                    <a:pt x="306" y="726"/>
                  </a:lnTo>
                  <a:lnTo>
                    <a:pt x="318" y="750"/>
                  </a:lnTo>
                  <a:lnTo>
                    <a:pt x="360" y="792"/>
                  </a:lnTo>
                  <a:lnTo>
                    <a:pt x="366" y="804"/>
                  </a:lnTo>
                  <a:lnTo>
                    <a:pt x="378" y="810"/>
                  </a:lnTo>
                  <a:lnTo>
                    <a:pt x="378" y="822"/>
                  </a:lnTo>
                  <a:lnTo>
                    <a:pt x="360" y="822"/>
                  </a:lnTo>
                  <a:lnTo>
                    <a:pt x="354" y="828"/>
                  </a:lnTo>
                  <a:lnTo>
                    <a:pt x="354" y="834"/>
                  </a:lnTo>
                  <a:lnTo>
                    <a:pt x="372" y="852"/>
                  </a:lnTo>
                  <a:lnTo>
                    <a:pt x="348" y="852"/>
                  </a:lnTo>
                  <a:lnTo>
                    <a:pt x="348" y="864"/>
                  </a:lnTo>
                  <a:lnTo>
                    <a:pt x="354" y="870"/>
                  </a:lnTo>
                  <a:lnTo>
                    <a:pt x="354" y="882"/>
                  </a:lnTo>
                  <a:lnTo>
                    <a:pt x="372" y="900"/>
                  </a:lnTo>
                  <a:lnTo>
                    <a:pt x="372" y="912"/>
                  </a:lnTo>
                  <a:lnTo>
                    <a:pt x="366" y="918"/>
                  </a:lnTo>
                  <a:lnTo>
                    <a:pt x="342" y="918"/>
                  </a:lnTo>
                  <a:lnTo>
                    <a:pt x="294" y="936"/>
                  </a:lnTo>
                  <a:lnTo>
                    <a:pt x="282" y="948"/>
                  </a:lnTo>
                  <a:lnTo>
                    <a:pt x="270" y="954"/>
                  </a:lnTo>
                  <a:lnTo>
                    <a:pt x="264" y="960"/>
                  </a:lnTo>
                  <a:lnTo>
                    <a:pt x="264" y="978"/>
                  </a:lnTo>
                  <a:lnTo>
                    <a:pt x="258" y="990"/>
                  </a:lnTo>
                  <a:lnTo>
                    <a:pt x="252" y="996"/>
                  </a:lnTo>
                  <a:lnTo>
                    <a:pt x="234" y="996"/>
                  </a:lnTo>
                  <a:lnTo>
                    <a:pt x="216" y="990"/>
                  </a:lnTo>
                  <a:lnTo>
                    <a:pt x="186" y="990"/>
                  </a:lnTo>
                  <a:lnTo>
                    <a:pt x="168" y="1008"/>
                  </a:lnTo>
                  <a:lnTo>
                    <a:pt x="162" y="1020"/>
                  </a:lnTo>
                  <a:lnTo>
                    <a:pt x="162" y="1044"/>
                  </a:lnTo>
                  <a:lnTo>
                    <a:pt x="156" y="1050"/>
                  </a:lnTo>
                  <a:lnTo>
                    <a:pt x="126" y="1044"/>
                  </a:lnTo>
                  <a:lnTo>
                    <a:pt x="114" y="1050"/>
                  </a:lnTo>
                  <a:lnTo>
                    <a:pt x="108" y="1044"/>
                  </a:lnTo>
                  <a:lnTo>
                    <a:pt x="102" y="1032"/>
                  </a:lnTo>
                  <a:lnTo>
                    <a:pt x="96" y="1026"/>
                  </a:lnTo>
                  <a:lnTo>
                    <a:pt x="84" y="1026"/>
                  </a:lnTo>
                  <a:lnTo>
                    <a:pt x="72" y="1038"/>
                  </a:lnTo>
                  <a:lnTo>
                    <a:pt x="48" y="1038"/>
                  </a:lnTo>
                  <a:lnTo>
                    <a:pt x="48" y="1056"/>
                  </a:lnTo>
                  <a:lnTo>
                    <a:pt x="36" y="1062"/>
                  </a:lnTo>
                  <a:lnTo>
                    <a:pt x="30" y="1068"/>
                  </a:lnTo>
                  <a:lnTo>
                    <a:pt x="18" y="1068"/>
                  </a:lnTo>
                  <a:lnTo>
                    <a:pt x="6" y="1074"/>
                  </a:lnTo>
                  <a:lnTo>
                    <a:pt x="0" y="1080"/>
                  </a:lnTo>
                  <a:lnTo>
                    <a:pt x="0" y="1086"/>
                  </a:lnTo>
                  <a:lnTo>
                    <a:pt x="12" y="1092"/>
                  </a:lnTo>
                  <a:lnTo>
                    <a:pt x="18" y="1104"/>
                  </a:lnTo>
                  <a:lnTo>
                    <a:pt x="18" y="1116"/>
                  </a:lnTo>
                  <a:lnTo>
                    <a:pt x="0" y="1116"/>
                  </a:lnTo>
                  <a:lnTo>
                    <a:pt x="0" y="1140"/>
                  </a:lnTo>
                  <a:lnTo>
                    <a:pt x="18" y="1140"/>
                  </a:lnTo>
                  <a:lnTo>
                    <a:pt x="18" y="1152"/>
                  </a:lnTo>
                  <a:lnTo>
                    <a:pt x="12" y="1164"/>
                  </a:lnTo>
                  <a:lnTo>
                    <a:pt x="12" y="1176"/>
                  </a:lnTo>
                  <a:lnTo>
                    <a:pt x="24" y="1188"/>
                  </a:lnTo>
                  <a:lnTo>
                    <a:pt x="36" y="1188"/>
                  </a:lnTo>
                  <a:lnTo>
                    <a:pt x="42" y="1182"/>
                  </a:lnTo>
                  <a:lnTo>
                    <a:pt x="66" y="1182"/>
                  </a:lnTo>
                  <a:lnTo>
                    <a:pt x="78" y="1188"/>
                  </a:lnTo>
                  <a:lnTo>
                    <a:pt x="84" y="1188"/>
                  </a:lnTo>
                  <a:lnTo>
                    <a:pt x="96" y="1194"/>
                  </a:lnTo>
                  <a:lnTo>
                    <a:pt x="102" y="1200"/>
                  </a:lnTo>
                  <a:lnTo>
                    <a:pt x="102" y="1242"/>
                  </a:lnTo>
                  <a:lnTo>
                    <a:pt x="114" y="1266"/>
                  </a:lnTo>
                  <a:lnTo>
                    <a:pt x="120" y="1272"/>
                  </a:lnTo>
                  <a:lnTo>
                    <a:pt x="126" y="1272"/>
                  </a:lnTo>
                  <a:lnTo>
                    <a:pt x="138" y="1284"/>
                  </a:lnTo>
                  <a:lnTo>
                    <a:pt x="132" y="1290"/>
                  </a:lnTo>
                  <a:lnTo>
                    <a:pt x="102" y="1290"/>
                  </a:lnTo>
                  <a:lnTo>
                    <a:pt x="96" y="1296"/>
                  </a:lnTo>
                  <a:lnTo>
                    <a:pt x="96" y="1308"/>
                  </a:lnTo>
                  <a:lnTo>
                    <a:pt x="108" y="1314"/>
                  </a:lnTo>
                  <a:lnTo>
                    <a:pt x="114" y="1320"/>
                  </a:lnTo>
                  <a:lnTo>
                    <a:pt x="162" y="1320"/>
                  </a:lnTo>
                  <a:lnTo>
                    <a:pt x="168" y="1332"/>
                  </a:lnTo>
                  <a:lnTo>
                    <a:pt x="180" y="1332"/>
                  </a:lnTo>
                  <a:lnTo>
                    <a:pt x="192" y="1338"/>
                  </a:lnTo>
                  <a:lnTo>
                    <a:pt x="204" y="1350"/>
                  </a:lnTo>
                  <a:lnTo>
                    <a:pt x="216" y="1374"/>
                  </a:lnTo>
                  <a:lnTo>
                    <a:pt x="216" y="1398"/>
                  </a:lnTo>
                  <a:lnTo>
                    <a:pt x="252" y="1410"/>
                  </a:lnTo>
                  <a:lnTo>
                    <a:pt x="264" y="1404"/>
                  </a:lnTo>
                  <a:lnTo>
                    <a:pt x="264" y="1410"/>
                  </a:lnTo>
                  <a:lnTo>
                    <a:pt x="270" y="1416"/>
                  </a:lnTo>
                  <a:lnTo>
                    <a:pt x="276" y="1428"/>
                  </a:lnTo>
                  <a:lnTo>
                    <a:pt x="288" y="1434"/>
                  </a:lnTo>
                  <a:lnTo>
                    <a:pt x="366" y="1434"/>
                  </a:lnTo>
                  <a:lnTo>
                    <a:pt x="378" y="1428"/>
                  </a:lnTo>
                  <a:lnTo>
                    <a:pt x="384" y="1416"/>
                  </a:lnTo>
                  <a:lnTo>
                    <a:pt x="402" y="1410"/>
                  </a:lnTo>
                  <a:lnTo>
                    <a:pt x="426" y="1398"/>
                  </a:lnTo>
                  <a:lnTo>
                    <a:pt x="438" y="1398"/>
                  </a:lnTo>
                  <a:lnTo>
                    <a:pt x="456" y="1410"/>
                  </a:lnTo>
                  <a:lnTo>
                    <a:pt x="480" y="1434"/>
                  </a:lnTo>
                  <a:lnTo>
                    <a:pt x="522" y="1434"/>
                  </a:lnTo>
                  <a:lnTo>
                    <a:pt x="522" y="1494"/>
                  </a:lnTo>
                  <a:lnTo>
                    <a:pt x="516" y="1500"/>
                  </a:lnTo>
                  <a:lnTo>
                    <a:pt x="498" y="1500"/>
                  </a:lnTo>
                  <a:lnTo>
                    <a:pt x="498" y="1506"/>
                  </a:lnTo>
                  <a:lnTo>
                    <a:pt x="504" y="1512"/>
                  </a:lnTo>
                  <a:lnTo>
                    <a:pt x="504" y="1536"/>
                  </a:lnTo>
                  <a:lnTo>
                    <a:pt x="498" y="1548"/>
                  </a:lnTo>
                  <a:lnTo>
                    <a:pt x="486" y="1554"/>
                  </a:lnTo>
                  <a:lnTo>
                    <a:pt x="456" y="1554"/>
                  </a:lnTo>
                  <a:lnTo>
                    <a:pt x="474" y="1578"/>
                  </a:lnTo>
                  <a:lnTo>
                    <a:pt x="456" y="1584"/>
                  </a:lnTo>
                  <a:lnTo>
                    <a:pt x="456" y="1608"/>
                  </a:lnTo>
                  <a:lnTo>
                    <a:pt x="480" y="1620"/>
                  </a:lnTo>
                  <a:lnTo>
                    <a:pt x="492" y="1620"/>
                  </a:lnTo>
                  <a:lnTo>
                    <a:pt x="498" y="1626"/>
                  </a:lnTo>
                  <a:lnTo>
                    <a:pt x="504" y="1638"/>
                  </a:lnTo>
                  <a:lnTo>
                    <a:pt x="522" y="1656"/>
                  </a:lnTo>
                  <a:lnTo>
                    <a:pt x="522" y="1668"/>
                  </a:lnTo>
                  <a:lnTo>
                    <a:pt x="510" y="1674"/>
                  </a:lnTo>
                  <a:lnTo>
                    <a:pt x="504" y="1680"/>
                  </a:lnTo>
                  <a:lnTo>
                    <a:pt x="498" y="1680"/>
                  </a:lnTo>
                  <a:lnTo>
                    <a:pt x="486" y="1698"/>
                  </a:lnTo>
                  <a:lnTo>
                    <a:pt x="474" y="1686"/>
                  </a:lnTo>
                  <a:lnTo>
                    <a:pt x="474" y="1668"/>
                  </a:lnTo>
                  <a:lnTo>
                    <a:pt x="462" y="1668"/>
                  </a:lnTo>
                  <a:lnTo>
                    <a:pt x="456" y="1674"/>
                  </a:lnTo>
                  <a:lnTo>
                    <a:pt x="450" y="1674"/>
                  </a:lnTo>
                  <a:lnTo>
                    <a:pt x="450" y="1692"/>
                  </a:lnTo>
                  <a:lnTo>
                    <a:pt x="456" y="1698"/>
                  </a:lnTo>
                  <a:lnTo>
                    <a:pt x="462" y="1710"/>
                  </a:lnTo>
                  <a:lnTo>
                    <a:pt x="474" y="1722"/>
                  </a:lnTo>
                  <a:lnTo>
                    <a:pt x="480" y="1722"/>
                  </a:lnTo>
                  <a:lnTo>
                    <a:pt x="480" y="1734"/>
                  </a:lnTo>
                  <a:lnTo>
                    <a:pt x="474" y="1740"/>
                  </a:lnTo>
                  <a:lnTo>
                    <a:pt x="474" y="1758"/>
                  </a:lnTo>
                  <a:lnTo>
                    <a:pt x="480" y="1764"/>
                  </a:lnTo>
                  <a:lnTo>
                    <a:pt x="510" y="1764"/>
                  </a:lnTo>
                  <a:lnTo>
                    <a:pt x="516" y="1776"/>
                  </a:lnTo>
                  <a:lnTo>
                    <a:pt x="528" y="1788"/>
                  </a:lnTo>
                  <a:lnTo>
                    <a:pt x="540" y="1794"/>
                  </a:lnTo>
                  <a:lnTo>
                    <a:pt x="552" y="1794"/>
                  </a:lnTo>
                  <a:lnTo>
                    <a:pt x="558" y="1800"/>
                  </a:lnTo>
                  <a:lnTo>
                    <a:pt x="564" y="1800"/>
                  </a:lnTo>
                  <a:lnTo>
                    <a:pt x="582" y="1818"/>
                  </a:lnTo>
                  <a:lnTo>
                    <a:pt x="600" y="1812"/>
                  </a:lnTo>
                  <a:lnTo>
                    <a:pt x="600" y="1830"/>
                  </a:lnTo>
                  <a:lnTo>
                    <a:pt x="612" y="1836"/>
                  </a:lnTo>
                  <a:lnTo>
                    <a:pt x="624" y="1836"/>
                  </a:lnTo>
                  <a:lnTo>
                    <a:pt x="666" y="1872"/>
                  </a:lnTo>
                  <a:lnTo>
                    <a:pt x="690" y="1854"/>
                  </a:lnTo>
                  <a:lnTo>
                    <a:pt x="696" y="1848"/>
                  </a:lnTo>
                  <a:lnTo>
                    <a:pt x="708" y="1842"/>
                  </a:lnTo>
                  <a:lnTo>
                    <a:pt x="720" y="1842"/>
                  </a:lnTo>
                  <a:lnTo>
                    <a:pt x="732" y="1848"/>
                  </a:lnTo>
                  <a:lnTo>
                    <a:pt x="744" y="1860"/>
                  </a:lnTo>
                  <a:lnTo>
                    <a:pt x="750" y="1872"/>
                  </a:lnTo>
                  <a:lnTo>
                    <a:pt x="762" y="1878"/>
                  </a:lnTo>
                  <a:lnTo>
                    <a:pt x="780" y="1896"/>
                  </a:lnTo>
                  <a:lnTo>
                    <a:pt x="822" y="1902"/>
                  </a:lnTo>
                  <a:lnTo>
                    <a:pt x="828" y="1914"/>
                  </a:lnTo>
                  <a:lnTo>
                    <a:pt x="834" y="1920"/>
                  </a:lnTo>
                  <a:lnTo>
                    <a:pt x="840" y="1932"/>
                  </a:lnTo>
                  <a:lnTo>
                    <a:pt x="846" y="1938"/>
                  </a:lnTo>
                  <a:lnTo>
                    <a:pt x="846" y="1950"/>
                  </a:lnTo>
                  <a:lnTo>
                    <a:pt x="858" y="1950"/>
                  </a:lnTo>
                  <a:lnTo>
                    <a:pt x="858" y="1944"/>
                  </a:lnTo>
                  <a:lnTo>
                    <a:pt x="864" y="1938"/>
                  </a:lnTo>
                  <a:lnTo>
                    <a:pt x="870" y="1926"/>
                  </a:lnTo>
                  <a:lnTo>
                    <a:pt x="882" y="1926"/>
                  </a:lnTo>
                  <a:lnTo>
                    <a:pt x="888" y="1932"/>
                  </a:lnTo>
                  <a:lnTo>
                    <a:pt x="894" y="1944"/>
                  </a:lnTo>
                  <a:lnTo>
                    <a:pt x="894" y="1962"/>
                  </a:lnTo>
                  <a:lnTo>
                    <a:pt x="924" y="1992"/>
                  </a:lnTo>
                  <a:lnTo>
                    <a:pt x="936" y="1998"/>
                  </a:lnTo>
                  <a:lnTo>
                    <a:pt x="942" y="1992"/>
                  </a:lnTo>
                  <a:lnTo>
                    <a:pt x="954" y="1986"/>
                  </a:lnTo>
                  <a:lnTo>
                    <a:pt x="960" y="1986"/>
                  </a:lnTo>
                  <a:lnTo>
                    <a:pt x="966" y="1992"/>
                  </a:lnTo>
                  <a:lnTo>
                    <a:pt x="966" y="1998"/>
                  </a:lnTo>
                  <a:lnTo>
                    <a:pt x="960" y="2004"/>
                  </a:lnTo>
                  <a:lnTo>
                    <a:pt x="960" y="2010"/>
                  </a:lnTo>
                  <a:lnTo>
                    <a:pt x="966" y="2010"/>
                  </a:lnTo>
                  <a:lnTo>
                    <a:pt x="972" y="2016"/>
                  </a:lnTo>
                  <a:lnTo>
                    <a:pt x="990" y="2022"/>
                  </a:lnTo>
                  <a:lnTo>
                    <a:pt x="1002" y="2022"/>
                  </a:lnTo>
                  <a:lnTo>
                    <a:pt x="1008" y="2016"/>
                  </a:lnTo>
                  <a:lnTo>
                    <a:pt x="1014" y="2016"/>
                  </a:lnTo>
                  <a:lnTo>
                    <a:pt x="1014" y="2034"/>
                  </a:lnTo>
                  <a:lnTo>
                    <a:pt x="1020" y="2040"/>
                  </a:lnTo>
                  <a:lnTo>
                    <a:pt x="1032" y="2040"/>
                  </a:lnTo>
                  <a:lnTo>
                    <a:pt x="1044" y="2028"/>
                  </a:lnTo>
                  <a:lnTo>
                    <a:pt x="1044" y="2022"/>
                  </a:lnTo>
                  <a:lnTo>
                    <a:pt x="1044" y="2034"/>
                  </a:lnTo>
                  <a:lnTo>
                    <a:pt x="1050" y="2040"/>
                  </a:lnTo>
                  <a:lnTo>
                    <a:pt x="1068" y="2040"/>
                  </a:lnTo>
                  <a:lnTo>
                    <a:pt x="1074" y="2034"/>
                  </a:lnTo>
                  <a:lnTo>
                    <a:pt x="1074" y="2028"/>
                  </a:lnTo>
                  <a:lnTo>
                    <a:pt x="1086" y="2034"/>
                  </a:lnTo>
                  <a:lnTo>
                    <a:pt x="1092" y="2040"/>
                  </a:lnTo>
                  <a:lnTo>
                    <a:pt x="1110" y="2046"/>
                  </a:lnTo>
                  <a:lnTo>
                    <a:pt x="1134" y="2058"/>
                  </a:lnTo>
                  <a:lnTo>
                    <a:pt x="1158" y="2058"/>
                  </a:lnTo>
                  <a:lnTo>
                    <a:pt x="1176" y="2040"/>
                  </a:lnTo>
                  <a:lnTo>
                    <a:pt x="1194" y="2034"/>
                  </a:lnTo>
                  <a:lnTo>
                    <a:pt x="1206" y="2028"/>
                  </a:lnTo>
                  <a:lnTo>
                    <a:pt x="1212" y="2028"/>
                  </a:lnTo>
                  <a:lnTo>
                    <a:pt x="1224" y="2034"/>
                  </a:lnTo>
                  <a:lnTo>
                    <a:pt x="1230" y="2040"/>
                  </a:lnTo>
                  <a:lnTo>
                    <a:pt x="1230" y="2088"/>
                  </a:lnTo>
                  <a:lnTo>
                    <a:pt x="1236" y="2094"/>
                  </a:lnTo>
                  <a:lnTo>
                    <a:pt x="1242" y="2094"/>
                  </a:lnTo>
                  <a:lnTo>
                    <a:pt x="1242" y="2088"/>
                  </a:lnTo>
                  <a:lnTo>
                    <a:pt x="1248" y="2082"/>
                  </a:lnTo>
                  <a:lnTo>
                    <a:pt x="1254" y="2070"/>
                  </a:lnTo>
                  <a:lnTo>
                    <a:pt x="1266" y="2052"/>
                  </a:lnTo>
                  <a:lnTo>
                    <a:pt x="1272" y="2040"/>
                  </a:lnTo>
                  <a:lnTo>
                    <a:pt x="1284" y="2028"/>
                  </a:lnTo>
                  <a:lnTo>
                    <a:pt x="1290" y="2016"/>
                  </a:lnTo>
                  <a:lnTo>
                    <a:pt x="1302" y="2016"/>
                  </a:lnTo>
                  <a:lnTo>
                    <a:pt x="1314" y="2022"/>
                  </a:lnTo>
                  <a:lnTo>
                    <a:pt x="1338" y="2022"/>
                  </a:lnTo>
                  <a:lnTo>
                    <a:pt x="1338" y="2046"/>
                  </a:lnTo>
                  <a:lnTo>
                    <a:pt x="1344" y="2046"/>
                  </a:lnTo>
                  <a:lnTo>
                    <a:pt x="1350" y="2040"/>
                  </a:lnTo>
                  <a:lnTo>
                    <a:pt x="1362" y="2034"/>
                  </a:lnTo>
                  <a:lnTo>
                    <a:pt x="1374" y="2034"/>
                  </a:lnTo>
                  <a:lnTo>
                    <a:pt x="1386" y="2028"/>
                  </a:lnTo>
                  <a:lnTo>
                    <a:pt x="1398" y="2028"/>
                  </a:lnTo>
                  <a:lnTo>
                    <a:pt x="1410" y="2034"/>
                  </a:lnTo>
                  <a:lnTo>
                    <a:pt x="1422" y="2046"/>
                  </a:lnTo>
                  <a:lnTo>
                    <a:pt x="1428" y="2058"/>
                  </a:lnTo>
                  <a:lnTo>
                    <a:pt x="1428" y="2064"/>
                  </a:lnTo>
                  <a:lnTo>
                    <a:pt x="1482" y="2064"/>
                  </a:lnTo>
                  <a:lnTo>
                    <a:pt x="1494" y="2052"/>
                  </a:lnTo>
                  <a:lnTo>
                    <a:pt x="1494" y="2034"/>
                  </a:lnTo>
                  <a:lnTo>
                    <a:pt x="1488" y="2022"/>
                  </a:lnTo>
                  <a:lnTo>
                    <a:pt x="1518" y="2022"/>
                  </a:lnTo>
                  <a:lnTo>
                    <a:pt x="1524" y="2016"/>
                  </a:lnTo>
                  <a:lnTo>
                    <a:pt x="1524" y="1992"/>
                  </a:lnTo>
                  <a:lnTo>
                    <a:pt x="1518" y="1986"/>
                  </a:lnTo>
                  <a:lnTo>
                    <a:pt x="1518" y="1980"/>
                  </a:lnTo>
                  <a:lnTo>
                    <a:pt x="1554" y="1980"/>
                  </a:lnTo>
                  <a:lnTo>
                    <a:pt x="1578" y="1956"/>
                  </a:lnTo>
                  <a:lnTo>
                    <a:pt x="1590" y="1950"/>
                  </a:lnTo>
                  <a:lnTo>
                    <a:pt x="1602" y="1938"/>
                  </a:lnTo>
                  <a:lnTo>
                    <a:pt x="1620" y="1938"/>
                  </a:lnTo>
                  <a:lnTo>
                    <a:pt x="1632" y="1944"/>
                  </a:lnTo>
                  <a:lnTo>
                    <a:pt x="1650" y="1956"/>
                  </a:lnTo>
                  <a:lnTo>
                    <a:pt x="1668" y="1956"/>
                  </a:lnTo>
                  <a:lnTo>
                    <a:pt x="1668" y="1932"/>
                  </a:lnTo>
                  <a:lnTo>
                    <a:pt x="1680" y="1920"/>
                  </a:lnTo>
                  <a:lnTo>
                    <a:pt x="1716" y="1938"/>
                  </a:lnTo>
                  <a:lnTo>
                    <a:pt x="1722" y="1944"/>
                  </a:lnTo>
                  <a:lnTo>
                    <a:pt x="1710" y="1956"/>
                  </a:lnTo>
                  <a:lnTo>
                    <a:pt x="1704" y="1956"/>
                  </a:lnTo>
                  <a:lnTo>
                    <a:pt x="1710" y="1962"/>
                  </a:lnTo>
                  <a:lnTo>
                    <a:pt x="1740" y="1962"/>
                  </a:lnTo>
                  <a:lnTo>
                    <a:pt x="1758" y="1992"/>
                  </a:lnTo>
                  <a:lnTo>
                    <a:pt x="1752" y="1992"/>
                  </a:lnTo>
                  <a:lnTo>
                    <a:pt x="1740" y="2004"/>
                  </a:lnTo>
                  <a:lnTo>
                    <a:pt x="1740" y="2010"/>
                  </a:lnTo>
                  <a:lnTo>
                    <a:pt x="1806" y="2010"/>
                  </a:lnTo>
                  <a:lnTo>
                    <a:pt x="1812" y="2016"/>
                  </a:lnTo>
                  <a:lnTo>
                    <a:pt x="1818" y="2016"/>
                  </a:lnTo>
                  <a:lnTo>
                    <a:pt x="1824" y="1998"/>
                  </a:lnTo>
                  <a:lnTo>
                    <a:pt x="1830" y="1998"/>
                  </a:lnTo>
                  <a:lnTo>
                    <a:pt x="1836" y="2004"/>
                  </a:lnTo>
                  <a:lnTo>
                    <a:pt x="1842" y="2016"/>
                  </a:lnTo>
                  <a:lnTo>
                    <a:pt x="1854" y="2022"/>
                  </a:lnTo>
                  <a:lnTo>
                    <a:pt x="1872" y="2058"/>
                  </a:lnTo>
                  <a:lnTo>
                    <a:pt x="1878" y="2064"/>
                  </a:lnTo>
                  <a:lnTo>
                    <a:pt x="1878" y="2070"/>
                  </a:lnTo>
                  <a:lnTo>
                    <a:pt x="1914" y="2070"/>
                  </a:lnTo>
                  <a:lnTo>
                    <a:pt x="1920" y="2076"/>
                  </a:lnTo>
                  <a:lnTo>
                    <a:pt x="1920" y="2106"/>
                  </a:lnTo>
                  <a:lnTo>
                    <a:pt x="1932" y="2130"/>
                  </a:lnTo>
                  <a:lnTo>
                    <a:pt x="1944" y="2190"/>
                  </a:lnTo>
                  <a:lnTo>
                    <a:pt x="1932" y="2190"/>
                  </a:lnTo>
                  <a:lnTo>
                    <a:pt x="1926" y="2196"/>
                  </a:lnTo>
                  <a:lnTo>
                    <a:pt x="1914" y="2196"/>
                  </a:lnTo>
                  <a:lnTo>
                    <a:pt x="1932" y="2214"/>
                  </a:lnTo>
                  <a:lnTo>
                    <a:pt x="1932" y="2220"/>
                  </a:lnTo>
                  <a:lnTo>
                    <a:pt x="1926" y="2232"/>
                  </a:lnTo>
                  <a:lnTo>
                    <a:pt x="1920" y="2238"/>
                  </a:lnTo>
                  <a:lnTo>
                    <a:pt x="1908" y="2238"/>
                  </a:lnTo>
                  <a:lnTo>
                    <a:pt x="1902" y="2232"/>
                  </a:lnTo>
                  <a:lnTo>
                    <a:pt x="1902" y="2268"/>
                  </a:lnTo>
                  <a:lnTo>
                    <a:pt x="1896" y="2274"/>
                  </a:lnTo>
                  <a:lnTo>
                    <a:pt x="1884" y="2274"/>
                  </a:lnTo>
                  <a:lnTo>
                    <a:pt x="1890" y="2304"/>
                  </a:lnTo>
                  <a:lnTo>
                    <a:pt x="1878" y="2304"/>
                  </a:lnTo>
                  <a:lnTo>
                    <a:pt x="1878" y="2322"/>
                  </a:lnTo>
                  <a:lnTo>
                    <a:pt x="1896" y="2340"/>
                  </a:lnTo>
                  <a:lnTo>
                    <a:pt x="1902" y="2352"/>
                  </a:lnTo>
                  <a:lnTo>
                    <a:pt x="1890" y="2370"/>
                  </a:lnTo>
                  <a:lnTo>
                    <a:pt x="1902" y="2364"/>
                  </a:lnTo>
                  <a:lnTo>
                    <a:pt x="1908" y="2358"/>
                  </a:lnTo>
                  <a:lnTo>
                    <a:pt x="1920" y="2358"/>
                  </a:lnTo>
                  <a:lnTo>
                    <a:pt x="1926" y="2352"/>
                  </a:lnTo>
                  <a:lnTo>
                    <a:pt x="1986" y="2352"/>
                  </a:lnTo>
                  <a:lnTo>
                    <a:pt x="1956" y="2376"/>
                  </a:lnTo>
                  <a:lnTo>
                    <a:pt x="1980" y="2394"/>
                  </a:lnTo>
                  <a:lnTo>
                    <a:pt x="1992" y="2436"/>
                  </a:lnTo>
                  <a:lnTo>
                    <a:pt x="2022" y="2436"/>
                  </a:lnTo>
                  <a:lnTo>
                    <a:pt x="2034" y="2442"/>
                  </a:lnTo>
                  <a:lnTo>
                    <a:pt x="2040" y="2448"/>
                  </a:lnTo>
                  <a:lnTo>
                    <a:pt x="2040" y="2454"/>
                  </a:lnTo>
                  <a:lnTo>
                    <a:pt x="2034" y="2460"/>
                  </a:lnTo>
                  <a:lnTo>
                    <a:pt x="2022" y="2460"/>
                  </a:lnTo>
                  <a:lnTo>
                    <a:pt x="2016" y="2466"/>
                  </a:lnTo>
                  <a:lnTo>
                    <a:pt x="2028" y="2478"/>
                  </a:lnTo>
                  <a:lnTo>
                    <a:pt x="2028" y="2490"/>
                  </a:lnTo>
                  <a:lnTo>
                    <a:pt x="2022" y="2496"/>
                  </a:lnTo>
                  <a:lnTo>
                    <a:pt x="2022" y="2502"/>
                  </a:lnTo>
                  <a:lnTo>
                    <a:pt x="2016" y="2514"/>
                  </a:lnTo>
                  <a:lnTo>
                    <a:pt x="2070" y="2520"/>
                  </a:lnTo>
                  <a:lnTo>
                    <a:pt x="2082" y="2550"/>
                  </a:lnTo>
                  <a:lnTo>
                    <a:pt x="2094" y="2550"/>
                  </a:lnTo>
                  <a:lnTo>
                    <a:pt x="2094" y="2568"/>
                  </a:lnTo>
                  <a:lnTo>
                    <a:pt x="2136" y="2568"/>
                  </a:lnTo>
                  <a:lnTo>
                    <a:pt x="2136" y="2562"/>
                  </a:lnTo>
                  <a:lnTo>
                    <a:pt x="2154" y="2544"/>
                  </a:lnTo>
                  <a:lnTo>
                    <a:pt x="2166" y="2544"/>
                  </a:lnTo>
                  <a:lnTo>
                    <a:pt x="2172" y="2550"/>
                  </a:lnTo>
                  <a:lnTo>
                    <a:pt x="2172" y="2592"/>
                  </a:lnTo>
                  <a:lnTo>
                    <a:pt x="2214" y="2592"/>
                  </a:lnTo>
                  <a:lnTo>
                    <a:pt x="2214" y="2556"/>
                  </a:lnTo>
                  <a:lnTo>
                    <a:pt x="2190" y="2532"/>
                  </a:lnTo>
                  <a:lnTo>
                    <a:pt x="2190" y="2490"/>
                  </a:lnTo>
                  <a:lnTo>
                    <a:pt x="2196" y="2484"/>
                  </a:lnTo>
                  <a:lnTo>
                    <a:pt x="2232" y="2490"/>
                  </a:lnTo>
                  <a:lnTo>
                    <a:pt x="2232" y="2472"/>
                  </a:lnTo>
                  <a:lnTo>
                    <a:pt x="2238" y="2460"/>
                  </a:lnTo>
                  <a:lnTo>
                    <a:pt x="2250" y="2460"/>
                  </a:lnTo>
                  <a:lnTo>
                    <a:pt x="2274" y="2484"/>
                  </a:lnTo>
                  <a:lnTo>
                    <a:pt x="2286" y="2484"/>
                  </a:lnTo>
                  <a:lnTo>
                    <a:pt x="2292" y="2478"/>
                  </a:lnTo>
                  <a:lnTo>
                    <a:pt x="2298" y="2466"/>
                  </a:lnTo>
                  <a:lnTo>
                    <a:pt x="2304" y="2460"/>
                  </a:lnTo>
                  <a:lnTo>
                    <a:pt x="2322" y="2478"/>
                  </a:lnTo>
                  <a:lnTo>
                    <a:pt x="2322" y="2460"/>
                  </a:lnTo>
                  <a:lnTo>
                    <a:pt x="2328" y="2460"/>
                  </a:lnTo>
                  <a:lnTo>
                    <a:pt x="2340" y="2478"/>
                  </a:lnTo>
                  <a:lnTo>
                    <a:pt x="2346" y="2484"/>
                  </a:lnTo>
                  <a:lnTo>
                    <a:pt x="2364" y="2484"/>
                  </a:lnTo>
                  <a:lnTo>
                    <a:pt x="2364" y="2472"/>
                  </a:lnTo>
                  <a:lnTo>
                    <a:pt x="2352" y="2460"/>
                  </a:lnTo>
                  <a:lnTo>
                    <a:pt x="2370" y="2460"/>
                  </a:lnTo>
                  <a:lnTo>
                    <a:pt x="2376" y="2466"/>
                  </a:lnTo>
                  <a:lnTo>
                    <a:pt x="2382" y="2460"/>
                  </a:lnTo>
                  <a:lnTo>
                    <a:pt x="2400" y="2460"/>
                  </a:lnTo>
                  <a:lnTo>
                    <a:pt x="2400" y="2454"/>
                  </a:lnTo>
                  <a:lnTo>
                    <a:pt x="2406" y="2442"/>
                  </a:lnTo>
                  <a:lnTo>
                    <a:pt x="2406" y="2430"/>
                  </a:lnTo>
                  <a:lnTo>
                    <a:pt x="2412" y="2424"/>
                  </a:lnTo>
                  <a:lnTo>
                    <a:pt x="2424" y="2418"/>
                  </a:lnTo>
                  <a:lnTo>
                    <a:pt x="2430" y="2412"/>
                  </a:lnTo>
                  <a:lnTo>
                    <a:pt x="2436" y="2412"/>
                  </a:lnTo>
                  <a:lnTo>
                    <a:pt x="2466" y="2448"/>
                  </a:lnTo>
                  <a:lnTo>
                    <a:pt x="2496" y="2442"/>
                  </a:lnTo>
                  <a:lnTo>
                    <a:pt x="2508" y="2454"/>
                  </a:lnTo>
                  <a:lnTo>
                    <a:pt x="2538" y="2454"/>
                  </a:lnTo>
                  <a:lnTo>
                    <a:pt x="2544" y="2460"/>
                  </a:lnTo>
                  <a:lnTo>
                    <a:pt x="2544" y="2466"/>
                  </a:lnTo>
                  <a:lnTo>
                    <a:pt x="2526" y="2484"/>
                  </a:lnTo>
                  <a:lnTo>
                    <a:pt x="2532" y="2502"/>
                  </a:lnTo>
                  <a:lnTo>
                    <a:pt x="2544" y="2508"/>
                  </a:lnTo>
                  <a:lnTo>
                    <a:pt x="2544" y="2526"/>
                  </a:lnTo>
                  <a:lnTo>
                    <a:pt x="2562" y="2526"/>
                  </a:lnTo>
                  <a:lnTo>
                    <a:pt x="2568" y="2532"/>
                  </a:lnTo>
                  <a:lnTo>
                    <a:pt x="2574" y="2544"/>
                  </a:lnTo>
                  <a:lnTo>
                    <a:pt x="2586" y="2550"/>
                  </a:lnTo>
                  <a:lnTo>
                    <a:pt x="2616" y="2550"/>
                  </a:lnTo>
                  <a:lnTo>
                    <a:pt x="2622" y="2556"/>
                  </a:lnTo>
                  <a:lnTo>
                    <a:pt x="2628" y="2556"/>
                  </a:lnTo>
                  <a:lnTo>
                    <a:pt x="2676" y="2526"/>
                  </a:lnTo>
                  <a:lnTo>
                    <a:pt x="2694" y="2538"/>
                  </a:lnTo>
                  <a:lnTo>
                    <a:pt x="2718" y="2538"/>
                  </a:lnTo>
                  <a:lnTo>
                    <a:pt x="2736" y="2544"/>
                  </a:lnTo>
                  <a:lnTo>
                    <a:pt x="2748" y="2544"/>
                  </a:lnTo>
                  <a:lnTo>
                    <a:pt x="2760" y="2550"/>
                  </a:lnTo>
                  <a:lnTo>
                    <a:pt x="2766" y="2556"/>
                  </a:lnTo>
                  <a:lnTo>
                    <a:pt x="2772" y="2568"/>
                  </a:lnTo>
                  <a:lnTo>
                    <a:pt x="2766" y="2580"/>
                  </a:lnTo>
                  <a:lnTo>
                    <a:pt x="2766" y="2604"/>
                  </a:lnTo>
                  <a:lnTo>
                    <a:pt x="2760" y="2616"/>
                  </a:lnTo>
                  <a:lnTo>
                    <a:pt x="2766" y="2628"/>
                  </a:lnTo>
                  <a:lnTo>
                    <a:pt x="2772" y="2634"/>
                  </a:lnTo>
                  <a:lnTo>
                    <a:pt x="2784" y="2640"/>
                  </a:lnTo>
                  <a:lnTo>
                    <a:pt x="2790" y="2652"/>
                  </a:lnTo>
                  <a:lnTo>
                    <a:pt x="2802" y="2658"/>
                  </a:lnTo>
                  <a:lnTo>
                    <a:pt x="2808" y="2664"/>
                  </a:lnTo>
                  <a:lnTo>
                    <a:pt x="2826" y="2664"/>
                  </a:lnTo>
                  <a:lnTo>
                    <a:pt x="2832" y="2640"/>
                  </a:lnTo>
                  <a:lnTo>
                    <a:pt x="2832" y="2634"/>
                  </a:lnTo>
                  <a:lnTo>
                    <a:pt x="2826" y="2628"/>
                  </a:lnTo>
                  <a:lnTo>
                    <a:pt x="2826" y="2586"/>
                  </a:lnTo>
                  <a:lnTo>
                    <a:pt x="2832" y="2568"/>
                  </a:lnTo>
                  <a:lnTo>
                    <a:pt x="2844" y="2556"/>
                  </a:lnTo>
                  <a:lnTo>
                    <a:pt x="2856" y="2550"/>
                  </a:lnTo>
                  <a:lnTo>
                    <a:pt x="2886" y="2550"/>
                  </a:lnTo>
                  <a:lnTo>
                    <a:pt x="2898" y="2544"/>
                  </a:lnTo>
                  <a:lnTo>
                    <a:pt x="2910" y="2544"/>
                  </a:lnTo>
                  <a:lnTo>
                    <a:pt x="2922" y="2538"/>
                  </a:lnTo>
                  <a:lnTo>
                    <a:pt x="2940" y="2538"/>
                  </a:lnTo>
                  <a:lnTo>
                    <a:pt x="2964" y="2532"/>
                  </a:lnTo>
                  <a:lnTo>
                    <a:pt x="2982" y="2526"/>
                  </a:lnTo>
                  <a:lnTo>
                    <a:pt x="3000" y="2508"/>
                  </a:lnTo>
                  <a:lnTo>
                    <a:pt x="3000" y="2466"/>
                  </a:lnTo>
                  <a:lnTo>
                    <a:pt x="3006" y="2454"/>
                  </a:lnTo>
                  <a:lnTo>
                    <a:pt x="3012" y="2448"/>
                  </a:lnTo>
                  <a:lnTo>
                    <a:pt x="3024" y="2460"/>
                  </a:lnTo>
                  <a:lnTo>
                    <a:pt x="3036" y="2484"/>
                  </a:lnTo>
                  <a:lnTo>
                    <a:pt x="3042" y="2490"/>
                  </a:lnTo>
                  <a:lnTo>
                    <a:pt x="3048" y="2490"/>
                  </a:lnTo>
                  <a:lnTo>
                    <a:pt x="3054" y="2484"/>
                  </a:lnTo>
                  <a:lnTo>
                    <a:pt x="3066" y="2478"/>
                  </a:lnTo>
                  <a:lnTo>
                    <a:pt x="3072" y="2466"/>
                  </a:lnTo>
                  <a:lnTo>
                    <a:pt x="3090" y="2448"/>
                  </a:lnTo>
                  <a:lnTo>
                    <a:pt x="3096" y="2436"/>
                  </a:lnTo>
                  <a:lnTo>
                    <a:pt x="3114" y="2454"/>
                  </a:lnTo>
                  <a:lnTo>
                    <a:pt x="3144" y="2442"/>
                  </a:lnTo>
                  <a:lnTo>
                    <a:pt x="3150" y="2442"/>
                  </a:lnTo>
                  <a:lnTo>
                    <a:pt x="3156" y="2448"/>
                  </a:lnTo>
                  <a:lnTo>
                    <a:pt x="3186" y="2448"/>
                  </a:lnTo>
                  <a:lnTo>
                    <a:pt x="3234" y="2424"/>
                  </a:lnTo>
                  <a:lnTo>
                    <a:pt x="3288" y="2370"/>
                  </a:lnTo>
                  <a:lnTo>
                    <a:pt x="3294" y="2358"/>
                  </a:lnTo>
                  <a:lnTo>
                    <a:pt x="3300" y="2352"/>
                  </a:lnTo>
                  <a:lnTo>
                    <a:pt x="3294" y="2340"/>
                  </a:lnTo>
                  <a:lnTo>
                    <a:pt x="3294" y="2334"/>
                  </a:lnTo>
                  <a:lnTo>
                    <a:pt x="3288" y="2322"/>
                  </a:lnTo>
                  <a:lnTo>
                    <a:pt x="3282" y="2316"/>
                  </a:lnTo>
                  <a:lnTo>
                    <a:pt x="3300" y="2316"/>
                  </a:lnTo>
                  <a:lnTo>
                    <a:pt x="3312" y="2286"/>
                  </a:lnTo>
                  <a:lnTo>
                    <a:pt x="3336" y="2286"/>
                  </a:lnTo>
                  <a:lnTo>
                    <a:pt x="3348" y="2250"/>
                  </a:lnTo>
                  <a:lnTo>
                    <a:pt x="3360" y="2250"/>
                  </a:lnTo>
                  <a:lnTo>
                    <a:pt x="3360" y="2208"/>
                  </a:lnTo>
                  <a:lnTo>
                    <a:pt x="3372" y="2208"/>
                  </a:lnTo>
                  <a:lnTo>
                    <a:pt x="3384" y="2196"/>
                  </a:lnTo>
                  <a:lnTo>
                    <a:pt x="3384" y="2172"/>
                  </a:lnTo>
                  <a:lnTo>
                    <a:pt x="3378" y="2160"/>
                  </a:lnTo>
                  <a:lnTo>
                    <a:pt x="3372" y="2154"/>
                  </a:lnTo>
                  <a:lnTo>
                    <a:pt x="3372" y="2142"/>
                  </a:lnTo>
                  <a:lnTo>
                    <a:pt x="3378" y="2136"/>
                  </a:lnTo>
                  <a:lnTo>
                    <a:pt x="3384" y="2136"/>
                  </a:lnTo>
                  <a:lnTo>
                    <a:pt x="3390" y="2130"/>
                  </a:lnTo>
                  <a:lnTo>
                    <a:pt x="3402" y="2124"/>
                  </a:lnTo>
                  <a:lnTo>
                    <a:pt x="3408" y="2118"/>
                  </a:lnTo>
                  <a:lnTo>
                    <a:pt x="3408" y="2094"/>
                  </a:lnTo>
                  <a:lnTo>
                    <a:pt x="3390" y="2076"/>
                  </a:lnTo>
                  <a:lnTo>
                    <a:pt x="3390" y="2064"/>
                  </a:lnTo>
                  <a:lnTo>
                    <a:pt x="3402" y="2058"/>
                  </a:lnTo>
                  <a:lnTo>
                    <a:pt x="3408" y="2052"/>
                  </a:lnTo>
                  <a:lnTo>
                    <a:pt x="3408" y="2016"/>
                  </a:lnTo>
                  <a:lnTo>
                    <a:pt x="3414" y="2016"/>
                  </a:lnTo>
                  <a:lnTo>
                    <a:pt x="3420" y="2010"/>
                  </a:lnTo>
                  <a:lnTo>
                    <a:pt x="3456" y="1992"/>
                  </a:lnTo>
                  <a:lnTo>
                    <a:pt x="3462" y="1980"/>
                  </a:lnTo>
                  <a:lnTo>
                    <a:pt x="3462" y="1962"/>
                  </a:lnTo>
                  <a:lnTo>
                    <a:pt x="3456" y="1956"/>
                  </a:lnTo>
                  <a:lnTo>
                    <a:pt x="3444" y="1956"/>
                  </a:lnTo>
                  <a:lnTo>
                    <a:pt x="3450" y="1956"/>
                  </a:lnTo>
                  <a:lnTo>
                    <a:pt x="3456" y="1950"/>
                  </a:lnTo>
                  <a:lnTo>
                    <a:pt x="3468" y="1950"/>
                  </a:lnTo>
                  <a:lnTo>
                    <a:pt x="3480" y="1944"/>
                  </a:lnTo>
                  <a:lnTo>
                    <a:pt x="3492" y="1932"/>
                  </a:lnTo>
                  <a:lnTo>
                    <a:pt x="3474" y="1914"/>
                  </a:lnTo>
                  <a:lnTo>
                    <a:pt x="3468" y="1914"/>
                  </a:lnTo>
                  <a:lnTo>
                    <a:pt x="3486" y="1896"/>
                  </a:lnTo>
                  <a:lnTo>
                    <a:pt x="3498" y="1872"/>
                  </a:lnTo>
                  <a:lnTo>
                    <a:pt x="3504" y="1866"/>
                  </a:lnTo>
                  <a:lnTo>
                    <a:pt x="3504" y="1854"/>
                  </a:lnTo>
                  <a:lnTo>
                    <a:pt x="3498" y="1848"/>
                  </a:lnTo>
                  <a:lnTo>
                    <a:pt x="3474" y="1842"/>
                  </a:lnTo>
                  <a:lnTo>
                    <a:pt x="3438" y="1848"/>
                  </a:lnTo>
                  <a:lnTo>
                    <a:pt x="3396" y="1854"/>
                  </a:lnTo>
                  <a:lnTo>
                    <a:pt x="3366" y="1860"/>
                  </a:lnTo>
                  <a:lnTo>
                    <a:pt x="3354" y="1866"/>
                  </a:lnTo>
                  <a:lnTo>
                    <a:pt x="3336" y="1848"/>
                  </a:lnTo>
                  <a:lnTo>
                    <a:pt x="3378" y="1848"/>
                  </a:lnTo>
                  <a:lnTo>
                    <a:pt x="3378" y="1836"/>
                  </a:lnTo>
                  <a:lnTo>
                    <a:pt x="3384" y="1824"/>
                  </a:lnTo>
                  <a:lnTo>
                    <a:pt x="3390" y="1818"/>
                  </a:lnTo>
                  <a:lnTo>
                    <a:pt x="3402" y="1812"/>
                  </a:lnTo>
                  <a:lnTo>
                    <a:pt x="3432" y="1812"/>
                  </a:lnTo>
                  <a:lnTo>
                    <a:pt x="3426" y="1800"/>
                  </a:lnTo>
                  <a:lnTo>
                    <a:pt x="3420" y="1794"/>
                  </a:lnTo>
                  <a:lnTo>
                    <a:pt x="3414" y="1782"/>
                  </a:lnTo>
                  <a:lnTo>
                    <a:pt x="3414" y="1776"/>
                  </a:lnTo>
                  <a:lnTo>
                    <a:pt x="3408" y="1770"/>
                  </a:lnTo>
                  <a:lnTo>
                    <a:pt x="3390" y="1770"/>
                  </a:lnTo>
                  <a:lnTo>
                    <a:pt x="3378" y="1764"/>
                  </a:lnTo>
                  <a:lnTo>
                    <a:pt x="3366" y="1764"/>
                  </a:lnTo>
                  <a:lnTo>
                    <a:pt x="3354" y="1746"/>
                  </a:lnTo>
                  <a:lnTo>
                    <a:pt x="3342" y="1746"/>
                  </a:lnTo>
                  <a:lnTo>
                    <a:pt x="3336" y="1734"/>
                  </a:lnTo>
                  <a:lnTo>
                    <a:pt x="3324" y="1728"/>
                  </a:lnTo>
                  <a:lnTo>
                    <a:pt x="3294" y="1728"/>
                  </a:lnTo>
                  <a:lnTo>
                    <a:pt x="3288" y="1734"/>
                  </a:lnTo>
                  <a:lnTo>
                    <a:pt x="3282" y="1734"/>
                  </a:lnTo>
                  <a:lnTo>
                    <a:pt x="3246" y="1686"/>
                  </a:lnTo>
                  <a:lnTo>
                    <a:pt x="3252" y="1698"/>
                  </a:lnTo>
                  <a:lnTo>
                    <a:pt x="3264" y="1704"/>
                  </a:lnTo>
                  <a:lnTo>
                    <a:pt x="3270" y="1710"/>
                  </a:lnTo>
                  <a:lnTo>
                    <a:pt x="3282" y="1716"/>
                  </a:lnTo>
                  <a:lnTo>
                    <a:pt x="3294" y="1716"/>
                  </a:lnTo>
                  <a:lnTo>
                    <a:pt x="3300" y="1710"/>
                  </a:lnTo>
                  <a:lnTo>
                    <a:pt x="3306" y="1710"/>
                  </a:lnTo>
                  <a:lnTo>
                    <a:pt x="3336" y="1716"/>
                  </a:lnTo>
                  <a:lnTo>
                    <a:pt x="3348" y="1734"/>
                  </a:lnTo>
                  <a:lnTo>
                    <a:pt x="3366" y="1728"/>
                  </a:lnTo>
                  <a:lnTo>
                    <a:pt x="3408" y="1740"/>
                  </a:lnTo>
                  <a:lnTo>
                    <a:pt x="3390" y="1716"/>
                  </a:lnTo>
                  <a:lnTo>
                    <a:pt x="3372" y="1710"/>
                  </a:lnTo>
                  <a:lnTo>
                    <a:pt x="3372" y="1692"/>
                  </a:lnTo>
                  <a:lnTo>
                    <a:pt x="3360" y="1680"/>
                  </a:lnTo>
                  <a:lnTo>
                    <a:pt x="3348" y="1674"/>
                  </a:lnTo>
                  <a:lnTo>
                    <a:pt x="3330" y="1674"/>
                  </a:lnTo>
                  <a:lnTo>
                    <a:pt x="3318" y="1662"/>
                  </a:lnTo>
                  <a:lnTo>
                    <a:pt x="3318" y="1650"/>
                  </a:lnTo>
                  <a:lnTo>
                    <a:pt x="3312" y="1644"/>
                  </a:lnTo>
                  <a:lnTo>
                    <a:pt x="3312" y="1632"/>
                  </a:lnTo>
                  <a:lnTo>
                    <a:pt x="3234" y="1530"/>
                  </a:lnTo>
                  <a:lnTo>
                    <a:pt x="3198" y="1524"/>
                  </a:lnTo>
                  <a:lnTo>
                    <a:pt x="3162" y="1494"/>
                  </a:lnTo>
                  <a:lnTo>
                    <a:pt x="3144" y="1500"/>
                  </a:lnTo>
                  <a:lnTo>
                    <a:pt x="3138" y="1488"/>
                  </a:lnTo>
                  <a:lnTo>
                    <a:pt x="3132" y="1482"/>
                  </a:lnTo>
                  <a:lnTo>
                    <a:pt x="3132" y="1470"/>
                  </a:lnTo>
                  <a:lnTo>
                    <a:pt x="3126" y="1464"/>
                  </a:lnTo>
                  <a:lnTo>
                    <a:pt x="3138" y="1452"/>
                  </a:lnTo>
                  <a:lnTo>
                    <a:pt x="3150" y="1446"/>
                  </a:lnTo>
                  <a:lnTo>
                    <a:pt x="3156" y="1434"/>
                  </a:lnTo>
                  <a:lnTo>
                    <a:pt x="3162" y="1428"/>
                  </a:lnTo>
                  <a:lnTo>
                    <a:pt x="3168" y="1416"/>
                  </a:lnTo>
                  <a:lnTo>
                    <a:pt x="3168" y="1410"/>
                  </a:lnTo>
                  <a:lnTo>
                    <a:pt x="3162" y="1398"/>
                  </a:lnTo>
                  <a:lnTo>
                    <a:pt x="3162" y="1392"/>
                  </a:lnTo>
                  <a:lnTo>
                    <a:pt x="3156" y="1380"/>
                  </a:lnTo>
                  <a:lnTo>
                    <a:pt x="3168" y="1386"/>
                  </a:lnTo>
                  <a:lnTo>
                    <a:pt x="3174" y="1392"/>
                  </a:lnTo>
                  <a:lnTo>
                    <a:pt x="3186" y="1398"/>
                  </a:lnTo>
                  <a:lnTo>
                    <a:pt x="3198" y="1386"/>
                  </a:lnTo>
                  <a:lnTo>
                    <a:pt x="3198" y="1368"/>
                  </a:lnTo>
                  <a:lnTo>
                    <a:pt x="3192" y="1356"/>
                  </a:lnTo>
                  <a:lnTo>
                    <a:pt x="3192" y="1344"/>
                  </a:lnTo>
                  <a:lnTo>
                    <a:pt x="3216" y="1344"/>
                  </a:lnTo>
                  <a:lnTo>
                    <a:pt x="3252" y="1320"/>
                  </a:lnTo>
                  <a:lnTo>
                    <a:pt x="3264" y="1320"/>
                  </a:lnTo>
                  <a:lnTo>
                    <a:pt x="3270" y="1326"/>
                  </a:lnTo>
                  <a:lnTo>
                    <a:pt x="3294" y="1326"/>
                  </a:lnTo>
                  <a:lnTo>
                    <a:pt x="3294" y="1320"/>
                  </a:lnTo>
                  <a:lnTo>
                    <a:pt x="3288" y="1314"/>
                  </a:lnTo>
                  <a:lnTo>
                    <a:pt x="3288" y="1308"/>
                  </a:lnTo>
                  <a:lnTo>
                    <a:pt x="3282" y="1302"/>
                  </a:lnTo>
                  <a:lnTo>
                    <a:pt x="3288" y="1278"/>
                  </a:lnTo>
                  <a:lnTo>
                    <a:pt x="3258" y="1278"/>
                  </a:lnTo>
                  <a:lnTo>
                    <a:pt x="3246" y="1266"/>
                  </a:lnTo>
                  <a:lnTo>
                    <a:pt x="3240" y="1278"/>
                  </a:lnTo>
                  <a:lnTo>
                    <a:pt x="3204" y="1278"/>
                  </a:lnTo>
                  <a:lnTo>
                    <a:pt x="3198" y="1272"/>
                  </a:lnTo>
                  <a:lnTo>
                    <a:pt x="3192" y="1260"/>
                  </a:lnTo>
                  <a:lnTo>
                    <a:pt x="3180" y="1254"/>
                  </a:lnTo>
                  <a:lnTo>
                    <a:pt x="3174" y="1248"/>
                  </a:lnTo>
                  <a:lnTo>
                    <a:pt x="3150" y="1248"/>
                  </a:lnTo>
                  <a:lnTo>
                    <a:pt x="3144" y="1260"/>
                  </a:lnTo>
                  <a:lnTo>
                    <a:pt x="3132" y="1266"/>
                  </a:lnTo>
                  <a:lnTo>
                    <a:pt x="3114" y="1284"/>
                  </a:lnTo>
                  <a:lnTo>
                    <a:pt x="3114" y="1296"/>
                  </a:lnTo>
                  <a:lnTo>
                    <a:pt x="3108" y="1302"/>
                  </a:lnTo>
                  <a:lnTo>
                    <a:pt x="3108" y="1308"/>
                  </a:lnTo>
                  <a:lnTo>
                    <a:pt x="3078" y="1308"/>
                  </a:lnTo>
                  <a:lnTo>
                    <a:pt x="3054" y="1296"/>
                  </a:lnTo>
                  <a:lnTo>
                    <a:pt x="3048" y="1290"/>
                  </a:lnTo>
                  <a:lnTo>
                    <a:pt x="3042" y="1278"/>
                  </a:lnTo>
                  <a:lnTo>
                    <a:pt x="3030" y="1242"/>
                  </a:lnTo>
                  <a:lnTo>
                    <a:pt x="3024" y="1230"/>
                  </a:lnTo>
                  <a:lnTo>
                    <a:pt x="3018" y="1224"/>
                  </a:lnTo>
                  <a:lnTo>
                    <a:pt x="3006" y="1224"/>
                  </a:lnTo>
                  <a:lnTo>
                    <a:pt x="3000" y="1230"/>
                  </a:lnTo>
                  <a:lnTo>
                    <a:pt x="3000" y="1242"/>
                  </a:lnTo>
                  <a:lnTo>
                    <a:pt x="2988" y="1224"/>
                  </a:lnTo>
                  <a:lnTo>
                    <a:pt x="2952" y="1224"/>
                  </a:lnTo>
                  <a:lnTo>
                    <a:pt x="2940" y="1218"/>
                  </a:lnTo>
                  <a:lnTo>
                    <a:pt x="2934" y="1212"/>
                  </a:lnTo>
                  <a:lnTo>
                    <a:pt x="2928" y="1200"/>
                  </a:lnTo>
                  <a:lnTo>
                    <a:pt x="2916" y="1194"/>
                  </a:lnTo>
                  <a:lnTo>
                    <a:pt x="2910" y="1182"/>
                  </a:lnTo>
                  <a:lnTo>
                    <a:pt x="2910" y="1140"/>
                  </a:lnTo>
                  <a:lnTo>
                    <a:pt x="2928" y="1140"/>
                  </a:lnTo>
                  <a:lnTo>
                    <a:pt x="2940" y="1152"/>
                  </a:lnTo>
                  <a:lnTo>
                    <a:pt x="2946" y="1152"/>
                  </a:lnTo>
                  <a:lnTo>
                    <a:pt x="2952" y="1146"/>
                  </a:lnTo>
                  <a:lnTo>
                    <a:pt x="2952" y="1140"/>
                  </a:lnTo>
                  <a:lnTo>
                    <a:pt x="2958" y="1134"/>
                  </a:lnTo>
                  <a:lnTo>
                    <a:pt x="2964" y="1134"/>
                  </a:lnTo>
                  <a:lnTo>
                    <a:pt x="2970" y="1140"/>
                  </a:lnTo>
                  <a:lnTo>
                    <a:pt x="2982" y="1140"/>
                  </a:lnTo>
                  <a:lnTo>
                    <a:pt x="2994" y="1134"/>
                  </a:lnTo>
                  <a:lnTo>
                    <a:pt x="3000" y="1128"/>
                  </a:lnTo>
                  <a:lnTo>
                    <a:pt x="3000" y="1116"/>
                  </a:lnTo>
                  <a:lnTo>
                    <a:pt x="2994" y="1110"/>
                  </a:lnTo>
                  <a:lnTo>
                    <a:pt x="2994" y="1086"/>
                  </a:lnTo>
                  <a:lnTo>
                    <a:pt x="3000" y="1074"/>
                  </a:lnTo>
                  <a:lnTo>
                    <a:pt x="3000" y="1068"/>
                  </a:lnTo>
                  <a:lnTo>
                    <a:pt x="3036" y="1068"/>
                  </a:lnTo>
                  <a:lnTo>
                    <a:pt x="3042" y="1062"/>
                  </a:lnTo>
                  <a:lnTo>
                    <a:pt x="3048" y="1050"/>
                  </a:lnTo>
                  <a:lnTo>
                    <a:pt x="3048" y="1038"/>
                  </a:lnTo>
                  <a:lnTo>
                    <a:pt x="3054" y="1032"/>
                  </a:lnTo>
                  <a:lnTo>
                    <a:pt x="3054" y="1026"/>
                  </a:lnTo>
                  <a:lnTo>
                    <a:pt x="3072" y="1014"/>
                  </a:lnTo>
                  <a:lnTo>
                    <a:pt x="3060" y="1002"/>
                  </a:lnTo>
                  <a:lnTo>
                    <a:pt x="3096" y="1014"/>
                  </a:lnTo>
                  <a:lnTo>
                    <a:pt x="3114" y="996"/>
                  </a:lnTo>
                  <a:lnTo>
                    <a:pt x="3126" y="1002"/>
                  </a:lnTo>
                  <a:lnTo>
                    <a:pt x="3132" y="1014"/>
                  </a:lnTo>
                  <a:lnTo>
                    <a:pt x="3144" y="1020"/>
                  </a:lnTo>
                  <a:lnTo>
                    <a:pt x="3156" y="1044"/>
                  </a:lnTo>
                  <a:lnTo>
                    <a:pt x="3156" y="1050"/>
                  </a:lnTo>
                  <a:lnTo>
                    <a:pt x="3144" y="1074"/>
                  </a:lnTo>
                  <a:lnTo>
                    <a:pt x="3126" y="1092"/>
                  </a:lnTo>
                  <a:lnTo>
                    <a:pt x="3126" y="1104"/>
                  </a:lnTo>
                  <a:lnTo>
                    <a:pt x="3132" y="1116"/>
                  </a:lnTo>
                  <a:lnTo>
                    <a:pt x="3144" y="1128"/>
                  </a:lnTo>
                  <a:lnTo>
                    <a:pt x="3150" y="1128"/>
                  </a:lnTo>
                  <a:lnTo>
                    <a:pt x="3162" y="1122"/>
                  </a:lnTo>
                  <a:lnTo>
                    <a:pt x="3168" y="1122"/>
                  </a:lnTo>
                  <a:lnTo>
                    <a:pt x="3162" y="1152"/>
                  </a:lnTo>
                  <a:lnTo>
                    <a:pt x="3144" y="1170"/>
                  </a:lnTo>
                  <a:lnTo>
                    <a:pt x="3144" y="1176"/>
                  </a:lnTo>
                  <a:lnTo>
                    <a:pt x="3150" y="1176"/>
                  </a:lnTo>
                  <a:lnTo>
                    <a:pt x="3162" y="1170"/>
                  </a:lnTo>
                  <a:lnTo>
                    <a:pt x="3168" y="1164"/>
                  </a:lnTo>
                  <a:lnTo>
                    <a:pt x="3180" y="1158"/>
                  </a:lnTo>
                  <a:lnTo>
                    <a:pt x="3186" y="1158"/>
                  </a:lnTo>
                  <a:lnTo>
                    <a:pt x="3198" y="1146"/>
                  </a:lnTo>
                  <a:lnTo>
                    <a:pt x="3198" y="1122"/>
                  </a:lnTo>
                  <a:lnTo>
                    <a:pt x="3204" y="1122"/>
                  </a:lnTo>
                  <a:lnTo>
                    <a:pt x="3210" y="1116"/>
                  </a:lnTo>
                  <a:lnTo>
                    <a:pt x="3258" y="1092"/>
                  </a:lnTo>
                  <a:lnTo>
                    <a:pt x="3264" y="1086"/>
                  </a:lnTo>
                  <a:lnTo>
                    <a:pt x="3306" y="1086"/>
                  </a:lnTo>
                  <a:lnTo>
                    <a:pt x="3312" y="1074"/>
                  </a:lnTo>
                  <a:lnTo>
                    <a:pt x="3312" y="1062"/>
                  </a:lnTo>
                  <a:lnTo>
                    <a:pt x="3318" y="1056"/>
                  </a:lnTo>
                  <a:lnTo>
                    <a:pt x="3324" y="1044"/>
                  </a:lnTo>
                  <a:lnTo>
                    <a:pt x="3360" y="1026"/>
                  </a:lnTo>
                  <a:lnTo>
                    <a:pt x="3372" y="1014"/>
                  </a:lnTo>
                  <a:lnTo>
                    <a:pt x="3390" y="978"/>
                  </a:lnTo>
                  <a:lnTo>
                    <a:pt x="3390" y="948"/>
                  </a:lnTo>
                  <a:lnTo>
                    <a:pt x="3396" y="942"/>
                  </a:lnTo>
                  <a:lnTo>
                    <a:pt x="3396" y="936"/>
                  </a:lnTo>
                  <a:lnTo>
                    <a:pt x="3408" y="936"/>
                  </a:lnTo>
                  <a:lnTo>
                    <a:pt x="3420" y="942"/>
                  </a:lnTo>
                  <a:lnTo>
                    <a:pt x="3432" y="954"/>
                  </a:lnTo>
                  <a:lnTo>
                    <a:pt x="3444" y="954"/>
                  </a:lnTo>
                  <a:lnTo>
                    <a:pt x="3456" y="960"/>
                  </a:lnTo>
                  <a:lnTo>
                    <a:pt x="3504" y="960"/>
                  </a:lnTo>
                  <a:lnTo>
                    <a:pt x="3504" y="948"/>
                  </a:lnTo>
                  <a:lnTo>
                    <a:pt x="3498" y="948"/>
                  </a:lnTo>
                  <a:lnTo>
                    <a:pt x="3474" y="924"/>
                  </a:lnTo>
                  <a:lnTo>
                    <a:pt x="3474" y="912"/>
                  </a:lnTo>
                  <a:lnTo>
                    <a:pt x="3480" y="906"/>
                  </a:lnTo>
                  <a:lnTo>
                    <a:pt x="3486" y="912"/>
                  </a:lnTo>
                  <a:lnTo>
                    <a:pt x="3510" y="912"/>
                  </a:lnTo>
                  <a:lnTo>
                    <a:pt x="3522" y="918"/>
                  </a:lnTo>
                  <a:lnTo>
                    <a:pt x="3534" y="912"/>
                  </a:lnTo>
                  <a:lnTo>
                    <a:pt x="3540" y="900"/>
                  </a:lnTo>
                  <a:lnTo>
                    <a:pt x="3540" y="894"/>
                  </a:lnTo>
                  <a:lnTo>
                    <a:pt x="3534" y="882"/>
                  </a:lnTo>
                  <a:lnTo>
                    <a:pt x="3558" y="882"/>
                  </a:lnTo>
                  <a:lnTo>
                    <a:pt x="3558" y="864"/>
                  </a:lnTo>
                  <a:lnTo>
                    <a:pt x="3552" y="852"/>
                  </a:lnTo>
                  <a:lnTo>
                    <a:pt x="3546" y="846"/>
                  </a:lnTo>
                  <a:lnTo>
                    <a:pt x="3546" y="840"/>
                  </a:lnTo>
                  <a:lnTo>
                    <a:pt x="3576" y="840"/>
                  </a:lnTo>
                  <a:lnTo>
                    <a:pt x="3594" y="864"/>
                  </a:lnTo>
                  <a:lnTo>
                    <a:pt x="3600" y="840"/>
                  </a:lnTo>
                  <a:lnTo>
                    <a:pt x="3630" y="846"/>
                  </a:lnTo>
                  <a:lnTo>
                    <a:pt x="3624" y="810"/>
                  </a:lnTo>
                  <a:lnTo>
                    <a:pt x="3618" y="798"/>
                  </a:lnTo>
                  <a:lnTo>
                    <a:pt x="3606" y="786"/>
                  </a:lnTo>
                  <a:lnTo>
                    <a:pt x="3606" y="774"/>
                  </a:lnTo>
                  <a:lnTo>
                    <a:pt x="3600" y="756"/>
                  </a:lnTo>
                  <a:lnTo>
                    <a:pt x="3588" y="744"/>
                  </a:lnTo>
                  <a:lnTo>
                    <a:pt x="3576" y="726"/>
                  </a:lnTo>
                  <a:lnTo>
                    <a:pt x="3564" y="720"/>
                  </a:lnTo>
                  <a:lnTo>
                    <a:pt x="3552" y="708"/>
                  </a:lnTo>
                  <a:lnTo>
                    <a:pt x="3546" y="708"/>
                  </a:lnTo>
                  <a:lnTo>
                    <a:pt x="3540" y="696"/>
                  </a:lnTo>
                  <a:lnTo>
                    <a:pt x="3540" y="684"/>
                  </a:lnTo>
                  <a:lnTo>
                    <a:pt x="3564" y="684"/>
                  </a:lnTo>
                  <a:lnTo>
                    <a:pt x="3564" y="672"/>
                  </a:lnTo>
                  <a:lnTo>
                    <a:pt x="3558" y="666"/>
                  </a:lnTo>
                  <a:lnTo>
                    <a:pt x="3564" y="660"/>
                  </a:lnTo>
                  <a:lnTo>
                    <a:pt x="3588" y="660"/>
                  </a:lnTo>
                  <a:lnTo>
                    <a:pt x="3600" y="666"/>
                  </a:lnTo>
                  <a:lnTo>
                    <a:pt x="3618" y="672"/>
                  </a:lnTo>
                  <a:lnTo>
                    <a:pt x="3630" y="672"/>
                  </a:lnTo>
                  <a:lnTo>
                    <a:pt x="3642" y="678"/>
                  </a:lnTo>
                  <a:lnTo>
                    <a:pt x="3648" y="678"/>
                  </a:lnTo>
                  <a:lnTo>
                    <a:pt x="3654" y="672"/>
                  </a:lnTo>
                  <a:lnTo>
                    <a:pt x="3654" y="660"/>
                  </a:lnTo>
                  <a:lnTo>
                    <a:pt x="3648" y="648"/>
                  </a:lnTo>
                  <a:lnTo>
                    <a:pt x="3648" y="630"/>
                  </a:lnTo>
                  <a:lnTo>
                    <a:pt x="3654" y="630"/>
                  </a:lnTo>
                  <a:lnTo>
                    <a:pt x="3660" y="624"/>
                  </a:lnTo>
                  <a:close/>
                </a:path>
              </a:pathLst>
            </a:custGeom>
            <a:solidFill>
              <a:srgbClr val="2F4B3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FF0000"/>
                </a:solidFill>
              </a:endParaRPr>
            </a:p>
          </p:txBody>
        </p:sp>
      </p:grpSp>
      <p:grpSp>
        <p:nvGrpSpPr>
          <p:cNvPr id="138" name="South_West_Europe">
            <a:extLst>
              <a:ext uri="{FF2B5EF4-FFF2-40B4-BE49-F238E27FC236}">
                <a16:creationId xmlns:a16="http://schemas.microsoft.com/office/drawing/2014/main" id="{46C677A4-C594-4FAB-868A-2D3D8380A6F3}"/>
              </a:ext>
            </a:extLst>
          </p:cNvPr>
          <p:cNvGrpSpPr>
            <a:grpSpLocks/>
          </p:cNvGrpSpPr>
          <p:nvPr userDrawn="1"/>
        </p:nvGrpSpPr>
        <p:grpSpPr bwMode="auto">
          <a:xfrm>
            <a:off x="5173663" y="2427288"/>
            <a:ext cx="706437" cy="860425"/>
            <a:chOff x="5172930" y="2675369"/>
            <a:chExt cx="706729" cy="859898"/>
          </a:xfrm>
        </p:grpSpPr>
        <p:sp>
          <p:nvSpPr>
            <p:cNvPr id="139" name="Switzerland" descr="© INSCALE GmbH, 05.05.2010&#10;http://www.presentationload.com/">
              <a:extLst>
                <a:ext uri="{FF2B5EF4-FFF2-40B4-BE49-F238E27FC236}">
                  <a16:creationId xmlns:a16="http://schemas.microsoft.com/office/drawing/2014/main" id="{2133489B-9FCA-4C33-A527-E1E40CF9186B}"/>
                </a:ext>
              </a:extLst>
            </p:cNvPr>
            <p:cNvSpPr>
              <a:spLocks/>
            </p:cNvSpPr>
            <p:nvPr/>
          </p:nvSpPr>
          <p:spPr bwMode="gray">
            <a:xfrm>
              <a:off x="5752607" y="2794358"/>
              <a:ext cx="127052" cy="69807"/>
            </a:xfrm>
            <a:custGeom>
              <a:avLst/>
              <a:gdLst>
                <a:gd name="T0" fmla="*/ 2147483647 w 288"/>
                <a:gd name="T1" fmla="*/ 2147483647 h 162"/>
                <a:gd name="T2" fmla="*/ 2147483647 w 288"/>
                <a:gd name="T3" fmla="*/ 2147483647 h 162"/>
                <a:gd name="T4" fmla="*/ 2147483647 w 288"/>
                <a:gd name="T5" fmla="*/ 2147483647 h 162"/>
                <a:gd name="T6" fmla="*/ 2147483647 w 288"/>
                <a:gd name="T7" fmla="*/ 2147483647 h 162"/>
                <a:gd name="T8" fmla="*/ 2147483647 w 288"/>
                <a:gd name="T9" fmla="*/ 2147483647 h 162"/>
                <a:gd name="T10" fmla="*/ 2147483647 w 288"/>
                <a:gd name="T11" fmla="*/ 2147483647 h 162"/>
                <a:gd name="T12" fmla="*/ 2147483647 w 288"/>
                <a:gd name="T13" fmla="*/ 2147483647 h 162"/>
                <a:gd name="T14" fmla="*/ 0 w 288"/>
                <a:gd name="T15" fmla="*/ 2147483647 h 162"/>
                <a:gd name="T16" fmla="*/ 2147483647 w 288"/>
                <a:gd name="T17" fmla="*/ 2147483647 h 162"/>
                <a:gd name="T18" fmla="*/ 2147483647 w 288"/>
                <a:gd name="T19" fmla="*/ 2147483647 h 162"/>
                <a:gd name="T20" fmla="*/ 2147483647 w 288"/>
                <a:gd name="T21" fmla="*/ 2147483647 h 162"/>
                <a:gd name="T22" fmla="*/ 2147483647 w 288"/>
                <a:gd name="T23" fmla="*/ 2147483647 h 162"/>
                <a:gd name="T24" fmla="*/ 2147483647 w 288"/>
                <a:gd name="T25" fmla="*/ 2147483647 h 162"/>
                <a:gd name="T26" fmla="*/ 2147483647 w 288"/>
                <a:gd name="T27" fmla="*/ 2147483647 h 162"/>
                <a:gd name="T28" fmla="*/ 2147483647 w 288"/>
                <a:gd name="T29" fmla="*/ 2147483647 h 162"/>
                <a:gd name="T30" fmla="*/ 2147483647 w 288"/>
                <a:gd name="T31" fmla="*/ 2147483647 h 162"/>
                <a:gd name="T32" fmla="*/ 2147483647 w 288"/>
                <a:gd name="T33" fmla="*/ 2147483647 h 162"/>
                <a:gd name="T34" fmla="*/ 2147483647 w 288"/>
                <a:gd name="T35" fmla="*/ 2147483647 h 162"/>
                <a:gd name="T36" fmla="*/ 2147483647 w 288"/>
                <a:gd name="T37" fmla="*/ 2147483647 h 162"/>
                <a:gd name="T38" fmla="*/ 2147483647 w 288"/>
                <a:gd name="T39" fmla="*/ 2147483647 h 162"/>
                <a:gd name="T40" fmla="*/ 2147483647 w 288"/>
                <a:gd name="T41" fmla="*/ 2147483647 h 162"/>
                <a:gd name="T42" fmla="*/ 2147483647 w 288"/>
                <a:gd name="T43" fmla="*/ 2147483647 h 162"/>
                <a:gd name="T44" fmla="*/ 2147483647 w 288"/>
                <a:gd name="T45" fmla="*/ 2147483647 h 162"/>
                <a:gd name="T46" fmla="*/ 2147483647 w 288"/>
                <a:gd name="T47" fmla="*/ 2147483647 h 162"/>
                <a:gd name="T48" fmla="*/ 2147483647 w 288"/>
                <a:gd name="T49" fmla="*/ 2147483647 h 162"/>
                <a:gd name="T50" fmla="*/ 2147483647 w 288"/>
                <a:gd name="T51" fmla="*/ 2147483647 h 162"/>
                <a:gd name="T52" fmla="*/ 2147483647 w 288"/>
                <a:gd name="T53" fmla="*/ 2147483647 h 162"/>
                <a:gd name="T54" fmla="*/ 2147483647 w 288"/>
                <a:gd name="T55" fmla="*/ 2147483647 h 162"/>
                <a:gd name="T56" fmla="*/ 2147483647 w 288"/>
                <a:gd name="T57" fmla="*/ 2147483647 h 162"/>
                <a:gd name="T58" fmla="*/ 2147483647 w 288"/>
                <a:gd name="T59" fmla="*/ 2147483647 h 162"/>
                <a:gd name="T60" fmla="*/ 2147483647 w 288"/>
                <a:gd name="T61" fmla="*/ 2147483647 h 162"/>
                <a:gd name="T62" fmla="*/ 2147483647 w 288"/>
                <a:gd name="T63" fmla="*/ 2147483647 h 162"/>
                <a:gd name="T64" fmla="*/ 2147483647 w 288"/>
                <a:gd name="T65" fmla="*/ 2147483647 h 162"/>
                <a:gd name="T66" fmla="*/ 2147483647 w 288"/>
                <a:gd name="T67" fmla="*/ 0 h 162"/>
                <a:gd name="T68" fmla="*/ 2147483647 w 288"/>
                <a:gd name="T69" fmla="*/ 2147483647 h 162"/>
                <a:gd name="T70" fmla="*/ 2147483647 w 288"/>
                <a:gd name="T71" fmla="*/ 2147483647 h 162"/>
                <a:gd name="T72" fmla="*/ 2147483647 w 288"/>
                <a:gd name="T73" fmla="*/ 2147483647 h 162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288"/>
                <a:gd name="T112" fmla="*/ 0 h 162"/>
                <a:gd name="T113" fmla="*/ 288 w 288"/>
                <a:gd name="T114" fmla="*/ 162 h 162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288" h="162">
                  <a:moveTo>
                    <a:pt x="132" y="24"/>
                  </a:moveTo>
                  <a:lnTo>
                    <a:pt x="96" y="24"/>
                  </a:lnTo>
                  <a:lnTo>
                    <a:pt x="90" y="42"/>
                  </a:lnTo>
                  <a:lnTo>
                    <a:pt x="72" y="30"/>
                  </a:lnTo>
                  <a:lnTo>
                    <a:pt x="66" y="42"/>
                  </a:lnTo>
                  <a:lnTo>
                    <a:pt x="60" y="48"/>
                  </a:lnTo>
                  <a:lnTo>
                    <a:pt x="54" y="60"/>
                  </a:lnTo>
                  <a:lnTo>
                    <a:pt x="48" y="66"/>
                  </a:lnTo>
                  <a:lnTo>
                    <a:pt x="30" y="66"/>
                  </a:lnTo>
                  <a:lnTo>
                    <a:pt x="30" y="78"/>
                  </a:lnTo>
                  <a:lnTo>
                    <a:pt x="18" y="90"/>
                  </a:lnTo>
                  <a:lnTo>
                    <a:pt x="12" y="102"/>
                  </a:lnTo>
                  <a:lnTo>
                    <a:pt x="0" y="108"/>
                  </a:lnTo>
                  <a:lnTo>
                    <a:pt x="6" y="120"/>
                  </a:lnTo>
                  <a:lnTo>
                    <a:pt x="0" y="126"/>
                  </a:lnTo>
                  <a:lnTo>
                    <a:pt x="0" y="132"/>
                  </a:lnTo>
                  <a:lnTo>
                    <a:pt x="6" y="132"/>
                  </a:lnTo>
                  <a:lnTo>
                    <a:pt x="30" y="108"/>
                  </a:lnTo>
                  <a:lnTo>
                    <a:pt x="48" y="108"/>
                  </a:lnTo>
                  <a:lnTo>
                    <a:pt x="54" y="114"/>
                  </a:lnTo>
                  <a:lnTo>
                    <a:pt x="48" y="138"/>
                  </a:lnTo>
                  <a:lnTo>
                    <a:pt x="60" y="150"/>
                  </a:lnTo>
                  <a:lnTo>
                    <a:pt x="60" y="156"/>
                  </a:lnTo>
                  <a:lnTo>
                    <a:pt x="72" y="156"/>
                  </a:lnTo>
                  <a:lnTo>
                    <a:pt x="84" y="144"/>
                  </a:lnTo>
                  <a:lnTo>
                    <a:pt x="96" y="144"/>
                  </a:lnTo>
                  <a:lnTo>
                    <a:pt x="108" y="156"/>
                  </a:lnTo>
                  <a:lnTo>
                    <a:pt x="114" y="156"/>
                  </a:lnTo>
                  <a:lnTo>
                    <a:pt x="132" y="138"/>
                  </a:lnTo>
                  <a:lnTo>
                    <a:pt x="132" y="120"/>
                  </a:lnTo>
                  <a:lnTo>
                    <a:pt x="138" y="114"/>
                  </a:lnTo>
                  <a:lnTo>
                    <a:pt x="150" y="114"/>
                  </a:lnTo>
                  <a:lnTo>
                    <a:pt x="156" y="120"/>
                  </a:lnTo>
                  <a:lnTo>
                    <a:pt x="156" y="126"/>
                  </a:lnTo>
                  <a:lnTo>
                    <a:pt x="162" y="132"/>
                  </a:lnTo>
                  <a:lnTo>
                    <a:pt x="162" y="138"/>
                  </a:lnTo>
                  <a:lnTo>
                    <a:pt x="168" y="138"/>
                  </a:lnTo>
                  <a:lnTo>
                    <a:pt x="192" y="162"/>
                  </a:lnTo>
                  <a:lnTo>
                    <a:pt x="192" y="144"/>
                  </a:lnTo>
                  <a:lnTo>
                    <a:pt x="204" y="132"/>
                  </a:lnTo>
                  <a:lnTo>
                    <a:pt x="210" y="108"/>
                  </a:lnTo>
                  <a:lnTo>
                    <a:pt x="222" y="126"/>
                  </a:lnTo>
                  <a:lnTo>
                    <a:pt x="240" y="120"/>
                  </a:lnTo>
                  <a:lnTo>
                    <a:pt x="258" y="132"/>
                  </a:lnTo>
                  <a:lnTo>
                    <a:pt x="264" y="120"/>
                  </a:lnTo>
                  <a:lnTo>
                    <a:pt x="252" y="108"/>
                  </a:lnTo>
                  <a:lnTo>
                    <a:pt x="252" y="102"/>
                  </a:lnTo>
                  <a:lnTo>
                    <a:pt x="276" y="102"/>
                  </a:lnTo>
                  <a:lnTo>
                    <a:pt x="282" y="84"/>
                  </a:lnTo>
                  <a:lnTo>
                    <a:pt x="288" y="84"/>
                  </a:lnTo>
                  <a:lnTo>
                    <a:pt x="288" y="78"/>
                  </a:lnTo>
                  <a:lnTo>
                    <a:pt x="276" y="66"/>
                  </a:lnTo>
                  <a:lnTo>
                    <a:pt x="270" y="66"/>
                  </a:lnTo>
                  <a:lnTo>
                    <a:pt x="252" y="84"/>
                  </a:lnTo>
                  <a:lnTo>
                    <a:pt x="246" y="84"/>
                  </a:lnTo>
                  <a:lnTo>
                    <a:pt x="246" y="66"/>
                  </a:lnTo>
                  <a:lnTo>
                    <a:pt x="210" y="66"/>
                  </a:lnTo>
                  <a:lnTo>
                    <a:pt x="210" y="60"/>
                  </a:lnTo>
                  <a:lnTo>
                    <a:pt x="216" y="48"/>
                  </a:lnTo>
                  <a:lnTo>
                    <a:pt x="222" y="42"/>
                  </a:lnTo>
                  <a:lnTo>
                    <a:pt x="228" y="42"/>
                  </a:lnTo>
                  <a:lnTo>
                    <a:pt x="228" y="30"/>
                  </a:lnTo>
                  <a:lnTo>
                    <a:pt x="216" y="30"/>
                  </a:lnTo>
                  <a:lnTo>
                    <a:pt x="210" y="18"/>
                  </a:lnTo>
                  <a:lnTo>
                    <a:pt x="192" y="12"/>
                  </a:lnTo>
                  <a:lnTo>
                    <a:pt x="180" y="12"/>
                  </a:lnTo>
                  <a:lnTo>
                    <a:pt x="174" y="6"/>
                  </a:lnTo>
                  <a:lnTo>
                    <a:pt x="162" y="0"/>
                  </a:lnTo>
                  <a:lnTo>
                    <a:pt x="156" y="0"/>
                  </a:lnTo>
                  <a:lnTo>
                    <a:pt x="150" y="6"/>
                  </a:lnTo>
                  <a:lnTo>
                    <a:pt x="150" y="18"/>
                  </a:lnTo>
                  <a:lnTo>
                    <a:pt x="156" y="24"/>
                  </a:lnTo>
                  <a:lnTo>
                    <a:pt x="150" y="18"/>
                  </a:lnTo>
                  <a:lnTo>
                    <a:pt x="132" y="24"/>
                  </a:lnTo>
                  <a:close/>
                </a:path>
              </a:pathLst>
            </a:custGeom>
            <a:solidFill>
              <a:srgbClr val="658363"/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40" name="Spain" descr="© INSCALE GmbH, 05.05.2010&#10;http://www.presentationload.com/">
              <a:extLst>
                <a:ext uri="{FF2B5EF4-FFF2-40B4-BE49-F238E27FC236}">
                  <a16:creationId xmlns:a16="http://schemas.microsoft.com/office/drawing/2014/main" id="{14BBDDB1-8165-4BFD-98CC-3C85084E02B9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5309511" y="2938733"/>
              <a:ext cx="389098" cy="277642"/>
            </a:xfrm>
            <a:custGeom>
              <a:avLst/>
              <a:gdLst>
                <a:gd name="T0" fmla="*/ 2147483647 w 876"/>
                <a:gd name="T1" fmla="*/ 2147483647 h 618"/>
                <a:gd name="T2" fmla="*/ 2147483647 w 876"/>
                <a:gd name="T3" fmla="*/ 2147483647 h 618"/>
                <a:gd name="T4" fmla="*/ 2147483647 w 876"/>
                <a:gd name="T5" fmla="*/ 2147483647 h 618"/>
                <a:gd name="T6" fmla="*/ 2147483647 w 876"/>
                <a:gd name="T7" fmla="*/ 2147483647 h 618"/>
                <a:gd name="T8" fmla="*/ 2147483647 w 876"/>
                <a:gd name="T9" fmla="*/ 2147483647 h 618"/>
                <a:gd name="T10" fmla="*/ 2147483647 w 876"/>
                <a:gd name="T11" fmla="*/ 2147483647 h 618"/>
                <a:gd name="T12" fmla="*/ 2147483647 w 876"/>
                <a:gd name="T13" fmla="*/ 2147483647 h 618"/>
                <a:gd name="T14" fmla="*/ 2147483647 w 876"/>
                <a:gd name="T15" fmla="*/ 2147483647 h 618"/>
                <a:gd name="T16" fmla="*/ 2147483647 w 876"/>
                <a:gd name="T17" fmla="*/ 2147483647 h 618"/>
                <a:gd name="T18" fmla="*/ 2147483647 w 876"/>
                <a:gd name="T19" fmla="*/ 2147483647 h 618"/>
                <a:gd name="T20" fmla="*/ 2147483647 w 876"/>
                <a:gd name="T21" fmla="*/ 2147483647 h 618"/>
                <a:gd name="T22" fmla="*/ 2147483647 w 876"/>
                <a:gd name="T23" fmla="*/ 2147483647 h 618"/>
                <a:gd name="T24" fmla="*/ 2147483647 w 876"/>
                <a:gd name="T25" fmla="*/ 2147483647 h 618"/>
                <a:gd name="T26" fmla="*/ 2147483647 w 876"/>
                <a:gd name="T27" fmla="*/ 2147483647 h 618"/>
                <a:gd name="T28" fmla="*/ 2147483647 w 876"/>
                <a:gd name="T29" fmla="*/ 2147483647 h 618"/>
                <a:gd name="T30" fmla="*/ 2147483647 w 876"/>
                <a:gd name="T31" fmla="*/ 2147483647 h 618"/>
                <a:gd name="T32" fmla="*/ 2147483647 w 876"/>
                <a:gd name="T33" fmla="*/ 2147483647 h 618"/>
                <a:gd name="T34" fmla="*/ 2147483647 w 876"/>
                <a:gd name="T35" fmla="*/ 2147483647 h 618"/>
                <a:gd name="T36" fmla="*/ 2147483647 w 876"/>
                <a:gd name="T37" fmla="*/ 2147483647 h 618"/>
                <a:gd name="T38" fmla="*/ 2147483647 w 876"/>
                <a:gd name="T39" fmla="*/ 2147483647 h 618"/>
                <a:gd name="T40" fmla="*/ 2147483647 w 876"/>
                <a:gd name="T41" fmla="*/ 0 h 618"/>
                <a:gd name="T42" fmla="*/ 2147483647 w 876"/>
                <a:gd name="T43" fmla="*/ 2147483647 h 618"/>
                <a:gd name="T44" fmla="*/ 0 w 876"/>
                <a:gd name="T45" fmla="*/ 2147483647 h 618"/>
                <a:gd name="T46" fmla="*/ 2147483647 w 876"/>
                <a:gd name="T47" fmla="*/ 2147483647 h 618"/>
                <a:gd name="T48" fmla="*/ 2147483647 w 876"/>
                <a:gd name="T49" fmla="*/ 2147483647 h 618"/>
                <a:gd name="T50" fmla="*/ 2147483647 w 876"/>
                <a:gd name="T51" fmla="*/ 2147483647 h 618"/>
                <a:gd name="T52" fmla="*/ 2147483647 w 876"/>
                <a:gd name="T53" fmla="*/ 2147483647 h 618"/>
                <a:gd name="T54" fmla="*/ 2147483647 w 876"/>
                <a:gd name="T55" fmla="*/ 2147483647 h 618"/>
                <a:gd name="T56" fmla="*/ 2147483647 w 876"/>
                <a:gd name="T57" fmla="*/ 2147483647 h 618"/>
                <a:gd name="T58" fmla="*/ 2147483647 w 876"/>
                <a:gd name="T59" fmla="*/ 2147483647 h 618"/>
                <a:gd name="T60" fmla="*/ 2147483647 w 876"/>
                <a:gd name="T61" fmla="*/ 2147483647 h 618"/>
                <a:gd name="T62" fmla="*/ 2147483647 w 876"/>
                <a:gd name="T63" fmla="*/ 2147483647 h 618"/>
                <a:gd name="T64" fmla="*/ 2147483647 w 876"/>
                <a:gd name="T65" fmla="*/ 2147483647 h 618"/>
                <a:gd name="T66" fmla="*/ 2147483647 w 876"/>
                <a:gd name="T67" fmla="*/ 2147483647 h 618"/>
                <a:gd name="T68" fmla="*/ 2147483647 w 876"/>
                <a:gd name="T69" fmla="*/ 2147483647 h 618"/>
                <a:gd name="T70" fmla="*/ 2147483647 w 876"/>
                <a:gd name="T71" fmla="*/ 2147483647 h 618"/>
                <a:gd name="T72" fmla="*/ 2147483647 w 876"/>
                <a:gd name="T73" fmla="*/ 2147483647 h 618"/>
                <a:gd name="T74" fmla="*/ 2147483647 w 876"/>
                <a:gd name="T75" fmla="*/ 2147483647 h 618"/>
                <a:gd name="T76" fmla="*/ 2147483647 w 876"/>
                <a:gd name="T77" fmla="*/ 2147483647 h 618"/>
                <a:gd name="T78" fmla="*/ 2147483647 w 876"/>
                <a:gd name="T79" fmla="*/ 2147483647 h 618"/>
                <a:gd name="T80" fmla="*/ 2147483647 w 876"/>
                <a:gd name="T81" fmla="*/ 2147483647 h 618"/>
                <a:gd name="T82" fmla="*/ 2147483647 w 876"/>
                <a:gd name="T83" fmla="*/ 2147483647 h 618"/>
                <a:gd name="T84" fmla="*/ 2147483647 w 876"/>
                <a:gd name="T85" fmla="*/ 2147483647 h 618"/>
                <a:gd name="T86" fmla="*/ 2147483647 w 876"/>
                <a:gd name="T87" fmla="*/ 2147483647 h 618"/>
                <a:gd name="T88" fmla="*/ 2147483647 w 876"/>
                <a:gd name="T89" fmla="*/ 2147483647 h 618"/>
                <a:gd name="T90" fmla="*/ 2147483647 w 876"/>
                <a:gd name="T91" fmla="*/ 2147483647 h 618"/>
                <a:gd name="T92" fmla="*/ 2147483647 w 876"/>
                <a:gd name="T93" fmla="*/ 2147483647 h 618"/>
                <a:gd name="T94" fmla="*/ 2147483647 w 876"/>
                <a:gd name="T95" fmla="*/ 2147483647 h 618"/>
                <a:gd name="T96" fmla="*/ 2147483647 w 876"/>
                <a:gd name="T97" fmla="*/ 2147483647 h 618"/>
                <a:gd name="T98" fmla="*/ 2147483647 w 876"/>
                <a:gd name="T99" fmla="*/ 2147483647 h 618"/>
                <a:gd name="T100" fmla="*/ 2147483647 w 876"/>
                <a:gd name="T101" fmla="*/ 2147483647 h 618"/>
                <a:gd name="T102" fmla="*/ 2147483647 w 876"/>
                <a:gd name="T103" fmla="*/ 2147483647 h 618"/>
                <a:gd name="T104" fmla="*/ 2147483647 w 876"/>
                <a:gd name="T105" fmla="*/ 2147483647 h 618"/>
                <a:gd name="T106" fmla="*/ 2147483647 w 876"/>
                <a:gd name="T107" fmla="*/ 2147483647 h 618"/>
                <a:gd name="T108" fmla="*/ 2147483647 w 876"/>
                <a:gd name="T109" fmla="*/ 2147483647 h 618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876"/>
                <a:gd name="T166" fmla="*/ 0 h 618"/>
                <a:gd name="T167" fmla="*/ 876 w 876"/>
                <a:gd name="T168" fmla="*/ 618 h 618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876" h="618">
                  <a:moveTo>
                    <a:pt x="804" y="318"/>
                  </a:moveTo>
                  <a:lnTo>
                    <a:pt x="798" y="312"/>
                  </a:lnTo>
                  <a:lnTo>
                    <a:pt x="798" y="306"/>
                  </a:lnTo>
                  <a:lnTo>
                    <a:pt x="786" y="306"/>
                  </a:lnTo>
                  <a:lnTo>
                    <a:pt x="762" y="318"/>
                  </a:lnTo>
                  <a:lnTo>
                    <a:pt x="750" y="330"/>
                  </a:lnTo>
                  <a:lnTo>
                    <a:pt x="750" y="336"/>
                  </a:lnTo>
                  <a:lnTo>
                    <a:pt x="756" y="342"/>
                  </a:lnTo>
                  <a:lnTo>
                    <a:pt x="768" y="342"/>
                  </a:lnTo>
                  <a:lnTo>
                    <a:pt x="774" y="348"/>
                  </a:lnTo>
                  <a:lnTo>
                    <a:pt x="774" y="354"/>
                  </a:lnTo>
                  <a:lnTo>
                    <a:pt x="804" y="354"/>
                  </a:lnTo>
                  <a:lnTo>
                    <a:pt x="816" y="342"/>
                  </a:lnTo>
                  <a:lnTo>
                    <a:pt x="816" y="324"/>
                  </a:lnTo>
                  <a:lnTo>
                    <a:pt x="810" y="318"/>
                  </a:lnTo>
                  <a:lnTo>
                    <a:pt x="804" y="318"/>
                  </a:lnTo>
                  <a:close/>
                  <a:moveTo>
                    <a:pt x="672" y="390"/>
                  </a:moveTo>
                  <a:lnTo>
                    <a:pt x="678" y="396"/>
                  </a:lnTo>
                  <a:lnTo>
                    <a:pt x="684" y="396"/>
                  </a:lnTo>
                  <a:lnTo>
                    <a:pt x="690" y="390"/>
                  </a:lnTo>
                  <a:lnTo>
                    <a:pt x="690" y="372"/>
                  </a:lnTo>
                  <a:lnTo>
                    <a:pt x="684" y="372"/>
                  </a:lnTo>
                  <a:lnTo>
                    <a:pt x="672" y="384"/>
                  </a:lnTo>
                  <a:lnTo>
                    <a:pt x="672" y="390"/>
                  </a:lnTo>
                  <a:close/>
                  <a:moveTo>
                    <a:pt x="840" y="300"/>
                  </a:moveTo>
                  <a:lnTo>
                    <a:pt x="840" y="306"/>
                  </a:lnTo>
                  <a:lnTo>
                    <a:pt x="852" y="318"/>
                  </a:lnTo>
                  <a:lnTo>
                    <a:pt x="870" y="318"/>
                  </a:lnTo>
                  <a:lnTo>
                    <a:pt x="876" y="312"/>
                  </a:lnTo>
                  <a:lnTo>
                    <a:pt x="864" y="300"/>
                  </a:lnTo>
                  <a:lnTo>
                    <a:pt x="852" y="300"/>
                  </a:lnTo>
                  <a:lnTo>
                    <a:pt x="846" y="294"/>
                  </a:lnTo>
                  <a:lnTo>
                    <a:pt x="840" y="300"/>
                  </a:lnTo>
                  <a:close/>
                  <a:moveTo>
                    <a:pt x="804" y="150"/>
                  </a:moveTo>
                  <a:lnTo>
                    <a:pt x="798" y="138"/>
                  </a:lnTo>
                  <a:lnTo>
                    <a:pt x="798" y="132"/>
                  </a:lnTo>
                  <a:lnTo>
                    <a:pt x="810" y="120"/>
                  </a:lnTo>
                  <a:lnTo>
                    <a:pt x="798" y="114"/>
                  </a:lnTo>
                  <a:lnTo>
                    <a:pt x="792" y="108"/>
                  </a:lnTo>
                  <a:lnTo>
                    <a:pt x="792" y="102"/>
                  </a:lnTo>
                  <a:lnTo>
                    <a:pt x="780" y="102"/>
                  </a:lnTo>
                  <a:lnTo>
                    <a:pt x="780" y="108"/>
                  </a:lnTo>
                  <a:lnTo>
                    <a:pt x="774" y="114"/>
                  </a:lnTo>
                  <a:lnTo>
                    <a:pt x="756" y="114"/>
                  </a:lnTo>
                  <a:lnTo>
                    <a:pt x="750" y="108"/>
                  </a:lnTo>
                  <a:lnTo>
                    <a:pt x="726" y="108"/>
                  </a:lnTo>
                  <a:lnTo>
                    <a:pt x="726" y="102"/>
                  </a:lnTo>
                  <a:lnTo>
                    <a:pt x="708" y="102"/>
                  </a:lnTo>
                  <a:lnTo>
                    <a:pt x="696" y="108"/>
                  </a:lnTo>
                  <a:lnTo>
                    <a:pt x="690" y="84"/>
                  </a:lnTo>
                  <a:lnTo>
                    <a:pt x="672" y="84"/>
                  </a:lnTo>
                  <a:lnTo>
                    <a:pt x="672" y="78"/>
                  </a:lnTo>
                  <a:lnTo>
                    <a:pt x="666" y="72"/>
                  </a:lnTo>
                  <a:lnTo>
                    <a:pt x="648" y="72"/>
                  </a:lnTo>
                  <a:lnTo>
                    <a:pt x="642" y="78"/>
                  </a:lnTo>
                  <a:lnTo>
                    <a:pt x="642" y="90"/>
                  </a:lnTo>
                  <a:lnTo>
                    <a:pt x="624" y="96"/>
                  </a:lnTo>
                  <a:lnTo>
                    <a:pt x="624" y="84"/>
                  </a:lnTo>
                  <a:lnTo>
                    <a:pt x="594" y="84"/>
                  </a:lnTo>
                  <a:lnTo>
                    <a:pt x="582" y="72"/>
                  </a:lnTo>
                  <a:lnTo>
                    <a:pt x="570" y="72"/>
                  </a:lnTo>
                  <a:lnTo>
                    <a:pt x="564" y="78"/>
                  </a:lnTo>
                  <a:lnTo>
                    <a:pt x="546" y="60"/>
                  </a:lnTo>
                  <a:lnTo>
                    <a:pt x="510" y="60"/>
                  </a:lnTo>
                  <a:lnTo>
                    <a:pt x="516" y="54"/>
                  </a:lnTo>
                  <a:lnTo>
                    <a:pt x="516" y="48"/>
                  </a:lnTo>
                  <a:lnTo>
                    <a:pt x="504" y="36"/>
                  </a:lnTo>
                  <a:lnTo>
                    <a:pt x="498" y="36"/>
                  </a:lnTo>
                  <a:lnTo>
                    <a:pt x="492" y="42"/>
                  </a:lnTo>
                  <a:lnTo>
                    <a:pt x="486" y="36"/>
                  </a:lnTo>
                  <a:lnTo>
                    <a:pt x="450" y="36"/>
                  </a:lnTo>
                  <a:lnTo>
                    <a:pt x="390" y="24"/>
                  </a:lnTo>
                  <a:lnTo>
                    <a:pt x="378" y="24"/>
                  </a:lnTo>
                  <a:lnTo>
                    <a:pt x="348" y="36"/>
                  </a:lnTo>
                  <a:lnTo>
                    <a:pt x="294" y="30"/>
                  </a:lnTo>
                  <a:lnTo>
                    <a:pt x="258" y="12"/>
                  </a:lnTo>
                  <a:lnTo>
                    <a:pt x="234" y="12"/>
                  </a:lnTo>
                  <a:lnTo>
                    <a:pt x="216" y="18"/>
                  </a:lnTo>
                  <a:lnTo>
                    <a:pt x="162" y="18"/>
                  </a:lnTo>
                  <a:lnTo>
                    <a:pt x="150" y="12"/>
                  </a:lnTo>
                  <a:lnTo>
                    <a:pt x="138" y="12"/>
                  </a:lnTo>
                  <a:lnTo>
                    <a:pt x="126" y="6"/>
                  </a:lnTo>
                  <a:lnTo>
                    <a:pt x="120" y="0"/>
                  </a:lnTo>
                  <a:lnTo>
                    <a:pt x="108" y="0"/>
                  </a:lnTo>
                  <a:lnTo>
                    <a:pt x="96" y="6"/>
                  </a:lnTo>
                  <a:lnTo>
                    <a:pt x="72" y="30"/>
                  </a:lnTo>
                  <a:lnTo>
                    <a:pt x="60" y="30"/>
                  </a:lnTo>
                  <a:lnTo>
                    <a:pt x="48" y="36"/>
                  </a:lnTo>
                  <a:lnTo>
                    <a:pt x="30" y="36"/>
                  </a:lnTo>
                  <a:lnTo>
                    <a:pt x="6" y="48"/>
                  </a:lnTo>
                  <a:lnTo>
                    <a:pt x="0" y="60"/>
                  </a:lnTo>
                  <a:lnTo>
                    <a:pt x="0" y="72"/>
                  </a:lnTo>
                  <a:lnTo>
                    <a:pt x="6" y="78"/>
                  </a:lnTo>
                  <a:lnTo>
                    <a:pt x="12" y="90"/>
                  </a:lnTo>
                  <a:lnTo>
                    <a:pt x="24" y="96"/>
                  </a:lnTo>
                  <a:lnTo>
                    <a:pt x="30" y="102"/>
                  </a:lnTo>
                  <a:lnTo>
                    <a:pt x="18" y="138"/>
                  </a:lnTo>
                  <a:lnTo>
                    <a:pt x="24" y="144"/>
                  </a:lnTo>
                  <a:lnTo>
                    <a:pt x="24" y="150"/>
                  </a:lnTo>
                  <a:lnTo>
                    <a:pt x="30" y="144"/>
                  </a:lnTo>
                  <a:lnTo>
                    <a:pt x="54" y="132"/>
                  </a:lnTo>
                  <a:lnTo>
                    <a:pt x="78" y="132"/>
                  </a:lnTo>
                  <a:lnTo>
                    <a:pt x="78" y="138"/>
                  </a:lnTo>
                  <a:lnTo>
                    <a:pt x="66" y="150"/>
                  </a:lnTo>
                  <a:lnTo>
                    <a:pt x="60" y="150"/>
                  </a:lnTo>
                  <a:lnTo>
                    <a:pt x="60" y="156"/>
                  </a:lnTo>
                  <a:lnTo>
                    <a:pt x="72" y="156"/>
                  </a:lnTo>
                  <a:lnTo>
                    <a:pt x="78" y="150"/>
                  </a:lnTo>
                  <a:lnTo>
                    <a:pt x="96" y="150"/>
                  </a:lnTo>
                  <a:lnTo>
                    <a:pt x="102" y="156"/>
                  </a:lnTo>
                  <a:lnTo>
                    <a:pt x="114" y="156"/>
                  </a:lnTo>
                  <a:lnTo>
                    <a:pt x="120" y="150"/>
                  </a:lnTo>
                  <a:lnTo>
                    <a:pt x="120" y="144"/>
                  </a:lnTo>
                  <a:lnTo>
                    <a:pt x="174" y="144"/>
                  </a:lnTo>
                  <a:lnTo>
                    <a:pt x="174" y="162"/>
                  </a:lnTo>
                  <a:lnTo>
                    <a:pt x="180" y="162"/>
                  </a:lnTo>
                  <a:lnTo>
                    <a:pt x="192" y="168"/>
                  </a:lnTo>
                  <a:lnTo>
                    <a:pt x="192" y="174"/>
                  </a:lnTo>
                  <a:lnTo>
                    <a:pt x="168" y="198"/>
                  </a:lnTo>
                  <a:lnTo>
                    <a:pt x="144" y="210"/>
                  </a:lnTo>
                  <a:lnTo>
                    <a:pt x="138" y="216"/>
                  </a:lnTo>
                  <a:lnTo>
                    <a:pt x="138" y="222"/>
                  </a:lnTo>
                  <a:lnTo>
                    <a:pt x="144" y="222"/>
                  </a:lnTo>
                  <a:lnTo>
                    <a:pt x="150" y="228"/>
                  </a:lnTo>
                  <a:lnTo>
                    <a:pt x="150" y="240"/>
                  </a:lnTo>
                  <a:lnTo>
                    <a:pt x="144" y="258"/>
                  </a:lnTo>
                  <a:lnTo>
                    <a:pt x="144" y="276"/>
                  </a:lnTo>
                  <a:lnTo>
                    <a:pt x="138" y="276"/>
                  </a:lnTo>
                  <a:lnTo>
                    <a:pt x="132" y="282"/>
                  </a:lnTo>
                  <a:lnTo>
                    <a:pt x="132" y="294"/>
                  </a:lnTo>
                  <a:lnTo>
                    <a:pt x="138" y="300"/>
                  </a:lnTo>
                  <a:lnTo>
                    <a:pt x="138" y="312"/>
                  </a:lnTo>
                  <a:lnTo>
                    <a:pt x="126" y="324"/>
                  </a:lnTo>
                  <a:lnTo>
                    <a:pt x="90" y="324"/>
                  </a:lnTo>
                  <a:lnTo>
                    <a:pt x="114" y="348"/>
                  </a:lnTo>
                  <a:lnTo>
                    <a:pt x="114" y="360"/>
                  </a:lnTo>
                  <a:lnTo>
                    <a:pt x="120" y="366"/>
                  </a:lnTo>
                  <a:lnTo>
                    <a:pt x="132" y="372"/>
                  </a:lnTo>
                  <a:lnTo>
                    <a:pt x="132" y="378"/>
                  </a:lnTo>
                  <a:lnTo>
                    <a:pt x="120" y="390"/>
                  </a:lnTo>
                  <a:lnTo>
                    <a:pt x="108" y="396"/>
                  </a:lnTo>
                  <a:lnTo>
                    <a:pt x="96" y="408"/>
                  </a:lnTo>
                  <a:lnTo>
                    <a:pt x="96" y="414"/>
                  </a:lnTo>
                  <a:lnTo>
                    <a:pt x="102" y="420"/>
                  </a:lnTo>
                  <a:lnTo>
                    <a:pt x="102" y="426"/>
                  </a:lnTo>
                  <a:lnTo>
                    <a:pt x="108" y="438"/>
                  </a:lnTo>
                  <a:lnTo>
                    <a:pt x="114" y="444"/>
                  </a:lnTo>
                  <a:lnTo>
                    <a:pt x="126" y="444"/>
                  </a:lnTo>
                  <a:lnTo>
                    <a:pt x="126" y="450"/>
                  </a:lnTo>
                  <a:lnTo>
                    <a:pt x="114" y="462"/>
                  </a:lnTo>
                  <a:lnTo>
                    <a:pt x="102" y="462"/>
                  </a:lnTo>
                  <a:lnTo>
                    <a:pt x="96" y="474"/>
                  </a:lnTo>
                  <a:lnTo>
                    <a:pt x="90" y="480"/>
                  </a:lnTo>
                  <a:lnTo>
                    <a:pt x="90" y="528"/>
                  </a:lnTo>
                  <a:lnTo>
                    <a:pt x="120" y="528"/>
                  </a:lnTo>
                  <a:lnTo>
                    <a:pt x="144" y="546"/>
                  </a:lnTo>
                  <a:lnTo>
                    <a:pt x="162" y="546"/>
                  </a:lnTo>
                  <a:lnTo>
                    <a:pt x="156" y="576"/>
                  </a:lnTo>
                  <a:lnTo>
                    <a:pt x="162" y="576"/>
                  </a:lnTo>
                  <a:lnTo>
                    <a:pt x="162" y="594"/>
                  </a:lnTo>
                  <a:lnTo>
                    <a:pt x="168" y="606"/>
                  </a:lnTo>
                  <a:lnTo>
                    <a:pt x="174" y="612"/>
                  </a:lnTo>
                  <a:lnTo>
                    <a:pt x="192" y="612"/>
                  </a:lnTo>
                  <a:lnTo>
                    <a:pt x="198" y="618"/>
                  </a:lnTo>
                  <a:lnTo>
                    <a:pt x="204" y="618"/>
                  </a:lnTo>
                  <a:lnTo>
                    <a:pt x="210" y="612"/>
                  </a:lnTo>
                  <a:lnTo>
                    <a:pt x="222" y="606"/>
                  </a:lnTo>
                  <a:lnTo>
                    <a:pt x="240" y="588"/>
                  </a:lnTo>
                  <a:lnTo>
                    <a:pt x="252" y="582"/>
                  </a:lnTo>
                  <a:lnTo>
                    <a:pt x="264" y="582"/>
                  </a:lnTo>
                  <a:lnTo>
                    <a:pt x="294" y="564"/>
                  </a:lnTo>
                  <a:lnTo>
                    <a:pt x="360" y="564"/>
                  </a:lnTo>
                  <a:lnTo>
                    <a:pt x="366" y="558"/>
                  </a:lnTo>
                  <a:lnTo>
                    <a:pt x="378" y="558"/>
                  </a:lnTo>
                  <a:lnTo>
                    <a:pt x="390" y="570"/>
                  </a:lnTo>
                  <a:lnTo>
                    <a:pt x="396" y="570"/>
                  </a:lnTo>
                  <a:lnTo>
                    <a:pt x="408" y="564"/>
                  </a:lnTo>
                  <a:lnTo>
                    <a:pt x="420" y="564"/>
                  </a:lnTo>
                  <a:lnTo>
                    <a:pt x="426" y="558"/>
                  </a:lnTo>
                  <a:lnTo>
                    <a:pt x="432" y="558"/>
                  </a:lnTo>
                  <a:lnTo>
                    <a:pt x="432" y="570"/>
                  </a:lnTo>
                  <a:lnTo>
                    <a:pt x="438" y="570"/>
                  </a:lnTo>
                  <a:lnTo>
                    <a:pt x="450" y="558"/>
                  </a:lnTo>
                  <a:lnTo>
                    <a:pt x="462" y="534"/>
                  </a:lnTo>
                  <a:lnTo>
                    <a:pt x="462" y="522"/>
                  </a:lnTo>
                  <a:lnTo>
                    <a:pt x="498" y="492"/>
                  </a:lnTo>
                  <a:lnTo>
                    <a:pt x="528" y="492"/>
                  </a:lnTo>
                  <a:lnTo>
                    <a:pt x="534" y="474"/>
                  </a:lnTo>
                  <a:lnTo>
                    <a:pt x="534" y="468"/>
                  </a:lnTo>
                  <a:lnTo>
                    <a:pt x="540" y="462"/>
                  </a:lnTo>
                  <a:lnTo>
                    <a:pt x="540" y="450"/>
                  </a:lnTo>
                  <a:lnTo>
                    <a:pt x="546" y="444"/>
                  </a:lnTo>
                  <a:lnTo>
                    <a:pt x="552" y="432"/>
                  </a:lnTo>
                  <a:lnTo>
                    <a:pt x="552" y="426"/>
                  </a:lnTo>
                  <a:lnTo>
                    <a:pt x="570" y="426"/>
                  </a:lnTo>
                  <a:lnTo>
                    <a:pt x="594" y="414"/>
                  </a:lnTo>
                  <a:lnTo>
                    <a:pt x="600" y="408"/>
                  </a:lnTo>
                  <a:lnTo>
                    <a:pt x="594" y="396"/>
                  </a:lnTo>
                  <a:lnTo>
                    <a:pt x="588" y="390"/>
                  </a:lnTo>
                  <a:lnTo>
                    <a:pt x="582" y="378"/>
                  </a:lnTo>
                  <a:lnTo>
                    <a:pt x="576" y="372"/>
                  </a:lnTo>
                  <a:lnTo>
                    <a:pt x="570" y="372"/>
                  </a:lnTo>
                  <a:lnTo>
                    <a:pt x="570" y="336"/>
                  </a:lnTo>
                  <a:lnTo>
                    <a:pt x="582" y="312"/>
                  </a:lnTo>
                  <a:lnTo>
                    <a:pt x="594" y="306"/>
                  </a:lnTo>
                  <a:lnTo>
                    <a:pt x="600" y="294"/>
                  </a:lnTo>
                  <a:lnTo>
                    <a:pt x="612" y="282"/>
                  </a:lnTo>
                  <a:lnTo>
                    <a:pt x="618" y="270"/>
                  </a:lnTo>
                  <a:lnTo>
                    <a:pt x="630" y="258"/>
                  </a:lnTo>
                  <a:lnTo>
                    <a:pt x="642" y="258"/>
                  </a:lnTo>
                  <a:lnTo>
                    <a:pt x="654" y="246"/>
                  </a:lnTo>
                  <a:lnTo>
                    <a:pt x="654" y="240"/>
                  </a:lnTo>
                  <a:lnTo>
                    <a:pt x="648" y="240"/>
                  </a:lnTo>
                  <a:lnTo>
                    <a:pt x="648" y="228"/>
                  </a:lnTo>
                  <a:lnTo>
                    <a:pt x="654" y="222"/>
                  </a:lnTo>
                  <a:lnTo>
                    <a:pt x="726" y="198"/>
                  </a:lnTo>
                  <a:lnTo>
                    <a:pt x="750" y="186"/>
                  </a:lnTo>
                  <a:lnTo>
                    <a:pt x="756" y="174"/>
                  </a:lnTo>
                  <a:lnTo>
                    <a:pt x="768" y="168"/>
                  </a:lnTo>
                  <a:lnTo>
                    <a:pt x="774" y="168"/>
                  </a:lnTo>
                  <a:lnTo>
                    <a:pt x="786" y="156"/>
                  </a:lnTo>
                  <a:lnTo>
                    <a:pt x="798" y="156"/>
                  </a:lnTo>
                  <a:lnTo>
                    <a:pt x="804" y="150"/>
                  </a:lnTo>
                  <a:close/>
                </a:path>
              </a:pathLst>
            </a:custGeom>
            <a:solidFill>
              <a:srgbClr val="93A690">
                <a:alpha val="80000"/>
              </a:srgbClr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41" name="Morocco" descr="© INSCALE GmbH, 05.05.2010&#10;http://www.presentationload.com/">
              <a:extLst>
                <a:ext uri="{FF2B5EF4-FFF2-40B4-BE49-F238E27FC236}">
                  <a16:creationId xmlns:a16="http://schemas.microsoft.com/office/drawing/2014/main" id="{FF4D1C27-88A9-49AF-8C31-D90ED14EA02A}"/>
                </a:ext>
              </a:extLst>
            </p:cNvPr>
            <p:cNvSpPr>
              <a:spLocks/>
            </p:cNvSpPr>
            <p:nvPr/>
          </p:nvSpPr>
          <p:spPr bwMode="gray">
            <a:xfrm>
              <a:off x="5172930" y="3237000"/>
              <a:ext cx="376393" cy="298267"/>
            </a:xfrm>
            <a:custGeom>
              <a:avLst/>
              <a:gdLst>
                <a:gd name="T0" fmla="*/ 2147483647 w 846"/>
                <a:gd name="T1" fmla="*/ 2147483647 h 660"/>
                <a:gd name="T2" fmla="*/ 2147483647 w 846"/>
                <a:gd name="T3" fmla="*/ 2147483647 h 660"/>
                <a:gd name="T4" fmla="*/ 2147483647 w 846"/>
                <a:gd name="T5" fmla="*/ 2147483647 h 660"/>
                <a:gd name="T6" fmla="*/ 2147483647 w 846"/>
                <a:gd name="T7" fmla="*/ 2147483647 h 660"/>
                <a:gd name="T8" fmla="*/ 2147483647 w 846"/>
                <a:gd name="T9" fmla="*/ 2147483647 h 660"/>
                <a:gd name="T10" fmla="*/ 2147483647 w 846"/>
                <a:gd name="T11" fmla="*/ 2147483647 h 660"/>
                <a:gd name="T12" fmla="*/ 2147483647 w 846"/>
                <a:gd name="T13" fmla="*/ 2147483647 h 660"/>
                <a:gd name="T14" fmla="*/ 2147483647 w 846"/>
                <a:gd name="T15" fmla="*/ 2147483647 h 660"/>
                <a:gd name="T16" fmla="*/ 2147483647 w 846"/>
                <a:gd name="T17" fmla="*/ 2147483647 h 660"/>
                <a:gd name="T18" fmla="*/ 2147483647 w 846"/>
                <a:gd name="T19" fmla="*/ 0 h 660"/>
                <a:gd name="T20" fmla="*/ 2147483647 w 846"/>
                <a:gd name="T21" fmla="*/ 2147483647 h 660"/>
                <a:gd name="T22" fmla="*/ 2147483647 w 846"/>
                <a:gd name="T23" fmla="*/ 2147483647 h 660"/>
                <a:gd name="T24" fmla="*/ 2147483647 w 846"/>
                <a:gd name="T25" fmla="*/ 2147483647 h 660"/>
                <a:gd name="T26" fmla="*/ 2147483647 w 846"/>
                <a:gd name="T27" fmla="*/ 2147483647 h 660"/>
                <a:gd name="T28" fmla="*/ 2147483647 w 846"/>
                <a:gd name="T29" fmla="*/ 2147483647 h 660"/>
                <a:gd name="T30" fmla="*/ 2147483647 w 846"/>
                <a:gd name="T31" fmla="*/ 2147483647 h 660"/>
                <a:gd name="T32" fmla="*/ 2147483647 w 846"/>
                <a:gd name="T33" fmla="*/ 2147483647 h 660"/>
                <a:gd name="T34" fmla="*/ 2147483647 w 846"/>
                <a:gd name="T35" fmla="*/ 2147483647 h 660"/>
                <a:gd name="T36" fmla="*/ 2147483647 w 846"/>
                <a:gd name="T37" fmla="*/ 2147483647 h 660"/>
                <a:gd name="T38" fmla="*/ 2147483647 w 846"/>
                <a:gd name="T39" fmla="*/ 2147483647 h 660"/>
                <a:gd name="T40" fmla="*/ 2147483647 w 846"/>
                <a:gd name="T41" fmla="*/ 2147483647 h 660"/>
                <a:gd name="T42" fmla="*/ 2147483647 w 846"/>
                <a:gd name="T43" fmla="*/ 2147483647 h 660"/>
                <a:gd name="T44" fmla="*/ 2147483647 w 846"/>
                <a:gd name="T45" fmla="*/ 2147483647 h 660"/>
                <a:gd name="T46" fmla="*/ 2147483647 w 846"/>
                <a:gd name="T47" fmla="*/ 2147483647 h 660"/>
                <a:gd name="T48" fmla="*/ 2147483647 w 846"/>
                <a:gd name="T49" fmla="*/ 2147483647 h 660"/>
                <a:gd name="T50" fmla="*/ 2147483647 w 846"/>
                <a:gd name="T51" fmla="*/ 2147483647 h 660"/>
                <a:gd name="T52" fmla="*/ 2147483647 w 846"/>
                <a:gd name="T53" fmla="*/ 2147483647 h 660"/>
                <a:gd name="T54" fmla="*/ 2147483647 w 846"/>
                <a:gd name="T55" fmla="*/ 2147483647 h 660"/>
                <a:gd name="T56" fmla="*/ 2147483647 w 846"/>
                <a:gd name="T57" fmla="*/ 2147483647 h 660"/>
                <a:gd name="T58" fmla="*/ 2147483647 w 846"/>
                <a:gd name="T59" fmla="*/ 2147483647 h 660"/>
                <a:gd name="T60" fmla="*/ 2147483647 w 846"/>
                <a:gd name="T61" fmla="*/ 2147483647 h 660"/>
                <a:gd name="T62" fmla="*/ 2147483647 w 846"/>
                <a:gd name="T63" fmla="*/ 2147483647 h 660"/>
                <a:gd name="T64" fmla="*/ 2147483647 w 846"/>
                <a:gd name="T65" fmla="*/ 2147483647 h 660"/>
                <a:gd name="T66" fmla="*/ 2147483647 w 846"/>
                <a:gd name="T67" fmla="*/ 2147483647 h 660"/>
                <a:gd name="T68" fmla="*/ 2147483647 w 846"/>
                <a:gd name="T69" fmla="*/ 2147483647 h 660"/>
                <a:gd name="T70" fmla="*/ 2147483647 w 846"/>
                <a:gd name="T71" fmla="*/ 2147483647 h 660"/>
                <a:gd name="T72" fmla="*/ 2147483647 w 846"/>
                <a:gd name="T73" fmla="*/ 2147483647 h 660"/>
                <a:gd name="T74" fmla="*/ 2147483647 w 846"/>
                <a:gd name="T75" fmla="*/ 2147483647 h 660"/>
                <a:gd name="T76" fmla="*/ 2147483647 w 846"/>
                <a:gd name="T77" fmla="*/ 2147483647 h 660"/>
                <a:gd name="T78" fmla="*/ 2147483647 w 846"/>
                <a:gd name="T79" fmla="*/ 2147483647 h 660"/>
                <a:gd name="T80" fmla="*/ 2147483647 w 846"/>
                <a:gd name="T81" fmla="*/ 2147483647 h 660"/>
                <a:gd name="T82" fmla="*/ 2147483647 w 846"/>
                <a:gd name="T83" fmla="*/ 2147483647 h 660"/>
                <a:gd name="T84" fmla="*/ 2147483647 w 846"/>
                <a:gd name="T85" fmla="*/ 2147483647 h 660"/>
                <a:gd name="T86" fmla="*/ 2147483647 w 846"/>
                <a:gd name="T87" fmla="*/ 2147483647 h 660"/>
                <a:gd name="T88" fmla="*/ 2147483647 w 846"/>
                <a:gd name="T89" fmla="*/ 2147483647 h 660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846"/>
                <a:gd name="T136" fmla="*/ 0 h 660"/>
                <a:gd name="T137" fmla="*/ 846 w 846"/>
                <a:gd name="T138" fmla="*/ 660 h 660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846" h="660">
                  <a:moveTo>
                    <a:pt x="822" y="246"/>
                  </a:moveTo>
                  <a:lnTo>
                    <a:pt x="822" y="216"/>
                  </a:lnTo>
                  <a:lnTo>
                    <a:pt x="804" y="216"/>
                  </a:lnTo>
                  <a:lnTo>
                    <a:pt x="816" y="186"/>
                  </a:lnTo>
                  <a:lnTo>
                    <a:pt x="804" y="168"/>
                  </a:lnTo>
                  <a:lnTo>
                    <a:pt x="810" y="102"/>
                  </a:lnTo>
                  <a:lnTo>
                    <a:pt x="798" y="102"/>
                  </a:lnTo>
                  <a:lnTo>
                    <a:pt x="798" y="90"/>
                  </a:lnTo>
                  <a:lnTo>
                    <a:pt x="804" y="84"/>
                  </a:lnTo>
                  <a:lnTo>
                    <a:pt x="792" y="78"/>
                  </a:lnTo>
                  <a:lnTo>
                    <a:pt x="786" y="66"/>
                  </a:lnTo>
                  <a:lnTo>
                    <a:pt x="780" y="60"/>
                  </a:lnTo>
                  <a:lnTo>
                    <a:pt x="744" y="42"/>
                  </a:lnTo>
                  <a:lnTo>
                    <a:pt x="720" y="42"/>
                  </a:lnTo>
                  <a:lnTo>
                    <a:pt x="708" y="48"/>
                  </a:lnTo>
                  <a:lnTo>
                    <a:pt x="702" y="54"/>
                  </a:lnTo>
                  <a:lnTo>
                    <a:pt x="696" y="54"/>
                  </a:lnTo>
                  <a:lnTo>
                    <a:pt x="690" y="48"/>
                  </a:lnTo>
                  <a:lnTo>
                    <a:pt x="678" y="48"/>
                  </a:lnTo>
                  <a:lnTo>
                    <a:pt x="666" y="42"/>
                  </a:lnTo>
                  <a:lnTo>
                    <a:pt x="654" y="42"/>
                  </a:lnTo>
                  <a:lnTo>
                    <a:pt x="642" y="48"/>
                  </a:lnTo>
                  <a:lnTo>
                    <a:pt x="636" y="54"/>
                  </a:lnTo>
                  <a:lnTo>
                    <a:pt x="624" y="54"/>
                  </a:lnTo>
                  <a:lnTo>
                    <a:pt x="588" y="36"/>
                  </a:lnTo>
                  <a:lnTo>
                    <a:pt x="570" y="18"/>
                  </a:lnTo>
                  <a:lnTo>
                    <a:pt x="564" y="6"/>
                  </a:lnTo>
                  <a:lnTo>
                    <a:pt x="558" y="6"/>
                  </a:lnTo>
                  <a:lnTo>
                    <a:pt x="552" y="0"/>
                  </a:lnTo>
                  <a:lnTo>
                    <a:pt x="528" y="0"/>
                  </a:lnTo>
                  <a:lnTo>
                    <a:pt x="528" y="6"/>
                  </a:lnTo>
                  <a:lnTo>
                    <a:pt x="522" y="12"/>
                  </a:lnTo>
                  <a:lnTo>
                    <a:pt x="522" y="30"/>
                  </a:lnTo>
                  <a:lnTo>
                    <a:pt x="516" y="48"/>
                  </a:lnTo>
                  <a:lnTo>
                    <a:pt x="498" y="84"/>
                  </a:lnTo>
                  <a:lnTo>
                    <a:pt x="492" y="102"/>
                  </a:lnTo>
                  <a:lnTo>
                    <a:pt x="468" y="138"/>
                  </a:lnTo>
                  <a:lnTo>
                    <a:pt x="462" y="150"/>
                  </a:lnTo>
                  <a:lnTo>
                    <a:pt x="450" y="162"/>
                  </a:lnTo>
                  <a:lnTo>
                    <a:pt x="438" y="168"/>
                  </a:lnTo>
                  <a:lnTo>
                    <a:pt x="420" y="168"/>
                  </a:lnTo>
                  <a:lnTo>
                    <a:pt x="408" y="174"/>
                  </a:lnTo>
                  <a:lnTo>
                    <a:pt x="402" y="174"/>
                  </a:lnTo>
                  <a:lnTo>
                    <a:pt x="396" y="180"/>
                  </a:lnTo>
                  <a:lnTo>
                    <a:pt x="384" y="186"/>
                  </a:lnTo>
                  <a:lnTo>
                    <a:pt x="378" y="198"/>
                  </a:lnTo>
                  <a:lnTo>
                    <a:pt x="360" y="192"/>
                  </a:lnTo>
                  <a:lnTo>
                    <a:pt x="330" y="204"/>
                  </a:lnTo>
                  <a:lnTo>
                    <a:pt x="330" y="210"/>
                  </a:lnTo>
                  <a:lnTo>
                    <a:pt x="324" y="216"/>
                  </a:lnTo>
                  <a:lnTo>
                    <a:pt x="324" y="228"/>
                  </a:lnTo>
                  <a:lnTo>
                    <a:pt x="318" y="240"/>
                  </a:lnTo>
                  <a:lnTo>
                    <a:pt x="312" y="240"/>
                  </a:lnTo>
                  <a:lnTo>
                    <a:pt x="288" y="264"/>
                  </a:lnTo>
                  <a:lnTo>
                    <a:pt x="288" y="288"/>
                  </a:lnTo>
                  <a:lnTo>
                    <a:pt x="276" y="312"/>
                  </a:lnTo>
                  <a:lnTo>
                    <a:pt x="264" y="324"/>
                  </a:lnTo>
                  <a:lnTo>
                    <a:pt x="258" y="336"/>
                  </a:lnTo>
                  <a:lnTo>
                    <a:pt x="246" y="354"/>
                  </a:lnTo>
                  <a:lnTo>
                    <a:pt x="246" y="402"/>
                  </a:lnTo>
                  <a:lnTo>
                    <a:pt x="240" y="408"/>
                  </a:lnTo>
                  <a:lnTo>
                    <a:pt x="234" y="408"/>
                  </a:lnTo>
                  <a:lnTo>
                    <a:pt x="234" y="414"/>
                  </a:lnTo>
                  <a:lnTo>
                    <a:pt x="240" y="420"/>
                  </a:lnTo>
                  <a:lnTo>
                    <a:pt x="252" y="420"/>
                  </a:lnTo>
                  <a:lnTo>
                    <a:pt x="252" y="474"/>
                  </a:lnTo>
                  <a:lnTo>
                    <a:pt x="240" y="474"/>
                  </a:lnTo>
                  <a:lnTo>
                    <a:pt x="228" y="480"/>
                  </a:lnTo>
                  <a:lnTo>
                    <a:pt x="192" y="540"/>
                  </a:lnTo>
                  <a:lnTo>
                    <a:pt x="180" y="552"/>
                  </a:lnTo>
                  <a:lnTo>
                    <a:pt x="168" y="552"/>
                  </a:lnTo>
                  <a:lnTo>
                    <a:pt x="162" y="558"/>
                  </a:lnTo>
                  <a:lnTo>
                    <a:pt x="150" y="564"/>
                  </a:lnTo>
                  <a:lnTo>
                    <a:pt x="144" y="576"/>
                  </a:lnTo>
                  <a:lnTo>
                    <a:pt x="132" y="588"/>
                  </a:lnTo>
                  <a:lnTo>
                    <a:pt x="126" y="600"/>
                  </a:lnTo>
                  <a:lnTo>
                    <a:pt x="120" y="606"/>
                  </a:lnTo>
                  <a:lnTo>
                    <a:pt x="84" y="624"/>
                  </a:lnTo>
                  <a:lnTo>
                    <a:pt x="66" y="624"/>
                  </a:lnTo>
                  <a:lnTo>
                    <a:pt x="54" y="630"/>
                  </a:lnTo>
                  <a:lnTo>
                    <a:pt x="48" y="630"/>
                  </a:lnTo>
                  <a:lnTo>
                    <a:pt x="42" y="636"/>
                  </a:lnTo>
                  <a:lnTo>
                    <a:pt x="12" y="636"/>
                  </a:lnTo>
                  <a:lnTo>
                    <a:pt x="6" y="642"/>
                  </a:lnTo>
                  <a:lnTo>
                    <a:pt x="6" y="654"/>
                  </a:lnTo>
                  <a:lnTo>
                    <a:pt x="0" y="660"/>
                  </a:lnTo>
                  <a:lnTo>
                    <a:pt x="312" y="660"/>
                  </a:lnTo>
                  <a:lnTo>
                    <a:pt x="312" y="600"/>
                  </a:lnTo>
                  <a:lnTo>
                    <a:pt x="318" y="570"/>
                  </a:lnTo>
                  <a:lnTo>
                    <a:pt x="330" y="564"/>
                  </a:lnTo>
                  <a:lnTo>
                    <a:pt x="336" y="558"/>
                  </a:lnTo>
                  <a:lnTo>
                    <a:pt x="348" y="552"/>
                  </a:lnTo>
                  <a:lnTo>
                    <a:pt x="378" y="522"/>
                  </a:lnTo>
                  <a:lnTo>
                    <a:pt x="378" y="516"/>
                  </a:lnTo>
                  <a:lnTo>
                    <a:pt x="396" y="516"/>
                  </a:lnTo>
                  <a:lnTo>
                    <a:pt x="426" y="498"/>
                  </a:lnTo>
                  <a:lnTo>
                    <a:pt x="438" y="504"/>
                  </a:lnTo>
                  <a:lnTo>
                    <a:pt x="444" y="510"/>
                  </a:lnTo>
                  <a:lnTo>
                    <a:pt x="456" y="510"/>
                  </a:lnTo>
                  <a:lnTo>
                    <a:pt x="462" y="498"/>
                  </a:lnTo>
                  <a:lnTo>
                    <a:pt x="462" y="492"/>
                  </a:lnTo>
                  <a:lnTo>
                    <a:pt x="486" y="486"/>
                  </a:lnTo>
                  <a:lnTo>
                    <a:pt x="492" y="474"/>
                  </a:lnTo>
                  <a:lnTo>
                    <a:pt x="504" y="474"/>
                  </a:lnTo>
                  <a:lnTo>
                    <a:pt x="516" y="480"/>
                  </a:lnTo>
                  <a:lnTo>
                    <a:pt x="540" y="480"/>
                  </a:lnTo>
                  <a:lnTo>
                    <a:pt x="552" y="468"/>
                  </a:lnTo>
                  <a:lnTo>
                    <a:pt x="564" y="444"/>
                  </a:lnTo>
                  <a:lnTo>
                    <a:pt x="570" y="438"/>
                  </a:lnTo>
                  <a:lnTo>
                    <a:pt x="576" y="426"/>
                  </a:lnTo>
                  <a:lnTo>
                    <a:pt x="618" y="426"/>
                  </a:lnTo>
                  <a:lnTo>
                    <a:pt x="624" y="420"/>
                  </a:lnTo>
                  <a:lnTo>
                    <a:pt x="636" y="414"/>
                  </a:lnTo>
                  <a:lnTo>
                    <a:pt x="648" y="402"/>
                  </a:lnTo>
                  <a:lnTo>
                    <a:pt x="648" y="396"/>
                  </a:lnTo>
                  <a:lnTo>
                    <a:pt x="672" y="384"/>
                  </a:lnTo>
                  <a:lnTo>
                    <a:pt x="660" y="366"/>
                  </a:lnTo>
                  <a:lnTo>
                    <a:pt x="654" y="354"/>
                  </a:lnTo>
                  <a:lnTo>
                    <a:pt x="648" y="348"/>
                  </a:lnTo>
                  <a:lnTo>
                    <a:pt x="648" y="336"/>
                  </a:lnTo>
                  <a:lnTo>
                    <a:pt x="654" y="330"/>
                  </a:lnTo>
                  <a:lnTo>
                    <a:pt x="678" y="330"/>
                  </a:lnTo>
                  <a:lnTo>
                    <a:pt x="690" y="324"/>
                  </a:lnTo>
                  <a:lnTo>
                    <a:pt x="714" y="324"/>
                  </a:lnTo>
                  <a:lnTo>
                    <a:pt x="714" y="312"/>
                  </a:lnTo>
                  <a:lnTo>
                    <a:pt x="720" y="306"/>
                  </a:lnTo>
                  <a:lnTo>
                    <a:pt x="720" y="300"/>
                  </a:lnTo>
                  <a:lnTo>
                    <a:pt x="732" y="300"/>
                  </a:lnTo>
                  <a:lnTo>
                    <a:pt x="738" y="306"/>
                  </a:lnTo>
                  <a:lnTo>
                    <a:pt x="744" y="300"/>
                  </a:lnTo>
                  <a:lnTo>
                    <a:pt x="744" y="294"/>
                  </a:lnTo>
                  <a:lnTo>
                    <a:pt x="762" y="294"/>
                  </a:lnTo>
                  <a:lnTo>
                    <a:pt x="774" y="300"/>
                  </a:lnTo>
                  <a:lnTo>
                    <a:pt x="828" y="294"/>
                  </a:lnTo>
                  <a:lnTo>
                    <a:pt x="828" y="282"/>
                  </a:lnTo>
                  <a:lnTo>
                    <a:pt x="846" y="264"/>
                  </a:lnTo>
                  <a:lnTo>
                    <a:pt x="822" y="246"/>
                  </a:lnTo>
                  <a:close/>
                </a:path>
              </a:pathLst>
            </a:custGeom>
            <a:solidFill>
              <a:srgbClr val="93A690">
                <a:alpha val="80000"/>
              </a:srgbClr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42" name="France" descr="© INSCALE GmbH, 05.05.2010&#10;http://www.presentationload.com/">
              <a:extLst>
                <a:ext uri="{FF2B5EF4-FFF2-40B4-BE49-F238E27FC236}">
                  <a16:creationId xmlns:a16="http://schemas.microsoft.com/office/drawing/2014/main" id="{C731E435-1AA7-4239-B26E-28D97A907EB0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5447681" y="2675369"/>
              <a:ext cx="403392" cy="352209"/>
            </a:xfrm>
            <a:custGeom>
              <a:avLst/>
              <a:gdLst>
                <a:gd name="T0" fmla="*/ 2147483647 w 230"/>
                <a:gd name="T1" fmla="*/ 2147483647 h 198"/>
                <a:gd name="T2" fmla="*/ 2147483647 w 230"/>
                <a:gd name="T3" fmla="*/ 2147483647 h 198"/>
                <a:gd name="T4" fmla="*/ 2147483647 w 230"/>
                <a:gd name="T5" fmla="*/ 2147483647 h 198"/>
                <a:gd name="T6" fmla="*/ 2147483647 w 230"/>
                <a:gd name="T7" fmla="*/ 2147483647 h 198"/>
                <a:gd name="T8" fmla="*/ 2147483647 w 230"/>
                <a:gd name="T9" fmla="*/ 2147483647 h 198"/>
                <a:gd name="T10" fmla="*/ 2147483647 w 230"/>
                <a:gd name="T11" fmla="*/ 2147483647 h 198"/>
                <a:gd name="T12" fmla="*/ 2147483647 w 230"/>
                <a:gd name="T13" fmla="*/ 2147483647 h 198"/>
                <a:gd name="T14" fmla="*/ 2147483647 w 230"/>
                <a:gd name="T15" fmla="*/ 2147483647 h 198"/>
                <a:gd name="T16" fmla="*/ 2147483647 w 230"/>
                <a:gd name="T17" fmla="*/ 2147483647 h 198"/>
                <a:gd name="T18" fmla="*/ 2147483647 w 230"/>
                <a:gd name="T19" fmla="*/ 2147483647 h 198"/>
                <a:gd name="T20" fmla="*/ 2147483647 w 230"/>
                <a:gd name="T21" fmla="*/ 2147483647 h 198"/>
                <a:gd name="T22" fmla="*/ 2147483647 w 230"/>
                <a:gd name="T23" fmla="*/ 2147483647 h 198"/>
                <a:gd name="T24" fmla="*/ 2147483647 w 230"/>
                <a:gd name="T25" fmla="*/ 2147483647 h 198"/>
                <a:gd name="T26" fmla="*/ 2147483647 w 230"/>
                <a:gd name="T27" fmla="*/ 2147483647 h 198"/>
                <a:gd name="T28" fmla="*/ 2147483647 w 230"/>
                <a:gd name="T29" fmla="*/ 2147483647 h 198"/>
                <a:gd name="T30" fmla="*/ 2147483647 w 230"/>
                <a:gd name="T31" fmla="*/ 2147483647 h 198"/>
                <a:gd name="T32" fmla="*/ 2147483647 w 230"/>
                <a:gd name="T33" fmla="*/ 2147483647 h 198"/>
                <a:gd name="T34" fmla="*/ 2147483647 w 230"/>
                <a:gd name="T35" fmla="*/ 2147483647 h 198"/>
                <a:gd name="T36" fmla="*/ 2147483647 w 230"/>
                <a:gd name="T37" fmla="*/ 2147483647 h 198"/>
                <a:gd name="T38" fmla="*/ 2147483647 w 230"/>
                <a:gd name="T39" fmla="*/ 2147483647 h 198"/>
                <a:gd name="T40" fmla="*/ 2147483647 w 230"/>
                <a:gd name="T41" fmla="*/ 2147483647 h 198"/>
                <a:gd name="T42" fmla="*/ 2147483647 w 230"/>
                <a:gd name="T43" fmla="*/ 2147483647 h 198"/>
                <a:gd name="T44" fmla="*/ 2147483647 w 230"/>
                <a:gd name="T45" fmla="*/ 2147483647 h 198"/>
                <a:gd name="T46" fmla="*/ 2147483647 w 230"/>
                <a:gd name="T47" fmla="*/ 2147483647 h 198"/>
                <a:gd name="T48" fmla="*/ 2147483647 w 230"/>
                <a:gd name="T49" fmla="*/ 2147483647 h 198"/>
                <a:gd name="T50" fmla="*/ 2147483647 w 230"/>
                <a:gd name="T51" fmla="*/ 2147483647 h 198"/>
                <a:gd name="T52" fmla="*/ 2147483647 w 230"/>
                <a:gd name="T53" fmla="*/ 2147483647 h 198"/>
                <a:gd name="T54" fmla="*/ 2147483647 w 230"/>
                <a:gd name="T55" fmla="*/ 2147483647 h 198"/>
                <a:gd name="T56" fmla="*/ 2147483647 w 230"/>
                <a:gd name="T57" fmla="*/ 2147483647 h 198"/>
                <a:gd name="T58" fmla="*/ 2147483647 w 230"/>
                <a:gd name="T59" fmla="*/ 2147483647 h 198"/>
                <a:gd name="T60" fmla="*/ 2147483647 w 230"/>
                <a:gd name="T61" fmla="*/ 2147483647 h 198"/>
                <a:gd name="T62" fmla="*/ 2147483647 w 230"/>
                <a:gd name="T63" fmla="*/ 2147483647 h 198"/>
                <a:gd name="T64" fmla="*/ 2147483647 w 230"/>
                <a:gd name="T65" fmla="*/ 2147483647 h 198"/>
                <a:gd name="T66" fmla="*/ 2147483647 w 230"/>
                <a:gd name="T67" fmla="*/ 2147483647 h 198"/>
                <a:gd name="T68" fmla="*/ 2147483647 w 230"/>
                <a:gd name="T69" fmla="*/ 2147483647 h 198"/>
                <a:gd name="T70" fmla="*/ 2147483647 w 230"/>
                <a:gd name="T71" fmla="*/ 2147483647 h 198"/>
                <a:gd name="T72" fmla="*/ 2147483647 w 230"/>
                <a:gd name="T73" fmla="*/ 2147483647 h 198"/>
                <a:gd name="T74" fmla="*/ 2147483647 w 230"/>
                <a:gd name="T75" fmla="*/ 2147483647 h 198"/>
                <a:gd name="T76" fmla="*/ 2147483647 w 230"/>
                <a:gd name="T77" fmla="*/ 2147483647 h 198"/>
                <a:gd name="T78" fmla="*/ 2147483647 w 230"/>
                <a:gd name="T79" fmla="*/ 2147483647 h 198"/>
                <a:gd name="T80" fmla="*/ 2147483647 w 230"/>
                <a:gd name="T81" fmla="*/ 2147483647 h 198"/>
                <a:gd name="T82" fmla="*/ 2147483647 w 230"/>
                <a:gd name="T83" fmla="*/ 2147483647 h 198"/>
                <a:gd name="T84" fmla="*/ 2147483647 w 230"/>
                <a:gd name="T85" fmla="*/ 2147483647 h 198"/>
                <a:gd name="T86" fmla="*/ 2147483647 w 230"/>
                <a:gd name="T87" fmla="*/ 2147483647 h 198"/>
                <a:gd name="T88" fmla="*/ 2147483647 w 230"/>
                <a:gd name="T89" fmla="*/ 2147483647 h 198"/>
                <a:gd name="T90" fmla="*/ 2147483647 w 230"/>
                <a:gd name="T91" fmla="*/ 2147483647 h 198"/>
                <a:gd name="T92" fmla="*/ 2147483647 w 230"/>
                <a:gd name="T93" fmla="*/ 2147483647 h 198"/>
                <a:gd name="T94" fmla="*/ 2147483647 w 230"/>
                <a:gd name="T95" fmla="*/ 2147483647 h 198"/>
                <a:gd name="T96" fmla="*/ 2147483647 w 230"/>
                <a:gd name="T97" fmla="*/ 2147483647 h 198"/>
                <a:gd name="T98" fmla="*/ 2147483647 w 230"/>
                <a:gd name="T99" fmla="*/ 2147483647 h 198"/>
                <a:gd name="T100" fmla="*/ 2147483647 w 230"/>
                <a:gd name="T101" fmla="*/ 2147483647 h 198"/>
                <a:gd name="T102" fmla="*/ 2147483647 w 230"/>
                <a:gd name="T103" fmla="*/ 2147483647 h 198"/>
                <a:gd name="T104" fmla="*/ 2147483647 w 230"/>
                <a:gd name="T105" fmla="*/ 2147483647 h 198"/>
                <a:gd name="T106" fmla="*/ 2147483647 w 230"/>
                <a:gd name="T107" fmla="*/ 2147483647 h 198"/>
                <a:gd name="T108" fmla="*/ 2147483647 w 230"/>
                <a:gd name="T109" fmla="*/ 2147483647 h 198"/>
                <a:gd name="T110" fmla="*/ 2147483647 w 230"/>
                <a:gd name="T111" fmla="*/ 2147483647 h 198"/>
                <a:gd name="T112" fmla="*/ 2147483647 w 230"/>
                <a:gd name="T113" fmla="*/ 2147483647 h 198"/>
                <a:gd name="T114" fmla="*/ 2147483647 w 230"/>
                <a:gd name="T115" fmla="*/ 2147483647 h 198"/>
                <a:gd name="T116" fmla="*/ 2147483647 w 230"/>
                <a:gd name="T117" fmla="*/ 2147483647 h 198"/>
                <a:gd name="T118" fmla="*/ 2147483647 w 230"/>
                <a:gd name="T119" fmla="*/ 2147483647 h 198"/>
                <a:gd name="T120" fmla="*/ 2147483647 w 230"/>
                <a:gd name="T121" fmla="*/ 2147483647 h 19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30"/>
                <a:gd name="T184" fmla="*/ 0 h 198"/>
                <a:gd name="T185" fmla="*/ 230 w 230"/>
                <a:gd name="T186" fmla="*/ 198 h 19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30" h="198">
                  <a:moveTo>
                    <a:pt x="230" y="172"/>
                  </a:moveTo>
                  <a:lnTo>
                    <a:pt x="230" y="172"/>
                  </a:lnTo>
                  <a:lnTo>
                    <a:pt x="230" y="166"/>
                  </a:lnTo>
                  <a:lnTo>
                    <a:pt x="228" y="166"/>
                  </a:lnTo>
                  <a:lnTo>
                    <a:pt x="224" y="168"/>
                  </a:lnTo>
                  <a:lnTo>
                    <a:pt x="224" y="170"/>
                  </a:lnTo>
                  <a:lnTo>
                    <a:pt x="220" y="172"/>
                  </a:lnTo>
                  <a:lnTo>
                    <a:pt x="218" y="174"/>
                  </a:lnTo>
                  <a:lnTo>
                    <a:pt x="216" y="178"/>
                  </a:lnTo>
                  <a:lnTo>
                    <a:pt x="216" y="182"/>
                  </a:lnTo>
                  <a:lnTo>
                    <a:pt x="218" y="186"/>
                  </a:lnTo>
                  <a:lnTo>
                    <a:pt x="218" y="190"/>
                  </a:lnTo>
                  <a:lnTo>
                    <a:pt x="218" y="192"/>
                  </a:lnTo>
                  <a:lnTo>
                    <a:pt x="218" y="194"/>
                  </a:lnTo>
                  <a:lnTo>
                    <a:pt x="222" y="196"/>
                  </a:lnTo>
                  <a:lnTo>
                    <a:pt x="224" y="198"/>
                  </a:lnTo>
                  <a:lnTo>
                    <a:pt x="230" y="192"/>
                  </a:lnTo>
                  <a:lnTo>
                    <a:pt x="230" y="186"/>
                  </a:lnTo>
                  <a:lnTo>
                    <a:pt x="228" y="186"/>
                  </a:lnTo>
                  <a:lnTo>
                    <a:pt x="230" y="184"/>
                  </a:lnTo>
                  <a:lnTo>
                    <a:pt x="230" y="172"/>
                  </a:lnTo>
                  <a:close/>
                  <a:moveTo>
                    <a:pt x="198" y="40"/>
                  </a:moveTo>
                  <a:lnTo>
                    <a:pt x="198" y="40"/>
                  </a:lnTo>
                  <a:lnTo>
                    <a:pt x="196" y="40"/>
                  </a:lnTo>
                  <a:lnTo>
                    <a:pt x="192" y="40"/>
                  </a:lnTo>
                  <a:lnTo>
                    <a:pt x="190" y="40"/>
                  </a:lnTo>
                  <a:lnTo>
                    <a:pt x="184" y="40"/>
                  </a:lnTo>
                  <a:lnTo>
                    <a:pt x="184" y="34"/>
                  </a:lnTo>
                  <a:lnTo>
                    <a:pt x="182" y="34"/>
                  </a:lnTo>
                  <a:lnTo>
                    <a:pt x="182" y="32"/>
                  </a:lnTo>
                  <a:lnTo>
                    <a:pt x="178" y="30"/>
                  </a:lnTo>
                  <a:lnTo>
                    <a:pt x="174" y="34"/>
                  </a:lnTo>
                  <a:lnTo>
                    <a:pt x="172" y="32"/>
                  </a:lnTo>
                  <a:lnTo>
                    <a:pt x="166" y="32"/>
                  </a:lnTo>
                  <a:lnTo>
                    <a:pt x="164" y="28"/>
                  </a:lnTo>
                  <a:lnTo>
                    <a:pt x="162" y="28"/>
                  </a:lnTo>
                  <a:lnTo>
                    <a:pt x="158" y="28"/>
                  </a:lnTo>
                  <a:lnTo>
                    <a:pt x="156" y="28"/>
                  </a:lnTo>
                  <a:lnTo>
                    <a:pt x="156" y="22"/>
                  </a:lnTo>
                  <a:lnTo>
                    <a:pt x="152" y="24"/>
                  </a:lnTo>
                  <a:lnTo>
                    <a:pt x="146" y="24"/>
                  </a:lnTo>
                  <a:lnTo>
                    <a:pt x="146" y="18"/>
                  </a:lnTo>
                  <a:lnTo>
                    <a:pt x="144" y="16"/>
                  </a:lnTo>
                  <a:lnTo>
                    <a:pt x="142" y="14"/>
                  </a:lnTo>
                  <a:lnTo>
                    <a:pt x="136" y="14"/>
                  </a:lnTo>
                  <a:lnTo>
                    <a:pt x="132" y="12"/>
                  </a:lnTo>
                  <a:lnTo>
                    <a:pt x="126" y="10"/>
                  </a:lnTo>
                  <a:lnTo>
                    <a:pt x="126" y="6"/>
                  </a:lnTo>
                  <a:lnTo>
                    <a:pt x="126" y="0"/>
                  </a:lnTo>
                  <a:lnTo>
                    <a:pt x="118" y="0"/>
                  </a:lnTo>
                  <a:lnTo>
                    <a:pt x="114" y="2"/>
                  </a:lnTo>
                  <a:lnTo>
                    <a:pt x="112" y="2"/>
                  </a:lnTo>
                  <a:lnTo>
                    <a:pt x="110" y="4"/>
                  </a:lnTo>
                  <a:lnTo>
                    <a:pt x="104" y="4"/>
                  </a:lnTo>
                  <a:lnTo>
                    <a:pt x="104" y="6"/>
                  </a:lnTo>
                  <a:lnTo>
                    <a:pt x="104" y="8"/>
                  </a:lnTo>
                  <a:lnTo>
                    <a:pt x="104" y="12"/>
                  </a:lnTo>
                  <a:lnTo>
                    <a:pt x="106" y="14"/>
                  </a:lnTo>
                  <a:lnTo>
                    <a:pt x="106" y="20"/>
                  </a:lnTo>
                  <a:lnTo>
                    <a:pt x="104" y="22"/>
                  </a:lnTo>
                  <a:lnTo>
                    <a:pt x="98" y="24"/>
                  </a:lnTo>
                  <a:lnTo>
                    <a:pt x="92" y="24"/>
                  </a:lnTo>
                  <a:lnTo>
                    <a:pt x="82" y="32"/>
                  </a:lnTo>
                  <a:lnTo>
                    <a:pt x="86" y="34"/>
                  </a:lnTo>
                  <a:lnTo>
                    <a:pt x="84" y="34"/>
                  </a:lnTo>
                  <a:lnTo>
                    <a:pt x="82" y="34"/>
                  </a:lnTo>
                  <a:lnTo>
                    <a:pt x="76" y="38"/>
                  </a:lnTo>
                  <a:lnTo>
                    <a:pt x="68" y="38"/>
                  </a:lnTo>
                  <a:lnTo>
                    <a:pt x="66" y="36"/>
                  </a:lnTo>
                  <a:lnTo>
                    <a:pt x="60" y="30"/>
                  </a:lnTo>
                  <a:lnTo>
                    <a:pt x="58" y="30"/>
                  </a:lnTo>
                  <a:lnTo>
                    <a:pt x="56" y="28"/>
                  </a:lnTo>
                  <a:lnTo>
                    <a:pt x="52" y="28"/>
                  </a:lnTo>
                  <a:lnTo>
                    <a:pt x="52" y="30"/>
                  </a:lnTo>
                  <a:lnTo>
                    <a:pt x="52" y="34"/>
                  </a:lnTo>
                  <a:lnTo>
                    <a:pt x="54" y="34"/>
                  </a:lnTo>
                  <a:lnTo>
                    <a:pt x="56" y="38"/>
                  </a:lnTo>
                  <a:lnTo>
                    <a:pt x="58" y="40"/>
                  </a:lnTo>
                  <a:lnTo>
                    <a:pt x="58" y="46"/>
                  </a:lnTo>
                  <a:lnTo>
                    <a:pt x="56" y="48"/>
                  </a:lnTo>
                  <a:lnTo>
                    <a:pt x="54" y="48"/>
                  </a:lnTo>
                  <a:lnTo>
                    <a:pt x="48" y="48"/>
                  </a:lnTo>
                  <a:lnTo>
                    <a:pt x="38" y="48"/>
                  </a:lnTo>
                  <a:lnTo>
                    <a:pt x="38" y="54"/>
                  </a:lnTo>
                  <a:lnTo>
                    <a:pt x="36" y="52"/>
                  </a:lnTo>
                  <a:lnTo>
                    <a:pt x="34" y="48"/>
                  </a:lnTo>
                  <a:lnTo>
                    <a:pt x="32" y="48"/>
                  </a:lnTo>
                  <a:lnTo>
                    <a:pt x="30" y="46"/>
                  </a:lnTo>
                  <a:lnTo>
                    <a:pt x="26" y="46"/>
                  </a:lnTo>
                  <a:lnTo>
                    <a:pt x="24" y="48"/>
                  </a:lnTo>
                  <a:lnTo>
                    <a:pt x="22" y="48"/>
                  </a:lnTo>
                  <a:lnTo>
                    <a:pt x="20" y="48"/>
                  </a:lnTo>
                  <a:lnTo>
                    <a:pt x="16" y="48"/>
                  </a:lnTo>
                  <a:lnTo>
                    <a:pt x="12" y="50"/>
                  </a:lnTo>
                  <a:lnTo>
                    <a:pt x="8" y="50"/>
                  </a:lnTo>
                  <a:lnTo>
                    <a:pt x="6" y="52"/>
                  </a:lnTo>
                  <a:lnTo>
                    <a:pt x="4" y="54"/>
                  </a:lnTo>
                  <a:lnTo>
                    <a:pt x="6" y="56"/>
                  </a:lnTo>
                  <a:lnTo>
                    <a:pt x="8" y="56"/>
                  </a:lnTo>
                  <a:lnTo>
                    <a:pt x="10" y="58"/>
                  </a:lnTo>
                  <a:lnTo>
                    <a:pt x="10" y="60"/>
                  </a:lnTo>
                  <a:lnTo>
                    <a:pt x="6" y="60"/>
                  </a:lnTo>
                  <a:lnTo>
                    <a:pt x="2" y="60"/>
                  </a:lnTo>
                  <a:lnTo>
                    <a:pt x="0" y="60"/>
                  </a:lnTo>
                  <a:lnTo>
                    <a:pt x="0" y="62"/>
                  </a:lnTo>
                  <a:lnTo>
                    <a:pt x="6" y="66"/>
                  </a:lnTo>
                  <a:lnTo>
                    <a:pt x="12" y="66"/>
                  </a:lnTo>
                  <a:lnTo>
                    <a:pt x="12" y="64"/>
                  </a:lnTo>
                  <a:lnTo>
                    <a:pt x="26" y="72"/>
                  </a:lnTo>
                  <a:lnTo>
                    <a:pt x="32" y="72"/>
                  </a:lnTo>
                  <a:lnTo>
                    <a:pt x="38" y="76"/>
                  </a:lnTo>
                  <a:lnTo>
                    <a:pt x="48" y="76"/>
                  </a:lnTo>
                  <a:lnTo>
                    <a:pt x="40" y="80"/>
                  </a:lnTo>
                  <a:lnTo>
                    <a:pt x="42" y="84"/>
                  </a:lnTo>
                  <a:lnTo>
                    <a:pt x="44" y="86"/>
                  </a:lnTo>
                  <a:lnTo>
                    <a:pt x="46" y="92"/>
                  </a:lnTo>
                  <a:lnTo>
                    <a:pt x="52" y="96"/>
                  </a:lnTo>
                  <a:lnTo>
                    <a:pt x="58" y="96"/>
                  </a:lnTo>
                  <a:lnTo>
                    <a:pt x="58" y="106"/>
                  </a:lnTo>
                  <a:lnTo>
                    <a:pt x="62" y="114"/>
                  </a:lnTo>
                  <a:lnTo>
                    <a:pt x="66" y="124"/>
                  </a:lnTo>
                  <a:lnTo>
                    <a:pt x="58" y="114"/>
                  </a:lnTo>
                  <a:lnTo>
                    <a:pt x="58" y="118"/>
                  </a:lnTo>
                  <a:lnTo>
                    <a:pt x="56" y="120"/>
                  </a:lnTo>
                  <a:lnTo>
                    <a:pt x="56" y="132"/>
                  </a:lnTo>
                  <a:lnTo>
                    <a:pt x="54" y="134"/>
                  </a:lnTo>
                  <a:lnTo>
                    <a:pt x="52" y="144"/>
                  </a:lnTo>
                  <a:lnTo>
                    <a:pt x="52" y="146"/>
                  </a:lnTo>
                  <a:lnTo>
                    <a:pt x="50" y="150"/>
                  </a:lnTo>
                  <a:lnTo>
                    <a:pt x="50" y="152"/>
                  </a:lnTo>
                  <a:lnTo>
                    <a:pt x="48" y="152"/>
                  </a:lnTo>
                  <a:lnTo>
                    <a:pt x="48" y="154"/>
                  </a:lnTo>
                  <a:lnTo>
                    <a:pt x="46" y="156"/>
                  </a:lnTo>
                  <a:lnTo>
                    <a:pt x="44" y="158"/>
                  </a:lnTo>
                  <a:lnTo>
                    <a:pt x="46" y="160"/>
                  </a:lnTo>
                  <a:lnTo>
                    <a:pt x="46" y="158"/>
                  </a:lnTo>
                  <a:lnTo>
                    <a:pt x="48" y="158"/>
                  </a:lnTo>
                  <a:lnTo>
                    <a:pt x="52" y="160"/>
                  </a:lnTo>
                  <a:lnTo>
                    <a:pt x="52" y="162"/>
                  </a:lnTo>
                  <a:lnTo>
                    <a:pt x="50" y="164"/>
                  </a:lnTo>
                  <a:lnTo>
                    <a:pt x="60" y="164"/>
                  </a:lnTo>
                  <a:lnTo>
                    <a:pt x="64" y="168"/>
                  </a:lnTo>
                  <a:lnTo>
                    <a:pt x="66" y="166"/>
                  </a:lnTo>
                  <a:lnTo>
                    <a:pt x="68" y="166"/>
                  </a:lnTo>
                  <a:lnTo>
                    <a:pt x="72" y="170"/>
                  </a:lnTo>
                  <a:lnTo>
                    <a:pt x="78" y="170"/>
                  </a:lnTo>
                  <a:lnTo>
                    <a:pt x="78" y="172"/>
                  </a:lnTo>
                  <a:lnTo>
                    <a:pt x="84" y="172"/>
                  </a:lnTo>
                  <a:lnTo>
                    <a:pt x="84" y="168"/>
                  </a:lnTo>
                  <a:lnTo>
                    <a:pt x="86" y="166"/>
                  </a:lnTo>
                  <a:lnTo>
                    <a:pt x="90" y="166"/>
                  </a:lnTo>
                  <a:lnTo>
                    <a:pt x="92" y="168"/>
                  </a:lnTo>
                  <a:lnTo>
                    <a:pt x="92" y="170"/>
                  </a:lnTo>
                  <a:lnTo>
                    <a:pt x="96" y="170"/>
                  </a:lnTo>
                  <a:lnTo>
                    <a:pt x="96" y="172"/>
                  </a:lnTo>
                  <a:lnTo>
                    <a:pt x="104" y="172"/>
                  </a:lnTo>
                  <a:lnTo>
                    <a:pt x="104" y="174"/>
                  </a:lnTo>
                  <a:lnTo>
                    <a:pt x="104" y="176"/>
                  </a:lnTo>
                  <a:lnTo>
                    <a:pt x="112" y="176"/>
                  </a:lnTo>
                  <a:lnTo>
                    <a:pt x="112" y="178"/>
                  </a:lnTo>
                  <a:lnTo>
                    <a:pt x="118" y="178"/>
                  </a:lnTo>
                  <a:lnTo>
                    <a:pt x="118" y="176"/>
                  </a:lnTo>
                  <a:lnTo>
                    <a:pt x="118" y="174"/>
                  </a:lnTo>
                  <a:lnTo>
                    <a:pt x="122" y="174"/>
                  </a:lnTo>
                  <a:lnTo>
                    <a:pt x="122" y="170"/>
                  </a:lnTo>
                  <a:lnTo>
                    <a:pt x="126" y="164"/>
                  </a:lnTo>
                  <a:lnTo>
                    <a:pt x="130" y="160"/>
                  </a:lnTo>
                  <a:lnTo>
                    <a:pt x="132" y="158"/>
                  </a:lnTo>
                  <a:lnTo>
                    <a:pt x="134" y="156"/>
                  </a:lnTo>
                  <a:lnTo>
                    <a:pt x="138" y="154"/>
                  </a:lnTo>
                  <a:lnTo>
                    <a:pt x="140" y="152"/>
                  </a:lnTo>
                  <a:lnTo>
                    <a:pt x="144" y="152"/>
                  </a:lnTo>
                  <a:lnTo>
                    <a:pt x="146" y="154"/>
                  </a:lnTo>
                  <a:lnTo>
                    <a:pt x="150" y="154"/>
                  </a:lnTo>
                  <a:lnTo>
                    <a:pt x="152" y="156"/>
                  </a:lnTo>
                  <a:lnTo>
                    <a:pt x="162" y="156"/>
                  </a:lnTo>
                  <a:lnTo>
                    <a:pt x="166" y="160"/>
                  </a:lnTo>
                  <a:lnTo>
                    <a:pt x="166" y="162"/>
                  </a:lnTo>
                  <a:lnTo>
                    <a:pt x="170" y="162"/>
                  </a:lnTo>
                  <a:lnTo>
                    <a:pt x="172" y="164"/>
                  </a:lnTo>
                  <a:lnTo>
                    <a:pt x="178" y="164"/>
                  </a:lnTo>
                  <a:lnTo>
                    <a:pt x="182" y="162"/>
                  </a:lnTo>
                  <a:lnTo>
                    <a:pt x="184" y="160"/>
                  </a:lnTo>
                  <a:lnTo>
                    <a:pt x="186" y="154"/>
                  </a:lnTo>
                  <a:lnTo>
                    <a:pt x="192" y="150"/>
                  </a:lnTo>
                  <a:lnTo>
                    <a:pt x="196" y="150"/>
                  </a:lnTo>
                  <a:lnTo>
                    <a:pt x="196" y="148"/>
                  </a:lnTo>
                  <a:lnTo>
                    <a:pt x="200" y="144"/>
                  </a:lnTo>
                  <a:lnTo>
                    <a:pt x="200" y="142"/>
                  </a:lnTo>
                  <a:lnTo>
                    <a:pt x="198" y="140"/>
                  </a:lnTo>
                  <a:lnTo>
                    <a:pt x="192" y="140"/>
                  </a:lnTo>
                  <a:lnTo>
                    <a:pt x="188" y="138"/>
                  </a:lnTo>
                  <a:lnTo>
                    <a:pt x="186" y="136"/>
                  </a:lnTo>
                  <a:lnTo>
                    <a:pt x="186" y="134"/>
                  </a:lnTo>
                  <a:lnTo>
                    <a:pt x="188" y="132"/>
                  </a:lnTo>
                  <a:lnTo>
                    <a:pt x="190" y="130"/>
                  </a:lnTo>
                  <a:lnTo>
                    <a:pt x="190" y="126"/>
                  </a:lnTo>
                  <a:lnTo>
                    <a:pt x="188" y="126"/>
                  </a:lnTo>
                  <a:lnTo>
                    <a:pt x="184" y="126"/>
                  </a:lnTo>
                  <a:lnTo>
                    <a:pt x="182" y="120"/>
                  </a:lnTo>
                  <a:lnTo>
                    <a:pt x="188" y="120"/>
                  </a:lnTo>
                  <a:lnTo>
                    <a:pt x="192" y="116"/>
                  </a:lnTo>
                  <a:lnTo>
                    <a:pt x="192" y="114"/>
                  </a:lnTo>
                  <a:lnTo>
                    <a:pt x="186" y="108"/>
                  </a:lnTo>
                  <a:lnTo>
                    <a:pt x="188" y="106"/>
                  </a:lnTo>
                  <a:lnTo>
                    <a:pt x="190" y="106"/>
                  </a:lnTo>
                  <a:lnTo>
                    <a:pt x="190" y="104"/>
                  </a:lnTo>
                  <a:lnTo>
                    <a:pt x="186" y="100"/>
                  </a:lnTo>
                  <a:lnTo>
                    <a:pt x="188" y="94"/>
                  </a:lnTo>
                  <a:lnTo>
                    <a:pt x="186" y="94"/>
                  </a:lnTo>
                  <a:lnTo>
                    <a:pt x="182" y="94"/>
                  </a:lnTo>
                  <a:lnTo>
                    <a:pt x="176" y="100"/>
                  </a:lnTo>
                  <a:lnTo>
                    <a:pt x="174" y="100"/>
                  </a:lnTo>
                  <a:lnTo>
                    <a:pt x="174" y="98"/>
                  </a:lnTo>
                  <a:lnTo>
                    <a:pt x="176" y="96"/>
                  </a:lnTo>
                  <a:lnTo>
                    <a:pt x="174" y="94"/>
                  </a:lnTo>
                  <a:lnTo>
                    <a:pt x="178" y="92"/>
                  </a:lnTo>
                  <a:lnTo>
                    <a:pt x="178" y="88"/>
                  </a:lnTo>
                  <a:lnTo>
                    <a:pt x="182" y="86"/>
                  </a:lnTo>
                  <a:lnTo>
                    <a:pt x="182" y="82"/>
                  </a:lnTo>
                  <a:lnTo>
                    <a:pt x="186" y="82"/>
                  </a:lnTo>
                  <a:lnTo>
                    <a:pt x="188" y="80"/>
                  </a:lnTo>
                  <a:lnTo>
                    <a:pt x="190" y="78"/>
                  </a:lnTo>
                  <a:lnTo>
                    <a:pt x="192" y="76"/>
                  </a:lnTo>
                  <a:lnTo>
                    <a:pt x="192" y="74"/>
                  </a:lnTo>
                  <a:lnTo>
                    <a:pt x="198" y="76"/>
                  </a:lnTo>
                  <a:lnTo>
                    <a:pt x="198" y="72"/>
                  </a:lnTo>
                  <a:lnTo>
                    <a:pt x="198" y="60"/>
                  </a:lnTo>
                  <a:lnTo>
                    <a:pt x="200" y="58"/>
                  </a:lnTo>
                  <a:lnTo>
                    <a:pt x="202" y="56"/>
                  </a:lnTo>
                  <a:lnTo>
                    <a:pt x="204" y="54"/>
                  </a:lnTo>
                  <a:lnTo>
                    <a:pt x="204" y="50"/>
                  </a:lnTo>
                  <a:lnTo>
                    <a:pt x="208" y="46"/>
                  </a:lnTo>
                  <a:lnTo>
                    <a:pt x="210" y="42"/>
                  </a:lnTo>
                  <a:lnTo>
                    <a:pt x="204" y="40"/>
                  </a:lnTo>
                  <a:lnTo>
                    <a:pt x="198" y="40"/>
                  </a:lnTo>
                  <a:close/>
                </a:path>
              </a:pathLst>
            </a:custGeom>
            <a:solidFill>
              <a:srgbClr val="93A690">
                <a:alpha val="80000"/>
              </a:srgbClr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43" name="Portugal" descr="© INSCALE GmbH, 05.05.2010&#10;http://www.presentationload.com/">
              <a:extLst>
                <a:ext uri="{FF2B5EF4-FFF2-40B4-BE49-F238E27FC236}">
                  <a16:creationId xmlns:a16="http://schemas.microsoft.com/office/drawing/2014/main" id="{7F930CC8-4A3C-4FF6-9B24-605551376531}"/>
                </a:ext>
              </a:extLst>
            </p:cNvPr>
            <p:cNvSpPr>
              <a:spLocks/>
            </p:cNvSpPr>
            <p:nvPr/>
          </p:nvSpPr>
          <p:spPr bwMode="gray">
            <a:xfrm>
              <a:off x="5293630" y="2999021"/>
              <a:ext cx="101642" cy="184037"/>
            </a:xfrm>
            <a:custGeom>
              <a:avLst/>
              <a:gdLst>
                <a:gd name="T0" fmla="*/ 2147483647 w 228"/>
                <a:gd name="T1" fmla="*/ 2147483647 h 414"/>
                <a:gd name="T2" fmla="*/ 2147483647 w 228"/>
                <a:gd name="T3" fmla="*/ 2147483647 h 414"/>
                <a:gd name="T4" fmla="*/ 2147483647 w 228"/>
                <a:gd name="T5" fmla="*/ 2147483647 h 414"/>
                <a:gd name="T6" fmla="*/ 2147483647 w 228"/>
                <a:gd name="T7" fmla="*/ 2147483647 h 414"/>
                <a:gd name="T8" fmla="*/ 2147483647 w 228"/>
                <a:gd name="T9" fmla="*/ 2147483647 h 414"/>
                <a:gd name="T10" fmla="*/ 2147483647 w 228"/>
                <a:gd name="T11" fmla="*/ 2147483647 h 414"/>
                <a:gd name="T12" fmla="*/ 2147483647 w 228"/>
                <a:gd name="T13" fmla="*/ 0 h 414"/>
                <a:gd name="T14" fmla="*/ 2147483647 w 228"/>
                <a:gd name="T15" fmla="*/ 2147483647 h 414"/>
                <a:gd name="T16" fmla="*/ 2147483647 w 228"/>
                <a:gd name="T17" fmla="*/ 2147483647 h 414"/>
                <a:gd name="T18" fmla="*/ 2147483647 w 228"/>
                <a:gd name="T19" fmla="*/ 2147483647 h 414"/>
                <a:gd name="T20" fmla="*/ 2147483647 w 228"/>
                <a:gd name="T21" fmla="*/ 2147483647 h 414"/>
                <a:gd name="T22" fmla="*/ 2147483647 w 228"/>
                <a:gd name="T23" fmla="*/ 2147483647 h 414"/>
                <a:gd name="T24" fmla="*/ 2147483647 w 228"/>
                <a:gd name="T25" fmla="*/ 2147483647 h 414"/>
                <a:gd name="T26" fmla="*/ 0 w 228"/>
                <a:gd name="T27" fmla="*/ 2147483647 h 414"/>
                <a:gd name="T28" fmla="*/ 2147483647 w 228"/>
                <a:gd name="T29" fmla="*/ 2147483647 h 414"/>
                <a:gd name="T30" fmla="*/ 2147483647 w 228"/>
                <a:gd name="T31" fmla="*/ 2147483647 h 414"/>
                <a:gd name="T32" fmla="*/ 2147483647 w 228"/>
                <a:gd name="T33" fmla="*/ 2147483647 h 414"/>
                <a:gd name="T34" fmla="*/ 2147483647 w 228"/>
                <a:gd name="T35" fmla="*/ 2147483647 h 414"/>
                <a:gd name="T36" fmla="*/ 2147483647 w 228"/>
                <a:gd name="T37" fmla="*/ 2147483647 h 414"/>
                <a:gd name="T38" fmla="*/ 2147483647 w 228"/>
                <a:gd name="T39" fmla="*/ 2147483647 h 414"/>
                <a:gd name="T40" fmla="*/ 2147483647 w 228"/>
                <a:gd name="T41" fmla="*/ 2147483647 h 414"/>
                <a:gd name="T42" fmla="*/ 2147483647 w 228"/>
                <a:gd name="T43" fmla="*/ 2147483647 h 414"/>
                <a:gd name="T44" fmla="*/ 2147483647 w 228"/>
                <a:gd name="T45" fmla="*/ 2147483647 h 414"/>
                <a:gd name="T46" fmla="*/ 2147483647 w 228"/>
                <a:gd name="T47" fmla="*/ 2147483647 h 414"/>
                <a:gd name="T48" fmla="*/ 2147483647 w 228"/>
                <a:gd name="T49" fmla="*/ 2147483647 h 414"/>
                <a:gd name="T50" fmla="*/ 2147483647 w 228"/>
                <a:gd name="T51" fmla="*/ 2147483647 h 414"/>
                <a:gd name="T52" fmla="*/ 2147483647 w 228"/>
                <a:gd name="T53" fmla="*/ 2147483647 h 414"/>
                <a:gd name="T54" fmla="*/ 2147483647 w 228"/>
                <a:gd name="T55" fmla="*/ 2147483647 h 414"/>
                <a:gd name="T56" fmla="*/ 2147483647 w 228"/>
                <a:gd name="T57" fmla="*/ 2147483647 h 414"/>
                <a:gd name="T58" fmla="*/ 2147483647 w 228"/>
                <a:gd name="T59" fmla="*/ 2147483647 h 414"/>
                <a:gd name="T60" fmla="*/ 2147483647 w 228"/>
                <a:gd name="T61" fmla="*/ 2147483647 h 414"/>
                <a:gd name="T62" fmla="*/ 2147483647 w 228"/>
                <a:gd name="T63" fmla="*/ 2147483647 h 414"/>
                <a:gd name="T64" fmla="*/ 2147483647 w 228"/>
                <a:gd name="T65" fmla="*/ 2147483647 h 414"/>
                <a:gd name="T66" fmla="*/ 2147483647 w 228"/>
                <a:gd name="T67" fmla="*/ 2147483647 h 414"/>
                <a:gd name="T68" fmla="*/ 2147483647 w 228"/>
                <a:gd name="T69" fmla="*/ 2147483647 h 414"/>
                <a:gd name="T70" fmla="*/ 2147483647 w 228"/>
                <a:gd name="T71" fmla="*/ 2147483647 h 414"/>
                <a:gd name="T72" fmla="*/ 2147483647 w 228"/>
                <a:gd name="T73" fmla="*/ 2147483647 h 414"/>
                <a:gd name="T74" fmla="*/ 2147483647 w 228"/>
                <a:gd name="T75" fmla="*/ 2147483647 h 414"/>
                <a:gd name="T76" fmla="*/ 2147483647 w 228"/>
                <a:gd name="T77" fmla="*/ 2147483647 h 414"/>
                <a:gd name="T78" fmla="*/ 2147483647 w 228"/>
                <a:gd name="T79" fmla="*/ 2147483647 h 414"/>
                <a:gd name="T80" fmla="*/ 2147483647 w 228"/>
                <a:gd name="T81" fmla="*/ 2147483647 h 414"/>
                <a:gd name="T82" fmla="*/ 2147483647 w 228"/>
                <a:gd name="T83" fmla="*/ 2147483647 h 414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228"/>
                <a:gd name="T127" fmla="*/ 0 h 414"/>
                <a:gd name="T128" fmla="*/ 228 w 228"/>
                <a:gd name="T129" fmla="*/ 414 h 414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228" h="414">
                  <a:moveTo>
                    <a:pt x="210" y="30"/>
                  </a:moveTo>
                  <a:lnTo>
                    <a:pt x="210" y="12"/>
                  </a:lnTo>
                  <a:lnTo>
                    <a:pt x="156" y="12"/>
                  </a:lnTo>
                  <a:lnTo>
                    <a:pt x="156" y="18"/>
                  </a:lnTo>
                  <a:lnTo>
                    <a:pt x="150" y="24"/>
                  </a:lnTo>
                  <a:lnTo>
                    <a:pt x="138" y="24"/>
                  </a:lnTo>
                  <a:lnTo>
                    <a:pt x="132" y="18"/>
                  </a:lnTo>
                  <a:lnTo>
                    <a:pt x="114" y="18"/>
                  </a:lnTo>
                  <a:lnTo>
                    <a:pt x="108" y="24"/>
                  </a:lnTo>
                  <a:lnTo>
                    <a:pt x="96" y="24"/>
                  </a:lnTo>
                  <a:lnTo>
                    <a:pt x="96" y="18"/>
                  </a:lnTo>
                  <a:lnTo>
                    <a:pt x="102" y="18"/>
                  </a:lnTo>
                  <a:lnTo>
                    <a:pt x="114" y="6"/>
                  </a:lnTo>
                  <a:lnTo>
                    <a:pt x="114" y="0"/>
                  </a:lnTo>
                  <a:lnTo>
                    <a:pt x="90" y="0"/>
                  </a:lnTo>
                  <a:lnTo>
                    <a:pt x="66" y="12"/>
                  </a:lnTo>
                  <a:lnTo>
                    <a:pt x="60" y="18"/>
                  </a:lnTo>
                  <a:lnTo>
                    <a:pt x="60" y="36"/>
                  </a:lnTo>
                  <a:lnTo>
                    <a:pt x="66" y="60"/>
                  </a:lnTo>
                  <a:lnTo>
                    <a:pt x="66" y="78"/>
                  </a:lnTo>
                  <a:lnTo>
                    <a:pt x="60" y="108"/>
                  </a:lnTo>
                  <a:lnTo>
                    <a:pt x="48" y="138"/>
                  </a:lnTo>
                  <a:lnTo>
                    <a:pt x="30" y="174"/>
                  </a:lnTo>
                  <a:lnTo>
                    <a:pt x="12" y="222"/>
                  </a:lnTo>
                  <a:lnTo>
                    <a:pt x="6" y="234"/>
                  </a:lnTo>
                  <a:lnTo>
                    <a:pt x="6" y="240"/>
                  </a:lnTo>
                  <a:lnTo>
                    <a:pt x="0" y="252"/>
                  </a:lnTo>
                  <a:lnTo>
                    <a:pt x="0" y="264"/>
                  </a:lnTo>
                  <a:lnTo>
                    <a:pt x="18" y="282"/>
                  </a:lnTo>
                  <a:lnTo>
                    <a:pt x="30" y="288"/>
                  </a:lnTo>
                  <a:lnTo>
                    <a:pt x="42" y="342"/>
                  </a:lnTo>
                  <a:lnTo>
                    <a:pt x="42" y="348"/>
                  </a:lnTo>
                  <a:lnTo>
                    <a:pt x="36" y="354"/>
                  </a:lnTo>
                  <a:lnTo>
                    <a:pt x="36" y="366"/>
                  </a:lnTo>
                  <a:lnTo>
                    <a:pt x="30" y="384"/>
                  </a:lnTo>
                  <a:lnTo>
                    <a:pt x="24" y="396"/>
                  </a:lnTo>
                  <a:lnTo>
                    <a:pt x="24" y="408"/>
                  </a:lnTo>
                  <a:lnTo>
                    <a:pt x="48" y="408"/>
                  </a:lnTo>
                  <a:lnTo>
                    <a:pt x="60" y="402"/>
                  </a:lnTo>
                  <a:lnTo>
                    <a:pt x="72" y="402"/>
                  </a:lnTo>
                  <a:lnTo>
                    <a:pt x="84" y="414"/>
                  </a:lnTo>
                  <a:lnTo>
                    <a:pt x="96" y="414"/>
                  </a:lnTo>
                  <a:lnTo>
                    <a:pt x="108" y="408"/>
                  </a:lnTo>
                  <a:lnTo>
                    <a:pt x="114" y="402"/>
                  </a:lnTo>
                  <a:lnTo>
                    <a:pt x="120" y="402"/>
                  </a:lnTo>
                  <a:lnTo>
                    <a:pt x="126" y="396"/>
                  </a:lnTo>
                  <a:lnTo>
                    <a:pt x="126" y="348"/>
                  </a:lnTo>
                  <a:lnTo>
                    <a:pt x="132" y="342"/>
                  </a:lnTo>
                  <a:lnTo>
                    <a:pt x="138" y="330"/>
                  </a:lnTo>
                  <a:lnTo>
                    <a:pt x="150" y="330"/>
                  </a:lnTo>
                  <a:lnTo>
                    <a:pt x="162" y="318"/>
                  </a:lnTo>
                  <a:lnTo>
                    <a:pt x="162" y="312"/>
                  </a:lnTo>
                  <a:lnTo>
                    <a:pt x="150" y="312"/>
                  </a:lnTo>
                  <a:lnTo>
                    <a:pt x="144" y="306"/>
                  </a:lnTo>
                  <a:lnTo>
                    <a:pt x="138" y="294"/>
                  </a:lnTo>
                  <a:lnTo>
                    <a:pt x="138" y="288"/>
                  </a:lnTo>
                  <a:lnTo>
                    <a:pt x="132" y="282"/>
                  </a:lnTo>
                  <a:lnTo>
                    <a:pt x="132" y="276"/>
                  </a:lnTo>
                  <a:lnTo>
                    <a:pt x="144" y="264"/>
                  </a:lnTo>
                  <a:lnTo>
                    <a:pt x="156" y="258"/>
                  </a:lnTo>
                  <a:lnTo>
                    <a:pt x="168" y="246"/>
                  </a:lnTo>
                  <a:lnTo>
                    <a:pt x="168" y="240"/>
                  </a:lnTo>
                  <a:lnTo>
                    <a:pt x="156" y="234"/>
                  </a:lnTo>
                  <a:lnTo>
                    <a:pt x="150" y="228"/>
                  </a:lnTo>
                  <a:lnTo>
                    <a:pt x="150" y="216"/>
                  </a:lnTo>
                  <a:lnTo>
                    <a:pt x="126" y="192"/>
                  </a:lnTo>
                  <a:lnTo>
                    <a:pt x="162" y="192"/>
                  </a:lnTo>
                  <a:lnTo>
                    <a:pt x="174" y="180"/>
                  </a:lnTo>
                  <a:lnTo>
                    <a:pt x="174" y="168"/>
                  </a:lnTo>
                  <a:lnTo>
                    <a:pt x="168" y="162"/>
                  </a:lnTo>
                  <a:lnTo>
                    <a:pt x="168" y="150"/>
                  </a:lnTo>
                  <a:lnTo>
                    <a:pt x="174" y="144"/>
                  </a:lnTo>
                  <a:lnTo>
                    <a:pt x="180" y="144"/>
                  </a:lnTo>
                  <a:lnTo>
                    <a:pt x="180" y="126"/>
                  </a:lnTo>
                  <a:lnTo>
                    <a:pt x="186" y="108"/>
                  </a:lnTo>
                  <a:lnTo>
                    <a:pt x="186" y="96"/>
                  </a:lnTo>
                  <a:lnTo>
                    <a:pt x="180" y="90"/>
                  </a:lnTo>
                  <a:lnTo>
                    <a:pt x="174" y="90"/>
                  </a:lnTo>
                  <a:lnTo>
                    <a:pt x="174" y="84"/>
                  </a:lnTo>
                  <a:lnTo>
                    <a:pt x="180" y="78"/>
                  </a:lnTo>
                  <a:lnTo>
                    <a:pt x="204" y="66"/>
                  </a:lnTo>
                  <a:lnTo>
                    <a:pt x="228" y="42"/>
                  </a:lnTo>
                  <a:lnTo>
                    <a:pt x="228" y="36"/>
                  </a:lnTo>
                  <a:lnTo>
                    <a:pt x="216" y="30"/>
                  </a:lnTo>
                  <a:lnTo>
                    <a:pt x="210" y="30"/>
                  </a:lnTo>
                  <a:close/>
                </a:path>
              </a:pathLst>
            </a:custGeom>
            <a:solidFill>
              <a:srgbClr val="93A690">
                <a:alpha val="80000"/>
              </a:srgbClr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</p:grpSp>
      <p:grpSp>
        <p:nvGrpSpPr>
          <p:cNvPr id="144" name="North_West_Europe">
            <a:extLst>
              <a:ext uri="{FF2B5EF4-FFF2-40B4-BE49-F238E27FC236}">
                <a16:creationId xmlns:a16="http://schemas.microsoft.com/office/drawing/2014/main" id="{1198BCA4-0935-45C0-9072-3806FC9DA2A2}"/>
              </a:ext>
            </a:extLst>
          </p:cNvPr>
          <p:cNvGrpSpPr>
            <a:grpSpLocks/>
          </p:cNvGrpSpPr>
          <p:nvPr userDrawn="1"/>
        </p:nvGrpSpPr>
        <p:grpSpPr bwMode="auto">
          <a:xfrm>
            <a:off x="5046663" y="1522413"/>
            <a:ext cx="1343025" cy="966787"/>
            <a:chOff x="5046257" y="1770176"/>
            <a:chExt cx="1343580" cy="967188"/>
          </a:xfrm>
        </p:grpSpPr>
        <p:sp>
          <p:nvSpPr>
            <p:cNvPr id="145" name="Sweden" descr="© INSCALE GmbH, 05.05.2010&#10;http://www.presentationload.com/">
              <a:extLst>
                <a:ext uri="{FF2B5EF4-FFF2-40B4-BE49-F238E27FC236}">
                  <a16:creationId xmlns:a16="http://schemas.microsoft.com/office/drawing/2014/main" id="{7734AEEE-DB94-4F6C-A8BC-C5777E6914C5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5897509" y="2087808"/>
              <a:ext cx="306514" cy="444684"/>
            </a:xfrm>
            <a:custGeom>
              <a:avLst/>
              <a:gdLst>
                <a:gd name="T0" fmla="*/ 2147483647 w 690"/>
                <a:gd name="T1" fmla="*/ 2147483647 h 990"/>
                <a:gd name="T2" fmla="*/ 2147483647 w 690"/>
                <a:gd name="T3" fmla="*/ 2147483647 h 990"/>
                <a:gd name="T4" fmla="*/ 2147483647 w 690"/>
                <a:gd name="T5" fmla="*/ 2147483647 h 990"/>
                <a:gd name="T6" fmla="*/ 2147483647 w 690"/>
                <a:gd name="T7" fmla="*/ 2147483647 h 990"/>
                <a:gd name="T8" fmla="*/ 2147483647 w 690"/>
                <a:gd name="T9" fmla="*/ 2147483647 h 990"/>
                <a:gd name="T10" fmla="*/ 2147483647 w 690"/>
                <a:gd name="T11" fmla="*/ 2147483647 h 990"/>
                <a:gd name="T12" fmla="*/ 2147483647 w 690"/>
                <a:gd name="T13" fmla="*/ 2147483647 h 990"/>
                <a:gd name="T14" fmla="*/ 2147483647 w 690"/>
                <a:gd name="T15" fmla="*/ 2147483647 h 990"/>
                <a:gd name="T16" fmla="*/ 2147483647 w 690"/>
                <a:gd name="T17" fmla="*/ 2147483647 h 990"/>
                <a:gd name="T18" fmla="*/ 2147483647 w 690"/>
                <a:gd name="T19" fmla="*/ 2147483647 h 990"/>
                <a:gd name="T20" fmla="*/ 2147483647 w 690"/>
                <a:gd name="T21" fmla="*/ 2147483647 h 990"/>
                <a:gd name="T22" fmla="*/ 2147483647 w 690"/>
                <a:gd name="T23" fmla="*/ 2147483647 h 990"/>
                <a:gd name="T24" fmla="*/ 2147483647 w 690"/>
                <a:gd name="T25" fmla="*/ 2147483647 h 990"/>
                <a:gd name="T26" fmla="*/ 2147483647 w 690"/>
                <a:gd name="T27" fmla="*/ 2147483647 h 990"/>
                <a:gd name="T28" fmla="*/ 2147483647 w 690"/>
                <a:gd name="T29" fmla="*/ 2147483647 h 990"/>
                <a:gd name="T30" fmla="*/ 2147483647 w 690"/>
                <a:gd name="T31" fmla="*/ 2147483647 h 990"/>
                <a:gd name="T32" fmla="*/ 2147483647 w 690"/>
                <a:gd name="T33" fmla="*/ 2147483647 h 990"/>
                <a:gd name="T34" fmla="*/ 2147483647 w 690"/>
                <a:gd name="T35" fmla="*/ 2147483647 h 990"/>
                <a:gd name="T36" fmla="*/ 2147483647 w 690"/>
                <a:gd name="T37" fmla="*/ 2147483647 h 990"/>
                <a:gd name="T38" fmla="*/ 2147483647 w 690"/>
                <a:gd name="T39" fmla="*/ 2147483647 h 990"/>
                <a:gd name="T40" fmla="*/ 2147483647 w 690"/>
                <a:gd name="T41" fmla="*/ 2147483647 h 990"/>
                <a:gd name="T42" fmla="*/ 2147483647 w 690"/>
                <a:gd name="T43" fmla="*/ 2147483647 h 990"/>
                <a:gd name="T44" fmla="*/ 2147483647 w 690"/>
                <a:gd name="T45" fmla="*/ 2147483647 h 990"/>
                <a:gd name="T46" fmla="*/ 0 w 690"/>
                <a:gd name="T47" fmla="*/ 2147483647 h 990"/>
                <a:gd name="T48" fmla="*/ 2147483647 w 690"/>
                <a:gd name="T49" fmla="*/ 2147483647 h 990"/>
                <a:gd name="T50" fmla="*/ 2147483647 w 690"/>
                <a:gd name="T51" fmla="*/ 2147483647 h 990"/>
                <a:gd name="T52" fmla="*/ 2147483647 w 690"/>
                <a:gd name="T53" fmla="*/ 2147483647 h 990"/>
                <a:gd name="T54" fmla="*/ 2147483647 w 690"/>
                <a:gd name="T55" fmla="*/ 2147483647 h 990"/>
                <a:gd name="T56" fmla="*/ 2147483647 w 690"/>
                <a:gd name="T57" fmla="*/ 2147483647 h 990"/>
                <a:gd name="T58" fmla="*/ 2147483647 w 690"/>
                <a:gd name="T59" fmla="*/ 2147483647 h 990"/>
                <a:gd name="T60" fmla="*/ 2147483647 w 690"/>
                <a:gd name="T61" fmla="*/ 2147483647 h 990"/>
                <a:gd name="T62" fmla="*/ 2147483647 w 690"/>
                <a:gd name="T63" fmla="*/ 2147483647 h 990"/>
                <a:gd name="T64" fmla="*/ 2147483647 w 690"/>
                <a:gd name="T65" fmla="*/ 2147483647 h 990"/>
                <a:gd name="T66" fmla="*/ 2147483647 w 690"/>
                <a:gd name="T67" fmla="*/ 2147483647 h 990"/>
                <a:gd name="T68" fmla="*/ 2147483647 w 690"/>
                <a:gd name="T69" fmla="*/ 2147483647 h 990"/>
                <a:gd name="T70" fmla="*/ 2147483647 w 690"/>
                <a:gd name="T71" fmla="*/ 2147483647 h 990"/>
                <a:gd name="T72" fmla="*/ 2147483647 w 690"/>
                <a:gd name="T73" fmla="*/ 2147483647 h 990"/>
                <a:gd name="T74" fmla="*/ 2147483647 w 690"/>
                <a:gd name="T75" fmla="*/ 2147483647 h 990"/>
                <a:gd name="T76" fmla="*/ 2147483647 w 690"/>
                <a:gd name="T77" fmla="*/ 2147483647 h 990"/>
                <a:gd name="T78" fmla="*/ 2147483647 w 690"/>
                <a:gd name="T79" fmla="*/ 2147483647 h 990"/>
                <a:gd name="T80" fmla="*/ 2147483647 w 690"/>
                <a:gd name="T81" fmla="*/ 2147483647 h 990"/>
                <a:gd name="T82" fmla="*/ 2147483647 w 690"/>
                <a:gd name="T83" fmla="*/ 2147483647 h 990"/>
                <a:gd name="T84" fmla="*/ 2147483647 w 690"/>
                <a:gd name="T85" fmla="*/ 2147483647 h 990"/>
                <a:gd name="T86" fmla="*/ 2147483647 w 690"/>
                <a:gd name="T87" fmla="*/ 2147483647 h 990"/>
                <a:gd name="T88" fmla="*/ 2147483647 w 690"/>
                <a:gd name="T89" fmla="*/ 2147483647 h 990"/>
                <a:gd name="T90" fmla="*/ 2147483647 w 690"/>
                <a:gd name="T91" fmla="*/ 2147483647 h 990"/>
                <a:gd name="T92" fmla="*/ 2147483647 w 690"/>
                <a:gd name="T93" fmla="*/ 2147483647 h 990"/>
                <a:gd name="T94" fmla="*/ 2147483647 w 690"/>
                <a:gd name="T95" fmla="*/ 2147483647 h 990"/>
                <a:gd name="T96" fmla="*/ 2147483647 w 690"/>
                <a:gd name="T97" fmla="*/ 2147483647 h 990"/>
                <a:gd name="T98" fmla="*/ 2147483647 w 690"/>
                <a:gd name="T99" fmla="*/ 2147483647 h 990"/>
                <a:gd name="T100" fmla="*/ 2147483647 w 690"/>
                <a:gd name="T101" fmla="*/ 2147483647 h 990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690"/>
                <a:gd name="T154" fmla="*/ 0 h 990"/>
                <a:gd name="T155" fmla="*/ 690 w 690"/>
                <a:gd name="T156" fmla="*/ 990 h 990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690" h="990">
                  <a:moveTo>
                    <a:pt x="678" y="204"/>
                  </a:moveTo>
                  <a:lnTo>
                    <a:pt x="672" y="198"/>
                  </a:lnTo>
                  <a:lnTo>
                    <a:pt x="660" y="192"/>
                  </a:lnTo>
                  <a:lnTo>
                    <a:pt x="648" y="180"/>
                  </a:lnTo>
                  <a:lnTo>
                    <a:pt x="648" y="174"/>
                  </a:lnTo>
                  <a:lnTo>
                    <a:pt x="654" y="162"/>
                  </a:lnTo>
                  <a:lnTo>
                    <a:pt x="660" y="156"/>
                  </a:lnTo>
                  <a:lnTo>
                    <a:pt x="666" y="144"/>
                  </a:lnTo>
                  <a:lnTo>
                    <a:pt x="642" y="132"/>
                  </a:lnTo>
                  <a:lnTo>
                    <a:pt x="648" y="108"/>
                  </a:lnTo>
                  <a:lnTo>
                    <a:pt x="636" y="102"/>
                  </a:lnTo>
                  <a:lnTo>
                    <a:pt x="636" y="96"/>
                  </a:lnTo>
                  <a:lnTo>
                    <a:pt x="642" y="90"/>
                  </a:lnTo>
                  <a:lnTo>
                    <a:pt x="642" y="66"/>
                  </a:lnTo>
                  <a:lnTo>
                    <a:pt x="636" y="66"/>
                  </a:lnTo>
                  <a:lnTo>
                    <a:pt x="630" y="60"/>
                  </a:lnTo>
                  <a:lnTo>
                    <a:pt x="618" y="60"/>
                  </a:lnTo>
                  <a:lnTo>
                    <a:pt x="588" y="42"/>
                  </a:lnTo>
                  <a:lnTo>
                    <a:pt x="552" y="42"/>
                  </a:lnTo>
                  <a:lnTo>
                    <a:pt x="540" y="30"/>
                  </a:lnTo>
                  <a:lnTo>
                    <a:pt x="534" y="30"/>
                  </a:lnTo>
                  <a:lnTo>
                    <a:pt x="528" y="24"/>
                  </a:lnTo>
                  <a:lnTo>
                    <a:pt x="516" y="24"/>
                  </a:lnTo>
                  <a:lnTo>
                    <a:pt x="504" y="18"/>
                  </a:lnTo>
                  <a:lnTo>
                    <a:pt x="498" y="12"/>
                  </a:lnTo>
                  <a:lnTo>
                    <a:pt x="486" y="6"/>
                  </a:lnTo>
                  <a:lnTo>
                    <a:pt x="456" y="0"/>
                  </a:lnTo>
                  <a:lnTo>
                    <a:pt x="456" y="24"/>
                  </a:lnTo>
                  <a:lnTo>
                    <a:pt x="444" y="24"/>
                  </a:lnTo>
                  <a:lnTo>
                    <a:pt x="444" y="30"/>
                  </a:lnTo>
                  <a:lnTo>
                    <a:pt x="456" y="42"/>
                  </a:lnTo>
                  <a:lnTo>
                    <a:pt x="462" y="42"/>
                  </a:lnTo>
                  <a:lnTo>
                    <a:pt x="456" y="48"/>
                  </a:lnTo>
                  <a:lnTo>
                    <a:pt x="444" y="48"/>
                  </a:lnTo>
                  <a:lnTo>
                    <a:pt x="438" y="42"/>
                  </a:lnTo>
                  <a:lnTo>
                    <a:pt x="414" y="42"/>
                  </a:lnTo>
                  <a:lnTo>
                    <a:pt x="390" y="36"/>
                  </a:lnTo>
                  <a:lnTo>
                    <a:pt x="366" y="42"/>
                  </a:lnTo>
                  <a:lnTo>
                    <a:pt x="366" y="30"/>
                  </a:lnTo>
                  <a:lnTo>
                    <a:pt x="360" y="24"/>
                  </a:lnTo>
                  <a:lnTo>
                    <a:pt x="348" y="36"/>
                  </a:lnTo>
                  <a:lnTo>
                    <a:pt x="348" y="66"/>
                  </a:lnTo>
                  <a:lnTo>
                    <a:pt x="342" y="72"/>
                  </a:lnTo>
                  <a:lnTo>
                    <a:pt x="324" y="72"/>
                  </a:lnTo>
                  <a:lnTo>
                    <a:pt x="282" y="78"/>
                  </a:lnTo>
                  <a:lnTo>
                    <a:pt x="264" y="96"/>
                  </a:lnTo>
                  <a:lnTo>
                    <a:pt x="252" y="102"/>
                  </a:lnTo>
                  <a:lnTo>
                    <a:pt x="246" y="102"/>
                  </a:lnTo>
                  <a:lnTo>
                    <a:pt x="246" y="114"/>
                  </a:lnTo>
                  <a:lnTo>
                    <a:pt x="258" y="120"/>
                  </a:lnTo>
                  <a:lnTo>
                    <a:pt x="264" y="126"/>
                  </a:lnTo>
                  <a:lnTo>
                    <a:pt x="258" y="144"/>
                  </a:lnTo>
                  <a:lnTo>
                    <a:pt x="252" y="144"/>
                  </a:lnTo>
                  <a:lnTo>
                    <a:pt x="240" y="150"/>
                  </a:lnTo>
                  <a:lnTo>
                    <a:pt x="234" y="156"/>
                  </a:lnTo>
                  <a:lnTo>
                    <a:pt x="234" y="162"/>
                  </a:lnTo>
                  <a:lnTo>
                    <a:pt x="228" y="168"/>
                  </a:lnTo>
                  <a:lnTo>
                    <a:pt x="210" y="168"/>
                  </a:lnTo>
                  <a:lnTo>
                    <a:pt x="216" y="174"/>
                  </a:lnTo>
                  <a:lnTo>
                    <a:pt x="216" y="180"/>
                  </a:lnTo>
                  <a:lnTo>
                    <a:pt x="222" y="186"/>
                  </a:lnTo>
                  <a:lnTo>
                    <a:pt x="222" y="192"/>
                  </a:lnTo>
                  <a:lnTo>
                    <a:pt x="216" y="192"/>
                  </a:lnTo>
                  <a:lnTo>
                    <a:pt x="210" y="198"/>
                  </a:lnTo>
                  <a:lnTo>
                    <a:pt x="204" y="198"/>
                  </a:lnTo>
                  <a:lnTo>
                    <a:pt x="192" y="204"/>
                  </a:lnTo>
                  <a:lnTo>
                    <a:pt x="174" y="192"/>
                  </a:lnTo>
                  <a:lnTo>
                    <a:pt x="174" y="228"/>
                  </a:lnTo>
                  <a:lnTo>
                    <a:pt x="168" y="270"/>
                  </a:lnTo>
                  <a:lnTo>
                    <a:pt x="138" y="300"/>
                  </a:lnTo>
                  <a:lnTo>
                    <a:pt x="132" y="300"/>
                  </a:lnTo>
                  <a:lnTo>
                    <a:pt x="120" y="306"/>
                  </a:lnTo>
                  <a:lnTo>
                    <a:pt x="132" y="312"/>
                  </a:lnTo>
                  <a:lnTo>
                    <a:pt x="150" y="330"/>
                  </a:lnTo>
                  <a:lnTo>
                    <a:pt x="150" y="336"/>
                  </a:lnTo>
                  <a:lnTo>
                    <a:pt x="144" y="342"/>
                  </a:lnTo>
                  <a:lnTo>
                    <a:pt x="102" y="342"/>
                  </a:lnTo>
                  <a:lnTo>
                    <a:pt x="90" y="348"/>
                  </a:lnTo>
                  <a:lnTo>
                    <a:pt x="84" y="354"/>
                  </a:lnTo>
                  <a:lnTo>
                    <a:pt x="72" y="360"/>
                  </a:lnTo>
                  <a:lnTo>
                    <a:pt x="30" y="402"/>
                  </a:lnTo>
                  <a:lnTo>
                    <a:pt x="36" y="408"/>
                  </a:lnTo>
                  <a:lnTo>
                    <a:pt x="42" y="408"/>
                  </a:lnTo>
                  <a:lnTo>
                    <a:pt x="48" y="414"/>
                  </a:lnTo>
                  <a:lnTo>
                    <a:pt x="48" y="420"/>
                  </a:lnTo>
                  <a:lnTo>
                    <a:pt x="42" y="426"/>
                  </a:lnTo>
                  <a:lnTo>
                    <a:pt x="36" y="426"/>
                  </a:lnTo>
                  <a:lnTo>
                    <a:pt x="30" y="432"/>
                  </a:lnTo>
                  <a:lnTo>
                    <a:pt x="30" y="444"/>
                  </a:lnTo>
                  <a:lnTo>
                    <a:pt x="54" y="468"/>
                  </a:lnTo>
                  <a:lnTo>
                    <a:pt x="54" y="480"/>
                  </a:lnTo>
                  <a:lnTo>
                    <a:pt x="48" y="492"/>
                  </a:lnTo>
                  <a:lnTo>
                    <a:pt x="48" y="510"/>
                  </a:lnTo>
                  <a:lnTo>
                    <a:pt x="60" y="522"/>
                  </a:lnTo>
                  <a:lnTo>
                    <a:pt x="66" y="522"/>
                  </a:lnTo>
                  <a:lnTo>
                    <a:pt x="84" y="540"/>
                  </a:lnTo>
                  <a:lnTo>
                    <a:pt x="84" y="552"/>
                  </a:lnTo>
                  <a:lnTo>
                    <a:pt x="72" y="564"/>
                  </a:lnTo>
                  <a:lnTo>
                    <a:pt x="48" y="570"/>
                  </a:lnTo>
                  <a:lnTo>
                    <a:pt x="54" y="576"/>
                  </a:lnTo>
                  <a:lnTo>
                    <a:pt x="60" y="588"/>
                  </a:lnTo>
                  <a:lnTo>
                    <a:pt x="60" y="594"/>
                  </a:lnTo>
                  <a:lnTo>
                    <a:pt x="66" y="600"/>
                  </a:lnTo>
                  <a:lnTo>
                    <a:pt x="66" y="606"/>
                  </a:lnTo>
                  <a:lnTo>
                    <a:pt x="72" y="618"/>
                  </a:lnTo>
                  <a:lnTo>
                    <a:pt x="66" y="618"/>
                  </a:lnTo>
                  <a:lnTo>
                    <a:pt x="66" y="642"/>
                  </a:lnTo>
                  <a:lnTo>
                    <a:pt x="60" y="648"/>
                  </a:lnTo>
                  <a:lnTo>
                    <a:pt x="24" y="648"/>
                  </a:lnTo>
                  <a:lnTo>
                    <a:pt x="30" y="660"/>
                  </a:lnTo>
                  <a:lnTo>
                    <a:pt x="30" y="666"/>
                  </a:lnTo>
                  <a:lnTo>
                    <a:pt x="24" y="666"/>
                  </a:lnTo>
                  <a:lnTo>
                    <a:pt x="18" y="672"/>
                  </a:lnTo>
                  <a:lnTo>
                    <a:pt x="18" y="678"/>
                  </a:lnTo>
                  <a:lnTo>
                    <a:pt x="30" y="690"/>
                  </a:lnTo>
                  <a:lnTo>
                    <a:pt x="30" y="708"/>
                  </a:lnTo>
                  <a:lnTo>
                    <a:pt x="24" y="714"/>
                  </a:lnTo>
                  <a:lnTo>
                    <a:pt x="18" y="726"/>
                  </a:lnTo>
                  <a:lnTo>
                    <a:pt x="0" y="708"/>
                  </a:lnTo>
                  <a:lnTo>
                    <a:pt x="0" y="768"/>
                  </a:lnTo>
                  <a:lnTo>
                    <a:pt x="6" y="762"/>
                  </a:lnTo>
                  <a:lnTo>
                    <a:pt x="24" y="762"/>
                  </a:lnTo>
                  <a:lnTo>
                    <a:pt x="36" y="774"/>
                  </a:lnTo>
                  <a:lnTo>
                    <a:pt x="36" y="780"/>
                  </a:lnTo>
                  <a:lnTo>
                    <a:pt x="30" y="780"/>
                  </a:lnTo>
                  <a:lnTo>
                    <a:pt x="30" y="774"/>
                  </a:lnTo>
                  <a:lnTo>
                    <a:pt x="24" y="774"/>
                  </a:lnTo>
                  <a:lnTo>
                    <a:pt x="24" y="834"/>
                  </a:lnTo>
                  <a:lnTo>
                    <a:pt x="30" y="840"/>
                  </a:lnTo>
                  <a:lnTo>
                    <a:pt x="36" y="840"/>
                  </a:lnTo>
                  <a:lnTo>
                    <a:pt x="48" y="846"/>
                  </a:lnTo>
                  <a:lnTo>
                    <a:pt x="54" y="858"/>
                  </a:lnTo>
                  <a:lnTo>
                    <a:pt x="60" y="864"/>
                  </a:lnTo>
                  <a:lnTo>
                    <a:pt x="66" y="876"/>
                  </a:lnTo>
                  <a:lnTo>
                    <a:pt x="90" y="900"/>
                  </a:lnTo>
                  <a:lnTo>
                    <a:pt x="96" y="900"/>
                  </a:lnTo>
                  <a:lnTo>
                    <a:pt x="96" y="912"/>
                  </a:lnTo>
                  <a:lnTo>
                    <a:pt x="78" y="912"/>
                  </a:lnTo>
                  <a:lnTo>
                    <a:pt x="78" y="942"/>
                  </a:lnTo>
                  <a:lnTo>
                    <a:pt x="90" y="954"/>
                  </a:lnTo>
                  <a:lnTo>
                    <a:pt x="102" y="960"/>
                  </a:lnTo>
                  <a:lnTo>
                    <a:pt x="96" y="966"/>
                  </a:lnTo>
                  <a:lnTo>
                    <a:pt x="96" y="984"/>
                  </a:lnTo>
                  <a:lnTo>
                    <a:pt x="102" y="984"/>
                  </a:lnTo>
                  <a:lnTo>
                    <a:pt x="108" y="990"/>
                  </a:lnTo>
                  <a:lnTo>
                    <a:pt x="174" y="990"/>
                  </a:lnTo>
                  <a:lnTo>
                    <a:pt x="180" y="984"/>
                  </a:lnTo>
                  <a:lnTo>
                    <a:pt x="180" y="948"/>
                  </a:lnTo>
                  <a:lnTo>
                    <a:pt x="198" y="942"/>
                  </a:lnTo>
                  <a:lnTo>
                    <a:pt x="198" y="924"/>
                  </a:lnTo>
                  <a:lnTo>
                    <a:pt x="264" y="930"/>
                  </a:lnTo>
                  <a:lnTo>
                    <a:pt x="276" y="936"/>
                  </a:lnTo>
                  <a:lnTo>
                    <a:pt x="300" y="876"/>
                  </a:lnTo>
                  <a:lnTo>
                    <a:pt x="300" y="864"/>
                  </a:lnTo>
                  <a:lnTo>
                    <a:pt x="306" y="852"/>
                  </a:lnTo>
                  <a:lnTo>
                    <a:pt x="306" y="816"/>
                  </a:lnTo>
                  <a:lnTo>
                    <a:pt x="300" y="810"/>
                  </a:lnTo>
                  <a:lnTo>
                    <a:pt x="294" y="798"/>
                  </a:lnTo>
                  <a:lnTo>
                    <a:pt x="312" y="798"/>
                  </a:lnTo>
                  <a:lnTo>
                    <a:pt x="324" y="786"/>
                  </a:lnTo>
                  <a:lnTo>
                    <a:pt x="324" y="780"/>
                  </a:lnTo>
                  <a:lnTo>
                    <a:pt x="306" y="762"/>
                  </a:lnTo>
                  <a:lnTo>
                    <a:pt x="294" y="762"/>
                  </a:lnTo>
                  <a:lnTo>
                    <a:pt x="312" y="756"/>
                  </a:lnTo>
                  <a:lnTo>
                    <a:pt x="300" y="750"/>
                  </a:lnTo>
                  <a:lnTo>
                    <a:pt x="324" y="750"/>
                  </a:lnTo>
                  <a:lnTo>
                    <a:pt x="336" y="744"/>
                  </a:lnTo>
                  <a:lnTo>
                    <a:pt x="348" y="744"/>
                  </a:lnTo>
                  <a:lnTo>
                    <a:pt x="354" y="738"/>
                  </a:lnTo>
                  <a:lnTo>
                    <a:pt x="360" y="726"/>
                  </a:lnTo>
                  <a:lnTo>
                    <a:pt x="360" y="714"/>
                  </a:lnTo>
                  <a:lnTo>
                    <a:pt x="366" y="708"/>
                  </a:lnTo>
                  <a:lnTo>
                    <a:pt x="384" y="726"/>
                  </a:lnTo>
                  <a:lnTo>
                    <a:pt x="390" y="726"/>
                  </a:lnTo>
                  <a:lnTo>
                    <a:pt x="396" y="720"/>
                  </a:lnTo>
                  <a:lnTo>
                    <a:pt x="408" y="696"/>
                  </a:lnTo>
                  <a:lnTo>
                    <a:pt x="402" y="690"/>
                  </a:lnTo>
                  <a:lnTo>
                    <a:pt x="402" y="684"/>
                  </a:lnTo>
                  <a:lnTo>
                    <a:pt x="414" y="684"/>
                  </a:lnTo>
                  <a:lnTo>
                    <a:pt x="420" y="678"/>
                  </a:lnTo>
                  <a:lnTo>
                    <a:pt x="432" y="672"/>
                  </a:lnTo>
                  <a:lnTo>
                    <a:pt x="432" y="660"/>
                  </a:lnTo>
                  <a:lnTo>
                    <a:pt x="420" y="636"/>
                  </a:lnTo>
                  <a:lnTo>
                    <a:pt x="408" y="630"/>
                  </a:lnTo>
                  <a:lnTo>
                    <a:pt x="408" y="618"/>
                  </a:lnTo>
                  <a:lnTo>
                    <a:pt x="372" y="600"/>
                  </a:lnTo>
                  <a:lnTo>
                    <a:pt x="360" y="606"/>
                  </a:lnTo>
                  <a:lnTo>
                    <a:pt x="354" y="606"/>
                  </a:lnTo>
                  <a:lnTo>
                    <a:pt x="342" y="600"/>
                  </a:lnTo>
                  <a:lnTo>
                    <a:pt x="330" y="576"/>
                  </a:lnTo>
                  <a:lnTo>
                    <a:pt x="330" y="558"/>
                  </a:lnTo>
                  <a:lnTo>
                    <a:pt x="324" y="546"/>
                  </a:lnTo>
                  <a:lnTo>
                    <a:pt x="324" y="528"/>
                  </a:lnTo>
                  <a:lnTo>
                    <a:pt x="336" y="516"/>
                  </a:lnTo>
                  <a:lnTo>
                    <a:pt x="342" y="504"/>
                  </a:lnTo>
                  <a:lnTo>
                    <a:pt x="342" y="486"/>
                  </a:lnTo>
                  <a:lnTo>
                    <a:pt x="336" y="474"/>
                  </a:lnTo>
                  <a:lnTo>
                    <a:pt x="330" y="468"/>
                  </a:lnTo>
                  <a:lnTo>
                    <a:pt x="330" y="462"/>
                  </a:lnTo>
                  <a:lnTo>
                    <a:pt x="348" y="462"/>
                  </a:lnTo>
                  <a:lnTo>
                    <a:pt x="354" y="456"/>
                  </a:lnTo>
                  <a:lnTo>
                    <a:pt x="354" y="438"/>
                  </a:lnTo>
                  <a:lnTo>
                    <a:pt x="348" y="426"/>
                  </a:lnTo>
                  <a:lnTo>
                    <a:pt x="354" y="432"/>
                  </a:lnTo>
                  <a:lnTo>
                    <a:pt x="378" y="432"/>
                  </a:lnTo>
                  <a:lnTo>
                    <a:pt x="384" y="426"/>
                  </a:lnTo>
                  <a:lnTo>
                    <a:pt x="396" y="420"/>
                  </a:lnTo>
                  <a:lnTo>
                    <a:pt x="408" y="408"/>
                  </a:lnTo>
                  <a:lnTo>
                    <a:pt x="438" y="414"/>
                  </a:lnTo>
                  <a:lnTo>
                    <a:pt x="450" y="390"/>
                  </a:lnTo>
                  <a:lnTo>
                    <a:pt x="480" y="390"/>
                  </a:lnTo>
                  <a:lnTo>
                    <a:pt x="498" y="384"/>
                  </a:lnTo>
                  <a:lnTo>
                    <a:pt x="510" y="378"/>
                  </a:lnTo>
                  <a:lnTo>
                    <a:pt x="522" y="354"/>
                  </a:lnTo>
                  <a:lnTo>
                    <a:pt x="540" y="336"/>
                  </a:lnTo>
                  <a:lnTo>
                    <a:pt x="546" y="324"/>
                  </a:lnTo>
                  <a:lnTo>
                    <a:pt x="528" y="300"/>
                  </a:lnTo>
                  <a:lnTo>
                    <a:pt x="558" y="264"/>
                  </a:lnTo>
                  <a:lnTo>
                    <a:pt x="540" y="246"/>
                  </a:lnTo>
                  <a:lnTo>
                    <a:pt x="576" y="234"/>
                  </a:lnTo>
                  <a:lnTo>
                    <a:pt x="594" y="216"/>
                  </a:lnTo>
                  <a:lnTo>
                    <a:pt x="672" y="222"/>
                  </a:lnTo>
                  <a:lnTo>
                    <a:pt x="684" y="240"/>
                  </a:lnTo>
                  <a:lnTo>
                    <a:pt x="690" y="240"/>
                  </a:lnTo>
                  <a:lnTo>
                    <a:pt x="678" y="204"/>
                  </a:lnTo>
                  <a:close/>
                  <a:moveTo>
                    <a:pt x="390" y="828"/>
                  </a:moveTo>
                  <a:lnTo>
                    <a:pt x="390" y="840"/>
                  </a:lnTo>
                  <a:lnTo>
                    <a:pt x="396" y="852"/>
                  </a:lnTo>
                  <a:lnTo>
                    <a:pt x="396" y="864"/>
                  </a:lnTo>
                  <a:lnTo>
                    <a:pt x="402" y="870"/>
                  </a:lnTo>
                  <a:lnTo>
                    <a:pt x="402" y="876"/>
                  </a:lnTo>
                  <a:lnTo>
                    <a:pt x="414" y="852"/>
                  </a:lnTo>
                  <a:lnTo>
                    <a:pt x="426" y="852"/>
                  </a:lnTo>
                  <a:lnTo>
                    <a:pt x="432" y="846"/>
                  </a:lnTo>
                  <a:lnTo>
                    <a:pt x="438" y="834"/>
                  </a:lnTo>
                  <a:lnTo>
                    <a:pt x="438" y="822"/>
                  </a:lnTo>
                  <a:lnTo>
                    <a:pt x="432" y="816"/>
                  </a:lnTo>
                  <a:lnTo>
                    <a:pt x="450" y="798"/>
                  </a:lnTo>
                  <a:lnTo>
                    <a:pt x="444" y="798"/>
                  </a:lnTo>
                  <a:lnTo>
                    <a:pt x="438" y="804"/>
                  </a:lnTo>
                  <a:lnTo>
                    <a:pt x="420" y="804"/>
                  </a:lnTo>
                  <a:lnTo>
                    <a:pt x="408" y="810"/>
                  </a:lnTo>
                  <a:lnTo>
                    <a:pt x="390" y="828"/>
                  </a:lnTo>
                  <a:close/>
                  <a:moveTo>
                    <a:pt x="300" y="900"/>
                  </a:moveTo>
                  <a:lnTo>
                    <a:pt x="300" y="912"/>
                  </a:lnTo>
                  <a:lnTo>
                    <a:pt x="294" y="924"/>
                  </a:lnTo>
                  <a:lnTo>
                    <a:pt x="300" y="918"/>
                  </a:lnTo>
                  <a:lnTo>
                    <a:pt x="312" y="912"/>
                  </a:lnTo>
                  <a:lnTo>
                    <a:pt x="318" y="900"/>
                  </a:lnTo>
                  <a:lnTo>
                    <a:pt x="318" y="894"/>
                  </a:lnTo>
                  <a:lnTo>
                    <a:pt x="324" y="888"/>
                  </a:lnTo>
                  <a:lnTo>
                    <a:pt x="324" y="882"/>
                  </a:lnTo>
                  <a:lnTo>
                    <a:pt x="342" y="858"/>
                  </a:lnTo>
                  <a:lnTo>
                    <a:pt x="336" y="840"/>
                  </a:lnTo>
                  <a:lnTo>
                    <a:pt x="330" y="852"/>
                  </a:lnTo>
                  <a:lnTo>
                    <a:pt x="312" y="870"/>
                  </a:lnTo>
                  <a:lnTo>
                    <a:pt x="300" y="894"/>
                  </a:lnTo>
                  <a:lnTo>
                    <a:pt x="300" y="900"/>
                  </a:lnTo>
                  <a:close/>
                </a:path>
              </a:pathLst>
            </a:custGeom>
            <a:solidFill>
              <a:srgbClr val="6BBA56"/>
            </a:solidFill>
            <a:ln w="952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46" name="United Kingdom" descr="© INSCALE GmbH, 05.05.2010&#10;http://www.presentationload.com/">
              <a:extLst>
                <a:ext uri="{FF2B5EF4-FFF2-40B4-BE49-F238E27FC236}">
                  <a16:creationId xmlns:a16="http://schemas.microsoft.com/office/drawing/2014/main" id="{FB8F691B-45A5-47AF-B815-4E6F2CB9DB5B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5384534" y="2351442"/>
              <a:ext cx="255694" cy="370040"/>
            </a:xfrm>
            <a:custGeom>
              <a:avLst/>
              <a:gdLst>
                <a:gd name="T0" fmla="*/ 2147483647 w 576"/>
                <a:gd name="T1" fmla="*/ 2147483647 h 822"/>
                <a:gd name="T2" fmla="*/ 2147483647 w 576"/>
                <a:gd name="T3" fmla="*/ 2147483647 h 822"/>
                <a:gd name="T4" fmla="*/ 2147483647 w 576"/>
                <a:gd name="T5" fmla="*/ 2147483647 h 822"/>
                <a:gd name="T6" fmla="*/ 2147483647 w 576"/>
                <a:gd name="T7" fmla="*/ 2147483647 h 822"/>
                <a:gd name="T8" fmla="*/ 2147483647 w 576"/>
                <a:gd name="T9" fmla="*/ 2147483647 h 822"/>
                <a:gd name="T10" fmla="*/ 2147483647 w 576"/>
                <a:gd name="T11" fmla="*/ 2147483647 h 822"/>
                <a:gd name="T12" fmla="*/ 2147483647 w 576"/>
                <a:gd name="T13" fmla="*/ 2147483647 h 822"/>
                <a:gd name="T14" fmla="*/ 2147483647 w 576"/>
                <a:gd name="T15" fmla="*/ 0 h 822"/>
                <a:gd name="T16" fmla="*/ 2147483647 w 576"/>
                <a:gd name="T17" fmla="*/ 0 h 822"/>
                <a:gd name="T18" fmla="*/ 2147483647 w 576"/>
                <a:gd name="T19" fmla="*/ 2147483647 h 822"/>
                <a:gd name="T20" fmla="*/ 2147483647 w 576"/>
                <a:gd name="T21" fmla="*/ 2147483647 h 822"/>
                <a:gd name="T22" fmla="*/ 2147483647 w 576"/>
                <a:gd name="T23" fmla="*/ 2147483647 h 822"/>
                <a:gd name="T24" fmla="*/ 2147483647 w 576"/>
                <a:gd name="T25" fmla="*/ 2147483647 h 822"/>
                <a:gd name="T26" fmla="*/ 2147483647 w 576"/>
                <a:gd name="T27" fmla="*/ 2147483647 h 822"/>
                <a:gd name="T28" fmla="*/ 2147483647 w 576"/>
                <a:gd name="T29" fmla="*/ 2147483647 h 822"/>
                <a:gd name="T30" fmla="*/ 2147483647 w 576"/>
                <a:gd name="T31" fmla="*/ 2147483647 h 822"/>
                <a:gd name="T32" fmla="*/ 2147483647 w 576"/>
                <a:gd name="T33" fmla="*/ 2147483647 h 822"/>
                <a:gd name="T34" fmla="*/ 2147483647 w 576"/>
                <a:gd name="T35" fmla="*/ 2147483647 h 822"/>
                <a:gd name="T36" fmla="*/ 2147483647 w 576"/>
                <a:gd name="T37" fmla="*/ 2147483647 h 822"/>
                <a:gd name="T38" fmla="*/ 2147483647 w 576"/>
                <a:gd name="T39" fmla="*/ 2147483647 h 822"/>
                <a:gd name="T40" fmla="*/ 2147483647 w 576"/>
                <a:gd name="T41" fmla="*/ 2147483647 h 822"/>
                <a:gd name="T42" fmla="*/ 2147483647 w 576"/>
                <a:gd name="T43" fmla="*/ 2147483647 h 822"/>
                <a:gd name="T44" fmla="*/ 2147483647 w 576"/>
                <a:gd name="T45" fmla="*/ 2147483647 h 822"/>
                <a:gd name="T46" fmla="*/ 2147483647 w 576"/>
                <a:gd name="T47" fmla="*/ 2147483647 h 822"/>
                <a:gd name="T48" fmla="*/ 2147483647 w 576"/>
                <a:gd name="T49" fmla="*/ 2147483647 h 822"/>
                <a:gd name="T50" fmla="*/ 2147483647 w 576"/>
                <a:gd name="T51" fmla="*/ 2147483647 h 822"/>
                <a:gd name="T52" fmla="*/ 2147483647 w 576"/>
                <a:gd name="T53" fmla="*/ 2147483647 h 822"/>
                <a:gd name="T54" fmla="*/ 2147483647 w 576"/>
                <a:gd name="T55" fmla="*/ 2147483647 h 822"/>
                <a:gd name="T56" fmla="*/ 2147483647 w 576"/>
                <a:gd name="T57" fmla="*/ 2147483647 h 822"/>
                <a:gd name="T58" fmla="*/ 2147483647 w 576"/>
                <a:gd name="T59" fmla="*/ 2147483647 h 822"/>
                <a:gd name="T60" fmla="*/ 2147483647 w 576"/>
                <a:gd name="T61" fmla="*/ 2147483647 h 822"/>
                <a:gd name="T62" fmla="*/ 2147483647 w 576"/>
                <a:gd name="T63" fmla="*/ 2147483647 h 822"/>
                <a:gd name="T64" fmla="*/ 2147483647 w 576"/>
                <a:gd name="T65" fmla="*/ 2147483647 h 822"/>
                <a:gd name="T66" fmla="*/ 2147483647 w 576"/>
                <a:gd name="T67" fmla="*/ 2147483647 h 822"/>
                <a:gd name="T68" fmla="*/ 2147483647 w 576"/>
                <a:gd name="T69" fmla="*/ 2147483647 h 822"/>
                <a:gd name="T70" fmla="*/ 2147483647 w 576"/>
                <a:gd name="T71" fmla="*/ 2147483647 h 822"/>
                <a:gd name="T72" fmla="*/ 2147483647 w 576"/>
                <a:gd name="T73" fmla="*/ 2147483647 h 822"/>
                <a:gd name="T74" fmla="*/ 2147483647 w 576"/>
                <a:gd name="T75" fmla="*/ 2147483647 h 822"/>
                <a:gd name="T76" fmla="*/ 2147483647 w 576"/>
                <a:gd name="T77" fmla="*/ 2147483647 h 822"/>
                <a:gd name="T78" fmla="*/ 2147483647 w 576"/>
                <a:gd name="T79" fmla="*/ 2147483647 h 822"/>
                <a:gd name="T80" fmla="*/ 2147483647 w 576"/>
                <a:gd name="T81" fmla="*/ 2147483647 h 822"/>
                <a:gd name="T82" fmla="*/ 2147483647 w 576"/>
                <a:gd name="T83" fmla="*/ 2147483647 h 822"/>
                <a:gd name="T84" fmla="*/ 2147483647 w 576"/>
                <a:gd name="T85" fmla="*/ 2147483647 h 822"/>
                <a:gd name="T86" fmla="*/ 2147483647 w 576"/>
                <a:gd name="T87" fmla="*/ 2147483647 h 822"/>
                <a:gd name="T88" fmla="*/ 2147483647 w 576"/>
                <a:gd name="T89" fmla="*/ 2147483647 h 822"/>
                <a:gd name="T90" fmla="*/ 2147483647 w 576"/>
                <a:gd name="T91" fmla="*/ 2147483647 h 822"/>
                <a:gd name="T92" fmla="*/ 2147483647 w 576"/>
                <a:gd name="T93" fmla="*/ 2147483647 h 822"/>
                <a:gd name="T94" fmla="*/ 2147483647 w 576"/>
                <a:gd name="T95" fmla="*/ 2147483647 h 822"/>
                <a:gd name="T96" fmla="*/ 2147483647 w 576"/>
                <a:gd name="T97" fmla="*/ 2147483647 h 822"/>
                <a:gd name="T98" fmla="*/ 2147483647 w 576"/>
                <a:gd name="T99" fmla="*/ 2147483647 h 822"/>
                <a:gd name="T100" fmla="*/ 2147483647 w 576"/>
                <a:gd name="T101" fmla="*/ 2147483647 h 822"/>
                <a:gd name="T102" fmla="*/ 2147483647 w 576"/>
                <a:gd name="T103" fmla="*/ 2147483647 h 822"/>
                <a:gd name="T104" fmla="*/ 2147483647 w 576"/>
                <a:gd name="T105" fmla="*/ 2147483647 h 822"/>
                <a:gd name="T106" fmla="*/ 2147483647 w 576"/>
                <a:gd name="T107" fmla="*/ 2147483647 h 822"/>
                <a:gd name="T108" fmla="*/ 2147483647 w 576"/>
                <a:gd name="T109" fmla="*/ 2147483647 h 822"/>
                <a:gd name="T110" fmla="*/ 2147483647 w 576"/>
                <a:gd name="T111" fmla="*/ 2147483647 h 822"/>
                <a:gd name="T112" fmla="*/ 2147483647 w 576"/>
                <a:gd name="T113" fmla="*/ 2147483647 h 822"/>
                <a:gd name="T114" fmla="*/ 2147483647 w 576"/>
                <a:gd name="T115" fmla="*/ 2147483647 h 822"/>
                <a:gd name="T116" fmla="*/ 2147483647 w 576"/>
                <a:gd name="T117" fmla="*/ 2147483647 h 822"/>
                <a:gd name="T118" fmla="*/ 2147483647 w 576"/>
                <a:gd name="T119" fmla="*/ 2147483647 h 822"/>
                <a:gd name="T120" fmla="*/ 2147483647 w 576"/>
                <a:gd name="T121" fmla="*/ 2147483647 h 822"/>
                <a:gd name="T122" fmla="*/ 2147483647 w 576"/>
                <a:gd name="T123" fmla="*/ 2147483647 h 822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576"/>
                <a:gd name="T187" fmla="*/ 0 h 822"/>
                <a:gd name="T188" fmla="*/ 576 w 576"/>
                <a:gd name="T189" fmla="*/ 822 h 822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576" h="822">
                  <a:moveTo>
                    <a:pt x="162" y="378"/>
                  </a:moveTo>
                  <a:lnTo>
                    <a:pt x="156" y="378"/>
                  </a:lnTo>
                  <a:lnTo>
                    <a:pt x="150" y="384"/>
                  </a:lnTo>
                  <a:lnTo>
                    <a:pt x="150" y="396"/>
                  </a:lnTo>
                  <a:lnTo>
                    <a:pt x="144" y="414"/>
                  </a:lnTo>
                  <a:lnTo>
                    <a:pt x="156" y="402"/>
                  </a:lnTo>
                  <a:lnTo>
                    <a:pt x="162" y="390"/>
                  </a:lnTo>
                  <a:lnTo>
                    <a:pt x="162" y="378"/>
                  </a:lnTo>
                  <a:close/>
                  <a:moveTo>
                    <a:pt x="132" y="312"/>
                  </a:moveTo>
                  <a:lnTo>
                    <a:pt x="126" y="312"/>
                  </a:lnTo>
                  <a:lnTo>
                    <a:pt x="126" y="336"/>
                  </a:lnTo>
                  <a:lnTo>
                    <a:pt x="132" y="336"/>
                  </a:lnTo>
                  <a:lnTo>
                    <a:pt x="138" y="330"/>
                  </a:lnTo>
                  <a:lnTo>
                    <a:pt x="150" y="330"/>
                  </a:lnTo>
                  <a:lnTo>
                    <a:pt x="144" y="318"/>
                  </a:lnTo>
                  <a:lnTo>
                    <a:pt x="138" y="312"/>
                  </a:lnTo>
                  <a:lnTo>
                    <a:pt x="132" y="312"/>
                  </a:lnTo>
                  <a:close/>
                  <a:moveTo>
                    <a:pt x="114" y="390"/>
                  </a:moveTo>
                  <a:lnTo>
                    <a:pt x="126" y="390"/>
                  </a:lnTo>
                  <a:lnTo>
                    <a:pt x="138" y="384"/>
                  </a:lnTo>
                  <a:lnTo>
                    <a:pt x="138" y="372"/>
                  </a:lnTo>
                  <a:lnTo>
                    <a:pt x="132" y="366"/>
                  </a:lnTo>
                  <a:lnTo>
                    <a:pt x="120" y="366"/>
                  </a:lnTo>
                  <a:lnTo>
                    <a:pt x="114" y="372"/>
                  </a:lnTo>
                  <a:lnTo>
                    <a:pt x="108" y="384"/>
                  </a:lnTo>
                  <a:lnTo>
                    <a:pt x="108" y="390"/>
                  </a:lnTo>
                  <a:lnTo>
                    <a:pt x="114" y="390"/>
                  </a:lnTo>
                  <a:close/>
                  <a:moveTo>
                    <a:pt x="330" y="120"/>
                  </a:moveTo>
                  <a:lnTo>
                    <a:pt x="324" y="120"/>
                  </a:lnTo>
                  <a:lnTo>
                    <a:pt x="318" y="126"/>
                  </a:lnTo>
                  <a:lnTo>
                    <a:pt x="318" y="138"/>
                  </a:lnTo>
                  <a:lnTo>
                    <a:pt x="330" y="138"/>
                  </a:lnTo>
                  <a:lnTo>
                    <a:pt x="336" y="126"/>
                  </a:lnTo>
                  <a:lnTo>
                    <a:pt x="330" y="120"/>
                  </a:lnTo>
                  <a:close/>
                  <a:moveTo>
                    <a:pt x="138" y="258"/>
                  </a:moveTo>
                  <a:lnTo>
                    <a:pt x="138" y="234"/>
                  </a:lnTo>
                  <a:lnTo>
                    <a:pt x="126" y="234"/>
                  </a:lnTo>
                  <a:lnTo>
                    <a:pt x="120" y="240"/>
                  </a:lnTo>
                  <a:lnTo>
                    <a:pt x="120" y="246"/>
                  </a:lnTo>
                  <a:lnTo>
                    <a:pt x="126" y="252"/>
                  </a:lnTo>
                  <a:lnTo>
                    <a:pt x="108" y="252"/>
                  </a:lnTo>
                  <a:lnTo>
                    <a:pt x="108" y="258"/>
                  </a:lnTo>
                  <a:lnTo>
                    <a:pt x="114" y="264"/>
                  </a:lnTo>
                  <a:lnTo>
                    <a:pt x="120" y="264"/>
                  </a:lnTo>
                  <a:lnTo>
                    <a:pt x="126" y="270"/>
                  </a:lnTo>
                  <a:lnTo>
                    <a:pt x="150" y="270"/>
                  </a:lnTo>
                  <a:lnTo>
                    <a:pt x="138" y="258"/>
                  </a:lnTo>
                  <a:close/>
                  <a:moveTo>
                    <a:pt x="474" y="0"/>
                  </a:moveTo>
                  <a:lnTo>
                    <a:pt x="468" y="0"/>
                  </a:lnTo>
                  <a:lnTo>
                    <a:pt x="456" y="12"/>
                  </a:lnTo>
                  <a:lnTo>
                    <a:pt x="474" y="12"/>
                  </a:lnTo>
                  <a:lnTo>
                    <a:pt x="474" y="6"/>
                  </a:lnTo>
                  <a:lnTo>
                    <a:pt x="480" y="0"/>
                  </a:lnTo>
                  <a:lnTo>
                    <a:pt x="474" y="0"/>
                  </a:lnTo>
                  <a:close/>
                  <a:moveTo>
                    <a:pt x="432" y="48"/>
                  </a:moveTo>
                  <a:lnTo>
                    <a:pt x="432" y="66"/>
                  </a:lnTo>
                  <a:lnTo>
                    <a:pt x="438" y="66"/>
                  </a:lnTo>
                  <a:lnTo>
                    <a:pt x="444" y="60"/>
                  </a:lnTo>
                  <a:lnTo>
                    <a:pt x="450" y="48"/>
                  </a:lnTo>
                  <a:lnTo>
                    <a:pt x="450" y="24"/>
                  </a:lnTo>
                  <a:lnTo>
                    <a:pt x="438" y="12"/>
                  </a:lnTo>
                  <a:lnTo>
                    <a:pt x="432" y="24"/>
                  </a:lnTo>
                  <a:lnTo>
                    <a:pt x="426" y="30"/>
                  </a:lnTo>
                  <a:lnTo>
                    <a:pt x="420" y="30"/>
                  </a:lnTo>
                  <a:lnTo>
                    <a:pt x="420" y="42"/>
                  </a:lnTo>
                  <a:lnTo>
                    <a:pt x="426" y="42"/>
                  </a:lnTo>
                  <a:lnTo>
                    <a:pt x="432" y="48"/>
                  </a:lnTo>
                  <a:close/>
                  <a:moveTo>
                    <a:pt x="342" y="138"/>
                  </a:moveTo>
                  <a:lnTo>
                    <a:pt x="342" y="150"/>
                  </a:lnTo>
                  <a:lnTo>
                    <a:pt x="354" y="138"/>
                  </a:lnTo>
                  <a:lnTo>
                    <a:pt x="342" y="138"/>
                  </a:lnTo>
                  <a:close/>
                  <a:moveTo>
                    <a:pt x="192" y="402"/>
                  </a:moveTo>
                  <a:lnTo>
                    <a:pt x="192" y="390"/>
                  </a:lnTo>
                  <a:lnTo>
                    <a:pt x="186" y="384"/>
                  </a:lnTo>
                  <a:lnTo>
                    <a:pt x="186" y="378"/>
                  </a:lnTo>
                  <a:lnTo>
                    <a:pt x="174" y="390"/>
                  </a:lnTo>
                  <a:lnTo>
                    <a:pt x="174" y="396"/>
                  </a:lnTo>
                  <a:lnTo>
                    <a:pt x="180" y="402"/>
                  </a:lnTo>
                  <a:lnTo>
                    <a:pt x="192" y="402"/>
                  </a:lnTo>
                  <a:close/>
                  <a:moveTo>
                    <a:pt x="504" y="588"/>
                  </a:moveTo>
                  <a:lnTo>
                    <a:pt x="498" y="594"/>
                  </a:lnTo>
                  <a:lnTo>
                    <a:pt x="498" y="600"/>
                  </a:lnTo>
                  <a:lnTo>
                    <a:pt x="480" y="600"/>
                  </a:lnTo>
                  <a:lnTo>
                    <a:pt x="480" y="588"/>
                  </a:lnTo>
                  <a:lnTo>
                    <a:pt x="486" y="576"/>
                  </a:lnTo>
                  <a:lnTo>
                    <a:pt x="498" y="564"/>
                  </a:lnTo>
                  <a:lnTo>
                    <a:pt x="492" y="558"/>
                  </a:lnTo>
                  <a:lnTo>
                    <a:pt x="456" y="540"/>
                  </a:lnTo>
                  <a:lnTo>
                    <a:pt x="450" y="540"/>
                  </a:lnTo>
                  <a:lnTo>
                    <a:pt x="444" y="534"/>
                  </a:lnTo>
                  <a:lnTo>
                    <a:pt x="450" y="534"/>
                  </a:lnTo>
                  <a:lnTo>
                    <a:pt x="456" y="528"/>
                  </a:lnTo>
                  <a:lnTo>
                    <a:pt x="480" y="528"/>
                  </a:lnTo>
                  <a:lnTo>
                    <a:pt x="468" y="516"/>
                  </a:lnTo>
                  <a:lnTo>
                    <a:pt x="468" y="510"/>
                  </a:lnTo>
                  <a:lnTo>
                    <a:pt x="456" y="498"/>
                  </a:lnTo>
                  <a:lnTo>
                    <a:pt x="450" y="486"/>
                  </a:lnTo>
                  <a:lnTo>
                    <a:pt x="432" y="468"/>
                  </a:lnTo>
                  <a:lnTo>
                    <a:pt x="420" y="468"/>
                  </a:lnTo>
                  <a:lnTo>
                    <a:pt x="414" y="456"/>
                  </a:lnTo>
                  <a:lnTo>
                    <a:pt x="402" y="450"/>
                  </a:lnTo>
                  <a:lnTo>
                    <a:pt x="390" y="438"/>
                  </a:lnTo>
                  <a:lnTo>
                    <a:pt x="390" y="414"/>
                  </a:lnTo>
                  <a:lnTo>
                    <a:pt x="396" y="402"/>
                  </a:lnTo>
                  <a:lnTo>
                    <a:pt x="396" y="390"/>
                  </a:lnTo>
                  <a:lnTo>
                    <a:pt x="384" y="390"/>
                  </a:lnTo>
                  <a:lnTo>
                    <a:pt x="378" y="384"/>
                  </a:lnTo>
                  <a:lnTo>
                    <a:pt x="372" y="372"/>
                  </a:lnTo>
                  <a:lnTo>
                    <a:pt x="360" y="360"/>
                  </a:lnTo>
                  <a:lnTo>
                    <a:pt x="342" y="354"/>
                  </a:lnTo>
                  <a:lnTo>
                    <a:pt x="324" y="354"/>
                  </a:lnTo>
                  <a:lnTo>
                    <a:pt x="306" y="360"/>
                  </a:lnTo>
                  <a:lnTo>
                    <a:pt x="294" y="366"/>
                  </a:lnTo>
                  <a:lnTo>
                    <a:pt x="288" y="366"/>
                  </a:lnTo>
                  <a:lnTo>
                    <a:pt x="270" y="348"/>
                  </a:lnTo>
                  <a:lnTo>
                    <a:pt x="282" y="348"/>
                  </a:lnTo>
                  <a:lnTo>
                    <a:pt x="294" y="354"/>
                  </a:lnTo>
                  <a:lnTo>
                    <a:pt x="306" y="354"/>
                  </a:lnTo>
                  <a:lnTo>
                    <a:pt x="330" y="342"/>
                  </a:lnTo>
                  <a:lnTo>
                    <a:pt x="336" y="336"/>
                  </a:lnTo>
                  <a:lnTo>
                    <a:pt x="330" y="336"/>
                  </a:lnTo>
                  <a:lnTo>
                    <a:pt x="324" y="330"/>
                  </a:lnTo>
                  <a:lnTo>
                    <a:pt x="306" y="330"/>
                  </a:lnTo>
                  <a:lnTo>
                    <a:pt x="330" y="324"/>
                  </a:lnTo>
                  <a:lnTo>
                    <a:pt x="336" y="318"/>
                  </a:lnTo>
                  <a:lnTo>
                    <a:pt x="348" y="312"/>
                  </a:lnTo>
                  <a:lnTo>
                    <a:pt x="360" y="300"/>
                  </a:lnTo>
                  <a:lnTo>
                    <a:pt x="360" y="288"/>
                  </a:lnTo>
                  <a:lnTo>
                    <a:pt x="366" y="276"/>
                  </a:lnTo>
                  <a:lnTo>
                    <a:pt x="372" y="270"/>
                  </a:lnTo>
                  <a:lnTo>
                    <a:pt x="378" y="258"/>
                  </a:lnTo>
                  <a:lnTo>
                    <a:pt x="384" y="252"/>
                  </a:lnTo>
                  <a:lnTo>
                    <a:pt x="396" y="246"/>
                  </a:lnTo>
                  <a:lnTo>
                    <a:pt x="402" y="246"/>
                  </a:lnTo>
                  <a:lnTo>
                    <a:pt x="402" y="240"/>
                  </a:lnTo>
                  <a:lnTo>
                    <a:pt x="396" y="234"/>
                  </a:lnTo>
                  <a:lnTo>
                    <a:pt x="318" y="234"/>
                  </a:lnTo>
                  <a:lnTo>
                    <a:pt x="318" y="228"/>
                  </a:lnTo>
                  <a:lnTo>
                    <a:pt x="288" y="228"/>
                  </a:lnTo>
                  <a:lnTo>
                    <a:pt x="276" y="234"/>
                  </a:lnTo>
                  <a:lnTo>
                    <a:pt x="264" y="234"/>
                  </a:lnTo>
                  <a:lnTo>
                    <a:pt x="258" y="240"/>
                  </a:lnTo>
                  <a:lnTo>
                    <a:pt x="252" y="240"/>
                  </a:lnTo>
                  <a:lnTo>
                    <a:pt x="264" y="228"/>
                  </a:lnTo>
                  <a:lnTo>
                    <a:pt x="252" y="216"/>
                  </a:lnTo>
                  <a:lnTo>
                    <a:pt x="270" y="210"/>
                  </a:lnTo>
                  <a:lnTo>
                    <a:pt x="300" y="192"/>
                  </a:lnTo>
                  <a:lnTo>
                    <a:pt x="312" y="186"/>
                  </a:lnTo>
                  <a:lnTo>
                    <a:pt x="324" y="162"/>
                  </a:lnTo>
                  <a:lnTo>
                    <a:pt x="318" y="156"/>
                  </a:lnTo>
                  <a:lnTo>
                    <a:pt x="288" y="156"/>
                  </a:lnTo>
                  <a:lnTo>
                    <a:pt x="276" y="162"/>
                  </a:lnTo>
                  <a:lnTo>
                    <a:pt x="258" y="168"/>
                  </a:lnTo>
                  <a:lnTo>
                    <a:pt x="240" y="168"/>
                  </a:lnTo>
                  <a:lnTo>
                    <a:pt x="228" y="162"/>
                  </a:lnTo>
                  <a:lnTo>
                    <a:pt x="216" y="162"/>
                  </a:lnTo>
                  <a:lnTo>
                    <a:pt x="210" y="168"/>
                  </a:lnTo>
                  <a:lnTo>
                    <a:pt x="210" y="174"/>
                  </a:lnTo>
                  <a:lnTo>
                    <a:pt x="216" y="180"/>
                  </a:lnTo>
                  <a:lnTo>
                    <a:pt x="204" y="180"/>
                  </a:lnTo>
                  <a:lnTo>
                    <a:pt x="192" y="192"/>
                  </a:lnTo>
                  <a:lnTo>
                    <a:pt x="192" y="210"/>
                  </a:lnTo>
                  <a:lnTo>
                    <a:pt x="198" y="216"/>
                  </a:lnTo>
                  <a:lnTo>
                    <a:pt x="156" y="222"/>
                  </a:lnTo>
                  <a:lnTo>
                    <a:pt x="156" y="234"/>
                  </a:lnTo>
                  <a:lnTo>
                    <a:pt x="168" y="240"/>
                  </a:lnTo>
                  <a:lnTo>
                    <a:pt x="180" y="264"/>
                  </a:lnTo>
                  <a:lnTo>
                    <a:pt x="162" y="282"/>
                  </a:lnTo>
                  <a:lnTo>
                    <a:pt x="162" y="294"/>
                  </a:lnTo>
                  <a:lnTo>
                    <a:pt x="144" y="300"/>
                  </a:lnTo>
                  <a:lnTo>
                    <a:pt x="156" y="312"/>
                  </a:lnTo>
                  <a:lnTo>
                    <a:pt x="168" y="312"/>
                  </a:lnTo>
                  <a:lnTo>
                    <a:pt x="180" y="306"/>
                  </a:lnTo>
                  <a:lnTo>
                    <a:pt x="186" y="300"/>
                  </a:lnTo>
                  <a:lnTo>
                    <a:pt x="186" y="318"/>
                  </a:lnTo>
                  <a:lnTo>
                    <a:pt x="180" y="318"/>
                  </a:lnTo>
                  <a:lnTo>
                    <a:pt x="168" y="330"/>
                  </a:lnTo>
                  <a:lnTo>
                    <a:pt x="156" y="336"/>
                  </a:lnTo>
                  <a:lnTo>
                    <a:pt x="156" y="360"/>
                  </a:lnTo>
                  <a:lnTo>
                    <a:pt x="162" y="372"/>
                  </a:lnTo>
                  <a:lnTo>
                    <a:pt x="168" y="366"/>
                  </a:lnTo>
                  <a:lnTo>
                    <a:pt x="198" y="366"/>
                  </a:lnTo>
                  <a:lnTo>
                    <a:pt x="210" y="360"/>
                  </a:lnTo>
                  <a:lnTo>
                    <a:pt x="216" y="354"/>
                  </a:lnTo>
                  <a:lnTo>
                    <a:pt x="198" y="372"/>
                  </a:lnTo>
                  <a:lnTo>
                    <a:pt x="210" y="402"/>
                  </a:lnTo>
                  <a:lnTo>
                    <a:pt x="204" y="408"/>
                  </a:lnTo>
                  <a:lnTo>
                    <a:pt x="198" y="420"/>
                  </a:lnTo>
                  <a:lnTo>
                    <a:pt x="186" y="426"/>
                  </a:lnTo>
                  <a:lnTo>
                    <a:pt x="180" y="438"/>
                  </a:lnTo>
                  <a:lnTo>
                    <a:pt x="180" y="450"/>
                  </a:lnTo>
                  <a:lnTo>
                    <a:pt x="186" y="456"/>
                  </a:lnTo>
                  <a:lnTo>
                    <a:pt x="204" y="456"/>
                  </a:lnTo>
                  <a:lnTo>
                    <a:pt x="216" y="450"/>
                  </a:lnTo>
                  <a:lnTo>
                    <a:pt x="240" y="450"/>
                  </a:lnTo>
                  <a:lnTo>
                    <a:pt x="252" y="444"/>
                  </a:lnTo>
                  <a:lnTo>
                    <a:pt x="258" y="438"/>
                  </a:lnTo>
                  <a:lnTo>
                    <a:pt x="270" y="432"/>
                  </a:lnTo>
                  <a:lnTo>
                    <a:pt x="300" y="438"/>
                  </a:lnTo>
                  <a:lnTo>
                    <a:pt x="288" y="444"/>
                  </a:lnTo>
                  <a:lnTo>
                    <a:pt x="264" y="468"/>
                  </a:lnTo>
                  <a:lnTo>
                    <a:pt x="264" y="474"/>
                  </a:lnTo>
                  <a:lnTo>
                    <a:pt x="282" y="492"/>
                  </a:lnTo>
                  <a:lnTo>
                    <a:pt x="294" y="492"/>
                  </a:lnTo>
                  <a:lnTo>
                    <a:pt x="300" y="498"/>
                  </a:lnTo>
                  <a:lnTo>
                    <a:pt x="306" y="498"/>
                  </a:lnTo>
                  <a:lnTo>
                    <a:pt x="312" y="516"/>
                  </a:lnTo>
                  <a:lnTo>
                    <a:pt x="294" y="534"/>
                  </a:lnTo>
                  <a:lnTo>
                    <a:pt x="294" y="564"/>
                  </a:lnTo>
                  <a:lnTo>
                    <a:pt x="222" y="564"/>
                  </a:lnTo>
                  <a:lnTo>
                    <a:pt x="216" y="558"/>
                  </a:lnTo>
                  <a:lnTo>
                    <a:pt x="198" y="558"/>
                  </a:lnTo>
                  <a:lnTo>
                    <a:pt x="192" y="564"/>
                  </a:lnTo>
                  <a:lnTo>
                    <a:pt x="210" y="582"/>
                  </a:lnTo>
                  <a:lnTo>
                    <a:pt x="186" y="600"/>
                  </a:lnTo>
                  <a:lnTo>
                    <a:pt x="228" y="594"/>
                  </a:lnTo>
                  <a:lnTo>
                    <a:pt x="228" y="618"/>
                  </a:lnTo>
                  <a:lnTo>
                    <a:pt x="216" y="642"/>
                  </a:lnTo>
                  <a:lnTo>
                    <a:pt x="210" y="648"/>
                  </a:lnTo>
                  <a:lnTo>
                    <a:pt x="198" y="654"/>
                  </a:lnTo>
                  <a:lnTo>
                    <a:pt x="180" y="660"/>
                  </a:lnTo>
                  <a:lnTo>
                    <a:pt x="168" y="666"/>
                  </a:lnTo>
                  <a:lnTo>
                    <a:pt x="162" y="666"/>
                  </a:lnTo>
                  <a:lnTo>
                    <a:pt x="162" y="690"/>
                  </a:lnTo>
                  <a:lnTo>
                    <a:pt x="168" y="696"/>
                  </a:lnTo>
                  <a:lnTo>
                    <a:pt x="174" y="696"/>
                  </a:lnTo>
                  <a:lnTo>
                    <a:pt x="180" y="690"/>
                  </a:lnTo>
                  <a:lnTo>
                    <a:pt x="192" y="684"/>
                  </a:lnTo>
                  <a:lnTo>
                    <a:pt x="198" y="678"/>
                  </a:lnTo>
                  <a:lnTo>
                    <a:pt x="204" y="684"/>
                  </a:lnTo>
                  <a:lnTo>
                    <a:pt x="204" y="690"/>
                  </a:lnTo>
                  <a:lnTo>
                    <a:pt x="210" y="696"/>
                  </a:lnTo>
                  <a:lnTo>
                    <a:pt x="234" y="696"/>
                  </a:lnTo>
                  <a:lnTo>
                    <a:pt x="240" y="702"/>
                  </a:lnTo>
                  <a:lnTo>
                    <a:pt x="252" y="708"/>
                  </a:lnTo>
                  <a:lnTo>
                    <a:pt x="258" y="708"/>
                  </a:lnTo>
                  <a:lnTo>
                    <a:pt x="276" y="702"/>
                  </a:lnTo>
                  <a:lnTo>
                    <a:pt x="288" y="696"/>
                  </a:lnTo>
                  <a:lnTo>
                    <a:pt x="294" y="690"/>
                  </a:lnTo>
                  <a:lnTo>
                    <a:pt x="318" y="690"/>
                  </a:lnTo>
                  <a:lnTo>
                    <a:pt x="312" y="696"/>
                  </a:lnTo>
                  <a:lnTo>
                    <a:pt x="300" y="702"/>
                  </a:lnTo>
                  <a:lnTo>
                    <a:pt x="294" y="714"/>
                  </a:lnTo>
                  <a:lnTo>
                    <a:pt x="282" y="720"/>
                  </a:lnTo>
                  <a:lnTo>
                    <a:pt x="276" y="726"/>
                  </a:lnTo>
                  <a:lnTo>
                    <a:pt x="210" y="726"/>
                  </a:lnTo>
                  <a:lnTo>
                    <a:pt x="210" y="738"/>
                  </a:lnTo>
                  <a:lnTo>
                    <a:pt x="198" y="738"/>
                  </a:lnTo>
                  <a:lnTo>
                    <a:pt x="186" y="744"/>
                  </a:lnTo>
                  <a:lnTo>
                    <a:pt x="180" y="750"/>
                  </a:lnTo>
                  <a:lnTo>
                    <a:pt x="180" y="768"/>
                  </a:lnTo>
                  <a:lnTo>
                    <a:pt x="174" y="774"/>
                  </a:lnTo>
                  <a:lnTo>
                    <a:pt x="144" y="774"/>
                  </a:lnTo>
                  <a:lnTo>
                    <a:pt x="144" y="780"/>
                  </a:lnTo>
                  <a:lnTo>
                    <a:pt x="138" y="786"/>
                  </a:lnTo>
                  <a:lnTo>
                    <a:pt x="138" y="792"/>
                  </a:lnTo>
                  <a:lnTo>
                    <a:pt x="126" y="804"/>
                  </a:lnTo>
                  <a:lnTo>
                    <a:pt x="114" y="810"/>
                  </a:lnTo>
                  <a:lnTo>
                    <a:pt x="108" y="810"/>
                  </a:lnTo>
                  <a:lnTo>
                    <a:pt x="108" y="816"/>
                  </a:lnTo>
                  <a:lnTo>
                    <a:pt x="114" y="816"/>
                  </a:lnTo>
                  <a:lnTo>
                    <a:pt x="120" y="822"/>
                  </a:lnTo>
                  <a:lnTo>
                    <a:pt x="150" y="822"/>
                  </a:lnTo>
                  <a:lnTo>
                    <a:pt x="156" y="810"/>
                  </a:lnTo>
                  <a:lnTo>
                    <a:pt x="174" y="792"/>
                  </a:lnTo>
                  <a:lnTo>
                    <a:pt x="210" y="792"/>
                  </a:lnTo>
                  <a:lnTo>
                    <a:pt x="216" y="798"/>
                  </a:lnTo>
                  <a:lnTo>
                    <a:pt x="228" y="804"/>
                  </a:lnTo>
                  <a:lnTo>
                    <a:pt x="240" y="804"/>
                  </a:lnTo>
                  <a:lnTo>
                    <a:pt x="246" y="792"/>
                  </a:lnTo>
                  <a:lnTo>
                    <a:pt x="252" y="786"/>
                  </a:lnTo>
                  <a:lnTo>
                    <a:pt x="258" y="774"/>
                  </a:lnTo>
                  <a:lnTo>
                    <a:pt x="270" y="762"/>
                  </a:lnTo>
                  <a:lnTo>
                    <a:pt x="288" y="762"/>
                  </a:lnTo>
                  <a:lnTo>
                    <a:pt x="300" y="774"/>
                  </a:lnTo>
                  <a:lnTo>
                    <a:pt x="330" y="774"/>
                  </a:lnTo>
                  <a:lnTo>
                    <a:pt x="354" y="762"/>
                  </a:lnTo>
                  <a:lnTo>
                    <a:pt x="360" y="762"/>
                  </a:lnTo>
                  <a:lnTo>
                    <a:pt x="366" y="768"/>
                  </a:lnTo>
                  <a:lnTo>
                    <a:pt x="378" y="768"/>
                  </a:lnTo>
                  <a:lnTo>
                    <a:pt x="390" y="774"/>
                  </a:lnTo>
                  <a:lnTo>
                    <a:pt x="396" y="774"/>
                  </a:lnTo>
                  <a:lnTo>
                    <a:pt x="396" y="768"/>
                  </a:lnTo>
                  <a:lnTo>
                    <a:pt x="390" y="762"/>
                  </a:lnTo>
                  <a:lnTo>
                    <a:pt x="390" y="750"/>
                  </a:lnTo>
                  <a:lnTo>
                    <a:pt x="396" y="750"/>
                  </a:lnTo>
                  <a:lnTo>
                    <a:pt x="408" y="756"/>
                  </a:lnTo>
                  <a:lnTo>
                    <a:pt x="414" y="762"/>
                  </a:lnTo>
                  <a:lnTo>
                    <a:pt x="426" y="756"/>
                  </a:lnTo>
                  <a:lnTo>
                    <a:pt x="498" y="756"/>
                  </a:lnTo>
                  <a:lnTo>
                    <a:pt x="522" y="750"/>
                  </a:lnTo>
                  <a:lnTo>
                    <a:pt x="534" y="744"/>
                  </a:lnTo>
                  <a:lnTo>
                    <a:pt x="540" y="732"/>
                  </a:lnTo>
                  <a:lnTo>
                    <a:pt x="546" y="726"/>
                  </a:lnTo>
                  <a:lnTo>
                    <a:pt x="552" y="714"/>
                  </a:lnTo>
                  <a:lnTo>
                    <a:pt x="498" y="708"/>
                  </a:lnTo>
                  <a:lnTo>
                    <a:pt x="522" y="702"/>
                  </a:lnTo>
                  <a:lnTo>
                    <a:pt x="516" y="684"/>
                  </a:lnTo>
                  <a:lnTo>
                    <a:pt x="528" y="672"/>
                  </a:lnTo>
                  <a:lnTo>
                    <a:pt x="540" y="666"/>
                  </a:lnTo>
                  <a:lnTo>
                    <a:pt x="546" y="666"/>
                  </a:lnTo>
                  <a:lnTo>
                    <a:pt x="558" y="660"/>
                  </a:lnTo>
                  <a:lnTo>
                    <a:pt x="564" y="654"/>
                  </a:lnTo>
                  <a:lnTo>
                    <a:pt x="576" y="618"/>
                  </a:lnTo>
                  <a:lnTo>
                    <a:pt x="570" y="606"/>
                  </a:lnTo>
                  <a:lnTo>
                    <a:pt x="564" y="600"/>
                  </a:lnTo>
                  <a:lnTo>
                    <a:pt x="552" y="594"/>
                  </a:lnTo>
                  <a:lnTo>
                    <a:pt x="540" y="594"/>
                  </a:lnTo>
                  <a:lnTo>
                    <a:pt x="528" y="588"/>
                  </a:lnTo>
                  <a:lnTo>
                    <a:pt x="504" y="588"/>
                  </a:lnTo>
                  <a:close/>
                  <a:moveTo>
                    <a:pt x="222" y="486"/>
                  </a:moveTo>
                  <a:lnTo>
                    <a:pt x="216" y="480"/>
                  </a:lnTo>
                  <a:lnTo>
                    <a:pt x="204" y="480"/>
                  </a:lnTo>
                  <a:lnTo>
                    <a:pt x="204" y="486"/>
                  </a:lnTo>
                  <a:lnTo>
                    <a:pt x="198" y="498"/>
                  </a:lnTo>
                  <a:lnTo>
                    <a:pt x="192" y="504"/>
                  </a:lnTo>
                  <a:lnTo>
                    <a:pt x="210" y="504"/>
                  </a:lnTo>
                  <a:lnTo>
                    <a:pt x="222" y="492"/>
                  </a:lnTo>
                  <a:lnTo>
                    <a:pt x="222" y="486"/>
                  </a:lnTo>
                  <a:close/>
                  <a:moveTo>
                    <a:pt x="126" y="504"/>
                  </a:moveTo>
                  <a:lnTo>
                    <a:pt x="132" y="498"/>
                  </a:lnTo>
                  <a:lnTo>
                    <a:pt x="132" y="492"/>
                  </a:lnTo>
                  <a:lnTo>
                    <a:pt x="144" y="492"/>
                  </a:lnTo>
                  <a:lnTo>
                    <a:pt x="150" y="480"/>
                  </a:lnTo>
                  <a:lnTo>
                    <a:pt x="156" y="474"/>
                  </a:lnTo>
                  <a:lnTo>
                    <a:pt x="156" y="462"/>
                  </a:lnTo>
                  <a:lnTo>
                    <a:pt x="138" y="444"/>
                  </a:lnTo>
                  <a:lnTo>
                    <a:pt x="138" y="432"/>
                  </a:lnTo>
                  <a:lnTo>
                    <a:pt x="132" y="438"/>
                  </a:lnTo>
                  <a:lnTo>
                    <a:pt x="126" y="426"/>
                  </a:lnTo>
                  <a:lnTo>
                    <a:pt x="120" y="420"/>
                  </a:lnTo>
                  <a:lnTo>
                    <a:pt x="78" y="420"/>
                  </a:lnTo>
                  <a:lnTo>
                    <a:pt x="72" y="426"/>
                  </a:lnTo>
                  <a:lnTo>
                    <a:pt x="30" y="450"/>
                  </a:lnTo>
                  <a:lnTo>
                    <a:pt x="30" y="462"/>
                  </a:lnTo>
                  <a:lnTo>
                    <a:pt x="24" y="462"/>
                  </a:lnTo>
                  <a:lnTo>
                    <a:pt x="18" y="468"/>
                  </a:lnTo>
                  <a:lnTo>
                    <a:pt x="12" y="468"/>
                  </a:lnTo>
                  <a:lnTo>
                    <a:pt x="0" y="480"/>
                  </a:lnTo>
                  <a:lnTo>
                    <a:pt x="6" y="486"/>
                  </a:lnTo>
                  <a:lnTo>
                    <a:pt x="30" y="498"/>
                  </a:lnTo>
                  <a:lnTo>
                    <a:pt x="42" y="498"/>
                  </a:lnTo>
                  <a:lnTo>
                    <a:pt x="66" y="474"/>
                  </a:lnTo>
                  <a:lnTo>
                    <a:pt x="84" y="498"/>
                  </a:lnTo>
                  <a:lnTo>
                    <a:pt x="120" y="504"/>
                  </a:lnTo>
                  <a:lnTo>
                    <a:pt x="126" y="504"/>
                  </a:lnTo>
                  <a:close/>
                  <a:moveTo>
                    <a:pt x="78" y="228"/>
                  </a:moveTo>
                  <a:lnTo>
                    <a:pt x="72" y="228"/>
                  </a:lnTo>
                  <a:lnTo>
                    <a:pt x="66" y="234"/>
                  </a:lnTo>
                  <a:lnTo>
                    <a:pt x="66" y="240"/>
                  </a:lnTo>
                  <a:lnTo>
                    <a:pt x="84" y="240"/>
                  </a:lnTo>
                  <a:lnTo>
                    <a:pt x="84" y="228"/>
                  </a:lnTo>
                  <a:lnTo>
                    <a:pt x="78" y="228"/>
                  </a:lnTo>
                  <a:close/>
                  <a:moveTo>
                    <a:pt x="108" y="210"/>
                  </a:moveTo>
                  <a:lnTo>
                    <a:pt x="126" y="210"/>
                  </a:lnTo>
                  <a:lnTo>
                    <a:pt x="132" y="204"/>
                  </a:lnTo>
                  <a:lnTo>
                    <a:pt x="132" y="198"/>
                  </a:lnTo>
                  <a:lnTo>
                    <a:pt x="138" y="186"/>
                  </a:lnTo>
                  <a:lnTo>
                    <a:pt x="150" y="174"/>
                  </a:lnTo>
                  <a:lnTo>
                    <a:pt x="150" y="168"/>
                  </a:lnTo>
                  <a:lnTo>
                    <a:pt x="138" y="174"/>
                  </a:lnTo>
                  <a:lnTo>
                    <a:pt x="132" y="174"/>
                  </a:lnTo>
                  <a:lnTo>
                    <a:pt x="114" y="192"/>
                  </a:lnTo>
                  <a:lnTo>
                    <a:pt x="108" y="186"/>
                  </a:lnTo>
                  <a:lnTo>
                    <a:pt x="96" y="186"/>
                  </a:lnTo>
                  <a:lnTo>
                    <a:pt x="90" y="192"/>
                  </a:lnTo>
                  <a:lnTo>
                    <a:pt x="90" y="210"/>
                  </a:lnTo>
                  <a:lnTo>
                    <a:pt x="96" y="216"/>
                  </a:lnTo>
                  <a:lnTo>
                    <a:pt x="96" y="228"/>
                  </a:lnTo>
                  <a:lnTo>
                    <a:pt x="108" y="210"/>
                  </a:lnTo>
                  <a:close/>
                  <a:moveTo>
                    <a:pt x="72" y="252"/>
                  </a:moveTo>
                  <a:lnTo>
                    <a:pt x="60" y="282"/>
                  </a:lnTo>
                  <a:lnTo>
                    <a:pt x="78" y="258"/>
                  </a:lnTo>
                  <a:lnTo>
                    <a:pt x="72" y="252"/>
                  </a:lnTo>
                  <a:close/>
                </a:path>
              </a:pathLst>
            </a:custGeom>
            <a:solidFill>
              <a:srgbClr val="6BBA56"/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47" name="Norway" descr="© INSCALE GmbH, 05.05.2010&#10;http://www.presentationload.com/">
              <a:extLst>
                <a:ext uri="{FF2B5EF4-FFF2-40B4-BE49-F238E27FC236}">
                  <a16:creationId xmlns:a16="http://schemas.microsoft.com/office/drawing/2014/main" id="{A628A4E3-6E9B-4D34-B11D-FD826C039F49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5741869" y="1770176"/>
              <a:ext cx="601911" cy="671791"/>
            </a:xfrm>
            <a:custGeom>
              <a:avLst/>
              <a:gdLst>
                <a:gd name="T0" fmla="*/ 2147483647 w 1362"/>
                <a:gd name="T1" fmla="*/ 2147483647 h 1500"/>
                <a:gd name="T2" fmla="*/ 2147483647 w 1362"/>
                <a:gd name="T3" fmla="*/ 2147483647 h 1500"/>
                <a:gd name="T4" fmla="*/ 2147483647 w 1362"/>
                <a:gd name="T5" fmla="*/ 2147483647 h 1500"/>
                <a:gd name="T6" fmla="*/ 2147483647 w 1362"/>
                <a:gd name="T7" fmla="*/ 2147483647 h 1500"/>
                <a:gd name="T8" fmla="*/ 2147483647 w 1362"/>
                <a:gd name="T9" fmla="*/ 0 h 1500"/>
                <a:gd name="T10" fmla="*/ 2147483647 w 1362"/>
                <a:gd name="T11" fmla="*/ 2147483647 h 1500"/>
                <a:gd name="T12" fmla="*/ 2147483647 w 1362"/>
                <a:gd name="T13" fmla="*/ 2147483647 h 1500"/>
                <a:gd name="T14" fmla="*/ 2147483647 w 1362"/>
                <a:gd name="T15" fmla="*/ 2147483647 h 1500"/>
                <a:gd name="T16" fmla="*/ 2147483647 w 1362"/>
                <a:gd name="T17" fmla="*/ 2147483647 h 1500"/>
                <a:gd name="T18" fmla="*/ 2147483647 w 1362"/>
                <a:gd name="T19" fmla="*/ 2147483647 h 1500"/>
                <a:gd name="T20" fmla="*/ 2147483647 w 1362"/>
                <a:gd name="T21" fmla="*/ 2147483647 h 1500"/>
                <a:gd name="T22" fmla="*/ 2147483647 w 1362"/>
                <a:gd name="T23" fmla="*/ 2147483647 h 1500"/>
                <a:gd name="T24" fmla="*/ 2147483647 w 1362"/>
                <a:gd name="T25" fmla="*/ 2147483647 h 1500"/>
                <a:gd name="T26" fmla="*/ 2147483647 w 1362"/>
                <a:gd name="T27" fmla="*/ 2147483647 h 1500"/>
                <a:gd name="T28" fmla="*/ 2147483647 w 1362"/>
                <a:gd name="T29" fmla="*/ 2147483647 h 1500"/>
                <a:gd name="T30" fmla="*/ 2147483647 w 1362"/>
                <a:gd name="T31" fmla="*/ 2147483647 h 1500"/>
                <a:gd name="T32" fmla="*/ 2147483647 w 1362"/>
                <a:gd name="T33" fmla="*/ 2147483647 h 1500"/>
                <a:gd name="T34" fmla="*/ 2147483647 w 1362"/>
                <a:gd name="T35" fmla="*/ 2147483647 h 1500"/>
                <a:gd name="T36" fmla="*/ 2147483647 w 1362"/>
                <a:gd name="T37" fmla="*/ 2147483647 h 1500"/>
                <a:gd name="T38" fmla="*/ 2147483647 w 1362"/>
                <a:gd name="T39" fmla="*/ 2147483647 h 1500"/>
                <a:gd name="T40" fmla="*/ 2147483647 w 1362"/>
                <a:gd name="T41" fmla="*/ 2147483647 h 1500"/>
                <a:gd name="T42" fmla="*/ 2147483647 w 1362"/>
                <a:gd name="T43" fmla="*/ 2147483647 h 1500"/>
                <a:gd name="T44" fmla="*/ 2147483647 w 1362"/>
                <a:gd name="T45" fmla="*/ 2147483647 h 1500"/>
                <a:gd name="T46" fmla="*/ 2147483647 w 1362"/>
                <a:gd name="T47" fmla="*/ 2147483647 h 1500"/>
                <a:gd name="T48" fmla="*/ 2147483647 w 1362"/>
                <a:gd name="T49" fmla="*/ 2147483647 h 1500"/>
                <a:gd name="T50" fmla="*/ 2147483647 w 1362"/>
                <a:gd name="T51" fmla="*/ 2147483647 h 1500"/>
                <a:gd name="T52" fmla="*/ 2147483647 w 1362"/>
                <a:gd name="T53" fmla="*/ 2147483647 h 1500"/>
                <a:gd name="T54" fmla="*/ 2147483647 w 1362"/>
                <a:gd name="T55" fmla="*/ 2147483647 h 1500"/>
                <a:gd name="T56" fmla="*/ 2147483647 w 1362"/>
                <a:gd name="T57" fmla="*/ 2147483647 h 1500"/>
                <a:gd name="T58" fmla="*/ 2147483647 w 1362"/>
                <a:gd name="T59" fmla="*/ 2147483647 h 1500"/>
                <a:gd name="T60" fmla="*/ 2147483647 w 1362"/>
                <a:gd name="T61" fmla="*/ 2147483647 h 1500"/>
                <a:gd name="T62" fmla="*/ 2147483647 w 1362"/>
                <a:gd name="T63" fmla="*/ 2147483647 h 1500"/>
                <a:gd name="T64" fmla="*/ 2147483647 w 1362"/>
                <a:gd name="T65" fmla="*/ 2147483647 h 1500"/>
                <a:gd name="T66" fmla="*/ 2147483647 w 1362"/>
                <a:gd name="T67" fmla="*/ 2147483647 h 1500"/>
                <a:gd name="T68" fmla="*/ 2147483647 w 1362"/>
                <a:gd name="T69" fmla="*/ 2147483647 h 1500"/>
                <a:gd name="T70" fmla="*/ 2147483647 w 1362"/>
                <a:gd name="T71" fmla="*/ 2147483647 h 1500"/>
                <a:gd name="T72" fmla="*/ 2147483647 w 1362"/>
                <a:gd name="T73" fmla="*/ 2147483647 h 1500"/>
                <a:gd name="T74" fmla="*/ 2147483647 w 1362"/>
                <a:gd name="T75" fmla="*/ 2147483647 h 1500"/>
                <a:gd name="T76" fmla="*/ 2147483647 w 1362"/>
                <a:gd name="T77" fmla="*/ 2147483647 h 1500"/>
                <a:gd name="T78" fmla="*/ 2147483647 w 1362"/>
                <a:gd name="T79" fmla="*/ 2147483647 h 1500"/>
                <a:gd name="T80" fmla="*/ 2147483647 w 1362"/>
                <a:gd name="T81" fmla="*/ 2147483647 h 1500"/>
                <a:gd name="T82" fmla="*/ 2147483647 w 1362"/>
                <a:gd name="T83" fmla="*/ 2147483647 h 1500"/>
                <a:gd name="T84" fmla="*/ 2147483647 w 1362"/>
                <a:gd name="T85" fmla="*/ 2147483647 h 1500"/>
                <a:gd name="T86" fmla="*/ 2147483647 w 1362"/>
                <a:gd name="T87" fmla="*/ 2147483647 h 1500"/>
                <a:gd name="T88" fmla="*/ 2147483647 w 1362"/>
                <a:gd name="T89" fmla="*/ 2147483647 h 1500"/>
                <a:gd name="T90" fmla="*/ 2147483647 w 1362"/>
                <a:gd name="T91" fmla="*/ 2147483647 h 1500"/>
                <a:gd name="T92" fmla="*/ 2147483647 w 1362"/>
                <a:gd name="T93" fmla="*/ 2147483647 h 1500"/>
                <a:gd name="T94" fmla="*/ 2147483647 w 1362"/>
                <a:gd name="T95" fmla="*/ 2147483647 h 1500"/>
                <a:gd name="T96" fmla="*/ 2147483647 w 1362"/>
                <a:gd name="T97" fmla="*/ 2147483647 h 1500"/>
                <a:gd name="T98" fmla="*/ 2147483647 w 1362"/>
                <a:gd name="T99" fmla="*/ 2147483647 h 1500"/>
                <a:gd name="T100" fmla="*/ 2147483647 w 1362"/>
                <a:gd name="T101" fmla="*/ 2147483647 h 1500"/>
                <a:gd name="T102" fmla="*/ 2147483647 w 1362"/>
                <a:gd name="T103" fmla="*/ 2147483647 h 1500"/>
                <a:gd name="T104" fmla="*/ 2147483647 w 1362"/>
                <a:gd name="T105" fmla="*/ 2147483647 h 1500"/>
                <a:gd name="T106" fmla="*/ 2147483647 w 1362"/>
                <a:gd name="T107" fmla="*/ 2147483647 h 1500"/>
                <a:gd name="T108" fmla="*/ 2147483647 w 1362"/>
                <a:gd name="T109" fmla="*/ 2147483647 h 1500"/>
                <a:gd name="T110" fmla="*/ 2147483647 w 1362"/>
                <a:gd name="T111" fmla="*/ 2147483647 h 1500"/>
                <a:gd name="T112" fmla="*/ 2147483647 w 1362"/>
                <a:gd name="T113" fmla="*/ 2147483647 h 1500"/>
                <a:gd name="T114" fmla="*/ 2147483647 w 1362"/>
                <a:gd name="T115" fmla="*/ 2147483647 h 150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362"/>
                <a:gd name="T175" fmla="*/ 0 h 1500"/>
                <a:gd name="T176" fmla="*/ 1362 w 1362"/>
                <a:gd name="T177" fmla="*/ 1500 h 150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362" h="1500">
                  <a:moveTo>
                    <a:pt x="324" y="120"/>
                  </a:moveTo>
                  <a:lnTo>
                    <a:pt x="336" y="126"/>
                  </a:lnTo>
                  <a:lnTo>
                    <a:pt x="354" y="132"/>
                  </a:lnTo>
                  <a:lnTo>
                    <a:pt x="378" y="132"/>
                  </a:lnTo>
                  <a:lnTo>
                    <a:pt x="294" y="90"/>
                  </a:lnTo>
                  <a:lnTo>
                    <a:pt x="294" y="102"/>
                  </a:lnTo>
                  <a:lnTo>
                    <a:pt x="306" y="108"/>
                  </a:lnTo>
                  <a:lnTo>
                    <a:pt x="312" y="114"/>
                  </a:lnTo>
                  <a:lnTo>
                    <a:pt x="324" y="120"/>
                  </a:lnTo>
                  <a:close/>
                  <a:moveTo>
                    <a:pt x="684" y="48"/>
                  </a:moveTo>
                  <a:lnTo>
                    <a:pt x="732" y="48"/>
                  </a:lnTo>
                  <a:lnTo>
                    <a:pt x="738" y="54"/>
                  </a:lnTo>
                  <a:lnTo>
                    <a:pt x="750" y="54"/>
                  </a:lnTo>
                  <a:lnTo>
                    <a:pt x="774" y="66"/>
                  </a:lnTo>
                  <a:lnTo>
                    <a:pt x="786" y="66"/>
                  </a:lnTo>
                  <a:lnTo>
                    <a:pt x="798" y="60"/>
                  </a:lnTo>
                  <a:lnTo>
                    <a:pt x="804" y="60"/>
                  </a:lnTo>
                  <a:lnTo>
                    <a:pt x="816" y="54"/>
                  </a:lnTo>
                  <a:lnTo>
                    <a:pt x="828" y="54"/>
                  </a:lnTo>
                  <a:lnTo>
                    <a:pt x="840" y="60"/>
                  </a:lnTo>
                  <a:lnTo>
                    <a:pt x="876" y="72"/>
                  </a:lnTo>
                  <a:lnTo>
                    <a:pt x="888" y="78"/>
                  </a:lnTo>
                  <a:lnTo>
                    <a:pt x="894" y="84"/>
                  </a:lnTo>
                  <a:lnTo>
                    <a:pt x="900" y="84"/>
                  </a:lnTo>
                  <a:lnTo>
                    <a:pt x="924" y="60"/>
                  </a:lnTo>
                  <a:lnTo>
                    <a:pt x="984" y="66"/>
                  </a:lnTo>
                  <a:lnTo>
                    <a:pt x="984" y="42"/>
                  </a:lnTo>
                  <a:lnTo>
                    <a:pt x="1014" y="42"/>
                  </a:lnTo>
                  <a:lnTo>
                    <a:pt x="1026" y="36"/>
                  </a:lnTo>
                  <a:lnTo>
                    <a:pt x="1032" y="24"/>
                  </a:lnTo>
                  <a:lnTo>
                    <a:pt x="1038" y="18"/>
                  </a:lnTo>
                  <a:lnTo>
                    <a:pt x="1032" y="12"/>
                  </a:lnTo>
                  <a:lnTo>
                    <a:pt x="1002" y="12"/>
                  </a:lnTo>
                  <a:lnTo>
                    <a:pt x="990" y="18"/>
                  </a:lnTo>
                  <a:lnTo>
                    <a:pt x="984" y="18"/>
                  </a:lnTo>
                  <a:lnTo>
                    <a:pt x="972" y="6"/>
                  </a:lnTo>
                  <a:lnTo>
                    <a:pt x="960" y="0"/>
                  </a:lnTo>
                  <a:lnTo>
                    <a:pt x="918" y="0"/>
                  </a:lnTo>
                  <a:lnTo>
                    <a:pt x="900" y="6"/>
                  </a:lnTo>
                  <a:lnTo>
                    <a:pt x="882" y="18"/>
                  </a:lnTo>
                  <a:lnTo>
                    <a:pt x="870" y="18"/>
                  </a:lnTo>
                  <a:lnTo>
                    <a:pt x="864" y="12"/>
                  </a:lnTo>
                  <a:lnTo>
                    <a:pt x="864" y="6"/>
                  </a:lnTo>
                  <a:lnTo>
                    <a:pt x="858" y="6"/>
                  </a:lnTo>
                  <a:lnTo>
                    <a:pt x="852" y="0"/>
                  </a:lnTo>
                  <a:lnTo>
                    <a:pt x="822" y="0"/>
                  </a:lnTo>
                  <a:lnTo>
                    <a:pt x="804" y="18"/>
                  </a:lnTo>
                  <a:lnTo>
                    <a:pt x="738" y="0"/>
                  </a:lnTo>
                  <a:lnTo>
                    <a:pt x="726" y="0"/>
                  </a:lnTo>
                  <a:lnTo>
                    <a:pt x="708" y="6"/>
                  </a:lnTo>
                  <a:lnTo>
                    <a:pt x="690" y="6"/>
                  </a:lnTo>
                  <a:lnTo>
                    <a:pt x="672" y="12"/>
                  </a:lnTo>
                  <a:lnTo>
                    <a:pt x="660" y="12"/>
                  </a:lnTo>
                  <a:lnTo>
                    <a:pt x="660" y="6"/>
                  </a:lnTo>
                  <a:lnTo>
                    <a:pt x="666" y="0"/>
                  </a:lnTo>
                  <a:lnTo>
                    <a:pt x="630" y="12"/>
                  </a:lnTo>
                  <a:lnTo>
                    <a:pt x="648" y="36"/>
                  </a:lnTo>
                  <a:lnTo>
                    <a:pt x="684" y="48"/>
                  </a:lnTo>
                  <a:close/>
                  <a:moveTo>
                    <a:pt x="324" y="66"/>
                  </a:moveTo>
                  <a:lnTo>
                    <a:pt x="342" y="66"/>
                  </a:lnTo>
                  <a:lnTo>
                    <a:pt x="348" y="72"/>
                  </a:lnTo>
                  <a:lnTo>
                    <a:pt x="360" y="72"/>
                  </a:lnTo>
                  <a:lnTo>
                    <a:pt x="360" y="78"/>
                  </a:lnTo>
                  <a:lnTo>
                    <a:pt x="342" y="96"/>
                  </a:lnTo>
                  <a:lnTo>
                    <a:pt x="336" y="96"/>
                  </a:lnTo>
                  <a:lnTo>
                    <a:pt x="378" y="114"/>
                  </a:lnTo>
                  <a:lnTo>
                    <a:pt x="390" y="120"/>
                  </a:lnTo>
                  <a:lnTo>
                    <a:pt x="396" y="126"/>
                  </a:lnTo>
                  <a:lnTo>
                    <a:pt x="414" y="126"/>
                  </a:lnTo>
                  <a:lnTo>
                    <a:pt x="426" y="132"/>
                  </a:lnTo>
                  <a:lnTo>
                    <a:pt x="438" y="132"/>
                  </a:lnTo>
                  <a:lnTo>
                    <a:pt x="462" y="108"/>
                  </a:lnTo>
                  <a:lnTo>
                    <a:pt x="504" y="96"/>
                  </a:lnTo>
                  <a:lnTo>
                    <a:pt x="534" y="120"/>
                  </a:lnTo>
                  <a:lnTo>
                    <a:pt x="528" y="120"/>
                  </a:lnTo>
                  <a:lnTo>
                    <a:pt x="516" y="126"/>
                  </a:lnTo>
                  <a:lnTo>
                    <a:pt x="504" y="126"/>
                  </a:lnTo>
                  <a:lnTo>
                    <a:pt x="480" y="132"/>
                  </a:lnTo>
                  <a:lnTo>
                    <a:pt x="468" y="138"/>
                  </a:lnTo>
                  <a:lnTo>
                    <a:pt x="456" y="150"/>
                  </a:lnTo>
                  <a:lnTo>
                    <a:pt x="486" y="150"/>
                  </a:lnTo>
                  <a:lnTo>
                    <a:pt x="498" y="156"/>
                  </a:lnTo>
                  <a:lnTo>
                    <a:pt x="522" y="156"/>
                  </a:lnTo>
                  <a:lnTo>
                    <a:pt x="516" y="162"/>
                  </a:lnTo>
                  <a:lnTo>
                    <a:pt x="504" y="162"/>
                  </a:lnTo>
                  <a:lnTo>
                    <a:pt x="486" y="168"/>
                  </a:lnTo>
                  <a:lnTo>
                    <a:pt x="474" y="174"/>
                  </a:lnTo>
                  <a:lnTo>
                    <a:pt x="468" y="180"/>
                  </a:lnTo>
                  <a:lnTo>
                    <a:pt x="462" y="180"/>
                  </a:lnTo>
                  <a:lnTo>
                    <a:pt x="516" y="198"/>
                  </a:lnTo>
                  <a:lnTo>
                    <a:pt x="522" y="198"/>
                  </a:lnTo>
                  <a:lnTo>
                    <a:pt x="528" y="204"/>
                  </a:lnTo>
                  <a:lnTo>
                    <a:pt x="540" y="210"/>
                  </a:lnTo>
                  <a:lnTo>
                    <a:pt x="558" y="210"/>
                  </a:lnTo>
                  <a:lnTo>
                    <a:pt x="576" y="216"/>
                  </a:lnTo>
                  <a:lnTo>
                    <a:pt x="594" y="210"/>
                  </a:lnTo>
                  <a:lnTo>
                    <a:pt x="606" y="204"/>
                  </a:lnTo>
                  <a:lnTo>
                    <a:pt x="612" y="204"/>
                  </a:lnTo>
                  <a:lnTo>
                    <a:pt x="618" y="198"/>
                  </a:lnTo>
                  <a:lnTo>
                    <a:pt x="612" y="192"/>
                  </a:lnTo>
                  <a:lnTo>
                    <a:pt x="612" y="186"/>
                  </a:lnTo>
                  <a:lnTo>
                    <a:pt x="606" y="180"/>
                  </a:lnTo>
                  <a:lnTo>
                    <a:pt x="606" y="174"/>
                  </a:lnTo>
                  <a:lnTo>
                    <a:pt x="612" y="168"/>
                  </a:lnTo>
                  <a:lnTo>
                    <a:pt x="618" y="168"/>
                  </a:lnTo>
                  <a:lnTo>
                    <a:pt x="630" y="162"/>
                  </a:lnTo>
                  <a:lnTo>
                    <a:pt x="648" y="162"/>
                  </a:lnTo>
                  <a:lnTo>
                    <a:pt x="648" y="144"/>
                  </a:lnTo>
                  <a:lnTo>
                    <a:pt x="678" y="132"/>
                  </a:lnTo>
                  <a:lnTo>
                    <a:pt x="690" y="102"/>
                  </a:lnTo>
                  <a:lnTo>
                    <a:pt x="714" y="114"/>
                  </a:lnTo>
                  <a:lnTo>
                    <a:pt x="738" y="102"/>
                  </a:lnTo>
                  <a:lnTo>
                    <a:pt x="750" y="114"/>
                  </a:lnTo>
                  <a:lnTo>
                    <a:pt x="762" y="120"/>
                  </a:lnTo>
                  <a:lnTo>
                    <a:pt x="780" y="126"/>
                  </a:lnTo>
                  <a:lnTo>
                    <a:pt x="792" y="138"/>
                  </a:lnTo>
                  <a:lnTo>
                    <a:pt x="792" y="144"/>
                  </a:lnTo>
                  <a:lnTo>
                    <a:pt x="786" y="150"/>
                  </a:lnTo>
                  <a:lnTo>
                    <a:pt x="786" y="162"/>
                  </a:lnTo>
                  <a:lnTo>
                    <a:pt x="774" y="174"/>
                  </a:lnTo>
                  <a:lnTo>
                    <a:pt x="828" y="174"/>
                  </a:lnTo>
                  <a:lnTo>
                    <a:pt x="834" y="180"/>
                  </a:lnTo>
                  <a:lnTo>
                    <a:pt x="846" y="186"/>
                  </a:lnTo>
                  <a:lnTo>
                    <a:pt x="852" y="192"/>
                  </a:lnTo>
                  <a:lnTo>
                    <a:pt x="858" y="192"/>
                  </a:lnTo>
                  <a:lnTo>
                    <a:pt x="864" y="186"/>
                  </a:lnTo>
                  <a:lnTo>
                    <a:pt x="876" y="186"/>
                  </a:lnTo>
                  <a:lnTo>
                    <a:pt x="894" y="174"/>
                  </a:lnTo>
                  <a:lnTo>
                    <a:pt x="906" y="168"/>
                  </a:lnTo>
                  <a:lnTo>
                    <a:pt x="924" y="162"/>
                  </a:lnTo>
                  <a:lnTo>
                    <a:pt x="936" y="156"/>
                  </a:lnTo>
                  <a:lnTo>
                    <a:pt x="942" y="150"/>
                  </a:lnTo>
                  <a:lnTo>
                    <a:pt x="942" y="144"/>
                  </a:lnTo>
                  <a:lnTo>
                    <a:pt x="936" y="144"/>
                  </a:lnTo>
                  <a:lnTo>
                    <a:pt x="924" y="138"/>
                  </a:lnTo>
                  <a:lnTo>
                    <a:pt x="888" y="138"/>
                  </a:lnTo>
                  <a:lnTo>
                    <a:pt x="882" y="120"/>
                  </a:lnTo>
                  <a:lnTo>
                    <a:pt x="828" y="114"/>
                  </a:lnTo>
                  <a:lnTo>
                    <a:pt x="828" y="96"/>
                  </a:lnTo>
                  <a:lnTo>
                    <a:pt x="798" y="102"/>
                  </a:lnTo>
                  <a:lnTo>
                    <a:pt x="798" y="84"/>
                  </a:lnTo>
                  <a:lnTo>
                    <a:pt x="726" y="84"/>
                  </a:lnTo>
                  <a:lnTo>
                    <a:pt x="720" y="72"/>
                  </a:lnTo>
                  <a:lnTo>
                    <a:pt x="684" y="72"/>
                  </a:lnTo>
                  <a:lnTo>
                    <a:pt x="678" y="60"/>
                  </a:lnTo>
                  <a:lnTo>
                    <a:pt x="654" y="48"/>
                  </a:lnTo>
                  <a:lnTo>
                    <a:pt x="624" y="48"/>
                  </a:lnTo>
                  <a:lnTo>
                    <a:pt x="624" y="30"/>
                  </a:lnTo>
                  <a:lnTo>
                    <a:pt x="618" y="30"/>
                  </a:lnTo>
                  <a:lnTo>
                    <a:pt x="612" y="24"/>
                  </a:lnTo>
                  <a:lnTo>
                    <a:pt x="540" y="24"/>
                  </a:lnTo>
                  <a:lnTo>
                    <a:pt x="534" y="30"/>
                  </a:lnTo>
                  <a:lnTo>
                    <a:pt x="534" y="36"/>
                  </a:lnTo>
                  <a:lnTo>
                    <a:pt x="540" y="42"/>
                  </a:lnTo>
                  <a:lnTo>
                    <a:pt x="546" y="54"/>
                  </a:lnTo>
                  <a:lnTo>
                    <a:pt x="564" y="72"/>
                  </a:lnTo>
                  <a:lnTo>
                    <a:pt x="552" y="66"/>
                  </a:lnTo>
                  <a:lnTo>
                    <a:pt x="546" y="60"/>
                  </a:lnTo>
                  <a:lnTo>
                    <a:pt x="528" y="48"/>
                  </a:lnTo>
                  <a:lnTo>
                    <a:pt x="492" y="30"/>
                  </a:lnTo>
                  <a:lnTo>
                    <a:pt x="480" y="30"/>
                  </a:lnTo>
                  <a:lnTo>
                    <a:pt x="474" y="36"/>
                  </a:lnTo>
                  <a:lnTo>
                    <a:pt x="468" y="48"/>
                  </a:lnTo>
                  <a:lnTo>
                    <a:pt x="462" y="54"/>
                  </a:lnTo>
                  <a:lnTo>
                    <a:pt x="450" y="54"/>
                  </a:lnTo>
                  <a:lnTo>
                    <a:pt x="438" y="48"/>
                  </a:lnTo>
                  <a:lnTo>
                    <a:pt x="420" y="48"/>
                  </a:lnTo>
                  <a:lnTo>
                    <a:pt x="420" y="42"/>
                  </a:lnTo>
                  <a:lnTo>
                    <a:pt x="426" y="42"/>
                  </a:lnTo>
                  <a:lnTo>
                    <a:pt x="438" y="30"/>
                  </a:lnTo>
                  <a:lnTo>
                    <a:pt x="384" y="30"/>
                  </a:lnTo>
                  <a:lnTo>
                    <a:pt x="372" y="42"/>
                  </a:lnTo>
                  <a:lnTo>
                    <a:pt x="366" y="30"/>
                  </a:lnTo>
                  <a:lnTo>
                    <a:pt x="354" y="30"/>
                  </a:lnTo>
                  <a:lnTo>
                    <a:pt x="318" y="48"/>
                  </a:lnTo>
                  <a:lnTo>
                    <a:pt x="318" y="60"/>
                  </a:lnTo>
                  <a:lnTo>
                    <a:pt x="324" y="66"/>
                  </a:lnTo>
                  <a:close/>
                  <a:moveTo>
                    <a:pt x="642" y="708"/>
                  </a:moveTo>
                  <a:lnTo>
                    <a:pt x="666" y="696"/>
                  </a:lnTo>
                  <a:lnTo>
                    <a:pt x="666" y="690"/>
                  </a:lnTo>
                  <a:lnTo>
                    <a:pt x="678" y="690"/>
                  </a:lnTo>
                  <a:lnTo>
                    <a:pt x="678" y="678"/>
                  </a:lnTo>
                  <a:lnTo>
                    <a:pt x="672" y="672"/>
                  </a:lnTo>
                  <a:lnTo>
                    <a:pt x="630" y="690"/>
                  </a:lnTo>
                  <a:lnTo>
                    <a:pt x="642" y="708"/>
                  </a:lnTo>
                  <a:close/>
                  <a:moveTo>
                    <a:pt x="774" y="648"/>
                  </a:moveTo>
                  <a:lnTo>
                    <a:pt x="780" y="642"/>
                  </a:lnTo>
                  <a:lnTo>
                    <a:pt x="786" y="642"/>
                  </a:lnTo>
                  <a:lnTo>
                    <a:pt x="792" y="636"/>
                  </a:lnTo>
                  <a:lnTo>
                    <a:pt x="792" y="630"/>
                  </a:lnTo>
                  <a:lnTo>
                    <a:pt x="786" y="624"/>
                  </a:lnTo>
                  <a:lnTo>
                    <a:pt x="774" y="624"/>
                  </a:lnTo>
                  <a:lnTo>
                    <a:pt x="768" y="630"/>
                  </a:lnTo>
                  <a:lnTo>
                    <a:pt x="768" y="642"/>
                  </a:lnTo>
                  <a:lnTo>
                    <a:pt x="774" y="648"/>
                  </a:lnTo>
                  <a:close/>
                  <a:moveTo>
                    <a:pt x="594" y="696"/>
                  </a:moveTo>
                  <a:lnTo>
                    <a:pt x="576" y="696"/>
                  </a:lnTo>
                  <a:lnTo>
                    <a:pt x="552" y="708"/>
                  </a:lnTo>
                  <a:lnTo>
                    <a:pt x="546" y="714"/>
                  </a:lnTo>
                  <a:lnTo>
                    <a:pt x="570" y="720"/>
                  </a:lnTo>
                  <a:lnTo>
                    <a:pt x="576" y="714"/>
                  </a:lnTo>
                  <a:lnTo>
                    <a:pt x="588" y="714"/>
                  </a:lnTo>
                  <a:lnTo>
                    <a:pt x="600" y="702"/>
                  </a:lnTo>
                  <a:lnTo>
                    <a:pt x="594" y="696"/>
                  </a:lnTo>
                  <a:close/>
                  <a:moveTo>
                    <a:pt x="918" y="612"/>
                  </a:moveTo>
                  <a:lnTo>
                    <a:pt x="936" y="618"/>
                  </a:lnTo>
                  <a:lnTo>
                    <a:pt x="942" y="606"/>
                  </a:lnTo>
                  <a:lnTo>
                    <a:pt x="948" y="600"/>
                  </a:lnTo>
                  <a:lnTo>
                    <a:pt x="948" y="594"/>
                  </a:lnTo>
                  <a:lnTo>
                    <a:pt x="918" y="594"/>
                  </a:lnTo>
                  <a:lnTo>
                    <a:pt x="918" y="612"/>
                  </a:lnTo>
                  <a:close/>
                  <a:moveTo>
                    <a:pt x="486" y="756"/>
                  </a:moveTo>
                  <a:lnTo>
                    <a:pt x="474" y="756"/>
                  </a:lnTo>
                  <a:lnTo>
                    <a:pt x="438" y="774"/>
                  </a:lnTo>
                  <a:lnTo>
                    <a:pt x="432" y="780"/>
                  </a:lnTo>
                  <a:lnTo>
                    <a:pt x="432" y="786"/>
                  </a:lnTo>
                  <a:lnTo>
                    <a:pt x="444" y="786"/>
                  </a:lnTo>
                  <a:lnTo>
                    <a:pt x="456" y="780"/>
                  </a:lnTo>
                  <a:lnTo>
                    <a:pt x="462" y="774"/>
                  </a:lnTo>
                  <a:lnTo>
                    <a:pt x="474" y="768"/>
                  </a:lnTo>
                  <a:lnTo>
                    <a:pt x="510" y="768"/>
                  </a:lnTo>
                  <a:lnTo>
                    <a:pt x="510" y="762"/>
                  </a:lnTo>
                  <a:lnTo>
                    <a:pt x="504" y="762"/>
                  </a:lnTo>
                  <a:lnTo>
                    <a:pt x="504" y="756"/>
                  </a:lnTo>
                  <a:lnTo>
                    <a:pt x="486" y="756"/>
                  </a:lnTo>
                  <a:close/>
                  <a:moveTo>
                    <a:pt x="1356" y="660"/>
                  </a:moveTo>
                  <a:lnTo>
                    <a:pt x="1326" y="666"/>
                  </a:lnTo>
                  <a:lnTo>
                    <a:pt x="1290" y="654"/>
                  </a:lnTo>
                  <a:lnTo>
                    <a:pt x="1260" y="642"/>
                  </a:lnTo>
                  <a:lnTo>
                    <a:pt x="1302" y="642"/>
                  </a:lnTo>
                  <a:lnTo>
                    <a:pt x="1326" y="630"/>
                  </a:lnTo>
                  <a:lnTo>
                    <a:pt x="1344" y="630"/>
                  </a:lnTo>
                  <a:lnTo>
                    <a:pt x="1350" y="624"/>
                  </a:lnTo>
                  <a:lnTo>
                    <a:pt x="1356" y="624"/>
                  </a:lnTo>
                  <a:lnTo>
                    <a:pt x="1344" y="618"/>
                  </a:lnTo>
                  <a:lnTo>
                    <a:pt x="1338" y="612"/>
                  </a:lnTo>
                  <a:lnTo>
                    <a:pt x="1320" y="606"/>
                  </a:lnTo>
                  <a:lnTo>
                    <a:pt x="1308" y="600"/>
                  </a:lnTo>
                  <a:lnTo>
                    <a:pt x="1284" y="600"/>
                  </a:lnTo>
                  <a:lnTo>
                    <a:pt x="1260" y="588"/>
                  </a:lnTo>
                  <a:lnTo>
                    <a:pt x="1254" y="588"/>
                  </a:lnTo>
                  <a:lnTo>
                    <a:pt x="1242" y="582"/>
                  </a:lnTo>
                  <a:lnTo>
                    <a:pt x="1242" y="588"/>
                  </a:lnTo>
                  <a:lnTo>
                    <a:pt x="1236" y="594"/>
                  </a:lnTo>
                  <a:lnTo>
                    <a:pt x="1236" y="600"/>
                  </a:lnTo>
                  <a:lnTo>
                    <a:pt x="1218" y="618"/>
                  </a:lnTo>
                  <a:lnTo>
                    <a:pt x="1206" y="618"/>
                  </a:lnTo>
                  <a:lnTo>
                    <a:pt x="1200" y="612"/>
                  </a:lnTo>
                  <a:lnTo>
                    <a:pt x="1224" y="588"/>
                  </a:lnTo>
                  <a:lnTo>
                    <a:pt x="1158" y="564"/>
                  </a:lnTo>
                  <a:lnTo>
                    <a:pt x="1158" y="576"/>
                  </a:lnTo>
                  <a:lnTo>
                    <a:pt x="1152" y="594"/>
                  </a:lnTo>
                  <a:lnTo>
                    <a:pt x="1134" y="630"/>
                  </a:lnTo>
                  <a:lnTo>
                    <a:pt x="1128" y="630"/>
                  </a:lnTo>
                  <a:lnTo>
                    <a:pt x="1122" y="624"/>
                  </a:lnTo>
                  <a:lnTo>
                    <a:pt x="1116" y="612"/>
                  </a:lnTo>
                  <a:lnTo>
                    <a:pt x="1116" y="594"/>
                  </a:lnTo>
                  <a:lnTo>
                    <a:pt x="1122" y="582"/>
                  </a:lnTo>
                  <a:lnTo>
                    <a:pt x="1116" y="594"/>
                  </a:lnTo>
                  <a:lnTo>
                    <a:pt x="1104" y="600"/>
                  </a:lnTo>
                  <a:lnTo>
                    <a:pt x="1080" y="624"/>
                  </a:lnTo>
                  <a:lnTo>
                    <a:pt x="1056" y="636"/>
                  </a:lnTo>
                  <a:lnTo>
                    <a:pt x="1050" y="636"/>
                  </a:lnTo>
                  <a:lnTo>
                    <a:pt x="1050" y="630"/>
                  </a:lnTo>
                  <a:lnTo>
                    <a:pt x="1056" y="618"/>
                  </a:lnTo>
                  <a:lnTo>
                    <a:pt x="1086" y="588"/>
                  </a:lnTo>
                  <a:lnTo>
                    <a:pt x="1092" y="576"/>
                  </a:lnTo>
                  <a:lnTo>
                    <a:pt x="1104" y="570"/>
                  </a:lnTo>
                  <a:lnTo>
                    <a:pt x="1068" y="570"/>
                  </a:lnTo>
                  <a:lnTo>
                    <a:pt x="1050" y="582"/>
                  </a:lnTo>
                  <a:lnTo>
                    <a:pt x="1026" y="582"/>
                  </a:lnTo>
                  <a:lnTo>
                    <a:pt x="984" y="606"/>
                  </a:lnTo>
                  <a:lnTo>
                    <a:pt x="960" y="606"/>
                  </a:lnTo>
                  <a:lnTo>
                    <a:pt x="954" y="636"/>
                  </a:lnTo>
                  <a:lnTo>
                    <a:pt x="918" y="624"/>
                  </a:lnTo>
                  <a:lnTo>
                    <a:pt x="882" y="630"/>
                  </a:lnTo>
                  <a:lnTo>
                    <a:pt x="894" y="660"/>
                  </a:lnTo>
                  <a:lnTo>
                    <a:pt x="846" y="648"/>
                  </a:lnTo>
                  <a:lnTo>
                    <a:pt x="828" y="654"/>
                  </a:lnTo>
                  <a:lnTo>
                    <a:pt x="834" y="678"/>
                  </a:lnTo>
                  <a:lnTo>
                    <a:pt x="792" y="690"/>
                  </a:lnTo>
                  <a:lnTo>
                    <a:pt x="792" y="654"/>
                  </a:lnTo>
                  <a:lnTo>
                    <a:pt x="762" y="654"/>
                  </a:lnTo>
                  <a:lnTo>
                    <a:pt x="774" y="678"/>
                  </a:lnTo>
                  <a:lnTo>
                    <a:pt x="750" y="660"/>
                  </a:lnTo>
                  <a:lnTo>
                    <a:pt x="750" y="690"/>
                  </a:lnTo>
                  <a:lnTo>
                    <a:pt x="726" y="690"/>
                  </a:lnTo>
                  <a:lnTo>
                    <a:pt x="726" y="660"/>
                  </a:lnTo>
                  <a:lnTo>
                    <a:pt x="738" y="654"/>
                  </a:lnTo>
                  <a:lnTo>
                    <a:pt x="744" y="648"/>
                  </a:lnTo>
                  <a:lnTo>
                    <a:pt x="708" y="642"/>
                  </a:lnTo>
                  <a:lnTo>
                    <a:pt x="708" y="684"/>
                  </a:lnTo>
                  <a:lnTo>
                    <a:pt x="678" y="696"/>
                  </a:lnTo>
                  <a:lnTo>
                    <a:pt x="696" y="708"/>
                  </a:lnTo>
                  <a:lnTo>
                    <a:pt x="660" y="714"/>
                  </a:lnTo>
                  <a:lnTo>
                    <a:pt x="672" y="726"/>
                  </a:lnTo>
                  <a:lnTo>
                    <a:pt x="630" y="726"/>
                  </a:lnTo>
                  <a:lnTo>
                    <a:pt x="630" y="738"/>
                  </a:lnTo>
                  <a:lnTo>
                    <a:pt x="660" y="750"/>
                  </a:lnTo>
                  <a:lnTo>
                    <a:pt x="654" y="762"/>
                  </a:lnTo>
                  <a:lnTo>
                    <a:pt x="618" y="744"/>
                  </a:lnTo>
                  <a:lnTo>
                    <a:pt x="600" y="750"/>
                  </a:lnTo>
                  <a:lnTo>
                    <a:pt x="624" y="762"/>
                  </a:lnTo>
                  <a:lnTo>
                    <a:pt x="606" y="780"/>
                  </a:lnTo>
                  <a:lnTo>
                    <a:pt x="594" y="762"/>
                  </a:lnTo>
                  <a:lnTo>
                    <a:pt x="576" y="768"/>
                  </a:lnTo>
                  <a:lnTo>
                    <a:pt x="576" y="780"/>
                  </a:lnTo>
                  <a:lnTo>
                    <a:pt x="546" y="780"/>
                  </a:lnTo>
                  <a:lnTo>
                    <a:pt x="540" y="792"/>
                  </a:lnTo>
                  <a:lnTo>
                    <a:pt x="564" y="804"/>
                  </a:lnTo>
                  <a:lnTo>
                    <a:pt x="564" y="822"/>
                  </a:lnTo>
                  <a:lnTo>
                    <a:pt x="528" y="810"/>
                  </a:lnTo>
                  <a:lnTo>
                    <a:pt x="522" y="822"/>
                  </a:lnTo>
                  <a:lnTo>
                    <a:pt x="552" y="834"/>
                  </a:lnTo>
                  <a:lnTo>
                    <a:pt x="504" y="834"/>
                  </a:lnTo>
                  <a:lnTo>
                    <a:pt x="504" y="852"/>
                  </a:lnTo>
                  <a:lnTo>
                    <a:pt x="492" y="846"/>
                  </a:lnTo>
                  <a:lnTo>
                    <a:pt x="486" y="846"/>
                  </a:lnTo>
                  <a:lnTo>
                    <a:pt x="474" y="852"/>
                  </a:lnTo>
                  <a:lnTo>
                    <a:pt x="468" y="858"/>
                  </a:lnTo>
                  <a:lnTo>
                    <a:pt x="456" y="858"/>
                  </a:lnTo>
                  <a:lnTo>
                    <a:pt x="456" y="870"/>
                  </a:lnTo>
                  <a:lnTo>
                    <a:pt x="462" y="876"/>
                  </a:lnTo>
                  <a:lnTo>
                    <a:pt x="456" y="876"/>
                  </a:lnTo>
                  <a:lnTo>
                    <a:pt x="450" y="882"/>
                  </a:lnTo>
                  <a:lnTo>
                    <a:pt x="444" y="882"/>
                  </a:lnTo>
                  <a:lnTo>
                    <a:pt x="444" y="900"/>
                  </a:lnTo>
                  <a:lnTo>
                    <a:pt x="480" y="900"/>
                  </a:lnTo>
                  <a:lnTo>
                    <a:pt x="468" y="912"/>
                  </a:lnTo>
                  <a:lnTo>
                    <a:pt x="432" y="906"/>
                  </a:lnTo>
                  <a:lnTo>
                    <a:pt x="420" y="912"/>
                  </a:lnTo>
                  <a:lnTo>
                    <a:pt x="414" y="918"/>
                  </a:lnTo>
                  <a:lnTo>
                    <a:pt x="414" y="930"/>
                  </a:lnTo>
                  <a:lnTo>
                    <a:pt x="420" y="936"/>
                  </a:lnTo>
                  <a:lnTo>
                    <a:pt x="420" y="948"/>
                  </a:lnTo>
                  <a:lnTo>
                    <a:pt x="408" y="954"/>
                  </a:lnTo>
                  <a:lnTo>
                    <a:pt x="390" y="954"/>
                  </a:lnTo>
                  <a:lnTo>
                    <a:pt x="390" y="972"/>
                  </a:lnTo>
                  <a:lnTo>
                    <a:pt x="408" y="990"/>
                  </a:lnTo>
                  <a:lnTo>
                    <a:pt x="408" y="996"/>
                  </a:lnTo>
                  <a:lnTo>
                    <a:pt x="402" y="1002"/>
                  </a:lnTo>
                  <a:lnTo>
                    <a:pt x="366" y="1002"/>
                  </a:lnTo>
                  <a:lnTo>
                    <a:pt x="360" y="1008"/>
                  </a:lnTo>
                  <a:lnTo>
                    <a:pt x="360" y="1026"/>
                  </a:lnTo>
                  <a:lnTo>
                    <a:pt x="354" y="1032"/>
                  </a:lnTo>
                  <a:lnTo>
                    <a:pt x="342" y="1032"/>
                  </a:lnTo>
                  <a:lnTo>
                    <a:pt x="336" y="1026"/>
                  </a:lnTo>
                  <a:lnTo>
                    <a:pt x="318" y="1026"/>
                  </a:lnTo>
                  <a:lnTo>
                    <a:pt x="294" y="1050"/>
                  </a:lnTo>
                  <a:lnTo>
                    <a:pt x="282" y="1050"/>
                  </a:lnTo>
                  <a:lnTo>
                    <a:pt x="270" y="1062"/>
                  </a:lnTo>
                  <a:lnTo>
                    <a:pt x="270" y="1068"/>
                  </a:lnTo>
                  <a:lnTo>
                    <a:pt x="276" y="1074"/>
                  </a:lnTo>
                  <a:lnTo>
                    <a:pt x="276" y="1080"/>
                  </a:lnTo>
                  <a:lnTo>
                    <a:pt x="264" y="1092"/>
                  </a:lnTo>
                  <a:lnTo>
                    <a:pt x="252" y="1092"/>
                  </a:lnTo>
                  <a:lnTo>
                    <a:pt x="246" y="1086"/>
                  </a:lnTo>
                  <a:lnTo>
                    <a:pt x="234" y="1080"/>
                  </a:lnTo>
                  <a:lnTo>
                    <a:pt x="234" y="1074"/>
                  </a:lnTo>
                  <a:lnTo>
                    <a:pt x="228" y="1074"/>
                  </a:lnTo>
                  <a:lnTo>
                    <a:pt x="204" y="1086"/>
                  </a:lnTo>
                  <a:lnTo>
                    <a:pt x="198" y="1092"/>
                  </a:lnTo>
                  <a:lnTo>
                    <a:pt x="180" y="1092"/>
                  </a:lnTo>
                  <a:lnTo>
                    <a:pt x="180" y="1110"/>
                  </a:lnTo>
                  <a:lnTo>
                    <a:pt x="186" y="1116"/>
                  </a:lnTo>
                  <a:lnTo>
                    <a:pt x="192" y="1116"/>
                  </a:lnTo>
                  <a:lnTo>
                    <a:pt x="192" y="1128"/>
                  </a:lnTo>
                  <a:lnTo>
                    <a:pt x="186" y="1128"/>
                  </a:lnTo>
                  <a:lnTo>
                    <a:pt x="174" y="1116"/>
                  </a:lnTo>
                  <a:lnTo>
                    <a:pt x="162" y="1116"/>
                  </a:lnTo>
                  <a:lnTo>
                    <a:pt x="156" y="1122"/>
                  </a:lnTo>
                  <a:lnTo>
                    <a:pt x="156" y="1134"/>
                  </a:lnTo>
                  <a:lnTo>
                    <a:pt x="168" y="1134"/>
                  </a:lnTo>
                  <a:lnTo>
                    <a:pt x="174" y="1140"/>
                  </a:lnTo>
                  <a:lnTo>
                    <a:pt x="180" y="1140"/>
                  </a:lnTo>
                  <a:lnTo>
                    <a:pt x="180" y="1152"/>
                  </a:lnTo>
                  <a:lnTo>
                    <a:pt x="138" y="1152"/>
                  </a:lnTo>
                  <a:lnTo>
                    <a:pt x="138" y="1146"/>
                  </a:lnTo>
                  <a:lnTo>
                    <a:pt x="132" y="1146"/>
                  </a:lnTo>
                  <a:lnTo>
                    <a:pt x="126" y="1158"/>
                  </a:lnTo>
                  <a:lnTo>
                    <a:pt x="126" y="1170"/>
                  </a:lnTo>
                  <a:lnTo>
                    <a:pt x="120" y="1164"/>
                  </a:lnTo>
                  <a:lnTo>
                    <a:pt x="102" y="1164"/>
                  </a:lnTo>
                  <a:lnTo>
                    <a:pt x="96" y="1158"/>
                  </a:lnTo>
                  <a:lnTo>
                    <a:pt x="90" y="1158"/>
                  </a:lnTo>
                  <a:lnTo>
                    <a:pt x="90" y="1164"/>
                  </a:lnTo>
                  <a:lnTo>
                    <a:pt x="96" y="1170"/>
                  </a:lnTo>
                  <a:lnTo>
                    <a:pt x="120" y="1182"/>
                  </a:lnTo>
                  <a:lnTo>
                    <a:pt x="132" y="1182"/>
                  </a:lnTo>
                  <a:lnTo>
                    <a:pt x="108" y="1200"/>
                  </a:lnTo>
                  <a:lnTo>
                    <a:pt x="108" y="1188"/>
                  </a:lnTo>
                  <a:lnTo>
                    <a:pt x="90" y="1188"/>
                  </a:lnTo>
                  <a:lnTo>
                    <a:pt x="84" y="1194"/>
                  </a:lnTo>
                  <a:lnTo>
                    <a:pt x="60" y="1182"/>
                  </a:lnTo>
                  <a:lnTo>
                    <a:pt x="54" y="1194"/>
                  </a:lnTo>
                  <a:lnTo>
                    <a:pt x="66" y="1200"/>
                  </a:lnTo>
                  <a:lnTo>
                    <a:pt x="30" y="1194"/>
                  </a:lnTo>
                  <a:lnTo>
                    <a:pt x="30" y="1212"/>
                  </a:lnTo>
                  <a:lnTo>
                    <a:pt x="78" y="1212"/>
                  </a:lnTo>
                  <a:lnTo>
                    <a:pt x="54" y="1218"/>
                  </a:lnTo>
                  <a:lnTo>
                    <a:pt x="18" y="1212"/>
                  </a:lnTo>
                  <a:lnTo>
                    <a:pt x="6" y="1224"/>
                  </a:lnTo>
                  <a:lnTo>
                    <a:pt x="6" y="1230"/>
                  </a:lnTo>
                  <a:lnTo>
                    <a:pt x="18" y="1242"/>
                  </a:lnTo>
                  <a:lnTo>
                    <a:pt x="36" y="1242"/>
                  </a:lnTo>
                  <a:lnTo>
                    <a:pt x="18" y="1248"/>
                  </a:lnTo>
                  <a:lnTo>
                    <a:pt x="12" y="1254"/>
                  </a:lnTo>
                  <a:lnTo>
                    <a:pt x="12" y="1260"/>
                  </a:lnTo>
                  <a:lnTo>
                    <a:pt x="66" y="1260"/>
                  </a:lnTo>
                  <a:lnTo>
                    <a:pt x="78" y="1272"/>
                  </a:lnTo>
                  <a:lnTo>
                    <a:pt x="96" y="1260"/>
                  </a:lnTo>
                  <a:lnTo>
                    <a:pt x="108" y="1272"/>
                  </a:lnTo>
                  <a:lnTo>
                    <a:pt x="138" y="1260"/>
                  </a:lnTo>
                  <a:lnTo>
                    <a:pt x="132" y="1266"/>
                  </a:lnTo>
                  <a:lnTo>
                    <a:pt x="126" y="1278"/>
                  </a:lnTo>
                  <a:lnTo>
                    <a:pt x="60" y="1278"/>
                  </a:lnTo>
                  <a:lnTo>
                    <a:pt x="54" y="1272"/>
                  </a:lnTo>
                  <a:lnTo>
                    <a:pt x="24" y="1272"/>
                  </a:lnTo>
                  <a:lnTo>
                    <a:pt x="12" y="1278"/>
                  </a:lnTo>
                  <a:lnTo>
                    <a:pt x="0" y="1278"/>
                  </a:lnTo>
                  <a:lnTo>
                    <a:pt x="6" y="1284"/>
                  </a:lnTo>
                  <a:lnTo>
                    <a:pt x="6" y="1296"/>
                  </a:lnTo>
                  <a:lnTo>
                    <a:pt x="12" y="1296"/>
                  </a:lnTo>
                  <a:lnTo>
                    <a:pt x="18" y="1302"/>
                  </a:lnTo>
                  <a:lnTo>
                    <a:pt x="30" y="1302"/>
                  </a:lnTo>
                  <a:lnTo>
                    <a:pt x="24" y="1308"/>
                  </a:lnTo>
                  <a:lnTo>
                    <a:pt x="18" y="1320"/>
                  </a:lnTo>
                  <a:lnTo>
                    <a:pt x="36" y="1338"/>
                  </a:lnTo>
                  <a:lnTo>
                    <a:pt x="48" y="1338"/>
                  </a:lnTo>
                  <a:lnTo>
                    <a:pt x="72" y="1320"/>
                  </a:lnTo>
                  <a:lnTo>
                    <a:pt x="102" y="1314"/>
                  </a:lnTo>
                  <a:lnTo>
                    <a:pt x="90" y="1338"/>
                  </a:lnTo>
                  <a:lnTo>
                    <a:pt x="78" y="1332"/>
                  </a:lnTo>
                  <a:lnTo>
                    <a:pt x="66" y="1350"/>
                  </a:lnTo>
                  <a:lnTo>
                    <a:pt x="30" y="1350"/>
                  </a:lnTo>
                  <a:lnTo>
                    <a:pt x="48" y="1368"/>
                  </a:lnTo>
                  <a:lnTo>
                    <a:pt x="24" y="1380"/>
                  </a:lnTo>
                  <a:lnTo>
                    <a:pt x="6" y="1380"/>
                  </a:lnTo>
                  <a:lnTo>
                    <a:pt x="6" y="1398"/>
                  </a:lnTo>
                  <a:lnTo>
                    <a:pt x="66" y="1398"/>
                  </a:lnTo>
                  <a:lnTo>
                    <a:pt x="54" y="1422"/>
                  </a:lnTo>
                  <a:lnTo>
                    <a:pt x="66" y="1422"/>
                  </a:lnTo>
                  <a:lnTo>
                    <a:pt x="54" y="1440"/>
                  </a:lnTo>
                  <a:lnTo>
                    <a:pt x="42" y="1434"/>
                  </a:lnTo>
                  <a:lnTo>
                    <a:pt x="36" y="1434"/>
                  </a:lnTo>
                  <a:lnTo>
                    <a:pt x="30" y="1428"/>
                  </a:lnTo>
                  <a:lnTo>
                    <a:pt x="18" y="1428"/>
                  </a:lnTo>
                  <a:lnTo>
                    <a:pt x="18" y="1440"/>
                  </a:lnTo>
                  <a:lnTo>
                    <a:pt x="24" y="1452"/>
                  </a:lnTo>
                  <a:lnTo>
                    <a:pt x="36" y="1464"/>
                  </a:lnTo>
                  <a:lnTo>
                    <a:pt x="84" y="1482"/>
                  </a:lnTo>
                  <a:lnTo>
                    <a:pt x="78" y="1488"/>
                  </a:lnTo>
                  <a:lnTo>
                    <a:pt x="84" y="1494"/>
                  </a:lnTo>
                  <a:lnTo>
                    <a:pt x="126" y="1494"/>
                  </a:lnTo>
                  <a:lnTo>
                    <a:pt x="132" y="1500"/>
                  </a:lnTo>
                  <a:lnTo>
                    <a:pt x="144" y="1500"/>
                  </a:lnTo>
                  <a:lnTo>
                    <a:pt x="192" y="1476"/>
                  </a:lnTo>
                  <a:lnTo>
                    <a:pt x="204" y="1464"/>
                  </a:lnTo>
                  <a:lnTo>
                    <a:pt x="216" y="1458"/>
                  </a:lnTo>
                  <a:lnTo>
                    <a:pt x="222" y="1452"/>
                  </a:lnTo>
                  <a:lnTo>
                    <a:pt x="258" y="1422"/>
                  </a:lnTo>
                  <a:lnTo>
                    <a:pt x="282" y="1422"/>
                  </a:lnTo>
                  <a:lnTo>
                    <a:pt x="294" y="1416"/>
                  </a:lnTo>
                  <a:lnTo>
                    <a:pt x="300" y="1410"/>
                  </a:lnTo>
                  <a:lnTo>
                    <a:pt x="300" y="1386"/>
                  </a:lnTo>
                  <a:lnTo>
                    <a:pt x="294" y="1380"/>
                  </a:lnTo>
                  <a:lnTo>
                    <a:pt x="294" y="1374"/>
                  </a:lnTo>
                  <a:lnTo>
                    <a:pt x="312" y="1368"/>
                  </a:lnTo>
                  <a:lnTo>
                    <a:pt x="306" y="1374"/>
                  </a:lnTo>
                  <a:lnTo>
                    <a:pt x="306" y="1380"/>
                  </a:lnTo>
                  <a:lnTo>
                    <a:pt x="300" y="1386"/>
                  </a:lnTo>
                  <a:lnTo>
                    <a:pt x="300" y="1392"/>
                  </a:lnTo>
                  <a:lnTo>
                    <a:pt x="312" y="1404"/>
                  </a:lnTo>
                  <a:lnTo>
                    <a:pt x="330" y="1410"/>
                  </a:lnTo>
                  <a:lnTo>
                    <a:pt x="342" y="1410"/>
                  </a:lnTo>
                  <a:lnTo>
                    <a:pt x="348" y="1416"/>
                  </a:lnTo>
                  <a:lnTo>
                    <a:pt x="354" y="1416"/>
                  </a:lnTo>
                  <a:lnTo>
                    <a:pt x="372" y="1434"/>
                  </a:lnTo>
                  <a:lnTo>
                    <a:pt x="378" y="1422"/>
                  </a:lnTo>
                  <a:lnTo>
                    <a:pt x="384" y="1416"/>
                  </a:lnTo>
                  <a:lnTo>
                    <a:pt x="384" y="1398"/>
                  </a:lnTo>
                  <a:lnTo>
                    <a:pt x="372" y="1386"/>
                  </a:lnTo>
                  <a:lnTo>
                    <a:pt x="372" y="1380"/>
                  </a:lnTo>
                  <a:lnTo>
                    <a:pt x="378" y="1374"/>
                  </a:lnTo>
                  <a:lnTo>
                    <a:pt x="384" y="1374"/>
                  </a:lnTo>
                  <a:lnTo>
                    <a:pt x="384" y="1368"/>
                  </a:lnTo>
                  <a:lnTo>
                    <a:pt x="378" y="1356"/>
                  </a:lnTo>
                  <a:lnTo>
                    <a:pt x="414" y="1356"/>
                  </a:lnTo>
                  <a:lnTo>
                    <a:pt x="420" y="1350"/>
                  </a:lnTo>
                  <a:lnTo>
                    <a:pt x="420" y="1326"/>
                  </a:lnTo>
                  <a:lnTo>
                    <a:pt x="426" y="1326"/>
                  </a:lnTo>
                  <a:lnTo>
                    <a:pt x="420" y="1314"/>
                  </a:lnTo>
                  <a:lnTo>
                    <a:pt x="420" y="1308"/>
                  </a:lnTo>
                  <a:lnTo>
                    <a:pt x="414" y="1302"/>
                  </a:lnTo>
                  <a:lnTo>
                    <a:pt x="414" y="1296"/>
                  </a:lnTo>
                  <a:lnTo>
                    <a:pt x="408" y="1284"/>
                  </a:lnTo>
                  <a:lnTo>
                    <a:pt x="402" y="1278"/>
                  </a:lnTo>
                  <a:lnTo>
                    <a:pt x="426" y="1272"/>
                  </a:lnTo>
                  <a:lnTo>
                    <a:pt x="438" y="1260"/>
                  </a:lnTo>
                  <a:lnTo>
                    <a:pt x="438" y="1248"/>
                  </a:lnTo>
                  <a:lnTo>
                    <a:pt x="420" y="1230"/>
                  </a:lnTo>
                  <a:lnTo>
                    <a:pt x="414" y="1230"/>
                  </a:lnTo>
                  <a:lnTo>
                    <a:pt x="402" y="1218"/>
                  </a:lnTo>
                  <a:lnTo>
                    <a:pt x="402" y="1200"/>
                  </a:lnTo>
                  <a:lnTo>
                    <a:pt x="408" y="1188"/>
                  </a:lnTo>
                  <a:lnTo>
                    <a:pt x="408" y="1176"/>
                  </a:lnTo>
                  <a:lnTo>
                    <a:pt x="384" y="1152"/>
                  </a:lnTo>
                  <a:lnTo>
                    <a:pt x="384" y="1140"/>
                  </a:lnTo>
                  <a:lnTo>
                    <a:pt x="390" y="1134"/>
                  </a:lnTo>
                  <a:lnTo>
                    <a:pt x="396" y="1134"/>
                  </a:lnTo>
                  <a:lnTo>
                    <a:pt x="402" y="1128"/>
                  </a:lnTo>
                  <a:lnTo>
                    <a:pt x="402" y="1122"/>
                  </a:lnTo>
                  <a:lnTo>
                    <a:pt x="396" y="1116"/>
                  </a:lnTo>
                  <a:lnTo>
                    <a:pt x="390" y="1116"/>
                  </a:lnTo>
                  <a:lnTo>
                    <a:pt x="384" y="1110"/>
                  </a:lnTo>
                  <a:lnTo>
                    <a:pt x="426" y="1068"/>
                  </a:lnTo>
                  <a:lnTo>
                    <a:pt x="438" y="1062"/>
                  </a:lnTo>
                  <a:lnTo>
                    <a:pt x="444" y="1056"/>
                  </a:lnTo>
                  <a:lnTo>
                    <a:pt x="456" y="1050"/>
                  </a:lnTo>
                  <a:lnTo>
                    <a:pt x="498" y="1050"/>
                  </a:lnTo>
                  <a:lnTo>
                    <a:pt x="504" y="1044"/>
                  </a:lnTo>
                  <a:lnTo>
                    <a:pt x="504" y="1038"/>
                  </a:lnTo>
                  <a:lnTo>
                    <a:pt x="486" y="1020"/>
                  </a:lnTo>
                  <a:lnTo>
                    <a:pt x="474" y="1014"/>
                  </a:lnTo>
                  <a:lnTo>
                    <a:pt x="486" y="1008"/>
                  </a:lnTo>
                  <a:lnTo>
                    <a:pt x="492" y="1008"/>
                  </a:lnTo>
                  <a:lnTo>
                    <a:pt x="522" y="978"/>
                  </a:lnTo>
                  <a:lnTo>
                    <a:pt x="528" y="936"/>
                  </a:lnTo>
                  <a:lnTo>
                    <a:pt x="528" y="900"/>
                  </a:lnTo>
                  <a:lnTo>
                    <a:pt x="546" y="912"/>
                  </a:lnTo>
                  <a:lnTo>
                    <a:pt x="558" y="906"/>
                  </a:lnTo>
                  <a:lnTo>
                    <a:pt x="564" y="906"/>
                  </a:lnTo>
                  <a:lnTo>
                    <a:pt x="570" y="900"/>
                  </a:lnTo>
                  <a:lnTo>
                    <a:pt x="576" y="900"/>
                  </a:lnTo>
                  <a:lnTo>
                    <a:pt x="576" y="894"/>
                  </a:lnTo>
                  <a:lnTo>
                    <a:pt x="570" y="888"/>
                  </a:lnTo>
                  <a:lnTo>
                    <a:pt x="570" y="882"/>
                  </a:lnTo>
                  <a:lnTo>
                    <a:pt x="564" y="876"/>
                  </a:lnTo>
                  <a:lnTo>
                    <a:pt x="582" y="876"/>
                  </a:lnTo>
                  <a:lnTo>
                    <a:pt x="588" y="870"/>
                  </a:lnTo>
                  <a:lnTo>
                    <a:pt x="588" y="864"/>
                  </a:lnTo>
                  <a:lnTo>
                    <a:pt x="594" y="858"/>
                  </a:lnTo>
                  <a:lnTo>
                    <a:pt x="606" y="852"/>
                  </a:lnTo>
                  <a:lnTo>
                    <a:pt x="612" y="852"/>
                  </a:lnTo>
                  <a:lnTo>
                    <a:pt x="618" y="834"/>
                  </a:lnTo>
                  <a:lnTo>
                    <a:pt x="612" y="828"/>
                  </a:lnTo>
                  <a:lnTo>
                    <a:pt x="600" y="822"/>
                  </a:lnTo>
                  <a:lnTo>
                    <a:pt x="600" y="810"/>
                  </a:lnTo>
                  <a:lnTo>
                    <a:pt x="606" y="810"/>
                  </a:lnTo>
                  <a:lnTo>
                    <a:pt x="618" y="804"/>
                  </a:lnTo>
                  <a:lnTo>
                    <a:pt x="636" y="786"/>
                  </a:lnTo>
                  <a:lnTo>
                    <a:pt x="678" y="780"/>
                  </a:lnTo>
                  <a:lnTo>
                    <a:pt x="696" y="780"/>
                  </a:lnTo>
                  <a:lnTo>
                    <a:pt x="702" y="774"/>
                  </a:lnTo>
                  <a:lnTo>
                    <a:pt x="702" y="744"/>
                  </a:lnTo>
                  <a:lnTo>
                    <a:pt x="714" y="732"/>
                  </a:lnTo>
                  <a:lnTo>
                    <a:pt x="720" y="738"/>
                  </a:lnTo>
                  <a:lnTo>
                    <a:pt x="720" y="750"/>
                  </a:lnTo>
                  <a:lnTo>
                    <a:pt x="744" y="744"/>
                  </a:lnTo>
                  <a:lnTo>
                    <a:pt x="768" y="750"/>
                  </a:lnTo>
                  <a:lnTo>
                    <a:pt x="792" y="750"/>
                  </a:lnTo>
                  <a:lnTo>
                    <a:pt x="798" y="756"/>
                  </a:lnTo>
                  <a:lnTo>
                    <a:pt x="810" y="756"/>
                  </a:lnTo>
                  <a:lnTo>
                    <a:pt x="816" y="750"/>
                  </a:lnTo>
                  <a:lnTo>
                    <a:pt x="810" y="750"/>
                  </a:lnTo>
                  <a:lnTo>
                    <a:pt x="798" y="738"/>
                  </a:lnTo>
                  <a:lnTo>
                    <a:pt x="798" y="732"/>
                  </a:lnTo>
                  <a:lnTo>
                    <a:pt x="810" y="732"/>
                  </a:lnTo>
                  <a:lnTo>
                    <a:pt x="810" y="708"/>
                  </a:lnTo>
                  <a:lnTo>
                    <a:pt x="840" y="714"/>
                  </a:lnTo>
                  <a:lnTo>
                    <a:pt x="834" y="708"/>
                  </a:lnTo>
                  <a:lnTo>
                    <a:pt x="840" y="702"/>
                  </a:lnTo>
                  <a:lnTo>
                    <a:pt x="858" y="708"/>
                  </a:lnTo>
                  <a:lnTo>
                    <a:pt x="858" y="696"/>
                  </a:lnTo>
                  <a:lnTo>
                    <a:pt x="864" y="690"/>
                  </a:lnTo>
                  <a:lnTo>
                    <a:pt x="882" y="690"/>
                  </a:lnTo>
                  <a:lnTo>
                    <a:pt x="888" y="696"/>
                  </a:lnTo>
                  <a:lnTo>
                    <a:pt x="894" y="708"/>
                  </a:lnTo>
                  <a:lnTo>
                    <a:pt x="906" y="714"/>
                  </a:lnTo>
                  <a:lnTo>
                    <a:pt x="918" y="726"/>
                  </a:lnTo>
                  <a:lnTo>
                    <a:pt x="930" y="726"/>
                  </a:lnTo>
                  <a:lnTo>
                    <a:pt x="942" y="732"/>
                  </a:lnTo>
                  <a:lnTo>
                    <a:pt x="960" y="732"/>
                  </a:lnTo>
                  <a:lnTo>
                    <a:pt x="966" y="738"/>
                  </a:lnTo>
                  <a:lnTo>
                    <a:pt x="978" y="738"/>
                  </a:lnTo>
                  <a:lnTo>
                    <a:pt x="990" y="732"/>
                  </a:lnTo>
                  <a:lnTo>
                    <a:pt x="996" y="726"/>
                  </a:lnTo>
                  <a:lnTo>
                    <a:pt x="1026" y="726"/>
                  </a:lnTo>
                  <a:lnTo>
                    <a:pt x="1038" y="732"/>
                  </a:lnTo>
                  <a:lnTo>
                    <a:pt x="1044" y="738"/>
                  </a:lnTo>
                  <a:lnTo>
                    <a:pt x="1062" y="738"/>
                  </a:lnTo>
                  <a:lnTo>
                    <a:pt x="1062" y="726"/>
                  </a:lnTo>
                  <a:lnTo>
                    <a:pt x="1068" y="720"/>
                  </a:lnTo>
                  <a:lnTo>
                    <a:pt x="1068" y="714"/>
                  </a:lnTo>
                  <a:lnTo>
                    <a:pt x="1092" y="714"/>
                  </a:lnTo>
                  <a:lnTo>
                    <a:pt x="1092" y="678"/>
                  </a:lnTo>
                  <a:lnTo>
                    <a:pt x="1098" y="672"/>
                  </a:lnTo>
                  <a:lnTo>
                    <a:pt x="1098" y="660"/>
                  </a:lnTo>
                  <a:lnTo>
                    <a:pt x="1110" y="654"/>
                  </a:lnTo>
                  <a:lnTo>
                    <a:pt x="1116" y="654"/>
                  </a:lnTo>
                  <a:lnTo>
                    <a:pt x="1128" y="648"/>
                  </a:lnTo>
                  <a:lnTo>
                    <a:pt x="1158" y="648"/>
                  </a:lnTo>
                  <a:lnTo>
                    <a:pt x="1170" y="642"/>
                  </a:lnTo>
                  <a:lnTo>
                    <a:pt x="1206" y="642"/>
                  </a:lnTo>
                  <a:lnTo>
                    <a:pt x="1206" y="654"/>
                  </a:lnTo>
                  <a:lnTo>
                    <a:pt x="1242" y="660"/>
                  </a:lnTo>
                  <a:lnTo>
                    <a:pt x="1248" y="660"/>
                  </a:lnTo>
                  <a:lnTo>
                    <a:pt x="1260" y="672"/>
                  </a:lnTo>
                  <a:lnTo>
                    <a:pt x="1266" y="684"/>
                  </a:lnTo>
                  <a:lnTo>
                    <a:pt x="1266" y="702"/>
                  </a:lnTo>
                  <a:lnTo>
                    <a:pt x="1260" y="702"/>
                  </a:lnTo>
                  <a:lnTo>
                    <a:pt x="1260" y="696"/>
                  </a:lnTo>
                  <a:lnTo>
                    <a:pt x="1254" y="696"/>
                  </a:lnTo>
                  <a:lnTo>
                    <a:pt x="1254" y="708"/>
                  </a:lnTo>
                  <a:lnTo>
                    <a:pt x="1278" y="708"/>
                  </a:lnTo>
                  <a:lnTo>
                    <a:pt x="1284" y="696"/>
                  </a:lnTo>
                  <a:lnTo>
                    <a:pt x="1284" y="690"/>
                  </a:lnTo>
                  <a:lnTo>
                    <a:pt x="1308" y="684"/>
                  </a:lnTo>
                  <a:lnTo>
                    <a:pt x="1314" y="672"/>
                  </a:lnTo>
                  <a:lnTo>
                    <a:pt x="1350" y="672"/>
                  </a:lnTo>
                  <a:lnTo>
                    <a:pt x="1362" y="660"/>
                  </a:lnTo>
                  <a:lnTo>
                    <a:pt x="1356" y="660"/>
                  </a:lnTo>
                  <a:close/>
                  <a:moveTo>
                    <a:pt x="564" y="726"/>
                  </a:moveTo>
                  <a:lnTo>
                    <a:pt x="540" y="738"/>
                  </a:lnTo>
                  <a:lnTo>
                    <a:pt x="546" y="756"/>
                  </a:lnTo>
                  <a:lnTo>
                    <a:pt x="576" y="756"/>
                  </a:lnTo>
                  <a:lnTo>
                    <a:pt x="570" y="738"/>
                  </a:lnTo>
                  <a:lnTo>
                    <a:pt x="564" y="726"/>
                  </a:lnTo>
                  <a:close/>
                  <a:moveTo>
                    <a:pt x="522" y="714"/>
                  </a:moveTo>
                  <a:lnTo>
                    <a:pt x="516" y="720"/>
                  </a:lnTo>
                  <a:lnTo>
                    <a:pt x="510" y="732"/>
                  </a:lnTo>
                  <a:lnTo>
                    <a:pt x="510" y="750"/>
                  </a:lnTo>
                  <a:lnTo>
                    <a:pt x="528" y="768"/>
                  </a:lnTo>
                  <a:lnTo>
                    <a:pt x="528" y="756"/>
                  </a:lnTo>
                  <a:lnTo>
                    <a:pt x="534" y="744"/>
                  </a:lnTo>
                  <a:lnTo>
                    <a:pt x="534" y="720"/>
                  </a:lnTo>
                  <a:lnTo>
                    <a:pt x="528" y="714"/>
                  </a:lnTo>
                  <a:lnTo>
                    <a:pt x="522" y="714"/>
                  </a:lnTo>
                  <a:close/>
                  <a:moveTo>
                    <a:pt x="606" y="738"/>
                  </a:moveTo>
                  <a:lnTo>
                    <a:pt x="618" y="732"/>
                  </a:lnTo>
                  <a:lnTo>
                    <a:pt x="624" y="732"/>
                  </a:lnTo>
                  <a:lnTo>
                    <a:pt x="630" y="726"/>
                  </a:lnTo>
                  <a:lnTo>
                    <a:pt x="618" y="720"/>
                  </a:lnTo>
                  <a:lnTo>
                    <a:pt x="588" y="720"/>
                  </a:lnTo>
                  <a:lnTo>
                    <a:pt x="576" y="732"/>
                  </a:lnTo>
                  <a:lnTo>
                    <a:pt x="582" y="744"/>
                  </a:lnTo>
                  <a:lnTo>
                    <a:pt x="606" y="738"/>
                  </a:lnTo>
                  <a:close/>
                </a:path>
              </a:pathLst>
            </a:custGeom>
            <a:solidFill>
              <a:srgbClr val="6BBA56"/>
            </a:solidFill>
            <a:ln w="3175">
              <a:solidFill>
                <a:srgbClr val="B4D2AC">
                  <a:lumMod val="60000"/>
                  <a:lumOff val="4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48" name="Luxembourg" descr="© INSCALE GmbH, 05.05.2010&#10;http://www.presentationload.com/">
              <a:extLst>
                <a:ext uri="{FF2B5EF4-FFF2-40B4-BE49-F238E27FC236}">
                  <a16:creationId xmlns:a16="http://schemas.microsoft.com/office/drawing/2014/main" id="{6123EB93-9756-46D4-A79C-854BA0E07F39}"/>
                </a:ext>
              </a:extLst>
            </p:cNvPr>
            <p:cNvSpPr>
              <a:spLocks/>
            </p:cNvSpPr>
            <p:nvPr/>
          </p:nvSpPr>
          <p:spPr bwMode="gray">
            <a:xfrm>
              <a:off x="5745046" y="2715130"/>
              <a:ext cx="22234" cy="19058"/>
            </a:xfrm>
            <a:custGeom>
              <a:avLst/>
              <a:gdLst>
                <a:gd name="T0" fmla="*/ 2147483647 w 54"/>
                <a:gd name="T1" fmla="*/ 2147483647 h 42"/>
                <a:gd name="T2" fmla="*/ 2147483647 w 54"/>
                <a:gd name="T3" fmla="*/ 2147483647 h 42"/>
                <a:gd name="T4" fmla="*/ 2147483647 w 54"/>
                <a:gd name="T5" fmla="*/ 2147483647 h 42"/>
                <a:gd name="T6" fmla="*/ 2147483647 w 54"/>
                <a:gd name="T7" fmla="*/ 2147483647 h 42"/>
                <a:gd name="T8" fmla="*/ 2147483647 w 54"/>
                <a:gd name="T9" fmla="*/ 2147483647 h 42"/>
                <a:gd name="T10" fmla="*/ 2147483647 w 54"/>
                <a:gd name="T11" fmla="*/ 2147483647 h 42"/>
                <a:gd name="T12" fmla="*/ 2147483647 w 54"/>
                <a:gd name="T13" fmla="*/ 2147483647 h 42"/>
                <a:gd name="T14" fmla="*/ 2147483647 w 54"/>
                <a:gd name="T15" fmla="*/ 2147483647 h 42"/>
                <a:gd name="T16" fmla="*/ 2147483647 w 54"/>
                <a:gd name="T17" fmla="*/ 0 h 42"/>
                <a:gd name="T18" fmla="*/ 2147483647 w 54"/>
                <a:gd name="T19" fmla="*/ 0 h 42"/>
                <a:gd name="T20" fmla="*/ 2147483647 w 54"/>
                <a:gd name="T21" fmla="*/ 2147483647 h 42"/>
                <a:gd name="T22" fmla="*/ 2147483647 w 54"/>
                <a:gd name="T23" fmla="*/ 2147483647 h 42"/>
                <a:gd name="T24" fmla="*/ 0 w 54"/>
                <a:gd name="T25" fmla="*/ 2147483647 h 42"/>
                <a:gd name="T26" fmla="*/ 0 w 54"/>
                <a:gd name="T27" fmla="*/ 2147483647 h 42"/>
                <a:gd name="T28" fmla="*/ 2147483647 w 54"/>
                <a:gd name="T29" fmla="*/ 2147483647 h 42"/>
                <a:gd name="T30" fmla="*/ 2147483647 w 54"/>
                <a:gd name="T31" fmla="*/ 2147483647 h 4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54"/>
                <a:gd name="T49" fmla="*/ 0 h 42"/>
                <a:gd name="T50" fmla="*/ 54 w 54"/>
                <a:gd name="T51" fmla="*/ 42 h 42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54" h="42">
                  <a:moveTo>
                    <a:pt x="18" y="42"/>
                  </a:moveTo>
                  <a:lnTo>
                    <a:pt x="30" y="36"/>
                  </a:lnTo>
                  <a:lnTo>
                    <a:pt x="48" y="42"/>
                  </a:lnTo>
                  <a:lnTo>
                    <a:pt x="54" y="36"/>
                  </a:lnTo>
                  <a:lnTo>
                    <a:pt x="54" y="24"/>
                  </a:lnTo>
                  <a:lnTo>
                    <a:pt x="42" y="18"/>
                  </a:lnTo>
                  <a:lnTo>
                    <a:pt x="36" y="18"/>
                  </a:lnTo>
                  <a:lnTo>
                    <a:pt x="30" y="12"/>
                  </a:lnTo>
                  <a:lnTo>
                    <a:pt x="30" y="0"/>
                  </a:lnTo>
                  <a:lnTo>
                    <a:pt x="24" y="0"/>
                  </a:lnTo>
                  <a:lnTo>
                    <a:pt x="18" y="6"/>
                  </a:lnTo>
                  <a:lnTo>
                    <a:pt x="6" y="12"/>
                  </a:lnTo>
                  <a:lnTo>
                    <a:pt x="0" y="12"/>
                  </a:lnTo>
                  <a:lnTo>
                    <a:pt x="0" y="18"/>
                  </a:lnTo>
                  <a:lnTo>
                    <a:pt x="12" y="30"/>
                  </a:lnTo>
                  <a:lnTo>
                    <a:pt x="18" y="42"/>
                  </a:lnTo>
                  <a:close/>
                </a:path>
              </a:pathLst>
            </a:custGeom>
            <a:solidFill>
              <a:srgbClr val="007D40">
                <a:lumMod val="75000"/>
              </a:srgbClr>
            </a:solidFill>
            <a:ln w="952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49" name="Lithuania" descr="© INSCALE GmbH, 05.05.2010&#10;http://www.presentationload.com/">
              <a:extLst>
                <a:ext uri="{FF2B5EF4-FFF2-40B4-BE49-F238E27FC236}">
                  <a16:creationId xmlns:a16="http://schemas.microsoft.com/office/drawing/2014/main" id="{70048EC4-0DFC-4C46-AFAD-A7FE540340B0}"/>
                </a:ext>
              </a:extLst>
            </p:cNvPr>
            <p:cNvSpPr>
              <a:spLocks/>
            </p:cNvSpPr>
            <p:nvPr/>
          </p:nvSpPr>
          <p:spPr bwMode="gray">
            <a:xfrm>
              <a:off x="6153201" y="2494376"/>
              <a:ext cx="150875" cy="88937"/>
            </a:xfrm>
            <a:custGeom>
              <a:avLst/>
              <a:gdLst>
                <a:gd name="T0" fmla="*/ 2147483647 w 342"/>
                <a:gd name="T1" fmla="*/ 2147483647 h 198"/>
                <a:gd name="T2" fmla="*/ 2147483647 w 342"/>
                <a:gd name="T3" fmla="*/ 2147483647 h 198"/>
                <a:gd name="T4" fmla="*/ 2147483647 w 342"/>
                <a:gd name="T5" fmla="*/ 2147483647 h 198"/>
                <a:gd name="T6" fmla="*/ 2147483647 w 342"/>
                <a:gd name="T7" fmla="*/ 2147483647 h 198"/>
                <a:gd name="T8" fmla="*/ 2147483647 w 342"/>
                <a:gd name="T9" fmla="*/ 2147483647 h 198"/>
                <a:gd name="T10" fmla="*/ 2147483647 w 342"/>
                <a:gd name="T11" fmla="*/ 2147483647 h 198"/>
                <a:gd name="T12" fmla="*/ 2147483647 w 342"/>
                <a:gd name="T13" fmla="*/ 2147483647 h 198"/>
                <a:gd name="T14" fmla="*/ 2147483647 w 342"/>
                <a:gd name="T15" fmla="*/ 2147483647 h 198"/>
                <a:gd name="T16" fmla="*/ 2147483647 w 342"/>
                <a:gd name="T17" fmla="*/ 2147483647 h 198"/>
                <a:gd name="T18" fmla="*/ 2147483647 w 342"/>
                <a:gd name="T19" fmla="*/ 2147483647 h 198"/>
                <a:gd name="T20" fmla="*/ 2147483647 w 342"/>
                <a:gd name="T21" fmla="*/ 2147483647 h 198"/>
                <a:gd name="T22" fmla="*/ 2147483647 w 342"/>
                <a:gd name="T23" fmla="*/ 2147483647 h 198"/>
                <a:gd name="T24" fmla="*/ 2147483647 w 342"/>
                <a:gd name="T25" fmla="*/ 0 h 198"/>
                <a:gd name="T26" fmla="*/ 2147483647 w 342"/>
                <a:gd name="T27" fmla="*/ 2147483647 h 198"/>
                <a:gd name="T28" fmla="*/ 0 w 342"/>
                <a:gd name="T29" fmla="*/ 2147483647 h 198"/>
                <a:gd name="T30" fmla="*/ 2147483647 w 342"/>
                <a:gd name="T31" fmla="*/ 2147483647 h 198"/>
                <a:gd name="T32" fmla="*/ 2147483647 w 342"/>
                <a:gd name="T33" fmla="*/ 2147483647 h 198"/>
                <a:gd name="T34" fmla="*/ 2147483647 w 342"/>
                <a:gd name="T35" fmla="*/ 2147483647 h 198"/>
                <a:gd name="T36" fmla="*/ 2147483647 w 342"/>
                <a:gd name="T37" fmla="*/ 2147483647 h 198"/>
                <a:gd name="T38" fmla="*/ 2147483647 w 342"/>
                <a:gd name="T39" fmla="*/ 2147483647 h 198"/>
                <a:gd name="T40" fmla="*/ 2147483647 w 342"/>
                <a:gd name="T41" fmla="*/ 2147483647 h 198"/>
                <a:gd name="T42" fmla="*/ 2147483647 w 342"/>
                <a:gd name="T43" fmla="*/ 2147483647 h 198"/>
                <a:gd name="T44" fmla="*/ 2147483647 w 342"/>
                <a:gd name="T45" fmla="*/ 2147483647 h 198"/>
                <a:gd name="T46" fmla="*/ 2147483647 w 342"/>
                <a:gd name="T47" fmla="*/ 2147483647 h 198"/>
                <a:gd name="T48" fmla="*/ 2147483647 w 342"/>
                <a:gd name="T49" fmla="*/ 2147483647 h 198"/>
                <a:gd name="T50" fmla="*/ 2147483647 w 342"/>
                <a:gd name="T51" fmla="*/ 2147483647 h 198"/>
                <a:gd name="T52" fmla="*/ 2147483647 w 342"/>
                <a:gd name="T53" fmla="*/ 2147483647 h 198"/>
                <a:gd name="T54" fmla="*/ 2147483647 w 342"/>
                <a:gd name="T55" fmla="*/ 2147483647 h 198"/>
                <a:gd name="T56" fmla="*/ 2147483647 w 342"/>
                <a:gd name="T57" fmla="*/ 2147483647 h 198"/>
                <a:gd name="T58" fmla="*/ 2147483647 w 342"/>
                <a:gd name="T59" fmla="*/ 2147483647 h 198"/>
                <a:gd name="T60" fmla="*/ 2147483647 w 342"/>
                <a:gd name="T61" fmla="*/ 2147483647 h 198"/>
                <a:gd name="T62" fmla="*/ 2147483647 w 342"/>
                <a:gd name="T63" fmla="*/ 2147483647 h 198"/>
                <a:gd name="T64" fmla="*/ 2147483647 w 342"/>
                <a:gd name="T65" fmla="*/ 2147483647 h 198"/>
                <a:gd name="T66" fmla="*/ 2147483647 w 342"/>
                <a:gd name="T67" fmla="*/ 2147483647 h 198"/>
                <a:gd name="T68" fmla="*/ 2147483647 w 342"/>
                <a:gd name="T69" fmla="*/ 2147483647 h 198"/>
                <a:gd name="T70" fmla="*/ 2147483647 w 342"/>
                <a:gd name="T71" fmla="*/ 2147483647 h 198"/>
                <a:gd name="T72" fmla="*/ 2147483647 w 342"/>
                <a:gd name="T73" fmla="*/ 2147483647 h 198"/>
                <a:gd name="T74" fmla="*/ 2147483647 w 342"/>
                <a:gd name="T75" fmla="*/ 2147483647 h 198"/>
                <a:gd name="T76" fmla="*/ 2147483647 w 342"/>
                <a:gd name="T77" fmla="*/ 2147483647 h 198"/>
                <a:gd name="T78" fmla="*/ 2147483647 w 342"/>
                <a:gd name="T79" fmla="*/ 2147483647 h 198"/>
                <a:gd name="T80" fmla="*/ 2147483647 w 342"/>
                <a:gd name="T81" fmla="*/ 2147483647 h 198"/>
                <a:gd name="T82" fmla="*/ 2147483647 w 342"/>
                <a:gd name="T83" fmla="*/ 2147483647 h 198"/>
                <a:gd name="T84" fmla="*/ 2147483647 w 342"/>
                <a:gd name="T85" fmla="*/ 2147483647 h 198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342"/>
                <a:gd name="T130" fmla="*/ 0 h 198"/>
                <a:gd name="T131" fmla="*/ 342 w 342"/>
                <a:gd name="T132" fmla="*/ 198 h 198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342" h="198">
                  <a:moveTo>
                    <a:pt x="330" y="60"/>
                  </a:moveTo>
                  <a:lnTo>
                    <a:pt x="312" y="54"/>
                  </a:lnTo>
                  <a:lnTo>
                    <a:pt x="294" y="42"/>
                  </a:lnTo>
                  <a:lnTo>
                    <a:pt x="282" y="30"/>
                  </a:lnTo>
                  <a:lnTo>
                    <a:pt x="276" y="30"/>
                  </a:lnTo>
                  <a:lnTo>
                    <a:pt x="264" y="24"/>
                  </a:lnTo>
                  <a:lnTo>
                    <a:pt x="234" y="24"/>
                  </a:lnTo>
                  <a:lnTo>
                    <a:pt x="228" y="12"/>
                  </a:lnTo>
                  <a:lnTo>
                    <a:pt x="222" y="6"/>
                  </a:lnTo>
                  <a:lnTo>
                    <a:pt x="210" y="6"/>
                  </a:lnTo>
                  <a:lnTo>
                    <a:pt x="198" y="18"/>
                  </a:lnTo>
                  <a:lnTo>
                    <a:pt x="180" y="18"/>
                  </a:lnTo>
                  <a:lnTo>
                    <a:pt x="174" y="12"/>
                  </a:lnTo>
                  <a:lnTo>
                    <a:pt x="162" y="12"/>
                  </a:lnTo>
                  <a:lnTo>
                    <a:pt x="156" y="18"/>
                  </a:lnTo>
                  <a:lnTo>
                    <a:pt x="150" y="18"/>
                  </a:lnTo>
                  <a:lnTo>
                    <a:pt x="144" y="12"/>
                  </a:lnTo>
                  <a:lnTo>
                    <a:pt x="138" y="12"/>
                  </a:lnTo>
                  <a:lnTo>
                    <a:pt x="126" y="6"/>
                  </a:lnTo>
                  <a:lnTo>
                    <a:pt x="120" y="6"/>
                  </a:lnTo>
                  <a:lnTo>
                    <a:pt x="114" y="12"/>
                  </a:lnTo>
                  <a:lnTo>
                    <a:pt x="108" y="12"/>
                  </a:lnTo>
                  <a:lnTo>
                    <a:pt x="102" y="6"/>
                  </a:lnTo>
                  <a:lnTo>
                    <a:pt x="96" y="6"/>
                  </a:lnTo>
                  <a:lnTo>
                    <a:pt x="90" y="0"/>
                  </a:lnTo>
                  <a:lnTo>
                    <a:pt x="72" y="0"/>
                  </a:lnTo>
                  <a:lnTo>
                    <a:pt x="60" y="12"/>
                  </a:lnTo>
                  <a:lnTo>
                    <a:pt x="18" y="12"/>
                  </a:lnTo>
                  <a:lnTo>
                    <a:pt x="6" y="18"/>
                  </a:lnTo>
                  <a:lnTo>
                    <a:pt x="0" y="18"/>
                  </a:lnTo>
                  <a:lnTo>
                    <a:pt x="0" y="60"/>
                  </a:lnTo>
                  <a:lnTo>
                    <a:pt x="12" y="84"/>
                  </a:lnTo>
                  <a:lnTo>
                    <a:pt x="18" y="90"/>
                  </a:lnTo>
                  <a:lnTo>
                    <a:pt x="18" y="96"/>
                  </a:lnTo>
                  <a:lnTo>
                    <a:pt x="30" y="96"/>
                  </a:lnTo>
                  <a:lnTo>
                    <a:pt x="30" y="102"/>
                  </a:lnTo>
                  <a:lnTo>
                    <a:pt x="42" y="102"/>
                  </a:lnTo>
                  <a:lnTo>
                    <a:pt x="48" y="108"/>
                  </a:lnTo>
                  <a:lnTo>
                    <a:pt x="72" y="108"/>
                  </a:lnTo>
                  <a:lnTo>
                    <a:pt x="84" y="102"/>
                  </a:lnTo>
                  <a:lnTo>
                    <a:pt x="102" y="102"/>
                  </a:lnTo>
                  <a:lnTo>
                    <a:pt x="108" y="114"/>
                  </a:lnTo>
                  <a:lnTo>
                    <a:pt x="108" y="132"/>
                  </a:lnTo>
                  <a:lnTo>
                    <a:pt x="96" y="144"/>
                  </a:lnTo>
                  <a:lnTo>
                    <a:pt x="102" y="162"/>
                  </a:lnTo>
                  <a:lnTo>
                    <a:pt x="120" y="162"/>
                  </a:lnTo>
                  <a:lnTo>
                    <a:pt x="138" y="168"/>
                  </a:lnTo>
                  <a:lnTo>
                    <a:pt x="144" y="168"/>
                  </a:lnTo>
                  <a:lnTo>
                    <a:pt x="156" y="174"/>
                  </a:lnTo>
                  <a:lnTo>
                    <a:pt x="156" y="198"/>
                  </a:lnTo>
                  <a:lnTo>
                    <a:pt x="162" y="198"/>
                  </a:lnTo>
                  <a:lnTo>
                    <a:pt x="168" y="192"/>
                  </a:lnTo>
                  <a:lnTo>
                    <a:pt x="180" y="192"/>
                  </a:lnTo>
                  <a:lnTo>
                    <a:pt x="192" y="186"/>
                  </a:lnTo>
                  <a:lnTo>
                    <a:pt x="198" y="186"/>
                  </a:lnTo>
                  <a:lnTo>
                    <a:pt x="204" y="192"/>
                  </a:lnTo>
                  <a:lnTo>
                    <a:pt x="204" y="198"/>
                  </a:lnTo>
                  <a:lnTo>
                    <a:pt x="234" y="198"/>
                  </a:lnTo>
                  <a:lnTo>
                    <a:pt x="234" y="180"/>
                  </a:lnTo>
                  <a:lnTo>
                    <a:pt x="246" y="192"/>
                  </a:lnTo>
                  <a:lnTo>
                    <a:pt x="252" y="180"/>
                  </a:lnTo>
                  <a:lnTo>
                    <a:pt x="258" y="174"/>
                  </a:lnTo>
                  <a:lnTo>
                    <a:pt x="270" y="168"/>
                  </a:lnTo>
                  <a:lnTo>
                    <a:pt x="288" y="168"/>
                  </a:lnTo>
                  <a:lnTo>
                    <a:pt x="288" y="174"/>
                  </a:lnTo>
                  <a:lnTo>
                    <a:pt x="282" y="180"/>
                  </a:lnTo>
                  <a:lnTo>
                    <a:pt x="294" y="180"/>
                  </a:lnTo>
                  <a:lnTo>
                    <a:pt x="294" y="174"/>
                  </a:lnTo>
                  <a:lnTo>
                    <a:pt x="288" y="168"/>
                  </a:lnTo>
                  <a:lnTo>
                    <a:pt x="288" y="156"/>
                  </a:lnTo>
                  <a:lnTo>
                    <a:pt x="282" y="150"/>
                  </a:lnTo>
                  <a:lnTo>
                    <a:pt x="282" y="144"/>
                  </a:lnTo>
                  <a:lnTo>
                    <a:pt x="294" y="144"/>
                  </a:lnTo>
                  <a:lnTo>
                    <a:pt x="294" y="138"/>
                  </a:lnTo>
                  <a:lnTo>
                    <a:pt x="288" y="126"/>
                  </a:lnTo>
                  <a:lnTo>
                    <a:pt x="288" y="120"/>
                  </a:lnTo>
                  <a:lnTo>
                    <a:pt x="294" y="114"/>
                  </a:lnTo>
                  <a:lnTo>
                    <a:pt x="312" y="114"/>
                  </a:lnTo>
                  <a:lnTo>
                    <a:pt x="306" y="96"/>
                  </a:lnTo>
                  <a:lnTo>
                    <a:pt x="312" y="96"/>
                  </a:lnTo>
                  <a:lnTo>
                    <a:pt x="318" y="102"/>
                  </a:lnTo>
                  <a:lnTo>
                    <a:pt x="336" y="102"/>
                  </a:lnTo>
                  <a:lnTo>
                    <a:pt x="342" y="96"/>
                  </a:lnTo>
                  <a:lnTo>
                    <a:pt x="324" y="78"/>
                  </a:lnTo>
                  <a:lnTo>
                    <a:pt x="324" y="72"/>
                  </a:lnTo>
                  <a:lnTo>
                    <a:pt x="330" y="66"/>
                  </a:lnTo>
                  <a:lnTo>
                    <a:pt x="330" y="60"/>
                  </a:lnTo>
                  <a:close/>
                </a:path>
              </a:pathLst>
            </a:custGeom>
            <a:solidFill>
              <a:srgbClr val="6BBA56"/>
            </a:solidFill>
            <a:ln w="635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50" name="Latvia" descr="© INSCALE GmbH, 05.05.2010&#10;http://www.presentationload.com/">
              <a:extLst>
                <a:ext uri="{FF2B5EF4-FFF2-40B4-BE49-F238E27FC236}">
                  <a16:creationId xmlns:a16="http://schemas.microsoft.com/office/drawing/2014/main" id="{2451BC7B-CA3C-44DB-A55E-AAF33A34323C}"/>
                </a:ext>
              </a:extLst>
            </p:cNvPr>
            <p:cNvSpPr>
              <a:spLocks/>
            </p:cNvSpPr>
            <p:nvPr/>
          </p:nvSpPr>
          <p:spPr bwMode="gray">
            <a:xfrm>
              <a:off x="6150025" y="2440379"/>
              <a:ext cx="188991" cy="80996"/>
            </a:xfrm>
            <a:custGeom>
              <a:avLst/>
              <a:gdLst>
                <a:gd name="T0" fmla="*/ 2147483647 w 426"/>
                <a:gd name="T1" fmla="*/ 2147483647 h 180"/>
                <a:gd name="T2" fmla="*/ 2147483647 w 426"/>
                <a:gd name="T3" fmla="*/ 2147483647 h 180"/>
                <a:gd name="T4" fmla="*/ 2147483647 w 426"/>
                <a:gd name="T5" fmla="*/ 2147483647 h 180"/>
                <a:gd name="T6" fmla="*/ 2147483647 w 426"/>
                <a:gd name="T7" fmla="*/ 2147483647 h 180"/>
                <a:gd name="T8" fmla="*/ 2147483647 w 426"/>
                <a:gd name="T9" fmla="*/ 2147483647 h 180"/>
                <a:gd name="T10" fmla="*/ 2147483647 w 426"/>
                <a:gd name="T11" fmla="*/ 2147483647 h 180"/>
                <a:gd name="T12" fmla="*/ 2147483647 w 426"/>
                <a:gd name="T13" fmla="*/ 2147483647 h 180"/>
                <a:gd name="T14" fmla="*/ 2147483647 w 426"/>
                <a:gd name="T15" fmla="*/ 2147483647 h 180"/>
                <a:gd name="T16" fmla="*/ 2147483647 w 426"/>
                <a:gd name="T17" fmla="*/ 2147483647 h 180"/>
                <a:gd name="T18" fmla="*/ 2147483647 w 426"/>
                <a:gd name="T19" fmla="*/ 2147483647 h 180"/>
                <a:gd name="T20" fmla="*/ 2147483647 w 426"/>
                <a:gd name="T21" fmla="*/ 2147483647 h 180"/>
                <a:gd name="T22" fmla="*/ 2147483647 w 426"/>
                <a:gd name="T23" fmla="*/ 2147483647 h 180"/>
                <a:gd name="T24" fmla="*/ 2147483647 w 426"/>
                <a:gd name="T25" fmla="*/ 2147483647 h 180"/>
                <a:gd name="T26" fmla="*/ 2147483647 w 426"/>
                <a:gd name="T27" fmla="*/ 2147483647 h 180"/>
                <a:gd name="T28" fmla="*/ 2147483647 w 426"/>
                <a:gd name="T29" fmla="*/ 2147483647 h 180"/>
                <a:gd name="T30" fmla="*/ 2147483647 w 426"/>
                <a:gd name="T31" fmla="*/ 2147483647 h 180"/>
                <a:gd name="T32" fmla="*/ 2147483647 w 426"/>
                <a:gd name="T33" fmla="*/ 2147483647 h 180"/>
                <a:gd name="T34" fmla="*/ 2147483647 w 426"/>
                <a:gd name="T35" fmla="*/ 2147483647 h 180"/>
                <a:gd name="T36" fmla="*/ 2147483647 w 426"/>
                <a:gd name="T37" fmla="*/ 2147483647 h 180"/>
                <a:gd name="T38" fmla="*/ 2147483647 w 426"/>
                <a:gd name="T39" fmla="*/ 2147483647 h 180"/>
                <a:gd name="T40" fmla="*/ 2147483647 w 426"/>
                <a:gd name="T41" fmla="*/ 2147483647 h 180"/>
                <a:gd name="T42" fmla="*/ 2147483647 w 426"/>
                <a:gd name="T43" fmla="*/ 2147483647 h 180"/>
                <a:gd name="T44" fmla="*/ 2147483647 w 426"/>
                <a:gd name="T45" fmla="*/ 2147483647 h 180"/>
                <a:gd name="T46" fmla="*/ 2147483647 w 426"/>
                <a:gd name="T47" fmla="*/ 2147483647 h 180"/>
                <a:gd name="T48" fmla="*/ 2147483647 w 426"/>
                <a:gd name="T49" fmla="*/ 2147483647 h 180"/>
                <a:gd name="T50" fmla="*/ 2147483647 w 426"/>
                <a:gd name="T51" fmla="*/ 2147483647 h 180"/>
                <a:gd name="T52" fmla="*/ 2147483647 w 426"/>
                <a:gd name="T53" fmla="*/ 2147483647 h 180"/>
                <a:gd name="T54" fmla="*/ 2147483647 w 426"/>
                <a:gd name="T55" fmla="*/ 2147483647 h 180"/>
                <a:gd name="T56" fmla="*/ 2147483647 w 426"/>
                <a:gd name="T57" fmla="*/ 2147483647 h 180"/>
                <a:gd name="T58" fmla="*/ 2147483647 w 426"/>
                <a:gd name="T59" fmla="*/ 2147483647 h 180"/>
                <a:gd name="T60" fmla="*/ 2147483647 w 426"/>
                <a:gd name="T61" fmla="*/ 0 h 180"/>
                <a:gd name="T62" fmla="*/ 2147483647 w 426"/>
                <a:gd name="T63" fmla="*/ 2147483647 h 180"/>
                <a:gd name="T64" fmla="*/ 2147483647 w 426"/>
                <a:gd name="T65" fmla="*/ 2147483647 h 180"/>
                <a:gd name="T66" fmla="*/ 2147483647 w 426"/>
                <a:gd name="T67" fmla="*/ 2147483647 h 180"/>
                <a:gd name="T68" fmla="*/ 2147483647 w 426"/>
                <a:gd name="T69" fmla="*/ 2147483647 h 180"/>
                <a:gd name="T70" fmla="*/ 2147483647 w 426"/>
                <a:gd name="T71" fmla="*/ 2147483647 h 180"/>
                <a:gd name="T72" fmla="*/ 2147483647 w 426"/>
                <a:gd name="T73" fmla="*/ 2147483647 h 180"/>
                <a:gd name="T74" fmla="*/ 2147483647 w 426"/>
                <a:gd name="T75" fmla="*/ 2147483647 h 180"/>
                <a:gd name="T76" fmla="*/ 2147483647 w 426"/>
                <a:gd name="T77" fmla="*/ 2147483647 h 180"/>
                <a:gd name="T78" fmla="*/ 2147483647 w 426"/>
                <a:gd name="T79" fmla="*/ 2147483647 h 180"/>
                <a:gd name="T80" fmla="*/ 2147483647 w 426"/>
                <a:gd name="T81" fmla="*/ 2147483647 h 180"/>
                <a:gd name="T82" fmla="*/ 2147483647 w 426"/>
                <a:gd name="T83" fmla="*/ 2147483647 h 180"/>
                <a:gd name="T84" fmla="*/ 0 w 426"/>
                <a:gd name="T85" fmla="*/ 2147483647 h 180"/>
                <a:gd name="T86" fmla="*/ 2147483647 w 426"/>
                <a:gd name="T87" fmla="*/ 2147483647 h 18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426"/>
                <a:gd name="T133" fmla="*/ 0 h 180"/>
                <a:gd name="T134" fmla="*/ 426 w 426"/>
                <a:gd name="T135" fmla="*/ 180 h 180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426" h="180">
                  <a:moveTo>
                    <a:pt x="6" y="144"/>
                  </a:moveTo>
                  <a:lnTo>
                    <a:pt x="6" y="138"/>
                  </a:lnTo>
                  <a:lnTo>
                    <a:pt x="12" y="138"/>
                  </a:lnTo>
                  <a:lnTo>
                    <a:pt x="24" y="132"/>
                  </a:lnTo>
                  <a:lnTo>
                    <a:pt x="66" y="132"/>
                  </a:lnTo>
                  <a:lnTo>
                    <a:pt x="78" y="120"/>
                  </a:lnTo>
                  <a:lnTo>
                    <a:pt x="96" y="120"/>
                  </a:lnTo>
                  <a:lnTo>
                    <a:pt x="102" y="126"/>
                  </a:lnTo>
                  <a:lnTo>
                    <a:pt x="108" y="126"/>
                  </a:lnTo>
                  <a:lnTo>
                    <a:pt x="114" y="132"/>
                  </a:lnTo>
                  <a:lnTo>
                    <a:pt x="120" y="132"/>
                  </a:lnTo>
                  <a:lnTo>
                    <a:pt x="126" y="126"/>
                  </a:lnTo>
                  <a:lnTo>
                    <a:pt x="132" y="126"/>
                  </a:lnTo>
                  <a:lnTo>
                    <a:pt x="144" y="132"/>
                  </a:lnTo>
                  <a:lnTo>
                    <a:pt x="150" y="132"/>
                  </a:lnTo>
                  <a:lnTo>
                    <a:pt x="156" y="138"/>
                  </a:lnTo>
                  <a:lnTo>
                    <a:pt x="162" y="138"/>
                  </a:lnTo>
                  <a:lnTo>
                    <a:pt x="168" y="132"/>
                  </a:lnTo>
                  <a:lnTo>
                    <a:pt x="180" y="132"/>
                  </a:lnTo>
                  <a:lnTo>
                    <a:pt x="186" y="138"/>
                  </a:lnTo>
                  <a:lnTo>
                    <a:pt x="204" y="138"/>
                  </a:lnTo>
                  <a:lnTo>
                    <a:pt x="216" y="126"/>
                  </a:lnTo>
                  <a:lnTo>
                    <a:pt x="228" y="126"/>
                  </a:lnTo>
                  <a:lnTo>
                    <a:pt x="234" y="132"/>
                  </a:lnTo>
                  <a:lnTo>
                    <a:pt x="240" y="144"/>
                  </a:lnTo>
                  <a:lnTo>
                    <a:pt x="270" y="144"/>
                  </a:lnTo>
                  <a:lnTo>
                    <a:pt x="282" y="150"/>
                  </a:lnTo>
                  <a:lnTo>
                    <a:pt x="288" y="150"/>
                  </a:lnTo>
                  <a:lnTo>
                    <a:pt x="300" y="162"/>
                  </a:lnTo>
                  <a:lnTo>
                    <a:pt x="318" y="174"/>
                  </a:lnTo>
                  <a:lnTo>
                    <a:pt x="336" y="180"/>
                  </a:lnTo>
                  <a:lnTo>
                    <a:pt x="360" y="168"/>
                  </a:lnTo>
                  <a:lnTo>
                    <a:pt x="378" y="168"/>
                  </a:lnTo>
                  <a:lnTo>
                    <a:pt x="384" y="174"/>
                  </a:lnTo>
                  <a:lnTo>
                    <a:pt x="390" y="168"/>
                  </a:lnTo>
                  <a:lnTo>
                    <a:pt x="396" y="168"/>
                  </a:lnTo>
                  <a:lnTo>
                    <a:pt x="402" y="162"/>
                  </a:lnTo>
                  <a:lnTo>
                    <a:pt x="408" y="150"/>
                  </a:lnTo>
                  <a:lnTo>
                    <a:pt x="414" y="144"/>
                  </a:lnTo>
                  <a:lnTo>
                    <a:pt x="420" y="150"/>
                  </a:lnTo>
                  <a:lnTo>
                    <a:pt x="426" y="150"/>
                  </a:lnTo>
                  <a:lnTo>
                    <a:pt x="426" y="126"/>
                  </a:lnTo>
                  <a:lnTo>
                    <a:pt x="414" y="114"/>
                  </a:lnTo>
                  <a:lnTo>
                    <a:pt x="408" y="102"/>
                  </a:lnTo>
                  <a:lnTo>
                    <a:pt x="402" y="96"/>
                  </a:lnTo>
                  <a:lnTo>
                    <a:pt x="378" y="90"/>
                  </a:lnTo>
                  <a:lnTo>
                    <a:pt x="384" y="72"/>
                  </a:lnTo>
                  <a:lnTo>
                    <a:pt x="402" y="72"/>
                  </a:lnTo>
                  <a:lnTo>
                    <a:pt x="402" y="66"/>
                  </a:lnTo>
                  <a:lnTo>
                    <a:pt x="396" y="60"/>
                  </a:lnTo>
                  <a:lnTo>
                    <a:pt x="384" y="54"/>
                  </a:lnTo>
                  <a:lnTo>
                    <a:pt x="372" y="42"/>
                  </a:lnTo>
                  <a:lnTo>
                    <a:pt x="354" y="42"/>
                  </a:lnTo>
                  <a:lnTo>
                    <a:pt x="348" y="36"/>
                  </a:lnTo>
                  <a:lnTo>
                    <a:pt x="330" y="36"/>
                  </a:lnTo>
                  <a:lnTo>
                    <a:pt x="324" y="42"/>
                  </a:lnTo>
                  <a:lnTo>
                    <a:pt x="306" y="42"/>
                  </a:lnTo>
                  <a:lnTo>
                    <a:pt x="288" y="24"/>
                  </a:lnTo>
                  <a:lnTo>
                    <a:pt x="276" y="18"/>
                  </a:lnTo>
                  <a:lnTo>
                    <a:pt x="270" y="12"/>
                  </a:lnTo>
                  <a:lnTo>
                    <a:pt x="246" y="0"/>
                  </a:lnTo>
                  <a:lnTo>
                    <a:pt x="216" y="0"/>
                  </a:lnTo>
                  <a:lnTo>
                    <a:pt x="186" y="12"/>
                  </a:lnTo>
                  <a:lnTo>
                    <a:pt x="174" y="12"/>
                  </a:lnTo>
                  <a:lnTo>
                    <a:pt x="180" y="24"/>
                  </a:lnTo>
                  <a:lnTo>
                    <a:pt x="180" y="30"/>
                  </a:lnTo>
                  <a:lnTo>
                    <a:pt x="186" y="42"/>
                  </a:lnTo>
                  <a:lnTo>
                    <a:pt x="186" y="60"/>
                  </a:lnTo>
                  <a:lnTo>
                    <a:pt x="192" y="66"/>
                  </a:lnTo>
                  <a:lnTo>
                    <a:pt x="186" y="78"/>
                  </a:lnTo>
                  <a:lnTo>
                    <a:pt x="156" y="78"/>
                  </a:lnTo>
                  <a:lnTo>
                    <a:pt x="138" y="72"/>
                  </a:lnTo>
                  <a:lnTo>
                    <a:pt x="126" y="72"/>
                  </a:lnTo>
                  <a:lnTo>
                    <a:pt x="114" y="54"/>
                  </a:lnTo>
                  <a:lnTo>
                    <a:pt x="84" y="24"/>
                  </a:lnTo>
                  <a:lnTo>
                    <a:pt x="72" y="24"/>
                  </a:lnTo>
                  <a:lnTo>
                    <a:pt x="60" y="30"/>
                  </a:lnTo>
                  <a:lnTo>
                    <a:pt x="48" y="30"/>
                  </a:lnTo>
                  <a:lnTo>
                    <a:pt x="36" y="36"/>
                  </a:lnTo>
                  <a:lnTo>
                    <a:pt x="30" y="42"/>
                  </a:lnTo>
                  <a:lnTo>
                    <a:pt x="24" y="54"/>
                  </a:lnTo>
                  <a:lnTo>
                    <a:pt x="24" y="66"/>
                  </a:lnTo>
                  <a:lnTo>
                    <a:pt x="18" y="78"/>
                  </a:lnTo>
                  <a:lnTo>
                    <a:pt x="6" y="84"/>
                  </a:lnTo>
                  <a:lnTo>
                    <a:pt x="0" y="96"/>
                  </a:lnTo>
                  <a:lnTo>
                    <a:pt x="0" y="120"/>
                  </a:lnTo>
                  <a:lnTo>
                    <a:pt x="6" y="132"/>
                  </a:lnTo>
                  <a:lnTo>
                    <a:pt x="6" y="150"/>
                  </a:lnTo>
                  <a:lnTo>
                    <a:pt x="6" y="144"/>
                  </a:lnTo>
                  <a:close/>
                </a:path>
              </a:pathLst>
            </a:custGeom>
            <a:solidFill>
              <a:srgbClr val="6BBA56"/>
            </a:solidFill>
            <a:ln w="635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51" name="Ireland" descr="© INSCALE GmbH, 05.05.2010&#10;http://www.presentationload.com/">
              <a:extLst>
                <a:ext uri="{FF2B5EF4-FFF2-40B4-BE49-F238E27FC236}">
                  <a16:creationId xmlns:a16="http://schemas.microsoft.com/office/drawing/2014/main" id="{95887F43-6878-4EA4-90F1-E73C06F59E63}"/>
                </a:ext>
              </a:extLst>
            </p:cNvPr>
            <p:cNvSpPr>
              <a:spLocks/>
            </p:cNvSpPr>
            <p:nvPr/>
          </p:nvSpPr>
          <p:spPr bwMode="gray">
            <a:xfrm>
              <a:off x="5313067" y="2535668"/>
              <a:ext cx="123876" cy="133405"/>
            </a:xfrm>
            <a:custGeom>
              <a:avLst/>
              <a:gdLst>
                <a:gd name="T0" fmla="*/ 2147483647 w 282"/>
                <a:gd name="T1" fmla="*/ 2147483647 h 300"/>
                <a:gd name="T2" fmla="*/ 2147483647 w 282"/>
                <a:gd name="T3" fmla="*/ 2147483647 h 300"/>
                <a:gd name="T4" fmla="*/ 2147483647 w 282"/>
                <a:gd name="T5" fmla="*/ 2147483647 h 300"/>
                <a:gd name="T6" fmla="*/ 2147483647 w 282"/>
                <a:gd name="T7" fmla="*/ 2147483647 h 300"/>
                <a:gd name="T8" fmla="*/ 2147483647 w 282"/>
                <a:gd name="T9" fmla="*/ 2147483647 h 300"/>
                <a:gd name="T10" fmla="*/ 2147483647 w 282"/>
                <a:gd name="T11" fmla="*/ 2147483647 h 300"/>
                <a:gd name="T12" fmla="*/ 2147483647 w 282"/>
                <a:gd name="T13" fmla="*/ 2147483647 h 300"/>
                <a:gd name="T14" fmla="*/ 2147483647 w 282"/>
                <a:gd name="T15" fmla="*/ 2147483647 h 300"/>
                <a:gd name="T16" fmla="*/ 2147483647 w 282"/>
                <a:gd name="T17" fmla="*/ 2147483647 h 300"/>
                <a:gd name="T18" fmla="*/ 2147483647 w 282"/>
                <a:gd name="T19" fmla="*/ 2147483647 h 300"/>
                <a:gd name="T20" fmla="*/ 2147483647 w 282"/>
                <a:gd name="T21" fmla="*/ 2147483647 h 300"/>
                <a:gd name="T22" fmla="*/ 2147483647 w 282"/>
                <a:gd name="T23" fmla="*/ 2147483647 h 300"/>
                <a:gd name="T24" fmla="*/ 2147483647 w 282"/>
                <a:gd name="T25" fmla="*/ 0 h 300"/>
                <a:gd name="T26" fmla="*/ 2147483647 w 282"/>
                <a:gd name="T27" fmla="*/ 2147483647 h 300"/>
                <a:gd name="T28" fmla="*/ 2147483647 w 282"/>
                <a:gd name="T29" fmla="*/ 2147483647 h 300"/>
                <a:gd name="T30" fmla="*/ 2147483647 w 282"/>
                <a:gd name="T31" fmla="*/ 2147483647 h 300"/>
                <a:gd name="T32" fmla="*/ 2147483647 w 282"/>
                <a:gd name="T33" fmla="*/ 2147483647 h 300"/>
                <a:gd name="T34" fmla="*/ 2147483647 w 282"/>
                <a:gd name="T35" fmla="*/ 2147483647 h 300"/>
                <a:gd name="T36" fmla="*/ 2147483647 w 282"/>
                <a:gd name="T37" fmla="*/ 2147483647 h 300"/>
                <a:gd name="T38" fmla="*/ 2147483647 w 282"/>
                <a:gd name="T39" fmla="*/ 2147483647 h 300"/>
                <a:gd name="T40" fmla="*/ 2147483647 w 282"/>
                <a:gd name="T41" fmla="*/ 2147483647 h 300"/>
                <a:gd name="T42" fmla="*/ 2147483647 w 282"/>
                <a:gd name="T43" fmla="*/ 2147483647 h 300"/>
                <a:gd name="T44" fmla="*/ 2147483647 w 282"/>
                <a:gd name="T45" fmla="*/ 2147483647 h 300"/>
                <a:gd name="T46" fmla="*/ 2147483647 w 282"/>
                <a:gd name="T47" fmla="*/ 2147483647 h 300"/>
                <a:gd name="T48" fmla="*/ 2147483647 w 282"/>
                <a:gd name="T49" fmla="*/ 2147483647 h 300"/>
                <a:gd name="T50" fmla="*/ 2147483647 w 282"/>
                <a:gd name="T51" fmla="*/ 2147483647 h 300"/>
                <a:gd name="T52" fmla="*/ 2147483647 w 282"/>
                <a:gd name="T53" fmla="*/ 2147483647 h 300"/>
                <a:gd name="T54" fmla="*/ 2147483647 w 282"/>
                <a:gd name="T55" fmla="*/ 2147483647 h 300"/>
                <a:gd name="T56" fmla="*/ 2147483647 w 282"/>
                <a:gd name="T57" fmla="*/ 2147483647 h 300"/>
                <a:gd name="T58" fmla="*/ 2147483647 w 282"/>
                <a:gd name="T59" fmla="*/ 2147483647 h 300"/>
                <a:gd name="T60" fmla="*/ 2147483647 w 282"/>
                <a:gd name="T61" fmla="*/ 2147483647 h 300"/>
                <a:gd name="T62" fmla="*/ 2147483647 w 282"/>
                <a:gd name="T63" fmla="*/ 2147483647 h 300"/>
                <a:gd name="T64" fmla="*/ 2147483647 w 282"/>
                <a:gd name="T65" fmla="*/ 2147483647 h 300"/>
                <a:gd name="T66" fmla="*/ 2147483647 w 282"/>
                <a:gd name="T67" fmla="*/ 2147483647 h 300"/>
                <a:gd name="T68" fmla="*/ 2147483647 w 282"/>
                <a:gd name="T69" fmla="*/ 2147483647 h 300"/>
                <a:gd name="T70" fmla="*/ 2147483647 w 282"/>
                <a:gd name="T71" fmla="*/ 2147483647 h 300"/>
                <a:gd name="T72" fmla="*/ 2147483647 w 282"/>
                <a:gd name="T73" fmla="*/ 2147483647 h 300"/>
                <a:gd name="T74" fmla="*/ 2147483647 w 282"/>
                <a:gd name="T75" fmla="*/ 2147483647 h 300"/>
                <a:gd name="T76" fmla="*/ 2147483647 w 282"/>
                <a:gd name="T77" fmla="*/ 2147483647 h 300"/>
                <a:gd name="T78" fmla="*/ 2147483647 w 282"/>
                <a:gd name="T79" fmla="*/ 2147483647 h 300"/>
                <a:gd name="T80" fmla="*/ 0 w 282"/>
                <a:gd name="T81" fmla="*/ 2147483647 h 300"/>
                <a:gd name="T82" fmla="*/ 2147483647 w 282"/>
                <a:gd name="T83" fmla="*/ 2147483647 h 300"/>
                <a:gd name="T84" fmla="*/ 2147483647 w 282"/>
                <a:gd name="T85" fmla="*/ 2147483647 h 300"/>
                <a:gd name="T86" fmla="*/ 2147483647 w 282"/>
                <a:gd name="T87" fmla="*/ 2147483647 h 300"/>
                <a:gd name="T88" fmla="*/ 2147483647 w 282"/>
                <a:gd name="T89" fmla="*/ 2147483647 h 300"/>
                <a:gd name="T90" fmla="*/ 2147483647 w 282"/>
                <a:gd name="T91" fmla="*/ 2147483647 h 300"/>
                <a:gd name="T92" fmla="*/ 2147483647 w 282"/>
                <a:gd name="T93" fmla="*/ 2147483647 h 300"/>
                <a:gd name="T94" fmla="*/ 2147483647 w 282"/>
                <a:gd name="T95" fmla="*/ 2147483647 h 300"/>
                <a:gd name="T96" fmla="*/ 2147483647 w 282"/>
                <a:gd name="T97" fmla="*/ 2147483647 h 300"/>
                <a:gd name="T98" fmla="*/ 2147483647 w 282"/>
                <a:gd name="T99" fmla="*/ 2147483647 h 300"/>
                <a:gd name="T100" fmla="*/ 2147483647 w 282"/>
                <a:gd name="T101" fmla="*/ 2147483647 h 300"/>
                <a:gd name="T102" fmla="*/ 2147483647 w 282"/>
                <a:gd name="T103" fmla="*/ 2147483647 h 300"/>
                <a:gd name="T104" fmla="*/ 2147483647 w 282"/>
                <a:gd name="T105" fmla="*/ 2147483647 h 300"/>
                <a:gd name="T106" fmla="*/ 2147483647 w 282"/>
                <a:gd name="T107" fmla="*/ 2147483647 h 300"/>
                <a:gd name="T108" fmla="*/ 2147483647 w 282"/>
                <a:gd name="T109" fmla="*/ 2147483647 h 300"/>
                <a:gd name="T110" fmla="*/ 2147483647 w 282"/>
                <a:gd name="T111" fmla="*/ 2147483647 h 300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282"/>
                <a:gd name="T169" fmla="*/ 0 h 300"/>
                <a:gd name="T170" fmla="*/ 282 w 282"/>
                <a:gd name="T171" fmla="*/ 300 h 300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282" h="300">
                  <a:moveTo>
                    <a:pt x="276" y="156"/>
                  </a:moveTo>
                  <a:lnTo>
                    <a:pt x="276" y="144"/>
                  </a:lnTo>
                  <a:lnTo>
                    <a:pt x="270" y="132"/>
                  </a:lnTo>
                  <a:lnTo>
                    <a:pt x="264" y="126"/>
                  </a:lnTo>
                  <a:lnTo>
                    <a:pt x="264" y="114"/>
                  </a:lnTo>
                  <a:lnTo>
                    <a:pt x="258" y="108"/>
                  </a:lnTo>
                  <a:lnTo>
                    <a:pt x="258" y="102"/>
                  </a:lnTo>
                  <a:lnTo>
                    <a:pt x="276" y="102"/>
                  </a:lnTo>
                  <a:lnTo>
                    <a:pt x="282" y="96"/>
                  </a:lnTo>
                  <a:lnTo>
                    <a:pt x="246" y="90"/>
                  </a:lnTo>
                  <a:lnTo>
                    <a:pt x="228" y="66"/>
                  </a:lnTo>
                  <a:lnTo>
                    <a:pt x="204" y="90"/>
                  </a:lnTo>
                  <a:lnTo>
                    <a:pt x="192" y="90"/>
                  </a:lnTo>
                  <a:lnTo>
                    <a:pt x="168" y="78"/>
                  </a:lnTo>
                  <a:lnTo>
                    <a:pt x="162" y="72"/>
                  </a:lnTo>
                  <a:lnTo>
                    <a:pt x="174" y="60"/>
                  </a:lnTo>
                  <a:lnTo>
                    <a:pt x="180" y="60"/>
                  </a:lnTo>
                  <a:lnTo>
                    <a:pt x="186" y="54"/>
                  </a:lnTo>
                  <a:lnTo>
                    <a:pt x="192" y="54"/>
                  </a:lnTo>
                  <a:lnTo>
                    <a:pt x="192" y="42"/>
                  </a:lnTo>
                  <a:lnTo>
                    <a:pt x="234" y="18"/>
                  </a:lnTo>
                  <a:lnTo>
                    <a:pt x="240" y="12"/>
                  </a:lnTo>
                  <a:lnTo>
                    <a:pt x="240" y="6"/>
                  </a:lnTo>
                  <a:lnTo>
                    <a:pt x="234" y="6"/>
                  </a:lnTo>
                  <a:lnTo>
                    <a:pt x="228" y="0"/>
                  </a:lnTo>
                  <a:lnTo>
                    <a:pt x="222" y="0"/>
                  </a:lnTo>
                  <a:lnTo>
                    <a:pt x="210" y="6"/>
                  </a:lnTo>
                  <a:lnTo>
                    <a:pt x="204" y="18"/>
                  </a:lnTo>
                  <a:lnTo>
                    <a:pt x="198" y="6"/>
                  </a:lnTo>
                  <a:lnTo>
                    <a:pt x="174" y="6"/>
                  </a:lnTo>
                  <a:lnTo>
                    <a:pt x="162" y="12"/>
                  </a:lnTo>
                  <a:lnTo>
                    <a:pt x="156" y="12"/>
                  </a:lnTo>
                  <a:lnTo>
                    <a:pt x="150" y="18"/>
                  </a:lnTo>
                  <a:lnTo>
                    <a:pt x="150" y="30"/>
                  </a:lnTo>
                  <a:lnTo>
                    <a:pt x="144" y="36"/>
                  </a:lnTo>
                  <a:lnTo>
                    <a:pt x="144" y="42"/>
                  </a:lnTo>
                  <a:lnTo>
                    <a:pt x="126" y="42"/>
                  </a:lnTo>
                  <a:lnTo>
                    <a:pt x="120" y="48"/>
                  </a:lnTo>
                  <a:lnTo>
                    <a:pt x="120" y="54"/>
                  </a:lnTo>
                  <a:lnTo>
                    <a:pt x="138" y="54"/>
                  </a:lnTo>
                  <a:lnTo>
                    <a:pt x="144" y="60"/>
                  </a:lnTo>
                  <a:lnTo>
                    <a:pt x="150" y="60"/>
                  </a:lnTo>
                  <a:lnTo>
                    <a:pt x="150" y="66"/>
                  </a:lnTo>
                  <a:lnTo>
                    <a:pt x="144" y="72"/>
                  </a:lnTo>
                  <a:lnTo>
                    <a:pt x="132" y="72"/>
                  </a:lnTo>
                  <a:lnTo>
                    <a:pt x="132" y="78"/>
                  </a:lnTo>
                  <a:lnTo>
                    <a:pt x="126" y="84"/>
                  </a:lnTo>
                  <a:lnTo>
                    <a:pt x="102" y="84"/>
                  </a:lnTo>
                  <a:lnTo>
                    <a:pt x="102" y="90"/>
                  </a:lnTo>
                  <a:lnTo>
                    <a:pt x="90" y="78"/>
                  </a:lnTo>
                  <a:lnTo>
                    <a:pt x="42" y="78"/>
                  </a:lnTo>
                  <a:lnTo>
                    <a:pt x="42" y="102"/>
                  </a:lnTo>
                  <a:lnTo>
                    <a:pt x="54" y="102"/>
                  </a:lnTo>
                  <a:lnTo>
                    <a:pt x="54" y="108"/>
                  </a:lnTo>
                  <a:lnTo>
                    <a:pt x="60" y="114"/>
                  </a:lnTo>
                  <a:lnTo>
                    <a:pt x="42" y="126"/>
                  </a:lnTo>
                  <a:lnTo>
                    <a:pt x="36" y="126"/>
                  </a:lnTo>
                  <a:lnTo>
                    <a:pt x="30" y="132"/>
                  </a:lnTo>
                  <a:lnTo>
                    <a:pt x="30" y="138"/>
                  </a:lnTo>
                  <a:lnTo>
                    <a:pt x="42" y="150"/>
                  </a:lnTo>
                  <a:lnTo>
                    <a:pt x="54" y="156"/>
                  </a:lnTo>
                  <a:lnTo>
                    <a:pt x="60" y="162"/>
                  </a:lnTo>
                  <a:lnTo>
                    <a:pt x="72" y="162"/>
                  </a:lnTo>
                  <a:lnTo>
                    <a:pt x="78" y="156"/>
                  </a:lnTo>
                  <a:lnTo>
                    <a:pt x="96" y="156"/>
                  </a:lnTo>
                  <a:lnTo>
                    <a:pt x="96" y="168"/>
                  </a:lnTo>
                  <a:lnTo>
                    <a:pt x="90" y="174"/>
                  </a:lnTo>
                  <a:lnTo>
                    <a:pt x="72" y="174"/>
                  </a:lnTo>
                  <a:lnTo>
                    <a:pt x="72" y="192"/>
                  </a:lnTo>
                  <a:lnTo>
                    <a:pt x="54" y="192"/>
                  </a:lnTo>
                  <a:lnTo>
                    <a:pt x="48" y="198"/>
                  </a:lnTo>
                  <a:lnTo>
                    <a:pt x="48" y="210"/>
                  </a:lnTo>
                  <a:lnTo>
                    <a:pt x="42" y="222"/>
                  </a:lnTo>
                  <a:lnTo>
                    <a:pt x="42" y="234"/>
                  </a:lnTo>
                  <a:lnTo>
                    <a:pt x="18" y="234"/>
                  </a:lnTo>
                  <a:lnTo>
                    <a:pt x="12" y="240"/>
                  </a:lnTo>
                  <a:lnTo>
                    <a:pt x="6" y="240"/>
                  </a:lnTo>
                  <a:lnTo>
                    <a:pt x="6" y="246"/>
                  </a:lnTo>
                  <a:lnTo>
                    <a:pt x="12" y="246"/>
                  </a:lnTo>
                  <a:lnTo>
                    <a:pt x="18" y="252"/>
                  </a:lnTo>
                  <a:lnTo>
                    <a:pt x="6" y="252"/>
                  </a:lnTo>
                  <a:lnTo>
                    <a:pt x="0" y="258"/>
                  </a:lnTo>
                  <a:lnTo>
                    <a:pt x="0" y="270"/>
                  </a:lnTo>
                  <a:lnTo>
                    <a:pt x="42" y="270"/>
                  </a:lnTo>
                  <a:lnTo>
                    <a:pt x="24" y="288"/>
                  </a:lnTo>
                  <a:lnTo>
                    <a:pt x="30" y="282"/>
                  </a:lnTo>
                  <a:lnTo>
                    <a:pt x="48" y="282"/>
                  </a:lnTo>
                  <a:lnTo>
                    <a:pt x="48" y="288"/>
                  </a:lnTo>
                  <a:lnTo>
                    <a:pt x="42" y="288"/>
                  </a:lnTo>
                  <a:lnTo>
                    <a:pt x="36" y="294"/>
                  </a:lnTo>
                  <a:lnTo>
                    <a:pt x="30" y="294"/>
                  </a:lnTo>
                  <a:lnTo>
                    <a:pt x="36" y="300"/>
                  </a:lnTo>
                  <a:lnTo>
                    <a:pt x="60" y="300"/>
                  </a:lnTo>
                  <a:lnTo>
                    <a:pt x="96" y="288"/>
                  </a:lnTo>
                  <a:lnTo>
                    <a:pt x="108" y="282"/>
                  </a:lnTo>
                  <a:lnTo>
                    <a:pt x="120" y="270"/>
                  </a:lnTo>
                  <a:lnTo>
                    <a:pt x="120" y="264"/>
                  </a:lnTo>
                  <a:lnTo>
                    <a:pt x="132" y="270"/>
                  </a:lnTo>
                  <a:lnTo>
                    <a:pt x="138" y="270"/>
                  </a:lnTo>
                  <a:lnTo>
                    <a:pt x="150" y="264"/>
                  </a:lnTo>
                  <a:lnTo>
                    <a:pt x="162" y="252"/>
                  </a:lnTo>
                  <a:lnTo>
                    <a:pt x="180" y="246"/>
                  </a:lnTo>
                  <a:lnTo>
                    <a:pt x="204" y="246"/>
                  </a:lnTo>
                  <a:lnTo>
                    <a:pt x="210" y="240"/>
                  </a:lnTo>
                  <a:lnTo>
                    <a:pt x="252" y="240"/>
                  </a:lnTo>
                  <a:lnTo>
                    <a:pt x="246" y="222"/>
                  </a:lnTo>
                  <a:lnTo>
                    <a:pt x="264" y="222"/>
                  </a:lnTo>
                  <a:lnTo>
                    <a:pt x="264" y="198"/>
                  </a:lnTo>
                  <a:lnTo>
                    <a:pt x="270" y="192"/>
                  </a:lnTo>
                  <a:lnTo>
                    <a:pt x="270" y="180"/>
                  </a:lnTo>
                  <a:lnTo>
                    <a:pt x="276" y="168"/>
                  </a:lnTo>
                  <a:lnTo>
                    <a:pt x="276" y="156"/>
                  </a:lnTo>
                  <a:close/>
                </a:path>
              </a:pathLst>
            </a:custGeom>
            <a:solidFill>
              <a:srgbClr val="6BBA56"/>
            </a:solidFill>
            <a:ln w="635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52" name="Iceland" descr="© INSCALE GmbH, 05.05.2010&#10;http://www.presentationload.com/">
              <a:extLst>
                <a:ext uri="{FF2B5EF4-FFF2-40B4-BE49-F238E27FC236}">
                  <a16:creationId xmlns:a16="http://schemas.microsoft.com/office/drawing/2014/main" id="{68777B35-86FE-4942-95C3-C301B8261208}"/>
                </a:ext>
              </a:extLst>
            </p:cNvPr>
            <p:cNvSpPr>
              <a:spLocks/>
            </p:cNvSpPr>
            <p:nvPr/>
          </p:nvSpPr>
          <p:spPr bwMode="gray">
            <a:xfrm>
              <a:off x="5046257" y="2165627"/>
              <a:ext cx="254105" cy="98466"/>
            </a:xfrm>
            <a:custGeom>
              <a:avLst/>
              <a:gdLst>
                <a:gd name="T0" fmla="*/ 2147483647 w 570"/>
                <a:gd name="T1" fmla="*/ 2147483647 h 222"/>
                <a:gd name="T2" fmla="*/ 2147483647 w 570"/>
                <a:gd name="T3" fmla="*/ 2147483647 h 222"/>
                <a:gd name="T4" fmla="*/ 2147483647 w 570"/>
                <a:gd name="T5" fmla="*/ 2147483647 h 222"/>
                <a:gd name="T6" fmla="*/ 2147483647 w 570"/>
                <a:gd name="T7" fmla="*/ 2147483647 h 222"/>
                <a:gd name="T8" fmla="*/ 2147483647 w 570"/>
                <a:gd name="T9" fmla="*/ 2147483647 h 222"/>
                <a:gd name="T10" fmla="*/ 2147483647 w 570"/>
                <a:gd name="T11" fmla="*/ 2147483647 h 222"/>
                <a:gd name="T12" fmla="*/ 2147483647 w 570"/>
                <a:gd name="T13" fmla="*/ 2147483647 h 222"/>
                <a:gd name="T14" fmla="*/ 2147483647 w 570"/>
                <a:gd name="T15" fmla="*/ 2147483647 h 222"/>
                <a:gd name="T16" fmla="*/ 2147483647 w 570"/>
                <a:gd name="T17" fmla="*/ 2147483647 h 222"/>
                <a:gd name="T18" fmla="*/ 2147483647 w 570"/>
                <a:gd name="T19" fmla="*/ 2147483647 h 222"/>
                <a:gd name="T20" fmla="*/ 2147483647 w 570"/>
                <a:gd name="T21" fmla="*/ 2147483647 h 222"/>
                <a:gd name="T22" fmla="*/ 2147483647 w 570"/>
                <a:gd name="T23" fmla="*/ 2147483647 h 222"/>
                <a:gd name="T24" fmla="*/ 2147483647 w 570"/>
                <a:gd name="T25" fmla="*/ 2147483647 h 222"/>
                <a:gd name="T26" fmla="*/ 2147483647 w 570"/>
                <a:gd name="T27" fmla="*/ 2147483647 h 222"/>
                <a:gd name="T28" fmla="*/ 2147483647 w 570"/>
                <a:gd name="T29" fmla="*/ 2147483647 h 222"/>
                <a:gd name="T30" fmla="*/ 2147483647 w 570"/>
                <a:gd name="T31" fmla="*/ 2147483647 h 222"/>
                <a:gd name="T32" fmla="*/ 2147483647 w 570"/>
                <a:gd name="T33" fmla="*/ 2147483647 h 222"/>
                <a:gd name="T34" fmla="*/ 2147483647 w 570"/>
                <a:gd name="T35" fmla="*/ 2147483647 h 222"/>
                <a:gd name="T36" fmla="*/ 2147483647 w 570"/>
                <a:gd name="T37" fmla="*/ 2147483647 h 222"/>
                <a:gd name="T38" fmla="*/ 2147483647 w 570"/>
                <a:gd name="T39" fmla="*/ 2147483647 h 222"/>
                <a:gd name="T40" fmla="*/ 2147483647 w 570"/>
                <a:gd name="T41" fmla="*/ 2147483647 h 222"/>
                <a:gd name="T42" fmla="*/ 2147483647 w 570"/>
                <a:gd name="T43" fmla="*/ 2147483647 h 222"/>
                <a:gd name="T44" fmla="*/ 2147483647 w 570"/>
                <a:gd name="T45" fmla="*/ 2147483647 h 222"/>
                <a:gd name="T46" fmla="*/ 2147483647 w 570"/>
                <a:gd name="T47" fmla="*/ 2147483647 h 222"/>
                <a:gd name="T48" fmla="*/ 2147483647 w 570"/>
                <a:gd name="T49" fmla="*/ 2147483647 h 222"/>
                <a:gd name="T50" fmla="*/ 2147483647 w 570"/>
                <a:gd name="T51" fmla="*/ 2147483647 h 222"/>
                <a:gd name="T52" fmla="*/ 2147483647 w 570"/>
                <a:gd name="T53" fmla="*/ 2147483647 h 222"/>
                <a:gd name="T54" fmla="*/ 2147483647 w 570"/>
                <a:gd name="T55" fmla="*/ 2147483647 h 222"/>
                <a:gd name="T56" fmla="*/ 2147483647 w 570"/>
                <a:gd name="T57" fmla="*/ 2147483647 h 222"/>
                <a:gd name="T58" fmla="*/ 2147483647 w 570"/>
                <a:gd name="T59" fmla="*/ 2147483647 h 222"/>
                <a:gd name="T60" fmla="*/ 2147483647 w 570"/>
                <a:gd name="T61" fmla="*/ 2147483647 h 222"/>
                <a:gd name="T62" fmla="*/ 2147483647 w 570"/>
                <a:gd name="T63" fmla="*/ 2147483647 h 222"/>
                <a:gd name="T64" fmla="*/ 2147483647 w 570"/>
                <a:gd name="T65" fmla="*/ 2147483647 h 222"/>
                <a:gd name="T66" fmla="*/ 0 w 570"/>
                <a:gd name="T67" fmla="*/ 2147483647 h 222"/>
                <a:gd name="T68" fmla="*/ 2147483647 w 570"/>
                <a:gd name="T69" fmla="*/ 2147483647 h 222"/>
                <a:gd name="T70" fmla="*/ 2147483647 w 570"/>
                <a:gd name="T71" fmla="*/ 2147483647 h 222"/>
                <a:gd name="T72" fmla="*/ 2147483647 w 570"/>
                <a:gd name="T73" fmla="*/ 2147483647 h 222"/>
                <a:gd name="T74" fmla="*/ 2147483647 w 570"/>
                <a:gd name="T75" fmla="*/ 2147483647 h 222"/>
                <a:gd name="T76" fmla="*/ 2147483647 w 570"/>
                <a:gd name="T77" fmla="*/ 2147483647 h 222"/>
                <a:gd name="T78" fmla="*/ 2147483647 w 570"/>
                <a:gd name="T79" fmla="*/ 2147483647 h 222"/>
                <a:gd name="T80" fmla="*/ 2147483647 w 570"/>
                <a:gd name="T81" fmla="*/ 2147483647 h 222"/>
                <a:gd name="T82" fmla="*/ 2147483647 w 570"/>
                <a:gd name="T83" fmla="*/ 2147483647 h 222"/>
                <a:gd name="T84" fmla="*/ 2147483647 w 570"/>
                <a:gd name="T85" fmla="*/ 2147483647 h 222"/>
                <a:gd name="T86" fmla="*/ 2147483647 w 570"/>
                <a:gd name="T87" fmla="*/ 2147483647 h 222"/>
                <a:gd name="T88" fmla="*/ 2147483647 w 570"/>
                <a:gd name="T89" fmla="*/ 2147483647 h 222"/>
                <a:gd name="T90" fmla="*/ 2147483647 w 570"/>
                <a:gd name="T91" fmla="*/ 2147483647 h 222"/>
                <a:gd name="T92" fmla="*/ 2147483647 w 570"/>
                <a:gd name="T93" fmla="*/ 2147483647 h 222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570"/>
                <a:gd name="T142" fmla="*/ 0 h 222"/>
                <a:gd name="T143" fmla="*/ 570 w 570"/>
                <a:gd name="T144" fmla="*/ 222 h 222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570" h="222">
                  <a:moveTo>
                    <a:pt x="252" y="222"/>
                  </a:moveTo>
                  <a:lnTo>
                    <a:pt x="270" y="216"/>
                  </a:lnTo>
                  <a:lnTo>
                    <a:pt x="306" y="216"/>
                  </a:lnTo>
                  <a:lnTo>
                    <a:pt x="312" y="204"/>
                  </a:lnTo>
                  <a:lnTo>
                    <a:pt x="312" y="192"/>
                  </a:lnTo>
                  <a:lnTo>
                    <a:pt x="324" y="198"/>
                  </a:lnTo>
                  <a:lnTo>
                    <a:pt x="330" y="198"/>
                  </a:lnTo>
                  <a:lnTo>
                    <a:pt x="342" y="204"/>
                  </a:lnTo>
                  <a:lnTo>
                    <a:pt x="348" y="204"/>
                  </a:lnTo>
                  <a:lnTo>
                    <a:pt x="360" y="192"/>
                  </a:lnTo>
                  <a:lnTo>
                    <a:pt x="360" y="186"/>
                  </a:lnTo>
                  <a:lnTo>
                    <a:pt x="372" y="186"/>
                  </a:lnTo>
                  <a:lnTo>
                    <a:pt x="378" y="192"/>
                  </a:lnTo>
                  <a:lnTo>
                    <a:pt x="390" y="192"/>
                  </a:lnTo>
                  <a:lnTo>
                    <a:pt x="414" y="180"/>
                  </a:lnTo>
                  <a:lnTo>
                    <a:pt x="432" y="168"/>
                  </a:lnTo>
                  <a:lnTo>
                    <a:pt x="456" y="156"/>
                  </a:lnTo>
                  <a:lnTo>
                    <a:pt x="474" y="156"/>
                  </a:lnTo>
                  <a:lnTo>
                    <a:pt x="480" y="162"/>
                  </a:lnTo>
                  <a:lnTo>
                    <a:pt x="492" y="162"/>
                  </a:lnTo>
                  <a:lnTo>
                    <a:pt x="504" y="156"/>
                  </a:lnTo>
                  <a:lnTo>
                    <a:pt x="510" y="144"/>
                  </a:lnTo>
                  <a:lnTo>
                    <a:pt x="510" y="138"/>
                  </a:lnTo>
                  <a:lnTo>
                    <a:pt x="516" y="126"/>
                  </a:lnTo>
                  <a:lnTo>
                    <a:pt x="528" y="126"/>
                  </a:lnTo>
                  <a:lnTo>
                    <a:pt x="552" y="114"/>
                  </a:lnTo>
                  <a:lnTo>
                    <a:pt x="564" y="102"/>
                  </a:lnTo>
                  <a:lnTo>
                    <a:pt x="570" y="102"/>
                  </a:lnTo>
                  <a:lnTo>
                    <a:pt x="552" y="102"/>
                  </a:lnTo>
                  <a:lnTo>
                    <a:pt x="570" y="84"/>
                  </a:lnTo>
                  <a:lnTo>
                    <a:pt x="570" y="78"/>
                  </a:lnTo>
                  <a:lnTo>
                    <a:pt x="564" y="72"/>
                  </a:lnTo>
                  <a:lnTo>
                    <a:pt x="552" y="66"/>
                  </a:lnTo>
                  <a:lnTo>
                    <a:pt x="540" y="66"/>
                  </a:lnTo>
                  <a:lnTo>
                    <a:pt x="534" y="72"/>
                  </a:lnTo>
                  <a:lnTo>
                    <a:pt x="528" y="72"/>
                  </a:lnTo>
                  <a:lnTo>
                    <a:pt x="534" y="60"/>
                  </a:lnTo>
                  <a:lnTo>
                    <a:pt x="504" y="60"/>
                  </a:lnTo>
                  <a:lnTo>
                    <a:pt x="522" y="36"/>
                  </a:lnTo>
                  <a:lnTo>
                    <a:pt x="504" y="36"/>
                  </a:lnTo>
                  <a:lnTo>
                    <a:pt x="510" y="18"/>
                  </a:lnTo>
                  <a:lnTo>
                    <a:pt x="480" y="24"/>
                  </a:lnTo>
                  <a:lnTo>
                    <a:pt x="474" y="18"/>
                  </a:lnTo>
                  <a:lnTo>
                    <a:pt x="462" y="12"/>
                  </a:lnTo>
                  <a:lnTo>
                    <a:pt x="456" y="6"/>
                  </a:lnTo>
                  <a:lnTo>
                    <a:pt x="444" y="0"/>
                  </a:lnTo>
                  <a:lnTo>
                    <a:pt x="432" y="0"/>
                  </a:lnTo>
                  <a:lnTo>
                    <a:pt x="432" y="24"/>
                  </a:lnTo>
                  <a:lnTo>
                    <a:pt x="414" y="30"/>
                  </a:lnTo>
                  <a:lnTo>
                    <a:pt x="408" y="30"/>
                  </a:lnTo>
                  <a:lnTo>
                    <a:pt x="402" y="24"/>
                  </a:lnTo>
                  <a:lnTo>
                    <a:pt x="378" y="24"/>
                  </a:lnTo>
                  <a:lnTo>
                    <a:pt x="372" y="30"/>
                  </a:lnTo>
                  <a:lnTo>
                    <a:pt x="366" y="42"/>
                  </a:lnTo>
                  <a:lnTo>
                    <a:pt x="360" y="36"/>
                  </a:lnTo>
                  <a:lnTo>
                    <a:pt x="348" y="30"/>
                  </a:lnTo>
                  <a:lnTo>
                    <a:pt x="342" y="24"/>
                  </a:lnTo>
                  <a:lnTo>
                    <a:pt x="336" y="24"/>
                  </a:lnTo>
                  <a:lnTo>
                    <a:pt x="330" y="30"/>
                  </a:lnTo>
                  <a:lnTo>
                    <a:pt x="330" y="60"/>
                  </a:lnTo>
                  <a:lnTo>
                    <a:pt x="324" y="48"/>
                  </a:lnTo>
                  <a:lnTo>
                    <a:pt x="318" y="42"/>
                  </a:lnTo>
                  <a:lnTo>
                    <a:pt x="306" y="36"/>
                  </a:lnTo>
                  <a:lnTo>
                    <a:pt x="300" y="24"/>
                  </a:lnTo>
                  <a:lnTo>
                    <a:pt x="288" y="24"/>
                  </a:lnTo>
                  <a:lnTo>
                    <a:pt x="288" y="30"/>
                  </a:lnTo>
                  <a:lnTo>
                    <a:pt x="270" y="30"/>
                  </a:lnTo>
                  <a:lnTo>
                    <a:pt x="264" y="36"/>
                  </a:lnTo>
                  <a:lnTo>
                    <a:pt x="264" y="54"/>
                  </a:lnTo>
                  <a:lnTo>
                    <a:pt x="252" y="54"/>
                  </a:lnTo>
                  <a:lnTo>
                    <a:pt x="240" y="42"/>
                  </a:lnTo>
                  <a:lnTo>
                    <a:pt x="228" y="36"/>
                  </a:lnTo>
                  <a:lnTo>
                    <a:pt x="222" y="30"/>
                  </a:lnTo>
                  <a:lnTo>
                    <a:pt x="216" y="30"/>
                  </a:lnTo>
                  <a:lnTo>
                    <a:pt x="216" y="48"/>
                  </a:lnTo>
                  <a:lnTo>
                    <a:pt x="210" y="60"/>
                  </a:lnTo>
                  <a:lnTo>
                    <a:pt x="210" y="72"/>
                  </a:lnTo>
                  <a:lnTo>
                    <a:pt x="204" y="72"/>
                  </a:lnTo>
                  <a:lnTo>
                    <a:pt x="192" y="60"/>
                  </a:lnTo>
                  <a:lnTo>
                    <a:pt x="186" y="60"/>
                  </a:lnTo>
                  <a:lnTo>
                    <a:pt x="162" y="84"/>
                  </a:lnTo>
                  <a:lnTo>
                    <a:pt x="162" y="90"/>
                  </a:lnTo>
                  <a:lnTo>
                    <a:pt x="156" y="84"/>
                  </a:lnTo>
                  <a:lnTo>
                    <a:pt x="144" y="60"/>
                  </a:lnTo>
                  <a:lnTo>
                    <a:pt x="162" y="42"/>
                  </a:lnTo>
                  <a:lnTo>
                    <a:pt x="162" y="36"/>
                  </a:lnTo>
                  <a:lnTo>
                    <a:pt x="156" y="30"/>
                  </a:lnTo>
                  <a:lnTo>
                    <a:pt x="108" y="6"/>
                  </a:lnTo>
                  <a:lnTo>
                    <a:pt x="96" y="6"/>
                  </a:lnTo>
                  <a:lnTo>
                    <a:pt x="96" y="36"/>
                  </a:lnTo>
                  <a:lnTo>
                    <a:pt x="90" y="36"/>
                  </a:lnTo>
                  <a:lnTo>
                    <a:pt x="84" y="30"/>
                  </a:lnTo>
                  <a:lnTo>
                    <a:pt x="78" y="30"/>
                  </a:lnTo>
                  <a:lnTo>
                    <a:pt x="66" y="24"/>
                  </a:lnTo>
                  <a:lnTo>
                    <a:pt x="54" y="24"/>
                  </a:lnTo>
                  <a:lnTo>
                    <a:pt x="42" y="30"/>
                  </a:lnTo>
                  <a:lnTo>
                    <a:pt x="30" y="42"/>
                  </a:lnTo>
                  <a:lnTo>
                    <a:pt x="48" y="54"/>
                  </a:lnTo>
                  <a:lnTo>
                    <a:pt x="30" y="54"/>
                  </a:lnTo>
                  <a:lnTo>
                    <a:pt x="18" y="60"/>
                  </a:lnTo>
                  <a:lnTo>
                    <a:pt x="12" y="66"/>
                  </a:lnTo>
                  <a:lnTo>
                    <a:pt x="0" y="66"/>
                  </a:lnTo>
                  <a:lnTo>
                    <a:pt x="6" y="72"/>
                  </a:lnTo>
                  <a:lnTo>
                    <a:pt x="18" y="78"/>
                  </a:lnTo>
                  <a:lnTo>
                    <a:pt x="30" y="78"/>
                  </a:lnTo>
                  <a:lnTo>
                    <a:pt x="54" y="66"/>
                  </a:lnTo>
                  <a:lnTo>
                    <a:pt x="66" y="66"/>
                  </a:lnTo>
                  <a:lnTo>
                    <a:pt x="72" y="60"/>
                  </a:lnTo>
                  <a:lnTo>
                    <a:pt x="78" y="60"/>
                  </a:lnTo>
                  <a:lnTo>
                    <a:pt x="126" y="72"/>
                  </a:lnTo>
                  <a:lnTo>
                    <a:pt x="90" y="90"/>
                  </a:lnTo>
                  <a:lnTo>
                    <a:pt x="102" y="90"/>
                  </a:lnTo>
                  <a:lnTo>
                    <a:pt x="108" y="96"/>
                  </a:lnTo>
                  <a:lnTo>
                    <a:pt x="114" y="96"/>
                  </a:lnTo>
                  <a:lnTo>
                    <a:pt x="120" y="102"/>
                  </a:lnTo>
                  <a:lnTo>
                    <a:pt x="114" y="102"/>
                  </a:lnTo>
                  <a:lnTo>
                    <a:pt x="108" y="108"/>
                  </a:lnTo>
                  <a:lnTo>
                    <a:pt x="6" y="108"/>
                  </a:lnTo>
                  <a:lnTo>
                    <a:pt x="0" y="114"/>
                  </a:lnTo>
                  <a:lnTo>
                    <a:pt x="12" y="120"/>
                  </a:lnTo>
                  <a:lnTo>
                    <a:pt x="60" y="120"/>
                  </a:lnTo>
                  <a:lnTo>
                    <a:pt x="84" y="132"/>
                  </a:lnTo>
                  <a:lnTo>
                    <a:pt x="90" y="138"/>
                  </a:lnTo>
                  <a:lnTo>
                    <a:pt x="126" y="132"/>
                  </a:lnTo>
                  <a:lnTo>
                    <a:pt x="108" y="150"/>
                  </a:lnTo>
                  <a:lnTo>
                    <a:pt x="120" y="156"/>
                  </a:lnTo>
                  <a:lnTo>
                    <a:pt x="114" y="162"/>
                  </a:lnTo>
                  <a:lnTo>
                    <a:pt x="114" y="168"/>
                  </a:lnTo>
                  <a:lnTo>
                    <a:pt x="108" y="174"/>
                  </a:lnTo>
                  <a:lnTo>
                    <a:pt x="90" y="174"/>
                  </a:lnTo>
                  <a:lnTo>
                    <a:pt x="78" y="180"/>
                  </a:lnTo>
                  <a:lnTo>
                    <a:pt x="54" y="180"/>
                  </a:lnTo>
                  <a:lnTo>
                    <a:pt x="54" y="186"/>
                  </a:lnTo>
                  <a:lnTo>
                    <a:pt x="66" y="192"/>
                  </a:lnTo>
                  <a:lnTo>
                    <a:pt x="120" y="192"/>
                  </a:lnTo>
                  <a:lnTo>
                    <a:pt x="132" y="186"/>
                  </a:lnTo>
                  <a:lnTo>
                    <a:pt x="138" y="180"/>
                  </a:lnTo>
                  <a:lnTo>
                    <a:pt x="168" y="198"/>
                  </a:lnTo>
                  <a:lnTo>
                    <a:pt x="180" y="186"/>
                  </a:lnTo>
                  <a:lnTo>
                    <a:pt x="180" y="198"/>
                  </a:lnTo>
                  <a:lnTo>
                    <a:pt x="228" y="222"/>
                  </a:lnTo>
                  <a:lnTo>
                    <a:pt x="252" y="222"/>
                  </a:lnTo>
                  <a:close/>
                </a:path>
              </a:pathLst>
            </a:custGeom>
            <a:solidFill>
              <a:srgbClr val="6BBA56"/>
            </a:solidFill>
            <a:ln w="0">
              <a:solidFill>
                <a:srgbClr val="B4D2AC">
                  <a:lumMod val="60000"/>
                  <a:lumOff val="4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53" name="Finland" descr="© INSCALE GmbH, 05.05.2010&#10;http://www.presentationload.com/">
              <a:extLst>
                <a:ext uri="{FF2B5EF4-FFF2-40B4-BE49-F238E27FC236}">
                  <a16:creationId xmlns:a16="http://schemas.microsoft.com/office/drawing/2014/main" id="{3BD46B37-C781-4F21-BB69-977D48C0C163}"/>
                </a:ext>
              </a:extLst>
            </p:cNvPr>
            <p:cNvSpPr>
              <a:spLocks/>
            </p:cNvSpPr>
            <p:nvPr/>
          </p:nvSpPr>
          <p:spPr bwMode="gray">
            <a:xfrm>
              <a:off x="6110322" y="2057632"/>
              <a:ext cx="279515" cy="322397"/>
            </a:xfrm>
            <a:custGeom>
              <a:avLst/>
              <a:gdLst>
                <a:gd name="T0" fmla="*/ 2147483647 w 630"/>
                <a:gd name="T1" fmla="*/ 2147483647 h 714"/>
                <a:gd name="T2" fmla="*/ 2147483647 w 630"/>
                <a:gd name="T3" fmla="*/ 2147483647 h 714"/>
                <a:gd name="T4" fmla="*/ 2147483647 w 630"/>
                <a:gd name="T5" fmla="*/ 2147483647 h 714"/>
                <a:gd name="T6" fmla="*/ 2147483647 w 630"/>
                <a:gd name="T7" fmla="*/ 2147483647 h 714"/>
                <a:gd name="T8" fmla="*/ 2147483647 w 630"/>
                <a:gd name="T9" fmla="*/ 2147483647 h 714"/>
                <a:gd name="T10" fmla="*/ 2147483647 w 630"/>
                <a:gd name="T11" fmla="*/ 2147483647 h 714"/>
                <a:gd name="T12" fmla="*/ 2147483647 w 630"/>
                <a:gd name="T13" fmla="*/ 2147483647 h 714"/>
                <a:gd name="T14" fmla="*/ 2147483647 w 630"/>
                <a:gd name="T15" fmla="*/ 2147483647 h 714"/>
                <a:gd name="T16" fmla="*/ 2147483647 w 630"/>
                <a:gd name="T17" fmla="*/ 2147483647 h 714"/>
                <a:gd name="T18" fmla="*/ 2147483647 w 630"/>
                <a:gd name="T19" fmla="*/ 2147483647 h 714"/>
                <a:gd name="T20" fmla="*/ 2147483647 w 630"/>
                <a:gd name="T21" fmla="*/ 2147483647 h 714"/>
                <a:gd name="T22" fmla="*/ 2147483647 w 630"/>
                <a:gd name="T23" fmla="*/ 2147483647 h 714"/>
                <a:gd name="T24" fmla="*/ 2147483647 w 630"/>
                <a:gd name="T25" fmla="*/ 2147483647 h 714"/>
                <a:gd name="T26" fmla="*/ 2147483647 w 630"/>
                <a:gd name="T27" fmla="*/ 2147483647 h 714"/>
                <a:gd name="T28" fmla="*/ 2147483647 w 630"/>
                <a:gd name="T29" fmla="*/ 2147483647 h 714"/>
                <a:gd name="T30" fmla="*/ 2147483647 w 630"/>
                <a:gd name="T31" fmla="*/ 2147483647 h 714"/>
                <a:gd name="T32" fmla="*/ 2147483647 w 630"/>
                <a:gd name="T33" fmla="*/ 2147483647 h 714"/>
                <a:gd name="T34" fmla="*/ 2147483647 w 630"/>
                <a:gd name="T35" fmla="*/ 2147483647 h 714"/>
                <a:gd name="T36" fmla="*/ 2147483647 w 630"/>
                <a:gd name="T37" fmla="*/ 2147483647 h 714"/>
                <a:gd name="T38" fmla="*/ 2147483647 w 630"/>
                <a:gd name="T39" fmla="*/ 2147483647 h 714"/>
                <a:gd name="T40" fmla="*/ 2147483647 w 630"/>
                <a:gd name="T41" fmla="*/ 2147483647 h 714"/>
                <a:gd name="T42" fmla="*/ 2147483647 w 630"/>
                <a:gd name="T43" fmla="*/ 2147483647 h 714"/>
                <a:gd name="T44" fmla="*/ 2147483647 w 630"/>
                <a:gd name="T45" fmla="*/ 2147483647 h 714"/>
                <a:gd name="T46" fmla="*/ 2147483647 w 630"/>
                <a:gd name="T47" fmla="*/ 2147483647 h 714"/>
                <a:gd name="T48" fmla="*/ 2147483647 w 630"/>
                <a:gd name="T49" fmla="*/ 2147483647 h 714"/>
                <a:gd name="T50" fmla="*/ 2147483647 w 630"/>
                <a:gd name="T51" fmla="*/ 2147483647 h 714"/>
                <a:gd name="T52" fmla="*/ 2147483647 w 630"/>
                <a:gd name="T53" fmla="*/ 2147483647 h 714"/>
                <a:gd name="T54" fmla="*/ 2147483647 w 630"/>
                <a:gd name="T55" fmla="*/ 2147483647 h 714"/>
                <a:gd name="T56" fmla="*/ 2147483647 w 630"/>
                <a:gd name="T57" fmla="*/ 2147483647 h 714"/>
                <a:gd name="T58" fmla="*/ 2147483647 w 630"/>
                <a:gd name="T59" fmla="*/ 2147483647 h 714"/>
                <a:gd name="T60" fmla="*/ 2147483647 w 630"/>
                <a:gd name="T61" fmla="*/ 2147483647 h 714"/>
                <a:gd name="T62" fmla="*/ 2147483647 w 630"/>
                <a:gd name="T63" fmla="*/ 2147483647 h 714"/>
                <a:gd name="T64" fmla="*/ 2147483647 w 630"/>
                <a:gd name="T65" fmla="*/ 2147483647 h 714"/>
                <a:gd name="T66" fmla="*/ 2147483647 w 630"/>
                <a:gd name="T67" fmla="*/ 2147483647 h 714"/>
                <a:gd name="T68" fmla="*/ 2147483647 w 630"/>
                <a:gd name="T69" fmla="*/ 2147483647 h 714"/>
                <a:gd name="T70" fmla="*/ 2147483647 w 630"/>
                <a:gd name="T71" fmla="*/ 2147483647 h 714"/>
                <a:gd name="T72" fmla="*/ 2147483647 w 630"/>
                <a:gd name="T73" fmla="*/ 2147483647 h 714"/>
                <a:gd name="T74" fmla="*/ 2147483647 w 630"/>
                <a:gd name="T75" fmla="*/ 2147483647 h 714"/>
                <a:gd name="T76" fmla="*/ 2147483647 w 630"/>
                <a:gd name="T77" fmla="*/ 2147483647 h 714"/>
                <a:gd name="T78" fmla="*/ 2147483647 w 630"/>
                <a:gd name="T79" fmla="*/ 2147483647 h 714"/>
                <a:gd name="T80" fmla="*/ 2147483647 w 630"/>
                <a:gd name="T81" fmla="*/ 2147483647 h 714"/>
                <a:gd name="T82" fmla="*/ 2147483647 w 630"/>
                <a:gd name="T83" fmla="*/ 2147483647 h 714"/>
                <a:gd name="T84" fmla="*/ 2147483647 w 630"/>
                <a:gd name="T85" fmla="*/ 2147483647 h 714"/>
                <a:gd name="T86" fmla="*/ 2147483647 w 630"/>
                <a:gd name="T87" fmla="*/ 2147483647 h 714"/>
                <a:gd name="T88" fmla="*/ 2147483647 w 630"/>
                <a:gd name="T89" fmla="*/ 2147483647 h 714"/>
                <a:gd name="T90" fmla="*/ 2147483647 w 630"/>
                <a:gd name="T91" fmla="*/ 2147483647 h 714"/>
                <a:gd name="T92" fmla="*/ 2147483647 w 630"/>
                <a:gd name="T93" fmla="*/ 2147483647 h 714"/>
                <a:gd name="T94" fmla="*/ 2147483647 w 630"/>
                <a:gd name="T95" fmla="*/ 2147483647 h 714"/>
                <a:gd name="T96" fmla="*/ 2147483647 w 630"/>
                <a:gd name="T97" fmla="*/ 2147483647 h 714"/>
                <a:gd name="T98" fmla="*/ 2147483647 w 630"/>
                <a:gd name="T99" fmla="*/ 2147483647 h 714"/>
                <a:gd name="T100" fmla="*/ 2147483647 w 630"/>
                <a:gd name="T101" fmla="*/ 2147483647 h 714"/>
                <a:gd name="T102" fmla="*/ 2147483647 w 630"/>
                <a:gd name="T103" fmla="*/ 2147483647 h 714"/>
                <a:gd name="T104" fmla="*/ 2147483647 w 630"/>
                <a:gd name="T105" fmla="*/ 2147483647 h 714"/>
                <a:gd name="T106" fmla="*/ 2147483647 w 630"/>
                <a:gd name="T107" fmla="*/ 0 h 714"/>
                <a:gd name="T108" fmla="*/ 2147483647 w 630"/>
                <a:gd name="T109" fmla="*/ 2147483647 h 714"/>
                <a:gd name="T110" fmla="*/ 2147483647 w 630"/>
                <a:gd name="T111" fmla="*/ 2147483647 h 714"/>
                <a:gd name="T112" fmla="*/ 2147483647 w 630"/>
                <a:gd name="T113" fmla="*/ 2147483647 h 714"/>
                <a:gd name="T114" fmla="*/ 2147483647 w 630"/>
                <a:gd name="T115" fmla="*/ 2147483647 h 714"/>
                <a:gd name="T116" fmla="*/ 2147483647 w 630"/>
                <a:gd name="T117" fmla="*/ 2147483647 h 71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630"/>
                <a:gd name="T178" fmla="*/ 0 h 714"/>
                <a:gd name="T179" fmla="*/ 630 w 630"/>
                <a:gd name="T180" fmla="*/ 714 h 71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630" h="714">
                  <a:moveTo>
                    <a:pt x="162" y="84"/>
                  </a:moveTo>
                  <a:lnTo>
                    <a:pt x="156" y="90"/>
                  </a:lnTo>
                  <a:lnTo>
                    <a:pt x="144" y="96"/>
                  </a:lnTo>
                  <a:lnTo>
                    <a:pt x="132" y="96"/>
                  </a:lnTo>
                  <a:lnTo>
                    <a:pt x="126" y="90"/>
                  </a:lnTo>
                  <a:lnTo>
                    <a:pt x="108" y="90"/>
                  </a:lnTo>
                  <a:lnTo>
                    <a:pt x="96" y="84"/>
                  </a:lnTo>
                  <a:lnTo>
                    <a:pt x="84" y="84"/>
                  </a:lnTo>
                  <a:lnTo>
                    <a:pt x="72" y="72"/>
                  </a:lnTo>
                  <a:lnTo>
                    <a:pt x="60" y="66"/>
                  </a:lnTo>
                  <a:lnTo>
                    <a:pt x="54" y="54"/>
                  </a:lnTo>
                  <a:lnTo>
                    <a:pt x="48" y="48"/>
                  </a:lnTo>
                  <a:lnTo>
                    <a:pt x="30" y="48"/>
                  </a:lnTo>
                  <a:lnTo>
                    <a:pt x="24" y="54"/>
                  </a:lnTo>
                  <a:lnTo>
                    <a:pt x="24" y="66"/>
                  </a:lnTo>
                  <a:lnTo>
                    <a:pt x="6" y="60"/>
                  </a:lnTo>
                  <a:lnTo>
                    <a:pt x="0" y="66"/>
                  </a:lnTo>
                  <a:lnTo>
                    <a:pt x="6" y="72"/>
                  </a:lnTo>
                  <a:lnTo>
                    <a:pt x="18" y="78"/>
                  </a:lnTo>
                  <a:lnTo>
                    <a:pt x="24" y="84"/>
                  </a:lnTo>
                  <a:lnTo>
                    <a:pt x="36" y="90"/>
                  </a:lnTo>
                  <a:lnTo>
                    <a:pt x="48" y="90"/>
                  </a:lnTo>
                  <a:lnTo>
                    <a:pt x="54" y="96"/>
                  </a:lnTo>
                  <a:lnTo>
                    <a:pt x="60" y="96"/>
                  </a:lnTo>
                  <a:lnTo>
                    <a:pt x="72" y="108"/>
                  </a:lnTo>
                  <a:lnTo>
                    <a:pt x="108" y="108"/>
                  </a:lnTo>
                  <a:lnTo>
                    <a:pt x="138" y="126"/>
                  </a:lnTo>
                  <a:lnTo>
                    <a:pt x="150" y="126"/>
                  </a:lnTo>
                  <a:lnTo>
                    <a:pt x="156" y="132"/>
                  </a:lnTo>
                  <a:lnTo>
                    <a:pt x="162" y="132"/>
                  </a:lnTo>
                  <a:lnTo>
                    <a:pt x="162" y="156"/>
                  </a:lnTo>
                  <a:lnTo>
                    <a:pt x="156" y="162"/>
                  </a:lnTo>
                  <a:lnTo>
                    <a:pt x="156" y="168"/>
                  </a:lnTo>
                  <a:lnTo>
                    <a:pt x="168" y="174"/>
                  </a:lnTo>
                  <a:lnTo>
                    <a:pt x="162" y="198"/>
                  </a:lnTo>
                  <a:lnTo>
                    <a:pt x="186" y="210"/>
                  </a:lnTo>
                  <a:lnTo>
                    <a:pt x="180" y="222"/>
                  </a:lnTo>
                  <a:lnTo>
                    <a:pt x="174" y="228"/>
                  </a:lnTo>
                  <a:lnTo>
                    <a:pt x="168" y="240"/>
                  </a:lnTo>
                  <a:lnTo>
                    <a:pt x="168" y="246"/>
                  </a:lnTo>
                  <a:lnTo>
                    <a:pt x="180" y="258"/>
                  </a:lnTo>
                  <a:lnTo>
                    <a:pt x="192" y="264"/>
                  </a:lnTo>
                  <a:lnTo>
                    <a:pt x="198" y="270"/>
                  </a:lnTo>
                  <a:lnTo>
                    <a:pt x="210" y="306"/>
                  </a:lnTo>
                  <a:lnTo>
                    <a:pt x="222" y="294"/>
                  </a:lnTo>
                  <a:lnTo>
                    <a:pt x="228" y="294"/>
                  </a:lnTo>
                  <a:lnTo>
                    <a:pt x="234" y="300"/>
                  </a:lnTo>
                  <a:lnTo>
                    <a:pt x="246" y="300"/>
                  </a:lnTo>
                  <a:lnTo>
                    <a:pt x="270" y="324"/>
                  </a:lnTo>
                  <a:lnTo>
                    <a:pt x="270" y="336"/>
                  </a:lnTo>
                  <a:lnTo>
                    <a:pt x="276" y="348"/>
                  </a:lnTo>
                  <a:lnTo>
                    <a:pt x="276" y="354"/>
                  </a:lnTo>
                  <a:lnTo>
                    <a:pt x="264" y="348"/>
                  </a:lnTo>
                  <a:lnTo>
                    <a:pt x="246" y="348"/>
                  </a:lnTo>
                  <a:lnTo>
                    <a:pt x="240" y="354"/>
                  </a:lnTo>
                  <a:lnTo>
                    <a:pt x="234" y="366"/>
                  </a:lnTo>
                  <a:lnTo>
                    <a:pt x="228" y="372"/>
                  </a:lnTo>
                  <a:lnTo>
                    <a:pt x="222" y="384"/>
                  </a:lnTo>
                  <a:lnTo>
                    <a:pt x="216" y="390"/>
                  </a:lnTo>
                  <a:lnTo>
                    <a:pt x="180" y="420"/>
                  </a:lnTo>
                  <a:lnTo>
                    <a:pt x="144" y="432"/>
                  </a:lnTo>
                  <a:lnTo>
                    <a:pt x="138" y="438"/>
                  </a:lnTo>
                  <a:lnTo>
                    <a:pt x="126" y="444"/>
                  </a:lnTo>
                  <a:lnTo>
                    <a:pt x="120" y="456"/>
                  </a:lnTo>
                  <a:lnTo>
                    <a:pt x="120" y="462"/>
                  </a:lnTo>
                  <a:lnTo>
                    <a:pt x="108" y="474"/>
                  </a:lnTo>
                  <a:lnTo>
                    <a:pt x="90" y="474"/>
                  </a:lnTo>
                  <a:lnTo>
                    <a:pt x="66" y="504"/>
                  </a:lnTo>
                  <a:lnTo>
                    <a:pt x="66" y="534"/>
                  </a:lnTo>
                  <a:lnTo>
                    <a:pt x="72" y="540"/>
                  </a:lnTo>
                  <a:lnTo>
                    <a:pt x="72" y="570"/>
                  </a:lnTo>
                  <a:lnTo>
                    <a:pt x="96" y="588"/>
                  </a:lnTo>
                  <a:lnTo>
                    <a:pt x="96" y="594"/>
                  </a:lnTo>
                  <a:lnTo>
                    <a:pt x="90" y="600"/>
                  </a:lnTo>
                  <a:lnTo>
                    <a:pt x="90" y="612"/>
                  </a:lnTo>
                  <a:lnTo>
                    <a:pt x="84" y="630"/>
                  </a:lnTo>
                  <a:lnTo>
                    <a:pt x="84" y="648"/>
                  </a:lnTo>
                  <a:lnTo>
                    <a:pt x="90" y="654"/>
                  </a:lnTo>
                  <a:lnTo>
                    <a:pt x="96" y="666"/>
                  </a:lnTo>
                  <a:lnTo>
                    <a:pt x="108" y="678"/>
                  </a:lnTo>
                  <a:lnTo>
                    <a:pt x="132" y="690"/>
                  </a:lnTo>
                  <a:lnTo>
                    <a:pt x="174" y="690"/>
                  </a:lnTo>
                  <a:lnTo>
                    <a:pt x="174" y="696"/>
                  </a:lnTo>
                  <a:lnTo>
                    <a:pt x="168" y="702"/>
                  </a:lnTo>
                  <a:lnTo>
                    <a:pt x="168" y="708"/>
                  </a:lnTo>
                  <a:lnTo>
                    <a:pt x="174" y="714"/>
                  </a:lnTo>
                  <a:lnTo>
                    <a:pt x="240" y="714"/>
                  </a:lnTo>
                  <a:lnTo>
                    <a:pt x="252" y="708"/>
                  </a:lnTo>
                  <a:lnTo>
                    <a:pt x="270" y="708"/>
                  </a:lnTo>
                  <a:lnTo>
                    <a:pt x="300" y="696"/>
                  </a:lnTo>
                  <a:lnTo>
                    <a:pt x="336" y="696"/>
                  </a:lnTo>
                  <a:lnTo>
                    <a:pt x="384" y="672"/>
                  </a:lnTo>
                  <a:lnTo>
                    <a:pt x="462" y="672"/>
                  </a:lnTo>
                  <a:lnTo>
                    <a:pt x="456" y="660"/>
                  </a:lnTo>
                  <a:lnTo>
                    <a:pt x="516" y="630"/>
                  </a:lnTo>
                  <a:lnTo>
                    <a:pt x="576" y="570"/>
                  </a:lnTo>
                  <a:lnTo>
                    <a:pt x="582" y="570"/>
                  </a:lnTo>
                  <a:lnTo>
                    <a:pt x="618" y="534"/>
                  </a:lnTo>
                  <a:lnTo>
                    <a:pt x="624" y="522"/>
                  </a:lnTo>
                  <a:lnTo>
                    <a:pt x="630" y="516"/>
                  </a:lnTo>
                  <a:lnTo>
                    <a:pt x="630" y="504"/>
                  </a:lnTo>
                  <a:lnTo>
                    <a:pt x="624" y="492"/>
                  </a:lnTo>
                  <a:lnTo>
                    <a:pt x="618" y="486"/>
                  </a:lnTo>
                  <a:lnTo>
                    <a:pt x="612" y="474"/>
                  </a:lnTo>
                  <a:lnTo>
                    <a:pt x="540" y="438"/>
                  </a:lnTo>
                  <a:lnTo>
                    <a:pt x="546" y="438"/>
                  </a:lnTo>
                  <a:lnTo>
                    <a:pt x="570" y="414"/>
                  </a:lnTo>
                  <a:lnTo>
                    <a:pt x="570" y="408"/>
                  </a:lnTo>
                  <a:lnTo>
                    <a:pt x="564" y="402"/>
                  </a:lnTo>
                  <a:lnTo>
                    <a:pt x="552" y="396"/>
                  </a:lnTo>
                  <a:lnTo>
                    <a:pt x="528" y="390"/>
                  </a:lnTo>
                  <a:lnTo>
                    <a:pt x="534" y="378"/>
                  </a:lnTo>
                  <a:lnTo>
                    <a:pt x="540" y="372"/>
                  </a:lnTo>
                  <a:lnTo>
                    <a:pt x="540" y="366"/>
                  </a:lnTo>
                  <a:lnTo>
                    <a:pt x="534" y="360"/>
                  </a:lnTo>
                  <a:lnTo>
                    <a:pt x="528" y="360"/>
                  </a:lnTo>
                  <a:lnTo>
                    <a:pt x="522" y="354"/>
                  </a:lnTo>
                  <a:lnTo>
                    <a:pt x="510" y="354"/>
                  </a:lnTo>
                  <a:lnTo>
                    <a:pt x="510" y="342"/>
                  </a:lnTo>
                  <a:lnTo>
                    <a:pt x="498" y="330"/>
                  </a:lnTo>
                  <a:lnTo>
                    <a:pt x="504" y="300"/>
                  </a:lnTo>
                  <a:lnTo>
                    <a:pt x="510" y="300"/>
                  </a:lnTo>
                  <a:lnTo>
                    <a:pt x="522" y="306"/>
                  </a:lnTo>
                  <a:lnTo>
                    <a:pt x="534" y="306"/>
                  </a:lnTo>
                  <a:lnTo>
                    <a:pt x="540" y="300"/>
                  </a:lnTo>
                  <a:lnTo>
                    <a:pt x="540" y="294"/>
                  </a:lnTo>
                  <a:lnTo>
                    <a:pt x="534" y="288"/>
                  </a:lnTo>
                  <a:lnTo>
                    <a:pt x="522" y="282"/>
                  </a:lnTo>
                  <a:lnTo>
                    <a:pt x="498" y="258"/>
                  </a:lnTo>
                  <a:lnTo>
                    <a:pt x="486" y="252"/>
                  </a:lnTo>
                  <a:lnTo>
                    <a:pt x="480" y="240"/>
                  </a:lnTo>
                  <a:lnTo>
                    <a:pt x="468" y="234"/>
                  </a:lnTo>
                  <a:lnTo>
                    <a:pt x="450" y="216"/>
                  </a:lnTo>
                  <a:lnTo>
                    <a:pt x="456" y="210"/>
                  </a:lnTo>
                  <a:lnTo>
                    <a:pt x="468" y="204"/>
                  </a:lnTo>
                  <a:lnTo>
                    <a:pt x="474" y="204"/>
                  </a:lnTo>
                  <a:lnTo>
                    <a:pt x="474" y="192"/>
                  </a:lnTo>
                  <a:lnTo>
                    <a:pt x="480" y="192"/>
                  </a:lnTo>
                  <a:lnTo>
                    <a:pt x="492" y="186"/>
                  </a:lnTo>
                  <a:lnTo>
                    <a:pt x="498" y="186"/>
                  </a:lnTo>
                  <a:lnTo>
                    <a:pt x="498" y="174"/>
                  </a:lnTo>
                  <a:lnTo>
                    <a:pt x="450" y="126"/>
                  </a:lnTo>
                  <a:lnTo>
                    <a:pt x="432" y="126"/>
                  </a:lnTo>
                  <a:lnTo>
                    <a:pt x="426" y="132"/>
                  </a:lnTo>
                  <a:lnTo>
                    <a:pt x="420" y="132"/>
                  </a:lnTo>
                  <a:lnTo>
                    <a:pt x="414" y="126"/>
                  </a:lnTo>
                  <a:lnTo>
                    <a:pt x="414" y="120"/>
                  </a:lnTo>
                  <a:lnTo>
                    <a:pt x="408" y="108"/>
                  </a:lnTo>
                  <a:lnTo>
                    <a:pt x="408" y="96"/>
                  </a:lnTo>
                  <a:lnTo>
                    <a:pt x="426" y="96"/>
                  </a:lnTo>
                  <a:lnTo>
                    <a:pt x="426" y="90"/>
                  </a:lnTo>
                  <a:lnTo>
                    <a:pt x="414" y="78"/>
                  </a:lnTo>
                  <a:lnTo>
                    <a:pt x="420" y="54"/>
                  </a:lnTo>
                  <a:lnTo>
                    <a:pt x="426" y="54"/>
                  </a:lnTo>
                  <a:lnTo>
                    <a:pt x="426" y="60"/>
                  </a:lnTo>
                  <a:lnTo>
                    <a:pt x="432" y="60"/>
                  </a:lnTo>
                  <a:lnTo>
                    <a:pt x="432" y="42"/>
                  </a:lnTo>
                  <a:lnTo>
                    <a:pt x="426" y="30"/>
                  </a:lnTo>
                  <a:lnTo>
                    <a:pt x="414" y="18"/>
                  </a:lnTo>
                  <a:lnTo>
                    <a:pt x="408" y="18"/>
                  </a:lnTo>
                  <a:lnTo>
                    <a:pt x="372" y="12"/>
                  </a:lnTo>
                  <a:lnTo>
                    <a:pt x="372" y="0"/>
                  </a:lnTo>
                  <a:lnTo>
                    <a:pt x="336" y="0"/>
                  </a:lnTo>
                  <a:lnTo>
                    <a:pt x="324" y="6"/>
                  </a:lnTo>
                  <a:lnTo>
                    <a:pt x="294" y="6"/>
                  </a:lnTo>
                  <a:lnTo>
                    <a:pt x="282" y="12"/>
                  </a:lnTo>
                  <a:lnTo>
                    <a:pt x="276" y="12"/>
                  </a:lnTo>
                  <a:lnTo>
                    <a:pt x="264" y="18"/>
                  </a:lnTo>
                  <a:lnTo>
                    <a:pt x="264" y="30"/>
                  </a:lnTo>
                  <a:lnTo>
                    <a:pt x="258" y="36"/>
                  </a:lnTo>
                  <a:lnTo>
                    <a:pt x="258" y="72"/>
                  </a:lnTo>
                  <a:lnTo>
                    <a:pt x="234" y="72"/>
                  </a:lnTo>
                  <a:lnTo>
                    <a:pt x="234" y="78"/>
                  </a:lnTo>
                  <a:lnTo>
                    <a:pt x="228" y="84"/>
                  </a:lnTo>
                  <a:lnTo>
                    <a:pt x="228" y="96"/>
                  </a:lnTo>
                  <a:lnTo>
                    <a:pt x="210" y="96"/>
                  </a:lnTo>
                  <a:lnTo>
                    <a:pt x="204" y="90"/>
                  </a:lnTo>
                  <a:lnTo>
                    <a:pt x="192" y="84"/>
                  </a:lnTo>
                  <a:lnTo>
                    <a:pt x="162" y="84"/>
                  </a:lnTo>
                  <a:close/>
                </a:path>
              </a:pathLst>
            </a:custGeom>
            <a:solidFill>
              <a:srgbClr val="6BBA56"/>
            </a:solidFill>
            <a:ln w="635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54" name="Estonia" descr="© INSCALE GmbH, 05.05.2010&#10;http://www.presentationload.com/">
              <a:extLst>
                <a:ext uri="{FF2B5EF4-FFF2-40B4-BE49-F238E27FC236}">
                  <a16:creationId xmlns:a16="http://schemas.microsoft.com/office/drawing/2014/main" id="{8D1B7D70-9FEF-429B-B12A-FA292DA62841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6165906" y="2389558"/>
              <a:ext cx="154052" cy="69879"/>
            </a:xfrm>
            <a:custGeom>
              <a:avLst/>
              <a:gdLst>
                <a:gd name="T0" fmla="*/ 2147483647 w 348"/>
                <a:gd name="T1" fmla="*/ 2147483647 h 156"/>
                <a:gd name="T2" fmla="*/ 2147483647 w 348"/>
                <a:gd name="T3" fmla="*/ 2147483647 h 156"/>
                <a:gd name="T4" fmla="*/ 2147483647 w 348"/>
                <a:gd name="T5" fmla="*/ 2147483647 h 156"/>
                <a:gd name="T6" fmla="*/ 2147483647 w 348"/>
                <a:gd name="T7" fmla="*/ 2147483647 h 156"/>
                <a:gd name="T8" fmla="*/ 2147483647 w 348"/>
                <a:gd name="T9" fmla="*/ 2147483647 h 156"/>
                <a:gd name="T10" fmla="*/ 2147483647 w 348"/>
                <a:gd name="T11" fmla="*/ 2147483647 h 156"/>
                <a:gd name="T12" fmla="*/ 2147483647 w 348"/>
                <a:gd name="T13" fmla="*/ 2147483647 h 156"/>
                <a:gd name="T14" fmla="*/ 2147483647 w 348"/>
                <a:gd name="T15" fmla="*/ 0 h 156"/>
                <a:gd name="T16" fmla="*/ 2147483647 w 348"/>
                <a:gd name="T17" fmla="*/ 2147483647 h 156"/>
                <a:gd name="T18" fmla="*/ 2147483647 w 348"/>
                <a:gd name="T19" fmla="*/ 2147483647 h 156"/>
                <a:gd name="T20" fmla="*/ 2147483647 w 348"/>
                <a:gd name="T21" fmla="*/ 2147483647 h 156"/>
                <a:gd name="T22" fmla="*/ 2147483647 w 348"/>
                <a:gd name="T23" fmla="*/ 2147483647 h 156"/>
                <a:gd name="T24" fmla="*/ 2147483647 w 348"/>
                <a:gd name="T25" fmla="*/ 2147483647 h 156"/>
                <a:gd name="T26" fmla="*/ 2147483647 w 348"/>
                <a:gd name="T27" fmla="*/ 2147483647 h 156"/>
                <a:gd name="T28" fmla="*/ 2147483647 w 348"/>
                <a:gd name="T29" fmla="*/ 2147483647 h 156"/>
                <a:gd name="T30" fmla="*/ 2147483647 w 348"/>
                <a:gd name="T31" fmla="*/ 2147483647 h 156"/>
                <a:gd name="T32" fmla="*/ 2147483647 w 348"/>
                <a:gd name="T33" fmla="*/ 2147483647 h 156"/>
                <a:gd name="T34" fmla="*/ 2147483647 w 348"/>
                <a:gd name="T35" fmla="*/ 2147483647 h 156"/>
                <a:gd name="T36" fmla="*/ 2147483647 w 348"/>
                <a:gd name="T37" fmla="*/ 2147483647 h 156"/>
                <a:gd name="T38" fmla="*/ 2147483647 w 348"/>
                <a:gd name="T39" fmla="*/ 2147483647 h 156"/>
                <a:gd name="T40" fmla="*/ 2147483647 w 348"/>
                <a:gd name="T41" fmla="*/ 2147483647 h 156"/>
                <a:gd name="T42" fmla="*/ 2147483647 w 348"/>
                <a:gd name="T43" fmla="*/ 2147483647 h 156"/>
                <a:gd name="T44" fmla="*/ 2147483647 w 348"/>
                <a:gd name="T45" fmla="*/ 2147483647 h 156"/>
                <a:gd name="T46" fmla="*/ 2147483647 w 348"/>
                <a:gd name="T47" fmla="*/ 2147483647 h 156"/>
                <a:gd name="T48" fmla="*/ 0 w 348"/>
                <a:gd name="T49" fmla="*/ 2147483647 h 156"/>
                <a:gd name="T50" fmla="*/ 2147483647 w 348"/>
                <a:gd name="T51" fmla="*/ 2147483647 h 156"/>
                <a:gd name="T52" fmla="*/ 2147483647 w 348"/>
                <a:gd name="T53" fmla="*/ 2147483647 h 156"/>
                <a:gd name="T54" fmla="*/ 2147483647 w 348"/>
                <a:gd name="T55" fmla="*/ 2147483647 h 156"/>
                <a:gd name="T56" fmla="*/ 2147483647 w 348"/>
                <a:gd name="T57" fmla="*/ 2147483647 h 156"/>
                <a:gd name="T58" fmla="*/ 2147483647 w 348"/>
                <a:gd name="T59" fmla="*/ 2147483647 h 156"/>
                <a:gd name="T60" fmla="*/ 2147483647 w 348"/>
                <a:gd name="T61" fmla="*/ 2147483647 h 156"/>
                <a:gd name="T62" fmla="*/ 2147483647 w 348"/>
                <a:gd name="T63" fmla="*/ 2147483647 h 156"/>
                <a:gd name="T64" fmla="*/ 2147483647 w 348"/>
                <a:gd name="T65" fmla="*/ 2147483647 h 156"/>
                <a:gd name="T66" fmla="*/ 2147483647 w 348"/>
                <a:gd name="T67" fmla="*/ 2147483647 h 156"/>
                <a:gd name="T68" fmla="*/ 2147483647 w 348"/>
                <a:gd name="T69" fmla="*/ 2147483647 h 156"/>
                <a:gd name="T70" fmla="*/ 2147483647 w 348"/>
                <a:gd name="T71" fmla="*/ 2147483647 h 15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48"/>
                <a:gd name="T109" fmla="*/ 0 h 156"/>
                <a:gd name="T110" fmla="*/ 348 w 348"/>
                <a:gd name="T111" fmla="*/ 156 h 15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48" h="156">
                  <a:moveTo>
                    <a:pt x="336" y="114"/>
                  </a:moveTo>
                  <a:lnTo>
                    <a:pt x="324" y="108"/>
                  </a:lnTo>
                  <a:lnTo>
                    <a:pt x="336" y="84"/>
                  </a:lnTo>
                  <a:lnTo>
                    <a:pt x="318" y="78"/>
                  </a:lnTo>
                  <a:lnTo>
                    <a:pt x="318" y="60"/>
                  </a:lnTo>
                  <a:lnTo>
                    <a:pt x="330" y="48"/>
                  </a:lnTo>
                  <a:lnTo>
                    <a:pt x="336" y="48"/>
                  </a:lnTo>
                  <a:lnTo>
                    <a:pt x="342" y="42"/>
                  </a:lnTo>
                  <a:lnTo>
                    <a:pt x="336" y="30"/>
                  </a:lnTo>
                  <a:lnTo>
                    <a:pt x="342" y="18"/>
                  </a:lnTo>
                  <a:lnTo>
                    <a:pt x="330" y="12"/>
                  </a:lnTo>
                  <a:lnTo>
                    <a:pt x="312" y="12"/>
                  </a:lnTo>
                  <a:lnTo>
                    <a:pt x="294" y="6"/>
                  </a:lnTo>
                  <a:lnTo>
                    <a:pt x="276" y="6"/>
                  </a:lnTo>
                  <a:lnTo>
                    <a:pt x="264" y="0"/>
                  </a:lnTo>
                  <a:lnTo>
                    <a:pt x="204" y="0"/>
                  </a:lnTo>
                  <a:lnTo>
                    <a:pt x="192" y="6"/>
                  </a:lnTo>
                  <a:lnTo>
                    <a:pt x="156" y="6"/>
                  </a:lnTo>
                  <a:lnTo>
                    <a:pt x="150" y="12"/>
                  </a:lnTo>
                  <a:lnTo>
                    <a:pt x="126" y="24"/>
                  </a:lnTo>
                  <a:lnTo>
                    <a:pt x="108" y="30"/>
                  </a:lnTo>
                  <a:lnTo>
                    <a:pt x="96" y="36"/>
                  </a:lnTo>
                  <a:lnTo>
                    <a:pt x="90" y="36"/>
                  </a:lnTo>
                  <a:lnTo>
                    <a:pt x="84" y="42"/>
                  </a:lnTo>
                  <a:lnTo>
                    <a:pt x="84" y="48"/>
                  </a:lnTo>
                  <a:lnTo>
                    <a:pt x="90" y="60"/>
                  </a:lnTo>
                  <a:lnTo>
                    <a:pt x="90" y="72"/>
                  </a:lnTo>
                  <a:lnTo>
                    <a:pt x="96" y="78"/>
                  </a:lnTo>
                  <a:lnTo>
                    <a:pt x="96" y="84"/>
                  </a:lnTo>
                  <a:lnTo>
                    <a:pt x="150" y="90"/>
                  </a:lnTo>
                  <a:lnTo>
                    <a:pt x="138" y="126"/>
                  </a:lnTo>
                  <a:lnTo>
                    <a:pt x="150" y="126"/>
                  </a:lnTo>
                  <a:lnTo>
                    <a:pt x="180" y="114"/>
                  </a:lnTo>
                  <a:lnTo>
                    <a:pt x="210" y="114"/>
                  </a:lnTo>
                  <a:lnTo>
                    <a:pt x="234" y="126"/>
                  </a:lnTo>
                  <a:lnTo>
                    <a:pt x="240" y="132"/>
                  </a:lnTo>
                  <a:lnTo>
                    <a:pt x="252" y="138"/>
                  </a:lnTo>
                  <a:lnTo>
                    <a:pt x="270" y="156"/>
                  </a:lnTo>
                  <a:lnTo>
                    <a:pt x="288" y="156"/>
                  </a:lnTo>
                  <a:lnTo>
                    <a:pt x="294" y="150"/>
                  </a:lnTo>
                  <a:lnTo>
                    <a:pt x="312" y="150"/>
                  </a:lnTo>
                  <a:lnTo>
                    <a:pt x="318" y="156"/>
                  </a:lnTo>
                  <a:lnTo>
                    <a:pt x="330" y="156"/>
                  </a:lnTo>
                  <a:lnTo>
                    <a:pt x="330" y="144"/>
                  </a:lnTo>
                  <a:lnTo>
                    <a:pt x="348" y="132"/>
                  </a:lnTo>
                  <a:lnTo>
                    <a:pt x="336" y="114"/>
                  </a:lnTo>
                  <a:close/>
                  <a:moveTo>
                    <a:pt x="36" y="78"/>
                  </a:moveTo>
                  <a:lnTo>
                    <a:pt x="6" y="78"/>
                  </a:lnTo>
                  <a:lnTo>
                    <a:pt x="0" y="84"/>
                  </a:lnTo>
                  <a:lnTo>
                    <a:pt x="0" y="102"/>
                  </a:lnTo>
                  <a:lnTo>
                    <a:pt x="6" y="108"/>
                  </a:lnTo>
                  <a:lnTo>
                    <a:pt x="18" y="132"/>
                  </a:lnTo>
                  <a:lnTo>
                    <a:pt x="24" y="126"/>
                  </a:lnTo>
                  <a:lnTo>
                    <a:pt x="30" y="114"/>
                  </a:lnTo>
                  <a:lnTo>
                    <a:pt x="42" y="108"/>
                  </a:lnTo>
                  <a:lnTo>
                    <a:pt x="54" y="108"/>
                  </a:lnTo>
                  <a:lnTo>
                    <a:pt x="60" y="102"/>
                  </a:lnTo>
                  <a:lnTo>
                    <a:pt x="72" y="96"/>
                  </a:lnTo>
                  <a:lnTo>
                    <a:pt x="78" y="90"/>
                  </a:lnTo>
                  <a:lnTo>
                    <a:pt x="72" y="72"/>
                  </a:lnTo>
                  <a:lnTo>
                    <a:pt x="36" y="78"/>
                  </a:lnTo>
                  <a:close/>
                  <a:moveTo>
                    <a:pt x="36" y="66"/>
                  </a:moveTo>
                  <a:lnTo>
                    <a:pt x="48" y="66"/>
                  </a:lnTo>
                  <a:lnTo>
                    <a:pt x="54" y="54"/>
                  </a:lnTo>
                  <a:lnTo>
                    <a:pt x="60" y="48"/>
                  </a:lnTo>
                  <a:lnTo>
                    <a:pt x="60" y="42"/>
                  </a:lnTo>
                  <a:lnTo>
                    <a:pt x="54" y="36"/>
                  </a:lnTo>
                  <a:lnTo>
                    <a:pt x="48" y="36"/>
                  </a:lnTo>
                  <a:lnTo>
                    <a:pt x="36" y="42"/>
                  </a:lnTo>
                  <a:lnTo>
                    <a:pt x="30" y="48"/>
                  </a:lnTo>
                  <a:lnTo>
                    <a:pt x="24" y="60"/>
                  </a:lnTo>
                  <a:lnTo>
                    <a:pt x="30" y="66"/>
                  </a:lnTo>
                  <a:lnTo>
                    <a:pt x="36" y="66"/>
                  </a:lnTo>
                  <a:close/>
                </a:path>
              </a:pathLst>
            </a:custGeom>
            <a:solidFill>
              <a:srgbClr val="6BBA56"/>
            </a:solidFill>
            <a:ln w="635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55" name="Denmark" descr="© INSCALE GmbH, 05.05.2010&#10;http://www.presentationload.com/">
              <a:extLst>
                <a:ext uri="{FF2B5EF4-FFF2-40B4-BE49-F238E27FC236}">
                  <a16:creationId xmlns:a16="http://schemas.microsoft.com/office/drawing/2014/main" id="{3B577A42-B1F5-4A41-AC2A-9AEED990ACBA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5813336" y="2456260"/>
              <a:ext cx="122289" cy="106406"/>
            </a:xfrm>
            <a:custGeom>
              <a:avLst/>
              <a:gdLst>
                <a:gd name="T0" fmla="*/ 2147483647 w 71"/>
                <a:gd name="T1" fmla="*/ 2147483647 h 60"/>
                <a:gd name="T2" fmla="*/ 2147483647 w 71"/>
                <a:gd name="T3" fmla="*/ 2147483647 h 60"/>
                <a:gd name="T4" fmla="*/ 2147483647 w 71"/>
                <a:gd name="T5" fmla="*/ 2147483647 h 60"/>
                <a:gd name="T6" fmla="*/ 2147483647 w 71"/>
                <a:gd name="T7" fmla="*/ 2147483647 h 60"/>
                <a:gd name="T8" fmla="*/ 2147483647 w 71"/>
                <a:gd name="T9" fmla="*/ 2147483647 h 60"/>
                <a:gd name="T10" fmla="*/ 2147483647 w 71"/>
                <a:gd name="T11" fmla="*/ 2147483647 h 60"/>
                <a:gd name="T12" fmla="*/ 2147483647 w 71"/>
                <a:gd name="T13" fmla="*/ 2147483647 h 60"/>
                <a:gd name="T14" fmla="*/ 2147483647 w 71"/>
                <a:gd name="T15" fmla="*/ 2147483647 h 60"/>
                <a:gd name="T16" fmla="*/ 2147483647 w 71"/>
                <a:gd name="T17" fmla="*/ 2147483647 h 60"/>
                <a:gd name="T18" fmla="*/ 2147483647 w 71"/>
                <a:gd name="T19" fmla="*/ 2147483647 h 60"/>
                <a:gd name="T20" fmla="*/ 2147483647 w 71"/>
                <a:gd name="T21" fmla="*/ 2147483647 h 60"/>
                <a:gd name="T22" fmla="*/ 2147483647 w 71"/>
                <a:gd name="T23" fmla="*/ 2147483647 h 60"/>
                <a:gd name="T24" fmla="*/ 2147483647 w 71"/>
                <a:gd name="T25" fmla="*/ 2147483647 h 60"/>
                <a:gd name="T26" fmla="*/ 2147483647 w 71"/>
                <a:gd name="T27" fmla="*/ 2147483647 h 60"/>
                <a:gd name="T28" fmla="*/ 2147483647 w 71"/>
                <a:gd name="T29" fmla="*/ 2147483647 h 60"/>
                <a:gd name="T30" fmla="*/ 2147483647 w 71"/>
                <a:gd name="T31" fmla="*/ 2147483647 h 60"/>
                <a:gd name="T32" fmla="*/ 2147483647 w 71"/>
                <a:gd name="T33" fmla="*/ 2147483647 h 60"/>
                <a:gd name="T34" fmla="*/ 2147483647 w 71"/>
                <a:gd name="T35" fmla="*/ 2147483647 h 60"/>
                <a:gd name="T36" fmla="*/ 2147483647 w 71"/>
                <a:gd name="T37" fmla="*/ 2147483647 h 60"/>
                <a:gd name="T38" fmla="*/ 2147483647 w 71"/>
                <a:gd name="T39" fmla="*/ 2147483647 h 60"/>
                <a:gd name="T40" fmla="*/ 2147483647 w 71"/>
                <a:gd name="T41" fmla="*/ 2147483647 h 60"/>
                <a:gd name="T42" fmla="*/ 2147483647 w 71"/>
                <a:gd name="T43" fmla="*/ 2147483647 h 60"/>
                <a:gd name="T44" fmla="*/ 2147483647 w 71"/>
                <a:gd name="T45" fmla="*/ 2147483647 h 60"/>
                <a:gd name="T46" fmla="*/ 2147483647 w 71"/>
                <a:gd name="T47" fmla="*/ 2147483647 h 60"/>
                <a:gd name="T48" fmla="*/ 2147483647 w 71"/>
                <a:gd name="T49" fmla="*/ 2147483647 h 60"/>
                <a:gd name="T50" fmla="*/ 2147483647 w 71"/>
                <a:gd name="T51" fmla="*/ 2147483647 h 60"/>
                <a:gd name="T52" fmla="*/ 2147483647 w 71"/>
                <a:gd name="T53" fmla="*/ 2147483647 h 60"/>
                <a:gd name="T54" fmla="*/ 2147483647 w 71"/>
                <a:gd name="T55" fmla="*/ 2147483647 h 60"/>
                <a:gd name="T56" fmla="*/ 2147483647 w 71"/>
                <a:gd name="T57" fmla="*/ 2147483647 h 60"/>
                <a:gd name="T58" fmla="*/ 2147483647 w 71"/>
                <a:gd name="T59" fmla="*/ 2147483647 h 60"/>
                <a:gd name="T60" fmla="*/ 2147483647 w 71"/>
                <a:gd name="T61" fmla="*/ 2147483647 h 60"/>
                <a:gd name="T62" fmla="*/ 2147483647 w 71"/>
                <a:gd name="T63" fmla="*/ 0 h 60"/>
                <a:gd name="T64" fmla="*/ 2147483647 w 71"/>
                <a:gd name="T65" fmla="*/ 2147483647 h 60"/>
                <a:gd name="T66" fmla="*/ 2147483647 w 71"/>
                <a:gd name="T67" fmla="*/ 2147483647 h 60"/>
                <a:gd name="T68" fmla="*/ 2147483647 w 71"/>
                <a:gd name="T69" fmla="*/ 2147483647 h 60"/>
                <a:gd name="T70" fmla="*/ 2147483647 w 71"/>
                <a:gd name="T71" fmla="*/ 2147483647 h 60"/>
                <a:gd name="T72" fmla="*/ 2147483647 w 71"/>
                <a:gd name="T73" fmla="*/ 2147483647 h 60"/>
                <a:gd name="T74" fmla="*/ 2147483647 w 71"/>
                <a:gd name="T75" fmla="*/ 2147483647 h 60"/>
                <a:gd name="T76" fmla="*/ 2147483647 w 71"/>
                <a:gd name="T77" fmla="*/ 2147483647 h 60"/>
                <a:gd name="T78" fmla="*/ 2147483647 w 71"/>
                <a:gd name="T79" fmla="*/ 2147483647 h 60"/>
                <a:gd name="T80" fmla="*/ 2147483647 w 71"/>
                <a:gd name="T81" fmla="*/ 2147483647 h 60"/>
                <a:gd name="T82" fmla="*/ 0 w 71"/>
                <a:gd name="T83" fmla="*/ 2147483647 h 60"/>
                <a:gd name="T84" fmla="*/ 0 w 71"/>
                <a:gd name="T85" fmla="*/ 2147483647 h 60"/>
                <a:gd name="T86" fmla="*/ 2147483647 w 71"/>
                <a:gd name="T87" fmla="*/ 2147483647 h 60"/>
                <a:gd name="T88" fmla="*/ 2147483647 w 71"/>
                <a:gd name="T89" fmla="*/ 2147483647 h 60"/>
                <a:gd name="T90" fmla="*/ 2147483647 w 71"/>
                <a:gd name="T91" fmla="*/ 2147483647 h 60"/>
                <a:gd name="T92" fmla="*/ 2147483647 w 71"/>
                <a:gd name="T93" fmla="*/ 2147483647 h 60"/>
                <a:gd name="T94" fmla="*/ 2147483647 w 71"/>
                <a:gd name="T95" fmla="*/ 2147483647 h 60"/>
                <a:gd name="T96" fmla="*/ 2147483647 w 71"/>
                <a:gd name="T97" fmla="*/ 2147483647 h 60"/>
                <a:gd name="T98" fmla="*/ 2147483647 w 71"/>
                <a:gd name="T99" fmla="*/ 2147483647 h 60"/>
                <a:gd name="T100" fmla="*/ 2147483647 w 71"/>
                <a:gd name="T101" fmla="*/ 2147483647 h 60"/>
                <a:gd name="T102" fmla="*/ 2147483647 w 71"/>
                <a:gd name="T103" fmla="*/ 2147483647 h 60"/>
                <a:gd name="T104" fmla="*/ 2147483647 w 71"/>
                <a:gd name="T105" fmla="*/ 2147483647 h 60"/>
                <a:gd name="T106" fmla="*/ 2147483647 w 71"/>
                <a:gd name="T107" fmla="*/ 2147483647 h 60"/>
                <a:gd name="T108" fmla="*/ 2147483647 w 71"/>
                <a:gd name="T109" fmla="*/ 2147483647 h 60"/>
                <a:gd name="T110" fmla="*/ 2147483647 w 71"/>
                <a:gd name="T111" fmla="*/ 2147483647 h 60"/>
                <a:gd name="T112" fmla="*/ 2147483647 w 71"/>
                <a:gd name="T113" fmla="*/ 2147483647 h 60"/>
                <a:gd name="T114" fmla="*/ 2147483647 w 71"/>
                <a:gd name="T115" fmla="*/ 2147483647 h 60"/>
                <a:gd name="T116" fmla="*/ 2147483647 w 71"/>
                <a:gd name="T117" fmla="*/ 2147483647 h 60"/>
                <a:gd name="T118" fmla="*/ 2147483647 w 71"/>
                <a:gd name="T119" fmla="*/ 2147483647 h 60"/>
                <a:gd name="T120" fmla="*/ 2147483647 w 71"/>
                <a:gd name="T121" fmla="*/ 2147483647 h 6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71"/>
                <a:gd name="T184" fmla="*/ 0 h 60"/>
                <a:gd name="T185" fmla="*/ 71 w 71"/>
                <a:gd name="T186" fmla="*/ 60 h 60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71" h="60">
                  <a:moveTo>
                    <a:pt x="62" y="48"/>
                  </a:moveTo>
                  <a:lnTo>
                    <a:pt x="67" y="46"/>
                  </a:lnTo>
                  <a:lnTo>
                    <a:pt x="69" y="46"/>
                  </a:lnTo>
                  <a:lnTo>
                    <a:pt x="69" y="43"/>
                  </a:lnTo>
                  <a:lnTo>
                    <a:pt x="67" y="43"/>
                  </a:lnTo>
                  <a:lnTo>
                    <a:pt x="62" y="41"/>
                  </a:lnTo>
                  <a:lnTo>
                    <a:pt x="62" y="38"/>
                  </a:lnTo>
                  <a:lnTo>
                    <a:pt x="64" y="38"/>
                  </a:lnTo>
                  <a:lnTo>
                    <a:pt x="64" y="36"/>
                  </a:lnTo>
                  <a:lnTo>
                    <a:pt x="67" y="34"/>
                  </a:lnTo>
                  <a:lnTo>
                    <a:pt x="67" y="29"/>
                  </a:lnTo>
                  <a:lnTo>
                    <a:pt x="64" y="29"/>
                  </a:lnTo>
                  <a:lnTo>
                    <a:pt x="62" y="29"/>
                  </a:lnTo>
                  <a:lnTo>
                    <a:pt x="60" y="31"/>
                  </a:lnTo>
                  <a:lnTo>
                    <a:pt x="60" y="34"/>
                  </a:lnTo>
                  <a:lnTo>
                    <a:pt x="57" y="36"/>
                  </a:lnTo>
                  <a:lnTo>
                    <a:pt x="57" y="34"/>
                  </a:lnTo>
                  <a:lnTo>
                    <a:pt x="55" y="31"/>
                  </a:lnTo>
                  <a:lnTo>
                    <a:pt x="52" y="34"/>
                  </a:lnTo>
                  <a:lnTo>
                    <a:pt x="45" y="38"/>
                  </a:lnTo>
                  <a:lnTo>
                    <a:pt x="48" y="38"/>
                  </a:lnTo>
                  <a:lnTo>
                    <a:pt x="50" y="41"/>
                  </a:lnTo>
                  <a:lnTo>
                    <a:pt x="50" y="43"/>
                  </a:lnTo>
                  <a:lnTo>
                    <a:pt x="50" y="46"/>
                  </a:lnTo>
                  <a:lnTo>
                    <a:pt x="50" y="48"/>
                  </a:lnTo>
                  <a:lnTo>
                    <a:pt x="48" y="48"/>
                  </a:lnTo>
                  <a:lnTo>
                    <a:pt x="50" y="48"/>
                  </a:lnTo>
                  <a:lnTo>
                    <a:pt x="50" y="50"/>
                  </a:lnTo>
                  <a:lnTo>
                    <a:pt x="55" y="50"/>
                  </a:lnTo>
                  <a:lnTo>
                    <a:pt x="55" y="48"/>
                  </a:lnTo>
                  <a:lnTo>
                    <a:pt x="57" y="48"/>
                  </a:lnTo>
                  <a:lnTo>
                    <a:pt x="57" y="50"/>
                  </a:lnTo>
                  <a:lnTo>
                    <a:pt x="60" y="53"/>
                  </a:lnTo>
                  <a:lnTo>
                    <a:pt x="60" y="55"/>
                  </a:lnTo>
                  <a:lnTo>
                    <a:pt x="62" y="55"/>
                  </a:lnTo>
                  <a:lnTo>
                    <a:pt x="62" y="53"/>
                  </a:lnTo>
                  <a:lnTo>
                    <a:pt x="62" y="48"/>
                  </a:lnTo>
                  <a:close/>
                  <a:moveTo>
                    <a:pt x="71" y="53"/>
                  </a:moveTo>
                  <a:lnTo>
                    <a:pt x="62" y="55"/>
                  </a:lnTo>
                  <a:lnTo>
                    <a:pt x="60" y="58"/>
                  </a:lnTo>
                  <a:lnTo>
                    <a:pt x="57" y="58"/>
                  </a:lnTo>
                  <a:lnTo>
                    <a:pt x="57" y="55"/>
                  </a:lnTo>
                  <a:lnTo>
                    <a:pt x="55" y="55"/>
                  </a:lnTo>
                  <a:lnTo>
                    <a:pt x="50" y="53"/>
                  </a:lnTo>
                  <a:lnTo>
                    <a:pt x="45" y="53"/>
                  </a:lnTo>
                  <a:lnTo>
                    <a:pt x="45" y="58"/>
                  </a:lnTo>
                  <a:lnTo>
                    <a:pt x="50" y="58"/>
                  </a:lnTo>
                  <a:lnTo>
                    <a:pt x="52" y="58"/>
                  </a:lnTo>
                  <a:lnTo>
                    <a:pt x="55" y="60"/>
                  </a:lnTo>
                  <a:lnTo>
                    <a:pt x="57" y="60"/>
                  </a:lnTo>
                  <a:lnTo>
                    <a:pt x="60" y="60"/>
                  </a:lnTo>
                  <a:lnTo>
                    <a:pt x="62" y="60"/>
                  </a:lnTo>
                  <a:lnTo>
                    <a:pt x="69" y="58"/>
                  </a:lnTo>
                  <a:lnTo>
                    <a:pt x="71" y="58"/>
                  </a:lnTo>
                  <a:lnTo>
                    <a:pt x="71" y="53"/>
                  </a:lnTo>
                  <a:close/>
                  <a:moveTo>
                    <a:pt x="31" y="12"/>
                  </a:moveTo>
                  <a:lnTo>
                    <a:pt x="36" y="7"/>
                  </a:lnTo>
                  <a:lnTo>
                    <a:pt x="36" y="3"/>
                  </a:lnTo>
                  <a:lnTo>
                    <a:pt x="36" y="0"/>
                  </a:lnTo>
                  <a:lnTo>
                    <a:pt x="26" y="0"/>
                  </a:lnTo>
                  <a:lnTo>
                    <a:pt x="26" y="3"/>
                  </a:lnTo>
                  <a:lnTo>
                    <a:pt x="21" y="7"/>
                  </a:lnTo>
                  <a:lnTo>
                    <a:pt x="21" y="10"/>
                  </a:lnTo>
                  <a:lnTo>
                    <a:pt x="19" y="10"/>
                  </a:lnTo>
                  <a:lnTo>
                    <a:pt x="19" y="19"/>
                  </a:lnTo>
                  <a:lnTo>
                    <a:pt x="14" y="14"/>
                  </a:lnTo>
                  <a:lnTo>
                    <a:pt x="12" y="7"/>
                  </a:lnTo>
                  <a:lnTo>
                    <a:pt x="7" y="10"/>
                  </a:lnTo>
                  <a:lnTo>
                    <a:pt x="5" y="10"/>
                  </a:lnTo>
                  <a:lnTo>
                    <a:pt x="5" y="12"/>
                  </a:lnTo>
                  <a:lnTo>
                    <a:pt x="5" y="14"/>
                  </a:lnTo>
                  <a:lnTo>
                    <a:pt x="7" y="14"/>
                  </a:lnTo>
                  <a:lnTo>
                    <a:pt x="12" y="19"/>
                  </a:lnTo>
                  <a:lnTo>
                    <a:pt x="12" y="22"/>
                  </a:lnTo>
                  <a:lnTo>
                    <a:pt x="5" y="19"/>
                  </a:lnTo>
                  <a:lnTo>
                    <a:pt x="2" y="24"/>
                  </a:lnTo>
                  <a:lnTo>
                    <a:pt x="0" y="24"/>
                  </a:lnTo>
                  <a:lnTo>
                    <a:pt x="0" y="29"/>
                  </a:lnTo>
                  <a:lnTo>
                    <a:pt x="0" y="31"/>
                  </a:lnTo>
                  <a:lnTo>
                    <a:pt x="5" y="34"/>
                  </a:lnTo>
                  <a:lnTo>
                    <a:pt x="7" y="34"/>
                  </a:lnTo>
                  <a:lnTo>
                    <a:pt x="2" y="38"/>
                  </a:lnTo>
                  <a:lnTo>
                    <a:pt x="2" y="41"/>
                  </a:lnTo>
                  <a:lnTo>
                    <a:pt x="5" y="43"/>
                  </a:lnTo>
                  <a:lnTo>
                    <a:pt x="7" y="43"/>
                  </a:lnTo>
                  <a:lnTo>
                    <a:pt x="7" y="48"/>
                  </a:lnTo>
                  <a:lnTo>
                    <a:pt x="5" y="53"/>
                  </a:lnTo>
                  <a:lnTo>
                    <a:pt x="7" y="53"/>
                  </a:lnTo>
                  <a:lnTo>
                    <a:pt x="17" y="53"/>
                  </a:lnTo>
                  <a:lnTo>
                    <a:pt x="17" y="55"/>
                  </a:lnTo>
                  <a:lnTo>
                    <a:pt x="24" y="55"/>
                  </a:lnTo>
                  <a:lnTo>
                    <a:pt x="26" y="58"/>
                  </a:lnTo>
                  <a:lnTo>
                    <a:pt x="26" y="55"/>
                  </a:lnTo>
                  <a:lnTo>
                    <a:pt x="24" y="53"/>
                  </a:lnTo>
                  <a:lnTo>
                    <a:pt x="24" y="48"/>
                  </a:lnTo>
                  <a:lnTo>
                    <a:pt x="26" y="43"/>
                  </a:lnTo>
                  <a:lnTo>
                    <a:pt x="24" y="41"/>
                  </a:lnTo>
                  <a:lnTo>
                    <a:pt x="24" y="38"/>
                  </a:lnTo>
                  <a:lnTo>
                    <a:pt x="21" y="38"/>
                  </a:lnTo>
                  <a:lnTo>
                    <a:pt x="24" y="38"/>
                  </a:lnTo>
                  <a:lnTo>
                    <a:pt x="31" y="34"/>
                  </a:lnTo>
                  <a:lnTo>
                    <a:pt x="33" y="26"/>
                  </a:lnTo>
                  <a:lnTo>
                    <a:pt x="38" y="26"/>
                  </a:lnTo>
                  <a:lnTo>
                    <a:pt x="41" y="19"/>
                  </a:lnTo>
                  <a:lnTo>
                    <a:pt x="31" y="19"/>
                  </a:lnTo>
                  <a:lnTo>
                    <a:pt x="31" y="12"/>
                  </a:lnTo>
                  <a:close/>
                  <a:moveTo>
                    <a:pt x="29" y="38"/>
                  </a:moveTo>
                  <a:lnTo>
                    <a:pt x="31" y="48"/>
                  </a:lnTo>
                  <a:lnTo>
                    <a:pt x="36" y="53"/>
                  </a:lnTo>
                  <a:lnTo>
                    <a:pt x="38" y="46"/>
                  </a:lnTo>
                  <a:lnTo>
                    <a:pt x="33" y="41"/>
                  </a:lnTo>
                  <a:lnTo>
                    <a:pt x="29" y="38"/>
                  </a:lnTo>
                  <a:close/>
                </a:path>
              </a:pathLst>
            </a:custGeom>
            <a:solidFill>
              <a:srgbClr val="6BBA56"/>
            </a:solidFill>
            <a:ln w="952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56" name="Netherlands" descr="© INSCALE GmbH, 05.05.2010&#10;http://www.presentationload.com/">
              <a:extLst>
                <a:ext uri="{FF2B5EF4-FFF2-40B4-BE49-F238E27FC236}">
                  <a16:creationId xmlns:a16="http://schemas.microsoft.com/office/drawing/2014/main" id="{22E4A237-9A35-45C7-A20F-FAB429A2318C}"/>
                </a:ext>
              </a:extLst>
            </p:cNvPr>
            <p:cNvSpPr>
              <a:spLocks/>
            </p:cNvSpPr>
            <p:nvPr/>
          </p:nvSpPr>
          <p:spPr bwMode="gray">
            <a:xfrm>
              <a:off x="5671990" y="2599195"/>
              <a:ext cx="120700" cy="93701"/>
            </a:xfrm>
            <a:custGeom>
              <a:avLst/>
              <a:gdLst>
                <a:gd name="T0" fmla="*/ 0 w 270"/>
                <a:gd name="T1" fmla="*/ 2147483647 h 210"/>
                <a:gd name="T2" fmla="*/ 2147483647 w 270"/>
                <a:gd name="T3" fmla="*/ 2147483647 h 210"/>
                <a:gd name="T4" fmla="*/ 2147483647 w 270"/>
                <a:gd name="T5" fmla="*/ 2147483647 h 210"/>
                <a:gd name="T6" fmla="*/ 2147483647 w 270"/>
                <a:gd name="T7" fmla="*/ 2147483647 h 210"/>
                <a:gd name="T8" fmla="*/ 2147483647 w 270"/>
                <a:gd name="T9" fmla="*/ 2147483647 h 210"/>
                <a:gd name="T10" fmla="*/ 2147483647 w 270"/>
                <a:gd name="T11" fmla="*/ 2147483647 h 210"/>
                <a:gd name="T12" fmla="*/ 2147483647 w 270"/>
                <a:gd name="T13" fmla="*/ 2147483647 h 210"/>
                <a:gd name="T14" fmla="*/ 2147483647 w 270"/>
                <a:gd name="T15" fmla="*/ 2147483647 h 210"/>
                <a:gd name="T16" fmla="*/ 2147483647 w 270"/>
                <a:gd name="T17" fmla="*/ 2147483647 h 210"/>
                <a:gd name="T18" fmla="*/ 2147483647 w 270"/>
                <a:gd name="T19" fmla="*/ 2147483647 h 210"/>
                <a:gd name="T20" fmla="*/ 2147483647 w 270"/>
                <a:gd name="T21" fmla="*/ 2147483647 h 210"/>
                <a:gd name="T22" fmla="*/ 2147483647 w 270"/>
                <a:gd name="T23" fmla="*/ 2147483647 h 210"/>
                <a:gd name="T24" fmla="*/ 2147483647 w 270"/>
                <a:gd name="T25" fmla="*/ 2147483647 h 210"/>
                <a:gd name="T26" fmla="*/ 2147483647 w 270"/>
                <a:gd name="T27" fmla="*/ 2147483647 h 210"/>
                <a:gd name="T28" fmla="*/ 2147483647 w 270"/>
                <a:gd name="T29" fmla="*/ 2147483647 h 210"/>
                <a:gd name="T30" fmla="*/ 2147483647 w 270"/>
                <a:gd name="T31" fmla="*/ 2147483647 h 210"/>
                <a:gd name="T32" fmla="*/ 2147483647 w 270"/>
                <a:gd name="T33" fmla="*/ 2147483647 h 210"/>
                <a:gd name="T34" fmla="*/ 2147483647 w 270"/>
                <a:gd name="T35" fmla="*/ 2147483647 h 210"/>
                <a:gd name="T36" fmla="*/ 2147483647 w 270"/>
                <a:gd name="T37" fmla="*/ 2147483647 h 210"/>
                <a:gd name="T38" fmla="*/ 2147483647 w 270"/>
                <a:gd name="T39" fmla="*/ 2147483647 h 210"/>
                <a:gd name="T40" fmla="*/ 2147483647 w 270"/>
                <a:gd name="T41" fmla="*/ 2147483647 h 210"/>
                <a:gd name="T42" fmla="*/ 2147483647 w 270"/>
                <a:gd name="T43" fmla="*/ 2147483647 h 210"/>
                <a:gd name="T44" fmla="*/ 2147483647 w 270"/>
                <a:gd name="T45" fmla="*/ 2147483647 h 210"/>
                <a:gd name="T46" fmla="*/ 2147483647 w 270"/>
                <a:gd name="T47" fmla="*/ 2147483647 h 210"/>
                <a:gd name="T48" fmla="*/ 2147483647 w 270"/>
                <a:gd name="T49" fmla="*/ 2147483647 h 210"/>
                <a:gd name="T50" fmla="*/ 2147483647 w 270"/>
                <a:gd name="T51" fmla="*/ 2147483647 h 210"/>
                <a:gd name="T52" fmla="*/ 2147483647 w 270"/>
                <a:gd name="T53" fmla="*/ 2147483647 h 210"/>
                <a:gd name="T54" fmla="*/ 2147483647 w 270"/>
                <a:gd name="T55" fmla="*/ 2147483647 h 210"/>
                <a:gd name="T56" fmla="*/ 2147483647 w 270"/>
                <a:gd name="T57" fmla="*/ 2147483647 h 210"/>
                <a:gd name="T58" fmla="*/ 2147483647 w 270"/>
                <a:gd name="T59" fmla="*/ 0 h 210"/>
                <a:gd name="T60" fmla="*/ 2147483647 w 270"/>
                <a:gd name="T61" fmla="*/ 2147483647 h 210"/>
                <a:gd name="T62" fmla="*/ 2147483647 w 270"/>
                <a:gd name="T63" fmla="*/ 2147483647 h 210"/>
                <a:gd name="T64" fmla="*/ 2147483647 w 270"/>
                <a:gd name="T65" fmla="*/ 2147483647 h 210"/>
                <a:gd name="T66" fmla="*/ 2147483647 w 270"/>
                <a:gd name="T67" fmla="*/ 2147483647 h 210"/>
                <a:gd name="T68" fmla="*/ 2147483647 w 270"/>
                <a:gd name="T69" fmla="*/ 2147483647 h 210"/>
                <a:gd name="T70" fmla="*/ 2147483647 w 270"/>
                <a:gd name="T71" fmla="*/ 2147483647 h 210"/>
                <a:gd name="T72" fmla="*/ 2147483647 w 270"/>
                <a:gd name="T73" fmla="*/ 2147483647 h 210"/>
                <a:gd name="T74" fmla="*/ 2147483647 w 270"/>
                <a:gd name="T75" fmla="*/ 2147483647 h 210"/>
                <a:gd name="T76" fmla="*/ 2147483647 w 270"/>
                <a:gd name="T77" fmla="*/ 2147483647 h 210"/>
                <a:gd name="T78" fmla="*/ 2147483647 w 270"/>
                <a:gd name="T79" fmla="*/ 2147483647 h 210"/>
                <a:gd name="T80" fmla="*/ 2147483647 w 270"/>
                <a:gd name="T81" fmla="*/ 2147483647 h 210"/>
                <a:gd name="T82" fmla="*/ 2147483647 w 270"/>
                <a:gd name="T83" fmla="*/ 2147483647 h 210"/>
                <a:gd name="T84" fmla="*/ 2147483647 w 270"/>
                <a:gd name="T85" fmla="*/ 2147483647 h 210"/>
                <a:gd name="T86" fmla="*/ 2147483647 w 270"/>
                <a:gd name="T87" fmla="*/ 2147483647 h 210"/>
                <a:gd name="T88" fmla="*/ 2147483647 w 270"/>
                <a:gd name="T89" fmla="*/ 2147483647 h 210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270"/>
                <a:gd name="T136" fmla="*/ 0 h 210"/>
                <a:gd name="T137" fmla="*/ 270 w 270"/>
                <a:gd name="T138" fmla="*/ 210 h 210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270" h="210">
                  <a:moveTo>
                    <a:pt x="18" y="156"/>
                  </a:moveTo>
                  <a:lnTo>
                    <a:pt x="0" y="174"/>
                  </a:lnTo>
                  <a:lnTo>
                    <a:pt x="12" y="162"/>
                  </a:lnTo>
                  <a:lnTo>
                    <a:pt x="24" y="162"/>
                  </a:lnTo>
                  <a:lnTo>
                    <a:pt x="30" y="168"/>
                  </a:lnTo>
                  <a:lnTo>
                    <a:pt x="54" y="168"/>
                  </a:lnTo>
                  <a:lnTo>
                    <a:pt x="60" y="174"/>
                  </a:lnTo>
                  <a:lnTo>
                    <a:pt x="66" y="162"/>
                  </a:lnTo>
                  <a:lnTo>
                    <a:pt x="84" y="168"/>
                  </a:lnTo>
                  <a:lnTo>
                    <a:pt x="84" y="156"/>
                  </a:lnTo>
                  <a:lnTo>
                    <a:pt x="96" y="162"/>
                  </a:lnTo>
                  <a:lnTo>
                    <a:pt x="96" y="156"/>
                  </a:lnTo>
                  <a:lnTo>
                    <a:pt x="132" y="156"/>
                  </a:lnTo>
                  <a:lnTo>
                    <a:pt x="132" y="168"/>
                  </a:lnTo>
                  <a:lnTo>
                    <a:pt x="138" y="174"/>
                  </a:lnTo>
                  <a:lnTo>
                    <a:pt x="150" y="174"/>
                  </a:lnTo>
                  <a:lnTo>
                    <a:pt x="162" y="168"/>
                  </a:lnTo>
                  <a:lnTo>
                    <a:pt x="168" y="168"/>
                  </a:lnTo>
                  <a:lnTo>
                    <a:pt x="174" y="174"/>
                  </a:lnTo>
                  <a:lnTo>
                    <a:pt x="174" y="192"/>
                  </a:lnTo>
                  <a:lnTo>
                    <a:pt x="168" y="198"/>
                  </a:lnTo>
                  <a:lnTo>
                    <a:pt x="168" y="210"/>
                  </a:lnTo>
                  <a:lnTo>
                    <a:pt x="180" y="210"/>
                  </a:lnTo>
                  <a:lnTo>
                    <a:pt x="180" y="198"/>
                  </a:lnTo>
                  <a:lnTo>
                    <a:pt x="186" y="192"/>
                  </a:lnTo>
                  <a:lnTo>
                    <a:pt x="186" y="180"/>
                  </a:lnTo>
                  <a:lnTo>
                    <a:pt x="180" y="174"/>
                  </a:lnTo>
                  <a:lnTo>
                    <a:pt x="186" y="168"/>
                  </a:lnTo>
                  <a:lnTo>
                    <a:pt x="198" y="162"/>
                  </a:lnTo>
                  <a:lnTo>
                    <a:pt x="198" y="156"/>
                  </a:lnTo>
                  <a:lnTo>
                    <a:pt x="192" y="150"/>
                  </a:lnTo>
                  <a:lnTo>
                    <a:pt x="192" y="144"/>
                  </a:lnTo>
                  <a:lnTo>
                    <a:pt x="186" y="120"/>
                  </a:lnTo>
                  <a:lnTo>
                    <a:pt x="192" y="120"/>
                  </a:lnTo>
                  <a:lnTo>
                    <a:pt x="198" y="126"/>
                  </a:lnTo>
                  <a:lnTo>
                    <a:pt x="222" y="126"/>
                  </a:lnTo>
                  <a:lnTo>
                    <a:pt x="222" y="120"/>
                  </a:lnTo>
                  <a:lnTo>
                    <a:pt x="228" y="114"/>
                  </a:lnTo>
                  <a:lnTo>
                    <a:pt x="234" y="114"/>
                  </a:lnTo>
                  <a:lnTo>
                    <a:pt x="240" y="102"/>
                  </a:lnTo>
                  <a:lnTo>
                    <a:pt x="246" y="96"/>
                  </a:lnTo>
                  <a:lnTo>
                    <a:pt x="252" y="96"/>
                  </a:lnTo>
                  <a:lnTo>
                    <a:pt x="252" y="90"/>
                  </a:lnTo>
                  <a:lnTo>
                    <a:pt x="240" y="78"/>
                  </a:lnTo>
                  <a:lnTo>
                    <a:pt x="234" y="78"/>
                  </a:lnTo>
                  <a:lnTo>
                    <a:pt x="228" y="72"/>
                  </a:lnTo>
                  <a:lnTo>
                    <a:pt x="228" y="66"/>
                  </a:lnTo>
                  <a:lnTo>
                    <a:pt x="234" y="66"/>
                  </a:lnTo>
                  <a:lnTo>
                    <a:pt x="246" y="60"/>
                  </a:lnTo>
                  <a:lnTo>
                    <a:pt x="258" y="60"/>
                  </a:lnTo>
                  <a:lnTo>
                    <a:pt x="252" y="54"/>
                  </a:lnTo>
                  <a:lnTo>
                    <a:pt x="252" y="36"/>
                  </a:lnTo>
                  <a:lnTo>
                    <a:pt x="258" y="36"/>
                  </a:lnTo>
                  <a:lnTo>
                    <a:pt x="270" y="30"/>
                  </a:lnTo>
                  <a:lnTo>
                    <a:pt x="264" y="18"/>
                  </a:lnTo>
                  <a:lnTo>
                    <a:pt x="270" y="12"/>
                  </a:lnTo>
                  <a:lnTo>
                    <a:pt x="264" y="12"/>
                  </a:lnTo>
                  <a:lnTo>
                    <a:pt x="252" y="6"/>
                  </a:lnTo>
                  <a:lnTo>
                    <a:pt x="246" y="6"/>
                  </a:lnTo>
                  <a:lnTo>
                    <a:pt x="234" y="0"/>
                  </a:lnTo>
                  <a:lnTo>
                    <a:pt x="180" y="0"/>
                  </a:lnTo>
                  <a:lnTo>
                    <a:pt x="168" y="12"/>
                  </a:lnTo>
                  <a:lnTo>
                    <a:pt x="156" y="18"/>
                  </a:lnTo>
                  <a:lnTo>
                    <a:pt x="156" y="30"/>
                  </a:lnTo>
                  <a:lnTo>
                    <a:pt x="162" y="36"/>
                  </a:lnTo>
                  <a:lnTo>
                    <a:pt x="162" y="54"/>
                  </a:lnTo>
                  <a:lnTo>
                    <a:pt x="168" y="60"/>
                  </a:lnTo>
                  <a:lnTo>
                    <a:pt x="174" y="60"/>
                  </a:lnTo>
                  <a:lnTo>
                    <a:pt x="180" y="66"/>
                  </a:lnTo>
                  <a:lnTo>
                    <a:pt x="180" y="78"/>
                  </a:lnTo>
                  <a:lnTo>
                    <a:pt x="168" y="84"/>
                  </a:lnTo>
                  <a:lnTo>
                    <a:pt x="162" y="90"/>
                  </a:lnTo>
                  <a:lnTo>
                    <a:pt x="144" y="90"/>
                  </a:lnTo>
                  <a:lnTo>
                    <a:pt x="138" y="84"/>
                  </a:lnTo>
                  <a:lnTo>
                    <a:pt x="138" y="66"/>
                  </a:lnTo>
                  <a:lnTo>
                    <a:pt x="150" y="54"/>
                  </a:lnTo>
                  <a:lnTo>
                    <a:pt x="150" y="36"/>
                  </a:lnTo>
                  <a:lnTo>
                    <a:pt x="144" y="30"/>
                  </a:lnTo>
                  <a:lnTo>
                    <a:pt x="144" y="24"/>
                  </a:lnTo>
                  <a:lnTo>
                    <a:pt x="132" y="36"/>
                  </a:lnTo>
                  <a:lnTo>
                    <a:pt x="120" y="42"/>
                  </a:lnTo>
                  <a:lnTo>
                    <a:pt x="114" y="48"/>
                  </a:lnTo>
                  <a:lnTo>
                    <a:pt x="102" y="54"/>
                  </a:lnTo>
                  <a:lnTo>
                    <a:pt x="96" y="66"/>
                  </a:lnTo>
                  <a:lnTo>
                    <a:pt x="96" y="84"/>
                  </a:lnTo>
                  <a:lnTo>
                    <a:pt x="90" y="90"/>
                  </a:lnTo>
                  <a:lnTo>
                    <a:pt x="90" y="102"/>
                  </a:lnTo>
                  <a:lnTo>
                    <a:pt x="60" y="132"/>
                  </a:lnTo>
                  <a:lnTo>
                    <a:pt x="72" y="144"/>
                  </a:lnTo>
                  <a:lnTo>
                    <a:pt x="42" y="144"/>
                  </a:lnTo>
                  <a:lnTo>
                    <a:pt x="18" y="156"/>
                  </a:lnTo>
                  <a:close/>
                </a:path>
              </a:pathLst>
            </a:custGeom>
            <a:solidFill>
              <a:srgbClr val="6BBA56"/>
            </a:solidFill>
            <a:ln w="635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57" name="Belgium" descr="© INSCALE GmbH, 05.05.2010&#10;http://www.presentationload.com/">
              <a:extLst>
                <a:ext uri="{FF2B5EF4-FFF2-40B4-BE49-F238E27FC236}">
                  <a16:creationId xmlns:a16="http://schemas.microsoft.com/office/drawing/2014/main" id="{CB0BEBCE-FC6D-45C1-A3C2-E4A54FD8FADC}"/>
                </a:ext>
              </a:extLst>
            </p:cNvPr>
            <p:cNvSpPr>
              <a:spLocks/>
            </p:cNvSpPr>
            <p:nvPr/>
          </p:nvSpPr>
          <p:spPr bwMode="gray">
            <a:xfrm>
              <a:off x="5667226" y="2667485"/>
              <a:ext cx="98466" cy="69879"/>
            </a:xfrm>
            <a:custGeom>
              <a:avLst/>
              <a:gdLst>
                <a:gd name="T0" fmla="*/ 0 w 222"/>
                <a:gd name="T1" fmla="*/ 2147483647 h 150"/>
                <a:gd name="T2" fmla="*/ 2147483647 w 222"/>
                <a:gd name="T3" fmla="*/ 2147483647 h 150"/>
                <a:gd name="T4" fmla="*/ 2147483647 w 222"/>
                <a:gd name="T5" fmla="*/ 2147483647 h 150"/>
                <a:gd name="T6" fmla="*/ 2147483647 w 222"/>
                <a:gd name="T7" fmla="*/ 2147483647 h 150"/>
                <a:gd name="T8" fmla="*/ 2147483647 w 222"/>
                <a:gd name="T9" fmla="*/ 2147483647 h 150"/>
                <a:gd name="T10" fmla="*/ 2147483647 w 222"/>
                <a:gd name="T11" fmla="*/ 2147483647 h 150"/>
                <a:gd name="T12" fmla="*/ 2147483647 w 222"/>
                <a:gd name="T13" fmla="*/ 2147483647 h 150"/>
                <a:gd name="T14" fmla="*/ 2147483647 w 222"/>
                <a:gd name="T15" fmla="*/ 2147483647 h 150"/>
                <a:gd name="T16" fmla="*/ 2147483647 w 222"/>
                <a:gd name="T17" fmla="*/ 2147483647 h 150"/>
                <a:gd name="T18" fmla="*/ 2147483647 w 222"/>
                <a:gd name="T19" fmla="*/ 2147483647 h 150"/>
                <a:gd name="T20" fmla="*/ 2147483647 w 222"/>
                <a:gd name="T21" fmla="*/ 2147483647 h 150"/>
                <a:gd name="T22" fmla="*/ 2147483647 w 222"/>
                <a:gd name="T23" fmla="*/ 2147483647 h 150"/>
                <a:gd name="T24" fmla="*/ 2147483647 w 222"/>
                <a:gd name="T25" fmla="*/ 2147483647 h 150"/>
                <a:gd name="T26" fmla="*/ 2147483647 w 222"/>
                <a:gd name="T27" fmla="*/ 2147483647 h 150"/>
                <a:gd name="T28" fmla="*/ 2147483647 w 222"/>
                <a:gd name="T29" fmla="*/ 2147483647 h 150"/>
                <a:gd name="T30" fmla="*/ 2147483647 w 222"/>
                <a:gd name="T31" fmla="*/ 2147483647 h 150"/>
                <a:gd name="T32" fmla="*/ 2147483647 w 222"/>
                <a:gd name="T33" fmla="*/ 2147483647 h 150"/>
                <a:gd name="T34" fmla="*/ 2147483647 w 222"/>
                <a:gd name="T35" fmla="*/ 2147483647 h 150"/>
                <a:gd name="T36" fmla="*/ 2147483647 w 222"/>
                <a:gd name="T37" fmla="*/ 2147483647 h 150"/>
                <a:gd name="T38" fmla="*/ 2147483647 w 222"/>
                <a:gd name="T39" fmla="*/ 2147483647 h 150"/>
                <a:gd name="T40" fmla="*/ 2147483647 w 222"/>
                <a:gd name="T41" fmla="*/ 2147483647 h 150"/>
                <a:gd name="T42" fmla="*/ 2147483647 w 222"/>
                <a:gd name="T43" fmla="*/ 2147483647 h 150"/>
                <a:gd name="T44" fmla="*/ 2147483647 w 222"/>
                <a:gd name="T45" fmla="*/ 2147483647 h 150"/>
                <a:gd name="T46" fmla="*/ 2147483647 w 222"/>
                <a:gd name="T47" fmla="*/ 2147483647 h 150"/>
                <a:gd name="T48" fmla="*/ 2147483647 w 222"/>
                <a:gd name="T49" fmla="*/ 2147483647 h 150"/>
                <a:gd name="T50" fmla="*/ 2147483647 w 222"/>
                <a:gd name="T51" fmla="*/ 2147483647 h 150"/>
                <a:gd name="T52" fmla="*/ 2147483647 w 222"/>
                <a:gd name="T53" fmla="*/ 2147483647 h 150"/>
                <a:gd name="T54" fmla="*/ 2147483647 w 222"/>
                <a:gd name="T55" fmla="*/ 2147483647 h 150"/>
                <a:gd name="T56" fmla="*/ 2147483647 w 222"/>
                <a:gd name="T57" fmla="*/ 2147483647 h 150"/>
                <a:gd name="T58" fmla="*/ 2147483647 w 222"/>
                <a:gd name="T59" fmla="*/ 2147483647 h 150"/>
                <a:gd name="T60" fmla="*/ 2147483647 w 222"/>
                <a:gd name="T61" fmla="*/ 2147483647 h 150"/>
                <a:gd name="T62" fmla="*/ 2147483647 w 222"/>
                <a:gd name="T63" fmla="*/ 2147483647 h 150"/>
                <a:gd name="T64" fmla="*/ 2147483647 w 222"/>
                <a:gd name="T65" fmla="*/ 2147483647 h 150"/>
                <a:gd name="T66" fmla="*/ 2147483647 w 222"/>
                <a:gd name="T67" fmla="*/ 2147483647 h 150"/>
                <a:gd name="T68" fmla="*/ 2147483647 w 222"/>
                <a:gd name="T69" fmla="*/ 2147483647 h 150"/>
                <a:gd name="T70" fmla="*/ 2147483647 w 222"/>
                <a:gd name="T71" fmla="*/ 2147483647 h 150"/>
                <a:gd name="T72" fmla="*/ 2147483647 w 222"/>
                <a:gd name="T73" fmla="*/ 2147483647 h 150"/>
                <a:gd name="T74" fmla="*/ 2147483647 w 222"/>
                <a:gd name="T75" fmla="*/ 2147483647 h 150"/>
                <a:gd name="T76" fmla="*/ 2147483647 w 222"/>
                <a:gd name="T77" fmla="*/ 2147483647 h 150"/>
                <a:gd name="T78" fmla="*/ 2147483647 w 222"/>
                <a:gd name="T79" fmla="*/ 2147483647 h 150"/>
                <a:gd name="T80" fmla="*/ 2147483647 w 222"/>
                <a:gd name="T81" fmla="*/ 0 h 150"/>
                <a:gd name="T82" fmla="*/ 2147483647 w 222"/>
                <a:gd name="T83" fmla="*/ 0 h 150"/>
                <a:gd name="T84" fmla="*/ 2147483647 w 222"/>
                <a:gd name="T85" fmla="*/ 2147483647 h 150"/>
                <a:gd name="T86" fmla="*/ 2147483647 w 222"/>
                <a:gd name="T87" fmla="*/ 0 h 150"/>
                <a:gd name="T88" fmla="*/ 2147483647 w 222"/>
                <a:gd name="T89" fmla="*/ 2147483647 h 150"/>
                <a:gd name="T90" fmla="*/ 2147483647 w 222"/>
                <a:gd name="T91" fmla="*/ 2147483647 h 150"/>
                <a:gd name="T92" fmla="*/ 2147483647 w 222"/>
                <a:gd name="T93" fmla="*/ 2147483647 h 150"/>
                <a:gd name="T94" fmla="*/ 2147483647 w 222"/>
                <a:gd name="T95" fmla="*/ 2147483647 h 150"/>
                <a:gd name="T96" fmla="*/ 2147483647 w 222"/>
                <a:gd name="T97" fmla="*/ 2147483647 h 150"/>
                <a:gd name="T98" fmla="*/ 2147483647 w 222"/>
                <a:gd name="T99" fmla="*/ 2147483647 h 150"/>
                <a:gd name="T100" fmla="*/ 2147483647 w 222"/>
                <a:gd name="T101" fmla="*/ 2147483647 h 150"/>
                <a:gd name="T102" fmla="*/ 0 w 222"/>
                <a:gd name="T103" fmla="*/ 2147483647 h 150"/>
                <a:gd name="T104" fmla="*/ 0 w 222"/>
                <a:gd name="T105" fmla="*/ 2147483647 h 150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222"/>
                <a:gd name="T160" fmla="*/ 0 h 150"/>
                <a:gd name="T161" fmla="*/ 222 w 222"/>
                <a:gd name="T162" fmla="*/ 150 h 150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222" h="150">
                  <a:moveTo>
                    <a:pt x="0" y="42"/>
                  </a:moveTo>
                  <a:lnTo>
                    <a:pt x="6" y="60"/>
                  </a:lnTo>
                  <a:lnTo>
                    <a:pt x="30" y="66"/>
                  </a:lnTo>
                  <a:lnTo>
                    <a:pt x="42" y="78"/>
                  </a:lnTo>
                  <a:lnTo>
                    <a:pt x="66" y="78"/>
                  </a:lnTo>
                  <a:lnTo>
                    <a:pt x="78" y="84"/>
                  </a:lnTo>
                  <a:lnTo>
                    <a:pt x="84" y="90"/>
                  </a:lnTo>
                  <a:lnTo>
                    <a:pt x="84" y="114"/>
                  </a:lnTo>
                  <a:lnTo>
                    <a:pt x="108" y="114"/>
                  </a:lnTo>
                  <a:lnTo>
                    <a:pt x="120" y="102"/>
                  </a:lnTo>
                  <a:lnTo>
                    <a:pt x="120" y="126"/>
                  </a:lnTo>
                  <a:lnTo>
                    <a:pt x="132" y="126"/>
                  </a:lnTo>
                  <a:lnTo>
                    <a:pt x="144" y="132"/>
                  </a:lnTo>
                  <a:lnTo>
                    <a:pt x="150" y="132"/>
                  </a:lnTo>
                  <a:lnTo>
                    <a:pt x="162" y="144"/>
                  </a:lnTo>
                  <a:lnTo>
                    <a:pt x="180" y="144"/>
                  </a:lnTo>
                  <a:lnTo>
                    <a:pt x="192" y="150"/>
                  </a:lnTo>
                  <a:lnTo>
                    <a:pt x="192" y="144"/>
                  </a:lnTo>
                  <a:lnTo>
                    <a:pt x="186" y="132"/>
                  </a:lnTo>
                  <a:lnTo>
                    <a:pt x="174" y="120"/>
                  </a:lnTo>
                  <a:lnTo>
                    <a:pt x="174" y="114"/>
                  </a:lnTo>
                  <a:lnTo>
                    <a:pt x="180" y="114"/>
                  </a:lnTo>
                  <a:lnTo>
                    <a:pt x="192" y="108"/>
                  </a:lnTo>
                  <a:lnTo>
                    <a:pt x="198" y="102"/>
                  </a:lnTo>
                  <a:lnTo>
                    <a:pt x="204" y="102"/>
                  </a:lnTo>
                  <a:lnTo>
                    <a:pt x="204" y="96"/>
                  </a:lnTo>
                  <a:lnTo>
                    <a:pt x="210" y="90"/>
                  </a:lnTo>
                  <a:lnTo>
                    <a:pt x="222" y="90"/>
                  </a:lnTo>
                  <a:lnTo>
                    <a:pt x="216" y="84"/>
                  </a:lnTo>
                  <a:lnTo>
                    <a:pt x="216" y="66"/>
                  </a:lnTo>
                  <a:lnTo>
                    <a:pt x="204" y="54"/>
                  </a:lnTo>
                  <a:lnTo>
                    <a:pt x="180" y="54"/>
                  </a:lnTo>
                  <a:lnTo>
                    <a:pt x="180" y="42"/>
                  </a:lnTo>
                  <a:lnTo>
                    <a:pt x="186" y="36"/>
                  </a:lnTo>
                  <a:lnTo>
                    <a:pt x="186" y="18"/>
                  </a:lnTo>
                  <a:lnTo>
                    <a:pt x="180" y="12"/>
                  </a:lnTo>
                  <a:lnTo>
                    <a:pt x="174" y="12"/>
                  </a:lnTo>
                  <a:lnTo>
                    <a:pt x="162" y="18"/>
                  </a:lnTo>
                  <a:lnTo>
                    <a:pt x="150" y="18"/>
                  </a:lnTo>
                  <a:lnTo>
                    <a:pt x="144" y="12"/>
                  </a:lnTo>
                  <a:lnTo>
                    <a:pt x="144" y="0"/>
                  </a:lnTo>
                  <a:lnTo>
                    <a:pt x="108" y="0"/>
                  </a:lnTo>
                  <a:lnTo>
                    <a:pt x="108" y="6"/>
                  </a:lnTo>
                  <a:lnTo>
                    <a:pt x="96" y="0"/>
                  </a:lnTo>
                  <a:lnTo>
                    <a:pt x="96" y="12"/>
                  </a:lnTo>
                  <a:lnTo>
                    <a:pt x="78" y="6"/>
                  </a:lnTo>
                  <a:lnTo>
                    <a:pt x="72" y="18"/>
                  </a:lnTo>
                  <a:lnTo>
                    <a:pt x="66" y="12"/>
                  </a:lnTo>
                  <a:lnTo>
                    <a:pt x="42" y="12"/>
                  </a:lnTo>
                  <a:lnTo>
                    <a:pt x="36" y="6"/>
                  </a:lnTo>
                  <a:lnTo>
                    <a:pt x="24" y="6"/>
                  </a:lnTo>
                  <a:lnTo>
                    <a:pt x="0" y="24"/>
                  </a:lnTo>
                  <a:lnTo>
                    <a:pt x="0" y="42"/>
                  </a:lnTo>
                  <a:close/>
                </a:path>
              </a:pathLst>
            </a:custGeom>
            <a:solidFill>
              <a:srgbClr val="6BBA56"/>
            </a:solidFill>
            <a:ln w="635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</p:grpSp>
      <p:grpSp>
        <p:nvGrpSpPr>
          <p:cNvPr id="158" name="South_america">
            <a:extLst>
              <a:ext uri="{FF2B5EF4-FFF2-40B4-BE49-F238E27FC236}">
                <a16:creationId xmlns:a16="http://schemas.microsoft.com/office/drawing/2014/main" id="{8BFCD502-11C0-4508-BF5A-0E53285480C3}"/>
              </a:ext>
            </a:extLst>
          </p:cNvPr>
          <p:cNvGrpSpPr>
            <a:grpSpLocks/>
          </p:cNvGrpSpPr>
          <p:nvPr userDrawn="1"/>
        </p:nvGrpSpPr>
        <p:grpSpPr bwMode="auto">
          <a:xfrm>
            <a:off x="2986088" y="3821113"/>
            <a:ext cx="1468437" cy="2451100"/>
            <a:chOff x="2986340" y="4069470"/>
            <a:chExt cx="1467625" cy="2449861"/>
          </a:xfrm>
        </p:grpSpPr>
        <p:sp>
          <p:nvSpPr>
            <p:cNvPr id="159" name="Uruguay" descr="© INSCALE GmbH, 05.05.2010&#10;http://www.presentationload.com/">
              <a:extLst>
                <a:ext uri="{FF2B5EF4-FFF2-40B4-BE49-F238E27FC236}">
                  <a16:creationId xmlns:a16="http://schemas.microsoft.com/office/drawing/2014/main" id="{19CB56D8-3089-4D84-A93E-9ADD08D576D7}"/>
                </a:ext>
              </a:extLst>
            </p:cNvPr>
            <p:cNvSpPr>
              <a:spLocks/>
            </p:cNvSpPr>
            <p:nvPr/>
          </p:nvSpPr>
          <p:spPr bwMode="gray">
            <a:xfrm>
              <a:off x="3808210" y="5611740"/>
              <a:ext cx="163422" cy="172950"/>
            </a:xfrm>
            <a:custGeom>
              <a:avLst/>
              <a:gdLst>
                <a:gd name="T0" fmla="*/ 2147483647 w 366"/>
                <a:gd name="T1" fmla="*/ 2147483647 h 384"/>
                <a:gd name="T2" fmla="*/ 2147483647 w 366"/>
                <a:gd name="T3" fmla="*/ 2147483647 h 384"/>
                <a:gd name="T4" fmla="*/ 2147483647 w 366"/>
                <a:gd name="T5" fmla="*/ 2147483647 h 384"/>
                <a:gd name="T6" fmla="*/ 2147483647 w 366"/>
                <a:gd name="T7" fmla="*/ 2147483647 h 384"/>
                <a:gd name="T8" fmla="*/ 2147483647 w 366"/>
                <a:gd name="T9" fmla="*/ 2147483647 h 384"/>
                <a:gd name="T10" fmla="*/ 2147483647 w 366"/>
                <a:gd name="T11" fmla="*/ 2147483647 h 384"/>
                <a:gd name="T12" fmla="*/ 2147483647 w 366"/>
                <a:gd name="T13" fmla="*/ 2147483647 h 384"/>
                <a:gd name="T14" fmla="*/ 2147483647 w 366"/>
                <a:gd name="T15" fmla="*/ 2147483647 h 384"/>
                <a:gd name="T16" fmla="*/ 2147483647 w 366"/>
                <a:gd name="T17" fmla="*/ 2147483647 h 384"/>
                <a:gd name="T18" fmla="*/ 2147483647 w 366"/>
                <a:gd name="T19" fmla="*/ 2147483647 h 384"/>
                <a:gd name="T20" fmla="*/ 2147483647 w 366"/>
                <a:gd name="T21" fmla="*/ 2147483647 h 384"/>
                <a:gd name="T22" fmla="*/ 2147483647 w 366"/>
                <a:gd name="T23" fmla="*/ 2147483647 h 384"/>
                <a:gd name="T24" fmla="*/ 2147483647 w 366"/>
                <a:gd name="T25" fmla="*/ 2147483647 h 384"/>
                <a:gd name="T26" fmla="*/ 2147483647 w 366"/>
                <a:gd name="T27" fmla="*/ 2147483647 h 384"/>
                <a:gd name="T28" fmla="*/ 2147483647 w 366"/>
                <a:gd name="T29" fmla="*/ 2147483647 h 384"/>
                <a:gd name="T30" fmla="*/ 2147483647 w 366"/>
                <a:gd name="T31" fmla="*/ 2147483647 h 384"/>
                <a:gd name="T32" fmla="*/ 2147483647 w 366"/>
                <a:gd name="T33" fmla="*/ 2147483647 h 384"/>
                <a:gd name="T34" fmla="*/ 2147483647 w 366"/>
                <a:gd name="T35" fmla="*/ 2147483647 h 384"/>
                <a:gd name="T36" fmla="*/ 2147483647 w 366"/>
                <a:gd name="T37" fmla="*/ 2147483647 h 384"/>
                <a:gd name="T38" fmla="*/ 2147483647 w 366"/>
                <a:gd name="T39" fmla="*/ 2147483647 h 384"/>
                <a:gd name="T40" fmla="*/ 2147483647 w 366"/>
                <a:gd name="T41" fmla="*/ 2147483647 h 384"/>
                <a:gd name="T42" fmla="*/ 2147483647 w 366"/>
                <a:gd name="T43" fmla="*/ 2147483647 h 384"/>
                <a:gd name="T44" fmla="*/ 2147483647 w 366"/>
                <a:gd name="T45" fmla="*/ 0 h 384"/>
                <a:gd name="T46" fmla="*/ 2147483647 w 366"/>
                <a:gd name="T47" fmla="*/ 2147483647 h 384"/>
                <a:gd name="T48" fmla="*/ 2147483647 w 366"/>
                <a:gd name="T49" fmla="*/ 2147483647 h 384"/>
                <a:gd name="T50" fmla="*/ 0 w 366"/>
                <a:gd name="T51" fmla="*/ 2147483647 h 384"/>
                <a:gd name="T52" fmla="*/ 2147483647 w 366"/>
                <a:gd name="T53" fmla="*/ 2147483647 h 384"/>
                <a:gd name="T54" fmla="*/ 2147483647 w 366"/>
                <a:gd name="T55" fmla="*/ 2147483647 h 384"/>
                <a:gd name="T56" fmla="*/ 2147483647 w 366"/>
                <a:gd name="T57" fmla="*/ 2147483647 h 384"/>
                <a:gd name="T58" fmla="*/ 2147483647 w 366"/>
                <a:gd name="T59" fmla="*/ 2147483647 h 384"/>
                <a:gd name="T60" fmla="*/ 2147483647 w 366"/>
                <a:gd name="T61" fmla="*/ 2147483647 h 384"/>
                <a:gd name="T62" fmla="*/ 2147483647 w 366"/>
                <a:gd name="T63" fmla="*/ 2147483647 h 384"/>
                <a:gd name="T64" fmla="*/ 2147483647 w 366"/>
                <a:gd name="T65" fmla="*/ 2147483647 h 384"/>
                <a:gd name="T66" fmla="*/ 2147483647 w 366"/>
                <a:gd name="T67" fmla="*/ 2147483647 h 384"/>
                <a:gd name="T68" fmla="*/ 2147483647 w 366"/>
                <a:gd name="T69" fmla="*/ 2147483647 h 384"/>
                <a:gd name="T70" fmla="*/ 2147483647 w 366"/>
                <a:gd name="T71" fmla="*/ 2147483647 h 384"/>
                <a:gd name="T72" fmla="*/ 2147483647 w 366"/>
                <a:gd name="T73" fmla="*/ 2147483647 h 384"/>
                <a:gd name="T74" fmla="*/ 2147483647 w 366"/>
                <a:gd name="T75" fmla="*/ 2147483647 h 384"/>
                <a:gd name="T76" fmla="*/ 2147483647 w 366"/>
                <a:gd name="T77" fmla="*/ 2147483647 h 384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366"/>
                <a:gd name="T118" fmla="*/ 0 h 384"/>
                <a:gd name="T119" fmla="*/ 366 w 366"/>
                <a:gd name="T120" fmla="*/ 384 h 384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366" h="384">
                  <a:moveTo>
                    <a:pt x="138" y="372"/>
                  </a:moveTo>
                  <a:lnTo>
                    <a:pt x="174" y="372"/>
                  </a:lnTo>
                  <a:lnTo>
                    <a:pt x="198" y="378"/>
                  </a:lnTo>
                  <a:lnTo>
                    <a:pt x="228" y="378"/>
                  </a:lnTo>
                  <a:lnTo>
                    <a:pt x="288" y="384"/>
                  </a:lnTo>
                  <a:lnTo>
                    <a:pt x="330" y="366"/>
                  </a:lnTo>
                  <a:lnTo>
                    <a:pt x="342" y="354"/>
                  </a:lnTo>
                  <a:lnTo>
                    <a:pt x="360" y="300"/>
                  </a:lnTo>
                  <a:lnTo>
                    <a:pt x="366" y="294"/>
                  </a:lnTo>
                  <a:lnTo>
                    <a:pt x="348" y="294"/>
                  </a:lnTo>
                  <a:lnTo>
                    <a:pt x="348" y="264"/>
                  </a:lnTo>
                  <a:lnTo>
                    <a:pt x="342" y="264"/>
                  </a:lnTo>
                  <a:lnTo>
                    <a:pt x="342" y="240"/>
                  </a:lnTo>
                  <a:lnTo>
                    <a:pt x="348" y="234"/>
                  </a:lnTo>
                  <a:lnTo>
                    <a:pt x="360" y="210"/>
                  </a:lnTo>
                  <a:lnTo>
                    <a:pt x="360" y="198"/>
                  </a:lnTo>
                  <a:lnTo>
                    <a:pt x="354" y="198"/>
                  </a:lnTo>
                  <a:lnTo>
                    <a:pt x="342" y="192"/>
                  </a:lnTo>
                  <a:lnTo>
                    <a:pt x="336" y="192"/>
                  </a:lnTo>
                  <a:lnTo>
                    <a:pt x="318" y="174"/>
                  </a:lnTo>
                  <a:lnTo>
                    <a:pt x="312" y="162"/>
                  </a:lnTo>
                  <a:lnTo>
                    <a:pt x="306" y="156"/>
                  </a:lnTo>
                  <a:lnTo>
                    <a:pt x="300" y="144"/>
                  </a:lnTo>
                  <a:lnTo>
                    <a:pt x="288" y="144"/>
                  </a:lnTo>
                  <a:lnTo>
                    <a:pt x="270" y="138"/>
                  </a:lnTo>
                  <a:lnTo>
                    <a:pt x="258" y="132"/>
                  </a:lnTo>
                  <a:lnTo>
                    <a:pt x="252" y="126"/>
                  </a:lnTo>
                  <a:lnTo>
                    <a:pt x="252" y="114"/>
                  </a:lnTo>
                  <a:lnTo>
                    <a:pt x="246" y="114"/>
                  </a:lnTo>
                  <a:lnTo>
                    <a:pt x="228" y="96"/>
                  </a:lnTo>
                  <a:lnTo>
                    <a:pt x="210" y="96"/>
                  </a:lnTo>
                  <a:lnTo>
                    <a:pt x="192" y="78"/>
                  </a:lnTo>
                  <a:lnTo>
                    <a:pt x="186" y="66"/>
                  </a:lnTo>
                  <a:lnTo>
                    <a:pt x="174" y="60"/>
                  </a:lnTo>
                  <a:lnTo>
                    <a:pt x="168" y="60"/>
                  </a:lnTo>
                  <a:lnTo>
                    <a:pt x="156" y="72"/>
                  </a:lnTo>
                  <a:lnTo>
                    <a:pt x="156" y="78"/>
                  </a:lnTo>
                  <a:lnTo>
                    <a:pt x="144" y="78"/>
                  </a:lnTo>
                  <a:lnTo>
                    <a:pt x="144" y="66"/>
                  </a:lnTo>
                  <a:lnTo>
                    <a:pt x="132" y="54"/>
                  </a:lnTo>
                  <a:lnTo>
                    <a:pt x="126" y="42"/>
                  </a:lnTo>
                  <a:lnTo>
                    <a:pt x="120" y="36"/>
                  </a:lnTo>
                  <a:lnTo>
                    <a:pt x="108" y="30"/>
                  </a:lnTo>
                  <a:lnTo>
                    <a:pt x="102" y="18"/>
                  </a:lnTo>
                  <a:lnTo>
                    <a:pt x="78" y="6"/>
                  </a:lnTo>
                  <a:lnTo>
                    <a:pt x="72" y="0"/>
                  </a:lnTo>
                  <a:lnTo>
                    <a:pt x="60" y="0"/>
                  </a:lnTo>
                  <a:lnTo>
                    <a:pt x="48" y="6"/>
                  </a:lnTo>
                  <a:lnTo>
                    <a:pt x="42" y="12"/>
                  </a:lnTo>
                  <a:lnTo>
                    <a:pt x="18" y="12"/>
                  </a:lnTo>
                  <a:lnTo>
                    <a:pt x="0" y="30"/>
                  </a:lnTo>
                  <a:lnTo>
                    <a:pt x="0" y="36"/>
                  </a:lnTo>
                  <a:lnTo>
                    <a:pt x="24" y="60"/>
                  </a:lnTo>
                  <a:lnTo>
                    <a:pt x="30" y="60"/>
                  </a:lnTo>
                  <a:lnTo>
                    <a:pt x="6" y="72"/>
                  </a:lnTo>
                  <a:lnTo>
                    <a:pt x="6" y="108"/>
                  </a:lnTo>
                  <a:lnTo>
                    <a:pt x="30" y="126"/>
                  </a:lnTo>
                  <a:lnTo>
                    <a:pt x="12" y="126"/>
                  </a:lnTo>
                  <a:lnTo>
                    <a:pt x="0" y="138"/>
                  </a:lnTo>
                  <a:lnTo>
                    <a:pt x="6" y="144"/>
                  </a:lnTo>
                  <a:lnTo>
                    <a:pt x="12" y="156"/>
                  </a:lnTo>
                  <a:lnTo>
                    <a:pt x="24" y="168"/>
                  </a:lnTo>
                  <a:lnTo>
                    <a:pt x="12" y="186"/>
                  </a:lnTo>
                  <a:lnTo>
                    <a:pt x="18" y="192"/>
                  </a:lnTo>
                  <a:lnTo>
                    <a:pt x="24" y="204"/>
                  </a:lnTo>
                  <a:lnTo>
                    <a:pt x="36" y="210"/>
                  </a:lnTo>
                  <a:lnTo>
                    <a:pt x="42" y="222"/>
                  </a:lnTo>
                  <a:lnTo>
                    <a:pt x="42" y="228"/>
                  </a:lnTo>
                  <a:lnTo>
                    <a:pt x="36" y="228"/>
                  </a:lnTo>
                  <a:lnTo>
                    <a:pt x="30" y="234"/>
                  </a:lnTo>
                  <a:lnTo>
                    <a:pt x="6" y="234"/>
                  </a:lnTo>
                  <a:lnTo>
                    <a:pt x="6" y="282"/>
                  </a:lnTo>
                  <a:lnTo>
                    <a:pt x="36" y="318"/>
                  </a:lnTo>
                  <a:lnTo>
                    <a:pt x="42" y="318"/>
                  </a:lnTo>
                  <a:lnTo>
                    <a:pt x="54" y="324"/>
                  </a:lnTo>
                  <a:lnTo>
                    <a:pt x="78" y="348"/>
                  </a:lnTo>
                  <a:lnTo>
                    <a:pt x="90" y="354"/>
                  </a:lnTo>
                  <a:lnTo>
                    <a:pt x="126" y="354"/>
                  </a:lnTo>
                  <a:lnTo>
                    <a:pt x="138" y="372"/>
                  </a:lnTo>
                  <a:close/>
                </a:path>
              </a:pathLst>
            </a:custGeom>
            <a:solidFill>
              <a:srgbClr val="385723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60" name="Suriname" descr="© INSCALE GmbH, 05.05.2010&#10;http://www.presentationload.com/">
              <a:extLst>
                <a:ext uri="{FF2B5EF4-FFF2-40B4-BE49-F238E27FC236}">
                  <a16:creationId xmlns:a16="http://schemas.microsoft.com/office/drawing/2014/main" id="{A9E7EB65-BB20-4105-BCBB-B8657A420D55}"/>
                </a:ext>
              </a:extLst>
            </p:cNvPr>
            <p:cNvSpPr>
              <a:spLocks/>
            </p:cNvSpPr>
            <p:nvPr/>
          </p:nvSpPr>
          <p:spPr bwMode="gray">
            <a:xfrm>
              <a:off x="3717772" y="4304301"/>
              <a:ext cx="130103" cy="150736"/>
            </a:xfrm>
            <a:custGeom>
              <a:avLst/>
              <a:gdLst>
                <a:gd name="T0" fmla="*/ 2147483647 w 294"/>
                <a:gd name="T1" fmla="*/ 2147483647 h 336"/>
                <a:gd name="T2" fmla="*/ 2147483647 w 294"/>
                <a:gd name="T3" fmla="*/ 2147483647 h 336"/>
                <a:gd name="T4" fmla="*/ 2147483647 w 294"/>
                <a:gd name="T5" fmla="*/ 2147483647 h 336"/>
                <a:gd name="T6" fmla="*/ 0 w 294"/>
                <a:gd name="T7" fmla="*/ 2147483647 h 336"/>
                <a:gd name="T8" fmla="*/ 2147483647 w 294"/>
                <a:gd name="T9" fmla="*/ 2147483647 h 336"/>
                <a:gd name="T10" fmla="*/ 2147483647 w 294"/>
                <a:gd name="T11" fmla="*/ 2147483647 h 336"/>
                <a:gd name="T12" fmla="*/ 2147483647 w 294"/>
                <a:gd name="T13" fmla="*/ 2147483647 h 336"/>
                <a:gd name="T14" fmla="*/ 2147483647 w 294"/>
                <a:gd name="T15" fmla="*/ 2147483647 h 336"/>
                <a:gd name="T16" fmla="*/ 2147483647 w 294"/>
                <a:gd name="T17" fmla="*/ 2147483647 h 336"/>
                <a:gd name="T18" fmla="*/ 2147483647 w 294"/>
                <a:gd name="T19" fmla="*/ 2147483647 h 336"/>
                <a:gd name="T20" fmla="*/ 2147483647 w 294"/>
                <a:gd name="T21" fmla="*/ 2147483647 h 336"/>
                <a:gd name="T22" fmla="*/ 2147483647 w 294"/>
                <a:gd name="T23" fmla="*/ 2147483647 h 336"/>
                <a:gd name="T24" fmla="*/ 2147483647 w 294"/>
                <a:gd name="T25" fmla="*/ 2147483647 h 336"/>
                <a:gd name="T26" fmla="*/ 2147483647 w 294"/>
                <a:gd name="T27" fmla="*/ 2147483647 h 336"/>
                <a:gd name="T28" fmla="*/ 2147483647 w 294"/>
                <a:gd name="T29" fmla="*/ 2147483647 h 336"/>
                <a:gd name="T30" fmla="*/ 2147483647 w 294"/>
                <a:gd name="T31" fmla="*/ 2147483647 h 336"/>
                <a:gd name="T32" fmla="*/ 2147483647 w 294"/>
                <a:gd name="T33" fmla="*/ 2147483647 h 336"/>
                <a:gd name="T34" fmla="*/ 2147483647 w 294"/>
                <a:gd name="T35" fmla="*/ 2147483647 h 336"/>
                <a:gd name="T36" fmla="*/ 2147483647 w 294"/>
                <a:gd name="T37" fmla="*/ 2147483647 h 336"/>
                <a:gd name="T38" fmla="*/ 2147483647 w 294"/>
                <a:gd name="T39" fmla="*/ 2147483647 h 336"/>
                <a:gd name="T40" fmla="*/ 2147483647 w 294"/>
                <a:gd name="T41" fmla="*/ 2147483647 h 336"/>
                <a:gd name="T42" fmla="*/ 2147483647 w 294"/>
                <a:gd name="T43" fmla="*/ 2147483647 h 336"/>
                <a:gd name="T44" fmla="*/ 2147483647 w 294"/>
                <a:gd name="T45" fmla="*/ 2147483647 h 336"/>
                <a:gd name="T46" fmla="*/ 2147483647 w 294"/>
                <a:gd name="T47" fmla="*/ 2147483647 h 336"/>
                <a:gd name="T48" fmla="*/ 2147483647 w 294"/>
                <a:gd name="T49" fmla="*/ 2147483647 h 336"/>
                <a:gd name="T50" fmla="*/ 2147483647 w 294"/>
                <a:gd name="T51" fmla="*/ 2147483647 h 336"/>
                <a:gd name="T52" fmla="*/ 2147483647 w 294"/>
                <a:gd name="T53" fmla="*/ 2147483647 h 336"/>
                <a:gd name="T54" fmla="*/ 2147483647 w 294"/>
                <a:gd name="T55" fmla="*/ 2147483647 h 336"/>
                <a:gd name="T56" fmla="*/ 2147483647 w 294"/>
                <a:gd name="T57" fmla="*/ 2147483647 h 336"/>
                <a:gd name="T58" fmla="*/ 2147483647 w 294"/>
                <a:gd name="T59" fmla="*/ 2147483647 h 336"/>
                <a:gd name="T60" fmla="*/ 2147483647 w 294"/>
                <a:gd name="T61" fmla="*/ 2147483647 h 336"/>
                <a:gd name="T62" fmla="*/ 2147483647 w 294"/>
                <a:gd name="T63" fmla="*/ 2147483647 h 336"/>
                <a:gd name="T64" fmla="*/ 2147483647 w 294"/>
                <a:gd name="T65" fmla="*/ 2147483647 h 336"/>
                <a:gd name="T66" fmla="*/ 2147483647 w 294"/>
                <a:gd name="T67" fmla="*/ 2147483647 h 336"/>
                <a:gd name="T68" fmla="*/ 2147483647 w 294"/>
                <a:gd name="T69" fmla="*/ 2147483647 h 336"/>
                <a:gd name="T70" fmla="*/ 2147483647 w 294"/>
                <a:gd name="T71" fmla="*/ 0 h 336"/>
                <a:gd name="T72" fmla="*/ 2147483647 w 294"/>
                <a:gd name="T73" fmla="*/ 2147483647 h 336"/>
                <a:gd name="T74" fmla="*/ 2147483647 w 294"/>
                <a:gd name="T75" fmla="*/ 2147483647 h 336"/>
                <a:gd name="T76" fmla="*/ 2147483647 w 294"/>
                <a:gd name="T77" fmla="*/ 2147483647 h 336"/>
                <a:gd name="T78" fmla="*/ 2147483647 w 294"/>
                <a:gd name="T79" fmla="*/ 2147483647 h 336"/>
                <a:gd name="T80" fmla="*/ 2147483647 w 294"/>
                <a:gd name="T81" fmla="*/ 2147483647 h 336"/>
                <a:gd name="T82" fmla="*/ 2147483647 w 294"/>
                <a:gd name="T83" fmla="*/ 2147483647 h 3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294"/>
                <a:gd name="T127" fmla="*/ 0 h 336"/>
                <a:gd name="T128" fmla="*/ 294 w 294"/>
                <a:gd name="T129" fmla="*/ 336 h 3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294" h="336">
                  <a:moveTo>
                    <a:pt x="60" y="78"/>
                  </a:moveTo>
                  <a:lnTo>
                    <a:pt x="30" y="78"/>
                  </a:lnTo>
                  <a:lnTo>
                    <a:pt x="18" y="84"/>
                  </a:lnTo>
                  <a:lnTo>
                    <a:pt x="12" y="90"/>
                  </a:lnTo>
                  <a:lnTo>
                    <a:pt x="12" y="132"/>
                  </a:lnTo>
                  <a:lnTo>
                    <a:pt x="6" y="138"/>
                  </a:lnTo>
                  <a:lnTo>
                    <a:pt x="0" y="150"/>
                  </a:lnTo>
                  <a:lnTo>
                    <a:pt x="0" y="162"/>
                  </a:lnTo>
                  <a:lnTo>
                    <a:pt x="6" y="168"/>
                  </a:lnTo>
                  <a:lnTo>
                    <a:pt x="6" y="174"/>
                  </a:lnTo>
                  <a:lnTo>
                    <a:pt x="12" y="174"/>
                  </a:lnTo>
                  <a:lnTo>
                    <a:pt x="12" y="186"/>
                  </a:lnTo>
                  <a:lnTo>
                    <a:pt x="18" y="198"/>
                  </a:lnTo>
                  <a:lnTo>
                    <a:pt x="24" y="204"/>
                  </a:lnTo>
                  <a:lnTo>
                    <a:pt x="30" y="216"/>
                  </a:lnTo>
                  <a:lnTo>
                    <a:pt x="42" y="216"/>
                  </a:lnTo>
                  <a:lnTo>
                    <a:pt x="42" y="210"/>
                  </a:lnTo>
                  <a:lnTo>
                    <a:pt x="54" y="198"/>
                  </a:lnTo>
                  <a:lnTo>
                    <a:pt x="54" y="216"/>
                  </a:lnTo>
                  <a:lnTo>
                    <a:pt x="48" y="222"/>
                  </a:lnTo>
                  <a:lnTo>
                    <a:pt x="48" y="246"/>
                  </a:lnTo>
                  <a:lnTo>
                    <a:pt x="54" y="258"/>
                  </a:lnTo>
                  <a:lnTo>
                    <a:pt x="72" y="276"/>
                  </a:lnTo>
                  <a:lnTo>
                    <a:pt x="78" y="294"/>
                  </a:lnTo>
                  <a:lnTo>
                    <a:pt x="84" y="306"/>
                  </a:lnTo>
                  <a:lnTo>
                    <a:pt x="90" y="312"/>
                  </a:lnTo>
                  <a:lnTo>
                    <a:pt x="90" y="318"/>
                  </a:lnTo>
                  <a:lnTo>
                    <a:pt x="102" y="324"/>
                  </a:lnTo>
                  <a:lnTo>
                    <a:pt x="108" y="324"/>
                  </a:lnTo>
                  <a:lnTo>
                    <a:pt x="132" y="336"/>
                  </a:lnTo>
                  <a:lnTo>
                    <a:pt x="150" y="336"/>
                  </a:lnTo>
                  <a:lnTo>
                    <a:pt x="156" y="330"/>
                  </a:lnTo>
                  <a:lnTo>
                    <a:pt x="150" y="324"/>
                  </a:lnTo>
                  <a:lnTo>
                    <a:pt x="150" y="318"/>
                  </a:lnTo>
                  <a:lnTo>
                    <a:pt x="138" y="306"/>
                  </a:lnTo>
                  <a:lnTo>
                    <a:pt x="138" y="282"/>
                  </a:lnTo>
                  <a:lnTo>
                    <a:pt x="150" y="276"/>
                  </a:lnTo>
                  <a:lnTo>
                    <a:pt x="156" y="276"/>
                  </a:lnTo>
                  <a:lnTo>
                    <a:pt x="156" y="288"/>
                  </a:lnTo>
                  <a:lnTo>
                    <a:pt x="180" y="288"/>
                  </a:lnTo>
                  <a:lnTo>
                    <a:pt x="192" y="282"/>
                  </a:lnTo>
                  <a:lnTo>
                    <a:pt x="198" y="276"/>
                  </a:lnTo>
                  <a:lnTo>
                    <a:pt x="210" y="270"/>
                  </a:lnTo>
                  <a:lnTo>
                    <a:pt x="216" y="270"/>
                  </a:lnTo>
                  <a:lnTo>
                    <a:pt x="222" y="282"/>
                  </a:lnTo>
                  <a:lnTo>
                    <a:pt x="228" y="288"/>
                  </a:lnTo>
                  <a:lnTo>
                    <a:pt x="246" y="294"/>
                  </a:lnTo>
                  <a:lnTo>
                    <a:pt x="252" y="282"/>
                  </a:lnTo>
                  <a:lnTo>
                    <a:pt x="258" y="276"/>
                  </a:lnTo>
                  <a:lnTo>
                    <a:pt x="258" y="264"/>
                  </a:lnTo>
                  <a:lnTo>
                    <a:pt x="264" y="264"/>
                  </a:lnTo>
                  <a:lnTo>
                    <a:pt x="276" y="258"/>
                  </a:lnTo>
                  <a:lnTo>
                    <a:pt x="270" y="222"/>
                  </a:lnTo>
                  <a:lnTo>
                    <a:pt x="288" y="204"/>
                  </a:lnTo>
                  <a:lnTo>
                    <a:pt x="288" y="198"/>
                  </a:lnTo>
                  <a:lnTo>
                    <a:pt x="282" y="186"/>
                  </a:lnTo>
                  <a:lnTo>
                    <a:pt x="264" y="168"/>
                  </a:lnTo>
                  <a:lnTo>
                    <a:pt x="258" y="156"/>
                  </a:lnTo>
                  <a:lnTo>
                    <a:pt x="258" y="144"/>
                  </a:lnTo>
                  <a:lnTo>
                    <a:pt x="252" y="126"/>
                  </a:lnTo>
                  <a:lnTo>
                    <a:pt x="252" y="96"/>
                  </a:lnTo>
                  <a:lnTo>
                    <a:pt x="258" y="78"/>
                  </a:lnTo>
                  <a:lnTo>
                    <a:pt x="264" y="66"/>
                  </a:lnTo>
                  <a:lnTo>
                    <a:pt x="276" y="60"/>
                  </a:lnTo>
                  <a:lnTo>
                    <a:pt x="282" y="54"/>
                  </a:lnTo>
                  <a:lnTo>
                    <a:pt x="288" y="54"/>
                  </a:lnTo>
                  <a:lnTo>
                    <a:pt x="288" y="30"/>
                  </a:lnTo>
                  <a:lnTo>
                    <a:pt x="294" y="12"/>
                  </a:lnTo>
                  <a:lnTo>
                    <a:pt x="288" y="12"/>
                  </a:lnTo>
                  <a:lnTo>
                    <a:pt x="282" y="6"/>
                  </a:lnTo>
                  <a:lnTo>
                    <a:pt x="270" y="6"/>
                  </a:lnTo>
                  <a:lnTo>
                    <a:pt x="252" y="0"/>
                  </a:lnTo>
                  <a:lnTo>
                    <a:pt x="210" y="0"/>
                  </a:lnTo>
                  <a:lnTo>
                    <a:pt x="204" y="12"/>
                  </a:lnTo>
                  <a:lnTo>
                    <a:pt x="156" y="6"/>
                  </a:lnTo>
                  <a:lnTo>
                    <a:pt x="156" y="18"/>
                  </a:lnTo>
                  <a:lnTo>
                    <a:pt x="96" y="0"/>
                  </a:lnTo>
                  <a:lnTo>
                    <a:pt x="72" y="6"/>
                  </a:lnTo>
                  <a:lnTo>
                    <a:pt x="66" y="18"/>
                  </a:lnTo>
                  <a:lnTo>
                    <a:pt x="60" y="24"/>
                  </a:lnTo>
                  <a:lnTo>
                    <a:pt x="54" y="36"/>
                  </a:lnTo>
                  <a:lnTo>
                    <a:pt x="54" y="48"/>
                  </a:lnTo>
                  <a:lnTo>
                    <a:pt x="66" y="60"/>
                  </a:lnTo>
                  <a:lnTo>
                    <a:pt x="66" y="72"/>
                  </a:lnTo>
                  <a:lnTo>
                    <a:pt x="60" y="78"/>
                  </a:lnTo>
                  <a:close/>
                </a:path>
              </a:pathLst>
            </a:custGeom>
            <a:solidFill>
              <a:srgbClr val="385723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61" name="Peru" descr="© INSCALE GmbH, 05.05.2010&#10;http://www.presentationload.com/">
              <a:extLst>
                <a:ext uri="{FF2B5EF4-FFF2-40B4-BE49-F238E27FC236}">
                  <a16:creationId xmlns:a16="http://schemas.microsoft.com/office/drawing/2014/main" id="{A831E525-43E0-4D13-A305-A7C95E63FA74}"/>
                </a:ext>
              </a:extLst>
            </p:cNvPr>
            <p:cNvSpPr>
              <a:spLocks/>
            </p:cNvSpPr>
            <p:nvPr/>
          </p:nvSpPr>
          <p:spPr bwMode="gray">
            <a:xfrm>
              <a:off x="2986340" y="4520092"/>
              <a:ext cx="415695" cy="669586"/>
            </a:xfrm>
            <a:custGeom>
              <a:avLst/>
              <a:gdLst>
                <a:gd name="T0" fmla="*/ 2147483647 w 942"/>
                <a:gd name="T1" fmla="*/ 2147483647 h 1488"/>
                <a:gd name="T2" fmla="*/ 2147483647 w 942"/>
                <a:gd name="T3" fmla="*/ 2147483647 h 1488"/>
                <a:gd name="T4" fmla="*/ 2147483647 w 942"/>
                <a:gd name="T5" fmla="*/ 2147483647 h 1488"/>
                <a:gd name="T6" fmla="*/ 2147483647 w 942"/>
                <a:gd name="T7" fmla="*/ 2147483647 h 1488"/>
                <a:gd name="T8" fmla="*/ 2147483647 w 942"/>
                <a:gd name="T9" fmla="*/ 2147483647 h 1488"/>
                <a:gd name="T10" fmla="*/ 2147483647 w 942"/>
                <a:gd name="T11" fmla="*/ 2147483647 h 1488"/>
                <a:gd name="T12" fmla="*/ 2147483647 w 942"/>
                <a:gd name="T13" fmla="*/ 2147483647 h 1488"/>
                <a:gd name="T14" fmla="*/ 2147483647 w 942"/>
                <a:gd name="T15" fmla="*/ 2147483647 h 1488"/>
                <a:gd name="T16" fmla="*/ 2147483647 w 942"/>
                <a:gd name="T17" fmla="*/ 2147483647 h 1488"/>
                <a:gd name="T18" fmla="*/ 2147483647 w 942"/>
                <a:gd name="T19" fmla="*/ 2147483647 h 1488"/>
                <a:gd name="T20" fmla="*/ 2147483647 w 942"/>
                <a:gd name="T21" fmla="*/ 2147483647 h 1488"/>
                <a:gd name="T22" fmla="*/ 2147483647 w 942"/>
                <a:gd name="T23" fmla="*/ 2147483647 h 1488"/>
                <a:gd name="T24" fmla="*/ 2147483647 w 942"/>
                <a:gd name="T25" fmla="*/ 2147483647 h 1488"/>
                <a:gd name="T26" fmla="*/ 2147483647 w 942"/>
                <a:gd name="T27" fmla="*/ 2147483647 h 1488"/>
                <a:gd name="T28" fmla="*/ 2147483647 w 942"/>
                <a:gd name="T29" fmla="*/ 2147483647 h 1488"/>
                <a:gd name="T30" fmla="*/ 2147483647 w 942"/>
                <a:gd name="T31" fmla="*/ 2147483647 h 1488"/>
                <a:gd name="T32" fmla="*/ 2147483647 w 942"/>
                <a:gd name="T33" fmla="*/ 2147483647 h 1488"/>
                <a:gd name="T34" fmla="*/ 2147483647 w 942"/>
                <a:gd name="T35" fmla="*/ 2147483647 h 1488"/>
                <a:gd name="T36" fmla="*/ 2147483647 w 942"/>
                <a:gd name="T37" fmla="*/ 2147483647 h 1488"/>
                <a:gd name="T38" fmla="*/ 2147483647 w 942"/>
                <a:gd name="T39" fmla="*/ 2147483647 h 1488"/>
                <a:gd name="T40" fmla="*/ 2147483647 w 942"/>
                <a:gd name="T41" fmla="*/ 2147483647 h 1488"/>
                <a:gd name="T42" fmla="*/ 2147483647 w 942"/>
                <a:gd name="T43" fmla="*/ 2147483647 h 1488"/>
                <a:gd name="T44" fmla="*/ 2147483647 w 942"/>
                <a:gd name="T45" fmla="*/ 2147483647 h 1488"/>
                <a:gd name="T46" fmla="*/ 2147483647 w 942"/>
                <a:gd name="T47" fmla="*/ 2147483647 h 1488"/>
                <a:gd name="T48" fmla="*/ 2147483647 w 942"/>
                <a:gd name="T49" fmla="*/ 2147483647 h 1488"/>
                <a:gd name="T50" fmla="*/ 2147483647 w 942"/>
                <a:gd name="T51" fmla="*/ 2147483647 h 1488"/>
                <a:gd name="T52" fmla="*/ 2147483647 w 942"/>
                <a:gd name="T53" fmla="*/ 2147483647 h 1488"/>
                <a:gd name="T54" fmla="*/ 2147483647 w 942"/>
                <a:gd name="T55" fmla="*/ 2147483647 h 1488"/>
                <a:gd name="T56" fmla="*/ 2147483647 w 942"/>
                <a:gd name="T57" fmla="*/ 2147483647 h 1488"/>
                <a:gd name="T58" fmla="*/ 2147483647 w 942"/>
                <a:gd name="T59" fmla="*/ 2147483647 h 1488"/>
                <a:gd name="T60" fmla="*/ 2147483647 w 942"/>
                <a:gd name="T61" fmla="*/ 2147483647 h 1488"/>
                <a:gd name="T62" fmla="*/ 2147483647 w 942"/>
                <a:gd name="T63" fmla="*/ 0 h 1488"/>
                <a:gd name="T64" fmla="*/ 2147483647 w 942"/>
                <a:gd name="T65" fmla="*/ 2147483647 h 1488"/>
                <a:gd name="T66" fmla="*/ 2147483647 w 942"/>
                <a:gd name="T67" fmla="*/ 2147483647 h 1488"/>
                <a:gd name="T68" fmla="*/ 2147483647 w 942"/>
                <a:gd name="T69" fmla="*/ 2147483647 h 1488"/>
                <a:gd name="T70" fmla="*/ 2147483647 w 942"/>
                <a:gd name="T71" fmla="*/ 2147483647 h 1488"/>
                <a:gd name="T72" fmla="*/ 2147483647 w 942"/>
                <a:gd name="T73" fmla="*/ 2147483647 h 1488"/>
                <a:gd name="T74" fmla="*/ 2147483647 w 942"/>
                <a:gd name="T75" fmla="*/ 2147483647 h 1488"/>
                <a:gd name="T76" fmla="*/ 2147483647 w 942"/>
                <a:gd name="T77" fmla="*/ 2147483647 h 1488"/>
                <a:gd name="T78" fmla="*/ 2147483647 w 942"/>
                <a:gd name="T79" fmla="*/ 2147483647 h 1488"/>
                <a:gd name="T80" fmla="*/ 2147483647 w 942"/>
                <a:gd name="T81" fmla="*/ 2147483647 h 1488"/>
                <a:gd name="T82" fmla="*/ 2147483647 w 942"/>
                <a:gd name="T83" fmla="*/ 2147483647 h 1488"/>
                <a:gd name="T84" fmla="*/ 0 w 942"/>
                <a:gd name="T85" fmla="*/ 2147483647 h 1488"/>
                <a:gd name="T86" fmla="*/ 2147483647 w 942"/>
                <a:gd name="T87" fmla="*/ 2147483647 h 1488"/>
                <a:gd name="T88" fmla="*/ 2147483647 w 942"/>
                <a:gd name="T89" fmla="*/ 2147483647 h 1488"/>
                <a:gd name="T90" fmla="*/ 2147483647 w 942"/>
                <a:gd name="T91" fmla="*/ 2147483647 h 1488"/>
                <a:gd name="T92" fmla="*/ 2147483647 w 942"/>
                <a:gd name="T93" fmla="*/ 2147483647 h 1488"/>
                <a:gd name="T94" fmla="*/ 2147483647 w 942"/>
                <a:gd name="T95" fmla="*/ 2147483647 h 1488"/>
                <a:gd name="T96" fmla="*/ 2147483647 w 942"/>
                <a:gd name="T97" fmla="*/ 2147483647 h 1488"/>
                <a:gd name="T98" fmla="*/ 2147483647 w 942"/>
                <a:gd name="T99" fmla="*/ 2147483647 h 1488"/>
                <a:gd name="T100" fmla="*/ 2147483647 w 942"/>
                <a:gd name="T101" fmla="*/ 2147483647 h 1488"/>
                <a:gd name="T102" fmla="*/ 2147483647 w 942"/>
                <a:gd name="T103" fmla="*/ 2147483647 h 1488"/>
                <a:gd name="T104" fmla="*/ 2147483647 w 942"/>
                <a:gd name="T105" fmla="*/ 2147483647 h 1488"/>
                <a:gd name="T106" fmla="*/ 2147483647 w 942"/>
                <a:gd name="T107" fmla="*/ 2147483647 h 1488"/>
                <a:gd name="T108" fmla="*/ 2147483647 w 942"/>
                <a:gd name="T109" fmla="*/ 2147483647 h 1488"/>
                <a:gd name="T110" fmla="*/ 2147483647 w 942"/>
                <a:gd name="T111" fmla="*/ 2147483647 h 1488"/>
                <a:gd name="T112" fmla="*/ 2147483647 w 942"/>
                <a:gd name="T113" fmla="*/ 2147483647 h 1488"/>
                <a:gd name="T114" fmla="*/ 2147483647 w 942"/>
                <a:gd name="T115" fmla="*/ 2147483647 h 1488"/>
                <a:gd name="T116" fmla="*/ 2147483647 w 942"/>
                <a:gd name="T117" fmla="*/ 2147483647 h 1488"/>
                <a:gd name="T118" fmla="*/ 2147483647 w 942"/>
                <a:gd name="T119" fmla="*/ 2147483647 h 1488"/>
                <a:gd name="T120" fmla="*/ 2147483647 w 942"/>
                <a:gd name="T121" fmla="*/ 2147483647 h 148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942"/>
                <a:gd name="T184" fmla="*/ 0 h 1488"/>
                <a:gd name="T185" fmla="*/ 942 w 942"/>
                <a:gd name="T186" fmla="*/ 1488 h 148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942" h="1488">
                  <a:moveTo>
                    <a:pt x="930" y="1320"/>
                  </a:moveTo>
                  <a:lnTo>
                    <a:pt x="924" y="1314"/>
                  </a:lnTo>
                  <a:lnTo>
                    <a:pt x="912" y="1308"/>
                  </a:lnTo>
                  <a:lnTo>
                    <a:pt x="888" y="1284"/>
                  </a:lnTo>
                  <a:lnTo>
                    <a:pt x="864" y="1284"/>
                  </a:lnTo>
                  <a:lnTo>
                    <a:pt x="858" y="1278"/>
                  </a:lnTo>
                  <a:lnTo>
                    <a:pt x="870" y="1260"/>
                  </a:lnTo>
                  <a:lnTo>
                    <a:pt x="870" y="1230"/>
                  </a:lnTo>
                  <a:lnTo>
                    <a:pt x="882" y="1230"/>
                  </a:lnTo>
                  <a:lnTo>
                    <a:pt x="906" y="1254"/>
                  </a:lnTo>
                  <a:lnTo>
                    <a:pt x="918" y="1236"/>
                  </a:lnTo>
                  <a:lnTo>
                    <a:pt x="918" y="1230"/>
                  </a:lnTo>
                  <a:lnTo>
                    <a:pt x="912" y="1224"/>
                  </a:lnTo>
                  <a:lnTo>
                    <a:pt x="906" y="1212"/>
                  </a:lnTo>
                  <a:lnTo>
                    <a:pt x="900" y="1194"/>
                  </a:lnTo>
                  <a:lnTo>
                    <a:pt x="912" y="1170"/>
                  </a:lnTo>
                  <a:lnTo>
                    <a:pt x="924" y="1158"/>
                  </a:lnTo>
                  <a:lnTo>
                    <a:pt x="930" y="1146"/>
                  </a:lnTo>
                  <a:lnTo>
                    <a:pt x="930" y="1140"/>
                  </a:lnTo>
                  <a:lnTo>
                    <a:pt x="924" y="1128"/>
                  </a:lnTo>
                  <a:lnTo>
                    <a:pt x="912" y="1116"/>
                  </a:lnTo>
                  <a:lnTo>
                    <a:pt x="906" y="1116"/>
                  </a:lnTo>
                  <a:lnTo>
                    <a:pt x="924" y="1086"/>
                  </a:lnTo>
                  <a:lnTo>
                    <a:pt x="912" y="1038"/>
                  </a:lnTo>
                  <a:lnTo>
                    <a:pt x="918" y="1032"/>
                  </a:lnTo>
                  <a:lnTo>
                    <a:pt x="924" y="1020"/>
                  </a:lnTo>
                  <a:lnTo>
                    <a:pt x="930" y="1014"/>
                  </a:lnTo>
                  <a:lnTo>
                    <a:pt x="930" y="1002"/>
                  </a:lnTo>
                  <a:lnTo>
                    <a:pt x="918" y="978"/>
                  </a:lnTo>
                  <a:lnTo>
                    <a:pt x="906" y="960"/>
                  </a:lnTo>
                  <a:lnTo>
                    <a:pt x="894" y="948"/>
                  </a:lnTo>
                  <a:lnTo>
                    <a:pt x="882" y="930"/>
                  </a:lnTo>
                  <a:lnTo>
                    <a:pt x="870" y="918"/>
                  </a:lnTo>
                  <a:lnTo>
                    <a:pt x="864" y="900"/>
                  </a:lnTo>
                  <a:lnTo>
                    <a:pt x="864" y="882"/>
                  </a:lnTo>
                  <a:lnTo>
                    <a:pt x="828" y="882"/>
                  </a:lnTo>
                  <a:lnTo>
                    <a:pt x="822" y="888"/>
                  </a:lnTo>
                  <a:lnTo>
                    <a:pt x="816" y="888"/>
                  </a:lnTo>
                  <a:lnTo>
                    <a:pt x="816" y="894"/>
                  </a:lnTo>
                  <a:lnTo>
                    <a:pt x="804" y="894"/>
                  </a:lnTo>
                  <a:lnTo>
                    <a:pt x="798" y="888"/>
                  </a:lnTo>
                  <a:lnTo>
                    <a:pt x="798" y="882"/>
                  </a:lnTo>
                  <a:lnTo>
                    <a:pt x="786" y="888"/>
                  </a:lnTo>
                  <a:lnTo>
                    <a:pt x="786" y="858"/>
                  </a:lnTo>
                  <a:lnTo>
                    <a:pt x="780" y="840"/>
                  </a:lnTo>
                  <a:lnTo>
                    <a:pt x="780" y="828"/>
                  </a:lnTo>
                  <a:lnTo>
                    <a:pt x="786" y="816"/>
                  </a:lnTo>
                  <a:lnTo>
                    <a:pt x="786" y="804"/>
                  </a:lnTo>
                  <a:lnTo>
                    <a:pt x="792" y="798"/>
                  </a:lnTo>
                  <a:lnTo>
                    <a:pt x="792" y="780"/>
                  </a:lnTo>
                  <a:lnTo>
                    <a:pt x="786" y="768"/>
                  </a:lnTo>
                  <a:lnTo>
                    <a:pt x="786" y="756"/>
                  </a:lnTo>
                  <a:lnTo>
                    <a:pt x="732" y="804"/>
                  </a:lnTo>
                  <a:lnTo>
                    <a:pt x="672" y="810"/>
                  </a:lnTo>
                  <a:lnTo>
                    <a:pt x="672" y="804"/>
                  </a:lnTo>
                  <a:lnTo>
                    <a:pt x="666" y="798"/>
                  </a:lnTo>
                  <a:lnTo>
                    <a:pt x="660" y="786"/>
                  </a:lnTo>
                  <a:lnTo>
                    <a:pt x="660" y="774"/>
                  </a:lnTo>
                  <a:lnTo>
                    <a:pt x="654" y="768"/>
                  </a:lnTo>
                  <a:lnTo>
                    <a:pt x="648" y="768"/>
                  </a:lnTo>
                  <a:lnTo>
                    <a:pt x="636" y="762"/>
                  </a:lnTo>
                  <a:lnTo>
                    <a:pt x="594" y="762"/>
                  </a:lnTo>
                  <a:lnTo>
                    <a:pt x="600" y="756"/>
                  </a:lnTo>
                  <a:lnTo>
                    <a:pt x="612" y="750"/>
                  </a:lnTo>
                  <a:lnTo>
                    <a:pt x="618" y="738"/>
                  </a:lnTo>
                  <a:lnTo>
                    <a:pt x="624" y="732"/>
                  </a:lnTo>
                  <a:lnTo>
                    <a:pt x="600" y="708"/>
                  </a:lnTo>
                  <a:lnTo>
                    <a:pt x="588" y="702"/>
                  </a:lnTo>
                  <a:lnTo>
                    <a:pt x="576" y="690"/>
                  </a:lnTo>
                  <a:lnTo>
                    <a:pt x="564" y="666"/>
                  </a:lnTo>
                  <a:lnTo>
                    <a:pt x="558" y="660"/>
                  </a:lnTo>
                  <a:lnTo>
                    <a:pt x="558" y="654"/>
                  </a:lnTo>
                  <a:lnTo>
                    <a:pt x="552" y="630"/>
                  </a:lnTo>
                  <a:lnTo>
                    <a:pt x="540" y="624"/>
                  </a:lnTo>
                  <a:lnTo>
                    <a:pt x="534" y="618"/>
                  </a:lnTo>
                  <a:lnTo>
                    <a:pt x="534" y="606"/>
                  </a:lnTo>
                  <a:lnTo>
                    <a:pt x="540" y="600"/>
                  </a:lnTo>
                  <a:lnTo>
                    <a:pt x="552" y="594"/>
                  </a:lnTo>
                  <a:lnTo>
                    <a:pt x="546" y="588"/>
                  </a:lnTo>
                  <a:lnTo>
                    <a:pt x="546" y="564"/>
                  </a:lnTo>
                  <a:lnTo>
                    <a:pt x="552" y="552"/>
                  </a:lnTo>
                  <a:lnTo>
                    <a:pt x="582" y="522"/>
                  </a:lnTo>
                  <a:lnTo>
                    <a:pt x="588" y="528"/>
                  </a:lnTo>
                  <a:lnTo>
                    <a:pt x="594" y="528"/>
                  </a:lnTo>
                  <a:lnTo>
                    <a:pt x="588" y="522"/>
                  </a:lnTo>
                  <a:lnTo>
                    <a:pt x="588" y="504"/>
                  </a:lnTo>
                  <a:lnTo>
                    <a:pt x="582" y="498"/>
                  </a:lnTo>
                  <a:lnTo>
                    <a:pt x="582" y="486"/>
                  </a:lnTo>
                  <a:lnTo>
                    <a:pt x="600" y="468"/>
                  </a:lnTo>
                  <a:lnTo>
                    <a:pt x="600" y="414"/>
                  </a:lnTo>
                  <a:lnTo>
                    <a:pt x="624" y="414"/>
                  </a:lnTo>
                  <a:lnTo>
                    <a:pt x="624" y="408"/>
                  </a:lnTo>
                  <a:lnTo>
                    <a:pt x="630" y="402"/>
                  </a:lnTo>
                  <a:lnTo>
                    <a:pt x="630" y="396"/>
                  </a:lnTo>
                  <a:lnTo>
                    <a:pt x="642" y="384"/>
                  </a:lnTo>
                  <a:lnTo>
                    <a:pt x="654" y="378"/>
                  </a:lnTo>
                  <a:lnTo>
                    <a:pt x="660" y="372"/>
                  </a:lnTo>
                  <a:lnTo>
                    <a:pt x="672" y="366"/>
                  </a:lnTo>
                  <a:lnTo>
                    <a:pt x="702" y="366"/>
                  </a:lnTo>
                  <a:lnTo>
                    <a:pt x="708" y="354"/>
                  </a:lnTo>
                  <a:lnTo>
                    <a:pt x="738" y="360"/>
                  </a:lnTo>
                  <a:lnTo>
                    <a:pt x="744" y="354"/>
                  </a:lnTo>
                  <a:lnTo>
                    <a:pt x="750" y="342"/>
                  </a:lnTo>
                  <a:lnTo>
                    <a:pt x="756" y="336"/>
                  </a:lnTo>
                  <a:lnTo>
                    <a:pt x="774" y="336"/>
                  </a:lnTo>
                  <a:lnTo>
                    <a:pt x="786" y="348"/>
                  </a:lnTo>
                  <a:lnTo>
                    <a:pt x="786" y="354"/>
                  </a:lnTo>
                  <a:lnTo>
                    <a:pt x="804" y="354"/>
                  </a:lnTo>
                  <a:lnTo>
                    <a:pt x="816" y="342"/>
                  </a:lnTo>
                  <a:lnTo>
                    <a:pt x="798" y="330"/>
                  </a:lnTo>
                  <a:lnTo>
                    <a:pt x="786" y="312"/>
                  </a:lnTo>
                  <a:lnTo>
                    <a:pt x="768" y="312"/>
                  </a:lnTo>
                  <a:lnTo>
                    <a:pt x="762" y="306"/>
                  </a:lnTo>
                  <a:lnTo>
                    <a:pt x="762" y="288"/>
                  </a:lnTo>
                  <a:lnTo>
                    <a:pt x="774" y="264"/>
                  </a:lnTo>
                  <a:lnTo>
                    <a:pt x="774" y="258"/>
                  </a:lnTo>
                  <a:lnTo>
                    <a:pt x="780" y="252"/>
                  </a:lnTo>
                  <a:lnTo>
                    <a:pt x="786" y="252"/>
                  </a:lnTo>
                  <a:lnTo>
                    <a:pt x="792" y="246"/>
                  </a:lnTo>
                  <a:lnTo>
                    <a:pt x="798" y="234"/>
                  </a:lnTo>
                  <a:lnTo>
                    <a:pt x="798" y="216"/>
                  </a:lnTo>
                  <a:lnTo>
                    <a:pt x="792" y="210"/>
                  </a:lnTo>
                  <a:lnTo>
                    <a:pt x="780" y="204"/>
                  </a:lnTo>
                  <a:lnTo>
                    <a:pt x="756" y="204"/>
                  </a:lnTo>
                  <a:lnTo>
                    <a:pt x="750" y="198"/>
                  </a:lnTo>
                  <a:lnTo>
                    <a:pt x="744" y="186"/>
                  </a:lnTo>
                  <a:lnTo>
                    <a:pt x="744" y="180"/>
                  </a:lnTo>
                  <a:lnTo>
                    <a:pt x="732" y="180"/>
                  </a:lnTo>
                  <a:lnTo>
                    <a:pt x="726" y="186"/>
                  </a:lnTo>
                  <a:lnTo>
                    <a:pt x="714" y="192"/>
                  </a:lnTo>
                  <a:lnTo>
                    <a:pt x="702" y="192"/>
                  </a:lnTo>
                  <a:lnTo>
                    <a:pt x="696" y="186"/>
                  </a:lnTo>
                  <a:lnTo>
                    <a:pt x="690" y="186"/>
                  </a:lnTo>
                  <a:lnTo>
                    <a:pt x="684" y="180"/>
                  </a:lnTo>
                  <a:lnTo>
                    <a:pt x="660" y="180"/>
                  </a:lnTo>
                  <a:lnTo>
                    <a:pt x="648" y="192"/>
                  </a:lnTo>
                  <a:lnTo>
                    <a:pt x="648" y="204"/>
                  </a:lnTo>
                  <a:lnTo>
                    <a:pt x="612" y="204"/>
                  </a:lnTo>
                  <a:lnTo>
                    <a:pt x="588" y="198"/>
                  </a:lnTo>
                  <a:lnTo>
                    <a:pt x="576" y="192"/>
                  </a:lnTo>
                  <a:lnTo>
                    <a:pt x="576" y="168"/>
                  </a:lnTo>
                  <a:lnTo>
                    <a:pt x="582" y="162"/>
                  </a:lnTo>
                  <a:lnTo>
                    <a:pt x="582" y="156"/>
                  </a:lnTo>
                  <a:lnTo>
                    <a:pt x="576" y="150"/>
                  </a:lnTo>
                  <a:lnTo>
                    <a:pt x="564" y="144"/>
                  </a:lnTo>
                  <a:lnTo>
                    <a:pt x="552" y="144"/>
                  </a:lnTo>
                  <a:lnTo>
                    <a:pt x="552" y="138"/>
                  </a:lnTo>
                  <a:lnTo>
                    <a:pt x="546" y="132"/>
                  </a:lnTo>
                  <a:lnTo>
                    <a:pt x="546" y="108"/>
                  </a:lnTo>
                  <a:lnTo>
                    <a:pt x="540" y="102"/>
                  </a:lnTo>
                  <a:lnTo>
                    <a:pt x="528" y="102"/>
                  </a:lnTo>
                  <a:lnTo>
                    <a:pt x="516" y="84"/>
                  </a:lnTo>
                  <a:lnTo>
                    <a:pt x="498" y="84"/>
                  </a:lnTo>
                  <a:lnTo>
                    <a:pt x="486" y="48"/>
                  </a:lnTo>
                  <a:lnTo>
                    <a:pt x="480" y="42"/>
                  </a:lnTo>
                  <a:lnTo>
                    <a:pt x="468" y="36"/>
                  </a:lnTo>
                  <a:lnTo>
                    <a:pt x="450" y="18"/>
                  </a:lnTo>
                  <a:lnTo>
                    <a:pt x="438" y="12"/>
                  </a:lnTo>
                  <a:lnTo>
                    <a:pt x="426" y="0"/>
                  </a:lnTo>
                  <a:lnTo>
                    <a:pt x="396" y="0"/>
                  </a:lnTo>
                  <a:lnTo>
                    <a:pt x="414" y="0"/>
                  </a:lnTo>
                  <a:lnTo>
                    <a:pt x="414" y="24"/>
                  </a:lnTo>
                  <a:lnTo>
                    <a:pt x="408" y="24"/>
                  </a:lnTo>
                  <a:lnTo>
                    <a:pt x="408" y="30"/>
                  </a:lnTo>
                  <a:lnTo>
                    <a:pt x="402" y="30"/>
                  </a:lnTo>
                  <a:lnTo>
                    <a:pt x="426" y="48"/>
                  </a:lnTo>
                  <a:lnTo>
                    <a:pt x="426" y="78"/>
                  </a:lnTo>
                  <a:lnTo>
                    <a:pt x="414" y="84"/>
                  </a:lnTo>
                  <a:lnTo>
                    <a:pt x="402" y="126"/>
                  </a:lnTo>
                  <a:lnTo>
                    <a:pt x="396" y="138"/>
                  </a:lnTo>
                  <a:lnTo>
                    <a:pt x="384" y="150"/>
                  </a:lnTo>
                  <a:lnTo>
                    <a:pt x="378" y="162"/>
                  </a:lnTo>
                  <a:lnTo>
                    <a:pt x="366" y="174"/>
                  </a:lnTo>
                  <a:lnTo>
                    <a:pt x="354" y="192"/>
                  </a:lnTo>
                  <a:lnTo>
                    <a:pt x="336" y="204"/>
                  </a:lnTo>
                  <a:lnTo>
                    <a:pt x="276" y="234"/>
                  </a:lnTo>
                  <a:lnTo>
                    <a:pt x="258" y="240"/>
                  </a:lnTo>
                  <a:lnTo>
                    <a:pt x="240" y="252"/>
                  </a:lnTo>
                  <a:lnTo>
                    <a:pt x="222" y="270"/>
                  </a:lnTo>
                  <a:lnTo>
                    <a:pt x="222" y="276"/>
                  </a:lnTo>
                  <a:lnTo>
                    <a:pt x="210" y="282"/>
                  </a:lnTo>
                  <a:lnTo>
                    <a:pt x="210" y="300"/>
                  </a:lnTo>
                  <a:lnTo>
                    <a:pt x="198" y="312"/>
                  </a:lnTo>
                  <a:lnTo>
                    <a:pt x="198" y="336"/>
                  </a:lnTo>
                  <a:lnTo>
                    <a:pt x="192" y="348"/>
                  </a:lnTo>
                  <a:lnTo>
                    <a:pt x="192" y="378"/>
                  </a:lnTo>
                  <a:lnTo>
                    <a:pt x="174" y="378"/>
                  </a:lnTo>
                  <a:lnTo>
                    <a:pt x="168" y="384"/>
                  </a:lnTo>
                  <a:lnTo>
                    <a:pt x="168" y="390"/>
                  </a:lnTo>
                  <a:lnTo>
                    <a:pt x="162" y="396"/>
                  </a:lnTo>
                  <a:lnTo>
                    <a:pt x="162" y="402"/>
                  </a:lnTo>
                  <a:lnTo>
                    <a:pt x="144" y="402"/>
                  </a:lnTo>
                  <a:lnTo>
                    <a:pt x="138" y="390"/>
                  </a:lnTo>
                  <a:lnTo>
                    <a:pt x="138" y="372"/>
                  </a:lnTo>
                  <a:lnTo>
                    <a:pt x="132" y="366"/>
                  </a:lnTo>
                  <a:lnTo>
                    <a:pt x="132" y="360"/>
                  </a:lnTo>
                  <a:lnTo>
                    <a:pt x="102" y="360"/>
                  </a:lnTo>
                  <a:lnTo>
                    <a:pt x="90" y="348"/>
                  </a:lnTo>
                  <a:lnTo>
                    <a:pt x="78" y="360"/>
                  </a:lnTo>
                  <a:lnTo>
                    <a:pt x="66" y="366"/>
                  </a:lnTo>
                  <a:lnTo>
                    <a:pt x="60" y="366"/>
                  </a:lnTo>
                  <a:lnTo>
                    <a:pt x="54" y="360"/>
                  </a:lnTo>
                  <a:lnTo>
                    <a:pt x="66" y="348"/>
                  </a:lnTo>
                  <a:lnTo>
                    <a:pt x="54" y="336"/>
                  </a:lnTo>
                  <a:lnTo>
                    <a:pt x="60" y="330"/>
                  </a:lnTo>
                  <a:lnTo>
                    <a:pt x="66" y="318"/>
                  </a:lnTo>
                  <a:lnTo>
                    <a:pt x="78" y="312"/>
                  </a:lnTo>
                  <a:lnTo>
                    <a:pt x="84" y="300"/>
                  </a:lnTo>
                  <a:lnTo>
                    <a:pt x="90" y="294"/>
                  </a:lnTo>
                  <a:lnTo>
                    <a:pt x="90" y="288"/>
                  </a:lnTo>
                  <a:lnTo>
                    <a:pt x="84" y="288"/>
                  </a:lnTo>
                  <a:lnTo>
                    <a:pt x="72" y="282"/>
                  </a:lnTo>
                  <a:lnTo>
                    <a:pt x="66" y="282"/>
                  </a:lnTo>
                  <a:lnTo>
                    <a:pt x="6" y="342"/>
                  </a:lnTo>
                  <a:lnTo>
                    <a:pt x="0" y="354"/>
                  </a:lnTo>
                  <a:lnTo>
                    <a:pt x="0" y="390"/>
                  </a:lnTo>
                  <a:lnTo>
                    <a:pt x="6" y="396"/>
                  </a:lnTo>
                  <a:lnTo>
                    <a:pt x="18" y="396"/>
                  </a:lnTo>
                  <a:lnTo>
                    <a:pt x="12" y="420"/>
                  </a:lnTo>
                  <a:lnTo>
                    <a:pt x="36" y="444"/>
                  </a:lnTo>
                  <a:lnTo>
                    <a:pt x="36" y="462"/>
                  </a:lnTo>
                  <a:lnTo>
                    <a:pt x="12" y="486"/>
                  </a:lnTo>
                  <a:lnTo>
                    <a:pt x="12" y="492"/>
                  </a:lnTo>
                  <a:lnTo>
                    <a:pt x="18" y="504"/>
                  </a:lnTo>
                  <a:lnTo>
                    <a:pt x="24" y="510"/>
                  </a:lnTo>
                  <a:lnTo>
                    <a:pt x="36" y="516"/>
                  </a:lnTo>
                  <a:lnTo>
                    <a:pt x="54" y="522"/>
                  </a:lnTo>
                  <a:lnTo>
                    <a:pt x="66" y="522"/>
                  </a:lnTo>
                  <a:lnTo>
                    <a:pt x="108" y="564"/>
                  </a:lnTo>
                  <a:lnTo>
                    <a:pt x="114" y="576"/>
                  </a:lnTo>
                  <a:lnTo>
                    <a:pt x="132" y="594"/>
                  </a:lnTo>
                  <a:lnTo>
                    <a:pt x="138" y="612"/>
                  </a:lnTo>
                  <a:lnTo>
                    <a:pt x="144" y="624"/>
                  </a:lnTo>
                  <a:lnTo>
                    <a:pt x="144" y="642"/>
                  </a:lnTo>
                  <a:lnTo>
                    <a:pt x="150" y="648"/>
                  </a:lnTo>
                  <a:lnTo>
                    <a:pt x="156" y="660"/>
                  </a:lnTo>
                  <a:lnTo>
                    <a:pt x="168" y="666"/>
                  </a:lnTo>
                  <a:lnTo>
                    <a:pt x="174" y="678"/>
                  </a:lnTo>
                  <a:lnTo>
                    <a:pt x="192" y="696"/>
                  </a:lnTo>
                  <a:lnTo>
                    <a:pt x="204" y="720"/>
                  </a:lnTo>
                  <a:lnTo>
                    <a:pt x="216" y="732"/>
                  </a:lnTo>
                  <a:lnTo>
                    <a:pt x="222" y="744"/>
                  </a:lnTo>
                  <a:lnTo>
                    <a:pt x="234" y="762"/>
                  </a:lnTo>
                  <a:lnTo>
                    <a:pt x="240" y="768"/>
                  </a:lnTo>
                  <a:lnTo>
                    <a:pt x="246" y="780"/>
                  </a:lnTo>
                  <a:lnTo>
                    <a:pt x="252" y="822"/>
                  </a:lnTo>
                  <a:lnTo>
                    <a:pt x="252" y="828"/>
                  </a:lnTo>
                  <a:lnTo>
                    <a:pt x="258" y="834"/>
                  </a:lnTo>
                  <a:lnTo>
                    <a:pt x="264" y="846"/>
                  </a:lnTo>
                  <a:lnTo>
                    <a:pt x="270" y="864"/>
                  </a:lnTo>
                  <a:lnTo>
                    <a:pt x="282" y="876"/>
                  </a:lnTo>
                  <a:lnTo>
                    <a:pt x="288" y="894"/>
                  </a:lnTo>
                  <a:lnTo>
                    <a:pt x="294" y="906"/>
                  </a:lnTo>
                  <a:lnTo>
                    <a:pt x="294" y="918"/>
                  </a:lnTo>
                  <a:lnTo>
                    <a:pt x="300" y="924"/>
                  </a:lnTo>
                  <a:lnTo>
                    <a:pt x="312" y="924"/>
                  </a:lnTo>
                  <a:lnTo>
                    <a:pt x="324" y="936"/>
                  </a:lnTo>
                  <a:lnTo>
                    <a:pt x="324" y="948"/>
                  </a:lnTo>
                  <a:lnTo>
                    <a:pt x="330" y="954"/>
                  </a:lnTo>
                  <a:lnTo>
                    <a:pt x="330" y="966"/>
                  </a:lnTo>
                  <a:lnTo>
                    <a:pt x="336" y="984"/>
                  </a:lnTo>
                  <a:lnTo>
                    <a:pt x="360" y="1014"/>
                  </a:lnTo>
                  <a:lnTo>
                    <a:pt x="378" y="1050"/>
                  </a:lnTo>
                  <a:lnTo>
                    <a:pt x="396" y="1074"/>
                  </a:lnTo>
                  <a:lnTo>
                    <a:pt x="402" y="1086"/>
                  </a:lnTo>
                  <a:lnTo>
                    <a:pt x="408" y="1104"/>
                  </a:lnTo>
                  <a:lnTo>
                    <a:pt x="408" y="1116"/>
                  </a:lnTo>
                  <a:lnTo>
                    <a:pt x="402" y="1128"/>
                  </a:lnTo>
                  <a:lnTo>
                    <a:pt x="402" y="1146"/>
                  </a:lnTo>
                  <a:lnTo>
                    <a:pt x="414" y="1158"/>
                  </a:lnTo>
                  <a:lnTo>
                    <a:pt x="420" y="1170"/>
                  </a:lnTo>
                  <a:lnTo>
                    <a:pt x="444" y="1194"/>
                  </a:lnTo>
                  <a:lnTo>
                    <a:pt x="456" y="1200"/>
                  </a:lnTo>
                  <a:lnTo>
                    <a:pt x="468" y="1212"/>
                  </a:lnTo>
                  <a:lnTo>
                    <a:pt x="474" y="1224"/>
                  </a:lnTo>
                  <a:lnTo>
                    <a:pt x="498" y="1248"/>
                  </a:lnTo>
                  <a:lnTo>
                    <a:pt x="516" y="1260"/>
                  </a:lnTo>
                  <a:lnTo>
                    <a:pt x="546" y="1278"/>
                  </a:lnTo>
                  <a:lnTo>
                    <a:pt x="576" y="1290"/>
                  </a:lnTo>
                  <a:lnTo>
                    <a:pt x="600" y="1302"/>
                  </a:lnTo>
                  <a:lnTo>
                    <a:pt x="642" y="1320"/>
                  </a:lnTo>
                  <a:lnTo>
                    <a:pt x="696" y="1350"/>
                  </a:lnTo>
                  <a:lnTo>
                    <a:pt x="708" y="1362"/>
                  </a:lnTo>
                  <a:lnTo>
                    <a:pt x="726" y="1374"/>
                  </a:lnTo>
                  <a:lnTo>
                    <a:pt x="738" y="1380"/>
                  </a:lnTo>
                  <a:lnTo>
                    <a:pt x="750" y="1392"/>
                  </a:lnTo>
                  <a:lnTo>
                    <a:pt x="774" y="1404"/>
                  </a:lnTo>
                  <a:lnTo>
                    <a:pt x="780" y="1428"/>
                  </a:lnTo>
                  <a:lnTo>
                    <a:pt x="792" y="1434"/>
                  </a:lnTo>
                  <a:lnTo>
                    <a:pt x="798" y="1446"/>
                  </a:lnTo>
                  <a:lnTo>
                    <a:pt x="810" y="1452"/>
                  </a:lnTo>
                  <a:lnTo>
                    <a:pt x="816" y="1458"/>
                  </a:lnTo>
                  <a:lnTo>
                    <a:pt x="840" y="1470"/>
                  </a:lnTo>
                  <a:lnTo>
                    <a:pt x="846" y="1482"/>
                  </a:lnTo>
                  <a:lnTo>
                    <a:pt x="858" y="1488"/>
                  </a:lnTo>
                  <a:lnTo>
                    <a:pt x="894" y="1464"/>
                  </a:lnTo>
                  <a:lnTo>
                    <a:pt x="900" y="1458"/>
                  </a:lnTo>
                  <a:lnTo>
                    <a:pt x="900" y="1440"/>
                  </a:lnTo>
                  <a:lnTo>
                    <a:pt x="894" y="1428"/>
                  </a:lnTo>
                  <a:lnTo>
                    <a:pt x="912" y="1416"/>
                  </a:lnTo>
                  <a:lnTo>
                    <a:pt x="900" y="1392"/>
                  </a:lnTo>
                  <a:lnTo>
                    <a:pt x="918" y="1374"/>
                  </a:lnTo>
                  <a:lnTo>
                    <a:pt x="930" y="1368"/>
                  </a:lnTo>
                  <a:lnTo>
                    <a:pt x="942" y="1344"/>
                  </a:lnTo>
                  <a:lnTo>
                    <a:pt x="942" y="1332"/>
                  </a:lnTo>
                  <a:lnTo>
                    <a:pt x="930" y="1320"/>
                  </a:lnTo>
                  <a:close/>
                </a:path>
              </a:pathLst>
            </a:custGeom>
            <a:solidFill>
              <a:srgbClr val="385723"/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62" name="Guyane (French Guiana)" descr="© INSCALE GmbH, 05.05.2010&#10;http://www.presentationload.com/">
              <a:extLst>
                <a:ext uri="{FF2B5EF4-FFF2-40B4-BE49-F238E27FC236}">
                  <a16:creationId xmlns:a16="http://schemas.microsoft.com/office/drawing/2014/main" id="{07146A62-BC29-41C0-92CE-F0F3DCF29886}"/>
                </a:ext>
              </a:extLst>
            </p:cNvPr>
            <p:cNvSpPr>
              <a:spLocks/>
            </p:cNvSpPr>
            <p:nvPr/>
          </p:nvSpPr>
          <p:spPr bwMode="gray">
            <a:xfrm>
              <a:off x="3825663" y="4312234"/>
              <a:ext cx="90438" cy="133283"/>
            </a:xfrm>
            <a:custGeom>
              <a:avLst/>
              <a:gdLst>
                <a:gd name="T0" fmla="*/ 2147483647 w 52"/>
                <a:gd name="T1" fmla="*/ 2147483647 h 76"/>
                <a:gd name="T2" fmla="*/ 2147483647 w 52"/>
                <a:gd name="T3" fmla="*/ 2147483647 h 76"/>
                <a:gd name="T4" fmla="*/ 2147483647 w 52"/>
                <a:gd name="T5" fmla="*/ 2147483647 h 76"/>
                <a:gd name="T6" fmla="*/ 2147483647 w 52"/>
                <a:gd name="T7" fmla="*/ 2147483647 h 76"/>
                <a:gd name="T8" fmla="*/ 2147483647 w 52"/>
                <a:gd name="T9" fmla="*/ 2147483647 h 76"/>
                <a:gd name="T10" fmla="*/ 2147483647 w 52"/>
                <a:gd name="T11" fmla="*/ 2147483647 h 76"/>
                <a:gd name="T12" fmla="*/ 2147483647 w 52"/>
                <a:gd name="T13" fmla="*/ 2147483647 h 76"/>
                <a:gd name="T14" fmla="*/ 2147483647 w 52"/>
                <a:gd name="T15" fmla="*/ 2147483647 h 76"/>
                <a:gd name="T16" fmla="*/ 2147483647 w 52"/>
                <a:gd name="T17" fmla="*/ 2147483647 h 76"/>
                <a:gd name="T18" fmla="*/ 2147483647 w 52"/>
                <a:gd name="T19" fmla="*/ 2147483647 h 76"/>
                <a:gd name="T20" fmla="*/ 2147483647 w 52"/>
                <a:gd name="T21" fmla="*/ 2147483647 h 76"/>
                <a:gd name="T22" fmla="*/ 2147483647 w 52"/>
                <a:gd name="T23" fmla="*/ 0 h 76"/>
                <a:gd name="T24" fmla="*/ 2147483647 w 52"/>
                <a:gd name="T25" fmla="*/ 2147483647 h 76"/>
                <a:gd name="T26" fmla="*/ 2147483647 w 52"/>
                <a:gd name="T27" fmla="*/ 2147483647 h 76"/>
                <a:gd name="T28" fmla="*/ 2147483647 w 52"/>
                <a:gd name="T29" fmla="*/ 2147483647 h 76"/>
                <a:gd name="T30" fmla="*/ 2147483647 w 52"/>
                <a:gd name="T31" fmla="*/ 2147483647 h 76"/>
                <a:gd name="T32" fmla="*/ 2147483647 w 52"/>
                <a:gd name="T33" fmla="*/ 2147483647 h 76"/>
                <a:gd name="T34" fmla="*/ 2147483647 w 52"/>
                <a:gd name="T35" fmla="*/ 2147483647 h 76"/>
                <a:gd name="T36" fmla="*/ 2147483647 w 52"/>
                <a:gd name="T37" fmla="*/ 2147483647 h 76"/>
                <a:gd name="T38" fmla="*/ 2147483647 w 52"/>
                <a:gd name="T39" fmla="*/ 2147483647 h 76"/>
                <a:gd name="T40" fmla="*/ 2147483647 w 52"/>
                <a:gd name="T41" fmla="*/ 2147483647 h 76"/>
                <a:gd name="T42" fmla="*/ 2147483647 w 52"/>
                <a:gd name="T43" fmla="*/ 2147483647 h 76"/>
                <a:gd name="T44" fmla="*/ 2147483647 w 52"/>
                <a:gd name="T45" fmla="*/ 2147483647 h 76"/>
                <a:gd name="T46" fmla="*/ 2147483647 w 52"/>
                <a:gd name="T47" fmla="*/ 2147483647 h 76"/>
                <a:gd name="T48" fmla="*/ 2147483647 w 52"/>
                <a:gd name="T49" fmla="*/ 2147483647 h 76"/>
                <a:gd name="T50" fmla="*/ 2147483647 w 52"/>
                <a:gd name="T51" fmla="*/ 2147483647 h 76"/>
                <a:gd name="T52" fmla="*/ 2147483647 w 52"/>
                <a:gd name="T53" fmla="*/ 2147483647 h 76"/>
                <a:gd name="T54" fmla="*/ 2147483647 w 52"/>
                <a:gd name="T55" fmla="*/ 2147483647 h 76"/>
                <a:gd name="T56" fmla="*/ 2147483647 w 52"/>
                <a:gd name="T57" fmla="*/ 2147483647 h 76"/>
                <a:gd name="T58" fmla="*/ 2147483647 w 52"/>
                <a:gd name="T59" fmla="*/ 2147483647 h 76"/>
                <a:gd name="T60" fmla="*/ 2147483647 w 52"/>
                <a:gd name="T61" fmla="*/ 2147483647 h 76"/>
                <a:gd name="T62" fmla="*/ 2147483647 w 52"/>
                <a:gd name="T63" fmla="*/ 2147483647 h 76"/>
                <a:gd name="T64" fmla="*/ 0 w 52"/>
                <a:gd name="T65" fmla="*/ 2147483647 h 76"/>
                <a:gd name="T66" fmla="*/ 0 w 52"/>
                <a:gd name="T67" fmla="*/ 2147483647 h 76"/>
                <a:gd name="T68" fmla="*/ 2147483647 w 52"/>
                <a:gd name="T69" fmla="*/ 2147483647 h 76"/>
                <a:gd name="T70" fmla="*/ 2147483647 w 52"/>
                <a:gd name="T71" fmla="*/ 2147483647 h 76"/>
                <a:gd name="T72" fmla="*/ 2147483647 w 52"/>
                <a:gd name="T73" fmla="*/ 2147483647 h 76"/>
                <a:gd name="T74" fmla="*/ 2147483647 w 52"/>
                <a:gd name="T75" fmla="*/ 2147483647 h 76"/>
                <a:gd name="T76" fmla="*/ 2147483647 w 52"/>
                <a:gd name="T77" fmla="*/ 2147483647 h 76"/>
                <a:gd name="T78" fmla="*/ 2147483647 w 52"/>
                <a:gd name="T79" fmla="*/ 2147483647 h 76"/>
                <a:gd name="T80" fmla="*/ 2147483647 w 52"/>
                <a:gd name="T81" fmla="*/ 2147483647 h 76"/>
                <a:gd name="T82" fmla="*/ 2147483647 w 52"/>
                <a:gd name="T83" fmla="*/ 2147483647 h 76"/>
                <a:gd name="T84" fmla="*/ 2147483647 w 52"/>
                <a:gd name="T85" fmla="*/ 2147483647 h 76"/>
                <a:gd name="T86" fmla="*/ 2147483647 w 52"/>
                <a:gd name="T87" fmla="*/ 2147483647 h 76"/>
                <a:gd name="T88" fmla="*/ 2147483647 w 52"/>
                <a:gd name="T89" fmla="*/ 2147483647 h 76"/>
                <a:gd name="T90" fmla="*/ 2147483647 w 52"/>
                <a:gd name="T91" fmla="*/ 2147483647 h 76"/>
                <a:gd name="T92" fmla="*/ 2147483647 w 52"/>
                <a:gd name="T93" fmla="*/ 2147483647 h 76"/>
                <a:gd name="T94" fmla="*/ 2147483647 w 52"/>
                <a:gd name="T95" fmla="*/ 2147483647 h 76"/>
                <a:gd name="T96" fmla="*/ 2147483647 w 52"/>
                <a:gd name="T97" fmla="*/ 2147483647 h 76"/>
                <a:gd name="T98" fmla="*/ 2147483647 w 52"/>
                <a:gd name="T99" fmla="*/ 2147483647 h 76"/>
                <a:gd name="T100" fmla="*/ 2147483647 w 52"/>
                <a:gd name="T101" fmla="*/ 2147483647 h 76"/>
                <a:gd name="T102" fmla="*/ 2147483647 w 52"/>
                <a:gd name="T103" fmla="*/ 2147483647 h 76"/>
                <a:gd name="T104" fmla="*/ 2147483647 w 52"/>
                <a:gd name="T105" fmla="*/ 2147483647 h 76"/>
                <a:gd name="T106" fmla="*/ 2147483647 w 52"/>
                <a:gd name="T107" fmla="*/ 2147483647 h 76"/>
                <a:gd name="T108" fmla="*/ 2147483647 w 52"/>
                <a:gd name="T109" fmla="*/ 2147483647 h 76"/>
                <a:gd name="T110" fmla="*/ 2147483647 w 52"/>
                <a:gd name="T111" fmla="*/ 2147483647 h 76"/>
                <a:gd name="T112" fmla="*/ 2147483647 w 52"/>
                <a:gd name="T113" fmla="*/ 2147483647 h 76"/>
                <a:gd name="T114" fmla="*/ 2147483647 w 52"/>
                <a:gd name="T115" fmla="*/ 2147483647 h 7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52"/>
                <a:gd name="T175" fmla="*/ 0 h 76"/>
                <a:gd name="T176" fmla="*/ 52 w 52"/>
                <a:gd name="T177" fmla="*/ 76 h 7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52" h="76">
                  <a:moveTo>
                    <a:pt x="52" y="32"/>
                  </a:moveTo>
                  <a:lnTo>
                    <a:pt x="50" y="26"/>
                  </a:lnTo>
                  <a:lnTo>
                    <a:pt x="48" y="24"/>
                  </a:lnTo>
                  <a:lnTo>
                    <a:pt x="46" y="22"/>
                  </a:lnTo>
                  <a:lnTo>
                    <a:pt x="46" y="20"/>
                  </a:lnTo>
                  <a:lnTo>
                    <a:pt x="40" y="20"/>
                  </a:lnTo>
                  <a:lnTo>
                    <a:pt x="32" y="6"/>
                  </a:lnTo>
                  <a:lnTo>
                    <a:pt x="24" y="6"/>
                  </a:lnTo>
                  <a:lnTo>
                    <a:pt x="22" y="4"/>
                  </a:lnTo>
                  <a:lnTo>
                    <a:pt x="20" y="4"/>
                  </a:lnTo>
                  <a:lnTo>
                    <a:pt x="16" y="2"/>
                  </a:lnTo>
                  <a:lnTo>
                    <a:pt x="14" y="0"/>
                  </a:lnTo>
                  <a:lnTo>
                    <a:pt x="12" y="4"/>
                  </a:lnTo>
                  <a:lnTo>
                    <a:pt x="12" y="10"/>
                  </a:lnTo>
                  <a:lnTo>
                    <a:pt x="10" y="10"/>
                  </a:lnTo>
                  <a:lnTo>
                    <a:pt x="8" y="12"/>
                  </a:lnTo>
                  <a:lnTo>
                    <a:pt x="6" y="14"/>
                  </a:lnTo>
                  <a:lnTo>
                    <a:pt x="4" y="16"/>
                  </a:lnTo>
                  <a:lnTo>
                    <a:pt x="2" y="20"/>
                  </a:lnTo>
                  <a:lnTo>
                    <a:pt x="2" y="28"/>
                  </a:lnTo>
                  <a:lnTo>
                    <a:pt x="4" y="32"/>
                  </a:lnTo>
                  <a:lnTo>
                    <a:pt x="4" y="36"/>
                  </a:lnTo>
                  <a:lnTo>
                    <a:pt x="6" y="40"/>
                  </a:lnTo>
                  <a:lnTo>
                    <a:pt x="10" y="44"/>
                  </a:lnTo>
                  <a:lnTo>
                    <a:pt x="12" y="46"/>
                  </a:lnTo>
                  <a:lnTo>
                    <a:pt x="12" y="48"/>
                  </a:lnTo>
                  <a:lnTo>
                    <a:pt x="6" y="54"/>
                  </a:lnTo>
                  <a:lnTo>
                    <a:pt x="8" y="62"/>
                  </a:lnTo>
                  <a:lnTo>
                    <a:pt x="6" y="64"/>
                  </a:lnTo>
                  <a:lnTo>
                    <a:pt x="4" y="64"/>
                  </a:lnTo>
                  <a:lnTo>
                    <a:pt x="4" y="66"/>
                  </a:lnTo>
                  <a:lnTo>
                    <a:pt x="2" y="68"/>
                  </a:lnTo>
                  <a:lnTo>
                    <a:pt x="0" y="72"/>
                  </a:lnTo>
                  <a:lnTo>
                    <a:pt x="4" y="76"/>
                  </a:lnTo>
                  <a:lnTo>
                    <a:pt x="10" y="76"/>
                  </a:lnTo>
                  <a:lnTo>
                    <a:pt x="12" y="74"/>
                  </a:lnTo>
                  <a:lnTo>
                    <a:pt x="12" y="72"/>
                  </a:lnTo>
                  <a:lnTo>
                    <a:pt x="14" y="72"/>
                  </a:lnTo>
                  <a:lnTo>
                    <a:pt x="16" y="72"/>
                  </a:lnTo>
                  <a:lnTo>
                    <a:pt x="18" y="72"/>
                  </a:lnTo>
                  <a:lnTo>
                    <a:pt x="20" y="72"/>
                  </a:lnTo>
                  <a:lnTo>
                    <a:pt x="22" y="72"/>
                  </a:lnTo>
                  <a:lnTo>
                    <a:pt x="26" y="74"/>
                  </a:lnTo>
                  <a:lnTo>
                    <a:pt x="30" y="74"/>
                  </a:lnTo>
                  <a:lnTo>
                    <a:pt x="32" y="72"/>
                  </a:lnTo>
                  <a:lnTo>
                    <a:pt x="40" y="64"/>
                  </a:lnTo>
                  <a:lnTo>
                    <a:pt x="40" y="60"/>
                  </a:lnTo>
                  <a:lnTo>
                    <a:pt x="44" y="50"/>
                  </a:lnTo>
                  <a:lnTo>
                    <a:pt x="46" y="46"/>
                  </a:lnTo>
                  <a:lnTo>
                    <a:pt x="48" y="44"/>
                  </a:lnTo>
                  <a:lnTo>
                    <a:pt x="50" y="42"/>
                  </a:lnTo>
                  <a:lnTo>
                    <a:pt x="50" y="40"/>
                  </a:lnTo>
                  <a:lnTo>
                    <a:pt x="52" y="38"/>
                  </a:lnTo>
                  <a:lnTo>
                    <a:pt x="52" y="36"/>
                  </a:lnTo>
                  <a:lnTo>
                    <a:pt x="52" y="34"/>
                  </a:lnTo>
                  <a:lnTo>
                    <a:pt x="52" y="32"/>
                  </a:lnTo>
                  <a:close/>
                </a:path>
              </a:pathLst>
            </a:custGeom>
            <a:solidFill>
              <a:srgbClr val="385723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63" name="Guyana" descr="© INSCALE GmbH, 05.05.2010&#10;http://www.presentationload.com/">
              <a:extLst>
                <a:ext uri="{FF2B5EF4-FFF2-40B4-BE49-F238E27FC236}">
                  <a16:creationId xmlns:a16="http://schemas.microsoft.com/office/drawing/2014/main" id="{B4221181-34B2-4364-A20E-4136F97254A7}"/>
                </a:ext>
              </a:extLst>
            </p:cNvPr>
            <p:cNvSpPr>
              <a:spLocks/>
            </p:cNvSpPr>
            <p:nvPr/>
          </p:nvSpPr>
          <p:spPr bwMode="gray">
            <a:xfrm>
              <a:off x="3613055" y="4215446"/>
              <a:ext cx="145969" cy="261805"/>
            </a:xfrm>
            <a:custGeom>
              <a:avLst/>
              <a:gdLst>
                <a:gd name="T0" fmla="*/ 2147483647 w 324"/>
                <a:gd name="T1" fmla="*/ 2147483647 h 582"/>
                <a:gd name="T2" fmla="*/ 2147483647 w 324"/>
                <a:gd name="T3" fmla="*/ 2147483647 h 582"/>
                <a:gd name="T4" fmla="*/ 2147483647 w 324"/>
                <a:gd name="T5" fmla="*/ 2147483647 h 582"/>
                <a:gd name="T6" fmla="*/ 2147483647 w 324"/>
                <a:gd name="T7" fmla="*/ 2147483647 h 582"/>
                <a:gd name="T8" fmla="*/ 2147483647 w 324"/>
                <a:gd name="T9" fmla="*/ 2147483647 h 582"/>
                <a:gd name="T10" fmla="*/ 2147483647 w 324"/>
                <a:gd name="T11" fmla="*/ 2147483647 h 582"/>
                <a:gd name="T12" fmla="*/ 2147483647 w 324"/>
                <a:gd name="T13" fmla="*/ 2147483647 h 582"/>
                <a:gd name="T14" fmla="*/ 2147483647 w 324"/>
                <a:gd name="T15" fmla="*/ 2147483647 h 582"/>
                <a:gd name="T16" fmla="*/ 0 w 324"/>
                <a:gd name="T17" fmla="*/ 2147483647 h 582"/>
                <a:gd name="T18" fmla="*/ 2147483647 w 324"/>
                <a:gd name="T19" fmla="*/ 2147483647 h 582"/>
                <a:gd name="T20" fmla="*/ 2147483647 w 324"/>
                <a:gd name="T21" fmla="*/ 2147483647 h 582"/>
                <a:gd name="T22" fmla="*/ 2147483647 w 324"/>
                <a:gd name="T23" fmla="*/ 2147483647 h 582"/>
                <a:gd name="T24" fmla="*/ 2147483647 w 324"/>
                <a:gd name="T25" fmla="*/ 2147483647 h 582"/>
                <a:gd name="T26" fmla="*/ 2147483647 w 324"/>
                <a:gd name="T27" fmla="*/ 2147483647 h 582"/>
                <a:gd name="T28" fmla="*/ 2147483647 w 324"/>
                <a:gd name="T29" fmla="*/ 2147483647 h 582"/>
                <a:gd name="T30" fmla="*/ 2147483647 w 324"/>
                <a:gd name="T31" fmla="*/ 2147483647 h 582"/>
                <a:gd name="T32" fmla="*/ 2147483647 w 324"/>
                <a:gd name="T33" fmla="*/ 2147483647 h 582"/>
                <a:gd name="T34" fmla="*/ 2147483647 w 324"/>
                <a:gd name="T35" fmla="*/ 2147483647 h 582"/>
                <a:gd name="T36" fmla="*/ 2147483647 w 324"/>
                <a:gd name="T37" fmla="*/ 2147483647 h 582"/>
                <a:gd name="T38" fmla="*/ 2147483647 w 324"/>
                <a:gd name="T39" fmla="*/ 2147483647 h 582"/>
                <a:gd name="T40" fmla="*/ 2147483647 w 324"/>
                <a:gd name="T41" fmla="*/ 2147483647 h 582"/>
                <a:gd name="T42" fmla="*/ 2147483647 w 324"/>
                <a:gd name="T43" fmla="*/ 2147483647 h 582"/>
                <a:gd name="T44" fmla="*/ 2147483647 w 324"/>
                <a:gd name="T45" fmla="*/ 2147483647 h 582"/>
                <a:gd name="T46" fmla="*/ 2147483647 w 324"/>
                <a:gd name="T47" fmla="*/ 2147483647 h 582"/>
                <a:gd name="T48" fmla="*/ 2147483647 w 324"/>
                <a:gd name="T49" fmla="*/ 2147483647 h 582"/>
                <a:gd name="T50" fmla="*/ 2147483647 w 324"/>
                <a:gd name="T51" fmla="*/ 2147483647 h 582"/>
                <a:gd name="T52" fmla="*/ 2147483647 w 324"/>
                <a:gd name="T53" fmla="*/ 2147483647 h 582"/>
                <a:gd name="T54" fmla="*/ 2147483647 w 324"/>
                <a:gd name="T55" fmla="*/ 2147483647 h 582"/>
                <a:gd name="T56" fmla="*/ 2147483647 w 324"/>
                <a:gd name="T57" fmla="*/ 2147483647 h 582"/>
                <a:gd name="T58" fmla="*/ 2147483647 w 324"/>
                <a:gd name="T59" fmla="*/ 2147483647 h 582"/>
                <a:gd name="T60" fmla="*/ 2147483647 w 324"/>
                <a:gd name="T61" fmla="*/ 2147483647 h 582"/>
                <a:gd name="T62" fmla="*/ 2147483647 w 324"/>
                <a:gd name="T63" fmla="*/ 2147483647 h 582"/>
                <a:gd name="T64" fmla="*/ 2147483647 w 324"/>
                <a:gd name="T65" fmla="*/ 2147483647 h 582"/>
                <a:gd name="T66" fmla="*/ 2147483647 w 324"/>
                <a:gd name="T67" fmla="*/ 2147483647 h 582"/>
                <a:gd name="T68" fmla="*/ 2147483647 w 324"/>
                <a:gd name="T69" fmla="*/ 2147483647 h 582"/>
                <a:gd name="T70" fmla="*/ 2147483647 w 324"/>
                <a:gd name="T71" fmla="*/ 2147483647 h 582"/>
                <a:gd name="T72" fmla="*/ 2147483647 w 324"/>
                <a:gd name="T73" fmla="*/ 2147483647 h 582"/>
                <a:gd name="T74" fmla="*/ 2147483647 w 324"/>
                <a:gd name="T75" fmla="*/ 2147483647 h 582"/>
                <a:gd name="T76" fmla="*/ 2147483647 w 324"/>
                <a:gd name="T77" fmla="*/ 2147483647 h 582"/>
                <a:gd name="T78" fmla="*/ 2147483647 w 324"/>
                <a:gd name="T79" fmla="*/ 2147483647 h 582"/>
                <a:gd name="T80" fmla="*/ 2147483647 w 324"/>
                <a:gd name="T81" fmla="*/ 2147483647 h 582"/>
                <a:gd name="T82" fmla="*/ 2147483647 w 324"/>
                <a:gd name="T83" fmla="*/ 2147483647 h 582"/>
                <a:gd name="T84" fmla="*/ 2147483647 w 324"/>
                <a:gd name="T85" fmla="*/ 2147483647 h 582"/>
                <a:gd name="T86" fmla="*/ 2147483647 w 324"/>
                <a:gd name="T87" fmla="*/ 2147483647 h 582"/>
                <a:gd name="T88" fmla="*/ 2147483647 w 324"/>
                <a:gd name="T89" fmla="*/ 2147483647 h 582"/>
                <a:gd name="T90" fmla="*/ 2147483647 w 324"/>
                <a:gd name="T91" fmla="*/ 2147483647 h 582"/>
                <a:gd name="T92" fmla="*/ 2147483647 w 324"/>
                <a:gd name="T93" fmla="*/ 2147483647 h 582"/>
                <a:gd name="T94" fmla="*/ 2147483647 w 324"/>
                <a:gd name="T95" fmla="*/ 2147483647 h 582"/>
                <a:gd name="T96" fmla="*/ 2147483647 w 324"/>
                <a:gd name="T97" fmla="*/ 2147483647 h 582"/>
                <a:gd name="T98" fmla="*/ 2147483647 w 324"/>
                <a:gd name="T99" fmla="*/ 2147483647 h 582"/>
                <a:gd name="T100" fmla="*/ 2147483647 w 324"/>
                <a:gd name="T101" fmla="*/ 2147483647 h 582"/>
                <a:gd name="T102" fmla="*/ 2147483647 w 324"/>
                <a:gd name="T103" fmla="*/ 2147483647 h 582"/>
                <a:gd name="T104" fmla="*/ 2147483647 w 324"/>
                <a:gd name="T105" fmla="*/ 2147483647 h 582"/>
                <a:gd name="T106" fmla="*/ 2147483647 w 324"/>
                <a:gd name="T107" fmla="*/ 2147483647 h 582"/>
                <a:gd name="T108" fmla="*/ 2147483647 w 324"/>
                <a:gd name="T109" fmla="*/ 2147483647 h 582"/>
                <a:gd name="T110" fmla="*/ 2147483647 w 324"/>
                <a:gd name="T111" fmla="*/ 2147483647 h 582"/>
                <a:gd name="T112" fmla="*/ 2147483647 w 324"/>
                <a:gd name="T113" fmla="*/ 2147483647 h 582"/>
                <a:gd name="T114" fmla="*/ 2147483647 w 324"/>
                <a:gd name="T115" fmla="*/ 2147483647 h 582"/>
                <a:gd name="T116" fmla="*/ 2147483647 w 324"/>
                <a:gd name="T117" fmla="*/ 2147483647 h 582"/>
                <a:gd name="T118" fmla="*/ 2147483647 w 324"/>
                <a:gd name="T119" fmla="*/ 2147483647 h 582"/>
                <a:gd name="T120" fmla="*/ 2147483647 w 324"/>
                <a:gd name="T121" fmla="*/ 2147483647 h 582"/>
                <a:gd name="T122" fmla="*/ 2147483647 w 324"/>
                <a:gd name="T123" fmla="*/ 0 h 582"/>
                <a:gd name="T124" fmla="*/ 2147483647 w 324"/>
                <a:gd name="T125" fmla="*/ 2147483647 h 582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324"/>
                <a:gd name="T190" fmla="*/ 0 h 582"/>
                <a:gd name="T191" fmla="*/ 324 w 324"/>
                <a:gd name="T192" fmla="*/ 582 h 582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324" h="582">
                  <a:moveTo>
                    <a:pt x="90" y="42"/>
                  </a:moveTo>
                  <a:lnTo>
                    <a:pt x="84" y="48"/>
                  </a:lnTo>
                  <a:lnTo>
                    <a:pt x="72" y="48"/>
                  </a:lnTo>
                  <a:lnTo>
                    <a:pt x="60" y="60"/>
                  </a:lnTo>
                  <a:lnTo>
                    <a:pt x="60" y="102"/>
                  </a:lnTo>
                  <a:lnTo>
                    <a:pt x="84" y="102"/>
                  </a:lnTo>
                  <a:lnTo>
                    <a:pt x="84" y="120"/>
                  </a:lnTo>
                  <a:lnTo>
                    <a:pt x="78" y="126"/>
                  </a:lnTo>
                  <a:lnTo>
                    <a:pt x="66" y="132"/>
                  </a:lnTo>
                  <a:lnTo>
                    <a:pt x="54" y="132"/>
                  </a:lnTo>
                  <a:lnTo>
                    <a:pt x="42" y="138"/>
                  </a:lnTo>
                  <a:lnTo>
                    <a:pt x="12" y="138"/>
                  </a:lnTo>
                  <a:lnTo>
                    <a:pt x="12" y="144"/>
                  </a:lnTo>
                  <a:lnTo>
                    <a:pt x="30" y="162"/>
                  </a:lnTo>
                  <a:lnTo>
                    <a:pt x="30" y="180"/>
                  </a:lnTo>
                  <a:lnTo>
                    <a:pt x="18" y="186"/>
                  </a:lnTo>
                  <a:lnTo>
                    <a:pt x="12" y="186"/>
                  </a:lnTo>
                  <a:lnTo>
                    <a:pt x="0" y="192"/>
                  </a:lnTo>
                  <a:lnTo>
                    <a:pt x="0" y="204"/>
                  </a:lnTo>
                  <a:lnTo>
                    <a:pt x="6" y="210"/>
                  </a:lnTo>
                  <a:lnTo>
                    <a:pt x="12" y="222"/>
                  </a:lnTo>
                  <a:lnTo>
                    <a:pt x="48" y="258"/>
                  </a:lnTo>
                  <a:lnTo>
                    <a:pt x="72" y="264"/>
                  </a:lnTo>
                  <a:lnTo>
                    <a:pt x="78" y="252"/>
                  </a:lnTo>
                  <a:lnTo>
                    <a:pt x="90" y="264"/>
                  </a:lnTo>
                  <a:lnTo>
                    <a:pt x="96" y="276"/>
                  </a:lnTo>
                  <a:lnTo>
                    <a:pt x="96" y="294"/>
                  </a:lnTo>
                  <a:lnTo>
                    <a:pt x="90" y="306"/>
                  </a:lnTo>
                  <a:lnTo>
                    <a:pt x="84" y="312"/>
                  </a:lnTo>
                  <a:lnTo>
                    <a:pt x="84" y="318"/>
                  </a:lnTo>
                  <a:lnTo>
                    <a:pt x="90" y="324"/>
                  </a:lnTo>
                  <a:lnTo>
                    <a:pt x="96" y="324"/>
                  </a:lnTo>
                  <a:lnTo>
                    <a:pt x="108" y="318"/>
                  </a:lnTo>
                  <a:lnTo>
                    <a:pt x="114" y="318"/>
                  </a:lnTo>
                  <a:lnTo>
                    <a:pt x="114" y="348"/>
                  </a:lnTo>
                  <a:lnTo>
                    <a:pt x="120" y="354"/>
                  </a:lnTo>
                  <a:lnTo>
                    <a:pt x="126" y="354"/>
                  </a:lnTo>
                  <a:lnTo>
                    <a:pt x="126" y="366"/>
                  </a:lnTo>
                  <a:lnTo>
                    <a:pt x="120" y="378"/>
                  </a:lnTo>
                  <a:lnTo>
                    <a:pt x="108" y="390"/>
                  </a:lnTo>
                  <a:lnTo>
                    <a:pt x="96" y="432"/>
                  </a:lnTo>
                  <a:lnTo>
                    <a:pt x="90" y="444"/>
                  </a:lnTo>
                  <a:lnTo>
                    <a:pt x="90" y="450"/>
                  </a:lnTo>
                  <a:lnTo>
                    <a:pt x="84" y="462"/>
                  </a:lnTo>
                  <a:lnTo>
                    <a:pt x="84" y="468"/>
                  </a:lnTo>
                  <a:lnTo>
                    <a:pt x="90" y="480"/>
                  </a:lnTo>
                  <a:lnTo>
                    <a:pt x="114" y="504"/>
                  </a:lnTo>
                  <a:lnTo>
                    <a:pt x="114" y="534"/>
                  </a:lnTo>
                  <a:lnTo>
                    <a:pt x="144" y="570"/>
                  </a:lnTo>
                  <a:lnTo>
                    <a:pt x="156" y="570"/>
                  </a:lnTo>
                  <a:lnTo>
                    <a:pt x="162" y="582"/>
                  </a:lnTo>
                  <a:lnTo>
                    <a:pt x="198" y="582"/>
                  </a:lnTo>
                  <a:lnTo>
                    <a:pt x="204" y="576"/>
                  </a:lnTo>
                  <a:lnTo>
                    <a:pt x="204" y="564"/>
                  </a:lnTo>
                  <a:lnTo>
                    <a:pt x="216" y="552"/>
                  </a:lnTo>
                  <a:lnTo>
                    <a:pt x="234" y="552"/>
                  </a:lnTo>
                  <a:lnTo>
                    <a:pt x="240" y="540"/>
                  </a:lnTo>
                  <a:lnTo>
                    <a:pt x="270" y="540"/>
                  </a:lnTo>
                  <a:lnTo>
                    <a:pt x="270" y="534"/>
                  </a:lnTo>
                  <a:lnTo>
                    <a:pt x="288" y="516"/>
                  </a:lnTo>
                  <a:lnTo>
                    <a:pt x="300" y="516"/>
                  </a:lnTo>
                  <a:lnTo>
                    <a:pt x="312" y="528"/>
                  </a:lnTo>
                  <a:lnTo>
                    <a:pt x="318" y="528"/>
                  </a:lnTo>
                  <a:lnTo>
                    <a:pt x="324" y="522"/>
                  </a:lnTo>
                  <a:lnTo>
                    <a:pt x="324" y="510"/>
                  </a:lnTo>
                  <a:lnTo>
                    <a:pt x="318" y="504"/>
                  </a:lnTo>
                  <a:lnTo>
                    <a:pt x="312" y="492"/>
                  </a:lnTo>
                  <a:lnTo>
                    <a:pt x="306" y="474"/>
                  </a:lnTo>
                  <a:lnTo>
                    <a:pt x="288" y="456"/>
                  </a:lnTo>
                  <a:lnTo>
                    <a:pt x="282" y="444"/>
                  </a:lnTo>
                  <a:lnTo>
                    <a:pt x="282" y="420"/>
                  </a:lnTo>
                  <a:lnTo>
                    <a:pt x="288" y="414"/>
                  </a:lnTo>
                  <a:lnTo>
                    <a:pt x="288" y="396"/>
                  </a:lnTo>
                  <a:lnTo>
                    <a:pt x="276" y="408"/>
                  </a:lnTo>
                  <a:lnTo>
                    <a:pt x="276" y="414"/>
                  </a:lnTo>
                  <a:lnTo>
                    <a:pt x="264" y="414"/>
                  </a:lnTo>
                  <a:lnTo>
                    <a:pt x="258" y="402"/>
                  </a:lnTo>
                  <a:lnTo>
                    <a:pt x="252" y="396"/>
                  </a:lnTo>
                  <a:lnTo>
                    <a:pt x="246" y="384"/>
                  </a:lnTo>
                  <a:lnTo>
                    <a:pt x="246" y="372"/>
                  </a:lnTo>
                  <a:lnTo>
                    <a:pt x="240" y="372"/>
                  </a:lnTo>
                  <a:lnTo>
                    <a:pt x="240" y="366"/>
                  </a:lnTo>
                  <a:lnTo>
                    <a:pt x="234" y="360"/>
                  </a:lnTo>
                  <a:lnTo>
                    <a:pt x="234" y="348"/>
                  </a:lnTo>
                  <a:lnTo>
                    <a:pt x="240" y="336"/>
                  </a:lnTo>
                  <a:lnTo>
                    <a:pt x="246" y="330"/>
                  </a:lnTo>
                  <a:lnTo>
                    <a:pt x="246" y="288"/>
                  </a:lnTo>
                  <a:lnTo>
                    <a:pt x="252" y="282"/>
                  </a:lnTo>
                  <a:lnTo>
                    <a:pt x="264" y="276"/>
                  </a:lnTo>
                  <a:lnTo>
                    <a:pt x="294" y="276"/>
                  </a:lnTo>
                  <a:lnTo>
                    <a:pt x="300" y="270"/>
                  </a:lnTo>
                  <a:lnTo>
                    <a:pt x="300" y="258"/>
                  </a:lnTo>
                  <a:lnTo>
                    <a:pt x="288" y="246"/>
                  </a:lnTo>
                  <a:lnTo>
                    <a:pt x="288" y="234"/>
                  </a:lnTo>
                  <a:lnTo>
                    <a:pt x="294" y="222"/>
                  </a:lnTo>
                  <a:lnTo>
                    <a:pt x="300" y="216"/>
                  </a:lnTo>
                  <a:lnTo>
                    <a:pt x="306" y="204"/>
                  </a:lnTo>
                  <a:lnTo>
                    <a:pt x="306" y="192"/>
                  </a:lnTo>
                  <a:lnTo>
                    <a:pt x="300" y="180"/>
                  </a:lnTo>
                  <a:lnTo>
                    <a:pt x="294" y="174"/>
                  </a:lnTo>
                  <a:lnTo>
                    <a:pt x="276" y="174"/>
                  </a:lnTo>
                  <a:lnTo>
                    <a:pt x="270" y="180"/>
                  </a:lnTo>
                  <a:lnTo>
                    <a:pt x="270" y="156"/>
                  </a:lnTo>
                  <a:lnTo>
                    <a:pt x="258" y="150"/>
                  </a:lnTo>
                  <a:lnTo>
                    <a:pt x="252" y="138"/>
                  </a:lnTo>
                  <a:lnTo>
                    <a:pt x="234" y="132"/>
                  </a:lnTo>
                  <a:lnTo>
                    <a:pt x="216" y="132"/>
                  </a:lnTo>
                  <a:lnTo>
                    <a:pt x="204" y="138"/>
                  </a:lnTo>
                  <a:lnTo>
                    <a:pt x="198" y="150"/>
                  </a:lnTo>
                  <a:lnTo>
                    <a:pt x="198" y="156"/>
                  </a:lnTo>
                  <a:lnTo>
                    <a:pt x="192" y="162"/>
                  </a:lnTo>
                  <a:lnTo>
                    <a:pt x="192" y="168"/>
                  </a:lnTo>
                  <a:lnTo>
                    <a:pt x="192" y="162"/>
                  </a:lnTo>
                  <a:lnTo>
                    <a:pt x="198" y="156"/>
                  </a:lnTo>
                  <a:lnTo>
                    <a:pt x="198" y="144"/>
                  </a:lnTo>
                  <a:lnTo>
                    <a:pt x="204" y="132"/>
                  </a:lnTo>
                  <a:lnTo>
                    <a:pt x="204" y="114"/>
                  </a:lnTo>
                  <a:lnTo>
                    <a:pt x="210" y="102"/>
                  </a:lnTo>
                  <a:lnTo>
                    <a:pt x="210" y="78"/>
                  </a:lnTo>
                  <a:lnTo>
                    <a:pt x="192" y="42"/>
                  </a:lnTo>
                  <a:lnTo>
                    <a:pt x="180" y="30"/>
                  </a:lnTo>
                  <a:lnTo>
                    <a:pt x="132" y="6"/>
                  </a:lnTo>
                  <a:lnTo>
                    <a:pt x="126" y="0"/>
                  </a:lnTo>
                  <a:lnTo>
                    <a:pt x="120" y="0"/>
                  </a:lnTo>
                  <a:lnTo>
                    <a:pt x="102" y="36"/>
                  </a:lnTo>
                  <a:lnTo>
                    <a:pt x="96" y="42"/>
                  </a:lnTo>
                  <a:lnTo>
                    <a:pt x="90" y="42"/>
                  </a:lnTo>
                  <a:close/>
                </a:path>
              </a:pathLst>
            </a:custGeom>
            <a:solidFill>
              <a:srgbClr val="385723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64" name="Ecuador" descr="© INSCALE GmbH, 05.05.2010&#10;http://www.presentationload.com/">
              <a:extLst>
                <a:ext uri="{FF2B5EF4-FFF2-40B4-BE49-F238E27FC236}">
                  <a16:creationId xmlns:a16="http://schemas.microsoft.com/office/drawing/2014/main" id="{21400277-2F48-4119-93B7-2EACCDA324F6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991099" y="4462971"/>
              <a:ext cx="184048" cy="236417"/>
            </a:xfrm>
            <a:custGeom>
              <a:avLst/>
              <a:gdLst>
                <a:gd name="T0" fmla="*/ 2147483647 w 414"/>
                <a:gd name="T1" fmla="*/ 2147483647 h 528"/>
                <a:gd name="T2" fmla="*/ 2147483647 w 414"/>
                <a:gd name="T3" fmla="*/ 2147483647 h 528"/>
                <a:gd name="T4" fmla="*/ 2147483647 w 414"/>
                <a:gd name="T5" fmla="*/ 2147483647 h 528"/>
                <a:gd name="T6" fmla="*/ 2147483647 w 414"/>
                <a:gd name="T7" fmla="*/ 2147483647 h 528"/>
                <a:gd name="T8" fmla="*/ 2147483647 w 414"/>
                <a:gd name="T9" fmla="*/ 2147483647 h 528"/>
                <a:gd name="T10" fmla="*/ 2147483647 w 414"/>
                <a:gd name="T11" fmla="*/ 2147483647 h 528"/>
                <a:gd name="T12" fmla="*/ 2147483647 w 414"/>
                <a:gd name="T13" fmla="*/ 2147483647 h 528"/>
                <a:gd name="T14" fmla="*/ 2147483647 w 414"/>
                <a:gd name="T15" fmla="*/ 2147483647 h 528"/>
                <a:gd name="T16" fmla="*/ 2147483647 w 414"/>
                <a:gd name="T17" fmla="*/ 2147483647 h 528"/>
                <a:gd name="T18" fmla="*/ 2147483647 w 414"/>
                <a:gd name="T19" fmla="*/ 2147483647 h 528"/>
                <a:gd name="T20" fmla="*/ 2147483647 w 414"/>
                <a:gd name="T21" fmla="*/ 2147483647 h 528"/>
                <a:gd name="T22" fmla="*/ 2147483647 w 414"/>
                <a:gd name="T23" fmla="*/ 2147483647 h 528"/>
                <a:gd name="T24" fmla="*/ 2147483647 w 414"/>
                <a:gd name="T25" fmla="*/ 2147483647 h 528"/>
                <a:gd name="T26" fmla="*/ 2147483647 w 414"/>
                <a:gd name="T27" fmla="*/ 2147483647 h 528"/>
                <a:gd name="T28" fmla="*/ 2147483647 w 414"/>
                <a:gd name="T29" fmla="*/ 2147483647 h 528"/>
                <a:gd name="T30" fmla="*/ 2147483647 w 414"/>
                <a:gd name="T31" fmla="*/ 2147483647 h 528"/>
                <a:gd name="T32" fmla="*/ 2147483647 w 414"/>
                <a:gd name="T33" fmla="*/ 2147483647 h 528"/>
                <a:gd name="T34" fmla="*/ 2147483647 w 414"/>
                <a:gd name="T35" fmla="*/ 2147483647 h 528"/>
                <a:gd name="T36" fmla="*/ 2147483647 w 414"/>
                <a:gd name="T37" fmla="*/ 2147483647 h 528"/>
                <a:gd name="T38" fmla="*/ 2147483647 w 414"/>
                <a:gd name="T39" fmla="*/ 2147483647 h 528"/>
                <a:gd name="T40" fmla="*/ 2147483647 w 414"/>
                <a:gd name="T41" fmla="*/ 2147483647 h 528"/>
                <a:gd name="T42" fmla="*/ 2147483647 w 414"/>
                <a:gd name="T43" fmla="*/ 2147483647 h 528"/>
                <a:gd name="T44" fmla="*/ 2147483647 w 414"/>
                <a:gd name="T45" fmla="*/ 2147483647 h 528"/>
                <a:gd name="T46" fmla="*/ 2147483647 w 414"/>
                <a:gd name="T47" fmla="*/ 2147483647 h 528"/>
                <a:gd name="T48" fmla="*/ 2147483647 w 414"/>
                <a:gd name="T49" fmla="*/ 2147483647 h 528"/>
                <a:gd name="T50" fmla="*/ 2147483647 w 414"/>
                <a:gd name="T51" fmla="*/ 2147483647 h 528"/>
                <a:gd name="T52" fmla="*/ 2147483647 w 414"/>
                <a:gd name="T53" fmla="*/ 2147483647 h 528"/>
                <a:gd name="T54" fmla="*/ 2147483647 w 414"/>
                <a:gd name="T55" fmla="*/ 2147483647 h 528"/>
                <a:gd name="T56" fmla="*/ 2147483647 w 414"/>
                <a:gd name="T57" fmla="*/ 2147483647 h 528"/>
                <a:gd name="T58" fmla="*/ 2147483647 w 414"/>
                <a:gd name="T59" fmla="*/ 2147483647 h 528"/>
                <a:gd name="T60" fmla="*/ 2147483647 w 414"/>
                <a:gd name="T61" fmla="*/ 2147483647 h 528"/>
                <a:gd name="T62" fmla="*/ 2147483647 w 414"/>
                <a:gd name="T63" fmla="*/ 2147483647 h 528"/>
                <a:gd name="T64" fmla="*/ 2147483647 w 414"/>
                <a:gd name="T65" fmla="*/ 2147483647 h 528"/>
                <a:gd name="T66" fmla="*/ 2147483647 w 414"/>
                <a:gd name="T67" fmla="*/ 2147483647 h 528"/>
                <a:gd name="T68" fmla="*/ 2147483647 w 414"/>
                <a:gd name="T69" fmla="*/ 2147483647 h 528"/>
                <a:gd name="T70" fmla="*/ 2147483647 w 414"/>
                <a:gd name="T71" fmla="*/ 2147483647 h 528"/>
                <a:gd name="T72" fmla="*/ 2147483647 w 414"/>
                <a:gd name="T73" fmla="*/ 2147483647 h 528"/>
                <a:gd name="T74" fmla="*/ 2147483647 w 414"/>
                <a:gd name="T75" fmla="*/ 2147483647 h 528"/>
                <a:gd name="T76" fmla="*/ 2147483647 w 414"/>
                <a:gd name="T77" fmla="*/ 2147483647 h 528"/>
                <a:gd name="T78" fmla="*/ 2147483647 w 414"/>
                <a:gd name="T79" fmla="*/ 2147483647 h 528"/>
                <a:gd name="T80" fmla="*/ 2147483647 w 414"/>
                <a:gd name="T81" fmla="*/ 2147483647 h 528"/>
                <a:gd name="T82" fmla="*/ 2147483647 w 414"/>
                <a:gd name="T83" fmla="*/ 2147483647 h 528"/>
                <a:gd name="T84" fmla="*/ 2147483647 w 414"/>
                <a:gd name="T85" fmla="*/ 2147483647 h 528"/>
                <a:gd name="T86" fmla="*/ 2147483647 w 414"/>
                <a:gd name="T87" fmla="*/ 2147483647 h 528"/>
                <a:gd name="T88" fmla="*/ 2147483647 w 414"/>
                <a:gd name="T89" fmla="*/ 2147483647 h 528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414"/>
                <a:gd name="T136" fmla="*/ 0 h 528"/>
                <a:gd name="T137" fmla="*/ 414 w 414"/>
                <a:gd name="T138" fmla="*/ 528 h 528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414" h="528">
                  <a:moveTo>
                    <a:pt x="60" y="372"/>
                  </a:moveTo>
                  <a:lnTo>
                    <a:pt x="72" y="366"/>
                  </a:lnTo>
                  <a:lnTo>
                    <a:pt x="78" y="360"/>
                  </a:lnTo>
                  <a:lnTo>
                    <a:pt x="78" y="342"/>
                  </a:lnTo>
                  <a:lnTo>
                    <a:pt x="72" y="342"/>
                  </a:lnTo>
                  <a:lnTo>
                    <a:pt x="54" y="360"/>
                  </a:lnTo>
                  <a:lnTo>
                    <a:pt x="54" y="372"/>
                  </a:lnTo>
                  <a:lnTo>
                    <a:pt x="60" y="372"/>
                  </a:lnTo>
                  <a:close/>
                  <a:moveTo>
                    <a:pt x="414" y="174"/>
                  </a:moveTo>
                  <a:lnTo>
                    <a:pt x="390" y="156"/>
                  </a:lnTo>
                  <a:lnTo>
                    <a:pt x="396" y="156"/>
                  </a:lnTo>
                  <a:lnTo>
                    <a:pt x="396" y="150"/>
                  </a:lnTo>
                  <a:lnTo>
                    <a:pt x="402" y="150"/>
                  </a:lnTo>
                  <a:lnTo>
                    <a:pt x="402" y="126"/>
                  </a:lnTo>
                  <a:lnTo>
                    <a:pt x="372" y="126"/>
                  </a:lnTo>
                  <a:lnTo>
                    <a:pt x="360" y="114"/>
                  </a:lnTo>
                  <a:lnTo>
                    <a:pt x="360" y="108"/>
                  </a:lnTo>
                  <a:lnTo>
                    <a:pt x="354" y="102"/>
                  </a:lnTo>
                  <a:lnTo>
                    <a:pt x="354" y="96"/>
                  </a:lnTo>
                  <a:lnTo>
                    <a:pt x="342" y="90"/>
                  </a:lnTo>
                  <a:lnTo>
                    <a:pt x="336" y="90"/>
                  </a:lnTo>
                  <a:lnTo>
                    <a:pt x="330" y="96"/>
                  </a:lnTo>
                  <a:lnTo>
                    <a:pt x="330" y="108"/>
                  </a:lnTo>
                  <a:lnTo>
                    <a:pt x="306" y="108"/>
                  </a:lnTo>
                  <a:lnTo>
                    <a:pt x="300" y="102"/>
                  </a:lnTo>
                  <a:lnTo>
                    <a:pt x="288" y="96"/>
                  </a:lnTo>
                  <a:lnTo>
                    <a:pt x="282" y="102"/>
                  </a:lnTo>
                  <a:lnTo>
                    <a:pt x="270" y="102"/>
                  </a:lnTo>
                  <a:lnTo>
                    <a:pt x="258" y="96"/>
                  </a:lnTo>
                  <a:lnTo>
                    <a:pt x="252" y="90"/>
                  </a:lnTo>
                  <a:lnTo>
                    <a:pt x="252" y="84"/>
                  </a:lnTo>
                  <a:lnTo>
                    <a:pt x="246" y="72"/>
                  </a:lnTo>
                  <a:lnTo>
                    <a:pt x="240" y="66"/>
                  </a:lnTo>
                  <a:lnTo>
                    <a:pt x="228" y="60"/>
                  </a:lnTo>
                  <a:lnTo>
                    <a:pt x="210" y="60"/>
                  </a:lnTo>
                  <a:lnTo>
                    <a:pt x="204" y="48"/>
                  </a:lnTo>
                  <a:lnTo>
                    <a:pt x="168" y="30"/>
                  </a:lnTo>
                  <a:lnTo>
                    <a:pt x="162" y="18"/>
                  </a:lnTo>
                  <a:lnTo>
                    <a:pt x="150" y="12"/>
                  </a:lnTo>
                  <a:lnTo>
                    <a:pt x="144" y="0"/>
                  </a:lnTo>
                  <a:lnTo>
                    <a:pt x="144" y="12"/>
                  </a:lnTo>
                  <a:lnTo>
                    <a:pt x="150" y="18"/>
                  </a:lnTo>
                  <a:lnTo>
                    <a:pt x="150" y="36"/>
                  </a:lnTo>
                  <a:lnTo>
                    <a:pt x="144" y="42"/>
                  </a:lnTo>
                  <a:lnTo>
                    <a:pt x="120" y="54"/>
                  </a:lnTo>
                  <a:lnTo>
                    <a:pt x="102" y="54"/>
                  </a:lnTo>
                  <a:lnTo>
                    <a:pt x="96" y="42"/>
                  </a:lnTo>
                  <a:lnTo>
                    <a:pt x="90" y="42"/>
                  </a:lnTo>
                  <a:lnTo>
                    <a:pt x="78" y="54"/>
                  </a:lnTo>
                  <a:lnTo>
                    <a:pt x="66" y="60"/>
                  </a:lnTo>
                  <a:lnTo>
                    <a:pt x="60" y="72"/>
                  </a:lnTo>
                  <a:lnTo>
                    <a:pt x="60" y="84"/>
                  </a:lnTo>
                  <a:lnTo>
                    <a:pt x="66" y="90"/>
                  </a:lnTo>
                  <a:lnTo>
                    <a:pt x="72" y="102"/>
                  </a:lnTo>
                  <a:lnTo>
                    <a:pt x="72" y="120"/>
                  </a:lnTo>
                  <a:lnTo>
                    <a:pt x="66" y="126"/>
                  </a:lnTo>
                  <a:lnTo>
                    <a:pt x="54" y="132"/>
                  </a:lnTo>
                  <a:lnTo>
                    <a:pt x="42" y="144"/>
                  </a:lnTo>
                  <a:lnTo>
                    <a:pt x="42" y="162"/>
                  </a:lnTo>
                  <a:lnTo>
                    <a:pt x="48" y="168"/>
                  </a:lnTo>
                  <a:lnTo>
                    <a:pt x="54" y="180"/>
                  </a:lnTo>
                  <a:lnTo>
                    <a:pt x="36" y="180"/>
                  </a:lnTo>
                  <a:lnTo>
                    <a:pt x="36" y="198"/>
                  </a:lnTo>
                  <a:lnTo>
                    <a:pt x="0" y="216"/>
                  </a:lnTo>
                  <a:lnTo>
                    <a:pt x="24" y="228"/>
                  </a:lnTo>
                  <a:lnTo>
                    <a:pt x="12" y="258"/>
                  </a:lnTo>
                  <a:lnTo>
                    <a:pt x="24" y="270"/>
                  </a:lnTo>
                  <a:lnTo>
                    <a:pt x="24" y="282"/>
                  </a:lnTo>
                  <a:lnTo>
                    <a:pt x="6" y="300"/>
                  </a:lnTo>
                  <a:lnTo>
                    <a:pt x="0" y="300"/>
                  </a:lnTo>
                  <a:lnTo>
                    <a:pt x="12" y="312"/>
                  </a:lnTo>
                  <a:lnTo>
                    <a:pt x="6" y="318"/>
                  </a:lnTo>
                  <a:lnTo>
                    <a:pt x="6" y="324"/>
                  </a:lnTo>
                  <a:lnTo>
                    <a:pt x="18" y="336"/>
                  </a:lnTo>
                  <a:lnTo>
                    <a:pt x="30" y="342"/>
                  </a:lnTo>
                  <a:lnTo>
                    <a:pt x="60" y="342"/>
                  </a:lnTo>
                  <a:lnTo>
                    <a:pt x="72" y="330"/>
                  </a:lnTo>
                  <a:lnTo>
                    <a:pt x="72" y="324"/>
                  </a:lnTo>
                  <a:lnTo>
                    <a:pt x="96" y="330"/>
                  </a:lnTo>
                  <a:lnTo>
                    <a:pt x="102" y="342"/>
                  </a:lnTo>
                  <a:lnTo>
                    <a:pt x="102" y="348"/>
                  </a:lnTo>
                  <a:lnTo>
                    <a:pt x="96" y="366"/>
                  </a:lnTo>
                  <a:lnTo>
                    <a:pt x="90" y="372"/>
                  </a:lnTo>
                  <a:lnTo>
                    <a:pt x="90" y="384"/>
                  </a:lnTo>
                  <a:lnTo>
                    <a:pt x="84" y="396"/>
                  </a:lnTo>
                  <a:lnTo>
                    <a:pt x="72" y="402"/>
                  </a:lnTo>
                  <a:lnTo>
                    <a:pt x="66" y="402"/>
                  </a:lnTo>
                  <a:lnTo>
                    <a:pt x="60" y="408"/>
                  </a:lnTo>
                  <a:lnTo>
                    <a:pt x="54" y="408"/>
                  </a:lnTo>
                  <a:lnTo>
                    <a:pt x="60" y="408"/>
                  </a:lnTo>
                  <a:lnTo>
                    <a:pt x="72" y="414"/>
                  </a:lnTo>
                  <a:lnTo>
                    <a:pt x="78" y="414"/>
                  </a:lnTo>
                  <a:lnTo>
                    <a:pt x="78" y="420"/>
                  </a:lnTo>
                  <a:lnTo>
                    <a:pt x="72" y="426"/>
                  </a:lnTo>
                  <a:lnTo>
                    <a:pt x="66" y="438"/>
                  </a:lnTo>
                  <a:lnTo>
                    <a:pt x="54" y="444"/>
                  </a:lnTo>
                  <a:lnTo>
                    <a:pt x="48" y="456"/>
                  </a:lnTo>
                  <a:lnTo>
                    <a:pt x="42" y="462"/>
                  </a:lnTo>
                  <a:lnTo>
                    <a:pt x="54" y="474"/>
                  </a:lnTo>
                  <a:lnTo>
                    <a:pt x="42" y="486"/>
                  </a:lnTo>
                  <a:lnTo>
                    <a:pt x="48" y="492"/>
                  </a:lnTo>
                  <a:lnTo>
                    <a:pt x="54" y="492"/>
                  </a:lnTo>
                  <a:lnTo>
                    <a:pt x="66" y="486"/>
                  </a:lnTo>
                  <a:lnTo>
                    <a:pt x="78" y="474"/>
                  </a:lnTo>
                  <a:lnTo>
                    <a:pt x="90" y="486"/>
                  </a:lnTo>
                  <a:lnTo>
                    <a:pt x="120" y="486"/>
                  </a:lnTo>
                  <a:lnTo>
                    <a:pt x="120" y="492"/>
                  </a:lnTo>
                  <a:lnTo>
                    <a:pt x="126" y="498"/>
                  </a:lnTo>
                  <a:lnTo>
                    <a:pt x="126" y="516"/>
                  </a:lnTo>
                  <a:lnTo>
                    <a:pt x="132" y="528"/>
                  </a:lnTo>
                  <a:lnTo>
                    <a:pt x="150" y="528"/>
                  </a:lnTo>
                  <a:lnTo>
                    <a:pt x="150" y="522"/>
                  </a:lnTo>
                  <a:lnTo>
                    <a:pt x="156" y="516"/>
                  </a:lnTo>
                  <a:lnTo>
                    <a:pt x="156" y="510"/>
                  </a:lnTo>
                  <a:lnTo>
                    <a:pt x="162" y="504"/>
                  </a:lnTo>
                  <a:lnTo>
                    <a:pt x="180" y="504"/>
                  </a:lnTo>
                  <a:lnTo>
                    <a:pt x="180" y="474"/>
                  </a:lnTo>
                  <a:lnTo>
                    <a:pt x="186" y="462"/>
                  </a:lnTo>
                  <a:lnTo>
                    <a:pt x="186" y="438"/>
                  </a:lnTo>
                  <a:lnTo>
                    <a:pt x="198" y="426"/>
                  </a:lnTo>
                  <a:lnTo>
                    <a:pt x="198" y="408"/>
                  </a:lnTo>
                  <a:lnTo>
                    <a:pt x="210" y="402"/>
                  </a:lnTo>
                  <a:lnTo>
                    <a:pt x="210" y="396"/>
                  </a:lnTo>
                  <a:lnTo>
                    <a:pt x="228" y="378"/>
                  </a:lnTo>
                  <a:lnTo>
                    <a:pt x="246" y="366"/>
                  </a:lnTo>
                  <a:lnTo>
                    <a:pt x="264" y="360"/>
                  </a:lnTo>
                  <a:lnTo>
                    <a:pt x="324" y="330"/>
                  </a:lnTo>
                  <a:lnTo>
                    <a:pt x="342" y="318"/>
                  </a:lnTo>
                  <a:lnTo>
                    <a:pt x="354" y="300"/>
                  </a:lnTo>
                  <a:lnTo>
                    <a:pt x="366" y="288"/>
                  </a:lnTo>
                  <a:lnTo>
                    <a:pt x="372" y="276"/>
                  </a:lnTo>
                  <a:lnTo>
                    <a:pt x="384" y="264"/>
                  </a:lnTo>
                  <a:lnTo>
                    <a:pt x="390" y="252"/>
                  </a:lnTo>
                  <a:lnTo>
                    <a:pt x="402" y="210"/>
                  </a:lnTo>
                  <a:lnTo>
                    <a:pt x="414" y="204"/>
                  </a:lnTo>
                  <a:lnTo>
                    <a:pt x="414" y="174"/>
                  </a:lnTo>
                  <a:close/>
                </a:path>
              </a:pathLst>
            </a:custGeom>
            <a:solidFill>
              <a:srgbClr val="385723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65" name="Colombia" descr="© INSCALE GmbH, 05.05.2010&#10;http://www.presentationload.com/">
              <a:extLst>
                <a:ext uri="{FF2B5EF4-FFF2-40B4-BE49-F238E27FC236}">
                  <a16:creationId xmlns:a16="http://schemas.microsoft.com/office/drawing/2014/main" id="{E18A8992-1562-49B2-82FB-9F357D92B91A}"/>
                </a:ext>
              </a:extLst>
            </p:cNvPr>
            <p:cNvSpPr>
              <a:spLocks/>
            </p:cNvSpPr>
            <p:nvPr/>
          </p:nvSpPr>
          <p:spPr bwMode="gray">
            <a:xfrm>
              <a:off x="3054564" y="4069470"/>
              <a:ext cx="383963" cy="604531"/>
            </a:xfrm>
            <a:custGeom>
              <a:avLst/>
              <a:gdLst>
                <a:gd name="T0" fmla="*/ 2147483647 w 870"/>
                <a:gd name="T1" fmla="*/ 2147483647 h 1344"/>
                <a:gd name="T2" fmla="*/ 2147483647 w 870"/>
                <a:gd name="T3" fmla="*/ 2147483647 h 1344"/>
                <a:gd name="T4" fmla="*/ 2147483647 w 870"/>
                <a:gd name="T5" fmla="*/ 2147483647 h 1344"/>
                <a:gd name="T6" fmla="*/ 2147483647 w 870"/>
                <a:gd name="T7" fmla="*/ 2147483647 h 1344"/>
                <a:gd name="T8" fmla="*/ 2147483647 w 870"/>
                <a:gd name="T9" fmla="*/ 2147483647 h 1344"/>
                <a:gd name="T10" fmla="*/ 2147483647 w 870"/>
                <a:gd name="T11" fmla="*/ 2147483647 h 1344"/>
                <a:gd name="T12" fmla="*/ 2147483647 w 870"/>
                <a:gd name="T13" fmla="*/ 2147483647 h 1344"/>
                <a:gd name="T14" fmla="*/ 2147483647 w 870"/>
                <a:gd name="T15" fmla="*/ 2147483647 h 1344"/>
                <a:gd name="T16" fmla="*/ 2147483647 w 870"/>
                <a:gd name="T17" fmla="*/ 2147483647 h 1344"/>
                <a:gd name="T18" fmla="*/ 2147483647 w 870"/>
                <a:gd name="T19" fmla="*/ 2147483647 h 1344"/>
                <a:gd name="T20" fmla="*/ 2147483647 w 870"/>
                <a:gd name="T21" fmla="*/ 2147483647 h 1344"/>
                <a:gd name="T22" fmla="*/ 2147483647 w 870"/>
                <a:gd name="T23" fmla="*/ 2147483647 h 1344"/>
                <a:gd name="T24" fmla="*/ 2147483647 w 870"/>
                <a:gd name="T25" fmla="*/ 2147483647 h 1344"/>
                <a:gd name="T26" fmla="*/ 2147483647 w 870"/>
                <a:gd name="T27" fmla="*/ 2147483647 h 1344"/>
                <a:gd name="T28" fmla="*/ 2147483647 w 870"/>
                <a:gd name="T29" fmla="*/ 2147483647 h 1344"/>
                <a:gd name="T30" fmla="*/ 2147483647 w 870"/>
                <a:gd name="T31" fmla="*/ 2147483647 h 1344"/>
                <a:gd name="T32" fmla="*/ 2147483647 w 870"/>
                <a:gd name="T33" fmla="*/ 2147483647 h 1344"/>
                <a:gd name="T34" fmla="*/ 2147483647 w 870"/>
                <a:gd name="T35" fmla="*/ 2147483647 h 1344"/>
                <a:gd name="T36" fmla="*/ 2147483647 w 870"/>
                <a:gd name="T37" fmla="*/ 2147483647 h 1344"/>
                <a:gd name="T38" fmla="*/ 2147483647 w 870"/>
                <a:gd name="T39" fmla="*/ 2147483647 h 1344"/>
                <a:gd name="T40" fmla="*/ 2147483647 w 870"/>
                <a:gd name="T41" fmla="*/ 2147483647 h 1344"/>
                <a:gd name="T42" fmla="*/ 2147483647 w 870"/>
                <a:gd name="T43" fmla="*/ 2147483647 h 1344"/>
                <a:gd name="T44" fmla="*/ 2147483647 w 870"/>
                <a:gd name="T45" fmla="*/ 2147483647 h 1344"/>
                <a:gd name="T46" fmla="*/ 2147483647 w 870"/>
                <a:gd name="T47" fmla="*/ 2147483647 h 1344"/>
                <a:gd name="T48" fmla="*/ 2147483647 w 870"/>
                <a:gd name="T49" fmla="*/ 2147483647 h 1344"/>
                <a:gd name="T50" fmla="*/ 2147483647 w 870"/>
                <a:gd name="T51" fmla="*/ 2147483647 h 1344"/>
                <a:gd name="T52" fmla="*/ 2147483647 w 870"/>
                <a:gd name="T53" fmla="*/ 2147483647 h 1344"/>
                <a:gd name="T54" fmla="*/ 2147483647 w 870"/>
                <a:gd name="T55" fmla="*/ 2147483647 h 1344"/>
                <a:gd name="T56" fmla="*/ 2147483647 w 870"/>
                <a:gd name="T57" fmla="*/ 2147483647 h 1344"/>
                <a:gd name="T58" fmla="*/ 2147483647 w 870"/>
                <a:gd name="T59" fmla="*/ 2147483647 h 1344"/>
                <a:gd name="T60" fmla="*/ 2147483647 w 870"/>
                <a:gd name="T61" fmla="*/ 2147483647 h 1344"/>
                <a:gd name="T62" fmla="*/ 2147483647 w 870"/>
                <a:gd name="T63" fmla="*/ 2147483647 h 1344"/>
                <a:gd name="T64" fmla="*/ 2147483647 w 870"/>
                <a:gd name="T65" fmla="*/ 2147483647 h 1344"/>
                <a:gd name="T66" fmla="*/ 2147483647 w 870"/>
                <a:gd name="T67" fmla="*/ 2147483647 h 1344"/>
                <a:gd name="T68" fmla="*/ 2147483647 w 870"/>
                <a:gd name="T69" fmla="*/ 2147483647 h 1344"/>
                <a:gd name="T70" fmla="*/ 2147483647 w 870"/>
                <a:gd name="T71" fmla="*/ 2147483647 h 1344"/>
                <a:gd name="T72" fmla="*/ 2147483647 w 870"/>
                <a:gd name="T73" fmla="*/ 0 h 1344"/>
                <a:gd name="T74" fmla="*/ 2147483647 w 870"/>
                <a:gd name="T75" fmla="*/ 2147483647 h 1344"/>
                <a:gd name="T76" fmla="*/ 2147483647 w 870"/>
                <a:gd name="T77" fmla="*/ 2147483647 h 1344"/>
                <a:gd name="T78" fmla="*/ 2147483647 w 870"/>
                <a:gd name="T79" fmla="*/ 2147483647 h 1344"/>
                <a:gd name="T80" fmla="*/ 2147483647 w 870"/>
                <a:gd name="T81" fmla="*/ 2147483647 h 1344"/>
                <a:gd name="T82" fmla="*/ 2147483647 w 870"/>
                <a:gd name="T83" fmla="*/ 2147483647 h 1344"/>
                <a:gd name="T84" fmla="*/ 2147483647 w 870"/>
                <a:gd name="T85" fmla="*/ 2147483647 h 1344"/>
                <a:gd name="T86" fmla="*/ 2147483647 w 870"/>
                <a:gd name="T87" fmla="*/ 2147483647 h 1344"/>
                <a:gd name="T88" fmla="*/ 2147483647 w 870"/>
                <a:gd name="T89" fmla="*/ 2147483647 h 1344"/>
                <a:gd name="T90" fmla="*/ 2147483647 w 870"/>
                <a:gd name="T91" fmla="*/ 2147483647 h 1344"/>
                <a:gd name="T92" fmla="*/ 2147483647 w 870"/>
                <a:gd name="T93" fmla="*/ 2147483647 h 1344"/>
                <a:gd name="T94" fmla="*/ 2147483647 w 870"/>
                <a:gd name="T95" fmla="*/ 2147483647 h 1344"/>
                <a:gd name="T96" fmla="*/ 2147483647 w 870"/>
                <a:gd name="T97" fmla="*/ 2147483647 h 1344"/>
                <a:gd name="T98" fmla="*/ 2147483647 w 870"/>
                <a:gd name="T99" fmla="*/ 2147483647 h 1344"/>
                <a:gd name="T100" fmla="*/ 2147483647 w 870"/>
                <a:gd name="T101" fmla="*/ 2147483647 h 1344"/>
                <a:gd name="T102" fmla="*/ 2147483647 w 870"/>
                <a:gd name="T103" fmla="*/ 2147483647 h 1344"/>
                <a:gd name="T104" fmla="*/ 2147483647 w 870"/>
                <a:gd name="T105" fmla="*/ 2147483647 h 1344"/>
                <a:gd name="T106" fmla="*/ 2147483647 w 870"/>
                <a:gd name="T107" fmla="*/ 2147483647 h 1344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870"/>
                <a:gd name="T163" fmla="*/ 0 h 1344"/>
                <a:gd name="T164" fmla="*/ 870 w 870"/>
                <a:gd name="T165" fmla="*/ 1344 h 1344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870" h="1344">
                  <a:moveTo>
                    <a:pt x="36" y="912"/>
                  </a:moveTo>
                  <a:lnTo>
                    <a:pt x="60" y="924"/>
                  </a:lnTo>
                  <a:lnTo>
                    <a:pt x="66" y="936"/>
                  </a:lnTo>
                  <a:lnTo>
                    <a:pt x="84" y="936"/>
                  </a:lnTo>
                  <a:lnTo>
                    <a:pt x="96" y="942"/>
                  </a:lnTo>
                  <a:lnTo>
                    <a:pt x="102" y="948"/>
                  </a:lnTo>
                  <a:lnTo>
                    <a:pt x="108" y="960"/>
                  </a:lnTo>
                  <a:lnTo>
                    <a:pt x="108" y="966"/>
                  </a:lnTo>
                  <a:lnTo>
                    <a:pt x="114" y="972"/>
                  </a:lnTo>
                  <a:lnTo>
                    <a:pt x="126" y="978"/>
                  </a:lnTo>
                  <a:lnTo>
                    <a:pt x="138" y="978"/>
                  </a:lnTo>
                  <a:lnTo>
                    <a:pt x="144" y="972"/>
                  </a:lnTo>
                  <a:lnTo>
                    <a:pt x="156" y="978"/>
                  </a:lnTo>
                  <a:lnTo>
                    <a:pt x="162" y="984"/>
                  </a:lnTo>
                  <a:lnTo>
                    <a:pt x="186" y="984"/>
                  </a:lnTo>
                  <a:lnTo>
                    <a:pt x="186" y="972"/>
                  </a:lnTo>
                  <a:lnTo>
                    <a:pt x="192" y="966"/>
                  </a:lnTo>
                  <a:lnTo>
                    <a:pt x="198" y="966"/>
                  </a:lnTo>
                  <a:lnTo>
                    <a:pt x="210" y="972"/>
                  </a:lnTo>
                  <a:lnTo>
                    <a:pt x="210" y="978"/>
                  </a:lnTo>
                  <a:lnTo>
                    <a:pt x="216" y="984"/>
                  </a:lnTo>
                  <a:lnTo>
                    <a:pt x="216" y="990"/>
                  </a:lnTo>
                  <a:lnTo>
                    <a:pt x="228" y="1002"/>
                  </a:lnTo>
                  <a:lnTo>
                    <a:pt x="264" y="1002"/>
                  </a:lnTo>
                  <a:lnTo>
                    <a:pt x="276" y="1008"/>
                  </a:lnTo>
                  <a:lnTo>
                    <a:pt x="282" y="1014"/>
                  </a:lnTo>
                  <a:lnTo>
                    <a:pt x="294" y="1020"/>
                  </a:lnTo>
                  <a:lnTo>
                    <a:pt x="312" y="1038"/>
                  </a:lnTo>
                  <a:lnTo>
                    <a:pt x="324" y="1044"/>
                  </a:lnTo>
                  <a:lnTo>
                    <a:pt x="330" y="1050"/>
                  </a:lnTo>
                  <a:lnTo>
                    <a:pt x="342" y="1086"/>
                  </a:lnTo>
                  <a:lnTo>
                    <a:pt x="360" y="1086"/>
                  </a:lnTo>
                  <a:lnTo>
                    <a:pt x="372" y="1104"/>
                  </a:lnTo>
                  <a:lnTo>
                    <a:pt x="384" y="1104"/>
                  </a:lnTo>
                  <a:lnTo>
                    <a:pt x="390" y="1110"/>
                  </a:lnTo>
                  <a:lnTo>
                    <a:pt x="390" y="1134"/>
                  </a:lnTo>
                  <a:lnTo>
                    <a:pt x="396" y="1140"/>
                  </a:lnTo>
                  <a:lnTo>
                    <a:pt x="396" y="1146"/>
                  </a:lnTo>
                  <a:lnTo>
                    <a:pt x="408" y="1146"/>
                  </a:lnTo>
                  <a:lnTo>
                    <a:pt x="420" y="1152"/>
                  </a:lnTo>
                  <a:lnTo>
                    <a:pt x="426" y="1158"/>
                  </a:lnTo>
                  <a:lnTo>
                    <a:pt x="426" y="1164"/>
                  </a:lnTo>
                  <a:lnTo>
                    <a:pt x="420" y="1170"/>
                  </a:lnTo>
                  <a:lnTo>
                    <a:pt x="420" y="1194"/>
                  </a:lnTo>
                  <a:lnTo>
                    <a:pt x="432" y="1200"/>
                  </a:lnTo>
                  <a:lnTo>
                    <a:pt x="456" y="1206"/>
                  </a:lnTo>
                  <a:lnTo>
                    <a:pt x="492" y="1206"/>
                  </a:lnTo>
                  <a:lnTo>
                    <a:pt x="492" y="1194"/>
                  </a:lnTo>
                  <a:lnTo>
                    <a:pt x="504" y="1182"/>
                  </a:lnTo>
                  <a:lnTo>
                    <a:pt x="528" y="1182"/>
                  </a:lnTo>
                  <a:lnTo>
                    <a:pt x="534" y="1188"/>
                  </a:lnTo>
                  <a:lnTo>
                    <a:pt x="540" y="1188"/>
                  </a:lnTo>
                  <a:lnTo>
                    <a:pt x="546" y="1194"/>
                  </a:lnTo>
                  <a:lnTo>
                    <a:pt x="558" y="1194"/>
                  </a:lnTo>
                  <a:lnTo>
                    <a:pt x="570" y="1188"/>
                  </a:lnTo>
                  <a:lnTo>
                    <a:pt x="576" y="1182"/>
                  </a:lnTo>
                  <a:lnTo>
                    <a:pt x="588" y="1182"/>
                  </a:lnTo>
                  <a:lnTo>
                    <a:pt x="588" y="1188"/>
                  </a:lnTo>
                  <a:lnTo>
                    <a:pt x="594" y="1200"/>
                  </a:lnTo>
                  <a:lnTo>
                    <a:pt x="600" y="1206"/>
                  </a:lnTo>
                  <a:lnTo>
                    <a:pt x="624" y="1206"/>
                  </a:lnTo>
                  <a:lnTo>
                    <a:pt x="636" y="1212"/>
                  </a:lnTo>
                  <a:lnTo>
                    <a:pt x="642" y="1218"/>
                  </a:lnTo>
                  <a:lnTo>
                    <a:pt x="642" y="1236"/>
                  </a:lnTo>
                  <a:lnTo>
                    <a:pt x="636" y="1248"/>
                  </a:lnTo>
                  <a:lnTo>
                    <a:pt x="630" y="1254"/>
                  </a:lnTo>
                  <a:lnTo>
                    <a:pt x="624" y="1254"/>
                  </a:lnTo>
                  <a:lnTo>
                    <a:pt x="618" y="1260"/>
                  </a:lnTo>
                  <a:lnTo>
                    <a:pt x="618" y="1266"/>
                  </a:lnTo>
                  <a:lnTo>
                    <a:pt x="606" y="1290"/>
                  </a:lnTo>
                  <a:lnTo>
                    <a:pt x="606" y="1308"/>
                  </a:lnTo>
                  <a:lnTo>
                    <a:pt x="612" y="1314"/>
                  </a:lnTo>
                  <a:lnTo>
                    <a:pt x="630" y="1314"/>
                  </a:lnTo>
                  <a:lnTo>
                    <a:pt x="642" y="1332"/>
                  </a:lnTo>
                  <a:lnTo>
                    <a:pt x="660" y="1344"/>
                  </a:lnTo>
                  <a:lnTo>
                    <a:pt x="660" y="1308"/>
                  </a:lnTo>
                  <a:lnTo>
                    <a:pt x="666" y="1236"/>
                  </a:lnTo>
                  <a:lnTo>
                    <a:pt x="684" y="1188"/>
                  </a:lnTo>
                  <a:lnTo>
                    <a:pt x="678" y="1140"/>
                  </a:lnTo>
                  <a:lnTo>
                    <a:pt x="690" y="1128"/>
                  </a:lnTo>
                  <a:lnTo>
                    <a:pt x="696" y="1116"/>
                  </a:lnTo>
                  <a:lnTo>
                    <a:pt x="696" y="1104"/>
                  </a:lnTo>
                  <a:lnTo>
                    <a:pt x="690" y="1092"/>
                  </a:lnTo>
                  <a:lnTo>
                    <a:pt x="678" y="1080"/>
                  </a:lnTo>
                  <a:lnTo>
                    <a:pt x="678" y="1074"/>
                  </a:lnTo>
                  <a:lnTo>
                    <a:pt x="672" y="1068"/>
                  </a:lnTo>
                  <a:lnTo>
                    <a:pt x="672" y="1044"/>
                  </a:lnTo>
                  <a:lnTo>
                    <a:pt x="666" y="1038"/>
                  </a:lnTo>
                  <a:lnTo>
                    <a:pt x="654" y="1032"/>
                  </a:lnTo>
                  <a:lnTo>
                    <a:pt x="642" y="1020"/>
                  </a:lnTo>
                  <a:lnTo>
                    <a:pt x="636" y="1020"/>
                  </a:lnTo>
                  <a:lnTo>
                    <a:pt x="642" y="954"/>
                  </a:lnTo>
                  <a:lnTo>
                    <a:pt x="672" y="948"/>
                  </a:lnTo>
                  <a:lnTo>
                    <a:pt x="678" y="954"/>
                  </a:lnTo>
                  <a:lnTo>
                    <a:pt x="708" y="954"/>
                  </a:lnTo>
                  <a:lnTo>
                    <a:pt x="714" y="948"/>
                  </a:lnTo>
                  <a:lnTo>
                    <a:pt x="714" y="942"/>
                  </a:lnTo>
                  <a:lnTo>
                    <a:pt x="708" y="936"/>
                  </a:lnTo>
                  <a:lnTo>
                    <a:pt x="708" y="930"/>
                  </a:lnTo>
                  <a:lnTo>
                    <a:pt x="696" y="918"/>
                  </a:lnTo>
                  <a:lnTo>
                    <a:pt x="684" y="924"/>
                  </a:lnTo>
                  <a:lnTo>
                    <a:pt x="660" y="912"/>
                  </a:lnTo>
                  <a:lnTo>
                    <a:pt x="660" y="900"/>
                  </a:lnTo>
                  <a:lnTo>
                    <a:pt x="654" y="888"/>
                  </a:lnTo>
                  <a:lnTo>
                    <a:pt x="654" y="876"/>
                  </a:lnTo>
                  <a:lnTo>
                    <a:pt x="660" y="864"/>
                  </a:lnTo>
                  <a:lnTo>
                    <a:pt x="666" y="858"/>
                  </a:lnTo>
                  <a:lnTo>
                    <a:pt x="684" y="858"/>
                  </a:lnTo>
                  <a:lnTo>
                    <a:pt x="696" y="870"/>
                  </a:lnTo>
                  <a:lnTo>
                    <a:pt x="762" y="864"/>
                  </a:lnTo>
                  <a:lnTo>
                    <a:pt x="762" y="846"/>
                  </a:lnTo>
                  <a:lnTo>
                    <a:pt x="768" y="840"/>
                  </a:lnTo>
                  <a:lnTo>
                    <a:pt x="774" y="840"/>
                  </a:lnTo>
                  <a:lnTo>
                    <a:pt x="798" y="864"/>
                  </a:lnTo>
                  <a:lnTo>
                    <a:pt x="828" y="834"/>
                  </a:lnTo>
                  <a:lnTo>
                    <a:pt x="834" y="834"/>
                  </a:lnTo>
                  <a:lnTo>
                    <a:pt x="834" y="846"/>
                  </a:lnTo>
                  <a:lnTo>
                    <a:pt x="840" y="852"/>
                  </a:lnTo>
                  <a:lnTo>
                    <a:pt x="840" y="864"/>
                  </a:lnTo>
                  <a:lnTo>
                    <a:pt x="846" y="876"/>
                  </a:lnTo>
                  <a:lnTo>
                    <a:pt x="846" y="906"/>
                  </a:lnTo>
                  <a:lnTo>
                    <a:pt x="870" y="906"/>
                  </a:lnTo>
                  <a:lnTo>
                    <a:pt x="864" y="900"/>
                  </a:lnTo>
                  <a:lnTo>
                    <a:pt x="864" y="882"/>
                  </a:lnTo>
                  <a:lnTo>
                    <a:pt x="858" y="870"/>
                  </a:lnTo>
                  <a:lnTo>
                    <a:pt x="858" y="852"/>
                  </a:lnTo>
                  <a:lnTo>
                    <a:pt x="852" y="846"/>
                  </a:lnTo>
                  <a:lnTo>
                    <a:pt x="852" y="828"/>
                  </a:lnTo>
                  <a:lnTo>
                    <a:pt x="846" y="822"/>
                  </a:lnTo>
                  <a:lnTo>
                    <a:pt x="846" y="798"/>
                  </a:lnTo>
                  <a:lnTo>
                    <a:pt x="834" y="798"/>
                  </a:lnTo>
                  <a:lnTo>
                    <a:pt x="822" y="786"/>
                  </a:lnTo>
                  <a:lnTo>
                    <a:pt x="798" y="774"/>
                  </a:lnTo>
                  <a:lnTo>
                    <a:pt x="804" y="774"/>
                  </a:lnTo>
                  <a:lnTo>
                    <a:pt x="834" y="744"/>
                  </a:lnTo>
                  <a:lnTo>
                    <a:pt x="840" y="732"/>
                  </a:lnTo>
                  <a:lnTo>
                    <a:pt x="840" y="726"/>
                  </a:lnTo>
                  <a:lnTo>
                    <a:pt x="834" y="714"/>
                  </a:lnTo>
                  <a:lnTo>
                    <a:pt x="822" y="708"/>
                  </a:lnTo>
                  <a:lnTo>
                    <a:pt x="816" y="696"/>
                  </a:lnTo>
                  <a:lnTo>
                    <a:pt x="816" y="672"/>
                  </a:lnTo>
                  <a:lnTo>
                    <a:pt x="804" y="672"/>
                  </a:lnTo>
                  <a:lnTo>
                    <a:pt x="798" y="666"/>
                  </a:lnTo>
                  <a:lnTo>
                    <a:pt x="798" y="654"/>
                  </a:lnTo>
                  <a:lnTo>
                    <a:pt x="804" y="642"/>
                  </a:lnTo>
                  <a:lnTo>
                    <a:pt x="804" y="612"/>
                  </a:lnTo>
                  <a:lnTo>
                    <a:pt x="798" y="600"/>
                  </a:lnTo>
                  <a:lnTo>
                    <a:pt x="798" y="576"/>
                  </a:lnTo>
                  <a:lnTo>
                    <a:pt x="810" y="564"/>
                  </a:lnTo>
                  <a:lnTo>
                    <a:pt x="816" y="564"/>
                  </a:lnTo>
                  <a:lnTo>
                    <a:pt x="822" y="558"/>
                  </a:lnTo>
                  <a:lnTo>
                    <a:pt x="822" y="534"/>
                  </a:lnTo>
                  <a:lnTo>
                    <a:pt x="840" y="516"/>
                  </a:lnTo>
                  <a:lnTo>
                    <a:pt x="840" y="504"/>
                  </a:lnTo>
                  <a:lnTo>
                    <a:pt x="834" y="498"/>
                  </a:lnTo>
                  <a:lnTo>
                    <a:pt x="816" y="498"/>
                  </a:lnTo>
                  <a:lnTo>
                    <a:pt x="804" y="504"/>
                  </a:lnTo>
                  <a:lnTo>
                    <a:pt x="798" y="510"/>
                  </a:lnTo>
                  <a:lnTo>
                    <a:pt x="774" y="504"/>
                  </a:lnTo>
                  <a:lnTo>
                    <a:pt x="768" y="510"/>
                  </a:lnTo>
                  <a:lnTo>
                    <a:pt x="744" y="510"/>
                  </a:lnTo>
                  <a:lnTo>
                    <a:pt x="738" y="504"/>
                  </a:lnTo>
                  <a:lnTo>
                    <a:pt x="720" y="504"/>
                  </a:lnTo>
                  <a:lnTo>
                    <a:pt x="720" y="510"/>
                  </a:lnTo>
                  <a:lnTo>
                    <a:pt x="696" y="510"/>
                  </a:lnTo>
                  <a:lnTo>
                    <a:pt x="672" y="486"/>
                  </a:lnTo>
                  <a:lnTo>
                    <a:pt x="666" y="468"/>
                  </a:lnTo>
                  <a:lnTo>
                    <a:pt x="660" y="456"/>
                  </a:lnTo>
                  <a:lnTo>
                    <a:pt x="654" y="450"/>
                  </a:lnTo>
                  <a:lnTo>
                    <a:pt x="654" y="444"/>
                  </a:lnTo>
                  <a:lnTo>
                    <a:pt x="630" y="444"/>
                  </a:lnTo>
                  <a:lnTo>
                    <a:pt x="618" y="438"/>
                  </a:lnTo>
                  <a:lnTo>
                    <a:pt x="612" y="432"/>
                  </a:lnTo>
                  <a:lnTo>
                    <a:pt x="600" y="432"/>
                  </a:lnTo>
                  <a:lnTo>
                    <a:pt x="600" y="438"/>
                  </a:lnTo>
                  <a:lnTo>
                    <a:pt x="594" y="444"/>
                  </a:lnTo>
                  <a:lnTo>
                    <a:pt x="582" y="444"/>
                  </a:lnTo>
                  <a:lnTo>
                    <a:pt x="570" y="438"/>
                  </a:lnTo>
                  <a:lnTo>
                    <a:pt x="564" y="438"/>
                  </a:lnTo>
                  <a:lnTo>
                    <a:pt x="552" y="432"/>
                  </a:lnTo>
                  <a:lnTo>
                    <a:pt x="540" y="432"/>
                  </a:lnTo>
                  <a:lnTo>
                    <a:pt x="534" y="438"/>
                  </a:lnTo>
                  <a:lnTo>
                    <a:pt x="510" y="438"/>
                  </a:lnTo>
                  <a:lnTo>
                    <a:pt x="504" y="432"/>
                  </a:lnTo>
                  <a:lnTo>
                    <a:pt x="498" y="420"/>
                  </a:lnTo>
                  <a:lnTo>
                    <a:pt x="498" y="408"/>
                  </a:lnTo>
                  <a:lnTo>
                    <a:pt x="486" y="408"/>
                  </a:lnTo>
                  <a:lnTo>
                    <a:pt x="486" y="366"/>
                  </a:lnTo>
                  <a:lnTo>
                    <a:pt x="498" y="342"/>
                  </a:lnTo>
                  <a:lnTo>
                    <a:pt x="498" y="330"/>
                  </a:lnTo>
                  <a:lnTo>
                    <a:pt x="492" y="324"/>
                  </a:lnTo>
                  <a:lnTo>
                    <a:pt x="480" y="318"/>
                  </a:lnTo>
                  <a:lnTo>
                    <a:pt x="474" y="312"/>
                  </a:lnTo>
                  <a:lnTo>
                    <a:pt x="474" y="276"/>
                  </a:lnTo>
                  <a:lnTo>
                    <a:pt x="468" y="264"/>
                  </a:lnTo>
                  <a:lnTo>
                    <a:pt x="456" y="252"/>
                  </a:lnTo>
                  <a:lnTo>
                    <a:pt x="450" y="252"/>
                  </a:lnTo>
                  <a:lnTo>
                    <a:pt x="438" y="264"/>
                  </a:lnTo>
                  <a:lnTo>
                    <a:pt x="438" y="270"/>
                  </a:lnTo>
                  <a:lnTo>
                    <a:pt x="432" y="264"/>
                  </a:lnTo>
                  <a:lnTo>
                    <a:pt x="432" y="252"/>
                  </a:lnTo>
                  <a:lnTo>
                    <a:pt x="438" y="240"/>
                  </a:lnTo>
                  <a:lnTo>
                    <a:pt x="462" y="216"/>
                  </a:lnTo>
                  <a:lnTo>
                    <a:pt x="462" y="192"/>
                  </a:lnTo>
                  <a:lnTo>
                    <a:pt x="468" y="186"/>
                  </a:lnTo>
                  <a:lnTo>
                    <a:pt x="468" y="168"/>
                  </a:lnTo>
                  <a:lnTo>
                    <a:pt x="480" y="132"/>
                  </a:lnTo>
                  <a:lnTo>
                    <a:pt x="504" y="108"/>
                  </a:lnTo>
                  <a:lnTo>
                    <a:pt x="522" y="102"/>
                  </a:lnTo>
                  <a:lnTo>
                    <a:pt x="534" y="90"/>
                  </a:lnTo>
                  <a:lnTo>
                    <a:pt x="540" y="78"/>
                  </a:lnTo>
                  <a:lnTo>
                    <a:pt x="540" y="72"/>
                  </a:lnTo>
                  <a:lnTo>
                    <a:pt x="546" y="66"/>
                  </a:lnTo>
                  <a:lnTo>
                    <a:pt x="558" y="66"/>
                  </a:lnTo>
                  <a:lnTo>
                    <a:pt x="564" y="60"/>
                  </a:lnTo>
                  <a:lnTo>
                    <a:pt x="570" y="60"/>
                  </a:lnTo>
                  <a:lnTo>
                    <a:pt x="576" y="54"/>
                  </a:lnTo>
                  <a:lnTo>
                    <a:pt x="582" y="54"/>
                  </a:lnTo>
                  <a:lnTo>
                    <a:pt x="600" y="36"/>
                  </a:lnTo>
                  <a:lnTo>
                    <a:pt x="600" y="12"/>
                  </a:lnTo>
                  <a:lnTo>
                    <a:pt x="594" y="6"/>
                  </a:lnTo>
                  <a:lnTo>
                    <a:pt x="582" y="0"/>
                  </a:lnTo>
                  <a:lnTo>
                    <a:pt x="570" y="6"/>
                  </a:lnTo>
                  <a:lnTo>
                    <a:pt x="546" y="6"/>
                  </a:lnTo>
                  <a:lnTo>
                    <a:pt x="540" y="12"/>
                  </a:lnTo>
                  <a:lnTo>
                    <a:pt x="534" y="12"/>
                  </a:lnTo>
                  <a:lnTo>
                    <a:pt x="522" y="24"/>
                  </a:lnTo>
                  <a:lnTo>
                    <a:pt x="522" y="36"/>
                  </a:lnTo>
                  <a:lnTo>
                    <a:pt x="516" y="48"/>
                  </a:lnTo>
                  <a:lnTo>
                    <a:pt x="504" y="60"/>
                  </a:lnTo>
                  <a:lnTo>
                    <a:pt x="492" y="60"/>
                  </a:lnTo>
                  <a:lnTo>
                    <a:pt x="480" y="54"/>
                  </a:lnTo>
                  <a:lnTo>
                    <a:pt x="474" y="54"/>
                  </a:lnTo>
                  <a:lnTo>
                    <a:pt x="444" y="84"/>
                  </a:lnTo>
                  <a:lnTo>
                    <a:pt x="444" y="90"/>
                  </a:lnTo>
                  <a:lnTo>
                    <a:pt x="408" y="102"/>
                  </a:lnTo>
                  <a:lnTo>
                    <a:pt x="402" y="96"/>
                  </a:lnTo>
                  <a:lnTo>
                    <a:pt x="390" y="90"/>
                  </a:lnTo>
                  <a:lnTo>
                    <a:pt x="384" y="90"/>
                  </a:lnTo>
                  <a:lnTo>
                    <a:pt x="378" y="102"/>
                  </a:lnTo>
                  <a:lnTo>
                    <a:pt x="378" y="120"/>
                  </a:lnTo>
                  <a:lnTo>
                    <a:pt x="372" y="132"/>
                  </a:lnTo>
                  <a:lnTo>
                    <a:pt x="366" y="138"/>
                  </a:lnTo>
                  <a:lnTo>
                    <a:pt x="354" y="138"/>
                  </a:lnTo>
                  <a:lnTo>
                    <a:pt x="354" y="132"/>
                  </a:lnTo>
                  <a:lnTo>
                    <a:pt x="360" y="126"/>
                  </a:lnTo>
                  <a:lnTo>
                    <a:pt x="354" y="120"/>
                  </a:lnTo>
                  <a:lnTo>
                    <a:pt x="342" y="120"/>
                  </a:lnTo>
                  <a:lnTo>
                    <a:pt x="330" y="126"/>
                  </a:lnTo>
                  <a:lnTo>
                    <a:pt x="318" y="126"/>
                  </a:lnTo>
                  <a:lnTo>
                    <a:pt x="312" y="132"/>
                  </a:lnTo>
                  <a:lnTo>
                    <a:pt x="306" y="132"/>
                  </a:lnTo>
                  <a:lnTo>
                    <a:pt x="300" y="144"/>
                  </a:lnTo>
                  <a:lnTo>
                    <a:pt x="288" y="150"/>
                  </a:lnTo>
                  <a:lnTo>
                    <a:pt x="282" y="162"/>
                  </a:lnTo>
                  <a:lnTo>
                    <a:pt x="276" y="168"/>
                  </a:lnTo>
                  <a:lnTo>
                    <a:pt x="276" y="186"/>
                  </a:lnTo>
                  <a:lnTo>
                    <a:pt x="282" y="192"/>
                  </a:lnTo>
                  <a:lnTo>
                    <a:pt x="264" y="222"/>
                  </a:lnTo>
                  <a:lnTo>
                    <a:pt x="276" y="246"/>
                  </a:lnTo>
                  <a:lnTo>
                    <a:pt x="252" y="246"/>
                  </a:lnTo>
                  <a:lnTo>
                    <a:pt x="240" y="252"/>
                  </a:lnTo>
                  <a:lnTo>
                    <a:pt x="228" y="264"/>
                  </a:lnTo>
                  <a:lnTo>
                    <a:pt x="228" y="276"/>
                  </a:lnTo>
                  <a:lnTo>
                    <a:pt x="222" y="288"/>
                  </a:lnTo>
                  <a:lnTo>
                    <a:pt x="216" y="294"/>
                  </a:lnTo>
                  <a:lnTo>
                    <a:pt x="204" y="294"/>
                  </a:lnTo>
                  <a:lnTo>
                    <a:pt x="198" y="300"/>
                  </a:lnTo>
                  <a:lnTo>
                    <a:pt x="192" y="300"/>
                  </a:lnTo>
                  <a:lnTo>
                    <a:pt x="174" y="306"/>
                  </a:lnTo>
                  <a:lnTo>
                    <a:pt x="186" y="330"/>
                  </a:lnTo>
                  <a:lnTo>
                    <a:pt x="186" y="366"/>
                  </a:lnTo>
                  <a:lnTo>
                    <a:pt x="168" y="366"/>
                  </a:lnTo>
                  <a:lnTo>
                    <a:pt x="168" y="360"/>
                  </a:lnTo>
                  <a:lnTo>
                    <a:pt x="174" y="354"/>
                  </a:lnTo>
                  <a:lnTo>
                    <a:pt x="174" y="342"/>
                  </a:lnTo>
                  <a:lnTo>
                    <a:pt x="144" y="312"/>
                  </a:lnTo>
                  <a:lnTo>
                    <a:pt x="138" y="312"/>
                  </a:lnTo>
                  <a:lnTo>
                    <a:pt x="132" y="318"/>
                  </a:lnTo>
                  <a:lnTo>
                    <a:pt x="132" y="336"/>
                  </a:lnTo>
                  <a:lnTo>
                    <a:pt x="138" y="348"/>
                  </a:lnTo>
                  <a:lnTo>
                    <a:pt x="150" y="354"/>
                  </a:lnTo>
                  <a:lnTo>
                    <a:pt x="150" y="366"/>
                  </a:lnTo>
                  <a:lnTo>
                    <a:pt x="138" y="390"/>
                  </a:lnTo>
                  <a:lnTo>
                    <a:pt x="132" y="396"/>
                  </a:lnTo>
                  <a:lnTo>
                    <a:pt x="120" y="390"/>
                  </a:lnTo>
                  <a:lnTo>
                    <a:pt x="114" y="384"/>
                  </a:lnTo>
                  <a:lnTo>
                    <a:pt x="102" y="414"/>
                  </a:lnTo>
                  <a:lnTo>
                    <a:pt x="114" y="438"/>
                  </a:lnTo>
                  <a:lnTo>
                    <a:pt x="114" y="450"/>
                  </a:lnTo>
                  <a:lnTo>
                    <a:pt x="126" y="462"/>
                  </a:lnTo>
                  <a:lnTo>
                    <a:pt x="132" y="474"/>
                  </a:lnTo>
                  <a:lnTo>
                    <a:pt x="132" y="480"/>
                  </a:lnTo>
                  <a:lnTo>
                    <a:pt x="120" y="492"/>
                  </a:lnTo>
                  <a:lnTo>
                    <a:pt x="114" y="492"/>
                  </a:lnTo>
                  <a:lnTo>
                    <a:pt x="132" y="516"/>
                  </a:lnTo>
                  <a:lnTo>
                    <a:pt x="138" y="552"/>
                  </a:lnTo>
                  <a:lnTo>
                    <a:pt x="114" y="558"/>
                  </a:lnTo>
                  <a:lnTo>
                    <a:pt x="132" y="576"/>
                  </a:lnTo>
                  <a:lnTo>
                    <a:pt x="132" y="636"/>
                  </a:lnTo>
                  <a:lnTo>
                    <a:pt x="120" y="642"/>
                  </a:lnTo>
                  <a:lnTo>
                    <a:pt x="114" y="654"/>
                  </a:lnTo>
                  <a:lnTo>
                    <a:pt x="114" y="678"/>
                  </a:lnTo>
                  <a:lnTo>
                    <a:pt x="138" y="702"/>
                  </a:lnTo>
                  <a:lnTo>
                    <a:pt x="138" y="720"/>
                  </a:lnTo>
                  <a:lnTo>
                    <a:pt x="132" y="732"/>
                  </a:lnTo>
                  <a:lnTo>
                    <a:pt x="120" y="738"/>
                  </a:lnTo>
                  <a:lnTo>
                    <a:pt x="114" y="750"/>
                  </a:lnTo>
                  <a:lnTo>
                    <a:pt x="102" y="756"/>
                  </a:lnTo>
                  <a:lnTo>
                    <a:pt x="96" y="762"/>
                  </a:lnTo>
                  <a:lnTo>
                    <a:pt x="114" y="774"/>
                  </a:lnTo>
                  <a:lnTo>
                    <a:pt x="84" y="798"/>
                  </a:lnTo>
                  <a:lnTo>
                    <a:pt x="66" y="798"/>
                  </a:lnTo>
                  <a:lnTo>
                    <a:pt x="54" y="804"/>
                  </a:lnTo>
                  <a:lnTo>
                    <a:pt x="36" y="810"/>
                  </a:lnTo>
                  <a:lnTo>
                    <a:pt x="30" y="822"/>
                  </a:lnTo>
                  <a:lnTo>
                    <a:pt x="30" y="846"/>
                  </a:lnTo>
                  <a:lnTo>
                    <a:pt x="36" y="852"/>
                  </a:lnTo>
                  <a:lnTo>
                    <a:pt x="36" y="858"/>
                  </a:lnTo>
                  <a:lnTo>
                    <a:pt x="6" y="858"/>
                  </a:lnTo>
                  <a:lnTo>
                    <a:pt x="0" y="864"/>
                  </a:lnTo>
                  <a:lnTo>
                    <a:pt x="0" y="876"/>
                  </a:lnTo>
                  <a:lnTo>
                    <a:pt x="6" y="888"/>
                  </a:lnTo>
                  <a:lnTo>
                    <a:pt x="18" y="894"/>
                  </a:lnTo>
                  <a:lnTo>
                    <a:pt x="24" y="906"/>
                  </a:lnTo>
                  <a:lnTo>
                    <a:pt x="36" y="912"/>
                  </a:lnTo>
                  <a:close/>
                </a:path>
              </a:pathLst>
            </a:custGeom>
            <a:solidFill>
              <a:srgbClr val="385723"/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66" name="Chile" descr="© INSCALE GmbH, 05.05.2010&#10;http://www.presentationload.com/">
              <a:extLst>
                <a:ext uri="{FF2B5EF4-FFF2-40B4-BE49-F238E27FC236}">
                  <a16:creationId xmlns:a16="http://schemas.microsoft.com/office/drawing/2014/main" id="{022EFF9B-5447-433F-8A38-160F0A24DB0B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3365542" y="5159531"/>
              <a:ext cx="512479" cy="1359800"/>
            </a:xfrm>
            <a:custGeom>
              <a:avLst/>
              <a:gdLst>
                <a:gd name="T0" fmla="*/ 2147483647 w 1158"/>
                <a:gd name="T1" fmla="*/ 2147483647 h 3030"/>
                <a:gd name="T2" fmla="*/ 2147483647 w 1158"/>
                <a:gd name="T3" fmla="*/ 2147483647 h 3030"/>
                <a:gd name="T4" fmla="*/ 2147483647 w 1158"/>
                <a:gd name="T5" fmla="*/ 2147483647 h 3030"/>
                <a:gd name="T6" fmla="*/ 2147483647 w 1158"/>
                <a:gd name="T7" fmla="*/ 2147483647 h 3030"/>
                <a:gd name="T8" fmla="*/ 2147483647 w 1158"/>
                <a:gd name="T9" fmla="*/ 2147483647 h 3030"/>
                <a:gd name="T10" fmla="*/ 2147483647 w 1158"/>
                <a:gd name="T11" fmla="*/ 2147483647 h 3030"/>
                <a:gd name="T12" fmla="*/ 2147483647 w 1158"/>
                <a:gd name="T13" fmla="*/ 2147483647 h 3030"/>
                <a:gd name="T14" fmla="*/ 2147483647 w 1158"/>
                <a:gd name="T15" fmla="*/ 2147483647 h 3030"/>
                <a:gd name="T16" fmla="*/ 2147483647 w 1158"/>
                <a:gd name="T17" fmla="*/ 2147483647 h 3030"/>
                <a:gd name="T18" fmla="*/ 2147483647 w 1158"/>
                <a:gd name="T19" fmla="*/ 2147483647 h 3030"/>
                <a:gd name="T20" fmla="*/ 2147483647 w 1158"/>
                <a:gd name="T21" fmla="*/ 2147483647 h 3030"/>
                <a:gd name="T22" fmla="*/ 2147483647 w 1158"/>
                <a:gd name="T23" fmla="*/ 2147483647 h 3030"/>
                <a:gd name="T24" fmla="*/ 2147483647 w 1158"/>
                <a:gd name="T25" fmla="*/ 2147483647 h 3030"/>
                <a:gd name="T26" fmla="*/ 2147483647 w 1158"/>
                <a:gd name="T27" fmla="*/ 2147483647 h 3030"/>
                <a:gd name="T28" fmla="*/ 2147483647 w 1158"/>
                <a:gd name="T29" fmla="*/ 2147483647 h 3030"/>
                <a:gd name="T30" fmla="*/ 2147483647 w 1158"/>
                <a:gd name="T31" fmla="*/ 2147483647 h 3030"/>
                <a:gd name="T32" fmla="*/ 2147483647 w 1158"/>
                <a:gd name="T33" fmla="*/ 2147483647 h 3030"/>
                <a:gd name="T34" fmla="*/ 2147483647 w 1158"/>
                <a:gd name="T35" fmla="*/ 2147483647 h 3030"/>
                <a:gd name="T36" fmla="*/ 2147483647 w 1158"/>
                <a:gd name="T37" fmla="*/ 2147483647 h 3030"/>
                <a:gd name="T38" fmla="*/ 2147483647 w 1158"/>
                <a:gd name="T39" fmla="*/ 2147483647 h 3030"/>
                <a:gd name="T40" fmla="*/ 2147483647 w 1158"/>
                <a:gd name="T41" fmla="*/ 2147483647 h 3030"/>
                <a:gd name="T42" fmla="*/ 2147483647 w 1158"/>
                <a:gd name="T43" fmla="*/ 2147483647 h 3030"/>
                <a:gd name="T44" fmla="*/ 2147483647 w 1158"/>
                <a:gd name="T45" fmla="*/ 2147483647 h 3030"/>
                <a:gd name="T46" fmla="*/ 2147483647 w 1158"/>
                <a:gd name="T47" fmla="*/ 2147483647 h 3030"/>
                <a:gd name="T48" fmla="*/ 2147483647 w 1158"/>
                <a:gd name="T49" fmla="*/ 2147483647 h 3030"/>
                <a:gd name="T50" fmla="*/ 2147483647 w 1158"/>
                <a:gd name="T51" fmla="*/ 2147483647 h 3030"/>
                <a:gd name="T52" fmla="*/ 2147483647 w 1158"/>
                <a:gd name="T53" fmla="*/ 2147483647 h 3030"/>
                <a:gd name="T54" fmla="*/ 2147483647 w 1158"/>
                <a:gd name="T55" fmla="*/ 2147483647 h 3030"/>
                <a:gd name="T56" fmla="*/ 2147483647 w 1158"/>
                <a:gd name="T57" fmla="*/ 2147483647 h 3030"/>
                <a:gd name="T58" fmla="*/ 2147483647 w 1158"/>
                <a:gd name="T59" fmla="*/ 2147483647 h 3030"/>
                <a:gd name="T60" fmla="*/ 2147483647 w 1158"/>
                <a:gd name="T61" fmla="*/ 2147483647 h 3030"/>
                <a:gd name="T62" fmla="*/ 2147483647 w 1158"/>
                <a:gd name="T63" fmla="*/ 2147483647 h 3030"/>
                <a:gd name="T64" fmla="*/ 2147483647 w 1158"/>
                <a:gd name="T65" fmla="*/ 2147483647 h 3030"/>
                <a:gd name="T66" fmla="*/ 2147483647 w 1158"/>
                <a:gd name="T67" fmla="*/ 2147483647 h 3030"/>
                <a:gd name="T68" fmla="*/ 2147483647 w 1158"/>
                <a:gd name="T69" fmla="*/ 2147483647 h 3030"/>
                <a:gd name="T70" fmla="*/ 2147483647 w 1158"/>
                <a:gd name="T71" fmla="*/ 2147483647 h 3030"/>
                <a:gd name="T72" fmla="*/ 2147483647 w 1158"/>
                <a:gd name="T73" fmla="*/ 2147483647 h 3030"/>
                <a:gd name="T74" fmla="*/ 2147483647 w 1158"/>
                <a:gd name="T75" fmla="*/ 2147483647 h 3030"/>
                <a:gd name="T76" fmla="*/ 2147483647 w 1158"/>
                <a:gd name="T77" fmla="*/ 2147483647 h 3030"/>
                <a:gd name="T78" fmla="*/ 0 w 1158"/>
                <a:gd name="T79" fmla="*/ 2147483647 h 3030"/>
                <a:gd name="T80" fmla="*/ 2147483647 w 1158"/>
                <a:gd name="T81" fmla="*/ 2147483647 h 3030"/>
                <a:gd name="T82" fmla="*/ 2147483647 w 1158"/>
                <a:gd name="T83" fmla="*/ 2147483647 h 3030"/>
                <a:gd name="T84" fmla="*/ 2147483647 w 1158"/>
                <a:gd name="T85" fmla="*/ 2147483647 h 3030"/>
                <a:gd name="T86" fmla="*/ 2147483647 w 1158"/>
                <a:gd name="T87" fmla="*/ 2147483647 h 3030"/>
                <a:gd name="T88" fmla="*/ 2147483647 w 1158"/>
                <a:gd name="T89" fmla="*/ 2147483647 h 3030"/>
                <a:gd name="T90" fmla="*/ 2147483647 w 1158"/>
                <a:gd name="T91" fmla="*/ 2147483647 h 3030"/>
                <a:gd name="T92" fmla="*/ 2147483647 w 1158"/>
                <a:gd name="T93" fmla="*/ 2147483647 h 3030"/>
                <a:gd name="T94" fmla="*/ 2147483647 w 1158"/>
                <a:gd name="T95" fmla="*/ 2147483647 h 3030"/>
                <a:gd name="T96" fmla="*/ 2147483647 w 1158"/>
                <a:gd name="T97" fmla="*/ 2147483647 h 3030"/>
                <a:gd name="T98" fmla="*/ 2147483647 w 1158"/>
                <a:gd name="T99" fmla="*/ 2147483647 h 3030"/>
                <a:gd name="T100" fmla="*/ 2147483647 w 1158"/>
                <a:gd name="T101" fmla="*/ 2147483647 h 3030"/>
                <a:gd name="T102" fmla="*/ 2147483647 w 1158"/>
                <a:gd name="T103" fmla="*/ 2147483647 h 3030"/>
                <a:gd name="T104" fmla="*/ 2147483647 w 1158"/>
                <a:gd name="T105" fmla="*/ 2147483647 h 3030"/>
                <a:gd name="T106" fmla="*/ 2147483647 w 1158"/>
                <a:gd name="T107" fmla="*/ 2147483647 h 3030"/>
                <a:gd name="T108" fmla="*/ 2147483647 w 1158"/>
                <a:gd name="T109" fmla="*/ 2147483647 h 3030"/>
                <a:gd name="T110" fmla="*/ 2147483647 w 1158"/>
                <a:gd name="T111" fmla="*/ 2147483647 h 3030"/>
                <a:gd name="T112" fmla="*/ 2147483647 w 1158"/>
                <a:gd name="T113" fmla="*/ 2147483647 h 3030"/>
                <a:gd name="T114" fmla="*/ 2147483647 w 1158"/>
                <a:gd name="T115" fmla="*/ 2147483647 h 3030"/>
                <a:gd name="T116" fmla="*/ 2147483647 w 1158"/>
                <a:gd name="T117" fmla="*/ 2147483647 h 3030"/>
                <a:gd name="T118" fmla="*/ 2147483647 w 1158"/>
                <a:gd name="T119" fmla="*/ 2147483647 h 3030"/>
                <a:gd name="T120" fmla="*/ 2147483647 w 1158"/>
                <a:gd name="T121" fmla="*/ 2147483647 h 3030"/>
                <a:gd name="T122" fmla="*/ 2147483647 w 1158"/>
                <a:gd name="T123" fmla="*/ 2147483647 h 303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158"/>
                <a:gd name="T187" fmla="*/ 0 h 3030"/>
                <a:gd name="T188" fmla="*/ 1158 w 1158"/>
                <a:gd name="T189" fmla="*/ 3030 h 303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158" h="3030">
                  <a:moveTo>
                    <a:pt x="1014" y="2910"/>
                  </a:moveTo>
                  <a:lnTo>
                    <a:pt x="984" y="2898"/>
                  </a:lnTo>
                  <a:lnTo>
                    <a:pt x="966" y="2880"/>
                  </a:lnTo>
                  <a:lnTo>
                    <a:pt x="948" y="2874"/>
                  </a:lnTo>
                  <a:lnTo>
                    <a:pt x="942" y="2862"/>
                  </a:lnTo>
                  <a:lnTo>
                    <a:pt x="936" y="2856"/>
                  </a:lnTo>
                  <a:lnTo>
                    <a:pt x="936" y="2850"/>
                  </a:lnTo>
                  <a:lnTo>
                    <a:pt x="906" y="2850"/>
                  </a:lnTo>
                  <a:lnTo>
                    <a:pt x="912" y="2832"/>
                  </a:lnTo>
                  <a:lnTo>
                    <a:pt x="870" y="2796"/>
                  </a:lnTo>
                  <a:lnTo>
                    <a:pt x="840" y="2802"/>
                  </a:lnTo>
                  <a:lnTo>
                    <a:pt x="828" y="2796"/>
                  </a:lnTo>
                  <a:lnTo>
                    <a:pt x="816" y="2808"/>
                  </a:lnTo>
                  <a:lnTo>
                    <a:pt x="792" y="2814"/>
                  </a:lnTo>
                  <a:lnTo>
                    <a:pt x="798" y="2832"/>
                  </a:lnTo>
                  <a:lnTo>
                    <a:pt x="780" y="2832"/>
                  </a:lnTo>
                  <a:lnTo>
                    <a:pt x="780" y="2862"/>
                  </a:lnTo>
                  <a:lnTo>
                    <a:pt x="786" y="2868"/>
                  </a:lnTo>
                  <a:lnTo>
                    <a:pt x="798" y="2868"/>
                  </a:lnTo>
                  <a:lnTo>
                    <a:pt x="810" y="2862"/>
                  </a:lnTo>
                  <a:lnTo>
                    <a:pt x="816" y="2856"/>
                  </a:lnTo>
                  <a:lnTo>
                    <a:pt x="828" y="2850"/>
                  </a:lnTo>
                  <a:lnTo>
                    <a:pt x="834" y="2844"/>
                  </a:lnTo>
                  <a:lnTo>
                    <a:pt x="858" y="2856"/>
                  </a:lnTo>
                  <a:lnTo>
                    <a:pt x="858" y="2874"/>
                  </a:lnTo>
                  <a:lnTo>
                    <a:pt x="846" y="2880"/>
                  </a:lnTo>
                  <a:lnTo>
                    <a:pt x="828" y="2898"/>
                  </a:lnTo>
                  <a:lnTo>
                    <a:pt x="822" y="2898"/>
                  </a:lnTo>
                  <a:lnTo>
                    <a:pt x="828" y="2904"/>
                  </a:lnTo>
                  <a:lnTo>
                    <a:pt x="882" y="2922"/>
                  </a:lnTo>
                  <a:lnTo>
                    <a:pt x="912" y="2928"/>
                  </a:lnTo>
                  <a:lnTo>
                    <a:pt x="924" y="2934"/>
                  </a:lnTo>
                  <a:lnTo>
                    <a:pt x="906" y="2958"/>
                  </a:lnTo>
                  <a:lnTo>
                    <a:pt x="906" y="2952"/>
                  </a:lnTo>
                  <a:lnTo>
                    <a:pt x="894" y="2940"/>
                  </a:lnTo>
                  <a:lnTo>
                    <a:pt x="876" y="2940"/>
                  </a:lnTo>
                  <a:lnTo>
                    <a:pt x="870" y="2946"/>
                  </a:lnTo>
                  <a:lnTo>
                    <a:pt x="870" y="2952"/>
                  </a:lnTo>
                  <a:lnTo>
                    <a:pt x="852" y="2928"/>
                  </a:lnTo>
                  <a:lnTo>
                    <a:pt x="834" y="2934"/>
                  </a:lnTo>
                  <a:lnTo>
                    <a:pt x="846" y="2946"/>
                  </a:lnTo>
                  <a:lnTo>
                    <a:pt x="816" y="2940"/>
                  </a:lnTo>
                  <a:lnTo>
                    <a:pt x="822" y="2946"/>
                  </a:lnTo>
                  <a:lnTo>
                    <a:pt x="828" y="2958"/>
                  </a:lnTo>
                  <a:lnTo>
                    <a:pt x="834" y="2964"/>
                  </a:lnTo>
                  <a:lnTo>
                    <a:pt x="894" y="2964"/>
                  </a:lnTo>
                  <a:lnTo>
                    <a:pt x="906" y="2970"/>
                  </a:lnTo>
                  <a:lnTo>
                    <a:pt x="1050" y="2970"/>
                  </a:lnTo>
                  <a:lnTo>
                    <a:pt x="1074" y="2982"/>
                  </a:lnTo>
                  <a:lnTo>
                    <a:pt x="1080" y="2988"/>
                  </a:lnTo>
                  <a:lnTo>
                    <a:pt x="1086" y="2988"/>
                  </a:lnTo>
                  <a:lnTo>
                    <a:pt x="1122" y="2970"/>
                  </a:lnTo>
                  <a:lnTo>
                    <a:pt x="1140" y="2976"/>
                  </a:lnTo>
                  <a:lnTo>
                    <a:pt x="1152" y="2976"/>
                  </a:lnTo>
                  <a:lnTo>
                    <a:pt x="1158" y="2952"/>
                  </a:lnTo>
                  <a:lnTo>
                    <a:pt x="1140" y="2952"/>
                  </a:lnTo>
                  <a:lnTo>
                    <a:pt x="1086" y="2940"/>
                  </a:lnTo>
                  <a:lnTo>
                    <a:pt x="1014" y="2910"/>
                  </a:lnTo>
                  <a:close/>
                  <a:moveTo>
                    <a:pt x="990" y="2988"/>
                  </a:moveTo>
                  <a:lnTo>
                    <a:pt x="1014" y="3000"/>
                  </a:lnTo>
                  <a:lnTo>
                    <a:pt x="1068" y="3006"/>
                  </a:lnTo>
                  <a:lnTo>
                    <a:pt x="1038" y="2982"/>
                  </a:lnTo>
                  <a:lnTo>
                    <a:pt x="990" y="2988"/>
                  </a:lnTo>
                  <a:close/>
                  <a:moveTo>
                    <a:pt x="960" y="2994"/>
                  </a:moveTo>
                  <a:lnTo>
                    <a:pt x="966" y="2982"/>
                  </a:lnTo>
                  <a:lnTo>
                    <a:pt x="888" y="2982"/>
                  </a:lnTo>
                  <a:lnTo>
                    <a:pt x="906" y="3012"/>
                  </a:lnTo>
                  <a:lnTo>
                    <a:pt x="936" y="3018"/>
                  </a:lnTo>
                  <a:lnTo>
                    <a:pt x="930" y="3006"/>
                  </a:lnTo>
                  <a:lnTo>
                    <a:pt x="936" y="3000"/>
                  </a:lnTo>
                  <a:lnTo>
                    <a:pt x="948" y="3012"/>
                  </a:lnTo>
                  <a:lnTo>
                    <a:pt x="996" y="3012"/>
                  </a:lnTo>
                  <a:lnTo>
                    <a:pt x="1008" y="3030"/>
                  </a:lnTo>
                  <a:lnTo>
                    <a:pt x="1026" y="3030"/>
                  </a:lnTo>
                  <a:lnTo>
                    <a:pt x="996" y="3000"/>
                  </a:lnTo>
                  <a:lnTo>
                    <a:pt x="960" y="2994"/>
                  </a:lnTo>
                  <a:close/>
                  <a:moveTo>
                    <a:pt x="804" y="2946"/>
                  </a:moveTo>
                  <a:lnTo>
                    <a:pt x="744" y="2940"/>
                  </a:lnTo>
                  <a:lnTo>
                    <a:pt x="750" y="2958"/>
                  </a:lnTo>
                  <a:lnTo>
                    <a:pt x="792" y="2958"/>
                  </a:lnTo>
                  <a:lnTo>
                    <a:pt x="804" y="2976"/>
                  </a:lnTo>
                  <a:lnTo>
                    <a:pt x="864" y="3000"/>
                  </a:lnTo>
                  <a:lnTo>
                    <a:pt x="828" y="2970"/>
                  </a:lnTo>
                  <a:lnTo>
                    <a:pt x="804" y="2946"/>
                  </a:lnTo>
                  <a:close/>
                  <a:moveTo>
                    <a:pt x="804" y="2880"/>
                  </a:moveTo>
                  <a:lnTo>
                    <a:pt x="786" y="2898"/>
                  </a:lnTo>
                  <a:lnTo>
                    <a:pt x="792" y="2928"/>
                  </a:lnTo>
                  <a:lnTo>
                    <a:pt x="816" y="2922"/>
                  </a:lnTo>
                  <a:lnTo>
                    <a:pt x="804" y="2880"/>
                  </a:lnTo>
                  <a:close/>
                  <a:moveTo>
                    <a:pt x="774" y="2928"/>
                  </a:moveTo>
                  <a:lnTo>
                    <a:pt x="768" y="2910"/>
                  </a:lnTo>
                  <a:lnTo>
                    <a:pt x="720" y="2898"/>
                  </a:lnTo>
                  <a:lnTo>
                    <a:pt x="708" y="2916"/>
                  </a:lnTo>
                  <a:lnTo>
                    <a:pt x="708" y="2934"/>
                  </a:lnTo>
                  <a:lnTo>
                    <a:pt x="744" y="2922"/>
                  </a:lnTo>
                  <a:lnTo>
                    <a:pt x="774" y="2928"/>
                  </a:lnTo>
                  <a:close/>
                  <a:moveTo>
                    <a:pt x="612" y="2772"/>
                  </a:moveTo>
                  <a:lnTo>
                    <a:pt x="606" y="2766"/>
                  </a:lnTo>
                  <a:lnTo>
                    <a:pt x="594" y="2766"/>
                  </a:lnTo>
                  <a:lnTo>
                    <a:pt x="588" y="2760"/>
                  </a:lnTo>
                  <a:lnTo>
                    <a:pt x="570" y="2760"/>
                  </a:lnTo>
                  <a:lnTo>
                    <a:pt x="570" y="2766"/>
                  </a:lnTo>
                  <a:lnTo>
                    <a:pt x="564" y="2778"/>
                  </a:lnTo>
                  <a:lnTo>
                    <a:pt x="564" y="2808"/>
                  </a:lnTo>
                  <a:lnTo>
                    <a:pt x="570" y="2808"/>
                  </a:lnTo>
                  <a:lnTo>
                    <a:pt x="576" y="2802"/>
                  </a:lnTo>
                  <a:lnTo>
                    <a:pt x="588" y="2802"/>
                  </a:lnTo>
                  <a:lnTo>
                    <a:pt x="594" y="2796"/>
                  </a:lnTo>
                  <a:lnTo>
                    <a:pt x="600" y="2820"/>
                  </a:lnTo>
                  <a:lnTo>
                    <a:pt x="630" y="2808"/>
                  </a:lnTo>
                  <a:lnTo>
                    <a:pt x="612" y="2790"/>
                  </a:lnTo>
                  <a:lnTo>
                    <a:pt x="618" y="2772"/>
                  </a:lnTo>
                  <a:lnTo>
                    <a:pt x="612" y="2772"/>
                  </a:lnTo>
                  <a:close/>
                  <a:moveTo>
                    <a:pt x="552" y="2826"/>
                  </a:moveTo>
                  <a:lnTo>
                    <a:pt x="516" y="2808"/>
                  </a:lnTo>
                  <a:lnTo>
                    <a:pt x="546" y="2832"/>
                  </a:lnTo>
                  <a:lnTo>
                    <a:pt x="588" y="2844"/>
                  </a:lnTo>
                  <a:lnTo>
                    <a:pt x="606" y="2850"/>
                  </a:lnTo>
                  <a:lnTo>
                    <a:pt x="588" y="2832"/>
                  </a:lnTo>
                  <a:lnTo>
                    <a:pt x="552" y="2826"/>
                  </a:lnTo>
                  <a:close/>
                  <a:moveTo>
                    <a:pt x="552" y="2748"/>
                  </a:moveTo>
                  <a:lnTo>
                    <a:pt x="534" y="2730"/>
                  </a:lnTo>
                  <a:lnTo>
                    <a:pt x="528" y="2766"/>
                  </a:lnTo>
                  <a:lnTo>
                    <a:pt x="504" y="2772"/>
                  </a:lnTo>
                  <a:lnTo>
                    <a:pt x="546" y="2784"/>
                  </a:lnTo>
                  <a:lnTo>
                    <a:pt x="552" y="2748"/>
                  </a:lnTo>
                  <a:close/>
                  <a:moveTo>
                    <a:pt x="444" y="2736"/>
                  </a:moveTo>
                  <a:lnTo>
                    <a:pt x="480" y="2772"/>
                  </a:lnTo>
                  <a:lnTo>
                    <a:pt x="492" y="2760"/>
                  </a:lnTo>
                  <a:lnTo>
                    <a:pt x="462" y="2724"/>
                  </a:lnTo>
                  <a:lnTo>
                    <a:pt x="444" y="2736"/>
                  </a:lnTo>
                  <a:close/>
                  <a:moveTo>
                    <a:pt x="516" y="2724"/>
                  </a:moveTo>
                  <a:lnTo>
                    <a:pt x="504" y="2718"/>
                  </a:lnTo>
                  <a:lnTo>
                    <a:pt x="492" y="2730"/>
                  </a:lnTo>
                  <a:lnTo>
                    <a:pt x="504" y="2748"/>
                  </a:lnTo>
                  <a:lnTo>
                    <a:pt x="516" y="2724"/>
                  </a:lnTo>
                  <a:close/>
                  <a:moveTo>
                    <a:pt x="456" y="2706"/>
                  </a:moveTo>
                  <a:lnTo>
                    <a:pt x="462" y="2676"/>
                  </a:lnTo>
                  <a:lnTo>
                    <a:pt x="456" y="2640"/>
                  </a:lnTo>
                  <a:lnTo>
                    <a:pt x="438" y="2634"/>
                  </a:lnTo>
                  <a:lnTo>
                    <a:pt x="438" y="2652"/>
                  </a:lnTo>
                  <a:lnTo>
                    <a:pt x="408" y="2646"/>
                  </a:lnTo>
                  <a:lnTo>
                    <a:pt x="432" y="2682"/>
                  </a:lnTo>
                  <a:lnTo>
                    <a:pt x="426" y="2724"/>
                  </a:lnTo>
                  <a:lnTo>
                    <a:pt x="456" y="2706"/>
                  </a:lnTo>
                  <a:close/>
                  <a:moveTo>
                    <a:pt x="366" y="2622"/>
                  </a:moveTo>
                  <a:lnTo>
                    <a:pt x="384" y="2628"/>
                  </a:lnTo>
                  <a:lnTo>
                    <a:pt x="390" y="2658"/>
                  </a:lnTo>
                  <a:lnTo>
                    <a:pt x="396" y="2628"/>
                  </a:lnTo>
                  <a:lnTo>
                    <a:pt x="402" y="2604"/>
                  </a:lnTo>
                  <a:lnTo>
                    <a:pt x="372" y="2598"/>
                  </a:lnTo>
                  <a:lnTo>
                    <a:pt x="366" y="2622"/>
                  </a:lnTo>
                  <a:close/>
                  <a:moveTo>
                    <a:pt x="372" y="2586"/>
                  </a:moveTo>
                  <a:lnTo>
                    <a:pt x="378" y="2586"/>
                  </a:lnTo>
                  <a:lnTo>
                    <a:pt x="378" y="2580"/>
                  </a:lnTo>
                  <a:lnTo>
                    <a:pt x="384" y="2574"/>
                  </a:lnTo>
                  <a:lnTo>
                    <a:pt x="414" y="2598"/>
                  </a:lnTo>
                  <a:lnTo>
                    <a:pt x="414" y="2574"/>
                  </a:lnTo>
                  <a:lnTo>
                    <a:pt x="384" y="2544"/>
                  </a:lnTo>
                  <a:lnTo>
                    <a:pt x="378" y="2532"/>
                  </a:lnTo>
                  <a:lnTo>
                    <a:pt x="372" y="2526"/>
                  </a:lnTo>
                  <a:lnTo>
                    <a:pt x="360" y="2502"/>
                  </a:lnTo>
                  <a:lnTo>
                    <a:pt x="360" y="2490"/>
                  </a:lnTo>
                  <a:lnTo>
                    <a:pt x="342" y="2454"/>
                  </a:lnTo>
                  <a:lnTo>
                    <a:pt x="330" y="2448"/>
                  </a:lnTo>
                  <a:lnTo>
                    <a:pt x="324" y="2442"/>
                  </a:lnTo>
                  <a:lnTo>
                    <a:pt x="318" y="2442"/>
                  </a:lnTo>
                  <a:lnTo>
                    <a:pt x="312" y="2448"/>
                  </a:lnTo>
                  <a:lnTo>
                    <a:pt x="312" y="2454"/>
                  </a:lnTo>
                  <a:lnTo>
                    <a:pt x="294" y="2448"/>
                  </a:lnTo>
                  <a:lnTo>
                    <a:pt x="288" y="2454"/>
                  </a:lnTo>
                  <a:lnTo>
                    <a:pt x="288" y="2466"/>
                  </a:lnTo>
                  <a:lnTo>
                    <a:pt x="282" y="2472"/>
                  </a:lnTo>
                  <a:lnTo>
                    <a:pt x="282" y="2490"/>
                  </a:lnTo>
                  <a:lnTo>
                    <a:pt x="330" y="2490"/>
                  </a:lnTo>
                  <a:lnTo>
                    <a:pt x="312" y="2532"/>
                  </a:lnTo>
                  <a:lnTo>
                    <a:pt x="324" y="2532"/>
                  </a:lnTo>
                  <a:lnTo>
                    <a:pt x="348" y="2508"/>
                  </a:lnTo>
                  <a:lnTo>
                    <a:pt x="342" y="2532"/>
                  </a:lnTo>
                  <a:lnTo>
                    <a:pt x="342" y="2538"/>
                  </a:lnTo>
                  <a:lnTo>
                    <a:pt x="348" y="2544"/>
                  </a:lnTo>
                  <a:lnTo>
                    <a:pt x="366" y="2580"/>
                  </a:lnTo>
                  <a:lnTo>
                    <a:pt x="366" y="2586"/>
                  </a:lnTo>
                  <a:lnTo>
                    <a:pt x="372" y="2586"/>
                  </a:lnTo>
                  <a:close/>
                  <a:moveTo>
                    <a:pt x="246" y="2082"/>
                  </a:moveTo>
                  <a:lnTo>
                    <a:pt x="246" y="2034"/>
                  </a:lnTo>
                  <a:lnTo>
                    <a:pt x="216" y="2004"/>
                  </a:lnTo>
                  <a:lnTo>
                    <a:pt x="234" y="1992"/>
                  </a:lnTo>
                  <a:lnTo>
                    <a:pt x="210" y="1968"/>
                  </a:lnTo>
                  <a:lnTo>
                    <a:pt x="174" y="1956"/>
                  </a:lnTo>
                  <a:lnTo>
                    <a:pt x="174" y="1986"/>
                  </a:lnTo>
                  <a:lnTo>
                    <a:pt x="180" y="1998"/>
                  </a:lnTo>
                  <a:lnTo>
                    <a:pt x="180" y="2004"/>
                  </a:lnTo>
                  <a:lnTo>
                    <a:pt x="192" y="2016"/>
                  </a:lnTo>
                  <a:lnTo>
                    <a:pt x="198" y="2028"/>
                  </a:lnTo>
                  <a:lnTo>
                    <a:pt x="204" y="2034"/>
                  </a:lnTo>
                  <a:lnTo>
                    <a:pt x="204" y="2046"/>
                  </a:lnTo>
                  <a:lnTo>
                    <a:pt x="198" y="2064"/>
                  </a:lnTo>
                  <a:lnTo>
                    <a:pt x="246" y="2082"/>
                  </a:lnTo>
                  <a:close/>
                  <a:moveTo>
                    <a:pt x="246" y="2178"/>
                  </a:moveTo>
                  <a:lnTo>
                    <a:pt x="258" y="2190"/>
                  </a:lnTo>
                  <a:lnTo>
                    <a:pt x="282" y="2190"/>
                  </a:lnTo>
                  <a:lnTo>
                    <a:pt x="294" y="2172"/>
                  </a:lnTo>
                  <a:lnTo>
                    <a:pt x="264" y="2178"/>
                  </a:lnTo>
                  <a:lnTo>
                    <a:pt x="246" y="2178"/>
                  </a:lnTo>
                  <a:close/>
                  <a:moveTo>
                    <a:pt x="282" y="2220"/>
                  </a:moveTo>
                  <a:lnTo>
                    <a:pt x="282" y="2238"/>
                  </a:lnTo>
                  <a:lnTo>
                    <a:pt x="306" y="2256"/>
                  </a:lnTo>
                  <a:lnTo>
                    <a:pt x="306" y="2232"/>
                  </a:lnTo>
                  <a:lnTo>
                    <a:pt x="294" y="2208"/>
                  </a:lnTo>
                  <a:lnTo>
                    <a:pt x="258" y="2208"/>
                  </a:lnTo>
                  <a:lnTo>
                    <a:pt x="282" y="2220"/>
                  </a:lnTo>
                  <a:close/>
                  <a:moveTo>
                    <a:pt x="318" y="2190"/>
                  </a:moveTo>
                  <a:lnTo>
                    <a:pt x="324" y="2184"/>
                  </a:lnTo>
                  <a:lnTo>
                    <a:pt x="336" y="2178"/>
                  </a:lnTo>
                  <a:lnTo>
                    <a:pt x="348" y="2166"/>
                  </a:lnTo>
                  <a:lnTo>
                    <a:pt x="336" y="2154"/>
                  </a:lnTo>
                  <a:lnTo>
                    <a:pt x="324" y="2154"/>
                  </a:lnTo>
                  <a:lnTo>
                    <a:pt x="312" y="2160"/>
                  </a:lnTo>
                  <a:lnTo>
                    <a:pt x="306" y="2166"/>
                  </a:lnTo>
                  <a:lnTo>
                    <a:pt x="306" y="2184"/>
                  </a:lnTo>
                  <a:lnTo>
                    <a:pt x="312" y="2190"/>
                  </a:lnTo>
                  <a:lnTo>
                    <a:pt x="318" y="2190"/>
                  </a:lnTo>
                  <a:close/>
                  <a:moveTo>
                    <a:pt x="252" y="2112"/>
                  </a:moveTo>
                  <a:lnTo>
                    <a:pt x="240" y="2118"/>
                  </a:lnTo>
                  <a:lnTo>
                    <a:pt x="240" y="2136"/>
                  </a:lnTo>
                  <a:lnTo>
                    <a:pt x="252" y="2136"/>
                  </a:lnTo>
                  <a:lnTo>
                    <a:pt x="264" y="2124"/>
                  </a:lnTo>
                  <a:lnTo>
                    <a:pt x="264" y="2106"/>
                  </a:lnTo>
                  <a:lnTo>
                    <a:pt x="258" y="2106"/>
                  </a:lnTo>
                  <a:lnTo>
                    <a:pt x="252" y="2112"/>
                  </a:lnTo>
                  <a:close/>
                  <a:moveTo>
                    <a:pt x="234" y="2154"/>
                  </a:moveTo>
                  <a:lnTo>
                    <a:pt x="216" y="2154"/>
                  </a:lnTo>
                  <a:lnTo>
                    <a:pt x="228" y="2178"/>
                  </a:lnTo>
                  <a:lnTo>
                    <a:pt x="234" y="2154"/>
                  </a:lnTo>
                  <a:close/>
                  <a:moveTo>
                    <a:pt x="714" y="2874"/>
                  </a:moveTo>
                  <a:lnTo>
                    <a:pt x="726" y="2874"/>
                  </a:lnTo>
                  <a:lnTo>
                    <a:pt x="726" y="2886"/>
                  </a:lnTo>
                  <a:lnTo>
                    <a:pt x="768" y="2886"/>
                  </a:lnTo>
                  <a:lnTo>
                    <a:pt x="774" y="2880"/>
                  </a:lnTo>
                  <a:lnTo>
                    <a:pt x="774" y="2874"/>
                  </a:lnTo>
                  <a:lnTo>
                    <a:pt x="744" y="2844"/>
                  </a:lnTo>
                  <a:lnTo>
                    <a:pt x="744" y="2808"/>
                  </a:lnTo>
                  <a:lnTo>
                    <a:pt x="786" y="2802"/>
                  </a:lnTo>
                  <a:lnTo>
                    <a:pt x="780" y="2790"/>
                  </a:lnTo>
                  <a:lnTo>
                    <a:pt x="804" y="2790"/>
                  </a:lnTo>
                  <a:lnTo>
                    <a:pt x="816" y="2772"/>
                  </a:lnTo>
                  <a:lnTo>
                    <a:pt x="792" y="2754"/>
                  </a:lnTo>
                  <a:lnTo>
                    <a:pt x="696" y="2754"/>
                  </a:lnTo>
                  <a:lnTo>
                    <a:pt x="684" y="2760"/>
                  </a:lnTo>
                  <a:lnTo>
                    <a:pt x="672" y="2760"/>
                  </a:lnTo>
                  <a:lnTo>
                    <a:pt x="654" y="2742"/>
                  </a:lnTo>
                  <a:lnTo>
                    <a:pt x="618" y="2724"/>
                  </a:lnTo>
                  <a:lnTo>
                    <a:pt x="606" y="2706"/>
                  </a:lnTo>
                  <a:lnTo>
                    <a:pt x="588" y="2682"/>
                  </a:lnTo>
                  <a:lnTo>
                    <a:pt x="588" y="2658"/>
                  </a:lnTo>
                  <a:lnTo>
                    <a:pt x="576" y="2646"/>
                  </a:lnTo>
                  <a:lnTo>
                    <a:pt x="564" y="2640"/>
                  </a:lnTo>
                  <a:lnTo>
                    <a:pt x="546" y="2640"/>
                  </a:lnTo>
                  <a:lnTo>
                    <a:pt x="534" y="2652"/>
                  </a:lnTo>
                  <a:lnTo>
                    <a:pt x="528" y="2652"/>
                  </a:lnTo>
                  <a:lnTo>
                    <a:pt x="516" y="2646"/>
                  </a:lnTo>
                  <a:lnTo>
                    <a:pt x="510" y="2640"/>
                  </a:lnTo>
                  <a:lnTo>
                    <a:pt x="510" y="2628"/>
                  </a:lnTo>
                  <a:lnTo>
                    <a:pt x="504" y="2622"/>
                  </a:lnTo>
                  <a:lnTo>
                    <a:pt x="504" y="2616"/>
                  </a:lnTo>
                  <a:lnTo>
                    <a:pt x="474" y="2610"/>
                  </a:lnTo>
                  <a:lnTo>
                    <a:pt x="474" y="2574"/>
                  </a:lnTo>
                  <a:lnTo>
                    <a:pt x="468" y="2568"/>
                  </a:lnTo>
                  <a:lnTo>
                    <a:pt x="462" y="2556"/>
                  </a:lnTo>
                  <a:lnTo>
                    <a:pt x="462" y="2544"/>
                  </a:lnTo>
                  <a:lnTo>
                    <a:pt x="474" y="2538"/>
                  </a:lnTo>
                  <a:lnTo>
                    <a:pt x="474" y="2514"/>
                  </a:lnTo>
                  <a:lnTo>
                    <a:pt x="480" y="2514"/>
                  </a:lnTo>
                  <a:lnTo>
                    <a:pt x="486" y="2508"/>
                  </a:lnTo>
                  <a:lnTo>
                    <a:pt x="492" y="2508"/>
                  </a:lnTo>
                  <a:lnTo>
                    <a:pt x="498" y="2502"/>
                  </a:lnTo>
                  <a:lnTo>
                    <a:pt x="498" y="2496"/>
                  </a:lnTo>
                  <a:lnTo>
                    <a:pt x="474" y="2472"/>
                  </a:lnTo>
                  <a:lnTo>
                    <a:pt x="480" y="2466"/>
                  </a:lnTo>
                  <a:lnTo>
                    <a:pt x="492" y="2460"/>
                  </a:lnTo>
                  <a:lnTo>
                    <a:pt x="498" y="2460"/>
                  </a:lnTo>
                  <a:lnTo>
                    <a:pt x="498" y="2454"/>
                  </a:lnTo>
                  <a:lnTo>
                    <a:pt x="474" y="2430"/>
                  </a:lnTo>
                  <a:lnTo>
                    <a:pt x="468" y="2430"/>
                  </a:lnTo>
                  <a:lnTo>
                    <a:pt x="474" y="2388"/>
                  </a:lnTo>
                  <a:lnTo>
                    <a:pt x="486" y="2382"/>
                  </a:lnTo>
                  <a:lnTo>
                    <a:pt x="474" y="2358"/>
                  </a:lnTo>
                  <a:lnTo>
                    <a:pt x="480" y="2322"/>
                  </a:lnTo>
                  <a:lnTo>
                    <a:pt x="456" y="2298"/>
                  </a:lnTo>
                  <a:lnTo>
                    <a:pt x="462" y="2274"/>
                  </a:lnTo>
                  <a:lnTo>
                    <a:pt x="438" y="2256"/>
                  </a:lnTo>
                  <a:lnTo>
                    <a:pt x="450" y="2244"/>
                  </a:lnTo>
                  <a:lnTo>
                    <a:pt x="456" y="2232"/>
                  </a:lnTo>
                  <a:lnTo>
                    <a:pt x="462" y="2226"/>
                  </a:lnTo>
                  <a:lnTo>
                    <a:pt x="438" y="2202"/>
                  </a:lnTo>
                  <a:lnTo>
                    <a:pt x="426" y="2202"/>
                  </a:lnTo>
                  <a:lnTo>
                    <a:pt x="420" y="2196"/>
                  </a:lnTo>
                  <a:lnTo>
                    <a:pt x="408" y="2190"/>
                  </a:lnTo>
                  <a:lnTo>
                    <a:pt x="402" y="2190"/>
                  </a:lnTo>
                  <a:lnTo>
                    <a:pt x="396" y="2184"/>
                  </a:lnTo>
                  <a:lnTo>
                    <a:pt x="414" y="2184"/>
                  </a:lnTo>
                  <a:lnTo>
                    <a:pt x="426" y="2178"/>
                  </a:lnTo>
                  <a:lnTo>
                    <a:pt x="438" y="2178"/>
                  </a:lnTo>
                  <a:lnTo>
                    <a:pt x="444" y="2172"/>
                  </a:lnTo>
                  <a:lnTo>
                    <a:pt x="444" y="2166"/>
                  </a:lnTo>
                  <a:lnTo>
                    <a:pt x="432" y="2160"/>
                  </a:lnTo>
                  <a:lnTo>
                    <a:pt x="402" y="2160"/>
                  </a:lnTo>
                  <a:lnTo>
                    <a:pt x="390" y="2148"/>
                  </a:lnTo>
                  <a:lnTo>
                    <a:pt x="390" y="2118"/>
                  </a:lnTo>
                  <a:lnTo>
                    <a:pt x="384" y="2106"/>
                  </a:lnTo>
                  <a:lnTo>
                    <a:pt x="384" y="2100"/>
                  </a:lnTo>
                  <a:lnTo>
                    <a:pt x="378" y="2094"/>
                  </a:lnTo>
                  <a:lnTo>
                    <a:pt x="366" y="2088"/>
                  </a:lnTo>
                  <a:lnTo>
                    <a:pt x="360" y="2088"/>
                  </a:lnTo>
                  <a:lnTo>
                    <a:pt x="366" y="2058"/>
                  </a:lnTo>
                  <a:lnTo>
                    <a:pt x="342" y="2046"/>
                  </a:lnTo>
                  <a:lnTo>
                    <a:pt x="336" y="2040"/>
                  </a:lnTo>
                  <a:lnTo>
                    <a:pt x="336" y="2028"/>
                  </a:lnTo>
                  <a:lnTo>
                    <a:pt x="330" y="2016"/>
                  </a:lnTo>
                  <a:lnTo>
                    <a:pt x="330" y="1998"/>
                  </a:lnTo>
                  <a:lnTo>
                    <a:pt x="324" y="1986"/>
                  </a:lnTo>
                  <a:lnTo>
                    <a:pt x="324" y="1974"/>
                  </a:lnTo>
                  <a:lnTo>
                    <a:pt x="330" y="1968"/>
                  </a:lnTo>
                  <a:lnTo>
                    <a:pt x="342" y="1962"/>
                  </a:lnTo>
                  <a:lnTo>
                    <a:pt x="348" y="1962"/>
                  </a:lnTo>
                  <a:lnTo>
                    <a:pt x="336" y="1950"/>
                  </a:lnTo>
                  <a:lnTo>
                    <a:pt x="324" y="1944"/>
                  </a:lnTo>
                  <a:lnTo>
                    <a:pt x="306" y="1926"/>
                  </a:lnTo>
                  <a:lnTo>
                    <a:pt x="300" y="1914"/>
                  </a:lnTo>
                  <a:lnTo>
                    <a:pt x="300" y="1890"/>
                  </a:lnTo>
                  <a:lnTo>
                    <a:pt x="294" y="1878"/>
                  </a:lnTo>
                  <a:lnTo>
                    <a:pt x="288" y="1872"/>
                  </a:lnTo>
                  <a:lnTo>
                    <a:pt x="288" y="1842"/>
                  </a:lnTo>
                  <a:lnTo>
                    <a:pt x="294" y="1836"/>
                  </a:lnTo>
                  <a:lnTo>
                    <a:pt x="294" y="1824"/>
                  </a:lnTo>
                  <a:lnTo>
                    <a:pt x="276" y="1812"/>
                  </a:lnTo>
                  <a:lnTo>
                    <a:pt x="276" y="1806"/>
                  </a:lnTo>
                  <a:lnTo>
                    <a:pt x="282" y="1794"/>
                  </a:lnTo>
                  <a:lnTo>
                    <a:pt x="282" y="1788"/>
                  </a:lnTo>
                  <a:lnTo>
                    <a:pt x="264" y="1770"/>
                  </a:lnTo>
                  <a:lnTo>
                    <a:pt x="282" y="1758"/>
                  </a:lnTo>
                  <a:lnTo>
                    <a:pt x="270" y="1716"/>
                  </a:lnTo>
                  <a:lnTo>
                    <a:pt x="276" y="1716"/>
                  </a:lnTo>
                  <a:lnTo>
                    <a:pt x="282" y="1710"/>
                  </a:lnTo>
                  <a:lnTo>
                    <a:pt x="294" y="1704"/>
                  </a:lnTo>
                  <a:lnTo>
                    <a:pt x="300" y="1692"/>
                  </a:lnTo>
                  <a:lnTo>
                    <a:pt x="300" y="1686"/>
                  </a:lnTo>
                  <a:lnTo>
                    <a:pt x="282" y="1668"/>
                  </a:lnTo>
                  <a:lnTo>
                    <a:pt x="276" y="1668"/>
                  </a:lnTo>
                  <a:lnTo>
                    <a:pt x="276" y="1650"/>
                  </a:lnTo>
                  <a:lnTo>
                    <a:pt x="246" y="1626"/>
                  </a:lnTo>
                  <a:lnTo>
                    <a:pt x="246" y="1578"/>
                  </a:lnTo>
                  <a:lnTo>
                    <a:pt x="240" y="1566"/>
                  </a:lnTo>
                  <a:lnTo>
                    <a:pt x="234" y="1548"/>
                  </a:lnTo>
                  <a:lnTo>
                    <a:pt x="234" y="1536"/>
                  </a:lnTo>
                  <a:lnTo>
                    <a:pt x="228" y="1530"/>
                  </a:lnTo>
                  <a:lnTo>
                    <a:pt x="228" y="1524"/>
                  </a:lnTo>
                  <a:lnTo>
                    <a:pt x="252" y="1518"/>
                  </a:lnTo>
                  <a:lnTo>
                    <a:pt x="258" y="1500"/>
                  </a:lnTo>
                  <a:lnTo>
                    <a:pt x="258" y="1494"/>
                  </a:lnTo>
                  <a:lnTo>
                    <a:pt x="264" y="1482"/>
                  </a:lnTo>
                  <a:lnTo>
                    <a:pt x="264" y="1470"/>
                  </a:lnTo>
                  <a:lnTo>
                    <a:pt x="258" y="1464"/>
                  </a:lnTo>
                  <a:lnTo>
                    <a:pt x="252" y="1452"/>
                  </a:lnTo>
                  <a:lnTo>
                    <a:pt x="246" y="1446"/>
                  </a:lnTo>
                  <a:lnTo>
                    <a:pt x="240" y="1434"/>
                  </a:lnTo>
                  <a:lnTo>
                    <a:pt x="234" y="1428"/>
                  </a:lnTo>
                  <a:lnTo>
                    <a:pt x="246" y="1428"/>
                  </a:lnTo>
                  <a:lnTo>
                    <a:pt x="246" y="1398"/>
                  </a:lnTo>
                  <a:lnTo>
                    <a:pt x="252" y="1380"/>
                  </a:lnTo>
                  <a:lnTo>
                    <a:pt x="252" y="1356"/>
                  </a:lnTo>
                  <a:lnTo>
                    <a:pt x="270" y="1338"/>
                  </a:lnTo>
                  <a:lnTo>
                    <a:pt x="270" y="1332"/>
                  </a:lnTo>
                  <a:lnTo>
                    <a:pt x="264" y="1320"/>
                  </a:lnTo>
                  <a:lnTo>
                    <a:pt x="258" y="1314"/>
                  </a:lnTo>
                  <a:lnTo>
                    <a:pt x="252" y="1302"/>
                  </a:lnTo>
                  <a:lnTo>
                    <a:pt x="246" y="1260"/>
                  </a:lnTo>
                  <a:lnTo>
                    <a:pt x="222" y="1260"/>
                  </a:lnTo>
                  <a:lnTo>
                    <a:pt x="210" y="1248"/>
                  </a:lnTo>
                  <a:lnTo>
                    <a:pt x="210" y="1236"/>
                  </a:lnTo>
                  <a:lnTo>
                    <a:pt x="216" y="1230"/>
                  </a:lnTo>
                  <a:lnTo>
                    <a:pt x="210" y="1218"/>
                  </a:lnTo>
                  <a:lnTo>
                    <a:pt x="198" y="1188"/>
                  </a:lnTo>
                  <a:lnTo>
                    <a:pt x="180" y="1170"/>
                  </a:lnTo>
                  <a:lnTo>
                    <a:pt x="180" y="1164"/>
                  </a:lnTo>
                  <a:lnTo>
                    <a:pt x="186" y="1158"/>
                  </a:lnTo>
                  <a:lnTo>
                    <a:pt x="186" y="1146"/>
                  </a:lnTo>
                  <a:lnTo>
                    <a:pt x="168" y="1128"/>
                  </a:lnTo>
                  <a:lnTo>
                    <a:pt x="156" y="1122"/>
                  </a:lnTo>
                  <a:lnTo>
                    <a:pt x="156" y="1116"/>
                  </a:lnTo>
                  <a:lnTo>
                    <a:pt x="150" y="1110"/>
                  </a:lnTo>
                  <a:lnTo>
                    <a:pt x="150" y="1086"/>
                  </a:lnTo>
                  <a:lnTo>
                    <a:pt x="156" y="1086"/>
                  </a:lnTo>
                  <a:lnTo>
                    <a:pt x="168" y="1080"/>
                  </a:lnTo>
                  <a:lnTo>
                    <a:pt x="162" y="1026"/>
                  </a:lnTo>
                  <a:lnTo>
                    <a:pt x="186" y="1026"/>
                  </a:lnTo>
                  <a:lnTo>
                    <a:pt x="186" y="1020"/>
                  </a:lnTo>
                  <a:lnTo>
                    <a:pt x="180" y="1008"/>
                  </a:lnTo>
                  <a:lnTo>
                    <a:pt x="168" y="972"/>
                  </a:lnTo>
                  <a:lnTo>
                    <a:pt x="156" y="948"/>
                  </a:lnTo>
                  <a:lnTo>
                    <a:pt x="156" y="936"/>
                  </a:lnTo>
                  <a:lnTo>
                    <a:pt x="168" y="924"/>
                  </a:lnTo>
                  <a:lnTo>
                    <a:pt x="168" y="858"/>
                  </a:lnTo>
                  <a:lnTo>
                    <a:pt x="174" y="852"/>
                  </a:lnTo>
                  <a:lnTo>
                    <a:pt x="180" y="840"/>
                  </a:lnTo>
                  <a:lnTo>
                    <a:pt x="192" y="828"/>
                  </a:lnTo>
                  <a:lnTo>
                    <a:pt x="192" y="816"/>
                  </a:lnTo>
                  <a:lnTo>
                    <a:pt x="198" y="804"/>
                  </a:lnTo>
                  <a:lnTo>
                    <a:pt x="198" y="792"/>
                  </a:lnTo>
                  <a:lnTo>
                    <a:pt x="204" y="774"/>
                  </a:lnTo>
                  <a:lnTo>
                    <a:pt x="204" y="762"/>
                  </a:lnTo>
                  <a:lnTo>
                    <a:pt x="222" y="762"/>
                  </a:lnTo>
                  <a:lnTo>
                    <a:pt x="228" y="756"/>
                  </a:lnTo>
                  <a:lnTo>
                    <a:pt x="240" y="750"/>
                  </a:lnTo>
                  <a:lnTo>
                    <a:pt x="240" y="738"/>
                  </a:lnTo>
                  <a:lnTo>
                    <a:pt x="234" y="726"/>
                  </a:lnTo>
                  <a:lnTo>
                    <a:pt x="210" y="714"/>
                  </a:lnTo>
                  <a:lnTo>
                    <a:pt x="204" y="708"/>
                  </a:lnTo>
                  <a:lnTo>
                    <a:pt x="198" y="708"/>
                  </a:lnTo>
                  <a:lnTo>
                    <a:pt x="204" y="708"/>
                  </a:lnTo>
                  <a:lnTo>
                    <a:pt x="216" y="696"/>
                  </a:lnTo>
                  <a:lnTo>
                    <a:pt x="222" y="684"/>
                  </a:lnTo>
                  <a:lnTo>
                    <a:pt x="228" y="678"/>
                  </a:lnTo>
                  <a:lnTo>
                    <a:pt x="222" y="666"/>
                  </a:lnTo>
                  <a:lnTo>
                    <a:pt x="210" y="654"/>
                  </a:lnTo>
                  <a:lnTo>
                    <a:pt x="198" y="648"/>
                  </a:lnTo>
                  <a:lnTo>
                    <a:pt x="192" y="642"/>
                  </a:lnTo>
                  <a:lnTo>
                    <a:pt x="192" y="624"/>
                  </a:lnTo>
                  <a:lnTo>
                    <a:pt x="216" y="600"/>
                  </a:lnTo>
                  <a:lnTo>
                    <a:pt x="216" y="594"/>
                  </a:lnTo>
                  <a:lnTo>
                    <a:pt x="204" y="594"/>
                  </a:lnTo>
                  <a:lnTo>
                    <a:pt x="192" y="588"/>
                  </a:lnTo>
                  <a:lnTo>
                    <a:pt x="186" y="582"/>
                  </a:lnTo>
                  <a:lnTo>
                    <a:pt x="186" y="576"/>
                  </a:lnTo>
                  <a:lnTo>
                    <a:pt x="192" y="570"/>
                  </a:lnTo>
                  <a:lnTo>
                    <a:pt x="198" y="558"/>
                  </a:lnTo>
                  <a:lnTo>
                    <a:pt x="210" y="552"/>
                  </a:lnTo>
                  <a:lnTo>
                    <a:pt x="222" y="540"/>
                  </a:lnTo>
                  <a:lnTo>
                    <a:pt x="240" y="534"/>
                  </a:lnTo>
                  <a:lnTo>
                    <a:pt x="252" y="528"/>
                  </a:lnTo>
                  <a:lnTo>
                    <a:pt x="258" y="522"/>
                  </a:lnTo>
                  <a:lnTo>
                    <a:pt x="264" y="522"/>
                  </a:lnTo>
                  <a:lnTo>
                    <a:pt x="276" y="438"/>
                  </a:lnTo>
                  <a:lnTo>
                    <a:pt x="264" y="420"/>
                  </a:lnTo>
                  <a:lnTo>
                    <a:pt x="222" y="420"/>
                  </a:lnTo>
                  <a:lnTo>
                    <a:pt x="216" y="408"/>
                  </a:lnTo>
                  <a:lnTo>
                    <a:pt x="216" y="384"/>
                  </a:lnTo>
                  <a:lnTo>
                    <a:pt x="192" y="360"/>
                  </a:lnTo>
                  <a:lnTo>
                    <a:pt x="192" y="294"/>
                  </a:lnTo>
                  <a:lnTo>
                    <a:pt x="186" y="288"/>
                  </a:lnTo>
                  <a:lnTo>
                    <a:pt x="174" y="282"/>
                  </a:lnTo>
                  <a:lnTo>
                    <a:pt x="168" y="276"/>
                  </a:lnTo>
                  <a:lnTo>
                    <a:pt x="156" y="270"/>
                  </a:lnTo>
                  <a:lnTo>
                    <a:pt x="150" y="264"/>
                  </a:lnTo>
                  <a:lnTo>
                    <a:pt x="144" y="264"/>
                  </a:lnTo>
                  <a:lnTo>
                    <a:pt x="144" y="240"/>
                  </a:lnTo>
                  <a:lnTo>
                    <a:pt x="138" y="234"/>
                  </a:lnTo>
                  <a:lnTo>
                    <a:pt x="132" y="222"/>
                  </a:lnTo>
                  <a:lnTo>
                    <a:pt x="132" y="210"/>
                  </a:lnTo>
                  <a:lnTo>
                    <a:pt x="138" y="204"/>
                  </a:lnTo>
                  <a:lnTo>
                    <a:pt x="144" y="192"/>
                  </a:lnTo>
                  <a:lnTo>
                    <a:pt x="150" y="186"/>
                  </a:lnTo>
                  <a:lnTo>
                    <a:pt x="132" y="168"/>
                  </a:lnTo>
                  <a:lnTo>
                    <a:pt x="144" y="156"/>
                  </a:lnTo>
                  <a:lnTo>
                    <a:pt x="150" y="144"/>
                  </a:lnTo>
                  <a:lnTo>
                    <a:pt x="150" y="138"/>
                  </a:lnTo>
                  <a:lnTo>
                    <a:pt x="144" y="126"/>
                  </a:lnTo>
                  <a:lnTo>
                    <a:pt x="120" y="114"/>
                  </a:lnTo>
                  <a:lnTo>
                    <a:pt x="114" y="114"/>
                  </a:lnTo>
                  <a:lnTo>
                    <a:pt x="102" y="108"/>
                  </a:lnTo>
                  <a:lnTo>
                    <a:pt x="90" y="30"/>
                  </a:lnTo>
                  <a:lnTo>
                    <a:pt x="66" y="30"/>
                  </a:lnTo>
                  <a:lnTo>
                    <a:pt x="48" y="0"/>
                  </a:lnTo>
                  <a:lnTo>
                    <a:pt x="36" y="6"/>
                  </a:lnTo>
                  <a:lnTo>
                    <a:pt x="42" y="18"/>
                  </a:lnTo>
                  <a:lnTo>
                    <a:pt x="42" y="36"/>
                  </a:lnTo>
                  <a:lnTo>
                    <a:pt x="36" y="42"/>
                  </a:lnTo>
                  <a:lnTo>
                    <a:pt x="0" y="66"/>
                  </a:lnTo>
                  <a:lnTo>
                    <a:pt x="0" y="108"/>
                  </a:lnTo>
                  <a:lnTo>
                    <a:pt x="24" y="156"/>
                  </a:lnTo>
                  <a:lnTo>
                    <a:pt x="30" y="174"/>
                  </a:lnTo>
                  <a:lnTo>
                    <a:pt x="36" y="228"/>
                  </a:lnTo>
                  <a:lnTo>
                    <a:pt x="36" y="282"/>
                  </a:lnTo>
                  <a:lnTo>
                    <a:pt x="48" y="318"/>
                  </a:lnTo>
                  <a:lnTo>
                    <a:pt x="48" y="360"/>
                  </a:lnTo>
                  <a:lnTo>
                    <a:pt x="54" y="384"/>
                  </a:lnTo>
                  <a:lnTo>
                    <a:pt x="54" y="432"/>
                  </a:lnTo>
                  <a:lnTo>
                    <a:pt x="30" y="444"/>
                  </a:lnTo>
                  <a:lnTo>
                    <a:pt x="36" y="474"/>
                  </a:lnTo>
                  <a:lnTo>
                    <a:pt x="54" y="486"/>
                  </a:lnTo>
                  <a:lnTo>
                    <a:pt x="48" y="582"/>
                  </a:lnTo>
                  <a:lnTo>
                    <a:pt x="72" y="624"/>
                  </a:lnTo>
                  <a:lnTo>
                    <a:pt x="54" y="642"/>
                  </a:lnTo>
                  <a:lnTo>
                    <a:pt x="60" y="702"/>
                  </a:lnTo>
                  <a:lnTo>
                    <a:pt x="66" y="708"/>
                  </a:lnTo>
                  <a:lnTo>
                    <a:pt x="78" y="732"/>
                  </a:lnTo>
                  <a:lnTo>
                    <a:pt x="78" y="744"/>
                  </a:lnTo>
                  <a:lnTo>
                    <a:pt x="72" y="756"/>
                  </a:lnTo>
                  <a:lnTo>
                    <a:pt x="66" y="762"/>
                  </a:lnTo>
                  <a:lnTo>
                    <a:pt x="60" y="762"/>
                  </a:lnTo>
                  <a:lnTo>
                    <a:pt x="60" y="792"/>
                  </a:lnTo>
                  <a:lnTo>
                    <a:pt x="72" y="810"/>
                  </a:lnTo>
                  <a:lnTo>
                    <a:pt x="60" y="822"/>
                  </a:lnTo>
                  <a:lnTo>
                    <a:pt x="48" y="846"/>
                  </a:lnTo>
                  <a:lnTo>
                    <a:pt x="48" y="852"/>
                  </a:lnTo>
                  <a:lnTo>
                    <a:pt x="60" y="852"/>
                  </a:lnTo>
                  <a:lnTo>
                    <a:pt x="60" y="864"/>
                  </a:lnTo>
                  <a:lnTo>
                    <a:pt x="66" y="870"/>
                  </a:lnTo>
                  <a:lnTo>
                    <a:pt x="66" y="888"/>
                  </a:lnTo>
                  <a:lnTo>
                    <a:pt x="54" y="900"/>
                  </a:lnTo>
                  <a:lnTo>
                    <a:pt x="54" y="906"/>
                  </a:lnTo>
                  <a:lnTo>
                    <a:pt x="48" y="912"/>
                  </a:lnTo>
                  <a:lnTo>
                    <a:pt x="48" y="936"/>
                  </a:lnTo>
                  <a:lnTo>
                    <a:pt x="54" y="948"/>
                  </a:lnTo>
                  <a:lnTo>
                    <a:pt x="60" y="954"/>
                  </a:lnTo>
                  <a:lnTo>
                    <a:pt x="66" y="954"/>
                  </a:lnTo>
                  <a:lnTo>
                    <a:pt x="78" y="966"/>
                  </a:lnTo>
                  <a:lnTo>
                    <a:pt x="78" y="1020"/>
                  </a:lnTo>
                  <a:lnTo>
                    <a:pt x="60" y="1020"/>
                  </a:lnTo>
                  <a:lnTo>
                    <a:pt x="60" y="1044"/>
                  </a:lnTo>
                  <a:lnTo>
                    <a:pt x="66" y="1056"/>
                  </a:lnTo>
                  <a:lnTo>
                    <a:pt x="90" y="1128"/>
                  </a:lnTo>
                  <a:lnTo>
                    <a:pt x="96" y="1140"/>
                  </a:lnTo>
                  <a:lnTo>
                    <a:pt x="102" y="1146"/>
                  </a:lnTo>
                  <a:lnTo>
                    <a:pt x="102" y="1164"/>
                  </a:lnTo>
                  <a:lnTo>
                    <a:pt x="108" y="1170"/>
                  </a:lnTo>
                  <a:lnTo>
                    <a:pt x="114" y="1182"/>
                  </a:lnTo>
                  <a:lnTo>
                    <a:pt x="120" y="1188"/>
                  </a:lnTo>
                  <a:lnTo>
                    <a:pt x="120" y="1236"/>
                  </a:lnTo>
                  <a:lnTo>
                    <a:pt x="114" y="1266"/>
                  </a:lnTo>
                  <a:lnTo>
                    <a:pt x="138" y="1290"/>
                  </a:lnTo>
                  <a:lnTo>
                    <a:pt x="138" y="1296"/>
                  </a:lnTo>
                  <a:lnTo>
                    <a:pt x="132" y="1302"/>
                  </a:lnTo>
                  <a:lnTo>
                    <a:pt x="126" y="1314"/>
                  </a:lnTo>
                  <a:lnTo>
                    <a:pt x="126" y="1326"/>
                  </a:lnTo>
                  <a:lnTo>
                    <a:pt x="120" y="1338"/>
                  </a:lnTo>
                  <a:lnTo>
                    <a:pt x="120" y="1416"/>
                  </a:lnTo>
                  <a:lnTo>
                    <a:pt x="102" y="1452"/>
                  </a:lnTo>
                  <a:lnTo>
                    <a:pt x="114" y="1464"/>
                  </a:lnTo>
                  <a:lnTo>
                    <a:pt x="114" y="1470"/>
                  </a:lnTo>
                  <a:lnTo>
                    <a:pt x="108" y="1476"/>
                  </a:lnTo>
                  <a:lnTo>
                    <a:pt x="108" y="1536"/>
                  </a:lnTo>
                  <a:lnTo>
                    <a:pt x="102" y="1554"/>
                  </a:lnTo>
                  <a:lnTo>
                    <a:pt x="102" y="1578"/>
                  </a:lnTo>
                  <a:lnTo>
                    <a:pt x="84" y="1584"/>
                  </a:lnTo>
                  <a:lnTo>
                    <a:pt x="84" y="1608"/>
                  </a:lnTo>
                  <a:lnTo>
                    <a:pt x="108" y="1650"/>
                  </a:lnTo>
                  <a:lnTo>
                    <a:pt x="108" y="1692"/>
                  </a:lnTo>
                  <a:lnTo>
                    <a:pt x="114" y="1704"/>
                  </a:lnTo>
                  <a:lnTo>
                    <a:pt x="144" y="1734"/>
                  </a:lnTo>
                  <a:lnTo>
                    <a:pt x="156" y="1758"/>
                  </a:lnTo>
                  <a:lnTo>
                    <a:pt x="156" y="1800"/>
                  </a:lnTo>
                  <a:lnTo>
                    <a:pt x="150" y="1812"/>
                  </a:lnTo>
                  <a:lnTo>
                    <a:pt x="150" y="1824"/>
                  </a:lnTo>
                  <a:lnTo>
                    <a:pt x="162" y="1836"/>
                  </a:lnTo>
                  <a:lnTo>
                    <a:pt x="162" y="1896"/>
                  </a:lnTo>
                  <a:lnTo>
                    <a:pt x="168" y="1908"/>
                  </a:lnTo>
                  <a:lnTo>
                    <a:pt x="174" y="1914"/>
                  </a:lnTo>
                  <a:lnTo>
                    <a:pt x="186" y="1920"/>
                  </a:lnTo>
                  <a:lnTo>
                    <a:pt x="192" y="1926"/>
                  </a:lnTo>
                  <a:lnTo>
                    <a:pt x="198" y="1926"/>
                  </a:lnTo>
                  <a:lnTo>
                    <a:pt x="192" y="1944"/>
                  </a:lnTo>
                  <a:lnTo>
                    <a:pt x="234" y="1944"/>
                  </a:lnTo>
                  <a:lnTo>
                    <a:pt x="234" y="1914"/>
                  </a:lnTo>
                  <a:lnTo>
                    <a:pt x="246" y="1926"/>
                  </a:lnTo>
                  <a:lnTo>
                    <a:pt x="258" y="1932"/>
                  </a:lnTo>
                  <a:lnTo>
                    <a:pt x="270" y="1932"/>
                  </a:lnTo>
                  <a:lnTo>
                    <a:pt x="276" y="1926"/>
                  </a:lnTo>
                  <a:lnTo>
                    <a:pt x="276" y="1914"/>
                  </a:lnTo>
                  <a:lnTo>
                    <a:pt x="288" y="1932"/>
                  </a:lnTo>
                  <a:lnTo>
                    <a:pt x="282" y="1938"/>
                  </a:lnTo>
                  <a:lnTo>
                    <a:pt x="270" y="1944"/>
                  </a:lnTo>
                  <a:lnTo>
                    <a:pt x="264" y="1956"/>
                  </a:lnTo>
                  <a:lnTo>
                    <a:pt x="258" y="1962"/>
                  </a:lnTo>
                  <a:lnTo>
                    <a:pt x="258" y="1968"/>
                  </a:lnTo>
                  <a:lnTo>
                    <a:pt x="288" y="1968"/>
                  </a:lnTo>
                  <a:lnTo>
                    <a:pt x="294" y="1974"/>
                  </a:lnTo>
                  <a:lnTo>
                    <a:pt x="294" y="1992"/>
                  </a:lnTo>
                  <a:lnTo>
                    <a:pt x="270" y="1986"/>
                  </a:lnTo>
                  <a:lnTo>
                    <a:pt x="288" y="2010"/>
                  </a:lnTo>
                  <a:lnTo>
                    <a:pt x="276" y="2022"/>
                  </a:lnTo>
                  <a:lnTo>
                    <a:pt x="294" y="2046"/>
                  </a:lnTo>
                  <a:lnTo>
                    <a:pt x="276" y="2064"/>
                  </a:lnTo>
                  <a:lnTo>
                    <a:pt x="270" y="2076"/>
                  </a:lnTo>
                  <a:lnTo>
                    <a:pt x="270" y="2082"/>
                  </a:lnTo>
                  <a:lnTo>
                    <a:pt x="276" y="2088"/>
                  </a:lnTo>
                  <a:lnTo>
                    <a:pt x="282" y="2088"/>
                  </a:lnTo>
                  <a:lnTo>
                    <a:pt x="306" y="2100"/>
                  </a:lnTo>
                  <a:lnTo>
                    <a:pt x="318" y="2100"/>
                  </a:lnTo>
                  <a:lnTo>
                    <a:pt x="300" y="2118"/>
                  </a:lnTo>
                  <a:lnTo>
                    <a:pt x="300" y="2130"/>
                  </a:lnTo>
                  <a:lnTo>
                    <a:pt x="312" y="2136"/>
                  </a:lnTo>
                  <a:lnTo>
                    <a:pt x="318" y="2142"/>
                  </a:lnTo>
                  <a:lnTo>
                    <a:pt x="330" y="2148"/>
                  </a:lnTo>
                  <a:lnTo>
                    <a:pt x="354" y="2148"/>
                  </a:lnTo>
                  <a:lnTo>
                    <a:pt x="360" y="2184"/>
                  </a:lnTo>
                  <a:lnTo>
                    <a:pt x="354" y="2184"/>
                  </a:lnTo>
                  <a:lnTo>
                    <a:pt x="324" y="2214"/>
                  </a:lnTo>
                  <a:lnTo>
                    <a:pt x="324" y="2220"/>
                  </a:lnTo>
                  <a:lnTo>
                    <a:pt x="330" y="2226"/>
                  </a:lnTo>
                  <a:lnTo>
                    <a:pt x="354" y="2226"/>
                  </a:lnTo>
                  <a:lnTo>
                    <a:pt x="366" y="2232"/>
                  </a:lnTo>
                  <a:lnTo>
                    <a:pt x="378" y="2244"/>
                  </a:lnTo>
                  <a:lnTo>
                    <a:pt x="348" y="2244"/>
                  </a:lnTo>
                  <a:lnTo>
                    <a:pt x="342" y="2238"/>
                  </a:lnTo>
                  <a:lnTo>
                    <a:pt x="330" y="2238"/>
                  </a:lnTo>
                  <a:lnTo>
                    <a:pt x="324" y="2244"/>
                  </a:lnTo>
                  <a:lnTo>
                    <a:pt x="324" y="2250"/>
                  </a:lnTo>
                  <a:lnTo>
                    <a:pt x="354" y="2256"/>
                  </a:lnTo>
                  <a:lnTo>
                    <a:pt x="330" y="2268"/>
                  </a:lnTo>
                  <a:lnTo>
                    <a:pt x="336" y="2292"/>
                  </a:lnTo>
                  <a:lnTo>
                    <a:pt x="348" y="2292"/>
                  </a:lnTo>
                  <a:lnTo>
                    <a:pt x="348" y="2316"/>
                  </a:lnTo>
                  <a:lnTo>
                    <a:pt x="336" y="2328"/>
                  </a:lnTo>
                  <a:lnTo>
                    <a:pt x="336" y="2322"/>
                  </a:lnTo>
                  <a:lnTo>
                    <a:pt x="330" y="2316"/>
                  </a:lnTo>
                  <a:lnTo>
                    <a:pt x="324" y="2304"/>
                  </a:lnTo>
                  <a:lnTo>
                    <a:pt x="324" y="2298"/>
                  </a:lnTo>
                  <a:lnTo>
                    <a:pt x="288" y="2298"/>
                  </a:lnTo>
                  <a:lnTo>
                    <a:pt x="306" y="2292"/>
                  </a:lnTo>
                  <a:lnTo>
                    <a:pt x="282" y="2268"/>
                  </a:lnTo>
                  <a:lnTo>
                    <a:pt x="276" y="2268"/>
                  </a:lnTo>
                  <a:lnTo>
                    <a:pt x="276" y="2280"/>
                  </a:lnTo>
                  <a:lnTo>
                    <a:pt x="270" y="2268"/>
                  </a:lnTo>
                  <a:lnTo>
                    <a:pt x="228" y="2280"/>
                  </a:lnTo>
                  <a:lnTo>
                    <a:pt x="264" y="2286"/>
                  </a:lnTo>
                  <a:lnTo>
                    <a:pt x="258" y="2292"/>
                  </a:lnTo>
                  <a:lnTo>
                    <a:pt x="252" y="2304"/>
                  </a:lnTo>
                  <a:lnTo>
                    <a:pt x="246" y="2310"/>
                  </a:lnTo>
                  <a:lnTo>
                    <a:pt x="234" y="2316"/>
                  </a:lnTo>
                  <a:lnTo>
                    <a:pt x="228" y="2328"/>
                  </a:lnTo>
                  <a:lnTo>
                    <a:pt x="222" y="2334"/>
                  </a:lnTo>
                  <a:lnTo>
                    <a:pt x="222" y="2340"/>
                  </a:lnTo>
                  <a:lnTo>
                    <a:pt x="228" y="2346"/>
                  </a:lnTo>
                  <a:lnTo>
                    <a:pt x="240" y="2352"/>
                  </a:lnTo>
                  <a:lnTo>
                    <a:pt x="252" y="2352"/>
                  </a:lnTo>
                  <a:lnTo>
                    <a:pt x="252" y="2346"/>
                  </a:lnTo>
                  <a:lnTo>
                    <a:pt x="240" y="2334"/>
                  </a:lnTo>
                  <a:lnTo>
                    <a:pt x="264" y="2328"/>
                  </a:lnTo>
                  <a:lnTo>
                    <a:pt x="282" y="2346"/>
                  </a:lnTo>
                  <a:lnTo>
                    <a:pt x="324" y="2346"/>
                  </a:lnTo>
                  <a:lnTo>
                    <a:pt x="336" y="2352"/>
                  </a:lnTo>
                  <a:lnTo>
                    <a:pt x="342" y="2364"/>
                  </a:lnTo>
                  <a:lnTo>
                    <a:pt x="354" y="2370"/>
                  </a:lnTo>
                  <a:lnTo>
                    <a:pt x="354" y="2376"/>
                  </a:lnTo>
                  <a:lnTo>
                    <a:pt x="336" y="2394"/>
                  </a:lnTo>
                  <a:lnTo>
                    <a:pt x="342" y="2406"/>
                  </a:lnTo>
                  <a:lnTo>
                    <a:pt x="360" y="2406"/>
                  </a:lnTo>
                  <a:lnTo>
                    <a:pt x="360" y="2418"/>
                  </a:lnTo>
                  <a:lnTo>
                    <a:pt x="378" y="2424"/>
                  </a:lnTo>
                  <a:lnTo>
                    <a:pt x="384" y="2406"/>
                  </a:lnTo>
                  <a:lnTo>
                    <a:pt x="402" y="2424"/>
                  </a:lnTo>
                  <a:lnTo>
                    <a:pt x="408" y="2424"/>
                  </a:lnTo>
                  <a:lnTo>
                    <a:pt x="420" y="2430"/>
                  </a:lnTo>
                  <a:lnTo>
                    <a:pt x="426" y="2436"/>
                  </a:lnTo>
                  <a:lnTo>
                    <a:pt x="426" y="2448"/>
                  </a:lnTo>
                  <a:lnTo>
                    <a:pt x="414" y="2460"/>
                  </a:lnTo>
                  <a:lnTo>
                    <a:pt x="408" y="2454"/>
                  </a:lnTo>
                  <a:lnTo>
                    <a:pt x="396" y="2454"/>
                  </a:lnTo>
                  <a:lnTo>
                    <a:pt x="384" y="2448"/>
                  </a:lnTo>
                  <a:lnTo>
                    <a:pt x="378" y="2442"/>
                  </a:lnTo>
                  <a:lnTo>
                    <a:pt x="366" y="2442"/>
                  </a:lnTo>
                  <a:lnTo>
                    <a:pt x="366" y="2454"/>
                  </a:lnTo>
                  <a:lnTo>
                    <a:pt x="372" y="2460"/>
                  </a:lnTo>
                  <a:lnTo>
                    <a:pt x="378" y="2460"/>
                  </a:lnTo>
                  <a:lnTo>
                    <a:pt x="390" y="2472"/>
                  </a:lnTo>
                  <a:lnTo>
                    <a:pt x="402" y="2496"/>
                  </a:lnTo>
                  <a:lnTo>
                    <a:pt x="402" y="2508"/>
                  </a:lnTo>
                  <a:lnTo>
                    <a:pt x="384" y="2508"/>
                  </a:lnTo>
                  <a:lnTo>
                    <a:pt x="396" y="2526"/>
                  </a:lnTo>
                  <a:lnTo>
                    <a:pt x="414" y="2562"/>
                  </a:lnTo>
                  <a:lnTo>
                    <a:pt x="426" y="2520"/>
                  </a:lnTo>
                  <a:lnTo>
                    <a:pt x="426" y="2550"/>
                  </a:lnTo>
                  <a:lnTo>
                    <a:pt x="444" y="2574"/>
                  </a:lnTo>
                  <a:lnTo>
                    <a:pt x="420" y="2574"/>
                  </a:lnTo>
                  <a:lnTo>
                    <a:pt x="426" y="2592"/>
                  </a:lnTo>
                  <a:lnTo>
                    <a:pt x="450" y="2592"/>
                  </a:lnTo>
                  <a:lnTo>
                    <a:pt x="432" y="2604"/>
                  </a:lnTo>
                  <a:lnTo>
                    <a:pt x="462" y="2616"/>
                  </a:lnTo>
                  <a:lnTo>
                    <a:pt x="444" y="2628"/>
                  </a:lnTo>
                  <a:lnTo>
                    <a:pt x="474" y="2640"/>
                  </a:lnTo>
                  <a:lnTo>
                    <a:pt x="462" y="2652"/>
                  </a:lnTo>
                  <a:lnTo>
                    <a:pt x="480" y="2658"/>
                  </a:lnTo>
                  <a:lnTo>
                    <a:pt x="480" y="2652"/>
                  </a:lnTo>
                  <a:lnTo>
                    <a:pt x="486" y="2640"/>
                  </a:lnTo>
                  <a:lnTo>
                    <a:pt x="486" y="2634"/>
                  </a:lnTo>
                  <a:lnTo>
                    <a:pt x="492" y="2634"/>
                  </a:lnTo>
                  <a:lnTo>
                    <a:pt x="498" y="2640"/>
                  </a:lnTo>
                  <a:lnTo>
                    <a:pt x="504" y="2652"/>
                  </a:lnTo>
                  <a:lnTo>
                    <a:pt x="498" y="2658"/>
                  </a:lnTo>
                  <a:lnTo>
                    <a:pt x="498" y="2664"/>
                  </a:lnTo>
                  <a:lnTo>
                    <a:pt x="492" y="2664"/>
                  </a:lnTo>
                  <a:lnTo>
                    <a:pt x="480" y="2676"/>
                  </a:lnTo>
                  <a:lnTo>
                    <a:pt x="480" y="2682"/>
                  </a:lnTo>
                  <a:lnTo>
                    <a:pt x="486" y="2688"/>
                  </a:lnTo>
                  <a:lnTo>
                    <a:pt x="516" y="2688"/>
                  </a:lnTo>
                  <a:lnTo>
                    <a:pt x="516" y="2700"/>
                  </a:lnTo>
                  <a:lnTo>
                    <a:pt x="540" y="2724"/>
                  </a:lnTo>
                  <a:lnTo>
                    <a:pt x="552" y="2730"/>
                  </a:lnTo>
                  <a:lnTo>
                    <a:pt x="558" y="2736"/>
                  </a:lnTo>
                  <a:lnTo>
                    <a:pt x="558" y="2700"/>
                  </a:lnTo>
                  <a:lnTo>
                    <a:pt x="564" y="2700"/>
                  </a:lnTo>
                  <a:lnTo>
                    <a:pt x="570" y="2706"/>
                  </a:lnTo>
                  <a:lnTo>
                    <a:pt x="582" y="2712"/>
                  </a:lnTo>
                  <a:lnTo>
                    <a:pt x="600" y="2718"/>
                  </a:lnTo>
                  <a:lnTo>
                    <a:pt x="624" y="2742"/>
                  </a:lnTo>
                  <a:lnTo>
                    <a:pt x="618" y="2748"/>
                  </a:lnTo>
                  <a:lnTo>
                    <a:pt x="618" y="2754"/>
                  </a:lnTo>
                  <a:lnTo>
                    <a:pt x="612" y="2760"/>
                  </a:lnTo>
                  <a:lnTo>
                    <a:pt x="630" y="2766"/>
                  </a:lnTo>
                  <a:lnTo>
                    <a:pt x="630" y="2790"/>
                  </a:lnTo>
                  <a:lnTo>
                    <a:pt x="684" y="2790"/>
                  </a:lnTo>
                  <a:lnTo>
                    <a:pt x="696" y="2802"/>
                  </a:lnTo>
                  <a:lnTo>
                    <a:pt x="666" y="2802"/>
                  </a:lnTo>
                  <a:lnTo>
                    <a:pt x="654" y="2814"/>
                  </a:lnTo>
                  <a:lnTo>
                    <a:pt x="630" y="2814"/>
                  </a:lnTo>
                  <a:lnTo>
                    <a:pt x="618" y="2832"/>
                  </a:lnTo>
                  <a:lnTo>
                    <a:pt x="648" y="2832"/>
                  </a:lnTo>
                  <a:lnTo>
                    <a:pt x="636" y="2850"/>
                  </a:lnTo>
                  <a:lnTo>
                    <a:pt x="666" y="2844"/>
                  </a:lnTo>
                  <a:lnTo>
                    <a:pt x="666" y="2826"/>
                  </a:lnTo>
                  <a:lnTo>
                    <a:pt x="690" y="2838"/>
                  </a:lnTo>
                  <a:lnTo>
                    <a:pt x="696" y="2826"/>
                  </a:lnTo>
                  <a:lnTo>
                    <a:pt x="702" y="2820"/>
                  </a:lnTo>
                  <a:lnTo>
                    <a:pt x="714" y="2814"/>
                  </a:lnTo>
                  <a:lnTo>
                    <a:pt x="720" y="2808"/>
                  </a:lnTo>
                  <a:lnTo>
                    <a:pt x="732" y="2808"/>
                  </a:lnTo>
                  <a:lnTo>
                    <a:pt x="732" y="2820"/>
                  </a:lnTo>
                  <a:lnTo>
                    <a:pt x="726" y="2832"/>
                  </a:lnTo>
                  <a:lnTo>
                    <a:pt x="702" y="2856"/>
                  </a:lnTo>
                  <a:lnTo>
                    <a:pt x="696" y="2850"/>
                  </a:lnTo>
                  <a:lnTo>
                    <a:pt x="678" y="2850"/>
                  </a:lnTo>
                  <a:lnTo>
                    <a:pt x="678" y="2868"/>
                  </a:lnTo>
                  <a:lnTo>
                    <a:pt x="642" y="2868"/>
                  </a:lnTo>
                  <a:lnTo>
                    <a:pt x="630" y="2880"/>
                  </a:lnTo>
                  <a:lnTo>
                    <a:pt x="642" y="2886"/>
                  </a:lnTo>
                  <a:lnTo>
                    <a:pt x="648" y="2916"/>
                  </a:lnTo>
                  <a:lnTo>
                    <a:pt x="678" y="2898"/>
                  </a:lnTo>
                  <a:lnTo>
                    <a:pt x="684" y="2910"/>
                  </a:lnTo>
                  <a:lnTo>
                    <a:pt x="684" y="2916"/>
                  </a:lnTo>
                  <a:lnTo>
                    <a:pt x="690" y="2916"/>
                  </a:lnTo>
                  <a:lnTo>
                    <a:pt x="696" y="2910"/>
                  </a:lnTo>
                  <a:lnTo>
                    <a:pt x="702" y="2898"/>
                  </a:lnTo>
                  <a:lnTo>
                    <a:pt x="702" y="2892"/>
                  </a:lnTo>
                  <a:lnTo>
                    <a:pt x="708" y="2880"/>
                  </a:lnTo>
                  <a:lnTo>
                    <a:pt x="714" y="2874"/>
                  </a:lnTo>
                  <a:close/>
                </a:path>
              </a:pathLst>
            </a:custGeom>
            <a:solidFill>
              <a:srgbClr val="385723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67" name="Brazil" descr="© INSCALE GmbH, 05.05.2010&#10;http://www.presentationload.com/">
              <a:extLst>
                <a:ext uri="{FF2B5EF4-FFF2-40B4-BE49-F238E27FC236}">
                  <a16:creationId xmlns:a16="http://schemas.microsoft.com/office/drawing/2014/main" id="{9E66043C-804A-410D-8167-F00A87864536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3221160" y="4329688"/>
              <a:ext cx="1232805" cy="1413747"/>
            </a:xfrm>
            <a:custGeom>
              <a:avLst/>
              <a:gdLst>
                <a:gd name="T0" fmla="*/ 2147483647 w 2784"/>
                <a:gd name="T1" fmla="*/ 2147483647 h 3150"/>
                <a:gd name="T2" fmla="*/ 2147483647 w 2784"/>
                <a:gd name="T3" fmla="*/ 2147483647 h 3150"/>
                <a:gd name="T4" fmla="*/ 2147483647 w 2784"/>
                <a:gd name="T5" fmla="*/ 2147483647 h 3150"/>
                <a:gd name="T6" fmla="*/ 2147483647 w 2784"/>
                <a:gd name="T7" fmla="*/ 2147483647 h 3150"/>
                <a:gd name="T8" fmla="*/ 2147483647 w 2784"/>
                <a:gd name="T9" fmla="*/ 2147483647 h 3150"/>
                <a:gd name="T10" fmla="*/ 2147483647 w 2784"/>
                <a:gd name="T11" fmla="*/ 2147483647 h 3150"/>
                <a:gd name="T12" fmla="*/ 2147483647 w 2784"/>
                <a:gd name="T13" fmla="*/ 2147483647 h 3150"/>
                <a:gd name="T14" fmla="*/ 2147483647 w 2784"/>
                <a:gd name="T15" fmla="*/ 2147483647 h 3150"/>
                <a:gd name="T16" fmla="*/ 2147483647 w 2784"/>
                <a:gd name="T17" fmla="*/ 2147483647 h 3150"/>
                <a:gd name="T18" fmla="*/ 2147483647 w 2784"/>
                <a:gd name="T19" fmla="*/ 2147483647 h 3150"/>
                <a:gd name="T20" fmla="*/ 2147483647 w 2784"/>
                <a:gd name="T21" fmla="*/ 2147483647 h 3150"/>
                <a:gd name="T22" fmla="*/ 2147483647 w 2784"/>
                <a:gd name="T23" fmla="*/ 2147483647 h 3150"/>
                <a:gd name="T24" fmla="*/ 2147483647 w 2784"/>
                <a:gd name="T25" fmla="*/ 2147483647 h 3150"/>
                <a:gd name="T26" fmla="*/ 2147483647 w 2784"/>
                <a:gd name="T27" fmla="*/ 2147483647 h 3150"/>
                <a:gd name="T28" fmla="*/ 2147483647 w 2784"/>
                <a:gd name="T29" fmla="*/ 2147483647 h 3150"/>
                <a:gd name="T30" fmla="*/ 2147483647 w 2784"/>
                <a:gd name="T31" fmla="*/ 2147483647 h 3150"/>
                <a:gd name="T32" fmla="*/ 2147483647 w 2784"/>
                <a:gd name="T33" fmla="*/ 2147483647 h 3150"/>
                <a:gd name="T34" fmla="*/ 2147483647 w 2784"/>
                <a:gd name="T35" fmla="*/ 2147483647 h 3150"/>
                <a:gd name="T36" fmla="*/ 2147483647 w 2784"/>
                <a:gd name="T37" fmla="*/ 2147483647 h 3150"/>
                <a:gd name="T38" fmla="*/ 2147483647 w 2784"/>
                <a:gd name="T39" fmla="*/ 2147483647 h 3150"/>
                <a:gd name="T40" fmla="*/ 2147483647 w 2784"/>
                <a:gd name="T41" fmla="*/ 2147483647 h 3150"/>
                <a:gd name="T42" fmla="*/ 2147483647 w 2784"/>
                <a:gd name="T43" fmla="*/ 2147483647 h 3150"/>
                <a:gd name="T44" fmla="*/ 2147483647 w 2784"/>
                <a:gd name="T45" fmla="*/ 2147483647 h 3150"/>
                <a:gd name="T46" fmla="*/ 2147483647 w 2784"/>
                <a:gd name="T47" fmla="*/ 2147483647 h 3150"/>
                <a:gd name="T48" fmla="*/ 2147483647 w 2784"/>
                <a:gd name="T49" fmla="*/ 2147483647 h 3150"/>
                <a:gd name="T50" fmla="*/ 2147483647 w 2784"/>
                <a:gd name="T51" fmla="*/ 2147483647 h 3150"/>
                <a:gd name="T52" fmla="*/ 2147483647 w 2784"/>
                <a:gd name="T53" fmla="*/ 2147483647 h 3150"/>
                <a:gd name="T54" fmla="*/ 2147483647 w 2784"/>
                <a:gd name="T55" fmla="*/ 2147483647 h 3150"/>
                <a:gd name="T56" fmla="*/ 2147483647 w 2784"/>
                <a:gd name="T57" fmla="*/ 2147483647 h 3150"/>
                <a:gd name="T58" fmla="*/ 2147483647 w 2784"/>
                <a:gd name="T59" fmla="*/ 2147483647 h 3150"/>
                <a:gd name="T60" fmla="*/ 2147483647 w 2784"/>
                <a:gd name="T61" fmla="*/ 2147483647 h 3150"/>
                <a:gd name="T62" fmla="*/ 2147483647 w 2784"/>
                <a:gd name="T63" fmla="*/ 2147483647 h 3150"/>
                <a:gd name="T64" fmla="*/ 2147483647 w 2784"/>
                <a:gd name="T65" fmla="*/ 2147483647 h 3150"/>
                <a:gd name="T66" fmla="*/ 2147483647 w 2784"/>
                <a:gd name="T67" fmla="*/ 2147483647 h 3150"/>
                <a:gd name="T68" fmla="*/ 2147483647 w 2784"/>
                <a:gd name="T69" fmla="*/ 2147483647 h 3150"/>
                <a:gd name="T70" fmla="*/ 2147483647 w 2784"/>
                <a:gd name="T71" fmla="*/ 2147483647 h 3150"/>
                <a:gd name="T72" fmla="*/ 2147483647 w 2784"/>
                <a:gd name="T73" fmla="*/ 2147483647 h 3150"/>
                <a:gd name="T74" fmla="*/ 2147483647 w 2784"/>
                <a:gd name="T75" fmla="*/ 2147483647 h 3150"/>
                <a:gd name="T76" fmla="*/ 2147483647 w 2784"/>
                <a:gd name="T77" fmla="*/ 2147483647 h 3150"/>
                <a:gd name="T78" fmla="*/ 2147483647 w 2784"/>
                <a:gd name="T79" fmla="*/ 2147483647 h 3150"/>
                <a:gd name="T80" fmla="*/ 2147483647 w 2784"/>
                <a:gd name="T81" fmla="*/ 2147483647 h 3150"/>
                <a:gd name="T82" fmla="*/ 2147483647 w 2784"/>
                <a:gd name="T83" fmla="*/ 2147483647 h 3150"/>
                <a:gd name="T84" fmla="*/ 2147483647 w 2784"/>
                <a:gd name="T85" fmla="*/ 2147483647 h 3150"/>
                <a:gd name="T86" fmla="*/ 2147483647 w 2784"/>
                <a:gd name="T87" fmla="*/ 2147483647 h 3150"/>
                <a:gd name="T88" fmla="*/ 2147483647 w 2784"/>
                <a:gd name="T89" fmla="*/ 2147483647 h 3150"/>
                <a:gd name="T90" fmla="*/ 2147483647 w 2784"/>
                <a:gd name="T91" fmla="*/ 2147483647 h 3150"/>
                <a:gd name="T92" fmla="*/ 2147483647 w 2784"/>
                <a:gd name="T93" fmla="*/ 2147483647 h 3150"/>
                <a:gd name="T94" fmla="*/ 2147483647 w 2784"/>
                <a:gd name="T95" fmla="*/ 2147483647 h 3150"/>
                <a:gd name="T96" fmla="*/ 2147483647 w 2784"/>
                <a:gd name="T97" fmla="*/ 2147483647 h 3150"/>
                <a:gd name="T98" fmla="*/ 2147483647 w 2784"/>
                <a:gd name="T99" fmla="*/ 2147483647 h 3150"/>
                <a:gd name="T100" fmla="*/ 2147483647 w 2784"/>
                <a:gd name="T101" fmla="*/ 2147483647 h 3150"/>
                <a:gd name="T102" fmla="*/ 2147483647 w 2784"/>
                <a:gd name="T103" fmla="*/ 2147483647 h 3150"/>
                <a:gd name="T104" fmla="*/ 2147483647 w 2784"/>
                <a:gd name="T105" fmla="*/ 2147483647 h 3150"/>
                <a:gd name="T106" fmla="*/ 2147483647 w 2784"/>
                <a:gd name="T107" fmla="*/ 2147483647 h 3150"/>
                <a:gd name="T108" fmla="*/ 2147483647 w 2784"/>
                <a:gd name="T109" fmla="*/ 2147483647 h 3150"/>
                <a:gd name="T110" fmla="*/ 2147483647 w 2784"/>
                <a:gd name="T111" fmla="*/ 2147483647 h 3150"/>
                <a:gd name="T112" fmla="*/ 2147483647 w 2784"/>
                <a:gd name="T113" fmla="*/ 2147483647 h 3150"/>
                <a:gd name="T114" fmla="*/ 2147483647 w 2784"/>
                <a:gd name="T115" fmla="*/ 2147483647 h 3150"/>
                <a:gd name="T116" fmla="*/ 2147483647 w 2784"/>
                <a:gd name="T117" fmla="*/ 2147483647 h 3150"/>
                <a:gd name="T118" fmla="*/ 2147483647 w 2784"/>
                <a:gd name="T119" fmla="*/ 2147483647 h 3150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2784"/>
                <a:gd name="T181" fmla="*/ 0 h 3150"/>
                <a:gd name="T182" fmla="*/ 2784 w 2784"/>
                <a:gd name="T183" fmla="*/ 3150 h 3150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2784" h="3150">
                  <a:moveTo>
                    <a:pt x="1716" y="450"/>
                  </a:moveTo>
                  <a:lnTo>
                    <a:pt x="1710" y="450"/>
                  </a:lnTo>
                  <a:lnTo>
                    <a:pt x="1698" y="444"/>
                  </a:lnTo>
                  <a:lnTo>
                    <a:pt x="1680" y="444"/>
                  </a:lnTo>
                  <a:lnTo>
                    <a:pt x="1662" y="438"/>
                  </a:lnTo>
                  <a:lnTo>
                    <a:pt x="1650" y="438"/>
                  </a:lnTo>
                  <a:lnTo>
                    <a:pt x="1644" y="444"/>
                  </a:lnTo>
                  <a:lnTo>
                    <a:pt x="1644" y="450"/>
                  </a:lnTo>
                  <a:lnTo>
                    <a:pt x="1650" y="462"/>
                  </a:lnTo>
                  <a:lnTo>
                    <a:pt x="1650" y="468"/>
                  </a:lnTo>
                  <a:lnTo>
                    <a:pt x="1656" y="480"/>
                  </a:lnTo>
                  <a:lnTo>
                    <a:pt x="1638" y="480"/>
                  </a:lnTo>
                  <a:lnTo>
                    <a:pt x="1638" y="504"/>
                  </a:lnTo>
                  <a:lnTo>
                    <a:pt x="1656" y="516"/>
                  </a:lnTo>
                  <a:lnTo>
                    <a:pt x="1644" y="528"/>
                  </a:lnTo>
                  <a:lnTo>
                    <a:pt x="1644" y="540"/>
                  </a:lnTo>
                  <a:lnTo>
                    <a:pt x="1656" y="564"/>
                  </a:lnTo>
                  <a:lnTo>
                    <a:pt x="1668" y="570"/>
                  </a:lnTo>
                  <a:lnTo>
                    <a:pt x="1674" y="576"/>
                  </a:lnTo>
                  <a:lnTo>
                    <a:pt x="1686" y="576"/>
                  </a:lnTo>
                  <a:lnTo>
                    <a:pt x="1698" y="570"/>
                  </a:lnTo>
                  <a:lnTo>
                    <a:pt x="1710" y="570"/>
                  </a:lnTo>
                  <a:lnTo>
                    <a:pt x="1716" y="564"/>
                  </a:lnTo>
                  <a:lnTo>
                    <a:pt x="1716" y="558"/>
                  </a:lnTo>
                  <a:lnTo>
                    <a:pt x="1728" y="558"/>
                  </a:lnTo>
                  <a:lnTo>
                    <a:pt x="1740" y="552"/>
                  </a:lnTo>
                  <a:lnTo>
                    <a:pt x="1758" y="552"/>
                  </a:lnTo>
                  <a:lnTo>
                    <a:pt x="1770" y="546"/>
                  </a:lnTo>
                  <a:lnTo>
                    <a:pt x="1776" y="534"/>
                  </a:lnTo>
                  <a:lnTo>
                    <a:pt x="1788" y="492"/>
                  </a:lnTo>
                  <a:lnTo>
                    <a:pt x="1794" y="480"/>
                  </a:lnTo>
                  <a:lnTo>
                    <a:pt x="1794" y="474"/>
                  </a:lnTo>
                  <a:lnTo>
                    <a:pt x="1800" y="462"/>
                  </a:lnTo>
                  <a:lnTo>
                    <a:pt x="1800" y="444"/>
                  </a:lnTo>
                  <a:lnTo>
                    <a:pt x="1794" y="438"/>
                  </a:lnTo>
                  <a:lnTo>
                    <a:pt x="1752" y="438"/>
                  </a:lnTo>
                  <a:lnTo>
                    <a:pt x="1740" y="444"/>
                  </a:lnTo>
                  <a:lnTo>
                    <a:pt x="1734" y="444"/>
                  </a:lnTo>
                  <a:lnTo>
                    <a:pt x="1722" y="450"/>
                  </a:lnTo>
                  <a:lnTo>
                    <a:pt x="1716" y="450"/>
                  </a:lnTo>
                  <a:close/>
                  <a:moveTo>
                    <a:pt x="1716" y="438"/>
                  </a:moveTo>
                  <a:lnTo>
                    <a:pt x="1740" y="432"/>
                  </a:lnTo>
                  <a:lnTo>
                    <a:pt x="1722" y="414"/>
                  </a:lnTo>
                  <a:lnTo>
                    <a:pt x="1698" y="438"/>
                  </a:lnTo>
                  <a:lnTo>
                    <a:pt x="1716" y="438"/>
                  </a:lnTo>
                  <a:close/>
                  <a:moveTo>
                    <a:pt x="1686" y="408"/>
                  </a:moveTo>
                  <a:lnTo>
                    <a:pt x="1662" y="408"/>
                  </a:lnTo>
                  <a:lnTo>
                    <a:pt x="1662" y="426"/>
                  </a:lnTo>
                  <a:lnTo>
                    <a:pt x="1698" y="426"/>
                  </a:lnTo>
                  <a:lnTo>
                    <a:pt x="1716" y="402"/>
                  </a:lnTo>
                  <a:lnTo>
                    <a:pt x="1698" y="384"/>
                  </a:lnTo>
                  <a:lnTo>
                    <a:pt x="1686" y="408"/>
                  </a:lnTo>
                  <a:close/>
                  <a:moveTo>
                    <a:pt x="1572" y="492"/>
                  </a:moveTo>
                  <a:lnTo>
                    <a:pt x="1572" y="510"/>
                  </a:lnTo>
                  <a:lnTo>
                    <a:pt x="1554" y="546"/>
                  </a:lnTo>
                  <a:lnTo>
                    <a:pt x="1584" y="528"/>
                  </a:lnTo>
                  <a:lnTo>
                    <a:pt x="1590" y="516"/>
                  </a:lnTo>
                  <a:lnTo>
                    <a:pt x="1596" y="510"/>
                  </a:lnTo>
                  <a:lnTo>
                    <a:pt x="1608" y="486"/>
                  </a:lnTo>
                  <a:lnTo>
                    <a:pt x="1608" y="480"/>
                  </a:lnTo>
                  <a:lnTo>
                    <a:pt x="1602" y="474"/>
                  </a:lnTo>
                  <a:lnTo>
                    <a:pt x="1596" y="474"/>
                  </a:lnTo>
                  <a:lnTo>
                    <a:pt x="1584" y="480"/>
                  </a:lnTo>
                  <a:lnTo>
                    <a:pt x="1572" y="492"/>
                  </a:lnTo>
                  <a:close/>
                  <a:moveTo>
                    <a:pt x="1632" y="426"/>
                  </a:moveTo>
                  <a:lnTo>
                    <a:pt x="1608" y="450"/>
                  </a:lnTo>
                  <a:lnTo>
                    <a:pt x="1626" y="456"/>
                  </a:lnTo>
                  <a:lnTo>
                    <a:pt x="1644" y="432"/>
                  </a:lnTo>
                  <a:lnTo>
                    <a:pt x="1632" y="426"/>
                  </a:lnTo>
                  <a:close/>
                  <a:moveTo>
                    <a:pt x="2778" y="1002"/>
                  </a:moveTo>
                  <a:lnTo>
                    <a:pt x="2778" y="984"/>
                  </a:lnTo>
                  <a:lnTo>
                    <a:pt x="2772" y="972"/>
                  </a:lnTo>
                  <a:lnTo>
                    <a:pt x="2760" y="954"/>
                  </a:lnTo>
                  <a:lnTo>
                    <a:pt x="2754" y="936"/>
                  </a:lnTo>
                  <a:lnTo>
                    <a:pt x="2754" y="870"/>
                  </a:lnTo>
                  <a:lnTo>
                    <a:pt x="2724" y="840"/>
                  </a:lnTo>
                  <a:lnTo>
                    <a:pt x="2694" y="834"/>
                  </a:lnTo>
                  <a:lnTo>
                    <a:pt x="2646" y="840"/>
                  </a:lnTo>
                  <a:lnTo>
                    <a:pt x="2628" y="822"/>
                  </a:lnTo>
                  <a:lnTo>
                    <a:pt x="2610" y="822"/>
                  </a:lnTo>
                  <a:lnTo>
                    <a:pt x="2592" y="798"/>
                  </a:lnTo>
                  <a:lnTo>
                    <a:pt x="2568" y="798"/>
                  </a:lnTo>
                  <a:lnTo>
                    <a:pt x="2538" y="768"/>
                  </a:lnTo>
                  <a:lnTo>
                    <a:pt x="2526" y="750"/>
                  </a:lnTo>
                  <a:lnTo>
                    <a:pt x="2490" y="714"/>
                  </a:lnTo>
                  <a:lnTo>
                    <a:pt x="2418" y="666"/>
                  </a:lnTo>
                  <a:lnTo>
                    <a:pt x="2394" y="660"/>
                  </a:lnTo>
                  <a:lnTo>
                    <a:pt x="2316" y="660"/>
                  </a:lnTo>
                  <a:lnTo>
                    <a:pt x="2316" y="672"/>
                  </a:lnTo>
                  <a:lnTo>
                    <a:pt x="2310" y="672"/>
                  </a:lnTo>
                  <a:lnTo>
                    <a:pt x="2298" y="660"/>
                  </a:lnTo>
                  <a:lnTo>
                    <a:pt x="2286" y="654"/>
                  </a:lnTo>
                  <a:lnTo>
                    <a:pt x="2274" y="654"/>
                  </a:lnTo>
                  <a:lnTo>
                    <a:pt x="2262" y="648"/>
                  </a:lnTo>
                  <a:lnTo>
                    <a:pt x="2232" y="648"/>
                  </a:lnTo>
                  <a:lnTo>
                    <a:pt x="2226" y="642"/>
                  </a:lnTo>
                  <a:lnTo>
                    <a:pt x="2214" y="636"/>
                  </a:lnTo>
                  <a:lnTo>
                    <a:pt x="2196" y="630"/>
                  </a:lnTo>
                  <a:lnTo>
                    <a:pt x="2184" y="624"/>
                  </a:lnTo>
                  <a:lnTo>
                    <a:pt x="2166" y="618"/>
                  </a:lnTo>
                  <a:lnTo>
                    <a:pt x="2154" y="618"/>
                  </a:lnTo>
                  <a:lnTo>
                    <a:pt x="2142" y="624"/>
                  </a:lnTo>
                  <a:lnTo>
                    <a:pt x="2112" y="654"/>
                  </a:lnTo>
                  <a:lnTo>
                    <a:pt x="2106" y="666"/>
                  </a:lnTo>
                  <a:lnTo>
                    <a:pt x="2088" y="642"/>
                  </a:lnTo>
                  <a:lnTo>
                    <a:pt x="2088" y="678"/>
                  </a:lnTo>
                  <a:lnTo>
                    <a:pt x="2058" y="702"/>
                  </a:lnTo>
                  <a:lnTo>
                    <a:pt x="2076" y="636"/>
                  </a:lnTo>
                  <a:lnTo>
                    <a:pt x="2082" y="636"/>
                  </a:lnTo>
                  <a:lnTo>
                    <a:pt x="2094" y="624"/>
                  </a:lnTo>
                  <a:lnTo>
                    <a:pt x="2094" y="606"/>
                  </a:lnTo>
                  <a:lnTo>
                    <a:pt x="2088" y="600"/>
                  </a:lnTo>
                  <a:lnTo>
                    <a:pt x="2082" y="600"/>
                  </a:lnTo>
                  <a:lnTo>
                    <a:pt x="2064" y="618"/>
                  </a:lnTo>
                  <a:lnTo>
                    <a:pt x="2076" y="582"/>
                  </a:lnTo>
                  <a:lnTo>
                    <a:pt x="2070" y="582"/>
                  </a:lnTo>
                  <a:lnTo>
                    <a:pt x="2064" y="576"/>
                  </a:lnTo>
                  <a:lnTo>
                    <a:pt x="2064" y="570"/>
                  </a:lnTo>
                  <a:lnTo>
                    <a:pt x="2040" y="546"/>
                  </a:lnTo>
                  <a:lnTo>
                    <a:pt x="2034" y="546"/>
                  </a:lnTo>
                  <a:lnTo>
                    <a:pt x="2022" y="564"/>
                  </a:lnTo>
                  <a:lnTo>
                    <a:pt x="2016" y="552"/>
                  </a:lnTo>
                  <a:lnTo>
                    <a:pt x="2004" y="546"/>
                  </a:lnTo>
                  <a:lnTo>
                    <a:pt x="1998" y="534"/>
                  </a:lnTo>
                  <a:lnTo>
                    <a:pt x="1986" y="528"/>
                  </a:lnTo>
                  <a:lnTo>
                    <a:pt x="1980" y="522"/>
                  </a:lnTo>
                  <a:lnTo>
                    <a:pt x="1968" y="516"/>
                  </a:lnTo>
                  <a:lnTo>
                    <a:pt x="1944" y="516"/>
                  </a:lnTo>
                  <a:lnTo>
                    <a:pt x="1932" y="510"/>
                  </a:lnTo>
                  <a:lnTo>
                    <a:pt x="1926" y="510"/>
                  </a:lnTo>
                  <a:lnTo>
                    <a:pt x="1914" y="498"/>
                  </a:lnTo>
                  <a:lnTo>
                    <a:pt x="1902" y="492"/>
                  </a:lnTo>
                  <a:lnTo>
                    <a:pt x="1896" y="480"/>
                  </a:lnTo>
                  <a:lnTo>
                    <a:pt x="1884" y="474"/>
                  </a:lnTo>
                  <a:lnTo>
                    <a:pt x="1878" y="486"/>
                  </a:lnTo>
                  <a:lnTo>
                    <a:pt x="1824" y="486"/>
                  </a:lnTo>
                  <a:lnTo>
                    <a:pt x="1812" y="498"/>
                  </a:lnTo>
                  <a:lnTo>
                    <a:pt x="1806" y="510"/>
                  </a:lnTo>
                  <a:lnTo>
                    <a:pt x="1806" y="522"/>
                  </a:lnTo>
                  <a:lnTo>
                    <a:pt x="1800" y="528"/>
                  </a:lnTo>
                  <a:lnTo>
                    <a:pt x="1800" y="534"/>
                  </a:lnTo>
                  <a:lnTo>
                    <a:pt x="1812" y="552"/>
                  </a:lnTo>
                  <a:lnTo>
                    <a:pt x="1776" y="552"/>
                  </a:lnTo>
                  <a:lnTo>
                    <a:pt x="1770" y="564"/>
                  </a:lnTo>
                  <a:lnTo>
                    <a:pt x="1758" y="576"/>
                  </a:lnTo>
                  <a:lnTo>
                    <a:pt x="1752" y="588"/>
                  </a:lnTo>
                  <a:lnTo>
                    <a:pt x="1752" y="594"/>
                  </a:lnTo>
                  <a:lnTo>
                    <a:pt x="1746" y="600"/>
                  </a:lnTo>
                  <a:lnTo>
                    <a:pt x="1746" y="612"/>
                  </a:lnTo>
                  <a:lnTo>
                    <a:pt x="1740" y="624"/>
                  </a:lnTo>
                  <a:lnTo>
                    <a:pt x="1728" y="636"/>
                  </a:lnTo>
                  <a:lnTo>
                    <a:pt x="1722" y="636"/>
                  </a:lnTo>
                  <a:lnTo>
                    <a:pt x="1728" y="630"/>
                  </a:lnTo>
                  <a:lnTo>
                    <a:pt x="1728" y="618"/>
                  </a:lnTo>
                  <a:lnTo>
                    <a:pt x="1734" y="606"/>
                  </a:lnTo>
                  <a:lnTo>
                    <a:pt x="1734" y="600"/>
                  </a:lnTo>
                  <a:lnTo>
                    <a:pt x="1740" y="588"/>
                  </a:lnTo>
                  <a:lnTo>
                    <a:pt x="1740" y="582"/>
                  </a:lnTo>
                  <a:lnTo>
                    <a:pt x="1734" y="576"/>
                  </a:lnTo>
                  <a:lnTo>
                    <a:pt x="1728" y="576"/>
                  </a:lnTo>
                  <a:lnTo>
                    <a:pt x="1722" y="582"/>
                  </a:lnTo>
                  <a:lnTo>
                    <a:pt x="1716" y="582"/>
                  </a:lnTo>
                  <a:lnTo>
                    <a:pt x="1704" y="594"/>
                  </a:lnTo>
                  <a:lnTo>
                    <a:pt x="1692" y="588"/>
                  </a:lnTo>
                  <a:lnTo>
                    <a:pt x="1656" y="588"/>
                  </a:lnTo>
                  <a:lnTo>
                    <a:pt x="1644" y="582"/>
                  </a:lnTo>
                  <a:lnTo>
                    <a:pt x="1632" y="570"/>
                  </a:lnTo>
                  <a:lnTo>
                    <a:pt x="1632" y="522"/>
                  </a:lnTo>
                  <a:lnTo>
                    <a:pt x="1626" y="516"/>
                  </a:lnTo>
                  <a:lnTo>
                    <a:pt x="1626" y="504"/>
                  </a:lnTo>
                  <a:lnTo>
                    <a:pt x="1620" y="504"/>
                  </a:lnTo>
                  <a:lnTo>
                    <a:pt x="1614" y="510"/>
                  </a:lnTo>
                  <a:lnTo>
                    <a:pt x="1602" y="516"/>
                  </a:lnTo>
                  <a:lnTo>
                    <a:pt x="1596" y="522"/>
                  </a:lnTo>
                  <a:lnTo>
                    <a:pt x="1590" y="534"/>
                  </a:lnTo>
                  <a:lnTo>
                    <a:pt x="1584" y="540"/>
                  </a:lnTo>
                  <a:lnTo>
                    <a:pt x="1560" y="552"/>
                  </a:lnTo>
                  <a:lnTo>
                    <a:pt x="1554" y="558"/>
                  </a:lnTo>
                  <a:lnTo>
                    <a:pt x="1512" y="558"/>
                  </a:lnTo>
                  <a:lnTo>
                    <a:pt x="1500" y="552"/>
                  </a:lnTo>
                  <a:lnTo>
                    <a:pt x="1542" y="540"/>
                  </a:lnTo>
                  <a:lnTo>
                    <a:pt x="1548" y="528"/>
                  </a:lnTo>
                  <a:lnTo>
                    <a:pt x="1566" y="510"/>
                  </a:lnTo>
                  <a:lnTo>
                    <a:pt x="1566" y="492"/>
                  </a:lnTo>
                  <a:lnTo>
                    <a:pt x="1572" y="486"/>
                  </a:lnTo>
                  <a:lnTo>
                    <a:pt x="1590" y="450"/>
                  </a:lnTo>
                  <a:lnTo>
                    <a:pt x="1626" y="414"/>
                  </a:lnTo>
                  <a:lnTo>
                    <a:pt x="1638" y="408"/>
                  </a:lnTo>
                  <a:lnTo>
                    <a:pt x="1656" y="390"/>
                  </a:lnTo>
                  <a:lnTo>
                    <a:pt x="1656" y="378"/>
                  </a:lnTo>
                  <a:lnTo>
                    <a:pt x="1662" y="366"/>
                  </a:lnTo>
                  <a:lnTo>
                    <a:pt x="1674" y="354"/>
                  </a:lnTo>
                  <a:lnTo>
                    <a:pt x="1686" y="348"/>
                  </a:lnTo>
                  <a:lnTo>
                    <a:pt x="1692" y="342"/>
                  </a:lnTo>
                  <a:lnTo>
                    <a:pt x="1704" y="336"/>
                  </a:lnTo>
                  <a:lnTo>
                    <a:pt x="1680" y="330"/>
                  </a:lnTo>
                  <a:lnTo>
                    <a:pt x="1698" y="312"/>
                  </a:lnTo>
                  <a:lnTo>
                    <a:pt x="1698" y="294"/>
                  </a:lnTo>
                  <a:lnTo>
                    <a:pt x="1692" y="288"/>
                  </a:lnTo>
                  <a:lnTo>
                    <a:pt x="1680" y="282"/>
                  </a:lnTo>
                  <a:lnTo>
                    <a:pt x="1662" y="282"/>
                  </a:lnTo>
                  <a:lnTo>
                    <a:pt x="1650" y="276"/>
                  </a:lnTo>
                  <a:lnTo>
                    <a:pt x="1644" y="270"/>
                  </a:lnTo>
                  <a:lnTo>
                    <a:pt x="1638" y="252"/>
                  </a:lnTo>
                  <a:lnTo>
                    <a:pt x="1632" y="216"/>
                  </a:lnTo>
                  <a:lnTo>
                    <a:pt x="1626" y="168"/>
                  </a:lnTo>
                  <a:lnTo>
                    <a:pt x="1620" y="138"/>
                  </a:lnTo>
                  <a:lnTo>
                    <a:pt x="1614" y="114"/>
                  </a:lnTo>
                  <a:lnTo>
                    <a:pt x="1608" y="96"/>
                  </a:lnTo>
                  <a:lnTo>
                    <a:pt x="1602" y="84"/>
                  </a:lnTo>
                  <a:lnTo>
                    <a:pt x="1590" y="78"/>
                  </a:lnTo>
                  <a:lnTo>
                    <a:pt x="1584" y="78"/>
                  </a:lnTo>
                  <a:lnTo>
                    <a:pt x="1584" y="90"/>
                  </a:lnTo>
                  <a:lnTo>
                    <a:pt x="1590" y="96"/>
                  </a:lnTo>
                  <a:lnTo>
                    <a:pt x="1590" y="108"/>
                  </a:lnTo>
                  <a:lnTo>
                    <a:pt x="1572" y="108"/>
                  </a:lnTo>
                  <a:lnTo>
                    <a:pt x="1572" y="102"/>
                  </a:lnTo>
                  <a:lnTo>
                    <a:pt x="1566" y="108"/>
                  </a:lnTo>
                  <a:lnTo>
                    <a:pt x="1560" y="120"/>
                  </a:lnTo>
                  <a:lnTo>
                    <a:pt x="1560" y="126"/>
                  </a:lnTo>
                  <a:lnTo>
                    <a:pt x="1554" y="132"/>
                  </a:lnTo>
                  <a:lnTo>
                    <a:pt x="1548" y="144"/>
                  </a:lnTo>
                  <a:lnTo>
                    <a:pt x="1536" y="156"/>
                  </a:lnTo>
                  <a:lnTo>
                    <a:pt x="1518" y="192"/>
                  </a:lnTo>
                  <a:lnTo>
                    <a:pt x="1518" y="210"/>
                  </a:lnTo>
                  <a:lnTo>
                    <a:pt x="1494" y="246"/>
                  </a:lnTo>
                  <a:lnTo>
                    <a:pt x="1488" y="246"/>
                  </a:lnTo>
                  <a:lnTo>
                    <a:pt x="1482" y="252"/>
                  </a:lnTo>
                  <a:lnTo>
                    <a:pt x="1464" y="252"/>
                  </a:lnTo>
                  <a:lnTo>
                    <a:pt x="1452" y="240"/>
                  </a:lnTo>
                  <a:lnTo>
                    <a:pt x="1446" y="246"/>
                  </a:lnTo>
                  <a:lnTo>
                    <a:pt x="1434" y="246"/>
                  </a:lnTo>
                  <a:lnTo>
                    <a:pt x="1428" y="240"/>
                  </a:lnTo>
                  <a:lnTo>
                    <a:pt x="1416" y="240"/>
                  </a:lnTo>
                  <a:lnTo>
                    <a:pt x="1410" y="246"/>
                  </a:lnTo>
                  <a:lnTo>
                    <a:pt x="1410" y="252"/>
                  </a:lnTo>
                  <a:lnTo>
                    <a:pt x="1404" y="258"/>
                  </a:lnTo>
                  <a:lnTo>
                    <a:pt x="1380" y="258"/>
                  </a:lnTo>
                  <a:lnTo>
                    <a:pt x="1368" y="246"/>
                  </a:lnTo>
                  <a:lnTo>
                    <a:pt x="1368" y="240"/>
                  </a:lnTo>
                  <a:lnTo>
                    <a:pt x="1350" y="234"/>
                  </a:lnTo>
                  <a:lnTo>
                    <a:pt x="1344" y="228"/>
                  </a:lnTo>
                  <a:lnTo>
                    <a:pt x="1338" y="216"/>
                  </a:lnTo>
                  <a:lnTo>
                    <a:pt x="1332" y="216"/>
                  </a:lnTo>
                  <a:lnTo>
                    <a:pt x="1320" y="222"/>
                  </a:lnTo>
                  <a:lnTo>
                    <a:pt x="1314" y="228"/>
                  </a:lnTo>
                  <a:lnTo>
                    <a:pt x="1302" y="234"/>
                  </a:lnTo>
                  <a:lnTo>
                    <a:pt x="1278" y="234"/>
                  </a:lnTo>
                  <a:lnTo>
                    <a:pt x="1278" y="222"/>
                  </a:lnTo>
                  <a:lnTo>
                    <a:pt x="1272" y="222"/>
                  </a:lnTo>
                  <a:lnTo>
                    <a:pt x="1260" y="228"/>
                  </a:lnTo>
                  <a:lnTo>
                    <a:pt x="1260" y="252"/>
                  </a:lnTo>
                  <a:lnTo>
                    <a:pt x="1272" y="264"/>
                  </a:lnTo>
                  <a:lnTo>
                    <a:pt x="1272" y="270"/>
                  </a:lnTo>
                  <a:lnTo>
                    <a:pt x="1278" y="276"/>
                  </a:lnTo>
                  <a:lnTo>
                    <a:pt x="1272" y="282"/>
                  </a:lnTo>
                  <a:lnTo>
                    <a:pt x="1254" y="282"/>
                  </a:lnTo>
                  <a:lnTo>
                    <a:pt x="1230" y="270"/>
                  </a:lnTo>
                  <a:lnTo>
                    <a:pt x="1224" y="270"/>
                  </a:lnTo>
                  <a:lnTo>
                    <a:pt x="1212" y="264"/>
                  </a:lnTo>
                  <a:lnTo>
                    <a:pt x="1212" y="270"/>
                  </a:lnTo>
                  <a:lnTo>
                    <a:pt x="1206" y="276"/>
                  </a:lnTo>
                  <a:lnTo>
                    <a:pt x="1200" y="276"/>
                  </a:lnTo>
                  <a:lnTo>
                    <a:pt x="1188" y="264"/>
                  </a:lnTo>
                  <a:lnTo>
                    <a:pt x="1176" y="264"/>
                  </a:lnTo>
                  <a:lnTo>
                    <a:pt x="1158" y="282"/>
                  </a:lnTo>
                  <a:lnTo>
                    <a:pt x="1158" y="288"/>
                  </a:lnTo>
                  <a:lnTo>
                    <a:pt x="1128" y="288"/>
                  </a:lnTo>
                  <a:lnTo>
                    <a:pt x="1122" y="300"/>
                  </a:lnTo>
                  <a:lnTo>
                    <a:pt x="1104" y="300"/>
                  </a:lnTo>
                  <a:lnTo>
                    <a:pt x="1092" y="312"/>
                  </a:lnTo>
                  <a:lnTo>
                    <a:pt x="1092" y="324"/>
                  </a:lnTo>
                  <a:lnTo>
                    <a:pt x="1086" y="330"/>
                  </a:lnTo>
                  <a:lnTo>
                    <a:pt x="1050" y="330"/>
                  </a:lnTo>
                  <a:lnTo>
                    <a:pt x="1044" y="318"/>
                  </a:lnTo>
                  <a:lnTo>
                    <a:pt x="1032" y="318"/>
                  </a:lnTo>
                  <a:lnTo>
                    <a:pt x="1002" y="282"/>
                  </a:lnTo>
                  <a:lnTo>
                    <a:pt x="1002" y="252"/>
                  </a:lnTo>
                  <a:lnTo>
                    <a:pt x="978" y="228"/>
                  </a:lnTo>
                  <a:lnTo>
                    <a:pt x="972" y="216"/>
                  </a:lnTo>
                  <a:lnTo>
                    <a:pt x="972" y="210"/>
                  </a:lnTo>
                  <a:lnTo>
                    <a:pt x="978" y="198"/>
                  </a:lnTo>
                  <a:lnTo>
                    <a:pt x="978" y="192"/>
                  </a:lnTo>
                  <a:lnTo>
                    <a:pt x="984" y="180"/>
                  </a:lnTo>
                  <a:lnTo>
                    <a:pt x="996" y="138"/>
                  </a:lnTo>
                  <a:lnTo>
                    <a:pt x="1008" y="126"/>
                  </a:lnTo>
                  <a:lnTo>
                    <a:pt x="1014" y="114"/>
                  </a:lnTo>
                  <a:lnTo>
                    <a:pt x="1014" y="102"/>
                  </a:lnTo>
                  <a:lnTo>
                    <a:pt x="1008" y="102"/>
                  </a:lnTo>
                  <a:lnTo>
                    <a:pt x="1002" y="96"/>
                  </a:lnTo>
                  <a:lnTo>
                    <a:pt x="1002" y="66"/>
                  </a:lnTo>
                  <a:lnTo>
                    <a:pt x="996" y="66"/>
                  </a:lnTo>
                  <a:lnTo>
                    <a:pt x="984" y="72"/>
                  </a:lnTo>
                  <a:lnTo>
                    <a:pt x="978" y="72"/>
                  </a:lnTo>
                  <a:lnTo>
                    <a:pt x="972" y="66"/>
                  </a:lnTo>
                  <a:lnTo>
                    <a:pt x="972" y="60"/>
                  </a:lnTo>
                  <a:lnTo>
                    <a:pt x="978" y="54"/>
                  </a:lnTo>
                  <a:lnTo>
                    <a:pt x="984" y="42"/>
                  </a:lnTo>
                  <a:lnTo>
                    <a:pt x="984" y="24"/>
                  </a:lnTo>
                  <a:lnTo>
                    <a:pt x="978" y="12"/>
                  </a:lnTo>
                  <a:lnTo>
                    <a:pt x="966" y="0"/>
                  </a:lnTo>
                  <a:lnTo>
                    <a:pt x="960" y="12"/>
                  </a:lnTo>
                  <a:lnTo>
                    <a:pt x="936" y="6"/>
                  </a:lnTo>
                  <a:lnTo>
                    <a:pt x="936" y="42"/>
                  </a:lnTo>
                  <a:lnTo>
                    <a:pt x="930" y="48"/>
                  </a:lnTo>
                  <a:lnTo>
                    <a:pt x="918" y="48"/>
                  </a:lnTo>
                  <a:lnTo>
                    <a:pt x="918" y="60"/>
                  </a:lnTo>
                  <a:lnTo>
                    <a:pt x="894" y="60"/>
                  </a:lnTo>
                  <a:lnTo>
                    <a:pt x="882" y="66"/>
                  </a:lnTo>
                  <a:lnTo>
                    <a:pt x="858" y="90"/>
                  </a:lnTo>
                  <a:lnTo>
                    <a:pt x="846" y="96"/>
                  </a:lnTo>
                  <a:lnTo>
                    <a:pt x="828" y="96"/>
                  </a:lnTo>
                  <a:lnTo>
                    <a:pt x="822" y="90"/>
                  </a:lnTo>
                  <a:lnTo>
                    <a:pt x="804" y="90"/>
                  </a:lnTo>
                  <a:lnTo>
                    <a:pt x="798" y="96"/>
                  </a:lnTo>
                  <a:lnTo>
                    <a:pt x="798" y="108"/>
                  </a:lnTo>
                  <a:lnTo>
                    <a:pt x="792" y="120"/>
                  </a:lnTo>
                  <a:lnTo>
                    <a:pt x="792" y="138"/>
                  </a:lnTo>
                  <a:lnTo>
                    <a:pt x="786" y="144"/>
                  </a:lnTo>
                  <a:lnTo>
                    <a:pt x="774" y="138"/>
                  </a:lnTo>
                  <a:lnTo>
                    <a:pt x="762" y="126"/>
                  </a:lnTo>
                  <a:lnTo>
                    <a:pt x="756" y="114"/>
                  </a:lnTo>
                  <a:lnTo>
                    <a:pt x="750" y="108"/>
                  </a:lnTo>
                  <a:lnTo>
                    <a:pt x="738" y="108"/>
                  </a:lnTo>
                  <a:lnTo>
                    <a:pt x="732" y="114"/>
                  </a:lnTo>
                  <a:lnTo>
                    <a:pt x="720" y="108"/>
                  </a:lnTo>
                  <a:lnTo>
                    <a:pt x="708" y="114"/>
                  </a:lnTo>
                  <a:lnTo>
                    <a:pt x="696" y="114"/>
                  </a:lnTo>
                  <a:lnTo>
                    <a:pt x="696" y="96"/>
                  </a:lnTo>
                  <a:lnTo>
                    <a:pt x="690" y="90"/>
                  </a:lnTo>
                  <a:lnTo>
                    <a:pt x="648" y="90"/>
                  </a:lnTo>
                  <a:lnTo>
                    <a:pt x="648" y="84"/>
                  </a:lnTo>
                  <a:lnTo>
                    <a:pt x="642" y="78"/>
                  </a:lnTo>
                  <a:lnTo>
                    <a:pt x="642" y="108"/>
                  </a:lnTo>
                  <a:lnTo>
                    <a:pt x="660" y="126"/>
                  </a:lnTo>
                  <a:lnTo>
                    <a:pt x="672" y="132"/>
                  </a:lnTo>
                  <a:lnTo>
                    <a:pt x="678" y="138"/>
                  </a:lnTo>
                  <a:lnTo>
                    <a:pt x="678" y="168"/>
                  </a:lnTo>
                  <a:lnTo>
                    <a:pt x="672" y="174"/>
                  </a:lnTo>
                  <a:lnTo>
                    <a:pt x="684" y="186"/>
                  </a:lnTo>
                  <a:lnTo>
                    <a:pt x="690" y="198"/>
                  </a:lnTo>
                  <a:lnTo>
                    <a:pt x="690" y="228"/>
                  </a:lnTo>
                  <a:lnTo>
                    <a:pt x="738" y="234"/>
                  </a:lnTo>
                  <a:lnTo>
                    <a:pt x="744" y="240"/>
                  </a:lnTo>
                  <a:lnTo>
                    <a:pt x="744" y="246"/>
                  </a:lnTo>
                  <a:lnTo>
                    <a:pt x="738" y="258"/>
                  </a:lnTo>
                  <a:lnTo>
                    <a:pt x="732" y="264"/>
                  </a:lnTo>
                  <a:lnTo>
                    <a:pt x="690" y="264"/>
                  </a:lnTo>
                  <a:lnTo>
                    <a:pt x="690" y="294"/>
                  </a:lnTo>
                  <a:lnTo>
                    <a:pt x="684" y="306"/>
                  </a:lnTo>
                  <a:lnTo>
                    <a:pt x="648" y="324"/>
                  </a:lnTo>
                  <a:lnTo>
                    <a:pt x="642" y="330"/>
                  </a:lnTo>
                  <a:lnTo>
                    <a:pt x="624" y="330"/>
                  </a:lnTo>
                  <a:lnTo>
                    <a:pt x="612" y="342"/>
                  </a:lnTo>
                  <a:lnTo>
                    <a:pt x="600" y="366"/>
                  </a:lnTo>
                  <a:lnTo>
                    <a:pt x="588" y="378"/>
                  </a:lnTo>
                  <a:lnTo>
                    <a:pt x="582" y="378"/>
                  </a:lnTo>
                  <a:lnTo>
                    <a:pt x="582" y="354"/>
                  </a:lnTo>
                  <a:lnTo>
                    <a:pt x="576" y="348"/>
                  </a:lnTo>
                  <a:lnTo>
                    <a:pt x="570" y="354"/>
                  </a:lnTo>
                  <a:lnTo>
                    <a:pt x="558" y="360"/>
                  </a:lnTo>
                  <a:lnTo>
                    <a:pt x="552" y="366"/>
                  </a:lnTo>
                  <a:lnTo>
                    <a:pt x="540" y="372"/>
                  </a:lnTo>
                  <a:lnTo>
                    <a:pt x="534" y="372"/>
                  </a:lnTo>
                  <a:lnTo>
                    <a:pt x="522" y="366"/>
                  </a:lnTo>
                  <a:lnTo>
                    <a:pt x="516" y="366"/>
                  </a:lnTo>
                  <a:lnTo>
                    <a:pt x="504" y="354"/>
                  </a:lnTo>
                  <a:lnTo>
                    <a:pt x="504" y="348"/>
                  </a:lnTo>
                  <a:lnTo>
                    <a:pt x="498" y="336"/>
                  </a:lnTo>
                  <a:lnTo>
                    <a:pt x="492" y="330"/>
                  </a:lnTo>
                  <a:lnTo>
                    <a:pt x="468" y="330"/>
                  </a:lnTo>
                  <a:lnTo>
                    <a:pt x="468" y="300"/>
                  </a:lnTo>
                  <a:lnTo>
                    <a:pt x="462" y="288"/>
                  </a:lnTo>
                  <a:lnTo>
                    <a:pt x="462" y="276"/>
                  </a:lnTo>
                  <a:lnTo>
                    <a:pt x="456" y="270"/>
                  </a:lnTo>
                  <a:lnTo>
                    <a:pt x="456" y="258"/>
                  </a:lnTo>
                  <a:lnTo>
                    <a:pt x="450" y="258"/>
                  </a:lnTo>
                  <a:lnTo>
                    <a:pt x="420" y="288"/>
                  </a:lnTo>
                  <a:lnTo>
                    <a:pt x="396" y="264"/>
                  </a:lnTo>
                  <a:lnTo>
                    <a:pt x="390" y="264"/>
                  </a:lnTo>
                  <a:lnTo>
                    <a:pt x="384" y="270"/>
                  </a:lnTo>
                  <a:lnTo>
                    <a:pt x="384" y="288"/>
                  </a:lnTo>
                  <a:lnTo>
                    <a:pt x="318" y="294"/>
                  </a:lnTo>
                  <a:lnTo>
                    <a:pt x="306" y="282"/>
                  </a:lnTo>
                  <a:lnTo>
                    <a:pt x="288" y="282"/>
                  </a:lnTo>
                  <a:lnTo>
                    <a:pt x="282" y="288"/>
                  </a:lnTo>
                  <a:lnTo>
                    <a:pt x="276" y="300"/>
                  </a:lnTo>
                  <a:lnTo>
                    <a:pt x="276" y="312"/>
                  </a:lnTo>
                  <a:lnTo>
                    <a:pt x="282" y="324"/>
                  </a:lnTo>
                  <a:lnTo>
                    <a:pt x="282" y="336"/>
                  </a:lnTo>
                  <a:lnTo>
                    <a:pt x="306" y="348"/>
                  </a:lnTo>
                  <a:lnTo>
                    <a:pt x="318" y="342"/>
                  </a:lnTo>
                  <a:lnTo>
                    <a:pt x="330" y="354"/>
                  </a:lnTo>
                  <a:lnTo>
                    <a:pt x="330" y="360"/>
                  </a:lnTo>
                  <a:lnTo>
                    <a:pt x="336" y="366"/>
                  </a:lnTo>
                  <a:lnTo>
                    <a:pt x="336" y="372"/>
                  </a:lnTo>
                  <a:lnTo>
                    <a:pt x="330" y="378"/>
                  </a:lnTo>
                  <a:lnTo>
                    <a:pt x="300" y="378"/>
                  </a:lnTo>
                  <a:lnTo>
                    <a:pt x="294" y="372"/>
                  </a:lnTo>
                  <a:lnTo>
                    <a:pt x="264" y="378"/>
                  </a:lnTo>
                  <a:lnTo>
                    <a:pt x="258" y="444"/>
                  </a:lnTo>
                  <a:lnTo>
                    <a:pt x="264" y="444"/>
                  </a:lnTo>
                  <a:lnTo>
                    <a:pt x="276" y="456"/>
                  </a:lnTo>
                  <a:lnTo>
                    <a:pt x="288" y="462"/>
                  </a:lnTo>
                  <a:lnTo>
                    <a:pt x="294" y="468"/>
                  </a:lnTo>
                  <a:lnTo>
                    <a:pt x="294" y="492"/>
                  </a:lnTo>
                  <a:lnTo>
                    <a:pt x="300" y="498"/>
                  </a:lnTo>
                  <a:lnTo>
                    <a:pt x="300" y="504"/>
                  </a:lnTo>
                  <a:lnTo>
                    <a:pt x="312" y="516"/>
                  </a:lnTo>
                  <a:lnTo>
                    <a:pt x="318" y="528"/>
                  </a:lnTo>
                  <a:lnTo>
                    <a:pt x="318" y="540"/>
                  </a:lnTo>
                  <a:lnTo>
                    <a:pt x="312" y="552"/>
                  </a:lnTo>
                  <a:lnTo>
                    <a:pt x="300" y="564"/>
                  </a:lnTo>
                  <a:lnTo>
                    <a:pt x="306" y="612"/>
                  </a:lnTo>
                  <a:lnTo>
                    <a:pt x="288" y="660"/>
                  </a:lnTo>
                  <a:lnTo>
                    <a:pt x="282" y="732"/>
                  </a:lnTo>
                  <a:lnTo>
                    <a:pt x="282" y="762"/>
                  </a:lnTo>
                  <a:lnTo>
                    <a:pt x="276" y="774"/>
                  </a:lnTo>
                  <a:lnTo>
                    <a:pt x="270" y="780"/>
                  </a:lnTo>
                  <a:lnTo>
                    <a:pt x="252" y="780"/>
                  </a:lnTo>
                  <a:lnTo>
                    <a:pt x="252" y="774"/>
                  </a:lnTo>
                  <a:lnTo>
                    <a:pt x="240" y="762"/>
                  </a:lnTo>
                  <a:lnTo>
                    <a:pt x="222" y="762"/>
                  </a:lnTo>
                  <a:lnTo>
                    <a:pt x="216" y="768"/>
                  </a:lnTo>
                  <a:lnTo>
                    <a:pt x="210" y="780"/>
                  </a:lnTo>
                  <a:lnTo>
                    <a:pt x="204" y="786"/>
                  </a:lnTo>
                  <a:lnTo>
                    <a:pt x="174" y="780"/>
                  </a:lnTo>
                  <a:lnTo>
                    <a:pt x="168" y="792"/>
                  </a:lnTo>
                  <a:lnTo>
                    <a:pt x="138" y="792"/>
                  </a:lnTo>
                  <a:lnTo>
                    <a:pt x="126" y="798"/>
                  </a:lnTo>
                  <a:lnTo>
                    <a:pt x="120" y="804"/>
                  </a:lnTo>
                  <a:lnTo>
                    <a:pt x="108" y="810"/>
                  </a:lnTo>
                  <a:lnTo>
                    <a:pt x="96" y="822"/>
                  </a:lnTo>
                  <a:lnTo>
                    <a:pt x="96" y="828"/>
                  </a:lnTo>
                  <a:lnTo>
                    <a:pt x="90" y="834"/>
                  </a:lnTo>
                  <a:lnTo>
                    <a:pt x="90" y="840"/>
                  </a:lnTo>
                  <a:lnTo>
                    <a:pt x="66" y="840"/>
                  </a:lnTo>
                  <a:lnTo>
                    <a:pt x="66" y="894"/>
                  </a:lnTo>
                  <a:lnTo>
                    <a:pt x="48" y="912"/>
                  </a:lnTo>
                  <a:lnTo>
                    <a:pt x="48" y="924"/>
                  </a:lnTo>
                  <a:lnTo>
                    <a:pt x="54" y="930"/>
                  </a:lnTo>
                  <a:lnTo>
                    <a:pt x="54" y="948"/>
                  </a:lnTo>
                  <a:lnTo>
                    <a:pt x="60" y="954"/>
                  </a:lnTo>
                  <a:lnTo>
                    <a:pt x="54" y="954"/>
                  </a:lnTo>
                  <a:lnTo>
                    <a:pt x="48" y="948"/>
                  </a:lnTo>
                  <a:lnTo>
                    <a:pt x="18" y="978"/>
                  </a:lnTo>
                  <a:lnTo>
                    <a:pt x="12" y="990"/>
                  </a:lnTo>
                  <a:lnTo>
                    <a:pt x="12" y="1014"/>
                  </a:lnTo>
                  <a:lnTo>
                    <a:pt x="18" y="1020"/>
                  </a:lnTo>
                  <a:lnTo>
                    <a:pt x="6" y="1026"/>
                  </a:lnTo>
                  <a:lnTo>
                    <a:pt x="0" y="1032"/>
                  </a:lnTo>
                  <a:lnTo>
                    <a:pt x="0" y="1044"/>
                  </a:lnTo>
                  <a:lnTo>
                    <a:pt x="6" y="1050"/>
                  </a:lnTo>
                  <a:lnTo>
                    <a:pt x="18" y="1056"/>
                  </a:lnTo>
                  <a:lnTo>
                    <a:pt x="24" y="1080"/>
                  </a:lnTo>
                  <a:lnTo>
                    <a:pt x="24" y="1086"/>
                  </a:lnTo>
                  <a:lnTo>
                    <a:pt x="30" y="1092"/>
                  </a:lnTo>
                  <a:lnTo>
                    <a:pt x="42" y="1116"/>
                  </a:lnTo>
                  <a:lnTo>
                    <a:pt x="54" y="1128"/>
                  </a:lnTo>
                  <a:lnTo>
                    <a:pt x="66" y="1134"/>
                  </a:lnTo>
                  <a:lnTo>
                    <a:pt x="90" y="1158"/>
                  </a:lnTo>
                  <a:lnTo>
                    <a:pt x="84" y="1164"/>
                  </a:lnTo>
                  <a:lnTo>
                    <a:pt x="78" y="1176"/>
                  </a:lnTo>
                  <a:lnTo>
                    <a:pt x="66" y="1182"/>
                  </a:lnTo>
                  <a:lnTo>
                    <a:pt x="60" y="1188"/>
                  </a:lnTo>
                  <a:lnTo>
                    <a:pt x="102" y="1188"/>
                  </a:lnTo>
                  <a:lnTo>
                    <a:pt x="114" y="1194"/>
                  </a:lnTo>
                  <a:lnTo>
                    <a:pt x="120" y="1194"/>
                  </a:lnTo>
                  <a:lnTo>
                    <a:pt x="126" y="1200"/>
                  </a:lnTo>
                  <a:lnTo>
                    <a:pt x="126" y="1212"/>
                  </a:lnTo>
                  <a:lnTo>
                    <a:pt x="132" y="1224"/>
                  </a:lnTo>
                  <a:lnTo>
                    <a:pt x="138" y="1230"/>
                  </a:lnTo>
                  <a:lnTo>
                    <a:pt x="138" y="1236"/>
                  </a:lnTo>
                  <a:lnTo>
                    <a:pt x="198" y="1230"/>
                  </a:lnTo>
                  <a:lnTo>
                    <a:pt x="252" y="1182"/>
                  </a:lnTo>
                  <a:lnTo>
                    <a:pt x="252" y="1194"/>
                  </a:lnTo>
                  <a:lnTo>
                    <a:pt x="258" y="1206"/>
                  </a:lnTo>
                  <a:lnTo>
                    <a:pt x="258" y="1224"/>
                  </a:lnTo>
                  <a:lnTo>
                    <a:pt x="252" y="1230"/>
                  </a:lnTo>
                  <a:lnTo>
                    <a:pt x="252" y="1242"/>
                  </a:lnTo>
                  <a:lnTo>
                    <a:pt x="246" y="1254"/>
                  </a:lnTo>
                  <a:lnTo>
                    <a:pt x="246" y="1266"/>
                  </a:lnTo>
                  <a:lnTo>
                    <a:pt x="252" y="1284"/>
                  </a:lnTo>
                  <a:lnTo>
                    <a:pt x="252" y="1314"/>
                  </a:lnTo>
                  <a:lnTo>
                    <a:pt x="264" y="1308"/>
                  </a:lnTo>
                  <a:lnTo>
                    <a:pt x="264" y="1314"/>
                  </a:lnTo>
                  <a:lnTo>
                    <a:pt x="270" y="1320"/>
                  </a:lnTo>
                  <a:lnTo>
                    <a:pt x="282" y="1320"/>
                  </a:lnTo>
                  <a:lnTo>
                    <a:pt x="282" y="1314"/>
                  </a:lnTo>
                  <a:lnTo>
                    <a:pt x="288" y="1314"/>
                  </a:lnTo>
                  <a:lnTo>
                    <a:pt x="294" y="1308"/>
                  </a:lnTo>
                  <a:lnTo>
                    <a:pt x="324" y="1308"/>
                  </a:lnTo>
                  <a:lnTo>
                    <a:pt x="336" y="1314"/>
                  </a:lnTo>
                  <a:lnTo>
                    <a:pt x="366" y="1314"/>
                  </a:lnTo>
                  <a:lnTo>
                    <a:pt x="372" y="1320"/>
                  </a:lnTo>
                  <a:lnTo>
                    <a:pt x="372" y="1326"/>
                  </a:lnTo>
                  <a:lnTo>
                    <a:pt x="390" y="1326"/>
                  </a:lnTo>
                  <a:lnTo>
                    <a:pt x="414" y="1314"/>
                  </a:lnTo>
                  <a:lnTo>
                    <a:pt x="420" y="1308"/>
                  </a:lnTo>
                  <a:lnTo>
                    <a:pt x="432" y="1290"/>
                  </a:lnTo>
                  <a:lnTo>
                    <a:pt x="468" y="1290"/>
                  </a:lnTo>
                  <a:lnTo>
                    <a:pt x="474" y="1260"/>
                  </a:lnTo>
                  <a:lnTo>
                    <a:pt x="510" y="1260"/>
                  </a:lnTo>
                  <a:lnTo>
                    <a:pt x="510" y="1254"/>
                  </a:lnTo>
                  <a:lnTo>
                    <a:pt x="516" y="1248"/>
                  </a:lnTo>
                  <a:lnTo>
                    <a:pt x="522" y="1236"/>
                  </a:lnTo>
                  <a:lnTo>
                    <a:pt x="528" y="1230"/>
                  </a:lnTo>
                  <a:lnTo>
                    <a:pt x="540" y="1224"/>
                  </a:lnTo>
                  <a:lnTo>
                    <a:pt x="576" y="1224"/>
                  </a:lnTo>
                  <a:lnTo>
                    <a:pt x="588" y="1212"/>
                  </a:lnTo>
                  <a:lnTo>
                    <a:pt x="600" y="1224"/>
                  </a:lnTo>
                  <a:lnTo>
                    <a:pt x="606" y="1224"/>
                  </a:lnTo>
                  <a:lnTo>
                    <a:pt x="606" y="1218"/>
                  </a:lnTo>
                  <a:lnTo>
                    <a:pt x="618" y="1212"/>
                  </a:lnTo>
                  <a:lnTo>
                    <a:pt x="630" y="1212"/>
                  </a:lnTo>
                  <a:lnTo>
                    <a:pt x="630" y="1242"/>
                  </a:lnTo>
                  <a:lnTo>
                    <a:pt x="624" y="1248"/>
                  </a:lnTo>
                  <a:lnTo>
                    <a:pt x="624" y="1254"/>
                  </a:lnTo>
                  <a:lnTo>
                    <a:pt x="618" y="1260"/>
                  </a:lnTo>
                  <a:lnTo>
                    <a:pt x="618" y="1290"/>
                  </a:lnTo>
                  <a:lnTo>
                    <a:pt x="624" y="1296"/>
                  </a:lnTo>
                  <a:lnTo>
                    <a:pt x="630" y="1308"/>
                  </a:lnTo>
                  <a:lnTo>
                    <a:pt x="630" y="1326"/>
                  </a:lnTo>
                  <a:lnTo>
                    <a:pt x="624" y="1332"/>
                  </a:lnTo>
                  <a:lnTo>
                    <a:pt x="624" y="1344"/>
                  </a:lnTo>
                  <a:lnTo>
                    <a:pt x="636" y="1356"/>
                  </a:lnTo>
                  <a:lnTo>
                    <a:pt x="648" y="1362"/>
                  </a:lnTo>
                  <a:lnTo>
                    <a:pt x="654" y="1368"/>
                  </a:lnTo>
                  <a:lnTo>
                    <a:pt x="660" y="1398"/>
                  </a:lnTo>
                  <a:lnTo>
                    <a:pt x="684" y="1398"/>
                  </a:lnTo>
                  <a:lnTo>
                    <a:pt x="690" y="1404"/>
                  </a:lnTo>
                  <a:lnTo>
                    <a:pt x="690" y="1410"/>
                  </a:lnTo>
                  <a:lnTo>
                    <a:pt x="696" y="1422"/>
                  </a:lnTo>
                  <a:lnTo>
                    <a:pt x="696" y="1428"/>
                  </a:lnTo>
                  <a:lnTo>
                    <a:pt x="702" y="1434"/>
                  </a:lnTo>
                  <a:lnTo>
                    <a:pt x="714" y="1440"/>
                  </a:lnTo>
                  <a:lnTo>
                    <a:pt x="744" y="1440"/>
                  </a:lnTo>
                  <a:lnTo>
                    <a:pt x="750" y="1434"/>
                  </a:lnTo>
                  <a:lnTo>
                    <a:pt x="756" y="1446"/>
                  </a:lnTo>
                  <a:lnTo>
                    <a:pt x="768" y="1452"/>
                  </a:lnTo>
                  <a:lnTo>
                    <a:pt x="780" y="1452"/>
                  </a:lnTo>
                  <a:lnTo>
                    <a:pt x="786" y="1446"/>
                  </a:lnTo>
                  <a:lnTo>
                    <a:pt x="798" y="1446"/>
                  </a:lnTo>
                  <a:lnTo>
                    <a:pt x="798" y="1452"/>
                  </a:lnTo>
                  <a:lnTo>
                    <a:pt x="804" y="1464"/>
                  </a:lnTo>
                  <a:lnTo>
                    <a:pt x="816" y="1470"/>
                  </a:lnTo>
                  <a:lnTo>
                    <a:pt x="828" y="1482"/>
                  </a:lnTo>
                  <a:lnTo>
                    <a:pt x="840" y="1488"/>
                  </a:lnTo>
                  <a:lnTo>
                    <a:pt x="864" y="1488"/>
                  </a:lnTo>
                  <a:lnTo>
                    <a:pt x="864" y="1494"/>
                  </a:lnTo>
                  <a:lnTo>
                    <a:pt x="876" y="1506"/>
                  </a:lnTo>
                  <a:lnTo>
                    <a:pt x="888" y="1512"/>
                  </a:lnTo>
                  <a:lnTo>
                    <a:pt x="894" y="1518"/>
                  </a:lnTo>
                  <a:lnTo>
                    <a:pt x="954" y="1518"/>
                  </a:lnTo>
                  <a:lnTo>
                    <a:pt x="978" y="1530"/>
                  </a:lnTo>
                  <a:lnTo>
                    <a:pt x="984" y="1542"/>
                  </a:lnTo>
                  <a:lnTo>
                    <a:pt x="990" y="1548"/>
                  </a:lnTo>
                  <a:lnTo>
                    <a:pt x="990" y="1578"/>
                  </a:lnTo>
                  <a:lnTo>
                    <a:pt x="996" y="1590"/>
                  </a:lnTo>
                  <a:lnTo>
                    <a:pt x="1002" y="1596"/>
                  </a:lnTo>
                  <a:lnTo>
                    <a:pt x="1008" y="1608"/>
                  </a:lnTo>
                  <a:lnTo>
                    <a:pt x="1008" y="1638"/>
                  </a:lnTo>
                  <a:lnTo>
                    <a:pt x="990" y="1638"/>
                  </a:lnTo>
                  <a:lnTo>
                    <a:pt x="990" y="1644"/>
                  </a:lnTo>
                  <a:lnTo>
                    <a:pt x="996" y="1650"/>
                  </a:lnTo>
                  <a:lnTo>
                    <a:pt x="1002" y="1662"/>
                  </a:lnTo>
                  <a:lnTo>
                    <a:pt x="1014" y="1668"/>
                  </a:lnTo>
                  <a:lnTo>
                    <a:pt x="1020" y="1674"/>
                  </a:lnTo>
                  <a:lnTo>
                    <a:pt x="1014" y="1686"/>
                  </a:lnTo>
                  <a:lnTo>
                    <a:pt x="1014" y="1728"/>
                  </a:lnTo>
                  <a:lnTo>
                    <a:pt x="1020" y="1734"/>
                  </a:lnTo>
                  <a:lnTo>
                    <a:pt x="1050" y="1740"/>
                  </a:lnTo>
                  <a:lnTo>
                    <a:pt x="1098" y="1746"/>
                  </a:lnTo>
                  <a:lnTo>
                    <a:pt x="1158" y="1746"/>
                  </a:lnTo>
                  <a:lnTo>
                    <a:pt x="1158" y="1752"/>
                  </a:lnTo>
                  <a:lnTo>
                    <a:pt x="1152" y="1758"/>
                  </a:lnTo>
                  <a:lnTo>
                    <a:pt x="1152" y="1770"/>
                  </a:lnTo>
                  <a:lnTo>
                    <a:pt x="1146" y="1788"/>
                  </a:lnTo>
                  <a:lnTo>
                    <a:pt x="1146" y="1800"/>
                  </a:lnTo>
                  <a:lnTo>
                    <a:pt x="1152" y="1812"/>
                  </a:lnTo>
                  <a:lnTo>
                    <a:pt x="1164" y="1818"/>
                  </a:lnTo>
                  <a:lnTo>
                    <a:pt x="1170" y="1824"/>
                  </a:lnTo>
                  <a:lnTo>
                    <a:pt x="1194" y="1836"/>
                  </a:lnTo>
                  <a:lnTo>
                    <a:pt x="1206" y="1848"/>
                  </a:lnTo>
                  <a:lnTo>
                    <a:pt x="1212" y="1860"/>
                  </a:lnTo>
                  <a:lnTo>
                    <a:pt x="1224" y="1896"/>
                  </a:lnTo>
                  <a:lnTo>
                    <a:pt x="1224" y="1908"/>
                  </a:lnTo>
                  <a:lnTo>
                    <a:pt x="1218" y="1920"/>
                  </a:lnTo>
                  <a:lnTo>
                    <a:pt x="1218" y="1944"/>
                  </a:lnTo>
                  <a:lnTo>
                    <a:pt x="1212" y="1950"/>
                  </a:lnTo>
                  <a:lnTo>
                    <a:pt x="1212" y="1956"/>
                  </a:lnTo>
                  <a:lnTo>
                    <a:pt x="1218" y="1968"/>
                  </a:lnTo>
                  <a:lnTo>
                    <a:pt x="1212" y="1980"/>
                  </a:lnTo>
                  <a:lnTo>
                    <a:pt x="1206" y="1986"/>
                  </a:lnTo>
                  <a:lnTo>
                    <a:pt x="1200" y="1998"/>
                  </a:lnTo>
                  <a:lnTo>
                    <a:pt x="1200" y="2022"/>
                  </a:lnTo>
                  <a:lnTo>
                    <a:pt x="1206" y="2028"/>
                  </a:lnTo>
                  <a:lnTo>
                    <a:pt x="1218" y="2034"/>
                  </a:lnTo>
                  <a:lnTo>
                    <a:pt x="1212" y="2040"/>
                  </a:lnTo>
                  <a:lnTo>
                    <a:pt x="1200" y="2046"/>
                  </a:lnTo>
                  <a:lnTo>
                    <a:pt x="1194" y="2052"/>
                  </a:lnTo>
                  <a:lnTo>
                    <a:pt x="1194" y="2064"/>
                  </a:lnTo>
                  <a:lnTo>
                    <a:pt x="1200" y="2070"/>
                  </a:lnTo>
                  <a:lnTo>
                    <a:pt x="1212" y="2076"/>
                  </a:lnTo>
                  <a:lnTo>
                    <a:pt x="1212" y="2112"/>
                  </a:lnTo>
                  <a:lnTo>
                    <a:pt x="1224" y="2112"/>
                  </a:lnTo>
                  <a:lnTo>
                    <a:pt x="1224" y="2130"/>
                  </a:lnTo>
                  <a:lnTo>
                    <a:pt x="1218" y="2142"/>
                  </a:lnTo>
                  <a:lnTo>
                    <a:pt x="1218" y="2184"/>
                  </a:lnTo>
                  <a:lnTo>
                    <a:pt x="1224" y="2196"/>
                  </a:lnTo>
                  <a:lnTo>
                    <a:pt x="1230" y="2202"/>
                  </a:lnTo>
                  <a:lnTo>
                    <a:pt x="1266" y="2214"/>
                  </a:lnTo>
                  <a:lnTo>
                    <a:pt x="1308" y="2220"/>
                  </a:lnTo>
                  <a:lnTo>
                    <a:pt x="1380" y="2220"/>
                  </a:lnTo>
                  <a:lnTo>
                    <a:pt x="1392" y="2226"/>
                  </a:lnTo>
                  <a:lnTo>
                    <a:pt x="1398" y="2232"/>
                  </a:lnTo>
                  <a:lnTo>
                    <a:pt x="1398" y="2256"/>
                  </a:lnTo>
                  <a:lnTo>
                    <a:pt x="1404" y="2274"/>
                  </a:lnTo>
                  <a:lnTo>
                    <a:pt x="1404" y="2298"/>
                  </a:lnTo>
                  <a:lnTo>
                    <a:pt x="1410" y="2316"/>
                  </a:lnTo>
                  <a:lnTo>
                    <a:pt x="1410" y="2334"/>
                  </a:lnTo>
                  <a:lnTo>
                    <a:pt x="1422" y="2358"/>
                  </a:lnTo>
                  <a:lnTo>
                    <a:pt x="1434" y="2364"/>
                  </a:lnTo>
                  <a:lnTo>
                    <a:pt x="1446" y="2364"/>
                  </a:lnTo>
                  <a:lnTo>
                    <a:pt x="1464" y="2346"/>
                  </a:lnTo>
                  <a:lnTo>
                    <a:pt x="1476" y="2346"/>
                  </a:lnTo>
                  <a:lnTo>
                    <a:pt x="1488" y="2352"/>
                  </a:lnTo>
                  <a:lnTo>
                    <a:pt x="1500" y="2364"/>
                  </a:lnTo>
                  <a:lnTo>
                    <a:pt x="1506" y="2376"/>
                  </a:lnTo>
                  <a:lnTo>
                    <a:pt x="1506" y="2394"/>
                  </a:lnTo>
                  <a:lnTo>
                    <a:pt x="1500" y="2412"/>
                  </a:lnTo>
                  <a:lnTo>
                    <a:pt x="1500" y="2442"/>
                  </a:lnTo>
                  <a:lnTo>
                    <a:pt x="1494" y="2448"/>
                  </a:lnTo>
                  <a:lnTo>
                    <a:pt x="1494" y="2454"/>
                  </a:lnTo>
                  <a:lnTo>
                    <a:pt x="1488" y="2466"/>
                  </a:lnTo>
                  <a:lnTo>
                    <a:pt x="1488" y="2478"/>
                  </a:lnTo>
                  <a:lnTo>
                    <a:pt x="1494" y="2496"/>
                  </a:lnTo>
                  <a:lnTo>
                    <a:pt x="1506" y="2490"/>
                  </a:lnTo>
                  <a:lnTo>
                    <a:pt x="1512" y="2484"/>
                  </a:lnTo>
                  <a:lnTo>
                    <a:pt x="1530" y="2484"/>
                  </a:lnTo>
                  <a:lnTo>
                    <a:pt x="1536" y="2490"/>
                  </a:lnTo>
                  <a:lnTo>
                    <a:pt x="1548" y="2514"/>
                  </a:lnTo>
                  <a:lnTo>
                    <a:pt x="1548" y="2526"/>
                  </a:lnTo>
                  <a:lnTo>
                    <a:pt x="1554" y="2526"/>
                  </a:lnTo>
                  <a:lnTo>
                    <a:pt x="1560" y="2532"/>
                  </a:lnTo>
                  <a:lnTo>
                    <a:pt x="1560" y="2562"/>
                  </a:lnTo>
                  <a:lnTo>
                    <a:pt x="1566" y="2580"/>
                  </a:lnTo>
                  <a:lnTo>
                    <a:pt x="1566" y="2616"/>
                  </a:lnTo>
                  <a:lnTo>
                    <a:pt x="1512" y="2634"/>
                  </a:lnTo>
                  <a:lnTo>
                    <a:pt x="1506" y="2640"/>
                  </a:lnTo>
                  <a:lnTo>
                    <a:pt x="1500" y="2652"/>
                  </a:lnTo>
                  <a:lnTo>
                    <a:pt x="1500" y="2670"/>
                  </a:lnTo>
                  <a:lnTo>
                    <a:pt x="1464" y="2670"/>
                  </a:lnTo>
                  <a:lnTo>
                    <a:pt x="1464" y="2688"/>
                  </a:lnTo>
                  <a:lnTo>
                    <a:pt x="1458" y="2694"/>
                  </a:lnTo>
                  <a:lnTo>
                    <a:pt x="1452" y="2718"/>
                  </a:lnTo>
                  <a:lnTo>
                    <a:pt x="1428" y="2724"/>
                  </a:lnTo>
                  <a:lnTo>
                    <a:pt x="1428" y="2736"/>
                  </a:lnTo>
                  <a:lnTo>
                    <a:pt x="1422" y="2748"/>
                  </a:lnTo>
                  <a:lnTo>
                    <a:pt x="1422" y="2760"/>
                  </a:lnTo>
                  <a:lnTo>
                    <a:pt x="1404" y="2778"/>
                  </a:lnTo>
                  <a:lnTo>
                    <a:pt x="1392" y="2778"/>
                  </a:lnTo>
                  <a:lnTo>
                    <a:pt x="1392" y="2802"/>
                  </a:lnTo>
                  <a:lnTo>
                    <a:pt x="1386" y="2808"/>
                  </a:lnTo>
                  <a:lnTo>
                    <a:pt x="1380" y="2820"/>
                  </a:lnTo>
                  <a:lnTo>
                    <a:pt x="1374" y="2826"/>
                  </a:lnTo>
                  <a:lnTo>
                    <a:pt x="1356" y="2826"/>
                  </a:lnTo>
                  <a:lnTo>
                    <a:pt x="1350" y="2832"/>
                  </a:lnTo>
                  <a:lnTo>
                    <a:pt x="1350" y="2844"/>
                  </a:lnTo>
                  <a:lnTo>
                    <a:pt x="1344" y="2856"/>
                  </a:lnTo>
                  <a:lnTo>
                    <a:pt x="1344" y="2868"/>
                  </a:lnTo>
                  <a:lnTo>
                    <a:pt x="1368" y="2868"/>
                  </a:lnTo>
                  <a:lnTo>
                    <a:pt x="1374" y="2862"/>
                  </a:lnTo>
                  <a:lnTo>
                    <a:pt x="1386" y="2856"/>
                  </a:lnTo>
                  <a:lnTo>
                    <a:pt x="1398" y="2856"/>
                  </a:lnTo>
                  <a:lnTo>
                    <a:pt x="1404" y="2862"/>
                  </a:lnTo>
                  <a:lnTo>
                    <a:pt x="1428" y="2874"/>
                  </a:lnTo>
                  <a:lnTo>
                    <a:pt x="1434" y="2886"/>
                  </a:lnTo>
                  <a:lnTo>
                    <a:pt x="1446" y="2892"/>
                  </a:lnTo>
                  <a:lnTo>
                    <a:pt x="1452" y="2898"/>
                  </a:lnTo>
                  <a:lnTo>
                    <a:pt x="1458" y="2910"/>
                  </a:lnTo>
                  <a:lnTo>
                    <a:pt x="1470" y="2922"/>
                  </a:lnTo>
                  <a:lnTo>
                    <a:pt x="1470" y="2934"/>
                  </a:lnTo>
                  <a:lnTo>
                    <a:pt x="1482" y="2934"/>
                  </a:lnTo>
                  <a:lnTo>
                    <a:pt x="1482" y="2928"/>
                  </a:lnTo>
                  <a:lnTo>
                    <a:pt x="1494" y="2916"/>
                  </a:lnTo>
                  <a:lnTo>
                    <a:pt x="1500" y="2916"/>
                  </a:lnTo>
                  <a:lnTo>
                    <a:pt x="1512" y="2922"/>
                  </a:lnTo>
                  <a:lnTo>
                    <a:pt x="1518" y="2934"/>
                  </a:lnTo>
                  <a:lnTo>
                    <a:pt x="1536" y="2952"/>
                  </a:lnTo>
                  <a:lnTo>
                    <a:pt x="1554" y="2952"/>
                  </a:lnTo>
                  <a:lnTo>
                    <a:pt x="1572" y="2970"/>
                  </a:lnTo>
                  <a:lnTo>
                    <a:pt x="1578" y="2970"/>
                  </a:lnTo>
                  <a:lnTo>
                    <a:pt x="1578" y="2982"/>
                  </a:lnTo>
                  <a:lnTo>
                    <a:pt x="1584" y="2988"/>
                  </a:lnTo>
                  <a:lnTo>
                    <a:pt x="1596" y="2994"/>
                  </a:lnTo>
                  <a:lnTo>
                    <a:pt x="1614" y="3000"/>
                  </a:lnTo>
                  <a:lnTo>
                    <a:pt x="1626" y="3000"/>
                  </a:lnTo>
                  <a:lnTo>
                    <a:pt x="1632" y="3012"/>
                  </a:lnTo>
                  <a:lnTo>
                    <a:pt x="1638" y="3018"/>
                  </a:lnTo>
                  <a:lnTo>
                    <a:pt x="1644" y="3030"/>
                  </a:lnTo>
                  <a:lnTo>
                    <a:pt x="1662" y="3048"/>
                  </a:lnTo>
                  <a:lnTo>
                    <a:pt x="1668" y="3048"/>
                  </a:lnTo>
                  <a:lnTo>
                    <a:pt x="1680" y="3054"/>
                  </a:lnTo>
                  <a:lnTo>
                    <a:pt x="1686" y="3054"/>
                  </a:lnTo>
                  <a:lnTo>
                    <a:pt x="1686" y="3066"/>
                  </a:lnTo>
                  <a:lnTo>
                    <a:pt x="1674" y="3090"/>
                  </a:lnTo>
                  <a:lnTo>
                    <a:pt x="1668" y="3096"/>
                  </a:lnTo>
                  <a:lnTo>
                    <a:pt x="1668" y="3120"/>
                  </a:lnTo>
                  <a:lnTo>
                    <a:pt x="1674" y="3120"/>
                  </a:lnTo>
                  <a:lnTo>
                    <a:pt x="1674" y="3150"/>
                  </a:lnTo>
                  <a:lnTo>
                    <a:pt x="1692" y="3150"/>
                  </a:lnTo>
                  <a:lnTo>
                    <a:pt x="1692" y="3144"/>
                  </a:lnTo>
                  <a:lnTo>
                    <a:pt x="1698" y="3132"/>
                  </a:lnTo>
                  <a:lnTo>
                    <a:pt x="1710" y="3126"/>
                  </a:lnTo>
                  <a:lnTo>
                    <a:pt x="1716" y="3114"/>
                  </a:lnTo>
                  <a:lnTo>
                    <a:pt x="1728" y="3102"/>
                  </a:lnTo>
                  <a:lnTo>
                    <a:pt x="1734" y="3090"/>
                  </a:lnTo>
                  <a:lnTo>
                    <a:pt x="1734" y="3060"/>
                  </a:lnTo>
                  <a:lnTo>
                    <a:pt x="1728" y="3054"/>
                  </a:lnTo>
                  <a:lnTo>
                    <a:pt x="1728" y="3048"/>
                  </a:lnTo>
                  <a:lnTo>
                    <a:pt x="1746" y="3018"/>
                  </a:lnTo>
                  <a:lnTo>
                    <a:pt x="1734" y="3012"/>
                  </a:lnTo>
                  <a:lnTo>
                    <a:pt x="1728" y="3000"/>
                  </a:lnTo>
                  <a:lnTo>
                    <a:pt x="1728" y="2988"/>
                  </a:lnTo>
                  <a:lnTo>
                    <a:pt x="1740" y="2976"/>
                  </a:lnTo>
                  <a:lnTo>
                    <a:pt x="1746" y="2976"/>
                  </a:lnTo>
                  <a:lnTo>
                    <a:pt x="1746" y="2952"/>
                  </a:lnTo>
                  <a:lnTo>
                    <a:pt x="1764" y="2952"/>
                  </a:lnTo>
                  <a:lnTo>
                    <a:pt x="1776" y="2940"/>
                  </a:lnTo>
                  <a:lnTo>
                    <a:pt x="1776" y="2904"/>
                  </a:lnTo>
                  <a:lnTo>
                    <a:pt x="1782" y="2898"/>
                  </a:lnTo>
                  <a:lnTo>
                    <a:pt x="1788" y="2886"/>
                  </a:lnTo>
                  <a:lnTo>
                    <a:pt x="1800" y="2874"/>
                  </a:lnTo>
                  <a:lnTo>
                    <a:pt x="1812" y="2868"/>
                  </a:lnTo>
                  <a:lnTo>
                    <a:pt x="1818" y="2862"/>
                  </a:lnTo>
                  <a:lnTo>
                    <a:pt x="1824" y="2862"/>
                  </a:lnTo>
                  <a:lnTo>
                    <a:pt x="1824" y="2898"/>
                  </a:lnTo>
                  <a:lnTo>
                    <a:pt x="1818" y="2904"/>
                  </a:lnTo>
                  <a:lnTo>
                    <a:pt x="1818" y="2910"/>
                  </a:lnTo>
                  <a:lnTo>
                    <a:pt x="1812" y="2916"/>
                  </a:lnTo>
                  <a:lnTo>
                    <a:pt x="1812" y="2934"/>
                  </a:lnTo>
                  <a:lnTo>
                    <a:pt x="1800" y="2940"/>
                  </a:lnTo>
                  <a:lnTo>
                    <a:pt x="1800" y="2952"/>
                  </a:lnTo>
                  <a:lnTo>
                    <a:pt x="1776" y="2982"/>
                  </a:lnTo>
                  <a:lnTo>
                    <a:pt x="1746" y="3006"/>
                  </a:lnTo>
                  <a:lnTo>
                    <a:pt x="1752" y="3012"/>
                  </a:lnTo>
                  <a:lnTo>
                    <a:pt x="1770" y="3012"/>
                  </a:lnTo>
                  <a:lnTo>
                    <a:pt x="1770" y="2994"/>
                  </a:lnTo>
                  <a:lnTo>
                    <a:pt x="1776" y="2988"/>
                  </a:lnTo>
                  <a:lnTo>
                    <a:pt x="1788" y="2988"/>
                  </a:lnTo>
                  <a:lnTo>
                    <a:pt x="1794" y="2982"/>
                  </a:lnTo>
                  <a:lnTo>
                    <a:pt x="1800" y="2982"/>
                  </a:lnTo>
                  <a:lnTo>
                    <a:pt x="1812" y="2964"/>
                  </a:lnTo>
                  <a:lnTo>
                    <a:pt x="1824" y="2940"/>
                  </a:lnTo>
                  <a:lnTo>
                    <a:pt x="1848" y="2880"/>
                  </a:lnTo>
                  <a:lnTo>
                    <a:pt x="1860" y="2832"/>
                  </a:lnTo>
                  <a:lnTo>
                    <a:pt x="1872" y="2808"/>
                  </a:lnTo>
                  <a:lnTo>
                    <a:pt x="1878" y="2790"/>
                  </a:lnTo>
                  <a:lnTo>
                    <a:pt x="1884" y="2778"/>
                  </a:lnTo>
                  <a:lnTo>
                    <a:pt x="1896" y="2772"/>
                  </a:lnTo>
                  <a:lnTo>
                    <a:pt x="1902" y="2760"/>
                  </a:lnTo>
                  <a:lnTo>
                    <a:pt x="1926" y="2736"/>
                  </a:lnTo>
                  <a:lnTo>
                    <a:pt x="1926" y="2724"/>
                  </a:lnTo>
                  <a:lnTo>
                    <a:pt x="1920" y="2718"/>
                  </a:lnTo>
                  <a:lnTo>
                    <a:pt x="1938" y="2706"/>
                  </a:lnTo>
                  <a:lnTo>
                    <a:pt x="1932" y="2670"/>
                  </a:lnTo>
                  <a:lnTo>
                    <a:pt x="1938" y="2646"/>
                  </a:lnTo>
                  <a:lnTo>
                    <a:pt x="1926" y="2640"/>
                  </a:lnTo>
                  <a:lnTo>
                    <a:pt x="1932" y="2634"/>
                  </a:lnTo>
                  <a:lnTo>
                    <a:pt x="1938" y="2622"/>
                  </a:lnTo>
                  <a:lnTo>
                    <a:pt x="1938" y="2610"/>
                  </a:lnTo>
                  <a:lnTo>
                    <a:pt x="1932" y="2604"/>
                  </a:lnTo>
                  <a:lnTo>
                    <a:pt x="1920" y="2598"/>
                  </a:lnTo>
                  <a:lnTo>
                    <a:pt x="1914" y="2592"/>
                  </a:lnTo>
                  <a:lnTo>
                    <a:pt x="1914" y="2556"/>
                  </a:lnTo>
                  <a:lnTo>
                    <a:pt x="1896" y="2544"/>
                  </a:lnTo>
                  <a:lnTo>
                    <a:pt x="1920" y="2544"/>
                  </a:lnTo>
                  <a:lnTo>
                    <a:pt x="1914" y="2520"/>
                  </a:lnTo>
                  <a:lnTo>
                    <a:pt x="1902" y="2508"/>
                  </a:lnTo>
                  <a:lnTo>
                    <a:pt x="1908" y="2508"/>
                  </a:lnTo>
                  <a:lnTo>
                    <a:pt x="1920" y="2502"/>
                  </a:lnTo>
                  <a:lnTo>
                    <a:pt x="1920" y="2490"/>
                  </a:lnTo>
                  <a:lnTo>
                    <a:pt x="1914" y="2490"/>
                  </a:lnTo>
                  <a:lnTo>
                    <a:pt x="1902" y="2484"/>
                  </a:lnTo>
                  <a:lnTo>
                    <a:pt x="1896" y="2478"/>
                  </a:lnTo>
                  <a:lnTo>
                    <a:pt x="1920" y="2460"/>
                  </a:lnTo>
                  <a:lnTo>
                    <a:pt x="1932" y="2472"/>
                  </a:lnTo>
                  <a:lnTo>
                    <a:pt x="1944" y="2478"/>
                  </a:lnTo>
                  <a:lnTo>
                    <a:pt x="1950" y="2478"/>
                  </a:lnTo>
                  <a:lnTo>
                    <a:pt x="1950" y="2448"/>
                  </a:lnTo>
                  <a:lnTo>
                    <a:pt x="1962" y="2424"/>
                  </a:lnTo>
                  <a:lnTo>
                    <a:pt x="1974" y="2418"/>
                  </a:lnTo>
                  <a:lnTo>
                    <a:pt x="1980" y="2418"/>
                  </a:lnTo>
                  <a:lnTo>
                    <a:pt x="2004" y="2406"/>
                  </a:lnTo>
                  <a:lnTo>
                    <a:pt x="2010" y="2394"/>
                  </a:lnTo>
                  <a:lnTo>
                    <a:pt x="2010" y="2382"/>
                  </a:lnTo>
                  <a:lnTo>
                    <a:pt x="2016" y="2376"/>
                  </a:lnTo>
                  <a:lnTo>
                    <a:pt x="2028" y="2376"/>
                  </a:lnTo>
                  <a:lnTo>
                    <a:pt x="2034" y="2370"/>
                  </a:lnTo>
                  <a:lnTo>
                    <a:pt x="2046" y="2370"/>
                  </a:lnTo>
                  <a:lnTo>
                    <a:pt x="2046" y="2358"/>
                  </a:lnTo>
                  <a:lnTo>
                    <a:pt x="2070" y="2358"/>
                  </a:lnTo>
                  <a:lnTo>
                    <a:pt x="2070" y="2340"/>
                  </a:lnTo>
                  <a:lnTo>
                    <a:pt x="2118" y="2340"/>
                  </a:lnTo>
                  <a:lnTo>
                    <a:pt x="2124" y="2358"/>
                  </a:lnTo>
                  <a:lnTo>
                    <a:pt x="2136" y="2352"/>
                  </a:lnTo>
                  <a:lnTo>
                    <a:pt x="2118" y="2334"/>
                  </a:lnTo>
                  <a:lnTo>
                    <a:pt x="2136" y="2316"/>
                  </a:lnTo>
                  <a:lnTo>
                    <a:pt x="2142" y="2316"/>
                  </a:lnTo>
                  <a:lnTo>
                    <a:pt x="2154" y="2310"/>
                  </a:lnTo>
                  <a:lnTo>
                    <a:pt x="2178" y="2310"/>
                  </a:lnTo>
                  <a:lnTo>
                    <a:pt x="2160" y="2292"/>
                  </a:lnTo>
                  <a:lnTo>
                    <a:pt x="2172" y="2286"/>
                  </a:lnTo>
                  <a:lnTo>
                    <a:pt x="2178" y="2280"/>
                  </a:lnTo>
                  <a:lnTo>
                    <a:pt x="2190" y="2280"/>
                  </a:lnTo>
                  <a:lnTo>
                    <a:pt x="2190" y="2304"/>
                  </a:lnTo>
                  <a:lnTo>
                    <a:pt x="2196" y="2304"/>
                  </a:lnTo>
                  <a:lnTo>
                    <a:pt x="2196" y="2298"/>
                  </a:lnTo>
                  <a:lnTo>
                    <a:pt x="2202" y="2286"/>
                  </a:lnTo>
                  <a:lnTo>
                    <a:pt x="2208" y="2280"/>
                  </a:lnTo>
                  <a:lnTo>
                    <a:pt x="2244" y="2286"/>
                  </a:lnTo>
                  <a:lnTo>
                    <a:pt x="2244" y="2280"/>
                  </a:lnTo>
                  <a:lnTo>
                    <a:pt x="2250" y="2274"/>
                  </a:lnTo>
                  <a:lnTo>
                    <a:pt x="2250" y="2268"/>
                  </a:lnTo>
                  <a:lnTo>
                    <a:pt x="2256" y="2262"/>
                  </a:lnTo>
                  <a:lnTo>
                    <a:pt x="2268" y="2256"/>
                  </a:lnTo>
                  <a:lnTo>
                    <a:pt x="2274" y="2256"/>
                  </a:lnTo>
                  <a:lnTo>
                    <a:pt x="2280" y="2262"/>
                  </a:lnTo>
                  <a:lnTo>
                    <a:pt x="2280" y="2286"/>
                  </a:lnTo>
                  <a:lnTo>
                    <a:pt x="2346" y="2280"/>
                  </a:lnTo>
                  <a:lnTo>
                    <a:pt x="2352" y="2262"/>
                  </a:lnTo>
                  <a:lnTo>
                    <a:pt x="2346" y="2250"/>
                  </a:lnTo>
                  <a:lnTo>
                    <a:pt x="2352" y="2244"/>
                  </a:lnTo>
                  <a:lnTo>
                    <a:pt x="2358" y="2232"/>
                  </a:lnTo>
                  <a:lnTo>
                    <a:pt x="2370" y="2220"/>
                  </a:lnTo>
                  <a:lnTo>
                    <a:pt x="2406" y="2202"/>
                  </a:lnTo>
                  <a:lnTo>
                    <a:pt x="2418" y="2202"/>
                  </a:lnTo>
                  <a:lnTo>
                    <a:pt x="2412" y="2190"/>
                  </a:lnTo>
                  <a:lnTo>
                    <a:pt x="2412" y="2112"/>
                  </a:lnTo>
                  <a:lnTo>
                    <a:pt x="2442" y="2082"/>
                  </a:lnTo>
                  <a:lnTo>
                    <a:pt x="2442" y="2058"/>
                  </a:lnTo>
                  <a:lnTo>
                    <a:pt x="2460" y="2052"/>
                  </a:lnTo>
                  <a:lnTo>
                    <a:pt x="2460" y="2022"/>
                  </a:lnTo>
                  <a:lnTo>
                    <a:pt x="2466" y="2022"/>
                  </a:lnTo>
                  <a:lnTo>
                    <a:pt x="2472" y="2016"/>
                  </a:lnTo>
                  <a:lnTo>
                    <a:pt x="2478" y="2016"/>
                  </a:lnTo>
                  <a:lnTo>
                    <a:pt x="2478" y="2010"/>
                  </a:lnTo>
                  <a:lnTo>
                    <a:pt x="2484" y="2004"/>
                  </a:lnTo>
                  <a:lnTo>
                    <a:pt x="2484" y="1956"/>
                  </a:lnTo>
                  <a:lnTo>
                    <a:pt x="2478" y="1944"/>
                  </a:lnTo>
                  <a:lnTo>
                    <a:pt x="2478" y="1926"/>
                  </a:lnTo>
                  <a:lnTo>
                    <a:pt x="2472" y="1908"/>
                  </a:lnTo>
                  <a:lnTo>
                    <a:pt x="2484" y="1884"/>
                  </a:lnTo>
                  <a:lnTo>
                    <a:pt x="2514" y="1854"/>
                  </a:lnTo>
                  <a:lnTo>
                    <a:pt x="2514" y="1848"/>
                  </a:lnTo>
                  <a:lnTo>
                    <a:pt x="2508" y="1836"/>
                  </a:lnTo>
                  <a:lnTo>
                    <a:pt x="2508" y="1830"/>
                  </a:lnTo>
                  <a:lnTo>
                    <a:pt x="2502" y="1818"/>
                  </a:lnTo>
                  <a:lnTo>
                    <a:pt x="2508" y="1764"/>
                  </a:lnTo>
                  <a:lnTo>
                    <a:pt x="2508" y="1758"/>
                  </a:lnTo>
                  <a:lnTo>
                    <a:pt x="2514" y="1752"/>
                  </a:lnTo>
                  <a:lnTo>
                    <a:pt x="2514" y="1722"/>
                  </a:lnTo>
                  <a:lnTo>
                    <a:pt x="2520" y="1710"/>
                  </a:lnTo>
                  <a:lnTo>
                    <a:pt x="2520" y="1680"/>
                  </a:lnTo>
                  <a:lnTo>
                    <a:pt x="2508" y="1644"/>
                  </a:lnTo>
                  <a:lnTo>
                    <a:pt x="2502" y="1608"/>
                  </a:lnTo>
                  <a:lnTo>
                    <a:pt x="2502" y="1596"/>
                  </a:lnTo>
                  <a:lnTo>
                    <a:pt x="2508" y="1560"/>
                  </a:lnTo>
                  <a:lnTo>
                    <a:pt x="2508" y="1548"/>
                  </a:lnTo>
                  <a:lnTo>
                    <a:pt x="2502" y="1536"/>
                  </a:lnTo>
                  <a:lnTo>
                    <a:pt x="2502" y="1500"/>
                  </a:lnTo>
                  <a:lnTo>
                    <a:pt x="2508" y="1488"/>
                  </a:lnTo>
                  <a:lnTo>
                    <a:pt x="2520" y="1476"/>
                  </a:lnTo>
                  <a:lnTo>
                    <a:pt x="2508" y="1458"/>
                  </a:lnTo>
                  <a:lnTo>
                    <a:pt x="2520" y="1446"/>
                  </a:lnTo>
                  <a:lnTo>
                    <a:pt x="2532" y="1446"/>
                  </a:lnTo>
                  <a:lnTo>
                    <a:pt x="2532" y="1452"/>
                  </a:lnTo>
                  <a:lnTo>
                    <a:pt x="2538" y="1464"/>
                  </a:lnTo>
                  <a:lnTo>
                    <a:pt x="2544" y="1470"/>
                  </a:lnTo>
                  <a:lnTo>
                    <a:pt x="2556" y="1464"/>
                  </a:lnTo>
                  <a:lnTo>
                    <a:pt x="2562" y="1452"/>
                  </a:lnTo>
                  <a:lnTo>
                    <a:pt x="2574" y="1446"/>
                  </a:lnTo>
                  <a:lnTo>
                    <a:pt x="2580" y="1434"/>
                  </a:lnTo>
                  <a:lnTo>
                    <a:pt x="2586" y="1428"/>
                  </a:lnTo>
                  <a:lnTo>
                    <a:pt x="2592" y="1416"/>
                  </a:lnTo>
                  <a:lnTo>
                    <a:pt x="2592" y="1404"/>
                  </a:lnTo>
                  <a:lnTo>
                    <a:pt x="2598" y="1386"/>
                  </a:lnTo>
                  <a:lnTo>
                    <a:pt x="2598" y="1374"/>
                  </a:lnTo>
                  <a:lnTo>
                    <a:pt x="2604" y="1356"/>
                  </a:lnTo>
                  <a:lnTo>
                    <a:pt x="2604" y="1344"/>
                  </a:lnTo>
                  <a:lnTo>
                    <a:pt x="2610" y="1338"/>
                  </a:lnTo>
                  <a:lnTo>
                    <a:pt x="2616" y="1338"/>
                  </a:lnTo>
                  <a:lnTo>
                    <a:pt x="2628" y="1326"/>
                  </a:lnTo>
                  <a:lnTo>
                    <a:pt x="2634" y="1314"/>
                  </a:lnTo>
                  <a:lnTo>
                    <a:pt x="2640" y="1308"/>
                  </a:lnTo>
                  <a:lnTo>
                    <a:pt x="2640" y="1296"/>
                  </a:lnTo>
                  <a:lnTo>
                    <a:pt x="2652" y="1290"/>
                  </a:lnTo>
                  <a:lnTo>
                    <a:pt x="2658" y="1284"/>
                  </a:lnTo>
                  <a:lnTo>
                    <a:pt x="2670" y="1284"/>
                  </a:lnTo>
                  <a:lnTo>
                    <a:pt x="2682" y="1272"/>
                  </a:lnTo>
                  <a:lnTo>
                    <a:pt x="2682" y="1254"/>
                  </a:lnTo>
                  <a:lnTo>
                    <a:pt x="2688" y="1254"/>
                  </a:lnTo>
                  <a:lnTo>
                    <a:pt x="2724" y="1218"/>
                  </a:lnTo>
                  <a:lnTo>
                    <a:pt x="2736" y="1188"/>
                  </a:lnTo>
                  <a:lnTo>
                    <a:pt x="2754" y="1158"/>
                  </a:lnTo>
                  <a:lnTo>
                    <a:pt x="2760" y="1134"/>
                  </a:lnTo>
                  <a:lnTo>
                    <a:pt x="2766" y="1122"/>
                  </a:lnTo>
                  <a:lnTo>
                    <a:pt x="2772" y="1116"/>
                  </a:lnTo>
                  <a:lnTo>
                    <a:pt x="2778" y="1104"/>
                  </a:lnTo>
                  <a:lnTo>
                    <a:pt x="2784" y="1098"/>
                  </a:lnTo>
                  <a:lnTo>
                    <a:pt x="2784" y="1080"/>
                  </a:lnTo>
                  <a:lnTo>
                    <a:pt x="2778" y="1068"/>
                  </a:lnTo>
                  <a:lnTo>
                    <a:pt x="2778" y="1002"/>
                  </a:lnTo>
                  <a:close/>
                </a:path>
              </a:pathLst>
            </a:custGeom>
            <a:solidFill>
              <a:srgbClr val="385723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68" name="Argentina" descr="© INSCALE GmbH, 05.05.2010&#10;http://www.presentationload.com/">
              <a:extLst>
                <a:ext uri="{FF2B5EF4-FFF2-40B4-BE49-F238E27FC236}">
                  <a16:creationId xmlns:a16="http://schemas.microsoft.com/office/drawing/2014/main" id="{79F43E08-748E-47B4-9C07-ADD0D9BB8087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3432180" y="5313441"/>
              <a:ext cx="483920" cy="1096407"/>
            </a:xfrm>
            <a:custGeom>
              <a:avLst/>
              <a:gdLst>
                <a:gd name="T0" fmla="*/ 2147483647 w 1092"/>
                <a:gd name="T1" fmla="*/ 2147483647 h 2442"/>
                <a:gd name="T2" fmla="*/ 2147483647 w 1092"/>
                <a:gd name="T3" fmla="*/ 2147483647 h 2442"/>
                <a:gd name="T4" fmla="*/ 2147483647 w 1092"/>
                <a:gd name="T5" fmla="*/ 2147483647 h 2442"/>
                <a:gd name="T6" fmla="*/ 2147483647 w 1092"/>
                <a:gd name="T7" fmla="*/ 2147483647 h 2442"/>
                <a:gd name="T8" fmla="*/ 2147483647 w 1092"/>
                <a:gd name="T9" fmla="*/ 2147483647 h 2442"/>
                <a:gd name="T10" fmla="*/ 2147483647 w 1092"/>
                <a:gd name="T11" fmla="*/ 2147483647 h 2442"/>
                <a:gd name="T12" fmla="*/ 2147483647 w 1092"/>
                <a:gd name="T13" fmla="*/ 2147483647 h 2442"/>
                <a:gd name="T14" fmla="*/ 2147483647 w 1092"/>
                <a:gd name="T15" fmla="*/ 2147483647 h 2442"/>
                <a:gd name="T16" fmla="*/ 2147483647 w 1092"/>
                <a:gd name="T17" fmla="*/ 2147483647 h 2442"/>
                <a:gd name="T18" fmla="*/ 2147483647 w 1092"/>
                <a:gd name="T19" fmla="*/ 2147483647 h 2442"/>
                <a:gd name="T20" fmla="*/ 2147483647 w 1092"/>
                <a:gd name="T21" fmla="*/ 0 h 2442"/>
                <a:gd name="T22" fmla="*/ 2147483647 w 1092"/>
                <a:gd name="T23" fmla="*/ 2147483647 h 2442"/>
                <a:gd name="T24" fmla="*/ 2147483647 w 1092"/>
                <a:gd name="T25" fmla="*/ 2147483647 h 2442"/>
                <a:gd name="T26" fmla="*/ 2147483647 w 1092"/>
                <a:gd name="T27" fmla="*/ 2147483647 h 2442"/>
                <a:gd name="T28" fmla="*/ 2147483647 w 1092"/>
                <a:gd name="T29" fmla="*/ 2147483647 h 2442"/>
                <a:gd name="T30" fmla="*/ 2147483647 w 1092"/>
                <a:gd name="T31" fmla="*/ 2147483647 h 2442"/>
                <a:gd name="T32" fmla="*/ 2147483647 w 1092"/>
                <a:gd name="T33" fmla="*/ 2147483647 h 2442"/>
                <a:gd name="T34" fmla="*/ 2147483647 w 1092"/>
                <a:gd name="T35" fmla="*/ 2147483647 h 2442"/>
                <a:gd name="T36" fmla="*/ 2147483647 w 1092"/>
                <a:gd name="T37" fmla="*/ 2147483647 h 2442"/>
                <a:gd name="T38" fmla="*/ 2147483647 w 1092"/>
                <a:gd name="T39" fmla="*/ 2147483647 h 2442"/>
                <a:gd name="T40" fmla="*/ 2147483647 w 1092"/>
                <a:gd name="T41" fmla="*/ 2147483647 h 2442"/>
                <a:gd name="T42" fmla="*/ 2147483647 w 1092"/>
                <a:gd name="T43" fmla="*/ 2147483647 h 2442"/>
                <a:gd name="T44" fmla="*/ 2147483647 w 1092"/>
                <a:gd name="T45" fmla="*/ 2147483647 h 2442"/>
                <a:gd name="T46" fmla="*/ 2147483647 w 1092"/>
                <a:gd name="T47" fmla="*/ 2147483647 h 2442"/>
                <a:gd name="T48" fmla="*/ 2147483647 w 1092"/>
                <a:gd name="T49" fmla="*/ 2147483647 h 2442"/>
                <a:gd name="T50" fmla="*/ 2147483647 w 1092"/>
                <a:gd name="T51" fmla="*/ 2147483647 h 2442"/>
                <a:gd name="T52" fmla="*/ 2147483647 w 1092"/>
                <a:gd name="T53" fmla="*/ 2147483647 h 2442"/>
                <a:gd name="T54" fmla="*/ 2147483647 w 1092"/>
                <a:gd name="T55" fmla="*/ 2147483647 h 2442"/>
                <a:gd name="T56" fmla="*/ 2147483647 w 1092"/>
                <a:gd name="T57" fmla="*/ 2147483647 h 2442"/>
                <a:gd name="T58" fmla="*/ 2147483647 w 1092"/>
                <a:gd name="T59" fmla="*/ 2147483647 h 2442"/>
                <a:gd name="T60" fmla="*/ 2147483647 w 1092"/>
                <a:gd name="T61" fmla="*/ 2147483647 h 2442"/>
                <a:gd name="T62" fmla="*/ 2147483647 w 1092"/>
                <a:gd name="T63" fmla="*/ 2147483647 h 2442"/>
                <a:gd name="T64" fmla="*/ 2147483647 w 1092"/>
                <a:gd name="T65" fmla="*/ 2147483647 h 2442"/>
                <a:gd name="T66" fmla="*/ 2147483647 w 1092"/>
                <a:gd name="T67" fmla="*/ 2147483647 h 2442"/>
                <a:gd name="T68" fmla="*/ 2147483647 w 1092"/>
                <a:gd name="T69" fmla="*/ 2147483647 h 2442"/>
                <a:gd name="T70" fmla="*/ 2147483647 w 1092"/>
                <a:gd name="T71" fmla="*/ 2147483647 h 2442"/>
                <a:gd name="T72" fmla="*/ 2147483647 w 1092"/>
                <a:gd name="T73" fmla="*/ 2147483647 h 2442"/>
                <a:gd name="T74" fmla="*/ 2147483647 w 1092"/>
                <a:gd name="T75" fmla="*/ 2147483647 h 2442"/>
                <a:gd name="T76" fmla="*/ 2147483647 w 1092"/>
                <a:gd name="T77" fmla="*/ 2147483647 h 2442"/>
                <a:gd name="T78" fmla="*/ 2147483647 w 1092"/>
                <a:gd name="T79" fmla="*/ 2147483647 h 2442"/>
                <a:gd name="T80" fmla="*/ 2147483647 w 1092"/>
                <a:gd name="T81" fmla="*/ 2147483647 h 2442"/>
                <a:gd name="T82" fmla="*/ 2147483647 w 1092"/>
                <a:gd name="T83" fmla="*/ 2147483647 h 2442"/>
                <a:gd name="T84" fmla="*/ 2147483647 w 1092"/>
                <a:gd name="T85" fmla="*/ 2147483647 h 2442"/>
                <a:gd name="T86" fmla="*/ 2147483647 w 1092"/>
                <a:gd name="T87" fmla="*/ 2147483647 h 2442"/>
                <a:gd name="T88" fmla="*/ 2147483647 w 1092"/>
                <a:gd name="T89" fmla="*/ 2147483647 h 2442"/>
                <a:gd name="T90" fmla="*/ 2147483647 w 1092"/>
                <a:gd name="T91" fmla="*/ 2147483647 h 2442"/>
                <a:gd name="T92" fmla="*/ 2147483647 w 1092"/>
                <a:gd name="T93" fmla="*/ 2147483647 h 2442"/>
                <a:gd name="T94" fmla="*/ 2147483647 w 1092"/>
                <a:gd name="T95" fmla="*/ 2147483647 h 2442"/>
                <a:gd name="T96" fmla="*/ 2147483647 w 1092"/>
                <a:gd name="T97" fmla="*/ 2147483647 h 2442"/>
                <a:gd name="T98" fmla="*/ 2147483647 w 1092"/>
                <a:gd name="T99" fmla="*/ 2147483647 h 2442"/>
                <a:gd name="T100" fmla="*/ 2147483647 w 1092"/>
                <a:gd name="T101" fmla="*/ 2147483647 h 2442"/>
                <a:gd name="T102" fmla="*/ 2147483647 w 1092"/>
                <a:gd name="T103" fmla="*/ 2147483647 h 2442"/>
                <a:gd name="T104" fmla="*/ 2147483647 w 1092"/>
                <a:gd name="T105" fmla="*/ 2147483647 h 2442"/>
                <a:gd name="T106" fmla="*/ 2147483647 w 1092"/>
                <a:gd name="T107" fmla="*/ 2147483647 h 2442"/>
                <a:gd name="T108" fmla="*/ 2147483647 w 1092"/>
                <a:gd name="T109" fmla="*/ 2147483647 h 2442"/>
                <a:gd name="T110" fmla="*/ 2147483647 w 1092"/>
                <a:gd name="T111" fmla="*/ 2147483647 h 2442"/>
                <a:gd name="T112" fmla="*/ 2147483647 w 1092"/>
                <a:gd name="T113" fmla="*/ 2147483647 h 2442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092"/>
                <a:gd name="T172" fmla="*/ 0 h 2442"/>
                <a:gd name="T173" fmla="*/ 1092 w 1092"/>
                <a:gd name="T174" fmla="*/ 2442 h 2442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092" h="2442">
                  <a:moveTo>
                    <a:pt x="954" y="534"/>
                  </a:moveTo>
                  <a:lnTo>
                    <a:pt x="978" y="528"/>
                  </a:lnTo>
                  <a:lnTo>
                    <a:pt x="984" y="504"/>
                  </a:lnTo>
                  <a:lnTo>
                    <a:pt x="990" y="498"/>
                  </a:lnTo>
                  <a:lnTo>
                    <a:pt x="990" y="480"/>
                  </a:lnTo>
                  <a:lnTo>
                    <a:pt x="1026" y="480"/>
                  </a:lnTo>
                  <a:lnTo>
                    <a:pt x="1026" y="462"/>
                  </a:lnTo>
                  <a:lnTo>
                    <a:pt x="1032" y="450"/>
                  </a:lnTo>
                  <a:lnTo>
                    <a:pt x="1038" y="444"/>
                  </a:lnTo>
                  <a:lnTo>
                    <a:pt x="1092" y="426"/>
                  </a:lnTo>
                  <a:lnTo>
                    <a:pt x="1092" y="390"/>
                  </a:lnTo>
                  <a:lnTo>
                    <a:pt x="1086" y="372"/>
                  </a:lnTo>
                  <a:lnTo>
                    <a:pt x="1086" y="342"/>
                  </a:lnTo>
                  <a:lnTo>
                    <a:pt x="1080" y="336"/>
                  </a:lnTo>
                  <a:lnTo>
                    <a:pt x="1074" y="336"/>
                  </a:lnTo>
                  <a:lnTo>
                    <a:pt x="1074" y="324"/>
                  </a:lnTo>
                  <a:lnTo>
                    <a:pt x="1062" y="300"/>
                  </a:lnTo>
                  <a:lnTo>
                    <a:pt x="1056" y="294"/>
                  </a:lnTo>
                  <a:lnTo>
                    <a:pt x="1038" y="294"/>
                  </a:lnTo>
                  <a:lnTo>
                    <a:pt x="1032" y="300"/>
                  </a:lnTo>
                  <a:lnTo>
                    <a:pt x="1020" y="306"/>
                  </a:lnTo>
                  <a:lnTo>
                    <a:pt x="1020" y="384"/>
                  </a:lnTo>
                  <a:lnTo>
                    <a:pt x="1008" y="390"/>
                  </a:lnTo>
                  <a:lnTo>
                    <a:pt x="1002" y="402"/>
                  </a:lnTo>
                  <a:lnTo>
                    <a:pt x="990" y="408"/>
                  </a:lnTo>
                  <a:lnTo>
                    <a:pt x="984" y="414"/>
                  </a:lnTo>
                  <a:lnTo>
                    <a:pt x="978" y="414"/>
                  </a:lnTo>
                  <a:lnTo>
                    <a:pt x="966" y="426"/>
                  </a:lnTo>
                  <a:lnTo>
                    <a:pt x="954" y="450"/>
                  </a:lnTo>
                  <a:lnTo>
                    <a:pt x="948" y="456"/>
                  </a:lnTo>
                  <a:lnTo>
                    <a:pt x="948" y="450"/>
                  </a:lnTo>
                  <a:lnTo>
                    <a:pt x="942" y="444"/>
                  </a:lnTo>
                  <a:lnTo>
                    <a:pt x="930" y="444"/>
                  </a:lnTo>
                  <a:lnTo>
                    <a:pt x="924" y="450"/>
                  </a:lnTo>
                  <a:lnTo>
                    <a:pt x="924" y="468"/>
                  </a:lnTo>
                  <a:lnTo>
                    <a:pt x="912" y="450"/>
                  </a:lnTo>
                  <a:lnTo>
                    <a:pt x="852" y="450"/>
                  </a:lnTo>
                  <a:lnTo>
                    <a:pt x="834" y="444"/>
                  </a:lnTo>
                  <a:lnTo>
                    <a:pt x="822" y="438"/>
                  </a:lnTo>
                  <a:lnTo>
                    <a:pt x="816" y="432"/>
                  </a:lnTo>
                  <a:lnTo>
                    <a:pt x="804" y="426"/>
                  </a:lnTo>
                  <a:lnTo>
                    <a:pt x="798" y="426"/>
                  </a:lnTo>
                  <a:lnTo>
                    <a:pt x="786" y="432"/>
                  </a:lnTo>
                  <a:lnTo>
                    <a:pt x="762" y="432"/>
                  </a:lnTo>
                  <a:lnTo>
                    <a:pt x="756" y="426"/>
                  </a:lnTo>
                  <a:lnTo>
                    <a:pt x="756" y="414"/>
                  </a:lnTo>
                  <a:lnTo>
                    <a:pt x="762" y="402"/>
                  </a:lnTo>
                  <a:lnTo>
                    <a:pt x="768" y="396"/>
                  </a:lnTo>
                  <a:lnTo>
                    <a:pt x="774" y="384"/>
                  </a:lnTo>
                  <a:lnTo>
                    <a:pt x="780" y="378"/>
                  </a:lnTo>
                  <a:lnTo>
                    <a:pt x="780" y="342"/>
                  </a:lnTo>
                  <a:lnTo>
                    <a:pt x="798" y="342"/>
                  </a:lnTo>
                  <a:lnTo>
                    <a:pt x="804" y="336"/>
                  </a:lnTo>
                  <a:lnTo>
                    <a:pt x="804" y="330"/>
                  </a:lnTo>
                  <a:lnTo>
                    <a:pt x="798" y="318"/>
                  </a:lnTo>
                  <a:lnTo>
                    <a:pt x="792" y="312"/>
                  </a:lnTo>
                  <a:lnTo>
                    <a:pt x="798" y="300"/>
                  </a:lnTo>
                  <a:lnTo>
                    <a:pt x="804" y="294"/>
                  </a:lnTo>
                  <a:lnTo>
                    <a:pt x="804" y="282"/>
                  </a:lnTo>
                  <a:lnTo>
                    <a:pt x="810" y="276"/>
                  </a:lnTo>
                  <a:lnTo>
                    <a:pt x="804" y="270"/>
                  </a:lnTo>
                  <a:lnTo>
                    <a:pt x="792" y="264"/>
                  </a:lnTo>
                  <a:lnTo>
                    <a:pt x="774" y="258"/>
                  </a:lnTo>
                  <a:lnTo>
                    <a:pt x="762" y="252"/>
                  </a:lnTo>
                  <a:lnTo>
                    <a:pt x="750" y="252"/>
                  </a:lnTo>
                  <a:lnTo>
                    <a:pt x="744" y="246"/>
                  </a:lnTo>
                  <a:lnTo>
                    <a:pt x="708" y="228"/>
                  </a:lnTo>
                  <a:lnTo>
                    <a:pt x="690" y="216"/>
                  </a:lnTo>
                  <a:lnTo>
                    <a:pt x="678" y="210"/>
                  </a:lnTo>
                  <a:lnTo>
                    <a:pt x="672" y="204"/>
                  </a:lnTo>
                  <a:lnTo>
                    <a:pt x="666" y="204"/>
                  </a:lnTo>
                  <a:lnTo>
                    <a:pt x="660" y="198"/>
                  </a:lnTo>
                  <a:lnTo>
                    <a:pt x="648" y="192"/>
                  </a:lnTo>
                  <a:lnTo>
                    <a:pt x="642" y="186"/>
                  </a:lnTo>
                  <a:lnTo>
                    <a:pt x="630" y="180"/>
                  </a:lnTo>
                  <a:lnTo>
                    <a:pt x="600" y="180"/>
                  </a:lnTo>
                  <a:lnTo>
                    <a:pt x="564" y="162"/>
                  </a:lnTo>
                  <a:lnTo>
                    <a:pt x="558" y="156"/>
                  </a:lnTo>
                  <a:lnTo>
                    <a:pt x="552" y="156"/>
                  </a:lnTo>
                  <a:lnTo>
                    <a:pt x="546" y="138"/>
                  </a:lnTo>
                  <a:lnTo>
                    <a:pt x="534" y="132"/>
                  </a:lnTo>
                  <a:lnTo>
                    <a:pt x="516" y="114"/>
                  </a:lnTo>
                  <a:lnTo>
                    <a:pt x="492" y="102"/>
                  </a:lnTo>
                  <a:lnTo>
                    <a:pt x="486" y="96"/>
                  </a:lnTo>
                  <a:lnTo>
                    <a:pt x="480" y="84"/>
                  </a:lnTo>
                  <a:lnTo>
                    <a:pt x="468" y="78"/>
                  </a:lnTo>
                  <a:lnTo>
                    <a:pt x="462" y="66"/>
                  </a:lnTo>
                  <a:lnTo>
                    <a:pt x="456" y="60"/>
                  </a:lnTo>
                  <a:lnTo>
                    <a:pt x="456" y="54"/>
                  </a:lnTo>
                  <a:lnTo>
                    <a:pt x="438" y="36"/>
                  </a:lnTo>
                  <a:lnTo>
                    <a:pt x="402" y="12"/>
                  </a:lnTo>
                  <a:lnTo>
                    <a:pt x="330" y="18"/>
                  </a:lnTo>
                  <a:lnTo>
                    <a:pt x="318" y="72"/>
                  </a:lnTo>
                  <a:lnTo>
                    <a:pt x="288" y="24"/>
                  </a:lnTo>
                  <a:lnTo>
                    <a:pt x="234" y="24"/>
                  </a:lnTo>
                  <a:lnTo>
                    <a:pt x="216" y="18"/>
                  </a:lnTo>
                  <a:lnTo>
                    <a:pt x="204" y="18"/>
                  </a:lnTo>
                  <a:lnTo>
                    <a:pt x="180" y="6"/>
                  </a:lnTo>
                  <a:lnTo>
                    <a:pt x="174" y="0"/>
                  </a:lnTo>
                  <a:lnTo>
                    <a:pt x="162" y="24"/>
                  </a:lnTo>
                  <a:lnTo>
                    <a:pt x="138" y="30"/>
                  </a:lnTo>
                  <a:lnTo>
                    <a:pt x="138" y="48"/>
                  </a:lnTo>
                  <a:lnTo>
                    <a:pt x="126" y="48"/>
                  </a:lnTo>
                  <a:lnTo>
                    <a:pt x="126" y="78"/>
                  </a:lnTo>
                  <a:lnTo>
                    <a:pt x="114" y="78"/>
                  </a:lnTo>
                  <a:lnTo>
                    <a:pt x="126" y="96"/>
                  </a:lnTo>
                  <a:lnTo>
                    <a:pt x="114" y="180"/>
                  </a:lnTo>
                  <a:lnTo>
                    <a:pt x="108" y="180"/>
                  </a:lnTo>
                  <a:lnTo>
                    <a:pt x="102" y="186"/>
                  </a:lnTo>
                  <a:lnTo>
                    <a:pt x="90" y="192"/>
                  </a:lnTo>
                  <a:lnTo>
                    <a:pt x="72" y="198"/>
                  </a:lnTo>
                  <a:lnTo>
                    <a:pt x="60" y="210"/>
                  </a:lnTo>
                  <a:lnTo>
                    <a:pt x="48" y="216"/>
                  </a:lnTo>
                  <a:lnTo>
                    <a:pt x="42" y="228"/>
                  </a:lnTo>
                  <a:lnTo>
                    <a:pt x="36" y="234"/>
                  </a:lnTo>
                  <a:lnTo>
                    <a:pt x="36" y="240"/>
                  </a:lnTo>
                  <a:lnTo>
                    <a:pt x="42" y="246"/>
                  </a:lnTo>
                  <a:lnTo>
                    <a:pt x="54" y="252"/>
                  </a:lnTo>
                  <a:lnTo>
                    <a:pt x="66" y="252"/>
                  </a:lnTo>
                  <a:lnTo>
                    <a:pt x="66" y="258"/>
                  </a:lnTo>
                  <a:lnTo>
                    <a:pt x="42" y="282"/>
                  </a:lnTo>
                  <a:lnTo>
                    <a:pt x="42" y="300"/>
                  </a:lnTo>
                  <a:lnTo>
                    <a:pt x="48" y="306"/>
                  </a:lnTo>
                  <a:lnTo>
                    <a:pt x="60" y="312"/>
                  </a:lnTo>
                  <a:lnTo>
                    <a:pt x="72" y="324"/>
                  </a:lnTo>
                  <a:lnTo>
                    <a:pt x="78" y="336"/>
                  </a:lnTo>
                  <a:lnTo>
                    <a:pt x="72" y="342"/>
                  </a:lnTo>
                  <a:lnTo>
                    <a:pt x="66" y="354"/>
                  </a:lnTo>
                  <a:lnTo>
                    <a:pt x="54" y="366"/>
                  </a:lnTo>
                  <a:lnTo>
                    <a:pt x="48" y="366"/>
                  </a:lnTo>
                  <a:lnTo>
                    <a:pt x="54" y="366"/>
                  </a:lnTo>
                  <a:lnTo>
                    <a:pt x="60" y="372"/>
                  </a:lnTo>
                  <a:lnTo>
                    <a:pt x="84" y="384"/>
                  </a:lnTo>
                  <a:lnTo>
                    <a:pt x="90" y="396"/>
                  </a:lnTo>
                  <a:lnTo>
                    <a:pt x="90" y="408"/>
                  </a:lnTo>
                  <a:lnTo>
                    <a:pt x="78" y="414"/>
                  </a:lnTo>
                  <a:lnTo>
                    <a:pt x="72" y="420"/>
                  </a:lnTo>
                  <a:lnTo>
                    <a:pt x="54" y="420"/>
                  </a:lnTo>
                  <a:lnTo>
                    <a:pt x="54" y="432"/>
                  </a:lnTo>
                  <a:lnTo>
                    <a:pt x="48" y="450"/>
                  </a:lnTo>
                  <a:lnTo>
                    <a:pt x="48" y="462"/>
                  </a:lnTo>
                  <a:lnTo>
                    <a:pt x="42" y="474"/>
                  </a:lnTo>
                  <a:lnTo>
                    <a:pt x="42" y="486"/>
                  </a:lnTo>
                  <a:lnTo>
                    <a:pt x="30" y="498"/>
                  </a:lnTo>
                  <a:lnTo>
                    <a:pt x="24" y="510"/>
                  </a:lnTo>
                  <a:lnTo>
                    <a:pt x="18" y="516"/>
                  </a:lnTo>
                  <a:lnTo>
                    <a:pt x="18" y="582"/>
                  </a:lnTo>
                  <a:lnTo>
                    <a:pt x="6" y="594"/>
                  </a:lnTo>
                  <a:lnTo>
                    <a:pt x="6" y="606"/>
                  </a:lnTo>
                  <a:lnTo>
                    <a:pt x="18" y="630"/>
                  </a:lnTo>
                  <a:lnTo>
                    <a:pt x="30" y="666"/>
                  </a:lnTo>
                  <a:lnTo>
                    <a:pt x="36" y="678"/>
                  </a:lnTo>
                  <a:lnTo>
                    <a:pt x="36" y="684"/>
                  </a:lnTo>
                  <a:lnTo>
                    <a:pt x="12" y="684"/>
                  </a:lnTo>
                  <a:lnTo>
                    <a:pt x="18" y="738"/>
                  </a:lnTo>
                  <a:lnTo>
                    <a:pt x="6" y="744"/>
                  </a:lnTo>
                  <a:lnTo>
                    <a:pt x="0" y="744"/>
                  </a:lnTo>
                  <a:lnTo>
                    <a:pt x="0" y="768"/>
                  </a:lnTo>
                  <a:lnTo>
                    <a:pt x="6" y="774"/>
                  </a:lnTo>
                  <a:lnTo>
                    <a:pt x="6" y="780"/>
                  </a:lnTo>
                  <a:lnTo>
                    <a:pt x="18" y="786"/>
                  </a:lnTo>
                  <a:lnTo>
                    <a:pt x="36" y="804"/>
                  </a:lnTo>
                  <a:lnTo>
                    <a:pt x="36" y="816"/>
                  </a:lnTo>
                  <a:lnTo>
                    <a:pt x="30" y="822"/>
                  </a:lnTo>
                  <a:lnTo>
                    <a:pt x="30" y="828"/>
                  </a:lnTo>
                  <a:lnTo>
                    <a:pt x="48" y="846"/>
                  </a:lnTo>
                  <a:lnTo>
                    <a:pt x="60" y="876"/>
                  </a:lnTo>
                  <a:lnTo>
                    <a:pt x="66" y="888"/>
                  </a:lnTo>
                  <a:lnTo>
                    <a:pt x="60" y="894"/>
                  </a:lnTo>
                  <a:lnTo>
                    <a:pt x="60" y="906"/>
                  </a:lnTo>
                  <a:lnTo>
                    <a:pt x="72" y="918"/>
                  </a:lnTo>
                  <a:lnTo>
                    <a:pt x="96" y="918"/>
                  </a:lnTo>
                  <a:lnTo>
                    <a:pt x="102" y="960"/>
                  </a:lnTo>
                  <a:lnTo>
                    <a:pt x="108" y="972"/>
                  </a:lnTo>
                  <a:lnTo>
                    <a:pt x="114" y="978"/>
                  </a:lnTo>
                  <a:lnTo>
                    <a:pt x="120" y="990"/>
                  </a:lnTo>
                  <a:lnTo>
                    <a:pt x="120" y="996"/>
                  </a:lnTo>
                  <a:lnTo>
                    <a:pt x="102" y="1014"/>
                  </a:lnTo>
                  <a:lnTo>
                    <a:pt x="102" y="1038"/>
                  </a:lnTo>
                  <a:lnTo>
                    <a:pt x="96" y="1056"/>
                  </a:lnTo>
                  <a:lnTo>
                    <a:pt x="96" y="1086"/>
                  </a:lnTo>
                  <a:lnTo>
                    <a:pt x="84" y="1086"/>
                  </a:lnTo>
                  <a:lnTo>
                    <a:pt x="90" y="1092"/>
                  </a:lnTo>
                  <a:lnTo>
                    <a:pt x="96" y="1104"/>
                  </a:lnTo>
                  <a:lnTo>
                    <a:pt x="102" y="1110"/>
                  </a:lnTo>
                  <a:lnTo>
                    <a:pt x="108" y="1122"/>
                  </a:lnTo>
                  <a:lnTo>
                    <a:pt x="114" y="1128"/>
                  </a:lnTo>
                  <a:lnTo>
                    <a:pt x="114" y="1140"/>
                  </a:lnTo>
                  <a:lnTo>
                    <a:pt x="108" y="1152"/>
                  </a:lnTo>
                  <a:lnTo>
                    <a:pt x="108" y="1158"/>
                  </a:lnTo>
                  <a:lnTo>
                    <a:pt x="102" y="1176"/>
                  </a:lnTo>
                  <a:lnTo>
                    <a:pt x="78" y="1182"/>
                  </a:lnTo>
                  <a:lnTo>
                    <a:pt x="78" y="1188"/>
                  </a:lnTo>
                  <a:lnTo>
                    <a:pt x="84" y="1194"/>
                  </a:lnTo>
                  <a:lnTo>
                    <a:pt x="84" y="1206"/>
                  </a:lnTo>
                  <a:lnTo>
                    <a:pt x="90" y="1224"/>
                  </a:lnTo>
                  <a:lnTo>
                    <a:pt x="96" y="1236"/>
                  </a:lnTo>
                  <a:lnTo>
                    <a:pt x="96" y="1284"/>
                  </a:lnTo>
                  <a:lnTo>
                    <a:pt x="126" y="1308"/>
                  </a:lnTo>
                  <a:lnTo>
                    <a:pt x="126" y="1326"/>
                  </a:lnTo>
                  <a:lnTo>
                    <a:pt x="132" y="1326"/>
                  </a:lnTo>
                  <a:lnTo>
                    <a:pt x="150" y="1344"/>
                  </a:lnTo>
                  <a:lnTo>
                    <a:pt x="150" y="1350"/>
                  </a:lnTo>
                  <a:lnTo>
                    <a:pt x="144" y="1362"/>
                  </a:lnTo>
                  <a:lnTo>
                    <a:pt x="132" y="1368"/>
                  </a:lnTo>
                  <a:lnTo>
                    <a:pt x="126" y="1374"/>
                  </a:lnTo>
                  <a:lnTo>
                    <a:pt x="120" y="1374"/>
                  </a:lnTo>
                  <a:lnTo>
                    <a:pt x="132" y="1416"/>
                  </a:lnTo>
                  <a:lnTo>
                    <a:pt x="114" y="1428"/>
                  </a:lnTo>
                  <a:lnTo>
                    <a:pt x="132" y="1446"/>
                  </a:lnTo>
                  <a:lnTo>
                    <a:pt x="132" y="1452"/>
                  </a:lnTo>
                  <a:lnTo>
                    <a:pt x="126" y="1464"/>
                  </a:lnTo>
                  <a:lnTo>
                    <a:pt x="126" y="1470"/>
                  </a:lnTo>
                  <a:lnTo>
                    <a:pt x="144" y="1482"/>
                  </a:lnTo>
                  <a:lnTo>
                    <a:pt x="144" y="1494"/>
                  </a:lnTo>
                  <a:lnTo>
                    <a:pt x="138" y="1500"/>
                  </a:lnTo>
                  <a:lnTo>
                    <a:pt x="138" y="1530"/>
                  </a:lnTo>
                  <a:lnTo>
                    <a:pt x="144" y="1536"/>
                  </a:lnTo>
                  <a:lnTo>
                    <a:pt x="150" y="1548"/>
                  </a:lnTo>
                  <a:lnTo>
                    <a:pt x="150" y="1572"/>
                  </a:lnTo>
                  <a:lnTo>
                    <a:pt x="156" y="1584"/>
                  </a:lnTo>
                  <a:lnTo>
                    <a:pt x="174" y="1602"/>
                  </a:lnTo>
                  <a:lnTo>
                    <a:pt x="186" y="1608"/>
                  </a:lnTo>
                  <a:lnTo>
                    <a:pt x="198" y="1620"/>
                  </a:lnTo>
                  <a:lnTo>
                    <a:pt x="192" y="1620"/>
                  </a:lnTo>
                  <a:lnTo>
                    <a:pt x="180" y="1626"/>
                  </a:lnTo>
                  <a:lnTo>
                    <a:pt x="174" y="1632"/>
                  </a:lnTo>
                  <a:lnTo>
                    <a:pt x="174" y="1644"/>
                  </a:lnTo>
                  <a:lnTo>
                    <a:pt x="180" y="1656"/>
                  </a:lnTo>
                  <a:lnTo>
                    <a:pt x="180" y="1674"/>
                  </a:lnTo>
                  <a:lnTo>
                    <a:pt x="186" y="1686"/>
                  </a:lnTo>
                  <a:lnTo>
                    <a:pt x="186" y="1698"/>
                  </a:lnTo>
                  <a:lnTo>
                    <a:pt x="192" y="1704"/>
                  </a:lnTo>
                  <a:lnTo>
                    <a:pt x="216" y="1716"/>
                  </a:lnTo>
                  <a:lnTo>
                    <a:pt x="210" y="1746"/>
                  </a:lnTo>
                  <a:lnTo>
                    <a:pt x="216" y="1746"/>
                  </a:lnTo>
                  <a:lnTo>
                    <a:pt x="228" y="1752"/>
                  </a:lnTo>
                  <a:lnTo>
                    <a:pt x="234" y="1758"/>
                  </a:lnTo>
                  <a:lnTo>
                    <a:pt x="234" y="1764"/>
                  </a:lnTo>
                  <a:lnTo>
                    <a:pt x="240" y="1776"/>
                  </a:lnTo>
                  <a:lnTo>
                    <a:pt x="240" y="1806"/>
                  </a:lnTo>
                  <a:lnTo>
                    <a:pt x="252" y="1818"/>
                  </a:lnTo>
                  <a:lnTo>
                    <a:pt x="282" y="1818"/>
                  </a:lnTo>
                  <a:lnTo>
                    <a:pt x="294" y="1824"/>
                  </a:lnTo>
                  <a:lnTo>
                    <a:pt x="294" y="1830"/>
                  </a:lnTo>
                  <a:lnTo>
                    <a:pt x="288" y="1836"/>
                  </a:lnTo>
                  <a:lnTo>
                    <a:pt x="276" y="1836"/>
                  </a:lnTo>
                  <a:lnTo>
                    <a:pt x="264" y="1842"/>
                  </a:lnTo>
                  <a:lnTo>
                    <a:pt x="246" y="1842"/>
                  </a:lnTo>
                  <a:lnTo>
                    <a:pt x="252" y="1848"/>
                  </a:lnTo>
                  <a:lnTo>
                    <a:pt x="258" y="1848"/>
                  </a:lnTo>
                  <a:lnTo>
                    <a:pt x="270" y="1854"/>
                  </a:lnTo>
                  <a:lnTo>
                    <a:pt x="276" y="1860"/>
                  </a:lnTo>
                  <a:lnTo>
                    <a:pt x="288" y="1860"/>
                  </a:lnTo>
                  <a:lnTo>
                    <a:pt x="312" y="1884"/>
                  </a:lnTo>
                  <a:lnTo>
                    <a:pt x="306" y="1890"/>
                  </a:lnTo>
                  <a:lnTo>
                    <a:pt x="300" y="1902"/>
                  </a:lnTo>
                  <a:lnTo>
                    <a:pt x="288" y="1914"/>
                  </a:lnTo>
                  <a:lnTo>
                    <a:pt x="312" y="1932"/>
                  </a:lnTo>
                  <a:lnTo>
                    <a:pt x="306" y="1956"/>
                  </a:lnTo>
                  <a:lnTo>
                    <a:pt x="330" y="1980"/>
                  </a:lnTo>
                  <a:lnTo>
                    <a:pt x="324" y="2016"/>
                  </a:lnTo>
                  <a:lnTo>
                    <a:pt x="336" y="2040"/>
                  </a:lnTo>
                  <a:lnTo>
                    <a:pt x="324" y="2046"/>
                  </a:lnTo>
                  <a:lnTo>
                    <a:pt x="318" y="2088"/>
                  </a:lnTo>
                  <a:lnTo>
                    <a:pt x="324" y="2088"/>
                  </a:lnTo>
                  <a:lnTo>
                    <a:pt x="348" y="2112"/>
                  </a:lnTo>
                  <a:lnTo>
                    <a:pt x="348" y="2118"/>
                  </a:lnTo>
                  <a:lnTo>
                    <a:pt x="342" y="2118"/>
                  </a:lnTo>
                  <a:lnTo>
                    <a:pt x="330" y="2124"/>
                  </a:lnTo>
                  <a:lnTo>
                    <a:pt x="324" y="2130"/>
                  </a:lnTo>
                  <a:lnTo>
                    <a:pt x="348" y="2154"/>
                  </a:lnTo>
                  <a:lnTo>
                    <a:pt x="348" y="2160"/>
                  </a:lnTo>
                  <a:lnTo>
                    <a:pt x="342" y="2166"/>
                  </a:lnTo>
                  <a:lnTo>
                    <a:pt x="336" y="2166"/>
                  </a:lnTo>
                  <a:lnTo>
                    <a:pt x="330" y="2172"/>
                  </a:lnTo>
                  <a:lnTo>
                    <a:pt x="324" y="2172"/>
                  </a:lnTo>
                  <a:lnTo>
                    <a:pt x="324" y="2196"/>
                  </a:lnTo>
                  <a:lnTo>
                    <a:pt x="312" y="2202"/>
                  </a:lnTo>
                  <a:lnTo>
                    <a:pt x="312" y="2214"/>
                  </a:lnTo>
                  <a:lnTo>
                    <a:pt x="318" y="2226"/>
                  </a:lnTo>
                  <a:lnTo>
                    <a:pt x="324" y="2232"/>
                  </a:lnTo>
                  <a:lnTo>
                    <a:pt x="324" y="2268"/>
                  </a:lnTo>
                  <a:lnTo>
                    <a:pt x="354" y="2274"/>
                  </a:lnTo>
                  <a:lnTo>
                    <a:pt x="354" y="2280"/>
                  </a:lnTo>
                  <a:lnTo>
                    <a:pt x="360" y="2286"/>
                  </a:lnTo>
                  <a:lnTo>
                    <a:pt x="360" y="2298"/>
                  </a:lnTo>
                  <a:lnTo>
                    <a:pt x="366" y="2304"/>
                  </a:lnTo>
                  <a:lnTo>
                    <a:pt x="378" y="2310"/>
                  </a:lnTo>
                  <a:lnTo>
                    <a:pt x="384" y="2310"/>
                  </a:lnTo>
                  <a:lnTo>
                    <a:pt x="396" y="2298"/>
                  </a:lnTo>
                  <a:lnTo>
                    <a:pt x="414" y="2298"/>
                  </a:lnTo>
                  <a:lnTo>
                    <a:pt x="426" y="2304"/>
                  </a:lnTo>
                  <a:lnTo>
                    <a:pt x="438" y="2316"/>
                  </a:lnTo>
                  <a:lnTo>
                    <a:pt x="438" y="2340"/>
                  </a:lnTo>
                  <a:lnTo>
                    <a:pt x="456" y="2364"/>
                  </a:lnTo>
                  <a:lnTo>
                    <a:pt x="468" y="2382"/>
                  </a:lnTo>
                  <a:lnTo>
                    <a:pt x="504" y="2400"/>
                  </a:lnTo>
                  <a:lnTo>
                    <a:pt x="522" y="2418"/>
                  </a:lnTo>
                  <a:lnTo>
                    <a:pt x="534" y="2418"/>
                  </a:lnTo>
                  <a:lnTo>
                    <a:pt x="546" y="2412"/>
                  </a:lnTo>
                  <a:lnTo>
                    <a:pt x="642" y="2412"/>
                  </a:lnTo>
                  <a:lnTo>
                    <a:pt x="666" y="2430"/>
                  </a:lnTo>
                  <a:lnTo>
                    <a:pt x="660" y="2442"/>
                  </a:lnTo>
                  <a:lnTo>
                    <a:pt x="666" y="2424"/>
                  </a:lnTo>
                  <a:lnTo>
                    <a:pt x="672" y="2418"/>
                  </a:lnTo>
                  <a:lnTo>
                    <a:pt x="684" y="2418"/>
                  </a:lnTo>
                  <a:lnTo>
                    <a:pt x="690" y="2424"/>
                  </a:lnTo>
                  <a:lnTo>
                    <a:pt x="702" y="2424"/>
                  </a:lnTo>
                  <a:lnTo>
                    <a:pt x="714" y="2430"/>
                  </a:lnTo>
                  <a:lnTo>
                    <a:pt x="720" y="2436"/>
                  </a:lnTo>
                  <a:lnTo>
                    <a:pt x="678" y="2382"/>
                  </a:lnTo>
                  <a:lnTo>
                    <a:pt x="660" y="2382"/>
                  </a:lnTo>
                  <a:lnTo>
                    <a:pt x="666" y="2370"/>
                  </a:lnTo>
                  <a:lnTo>
                    <a:pt x="630" y="2340"/>
                  </a:lnTo>
                  <a:lnTo>
                    <a:pt x="630" y="2310"/>
                  </a:lnTo>
                  <a:lnTo>
                    <a:pt x="618" y="2298"/>
                  </a:lnTo>
                  <a:lnTo>
                    <a:pt x="624" y="2286"/>
                  </a:lnTo>
                  <a:lnTo>
                    <a:pt x="630" y="2286"/>
                  </a:lnTo>
                  <a:lnTo>
                    <a:pt x="642" y="2274"/>
                  </a:lnTo>
                  <a:lnTo>
                    <a:pt x="642" y="2268"/>
                  </a:lnTo>
                  <a:lnTo>
                    <a:pt x="636" y="2268"/>
                  </a:lnTo>
                  <a:lnTo>
                    <a:pt x="624" y="2262"/>
                  </a:lnTo>
                  <a:lnTo>
                    <a:pt x="606" y="2262"/>
                  </a:lnTo>
                  <a:lnTo>
                    <a:pt x="618" y="2250"/>
                  </a:lnTo>
                  <a:lnTo>
                    <a:pt x="618" y="2232"/>
                  </a:lnTo>
                  <a:lnTo>
                    <a:pt x="636" y="2256"/>
                  </a:lnTo>
                  <a:lnTo>
                    <a:pt x="648" y="2262"/>
                  </a:lnTo>
                  <a:lnTo>
                    <a:pt x="666" y="2262"/>
                  </a:lnTo>
                  <a:lnTo>
                    <a:pt x="672" y="2256"/>
                  </a:lnTo>
                  <a:lnTo>
                    <a:pt x="678" y="2244"/>
                  </a:lnTo>
                  <a:lnTo>
                    <a:pt x="678" y="2226"/>
                  </a:lnTo>
                  <a:lnTo>
                    <a:pt x="672" y="2208"/>
                  </a:lnTo>
                  <a:lnTo>
                    <a:pt x="666" y="2196"/>
                  </a:lnTo>
                  <a:lnTo>
                    <a:pt x="666" y="2178"/>
                  </a:lnTo>
                  <a:lnTo>
                    <a:pt x="678" y="2154"/>
                  </a:lnTo>
                  <a:lnTo>
                    <a:pt x="690" y="2142"/>
                  </a:lnTo>
                  <a:lnTo>
                    <a:pt x="708" y="2130"/>
                  </a:lnTo>
                  <a:lnTo>
                    <a:pt x="738" y="2100"/>
                  </a:lnTo>
                  <a:lnTo>
                    <a:pt x="726" y="2088"/>
                  </a:lnTo>
                  <a:lnTo>
                    <a:pt x="702" y="2088"/>
                  </a:lnTo>
                  <a:lnTo>
                    <a:pt x="726" y="2082"/>
                  </a:lnTo>
                  <a:lnTo>
                    <a:pt x="726" y="2064"/>
                  </a:lnTo>
                  <a:lnTo>
                    <a:pt x="714" y="2040"/>
                  </a:lnTo>
                  <a:lnTo>
                    <a:pt x="708" y="2034"/>
                  </a:lnTo>
                  <a:lnTo>
                    <a:pt x="696" y="2028"/>
                  </a:lnTo>
                  <a:lnTo>
                    <a:pt x="690" y="2028"/>
                  </a:lnTo>
                  <a:lnTo>
                    <a:pt x="684" y="2034"/>
                  </a:lnTo>
                  <a:lnTo>
                    <a:pt x="672" y="2016"/>
                  </a:lnTo>
                  <a:lnTo>
                    <a:pt x="642" y="2016"/>
                  </a:lnTo>
                  <a:lnTo>
                    <a:pt x="636" y="2010"/>
                  </a:lnTo>
                  <a:lnTo>
                    <a:pt x="624" y="2004"/>
                  </a:lnTo>
                  <a:lnTo>
                    <a:pt x="606" y="1992"/>
                  </a:lnTo>
                  <a:lnTo>
                    <a:pt x="582" y="1968"/>
                  </a:lnTo>
                  <a:lnTo>
                    <a:pt x="570" y="1950"/>
                  </a:lnTo>
                  <a:lnTo>
                    <a:pt x="564" y="1938"/>
                  </a:lnTo>
                  <a:lnTo>
                    <a:pt x="564" y="1926"/>
                  </a:lnTo>
                  <a:lnTo>
                    <a:pt x="570" y="1914"/>
                  </a:lnTo>
                  <a:lnTo>
                    <a:pt x="570" y="1908"/>
                  </a:lnTo>
                  <a:lnTo>
                    <a:pt x="576" y="1908"/>
                  </a:lnTo>
                  <a:lnTo>
                    <a:pt x="582" y="1902"/>
                  </a:lnTo>
                  <a:lnTo>
                    <a:pt x="594" y="1878"/>
                  </a:lnTo>
                  <a:lnTo>
                    <a:pt x="606" y="1878"/>
                  </a:lnTo>
                  <a:lnTo>
                    <a:pt x="612" y="1860"/>
                  </a:lnTo>
                  <a:lnTo>
                    <a:pt x="666" y="1860"/>
                  </a:lnTo>
                  <a:lnTo>
                    <a:pt x="654" y="1848"/>
                  </a:lnTo>
                  <a:lnTo>
                    <a:pt x="654" y="1824"/>
                  </a:lnTo>
                  <a:lnTo>
                    <a:pt x="666" y="1824"/>
                  </a:lnTo>
                  <a:lnTo>
                    <a:pt x="666" y="1794"/>
                  </a:lnTo>
                  <a:lnTo>
                    <a:pt x="660" y="1788"/>
                  </a:lnTo>
                  <a:lnTo>
                    <a:pt x="654" y="1776"/>
                  </a:lnTo>
                  <a:lnTo>
                    <a:pt x="642" y="1764"/>
                  </a:lnTo>
                  <a:lnTo>
                    <a:pt x="642" y="1746"/>
                  </a:lnTo>
                  <a:lnTo>
                    <a:pt x="648" y="1728"/>
                  </a:lnTo>
                  <a:lnTo>
                    <a:pt x="654" y="1716"/>
                  </a:lnTo>
                  <a:lnTo>
                    <a:pt x="666" y="1710"/>
                  </a:lnTo>
                  <a:lnTo>
                    <a:pt x="672" y="1704"/>
                  </a:lnTo>
                  <a:lnTo>
                    <a:pt x="684" y="1704"/>
                  </a:lnTo>
                  <a:lnTo>
                    <a:pt x="684" y="1692"/>
                  </a:lnTo>
                  <a:lnTo>
                    <a:pt x="660" y="1692"/>
                  </a:lnTo>
                  <a:lnTo>
                    <a:pt x="648" y="1686"/>
                  </a:lnTo>
                  <a:lnTo>
                    <a:pt x="642" y="1680"/>
                  </a:lnTo>
                  <a:lnTo>
                    <a:pt x="642" y="1674"/>
                  </a:lnTo>
                  <a:lnTo>
                    <a:pt x="654" y="1668"/>
                  </a:lnTo>
                  <a:lnTo>
                    <a:pt x="666" y="1668"/>
                  </a:lnTo>
                  <a:lnTo>
                    <a:pt x="702" y="1686"/>
                  </a:lnTo>
                  <a:lnTo>
                    <a:pt x="708" y="1692"/>
                  </a:lnTo>
                  <a:lnTo>
                    <a:pt x="714" y="1692"/>
                  </a:lnTo>
                  <a:lnTo>
                    <a:pt x="720" y="1686"/>
                  </a:lnTo>
                  <a:lnTo>
                    <a:pt x="732" y="1680"/>
                  </a:lnTo>
                  <a:lnTo>
                    <a:pt x="732" y="1656"/>
                  </a:lnTo>
                  <a:lnTo>
                    <a:pt x="726" y="1644"/>
                  </a:lnTo>
                  <a:lnTo>
                    <a:pt x="708" y="1626"/>
                  </a:lnTo>
                  <a:lnTo>
                    <a:pt x="696" y="1626"/>
                  </a:lnTo>
                  <a:lnTo>
                    <a:pt x="690" y="1632"/>
                  </a:lnTo>
                  <a:lnTo>
                    <a:pt x="690" y="1650"/>
                  </a:lnTo>
                  <a:lnTo>
                    <a:pt x="684" y="1656"/>
                  </a:lnTo>
                  <a:lnTo>
                    <a:pt x="666" y="1656"/>
                  </a:lnTo>
                  <a:lnTo>
                    <a:pt x="654" y="1650"/>
                  </a:lnTo>
                  <a:lnTo>
                    <a:pt x="648" y="1644"/>
                  </a:lnTo>
                  <a:lnTo>
                    <a:pt x="648" y="1638"/>
                  </a:lnTo>
                  <a:lnTo>
                    <a:pt x="612" y="1638"/>
                  </a:lnTo>
                  <a:lnTo>
                    <a:pt x="606" y="1632"/>
                  </a:lnTo>
                  <a:lnTo>
                    <a:pt x="606" y="1572"/>
                  </a:lnTo>
                  <a:lnTo>
                    <a:pt x="600" y="1566"/>
                  </a:lnTo>
                  <a:lnTo>
                    <a:pt x="594" y="1554"/>
                  </a:lnTo>
                  <a:lnTo>
                    <a:pt x="588" y="1536"/>
                  </a:lnTo>
                  <a:lnTo>
                    <a:pt x="588" y="1524"/>
                  </a:lnTo>
                  <a:lnTo>
                    <a:pt x="594" y="1518"/>
                  </a:lnTo>
                  <a:lnTo>
                    <a:pt x="600" y="1518"/>
                  </a:lnTo>
                  <a:lnTo>
                    <a:pt x="606" y="1524"/>
                  </a:lnTo>
                  <a:lnTo>
                    <a:pt x="618" y="1524"/>
                  </a:lnTo>
                  <a:lnTo>
                    <a:pt x="624" y="1530"/>
                  </a:lnTo>
                  <a:lnTo>
                    <a:pt x="636" y="1536"/>
                  </a:lnTo>
                  <a:lnTo>
                    <a:pt x="672" y="1548"/>
                  </a:lnTo>
                  <a:lnTo>
                    <a:pt x="690" y="1560"/>
                  </a:lnTo>
                  <a:lnTo>
                    <a:pt x="708" y="1560"/>
                  </a:lnTo>
                  <a:lnTo>
                    <a:pt x="726" y="1554"/>
                  </a:lnTo>
                  <a:lnTo>
                    <a:pt x="738" y="1542"/>
                  </a:lnTo>
                  <a:lnTo>
                    <a:pt x="750" y="1536"/>
                  </a:lnTo>
                  <a:lnTo>
                    <a:pt x="768" y="1530"/>
                  </a:lnTo>
                  <a:lnTo>
                    <a:pt x="774" y="1524"/>
                  </a:lnTo>
                  <a:lnTo>
                    <a:pt x="774" y="1512"/>
                  </a:lnTo>
                  <a:lnTo>
                    <a:pt x="762" y="1506"/>
                  </a:lnTo>
                  <a:lnTo>
                    <a:pt x="750" y="1494"/>
                  </a:lnTo>
                  <a:lnTo>
                    <a:pt x="738" y="1488"/>
                  </a:lnTo>
                  <a:lnTo>
                    <a:pt x="738" y="1464"/>
                  </a:lnTo>
                  <a:lnTo>
                    <a:pt x="744" y="1452"/>
                  </a:lnTo>
                  <a:lnTo>
                    <a:pt x="750" y="1446"/>
                  </a:lnTo>
                  <a:lnTo>
                    <a:pt x="750" y="1434"/>
                  </a:lnTo>
                  <a:lnTo>
                    <a:pt x="756" y="1422"/>
                  </a:lnTo>
                  <a:lnTo>
                    <a:pt x="744" y="1410"/>
                  </a:lnTo>
                  <a:lnTo>
                    <a:pt x="726" y="1410"/>
                  </a:lnTo>
                  <a:lnTo>
                    <a:pt x="720" y="1386"/>
                  </a:lnTo>
                  <a:lnTo>
                    <a:pt x="714" y="1380"/>
                  </a:lnTo>
                  <a:lnTo>
                    <a:pt x="714" y="1368"/>
                  </a:lnTo>
                  <a:lnTo>
                    <a:pt x="720" y="1362"/>
                  </a:lnTo>
                  <a:lnTo>
                    <a:pt x="726" y="1362"/>
                  </a:lnTo>
                  <a:lnTo>
                    <a:pt x="732" y="1374"/>
                  </a:lnTo>
                  <a:lnTo>
                    <a:pt x="738" y="1380"/>
                  </a:lnTo>
                  <a:lnTo>
                    <a:pt x="738" y="1386"/>
                  </a:lnTo>
                  <a:lnTo>
                    <a:pt x="744" y="1398"/>
                  </a:lnTo>
                  <a:lnTo>
                    <a:pt x="756" y="1398"/>
                  </a:lnTo>
                  <a:lnTo>
                    <a:pt x="750" y="1380"/>
                  </a:lnTo>
                  <a:lnTo>
                    <a:pt x="828" y="1386"/>
                  </a:lnTo>
                  <a:lnTo>
                    <a:pt x="834" y="1380"/>
                  </a:lnTo>
                  <a:lnTo>
                    <a:pt x="840" y="1380"/>
                  </a:lnTo>
                  <a:lnTo>
                    <a:pt x="846" y="1374"/>
                  </a:lnTo>
                  <a:lnTo>
                    <a:pt x="864" y="1368"/>
                  </a:lnTo>
                  <a:lnTo>
                    <a:pt x="894" y="1362"/>
                  </a:lnTo>
                  <a:lnTo>
                    <a:pt x="930" y="1350"/>
                  </a:lnTo>
                  <a:lnTo>
                    <a:pt x="972" y="1338"/>
                  </a:lnTo>
                  <a:lnTo>
                    <a:pt x="1002" y="1326"/>
                  </a:lnTo>
                  <a:lnTo>
                    <a:pt x="1014" y="1320"/>
                  </a:lnTo>
                  <a:lnTo>
                    <a:pt x="1014" y="1284"/>
                  </a:lnTo>
                  <a:lnTo>
                    <a:pt x="1032" y="1272"/>
                  </a:lnTo>
                  <a:lnTo>
                    <a:pt x="1044" y="1218"/>
                  </a:lnTo>
                  <a:lnTo>
                    <a:pt x="1038" y="1194"/>
                  </a:lnTo>
                  <a:lnTo>
                    <a:pt x="1038" y="1170"/>
                  </a:lnTo>
                  <a:lnTo>
                    <a:pt x="1032" y="1170"/>
                  </a:lnTo>
                  <a:lnTo>
                    <a:pt x="1026" y="1164"/>
                  </a:lnTo>
                  <a:lnTo>
                    <a:pt x="1002" y="1152"/>
                  </a:lnTo>
                  <a:lnTo>
                    <a:pt x="990" y="1152"/>
                  </a:lnTo>
                  <a:lnTo>
                    <a:pt x="984" y="1146"/>
                  </a:lnTo>
                  <a:lnTo>
                    <a:pt x="978" y="1146"/>
                  </a:lnTo>
                  <a:lnTo>
                    <a:pt x="972" y="1140"/>
                  </a:lnTo>
                  <a:lnTo>
                    <a:pt x="990" y="1122"/>
                  </a:lnTo>
                  <a:lnTo>
                    <a:pt x="990" y="1092"/>
                  </a:lnTo>
                  <a:lnTo>
                    <a:pt x="984" y="1080"/>
                  </a:lnTo>
                  <a:lnTo>
                    <a:pt x="978" y="1074"/>
                  </a:lnTo>
                  <a:lnTo>
                    <a:pt x="954" y="1062"/>
                  </a:lnTo>
                  <a:lnTo>
                    <a:pt x="918" y="1050"/>
                  </a:lnTo>
                  <a:lnTo>
                    <a:pt x="906" y="1044"/>
                  </a:lnTo>
                  <a:lnTo>
                    <a:pt x="888" y="1032"/>
                  </a:lnTo>
                  <a:lnTo>
                    <a:pt x="876" y="1020"/>
                  </a:lnTo>
                  <a:lnTo>
                    <a:pt x="876" y="1002"/>
                  </a:lnTo>
                  <a:lnTo>
                    <a:pt x="882" y="990"/>
                  </a:lnTo>
                  <a:lnTo>
                    <a:pt x="888" y="990"/>
                  </a:lnTo>
                  <a:lnTo>
                    <a:pt x="888" y="984"/>
                  </a:lnTo>
                  <a:lnTo>
                    <a:pt x="858" y="948"/>
                  </a:lnTo>
                  <a:lnTo>
                    <a:pt x="858" y="900"/>
                  </a:lnTo>
                  <a:lnTo>
                    <a:pt x="882" y="900"/>
                  </a:lnTo>
                  <a:lnTo>
                    <a:pt x="888" y="894"/>
                  </a:lnTo>
                  <a:lnTo>
                    <a:pt x="894" y="894"/>
                  </a:lnTo>
                  <a:lnTo>
                    <a:pt x="894" y="888"/>
                  </a:lnTo>
                  <a:lnTo>
                    <a:pt x="888" y="876"/>
                  </a:lnTo>
                  <a:lnTo>
                    <a:pt x="876" y="870"/>
                  </a:lnTo>
                  <a:lnTo>
                    <a:pt x="870" y="858"/>
                  </a:lnTo>
                  <a:lnTo>
                    <a:pt x="864" y="852"/>
                  </a:lnTo>
                  <a:lnTo>
                    <a:pt x="876" y="834"/>
                  </a:lnTo>
                  <a:lnTo>
                    <a:pt x="864" y="822"/>
                  </a:lnTo>
                  <a:lnTo>
                    <a:pt x="858" y="810"/>
                  </a:lnTo>
                  <a:lnTo>
                    <a:pt x="852" y="804"/>
                  </a:lnTo>
                  <a:lnTo>
                    <a:pt x="864" y="792"/>
                  </a:lnTo>
                  <a:lnTo>
                    <a:pt x="882" y="792"/>
                  </a:lnTo>
                  <a:lnTo>
                    <a:pt x="858" y="774"/>
                  </a:lnTo>
                  <a:lnTo>
                    <a:pt x="858" y="738"/>
                  </a:lnTo>
                  <a:lnTo>
                    <a:pt x="882" y="726"/>
                  </a:lnTo>
                  <a:lnTo>
                    <a:pt x="876" y="726"/>
                  </a:lnTo>
                  <a:lnTo>
                    <a:pt x="852" y="702"/>
                  </a:lnTo>
                  <a:lnTo>
                    <a:pt x="852" y="696"/>
                  </a:lnTo>
                  <a:lnTo>
                    <a:pt x="870" y="678"/>
                  </a:lnTo>
                  <a:lnTo>
                    <a:pt x="870" y="666"/>
                  </a:lnTo>
                  <a:lnTo>
                    <a:pt x="876" y="654"/>
                  </a:lnTo>
                  <a:lnTo>
                    <a:pt x="876" y="642"/>
                  </a:lnTo>
                  <a:lnTo>
                    <a:pt x="882" y="636"/>
                  </a:lnTo>
                  <a:lnTo>
                    <a:pt x="900" y="636"/>
                  </a:lnTo>
                  <a:lnTo>
                    <a:pt x="906" y="630"/>
                  </a:lnTo>
                  <a:lnTo>
                    <a:pt x="912" y="618"/>
                  </a:lnTo>
                  <a:lnTo>
                    <a:pt x="918" y="612"/>
                  </a:lnTo>
                  <a:lnTo>
                    <a:pt x="918" y="588"/>
                  </a:lnTo>
                  <a:lnTo>
                    <a:pt x="930" y="588"/>
                  </a:lnTo>
                  <a:lnTo>
                    <a:pt x="948" y="570"/>
                  </a:lnTo>
                  <a:lnTo>
                    <a:pt x="948" y="558"/>
                  </a:lnTo>
                  <a:lnTo>
                    <a:pt x="954" y="546"/>
                  </a:lnTo>
                  <a:lnTo>
                    <a:pt x="954" y="534"/>
                  </a:lnTo>
                  <a:close/>
                  <a:moveTo>
                    <a:pt x="930" y="1020"/>
                  </a:moveTo>
                  <a:lnTo>
                    <a:pt x="942" y="1020"/>
                  </a:lnTo>
                  <a:lnTo>
                    <a:pt x="930" y="1014"/>
                  </a:lnTo>
                  <a:lnTo>
                    <a:pt x="930" y="1020"/>
                  </a:lnTo>
                  <a:close/>
                </a:path>
              </a:pathLst>
            </a:custGeom>
            <a:solidFill>
              <a:srgbClr val="385723"/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</p:grpSp>
      <p:grpSp>
        <p:nvGrpSpPr>
          <p:cNvPr id="169" name="North_America">
            <a:extLst>
              <a:ext uri="{FF2B5EF4-FFF2-40B4-BE49-F238E27FC236}">
                <a16:creationId xmlns:a16="http://schemas.microsoft.com/office/drawing/2014/main" id="{71AA3C84-7CF2-4002-ABF4-C592208788A8}"/>
              </a:ext>
            </a:extLst>
          </p:cNvPr>
          <p:cNvGrpSpPr>
            <a:grpSpLocks/>
          </p:cNvGrpSpPr>
          <p:nvPr userDrawn="1"/>
        </p:nvGrpSpPr>
        <p:grpSpPr bwMode="auto">
          <a:xfrm>
            <a:off x="1066800" y="1460500"/>
            <a:ext cx="3451225" cy="2552700"/>
            <a:chOff x="1066196" y="1708179"/>
            <a:chExt cx="3452414" cy="2552601"/>
          </a:xfrm>
        </p:grpSpPr>
        <p:sp>
          <p:nvSpPr>
            <p:cNvPr id="170" name="USA (Alaska)" descr="© INSCALE GmbH, 05.05.2010&#10;http://www.presentationload.com/">
              <a:extLst>
                <a:ext uri="{FF2B5EF4-FFF2-40B4-BE49-F238E27FC236}">
                  <a16:creationId xmlns:a16="http://schemas.microsoft.com/office/drawing/2014/main" id="{80D92EDB-BF23-4B07-BFE4-B86A2EE75122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1066196" y="2019317"/>
              <a:ext cx="1360957" cy="596877"/>
            </a:xfrm>
            <a:custGeom>
              <a:avLst/>
              <a:gdLst>
                <a:gd name="T0" fmla="*/ 2147483647 w 3072"/>
                <a:gd name="T1" fmla="*/ 2147483647 h 1332"/>
                <a:gd name="T2" fmla="*/ 2147483647 w 3072"/>
                <a:gd name="T3" fmla="*/ 2147483647 h 1332"/>
                <a:gd name="T4" fmla="*/ 2147483647 w 3072"/>
                <a:gd name="T5" fmla="*/ 2147483647 h 1332"/>
                <a:gd name="T6" fmla="*/ 2147483647 w 3072"/>
                <a:gd name="T7" fmla="*/ 2147483647 h 1332"/>
                <a:gd name="T8" fmla="*/ 2147483647 w 3072"/>
                <a:gd name="T9" fmla="*/ 2147483647 h 1332"/>
                <a:gd name="T10" fmla="*/ 2147483647 w 3072"/>
                <a:gd name="T11" fmla="*/ 2147483647 h 1332"/>
                <a:gd name="T12" fmla="*/ 2147483647 w 3072"/>
                <a:gd name="T13" fmla="*/ 2147483647 h 1332"/>
                <a:gd name="T14" fmla="*/ 2147483647 w 3072"/>
                <a:gd name="T15" fmla="*/ 2147483647 h 1332"/>
                <a:gd name="T16" fmla="*/ 2147483647 w 3072"/>
                <a:gd name="T17" fmla="*/ 2147483647 h 1332"/>
                <a:gd name="T18" fmla="*/ 2147483647 w 3072"/>
                <a:gd name="T19" fmla="*/ 2147483647 h 1332"/>
                <a:gd name="T20" fmla="*/ 2147483647 w 3072"/>
                <a:gd name="T21" fmla="*/ 2147483647 h 1332"/>
                <a:gd name="T22" fmla="*/ 2147483647 w 3072"/>
                <a:gd name="T23" fmla="*/ 0 h 1332"/>
                <a:gd name="T24" fmla="*/ 2147483647 w 3072"/>
                <a:gd name="T25" fmla="*/ 2147483647 h 1332"/>
                <a:gd name="T26" fmla="*/ 2147483647 w 3072"/>
                <a:gd name="T27" fmla="*/ 2147483647 h 1332"/>
                <a:gd name="T28" fmla="*/ 2147483647 w 3072"/>
                <a:gd name="T29" fmla="*/ 2147483647 h 1332"/>
                <a:gd name="T30" fmla="*/ 2147483647 w 3072"/>
                <a:gd name="T31" fmla="*/ 2147483647 h 1332"/>
                <a:gd name="T32" fmla="*/ 2147483647 w 3072"/>
                <a:gd name="T33" fmla="*/ 2147483647 h 1332"/>
                <a:gd name="T34" fmla="*/ 2147483647 w 3072"/>
                <a:gd name="T35" fmla="*/ 2147483647 h 1332"/>
                <a:gd name="T36" fmla="*/ 2147483647 w 3072"/>
                <a:gd name="T37" fmla="*/ 2147483647 h 1332"/>
                <a:gd name="T38" fmla="*/ 2147483647 w 3072"/>
                <a:gd name="T39" fmla="*/ 2147483647 h 1332"/>
                <a:gd name="T40" fmla="*/ 2147483647 w 3072"/>
                <a:gd name="T41" fmla="*/ 2147483647 h 1332"/>
                <a:gd name="T42" fmla="*/ 2147483647 w 3072"/>
                <a:gd name="T43" fmla="*/ 2147483647 h 1332"/>
                <a:gd name="T44" fmla="*/ 2147483647 w 3072"/>
                <a:gd name="T45" fmla="*/ 2147483647 h 1332"/>
                <a:gd name="T46" fmla="*/ 2147483647 w 3072"/>
                <a:gd name="T47" fmla="*/ 2147483647 h 1332"/>
                <a:gd name="T48" fmla="*/ 2147483647 w 3072"/>
                <a:gd name="T49" fmla="*/ 2147483647 h 1332"/>
                <a:gd name="T50" fmla="*/ 2147483647 w 3072"/>
                <a:gd name="T51" fmla="*/ 2147483647 h 1332"/>
                <a:gd name="T52" fmla="*/ 2147483647 w 3072"/>
                <a:gd name="T53" fmla="*/ 2147483647 h 1332"/>
                <a:gd name="T54" fmla="*/ 2147483647 w 3072"/>
                <a:gd name="T55" fmla="*/ 2147483647 h 1332"/>
                <a:gd name="T56" fmla="*/ 2147483647 w 3072"/>
                <a:gd name="T57" fmla="*/ 2147483647 h 1332"/>
                <a:gd name="T58" fmla="*/ 2147483647 w 3072"/>
                <a:gd name="T59" fmla="*/ 2147483647 h 1332"/>
                <a:gd name="T60" fmla="*/ 2147483647 w 3072"/>
                <a:gd name="T61" fmla="*/ 2147483647 h 1332"/>
                <a:gd name="T62" fmla="*/ 2147483647 w 3072"/>
                <a:gd name="T63" fmla="*/ 2147483647 h 1332"/>
                <a:gd name="T64" fmla="*/ 2147483647 w 3072"/>
                <a:gd name="T65" fmla="*/ 2147483647 h 1332"/>
                <a:gd name="T66" fmla="*/ 2147483647 w 3072"/>
                <a:gd name="T67" fmla="*/ 2147483647 h 1332"/>
                <a:gd name="T68" fmla="*/ 2147483647 w 3072"/>
                <a:gd name="T69" fmla="*/ 2147483647 h 1332"/>
                <a:gd name="T70" fmla="*/ 2147483647 w 3072"/>
                <a:gd name="T71" fmla="*/ 2147483647 h 1332"/>
                <a:gd name="T72" fmla="*/ 2147483647 w 3072"/>
                <a:gd name="T73" fmla="*/ 2147483647 h 1332"/>
                <a:gd name="T74" fmla="*/ 2147483647 w 3072"/>
                <a:gd name="T75" fmla="*/ 2147483647 h 1332"/>
                <a:gd name="T76" fmla="*/ 2147483647 w 3072"/>
                <a:gd name="T77" fmla="*/ 2147483647 h 1332"/>
                <a:gd name="T78" fmla="*/ 2147483647 w 3072"/>
                <a:gd name="T79" fmla="*/ 2147483647 h 1332"/>
                <a:gd name="T80" fmla="*/ 2147483647 w 3072"/>
                <a:gd name="T81" fmla="*/ 2147483647 h 1332"/>
                <a:gd name="T82" fmla="*/ 2147483647 w 3072"/>
                <a:gd name="T83" fmla="*/ 2147483647 h 1332"/>
                <a:gd name="T84" fmla="*/ 2147483647 w 3072"/>
                <a:gd name="T85" fmla="*/ 2147483647 h 1332"/>
                <a:gd name="T86" fmla="*/ 2147483647 w 3072"/>
                <a:gd name="T87" fmla="*/ 2147483647 h 1332"/>
                <a:gd name="T88" fmla="*/ 2147483647 w 3072"/>
                <a:gd name="T89" fmla="*/ 2147483647 h 1332"/>
                <a:gd name="T90" fmla="*/ 2147483647 w 3072"/>
                <a:gd name="T91" fmla="*/ 2147483647 h 1332"/>
                <a:gd name="T92" fmla="*/ 2147483647 w 3072"/>
                <a:gd name="T93" fmla="*/ 2147483647 h 1332"/>
                <a:gd name="T94" fmla="*/ 2147483647 w 3072"/>
                <a:gd name="T95" fmla="*/ 2147483647 h 1332"/>
                <a:gd name="T96" fmla="*/ 2147483647 w 3072"/>
                <a:gd name="T97" fmla="*/ 2147483647 h 1332"/>
                <a:gd name="T98" fmla="*/ 2147483647 w 3072"/>
                <a:gd name="T99" fmla="*/ 2147483647 h 1332"/>
                <a:gd name="T100" fmla="*/ 2147483647 w 3072"/>
                <a:gd name="T101" fmla="*/ 2147483647 h 1332"/>
                <a:gd name="T102" fmla="*/ 2147483647 w 3072"/>
                <a:gd name="T103" fmla="*/ 2147483647 h 1332"/>
                <a:gd name="T104" fmla="*/ 2147483647 w 3072"/>
                <a:gd name="T105" fmla="*/ 2147483647 h 1332"/>
                <a:gd name="T106" fmla="*/ 2147483647 w 3072"/>
                <a:gd name="T107" fmla="*/ 2147483647 h 1332"/>
                <a:gd name="T108" fmla="*/ 2147483647 w 3072"/>
                <a:gd name="T109" fmla="*/ 2147483647 h 1332"/>
                <a:gd name="T110" fmla="*/ 2147483647 w 3072"/>
                <a:gd name="T111" fmla="*/ 2147483647 h 1332"/>
                <a:gd name="T112" fmla="*/ 2147483647 w 3072"/>
                <a:gd name="T113" fmla="*/ 2147483647 h 1332"/>
                <a:gd name="T114" fmla="*/ 2147483647 w 3072"/>
                <a:gd name="T115" fmla="*/ 2147483647 h 1332"/>
                <a:gd name="T116" fmla="*/ 2147483647 w 3072"/>
                <a:gd name="T117" fmla="*/ 2147483647 h 1332"/>
                <a:gd name="T118" fmla="*/ 2147483647 w 3072"/>
                <a:gd name="T119" fmla="*/ 2147483647 h 1332"/>
                <a:gd name="T120" fmla="*/ 2147483647 w 3072"/>
                <a:gd name="T121" fmla="*/ 2147483647 h 133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3072"/>
                <a:gd name="T184" fmla="*/ 0 h 1332"/>
                <a:gd name="T185" fmla="*/ 3072 w 3072"/>
                <a:gd name="T186" fmla="*/ 1332 h 133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3072" h="1332">
                  <a:moveTo>
                    <a:pt x="2454" y="930"/>
                  </a:moveTo>
                  <a:lnTo>
                    <a:pt x="2418" y="966"/>
                  </a:lnTo>
                  <a:lnTo>
                    <a:pt x="2400" y="1002"/>
                  </a:lnTo>
                  <a:lnTo>
                    <a:pt x="2412" y="1002"/>
                  </a:lnTo>
                  <a:lnTo>
                    <a:pt x="2448" y="984"/>
                  </a:lnTo>
                  <a:lnTo>
                    <a:pt x="2460" y="972"/>
                  </a:lnTo>
                  <a:lnTo>
                    <a:pt x="2460" y="954"/>
                  </a:lnTo>
                  <a:lnTo>
                    <a:pt x="2472" y="942"/>
                  </a:lnTo>
                  <a:lnTo>
                    <a:pt x="2460" y="930"/>
                  </a:lnTo>
                  <a:lnTo>
                    <a:pt x="2454" y="930"/>
                  </a:lnTo>
                  <a:close/>
                  <a:moveTo>
                    <a:pt x="2400" y="930"/>
                  </a:moveTo>
                  <a:lnTo>
                    <a:pt x="2388" y="930"/>
                  </a:lnTo>
                  <a:lnTo>
                    <a:pt x="2376" y="936"/>
                  </a:lnTo>
                  <a:lnTo>
                    <a:pt x="2364" y="948"/>
                  </a:lnTo>
                  <a:lnTo>
                    <a:pt x="2364" y="954"/>
                  </a:lnTo>
                  <a:lnTo>
                    <a:pt x="2370" y="966"/>
                  </a:lnTo>
                  <a:lnTo>
                    <a:pt x="2376" y="972"/>
                  </a:lnTo>
                  <a:lnTo>
                    <a:pt x="2406" y="972"/>
                  </a:lnTo>
                  <a:lnTo>
                    <a:pt x="2412" y="960"/>
                  </a:lnTo>
                  <a:lnTo>
                    <a:pt x="2418" y="954"/>
                  </a:lnTo>
                  <a:lnTo>
                    <a:pt x="2418" y="942"/>
                  </a:lnTo>
                  <a:lnTo>
                    <a:pt x="2406" y="936"/>
                  </a:lnTo>
                  <a:lnTo>
                    <a:pt x="2400" y="930"/>
                  </a:lnTo>
                  <a:close/>
                  <a:moveTo>
                    <a:pt x="2316" y="1188"/>
                  </a:moveTo>
                  <a:lnTo>
                    <a:pt x="2328" y="1188"/>
                  </a:lnTo>
                  <a:lnTo>
                    <a:pt x="2340" y="1152"/>
                  </a:lnTo>
                  <a:lnTo>
                    <a:pt x="2322" y="1158"/>
                  </a:lnTo>
                  <a:lnTo>
                    <a:pt x="2316" y="1188"/>
                  </a:lnTo>
                  <a:close/>
                  <a:moveTo>
                    <a:pt x="2388" y="1074"/>
                  </a:moveTo>
                  <a:lnTo>
                    <a:pt x="2370" y="1086"/>
                  </a:lnTo>
                  <a:lnTo>
                    <a:pt x="2382" y="1098"/>
                  </a:lnTo>
                  <a:lnTo>
                    <a:pt x="2388" y="1098"/>
                  </a:lnTo>
                  <a:lnTo>
                    <a:pt x="2382" y="1104"/>
                  </a:lnTo>
                  <a:lnTo>
                    <a:pt x="2376" y="1104"/>
                  </a:lnTo>
                  <a:lnTo>
                    <a:pt x="2364" y="1116"/>
                  </a:lnTo>
                  <a:lnTo>
                    <a:pt x="2358" y="1116"/>
                  </a:lnTo>
                  <a:lnTo>
                    <a:pt x="2352" y="1122"/>
                  </a:lnTo>
                  <a:lnTo>
                    <a:pt x="2352" y="1152"/>
                  </a:lnTo>
                  <a:lnTo>
                    <a:pt x="2358" y="1164"/>
                  </a:lnTo>
                  <a:lnTo>
                    <a:pt x="2358" y="1188"/>
                  </a:lnTo>
                  <a:lnTo>
                    <a:pt x="2370" y="1182"/>
                  </a:lnTo>
                  <a:lnTo>
                    <a:pt x="2376" y="1170"/>
                  </a:lnTo>
                  <a:lnTo>
                    <a:pt x="2388" y="1164"/>
                  </a:lnTo>
                  <a:lnTo>
                    <a:pt x="2394" y="1158"/>
                  </a:lnTo>
                  <a:lnTo>
                    <a:pt x="2394" y="1146"/>
                  </a:lnTo>
                  <a:lnTo>
                    <a:pt x="2382" y="1134"/>
                  </a:lnTo>
                  <a:lnTo>
                    <a:pt x="2394" y="1134"/>
                  </a:lnTo>
                  <a:lnTo>
                    <a:pt x="2412" y="1116"/>
                  </a:lnTo>
                  <a:lnTo>
                    <a:pt x="2412" y="1098"/>
                  </a:lnTo>
                  <a:lnTo>
                    <a:pt x="2388" y="1074"/>
                  </a:lnTo>
                  <a:close/>
                  <a:moveTo>
                    <a:pt x="2562" y="1080"/>
                  </a:moveTo>
                  <a:lnTo>
                    <a:pt x="2550" y="1080"/>
                  </a:lnTo>
                  <a:lnTo>
                    <a:pt x="2550" y="1074"/>
                  </a:lnTo>
                  <a:lnTo>
                    <a:pt x="2544" y="1068"/>
                  </a:lnTo>
                  <a:lnTo>
                    <a:pt x="2538" y="1068"/>
                  </a:lnTo>
                  <a:lnTo>
                    <a:pt x="2532" y="1062"/>
                  </a:lnTo>
                  <a:lnTo>
                    <a:pt x="2520" y="1056"/>
                  </a:lnTo>
                  <a:lnTo>
                    <a:pt x="2514" y="1050"/>
                  </a:lnTo>
                  <a:lnTo>
                    <a:pt x="2514" y="1044"/>
                  </a:lnTo>
                  <a:lnTo>
                    <a:pt x="2520" y="1032"/>
                  </a:lnTo>
                  <a:lnTo>
                    <a:pt x="2520" y="1020"/>
                  </a:lnTo>
                  <a:lnTo>
                    <a:pt x="2526" y="1008"/>
                  </a:lnTo>
                  <a:lnTo>
                    <a:pt x="2532" y="1002"/>
                  </a:lnTo>
                  <a:lnTo>
                    <a:pt x="2532" y="960"/>
                  </a:lnTo>
                  <a:lnTo>
                    <a:pt x="2550" y="924"/>
                  </a:lnTo>
                  <a:lnTo>
                    <a:pt x="2550" y="906"/>
                  </a:lnTo>
                  <a:lnTo>
                    <a:pt x="2544" y="894"/>
                  </a:lnTo>
                  <a:lnTo>
                    <a:pt x="2526" y="876"/>
                  </a:lnTo>
                  <a:lnTo>
                    <a:pt x="2538" y="864"/>
                  </a:lnTo>
                  <a:lnTo>
                    <a:pt x="2538" y="834"/>
                  </a:lnTo>
                  <a:lnTo>
                    <a:pt x="2544" y="828"/>
                  </a:lnTo>
                  <a:lnTo>
                    <a:pt x="2550" y="828"/>
                  </a:lnTo>
                  <a:lnTo>
                    <a:pt x="2556" y="822"/>
                  </a:lnTo>
                  <a:lnTo>
                    <a:pt x="2550" y="816"/>
                  </a:lnTo>
                  <a:lnTo>
                    <a:pt x="2532" y="810"/>
                  </a:lnTo>
                  <a:lnTo>
                    <a:pt x="2520" y="810"/>
                  </a:lnTo>
                  <a:lnTo>
                    <a:pt x="2502" y="816"/>
                  </a:lnTo>
                  <a:lnTo>
                    <a:pt x="2490" y="816"/>
                  </a:lnTo>
                  <a:lnTo>
                    <a:pt x="2484" y="822"/>
                  </a:lnTo>
                  <a:lnTo>
                    <a:pt x="2478" y="822"/>
                  </a:lnTo>
                  <a:lnTo>
                    <a:pt x="2478" y="834"/>
                  </a:lnTo>
                  <a:lnTo>
                    <a:pt x="2460" y="834"/>
                  </a:lnTo>
                  <a:lnTo>
                    <a:pt x="2454" y="840"/>
                  </a:lnTo>
                  <a:lnTo>
                    <a:pt x="2442" y="846"/>
                  </a:lnTo>
                  <a:lnTo>
                    <a:pt x="2430" y="846"/>
                  </a:lnTo>
                  <a:lnTo>
                    <a:pt x="2418" y="852"/>
                  </a:lnTo>
                  <a:lnTo>
                    <a:pt x="2406" y="852"/>
                  </a:lnTo>
                  <a:lnTo>
                    <a:pt x="2400" y="858"/>
                  </a:lnTo>
                  <a:lnTo>
                    <a:pt x="2394" y="858"/>
                  </a:lnTo>
                  <a:lnTo>
                    <a:pt x="2388" y="864"/>
                  </a:lnTo>
                  <a:lnTo>
                    <a:pt x="2376" y="870"/>
                  </a:lnTo>
                  <a:lnTo>
                    <a:pt x="2370" y="876"/>
                  </a:lnTo>
                  <a:lnTo>
                    <a:pt x="2364" y="876"/>
                  </a:lnTo>
                  <a:lnTo>
                    <a:pt x="2364" y="864"/>
                  </a:lnTo>
                  <a:lnTo>
                    <a:pt x="2382" y="846"/>
                  </a:lnTo>
                  <a:lnTo>
                    <a:pt x="2376" y="840"/>
                  </a:lnTo>
                  <a:lnTo>
                    <a:pt x="2364" y="834"/>
                  </a:lnTo>
                  <a:lnTo>
                    <a:pt x="2358" y="828"/>
                  </a:lnTo>
                  <a:lnTo>
                    <a:pt x="2358" y="810"/>
                  </a:lnTo>
                  <a:lnTo>
                    <a:pt x="2352" y="798"/>
                  </a:lnTo>
                  <a:lnTo>
                    <a:pt x="2352" y="792"/>
                  </a:lnTo>
                  <a:lnTo>
                    <a:pt x="2376" y="768"/>
                  </a:lnTo>
                  <a:lnTo>
                    <a:pt x="2340" y="768"/>
                  </a:lnTo>
                  <a:lnTo>
                    <a:pt x="2328" y="780"/>
                  </a:lnTo>
                  <a:lnTo>
                    <a:pt x="2274" y="780"/>
                  </a:lnTo>
                  <a:lnTo>
                    <a:pt x="2274" y="768"/>
                  </a:lnTo>
                  <a:lnTo>
                    <a:pt x="2280" y="756"/>
                  </a:lnTo>
                  <a:lnTo>
                    <a:pt x="2292" y="750"/>
                  </a:lnTo>
                  <a:lnTo>
                    <a:pt x="2298" y="744"/>
                  </a:lnTo>
                  <a:lnTo>
                    <a:pt x="3072" y="108"/>
                  </a:lnTo>
                  <a:lnTo>
                    <a:pt x="3054" y="108"/>
                  </a:lnTo>
                  <a:lnTo>
                    <a:pt x="3054" y="102"/>
                  </a:lnTo>
                  <a:lnTo>
                    <a:pt x="3048" y="90"/>
                  </a:lnTo>
                  <a:lnTo>
                    <a:pt x="3036" y="84"/>
                  </a:lnTo>
                  <a:lnTo>
                    <a:pt x="3030" y="78"/>
                  </a:lnTo>
                  <a:lnTo>
                    <a:pt x="3012" y="78"/>
                  </a:lnTo>
                  <a:lnTo>
                    <a:pt x="2988" y="84"/>
                  </a:lnTo>
                  <a:lnTo>
                    <a:pt x="2964" y="84"/>
                  </a:lnTo>
                  <a:lnTo>
                    <a:pt x="2928" y="96"/>
                  </a:lnTo>
                  <a:lnTo>
                    <a:pt x="2916" y="96"/>
                  </a:lnTo>
                  <a:lnTo>
                    <a:pt x="2892" y="84"/>
                  </a:lnTo>
                  <a:lnTo>
                    <a:pt x="2886" y="78"/>
                  </a:lnTo>
                  <a:lnTo>
                    <a:pt x="2874" y="72"/>
                  </a:lnTo>
                  <a:lnTo>
                    <a:pt x="2784" y="72"/>
                  </a:lnTo>
                  <a:lnTo>
                    <a:pt x="2772" y="66"/>
                  </a:lnTo>
                  <a:lnTo>
                    <a:pt x="2766" y="60"/>
                  </a:lnTo>
                  <a:lnTo>
                    <a:pt x="2748" y="60"/>
                  </a:lnTo>
                  <a:lnTo>
                    <a:pt x="2736" y="54"/>
                  </a:lnTo>
                  <a:lnTo>
                    <a:pt x="2598" y="54"/>
                  </a:lnTo>
                  <a:lnTo>
                    <a:pt x="2598" y="42"/>
                  </a:lnTo>
                  <a:lnTo>
                    <a:pt x="2604" y="36"/>
                  </a:lnTo>
                  <a:lnTo>
                    <a:pt x="2592" y="36"/>
                  </a:lnTo>
                  <a:lnTo>
                    <a:pt x="2574" y="30"/>
                  </a:lnTo>
                  <a:lnTo>
                    <a:pt x="2562" y="30"/>
                  </a:lnTo>
                  <a:lnTo>
                    <a:pt x="2550" y="24"/>
                  </a:lnTo>
                  <a:lnTo>
                    <a:pt x="2532" y="24"/>
                  </a:lnTo>
                  <a:lnTo>
                    <a:pt x="2520" y="30"/>
                  </a:lnTo>
                  <a:lnTo>
                    <a:pt x="2496" y="30"/>
                  </a:lnTo>
                  <a:lnTo>
                    <a:pt x="2490" y="36"/>
                  </a:lnTo>
                  <a:lnTo>
                    <a:pt x="2484" y="36"/>
                  </a:lnTo>
                  <a:lnTo>
                    <a:pt x="2514" y="0"/>
                  </a:lnTo>
                  <a:lnTo>
                    <a:pt x="2430" y="36"/>
                  </a:lnTo>
                  <a:lnTo>
                    <a:pt x="2460" y="0"/>
                  </a:lnTo>
                  <a:lnTo>
                    <a:pt x="2430" y="0"/>
                  </a:lnTo>
                  <a:lnTo>
                    <a:pt x="2418" y="6"/>
                  </a:lnTo>
                  <a:lnTo>
                    <a:pt x="2412" y="12"/>
                  </a:lnTo>
                  <a:lnTo>
                    <a:pt x="2358" y="30"/>
                  </a:lnTo>
                  <a:lnTo>
                    <a:pt x="2232" y="30"/>
                  </a:lnTo>
                  <a:lnTo>
                    <a:pt x="2214" y="36"/>
                  </a:lnTo>
                  <a:lnTo>
                    <a:pt x="2208" y="42"/>
                  </a:lnTo>
                  <a:lnTo>
                    <a:pt x="2184" y="54"/>
                  </a:lnTo>
                  <a:lnTo>
                    <a:pt x="2172" y="54"/>
                  </a:lnTo>
                  <a:lnTo>
                    <a:pt x="2166" y="60"/>
                  </a:lnTo>
                  <a:lnTo>
                    <a:pt x="2046" y="60"/>
                  </a:lnTo>
                  <a:lnTo>
                    <a:pt x="2004" y="72"/>
                  </a:lnTo>
                  <a:lnTo>
                    <a:pt x="1956" y="102"/>
                  </a:lnTo>
                  <a:lnTo>
                    <a:pt x="1902" y="132"/>
                  </a:lnTo>
                  <a:lnTo>
                    <a:pt x="1854" y="144"/>
                  </a:lnTo>
                  <a:lnTo>
                    <a:pt x="1758" y="156"/>
                  </a:lnTo>
                  <a:lnTo>
                    <a:pt x="1722" y="162"/>
                  </a:lnTo>
                  <a:lnTo>
                    <a:pt x="1704" y="162"/>
                  </a:lnTo>
                  <a:lnTo>
                    <a:pt x="1698" y="168"/>
                  </a:lnTo>
                  <a:lnTo>
                    <a:pt x="1644" y="186"/>
                  </a:lnTo>
                  <a:lnTo>
                    <a:pt x="1632" y="192"/>
                  </a:lnTo>
                  <a:lnTo>
                    <a:pt x="1620" y="192"/>
                  </a:lnTo>
                  <a:lnTo>
                    <a:pt x="1620" y="198"/>
                  </a:lnTo>
                  <a:lnTo>
                    <a:pt x="1626" y="204"/>
                  </a:lnTo>
                  <a:lnTo>
                    <a:pt x="1638" y="210"/>
                  </a:lnTo>
                  <a:lnTo>
                    <a:pt x="1650" y="222"/>
                  </a:lnTo>
                  <a:lnTo>
                    <a:pt x="1656" y="222"/>
                  </a:lnTo>
                  <a:lnTo>
                    <a:pt x="1662" y="234"/>
                  </a:lnTo>
                  <a:lnTo>
                    <a:pt x="1662" y="240"/>
                  </a:lnTo>
                  <a:lnTo>
                    <a:pt x="1668" y="252"/>
                  </a:lnTo>
                  <a:lnTo>
                    <a:pt x="1668" y="264"/>
                  </a:lnTo>
                  <a:lnTo>
                    <a:pt x="1662" y="264"/>
                  </a:lnTo>
                  <a:lnTo>
                    <a:pt x="1650" y="270"/>
                  </a:lnTo>
                  <a:lnTo>
                    <a:pt x="1644" y="282"/>
                  </a:lnTo>
                  <a:lnTo>
                    <a:pt x="1734" y="282"/>
                  </a:lnTo>
                  <a:lnTo>
                    <a:pt x="1704" y="318"/>
                  </a:lnTo>
                  <a:lnTo>
                    <a:pt x="1770" y="318"/>
                  </a:lnTo>
                  <a:lnTo>
                    <a:pt x="1764" y="336"/>
                  </a:lnTo>
                  <a:lnTo>
                    <a:pt x="1710" y="336"/>
                  </a:lnTo>
                  <a:lnTo>
                    <a:pt x="1698" y="348"/>
                  </a:lnTo>
                  <a:lnTo>
                    <a:pt x="1632" y="348"/>
                  </a:lnTo>
                  <a:lnTo>
                    <a:pt x="1614" y="354"/>
                  </a:lnTo>
                  <a:lnTo>
                    <a:pt x="1560" y="354"/>
                  </a:lnTo>
                  <a:lnTo>
                    <a:pt x="1554" y="348"/>
                  </a:lnTo>
                  <a:lnTo>
                    <a:pt x="1548" y="348"/>
                  </a:lnTo>
                  <a:lnTo>
                    <a:pt x="1554" y="342"/>
                  </a:lnTo>
                  <a:lnTo>
                    <a:pt x="1560" y="342"/>
                  </a:lnTo>
                  <a:lnTo>
                    <a:pt x="1572" y="330"/>
                  </a:lnTo>
                  <a:lnTo>
                    <a:pt x="1566" y="324"/>
                  </a:lnTo>
                  <a:lnTo>
                    <a:pt x="1458" y="324"/>
                  </a:lnTo>
                  <a:lnTo>
                    <a:pt x="1452" y="330"/>
                  </a:lnTo>
                  <a:lnTo>
                    <a:pt x="1452" y="348"/>
                  </a:lnTo>
                  <a:lnTo>
                    <a:pt x="1434" y="348"/>
                  </a:lnTo>
                  <a:lnTo>
                    <a:pt x="1422" y="354"/>
                  </a:lnTo>
                  <a:lnTo>
                    <a:pt x="1404" y="354"/>
                  </a:lnTo>
                  <a:lnTo>
                    <a:pt x="1386" y="360"/>
                  </a:lnTo>
                  <a:lnTo>
                    <a:pt x="1338" y="360"/>
                  </a:lnTo>
                  <a:lnTo>
                    <a:pt x="1308" y="366"/>
                  </a:lnTo>
                  <a:lnTo>
                    <a:pt x="1254" y="384"/>
                  </a:lnTo>
                  <a:lnTo>
                    <a:pt x="1254" y="390"/>
                  </a:lnTo>
                  <a:lnTo>
                    <a:pt x="1272" y="396"/>
                  </a:lnTo>
                  <a:lnTo>
                    <a:pt x="1284" y="402"/>
                  </a:lnTo>
                  <a:lnTo>
                    <a:pt x="1314" y="402"/>
                  </a:lnTo>
                  <a:lnTo>
                    <a:pt x="1272" y="420"/>
                  </a:lnTo>
                  <a:lnTo>
                    <a:pt x="1260" y="462"/>
                  </a:lnTo>
                  <a:lnTo>
                    <a:pt x="1272" y="462"/>
                  </a:lnTo>
                  <a:lnTo>
                    <a:pt x="1290" y="468"/>
                  </a:lnTo>
                  <a:lnTo>
                    <a:pt x="1338" y="468"/>
                  </a:lnTo>
                  <a:lnTo>
                    <a:pt x="1350" y="462"/>
                  </a:lnTo>
                  <a:lnTo>
                    <a:pt x="1362" y="462"/>
                  </a:lnTo>
                  <a:lnTo>
                    <a:pt x="1410" y="474"/>
                  </a:lnTo>
                  <a:lnTo>
                    <a:pt x="1422" y="456"/>
                  </a:lnTo>
                  <a:lnTo>
                    <a:pt x="1434" y="474"/>
                  </a:lnTo>
                  <a:lnTo>
                    <a:pt x="1446" y="468"/>
                  </a:lnTo>
                  <a:lnTo>
                    <a:pt x="1452" y="462"/>
                  </a:lnTo>
                  <a:lnTo>
                    <a:pt x="1476" y="450"/>
                  </a:lnTo>
                  <a:lnTo>
                    <a:pt x="1482" y="444"/>
                  </a:lnTo>
                  <a:lnTo>
                    <a:pt x="1494" y="444"/>
                  </a:lnTo>
                  <a:lnTo>
                    <a:pt x="1506" y="450"/>
                  </a:lnTo>
                  <a:lnTo>
                    <a:pt x="1524" y="450"/>
                  </a:lnTo>
                  <a:lnTo>
                    <a:pt x="1536" y="444"/>
                  </a:lnTo>
                  <a:lnTo>
                    <a:pt x="1542" y="438"/>
                  </a:lnTo>
                  <a:lnTo>
                    <a:pt x="1554" y="432"/>
                  </a:lnTo>
                  <a:lnTo>
                    <a:pt x="1560" y="432"/>
                  </a:lnTo>
                  <a:lnTo>
                    <a:pt x="1566" y="426"/>
                  </a:lnTo>
                  <a:lnTo>
                    <a:pt x="1566" y="450"/>
                  </a:lnTo>
                  <a:lnTo>
                    <a:pt x="1560" y="462"/>
                  </a:lnTo>
                  <a:lnTo>
                    <a:pt x="1554" y="468"/>
                  </a:lnTo>
                  <a:lnTo>
                    <a:pt x="1500" y="468"/>
                  </a:lnTo>
                  <a:lnTo>
                    <a:pt x="1506" y="498"/>
                  </a:lnTo>
                  <a:lnTo>
                    <a:pt x="1494" y="504"/>
                  </a:lnTo>
                  <a:lnTo>
                    <a:pt x="1488" y="516"/>
                  </a:lnTo>
                  <a:lnTo>
                    <a:pt x="1476" y="522"/>
                  </a:lnTo>
                  <a:lnTo>
                    <a:pt x="1464" y="534"/>
                  </a:lnTo>
                  <a:lnTo>
                    <a:pt x="1446" y="540"/>
                  </a:lnTo>
                  <a:lnTo>
                    <a:pt x="1380" y="540"/>
                  </a:lnTo>
                  <a:lnTo>
                    <a:pt x="1362" y="522"/>
                  </a:lnTo>
                  <a:lnTo>
                    <a:pt x="1344" y="534"/>
                  </a:lnTo>
                  <a:lnTo>
                    <a:pt x="1344" y="546"/>
                  </a:lnTo>
                  <a:lnTo>
                    <a:pt x="1338" y="546"/>
                  </a:lnTo>
                  <a:lnTo>
                    <a:pt x="1332" y="552"/>
                  </a:lnTo>
                  <a:lnTo>
                    <a:pt x="1320" y="558"/>
                  </a:lnTo>
                  <a:lnTo>
                    <a:pt x="1302" y="564"/>
                  </a:lnTo>
                  <a:lnTo>
                    <a:pt x="1290" y="570"/>
                  </a:lnTo>
                  <a:lnTo>
                    <a:pt x="1266" y="570"/>
                  </a:lnTo>
                  <a:lnTo>
                    <a:pt x="1242" y="558"/>
                  </a:lnTo>
                  <a:lnTo>
                    <a:pt x="1236" y="558"/>
                  </a:lnTo>
                  <a:lnTo>
                    <a:pt x="1140" y="606"/>
                  </a:lnTo>
                  <a:lnTo>
                    <a:pt x="1122" y="624"/>
                  </a:lnTo>
                  <a:lnTo>
                    <a:pt x="1116" y="606"/>
                  </a:lnTo>
                  <a:lnTo>
                    <a:pt x="1080" y="624"/>
                  </a:lnTo>
                  <a:lnTo>
                    <a:pt x="1068" y="624"/>
                  </a:lnTo>
                  <a:lnTo>
                    <a:pt x="1044" y="636"/>
                  </a:lnTo>
                  <a:lnTo>
                    <a:pt x="1020" y="660"/>
                  </a:lnTo>
                  <a:lnTo>
                    <a:pt x="990" y="648"/>
                  </a:lnTo>
                  <a:lnTo>
                    <a:pt x="990" y="672"/>
                  </a:lnTo>
                  <a:lnTo>
                    <a:pt x="984" y="666"/>
                  </a:lnTo>
                  <a:lnTo>
                    <a:pt x="972" y="666"/>
                  </a:lnTo>
                  <a:lnTo>
                    <a:pt x="966" y="672"/>
                  </a:lnTo>
                  <a:lnTo>
                    <a:pt x="966" y="690"/>
                  </a:lnTo>
                  <a:lnTo>
                    <a:pt x="954" y="708"/>
                  </a:lnTo>
                  <a:lnTo>
                    <a:pt x="1014" y="684"/>
                  </a:lnTo>
                  <a:lnTo>
                    <a:pt x="990" y="702"/>
                  </a:lnTo>
                  <a:lnTo>
                    <a:pt x="990" y="714"/>
                  </a:lnTo>
                  <a:lnTo>
                    <a:pt x="972" y="726"/>
                  </a:lnTo>
                  <a:lnTo>
                    <a:pt x="1026" y="726"/>
                  </a:lnTo>
                  <a:lnTo>
                    <a:pt x="1032" y="732"/>
                  </a:lnTo>
                  <a:lnTo>
                    <a:pt x="1032" y="738"/>
                  </a:lnTo>
                  <a:lnTo>
                    <a:pt x="1020" y="744"/>
                  </a:lnTo>
                  <a:lnTo>
                    <a:pt x="984" y="744"/>
                  </a:lnTo>
                  <a:lnTo>
                    <a:pt x="960" y="750"/>
                  </a:lnTo>
                  <a:lnTo>
                    <a:pt x="972" y="738"/>
                  </a:lnTo>
                  <a:lnTo>
                    <a:pt x="960" y="732"/>
                  </a:lnTo>
                  <a:lnTo>
                    <a:pt x="954" y="732"/>
                  </a:lnTo>
                  <a:lnTo>
                    <a:pt x="948" y="738"/>
                  </a:lnTo>
                  <a:lnTo>
                    <a:pt x="936" y="744"/>
                  </a:lnTo>
                  <a:lnTo>
                    <a:pt x="930" y="750"/>
                  </a:lnTo>
                  <a:lnTo>
                    <a:pt x="924" y="750"/>
                  </a:lnTo>
                  <a:lnTo>
                    <a:pt x="918" y="756"/>
                  </a:lnTo>
                  <a:lnTo>
                    <a:pt x="924" y="756"/>
                  </a:lnTo>
                  <a:lnTo>
                    <a:pt x="930" y="762"/>
                  </a:lnTo>
                  <a:lnTo>
                    <a:pt x="930" y="768"/>
                  </a:lnTo>
                  <a:lnTo>
                    <a:pt x="924" y="774"/>
                  </a:lnTo>
                  <a:lnTo>
                    <a:pt x="924" y="780"/>
                  </a:lnTo>
                  <a:lnTo>
                    <a:pt x="918" y="792"/>
                  </a:lnTo>
                  <a:lnTo>
                    <a:pt x="918" y="804"/>
                  </a:lnTo>
                  <a:lnTo>
                    <a:pt x="990" y="804"/>
                  </a:lnTo>
                  <a:lnTo>
                    <a:pt x="1038" y="774"/>
                  </a:lnTo>
                  <a:lnTo>
                    <a:pt x="1104" y="750"/>
                  </a:lnTo>
                  <a:lnTo>
                    <a:pt x="1098" y="750"/>
                  </a:lnTo>
                  <a:lnTo>
                    <a:pt x="1092" y="756"/>
                  </a:lnTo>
                  <a:lnTo>
                    <a:pt x="1080" y="762"/>
                  </a:lnTo>
                  <a:lnTo>
                    <a:pt x="1062" y="768"/>
                  </a:lnTo>
                  <a:lnTo>
                    <a:pt x="1050" y="780"/>
                  </a:lnTo>
                  <a:lnTo>
                    <a:pt x="1038" y="786"/>
                  </a:lnTo>
                  <a:lnTo>
                    <a:pt x="1026" y="798"/>
                  </a:lnTo>
                  <a:lnTo>
                    <a:pt x="1026" y="816"/>
                  </a:lnTo>
                  <a:lnTo>
                    <a:pt x="1020" y="828"/>
                  </a:lnTo>
                  <a:lnTo>
                    <a:pt x="990" y="828"/>
                  </a:lnTo>
                  <a:lnTo>
                    <a:pt x="978" y="834"/>
                  </a:lnTo>
                  <a:lnTo>
                    <a:pt x="972" y="852"/>
                  </a:lnTo>
                  <a:lnTo>
                    <a:pt x="966" y="864"/>
                  </a:lnTo>
                  <a:lnTo>
                    <a:pt x="954" y="870"/>
                  </a:lnTo>
                  <a:lnTo>
                    <a:pt x="942" y="882"/>
                  </a:lnTo>
                  <a:lnTo>
                    <a:pt x="930" y="888"/>
                  </a:lnTo>
                  <a:lnTo>
                    <a:pt x="924" y="894"/>
                  </a:lnTo>
                  <a:lnTo>
                    <a:pt x="978" y="888"/>
                  </a:lnTo>
                  <a:lnTo>
                    <a:pt x="972" y="906"/>
                  </a:lnTo>
                  <a:lnTo>
                    <a:pt x="978" y="894"/>
                  </a:lnTo>
                  <a:lnTo>
                    <a:pt x="990" y="888"/>
                  </a:lnTo>
                  <a:lnTo>
                    <a:pt x="1002" y="876"/>
                  </a:lnTo>
                  <a:lnTo>
                    <a:pt x="1026" y="864"/>
                  </a:lnTo>
                  <a:lnTo>
                    <a:pt x="1038" y="864"/>
                  </a:lnTo>
                  <a:lnTo>
                    <a:pt x="1050" y="870"/>
                  </a:lnTo>
                  <a:lnTo>
                    <a:pt x="1056" y="870"/>
                  </a:lnTo>
                  <a:lnTo>
                    <a:pt x="1056" y="876"/>
                  </a:lnTo>
                  <a:lnTo>
                    <a:pt x="1050" y="876"/>
                  </a:lnTo>
                  <a:lnTo>
                    <a:pt x="1074" y="870"/>
                  </a:lnTo>
                  <a:lnTo>
                    <a:pt x="1068" y="876"/>
                  </a:lnTo>
                  <a:lnTo>
                    <a:pt x="1068" y="906"/>
                  </a:lnTo>
                  <a:lnTo>
                    <a:pt x="1074" y="912"/>
                  </a:lnTo>
                  <a:lnTo>
                    <a:pt x="1092" y="912"/>
                  </a:lnTo>
                  <a:lnTo>
                    <a:pt x="1098" y="900"/>
                  </a:lnTo>
                  <a:lnTo>
                    <a:pt x="1110" y="894"/>
                  </a:lnTo>
                  <a:lnTo>
                    <a:pt x="1116" y="888"/>
                  </a:lnTo>
                  <a:lnTo>
                    <a:pt x="1122" y="876"/>
                  </a:lnTo>
                  <a:lnTo>
                    <a:pt x="1164" y="858"/>
                  </a:lnTo>
                  <a:lnTo>
                    <a:pt x="1176" y="870"/>
                  </a:lnTo>
                  <a:lnTo>
                    <a:pt x="1146" y="870"/>
                  </a:lnTo>
                  <a:lnTo>
                    <a:pt x="1140" y="876"/>
                  </a:lnTo>
                  <a:lnTo>
                    <a:pt x="1140" y="882"/>
                  </a:lnTo>
                  <a:lnTo>
                    <a:pt x="1134" y="888"/>
                  </a:lnTo>
                  <a:lnTo>
                    <a:pt x="1134" y="894"/>
                  </a:lnTo>
                  <a:lnTo>
                    <a:pt x="1152" y="894"/>
                  </a:lnTo>
                  <a:lnTo>
                    <a:pt x="1164" y="888"/>
                  </a:lnTo>
                  <a:lnTo>
                    <a:pt x="1182" y="888"/>
                  </a:lnTo>
                  <a:lnTo>
                    <a:pt x="1200" y="882"/>
                  </a:lnTo>
                  <a:lnTo>
                    <a:pt x="1218" y="882"/>
                  </a:lnTo>
                  <a:lnTo>
                    <a:pt x="1224" y="876"/>
                  </a:lnTo>
                  <a:lnTo>
                    <a:pt x="1230" y="876"/>
                  </a:lnTo>
                  <a:lnTo>
                    <a:pt x="1272" y="858"/>
                  </a:lnTo>
                  <a:lnTo>
                    <a:pt x="1224" y="882"/>
                  </a:lnTo>
                  <a:lnTo>
                    <a:pt x="1224" y="894"/>
                  </a:lnTo>
                  <a:lnTo>
                    <a:pt x="1212" y="894"/>
                  </a:lnTo>
                  <a:lnTo>
                    <a:pt x="1200" y="900"/>
                  </a:lnTo>
                  <a:lnTo>
                    <a:pt x="1188" y="900"/>
                  </a:lnTo>
                  <a:lnTo>
                    <a:pt x="1176" y="906"/>
                  </a:lnTo>
                  <a:lnTo>
                    <a:pt x="1170" y="912"/>
                  </a:lnTo>
                  <a:lnTo>
                    <a:pt x="1158" y="918"/>
                  </a:lnTo>
                  <a:lnTo>
                    <a:pt x="1152" y="930"/>
                  </a:lnTo>
                  <a:lnTo>
                    <a:pt x="1122" y="930"/>
                  </a:lnTo>
                  <a:lnTo>
                    <a:pt x="1086" y="960"/>
                  </a:lnTo>
                  <a:lnTo>
                    <a:pt x="1086" y="978"/>
                  </a:lnTo>
                  <a:lnTo>
                    <a:pt x="1038" y="978"/>
                  </a:lnTo>
                  <a:lnTo>
                    <a:pt x="1032" y="984"/>
                  </a:lnTo>
                  <a:lnTo>
                    <a:pt x="1020" y="984"/>
                  </a:lnTo>
                  <a:lnTo>
                    <a:pt x="1002" y="990"/>
                  </a:lnTo>
                  <a:lnTo>
                    <a:pt x="990" y="996"/>
                  </a:lnTo>
                  <a:lnTo>
                    <a:pt x="978" y="996"/>
                  </a:lnTo>
                  <a:lnTo>
                    <a:pt x="966" y="1008"/>
                  </a:lnTo>
                  <a:lnTo>
                    <a:pt x="966" y="1020"/>
                  </a:lnTo>
                  <a:lnTo>
                    <a:pt x="960" y="1026"/>
                  </a:lnTo>
                  <a:lnTo>
                    <a:pt x="960" y="1038"/>
                  </a:lnTo>
                  <a:lnTo>
                    <a:pt x="876" y="1038"/>
                  </a:lnTo>
                  <a:lnTo>
                    <a:pt x="858" y="1044"/>
                  </a:lnTo>
                  <a:lnTo>
                    <a:pt x="828" y="1062"/>
                  </a:lnTo>
                  <a:lnTo>
                    <a:pt x="804" y="1080"/>
                  </a:lnTo>
                  <a:lnTo>
                    <a:pt x="780" y="1092"/>
                  </a:lnTo>
                  <a:lnTo>
                    <a:pt x="774" y="1098"/>
                  </a:lnTo>
                  <a:lnTo>
                    <a:pt x="750" y="1104"/>
                  </a:lnTo>
                  <a:lnTo>
                    <a:pt x="738" y="1122"/>
                  </a:lnTo>
                  <a:lnTo>
                    <a:pt x="732" y="1104"/>
                  </a:lnTo>
                  <a:lnTo>
                    <a:pt x="672" y="1104"/>
                  </a:lnTo>
                  <a:lnTo>
                    <a:pt x="648" y="1116"/>
                  </a:lnTo>
                  <a:lnTo>
                    <a:pt x="630" y="1122"/>
                  </a:lnTo>
                  <a:lnTo>
                    <a:pt x="624" y="1128"/>
                  </a:lnTo>
                  <a:lnTo>
                    <a:pt x="606" y="1128"/>
                  </a:lnTo>
                  <a:lnTo>
                    <a:pt x="606" y="1140"/>
                  </a:lnTo>
                  <a:lnTo>
                    <a:pt x="576" y="1146"/>
                  </a:lnTo>
                  <a:lnTo>
                    <a:pt x="564" y="1152"/>
                  </a:lnTo>
                  <a:lnTo>
                    <a:pt x="540" y="1152"/>
                  </a:lnTo>
                  <a:lnTo>
                    <a:pt x="516" y="1170"/>
                  </a:lnTo>
                  <a:lnTo>
                    <a:pt x="522" y="1182"/>
                  </a:lnTo>
                  <a:lnTo>
                    <a:pt x="540" y="1164"/>
                  </a:lnTo>
                  <a:lnTo>
                    <a:pt x="558" y="1176"/>
                  </a:lnTo>
                  <a:lnTo>
                    <a:pt x="582" y="1158"/>
                  </a:lnTo>
                  <a:lnTo>
                    <a:pt x="582" y="1170"/>
                  </a:lnTo>
                  <a:lnTo>
                    <a:pt x="594" y="1170"/>
                  </a:lnTo>
                  <a:lnTo>
                    <a:pt x="606" y="1164"/>
                  </a:lnTo>
                  <a:lnTo>
                    <a:pt x="618" y="1164"/>
                  </a:lnTo>
                  <a:lnTo>
                    <a:pt x="642" y="1140"/>
                  </a:lnTo>
                  <a:lnTo>
                    <a:pt x="654" y="1134"/>
                  </a:lnTo>
                  <a:lnTo>
                    <a:pt x="666" y="1122"/>
                  </a:lnTo>
                  <a:lnTo>
                    <a:pt x="684" y="1122"/>
                  </a:lnTo>
                  <a:lnTo>
                    <a:pt x="684" y="1134"/>
                  </a:lnTo>
                  <a:lnTo>
                    <a:pt x="690" y="1140"/>
                  </a:lnTo>
                  <a:lnTo>
                    <a:pt x="708" y="1140"/>
                  </a:lnTo>
                  <a:lnTo>
                    <a:pt x="732" y="1128"/>
                  </a:lnTo>
                  <a:lnTo>
                    <a:pt x="744" y="1128"/>
                  </a:lnTo>
                  <a:lnTo>
                    <a:pt x="756" y="1122"/>
                  </a:lnTo>
                  <a:lnTo>
                    <a:pt x="762" y="1116"/>
                  </a:lnTo>
                  <a:lnTo>
                    <a:pt x="768" y="1116"/>
                  </a:lnTo>
                  <a:lnTo>
                    <a:pt x="804" y="1128"/>
                  </a:lnTo>
                  <a:lnTo>
                    <a:pt x="822" y="1110"/>
                  </a:lnTo>
                  <a:lnTo>
                    <a:pt x="834" y="1110"/>
                  </a:lnTo>
                  <a:lnTo>
                    <a:pt x="852" y="1104"/>
                  </a:lnTo>
                  <a:lnTo>
                    <a:pt x="870" y="1104"/>
                  </a:lnTo>
                  <a:lnTo>
                    <a:pt x="894" y="1092"/>
                  </a:lnTo>
                  <a:lnTo>
                    <a:pt x="918" y="1068"/>
                  </a:lnTo>
                  <a:lnTo>
                    <a:pt x="942" y="1056"/>
                  </a:lnTo>
                  <a:lnTo>
                    <a:pt x="972" y="1056"/>
                  </a:lnTo>
                  <a:lnTo>
                    <a:pt x="978" y="1044"/>
                  </a:lnTo>
                  <a:lnTo>
                    <a:pt x="1014" y="1044"/>
                  </a:lnTo>
                  <a:lnTo>
                    <a:pt x="1026" y="1038"/>
                  </a:lnTo>
                  <a:lnTo>
                    <a:pt x="1032" y="1038"/>
                  </a:lnTo>
                  <a:lnTo>
                    <a:pt x="1038" y="1032"/>
                  </a:lnTo>
                  <a:lnTo>
                    <a:pt x="1050" y="1032"/>
                  </a:lnTo>
                  <a:lnTo>
                    <a:pt x="1086" y="1020"/>
                  </a:lnTo>
                  <a:lnTo>
                    <a:pt x="1110" y="1008"/>
                  </a:lnTo>
                  <a:lnTo>
                    <a:pt x="1122" y="996"/>
                  </a:lnTo>
                  <a:lnTo>
                    <a:pt x="1134" y="990"/>
                  </a:lnTo>
                  <a:lnTo>
                    <a:pt x="1140" y="984"/>
                  </a:lnTo>
                  <a:lnTo>
                    <a:pt x="1206" y="972"/>
                  </a:lnTo>
                  <a:lnTo>
                    <a:pt x="1260" y="942"/>
                  </a:lnTo>
                  <a:lnTo>
                    <a:pt x="1296" y="942"/>
                  </a:lnTo>
                  <a:lnTo>
                    <a:pt x="1314" y="936"/>
                  </a:lnTo>
                  <a:lnTo>
                    <a:pt x="1326" y="936"/>
                  </a:lnTo>
                  <a:lnTo>
                    <a:pt x="1338" y="930"/>
                  </a:lnTo>
                  <a:lnTo>
                    <a:pt x="1368" y="900"/>
                  </a:lnTo>
                  <a:lnTo>
                    <a:pt x="1380" y="900"/>
                  </a:lnTo>
                  <a:lnTo>
                    <a:pt x="1404" y="888"/>
                  </a:lnTo>
                  <a:lnTo>
                    <a:pt x="1416" y="888"/>
                  </a:lnTo>
                  <a:lnTo>
                    <a:pt x="1428" y="882"/>
                  </a:lnTo>
                  <a:lnTo>
                    <a:pt x="1434" y="876"/>
                  </a:lnTo>
                  <a:lnTo>
                    <a:pt x="1434" y="864"/>
                  </a:lnTo>
                  <a:lnTo>
                    <a:pt x="1422" y="864"/>
                  </a:lnTo>
                  <a:lnTo>
                    <a:pt x="1428" y="858"/>
                  </a:lnTo>
                  <a:lnTo>
                    <a:pt x="1452" y="846"/>
                  </a:lnTo>
                  <a:lnTo>
                    <a:pt x="1458" y="840"/>
                  </a:lnTo>
                  <a:lnTo>
                    <a:pt x="1470" y="834"/>
                  </a:lnTo>
                  <a:lnTo>
                    <a:pt x="1476" y="828"/>
                  </a:lnTo>
                  <a:lnTo>
                    <a:pt x="1488" y="828"/>
                  </a:lnTo>
                  <a:lnTo>
                    <a:pt x="1500" y="822"/>
                  </a:lnTo>
                  <a:lnTo>
                    <a:pt x="1512" y="822"/>
                  </a:lnTo>
                  <a:lnTo>
                    <a:pt x="1518" y="816"/>
                  </a:lnTo>
                  <a:lnTo>
                    <a:pt x="1524" y="816"/>
                  </a:lnTo>
                  <a:lnTo>
                    <a:pt x="1596" y="786"/>
                  </a:lnTo>
                  <a:lnTo>
                    <a:pt x="1590" y="768"/>
                  </a:lnTo>
                  <a:lnTo>
                    <a:pt x="1602" y="768"/>
                  </a:lnTo>
                  <a:lnTo>
                    <a:pt x="1608" y="774"/>
                  </a:lnTo>
                  <a:lnTo>
                    <a:pt x="1626" y="774"/>
                  </a:lnTo>
                  <a:lnTo>
                    <a:pt x="1638" y="762"/>
                  </a:lnTo>
                  <a:lnTo>
                    <a:pt x="1650" y="762"/>
                  </a:lnTo>
                  <a:lnTo>
                    <a:pt x="1674" y="750"/>
                  </a:lnTo>
                  <a:lnTo>
                    <a:pt x="1680" y="744"/>
                  </a:lnTo>
                  <a:lnTo>
                    <a:pt x="1704" y="732"/>
                  </a:lnTo>
                  <a:lnTo>
                    <a:pt x="1740" y="720"/>
                  </a:lnTo>
                  <a:lnTo>
                    <a:pt x="1770" y="708"/>
                  </a:lnTo>
                  <a:lnTo>
                    <a:pt x="1794" y="702"/>
                  </a:lnTo>
                  <a:lnTo>
                    <a:pt x="1812" y="702"/>
                  </a:lnTo>
                  <a:lnTo>
                    <a:pt x="1818" y="708"/>
                  </a:lnTo>
                  <a:lnTo>
                    <a:pt x="1842" y="720"/>
                  </a:lnTo>
                  <a:lnTo>
                    <a:pt x="1848" y="726"/>
                  </a:lnTo>
                  <a:lnTo>
                    <a:pt x="1812" y="726"/>
                  </a:lnTo>
                  <a:lnTo>
                    <a:pt x="1794" y="714"/>
                  </a:lnTo>
                  <a:lnTo>
                    <a:pt x="1758" y="738"/>
                  </a:lnTo>
                  <a:lnTo>
                    <a:pt x="1728" y="738"/>
                  </a:lnTo>
                  <a:lnTo>
                    <a:pt x="1722" y="744"/>
                  </a:lnTo>
                  <a:lnTo>
                    <a:pt x="1710" y="750"/>
                  </a:lnTo>
                  <a:lnTo>
                    <a:pt x="1704" y="762"/>
                  </a:lnTo>
                  <a:lnTo>
                    <a:pt x="1692" y="768"/>
                  </a:lnTo>
                  <a:lnTo>
                    <a:pt x="1686" y="774"/>
                  </a:lnTo>
                  <a:lnTo>
                    <a:pt x="1680" y="774"/>
                  </a:lnTo>
                  <a:lnTo>
                    <a:pt x="1668" y="780"/>
                  </a:lnTo>
                  <a:lnTo>
                    <a:pt x="1656" y="780"/>
                  </a:lnTo>
                  <a:lnTo>
                    <a:pt x="1638" y="786"/>
                  </a:lnTo>
                  <a:lnTo>
                    <a:pt x="1614" y="798"/>
                  </a:lnTo>
                  <a:lnTo>
                    <a:pt x="1614" y="804"/>
                  </a:lnTo>
                  <a:lnTo>
                    <a:pt x="1620" y="810"/>
                  </a:lnTo>
                  <a:lnTo>
                    <a:pt x="1632" y="816"/>
                  </a:lnTo>
                  <a:lnTo>
                    <a:pt x="1650" y="816"/>
                  </a:lnTo>
                  <a:lnTo>
                    <a:pt x="1644" y="816"/>
                  </a:lnTo>
                  <a:lnTo>
                    <a:pt x="1638" y="822"/>
                  </a:lnTo>
                  <a:lnTo>
                    <a:pt x="1632" y="822"/>
                  </a:lnTo>
                  <a:lnTo>
                    <a:pt x="1620" y="828"/>
                  </a:lnTo>
                  <a:lnTo>
                    <a:pt x="1572" y="828"/>
                  </a:lnTo>
                  <a:lnTo>
                    <a:pt x="1566" y="834"/>
                  </a:lnTo>
                  <a:lnTo>
                    <a:pt x="1560" y="834"/>
                  </a:lnTo>
                  <a:lnTo>
                    <a:pt x="1560" y="846"/>
                  </a:lnTo>
                  <a:lnTo>
                    <a:pt x="1572" y="858"/>
                  </a:lnTo>
                  <a:lnTo>
                    <a:pt x="1584" y="858"/>
                  </a:lnTo>
                  <a:lnTo>
                    <a:pt x="1596" y="852"/>
                  </a:lnTo>
                  <a:lnTo>
                    <a:pt x="1638" y="834"/>
                  </a:lnTo>
                  <a:lnTo>
                    <a:pt x="1680" y="810"/>
                  </a:lnTo>
                  <a:lnTo>
                    <a:pt x="1722" y="798"/>
                  </a:lnTo>
                  <a:lnTo>
                    <a:pt x="1788" y="798"/>
                  </a:lnTo>
                  <a:lnTo>
                    <a:pt x="1818" y="792"/>
                  </a:lnTo>
                  <a:lnTo>
                    <a:pt x="1824" y="786"/>
                  </a:lnTo>
                  <a:lnTo>
                    <a:pt x="1848" y="774"/>
                  </a:lnTo>
                  <a:lnTo>
                    <a:pt x="1854" y="762"/>
                  </a:lnTo>
                  <a:lnTo>
                    <a:pt x="1866" y="756"/>
                  </a:lnTo>
                  <a:lnTo>
                    <a:pt x="1872" y="750"/>
                  </a:lnTo>
                  <a:lnTo>
                    <a:pt x="1866" y="738"/>
                  </a:lnTo>
                  <a:lnTo>
                    <a:pt x="1878" y="732"/>
                  </a:lnTo>
                  <a:lnTo>
                    <a:pt x="1908" y="720"/>
                  </a:lnTo>
                  <a:lnTo>
                    <a:pt x="1944" y="714"/>
                  </a:lnTo>
                  <a:lnTo>
                    <a:pt x="1962" y="708"/>
                  </a:lnTo>
                  <a:lnTo>
                    <a:pt x="1968" y="708"/>
                  </a:lnTo>
                  <a:lnTo>
                    <a:pt x="1980" y="720"/>
                  </a:lnTo>
                  <a:lnTo>
                    <a:pt x="1980" y="726"/>
                  </a:lnTo>
                  <a:lnTo>
                    <a:pt x="2046" y="702"/>
                  </a:lnTo>
                  <a:lnTo>
                    <a:pt x="2004" y="738"/>
                  </a:lnTo>
                  <a:lnTo>
                    <a:pt x="2022" y="744"/>
                  </a:lnTo>
                  <a:lnTo>
                    <a:pt x="2022" y="762"/>
                  </a:lnTo>
                  <a:lnTo>
                    <a:pt x="2028" y="762"/>
                  </a:lnTo>
                  <a:lnTo>
                    <a:pt x="2034" y="756"/>
                  </a:lnTo>
                  <a:lnTo>
                    <a:pt x="2094" y="726"/>
                  </a:lnTo>
                  <a:lnTo>
                    <a:pt x="2082" y="732"/>
                  </a:lnTo>
                  <a:lnTo>
                    <a:pt x="2076" y="744"/>
                  </a:lnTo>
                  <a:lnTo>
                    <a:pt x="2064" y="750"/>
                  </a:lnTo>
                  <a:lnTo>
                    <a:pt x="2058" y="762"/>
                  </a:lnTo>
                  <a:lnTo>
                    <a:pt x="2046" y="774"/>
                  </a:lnTo>
                  <a:lnTo>
                    <a:pt x="2052" y="780"/>
                  </a:lnTo>
                  <a:lnTo>
                    <a:pt x="2064" y="780"/>
                  </a:lnTo>
                  <a:lnTo>
                    <a:pt x="2076" y="786"/>
                  </a:lnTo>
                  <a:lnTo>
                    <a:pt x="2106" y="786"/>
                  </a:lnTo>
                  <a:lnTo>
                    <a:pt x="2208" y="798"/>
                  </a:lnTo>
                  <a:lnTo>
                    <a:pt x="2238" y="780"/>
                  </a:lnTo>
                  <a:lnTo>
                    <a:pt x="2232" y="786"/>
                  </a:lnTo>
                  <a:lnTo>
                    <a:pt x="2232" y="810"/>
                  </a:lnTo>
                  <a:lnTo>
                    <a:pt x="2298" y="810"/>
                  </a:lnTo>
                  <a:lnTo>
                    <a:pt x="2334" y="804"/>
                  </a:lnTo>
                  <a:lnTo>
                    <a:pt x="2328" y="804"/>
                  </a:lnTo>
                  <a:lnTo>
                    <a:pt x="2322" y="810"/>
                  </a:lnTo>
                  <a:lnTo>
                    <a:pt x="2310" y="810"/>
                  </a:lnTo>
                  <a:lnTo>
                    <a:pt x="2286" y="822"/>
                  </a:lnTo>
                  <a:lnTo>
                    <a:pt x="2280" y="828"/>
                  </a:lnTo>
                  <a:lnTo>
                    <a:pt x="2280" y="834"/>
                  </a:lnTo>
                  <a:lnTo>
                    <a:pt x="2292" y="846"/>
                  </a:lnTo>
                  <a:lnTo>
                    <a:pt x="2304" y="852"/>
                  </a:lnTo>
                  <a:lnTo>
                    <a:pt x="2310" y="858"/>
                  </a:lnTo>
                  <a:lnTo>
                    <a:pt x="2310" y="882"/>
                  </a:lnTo>
                  <a:lnTo>
                    <a:pt x="2316" y="888"/>
                  </a:lnTo>
                  <a:lnTo>
                    <a:pt x="2316" y="900"/>
                  </a:lnTo>
                  <a:lnTo>
                    <a:pt x="2322" y="912"/>
                  </a:lnTo>
                  <a:lnTo>
                    <a:pt x="2358" y="912"/>
                  </a:lnTo>
                  <a:lnTo>
                    <a:pt x="2370" y="906"/>
                  </a:lnTo>
                  <a:lnTo>
                    <a:pt x="2388" y="906"/>
                  </a:lnTo>
                  <a:lnTo>
                    <a:pt x="2382" y="876"/>
                  </a:lnTo>
                  <a:lnTo>
                    <a:pt x="2400" y="870"/>
                  </a:lnTo>
                  <a:lnTo>
                    <a:pt x="2412" y="888"/>
                  </a:lnTo>
                  <a:lnTo>
                    <a:pt x="2442" y="876"/>
                  </a:lnTo>
                  <a:lnTo>
                    <a:pt x="2430" y="888"/>
                  </a:lnTo>
                  <a:lnTo>
                    <a:pt x="2430" y="900"/>
                  </a:lnTo>
                  <a:lnTo>
                    <a:pt x="2424" y="906"/>
                  </a:lnTo>
                  <a:lnTo>
                    <a:pt x="2424" y="912"/>
                  </a:lnTo>
                  <a:lnTo>
                    <a:pt x="2430" y="918"/>
                  </a:lnTo>
                  <a:lnTo>
                    <a:pt x="2436" y="918"/>
                  </a:lnTo>
                  <a:lnTo>
                    <a:pt x="2448" y="912"/>
                  </a:lnTo>
                  <a:lnTo>
                    <a:pt x="2454" y="906"/>
                  </a:lnTo>
                  <a:lnTo>
                    <a:pt x="2460" y="894"/>
                  </a:lnTo>
                  <a:lnTo>
                    <a:pt x="2466" y="888"/>
                  </a:lnTo>
                  <a:lnTo>
                    <a:pt x="2472" y="876"/>
                  </a:lnTo>
                  <a:lnTo>
                    <a:pt x="2502" y="834"/>
                  </a:lnTo>
                  <a:lnTo>
                    <a:pt x="2478" y="900"/>
                  </a:lnTo>
                  <a:lnTo>
                    <a:pt x="2484" y="924"/>
                  </a:lnTo>
                  <a:lnTo>
                    <a:pt x="2520" y="912"/>
                  </a:lnTo>
                  <a:lnTo>
                    <a:pt x="2496" y="936"/>
                  </a:lnTo>
                  <a:lnTo>
                    <a:pt x="2520" y="954"/>
                  </a:lnTo>
                  <a:lnTo>
                    <a:pt x="2502" y="954"/>
                  </a:lnTo>
                  <a:lnTo>
                    <a:pt x="2502" y="972"/>
                  </a:lnTo>
                  <a:lnTo>
                    <a:pt x="2472" y="990"/>
                  </a:lnTo>
                  <a:lnTo>
                    <a:pt x="2454" y="1002"/>
                  </a:lnTo>
                  <a:lnTo>
                    <a:pt x="2484" y="1020"/>
                  </a:lnTo>
                  <a:lnTo>
                    <a:pt x="2478" y="1050"/>
                  </a:lnTo>
                  <a:lnTo>
                    <a:pt x="2460" y="1068"/>
                  </a:lnTo>
                  <a:lnTo>
                    <a:pt x="2478" y="1080"/>
                  </a:lnTo>
                  <a:lnTo>
                    <a:pt x="2460" y="1098"/>
                  </a:lnTo>
                  <a:lnTo>
                    <a:pt x="2490" y="1098"/>
                  </a:lnTo>
                  <a:lnTo>
                    <a:pt x="2526" y="1086"/>
                  </a:lnTo>
                  <a:lnTo>
                    <a:pt x="2496" y="1122"/>
                  </a:lnTo>
                  <a:lnTo>
                    <a:pt x="2478" y="1140"/>
                  </a:lnTo>
                  <a:lnTo>
                    <a:pt x="2502" y="1146"/>
                  </a:lnTo>
                  <a:lnTo>
                    <a:pt x="2454" y="1164"/>
                  </a:lnTo>
                  <a:lnTo>
                    <a:pt x="2436" y="1176"/>
                  </a:lnTo>
                  <a:lnTo>
                    <a:pt x="2454" y="1188"/>
                  </a:lnTo>
                  <a:lnTo>
                    <a:pt x="2454" y="1200"/>
                  </a:lnTo>
                  <a:lnTo>
                    <a:pt x="2472" y="1188"/>
                  </a:lnTo>
                  <a:lnTo>
                    <a:pt x="2490" y="1182"/>
                  </a:lnTo>
                  <a:lnTo>
                    <a:pt x="2502" y="1170"/>
                  </a:lnTo>
                  <a:lnTo>
                    <a:pt x="2514" y="1164"/>
                  </a:lnTo>
                  <a:lnTo>
                    <a:pt x="2532" y="1146"/>
                  </a:lnTo>
                  <a:lnTo>
                    <a:pt x="2538" y="1134"/>
                  </a:lnTo>
                  <a:lnTo>
                    <a:pt x="2538" y="1122"/>
                  </a:lnTo>
                  <a:lnTo>
                    <a:pt x="2550" y="1116"/>
                  </a:lnTo>
                  <a:lnTo>
                    <a:pt x="2562" y="1104"/>
                  </a:lnTo>
                  <a:lnTo>
                    <a:pt x="2574" y="1098"/>
                  </a:lnTo>
                  <a:lnTo>
                    <a:pt x="2574" y="1086"/>
                  </a:lnTo>
                  <a:lnTo>
                    <a:pt x="2568" y="1080"/>
                  </a:lnTo>
                  <a:lnTo>
                    <a:pt x="2562" y="1080"/>
                  </a:lnTo>
                  <a:close/>
                  <a:moveTo>
                    <a:pt x="2394" y="1056"/>
                  </a:moveTo>
                  <a:lnTo>
                    <a:pt x="2400" y="1062"/>
                  </a:lnTo>
                  <a:lnTo>
                    <a:pt x="2418" y="1062"/>
                  </a:lnTo>
                  <a:lnTo>
                    <a:pt x="2436" y="1044"/>
                  </a:lnTo>
                  <a:lnTo>
                    <a:pt x="2460" y="1038"/>
                  </a:lnTo>
                  <a:lnTo>
                    <a:pt x="2454" y="1020"/>
                  </a:lnTo>
                  <a:lnTo>
                    <a:pt x="2430" y="1020"/>
                  </a:lnTo>
                  <a:lnTo>
                    <a:pt x="2418" y="1026"/>
                  </a:lnTo>
                  <a:lnTo>
                    <a:pt x="2412" y="1032"/>
                  </a:lnTo>
                  <a:lnTo>
                    <a:pt x="2406" y="1044"/>
                  </a:lnTo>
                  <a:lnTo>
                    <a:pt x="2394" y="1050"/>
                  </a:lnTo>
                  <a:lnTo>
                    <a:pt x="2394" y="1056"/>
                  </a:lnTo>
                  <a:close/>
                  <a:moveTo>
                    <a:pt x="2376" y="984"/>
                  </a:moveTo>
                  <a:lnTo>
                    <a:pt x="2358" y="984"/>
                  </a:lnTo>
                  <a:lnTo>
                    <a:pt x="2346" y="990"/>
                  </a:lnTo>
                  <a:lnTo>
                    <a:pt x="2334" y="1002"/>
                  </a:lnTo>
                  <a:lnTo>
                    <a:pt x="2334" y="1014"/>
                  </a:lnTo>
                  <a:lnTo>
                    <a:pt x="2322" y="1026"/>
                  </a:lnTo>
                  <a:lnTo>
                    <a:pt x="2322" y="1044"/>
                  </a:lnTo>
                  <a:lnTo>
                    <a:pt x="2310" y="1056"/>
                  </a:lnTo>
                  <a:lnTo>
                    <a:pt x="2310" y="1074"/>
                  </a:lnTo>
                  <a:lnTo>
                    <a:pt x="2316" y="1080"/>
                  </a:lnTo>
                  <a:lnTo>
                    <a:pt x="2322" y="1074"/>
                  </a:lnTo>
                  <a:lnTo>
                    <a:pt x="2328" y="1062"/>
                  </a:lnTo>
                  <a:lnTo>
                    <a:pt x="2340" y="1050"/>
                  </a:lnTo>
                  <a:lnTo>
                    <a:pt x="2352" y="1044"/>
                  </a:lnTo>
                  <a:lnTo>
                    <a:pt x="2376" y="1020"/>
                  </a:lnTo>
                  <a:lnTo>
                    <a:pt x="2382" y="1008"/>
                  </a:lnTo>
                  <a:lnTo>
                    <a:pt x="2382" y="990"/>
                  </a:lnTo>
                  <a:lnTo>
                    <a:pt x="2376" y="984"/>
                  </a:lnTo>
                  <a:close/>
                  <a:moveTo>
                    <a:pt x="786" y="810"/>
                  </a:moveTo>
                  <a:lnTo>
                    <a:pt x="798" y="810"/>
                  </a:lnTo>
                  <a:lnTo>
                    <a:pt x="834" y="798"/>
                  </a:lnTo>
                  <a:lnTo>
                    <a:pt x="858" y="786"/>
                  </a:lnTo>
                  <a:lnTo>
                    <a:pt x="864" y="780"/>
                  </a:lnTo>
                  <a:lnTo>
                    <a:pt x="870" y="780"/>
                  </a:lnTo>
                  <a:lnTo>
                    <a:pt x="864" y="774"/>
                  </a:lnTo>
                  <a:lnTo>
                    <a:pt x="828" y="762"/>
                  </a:lnTo>
                  <a:lnTo>
                    <a:pt x="810" y="762"/>
                  </a:lnTo>
                  <a:lnTo>
                    <a:pt x="798" y="768"/>
                  </a:lnTo>
                  <a:lnTo>
                    <a:pt x="792" y="774"/>
                  </a:lnTo>
                  <a:lnTo>
                    <a:pt x="786" y="768"/>
                  </a:lnTo>
                  <a:lnTo>
                    <a:pt x="774" y="768"/>
                  </a:lnTo>
                  <a:lnTo>
                    <a:pt x="768" y="774"/>
                  </a:lnTo>
                  <a:lnTo>
                    <a:pt x="768" y="804"/>
                  </a:lnTo>
                  <a:lnTo>
                    <a:pt x="774" y="810"/>
                  </a:lnTo>
                  <a:lnTo>
                    <a:pt x="786" y="810"/>
                  </a:lnTo>
                  <a:close/>
                  <a:moveTo>
                    <a:pt x="0" y="1332"/>
                  </a:moveTo>
                  <a:lnTo>
                    <a:pt x="60" y="1320"/>
                  </a:lnTo>
                  <a:lnTo>
                    <a:pt x="72" y="1302"/>
                  </a:lnTo>
                  <a:lnTo>
                    <a:pt x="132" y="1296"/>
                  </a:lnTo>
                  <a:lnTo>
                    <a:pt x="114" y="1272"/>
                  </a:lnTo>
                  <a:lnTo>
                    <a:pt x="0" y="1332"/>
                  </a:lnTo>
                  <a:close/>
                  <a:moveTo>
                    <a:pt x="1362" y="954"/>
                  </a:moveTo>
                  <a:lnTo>
                    <a:pt x="1350" y="954"/>
                  </a:lnTo>
                  <a:lnTo>
                    <a:pt x="1338" y="960"/>
                  </a:lnTo>
                  <a:lnTo>
                    <a:pt x="1332" y="954"/>
                  </a:lnTo>
                  <a:lnTo>
                    <a:pt x="1314" y="954"/>
                  </a:lnTo>
                  <a:lnTo>
                    <a:pt x="1314" y="978"/>
                  </a:lnTo>
                  <a:lnTo>
                    <a:pt x="1290" y="996"/>
                  </a:lnTo>
                  <a:lnTo>
                    <a:pt x="1290" y="972"/>
                  </a:lnTo>
                  <a:lnTo>
                    <a:pt x="1278" y="966"/>
                  </a:lnTo>
                  <a:lnTo>
                    <a:pt x="1272" y="966"/>
                  </a:lnTo>
                  <a:lnTo>
                    <a:pt x="1248" y="978"/>
                  </a:lnTo>
                  <a:lnTo>
                    <a:pt x="1242" y="978"/>
                  </a:lnTo>
                  <a:lnTo>
                    <a:pt x="1230" y="990"/>
                  </a:lnTo>
                  <a:lnTo>
                    <a:pt x="1224" y="1002"/>
                  </a:lnTo>
                  <a:lnTo>
                    <a:pt x="1218" y="1008"/>
                  </a:lnTo>
                  <a:lnTo>
                    <a:pt x="1218" y="1014"/>
                  </a:lnTo>
                  <a:lnTo>
                    <a:pt x="1224" y="1014"/>
                  </a:lnTo>
                  <a:lnTo>
                    <a:pt x="1230" y="1020"/>
                  </a:lnTo>
                  <a:lnTo>
                    <a:pt x="1278" y="1020"/>
                  </a:lnTo>
                  <a:lnTo>
                    <a:pt x="1296" y="1014"/>
                  </a:lnTo>
                  <a:lnTo>
                    <a:pt x="1308" y="1014"/>
                  </a:lnTo>
                  <a:lnTo>
                    <a:pt x="1320" y="1008"/>
                  </a:lnTo>
                  <a:lnTo>
                    <a:pt x="1320" y="996"/>
                  </a:lnTo>
                  <a:lnTo>
                    <a:pt x="1350" y="990"/>
                  </a:lnTo>
                  <a:lnTo>
                    <a:pt x="1350" y="984"/>
                  </a:lnTo>
                  <a:lnTo>
                    <a:pt x="1386" y="978"/>
                  </a:lnTo>
                  <a:lnTo>
                    <a:pt x="1398" y="954"/>
                  </a:lnTo>
                  <a:lnTo>
                    <a:pt x="1380" y="960"/>
                  </a:lnTo>
                  <a:lnTo>
                    <a:pt x="1374" y="954"/>
                  </a:lnTo>
                  <a:lnTo>
                    <a:pt x="1362" y="954"/>
                  </a:lnTo>
                  <a:close/>
                  <a:moveTo>
                    <a:pt x="162" y="1290"/>
                  </a:moveTo>
                  <a:lnTo>
                    <a:pt x="204" y="1290"/>
                  </a:lnTo>
                  <a:lnTo>
                    <a:pt x="240" y="1260"/>
                  </a:lnTo>
                  <a:lnTo>
                    <a:pt x="228" y="1242"/>
                  </a:lnTo>
                  <a:lnTo>
                    <a:pt x="162" y="1290"/>
                  </a:lnTo>
                  <a:close/>
                  <a:moveTo>
                    <a:pt x="2466" y="1140"/>
                  </a:moveTo>
                  <a:lnTo>
                    <a:pt x="2472" y="1128"/>
                  </a:lnTo>
                  <a:lnTo>
                    <a:pt x="2454" y="1110"/>
                  </a:lnTo>
                  <a:lnTo>
                    <a:pt x="2448" y="1110"/>
                  </a:lnTo>
                  <a:lnTo>
                    <a:pt x="2436" y="1122"/>
                  </a:lnTo>
                  <a:lnTo>
                    <a:pt x="2430" y="1134"/>
                  </a:lnTo>
                  <a:lnTo>
                    <a:pt x="2424" y="1152"/>
                  </a:lnTo>
                  <a:lnTo>
                    <a:pt x="2418" y="1164"/>
                  </a:lnTo>
                  <a:lnTo>
                    <a:pt x="2418" y="1176"/>
                  </a:lnTo>
                  <a:lnTo>
                    <a:pt x="2436" y="1158"/>
                  </a:lnTo>
                  <a:lnTo>
                    <a:pt x="2454" y="1158"/>
                  </a:lnTo>
                  <a:lnTo>
                    <a:pt x="2460" y="1152"/>
                  </a:lnTo>
                  <a:lnTo>
                    <a:pt x="2466" y="1140"/>
                  </a:lnTo>
                  <a:close/>
                  <a:moveTo>
                    <a:pt x="1428" y="912"/>
                  </a:moveTo>
                  <a:lnTo>
                    <a:pt x="1404" y="924"/>
                  </a:lnTo>
                  <a:lnTo>
                    <a:pt x="1386" y="942"/>
                  </a:lnTo>
                  <a:lnTo>
                    <a:pt x="1386" y="948"/>
                  </a:lnTo>
                  <a:lnTo>
                    <a:pt x="1398" y="954"/>
                  </a:lnTo>
                  <a:lnTo>
                    <a:pt x="1410" y="954"/>
                  </a:lnTo>
                  <a:lnTo>
                    <a:pt x="1422" y="948"/>
                  </a:lnTo>
                  <a:lnTo>
                    <a:pt x="1428" y="948"/>
                  </a:lnTo>
                  <a:lnTo>
                    <a:pt x="1440" y="942"/>
                  </a:lnTo>
                  <a:lnTo>
                    <a:pt x="1446" y="930"/>
                  </a:lnTo>
                  <a:lnTo>
                    <a:pt x="1470" y="930"/>
                  </a:lnTo>
                  <a:lnTo>
                    <a:pt x="1470" y="924"/>
                  </a:lnTo>
                  <a:lnTo>
                    <a:pt x="1458" y="912"/>
                  </a:lnTo>
                  <a:lnTo>
                    <a:pt x="1452" y="912"/>
                  </a:lnTo>
                  <a:lnTo>
                    <a:pt x="1440" y="906"/>
                  </a:lnTo>
                  <a:lnTo>
                    <a:pt x="1428" y="912"/>
                  </a:lnTo>
                  <a:close/>
                  <a:moveTo>
                    <a:pt x="498" y="1164"/>
                  </a:moveTo>
                  <a:lnTo>
                    <a:pt x="486" y="1164"/>
                  </a:lnTo>
                  <a:lnTo>
                    <a:pt x="474" y="1170"/>
                  </a:lnTo>
                  <a:lnTo>
                    <a:pt x="462" y="1170"/>
                  </a:lnTo>
                  <a:lnTo>
                    <a:pt x="450" y="1176"/>
                  </a:lnTo>
                  <a:lnTo>
                    <a:pt x="444" y="1182"/>
                  </a:lnTo>
                  <a:lnTo>
                    <a:pt x="432" y="1182"/>
                  </a:lnTo>
                  <a:lnTo>
                    <a:pt x="426" y="1188"/>
                  </a:lnTo>
                  <a:lnTo>
                    <a:pt x="414" y="1188"/>
                  </a:lnTo>
                  <a:lnTo>
                    <a:pt x="390" y="1200"/>
                  </a:lnTo>
                  <a:lnTo>
                    <a:pt x="384" y="1206"/>
                  </a:lnTo>
                  <a:lnTo>
                    <a:pt x="384" y="1218"/>
                  </a:lnTo>
                  <a:lnTo>
                    <a:pt x="402" y="1218"/>
                  </a:lnTo>
                  <a:lnTo>
                    <a:pt x="420" y="1212"/>
                  </a:lnTo>
                  <a:lnTo>
                    <a:pt x="432" y="1206"/>
                  </a:lnTo>
                  <a:lnTo>
                    <a:pt x="504" y="1206"/>
                  </a:lnTo>
                  <a:lnTo>
                    <a:pt x="510" y="1200"/>
                  </a:lnTo>
                  <a:lnTo>
                    <a:pt x="510" y="1176"/>
                  </a:lnTo>
                  <a:lnTo>
                    <a:pt x="498" y="1164"/>
                  </a:lnTo>
                  <a:close/>
                  <a:moveTo>
                    <a:pt x="330" y="1242"/>
                  </a:moveTo>
                  <a:lnTo>
                    <a:pt x="330" y="1224"/>
                  </a:lnTo>
                  <a:lnTo>
                    <a:pt x="276" y="1242"/>
                  </a:lnTo>
                  <a:lnTo>
                    <a:pt x="330" y="1242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71" name="USA" descr="© INSCALE GmbH, 05.05.2010&#10;http://www.presentationload.com/">
              <a:extLst>
                <a:ext uri="{FF2B5EF4-FFF2-40B4-BE49-F238E27FC236}">
                  <a16:creationId xmlns:a16="http://schemas.microsoft.com/office/drawing/2014/main" id="{3846C12B-077E-4FF7-90CD-A5D047C7651F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1957091" y="2738427"/>
              <a:ext cx="1735735" cy="871503"/>
            </a:xfrm>
            <a:custGeom>
              <a:avLst/>
              <a:gdLst>
                <a:gd name="T0" fmla="*/ 2147483647 w 3918"/>
                <a:gd name="T1" fmla="*/ 2147483647 h 1944"/>
                <a:gd name="T2" fmla="*/ 2147483647 w 3918"/>
                <a:gd name="T3" fmla="*/ 2147483647 h 1944"/>
                <a:gd name="T4" fmla="*/ 2147483647 w 3918"/>
                <a:gd name="T5" fmla="*/ 2147483647 h 1944"/>
                <a:gd name="T6" fmla="*/ 2147483647 w 3918"/>
                <a:gd name="T7" fmla="*/ 2147483647 h 1944"/>
                <a:gd name="T8" fmla="*/ 2147483647 w 3918"/>
                <a:gd name="T9" fmla="*/ 2147483647 h 1944"/>
                <a:gd name="T10" fmla="*/ 2147483647 w 3918"/>
                <a:gd name="T11" fmla="*/ 2147483647 h 1944"/>
                <a:gd name="T12" fmla="*/ 2147483647 w 3918"/>
                <a:gd name="T13" fmla="*/ 2147483647 h 1944"/>
                <a:gd name="T14" fmla="*/ 2147483647 w 3918"/>
                <a:gd name="T15" fmla="*/ 2147483647 h 1944"/>
                <a:gd name="T16" fmla="*/ 2147483647 w 3918"/>
                <a:gd name="T17" fmla="*/ 2147483647 h 1944"/>
                <a:gd name="T18" fmla="*/ 2147483647 w 3918"/>
                <a:gd name="T19" fmla="*/ 2147483647 h 1944"/>
                <a:gd name="T20" fmla="*/ 2147483647 w 3918"/>
                <a:gd name="T21" fmla="*/ 2147483647 h 1944"/>
                <a:gd name="T22" fmla="*/ 2147483647 w 3918"/>
                <a:gd name="T23" fmla="*/ 2147483647 h 1944"/>
                <a:gd name="T24" fmla="*/ 2147483647 w 3918"/>
                <a:gd name="T25" fmla="*/ 2147483647 h 1944"/>
                <a:gd name="T26" fmla="*/ 2147483647 w 3918"/>
                <a:gd name="T27" fmla="*/ 2147483647 h 1944"/>
                <a:gd name="T28" fmla="*/ 2147483647 w 3918"/>
                <a:gd name="T29" fmla="*/ 2147483647 h 1944"/>
                <a:gd name="T30" fmla="*/ 2147483647 w 3918"/>
                <a:gd name="T31" fmla="*/ 2147483647 h 1944"/>
                <a:gd name="T32" fmla="*/ 2147483647 w 3918"/>
                <a:gd name="T33" fmla="*/ 2147483647 h 1944"/>
                <a:gd name="T34" fmla="*/ 2147483647 w 3918"/>
                <a:gd name="T35" fmla="*/ 2147483647 h 1944"/>
                <a:gd name="T36" fmla="*/ 2147483647 w 3918"/>
                <a:gd name="T37" fmla="*/ 2147483647 h 1944"/>
                <a:gd name="T38" fmla="*/ 2147483647 w 3918"/>
                <a:gd name="T39" fmla="*/ 2147483647 h 1944"/>
                <a:gd name="T40" fmla="*/ 2147483647 w 3918"/>
                <a:gd name="T41" fmla="*/ 2147483647 h 1944"/>
                <a:gd name="T42" fmla="*/ 2147483647 w 3918"/>
                <a:gd name="T43" fmla="*/ 2147483647 h 1944"/>
                <a:gd name="T44" fmla="*/ 2147483647 w 3918"/>
                <a:gd name="T45" fmla="*/ 2147483647 h 1944"/>
                <a:gd name="T46" fmla="*/ 2147483647 w 3918"/>
                <a:gd name="T47" fmla="*/ 2147483647 h 1944"/>
                <a:gd name="T48" fmla="*/ 2147483647 w 3918"/>
                <a:gd name="T49" fmla="*/ 2147483647 h 1944"/>
                <a:gd name="T50" fmla="*/ 2147483647 w 3918"/>
                <a:gd name="T51" fmla="*/ 2147483647 h 1944"/>
                <a:gd name="T52" fmla="*/ 2147483647 w 3918"/>
                <a:gd name="T53" fmla="*/ 2147483647 h 1944"/>
                <a:gd name="T54" fmla="*/ 2147483647 w 3918"/>
                <a:gd name="T55" fmla="*/ 2147483647 h 1944"/>
                <a:gd name="T56" fmla="*/ 2147483647 w 3918"/>
                <a:gd name="T57" fmla="*/ 2147483647 h 1944"/>
                <a:gd name="T58" fmla="*/ 2147483647 w 3918"/>
                <a:gd name="T59" fmla="*/ 2147483647 h 1944"/>
                <a:gd name="T60" fmla="*/ 2147483647 w 3918"/>
                <a:gd name="T61" fmla="*/ 2147483647 h 1944"/>
                <a:gd name="T62" fmla="*/ 2147483647 w 3918"/>
                <a:gd name="T63" fmla="*/ 2147483647 h 1944"/>
                <a:gd name="T64" fmla="*/ 2147483647 w 3918"/>
                <a:gd name="T65" fmla="*/ 2147483647 h 1944"/>
                <a:gd name="T66" fmla="*/ 2147483647 w 3918"/>
                <a:gd name="T67" fmla="*/ 2147483647 h 1944"/>
                <a:gd name="T68" fmla="*/ 2147483647 w 3918"/>
                <a:gd name="T69" fmla="*/ 2147483647 h 1944"/>
                <a:gd name="T70" fmla="*/ 2147483647 w 3918"/>
                <a:gd name="T71" fmla="*/ 2147483647 h 1944"/>
                <a:gd name="T72" fmla="*/ 2147483647 w 3918"/>
                <a:gd name="T73" fmla="*/ 2147483647 h 1944"/>
                <a:gd name="T74" fmla="*/ 2147483647 w 3918"/>
                <a:gd name="T75" fmla="*/ 2147483647 h 1944"/>
                <a:gd name="T76" fmla="*/ 2147483647 w 3918"/>
                <a:gd name="T77" fmla="*/ 2147483647 h 1944"/>
                <a:gd name="T78" fmla="*/ 2147483647 w 3918"/>
                <a:gd name="T79" fmla="*/ 2147483647 h 1944"/>
                <a:gd name="T80" fmla="*/ 2147483647 w 3918"/>
                <a:gd name="T81" fmla="*/ 2147483647 h 1944"/>
                <a:gd name="T82" fmla="*/ 2147483647 w 3918"/>
                <a:gd name="T83" fmla="*/ 2147483647 h 1944"/>
                <a:gd name="T84" fmla="*/ 2147483647 w 3918"/>
                <a:gd name="T85" fmla="*/ 2147483647 h 1944"/>
                <a:gd name="T86" fmla="*/ 2147483647 w 3918"/>
                <a:gd name="T87" fmla="*/ 2147483647 h 1944"/>
                <a:gd name="T88" fmla="*/ 2147483647 w 3918"/>
                <a:gd name="T89" fmla="*/ 2147483647 h 1944"/>
                <a:gd name="T90" fmla="*/ 2147483647 w 3918"/>
                <a:gd name="T91" fmla="*/ 2147483647 h 1944"/>
                <a:gd name="T92" fmla="*/ 2147483647 w 3918"/>
                <a:gd name="T93" fmla="*/ 2147483647 h 1944"/>
                <a:gd name="T94" fmla="*/ 2147483647 w 3918"/>
                <a:gd name="T95" fmla="*/ 2147483647 h 1944"/>
                <a:gd name="T96" fmla="*/ 2147483647 w 3918"/>
                <a:gd name="T97" fmla="*/ 2147483647 h 1944"/>
                <a:gd name="T98" fmla="*/ 2147483647 w 3918"/>
                <a:gd name="T99" fmla="*/ 2147483647 h 1944"/>
                <a:gd name="T100" fmla="*/ 2147483647 w 3918"/>
                <a:gd name="T101" fmla="*/ 2147483647 h 1944"/>
                <a:gd name="T102" fmla="*/ 2147483647 w 3918"/>
                <a:gd name="T103" fmla="*/ 2147483647 h 1944"/>
                <a:gd name="T104" fmla="*/ 2147483647 w 3918"/>
                <a:gd name="T105" fmla="*/ 2147483647 h 1944"/>
                <a:gd name="T106" fmla="*/ 2147483647 w 3918"/>
                <a:gd name="T107" fmla="*/ 2147483647 h 1944"/>
                <a:gd name="T108" fmla="*/ 2147483647 w 3918"/>
                <a:gd name="T109" fmla="*/ 2147483647 h 1944"/>
                <a:gd name="T110" fmla="*/ 2147483647 w 3918"/>
                <a:gd name="T111" fmla="*/ 2147483647 h 1944"/>
                <a:gd name="T112" fmla="*/ 2147483647 w 3918"/>
                <a:gd name="T113" fmla="*/ 2147483647 h 1944"/>
                <a:gd name="T114" fmla="*/ 2147483647 w 3918"/>
                <a:gd name="T115" fmla="*/ 2147483647 h 1944"/>
                <a:gd name="T116" fmla="*/ 2147483647 w 3918"/>
                <a:gd name="T117" fmla="*/ 2147483647 h 1944"/>
                <a:gd name="T118" fmla="*/ 2147483647 w 3918"/>
                <a:gd name="T119" fmla="*/ 2147483647 h 1944"/>
                <a:gd name="T120" fmla="*/ 2147483647 w 3918"/>
                <a:gd name="T121" fmla="*/ 2147483647 h 1944"/>
                <a:gd name="T122" fmla="*/ 2147483647 w 3918"/>
                <a:gd name="T123" fmla="*/ 2147483647 h 1944"/>
                <a:gd name="T124" fmla="*/ 2147483647 w 3918"/>
                <a:gd name="T125" fmla="*/ 2147483647 h 1944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3918"/>
                <a:gd name="T190" fmla="*/ 0 h 1944"/>
                <a:gd name="T191" fmla="*/ 3918 w 3918"/>
                <a:gd name="T192" fmla="*/ 1944 h 1944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3918" h="1944">
                  <a:moveTo>
                    <a:pt x="3858" y="168"/>
                  </a:moveTo>
                  <a:lnTo>
                    <a:pt x="3852" y="168"/>
                  </a:lnTo>
                  <a:lnTo>
                    <a:pt x="3846" y="162"/>
                  </a:lnTo>
                  <a:lnTo>
                    <a:pt x="3846" y="156"/>
                  </a:lnTo>
                  <a:lnTo>
                    <a:pt x="3840" y="150"/>
                  </a:lnTo>
                  <a:lnTo>
                    <a:pt x="3828" y="150"/>
                  </a:lnTo>
                  <a:lnTo>
                    <a:pt x="3804" y="174"/>
                  </a:lnTo>
                  <a:lnTo>
                    <a:pt x="3798" y="186"/>
                  </a:lnTo>
                  <a:lnTo>
                    <a:pt x="3756" y="210"/>
                  </a:lnTo>
                  <a:lnTo>
                    <a:pt x="3756" y="234"/>
                  </a:lnTo>
                  <a:lnTo>
                    <a:pt x="3744" y="246"/>
                  </a:lnTo>
                  <a:lnTo>
                    <a:pt x="3738" y="246"/>
                  </a:lnTo>
                  <a:lnTo>
                    <a:pt x="3726" y="258"/>
                  </a:lnTo>
                  <a:lnTo>
                    <a:pt x="3720" y="270"/>
                  </a:lnTo>
                  <a:lnTo>
                    <a:pt x="3720" y="294"/>
                  </a:lnTo>
                  <a:lnTo>
                    <a:pt x="3714" y="294"/>
                  </a:lnTo>
                  <a:lnTo>
                    <a:pt x="3708" y="288"/>
                  </a:lnTo>
                  <a:lnTo>
                    <a:pt x="3696" y="288"/>
                  </a:lnTo>
                  <a:lnTo>
                    <a:pt x="3690" y="294"/>
                  </a:lnTo>
                  <a:lnTo>
                    <a:pt x="3678" y="300"/>
                  </a:lnTo>
                  <a:lnTo>
                    <a:pt x="3666" y="312"/>
                  </a:lnTo>
                  <a:lnTo>
                    <a:pt x="3666" y="318"/>
                  </a:lnTo>
                  <a:lnTo>
                    <a:pt x="3660" y="318"/>
                  </a:lnTo>
                  <a:lnTo>
                    <a:pt x="3648" y="324"/>
                  </a:lnTo>
                  <a:lnTo>
                    <a:pt x="3630" y="324"/>
                  </a:lnTo>
                  <a:lnTo>
                    <a:pt x="3618" y="336"/>
                  </a:lnTo>
                  <a:lnTo>
                    <a:pt x="3618" y="342"/>
                  </a:lnTo>
                  <a:lnTo>
                    <a:pt x="3384" y="342"/>
                  </a:lnTo>
                  <a:lnTo>
                    <a:pt x="3372" y="354"/>
                  </a:lnTo>
                  <a:lnTo>
                    <a:pt x="3360" y="360"/>
                  </a:lnTo>
                  <a:lnTo>
                    <a:pt x="3336" y="384"/>
                  </a:lnTo>
                  <a:lnTo>
                    <a:pt x="3324" y="390"/>
                  </a:lnTo>
                  <a:lnTo>
                    <a:pt x="3312" y="402"/>
                  </a:lnTo>
                  <a:lnTo>
                    <a:pt x="3282" y="402"/>
                  </a:lnTo>
                  <a:lnTo>
                    <a:pt x="3282" y="408"/>
                  </a:lnTo>
                  <a:lnTo>
                    <a:pt x="3276" y="408"/>
                  </a:lnTo>
                  <a:lnTo>
                    <a:pt x="3282" y="414"/>
                  </a:lnTo>
                  <a:lnTo>
                    <a:pt x="3282" y="420"/>
                  </a:lnTo>
                  <a:lnTo>
                    <a:pt x="3288" y="426"/>
                  </a:lnTo>
                  <a:lnTo>
                    <a:pt x="3282" y="432"/>
                  </a:lnTo>
                  <a:lnTo>
                    <a:pt x="3282" y="438"/>
                  </a:lnTo>
                  <a:lnTo>
                    <a:pt x="3276" y="444"/>
                  </a:lnTo>
                  <a:lnTo>
                    <a:pt x="3270" y="456"/>
                  </a:lnTo>
                  <a:lnTo>
                    <a:pt x="3264" y="462"/>
                  </a:lnTo>
                  <a:lnTo>
                    <a:pt x="3264" y="468"/>
                  </a:lnTo>
                  <a:lnTo>
                    <a:pt x="3246" y="468"/>
                  </a:lnTo>
                  <a:lnTo>
                    <a:pt x="3246" y="474"/>
                  </a:lnTo>
                  <a:lnTo>
                    <a:pt x="3240" y="474"/>
                  </a:lnTo>
                  <a:lnTo>
                    <a:pt x="3228" y="480"/>
                  </a:lnTo>
                  <a:lnTo>
                    <a:pt x="3204" y="480"/>
                  </a:lnTo>
                  <a:lnTo>
                    <a:pt x="3198" y="474"/>
                  </a:lnTo>
                  <a:lnTo>
                    <a:pt x="3186" y="486"/>
                  </a:lnTo>
                  <a:lnTo>
                    <a:pt x="3162" y="486"/>
                  </a:lnTo>
                  <a:lnTo>
                    <a:pt x="3150" y="480"/>
                  </a:lnTo>
                  <a:lnTo>
                    <a:pt x="3144" y="474"/>
                  </a:lnTo>
                  <a:lnTo>
                    <a:pt x="3114" y="474"/>
                  </a:lnTo>
                  <a:lnTo>
                    <a:pt x="3096" y="486"/>
                  </a:lnTo>
                  <a:lnTo>
                    <a:pt x="3078" y="492"/>
                  </a:lnTo>
                  <a:lnTo>
                    <a:pt x="3072" y="492"/>
                  </a:lnTo>
                  <a:lnTo>
                    <a:pt x="3072" y="516"/>
                  </a:lnTo>
                  <a:lnTo>
                    <a:pt x="3066" y="522"/>
                  </a:lnTo>
                  <a:lnTo>
                    <a:pt x="3078" y="522"/>
                  </a:lnTo>
                  <a:lnTo>
                    <a:pt x="3066" y="528"/>
                  </a:lnTo>
                  <a:lnTo>
                    <a:pt x="3036" y="546"/>
                  </a:lnTo>
                  <a:lnTo>
                    <a:pt x="3000" y="564"/>
                  </a:lnTo>
                  <a:lnTo>
                    <a:pt x="2964" y="576"/>
                  </a:lnTo>
                  <a:lnTo>
                    <a:pt x="2946" y="588"/>
                  </a:lnTo>
                  <a:lnTo>
                    <a:pt x="2934" y="594"/>
                  </a:lnTo>
                  <a:lnTo>
                    <a:pt x="2928" y="594"/>
                  </a:lnTo>
                  <a:lnTo>
                    <a:pt x="2856" y="618"/>
                  </a:lnTo>
                  <a:lnTo>
                    <a:pt x="2850" y="624"/>
                  </a:lnTo>
                  <a:lnTo>
                    <a:pt x="2838" y="624"/>
                  </a:lnTo>
                  <a:lnTo>
                    <a:pt x="2826" y="630"/>
                  </a:lnTo>
                  <a:lnTo>
                    <a:pt x="2808" y="630"/>
                  </a:lnTo>
                  <a:lnTo>
                    <a:pt x="2802" y="636"/>
                  </a:lnTo>
                  <a:lnTo>
                    <a:pt x="2778" y="636"/>
                  </a:lnTo>
                  <a:lnTo>
                    <a:pt x="2772" y="630"/>
                  </a:lnTo>
                  <a:lnTo>
                    <a:pt x="2772" y="624"/>
                  </a:lnTo>
                  <a:lnTo>
                    <a:pt x="2760" y="624"/>
                  </a:lnTo>
                  <a:lnTo>
                    <a:pt x="2748" y="618"/>
                  </a:lnTo>
                  <a:lnTo>
                    <a:pt x="2736" y="606"/>
                  </a:lnTo>
                  <a:lnTo>
                    <a:pt x="2742" y="606"/>
                  </a:lnTo>
                  <a:lnTo>
                    <a:pt x="2748" y="600"/>
                  </a:lnTo>
                  <a:lnTo>
                    <a:pt x="2772" y="588"/>
                  </a:lnTo>
                  <a:lnTo>
                    <a:pt x="2772" y="582"/>
                  </a:lnTo>
                  <a:lnTo>
                    <a:pt x="2796" y="558"/>
                  </a:lnTo>
                  <a:lnTo>
                    <a:pt x="2832" y="540"/>
                  </a:lnTo>
                  <a:lnTo>
                    <a:pt x="2838" y="540"/>
                  </a:lnTo>
                  <a:lnTo>
                    <a:pt x="2844" y="534"/>
                  </a:lnTo>
                  <a:lnTo>
                    <a:pt x="2844" y="510"/>
                  </a:lnTo>
                  <a:lnTo>
                    <a:pt x="2850" y="504"/>
                  </a:lnTo>
                  <a:lnTo>
                    <a:pt x="2856" y="492"/>
                  </a:lnTo>
                  <a:lnTo>
                    <a:pt x="2850" y="486"/>
                  </a:lnTo>
                  <a:lnTo>
                    <a:pt x="2850" y="480"/>
                  </a:lnTo>
                  <a:lnTo>
                    <a:pt x="2856" y="468"/>
                  </a:lnTo>
                  <a:lnTo>
                    <a:pt x="2856" y="444"/>
                  </a:lnTo>
                  <a:lnTo>
                    <a:pt x="2862" y="432"/>
                  </a:lnTo>
                  <a:lnTo>
                    <a:pt x="2862" y="426"/>
                  </a:lnTo>
                  <a:lnTo>
                    <a:pt x="2856" y="420"/>
                  </a:lnTo>
                  <a:lnTo>
                    <a:pt x="2850" y="420"/>
                  </a:lnTo>
                  <a:lnTo>
                    <a:pt x="2844" y="426"/>
                  </a:lnTo>
                  <a:lnTo>
                    <a:pt x="2832" y="426"/>
                  </a:lnTo>
                  <a:lnTo>
                    <a:pt x="2814" y="444"/>
                  </a:lnTo>
                  <a:lnTo>
                    <a:pt x="2802" y="450"/>
                  </a:lnTo>
                  <a:lnTo>
                    <a:pt x="2796" y="456"/>
                  </a:lnTo>
                  <a:lnTo>
                    <a:pt x="2778" y="456"/>
                  </a:lnTo>
                  <a:lnTo>
                    <a:pt x="2772" y="450"/>
                  </a:lnTo>
                  <a:lnTo>
                    <a:pt x="2778" y="444"/>
                  </a:lnTo>
                  <a:lnTo>
                    <a:pt x="2784" y="432"/>
                  </a:lnTo>
                  <a:lnTo>
                    <a:pt x="2808" y="420"/>
                  </a:lnTo>
                  <a:lnTo>
                    <a:pt x="2826" y="402"/>
                  </a:lnTo>
                  <a:lnTo>
                    <a:pt x="2850" y="390"/>
                  </a:lnTo>
                  <a:lnTo>
                    <a:pt x="2856" y="384"/>
                  </a:lnTo>
                  <a:lnTo>
                    <a:pt x="2856" y="366"/>
                  </a:lnTo>
                  <a:lnTo>
                    <a:pt x="2850" y="360"/>
                  </a:lnTo>
                  <a:lnTo>
                    <a:pt x="2850" y="348"/>
                  </a:lnTo>
                  <a:lnTo>
                    <a:pt x="2856" y="348"/>
                  </a:lnTo>
                  <a:lnTo>
                    <a:pt x="2862" y="342"/>
                  </a:lnTo>
                  <a:lnTo>
                    <a:pt x="2868" y="330"/>
                  </a:lnTo>
                  <a:lnTo>
                    <a:pt x="2868" y="318"/>
                  </a:lnTo>
                  <a:lnTo>
                    <a:pt x="2862" y="312"/>
                  </a:lnTo>
                  <a:lnTo>
                    <a:pt x="2850" y="312"/>
                  </a:lnTo>
                  <a:lnTo>
                    <a:pt x="2838" y="306"/>
                  </a:lnTo>
                  <a:lnTo>
                    <a:pt x="2832" y="306"/>
                  </a:lnTo>
                  <a:lnTo>
                    <a:pt x="2826" y="294"/>
                  </a:lnTo>
                  <a:lnTo>
                    <a:pt x="2820" y="288"/>
                  </a:lnTo>
                  <a:lnTo>
                    <a:pt x="2820" y="282"/>
                  </a:lnTo>
                  <a:lnTo>
                    <a:pt x="2814" y="288"/>
                  </a:lnTo>
                  <a:lnTo>
                    <a:pt x="2808" y="288"/>
                  </a:lnTo>
                  <a:lnTo>
                    <a:pt x="2808" y="264"/>
                  </a:lnTo>
                  <a:lnTo>
                    <a:pt x="2844" y="270"/>
                  </a:lnTo>
                  <a:lnTo>
                    <a:pt x="2850" y="264"/>
                  </a:lnTo>
                  <a:lnTo>
                    <a:pt x="2850" y="246"/>
                  </a:lnTo>
                  <a:lnTo>
                    <a:pt x="2862" y="246"/>
                  </a:lnTo>
                  <a:lnTo>
                    <a:pt x="2868" y="228"/>
                  </a:lnTo>
                  <a:lnTo>
                    <a:pt x="2850" y="228"/>
                  </a:lnTo>
                  <a:lnTo>
                    <a:pt x="2844" y="240"/>
                  </a:lnTo>
                  <a:lnTo>
                    <a:pt x="2820" y="228"/>
                  </a:lnTo>
                  <a:lnTo>
                    <a:pt x="2820" y="210"/>
                  </a:lnTo>
                  <a:lnTo>
                    <a:pt x="2802" y="210"/>
                  </a:lnTo>
                  <a:lnTo>
                    <a:pt x="2790" y="216"/>
                  </a:lnTo>
                  <a:lnTo>
                    <a:pt x="2736" y="216"/>
                  </a:lnTo>
                  <a:lnTo>
                    <a:pt x="2724" y="222"/>
                  </a:lnTo>
                  <a:lnTo>
                    <a:pt x="2712" y="222"/>
                  </a:lnTo>
                  <a:lnTo>
                    <a:pt x="2700" y="228"/>
                  </a:lnTo>
                  <a:lnTo>
                    <a:pt x="2682" y="228"/>
                  </a:lnTo>
                  <a:lnTo>
                    <a:pt x="2658" y="216"/>
                  </a:lnTo>
                  <a:lnTo>
                    <a:pt x="2658" y="210"/>
                  </a:lnTo>
                  <a:lnTo>
                    <a:pt x="2652" y="204"/>
                  </a:lnTo>
                  <a:lnTo>
                    <a:pt x="2652" y="198"/>
                  </a:lnTo>
                  <a:lnTo>
                    <a:pt x="2646" y="192"/>
                  </a:lnTo>
                  <a:lnTo>
                    <a:pt x="2628" y="192"/>
                  </a:lnTo>
                  <a:lnTo>
                    <a:pt x="2622" y="198"/>
                  </a:lnTo>
                  <a:lnTo>
                    <a:pt x="2616" y="198"/>
                  </a:lnTo>
                  <a:lnTo>
                    <a:pt x="2610" y="192"/>
                  </a:lnTo>
                  <a:lnTo>
                    <a:pt x="2670" y="162"/>
                  </a:lnTo>
                  <a:lnTo>
                    <a:pt x="2658" y="150"/>
                  </a:lnTo>
                  <a:lnTo>
                    <a:pt x="2640" y="150"/>
                  </a:lnTo>
                  <a:lnTo>
                    <a:pt x="2628" y="162"/>
                  </a:lnTo>
                  <a:lnTo>
                    <a:pt x="2616" y="168"/>
                  </a:lnTo>
                  <a:lnTo>
                    <a:pt x="2610" y="174"/>
                  </a:lnTo>
                  <a:lnTo>
                    <a:pt x="2604" y="174"/>
                  </a:lnTo>
                  <a:lnTo>
                    <a:pt x="2580" y="186"/>
                  </a:lnTo>
                  <a:lnTo>
                    <a:pt x="2562" y="192"/>
                  </a:lnTo>
                  <a:lnTo>
                    <a:pt x="2538" y="204"/>
                  </a:lnTo>
                  <a:lnTo>
                    <a:pt x="2508" y="204"/>
                  </a:lnTo>
                  <a:lnTo>
                    <a:pt x="2496" y="216"/>
                  </a:lnTo>
                  <a:lnTo>
                    <a:pt x="2448" y="216"/>
                  </a:lnTo>
                  <a:lnTo>
                    <a:pt x="2448" y="210"/>
                  </a:lnTo>
                  <a:lnTo>
                    <a:pt x="2454" y="204"/>
                  </a:lnTo>
                  <a:lnTo>
                    <a:pt x="2460" y="204"/>
                  </a:lnTo>
                  <a:lnTo>
                    <a:pt x="2472" y="192"/>
                  </a:lnTo>
                  <a:lnTo>
                    <a:pt x="2460" y="192"/>
                  </a:lnTo>
                  <a:lnTo>
                    <a:pt x="2448" y="198"/>
                  </a:lnTo>
                  <a:lnTo>
                    <a:pt x="2412" y="198"/>
                  </a:lnTo>
                  <a:lnTo>
                    <a:pt x="2400" y="204"/>
                  </a:lnTo>
                  <a:lnTo>
                    <a:pt x="2394" y="210"/>
                  </a:lnTo>
                  <a:lnTo>
                    <a:pt x="2370" y="210"/>
                  </a:lnTo>
                  <a:lnTo>
                    <a:pt x="2370" y="198"/>
                  </a:lnTo>
                  <a:lnTo>
                    <a:pt x="2400" y="180"/>
                  </a:lnTo>
                  <a:lnTo>
                    <a:pt x="2442" y="168"/>
                  </a:lnTo>
                  <a:lnTo>
                    <a:pt x="2502" y="138"/>
                  </a:lnTo>
                  <a:lnTo>
                    <a:pt x="2520" y="126"/>
                  </a:lnTo>
                  <a:lnTo>
                    <a:pt x="2544" y="120"/>
                  </a:lnTo>
                  <a:lnTo>
                    <a:pt x="2574" y="114"/>
                  </a:lnTo>
                  <a:lnTo>
                    <a:pt x="2580" y="114"/>
                  </a:lnTo>
                  <a:lnTo>
                    <a:pt x="2592" y="108"/>
                  </a:lnTo>
                  <a:lnTo>
                    <a:pt x="2574" y="108"/>
                  </a:lnTo>
                  <a:lnTo>
                    <a:pt x="2562" y="102"/>
                  </a:lnTo>
                  <a:lnTo>
                    <a:pt x="2556" y="102"/>
                  </a:lnTo>
                  <a:lnTo>
                    <a:pt x="2556" y="96"/>
                  </a:lnTo>
                  <a:lnTo>
                    <a:pt x="2508" y="102"/>
                  </a:lnTo>
                  <a:lnTo>
                    <a:pt x="2508" y="84"/>
                  </a:lnTo>
                  <a:lnTo>
                    <a:pt x="2502" y="90"/>
                  </a:lnTo>
                  <a:lnTo>
                    <a:pt x="2490" y="96"/>
                  </a:lnTo>
                  <a:lnTo>
                    <a:pt x="2478" y="108"/>
                  </a:lnTo>
                  <a:lnTo>
                    <a:pt x="2466" y="108"/>
                  </a:lnTo>
                  <a:lnTo>
                    <a:pt x="2448" y="90"/>
                  </a:lnTo>
                  <a:lnTo>
                    <a:pt x="2418" y="90"/>
                  </a:lnTo>
                  <a:lnTo>
                    <a:pt x="2412" y="84"/>
                  </a:lnTo>
                  <a:lnTo>
                    <a:pt x="2412" y="78"/>
                  </a:lnTo>
                  <a:lnTo>
                    <a:pt x="2400" y="66"/>
                  </a:lnTo>
                  <a:lnTo>
                    <a:pt x="2388" y="60"/>
                  </a:lnTo>
                  <a:lnTo>
                    <a:pt x="2376" y="60"/>
                  </a:lnTo>
                  <a:lnTo>
                    <a:pt x="2364" y="72"/>
                  </a:lnTo>
                  <a:lnTo>
                    <a:pt x="2364" y="78"/>
                  </a:lnTo>
                  <a:lnTo>
                    <a:pt x="2352" y="78"/>
                  </a:lnTo>
                  <a:lnTo>
                    <a:pt x="2334" y="60"/>
                  </a:lnTo>
                  <a:lnTo>
                    <a:pt x="2322" y="60"/>
                  </a:lnTo>
                  <a:lnTo>
                    <a:pt x="2304" y="54"/>
                  </a:lnTo>
                  <a:lnTo>
                    <a:pt x="2292" y="48"/>
                  </a:lnTo>
                  <a:lnTo>
                    <a:pt x="2292" y="36"/>
                  </a:lnTo>
                  <a:lnTo>
                    <a:pt x="2298" y="24"/>
                  </a:lnTo>
                  <a:lnTo>
                    <a:pt x="2310" y="12"/>
                  </a:lnTo>
                  <a:lnTo>
                    <a:pt x="2298" y="0"/>
                  </a:lnTo>
                  <a:lnTo>
                    <a:pt x="2286" y="6"/>
                  </a:lnTo>
                  <a:lnTo>
                    <a:pt x="2280" y="12"/>
                  </a:lnTo>
                  <a:lnTo>
                    <a:pt x="2274" y="24"/>
                  </a:lnTo>
                  <a:lnTo>
                    <a:pt x="2274" y="30"/>
                  </a:lnTo>
                  <a:lnTo>
                    <a:pt x="2268" y="42"/>
                  </a:lnTo>
                  <a:lnTo>
                    <a:pt x="558" y="42"/>
                  </a:lnTo>
                  <a:lnTo>
                    <a:pt x="552" y="54"/>
                  </a:lnTo>
                  <a:lnTo>
                    <a:pt x="552" y="60"/>
                  </a:lnTo>
                  <a:lnTo>
                    <a:pt x="546" y="60"/>
                  </a:lnTo>
                  <a:lnTo>
                    <a:pt x="546" y="72"/>
                  </a:lnTo>
                  <a:lnTo>
                    <a:pt x="540" y="84"/>
                  </a:lnTo>
                  <a:lnTo>
                    <a:pt x="540" y="108"/>
                  </a:lnTo>
                  <a:lnTo>
                    <a:pt x="510" y="126"/>
                  </a:lnTo>
                  <a:lnTo>
                    <a:pt x="504" y="144"/>
                  </a:lnTo>
                  <a:lnTo>
                    <a:pt x="486" y="168"/>
                  </a:lnTo>
                  <a:lnTo>
                    <a:pt x="438" y="180"/>
                  </a:lnTo>
                  <a:lnTo>
                    <a:pt x="474" y="162"/>
                  </a:lnTo>
                  <a:lnTo>
                    <a:pt x="450" y="162"/>
                  </a:lnTo>
                  <a:lnTo>
                    <a:pt x="456" y="156"/>
                  </a:lnTo>
                  <a:lnTo>
                    <a:pt x="462" y="144"/>
                  </a:lnTo>
                  <a:lnTo>
                    <a:pt x="486" y="120"/>
                  </a:lnTo>
                  <a:lnTo>
                    <a:pt x="492" y="120"/>
                  </a:lnTo>
                  <a:lnTo>
                    <a:pt x="504" y="108"/>
                  </a:lnTo>
                  <a:lnTo>
                    <a:pt x="504" y="102"/>
                  </a:lnTo>
                  <a:lnTo>
                    <a:pt x="456" y="102"/>
                  </a:lnTo>
                  <a:lnTo>
                    <a:pt x="450" y="96"/>
                  </a:lnTo>
                  <a:lnTo>
                    <a:pt x="438" y="90"/>
                  </a:lnTo>
                  <a:lnTo>
                    <a:pt x="432" y="84"/>
                  </a:lnTo>
                  <a:lnTo>
                    <a:pt x="420" y="78"/>
                  </a:lnTo>
                  <a:lnTo>
                    <a:pt x="402" y="78"/>
                  </a:lnTo>
                  <a:lnTo>
                    <a:pt x="390" y="90"/>
                  </a:lnTo>
                  <a:lnTo>
                    <a:pt x="384" y="102"/>
                  </a:lnTo>
                  <a:lnTo>
                    <a:pt x="384" y="150"/>
                  </a:lnTo>
                  <a:lnTo>
                    <a:pt x="378" y="156"/>
                  </a:lnTo>
                  <a:lnTo>
                    <a:pt x="378" y="162"/>
                  </a:lnTo>
                  <a:lnTo>
                    <a:pt x="360" y="180"/>
                  </a:lnTo>
                  <a:lnTo>
                    <a:pt x="390" y="186"/>
                  </a:lnTo>
                  <a:lnTo>
                    <a:pt x="360" y="192"/>
                  </a:lnTo>
                  <a:lnTo>
                    <a:pt x="366" y="210"/>
                  </a:lnTo>
                  <a:lnTo>
                    <a:pt x="348" y="234"/>
                  </a:lnTo>
                  <a:lnTo>
                    <a:pt x="354" y="234"/>
                  </a:lnTo>
                  <a:lnTo>
                    <a:pt x="366" y="246"/>
                  </a:lnTo>
                  <a:lnTo>
                    <a:pt x="372" y="246"/>
                  </a:lnTo>
                  <a:lnTo>
                    <a:pt x="378" y="252"/>
                  </a:lnTo>
                  <a:lnTo>
                    <a:pt x="330" y="252"/>
                  </a:lnTo>
                  <a:lnTo>
                    <a:pt x="324" y="264"/>
                  </a:lnTo>
                  <a:lnTo>
                    <a:pt x="306" y="282"/>
                  </a:lnTo>
                  <a:lnTo>
                    <a:pt x="270" y="342"/>
                  </a:lnTo>
                  <a:lnTo>
                    <a:pt x="258" y="360"/>
                  </a:lnTo>
                  <a:lnTo>
                    <a:pt x="216" y="402"/>
                  </a:lnTo>
                  <a:lnTo>
                    <a:pt x="192" y="432"/>
                  </a:lnTo>
                  <a:lnTo>
                    <a:pt x="174" y="456"/>
                  </a:lnTo>
                  <a:lnTo>
                    <a:pt x="168" y="462"/>
                  </a:lnTo>
                  <a:lnTo>
                    <a:pt x="174" y="480"/>
                  </a:lnTo>
                  <a:lnTo>
                    <a:pt x="168" y="480"/>
                  </a:lnTo>
                  <a:lnTo>
                    <a:pt x="162" y="486"/>
                  </a:lnTo>
                  <a:lnTo>
                    <a:pt x="150" y="492"/>
                  </a:lnTo>
                  <a:lnTo>
                    <a:pt x="126" y="516"/>
                  </a:lnTo>
                  <a:lnTo>
                    <a:pt x="120" y="534"/>
                  </a:lnTo>
                  <a:lnTo>
                    <a:pt x="120" y="546"/>
                  </a:lnTo>
                  <a:lnTo>
                    <a:pt x="102" y="570"/>
                  </a:lnTo>
                  <a:lnTo>
                    <a:pt x="96" y="618"/>
                  </a:lnTo>
                  <a:lnTo>
                    <a:pt x="90" y="630"/>
                  </a:lnTo>
                  <a:lnTo>
                    <a:pt x="72" y="648"/>
                  </a:lnTo>
                  <a:lnTo>
                    <a:pt x="60" y="672"/>
                  </a:lnTo>
                  <a:lnTo>
                    <a:pt x="54" y="678"/>
                  </a:lnTo>
                  <a:lnTo>
                    <a:pt x="42" y="684"/>
                  </a:lnTo>
                  <a:lnTo>
                    <a:pt x="18" y="708"/>
                  </a:lnTo>
                  <a:lnTo>
                    <a:pt x="12" y="720"/>
                  </a:lnTo>
                  <a:lnTo>
                    <a:pt x="18" y="732"/>
                  </a:lnTo>
                  <a:lnTo>
                    <a:pt x="36" y="750"/>
                  </a:lnTo>
                  <a:lnTo>
                    <a:pt x="36" y="762"/>
                  </a:lnTo>
                  <a:lnTo>
                    <a:pt x="30" y="774"/>
                  </a:lnTo>
                  <a:lnTo>
                    <a:pt x="18" y="786"/>
                  </a:lnTo>
                  <a:lnTo>
                    <a:pt x="12" y="798"/>
                  </a:lnTo>
                  <a:lnTo>
                    <a:pt x="6" y="816"/>
                  </a:lnTo>
                  <a:lnTo>
                    <a:pt x="0" y="828"/>
                  </a:lnTo>
                  <a:lnTo>
                    <a:pt x="0" y="840"/>
                  </a:lnTo>
                  <a:lnTo>
                    <a:pt x="6" y="852"/>
                  </a:lnTo>
                  <a:lnTo>
                    <a:pt x="12" y="870"/>
                  </a:lnTo>
                  <a:lnTo>
                    <a:pt x="12" y="882"/>
                  </a:lnTo>
                  <a:lnTo>
                    <a:pt x="18" y="900"/>
                  </a:lnTo>
                  <a:lnTo>
                    <a:pt x="24" y="906"/>
                  </a:lnTo>
                  <a:lnTo>
                    <a:pt x="24" y="912"/>
                  </a:lnTo>
                  <a:lnTo>
                    <a:pt x="48" y="894"/>
                  </a:lnTo>
                  <a:lnTo>
                    <a:pt x="114" y="900"/>
                  </a:lnTo>
                  <a:lnTo>
                    <a:pt x="78" y="900"/>
                  </a:lnTo>
                  <a:lnTo>
                    <a:pt x="66" y="906"/>
                  </a:lnTo>
                  <a:lnTo>
                    <a:pt x="60" y="906"/>
                  </a:lnTo>
                  <a:lnTo>
                    <a:pt x="48" y="918"/>
                  </a:lnTo>
                  <a:lnTo>
                    <a:pt x="48" y="942"/>
                  </a:lnTo>
                  <a:lnTo>
                    <a:pt x="30" y="924"/>
                  </a:lnTo>
                  <a:lnTo>
                    <a:pt x="24" y="924"/>
                  </a:lnTo>
                  <a:lnTo>
                    <a:pt x="18" y="936"/>
                  </a:lnTo>
                  <a:lnTo>
                    <a:pt x="18" y="942"/>
                  </a:lnTo>
                  <a:lnTo>
                    <a:pt x="12" y="960"/>
                  </a:lnTo>
                  <a:lnTo>
                    <a:pt x="12" y="978"/>
                  </a:lnTo>
                  <a:lnTo>
                    <a:pt x="18" y="984"/>
                  </a:lnTo>
                  <a:lnTo>
                    <a:pt x="30" y="990"/>
                  </a:lnTo>
                  <a:lnTo>
                    <a:pt x="42" y="990"/>
                  </a:lnTo>
                  <a:lnTo>
                    <a:pt x="42" y="1002"/>
                  </a:lnTo>
                  <a:lnTo>
                    <a:pt x="36" y="1008"/>
                  </a:lnTo>
                  <a:lnTo>
                    <a:pt x="36" y="1014"/>
                  </a:lnTo>
                  <a:lnTo>
                    <a:pt x="18" y="1032"/>
                  </a:lnTo>
                  <a:lnTo>
                    <a:pt x="12" y="1044"/>
                  </a:lnTo>
                  <a:lnTo>
                    <a:pt x="12" y="1056"/>
                  </a:lnTo>
                  <a:lnTo>
                    <a:pt x="18" y="1068"/>
                  </a:lnTo>
                  <a:lnTo>
                    <a:pt x="24" y="1074"/>
                  </a:lnTo>
                  <a:lnTo>
                    <a:pt x="36" y="1098"/>
                  </a:lnTo>
                  <a:lnTo>
                    <a:pt x="42" y="1104"/>
                  </a:lnTo>
                  <a:lnTo>
                    <a:pt x="54" y="1128"/>
                  </a:lnTo>
                  <a:lnTo>
                    <a:pt x="60" y="1134"/>
                  </a:lnTo>
                  <a:lnTo>
                    <a:pt x="60" y="1146"/>
                  </a:lnTo>
                  <a:lnTo>
                    <a:pt x="54" y="1152"/>
                  </a:lnTo>
                  <a:lnTo>
                    <a:pt x="42" y="1176"/>
                  </a:lnTo>
                  <a:lnTo>
                    <a:pt x="36" y="1182"/>
                  </a:lnTo>
                  <a:lnTo>
                    <a:pt x="36" y="1188"/>
                  </a:lnTo>
                  <a:lnTo>
                    <a:pt x="42" y="1194"/>
                  </a:lnTo>
                  <a:lnTo>
                    <a:pt x="54" y="1194"/>
                  </a:lnTo>
                  <a:lnTo>
                    <a:pt x="72" y="1200"/>
                  </a:lnTo>
                  <a:lnTo>
                    <a:pt x="102" y="1200"/>
                  </a:lnTo>
                  <a:lnTo>
                    <a:pt x="102" y="1212"/>
                  </a:lnTo>
                  <a:lnTo>
                    <a:pt x="120" y="1230"/>
                  </a:lnTo>
                  <a:lnTo>
                    <a:pt x="132" y="1230"/>
                  </a:lnTo>
                  <a:lnTo>
                    <a:pt x="144" y="1224"/>
                  </a:lnTo>
                  <a:lnTo>
                    <a:pt x="150" y="1224"/>
                  </a:lnTo>
                  <a:lnTo>
                    <a:pt x="162" y="1218"/>
                  </a:lnTo>
                  <a:lnTo>
                    <a:pt x="168" y="1248"/>
                  </a:lnTo>
                  <a:lnTo>
                    <a:pt x="174" y="1248"/>
                  </a:lnTo>
                  <a:lnTo>
                    <a:pt x="180" y="1254"/>
                  </a:lnTo>
                  <a:lnTo>
                    <a:pt x="204" y="1266"/>
                  </a:lnTo>
                  <a:lnTo>
                    <a:pt x="216" y="1290"/>
                  </a:lnTo>
                  <a:lnTo>
                    <a:pt x="216" y="1314"/>
                  </a:lnTo>
                  <a:lnTo>
                    <a:pt x="210" y="1338"/>
                  </a:lnTo>
                  <a:lnTo>
                    <a:pt x="216" y="1344"/>
                  </a:lnTo>
                  <a:lnTo>
                    <a:pt x="360" y="1338"/>
                  </a:lnTo>
                  <a:lnTo>
                    <a:pt x="354" y="1344"/>
                  </a:lnTo>
                  <a:lnTo>
                    <a:pt x="354" y="1350"/>
                  </a:lnTo>
                  <a:lnTo>
                    <a:pt x="360" y="1350"/>
                  </a:lnTo>
                  <a:lnTo>
                    <a:pt x="570" y="1446"/>
                  </a:lnTo>
                  <a:lnTo>
                    <a:pt x="774" y="1446"/>
                  </a:lnTo>
                  <a:lnTo>
                    <a:pt x="774" y="1440"/>
                  </a:lnTo>
                  <a:lnTo>
                    <a:pt x="780" y="1428"/>
                  </a:lnTo>
                  <a:lnTo>
                    <a:pt x="780" y="1410"/>
                  </a:lnTo>
                  <a:lnTo>
                    <a:pt x="786" y="1404"/>
                  </a:lnTo>
                  <a:lnTo>
                    <a:pt x="900" y="1404"/>
                  </a:lnTo>
                  <a:lnTo>
                    <a:pt x="912" y="1416"/>
                  </a:lnTo>
                  <a:lnTo>
                    <a:pt x="912" y="1440"/>
                  </a:lnTo>
                  <a:lnTo>
                    <a:pt x="942" y="1452"/>
                  </a:lnTo>
                  <a:lnTo>
                    <a:pt x="948" y="1482"/>
                  </a:lnTo>
                  <a:lnTo>
                    <a:pt x="960" y="1482"/>
                  </a:lnTo>
                  <a:lnTo>
                    <a:pt x="972" y="1488"/>
                  </a:lnTo>
                  <a:lnTo>
                    <a:pt x="984" y="1500"/>
                  </a:lnTo>
                  <a:lnTo>
                    <a:pt x="990" y="1512"/>
                  </a:lnTo>
                  <a:lnTo>
                    <a:pt x="990" y="1554"/>
                  </a:lnTo>
                  <a:lnTo>
                    <a:pt x="984" y="1566"/>
                  </a:lnTo>
                  <a:lnTo>
                    <a:pt x="984" y="1578"/>
                  </a:lnTo>
                  <a:lnTo>
                    <a:pt x="1014" y="1608"/>
                  </a:lnTo>
                  <a:lnTo>
                    <a:pt x="1026" y="1614"/>
                  </a:lnTo>
                  <a:lnTo>
                    <a:pt x="1044" y="1626"/>
                  </a:lnTo>
                  <a:lnTo>
                    <a:pt x="1056" y="1626"/>
                  </a:lnTo>
                  <a:lnTo>
                    <a:pt x="1080" y="1614"/>
                  </a:lnTo>
                  <a:lnTo>
                    <a:pt x="1092" y="1602"/>
                  </a:lnTo>
                  <a:lnTo>
                    <a:pt x="1104" y="1578"/>
                  </a:lnTo>
                  <a:lnTo>
                    <a:pt x="1116" y="1566"/>
                  </a:lnTo>
                  <a:lnTo>
                    <a:pt x="1134" y="1566"/>
                  </a:lnTo>
                  <a:lnTo>
                    <a:pt x="1134" y="1560"/>
                  </a:lnTo>
                  <a:lnTo>
                    <a:pt x="1152" y="1566"/>
                  </a:lnTo>
                  <a:lnTo>
                    <a:pt x="1194" y="1566"/>
                  </a:lnTo>
                  <a:lnTo>
                    <a:pt x="1200" y="1578"/>
                  </a:lnTo>
                  <a:lnTo>
                    <a:pt x="1206" y="1584"/>
                  </a:lnTo>
                  <a:lnTo>
                    <a:pt x="1212" y="1596"/>
                  </a:lnTo>
                  <a:lnTo>
                    <a:pt x="1224" y="1608"/>
                  </a:lnTo>
                  <a:lnTo>
                    <a:pt x="1230" y="1620"/>
                  </a:lnTo>
                  <a:lnTo>
                    <a:pt x="1242" y="1632"/>
                  </a:lnTo>
                  <a:lnTo>
                    <a:pt x="1242" y="1656"/>
                  </a:lnTo>
                  <a:lnTo>
                    <a:pt x="1236" y="1668"/>
                  </a:lnTo>
                  <a:lnTo>
                    <a:pt x="1236" y="1680"/>
                  </a:lnTo>
                  <a:lnTo>
                    <a:pt x="1242" y="1692"/>
                  </a:lnTo>
                  <a:lnTo>
                    <a:pt x="1254" y="1698"/>
                  </a:lnTo>
                  <a:lnTo>
                    <a:pt x="1254" y="1722"/>
                  </a:lnTo>
                  <a:lnTo>
                    <a:pt x="1260" y="1728"/>
                  </a:lnTo>
                  <a:lnTo>
                    <a:pt x="1272" y="1734"/>
                  </a:lnTo>
                  <a:lnTo>
                    <a:pt x="1284" y="1746"/>
                  </a:lnTo>
                  <a:lnTo>
                    <a:pt x="1284" y="1752"/>
                  </a:lnTo>
                  <a:lnTo>
                    <a:pt x="1278" y="1758"/>
                  </a:lnTo>
                  <a:lnTo>
                    <a:pt x="1272" y="1758"/>
                  </a:lnTo>
                  <a:lnTo>
                    <a:pt x="1272" y="1794"/>
                  </a:lnTo>
                  <a:lnTo>
                    <a:pt x="1284" y="1806"/>
                  </a:lnTo>
                  <a:lnTo>
                    <a:pt x="1284" y="1836"/>
                  </a:lnTo>
                  <a:lnTo>
                    <a:pt x="1296" y="1848"/>
                  </a:lnTo>
                  <a:lnTo>
                    <a:pt x="1314" y="1854"/>
                  </a:lnTo>
                  <a:lnTo>
                    <a:pt x="1326" y="1854"/>
                  </a:lnTo>
                  <a:lnTo>
                    <a:pt x="1338" y="1866"/>
                  </a:lnTo>
                  <a:lnTo>
                    <a:pt x="1380" y="1866"/>
                  </a:lnTo>
                  <a:lnTo>
                    <a:pt x="1380" y="1872"/>
                  </a:lnTo>
                  <a:lnTo>
                    <a:pt x="1386" y="1884"/>
                  </a:lnTo>
                  <a:lnTo>
                    <a:pt x="1410" y="1884"/>
                  </a:lnTo>
                  <a:lnTo>
                    <a:pt x="1410" y="1878"/>
                  </a:lnTo>
                  <a:lnTo>
                    <a:pt x="1398" y="1806"/>
                  </a:lnTo>
                  <a:lnTo>
                    <a:pt x="1416" y="1788"/>
                  </a:lnTo>
                  <a:lnTo>
                    <a:pt x="1398" y="1776"/>
                  </a:lnTo>
                  <a:lnTo>
                    <a:pt x="1398" y="1758"/>
                  </a:lnTo>
                  <a:lnTo>
                    <a:pt x="1404" y="1764"/>
                  </a:lnTo>
                  <a:lnTo>
                    <a:pt x="1422" y="1764"/>
                  </a:lnTo>
                  <a:lnTo>
                    <a:pt x="1428" y="1758"/>
                  </a:lnTo>
                  <a:lnTo>
                    <a:pt x="1428" y="1728"/>
                  </a:lnTo>
                  <a:lnTo>
                    <a:pt x="1452" y="1722"/>
                  </a:lnTo>
                  <a:lnTo>
                    <a:pt x="1458" y="1698"/>
                  </a:lnTo>
                  <a:lnTo>
                    <a:pt x="1476" y="1704"/>
                  </a:lnTo>
                  <a:lnTo>
                    <a:pt x="1494" y="1692"/>
                  </a:lnTo>
                  <a:lnTo>
                    <a:pt x="1488" y="1668"/>
                  </a:lnTo>
                  <a:lnTo>
                    <a:pt x="1500" y="1680"/>
                  </a:lnTo>
                  <a:lnTo>
                    <a:pt x="1500" y="1668"/>
                  </a:lnTo>
                  <a:lnTo>
                    <a:pt x="1506" y="1656"/>
                  </a:lnTo>
                  <a:lnTo>
                    <a:pt x="1512" y="1650"/>
                  </a:lnTo>
                  <a:lnTo>
                    <a:pt x="1518" y="1650"/>
                  </a:lnTo>
                  <a:lnTo>
                    <a:pt x="1524" y="1656"/>
                  </a:lnTo>
                  <a:lnTo>
                    <a:pt x="1524" y="1668"/>
                  </a:lnTo>
                  <a:lnTo>
                    <a:pt x="1542" y="1668"/>
                  </a:lnTo>
                  <a:lnTo>
                    <a:pt x="1554" y="1662"/>
                  </a:lnTo>
                  <a:lnTo>
                    <a:pt x="1572" y="1656"/>
                  </a:lnTo>
                  <a:lnTo>
                    <a:pt x="1596" y="1644"/>
                  </a:lnTo>
                  <a:lnTo>
                    <a:pt x="1602" y="1638"/>
                  </a:lnTo>
                  <a:lnTo>
                    <a:pt x="1608" y="1626"/>
                  </a:lnTo>
                  <a:lnTo>
                    <a:pt x="1620" y="1620"/>
                  </a:lnTo>
                  <a:lnTo>
                    <a:pt x="1626" y="1608"/>
                  </a:lnTo>
                  <a:lnTo>
                    <a:pt x="1632" y="1602"/>
                  </a:lnTo>
                  <a:lnTo>
                    <a:pt x="1632" y="1590"/>
                  </a:lnTo>
                  <a:lnTo>
                    <a:pt x="1626" y="1584"/>
                  </a:lnTo>
                  <a:lnTo>
                    <a:pt x="1626" y="1566"/>
                  </a:lnTo>
                  <a:lnTo>
                    <a:pt x="1632" y="1566"/>
                  </a:lnTo>
                  <a:lnTo>
                    <a:pt x="1656" y="1578"/>
                  </a:lnTo>
                  <a:lnTo>
                    <a:pt x="1662" y="1584"/>
                  </a:lnTo>
                  <a:lnTo>
                    <a:pt x="1674" y="1590"/>
                  </a:lnTo>
                  <a:lnTo>
                    <a:pt x="1686" y="1590"/>
                  </a:lnTo>
                  <a:lnTo>
                    <a:pt x="1692" y="1584"/>
                  </a:lnTo>
                  <a:lnTo>
                    <a:pt x="1710" y="1548"/>
                  </a:lnTo>
                  <a:lnTo>
                    <a:pt x="1716" y="1548"/>
                  </a:lnTo>
                  <a:lnTo>
                    <a:pt x="1734" y="1566"/>
                  </a:lnTo>
                  <a:lnTo>
                    <a:pt x="1746" y="1566"/>
                  </a:lnTo>
                  <a:lnTo>
                    <a:pt x="1752" y="1560"/>
                  </a:lnTo>
                  <a:lnTo>
                    <a:pt x="1758" y="1548"/>
                  </a:lnTo>
                  <a:lnTo>
                    <a:pt x="1764" y="1542"/>
                  </a:lnTo>
                  <a:lnTo>
                    <a:pt x="1770" y="1554"/>
                  </a:lnTo>
                  <a:lnTo>
                    <a:pt x="1776" y="1560"/>
                  </a:lnTo>
                  <a:lnTo>
                    <a:pt x="1782" y="1572"/>
                  </a:lnTo>
                  <a:lnTo>
                    <a:pt x="1794" y="1578"/>
                  </a:lnTo>
                  <a:lnTo>
                    <a:pt x="1800" y="1584"/>
                  </a:lnTo>
                  <a:lnTo>
                    <a:pt x="1818" y="1584"/>
                  </a:lnTo>
                  <a:lnTo>
                    <a:pt x="1824" y="1578"/>
                  </a:lnTo>
                  <a:lnTo>
                    <a:pt x="1830" y="1566"/>
                  </a:lnTo>
                  <a:lnTo>
                    <a:pt x="1842" y="1554"/>
                  </a:lnTo>
                  <a:lnTo>
                    <a:pt x="1848" y="1554"/>
                  </a:lnTo>
                  <a:lnTo>
                    <a:pt x="1860" y="1560"/>
                  </a:lnTo>
                  <a:lnTo>
                    <a:pt x="1872" y="1572"/>
                  </a:lnTo>
                  <a:lnTo>
                    <a:pt x="1872" y="1584"/>
                  </a:lnTo>
                  <a:lnTo>
                    <a:pt x="1878" y="1596"/>
                  </a:lnTo>
                  <a:lnTo>
                    <a:pt x="1878" y="1614"/>
                  </a:lnTo>
                  <a:lnTo>
                    <a:pt x="1914" y="1614"/>
                  </a:lnTo>
                  <a:lnTo>
                    <a:pt x="1920" y="1620"/>
                  </a:lnTo>
                  <a:lnTo>
                    <a:pt x="1926" y="1620"/>
                  </a:lnTo>
                  <a:lnTo>
                    <a:pt x="1926" y="1608"/>
                  </a:lnTo>
                  <a:lnTo>
                    <a:pt x="1932" y="1602"/>
                  </a:lnTo>
                  <a:lnTo>
                    <a:pt x="1932" y="1608"/>
                  </a:lnTo>
                  <a:lnTo>
                    <a:pt x="1956" y="1632"/>
                  </a:lnTo>
                  <a:lnTo>
                    <a:pt x="1962" y="1626"/>
                  </a:lnTo>
                  <a:lnTo>
                    <a:pt x="1968" y="1614"/>
                  </a:lnTo>
                  <a:lnTo>
                    <a:pt x="1968" y="1596"/>
                  </a:lnTo>
                  <a:lnTo>
                    <a:pt x="1962" y="1584"/>
                  </a:lnTo>
                  <a:lnTo>
                    <a:pt x="1980" y="1590"/>
                  </a:lnTo>
                  <a:lnTo>
                    <a:pt x="1992" y="1608"/>
                  </a:lnTo>
                  <a:lnTo>
                    <a:pt x="2004" y="1614"/>
                  </a:lnTo>
                  <a:lnTo>
                    <a:pt x="2004" y="1626"/>
                  </a:lnTo>
                  <a:lnTo>
                    <a:pt x="2010" y="1626"/>
                  </a:lnTo>
                  <a:lnTo>
                    <a:pt x="2016" y="1632"/>
                  </a:lnTo>
                  <a:lnTo>
                    <a:pt x="2028" y="1632"/>
                  </a:lnTo>
                  <a:lnTo>
                    <a:pt x="2034" y="1626"/>
                  </a:lnTo>
                  <a:lnTo>
                    <a:pt x="2034" y="1620"/>
                  </a:lnTo>
                  <a:lnTo>
                    <a:pt x="2028" y="1608"/>
                  </a:lnTo>
                  <a:lnTo>
                    <a:pt x="2022" y="1602"/>
                  </a:lnTo>
                  <a:lnTo>
                    <a:pt x="2010" y="1596"/>
                  </a:lnTo>
                  <a:lnTo>
                    <a:pt x="2004" y="1590"/>
                  </a:lnTo>
                  <a:lnTo>
                    <a:pt x="1998" y="1578"/>
                  </a:lnTo>
                  <a:lnTo>
                    <a:pt x="2010" y="1578"/>
                  </a:lnTo>
                  <a:lnTo>
                    <a:pt x="2022" y="1566"/>
                  </a:lnTo>
                  <a:lnTo>
                    <a:pt x="2022" y="1554"/>
                  </a:lnTo>
                  <a:lnTo>
                    <a:pt x="2016" y="1548"/>
                  </a:lnTo>
                  <a:lnTo>
                    <a:pt x="1968" y="1548"/>
                  </a:lnTo>
                  <a:lnTo>
                    <a:pt x="1962" y="1542"/>
                  </a:lnTo>
                  <a:lnTo>
                    <a:pt x="1962" y="1530"/>
                  </a:lnTo>
                  <a:lnTo>
                    <a:pt x="1968" y="1524"/>
                  </a:lnTo>
                  <a:lnTo>
                    <a:pt x="1986" y="1524"/>
                  </a:lnTo>
                  <a:lnTo>
                    <a:pt x="1998" y="1530"/>
                  </a:lnTo>
                  <a:lnTo>
                    <a:pt x="2004" y="1530"/>
                  </a:lnTo>
                  <a:lnTo>
                    <a:pt x="2016" y="1536"/>
                  </a:lnTo>
                  <a:lnTo>
                    <a:pt x="2028" y="1536"/>
                  </a:lnTo>
                  <a:lnTo>
                    <a:pt x="2064" y="1518"/>
                  </a:lnTo>
                  <a:lnTo>
                    <a:pt x="2070" y="1512"/>
                  </a:lnTo>
                  <a:lnTo>
                    <a:pt x="2082" y="1512"/>
                  </a:lnTo>
                  <a:lnTo>
                    <a:pt x="2082" y="1518"/>
                  </a:lnTo>
                  <a:lnTo>
                    <a:pt x="2106" y="1518"/>
                  </a:lnTo>
                  <a:lnTo>
                    <a:pt x="2118" y="1512"/>
                  </a:lnTo>
                  <a:lnTo>
                    <a:pt x="2124" y="1512"/>
                  </a:lnTo>
                  <a:lnTo>
                    <a:pt x="2130" y="1506"/>
                  </a:lnTo>
                  <a:lnTo>
                    <a:pt x="2130" y="1500"/>
                  </a:lnTo>
                  <a:lnTo>
                    <a:pt x="2136" y="1488"/>
                  </a:lnTo>
                  <a:lnTo>
                    <a:pt x="2136" y="1482"/>
                  </a:lnTo>
                  <a:lnTo>
                    <a:pt x="2142" y="1482"/>
                  </a:lnTo>
                  <a:lnTo>
                    <a:pt x="2142" y="1488"/>
                  </a:lnTo>
                  <a:lnTo>
                    <a:pt x="2148" y="1500"/>
                  </a:lnTo>
                  <a:lnTo>
                    <a:pt x="2148" y="1524"/>
                  </a:lnTo>
                  <a:lnTo>
                    <a:pt x="2154" y="1524"/>
                  </a:lnTo>
                  <a:lnTo>
                    <a:pt x="2160" y="1518"/>
                  </a:lnTo>
                  <a:lnTo>
                    <a:pt x="2172" y="1512"/>
                  </a:lnTo>
                  <a:lnTo>
                    <a:pt x="2190" y="1512"/>
                  </a:lnTo>
                  <a:lnTo>
                    <a:pt x="2202" y="1506"/>
                  </a:lnTo>
                  <a:lnTo>
                    <a:pt x="2214" y="1506"/>
                  </a:lnTo>
                  <a:lnTo>
                    <a:pt x="2226" y="1512"/>
                  </a:lnTo>
                  <a:lnTo>
                    <a:pt x="2232" y="1524"/>
                  </a:lnTo>
                  <a:lnTo>
                    <a:pt x="2232" y="1506"/>
                  </a:lnTo>
                  <a:lnTo>
                    <a:pt x="2244" y="1506"/>
                  </a:lnTo>
                  <a:lnTo>
                    <a:pt x="2256" y="1518"/>
                  </a:lnTo>
                  <a:lnTo>
                    <a:pt x="2256" y="1530"/>
                  </a:lnTo>
                  <a:lnTo>
                    <a:pt x="2286" y="1524"/>
                  </a:lnTo>
                  <a:lnTo>
                    <a:pt x="2280" y="1536"/>
                  </a:lnTo>
                  <a:lnTo>
                    <a:pt x="2280" y="1548"/>
                  </a:lnTo>
                  <a:lnTo>
                    <a:pt x="2286" y="1554"/>
                  </a:lnTo>
                  <a:lnTo>
                    <a:pt x="2286" y="1566"/>
                  </a:lnTo>
                  <a:lnTo>
                    <a:pt x="2298" y="1578"/>
                  </a:lnTo>
                  <a:lnTo>
                    <a:pt x="2310" y="1578"/>
                  </a:lnTo>
                  <a:lnTo>
                    <a:pt x="2328" y="1572"/>
                  </a:lnTo>
                  <a:lnTo>
                    <a:pt x="2352" y="1548"/>
                  </a:lnTo>
                  <a:lnTo>
                    <a:pt x="2370" y="1542"/>
                  </a:lnTo>
                  <a:lnTo>
                    <a:pt x="2382" y="1542"/>
                  </a:lnTo>
                  <a:lnTo>
                    <a:pt x="2394" y="1548"/>
                  </a:lnTo>
                  <a:lnTo>
                    <a:pt x="2400" y="1554"/>
                  </a:lnTo>
                  <a:lnTo>
                    <a:pt x="2418" y="1590"/>
                  </a:lnTo>
                  <a:lnTo>
                    <a:pt x="2418" y="1602"/>
                  </a:lnTo>
                  <a:lnTo>
                    <a:pt x="2424" y="1608"/>
                  </a:lnTo>
                  <a:lnTo>
                    <a:pt x="2436" y="1614"/>
                  </a:lnTo>
                  <a:lnTo>
                    <a:pt x="2466" y="1614"/>
                  </a:lnTo>
                  <a:lnTo>
                    <a:pt x="2460" y="1656"/>
                  </a:lnTo>
                  <a:lnTo>
                    <a:pt x="2460" y="1662"/>
                  </a:lnTo>
                  <a:lnTo>
                    <a:pt x="2454" y="1668"/>
                  </a:lnTo>
                  <a:lnTo>
                    <a:pt x="2436" y="1704"/>
                  </a:lnTo>
                  <a:lnTo>
                    <a:pt x="2436" y="1710"/>
                  </a:lnTo>
                  <a:lnTo>
                    <a:pt x="2448" y="1722"/>
                  </a:lnTo>
                  <a:lnTo>
                    <a:pt x="2454" y="1722"/>
                  </a:lnTo>
                  <a:lnTo>
                    <a:pt x="2460" y="1734"/>
                  </a:lnTo>
                  <a:lnTo>
                    <a:pt x="2436" y="1758"/>
                  </a:lnTo>
                  <a:lnTo>
                    <a:pt x="2454" y="1806"/>
                  </a:lnTo>
                  <a:lnTo>
                    <a:pt x="2472" y="1788"/>
                  </a:lnTo>
                  <a:lnTo>
                    <a:pt x="2478" y="1788"/>
                  </a:lnTo>
                  <a:lnTo>
                    <a:pt x="2478" y="1794"/>
                  </a:lnTo>
                  <a:lnTo>
                    <a:pt x="2472" y="1800"/>
                  </a:lnTo>
                  <a:lnTo>
                    <a:pt x="2466" y="1812"/>
                  </a:lnTo>
                  <a:lnTo>
                    <a:pt x="2466" y="1818"/>
                  </a:lnTo>
                  <a:lnTo>
                    <a:pt x="2460" y="1830"/>
                  </a:lnTo>
                  <a:lnTo>
                    <a:pt x="2478" y="1830"/>
                  </a:lnTo>
                  <a:lnTo>
                    <a:pt x="2478" y="1878"/>
                  </a:lnTo>
                  <a:lnTo>
                    <a:pt x="2496" y="1878"/>
                  </a:lnTo>
                  <a:lnTo>
                    <a:pt x="2502" y="1884"/>
                  </a:lnTo>
                  <a:lnTo>
                    <a:pt x="2508" y="1884"/>
                  </a:lnTo>
                  <a:lnTo>
                    <a:pt x="2508" y="1896"/>
                  </a:lnTo>
                  <a:lnTo>
                    <a:pt x="2502" y="1908"/>
                  </a:lnTo>
                  <a:lnTo>
                    <a:pt x="2502" y="1920"/>
                  </a:lnTo>
                  <a:lnTo>
                    <a:pt x="2526" y="1944"/>
                  </a:lnTo>
                  <a:lnTo>
                    <a:pt x="2532" y="1944"/>
                  </a:lnTo>
                  <a:lnTo>
                    <a:pt x="2538" y="1938"/>
                  </a:lnTo>
                  <a:lnTo>
                    <a:pt x="2550" y="1932"/>
                  </a:lnTo>
                  <a:lnTo>
                    <a:pt x="2556" y="1932"/>
                  </a:lnTo>
                  <a:lnTo>
                    <a:pt x="2562" y="1926"/>
                  </a:lnTo>
                  <a:lnTo>
                    <a:pt x="2568" y="1914"/>
                  </a:lnTo>
                  <a:lnTo>
                    <a:pt x="2568" y="1896"/>
                  </a:lnTo>
                  <a:lnTo>
                    <a:pt x="2586" y="1896"/>
                  </a:lnTo>
                  <a:lnTo>
                    <a:pt x="2586" y="1872"/>
                  </a:lnTo>
                  <a:lnTo>
                    <a:pt x="2604" y="1836"/>
                  </a:lnTo>
                  <a:lnTo>
                    <a:pt x="2604" y="1818"/>
                  </a:lnTo>
                  <a:lnTo>
                    <a:pt x="2610" y="1806"/>
                  </a:lnTo>
                  <a:lnTo>
                    <a:pt x="2610" y="1794"/>
                  </a:lnTo>
                  <a:lnTo>
                    <a:pt x="2604" y="1782"/>
                  </a:lnTo>
                  <a:lnTo>
                    <a:pt x="2604" y="1770"/>
                  </a:lnTo>
                  <a:lnTo>
                    <a:pt x="2598" y="1752"/>
                  </a:lnTo>
                  <a:lnTo>
                    <a:pt x="2592" y="1740"/>
                  </a:lnTo>
                  <a:lnTo>
                    <a:pt x="2586" y="1722"/>
                  </a:lnTo>
                  <a:lnTo>
                    <a:pt x="2586" y="1704"/>
                  </a:lnTo>
                  <a:lnTo>
                    <a:pt x="2592" y="1686"/>
                  </a:lnTo>
                  <a:lnTo>
                    <a:pt x="2598" y="1674"/>
                  </a:lnTo>
                  <a:lnTo>
                    <a:pt x="2598" y="1644"/>
                  </a:lnTo>
                  <a:lnTo>
                    <a:pt x="2592" y="1626"/>
                  </a:lnTo>
                  <a:lnTo>
                    <a:pt x="2586" y="1614"/>
                  </a:lnTo>
                  <a:lnTo>
                    <a:pt x="2580" y="1596"/>
                  </a:lnTo>
                  <a:lnTo>
                    <a:pt x="2574" y="1584"/>
                  </a:lnTo>
                  <a:lnTo>
                    <a:pt x="2574" y="1518"/>
                  </a:lnTo>
                  <a:lnTo>
                    <a:pt x="2580" y="1488"/>
                  </a:lnTo>
                  <a:lnTo>
                    <a:pt x="2586" y="1470"/>
                  </a:lnTo>
                  <a:lnTo>
                    <a:pt x="2598" y="1452"/>
                  </a:lnTo>
                  <a:lnTo>
                    <a:pt x="2604" y="1440"/>
                  </a:lnTo>
                  <a:lnTo>
                    <a:pt x="2610" y="1422"/>
                  </a:lnTo>
                  <a:lnTo>
                    <a:pt x="2616" y="1416"/>
                  </a:lnTo>
                  <a:lnTo>
                    <a:pt x="2616" y="1410"/>
                  </a:lnTo>
                  <a:lnTo>
                    <a:pt x="2628" y="1398"/>
                  </a:lnTo>
                  <a:lnTo>
                    <a:pt x="2652" y="1380"/>
                  </a:lnTo>
                  <a:lnTo>
                    <a:pt x="2658" y="1356"/>
                  </a:lnTo>
                  <a:lnTo>
                    <a:pt x="2670" y="1368"/>
                  </a:lnTo>
                  <a:lnTo>
                    <a:pt x="2676" y="1344"/>
                  </a:lnTo>
                  <a:lnTo>
                    <a:pt x="2730" y="1344"/>
                  </a:lnTo>
                  <a:lnTo>
                    <a:pt x="2730" y="1314"/>
                  </a:lnTo>
                  <a:lnTo>
                    <a:pt x="2748" y="1320"/>
                  </a:lnTo>
                  <a:lnTo>
                    <a:pt x="2754" y="1308"/>
                  </a:lnTo>
                  <a:lnTo>
                    <a:pt x="2772" y="1308"/>
                  </a:lnTo>
                  <a:lnTo>
                    <a:pt x="2796" y="1278"/>
                  </a:lnTo>
                  <a:lnTo>
                    <a:pt x="2796" y="1272"/>
                  </a:lnTo>
                  <a:lnTo>
                    <a:pt x="2802" y="1266"/>
                  </a:lnTo>
                  <a:lnTo>
                    <a:pt x="2814" y="1242"/>
                  </a:lnTo>
                  <a:lnTo>
                    <a:pt x="2832" y="1236"/>
                  </a:lnTo>
                  <a:lnTo>
                    <a:pt x="2862" y="1236"/>
                  </a:lnTo>
                  <a:lnTo>
                    <a:pt x="2874" y="1242"/>
                  </a:lnTo>
                  <a:lnTo>
                    <a:pt x="2886" y="1242"/>
                  </a:lnTo>
                  <a:lnTo>
                    <a:pt x="2892" y="1236"/>
                  </a:lnTo>
                  <a:lnTo>
                    <a:pt x="2904" y="1212"/>
                  </a:lnTo>
                  <a:lnTo>
                    <a:pt x="2910" y="1206"/>
                  </a:lnTo>
                  <a:lnTo>
                    <a:pt x="2916" y="1194"/>
                  </a:lnTo>
                  <a:lnTo>
                    <a:pt x="2928" y="1200"/>
                  </a:lnTo>
                  <a:lnTo>
                    <a:pt x="2934" y="1176"/>
                  </a:lnTo>
                  <a:lnTo>
                    <a:pt x="3018" y="1170"/>
                  </a:lnTo>
                  <a:lnTo>
                    <a:pt x="3024" y="1146"/>
                  </a:lnTo>
                  <a:lnTo>
                    <a:pt x="2982" y="1152"/>
                  </a:lnTo>
                  <a:lnTo>
                    <a:pt x="2988" y="1146"/>
                  </a:lnTo>
                  <a:lnTo>
                    <a:pt x="3000" y="1140"/>
                  </a:lnTo>
                  <a:lnTo>
                    <a:pt x="3006" y="1140"/>
                  </a:lnTo>
                  <a:lnTo>
                    <a:pt x="3006" y="1134"/>
                  </a:lnTo>
                  <a:lnTo>
                    <a:pt x="3000" y="1128"/>
                  </a:lnTo>
                  <a:lnTo>
                    <a:pt x="2994" y="1116"/>
                  </a:lnTo>
                  <a:lnTo>
                    <a:pt x="2988" y="1110"/>
                  </a:lnTo>
                  <a:lnTo>
                    <a:pt x="3024" y="1104"/>
                  </a:lnTo>
                  <a:lnTo>
                    <a:pt x="3048" y="1116"/>
                  </a:lnTo>
                  <a:lnTo>
                    <a:pt x="3078" y="1080"/>
                  </a:lnTo>
                  <a:lnTo>
                    <a:pt x="3024" y="1074"/>
                  </a:lnTo>
                  <a:lnTo>
                    <a:pt x="3024" y="1050"/>
                  </a:lnTo>
                  <a:lnTo>
                    <a:pt x="3036" y="1062"/>
                  </a:lnTo>
                  <a:lnTo>
                    <a:pt x="3078" y="1050"/>
                  </a:lnTo>
                  <a:lnTo>
                    <a:pt x="3084" y="990"/>
                  </a:lnTo>
                  <a:lnTo>
                    <a:pt x="3054" y="1002"/>
                  </a:lnTo>
                  <a:lnTo>
                    <a:pt x="3048" y="972"/>
                  </a:lnTo>
                  <a:lnTo>
                    <a:pt x="3024" y="960"/>
                  </a:lnTo>
                  <a:lnTo>
                    <a:pt x="3072" y="978"/>
                  </a:lnTo>
                  <a:lnTo>
                    <a:pt x="3078" y="972"/>
                  </a:lnTo>
                  <a:lnTo>
                    <a:pt x="3060" y="954"/>
                  </a:lnTo>
                  <a:lnTo>
                    <a:pt x="3090" y="954"/>
                  </a:lnTo>
                  <a:lnTo>
                    <a:pt x="3084" y="948"/>
                  </a:lnTo>
                  <a:lnTo>
                    <a:pt x="3078" y="936"/>
                  </a:lnTo>
                  <a:lnTo>
                    <a:pt x="3060" y="918"/>
                  </a:lnTo>
                  <a:lnTo>
                    <a:pt x="3054" y="906"/>
                  </a:lnTo>
                  <a:lnTo>
                    <a:pt x="3054" y="894"/>
                  </a:lnTo>
                  <a:lnTo>
                    <a:pt x="3060" y="888"/>
                  </a:lnTo>
                  <a:lnTo>
                    <a:pt x="3042" y="870"/>
                  </a:lnTo>
                  <a:lnTo>
                    <a:pt x="3042" y="864"/>
                  </a:lnTo>
                  <a:lnTo>
                    <a:pt x="3048" y="864"/>
                  </a:lnTo>
                  <a:lnTo>
                    <a:pt x="3066" y="846"/>
                  </a:lnTo>
                  <a:lnTo>
                    <a:pt x="3072" y="846"/>
                  </a:lnTo>
                  <a:lnTo>
                    <a:pt x="3066" y="870"/>
                  </a:lnTo>
                  <a:lnTo>
                    <a:pt x="3096" y="894"/>
                  </a:lnTo>
                  <a:lnTo>
                    <a:pt x="3096" y="888"/>
                  </a:lnTo>
                  <a:lnTo>
                    <a:pt x="3102" y="882"/>
                  </a:lnTo>
                  <a:lnTo>
                    <a:pt x="3102" y="864"/>
                  </a:lnTo>
                  <a:lnTo>
                    <a:pt x="3108" y="852"/>
                  </a:lnTo>
                  <a:lnTo>
                    <a:pt x="3108" y="834"/>
                  </a:lnTo>
                  <a:lnTo>
                    <a:pt x="3114" y="822"/>
                  </a:lnTo>
                  <a:lnTo>
                    <a:pt x="3144" y="792"/>
                  </a:lnTo>
                  <a:lnTo>
                    <a:pt x="3156" y="786"/>
                  </a:lnTo>
                  <a:lnTo>
                    <a:pt x="3162" y="786"/>
                  </a:lnTo>
                  <a:lnTo>
                    <a:pt x="3162" y="792"/>
                  </a:lnTo>
                  <a:lnTo>
                    <a:pt x="3150" y="816"/>
                  </a:lnTo>
                  <a:lnTo>
                    <a:pt x="3132" y="834"/>
                  </a:lnTo>
                  <a:lnTo>
                    <a:pt x="3126" y="846"/>
                  </a:lnTo>
                  <a:lnTo>
                    <a:pt x="3120" y="882"/>
                  </a:lnTo>
                  <a:lnTo>
                    <a:pt x="3138" y="882"/>
                  </a:lnTo>
                  <a:lnTo>
                    <a:pt x="3138" y="894"/>
                  </a:lnTo>
                  <a:lnTo>
                    <a:pt x="3132" y="906"/>
                  </a:lnTo>
                  <a:lnTo>
                    <a:pt x="3132" y="918"/>
                  </a:lnTo>
                  <a:lnTo>
                    <a:pt x="3114" y="936"/>
                  </a:lnTo>
                  <a:lnTo>
                    <a:pt x="3102" y="960"/>
                  </a:lnTo>
                  <a:lnTo>
                    <a:pt x="3102" y="978"/>
                  </a:lnTo>
                  <a:lnTo>
                    <a:pt x="3126" y="954"/>
                  </a:lnTo>
                  <a:lnTo>
                    <a:pt x="3132" y="942"/>
                  </a:lnTo>
                  <a:lnTo>
                    <a:pt x="3144" y="930"/>
                  </a:lnTo>
                  <a:lnTo>
                    <a:pt x="3168" y="918"/>
                  </a:lnTo>
                  <a:lnTo>
                    <a:pt x="3180" y="906"/>
                  </a:lnTo>
                  <a:lnTo>
                    <a:pt x="3192" y="882"/>
                  </a:lnTo>
                  <a:lnTo>
                    <a:pt x="3192" y="798"/>
                  </a:lnTo>
                  <a:lnTo>
                    <a:pt x="3198" y="780"/>
                  </a:lnTo>
                  <a:lnTo>
                    <a:pt x="3198" y="768"/>
                  </a:lnTo>
                  <a:lnTo>
                    <a:pt x="3204" y="756"/>
                  </a:lnTo>
                  <a:lnTo>
                    <a:pt x="3210" y="756"/>
                  </a:lnTo>
                  <a:lnTo>
                    <a:pt x="3210" y="768"/>
                  </a:lnTo>
                  <a:lnTo>
                    <a:pt x="3204" y="780"/>
                  </a:lnTo>
                  <a:lnTo>
                    <a:pt x="3204" y="798"/>
                  </a:lnTo>
                  <a:lnTo>
                    <a:pt x="3210" y="798"/>
                  </a:lnTo>
                  <a:lnTo>
                    <a:pt x="3216" y="804"/>
                  </a:lnTo>
                  <a:lnTo>
                    <a:pt x="3216" y="840"/>
                  </a:lnTo>
                  <a:lnTo>
                    <a:pt x="3234" y="822"/>
                  </a:lnTo>
                  <a:lnTo>
                    <a:pt x="3240" y="810"/>
                  </a:lnTo>
                  <a:lnTo>
                    <a:pt x="3288" y="762"/>
                  </a:lnTo>
                  <a:lnTo>
                    <a:pt x="3300" y="756"/>
                  </a:lnTo>
                  <a:lnTo>
                    <a:pt x="3324" y="732"/>
                  </a:lnTo>
                  <a:lnTo>
                    <a:pt x="3324" y="726"/>
                  </a:lnTo>
                  <a:lnTo>
                    <a:pt x="3318" y="720"/>
                  </a:lnTo>
                  <a:lnTo>
                    <a:pt x="3312" y="720"/>
                  </a:lnTo>
                  <a:lnTo>
                    <a:pt x="3306" y="714"/>
                  </a:lnTo>
                  <a:lnTo>
                    <a:pt x="3306" y="702"/>
                  </a:lnTo>
                  <a:lnTo>
                    <a:pt x="3312" y="696"/>
                  </a:lnTo>
                  <a:lnTo>
                    <a:pt x="3324" y="696"/>
                  </a:lnTo>
                  <a:lnTo>
                    <a:pt x="3330" y="702"/>
                  </a:lnTo>
                  <a:lnTo>
                    <a:pt x="3360" y="702"/>
                  </a:lnTo>
                  <a:lnTo>
                    <a:pt x="3390" y="696"/>
                  </a:lnTo>
                  <a:lnTo>
                    <a:pt x="3450" y="672"/>
                  </a:lnTo>
                  <a:lnTo>
                    <a:pt x="3462" y="666"/>
                  </a:lnTo>
                  <a:lnTo>
                    <a:pt x="3444" y="660"/>
                  </a:lnTo>
                  <a:lnTo>
                    <a:pt x="3438" y="660"/>
                  </a:lnTo>
                  <a:lnTo>
                    <a:pt x="3432" y="666"/>
                  </a:lnTo>
                  <a:lnTo>
                    <a:pt x="3414" y="672"/>
                  </a:lnTo>
                  <a:lnTo>
                    <a:pt x="3402" y="672"/>
                  </a:lnTo>
                  <a:lnTo>
                    <a:pt x="3390" y="678"/>
                  </a:lnTo>
                  <a:lnTo>
                    <a:pt x="3372" y="678"/>
                  </a:lnTo>
                  <a:lnTo>
                    <a:pt x="3360" y="684"/>
                  </a:lnTo>
                  <a:lnTo>
                    <a:pt x="3348" y="684"/>
                  </a:lnTo>
                  <a:lnTo>
                    <a:pt x="3342" y="678"/>
                  </a:lnTo>
                  <a:lnTo>
                    <a:pt x="3342" y="672"/>
                  </a:lnTo>
                  <a:lnTo>
                    <a:pt x="3348" y="666"/>
                  </a:lnTo>
                  <a:lnTo>
                    <a:pt x="3354" y="654"/>
                  </a:lnTo>
                  <a:lnTo>
                    <a:pt x="3366" y="654"/>
                  </a:lnTo>
                  <a:lnTo>
                    <a:pt x="3378" y="648"/>
                  </a:lnTo>
                  <a:lnTo>
                    <a:pt x="3402" y="648"/>
                  </a:lnTo>
                  <a:lnTo>
                    <a:pt x="3492" y="642"/>
                  </a:lnTo>
                  <a:lnTo>
                    <a:pt x="3534" y="606"/>
                  </a:lnTo>
                  <a:lnTo>
                    <a:pt x="3546" y="618"/>
                  </a:lnTo>
                  <a:lnTo>
                    <a:pt x="3570" y="606"/>
                  </a:lnTo>
                  <a:lnTo>
                    <a:pt x="3570" y="642"/>
                  </a:lnTo>
                  <a:lnTo>
                    <a:pt x="3600" y="618"/>
                  </a:lnTo>
                  <a:lnTo>
                    <a:pt x="3624" y="612"/>
                  </a:lnTo>
                  <a:lnTo>
                    <a:pt x="3630" y="582"/>
                  </a:lnTo>
                  <a:lnTo>
                    <a:pt x="3618" y="570"/>
                  </a:lnTo>
                  <a:lnTo>
                    <a:pt x="3612" y="600"/>
                  </a:lnTo>
                  <a:lnTo>
                    <a:pt x="3588" y="600"/>
                  </a:lnTo>
                  <a:lnTo>
                    <a:pt x="3588" y="576"/>
                  </a:lnTo>
                  <a:lnTo>
                    <a:pt x="3570" y="552"/>
                  </a:lnTo>
                  <a:lnTo>
                    <a:pt x="3594" y="540"/>
                  </a:lnTo>
                  <a:lnTo>
                    <a:pt x="3600" y="504"/>
                  </a:lnTo>
                  <a:lnTo>
                    <a:pt x="3612" y="498"/>
                  </a:lnTo>
                  <a:lnTo>
                    <a:pt x="3618" y="486"/>
                  </a:lnTo>
                  <a:lnTo>
                    <a:pt x="3630" y="480"/>
                  </a:lnTo>
                  <a:lnTo>
                    <a:pt x="3636" y="474"/>
                  </a:lnTo>
                  <a:lnTo>
                    <a:pt x="3648" y="468"/>
                  </a:lnTo>
                  <a:lnTo>
                    <a:pt x="3654" y="456"/>
                  </a:lnTo>
                  <a:lnTo>
                    <a:pt x="3654" y="450"/>
                  </a:lnTo>
                  <a:lnTo>
                    <a:pt x="3660" y="444"/>
                  </a:lnTo>
                  <a:lnTo>
                    <a:pt x="3660" y="438"/>
                  </a:lnTo>
                  <a:lnTo>
                    <a:pt x="3690" y="444"/>
                  </a:lnTo>
                  <a:lnTo>
                    <a:pt x="3702" y="426"/>
                  </a:lnTo>
                  <a:lnTo>
                    <a:pt x="3708" y="432"/>
                  </a:lnTo>
                  <a:lnTo>
                    <a:pt x="3720" y="432"/>
                  </a:lnTo>
                  <a:lnTo>
                    <a:pt x="3726" y="426"/>
                  </a:lnTo>
                  <a:lnTo>
                    <a:pt x="3738" y="420"/>
                  </a:lnTo>
                  <a:lnTo>
                    <a:pt x="3744" y="408"/>
                  </a:lnTo>
                  <a:lnTo>
                    <a:pt x="3756" y="402"/>
                  </a:lnTo>
                  <a:lnTo>
                    <a:pt x="3774" y="384"/>
                  </a:lnTo>
                  <a:lnTo>
                    <a:pt x="3774" y="414"/>
                  </a:lnTo>
                  <a:lnTo>
                    <a:pt x="3786" y="408"/>
                  </a:lnTo>
                  <a:lnTo>
                    <a:pt x="3792" y="402"/>
                  </a:lnTo>
                  <a:lnTo>
                    <a:pt x="3828" y="384"/>
                  </a:lnTo>
                  <a:lnTo>
                    <a:pt x="3834" y="378"/>
                  </a:lnTo>
                  <a:lnTo>
                    <a:pt x="3846" y="378"/>
                  </a:lnTo>
                  <a:lnTo>
                    <a:pt x="3858" y="372"/>
                  </a:lnTo>
                  <a:lnTo>
                    <a:pt x="3876" y="372"/>
                  </a:lnTo>
                  <a:lnTo>
                    <a:pt x="3888" y="366"/>
                  </a:lnTo>
                  <a:lnTo>
                    <a:pt x="3900" y="366"/>
                  </a:lnTo>
                  <a:lnTo>
                    <a:pt x="3900" y="330"/>
                  </a:lnTo>
                  <a:lnTo>
                    <a:pt x="3876" y="330"/>
                  </a:lnTo>
                  <a:lnTo>
                    <a:pt x="3876" y="324"/>
                  </a:lnTo>
                  <a:lnTo>
                    <a:pt x="3882" y="312"/>
                  </a:lnTo>
                  <a:lnTo>
                    <a:pt x="3894" y="300"/>
                  </a:lnTo>
                  <a:lnTo>
                    <a:pt x="3888" y="294"/>
                  </a:lnTo>
                  <a:lnTo>
                    <a:pt x="3882" y="294"/>
                  </a:lnTo>
                  <a:lnTo>
                    <a:pt x="3876" y="288"/>
                  </a:lnTo>
                  <a:lnTo>
                    <a:pt x="3876" y="276"/>
                  </a:lnTo>
                  <a:lnTo>
                    <a:pt x="3888" y="252"/>
                  </a:lnTo>
                  <a:lnTo>
                    <a:pt x="3900" y="222"/>
                  </a:lnTo>
                  <a:lnTo>
                    <a:pt x="3912" y="198"/>
                  </a:lnTo>
                  <a:lnTo>
                    <a:pt x="3918" y="174"/>
                  </a:lnTo>
                  <a:lnTo>
                    <a:pt x="3918" y="168"/>
                  </a:lnTo>
                  <a:lnTo>
                    <a:pt x="3912" y="162"/>
                  </a:lnTo>
                  <a:lnTo>
                    <a:pt x="3876" y="162"/>
                  </a:lnTo>
                  <a:lnTo>
                    <a:pt x="3864" y="168"/>
                  </a:lnTo>
                  <a:lnTo>
                    <a:pt x="3858" y="168"/>
                  </a:lnTo>
                  <a:close/>
                  <a:moveTo>
                    <a:pt x="2718" y="366"/>
                  </a:moveTo>
                  <a:lnTo>
                    <a:pt x="2712" y="366"/>
                  </a:lnTo>
                  <a:lnTo>
                    <a:pt x="2712" y="354"/>
                  </a:lnTo>
                  <a:lnTo>
                    <a:pt x="2718" y="348"/>
                  </a:lnTo>
                  <a:lnTo>
                    <a:pt x="2718" y="336"/>
                  </a:lnTo>
                  <a:lnTo>
                    <a:pt x="2712" y="336"/>
                  </a:lnTo>
                  <a:lnTo>
                    <a:pt x="2700" y="342"/>
                  </a:lnTo>
                  <a:lnTo>
                    <a:pt x="2694" y="348"/>
                  </a:lnTo>
                  <a:lnTo>
                    <a:pt x="2682" y="354"/>
                  </a:lnTo>
                  <a:lnTo>
                    <a:pt x="2676" y="372"/>
                  </a:lnTo>
                  <a:lnTo>
                    <a:pt x="2664" y="366"/>
                  </a:lnTo>
                  <a:lnTo>
                    <a:pt x="2664" y="378"/>
                  </a:lnTo>
                  <a:lnTo>
                    <a:pt x="2652" y="402"/>
                  </a:lnTo>
                  <a:lnTo>
                    <a:pt x="2628" y="414"/>
                  </a:lnTo>
                  <a:lnTo>
                    <a:pt x="2628" y="426"/>
                  </a:lnTo>
                  <a:lnTo>
                    <a:pt x="2634" y="432"/>
                  </a:lnTo>
                  <a:lnTo>
                    <a:pt x="2628" y="432"/>
                  </a:lnTo>
                  <a:lnTo>
                    <a:pt x="2598" y="462"/>
                  </a:lnTo>
                  <a:lnTo>
                    <a:pt x="2598" y="468"/>
                  </a:lnTo>
                  <a:lnTo>
                    <a:pt x="2604" y="474"/>
                  </a:lnTo>
                  <a:lnTo>
                    <a:pt x="2610" y="474"/>
                  </a:lnTo>
                  <a:lnTo>
                    <a:pt x="2616" y="480"/>
                  </a:lnTo>
                  <a:lnTo>
                    <a:pt x="2616" y="492"/>
                  </a:lnTo>
                  <a:lnTo>
                    <a:pt x="2610" y="498"/>
                  </a:lnTo>
                  <a:lnTo>
                    <a:pt x="2604" y="498"/>
                  </a:lnTo>
                  <a:lnTo>
                    <a:pt x="2604" y="510"/>
                  </a:lnTo>
                  <a:lnTo>
                    <a:pt x="2592" y="534"/>
                  </a:lnTo>
                  <a:lnTo>
                    <a:pt x="2580" y="552"/>
                  </a:lnTo>
                  <a:lnTo>
                    <a:pt x="2550" y="582"/>
                  </a:lnTo>
                  <a:lnTo>
                    <a:pt x="2478" y="618"/>
                  </a:lnTo>
                  <a:lnTo>
                    <a:pt x="2484" y="588"/>
                  </a:lnTo>
                  <a:lnTo>
                    <a:pt x="2478" y="582"/>
                  </a:lnTo>
                  <a:lnTo>
                    <a:pt x="2478" y="576"/>
                  </a:lnTo>
                  <a:lnTo>
                    <a:pt x="2472" y="570"/>
                  </a:lnTo>
                  <a:lnTo>
                    <a:pt x="2472" y="564"/>
                  </a:lnTo>
                  <a:lnTo>
                    <a:pt x="2478" y="552"/>
                  </a:lnTo>
                  <a:lnTo>
                    <a:pt x="2496" y="534"/>
                  </a:lnTo>
                  <a:lnTo>
                    <a:pt x="2502" y="522"/>
                  </a:lnTo>
                  <a:lnTo>
                    <a:pt x="2502" y="516"/>
                  </a:lnTo>
                  <a:lnTo>
                    <a:pt x="2496" y="510"/>
                  </a:lnTo>
                  <a:lnTo>
                    <a:pt x="2496" y="492"/>
                  </a:lnTo>
                  <a:lnTo>
                    <a:pt x="2502" y="480"/>
                  </a:lnTo>
                  <a:lnTo>
                    <a:pt x="2508" y="474"/>
                  </a:lnTo>
                  <a:lnTo>
                    <a:pt x="2514" y="462"/>
                  </a:lnTo>
                  <a:lnTo>
                    <a:pt x="2526" y="456"/>
                  </a:lnTo>
                  <a:lnTo>
                    <a:pt x="2532" y="450"/>
                  </a:lnTo>
                  <a:lnTo>
                    <a:pt x="2532" y="432"/>
                  </a:lnTo>
                  <a:lnTo>
                    <a:pt x="2538" y="432"/>
                  </a:lnTo>
                  <a:lnTo>
                    <a:pt x="2622" y="348"/>
                  </a:lnTo>
                  <a:lnTo>
                    <a:pt x="2592" y="354"/>
                  </a:lnTo>
                  <a:lnTo>
                    <a:pt x="2580" y="360"/>
                  </a:lnTo>
                  <a:lnTo>
                    <a:pt x="2574" y="366"/>
                  </a:lnTo>
                  <a:lnTo>
                    <a:pt x="2562" y="372"/>
                  </a:lnTo>
                  <a:lnTo>
                    <a:pt x="2556" y="378"/>
                  </a:lnTo>
                  <a:lnTo>
                    <a:pt x="2550" y="378"/>
                  </a:lnTo>
                  <a:lnTo>
                    <a:pt x="2550" y="372"/>
                  </a:lnTo>
                  <a:lnTo>
                    <a:pt x="2556" y="366"/>
                  </a:lnTo>
                  <a:lnTo>
                    <a:pt x="2568" y="360"/>
                  </a:lnTo>
                  <a:lnTo>
                    <a:pt x="2592" y="336"/>
                  </a:lnTo>
                  <a:lnTo>
                    <a:pt x="2604" y="330"/>
                  </a:lnTo>
                  <a:lnTo>
                    <a:pt x="2658" y="276"/>
                  </a:lnTo>
                  <a:lnTo>
                    <a:pt x="2670" y="288"/>
                  </a:lnTo>
                  <a:lnTo>
                    <a:pt x="2682" y="276"/>
                  </a:lnTo>
                  <a:lnTo>
                    <a:pt x="2682" y="288"/>
                  </a:lnTo>
                  <a:lnTo>
                    <a:pt x="2694" y="288"/>
                  </a:lnTo>
                  <a:lnTo>
                    <a:pt x="2700" y="282"/>
                  </a:lnTo>
                  <a:lnTo>
                    <a:pt x="2700" y="270"/>
                  </a:lnTo>
                  <a:lnTo>
                    <a:pt x="2724" y="276"/>
                  </a:lnTo>
                  <a:lnTo>
                    <a:pt x="2736" y="270"/>
                  </a:lnTo>
                  <a:lnTo>
                    <a:pt x="2742" y="270"/>
                  </a:lnTo>
                  <a:lnTo>
                    <a:pt x="2754" y="264"/>
                  </a:lnTo>
                  <a:lnTo>
                    <a:pt x="2772" y="264"/>
                  </a:lnTo>
                  <a:lnTo>
                    <a:pt x="2784" y="270"/>
                  </a:lnTo>
                  <a:lnTo>
                    <a:pt x="2790" y="276"/>
                  </a:lnTo>
                  <a:lnTo>
                    <a:pt x="2796" y="288"/>
                  </a:lnTo>
                  <a:lnTo>
                    <a:pt x="2772" y="294"/>
                  </a:lnTo>
                  <a:lnTo>
                    <a:pt x="2772" y="318"/>
                  </a:lnTo>
                  <a:lnTo>
                    <a:pt x="2742" y="318"/>
                  </a:lnTo>
                  <a:lnTo>
                    <a:pt x="2736" y="324"/>
                  </a:lnTo>
                  <a:lnTo>
                    <a:pt x="2736" y="360"/>
                  </a:lnTo>
                  <a:lnTo>
                    <a:pt x="2730" y="366"/>
                  </a:lnTo>
                  <a:lnTo>
                    <a:pt x="2718" y="366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72" name="Puerto Rico" descr="© INSCALE GmbH, 05.05.2010&#10;http://www.presentationload.com/">
              <a:extLst>
                <a:ext uri="{FF2B5EF4-FFF2-40B4-BE49-F238E27FC236}">
                  <a16:creationId xmlns:a16="http://schemas.microsoft.com/office/drawing/2014/main" id="{6EE420FF-779A-46E5-B828-ACB469CD68BE}"/>
                </a:ext>
              </a:extLst>
            </p:cNvPr>
            <p:cNvSpPr>
              <a:spLocks/>
            </p:cNvSpPr>
            <p:nvPr/>
          </p:nvSpPr>
          <p:spPr bwMode="gray">
            <a:xfrm>
              <a:off x="3467323" y="3854396"/>
              <a:ext cx="60346" cy="26987"/>
            </a:xfrm>
            <a:custGeom>
              <a:avLst/>
              <a:gdLst>
                <a:gd name="T0" fmla="*/ 2147483647 w 138"/>
                <a:gd name="T1" fmla="*/ 2147483647 h 60"/>
                <a:gd name="T2" fmla="*/ 2147483647 w 138"/>
                <a:gd name="T3" fmla="*/ 2147483647 h 60"/>
                <a:gd name="T4" fmla="*/ 2147483647 w 138"/>
                <a:gd name="T5" fmla="*/ 0 h 60"/>
                <a:gd name="T6" fmla="*/ 2147483647 w 138"/>
                <a:gd name="T7" fmla="*/ 0 h 60"/>
                <a:gd name="T8" fmla="*/ 2147483647 w 138"/>
                <a:gd name="T9" fmla="*/ 2147483647 h 60"/>
                <a:gd name="T10" fmla="*/ 0 w 138"/>
                <a:gd name="T11" fmla="*/ 2147483647 h 60"/>
                <a:gd name="T12" fmla="*/ 0 w 138"/>
                <a:gd name="T13" fmla="*/ 2147483647 h 60"/>
                <a:gd name="T14" fmla="*/ 2147483647 w 138"/>
                <a:gd name="T15" fmla="*/ 2147483647 h 60"/>
                <a:gd name="T16" fmla="*/ 2147483647 w 138"/>
                <a:gd name="T17" fmla="*/ 2147483647 h 60"/>
                <a:gd name="T18" fmla="*/ 2147483647 w 138"/>
                <a:gd name="T19" fmla="*/ 2147483647 h 60"/>
                <a:gd name="T20" fmla="*/ 2147483647 w 138"/>
                <a:gd name="T21" fmla="*/ 2147483647 h 60"/>
                <a:gd name="T22" fmla="*/ 2147483647 w 138"/>
                <a:gd name="T23" fmla="*/ 2147483647 h 60"/>
                <a:gd name="T24" fmla="*/ 2147483647 w 138"/>
                <a:gd name="T25" fmla="*/ 2147483647 h 60"/>
                <a:gd name="T26" fmla="*/ 2147483647 w 138"/>
                <a:gd name="T27" fmla="*/ 2147483647 h 60"/>
                <a:gd name="T28" fmla="*/ 2147483647 w 138"/>
                <a:gd name="T29" fmla="*/ 2147483647 h 60"/>
                <a:gd name="T30" fmla="*/ 2147483647 w 138"/>
                <a:gd name="T31" fmla="*/ 2147483647 h 60"/>
                <a:gd name="T32" fmla="*/ 2147483647 w 138"/>
                <a:gd name="T33" fmla="*/ 2147483647 h 60"/>
                <a:gd name="T34" fmla="*/ 2147483647 w 138"/>
                <a:gd name="T35" fmla="*/ 2147483647 h 6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38"/>
                <a:gd name="T55" fmla="*/ 0 h 60"/>
                <a:gd name="T56" fmla="*/ 138 w 138"/>
                <a:gd name="T57" fmla="*/ 60 h 60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38" h="60">
                  <a:moveTo>
                    <a:pt x="84" y="12"/>
                  </a:moveTo>
                  <a:lnTo>
                    <a:pt x="72" y="12"/>
                  </a:lnTo>
                  <a:lnTo>
                    <a:pt x="36" y="0"/>
                  </a:lnTo>
                  <a:lnTo>
                    <a:pt x="12" y="0"/>
                  </a:lnTo>
                  <a:lnTo>
                    <a:pt x="6" y="12"/>
                  </a:lnTo>
                  <a:lnTo>
                    <a:pt x="0" y="18"/>
                  </a:lnTo>
                  <a:lnTo>
                    <a:pt x="0" y="48"/>
                  </a:lnTo>
                  <a:lnTo>
                    <a:pt x="36" y="60"/>
                  </a:lnTo>
                  <a:lnTo>
                    <a:pt x="48" y="48"/>
                  </a:lnTo>
                  <a:lnTo>
                    <a:pt x="102" y="48"/>
                  </a:lnTo>
                  <a:lnTo>
                    <a:pt x="120" y="36"/>
                  </a:lnTo>
                  <a:lnTo>
                    <a:pt x="132" y="30"/>
                  </a:lnTo>
                  <a:lnTo>
                    <a:pt x="138" y="18"/>
                  </a:lnTo>
                  <a:lnTo>
                    <a:pt x="138" y="12"/>
                  </a:lnTo>
                  <a:lnTo>
                    <a:pt x="132" y="6"/>
                  </a:lnTo>
                  <a:lnTo>
                    <a:pt x="114" y="6"/>
                  </a:lnTo>
                  <a:lnTo>
                    <a:pt x="102" y="12"/>
                  </a:lnTo>
                  <a:lnTo>
                    <a:pt x="84" y="12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73" name="Panama" descr="© INSCALE GmbH, 05.05.2010&#10;http://www.presentationload.com/">
              <a:extLst>
                <a:ext uri="{FF2B5EF4-FFF2-40B4-BE49-F238E27FC236}">
                  <a16:creationId xmlns:a16="http://schemas.microsoft.com/office/drawing/2014/main" id="{7B8D303C-BDEC-478E-9884-1DFFA33A5225}"/>
                </a:ext>
              </a:extLst>
            </p:cNvPr>
            <p:cNvSpPr>
              <a:spLocks/>
            </p:cNvSpPr>
            <p:nvPr/>
          </p:nvSpPr>
          <p:spPr bwMode="gray">
            <a:xfrm>
              <a:off x="2941680" y="4173471"/>
              <a:ext cx="179449" cy="87309"/>
            </a:xfrm>
            <a:custGeom>
              <a:avLst/>
              <a:gdLst>
                <a:gd name="T0" fmla="*/ 2147483647 w 408"/>
                <a:gd name="T1" fmla="*/ 2147483647 h 198"/>
                <a:gd name="T2" fmla="*/ 2147483647 w 408"/>
                <a:gd name="T3" fmla="*/ 2147483647 h 198"/>
                <a:gd name="T4" fmla="*/ 2147483647 w 408"/>
                <a:gd name="T5" fmla="*/ 2147483647 h 198"/>
                <a:gd name="T6" fmla="*/ 2147483647 w 408"/>
                <a:gd name="T7" fmla="*/ 2147483647 h 198"/>
                <a:gd name="T8" fmla="*/ 2147483647 w 408"/>
                <a:gd name="T9" fmla="*/ 2147483647 h 198"/>
                <a:gd name="T10" fmla="*/ 2147483647 w 408"/>
                <a:gd name="T11" fmla="*/ 2147483647 h 198"/>
                <a:gd name="T12" fmla="*/ 2147483647 w 408"/>
                <a:gd name="T13" fmla="*/ 2147483647 h 198"/>
                <a:gd name="T14" fmla="*/ 2147483647 w 408"/>
                <a:gd name="T15" fmla="*/ 2147483647 h 198"/>
                <a:gd name="T16" fmla="*/ 2147483647 w 408"/>
                <a:gd name="T17" fmla="*/ 2147483647 h 198"/>
                <a:gd name="T18" fmla="*/ 2147483647 w 408"/>
                <a:gd name="T19" fmla="*/ 2147483647 h 198"/>
                <a:gd name="T20" fmla="*/ 2147483647 w 408"/>
                <a:gd name="T21" fmla="*/ 2147483647 h 198"/>
                <a:gd name="T22" fmla="*/ 2147483647 w 408"/>
                <a:gd name="T23" fmla="*/ 2147483647 h 198"/>
                <a:gd name="T24" fmla="*/ 2147483647 w 408"/>
                <a:gd name="T25" fmla="*/ 2147483647 h 198"/>
                <a:gd name="T26" fmla="*/ 2147483647 w 408"/>
                <a:gd name="T27" fmla="*/ 2147483647 h 198"/>
                <a:gd name="T28" fmla="*/ 2147483647 w 408"/>
                <a:gd name="T29" fmla="*/ 2147483647 h 198"/>
                <a:gd name="T30" fmla="*/ 2147483647 w 408"/>
                <a:gd name="T31" fmla="*/ 2147483647 h 198"/>
                <a:gd name="T32" fmla="*/ 2147483647 w 408"/>
                <a:gd name="T33" fmla="*/ 0 h 198"/>
                <a:gd name="T34" fmla="*/ 2147483647 w 408"/>
                <a:gd name="T35" fmla="*/ 2147483647 h 198"/>
                <a:gd name="T36" fmla="*/ 2147483647 w 408"/>
                <a:gd name="T37" fmla="*/ 2147483647 h 198"/>
                <a:gd name="T38" fmla="*/ 2147483647 w 408"/>
                <a:gd name="T39" fmla="*/ 2147483647 h 198"/>
                <a:gd name="T40" fmla="*/ 2147483647 w 408"/>
                <a:gd name="T41" fmla="*/ 2147483647 h 198"/>
                <a:gd name="T42" fmla="*/ 2147483647 w 408"/>
                <a:gd name="T43" fmla="*/ 2147483647 h 198"/>
                <a:gd name="T44" fmla="*/ 2147483647 w 408"/>
                <a:gd name="T45" fmla="*/ 2147483647 h 198"/>
                <a:gd name="T46" fmla="*/ 2147483647 w 408"/>
                <a:gd name="T47" fmla="*/ 2147483647 h 198"/>
                <a:gd name="T48" fmla="*/ 2147483647 w 408"/>
                <a:gd name="T49" fmla="*/ 2147483647 h 198"/>
                <a:gd name="T50" fmla="*/ 2147483647 w 408"/>
                <a:gd name="T51" fmla="*/ 2147483647 h 198"/>
                <a:gd name="T52" fmla="*/ 2147483647 w 408"/>
                <a:gd name="T53" fmla="*/ 2147483647 h 198"/>
                <a:gd name="T54" fmla="*/ 2147483647 w 408"/>
                <a:gd name="T55" fmla="*/ 2147483647 h 198"/>
                <a:gd name="T56" fmla="*/ 0 w 408"/>
                <a:gd name="T57" fmla="*/ 2147483647 h 198"/>
                <a:gd name="T58" fmla="*/ 2147483647 w 408"/>
                <a:gd name="T59" fmla="*/ 2147483647 h 198"/>
                <a:gd name="T60" fmla="*/ 2147483647 w 408"/>
                <a:gd name="T61" fmla="*/ 2147483647 h 198"/>
                <a:gd name="T62" fmla="*/ 2147483647 w 408"/>
                <a:gd name="T63" fmla="*/ 2147483647 h 198"/>
                <a:gd name="T64" fmla="*/ 0 w 408"/>
                <a:gd name="T65" fmla="*/ 2147483647 h 198"/>
                <a:gd name="T66" fmla="*/ 2147483647 w 408"/>
                <a:gd name="T67" fmla="*/ 2147483647 h 198"/>
                <a:gd name="T68" fmla="*/ 2147483647 w 408"/>
                <a:gd name="T69" fmla="*/ 2147483647 h 198"/>
                <a:gd name="T70" fmla="*/ 2147483647 w 408"/>
                <a:gd name="T71" fmla="*/ 2147483647 h 198"/>
                <a:gd name="T72" fmla="*/ 2147483647 w 408"/>
                <a:gd name="T73" fmla="*/ 2147483647 h 198"/>
                <a:gd name="T74" fmla="*/ 2147483647 w 408"/>
                <a:gd name="T75" fmla="*/ 2147483647 h 198"/>
                <a:gd name="T76" fmla="*/ 2147483647 w 408"/>
                <a:gd name="T77" fmla="*/ 2147483647 h 198"/>
                <a:gd name="T78" fmla="*/ 2147483647 w 408"/>
                <a:gd name="T79" fmla="*/ 2147483647 h 198"/>
                <a:gd name="T80" fmla="*/ 2147483647 w 408"/>
                <a:gd name="T81" fmla="*/ 2147483647 h 198"/>
                <a:gd name="T82" fmla="*/ 2147483647 w 408"/>
                <a:gd name="T83" fmla="*/ 2147483647 h 198"/>
                <a:gd name="T84" fmla="*/ 2147483647 w 408"/>
                <a:gd name="T85" fmla="*/ 2147483647 h 198"/>
                <a:gd name="T86" fmla="*/ 2147483647 w 408"/>
                <a:gd name="T87" fmla="*/ 2147483647 h 198"/>
                <a:gd name="T88" fmla="*/ 2147483647 w 408"/>
                <a:gd name="T89" fmla="*/ 2147483647 h 198"/>
                <a:gd name="T90" fmla="*/ 2147483647 w 408"/>
                <a:gd name="T91" fmla="*/ 2147483647 h 198"/>
                <a:gd name="T92" fmla="*/ 2147483647 w 408"/>
                <a:gd name="T93" fmla="*/ 2147483647 h 198"/>
                <a:gd name="T94" fmla="*/ 2147483647 w 408"/>
                <a:gd name="T95" fmla="*/ 2147483647 h 198"/>
                <a:gd name="T96" fmla="*/ 2147483647 w 408"/>
                <a:gd name="T97" fmla="*/ 2147483647 h 198"/>
                <a:gd name="T98" fmla="*/ 2147483647 w 408"/>
                <a:gd name="T99" fmla="*/ 2147483647 h 198"/>
                <a:gd name="T100" fmla="*/ 2147483647 w 408"/>
                <a:gd name="T101" fmla="*/ 2147483647 h 198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408"/>
                <a:gd name="T154" fmla="*/ 0 h 198"/>
                <a:gd name="T155" fmla="*/ 408 w 408"/>
                <a:gd name="T156" fmla="*/ 198 h 198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408" h="198">
                  <a:moveTo>
                    <a:pt x="306" y="66"/>
                  </a:moveTo>
                  <a:lnTo>
                    <a:pt x="318" y="78"/>
                  </a:lnTo>
                  <a:lnTo>
                    <a:pt x="324" y="90"/>
                  </a:lnTo>
                  <a:lnTo>
                    <a:pt x="330" y="96"/>
                  </a:lnTo>
                  <a:lnTo>
                    <a:pt x="342" y="90"/>
                  </a:lnTo>
                  <a:lnTo>
                    <a:pt x="372" y="120"/>
                  </a:lnTo>
                  <a:lnTo>
                    <a:pt x="342" y="102"/>
                  </a:lnTo>
                  <a:lnTo>
                    <a:pt x="342" y="120"/>
                  </a:lnTo>
                  <a:lnTo>
                    <a:pt x="336" y="132"/>
                  </a:lnTo>
                  <a:lnTo>
                    <a:pt x="336" y="162"/>
                  </a:lnTo>
                  <a:lnTo>
                    <a:pt x="342" y="168"/>
                  </a:lnTo>
                  <a:lnTo>
                    <a:pt x="348" y="180"/>
                  </a:lnTo>
                  <a:lnTo>
                    <a:pt x="354" y="186"/>
                  </a:lnTo>
                  <a:lnTo>
                    <a:pt x="360" y="186"/>
                  </a:lnTo>
                  <a:lnTo>
                    <a:pt x="372" y="156"/>
                  </a:lnTo>
                  <a:lnTo>
                    <a:pt x="378" y="162"/>
                  </a:lnTo>
                  <a:lnTo>
                    <a:pt x="390" y="168"/>
                  </a:lnTo>
                  <a:lnTo>
                    <a:pt x="396" y="162"/>
                  </a:lnTo>
                  <a:lnTo>
                    <a:pt x="408" y="138"/>
                  </a:lnTo>
                  <a:lnTo>
                    <a:pt x="408" y="126"/>
                  </a:lnTo>
                  <a:lnTo>
                    <a:pt x="396" y="120"/>
                  </a:lnTo>
                  <a:lnTo>
                    <a:pt x="390" y="108"/>
                  </a:lnTo>
                  <a:lnTo>
                    <a:pt x="390" y="90"/>
                  </a:lnTo>
                  <a:lnTo>
                    <a:pt x="396" y="84"/>
                  </a:lnTo>
                  <a:lnTo>
                    <a:pt x="372" y="66"/>
                  </a:lnTo>
                  <a:lnTo>
                    <a:pt x="372" y="60"/>
                  </a:lnTo>
                  <a:lnTo>
                    <a:pt x="366" y="54"/>
                  </a:lnTo>
                  <a:lnTo>
                    <a:pt x="366" y="42"/>
                  </a:lnTo>
                  <a:lnTo>
                    <a:pt x="360" y="30"/>
                  </a:lnTo>
                  <a:lnTo>
                    <a:pt x="348" y="24"/>
                  </a:lnTo>
                  <a:lnTo>
                    <a:pt x="330" y="18"/>
                  </a:lnTo>
                  <a:lnTo>
                    <a:pt x="288" y="18"/>
                  </a:lnTo>
                  <a:lnTo>
                    <a:pt x="282" y="0"/>
                  </a:lnTo>
                  <a:lnTo>
                    <a:pt x="246" y="0"/>
                  </a:lnTo>
                  <a:lnTo>
                    <a:pt x="234" y="6"/>
                  </a:lnTo>
                  <a:lnTo>
                    <a:pt x="228" y="12"/>
                  </a:lnTo>
                  <a:lnTo>
                    <a:pt x="222" y="24"/>
                  </a:lnTo>
                  <a:lnTo>
                    <a:pt x="210" y="36"/>
                  </a:lnTo>
                  <a:lnTo>
                    <a:pt x="204" y="36"/>
                  </a:lnTo>
                  <a:lnTo>
                    <a:pt x="198" y="30"/>
                  </a:lnTo>
                  <a:lnTo>
                    <a:pt x="192" y="30"/>
                  </a:lnTo>
                  <a:lnTo>
                    <a:pt x="168" y="42"/>
                  </a:lnTo>
                  <a:lnTo>
                    <a:pt x="144" y="66"/>
                  </a:lnTo>
                  <a:lnTo>
                    <a:pt x="132" y="72"/>
                  </a:lnTo>
                  <a:lnTo>
                    <a:pt x="120" y="72"/>
                  </a:lnTo>
                  <a:lnTo>
                    <a:pt x="114" y="66"/>
                  </a:lnTo>
                  <a:lnTo>
                    <a:pt x="102" y="60"/>
                  </a:lnTo>
                  <a:lnTo>
                    <a:pt x="90" y="42"/>
                  </a:lnTo>
                  <a:lnTo>
                    <a:pt x="78" y="54"/>
                  </a:lnTo>
                  <a:lnTo>
                    <a:pt x="60" y="54"/>
                  </a:lnTo>
                  <a:lnTo>
                    <a:pt x="48" y="42"/>
                  </a:lnTo>
                  <a:lnTo>
                    <a:pt x="48" y="18"/>
                  </a:lnTo>
                  <a:lnTo>
                    <a:pt x="36" y="6"/>
                  </a:lnTo>
                  <a:lnTo>
                    <a:pt x="24" y="6"/>
                  </a:lnTo>
                  <a:lnTo>
                    <a:pt x="18" y="12"/>
                  </a:lnTo>
                  <a:lnTo>
                    <a:pt x="6" y="12"/>
                  </a:lnTo>
                  <a:lnTo>
                    <a:pt x="0" y="18"/>
                  </a:lnTo>
                  <a:lnTo>
                    <a:pt x="0" y="36"/>
                  </a:lnTo>
                  <a:lnTo>
                    <a:pt x="6" y="42"/>
                  </a:lnTo>
                  <a:lnTo>
                    <a:pt x="6" y="48"/>
                  </a:lnTo>
                  <a:lnTo>
                    <a:pt x="24" y="48"/>
                  </a:lnTo>
                  <a:lnTo>
                    <a:pt x="30" y="54"/>
                  </a:lnTo>
                  <a:lnTo>
                    <a:pt x="12" y="72"/>
                  </a:lnTo>
                  <a:lnTo>
                    <a:pt x="6" y="72"/>
                  </a:lnTo>
                  <a:lnTo>
                    <a:pt x="6" y="96"/>
                  </a:lnTo>
                  <a:lnTo>
                    <a:pt x="0" y="102"/>
                  </a:lnTo>
                  <a:lnTo>
                    <a:pt x="6" y="108"/>
                  </a:lnTo>
                  <a:lnTo>
                    <a:pt x="48" y="102"/>
                  </a:lnTo>
                  <a:lnTo>
                    <a:pt x="60" y="120"/>
                  </a:lnTo>
                  <a:lnTo>
                    <a:pt x="90" y="114"/>
                  </a:lnTo>
                  <a:lnTo>
                    <a:pt x="90" y="126"/>
                  </a:lnTo>
                  <a:lnTo>
                    <a:pt x="84" y="132"/>
                  </a:lnTo>
                  <a:lnTo>
                    <a:pt x="84" y="150"/>
                  </a:lnTo>
                  <a:lnTo>
                    <a:pt x="90" y="156"/>
                  </a:lnTo>
                  <a:lnTo>
                    <a:pt x="108" y="156"/>
                  </a:lnTo>
                  <a:lnTo>
                    <a:pt x="114" y="150"/>
                  </a:lnTo>
                  <a:lnTo>
                    <a:pt x="120" y="150"/>
                  </a:lnTo>
                  <a:lnTo>
                    <a:pt x="120" y="132"/>
                  </a:lnTo>
                  <a:lnTo>
                    <a:pt x="138" y="126"/>
                  </a:lnTo>
                  <a:lnTo>
                    <a:pt x="138" y="150"/>
                  </a:lnTo>
                  <a:lnTo>
                    <a:pt x="144" y="168"/>
                  </a:lnTo>
                  <a:lnTo>
                    <a:pt x="144" y="180"/>
                  </a:lnTo>
                  <a:lnTo>
                    <a:pt x="150" y="192"/>
                  </a:lnTo>
                  <a:lnTo>
                    <a:pt x="156" y="198"/>
                  </a:lnTo>
                  <a:lnTo>
                    <a:pt x="162" y="198"/>
                  </a:lnTo>
                  <a:lnTo>
                    <a:pt x="180" y="192"/>
                  </a:lnTo>
                  <a:lnTo>
                    <a:pt x="198" y="174"/>
                  </a:lnTo>
                  <a:lnTo>
                    <a:pt x="204" y="174"/>
                  </a:lnTo>
                  <a:lnTo>
                    <a:pt x="198" y="168"/>
                  </a:lnTo>
                  <a:lnTo>
                    <a:pt x="186" y="162"/>
                  </a:lnTo>
                  <a:lnTo>
                    <a:pt x="180" y="150"/>
                  </a:lnTo>
                  <a:lnTo>
                    <a:pt x="174" y="144"/>
                  </a:lnTo>
                  <a:lnTo>
                    <a:pt x="168" y="132"/>
                  </a:lnTo>
                  <a:lnTo>
                    <a:pt x="162" y="126"/>
                  </a:lnTo>
                  <a:lnTo>
                    <a:pt x="186" y="102"/>
                  </a:lnTo>
                  <a:lnTo>
                    <a:pt x="222" y="84"/>
                  </a:lnTo>
                  <a:lnTo>
                    <a:pt x="228" y="72"/>
                  </a:lnTo>
                  <a:lnTo>
                    <a:pt x="246" y="54"/>
                  </a:lnTo>
                  <a:lnTo>
                    <a:pt x="258" y="48"/>
                  </a:lnTo>
                  <a:lnTo>
                    <a:pt x="276" y="54"/>
                  </a:lnTo>
                  <a:lnTo>
                    <a:pt x="288" y="60"/>
                  </a:lnTo>
                  <a:lnTo>
                    <a:pt x="306" y="66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74" name="Nicaragua" descr="© INSCALE GmbH, 05.05.2010&#10;http://www.presentationload.com/">
              <a:extLst>
                <a:ext uri="{FF2B5EF4-FFF2-40B4-BE49-F238E27FC236}">
                  <a16:creationId xmlns:a16="http://schemas.microsoft.com/office/drawing/2014/main" id="{F7AAAAD5-4B61-4BEF-869C-C68E22F7A29A}"/>
                </a:ext>
              </a:extLst>
            </p:cNvPr>
            <p:cNvSpPr>
              <a:spLocks/>
            </p:cNvSpPr>
            <p:nvPr/>
          </p:nvSpPr>
          <p:spPr bwMode="gray">
            <a:xfrm>
              <a:off x="2806695" y="3984566"/>
              <a:ext cx="144513" cy="149219"/>
            </a:xfrm>
            <a:custGeom>
              <a:avLst/>
              <a:gdLst>
                <a:gd name="T0" fmla="*/ 2147483647 w 324"/>
                <a:gd name="T1" fmla="*/ 2147483647 h 330"/>
                <a:gd name="T2" fmla="*/ 2147483647 w 324"/>
                <a:gd name="T3" fmla="*/ 0 h 330"/>
                <a:gd name="T4" fmla="*/ 2147483647 w 324"/>
                <a:gd name="T5" fmla="*/ 2147483647 h 330"/>
                <a:gd name="T6" fmla="*/ 2147483647 w 324"/>
                <a:gd name="T7" fmla="*/ 2147483647 h 330"/>
                <a:gd name="T8" fmla="*/ 2147483647 w 324"/>
                <a:gd name="T9" fmla="*/ 0 h 330"/>
                <a:gd name="T10" fmla="*/ 2147483647 w 324"/>
                <a:gd name="T11" fmla="*/ 2147483647 h 330"/>
                <a:gd name="T12" fmla="*/ 2147483647 w 324"/>
                <a:gd name="T13" fmla="*/ 2147483647 h 330"/>
                <a:gd name="T14" fmla="*/ 2147483647 w 324"/>
                <a:gd name="T15" fmla="*/ 2147483647 h 330"/>
                <a:gd name="T16" fmla="*/ 2147483647 w 324"/>
                <a:gd name="T17" fmla="*/ 2147483647 h 330"/>
                <a:gd name="T18" fmla="*/ 2147483647 w 324"/>
                <a:gd name="T19" fmla="*/ 2147483647 h 330"/>
                <a:gd name="T20" fmla="*/ 2147483647 w 324"/>
                <a:gd name="T21" fmla="*/ 2147483647 h 330"/>
                <a:gd name="T22" fmla="*/ 2147483647 w 324"/>
                <a:gd name="T23" fmla="*/ 2147483647 h 330"/>
                <a:gd name="T24" fmla="*/ 2147483647 w 324"/>
                <a:gd name="T25" fmla="*/ 2147483647 h 330"/>
                <a:gd name="T26" fmla="*/ 2147483647 w 324"/>
                <a:gd name="T27" fmla="*/ 2147483647 h 330"/>
                <a:gd name="T28" fmla="*/ 2147483647 w 324"/>
                <a:gd name="T29" fmla="*/ 2147483647 h 330"/>
                <a:gd name="T30" fmla="*/ 2147483647 w 324"/>
                <a:gd name="T31" fmla="*/ 2147483647 h 330"/>
                <a:gd name="T32" fmla="*/ 2147483647 w 324"/>
                <a:gd name="T33" fmla="*/ 2147483647 h 330"/>
                <a:gd name="T34" fmla="*/ 2147483647 w 324"/>
                <a:gd name="T35" fmla="*/ 2147483647 h 330"/>
                <a:gd name="T36" fmla="*/ 2147483647 w 324"/>
                <a:gd name="T37" fmla="*/ 2147483647 h 330"/>
                <a:gd name="T38" fmla="*/ 2147483647 w 324"/>
                <a:gd name="T39" fmla="*/ 2147483647 h 330"/>
                <a:gd name="T40" fmla="*/ 2147483647 w 324"/>
                <a:gd name="T41" fmla="*/ 2147483647 h 330"/>
                <a:gd name="T42" fmla="*/ 2147483647 w 324"/>
                <a:gd name="T43" fmla="*/ 2147483647 h 330"/>
                <a:gd name="T44" fmla="*/ 2147483647 w 324"/>
                <a:gd name="T45" fmla="*/ 2147483647 h 330"/>
                <a:gd name="T46" fmla="*/ 2147483647 w 324"/>
                <a:gd name="T47" fmla="*/ 2147483647 h 330"/>
                <a:gd name="T48" fmla="*/ 2147483647 w 324"/>
                <a:gd name="T49" fmla="*/ 2147483647 h 330"/>
                <a:gd name="T50" fmla="*/ 2147483647 w 324"/>
                <a:gd name="T51" fmla="*/ 2147483647 h 330"/>
                <a:gd name="T52" fmla="*/ 2147483647 w 324"/>
                <a:gd name="T53" fmla="*/ 2147483647 h 330"/>
                <a:gd name="T54" fmla="*/ 2147483647 w 324"/>
                <a:gd name="T55" fmla="*/ 2147483647 h 330"/>
                <a:gd name="T56" fmla="*/ 2147483647 w 324"/>
                <a:gd name="T57" fmla="*/ 2147483647 h 330"/>
                <a:gd name="T58" fmla="*/ 2147483647 w 324"/>
                <a:gd name="T59" fmla="*/ 2147483647 h 330"/>
                <a:gd name="T60" fmla="*/ 2147483647 w 324"/>
                <a:gd name="T61" fmla="*/ 2147483647 h 330"/>
                <a:gd name="T62" fmla="*/ 2147483647 w 324"/>
                <a:gd name="T63" fmla="*/ 2147483647 h 330"/>
                <a:gd name="T64" fmla="*/ 2147483647 w 324"/>
                <a:gd name="T65" fmla="*/ 2147483647 h 330"/>
                <a:gd name="T66" fmla="*/ 2147483647 w 324"/>
                <a:gd name="T67" fmla="*/ 2147483647 h 330"/>
                <a:gd name="T68" fmla="*/ 2147483647 w 324"/>
                <a:gd name="T69" fmla="*/ 2147483647 h 330"/>
                <a:gd name="T70" fmla="*/ 2147483647 w 324"/>
                <a:gd name="T71" fmla="*/ 2147483647 h 330"/>
                <a:gd name="T72" fmla="*/ 2147483647 w 324"/>
                <a:gd name="T73" fmla="*/ 2147483647 h 330"/>
                <a:gd name="T74" fmla="*/ 2147483647 w 324"/>
                <a:gd name="T75" fmla="*/ 2147483647 h 330"/>
                <a:gd name="T76" fmla="*/ 2147483647 w 324"/>
                <a:gd name="T77" fmla="*/ 2147483647 h 330"/>
                <a:gd name="T78" fmla="*/ 2147483647 w 324"/>
                <a:gd name="T79" fmla="*/ 2147483647 h 330"/>
                <a:gd name="T80" fmla="*/ 2147483647 w 324"/>
                <a:gd name="T81" fmla="*/ 2147483647 h 33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324"/>
                <a:gd name="T124" fmla="*/ 0 h 330"/>
                <a:gd name="T125" fmla="*/ 324 w 324"/>
                <a:gd name="T126" fmla="*/ 330 h 330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324" h="330">
                  <a:moveTo>
                    <a:pt x="324" y="18"/>
                  </a:moveTo>
                  <a:lnTo>
                    <a:pt x="318" y="12"/>
                  </a:lnTo>
                  <a:lnTo>
                    <a:pt x="318" y="6"/>
                  </a:lnTo>
                  <a:lnTo>
                    <a:pt x="312" y="0"/>
                  </a:lnTo>
                  <a:lnTo>
                    <a:pt x="264" y="0"/>
                  </a:lnTo>
                  <a:lnTo>
                    <a:pt x="264" y="6"/>
                  </a:lnTo>
                  <a:lnTo>
                    <a:pt x="252" y="18"/>
                  </a:lnTo>
                  <a:lnTo>
                    <a:pt x="240" y="18"/>
                  </a:lnTo>
                  <a:lnTo>
                    <a:pt x="222" y="0"/>
                  </a:lnTo>
                  <a:lnTo>
                    <a:pt x="210" y="0"/>
                  </a:lnTo>
                  <a:lnTo>
                    <a:pt x="198" y="12"/>
                  </a:lnTo>
                  <a:lnTo>
                    <a:pt x="198" y="30"/>
                  </a:lnTo>
                  <a:lnTo>
                    <a:pt x="180" y="30"/>
                  </a:lnTo>
                  <a:lnTo>
                    <a:pt x="168" y="54"/>
                  </a:lnTo>
                  <a:lnTo>
                    <a:pt x="144" y="78"/>
                  </a:lnTo>
                  <a:lnTo>
                    <a:pt x="126" y="78"/>
                  </a:lnTo>
                  <a:lnTo>
                    <a:pt x="120" y="72"/>
                  </a:lnTo>
                  <a:lnTo>
                    <a:pt x="120" y="66"/>
                  </a:lnTo>
                  <a:lnTo>
                    <a:pt x="108" y="66"/>
                  </a:lnTo>
                  <a:lnTo>
                    <a:pt x="102" y="72"/>
                  </a:lnTo>
                  <a:lnTo>
                    <a:pt x="96" y="84"/>
                  </a:lnTo>
                  <a:lnTo>
                    <a:pt x="60" y="84"/>
                  </a:lnTo>
                  <a:lnTo>
                    <a:pt x="54" y="90"/>
                  </a:lnTo>
                  <a:lnTo>
                    <a:pt x="54" y="102"/>
                  </a:lnTo>
                  <a:lnTo>
                    <a:pt x="60" y="108"/>
                  </a:lnTo>
                  <a:lnTo>
                    <a:pt x="60" y="120"/>
                  </a:lnTo>
                  <a:lnTo>
                    <a:pt x="66" y="126"/>
                  </a:lnTo>
                  <a:lnTo>
                    <a:pt x="48" y="126"/>
                  </a:lnTo>
                  <a:lnTo>
                    <a:pt x="48" y="144"/>
                  </a:lnTo>
                  <a:lnTo>
                    <a:pt x="36" y="150"/>
                  </a:lnTo>
                  <a:lnTo>
                    <a:pt x="0" y="150"/>
                  </a:lnTo>
                  <a:lnTo>
                    <a:pt x="48" y="204"/>
                  </a:lnTo>
                  <a:lnTo>
                    <a:pt x="48" y="210"/>
                  </a:lnTo>
                  <a:lnTo>
                    <a:pt x="54" y="216"/>
                  </a:lnTo>
                  <a:lnTo>
                    <a:pt x="54" y="228"/>
                  </a:lnTo>
                  <a:lnTo>
                    <a:pt x="66" y="252"/>
                  </a:lnTo>
                  <a:lnTo>
                    <a:pt x="72" y="258"/>
                  </a:lnTo>
                  <a:lnTo>
                    <a:pt x="96" y="270"/>
                  </a:lnTo>
                  <a:lnTo>
                    <a:pt x="108" y="282"/>
                  </a:lnTo>
                  <a:lnTo>
                    <a:pt x="114" y="294"/>
                  </a:lnTo>
                  <a:lnTo>
                    <a:pt x="138" y="294"/>
                  </a:lnTo>
                  <a:lnTo>
                    <a:pt x="132" y="294"/>
                  </a:lnTo>
                  <a:lnTo>
                    <a:pt x="120" y="282"/>
                  </a:lnTo>
                  <a:lnTo>
                    <a:pt x="120" y="276"/>
                  </a:lnTo>
                  <a:lnTo>
                    <a:pt x="126" y="270"/>
                  </a:lnTo>
                  <a:lnTo>
                    <a:pt x="138" y="270"/>
                  </a:lnTo>
                  <a:lnTo>
                    <a:pt x="138" y="264"/>
                  </a:lnTo>
                  <a:lnTo>
                    <a:pt x="132" y="258"/>
                  </a:lnTo>
                  <a:lnTo>
                    <a:pt x="126" y="258"/>
                  </a:lnTo>
                  <a:lnTo>
                    <a:pt x="120" y="264"/>
                  </a:lnTo>
                  <a:lnTo>
                    <a:pt x="114" y="264"/>
                  </a:lnTo>
                  <a:lnTo>
                    <a:pt x="114" y="222"/>
                  </a:lnTo>
                  <a:lnTo>
                    <a:pt x="120" y="222"/>
                  </a:lnTo>
                  <a:lnTo>
                    <a:pt x="132" y="228"/>
                  </a:lnTo>
                  <a:lnTo>
                    <a:pt x="144" y="240"/>
                  </a:lnTo>
                  <a:lnTo>
                    <a:pt x="156" y="246"/>
                  </a:lnTo>
                  <a:lnTo>
                    <a:pt x="180" y="270"/>
                  </a:lnTo>
                  <a:lnTo>
                    <a:pt x="192" y="306"/>
                  </a:lnTo>
                  <a:lnTo>
                    <a:pt x="210" y="306"/>
                  </a:lnTo>
                  <a:lnTo>
                    <a:pt x="216" y="312"/>
                  </a:lnTo>
                  <a:lnTo>
                    <a:pt x="222" y="312"/>
                  </a:lnTo>
                  <a:lnTo>
                    <a:pt x="222" y="318"/>
                  </a:lnTo>
                  <a:lnTo>
                    <a:pt x="234" y="330"/>
                  </a:lnTo>
                  <a:lnTo>
                    <a:pt x="270" y="330"/>
                  </a:lnTo>
                  <a:lnTo>
                    <a:pt x="270" y="324"/>
                  </a:lnTo>
                  <a:lnTo>
                    <a:pt x="258" y="312"/>
                  </a:lnTo>
                  <a:lnTo>
                    <a:pt x="252" y="300"/>
                  </a:lnTo>
                  <a:lnTo>
                    <a:pt x="252" y="276"/>
                  </a:lnTo>
                  <a:lnTo>
                    <a:pt x="264" y="264"/>
                  </a:lnTo>
                  <a:lnTo>
                    <a:pt x="270" y="264"/>
                  </a:lnTo>
                  <a:lnTo>
                    <a:pt x="270" y="246"/>
                  </a:lnTo>
                  <a:lnTo>
                    <a:pt x="264" y="234"/>
                  </a:lnTo>
                  <a:lnTo>
                    <a:pt x="264" y="222"/>
                  </a:lnTo>
                  <a:lnTo>
                    <a:pt x="270" y="174"/>
                  </a:lnTo>
                  <a:lnTo>
                    <a:pt x="282" y="192"/>
                  </a:lnTo>
                  <a:lnTo>
                    <a:pt x="288" y="108"/>
                  </a:lnTo>
                  <a:lnTo>
                    <a:pt x="288" y="102"/>
                  </a:lnTo>
                  <a:lnTo>
                    <a:pt x="294" y="96"/>
                  </a:lnTo>
                  <a:lnTo>
                    <a:pt x="306" y="72"/>
                  </a:lnTo>
                  <a:lnTo>
                    <a:pt x="312" y="66"/>
                  </a:lnTo>
                  <a:lnTo>
                    <a:pt x="324" y="42"/>
                  </a:lnTo>
                  <a:lnTo>
                    <a:pt x="324" y="18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75" name="Newfoundland" descr="© INSCALE GmbH, 05.05.2010&#10;http://www.presentationload.com/">
              <a:extLst>
                <a:ext uri="{FF2B5EF4-FFF2-40B4-BE49-F238E27FC236}">
                  <a16:creationId xmlns:a16="http://schemas.microsoft.com/office/drawing/2014/main" id="{C228C5F7-9A70-43D8-83A6-584C4FFFB106}"/>
                </a:ext>
              </a:extLst>
            </p:cNvPr>
            <p:cNvSpPr>
              <a:spLocks/>
            </p:cNvSpPr>
            <p:nvPr/>
          </p:nvSpPr>
          <p:spPr bwMode="gray">
            <a:xfrm>
              <a:off x="3937385" y="2666992"/>
              <a:ext cx="187390" cy="171443"/>
            </a:xfrm>
            <a:custGeom>
              <a:avLst/>
              <a:gdLst>
                <a:gd name="T0" fmla="*/ 2147483647 w 426"/>
                <a:gd name="T1" fmla="*/ 2147483647 h 384"/>
                <a:gd name="T2" fmla="*/ 2147483647 w 426"/>
                <a:gd name="T3" fmla="*/ 2147483647 h 384"/>
                <a:gd name="T4" fmla="*/ 2147483647 w 426"/>
                <a:gd name="T5" fmla="*/ 0 h 384"/>
                <a:gd name="T6" fmla="*/ 2147483647 w 426"/>
                <a:gd name="T7" fmla="*/ 2147483647 h 384"/>
                <a:gd name="T8" fmla="*/ 2147483647 w 426"/>
                <a:gd name="T9" fmla="*/ 2147483647 h 384"/>
                <a:gd name="T10" fmla="*/ 2147483647 w 426"/>
                <a:gd name="T11" fmla="*/ 2147483647 h 384"/>
                <a:gd name="T12" fmla="*/ 2147483647 w 426"/>
                <a:gd name="T13" fmla="*/ 2147483647 h 384"/>
                <a:gd name="T14" fmla="*/ 2147483647 w 426"/>
                <a:gd name="T15" fmla="*/ 2147483647 h 384"/>
                <a:gd name="T16" fmla="*/ 2147483647 w 426"/>
                <a:gd name="T17" fmla="*/ 2147483647 h 384"/>
                <a:gd name="T18" fmla="*/ 2147483647 w 426"/>
                <a:gd name="T19" fmla="*/ 2147483647 h 384"/>
                <a:gd name="T20" fmla="*/ 2147483647 w 426"/>
                <a:gd name="T21" fmla="*/ 2147483647 h 384"/>
                <a:gd name="T22" fmla="*/ 2147483647 w 426"/>
                <a:gd name="T23" fmla="*/ 2147483647 h 384"/>
                <a:gd name="T24" fmla="*/ 2147483647 w 426"/>
                <a:gd name="T25" fmla="*/ 2147483647 h 384"/>
                <a:gd name="T26" fmla="*/ 2147483647 w 426"/>
                <a:gd name="T27" fmla="*/ 2147483647 h 384"/>
                <a:gd name="T28" fmla="*/ 2147483647 w 426"/>
                <a:gd name="T29" fmla="*/ 2147483647 h 384"/>
                <a:gd name="T30" fmla="*/ 2147483647 w 426"/>
                <a:gd name="T31" fmla="*/ 2147483647 h 384"/>
                <a:gd name="T32" fmla="*/ 2147483647 w 426"/>
                <a:gd name="T33" fmla="*/ 2147483647 h 384"/>
                <a:gd name="T34" fmla="*/ 2147483647 w 426"/>
                <a:gd name="T35" fmla="*/ 2147483647 h 384"/>
                <a:gd name="T36" fmla="*/ 2147483647 w 426"/>
                <a:gd name="T37" fmla="*/ 2147483647 h 384"/>
                <a:gd name="T38" fmla="*/ 2147483647 w 426"/>
                <a:gd name="T39" fmla="*/ 2147483647 h 384"/>
                <a:gd name="T40" fmla="*/ 2147483647 w 426"/>
                <a:gd name="T41" fmla="*/ 2147483647 h 384"/>
                <a:gd name="T42" fmla="*/ 2147483647 w 426"/>
                <a:gd name="T43" fmla="*/ 2147483647 h 384"/>
                <a:gd name="T44" fmla="*/ 2147483647 w 426"/>
                <a:gd name="T45" fmla="*/ 2147483647 h 384"/>
                <a:gd name="T46" fmla="*/ 2147483647 w 426"/>
                <a:gd name="T47" fmla="*/ 2147483647 h 384"/>
                <a:gd name="T48" fmla="*/ 2147483647 w 426"/>
                <a:gd name="T49" fmla="*/ 2147483647 h 384"/>
                <a:gd name="T50" fmla="*/ 2147483647 w 426"/>
                <a:gd name="T51" fmla="*/ 2147483647 h 384"/>
                <a:gd name="T52" fmla="*/ 2147483647 w 426"/>
                <a:gd name="T53" fmla="*/ 2147483647 h 384"/>
                <a:gd name="T54" fmla="*/ 2147483647 w 426"/>
                <a:gd name="T55" fmla="*/ 2147483647 h 384"/>
                <a:gd name="T56" fmla="*/ 2147483647 w 426"/>
                <a:gd name="T57" fmla="*/ 2147483647 h 384"/>
                <a:gd name="T58" fmla="*/ 2147483647 w 426"/>
                <a:gd name="T59" fmla="*/ 2147483647 h 384"/>
                <a:gd name="T60" fmla="*/ 2147483647 w 426"/>
                <a:gd name="T61" fmla="*/ 2147483647 h 384"/>
                <a:gd name="T62" fmla="*/ 2147483647 w 426"/>
                <a:gd name="T63" fmla="*/ 2147483647 h 384"/>
                <a:gd name="T64" fmla="*/ 2147483647 w 426"/>
                <a:gd name="T65" fmla="*/ 2147483647 h 384"/>
                <a:gd name="T66" fmla="*/ 2147483647 w 426"/>
                <a:gd name="T67" fmla="*/ 2147483647 h 384"/>
                <a:gd name="T68" fmla="*/ 2147483647 w 426"/>
                <a:gd name="T69" fmla="*/ 2147483647 h 384"/>
                <a:gd name="T70" fmla="*/ 2147483647 w 426"/>
                <a:gd name="T71" fmla="*/ 2147483647 h 384"/>
                <a:gd name="T72" fmla="*/ 2147483647 w 426"/>
                <a:gd name="T73" fmla="*/ 2147483647 h 384"/>
                <a:gd name="T74" fmla="*/ 2147483647 w 426"/>
                <a:gd name="T75" fmla="*/ 2147483647 h 384"/>
                <a:gd name="T76" fmla="*/ 2147483647 w 426"/>
                <a:gd name="T77" fmla="*/ 2147483647 h 384"/>
                <a:gd name="T78" fmla="*/ 2147483647 w 426"/>
                <a:gd name="T79" fmla="*/ 2147483647 h 384"/>
                <a:gd name="T80" fmla="*/ 2147483647 w 426"/>
                <a:gd name="T81" fmla="*/ 2147483647 h 384"/>
                <a:gd name="T82" fmla="*/ 2147483647 w 426"/>
                <a:gd name="T83" fmla="*/ 2147483647 h 384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426"/>
                <a:gd name="T127" fmla="*/ 0 h 384"/>
                <a:gd name="T128" fmla="*/ 426 w 426"/>
                <a:gd name="T129" fmla="*/ 384 h 384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426" h="384">
                  <a:moveTo>
                    <a:pt x="258" y="18"/>
                  </a:moveTo>
                  <a:lnTo>
                    <a:pt x="270" y="12"/>
                  </a:lnTo>
                  <a:lnTo>
                    <a:pt x="276" y="12"/>
                  </a:lnTo>
                  <a:lnTo>
                    <a:pt x="294" y="6"/>
                  </a:lnTo>
                  <a:lnTo>
                    <a:pt x="306" y="0"/>
                  </a:lnTo>
                  <a:lnTo>
                    <a:pt x="330" y="0"/>
                  </a:lnTo>
                  <a:lnTo>
                    <a:pt x="342" y="6"/>
                  </a:lnTo>
                  <a:lnTo>
                    <a:pt x="342" y="18"/>
                  </a:lnTo>
                  <a:lnTo>
                    <a:pt x="336" y="24"/>
                  </a:lnTo>
                  <a:lnTo>
                    <a:pt x="312" y="42"/>
                  </a:lnTo>
                  <a:lnTo>
                    <a:pt x="312" y="48"/>
                  </a:lnTo>
                  <a:lnTo>
                    <a:pt x="306" y="54"/>
                  </a:lnTo>
                  <a:lnTo>
                    <a:pt x="300" y="72"/>
                  </a:lnTo>
                  <a:lnTo>
                    <a:pt x="276" y="96"/>
                  </a:lnTo>
                  <a:lnTo>
                    <a:pt x="258" y="102"/>
                  </a:lnTo>
                  <a:lnTo>
                    <a:pt x="246" y="102"/>
                  </a:lnTo>
                  <a:lnTo>
                    <a:pt x="210" y="150"/>
                  </a:lnTo>
                  <a:lnTo>
                    <a:pt x="210" y="174"/>
                  </a:lnTo>
                  <a:lnTo>
                    <a:pt x="234" y="156"/>
                  </a:lnTo>
                  <a:lnTo>
                    <a:pt x="264" y="108"/>
                  </a:lnTo>
                  <a:lnTo>
                    <a:pt x="282" y="126"/>
                  </a:lnTo>
                  <a:lnTo>
                    <a:pt x="306" y="138"/>
                  </a:lnTo>
                  <a:lnTo>
                    <a:pt x="294" y="168"/>
                  </a:lnTo>
                  <a:lnTo>
                    <a:pt x="324" y="168"/>
                  </a:lnTo>
                  <a:lnTo>
                    <a:pt x="330" y="192"/>
                  </a:lnTo>
                  <a:lnTo>
                    <a:pt x="384" y="162"/>
                  </a:lnTo>
                  <a:lnTo>
                    <a:pt x="402" y="174"/>
                  </a:lnTo>
                  <a:lnTo>
                    <a:pt x="396" y="180"/>
                  </a:lnTo>
                  <a:lnTo>
                    <a:pt x="390" y="192"/>
                  </a:lnTo>
                  <a:lnTo>
                    <a:pt x="378" y="204"/>
                  </a:lnTo>
                  <a:lnTo>
                    <a:pt x="372" y="204"/>
                  </a:lnTo>
                  <a:lnTo>
                    <a:pt x="384" y="204"/>
                  </a:lnTo>
                  <a:lnTo>
                    <a:pt x="396" y="210"/>
                  </a:lnTo>
                  <a:lnTo>
                    <a:pt x="408" y="210"/>
                  </a:lnTo>
                  <a:lnTo>
                    <a:pt x="408" y="216"/>
                  </a:lnTo>
                  <a:lnTo>
                    <a:pt x="396" y="240"/>
                  </a:lnTo>
                  <a:lnTo>
                    <a:pt x="384" y="252"/>
                  </a:lnTo>
                  <a:lnTo>
                    <a:pt x="378" y="264"/>
                  </a:lnTo>
                  <a:lnTo>
                    <a:pt x="366" y="276"/>
                  </a:lnTo>
                  <a:lnTo>
                    <a:pt x="360" y="288"/>
                  </a:lnTo>
                  <a:lnTo>
                    <a:pt x="354" y="294"/>
                  </a:lnTo>
                  <a:lnTo>
                    <a:pt x="390" y="294"/>
                  </a:lnTo>
                  <a:lnTo>
                    <a:pt x="354" y="312"/>
                  </a:lnTo>
                  <a:lnTo>
                    <a:pt x="384" y="312"/>
                  </a:lnTo>
                  <a:lnTo>
                    <a:pt x="420" y="300"/>
                  </a:lnTo>
                  <a:lnTo>
                    <a:pt x="426" y="324"/>
                  </a:lnTo>
                  <a:lnTo>
                    <a:pt x="360" y="384"/>
                  </a:lnTo>
                  <a:lnTo>
                    <a:pt x="318" y="378"/>
                  </a:lnTo>
                  <a:lnTo>
                    <a:pt x="336" y="354"/>
                  </a:lnTo>
                  <a:lnTo>
                    <a:pt x="306" y="360"/>
                  </a:lnTo>
                  <a:lnTo>
                    <a:pt x="300" y="348"/>
                  </a:lnTo>
                  <a:lnTo>
                    <a:pt x="228" y="360"/>
                  </a:lnTo>
                  <a:lnTo>
                    <a:pt x="192" y="354"/>
                  </a:lnTo>
                  <a:lnTo>
                    <a:pt x="186" y="348"/>
                  </a:lnTo>
                  <a:lnTo>
                    <a:pt x="228" y="336"/>
                  </a:lnTo>
                  <a:lnTo>
                    <a:pt x="234" y="330"/>
                  </a:lnTo>
                  <a:lnTo>
                    <a:pt x="234" y="324"/>
                  </a:lnTo>
                  <a:lnTo>
                    <a:pt x="228" y="324"/>
                  </a:lnTo>
                  <a:lnTo>
                    <a:pt x="222" y="318"/>
                  </a:lnTo>
                  <a:lnTo>
                    <a:pt x="198" y="318"/>
                  </a:lnTo>
                  <a:lnTo>
                    <a:pt x="162" y="312"/>
                  </a:lnTo>
                  <a:lnTo>
                    <a:pt x="126" y="300"/>
                  </a:lnTo>
                  <a:lnTo>
                    <a:pt x="96" y="294"/>
                  </a:lnTo>
                  <a:lnTo>
                    <a:pt x="78" y="294"/>
                  </a:lnTo>
                  <a:lnTo>
                    <a:pt x="72" y="300"/>
                  </a:lnTo>
                  <a:lnTo>
                    <a:pt x="48" y="300"/>
                  </a:lnTo>
                  <a:lnTo>
                    <a:pt x="36" y="306"/>
                  </a:lnTo>
                  <a:lnTo>
                    <a:pt x="24" y="306"/>
                  </a:lnTo>
                  <a:lnTo>
                    <a:pt x="12" y="300"/>
                  </a:lnTo>
                  <a:lnTo>
                    <a:pt x="6" y="294"/>
                  </a:lnTo>
                  <a:lnTo>
                    <a:pt x="18" y="282"/>
                  </a:lnTo>
                  <a:lnTo>
                    <a:pt x="24" y="282"/>
                  </a:lnTo>
                  <a:lnTo>
                    <a:pt x="30" y="276"/>
                  </a:lnTo>
                  <a:lnTo>
                    <a:pt x="42" y="276"/>
                  </a:lnTo>
                  <a:lnTo>
                    <a:pt x="30" y="276"/>
                  </a:lnTo>
                  <a:lnTo>
                    <a:pt x="12" y="270"/>
                  </a:lnTo>
                  <a:lnTo>
                    <a:pt x="0" y="258"/>
                  </a:lnTo>
                  <a:lnTo>
                    <a:pt x="6" y="252"/>
                  </a:lnTo>
                  <a:lnTo>
                    <a:pt x="18" y="252"/>
                  </a:lnTo>
                  <a:lnTo>
                    <a:pt x="54" y="234"/>
                  </a:lnTo>
                  <a:lnTo>
                    <a:pt x="60" y="228"/>
                  </a:lnTo>
                  <a:lnTo>
                    <a:pt x="66" y="228"/>
                  </a:lnTo>
                  <a:lnTo>
                    <a:pt x="204" y="90"/>
                  </a:lnTo>
                  <a:lnTo>
                    <a:pt x="258" y="18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76" name="Mexico" descr="© INSCALE GmbH, 05.05.2010&#10;http://www.presentationload.com/">
              <a:extLst>
                <a:ext uri="{FF2B5EF4-FFF2-40B4-BE49-F238E27FC236}">
                  <a16:creationId xmlns:a16="http://schemas.microsoft.com/office/drawing/2014/main" id="{B7C11852-3517-4BD6-9B05-5650D8BD32F6}"/>
                </a:ext>
              </a:extLst>
            </p:cNvPr>
            <p:cNvSpPr>
              <a:spLocks/>
            </p:cNvSpPr>
            <p:nvPr/>
          </p:nvSpPr>
          <p:spPr bwMode="gray">
            <a:xfrm>
              <a:off x="2046021" y="3340066"/>
              <a:ext cx="825784" cy="655613"/>
            </a:xfrm>
            <a:custGeom>
              <a:avLst/>
              <a:gdLst>
                <a:gd name="T0" fmla="*/ 2147483647 w 1860"/>
                <a:gd name="T1" fmla="*/ 2147483647 h 1458"/>
                <a:gd name="T2" fmla="*/ 2147483647 w 1860"/>
                <a:gd name="T3" fmla="*/ 2147483647 h 1458"/>
                <a:gd name="T4" fmla="*/ 2147483647 w 1860"/>
                <a:gd name="T5" fmla="*/ 2147483647 h 1458"/>
                <a:gd name="T6" fmla="*/ 2147483647 w 1860"/>
                <a:gd name="T7" fmla="*/ 2147483647 h 1458"/>
                <a:gd name="T8" fmla="*/ 2147483647 w 1860"/>
                <a:gd name="T9" fmla="*/ 2147483647 h 1458"/>
                <a:gd name="T10" fmla="*/ 2147483647 w 1860"/>
                <a:gd name="T11" fmla="*/ 2147483647 h 1458"/>
                <a:gd name="T12" fmla="*/ 2147483647 w 1860"/>
                <a:gd name="T13" fmla="*/ 2147483647 h 1458"/>
                <a:gd name="T14" fmla="*/ 2147483647 w 1860"/>
                <a:gd name="T15" fmla="*/ 2147483647 h 1458"/>
                <a:gd name="T16" fmla="*/ 2147483647 w 1860"/>
                <a:gd name="T17" fmla="*/ 2147483647 h 1458"/>
                <a:gd name="T18" fmla="*/ 2147483647 w 1860"/>
                <a:gd name="T19" fmla="*/ 2147483647 h 1458"/>
                <a:gd name="T20" fmla="*/ 2147483647 w 1860"/>
                <a:gd name="T21" fmla="*/ 2147483647 h 1458"/>
                <a:gd name="T22" fmla="*/ 2147483647 w 1860"/>
                <a:gd name="T23" fmla="*/ 2147483647 h 1458"/>
                <a:gd name="T24" fmla="*/ 2147483647 w 1860"/>
                <a:gd name="T25" fmla="*/ 2147483647 h 1458"/>
                <a:gd name="T26" fmla="*/ 2147483647 w 1860"/>
                <a:gd name="T27" fmla="*/ 2147483647 h 1458"/>
                <a:gd name="T28" fmla="*/ 2147483647 w 1860"/>
                <a:gd name="T29" fmla="*/ 2147483647 h 1458"/>
                <a:gd name="T30" fmla="*/ 2147483647 w 1860"/>
                <a:gd name="T31" fmla="*/ 2147483647 h 1458"/>
                <a:gd name="T32" fmla="*/ 2147483647 w 1860"/>
                <a:gd name="T33" fmla="*/ 2147483647 h 1458"/>
                <a:gd name="T34" fmla="*/ 2147483647 w 1860"/>
                <a:gd name="T35" fmla="*/ 2147483647 h 1458"/>
                <a:gd name="T36" fmla="*/ 2147483647 w 1860"/>
                <a:gd name="T37" fmla="*/ 2147483647 h 1458"/>
                <a:gd name="T38" fmla="*/ 2147483647 w 1860"/>
                <a:gd name="T39" fmla="*/ 2147483647 h 1458"/>
                <a:gd name="T40" fmla="*/ 2147483647 w 1860"/>
                <a:gd name="T41" fmla="*/ 2147483647 h 1458"/>
                <a:gd name="T42" fmla="*/ 2147483647 w 1860"/>
                <a:gd name="T43" fmla="*/ 2147483647 h 1458"/>
                <a:gd name="T44" fmla="*/ 2147483647 w 1860"/>
                <a:gd name="T45" fmla="*/ 2147483647 h 1458"/>
                <a:gd name="T46" fmla="*/ 2147483647 w 1860"/>
                <a:gd name="T47" fmla="*/ 2147483647 h 1458"/>
                <a:gd name="T48" fmla="*/ 2147483647 w 1860"/>
                <a:gd name="T49" fmla="*/ 2147483647 h 1458"/>
                <a:gd name="T50" fmla="*/ 2147483647 w 1860"/>
                <a:gd name="T51" fmla="*/ 2147483647 h 1458"/>
                <a:gd name="T52" fmla="*/ 2147483647 w 1860"/>
                <a:gd name="T53" fmla="*/ 2147483647 h 1458"/>
                <a:gd name="T54" fmla="*/ 2147483647 w 1860"/>
                <a:gd name="T55" fmla="*/ 2147483647 h 1458"/>
                <a:gd name="T56" fmla="*/ 0 w 1860"/>
                <a:gd name="T57" fmla="*/ 2147483647 h 1458"/>
                <a:gd name="T58" fmla="*/ 2147483647 w 1860"/>
                <a:gd name="T59" fmla="*/ 2147483647 h 1458"/>
                <a:gd name="T60" fmla="*/ 2147483647 w 1860"/>
                <a:gd name="T61" fmla="*/ 2147483647 h 1458"/>
                <a:gd name="T62" fmla="*/ 2147483647 w 1860"/>
                <a:gd name="T63" fmla="*/ 2147483647 h 1458"/>
                <a:gd name="T64" fmla="*/ 2147483647 w 1860"/>
                <a:gd name="T65" fmla="*/ 2147483647 h 1458"/>
                <a:gd name="T66" fmla="*/ 2147483647 w 1860"/>
                <a:gd name="T67" fmla="*/ 2147483647 h 1458"/>
                <a:gd name="T68" fmla="*/ 2147483647 w 1860"/>
                <a:gd name="T69" fmla="*/ 2147483647 h 1458"/>
                <a:gd name="T70" fmla="*/ 2147483647 w 1860"/>
                <a:gd name="T71" fmla="*/ 2147483647 h 1458"/>
                <a:gd name="T72" fmla="*/ 2147483647 w 1860"/>
                <a:gd name="T73" fmla="*/ 2147483647 h 1458"/>
                <a:gd name="T74" fmla="*/ 2147483647 w 1860"/>
                <a:gd name="T75" fmla="*/ 2147483647 h 1458"/>
                <a:gd name="T76" fmla="*/ 2147483647 w 1860"/>
                <a:gd name="T77" fmla="*/ 2147483647 h 1458"/>
                <a:gd name="T78" fmla="*/ 2147483647 w 1860"/>
                <a:gd name="T79" fmla="*/ 2147483647 h 1458"/>
                <a:gd name="T80" fmla="*/ 2147483647 w 1860"/>
                <a:gd name="T81" fmla="*/ 2147483647 h 1458"/>
                <a:gd name="T82" fmla="*/ 2147483647 w 1860"/>
                <a:gd name="T83" fmla="*/ 2147483647 h 1458"/>
                <a:gd name="T84" fmla="*/ 2147483647 w 1860"/>
                <a:gd name="T85" fmla="*/ 2147483647 h 1458"/>
                <a:gd name="T86" fmla="*/ 2147483647 w 1860"/>
                <a:gd name="T87" fmla="*/ 2147483647 h 1458"/>
                <a:gd name="T88" fmla="*/ 2147483647 w 1860"/>
                <a:gd name="T89" fmla="*/ 2147483647 h 1458"/>
                <a:gd name="T90" fmla="*/ 2147483647 w 1860"/>
                <a:gd name="T91" fmla="*/ 2147483647 h 1458"/>
                <a:gd name="T92" fmla="*/ 2147483647 w 1860"/>
                <a:gd name="T93" fmla="*/ 2147483647 h 1458"/>
                <a:gd name="T94" fmla="*/ 2147483647 w 1860"/>
                <a:gd name="T95" fmla="*/ 2147483647 h 1458"/>
                <a:gd name="T96" fmla="*/ 2147483647 w 1860"/>
                <a:gd name="T97" fmla="*/ 2147483647 h 1458"/>
                <a:gd name="T98" fmla="*/ 2147483647 w 1860"/>
                <a:gd name="T99" fmla="*/ 2147483647 h 1458"/>
                <a:gd name="T100" fmla="*/ 2147483647 w 1860"/>
                <a:gd name="T101" fmla="*/ 2147483647 h 1458"/>
                <a:gd name="T102" fmla="*/ 2147483647 w 1860"/>
                <a:gd name="T103" fmla="*/ 2147483647 h 1458"/>
                <a:gd name="T104" fmla="*/ 2147483647 w 1860"/>
                <a:gd name="T105" fmla="*/ 2147483647 h 1458"/>
                <a:gd name="T106" fmla="*/ 2147483647 w 1860"/>
                <a:gd name="T107" fmla="*/ 2147483647 h 1458"/>
                <a:gd name="T108" fmla="*/ 2147483647 w 1860"/>
                <a:gd name="T109" fmla="*/ 2147483647 h 1458"/>
                <a:gd name="T110" fmla="*/ 2147483647 w 1860"/>
                <a:gd name="T111" fmla="*/ 2147483647 h 1458"/>
                <a:gd name="T112" fmla="*/ 2147483647 w 1860"/>
                <a:gd name="T113" fmla="*/ 2147483647 h 1458"/>
                <a:gd name="T114" fmla="*/ 2147483647 w 1860"/>
                <a:gd name="T115" fmla="*/ 2147483647 h 1458"/>
                <a:gd name="T116" fmla="*/ 2147483647 w 1860"/>
                <a:gd name="T117" fmla="*/ 2147483647 h 1458"/>
                <a:gd name="T118" fmla="*/ 2147483647 w 1860"/>
                <a:gd name="T119" fmla="*/ 2147483647 h 1458"/>
                <a:gd name="T120" fmla="*/ 2147483647 w 1860"/>
                <a:gd name="T121" fmla="*/ 2147483647 h 145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860"/>
                <a:gd name="T184" fmla="*/ 0 h 1458"/>
                <a:gd name="T185" fmla="*/ 1860 w 1860"/>
                <a:gd name="T186" fmla="*/ 1458 h 145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860" h="1458">
                  <a:moveTo>
                    <a:pt x="1422" y="1440"/>
                  </a:moveTo>
                  <a:lnTo>
                    <a:pt x="1422" y="1380"/>
                  </a:lnTo>
                  <a:lnTo>
                    <a:pt x="1452" y="1332"/>
                  </a:lnTo>
                  <a:lnTo>
                    <a:pt x="1542" y="1338"/>
                  </a:lnTo>
                  <a:lnTo>
                    <a:pt x="1542" y="1320"/>
                  </a:lnTo>
                  <a:lnTo>
                    <a:pt x="1548" y="1320"/>
                  </a:lnTo>
                  <a:lnTo>
                    <a:pt x="1554" y="1314"/>
                  </a:lnTo>
                  <a:lnTo>
                    <a:pt x="1554" y="1302"/>
                  </a:lnTo>
                  <a:lnTo>
                    <a:pt x="1536" y="1302"/>
                  </a:lnTo>
                  <a:lnTo>
                    <a:pt x="1530" y="1278"/>
                  </a:lnTo>
                  <a:lnTo>
                    <a:pt x="1524" y="1278"/>
                  </a:lnTo>
                  <a:lnTo>
                    <a:pt x="1512" y="1272"/>
                  </a:lnTo>
                  <a:lnTo>
                    <a:pt x="1506" y="1272"/>
                  </a:lnTo>
                  <a:lnTo>
                    <a:pt x="1500" y="1266"/>
                  </a:lnTo>
                  <a:lnTo>
                    <a:pt x="1494" y="1254"/>
                  </a:lnTo>
                  <a:lnTo>
                    <a:pt x="1494" y="1248"/>
                  </a:lnTo>
                  <a:lnTo>
                    <a:pt x="1482" y="1242"/>
                  </a:lnTo>
                  <a:lnTo>
                    <a:pt x="1506" y="1242"/>
                  </a:lnTo>
                  <a:lnTo>
                    <a:pt x="1518" y="1236"/>
                  </a:lnTo>
                  <a:lnTo>
                    <a:pt x="1524" y="1236"/>
                  </a:lnTo>
                  <a:lnTo>
                    <a:pt x="1524" y="1212"/>
                  </a:lnTo>
                  <a:lnTo>
                    <a:pt x="1518" y="1200"/>
                  </a:lnTo>
                  <a:lnTo>
                    <a:pt x="1518" y="1188"/>
                  </a:lnTo>
                  <a:lnTo>
                    <a:pt x="1650" y="1194"/>
                  </a:lnTo>
                  <a:lnTo>
                    <a:pt x="1656" y="1182"/>
                  </a:lnTo>
                  <a:lnTo>
                    <a:pt x="1656" y="1176"/>
                  </a:lnTo>
                  <a:lnTo>
                    <a:pt x="1662" y="1176"/>
                  </a:lnTo>
                  <a:lnTo>
                    <a:pt x="1668" y="1182"/>
                  </a:lnTo>
                  <a:lnTo>
                    <a:pt x="1668" y="1188"/>
                  </a:lnTo>
                  <a:lnTo>
                    <a:pt x="1674" y="1188"/>
                  </a:lnTo>
                  <a:lnTo>
                    <a:pt x="1680" y="1182"/>
                  </a:lnTo>
                  <a:lnTo>
                    <a:pt x="1692" y="1176"/>
                  </a:lnTo>
                  <a:lnTo>
                    <a:pt x="1698" y="1164"/>
                  </a:lnTo>
                  <a:lnTo>
                    <a:pt x="1698" y="1152"/>
                  </a:lnTo>
                  <a:lnTo>
                    <a:pt x="1704" y="1146"/>
                  </a:lnTo>
                  <a:lnTo>
                    <a:pt x="1704" y="1140"/>
                  </a:lnTo>
                  <a:lnTo>
                    <a:pt x="1710" y="1152"/>
                  </a:lnTo>
                  <a:lnTo>
                    <a:pt x="1746" y="1116"/>
                  </a:lnTo>
                  <a:lnTo>
                    <a:pt x="1746" y="1122"/>
                  </a:lnTo>
                  <a:lnTo>
                    <a:pt x="1740" y="1128"/>
                  </a:lnTo>
                  <a:lnTo>
                    <a:pt x="1740" y="1146"/>
                  </a:lnTo>
                  <a:lnTo>
                    <a:pt x="1746" y="1152"/>
                  </a:lnTo>
                  <a:lnTo>
                    <a:pt x="1758" y="1152"/>
                  </a:lnTo>
                  <a:lnTo>
                    <a:pt x="1782" y="1086"/>
                  </a:lnTo>
                  <a:lnTo>
                    <a:pt x="1770" y="1074"/>
                  </a:lnTo>
                  <a:lnTo>
                    <a:pt x="1794" y="1068"/>
                  </a:lnTo>
                  <a:lnTo>
                    <a:pt x="1794" y="1056"/>
                  </a:lnTo>
                  <a:lnTo>
                    <a:pt x="1776" y="1050"/>
                  </a:lnTo>
                  <a:lnTo>
                    <a:pt x="1794" y="1032"/>
                  </a:lnTo>
                  <a:lnTo>
                    <a:pt x="1800" y="1008"/>
                  </a:lnTo>
                  <a:lnTo>
                    <a:pt x="1806" y="996"/>
                  </a:lnTo>
                  <a:lnTo>
                    <a:pt x="1818" y="990"/>
                  </a:lnTo>
                  <a:lnTo>
                    <a:pt x="1824" y="978"/>
                  </a:lnTo>
                  <a:lnTo>
                    <a:pt x="1836" y="966"/>
                  </a:lnTo>
                  <a:lnTo>
                    <a:pt x="1842" y="954"/>
                  </a:lnTo>
                  <a:lnTo>
                    <a:pt x="1848" y="948"/>
                  </a:lnTo>
                  <a:lnTo>
                    <a:pt x="1854" y="936"/>
                  </a:lnTo>
                  <a:lnTo>
                    <a:pt x="1854" y="930"/>
                  </a:lnTo>
                  <a:lnTo>
                    <a:pt x="1860" y="918"/>
                  </a:lnTo>
                  <a:lnTo>
                    <a:pt x="1860" y="900"/>
                  </a:lnTo>
                  <a:lnTo>
                    <a:pt x="1854" y="894"/>
                  </a:lnTo>
                  <a:lnTo>
                    <a:pt x="1818" y="894"/>
                  </a:lnTo>
                  <a:lnTo>
                    <a:pt x="1812" y="900"/>
                  </a:lnTo>
                  <a:lnTo>
                    <a:pt x="1800" y="900"/>
                  </a:lnTo>
                  <a:lnTo>
                    <a:pt x="1794" y="894"/>
                  </a:lnTo>
                  <a:lnTo>
                    <a:pt x="1782" y="894"/>
                  </a:lnTo>
                  <a:lnTo>
                    <a:pt x="1770" y="888"/>
                  </a:lnTo>
                  <a:lnTo>
                    <a:pt x="1746" y="888"/>
                  </a:lnTo>
                  <a:lnTo>
                    <a:pt x="1734" y="894"/>
                  </a:lnTo>
                  <a:lnTo>
                    <a:pt x="1716" y="900"/>
                  </a:lnTo>
                  <a:lnTo>
                    <a:pt x="1698" y="900"/>
                  </a:lnTo>
                  <a:lnTo>
                    <a:pt x="1686" y="906"/>
                  </a:lnTo>
                  <a:lnTo>
                    <a:pt x="1668" y="906"/>
                  </a:lnTo>
                  <a:lnTo>
                    <a:pt x="1656" y="912"/>
                  </a:lnTo>
                  <a:lnTo>
                    <a:pt x="1626" y="912"/>
                  </a:lnTo>
                  <a:lnTo>
                    <a:pt x="1614" y="918"/>
                  </a:lnTo>
                  <a:lnTo>
                    <a:pt x="1608" y="924"/>
                  </a:lnTo>
                  <a:lnTo>
                    <a:pt x="1596" y="948"/>
                  </a:lnTo>
                  <a:lnTo>
                    <a:pt x="1590" y="966"/>
                  </a:lnTo>
                  <a:lnTo>
                    <a:pt x="1590" y="1026"/>
                  </a:lnTo>
                  <a:lnTo>
                    <a:pt x="1572" y="1032"/>
                  </a:lnTo>
                  <a:lnTo>
                    <a:pt x="1572" y="1062"/>
                  </a:lnTo>
                  <a:lnTo>
                    <a:pt x="1566" y="1074"/>
                  </a:lnTo>
                  <a:lnTo>
                    <a:pt x="1542" y="1086"/>
                  </a:lnTo>
                  <a:lnTo>
                    <a:pt x="1524" y="1098"/>
                  </a:lnTo>
                  <a:lnTo>
                    <a:pt x="1512" y="1110"/>
                  </a:lnTo>
                  <a:lnTo>
                    <a:pt x="1512" y="1122"/>
                  </a:lnTo>
                  <a:lnTo>
                    <a:pt x="1506" y="1128"/>
                  </a:lnTo>
                  <a:lnTo>
                    <a:pt x="1506" y="1140"/>
                  </a:lnTo>
                  <a:lnTo>
                    <a:pt x="1500" y="1146"/>
                  </a:lnTo>
                  <a:lnTo>
                    <a:pt x="1488" y="1146"/>
                  </a:lnTo>
                  <a:lnTo>
                    <a:pt x="1476" y="1134"/>
                  </a:lnTo>
                  <a:lnTo>
                    <a:pt x="1476" y="1128"/>
                  </a:lnTo>
                  <a:lnTo>
                    <a:pt x="1470" y="1122"/>
                  </a:lnTo>
                  <a:lnTo>
                    <a:pt x="1440" y="1122"/>
                  </a:lnTo>
                  <a:lnTo>
                    <a:pt x="1416" y="1128"/>
                  </a:lnTo>
                  <a:lnTo>
                    <a:pt x="1392" y="1140"/>
                  </a:lnTo>
                  <a:lnTo>
                    <a:pt x="1356" y="1140"/>
                  </a:lnTo>
                  <a:lnTo>
                    <a:pt x="1338" y="1146"/>
                  </a:lnTo>
                  <a:lnTo>
                    <a:pt x="1290" y="1170"/>
                  </a:lnTo>
                  <a:lnTo>
                    <a:pt x="1284" y="1170"/>
                  </a:lnTo>
                  <a:lnTo>
                    <a:pt x="1272" y="1158"/>
                  </a:lnTo>
                  <a:lnTo>
                    <a:pt x="1266" y="1146"/>
                  </a:lnTo>
                  <a:lnTo>
                    <a:pt x="1266" y="1140"/>
                  </a:lnTo>
                  <a:lnTo>
                    <a:pt x="1260" y="1128"/>
                  </a:lnTo>
                  <a:lnTo>
                    <a:pt x="1242" y="1128"/>
                  </a:lnTo>
                  <a:lnTo>
                    <a:pt x="1224" y="1122"/>
                  </a:lnTo>
                  <a:lnTo>
                    <a:pt x="1194" y="1122"/>
                  </a:lnTo>
                  <a:lnTo>
                    <a:pt x="1194" y="1104"/>
                  </a:lnTo>
                  <a:lnTo>
                    <a:pt x="1188" y="1092"/>
                  </a:lnTo>
                  <a:lnTo>
                    <a:pt x="1176" y="1080"/>
                  </a:lnTo>
                  <a:lnTo>
                    <a:pt x="1170" y="1068"/>
                  </a:lnTo>
                  <a:lnTo>
                    <a:pt x="1164" y="1062"/>
                  </a:lnTo>
                  <a:lnTo>
                    <a:pt x="1164" y="1026"/>
                  </a:lnTo>
                  <a:lnTo>
                    <a:pt x="1128" y="966"/>
                  </a:lnTo>
                  <a:lnTo>
                    <a:pt x="1122" y="924"/>
                  </a:lnTo>
                  <a:lnTo>
                    <a:pt x="1110" y="894"/>
                  </a:lnTo>
                  <a:lnTo>
                    <a:pt x="1104" y="804"/>
                  </a:lnTo>
                  <a:lnTo>
                    <a:pt x="1110" y="798"/>
                  </a:lnTo>
                  <a:lnTo>
                    <a:pt x="1122" y="774"/>
                  </a:lnTo>
                  <a:lnTo>
                    <a:pt x="1128" y="768"/>
                  </a:lnTo>
                  <a:lnTo>
                    <a:pt x="1128" y="654"/>
                  </a:lnTo>
                  <a:lnTo>
                    <a:pt x="1152" y="648"/>
                  </a:lnTo>
                  <a:lnTo>
                    <a:pt x="1152" y="612"/>
                  </a:lnTo>
                  <a:lnTo>
                    <a:pt x="1158" y="600"/>
                  </a:lnTo>
                  <a:lnTo>
                    <a:pt x="1158" y="594"/>
                  </a:lnTo>
                  <a:lnTo>
                    <a:pt x="1164" y="588"/>
                  </a:lnTo>
                  <a:lnTo>
                    <a:pt x="1176" y="588"/>
                  </a:lnTo>
                  <a:lnTo>
                    <a:pt x="1182" y="594"/>
                  </a:lnTo>
                  <a:lnTo>
                    <a:pt x="1188" y="594"/>
                  </a:lnTo>
                  <a:lnTo>
                    <a:pt x="1188" y="588"/>
                  </a:lnTo>
                  <a:lnTo>
                    <a:pt x="1194" y="576"/>
                  </a:lnTo>
                  <a:lnTo>
                    <a:pt x="1194" y="564"/>
                  </a:lnTo>
                  <a:lnTo>
                    <a:pt x="1200" y="558"/>
                  </a:lnTo>
                  <a:lnTo>
                    <a:pt x="1206" y="546"/>
                  </a:lnTo>
                  <a:lnTo>
                    <a:pt x="1206" y="540"/>
                  </a:lnTo>
                  <a:lnTo>
                    <a:pt x="1206" y="546"/>
                  </a:lnTo>
                  <a:lnTo>
                    <a:pt x="1182" y="546"/>
                  </a:lnTo>
                  <a:lnTo>
                    <a:pt x="1176" y="534"/>
                  </a:lnTo>
                  <a:lnTo>
                    <a:pt x="1176" y="528"/>
                  </a:lnTo>
                  <a:lnTo>
                    <a:pt x="1134" y="528"/>
                  </a:lnTo>
                  <a:lnTo>
                    <a:pt x="1122" y="516"/>
                  </a:lnTo>
                  <a:lnTo>
                    <a:pt x="1110" y="516"/>
                  </a:lnTo>
                  <a:lnTo>
                    <a:pt x="1092" y="510"/>
                  </a:lnTo>
                  <a:lnTo>
                    <a:pt x="1080" y="498"/>
                  </a:lnTo>
                  <a:lnTo>
                    <a:pt x="1080" y="468"/>
                  </a:lnTo>
                  <a:lnTo>
                    <a:pt x="1068" y="456"/>
                  </a:lnTo>
                  <a:lnTo>
                    <a:pt x="1068" y="420"/>
                  </a:lnTo>
                  <a:lnTo>
                    <a:pt x="1074" y="420"/>
                  </a:lnTo>
                  <a:lnTo>
                    <a:pt x="1080" y="414"/>
                  </a:lnTo>
                  <a:lnTo>
                    <a:pt x="1080" y="408"/>
                  </a:lnTo>
                  <a:lnTo>
                    <a:pt x="1068" y="396"/>
                  </a:lnTo>
                  <a:lnTo>
                    <a:pt x="1056" y="390"/>
                  </a:lnTo>
                  <a:lnTo>
                    <a:pt x="1050" y="384"/>
                  </a:lnTo>
                  <a:lnTo>
                    <a:pt x="1050" y="360"/>
                  </a:lnTo>
                  <a:lnTo>
                    <a:pt x="1038" y="354"/>
                  </a:lnTo>
                  <a:lnTo>
                    <a:pt x="1032" y="342"/>
                  </a:lnTo>
                  <a:lnTo>
                    <a:pt x="1032" y="330"/>
                  </a:lnTo>
                  <a:lnTo>
                    <a:pt x="1038" y="318"/>
                  </a:lnTo>
                  <a:lnTo>
                    <a:pt x="1038" y="294"/>
                  </a:lnTo>
                  <a:lnTo>
                    <a:pt x="1026" y="282"/>
                  </a:lnTo>
                  <a:lnTo>
                    <a:pt x="1020" y="270"/>
                  </a:lnTo>
                  <a:lnTo>
                    <a:pt x="1008" y="258"/>
                  </a:lnTo>
                  <a:lnTo>
                    <a:pt x="1002" y="246"/>
                  </a:lnTo>
                  <a:lnTo>
                    <a:pt x="996" y="240"/>
                  </a:lnTo>
                  <a:lnTo>
                    <a:pt x="990" y="228"/>
                  </a:lnTo>
                  <a:lnTo>
                    <a:pt x="948" y="228"/>
                  </a:lnTo>
                  <a:lnTo>
                    <a:pt x="930" y="222"/>
                  </a:lnTo>
                  <a:lnTo>
                    <a:pt x="930" y="228"/>
                  </a:lnTo>
                  <a:lnTo>
                    <a:pt x="912" y="228"/>
                  </a:lnTo>
                  <a:lnTo>
                    <a:pt x="900" y="240"/>
                  </a:lnTo>
                  <a:lnTo>
                    <a:pt x="888" y="264"/>
                  </a:lnTo>
                  <a:lnTo>
                    <a:pt x="876" y="276"/>
                  </a:lnTo>
                  <a:lnTo>
                    <a:pt x="852" y="288"/>
                  </a:lnTo>
                  <a:lnTo>
                    <a:pt x="840" y="288"/>
                  </a:lnTo>
                  <a:lnTo>
                    <a:pt x="822" y="276"/>
                  </a:lnTo>
                  <a:lnTo>
                    <a:pt x="810" y="270"/>
                  </a:lnTo>
                  <a:lnTo>
                    <a:pt x="780" y="240"/>
                  </a:lnTo>
                  <a:lnTo>
                    <a:pt x="780" y="228"/>
                  </a:lnTo>
                  <a:lnTo>
                    <a:pt x="786" y="216"/>
                  </a:lnTo>
                  <a:lnTo>
                    <a:pt x="786" y="174"/>
                  </a:lnTo>
                  <a:lnTo>
                    <a:pt x="780" y="162"/>
                  </a:lnTo>
                  <a:lnTo>
                    <a:pt x="768" y="150"/>
                  </a:lnTo>
                  <a:lnTo>
                    <a:pt x="756" y="144"/>
                  </a:lnTo>
                  <a:lnTo>
                    <a:pt x="744" y="144"/>
                  </a:lnTo>
                  <a:lnTo>
                    <a:pt x="738" y="114"/>
                  </a:lnTo>
                  <a:lnTo>
                    <a:pt x="708" y="102"/>
                  </a:lnTo>
                  <a:lnTo>
                    <a:pt x="708" y="78"/>
                  </a:lnTo>
                  <a:lnTo>
                    <a:pt x="696" y="66"/>
                  </a:lnTo>
                  <a:lnTo>
                    <a:pt x="582" y="66"/>
                  </a:lnTo>
                  <a:lnTo>
                    <a:pt x="576" y="72"/>
                  </a:lnTo>
                  <a:lnTo>
                    <a:pt x="576" y="90"/>
                  </a:lnTo>
                  <a:lnTo>
                    <a:pt x="570" y="102"/>
                  </a:lnTo>
                  <a:lnTo>
                    <a:pt x="570" y="108"/>
                  </a:lnTo>
                  <a:lnTo>
                    <a:pt x="366" y="108"/>
                  </a:lnTo>
                  <a:lnTo>
                    <a:pt x="156" y="12"/>
                  </a:lnTo>
                  <a:lnTo>
                    <a:pt x="150" y="12"/>
                  </a:lnTo>
                  <a:lnTo>
                    <a:pt x="150" y="6"/>
                  </a:lnTo>
                  <a:lnTo>
                    <a:pt x="156" y="0"/>
                  </a:lnTo>
                  <a:lnTo>
                    <a:pt x="12" y="6"/>
                  </a:lnTo>
                  <a:lnTo>
                    <a:pt x="6" y="0"/>
                  </a:lnTo>
                  <a:lnTo>
                    <a:pt x="0" y="18"/>
                  </a:lnTo>
                  <a:lnTo>
                    <a:pt x="0" y="48"/>
                  </a:lnTo>
                  <a:lnTo>
                    <a:pt x="6" y="60"/>
                  </a:lnTo>
                  <a:lnTo>
                    <a:pt x="12" y="66"/>
                  </a:lnTo>
                  <a:lnTo>
                    <a:pt x="18" y="78"/>
                  </a:lnTo>
                  <a:lnTo>
                    <a:pt x="0" y="90"/>
                  </a:lnTo>
                  <a:lnTo>
                    <a:pt x="12" y="114"/>
                  </a:lnTo>
                  <a:lnTo>
                    <a:pt x="6" y="126"/>
                  </a:lnTo>
                  <a:lnTo>
                    <a:pt x="24" y="144"/>
                  </a:lnTo>
                  <a:lnTo>
                    <a:pt x="6" y="174"/>
                  </a:lnTo>
                  <a:lnTo>
                    <a:pt x="18" y="180"/>
                  </a:lnTo>
                  <a:lnTo>
                    <a:pt x="18" y="210"/>
                  </a:lnTo>
                  <a:lnTo>
                    <a:pt x="24" y="228"/>
                  </a:lnTo>
                  <a:lnTo>
                    <a:pt x="24" y="240"/>
                  </a:lnTo>
                  <a:lnTo>
                    <a:pt x="30" y="252"/>
                  </a:lnTo>
                  <a:lnTo>
                    <a:pt x="42" y="264"/>
                  </a:lnTo>
                  <a:lnTo>
                    <a:pt x="60" y="264"/>
                  </a:lnTo>
                  <a:lnTo>
                    <a:pt x="60" y="270"/>
                  </a:lnTo>
                  <a:lnTo>
                    <a:pt x="66" y="276"/>
                  </a:lnTo>
                  <a:lnTo>
                    <a:pt x="72" y="288"/>
                  </a:lnTo>
                  <a:lnTo>
                    <a:pt x="84" y="300"/>
                  </a:lnTo>
                  <a:lnTo>
                    <a:pt x="90" y="318"/>
                  </a:lnTo>
                  <a:lnTo>
                    <a:pt x="96" y="330"/>
                  </a:lnTo>
                  <a:lnTo>
                    <a:pt x="96" y="342"/>
                  </a:lnTo>
                  <a:lnTo>
                    <a:pt x="78" y="378"/>
                  </a:lnTo>
                  <a:lnTo>
                    <a:pt x="72" y="384"/>
                  </a:lnTo>
                  <a:lnTo>
                    <a:pt x="72" y="390"/>
                  </a:lnTo>
                  <a:lnTo>
                    <a:pt x="84" y="396"/>
                  </a:lnTo>
                  <a:lnTo>
                    <a:pt x="72" y="414"/>
                  </a:lnTo>
                  <a:lnTo>
                    <a:pt x="60" y="396"/>
                  </a:lnTo>
                  <a:lnTo>
                    <a:pt x="12" y="390"/>
                  </a:lnTo>
                  <a:lnTo>
                    <a:pt x="36" y="414"/>
                  </a:lnTo>
                  <a:lnTo>
                    <a:pt x="42" y="438"/>
                  </a:lnTo>
                  <a:lnTo>
                    <a:pt x="66" y="444"/>
                  </a:lnTo>
                  <a:lnTo>
                    <a:pt x="78" y="456"/>
                  </a:lnTo>
                  <a:lnTo>
                    <a:pt x="84" y="468"/>
                  </a:lnTo>
                  <a:lnTo>
                    <a:pt x="90" y="474"/>
                  </a:lnTo>
                  <a:lnTo>
                    <a:pt x="96" y="474"/>
                  </a:lnTo>
                  <a:lnTo>
                    <a:pt x="102" y="468"/>
                  </a:lnTo>
                  <a:lnTo>
                    <a:pt x="108" y="468"/>
                  </a:lnTo>
                  <a:lnTo>
                    <a:pt x="120" y="462"/>
                  </a:lnTo>
                  <a:lnTo>
                    <a:pt x="126" y="456"/>
                  </a:lnTo>
                  <a:lnTo>
                    <a:pt x="126" y="480"/>
                  </a:lnTo>
                  <a:lnTo>
                    <a:pt x="144" y="516"/>
                  </a:lnTo>
                  <a:lnTo>
                    <a:pt x="156" y="528"/>
                  </a:lnTo>
                  <a:lnTo>
                    <a:pt x="168" y="552"/>
                  </a:lnTo>
                  <a:lnTo>
                    <a:pt x="168" y="564"/>
                  </a:lnTo>
                  <a:lnTo>
                    <a:pt x="156" y="588"/>
                  </a:lnTo>
                  <a:lnTo>
                    <a:pt x="150" y="606"/>
                  </a:lnTo>
                  <a:lnTo>
                    <a:pt x="150" y="618"/>
                  </a:lnTo>
                  <a:lnTo>
                    <a:pt x="180" y="648"/>
                  </a:lnTo>
                  <a:lnTo>
                    <a:pt x="192" y="666"/>
                  </a:lnTo>
                  <a:lnTo>
                    <a:pt x="222" y="696"/>
                  </a:lnTo>
                  <a:lnTo>
                    <a:pt x="234" y="714"/>
                  </a:lnTo>
                  <a:lnTo>
                    <a:pt x="264" y="744"/>
                  </a:lnTo>
                  <a:lnTo>
                    <a:pt x="258" y="750"/>
                  </a:lnTo>
                  <a:lnTo>
                    <a:pt x="258" y="762"/>
                  </a:lnTo>
                  <a:lnTo>
                    <a:pt x="252" y="768"/>
                  </a:lnTo>
                  <a:lnTo>
                    <a:pt x="252" y="780"/>
                  </a:lnTo>
                  <a:lnTo>
                    <a:pt x="258" y="786"/>
                  </a:lnTo>
                  <a:lnTo>
                    <a:pt x="276" y="786"/>
                  </a:lnTo>
                  <a:lnTo>
                    <a:pt x="288" y="780"/>
                  </a:lnTo>
                  <a:lnTo>
                    <a:pt x="294" y="768"/>
                  </a:lnTo>
                  <a:lnTo>
                    <a:pt x="306" y="762"/>
                  </a:lnTo>
                  <a:lnTo>
                    <a:pt x="312" y="756"/>
                  </a:lnTo>
                  <a:lnTo>
                    <a:pt x="306" y="738"/>
                  </a:lnTo>
                  <a:lnTo>
                    <a:pt x="306" y="732"/>
                  </a:lnTo>
                  <a:lnTo>
                    <a:pt x="300" y="726"/>
                  </a:lnTo>
                  <a:lnTo>
                    <a:pt x="300" y="708"/>
                  </a:lnTo>
                  <a:lnTo>
                    <a:pt x="288" y="684"/>
                  </a:lnTo>
                  <a:lnTo>
                    <a:pt x="282" y="678"/>
                  </a:lnTo>
                  <a:lnTo>
                    <a:pt x="258" y="678"/>
                  </a:lnTo>
                  <a:lnTo>
                    <a:pt x="240" y="648"/>
                  </a:lnTo>
                  <a:lnTo>
                    <a:pt x="240" y="576"/>
                  </a:lnTo>
                  <a:lnTo>
                    <a:pt x="222" y="546"/>
                  </a:lnTo>
                  <a:lnTo>
                    <a:pt x="228" y="534"/>
                  </a:lnTo>
                  <a:lnTo>
                    <a:pt x="228" y="528"/>
                  </a:lnTo>
                  <a:lnTo>
                    <a:pt x="234" y="516"/>
                  </a:lnTo>
                  <a:lnTo>
                    <a:pt x="234" y="492"/>
                  </a:lnTo>
                  <a:lnTo>
                    <a:pt x="228" y="486"/>
                  </a:lnTo>
                  <a:lnTo>
                    <a:pt x="216" y="480"/>
                  </a:lnTo>
                  <a:lnTo>
                    <a:pt x="210" y="474"/>
                  </a:lnTo>
                  <a:lnTo>
                    <a:pt x="198" y="474"/>
                  </a:lnTo>
                  <a:lnTo>
                    <a:pt x="198" y="432"/>
                  </a:lnTo>
                  <a:lnTo>
                    <a:pt x="168" y="396"/>
                  </a:lnTo>
                  <a:lnTo>
                    <a:pt x="174" y="336"/>
                  </a:lnTo>
                  <a:lnTo>
                    <a:pt x="168" y="330"/>
                  </a:lnTo>
                  <a:lnTo>
                    <a:pt x="162" y="318"/>
                  </a:lnTo>
                  <a:lnTo>
                    <a:pt x="144" y="300"/>
                  </a:lnTo>
                  <a:lnTo>
                    <a:pt x="138" y="288"/>
                  </a:lnTo>
                  <a:lnTo>
                    <a:pt x="138" y="276"/>
                  </a:lnTo>
                  <a:lnTo>
                    <a:pt x="132" y="264"/>
                  </a:lnTo>
                  <a:lnTo>
                    <a:pt x="132" y="246"/>
                  </a:lnTo>
                  <a:lnTo>
                    <a:pt x="126" y="240"/>
                  </a:lnTo>
                  <a:lnTo>
                    <a:pt x="120" y="228"/>
                  </a:lnTo>
                  <a:lnTo>
                    <a:pt x="108" y="216"/>
                  </a:lnTo>
                  <a:lnTo>
                    <a:pt x="102" y="204"/>
                  </a:lnTo>
                  <a:lnTo>
                    <a:pt x="96" y="198"/>
                  </a:lnTo>
                  <a:lnTo>
                    <a:pt x="96" y="192"/>
                  </a:lnTo>
                  <a:lnTo>
                    <a:pt x="102" y="186"/>
                  </a:lnTo>
                  <a:lnTo>
                    <a:pt x="114" y="162"/>
                  </a:lnTo>
                  <a:lnTo>
                    <a:pt x="114" y="114"/>
                  </a:lnTo>
                  <a:lnTo>
                    <a:pt x="120" y="108"/>
                  </a:lnTo>
                  <a:lnTo>
                    <a:pt x="126" y="96"/>
                  </a:lnTo>
                  <a:lnTo>
                    <a:pt x="126" y="60"/>
                  </a:lnTo>
                  <a:lnTo>
                    <a:pt x="132" y="66"/>
                  </a:lnTo>
                  <a:lnTo>
                    <a:pt x="144" y="72"/>
                  </a:lnTo>
                  <a:lnTo>
                    <a:pt x="150" y="84"/>
                  </a:lnTo>
                  <a:lnTo>
                    <a:pt x="162" y="90"/>
                  </a:lnTo>
                  <a:lnTo>
                    <a:pt x="180" y="90"/>
                  </a:lnTo>
                  <a:lnTo>
                    <a:pt x="186" y="84"/>
                  </a:lnTo>
                  <a:lnTo>
                    <a:pt x="198" y="84"/>
                  </a:lnTo>
                  <a:lnTo>
                    <a:pt x="198" y="102"/>
                  </a:lnTo>
                  <a:lnTo>
                    <a:pt x="204" y="108"/>
                  </a:lnTo>
                  <a:lnTo>
                    <a:pt x="216" y="114"/>
                  </a:lnTo>
                  <a:lnTo>
                    <a:pt x="234" y="114"/>
                  </a:lnTo>
                  <a:lnTo>
                    <a:pt x="234" y="120"/>
                  </a:lnTo>
                  <a:lnTo>
                    <a:pt x="228" y="126"/>
                  </a:lnTo>
                  <a:lnTo>
                    <a:pt x="228" y="186"/>
                  </a:lnTo>
                  <a:lnTo>
                    <a:pt x="240" y="258"/>
                  </a:lnTo>
                  <a:lnTo>
                    <a:pt x="240" y="270"/>
                  </a:lnTo>
                  <a:lnTo>
                    <a:pt x="246" y="282"/>
                  </a:lnTo>
                  <a:lnTo>
                    <a:pt x="252" y="306"/>
                  </a:lnTo>
                  <a:lnTo>
                    <a:pt x="264" y="342"/>
                  </a:lnTo>
                  <a:lnTo>
                    <a:pt x="276" y="372"/>
                  </a:lnTo>
                  <a:lnTo>
                    <a:pt x="282" y="384"/>
                  </a:lnTo>
                  <a:lnTo>
                    <a:pt x="324" y="384"/>
                  </a:lnTo>
                  <a:lnTo>
                    <a:pt x="318" y="390"/>
                  </a:lnTo>
                  <a:lnTo>
                    <a:pt x="306" y="414"/>
                  </a:lnTo>
                  <a:lnTo>
                    <a:pt x="318" y="438"/>
                  </a:lnTo>
                  <a:lnTo>
                    <a:pt x="330" y="444"/>
                  </a:lnTo>
                  <a:lnTo>
                    <a:pt x="336" y="450"/>
                  </a:lnTo>
                  <a:lnTo>
                    <a:pt x="348" y="450"/>
                  </a:lnTo>
                  <a:lnTo>
                    <a:pt x="354" y="474"/>
                  </a:lnTo>
                  <a:lnTo>
                    <a:pt x="384" y="474"/>
                  </a:lnTo>
                  <a:lnTo>
                    <a:pt x="390" y="516"/>
                  </a:lnTo>
                  <a:lnTo>
                    <a:pt x="384" y="516"/>
                  </a:lnTo>
                  <a:lnTo>
                    <a:pt x="378" y="522"/>
                  </a:lnTo>
                  <a:lnTo>
                    <a:pt x="366" y="528"/>
                  </a:lnTo>
                  <a:lnTo>
                    <a:pt x="360" y="534"/>
                  </a:lnTo>
                  <a:lnTo>
                    <a:pt x="354" y="546"/>
                  </a:lnTo>
                  <a:lnTo>
                    <a:pt x="354" y="558"/>
                  </a:lnTo>
                  <a:lnTo>
                    <a:pt x="360" y="564"/>
                  </a:lnTo>
                  <a:lnTo>
                    <a:pt x="372" y="570"/>
                  </a:lnTo>
                  <a:lnTo>
                    <a:pt x="384" y="558"/>
                  </a:lnTo>
                  <a:lnTo>
                    <a:pt x="384" y="564"/>
                  </a:lnTo>
                  <a:lnTo>
                    <a:pt x="396" y="576"/>
                  </a:lnTo>
                  <a:lnTo>
                    <a:pt x="396" y="588"/>
                  </a:lnTo>
                  <a:lnTo>
                    <a:pt x="402" y="594"/>
                  </a:lnTo>
                  <a:lnTo>
                    <a:pt x="414" y="594"/>
                  </a:lnTo>
                  <a:lnTo>
                    <a:pt x="426" y="600"/>
                  </a:lnTo>
                  <a:lnTo>
                    <a:pt x="432" y="600"/>
                  </a:lnTo>
                  <a:lnTo>
                    <a:pt x="438" y="606"/>
                  </a:lnTo>
                  <a:lnTo>
                    <a:pt x="438" y="624"/>
                  </a:lnTo>
                  <a:lnTo>
                    <a:pt x="432" y="630"/>
                  </a:lnTo>
                  <a:lnTo>
                    <a:pt x="432" y="636"/>
                  </a:lnTo>
                  <a:lnTo>
                    <a:pt x="426" y="648"/>
                  </a:lnTo>
                  <a:lnTo>
                    <a:pt x="426" y="654"/>
                  </a:lnTo>
                  <a:lnTo>
                    <a:pt x="468" y="654"/>
                  </a:lnTo>
                  <a:lnTo>
                    <a:pt x="468" y="684"/>
                  </a:lnTo>
                  <a:lnTo>
                    <a:pt x="504" y="720"/>
                  </a:lnTo>
                  <a:lnTo>
                    <a:pt x="510" y="732"/>
                  </a:lnTo>
                  <a:lnTo>
                    <a:pt x="528" y="750"/>
                  </a:lnTo>
                  <a:lnTo>
                    <a:pt x="534" y="768"/>
                  </a:lnTo>
                  <a:lnTo>
                    <a:pt x="546" y="780"/>
                  </a:lnTo>
                  <a:lnTo>
                    <a:pt x="552" y="798"/>
                  </a:lnTo>
                  <a:lnTo>
                    <a:pt x="558" y="810"/>
                  </a:lnTo>
                  <a:lnTo>
                    <a:pt x="558" y="870"/>
                  </a:lnTo>
                  <a:lnTo>
                    <a:pt x="564" y="882"/>
                  </a:lnTo>
                  <a:lnTo>
                    <a:pt x="576" y="894"/>
                  </a:lnTo>
                  <a:lnTo>
                    <a:pt x="576" y="906"/>
                  </a:lnTo>
                  <a:lnTo>
                    <a:pt x="570" y="918"/>
                  </a:lnTo>
                  <a:lnTo>
                    <a:pt x="552" y="936"/>
                  </a:lnTo>
                  <a:lnTo>
                    <a:pt x="546" y="948"/>
                  </a:lnTo>
                  <a:lnTo>
                    <a:pt x="546" y="954"/>
                  </a:lnTo>
                  <a:lnTo>
                    <a:pt x="552" y="960"/>
                  </a:lnTo>
                  <a:lnTo>
                    <a:pt x="564" y="966"/>
                  </a:lnTo>
                  <a:lnTo>
                    <a:pt x="540" y="966"/>
                  </a:lnTo>
                  <a:lnTo>
                    <a:pt x="528" y="972"/>
                  </a:lnTo>
                  <a:lnTo>
                    <a:pt x="528" y="1038"/>
                  </a:lnTo>
                  <a:lnTo>
                    <a:pt x="534" y="1056"/>
                  </a:lnTo>
                  <a:lnTo>
                    <a:pt x="540" y="1062"/>
                  </a:lnTo>
                  <a:lnTo>
                    <a:pt x="546" y="1074"/>
                  </a:lnTo>
                  <a:lnTo>
                    <a:pt x="558" y="1074"/>
                  </a:lnTo>
                  <a:lnTo>
                    <a:pt x="576" y="1080"/>
                  </a:lnTo>
                  <a:lnTo>
                    <a:pt x="600" y="1080"/>
                  </a:lnTo>
                  <a:lnTo>
                    <a:pt x="612" y="1086"/>
                  </a:lnTo>
                  <a:lnTo>
                    <a:pt x="636" y="1110"/>
                  </a:lnTo>
                  <a:lnTo>
                    <a:pt x="642" y="1122"/>
                  </a:lnTo>
                  <a:lnTo>
                    <a:pt x="648" y="1140"/>
                  </a:lnTo>
                  <a:lnTo>
                    <a:pt x="654" y="1152"/>
                  </a:lnTo>
                  <a:lnTo>
                    <a:pt x="666" y="1164"/>
                  </a:lnTo>
                  <a:lnTo>
                    <a:pt x="678" y="1170"/>
                  </a:lnTo>
                  <a:lnTo>
                    <a:pt x="732" y="1170"/>
                  </a:lnTo>
                  <a:lnTo>
                    <a:pt x="750" y="1176"/>
                  </a:lnTo>
                  <a:lnTo>
                    <a:pt x="762" y="1182"/>
                  </a:lnTo>
                  <a:lnTo>
                    <a:pt x="768" y="1188"/>
                  </a:lnTo>
                  <a:lnTo>
                    <a:pt x="774" y="1200"/>
                  </a:lnTo>
                  <a:lnTo>
                    <a:pt x="786" y="1218"/>
                  </a:lnTo>
                  <a:lnTo>
                    <a:pt x="810" y="1242"/>
                  </a:lnTo>
                  <a:lnTo>
                    <a:pt x="834" y="1254"/>
                  </a:lnTo>
                  <a:lnTo>
                    <a:pt x="870" y="1266"/>
                  </a:lnTo>
                  <a:lnTo>
                    <a:pt x="912" y="1272"/>
                  </a:lnTo>
                  <a:lnTo>
                    <a:pt x="942" y="1278"/>
                  </a:lnTo>
                  <a:lnTo>
                    <a:pt x="960" y="1290"/>
                  </a:lnTo>
                  <a:lnTo>
                    <a:pt x="966" y="1302"/>
                  </a:lnTo>
                  <a:lnTo>
                    <a:pt x="978" y="1314"/>
                  </a:lnTo>
                  <a:lnTo>
                    <a:pt x="990" y="1320"/>
                  </a:lnTo>
                  <a:lnTo>
                    <a:pt x="996" y="1320"/>
                  </a:lnTo>
                  <a:lnTo>
                    <a:pt x="1002" y="1326"/>
                  </a:lnTo>
                  <a:lnTo>
                    <a:pt x="1008" y="1338"/>
                  </a:lnTo>
                  <a:lnTo>
                    <a:pt x="1014" y="1344"/>
                  </a:lnTo>
                  <a:lnTo>
                    <a:pt x="1080" y="1344"/>
                  </a:lnTo>
                  <a:lnTo>
                    <a:pt x="1092" y="1356"/>
                  </a:lnTo>
                  <a:lnTo>
                    <a:pt x="1098" y="1368"/>
                  </a:lnTo>
                  <a:lnTo>
                    <a:pt x="1104" y="1374"/>
                  </a:lnTo>
                  <a:lnTo>
                    <a:pt x="1116" y="1374"/>
                  </a:lnTo>
                  <a:lnTo>
                    <a:pt x="1140" y="1362"/>
                  </a:lnTo>
                  <a:lnTo>
                    <a:pt x="1170" y="1350"/>
                  </a:lnTo>
                  <a:lnTo>
                    <a:pt x="1206" y="1332"/>
                  </a:lnTo>
                  <a:lnTo>
                    <a:pt x="1260" y="1314"/>
                  </a:lnTo>
                  <a:lnTo>
                    <a:pt x="1278" y="1326"/>
                  </a:lnTo>
                  <a:lnTo>
                    <a:pt x="1308" y="1350"/>
                  </a:lnTo>
                  <a:lnTo>
                    <a:pt x="1344" y="1374"/>
                  </a:lnTo>
                  <a:lnTo>
                    <a:pt x="1386" y="1416"/>
                  </a:lnTo>
                  <a:lnTo>
                    <a:pt x="1386" y="1428"/>
                  </a:lnTo>
                  <a:lnTo>
                    <a:pt x="1392" y="1446"/>
                  </a:lnTo>
                  <a:lnTo>
                    <a:pt x="1398" y="1458"/>
                  </a:lnTo>
                  <a:lnTo>
                    <a:pt x="1416" y="1458"/>
                  </a:lnTo>
                  <a:lnTo>
                    <a:pt x="1422" y="1452"/>
                  </a:lnTo>
                  <a:lnTo>
                    <a:pt x="1422" y="1440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77" name="Jamaica" descr="© INSCALE GmbH, 05.05.2010&#10;http://www.presentationload.com/">
              <a:extLst>
                <a:ext uri="{FF2B5EF4-FFF2-40B4-BE49-F238E27FC236}">
                  <a16:creationId xmlns:a16="http://schemas.microsoft.com/office/drawing/2014/main" id="{A37ECAC8-FA7E-4A3F-9E73-2C80171A5972}"/>
                </a:ext>
              </a:extLst>
            </p:cNvPr>
            <p:cNvSpPr>
              <a:spLocks/>
            </p:cNvSpPr>
            <p:nvPr/>
          </p:nvSpPr>
          <p:spPr bwMode="gray">
            <a:xfrm>
              <a:off x="3111600" y="3854396"/>
              <a:ext cx="69874" cy="23812"/>
            </a:xfrm>
            <a:custGeom>
              <a:avLst/>
              <a:gdLst>
                <a:gd name="T0" fmla="*/ 2147483647 w 156"/>
                <a:gd name="T1" fmla="*/ 2147483647 h 54"/>
                <a:gd name="T2" fmla="*/ 2147483647 w 156"/>
                <a:gd name="T3" fmla="*/ 2147483647 h 54"/>
                <a:gd name="T4" fmla="*/ 2147483647 w 156"/>
                <a:gd name="T5" fmla="*/ 2147483647 h 54"/>
                <a:gd name="T6" fmla="*/ 2147483647 w 156"/>
                <a:gd name="T7" fmla="*/ 2147483647 h 54"/>
                <a:gd name="T8" fmla="*/ 2147483647 w 156"/>
                <a:gd name="T9" fmla="*/ 2147483647 h 54"/>
                <a:gd name="T10" fmla="*/ 2147483647 w 156"/>
                <a:gd name="T11" fmla="*/ 2147483647 h 54"/>
                <a:gd name="T12" fmla="*/ 2147483647 w 156"/>
                <a:gd name="T13" fmla="*/ 2147483647 h 54"/>
                <a:gd name="T14" fmla="*/ 2147483647 w 156"/>
                <a:gd name="T15" fmla="*/ 2147483647 h 54"/>
                <a:gd name="T16" fmla="*/ 2147483647 w 156"/>
                <a:gd name="T17" fmla="*/ 0 h 54"/>
                <a:gd name="T18" fmla="*/ 2147483647 w 156"/>
                <a:gd name="T19" fmla="*/ 0 h 54"/>
                <a:gd name="T20" fmla="*/ 2147483647 w 156"/>
                <a:gd name="T21" fmla="*/ 2147483647 h 54"/>
                <a:gd name="T22" fmla="*/ 0 w 156"/>
                <a:gd name="T23" fmla="*/ 2147483647 h 54"/>
                <a:gd name="T24" fmla="*/ 2147483647 w 156"/>
                <a:gd name="T25" fmla="*/ 2147483647 h 54"/>
                <a:gd name="T26" fmla="*/ 2147483647 w 156"/>
                <a:gd name="T27" fmla="*/ 2147483647 h 54"/>
                <a:gd name="T28" fmla="*/ 2147483647 w 156"/>
                <a:gd name="T29" fmla="*/ 2147483647 h 54"/>
                <a:gd name="T30" fmla="*/ 2147483647 w 156"/>
                <a:gd name="T31" fmla="*/ 2147483647 h 54"/>
                <a:gd name="T32" fmla="*/ 2147483647 w 156"/>
                <a:gd name="T33" fmla="*/ 2147483647 h 54"/>
                <a:gd name="T34" fmla="*/ 2147483647 w 156"/>
                <a:gd name="T35" fmla="*/ 2147483647 h 54"/>
                <a:gd name="T36" fmla="*/ 2147483647 w 156"/>
                <a:gd name="T37" fmla="*/ 2147483647 h 5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156"/>
                <a:gd name="T58" fmla="*/ 0 h 54"/>
                <a:gd name="T59" fmla="*/ 156 w 156"/>
                <a:gd name="T60" fmla="*/ 54 h 54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156" h="54">
                  <a:moveTo>
                    <a:pt x="108" y="54"/>
                  </a:moveTo>
                  <a:lnTo>
                    <a:pt x="114" y="36"/>
                  </a:lnTo>
                  <a:lnTo>
                    <a:pt x="156" y="48"/>
                  </a:lnTo>
                  <a:lnTo>
                    <a:pt x="156" y="42"/>
                  </a:lnTo>
                  <a:lnTo>
                    <a:pt x="150" y="36"/>
                  </a:lnTo>
                  <a:lnTo>
                    <a:pt x="144" y="24"/>
                  </a:lnTo>
                  <a:lnTo>
                    <a:pt x="126" y="6"/>
                  </a:lnTo>
                  <a:lnTo>
                    <a:pt x="84" y="6"/>
                  </a:lnTo>
                  <a:lnTo>
                    <a:pt x="66" y="0"/>
                  </a:lnTo>
                  <a:lnTo>
                    <a:pt x="24" y="0"/>
                  </a:lnTo>
                  <a:lnTo>
                    <a:pt x="12" y="6"/>
                  </a:lnTo>
                  <a:lnTo>
                    <a:pt x="0" y="6"/>
                  </a:lnTo>
                  <a:lnTo>
                    <a:pt x="6" y="18"/>
                  </a:lnTo>
                  <a:lnTo>
                    <a:pt x="18" y="24"/>
                  </a:lnTo>
                  <a:lnTo>
                    <a:pt x="24" y="36"/>
                  </a:lnTo>
                  <a:lnTo>
                    <a:pt x="36" y="42"/>
                  </a:lnTo>
                  <a:lnTo>
                    <a:pt x="60" y="42"/>
                  </a:lnTo>
                  <a:lnTo>
                    <a:pt x="78" y="48"/>
                  </a:lnTo>
                  <a:lnTo>
                    <a:pt x="108" y="54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78" name="Honduras" descr="© INSCALE GmbH, 05.05.2010&#10;http://www.presentationload.com/">
              <a:extLst>
                <a:ext uri="{FF2B5EF4-FFF2-40B4-BE49-F238E27FC236}">
                  <a16:creationId xmlns:a16="http://schemas.microsoft.com/office/drawing/2014/main" id="{4FC0F79B-E579-47C8-A04B-7F458F8CE92C}"/>
                </a:ext>
              </a:extLst>
            </p:cNvPr>
            <p:cNvSpPr>
              <a:spLocks/>
            </p:cNvSpPr>
            <p:nvPr/>
          </p:nvSpPr>
          <p:spPr bwMode="gray">
            <a:xfrm>
              <a:off x="2759054" y="3941705"/>
              <a:ext cx="196918" cy="109533"/>
            </a:xfrm>
            <a:custGeom>
              <a:avLst/>
              <a:gdLst>
                <a:gd name="T0" fmla="*/ 2147483647 w 444"/>
                <a:gd name="T1" fmla="*/ 2147483647 h 246"/>
                <a:gd name="T2" fmla="*/ 2147483647 w 444"/>
                <a:gd name="T3" fmla="*/ 2147483647 h 246"/>
                <a:gd name="T4" fmla="*/ 2147483647 w 444"/>
                <a:gd name="T5" fmla="*/ 2147483647 h 246"/>
                <a:gd name="T6" fmla="*/ 2147483647 w 444"/>
                <a:gd name="T7" fmla="*/ 2147483647 h 246"/>
                <a:gd name="T8" fmla="*/ 2147483647 w 444"/>
                <a:gd name="T9" fmla="*/ 2147483647 h 246"/>
                <a:gd name="T10" fmla="*/ 2147483647 w 444"/>
                <a:gd name="T11" fmla="*/ 2147483647 h 246"/>
                <a:gd name="T12" fmla="*/ 2147483647 w 444"/>
                <a:gd name="T13" fmla="*/ 2147483647 h 246"/>
                <a:gd name="T14" fmla="*/ 2147483647 w 444"/>
                <a:gd name="T15" fmla="*/ 2147483647 h 246"/>
                <a:gd name="T16" fmla="*/ 2147483647 w 444"/>
                <a:gd name="T17" fmla="*/ 2147483647 h 246"/>
                <a:gd name="T18" fmla="*/ 2147483647 w 444"/>
                <a:gd name="T19" fmla="*/ 2147483647 h 246"/>
                <a:gd name="T20" fmla="*/ 2147483647 w 444"/>
                <a:gd name="T21" fmla="*/ 2147483647 h 246"/>
                <a:gd name="T22" fmla="*/ 2147483647 w 444"/>
                <a:gd name="T23" fmla="*/ 2147483647 h 246"/>
                <a:gd name="T24" fmla="*/ 2147483647 w 444"/>
                <a:gd name="T25" fmla="*/ 2147483647 h 246"/>
                <a:gd name="T26" fmla="*/ 2147483647 w 444"/>
                <a:gd name="T27" fmla="*/ 2147483647 h 246"/>
                <a:gd name="T28" fmla="*/ 2147483647 w 444"/>
                <a:gd name="T29" fmla="*/ 2147483647 h 246"/>
                <a:gd name="T30" fmla="*/ 2147483647 w 444"/>
                <a:gd name="T31" fmla="*/ 2147483647 h 246"/>
                <a:gd name="T32" fmla="*/ 2147483647 w 444"/>
                <a:gd name="T33" fmla="*/ 2147483647 h 246"/>
                <a:gd name="T34" fmla="*/ 2147483647 w 444"/>
                <a:gd name="T35" fmla="*/ 2147483647 h 246"/>
                <a:gd name="T36" fmla="*/ 2147483647 w 444"/>
                <a:gd name="T37" fmla="*/ 2147483647 h 246"/>
                <a:gd name="T38" fmla="*/ 2147483647 w 444"/>
                <a:gd name="T39" fmla="*/ 0 h 246"/>
                <a:gd name="T40" fmla="*/ 2147483647 w 444"/>
                <a:gd name="T41" fmla="*/ 2147483647 h 246"/>
                <a:gd name="T42" fmla="*/ 2147483647 w 444"/>
                <a:gd name="T43" fmla="*/ 2147483647 h 246"/>
                <a:gd name="T44" fmla="*/ 2147483647 w 444"/>
                <a:gd name="T45" fmla="*/ 0 h 246"/>
                <a:gd name="T46" fmla="*/ 2147483647 w 444"/>
                <a:gd name="T47" fmla="*/ 2147483647 h 246"/>
                <a:gd name="T48" fmla="*/ 2147483647 w 444"/>
                <a:gd name="T49" fmla="*/ 2147483647 h 246"/>
                <a:gd name="T50" fmla="*/ 2147483647 w 444"/>
                <a:gd name="T51" fmla="*/ 2147483647 h 246"/>
                <a:gd name="T52" fmla="*/ 2147483647 w 444"/>
                <a:gd name="T53" fmla="*/ 2147483647 h 246"/>
                <a:gd name="T54" fmla="*/ 2147483647 w 444"/>
                <a:gd name="T55" fmla="*/ 2147483647 h 246"/>
                <a:gd name="T56" fmla="*/ 2147483647 w 444"/>
                <a:gd name="T57" fmla="*/ 2147483647 h 246"/>
                <a:gd name="T58" fmla="*/ 2147483647 w 444"/>
                <a:gd name="T59" fmla="*/ 2147483647 h 246"/>
                <a:gd name="T60" fmla="*/ 2147483647 w 444"/>
                <a:gd name="T61" fmla="*/ 0 h 246"/>
                <a:gd name="T62" fmla="*/ 2147483647 w 444"/>
                <a:gd name="T63" fmla="*/ 2147483647 h 246"/>
                <a:gd name="T64" fmla="*/ 2147483647 w 444"/>
                <a:gd name="T65" fmla="*/ 2147483647 h 246"/>
                <a:gd name="T66" fmla="*/ 2147483647 w 444"/>
                <a:gd name="T67" fmla="*/ 2147483647 h 246"/>
                <a:gd name="T68" fmla="*/ 2147483647 w 444"/>
                <a:gd name="T69" fmla="*/ 2147483647 h 246"/>
                <a:gd name="T70" fmla="*/ 2147483647 w 444"/>
                <a:gd name="T71" fmla="*/ 2147483647 h 246"/>
                <a:gd name="T72" fmla="*/ 0 w 444"/>
                <a:gd name="T73" fmla="*/ 2147483647 h 246"/>
                <a:gd name="T74" fmla="*/ 2147483647 w 444"/>
                <a:gd name="T75" fmla="*/ 2147483647 h 246"/>
                <a:gd name="T76" fmla="*/ 2147483647 w 444"/>
                <a:gd name="T77" fmla="*/ 2147483647 h 246"/>
                <a:gd name="T78" fmla="*/ 2147483647 w 444"/>
                <a:gd name="T79" fmla="*/ 2147483647 h 246"/>
                <a:gd name="T80" fmla="*/ 2147483647 w 444"/>
                <a:gd name="T81" fmla="*/ 2147483647 h 246"/>
                <a:gd name="T82" fmla="*/ 2147483647 w 444"/>
                <a:gd name="T83" fmla="*/ 2147483647 h 246"/>
                <a:gd name="T84" fmla="*/ 2147483647 w 444"/>
                <a:gd name="T85" fmla="*/ 2147483647 h 246"/>
                <a:gd name="T86" fmla="*/ 2147483647 w 444"/>
                <a:gd name="T87" fmla="*/ 2147483647 h 24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444"/>
                <a:gd name="T133" fmla="*/ 0 h 246"/>
                <a:gd name="T134" fmla="*/ 444 w 444"/>
                <a:gd name="T135" fmla="*/ 246 h 24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444" h="246">
                  <a:moveTo>
                    <a:pt x="156" y="240"/>
                  </a:moveTo>
                  <a:lnTo>
                    <a:pt x="156" y="222"/>
                  </a:lnTo>
                  <a:lnTo>
                    <a:pt x="174" y="222"/>
                  </a:lnTo>
                  <a:lnTo>
                    <a:pt x="168" y="216"/>
                  </a:lnTo>
                  <a:lnTo>
                    <a:pt x="168" y="204"/>
                  </a:lnTo>
                  <a:lnTo>
                    <a:pt x="162" y="198"/>
                  </a:lnTo>
                  <a:lnTo>
                    <a:pt x="162" y="186"/>
                  </a:lnTo>
                  <a:lnTo>
                    <a:pt x="168" y="180"/>
                  </a:lnTo>
                  <a:lnTo>
                    <a:pt x="204" y="180"/>
                  </a:lnTo>
                  <a:lnTo>
                    <a:pt x="210" y="168"/>
                  </a:lnTo>
                  <a:lnTo>
                    <a:pt x="216" y="162"/>
                  </a:lnTo>
                  <a:lnTo>
                    <a:pt x="228" y="162"/>
                  </a:lnTo>
                  <a:lnTo>
                    <a:pt x="228" y="168"/>
                  </a:lnTo>
                  <a:lnTo>
                    <a:pt x="234" y="174"/>
                  </a:lnTo>
                  <a:lnTo>
                    <a:pt x="252" y="174"/>
                  </a:lnTo>
                  <a:lnTo>
                    <a:pt x="276" y="150"/>
                  </a:lnTo>
                  <a:lnTo>
                    <a:pt x="288" y="126"/>
                  </a:lnTo>
                  <a:lnTo>
                    <a:pt x="306" y="126"/>
                  </a:lnTo>
                  <a:lnTo>
                    <a:pt x="306" y="108"/>
                  </a:lnTo>
                  <a:lnTo>
                    <a:pt x="318" y="96"/>
                  </a:lnTo>
                  <a:lnTo>
                    <a:pt x="330" y="96"/>
                  </a:lnTo>
                  <a:lnTo>
                    <a:pt x="348" y="114"/>
                  </a:lnTo>
                  <a:lnTo>
                    <a:pt x="360" y="114"/>
                  </a:lnTo>
                  <a:lnTo>
                    <a:pt x="372" y="102"/>
                  </a:lnTo>
                  <a:lnTo>
                    <a:pt x="372" y="96"/>
                  </a:lnTo>
                  <a:lnTo>
                    <a:pt x="420" y="96"/>
                  </a:lnTo>
                  <a:lnTo>
                    <a:pt x="426" y="90"/>
                  </a:lnTo>
                  <a:lnTo>
                    <a:pt x="432" y="90"/>
                  </a:lnTo>
                  <a:lnTo>
                    <a:pt x="444" y="84"/>
                  </a:lnTo>
                  <a:lnTo>
                    <a:pt x="444" y="78"/>
                  </a:lnTo>
                  <a:lnTo>
                    <a:pt x="426" y="60"/>
                  </a:lnTo>
                  <a:lnTo>
                    <a:pt x="402" y="48"/>
                  </a:lnTo>
                  <a:lnTo>
                    <a:pt x="396" y="48"/>
                  </a:lnTo>
                  <a:lnTo>
                    <a:pt x="390" y="42"/>
                  </a:lnTo>
                  <a:lnTo>
                    <a:pt x="384" y="30"/>
                  </a:lnTo>
                  <a:lnTo>
                    <a:pt x="372" y="24"/>
                  </a:lnTo>
                  <a:lnTo>
                    <a:pt x="366" y="18"/>
                  </a:lnTo>
                  <a:lnTo>
                    <a:pt x="348" y="18"/>
                  </a:lnTo>
                  <a:lnTo>
                    <a:pt x="342" y="6"/>
                  </a:lnTo>
                  <a:lnTo>
                    <a:pt x="336" y="0"/>
                  </a:lnTo>
                  <a:lnTo>
                    <a:pt x="312" y="0"/>
                  </a:lnTo>
                  <a:lnTo>
                    <a:pt x="300" y="6"/>
                  </a:lnTo>
                  <a:lnTo>
                    <a:pt x="294" y="12"/>
                  </a:lnTo>
                  <a:lnTo>
                    <a:pt x="282" y="12"/>
                  </a:lnTo>
                  <a:lnTo>
                    <a:pt x="270" y="0"/>
                  </a:lnTo>
                  <a:lnTo>
                    <a:pt x="252" y="0"/>
                  </a:lnTo>
                  <a:lnTo>
                    <a:pt x="240" y="6"/>
                  </a:lnTo>
                  <a:lnTo>
                    <a:pt x="234" y="18"/>
                  </a:lnTo>
                  <a:lnTo>
                    <a:pt x="222" y="24"/>
                  </a:lnTo>
                  <a:lnTo>
                    <a:pt x="186" y="24"/>
                  </a:lnTo>
                  <a:lnTo>
                    <a:pt x="174" y="18"/>
                  </a:lnTo>
                  <a:lnTo>
                    <a:pt x="168" y="12"/>
                  </a:lnTo>
                  <a:lnTo>
                    <a:pt x="156" y="12"/>
                  </a:lnTo>
                  <a:lnTo>
                    <a:pt x="150" y="18"/>
                  </a:lnTo>
                  <a:lnTo>
                    <a:pt x="144" y="18"/>
                  </a:lnTo>
                  <a:lnTo>
                    <a:pt x="138" y="24"/>
                  </a:lnTo>
                  <a:lnTo>
                    <a:pt x="132" y="24"/>
                  </a:lnTo>
                  <a:lnTo>
                    <a:pt x="132" y="18"/>
                  </a:lnTo>
                  <a:lnTo>
                    <a:pt x="126" y="12"/>
                  </a:lnTo>
                  <a:lnTo>
                    <a:pt x="126" y="6"/>
                  </a:lnTo>
                  <a:lnTo>
                    <a:pt x="120" y="0"/>
                  </a:lnTo>
                  <a:lnTo>
                    <a:pt x="114" y="0"/>
                  </a:lnTo>
                  <a:lnTo>
                    <a:pt x="96" y="18"/>
                  </a:lnTo>
                  <a:lnTo>
                    <a:pt x="90" y="18"/>
                  </a:lnTo>
                  <a:lnTo>
                    <a:pt x="84" y="30"/>
                  </a:lnTo>
                  <a:lnTo>
                    <a:pt x="72" y="36"/>
                  </a:lnTo>
                  <a:lnTo>
                    <a:pt x="60" y="48"/>
                  </a:lnTo>
                  <a:lnTo>
                    <a:pt x="48" y="54"/>
                  </a:lnTo>
                  <a:lnTo>
                    <a:pt x="36" y="66"/>
                  </a:lnTo>
                  <a:lnTo>
                    <a:pt x="24" y="72"/>
                  </a:lnTo>
                  <a:lnTo>
                    <a:pt x="18" y="84"/>
                  </a:lnTo>
                  <a:lnTo>
                    <a:pt x="18" y="102"/>
                  </a:lnTo>
                  <a:lnTo>
                    <a:pt x="12" y="114"/>
                  </a:lnTo>
                  <a:lnTo>
                    <a:pt x="0" y="126"/>
                  </a:lnTo>
                  <a:lnTo>
                    <a:pt x="6" y="138"/>
                  </a:lnTo>
                  <a:lnTo>
                    <a:pt x="18" y="150"/>
                  </a:lnTo>
                  <a:lnTo>
                    <a:pt x="42" y="150"/>
                  </a:lnTo>
                  <a:lnTo>
                    <a:pt x="42" y="168"/>
                  </a:lnTo>
                  <a:lnTo>
                    <a:pt x="48" y="174"/>
                  </a:lnTo>
                  <a:lnTo>
                    <a:pt x="60" y="174"/>
                  </a:lnTo>
                  <a:lnTo>
                    <a:pt x="66" y="168"/>
                  </a:lnTo>
                  <a:lnTo>
                    <a:pt x="102" y="168"/>
                  </a:lnTo>
                  <a:lnTo>
                    <a:pt x="102" y="210"/>
                  </a:lnTo>
                  <a:lnTo>
                    <a:pt x="126" y="222"/>
                  </a:lnTo>
                  <a:lnTo>
                    <a:pt x="132" y="228"/>
                  </a:lnTo>
                  <a:lnTo>
                    <a:pt x="132" y="246"/>
                  </a:lnTo>
                  <a:lnTo>
                    <a:pt x="144" y="246"/>
                  </a:lnTo>
                  <a:lnTo>
                    <a:pt x="156" y="240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79" name="Haiti" descr="© INSCALE GmbH, 05.05.2010&#10;http://www.presentationload.com/">
              <a:extLst>
                <a:ext uri="{FF2B5EF4-FFF2-40B4-BE49-F238E27FC236}">
                  <a16:creationId xmlns:a16="http://schemas.microsoft.com/office/drawing/2014/main" id="{9BA99075-04F0-4F74-A178-A90DEFB403FF}"/>
                </a:ext>
              </a:extLst>
            </p:cNvPr>
            <p:cNvSpPr>
              <a:spLocks/>
            </p:cNvSpPr>
            <p:nvPr/>
          </p:nvSpPr>
          <p:spPr bwMode="gray">
            <a:xfrm>
              <a:off x="3243409" y="3802011"/>
              <a:ext cx="87342" cy="69847"/>
            </a:xfrm>
            <a:custGeom>
              <a:avLst/>
              <a:gdLst>
                <a:gd name="T0" fmla="*/ 2147483647 w 198"/>
                <a:gd name="T1" fmla="*/ 2147483647 h 156"/>
                <a:gd name="T2" fmla="*/ 2147483647 w 198"/>
                <a:gd name="T3" fmla="*/ 2147483647 h 156"/>
                <a:gd name="T4" fmla="*/ 2147483647 w 198"/>
                <a:gd name="T5" fmla="*/ 2147483647 h 156"/>
                <a:gd name="T6" fmla="*/ 2147483647 w 198"/>
                <a:gd name="T7" fmla="*/ 2147483647 h 156"/>
                <a:gd name="T8" fmla="*/ 2147483647 w 198"/>
                <a:gd name="T9" fmla="*/ 2147483647 h 156"/>
                <a:gd name="T10" fmla="*/ 2147483647 w 198"/>
                <a:gd name="T11" fmla="*/ 2147483647 h 156"/>
                <a:gd name="T12" fmla="*/ 2147483647 w 198"/>
                <a:gd name="T13" fmla="*/ 2147483647 h 156"/>
                <a:gd name="T14" fmla="*/ 2147483647 w 198"/>
                <a:gd name="T15" fmla="*/ 2147483647 h 156"/>
                <a:gd name="T16" fmla="*/ 2147483647 w 198"/>
                <a:gd name="T17" fmla="*/ 2147483647 h 156"/>
                <a:gd name="T18" fmla="*/ 2147483647 w 198"/>
                <a:gd name="T19" fmla="*/ 2147483647 h 156"/>
                <a:gd name="T20" fmla="*/ 2147483647 w 198"/>
                <a:gd name="T21" fmla="*/ 2147483647 h 156"/>
                <a:gd name="T22" fmla="*/ 2147483647 w 198"/>
                <a:gd name="T23" fmla="*/ 2147483647 h 156"/>
                <a:gd name="T24" fmla="*/ 2147483647 w 198"/>
                <a:gd name="T25" fmla="*/ 2147483647 h 156"/>
                <a:gd name="T26" fmla="*/ 2147483647 w 198"/>
                <a:gd name="T27" fmla="*/ 2147483647 h 156"/>
                <a:gd name="T28" fmla="*/ 2147483647 w 198"/>
                <a:gd name="T29" fmla="*/ 2147483647 h 156"/>
                <a:gd name="T30" fmla="*/ 2147483647 w 198"/>
                <a:gd name="T31" fmla="*/ 2147483647 h 156"/>
                <a:gd name="T32" fmla="*/ 2147483647 w 198"/>
                <a:gd name="T33" fmla="*/ 2147483647 h 156"/>
                <a:gd name="T34" fmla="*/ 2147483647 w 198"/>
                <a:gd name="T35" fmla="*/ 0 h 156"/>
                <a:gd name="T36" fmla="*/ 2147483647 w 198"/>
                <a:gd name="T37" fmla="*/ 0 h 156"/>
                <a:gd name="T38" fmla="*/ 2147483647 w 198"/>
                <a:gd name="T39" fmla="*/ 2147483647 h 156"/>
                <a:gd name="T40" fmla="*/ 2147483647 w 198"/>
                <a:gd name="T41" fmla="*/ 2147483647 h 156"/>
                <a:gd name="T42" fmla="*/ 2147483647 w 198"/>
                <a:gd name="T43" fmla="*/ 2147483647 h 156"/>
                <a:gd name="T44" fmla="*/ 2147483647 w 198"/>
                <a:gd name="T45" fmla="*/ 2147483647 h 156"/>
                <a:gd name="T46" fmla="*/ 2147483647 w 198"/>
                <a:gd name="T47" fmla="*/ 2147483647 h 156"/>
                <a:gd name="T48" fmla="*/ 2147483647 w 198"/>
                <a:gd name="T49" fmla="*/ 2147483647 h 156"/>
                <a:gd name="T50" fmla="*/ 2147483647 w 198"/>
                <a:gd name="T51" fmla="*/ 2147483647 h 156"/>
                <a:gd name="T52" fmla="*/ 2147483647 w 198"/>
                <a:gd name="T53" fmla="*/ 2147483647 h 156"/>
                <a:gd name="T54" fmla="*/ 2147483647 w 198"/>
                <a:gd name="T55" fmla="*/ 2147483647 h 156"/>
                <a:gd name="T56" fmla="*/ 2147483647 w 198"/>
                <a:gd name="T57" fmla="*/ 2147483647 h 156"/>
                <a:gd name="T58" fmla="*/ 2147483647 w 198"/>
                <a:gd name="T59" fmla="*/ 2147483647 h 156"/>
                <a:gd name="T60" fmla="*/ 2147483647 w 198"/>
                <a:gd name="T61" fmla="*/ 2147483647 h 156"/>
                <a:gd name="T62" fmla="*/ 2147483647 w 198"/>
                <a:gd name="T63" fmla="*/ 2147483647 h 156"/>
                <a:gd name="T64" fmla="*/ 2147483647 w 198"/>
                <a:gd name="T65" fmla="*/ 2147483647 h 156"/>
                <a:gd name="T66" fmla="*/ 2147483647 w 198"/>
                <a:gd name="T67" fmla="*/ 2147483647 h 156"/>
                <a:gd name="T68" fmla="*/ 2147483647 w 198"/>
                <a:gd name="T69" fmla="*/ 2147483647 h 156"/>
                <a:gd name="T70" fmla="*/ 2147483647 w 198"/>
                <a:gd name="T71" fmla="*/ 2147483647 h 156"/>
                <a:gd name="T72" fmla="*/ 2147483647 w 198"/>
                <a:gd name="T73" fmla="*/ 2147483647 h 156"/>
                <a:gd name="T74" fmla="*/ 2147483647 w 198"/>
                <a:gd name="T75" fmla="*/ 2147483647 h 156"/>
                <a:gd name="T76" fmla="*/ 2147483647 w 198"/>
                <a:gd name="T77" fmla="*/ 2147483647 h 156"/>
                <a:gd name="T78" fmla="*/ 2147483647 w 198"/>
                <a:gd name="T79" fmla="*/ 2147483647 h 156"/>
                <a:gd name="T80" fmla="*/ 2147483647 w 198"/>
                <a:gd name="T81" fmla="*/ 2147483647 h 156"/>
                <a:gd name="T82" fmla="*/ 0 w 198"/>
                <a:gd name="T83" fmla="*/ 2147483647 h 156"/>
                <a:gd name="T84" fmla="*/ 0 w 198"/>
                <a:gd name="T85" fmla="*/ 2147483647 h 156"/>
                <a:gd name="T86" fmla="*/ 2147483647 w 198"/>
                <a:gd name="T87" fmla="*/ 2147483647 h 156"/>
                <a:gd name="T88" fmla="*/ 2147483647 w 198"/>
                <a:gd name="T89" fmla="*/ 2147483647 h 156"/>
                <a:gd name="T90" fmla="*/ 2147483647 w 198"/>
                <a:gd name="T91" fmla="*/ 2147483647 h 156"/>
                <a:gd name="T92" fmla="*/ 2147483647 w 198"/>
                <a:gd name="T93" fmla="*/ 2147483647 h 156"/>
                <a:gd name="T94" fmla="*/ 2147483647 w 198"/>
                <a:gd name="T95" fmla="*/ 2147483647 h 156"/>
                <a:gd name="T96" fmla="*/ 2147483647 w 198"/>
                <a:gd name="T97" fmla="*/ 2147483647 h 156"/>
                <a:gd name="T98" fmla="*/ 2147483647 w 198"/>
                <a:gd name="T99" fmla="*/ 2147483647 h 156"/>
                <a:gd name="T100" fmla="*/ 2147483647 w 198"/>
                <a:gd name="T101" fmla="*/ 2147483647 h 156"/>
                <a:gd name="T102" fmla="*/ 2147483647 w 198"/>
                <a:gd name="T103" fmla="*/ 2147483647 h 156"/>
                <a:gd name="T104" fmla="*/ 2147483647 w 198"/>
                <a:gd name="T105" fmla="*/ 2147483647 h 156"/>
                <a:gd name="T106" fmla="*/ 2147483647 w 198"/>
                <a:gd name="T107" fmla="*/ 2147483647 h 156"/>
                <a:gd name="T108" fmla="*/ 2147483647 w 198"/>
                <a:gd name="T109" fmla="*/ 2147483647 h 156"/>
                <a:gd name="T110" fmla="*/ 2147483647 w 198"/>
                <a:gd name="T111" fmla="*/ 2147483647 h 156"/>
                <a:gd name="T112" fmla="*/ 2147483647 w 198"/>
                <a:gd name="T113" fmla="*/ 2147483647 h 15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98"/>
                <a:gd name="T172" fmla="*/ 0 h 156"/>
                <a:gd name="T173" fmla="*/ 198 w 198"/>
                <a:gd name="T174" fmla="*/ 156 h 15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98" h="156">
                  <a:moveTo>
                    <a:pt x="168" y="114"/>
                  </a:moveTo>
                  <a:lnTo>
                    <a:pt x="168" y="108"/>
                  </a:lnTo>
                  <a:lnTo>
                    <a:pt x="174" y="102"/>
                  </a:lnTo>
                  <a:lnTo>
                    <a:pt x="180" y="90"/>
                  </a:lnTo>
                  <a:lnTo>
                    <a:pt x="180" y="78"/>
                  </a:lnTo>
                  <a:lnTo>
                    <a:pt x="186" y="72"/>
                  </a:lnTo>
                  <a:lnTo>
                    <a:pt x="192" y="60"/>
                  </a:lnTo>
                  <a:lnTo>
                    <a:pt x="198" y="54"/>
                  </a:lnTo>
                  <a:lnTo>
                    <a:pt x="198" y="42"/>
                  </a:lnTo>
                  <a:lnTo>
                    <a:pt x="186" y="6"/>
                  </a:lnTo>
                  <a:lnTo>
                    <a:pt x="180" y="12"/>
                  </a:lnTo>
                  <a:lnTo>
                    <a:pt x="180" y="18"/>
                  </a:lnTo>
                  <a:lnTo>
                    <a:pt x="174" y="18"/>
                  </a:lnTo>
                  <a:lnTo>
                    <a:pt x="168" y="12"/>
                  </a:lnTo>
                  <a:lnTo>
                    <a:pt x="156" y="12"/>
                  </a:lnTo>
                  <a:lnTo>
                    <a:pt x="144" y="6"/>
                  </a:lnTo>
                  <a:lnTo>
                    <a:pt x="126" y="6"/>
                  </a:lnTo>
                  <a:lnTo>
                    <a:pt x="114" y="0"/>
                  </a:lnTo>
                  <a:lnTo>
                    <a:pt x="84" y="0"/>
                  </a:lnTo>
                  <a:lnTo>
                    <a:pt x="72" y="6"/>
                  </a:lnTo>
                  <a:lnTo>
                    <a:pt x="66" y="12"/>
                  </a:lnTo>
                  <a:lnTo>
                    <a:pt x="66" y="18"/>
                  </a:lnTo>
                  <a:lnTo>
                    <a:pt x="72" y="24"/>
                  </a:lnTo>
                  <a:lnTo>
                    <a:pt x="108" y="24"/>
                  </a:lnTo>
                  <a:lnTo>
                    <a:pt x="114" y="30"/>
                  </a:lnTo>
                  <a:lnTo>
                    <a:pt x="120" y="42"/>
                  </a:lnTo>
                  <a:lnTo>
                    <a:pt x="126" y="48"/>
                  </a:lnTo>
                  <a:lnTo>
                    <a:pt x="114" y="54"/>
                  </a:lnTo>
                  <a:lnTo>
                    <a:pt x="108" y="60"/>
                  </a:lnTo>
                  <a:lnTo>
                    <a:pt x="108" y="72"/>
                  </a:lnTo>
                  <a:lnTo>
                    <a:pt x="114" y="84"/>
                  </a:lnTo>
                  <a:lnTo>
                    <a:pt x="114" y="96"/>
                  </a:lnTo>
                  <a:lnTo>
                    <a:pt x="120" y="102"/>
                  </a:lnTo>
                  <a:lnTo>
                    <a:pt x="114" y="108"/>
                  </a:lnTo>
                  <a:lnTo>
                    <a:pt x="96" y="108"/>
                  </a:lnTo>
                  <a:lnTo>
                    <a:pt x="78" y="102"/>
                  </a:lnTo>
                  <a:lnTo>
                    <a:pt x="66" y="102"/>
                  </a:lnTo>
                  <a:lnTo>
                    <a:pt x="54" y="96"/>
                  </a:lnTo>
                  <a:lnTo>
                    <a:pt x="36" y="96"/>
                  </a:lnTo>
                  <a:lnTo>
                    <a:pt x="24" y="102"/>
                  </a:lnTo>
                  <a:lnTo>
                    <a:pt x="6" y="102"/>
                  </a:lnTo>
                  <a:lnTo>
                    <a:pt x="0" y="108"/>
                  </a:lnTo>
                  <a:lnTo>
                    <a:pt x="0" y="114"/>
                  </a:lnTo>
                  <a:lnTo>
                    <a:pt x="6" y="120"/>
                  </a:lnTo>
                  <a:lnTo>
                    <a:pt x="12" y="132"/>
                  </a:lnTo>
                  <a:lnTo>
                    <a:pt x="24" y="138"/>
                  </a:lnTo>
                  <a:lnTo>
                    <a:pt x="30" y="150"/>
                  </a:lnTo>
                  <a:lnTo>
                    <a:pt x="36" y="156"/>
                  </a:lnTo>
                  <a:lnTo>
                    <a:pt x="42" y="156"/>
                  </a:lnTo>
                  <a:lnTo>
                    <a:pt x="48" y="150"/>
                  </a:lnTo>
                  <a:lnTo>
                    <a:pt x="54" y="138"/>
                  </a:lnTo>
                  <a:lnTo>
                    <a:pt x="60" y="132"/>
                  </a:lnTo>
                  <a:lnTo>
                    <a:pt x="138" y="132"/>
                  </a:lnTo>
                  <a:lnTo>
                    <a:pt x="156" y="126"/>
                  </a:lnTo>
                  <a:lnTo>
                    <a:pt x="168" y="126"/>
                  </a:lnTo>
                  <a:lnTo>
                    <a:pt x="180" y="144"/>
                  </a:lnTo>
                  <a:lnTo>
                    <a:pt x="168" y="114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80" name="Guatemala" descr="© INSCALE GmbH, 05.05.2010&#10;http://www.presentationload.com/">
              <a:extLst>
                <a:ext uri="{FF2B5EF4-FFF2-40B4-BE49-F238E27FC236}">
                  <a16:creationId xmlns:a16="http://schemas.microsoft.com/office/drawing/2014/main" id="{83838615-4BC4-44D7-9327-3A181AE845E0}"/>
                </a:ext>
              </a:extLst>
            </p:cNvPr>
            <p:cNvSpPr>
              <a:spLocks/>
            </p:cNvSpPr>
            <p:nvPr/>
          </p:nvSpPr>
          <p:spPr bwMode="gray">
            <a:xfrm>
              <a:off x="2666947" y="3873445"/>
              <a:ext cx="130220" cy="149219"/>
            </a:xfrm>
            <a:custGeom>
              <a:avLst/>
              <a:gdLst>
                <a:gd name="T0" fmla="*/ 2147483647 w 300"/>
                <a:gd name="T1" fmla="*/ 2147483647 h 336"/>
                <a:gd name="T2" fmla="*/ 2147483647 w 300"/>
                <a:gd name="T3" fmla="*/ 2147483647 h 336"/>
                <a:gd name="T4" fmla="*/ 2147483647 w 300"/>
                <a:gd name="T5" fmla="*/ 2147483647 h 336"/>
                <a:gd name="T6" fmla="*/ 2147483647 w 300"/>
                <a:gd name="T7" fmla="*/ 2147483647 h 336"/>
                <a:gd name="T8" fmla="*/ 2147483647 w 300"/>
                <a:gd name="T9" fmla="*/ 2147483647 h 336"/>
                <a:gd name="T10" fmla="*/ 2147483647 w 300"/>
                <a:gd name="T11" fmla="*/ 0 h 336"/>
                <a:gd name="T12" fmla="*/ 2147483647 w 300"/>
                <a:gd name="T13" fmla="*/ 2147483647 h 336"/>
                <a:gd name="T14" fmla="*/ 2147483647 w 300"/>
                <a:gd name="T15" fmla="*/ 2147483647 h 336"/>
                <a:gd name="T16" fmla="*/ 2147483647 w 300"/>
                <a:gd name="T17" fmla="*/ 2147483647 h 336"/>
                <a:gd name="T18" fmla="*/ 2147483647 w 300"/>
                <a:gd name="T19" fmla="*/ 2147483647 h 336"/>
                <a:gd name="T20" fmla="*/ 2147483647 w 300"/>
                <a:gd name="T21" fmla="*/ 2147483647 h 336"/>
                <a:gd name="T22" fmla="*/ 2147483647 w 300"/>
                <a:gd name="T23" fmla="*/ 2147483647 h 336"/>
                <a:gd name="T24" fmla="*/ 2147483647 w 300"/>
                <a:gd name="T25" fmla="*/ 2147483647 h 336"/>
                <a:gd name="T26" fmla="*/ 2147483647 w 300"/>
                <a:gd name="T27" fmla="*/ 2147483647 h 336"/>
                <a:gd name="T28" fmla="*/ 2147483647 w 300"/>
                <a:gd name="T29" fmla="*/ 2147483647 h 336"/>
                <a:gd name="T30" fmla="*/ 2147483647 w 300"/>
                <a:gd name="T31" fmla="*/ 2147483647 h 336"/>
                <a:gd name="T32" fmla="*/ 2147483647 w 300"/>
                <a:gd name="T33" fmla="*/ 2147483647 h 336"/>
                <a:gd name="T34" fmla="*/ 2147483647 w 300"/>
                <a:gd name="T35" fmla="*/ 2147483647 h 336"/>
                <a:gd name="T36" fmla="*/ 2147483647 w 300"/>
                <a:gd name="T37" fmla="*/ 2147483647 h 336"/>
                <a:gd name="T38" fmla="*/ 2147483647 w 300"/>
                <a:gd name="T39" fmla="*/ 2147483647 h 336"/>
                <a:gd name="T40" fmla="*/ 2147483647 w 300"/>
                <a:gd name="T41" fmla="*/ 2147483647 h 336"/>
                <a:gd name="T42" fmla="*/ 2147483647 w 300"/>
                <a:gd name="T43" fmla="*/ 2147483647 h 336"/>
                <a:gd name="T44" fmla="*/ 2147483647 w 300"/>
                <a:gd name="T45" fmla="*/ 2147483647 h 336"/>
                <a:gd name="T46" fmla="*/ 2147483647 w 300"/>
                <a:gd name="T47" fmla="*/ 2147483647 h 336"/>
                <a:gd name="T48" fmla="*/ 2147483647 w 300"/>
                <a:gd name="T49" fmla="*/ 2147483647 h 336"/>
                <a:gd name="T50" fmla="*/ 2147483647 w 300"/>
                <a:gd name="T51" fmla="*/ 2147483647 h 336"/>
                <a:gd name="T52" fmla="*/ 2147483647 w 300"/>
                <a:gd name="T53" fmla="*/ 2147483647 h 336"/>
                <a:gd name="T54" fmla="*/ 2147483647 w 300"/>
                <a:gd name="T55" fmla="*/ 2147483647 h 336"/>
                <a:gd name="T56" fmla="*/ 2147483647 w 300"/>
                <a:gd name="T57" fmla="*/ 2147483647 h 336"/>
                <a:gd name="T58" fmla="*/ 0 w 300"/>
                <a:gd name="T59" fmla="*/ 2147483647 h 336"/>
                <a:gd name="T60" fmla="*/ 2147483647 w 300"/>
                <a:gd name="T61" fmla="*/ 2147483647 h 336"/>
                <a:gd name="T62" fmla="*/ 2147483647 w 300"/>
                <a:gd name="T63" fmla="*/ 2147483647 h 336"/>
                <a:gd name="T64" fmla="*/ 2147483647 w 300"/>
                <a:gd name="T65" fmla="*/ 2147483647 h 336"/>
                <a:gd name="T66" fmla="*/ 2147483647 w 300"/>
                <a:gd name="T67" fmla="*/ 2147483647 h 336"/>
                <a:gd name="T68" fmla="*/ 2147483647 w 300"/>
                <a:gd name="T69" fmla="*/ 2147483647 h 336"/>
                <a:gd name="T70" fmla="*/ 2147483647 w 300"/>
                <a:gd name="T71" fmla="*/ 2147483647 h 336"/>
                <a:gd name="T72" fmla="*/ 2147483647 w 300"/>
                <a:gd name="T73" fmla="*/ 2147483647 h 336"/>
                <a:gd name="T74" fmla="*/ 2147483647 w 300"/>
                <a:gd name="T75" fmla="*/ 2147483647 h 336"/>
                <a:gd name="T76" fmla="*/ 2147483647 w 300"/>
                <a:gd name="T77" fmla="*/ 2147483647 h 336"/>
                <a:gd name="T78" fmla="*/ 2147483647 w 300"/>
                <a:gd name="T79" fmla="*/ 2147483647 h 336"/>
                <a:gd name="T80" fmla="*/ 2147483647 w 300"/>
                <a:gd name="T81" fmla="*/ 2147483647 h 336"/>
                <a:gd name="T82" fmla="*/ 2147483647 w 300"/>
                <a:gd name="T83" fmla="*/ 2147483647 h 336"/>
                <a:gd name="T84" fmla="*/ 2147483647 w 300"/>
                <a:gd name="T85" fmla="*/ 2147483647 h 336"/>
                <a:gd name="T86" fmla="*/ 2147483647 w 300"/>
                <a:gd name="T87" fmla="*/ 2147483647 h 336"/>
                <a:gd name="T88" fmla="*/ 2147483647 w 300"/>
                <a:gd name="T89" fmla="*/ 2147483647 h 336"/>
                <a:gd name="T90" fmla="*/ 2147483647 w 300"/>
                <a:gd name="T91" fmla="*/ 2147483647 h 336"/>
                <a:gd name="T92" fmla="*/ 2147483647 w 300"/>
                <a:gd name="T93" fmla="*/ 2147483647 h 336"/>
                <a:gd name="T94" fmla="*/ 2147483647 w 300"/>
                <a:gd name="T95" fmla="*/ 2147483647 h 336"/>
                <a:gd name="T96" fmla="*/ 2147483647 w 300"/>
                <a:gd name="T97" fmla="*/ 2147483647 h 336"/>
                <a:gd name="T98" fmla="*/ 2147483647 w 300"/>
                <a:gd name="T99" fmla="*/ 2147483647 h 336"/>
                <a:gd name="T100" fmla="*/ 2147483647 w 300"/>
                <a:gd name="T101" fmla="*/ 2147483647 h 336"/>
                <a:gd name="T102" fmla="*/ 2147483647 w 300"/>
                <a:gd name="T103" fmla="*/ 2147483647 h 336"/>
                <a:gd name="T104" fmla="*/ 2147483647 w 300"/>
                <a:gd name="T105" fmla="*/ 2147483647 h 336"/>
                <a:gd name="T106" fmla="*/ 2147483647 w 300"/>
                <a:gd name="T107" fmla="*/ 2147483647 h 336"/>
                <a:gd name="T108" fmla="*/ 2147483647 w 300"/>
                <a:gd name="T109" fmla="*/ 2147483647 h 336"/>
                <a:gd name="T110" fmla="*/ 2147483647 w 300"/>
                <a:gd name="T111" fmla="*/ 2147483647 h 336"/>
                <a:gd name="T112" fmla="*/ 2147483647 w 300"/>
                <a:gd name="T113" fmla="*/ 2147483647 h 336"/>
                <a:gd name="T114" fmla="*/ 2147483647 w 300"/>
                <a:gd name="T115" fmla="*/ 2147483647 h 336"/>
                <a:gd name="T116" fmla="*/ 2147483647 w 300"/>
                <a:gd name="T117" fmla="*/ 2147483647 h 336"/>
                <a:gd name="T118" fmla="*/ 2147483647 w 300"/>
                <a:gd name="T119" fmla="*/ 2147483647 h 336"/>
                <a:gd name="T120" fmla="*/ 2147483647 w 300"/>
                <a:gd name="T121" fmla="*/ 2147483647 h 3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300"/>
                <a:gd name="T184" fmla="*/ 0 h 336"/>
                <a:gd name="T185" fmla="*/ 300 w 300"/>
                <a:gd name="T186" fmla="*/ 336 h 3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300" h="336">
                  <a:moveTo>
                    <a:pt x="288" y="156"/>
                  </a:moveTo>
                  <a:lnTo>
                    <a:pt x="270" y="168"/>
                  </a:lnTo>
                  <a:lnTo>
                    <a:pt x="258" y="162"/>
                  </a:lnTo>
                  <a:lnTo>
                    <a:pt x="228" y="162"/>
                  </a:lnTo>
                  <a:lnTo>
                    <a:pt x="252" y="6"/>
                  </a:lnTo>
                  <a:lnTo>
                    <a:pt x="120" y="0"/>
                  </a:lnTo>
                  <a:lnTo>
                    <a:pt x="120" y="12"/>
                  </a:lnTo>
                  <a:lnTo>
                    <a:pt x="126" y="24"/>
                  </a:lnTo>
                  <a:lnTo>
                    <a:pt x="126" y="48"/>
                  </a:lnTo>
                  <a:lnTo>
                    <a:pt x="120" y="48"/>
                  </a:lnTo>
                  <a:lnTo>
                    <a:pt x="108" y="54"/>
                  </a:lnTo>
                  <a:lnTo>
                    <a:pt x="84" y="54"/>
                  </a:lnTo>
                  <a:lnTo>
                    <a:pt x="96" y="60"/>
                  </a:lnTo>
                  <a:lnTo>
                    <a:pt x="96" y="66"/>
                  </a:lnTo>
                  <a:lnTo>
                    <a:pt x="102" y="78"/>
                  </a:lnTo>
                  <a:lnTo>
                    <a:pt x="108" y="84"/>
                  </a:lnTo>
                  <a:lnTo>
                    <a:pt x="114" y="84"/>
                  </a:lnTo>
                  <a:lnTo>
                    <a:pt x="126" y="90"/>
                  </a:lnTo>
                  <a:lnTo>
                    <a:pt x="132" y="90"/>
                  </a:lnTo>
                  <a:lnTo>
                    <a:pt x="138" y="114"/>
                  </a:lnTo>
                  <a:lnTo>
                    <a:pt x="156" y="114"/>
                  </a:lnTo>
                  <a:lnTo>
                    <a:pt x="156" y="126"/>
                  </a:lnTo>
                  <a:lnTo>
                    <a:pt x="150" y="132"/>
                  </a:lnTo>
                  <a:lnTo>
                    <a:pt x="144" y="132"/>
                  </a:lnTo>
                  <a:lnTo>
                    <a:pt x="144" y="150"/>
                  </a:lnTo>
                  <a:lnTo>
                    <a:pt x="54" y="144"/>
                  </a:lnTo>
                  <a:lnTo>
                    <a:pt x="24" y="192"/>
                  </a:lnTo>
                  <a:lnTo>
                    <a:pt x="24" y="264"/>
                  </a:lnTo>
                  <a:lnTo>
                    <a:pt x="18" y="270"/>
                  </a:lnTo>
                  <a:lnTo>
                    <a:pt x="0" y="270"/>
                  </a:lnTo>
                  <a:lnTo>
                    <a:pt x="6" y="282"/>
                  </a:lnTo>
                  <a:lnTo>
                    <a:pt x="12" y="288"/>
                  </a:lnTo>
                  <a:lnTo>
                    <a:pt x="24" y="288"/>
                  </a:lnTo>
                  <a:lnTo>
                    <a:pt x="42" y="300"/>
                  </a:lnTo>
                  <a:lnTo>
                    <a:pt x="60" y="318"/>
                  </a:lnTo>
                  <a:lnTo>
                    <a:pt x="72" y="324"/>
                  </a:lnTo>
                  <a:lnTo>
                    <a:pt x="120" y="324"/>
                  </a:lnTo>
                  <a:lnTo>
                    <a:pt x="126" y="330"/>
                  </a:lnTo>
                  <a:lnTo>
                    <a:pt x="132" y="330"/>
                  </a:lnTo>
                  <a:lnTo>
                    <a:pt x="138" y="336"/>
                  </a:lnTo>
                  <a:lnTo>
                    <a:pt x="150" y="324"/>
                  </a:lnTo>
                  <a:lnTo>
                    <a:pt x="162" y="318"/>
                  </a:lnTo>
                  <a:lnTo>
                    <a:pt x="168" y="312"/>
                  </a:lnTo>
                  <a:lnTo>
                    <a:pt x="174" y="312"/>
                  </a:lnTo>
                  <a:lnTo>
                    <a:pt x="180" y="300"/>
                  </a:lnTo>
                  <a:lnTo>
                    <a:pt x="186" y="294"/>
                  </a:lnTo>
                  <a:lnTo>
                    <a:pt x="186" y="282"/>
                  </a:lnTo>
                  <a:lnTo>
                    <a:pt x="204" y="282"/>
                  </a:lnTo>
                  <a:lnTo>
                    <a:pt x="210" y="276"/>
                  </a:lnTo>
                  <a:lnTo>
                    <a:pt x="222" y="270"/>
                  </a:lnTo>
                  <a:lnTo>
                    <a:pt x="222" y="264"/>
                  </a:lnTo>
                  <a:lnTo>
                    <a:pt x="228" y="252"/>
                  </a:lnTo>
                  <a:lnTo>
                    <a:pt x="228" y="234"/>
                  </a:lnTo>
                  <a:lnTo>
                    <a:pt x="234" y="222"/>
                  </a:lnTo>
                  <a:lnTo>
                    <a:pt x="246" y="216"/>
                  </a:lnTo>
                  <a:lnTo>
                    <a:pt x="258" y="204"/>
                  </a:lnTo>
                  <a:lnTo>
                    <a:pt x="270" y="198"/>
                  </a:lnTo>
                  <a:lnTo>
                    <a:pt x="282" y="186"/>
                  </a:lnTo>
                  <a:lnTo>
                    <a:pt x="294" y="180"/>
                  </a:lnTo>
                  <a:lnTo>
                    <a:pt x="300" y="168"/>
                  </a:lnTo>
                  <a:lnTo>
                    <a:pt x="288" y="156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81" name="El Salvador" descr="© INSCALE GmbH, 05.05.2010&#10;http://www.presentationload.com/">
              <a:extLst>
                <a:ext uri="{FF2B5EF4-FFF2-40B4-BE49-F238E27FC236}">
                  <a16:creationId xmlns:a16="http://schemas.microsoft.com/office/drawing/2014/main" id="{7146EEE2-8018-4F6D-AB66-9D8022F2AF27}"/>
                </a:ext>
              </a:extLst>
            </p:cNvPr>
            <p:cNvSpPr>
              <a:spLocks/>
            </p:cNvSpPr>
            <p:nvPr/>
          </p:nvSpPr>
          <p:spPr bwMode="gray">
            <a:xfrm>
              <a:off x="2727293" y="3998853"/>
              <a:ext cx="76226" cy="49210"/>
            </a:xfrm>
            <a:custGeom>
              <a:avLst/>
              <a:gdLst>
                <a:gd name="T0" fmla="*/ 2147483647 w 174"/>
                <a:gd name="T1" fmla="*/ 2147483647 h 114"/>
                <a:gd name="T2" fmla="*/ 2147483647 w 174"/>
                <a:gd name="T3" fmla="*/ 2147483647 h 114"/>
                <a:gd name="T4" fmla="*/ 2147483647 w 174"/>
                <a:gd name="T5" fmla="*/ 2147483647 h 114"/>
                <a:gd name="T6" fmla="*/ 2147483647 w 174"/>
                <a:gd name="T7" fmla="*/ 2147483647 h 114"/>
                <a:gd name="T8" fmla="*/ 2147483647 w 174"/>
                <a:gd name="T9" fmla="*/ 2147483647 h 114"/>
                <a:gd name="T10" fmla="*/ 2147483647 w 174"/>
                <a:gd name="T11" fmla="*/ 2147483647 h 114"/>
                <a:gd name="T12" fmla="*/ 2147483647 w 174"/>
                <a:gd name="T13" fmla="*/ 2147483647 h 114"/>
                <a:gd name="T14" fmla="*/ 2147483647 w 174"/>
                <a:gd name="T15" fmla="*/ 2147483647 h 114"/>
                <a:gd name="T16" fmla="*/ 2147483647 w 174"/>
                <a:gd name="T17" fmla="*/ 2147483647 h 114"/>
                <a:gd name="T18" fmla="*/ 2147483647 w 174"/>
                <a:gd name="T19" fmla="*/ 0 h 114"/>
                <a:gd name="T20" fmla="*/ 2147483647 w 174"/>
                <a:gd name="T21" fmla="*/ 2147483647 h 114"/>
                <a:gd name="T22" fmla="*/ 2147483647 w 174"/>
                <a:gd name="T23" fmla="*/ 2147483647 h 114"/>
                <a:gd name="T24" fmla="*/ 2147483647 w 174"/>
                <a:gd name="T25" fmla="*/ 2147483647 h 114"/>
                <a:gd name="T26" fmla="*/ 2147483647 w 174"/>
                <a:gd name="T27" fmla="*/ 2147483647 h 114"/>
                <a:gd name="T28" fmla="*/ 2147483647 w 174"/>
                <a:gd name="T29" fmla="*/ 2147483647 h 114"/>
                <a:gd name="T30" fmla="*/ 2147483647 w 174"/>
                <a:gd name="T31" fmla="*/ 2147483647 h 114"/>
                <a:gd name="T32" fmla="*/ 2147483647 w 174"/>
                <a:gd name="T33" fmla="*/ 2147483647 h 114"/>
                <a:gd name="T34" fmla="*/ 2147483647 w 174"/>
                <a:gd name="T35" fmla="*/ 2147483647 h 114"/>
                <a:gd name="T36" fmla="*/ 0 w 174"/>
                <a:gd name="T37" fmla="*/ 2147483647 h 114"/>
                <a:gd name="T38" fmla="*/ 2147483647 w 174"/>
                <a:gd name="T39" fmla="*/ 2147483647 h 114"/>
                <a:gd name="T40" fmla="*/ 2147483647 w 174"/>
                <a:gd name="T41" fmla="*/ 2147483647 h 114"/>
                <a:gd name="T42" fmla="*/ 2147483647 w 174"/>
                <a:gd name="T43" fmla="*/ 2147483647 h 114"/>
                <a:gd name="T44" fmla="*/ 2147483647 w 174"/>
                <a:gd name="T45" fmla="*/ 2147483647 h 114"/>
                <a:gd name="T46" fmla="*/ 2147483647 w 174"/>
                <a:gd name="T47" fmla="*/ 2147483647 h 114"/>
                <a:gd name="T48" fmla="*/ 2147483647 w 174"/>
                <a:gd name="T49" fmla="*/ 2147483647 h 114"/>
                <a:gd name="T50" fmla="*/ 2147483647 w 174"/>
                <a:gd name="T51" fmla="*/ 2147483647 h 114"/>
                <a:gd name="T52" fmla="*/ 2147483647 w 174"/>
                <a:gd name="T53" fmla="*/ 2147483647 h 114"/>
                <a:gd name="T54" fmla="*/ 2147483647 w 174"/>
                <a:gd name="T55" fmla="*/ 2147483647 h 114"/>
                <a:gd name="T56" fmla="*/ 2147483647 w 174"/>
                <a:gd name="T57" fmla="*/ 2147483647 h 114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74"/>
                <a:gd name="T88" fmla="*/ 0 h 114"/>
                <a:gd name="T89" fmla="*/ 174 w 174"/>
                <a:gd name="T90" fmla="*/ 114 h 114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74" h="114">
                  <a:moveTo>
                    <a:pt x="174" y="84"/>
                  </a:moveTo>
                  <a:lnTo>
                    <a:pt x="174" y="42"/>
                  </a:lnTo>
                  <a:lnTo>
                    <a:pt x="138" y="42"/>
                  </a:lnTo>
                  <a:lnTo>
                    <a:pt x="132" y="48"/>
                  </a:lnTo>
                  <a:lnTo>
                    <a:pt x="120" y="48"/>
                  </a:lnTo>
                  <a:lnTo>
                    <a:pt x="114" y="42"/>
                  </a:lnTo>
                  <a:lnTo>
                    <a:pt x="114" y="24"/>
                  </a:lnTo>
                  <a:lnTo>
                    <a:pt x="90" y="24"/>
                  </a:lnTo>
                  <a:lnTo>
                    <a:pt x="78" y="12"/>
                  </a:lnTo>
                  <a:lnTo>
                    <a:pt x="72" y="0"/>
                  </a:lnTo>
                  <a:lnTo>
                    <a:pt x="60" y="6"/>
                  </a:lnTo>
                  <a:lnTo>
                    <a:pt x="48" y="6"/>
                  </a:lnTo>
                  <a:lnTo>
                    <a:pt x="48" y="18"/>
                  </a:lnTo>
                  <a:lnTo>
                    <a:pt x="42" y="24"/>
                  </a:lnTo>
                  <a:lnTo>
                    <a:pt x="36" y="36"/>
                  </a:lnTo>
                  <a:lnTo>
                    <a:pt x="30" y="36"/>
                  </a:lnTo>
                  <a:lnTo>
                    <a:pt x="24" y="42"/>
                  </a:lnTo>
                  <a:lnTo>
                    <a:pt x="12" y="48"/>
                  </a:lnTo>
                  <a:lnTo>
                    <a:pt x="0" y="60"/>
                  </a:lnTo>
                  <a:lnTo>
                    <a:pt x="6" y="66"/>
                  </a:lnTo>
                  <a:lnTo>
                    <a:pt x="18" y="72"/>
                  </a:lnTo>
                  <a:lnTo>
                    <a:pt x="24" y="78"/>
                  </a:lnTo>
                  <a:lnTo>
                    <a:pt x="72" y="78"/>
                  </a:lnTo>
                  <a:lnTo>
                    <a:pt x="96" y="102"/>
                  </a:lnTo>
                  <a:lnTo>
                    <a:pt x="132" y="96"/>
                  </a:lnTo>
                  <a:lnTo>
                    <a:pt x="150" y="114"/>
                  </a:lnTo>
                  <a:lnTo>
                    <a:pt x="168" y="84"/>
                  </a:lnTo>
                  <a:lnTo>
                    <a:pt x="174" y="90"/>
                  </a:lnTo>
                  <a:lnTo>
                    <a:pt x="174" y="84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82" name="Dominican Republic" descr="© INSCALE GmbH, 05.05.2010&#10;http://www.presentationload.com/">
              <a:extLst>
                <a:ext uri="{FF2B5EF4-FFF2-40B4-BE49-F238E27FC236}">
                  <a16:creationId xmlns:a16="http://schemas.microsoft.com/office/drawing/2014/main" id="{0CA4AA6A-DA38-4646-8A24-B2C09A76DD69}"/>
                </a:ext>
              </a:extLst>
            </p:cNvPr>
            <p:cNvSpPr>
              <a:spLocks/>
            </p:cNvSpPr>
            <p:nvPr/>
          </p:nvSpPr>
          <p:spPr bwMode="gray">
            <a:xfrm>
              <a:off x="3318047" y="3802011"/>
              <a:ext cx="109576" cy="74609"/>
            </a:xfrm>
            <a:custGeom>
              <a:avLst/>
              <a:gdLst>
                <a:gd name="T0" fmla="*/ 2147483647 w 252"/>
                <a:gd name="T1" fmla="*/ 2147483647 h 168"/>
                <a:gd name="T2" fmla="*/ 2147483647 w 252"/>
                <a:gd name="T3" fmla="*/ 2147483647 h 168"/>
                <a:gd name="T4" fmla="*/ 2147483647 w 252"/>
                <a:gd name="T5" fmla="*/ 2147483647 h 168"/>
                <a:gd name="T6" fmla="*/ 2147483647 w 252"/>
                <a:gd name="T7" fmla="*/ 2147483647 h 168"/>
                <a:gd name="T8" fmla="*/ 2147483647 w 252"/>
                <a:gd name="T9" fmla="*/ 2147483647 h 168"/>
                <a:gd name="T10" fmla="*/ 2147483647 w 252"/>
                <a:gd name="T11" fmla="*/ 2147483647 h 168"/>
                <a:gd name="T12" fmla="*/ 2147483647 w 252"/>
                <a:gd name="T13" fmla="*/ 2147483647 h 168"/>
                <a:gd name="T14" fmla="*/ 2147483647 w 252"/>
                <a:gd name="T15" fmla="*/ 2147483647 h 168"/>
                <a:gd name="T16" fmla="*/ 2147483647 w 252"/>
                <a:gd name="T17" fmla="*/ 2147483647 h 168"/>
                <a:gd name="T18" fmla="*/ 2147483647 w 252"/>
                <a:gd name="T19" fmla="*/ 2147483647 h 168"/>
                <a:gd name="T20" fmla="*/ 2147483647 w 252"/>
                <a:gd name="T21" fmla="*/ 0 h 168"/>
                <a:gd name="T22" fmla="*/ 2147483647 w 252"/>
                <a:gd name="T23" fmla="*/ 0 h 168"/>
                <a:gd name="T24" fmla="*/ 2147483647 w 252"/>
                <a:gd name="T25" fmla="*/ 2147483647 h 168"/>
                <a:gd name="T26" fmla="*/ 2147483647 w 252"/>
                <a:gd name="T27" fmla="*/ 2147483647 h 168"/>
                <a:gd name="T28" fmla="*/ 2147483647 w 252"/>
                <a:gd name="T29" fmla="*/ 2147483647 h 168"/>
                <a:gd name="T30" fmla="*/ 2147483647 w 252"/>
                <a:gd name="T31" fmla="*/ 2147483647 h 168"/>
                <a:gd name="T32" fmla="*/ 2147483647 w 252"/>
                <a:gd name="T33" fmla="*/ 2147483647 h 168"/>
                <a:gd name="T34" fmla="*/ 2147483647 w 252"/>
                <a:gd name="T35" fmla="*/ 2147483647 h 168"/>
                <a:gd name="T36" fmla="*/ 2147483647 w 252"/>
                <a:gd name="T37" fmla="*/ 2147483647 h 168"/>
                <a:gd name="T38" fmla="*/ 2147483647 w 252"/>
                <a:gd name="T39" fmla="*/ 2147483647 h 168"/>
                <a:gd name="T40" fmla="*/ 2147483647 w 252"/>
                <a:gd name="T41" fmla="*/ 2147483647 h 168"/>
                <a:gd name="T42" fmla="*/ 0 w 252"/>
                <a:gd name="T43" fmla="*/ 2147483647 h 168"/>
                <a:gd name="T44" fmla="*/ 0 w 252"/>
                <a:gd name="T45" fmla="*/ 2147483647 h 168"/>
                <a:gd name="T46" fmla="*/ 2147483647 w 252"/>
                <a:gd name="T47" fmla="*/ 2147483647 h 168"/>
                <a:gd name="T48" fmla="*/ 0 w 252"/>
                <a:gd name="T49" fmla="*/ 2147483647 h 168"/>
                <a:gd name="T50" fmla="*/ 2147483647 w 252"/>
                <a:gd name="T51" fmla="*/ 2147483647 h 168"/>
                <a:gd name="T52" fmla="*/ 2147483647 w 252"/>
                <a:gd name="T53" fmla="*/ 2147483647 h 168"/>
                <a:gd name="T54" fmla="*/ 2147483647 w 252"/>
                <a:gd name="T55" fmla="*/ 2147483647 h 168"/>
                <a:gd name="T56" fmla="*/ 2147483647 w 252"/>
                <a:gd name="T57" fmla="*/ 2147483647 h 168"/>
                <a:gd name="T58" fmla="*/ 2147483647 w 252"/>
                <a:gd name="T59" fmla="*/ 2147483647 h 168"/>
                <a:gd name="T60" fmla="*/ 2147483647 w 252"/>
                <a:gd name="T61" fmla="*/ 2147483647 h 168"/>
                <a:gd name="T62" fmla="*/ 2147483647 w 252"/>
                <a:gd name="T63" fmla="*/ 2147483647 h 168"/>
                <a:gd name="T64" fmla="*/ 2147483647 w 252"/>
                <a:gd name="T65" fmla="*/ 2147483647 h 168"/>
                <a:gd name="T66" fmla="*/ 2147483647 w 252"/>
                <a:gd name="T67" fmla="*/ 2147483647 h 168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52"/>
                <a:gd name="T103" fmla="*/ 0 h 168"/>
                <a:gd name="T104" fmla="*/ 252 w 252"/>
                <a:gd name="T105" fmla="*/ 168 h 168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52" h="168">
                  <a:moveTo>
                    <a:pt x="246" y="102"/>
                  </a:moveTo>
                  <a:lnTo>
                    <a:pt x="234" y="96"/>
                  </a:lnTo>
                  <a:lnTo>
                    <a:pt x="216" y="78"/>
                  </a:lnTo>
                  <a:lnTo>
                    <a:pt x="192" y="66"/>
                  </a:lnTo>
                  <a:lnTo>
                    <a:pt x="156" y="54"/>
                  </a:lnTo>
                  <a:lnTo>
                    <a:pt x="132" y="42"/>
                  </a:lnTo>
                  <a:lnTo>
                    <a:pt x="126" y="30"/>
                  </a:lnTo>
                  <a:lnTo>
                    <a:pt x="108" y="12"/>
                  </a:lnTo>
                  <a:lnTo>
                    <a:pt x="96" y="6"/>
                  </a:lnTo>
                  <a:lnTo>
                    <a:pt x="84" y="6"/>
                  </a:lnTo>
                  <a:lnTo>
                    <a:pt x="60" y="0"/>
                  </a:lnTo>
                  <a:lnTo>
                    <a:pt x="30" y="0"/>
                  </a:lnTo>
                  <a:lnTo>
                    <a:pt x="24" y="6"/>
                  </a:lnTo>
                  <a:lnTo>
                    <a:pt x="18" y="6"/>
                  </a:lnTo>
                  <a:lnTo>
                    <a:pt x="30" y="42"/>
                  </a:lnTo>
                  <a:lnTo>
                    <a:pt x="30" y="54"/>
                  </a:lnTo>
                  <a:lnTo>
                    <a:pt x="24" y="60"/>
                  </a:lnTo>
                  <a:lnTo>
                    <a:pt x="18" y="72"/>
                  </a:lnTo>
                  <a:lnTo>
                    <a:pt x="12" y="78"/>
                  </a:lnTo>
                  <a:lnTo>
                    <a:pt x="12" y="90"/>
                  </a:lnTo>
                  <a:lnTo>
                    <a:pt x="6" y="102"/>
                  </a:lnTo>
                  <a:lnTo>
                    <a:pt x="0" y="108"/>
                  </a:lnTo>
                  <a:lnTo>
                    <a:pt x="0" y="114"/>
                  </a:lnTo>
                  <a:lnTo>
                    <a:pt x="12" y="144"/>
                  </a:lnTo>
                  <a:lnTo>
                    <a:pt x="0" y="126"/>
                  </a:lnTo>
                  <a:lnTo>
                    <a:pt x="30" y="168"/>
                  </a:lnTo>
                  <a:lnTo>
                    <a:pt x="78" y="132"/>
                  </a:lnTo>
                  <a:lnTo>
                    <a:pt x="174" y="132"/>
                  </a:lnTo>
                  <a:lnTo>
                    <a:pt x="186" y="138"/>
                  </a:lnTo>
                  <a:lnTo>
                    <a:pt x="240" y="138"/>
                  </a:lnTo>
                  <a:lnTo>
                    <a:pt x="246" y="132"/>
                  </a:lnTo>
                  <a:lnTo>
                    <a:pt x="252" y="120"/>
                  </a:lnTo>
                  <a:lnTo>
                    <a:pt x="252" y="114"/>
                  </a:lnTo>
                  <a:lnTo>
                    <a:pt x="246" y="102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83" name="Costa Rica" descr="© INSCALE GmbH, 05.05.2010&#10;http://www.presentationload.com/">
              <a:extLst>
                <a:ext uri="{FF2B5EF4-FFF2-40B4-BE49-F238E27FC236}">
                  <a16:creationId xmlns:a16="http://schemas.microsoft.com/office/drawing/2014/main" id="{7B1207CE-D07D-44E8-80FE-9B80B3D8CE48}"/>
                </a:ext>
              </a:extLst>
            </p:cNvPr>
            <p:cNvSpPr>
              <a:spLocks/>
            </p:cNvSpPr>
            <p:nvPr/>
          </p:nvSpPr>
          <p:spPr bwMode="gray">
            <a:xfrm>
              <a:off x="2849573" y="4114736"/>
              <a:ext cx="106399" cy="103184"/>
            </a:xfrm>
            <a:custGeom>
              <a:avLst/>
              <a:gdLst>
                <a:gd name="T0" fmla="*/ 2147483647 w 240"/>
                <a:gd name="T1" fmla="*/ 2147483647 h 228"/>
                <a:gd name="T2" fmla="*/ 2147483647 w 240"/>
                <a:gd name="T3" fmla="*/ 2147483647 h 228"/>
                <a:gd name="T4" fmla="*/ 2147483647 w 240"/>
                <a:gd name="T5" fmla="*/ 2147483647 h 228"/>
                <a:gd name="T6" fmla="*/ 2147483647 w 240"/>
                <a:gd name="T7" fmla="*/ 2147483647 h 228"/>
                <a:gd name="T8" fmla="*/ 2147483647 w 240"/>
                <a:gd name="T9" fmla="*/ 2147483647 h 228"/>
                <a:gd name="T10" fmla="*/ 2147483647 w 240"/>
                <a:gd name="T11" fmla="*/ 2147483647 h 228"/>
                <a:gd name="T12" fmla="*/ 2147483647 w 240"/>
                <a:gd name="T13" fmla="*/ 2147483647 h 228"/>
                <a:gd name="T14" fmla="*/ 2147483647 w 240"/>
                <a:gd name="T15" fmla="*/ 2147483647 h 228"/>
                <a:gd name="T16" fmla="*/ 2147483647 w 240"/>
                <a:gd name="T17" fmla="*/ 2147483647 h 228"/>
                <a:gd name="T18" fmla="*/ 2147483647 w 240"/>
                <a:gd name="T19" fmla="*/ 2147483647 h 228"/>
                <a:gd name="T20" fmla="*/ 2147483647 w 240"/>
                <a:gd name="T21" fmla="*/ 2147483647 h 228"/>
                <a:gd name="T22" fmla="*/ 2147483647 w 240"/>
                <a:gd name="T23" fmla="*/ 2147483647 h 228"/>
                <a:gd name="T24" fmla="*/ 2147483647 w 240"/>
                <a:gd name="T25" fmla="*/ 2147483647 h 228"/>
                <a:gd name="T26" fmla="*/ 2147483647 w 240"/>
                <a:gd name="T27" fmla="*/ 2147483647 h 228"/>
                <a:gd name="T28" fmla="*/ 2147483647 w 240"/>
                <a:gd name="T29" fmla="*/ 2147483647 h 228"/>
                <a:gd name="T30" fmla="*/ 2147483647 w 240"/>
                <a:gd name="T31" fmla="*/ 0 h 228"/>
                <a:gd name="T32" fmla="*/ 2147483647 w 240"/>
                <a:gd name="T33" fmla="*/ 2147483647 h 228"/>
                <a:gd name="T34" fmla="*/ 2147483647 w 240"/>
                <a:gd name="T35" fmla="*/ 2147483647 h 228"/>
                <a:gd name="T36" fmla="*/ 0 w 240"/>
                <a:gd name="T37" fmla="*/ 2147483647 h 228"/>
                <a:gd name="T38" fmla="*/ 2147483647 w 240"/>
                <a:gd name="T39" fmla="*/ 2147483647 h 228"/>
                <a:gd name="T40" fmla="*/ 2147483647 w 240"/>
                <a:gd name="T41" fmla="*/ 2147483647 h 228"/>
                <a:gd name="T42" fmla="*/ 2147483647 w 240"/>
                <a:gd name="T43" fmla="*/ 2147483647 h 228"/>
                <a:gd name="T44" fmla="*/ 2147483647 w 240"/>
                <a:gd name="T45" fmla="*/ 2147483647 h 228"/>
                <a:gd name="T46" fmla="*/ 2147483647 w 240"/>
                <a:gd name="T47" fmla="*/ 2147483647 h 228"/>
                <a:gd name="T48" fmla="*/ 2147483647 w 240"/>
                <a:gd name="T49" fmla="*/ 2147483647 h 228"/>
                <a:gd name="T50" fmla="*/ 2147483647 w 240"/>
                <a:gd name="T51" fmla="*/ 2147483647 h 228"/>
                <a:gd name="T52" fmla="*/ 2147483647 w 240"/>
                <a:gd name="T53" fmla="*/ 2147483647 h 228"/>
                <a:gd name="T54" fmla="*/ 2147483647 w 240"/>
                <a:gd name="T55" fmla="*/ 2147483647 h 228"/>
                <a:gd name="T56" fmla="*/ 2147483647 w 240"/>
                <a:gd name="T57" fmla="*/ 2147483647 h 228"/>
                <a:gd name="T58" fmla="*/ 2147483647 w 240"/>
                <a:gd name="T59" fmla="*/ 2147483647 h 228"/>
                <a:gd name="T60" fmla="*/ 2147483647 w 240"/>
                <a:gd name="T61" fmla="*/ 2147483647 h 228"/>
                <a:gd name="T62" fmla="*/ 2147483647 w 240"/>
                <a:gd name="T63" fmla="*/ 2147483647 h 228"/>
                <a:gd name="T64" fmla="*/ 2147483647 w 240"/>
                <a:gd name="T65" fmla="*/ 2147483647 h 228"/>
                <a:gd name="T66" fmla="*/ 2147483647 w 240"/>
                <a:gd name="T67" fmla="*/ 2147483647 h 228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40"/>
                <a:gd name="T103" fmla="*/ 0 h 228"/>
                <a:gd name="T104" fmla="*/ 240 w 240"/>
                <a:gd name="T105" fmla="*/ 228 h 228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40" h="228">
                  <a:moveTo>
                    <a:pt x="210" y="198"/>
                  </a:moveTo>
                  <a:lnTo>
                    <a:pt x="216" y="198"/>
                  </a:lnTo>
                  <a:lnTo>
                    <a:pt x="234" y="180"/>
                  </a:lnTo>
                  <a:lnTo>
                    <a:pt x="228" y="174"/>
                  </a:lnTo>
                  <a:lnTo>
                    <a:pt x="210" y="174"/>
                  </a:lnTo>
                  <a:lnTo>
                    <a:pt x="210" y="168"/>
                  </a:lnTo>
                  <a:lnTo>
                    <a:pt x="204" y="162"/>
                  </a:lnTo>
                  <a:lnTo>
                    <a:pt x="204" y="144"/>
                  </a:lnTo>
                  <a:lnTo>
                    <a:pt x="210" y="138"/>
                  </a:lnTo>
                  <a:lnTo>
                    <a:pt x="222" y="138"/>
                  </a:lnTo>
                  <a:lnTo>
                    <a:pt x="228" y="132"/>
                  </a:lnTo>
                  <a:lnTo>
                    <a:pt x="240" y="132"/>
                  </a:lnTo>
                  <a:lnTo>
                    <a:pt x="228" y="126"/>
                  </a:lnTo>
                  <a:lnTo>
                    <a:pt x="210" y="108"/>
                  </a:lnTo>
                  <a:lnTo>
                    <a:pt x="198" y="84"/>
                  </a:lnTo>
                  <a:lnTo>
                    <a:pt x="192" y="78"/>
                  </a:lnTo>
                  <a:lnTo>
                    <a:pt x="186" y="66"/>
                  </a:lnTo>
                  <a:lnTo>
                    <a:pt x="180" y="60"/>
                  </a:lnTo>
                  <a:lnTo>
                    <a:pt x="174" y="36"/>
                  </a:lnTo>
                  <a:lnTo>
                    <a:pt x="138" y="36"/>
                  </a:lnTo>
                  <a:lnTo>
                    <a:pt x="126" y="24"/>
                  </a:lnTo>
                  <a:lnTo>
                    <a:pt x="126" y="18"/>
                  </a:lnTo>
                  <a:lnTo>
                    <a:pt x="120" y="18"/>
                  </a:lnTo>
                  <a:lnTo>
                    <a:pt x="114" y="12"/>
                  </a:lnTo>
                  <a:lnTo>
                    <a:pt x="84" y="12"/>
                  </a:lnTo>
                  <a:lnTo>
                    <a:pt x="84" y="18"/>
                  </a:lnTo>
                  <a:lnTo>
                    <a:pt x="78" y="18"/>
                  </a:lnTo>
                  <a:lnTo>
                    <a:pt x="72" y="12"/>
                  </a:lnTo>
                  <a:lnTo>
                    <a:pt x="60" y="6"/>
                  </a:lnTo>
                  <a:lnTo>
                    <a:pt x="48" y="6"/>
                  </a:lnTo>
                  <a:lnTo>
                    <a:pt x="42" y="0"/>
                  </a:lnTo>
                  <a:lnTo>
                    <a:pt x="24" y="0"/>
                  </a:lnTo>
                  <a:lnTo>
                    <a:pt x="6" y="30"/>
                  </a:lnTo>
                  <a:lnTo>
                    <a:pt x="18" y="42"/>
                  </a:lnTo>
                  <a:lnTo>
                    <a:pt x="24" y="42"/>
                  </a:lnTo>
                  <a:lnTo>
                    <a:pt x="24" y="48"/>
                  </a:lnTo>
                  <a:lnTo>
                    <a:pt x="6" y="66"/>
                  </a:lnTo>
                  <a:lnTo>
                    <a:pt x="0" y="78"/>
                  </a:lnTo>
                  <a:lnTo>
                    <a:pt x="6" y="90"/>
                  </a:lnTo>
                  <a:lnTo>
                    <a:pt x="18" y="102"/>
                  </a:lnTo>
                  <a:lnTo>
                    <a:pt x="30" y="108"/>
                  </a:lnTo>
                  <a:lnTo>
                    <a:pt x="42" y="108"/>
                  </a:lnTo>
                  <a:lnTo>
                    <a:pt x="60" y="126"/>
                  </a:lnTo>
                  <a:lnTo>
                    <a:pt x="72" y="126"/>
                  </a:lnTo>
                  <a:lnTo>
                    <a:pt x="72" y="102"/>
                  </a:lnTo>
                  <a:lnTo>
                    <a:pt x="66" y="96"/>
                  </a:lnTo>
                  <a:lnTo>
                    <a:pt x="54" y="90"/>
                  </a:lnTo>
                  <a:lnTo>
                    <a:pt x="42" y="78"/>
                  </a:lnTo>
                  <a:lnTo>
                    <a:pt x="42" y="72"/>
                  </a:lnTo>
                  <a:lnTo>
                    <a:pt x="48" y="72"/>
                  </a:lnTo>
                  <a:lnTo>
                    <a:pt x="60" y="78"/>
                  </a:lnTo>
                  <a:lnTo>
                    <a:pt x="66" y="84"/>
                  </a:lnTo>
                  <a:lnTo>
                    <a:pt x="90" y="96"/>
                  </a:lnTo>
                  <a:lnTo>
                    <a:pt x="96" y="102"/>
                  </a:lnTo>
                  <a:lnTo>
                    <a:pt x="96" y="132"/>
                  </a:lnTo>
                  <a:lnTo>
                    <a:pt x="114" y="132"/>
                  </a:lnTo>
                  <a:lnTo>
                    <a:pt x="126" y="138"/>
                  </a:lnTo>
                  <a:lnTo>
                    <a:pt x="138" y="138"/>
                  </a:lnTo>
                  <a:lnTo>
                    <a:pt x="156" y="180"/>
                  </a:lnTo>
                  <a:lnTo>
                    <a:pt x="150" y="186"/>
                  </a:lnTo>
                  <a:lnTo>
                    <a:pt x="150" y="198"/>
                  </a:lnTo>
                  <a:lnTo>
                    <a:pt x="168" y="216"/>
                  </a:lnTo>
                  <a:lnTo>
                    <a:pt x="180" y="222"/>
                  </a:lnTo>
                  <a:lnTo>
                    <a:pt x="192" y="222"/>
                  </a:lnTo>
                  <a:lnTo>
                    <a:pt x="174" y="198"/>
                  </a:lnTo>
                  <a:lnTo>
                    <a:pt x="204" y="228"/>
                  </a:lnTo>
                  <a:lnTo>
                    <a:pt x="210" y="222"/>
                  </a:lnTo>
                  <a:lnTo>
                    <a:pt x="210" y="198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84" name="Canada" descr="© INSCALE GmbH, 05.05.2010&#10;http://www.presentationload.com/">
              <a:extLst>
                <a:ext uri="{FF2B5EF4-FFF2-40B4-BE49-F238E27FC236}">
                  <a16:creationId xmlns:a16="http://schemas.microsoft.com/office/drawing/2014/main" id="{8B6836DB-8B78-41B8-B289-DD44DE68DED0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049198" y="1708179"/>
              <a:ext cx="2469412" cy="1295350"/>
            </a:xfrm>
            <a:custGeom>
              <a:avLst/>
              <a:gdLst>
                <a:gd name="T0" fmla="*/ 2147483647 w 5574"/>
                <a:gd name="T1" fmla="*/ 2147483647 h 2886"/>
                <a:gd name="T2" fmla="*/ 2147483647 w 5574"/>
                <a:gd name="T3" fmla="*/ 2147483647 h 2886"/>
                <a:gd name="T4" fmla="*/ 2147483647 w 5574"/>
                <a:gd name="T5" fmla="*/ 2147483647 h 2886"/>
                <a:gd name="T6" fmla="*/ 2147483647 w 5574"/>
                <a:gd name="T7" fmla="*/ 2147483647 h 2886"/>
                <a:gd name="T8" fmla="*/ 2147483647 w 5574"/>
                <a:gd name="T9" fmla="*/ 2147483647 h 2886"/>
                <a:gd name="T10" fmla="*/ 2147483647 w 5574"/>
                <a:gd name="T11" fmla="*/ 2147483647 h 2886"/>
                <a:gd name="T12" fmla="*/ 2147483647 w 5574"/>
                <a:gd name="T13" fmla="*/ 2147483647 h 2886"/>
                <a:gd name="T14" fmla="*/ 2147483647 w 5574"/>
                <a:gd name="T15" fmla="*/ 2147483647 h 2886"/>
                <a:gd name="T16" fmla="*/ 2147483647 w 5574"/>
                <a:gd name="T17" fmla="*/ 2147483647 h 2886"/>
                <a:gd name="T18" fmla="*/ 2147483647 w 5574"/>
                <a:gd name="T19" fmla="*/ 2147483647 h 2886"/>
                <a:gd name="T20" fmla="*/ 2147483647 w 5574"/>
                <a:gd name="T21" fmla="*/ 2147483647 h 2886"/>
                <a:gd name="T22" fmla="*/ 2147483647 w 5574"/>
                <a:gd name="T23" fmla="*/ 2147483647 h 2886"/>
                <a:gd name="T24" fmla="*/ 2147483647 w 5574"/>
                <a:gd name="T25" fmla="*/ 2147483647 h 2886"/>
                <a:gd name="T26" fmla="*/ 2147483647 w 5574"/>
                <a:gd name="T27" fmla="*/ 2147483647 h 2886"/>
                <a:gd name="T28" fmla="*/ 2147483647 w 5574"/>
                <a:gd name="T29" fmla="*/ 2147483647 h 2886"/>
                <a:gd name="T30" fmla="*/ 2147483647 w 5574"/>
                <a:gd name="T31" fmla="*/ 2147483647 h 2886"/>
                <a:gd name="T32" fmla="*/ 2147483647 w 5574"/>
                <a:gd name="T33" fmla="*/ 2147483647 h 2886"/>
                <a:gd name="T34" fmla="*/ 2147483647 w 5574"/>
                <a:gd name="T35" fmla="*/ 2147483647 h 2886"/>
                <a:gd name="T36" fmla="*/ 2147483647 w 5574"/>
                <a:gd name="T37" fmla="*/ 2147483647 h 2886"/>
                <a:gd name="T38" fmla="*/ 2147483647 w 5574"/>
                <a:gd name="T39" fmla="*/ 2147483647 h 2886"/>
                <a:gd name="T40" fmla="*/ 2147483647 w 5574"/>
                <a:gd name="T41" fmla="*/ 2147483647 h 2886"/>
                <a:gd name="T42" fmla="*/ 2147483647 w 5574"/>
                <a:gd name="T43" fmla="*/ 2147483647 h 2886"/>
                <a:gd name="T44" fmla="*/ 2147483647 w 5574"/>
                <a:gd name="T45" fmla="*/ 2147483647 h 2886"/>
                <a:gd name="T46" fmla="*/ 2147483647 w 5574"/>
                <a:gd name="T47" fmla="*/ 2147483647 h 2886"/>
                <a:gd name="T48" fmla="*/ 2147483647 w 5574"/>
                <a:gd name="T49" fmla="*/ 2147483647 h 2886"/>
                <a:gd name="T50" fmla="*/ 2147483647 w 5574"/>
                <a:gd name="T51" fmla="*/ 2147483647 h 2886"/>
                <a:gd name="T52" fmla="*/ 2147483647 w 5574"/>
                <a:gd name="T53" fmla="*/ 2147483647 h 2886"/>
                <a:gd name="T54" fmla="*/ 2147483647 w 5574"/>
                <a:gd name="T55" fmla="*/ 2147483647 h 2886"/>
                <a:gd name="T56" fmla="*/ 2147483647 w 5574"/>
                <a:gd name="T57" fmla="*/ 2147483647 h 2886"/>
                <a:gd name="T58" fmla="*/ 2147483647 w 5574"/>
                <a:gd name="T59" fmla="*/ 2147483647 h 2886"/>
                <a:gd name="T60" fmla="*/ 2147483647 w 5574"/>
                <a:gd name="T61" fmla="*/ 2147483647 h 2886"/>
                <a:gd name="T62" fmla="*/ 2147483647 w 5574"/>
                <a:gd name="T63" fmla="*/ 2147483647 h 2886"/>
                <a:gd name="T64" fmla="*/ 2147483647 w 5574"/>
                <a:gd name="T65" fmla="*/ 2147483647 h 2886"/>
                <a:gd name="T66" fmla="*/ 2147483647 w 5574"/>
                <a:gd name="T67" fmla="*/ 2147483647 h 2886"/>
                <a:gd name="T68" fmla="*/ 2147483647 w 5574"/>
                <a:gd name="T69" fmla="*/ 2147483647 h 2886"/>
                <a:gd name="T70" fmla="*/ 2147483647 w 5574"/>
                <a:gd name="T71" fmla="*/ 2147483647 h 2886"/>
                <a:gd name="T72" fmla="*/ 2147483647 w 5574"/>
                <a:gd name="T73" fmla="*/ 2147483647 h 2886"/>
                <a:gd name="T74" fmla="*/ 2147483647 w 5574"/>
                <a:gd name="T75" fmla="*/ 2147483647 h 2886"/>
                <a:gd name="T76" fmla="*/ 2147483647 w 5574"/>
                <a:gd name="T77" fmla="*/ 2147483647 h 2886"/>
                <a:gd name="T78" fmla="*/ 2147483647 w 5574"/>
                <a:gd name="T79" fmla="*/ 2147483647 h 2886"/>
                <a:gd name="T80" fmla="*/ 2147483647 w 5574"/>
                <a:gd name="T81" fmla="*/ 2147483647 h 2886"/>
                <a:gd name="T82" fmla="*/ 2147483647 w 5574"/>
                <a:gd name="T83" fmla="*/ 2147483647 h 2886"/>
                <a:gd name="T84" fmla="*/ 2147483647 w 5574"/>
                <a:gd name="T85" fmla="*/ 2147483647 h 2886"/>
                <a:gd name="T86" fmla="*/ 2147483647 w 5574"/>
                <a:gd name="T87" fmla="*/ 2147483647 h 2886"/>
                <a:gd name="T88" fmla="*/ 2147483647 w 5574"/>
                <a:gd name="T89" fmla="*/ 2147483647 h 2886"/>
                <a:gd name="T90" fmla="*/ 2147483647 w 5574"/>
                <a:gd name="T91" fmla="*/ 2147483647 h 2886"/>
                <a:gd name="T92" fmla="*/ 2147483647 w 5574"/>
                <a:gd name="T93" fmla="*/ 2147483647 h 2886"/>
                <a:gd name="T94" fmla="*/ 2147483647 w 5574"/>
                <a:gd name="T95" fmla="*/ 2147483647 h 2886"/>
                <a:gd name="T96" fmla="*/ 2147483647 w 5574"/>
                <a:gd name="T97" fmla="*/ 2147483647 h 2886"/>
                <a:gd name="T98" fmla="*/ 2147483647 w 5574"/>
                <a:gd name="T99" fmla="*/ 2147483647 h 2886"/>
                <a:gd name="T100" fmla="*/ 2147483647 w 5574"/>
                <a:gd name="T101" fmla="*/ 2147483647 h 2886"/>
                <a:gd name="T102" fmla="*/ 2147483647 w 5574"/>
                <a:gd name="T103" fmla="*/ 2147483647 h 2886"/>
                <a:gd name="T104" fmla="*/ 2147483647 w 5574"/>
                <a:gd name="T105" fmla="*/ 2147483647 h 2886"/>
                <a:gd name="T106" fmla="*/ 2147483647 w 5574"/>
                <a:gd name="T107" fmla="*/ 2147483647 h 2886"/>
                <a:gd name="T108" fmla="*/ 2147483647 w 5574"/>
                <a:gd name="T109" fmla="*/ 2147483647 h 2886"/>
                <a:gd name="T110" fmla="*/ 2147483647 w 5574"/>
                <a:gd name="T111" fmla="*/ 2147483647 h 2886"/>
                <a:gd name="T112" fmla="*/ 2147483647 w 5574"/>
                <a:gd name="T113" fmla="*/ 2147483647 h 2886"/>
                <a:gd name="T114" fmla="*/ 2147483647 w 5574"/>
                <a:gd name="T115" fmla="*/ 2147483647 h 2886"/>
                <a:gd name="T116" fmla="*/ 2147483647 w 5574"/>
                <a:gd name="T117" fmla="*/ 2147483647 h 2886"/>
                <a:gd name="T118" fmla="*/ 2147483647 w 5574"/>
                <a:gd name="T119" fmla="*/ 2147483647 h 2886"/>
                <a:gd name="T120" fmla="*/ 2147483647 w 5574"/>
                <a:gd name="T121" fmla="*/ 2147483647 h 2886"/>
                <a:gd name="T122" fmla="*/ 2147483647 w 5574"/>
                <a:gd name="T123" fmla="*/ 2147483647 h 2886"/>
                <a:gd name="T124" fmla="*/ 2147483647 w 5574"/>
                <a:gd name="T125" fmla="*/ 2147483647 h 288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5574"/>
                <a:gd name="T190" fmla="*/ 0 h 2886"/>
                <a:gd name="T191" fmla="*/ 5574 w 5574"/>
                <a:gd name="T192" fmla="*/ 2886 h 288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5574" h="2886">
                  <a:moveTo>
                    <a:pt x="3114" y="252"/>
                  </a:moveTo>
                  <a:lnTo>
                    <a:pt x="3138" y="252"/>
                  </a:lnTo>
                  <a:lnTo>
                    <a:pt x="3150" y="258"/>
                  </a:lnTo>
                  <a:lnTo>
                    <a:pt x="3168" y="258"/>
                  </a:lnTo>
                  <a:lnTo>
                    <a:pt x="3174" y="252"/>
                  </a:lnTo>
                  <a:lnTo>
                    <a:pt x="3174" y="246"/>
                  </a:lnTo>
                  <a:lnTo>
                    <a:pt x="3168" y="234"/>
                  </a:lnTo>
                  <a:lnTo>
                    <a:pt x="3156" y="228"/>
                  </a:lnTo>
                  <a:lnTo>
                    <a:pt x="3108" y="228"/>
                  </a:lnTo>
                  <a:lnTo>
                    <a:pt x="3066" y="234"/>
                  </a:lnTo>
                  <a:lnTo>
                    <a:pt x="3036" y="246"/>
                  </a:lnTo>
                  <a:lnTo>
                    <a:pt x="3018" y="246"/>
                  </a:lnTo>
                  <a:lnTo>
                    <a:pt x="3060" y="246"/>
                  </a:lnTo>
                  <a:lnTo>
                    <a:pt x="3096" y="252"/>
                  </a:lnTo>
                  <a:lnTo>
                    <a:pt x="3114" y="252"/>
                  </a:lnTo>
                  <a:close/>
                  <a:moveTo>
                    <a:pt x="2988" y="318"/>
                  </a:moveTo>
                  <a:lnTo>
                    <a:pt x="3036" y="318"/>
                  </a:lnTo>
                  <a:lnTo>
                    <a:pt x="3048" y="312"/>
                  </a:lnTo>
                  <a:lnTo>
                    <a:pt x="3060" y="312"/>
                  </a:lnTo>
                  <a:lnTo>
                    <a:pt x="3072" y="300"/>
                  </a:lnTo>
                  <a:lnTo>
                    <a:pt x="3072" y="294"/>
                  </a:lnTo>
                  <a:lnTo>
                    <a:pt x="3066" y="282"/>
                  </a:lnTo>
                  <a:lnTo>
                    <a:pt x="3138" y="270"/>
                  </a:lnTo>
                  <a:lnTo>
                    <a:pt x="3120" y="264"/>
                  </a:lnTo>
                  <a:lnTo>
                    <a:pt x="3054" y="264"/>
                  </a:lnTo>
                  <a:lnTo>
                    <a:pt x="3042" y="276"/>
                  </a:lnTo>
                  <a:lnTo>
                    <a:pt x="3030" y="276"/>
                  </a:lnTo>
                  <a:lnTo>
                    <a:pt x="2994" y="270"/>
                  </a:lnTo>
                  <a:lnTo>
                    <a:pt x="2958" y="270"/>
                  </a:lnTo>
                  <a:lnTo>
                    <a:pt x="2940" y="282"/>
                  </a:lnTo>
                  <a:lnTo>
                    <a:pt x="2940" y="294"/>
                  </a:lnTo>
                  <a:lnTo>
                    <a:pt x="2946" y="300"/>
                  </a:lnTo>
                  <a:lnTo>
                    <a:pt x="2970" y="312"/>
                  </a:lnTo>
                  <a:lnTo>
                    <a:pt x="2976" y="318"/>
                  </a:lnTo>
                  <a:lnTo>
                    <a:pt x="2988" y="318"/>
                  </a:lnTo>
                  <a:close/>
                  <a:moveTo>
                    <a:pt x="2682" y="384"/>
                  </a:moveTo>
                  <a:lnTo>
                    <a:pt x="2628" y="408"/>
                  </a:lnTo>
                  <a:lnTo>
                    <a:pt x="2634" y="408"/>
                  </a:lnTo>
                  <a:lnTo>
                    <a:pt x="2646" y="414"/>
                  </a:lnTo>
                  <a:lnTo>
                    <a:pt x="2652" y="414"/>
                  </a:lnTo>
                  <a:lnTo>
                    <a:pt x="2658" y="420"/>
                  </a:lnTo>
                  <a:lnTo>
                    <a:pt x="2658" y="426"/>
                  </a:lnTo>
                  <a:lnTo>
                    <a:pt x="2622" y="426"/>
                  </a:lnTo>
                  <a:lnTo>
                    <a:pt x="2586" y="432"/>
                  </a:lnTo>
                  <a:lnTo>
                    <a:pt x="2556" y="438"/>
                  </a:lnTo>
                  <a:lnTo>
                    <a:pt x="2544" y="438"/>
                  </a:lnTo>
                  <a:lnTo>
                    <a:pt x="2520" y="456"/>
                  </a:lnTo>
                  <a:lnTo>
                    <a:pt x="2580" y="450"/>
                  </a:lnTo>
                  <a:lnTo>
                    <a:pt x="2586" y="450"/>
                  </a:lnTo>
                  <a:lnTo>
                    <a:pt x="2592" y="456"/>
                  </a:lnTo>
                  <a:lnTo>
                    <a:pt x="2610" y="456"/>
                  </a:lnTo>
                  <a:lnTo>
                    <a:pt x="2628" y="462"/>
                  </a:lnTo>
                  <a:lnTo>
                    <a:pt x="2658" y="462"/>
                  </a:lnTo>
                  <a:lnTo>
                    <a:pt x="2694" y="450"/>
                  </a:lnTo>
                  <a:lnTo>
                    <a:pt x="2730" y="444"/>
                  </a:lnTo>
                  <a:lnTo>
                    <a:pt x="2742" y="438"/>
                  </a:lnTo>
                  <a:lnTo>
                    <a:pt x="2742" y="450"/>
                  </a:lnTo>
                  <a:lnTo>
                    <a:pt x="2760" y="450"/>
                  </a:lnTo>
                  <a:lnTo>
                    <a:pt x="2796" y="444"/>
                  </a:lnTo>
                  <a:lnTo>
                    <a:pt x="2856" y="444"/>
                  </a:lnTo>
                  <a:lnTo>
                    <a:pt x="2850" y="444"/>
                  </a:lnTo>
                  <a:lnTo>
                    <a:pt x="2844" y="450"/>
                  </a:lnTo>
                  <a:lnTo>
                    <a:pt x="2832" y="450"/>
                  </a:lnTo>
                  <a:lnTo>
                    <a:pt x="2790" y="456"/>
                  </a:lnTo>
                  <a:lnTo>
                    <a:pt x="2730" y="468"/>
                  </a:lnTo>
                  <a:lnTo>
                    <a:pt x="2706" y="468"/>
                  </a:lnTo>
                  <a:lnTo>
                    <a:pt x="2688" y="474"/>
                  </a:lnTo>
                  <a:lnTo>
                    <a:pt x="2670" y="474"/>
                  </a:lnTo>
                  <a:lnTo>
                    <a:pt x="2652" y="480"/>
                  </a:lnTo>
                  <a:lnTo>
                    <a:pt x="2646" y="486"/>
                  </a:lnTo>
                  <a:lnTo>
                    <a:pt x="2640" y="486"/>
                  </a:lnTo>
                  <a:lnTo>
                    <a:pt x="2658" y="486"/>
                  </a:lnTo>
                  <a:lnTo>
                    <a:pt x="2694" y="492"/>
                  </a:lnTo>
                  <a:lnTo>
                    <a:pt x="2760" y="498"/>
                  </a:lnTo>
                  <a:lnTo>
                    <a:pt x="2808" y="492"/>
                  </a:lnTo>
                  <a:lnTo>
                    <a:pt x="2850" y="480"/>
                  </a:lnTo>
                  <a:lnTo>
                    <a:pt x="2874" y="474"/>
                  </a:lnTo>
                  <a:lnTo>
                    <a:pt x="2886" y="468"/>
                  </a:lnTo>
                  <a:lnTo>
                    <a:pt x="2958" y="450"/>
                  </a:lnTo>
                  <a:lnTo>
                    <a:pt x="3000" y="450"/>
                  </a:lnTo>
                  <a:lnTo>
                    <a:pt x="3054" y="444"/>
                  </a:lnTo>
                  <a:lnTo>
                    <a:pt x="3096" y="438"/>
                  </a:lnTo>
                  <a:lnTo>
                    <a:pt x="3120" y="432"/>
                  </a:lnTo>
                  <a:lnTo>
                    <a:pt x="3138" y="420"/>
                  </a:lnTo>
                  <a:lnTo>
                    <a:pt x="3156" y="414"/>
                  </a:lnTo>
                  <a:lnTo>
                    <a:pt x="3168" y="408"/>
                  </a:lnTo>
                  <a:lnTo>
                    <a:pt x="3168" y="396"/>
                  </a:lnTo>
                  <a:lnTo>
                    <a:pt x="3156" y="384"/>
                  </a:lnTo>
                  <a:lnTo>
                    <a:pt x="3144" y="378"/>
                  </a:lnTo>
                  <a:lnTo>
                    <a:pt x="3120" y="378"/>
                  </a:lnTo>
                  <a:lnTo>
                    <a:pt x="3114" y="384"/>
                  </a:lnTo>
                  <a:lnTo>
                    <a:pt x="3108" y="384"/>
                  </a:lnTo>
                  <a:lnTo>
                    <a:pt x="3108" y="396"/>
                  </a:lnTo>
                  <a:lnTo>
                    <a:pt x="3072" y="396"/>
                  </a:lnTo>
                  <a:lnTo>
                    <a:pt x="3078" y="390"/>
                  </a:lnTo>
                  <a:lnTo>
                    <a:pt x="3078" y="378"/>
                  </a:lnTo>
                  <a:lnTo>
                    <a:pt x="3102" y="354"/>
                  </a:lnTo>
                  <a:lnTo>
                    <a:pt x="3102" y="342"/>
                  </a:lnTo>
                  <a:lnTo>
                    <a:pt x="3096" y="342"/>
                  </a:lnTo>
                  <a:lnTo>
                    <a:pt x="3054" y="348"/>
                  </a:lnTo>
                  <a:lnTo>
                    <a:pt x="2988" y="372"/>
                  </a:lnTo>
                  <a:lnTo>
                    <a:pt x="2976" y="378"/>
                  </a:lnTo>
                  <a:lnTo>
                    <a:pt x="3024" y="378"/>
                  </a:lnTo>
                  <a:lnTo>
                    <a:pt x="3018" y="408"/>
                  </a:lnTo>
                  <a:lnTo>
                    <a:pt x="2898" y="420"/>
                  </a:lnTo>
                  <a:lnTo>
                    <a:pt x="2898" y="414"/>
                  </a:lnTo>
                  <a:lnTo>
                    <a:pt x="2892" y="408"/>
                  </a:lnTo>
                  <a:lnTo>
                    <a:pt x="2892" y="372"/>
                  </a:lnTo>
                  <a:lnTo>
                    <a:pt x="2886" y="366"/>
                  </a:lnTo>
                  <a:lnTo>
                    <a:pt x="2874" y="366"/>
                  </a:lnTo>
                  <a:lnTo>
                    <a:pt x="2856" y="360"/>
                  </a:lnTo>
                  <a:lnTo>
                    <a:pt x="2814" y="360"/>
                  </a:lnTo>
                  <a:lnTo>
                    <a:pt x="2682" y="384"/>
                  </a:lnTo>
                  <a:close/>
                  <a:moveTo>
                    <a:pt x="2832" y="342"/>
                  </a:moveTo>
                  <a:lnTo>
                    <a:pt x="2844" y="330"/>
                  </a:lnTo>
                  <a:lnTo>
                    <a:pt x="2844" y="318"/>
                  </a:lnTo>
                  <a:lnTo>
                    <a:pt x="2838" y="312"/>
                  </a:lnTo>
                  <a:lnTo>
                    <a:pt x="2814" y="312"/>
                  </a:lnTo>
                  <a:lnTo>
                    <a:pt x="2802" y="318"/>
                  </a:lnTo>
                  <a:lnTo>
                    <a:pt x="2796" y="324"/>
                  </a:lnTo>
                  <a:lnTo>
                    <a:pt x="2796" y="330"/>
                  </a:lnTo>
                  <a:lnTo>
                    <a:pt x="2802" y="336"/>
                  </a:lnTo>
                  <a:lnTo>
                    <a:pt x="2814" y="336"/>
                  </a:lnTo>
                  <a:lnTo>
                    <a:pt x="2820" y="342"/>
                  </a:lnTo>
                  <a:lnTo>
                    <a:pt x="2832" y="342"/>
                  </a:lnTo>
                  <a:close/>
                  <a:moveTo>
                    <a:pt x="3012" y="564"/>
                  </a:moveTo>
                  <a:lnTo>
                    <a:pt x="2988" y="540"/>
                  </a:lnTo>
                  <a:lnTo>
                    <a:pt x="2958" y="540"/>
                  </a:lnTo>
                  <a:lnTo>
                    <a:pt x="2952" y="534"/>
                  </a:lnTo>
                  <a:lnTo>
                    <a:pt x="2946" y="534"/>
                  </a:lnTo>
                  <a:lnTo>
                    <a:pt x="2934" y="528"/>
                  </a:lnTo>
                  <a:lnTo>
                    <a:pt x="2916" y="528"/>
                  </a:lnTo>
                  <a:lnTo>
                    <a:pt x="2898" y="534"/>
                  </a:lnTo>
                  <a:lnTo>
                    <a:pt x="2892" y="540"/>
                  </a:lnTo>
                  <a:lnTo>
                    <a:pt x="2892" y="552"/>
                  </a:lnTo>
                  <a:lnTo>
                    <a:pt x="2928" y="570"/>
                  </a:lnTo>
                  <a:lnTo>
                    <a:pt x="2934" y="576"/>
                  </a:lnTo>
                  <a:lnTo>
                    <a:pt x="2946" y="582"/>
                  </a:lnTo>
                  <a:lnTo>
                    <a:pt x="3012" y="564"/>
                  </a:lnTo>
                  <a:close/>
                  <a:moveTo>
                    <a:pt x="2460" y="414"/>
                  </a:moveTo>
                  <a:lnTo>
                    <a:pt x="2442" y="420"/>
                  </a:lnTo>
                  <a:lnTo>
                    <a:pt x="2430" y="426"/>
                  </a:lnTo>
                  <a:lnTo>
                    <a:pt x="2430" y="438"/>
                  </a:lnTo>
                  <a:lnTo>
                    <a:pt x="2442" y="438"/>
                  </a:lnTo>
                  <a:lnTo>
                    <a:pt x="2472" y="432"/>
                  </a:lnTo>
                  <a:lnTo>
                    <a:pt x="2490" y="426"/>
                  </a:lnTo>
                  <a:lnTo>
                    <a:pt x="2502" y="420"/>
                  </a:lnTo>
                  <a:lnTo>
                    <a:pt x="2502" y="414"/>
                  </a:lnTo>
                  <a:lnTo>
                    <a:pt x="2496" y="408"/>
                  </a:lnTo>
                  <a:lnTo>
                    <a:pt x="2484" y="408"/>
                  </a:lnTo>
                  <a:lnTo>
                    <a:pt x="2460" y="414"/>
                  </a:lnTo>
                  <a:close/>
                  <a:moveTo>
                    <a:pt x="2970" y="858"/>
                  </a:moveTo>
                  <a:lnTo>
                    <a:pt x="2988" y="858"/>
                  </a:lnTo>
                  <a:lnTo>
                    <a:pt x="3006" y="864"/>
                  </a:lnTo>
                  <a:lnTo>
                    <a:pt x="3018" y="870"/>
                  </a:lnTo>
                  <a:lnTo>
                    <a:pt x="3036" y="876"/>
                  </a:lnTo>
                  <a:lnTo>
                    <a:pt x="3060" y="882"/>
                  </a:lnTo>
                  <a:lnTo>
                    <a:pt x="3096" y="882"/>
                  </a:lnTo>
                  <a:lnTo>
                    <a:pt x="3126" y="876"/>
                  </a:lnTo>
                  <a:lnTo>
                    <a:pt x="3138" y="876"/>
                  </a:lnTo>
                  <a:lnTo>
                    <a:pt x="3120" y="810"/>
                  </a:lnTo>
                  <a:lnTo>
                    <a:pt x="3018" y="792"/>
                  </a:lnTo>
                  <a:lnTo>
                    <a:pt x="2988" y="828"/>
                  </a:lnTo>
                  <a:lnTo>
                    <a:pt x="2958" y="828"/>
                  </a:lnTo>
                  <a:lnTo>
                    <a:pt x="2952" y="834"/>
                  </a:lnTo>
                  <a:lnTo>
                    <a:pt x="2952" y="846"/>
                  </a:lnTo>
                  <a:lnTo>
                    <a:pt x="2958" y="852"/>
                  </a:lnTo>
                  <a:lnTo>
                    <a:pt x="2970" y="858"/>
                  </a:lnTo>
                  <a:close/>
                  <a:moveTo>
                    <a:pt x="168" y="2034"/>
                  </a:moveTo>
                  <a:lnTo>
                    <a:pt x="168" y="2040"/>
                  </a:lnTo>
                  <a:lnTo>
                    <a:pt x="174" y="2046"/>
                  </a:lnTo>
                  <a:lnTo>
                    <a:pt x="192" y="2046"/>
                  </a:lnTo>
                  <a:lnTo>
                    <a:pt x="186" y="2070"/>
                  </a:lnTo>
                  <a:lnTo>
                    <a:pt x="216" y="2052"/>
                  </a:lnTo>
                  <a:lnTo>
                    <a:pt x="216" y="2028"/>
                  </a:lnTo>
                  <a:lnTo>
                    <a:pt x="174" y="2028"/>
                  </a:lnTo>
                  <a:lnTo>
                    <a:pt x="168" y="2034"/>
                  </a:lnTo>
                  <a:close/>
                  <a:moveTo>
                    <a:pt x="252" y="2298"/>
                  </a:moveTo>
                  <a:lnTo>
                    <a:pt x="252" y="2292"/>
                  </a:lnTo>
                  <a:lnTo>
                    <a:pt x="246" y="2286"/>
                  </a:lnTo>
                  <a:lnTo>
                    <a:pt x="246" y="2268"/>
                  </a:lnTo>
                  <a:lnTo>
                    <a:pt x="252" y="2256"/>
                  </a:lnTo>
                  <a:lnTo>
                    <a:pt x="252" y="2238"/>
                  </a:lnTo>
                  <a:lnTo>
                    <a:pt x="246" y="2226"/>
                  </a:lnTo>
                  <a:lnTo>
                    <a:pt x="228" y="2226"/>
                  </a:lnTo>
                  <a:lnTo>
                    <a:pt x="216" y="2220"/>
                  </a:lnTo>
                  <a:lnTo>
                    <a:pt x="204" y="2220"/>
                  </a:lnTo>
                  <a:lnTo>
                    <a:pt x="192" y="2214"/>
                  </a:lnTo>
                  <a:lnTo>
                    <a:pt x="186" y="2208"/>
                  </a:lnTo>
                  <a:lnTo>
                    <a:pt x="174" y="2202"/>
                  </a:lnTo>
                  <a:lnTo>
                    <a:pt x="150" y="2178"/>
                  </a:lnTo>
                  <a:lnTo>
                    <a:pt x="138" y="2172"/>
                  </a:lnTo>
                  <a:lnTo>
                    <a:pt x="126" y="2172"/>
                  </a:lnTo>
                  <a:lnTo>
                    <a:pt x="102" y="2184"/>
                  </a:lnTo>
                  <a:lnTo>
                    <a:pt x="96" y="2196"/>
                  </a:lnTo>
                  <a:lnTo>
                    <a:pt x="96" y="2202"/>
                  </a:lnTo>
                  <a:lnTo>
                    <a:pt x="108" y="2208"/>
                  </a:lnTo>
                  <a:lnTo>
                    <a:pt x="114" y="2214"/>
                  </a:lnTo>
                  <a:lnTo>
                    <a:pt x="120" y="2214"/>
                  </a:lnTo>
                  <a:lnTo>
                    <a:pt x="132" y="2202"/>
                  </a:lnTo>
                  <a:lnTo>
                    <a:pt x="144" y="2208"/>
                  </a:lnTo>
                  <a:lnTo>
                    <a:pt x="132" y="2220"/>
                  </a:lnTo>
                  <a:lnTo>
                    <a:pt x="120" y="2220"/>
                  </a:lnTo>
                  <a:lnTo>
                    <a:pt x="114" y="2226"/>
                  </a:lnTo>
                  <a:lnTo>
                    <a:pt x="102" y="2232"/>
                  </a:lnTo>
                  <a:lnTo>
                    <a:pt x="102" y="2244"/>
                  </a:lnTo>
                  <a:lnTo>
                    <a:pt x="108" y="2250"/>
                  </a:lnTo>
                  <a:lnTo>
                    <a:pt x="126" y="2250"/>
                  </a:lnTo>
                  <a:lnTo>
                    <a:pt x="138" y="2244"/>
                  </a:lnTo>
                  <a:lnTo>
                    <a:pt x="132" y="2262"/>
                  </a:lnTo>
                  <a:lnTo>
                    <a:pt x="150" y="2262"/>
                  </a:lnTo>
                  <a:lnTo>
                    <a:pt x="132" y="2280"/>
                  </a:lnTo>
                  <a:lnTo>
                    <a:pt x="168" y="2274"/>
                  </a:lnTo>
                  <a:lnTo>
                    <a:pt x="156" y="2280"/>
                  </a:lnTo>
                  <a:lnTo>
                    <a:pt x="144" y="2292"/>
                  </a:lnTo>
                  <a:lnTo>
                    <a:pt x="138" y="2292"/>
                  </a:lnTo>
                  <a:lnTo>
                    <a:pt x="138" y="2298"/>
                  </a:lnTo>
                  <a:lnTo>
                    <a:pt x="150" y="2298"/>
                  </a:lnTo>
                  <a:lnTo>
                    <a:pt x="162" y="2286"/>
                  </a:lnTo>
                  <a:lnTo>
                    <a:pt x="168" y="2286"/>
                  </a:lnTo>
                  <a:lnTo>
                    <a:pt x="174" y="2292"/>
                  </a:lnTo>
                  <a:lnTo>
                    <a:pt x="174" y="2304"/>
                  </a:lnTo>
                  <a:lnTo>
                    <a:pt x="162" y="2316"/>
                  </a:lnTo>
                  <a:lnTo>
                    <a:pt x="162" y="2328"/>
                  </a:lnTo>
                  <a:lnTo>
                    <a:pt x="210" y="2328"/>
                  </a:lnTo>
                  <a:lnTo>
                    <a:pt x="228" y="2316"/>
                  </a:lnTo>
                  <a:lnTo>
                    <a:pt x="210" y="2340"/>
                  </a:lnTo>
                  <a:lnTo>
                    <a:pt x="192" y="2340"/>
                  </a:lnTo>
                  <a:lnTo>
                    <a:pt x="186" y="2346"/>
                  </a:lnTo>
                  <a:lnTo>
                    <a:pt x="186" y="2352"/>
                  </a:lnTo>
                  <a:lnTo>
                    <a:pt x="210" y="2364"/>
                  </a:lnTo>
                  <a:lnTo>
                    <a:pt x="216" y="2364"/>
                  </a:lnTo>
                  <a:lnTo>
                    <a:pt x="228" y="2370"/>
                  </a:lnTo>
                  <a:lnTo>
                    <a:pt x="234" y="2376"/>
                  </a:lnTo>
                  <a:lnTo>
                    <a:pt x="246" y="2376"/>
                  </a:lnTo>
                  <a:lnTo>
                    <a:pt x="258" y="2382"/>
                  </a:lnTo>
                  <a:lnTo>
                    <a:pt x="270" y="2376"/>
                  </a:lnTo>
                  <a:lnTo>
                    <a:pt x="288" y="2358"/>
                  </a:lnTo>
                  <a:lnTo>
                    <a:pt x="294" y="2346"/>
                  </a:lnTo>
                  <a:lnTo>
                    <a:pt x="294" y="2340"/>
                  </a:lnTo>
                  <a:lnTo>
                    <a:pt x="288" y="2334"/>
                  </a:lnTo>
                  <a:lnTo>
                    <a:pt x="282" y="2322"/>
                  </a:lnTo>
                  <a:lnTo>
                    <a:pt x="270" y="2316"/>
                  </a:lnTo>
                  <a:lnTo>
                    <a:pt x="264" y="2304"/>
                  </a:lnTo>
                  <a:lnTo>
                    <a:pt x="252" y="2298"/>
                  </a:lnTo>
                  <a:close/>
                  <a:moveTo>
                    <a:pt x="2304" y="372"/>
                  </a:moveTo>
                  <a:lnTo>
                    <a:pt x="2316" y="372"/>
                  </a:lnTo>
                  <a:lnTo>
                    <a:pt x="2328" y="366"/>
                  </a:lnTo>
                  <a:lnTo>
                    <a:pt x="2376" y="366"/>
                  </a:lnTo>
                  <a:lnTo>
                    <a:pt x="2388" y="378"/>
                  </a:lnTo>
                  <a:lnTo>
                    <a:pt x="2388" y="390"/>
                  </a:lnTo>
                  <a:lnTo>
                    <a:pt x="2424" y="390"/>
                  </a:lnTo>
                  <a:lnTo>
                    <a:pt x="2442" y="384"/>
                  </a:lnTo>
                  <a:lnTo>
                    <a:pt x="2454" y="384"/>
                  </a:lnTo>
                  <a:lnTo>
                    <a:pt x="2466" y="390"/>
                  </a:lnTo>
                  <a:lnTo>
                    <a:pt x="2472" y="396"/>
                  </a:lnTo>
                  <a:lnTo>
                    <a:pt x="2490" y="396"/>
                  </a:lnTo>
                  <a:lnTo>
                    <a:pt x="2514" y="384"/>
                  </a:lnTo>
                  <a:lnTo>
                    <a:pt x="2520" y="372"/>
                  </a:lnTo>
                  <a:lnTo>
                    <a:pt x="2520" y="354"/>
                  </a:lnTo>
                  <a:lnTo>
                    <a:pt x="2550" y="354"/>
                  </a:lnTo>
                  <a:lnTo>
                    <a:pt x="2616" y="336"/>
                  </a:lnTo>
                  <a:lnTo>
                    <a:pt x="2580" y="366"/>
                  </a:lnTo>
                  <a:lnTo>
                    <a:pt x="2634" y="378"/>
                  </a:lnTo>
                  <a:lnTo>
                    <a:pt x="2688" y="354"/>
                  </a:lnTo>
                  <a:lnTo>
                    <a:pt x="2784" y="312"/>
                  </a:lnTo>
                  <a:lnTo>
                    <a:pt x="2778" y="312"/>
                  </a:lnTo>
                  <a:lnTo>
                    <a:pt x="2772" y="306"/>
                  </a:lnTo>
                  <a:lnTo>
                    <a:pt x="2754" y="300"/>
                  </a:lnTo>
                  <a:lnTo>
                    <a:pt x="2736" y="300"/>
                  </a:lnTo>
                  <a:lnTo>
                    <a:pt x="2724" y="294"/>
                  </a:lnTo>
                  <a:lnTo>
                    <a:pt x="2706" y="288"/>
                  </a:lnTo>
                  <a:lnTo>
                    <a:pt x="2676" y="288"/>
                  </a:lnTo>
                  <a:lnTo>
                    <a:pt x="2646" y="282"/>
                  </a:lnTo>
                  <a:lnTo>
                    <a:pt x="2604" y="282"/>
                  </a:lnTo>
                  <a:lnTo>
                    <a:pt x="2526" y="294"/>
                  </a:lnTo>
                  <a:lnTo>
                    <a:pt x="2526" y="318"/>
                  </a:lnTo>
                  <a:lnTo>
                    <a:pt x="2406" y="324"/>
                  </a:lnTo>
                  <a:lnTo>
                    <a:pt x="2400" y="324"/>
                  </a:lnTo>
                  <a:lnTo>
                    <a:pt x="2394" y="318"/>
                  </a:lnTo>
                  <a:lnTo>
                    <a:pt x="2334" y="318"/>
                  </a:lnTo>
                  <a:lnTo>
                    <a:pt x="2322" y="324"/>
                  </a:lnTo>
                  <a:lnTo>
                    <a:pt x="2310" y="324"/>
                  </a:lnTo>
                  <a:lnTo>
                    <a:pt x="2304" y="330"/>
                  </a:lnTo>
                  <a:lnTo>
                    <a:pt x="2304" y="372"/>
                  </a:lnTo>
                  <a:close/>
                  <a:moveTo>
                    <a:pt x="150" y="1980"/>
                  </a:moveTo>
                  <a:lnTo>
                    <a:pt x="162" y="2004"/>
                  </a:lnTo>
                  <a:lnTo>
                    <a:pt x="174" y="2010"/>
                  </a:lnTo>
                  <a:lnTo>
                    <a:pt x="186" y="1980"/>
                  </a:lnTo>
                  <a:lnTo>
                    <a:pt x="180" y="1974"/>
                  </a:lnTo>
                  <a:lnTo>
                    <a:pt x="174" y="1974"/>
                  </a:lnTo>
                  <a:lnTo>
                    <a:pt x="162" y="1968"/>
                  </a:lnTo>
                  <a:lnTo>
                    <a:pt x="156" y="1968"/>
                  </a:lnTo>
                  <a:lnTo>
                    <a:pt x="150" y="1974"/>
                  </a:lnTo>
                  <a:lnTo>
                    <a:pt x="150" y="1980"/>
                  </a:lnTo>
                  <a:close/>
                  <a:moveTo>
                    <a:pt x="126" y="1932"/>
                  </a:moveTo>
                  <a:lnTo>
                    <a:pt x="120" y="1932"/>
                  </a:lnTo>
                  <a:lnTo>
                    <a:pt x="108" y="1938"/>
                  </a:lnTo>
                  <a:lnTo>
                    <a:pt x="96" y="1938"/>
                  </a:lnTo>
                  <a:lnTo>
                    <a:pt x="84" y="1944"/>
                  </a:lnTo>
                  <a:lnTo>
                    <a:pt x="78" y="1944"/>
                  </a:lnTo>
                  <a:lnTo>
                    <a:pt x="78" y="1950"/>
                  </a:lnTo>
                  <a:lnTo>
                    <a:pt x="72" y="1962"/>
                  </a:lnTo>
                  <a:lnTo>
                    <a:pt x="66" y="1968"/>
                  </a:lnTo>
                  <a:lnTo>
                    <a:pt x="48" y="1968"/>
                  </a:lnTo>
                  <a:lnTo>
                    <a:pt x="42" y="1962"/>
                  </a:lnTo>
                  <a:lnTo>
                    <a:pt x="48" y="1956"/>
                  </a:lnTo>
                  <a:lnTo>
                    <a:pt x="60" y="1956"/>
                  </a:lnTo>
                  <a:lnTo>
                    <a:pt x="66" y="1950"/>
                  </a:lnTo>
                  <a:lnTo>
                    <a:pt x="72" y="1950"/>
                  </a:lnTo>
                  <a:lnTo>
                    <a:pt x="78" y="1944"/>
                  </a:lnTo>
                  <a:lnTo>
                    <a:pt x="84" y="1944"/>
                  </a:lnTo>
                  <a:lnTo>
                    <a:pt x="78" y="1938"/>
                  </a:lnTo>
                  <a:lnTo>
                    <a:pt x="54" y="1938"/>
                  </a:lnTo>
                  <a:lnTo>
                    <a:pt x="48" y="1944"/>
                  </a:lnTo>
                  <a:lnTo>
                    <a:pt x="48" y="1932"/>
                  </a:lnTo>
                  <a:lnTo>
                    <a:pt x="36" y="1932"/>
                  </a:lnTo>
                  <a:lnTo>
                    <a:pt x="24" y="1944"/>
                  </a:lnTo>
                  <a:lnTo>
                    <a:pt x="6" y="1980"/>
                  </a:lnTo>
                  <a:lnTo>
                    <a:pt x="6" y="2004"/>
                  </a:lnTo>
                  <a:lnTo>
                    <a:pt x="12" y="2004"/>
                  </a:lnTo>
                  <a:lnTo>
                    <a:pt x="12" y="2010"/>
                  </a:lnTo>
                  <a:lnTo>
                    <a:pt x="18" y="2016"/>
                  </a:lnTo>
                  <a:lnTo>
                    <a:pt x="0" y="2022"/>
                  </a:lnTo>
                  <a:lnTo>
                    <a:pt x="12" y="2076"/>
                  </a:lnTo>
                  <a:lnTo>
                    <a:pt x="12" y="2082"/>
                  </a:lnTo>
                  <a:lnTo>
                    <a:pt x="6" y="2082"/>
                  </a:lnTo>
                  <a:lnTo>
                    <a:pt x="12" y="2088"/>
                  </a:lnTo>
                  <a:lnTo>
                    <a:pt x="12" y="2094"/>
                  </a:lnTo>
                  <a:lnTo>
                    <a:pt x="30" y="2094"/>
                  </a:lnTo>
                  <a:lnTo>
                    <a:pt x="30" y="2070"/>
                  </a:lnTo>
                  <a:lnTo>
                    <a:pt x="24" y="2058"/>
                  </a:lnTo>
                  <a:lnTo>
                    <a:pt x="24" y="2040"/>
                  </a:lnTo>
                  <a:lnTo>
                    <a:pt x="36" y="2028"/>
                  </a:lnTo>
                  <a:lnTo>
                    <a:pt x="42" y="2028"/>
                  </a:lnTo>
                  <a:lnTo>
                    <a:pt x="48" y="2016"/>
                  </a:lnTo>
                  <a:lnTo>
                    <a:pt x="54" y="2010"/>
                  </a:lnTo>
                  <a:lnTo>
                    <a:pt x="54" y="1986"/>
                  </a:lnTo>
                  <a:lnTo>
                    <a:pt x="84" y="1956"/>
                  </a:lnTo>
                  <a:lnTo>
                    <a:pt x="108" y="1944"/>
                  </a:lnTo>
                  <a:lnTo>
                    <a:pt x="114" y="1944"/>
                  </a:lnTo>
                  <a:lnTo>
                    <a:pt x="126" y="1938"/>
                  </a:lnTo>
                  <a:lnTo>
                    <a:pt x="126" y="1932"/>
                  </a:lnTo>
                  <a:close/>
                  <a:moveTo>
                    <a:pt x="1896" y="678"/>
                  </a:moveTo>
                  <a:lnTo>
                    <a:pt x="1896" y="690"/>
                  </a:lnTo>
                  <a:lnTo>
                    <a:pt x="1884" y="702"/>
                  </a:lnTo>
                  <a:lnTo>
                    <a:pt x="1884" y="714"/>
                  </a:lnTo>
                  <a:lnTo>
                    <a:pt x="1902" y="714"/>
                  </a:lnTo>
                  <a:lnTo>
                    <a:pt x="1926" y="708"/>
                  </a:lnTo>
                  <a:lnTo>
                    <a:pt x="1944" y="708"/>
                  </a:lnTo>
                  <a:lnTo>
                    <a:pt x="1980" y="696"/>
                  </a:lnTo>
                  <a:lnTo>
                    <a:pt x="1986" y="690"/>
                  </a:lnTo>
                  <a:lnTo>
                    <a:pt x="1992" y="690"/>
                  </a:lnTo>
                  <a:lnTo>
                    <a:pt x="2034" y="702"/>
                  </a:lnTo>
                  <a:lnTo>
                    <a:pt x="2112" y="642"/>
                  </a:lnTo>
                  <a:lnTo>
                    <a:pt x="2244" y="600"/>
                  </a:lnTo>
                  <a:lnTo>
                    <a:pt x="2370" y="564"/>
                  </a:lnTo>
                  <a:lnTo>
                    <a:pt x="2466" y="546"/>
                  </a:lnTo>
                  <a:lnTo>
                    <a:pt x="2454" y="540"/>
                  </a:lnTo>
                  <a:lnTo>
                    <a:pt x="2448" y="528"/>
                  </a:lnTo>
                  <a:lnTo>
                    <a:pt x="2436" y="522"/>
                  </a:lnTo>
                  <a:lnTo>
                    <a:pt x="2424" y="510"/>
                  </a:lnTo>
                  <a:lnTo>
                    <a:pt x="2412" y="504"/>
                  </a:lnTo>
                  <a:lnTo>
                    <a:pt x="2400" y="492"/>
                  </a:lnTo>
                  <a:lnTo>
                    <a:pt x="2352" y="492"/>
                  </a:lnTo>
                  <a:lnTo>
                    <a:pt x="2340" y="498"/>
                  </a:lnTo>
                  <a:lnTo>
                    <a:pt x="2328" y="498"/>
                  </a:lnTo>
                  <a:lnTo>
                    <a:pt x="2262" y="504"/>
                  </a:lnTo>
                  <a:lnTo>
                    <a:pt x="2226" y="480"/>
                  </a:lnTo>
                  <a:lnTo>
                    <a:pt x="2142" y="486"/>
                  </a:lnTo>
                  <a:lnTo>
                    <a:pt x="2094" y="504"/>
                  </a:lnTo>
                  <a:lnTo>
                    <a:pt x="2076" y="522"/>
                  </a:lnTo>
                  <a:lnTo>
                    <a:pt x="2064" y="552"/>
                  </a:lnTo>
                  <a:lnTo>
                    <a:pt x="2010" y="564"/>
                  </a:lnTo>
                  <a:lnTo>
                    <a:pt x="1944" y="588"/>
                  </a:lnTo>
                  <a:lnTo>
                    <a:pt x="1962" y="600"/>
                  </a:lnTo>
                  <a:lnTo>
                    <a:pt x="1842" y="654"/>
                  </a:lnTo>
                  <a:lnTo>
                    <a:pt x="1854" y="654"/>
                  </a:lnTo>
                  <a:lnTo>
                    <a:pt x="1890" y="672"/>
                  </a:lnTo>
                  <a:lnTo>
                    <a:pt x="1896" y="678"/>
                  </a:lnTo>
                  <a:close/>
                  <a:moveTo>
                    <a:pt x="198" y="1968"/>
                  </a:moveTo>
                  <a:lnTo>
                    <a:pt x="192" y="1992"/>
                  </a:lnTo>
                  <a:lnTo>
                    <a:pt x="192" y="2010"/>
                  </a:lnTo>
                  <a:lnTo>
                    <a:pt x="216" y="1998"/>
                  </a:lnTo>
                  <a:lnTo>
                    <a:pt x="198" y="1968"/>
                  </a:lnTo>
                  <a:close/>
                  <a:moveTo>
                    <a:pt x="4182" y="600"/>
                  </a:moveTo>
                  <a:lnTo>
                    <a:pt x="4194" y="606"/>
                  </a:lnTo>
                  <a:lnTo>
                    <a:pt x="4206" y="600"/>
                  </a:lnTo>
                  <a:lnTo>
                    <a:pt x="4218" y="600"/>
                  </a:lnTo>
                  <a:lnTo>
                    <a:pt x="4242" y="588"/>
                  </a:lnTo>
                  <a:lnTo>
                    <a:pt x="4308" y="588"/>
                  </a:lnTo>
                  <a:lnTo>
                    <a:pt x="4314" y="594"/>
                  </a:lnTo>
                  <a:lnTo>
                    <a:pt x="4350" y="594"/>
                  </a:lnTo>
                  <a:lnTo>
                    <a:pt x="4356" y="588"/>
                  </a:lnTo>
                  <a:lnTo>
                    <a:pt x="4356" y="582"/>
                  </a:lnTo>
                  <a:lnTo>
                    <a:pt x="4344" y="558"/>
                  </a:lnTo>
                  <a:lnTo>
                    <a:pt x="4338" y="552"/>
                  </a:lnTo>
                  <a:lnTo>
                    <a:pt x="4326" y="546"/>
                  </a:lnTo>
                  <a:lnTo>
                    <a:pt x="4230" y="546"/>
                  </a:lnTo>
                  <a:lnTo>
                    <a:pt x="4224" y="540"/>
                  </a:lnTo>
                  <a:lnTo>
                    <a:pt x="4212" y="540"/>
                  </a:lnTo>
                  <a:lnTo>
                    <a:pt x="4200" y="534"/>
                  </a:lnTo>
                  <a:lnTo>
                    <a:pt x="4188" y="534"/>
                  </a:lnTo>
                  <a:lnTo>
                    <a:pt x="4176" y="540"/>
                  </a:lnTo>
                  <a:lnTo>
                    <a:pt x="4158" y="558"/>
                  </a:lnTo>
                  <a:lnTo>
                    <a:pt x="4158" y="564"/>
                  </a:lnTo>
                  <a:lnTo>
                    <a:pt x="4176" y="576"/>
                  </a:lnTo>
                  <a:lnTo>
                    <a:pt x="4170" y="582"/>
                  </a:lnTo>
                  <a:lnTo>
                    <a:pt x="4170" y="594"/>
                  </a:lnTo>
                  <a:lnTo>
                    <a:pt x="4176" y="594"/>
                  </a:lnTo>
                  <a:lnTo>
                    <a:pt x="4182" y="600"/>
                  </a:lnTo>
                  <a:close/>
                  <a:moveTo>
                    <a:pt x="3708" y="516"/>
                  </a:moveTo>
                  <a:lnTo>
                    <a:pt x="3678" y="516"/>
                  </a:lnTo>
                  <a:lnTo>
                    <a:pt x="3624" y="510"/>
                  </a:lnTo>
                  <a:lnTo>
                    <a:pt x="3564" y="504"/>
                  </a:lnTo>
                  <a:lnTo>
                    <a:pt x="3468" y="504"/>
                  </a:lnTo>
                  <a:lnTo>
                    <a:pt x="3468" y="516"/>
                  </a:lnTo>
                  <a:lnTo>
                    <a:pt x="3462" y="522"/>
                  </a:lnTo>
                  <a:lnTo>
                    <a:pt x="3426" y="540"/>
                  </a:lnTo>
                  <a:lnTo>
                    <a:pt x="3396" y="546"/>
                  </a:lnTo>
                  <a:lnTo>
                    <a:pt x="3378" y="552"/>
                  </a:lnTo>
                  <a:lnTo>
                    <a:pt x="3372" y="552"/>
                  </a:lnTo>
                  <a:lnTo>
                    <a:pt x="3372" y="558"/>
                  </a:lnTo>
                  <a:lnTo>
                    <a:pt x="3384" y="570"/>
                  </a:lnTo>
                  <a:lnTo>
                    <a:pt x="3390" y="582"/>
                  </a:lnTo>
                  <a:lnTo>
                    <a:pt x="3390" y="594"/>
                  </a:lnTo>
                  <a:lnTo>
                    <a:pt x="3372" y="618"/>
                  </a:lnTo>
                  <a:lnTo>
                    <a:pt x="3402" y="636"/>
                  </a:lnTo>
                  <a:lnTo>
                    <a:pt x="3480" y="606"/>
                  </a:lnTo>
                  <a:lnTo>
                    <a:pt x="3474" y="600"/>
                  </a:lnTo>
                  <a:lnTo>
                    <a:pt x="3468" y="600"/>
                  </a:lnTo>
                  <a:lnTo>
                    <a:pt x="3468" y="594"/>
                  </a:lnTo>
                  <a:lnTo>
                    <a:pt x="3474" y="588"/>
                  </a:lnTo>
                  <a:lnTo>
                    <a:pt x="3486" y="582"/>
                  </a:lnTo>
                  <a:lnTo>
                    <a:pt x="3522" y="582"/>
                  </a:lnTo>
                  <a:lnTo>
                    <a:pt x="3546" y="594"/>
                  </a:lnTo>
                  <a:lnTo>
                    <a:pt x="3552" y="600"/>
                  </a:lnTo>
                  <a:lnTo>
                    <a:pt x="3606" y="594"/>
                  </a:lnTo>
                  <a:lnTo>
                    <a:pt x="3600" y="570"/>
                  </a:lnTo>
                  <a:lnTo>
                    <a:pt x="3630" y="570"/>
                  </a:lnTo>
                  <a:lnTo>
                    <a:pt x="3648" y="564"/>
                  </a:lnTo>
                  <a:lnTo>
                    <a:pt x="3666" y="564"/>
                  </a:lnTo>
                  <a:lnTo>
                    <a:pt x="3690" y="552"/>
                  </a:lnTo>
                  <a:lnTo>
                    <a:pt x="3696" y="546"/>
                  </a:lnTo>
                  <a:lnTo>
                    <a:pt x="3702" y="534"/>
                  </a:lnTo>
                  <a:lnTo>
                    <a:pt x="3714" y="522"/>
                  </a:lnTo>
                  <a:lnTo>
                    <a:pt x="3720" y="522"/>
                  </a:lnTo>
                  <a:lnTo>
                    <a:pt x="3714" y="516"/>
                  </a:lnTo>
                  <a:lnTo>
                    <a:pt x="3708" y="516"/>
                  </a:lnTo>
                  <a:close/>
                  <a:moveTo>
                    <a:pt x="3792" y="150"/>
                  </a:moveTo>
                  <a:lnTo>
                    <a:pt x="3738" y="156"/>
                  </a:lnTo>
                  <a:lnTo>
                    <a:pt x="3756" y="180"/>
                  </a:lnTo>
                  <a:lnTo>
                    <a:pt x="3792" y="150"/>
                  </a:lnTo>
                  <a:close/>
                  <a:moveTo>
                    <a:pt x="3612" y="480"/>
                  </a:moveTo>
                  <a:lnTo>
                    <a:pt x="3636" y="468"/>
                  </a:lnTo>
                  <a:lnTo>
                    <a:pt x="3642" y="456"/>
                  </a:lnTo>
                  <a:lnTo>
                    <a:pt x="3654" y="450"/>
                  </a:lnTo>
                  <a:lnTo>
                    <a:pt x="3660" y="438"/>
                  </a:lnTo>
                  <a:lnTo>
                    <a:pt x="3660" y="432"/>
                  </a:lnTo>
                  <a:lnTo>
                    <a:pt x="3654" y="426"/>
                  </a:lnTo>
                  <a:lnTo>
                    <a:pt x="3642" y="426"/>
                  </a:lnTo>
                  <a:lnTo>
                    <a:pt x="3630" y="420"/>
                  </a:lnTo>
                  <a:lnTo>
                    <a:pt x="3588" y="420"/>
                  </a:lnTo>
                  <a:lnTo>
                    <a:pt x="3570" y="426"/>
                  </a:lnTo>
                  <a:lnTo>
                    <a:pt x="3552" y="426"/>
                  </a:lnTo>
                  <a:lnTo>
                    <a:pt x="3534" y="438"/>
                  </a:lnTo>
                  <a:lnTo>
                    <a:pt x="3516" y="444"/>
                  </a:lnTo>
                  <a:lnTo>
                    <a:pt x="3504" y="450"/>
                  </a:lnTo>
                  <a:lnTo>
                    <a:pt x="3504" y="462"/>
                  </a:lnTo>
                  <a:lnTo>
                    <a:pt x="3528" y="468"/>
                  </a:lnTo>
                  <a:lnTo>
                    <a:pt x="3600" y="480"/>
                  </a:lnTo>
                  <a:lnTo>
                    <a:pt x="3612" y="480"/>
                  </a:lnTo>
                  <a:close/>
                  <a:moveTo>
                    <a:pt x="3954" y="180"/>
                  </a:moveTo>
                  <a:lnTo>
                    <a:pt x="3900" y="192"/>
                  </a:lnTo>
                  <a:lnTo>
                    <a:pt x="3936" y="210"/>
                  </a:lnTo>
                  <a:lnTo>
                    <a:pt x="3924" y="216"/>
                  </a:lnTo>
                  <a:lnTo>
                    <a:pt x="3918" y="222"/>
                  </a:lnTo>
                  <a:lnTo>
                    <a:pt x="3918" y="228"/>
                  </a:lnTo>
                  <a:lnTo>
                    <a:pt x="3924" y="234"/>
                  </a:lnTo>
                  <a:lnTo>
                    <a:pt x="3936" y="240"/>
                  </a:lnTo>
                  <a:lnTo>
                    <a:pt x="3966" y="240"/>
                  </a:lnTo>
                  <a:lnTo>
                    <a:pt x="3942" y="252"/>
                  </a:lnTo>
                  <a:lnTo>
                    <a:pt x="3954" y="252"/>
                  </a:lnTo>
                  <a:lnTo>
                    <a:pt x="4002" y="276"/>
                  </a:lnTo>
                  <a:lnTo>
                    <a:pt x="4014" y="276"/>
                  </a:lnTo>
                  <a:lnTo>
                    <a:pt x="4026" y="270"/>
                  </a:lnTo>
                  <a:lnTo>
                    <a:pt x="4032" y="264"/>
                  </a:lnTo>
                  <a:lnTo>
                    <a:pt x="4044" y="258"/>
                  </a:lnTo>
                  <a:lnTo>
                    <a:pt x="4050" y="252"/>
                  </a:lnTo>
                  <a:lnTo>
                    <a:pt x="4074" y="246"/>
                  </a:lnTo>
                  <a:lnTo>
                    <a:pt x="4086" y="258"/>
                  </a:lnTo>
                  <a:lnTo>
                    <a:pt x="4092" y="270"/>
                  </a:lnTo>
                  <a:lnTo>
                    <a:pt x="4098" y="276"/>
                  </a:lnTo>
                  <a:lnTo>
                    <a:pt x="4104" y="270"/>
                  </a:lnTo>
                  <a:lnTo>
                    <a:pt x="4116" y="270"/>
                  </a:lnTo>
                  <a:lnTo>
                    <a:pt x="4128" y="264"/>
                  </a:lnTo>
                  <a:lnTo>
                    <a:pt x="4134" y="258"/>
                  </a:lnTo>
                  <a:lnTo>
                    <a:pt x="4146" y="258"/>
                  </a:lnTo>
                  <a:lnTo>
                    <a:pt x="4152" y="252"/>
                  </a:lnTo>
                  <a:lnTo>
                    <a:pt x="4158" y="252"/>
                  </a:lnTo>
                  <a:lnTo>
                    <a:pt x="4170" y="246"/>
                  </a:lnTo>
                  <a:lnTo>
                    <a:pt x="4176" y="234"/>
                  </a:lnTo>
                  <a:lnTo>
                    <a:pt x="4182" y="228"/>
                  </a:lnTo>
                  <a:lnTo>
                    <a:pt x="4194" y="246"/>
                  </a:lnTo>
                  <a:lnTo>
                    <a:pt x="4218" y="222"/>
                  </a:lnTo>
                  <a:lnTo>
                    <a:pt x="4218" y="216"/>
                  </a:lnTo>
                  <a:lnTo>
                    <a:pt x="4236" y="210"/>
                  </a:lnTo>
                  <a:lnTo>
                    <a:pt x="4326" y="210"/>
                  </a:lnTo>
                  <a:lnTo>
                    <a:pt x="4332" y="204"/>
                  </a:lnTo>
                  <a:lnTo>
                    <a:pt x="4332" y="192"/>
                  </a:lnTo>
                  <a:lnTo>
                    <a:pt x="4266" y="186"/>
                  </a:lnTo>
                  <a:lnTo>
                    <a:pt x="4302" y="174"/>
                  </a:lnTo>
                  <a:lnTo>
                    <a:pt x="4302" y="132"/>
                  </a:lnTo>
                  <a:lnTo>
                    <a:pt x="4278" y="132"/>
                  </a:lnTo>
                  <a:lnTo>
                    <a:pt x="4266" y="138"/>
                  </a:lnTo>
                  <a:lnTo>
                    <a:pt x="4260" y="144"/>
                  </a:lnTo>
                  <a:lnTo>
                    <a:pt x="4248" y="150"/>
                  </a:lnTo>
                  <a:lnTo>
                    <a:pt x="4242" y="126"/>
                  </a:lnTo>
                  <a:lnTo>
                    <a:pt x="4194" y="132"/>
                  </a:lnTo>
                  <a:lnTo>
                    <a:pt x="4194" y="120"/>
                  </a:lnTo>
                  <a:lnTo>
                    <a:pt x="4176" y="84"/>
                  </a:lnTo>
                  <a:lnTo>
                    <a:pt x="4140" y="84"/>
                  </a:lnTo>
                  <a:lnTo>
                    <a:pt x="4122" y="90"/>
                  </a:lnTo>
                  <a:lnTo>
                    <a:pt x="4110" y="96"/>
                  </a:lnTo>
                  <a:lnTo>
                    <a:pt x="4104" y="102"/>
                  </a:lnTo>
                  <a:lnTo>
                    <a:pt x="4098" y="102"/>
                  </a:lnTo>
                  <a:lnTo>
                    <a:pt x="4020" y="108"/>
                  </a:lnTo>
                  <a:lnTo>
                    <a:pt x="4044" y="126"/>
                  </a:lnTo>
                  <a:lnTo>
                    <a:pt x="3996" y="126"/>
                  </a:lnTo>
                  <a:lnTo>
                    <a:pt x="3984" y="132"/>
                  </a:lnTo>
                  <a:lnTo>
                    <a:pt x="3972" y="132"/>
                  </a:lnTo>
                  <a:lnTo>
                    <a:pt x="3966" y="138"/>
                  </a:lnTo>
                  <a:lnTo>
                    <a:pt x="3984" y="156"/>
                  </a:lnTo>
                  <a:lnTo>
                    <a:pt x="3972" y="156"/>
                  </a:lnTo>
                  <a:lnTo>
                    <a:pt x="3936" y="150"/>
                  </a:lnTo>
                  <a:lnTo>
                    <a:pt x="3906" y="156"/>
                  </a:lnTo>
                  <a:lnTo>
                    <a:pt x="3888" y="168"/>
                  </a:lnTo>
                  <a:lnTo>
                    <a:pt x="3888" y="174"/>
                  </a:lnTo>
                  <a:lnTo>
                    <a:pt x="3894" y="180"/>
                  </a:lnTo>
                  <a:lnTo>
                    <a:pt x="3954" y="180"/>
                  </a:lnTo>
                  <a:close/>
                  <a:moveTo>
                    <a:pt x="3972" y="294"/>
                  </a:moveTo>
                  <a:lnTo>
                    <a:pt x="3954" y="300"/>
                  </a:lnTo>
                  <a:lnTo>
                    <a:pt x="3942" y="306"/>
                  </a:lnTo>
                  <a:lnTo>
                    <a:pt x="3936" y="312"/>
                  </a:lnTo>
                  <a:lnTo>
                    <a:pt x="3936" y="318"/>
                  </a:lnTo>
                  <a:lnTo>
                    <a:pt x="3966" y="324"/>
                  </a:lnTo>
                  <a:lnTo>
                    <a:pt x="3972" y="324"/>
                  </a:lnTo>
                  <a:lnTo>
                    <a:pt x="3990" y="306"/>
                  </a:lnTo>
                  <a:lnTo>
                    <a:pt x="3990" y="300"/>
                  </a:lnTo>
                  <a:lnTo>
                    <a:pt x="3984" y="294"/>
                  </a:lnTo>
                  <a:lnTo>
                    <a:pt x="3972" y="294"/>
                  </a:lnTo>
                  <a:close/>
                  <a:moveTo>
                    <a:pt x="3738" y="336"/>
                  </a:moveTo>
                  <a:lnTo>
                    <a:pt x="3726" y="336"/>
                  </a:lnTo>
                  <a:lnTo>
                    <a:pt x="3720" y="330"/>
                  </a:lnTo>
                  <a:lnTo>
                    <a:pt x="3672" y="330"/>
                  </a:lnTo>
                  <a:lnTo>
                    <a:pt x="3636" y="336"/>
                  </a:lnTo>
                  <a:lnTo>
                    <a:pt x="3624" y="342"/>
                  </a:lnTo>
                  <a:lnTo>
                    <a:pt x="3642" y="360"/>
                  </a:lnTo>
                  <a:lnTo>
                    <a:pt x="3654" y="360"/>
                  </a:lnTo>
                  <a:lnTo>
                    <a:pt x="3660" y="378"/>
                  </a:lnTo>
                  <a:lnTo>
                    <a:pt x="3768" y="378"/>
                  </a:lnTo>
                  <a:lnTo>
                    <a:pt x="3768" y="390"/>
                  </a:lnTo>
                  <a:lnTo>
                    <a:pt x="3762" y="396"/>
                  </a:lnTo>
                  <a:lnTo>
                    <a:pt x="3762" y="408"/>
                  </a:lnTo>
                  <a:lnTo>
                    <a:pt x="3708" y="450"/>
                  </a:lnTo>
                  <a:lnTo>
                    <a:pt x="3732" y="456"/>
                  </a:lnTo>
                  <a:lnTo>
                    <a:pt x="3720" y="468"/>
                  </a:lnTo>
                  <a:lnTo>
                    <a:pt x="3714" y="468"/>
                  </a:lnTo>
                  <a:lnTo>
                    <a:pt x="3708" y="474"/>
                  </a:lnTo>
                  <a:lnTo>
                    <a:pt x="3708" y="480"/>
                  </a:lnTo>
                  <a:lnTo>
                    <a:pt x="3726" y="480"/>
                  </a:lnTo>
                  <a:lnTo>
                    <a:pt x="3738" y="474"/>
                  </a:lnTo>
                  <a:lnTo>
                    <a:pt x="3744" y="474"/>
                  </a:lnTo>
                  <a:lnTo>
                    <a:pt x="3756" y="468"/>
                  </a:lnTo>
                  <a:lnTo>
                    <a:pt x="3756" y="480"/>
                  </a:lnTo>
                  <a:lnTo>
                    <a:pt x="3792" y="480"/>
                  </a:lnTo>
                  <a:lnTo>
                    <a:pt x="3810" y="474"/>
                  </a:lnTo>
                  <a:lnTo>
                    <a:pt x="3822" y="468"/>
                  </a:lnTo>
                  <a:lnTo>
                    <a:pt x="3840" y="468"/>
                  </a:lnTo>
                  <a:lnTo>
                    <a:pt x="3846" y="462"/>
                  </a:lnTo>
                  <a:lnTo>
                    <a:pt x="3852" y="462"/>
                  </a:lnTo>
                  <a:lnTo>
                    <a:pt x="3858" y="486"/>
                  </a:lnTo>
                  <a:lnTo>
                    <a:pt x="3924" y="480"/>
                  </a:lnTo>
                  <a:lnTo>
                    <a:pt x="4002" y="498"/>
                  </a:lnTo>
                  <a:lnTo>
                    <a:pt x="4098" y="486"/>
                  </a:lnTo>
                  <a:lnTo>
                    <a:pt x="4128" y="468"/>
                  </a:lnTo>
                  <a:lnTo>
                    <a:pt x="4122" y="474"/>
                  </a:lnTo>
                  <a:lnTo>
                    <a:pt x="4122" y="486"/>
                  </a:lnTo>
                  <a:lnTo>
                    <a:pt x="4260" y="486"/>
                  </a:lnTo>
                  <a:lnTo>
                    <a:pt x="4272" y="468"/>
                  </a:lnTo>
                  <a:lnTo>
                    <a:pt x="4338" y="438"/>
                  </a:lnTo>
                  <a:lnTo>
                    <a:pt x="4320" y="432"/>
                  </a:lnTo>
                  <a:lnTo>
                    <a:pt x="4320" y="420"/>
                  </a:lnTo>
                  <a:lnTo>
                    <a:pt x="4314" y="420"/>
                  </a:lnTo>
                  <a:lnTo>
                    <a:pt x="4308" y="414"/>
                  </a:lnTo>
                  <a:lnTo>
                    <a:pt x="4290" y="414"/>
                  </a:lnTo>
                  <a:lnTo>
                    <a:pt x="4278" y="408"/>
                  </a:lnTo>
                  <a:lnTo>
                    <a:pt x="4260" y="408"/>
                  </a:lnTo>
                  <a:lnTo>
                    <a:pt x="4242" y="402"/>
                  </a:lnTo>
                  <a:lnTo>
                    <a:pt x="4206" y="402"/>
                  </a:lnTo>
                  <a:lnTo>
                    <a:pt x="4164" y="414"/>
                  </a:lnTo>
                  <a:lnTo>
                    <a:pt x="4116" y="420"/>
                  </a:lnTo>
                  <a:lnTo>
                    <a:pt x="4074" y="426"/>
                  </a:lnTo>
                  <a:lnTo>
                    <a:pt x="4038" y="438"/>
                  </a:lnTo>
                  <a:lnTo>
                    <a:pt x="4026" y="438"/>
                  </a:lnTo>
                  <a:lnTo>
                    <a:pt x="4014" y="432"/>
                  </a:lnTo>
                  <a:lnTo>
                    <a:pt x="4008" y="426"/>
                  </a:lnTo>
                  <a:lnTo>
                    <a:pt x="3996" y="420"/>
                  </a:lnTo>
                  <a:lnTo>
                    <a:pt x="3984" y="420"/>
                  </a:lnTo>
                  <a:lnTo>
                    <a:pt x="3972" y="426"/>
                  </a:lnTo>
                  <a:lnTo>
                    <a:pt x="3960" y="426"/>
                  </a:lnTo>
                  <a:lnTo>
                    <a:pt x="3948" y="432"/>
                  </a:lnTo>
                  <a:lnTo>
                    <a:pt x="3942" y="438"/>
                  </a:lnTo>
                  <a:lnTo>
                    <a:pt x="3936" y="438"/>
                  </a:lnTo>
                  <a:lnTo>
                    <a:pt x="3912" y="414"/>
                  </a:lnTo>
                  <a:lnTo>
                    <a:pt x="3894" y="426"/>
                  </a:lnTo>
                  <a:lnTo>
                    <a:pt x="3864" y="420"/>
                  </a:lnTo>
                  <a:lnTo>
                    <a:pt x="3894" y="408"/>
                  </a:lnTo>
                  <a:lnTo>
                    <a:pt x="3876" y="396"/>
                  </a:lnTo>
                  <a:lnTo>
                    <a:pt x="3822" y="408"/>
                  </a:lnTo>
                  <a:lnTo>
                    <a:pt x="3858" y="396"/>
                  </a:lnTo>
                  <a:lnTo>
                    <a:pt x="3858" y="390"/>
                  </a:lnTo>
                  <a:lnTo>
                    <a:pt x="3924" y="384"/>
                  </a:lnTo>
                  <a:lnTo>
                    <a:pt x="3888" y="372"/>
                  </a:lnTo>
                  <a:lnTo>
                    <a:pt x="3870" y="372"/>
                  </a:lnTo>
                  <a:lnTo>
                    <a:pt x="3876" y="366"/>
                  </a:lnTo>
                  <a:lnTo>
                    <a:pt x="3876" y="360"/>
                  </a:lnTo>
                  <a:lnTo>
                    <a:pt x="3870" y="354"/>
                  </a:lnTo>
                  <a:lnTo>
                    <a:pt x="3840" y="354"/>
                  </a:lnTo>
                  <a:lnTo>
                    <a:pt x="3822" y="360"/>
                  </a:lnTo>
                  <a:lnTo>
                    <a:pt x="3804" y="360"/>
                  </a:lnTo>
                  <a:lnTo>
                    <a:pt x="3786" y="366"/>
                  </a:lnTo>
                  <a:lnTo>
                    <a:pt x="3774" y="354"/>
                  </a:lnTo>
                  <a:lnTo>
                    <a:pt x="3762" y="348"/>
                  </a:lnTo>
                  <a:lnTo>
                    <a:pt x="3756" y="342"/>
                  </a:lnTo>
                  <a:lnTo>
                    <a:pt x="3744" y="336"/>
                  </a:lnTo>
                  <a:lnTo>
                    <a:pt x="3738" y="336"/>
                  </a:lnTo>
                  <a:close/>
                  <a:moveTo>
                    <a:pt x="3264" y="420"/>
                  </a:moveTo>
                  <a:lnTo>
                    <a:pt x="3282" y="420"/>
                  </a:lnTo>
                  <a:lnTo>
                    <a:pt x="3300" y="426"/>
                  </a:lnTo>
                  <a:lnTo>
                    <a:pt x="3318" y="426"/>
                  </a:lnTo>
                  <a:lnTo>
                    <a:pt x="3330" y="432"/>
                  </a:lnTo>
                  <a:lnTo>
                    <a:pt x="3342" y="432"/>
                  </a:lnTo>
                  <a:lnTo>
                    <a:pt x="3330" y="444"/>
                  </a:lnTo>
                  <a:lnTo>
                    <a:pt x="3324" y="444"/>
                  </a:lnTo>
                  <a:lnTo>
                    <a:pt x="3324" y="456"/>
                  </a:lnTo>
                  <a:lnTo>
                    <a:pt x="3438" y="456"/>
                  </a:lnTo>
                  <a:lnTo>
                    <a:pt x="3462" y="444"/>
                  </a:lnTo>
                  <a:lnTo>
                    <a:pt x="3462" y="432"/>
                  </a:lnTo>
                  <a:lnTo>
                    <a:pt x="3468" y="426"/>
                  </a:lnTo>
                  <a:lnTo>
                    <a:pt x="3480" y="426"/>
                  </a:lnTo>
                  <a:lnTo>
                    <a:pt x="3492" y="420"/>
                  </a:lnTo>
                  <a:lnTo>
                    <a:pt x="3504" y="420"/>
                  </a:lnTo>
                  <a:lnTo>
                    <a:pt x="3510" y="414"/>
                  </a:lnTo>
                  <a:lnTo>
                    <a:pt x="3510" y="408"/>
                  </a:lnTo>
                  <a:lnTo>
                    <a:pt x="3522" y="396"/>
                  </a:lnTo>
                  <a:lnTo>
                    <a:pt x="3534" y="390"/>
                  </a:lnTo>
                  <a:lnTo>
                    <a:pt x="3540" y="384"/>
                  </a:lnTo>
                  <a:lnTo>
                    <a:pt x="3552" y="378"/>
                  </a:lnTo>
                  <a:lnTo>
                    <a:pt x="3552" y="372"/>
                  </a:lnTo>
                  <a:lnTo>
                    <a:pt x="3546" y="366"/>
                  </a:lnTo>
                  <a:lnTo>
                    <a:pt x="3534" y="360"/>
                  </a:lnTo>
                  <a:lnTo>
                    <a:pt x="3510" y="360"/>
                  </a:lnTo>
                  <a:lnTo>
                    <a:pt x="3504" y="366"/>
                  </a:lnTo>
                  <a:lnTo>
                    <a:pt x="3492" y="366"/>
                  </a:lnTo>
                  <a:lnTo>
                    <a:pt x="3486" y="360"/>
                  </a:lnTo>
                  <a:lnTo>
                    <a:pt x="3474" y="360"/>
                  </a:lnTo>
                  <a:lnTo>
                    <a:pt x="3462" y="354"/>
                  </a:lnTo>
                  <a:lnTo>
                    <a:pt x="3450" y="354"/>
                  </a:lnTo>
                  <a:lnTo>
                    <a:pt x="3432" y="348"/>
                  </a:lnTo>
                  <a:lnTo>
                    <a:pt x="3426" y="354"/>
                  </a:lnTo>
                  <a:lnTo>
                    <a:pt x="3420" y="354"/>
                  </a:lnTo>
                  <a:lnTo>
                    <a:pt x="3414" y="366"/>
                  </a:lnTo>
                  <a:lnTo>
                    <a:pt x="3414" y="396"/>
                  </a:lnTo>
                  <a:lnTo>
                    <a:pt x="3396" y="378"/>
                  </a:lnTo>
                  <a:lnTo>
                    <a:pt x="3384" y="372"/>
                  </a:lnTo>
                  <a:lnTo>
                    <a:pt x="3366" y="372"/>
                  </a:lnTo>
                  <a:lnTo>
                    <a:pt x="3354" y="384"/>
                  </a:lnTo>
                  <a:lnTo>
                    <a:pt x="3348" y="396"/>
                  </a:lnTo>
                  <a:lnTo>
                    <a:pt x="3330" y="414"/>
                  </a:lnTo>
                  <a:lnTo>
                    <a:pt x="3324" y="414"/>
                  </a:lnTo>
                  <a:lnTo>
                    <a:pt x="3300" y="366"/>
                  </a:lnTo>
                  <a:lnTo>
                    <a:pt x="3288" y="360"/>
                  </a:lnTo>
                  <a:lnTo>
                    <a:pt x="3258" y="360"/>
                  </a:lnTo>
                  <a:lnTo>
                    <a:pt x="3246" y="366"/>
                  </a:lnTo>
                  <a:lnTo>
                    <a:pt x="3240" y="372"/>
                  </a:lnTo>
                  <a:lnTo>
                    <a:pt x="3240" y="396"/>
                  </a:lnTo>
                  <a:lnTo>
                    <a:pt x="3246" y="408"/>
                  </a:lnTo>
                  <a:lnTo>
                    <a:pt x="3258" y="414"/>
                  </a:lnTo>
                  <a:lnTo>
                    <a:pt x="3264" y="420"/>
                  </a:lnTo>
                  <a:close/>
                  <a:moveTo>
                    <a:pt x="3720" y="288"/>
                  </a:moveTo>
                  <a:lnTo>
                    <a:pt x="3726" y="288"/>
                  </a:lnTo>
                  <a:lnTo>
                    <a:pt x="3732" y="294"/>
                  </a:lnTo>
                  <a:lnTo>
                    <a:pt x="3738" y="306"/>
                  </a:lnTo>
                  <a:lnTo>
                    <a:pt x="3768" y="306"/>
                  </a:lnTo>
                  <a:lnTo>
                    <a:pt x="3780" y="300"/>
                  </a:lnTo>
                  <a:lnTo>
                    <a:pt x="3834" y="300"/>
                  </a:lnTo>
                  <a:lnTo>
                    <a:pt x="3834" y="294"/>
                  </a:lnTo>
                  <a:lnTo>
                    <a:pt x="3828" y="294"/>
                  </a:lnTo>
                  <a:lnTo>
                    <a:pt x="3822" y="288"/>
                  </a:lnTo>
                  <a:lnTo>
                    <a:pt x="3810" y="288"/>
                  </a:lnTo>
                  <a:lnTo>
                    <a:pt x="3804" y="282"/>
                  </a:lnTo>
                  <a:lnTo>
                    <a:pt x="3792" y="282"/>
                  </a:lnTo>
                  <a:lnTo>
                    <a:pt x="3804" y="270"/>
                  </a:lnTo>
                  <a:lnTo>
                    <a:pt x="3816" y="264"/>
                  </a:lnTo>
                  <a:lnTo>
                    <a:pt x="3822" y="264"/>
                  </a:lnTo>
                  <a:lnTo>
                    <a:pt x="3828" y="258"/>
                  </a:lnTo>
                  <a:lnTo>
                    <a:pt x="3822" y="258"/>
                  </a:lnTo>
                  <a:lnTo>
                    <a:pt x="3810" y="252"/>
                  </a:lnTo>
                  <a:lnTo>
                    <a:pt x="3738" y="228"/>
                  </a:lnTo>
                  <a:lnTo>
                    <a:pt x="3732" y="228"/>
                  </a:lnTo>
                  <a:lnTo>
                    <a:pt x="3726" y="234"/>
                  </a:lnTo>
                  <a:lnTo>
                    <a:pt x="3714" y="240"/>
                  </a:lnTo>
                  <a:lnTo>
                    <a:pt x="3702" y="240"/>
                  </a:lnTo>
                  <a:lnTo>
                    <a:pt x="3690" y="252"/>
                  </a:lnTo>
                  <a:lnTo>
                    <a:pt x="3690" y="258"/>
                  </a:lnTo>
                  <a:lnTo>
                    <a:pt x="3696" y="264"/>
                  </a:lnTo>
                  <a:lnTo>
                    <a:pt x="3702" y="276"/>
                  </a:lnTo>
                  <a:lnTo>
                    <a:pt x="3714" y="282"/>
                  </a:lnTo>
                  <a:lnTo>
                    <a:pt x="3720" y="288"/>
                  </a:lnTo>
                  <a:close/>
                  <a:moveTo>
                    <a:pt x="3288" y="504"/>
                  </a:moveTo>
                  <a:lnTo>
                    <a:pt x="3270" y="504"/>
                  </a:lnTo>
                  <a:lnTo>
                    <a:pt x="3234" y="510"/>
                  </a:lnTo>
                  <a:lnTo>
                    <a:pt x="3186" y="516"/>
                  </a:lnTo>
                  <a:lnTo>
                    <a:pt x="3144" y="528"/>
                  </a:lnTo>
                  <a:lnTo>
                    <a:pt x="3132" y="534"/>
                  </a:lnTo>
                  <a:lnTo>
                    <a:pt x="3126" y="540"/>
                  </a:lnTo>
                  <a:lnTo>
                    <a:pt x="3132" y="540"/>
                  </a:lnTo>
                  <a:lnTo>
                    <a:pt x="3150" y="558"/>
                  </a:lnTo>
                  <a:lnTo>
                    <a:pt x="3156" y="570"/>
                  </a:lnTo>
                  <a:lnTo>
                    <a:pt x="3156" y="576"/>
                  </a:lnTo>
                  <a:lnTo>
                    <a:pt x="3138" y="582"/>
                  </a:lnTo>
                  <a:lnTo>
                    <a:pt x="3120" y="570"/>
                  </a:lnTo>
                  <a:lnTo>
                    <a:pt x="3090" y="564"/>
                  </a:lnTo>
                  <a:lnTo>
                    <a:pt x="3048" y="570"/>
                  </a:lnTo>
                  <a:lnTo>
                    <a:pt x="3066" y="606"/>
                  </a:lnTo>
                  <a:lnTo>
                    <a:pt x="3072" y="612"/>
                  </a:lnTo>
                  <a:lnTo>
                    <a:pt x="3084" y="618"/>
                  </a:lnTo>
                  <a:lnTo>
                    <a:pt x="3102" y="624"/>
                  </a:lnTo>
                  <a:lnTo>
                    <a:pt x="3114" y="630"/>
                  </a:lnTo>
                  <a:lnTo>
                    <a:pt x="3120" y="642"/>
                  </a:lnTo>
                  <a:lnTo>
                    <a:pt x="3120" y="654"/>
                  </a:lnTo>
                  <a:lnTo>
                    <a:pt x="3126" y="666"/>
                  </a:lnTo>
                  <a:lnTo>
                    <a:pt x="3126" y="678"/>
                  </a:lnTo>
                  <a:lnTo>
                    <a:pt x="3144" y="678"/>
                  </a:lnTo>
                  <a:lnTo>
                    <a:pt x="3228" y="666"/>
                  </a:lnTo>
                  <a:lnTo>
                    <a:pt x="3264" y="660"/>
                  </a:lnTo>
                  <a:lnTo>
                    <a:pt x="3276" y="654"/>
                  </a:lnTo>
                  <a:lnTo>
                    <a:pt x="3282" y="642"/>
                  </a:lnTo>
                  <a:lnTo>
                    <a:pt x="3288" y="624"/>
                  </a:lnTo>
                  <a:lnTo>
                    <a:pt x="3300" y="600"/>
                  </a:lnTo>
                  <a:lnTo>
                    <a:pt x="3300" y="588"/>
                  </a:lnTo>
                  <a:lnTo>
                    <a:pt x="3228" y="576"/>
                  </a:lnTo>
                  <a:lnTo>
                    <a:pt x="3240" y="570"/>
                  </a:lnTo>
                  <a:lnTo>
                    <a:pt x="3348" y="534"/>
                  </a:lnTo>
                  <a:lnTo>
                    <a:pt x="3360" y="528"/>
                  </a:lnTo>
                  <a:lnTo>
                    <a:pt x="3354" y="522"/>
                  </a:lnTo>
                  <a:lnTo>
                    <a:pt x="3342" y="516"/>
                  </a:lnTo>
                  <a:lnTo>
                    <a:pt x="3324" y="510"/>
                  </a:lnTo>
                  <a:lnTo>
                    <a:pt x="3312" y="510"/>
                  </a:lnTo>
                  <a:lnTo>
                    <a:pt x="3300" y="504"/>
                  </a:lnTo>
                  <a:lnTo>
                    <a:pt x="3288" y="504"/>
                  </a:lnTo>
                  <a:close/>
                  <a:moveTo>
                    <a:pt x="2898" y="744"/>
                  </a:moveTo>
                  <a:lnTo>
                    <a:pt x="2880" y="738"/>
                  </a:lnTo>
                  <a:lnTo>
                    <a:pt x="2796" y="738"/>
                  </a:lnTo>
                  <a:lnTo>
                    <a:pt x="2874" y="696"/>
                  </a:lnTo>
                  <a:lnTo>
                    <a:pt x="2880" y="684"/>
                  </a:lnTo>
                  <a:lnTo>
                    <a:pt x="2886" y="654"/>
                  </a:lnTo>
                  <a:lnTo>
                    <a:pt x="2898" y="624"/>
                  </a:lnTo>
                  <a:lnTo>
                    <a:pt x="2898" y="588"/>
                  </a:lnTo>
                  <a:lnTo>
                    <a:pt x="2880" y="570"/>
                  </a:lnTo>
                  <a:lnTo>
                    <a:pt x="2850" y="570"/>
                  </a:lnTo>
                  <a:lnTo>
                    <a:pt x="2814" y="576"/>
                  </a:lnTo>
                  <a:lnTo>
                    <a:pt x="2796" y="582"/>
                  </a:lnTo>
                  <a:lnTo>
                    <a:pt x="2784" y="588"/>
                  </a:lnTo>
                  <a:lnTo>
                    <a:pt x="2784" y="594"/>
                  </a:lnTo>
                  <a:lnTo>
                    <a:pt x="2766" y="612"/>
                  </a:lnTo>
                  <a:lnTo>
                    <a:pt x="2760" y="630"/>
                  </a:lnTo>
                  <a:lnTo>
                    <a:pt x="2736" y="654"/>
                  </a:lnTo>
                  <a:lnTo>
                    <a:pt x="2718" y="666"/>
                  </a:lnTo>
                  <a:lnTo>
                    <a:pt x="2706" y="672"/>
                  </a:lnTo>
                  <a:lnTo>
                    <a:pt x="2700" y="672"/>
                  </a:lnTo>
                  <a:lnTo>
                    <a:pt x="2694" y="666"/>
                  </a:lnTo>
                  <a:lnTo>
                    <a:pt x="2694" y="660"/>
                  </a:lnTo>
                  <a:lnTo>
                    <a:pt x="2700" y="654"/>
                  </a:lnTo>
                  <a:lnTo>
                    <a:pt x="2706" y="642"/>
                  </a:lnTo>
                  <a:lnTo>
                    <a:pt x="2712" y="636"/>
                  </a:lnTo>
                  <a:lnTo>
                    <a:pt x="2718" y="624"/>
                  </a:lnTo>
                  <a:lnTo>
                    <a:pt x="2718" y="612"/>
                  </a:lnTo>
                  <a:lnTo>
                    <a:pt x="2724" y="606"/>
                  </a:lnTo>
                  <a:lnTo>
                    <a:pt x="2724" y="600"/>
                  </a:lnTo>
                  <a:lnTo>
                    <a:pt x="2706" y="594"/>
                  </a:lnTo>
                  <a:lnTo>
                    <a:pt x="2676" y="588"/>
                  </a:lnTo>
                  <a:lnTo>
                    <a:pt x="2628" y="588"/>
                  </a:lnTo>
                  <a:lnTo>
                    <a:pt x="2622" y="606"/>
                  </a:lnTo>
                  <a:lnTo>
                    <a:pt x="2610" y="612"/>
                  </a:lnTo>
                  <a:lnTo>
                    <a:pt x="2586" y="618"/>
                  </a:lnTo>
                  <a:lnTo>
                    <a:pt x="2550" y="624"/>
                  </a:lnTo>
                  <a:lnTo>
                    <a:pt x="2508" y="630"/>
                  </a:lnTo>
                  <a:lnTo>
                    <a:pt x="2490" y="630"/>
                  </a:lnTo>
                  <a:lnTo>
                    <a:pt x="2496" y="624"/>
                  </a:lnTo>
                  <a:lnTo>
                    <a:pt x="2508" y="618"/>
                  </a:lnTo>
                  <a:lnTo>
                    <a:pt x="2520" y="618"/>
                  </a:lnTo>
                  <a:lnTo>
                    <a:pt x="2538" y="612"/>
                  </a:lnTo>
                  <a:lnTo>
                    <a:pt x="2550" y="606"/>
                  </a:lnTo>
                  <a:lnTo>
                    <a:pt x="2586" y="594"/>
                  </a:lnTo>
                  <a:lnTo>
                    <a:pt x="2598" y="588"/>
                  </a:lnTo>
                  <a:lnTo>
                    <a:pt x="2604" y="588"/>
                  </a:lnTo>
                  <a:lnTo>
                    <a:pt x="2604" y="582"/>
                  </a:lnTo>
                  <a:lnTo>
                    <a:pt x="2592" y="576"/>
                  </a:lnTo>
                  <a:lnTo>
                    <a:pt x="2556" y="576"/>
                  </a:lnTo>
                  <a:lnTo>
                    <a:pt x="2496" y="594"/>
                  </a:lnTo>
                  <a:lnTo>
                    <a:pt x="2460" y="600"/>
                  </a:lnTo>
                  <a:lnTo>
                    <a:pt x="2466" y="594"/>
                  </a:lnTo>
                  <a:lnTo>
                    <a:pt x="2478" y="588"/>
                  </a:lnTo>
                  <a:lnTo>
                    <a:pt x="2490" y="576"/>
                  </a:lnTo>
                  <a:lnTo>
                    <a:pt x="2502" y="570"/>
                  </a:lnTo>
                  <a:lnTo>
                    <a:pt x="2514" y="558"/>
                  </a:lnTo>
                  <a:lnTo>
                    <a:pt x="2508" y="558"/>
                  </a:lnTo>
                  <a:lnTo>
                    <a:pt x="2508" y="552"/>
                  </a:lnTo>
                  <a:lnTo>
                    <a:pt x="2496" y="552"/>
                  </a:lnTo>
                  <a:lnTo>
                    <a:pt x="2346" y="600"/>
                  </a:lnTo>
                  <a:lnTo>
                    <a:pt x="2328" y="600"/>
                  </a:lnTo>
                  <a:lnTo>
                    <a:pt x="2244" y="624"/>
                  </a:lnTo>
                  <a:lnTo>
                    <a:pt x="2250" y="642"/>
                  </a:lnTo>
                  <a:lnTo>
                    <a:pt x="2190" y="660"/>
                  </a:lnTo>
                  <a:lnTo>
                    <a:pt x="2172" y="678"/>
                  </a:lnTo>
                  <a:lnTo>
                    <a:pt x="2202" y="690"/>
                  </a:lnTo>
                  <a:lnTo>
                    <a:pt x="2208" y="684"/>
                  </a:lnTo>
                  <a:lnTo>
                    <a:pt x="2220" y="678"/>
                  </a:lnTo>
                  <a:lnTo>
                    <a:pt x="2238" y="678"/>
                  </a:lnTo>
                  <a:lnTo>
                    <a:pt x="2244" y="684"/>
                  </a:lnTo>
                  <a:lnTo>
                    <a:pt x="2244" y="690"/>
                  </a:lnTo>
                  <a:lnTo>
                    <a:pt x="2238" y="696"/>
                  </a:lnTo>
                  <a:lnTo>
                    <a:pt x="2226" y="696"/>
                  </a:lnTo>
                  <a:lnTo>
                    <a:pt x="2208" y="702"/>
                  </a:lnTo>
                  <a:lnTo>
                    <a:pt x="2196" y="702"/>
                  </a:lnTo>
                  <a:lnTo>
                    <a:pt x="2160" y="720"/>
                  </a:lnTo>
                  <a:lnTo>
                    <a:pt x="2166" y="732"/>
                  </a:lnTo>
                  <a:lnTo>
                    <a:pt x="2196" y="732"/>
                  </a:lnTo>
                  <a:lnTo>
                    <a:pt x="2238" y="738"/>
                  </a:lnTo>
                  <a:lnTo>
                    <a:pt x="2322" y="738"/>
                  </a:lnTo>
                  <a:lnTo>
                    <a:pt x="2352" y="744"/>
                  </a:lnTo>
                  <a:lnTo>
                    <a:pt x="2352" y="750"/>
                  </a:lnTo>
                  <a:lnTo>
                    <a:pt x="2322" y="762"/>
                  </a:lnTo>
                  <a:lnTo>
                    <a:pt x="2280" y="762"/>
                  </a:lnTo>
                  <a:lnTo>
                    <a:pt x="2172" y="774"/>
                  </a:lnTo>
                  <a:lnTo>
                    <a:pt x="2136" y="774"/>
                  </a:lnTo>
                  <a:lnTo>
                    <a:pt x="2112" y="786"/>
                  </a:lnTo>
                  <a:lnTo>
                    <a:pt x="2106" y="792"/>
                  </a:lnTo>
                  <a:lnTo>
                    <a:pt x="2118" y="804"/>
                  </a:lnTo>
                  <a:lnTo>
                    <a:pt x="2130" y="810"/>
                  </a:lnTo>
                  <a:lnTo>
                    <a:pt x="2148" y="810"/>
                  </a:lnTo>
                  <a:lnTo>
                    <a:pt x="2160" y="816"/>
                  </a:lnTo>
                  <a:lnTo>
                    <a:pt x="2178" y="822"/>
                  </a:lnTo>
                  <a:lnTo>
                    <a:pt x="2190" y="828"/>
                  </a:lnTo>
                  <a:lnTo>
                    <a:pt x="2190" y="834"/>
                  </a:lnTo>
                  <a:lnTo>
                    <a:pt x="2184" y="840"/>
                  </a:lnTo>
                  <a:lnTo>
                    <a:pt x="2172" y="840"/>
                  </a:lnTo>
                  <a:lnTo>
                    <a:pt x="2154" y="858"/>
                  </a:lnTo>
                  <a:lnTo>
                    <a:pt x="2166" y="870"/>
                  </a:lnTo>
                  <a:lnTo>
                    <a:pt x="2322" y="870"/>
                  </a:lnTo>
                  <a:lnTo>
                    <a:pt x="2370" y="864"/>
                  </a:lnTo>
                  <a:lnTo>
                    <a:pt x="2436" y="858"/>
                  </a:lnTo>
                  <a:lnTo>
                    <a:pt x="2508" y="846"/>
                  </a:lnTo>
                  <a:lnTo>
                    <a:pt x="2574" y="840"/>
                  </a:lnTo>
                  <a:lnTo>
                    <a:pt x="2616" y="828"/>
                  </a:lnTo>
                  <a:lnTo>
                    <a:pt x="2652" y="828"/>
                  </a:lnTo>
                  <a:lnTo>
                    <a:pt x="2736" y="864"/>
                  </a:lnTo>
                  <a:lnTo>
                    <a:pt x="2778" y="876"/>
                  </a:lnTo>
                  <a:lnTo>
                    <a:pt x="2796" y="876"/>
                  </a:lnTo>
                  <a:lnTo>
                    <a:pt x="2814" y="870"/>
                  </a:lnTo>
                  <a:lnTo>
                    <a:pt x="2832" y="852"/>
                  </a:lnTo>
                  <a:lnTo>
                    <a:pt x="2838" y="840"/>
                  </a:lnTo>
                  <a:lnTo>
                    <a:pt x="2844" y="834"/>
                  </a:lnTo>
                  <a:lnTo>
                    <a:pt x="2844" y="822"/>
                  </a:lnTo>
                  <a:lnTo>
                    <a:pt x="2766" y="822"/>
                  </a:lnTo>
                  <a:lnTo>
                    <a:pt x="2802" y="798"/>
                  </a:lnTo>
                  <a:lnTo>
                    <a:pt x="2850" y="798"/>
                  </a:lnTo>
                  <a:lnTo>
                    <a:pt x="2898" y="792"/>
                  </a:lnTo>
                  <a:lnTo>
                    <a:pt x="2910" y="786"/>
                  </a:lnTo>
                  <a:lnTo>
                    <a:pt x="2916" y="786"/>
                  </a:lnTo>
                  <a:lnTo>
                    <a:pt x="2922" y="780"/>
                  </a:lnTo>
                  <a:lnTo>
                    <a:pt x="2916" y="768"/>
                  </a:lnTo>
                  <a:lnTo>
                    <a:pt x="2898" y="750"/>
                  </a:lnTo>
                  <a:lnTo>
                    <a:pt x="2898" y="744"/>
                  </a:lnTo>
                  <a:close/>
                  <a:moveTo>
                    <a:pt x="2868" y="882"/>
                  </a:moveTo>
                  <a:lnTo>
                    <a:pt x="2886" y="882"/>
                  </a:lnTo>
                  <a:lnTo>
                    <a:pt x="2904" y="876"/>
                  </a:lnTo>
                  <a:lnTo>
                    <a:pt x="2910" y="870"/>
                  </a:lnTo>
                  <a:lnTo>
                    <a:pt x="2910" y="864"/>
                  </a:lnTo>
                  <a:lnTo>
                    <a:pt x="2904" y="858"/>
                  </a:lnTo>
                  <a:lnTo>
                    <a:pt x="2880" y="858"/>
                  </a:lnTo>
                  <a:lnTo>
                    <a:pt x="2868" y="870"/>
                  </a:lnTo>
                  <a:lnTo>
                    <a:pt x="2868" y="882"/>
                  </a:lnTo>
                  <a:close/>
                  <a:moveTo>
                    <a:pt x="3276" y="330"/>
                  </a:moveTo>
                  <a:lnTo>
                    <a:pt x="3288" y="330"/>
                  </a:lnTo>
                  <a:lnTo>
                    <a:pt x="3294" y="324"/>
                  </a:lnTo>
                  <a:lnTo>
                    <a:pt x="3300" y="312"/>
                  </a:lnTo>
                  <a:lnTo>
                    <a:pt x="3300" y="306"/>
                  </a:lnTo>
                  <a:lnTo>
                    <a:pt x="3294" y="294"/>
                  </a:lnTo>
                  <a:lnTo>
                    <a:pt x="3288" y="288"/>
                  </a:lnTo>
                  <a:lnTo>
                    <a:pt x="3276" y="288"/>
                  </a:lnTo>
                  <a:lnTo>
                    <a:pt x="3270" y="300"/>
                  </a:lnTo>
                  <a:lnTo>
                    <a:pt x="3264" y="306"/>
                  </a:lnTo>
                  <a:lnTo>
                    <a:pt x="3264" y="324"/>
                  </a:lnTo>
                  <a:lnTo>
                    <a:pt x="3270" y="330"/>
                  </a:lnTo>
                  <a:lnTo>
                    <a:pt x="3276" y="330"/>
                  </a:lnTo>
                  <a:close/>
                  <a:moveTo>
                    <a:pt x="3462" y="228"/>
                  </a:moveTo>
                  <a:lnTo>
                    <a:pt x="3450" y="240"/>
                  </a:lnTo>
                  <a:lnTo>
                    <a:pt x="3450" y="252"/>
                  </a:lnTo>
                  <a:lnTo>
                    <a:pt x="3456" y="258"/>
                  </a:lnTo>
                  <a:lnTo>
                    <a:pt x="3528" y="258"/>
                  </a:lnTo>
                  <a:lnTo>
                    <a:pt x="3546" y="276"/>
                  </a:lnTo>
                  <a:lnTo>
                    <a:pt x="3558" y="282"/>
                  </a:lnTo>
                  <a:lnTo>
                    <a:pt x="3588" y="282"/>
                  </a:lnTo>
                  <a:lnTo>
                    <a:pt x="3612" y="270"/>
                  </a:lnTo>
                  <a:lnTo>
                    <a:pt x="3618" y="264"/>
                  </a:lnTo>
                  <a:lnTo>
                    <a:pt x="3606" y="252"/>
                  </a:lnTo>
                  <a:lnTo>
                    <a:pt x="3636" y="246"/>
                  </a:lnTo>
                  <a:lnTo>
                    <a:pt x="3594" y="210"/>
                  </a:lnTo>
                  <a:lnTo>
                    <a:pt x="3552" y="216"/>
                  </a:lnTo>
                  <a:lnTo>
                    <a:pt x="3534" y="198"/>
                  </a:lnTo>
                  <a:lnTo>
                    <a:pt x="3450" y="198"/>
                  </a:lnTo>
                  <a:lnTo>
                    <a:pt x="3438" y="204"/>
                  </a:lnTo>
                  <a:lnTo>
                    <a:pt x="3426" y="204"/>
                  </a:lnTo>
                  <a:lnTo>
                    <a:pt x="3420" y="210"/>
                  </a:lnTo>
                  <a:lnTo>
                    <a:pt x="3438" y="228"/>
                  </a:lnTo>
                  <a:lnTo>
                    <a:pt x="3462" y="228"/>
                  </a:lnTo>
                  <a:close/>
                  <a:moveTo>
                    <a:pt x="3432" y="1302"/>
                  </a:moveTo>
                  <a:lnTo>
                    <a:pt x="3408" y="1326"/>
                  </a:lnTo>
                  <a:lnTo>
                    <a:pt x="3408" y="1344"/>
                  </a:lnTo>
                  <a:lnTo>
                    <a:pt x="3438" y="1344"/>
                  </a:lnTo>
                  <a:lnTo>
                    <a:pt x="3462" y="1332"/>
                  </a:lnTo>
                  <a:lnTo>
                    <a:pt x="3468" y="1332"/>
                  </a:lnTo>
                  <a:lnTo>
                    <a:pt x="3480" y="1326"/>
                  </a:lnTo>
                  <a:lnTo>
                    <a:pt x="3486" y="1326"/>
                  </a:lnTo>
                  <a:lnTo>
                    <a:pt x="3504" y="1308"/>
                  </a:lnTo>
                  <a:lnTo>
                    <a:pt x="3516" y="1290"/>
                  </a:lnTo>
                  <a:lnTo>
                    <a:pt x="3516" y="1266"/>
                  </a:lnTo>
                  <a:lnTo>
                    <a:pt x="3510" y="1260"/>
                  </a:lnTo>
                  <a:lnTo>
                    <a:pt x="3498" y="1260"/>
                  </a:lnTo>
                  <a:lnTo>
                    <a:pt x="3480" y="1266"/>
                  </a:lnTo>
                  <a:lnTo>
                    <a:pt x="3432" y="1302"/>
                  </a:lnTo>
                  <a:close/>
                  <a:moveTo>
                    <a:pt x="4416" y="1392"/>
                  </a:moveTo>
                  <a:lnTo>
                    <a:pt x="4428" y="1380"/>
                  </a:lnTo>
                  <a:lnTo>
                    <a:pt x="4428" y="1374"/>
                  </a:lnTo>
                  <a:lnTo>
                    <a:pt x="4386" y="1374"/>
                  </a:lnTo>
                  <a:lnTo>
                    <a:pt x="4386" y="1380"/>
                  </a:lnTo>
                  <a:lnTo>
                    <a:pt x="4404" y="1398"/>
                  </a:lnTo>
                  <a:lnTo>
                    <a:pt x="4416" y="1392"/>
                  </a:lnTo>
                  <a:close/>
                  <a:moveTo>
                    <a:pt x="3120" y="2034"/>
                  </a:moveTo>
                  <a:lnTo>
                    <a:pt x="3132" y="2034"/>
                  </a:lnTo>
                  <a:lnTo>
                    <a:pt x="3138" y="2028"/>
                  </a:lnTo>
                  <a:lnTo>
                    <a:pt x="3132" y="2022"/>
                  </a:lnTo>
                  <a:lnTo>
                    <a:pt x="3120" y="2016"/>
                  </a:lnTo>
                  <a:lnTo>
                    <a:pt x="3114" y="2010"/>
                  </a:lnTo>
                  <a:lnTo>
                    <a:pt x="3108" y="2010"/>
                  </a:lnTo>
                  <a:lnTo>
                    <a:pt x="3090" y="2016"/>
                  </a:lnTo>
                  <a:lnTo>
                    <a:pt x="3078" y="2022"/>
                  </a:lnTo>
                  <a:lnTo>
                    <a:pt x="3072" y="2022"/>
                  </a:lnTo>
                  <a:lnTo>
                    <a:pt x="3072" y="2028"/>
                  </a:lnTo>
                  <a:lnTo>
                    <a:pt x="3078" y="2034"/>
                  </a:lnTo>
                  <a:lnTo>
                    <a:pt x="3120" y="2034"/>
                  </a:lnTo>
                  <a:close/>
                  <a:moveTo>
                    <a:pt x="4758" y="996"/>
                  </a:moveTo>
                  <a:lnTo>
                    <a:pt x="4746" y="996"/>
                  </a:lnTo>
                  <a:lnTo>
                    <a:pt x="4734" y="984"/>
                  </a:lnTo>
                  <a:lnTo>
                    <a:pt x="4704" y="1008"/>
                  </a:lnTo>
                  <a:lnTo>
                    <a:pt x="4704" y="978"/>
                  </a:lnTo>
                  <a:lnTo>
                    <a:pt x="4662" y="978"/>
                  </a:lnTo>
                  <a:lnTo>
                    <a:pt x="4668" y="978"/>
                  </a:lnTo>
                  <a:lnTo>
                    <a:pt x="4674" y="972"/>
                  </a:lnTo>
                  <a:lnTo>
                    <a:pt x="4686" y="972"/>
                  </a:lnTo>
                  <a:lnTo>
                    <a:pt x="4698" y="966"/>
                  </a:lnTo>
                  <a:lnTo>
                    <a:pt x="4704" y="954"/>
                  </a:lnTo>
                  <a:lnTo>
                    <a:pt x="4704" y="948"/>
                  </a:lnTo>
                  <a:lnTo>
                    <a:pt x="4698" y="942"/>
                  </a:lnTo>
                  <a:lnTo>
                    <a:pt x="4680" y="942"/>
                  </a:lnTo>
                  <a:lnTo>
                    <a:pt x="4668" y="936"/>
                  </a:lnTo>
                  <a:lnTo>
                    <a:pt x="4650" y="936"/>
                  </a:lnTo>
                  <a:lnTo>
                    <a:pt x="4632" y="930"/>
                  </a:lnTo>
                  <a:lnTo>
                    <a:pt x="4620" y="930"/>
                  </a:lnTo>
                  <a:lnTo>
                    <a:pt x="4614" y="918"/>
                  </a:lnTo>
                  <a:lnTo>
                    <a:pt x="4566" y="912"/>
                  </a:lnTo>
                  <a:lnTo>
                    <a:pt x="4500" y="870"/>
                  </a:lnTo>
                  <a:lnTo>
                    <a:pt x="4566" y="864"/>
                  </a:lnTo>
                  <a:lnTo>
                    <a:pt x="4536" y="840"/>
                  </a:lnTo>
                  <a:lnTo>
                    <a:pt x="4542" y="840"/>
                  </a:lnTo>
                  <a:lnTo>
                    <a:pt x="4548" y="834"/>
                  </a:lnTo>
                  <a:lnTo>
                    <a:pt x="4584" y="834"/>
                  </a:lnTo>
                  <a:lnTo>
                    <a:pt x="4596" y="840"/>
                  </a:lnTo>
                  <a:lnTo>
                    <a:pt x="4638" y="840"/>
                  </a:lnTo>
                  <a:lnTo>
                    <a:pt x="4638" y="834"/>
                  </a:lnTo>
                  <a:lnTo>
                    <a:pt x="4632" y="828"/>
                  </a:lnTo>
                  <a:lnTo>
                    <a:pt x="4614" y="822"/>
                  </a:lnTo>
                  <a:lnTo>
                    <a:pt x="4596" y="822"/>
                  </a:lnTo>
                  <a:lnTo>
                    <a:pt x="4578" y="816"/>
                  </a:lnTo>
                  <a:lnTo>
                    <a:pt x="4518" y="816"/>
                  </a:lnTo>
                  <a:lnTo>
                    <a:pt x="4536" y="816"/>
                  </a:lnTo>
                  <a:lnTo>
                    <a:pt x="4620" y="804"/>
                  </a:lnTo>
                  <a:lnTo>
                    <a:pt x="4638" y="798"/>
                  </a:lnTo>
                  <a:lnTo>
                    <a:pt x="4638" y="792"/>
                  </a:lnTo>
                  <a:lnTo>
                    <a:pt x="4632" y="792"/>
                  </a:lnTo>
                  <a:lnTo>
                    <a:pt x="4626" y="786"/>
                  </a:lnTo>
                  <a:lnTo>
                    <a:pt x="4608" y="786"/>
                  </a:lnTo>
                  <a:lnTo>
                    <a:pt x="4500" y="798"/>
                  </a:lnTo>
                  <a:lnTo>
                    <a:pt x="4560" y="762"/>
                  </a:lnTo>
                  <a:lnTo>
                    <a:pt x="4620" y="762"/>
                  </a:lnTo>
                  <a:lnTo>
                    <a:pt x="4626" y="756"/>
                  </a:lnTo>
                  <a:lnTo>
                    <a:pt x="4620" y="750"/>
                  </a:lnTo>
                  <a:lnTo>
                    <a:pt x="4584" y="738"/>
                  </a:lnTo>
                  <a:lnTo>
                    <a:pt x="4572" y="732"/>
                  </a:lnTo>
                  <a:lnTo>
                    <a:pt x="4554" y="732"/>
                  </a:lnTo>
                  <a:lnTo>
                    <a:pt x="4518" y="750"/>
                  </a:lnTo>
                  <a:lnTo>
                    <a:pt x="4500" y="744"/>
                  </a:lnTo>
                  <a:lnTo>
                    <a:pt x="4458" y="774"/>
                  </a:lnTo>
                  <a:lnTo>
                    <a:pt x="4464" y="756"/>
                  </a:lnTo>
                  <a:lnTo>
                    <a:pt x="4440" y="774"/>
                  </a:lnTo>
                  <a:lnTo>
                    <a:pt x="4464" y="744"/>
                  </a:lnTo>
                  <a:lnTo>
                    <a:pt x="4500" y="744"/>
                  </a:lnTo>
                  <a:lnTo>
                    <a:pt x="4506" y="738"/>
                  </a:lnTo>
                  <a:lnTo>
                    <a:pt x="4518" y="714"/>
                  </a:lnTo>
                  <a:lnTo>
                    <a:pt x="4518" y="708"/>
                  </a:lnTo>
                  <a:lnTo>
                    <a:pt x="4512" y="702"/>
                  </a:lnTo>
                  <a:lnTo>
                    <a:pt x="4506" y="708"/>
                  </a:lnTo>
                  <a:lnTo>
                    <a:pt x="4494" y="714"/>
                  </a:lnTo>
                  <a:lnTo>
                    <a:pt x="4488" y="726"/>
                  </a:lnTo>
                  <a:lnTo>
                    <a:pt x="4452" y="726"/>
                  </a:lnTo>
                  <a:lnTo>
                    <a:pt x="4428" y="738"/>
                  </a:lnTo>
                  <a:lnTo>
                    <a:pt x="4452" y="708"/>
                  </a:lnTo>
                  <a:lnTo>
                    <a:pt x="4482" y="708"/>
                  </a:lnTo>
                  <a:lnTo>
                    <a:pt x="4494" y="702"/>
                  </a:lnTo>
                  <a:lnTo>
                    <a:pt x="4500" y="702"/>
                  </a:lnTo>
                  <a:lnTo>
                    <a:pt x="4506" y="696"/>
                  </a:lnTo>
                  <a:lnTo>
                    <a:pt x="4506" y="690"/>
                  </a:lnTo>
                  <a:lnTo>
                    <a:pt x="4500" y="684"/>
                  </a:lnTo>
                  <a:lnTo>
                    <a:pt x="4458" y="684"/>
                  </a:lnTo>
                  <a:lnTo>
                    <a:pt x="4446" y="690"/>
                  </a:lnTo>
                  <a:lnTo>
                    <a:pt x="4428" y="696"/>
                  </a:lnTo>
                  <a:lnTo>
                    <a:pt x="4422" y="702"/>
                  </a:lnTo>
                  <a:lnTo>
                    <a:pt x="4416" y="702"/>
                  </a:lnTo>
                  <a:lnTo>
                    <a:pt x="4404" y="684"/>
                  </a:lnTo>
                  <a:lnTo>
                    <a:pt x="4380" y="702"/>
                  </a:lnTo>
                  <a:lnTo>
                    <a:pt x="4398" y="672"/>
                  </a:lnTo>
                  <a:lnTo>
                    <a:pt x="4344" y="696"/>
                  </a:lnTo>
                  <a:lnTo>
                    <a:pt x="4344" y="672"/>
                  </a:lnTo>
                  <a:lnTo>
                    <a:pt x="4350" y="672"/>
                  </a:lnTo>
                  <a:lnTo>
                    <a:pt x="4356" y="666"/>
                  </a:lnTo>
                  <a:lnTo>
                    <a:pt x="4368" y="666"/>
                  </a:lnTo>
                  <a:lnTo>
                    <a:pt x="4386" y="660"/>
                  </a:lnTo>
                  <a:lnTo>
                    <a:pt x="4392" y="660"/>
                  </a:lnTo>
                  <a:lnTo>
                    <a:pt x="4398" y="654"/>
                  </a:lnTo>
                  <a:lnTo>
                    <a:pt x="4356" y="654"/>
                  </a:lnTo>
                  <a:lnTo>
                    <a:pt x="4338" y="660"/>
                  </a:lnTo>
                  <a:lnTo>
                    <a:pt x="4326" y="660"/>
                  </a:lnTo>
                  <a:lnTo>
                    <a:pt x="4320" y="648"/>
                  </a:lnTo>
                  <a:lnTo>
                    <a:pt x="4332" y="648"/>
                  </a:lnTo>
                  <a:lnTo>
                    <a:pt x="4356" y="636"/>
                  </a:lnTo>
                  <a:lnTo>
                    <a:pt x="4368" y="636"/>
                  </a:lnTo>
                  <a:lnTo>
                    <a:pt x="4380" y="630"/>
                  </a:lnTo>
                  <a:lnTo>
                    <a:pt x="4386" y="624"/>
                  </a:lnTo>
                  <a:lnTo>
                    <a:pt x="4368" y="618"/>
                  </a:lnTo>
                  <a:lnTo>
                    <a:pt x="4326" y="612"/>
                  </a:lnTo>
                  <a:lnTo>
                    <a:pt x="4290" y="612"/>
                  </a:lnTo>
                  <a:lnTo>
                    <a:pt x="4266" y="606"/>
                  </a:lnTo>
                  <a:lnTo>
                    <a:pt x="4236" y="606"/>
                  </a:lnTo>
                  <a:lnTo>
                    <a:pt x="4230" y="612"/>
                  </a:lnTo>
                  <a:lnTo>
                    <a:pt x="4230" y="618"/>
                  </a:lnTo>
                  <a:lnTo>
                    <a:pt x="4236" y="624"/>
                  </a:lnTo>
                  <a:lnTo>
                    <a:pt x="4242" y="636"/>
                  </a:lnTo>
                  <a:lnTo>
                    <a:pt x="4206" y="630"/>
                  </a:lnTo>
                  <a:lnTo>
                    <a:pt x="4212" y="660"/>
                  </a:lnTo>
                  <a:lnTo>
                    <a:pt x="4194" y="636"/>
                  </a:lnTo>
                  <a:lnTo>
                    <a:pt x="4152" y="660"/>
                  </a:lnTo>
                  <a:lnTo>
                    <a:pt x="4158" y="654"/>
                  </a:lnTo>
                  <a:lnTo>
                    <a:pt x="4158" y="636"/>
                  </a:lnTo>
                  <a:lnTo>
                    <a:pt x="4152" y="630"/>
                  </a:lnTo>
                  <a:lnTo>
                    <a:pt x="4140" y="630"/>
                  </a:lnTo>
                  <a:lnTo>
                    <a:pt x="4122" y="636"/>
                  </a:lnTo>
                  <a:lnTo>
                    <a:pt x="4110" y="642"/>
                  </a:lnTo>
                  <a:lnTo>
                    <a:pt x="4098" y="642"/>
                  </a:lnTo>
                  <a:lnTo>
                    <a:pt x="4086" y="648"/>
                  </a:lnTo>
                  <a:lnTo>
                    <a:pt x="4080" y="654"/>
                  </a:lnTo>
                  <a:lnTo>
                    <a:pt x="4074" y="654"/>
                  </a:lnTo>
                  <a:lnTo>
                    <a:pt x="4092" y="618"/>
                  </a:lnTo>
                  <a:lnTo>
                    <a:pt x="4110" y="618"/>
                  </a:lnTo>
                  <a:lnTo>
                    <a:pt x="4122" y="612"/>
                  </a:lnTo>
                  <a:lnTo>
                    <a:pt x="4134" y="612"/>
                  </a:lnTo>
                  <a:lnTo>
                    <a:pt x="4146" y="606"/>
                  </a:lnTo>
                  <a:lnTo>
                    <a:pt x="4152" y="600"/>
                  </a:lnTo>
                  <a:lnTo>
                    <a:pt x="4152" y="594"/>
                  </a:lnTo>
                  <a:lnTo>
                    <a:pt x="4146" y="582"/>
                  </a:lnTo>
                  <a:lnTo>
                    <a:pt x="4134" y="570"/>
                  </a:lnTo>
                  <a:lnTo>
                    <a:pt x="4152" y="552"/>
                  </a:lnTo>
                  <a:lnTo>
                    <a:pt x="4152" y="540"/>
                  </a:lnTo>
                  <a:lnTo>
                    <a:pt x="4050" y="540"/>
                  </a:lnTo>
                  <a:lnTo>
                    <a:pt x="4026" y="558"/>
                  </a:lnTo>
                  <a:lnTo>
                    <a:pt x="3942" y="558"/>
                  </a:lnTo>
                  <a:lnTo>
                    <a:pt x="3948" y="576"/>
                  </a:lnTo>
                  <a:lnTo>
                    <a:pt x="3978" y="588"/>
                  </a:lnTo>
                  <a:lnTo>
                    <a:pt x="3936" y="576"/>
                  </a:lnTo>
                  <a:lnTo>
                    <a:pt x="3948" y="600"/>
                  </a:lnTo>
                  <a:lnTo>
                    <a:pt x="3936" y="594"/>
                  </a:lnTo>
                  <a:lnTo>
                    <a:pt x="3930" y="594"/>
                  </a:lnTo>
                  <a:lnTo>
                    <a:pt x="3918" y="588"/>
                  </a:lnTo>
                  <a:lnTo>
                    <a:pt x="3894" y="588"/>
                  </a:lnTo>
                  <a:lnTo>
                    <a:pt x="3882" y="594"/>
                  </a:lnTo>
                  <a:lnTo>
                    <a:pt x="3876" y="606"/>
                  </a:lnTo>
                  <a:lnTo>
                    <a:pt x="3882" y="612"/>
                  </a:lnTo>
                  <a:lnTo>
                    <a:pt x="3888" y="624"/>
                  </a:lnTo>
                  <a:lnTo>
                    <a:pt x="3894" y="630"/>
                  </a:lnTo>
                  <a:lnTo>
                    <a:pt x="3900" y="660"/>
                  </a:lnTo>
                  <a:lnTo>
                    <a:pt x="3894" y="660"/>
                  </a:lnTo>
                  <a:lnTo>
                    <a:pt x="3888" y="654"/>
                  </a:lnTo>
                  <a:lnTo>
                    <a:pt x="3864" y="642"/>
                  </a:lnTo>
                  <a:lnTo>
                    <a:pt x="3852" y="642"/>
                  </a:lnTo>
                  <a:lnTo>
                    <a:pt x="3828" y="666"/>
                  </a:lnTo>
                  <a:lnTo>
                    <a:pt x="3828" y="678"/>
                  </a:lnTo>
                  <a:lnTo>
                    <a:pt x="3846" y="678"/>
                  </a:lnTo>
                  <a:lnTo>
                    <a:pt x="3858" y="690"/>
                  </a:lnTo>
                  <a:lnTo>
                    <a:pt x="3810" y="714"/>
                  </a:lnTo>
                  <a:lnTo>
                    <a:pt x="3750" y="720"/>
                  </a:lnTo>
                  <a:lnTo>
                    <a:pt x="3762" y="720"/>
                  </a:lnTo>
                  <a:lnTo>
                    <a:pt x="3798" y="702"/>
                  </a:lnTo>
                  <a:lnTo>
                    <a:pt x="3810" y="690"/>
                  </a:lnTo>
                  <a:lnTo>
                    <a:pt x="3810" y="684"/>
                  </a:lnTo>
                  <a:lnTo>
                    <a:pt x="3804" y="684"/>
                  </a:lnTo>
                  <a:lnTo>
                    <a:pt x="3792" y="672"/>
                  </a:lnTo>
                  <a:lnTo>
                    <a:pt x="3786" y="672"/>
                  </a:lnTo>
                  <a:lnTo>
                    <a:pt x="3786" y="660"/>
                  </a:lnTo>
                  <a:lnTo>
                    <a:pt x="3804" y="642"/>
                  </a:lnTo>
                  <a:lnTo>
                    <a:pt x="3816" y="636"/>
                  </a:lnTo>
                  <a:lnTo>
                    <a:pt x="3828" y="636"/>
                  </a:lnTo>
                  <a:lnTo>
                    <a:pt x="3828" y="606"/>
                  </a:lnTo>
                  <a:lnTo>
                    <a:pt x="3840" y="600"/>
                  </a:lnTo>
                  <a:lnTo>
                    <a:pt x="3858" y="582"/>
                  </a:lnTo>
                  <a:lnTo>
                    <a:pt x="3876" y="576"/>
                  </a:lnTo>
                  <a:lnTo>
                    <a:pt x="3882" y="570"/>
                  </a:lnTo>
                  <a:lnTo>
                    <a:pt x="3894" y="564"/>
                  </a:lnTo>
                  <a:lnTo>
                    <a:pt x="3906" y="564"/>
                  </a:lnTo>
                  <a:lnTo>
                    <a:pt x="3918" y="558"/>
                  </a:lnTo>
                  <a:lnTo>
                    <a:pt x="3936" y="552"/>
                  </a:lnTo>
                  <a:lnTo>
                    <a:pt x="3954" y="552"/>
                  </a:lnTo>
                  <a:lnTo>
                    <a:pt x="3966" y="546"/>
                  </a:lnTo>
                  <a:lnTo>
                    <a:pt x="3972" y="540"/>
                  </a:lnTo>
                  <a:lnTo>
                    <a:pt x="3942" y="534"/>
                  </a:lnTo>
                  <a:lnTo>
                    <a:pt x="3852" y="534"/>
                  </a:lnTo>
                  <a:lnTo>
                    <a:pt x="3822" y="540"/>
                  </a:lnTo>
                  <a:lnTo>
                    <a:pt x="3786" y="558"/>
                  </a:lnTo>
                  <a:lnTo>
                    <a:pt x="3744" y="576"/>
                  </a:lnTo>
                  <a:lnTo>
                    <a:pt x="3720" y="594"/>
                  </a:lnTo>
                  <a:lnTo>
                    <a:pt x="3708" y="600"/>
                  </a:lnTo>
                  <a:lnTo>
                    <a:pt x="3702" y="600"/>
                  </a:lnTo>
                  <a:lnTo>
                    <a:pt x="3696" y="606"/>
                  </a:lnTo>
                  <a:lnTo>
                    <a:pt x="3684" y="606"/>
                  </a:lnTo>
                  <a:lnTo>
                    <a:pt x="3660" y="618"/>
                  </a:lnTo>
                  <a:lnTo>
                    <a:pt x="3654" y="618"/>
                  </a:lnTo>
                  <a:lnTo>
                    <a:pt x="3642" y="624"/>
                  </a:lnTo>
                  <a:lnTo>
                    <a:pt x="3630" y="636"/>
                  </a:lnTo>
                  <a:lnTo>
                    <a:pt x="3618" y="642"/>
                  </a:lnTo>
                  <a:lnTo>
                    <a:pt x="3600" y="660"/>
                  </a:lnTo>
                  <a:lnTo>
                    <a:pt x="3588" y="666"/>
                  </a:lnTo>
                  <a:lnTo>
                    <a:pt x="3582" y="678"/>
                  </a:lnTo>
                  <a:lnTo>
                    <a:pt x="3582" y="684"/>
                  </a:lnTo>
                  <a:lnTo>
                    <a:pt x="3588" y="690"/>
                  </a:lnTo>
                  <a:lnTo>
                    <a:pt x="3612" y="690"/>
                  </a:lnTo>
                  <a:lnTo>
                    <a:pt x="3648" y="696"/>
                  </a:lnTo>
                  <a:lnTo>
                    <a:pt x="3672" y="696"/>
                  </a:lnTo>
                  <a:lnTo>
                    <a:pt x="3684" y="708"/>
                  </a:lnTo>
                  <a:lnTo>
                    <a:pt x="3666" y="714"/>
                  </a:lnTo>
                  <a:lnTo>
                    <a:pt x="3594" y="726"/>
                  </a:lnTo>
                  <a:lnTo>
                    <a:pt x="3570" y="732"/>
                  </a:lnTo>
                  <a:lnTo>
                    <a:pt x="3576" y="738"/>
                  </a:lnTo>
                  <a:lnTo>
                    <a:pt x="3594" y="750"/>
                  </a:lnTo>
                  <a:lnTo>
                    <a:pt x="3630" y="762"/>
                  </a:lnTo>
                  <a:lnTo>
                    <a:pt x="3642" y="768"/>
                  </a:lnTo>
                  <a:lnTo>
                    <a:pt x="3648" y="768"/>
                  </a:lnTo>
                  <a:lnTo>
                    <a:pt x="3690" y="750"/>
                  </a:lnTo>
                  <a:lnTo>
                    <a:pt x="3690" y="762"/>
                  </a:lnTo>
                  <a:lnTo>
                    <a:pt x="3702" y="774"/>
                  </a:lnTo>
                  <a:lnTo>
                    <a:pt x="3744" y="774"/>
                  </a:lnTo>
                  <a:lnTo>
                    <a:pt x="3786" y="780"/>
                  </a:lnTo>
                  <a:lnTo>
                    <a:pt x="3834" y="786"/>
                  </a:lnTo>
                  <a:lnTo>
                    <a:pt x="3876" y="792"/>
                  </a:lnTo>
                  <a:lnTo>
                    <a:pt x="3894" y="792"/>
                  </a:lnTo>
                  <a:lnTo>
                    <a:pt x="3900" y="786"/>
                  </a:lnTo>
                  <a:lnTo>
                    <a:pt x="3894" y="780"/>
                  </a:lnTo>
                  <a:lnTo>
                    <a:pt x="3882" y="774"/>
                  </a:lnTo>
                  <a:lnTo>
                    <a:pt x="3876" y="768"/>
                  </a:lnTo>
                  <a:lnTo>
                    <a:pt x="3894" y="768"/>
                  </a:lnTo>
                  <a:lnTo>
                    <a:pt x="3930" y="774"/>
                  </a:lnTo>
                  <a:lnTo>
                    <a:pt x="3966" y="774"/>
                  </a:lnTo>
                  <a:lnTo>
                    <a:pt x="3990" y="780"/>
                  </a:lnTo>
                  <a:lnTo>
                    <a:pt x="4002" y="780"/>
                  </a:lnTo>
                  <a:lnTo>
                    <a:pt x="4020" y="786"/>
                  </a:lnTo>
                  <a:lnTo>
                    <a:pt x="4032" y="792"/>
                  </a:lnTo>
                  <a:lnTo>
                    <a:pt x="4050" y="792"/>
                  </a:lnTo>
                  <a:lnTo>
                    <a:pt x="4062" y="786"/>
                  </a:lnTo>
                  <a:lnTo>
                    <a:pt x="4062" y="774"/>
                  </a:lnTo>
                  <a:lnTo>
                    <a:pt x="4056" y="768"/>
                  </a:lnTo>
                  <a:lnTo>
                    <a:pt x="4050" y="756"/>
                  </a:lnTo>
                  <a:lnTo>
                    <a:pt x="4044" y="750"/>
                  </a:lnTo>
                  <a:lnTo>
                    <a:pt x="4092" y="738"/>
                  </a:lnTo>
                  <a:lnTo>
                    <a:pt x="4092" y="744"/>
                  </a:lnTo>
                  <a:lnTo>
                    <a:pt x="4098" y="750"/>
                  </a:lnTo>
                  <a:lnTo>
                    <a:pt x="4104" y="762"/>
                  </a:lnTo>
                  <a:lnTo>
                    <a:pt x="4104" y="768"/>
                  </a:lnTo>
                  <a:lnTo>
                    <a:pt x="4110" y="774"/>
                  </a:lnTo>
                  <a:lnTo>
                    <a:pt x="4116" y="774"/>
                  </a:lnTo>
                  <a:lnTo>
                    <a:pt x="4122" y="780"/>
                  </a:lnTo>
                  <a:lnTo>
                    <a:pt x="4134" y="786"/>
                  </a:lnTo>
                  <a:lnTo>
                    <a:pt x="4140" y="792"/>
                  </a:lnTo>
                  <a:lnTo>
                    <a:pt x="4170" y="786"/>
                  </a:lnTo>
                  <a:lnTo>
                    <a:pt x="4170" y="792"/>
                  </a:lnTo>
                  <a:lnTo>
                    <a:pt x="4164" y="798"/>
                  </a:lnTo>
                  <a:lnTo>
                    <a:pt x="4164" y="816"/>
                  </a:lnTo>
                  <a:lnTo>
                    <a:pt x="4170" y="816"/>
                  </a:lnTo>
                  <a:lnTo>
                    <a:pt x="4182" y="822"/>
                  </a:lnTo>
                  <a:lnTo>
                    <a:pt x="4200" y="822"/>
                  </a:lnTo>
                  <a:lnTo>
                    <a:pt x="4206" y="828"/>
                  </a:lnTo>
                  <a:lnTo>
                    <a:pt x="4212" y="828"/>
                  </a:lnTo>
                  <a:lnTo>
                    <a:pt x="4194" y="846"/>
                  </a:lnTo>
                  <a:lnTo>
                    <a:pt x="4194" y="858"/>
                  </a:lnTo>
                  <a:lnTo>
                    <a:pt x="4230" y="858"/>
                  </a:lnTo>
                  <a:lnTo>
                    <a:pt x="4224" y="882"/>
                  </a:lnTo>
                  <a:lnTo>
                    <a:pt x="4236" y="882"/>
                  </a:lnTo>
                  <a:lnTo>
                    <a:pt x="4248" y="888"/>
                  </a:lnTo>
                  <a:lnTo>
                    <a:pt x="4254" y="888"/>
                  </a:lnTo>
                  <a:lnTo>
                    <a:pt x="4278" y="900"/>
                  </a:lnTo>
                  <a:lnTo>
                    <a:pt x="4278" y="924"/>
                  </a:lnTo>
                  <a:lnTo>
                    <a:pt x="4266" y="948"/>
                  </a:lnTo>
                  <a:lnTo>
                    <a:pt x="4254" y="966"/>
                  </a:lnTo>
                  <a:lnTo>
                    <a:pt x="4248" y="978"/>
                  </a:lnTo>
                  <a:lnTo>
                    <a:pt x="4236" y="990"/>
                  </a:lnTo>
                  <a:lnTo>
                    <a:pt x="4218" y="996"/>
                  </a:lnTo>
                  <a:lnTo>
                    <a:pt x="4182" y="1014"/>
                  </a:lnTo>
                  <a:lnTo>
                    <a:pt x="4140" y="1026"/>
                  </a:lnTo>
                  <a:lnTo>
                    <a:pt x="4092" y="1050"/>
                  </a:lnTo>
                  <a:lnTo>
                    <a:pt x="4098" y="1056"/>
                  </a:lnTo>
                  <a:lnTo>
                    <a:pt x="4110" y="1062"/>
                  </a:lnTo>
                  <a:lnTo>
                    <a:pt x="4122" y="1074"/>
                  </a:lnTo>
                  <a:lnTo>
                    <a:pt x="4122" y="1080"/>
                  </a:lnTo>
                  <a:lnTo>
                    <a:pt x="4116" y="1086"/>
                  </a:lnTo>
                  <a:lnTo>
                    <a:pt x="4080" y="1098"/>
                  </a:lnTo>
                  <a:lnTo>
                    <a:pt x="4062" y="1098"/>
                  </a:lnTo>
                  <a:lnTo>
                    <a:pt x="3984" y="1110"/>
                  </a:lnTo>
                  <a:lnTo>
                    <a:pt x="3978" y="1128"/>
                  </a:lnTo>
                  <a:lnTo>
                    <a:pt x="3960" y="1110"/>
                  </a:lnTo>
                  <a:lnTo>
                    <a:pt x="3954" y="1110"/>
                  </a:lnTo>
                  <a:lnTo>
                    <a:pt x="3948" y="1104"/>
                  </a:lnTo>
                  <a:lnTo>
                    <a:pt x="3930" y="1104"/>
                  </a:lnTo>
                  <a:lnTo>
                    <a:pt x="3918" y="1098"/>
                  </a:lnTo>
                  <a:lnTo>
                    <a:pt x="3900" y="1098"/>
                  </a:lnTo>
                  <a:lnTo>
                    <a:pt x="3888" y="1104"/>
                  </a:lnTo>
                  <a:lnTo>
                    <a:pt x="3882" y="1110"/>
                  </a:lnTo>
                  <a:lnTo>
                    <a:pt x="3882" y="1122"/>
                  </a:lnTo>
                  <a:lnTo>
                    <a:pt x="3870" y="1122"/>
                  </a:lnTo>
                  <a:lnTo>
                    <a:pt x="3858" y="1128"/>
                  </a:lnTo>
                  <a:lnTo>
                    <a:pt x="3840" y="1134"/>
                  </a:lnTo>
                  <a:lnTo>
                    <a:pt x="3828" y="1140"/>
                  </a:lnTo>
                  <a:lnTo>
                    <a:pt x="3822" y="1146"/>
                  </a:lnTo>
                  <a:lnTo>
                    <a:pt x="3816" y="1158"/>
                  </a:lnTo>
                  <a:lnTo>
                    <a:pt x="3816" y="1170"/>
                  </a:lnTo>
                  <a:lnTo>
                    <a:pt x="3822" y="1182"/>
                  </a:lnTo>
                  <a:lnTo>
                    <a:pt x="3834" y="1188"/>
                  </a:lnTo>
                  <a:lnTo>
                    <a:pt x="3864" y="1188"/>
                  </a:lnTo>
                  <a:lnTo>
                    <a:pt x="3876" y="1182"/>
                  </a:lnTo>
                  <a:lnTo>
                    <a:pt x="3894" y="1182"/>
                  </a:lnTo>
                  <a:lnTo>
                    <a:pt x="3906" y="1176"/>
                  </a:lnTo>
                  <a:lnTo>
                    <a:pt x="3924" y="1170"/>
                  </a:lnTo>
                  <a:lnTo>
                    <a:pt x="3936" y="1164"/>
                  </a:lnTo>
                  <a:lnTo>
                    <a:pt x="3966" y="1164"/>
                  </a:lnTo>
                  <a:lnTo>
                    <a:pt x="3978" y="1176"/>
                  </a:lnTo>
                  <a:lnTo>
                    <a:pt x="3996" y="1176"/>
                  </a:lnTo>
                  <a:lnTo>
                    <a:pt x="4002" y="1170"/>
                  </a:lnTo>
                  <a:lnTo>
                    <a:pt x="4002" y="1152"/>
                  </a:lnTo>
                  <a:lnTo>
                    <a:pt x="4026" y="1128"/>
                  </a:lnTo>
                  <a:lnTo>
                    <a:pt x="4014" y="1140"/>
                  </a:lnTo>
                  <a:lnTo>
                    <a:pt x="4014" y="1146"/>
                  </a:lnTo>
                  <a:lnTo>
                    <a:pt x="4020" y="1152"/>
                  </a:lnTo>
                  <a:lnTo>
                    <a:pt x="4086" y="1152"/>
                  </a:lnTo>
                  <a:lnTo>
                    <a:pt x="4080" y="1158"/>
                  </a:lnTo>
                  <a:lnTo>
                    <a:pt x="4068" y="1164"/>
                  </a:lnTo>
                  <a:lnTo>
                    <a:pt x="4062" y="1170"/>
                  </a:lnTo>
                  <a:lnTo>
                    <a:pt x="4062" y="1176"/>
                  </a:lnTo>
                  <a:lnTo>
                    <a:pt x="4068" y="1182"/>
                  </a:lnTo>
                  <a:lnTo>
                    <a:pt x="4080" y="1182"/>
                  </a:lnTo>
                  <a:lnTo>
                    <a:pt x="4086" y="1188"/>
                  </a:lnTo>
                  <a:lnTo>
                    <a:pt x="4098" y="1188"/>
                  </a:lnTo>
                  <a:lnTo>
                    <a:pt x="4086" y="1200"/>
                  </a:lnTo>
                  <a:lnTo>
                    <a:pt x="4086" y="1206"/>
                  </a:lnTo>
                  <a:lnTo>
                    <a:pt x="4092" y="1212"/>
                  </a:lnTo>
                  <a:lnTo>
                    <a:pt x="4116" y="1224"/>
                  </a:lnTo>
                  <a:lnTo>
                    <a:pt x="4146" y="1224"/>
                  </a:lnTo>
                  <a:lnTo>
                    <a:pt x="4098" y="1242"/>
                  </a:lnTo>
                  <a:lnTo>
                    <a:pt x="4098" y="1248"/>
                  </a:lnTo>
                  <a:lnTo>
                    <a:pt x="4110" y="1260"/>
                  </a:lnTo>
                  <a:lnTo>
                    <a:pt x="4110" y="1266"/>
                  </a:lnTo>
                  <a:lnTo>
                    <a:pt x="4116" y="1272"/>
                  </a:lnTo>
                  <a:lnTo>
                    <a:pt x="4122" y="1266"/>
                  </a:lnTo>
                  <a:lnTo>
                    <a:pt x="4128" y="1266"/>
                  </a:lnTo>
                  <a:lnTo>
                    <a:pt x="4140" y="1260"/>
                  </a:lnTo>
                  <a:lnTo>
                    <a:pt x="4146" y="1272"/>
                  </a:lnTo>
                  <a:lnTo>
                    <a:pt x="4158" y="1284"/>
                  </a:lnTo>
                  <a:lnTo>
                    <a:pt x="4182" y="1284"/>
                  </a:lnTo>
                  <a:lnTo>
                    <a:pt x="4194" y="1290"/>
                  </a:lnTo>
                  <a:lnTo>
                    <a:pt x="4206" y="1290"/>
                  </a:lnTo>
                  <a:lnTo>
                    <a:pt x="4206" y="1308"/>
                  </a:lnTo>
                  <a:lnTo>
                    <a:pt x="4212" y="1314"/>
                  </a:lnTo>
                  <a:lnTo>
                    <a:pt x="4224" y="1320"/>
                  </a:lnTo>
                  <a:lnTo>
                    <a:pt x="4272" y="1320"/>
                  </a:lnTo>
                  <a:lnTo>
                    <a:pt x="4290" y="1326"/>
                  </a:lnTo>
                  <a:lnTo>
                    <a:pt x="4350" y="1356"/>
                  </a:lnTo>
                  <a:lnTo>
                    <a:pt x="4356" y="1362"/>
                  </a:lnTo>
                  <a:lnTo>
                    <a:pt x="4362" y="1362"/>
                  </a:lnTo>
                  <a:lnTo>
                    <a:pt x="4362" y="1356"/>
                  </a:lnTo>
                  <a:lnTo>
                    <a:pt x="4368" y="1350"/>
                  </a:lnTo>
                  <a:lnTo>
                    <a:pt x="4368" y="1320"/>
                  </a:lnTo>
                  <a:lnTo>
                    <a:pt x="4362" y="1308"/>
                  </a:lnTo>
                  <a:lnTo>
                    <a:pt x="4350" y="1296"/>
                  </a:lnTo>
                  <a:lnTo>
                    <a:pt x="4338" y="1290"/>
                  </a:lnTo>
                  <a:lnTo>
                    <a:pt x="4320" y="1272"/>
                  </a:lnTo>
                  <a:lnTo>
                    <a:pt x="4314" y="1272"/>
                  </a:lnTo>
                  <a:lnTo>
                    <a:pt x="4308" y="1260"/>
                  </a:lnTo>
                  <a:lnTo>
                    <a:pt x="4302" y="1254"/>
                  </a:lnTo>
                  <a:lnTo>
                    <a:pt x="4290" y="1230"/>
                  </a:lnTo>
                  <a:lnTo>
                    <a:pt x="4290" y="1224"/>
                  </a:lnTo>
                  <a:lnTo>
                    <a:pt x="4308" y="1224"/>
                  </a:lnTo>
                  <a:lnTo>
                    <a:pt x="4314" y="1230"/>
                  </a:lnTo>
                  <a:lnTo>
                    <a:pt x="4326" y="1236"/>
                  </a:lnTo>
                  <a:lnTo>
                    <a:pt x="4332" y="1242"/>
                  </a:lnTo>
                  <a:lnTo>
                    <a:pt x="4332" y="1212"/>
                  </a:lnTo>
                  <a:lnTo>
                    <a:pt x="4332" y="1218"/>
                  </a:lnTo>
                  <a:lnTo>
                    <a:pt x="4344" y="1230"/>
                  </a:lnTo>
                  <a:lnTo>
                    <a:pt x="4350" y="1242"/>
                  </a:lnTo>
                  <a:lnTo>
                    <a:pt x="4362" y="1254"/>
                  </a:lnTo>
                  <a:lnTo>
                    <a:pt x="4374" y="1254"/>
                  </a:lnTo>
                  <a:lnTo>
                    <a:pt x="4386" y="1248"/>
                  </a:lnTo>
                  <a:lnTo>
                    <a:pt x="4398" y="1248"/>
                  </a:lnTo>
                  <a:lnTo>
                    <a:pt x="4398" y="1272"/>
                  </a:lnTo>
                  <a:lnTo>
                    <a:pt x="4404" y="1278"/>
                  </a:lnTo>
                  <a:lnTo>
                    <a:pt x="4416" y="1278"/>
                  </a:lnTo>
                  <a:lnTo>
                    <a:pt x="4428" y="1290"/>
                  </a:lnTo>
                  <a:lnTo>
                    <a:pt x="4452" y="1272"/>
                  </a:lnTo>
                  <a:lnTo>
                    <a:pt x="4464" y="1284"/>
                  </a:lnTo>
                  <a:lnTo>
                    <a:pt x="4470" y="1284"/>
                  </a:lnTo>
                  <a:lnTo>
                    <a:pt x="4476" y="1278"/>
                  </a:lnTo>
                  <a:lnTo>
                    <a:pt x="4476" y="1260"/>
                  </a:lnTo>
                  <a:lnTo>
                    <a:pt x="4470" y="1254"/>
                  </a:lnTo>
                  <a:lnTo>
                    <a:pt x="4488" y="1212"/>
                  </a:lnTo>
                  <a:lnTo>
                    <a:pt x="4488" y="1236"/>
                  </a:lnTo>
                  <a:lnTo>
                    <a:pt x="4500" y="1248"/>
                  </a:lnTo>
                  <a:lnTo>
                    <a:pt x="4512" y="1236"/>
                  </a:lnTo>
                  <a:lnTo>
                    <a:pt x="4518" y="1218"/>
                  </a:lnTo>
                  <a:lnTo>
                    <a:pt x="4518" y="1206"/>
                  </a:lnTo>
                  <a:lnTo>
                    <a:pt x="4494" y="1182"/>
                  </a:lnTo>
                  <a:lnTo>
                    <a:pt x="4518" y="1176"/>
                  </a:lnTo>
                  <a:lnTo>
                    <a:pt x="4500" y="1164"/>
                  </a:lnTo>
                  <a:lnTo>
                    <a:pt x="4500" y="1146"/>
                  </a:lnTo>
                  <a:lnTo>
                    <a:pt x="4470" y="1146"/>
                  </a:lnTo>
                  <a:lnTo>
                    <a:pt x="4470" y="1134"/>
                  </a:lnTo>
                  <a:lnTo>
                    <a:pt x="4446" y="1134"/>
                  </a:lnTo>
                  <a:lnTo>
                    <a:pt x="4446" y="1080"/>
                  </a:lnTo>
                  <a:lnTo>
                    <a:pt x="4416" y="1086"/>
                  </a:lnTo>
                  <a:lnTo>
                    <a:pt x="4410" y="1080"/>
                  </a:lnTo>
                  <a:lnTo>
                    <a:pt x="4410" y="1056"/>
                  </a:lnTo>
                  <a:lnTo>
                    <a:pt x="4416" y="1050"/>
                  </a:lnTo>
                  <a:lnTo>
                    <a:pt x="4428" y="1050"/>
                  </a:lnTo>
                  <a:lnTo>
                    <a:pt x="4434" y="1056"/>
                  </a:lnTo>
                  <a:lnTo>
                    <a:pt x="4446" y="1062"/>
                  </a:lnTo>
                  <a:lnTo>
                    <a:pt x="4452" y="1068"/>
                  </a:lnTo>
                  <a:lnTo>
                    <a:pt x="4458" y="1068"/>
                  </a:lnTo>
                  <a:lnTo>
                    <a:pt x="4464" y="1062"/>
                  </a:lnTo>
                  <a:lnTo>
                    <a:pt x="4464" y="1026"/>
                  </a:lnTo>
                  <a:lnTo>
                    <a:pt x="4488" y="1032"/>
                  </a:lnTo>
                  <a:lnTo>
                    <a:pt x="4524" y="1014"/>
                  </a:lnTo>
                  <a:lnTo>
                    <a:pt x="4524" y="1026"/>
                  </a:lnTo>
                  <a:lnTo>
                    <a:pt x="4530" y="1038"/>
                  </a:lnTo>
                  <a:lnTo>
                    <a:pt x="4530" y="1044"/>
                  </a:lnTo>
                  <a:lnTo>
                    <a:pt x="4536" y="1050"/>
                  </a:lnTo>
                  <a:lnTo>
                    <a:pt x="4548" y="1044"/>
                  </a:lnTo>
                  <a:lnTo>
                    <a:pt x="4566" y="1044"/>
                  </a:lnTo>
                  <a:lnTo>
                    <a:pt x="4554" y="1062"/>
                  </a:lnTo>
                  <a:lnTo>
                    <a:pt x="4578" y="1062"/>
                  </a:lnTo>
                  <a:lnTo>
                    <a:pt x="4566" y="1092"/>
                  </a:lnTo>
                  <a:lnTo>
                    <a:pt x="4566" y="1098"/>
                  </a:lnTo>
                  <a:lnTo>
                    <a:pt x="4584" y="1116"/>
                  </a:lnTo>
                  <a:lnTo>
                    <a:pt x="4590" y="1128"/>
                  </a:lnTo>
                  <a:lnTo>
                    <a:pt x="4614" y="1140"/>
                  </a:lnTo>
                  <a:lnTo>
                    <a:pt x="4626" y="1134"/>
                  </a:lnTo>
                  <a:lnTo>
                    <a:pt x="4638" y="1122"/>
                  </a:lnTo>
                  <a:lnTo>
                    <a:pt x="4656" y="1086"/>
                  </a:lnTo>
                  <a:lnTo>
                    <a:pt x="4656" y="1080"/>
                  </a:lnTo>
                  <a:lnTo>
                    <a:pt x="4662" y="1068"/>
                  </a:lnTo>
                  <a:lnTo>
                    <a:pt x="4668" y="1074"/>
                  </a:lnTo>
                  <a:lnTo>
                    <a:pt x="4680" y="1080"/>
                  </a:lnTo>
                  <a:lnTo>
                    <a:pt x="4692" y="1080"/>
                  </a:lnTo>
                  <a:lnTo>
                    <a:pt x="4698" y="1086"/>
                  </a:lnTo>
                  <a:lnTo>
                    <a:pt x="4710" y="1080"/>
                  </a:lnTo>
                  <a:lnTo>
                    <a:pt x="4722" y="1068"/>
                  </a:lnTo>
                  <a:lnTo>
                    <a:pt x="4728" y="1056"/>
                  </a:lnTo>
                  <a:lnTo>
                    <a:pt x="4728" y="1038"/>
                  </a:lnTo>
                  <a:lnTo>
                    <a:pt x="4794" y="1038"/>
                  </a:lnTo>
                  <a:lnTo>
                    <a:pt x="4806" y="1026"/>
                  </a:lnTo>
                  <a:lnTo>
                    <a:pt x="4812" y="1014"/>
                  </a:lnTo>
                  <a:lnTo>
                    <a:pt x="4800" y="1002"/>
                  </a:lnTo>
                  <a:lnTo>
                    <a:pt x="4788" y="996"/>
                  </a:lnTo>
                  <a:lnTo>
                    <a:pt x="4758" y="996"/>
                  </a:lnTo>
                  <a:close/>
                  <a:moveTo>
                    <a:pt x="4476" y="1308"/>
                  </a:moveTo>
                  <a:lnTo>
                    <a:pt x="4446" y="1308"/>
                  </a:lnTo>
                  <a:lnTo>
                    <a:pt x="4440" y="1326"/>
                  </a:lnTo>
                  <a:lnTo>
                    <a:pt x="4476" y="1320"/>
                  </a:lnTo>
                  <a:lnTo>
                    <a:pt x="4476" y="1308"/>
                  </a:lnTo>
                  <a:close/>
                  <a:moveTo>
                    <a:pt x="4140" y="1290"/>
                  </a:moveTo>
                  <a:lnTo>
                    <a:pt x="4134" y="1290"/>
                  </a:lnTo>
                  <a:lnTo>
                    <a:pt x="4128" y="1296"/>
                  </a:lnTo>
                  <a:lnTo>
                    <a:pt x="4128" y="1308"/>
                  </a:lnTo>
                  <a:lnTo>
                    <a:pt x="4134" y="1314"/>
                  </a:lnTo>
                  <a:lnTo>
                    <a:pt x="4158" y="1314"/>
                  </a:lnTo>
                  <a:lnTo>
                    <a:pt x="4164" y="1308"/>
                  </a:lnTo>
                  <a:lnTo>
                    <a:pt x="4164" y="1296"/>
                  </a:lnTo>
                  <a:lnTo>
                    <a:pt x="4158" y="1290"/>
                  </a:lnTo>
                  <a:lnTo>
                    <a:pt x="4140" y="1290"/>
                  </a:lnTo>
                  <a:close/>
                  <a:moveTo>
                    <a:pt x="3834" y="1242"/>
                  </a:moveTo>
                  <a:lnTo>
                    <a:pt x="3840" y="1236"/>
                  </a:lnTo>
                  <a:lnTo>
                    <a:pt x="3834" y="1230"/>
                  </a:lnTo>
                  <a:lnTo>
                    <a:pt x="3828" y="1230"/>
                  </a:lnTo>
                  <a:lnTo>
                    <a:pt x="3822" y="1224"/>
                  </a:lnTo>
                  <a:lnTo>
                    <a:pt x="3810" y="1224"/>
                  </a:lnTo>
                  <a:lnTo>
                    <a:pt x="3810" y="1236"/>
                  </a:lnTo>
                  <a:lnTo>
                    <a:pt x="3816" y="1242"/>
                  </a:lnTo>
                  <a:lnTo>
                    <a:pt x="3816" y="1248"/>
                  </a:lnTo>
                  <a:lnTo>
                    <a:pt x="3828" y="1248"/>
                  </a:lnTo>
                  <a:lnTo>
                    <a:pt x="3834" y="1242"/>
                  </a:lnTo>
                  <a:close/>
                  <a:moveTo>
                    <a:pt x="4206" y="1452"/>
                  </a:moveTo>
                  <a:lnTo>
                    <a:pt x="4170" y="1452"/>
                  </a:lnTo>
                  <a:lnTo>
                    <a:pt x="4206" y="1476"/>
                  </a:lnTo>
                  <a:lnTo>
                    <a:pt x="4218" y="1470"/>
                  </a:lnTo>
                  <a:lnTo>
                    <a:pt x="4218" y="1458"/>
                  </a:lnTo>
                  <a:lnTo>
                    <a:pt x="4212" y="1458"/>
                  </a:lnTo>
                  <a:lnTo>
                    <a:pt x="4206" y="1452"/>
                  </a:lnTo>
                  <a:close/>
                  <a:moveTo>
                    <a:pt x="4170" y="870"/>
                  </a:moveTo>
                  <a:lnTo>
                    <a:pt x="4152" y="870"/>
                  </a:lnTo>
                  <a:lnTo>
                    <a:pt x="4152" y="876"/>
                  </a:lnTo>
                  <a:lnTo>
                    <a:pt x="4158" y="882"/>
                  </a:lnTo>
                  <a:lnTo>
                    <a:pt x="4164" y="882"/>
                  </a:lnTo>
                  <a:lnTo>
                    <a:pt x="4170" y="888"/>
                  </a:lnTo>
                  <a:lnTo>
                    <a:pt x="4182" y="882"/>
                  </a:lnTo>
                  <a:lnTo>
                    <a:pt x="4188" y="882"/>
                  </a:lnTo>
                  <a:lnTo>
                    <a:pt x="4194" y="876"/>
                  </a:lnTo>
                  <a:lnTo>
                    <a:pt x="4188" y="870"/>
                  </a:lnTo>
                  <a:lnTo>
                    <a:pt x="4170" y="870"/>
                  </a:lnTo>
                  <a:close/>
                  <a:moveTo>
                    <a:pt x="4170" y="936"/>
                  </a:moveTo>
                  <a:lnTo>
                    <a:pt x="4236" y="936"/>
                  </a:lnTo>
                  <a:lnTo>
                    <a:pt x="4236" y="918"/>
                  </a:lnTo>
                  <a:lnTo>
                    <a:pt x="4188" y="918"/>
                  </a:lnTo>
                  <a:lnTo>
                    <a:pt x="4170" y="936"/>
                  </a:lnTo>
                  <a:close/>
                  <a:moveTo>
                    <a:pt x="5574" y="36"/>
                  </a:moveTo>
                  <a:lnTo>
                    <a:pt x="5490" y="36"/>
                  </a:lnTo>
                  <a:lnTo>
                    <a:pt x="5496" y="24"/>
                  </a:lnTo>
                  <a:lnTo>
                    <a:pt x="5490" y="24"/>
                  </a:lnTo>
                  <a:lnTo>
                    <a:pt x="5484" y="18"/>
                  </a:lnTo>
                  <a:lnTo>
                    <a:pt x="5448" y="18"/>
                  </a:lnTo>
                  <a:lnTo>
                    <a:pt x="5430" y="12"/>
                  </a:lnTo>
                  <a:lnTo>
                    <a:pt x="5400" y="12"/>
                  </a:lnTo>
                  <a:lnTo>
                    <a:pt x="5364" y="18"/>
                  </a:lnTo>
                  <a:lnTo>
                    <a:pt x="5334" y="30"/>
                  </a:lnTo>
                  <a:lnTo>
                    <a:pt x="5304" y="36"/>
                  </a:lnTo>
                  <a:lnTo>
                    <a:pt x="5292" y="36"/>
                  </a:lnTo>
                  <a:lnTo>
                    <a:pt x="5346" y="12"/>
                  </a:lnTo>
                  <a:lnTo>
                    <a:pt x="5274" y="18"/>
                  </a:lnTo>
                  <a:lnTo>
                    <a:pt x="5268" y="18"/>
                  </a:lnTo>
                  <a:lnTo>
                    <a:pt x="5262" y="12"/>
                  </a:lnTo>
                  <a:lnTo>
                    <a:pt x="5250" y="12"/>
                  </a:lnTo>
                  <a:lnTo>
                    <a:pt x="5226" y="0"/>
                  </a:lnTo>
                  <a:lnTo>
                    <a:pt x="5196" y="0"/>
                  </a:lnTo>
                  <a:lnTo>
                    <a:pt x="5190" y="6"/>
                  </a:lnTo>
                  <a:lnTo>
                    <a:pt x="5184" y="18"/>
                  </a:lnTo>
                  <a:lnTo>
                    <a:pt x="5178" y="18"/>
                  </a:lnTo>
                  <a:lnTo>
                    <a:pt x="5172" y="12"/>
                  </a:lnTo>
                  <a:lnTo>
                    <a:pt x="5160" y="6"/>
                  </a:lnTo>
                  <a:lnTo>
                    <a:pt x="5148" y="6"/>
                  </a:lnTo>
                  <a:lnTo>
                    <a:pt x="5136" y="0"/>
                  </a:lnTo>
                  <a:lnTo>
                    <a:pt x="5124" y="0"/>
                  </a:lnTo>
                  <a:lnTo>
                    <a:pt x="5112" y="6"/>
                  </a:lnTo>
                  <a:lnTo>
                    <a:pt x="5106" y="12"/>
                  </a:lnTo>
                  <a:lnTo>
                    <a:pt x="5094" y="18"/>
                  </a:lnTo>
                  <a:lnTo>
                    <a:pt x="5088" y="24"/>
                  </a:lnTo>
                  <a:lnTo>
                    <a:pt x="5046" y="12"/>
                  </a:lnTo>
                  <a:lnTo>
                    <a:pt x="4938" y="6"/>
                  </a:lnTo>
                  <a:lnTo>
                    <a:pt x="4968" y="36"/>
                  </a:lnTo>
                  <a:lnTo>
                    <a:pt x="4902" y="12"/>
                  </a:lnTo>
                  <a:lnTo>
                    <a:pt x="4842" y="24"/>
                  </a:lnTo>
                  <a:lnTo>
                    <a:pt x="4830" y="24"/>
                  </a:lnTo>
                  <a:lnTo>
                    <a:pt x="4812" y="18"/>
                  </a:lnTo>
                  <a:lnTo>
                    <a:pt x="4746" y="18"/>
                  </a:lnTo>
                  <a:lnTo>
                    <a:pt x="4710" y="24"/>
                  </a:lnTo>
                  <a:lnTo>
                    <a:pt x="4686" y="36"/>
                  </a:lnTo>
                  <a:lnTo>
                    <a:pt x="4674" y="36"/>
                  </a:lnTo>
                  <a:lnTo>
                    <a:pt x="4764" y="60"/>
                  </a:lnTo>
                  <a:lnTo>
                    <a:pt x="4674" y="48"/>
                  </a:lnTo>
                  <a:lnTo>
                    <a:pt x="4662" y="48"/>
                  </a:lnTo>
                  <a:lnTo>
                    <a:pt x="4590" y="36"/>
                  </a:lnTo>
                  <a:lnTo>
                    <a:pt x="4542" y="36"/>
                  </a:lnTo>
                  <a:lnTo>
                    <a:pt x="4530" y="48"/>
                  </a:lnTo>
                  <a:lnTo>
                    <a:pt x="4530" y="60"/>
                  </a:lnTo>
                  <a:lnTo>
                    <a:pt x="4512" y="60"/>
                  </a:lnTo>
                  <a:lnTo>
                    <a:pt x="4482" y="54"/>
                  </a:lnTo>
                  <a:lnTo>
                    <a:pt x="4392" y="54"/>
                  </a:lnTo>
                  <a:lnTo>
                    <a:pt x="4350" y="60"/>
                  </a:lnTo>
                  <a:lnTo>
                    <a:pt x="4302" y="66"/>
                  </a:lnTo>
                  <a:lnTo>
                    <a:pt x="4260" y="66"/>
                  </a:lnTo>
                  <a:lnTo>
                    <a:pt x="4242" y="72"/>
                  </a:lnTo>
                  <a:lnTo>
                    <a:pt x="4260" y="72"/>
                  </a:lnTo>
                  <a:lnTo>
                    <a:pt x="4266" y="78"/>
                  </a:lnTo>
                  <a:lnTo>
                    <a:pt x="4278" y="78"/>
                  </a:lnTo>
                  <a:lnTo>
                    <a:pt x="4362" y="84"/>
                  </a:lnTo>
                  <a:lnTo>
                    <a:pt x="4278" y="96"/>
                  </a:lnTo>
                  <a:lnTo>
                    <a:pt x="4284" y="96"/>
                  </a:lnTo>
                  <a:lnTo>
                    <a:pt x="4290" y="102"/>
                  </a:lnTo>
                  <a:lnTo>
                    <a:pt x="4314" y="114"/>
                  </a:lnTo>
                  <a:lnTo>
                    <a:pt x="4338" y="114"/>
                  </a:lnTo>
                  <a:lnTo>
                    <a:pt x="4356" y="108"/>
                  </a:lnTo>
                  <a:lnTo>
                    <a:pt x="4392" y="108"/>
                  </a:lnTo>
                  <a:lnTo>
                    <a:pt x="4398" y="102"/>
                  </a:lnTo>
                  <a:lnTo>
                    <a:pt x="4410" y="102"/>
                  </a:lnTo>
                  <a:lnTo>
                    <a:pt x="4416" y="96"/>
                  </a:lnTo>
                  <a:lnTo>
                    <a:pt x="4440" y="96"/>
                  </a:lnTo>
                  <a:lnTo>
                    <a:pt x="4458" y="90"/>
                  </a:lnTo>
                  <a:lnTo>
                    <a:pt x="4500" y="90"/>
                  </a:lnTo>
                  <a:lnTo>
                    <a:pt x="4518" y="96"/>
                  </a:lnTo>
                  <a:lnTo>
                    <a:pt x="4536" y="96"/>
                  </a:lnTo>
                  <a:lnTo>
                    <a:pt x="4548" y="102"/>
                  </a:lnTo>
                  <a:lnTo>
                    <a:pt x="4560" y="102"/>
                  </a:lnTo>
                  <a:lnTo>
                    <a:pt x="4494" y="102"/>
                  </a:lnTo>
                  <a:lnTo>
                    <a:pt x="4482" y="108"/>
                  </a:lnTo>
                  <a:lnTo>
                    <a:pt x="4458" y="108"/>
                  </a:lnTo>
                  <a:lnTo>
                    <a:pt x="4446" y="114"/>
                  </a:lnTo>
                  <a:lnTo>
                    <a:pt x="4434" y="114"/>
                  </a:lnTo>
                  <a:lnTo>
                    <a:pt x="4422" y="120"/>
                  </a:lnTo>
                  <a:lnTo>
                    <a:pt x="4410" y="120"/>
                  </a:lnTo>
                  <a:lnTo>
                    <a:pt x="4404" y="126"/>
                  </a:lnTo>
                  <a:lnTo>
                    <a:pt x="4398" y="126"/>
                  </a:lnTo>
                  <a:lnTo>
                    <a:pt x="4434" y="126"/>
                  </a:lnTo>
                  <a:lnTo>
                    <a:pt x="4452" y="132"/>
                  </a:lnTo>
                  <a:lnTo>
                    <a:pt x="4488" y="132"/>
                  </a:lnTo>
                  <a:lnTo>
                    <a:pt x="4500" y="126"/>
                  </a:lnTo>
                  <a:lnTo>
                    <a:pt x="4506" y="126"/>
                  </a:lnTo>
                  <a:lnTo>
                    <a:pt x="4512" y="120"/>
                  </a:lnTo>
                  <a:lnTo>
                    <a:pt x="4638" y="120"/>
                  </a:lnTo>
                  <a:lnTo>
                    <a:pt x="4656" y="114"/>
                  </a:lnTo>
                  <a:lnTo>
                    <a:pt x="4680" y="114"/>
                  </a:lnTo>
                  <a:lnTo>
                    <a:pt x="4698" y="108"/>
                  </a:lnTo>
                  <a:lnTo>
                    <a:pt x="4710" y="108"/>
                  </a:lnTo>
                  <a:lnTo>
                    <a:pt x="4722" y="96"/>
                  </a:lnTo>
                  <a:lnTo>
                    <a:pt x="4734" y="96"/>
                  </a:lnTo>
                  <a:lnTo>
                    <a:pt x="4752" y="90"/>
                  </a:lnTo>
                  <a:lnTo>
                    <a:pt x="4770" y="90"/>
                  </a:lnTo>
                  <a:lnTo>
                    <a:pt x="4782" y="84"/>
                  </a:lnTo>
                  <a:lnTo>
                    <a:pt x="4830" y="84"/>
                  </a:lnTo>
                  <a:lnTo>
                    <a:pt x="4746" y="114"/>
                  </a:lnTo>
                  <a:lnTo>
                    <a:pt x="4782" y="114"/>
                  </a:lnTo>
                  <a:lnTo>
                    <a:pt x="4734" y="126"/>
                  </a:lnTo>
                  <a:lnTo>
                    <a:pt x="4716" y="126"/>
                  </a:lnTo>
                  <a:lnTo>
                    <a:pt x="4674" y="132"/>
                  </a:lnTo>
                  <a:lnTo>
                    <a:pt x="4620" y="132"/>
                  </a:lnTo>
                  <a:lnTo>
                    <a:pt x="4566" y="138"/>
                  </a:lnTo>
                  <a:lnTo>
                    <a:pt x="4536" y="138"/>
                  </a:lnTo>
                  <a:lnTo>
                    <a:pt x="4524" y="150"/>
                  </a:lnTo>
                  <a:lnTo>
                    <a:pt x="4524" y="156"/>
                  </a:lnTo>
                  <a:lnTo>
                    <a:pt x="4602" y="174"/>
                  </a:lnTo>
                  <a:lnTo>
                    <a:pt x="4596" y="174"/>
                  </a:lnTo>
                  <a:lnTo>
                    <a:pt x="4590" y="180"/>
                  </a:lnTo>
                  <a:lnTo>
                    <a:pt x="4578" y="180"/>
                  </a:lnTo>
                  <a:lnTo>
                    <a:pt x="4566" y="186"/>
                  </a:lnTo>
                  <a:lnTo>
                    <a:pt x="4542" y="186"/>
                  </a:lnTo>
                  <a:lnTo>
                    <a:pt x="4518" y="174"/>
                  </a:lnTo>
                  <a:lnTo>
                    <a:pt x="4500" y="162"/>
                  </a:lnTo>
                  <a:lnTo>
                    <a:pt x="4476" y="150"/>
                  </a:lnTo>
                  <a:lnTo>
                    <a:pt x="4470" y="144"/>
                  </a:lnTo>
                  <a:lnTo>
                    <a:pt x="4356" y="144"/>
                  </a:lnTo>
                  <a:lnTo>
                    <a:pt x="4350" y="150"/>
                  </a:lnTo>
                  <a:lnTo>
                    <a:pt x="4344" y="162"/>
                  </a:lnTo>
                  <a:lnTo>
                    <a:pt x="4338" y="168"/>
                  </a:lnTo>
                  <a:lnTo>
                    <a:pt x="4368" y="186"/>
                  </a:lnTo>
                  <a:lnTo>
                    <a:pt x="4386" y="204"/>
                  </a:lnTo>
                  <a:lnTo>
                    <a:pt x="4410" y="216"/>
                  </a:lnTo>
                  <a:lnTo>
                    <a:pt x="4458" y="216"/>
                  </a:lnTo>
                  <a:lnTo>
                    <a:pt x="4476" y="210"/>
                  </a:lnTo>
                  <a:lnTo>
                    <a:pt x="4488" y="210"/>
                  </a:lnTo>
                  <a:lnTo>
                    <a:pt x="4476" y="216"/>
                  </a:lnTo>
                  <a:lnTo>
                    <a:pt x="4470" y="228"/>
                  </a:lnTo>
                  <a:lnTo>
                    <a:pt x="4398" y="228"/>
                  </a:lnTo>
                  <a:lnTo>
                    <a:pt x="4380" y="222"/>
                  </a:lnTo>
                  <a:lnTo>
                    <a:pt x="4350" y="222"/>
                  </a:lnTo>
                  <a:lnTo>
                    <a:pt x="4314" y="228"/>
                  </a:lnTo>
                  <a:lnTo>
                    <a:pt x="4272" y="234"/>
                  </a:lnTo>
                  <a:lnTo>
                    <a:pt x="4230" y="234"/>
                  </a:lnTo>
                  <a:lnTo>
                    <a:pt x="4218" y="240"/>
                  </a:lnTo>
                  <a:lnTo>
                    <a:pt x="4200" y="246"/>
                  </a:lnTo>
                  <a:lnTo>
                    <a:pt x="4188" y="258"/>
                  </a:lnTo>
                  <a:lnTo>
                    <a:pt x="4176" y="264"/>
                  </a:lnTo>
                  <a:lnTo>
                    <a:pt x="4170" y="270"/>
                  </a:lnTo>
                  <a:lnTo>
                    <a:pt x="4164" y="270"/>
                  </a:lnTo>
                  <a:lnTo>
                    <a:pt x="4236" y="258"/>
                  </a:lnTo>
                  <a:lnTo>
                    <a:pt x="4236" y="276"/>
                  </a:lnTo>
                  <a:lnTo>
                    <a:pt x="4296" y="258"/>
                  </a:lnTo>
                  <a:lnTo>
                    <a:pt x="4224" y="288"/>
                  </a:lnTo>
                  <a:lnTo>
                    <a:pt x="4230" y="288"/>
                  </a:lnTo>
                  <a:lnTo>
                    <a:pt x="4236" y="294"/>
                  </a:lnTo>
                  <a:lnTo>
                    <a:pt x="4248" y="300"/>
                  </a:lnTo>
                  <a:lnTo>
                    <a:pt x="4278" y="300"/>
                  </a:lnTo>
                  <a:lnTo>
                    <a:pt x="4314" y="288"/>
                  </a:lnTo>
                  <a:lnTo>
                    <a:pt x="4326" y="288"/>
                  </a:lnTo>
                  <a:lnTo>
                    <a:pt x="4344" y="282"/>
                  </a:lnTo>
                  <a:lnTo>
                    <a:pt x="4350" y="276"/>
                  </a:lnTo>
                  <a:lnTo>
                    <a:pt x="4356" y="276"/>
                  </a:lnTo>
                  <a:lnTo>
                    <a:pt x="4254" y="312"/>
                  </a:lnTo>
                  <a:lnTo>
                    <a:pt x="4188" y="312"/>
                  </a:lnTo>
                  <a:lnTo>
                    <a:pt x="4176" y="288"/>
                  </a:lnTo>
                  <a:lnTo>
                    <a:pt x="4164" y="288"/>
                  </a:lnTo>
                  <a:lnTo>
                    <a:pt x="4146" y="282"/>
                  </a:lnTo>
                  <a:lnTo>
                    <a:pt x="4110" y="282"/>
                  </a:lnTo>
                  <a:lnTo>
                    <a:pt x="4104" y="288"/>
                  </a:lnTo>
                  <a:lnTo>
                    <a:pt x="4104" y="300"/>
                  </a:lnTo>
                  <a:lnTo>
                    <a:pt x="4110" y="312"/>
                  </a:lnTo>
                  <a:lnTo>
                    <a:pt x="4110" y="318"/>
                  </a:lnTo>
                  <a:lnTo>
                    <a:pt x="4116" y="324"/>
                  </a:lnTo>
                  <a:lnTo>
                    <a:pt x="4092" y="324"/>
                  </a:lnTo>
                  <a:lnTo>
                    <a:pt x="4074" y="330"/>
                  </a:lnTo>
                  <a:lnTo>
                    <a:pt x="4032" y="330"/>
                  </a:lnTo>
                  <a:lnTo>
                    <a:pt x="4020" y="336"/>
                  </a:lnTo>
                  <a:lnTo>
                    <a:pt x="4002" y="342"/>
                  </a:lnTo>
                  <a:lnTo>
                    <a:pt x="3990" y="348"/>
                  </a:lnTo>
                  <a:lnTo>
                    <a:pt x="3972" y="354"/>
                  </a:lnTo>
                  <a:lnTo>
                    <a:pt x="3936" y="354"/>
                  </a:lnTo>
                  <a:lnTo>
                    <a:pt x="3924" y="360"/>
                  </a:lnTo>
                  <a:lnTo>
                    <a:pt x="3918" y="360"/>
                  </a:lnTo>
                  <a:lnTo>
                    <a:pt x="3924" y="360"/>
                  </a:lnTo>
                  <a:lnTo>
                    <a:pt x="3936" y="366"/>
                  </a:lnTo>
                  <a:lnTo>
                    <a:pt x="3978" y="366"/>
                  </a:lnTo>
                  <a:lnTo>
                    <a:pt x="3990" y="360"/>
                  </a:lnTo>
                  <a:lnTo>
                    <a:pt x="3996" y="354"/>
                  </a:lnTo>
                  <a:lnTo>
                    <a:pt x="3984" y="372"/>
                  </a:lnTo>
                  <a:lnTo>
                    <a:pt x="4020" y="366"/>
                  </a:lnTo>
                  <a:lnTo>
                    <a:pt x="4044" y="354"/>
                  </a:lnTo>
                  <a:lnTo>
                    <a:pt x="4044" y="372"/>
                  </a:lnTo>
                  <a:lnTo>
                    <a:pt x="4074" y="366"/>
                  </a:lnTo>
                  <a:lnTo>
                    <a:pt x="4098" y="366"/>
                  </a:lnTo>
                  <a:lnTo>
                    <a:pt x="4098" y="372"/>
                  </a:lnTo>
                  <a:lnTo>
                    <a:pt x="4104" y="378"/>
                  </a:lnTo>
                  <a:lnTo>
                    <a:pt x="4122" y="378"/>
                  </a:lnTo>
                  <a:lnTo>
                    <a:pt x="4146" y="366"/>
                  </a:lnTo>
                  <a:lnTo>
                    <a:pt x="4152" y="366"/>
                  </a:lnTo>
                  <a:lnTo>
                    <a:pt x="4164" y="360"/>
                  </a:lnTo>
                  <a:lnTo>
                    <a:pt x="4170" y="372"/>
                  </a:lnTo>
                  <a:lnTo>
                    <a:pt x="4200" y="354"/>
                  </a:lnTo>
                  <a:lnTo>
                    <a:pt x="4206" y="360"/>
                  </a:lnTo>
                  <a:lnTo>
                    <a:pt x="4212" y="372"/>
                  </a:lnTo>
                  <a:lnTo>
                    <a:pt x="4224" y="372"/>
                  </a:lnTo>
                  <a:lnTo>
                    <a:pt x="4236" y="366"/>
                  </a:lnTo>
                  <a:lnTo>
                    <a:pt x="4242" y="360"/>
                  </a:lnTo>
                  <a:lnTo>
                    <a:pt x="4248" y="360"/>
                  </a:lnTo>
                  <a:lnTo>
                    <a:pt x="4254" y="366"/>
                  </a:lnTo>
                  <a:lnTo>
                    <a:pt x="4266" y="372"/>
                  </a:lnTo>
                  <a:lnTo>
                    <a:pt x="4284" y="372"/>
                  </a:lnTo>
                  <a:lnTo>
                    <a:pt x="4290" y="366"/>
                  </a:lnTo>
                  <a:lnTo>
                    <a:pt x="4290" y="360"/>
                  </a:lnTo>
                  <a:lnTo>
                    <a:pt x="4284" y="354"/>
                  </a:lnTo>
                  <a:lnTo>
                    <a:pt x="4338" y="372"/>
                  </a:lnTo>
                  <a:lnTo>
                    <a:pt x="4344" y="378"/>
                  </a:lnTo>
                  <a:lnTo>
                    <a:pt x="4350" y="390"/>
                  </a:lnTo>
                  <a:lnTo>
                    <a:pt x="4374" y="390"/>
                  </a:lnTo>
                  <a:lnTo>
                    <a:pt x="4410" y="378"/>
                  </a:lnTo>
                  <a:lnTo>
                    <a:pt x="4440" y="372"/>
                  </a:lnTo>
                  <a:lnTo>
                    <a:pt x="4476" y="372"/>
                  </a:lnTo>
                  <a:lnTo>
                    <a:pt x="4494" y="366"/>
                  </a:lnTo>
                  <a:lnTo>
                    <a:pt x="4506" y="360"/>
                  </a:lnTo>
                  <a:lnTo>
                    <a:pt x="4524" y="342"/>
                  </a:lnTo>
                  <a:lnTo>
                    <a:pt x="4464" y="342"/>
                  </a:lnTo>
                  <a:lnTo>
                    <a:pt x="4470" y="336"/>
                  </a:lnTo>
                  <a:lnTo>
                    <a:pt x="4470" y="330"/>
                  </a:lnTo>
                  <a:lnTo>
                    <a:pt x="4416" y="330"/>
                  </a:lnTo>
                  <a:lnTo>
                    <a:pt x="4362" y="318"/>
                  </a:lnTo>
                  <a:lnTo>
                    <a:pt x="4380" y="300"/>
                  </a:lnTo>
                  <a:lnTo>
                    <a:pt x="4440" y="318"/>
                  </a:lnTo>
                  <a:lnTo>
                    <a:pt x="4452" y="318"/>
                  </a:lnTo>
                  <a:lnTo>
                    <a:pt x="4488" y="312"/>
                  </a:lnTo>
                  <a:lnTo>
                    <a:pt x="4566" y="312"/>
                  </a:lnTo>
                  <a:lnTo>
                    <a:pt x="4578" y="300"/>
                  </a:lnTo>
                  <a:lnTo>
                    <a:pt x="4578" y="288"/>
                  </a:lnTo>
                  <a:lnTo>
                    <a:pt x="4584" y="288"/>
                  </a:lnTo>
                  <a:lnTo>
                    <a:pt x="4590" y="282"/>
                  </a:lnTo>
                  <a:lnTo>
                    <a:pt x="4608" y="282"/>
                  </a:lnTo>
                  <a:lnTo>
                    <a:pt x="4626" y="276"/>
                  </a:lnTo>
                  <a:lnTo>
                    <a:pt x="4662" y="276"/>
                  </a:lnTo>
                  <a:lnTo>
                    <a:pt x="4680" y="270"/>
                  </a:lnTo>
                  <a:lnTo>
                    <a:pt x="4710" y="270"/>
                  </a:lnTo>
                  <a:lnTo>
                    <a:pt x="4722" y="264"/>
                  </a:lnTo>
                  <a:lnTo>
                    <a:pt x="4728" y="264"/>
                  </a:lnTo>
                  <a:lnTo>
                    <a:pt x="4704" y="246"/>
                  </a:lnTo>
                  <a:lnTo>
                    <a:pt x="4746" y="246"/>
                  </a:lnTo>
                  <a:lnTo>
                    <a:pt x="4770" y="240"/>
                  </a:lnTo>
                  <a:lnTo>
                    <a:pt x="4782" y="234"/>
                  </a:lnTo>
                  <a:lnTo>
                    <a:pt x="4776" y="228"/>
                  </a:lnTo>
                  <a:lnTo>
                    <a:pt x="4770" y="228"/>
                  </a:lnTo>
                  <a:lnTo>
                    <a:pt x="4758" y="222"/>
                  </a:lnTo>
                  <a:lnTo>
                    <a:pt x="4746" y="222"/>
                  </a:lnTo>
                  <a:lnTo>
                    <a:pt x="4734" y="216"/>
                  </a:lnTo>
                  <a:lnTo>
                    <a:pt x="4686" y="216"/>
                  </a:lnTo>
                  <a:lnTo>
                    <a:pt x="4674" y="210"/>
                  </a:lnTo>
                  <a:lnTo>
                    <a:pt x="4662" y="210"/>
                  </a:lnTo>
                  <a:lnTo>
                    <a:pt x="4662" y="204"/>
                  </a:lnTo>
                  <a:lnTo>
                    <a:pt x="4674" y="198"/>
                  </a:lnTo>
                  <a:lnTo>
                    <a:pt x="4686" y="198"/>
                  </a:lnTo>
                  <a:lnTo>
                    <a:pt x="4704" y="192"/>
                  </a:lnTo>
                  <a:lnTo>
                    <a:pt x="4716" y="186"/>
                  </a:lnTo>
                  <a:lnTo>
                    <a:pt x="4764" y="186"/>
                  </a:lnTo>
                  <a:lnTo>
                    <a:pt x="4782" y="192"/>
                  </a:lnTo>
                  <a:lnTo>
                    <a:pt x="4860" y="192"/>
                  </a:lnTo>
                  <a:lnTo>
                    <a:pt x="4878" y="186"/>
                  </a:lnTo>
                  <a:lnTo>
                    <a:pt x="4902" y="186"/>
                  </a:lnTo>
                  <a:lnTo>
                    <a:pt x="4896" y="180"/>
                  </a:lnTo>
                  <a:lnTo>
                    <a:pt x="4878" y="180"/>
                  </a:lnTo>
                  <a:lnTo>
                    <a:pt x="4866" y="174"/>
                  </a:lnTo>
                  <a:lnTo>
                    <a:pt x="4872" y="168"/>
                  </a:lnTo>
                  <a:lnTo>
                    <a:pt x="4902" y="162"/>
                  </a:lnTo>
                  <a:lnTo>
                    <a:pt x="4944" y="168"/>
                  </a:lnTo>
                  <a:lnTo>
                    <a:pt x="4974" y="174"/>
                  </a:lnTo>
                  <a:lnTo>
                    <a:pt x="4986" y="174"/>
                  </a:lnTo>
                  <a:lnTo>
                    <a:pt x="4992" y="168"/>
                  </a:lnTo>
                  <a:lnTo>
                    <a:pt x="4992" y="150"/>
                  </a:lnTo>
                  <a:lnTo>
                    <a:pt x="5070" y="156"/>
                  </a:lnTo>
                  <a:lnTo>
                    <a:pt x="5070" y="132"/>
                  </a:lnTo>
                  <a:lnTo>
                    <a:pt x="5082" y="132"/>
                  </a:lnTo>
                  <a:lnTo>
                    <a:pt x="5094" y="138"/>
                  </a:lnTo>
                  <a:lnTo>
                    <a:pt x="5112" y="138"/>
                  </a:lnTo>
                  <a:lnTo>
                    <a:pt x="5136" y="126"/>
                  </a:lnTo>
                  <a:lnTo>
                    <a:pt x="5148" y="126"/>
                  </a:lnTo>
                  <a:lnTo>
                    <a:pt x="5154" y="120"/>
                  </a:lnTo>
                  <a:lnTo>
                    <a:pt x="5172" y="120"/>
                  </a:lnTo>
                  <a:lnTo>
                    <a:pt x="5208" y="114"/>
                  </a:lnTo>
                  <a:lnTo>
                    <a:pt x="5256" y="102"/>
                  </a:lnTo>
                  <a:lnTo>
                    <a:pt x="5298" y="96"/>
                  </a:lnTo>
                  <a:lnTo>
                    <a:pt x="5322" y="90"/>
                  </a:lnTo>
                  <a:lnTo>
                    <a:pt x="5340" y="90"/>
                  </a:lnTo>
                  <a:lnTo>
                    <a:pt x="5346" y="84"/>
                  </a:lnTo>
                  <a:lnTo>
                    <a:pt x="5238" y="84"/>
                  </a:lnTo>
                  <a:lnTo>
                    <a:pt x="5214" y="96"/>
                  </a:lnTo>
                  <a:lnTo>
                    <a:pt x="5142" y="96"/>
                  </a:lnTo>
                  <a:lnTo>
                    <a:pt x="5226" y="90"/>
                  </a:lnTo>
                  <a:lnTo>
                    <a:pt x="5220" y="78"/>
                  </a:lnTo>
                  <a:lnTo>
                    <a:pt x="5268" y="84"/>
                  </a:lnTo>
                  <a:lnTo>
                    <a:pt x="5274" y="78"/>
                  </a:lnTo>
                  <a:lnTo>
                    <a:pt x="5286" y="72"/>
                  </a:lnTo>
                  <a:lnTo>
                    <a:pt x="5358" y="72"/>
                  </a:lnTo>
                  <a:lnTo>
                    <a:pt x="5406" y="66"/>
                  </a:lnTo>
                  <a:lnTo>
                    <a:pt x="5454" y="66"/>
                  </a:lnTo>
                  <a:lnTo>
                    <a:pt x="5484" y="60"/>
                  </a:lnTo>
                  <a:lnTo>
                    <a:pt x="5496" y="60"/>
                  </a:lnTo>
                  <a:lnTo>
                    <a:pt x="5514" y="54"/>
                  </a:lnTo>
                  <a:lnTo>
                    <a:pt x="5532" y="54"/>
                  </a:lnTo>
                  <a:lnTo>
                    <a:pt x="5550" y="48"/>
                  </a:lnTo>
                  <a:lnTo>
                    <a:pt x="5562" y="42"/>
                  </a:lnTo>
                  <a:lnTo>
                    <a:pt x="5574" y="42"/>
                  </a:lnTo>
                  <a:lnTo>
                    <a:pt x="5574" y="36"/>
                  </a:lnTo>
                  <a:close/>
                  <a:moveTo>
                    <a:pt x="4032" y="966"/>
                  </a:moveTo>
                  <a:lnTo>
                    <a:pt x="4086" y="966"/>
                  </a:lnTo>
                  <a:lnTo>
                    <a:pt x="4134" y="942"/>
                  </a:lnTo>
                  <a:lnTo>
                    <a:pt x="4140" y="930"/>
                  </a:lnTo>
                  <a:lnTo>
                    <a:pt x="4134" y="918"/>
                  </a:lnTo>
                  <a:lnTo>
                    <a:pt x="4134" y="912"/>
                  </a:lnTo>
                  <a:lnTo>
                    <a:pt x="4122" y="906"/>
                  </a:lnTo>
                  <a:lnTo>
                    <a:pt x="4074" y="906"/>
                  </a:lnTo>
                  <a:lnTo>
                    <a:pt x="4062" y="912"/>
                  </a:lnTo>
                  <a:lnTo>
                    <a:pt x="4050" y="912"/>
                  </a:lnTo>
                  <a:lnTo>
                    <a:pt x="4026" y="924"/>
                  </a:lnTo>
                  <a:lnTo>
                    <a:pt x="4014" y="936"/>
                  </a:lnTo>
                  <a:lnTo>
                    <a:pt x="4002" y="942"/>
                  </a:lnTo>
                  <a:lnTo>
                    <a:pt x="4002" y="954"/>
                  </a:lnTo>
                  <a:lnTo>
                    <a:pt x="4014" y="960"/>
                  </a:lnTo>
                  <a:lnTo>
                    <a:pt x="4032" y="966"/>
                  </a:lnTo>
                  <a:close/>
                  <a:moveTo>
                    <a:pt x="4014" y="840"/>
                  </a:moveTo>
                  <a:lnTo>
                    <a:pt x="4002" y="840"/>
                  </a:lnTo>
                  <a:lnTo>
                    <a:pt x="3990" y="846"/>
                  </a:lnTo>
                  <a:lnTo>
                    <a:pt x="3984" y="852"/>
                  </a:lnTo>
                  <a:lnTo>
                    <a:pt x="3972" y="852"/>
                  </a:lnTo>
                  <a:lnTo>
                    <a:pt x="3990" y="852"/>
                  </a:lnTo>
                  <a:lnTo>
                    <a:pt x="4008" y="846"/>
                  </a:lnTo>
                  <a:lnTo>
                    <a:pt x="4026" y="846"/>
                  </a:lnTo>
                  <a:lnTo>
                    <a:pt x="4044" y="840"/>
                  </a:lnTo>
                  <a:lnTo>
                    <a:pt x="4050" y="834"/>
                  </a:lnTo>
                  <a:lnTo>
                    <a:pt x="4056" y="834"/>
                  </a:lnTo>
                  <a:lnTo>
                    <a:pt x="4068" y="822"/>
                  </a:lnTo>
                  <a:lnTo>
                    <a:pt x="4050" y="822"/>
                  </a:lnTo>
                  <a:lnTo>
                    <a:pt x="4044" y="828"/>
                  </a:lnTo>
                  <a:lnTo>
                    <a:pt x="4032" y="828"/>
                  </a:lnTo>
                  <a:lnTo>
                    <a:pt x="4020" y="834"/>
                  </a:lnTo>
                  <a:lnTo>
                    <a:pt x="4014" y="840"/>
                  </a:lnTo>
                  <a:close/>
                  <a:moveTo>
                    <a:pt x="4122" y="822"/>
                  </a:moveTo>
                  <a:lnTo>
                    <a:pt x="4104" y="822"/>
                  </a:lnTo>
                  <a:lnTo>
                    <a:pt x="4098" y="828"/>
                  </a:lnTo>
                  <a:lnTo>
                    <a:pt x="4098" y="840"/>
                  </a:lnTo>
                  <a:lnTo>
                    <a:pt x="4104" y="846"/>
                  </a:lnTo>
                  <a:lnTo>
                    <a:pt x="4110" y="840"/>
                  </a:lnTo>
                  <a:lnTo>
                    <a:pt x="4116" y="840"/>
                  </a:lnTo>
                  <a:lnTo>
                    <a:pt x="4128" y="828"/>
                  </a:lnTo>
                  <a:lnTo>
                    <a:pt x="4122" y="822"/>
                  </a:lnTo>
                  <a:close/>
                  <a:moveTo>
                    <a:pt x="3528" y="1062"/>
                  </a:moveTo>
                  <a:lnTo>
                    <a:pt x="3522" y="1062"/>
                  </a:lnTo>
                  <a:lnTo>
                    <a:pt x="3504" y="1080"/>
                  </a:lnTo>
                  <a:lnTo>
                    <a:pt x="3504" y="1086"/>
                  </a:lnTo>
                  <a:lnTo>
                    <a:pt x="3510" y="1092"/>
                  </a:lnTo>
                  <a:lnTo>
                    <a:pt x="3528" y="1092"/>
                  </a:lnTo>
                  <a:lnTo>
                    <a:pt x="3534" y="1086"/>
                  </a:lnTo>
                  <a:lnTo>
                    <a:pt x="3540" y="1074"/>
                  </a:lnTo>
                  <a:lnTo>
                    <a:pt x="3540" y="1068"/>
                  </a:lnTo>
                  <a:lnTo>
                    <a:pt x="3534" y="1062"/>
                  </a:lnTo>
                  <a:lnTo>
                    <a:pt x="3528" y="1062"/>
                  </a:lnTo>
                  <a:close/>
                  <a:moveTo>
                    <a:pt x="3588" y="1062"/>
                  </a:moveTo>
                  <a:lnTo>
                    <a:pt x="3582" y="1062"/>
                  </a:lnTo>
                  <a:lnTo>
                    <a:pt x="3576" y="1068"/>
                  </a:lnTo>
                  <a:lnTo>
                    <a:pt x="3576" y="1080"/>
                  </a:lnTo>
                  <a:lnTo>
                    <a:pt x="3582" y="1086"/>
                  </a:lnTo>
                  <a:lnTo>
                    <a:pt x="3594" y="1086"/>
                  </a:lnTo>
                  <a:lnTo>
                    <a:pt x="3600" y="1080"/>
                  </a:lnTo>
                  <a:lnTo>
                    <a:pt x="3600" y="1068"/>
                  </a:lnTo>
                  <a:lnTo>
                    <a:pt x="3588" y="1062"/>
                  </a:lnTo>
                  <a:close/>
                  <a:moveTo>
                    <a:pt x="3756" y="1242"/>
                  </a:moveTo>
                  <a:lnTo>
                    <a:pt x="3744" y="1248"/>
                  </a:lnTo>
                  <a:lnTo>
                    <a:pt x="3744" y="1260"/>
                  </a:lnTo>
                  <a:lnTo>
                    <a:pt x="3750" y="1266"/>
                  </a:lnTo>
                  <a:lnTo>
                    <a:pt x="3762" y="1272"/>
                  </a:lnTo>
                  <a:lnTo>
                    <a:pt x="3768" y="1272"/>
                  </a:lnTo>
                  <a:lnTo>
                    <a:pt x="3786" y="1254"/>
                  </a:lnTo>
                  <a:lnTo>
                    <a:pt x="3786" y="1242"/>
                  </a:lnTo>
                  <a:lnTo>
                    <a:pt x="3780" y="1236"/>
                  </a:lnTo>
                  <a:lnTo>
                    <a:pt x="3768" y="1236"/>
                  </a:lnTo>
                  <a:lnTo>
                    <a:pt x="3756" y="1242"/>
                  </a:lnTo>
                  <a:close/>
                  <a:moveTo>
                    <a:pt x="3984" y="2532"/>
                  </a:moveTo>
                  <a:lnTo>
                    <a:pt x="3948" y="2520"/>
                  </a:lnTo>
                  <a:lnTo>
                    <a:pt x="3942" y="2514"/>
                  </a:lnTo>
                  <a:lnTo>
                    <a:pt x="3936" y="2514"/>
                  </a:lnTo>
                  <a:lnTo>
                    <a:pt x="3924" y="2526"/>
                  </a:lnTo>
                  <a:lnTo>
                    <a:pt x="3930" y="2532"/>
                  </a:lnTo>
                  <a:lnTo>
                    <a:pt x="3942" y="2538"/>
                  </a:lnTo>
                  <a:lnTo>
                    <a:pt x="3948" y="2544"/>
                  </a:lnTo>
                  <a:lnTo>
                    <a:pt x="3954" y="2544"/>
                  </a:lnTo>
                  <a:lnTo>
                    <a:pt x="3960" y="2550"/>
                  </a:lnTo>
                  <a:lnTo>
                    <a:pt x="3996" y="2550"/>
                  </a:lnTo>
                  <a:lnTo>
                    <a:pt x="4008" y="2556"/>
                  </a:lnTo>
                  <a:lnTo>
                    <a:pt x="4020" y="2556"/>
                  </a:lnTo>
                  <a:lnTo>
                    <a:pt x="4038" y="2538"/>
                  </a:lnTo>
                  <a:lnTo>
                    <a:pt x="4008" y="2538"/>
                  </a:lnTo>
                  <a:lnTo>
                    <a:pt x="3984" y="2532"/>
                  </a:lnTo>
                  <a:close/>
                  <a:moveTo>
                    <a:pt x="4098" y="2280"/>
                  </a:moveTo>
                  <a:lnTo>
                    <a:pt x="4092" y="2280"/>
                  </a:lnTo>
                  <a:lnTo>
                    <a:pt x="4086" y="2274"/>
                  </a:lnTo>
                  <a:lnTo>
                    <a:pt x="4050" y="2274"/>
                  </a:lnTo>
                  <a:lnTo>
                    <a:pt x="4032" y="2268"/>
                  </a:lnTo>
                  <a:lnTo>
                    <a:pt x="3996" y="2268"/>
                  </a:lnTo>
                  <a:lnTo>
                    <a:pt x="4002" y="2274"/>
                  </a:lnTo>
                  <a:lnTo>
                    <a:pt x="4008" y="2274"/>
                  </a:lnTo>
                  <a:lnTo>
                    <a:pt x="4014" y="2280"/>
                  </a:lnTo>
                  <a:lnTo>
                    <a:pt x="4026" y="2286"/>
                  </a:lnTo>
                  <a:lnTo>
                    <a:pt x="4032" y="2286"/>
                  </a:lnTo>
                  <a:lnTo>
                    <a:pt x="4032" y="2304"/>
                  </a:lnTo>
                  <a:lnTo>
                    <a:pt x="4044" y="2304"/>
                  </a:lnTo>
                  <a:lnTo>
                    <a:pt x="4080" y="2310"/>
                  </a:lnTo>
                  <a:lnTo>
                    <a:pt x="4128" y="2316"/>
                  </a:lnTo>
                  <a:lnTo>
                    <a:pt x="4164" y="2316"/>
                  </a:lnTo>
                  <a:lnTo>
                    <a:pt x="4170" y="2310"/>
                  </a:lnTo>
                  <a:lnTo>
                    <a:pt x="4170" y="2304"/>
                  </a:lnTo>
                  <a:lnTo>
                    <a:pt x="4164" y="2304"/>
                  </a:lnTo>
                  <a:lnTo>
                    <a:pt x="4152" y="2292"/>
                  </a:lnTo>
                  <a:lnTo>
                    <a:pt x="4128" y="2286"/>
                  </a:lnTo>
                  <a:lnTo>
                    <a:pt x="4098" y="2280"/>
                  </a:lnTo>
                  <a:close/>
                  <a:moveTo>
                    <a:pt x="4194" y="2550"/>
                  </a:moveTo>
                  <a:lnTo>
                    <a:pt x="4164" y="2550"/>
                  </a:lnTo>
                  <a:lnTo>
                    <a:pt x="4152" y="2556"/>
                  </a:lnTo>
                  <a:lnTo>
                    <a:pt x="4146" y="2562"/>
                  </a:lnTo>
                  <a:lnTo>
                    <a:pt x="4182" y="2526"/>
                  </a:lnTo>
                  <a:lnTo>
                    <a:pt x="4176" y="2520"/>
                  </a:lnTo>
                  <a:lnTo>
                    <a:pt x="4152" y="2520"/>
                  </a:lnTo>
                  <a:lnTo>
                    <a:pt x="4140" y="2526"/>
                  </a:lnTo>
                  <a:lnTo>
                    <a:pt x="4128" y="2538"/>
                  </a:lnTo>
                  <a:lnTo>
                    <a:pt x="4104" y="2574"/>
                  </a:lnTo>
                  <a:lnTo>
                    <a:pt x="4164" y="2568"/>
                  </a:lnTo>
                  <a:lnTo>
                    <a:pt x="4176" y="2568"/>
                  </a:lnTo>
                  <a:lnTo>
                    <a:pt x="4182" y="2562"/>
                  </a:lnTo>
                  <a:lnTo>
                    <a:pt x="4194" y="2562"/>
                  </a:lnTo>
                  <a:lnTo>
                    <a:pt x="4200" y="2556"/>
                  </a:lnTo>
                  <a:lnTo>
                    <a:pt x="4200" y="2550"/>
                  </a:lnTo>
                  <a:lnTo>
                    <a:pt x="4194" y="2550"/>
                  </a:lnTo>
                  <a:close/>
                  <a:moveTo>
                    <a:pt x="4590" y="1962"/>
                  </a:moveTo>
                  <a:lnTo>
                    <a:pt x="4578" y="1974"/>
                  </a:lnTo>
                  <a:lnTo>
                    <a:pt x="4578" y="1980"/>
                  </a:lnTo>
                  <a:lnTo>
                    <a:pt x="4572" y="1986"/>
                  </a:lnTo>
                  <a:lnTo>
                    <a:pt x="4566" y="1986"/>
                  </a:lnTo>
                  <a:lnTo>
                    <a:pt x="4554" y="1974"/>
                  </a:lnTo>
                  <a:lnTo>
                    <a:pt x="4554" y="1962"/>
                  </a:lnTo>
                  <a:lnTo>
                    <a:pt x="4566" y="1962"/>
                  </a:lnTo>
                  <a:lnTo>
                    <a:pt x="4572" y="1956"/>
                  </a:lnTo>
                  <a:lnTo>
                    <a:pt x="4566" y="1932"/>
                  </a:lnTo>
                  <a:lnTo>
                    <a:pt x="4536" y="1926"/>
                  </a:lnTo>
                  <a:lnTo>
                    <a:pt x="4530" y="1926"/>
                  </a:lnTo>
                  <a:lnTo>
                    <a:pt x="4524" y="1932"/>
                  </a:lnTo>
                  <a:lnTo>
                    <a:pt x="4512" y="1938"/>
                  </a:lnTo>
                  <a:lnTo>
                    <a:pt x="4494" y="1944"/>
                  </a:lnTo>
                  <a:lnTo>
                    <a:pt x="4470" y="1956"/>
                  </a:lnTo>
                  <a:lnTo>
                    <a:pt x="4464" y="1962"/>
                  </a:lnTo>
                  <a:lnTo>
                    <a:pt x="4458" y="1962"/>
                  </a:lnTo>
                  <a:lnTo>
                    <a:pt x="4446" y="1968"/>
                  </a:lnTo>
                  <a:lnTo>
                    <a:pt x="4434" y="1968"/>
                  </a:lnTo>
                  <a:lnTo>
                    <a:pt x="4416" y="1974"/>
                  </a:lnTo>
                  <a:lnTo>
                    <a:pt x="4404" y="1974"/>
                  </a:lnTo>
                  <a:lnTo>
                    <a:pt x="4374" y="1998"/>
                  </a:lnTo>
                  <a:lnTo>
                    <a:pt x="4386" y="1974"/>
                  </a:lnTo>
                  <a:lnTo>
                    <a:pt x="4362" y="1956"/>
                  </a:lnTo>
                  <a:lnTo>
                    <a:pt x="4398" y="1968"/>
                  </a:lnTo>
                  <a:lnTo>
                    <a:pt x="4410" y="1956"/>
                  </a:lnTo>
                  <a:lnTo>
                    <a:pt x="4440" y="1950"/>
                  </a:lnTo>
                  <a:lnTo>
                    <a:pt x="4440" y="1932"/>
                  </a:lnTo>
                  <a:lnTo>
                    <a:pt x="4494" y="1932"/>
                  </a:lnTo>
                  <a:lnTo>
                    <a:pt x="4518" y="1920"/>
                  </a:lnTo>
                  <a:lnTo>
                    <a:pt x="4524" y="1914"/>
                  </a:lnTo>
                  <a:lnTo>
                    <a:pt x="4536" y="1908"/>
                  </a:lnTo>
                  <a:lnTo>
                    <a:pt x="4608" y="1908"/>
                  </a:lnTo>
                  <a:lnTo>
                    <a:pt x="4602" y="1902"/>
                  </a:lnTo>
                  <a:lnTo>
                    <a:pt x="4596" y="1902"/>
                  </a:lnTo>
                  <a:lnTo>
                    <a:pt x="4584" y="1896"/>
                  </a:lnTo>
                  <a:lnTo>
                    <a:pt x="4578" y="1890"/>
                  </a:lnTo>
                  <a:lnTo>
                    <a:pt x="4578" y="1866"/>
                  </a:lnTo>
                  <a:lnTo>
                    <a:pt x="4572" y="1866"/>
                  </a:lnTo>
                  <a:lnTo>
                    <a:pt x="4566" y="1872"/>
                  </a:lnTo>
                  <a:lnTo>
                    <a:pt x="4542" y="1872"/>
                  </a:lnTo>
                  <a:lnTo>
                    <a:pt x="4530" y="1878"/>
                  </a:lnTo>
                  <a:lnTo>
                    <a:pt x="4518" y="1878"/>
                  </a:lnTo>
                  <a:lnTo>
                    <a:pt x="4518" y="1866"/>
                  </a:lnTo>
                  <a:lnTo>
                    <a:pt x="4512" y="1860"/>
                  </a:lnTo>
                  <a:lnTo>
                    <a:pt x="4452" y="1878"/>
                  </a:lnTo>
                  <a:lnTo>
                    <a:pt x="4458" y="1848"/>
                  </a:lnTo>
                  <a:lnTo>
                    <a:pt x="4410" y="1860"/>
                  </a:lnTo>
                  <a:lnTo>
                    <a:pt x="4416" y="1854"/>
                  </a:lnTo>
                  <a:lnTo>
                    <a:pt x="4422" y="1842"/>
                  </a:lnTo>
                  <a:lnTo>
                    <a:pt x="4440" y="1824"/>
                  </a:lnTo>
                  <a:lnTo>
                    <a:pt x="4446" y="1812"/>
                  </a:lnTo>
                  <a:lnTo>
                    <a:pt x="4446" y="1800"/>
                  </a:lnTo>
                  <a:lnTo>
                    <a:pt x="4434" y="1800"/>
                  </a:lnTo>
                  <a:lnTo>
                    <a:pt x="4422" y="1794"/>
                  </a:lnTo>
                  <a:lnTo>
                    <a:pt x="4398" y="1794"/>
                  </a:lnTo>
                  <a:lnTo>
                    <a:pt x="4404" y="1770"/>
                  </a:lnTo>
                  <a:lnTo>
                    <a:pt x="4368" y="1770"/>
                  </a:lnTo>
                  <a:lnTo>
                    <a:pt x="4380" y="1752"/>
                  </a:lnTo>
                  <a:lnTo>
                    <a:pt x="4356" y="1728"/>
                  </a:lnTo>
                  <a:lnTo>
                    <a:pt x="4368" y="1728"/>
                  </a:lnTo>
                  <a:lnTo>
                    <a:pt x="4380" y="1734"/>
                  </a:lnTo>
                  <a:lnTo>
                    <a:pt x="4404" y="1734"/>
                  </a:lnTo>
                  <a:lnTo>
                    <a:pt x="4410" y="1728"/>
                  </a:lnTo>
                  <a:lnTo>
                    <a:pt x="4422" y="1722"/>
                  </a:lnTo>
                  <a:lnTo>
                    <a:pt x="4434" y="1710"/>
                  </a:lnTo>
                  <a:lnTo>
                    <a:pt x="4440" y="1710"/>
                  </a:lnTo>
                  <a:lnTo>
                    <a:pt x="4398" y="1686"/>
                  </a:lnTo>
                  <a:lnTo>
                    <a:pt x="4446" y="1656"/>
                  </a:lnTo>
                  <a:lnTo>
                    <a:pt x="4398" y="1632"/>
                  </a:lnTo>
                  <a:lnTo>
                    <a:pt x="4350" y="1638"/>
                  </a:lnTo>
                  <a:lnTo>
                    <a:pt x="4404" y="1614"/>
                  </a:lnTo>
                  <a:lnTo>
                    <a:pt x="4368" y="1608"/>
                  </a:lnTo>
                  <a:lnTo>
                    <a:pt x="4410" y="1584"/>
                  </a:lnTo>
                  <a:lnTo>
                    <a:pt x="4404" y="1560"/>
                  </a:lnTo>
                  <a:lnTo>
                    <a:pt x="4374" y="1560"/>
                  </a:lnTo>
                  <a:lnTo>
                    <a:pt x="4380" y="1554"/>
                  </a:lnTo>
                  <a:lnTo>
                    <a:pt x="4392" y="1530"/>
                  </a:lnTo>
                  <a:lnTo>
                    <a:pt x="4374" y="1494"/>
                  </a:lnTo>
                  <a:lnTo>
                    <a:pt x="4362" y="1494"/>
                  </a:lnTo>
                  <a:lnTo>
                    <a:pt x="4374" y="1470"/>
                  </a:lnTo>
                  <a:lnTo>
                    <a:pt x="4362" y="1476"/>
                  </a:lnTo>
                  <a:lnTo>
                    <a:pt x="4356" y="1482"/>
                  </a:lnTo>
                  <a:lnTo>
                    <a:pt x="4344" y="1488"/>
                  </a:lnTo>
                  <a:lnTo>
                    <a:pt x="4332" y="1500"/>
                  </a:lnTo>
                  <a:lnTo>
                    <a:pt x="4332" y="1518"/>
                  </a:lnTo>
                  <a:lnTo>
                    <a:pt x="4302" y="1506"/>
                  </a:lnTo>
                  <a:lnTo>
                    <a:pt x="4308" y="1542"/>
                  </a:lnTo>
                  <a:lnTo>
                    <a:pt x="4284" y="1542"/>
                  </a:lnTo>
                  <a:lnTo>
                    <a:pt x="4272" y="1560"/>
                  </a:lnTo>
                  <a:lnTo>
                    <a:pt x="4278" y="1572"/>
                  </a:lnTo>
                  <a:lnTo>
                    <a:pt x="4254" y="1572"/>
                  </a:lnTo>
                  <a:lnTo>
                    <a:pt x="4230" y="1614"/>
                  </a:lnTo>
                  <a:lnTo>
                    <a:pt x="4218" y="1614"/>
                  </a:lnTo>
                  <a:lnTo>
                    <a:pt x="4236" y="1578"/>
                  </a:lnTo>
                  <a:lnTo>
                    <a:pt x="4224" y="1566"/>
                  </a:lnTo>
                  <a:lnTo>
                    <a:pt x="4212" y="1566"/>
                  </a:lnTo>
                  <a:lnTo>
                    <a:pt x="4194" y="1584"/>
                  </a:lnTo>
                  <a:lnTo>
                    <a:pt x="4182" y="1590"/>
                  </a:lnTo>
                  <a:lnTo>
                    <a:pt x="4176" y="1596"/>
                  </a:lnTo>
                  <a:lnTo>
                    <a:pt x="4164" y="1602"/>
                  </a:lnTo>
                  <a:lnTo>
                    <a:pt x="4158" y="1608"/>
                  </a:lnTo>
                  <a:lnTo>
                    <a:pt x="4146" y="1614"/>
                  </a:lnTo>
                  <a:lnTo>
                    <a:pt x="4140" y="1620"/>
                  </a:lnTo>
                  <a:lnTo>
                    <a:pt x="4116" y="1632"/>
                  </a:lnTo>
                  <a:lnTo>
                    <a:pt x="4110" y="1638"/>
                  </a:lnTo>
                  <a:lnTo>
                    <a:pt x="4116" y="1614"/>
                  </a:lnTo>
                  <a:lnTo>
                    <a:pt x="4116" y="1596"/>
                  </a:lnTo>
                  <a:lnTo>
                    <a:pt x="4080" y="1632"/>
                  </a:lnTo>
                  <a:lnTo>
                    <a:pt x="4014" y="1644"/>
                  </a:lnTo>
                  <a:lnTo>
                    <a:pt x="4074" y="1626"/>
                  </a:lnTo>
                  <a:lnTo>
                    <a:pt x="4080" y="1620"/>
                  </a:lnTo>
                  <a:lnTo>
                    <a:pt x="4092" y="1596"/>
                  </a:lnTo>
                  <a:lnTo>
                    <a:pt x="4098" y="1590"/>
                  </a:lnTo>
                  <a:lnTo>
                    <a:pt x="4098" y="1578"/>
                  </a:lnTo>
                  <a:lnTo>
                    <a:pt x="4092" y="1572"/>
                  </a:lnTo>
                  <a:lnTo>
                    <a:pt x="4050" y="1572"/>
                  </a:lnTo>
                  <a:lnTo>
                    <a:pt x="4038" y="1578"/>
                  </a:lnTo>
                  <a:lnTo>
                    <a:pt x="4032" y="1578"/>
                  </a:lnTo>
                  <a:lnTo>
                    <a:pt x="4020" y="1584"/>
                  </a:lnTo>
                  <a:lnTo>
                    <a:pt x="4002" y="1584"/>
                  </a:lnTo>
                  <a:lnTo>
                    <a:pt x="4002" y="1578"/>
                  </a:lnTo>
                  <a:lnTo>
                    <a:pt x="4008" y="1572"/>
                  </a:lnTo>
                  <a:lnTo>
                    <a:pt x="4020" y="1566"/>
                  </a:lnTo>
                  <a:lnTo>
                    <a:pt x="4026" y="1560"/>
                  </a:lnTo>
                  <a:lnTo>
                    <a:pt x="4032" y="1560"/>
                  </a:lnTo>
                  <a:lnTo>
                    <a:pt x="4032" y="1572"/>
                  </a:lnTo>
                  <a:lnTo>
                    <a:pt x="4050" y="1560"/>
                  </a:lnTo>
                  <a:lnTo>
                    <a:pt x="4044" y="1536"/>
                  </a:lnTo>
                  <a:lnTo>
                    <a:pt x="4050" y="1530"/>
                  </a:lnTo>
                  <a:lnTo>
                    <a:pt x="4062" y="1524"/>
                  </a:lnTo>
                  <a:lnTo>
                    <a:pt x="4074" y="1512"/>
                  </a:lnTo>
                  <a:lnTo>
                    <a:pt x="4074" y="1506"/>
                  </a:lnTo>
                  <a:lnTo>
                    <a:pt x="4068" y="1500"/>
                  </a:lnTo>
                  <a:lnTo>
                    <a:pt x="4056" y="1494"/>
                  </a:lnTo>
                  <a:lnTo>
                    <a:pt x="4044" y="1494"/>
                  </a:lnTo>
                  <a:lnTo>
                    <a:pt x="4032" y="1488"/>
                  </a:lnTo>
                  <a:lnTo>
                    <a:pt x="4014" y="1488"/>
                  </a:lnTo>
                  <a:lnTo>
                    <a:pt x="4044" y="1488"/>
                  </a:lnTo>
                  <a:lnTo>
                    <a:pt x="4056" y="1482"/>
                  </a:lnTo>
                  <a:lnTo>
                    <a:pt x="4074" y="1482"/>
                  </a:lnTo>
                  <a:lnTo>
                    <a:pt x="4086" y="1470"/>
                  </a:lnTo>
                  <a:lnTo>
                    <a:pt x="4098" y="1446"/>
                  </a:lnTo>
                  <a:lnTo>
                    <a:pt x="4104" y="1440"/>
                  </a:lnTo>
                  <a:lnTo>
                    <a:pt x="4110" y="1440"/>
                  </a:lnTo>
                  <a:lnTo>
                    <a:pt x="4122" y="1434"/>
                  </a:lnTo>
                  <a:lnTo>
                    <a:pt x="4128" y="1434"/>
                  </a:lnTo>
                  <a:lnTo>
                    <a:pt x="4134" y="1428"/>
                  </a:lnTo>
                  <a:lnTo>
                    <a:pt x="4122" y="1416"/>
                  </a:lnTo>
                  <a:lnTo>
                    <a:pt x="4110" y="1422"/>
                  </a:lnTo>
                  <a:lnTo>
                    <a:pt x="4098" y="1434"/>
                  </a:lnTo>
                  <a:lnTo>
                    <a:pt x="4092" y="1404"/>
                  </a:lnTo>
                  <a:lnTo>
                    <a:pt x="4068" y="1404"/>
                  </a:lnTo>
                  <a:lnTo>
                    <a:pt x="4050" y="1410"/>
                  </a:lnTo>
                  <a:lnTo>
                    <a:pt x="4026" y="1410"/>
                  </a:lnTo>
                  <a:lnTo>
                    <a:pt x="4020" y="1404"/>
                  </a:lnTo>
                  <a:lnTo>
                    <a:pt x="4020" y="1386"/>
                  </a:lnTo>
                  <a:lnTo>
                    <a:pt x="4038" y="1368"/>
                  </a:lnTo>
                  <a:lnTo>
                    <a:pt x="4032" y="1362"/>
                  </a:lnTo>
                  <a:lnTo>
                    <a:pt x="4014" y="1362"/>
                  </a:lnTo>
                  <a:lnTo>
                    <a:pt x="4008" y="1368"/>
                  </a:lnTo>
                  <a:lnTo>
                    <a:pt x="4020" y="1344"/>
                  </a:lnTo>
                  <a:lnTo>
                    <a:pt x="3984" y="1350"/>
                  </a:lnTo>
                  <a:lnTo>
                    <a:pt x="3984" y="1326"/>
                  </a:lnTo>
                  <a:lnTo>
                    <a:pt x="3978" y="1314"/>
                  </a:lnTo>
                  <a:lnTo>
                    <a:pt x="3972" y="1308"/>
                  </a:lnTo>
                  <a:lnTo>
                    <a:pt x="3948" y="1308"/>
                  </a:lnTo>
                  <a:lnTo>
                    <a:pt x="3930" y="1314"/>
                  </a:lnTo>
                  <a:lnTo>
                    <a:pt x="3906" y="1326"/>
                  </a:lnTo>
                  <a:lnTo>
                    <a:pt x="3900" y="1332"/>
                  </a:lnTo>
                  <a:lnTo>
                    <a:pt x="3894" y="1332"/>
                  </a:lnTo>
                  <a:lnTo>
                    <a:pt x="3888" y="1326"/>
                  </a:lnTo>
                  <a:lnTo>
                    <a:pt x="3876" y="1320"/>
                  </a:lnTo>
                  <a:lnTo>
                    <a:pt x="3864" y="1320"/>
                  </a:lnTo>
                  <a:lnTo>
                    <a:pt x="3852" y="1326"/>
                  </a:lnTo>
                  <a:lnTo>
                    <a:pt x="3846" y="1326"/>
                  </a:lnTo>
                  <a:lnTo>
                    <a:pt x="3834" y="1332"/>
                  </a:lnTo>
                  <a:lnTo>
                    <a:pt x="3822" y="1326"/>
                  </a:lnTo>
                  <a:lnTo>
                    <a:pt x="3762" y="1302"/>
                  </a:lnTo>
                  <a:lnTo>
                    <a:pt x="3738" y="1302"/>
                  </a:lnTo>
                  <a:lnTo>
                    <a:pt x="3714" y="1314"/>
                  </a:lnTo>
                  <a:lnTo>
                    <a:pt x="3708" y="1326"/>
                  </a:lnTo>
                  <a:lnTo>
                    <a:pt x="3702" y="1326"/>
                  </a:lnTo>
                  <a:lnTo>
                    <a:pt x="3684" y="1344"/>
                  </a:lnTo>
                  <a:lnTo>
                    <a:pt x="3684" y="1350"/>
                  </a:lnTo>
                  <a:lnTo>
                    <a:pt x="3696" y="1356"/>
                  </a:lnTo>
                  <a:lnTo>
                    <a:pt x="3702" y="1362"/>
                  </a:lnTo>
                  <a:lnTo>
                    <a:pt x="3708" y="1374"/>
                  </a:lnTo>
                  <a:lnTo>
                    <a:pt x="3708" y="1380"/>
                  </a:lnTo>
                  <a:lnTo>
                    <a:pt x="3702" y="1386"/>
                  </a:lnTo>
                  <a:lnTo>
                    <a:pt x="3690" y="1392"/>
                  </a:lnTo>
                  <a:lnTo>
                    <a:pt x="3672" y="1410"/>
                  </a:lnTo>
                  <a:lnTo>
                    <a:pt x="3660" y="1416"/>
                  </a:lnTo>
                  <a:lnTo>
                    <a:pt x="3636" y="1422"/>
                  </a:lnTo>
                  <a:lnTo>
                    <a:pt x="3660" y="1440"/>
                  </a:lnTo>
                  <a:lnTo>
                    <a:pt x="3654" y="1446"/>
                  </a:lnTo>
                  <a:lnTo>
                    <a:pt x="3642" y="1446"/>
                  </a:lnTo>
                  <a:lnTo>
                    <a:pt x="3636" y="1452"/>
                  </a:lnTo>
                  <a:lnTo>
                    <a:pt x="3636" y="1470"/>
                  </a:lnTo>
                  <a:lnTo>
                    <a:pt x="3642" y="1482"/>
                  </a:lnTo>
                  <a:lnTo>
                    <a:pt x="3642" y="1488"/>
                  </a:lnTo>
                  <a:lnTo>
                    <a:pt x="3636" y="1500"/>
                  </a:lnTo>
                  <a:lnTo>
                    <a:pt x="3624" y="1506"/>
                  </a:lnTo>
                  <a:lnTo>
                    <a:pt x="3618" y="1512"/>
                  </a:lnTo>
                  <a:lnTo>
                    <a:pt x="3606" y="1512"/>
                  </a:lnTo>
                  <a:lnTo>
                    <a:pt x="3582" y="1524"/>
                  </a:lnTo>
                  <a:lnTo>
                    <a:pt x="3576" y="1536"/>
                  </a:lnTo>
                  <a:lnTo>
                    <a:pt x="3576" y="1548"/>
                  </a:lnTo>
                  <a:lnTo>
                    <a:pt x="3570" y="1548"/>
                  </a:lnTo>
                  <a:lnTo>
                    <a:pt x="3564" y="1554"/>
                  </a:lnTo>
                  <a:lnTo>
                    <a:pt x="3552" y="1554"/>
                  </a:lnTo>
                  <a:lnTo>
                    <a:pt x="3540" y="1560"/>
                  </a:lnTo>
                  <a:lnTo>
                    <a:pt x="3534" y="1566"/>
                  </a:lnTo>
                  <a:lnTo>
                    <a:pt x="3522" y="1572"/>
                  </a:lnTo>
                  <a:lnTo>
                    <a:pt x="3504" y="1590"/>
                  </a:lnTo>
                  <a:lnTo>
                    <a:pt x="3510" y="1596"/>
                  </a:lnTo>
                  <a:lnTo>
                    <a:pt x="3522" y="1602"/>
                  </a:lnTo>
                  <a:lnTo>
                    <a:pt x="3534" y="1614"/>
                  </a:lnTo>
                  <a:lnTo>
                    <a:pt x="3552" y="1620"/>
                  </a:lnTo>
                  <a:lnTo>
                    <a:pt x="3558" y="1632"/>
                  </a:lnTo>
                  <a:lnTo>
                    <a:pt x="3564" y="1638"/>
                  </a:lnTo>
                  <a:lnTo>
                    <a:pt x="3564" y="1662"/>
                  </a:lnTo>
                  <a:lnTo>
                    <a:pt x="3558" y="1698"/>
                  </a:lnTo>
                  <a:lnTo>
                    <a:pt x="3540" y="1746"/>
                  </a:lnTo>
                  <a:lnTo>
                    <a:pt x="3510" y="1776"/>
                  </a:lnTo>
                  <a:lnTo>
                    <a:pt x="3468" y="1800"/>
                  </a:lnTo>
                  <a:lnTo>
                    <a:pt x="3426" y="1830"/>
                  </a:lnTo>
                  <a:lnTo>
                    <a:pt x="3390" y="1854"/>
                  </a:lnTo>
                  <a:lnTo>
                    <a:pt x="3366" y="1860"/>
                  </a:lnTo>
                  <a:lnTo>
                    <a:pt x="3336" y="1860"/>
                  </a:lnTo>
                  <a:lnTo>
                    <a:pt x="3300" y="1866"/>
                  </a:lnTo>
                  <a:lnTo>
                    <a:pt x="3276" y="1872"/>
                  </a:lnTo>
                  <a:lnTo>
                    <a:pt x="3258" y="1878"/>
                  </a:lnTo>
                  <a:lnTo>
                    <a:pt x="3258" y="1902"/>
                  </a:lnTo>
                  <a:lnTo>
                    <a:pt x="3264" y="1914"/>
                  </a:lnTo>
                  <a:lnTo>
                    <a:pt x="3264" y="1926"/>
                  </a:lnTo>
                  <a:lnTo>
                    <a:pt x="3270" y="1938"/>
                  </a:lnTo>
                  <a:lnTo>
                    <a:pt x="3270" y="1950"/>
                  </a:lnTo>
                  <a:lnTo>
                    <a:pt x="3252" y="1968"/>
                  </a:lnTo>
                  <a:lnTo>
                    <a:pt x="3234" y="2004"/>
                  </a:lnTo>
                  <a:lnTo>
                    <a:pt x="3234" y="2076"/>
                  </a:lnTo>
                  <a:lnTo>
                    <a:pt x="3210" y="2088"/>
                  </a:lnTo>
                  <a:lnTo>
                    <a:pt x="3204" y="2094"/>
                  </a:lnTo>
                  <a:lnTo>
                    <a:pt x="3180" y="2106"/>
                  </a:lnTo>
                  <a:lnTo>
                    <a:pt x="3180" y="2142"/>
                  </a:lnTo>
                  <a:lnTo>
                    <a:pt x="3156" y="2166"/>
                  </a:lnTo>
                  <a:lnTo>
                    <a:pt x="3156" y="2154"/>
                  </a:lnTo>
                  <a:lnTo>
                    <a:pt x="3162" y="2148"/>
                  </a:lnTo>
                  <a:lnTo>
                    <a:pt x="3162" y="2142"/>
                  </a:lnTo>
                  <a:lnTo>
                    <a:pt x="3156" y="2130"/>
                  </a:lnTo>
                  <a:lnTo>
                    <a:pt x="3138" y="2130"/>
                  </a:lnTo>
                  <a:lnTo>
                    <a:pt x="3126" y="2136"/>
                  </a:lnTo>
                  <a:lnTo>
                    <a:pt x="3108" y="2154"/>
                  </a:lnTo>
                  <a:lnTo>
                    <a:pt x="3108" y="2166"/>
                  </a:lnTo>
                  <a:lnTo>
                    <a:pt x="3114" y="2178"/>
                  </a:lnTo>
                  <a:lnTo>
                    <a:pt x="3114" y="2190"/>
                  </a:lnTo>
                  <a:lnTo>
                    <a:pt x="3108" y="2196"/>
                  </a:lnTo>
                  <a:lnTo>
                    <a:pt x="3108" y="2178"/>
                  </a:lnTo>
                  <a:lnTo>
                    <a:pt x="3102" y="2166"/>
                  </a:lnTo>
                  <a:lnTo>
                    <a:pt x="3090" y="2154"/>
                  </a:lnTo>
                  <a:lnTo>
                    <a:pt x="3078" y="2154"/>
                  </a:lnTo>
                  <a:lnTo>
                    <a:pt x="3066" y="2160"/>
                  </a:lnTo>
                  <a:lnTo>
                    <a:pt x="3042" y="2160"/>
                  </a:lnTo>
                  <a:lnTo>
                    <a:pt x="3036" y="2166"/>
                  </a:lnTo>
                  <a:lnTo>
                    <a:pt x="3030" y="2166"/>
                  </a:lnTo>
                  <a:lnTo>
                    <a:pt x="3042" y="2160"/>
                  </a:lnTo>
                  <a:lnTo>
                    <a:pt x="3060" y="2142"/>
                  </a:lnTo>
                  <a:lnTo>
                    <a:pt x="3072" y="2136"/>
                  </a:lnTo>
                  <a:lnTo>
                    <a:pt x="3078" y="2124"/>
                  </a:lnTo>
                  <a:lnTo>
                    <a:pt x="3078" y="2118"/>
                  </a:lnTo>
                  <a:lnTo>
                    <a:pt x="3072" y="2106"/>
                  </a:lnTo>
                  <a:lnTo>
                    <a:pt x="3060" y="2100"/>
                  </a:lnTo>
                  <a:lnTo>
                    <a:pt x="3048" y="2088"/>
                  </a:lnTo>
                  <a:lnTo>
                    <a:pt x="3030" y="2088"/>
                  </a:lnTo>
                  <a:lnTo>
                    <a:pt x="3024" y="2082"/>
                  </a:lnTo>
                  <a:lnTo>
                    <a:pt x="3018" y="2082"/>
                  </a:lnTo>
                  <a:lnTo>
                    <a:pt x="3024" y="2082"/>
                  </a:lnTo>
                  <a:lnTo>
                    <a:pt x="3042" y="2064"/>
                  </a:lnTo>
                  <a:lnTo>
                    <a:pt x="3042" y="2058"/>
                  </a:lnTo>
                  <a:lnTo>
                    <a:pt x="3030" y="2034"/>
                  </a:lnTo>
                  <a:lnTo>
                    <a:pt x="3030" y="2028"/>
                  </a:lnTo>
                  <a:lnTo>
                    <a:pt x="3024" y="2016"/>
                  </a:lnTo>
                  <a:lnTo>
                    <a:pt x="3060" y="1992"/>
                  </a:lnTo>
                  <a:lnTo>
                    <a:pt x="3060" y="1968"/>
                  </a:lnTo>
                  <a:lnTo>
                    <a:pt x="3084" y="1956"/>
                  </a:lnTo>
                  <a:lnTo>
                    <a:pt x="3084" y="1914"/>
                  </a:lnTo>
                  <a:lnTo>
                    <a:pt x="3090" y="1914"/>
                  </a:lnTo>
                  <a:lnTo>
                    <a:pt x="3102" y="1902"/>
                  </a:lnTo>
                  <a:lnTo>
                    <a:pt x="3114" y="1896"/>
                  </a:lnTo>
                  <a:lnTo>
                    <a:pt x="3132" y="1878"/>
                  </a:lnTo>
                  <a:lnTo>
                    <a:pt x="3126" y="1866"/>
                  </a:lnTo>
                  <a:lnTo>
                    <a:pt x="3120" y="1860"/>
                  </a:lnTo>
                  <a:lnTo>
                    <a:pt x="3084" y="1848"/>
                  </a:lnTo>
                  <a:lnTo>
                    <a:pt x="2976" y="1848"/>
                  </a:lnTo>
                  <a:lnTo>
                    <a:pt x="2940" y="1860"/>
                  </a:lnTo>
                  <a:lnTo>
                    <a:pt x="2946" y="1848"/>
                  </a:lnTo>
                  <a:lnTo>
                    <a:pt x="2952" y="1842"/>
                  </a:lnTo>
                  <a:lnTo>
                    <a:pt x="2952" y="1830"/>
                  </a:lnTo>
                  <a:lnTo>
                    <a:pt x="2958" y="1824"/>
                  </a:lnTo>
                  <a:lnTo>
                    <a:pt x="2952" y="1818"/>
                  </a:lnTo>
                  <a:lnTo>
                    <a:pt x="2940" y="1812"/>
                  </a:lnTo>
                  <a:lnTo>
                    <a:pt x="2928" y="1812"/>
                  </a:lnTo>
                  <a:lnTo>
                    <a:pt x="2892" y="1800"/>
                  </a:lnTo>
                  <a:lnTo>
                    <a:pt x="2874" y="1800"/>
                  </a:lnTo>
                  <a:lnTo>
                    <a:pt x="2868" y="1794"/>
                  </a:lnTo>
                  <a:lnTo>
                    <a:pt x="2862" y="1794"/>
                  </a:lnTo>
                  <a:lnTo>
                    <a:pt x="2862" y="1770"/>
                  </a:lnTo>
                  <a:lnTo>
                    <a:pt x="2856" y="1752"/>
                  </a:lnTo>
                  <a:lnTo>
                    <a:pt x="2844" y="1740"/>
                  </a:lnTo>
                  <a:lnTo>
                    <a:pt x="2790" y="1722"/>
                  </a:lnTo>
                  <a:lnTo>
                    <a:pt x="2778" y="1722"/>
                  </a:lnTo>
                  <a:lnTo>
                    <a:pt x="2778" y="1716"/>
                  </a:lnTo>
                  <a:lnTo>
                    <a:pt x="2766" y="1704"/>
                  </a:lnTo>
                  <a:lnTo>
                    <a:pt x="2754" y="1704"/>
                  </a:lnTo>
                  <a:lnTo>
                    <a:pt x="2736" y="1698"/>
                  </a:lnTo>
                  <a:lnTo>
                    <a:pt x="2694" y="1698"/>
                  </a:lnTo>
                  <a:lnTo>
                    <a:pt x="2646" y="1704"/>
                  </a:lnTo>
                  <a:lnTo>
                    <a:pt x="2610" y="1716"/>
                  </a:lnTo>
                  <a:lnTo>
                    <a:pt x="2592" y="1716"/>
                  </a:lnTo>
                  <a:lnTo>
                    <a:pt x="2598" y="1716"/>
                  </a:lnTo>
                  <a:lnTo>
                    <a:pt x="2604" y="1710"/>
                  </a:lnTo>
                  <a:lnTo>
                    <a:pt x="2616" y="1710"/>
                  </a:lnTo>
                  <a:lnTo>
                    <a:pt x="2628" y="1704"/>
                  </a:lnTo>
                  <a:lnTo>
                    <a:pt x="2634" y="1692"/>
                  </a:lnTo>
                  <a:lnTo>
                    <a:pt x="2640" y="1686"/>
                  </a:lnTo>
                  <a:lnTo>
                    <a:pt x="2646" y="1662"/>
                  </a:lnTo>
                  <a:lnTo>
                    <a:pt x="2658" y="1632"/>
                  </a:lnTo>
                  <a:lnTo>
                    <a:pt x="2664" y="1602"/>
                  </a:lnTo>
                  <a:lnTo>
                    <a:pt x="2670" y="1590"/>
                  </a:lnTo>
                  <a:lnTo>
                    <a:pt x="2658" y="1590"/>
                  </a:lnTo>
                  <a:lnTo>
                    <a:pt x="2646" y="1584"/>
                  </a:lnTo>
                  <a:lnTo>
                    <a:pt x="2616" y="1584"/>
                  </a:lnTo>
                  <a:lnTo>
                    <a:pt x="2610" y="1590"/>
                  </a:lnTo>
                  <a:lnTo>
                    <a:pt x="2598" y="1596"/>
                  </a:lnTo>
                  <a:lnTo>
                    <a:pt x="2592" y="1602"/>
                  </a:lnTo>
                  <a:lnTo>
                    <a:pt x="2580" y="1608"/>
                  </a:lnTo>
                  <a:lnTo>
                    <a:pt x="2598" y="1578"/>
                  </a:lnTo>
                  <a:lnTo>
                    <a:pt x="2592" y="1560"/>
                  </a:lnTo>
                  <a:lnTo>
                    <a:pt x="2610" y="1542"/>
                  </a:lnTo>
                  <a:lnTo>
                    <a:pt x="2616" y="1530"/>
                  </a:lnTo>
                  <a:lnTo>
                    <a:pt x="2640" y="1506"/>
                  </a:lnTo>
                  <a:lnTo>
                    <a:pt x="2646" y="1494"/>
                  </a:lnTo>
                  <a:lnTo>
                    <a:pt x="2664" y="1476"/>
                  </a:lnTo>
                  <a:lnTo>
                    <a:pt x="2694" y="1452"/>
                  </a:lnTo>
                  <a:lnTo>
                    <a:pt x="2730" y="1428"/>
                  </a:lnTo>
                  <a:lnTo>
                    <a:pt x="2754" y="1410"/>
                  </a:lnTo>
                  <a:lnTo>
                    <a:pt x="2766" y="1404"/>
                  </a:lnTo>
                  <a:lnTo>
                    <a:pt x="2760" y="1392"/>
                  </a:lnTo>
                  <a:lnTo>
                    <a:pt x="2826" y="1368"/>
                  </a:lnTo>
                  <a:lnTo>
                    <a:pt x="2826" y="1350"/>
                  </a:lnTo>
                  <a:lnTo>
                    <a:pt x="2868" y="1344"/>
                  </a:lnTo>
                  <a:lnTo>
                    <a:pt x="2868" y="1326"/>
                  </a:lnTo>
                  <a:lnTo>
                    <a:pt x="2898" y="1320"/>
                  </a:lnTo>
                  <a:lnTo>
                    <a:pt x="2952" y="1284"/>
                  </a:lnTo>
                  <a:lnTo>
                    <a:pt x="3006" y="1284"/>
                  </a:lnTo>
                  <a:lnTo>
                    <a:pt x="3042" y="1278"/>
                  </a:lnTo>
                  <a:lnTo>
                    <a:pt x="3060" y="1266"/>
                  </a:lnTo>
                  <a:lnTo>
                    <a:pt x="3060" y="1254"/>
                  </a:lnTo>
                  <a:lnTo>
                    <a:pt x="3030" y="1224"/>
                  </a:lnTo>
                  <a:lnTo>
                    <a:pt x="2970" y="1230"/>
                  </a:lnTo>
                  <a:lnTo>
                    <a:pt x="2982" y="1218"/>
                  </a:lnTo>
                  <a:lnTo>
                    <a:pt x="2928" y="1194"/>
                  </a:lnTo>
                  <a:lnTo>
                    <a:pt x="2952" y="1188"/>
                  </a:lnTo>
                  <a:lnTo>
                    <a:pt x="3036" y="1212"/>
                  </a:lnTo>
                  <a:lnTo>
                    <a:pt x="3054" y="1230"/>
                  </a:lnTo>
                  <a:lnTo>
                    <a:pt x="3066" y="1236"/>
                  </a:lnTo>
                  <a:lnTo>
                    <a:pt x="3096" y="1236"/>
                  </a:lnTo>
                  <a:lnTo>
                    <a:pt x="3108" y="1230"/>
                  </a:lnTo>
                  <a:lnTo>
                    <a:pt x="3114" y="1218"/>
                  </a:lnTo>
                  <a:lnTo>
                    <a:pt x="3126" y="1206"/>
                  </a:lnTo>
                  <a:lnTo>
                    <a:pt x="3132" y="1194"/>
                  </a:lnTo>
                  <a:lnTo>
                    <a:pt x="3144" y="1188"/>
                  </a:lnTo>
                  <a:lnTo>
                    <a:pt x="3150" y="1182"/>
                  </a:lnTo>
                  <a:lnTo>
                    <a:pt x="3156" y="1182"/>
                  </a:lnTo>
                  <a:lnTo>
                    <a:pt x="3180" y="1194"/>
                  </a:lnTo>
                  <a:lnTo>
                    <a:pt x="3198" y="1200"/>
                  </a:lnTo>
                  <a:lnTo>
                    <a:pt x="3210" y="1200"/>
                  </a:lnTo>
                  <a:lnTo>
                    <a:pt x="3246" y="1182"/>
                  </a:lnTo>
                  <a:lnTo>
                    <a:pt x="3282" y="1170"/>
                  </a:lnTo>
                  <a:lnTo>
                    <a:pt x="3318" y="1152"/>
                  </a:lnTo>
                  <a:lnTo>
                    <a:pt x="3336" y="1146"/>
                  </a:lnTo>
                  <a:lnTo>
                    <a:pt x="3360" y="1134"/>
                  </a:lnTo>
                  <a:lnTo>
                    <a:pt x="3372" y="1122"/>
                  </a:lnTo>
                  <a:lnTo>
                    <a:pt x="3366" y="1116"/>
                  </a:lnTo>
                  <a:lnTo>
                    <a:pt x="3342" y="1110"/>
                  </a:lnTo>
                  <a:lnTo>
                    <a:pt x="3264" y="1110"/>
                  </a:lnTo>
                  <a:lnTo>
                    <a:pt x="3258" y="1086"/>
                  </a:lnTo>
                  <a:lnTo>
                    <a:pt x="3174" y="1056"/>
                  </a:lnTo>
                  <a:lnTo>
                    <a:pt x="3186" y="1056"/>
                  </a:lnTo>
                  <a:lnTo>
                    <a:pt x="3216" y="1050"/>
                  </a:lnTo>
                  <a:lnTo>
                    <a:pt x="3252" y="1050"/>
                  </a:lnTo>
                  <a:lnTo>
                    <a:pt x="3282" y="1056"/>
                  </a:lnTo>
                  <a:lnTo>
                    <a:pt x="3294" y="1062"/>
                  </a:lnTo>
                  <a:lnTo>
                    <a:pt x="3306" y="1074"/>
                  </a:lnTo>
                  <a:lnTo>
                    <a:pt x="3324" y="1086"/>
                  </a:lnTo>
                  <a:lnTo>
                    <a:pt x="3336" y="1098"/>
                  </a:lnTo>
                  <a:lnTo>
                    <a:pt x="3348" y="1104"/>
                  </a:lnTo>
                  <a:lnTo>
                    <a:pt x="3372" y="1098"/>
                  </a:lnTo>
                  <a:lnTo>
                    <a:pt x="3408" y="1080"/>
                  </a:lnTo>
                  <a:lnTo>
                    <a:pt x="3444" y="1068"/>
                  </a:lnTo>
                  <a:lnTo>
                    <a:pt x="3474" y="1050"/>
                  </a:lnTo>
                  <a:lnTo>
                    <a:pt x="3486" y="1044"/>
                  </a:lnTo>
                  <a:lnTo>
                    <a:pt x="3462" y="1032"/>
                  </a:lnTo>
                  <a:lnTo>
                    <a:pt x="3468" y="1026"/>
                  </a:lnTo>
                  <a:lnTo>
                    <a:pt x="3492" y="1014"/>
                  </a:lnTo>
                  <a:lnTo>
                    <a:pt x="3522" y="1014"/>
                  </a:lnTo>
                  <a:lnTo>
                    <a:pt x="3528" y="1020"/>
                  </a:lnTo>
                  <a:lnTo>
                    <a:pt x="3534" y="1032"/>
                  </a:lnTo>
                  <a:lnTo>
                    <a:pt x="3540" y="1038"/>
                  </a:lnTo>
                  <a:lnTo>
                    <a:pt x="3570" y="1050"/>
                  </a:lnTo>
                  <a:lnTo>
                    <a:pt x="3576" y="1026"/>
                  </a:lnTo>
                  <a:lnTo>
                    <a:pt x="3594" y="1044"/>
                  </a:lnTo>
                  <a:lnTo>
                    <a:pt x="3600" y="1038"/>
                  </a:lnTo>
                  <a:lnTo>
                    <a:pt x="3600" y="1026"/>
                  </a:lnTo>
                  <a:lnTo>
                    <a:pt x="3594" y="1014"/>
                  </a:lnTo>
                  <a:lnTo>
                    <a:pt x="3582" y="1002"/>
                  </a:lnTo>
                  <a:lnTo>
                    <a:pt x="3564" y="990"/>
                  </a:lnTo>
                  <a:lnTo>
                    <a:pt x="3606" y="984"/>
                  </a:lnTo>
                  <a:lnTo>
                    <a:pt x="3606" y="990"/>
                  </a:lnTo>
                  <a:lnTo>
                    <a:pt x="3612" y="996"/>
                  </a:lnTo>
                  <a:lnTo>
                    <a:pt x="3612" y="1008"/>
                  </a:lnTo>
                  <a:lnTo>
                    <a:pt x="3624" y="1032"/>
                  </a:lnTo>
                  <a:lnTo>
                    <a:pt x="3630" y="1038"/>
                  </a:lnTo>
                  <a:lnTo>
                    <a:pt x="3636" y="1038"/>
                  </a:lnTo>
                  <a:lnTo>
                    <a:pt x="3654" y="1032"/>
                  </a:lnTo>
                  <a:lnTo>
                    <a:pt x="3690" y="1026"/>
                  </a:lnTo>
                  <a:lnTo>
                    <a:pt x="3732" y="1008"/>
                  </a:lnTo>
                  <a:lnTo>
                    <a:pt x="3768" y="990"/>
                  </a:lnTo>
                  <a:lnTo>
                    <a:pt x="3798" y="972"/>
                  </a:lnTo>
                  <a:lnTo>
                    <a:pt x="3798" y="960"/>
                  </a:lnTo>
                  <a:lnTo>
                    <a:pt x="3786" y="942"/>
                  </a:lnTo>
                  <a:lnTo>
                    <a:pt x="3780" y="930"/>
                  </a:lnTo>
                  <a:lnTo>
                    <a:pt x="3774" y="912"/>
                  </a:lnTo>
                  <a:lnTo>
                    <a:pt x="3774" y="900"/>
                  </a:lnTo>
                  <a:lnTo>
                    <a:pt x="3780" y="894"/>
                  </a:lnTo>
                  <a:lnTo>
                    <a:pt x="3792" y="894"/>
                  </a:lnTo>
                  <a:lnTo>
                    <a:pt x="3804" y="888"/>
                  </a:lnTo>
                  <a:lnTo>
                    <a:pt x="3822" y="888"/>
                  </a:lnTo>
                  <a:lnTo>
                    <a:pt x="3840" y="882"/>
                  </a:lnTo>
                  <a:lnTo>
                    <a:pt x="3858" y="882"/>
                  </a:lnTo>
                  <a:lnTo>
                    <a:pt x="3864" y="876"/>
                  </a:lnTo>
                  <a:lnTo>
                    <a:pt x="3870" y="876"/>
                  </a:lnTo>
                  <a:lnTo>
                    <a:pt x="3870" y="858"/>
                  </a:lnTo>
                  <a:lnTo>
                    <a:pt x="3864" y="846"/>
                  </a:lnTo>
                  <a:lnTo>
                    <a:pt x="3864" y="840"/>
                  </a:lnTo>
                  <a:lnTo>
                    <a:pt x="3858" y="828"/>
                  </a:lnTo>
                  <a:lnTo>
                    <a:pt x="3840" y="804"/>
                  </a:lnTo>
                  <a:lnTo>
                    <a:pt x="3822" y="798"/>
                  </a:lnTo>
                  <a:lnTo>
                    <a:pt x="3786" y="792"/>
                  </a:lnTo>
                  <a:lnTo>
                    <a:pt x="3744" y="792"/>
                  </a:lnTo>
                  <a:lnTo>
                    <a:pt x="3708" y="804"/>
                  </a:lnTo>
                  <a:lnTo>
                    <a:pt x="3690" y="822"/>
                  </a:lnTo>
                  <a:lnTo>
                    <a:pt x="3690" y="840"/>
                  </a:lnTo>
                  <a:lnTo>
                    <a:pt x="3696" y="840"/>
                  </a:lnTo>
                  <a:lnTo>
                    <a:pt x="3702" y="846"/>
                  </a:lnTo>
                  <a:lnTo>
                    <a:pt x="3666" y="870"/>
                  </a:lnTo>
                  <a:lnTo>
                    <a:pt x="3642" y="870"/>
                  </a:lnTo>
                  <a:lnTo>
                    <a:pt x="3576" y="918"/>
                  </a:lnTo>
                  <a:lnTo>
                    <a:pt x="3552" y="930"/>
                  </a:lnTo>
                  <a:lnTo>
                    <a:pt x="3546" y="936"/>
                  </a:lnTo>
                  <a:lnTo>
                    <a:pt x="3540" y="948"/>
                  </a:lnTo>
                  <a:lnTo>
                    <a:pt x="3522" y="966"/>
                  </a:lnTo>
                  <a:lnTo>
                    <a:pt x="3492" y="966"/>
                  </a:lnTo>
                  <a:lnTo>
                    <a:pt x="3456" y="984"/>
                  </a:lnTo>
                  <a:lnTo>
                    <a:pt x="3456" y="972"/>
                  </a:lnTo>
                  <a:lnTo>
                    <a:pt x="3450" y="954"/>
                  </a:lnTo>
                  <a:lnTo>
                    <a:pt x="3450" y="918"/>
                  </a:lnTo>
                  <a:lnTo>
                    <a:pt x="3456" y="912"/>
                  </a:lnTo>
                  <a:lnTo>
                    <a:pt x="3480" y="900"/>
                  </a:lnTo>
                  <a:lnTo>
                    <a:pt x="3498" y="900"/>
                  </a:lnTo>
                  <a:lnTo>
                    <a:pt x="3510" y="894"/>
                  </a:lnTo>
                  <a:lnTo>
                    <a:pt x="3516" y="882"/>
                  </a:lnTo>
                  <a:lnTo>
                    <a:pt x="3516" y="870"/>
                  </a:lnTo>
                  <a:lnTo>
                    <a:pt x="3510" y="852"/>
                  </a:lnTo>
                  <a:lnTo>
                    <a:pt x="3504" y="846"/>
                  </a:lnTo>
                  <a:lnTo>
                    <a:pt x="3498" y="834"/>
                  </a:lnTo>
                  <a:lnTo>
                    <a:pt x="3486" y="834"/>
                  </a:lnTo>
                  <a:lnTo>
                    <a:pt x="3450" y="852"/>
                  </a:lnTo>
                  <a:lnTo>
                    <a:pt x="3432" y="858"/>
                  </a:lnTo>
                  <a:lnTo>
                    <a:pt x="3420" y="864"/>
                  </a:lnTo>
                  <a:lnTo>
                    <a:pt x="3414" y="870"/>
                  </a:lnTo>
                  <a:lnTo>
                    <a:pt x="3408" y="870"/>
                  </a:lnTo>
                  <a:lnTo>
                    <a:pt x="3378" y="900"/>
                  </a:lnTo>
                  <a:lnTo>
                    <a:pt x="3372" y="888"/>
                  </a:lnTo>
                  <a:lnTo>
                    <a:pt x="3396" y="858"/>
                  </a:lnTo>
                  <a:lnTo>
                    <a:pt x="3396" y="840"/>
                  </a:lnTo>
                  <a:lnTo>
                    <a:pt x="3438" y="822"/>
                  </a:lnTo>
                  <a:lnTo>
                    <a:pt x="3402" y="816"/>
                  </a:lnTo>
                  <a:lnTo>
                    <a:pt x="3408" y="804"/>
                  </a:lnTo>
                  <a:lnTo>
                    <a:pt x="3360" y="816"/>
                  </a:lnTo>
                  <a:lnTo>
                    <a:pt x="3336" y="804"/>
                  </a:lnTo>
                  <a:lnTo>
                    <a:pt x="3378" y="792"/>
                  </a:lnTo>
                  <a:lnTo>
                    <a:pt x="3378" y="774"/>
                  </a:lnTo>
                  <a:lnTo>
                    <a:pt x="3390" y="774"/>
                  </a:lnTo>
                  <a:lnTo>
                    <a:pt x="3396" y="780"/>
                  </a:lnTo>
                  <a:lnTo>
                    <a:pt x="3420" y="780"/>
                  </a:lnTo>
                  <a:lnTo>
                    <a:pt x="3426" y="774"/>
                  </a:lnTo>
                  <a:lnTo>
                    <a:pt x="3426" y="762"/>
                  </a:lnTo>
                  <a:lnTo>
                    <a:pt x="3420" y="756"/>
                  </a:lnTo>
                  <a:lnTo>
                    <a:pt x="3408" y="756"/>
                  </a:lnTo>
                  <a:lnTo>
                    <a:pt x="3396" y="744"/>
                  </a:lnTo>
                  <a:lnTo>
                    <a:pt x="3396" y="738"/>
                  </a:lnTo>
                  <a:lnTo>
                    <a:pt x="3420" y="690"/>
                  </a:lnTo>
                  <a:lnTo>
                    <a:pt x="3426" y="684"/>
                  </a:lnTo>
                  <a:lnTo>
                    <a:pt x="3426" y="672"/>
                  </a:lnTo>
                  <a:lnTo>
                    <a:pt x="3420" y="666"/>
                  </a:lnTo>
                  <a:lnTo>
                    <a:pt x="3414" y="666"/>
                  </a:lnTo>
                  <a:lnTo>
                    <a:pt x="3372" y="648"/>
                  </a:lnTo>
                  <a:lnTo>
                    <a:pt x="3348" y="660"/>
                  </a:lnTo>
                  <a:lnTo>
                    <a:pt x="3336" y="660"/>
                  </a:lnTo>
                  <a:lnTo>
                    <a:pt x="3318" y="666"/>
                  </a:lnTo>
                  <a:lnTo>
                    <a:pt x="3312" y="666"/>
                  </a:lnTo>
                  <a:lnTo>
                    <a:pt x="3306" y="672"/>
                  </a:lnTo>
                  <a:lnTo>
                    <a:pt x="3306" y="690"/>
                  </a:lnTo>
                  <a:lnTo>
                    <a:pt x="3240" y="690"/>
                  </a:lnTo>
                  <a:lnTo>
                    <a:pt x="3228" y="696"/>
                  </a:lnTo>
                  <a:lnTo>
                    <a:pt x="3222" y="702"/>
                  </a:lnTo>
                  <a:lnTo>
                    <a:pt x="3210" y="708"/>
                  </a:lnTo>
                  <a:lnTo>
                    <a:pt x="3198" y="720"/>
                  </a:lnTo>
                  <a:lnTo>
                    <a:pt x="3204" y="726"/>
                  </a:lnTo>
                  <a:lnTo>
                    <a:pt x="3216" y="732"/>
                  </a:lnTo>
                  <a:lnTo>
                    <a:pt x="3228" y="732"/>
                  </a:lnTo>
                  <a:lnTo>
                    <a:pt x="3234" y="738"/>
                  </a:lnTo>
                  <a:lnTo>
                    <a:pt x="3228" y="738"/>
                  </a:lnTo>
                  <a:lnTo>
                    <a:pt x="3222" y="744"/>
                  </a:lnTo>
                  <a:lnTo>
                    <a:pt x="3204" y="744"/>
                  </a:lnTo>
                  <a:lnTo>
                    <a:pt x="3180" y="756"/>
                  </a:lnTo>
                  <a:lnTo>
                    <a:pt x="3168" y="768"/>
                  </a:lnTo>
                  <a:lnTo>
                    <a:pt x="3168" y="774"/>
                  </a:lnTo>
                  <a:lnTo>
                    <a:pt x="3174" y="786"/>
                  </a:lnTo>
                  <a:lnTo>
                    <a:pt x="3186" y="798"/>
                  </a:lnTo>
                  <a:lnTo>
                    <a:pt x="3198" y="804"/>
                  </a:lnTo>
                  <a:lnTo>
                    <a:pt x="3204" y="810"/>
                  </a:lnTo>
                  <a:lnTo>
                    <a:pt x="3210" y="810"/>
                  </a:lnTo>
                  <a:lnTo>
                    <a:pt x="3234" y="798"/>
                  </a:lnTo>
                  <a:lnTo>
                    <a:pt x="3234" y="822"/>
                  </a:lnTo>
                  <a:lnTo>
                    <a:pt x="3240" y="828"/>
                  </a:lnTo>
                  <a:lnTo>
                    <a:pt x="3246" y="828"/>
                  </a:lnTo>
                  <a:lnTo>
                    <a:pt x="3258" y="822"/>
                  </a:lnTo>
                  <a:lnTo>
                    <a:pt x="3282" y="822"/>
                  </a:lnTo>
                  <a:lnTo>
                    <a:pt x="3276" y="828"/>
                  </a:lnTo>
                  <a:lnTo>
                    <a:pt x="3252" y="840"/>
                  </a:lnTo>
                  <a:lnTo>
                    <a:pt x="3246" y="840"/>
                  </a:lnTo>
                  <a:lnTo>
                    <a:pt x="3228" y="828"/>
                  </a:lnTo>
                  <a:lnTo>
                    <a:pt x="3222" y="846"/>
                  </a:lnTo>
                  <a:lnTo>
                    <a:pt x="3204" y="846"/>
                  </a:lnTo>
                  <a:lnTo>
                    <a:pt x="3192" y="852"/>
                  </a:lnTo>
                  <a:lnTo>
                    <a:pt x="3186" y="852"/>
                  </a:lnTo>
                  <a:lnTo>
                    <a:pt x="3180" y="858"/>
                  </a:lnTo>
                  <a:lnTo>
                    <a:pt x="3204" y="858"/>
                  </a:lnTo>
                  <a:lnTo>
                    <a:pt x="3228" y="846"/>
                  </a:lnTo>
                  <a:lnTo>
                    <a:pt x="3240" y="846"/>
                  </a:lnTo>
                  <a:lnTo>
                    <a:pt x="3240" y="852"/>
                  </a:lnTo>
                  <a:lnTo>
                    <a:pt x="3228" y="870"/>
                  </a:lnTo>
                  <a:lnTo>
                    <a:pt x="3210" y="882"/>
                  </a:lnTo>
                  <a:lnTo>
                    <a:pt x="3198" y="888"/>
                  </a:lnTo>
                  <a:lnTo>
                    <a:pt x="3180" y="894"/>
                  </a:lnTo>
                  <a:lnTo>
                    <a:pt x="3168" y="900"/>
                  </a:lnTo>
                  <a:lnTo>
                    <a:pt x="3162" y="906"/>
                  </a:lnTo>
                  <a:lnTo>
                    <a:pt x="3138" y="918"/>
                  </a:lnTo>
                  <a:lnTo>
                    <a:pt x="3132" y="924"/>
                  </a:lnTo>
                  <a:lnTo>
                    <a:pt x="3120" y="918"/>
                  </a:lnTo>
                  <a:lnTo>
                    <a:pt x="3114" y="918"/>
                  </a:lnTo>
                  <a:lnTo>
                    <a:pt x="3102" y="912"/>
                  </a:lnTo>
                  <a:lnTo>
                    <a:pt x="3090" y="912"/>
                  </a:lnTo>
                  <a:lnTo>
                    <a:pt x="3072" y="930"/>
                  </a:lnTo>
                  <a:lnTo>
                    <a:pt x="3060" y="936"/>
                  </a:lnTo>
                  <a:lnTo>
                    <a:pt x="3054" y="948"/>
                  </a:lnTo>
                  <a:lnTo>
                    <a:pt x="3054" y="972"/>
                  </a:lnTo>
                  <a:lnTo>
                    <a:pt x="3048" y="978"/>
                  </a:lnTo>
                  <a:lnTo>
                    <a:pt x="3042" y="966"/>
                  </a:lnTo>
                  <a:lnTo>
                    <a:pt x="3030" y="966"/>
                  </a:lnTo>
                  <a:lnTo>
                    <a:pt x="3018" y="960"/>
                  </a:lnTo>
                  <a:lnTo>
                    <a:pt x="3012" y="960"/>
                  </a:lnTo>
                  <a:lnTo>
                    <a:pt x="3006" y="954"/>
                  </a:lnTo>
                  <a:lnTo>
                    <a:pt x="3030" y="930"/>
                  </a:lnTo>
                  <a:lnTo>
                    <a:pt x="3042" y="924"/>
                  </a:lnTo>
                  <a:lnTo>
                    <a:pt x="3060" y="906"/>
                  </a:lnTo>
                  <a:lnTo>
                    <a:pt x="3072" y="900"/>
                  </a:lnTo>
                  <a:lnTo>
                    <a:pt x="3036" y="900"/>
                  </a:lnTo>
                  <a:lnTo>
                    <a:pt x="3030" y="888"/>
                  </a:lnTo>
                  <a:lnTo>
                    <a:pt x="3018" y="882"/>
                  </a:lnTo>
                  <a:lnTo>
                    <a:pt x="2994" y="882"/>
                  </a:lnTo>
                  <a:lnTo>
                    <a:pt x="2988" y="888"/>
                  </a:lnTo>
                  <a:lnTo>
                    <a:pt x="2946" y="888"/>
                  </a:lnTo>
                  <a:lnTo>
                    <a:pt x="2946" y="894"/>
                  </a:lnTo>
                  <a:lnTo>
                    <a:pt x="2940" y="906"/>
                  </a:lnTo>
                  <a:lnTo>
                    <a:pt x="2940" y="918"/>
                  </a:lnTo>
                  <a:lnTo>
                    <a:pt x="2946" y="918"/>
                  </a:lnTo>
                  <a:lnTo>
                    <a:pt x="2952" y="924"/>
                  </a:lnTo>
                  <a:lnTo>
                    <a:pt x="2964" y="924"/>
                  </a:lnTo>
                  <a:lnTo>
                    <a:pt x="2976" y="936"/>
                  </a:lnTo>
                  <a:lnTo>
                    <a:pt x="2982" y="936"/>
                  </a:lnTo>
                  <a:lnTo>
                    <a:pt x="2976" y="942"/>
                  </a:lnTo>
                  <a:lnTo>
                    <a:pt x="2958" y="942"/>
                  </a:lnTo>
                  <a:lnTo>
                    <a:pt x="2952" y="936"/>
                  </a:lnTo>
                  <a:lnTo>
                    <a:pt x="2940" y="930"/>
                  </a:lnTo>
                  <a:lnTo>
                    <a:pt x="2934" y="924"/>
                  </a:lnTo>
                  <a:lnTo>
                    <a:pt x="2916" y="912"/>
                  </a:lnTo>
                  <a:lnTo>
                    <a:pt x="2910" y="942"/>
                  </a:lnTo>
                  <a:lnTo>
                    <a:pt x="2904" y="942"/>
                  </a:lnTo>
                  <a:lnTo>
                    <a:pt x="2898" y="948"/>
                  </a:lnTo>
                  <a:lnTo>
                    <a:pt x="2862" y="948"/>
                  </a:lnTo>
                  <a:lnTo>
                    <a:pt x="2844" y="942"/>
                  </a:lnTo>
                  <a:lnTo>
                    <a:pt x="2826" y="942"/>
                  </a:lnTo>
                  <a:lnTo>
                    <a:pt x="2808" y="936"/>
                  </a:lnTo>
                  <a:lnTo>
                    <a:pt x="2718" y="936"/>
                  </a:lnTo>
                  <a:lnTo>
                    <a:pt x="2706" y="930"/>
                  </a:lnTo>
                  <a:lnTo>
                    <a:pt x="2700" y="918"/>
                  </a:lnTo>
                  <a:lnTo>
                    <a:pt x="2688" y="912"/>
                  </a:lnTo>
                  <a:lnTo>
                    <a:pt x="2628" y="918"/>
                  </a:lnTo>
                  <a:lnTo>
                    <a:pt x="2622" y="912"/>
                  </a:lnTo>
                  <a:lnTo>
                    <a:pt x="2616" y="900"/>
                  </a:lnTo>
                  <a:lnTo>
                    <a:pt x="2604" y="894"/>
                  </a:lnTo>
                  <a:lnTo>
                    <a:pt x="2598" y="894"/>
                  </a:lnTo>
                  <a:lnTo>
                    <a:pt x="2586" y="888"/>
                  </a:lnTo>
                  <a:lnTo>
                    <a:pt x="2568" y="888"/>
                  </a:lnTo>
                  <a:lnTo>
                    <a:pt x="2556" y="894"/>
                  </a:lnTo>
                  <a:lnTo>
                    <a:pt x="2538" y="900"/>
                  </a:lnTo>
                  <a:lnTo>
                    <a:pt x="2532" y="906"/>
                  </a:lnTo>
                  <a:lnTo>
                    <a:pt x="2526" y="906"/>
                  </a:lnTo>
                  <a:lnTo>
                    <a:pt x="2526" y="912"/>
                  </a:lnTo>
                  <a:lnTo>
                    <a:pt x="2484" y="912"/>
                  </a:lnTo>
                  <a:lnTo>
                    <a:pt x="2472" y="906"/>
                  </a:lnTo>
                  <a:lnTo>
                    <a:pt x="2442" y="906"/>
                  </a:lnTo>
                  <a:lnTo>
                    <a:pt x="2430" y="918"/>
                  </a:lnTo>
                  <a:lnTo>
                    <a:pt x="2430" y="930"/>
                  </a:lnTo>
                  <a:lnTo>
                    <a:pt x="2418" y="954"/>
                  </a:lnTo>
                  <a:lnTo>
                    <a:pt x="2412" y="960"/>
                  </a:lnTo>
                  <a:lnTo>
                    <a:pt x="2412" y="966"/>
                  </a:lnTo>
                  <a:lnTo>
                    <a:pt x="2400" y="996"/>
                  </a:lnTo>
                  <a:lnTo>
                    <a:pt x="2364" y="996"/>
                  </a:lnTo>
                  <a:lnTo>
                    <a:pt x="2358" y="1026"/>
                  </a:lnTo>
                  <a:lnTo>
                    <a:pt x="2334" y="978"/>
                  </a:lnTo>
                  <a:lnTo>
                    <a:pt x="2340" y="978"/>
                  </a:lnTo>
                  <a:lnTo>
                    <a:pt x="2352" y="984"/>
                  </a:lnTo>
                  <a:lnTo>
                    <a:pt x="2376" y="984"/>
                  </a:lnTo>
                  <a:lnTo>
                    <a:pt x="2388" y="972"/>
                  </a:lnTo>
                  <a:lnTo>
                    <a:pt x="2358" y="942"/>
                  </a:lnTo>
                  <a:lnTo>
                    <a:pt x="2340" y="942"/>
                  </a:lnTo>
                  <a:lnTo>
                    <a:pt x="2328" y="936"/>
                  </a:lnTo>
                  <a:lnTo>
                    <a:pt x="2316" y="936"/>
                  </a:lnTo>
                  <a:lnTo>
                    <a:pt x="2322" y="918"/>
                  </a:lnTo>
                  <a:lnTo>
                    <a:pt x="2304" y="924"/>
                  </a:lnTo>
                  <a:lnTo>
                    <a:pt x="2262" y="930"/>
                  </a:lnTo>
                  <a:lnTo>
                    <a:pt x="2208" y="936"/>
                  </a:lnTo>
                  <a:lnTo>
                    <a:pt x="2160" y="942"/>
                  </a:lnTo>
                  <a:lnTo>
                    <a:pt x="2112" y="942"/>
                  </a:lnTo>
                  <a:lnTo>
                    <a:pt x="2064" y="936"/>
                  </a:lnTo>
                  <a:lnTo>
                    <a:pt x="2034" y="930"/>
                  </a:lnTo>
                  <a:lnTo>
                    <a:pt x="2028" y="924"/>
                  </a:lnTo>
                  <a:lnTo>
                    <a:pt x="2052" y="918"/>
                  </a:lnTo>
                  <a:lnTo>
                    <a:pt x="2082" y="918"/>
                  </a:lnTo>
                  <a:lnTo>
                    <a:pt x="2118" y="912"/>
                  </a:lnTo>
                  <a:lnTo>
                    <a:pt x="2142" y="900"/>
                  </a:lnTo>
                  <a:lnTo>
                    <a:pt x="2142" y="888"/>
                  </a:lnTo>
                  <a:lnTo>
                    <a:pt x="2112" y="864"/>
                  </a:lnTo>
                  <a:lnTo>
                    <a:pt x="2082" y="852"/>
                  </a:lnTo>
                  <a:lnTo>
                    <a:pt x="2004" y="852"/>
                  </a:lnTo>
                  <a:lnTo>
                    <a:pt x="1968" y="840"/>
                  </a:lnTo>
                  <a:lnTo>
                    <a:pt x="1944" y="834"/>
                  </a:lnTo>
                  <a:lnTo>
                    <a:pt x="1938" y="828"/>
                  </a:lnTo>
                  <a:lnTo>
                    <a:pt x="1908" y="828"/>
                  </a:lnTo>
                  <a:lnTo>
                    <a:pt x="1896" y="822"/>
                  </a:lnTo>
                  <a:lnTo>
                    <a:pt x="1866" y="804"/>
                  </a:lnTo>
                  <a:lnTo>
                    <a:pt x="1836" y="792"/>
                  </a:lnTo>
                  <a:lnTo>
                    <a:pt x="1812" y="786"/>
                  </a:lnTo>
                  <a:lnTo>
                    <a:pt x="1800" y="792"/>
                  </a:lnTo>
                  <a:lnTo>
                    <a:pt x="1782" y="798"/>
                  </a:lnTo>
                  <a:lnTo>
                    <a:pt x="1770" y="804"/>
                  </a:lnTo>
                  <a:lnTo>
                    <a:pt x="1758" y="816"/>
                  </a:lnTo>
                  <a:lnTo>
                    <a:pt x="1734" y="828"/>
                  </a:lnTo>
                  <a:lnTo>
                    <a:pt x="1680" y="828"/>
                  </a:lnTo>
                  <a:lnTo>
                    <a:pt x="1710" y="810"/>
                  </a:lnTo>
                  <a:lnTo>
                    <a:pt x="1710" y="798"/>
                  </a:lnTo>
                  <a:lnTo>
                    <a:pt x="1734" y="768"/>
                  </a:lnTo>
                  <a:lnTo>
                    <a:pt x="1728" y="768"/>
                  </a:lnTo>
                  <a:lnTo>
                    <a:pt x="1722" y="774"/>
                  </a:lnTo>
                  <a:lnTo>
                    <a:pt x="1674" y="798"/>
                  </a:lnTo>
                  <a:lnTo>
                    <a:pt x="1650" y="822"/>
                  </a:lnTo>
                  <a:lnTo>
                    <a:pt x="1638" y="828"/>
                  </a:lnTo>
                  <a:lnTo>
                    <a:pt x="1620" y="834"/>
                  </a:lnTo>
                  <a:lnTo>
                    <a:pt x="1608" y="828"/>
                  </a:lnTo>
                  <a:lnTo>
                    <a:pt x="1602" y="816"/>
                  </a:lnTo>
                  <a:lnTo>
                    <a:pt x="1602" y="798"/>
                  </a:lnTo>
                  <a:lnTo>
                    <a:pt x="1614" y="774"/>
                  </a:lnTo>
                  <a:lnTo>
                    <a:pt x="1614" y="762"/>
                  </a:lnTo>
                  <a:lnTo>
                    <a:pt x="1608" y="750"/>
                  </a:lnTo>
                  <a:lnTo>
                    <a:pt x="1596" y="744"/>
                  </a:lnTo>
                  <a:lnTo>
                    <a:pt x="1590" y="738"/>
                  </a:lnTo>
                  <a:lnTo>
                    <a:pt x="1578" y="738"/>
                  </a:lnTo>
                  <a:lnTo>
                    <a:pt x="1572" y="744"/>
                  </a:lnTo>
                  <a:lnTo>
                    <a:pt x="1572" y="750"/>
                  </a:lnTo>
                  <a:lnTo>
                    <a:pt x="1578" y="762"/>
                  </a:lnTo>
                  <a:lnTo>
                    <a:pt x="1584" y="768"/>
                  </a:lnTo>
                  <a:lnTo>
                    <a:pt x="1542" y="768"/>
                  </a:lnTo>
                  <a:lnTo>
                    <a:pt x="1530" y="774"/>
                  </a:lnTo>
                  <a:lnTo>
                    <a:pt x="1512" y="780"/>
                  </a:lnTo>
                  <a:lnTo>
                    <a:pt x="1494" y="798"/>
                  </a:lnTo>
                  <a:lnTo>
                    <a:pt x="1446" y="798"/>
                  </a:lnTo>
                  <a:lnTo>
                    <a:pt x="1428" y="804"/>
                  </a:lnTo>
                  <a:lnTo>
                    <a:pt x="1416" y="804"/>
                  </a:lnTo>
                  <a:lnTo>
                    <a:pt x="1398" y="810"/>
                  </a:lnTo>
                  <a:lnTo>
                    <a:pt x="1380" y="810"/>
                  </a:lnTo>
                  <a:lnTo>
                    <a:pt x="1374" y="816"/>
                  </a:lnTo>
                  <a:lnTo>
                    <a:pt x="1368" y="816"/>
                  </a:lnTo>
                  <a:lnTo>
                    <a:pt x="1356" y="822"/>
                  </a:lnTo>
                  <a:lnTo>
                    <a:pt x="1350" y="828"/>
                  </a:lnTo>
                  <a:lnTo>
                    <a:pt x="1338" y="834"/>
                  </a:lnTo>
                  <a:lnTo>
                    <a:pt x="1314" y="816"/>
                  </a:lnTo>
                  <a:lnTo>
                    <a:pt x="1302" y="822"/>
                  </a:lnTo>
                  <a:lnTo>
                    <a:pt x="1296" y="828"/>
                  </a:lnTo>
                  <a:lnTo>
                    <a:pt x="1272" y="840"/>
                  </a:lnTo>
                  <a:lnTo>
                    <a:pt x="1260" y="840"/>
                  </a:lnTo>
                  <a:lnTo>
                    <a:pt x="1254" y="846"/>
                  </a:lnTo>
                  <a:lnTo>
                    <a:pt x="1242" y="846"/>
                  </a:lnTo>
                  <a:lnTo>
                    <a:pt x="1230" y="852"/>
                  </a:lnTo>
                  <a:lnTo>
                    <a:pt x="1224" y="858"/>
                  </a:lnTo>
                  <a:lnTo>
                    <a:pt x="1212" y="864"/>
                  </a:lnTo>
                  <a:lnTo>
                    <a:pt x="1176" y="864"/>
                  </a:lnTo>
                  <a:lnTo>
                    <a:pt x="1188" y="858"/>
                  </a:lnTo>
                  <a:lnTo>
                    <a:pt x="1194" y="846"/>
                  </a:lnTo>
                  <a:lnTo>
                    <a:pt x="1212" y="840"/>
                  </a:lnTo>
                  <a:lnTo>
                    <a:pt x="1236" y="828"/>
                  </a:lnTo>
                  <a:lnTo>
                    <a:pt x="1254" y="828"/>
                  </a:lnTo>
                  <a:lnTo>
                    <a:pt x="1266" y="822"/>
                  </a:lnTo>
                  <a:lnTo>
                    <a:pt x="1284" y="816"/>
                  </a:lnTo>
                  <a:lnTo>
                    <a:pt x="1290" y="810"/>
                  </a:lnTo>
                  <a:lnTo>
                    <a:pt x="1362" y="810"/>
                  </a:lnTo>
                  <a:lnTo>
                    <a:pt x="1386" y="798"/>
                  </a:lnTo>
                  <a:lnTo>
                    <a:pt x="1422" y="792"/>
                  </a:lnTo>
                  <a:lnTo>
                    <a:pt x="1458" y="780"/>
                  </a:lnTo>
                  <a:lnTo>
                    <a:pt x="1470" y="780"/>
                  </a:lnTo>
                  <a:lnTo>
                    <a:pt x="1476" y="774"/>
                  </a:lnTo>
                  <a:lnTo>
                    <a:pt x="1482" y="774"/>
                  </a:lnTo>
                  <a:lnTo>
                    <a:pt x="1476" y="768"/>
                  </a:lnTo>
                  <a:lnTo>
                    <a:pt x="1410" y="768"/>
                  </a:lnTo>
                  <a:lnTo>
                    <a:pt x="1398" y="774"/>
                  </a:lnTo>
                  <a:lnTo>
                    <a:pt x="1392" y="774"/>
                  </a:lnTo>
                  <a:lnTo>
                    <a:pt x="1380" y="780"/>
                  </a:lnTo>
                  <a:lnTo>
                    <a:pt x="1374" y="786"/>
                  </a:lnTo>
                  <a:lnTo>
                    <a:pt x="1368" y="786"/>
                  </a:lnTo>
                  <a:lnTo>
                    <a:pt x="1362" y="792"/>
                  </a:lnTo>
                  <a:lnTo>
                    <a:pt x="1278" y="792"/>
                  </a:lnTo>
                  <a:lnTo>
                    <a:pt x="1254" y="804"/>
                  </a:lnTo>
                  <a:lnTo>
                    <a:pt x="1248" y="810"/>
                  </a:lnTo>
                  <a:lnTo>
                    <a:pt x="1236" y="816"/>
                  </a:lnTo>
                  <a:lnTo>
                    <a:pt x="1230" y="822"/>
                  </a:lnTo>
                  <a:lnTo>
                    <a:pt x="1212" y="822"/>
                  </a:lnTo>
                  <a:lnTo>
                    <a:pt x="1158" y="846"/>
                  </a:lnTo>
                  <a:lnTo>
                    <a:pt x="1140" y="846"/>
                  </a:lnTo>
                  <a:lnTo>
                    <a:pt x="1128" y="858"/>
                  </a:lnTo>
                  <a:lnTo>
                    <a:pt x="1122" y="870"/>
                  </a:lnTo>
                  <a:lnTo>
                    <a:pt x="1122" y="876"/>
                  </a:lnTo>
                  <a:lnTo>
                    <a:pt x="1116" y="876"/>
                  </a:lnTo>
                  <a:lnTo>
                    <a:pt x="1110" y="870"/>
                  </a:lnTo>
                  <a:lnTo>
                    <a:pt x="1110" y="846"/>
                  </a:lnTo>
                  <a:lnTo>
                    <a:pt x="1116" y="846"/>
                  </a:lnTo>
                  <a:lnTo>
                    <a:pt x="1152" y="834"/>
                  </a:lnTo>
                  <a:lnTo>
                    <a:pt x="1176" y="822"/>
                  </a:lnTo>
                  <a:lnTo>
                    <a:pt x="1194" y="816"/>
                  </a:lnTo>
                  <a:lnTo>
                    <a:pt x="1188" y="810"/>
                  </a:lnTo>
                  <a:lnTo>
                    <a:pt x="1176" y="810"/>
                  </a:lnTo>
                  <a:lnTo>
                    <a:pt x="1164" y="804"/>
                  </a:lnTo>
                  <a:lnTo>
                    <a:pt x="1140" y="804"/>
                  </a:lnTo>
                  <a:lnTo>
                    <a:pt x="1122" y="822"/>
                  </a:lnTo>
                  <a:lnTo>
                    <a:pt x="1110" y="828"/>
                  </a:lnTo>
                  <a:lnTo>
                    <a:pt x="1092" y="828"/>
                  </a:lnTo>
                  <a:lnTo>
                    <a:pt x="1080" y="834"/>
                  </a:lnTo>
                  <a:lnTo>
                    <a:pt x="1068" y="834"/>
                  </a:lnTo>
                  <a:lnTo>
                    <a:pt x="1068" y="840"/>
                  </a:lnTo>
                  <a:lnTo>
                    <a:pt x="1062" y="846"/>
                  </a:lnTo>
                  <a:lnTo>
                    <a:pt x="1062" y="876"/>
                  </a:lnTo>
                  <a:lnTo>
                    <a:pt x="1038" y="858"/>
                  </a:lnTo>
                  <a:lnTo>
                    <a:pt x="972" y="852"/>
                  </a:lnTo>
                  <a:lnTo>
                    <a:pt x="960" y="846"/>
                  </a:lnTo>
                  <a:lnTo>
                    <a:pt x="948" y="834"/>
                  </a:lnTo>
                  <a:lnTo>
                    <a:pt x="936" y="834"/>
                  </a:lnTo>
                  <a:lnTo>
                    <a:pt x="936" y="828"/>
                  </a:lnTo>
                  <a:lnTo>
                    <a:pt x="942" y="822"/>
                  </a:lnTo>
                  <a:lnTo>
                    <a:pt x="942" y="810"/>
                  </a:lnTo>
                  <a:lnTo>
                    <a:pt x="948" y="804"/>
                  </a:lnTo>
                  <a:lnTo>
                    <a:pt x="834" y="804"/>
                  </a:lnTo>
                  <a:lnTo>
                    <a:pt x="852" y="804"/>
                  </a:lnTo>
                  <a:lnTo>
                    <a:pt x="78" y="1440"/>
                  </a:lnTo>
                  <a:lnTo>
                    <a:pt x="72" y="1446"/>
                  </a:lnTo>
                  <a:lnTo>
                    <a:pt x="60" y="1452"/>
                  </a:lnTo>
                  <a:lnTo>
                    <a:pt x="54" y="1464"/>
                  </a:lnTo>
                  <a:lnTo>
                    <a:pt x="54" y="1476"/>
                  </a:lnTo>
                  <a:lnTo>
                    <a:pt x="108" y="1476"/>
                  </a:lnTo>
                  <a:lnTo>
                    <a:pt x="120" y="1464"/>
                  </a:lnTo>
                  <a:lnTo>
                    <a:pt x="156" y="1464"/>
                  </a:lnTo>
                  <a:lnTo>
                    <a:pt x="132" y="1488"/>
                  </a:lnTo>
                  <a:lnTo>
                    <a:pt x="132" y="1494"/>
                  </a:lnTo>
                  <a:lnTo>
                    <a:pt x="138" y="1506"/>
                  </a:lnTo>
                  <a:lnTo>
                    <a:pt x="138" y="1524"/>
                  </a:lnTo>
                  <a:lnTo>
                    <a:pt x="144" y="1530"/>
                  </a:lnTo>
                  <a:lnTo>
                    <a:pt x="156" y="1536"/>
                  </a:lnTo>
                  <a:lnTo>
                    <a:pt x="162" y="1542"/>
                  </a:lnTo>
                  <a:lnTo>
                    <a:pt x="144" y="1560"/>
                  </a:lnTo>
                  <a:lnTo>
                    <a:pt x="144" y="1572"/>
                  </a:lnTo>
                  <a:lnTo>
                    <a:pt x="150" y="1572"/>
                  </a:lnTo>
                  <a:lnTo>
                    <a:pt x="156" y="1566"/>
                  </a:lnTo>
                  <a:lnTo>
                    <a:pt x="168" y="1560"/>
                  </a:lnTo>
                  <a:lnTo>
                    <a:pt x="174" y="1554"/>
                  </a:lnTo>
                  <a:lnTo>
                    <a:pt x="180" y="1554"/>
                  </a:lnTo>
                  <a:lnTo>
                    <a:pt x="186" y="1548"/>
                  </a:lnTo>
                  <a:lnTo>
                    <a:pt x="198" y="1548"/>
                  </a:lnTo>
                  <a:lnTo>
                    <a:pt x="210" y="1542"/>
                  </a:lnTo>
                  <a:lnTo>
                    <a:pt x="222" y="1542"/>
                  </a:lnTo>
                  <a:lnTo>
                    <a:pt x="234" y="1536"/>
                  </a:lnTo>
                  <a:lnTo>
                    <a:pt x="240" y="1530"/>
                  </a:lnTo>
                  <a:lnTo>
                    <a:pt x="258" y="1530"/>
                  </a:lnTo>
                  <a:lnTo>
                    <a:pt x="258" y="1518"/>
                  </a:lnTo>
                  <a:lnTo>
                    <a:pt x="264" y="1518"/>
                  </a:lnTo>
                  <a:lnTo>
                    <a:pt x="270" y="1512"/>
                  </a:lnTo>
                  <a:lnTo>
                    <a:pt x="282" y="1512"/>
                  </a:lnTo>
                  <a:lnTo>
                    <a:pt x="300" y="1506"/>
                  </a:lnTo>
                  <a:lnTo>
                    <a:pt x="312" y="1506"/>
                  </a:lnTo>
                  <a:lnTo>
                    <a:pt x="330" y="1512"/>
                  </a:lnTo>
                  <a:lnTo>
                    <a:pt x="336" y="1518"/>
                  </a:lnTo>
                  <a:lnTo>
                    <a:pt x="330" y="1524"/>
                  </a:lnTo>
                  <a:lnTo>
                    <a:pt x="324" y="1524"/>
                  </a:lnTo>
                  <a:lnTo>
                    <a:pt x="318" y="1530"/>
                  </a:lnTo>
                  <a:lnTo>
                    <a:pt x="318" y="1560"/>
                  </a:lnTo>
                  <a:lnTo>
                    <a:pt x="306" y="1572"/>
                  </a:lnTo>
                  <a:lnTo>
                    <a:pt x="324" y="1590"/>
                  </a:lnTo>
                  <a:lnTo>
                    <a:pt x="330" y="1602"/>
                  </a:lnTo>
                  <a:lnTo>
                    <a:pt x="330" y="1620"/>
                  </a:lnTo>
                  <a:lnTo>
                    <a:pt x="312" y="1656"/>
                  </a:lnTo>
                  <a:lnTo>
                    <a:pt x="312" y="1698"/>
                  </a:lnTo>
                  <a:lnTo>
                    <a:pt x="306" y="1704"/>
                  </a:lnTo>
                  <a:lnTo>
                    <a:pt x="300" y="1716"/>
                  </a:lnTo>
                  <a:lnTo>
                    <a:pt x="300" y="1728"/>
                  </a:lnTo>
                  <a:lnTo>
                    <a:pt x="294" y="1740"/>
                  </a:lnTo>
                  <a:lnTo>
                    <a:pt x="294" y="1746"/>
                  </a:lnTo>
                  <a:lnTo>
                    <a:pt x="300" y="1752"/>
                  </a:lnTo>
                  <a:lnTo>
                    <a:pt x="312" y="1758"/>
                  </a:lnTo>
                  <a:lnTo>
                    <a:pt x="318" y="1764"/>
                  </a:lnTo>
                  <a:lnTo>
                    <a:pt x="324" y="1764"/>
                  </a:lnTo>
                  <a:lnTo>
                    <a:pt x="330" y="1770"/>
                  </a:lnTo>
                  <a:lnTo>
                    <a:pt x="330" y="1776"/>
                  </a:lnTo>
                  <a:lnTo>
                    <a:pt x="348" y="1776"/>
                  </a:lnTo>
                  <a:lnTo>
                    <a:pt x="354" y="1782"/>
                  </a:lnTo>
                  <a:lnTo>
                    <a:pt x="354" y="1794"/>
                  </a:lnTo>
                  <a:lnTo>
                    <a:pt x="342" y="1800"/>
                  </a:lnTo>
                  <a:lnTo>
                    <a:pt x="330" y="1812"/>
                  </a:lnTo>
                  <a:lnTo>
                    <a:pt x="318" y="1818"/>
                  </a:lnTo>
                  <a:lnTo>
                    <a:pt x="318" y="1830"/>
                  </a:lnTo>
                  <a:lnTo>
                    <a:pt x="312" y="1842"/>
                  </a:lnTo>
                  <a:lnTo>
                    <a:pt x="294" y="1860"/>
                  </a:lnTo>
                  <a:lnTo>
                    <a:pt x="282" y="1866"/>
                  </a:lnTo>
                  <a:lnTo>
                    <a:pt x="270" y="1878"/>
                  </a:lnTo>
                  <a:lnTo>
                    <a:pt x="252" y="1884"/>
                  </a:lnTo>
                  <a:lnTo>
                    <a:pt x="234" y="1896"/>
                  </a:lnTo>
                  <a:lnTo>
                    <a:pt x="228" y="1902"/>
                  </a:lnTo>
                  <a:lnTo>
                    <a:pt x="222" y="1914"/>
                  </a:lnTo>
                  <a:lnTo>
                    <a:pt x="222" y="1926"/>
                  </a:lnTo>
                  <a:lnTo>
                    <a:pt x="216" y="1932"/>
                  </a:lnTo>
                  <a:lnTo>
                    <a:pt x="216" y="1944"/>
                  </a:lnTo>
                  <a:lnTo>
                    <a:pt x="204" y="1956"/>
                  </a:lnTo>
                  <a:lnTo>
                    <a:pt x="210" y="1962"/>
                  </a:lnTo>
                  <a:lnTo>
                    <a:pt x="216" y="1962"/>
                  </a:lnTo>
                  <a:lnTo>
                    <a:pt x="216" y="1974"/>
                  </a:lnTo>
                  <a:lnTo>
                    <a:pt x="228" y="1986"/>
                  </a:lnTo>
                  <a:lnTo>
                    <a:pt x="240" y="1980"/>
                  </a:lnTo>
                  <a:lnTo>
                    <a:pt x="246" y="1968"/>
                  </a:lnTo>
                  <a:lnTo>
                    <a:pt x="258" y="1962"/>
                  </a:lnTo>
                  <a:lnTo>
                    <a:pt x="276" y="1956"/>
                  </a:lnTo>
                  <a:lnTo>
                    <a:pt x="294" y="1938"/>
                  </a:lnTo>
                  <a:lnTo>
                    <a:pt x="306" y="1938"/>
                  </a:lnTo>
                  <a:lnTo>
                    <a:pt x="306" y="1944"/>
                  </a:lnTo>
                  <a:lnTo>
                    <a:pt x="300" y="1950"/>
                  </a:lnTo>
                  <a:lnTo>
                    <a:pt x="288" y="1956"/>
                  </a:lnTo>
                  <a:lnTo>
                    <a:pt x="282" y="1956"/>
                  </a:lnTo>
                  <a:lnTo>
                    <a:pt x="276" y="1962"/>
                  </a:lnTo>
                  <a:lnTo>
                    <a:pt x="276" y="1974"/>
                  </a:lnTo>
                  <a:lnTo>
                    <a:pt x="282" y="1986"/>
                  </a:lnTo>
                  <a:lnTo>
                    <a:pt x="294" y="1998"/>
                  </a:lnTo>
                  <a:lnTo>
                    <a:pt x="252" y="1992"/>
                  </a:lnTo>
                  <a:lnTo>
                    <a:pt x="246" y="1998"/>
                  </a:lnTo>
                  <a:lnTo>
                    <a:pt x="240" y="2010"/>
                  </a:lnTo>
                  <a:lnTo>
                    <a:pt x="234" y="2016"/>
                  </a:lnTo>
                  <a:lnTo>
                    <a:pt x="228" y="2028"/>
                  </a:lnTo>
                  <a:lnTo>
                    <a:pt x="228" y="2034"/>
                  </a:lnTo>
                  <a:lnTo>
                    <a:pt x="234" y="2034"/>
                  </a:lnTo>
                  <a:lnTo>
                    <a:pt x="240" y="2040"/>
                  </a:lnTo>
                  <a:lnTo>
                    <a:pt x="252" y="2040"/>
                  </a:lnTo>
                  <a:lnTo>
                    <a:pt x="258" y="2046"/>
                  </a:lnTo>
                  <a:lnTo>
                    <a:pt x="252" y="2052"/>
                  </a:lnTo>
                  <a:lnTo>
                    <a:pt x="252" y="2058"/>
                  </a:lnTo>
                  <a:lnTo>
                    <a:pt x="246" y="2070"/>
                  </a:lnTo>
                  <a:lnTo>
                    <a:pt x="246" y="2076"/>
                  </a:lnTo>
                  <a:lnTo>
                    <a:pt x="252" y="2070"/>
                  </a:lnTo>
                  <a:lnTo>
                    <a:pt x="288" y="2052"/>
                  </a:lnTo>
                  <a:lnTo>
                    <a:pt x="306" y="2034"/>
                  </a:lnTo>
                  <a:lnTo>
                    <a:pt x="318" y="2028"/>
                  </a:lnTo>
                  <a:lnTo>
                    <a:pt x="318" y="2040"/>
                  </a:lnTo>
                  <a:lnTo>
                    <a:pt x="288" y="2058"/>
                  </a:lnTo>
                  <a:lnTo>
                    <a:pt x="312" y="2064"/>
                  </a:lnTo>
                  <a:lnTo>
                    <a:pt x="312" y="2076"/>
                  </a:lnTo>
                  <a:lnTo>
                    <a:pt x="294" y="2094"/>
                  </a:lnTo>
                  <a:lnTo>
                    <a:pt x="276" y="2076"/>
                  </a:lnTo>
                  <a:lnTo>
                    <a:pt x="270" y="2076"/>
                  </a:lnTo>
                  <a:lnTo>
                    <a:pt x="264" y="2082"/>
                  </a:lnTo>
                  <a:lnTo>
                    <a:pt x="240" y="2094"/>
                  </a:lnTo>
                  <a:lnTo>
                    <a:pt x="228" y="2094"/>
                  </a:lnTo>
                  <a:lnTo>
                    <a:pt x="216" y="2106"/>
                  </a:lnTo>
                  <a:lnTo>
                    <a:pt x="210" y="2118"/>
                  </a:lnTo>
                  <a:lnTo>
                    <a:pt x="204" y="2124"/>
                  </a:lnTo>
                  <a:lnTo>
                    <a:pt x="210" y="2118"/>
                  </a:lnTo>
                  <a:lnTo>
                    <a:pt x="222" y="2118"/>
                  </a:lnTo>
                  <a:lnTo>
                    <a:pt x="228" y="2112"/>
                  </a:lnTo>
                  <a:lnTo>
                    <a:pt x="276" y="2112"/>
                  </a:lnTo>
                  <a:lnTo>
                    <a:pt x="270" y="2112"/>
                  </a:lnTo>
                  <a:lnTo>
                    <a:pt x="264" y="2118"/>
                  </a:lnTo>
                  <a:lnTo>
                    <a:pt x="252" y="2118"/>
                  </a:lnTo>
                  <a:lnTo>
                    <a:pt x="240" y="2124"/>
                  </a:lnTo>
                  <a:lnTo>
                    <a:pt x="228" y="2124"/>
                  </a:lnTo>
                  <a:lnTo>
                    <a:pt x="216" y="2130"/>
                  </a:lnTo>
                  <a:lnTo>
                    <a:pt x="210" y="2130"/>
                  </a:lnTo>
                  <a:lnTo>
                    <a:pt x="210" y="2148"/>
                  </a:lnTo>
                  <a:lnTo>
                    <a:pt x="204" y="2148"/>
                  </a:lnTo>
                  <a:lnTo>
                    <a:pt x="198" y="2142"/>
                  </a:lnTo>
                  <a:lnTo>
                    <a:pt x="174" y="2142"/>
                  </a:lnTo>
                  <a:lnTo>
                    <a:pt x="174" y="2154"/>
                  </a:lnTo>
                  <a:lnTo>
                    <a:pt x="180" y="2166"/>
                  </a:lnTo>
                  <a:lnTo>
                    <a:pt x="192" y="2172"/>
                  </a:lnTo>
                  <a:lnTo>
                    <a:pt x="198" y="2178"/>
                  </a:lnTo>
                  <a:lnTo>
                    <a:pt x="246" y="2160"/>
                  </a:lnTo>
                  <a:lnTo>
                    <a:pt x="264" y="2184"/>
                  </a:lnTo>
                  <a:lnTo>
                    <a:pt x="300" y="2166"/>
                  </a:lnTo>
                  <a:lnTo>
                    <a:pt x="294" y="2172"/>
                  </a:lnTo>
                  <a:lnTo>
                    <a:pt x="288" y="2184"/>
                  </a:lnTo>
                  <a:lnTo>
                    <a:pt x="276" y="2190"/>
                  </a:lnTo>
                  <a:lnTo>
                    <a:pt x="270" y="2196"/>
                  </a:lnTo>
                  <a:lnTo>
                    <a:pt x="264" y="2208"/>
                  </a:lnTo>
                  <a:lnTo>
                    <a:pt x="264" y="2214"/>
                  </a:lnTo>
                  <a:lnTo>
                    <a:pt x="276" y="2214"/>
                  </a:lnTo>
                  <a:lnTo>
                    <a:pt x="282" y="2208"/>
                  </a:lnTo>
                  <a:lnTo>
                    <a:pt x="300" y="2202"/>
                  </a:lnTo>
                  <a:lnTo>
                    <a:pt x="318" y="2184"/>
                  </a:lnTo>
                  <a:lnTo>
                    <a:pt x="330" y="2178"/>
                  </a:lnTo>
                  <a:lnTo>
                    <a:pt x="306" y="2202"/>
                  </a:lnTo>
                  <a:lnTo>
                    <a:pt x="300" y="2214"/>
                  </a:lnTo>
                  <a:lnTo>
                    <a:pt x="294" y="2220"/>
                  </a:lnTo>
                  <a:lnTo>
                    <a:pt x="300" y="2220"/>
                  </a:lnTo>
                  <a:lnTo>
                    <a:pt x="312" y="2214"/>
                  </a:lnTo>
                  <a:lnTo>
                    <a:pt x="324" y="2214"/>
                  </a:lnTo>
                  <a:lnTo>
                    <a:pt x="318" y="2220"/>
                  </a:lnTo>
                  <a:lnTo>
                    <a:pt x="306" y="2226"/>
                  </a:lnTo>
                  <a:lnTo>
                    <a:pt x="300" y="2238"/>
                  </a:lnTo>
                  <a:lnTo>
                    <a:pt x="282" y="2256"/>
                  </a:lnTo>
                  <a:lnTo>
                    <a:pt x="288" y="2262"/>
                  </a:lnTo>
                  <a:lnTo>
                    <a:pt x="294" y="2262"/>
                  </a:lnTo>
                  <a:lnTo>
                    <a:pt x="342" y="2238"/>
                  </a:lnTo>
                  <a:lnTo>
                    <a:pt x="348" y="2232"/>
                  </a:lnTo>
                  <a:lnTo>
                    <a:pt x="324" y="2256"/>
                  </a:lnTo>
                  <a:lnTo>
                    <a:pt x="318" y="2268"/>
                  </a:lnTo>
                  <a:lnTo>
                    <a:pt x="318" y="2274"/>
                  </a:lnTo>
                  <a:lnTo>
                    <a:pt x="330" y="2280"/>
                  </a:lnTo>
                  <a:lnTo>
                    <a:pt x="342" y="2280"/>
                  </a:lnTo>
                  <a:lnTo>
                    <a:pt x="354" y="2292"/>
                  </a:lnTo>
                  <a:lnTo>
                    <a:pt x="354" y="2298"/>
                  </a:lnTo>
                  <a:lnTo>
                    <a:pt x="348" y="2304"/>
                  </a:lnTo>
                  <a:lnTo>
                    <a:pt x="348" y="2340"/>
                  </a:lnTo>
                  <a:lnTo>
                    <a:pt x="2058" y="2340"/>
                  </a:lnTo>
                  <a:lnTo>
                    <a:pt x="2064" y="2328"/>
                  </a:lnTo>
                  <a:lnTo>
                    <a:pt x="2064" y="2322"/>
                  </a:lnTo>
                  <a:lnTo>
                    <a:pt x="2070" y="2310"/>
                  </a:lnTo>
                  <a:lnTo>
                    <a:pt x="2076" y="2304"/>
                  </a:lnTo>
                  <a:lnTo>
                    <a:pt x="2088" y="2298"/>
                  </a:lnTo>
                  <a:lnTo>
                    <a:pt x="2100" y="2310"/>
                  </a:lnTo>
                  <a:lnTo>
                    <a:pt x="2088" y="2322"/>
                  </a:lnTo>
                  <a:lnTo>
                    <a:pt x="2082" y="2334"/>
                  </a:lnTo>
                  <a:lnTo>
                    <a:pt x="2082" y="2346"/>
                  </a:lnTo>
                  <a:lnTo>
                    <a:pt x="2094" y="2352"/>
                  </a:lnTo>
                  <a:lnTo>
                    <a:pt x="2112" y="2358"/>
                  </a:lnTo>
                  <a:lnTo>
                    <a:pt x="2124" y="2358"/>
                  </a:lnTo>
                  <a:lnTo>
                    <a:pt x="2142" y="2376"/>
                  </a:lnTo>
                  <a:lnTo>
                    <a:pt x="2154" y="2376"/>
                  </a:lnTo>
                  <a:lnTo>
                    <a:pt x="2154" y="2370"/>
                  </a:lnTo>
                  <a:lnTo>
                    <a:pt x="2166" y="2358"/>
                  </a:lnTo>
                  <a:lnTo>
                    <a:pt x="2178" y="2358"/>
                  </a:lnTo>
                  <a:lnTo>
                    <a:pt x="2190" y="2364"/>
                  </a:lnTo>
                  <a:lnTo>
                    <a:pt x="2202" y="2376"/>
                  </a:lnTo>
                  <a:lnTo>
                    <a:pt x="2202" y="2382"/>
                  </a:lnTo>
                  <a:lnTo>
                    <a:pt x="2208" y="2388"/>
                  </a:lnTo>
                  <a:lnTo>
                    <a:pt x="2238" y="2388"/>
                  </a:lnTo>
                  <a:lnTo>
                    <a:pt x="2256" y="2406"/>
                  </a:lnTo>
                  <a:lnTo>
                    <a:pt x="2268" y="2406"/>
                  </a:lnTo>
                  <a:lnTo>
                    <a:pt x="2280" y="2394"/>
                  </a:lnTo>
                  <a:lnTo>
                    <a:pt x="2292" y="2388"/>
                  </a:lnTo>
                  <a:lnTo>
                    <a:pt x="2298" y="2382"/>
                  </a:lnTo>
                  <a:lnTo>
                    <a:pt x="2298" y="2400"/>
                  </a:lnTo>
                  <a:lnTo>
                    <a:pt x="2346" y="2394"/>
                  </a:lnTo>
                  <a:lnTo>
                    <a:pt x="2346" y="2400"/>
                  </a:lnTo>
                  <a:lnTo>
                    <a:pt x="2352" y="2400"/>
                  </a:lnTo>
                  <a:lnTo>
                    <a:pt x="2364" y="2406"/>
                  </a:lnTo>
                  <a:lnTo>
                    <a:pt x="2382" y="2406"/>
                  </a:lnTo>
                  <a:lnTo>
                    <a:pt x="2394" y="2394"/>
                  </a:lnTo>
                  <a:lnTo>
                    <a:pt x="2406" y="2388"/>
                  </a:lnTo>
                  <a:lnTo>
                    <a:pt x="2412" y="2376"/>
                  </a:lnTo>
                  <a:lnTo>
                    <a:pt x="2412" y="2370"/>
                  </a:lnTo>
                  <a:lnTo>
                    <a:pt x="2430" y="2370"/>
                  </a:lnTo>
                  <a:lnTo>
                    <a:pt x="2436" y="2376"/>
                  </a:lnTo>
                  <a:lnTo>
                    <a:pt x="2442" y="2376"/>
                  </a:lnTo>
                  <a:lnTo>
                    <a:pt x="2454" y="2364"/>
                  </a:lnTo>
                  <a:lnTo>
                    <a:pt x="2460" y="2352"/>
                  </a:lnTo>
                  <a:lnTo>
                    <a:pt x="2466" y="2346"/>
                  </a:lnTo>
                  <a:lnTo>
                    <a:pt x="2472" y="2346"/>
                  </a:lnTo>
                  <a:lnTo>
                    <a:pt x="2472" y="2352"/>
                  </a:lnTo>
                  <a:lnTo>
                    <a:pt x="2478" y="2358"/>
                  </a:lnTo>
                  <a:lnTo>
                    <a:pt x="2502" y="2352"/>
                  </a:lnTo>
                  <a:lnTo>
                    <a:pt x="2496" y="2346"/>
                  </a:lnTo>
                  <a:lnTo>
                    <a:pt x="2496" y="2334"/>
                  </a:lnTo>
                  <a:lnTo>
                    <a:pt x="2502" y="2328"/>
                  </a:lnTo>
                  <a:lnTo>
                    <a:pt x="2514" y="2322"/>
                  </a:lnTo>
                  <a:lnTo>
                    <a:pt x="2532" y="2340"/>
                  </a:lnTo>
                  <a:lnTo>
                    <a:pt x="2556" y="2340"/>
                  </a:lnTo>
                  <a:lnTo>
                    <a:pt x="2562" y="2346"/>
                  </a:lnTo>
                  <a:lnTo>
                    <a:pt x="2580" y="2346"/>
                  </a:lnTo>
                  <a:lnTo>
                    <a:pt x="2604" y="2358"/>
                  </a:lnTo>
                  <a:lnTo>
                    <a:pt x="2604" y="2370"/>
                  </a:lnTo>
                  <a:lnTo>
                    <a:pt x="2598" y="2382"/>
                  </a:lnTo>
                  <a:lnTo>
                    <a:pt x="2598" y="2388"/>
                  </a:lnTo>
                  <a:lnTo>
                    <a:pt x="2592" y="2400"/>
                  </a:lnTo>
                  <a:lnTo>
                    <a:pt x="2604" y="2412"/>
                  </a:lnTo>
                  <a:lnTo>
                    <a:pt x="2592" y="2436"/>
                  </a:lnTo>
                  <a:lnTo>
                    <a:pt x="2598" y="2436"/>
                  </a:lnTo>
                  <a:lnTo>
                    <a:pt x="2604" y="2430"/>
                  </a:lnTo>
                  <a:lnTo>
                    <a:pt x="2616" y="2424"/>
                  </a:lnTo>
                  <a:lnTo>
                    <a:pt x="2634" y="2418"/>
                  </a:lnTo>
                  <a:lnTo>
                    <a:pt x="2646" y="2412"/>
                  </a:lnTo>
                  <a:lnTo>
                    <a:pt x="2670" y="2412"/>
                  </a:lnTo>
                  <a:lnTo>
                    <a:pt x="2670" y="2424"/>
                  </a:lnTo>
                  <a:lnTo>
                    <a:pt x="2658" y="2430"/>
                  </a:lnTo>
                  <a:lnTo>
                    <a:pt x="2652" y="2436"/>
                  </a:lnTo>
                  <a:lnTo>
                    <a:pt x="2646" y="2436"/>
                  </a:lnTo>
                  <a:lnTo>
                    <a:pt x="2640" y="2442"/>
                  </a:lnTo>
                  <a:lnTo>
                    <a:pt x="2646" y="2448"/>
                  </a:lnTo>
                  <a:lnTo>
                    <a:pt x="2652" y="2448"/>
                  </a:lnTo>
                  <a:lnTo>
                    <a:pt x="2664" y="2460"/>
                  </a:lnTo>
                  <a:lnTo>
                    <a:pt x="2640" y="2484"/>
                  </a:lnTo>
                  <a:lnTo>
                    <a:pt x="2640" y="2490"/>
                  </a:lnTo>
                  <a:lnTo>
                    <a:pt x="2652" y="2490"/>
                  </a:lnTo>
                  <a:lnTo>
                    <a:pt x="2652" y="2502"/>
                  </a:lnTo>
                  <a:lnTo>
                    <a:pt x="2640" y="2514"/>
                  </a:lnTo>
                  <a:lnTo>
                    <a:pt x="2640" y="2526"/>
                  </a:lnTo>
                  <a:lnTo>
                    <a:pt x="2658" y="2526"/>
                  </a:lnTo>
                  <a:lnTo>
                    <a:pt x="2652" y="2544"/>
                  </a:lnTo>
                  <a:lnTo>
                    <a:pt x="2658" y="2544"/>
                  </a:lnTo>
                  <a:lnTo>
                    <a:pt x="2670" y="2550"/>
                  </a:lnTo>
                  <a:lnTo>
                    <a:pt x="2754" y="2550"/>
                  </a:lnTo>
                  <a:lnTo>
                    <a:pt x="2766" y="2556"/>
                  </a:lnTo>
                  <a:lnTo>
                    <a:pt x="2784" y="2568"/>
                  </a:lnTo>
                  <a:lnTo>
                    <a:pt x="2838" y="2568"/>
                  </a:lnTo>
                  <a:lnTo>
                    <a:pt x="2850" y="2574"/>
                  </a:lnTo>
                  <a:lnTo>
                    <a:pt x="2856" y="2580"/>
                  </a:lnTo>
                  <a:lnTo>
                    <a:pt x="2856" y="2610"/>
                  </a:lnTo>
                  <a:lnTo>
                    <a:pt x="2874" y="2610"/>
                  </a:lnTo>
                  <a:lnTo>
                    <a:pt x="2874" y="2628"/>
                  </a:lnTo>
                  <a:lnTo>
                    <a:pt x="2862" y="2640"/>
                  </a:lnTo>
                  <a:lnTo>
                    <a:pt x="2862" y="2652"/>
                  </a:lnTo>
                  <a:lnTo>
                    <a:pt x="2874" y="2664"/>
                  </a:lnTo>
                  <a:lnTo>
                    <a:pt x="2880" y="2664"/>
                  </a:lnTo>
                  <a:lnTo>
                    <a:pt x="2856" y="2658"/>
                  </a:lnTo>
                  <a:lnTo>
                    <a:pt x="2856" y="2670"/>
                  </a:lnTo>
                  <a:lnTo>
                    <a:pt x="2850" y="2676"/>
                  </a:lnTo>
                  <a:lnTo>
                    <a:pt x="2844" y="2688"/>
                  </a:lnTo>
                  <a:lnTo>
                    <a:pt x="2838" y="2694"/>
                  </a:lnTo>
                  <a:lnTo>
                    <a:pt x="2832" y="2688"/>
                  </a:lnTo>
                  <a:lnTo>
                    <a:pt x="2820" y="2682"/>
                  </a:lnTo>
                  <a:lnTo>
                    <a:pt x="2802" y="2670"/>
                  </a:lnTo>
                  <a:lnTo>
                    <a:pt x="2790" y="2664"/>
                  </a:lnTo>
                  <a:lnTo>
                    <a:pt x="2784" y="2652"/>
                  </a:lnTo>
                  <a:lnTo>
                    <a:pt x="2784" y="2628"/>
                  </a:lnTo>
                  <a:lnTo>
                    <a:pt x="2766" y="2622"/>
                  </a:lnTo>
                  <a:lnTo>
                    <a:pt x="2772" y="2640"/>
                  </a:lnTo>
                  <a:lnTo>
                    <a:pt x="2772" y="2646"/>
                  </a:lnTo>
                  <a:lnTo>
                    <a:pt x="2778" y="2652"/>
                  </a:lnTo>
                  <a:lnTo>
                    <a:pt x="2778" y="2664"/>
                  </a:lnTo>
                  <a:lnTo>
                    <a:pt x="2772" y="2676"/>
                  </a:lnTo>
                  <a:lnTo>
                    <a:pt x="2760" y="2688"/>
                  </a:lnTo>
                  <a:lnTo>
                    <a:pt x="2754" y="2700"/>
                  </a:lnTo>
                  <a:lnTo>
                    <a:pt x="2736" y="2706"/>
                  </a:lnTo>
                  <a:lnTo>
                    <a:pt x="2718" y="2724"/>
                  </a:lnTo>
                  <a:lnTo>
                    <a:pt x="2712" y="2742"/>
                  </a:lnTo>
                  <a:lnTo>
                    <a:pt x="2700" y="2760"/>
                  </a:lnTo>
                  <a:lnTo>
                    <a:pt x="2694" y="2778"/>
                  </a:lnTo>
                  <a:lnTo>
                    <a:pt x="2688" y="2784"/>
                  </a:lnTo>
                  <a:lnTo>
                    <a:pt x="2664" y="2796"/>
                  </a:lnTo>
                  <a:lnTo>
                    <a:pt x="2652" y="2796"/>
                  </a:lnTo>
                  <a:lnTo>
                    <a:pt x="2646" y="2790"/>
                  </a:lnTo>
                  <a:lnTo>
                    <a:pt x="2640" y="2802"/>
                  </a:lnTo>
                  <a:lnTo>
                    <a:pt x="2634" y="2808"/>
                  </a:lnTo>
                  <a:lnTo>
                    <a:pt x="2634" y="2832"/>
                  </a:lnTo>
                  <a:lnTo>
                    <a:pt x="2628" y="2838"/>
                  </a:lnTo>
                  <a:lnTo>
                    <a:pt x="2622" y="2838"/>
                  </a:lnTo>
                  <a:lnTo>
                    <a:pt x="2586" y="2856"/>
                  </a:lnTo>
                  <a:lnTo>
                    <a:pt x="2562" y="2880"/>
                  </a:lnTo>
                  <a:lnTo>
                    <a:pt x="2562" y="2886"/>
                  </a:lnTo>
                  <a:lnTo>
                    <a:pt x="2568" y="2886"/>
                  </a:lnTo>
                  <a:lnTo>
                    <a:pt x="2580" y="2880"/>
                  </a:lnTo>
                  <a:lnTo>
                    <a:pt x="2592" y="2880"/>
                  </a:lnTo>
                  <a:lnTo>
                    <a:pt x="2598" y="2886"/>
                  </a:lnTo>
                  <a:lnTo>
                    <a:pt x="2610" y="2880"/>
                  </a:lnTo>
                  <a:lnTo>
                    <a:pt x="2616" y="2868"/>
                  </a:lnTo>
                  <a:lnTo>
                    <a:pt x="2628" y="2862"/>
                  </a:lnTo>
                  <a:lnTo>
                    <a:pt x="2658" y="2862"/>
                  </a:lnTo>
                  <a:lnTo>
                    <a:pt x="2658" y="2856"/>
                  </a:lnTo>
                  <a:lnTo>
                    <a:pt x="2664" y="2844"/>
                  </a:lnTo>
                  <a:lnTo>
                    <a:pt x="2676" y="2838"/>
                  </a:lnTo>
                  <a:lnTo>
                    <a:pt x="2682" y="2832"/>
                  </a:lnTo>
                  <a:lnTo>
                    <a:pt x="2754" y="2832"/>
                  </a:lnTo>
                  <a:lnTo>
                    <a:pt x="2766" y="2838"/>
                  </a:lnTo>
                  <a:lnTo>
                    <a:pt x="2790" y="2820"/>
                  </a:lnTo>
                  <a:lnTo>
                    <a:pt x="2856" y="2820"/>
                  </a:lnTo>
                  <a:lnTo>
                    <a:pt x="2862" y="2814"/>
                  </a:lnTo>
                  <a:lnTo>
                    <a:pt x="2862" y="2790"/>
                  </a:lnTo>
                  <a:lnTo>
                    <a:pt x="2844" y="2796"/>
                  </a:lnTo>
                  <a:lnTo>
                    <a:pt x="2832" y="2796"/>
                  </a:lnTo>
                  <a:lnTo>
                    <a:pt x="2826" y="2790"/>
                  </a:lnTo>
                  <a:lnTo>
                    <a:pt x="2826" y="2784"/>
                  </a:lnTo>
                  <a:lnTo>
                    <a:pt x="2832" y="2772"/>
                  </a:lnTo>
                  <a:lnTo>
                    <a:pt x="2850" y="2754"/>
                  </a:lnTo>
                  <a:lnTo>
                    <a:pt x="2868" y="2742"/>
                  </a:lnTo>
                  <a:lnTo>
                    <a:pt x="2880" y="2736"/>
                  </a:lnTo>
                  <a:lnTo>
                    <a:pt x="2910" y="2736"/>
                  </a:lnTo>
                  <a:lnTo>
                    <a:pt x="2928" y="2730"/>
                  </a:lnTo>
                  <a:lnTo>
                    <a:pt x="2952" y="2730"/>
                  </a:lnTo>
                  <a:lnTo>
                    <a:pt x="2964" y="2724"/>
                  </a:lnTo>
                  <a:lnTo>
                    <a:pt x="2970" y="2724"/>
                  </a:lnTo>
                  <a:lnTo>
                    <a:pt x="2976" y="2718"/>
                  </a:lnTo>
                  <a:lnTo>
                    <a:pt x="2982" y="2718"/>
                  </a:lnTo>
                  <a:lnTo>
                    <a:pt x="2994" y="2724"/>
                  </a:lnTo>
                  <a:lnTo>
                    <a:pt x="3000" y="2724"/>
                  </a:lnTo>
                  <a:lnTo>
                    <a:pt x="3012" y="2730"/>
                  </a:lnTo>
                  <a:lnTo>
                    <a:pt x="3018" y="2736"/>
                  </a:lnTo>
                  <a:lnTo>
                    <a:pt x="3024" y="2736"/>
                  </a:lnTo>
                  <a:lnTo>
                    <a:pt x="3030" y="2730"/>
                  </a:lnTo>
                  <a:lnTo>
                    <a:pt x="3030" y="2712"/>
                  </a:lnTo>
                  <a:lnTo>
                    <a:pt x="3036" y="2706"/>
                  </a:lnTo>
                  <a:lnTo>
                    <a:pt x="3048" y="2700"/>
                  </a:lnTo>
                  <a:lnTo>
                    <a:pt x="3060" y="2700"/>
                  </a:lnTo>
                  <a:lnTo>
                    <a:pt x="3066" y="2706"/>
                  </a:lnTo>
                  <a:lnTo>
                    <a:pt x="3072" y="2706"/>
                  </a:lnTo>
                  <a:lnTo>
                    <a:pt x="3072" y="2700"/>
                  </a:lnTo>
                  <a:lnTo>
                    <a:pt x="3102" y="2700"/>
                  </a:lnTo>
                  <a:lnTo>
                    <a:pt x="3114" y="2688"/>
                  </a:lnTo>
                  <a:lnTo>
                    <a:pt x="3126" y="2682"/>
                  </a:lnTo>
                  <a:lnTo>
                    <a:pt x="3150" y="2658"/>
                  </a:lnTo>
                  <a:lnTo>
                    <a:pt x="3162" y="2652"/>
                  </a:lnTo>
                  <a:lnTo>
                    <a:pt x="3174" y="2640"/>
                  </a:lnTo>
                  <a:lnTo>
                    <a:pt x="3408" y="2640"/>
                  </a:lnTo>
                  <a:lnTo>
                    <a:pt x="3408" y="2634"/>
                  </a:lnTo>
                  <a:lnTo>
                    <a:pt x="3420" y="2622"/>
                  </a:lnTo>
                  <a:lnTo>
                    <a:pt x="3438" y="2622"/>
                  </a:lnTo>
                  <a:lnTo>
                    <a:pt x="3450" y="2616"/>
                  </a:lnTo>
                  <a:lnTo>
                    <a:pt x="3456" y="2616"/>
                  </a:lnTo>
                  <a:lnTo>
                    <a:pt x="3456" y="2610"/>
                  </a:lnTo>
                  <a:lnTo>
                    <a:pt x="3468" y="2598"/>
                  </a:lnTo>
                  <a:lnTo>
                    <a:pt x="3480" y="2592"/>
                  </a:lnTo>
                  <a:lnTo>
                    <a:pt x="3486" y="2586"/>
                  </a:lnTo>
                  <a:lnTo>
                    <a:pt x="3498" y="2586"/>
                  </a:lnTo>
                  <a:lnTo>
                    <a:pt x="3504" y="2592"/>
                  </a:lnTo>
                  <a:lnTo>
                    <a:pt x="3510" y="2592"/>
                  </a:lnTo>
                  <a:lnTo>
                    <a:pt x="3510" y="2568"/>
                  </a:lnTo>
                  <a:lnTo>
                    <a:pt x="3516" y="2556"/>
                  </a:lnTo>
                  <a:lnTo>
                    <a:pt x="3528" y="2544"/>
                  </a:lnTo>
                  <a:lnTo>
                    <a:pt x="3534" y="2544"/>
                  </a:lnTo>
                  <a:lnTo>
                    <a:pt x="3546" y="2532"/>
                  </a:lnTo>
                  <a:lnTo>
                    <a:pt x="3546" y="2508"/>
                  </a:lnTo>
                  <a:lnTo>
                    <a:pt x="3588" y="2484"/>
                  </a:lnTo>
                  <a:lnTo>
                    <a:pt x="3594" y="2472"/>
                  </a:lnTo>
                  <a:lnTo>
                    <a:pt x="3618" y="2448"/>
                  </a:lnTo>
                  <a:lnTo>
                    <a:pt x="3630" y="2448"/>
                  </a:lnTo>
                  <a:lnTo>
                    <a:pt x="3636" y="2454"/>
                  </a:lnTo>
                  <a:lnTo>
                    <a:pt x="3636" y="2460"/>
                  </a:lnTo>
                  <a:lnTo>
                    <a:pt x="3642" y="2466"/>
                  </a:lnTo>
                  <a:lnTo>
                    <a:pt x="3654" y="2466"/>
                  </a:lnTo>
                  <a:lnTo>
                    <a:pt x="3666" y="2460"/>
                  </a:lnTo>
                  <a:lnTo>
                    <a:pt x="3702" y="2460"/>
                  </a:lnTo>
                  <a:lnTo>
                    <a:pt x="3708" y="2466"/>
                  </a:lnTo>
                  <a:lnTo>
                    <a:pt x="3708" y="2472"/>
                  </a:lnTo>
                  <a:lnTo>
                    <a:pt x="3702" y="2496"/>
                  </a:lnTo>
                  <a:lnTo>
                    <a:pt x="3690" y="2520"/>
                  </a:lnTo>
                  <a:lnTo>
                    <a:pt x="3678" y="2550"/>
                  </a:lnTo>
                  <a:lnTo>
                    <a:pt x="3666" y="2574"/>
                  </a:lnTo>
                  <a:lnTo>
                    <a:pt x="3666" y="2586"/>
                  </a:lnTo>
                  <a:lnTo>
                    <a:pt x="3672" y="2592"/>
                  </a:lnTo>
                  <a:lnTo>
                    <a:pt x="3678" y="2592"/>
                  </a:lnTo>
                  <a:lnTo>
                    <a:pt x="3684" y="2598"/>
                  </a:lnTo>
                  <a:lnTo>
                    <a:pt x="3672" y="2610"/>
                  </a:lnTo>
                  <a:lnTo>
                    <a:pt x="3666" y="2622"/>
                  </a:lnTo>
                  <a:lnTo>
                    <a:pt x="3666" y="2628"/>
                  </a:lnTo>
                  <a:lnTo>
                    <a:pt x="3690" y="2628"/>
                  </a:lnTo>
                  <a:lnTo>
                    <a:pt x="3690" y="2634"/>
                  </a:lnTo>
                  <a:lnTo>
                    <a:pt x="3696" y="2640"/>
                  </a:lnTo>
                  <a:lnTo>
                    <a:pt x="3714" y="2640"/>
                  </a:lnTo>
                  <a:lnTo>
                    <a:pt x="3750" y="2622"/>
                  </a:lnTo>
                  <a:lnTo>
                    <a:pt x="3768" y="2604"/>
                  </a:lnTo>
                  <a:lnTo>
                    <a:pt x="3780" y="2622"/>
                  </a:lnTo>
                  <a:lnTo>
                    <a:pt x="3786" y="2622"/>
                  </a:lnTo>
                  <a:lnTo>
                    <a:pt x="3792" y="2616"/>
                  </a:lnTo>
                  <a:lnTo>
                    <a:pt x="3816" y="2604"/>
                  </a:lnTo>
                  <a:lnTo>
                    <a:pt x="3828" y="2604"/>
                  </a:lnTo>
                  <a:lnTo>
                    <a:pt x="3840" y="2592"/>
                  </a:lnTo>
                  <a:lnTo>
                    <a:pt x="3852" y="2592"/>
                  </a:lnTo>
                  <a:lnTo>
                    <a:pt x="3864" y="2580"/>
                  </a:lnTo>
                  <a:lnTo>
                    <a:pt x="3870" y="2580"/>
                  </a:lnTo>
                  <a:lnTo>
                    <a:pt x="3888" y="2586"/>
                  </a:lnTo>
                  <a:lnTo>
                    <a:pt x="3846" y="2616"/>
                  </a:lnTo>
                  <a:lnTo>
                    <a:pt x="3936" y="2610"/>
                  </a:lnTo>
                  <a:lnTo>
                    <a:pt x="3918" y="2610"/>
                  </a:lnTo>
                  <a:lnTo>
                    <a:pt x="3906" y="2616"/>
                  </a:lnTo>
                  <a:lnTo>
                    <a:pt x="3894" y="2616"/>
                  </a:lnTo>
                  <a:lnTo>
                    <a:pt x="3888" y="2622"/>
                  </a:lnTo>
                  <a:lnTo>
                    <a:pt x="3888" y="2634"/>
                  </a:lnTo>
                  <a:lnTo>
                    <a:pt x="3882" y="2640"/>
                  </a:lnTo>
                  <a:lnTo>
                    <a:pt x="3876" y="2640"/>
                  </a:lnTo>
                  <a:lnTo>
                    <a:pt x="3870" y="2634"/>
                  </a:lnTo>
                  <a:lnTo>
                    <a:pt x="3864" y="2634"/>
                  </a:lnTo>
                  <a:lnTo>
                    <a:pt x="3852" y="2628"/>
                  </a:lnTo>
                  <a:lnTo>
                    <a:pt x="3846" y="2628"/>
                  </a:lnTo>
                  <a:lnTo>
                    <a:pt x="3828" y="2634"/>
                  </a:lnTo>
                  <a:lnTo>
                    <a:pt x="3738" y="2688"/>
                  </a:lnTo>
                  <a:lnTo>
                    <a:pt x="3726" y="2700"/>
                  </a:lnTo>
                  <a:lnTo>
                    <a:pt x="3720" y="2712"/>
                  </a:lnTo>
                  <a:lnTo>
                    <a:pt x="3720" y="2748"/>
                  </a:lnTo>
                  <a:lnTo>
                    <a:pt x="3726" y="2748"/>
                  </a:lnTo>
                  <a:lnTo>
                    <a:pt x="3732" y="2742"/>
                  </a:lnTo>
                  <a:lnTo>
                    <a:pt x="3738" y="2742"/>
                  </a:lnTo>
                  <a:lnTo>
                    <a:pt x="3738" y="2754"/>
                  </a:lnTo>
                  <a:lnTo>
                    <a:pt x="3744" y="2760"/>
                  </a:lnTo>
                  <a:lnTo>
                    <a:pt x="3756" y="2760"/>
                  </a:lnTo>
                  <a:lnTo>
                    <a:pt x="3762" y="2754"/>
                  </a:lnTo>
                  <a:lnTo>
                    <a:pt x="3768" y="2742"/>
                  </a:lnTo>
                  <a:lnTo>
                    <a:pt x="3774" y="2736"/>
                  </a:lnTo>
                  <a:lnTo>
                    <a:pt x="3786" y="2736"/>
                  </a:lnTo>
                  <a:lnTo>
                    <a:pt x="3804" y="2730"/>
                  </a:lnTo>
                  <a:lnTo>
                    <a:pt x="3816" y="2724"/>
                  </a:lnTo>
                  <a:lnTo>
                    <a:pt x="3834" y="2718"/>
                  </a:lnTo>
                  <a:lnTo>
                    <a:pt x="3846" y="2706"/>
                  </a:lnTo>
                  <a:lnTo>
                    <a:pt x="3852" y="2694"/>
                  </a:lnTo>
                  <a:lnTo>
                    <a:pt x="3870" y="2676"/>
                  </a:lnTo>
                  <a:lnTo>
                    <a:pt x="3876" y="2664"/>
                  </a:lnTo>
                  <a:lnTo>
                    <a:pt x="3876" y="2670"/>
                  </a:lnTo>
                  <a:lnTo>
                    <a:pt x="3882" y="2682"/>
                  </a:lnTo>
                  <a:lnTo>
                    <a:pt x="3888" y="2688"/>
                  </a:lnTo>
                  <a:lnTo>
                    <a:pt x="3894" y="2688"/>
                  </a:lnTo>
                  <a:lnTo>
                    <a:pt x="3930" y="2676"/>
                  </a:lnTo>
                  <a:lnTo>
                    <a:pt x="3954" y="2664"/>
                  </a:lnTo>
                  <a:lnTo>
                    <a:pt x="3972" y="2658"/>
                  </a:lnTo>
                  <a:lnTo>
                    <a:pt x="3984" y="2652"/>
                  </a:lnTo>
                  <a:lnTo>
                    <a:pt x="4008" y="2646"/>
                  </a:lnTo>
                  <a:lnTo>
                    <a:pt x="4068" y="2634"/>
                  </a:lnTo>
                  <a:lnTo>
                    <a:pt x="4080" y="2628"/>
                  </a:lnTo>
                  <a:lnTo>
                    <a:pt x="4068" y="2616"/>
                  </a:lnTo>
                  <a:lnTo>
                    <a:pt x="4074" y="2598"/>
                  </a:lnTo>
                  <a:lnTo>
                    <a:pt x="4038" y="2604"/>
                  </a:lnTo>
                  <a:lnTo>
                    <a:pt x="4038" y="2580"/>
                  </a:lnTo>
                  <a:lnTo>
                    <a:pt x="4026" y="2586"/>
                  </a:lnTo>
                  <a:lnTo>
                    <a:pt x="4020" y="2586"/>
                  </a:lnTo>
                  <a:lnTo>
                    <a:pt x="4008" y="2592"/>
                  </a:lnTo>
                  <a:lnTo>
                    <a:pt x="4002" y="2598"/>
                  </a:lnTo>
                  <a:lnTo>
                    <a:pt x="3990" y="2598"/>
                  </a:lnTo>
                  <a:lnTo>
                    <a:pt x="3990" y="2580"/>
                  </a:lnTo>
                  <a:lnTo>
                    <a:pt x="3930" y="2580"/>
                  </a:lnTo>
                  <a:lnTo>
                    <a:pt x="3924" y="2574"/>
                  </a:lnTo>
                  <a:lnTo>
                    <a:pt x="3924" y="2568"/>
                  </a:lnTo>
                  <a:lnTo>
                    <a:pt x="3918" y="2562"/>
                  </a:lnTo>
                  <a:lnTo>
                    <a:pt x="3918" y="2556"/>
                  </a:lnTo>
                  <a:lnTo>
                    <a:pt x="3930" y="2556"/>
                  </a:lnTo>
                  <a:lnTo>
                    <a:pt x="3918" y="2544"/>
                  </a:lnTo>
                  <a:lnTo>
                    <a:pt x="3888" y="2544"/>
                  </a:lnTo>
                  <a:lnTo>
                    <a:pt x="3882" y="2532"/>
                  </a:lnTo>
                  <a:lnTo>
                    <a:pt x="3882" y="2526"/>
                  </a:lnTo>
                  <a:lnTo>
                    <a:pt x="3876" y="2514"/>
                  </a:lnTo>
                  <a:lnTo>
                    <a:pt x="3876" y="2502"/>
                  </a:lnTo>
                  <a:lnTo>
                    <a:pt x="3894" y="2484"/>
                  </a:lnTo>
                  <a:lnTo>
                    <a:pt x="3870" y="2484"/>
                  </a:lnTo>
                  <a:lnTo>
                    <a:pt x="3876" y="2478"/>
                  </a:lnTo>
                  <a:lnTo>
                    <a:pt x="3888" y="2472"/>
                  </a:lnTo>
                  <a:lnTo>
                    <a:pt x="3894" y="2460"/>
                  </a:lnTo>
                  <a:lnTo>
                    <a:pt x="3906" y="2454"/>
                  </a:lnTo>
                  <a:lnTo>
                    <a:pt x="3918" y="2442"/>
                  </a:lnTo>
                  <a:lnTo>
                    <a:pt x="3924" y="2430"/>
                  </a:lnTo>
                  <a:lnTo>
                    <a:pt x="3936" y="2424"/>
                  </a:lnTo>
                  <a:lnTo>
                    <a:pt x="3942" y="2412"/>
                  </a:lnTo>
                  <a:lnTo>
                    <a:pt x="3948" y="2406"/>
                  </a:lnTo>
                  <a:lnTo>
                    <a:pt x="3936" y="2400"/>
                  </a:lnTo>
                  <a:lnTo>
                    <a:pt x="3912" y="2430"/>
                  </a:lnTo>
                  <a:lnTo>
                    <a:pt x="3894" y="2418"/>
                  </a:lnTo>
                  <a:lnTo>
                    <a:pt x="3864" y="2436"/>
                  </a:lnTo>
                  <a:lnTo>
                    <a:pt x="3858" y="2418"/>
                  </a:lnTo>
                  <a:lnTo>
                    <a:pt x="3828" y="2406"/>
                  </a:lnTo>
                  <a:lnTo>
                    <a:pt x="3810" y="2412"/>
                  </a:lnTo>
                  <a:lnTo>
                    <a:pt x="3864" y="2394"/>
                  </a:lnTo>
                  <a:lnTo>
                    <a:pt x="3870" y="2400"/>
                  </a:lnTo>
                  <a:lnTo>
                    <a:pt x="3882" y="2406"/>
                  </a:lnTo>
                  <a:lnTo>
                    <a:pt x="3900" y="2406"/>
                  </a:lnTo>
                  <a:lnTo>
                    <a:pt x="3918" y="2388"/>
                  </a:lnTo>
                  <a:lnTo>
                    <a:pt x="3930" y="2382"/>
                  </a:lnTo>
                  <a:lnTo>
                    <a:pt x="3936" y="2376"/>
                  </a:lnTo>
                  <a:lnTo>
                    <a:pt x="3978" y="2376"/>
                  </a:lnTo>
                  <a:lnTo>
                    <a:pt x="3978" y="2364"/>
                  </a:lnTo>
                  <a:lnTo>
                    <a:pt x="3972" y="2358"/>
                  </a:lnTo>
                  <a:lnTo>
                    <a:pt x="3966" y="2346"/>
                  </a:lnTo>
                  <a:lnTo>
                    <a:pt x="3990" y="2346"/>
                  </a:lnTo>
                  <a:lnTo>
                    <a:pt x="3978" y="2334"/>
                  </a:lnTo>
                  <a:lnTo>
                    <a:pt x="3972" y="2322"/>
                  </a:lnTo>
                  <a:lnTo>
                    <a:pt x="3960" y="2316"/>
                  </a:lnTo>
                  <a:lnTo>
                    <a:pt x="3942" y="2310"/>
                  </a:lnTo>
                  <a:lnTo>
                    <a:pt x="3918" y="2310"/>
                  </a:lnTo>
                  <a:lnTo>
                    <a:pt x="3852" y="2316"/>
                  </a:lnTo>
                  <a:lnTo>
                    <a:pt x="3792" y="2334"/>
                  </a:lnTo>
                  <a:lnTo>
                    <a:pt x="3744" y="2352"/>
                  </a:lnTo>
                  <a:lnTo>
                    <a:pt x="3684" y="2376"/>
                  </a:lnTo>
                  <a:lnTo>
                    <a:pt x="3660" y="2388"/>
                  </a:lnTo>
                  <a:lnTo>
                    <a:pt x="3642" y="2400"/>
                  </a:lnTo>
                  <a:lnTo>
                    <a:pt x="3624" y="2418"/>
                  </a:lnTo>
                  <a:lnTo>
                    <a:pt x="3606" y="2430"/>
                  </a:lnTo>
                  <a:lnTo>
                    <a:pt x="3594" y="2442"/>
                  </a:lnTo>
                  <a:lnTo>
                    <a:pt x="3576" y="2454"/>
                  </a:lnTo>
                  <a:lnTo>
                    <a:pt x="3564" y="2466"/>
                  </a:lnTo>
                  <a:lnTo>
                    <a:pt x="3528" y="2484"/>
                  </a:lnTo>
                  <a:lnTo>
                    <a:pt x="3516" y="2484"/>
                  </a:lnTo>
                  <a:lnTo>
                    <a:pt x="3498" y="2490"/>
                  </a:lnTo>
                  <a:lnTo>
                    <a:pt x="3486" y="2490"/>
                  </a:lnTo>
                  <a:lnTo>
                    <a:pt x="3492" y="2490"/>
                  </a:lnTo>
                  <a:lnTo>
                    <a:pt x="3498" y="2484"/>
                  </a:lnTo>
                  <a:lnTo>
                    <a:pt x="3510" y="2478"/>
                  </a:lnTo>
                  <a:lnTo>
                    <a:pt x="3522" y="2466"/>
                  </a:lnTo>
                  <a:lnTo>
                    <a:pt x="3540" y="2460"/>
                  </a:lnTo>
                  <a:lnTo>
                    <a:pt x="3552" y="2448"/>
                  </a:lnTo>
                  <a:lnTo>
                    <a:pt x="3576" y="2436"/>
                  </a:lnTo>
                  <a:lnTo>
                    <a:pt x="3600" y="2412"/>
                  </a:lnTo>
                  <a:lnTo>
                    <a:pt x="3606" y="2400"/>
                  </a:lnTo>
                  <a:lnTo>
                    <a:pt x="3582" y="2388"/>
                  </a:lnTo>
                  <a:lnTo>
                    <a:pt x="3588" y="2388"/>
                  </a:lnTo>
                  <a:lnTo>
                    <a:pt x="3594" y="2394"/>
                  </a:lnTo>
                  <a:lnTo>
                    <a:pt x="3624" y="2394"/>
                  </a:lnTo>
                  <a:lnTo>
                    <a:pt x="3642" y="2382"/>
                  </a:lnTo>
                  <a:lnTo>
                    <a:pt x="3702" y="2334"/>
                  </a:lnTo>
                  <a:lnTo>
                    <a:pt x="3750" y="2310"/>
                  </a:lnTo>
                  <a:lnTo>
                    <a:pt x="3768" y="2304"/>
                  </a:lnTo>
                  <a:lnTo>
                    <a:pt x="3804" y="2304"/>
                  </a:lnTo>
                  <a:lnTo>
                    <a:pt x="3852" y="2256"/>
                  </a:lnTo>
                  <a:lnTo>
                    <a:pt x="3870" y="2244"/>
                  </a:lnTo>
                  <a:lnTo>
                    <a:pt x="3888" y="2238"/>
                  </a:lnTo>
                  <a:lnTo>
                    <a:pt x="3936" y="2232"/>
                  </a:lnTo>
                  <a:lnTo>
                    <a:pt x="3990" y="2232"/>
                  </a:lnTo>
                  <a:lnTo>
                    <a:pt x="4044" y="2226"/>
                  </a:lnTo>
                  <a:lnTo>
                    <a:pt x="4074" y="2226"/>
                  </a:lnTo>
                  <a:lnTo>
                    <a:pt x="4104" y="2232"/>
                  </a:lnTo>
                  <a:lnTo>
                    <a:pt x="4176" y="2244"/>
                  </a:lnTo>
                  <a:lnTo>
                    <a:pt x="4200" y="2250"/>
                  </a:lnTo>
                  <a:lnTo>
                    <a:pt x="4212" y="2244"/>
                  </a:lnTo>
                  <a:lnTo>
                    <a:pt x="4248" y="2232"/>
                  </a:lnTo>
                  <a:lnTo>
                    <a:pt x="4260" y="2226"/>
                  </a:lnTo>
                  <a:lnTo>
                    <a:pt x="4278" y="2226"/>
                  </a:lnTo>
                  <a:lnTo>
                    <a:pt x="4296" y="2220"/>
                  </a:lnTo>
                  <a:lnTo>
                    <a:pt x="4320" y="2214"/>
                  </a:lnTo>
                  <a:lnTo>
                    <a:pt x="4338" y="2208"/>
                  </a:lnTo>
                  <a:lnTo>
                    <a:pt x="4374" y="2172"/>
                  </a:lnTo>
                  <a:lnTo>
                    <a:pt x="4392" y="2166"/>
                  </a:lnTo>
                  <a:lnTo>
                    <a:pt x="4404" y="2154"/>
                  </a:lnTo>
                  <a:lnTo>
                    <a:pt x="4410" y="2154"/>
                  </a:lnTo>
                  <a:lnTo>
                    <a:pt x="4422" y="2148"/>
                  </a:lnTo>
                  <a:lnTo>
                    <a:pt x="4452" y="2148"/>
                  </a:lnTo>
                  <a:lnTo>
                    <a:pt x="4458" y="2142"/>
                  </a:lnTo>
                  <a:lnTo>
                    <a:pt x="4470" y="2136"/>
                  </a:lnTo>
                  <a:lnTo>
                    <a:pt x="4476" y="2130"/>
                  </a:lnTo>
                  <a:lnTo>
                    <a:pt x="4494" y="2130"/>
                  </a:lnTo>
                  <a:lnTo>
                    <a:pt x="4500" y="2136"/>
                  </a:lnTo>
                  <a:lnTo>
                    <a:pt x="4518" y="2136"/>
                  </a:lnTo>
                  <a:lnTo>
                    <a:pt x="4530" y="2130"/>
                  </a:lnTo>
                  <a:lnTo>
                    <a:pt x="4536" y="2130"/>
                  </a:lnTo>
                  <a:lnTo>
                    <a:pt x="4542" y="2124"/>
                  </a:lnTo>
                  <a:lnTo>
                    <a:pt x="4596" y="2106"/>
                  </a:lnTo>
                  <a:lnTo>
                    <a:pt x="4620" y="2094"/>
                  </a:lnTo>
                  <a:lnTo>
                    <a:pt x="4620" y="2088"/>
                  </a:lnTo>
                  <a:lnTo>
                    <a:pt x="4614" y="2076"/>
                  </a:lnTo>
                  <a:lnTo>
                    <a:pt x="4602" y="2070"/>
                  </a:lnTo>
                  <a:lnTo>
                    <a:pt x="4584" y="2052"/>
                  </a:lnTo>
                  <a:lnTo>
                    <a:pt x="4578" y="2052"/>
                  </a:lnTo>
                  <a:lnTo>
                    <a:pt x="4602" y="2052"/>
                  </a:lnTo>
                  <a:lnTo>
                    <a:pt x="4614" y="2046"/>
                  </a:lnTo>
                  <a:lnTo>
                    <a:pt x="4614" y="2028"/>
                  </a:lnTo>
                  <a:lnTo>
                    <a:pt x="4608" y="2022"/>
                  </a:lnTo>
                  <a:lnTo>
                    <a:pt x="4608" y="2010"/>
                  </a:lnTo>
                  <a:lnTo>
                    <a:pt x="4632" y="2010"/>
                  </a:lnTo>
                  <a:lnTo>
                    <a:pt x="4644" y="1998"/>
                  </a:lnTo>
                  <a:lnTo>
                    <a:pt x="4644" y="1992"/>
                  </a:lnTo>
                  <a:lnTo>
                    <a:pt x="4632" y="1980"/>
                  </a:lnTo>
                  <a:lnTo>
                    <a:pt x="4626" y="1968"/>
                  </a:lnTo>
                  <a:lnTo>
                    <a:pt x="4608" y="1962"/>
                  </a:lnTo>
                  <a:lnTo>
                    <a:pt x="4602" y="1956"/>
                  </a:lnTo>
                  <a:lnTo>
                    <a:pt x="4590" y="1962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B4D2AC">
                    <a:lumMod val="50000"/>
                  </a:srgbClr>
                </a:solidFill>
              </a:endParaRPr>
            </a:p>
          </p:txBody>
        </p:sp>
        <p:sp>
          <p:nvSpPr>
            <p:cNvPr id="185" name="Belize" descr="© INSCALE GmbH, 05.05.2010&#10;http://www.presentationload.com/">
              <a:extLst>
                <a:ext uri="{FF2B5EF4-FFF2-40B4-BE49-F238E27FC236}">
                  <a16:creationId xmlns:a16="http://schemas.microsoft.com/office/drawing/2014/main" id="{C907A447-926B-48D5-818D-BD3DF51A78D0}"/>
                </a:ext>
              </a:extLst>
            </p:cNvPr>
            <p:cNvSpPr>
              <a:spLocks/>
            </p:cNvSpPr>
            <p:nvPr/>
          </p:nvSpPr>
          <p:spPr bwMode="gray">
            <a:xfrm>
              <a:off x="2768582" y="3851221"/>
              <a:ext cx="46054" cy="95246"/>
            </a:xfrm>
            <a:custGeom>
              <a:avLst/>
              <a:gdLst>
                <a:gd name="T0" fmla="*/ 2147483647 w 108"/>
                <a:gd name="T1" fmla="*/ 2147483647 h 210"/>
                <a:gd name="T2" fmla="*/ 2147483647 w 108"/>
                <a:gd name="T3" fmla="*/ 2147483647 h 210"/>
                <a:gd name="T4" fmla="*/ 2147483647 w 108"/>
                <a:gd name="T5" fmla="*/ 2147483647 h 210"/>
                <a:gd name="T6" fmla="*/ 2147483647 w 108"/>
                <a:gd name="T7" fmla="*/ 2147483647 h 210"/>
                <a:gd name="T8" fmla="*/ 2147483647 w 108"/>
                <a:gd name="T9" fmla="*/ 2147483647 h 210"/>
                <a:gd name="T10" fmla="*/ 2147483647 w 108"/>
                <a:gd name="T11" fmla="*/ 0 h 210"/>
                <a:gd name="T12" fmla="*/ 2147483647 w 108"/>
                <a:gd name="T13" fmla="*/ 2147483647 h 210"/>
                <a:gd name="T14" fmla="*/ 2147483647 w 108"/>
                <a:gd name="T15" fmla="*/ 2147483647 h 210"/>
                <a:gd name="T16" fmla="*/ 2147483647 w 108"/>
                <a:gd name="T17" fmla="*/ 2147483647 h 210"/>
                <a:gd name="T18" fmla="*/ 2147483647 w 108"/>
                <a:gd name="T19" fmla="*/ 2147483647 h 210"/>
                <a:gd name="T20" fmla="*/ 2147483647 w 108"/>
                <a:gd name="T21" fmla="*/ 2147483647 h 210"/>
                <a:gd name="T22" fmla="*/ 2147483647 w 108"/>
                <a:gd name="T23" fmla="*/ 2147483647 h 210"/>
                <a:gd name="T24" fmla="*/ 2147483647 w 108"/>
                <a:gd name="T25" fmla="*/ 2147483647 h 210"/>
                <a:gd name="T26" fmla="*/ 2147483647 w 108"/>
                <a:gd name="T27" fmla="*/ 2147483647 h 210"/>
                <a:gd name="T28" fmla="*/ 2147483647 w 108"/>
                <a:gd name="T29" fmla="*/ 2147483647 h 210"/>
                <a:gd name="T30" fmla="*/ 2147483647 w 108"/>
                <a:gd name="T31" fmla="*/ 2147483647 h 210"/>
                <a:gd name="T32" fmla="*/ 2147483647 w 108"/>
                <a:gd name="T33" fmla="*/ 2147483647 h 210"/>
                <a:gd name="T34" fmla="*/ 2147483647 w 108"/>
                <a:gd name="T35" fmla="*/ 2147483647 h 210"/>
                <a:gd name="T36" fmla="*/ 0 w 108"/>
                <a:gd name="T37" fmla="*/ 2147483647 h 210"/>
                <a:gd name="T38" fmla="*/ 2147483647 w 108"/>
                <a:gd name="T39" fmla="*/ 2147483647 h 210"/>
                <a:gd name="T40" fmla="*/ 2147483647 w 108"/>
                <a:gd name="T41" fmla="*/ 2147483647 h 210"/>
                <a:gd name="T42" fmla="*/ 2147483647 w 108"/>
                <a:gd name="T43" fmla="*/ 2147483647 h 210"/>
                <a:gd name="T44" fmla="*/ 2147483647 w 108"/>
                <a:gd name="T45" fmla="*/ 2147483647 h 210"/>
                <a:gd name="T46" fmla="*/ 2147483647 w 108"/>
                <a:gd name="T47" fmla="*/ 2147483647 h 210"/>
                <a:gd name="T48" fmla="*/ 2147483647 w 108"/>
                <a:gd name="T49" fmla="*/ 2147483647 h 210"/>
                <a:gd name="T50" fmla="*/ 2147483647 w 108"/>
                <a:gd name="T51" fmla="*/ 2147483647 h 210"/>
                <a:gd name="T52" fmla="*/ 2147483647 w 108"/>
                <a:gd name="T53" fmla="*/ 2147483647 h 210"/>
                <a:gd name="T54" fmla="*/ 2147483647 w 108"/>
                <a:gd name="T55" fmla="*/ 2147483647 h 210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108"/>
                <a:gd name="T85" fmla="*/ 0 h 210"/>
                <a:gd name="T86" fmla="*/ 108 w 108"/>
                <a:gd name="T87" fmla="*/ 210 h 210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108" h="210">
                  <a:moveTo>
                    <a:pt x="108" y="30"/>
                  </a:moveTo>
                  <a:lnTo>
                    <a:pt x="108" y="24"/>
                  </a:lnTo>
                  <a:lnTo>
                    <a:pt x="102" y="24"/>
                  </a:lnTo>
                  <a:lnTo>
                    <a:pt x="90" y="18"/>
                  </a:lnTo>
                  <a:lnTo>
                    <a:pt x="84" y="12"/>
                  </a:lnTo>
                  <a:lnTo>
                    <a:pt x="78" y="0"/>
                  </a:lnTo>
                  <a:lnTo>
                    <a:pt x="78" y="6"/>
                  </a:lnTo>
                  <a:lnTo>
                    <a:pt x="72" y="12"/>
                  </a:lnTo>
                  <a:lnTo>
                    <a:pt x="72" y="24"/>
                  </a:lnTo>
                  <a:lnTo>
                    <a:pt x="66" y="36"/>
                  </a:lnTo>
                  <a:lnTo>
                    <a:pt x="54" y="42"/>
                  </a:lnTo>
                  <a:lnTo>
                    <a:pt x="48" y="48"/>
                  </a:lnTo>
                  <a:lnTo>
                    <a:pt x="42" y="48"/>
                  </a:lnTo>
                  <a:lnTo>
                    <a:pt x="42" y="42"/>
                  </a:lnTo>
                  <a:lnTo>
                    <a:pt x="36" y="36"/>
                  </a:lnTo>
                  <a:lnTo>
                    <a:pt x="30" y="36"/>
                  </a:lnTo>
                  <a:lnTo>
                    <a:pt x="30" y="42"/>
                  </a:lnTo>
                  <a:lnTo>
                    <a:pt x="24" y="54"/>
                  </a:lnTo>
                  <a:lnTo>
                    <a:pt x="0" y="210"/>
                  </a:lnTo>
                  <a:lnTo>
                    <a:pt x="30" y="210"/>
                  </a:lnTo>
                  <a:lnTo>
                    <a:pt x="42" y="168"/>
                  </a:lnTo>
                  <a:lnTo>
                    <a:pt x="60" y="174"/>
                  </a:lnTo>
                  <a:lnTo>
                    <a:pt x="84" y="150"/>
                  </a:lnTo>
                  <a:lnTo>
                    <a:pt x="84" y="90"/>
                  </a:lnTo>
                  <a:lnTo>
                    <a:pt x="90" y="78"/>
                  </a:lnTo>
                  <a:lnTo>
                    <a:pt x="96" y="60"/>
                  </a:lnTo>
                  <a:lnTo>
                    <a:pt x="108" y="36"/>
                  </a:lnTo>
                  <a:lnTo>
                    <a:pt x="108" y="30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</p:grpSp>
      <p:sp>
        <p:nvSpPr>
          <p:cNvPr id="186" name="Germany" descr="© INSCALE GmbH, 05.05.2010&#10;http://www.presentationload.com/">
            <a:extLst>
              <a:ext uri="{FF2B5EF4-FFF2-40B4-BE49-F238E27FC236}">
                <a16:creationId xmlns:a16="http://schemas.microsoft.com/office/drawing/2014/main" id="{0F901E87-3E99-4CA4-8D1A-983FA1589F74}"/>
              </a:ext>
            </a:extLst>
          </p:cNvPr>
          <p:cNvSpPr>
            <a:spLocks/>
          </p:cNvSpPr>
          <p:nvPr userDrawn="1"/>
        </p:nvSpPr>
        <p:spPr bwMode="gray">
          <a:xfrm>
            <a:off x="5751513" y="2300288"/>
            <a:ext cx="250825" cy="263525"/>
          </a:xfrm>
          <a:custGeom>
            <a:avLst/>
            <a:gdLst>
              <a:gd name="T0" fmla="*/ 2147483647 w 564"/>
              <a:gd name="T1" fmla="*/ 2147483647 h 588"/>
              <a:gd name="T2" fmla="*/ 2147483647 w 564"/>
              <a:gd name="T3" fmla="*/ 2147483647 h 588"/>
              <a:gd name="T4" fmla="*/ 2147483647 w 564"/>
              <a:gd name="T5" fmla="*/ 2147483647 h 588"/>
              <a:gd name="T6" fmla="*/ 2147483647 w 564"/>
              <a:gd name="T7" fmla="*/ 2147483647 h 588"/>
              <a:gd name="T8" fmla="*/ 2147483647 w 564"/>
              <a:gd name="T9" fmla="*/ 2147483647 h 588"/>
              <a:gd name="T10" fmla="*/ 2147483647 w 564"/>
              <a:gd name="T11" fmla="*/ 2147483647 h 588"/>
              <a:gd name="T12" fmla="*/ 2147483647 w 564"/>
              <a:gd name="T13" fmla="*/ 2147483647 h 588"/>
              <a:gd name="T14" fmla="*/ 2147483647 w 564"/>
              <a:gd name="T15" fmla="*/ 2147483647 h 588"/>
              <a:gd name="T16" fmla="*/ 2147483647 w 564"/>
              <a:gd name="T17" fmla="*/ 2147483647 h 588"/>
              <a:gd name="T18" fmla="*/ 2147483647 w 564"/>
              <a:gd name="T19" fmla="*/ 2147483647 h 588"/>
              <a:gd name="T20" fmla="*/ 2147483647 w 564"/>
              <a:gd name="T21" fmla="*/ 2147483647 h 588"/>
              <a:gd name="T22" fmla="*/ 2147483647 w 564"/>
              <a:gd name="T23" fmla="*/ 2147483647 h 588"/>
              <a:gd name="T24" fmla="*/ 2147483647 w 564"/>
              <a:gd name="T25" fmla="*/ 2147483647 h 588"/>
              <a:gd name="T26" fmla="*/ 2147483647 w 564"/>
              <a:gd name="T27" fmla="*/ 2147483647 h 588"/>
              <a:gd name="T28" fmla="*/ 2147483647 w 564"/>
              <a:gd name="T29" fmla="*/ 2147483647 h 588"/>
              <a:gd name="T30" fmla="*/ 2147483647 w 564"/>
              <a:gd name="T31" fmla="*/ 2147483647 h 588"/>
              <a:gd name="T32" fmla="*/ 2147483647 w 564"/>
              <a:gd name="T33" fmla="*/ 2147483647 h 588"/>
              <a:gd name="T34" fmla="*/ 2147483647 w 564"/>
              <a:gd name="T35" fmla="*/ 2147483647 h 588"/>
              <a:gd name="T36" fmla="*/ 2147483647 w 564"/>
              <a:gd name="T37" fmla="*/ 2147483647 h 588"/>
              <a:gd name="T38" fmla="*/ 2147483647 w 564"/>
              <a:gd name="T39" fmla="*/ 2147483647 h 588"/>
              <a:gd name="T40" fmla="*/ 2147483647 w 564"/>
              <a:gd name="T41" fmla="*/ 2147483647 h 588"/>
              <a:gd name="T42" fmla="*/ 2147483647 w 564"/>
              <a:gd name="T43" fmla="*/ 2147483647 h 588"/>
              <a:gd name="T44" fmla="*/ 2147483647 w 564"/>
              <a:gd name="T45" fmla="*/ 2147483647 h 588"/>
              <a:gd name="T46" fmla="*/ 2147483647 w 564"/>
              <a:gd name="T47" fmla="*/ 2147483647 h 588"/>
              <a:gd name="T48" fmla="*/ 2147483647 w 564"/>
              <a:gd name="T49" fmla="*/ 2147483647 h 588"/>
              <a:gd name="T50" fmla="*/ 2147483647 w 564"/>
              <a:gd name="T51" fmla="*/ 2147483647 h 588"/>
              <a:gd name="T52" fmla="*/ 2147483647 w 564"/>
              <a:gd name="T53" fmla="*/ 2147483647 h 588"/>
              <a:gd name="T54" fmla="*/ 2147483647 w 564"/>
              <a:gd name="T55" fmla="*/ 2147483647 h 588"/>
              <a:gd name="T56" fmla="*/ 2147483647 w 564"/>
              <a:gd name="T57" fmla="*/ 2147483647 h 588"/>
              <a:gd name="T58" fmla="*/ 2147483647 w 564"/>
              <a:gd name="T59" fmla="*/ 2147483647 h 588"/>
              <a:gd name="T60" fmla="*/ 2147483647 w 564"/>
              <a:gd name="T61" fmla="*/ 2147483647 h 588"/>
              <a:gd name="T62" fmla="*/ 2147483647 w 564"/>
              <a:gd name="T63" fmla="*/ 2147483647 h 588"/>
              <a:gd name="T64" fmla="*/ 2147483647 w 564"/>
              <a:gd name="T65" fmla="*/ 2147483647 h 588"/>
              <a:gd name="T66" fmla="*/ 2147483647 w 564"/>
              <a:gd name="T67" fmla="*/ 2147483647 h 588"/>
              <a:gd name="T68" fmla="*/ 2147483647 w 564"/>
              <a:gd name="T69" fmla="*/ 2147483647 h 588"/>
              <a:gd name="T70" fmla="*/ 2147483647 w 564"/>
              <a:gd name="T71" fmla="*/ 2147483647 h 588"/>
              <a:gd name="T72" fmla="*/ 2147483647 w 564"/>
              <a:gd name="T73" fmla="*/ 2147483647 h 588"/>
              <a:gd name="T74" fmla="*/ 2147483647 w 564"/>
              <a:gd name="T75" fmla="*/ 2147483647 h 588"/>
              <a:gd name="T76" fmla="*/ 2147483647 w 564"/>
              <a:gd name="T77" fmla="*/ 2147483647 h 588"/>
              <a:gd name="T78" fmla="*/ 2147483647 w 564"/>
              <a:gd name="T79" fmla="*/ 2147483647 h 588"/>
              <a:gd name="T80" fmla="*/ 2147483647 w 564"/>
              <a:gd name="T81" fmla="*/ 2147483647 h 588"/>
              <a:gd name="T82" fmla="*/ 2147483647 w 564"/>
              <a:gd name="T83" fmla="*/ 0 h 588"/>
              <a:gd name="T84" fmla="*/ 2147483647 w 564"/>
              <a:gd name="T85" fmla="*/ 2147483647 h 588"/>
              <a:gd name="T86" fmla="*/ 2147483647 w 564"/>
              <a:gd name="T87" fmla="*/ 2147483647 h 588"/>
              <a:gd name="T88" fmla="*/ 2147483647 w 564"/>
              <a:gd name="T89" fmla="*/ 2147483647 h 588"/>
              <a:gd name="T90" fmla="*/ 2147483647 w 564"/>
              <a:gd name="T91" fmla="*/ 2147483647 h 588"/>
              <a:gd name="T92" fmla="*/ 2147483647 w 564"/>
              <a:gd name="T93" fmla="*/ 2147483647 h 588"/>
              <a:gd name="T94" fmla="*/ 2147483647 w 564"/>
              <a:gd name="T95" fmla="*/ 2147483647 h 588"/>
              <a:gd name="T96" fmla="*/ 2147483647 w 564"/>
              <a:gd name="T97" fmla="*/ 2147483647 h 588"/>
              <a:gd name="T98" fmla="*/ 2147483647 w 564"/>
              <a:gd name="T99" fmla="*/ 2147483647 h 588"/>
              <a:gd name="T100" fmla="*/ 2147483647 w 564"/>
              <a:gd name="T101" fmla="*/ 2147483647 h 588"/>
              <a:gd name="T102" fmla="*/ 2147483647 w 564"/>
              <a:gd name="T103" fmla="*/ 2147483647 h 588"/>
              <a:gd name="T104" fmla="*/ 0 w 564"/>
              <a:gd name="T105" fmla="*/ 2147483647 h 588"/>
              <a:gd name="T106" fmla="*/ 2147483647 w 564"/>
              <a:gd name="T107" fmla="*/ 2147483647 h 588"/>
              <a:gd name="T108" fmla="*/ 2147483647 w 564"/>
              <a:gd name="T109" fmla="*/ 2147483647 h 588"/>
              <a:gd name="T110" fmla="*/ 2147483647 w 564"/>
              <a:gd name="T111" fmla="*/ 2147483647 h 588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64"/>
              <a:gd name="T169" fmla="*/ 0 h 588"/>
              <a:gd name="T170" fmla="*/ 564 w 564"/>
              <a:gd name="T171" fmla="*/ 588 h 588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64" h="588">
                <a:moveTo>
                  <a:pt x="30" y="414"/>
                </a:moveTo>
                <a:lnTo>
                  <a:pt x="30" y="420"/>
                </a:lnTo>
                <a:lnTo>
                  <a:pt x="36" y="420"/>
                </a:lnTo>
                <a:lnTo>
                  <a:pt x="36" y="444"/>
                </a:lnTo>
                <a:lnTo>
                  <a:pt x="60" y="444"/>
                </a:lnTo>
                <a:lnTo>
                  <a:pt x="60" y="450"/>
                </a:lnTo>
                <a:lnTo>
                  <a:pt x="72" y="450"/>
                </a:lnTo>
                <a:lnTo>
                  <a:pt x="84" y="444"/>
                </a:lnTo>
                <a:lnTo>
                  <a:pt x="96" y="444"/>
                </a:lnTo>
                <a:lnTo>
                  <a:pt x="96" y="450"/>
                </a:lnTo>
                <a:lnTo>
                  <a:pt x="120" y="450"/>
                </a:lnTo>
                <a:lnTo>
                  <a:pt x="138" y="456"/>
                </a:lnTo>
                <a:lnTo>
                  <a:pt x="132" y="468"/>
                </a:lnTo>
                <a:lnTo>
                  <a:pt x="114" y="486"/>
                </a:lnTo>
                <a:lnTo>
                  <a:pt x="114" y="498"/>
                </a:lnTo>
                <a:lnTo>
                  <a:pt x="108" y="510"/>
                </a:lnTo>
                <a:lnTo>
                  <a:pt x="102" y="516"/>
                </a:lnTo>
                <a:lnTo>
                  <a:pt x="96" y="528"/>
                </a:lnTo>
                <a:lnTo>
                  <a:pt x="96" y="570"/>
                </a:lnTo>
                <a:lnTo>
                  <a:pt x="132" y="570"/>
                </a:lnTo>
                <a:lnTo>
                  <a:pt x="150" y="564"/>
                </a:lnTo>
                <a:lnTo>
                  <a:pt x="156" y="570"/>
                </a:lnTo>
                <a:lnTo>
                  <a:pt x="150" y="564"/>
                </a:lnTo>
                <a:lnTo>
                  <a:pt x="150" y="552"/>
                </a:lnTo>
                <a:lnTo>
                  <a:pt x="156" y="546"/>
                </a:lnTo>
                <a:lnTo>
                  <a:pt x="162" y="546"/>
                </a:lnTo>
                <a:lnTo>
                  <a:pt x="174" y="552"/>
                </a:lnTo>
                <a:lnTo>
                  <a:pt x="180" y="558"/>
                </a:lnTo>
                <a:lnTo>
                  <a:pt x="192" y="558"/>
                </a:lnTo>
                <a:lnTo>
                  <a:pt x="210" y="564"/>
                </a:lnTo>
                <a:lnTo>
                  <a:pt x="216" y="576"/>
                </a:lnTo>
                <a:lnTo>
                  <a:pt x="252" y="576"/>
                </a:lnTo>
                <a:lnTo>
                  <a:pt x="258" y="582"/>
                </a:lnTo>
                <a:lnTo>
                  <a:pt x="258" y="588"/>
                </a:lnTo>
                <a:lnTo>
                  <a:pt x="270" y="588"/>
                </a:lnTo>
                <a:lnTo>
                  <a:pt x="276" y="582"/>
                </a:lnTo>
                <a:lnTo>
                  <a:pt x="276" y="570"/>
                </a:lnTo>
                <a:lnTo>
                  <a:pt x="294" y="570"/>
                </a:lnTo>
                <a:lnTo>
                  <a:pt x="312" y="588"/>
                </a:lnTo>
                <a:lnTo>
                  <a:pt x="330" y="588"/>
                </a:lnTo>
                <a:lnTo>
                  <a:pt x="336" y="582"/>
                </a:lnTo>
                <a:lnTo>
                  <a:pt x="354" y="570"/>
                </a:lnTo>
                <a:lnTo>
                  <a:pt x="372" y="570"/>
                </a:lnTo>
                <a:lnTo>
                  <a:pt x="390" y="558"/>
                </a:lnTo>
                <a:lnTo>
                  <a:pt x="402" y="564"/>
                </a:lnTo>
                <a:lnTo>
                  <a:pt x="420" y="570"/>
                </a:lnTo>
                <a:lnTo>
                  <a:pt x="432" y="582"/>
                </a:lnTo>
                <a:lnTo>
                  <a:pt x="438" y="582"/>
                </a:lnTo>
                <a:lnTo>
                  <a:pt x="438" y="540"/>
                </a:lnTo>
                <a:lnTo>
                  <a:pt x="426" y="540"/>
                </a:lnTo>
                <a:lnTo>
                  <a:pt x="426" y="534"/>
                </a:lnTo>
                <a:lnTo>
                  <a:pt x="432" y="528"/>
                </a:lnTo>
                <a:lnTo>
                  <a:pt x="432" y="522"/>
                </a:lnTo>
                <a:lnTo>
                  <a:pt x="438" y="516"/>
                </a:lnTo>
                <a:lnTo>
                  <a:pt x="456" y="516"/>
                </a:lnTo>
                <a:lnTo>
                  <a:pt x="462" y="522"/>
                </a:lnTo>
                <a:lnTo>
                  <a:pt x="468" y="522"/>
                </a:lnTo>
                <a:lnTo>
                  <a:pt x="468" y="504"/>
                </a:lnTo>
                <a:lnTo>
                  <a:pt x="462" y="492"/>
                </a:lnTo>
                <a:lnTo>
                  <a:pt x="480" y="492"/>
                </a:lnTo>
                <a:lnTo>
                  <a:pt x="486" y="474"/>
                </a:lnTo>
                <a:lnTo>
                  <a:pt x="486" y="462"/>
                </a:lnTo>
                <a:lnTo>
                  <a:pt x="480" y="462"/>
                </a:lnTo>
                <a:lnTo>
                  <a:pt x="474" y="456"/>
                </a:lnTo>
                <a:lnTo>
                  <a:pt x="462" y="456"/>
                </a:lnTo>
                <a:lnTo>
                  <a:pt x="456" y="444"/>
                </a:lnTo>
                <a:lnTo>
                  <a:pt x="450" y="444"/>
                </a:lnTo>
                <a:lnTo>
                  <a:pt x="444" y="432"/>
                </a:lnTo>
                <a:lnTo>
                  <a:pt x="432" y="432"/>
                </a:lnTo>
                <a:lnTo>
                  <a:pt x="420" y="426"/>
                </a:lnTo>
                <a:lnTo>
                  <a:pt x="420" y="420"/>
                </a:lnTo>
                <a:lnTo>
                  <a:pt x="414" y="420"/>
                </a:lnTo>
                <a:lnTo>
                  <a:pt x="408" y="408"/>
                </a:lnTo>
                <a:lnTo>
                  <a:pt x="396" y="396"/>
                </a:lnTo>
                <a:lnTo>
                  <a:pt x="396" y="390"/>
                </a:lnTo>
                <a:lnTo>
                  <a:pt x="402" y="390"/>
                </a:lnTo>
                <a:lnTo>
                  <a:pt x="408" y="384"/>
                </a:lnTo>
                <a:lnTo>
                  <a:pt x="396" y="372"/>
                </a:lnTo>
                <a:lnTo>
                  <a:pt x="390" y="372"/>
                </a:lnTo>
                <a:lnTo>
                  <a:pt x="384" y="366"/>
                </a:lnTo>
                <a:lnTo>
                  <a:pt x="384" y="354"/>
                </a:lnTo>
                <a:lnTo>
                  <a:pt x="390" y="354"/>
                </a:lnTo>
                <a:lnTo>
                  <a:pt x="390" y="360"/>
                </a:lnTo>
                <a:lnTo>
                  <a:pt x="402" y="360"/>
                </a:lnTo>
                <a:lnTo>
                  <a:pt x="402" y="354"/>
                </a:lnTo>
                <a:lnTo>
                  <a:pt x="414" y="354"/>
                </a:lnTo>
                <a:lnTo>
                  <a:pt x="414" y="348"/>
                </a:lnTo>
                <a:lnTo>
                  <a:pt x="420" y="342"/>
                </a:lnTo>
                <a:lnTo>
                  <a:pt x="426" y="342"/>
                </a:lnTo>
                <a:lnTo>
                  <a:pt x="438" y="348"/>
                </a:lnTo>
                <a:lnTo>
                  <a:pt x="450" y="336"/>
                </a:lnTo>
                <a:lnTo>
                  <a:pt x="468" y="330"/>
                </a:lnTo>
                <a:lnTo>
                  <a:pt x="468" y="324"/>
                </a:lnTo>
                <a:lnTo>
                  <a:pt x="492" y="324"/>
                </a:lnTo>
                <a:lnTo>
                  <a:pt x="492" y="318"/>
                </a:lnTo>
                <a:lnTo>
                  <a:pt x="510" y="318"/>
                </a:lnTo>
                <a:lnTo>
                  <a:pt x="510" y="312"/>
                </a:lnTo>
                <a:lnTo>
                  <a:pt x="516" y="306"/>
                </a:lnTo>
                <a:lnTo>
                  <a:pt x="522" y="306"/>
                </a:lnTo>
                <a:lnTo>
                  <a:pt x="528" y="300"/>
                </a:lnTo>
                <a:lnTo>
                  <a:pt x="540" y="312"/>
                </a:lnTo>
                <a:lnTo>
                  <a:pt x="552" y="312"/>
                </a:lnTo>
                <a:lnTo>
                  <a:pt x="558" y="300"/>
                </a:lnTo>
                <a:lnTo>
                  <a:pt x="558" y="294"/>
                </a:lnTo>
                <a:lnTo>
                  <a:pt x="564" y="288"/>
                </a:lnTo>
                <a:lnTo>
                  <a:pt x="564" y="282"/>
                </a:lnTo>
                <a:lnTo>
                  <a:pt x="552" y="282"/>
                </a:lnTo>
                <a:lnTo>
                  <a:pt x="558" y="276"/>
                </a:lnTo>
                <a:lnTo>
                  <a:pt x="558" y="264"/>
                </a:lnTo>
                <a:lnTo>
                  <a:pt x="552" y="264"/>
                </a:lnTo>
                <a:lnTo>
                  <a:pt x="546" y="270"/>
                </a:lnTo>
                <a:lnTo>
                  <a:pt x="546" y="252"/>
                </a:lnTo>
                <a:lnTo>
                  <a:pt x="540" y="246"/>
                </a:lnTo>
                <a:lnTo>
                  <a:pt x="534" y="246"/>
                </a:lnTo>
                <a:lnTo>
                  <a:pt x="528" y="240"/>
                </a:lnTo>
                <a:lnTo>
                  <a:pt x="528" y="234"/>
                </a:lnTo>
                <a:lnTo>
                  <a:pt x="540" y="228"/>
                </a:lnTo>
                <a:lnTo>
                  <a:pt x="546" y="222"/>
                </a:lnTo>
                <a:lnTo>
                  <a:pt x="540" y="216"/>
                </a:lnTo>
                <a:lnTo>
                  <a:pt x="534" y="216"/>
                </a:lnTo>
                <a:lnTo>
                  <a:pt x="540" y="210"/>
                </a:lnTo>
                <a:lnTo>
                  <a:pt x="540" y="204"/>
                </a:lnTo>
                <a:lnTo>
                  <a:pt x="528" y="204"/>
                </a:lnTo>
                <a:lnTo>
                  <a:pt x="528" y="192"/>
                </a:lnTo>
                <a:lnTo>
                  <a:pt x="534" y="192"/>
                </a:lnTo>
                <a:lnTo>
                  <a:pt x="534" y="174"/>
                </a:lnTo>
                <a:lnTo>
                  <a:pt x="522" y="174"/>
                </a:lnTo>
                <a:lnTo>
                  <a:pt x="516" y="168"/>
                </a:lnTo>
                <a:lnTo>
                  <a:pt x="510" y="168"/>
                </a:lnTo>
                <a:lnTo>
                  <a:pt x="504" y="162"/>
                </a:lnTo>
                <a:lnTo>
                  <a:pt x="504" y="150"/>
                </a:lnTo>
                <a:lnTo>
                  <a:pt x="510" y="150"/>
                </a:lnTo>
                <a:lnTo>
                  <a:pt x="522" y="138"/>
                </a:lnTo>
                <a:lnTo>
                  <a:pt x="522" y="120"/>
                </a:lnTo>
                <a:lnTo>
                  <a:pt x="516" y="114"/>
                </a:lnTo>
                <a:lnTo>
                  <a:pt x="510" y="114"/>
                </a:lnTo>
                <a:lnTo>
                  <a:pt x="510" y="96"/>
                </a:lnTo>
                <a:lnTo>
                  <a:pt x="504" y="90"/>
                </a:lnTo>
                <a:lnTo>
                  <a:pt x="486" y="84"/>
                </a:lnTo>
                <a:lnTo>
                  <a:pt x="486" y="78"/>
                </a:lnTo>
                <a:lnTo>
                  <a:pt x="480" y="66"/>
                </a:lnTo>
                <a:lnTo>
                  <a:pt x="474" y="60"/>
                </a:lnTo>
                <a:lnTo>
                  <a:pt x="456" y="60"/>
                </a:lnTo>
                <a:lnTo>
                  <a:pt x="450" y="54"/>
                </a:lnTo>
                <a:lnTo>
                  <a:pt x="444" y="54"/>
                </a:lnTo>
                <a:lnTo>
                  <a:pt x="438" y="48"/>
                </a:lnTo>
                <a:lnTo>
                  <a:pt x="426" y="48"/>
                </a:lnTo>
                <a:lnTo>
                  <a:pt x="420" y="42"/>
                </a:lnTo>
                <a:lnTo>
                  <a:pt x="396" y="42"/>
                </a:lnTo>
                <a:lnTo>
                  <a:pt x="384" y="54"/>
                </a:lnTo>
                <a:lnTo>
                  <a:pt x="342" y="54"/>
                </a:lnTo>
                <a:lnTo>
                  <a:pt x="342" y="72"/>
                </a:lnTo>
                <a:lnTo>
                  <a:pt x="300" y="72"/>
                </a:lnTo>
                <a:lnTo>
                  <a:pt x="300" y="60"/>
                </a:lnTo>
                <a:lnTo>
                  <a:pt x="312" y="48"/>
                </a:lnTo>
                <a:lnTo>
                  <a:pt x="312" y="42"/>
                </a:lnTo>
                <a:lnTo>
                  <a:pt x="318" y="30"/>
                </a:lnTo>
                <a:lnTo>
                  <a:pt x="294" y="42"/>
                </a:lnTo>
                <a:lnTo>
                  <a:pt x="252" y="36"/>
                </a:lnTo>
                <a:lnTo>
                  <a:pt x="246" y="30"/>
                </a:lnTo>
                <a:lnTo>
                  <a:pt x="246" y="18"/>
                </a:lnTo>
                <a:lnTo>
                  <a:pt x="240" y="6"/>
                </a:lnTo>
                <a:lnTo>
                  <a:pt x="234" y="6"/>
                </a:lnTo>
                <a:lnTo>
                  <a:pt x="234" y="12"/>
                </a:lnTo>
                <a:lnTo>
                  <a:pt x="228" y="6"/>
                </a:lnTo>
                <a:lnTo>
                  <a:pt x="204" y="6"/>
                </a:lnTo>
                <a:lnTo>
                  <a:pt x="198" y="0"/>
                </a:lnTo>
                <a:lnTo>
                  <a:pt x="168" y="0"/>
                </a:lnTo>
                <a:lnTo>
                  <a:pt x="192" y="36"/>
                </a:lnTo>
                <a:lnTo>
                  <a:pt x="180" y="48"/>
                </a:lnTo>
                <a:lnTo>
                  <a:pt x="198" y="72"/>
                </a:lnTo>
                <a:lnTo>
                  <a:pt x="216" y="90"/>
                </a:lnTo>
                <a:lnTo>
                  <a:pt x="186" y="78"/>
                </a:lnTo>
                <a:lnTo>
                  <a:pt x="162" y="84"/>
                </a:lnTo>
                <a:lnTo>
                  <a:pt x="162" y="108"/>
                </a:lnTo>
                <a:lnTo>
                  <a:pt x="132" y="108"/>
                </a:lnTo>
                <a:lnTo>
                  <a:pt x="126" y="96"/>
                </a:lnTo>
                <a:lnTo>
                  <a:pt x="84" y="96"/>
                </a:lnTo>
                <a:lnTo>
                  <a:pt x="84" y="126"/>
                </a:lnTo>
                <a:lnTo>
                  <a:pt x="90" y="126"/>
                </a:lnTo>
                <a:lnTo>
                  <a:pt x="84" y="132"/>
                </a:lnTo>
                <a:lnTo>
                  <a:pt x="90" y="144"/>
                </a:lnTo>
                <a:lnTo>
                  <a:pt x="78" y="150"/>
                </a:lnTo>
                <a:lnTo>
                  <a:pt x="72" y="150"/>
                </a:lnTo>
                <a:lnTo>
                  <a:pt x="72" y="168"/>
                </a:lnTo>
                <a:lnTo>
                  <a:pt x="78" y="174"/>
                </a:lnTo>
                <a:lnTo>
                  <a:pt x="66" y="174"/>
                </a:lnTo>
                <a:lnTo>
                  <a:pt x="54" y="180"/>
                </a:lnTo>
                <a:lnTo>
                  <a:pt x="48" y="180"/>
                </a:lnTo>
                <a:lnTo>
                  <a:pt x="48" y="186"/>
                </a:lnTo>
                <a:lnTo>
                  <a:pt x="54" y="192"/>
                </a:lnTo>
                <a:lnTo>
                  <a:pt x="60" y="192"/>
                </a:lnTo>
                <a:lnTo>
                  <a:pt x="72" y="204"/>
                </a:lnTo>
                <a:lnTo>
                  <a:pt x="72" y="210"/>
                </a:lnTo>
                <a:lnTo>
                  <a:pt x="66" y="210"/>
                </a:lnTo>
                <a:lnTo>
                  <a:pt x="60" y="216"/>
                </a:lnTo>
                <a:lnTo>
                  <a:pt x="54" y="228"/>
                </a:lnTo>
                <a:lnTo>
                  <a:pt x="48" y="228"/>
                </a:lnTo>
                <a:lnTo>
                  <a:pt x="42" y="234"/>
                </a:lnTo>
                <a:lnTo>
                  <a:pt x="42" y="240"/>
                </a:lnTo>
                <a:lnTo>
                  <a:pt x="18" y="240"/>
                </a:lnTo>
                <a:lnTo>
                  <a:pt x="12" y="234"/>
                </a:lnTo>
                <a:lnTo>
                  <a:pt x="6" y="234"/>
                </a:lnTo>
                <a:lnTo>
                  <a:pt x="12" y="258"/>
                </a:lnTo>
                <a:lnTo>
                  <a:pt x="12" y="264"/>
                </a:lnTo>
                <a:lnTo>
                  <a:pt x="18" y="270"/>
                </a:lnTo>
                <a:lnTo>
                  <a:pt x="18" y="276"/>
                </a:lnTo>
                <a:lnTo>
                  <a:pt x="6" y="282"/>
                </a:lnTo>
                <a:lnTo>
                  <a:pt x="0" y="288"/>
                </a:lnTo>
                <a:lnTo>
                  <a:pt x="6" y="294"/>
                </a:lnTo>
                <a:lnTo>
                  <a:pt x="6" y="306"/>
                </a:lnTo>
                <a:lnTo>
                  <a:pt x="0" y="312"/>
                </a:lnTo>
                <a:lnTo>
                  <a:pt x="0" y="324"/>
                </a:lnTo>
                <a:lnTo>
                  <a:pt x="12" y="324"/>
                </a:lnTo>
                <a:lnTo>
                  <a:pt x="24" y="336"/>
                </a:lnTo>
                <a:lnTo>
                  <a:pt x="24" y="354"/>
                </a:lnTo>
                <a:lnTo>
                  <a:pt x="30" y="360"/>
                </a:lnTo>
                <a:lnTo>
                  <a:pt x="18" y="360"/>
                </a:lnTo>
                <a:lnTo>
                  <a:pt x="12" y="366"/>
                </a:lnTo>
                <a:lnTo>
                  <a:pt x="12" y="384"/>
                </a:lnTo>
                <a:lnTo>
                  <a:pt x="18" y="390"/>
                </a:lnTo>
                <a:lnTo>
                  <a:pt x="24" y="390"/>
                </a:lnTo>
                <a:lnTo>
                  <a:pt x="36" y="396"/>
                </a:lnTo>
                <a:lnTo>
                  <a:pt x="36" y="408"/>
                </a:lnTo>
                <a:lnTo>
                  <a:pt x="30" y="414"/>
                </a:lnTo>
                <a:close/>
              </a:path>
            </a:pathLst>
          </a:custGeom>
          <a:solidFill>
            <a:srgbClr val="007D40">
              <a:lumMod val="50000"/>
            </a:srgbClr>
          </a:solidFill>
          <a:ln w="12700">
            <a:solidFill>
              <a:srgbClr val="FFFFFF"/>
            </a:solidFill>
            <a:round/>
            <a:headEnd/>
            <a:tailEnd/>
          </a:ln>
        </p:spPr>
        <p:txBody>
          <a:bodyPr/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defTabSz="464587" fontAlgn="auto">
              <a:spcAft>
                <a:spcPts val="0"/>
              </a:spcAft>
              <a:defRPr/>
            </a:pPr>
            <a:endParaRPr lang="en-GB" sz="475" kern="0">
              <a:solidFill>
                <a:srgbClr val="555555"/>
              </a:solidFill>
              <a:cs typeface="Calibri" pitchFamily="34" charset="0"/>
            </a:endParaRPr>
          </a:p>
        </p:txBody>
      </p:sp>
      <p:sp>
        <p:nvSpPr>
          <p:cNvPr id="187" name="Link_North_america">
            <a:extLst>
              <a:ext uri="{FF2B5EF4-FFF2-40B4-BE49-F238E27FC236}">
                <a16:creationId xmlns:a16="http://schemas.microsoft.com/office/drawing/2014/main" id="{ED4B68A7-B93E-4E2D-ACFB-5B760C40CC21}"/>
              </a:ext>
            </a:extLst>
          </p:cNvPr>
          <p:cNvSpPr/>
          <p:nvPr userDrawn="1"/>
        </p:nvSpPr>
        <p:spPr bwMode="gray">
          <a:xfrm>
            <a:off x="1157288" y="1358900"/>
            <a:ext cx="3411537" cy="2508250"/>
          </a:xfrm>
          <a:custGeom>
            <a:avLst/>
            <a:gdLst>
              <a:gd name="connsiteX0" fmla="*/ 0 w 2994835"/>
              <a:gd name="connsiteY0" fmla="*/ 0 h 2393176"/>
              <a:gd name="connsiteX1" fmla="*/ 2994835 w 2994835"/>
              <a:gd name="connsiteY1" fmla="*/ 0 h 2393176"/>
              <a:gd name="connsiteX2" fmla="*/ 2994835 w 2994835"/>
              <a:gd name="connsiteY2" fmla="*/ 2393176 h 2393176"/>
              <a:gd name="connsiteX3" fmla="*/ 0 w 2994835"/>
              <a:gd name="connsiteY3" fmla="*/ 2393176 h 2393176"/>
              <a:gd name="connsiteX4" fmla="*/ 0 w 2994835"/>
              <a:gd name="connsiteY4" fmla="*/ 0 h 2393176"/>
              <a:gd name="connsiteX0" fmla="*/ 0 w 2994835"/>
              <a:gd name="connsiteY0" fmla="*/ 0 h 2393176"/>
              <a:gd name="connsiteX1" fmla="*/ 2994835 w 2994835"/>
              <a:gd name="connsiteY1" fmla="*/ 0 h 2393176"/>
              <a:gd name="connsiteX2" fmla="*/ 2221973 w 2994835"/>
              <a:gd name="connsiteY2" fmla="*/ 1864800 h 2393176"/>
              <a:gd name="connsiteX3" fmla="*/ 2994835 w 2994835"/>
              <a:gd name="connsiteY3" fmla="*/ 2393176 h 2393176"/>
              <a:gd name="connsiteX4" fmla="*/ 0 w 2994835"/>
              <a:gd name="connsiteY4" fmla="*/ 2393176 h 2393176"/>
              <a:gd name="connsiteX5" fmla="*/ 0 w 2994835"/>
              <a:gd name="connsiteY5" fmla="*/ 0 h 2393176"/>
              <a:gd name="connsiteX0" fmla="*/ 0 w 3204636"/>
              <a:gd name="connsiteY0" fmla="*/ 0 h 2393176"/>
              <a:gd name="connsiteX1" fmla="*/ 2994835 w 3204636"/>
              <a:gd name="connsiteY1" fmla="*/ 0 h 2393176"/>
              <a:gd name="connsiteX2" fmla="*/ 2898248 w 3204636"/>
              <a:gd name="connsiteY2" fmla="*/ 1059938 h 2393176"/>
              <a:gd name="connsiteX3" fmla="*/ 2221973 w 3204636"/>
              <a:gd name="connsiteY3" fmla="*/ 1864800 h 2393176"/>
              <a:gd name="connsiteX4" fmla="*/ 2994835 w 3204636"/>
              <a:gd name="connsiteY4" fmla="*/ 2393176 h 2393176"/>
              <a:gd name="connsiteX5" fmla="*/ 0 w 3204636"/>
              <a:gd name="connsiteY5" fmla="*/ 2393176 h 2393176"/>
              <a:gd name="connsiteX6" fmla="*/ 0 w 3204636"/>
              <a:gd name="connsiteY6" fmla="*/ 0 h 2393176"/>
              <a:gd name="connsiteX0" fmla="*/ 0 w 3266412"/>
              <a:gd name="connsiteY0" fmla="*/ 90487 h 2483663"/>
              <a:gd name="connsiteX1" fmla="*/ 3075798 w 3266412"/>
              <a:gd name="connsiteY1" fmla="*/ 0 h 2483663"/>
              <a:gd name="connsiteX2" fmla="*/ 2898248 w 3266412"/>
              <a:gd name="connsiteY2" fmla="*/ 1150425 h 2483663"/>
              <a:gd name="connsiteX3" fmla="*/ 2221973 w 3266412"/>
              <a:gd name="connsiteY3" fmla="*/ 1955287 h 2483663"/>
              <a:gd name="connsiteX4" fmla="*/ 2994835 w 3266412"/>
              <a:gd name="connsiteY4" fmla="*/ 2483663 h 2483663"/>
              <a:gd name="connsiteX5" fmla="*/ 0 w 3266412"/>
              <a:gd name="connsiteY5" fmla="*/ 2483663 h 2483663"/>
              <a:gd name="connsiteX6" fmla="*/ 0 w 3266412"/>
              <a:gd name="connsiteY6" fmla="*/ 90487 h 2483663"/>
              <a:gd name="connsiteX0" fmla="*/ 38100 w 3266412"/>
              <a:gd name="connsiteY0" fmla="*/ 442912 h 2483663"/>
              <a:gd name="connsiteX1" fmla="*/ 3075798 w 3266412"/>
              <a:gd name="connsiteY1" fmla="*/ 0 h 2483663"/>
              <a:gd name="connsiteX2" fmla="*/ 2898248 w 3266412"/>
              <a:gd name="connsiteY2" fmla="*/ 1150425 h 2483663"/>
              <a:gd name="connsiteX3" fmla="*/ 2221973 w 3266412"/>
              <a:gd name="connsiteY3" fmla="*/ 1955287 h 2483663"/>
              <a:gd name="connsiteX4" fmla="*/ 2994835 w 3266412"/>
              <a:gd name="connsiteY4" fmla="*/ 2483663 h 2483663"/>
              <a:gd name="connsiteX5" fmla="*/ 0 w 3266412"/>
              <a:gd name="connsiteY5" fmla="*/ 2483663 h 2483663"/>
              <a:gd name="connsiteX6" fmla="*/ 38100 w 3266412"/>
              <a:gd name="connsiteY6" fmla="*/ 442912 h 2483663"/>
              <a:gd name="connsiteX0" fmla="*/ 183436 w 3411748"/>
              <a:gd name="connsiteY0" fmla="*/ 442912 h 2483663"/>
              <a:gd name="connsiteX1" fmla="*/ 3221134 w 3411748"/>
              <a:gd name="connsiteY1" fmla="*/ 0 h 2483663"/>
              <a:gd name="connsiteX2" fmla="*/ 3043584 w 3411748"/>
              <a:gd name="connsiteY2" fmla="*/ 1150425 h 2483663"/>
              <a:gd name="connsiteX3" fmla="*/ 2367309 w 3411748"/>
              <a:gd name="connsiteY3" fmla="*/ 1955287 h 2483663"/>
              <a:gd name="connsiteX4" fmla="*/ 3140171 w 3411748"/>
              <a:gd name="connsiteY4" fmla="*/ 2483663 h 2483663"/>
              <a:gd name="connsiteX5" fmla="*/ 145336 w 3411748"/>
              <a:gd name="connsiteY5" fmla="*/ 2483663 h 2483663"/>
              <a:gd name="connsiteX6" fmla="*/ 346 w 3411748"/>
              <a:gd name="connsiteY6" fmla="*/ 998026 h 2483663"/>
              <a:gd name="connsiteX7" fmla="*/ 183436 w 3411748"/>
              <a:gd name="connsiteY7" fmla="*/ 442912 h 2483663"/>
              <a:gd name="connsiteX0" fmla="*/ 183143 w 3411455"/>
              <a:gd name="connsiteY0" fmla="*/ 442912 h 2507476"/>
              <a:gd name="connsiteX1" fmla="*/ 3220841 w 3411455"/>
              <a:gd name="connsiteY1" fmla="*/ 0 h 2507476"/>
              <a:gd name="connsiteX2" fmla="*/ 3043291 w 3411455"/>
              <a:gd name="connsiteY2" fmla="*/ 1150425 h 2507476"/>
              <a:gd name="connsiteX3" fmla="*/ 2367016 w 3411455"/>
              <a:gd name="connsiteY3" fmla="*/ 1955287 h 2507476"/>
              <a:gd name="connsiteX4" fmla="*/ 3139878 w 3411455"/>
              <a:gd name="connsiteY4" fmla="*/ 2483663 h 2507476"/>
              <a:gd name="connsiteX5" fmla="*/ 1088018 w 3411455"/>
              <a:gd name="connsiteY5" fmla="*/ 2507476 h 2507476"/>
              <a:gd name="connsiteX6" fmla="*/ 53 w 3411455"/>
              <a:gd name="connsiteY6" fmla="*/ 998026 h 2507476"/>
              <a:gd name="connsiteX7" fmla="*/ 183143 w 3411455"/>
              <a:gd name="connsiteY7" fmla="*/ 442912 h 2507476"/>
              <a:gd name="connsiteX0" fmla="*/ 183161 w 3411473"/>
              <a:gd name="connsiteY0" fmla="*/ 442912 h 2507476"/>
              <a:gd name="connsiteX1" fmla="*/ 3220859 w 3411473"/>
              <a:gd name="connsiteY1" fmla="*/ 0 h 2507476"/>
              <a:gd name="connsiteX2" fmla="*/ 3043309 w 3411473"/>
              <a:gd name="connsiteY2" fmla="*/ 1150425 h 2507476"/>
              <a:gd name="connsiteX3" fmla="*/ 2367034 w 3411473"/>
              <a:gd name="connsiteY3" fmla="*/ 1955287 h 2507476"/>
              <a:gd name="connsiteX4" fmla="*/ 3139896 w 3411473"/>
              <a:gd name="connsiteY4" fmla="*/ 2483663 h 2507476"/>
              <a:gd name="connsiteX5" fmla="*/ 1088036 w 3411473"/>
              <a:gd name="connsiteY5" fmla="*/ 2507476 h 2507476"/>
              <a:gd name="connsiteX6" fmla="*/ 71 w 3411473"/>
              <a:gd name="connsiteY6" fmla="*/ 998026 h 2507476"/>
              <a:gd name="connsiteX7" fmla="*/ 183161 w 3411473"/>
              <a:gd name="connsiteY7" fmla="*/ 442912 h 2507476"/>
              <a:gd name="connsiteX0" fmla="*/ 183161 w 3411473"/>
              <a:gd name="connsiteY0" fmla="*/ 442912 h 2507476"/>
              <a:gd name="connsiteX1" fmla="*/ 3220859 w 3411473"/>
              <a:gd name="connsiteY1" fmla="*/ 0 h 2507476"/>
              <a:gd name="connsiteX2" fmla="*/ 3043309 w 3411473"/>
              <a:gd name="connsiteY2" fmla="*/ 1150425 h 2507476"/>
              <a:gd name="connsiteX3" fmla="*/ 2367034 w 3411473"/>
              <a:gd name="connsiteY3" fmla="*/ 1955287 h 2507476"/>
              <a:gd name="connsiteX4" fmla="*/ 2473146 w 3411473"/>
              <a:gd name="connsiteY4" fmla="*/ 2436038 h 2507476"/>
              <a:gd name="connsiteX5" fmla="*/ 1088036 w 3411473"/>
              <a:gd name="connsiteY5" fmla="*/ 2507476 h 2507476"/>
              <a:gd name="connsiteX6" fmla="*/ 71 w 3411473"/>
              <a:gd name="connsiteY6" fmla="*/ 998026 h 2507476"/>
              <a:gd name="connsiteX7" fmla="*/ 183161 w 3411473"/>
              <a:gd name="connsiteY7" fmla="*/ 442912 h 25074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411473" h="2507476">
                <a:moveTo>
                  <a:pt x="183161" y="442912"/>
                </a:moveTo>
                <a:lnTo>
                  <a:pt x="3220859" y="0"/>
                </a:lnTo>
                <a:cubicBezTo>
                  <a:pt x="3684850" y="104425"/>
                  <a:pt x="3172119" y="839625"/>
                  <a:pt x="3043309" y="1150425"/>
                </a:cubicBezTo>
                <a:cubicBezTo>
                  <a:pt x="2914499" y="1461225"/>
                  <a:pt x="2331886" y="1660849"/>
                  <a:pt x="2367034" y="1955287"/>
                </a:cubicBezTo>
                <a:lnTo>
                  <a:pt x="2473146" y="2436038"/>
                </a:lnTo>
                <a:lnTo>
                  <a:pt x="1088036" y="2507476"/>
                </a:lnTo>
                <a:cubicBezTo>
                  <a:pt x="796818" y="2285314"/>
                  <a:pt x="-8749" y="1353538"/>
                  <a:pt x="71" y="998026"/>
                </a:cubicBezTo>
                <a:lnTo>
                  <a:pt x="183161" y="442912"/>
                </a:lnTo>
                <a:close/>
              </a:path>
            </a:pathLst>
          </a:custGeom>
          <a:solidFill>
            <a:schemeClr val="accent1">
              <a:alpha val="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 eaLnBrk="1" fontAlgn="auto" hangingPunct="1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>
              <a:solidFill>
                <a:srgbClr val="FFFFFF"/>
              </a:solidFill>
            </a:endParaRPr>
          </a:p>
        </p:txBody>
      </p:sp>
      <p:sp>
        <p:nvSpPr>
          <p:cNvPr id="188" name="Link_South_America">
            <a:extLst>
              <a:ext uri="{FF2B5EF4-FFF2-40B4-BE49-F238E27FC236}">
                <a16:creationId xmlns:a16="http://schemas.microsoft.com/office/drawing/2014/main" id="{7034197F-EBB4-40D5-AC54-6D779B24AEC3}"/>
              </a:ext>
            </a:extLst>
          </p:cNvPr>
          <p:cNvSpPr/>
          <p:nvPr userDrawn="1"/>
        </p:nvSpPr>
        <p:spPr bwMode="gray">
          <a:xfrm>
            <a:off x="2628900" y="3738563"/>
            <a:ext cx="1957388" cy="2592387"/>
          </a:xfrm>
          <a:custGeom>
            <a:avLst/>
            <a:gdLst>
              <a:gd name="connsiteX0" fmla="*/ 0 w 1819291"/>
              <a:gd name="connsiteY0" fmla="*/ 0 h 2562713"/>
              <a:gd name="connsiteX1" fmla="*/ 1819291 w 1819291"/>
              <a:gd name="connsiteY1" fmla="*/ 0 h 2562713"/>
              <a:gd name="connsiteX2" fmla="*/ 1819291 w 1819291"/>
              <a:gd name="connsiteY2" fmla="*/ 2562713 h 2562713"/>
              <a:gd name="connsiteX3" fmla="*/ 0 w 1819291"/>
              <a:gd name="connsiteY3" fmla="*/ 2562713 h 2562713"/>
              <a:gd name="connsiteX4" fmla="*/ 0 w 1819291"/>
              <a:gd name="connsiteY4" fmla="*/ 0 h 2562713"/>
              <a:gd name="connsiteX0" fmla="*/ 0 w 1819291"/>
              <a:gd name="connsiteY0" fmla="*/ 0 h 2562713"/>
              <a:gd name="connsiteX1" fmla="*/ 1819291 w 1819291"/>
              <a:gd name="connsiteY1" fmla="*/ 0 h 2562713"/>
              <a:gd name="connsiteX2" fmla="*/ 1819291 w 1819291"/>
              <a:gd name="connsiteY2" fmla="*/ 2562713 h 2562713"/>
              <a:gd name="connsiteX3" fmla="*/ 595313 w 1819291"/>
              <a:gd name="connsiteY3" fmla="*/ 2538900 h 2562713"/>
              <a:gd name="connsiteX4" fmla="*/ 0 w 1819291"/>
              <a:gd name="connsiteY4" fmla="*/ 0 h 2562713"/>
              <a:gd name="connsiteX0" fmla="*/ 0 w 1819291"/>
              <a:gd name="connsiteY0" fmla="*/ 0 h 2562713"/>
              <a:gd name="connsiteX1" fmla="*/ 1819291 w 1819291"/>
              <a:gd name="connsiteY1" fmla="*/ 0 h 2562713"/>
              <a:gd name="connsiteX2" fmla="*/ 1819291 w 1819291"/>
              <a:gd name="connsiteY2" fmla="*/ 2562713 h 2562713"/>
              <a:gd name="connsiteX3" fmla="*/ 595313 w 1819291"/>
              <a:gd name="connsiteY3" fmla="*/ 2538900 h 2562713"/>
              <a:gd name="connsiteX4" fmla="*/ 476757 w 1819291"/>
              <a:gd name="connsiteY4" fmla="*/ 1365326 h 2562713"/>
              <a:gd name="connsiteX5" fmla="*/ 0 w 1819291"/>
              <a:gd name="connsiteY5" fmla="*/ 0 h 2562713"/>
              <a:gd name="connsiteX0" fmla="*/ 0 w 1943116"/>
              <a:gd name="connsiteY0" fmla="*/ 114300 h 2562713"/>
              <a:gd name="connsiteX1" fmla="*/ 1943116 w 1943116"/>
              <a:gd name="connsiteY1" fmla="*/ 0 h 2562713"/>
              <a:gd name="connsiteX2" fmla="*/ 1943116 w 1943116"/>
              <a:gd name="connsiteY2" fmla="*/ 2562713 h 2562713"/>
              <a:gd name="connsiteX3" fmla="*/ 719138 w 1943116"/>
              <a:gd name="connsiteY3" fmla="*/ 2538900 h 2562713"/>
              <a:gd name="connsiteX4" fmla="*/ 600582 w 1943116"/>
              <a:gd name="connsiteY4" fmla="*/ 1365326 h 2562713"/>
              <a:gd name="connsiteX5" fmla="*/ 0 w 1943116"/>
              <a:gd name="connsiteY5" fmla="*/ 114300 h 2562713"/>
              <a:gd name="connsiteX0" fmla="*/ 0 w 1943116"/>
              <a:gd name="connsiteY0" fmla="*/ 168199 h 2616612"/>
              <a:gd name="connsiteX1" fmla="*/ 791082 w 1943116"/>
              <a:gd name="connsiteY1" fmla="*/ 0 h 2616612"/>
              <a:gd name="connsiteX2" fmla="*/ 1943116 w 1943116"/>
              <a:gd name="connsiteY2" fmla="*/ 53899 h 2616612"/>
              <a:gd name="connsiteX3" fmla="*/ 1943116 w 1943116"/>
              <a:gd name="connsiteY3" fmla="*/ 2616612 h 2616612"/>
              <a:gd name="connsiteX4" fmla="*/ 719138 w 1943116"/>
              <a:gd name="connsiteY4" fmla="*/ 2592799 h 2616612"/>
              <a:gd name="connsiteX5" fmla="*/ 600582 w 1943116"/>
              <a:gd name="connsiteY5" fmla="*/ 1419225 h 2616612"/>
              <a:gd name="connsiteX6" fmla="*/ 0 w 1943116"/>
              <a:gd name="connsiteY6" fmla="*/ 168199 h 2616612"/>
              <a:gd name="connsiteX0" fmla="*/ 0 w 1957403"/>
              <a:gd name="connsiteY0" fmla="*/ 168199 h 2616612"/>
              <a:gd name="connsiteX1" fmla="*/ 791082 w 1957403"/>
              <a:gd name="connsiteY1" fmla="*/ 0 h 2616612"/>
              <a:gd name="connsiteX2" fmla="*/ 1957403 w 1957403"/>
              <a:gd name="connsiteY2" fmla="*/ 472999 h 2616612"/>
              <a:gd name="connsiteX3" fmla="*/ 1943116 w 1957403"/>
              <a:gd name="connsiteY3" fmla="*/ 2616612 h 2616612"/>
              <a:gd name="connsiteX4" fmla="*/ 719138 w 1957403"/>
              <a:gd name="connsiteY4" fmla="*/ 2592799 h 2616612"/>
              <a:gd name="connsiteX5" fmla="*/ 600582 w 1957403"/>
              <a:gd name="connsiteY5" fmla="*/ 1419225 h 2616612"/>
              <a:gd name="connsiteX6" fmla="*/ 0 w 1957403"/>
              <a:gd name="connsiteY6" fmla="*/ 168199 h 2616612"/>
              <a:gd name="connsiteX0" fmla="*/ 0 w 1957403"/>
              <a:gd name="connsiteY0" fmla="*/ 168199 h 2592799"/>
              <a:gd name="connsiteX1" fmla="*/ 791082 w 1957403"/>
              <a:gd name="connsiteY1" fmla="*/ 0 h 2592799"/>
              <a:gd name="connsiteX2" fmla="*/ 1957403 w 1957403"/>
              <a:gd name="connsiteY2" fmla="*/ 472999 h 2592799"/>
              <a:gd name="connsiteX3" fmla="*/ 1628791 w 1957403"/>
              <a:gd name="connsiteY3" fmla="*/ 2559462 h 2592799"/>
              <a:gd name="connsiteX4" fmla="*/ 719138 w 1957403"/>
              <a:gd name="connsiteY4" fmla="*/ 2592799 h 2592799"/>
              <a:gd name="connsiteX5" fmla="*/ 600582 w 1957403"/>
              <a:gd name="connsiteY5" fmla="*/ 1419225 h 2592799"/>
              <a:gd name="connsiteX6" fmla="*/ 0 w 1957403"/>
              <a:gd name="connsiteY6" fmla="*/ 168199 h 259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957403" h="2592799">
                <a:moveTo>
                  <a:pt x="0" y="168199"/>
                </a:moveTo>
                <a:cubicBezTo>
                  <a:pt x="358944" y="145470"/>
                  <a:pt x="432138" y="22729"/>
                  <a:pt x="791082" y="0"/>
                </a:cubicBezTo>
                <a:lnTo>
                  <a:pt x="1957403" y="472999"/>
                </a:lnTo>
                <a:cubicBezTo>
                  <a:pt x="1952641" y="1187537"/>
                  <a:pt x="1633553" y="1844924"/>
                  <a:pt x="1628791" y="2559462"/>
                </a:cubicBezTo>
                <a:lnTo>
                  <a:pt x="719138" y="2592799"/>
                </a:lnTo>
                <a:cubicBezTo>
                  <a:pt x="627232" y="2217483"/>
                  <a:pt x="692488" y="1794541"/>
                  <a:pt x="600582" y="1419225"/>
                </a:cubicBezTo>
                <a:lnTo>
                  <a:pt x="0" y="168199"/>
                </a:lnTo>
                <a:close/>
              </a:path>
            </a:pathLst>
          </a:custGeom>
          <a:solidFill>
            <a:schemeClr val="accent1">
              <a:alpha val="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 eaLnBrk="1" fontAlgn="auto" hangingPunct="1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>
              <a:solidFill>
                <a:srgbClr val="FFFFFF"/>
              </a:solidFill>
            </a:endParaRPr>
          </a:p>
        </p:txBody>
      </p:sp>
      <p:sp>
        <p:nvSpPr>
          <p:cNvPr id="189" name="Link_South_Africa">
            <a:extLst>
              <a:ext uri="{FF2B5EF4-FFF2-40B4-BE49-F238E27FC236}">
                <a16:creationId xmlns:a16="http://schemas.microsoft.com/office/drawing/2014/main" id="{59570829-C833-49BD-89E3-01A49E6BF964}"/>
              </a:ext>
            </a:extLst>
          </p:cNvPr>
          <p:cNvSpPr/>
          <p:nvPr userDrawn="1"/>
        </p:nvSpPr>
        <p:spPr bwMode="gray">
          <a:xfrm>
            <a:off x="5838825" y="3424238"/>
            <a:ext cx="5110163" cy="2613025"/>
          </a:xfrm>
          <a:custGeom>
            <a:avLst/>
            <a:gdLst>
              <a:gd name="connsiteX0" fmla="*/ 0 w 5129707"/>
              <a:gd name="connsiteY0" fmla="*/ 0 h 2202265"/>
              <a:gd name="connsiteX1" fmla="*/ 5129707 w 5129707"/>
              <a:gd name="connsiteY1" fmla="*/ 0 h 2202265"/>
              <a:gd name="connsiteX2" fmla="*/ 5129707 w 5129707"/>
              <a:gd name="connsiteY2" fmla="*/ 2202265 h 2202265"/>
              <a:gd name="connsiteX3" fmla="*/ 0 w 5129707"/>
              <a:gd name="connsiteY3" fmla="*/ 2202265 h 2202265"/>
              <a:gd name="connsiteX4" fmla="*/ 0 w 5129707"/>
              <a:gd name="connsiteY4" fmla="*/ 0 h 2202265"/>
              <a:gd name="connsiteX0" fmla="*/ 52387 w 5129707"/>
              <a:gd name="connsiteY0" fmla="*/ 933450 h 2202265"/>
              <a:gd name="connsiteX1" fmla="*/ 5129707 w 5129707"/>
              <a:gd name="connsiteY1" fmla="*/ 0 h 2202265"/>
              <a:gd name="connsiteX2" fmla="*/ 5129707 w 5129707"/>
              <a:gd name="connsiteY2" fmla="*/ 2202265 h 2202265"/>
              <a:gd name="connsiteX3" fmla="*/ 0 w 5129707"/>
              <a:gd name="connsiteY3" fmla="*/ 2202265 h 2202265"/>
              <a:gd name="connsiteX4" fmla="*/ 52387 w 5129707"/>
              <a:gd name="connsiteY4" fmla="*/ 933450 h 2202265"/>
              <a:gd name="connsiteX0" fmla="*/ 52387 w 5129707"/>
              <a:gd name="connsiteY0" fmla="*/ 1277890 h 2546705"/>
              <a:gd name="connsiteX1" fmla="*/ 2977057 w 5129707"/>
              <a:gd name="connsiteY1" fmla="*/ 0 h 2546705"/>
              <a:gd name="connsiteX2" fmla="*/ 5129707 w 5129707"/>
              <a:gd name="connsiteY2" fmla="*/ 344440 h 2546705"/>
              <a:gd name="connsiteX3" fmla="*/ 5129707 w 5129707"/>
              <a:gd name="connsiteY3" fmla="*/ 2546705 h 2546705"/>
              <a:gd name="connsiteX4" fmla="*/ 0 w 5129707"/>
              <a:gd name="connsiteY4" fmla="*/ 2546705 h 2546705"/>
              <a:gd name="connsiteX5" fmla="*/ 52387 w 5129707"/>
              <a:gd name="connsiteY5" fmla="*/ 1277890 h 2546705"/>
              <a:gd name="connsiteX0" fmla="*/ 52387 w 5129707"/>
              <a:gd name="connsiteY0" fmla="*/ 1277890 h 2546705"/>
              <a:gd name="connsiteX1" fmla="*/ 2315070 w 5129707"/>
              <a:gd name="connsiteY1" fmla="*/ 1276350 h 2546705"/>
              <a:gd name="connsiteX2" fmla="*/ 2977057 w 5129707"/>
              <a:gd name="connsiteY2" fmla="*/ 0 h 2546705"/>
              <a:gd name="connsiteX3" fmla="*/ 5129707 w 5129707"/>
              <a:gd name="connsiteY3" fmla="*/ 344440 h 2546705"/>
              <a:gd name="connsiteX4" fmla="*/ 5129707 w 5129707"/>
              <a:gd name="connsiteY4" fmla="*/ 2546705 h 2546705"/>
              <a:gd name="connsiteX5" fmla="*/ 0 w 5129707"/>
              <a:gd name="connsiteY5" fmla="*/ 2546705 h 2546705"/>
              <a:gd name="connsiteX6" fmla="*/ 52387 w 5129707"/>
              <a:gd name="connsiteY6" fmla="*/ 1277890 h 2546705"/>
              <a:gd name="connsiteX0" fmla="*/ 0 w 5077320"/>
              <a:gd name="connsiteY0" fmla="*/ 1277890 h 2546705"/>
              <a:gd name="connsiteX1" fmla="*/ 2262683 w 5077320"/>
              <a:gd name="connsiteY1" fmla="*/ 1276350 h 2546705"/>
              <a:gd name="connsiteX2" fmla="*/ 2924670 w 5077320"/>
              <a:gd name="connsiteY2" fmla="*/ 0 h 2546705"/>
              <a:gd name="connsiteX3" fmla="*/ 5077320 w 5077320"/>
              <a:gd name="connsiteY3" fmla="*/ 344440 h 2546705"/>
              <a:gd name="connsiteX4" fmla="*/ 5077320 w 5077320"/>
              <a:gd name="connsiteY4" fmla="*/ 2546705 h 2546705"/>
              <a:gd name="connsiteX5" fmla="*/ 57150 w 5077320"/>
              <a:gd name="connsiteY5" fmla="*/ 2346680 h 2546705"/>
              <a:gd name="connsiteX6" fmla="*/ 0 w 5077320"/>
              <a:gd name="connsiteY6" fmla="*/ 1277890 h 2546705"/>
              <a:gd name="connsiteX0" fmla="*/ 0 w 5077320"/>
              <a:gd name="connsiteY0" fmla="*/ 1277890 h 2546705"/>
              <a:gd name="connsiteX1" fmla="*/ 2262683 w 5077320"/>
              <a:gd name="connsiteY1" fmla="*/ 1276350 h 2546705"/>
              <a:gd name="connsiteX2" fmla="*/ 2924670 w 5077320"/>
              <a:gd name="connsiteY2" fmla="*/ 0 h 2546705"/>
              <a:gd name="connsiteX3" fmla="*/ 5077320 w 5077320"/>
              <a:gd name="connsiteY3" fmla="*/ 344440 h 2546705"/>
              <a:gd name="connsiteX4" fmla="*/ 5077320 w 5077320"/>
              <a:gd name="connsiteY4" fmla="*/ 2546705 h 2546705"/>
              <a:gd name="connsiteX5" fmla="*/ 57150 w 5077320"/>
              <a:gd name="connsiteY5" fmla="*/ 2346680 h 2546705"/>
              <a:gd name="connsiteX6" fmla="*/ 0 w 5077320"/>
              <a:gd name="connsiteY6" fmla="*/ 1277890 h 2546705"/>
              <a:gd name="connsiteX0" fmla="*/ 0 w 5077320"/>
              <a:gd name="connsiteY0" fmla="*/ 1277890 h 2546705"/>
              <a:gd name="connsiteX1" fmla="*/ 2262683 w 5077320"/>
              <a:gd name="connsiteY1" fmla="*/ 1276350 h 2546705"/>
              <a:gd name="connsiteX2" fmla="*/ 2924670 w 5077320"/>
              <a:gd name="connsiteY2" fmla="*/ 0 h 2546705"/>
              <a:gd name="connsiteX3" fmla="*/ 5077320 w 5077320"/>
              <a:gd name="connsiteY3" fmla="*/ 344440 h 2546705"/>
              <a:gd name="connsiteX4" fmla="*/ 5077320 w 5077320"/>
              <a:gd name="connsiteY4" fmla="*/ 2546705 h 2546705"/>
              <a:gd name="connsiteX5" fmla="*/ 138113 w 5077320"/>
              <a:gd name="connsiteY5" fmla="*/ 2146655 h 2546705"/>
              <a:gd name="connsiteX6" fmla="*/ 0 w 5077320"/>
              <a:gd name="connsiteY6" fmla="*/ 1277890 h 2546705"/>
              <a:gd name="connsiteX0" fmla="*/ 0 w 5101133"/>
              <a:gd name="connsiteY0" fmla="*/ 1277890 h 2556230"/>
              <a:gd name="connsiteX1" fmla="*/ 2262683 w 5101133"/>
              <a:gd name="connsiteY1" fmla="*/ 1276350 h 2556230"/>
              <a:gd name="connsiteX2" fmla="*/ 2924670 w 5101133"/>
              <a:gd name="connsiteY2" fmla="*/ 0 h 2556230"/>
              <a:gd name="connsiteX3" fmla="*/ 5077320 w 5101133"/>
              <a:gd name="connsiteY3" fmla="*/ 344440 h 2556230"/>
              <a:gd name="connsiteX4" fmla="*/ 5101133 w 5101133"/>
              <a:gd name="connsiteY4" fmla="*/ 2556230 h 2556230"/>
              <a:gd name="connsiteX5" fmla="*/ 138113 w 5101133"/>
              <a:gd name="connsiteY5" fmla="*/ 2146655 h 2556230"/>
              <a:gd name="connsiteX6" fmla="*/ 0 w 5101133"/>
              <a:gd name="connsiteY6" fmla="*/ 1277890 h 2556230"/>
              <a:gd name="connsiteX0" fmla="*/ 0 w 5101133"/>
              <a:gd name="connsiteY0" fmla="*/ 1277890 h 2667542"/>
              <a:gd name="connsiteX1" fmla="*/ 2262683 w 5101133"/>
              <a:gd name="connsiteY1" fmla="*/ 1276350 h 2667542"/>
              <a:gd name="connsiteX2" fmla="*/ 2924670 w 5101133"/>
              <a:gd name="connsiteY2" fmla="*/ 0 h 2667542"/>
              <a:gd name="connsiteX3" fmla="*/ 5077320 w 5101133"/>
              <a:gd name="connsiteY3" fmla="*/ 344440 h 2667542"/>
              <a:gd name="connsiteX4" fmla="*/ 5101133 w 5101133"/>
              <a:gd name="connsiteY4" fmla="*/ 2556230 h 2667542"/>
              <a:gd name="connsiteX5" fmla="*/ 138113 w 5101133"/>
              <a:gd name="connsiteY5" fmla="*/ 2146655 h 2667542"/>
              <a:gd name="connsiteX6" fmla="*/ 0 w 5101133"/>
              <a:gd name="connsiteY6" fmla="*/ 1277890 h 2667542"/>
              <a:gd name="connsiteX0" fmla="*/ 0 w 5110658"/>
              <a:gd name="connsiteY0" fmla="*/ 1277890 h 2605626"/>
              <a:gd name="connsiteX1" fmla="*/ 2262683 w 5110658"/>
              <a:gd name="connsiteY1" fmla="*/ 1276350 h 2605626"/>
              <a:gd name="connsiteX2" fmla="*/ 2924670 w 5110658"/>
              <a:gd name="connsiteY2" fmla="*/ 0 h 2605626"/>
              <a:gd name="connsiteX3" fmla="*/ 5077320 w 5110658"/>
              <a:gd name="connsiteY3" fmla="*/ 344440 h 2605626"/>
              <a:gd name="connsiteX4" fmla="*/ 5110658 w 5110658"/>
              <a:gd name="connsiteY4" fmla="*/ 2484793 h 2605626"/>
              <a:gd name="connsiteX5" fmla="*/ 138113 w 5110658"/>
              <a:gd name="connsiteY5" fmla="*/ 2146655 h 2605626"/>
              <a:gd name="connsiteX6" fmla="*/ 0 w 5110658"/>
              <a:gd name="connsiteY6" fmla="*/ 1277890 h 2605626"/>
              <a:gd name="connsiteX0" fmla="*/ 0 w 5110658"/>
              <a:gd name="connsiteY0" fmla="*/ 1277890 h 2612831"/>
              <a:gd name="connsiteX1" fmla="*/ 2262683 w 5110658"/>
              <a:gd name="connsiteY1" fmla="*/ 1276350 h 2612831"/>
              <a:gd name="connsiteX2" fmla="*/ 2924670 w 5110658"/>
              <a:gd name="connsiteY2" fmla="*/ 0 h 2612831"/>
              <a:gd name="connsiteX3" fmla="*/ 5077320 w 5110658"/>
              <a:gd name="connsiteY3" fmla="*/ 344440 h 2612831"/>
              <a:gd name="connsiteX4" fmla="*/ 5110658 w 5110658"/>
              <a:gd name="connsiteY4" fmla="*/ 2484793 h 2612831"/>
              <a:gd name="connsiteX5" fmla="*/ 2734168 w 5110658"/>
              <a:gd name="connsiteY5" fmla="*/ 2276474 h 2612831"/>
              <a:gd name="connsiteX6" fmla="*/ 138113 w 5110658"/>
              <a:gd name="connsiteY6" fmla="*/ 2146655 h 2612831"/>
              <a:gd name="connsiteX7" fmla="*/ 0 w 5110658"/>
              <a:gd name="connsiteY7" fmla="*/ 1277890 h 2612831"/>
              <a:gd name="connsiteX0" fmla="*/ 0 w 5110658"/>
              <a:gd name="connsiteY0" fmla="*/ 1277890 h 2612831"/>
              <a:gd name="connsiteX1" fmla="*/ 2262683 w 5110658"/>
              <a:gd name="connsiteY1" fmla="*/ 1276350 h 2612831"/>
              <a:gd name="connsiteX2" fmla="*/ 2924670 w 5110658"/>
              <a:gd name="connsiteY2" fmla="*/ 0 h 2612831"/>
              <a:gd name="connsiteX3" fmla="*/ 5010645 w 5110658"/>
              <a:gd name="connsiteY3" fmla="*/ 1030240 h 2612831"/>
              <a:gd name="connsiteX4" fmla="*/ 5110658 w 5110658"/>
              <a:gd name="connsiteY4" fmla="*/ 2484793 h 2612831"/>
              <a:gd name="connsiteX5" fmla="*/ 2734168 w 5110658"/>
              <a:gd name="connsiteY5" fmla="*/ 2276474 h 2612831"/>
              <a:gd name="connsiteX6" fmla="*/ 138113 w 5110658"/>
              <a:gd name="connsiteY6" fmla="*/ 2146655 h 2612831"/>
              <a:gd name="connsiteX7" fmla="*/ 0 w 5110658"/>
              <a:gd name="connsiteY7" fmla="*/ 1277890 h 26128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110658" h="2612831">
                <a:moveTo>
                  <a:pt x="0" y="1277890"/>
                </a:moveTo>
                <a:cubicBezTo>
                  <a:pt x="285039" y="941545"/>
                  <a:pt x="1775238" y="1489332"/>
                  <a:pt x="2262683" y="1276350"/>
                </a:cubicBezTo>
                <a:cubicBezTo>
                  <a:pt x="2750128" y="1063368"/>
                  <a:pt x="2354758" y="30699"/>
                  <a:pt x="2924670" y="0"/>
                </a:cubicBezTo>
                <a:lnTo>
                  <a:pt x="5010645" y="1030240"/>
                </a:lnTo>
                <a:lnTo>
                  <a:pt x="5110658" y="2484793"/>
                </a:lnTo>
                <a:cubicBezTo>
                  <a:pt x="4732039" y="2846486"/>
                  <a:pt x="3562926" y="2332830"/>
                  <a:pt x="2734168" y="2276474"/>
                </a:cubicBezTo>
                <a:cubicBezTo>
                  <a:pt x="1905411" y="2220118"/>
                  <a:pt x="605714" y="2352773"/>
                  <a:pt x="138113" y="2146655"/>
                </a:cubicBezTo>
                <a:lnTo>
                  <a:pt x="0" y="1277890"/>
                </a:lnTo>
                <a:close/>
              </a:path>
            </a:pathLst>
          </a:custGeom>
          <a:solidFill>
            <a:schemeClr val="accent1">
              <a:alpha val="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 eaLnBrk="1" fontAlgn="auto" hangingPunct="1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>
              <a:solidFill>
                <a:srgbClr val="FFFFFF"/>
              </a:solidFill>
            </a:endParaRPr>
          </a:p>
        </p:txBody>
      </p:sp>
      <p:sp>
        <p:nvSpPr>
          <p:cNvPr id="190" name="Link_Asia">
            <a:extLst>
              <a:ext uri="{FF2B5EF4-FFF2-40B4-BE49-F238E27FC236}">
                <a16:creationId xmlns:a16="http://schemas.microsoft.com/office/drawing/2014/main" id="{64305359-C9AB-4730-B458-EA8301ACEB29}"/>
              </a:ext>
            </a:extLst>
          </p:cNvPr>
          <p:cNvSpPr/>
          <p:nvPr userDrawn="1"/>
        </p:nvSpPr>
        <p:spPr bwMode="gray">
          <a:xfrm>
            <a:off x="7600950" y="2271713"/>
            <a:ext cx="2393950" cy="1871662"/>
          </a:xfrm>
          <a:custGeom>
            <a:avLst/>
            <a:gdLst>
              <a:gd name="connsiteX0" fmla="*/ 0 w 2299016"/>
              <a:gd name="connsiteY0" fmla="*/ 0 h 1532270"/>
              <a:gd name="connsiteX1" fmla="*/ 2299016 w 2299016"/>
              <a:gd name="connsiteY1" fmla="*/ 0 h 1532270"/>
              <a:gd name="connsiteX2" fmla="*/ 2299016 w 2299016"/>
              <a:gd name="connsiteY2" fmla="*/ 1532270 h 1532270"/>
              <a:gd name="connsiteX3" fmla="*/ 0 w 2299016"/>
              <a:gd name="connsiteY3" fmla="*/ 1532270 h 1532270"/>
              <a:gd name="connsiteX4" fmla="*/ 0 w 2299016"/>
              <a:gd name="connsiteY4" fmla="*/ 0 h 1532270"/>
              <a:gd name="connsiteX0" fmla="*/ 0 w 2299016"/>
              <a:gd name="connsiteY0" fmla="*/ 0 h 1843199"/>
              <a:gd name="connsiteX1" fmla="*/ 2299016 w 2299016"/>
              <a:gd name="connsiteY1" fmla="*/ 0 h 1843199"/>
              <a:gd name="connsiteX2" fmla="*/ 2299016 w 2299016"/>
              <a:gd name="connsiteY2" fmla="*/ 1532270 h 1843199"/>
              <a:gd name="connsiteX3" fmla="*/ 429259 w 2299016"/>
              <a:gd name="connsiteY3" fmla="*/ 1843196 h 1843199"/>
              <a:gd name="connsiteX4" fmla="*/ 0 w 2299016"/>
              <a:gd name="connsiteY4" fmla="*/ 1532270 h 1843199"/>
              <a:gd name="connsiteX5" fmla="*/ 0 w 2299016"/>
              <a:gd name="connsiteY5" fmla="*/ 0 h 1843199"/>
              <a:gd name="connsiteX0" fmla="*/ 14287 w 2313303"/>
              <a:gd name="connsiteY0" fmla="*/ 0 h 1843199"/>
              <a:gd name="connsiteX1" fmla="*/ 2313303 w 2313303"/>
              <a:gd name="connsiteY1" fmla="*/ 0 h 1843199"/>
              <a:gd name="connsiteX2" fmla="*/ 2313303 w 2313303"/>
              <a:gd name="connsiteY2" fmla="*/ 1532270 h 1843199"/>
              <a:gd name="connsiteX3" fmla="*/ 443546 w 2313303"/>
              <a:gd name="connsiteY3" fmla="*/ 1843196 h 1843199"/>
              <a:gd name="connsiteX4" fmla="*/ 0 w 2313303"/>
              <a:gd name="connsiteY4" fmla="*/ 1279858 h 1843199"/>
              <a:gd name="connsiteX5" fmla="*/ 14287 w 2313303"/>
              <a:gd name="connsiteY5" fmla="*/ 0 h 1843199"/>
              <a:gd name="connsiteX0" fmla="*/ 33337 w 2313303"/>
              <a:gd name="connsiteY0" fmla="*/ 161925 h 1843199"/>
              <a:gd name="connsiteX1" fmla="*/ 2313303 w 2313303"/>
              <a:gd name="connsiteY1" fmla="*/ 0 h 1843199"/>
              <a:gd name="connsiteX2" fmla="*/ 2313303 w 2313303"/>
              <a:gd name="connsiteY2" fmla="*/ 1532270 h 1843199"/>
              <a:gd name="connsiteX3" fmla="*/ 443546 w 2313303"/>
              <a:gd name="connsiteY3" fmla="*/ 1843196 h 1843199"/>
              <a:gd name="connsiteX4" fmla="*/ 0 w 2313303"/>
              <a:gd name="connsiteY4" fmla="*/ 1279858 h 1843199"/>
              <a:gd name="connsiteX5" fmla="*/ 33337 w 2313303"/>
              <a:gd name="connsiteY5" fmla="*/ 161925 h 1843199"/>
              <a:gd name="connsiteX0" fmla="*/ 33337 w 2313303"/>
              <a:gd name="connsiteY0" fmla="*/ 190391 h 1871665"/>
              <a:gd name="connsiteX1" fmla="*/ 1224597 w 2313303"/>
              <a:gd name="connsiteY1" fmla="*/ 0 h 1871665"/>
              <a:gd name="connsiteX2" fmla="*/ 2313303 w 2313303"/>
              <a:gd name="connsiteY2" fmla="*/ 28466 h 1871665"/>
              <a:gd name="connsiteX3" fmla="*/ 2313303 w 2313303"/>
              <a:gd name="connsiteY3" fmla="*/ 1560736 h 1871665"/>
              <a:gd name="connsiteX4" fmla="*/ 443546 w 2313303"/>
              <a:gd name="connsiteY4" fmla="*/ 1871662 h 1871665"/>
              <a:gd name="connsiteX5" fmla="*/ 0 w 2313303"/>
              <a:gd name="connsiteY5" fmla="*/ 1308324 h 1871665"/>
              <a:gd name="connsiteX6" fmla="*/ 33337 w 2313303"/>
              <a:gd name="connsiteY6" fmla="*/ 190391 h 1871665"/>
              <a:gd name="connsiteX0" fmla="*/ 33337 w 2313303"/>
              <a:gd name="connsiteY0" fmla="*/ 190391 h 1871665"/>
              <a:gd name="connsiteX1" fmla="*/ 1224597 w 2313303"/>
              <a:gd name="connsiteY1" fmla="*/ 0 h 1871665"/>
              <a:gd name="connsiteX2" fmla="*/ 2127565 w 2313303"/>
              <a:gd name="connsiteY2" fmla="*/ 128478 h 1871665"/>
              <a:gd name="connsiteX3" fmla="*/ 2313303 w 2313303"/>
              <a:gd name="connsiteY3" fmla="*/ 1560736 h 1871665"/>
              <a:gd name="connsiteX4" fmla="*/ 443546 w 2313303"/>
              <a:gd name="connsiteY4" fmla="*/ 1871662 h 1871665"/>
              <a:gd name="connsiteX5" fmla="*/ 0 w 2313303"/>
              <a:gd name="connsiteY5" fmla="*/ 1308324 h 1871665"/>
              <a:gd name="connsiteX6" fmla="*/ 33337 w 2313303"/>
              <a:gd name="connsiteY6" fmla="*/ 190391 h 1871665"/>
              <a:gd name="connsiteX0" fmla="*/ 33337 w 2394266"/>
              <a:gd name="connsiteY0" fmla="*/ 190391 h 1871663"/>
              <a:gd name="connsiteX1" fmla="*/ 1224597 w 2394266"/>
              <a:gd name="connsiteY1" fmla="*/ 0 h 1871663"/>
              <a:gd name="connsiteX2" fmla="*/ 2127565 w 2394266"/>
              <a:gd name="connsiteY2" fmla="*/ 128478 h 1871663"/>
              <a:gd name="connsiteX3" fmla="*/ 2394266 w 2394266"/>
              <a:gd name="connsiteY3" fmla="*/ 1108298 h 1871663"/>
              <a:gd name="connsiteX4" fmla="*/ 443546 w 2394266"/>
              <a:gd name="connsiteY4" fmla="*/ 1871662 h 1871663"/>
              <a:gd name="connsiteX5" fmla="*/ 0 w 2394266"/>
              <a:gd name="connsiteY5" fmla="*/ 1308324 h 1871663"/>
              <a:gd name="connsiteX6" fmla="*/ 33337 w 2394266"/>
              <a:gd name="connsiteY6" fmla="*/ 190391 h 1871663"/>
              <a:gd name="connsiteX0" fmla="*/ 33337 w 2394266"/>
              <a:gd name="connsiteY0" fmla="*/ 190391 h 1874113"/>
              <a:gd name="connsiteX1" fmla="*/ 1224597 w 2394266"/>
              <a:gd name="connsiteY1" fmla="*/ 0 h 1874113"/>
              <a:gd name="connsiteX2" fmla="*/ 2127565 w 2394266"/>
              <a:gd name="connsiteY2" fmla="*/ 128478 h 1874113"/>
              <a:gd name="connsiteX3" fmla="*/ 2394266 w 2394266"/>
              <a:gd name="connsiteY3" fmla="*/ 1108298 h 1874113"/>
              <a:gd name="connsiteX4" fmla="*/ 1381758 w 2394266"/>
              <a:gd name="connsiteY4" fmla="*/ 1666875 h 1874113"/>
              <a:gd name="connsiteX5" fmla="*/ 443546 w 2394266"/>
              <a:gd name="connsiteY5" fmla="*/ 1871662 h 1874113"/>
              <a:gd name="connsiteX6" fmla="*/ 0 w 2394266"/>
              <a:gd name="connsiteY6" fmla="*/ 1308324 h 1874113"/>
              <a:gd name="connsiteX7" fmla="*/ 33337 w 2394266"/>
              <a:gd name="connsiteY7" fmla="*/ 190391 h 1874113"/>
              <a:gd name="connsiteX0" fmla="*/ 33337 w 2394266"/>
              <a:gd name="connsiteY0" fmla="*/ 190391 h 1872034"/>
              <a:gd name="connsiteX1" fmla="*/ 1224597 w 2394266"/>
              <a:gd name="connsiteY1" fmla="*/ 0 h 1872034"/>
              <a:gd name="connsiteX2" fmla="*/ 2127565 w 2394266"/>
              <a:gd name="connsiteY2" fmla="*/ 128478 h 1872034"/>
              <a:gd name="connsiteX3" fmla="*/ 2394266 w 2394266"/>
              <a:gd name="connsiteY3" fmla="*/ 1108298 h 1872034"/>
              <a:gd name="connsiteX4" fmla="*/ 1138871 w 2394266"/>
              <a:gd name="connsiteY4" fmla="*/ 1028700 h 1872034"/>
              <a:gd name="connsiteX5" fmla="*/ 443546 w 2394266"/>
              <a:gd name="connsiteY5" fmla="*/ 1871662 h 1872034"/>
              <a:gd name="connsiteX6" fmla="*/ 0 w 2394266"/>
              <a:gd name="connsiteY6" fmla="*/ 1308324 h 1872034"/>
              <a:gd name="connsiteX7" fmla="*/ 33337 w 2394266"/>
              <a:gd name="connsiteY7" fmla="*/ 190391 h 1872034"/>
              <a:gd name="connsiteX0" fmla="*/ 33337 w 2394266"/>
              <a:gd name="connsiteY0" fmla="*/ 190391 h 1872155"/>
              <a:gd name="connsiteX1" fmla="*/ 1224597 w 2394266"/>
              <a:gd name="connsiteY1" fmla="*/ 0 h 1872155"/>
              <a:gd name="connsiteX2" fmla="*/ 2127565 w 2394266"/>
              <a:gd name="connsiteY2" fmla="*/ 128478 h 1872155"/>
              <a:gd name="connsiteX3" fmla="*/ 2394266 w 2394266"/>
              <a:gd name="connsiteY3" fmla="*/ 1108298 h 1872155"/>
              <a:gd name="connsiteX4" fmla="*/ 1117439 w 2394266"/>
              <a:gd name="connsiteY4" fmla="*/ 1212056 h 1872155"/>
              <a:gd name="connsiteX5" fmla="*/ 443546 w 2394266"/>
              <a:gd name="connsiteY5" fmla="*/ 1871662 h 1872155"/>
              <a:gd name="connsiteX6" fmla="*/ 0 w 2394266"/>
              <a:gd name="connsiteY6" fmla="*/ 1308324 h 1872155"/>
              <a:gd name="connsiteX7" fmla="*/ 33337 w 2394266"/>
              <a:gd name="connsiteY7" fmla="*/ 190391 h 1872155"/>
              <a:gd name="connsiteX0" fmla="*/ 33337 w 2394266"/>
              <a:gd name="connsiteY0" fmla="*/ 190391 h 1872155"/>
              <a:gd name="connsiteX1" fmla="*/ 1224597 w 2394266"/>
              <a:gd name="connsiteY1" fmla="*/ 0 h 1872155"/>
              <a:gd name="connsiteX2" fmla="*/ 2127565 w 2394266"/>
              <a:gd name="connsiteY2" fmla="*/ 128478 h 1872155"/>
              <a:gd name="connsiteX3" fmla="*/ 2394266 w 2394266"/>
              <a:gd name="connsiteY3" fmla="*/ 1108298 h 1872155"/>
              <a:gd name="connsiteX4" fmla="*/ 1117439 w 2394266"/>
              <a:gd name="connsiteY4" fmla="*/ 1212056 h 1872155"/>
              <a:gd name="connsiteX5" fmla="*/ 443546 w 2394266"/>
              <a:gd name="connsiteY5" fmla="*/ 1871662 h 1872155"/>
              <a:gd name="connsiteX6" fmla="*/ 0 w 2394266"/>
              <a:gd name="connsiteY6" fmla="*/ 1308324 h 1872155"/>
              <a:gd name="connsiteX7" fmla="*/ 33337 w 2394266"/>
              <a:gd name="connsiteY7" fmla="*/ 190391 h 18721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94266" h="1872155">
                <a:moveTo>
                  <a:pt x="33337" y="190391"/>
                </a:moveTo>
                <a:cubicBezTo>
                  <a:pt x="485986" y="158677"/>
                  <a:pt x="771948" y="31714"/>
                  <a:pt x="1224597" y="0"/>
                </a:cubicBezTo>
                <a:lnTo>
                  <a:pt x="2127565" y="128478"/>
                </a:lnTo>
                <a:lnTo>
                  <a:pt x="2394266" y="1108298"/>
                </a:lnTo>
                <a:cubicBezTo>
                  <a:pt x="2293777" y="1324216"/>
                  <a:pt x="1430653" y="1399154"/>
                  <a:pt x="1117439" y="1212056"/>
                </a:cubicBezTo>
                <a:cubicBezTo>
                  <a:pt x="792319" y="1339283"/>
                  <a:pt x="697651" y="1890939"/>
                  <a:pt x="443546" y="1871662"/>
                </a:cubicBezTo>
                <a:lnTo>
                  <a:pt x="0" y="1308324"/>
                </a:lnTo>
                <a:lnTo>
                  <a:pt x="33337" y="190391"/>
                </a:lnTo>
                <a:close/>
              </a:path>
            </a:pathLst>
          </a:custGeom>
          <a:solidFill>
            <a:schemeClr val="accent5">
              <a:alpha val="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 eaLnBrk="1" fontAlgn="auto" hangingPunct="1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>
              <a:solidFill>
                <a:srgbClr val="FFFFFF"/>
              </a:solidFill>
            </a:endParaRPr>
          </a:p>
        </p:txBody>
      </p:sp>
      <p:sp>
        <p:nvSpPr>
          <p:cNvPr id="191" name="Link_Central_East_Europe_Middle_East">
            <a:extLst>
              <a:ext uri="{FF2B5EF4-FFF2-40B4-BE49-F238E27FC236}">
                <a16:creationId xmlns:a16="http://schemas.microsoft.com/office/drawing/2014/main" id="{16199BDB-CFA9-4ADE-96A2-08AA82FA304E}"/>
              </a:ext>
            </a:extLst>
          </p:cNvPr>
          <p:cNvSpPr/>
          <p:nvPr userDrawn="1"/>
        </p:nvSpPr>
        <p:spPr bwMode="gray">
          <a:xfrm>
            <a:off x="5776913" y="1568450"/>
            <a:ext cx="4418012" cy="2262188"/>
          </a:xfrm>
          <a:custGeom>
            <a:avLst/>
            <a:gdLst>
              <a:gd name="connsiteX0" fmla="*/ 2074862 w 4418272"/>
              <a:gd name="connsiteY0" fmla="*/ 0 h 2262525"/>
              <a:gd name="connsiteX1" fmla="*/ 4418272 w 4418272"/>
              <a:gd name="connsiteY1" fmla="*/ 76357 h 2262525"/>
              <a:gd name="connsiteX2" fmla="*/ 4418272 w 4418272"/>
              <a:gd name="connsiteY2" fmla="*/ 1308669 h 2262525"/>
              <a:gd name="connsiteX3" fmla="*/ 1572281 w 4418272"/>
              <a:gd name="connsiteY3" fmla="*/ 1308669 h 2262525"/>
              <a:gd name="connsiteX4" fmla="*/ 1814259 w 4418272"/>
              <a:gd name="connsiteY4" fmla="*/ 1946763 h 2262525"/>
              <a:gd name="connsiteX5" fmla="*/ 981601 w 4418272"/>
              <a:gd name="connsiteY5" fmla="*/ 2262525 h 2262525"/>
              <a:gd name="connsiteX6" fmla="*/ 635654 w 4418272"/>
              <a:gd name="connsiteY6" fmla="*/ 1350267 h 2262525"/>
              <a:gd name="connsiteX7" fmla="*/ 529339 w 4418272"/>
              <a:gd name="connsiteY7" fmla="*/ 1369708 h 2262525"/>
              <a:gd name="connsiteX8" fmla="*/ 148114 w 4418272"/>
              <a:gd name="connsiteY8" fmla="*/ 1369708 h 2262525"/>
              <a:gd name="connsiteX9" fmla="*/ 0 w 4418272"/>
              <a:gd name="connsiteY9" fmla="*/ 1019970 h 2262525"/>
              <a:gd name="connsiteX10" fmla="*/ 228599 w 4418272"/>
              <a:gd name="connsiteY10" fmla="*/ 977108 h 2262525"/>
              <a:gd name="connsiteX11" fmla="*/ 252889 w 4418272"/>
              <a:gd name="connsiteY11" fmla="*/ 723253 h 2262525"/>
              <a:gd name="connsiteX12" fmla="*/ 542873 w 4418272"/>
              <a:gd name="connsiteY12" fmla="*/ 733960 h 2262525"/>
              <a:gd name="connsiteX13" fmla="*/ 541241 w 4418272"/>
              <a:gd name="connsiteY13" fmla="*/ 707572 h 2262525"/>
              <a:gd name="connsiteX14" fmla="*/ 560387 w 4418272"/>
              <a:gd name="connsiteY14" fmla="*/ 527050 h 2262525"/>
              <a:gd name="connsiteX15" fmla="*/ 741772 w 4418272"/>
              <a:gd name="connsiteY15" fmla="*/ 149382 h 2262525"/>
              <a:gd name="connsiteX16" fmla="*/ 2074862 w 4418272"/>
              <a:gd name="connsiteY16" fmla="*/ 0 h 2262525"/>
              <a:gd name="connsiteX0" fmla="*/ 2074862 w 4418272"/>
              <a:gd name="connsiteY0" fmla="*/ 0 h 2262525"/>
              <a:gd name="connsiteX1" fmla="*/ 4418272 w 4418272"/>
              <a:gd name="connsiteY1" fmla="*/ 76357 h 2262525"/>
              <a:gd name="connsiteX2" fmla="*/ 4418272 w 4418272"/>
              <a:gd name="connsiteY2" fmla="*/ 1308669 h 2262525"/>
              <a:gd name="connsiteX3" fmla="*/ 2586037 w 4418272"/>
              <a:gd name="connsiteY3" fmla="*/ 936626 h 2262525"/>
              <a:gd name="connsiteX4" fmla="*/ 1572281 w 4418272"/>
              <a:gd name="connsiteY4" fmla="*/ 1308669 h 2262525"/>
              <a:gd name="connsiteX5" fmla="*/ 1814259 w 4418272"/>
              <a:gd name="connsiteY5" fmla="*/ 1946763 h 2262525"/>
              <a:gd name="connsiteX6" fmla="*/ 981601 w 4418272"/>
              <a:gd name="connsiteY6" fmla="*/ 2262525 h 2262525"/>
              <a:gd name="connsiteX7" fmla="*/ 635654 w 4418272"/>
              <a:gd name="connsiteY7" fmla="*/ 1350267 h 2262525"/>
              <a:gd name="connsiteX8" fmla="*/ 529339 w 4418272"/>
              <a:gd name="connsiteY8" fmla="*/ 1369708 h 2262525"/>
              <a:gd name="connsiteX9" fmla="*/ 148114 w 4418272"/>
              <a:gd name="connsiteY9" fmla="*/ 1369708 h 2262525"/>
              <a:gd name="connsiteX10" fmla="*/ 0 w 4418272"/>
              <a:gd name="connsiteY10" fmla="*/ 1019970 h 2262525"/>
              <a:gd name="connsiteX11" fmla="*/ 228599 w 4418272"/>
              <a:gd name="connsiteY11" fmla="*/ 977108 h 2262525"/>
              <a:gd name="connsiteX12" fmla="*/ 252889 w 4418272"/>
              <a:gd name="connsiteY12" fmla="*/ 723253 h 2262525"/>
              <a:gd name="connsiteX13" fmla="*/ 542873 w 4418272"/>
              <a:gd name="connsiteY13" fmla="*/ 733960 h 2262525"/>
              <a:gd name="connsiteX14" fmla="*/ 541241 w 4418272"/>
              <a:gd name="connsiteY14" fmla="*/ 707572 h 2262525"/>
              <a:gd name="connsiteX15" fmla="*/ 560387 w 4418272"/>
              <a:gd name="connsiteY15" fmla="*/ 527050 h 2262525"/>
              <a:gd name="connsiteX16" fmla="*/ 741772 w 4418272"/>
              <a:gd name="connsiteY16" fmla="*/ 149382 h 2262525"/>
              <a:gd name="connsiteX17" fmla="*/ 2074862 w 4418272"/>
              <a:gd name="connsiteY17" fmla="*/ 0 h 2262525"/>
              <a:gd name="connsiteX0" fmla="*/ 2074862 w 4418272"/>
              <a:gd name="connsiteY0" fmla="*/ 0 h 2262525"/>
              <a:gd name="connsiteX1" fmla="*/ 4418272 w 4418272"/>
              <a:gd name="connsiteY1" fmla="*/ 76357 h 2262525"/>
              <a:gd name="connsiteX2" fmla="*/ 4418272 w 4418272"/>
              <a:gd name="connsiteY2" fmla="*/ 1308669 h 2262525"/>
              <a:gd name="connsiteX3" fmla="*/ 2586037 w 4418272"/>
              <a:gd name="connsiteY3" fmla="*/ 936626 h 2262525"/>
              <a:gd name="connsiteX4" fmla="*/ 1615143 w 4418272"/>
              <a:gd name="connsiteY4" fmla="*/ 1070544 h 2262525"/>
              <a:gd name="connsiteX5" fmla="*/ 1814259 w 4418272"/>
              <a:gd name="connsiteY5" fmla="*/ 1946763 h 2262525"/>
              <a:gd name="connsiteX6" fmla="*/ 981601 w 4418272"/>
              <a:gd name="connsiteY6" fmla="*/ 2262525 h 2262525"/>
              <a:gd name="connsiteX7" fmla="*/ 635654 w 4418272"/>
              <a:gd name="connsiteY7" fmla="*/ 1350267 h 2262525"/>
              <a:gd name="connsiteX8" fmla="*/ 529339 w 4418272"/>
              <a:gd name="connsiteY8" fmla="*/ 1369708 h 2262525"/>
              <a:gd name="connsiteX9" fmla="*/ 148114 w 4418272"/>
              <a:gd name="connsiteY9" fmla="*/ 1369708 h 2262525"/>
              <a:gd name="connsiteX10" fmla="*/ 0 w 4418272"/>
              <a:gd name="connsiteY10" fmla="*/ 1019970 h 2262525"/>
              <a:gd name="connsiteX11" fmla="*/ 228599 w 4418272"/>
              <a:gd name="connsiteY11" fmla="*/ 977108 h 2262525"/>
              <a:gd name="connsiteX12" fmla="*/ 252889 w 4418272"/>
              <a:gd name="connsiteY12" fmla="*/ 723253 h 2262525"/>
              <a:gd name="connsiteX13" fmla="*/ 542873 w 4418272"/>
              <a:gd name="connsiteY13" fmla="*/ 733960 h 2262525"/>
              <a:gd name="connsiteX14" fmla="*/ 541241 w 4418272"/>
              <a:gd name="connsiteY14" fmla="*/ 707572 h 2262525"/>
              <a:gd name="connsiteX15" fmla="*/ 560387 w 4418272"/>
              <a:gd name="connsiteY15" fmla="*/ 527050 h 2262525"/>
              <a:gd name="connsiteX16" fmla="*/ 741772 w 4418272"/>
              <a:gd name="connsiteY16" fmla="*/ 149382 h 2262525"/>
              <a:gd name="connsiteX17" fmla="*/ 2074862 w 4418272"/>
              <a:gd name="connsiteY17" fmla="*/ 0 h 2262525"/>
              <a:gd name="connsiteX0" fmla="*/ 2074862 w 4418272"/>
              <a:gd name="connsiteY0" fmla="*/ 0 h 2262525"/>
              <a:gd name="connsiteX1" fmla="*/ 4418272 w 4418272"/>
              <a:gd name="connsiteY1" fmla="*/ 76357 h 2262525"/>
              <a:gd name="connsiteX2" fmla="*/ 4399222 w 4418272"/>
              <a:gd name="connsiteY2" fmla="*/ 961006 h 2262525"/>
              <a:gd name="connsiteX3" fmla="*/ 2586037 w 4418272"/>
              <a:gd name="connsiteY3" fmla="*/ 936626 h 2262525"/>
              <a:gd name="connsiteX4" fmla="*/ 1615143 w 4418272"/>
              <a:gd name="connsiteY4" fmla="*/ 1070544 h 2262525"/>
              <a:gd name="connsiteX5" fmla="*/ 1814259 w 4418272"/>
              <a:gd name="connsiteY5" fmla="*/ 1946763 h 2262525"/>
              <a:gd name="connsiteX6" fmla="*/ 981601 w 4418272"/>
              <a:gd name="connsiteY6" fmla="*/ 2262525 h 2262525"/>
              <a:gd name="connsiteX7" fmla="*/ 635654 w 4418272"/>
              <a:gd name="connsiteY7" fmla="*/ 1350267 h 2262525"/>
              <a:gd name="connsiteX8" fmla="*/ 529339 w 4418272"/>
              <a:gd name="connsiteY8" fmla="*/ 1369708 h 2262525"/>
              <a:gd name="connsiteX9" fmla="*/ 148114 w 4418272"/>
              <a:gd name="connsiteY9" fmla="*/ 1369708 h 2262525"/>
              <a:gd name="connsiteX10" fmla="*/ 0 w 4418272"/>
              <a:gd name="connsiteY10" fmla="*/ 1019970 h 2262525"/>
              <a:gd name="connsiteX11" fmla="*/ 228599 w 4418272"/>
              <a:gd name="connsiteY11" fmla="*/ 977108 h 2262525"/>
              <a:gd name="connsiteX12" fmla="*/ 252889 w 4418272"/>
              <a:gd name="connsiteY12" fmla="*/ 723253 h 2262525"/>
              <a:gd name="connsiteX13" fmla="*/ 542873 w 4418272"/>
              <a:gd name="connsiteY13" fmla="*/ 733960 h 2262525"/>
              <a:gd name="connsiteX14" fmla="*/ 541241 w 4418272"/>
              <a:gd name="connsiteY14" fmla="*/ 707572 h 2262525"/>
              <a:gd name="connsiteX15" fmla="*/ 560387 w 4418272"/>
              <a:gd name="connsiteY15" fmla="*/ 527050 h 2262525"/>
              <a:gd name="connsiteX16" fmla="*/ 741772 w 4418272"/>
              <a:gd name="connsiteY16" fmla="*/ 149382 h 2262525"/>
              <a:gd name="connsiteX17" fmla="*/ 2074862 w 4418272"/>
              <a:gd name="connsiteY17" fmla="*/ 0 h 2262525"/>
              <a:gd name="connsiteX0" fmla="*/ 2074862 w 4418272"/>
              <a:gd name="connsiteY0" fmla="*/ 0 h 2262525"/>
              <a:gd name="connsiteX1" fmla="*/ 4418272 w 4418272"/>
              <a:gd name="connsiteY1" fmla="*/ 76357 h 2262525"/>
              <a:gd name="connsiteX2" fmla="*/ 4413510 w 4418272"/>
              <a:gd name="connsiteY2" fmla="*/ 1575368 h 2262525"/>
              <a:gd name="connsiteX3" fmla="*/ 2586037 w 4418272"/>
              <a:gd name="connsiteY3" fmla="*/ 936626 h 2262525"/>
              <a:gd name="connsiteX4" fmla="*/ 1615143 w 4418272"/>
              <a:gd name="connsiteY4" fmla="*/ 1070544 h 2262525"/>
              <a:gd name="connsiteX5" fmla="*/ 1814259 w 4418272"/>
              <a:gd name="connsiteY5" fmla="*/ 1946763 h 2262525"/>
              <a:gd name="connsiteX6" fmla="*/ 981601 w 4418272"/>
              <a:gd name="connsiteY6" fmla="*/ 2262525 h 2262525"/>
              <a:gd name="connsiteX7" fmla="*/ 635654 w 4418272"/>
              <a:gd name="connsiteY7" fmla="*/ 1350267 h 2262525"/>
              <a:gd name="connsiteX8" fmla="*/ 529339 w 4418272"/>
              <a:gd name="connsiteY8" fmla="*/ 1369708 h 2262525"/>
              <a:gd name="connsiteX9" fmla="*/ 148114 w 4418272"/>
              <a:gd name="connsiteY9" fmla="*/ 1369708 h 2262525"/>
              <a:gd name="connsiteX10" fmla="*/ 0 w 4418272"/>
              <a:gd name="connsiteY10" fmla="*/ 1019970 h 2262525"/>
              <a:gd name="connsiteX11" fmla="*/ 228599 w 4418272"/>
              <a:gd name="connsiteY11" fmla="*/ 977108 h 2262525"/>
              <a:gd name="connsiteX12" fmla="*/ 252889 w 4418272"/>
              <a:gd name="connsiteY12" fmla="*/ 723253 h 2262525"/>
              <a:gd name="connsiteX13" fmla="*/ 542873 w 4418272"/>
              <a:gd name="connsiteY13" fmla="*/ 733960 h 2262525"/>
              <a:gd name="connsiteX14" fmla="*/ 541241 w 4418272"/>
              <a:gd name="connsiteY14" fmla="*/ 707572 h 2262525"/>
              <a:gd name="connsiteX15" fmla="*/ 560387 w 4418272"/>
              <a:gd name="connsiteY15" fmla="*/ 527050 h 2262525"/>
              <a:gd name="connsiteX16" fmla="*/ 741772 w 4418272"/>
              <a:gd name="connsiteY16" fmla="*/ 149382 h 2262525"/>
              <a:gd name="connsiteX17" fmla="*/ 2074862 w 4418272"/>
              <a:gd name="connsiteY17" fmla="*/ 0 h 2262525"/>
              <a:gd name="connsiteX0" fmla="*/ 2074862 w 4418272"/>
              <a:gd name="connsiteY0" fmla="*/ 0 h 2262525"/>
              <a:gd name="connsiteX1" fmla="*/ 4418272 w 4418272"/>
              <a:gd name="connsiteY1" fmla="*/ 76357 h 2262525"/>
              <a:gd name="connsiteX2" fmla="*/ 4413510 w 4418272"/>
              <a:gd name="connsiteY2" fmla="*/ 1575368 h 2262525"/>
              <a:gd name="connsiteX3" fmla="*/ 3609975 w 4418272"/>
              <a:gd name="connsiteY3" fmla="*/ 1598614 h 2262525"/>
              <a:gd name="connsiteX4" fmla="*/ 2586037 w 4418272"/>
              <a:gd name="connsiteY4" fmla="*/ 936626 h 2262525"/>
              <a:gd name="connsiteX5" fmla="*/ 1615143 w 4418272"/>
              <a:gd name="connsiteY5" fmla="*/ 1070544 h 2262525"/>
              <a:gd name="connsiteX6" fmla="*/ 1814259 w 4418272"/>
              <a:gd name="connsiteY6" fmla="*/ 1946763 h 2262525"/>
              <a:gd name="connsiteX7" fmla="*/ 981601 w 4418272"/>
              <a:gd name="connsiteY7" fmla="*/ 2262525 h 2262525"/>
              <a:gd name="connsiteX8" fmla="*/ 635654 w 4418272"/>
              <a:gd name="connsiteY8" fmla="*/ 1350267 h 2262525"/>
              <a:gd name="connsiteX9" fmla="*/ 529339 w 4418272"/>
              <a:gd name="connsiteY9" fmla="*/ 1369708 h 2262525"/>
              <a:gd name="connsiteX10" fmla="*/ 148114 w 4418272"/>
              <a:gd name="connsiteY10" fmla="*/ 1369708 h 2262525"/>
              <a:gd name="connsiteX11" fmla="*/ 0 w 4418272"/>
              <a:gd name="connsiteY11" fmla="*/ 1019970 h 2262525"/>
              <a:gd name="connsiteX12" fmla="*/ 228599 w 4418272"/>
              <a:gd name="connsiteY12" fmla="*/ 977108 h 2262525"/>
              <a:gd name="connsiteX13" fmla="*/ 252889 w 4418272"/>
              <a:gd name="connsiteY13" fmla="*/ 723253 h 2262525"/>
              <a:gd name="connsiteX14" fmla="*/ 542873 w 4418272"/>
              <a:gd name="connsiteY14" fmla="*/ 733960 h 2262525"/>
              <a:gd name="connsiteX15" fmla="*/ 541241 w 4418272"/>
              <a:gd name="connsiteY15" fmla="*/ 707572 h 2262525"/>
              <a:gd name="connsiteX16" fmla="*/ 560387 w 4418272"/>
              <a:gd name="connsiteY16" fmla="*/ 527050 h 2262525"/>
              <a:gd name="connsiteX17" fmla="*/ 741772 w 4418272"/>
              <a:gd name="connsiteY17" fmla="*/ 149382 h 2262525"/>
              <a:gd name="connsiteX18" fmla="*/ 2074862 w 4418272"/>
              <a:gd name="connsiteY18" fmla="*/ 0 h 2262525"/>
              <a:gd name="connsiteX0" fmla="*/ 2074862 w 4418272"/>
              <a:gd name="connsiteY0" fmla="*/ 0 h 2262525"/>
              <a:gd name="connsiteX1" fmla="*/ 4418272 w 4418272"/>
              <a:gd name="connsiteY1" fmla="*/ 76357 h 2262525"/>
              <a:gd name="connsiteX2" fmla="*/ 4413510 w 4418272"/>
              <a:gd name="connsiteY2" fmla="*/ 1575368 h 2262525"/>
              <a:gd name="connsiteX3" fmla="*/ 3609975 w 4418272"/>
              <a:gd name="connsiteY3" fmla="*/ 1598614 h 2262525"/>
              <a:gd name="connsiteX4" fmla="*/ 2676524 w 4418272"/>
              <a:gd name="connsiteY4" fmla="*/ 950913 h 2262525"/>
              <a:gd name="connsiteX5" fmla="*/ 1615143 w 4418272"/>
              <a:gd name="connsiteY5" fmla="*/ 1070544 h 2262525"/>
              <a:gd name="connsiteX6" fmla="*/ 1814259 w 4418272"/>
              <a:gd name="connsiteY6" fmla="*/ 1946763 h 2262525"/>
              <a:gd name="connsiteX7" fmla="*/ 981601 w 4418272"/>
              <a:gd name="connsiteY7" fmla="*/ 2262525 h 2262525"/>
              <a:gd name="connsiteX8" fmla="*/ 635654 w 4418272"/>
              <a:gd name="connsiteY8" fmla="*/ 1350267 h 2262525"/>
              <a:gd name="connsiteX9" fmla="*/ 529339 w 4418272"/>
              <a:gd name="connsiteY9" fmla="*/ 1369708 h 2262525"/>
              <a:gd name="connsiteX10" fmla="*/ 148114 w 4418272"/>
              <a:gd name="connsiteY10" fmla="*/ 1369708 h 2262525"/>
              <a:gd name="connsiteX11" fmla="*/ 0 w 4418272"/>
              <a:gd name="connsiteY11" fmla="*/ 1019970 h 2262525"/>
              <a:gd name="connsiteX12" fmla="*/ 228599 w 4418272"/>
              <a:gd name="connsiteY12" fmla="*/ 977108 h 2262525"/>
              <a:gd name="connsiteX13" fmla="*/ 252889 w 4418272"/>
              <a:gd name="connsiteY13" fmla="*/ 723253 h 2262525"/>
              <a:gd name="connsiteX14" fmla="*/ 542873 w 4418272"/>
              <a:gd name="connsiteY14" fmla="*/ 733960 h 2262525"/>
              <a:gd name="connsiteX15" fmla="*/ 541241 w 4418272"/>
              <a:gd name="connsiteY15" fmla="*/ 707572 h 2262525"/>
              <a:gd name="connsiteX16" fmla="*/ 560387 w 4418272"/>
              <a:gd name="connsiteY16" fmla="*/ 527050 h 2262525"/>
              <a:gd name="connsiteX17" fmla="*/ 741772 w 4418272"/>
              <a:gd name="connsiteY17" fmla="*/ 149382 h 2262525"/>
              <a:gd name="connsiteX18" fmla="*/ 2074862 w 4418272"/>
              <a:gd name="connsiteY18" fmla="*/ 0 h 2262525"/>
              <a:gd name="connsiteX0" fmla="*/ 2074862 w 4418272"/>
              <a:gd name="connsiteY0" fmla="*/ 0 h 2262525"/>
              <a:gd name="connsiteX1" fmla="*/ 4418272 w 4418272"/>
              <a:gd name="connsiteY1" fmla="*/ 76357 h 2262525"/>
              <a:gd name="connsiteX2" fmla="*/ 4413510 w 4418272"/>
              <a:gd name="connsiteY2" fmla="*/ 1575368 h 2262525"/>
              <a:gd name="connsiteX3" fmla="*/ 3609975 w 4418272"/>
              <a:gd name="connsiteY3" fmla="*/ 1598614 h 2262525"/>
              <a:gd name="connsiteX4" fmla="*/ 3371850 w 4418272"/>
              <a:gd name="connsiteY4" fmla="*/ 965201 h 2262525"/>
              <a:gd name="connsiteX5" fmla="*/ 2676524 w 4418272"/>
              <a:gd name="connsiteY5" fmla="*/ 950913 h 2262525"/>
              <a:gd name="connsiteX6" fmla="*/ 1615143 w 4418272"/>
              <a:gd name="connsiteY6" fmla="*/ 1070544 h 2262525"/>
              <a:gd name="connsiteX7" fmla="*/ 1814259 w 4418272"/>
              <a:gd name="connsiteY7" fmla="*/ 1946763 h 2262525"/>
              <a:gd name="connsiteX8" fmla="*/ 981601 w 4418272"/>
              <a:gd name="connsiteY8" fmla="*/ 2262525 h 2262525"/>
              <a:gd name="connsiteX9" fmla="*/ 635654 w 4418272"/>
              <a:gd name="connsiteY9" fmla="*/ 1350267 h 2262525"/>
              <a:gd name="connsiteX10" fmla="*/ 529339 w 4418272"/>
              <a:gd name="connsiteY10" fmla="*/ 1369708 h 2262525"/>
              <a:gd name="connsiteX11" fmla="*/ 148114 w 4418272"/>
              <a:gd name="connsiteY11" fmla="*/ 1369708 h 2262525"/>
              <a:gd name="connsiteX12" fmla="*/ 0 w 4418272"/>
              <a:gd name="connsiteY12" fmla="*/ 1019970 h 2262525"/>
              <a:gd name="connsiteX13" fmla="*/ 228599 w 4418272"/>
              <a:gd name="connsiteY13" fmla="*/ 977108 h 2262525"/>
              <a:gd name="connsiteX14" fmla="*/ 252889 w 4418272"/>
              <a:gd name="connsiteY14" fmla="*/ 723253 h 2262525"/>
              <a:gd name="connsiteX15" fmla="*/ 542873 w 4418272"/>
              <a:gd name="connsiteY15" fmla="*/ 733960 h 2262525"/>
              <a:gd name="connsiteX16" fmla="*/ 541241 w 4418272"/>
              <a:gd name="connsiteY16" fmla="*/ 707572 h 2262525"/>
              <a:gd name="connsiteX17" fmla="*/ 560387 w 4418272"/>
              <a:gd name="connsiteY17" fmla="*/ 527050 h 2262525"/>
              <a:gd name="connsiteX18" fmla="*/ 741772 w 4418272"/>
              <a:gd name="connsiteY18" fmla="*/ 149382 h 2262525"/>
              <a:gd name="connsiteX19" fmla="*/ 2074862 w 4418272"/>
              <a:gd name="connsiteY19" fmla="*/ 0 h 2262525"/>
              <a:gd name="connsiteX0" fmla="*/ 2074862 w 4418272"/>
              <a:gd name="connsiteY0" fmla="*/ 0 h 2262525"/>
              <a:gd name="connsiteX1" fmla="*/ 4418272 w 4418272"/>
              <a:gd name="connsiteY1" fmla="*/ 76357 h 2262525"/>
              <a:gd name="connsiteX2" fmla="*/ 4413510 w 4418272"/>
              <a:gd name="connsiteY2" fmla="*/ 1575368 h 2262525"/>
              <a:gd name="connsiteX3" fmla="*/ 3609975 w 4418272"/>
              <a:gd name="connsiteY3" fmla="*/ 1598614 h 2262525"/>
              <a:gd name="connsiteX4" fmla="*/ 3371850 w 4418272"/>
              <a:gd name="connsiteY4" fmla="*/ 965201 h 2262525"/>
              <a:gd name="connsiteX5" fmla="*/ 2538412 w 4418272"/>
              <a:gd name="connsiteY5" fmla="*/ 893763 h 2262525"/>
              <a:gd name="connsiteX6" fmla="*/ 1615143 w 4418272"/>
              <a:gd name="connsiteY6" fmla="*/ 1070544 h 2262525"/>
              <a:gd name="connsiteX7" fmla="*/ 1814259 w 4418272"/>
              <a:gd name="connsiteY7" fmla="*/ 1946763 h 2262525"/>
              <a:gd name="connsiteX8" fmla="*/ 981601 w 4418272"/>
              <a:gd name="connsiteY8" fmla="*/ 2262525 h 2262525"/>
              <a:gd name="connsiteX9" fmla="*/ 635654 w 4418272"/>
              <a:gd name="connsiteY9" fmla="*/ 1350267 h 2262525"/>
              <a:gd name="connsiteX10" fmla="*/ 529339 w 4418272"/>
              <a:gd name="connsiteY10" fmla="*/ 1369708 h 2262525"/>
              <a:gd name="connsiteX11" fmla="*/ 148114 w 4418272"/>
              <a:gd name="connsiteY11" fmla="*/ 1369708 h 2262525"/>
              <a:gd name="connsiteX12" fmla="*/ 0 w 4418272"/>
              <a:gd name="connsiteY12" fmla="*/ 1019970 h 2262525"/>
              <a:gd name="connsiteX13" fmla="*/ 228599 w 4418272"/>
              <a:gd name="connsiteY13" fmla="*/ 977108 h 2262525"/>
              <a:gd name="connsiteX14" fmla="*/ 252889 w 4418272"/>
              <a:gd name="connsiteY14" fmla="*/ 723253 h 2262525"/>
              <a:gd name="connsiteX15" fmla="*/ 542873 w 4418272"/>
              <a:gd name="connsiteY15" fmla="*/ 733960 h 2262525"/>
              <a:gd name="connsiteX16" fmla="*/ 541241 w 4418272"/>
              <a:gd name="connsiteY16" fmla="*/ 707572 h 2262525"/>
              <a:gd name="connsiteX17" fmla="*/ 560387 w 4418272"/>
              <a:gd name="connsiteY17" fmla="*/ 527050 h 2262525"/>
              <a:gd name="connsiteX18" fmla="*/ 741772 w 4418272"/>
              <a:gd name="connsiteY18" fmla="*/ 149382 h 2262525"/>
              <a:gd name="connsiteX19" fmla="*/ 2074862 w 4418272"/>
              <a:gd name="connsiteY19" fmla="*/ 0 h 22625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4418272" h="2262525">
                <a:moveTo>
                  <a:pt x="2074862" y="0"/>
                </a:moveTo>
                <a:lnTo>
                  <a:pt x="4418272" y="76357"/>
                </a:lnTo>
                <a:cubicBezTo>
                  <a:pt x="4416685" y="576027"/>
                  <a:pt x="4415097" y="1075698"/>
                  <a:pt x="4413510" y="1575368"/>
                </a:cubicBezTo>
                <a:cubicBezTo>
                  <a:pt x="4294669" y="1787009"/>
                  <a:pt x="3914554" y="1705071"/>
                  <a:pt x="3609975" y="1598614"/>
                </a:cubicBezTo>
                <a:cubicBezTo>
                  <a:pt x="3399059" y="1540576"/>
                  <a:pt x="3527425" y="1073151"/>
                  <a:pt x="3371850" y="965201"/>
                </a:cubicBezTo>
                <a:cubicBezTo>
                  <a:pt x="3216275" y="857251"/>
                  <a:pt x="2793890" y="919862"/>
                  <a:pt x="2538412" y="893763"/>
                </a:cubicBezTo>
                <a:lnTo>
                  <a:pt x="1615143" y="1070544"/>
                </a:lnTo>
                <a:lnTo>
                  <a:pt x="1814259" y="1946763"/>
                </a:lnTo>
                <a:lnTo>
                  <a:pt x="981601" y="2262525"/>
                </a:lnTo>
                <a:lnTo>
                  <a:pt x="635654" y="1350267"/>
                </a:lnTo>
                <a:lnTo>
                  <a:pt x="529339" y="1369708"/>
                </a:lnTo>
                <a:cubicBezTo>
                  <a:pt x="385000" y="1393521"/>
                  <a:pt x="249293" y="1405427"/>
                  <a:pt x="148114" y="1369708"/>
                </a:cubicBezTo>
                <a:cubicBezTo>
                  <a:pt x="147161" y="1257098"/>
                  <a:pt x="953" y="1132580"/>
                  <a:pt x="0" y="1019970"/>
                </a:cubicBezTo>
                <a:cubicBezTo>
                  <a:pt x="38100" y="977108"/>
                  <a:pt x="190499" y="1019970"/>
                  <a:pt x="228599" y="977108"/>
                </a:cubicBezTo>
                <a:lnTo>
                  <a:pt x="252889" y="723253"/>
                </a:lnTo>
                <a:lnTo>
                  <a:pt x="542873" y="733960"/>
                </a:lnTo>
                <a:lnTo>
                  <a:pt x="541241" y="707572"/>
                </a:lnTo>
                <a:cubicBezTo>
                  <a:pt x="540479" y="640784"/>
                  <a:pt x="545076" y="578956"/>
                  <a:pt x="560387" y="527050"/>
                </a:cubicBezTo>
                <a:lnTo>
                  <a:pt x="741772" y="149382"/>
                </a:lnTo>
                <a:cubicBezTo>
                  <a:pt x="1212594" y="140863"/>
                  <a:pt x="1604040" y="8519"/>
                  <a:pt x="2074862" y="0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  <a:alpha val="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 eaLnBrk="1" fontAlgn="auto" hangingPunct="1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>
              <a:solidFill>
                <a:srgbClr val="FFFFFF"/>
              </a:solidFill>
            </a:endParaRPr>
          </a:p>
        </p:txBody>
      </p:sp>
      <p:sp>
        <p:nvSpPr>
          <p:cNvPr id="192" name="Link_North_West_Europe">
            <a:extLst>
              <a:ext uri="{FF2B5EF4-FFF2-40B4-BE49-F238E27FC236}">
                <a16:creationId xmlns:a16="http://schemas.microsoft.com/office/drawing/2014/main" id="{51CCDD88-7C3E-4C34-9796-B1C58E365BE3}"/>
              </a:ext>
            </a:extLst>
          </p:cNvPr>
          <p:cNvSpPr/>
          <p:nvPr userDrawn="1"/>
        </p:nvSpPr>
        <p:spPr bwMode="gray">
          <a:xfrm>
            <a:off x="4992688" y="1490663"/>
            <a:ext cx="1409700" cy="1055687"/>
          </a:xfrm>
          <a:custGeom>
            <a:avLst/>
            <a:gdLst>
              <a:gd name="connsiteX0" fmla="*/ 0 w 1165367"/>
              <a:gd name="connsiteY0" fmla="*/ 0 h 860155"/>
              <a:gd name="connsiteX1" fmla="*/ 1165367 w 1165367"/>
              <a:gd name="connsiteY1" fmla="*/ 0 h 860155"/>
              <a:gd name="connsiteX2" fmla="*/ 1165367 w 1165367"/>
              <a:gd name="connsiteY2" fmla="*/ 860155 h 860155"/>
              <a:gd name="connsiteX3" fmla="*/ 0 w 1165367"/>
              <a:gd name="connsiteY3" fmla="*/ 860155 h 860155"/>
              <a:gd name="connsiteX4" fmla="*/ 0 w 1165367"/>
              <a:gd name="connsiteY4" fmla="*/ 0 h 860155"/>
              <a:gd name="connsiteX0" fmla="*/ 0 w 1165367"/>
              <a:gd name="connsiteY0" fmla="*/ 0 h 1012555"/>
              <a:gd name="connsiteX1" fmla="*/ 1165367 w 1165367"/>
              <a:gd name="connsiteY1" fmla="*/ 0 h 1012555"/>
              <a:gd name="connsiteX2" fmla="*/ 1165367 w 1165367"/>
              <a:gd name="connsiteY2" fmla="*/ 860155 h 1012555"/>
              <a:gd name="connsiteX3" fmla="*/ 64294 w 1165367"/>
              <a:gd name="connsiteY3" fmla="*/ 1012555 h 1012555"/>
              <a:gd name="connsiteX4" fmla="*/ 0 w 1165367"/>
              <a:gd name="connsiteY4" fmla="*/ 0 h 1012555"/>
              <a:gd name="connsiteX0" fmla="*/ 0 w 1389204"/>
              <a:gd name="connsiteY0" fmla="*/ 376238 h 1012555"/>
              <a:gd name="connsiteX1" fmla="*/ 1389204 w 1389204"/>
              <a:gd name="connsiteY1" fmla="*/ 0 h 1012555"/>
              <a:gd name="connsiteX2" fmla="*/ 1389204 w 1389204"/>
              <a:gd name="connsiteY2" fmla="*/ 860155 h 1012555"/>
              <a:gd name="connsiteX3" fmla="*/ 288131 w 1389204"/>
              <a:gd name="connsiteY3" fmla="*/ 1012555 h 1012555"/>
              <a:gd name="connsiteX4" fmla="*/ 0 w 1389204"/>
              <a:gd name="connsiteY4" fmla="*/ 376238 h 1012555"/>
              <a:gd name="connsiteX0" fmla="*/ 0 w 1389204"/>
              <a:gd name="connsiteY0" fmla="*/ 376238 h 1012555"/>
              <a:gd name="connsiteX1" fmla="*/ 590938 w 1389204"/>
              <a:gd name="connsiteY1" fmla="*/ 268216 h 1012555"/>
              <a:gd name="connsiteX2" fmla="*/ 1389204 w 1389204"/>
              <a:gd name="connsiteY2" fmla="*/ 0 h 1012555"/>
              <a:gd name="connsiteX3" fmla="*/ 1389204 w 1389204"/>
              <a:gd name="connsiteY3" fmla="*/ 860155 h 1012555"/>
              <a:gd name="connsiteX4" fmla="*/ 288131 w 1389204"/>
              <a:gd name="connsiteY4" fmla="*/ 1012555 h 1012555"/>
              <a:gd name="connsiteX5" fmla="*/ 0 w 1389204"/>
              <a:gd name="connsiteY5" fmla="*/ 376238 h 1012555"/>
              <a:gd name="connsiteX0" fmla="*/ 0 w 1389204"/>
              <a:gd name="connsiteY0" fmla="*/ 403297 h 1039614"/>
              <a:gd name="connsiteX1" fmla="*/ 590938 w 1389204"/>
              <a:gd name="connsiteY1" fmla="*/ 295275 h 1039614"/>
              <a:gd name="connsiteX2" fmla="*/ 888595 w 1389204"/>
              <a:gd name="connsiteY2" fmla="*/ 0 h 1039614"/>
              <a:gd name="connsiteX3" fmla="*/ 1389204 w 1389204"/>
              <a:gd name="connsiteY3" fmla="*/ 27059 h 1039614"/>
              <a:gd name="connsiteX4" fmla="*/ 1389204 w 1389204"/>
              <a:gd name="connsiteY4" fmla="*/ 887214 h 1039614"/>
              <a:gd name="connsiteX5" fmla="*/ 288131 w 1389204"/>
              <a:gd name="connsiteY5" fmla="*/ 1039614 h 1039614"/>
              <a:gd name="connsiteX6" fmla="*/ 0 w 1389204"/>
              <a:gd name="connsiteY6" fmla="*/ 403297 h 1039614"/>
              <a:gd name="connsiteX0" fmla="*/ 0 w 1389204"/>
              <a:gd name="connsiteY0" fmla="*/ 403297 h 1039614"/>
              <a:gd name="connsiteX1" fmla="*/ 590938 w 1389204"/>
              <a:gd name="connsiteY1" fmla="*/ 295275 h 1039614"/>
              <a:gd name="connsiteX2" fmla="*/ 888595 w 1389204"/>
              <a:gd name="connsiteY2" fmla="*/ 0 h 1039614"/>
              <a:gd name="connsiteX3" fmla="*/ 1348723 w 1389204"/>
              <a:gd name="connsiteY3" fmla="*/ 10390 h 1039614"/>
              <a:gd name="connsiteX4" fmla="*/ 1389204 w 1389204"/>
              <a:gd name="connsiteY4" fmla="*/ 887214 h 1039614"/>
              <a:gd name="connsiteX5" fmla="*/ 288131 w 1389204"/>
              <a:gd name="connsiteY5" fmla="*/ 1039614 h 1039614"/>
              <a:gd name="connsiteX6" fmla="*/ 0 w 1389204"/>
              <a:gd name="connsiteY6" fmla="*/ 403297 h 1039614"/>
              <a:gd name="connsiteX0" fmla="*/ 0 w 1410088"/>
              <a:gd name="connsiteY0" fmla="*/ 403297 h 1039614"/>
              <a:gd name="connsiteX1" fmla="*/ 590938 w 1410088"/>
              <a:gd name="connsiteY1" fmla="*/ 295275 h 1039614"/>
              <a:gd name="connsiteX2" fmla="*/ 888595 w 1410088"/>
              <a:gd name="connsiteY2" fmla="*/ 0 h 1039614"/>
              <a:gd name="connsiteX3" fmla="*/ 1348723 w 1410088"/>
              <a:gd name="connsiteY3" fmla="*/ 10390 h 1039614"/>
              <a:gd name="connsiteX4" fmla="*/ 1410088 w 1410088"/>
              <a:gd name="connsiteY4" fmla="*/ 311943 h 1039614"/>
              <a:gd name="connsiteX5" fmla="*/ 1389204 w 1410088"/>
              <a:gd name="connsiteY5" fmla="*/ 887214 h 1039614"/>
              <a:gd name="connsiteX6" fmla="*/ 288131 w 1410088"/>
              <a:gd name="connsiteY6" fmla="*/ 1039614 h 1039614"/>
              <a:gd name="connsiteX7" fmla="*/ 0 w 1410088"/>
              <a:gd name="connsiteY7" fmla="*/ 403297 h 1039614"/>
              <a:gd name="connsiteX0" fmla="*/ 0 w 1410088"/>
              <a:gd name="connsiteY0" fmla="*/ 403297 h 1056283"/>
              <a:gd name="connsiteX1" fmla="*/ 590938 w 1410088"/>
              <a:gd name="connsiteY1" fmla="*/ 295275 h 1056283"/>
              <a:gd name="connsiteX2" fmla="*/ 888595 w 1410088"/>
              <a:gd name="connsiteY2" fmla="*/ 0 h 1056283"/>
              <a:gd name="connsiteX3" fmla="*/ 1348723 w 1410088"/>
              <a:gd name="connsiteY3" fmla="*/ 10390 h 1056283"/>
              <a:gd name="connsiteX4" fmla="*/ 1410088 w 1410088"/>
              <a:gd name="connsiteY4" fmla="*/ 311943 h 1056283"/>
              <a:gd name="connsiteX5" fmla="*/ 1389204 w 1410088"/>
              <a:gd name="connsiteY5" fmla="*/ 887214 h 1056283"/>
              <a:gd name="connsiteX6" fmla="*/ 309562 w 1410088"/>
              <a:gd name="connsiteY6" fmla="*/ 1056283 h 1056283"/>
              <a:gd name="connsiteX7" fmla="*/ 0 w 1410088"/>
              <a:gd name="connsiteY7" fmla="*/ 403297 h 1056283"/>
              <a:gd name="connsiteX0" fmla="*/ 0 w 1410088"/>
              <a:gd name="connsiteY0" fmla="*/ 403297 h 1056283"/>
              <a:gd name="connsiteX1" fmla="*/ 590938 w 1410088"/>
              <a:gd name="connsiteY1" fmla="*/ 295275 h 1056283"/>
              <a:gd name="connsiteX2" fmla="*/ 888595 w 1410088"/>
              <a:gd name="connsiteY2" fmla="*/ 0 h 1056283"/>
              <a:gd name="connsiteX3" fmla="*/ 1348723 w 1410088"/>
              <a:gd name="connsiteY3" fmla="*/ 10390 h 1056283"/>
              <a:gd name="connsiteX4" fmla="*/ 1410088 w 1410088"/>
              <a:gd name="connsiteY4" fmla="*/ 311943 h 1056283"/>
              <a:gd name="connsiteX5" fmla="*/ 1389204 w 1410088"/>
              <a:gd name="connsiteY5" fmla="*/ 887214 h 1056283"/>
              <a:gd name="connsiteX6" fmla="*/ 764770 w 1410088"/>
              <a:gd name="connsiteY6" fmla="*/ 1050131 h 1056283"/>
              <a:gd name="connsiteX7" fmla="*/ 309562 w 1410088"/>
              <a:gd name="connsiteY7" fmla="*/ 1056283 h 1056283"/>
              <a:gd name="connsiteX8" fmla="*/ 0 w 1410088"/>
              <a:gd name="connsiteY8" fmla="*/ 403297 h 1056283"/>
              <a:gd name="connsiteX0" fmla="*/ 0 w 1410088"/>
              <a:gd name="connsiteY0" fmla="*/ 403297 h 1056283"/>
              <a:gd name="connsiteX1" fmla="*/ 590938 w 1410088"/>
              <a:gd name="connsiteY1" fmla="*/ 295275 h 1056283"/>
              <a:gd name="connsiteX2" fmla="*/ 888595 w 1410088"/>
              <a:gd name="connsiteY2" fmla="*/ 0 h 1056283"/>
              <a:gd name="connsiteX3" fmla="*/ 1348723 w 1410088"/>
              <a:gd name="connsiteY3" fmla="*/ 10390 h 1056283"/>
              <a:gd name="connsiteX4" fmla="*/ 1410088 w 1410088"/>
              <a:gd name="connsiteY4" fmla="*/ 311943 h 1056283"/>
              <a:gd name="connsiteX5" fmla="*/ 1389204 w 1410088"/>
              <a:gd name="connsiteY5" fmla="*/ 887214 h 1056283"/>
              <a:gd name="connsiteX6" fmla="*/ 840970 w 1410088"/>
              <a:gd name="connsiteY6" fmla="*/ 828675 h 1056283"/>
              <a:gd name="connsiteX7" fmla="*/ 764770 w 1410088"/>
              <a:gd name="connsiteY7" fmla="*/ 1050131 h 1056283"/>
              <a:gd name="connsiteX8" fmla="*/ 309562 w 1410088"/>
              <a:gd name="connsiteY8" fmla="*/ 1056283 h 1056283"/>
              <a:gd name="connsiteX9" fmla="*/ 0 w 1410088"/>
              <a:gd name="connsiteY9" fmla="*/ 403297 h 1056283"/>
              <a:gd name="connsiteX0" fmla="*/ 0 w 1410088"/>
              <a:gd name="connsiteY0" fmla="*/ 403297 h 1056283"/>
              <a:gd name="connsiteX1" fmla="*/ 590938 w 1410088"/>
              <a:gd name="connsiteY1" fmla="*/ 295275 h 1056283"/>
              <a:gd name="connsiteX2" fmla="*/ 888595 w 1410088"/>
              <a:gd name="connsiteY2" fmla="*/ 0 h 1056283"/>
              <a:gd name="connsiteX3" fmla="*/ 1348723 w 1410088"/>
              <a:gd name="connsiteY3" fmla="*/ 10390 h 1056283"/>
              <a:gd name="connsiteX4" fmla="*/ 1410088 w 1410088"/>
              <a:gd name="connsiteY4" fmla="*/ 311943 h 1056283"/>
              <a:gd name="connsiteX5" fmla="*/ 1353485 w 1410088"/>
              <a:gd name="connsiteY5" fmla="*/ 811014 h 1056283"/>
              <a:gd name="connsiteX6" fmla="*/ 840970 w 1410088"/>
              <a:gd name="connsiteY6" fmla="*/ 828675 h 1056283"/>
              <a:gd name="connsiteX7" fmla="*/ 764770 w 1410088"/>
              <a:gd name="connsiteY7" fmla="*/ 1050131 h 1056283"/>
              <a:gd name="connsiteX8" fmla="*/ 309562 w 1410088"/>
              <a:gd name="connsiteY8" fmla="*/ 1056283 h 1056283"/>
              <a:gd name="connsiteX9" fmla="*/ 0 w 1410088"/>
              <a:gd name="connsiteY9" fmla="*/ 403297 h 1056283"/>
              <a:gd name="connsiteX0" fmla="*/ 0 w 1410088"/>
              <a:gd name="connsiteY0" fmla="*/ 403297 h 1056283"/>
              <a:gd name="connsiteX1" fmla="*/ 590938 w 1410088"/>
              <a:gd name="connsiteY1" fmla="*/ 295275 h 1056283"/>
              <a:gd name="connsiteX2" fmla="*/ 888595 w 1410088"/>
              <a:gd name="connsiteY2" fmla="*/ 0 h 1056283"/>
              <a:gd name="connsiteX3" fmla="*/ 1348723 w 1410088"/>
              <a:gd name="connsiteY3" fmla="*/ 10390 h 1056283"/>
              <a:gd name="connsiteX4" fmla="*/ 1410088 w 1410088"/>
              <a:gd name="connsiteY4" fmla="*/ 311943 h 1056283"/>
              <a:gd name="connsiteX5" fmla="*/ 1353485 w 1410088"/>
              <a:gd name="connsiteY5" fmla="*/ 789583 h 1056283"/>
              <a:gd name="connsiteX6" fmla="*/ 840970 w 1410088"/>
              <a:gd name="connsiteY6" fmla="*/ 828675 h 1056283"/>
              <a:gd name="connsiteX7" fmla="*/ 764770 w 1410088"/>
              <a:gd name="connsiteY7" fmla="*/ 1050131 h 1056283"/>
              <a:gd name="connsiteX8" fmla="*/ 309562 w 1410088"/>
              <a:gd name="connsiteY8" fmla="*/ 1056283 h 1056283"/>
              <a:gd name="connsiteX9" fmla="*/ 0 w 1410088"/>
              <a:gd name="connsiteY9" fmla="*/ 403297 h 1056283"/>
              <a:gd name="connsiteX0" fmla="*/ 0 w 1410088"/>
              <a:gd name="connsiteY0" fmla="*/ 403297 h 1056283"/>
              <a:gd name="connsiteX1" fmla="*/ 590938 w 1410088"/>
              <a:gd name="connsiteY1" fmla="*/ 295275 h 1056283"/>
              <a:gd name="connsiteX2" fmla="*/ 888595 w 1410088"/>
              <a:gd name="connsiteY2" fmla="*/ 0 h 1056283"/>
              <a:gd name="connsiteX3" fmla="*/ 1348723 w 1410088"/>
              <a:gd name="connsiteY3" fmla="*/ 10390 h 1056283"/>
              <a:gd name="connsiteX4" fmla="*/ 1410088 w 1410088"/>
              <a:gd name="connsiteY4" fmla="*/ 311943 h 1056283"/>
              <a:gd name="connsiteX5" fmla="*/ 1353485 w 1410088"/>
              <a:gd name="connsiteY5" fmla="*/ 789583 h 1056283"/>
              <a:gd name="connsiteX6" fmla="*/ 840970 w 1410088"/>
              <a:gd name="connsiteY6" fmla="*/ 828675 h 1056283"/>
              <a:gd name="connsiteX7" fmla="*/ 719527 w 1410088"/>
              <a:gd name="connsiteY7" fmla="*/ 1047749 h 1056283"/>
              <a:gd name="connsiteX8" fmla="*/ 309562 w 1410088"/>
              <a:gd name="connsiteY8" fmla="*/ 1056283 h 1056283"/>
              <a:gd name="connsiteX9" fmla="*/ 0 w 1410088"/>
              <a:gd name="connsiteY9" fmla="*/ 403297 h 10562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410088" h="1056283">
                <a:moveTo>
                  <a:pt x="0" y="403297"/>
                </a:moveTo>
                <a:cubicBezTo>
                  <a:pt x="211267" y="344271"/>
                  <a:pt x="379671" y="354301"/>
                  <a:pt x="590938" y="295275"/>
                </a:cubicBezTo>
                <a:cubicBezTo>
                  <a:pt x="729844" y="248444"/>
                  <a:pt x="749689" y="46831"/>
                  <a:pt x="888595" y="0"/>
                </a:cubicBezTo>
                <a:lnTo>
                  <a:pt x="1348723" y="10390"/>
                </a:lnTo>
                <a:cubicBezTo>
                  <a:pt x="1354891" y="149802"/>
                  <a:pt x="1403920" y="172531"/>
                  <a:pt x="1410088" y="311943"/>
                </a:cubicBezTo>
                <a:lnTo>
                  <a:pt x="1353485" y="789583"/>
                </a:lnTo>
                <a:cubicBezTo>
                  <a:pt x="1292763" y="900311"/>
                  <a:pt x="945042" y="801522"/>
                  <a:pt x="840970" y="828675"/>
                </a:cubicBezTo>
                <a:cubicBezTo>
                  <a:pt x="736898" y="855828"/>
                  <a:pt x="842226" y="1034421"/>
                  <a:pt x="719527" y="1047749"/>
                </a:cubicBezTo>
                <a:lnTo>
                  <a:pt x="309562" y="1056283"/>
                </a:lnTo>
                <a:lnTo>
                  <a:pt x="0" y="403297"/>
                </a:lnTo>
                <a:close/>
              </a:path>
            </a:pathLst>
          </a:custGeom>
          <a:solidFill>
            <a:schemeClr val="accent1">
              <a:alpha val="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 eaLnBrk="1" fontAlgn="auto" hangingPunct="1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>
              <a:solidFill>
                <a:srgbClr val="FFFFFF"/>
              </a:solidFill>
            </a:endParaRPr>
          </a:p>
        </p:txBody>
      </p:sp>
      <p:sp>
        <p:nvSpPr>
          <p:cNvPr id="193" name="Link_South_West_Europe">
            <a:extLst>
              <a:ext uri="{FF2B5EF4-FFF2-40B4-BE49-F238E27FC236}">
                <a16:creationId xmlns:a16="http://schemas.microsoft.com/office/drawing/2014/main" id="{5DE9AC4E-E177-4EB1-99F5-3CB758C881B1}"/>
              </a:ext>
            </a:extLst>
          </p:cNvPr>
          <p:cNvSpPr/>
          <p:nvPr userDrawn="1"/>
        </p:nvSpPr>
        <p:spPr bwMode="gray">
          <a:xfrm>
            <a:off x="5113338" y="2428875"/>
            <a:ext cx="695325" cy="881063"/>
          </a:xfrm>
          <a:custGeom>
            <a:avLst/>
            <a:gdLst>
              <a:gd name="connsiteX0" fmla="*/ 0 w 676840"/>
              <a:gd name="connsiteY0" fmla="*/ 0 h 802968"/>
              <a:gd name="connsiteX1" fmla="*/ 676840 w 676840"/>
              <a:gd name="connsiteY1" fmla="*/ 0 h 802968"/>
              <a:gd name="connsiteX2" fmla="*/ 676840 w 676840"/>
              <a:gd name="connsiteY2" fmla="*/ 802968 h 802968"/>
              <a:gd name="connsiteX3" fmla="*/ 0 w 676840"/>
              <a:gd name="connsiteY3" fmla="*/ 802968 h 802968"/>
              <a:gd name="connsiteX4" fmla="*/ 0 w 676840"/>
              <a:gd name="connsiteY4" fmla="*/ 0 h 802968"/>
              <a:gd name="connsiteX0" fmla="*/ 0 w 676840"/>
              <a:gd name="connsiteY0" fmla="*/ 0 h 829162"/>
              <a:gd name="connsiteX1" fmla="*/ 676840 w 676840"/>
              <a:gd name="connsiteY1" fmla="*/ 0 h 829162"/>
              <a:gd name="connsiteX2" fmla="*/ 676840 w 676840"/>
              <a:gd name="connsiteY2" fmla="*/ 802968 h 829162"/>
              <a:gd name="connsiteX3" fmla="*/ 7143 w 676840"/>
              <a:gd name="connsiteY3" fmla="*/ 829162 h 829162"/>
              <a:gd name="connsiteX4" fmla="*/ 0 w 676840"/>
              <a:gd name="connsiteY4" fmla="*/ 0 h 829162"/>
              <a:gd name="connsiteX0" fmla="*/ 202407 w 669697"/>
              <a:gd name="connsiteY0" fmla="*/ 11906 h 829162"/>
              <a:gd name="connsiteX1" fmla="*/ 669697 w 669697"/>
              <a:gd name="connsiteY1" fmla="*/ 0 h 829162"/>
              <a:gd name="connsiteX2" fmla="*/ 669697 w 669697"/>
              <a:gd name="connsiteY2" fmla="*/ 802968 h 829162"/>
              <a:gd name="connsiteX3" fmla="*/ 0 w 669697"/>
              <a:gd name="connsiteY3" fmla="*/ 829162 h 829162"/>
              <a:gd name="connsiteX4" fmla="*/ 202407 w 669697"/>
              <a:gd name="connsiteY4" fmla="*/ 11906 h 829162"/>
              <a:gd name="connsiteX0" fmla="*/ 202407 w 669697"/>
              <a:gd name="connsiteY0" fmla="*/ 63182 h 880438"/>
              <a:gd name="connsiteX1" fmla="*/ 551131 w 669697"/>
              <a:gd name="connsiteY1" fmla="*/ 0 h 880438"/>
              <a:gd name="connsiteX2" fmla="*/ 669697 w 669697"/>
              <a:gd name="connsiteY2" fmla="*/ 51276 h 880438"/>
              <a:gd name="connsiteX3" fmla="*/ 669697 w 669697"/>
              <a:gd name="connsiteY3" fmla="*/ 854244 h 880438"/>
              <a:gd name="connsiteX4" fmla="*/ 0 w 669697"/>
              <a:gd name="connsiteY4" fmla="*/ 880438 h 880438"/>
              <a:gd name="connsiteX5" fmla="*/ 202407 w 669697"/>
              <a:gd name="connsiteY5" fmla="*/ 63182 h 880438"/>
              <a:gd name="connsiteX0" fmla="*/ 202407 w 694006"/>
              <a:gd name="connsiteY0" fmla="*/ 63182 h 880438"/>
              <a:gd name="connsiteX1" fmla="*/ 551131 w 694006"/>
              <a:gd name="connsiteY1" fmla="*/ 0 h 880438"/>
              <a:gd name="connsiteX2" fmla="*/ 669697 w 694006"/>
              <a:gd name="connsiteY2" fmla="*/ 51276 h 880438"/>
              <a:gd name="connsiteX3" fmla="*/ 694006 w 694006"/>
              <a:gd name="connsiteY3" fmla="*/ 378619 h 880438"/>
              <a:gd name="connsiteX4" fmla="*/ 669697 w 694006"/>
              <a:gd name="connsiteY4" fmla="*/ 854244 h 880438"/>
              <a:gd name="connsiteX5" fmla="*/ 0 w 694006"/>
              <a:gd name="connsiteY5" fmla="*/ 880438 h 880438"/>
              <a:gd name="connsiteX6" fmla="*/ 202407 w 694006"/>
              <a:gd name="connsiteY6" fmla="*/ 63182 h 880438"/>
              <a:gd name="connsiteX0" fmla="*/ 202407 w 694006"/>
              <a:gd name="connsiteY0" fmla="*/ 63182 h 880438"/>
              <a:gd name="connsiteX1" fmla="*/ 551131 w 694006"/>
              <a:gd name="connsiteY1" fmla="*/ 0 h 880438"/>
              <a:gd name="connsiteX2" fmla="*/ 669697 w 694006"/>
              <a:gd name="connsiteY2" fmla="*/ 51276 h 880438"/>
              <a:gd name="connsiteX3" fmla="*/ 694006 w 694006"/>
              <a:gd name="connsiteY3" fmla="*/ 378619 h 880438"/>
              <a:gd name="connsiteX4" fmla="*/ 372041 w 694006"/>
              <a:gd name="connsiteY4" fmla="*/ 839956 h 880438"/>
              <a:gd name="connsiteX5" fmla="*/ 0 w 694006"/>
              <a:gd name="connsiteY5" fmla="*/ 880438 h 880438"/>
              <a:gd name="connsiteX6" fmla="*/ 202407 w 694006"/>
              <a:gd name="connsiteY6" fmla="*/ 63182 h 8804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94006" h="880438">
                <a:moveTo>
                  <a:pt x="202407" y="63182"/>
                </a:moveTo>
                <a:cubicBezTo>
                  <a:pt x="309123" y="59584"/>
                  <a:pt x="444415" y="3598"/>
                  <a:pt x="551131" y="0"/>
                </a:cubicBezTo>
                <a:lnTo>
                  <a:pt x="669697" y="51276"/>
                </a:lnTo>
                <a:cubicBezTo>
                  <a:pt x="669862" y="156422"/>
                  <a:pt x="693841" y="273473"/>
                  <a:pt x="694006" y="378619"/>
                </a:cubicBezTo>
                <a:lnTo>
                  <a:pt x="372041" y="839956"/>
                </a:lnTo>
                <a:lnTo>
                  <a:pt x="0" y="880438"/>
                </a:lnTo>
                <a:lnTo>
                  <a:pt x="202407" y="63182"/>
                </a:lnTo>
                <a:close/>
              </a:path>
            </a:pathLst>
          </a:custGeom>
          <a:solidFill>
            <a:schemeClr val="accent1">
              <a:alpha val="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 eaLnBrk="1" fontAlgn="auto" hangingPunct="1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>
              <a:solidFill>
                <a:srgbClr val="FFFFFF"/>
              </a:solidFill>
            </a:endParaRPr>
          </a:p>
        </p:txBody>
      </p:sp>
      <p:sp>
        <p:nvSpPr>
          <p:cNvPr id="194" name="Link_Germany">
            <a:extLst>
              <a:ext uri="{FF2B5EF4-FFF2-40B4-BE49-F238E27FC236}">
                <a16:creationId xmlns:a16="http://schemas.microsoft.com/office/drawing/2014/main" id="{6E7B4E33-6E8B-45F3-B5D2-5B12F0DF7848}"/>
              </a:ext>
            </a:extLst>
          </p:cNvPr>
          <p:cNvSpPr/>
          <p:nvPr userDrawn="1"/>
        </p:nvSpPr>
        <p:spPr bwMode="gray">
          <a:xfrm>
            <a:off x="5753100" y="2270125"/>
            <a:ext cx="284163" cy="311150"/>
          </a:xfrm>
          <a:custGeom>
            <a:avLst/>
            <a:gdLst>
              <a:gd name="connsiteX0" fmla="*/ 0 w 297888"/>
              <a:gd name="connsiteY0" fmla="*/ 0 h 352511"/>
              <a:gd name="connsiteX1" fmla="*/ 297888 w 297888"/>
              <a:gd name="connsiteY1" fmla="*/ 0 h 352511"/>
              <a:gd name="connsiteX2" fmla="*/ 297888 w 297888"/>
              <a:gd name="connsiteY2" fmla="*/ 352511 h 352511"/>
              <a:gd name="connsiteX3" fmla="*/ 0 w 297888"/>
              <a:gd name="connsiteY3" fmla="*/ 352511 h 352511"/>
              <a:gd name="connsiteX4" fmla="*/ 0 w 297888"/>
              <a:gd name="connsiteY4" fmla="*/ 0 h 352511"/>
              <a:gd name="connsiteX0" fmla="*/ 21432 w 297888"/>
              <a:gd name="connsiteY0" fmla="*/ 45243 h 352511"/>
              <a:gd name="connsiteX1" fmla="*/ 297888 w 297888"/>
              <a:gd name="connsiteY1" fmla="*/ 0 h 352511"/>
              <a:gd name="connsiteX2" fmla="*/ 297888 w 297888"/>
              <a:gd name="connsiteY2" fmla="*/ 352511 h 352511"/>
              <a:gd name="connsiteX3" fmla="*/ 0 w 297888"/>
              <a:gd name="connsiteY3" fmla="*/ 352511 h 352511"/>
              <a:gd name="connsiteX4" fmla="*/ 21432 w 297888"/>
              <a:gd name="connsiteY4" fmla="*/ 45243 h 352511"/>
              <a:gd name="connsiteX0" fmla="*/ 21432 w 297888"/>
              <a:gd name="connsiteY0" fmla="*/ 33337 h 340605"/>
              <a:gd name="connsiteX1" fmla="*/ 262170 w 297888"/>
              <a:gd name="connsiteY1" fmla="*/ 0 h 340605"/>
              <a:gd name="connsiteX2" fmla="*/ 297888 w 297888"/>
              <a:gd name="connsiteY2" fmla="*/ 340605 h 340605"/>
              <a:gd name="connsiteX3" fmla="*/ 0 w 297888"/>
              <a:gd name="connsiteY3" fmla="*/ 340605 h 340605"/>
              <a:gd name="connsiteX4" fmla="*/ 21432 w 297888"/>
              <a:gd name="connsiteY4" fmla="*/ 33337 h 340605"/>
              <a:gd name="connsiteX0" fmla="*/ 0 w 276456"/>
              <a:gd name="connsiteY0" fmla="*/ 33337 h 340605"/>
              <a:gd name="connsiteX1" fmla="*/ 240738 w 276456"/>
              <a:gd name="connsiteY1" fmla="*/ 0 h 340605"/>
              <a:gd name="connsiteX2" fmla="*/ 276456 w 276456"/>
              <a:gd name="connsiteY2" fmla="*/ 340605 h 340605"/>
              <a:gd name="connsiteX3" fmla="*/ 2380 w 276456"/>
              <a:gd name="connsiteY3" fmla="*/ 312030 h 340605"/>
              <a:gd name="connsiteX4" fmla="*/ 0 w 276456"/>
              <a:gd name="connsiteY4" fmla="*/ 33337 h 340605"/>
              <a:gd name="connsiteX0" fmla="*/ 0 w 278837"/>
              <a:gd name="connsiteY0" fmla="*/ 33337 h 312030"/>
              <a:gd name="connsiteX1" fmla="*/ 240738 w 278837"/>
              <a:gd name="connsiteY1" fmla="*/ 0 h 312030"/>
              <a:gd name="connsiteX2" fmla="*/ 278837 w 278837"/>
              <a:gd name="connsiteY2" fmla="*/ 309649 h 312030"/>
              <a:gd name="connsiteX3" fmla="*/ 2380 w 278837"/>
              <a:gd name="connsiteY3" fmla="*/ 312030 h 312030"/>
              <a:gd name="connsiteX4" fmla="*/ 0 w 278837"/>
              <a:gd name="connsiteY4" fmla="*/ 33337 h 312030"/>
              <a:gd name="connsiteX0" fmla="*/ 0 w 283010"/>
              <a:gd name="connsiteY0" fmla="*/ 33337 h 312030"/>
              <a:gd name="connsiteX1" fmla="*/ 240738 w 283010"/>
              <a:gd name="connsiteY1" fmla="*/ 0 h 312030"/>
              <a:gd name="connsiteX2" fmla="*/ 283010 w 283010"/>
              <a:gd name="connsiteY2" fmla="*/ 149781 h 312030"/>
              <a:gd name="connsiteX3" fmla="*/ 278837 w 283010"/>
              <a:gd name="connsiteY3" fmla="*/ 309649 h 312030"/>
              <a:gd name="connsiteX4" fmla="*/ 2380 w 283010"/>
              <a:gd name="connsiteY4" fmla="*/ 312030 h 312030"/>
              <a:gd name="connsiteX5" fmla="*/ 0 w 283010"/>
              <a:gd name="connsiteY5" fmla="*/ 33337 h 312030"/>
              <a:gd name="connsiteX0" fmla="*/ 0 w 283010"/>
              <a:gd name="connsiteY0" fmla="*/ 33337 h 312030"/>
              <a:gd name="connsiteX1" fmla="*/ 240738 w 283010"/>
              <a:gd name="connsiteY1" fmla="*/ 0 h 312030"/>
              <a:gd name="connsiteX2" fmla="*/ 283010 w 283010"/>
              <a:gd name="connsiteY2" fmla="*/ 149781 h 312030"/>
              <a:gd name="connsiteX3" fmla="*/ 245499 w 283010"/>
              <a:gd name="connsiteY3" fmla="*/ 307268 h 312030"/>
              <a:gd name="connsiteX4" fmla="*/ 2380 w 283010"/>
              <a:gd name="connsiteY4" fmla="*/ 312030 h 312030"/>
              <a:gd name="connsiteX5" fmla="*/ 0 w 283010"/>
              <a:gd name="connsiteY5" fmla="*/ 33337 h 3120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3010" h="312030">
                <a:moveTo>
                  <a:pt x="0" y="33337"/>
                </a:moveTo>
                <a:lnTo>
                  <a:pt x="240738" y="0"/>
                </a:lnTo>
                <a:cubicBezTo>
                  <a:pt x="246097" y="53102"/>
                  <a:pt x="277651" y="96679"/>
                  <a:pt x="283010" y="149781"/>
                </a:cubicBezTo>
                <a:lnTo>
                  <a:pt x="245499" y="307268"/>
                </a:lnTo>
                <a:lnTo>
                  <a:pt x="2380" y="312030"/>
                </a:lnTo>
                <a:cubicBezTo>
                  <a:pt x="1587" y="219132"/>
                  <a:pt x="793" y="126235"/>
                  <a:pt x="0" y="33337"/>
                </a:cubicBezTo>
                <a:close/>
              </a:path>
            </a:pathLst>
          </a:custGeom>
          <a:solidFill>
            <a:schemeClr val="accent1">
              <a:alpha val="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 eaLnBrk="1" fontAlgn="auto" hangingPunct="1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>
              <a:solidFill>
                <a:srgbClr val="FFFFFF"/>
              </a:solidFill>
            </a:endParaRPr>
          </a:p>
        </p:txBody>
      </p:sp>
      <p:pic>
        <p:nvPicPr>
          <p:cNvPr id="195" name="Grafik 196">
            <a:extLst>
              <a:ext uri="{FF2B5EF4-FFF2-40B4-BE49-F238E27FC236}">
                <a16:creationId xmlns:a16="http://schemas.microsoft.com/office/drawing/2014/main" id="{7BEF7B01-0751-447B-AF2C-4BA9432B6D46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" name="Titel 4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endParaRPr lang="de-DE"/>
          </a:p>
        </p:txBody>
      </p:sp>
      <p:sp>
        <p:nvSpPr>
          <p:cNvPr id="196" name="Fußzeilenplatzhalter 1">
            <a:extLst>
              <a:ext uri="{FF2B5EF4-FFF2-40B4-BE49-F238E27FC236}">
                <a16:creationId xmlns:a16="http://schemas.microsoft.com/office/drawing/2014/main" id="{51EB1550-3045-47C7-8007-37CC166C7C42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55555"/>
                </a:solidFill>
                <a:latin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de-DE"/>
              <a:t>Service Division Vehicle Inspection 2020</a:t>
            </a:r>
          </a:p>
        </p:txBody>
      </p:sp>
      <p:sp>
        <p:nvSpPr>
          <p:cNvPr id="197" name="Foliennummernplatzhalter 2">
            <a:extLst>
              <a:ext uri="{FF2B5EF4-FFF2-40B4-BE49-F238E27FC236}">
                <a16:creationId xmlns:a16="http://schemas.microsoft.com/office/drawing/2014/main" id="{56FDFD01-87DF-4759-9E61-A67223EA0B0C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 eaLnBrk="0" hangingPunct="0">
              <a:defRPr>
                <a:solidFill>
                  <a:srgbClr val="555555"/>
                </a:solidFill>
              </a:defRPr>
            </a:lvl1pPr>
          </a:lstStyle>
          <a:p>
            <a:fld id="{D3AFB02E-F331-405E-8E0C-86F992BB7682}" type="slidenum">
              <a:rPr lang="de-DE" altLang="fr-FR"/>
              <a:pPr/>
              <a:t>‹#›</a:t>
            </a:fld>
            <a:endParaRPr lang="de-DE" altLang="fr-FR"/>
          </a:p>
        </p:txBody>
      </p:sp>
    </p:spTree>
    <p:extLst>
      <p:ext uri="{BB962C8B-B14F-4D97-AF65-F5344CB8AC3E}">
        <p14:creationId xmlns:p14="http://schemas.microsoft.com/office/powerpoint/2010/main" val="782447298"/>
      </p:ext>
    </p:extLst>
  </p:cSld>
  <p:clrMapOvr>
    <a:masterClrMapping/>
  </p:clrMapOvr>
  <p:transition spd="med">
    <p:fade/>
  </p:transition>
</p:sldLayout>
</file>

<file path=ppt/slideLayouts/slideLayout18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empty_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Grafik 4">
            <a:extLst>
              <a:ext uri="{FF2B5EF4-FFF2-40B4-BE49-F238E27FC236}">
                <a16:creationId xmlns:a16="http://schemas.microsoft.com/office/drawing/2014/main" id="{D3C21710-61B5-4DD4-B2D6-253ACA39A354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" name="Grafik 6">
            <a:extLst>
              <a:ext uri="{FF2B5EF4-FFF2-40B4-BE49-F238E27FC236}">
                <a16:creationId xmlns:a16="http://schemas.microsoft.com/office/drawing/2014/main" id="{34FE1B14-F081-4842-A97B-CA1F393FC808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Fußzeilenplatzhalter 1">
            <a:extLst>
              <a:ext uri="{FF2B5EF4-FFF2-40B4-BE49-F238E27FC236}">
                <a16:creationId xmlns:a16="http://schemas.microsoft.com/office/drawing/2014/main" id="{3AA5D1DE-D622-465D-8A7D-ABB2F09E45BA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55555"/>
                </a:solidFill>
                <a:latin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de-DE"/>
              <a:t>Service Division Vehicle Inspection 2020</a:t>
            </a:r>
          </a:p>
        </p:txBody>
      </p:sp>
      <p:sp>
        <p:nvSpPr>
          <p:cNvPr id="5" name="Foliennummernplatzhalter 2">
            <a:extLst>
              <a:ext uri="{FF2B5EF4-FFF2-40B4-BE49-F238E27FC236}">
                <a16:creationId xmlns:a16="http://schemas.microsoft.com/office/drawing/2014/main" id="{836BFBDA-0EFA-43B3-99D6-8A9BDCAA4B8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 eaLnBrk="0" hangingPunct="0">
              <a:defRPr>
                <a:solidFill>
                  <a:srgbClr val="555555"/>
                </a:solidFill>
              </a:defRPr>
            </a:lvl1pPr>
          </a:lstStyle>
          <a:p>
            <a:fld id="{633CFFE8-22F2-4368-8816-91368579E5B6}" type="slidenum">
              <a:rPr lang="de-DE" altLang="fr-FR"/>
              <a:pPr/>
              <a:t>‹#›</a:t>
            </a:fld>
            <a:endParaRPr lang="de-DE" altLang="fr-FR"/>
          </a:p>
        </p:txBody>
      </p:sp>
    </p:spTree>
    <p:extLst>
      <p:ext uri="{BB962C8B-B14F-4D97-AF65-F5344CB8AC3E}">
        <p14:creationId xmlns:p14="http://schemas.microsoft.com/office/powerpoint/2010/main" val="42071270"/>
      </p:ext>
    </p:extLst>
  </p:cSld>
  <p:clrMapOvr>
    <a:masterClrMapping/>
  </p:clrMapOvr>
  <p:transition spd="med">
    <p:fade/>
  </p:transition>
</p:sldLayout>
</file>

<file path=ppt/slideLayouts/slideLayout18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blank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4" hidden="1">
            <a:extLst>
              <a:ext uri="{FF2B5EF4-FFF2-40B4-BE49-F238E27FC236}">
                <a16:creationId xmlns:a16="http://schemas.microsoft.com/office/drawing/2014/main" id="{CB0C5E7C-445F-40AF-ABF1-E47003C31DF5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60" imgH="360" progId="">
                  <p:embed/>
                </p:oleObj>
              </mc:Choice>
              <mc:Fallback>
                <p:oleObj name="think-cell Slide" r:id="rId3" imgW="360" imgH="360" progId="">
                  <p:embed/>
                  <p:pic>
                    <p:nvPicPr>
                      <p:cNvPr id="2" name="Object 4" hidden="1">
                        <a:extLst>
                          <a:ext uri="{FF2B5EF4-FFF2-40B4-BE49-F238E27FC236}">
                            <a16:creationId xmlns:a16="http://schemas.microsoft.com/office/drawing/2014/main" id="{CB0C5E7C-445F-40AF-ABF1-E47003C31DF5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3" name="Grafik 5" descr="Ein Bild, das Natur, Wand, Frühling, Boden enthält.&#10;&#10;Automatisch generierte Beschreibung">
            <a:extLst>
              <a:ext uri="{FF2B5EF4-FFF2-40B4-BE49-F238E27FC236}">
                <a16:creationId xmlns:a16="http://schemas.microsoft.com/office/drawing/2014/main" id="{CA77CFBF-923B-4AC4-A0B0-2FD9B04FA7DD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" name="Grafik 10">
            <a:extLst>
              <a:ext uri="{FF2B5EF4-FFF2-40B4-BE49-F238E27FC236}">
                <a16:creationId xmlns:a16="http://schemas.microsoft.com/office/drawing/2014/main" id="{23937570-0CEC-47B6-BCCA-830580B55076}"/>
              </a:ext>
            </a:extLst>
          </p:cNvPr>
          <p:cNvPicPr>
            <a:picLocks noChangeAspect="1"/>
          </p:cNvPicPr>
          <p:nvPr userDrawn="1"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" name="Rechteck 7">
            <a:extLst>
              <a:ext uri="{FF2B5EF4-FFF2-40B4-BE49-F238E27FC236}">
                <a16:creationId xmlns:a16="http://schemas.microsoft.com/office/drawing/2014/main" id="{4DD4A000-1795-4EE1-8D7C-78A717C57CF0}"/>
              </a:ext>
            </a:extLst>
          </p:cNvPr>
          <p:cNvSpPr/>
          <p:nvPr userDrawn="1"/>
        </p:nvSpPr>
        <p:spPr bwMode="gray">
          <a:xfrm>
            <a:off x="0" y="0"/>
            <a:ext cx="12192000" cy="6858000"/>
          </a:xfrm>
          <a:prstGeom prst="rect">
            <a:avLst/>
          </a:prstGeom>
          <a:gradFill flip="none" rotWithShape="1">
            <a:gsLst>
              <a:gs pos="0">
                <a:schemeClr val="accent6">
                  <a:lumMod val="89000"/>
                  <a:alpha val="80000"/>
                </a:schemeClr>
              </a:gs>
              <a:gs pos="23000">
                <a:schemeClr val="accent6">
                  <a:lumMod val="89000"/>
                  <a:alpha val="60000"/>
                </a:schemeClr>
              </a:gs>
              <a:gs pos="69000">
                <a:schemeClr val="accent6">
                  <a:lumMod val="75000"/>
                  <a:alpha val="60000"/>
                </a:schemeClr>
              </a:gs>
              <a:gs pos="97000">
                <a:schemeClr val="accent6">
                  <a:lumMod val="70000"/>
                  <a:alpha val="2000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 eaLnBrk="1" fontAlgn="auto" hangingPunct="1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>
              <a:solidFill>
                <a:srgbClr val="FFFFFF"/>
              </a:solidFill>
            </a:endParaRPr>
          </a:p>
        </p:txBody>
      </p:sp>
      <p:pic>
        <p:nvPicPr>
          <p:cNvPr id="6" name="Grafik 9">
            <a:extLst>
              <a:ext uri="{FF2B5EF4-FFF2-40B4-BE49-F238E27FC236}">
                <a16:creationId xmlns:a16="http://schemas.microsoft.com/office/drawing/2014/main" id="{0A7BCF5F-2A34-43EE-B391-D784D1295715}"/>
              </a:ext>
            </a:extLst>
          </p:cNvPr>
          <p:cNvPicPr>
            <a:picLocks noChangeAspect="1"/>
          </p:cNvPicPr>
          <p:nvPr userDrawn="1"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" name="Date Placeholder 1">
            <a:extLst>
              <a:ext uri="{FF2B5EF4-FFF2-40B4-BE49-F238E27FC236}">
                <a16:creationId xmlns:a16="http://schemas.microsoft.com/office/drawing/2014/main" id="{741B9E7A-FDFE-4FB9-9755-0A45C6942DAB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>
            <a:lvl1pPr eaLnBrk="1" fontAlgn="auto" hangingPunct="1">
              <a:spcBef>
                <a:spcPts val="0"/>
              </a:spcBef>
              <a:spcAft>
                <a:spcPts val="0"/>
              </a:spcAft>
              <a:defRPr>
                <a:solidFill>
                  <a:srgbClr val="555555"/>
                </a:solidFill>
                <a:latin typeface="Arial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8" name="Footer Placeholder 2">
            <a:extLst>
              <a:ext uri="{FF2B5EF4-FFF2-40B4-BE49-F238E27FC236}">
                <a16:creationId xmlns:a16="http://schemas.microsoft.com/office/drawing/2014/main" id="{09C1058B-BCD0-40DE-BDDF-AC43216EA7E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en-US"/>
              <a:t>Service Division Vehicle Inspection 2020</a:t>
            </a:r>
          </a:p>
        </p:txBody>
      </p:sp>
      <p:sp>
        <p:nvSpPr>
          <p:cNvPr id="9" name="Slide Number Placeholder 3">
            <a:extLst>
              <a:ext uri="{FF2B5EF4-FFF2-40B4-BE49-F238E27FC236}">
                <a16:creationId xmlns:a16="http://schemas.microsoft.com/office/drawing/2014/main" id="{5B4D6D45-833F-4D9F-BB58-5AFFC364C6C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fld id="{A1FD8C8D-17EA-43BE-85DE-E9D55F2A8E29}" type="slidenum">
              <a:rPr lang="en-US" altLang="fr-FR"/>
              <a:pPr/>
              <a:t>‹#›</a:t>
            </a:fld>
            <a:endParaRPr lang="en-US" altLang="fr-FR"/>
          </a:p>
        </p:txBody>
      </p:sp>
    </p:spTree>
    <p:extLst>
      <p:ext uri="{BB962C8B-B14F-4D97-AF65-F5344CB8AC3E}">
        <p14:creationId xmlns:p14="http://schemas.microsoft.com/office/powerpoint/2010/main" val="687735513"/>
      </p:ext>
    </p:extLst>
  </p:cSld>
  <p:clrMapOvr>
    <a:masterClrMapping/>
  </p:clrMapOvr>
</p:sldLayout>
</file>

<file path=ppt/slideLayouts/slideLayout18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ct 4" hidden="1">
            <a:extLst>
              <a:ext uri="{FF2B5EF4-FFF2-40B4-BE49-F238E27FC236}">
                <a16:creationId xmlns:a16="http://schemas.microsoft.com/office/drawing/2014/main" id="{CD579ADF-2A8C-4C00-8647-20017F3F5E67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60" imgH="360" progId="">
                  <p:embed/>
                </p:oleObj>
              </mc:Choice>
              <mc:Fallback>
                <p:oleObj name="think-cell Slide" r:id="rId3" imgW="360" imgH="360" progId="">
                  <p:embed/>
                  <p:pic>
                    <p:nvPicPr>
                      <p:cNvPr id="3" name="Object 4" hidden="1">
                        <a:extLst>
                          <a:ext uri="{FF2B5EF4-FFF2-40B4-BE49-F238E27FC236}">
                            <a16:creationId xmlns:a16="http://schemas.microsoft.com/office/drawing/2014/main" id="{CD579ADF-2A8C-4C00-8647-20017F3F5E67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4" name="Grafik 5" descr="Ein Bild, das Natur, Wand, Frühling, Boden enthält.&#10;&#10;Automatisch generierte Beschreibung">
            <a:extLst>
              <a:ext uri="{FF2B5EF4-FFF2-40B4-BE49-F238E27FC236}">
                <a16:creationId xmlns:a16="http://schemas.microsoft.com/office/drawing/2014/main" id="{C2524569-2A91-438F-972E-0DFA97C051FC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Grafik 10">
            <a:extLst>
              <a:ext uri="{FF2B5EF4-FFF2-40B4-BE49-F238E27FC236}">
                <a16:creationId xmlns:a16="http://schemas.microsoft.com/office/drawing/2014/main" id="{C46BC0C0-228D-4450-8B2D-0909C23BF67E}"/>
              </a:ext>
            </a:extLst>
          </p:cNvPr>
          <p:cNvPicPr>
            <a:picLocks noChangeAspect="1"/>
          </p:cNvPicPr>
          <p:nvPr userDrawn="1"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" name="Rechteck 7">
            <a:extLst>
              <a:ext uri="{FF2B5EF4-FFF2-40B4-BE49-F238E27FC236}">
                <a16:creationId xmlns:a16="http://schemas.microsoft.com/office/drawing/2014/main" id="{3C2D7AD2-1DA4-438A-B6F8-A560EC304EF9}"/>
              </a:ext>
            </a:extLst>
          </p:cNvPr>
          <p:cNvSpPr/>
          <p:nvPr userDrawn="1"/>
        </p:nvSpPr>
        <p:spPr bwMode="gray">
          <a:xfrm>
            <a:off x="0" y="0"/>
            <a:ext cx="12192000" cy="6858000"/>
          </a:xfrm>
          <a:prstGeom prst="rect">
            <a:avLst/>
          </a:prstGeom>
          <a:gradFill flip="none" rotWithShape="1">
            <a:gsLst>
              <a:gs pos="0">
                <a:schemeClr val="accent6">
                  <a:lumMod val="89000"/>
                  <a:alpha val="80000"/>
                </a:schemeClr>
              </a:gs>
              <a:gs pos="23000">
                <a:schemeClr val="accent6">
                  <a:lumMod val="89000"/>
                  <a:alpha val="60000"/>
                </a:schemeClr>
              </a:gs>
              <a:gs pos="69000">
                <a:schemeClr val="accent6">
                  <a:lumMod val="75000"/>
                  <a:alpha val="60000"/>
                </a:schemeClr>
              </a:gs>
              <a:gs pos="97000">
                <a:schemeClr val="accent6">
                  <a:lumMod val="70000"/>
                  <a:alpha val="2000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 eaLnBrk="1" fontAlgn="auto" hangingPunct="1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>
              <a:solidFill>
                <a:srgbClr val="FFFFFF"/>
              </a:solidFill>
            </a:endParaRPr>
          </a:p>
        </p:txBody>
      </p:sp>
      <p:pic>
        <p:nvPicPr>
          <p:cNvPr id="8" name="Grafik 9">
            <a:extLst>
              <a:ext uri="{FF2B5EF4-FFF2-40B4-BE49-F238E27FC236}">
                <a16:creationId xmlns:a16="http://schemas.microsoft.com/office/drawing/2014/main" id="{41B1FE38-B71C-442E-BBD8-B1DE7828B36C}"/>
              </a:ext>
            </a:extLst>
          </p:cNvPr>
          <p:cNvPicPr>
            <a:picLocks noChangeAspect="1"/>
          </p:cNvPicPr>
          <p:nvPr userDrawn="1"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" name="Title 1"/>
          <p:cNvSpPr>
            <a:spLocks noGrp="1"/>
          </p:cNvSpPr>
          <p:nvPr>
            <p:ph type="title"/>
          </p:nvPr>
        </p:nvSpPr>
        <p:spPr>
          <a:xfrm>
            <a:off x="609600" y="274641"/>
            <a:ext cx="10972801" cy="715961"/>
          </a:xfrm>
        </p:spPr>
        <p:txBody>
          <a:bodyPr>
            <a:normAutofit/>
          </a:bodyPr>
          <a:lstStyle>
            <a:lvl1pPr algn="l">
              <a:defRPr sz="3732">
                <a:solidFill>
                  <a:schemeClr val="tx1">
                    <a:lumMod val="65000"/>
                    <a:lumOff val="35000"/>
                  </a:schemeClr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9" name="Date Placeholder 2">
            <a:extLst>
              <a:ext uri="{FF2B5EF4-FFF2-40B4-BE49-F238E27FC236}">
                <a16:creationId xmlns:a16="http://schemas.microsoft.com/office/drawing/2014/main" id="{280EFE61-57F0-4005-9BE6-8756A68BF54F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609600" y="6356350"/>
            <a:ext cx="2844800" cy="365125"/>
          </a:xfrm>
          <a:prstGeom prst="rect">
            <a:avLst/>
          </a:prstGeom>
        </p:spPr>
        <p:txBody>
          <a:bodyPr/>
          <a:lstStyle>
            <a:lvl1pPr eaLnBrk="1" fontAlgn="auto" hangingPunct="1">
              <a:spcBef>
                <a:spcPts val="0"/>
              </a:spcBef>
              <a:spcAft>
                <a:spcPts val="0"/>
              </a:spcAft>
              <a:defRPr>
                <a:solidFill>
                  <a:prstClr val="black">
                    <a:tint val="75000"/>
                  </a:prstClr>
                </a:solidFill>
                <a:latin typeface="Arial"/>
              </a:defRPr>
            </a:lvl1pPr>
          </a:lstStyle>
          <a:p>
            <a:pPr>
              <a:defRPr/>
            </a:pPr>
            <a:fld id="{0918CDA4-3030-42C8-8802-79C0C10C1111}" type="datetimeFigureOut">
              <a:rPr lang="en-US"/>
              <a:pPr>
                <a:defRPr/>
              </a:pPr>
              <a:t>5/11/2024</a:t>
            </a:fld>
            <a:endParaRPr lang="en-US"/>
          </a:p>
        </p:txBody>
      </p:sp>
      <p:sp>
        <p:nvSpPr>
          <p:cNvPr id="10" name="Footer Placeholder 3">
            <a:extLst>
              <a:ext uri="{FF2B5EF4-FFF2-40B4-BE49-F238E27FC236}">
                <a16:creationId xmlns:a16="http://schemas.microsoft.com/office/drawing/2014/main" id="{25D81D51-7122-4269-A1FD-324D68C440C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prstClr val="black">
                    <a:tint val="75000"/>
                  </a:prstClr>
                </a:solidFill>
                <a:latin typeface="Arial" panose="020B0604020202020204" pitchFamily="34" charset="0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11" name="Slide Number Placeholder 4">
            <a:extLst>
              <a:ext uri="{FF2B5EF4-FFF2-40B4-BE49-F238E27FC236}">
                <a16:creationId xmlns:a16="http://schemas.microsoft.com/office/drawing/2014/main" id="{9E6B746F-DAE7-4B99-B905-338E4484FA0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 eaLnBrk="0" hangingPunct="0">
              <a:defRPr>
                <a:solidFill>
                  <a:srgbClr val="898989"/>
                </a:solidFill>
              </a:defRPr>
            </a:lvl1pPr>
          </a:lstStyle>
          <a:p>
            <a:fld id="{9C28FAC6-0660-4DEB-8DB3-592299887179}" type="slidenum">
              <a:rPr lang="en-US" altLang="fr-FR"/>
              <a:pPr/>
              <a:t>‹#›</a:t>
            </a:fld>
            <a:endParaRPr lang="en-US" altLang="fr-FR"/>
          </a:p>
        </p:txBody>
      </p:sp>
    </p:spTree>
    <p:extLst>
      <p:ext uri="{BB962C8B-B14F-4D97-AF65-F5344CB8AC3E}">
        <p14:creationId xmlns:p14="http://schemas.microsoft.com/office/powerpoint/2010/main" val="1322313452"/>
      </p:ext>
    </p:extLst>
  </p:cSld>
  <p:clrMapOvr>
    <a:masterClrMapping/>
  </p:clrMapOvr>
</p:sldLayout>
</file>

<file path=ppt/slideLayouts/slideLayout18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Object 4" hidden="1">
            <a:extLst>
              <a:ext uri="{FF2B5EF4-FFF2-40B4-BE49-F238E27FC236}">
                <a16:creationId xmlns:a16="http://schemas.microsoft.com/office/drawing/2014/main" id="{6E6C50AF-47D6-4E0A-9879-4EA6ADF8B36C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60" imgH="360" progId="">
                  <p:embed/>
                </p:oleObj>
              </mc:Choice>
              <mc:Fallback>
                <p:oleObj name="think-cell Slide" r:id="rId3" imgW="360" imgH="360" progId="">
                  <p:embed/>
                  <p:pic>
                    <p:nvPicPr>
                      <p:cNvPr id="4" name="Object 4" hidden="1">
                        <a:extLst>
                          <a:ext uri="{FF2B5EF4-FFF2-40B4-BE49-F238E27FC236}">
                            <a16:creationId xmlns:a16="http://schemas.microsoft.com/office/drawing/2014/main" id="{6E6C50AF-47D6-4E0A-9879-4EA6ADF8B36C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5" name="Grafik 5" descr="Ein Bild, das Natur, Wand, Frühling, Boden enthält.&#10;&#10;Automatisch generierte Beschreibung">
            <a:extLst>
              <a:ext uri="{FF2B5EF4-FFF2-40B4-BE49-F238E27FC236}">
                <a16:creationId xmlns:a16="http://schemas.microsoft.com/office/drawing/2014/main" id="{69CE233B-816D-4898-8197-11A24F672BEC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" name="Grafik 10">
            <a:extLst>
              <a:ext uri="{FF2B5EF4-FFF2-40B4-BE49-F238E27FC236}">
                <a16:creationId xmlns:a16="http://schemas.microsoft.com/office/drawing/2014/main" id="{E89921CE-04AF-42CB-8B50-C1AFC5048B86}"/>
              </a:ext>
            </a:extLst>
          </p:cNvPr>
          <p:cNvPicPr>
            <a:picLocks noChangeAspect="1"/>
          </p:cNvPicPr>
          <p:nvPr userDrawn="1"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" name="Rechteck 7">
            <a:extLst>
              <a:ext uri="{FF2B5EF4-FFF2-40B4-BE49-F238E27FC236}">
                <a16:creationId xmlns:a16="http://schemas.microsoft.com/office/drawing/2014/main" id="{6A948B5B-248F-4871-9215-E7E9C2D0989D}"/>
              </a:ext>
            </a:extLst>
          </p:cNvPr>
          <p:cNvSpPr/>
          <p:nvPr userDrawn="1"/>
        </p:nvSpPr>
        <p:spPr bwMode="gray">
          <a:xfrm>
            <a:off x="0" y="0"/>
            <a:ext cx="12192000" cy="6858000"/>
          </a:xfrm>
          <a:prstGeom prst="rect">
            <a:avLst/>
          </a:prstGeom>
          <a:gradFill flip="none" rotWithShape="1">
            <a:gsLst>
              <a:gs pos="0">
                <a:schemeClr val="accent6">
                  <a:lumMod val="89000"/>
                  <a:alpha val="80000"/>
                </a:schemeClr>
              </a:gs>
              <a:gs pos="23000">
                <a:schemeClr val="accent6">
                  <a:lumMod val="89000"/>
                  <a:alpha val="60000"/>
                </a:schemeClr>
              </a:gs>
              <a:gs pos="69000">
                <a:schemeClr val="accent6">
                  <a:lumMod val="75000"/>
                  <a:alpha val="60000"/>
                </a:schemeClr>
              </a:gs>
              <a:gs pos="97000">
                <a:schemeClr val="accent6">
                  <a:lumMod val="70000"/>
                  <a:alpha val="2000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 eaLnBrk="1" fontAlgn="auto" hangingPunct="1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>
              <a:solidFill>
                <a:srgbClr val="FFFFFF"/>
              </a:solidFill>
            </a:endParaRPr>
          </a:p>
        </p:txBody>
      </p:sp>
      <p:pic>
        <p:nvPicPr>
          <p:cNvPr id="9" name="Grafik 9">
            <a:extLst>
              <a:ext uri="{FF2B5EF4-FFF2-40B4-BE49-F238E27FC236}">
                <a16:creationId xmlns:a16="http://schemas.microsoft.com/office/drawing/2014/main" id="{D3D601DC-26C5-4E6F-8F27-31308A533BBD}"/>
              </a:ext>
            </a:extLst>
          </p:cNvPr>
          <p:cNvPicPr>
            <a:picLocks noChangeAspect="1"/>
          </p:cNvPicPr>
          <p:nvPr userDrawn="1"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0" name="Grafik 4">
            <a:extLst>
              <a:ext uri="{FF2B5EF4-FFF2-40B4-BE49-F238E27FC236}">
                <a16:creationId xmlns:a16="http://schemas.microsoft.com/office/drawing/2014/main" id="{D2560748-9B90-41D4-806F-D2E2BDF00A2B}"/>
              </a:ext>
            </a:extLst>
          </p:cNvPr>
          <p:cNvPicPr>
            <a:picLocks noChangeAspect="1"/>
          </p:cNvPicPr>
          <p:nvPr userDrawn="1"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4061" t="13489" r="13358" b="13091"/>
          <a:stretch>
            <a:fillRect/>
          </a:stretch>
        </p:blipFill>
        <p:spPr bwMode="auto">
          <a:xfrm>
            <a:off x="5494338" y="722313"/>
            <a:ext cx="6602412" cy="62372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Textplatzhalter 7"/>
          <p:cNvSpPr>
            <a:spLocks noGrp="1"/>
          </p:cNvSpPr>
          <p:nvPr>
            <p:ph type="body" sz="quarter" idx="12"/>
          </p:nvPr>
        </p:nvSpPr>
        <p:spPr>
          <a:xfrm>
            <a:off x="515938" y="3179828"/>
            <a:ext cx="4483100" cy="2362200"/>
          </a:xfrm>
          <a:prstGeom prst="rect">
            <a:avLst/>
          </a:prstGeom>
        </p:spPr>
        <p:txBody>
          <a:bodyPr/>
          <a:lstStyle>
            <a:lvl1pPr>
              <a:defRPr lang="de-DE" sz="6000" kern="1200" spc="220" dirty="0">
                <a:solidFill>
                  <a:schemeClr val="bg1"/>
                </a:solidFill>
                <a:latin typeface="Arial Narrow" panose="020B0606020202030204" pitchFamily="34" charset="0"/>
                <a:ea typeface="+mj-ea"/>
                <a:cs typeface="+mj-cs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12" name="Titel 1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 spc="200" baseline="0"/>
            </a:lvl1pPr>
          </a:lstStyle>
          <a:p>
            <a:endParaRPr lang="de-DE"/>
          </a:p>
        </p:txBody>
      </p:sp>
      <p:sp>
        <p:nvSpPr>
          <p:cNvPr id="11" name="Fußzeilenplatzhalter 2">
            <a:extLst>
              <a:ext uri="{FF2B5EF4-FFF2-40B4-BE49-F238E27FC236}">
                <a16:creationId xmlns:a16="http://schemas.microsoft.com/office/drawing/2014/main" id="{6CCB280B-54A6-4295-BBC0-07D6EDC7A008}"/>
              </a:ext>
            </a:extLst>
          </p:cNvPr>
          <p:cNvSpPr>
            <a:spLocks noGrp="1"/>
          </p:cNvSpPr>
          <p:nvPr>
            <p:ph type="ftr" sz="quarter" idx="13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de-DE"/>
              <a:t>Service Division Vehicle Inspection 2020</a:t>
            </a:r>
          </a:p>
        </p:txBody>
      </p:sp>
      <p:sp>
        <p:nvSpPr>
          <p:cNvPr id="13" name="Foliennummernplatzhalter 3">
            <a:extLst>
              <a:ext uri="{FF2B5EF4-FFF2-40B4-BE49-F238E27FC236}">
                <a16:creationId xmlns:a16="http://schemas.microsoft.com/office/drawing/2014/main" id="{3EDA8333-534A-410A-A411-22FAD6E9F12F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fld id="{27D05C13-FA9A-43CF-9746-F74FCB20D8A3}" type="slidenum">
              <a:rPr lang="de-DE" altLang="fr-FR"/>
              <a:pPr/>
              <a:t>‹#›</a:t>
            </a:fld>
            <a:endParaRPr lang="de-DE" altLang="fr-FR"/>
          </a:p>
        </p:txBody>
      </p:sp>
    </p:spTree>
    <p:extLst>
      <p:ext uri="{BB962C8B-B14F-4D97-AF65-F5344CB8AC3E}">
        <p14:creationId xmlns:p14="http://schemas.microsoft.com/office/powerpoint/2010/main" val="1113303477"/>
      </p:ext>
    </p:extLst>
  </p:cSld>
  <p:clrMapOvr>
    <a:masterClrMapping/>
  </p:clrMapOvr>
  <p:transition spd="med">
    <p:fade/>
  </p:transition>
</p:sldLayout>
</file>

<file path=ppt/slideLayouts/slideLayout18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alternative 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Object 9" hidden="1">
            <a:extLst>
              <a:ext uri="{FF2B5EF4-FFF2-40B4-BE49-F238E27FC236}">
                <a16:creationId xmlns:a16="http://schemas.microsoft.com/office/drawing/2014/main" id="{0A3958D1-4F66-40A4-9F05-9C04F7A71EF8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60" imgH="360" progId="">
                  <p:embed/>
                </p:oleObj>
              </mc:Choice>
              <mc:Fallback>
                <p:oleObj name="think-cell Slide" r:id="rId3" imgW="360" imgH="360" progId="">
                  <p:embed/>
                  <p:pic>
                    <p:nvPicPr>
                      <p:cNvPr id="5" name="Object 9" hidden="1">
                        <a:extLst>
                          <a:ext uri="{FF2B5EF4-FFF2-40B4-BE49-F238E27FC236}">
                            <a16:creationId xmlns:a16="http://schemas.microsoft.com/office/drawing/2014/main" id="{0A3958D1-4F66-40A4-9F05-9C04F7A71EF8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6" name="Grafik 5" descr="Ein Bild, das Natur, Wand, Frühling, Boden enthält.&#10;&#10;Automatisch generierte Beschreibung">
            <a:extLst>
              <a:ext uri="{FF2B5EF4-FFF2-40B4-BE49-F238E27FC236}">
                <a16:creationId xmlns:a16="http://schemas.microsoft.com/office/drawing/2014/main" id="{B5AD6B36-4D9F-4764-A473-8533DDFFEC79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" name="Grafik 10">
            <a:extLst>
              <a:ext uri="{FF2B5EF4-FFF2-40B4-BE49-F238E27FC236}">
                <a16:creationId xmlns:a16="http://schemas.microsoft.com/office/drawing/2014/main" id="{D34BEE48-475A-4CD5-9A95-D9E1D03EF0C2}"/>
              </a:ext>
            </a:extLst>
          </p:cNvPr>
          <p:cNvPicPr>
            <a:picLocks noChangeAspect="1"/>
          </p:cNvPicPr>
          <p:nvPr userDrawn="1"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" name="Rechteck 7">
            <a:extLst>
              <a:ext uri="{FF2B5EF4-FFF2-40B4-BE49-F238E27FC236}">
                <a16:creationId xmlns:a16="http://schemas.microsoft.com/office/drawing/2014/main" id="{F572E431-8434-4392-B54B-63B6A8D6AF12}"/>
              </a:ext>
            </a:extLst>
          </p:cNvPr>
          <p:cNvSpPr/>
          <p:nvPr userDrawn="1"/>
        </p:nvSpPr>
        <p:spPr bwMode="gray">
          <a:xfrm>
            <a:off x="0" y="0"/>
            <a:ext cx="12192000" cy="6858000"/>
          </a:xfrm>
          <a:prstGeom prst="rect">
            <a:avLst/>
          </a:prstGeom>
          <a:gradFill flip="none" rotWithShape="1">
            <a:gsLst>
              <a:gs pos="0">
                <a:schemeClr val="accent6">
                  <a:lumMod val="89000"/>
                  <a:alpha val="80000"/>
                </a:schemeClr>
              </a:gs>
              <a:gs pos="23000">
                <a:schemeClr val="accent6">
                  <a:lumMod val="89000"/>
                  <a:alpha val="60000"/>
                </a:schemeClr>
              </a:gs>
              <a:gs pos="69000">
                <a:schemeClr val="accent6">
                  <a:lumMod val="75000"/>
                  <a:alpha val="60000"/>
                </a:schemeClr>
              </a:gs>
              <a:gs pos="97000">
                <a:schemeClr val="accent6">
                  <a:lumMod val="70000"/>
                  <a:alpha val="2000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 eaLnBrk="1" fontAlgn="auto" hangingPunct="1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>
              <a:solidFill>
                <a:srgbClr val="FFFFFF"/>
              </a:solidFill>
            </a:endParaRPr>
          </a:p>
        </p:txBody>
      </p:sp>
      <p:pic>
        <p:nvPicPr>
          <p:cNvPr id="11" name="Grafik 9">
            <a:extLst>
              <a:ext uri="{FF2B5EF4-FFF2-40B4-BE49-F238E27FC236}">
                <a16:creationId xmlns:a16="http://schemas.microsoft.com/office/drawing/2014/main" id="{3F3C8F18-28C5-414F-AD3B-E062BAB83D07}"/>
              </a:ext>
            </a:extLst>
          </p:cNvPr>
          <p:cNvPicPr>
            <a:picLocks noChangeAspect="1"/>
          </p:cNvPicPr>
          <p:nvPr userDrawn="1"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" name="Bildplatzhalter 5"/>
          <p:cNvSpPr>
            <a:spLocks noGrp="1"/>
          </p:cNvSpPr>
          <p:nvPr>
            <p:ph type="pic" sz="quarter" idx="13"/>
          </p:nvPr>
        </p:nvSpPr>
        <p:spPr>
          <a:xfrm>
            <a:off x="1" y="0"/>
            <a:ext cx="12191999" cy="6858000"/>
          </a:xfrm>
          <a:prstGeom prst="rect">
            <a:avLst/>
          </a:prstGeom>
        </p:spPr>
        <p:txBody>
          <a:bodyPr anchor="ctr"/>
          <a:lstStyle>
            <a:lvl1pPr algn="ctr">
              <a:defRPr>
                <a:solidFill>
                  <a:schemeClr val="tx1"/>
                </a:solidFill>
              </a:defRPr>
            </a:lvl1pPr>
          </a:lstStyle>
          <a:p>
            <a:pPr lvl="0"/>
            <a:endParaRPr lang="de-DE" noProof="0"/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2"/>
          </p:nvPr>
        </p:nvSpPr>
        <p:spPr>
          <a:xfrm>
            <a:off x="515939" y="3179828"/>
            <a:ext cx="4483100" cy="2362200"/>
          </a:xfrm>
          <a:prstGeom prst="rect">
            <a:avLst/>
          </a:prstGeom>
        </p:spPr>
        <p:txBody>
          <a:bodyPr/>
          <a:lstStyle>
            <a:lvl1pPr>
              <a:defRPr lang="de-DE" sz="6000" kern="1200" spc="220" dirty="0">
                <a:solidFill>
                  <a:schemeClr val="bg1"/>
                </a:solidFill>
                <a:latin typeface="Arial Narrow" panose="020B0606020202030204" pitchFamily="34" charset="0"/>
                <a:ea typeface="+mj-ea"/>
                <a:cs typeface="+mj-cs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12" name="Titel 11"/>
          <p:cNvSpPr>
            <a:spLocks noGrp="1"/>
          </p:cNvSpPr>
          <p:nvPr>
            <p:ph type="title"/>
          </p:nvPr>
        </p:nvSpPr>
        <p:spPr>
          <a:xfrm>
            <a:off x="515939" y="338669"/>
            <a:ext cx="7307262" cy="537633"/>
          </a:xfrm>
        </p:spPr>
        <p:txBody>
          <a:bodyPr/>
          <a:lstStyle>
            <a:lvl1pPr>
              <a:defRPr spc="200" baseline="0"/>
            </a:lvl1pPr>
          </a:lstStyle>
          <a:p>
            <a:endParaRPr lang="de-DE"/>
          </a:p>
        </p:txBody>
      </p:sp>
      <p:sp>
        <p:nvSpPr>
          <p:cNvPr id="13" name="Fußzeilenplatzhalter 2">
            <a:extLst>
              <a:ext uri="{FF2B5EF4-FFF2-40B4-BE49-F238E27FC236}">
                <a16:creationId xmlns:a16="http://schemas.microsoft.com/office/drawing/2014/main" id="{F27332F2-484A-439B-AB6F-847D5F9FBE9A}"/>
              </a:ext>
            </a:extLst>
          </p:cNvPr>
          <p:cNvSpPr>
            <a:spLocks noGrp="1"/>
          </p:cNvSpPr>
          <p:nvPr>
            <p:ph type="ftr" sz="quarter" idx="14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de-DE"/>
              <a:t>Service Division Vehicle Inspection 2020</a:t>
            </a:r>
          </a:p>
        </p:txBody>
      </p:sp>
      <p:sp>
        <p:nvSpPr>
          <p:cNvPr id="14" name="Foliennummernplatzhalter 3">
            <a:extLst>
              <a:ext uri="{FF2B5EF4-FFF2-40B4-BE49-F238E27FC236}">
                <a16:creationId xmlns:a16="http://schemas.microsoft.com/office/drawing/2014/main" id="{54A3FFB7-C672-40AC-9158-7471410441ED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fld id="{4F7CFBCE-5B94-46D9-BDDD-4E2C33A7E9E1}" type="slidenum">
              <a:rPr lang="de-DE" altLang="fr-FR"/>
              <a:pPr/>
              <a:t>‹#›</a:t>
            </a:fld>
            <a:endParaRPr lang="de-DE" altLang="fr-FR"/>
          </a:p>
        </p:txBody>
      </p:sp>
    </p:spTree>
    <p:extLst>
      <p:ext uri="{BB962C8B-B14F-4D97-AF65-F5344CB8AC3E}">
        <p14:creationId xmlns:p14="http://schemas.microsoft.com/office/powerpoint/2010/main" val="115128477"/>
      </p:ext>
    </p:extLst>
  </p:cSld>
  <p:clrMapOvr>
    <a:masterClrMapping/>
  </p:clrMapOvr>
  <p:transition spd="med">
    <p:fade/>
  </p:transition>
</p:sldLayout>
</file>

<file path=ppt/slideLayouts/slideLayout18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Intermediat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Object 4" hidden="1">
            <a:extLst>
              <a:ext uri="{FF2B5EF4-FFF2-40B4-BE49-F238E27FC236}">
                <a16:creationId xmlns:a16="http://schemas.microsoft.com/office/drawing/2014/main" id="{9CC3E07D-ED73-4532-946B-3D742323D6C8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60" imgH="360" progId="">
                  <p:embed/>
                </p:oleObj>
              </mc:Choice>
              <mc:Fallback>
                <p:oleObj name="think-cell Slide" r:id="rId3" imgW="360" imgH="360" progId="">
                  <p:embed/>
                  <p:pic>
                    <p:nvPicPr>
                      <p:cNvPr id="4" name="Object 4" hidden="1">
                        <a:extLst>
                          <a:ext uri="{FF2B5EF4-FFF2-40B4-BE49-F238E27FC236}">
                            <a16:creationId xmlns:a16="http://schemas.microsoft.com/office/drawing/2014/main" id="{9CC3E07D-ED73-4532-946B-3D742323D6C8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5" name="Grafik 5" descr="Ein Bild, das Natur, Wand, Frühling, Boden enthält.&#10;&#10;Automatisch generierte Beschreibung">
            <a:extLst>
              <a:ext uri="{FF2B5EF4-FFF2-40B4-BE49-F238E27FC236}">
                <a16:creationId xmlns:a16="http://schemas.microsoft.com/office/drawing/2014/main" id="{E6AF0771-9205-4BC4-985F-04C128D8F9D8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" name="Grafik 10">
            <a:extLst>
              <a:ext uri="{FF2B5EF4-FFF2-40B4-BE49-F238E27FC236}">
                <a16:creationId xmlns:a16="http://schemas.microsoft.com/office/drawing/2014/main" id="{1A75F704-6DBD-4E73-9726-4E5DA52C2C1B}"/>
              </a:ext>
            </a:extLst>
          </p:cNvPr>
          <p:cNvPicPr>
            <a:picLocks noChangeAspect="1"/>
          </p:cNvPicPr>
          <p:nvPr userDrawn="1"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Rechteck 7">
            <a:extLst>
              <a:ext uri="{FF2B5EF4-FFF2-40B4-BE49-F238E27FC236}">
                <a16:creationId xmlns:a16="http://schemas.microsoft.com/office/drawing/2014/main" id="{18BD7102-6A1F-4255-B6E1-15471D0D1653}"/>
              </a:ext>
            </a:extLst>
          </p:cNvPr>
          <p:cNvSpPr/>
          <p:nvPr userDrawn="1"/>
        </p:nvSpPr>
        <p:spPr bwMode="gray">
          <a:xfrm>
            <a:off x="0" y="0"/>
            <a:ext cx="12192000" cy="6858000"/>
          </a:xfrm>
          <a:prstGeom prst="rect">
            <a:avLst/>
          </a:prstGeom>
          <a:gradFill flip="none" rotWithShape="1">
            <a:gsLst>
              <a:gs pos="0">
                <a:schemeClr val="accent6">
                  <a:lumMod val="89000"/>
                  <a:alpha val="80000"/>
                </a:schemeClr>
              </a:gs>
              <a:gs pos="23000">
                <a:schemeClr val="accent6">
                  <a:lumMod val="89000"/>
                  <a:alpha val="60000"/>
                </a:schemeClr>
              </a:gs>
              <a:gs pos="69000">
                <a:schemeClr val="accent6">
                  <a:lumMod val="75000"/>
                  <a:alpha val="60000"/>
                </a:schemeClr>
              </a:gs>
              <a:gs pos="97000">
                <a:schemeClr val="accent6">
                  <a:lumMod val="70000"/>
                  <a:alpha val="2000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 eaLnBrk="1" fontAlgn="auto" hangingPunct="1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>
              <a:solidFill>
                <a:srgbClr val="FFFFFF"/>
              </a:solidFill>
            </a:endParaRPr>
          </a:p>
        </p:txBody>
      </p:sp>
      <p:pic>
        <p:nvPicPr>
          <p:cNvPr id="9" name="Grafik 9">
            <a:extLst>
              <a:ext uri="{FF2B5EF4-FFF2-40B4-BE49-F238E27FC236}">
                <a16:creationId xmlns:a16="http://schemas.microsoft.com/office/drawing/2014/main" id="{F6964AA2-BD2E-454F-BB4C-3E48391D4270}"/>
              </a:ext>
            </a:extLst>
          </p:cNvPr>
          <p:cNvPicPr>
            <a:picLocks noChangeAspect="1"/>
          </p:cNvPicPr>
          <p:nvPr userDrawn="1"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" name="Rechteck 4">
            <a:extLst>
              <a:ext uri="{FF2B5EF4-FFF2-40B4-BE49-F238E27FC236}">
                <a16:creationId xmlns:a16="http://schemas.microsoft.com/office/drawing/2014/main" id="{97631583-8C3E-4EA8-8C65-9439794F8310}"/>
              </a:ext>
            </a:extLst>
          </p:cNvPr>
          <p:cNvSpPr/>
          <p:nvPr userDrawn="1"/>
        </p:nvSpPr>
        <p:spPr bwMode="gray">
          <a:xfrm>
            <a:off x="0" y="0"/>
            <a:ext cx="12192000" cy="224155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 eaLnBrk="1" fontAlgn="auto" hangingPunct="1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>
              <a:solidFill>
                <a:srgbClr val="FFFFFF"/>
              </a:solidFill>
            </a:endParaRPr>
          </a:p>
        </p:txBody>
      </p:sp>
      <p:pic>
        <p:nvPicPr>
          <p:cNvPr id="11" name="Grafik 8">
            <a:extLst>
              <a:ext uri="{FF2B5EF4-FFF2-40B4-BE49-F238E27FC236}">
                <a16:creationId xmlns:a16="http://schemas.microsoft.com/office/drawing/2014/main" id="{4AC380BD-61DD-44D5-9499-9EC2B059130F}"/>
              </a:ext>
            </a:extLst>
          </p:cNvPr>
          <p:cNvPicPr>
            <a:picLocks noChangeAspect="1"/>
          </p:cNvPicPr>
          <p:nvPr userDrawn="1"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el 1"/>
          <p:cNvSpPr>
            <a:spLocks noGrp="1"/>
          </p:cNvSpPr>
          <p:nvPr>
            <p:ph type="title"/>
          </p:nvPr>
        </p:nvSpPr>
        <p:spPr>
          <a:xfrm>
            <a:off x="3395663" y="1782499"/>
            <a:ext cx="5446713" cy="537633"/>
          </a:xfrm>
        </p:spPr>
        <p:txBody>
          <a:bodyPr anchor="b"/>
          <a:lstStyle>
            <a:lvl1pPr>
              <a:defRPr sz="2800" b="1"/>
            </a:lvl1pPr>
          </a:lstStyle>
          <a:p>
            <a:r>
              <a:rPr lang="en-US"/>
              <a:t>Click to edit Master title style</a:t>
            </a:r>
            <a:endParaRPr lang="de-DE"/>
          </a:p>
        </p:txBody>
      </p:sp>
      <p:sp>
        <p:nvSpPr>
          <p:cNvPr id="7" name="Textplatzhalter 6"/>
          <p:cNvSpPr>
            <a:spLocks noGrp="1"/>
          </p:cNvSpPr>
          <p:nvPr>
            <p:ph type="body" sz="quarter" idx="12"/>
          </p:nvPr>
        </p:nvSpPr>
        <p:spPr>
          <a:xfrm>
            <a:off x="3395663" y="2540001"/>
            <a:ext cx="5446713" cy="2063750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12" name="Fußzeilenplatzhalter 2">
            <a:extLst>
              <a:ext uri="{FF2B5EF4-FFF2-40B4-BE49-F238E27FC236}">
                <a16:creationId xmlns:a16="http://schemas.microsoft.com/office/drawing/2014/main" id="{16A47A6E-EA4E-4DEA-9A5E-A396FC7C29C3}"/>
              </a:ext>
            </a:extLst>
          </p:cNvPr>
          <p:cNvSpPr>
            <a:spLocks noGrp="1"/>
          </p:cNvSpPr>
          <p:nvPr>
            <p:ph type="ftr" sz="quarter" idx="13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de-DE"/>
              <a:t>Service Division Vehicle Inspection 2020</a:t>
            </a:r>
          </a:p>
        </p:txBody>
      </p:sp>
      <p:sp>
        <p:nvSpPr>
          <p:cNvPr id="13" name="Foliennummernplatzhalter 3">
            <a:extLst>
              <a:ext uri="{FF2B5EF4-FFF2-40B4-BE49-F238E27FC236}">
                <a16:creationId xmlns:a16="http://schemas.microsoft.com/office/drawing/2014/main" id="{310AC3D5-B349-48FA-98A0-1C182B1890D3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fld id="{D595B1E7-BCFA-433E-BB49-18BC34FFB802}" type="slidenum">
              <a:rPr lang="de-DE" altLang="fr-FR"/>
              <a:pPr/>
              <a:t>‹#›</a:t>
            </a:fld>
            <a:endParaRPr lang="de-DE" altLang="fr-FR"/>
          </a:p>
        </p:txBody>
      </p:sp>
    </p:spTree>
    <p:extLst>
      <p:ext uri="{BB962C8B-B14F-4D97-AF65-F5344CB8AC3E}">
        <p14:creationId xmlns:p14="http://schemas.microsoft.com/office/powerpoint/2010/main" val="3676870738"/>
      </p:ext>
    </p:extLst>
  </p:cSld>
  <p:clrMapOvr>
    <a:masterClrMapping/>
  </p:clrMapOvr>
  <p:transition spd="med">
    <p:fade/>
  </p:transition>
</p:sldLayout>
</file>

<file path=ppt/slideLayouts/slideLayout18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Intermediate Slide_imag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7" name="Object 4" hidden="1">
            <a:extLst>
              <a:ext uri="{FF2B5EF4-FFF2-40B4-BE49-F238E27FC236}">
                <a16:creationId xmlns:a16="http://schemas.microsoft.com/office/drawing/2014/main" id="{4D0632A3-6ED6-4BB1-BE80-6A35BBA30BD4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60" imgH="360" progId="">
                  <p:embed/>
                </p:oleObj>
              </mc:Choice>
              <mc:Fallback>
                <p:oleObj name="think-cell Slide" r:id="rId3" imgW="360" imgH="360" progId="">
                  <p:embed/>
                  <p:pic>
                    <p:nvPicPr>
                      <p:cNvPr id="17" name="Object 4" hidden="1">
                        <a:extLst>
                          <a:ext uri="{FF2B5EF4-FFF2-40B4-BE49-F238E27FC236}">
                            <a16:creationId xmlns:a16="http://schemas.microsoft.com/office/drawing/2014/main" id="{4D0632A3-6ED6-4BB1-BE80-6A35BBA30BD4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18" name="Grafik 5" descr="Ein Bild, das Natur, Wand, Frühling, Boden enthält.&#10;&#10;Automatisch generierte Beschreibung">
            <a:extLst>
              <a:ext uri="{FF2B5EF4-FFF2-40B4-BE49-F238E27FC236}">
                <a16:creationId xmlns:a16="http://schemas.microsoft.com/office/drawing/2014/main" id="{62AB9E8D-EBC2-496D-AA62-0B2273F628D1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9" name="Grafik 10">
            <a:extLst>
              <a:ext uri="{FF2B5EF4-FFF2-40B4-BE49-F238E27FC236}">
                <a16:creationId xmlns:a16="http://schemas.microsoft.com/office/drawing/2014/main" id="{CF8963F2-21D0-4C87-81AB-1E3EFE19AFE5}"/>
              </a:ext>
            </a:extLst>
          </p:cNvPr>
          <p:cNvPicPr>
            <a:picLocks noChangeAspect="1"/>
          </p:cNvPicPr>
          <p:nvPr userDrawn="1"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" name="Rechteck 7">
            <a:extLst>
              <a:ext uri="{FF2B5EF4-FFF2-40B4-BE49-F238E27FC236}">
                <a16:creationId xmlns:a16="http://schemas.microsoft.com/office/drawing/2014/main" id="{D603BA40-9871-4448-BAC9-93DC26549DE5}"/>
              </a:ext>
            </a:extLst>
          </p:cNvPr>
          <p:cNvSpPr/>
          <p:nvPr userDrawn="1"/>
        </p:nvSpPr>
        <p:spPr bwMode="gray">
          <a:xfrm>
            <a:off x="0" y="0"/>
            <a:ext cx="12192000" cy="6858000"/>
          </a:xfrm>
          <a:prstGeom prst="rect">
            <a:avLst/>
          </a:prstGeom>
          <a:gradFill flip="none" rotWithShape="1">
            <a:gsLst>
              <a:gs pos="0">
                <a:schemeClr val="accent6">
                  <a:lumMod val="89000"/>
                  <a:alpha val="80000"/>
                </a:schemeClr>
              </a:gs>
              <a:gs pos="23000">
                <a:schemeClr val="accent6">
                  <a:lumMod val="89000"/>
                  <a:alpha val="60000"/>
                </a:schemeClr>
              </a:gs>
              <a:gs pos="69000">
                <a:schemeClr val="accent6">
                  <a:lumMod val="75000"/>
                  <a:alpha val="60000"/>
                </a:schemeClr>
              </a:gs>
              <a:gs pos="97000">
                <a:schemeClr val="accent6">
                  <a:lumMod val="70000"/>
                  <a:alpha val="2000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 eaLnBrk="1" fontAlgn="auto" hangingPunct="1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>
              <a:solidFill>
                <a:srgbClr val="FFFFFF"/>
              </a:solidFill>
            </a:endParaRPr>
          </a:p>
        </p:txBody>
      </p:sp>
      <p:pic>
        <p:nvPicPr>
          <p:cNvPr id="21" name="Grafik 9">
            <a:extLst>
              <a:ext uri="{FF2B5EF4-FFF2-40B4-BE49-F238E27FC236}">
                <a16:creationId xmlns:a16="http://schemas.microsoft.com/office/drawing/2014/main" id="{7BDAC7DD-B34A-4229-BC40-58E4D56811DC}"/>
              </a:ext>
            </a:extLst>
          </p:cNvPr>
          <p:cNvPicPr>
            <a:picLocks noChangeAspect="1"/>
          </p:cNvPicPr>
          <p:nvPr userDrawn="1"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2" name="Rechteck 4">
            <a:extLst>
              <a:ext uri="{FF2B5EF4-FFF2-40B4-BE49-F238E27FC236}">
                <a16:creationId xmlns:a16="http://schemas.microsoft.com/office/drawing/2014/main" id="{04502727-5EE2-445A-94C8-5F7F14DFDB06}"/>
              </a:ext>
            </a:extLst>
          </p:cNvPr>
          <p:cNvSpPr/>
          <p:nvPr userDrawn="1"/>
        </p:nvSpPr>
        <p:spPr bwMode="gray">
          <a:xfrm>
            <a:off x="0" y="0"/>
            <a:ext cx="12192000" cy="224155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 eaLnBrk="1" fontAlgn="auto" hangingPunct="1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>
              <a:solidFill>
                <a:srgbClr val="FFFFFF"/>
              </a:solidFill>
            </a:endParaRPr>
          </a:p>
        </p:txBody>
      </p:sp>
      <p:pic>
        <p:nvPicPr>
          <p:cNvPr id="23" name="Grafik 16">
            <a:extLst>
              <a:ext uri="{FF2B5EF4-FFF2-40B4-BE49-F238E27FC236}">
                <a16:creationId xmlns:a16="http://schemas.microsoft.com/office/drawing/2014/main" id="{FD26DB2E-C1F5-43B4-A4DA-56A1A2248E0B}"/>
              </a:ext>
            </a:extLst>
          </p:cNvPr>
          <p:cNvPicPr>
            <a:picLocks noChangeAspect="1"/>
          </p:cNvPicPr>
          <p:nvPr userDrawn="1"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el 1"/>
          <p:cNvSpPr>
            <a:spLocks noGrp="1"/>
          </p:cNvSpPr>
          <p:nvPr>
            <p:ph type="title"/>
          </p:nvPr>
        </p:nvSpPr>
        <p:spPr>
          <a:xfrm>
            <a:off x="3395663" y="1782499"/>
            <a:ext cx="5400675" cy="537633"/>
          </a:xfrm>
        </p:spPr>
        <p:txBody>
          <a:bodyPr anchor="b"/>
          <a:lstStyle>
            <a:lvl1pPr>
              <a:defRPr sz="2800" b="1"/>
            </a:lvl1pPr>
          </a:lstStyle>
          <a:p>
            <a:r>
              <a:rPr lang="en-US"/>
              <a:t>Click to edit Master title style</a:t>
            </a:r>
            <a:endParaRPr lang="de-DE"/>
          </a:p>
        </p:txBody>
      </p:sp>
      <p:sp>
        <p:nvSpPr>
          <p:cNvPr id="7" name="Textplatzhalter 6"/>
          <p:cNvSpPr>
            <a:spLocks noGrp="1"/>
          </p:cNvSpPr>
          <p:nvPr>
            <p:ph type="body" sz="quarter" idx="12"/>
          </p:nvPr>
        </p:nvSpPr>
        <p:spPr>
          <a:xfrm>
            <a:off x="3395663" y="2537620"/>
            <a:ext cx="5400675" cy="2063750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3"/>
          </p:nvPr>
        </p:nvSpPr>
        <p:spPr>
          <a:xfrm>
            <a:off x="231037" y="5030788"/>
            <a:ext cx="1389116" cy="1047750"/>
          </a:xfrm>
          <a:prstGeom prst="rect">
            <a:avLst/>
          </a:prstGeom>
          <a:effectLst>
            <a:outerShdw blurRad="101600" algn="ctr" rotWithShape="0">
              <a:prstClr val="black">
                <a:alpha val="25000"/>
              </a:prstClr>
            </a:outerShdw>
          </a:effectLst>
        </p:spPr>
        <p:txBody>
          <a:bodyPr/>
          <a:lstStyle>
            <a:lvl1pPr algn="ctr">
              <a:defRPr>
                <a:solidFill>
                  <a:schemeClr val="bg1">
                    <a:alpha val="0"/>
                  </a:schemeClr>
                </a:solidFill>
              </a:defRPr>
            </a:lvl1pPr>
          </a:lstStyle>
          <a:p>
            <a:pPr lvl="0"/>
            <a:endParaRPr lang="de-DE" noProof="0"/>
          </a:p>
        </p:txBody>
      </p:sp>
      <p:sp>
        <p:nvSpPr>
          <p:cNvPr id="10" name="Bildplatzhalter 8"/>
          <p:cNvSpPr>
            <a:spLocks noGrp="1"/>
          </p:cNvSpPr>
          <p:nvPr>
            <p:ph type="pic" sz="quarter" idx="14"/>
          </p:nvPr>
        </p:nvSpPr>
        <p:spPr>
          <a:xfrm>
            <a:off x="1708296" y="5030788"/>
            <a:ext cx="1389116" cy="1047750"/>
          </a:xfrm>
          <a:prstGeom prst="rect">
            <a:avLst/>
          </a:prstGeom>
          <a:effectLst>
            <a:outerShdw blurRad="101600" algn="ctr" rotWithShape="0">
              <a:prstClr val="black">
                <a:alpha val="25000"/>
              </a:prstClr>
            </a:outerShdw>
          </a:effectLst>
        </p:spPr>
        <p:txBody>
          <a:bodyPr/>
          <a:lstStyle>
            <a:lvl1pPr algn="ctr">
              <a:defRPr>
                <a:solidFill>
                  <a:schemeClr val="bg1">
                    <a:alpha val="0"/>
                  </a:schemeClr>
                </a:solidFill>
              </a:defRPr>
            </a:lvl1pPr>
          </a:lstStyle>
          <a:p>
            <a:pPr lvl="0"/>
            <a:endParaRPr lang="de-DE" noProof="0"/>
          </a:p>
        </p:txBody>
      </p:sp>
      <p:sp>
        <p:nvSpPr>
          <p:cNvPr id="11" name="Bildplatzhalter 8"/>
          <p:cNvSpPr>
            <a:spLocks noGrp="1"/>
          </p:cNvSpPr>
          <p:nvPr>
            <p:ph type="pic" sz="quarter" idx="15"/>
          </p:nvPr>
        </p:nvSpPr>
        <p:spPr>
          <a:xfrm>
            <a:off x="3185555" y="5030788"/>
            <a:ext cx="1389116" cy="1047750"/>
          </a:xfrm>
          <a:prstGeom prst="rect">
            <a:avLst/>
          </a:prstGeom>
          <a:effectLst>
            <a:outerShdw blurRad="101600" algn="ctr" rotWithShape="0">
              <a:prstClr val="black">
                <a:alpha val="25000"/>
              </a:prstClr>
            </a:outerShdw>
          </a:effectLst>
        </p:spPr>
        <p:txBody>
          <a:bodyPr/>
          <a:lstStyle>
            <a:lvl1pPr algn="ctr">
              <a:defRPr>
                <a:solidFill>
                  <a:schemeClr val="bg1">
                    <a:alpha val="0"/>
                  </a:schemeClr>
                </a:solidFill>
              </a:defRPr>
            </a:lvl1pPr>
          </a:lstStyle>
          <a:p>
            <a:pPr lvl="0"/>
            <a:endParaRPr lang="de-DE" noProof="0"/>
          </a:p>
        </p:txBody>
      </p:sp>
      <p:sp>
        <p:nvSpPr>
          <p:cNvPr id="12" name="Bildplatzhalter 8"/>
          <p:cNvSpPr>
            <a:spLocks noGrp="1"/>
          </p:cNvSpPr>
          <p:nvPr>
            <p:ph type="pic" sz="quarter" idx="16"/>
          </p:nvPr>
        </p:nvSpPr>
        <p:spPr>
          <a:xfrm>
            <a:off x="4662814" y="5030788"/>
            <a:ext cx="1389116" cy="1047750"/>
          </a:xfrm>
          <a:prstGeom prst="rect">
            <a:avLst/>
          </a:prstGeom>
          <a:effectLst>
            <a:outerShdw blurRad="101600" algn="ctr" rotWithShape="0">
              <a:prstClr val="black">
                <a:alpha val="25000"/>
              </a:prstClr>
            </a:outerShdw>
          </a:effectLst>
        </p:spPr>
        <p:txBody>
          <a:bodyPr/>
          <a:lstStyle>
            <a:lvl1pPr algn="ctr">
              <a:defRPr>
                <a:solidFill>
                  <a:schemeClr val="bg1">
                    <a:alpha val="0"/>
                  </a:schemeClr>
                </a:solidFill>
              </a:defRPr>
            </a:lvl1pPr>
          </a:lstStyle>
          <a:p>
            <a:pPr lvl="0"/>
            <a:endParaRPr lang="de-DE" noProof="0"/>
          </a:p>
        </p:txBody>
      </p:sp>
      <p:sp>
        <p:nvSpPr>
          <p:cNvPr id="13" name="Bildplatzhalter 8"/>
          <p:cNvSpPr>
            <a:spLocks noGrp="1"/>
          </p:cNvSpPr>
          <p:nvPr>
            <p:ph type="pic" sz="quarter" idx="17"/>
          </p:nvPr>
        </p:nvSpPr>
        <p:spPr>
          <a:xfrm>
            <a:off x="6140073" y="5030788"/>
            <a:ext cx="1389116" cy="1047750"/>
          </a:xfrm>
          <a:prstGeom prst="rect">
            <a:avLst/>
          </a:prstGeom>
          <a:effectLst>
            <a:outerShdw blurRad="101600" algn="ctr" rotWithShape="0">
              <a:prstClr val="black">
                <a:alpha val="25000"/>
              </a:prstClr>
            </a:outerShdw>
          </a:effectLst>
        </p:spPr>
        <p:txBody>
          <a:bodyPr/>
          <a:lstStyle>
            <a:lvl1pPr algn="ctr">
              <a:defRPr>
                <a:solidFill>
                  <a:schemeClr val="bg1">
                    <a:alpha val="0"/>
                  </a:schemeClr>
                </a:solidFill>
              </a:defRPr>
            </a:lvl1pPr>
          </a:lstStyle>
          <a:p>
            <a:pPr lvl="0"/>
            <a:endParaRPr lang="de-DE" noProof="0"/>
          </a:p>
        </p:txBody>
      </p:sp>
      <p:sp>
        <p:nvSpPr>
          <p:cNvPr id="14" name="Bildplatzhalter 8"/>
          <p:cNvSpPr>
            <a:spLocks noGrp="1"/>
          </p:cNvSpPr>
          <p:nvPr>
            <p:ph type="pic" sz="quarter" idx="18"/>
          </p:nvPr>
        </p:nvSpPr>
        <p:spPr>
          <a:xfrm>
            <a:off x="7617332" y="5030788"/>
            <a:ext cx="1389116" cy="1047750"/>
          </a:xfrm>
          <a:prstGeom prst="rect">
            <a:avLst/>
          </a:prstGeom>
          <a:effectLst>
            <a:outerShdw blurRad="101600" algn="ctr" rotWithShape="0">
              <a:prstClr val="black">
                <a:alpha val="25000"/>
              </a:prstClr>
            </a:outerShdw>
          </a:effectLst>
        </p:spPr>
        <p:txBody>
          <a:bodyPr/>
          <a:lstStyle>
            <a:lvl1pPr algn="ctr">
              <a:defRPr>
                <a:solidFill>
                  <a:schemeClr val="bg1">
                    <a:alpha val="0"/>
                  </a:schemeClr>
                </a:solidFill>
              </a:defRPr>
            </a:lvl1pPr>
          </a:lstStyle>
          <a:p>
            <a:pPr lvl="0"/>
            <a:endParaRPr lang="de-DE" noProof="0"/>
          </a:p>
        </p:txBody>
      </p:sp>
      <p:sp>
        <p:nvSpPr>
          <p:cNvPr id="15" name="Bildplatzhalter 8"/>
          <p:cNvSpPr>
            <a:spLocks noGrp="1"/>
          </p:cNvSpPr>
          <p:nvPr>
            <p:ph type="pic" sz="quarter" idx="19"/>
          </p:nvPr>
        </p:nvSpPr>
        <p:spPr>
          <a:xfrm>
            <a:off x="9094591" y="5030788"/>
            <a:ext cx="1389116" cy="1047750"/>
          </a:xfrm>
          <a:prstGeom prst="rect">
            <a:avLst/>
          </a:prstGeom>
          <a:effectLst>
            <a:outerShdw blurRad="101600" algn="ctr" rotWithShape="0">
              <a:prstClr val="black">
                <a:alpha val="25000"/>
              </a:prstClr>
            </a:outerShdw>
          </a:effectLst>
        </p:spPr>
        <p:txBody>
          <a:bodyPr/>
          <a:lstStyle>
            <a:lvl1pPr algn="ctr">
              <a:defRPr>
                <a:solidFill>
                  <a:schemeClr val="bg1">
                    <a:alpha val="0"/>
                  </a:schemeClr>
                </a:solidFill>
              </a:defRPr>
            </a:lvl1pPr>
          </a:lstStyle>
          <a:p>
            <a:pPr lvl="0"/>
            <a:endParaRPr lang="de-DE" noProof="0"/>
          </a:p>
        </p:txBody>
      </p:sp>
      <p:sp>
        <p:nvSpPr>
          <p:cNvPr id="16" name="Bildplatzhalter 8"/>
          <p:cNvSpPr>
            <a:spLocks noGrp="1"/>
          </p:cNvSpPr>
          <p:nvPr>
            <p:ph type="pic" sz="quarter" idx="20"/>
          </p:nvPr>
        </p:nvSpPr>
        <p:spPr>
          <a:xfrm>
            <a:off x="10571847" y="5030788"/>
            <a:ext cx="1389116" cy="1047750"/>
          </a:xfrm>
          <a:prstGeom prst="rect">
            <a:avLst/>
          </a:prstGeom>
          <a:effectLst>
            <a:outerShdw blurRad="101600" algn="ctr" rotWithShape="0">
              <a:prstClr val="black">
                <a:alpha val="25000"/>
              </a:prstClr>
            </a:outerShdw>
          </a:effectLst>
        </p:spPr>
        <p:txBody>
          <a:bodyPr/>
          <a:lstStyle>
            <a:lvl1pPr algn="ctr">
              <a:defRPr>
                <a:solidFill>
                  <a:schemeClr val="bg1">
                    <a:alpha val="0"/>
                  </a:schemeClr>
                </a:solidFill>
              </a:defRPr>
            </a:lvl1pPr>
          </a:lstStyle>
          <a:p>
            <a:pPr lvl="0"/>
            <a:endParaRPr lang="de-DE" noProof="0"/>
          </a:p>
        </p:txBody>
      </p:sp>
      <p:sp>
        <p:nvSpPr>
          <p:cNvPr id="24" name="Fußzeilenplatzhalter 2">
            <a:extLst>
              <a:ext uri="{FF2B5EF4-FFF2-40B4-BE49-F238E27FC236}">
                <a16:creationId xmlns:a16="http://schemas.microsoft.com/office/drawing/2014/main" id="{2A888558-3073-4D59-9EBD-8E86AE7525CC}"/>
              </a:ext>
            </a:extLst>
          </p:cNvPr>
          <p:cNvSpPr>
            <a:spLocks noGrp="1"/>
          </p:cNvSpPr>
          <p:nvPr>
            <p:ph type="ftr" sz="quarter" idx="21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de-DE"/>
              <a:t>Service Division Vehicle Inspection 2020</a:t>
            </a:r>
          </a:p>
        </p:txBody>
      </p:sp>
      <p:sp>
        <p:nvSpPr>
          <p:cNvPr id="25" name="Foliennummernplatzhalter 3">
            <a:extLst>
              <a:ext uri="{FF2B5EF4-FFF2-40B4-BE49-F238E27FC236}">
                <a16:creationId xmlns:a16="http://schemas.microsoft.com/office/drawing/2014/main" id="{ECABAC0C-FF9E-4455-AE5F-5B9E5F3E966B}"/>
              </a:ext>
            </a:extLst>
          </p:cNvPr>
          <p:cNvSpPr>
            <a:spLocks noGrp="1"/>
          </p:cNvSpPr>
          <p:nvPr>
            <p:ph type="sldNum" sz="quarter" idx="22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fld id="{DB71E657-8CBC-4F50-A96D-B54D33857376}" type="slidenum">
              <a:rPr lang="de-DE" altLang="fr-FR"/>
              <a:pPr/>
              <a:t>‹#›</a:t>
            </a:fld>
            <a:endParaRPr lang="de-DE" altLang="fr-FR"/>
          </a:p>
        </p:txBody>
      </p:sp>
    </p:spTree>
    <p:extLst>
      <p:ext uri="{BB962C8B-B14F-4D97-AF65-F5344CB8AC3E}">
        <p14:creationId xmlns:p14="http://schemas.microsoft.com/office/powerpoint/2010/main" val="1464721513"/>
      </p:ext>
    </p:extLst>
  </p:cSld>
  <p:clrMapOvr>
    <a:masterClrMapping/>
  </p:clrMapOvr>
  <p:transition spd="med">
    <p:fade/>
  </p:transition>
</p:sldLayout>
</file>

<file path=ppt/slideLayouts/slideLayout18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_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ct 4" hidden="1">
            <a:extLst>
              <a:ext uri="{FF2B5EF4-FFF2-40B4-BE49-F238E27FC236}">
                <a16:creationId xmlns:a16="http://schemas.microsoft.com/office/drawing/2014/main" id="{6A817A3A-0EFB-4CD0-942F-8EC358893921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60" imgH="360" progId="">
                  <p:embed/>
                </p:oleObj>
              </mc:Choice>
              <mc:Fallback>
                <p:oleObj name="think-cell Slide" r:id="rId3" imgW="360" imgH="360" progId="">
                  <p:embed/>
                  <p:pic>
                    <p:nvPicPr>
                      <p:cNvPr id="3" name="Object 4" hidden="1">
                        <a:extLst>
                          <a:ext uri="{FF2B5EF4-FFF2-40B4-BE49-F238E27FC236}">
                            <a16:creationId xmlns:a16="http://schemas.microsoft.com/office/drawing/2014/main" id="{6A817A3A-0EFB-4CD0-942F-8EC358893921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4" name="Grafik 5" descr="Ein Bild, das Natur, Wand, Frühling, Boden enthält.&#10;&#10;Automatisch generierte Beschreibung">
            <a:extLst>
              <a:ext uri="{FF2B5EF4-FFF2-40B4-BE49-F238E27FC236}">
                <a16:creationId xmlns:a16="http://schemas.microsoft.com/office/drawing/2014/main" id="{DEFF91A5-E4BF-48B8-B6E3-CFDF5AFA103F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" name="Grafik 10">
            <a:extLst>
              <a:ext uri="{FF2B5EF4-FFF2-40B4-BE49-F238E27FC236}">
                <a16:creationId xmlns:a16="http://schemas.microsoft.com/office/drawing/2014/main" id="{E3048C58-544E-4C3B-9E9E-C86605071A81}"/>
              </a:ext>
            </a:extLst>
          </p:cNvPr>
          <p:cNvPicPr>
            <a:picLocks noChangeAspect="1"/>
          </p:cNvPicPr>
          <p:nvPr userDrawn="1"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" name="Rechteck 7">
            <a:extLst>
              <a:ext uri="{FF2B5EF4-FFF2-40B4-BE49-F238E27FC236}">
                <a16:creationId xmlns:a16="http://schemas.microsoft.com/office/drawing/2014/main" id="{CA02A5C8-57B2-42DC-94B7-5AD877C4453E}"/>
              </a:ext>
            </a:extLst>
          </p:cNvPr>
          <p:cNvSpPr/>
          <p:nvPr userDrawn="1"/>
        </p:nvSpPr>
        <p:spPr bwMode="gray">
          <a:xfrm>
            <a:off x="0" y="0"/>
            <a:ext cx="12192000" cy="6858000"/>
          </a:xfrm>
          <a:prstGeom prst="rect">
            <a:avLst/>
          </a:prstGeom>
          <a:gradFill flip="none" rotWithShape="1">
            <a:gsLst>
              <a:gs pos="0">
                <a:schemeClr val="accent6">
                  <a:lumMod val="89000"/>
                  <a:alpha val="80000"/>
                </a:schemeClr>
              </a:gs>
              <a:gs pos="23000">
                <a:schemeClr val="accent6">
                  <a:lumMod val="89000"/>
                  <a:alpha val="60000"/>
                </a:schemeClr>
              </a:gs>
              <a:gs pos="69000">
                <a:schemeClr val="accent6">
                  <a:lumMod val="75000"/>
                  <a:alpha val="60000"/>
                </a:schemeClr>
              </a:gs>
              <a:gs pos="97000">
                <a:schemeClr val="accent6">
                  <a:lumMod val="70000"/>
                  <a:alpha val="2000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 eaLnBrk="1" fontAlgn="auto" hangingPunct="1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>
              <a:solidFill>
                <a:srgbClr val="FFFFFF"/>
              </a:solidFill>
            </a:endParaRPr>
          </a:p>
        </p:txBody>
      </p:sp>
      <p:pic>
        <p:nvPicPr>
          <p:cNvPr id="8" name="Grafik 9">
            <a:extLst>
              <a:ext uri="{FF2B5EF4-FFF2-40B4-BE49-F238E27FC236}">
                <a16:creationId xmlns:a16="http://schemas.microsoft.com/office/drawing/2014/main" id="{6A4028A4-8C3C-43D5-A2E4-EDEB8673B5A2}"/>
              </a:ext>
            </a:extLst>
          </p:cNvPr>
          <p:cNvPicPr>
            <a:picLocks noChangeAspect="1"/>
          </p:cNvPicPr>
          <p:nvPr userDrawn="1"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" name="Titel 4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endParaRPr lang="de-DE"/>
          </a:p>
        </p:txBody>
      </p:sp>
      <p:sp>
        <p:nvSpPr>
          <p:cNvPr id="9" name="Fußzeilenplatzhalter 1">
            <a:extLst>
              <a:ext uri="{FF2B5EF4-FFF2-40B4-BE49-F238E27FC236}">
                <a16:creationId xmlns:a16="http://schemas.microsoft.com/office/drawing/2014/main" id="{CB8EB69E-E2E6-4904-8346-D4C499E25D8C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de-DE"/>
              <a:t>Service Division Vehicle Inspection 2020</a:t>
            </a:r>
          </a:p>
        </p:txBody>
      </p:sp>
      <p:sp>
        <p:nvSpPr>
          <p:cNvPr id="10" name="Foliennummernplatzhalter 2">
            <a:extLst>
              <a:ext uri="{FF2B5EF4-FFF2-40B4-BE49-F238E27FC236}">
                <a16:creationId xmlns:a16="http://schemas.microsoft.com/office/drawing/2014/main" id="{8E612C7A-4306-40D4-A7FF-472F1F7122EC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fld id="{4EC38409-5DCB-478F-8134-B3D213CBF0C7}" type="slidenum">
              <a:rPr lang="de-DE" altLang="fr-FR"/>
              <a:pPr/>
              <a:t>‹#›</a:t>
            </a:fld>
            <a:endParaRPr lang="de-DE" altLang="fr-FR"/>
          </a:p>
        </p:txBody>
      </p:sp>
    </p:spTree>
    <p:extLst>
      <p:ext uri="{BB962C8B-B14F-4D97-AF65-F5344CB8AC3E}">
        <p14:creationId xmlns:p14="http://schemas.microsoft.com/office/powerpoint/2010/main" val="2637099259"/>
      </p:ext>
    </p:extLst>
  </p:cSld>
  <p:clrMapOvr>
    <a:masterClrMapping/>
  </p:clrMapOvr>
  <p:transition spd="med">
    <p:fade/>
  </p:transition>
</p:sldLayout>
</file>

<file path=ppt/slideLayouts/slideLayout18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_and_Cop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Object 4" hidden="1">
            <a:extLst>
              <a:ext uri="{FF2B5EF4-FFF2-40B4-BE49-F238E27FC236}">
                <a16:creationId xmlns:a16="http://schemas.microsoft.com/office/drawing/2014/main" id="{BE7F257E-1103-45A5-B24B-71EB48D653CC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60" imgH="360" progId="">
                  <p:embed/>
                </p:oleObj>
              </mc:Choice>
              <mc:Fallback>
                <p:oleObj name="think-cell Slide" r:id="rId3" imgW="360" imgH="360" progId="">
                  <p:embed/>
                  <p:pic>
                    <p:nvPicPr>
                      <p:cNvPr id="4" name="Object 4" hidden="1">
                        <a:extLst>
                          <a:ext uri="{FF2B5EF4-FFF2-40B4-BE49-F238E27FC236}">
                            <a16:creationId xmlns:a16="http://schemas.microsoft.com/office/drawing/2014/main" id="{BE7F257E-1103-45A5-B24B-71EB48D653CC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7" name="Grafik 5" descr="Ein Bild, das Natur, Wand, Frühling, Boden enthält.&#10;&#10;Automatisch generierte Beschreibung">
            <a:extLst>
              <a:ext uri="{FF2B5EF4-FFF2-40B4-BE49-F238E27FC236}">
                <a16:creationId xmlns:a16="http://schemas.microsoft.com/office/drawing/2014/main" id="{9B993CE2-DD8C-4F2A-8F5B-864086B13AAD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8" name="Grafik 10">
            <a:extLst>
              <a:ext uri="{FF2B5EF4-FFF2-40B4-BE49-F238E27FC236}">
                <a16:creationId xmlns:a16="http://schemas.microsoft.com/office/drawing/2014/main" id="{D4C62267-22CD-4C74-AC8A-A191FAE0169B}"/>
              </a:ext>
            </a:extLst>
          </p:cNvPr>
          <p:cNvPicPr>
            <a:picLocks noChangeAspect="1"/>
          </p:cNvPicPr>
          <p:nvPr userDrawn="1"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" name="Rechteck 7">
            <a:extLst>
              <a:ext uri="{FF2B5EF4-FFF2-40B4-BE49-F238E27FC236}">
                <a16:creationId xmlns:a16="http://schemas.microsoft.com/office/drawing/2014/main" id="{274E347B-7B3A-424F-8ACE-281646A9784F}"/>
              </a:ext>
            </a:extLst>
          </p:cNvPr>
          <p:cNvSpPr/>
          <p:nvPr userDrawn="1"/>
        </p:nvSpPr>
        <p:spPr bwMode="gray">
          <a:xfrm>
            <a:off x="0" y="0"/>
            <a:ext cx="12192000" cy="6858000"/>
          </a:xfrm>
          <a:prstGeom prst="rect">
            <a:avLst/>
          </a:prstGeom>
          <a:gradFill flip="none" rotWithShape="1">
            <a:gsLst>
              <a:gs pos="0">
                <a:schemeClr val="accent6">
                  <a:lumMod val="89000"/>
                  <a:alpha val="80000"/>
                </a:schemeClr>
              </a:gs>
              <a:gs pos="23000">
                <a:schemeClr val="accent6">
                  <a:lumMod val="89000"/>
                  <a:alpha val="60000"/>
                </a:schemeClr>
              </a:gs>
              <a:gs pos="69000">
                <a:schemeClr val="accent6">
                  <a:lumMod val="75000"/>
                  <a:alpha val="60000"/>
                </a:schemeClr>
              </a:gs>
              <a:gs pos="97000">
                <a:schemeClr val="accent6">
                  <a:lumMod val="70000"/>
                  <a:alpha val="2000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 eaLnBrk="1" fontAlgn="auto" hangingPunct="1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>
              <a:solidFill>
                <a:srgbClr val="FFFFFF"/>
              </a:solidFill>
            </a:endParaRPr>
          </a:p>
        </p:txBody>
      </p:sp>
      <p:pic>
        <p:nvPicPr>
          <p:cNvPr id="10" name="Grafik 9">
            <a:extLst>
              <a:ext uri="{FF2B5EF4-FFF2-40B4-BE49-F238E27FC236}">
                <a16:creationId xmlns:a16="http://schemas.microsoft.com/office/drawing/2014/main" id="{C780CD75-EFAA-4ACA-98E1-2AAC93480804}"/>
              </a:ext>
            </a:extLst>
          </p:cNvPr>
          <p:cNvPicPr>
            <a:picLocks noChangeAspect="1"/>
          </p:cNvPicPr>
          <p:nvPr userDrawn="1"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" name="Titel 4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endParaRPr lang="de-DE"/>
          </a:p>
        </p:txBody>
      </p:sp>
      <p:sp>
        <p:nvSpPr>
          <p:cNvPr id="6" name="Textplatzhalter 6"/>
          <p:cNvSpPr>
            <a:spLocks noGrp="1"/>
          </p:cNvSpPr>
          <p:nvPr>
            <p:ph type="body" sz="quarter" idx="12"/>
          </p:nvPr>
        </p:nvSpPr>
        <p:spPr>
          <a:xfrm>
            <a:off x="515938" y="1289050"/>
            <a:ext cx="5580062" cy="3327400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11" name="Fußzeilenplatzhalter 1">
            <a:extLst>
              <a:ext uri="{FF2B5EF4-FFF2-40B4-BE49-F238E27FC236}">
                <a16:creationId xmlns:a16="http://schemas.microsoft.com/office/drawing/2014/main" id="{B829C988-5E4B-4E7B-B55A-50FD7ADD6300}"/>
              </a:ext>
            </a:extLst>
          </p:cNvPr>
          <p:cNvSpPr>
            <a:spLocks noGrp="1"/>
          </p:cNvSpPr>
          <p:nvPr>
            <p:ph type="ftr" sz="quarter" idx="13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de-DE"/>
              <a:t>Service Division Vehicle Inspection 2020</a:t>
            </a:r>
          </a:p>
        </p:txBody>
      </p:sp>
      <p:sp>
        <p:nvSpPr>
          <p:cNvPr id="12" name="Foliennummernplatzhalter 2">
            <a:extLst>
              <a:ext uri="{FF2B5EF4-FFF2-40B4-BE49-F238E27FC236}">
                <a16:creationId xmlns:a16="http://schemas.microsoft.com/office/drawing/2014/main" id="{4CA2DD48-057D-4BED-BAA7-8A66184A9E20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fld id="{4584B73C-49AC-4408-9659-EBB5B0B0D30E}" type="slidenum">
              <a:rPr lang="de-DE" altLang="fr-FR"/>
              <a:pPr/>
              <a:t>‹#›</a:t>
            </a:fld>
            <a:endParaRPr lang="de-DE" altLang="fr-FR"/>
          </a:p>
        </p:txBody>
      </p:sp>
    </p:spTree>
    <p:extLst>
      <p:ext uri="{BB962C8B-B14F-4D97-AF65-F5344CB8AC3E}">
        <p14:creationId xmlns:p14="http://schemas.microsoft.com/office/powerpoint/2010/main" val="4072407037"/>
      </p:ext>
    </p:extLst>
  </p:cSld>
  <p:clrMapOvr>
    <a:masterClrMapping/>
  </p:clrMapOvr>
  <p:transition spd="med">
    <p:fade/>
  </p:transition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a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fr-FR"/>
              <a:t>Modifiez le style du titre</a:t>
            </a:r>
          </a:p>
        </p:txBody>
      </p:sp>
      <p:sp>
        <p:nvSpPr>
          <p:cNvPr id="3" name="Espace réservé du texte 2"/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r-FR"/>
              <a:t>Modifiez les styles du texte du masque</a:t>
            </a:r>
          </a:p>
        </p:txBody>
      </p:sp>
      <p:sp>
        <p:nvSpPr>
          <p:cNvPr id="4" name="Espace réservé du contenu 3"/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fr-FR"/>
              <a:t>Modifiez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</a:p>
        </p:txBody>
      </p:sp>
      <p:sp>
        <p:nvSpPr>
          <p:cNvPr id="5" name="Espace réservé du texte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r-FR"/>
              <a:t>Modifiez les styles du texte du masque</a:t>
            </a:r>
          </a:p>
        </p:txBody>
      </p:sp>
      <p:sp>
        <p:nvSpPr>
          <p:cNvPr id="6" name="Espace réservé du contenu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fr-FR"/>
              <a:t>Modifiez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</a:p>
        </p:txBody>
      </p:sp>
      <p:sp>
        <p:nvSpPr>
          <p:cNvPr id="7" name="Espace réservé de la date 3">
            <a:extLst>
              <a:ext uri="{FF2B5EF4-FFF2-40B4-BE49-F238E27FC236}">
                <a16:creationId xmlns:a16="http://schemas.microsoft.com/office/drawing/2014/main" id="{EF8C8975-D8A8-4D70-81D3-29DAA5AD7FB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73DFC49-2536-4064-9838-4632EBDB3E6C}" type="datetimeFigureOut">
              <a:rPr lang="fr-FR"/>
              <a:pPr>
                <a:defRPr/>
              </a:pPr>
              <a:t>11/05/2024</a:t>
            </a:fld>
            <a:endParaRPr lang="fr-FR"/>
          </a:p>
        </p:txBody>
      </p:sp>
      <p:sp>
        <p:nvSpPr>
          <p:cNvPr id="8" name="Espace réservé du pied de page 4">
            <a:extLst>
              <a:ext uri="{FF2B5EF4-FFF2-40B4-BE49-F238E27FC236}">
                <a16:creationId xmlns:a16="http://schemas.microsoft.com/office/drawing/2014/main" id="{39671AE4-E945-4FEB-8F2F-2EC01D8BB3D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fr-FR"/>
          </a:p>
        </p:txBody>
      </p:sp>
      <p:sp>
        <p:nvSpPr>
          <p:cNvPr id="9" name="Espace réservé du numéro de diapositive 5">
            <a:extLst>
              <a:ext uri="{FF2B5EF4-FFF2-40B4-BE49-F238E27FC236}">
                <a16:creationId xmlns:a16="http://schemas.microsoft.com/office/drawing/2014/main" id="{6B131041-4D42-47CE-9133-0A9070E14DD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19CD7A0A-7E28-460A-B4D8-F0E81DD0E73B}" type="slidenum">
              <a:rPr lang="fr-FR" altLang="fr-FR"/>
              <a:pPr/>
              <a:t>‹#›</a:t>
            </a:fld>
            <a:endParaRPr lang="fr-FR" altLang="fr-FR"/>
          </a:p>
        </p:txBody>
      </p:sp>
    </p:spTree>
    <p:extLst>
      <p:ext uri="{BB962C8B-B14F-4D97-AF65-F5344CB8AC3E}">
        <p14:creationId xmlns:p14="http://schemas.microsoft.com/office/powerpoint/2010/main" val="2257712868"/>
      </p:ext>
    </p:extLst>
  </p:cSld>
  <p:clrMapOvr>
    <a:masterClrMapping/>
  </p:clrMapOvr>
</p:sldLayout>
</file>

<file path=ppt/slideLayouts/slideLayout19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_and_Copy_Ic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Object 4" hidden="1">
            <a:extLst>
              <a:ext uri="{FF2B5EF4-FFF2-40B4-BE49-F238E27FC236}">
                <a16:creationId xmlns:a16="http://schemas.microsoft.com/office/drawing/2014/main" id="{B0D11102-376F-4F4E-A781-5E38A5A5CA73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60" imgH="360" progId="">
                  <p:embed/>
                </p:oleObj>
              </mc:Choice>
              <mc:Fallback>
                <p:oleObj name="think-cell Slide" r:id="rId3" imgW="360" imgH="360" progId="">
                  <p:embed/>
                  <p:pic>
                    <p:nvPicPr>
                      <p:cNvPr id="8" name="Object 4" hidden="1">
                        <a:extLst>
                          <a:ext uri="{FF2B5EF4-FFF2-40B4-BE49-F238E27FC236}">
                            <a16:creationId xmlns:a16="http://schemas.microsoft.com/office/drawing/2014/main" id="{B0D11102-376F-4F4E-A781-5E38A5A5CA73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9" name="Grafik 5" descr="Ein Bild, das Natur, Wand, Frühling, Boden enthält.&#10;&#10;Automatisch generierte Beschreibung">
            <a:extLst>
              <a:ext uri="{FF2B5EF4-FFF2-40B4-BE49-F238E27FC236}">
                <a16:creationId xmlns:a16="http://schemas.microsoft.com/office/drawing/2014/main" id="{C9744832-9BD2-4E08-83ED-FC8BBCC0F4C3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0" name="Grafik 10">
            <a:extLst>
              <a:ext uri="{FF2B5EF4-FFF2-40B4-BE49-F238E27FC236}">
                <a16:creationId xmlns:a16="http://schemas.microsoft.com/office/drawing/2014/main" id="{4A854661-5E31-44C7-A2DA-4F0216C39C35}"/>
              </a:ext>
            </a:extLst>
          </p:cNvPr>
          <p:cNvPicPr>
            <a:picLocks noChangeAspect="1"/>
          </p:cNvPicPr>
          <p:nvPr userDrawn="1"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" name="Rechteck 7">
            <a:extLst>
              <a:ext uri="{FF2B5EF4-FFF2-40B4-BE49-F238E27FC236}">
                <a16:creationId xmlns:a16="http://schemas.microsoft.com/office/drawing/2014/main" id="{F5AA34AE-DCA9-4E25-93CA-A013DB6BE39A}"/>
              </a:ext>
            </a:extLst>
          </p:cNvPr>
          <p:cNvSpPr/>
          <p:nvPr userDrawn="1"/>
        </p:nvSpPr>
        <p:spPr bwMode="gray">
          <a:xfrm>
            <a:off x="0" y="0"/>
            <a:ext cx="12192000" cy="6858000"/>
          </a:xfrm>
          <a:prstGeom prst="rect">
            <a:avLst/>
          </a:prstGeom>
          <a:gradFill flip="none" rotWithShape="1">
            <a:gsLst>
              <a:gs pos="0">
                <a:schemeClr val="accent6">
                  <a:lumMod val="89000"/>
                  <a:alpha val="80000"/>
                </a:schemeClr>
              </a:gs>
              <a:gs pos="23000">
                <a:schemeClr val="accent6">
                  <a:lumMod val="89000"/>
                  <a:alpha val="60000"/>
                </a:schemeClr>
              </a:gs>
              <a:gs pos="69000">
                <a:schemeClr val="accent6">
                  <a:lumMod val="75000"/>
                  <a:alpha val="60000"/>
                </a:schemeClr>
              </a:gs>
              <a:gs pos="97000">
                <a:schemeClr val="accent6">
                  <a:lumMod val="70000"/>
                  <a:alpha val="2000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 eaLnBrk="1" fontAlgn="auto" hangingPunct="1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>
              <a:solidFill>
                <a:srgbClr val="FFFFFF"/>
              </a:solidFill>
            </a:endParaRPr>
          </a:p>
        </p:txBody>
      </p:sp>
      <p:pic>
        <p:nvPicPr>
          <p:cNvPr id="12" name="Grafik 9">
            <a:extLst>
              <a:ext uri="{FF2B5EF4-FFF2-40B4-BE49-F238E27FC236}">
                <a16:creationId xmlns:a16="http://schemas.microsoft.com/office/drawing/2014/main" id="{7F9B4AC6-EB6C-4AAC-9741-082793CC7DDA}"/>
              </a:ext>
            </a:extLst>
          </p:cNvPr>
          <p:cNvPicPr>
            <a:picLocks noChangeAspect="1"/>
          </p:cNvPicPr>
          <p:nvPr userDrawn="1"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" name="Titel 4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endParaRPr lang="de-DE"/>
          </a:p>
        </p:txBody>
      </p:sp>
      <p:sp>
        <p:nvSpPr>
          <p:cNvPr id="6" name="Textplatzhalter 6"/>
          <p:cNvSpPr>
            <a:spLocks noGrp="1"/>
          </p:cNvSpPr>
          <p:nvPr>
            <p:ph type="body" sz="quarter" idx="12"/>
          </p:nvPr>
        </p:nvSpPr>
        <p:spPr>
          <a:xfrm>
            <a:off x="1582738" y="1289050"/>
            <a:ext cx="5580062" cy="3327400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7" name="Bildplatzhalter 6"/>
          <p:cNvSpPr>
            <a:spLocks noGrp="1"/>
          </p:cNvSpPr>
          <p:nvPr>
            <p:ph type="pic" sz="quarter" idx="13"/>
          </p:nvPr>
        </p:nvSpPr>
        <p:spPr>
          <a:xfrm>
            <a:off x="515938" y="1289050"/>
            <a:ext cx="952500" cy="952500"/>
          </a:xfrm>
          <a:prstGeom prst="rect">
            <a:avLst/>
          </a:prstGeom>
        </p:spPr>
        <p:txBody>
          <a:bodyPr/>
          <a:lstStyle>
            <a:lvl1pPr algn="ctr">
              <a:defRPr>
                <a:solidFill>
                  <a:schemeClr val="bg1"/>
                </a:solidFill>
              </a:defRPr>
            </a:lvl1pPr>
          </a:lstStyle>
          <a:p>
            <a:pPr lvl="0"/>
            <a:endParaRPr lang="de-DE" noProof="0"/>
          </a:p>
        </p:txBody>
      </p:sp>
      <p:sp>
        <p:nvSpPr>
          <p:cNvPr id="13" name="Fußzeilenplatzhalter 1">
            <a:extLst>
              <a:ext uri="{FF2B5EF4-FFF2-40B4-BE49-F238E27FC236}">
                <a16:creationId xmlns:a16="http://schemas.microsoft.com/office/drawing/2014/main" id="{CC6D1072-FA95-4363-AC19-4B20819109C5}"/>
              </a:ext>
            </a:extLst>
          </p:cNvPr>
          <p:cNvSpPr>
            <a:spLocks noGrp="1"/>
          </p:cNvSpPr>
          <p:nvPr>
            <p:ph type="ftr" sz="quarter" idx="14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de-DE"/>
              <a:t>Service Division Vehicle Inspection 2020</a:t>
            </a:r>
          </a:p>
        </p:txBody>
      </p:sp>
      <p:sp>
        <p:nvSpPr>
          <p:cNvPr id="14" name="Foliennummernplatzhalter 2">
            <a:extLst>
              <a:ext uri="{FF2B5EF4-FFF2-40B4-BE49-F238E27FC236}">
                <a16:creationId xmlns:a16="http://schemas.microsoft.com/office/drawing/2014/main" id="{C8B7BB32-680D-4662-8F39-0AAA0FDE6CD5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fld id="{708C7E50-4E30-4285-BB18-F267A1BFA6DD}" type="slidenum">
              <a:rPr lang="de-DE" altLang="fr-FR"/>
              <a:pPr/>
              <a:t>‹#›</a:t>
            </a:fld>
            <a:endParaRPr lang="de-DE" altLang="fr-FR"/>
          </a:p>
        </p:txBody>
      </p:sp>
    </p:spTree>
    <p:extLst>
      <p:ext uri="{BB962C8B-B14F-4D97-AF65-F5344CB8AC3E}">
        <p14:creationId xmlns:p14="http://schemas.microsoft.com/office/powerpoint/2010/main" val="4198100579"/>
      </p:ext>
    </p:extLst>
  </p:cSld>
  <p:clrMapOvr>
    <a:masterClrMapping/>
  </p:clrMapOvr>
  <p:transition spd="med">
    <p:fade/>
  </p:transition>
</p:sldLayout>
</file>

<file path=ppt/slideLayouts/slideLayout19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Imagelayout_4_ins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5" name="Object 4" hidden="1">
            <a:extLst>
              <a:ext uri="{FF2B5EF4-FFF2-40B4-BE49-F238E27FC236}">
                <a16:creationId xmlns:a16="http://schemas.microsoft.com/office/drawing/2014/main" id="{7BEEB3C9-2E23-438A-8397-6E844458E69F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60" imgH="360" progId="">
                  <p:embed/>
                </p:oleObj>
              </mc:Choice>
              <mc:Fallback>
                <p:oleObj name="think-cell Slide" r:id="rId3" imgW="360" imgH="360" progId="">
                  <p:embed/>
                  <p:pic>
                    <p:nvPicPr>
                      <p:cNvPr id="15" name="Object 4" hidden="1">
                        <a:extLst>
                          <a:ext uri="{FF2B5EF4-FFF2-40B4-BE49-F238E27FC236}">
                            <a16:creationId xmlns:a16="http://schemas.microsoft.com/office/drawing/2014/main" id="{7BEEB3C9-2E23-438A-8397-6E844458E69F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21" name="Grafik 5" descr="Ein Bild, das Natur, Wand, Frühling, Boden enthält.&#10;&#10;Automatisch generierte Beschreibung">
            <a:extLst>
              <a:ext uri="{FF2B5EF4-FFF2-40B4-BE49-F238E27FC236}">
                <a16:creationId xmlns:a16="http://schemas.microsoft.com/office/drawing/2014/main" id="{18380686-7658-49D7-9DE2-C08AA9087F0C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2" name="Grafik 10">
            <a:extLst>
              <a:ext uri="{FF2B5EF4-FFF2-40B4-BE49-F238E27FC236}">
                <a16:creationId xmlns:a16="http://schemas.microsoft.com/office/drawing/2014/main" id="{10A5A335-DB79-4915-A542-80945B18D1C4}"/>
              </a:ext>
            </a:extLst>
          </p:cNvPr>
          <p:cNvPicPr>
            <a:picLocks noChangeAspect="1"/>
          </p:cNvPicPr>
          <p:nvPr userDrawn="1"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3" name="Rechteck 7">
            <a:extLst>
              <a:ext uri="{FF2B5EF4-FFF2-40B4-BE49-F238E27FC236}">
                <a16:creationId xmlns:a16="http://schemas.microsoft.com/office/drawing/2014/main" id="{C14C1060-B59B-4266-AD1E-597F6A3A88F2}"/>
              </a:ext>
            </a:extLst>
          </p:cNvPr>
          <p:cNvSpPr/>
          <p:nvPr userDrawn="1"/>
        </p:nvSpPr>
        <p:spPr bwMode="gray">
          <a:xfrm>
            <a:off x="0" y="0"/>
            <a:ext cx="12192000" cy="6858000"/>
          </a:xfrm>
          <a:prstGeom prst="rect">
            <a:avLst/>
          </a:prstGeom>
          <a:gradFill flip="none" rotWithShape="1">
            <a:gsLst>
              <a:gs pos="0">
                <a:schemeClr val="accent6">
                  <a:lumMod val="89000"/>
                  <a:alpha val="80000"/>
                </a:schemeClr>
              </a:gs>
              <a:gs pos="23000">
                <a:schemeClr val="accent6">
                  <a:lumMod val="89000"/>
                  <a:alpha val="60000"/>
                </a:schemeClr>
              </a:gs>
              <a:gs pos="69000">
                <a:schemeClr val="accent6">
                  <a:lumMod val="75000"/>
                  <a:alpha val="60000"/>
                </a:schemeClr>
              </a:gs>
              <a:gs pos="97000">
                <a:schemeClr val="accent6">
                  <a:lumMod val="70000"/>
                  <a:alpha val="2000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 eaLnBrk="1" fontAlgn="auto" hangingPunct="1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>
              <a:solidFill>
                <a:srgbClr val="FFFFFF"/>
              </a:solidFill>
            </a:endParaRPr>
          </a:p>
        </p:txBody>
      </p:sp>
      <p:pic>
        <p:nvPicPr>
          <p:cNvPr id="24" name="Grafik 9">
            <a:extLst>
              <a:ext uri="{FF2B5EF4-FFF2-40B4-BE49-F238E27FC236}">
                <a16:creationId xmlns:a16="http://schemas.microsoft.com/office/drawing/2014/main" id="{1B199BAB-06A8-4919-B99D-D3DE05FF4B39}"/>
              </a:ext>
            </a:extLst>
          </p:cNvPr>
          <p:cNvPicPr>
            <a:picLocks noChangeAspect="1"/>
          </p:cNvPicPr>
          <p:nvPr userDrawn="1"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25" name="Gerader Verbinder 6">
            <a:extLst>
              <a:ext uri="{FF2B5EF4-FFF2-40B4-BE49-F238E27FC236}">
                <a16:creationId xmlns:a16="http://schemas.microsoft.com/office/drawing/2014/main" id="{F95A2A92-64FF-456D-986B-7B457713B404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603250" y="4203700"/>
            <a:ext cx="3282950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cxnSp>
        <p:nvCxnSpPr>
          <p:cNvPr id="26" name="Gerader Verbinder 7">
            <a:extLst>
              <a:ext uri="{FF2B5EF4-FFF2-40B4-BE49-F238E27FC236}">
                <a16:creationId xmlns:a16="http://schemas.microsoft.com/office/drawing/2014/main" id="{8871E301-8E34-49C6-8645-920676E60D6F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603250" y="5830888"/>
            <a:ext cx="3282950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cxnSp>
        <p:nvCxnSpPr>
          <p:cNvPr id="27" name="Gerader Verbinder 8">
            <a:extLst>
              <a:ext uri="{FF2B5EF4-FFF2-40B4-BE49-F238E27FC236}">
                <a16:creationId xmlns:a16="http://schemas.microsoft.com/office/drawing/2014/main" id="{8933040D-1657-4077-B550-164E6642BDBD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8320088" y="4203700"/>
            <a:ext cx="3281362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cxnSp>
        <p:nvCxnSpPr>
          <p:cNvPr id="28" name="Gerader Verbinder 9">
            <a:extLst>
              <a:ext uri="{FF2B5EF4-FFF2-40B4-BE49-F238E27FC236}">
                <a16:creationId xmlns:a16="http://schemas.microsoft.com/office/drawing/2014/main" id="{66A45EF3-6016-452C-8790-817769A803E3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8320088" y="5830888"/>
            <a:ext cx="3281362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sp>
        <p:nvSpPr>
          <p:cNvPr id="5" name="Titel 4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endParaRPr lang="de-DE"/>
          </a:p>
        </p:txBody>
      </p:sp>
      <p:sp>
        <p:nvSpPr>
          <p:cNvPr id="11" name="Textplatzhalter 10"/>
          <p:cNvSpPr>
            <a:spLocks noGrp="1"/>
          </p:cNvSpPr>
          <p:nvPr>
            <p:ph type="body" sz="quarter" idx="12"/>
          </p:nvPr>
        </p:nvSpPr>
        <p:spPr>
          <a:xfrm>
            <a:off x="515938" y="3041071"/>
            <a:ext cx="2960687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12" name="Textplatzhalter 10"/>
          <p:cNvSpPr>
            <a:spLocks noGrp="1"/>
          </p:cNvSpPr>
          <p:nvPr>
            <p:ph type="body" sz="quarter" idx="13"/>
          </p:nvPr>
        </p:nvSpPr>
        <p:spPr>
          <a:xfrm>
            <a:off x="515938" y="4672454"/>
            <a:ext cx="2960687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13" name="Textplatzhalter 10"/>
          <p:cNvSpPr>
            <a:spLocks noGrp="1"/>
          </p:cNvSpPr>
          <p:nvPr>
            <p:ph type="body" sz="quarter" idx="14"/>
          </p:nvPr>
        </p:nvSpPr>
        <p:spPr>
          <a:xfrm>
            <a:off x="8627548" y="3041071"/>
            <a:ext cx="2960687" cy="1159054"/>
          </a:xfrm>
          <a:prstGeom prst="rect">
            <a:avLst/>
          </a:prstGeom>
        </p:spPr>
        <p:txBody>
          <a:bodyPr anchor="b"/>
          <a:lstStyle>
            <a:lvl1pPr algn="r"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14" name="Textplatzhalter 10"/>
          <p:cNvSpPr>
            <a:spLocks noGrp="1"/>
          </p:cNvSpPr>
          <p:nvPr>
            <p:ph type="body" sz="quarter" idx="15"/>
          </p:nvPr>
        </p:nvSpPr>
        <p:spPr>
          <a:xfrm>
            <a:off x="8627548" y="4672454"/>
            <a:ext cx="2960687" cy="1159054"/>
          </a:xfrm>
          <a:prstGeom prst="rect">
            <a:avLst/>
          </a:prstGeom>
        </p:spPr>
        <p:txBody>
          <a:bodyPr anchor="b"/>
          <a:lstStyle>
            <a:lvl1pPr algn="r"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16" name="Bildplatzhalter 15"/>
          <p:cNvSpPr>
            <a:spLocks noGrp="1"/>
          </p:cNvSpPr>
          <p:nvPr>
            <p:ph type="pic" sz="quarter" idx="16"/>
          </p:nvPr>
        </p:nvSpPr>
        <p:spPr>
          <a:xfrm>
            <a:off x="3886200" y="3056945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endParaRPr lang="de-DE" noProof="0"/>
          </a:p>
        </p:txBody>
      </p:sp>
      <p:sp>
        <p:nvSpPr>
          <p:cNvPr id="17" name="Bildplatzhalter 15"/>
          <p:cNvSpPr>
            <a:spLocks noGrp="1"/>
          </p:cNvSpPr>
          <p:nvPr>
            <p:ph type="pic" sz="quarter" idx="17"/>
          </p:nvPr>
        </p:nvSpPr>
        <p:spPr>
          <a:xfrm>
            <a:off x="6196642" y="3056945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endParaRPr lang="de-DE" noProof="0"/>
          </a:p>
        </p:txBody>
      </p:sp>
      <p:sp>
        <p:nvSpPr>
          <p:cNvPr id="18" name="Bildplatzhalter 15"/>
          <p:cNvSpPr>
            <a:spLocks noGrp="1"/>
          </p:cNvSpPr>
          <p:nvPr>
            <p:ph type="pic" sz="quarter" idx="18"/>
          </p:nvPr>
        </p:nvSpPr>
        <p:spPr>
          <a:xfrm>
            <a:off x="3886200" y="4684630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endParaRPr lang="de-DE" noProof="0"/>
          </a:p>
        </p:txBody>
      </p:sp>
      <p:sp>
        <p:nvSpPr>
          <p:cNvPr id="19" name="Bildplatzhalter 15"/>
          <p:cNvSpPr>
            <a:spLocks noGrp="1"/>
          </p:cNvSpPr>
          <p:nvPr>
            <p:ph type="pic" sz="quarter" idx="19"/>
          </p:nvPr>
        </p:nvSpPr>
        <p:spPr>
          <a:xfrm>
            <a:off x="6196642" y="4684630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endParaRPr lang="de-DE" noProof="0"/>
          </a:p>
        </p:txBody>
      </p:sp>
      <p:sp>
        <p:nvSpPr>
          <p:cNvPr id="20" name="Textplatzhalter 6"/>
          <p:cNvSpPr>
            <a:spLocks noGrp="1"/>
          </p:cNvSpPr>
          <p:nvPr>
            <p:ph type="body" sz="quarter" idx="20"/>
          </p:nvPr>
        </p:nvSpPr>
        <p:spPr>
          <a:xfrm>
            <a:off x="515937" y="1289050"/>
            <a:ext cx="11072297" cy="1158873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29" name="Fußzeilenplatzhalter 1">
            <a:extLst>
              <a:ext uri="{FF2B5EF4-FFF2-40B4-BE49-F238E27FC236}">
                <a16:creationId xmlns:a16="http://schemas.microsoft.com/office/drawing/2014/main" id="{BC56D0F6-7127-4778-9867-85EAE7B83624}"/>
              </a:ext>
            </a:extLst>
          </p:cNvPr>
          <p:cNvSpPr>
            <a:spLocks noGrp="1"/>
          </p:cNvSpPr>
          <p:nvPr>
            <p:ph type="ftr" sz="quarter" idx="21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FFFFFF"/>
                </a:solidFill>
                <a:latin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de-DE"/>
              <a:t>Service Division Vehicle Inspection 2020</a:t>
            </a:r>
          </a:p>
        </p:txBody>
      </p:sp>
      <p:sp>
        <p:nvSpPr>
          <p:cNvPr id="30" name="Foliennummernplatzhalter 2">
            <a:extLst>
              <a:ext uri="{FF2B5EF4-FFF2-40B4-BE49-F238E27FC236}">
                <a16:creationId xmlns:a16="http://schemas.microsoft.com/office/drawing/2014/main" id="{F85ECC9F-1DA6-4C1C-B731-D96F75D3DBA9}"/>
              </a:ext>
            </a:extLst>
          </p:cNvPr>
          <p:cNvSpPr>
            <a:spLocks noGrp="1"/>
          </p:cNvSpPr>
          <p:nvPr>
            <p:ph type="sldNum" sz="quarter" idx="22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fld id="{E111E478-011C-42BC-BCB4-0770BD171397}" type="slidenum">
              <a:rPr lang="de-DE" altLang="fr-FR"/>
              <a:pPr/>
              <a:t>‹#›</a:t>
            </a:fld>
            <a:endParaRPr lang="de-DE" altLang="fr-FR"/>
          </a:p>
        </p:txBody>
      </p:sp>
    </p:spTree>
    <p:extLst>
      <p:ext uri="{BB962C8B-B14F-4D97-AF65-F5344CB8AC3E}">
        <p14:creationId xmlns:p14="http://schemas.microsoft.com/office/powerpoint/2010/main" val="1347584253"/>
      </p:ext>
    </p:extLst>
  </p:cSld>
  <p:clrMapOvr>
    <a:masterClrMapping/>
  </p:clrMapOvr>
  <p:transition spd="med">
    <p:fade/>
  </p:transition>
</p:sldLayout>
</file>

<file path=ppt/slideLayouts/slideLayout19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Imagelayout_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2" name="Object 4" hidden="1">
            <a:extLst>
              <a:ext uri="{FF2B5EF4-FFF2-40B4-BE49-F238E27FC236}">
                <a16:creationId xmlns:a16="http://schemas.microsoft.com/office/drawing/2014/main" id="{B4E38522-9B53-4EAC-9443-CB154E1D402D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60" imgH="360" progId="">
                  <p:embed/>
                </p:oleObj>
              </mc:Choice>
              <mc:Fallback>
                <p:oleObj name="think-cell Slide" r:id="rId3" imgW="360" imgH="360" progId="">
                  <p:embed/>
                  <p:pic>
                    <p:nvPicPr>
                      <p:cNvPr id="12" name="Object 4" hidden="1">
                        <a:extLst>
                          <a:ext uri="{FF2B5EF4-FFF2-40B4-BE49-F238E27FC236}">
                            <a16:creationId xmlns:a16="http://schemas.microsoft.com/office/drawing/2014/main" id="{B4E38522-9B53-4EAC-9443-CB154E1D402D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13" name="Grafik 5" descr="Ein Bild, das Natur, Wand, Frühling, Boden enthält.&#10;&#10;Automatisch generierte Beschreibung">
            <a:extLst>
              <a:ext uri="{FF2B5EF4-FFF2-40B4-BE49-F238E27FC236}">
                <a16:creationId xmlns:a16="http://schemas.microsoft.com/office/drawing/2014/main" id="{32B8BF6E-C9BD-49ED-AC86-AB990EF717C3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4" name="Grafik 10">
            <a:extLst>
              <a:ext uri="{FF2B5EF4-FFF2-40B4-BE49-F238E27FC236}">
                <a16:creationId xmlns:a16="http://schemas.microsoft.com/office/drawing/2014/main" id="{D2FDA3AC-3196-4517-ACC3-5B530E11D68F}"/>
              </a:ext>
            </a:extLst>
          </p:cNvPr>
          <p:cNvPicPr>
            <a:picLocks noChangeAspect="1"/>
          </p:cNvPicPr>
          <p:nvPr userDrawn="1"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" name="Rechteck 7">
            <a:extLst>
              <a:ext uri="{FF2B5EF4-FFF2-40B4-BE49-F238E27FC236}">
                <a16:creationId xmlns:a16="http://schemas.microsoft.com/office/drawing/2014/main" id="{FDB5310A-5F25-4F32-B67D-7A051EF3BBE4}"/>
              </a:ext>
            </a:extLst>
          </p:cNvPr>
          <p:cNvSpPr/>
          <p:nvPr userDrawn="1"/>
        </p:nvSpPr>
        <p:spPr bwMode="gray">
          <a:xfrm>
            <a:off x="0" y="0"/>
            <a:ext cx="12192000" cy="6858000"/>
          </a:xfrm>
          <a:prstGeom prst="rect">
            <a:avLst/>
          </a:prstGeom>
          <a:gradFill flip="none" rotWithShape="1">
            <a:gsLst>
              <a:gs pos="0">
                <a:schemeClr val="accent6">
                  <a:lumMod val="89000"/>
                  <a:alpha val="80000"/>
                </a:schemeClr>
              </a:gs>
              <a:gs pos="23000">
                <a:schemeClr val="accent6">
                  <a:lumMod val="89000"/>
                  <a:alpha val="60000"/>
                </a:schemeClr>
              </a:gs>
              <a:gs pos="69000">
                <a:schemeClr val="accent6">
                  <a:lumMod val="75000"/>
                  <a:alpha val="60000"/>
                </a:schemeClr>
              </a:gs>
              <a:gs pos="97000">
                <a:schemeClr val="accent6">
                  <a:lumMod val="70000"/>
                  <a:alpha val="2000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 eaLnBrk="1" fontAlgn="auto" hangingPunct="1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>
              <a:solidFill>
                <a:srgbClr val="FFFFFF"/>
              </a:solidFill>
            </a:endParaRPr>
          </a:p>
        </p:txBody>
      </p:sp>
      <p:pic>
        <p:nvPicPr>
          <p:cNvPr id="17" name="Grafik 9">
            <a:extLst>
              <a:ext uri="{FF2B5EF4-FFF2-40B4-BE49-F238E27FC236}">
                <a16:creationId xmlns:a16="http://schemas.microsoft.com/office/drawing/2014/main" id="{69754ED8-8CE8-4F81-9027-2DA80ED2A74C}"/>
              </a:ext>
            </a:extLst>
          </p:cNvPr>
          <p:cNvPicPr>
            <a:picLocks noChangeAspect="1"/>
          </p:cNvPicPr>
          <p:nvPr userDrawn="1"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18" name="Gerader Verbinder 6">
            <a:extLst>
              <a:ext uri="{FF2B5EF4-FFF2-40B4-BE49-F238E27FC236}">
                <a16:creationId xmlns:a16="http://schemas.microsoft.com/office/drawing/2014/main" id="{47028FE1-036F-45E3-A6DB-83BEC9CCCCC3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603250" y="4202113"/>
            <a:ext cx="2954338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cxnSp>
        <p:nvCxnSpPr>
          <p:cNvPr id="19" name="Gerader Verbinder 20">
            <a:extLst>
              <a:ext uri="{FF2B5EF4-FFF2-40B4-BE49-F238E27FC236}">
                <a16:creationId xmlns:a16="http://schemas.microsoft.com/office/drawing/2014/main" id="{5DA7A3D4-7E07-495A-9E64-6F25B690C3D6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603250" y="5830888"/>
            <a:ext cx="2954338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cxnSp>
        <p:nvCxnSpPr>
          <p:cNvPr id="21" name="Gerader Verbinder 23">
            <a:extLst>
              <a:ext uri="{FF2B5EF4-FFF2-40B4-BE49-F238E27FC236}">
                <a16:creationId xmlns:a16="http://schemas.microsoft.com/office/drawing/2014/main" id="{2C36AEFF-B654-42EF-B4BE-E54B81FB2594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6556375" y="4202113"/>
            <a:ext cx="2952750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cxnSp>
        <p:nvCxnSpPr>
          <p:cNvPr id="24" name="Gerader Verbinder 26">
            <a:extLst>
              <a:ext uri="{FF2B5EF4-FFF2-40B4-BE49-F238E27FC236}">
                <a16:creationId xmlns:a16="http://schemas.microsoft.com/office/drawing/2014/main" id="{8C81A18F-51DC-4FA5-BC36-49ACA69119ED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6556375" y="5830888"/>
            <a:ext cx="2952750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sp>
        <p:nvSpPr>
          <p:cNvPr id="5" name="Titel 4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endParaRPr lang="de-DE"/>
          </a:p>
        </p:txBody>
      </p:sp>
      <p:sp>
        <p:nvSpPr>
          <p:cNvPr id="11" name="Textplatzhalter 10"/>
          <p:cNvSpPr>
            <a:spLocks noGrp="1"/>
          </p:cNvSpPr>
          <p:nvPr>
            <p:ph type="body" sz="quarter" idx="12"/>
          </p:nvPr>
        </p:nvSpPr>
        <p:spPr>
          <a:xfrm>
            <a:off x="515939" y="3039972"/>
            <a:ext cx="2598198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16" name="Bildplatzhalter 15"/>
          <p:cNvSpPr>
            <a:spLocks noGrp="1"/>
          </p:cNvSpPr>
          <p:nvPr>
            <p:ph type="pic" sz="quarter" idx="16"/>
          </p:nvPr>
        </p:nvSpPr>
        <p:spPr>
          <a:xfrm>
            <a:off x="3527229" y="3055846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endParaRPr lang="de-DE" noProof="0"/>
          </a:p>
        </p:txBody>
      </p:sp>
      <p:sp>
        <p:nvSpPr>
          <p:cNvPr id="20" name="Textplatzhalter 6"/>
          <p:cNvSpPr>
            <a:spLocks noGrp="1"/>
          </p:cNvSpPr>
          <p:nvPr>
            <p:ph type="body" sz="quarter" idx="20"/>
          </p:nvPr>
        </p:nvSpPr>
        <p:spPr>
          <a:xfrm>
            <a:off x="515937" y="1289050"/>
            <a:ext cx="11072297" cy="1158873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22" name="Textplatzhalter 10"/>
          <p:cNvSpPr>
            <a:spLocks noGrp="1"/>
          </p:cNvSpPr>
          <p:nvPr>
            <p:ph type="body" sz="quarter" idx="21"/>
          </p:nvPr>
        </p:nvSpPr>
        <p:spPr>
          <a:xfrm>
            <a:off x="515939" y="4668748"/>
            <a:ext cx="2598198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23" name="Bildplatzhalter 15"/>
          <p:cNvSpPr>
            <a:spLocks noGrp="1"/>
          </p:cNvSpPr>
          <p:nvPr>
            <p:ph type="pic" sz="quarter" idx="22"/>
          </p:nvPr>
        </p:nvSpPr>
        <p:spPr>
          <a:xfrm>
            <a:off x="3527229" y="4684622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endParaRPr lang="de-DE" noProof="0"/>
          </a:p>
        </p:txBody>
      </p:sp>
      <p:sp>
        <p:nvSpPr>
          <p:cNvPr id="25" name="Textplatzhalter 10"/>
          <p:cNvSpPr>
            <a:spLocks noGrp="1"/>
          </p:cNvSpPr>
          <p:nvPr>
            <p:ph type="body" sz="quarter" idx="23"/>
          </p:nvPr>
        </p:nvSpPr>
        <p:spPr>
          <a:xfrm>
            <a:off x="6467786" y="3039972"/>
            <a:ext cx="2598198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26" name="Bildplatzhalter 15"/>
          <p:cNvSpPr>
            <a:spLocks noGrp="1"/>
          </p:cNvSpPr>
          <p:nvPr>
            <p:ph type="pic" sz="quarter" idx="24"/>
          </p:nvPr>
        </p:nvSpPr>
        <p:spPr>
          <a:xfrm>
            <a:off x="9479076" y="3055846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endParaRPr lang="de-DE" noProof="0"/>
          </a:p>
        </p:txBody>
      </p:sp>
      <p:sp>
        <p:nvSpPr>
          <p:cNvPr id="28" name="Textplatzhalter 10"/>
          <p:cNvSpPr>
            <a:spLocks noGrp="1"/>
          </p:cNvSpPr>
          <p:nvPr>
            <p:ph type="body" sz="quarter" idx="25"/>
          </p:nvPr>
        </p:nvSpPr>
        <p:spPr>
          <a:xfrm>
            <a:off x="6467786" y="4668748"/>
            <a:ext cx="2598198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29" name="Bildplatzhalter 15"/>
          <p:cNvSpPr>
            <a:spLocks noGrp="1"/>
          </p:cNvSpPr>
          <p:nvPr>
            <p:ph type="pic" sz="quarter" idx="26"/>
          </p:nvPr>
        </p:nvSpPr>
        <p:spPr>
          <a:xfrm>
            <a:off x="9479076" y="4684622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endParaRPr lang="de-DE" noProof="0"/>
          </a:p>
        </p:txBody>
      </p:sp>
      <p:sp>
        <p:nvSpPr>
          <p:cNvPr id="27" name="Fußzeilenplatzhalter 1">
            <a:extLst>
              <a:ext uri="{FF2B5EF4-FFF2-40B4-BE49-F238E27FC236}">
                <a16:creationId xmlns:a16="http://schemas.microsoft.com/office/drawing/2014/main" id="{D012D06E-BF26-4AAB-8432-8AAF85071F2E}"/>
              </a:ext>
            </a:extLst>
          </p:cNvPr>
          <p:cNvSpPr>
            <a:spLocks noGrp="1"/>
          </p:cNvSpPr>
          <p:nvPr>
            <p:ph type="ftr" sz="quarter" idx="27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FFFFFF"/>
                </a:solidFill>
                <a:latin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de-DE"/>
              <a:t>Service Division Vehicle Inspection 2020</a:t>
            </a:r>
          </a:p>
        </p:txBody>
      </p:sp>
      <p:sp>
        <p:nvSpPr>
          <p:cNvPr id="30" name="Foliennummernplatzhalter 2">
            <a:extLst>
              <a:ext uri="{FF2B5EF4-FFF2-40B4-BE49-F238E27FC236}">
                <a16:creationId xmlns:a16="http://schemas.microsoft.com/office/drawing/2014/main" id="{DB32601A-18CA-4C16-ABA9-39A741971A85}"/>
              </a:ext>
            </a:extLst>
          </p:cNvPr>
          <p:cNvSpPr>
            <a:spLocks noGrp="1"/>
          </p:cNvSpPr>
          <p:nvPr>
            <p:ph type="sldNum" sz="quarter" idx="28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fld id="{A4092D9D-DB01-41F9-9FF2-6DED31AB364A}" type="slidenum">
              <a:rPr lang="de-DE" altLang="fr-FR"/>
              <a:pPr/>
              <a:t>‹#›</a:t>
            </a:fld>
            <a:endParaRPr lang="de-DE" altLang="fr-FR"/>
          </a:p>
        </p:txBody>
      </p:sp>
    </p:spTree>
    <p:extLst>
      <p:ext uri="{BB962C8B-B14F-4D97-AF65-F5344CB8AC3E}">
        <p14:creationId xmlns:p14="http://schemas.microsoft.com/office/powerpoint/2010/main" val="903843989"/>
      </p:ext>
    </p:extLst>
  </p:cSld>
  <p:clrMapOvr>
    <a:masterClrMapping/>
  </p:clrMapOvr>
  <p:transition spd="med">
    <p:fade/>
  </p:transition>
</p:sldLayout>
</file>

<file path=ppt/slideLayouts/slideLayout19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Imagelayout_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Object 4" hidden="1">
            <a:extLst>
              <a:ext uri="{FF2B5EF4-FFF2-40B4-BE49-F238E27FC236}">
                <a16:creationId xmlns:a16="http://schemas.microsoft.com/office/drawing/2014/main" id="{942450F8-ACA2-4E5E-835F-0DD69F6A53CE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60" imgH="360" progId="">
                  <p:embed/>
                </p:oleObj>
              </mc:Choice>
              <mc:Fallback>
                <p:oleObj name="think-cell Slide" r:id="rId3" imgW="360" imgH="360" progId="">
                  <p:embed/>
                  <p:pic>
                    <p:nvPicPr>
                      <p:cNvPr id="7" name="Object 4" hidden="1">
                        <a:extLst>
                          <a:ext uri="{FF2B5EF4-FFF2-40B4-BE49-F238E27FC236}">
                            <a16:creationId xmlns:a16="http://schemas.microsoft.com/office/drawing/2014/main" id="{942450F8-ACA2-4E5E-835F-0DD69F6A53CE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8" name="Grafik 5" descr="Ein Bild, das Natur, Wand, Frühling, Boden enthält.&#10;&#10;Automatisch generierte Beschreibung">
            <a:extLst>
              <a:ext uri="{FF2B5EF4-FFF2-40B4-BE49-F238E27FC236}">
                <a16:creationId xmlns:a16="http://schemas.microsoft.com/office/drawing/2014/main" id="{F3E62A51-FCBF-400A-9F74-6BE3E1DD80D7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" name="Grafik 10">
            <a:extLst>
              <a:ext uri="{FF2B5EF4-FFF2-40B4-BE49-F238E27FC236}">
                <a16:creationId xmlns:a16="http://schemas.microsoft.com/office/drawing/2014/main" id="{0D157E8E-BF8B-4118-9C0F-4A79E00960DA}"/>
              </a:ext>
            </a:extLst>
          </p:cNvPr>
          <p:cNvPicPr>
            <a:picLocks noChangeAspect="1"/>
          </p:cNvPicPr>
          <p:nvPr userDrawn="1"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" name="Rechteck 7">
            <a:extLst>
              <a:ext uri="{FF2B5EF4-FFF2-40B4-BE49-F238E27FC236}">
                <a16:creationId xmlns:a16="http://schemas.microsoft.com/office/drawing/2014/main" id="{B9765A85-469B-4F3B-BFF3-12043E247B0B}"/>
              </a:ext>
            </a:extLst>
          </p:cNvPr>
          <p:cNvSpPr/>
          <p:nvPr userDrawn="1"/>
        </p:nvSpPr>
        <p:spPr bwMode="gray">
          <a:xfrm>
            <a:off x="0" y="0"/>
            <a:ext cx="12192000" cy="6858000"/>
          </a:xfrm>
          <a:prstGeom prst="rect">
            <a:avLst/>
          </a:prstGeom>
          <a:gradFill flip="none" rotWithShape="1">
            <a:gsLst>
              <a:gs pos="0">
                <a:schemeClr val="accent6">
                  <a:lumMod val="89000"/>
                  <a:alpha val="80000"/>
                </a:schemeClr>
              </a:gs>
              <a:gs pos="23000">
                <a:schemeClr val="accent6">
                  <a:lumMod val="89000"/>
                  <a:alpha val="60000"/>
                </a:schemeClr>
              </a:gs>
              <a:gs pos="69000">
                <a:schemeClr val="accent6">
                  <a:lumMod val="75000"/>
                  <a:alpha val="60000"/>
                </a:schemeClr>
              </a:gs>
              <a:gs pos="97000">
                <a:schemeClr val="accent6">
                  <a:lumMod val="70000"/>
                  <a:alpha val="2000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 eaLnBrk="1" fontAlgn="auto" hangingPunct="1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>
              <a:solidFill>
                <a:srgbClr val="FFFFFF"/>
              </a:solidFill>
            </a:endParaRPr>
          </a:p>
        </p:txBody>
      </p:sp>
      <p:pic>
        <p:nvPicPr>
          <p:cNvPr id="12" name="Grafik 9">
            <a:extLst>
              <a:ext uri="{FF2B5EF4-FFF2-40B4-BE49-F238E27FC236}">
                <a16:creationId xmlns:a16="http://schemas.microsoft.com/office/drawing/2014/main" id="{9255DC9F-E661-4935-8CAD-246B5F553297}"/>
              </a:ext>
            </a:extLst>
          </p:cNvPr>
          <p:cNvPicPr>
            <a:picLocks noChangeAspect="1"/>
          </p:cNvPicPr>
          <p:nvPr userDrawn="1"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13" name="Gerader Verbinder 6">
            <a:extLst>
              <a:ext uri="{FF2B5EF4-FFF2-40B4-BE49-F238E27FC236}">
                <a16:creationId xmlns:a16="http://schemas.microsoft.com/office/drawing/2014/main" id="{3A9D9762-D6C9-4FE3-A71B-61B8F9A6EDB9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603250" y="3355975"/>
            <a:ext cx="2954338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cxnSp>
        <p:nvCxnSpPr>
          <p:cNvPr id="14" name="Gerader Verbinder 20">
            <a:extLst>
              <a:ext uri="{FF2B5EF4-FFF2-40B4-BE49-F238E27FC236}">
                <a16:creationId xmlns:a16="http://schemas.microsoft.com/office/drawing/2014/main" id="{BA35BE0C-8502-49BB-A356-9E8DAE791EC7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603250" y="5830888"/>
            <a:ext cx="2954338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sp>
        <p:nvSpPr>
          <p:cNvPr id="5" name="Titel 4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endParaRPr lang="de-DE"/>
          </a:p>
        </p:txBody>
      </p:sp>
      <p:sp>
        <p:nvSpPr>
          <p:cNvPr id="11" name="Textplatzhalter 10"/>
          <p:cNvSpPr>
            <a:spLocks noGrp="1"/>
          </p:cNvSpPr>
          <p:nvPr>
            <p:ph type="body" sz="quarter" idx="12"/>
          </p:nvPr>
        </p:nvSpPr>
        <p:spPr>
          <a:xfrm>
            <a:off x="515939" y="2193087"/>
            <a:ext cx="2598198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16" name="Bildplatzhalter 15"/>
          <p:cNvSpPr>
            <a:spLocks noGrp="1"/>
          </p:cNvSpPr>
          <p:nvPr>
            <p:ph type="pic" sz="quarter" idx="16"/>
          </p:nvPr>
        </p:nvSpPr>
        <p:spPr>
          <a:xfrm>
            <a:off x="3527228" y="1447691"/>
            <a:ext cx="5306221" cy="192014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endParaRPr lang="de-DE" noProof="0"/>
          </a:p>
        </p:txBody>
      </p:sp>
      <p:sp>
        <p:nvSpPr>
          <p:cNvPr id="22" name="Textplatzhalter 10"/>
          <p:cNvSpPr>
            <a:spLocks noGrp="1"/>
          </p:cNvSpPr>
          <p:nvPr>
            <p:ph type="body" sz="quarter" idx="21"/>
          </p:nvPr>
        </p:nvSpPr>
        <p:spPr>
          <a:xfrm>
            <a:off x="515939" y="4668748"/>
            <a:ext cx="2598198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23" name="Bildplatzhalter 15"/>
          <p:cNvSpPr>
            <a:spLocks noGrp="1"/>
          </p:cNvSpPr>
          <p:nvPr>
            <p:ph type="pic" sz="quarter" idx="22"/>
          </p:nvPr>
        </p:nvSpPr>
        <p:spPr>
          <a:xfrm>
            <a:off x="3527228" y="3923352"/>
            <a:ext cx="5306221" cy="192014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endParaRPr lang="de-DE" noProof="0"/>
          </a:p>
        </p:txBody>
      </p:sp>
      <p:sp>
        <p:nvSpPr>
          <p:cNvPr id="15" name="Fußzeilenplatzhalter 1">
            <a:extLst>
              <a:ext uri="{FF2B5EF4-FFF2-40B4-BE49-F238E27FC236}">
                <a16:creationId xmlns:a16="http://schemas.microsoft.com/office/drawing/2014/main" id="{B3E4D924-6283-45BC-8E06-FC7483E7989A}"/>
              </a:ext>
            </a:extLst>
          </p:cNvPr>
          <p:cNvSpPr>
            <a:spLocks noGrp="1"/>
          </p:cNvSpPr>
          <p:nvPr>
            <p:ph type="ftr" sz="quarter" idx="23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FFFFFF"/>
                </a:solidFill>
                <a:latin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de-DE"/>
              <a:t>Service Division Vehicle Inspection 2020</a:t>
            </a:r>
          </a:p>
        </p:txBody>
      </p:sp>
      <p:sp>
        <p:nvSpPr>
          <p:cNvPr id="17" name="Foliennummernplatzhalter 2">
            <a:extLst>
              <a:ext uri="{FF2B5EF4-FFF2-40B4-BE49-F238E27FC236}">
                <a16:creationId xmlns:a16="http://schemas.microsoft.com/office/drawing/2014/main" id="{F58375FD-6A81-4F23-BE16-881DB542E44E}"/>
              </a:ext>
            </a:extLst>
          </p:cNvPr>
          <p:cNvSpPr>
            <a:spLocks noGrp="1"/>
          </p:cNvSpPr>
          <p:nvPr>
            <p:ph type="sldNum" sz="quarter" idx="24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fld id="{18B5554F-A108-47B0-A3C4-F11655758B7B}" type="slidenum">
              <a:rPr lang="de-DE" altLang="fr-FR"/>
              <a:pPr/>
              <a:t>‹#›</a:t>
            </a:fld>
            <a:endParaRPr lang="de-DE" altLang="fr-FR"/>
          </a:p>
        </p:txBody>
      </p:sp>
    </p:spTree>
    <p:extLst>
      <p:ext uri="{BB962C8B-B14F-4D97-AF65-F5344CB8AC3E}">
        <p14:creationId xmlns:p14="http://schemas.microsoft.com/office/powerpoint/2010/main" val="1617246720"/>
      </p:ext>
    </p:extLst>
  </p:cSld>
  <p:clrMapOvr>
    <a:masterClrMapping/>
  </p:clrMapOvr>
  <p:transition spd="med">
    <p:fade/>
  </p:transition>
</p:sldLayout>
</file>

<file path=ppt/slideLayouts/slideLayout19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Imagelayout_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5" name="Object 4" hidden="1">
            <a:extLst>
              <a:ext uri="{FF2B5EF4-FFF2-40B4-BE49-F238E27FC236}">
                <a16:creationId xmlns:a16="http://schemas.microsoft.com/office/drawing/2014/main" id="{E542293F-AE97-492D-B967-4407B828742B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60" imgH="360" progId="">
                  <p:embed/>
                </p:oleObj>
              </mc:Choice>
              <mc:Fallback>
                <p:oleObj name="think-cell Slide" r:id="rId3" imgW="360" imgH="360" progId="">
                  <p:embed/>
                  <p:pic>
                    <p:nvPicPr>
                      <p:cNvPr id="15" name="Object 4" hidden="1">
                        <a:extLst>
                          <a:ext uri="{FF2B5EF4-FFF2-40B4-BE49-F238E27FC236}">
                            <a16:creationId xmlns:a16="http://schemas.microsoft.com/office/drawing/2014/main" id="{E542293F-AE97-492D-B967-4407B828742B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17" name="Grafik 5" descr="Ein Bild, das Natur, Wand, Frühling, Boden enthält.&#10;&#10;Automatisch generierte Beschreibung">
            <a:extLst>
              <a:ext uri="{FF2B5EF4-FFF2-40B4-BE49-F238E27FC236}">
                <a16:creationId xmlns:a16="http://schemas.microsoft.com/office/drawing/2014/main" id="{D63273AD-8892-41D1-BA66-CAAA68AC5C0D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8" name="Grafik 10">
            <a:extLst>
              <a:ext uri="{FF2B5EF4-FFF2-40B4-BE49-F238E27FC236}">
                <a16:creationId xmlns:a16="http://schemas.microsoft.com/office/drawing/2014/main" id="{70B3E13C-FDB1-470F-880D-6306D078300F}"/>
              </a:ext>
            </a:extLst>
          </p:cNvPr>
          <p:cNvPicPr>
            <a:picLocks noChangeAspect="1"/>
          </p:cNvPicPr>
          <p:nvPr userDrawn="1"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9" name="Rechteck 7">
            <a:extLst>
              <a:ext uri="{FF2B5EF4-FFF2-40B4-BE49-F238E27FC236}">
                <a16:creationId xmlns:a16="http://schemas.microsoft.com/office/drawing/2014/main" id="{A4EF6D5F-7BC7-43E9-ABC2-EA9B50E43C50}"/>
              </a:ext>
            </a:extLst>
          </p:cNvPr>
          <p:cNvSpPr/>
          <p:nvPr userDrawn="1"/>
        </p:nvSpPr>
        <p:spPr bwMode="gray">
          <a:xfrm>
            <a:off x="0" y="0"/>
            <a:ext cx="12192000" cy="6858000"/>
          </a:xfrm>
          <a:prstGeom prst="rect">
            <a:avLst/>
          </a:prstGeom>
          <a:gradFill flip="none" rotWithShape="1">
            <a:gsLst>
              <a:gs pos="0">
                <a:schemeClr val="accent6">
                  <a:lumMod val="89000"/>
                  <a:alpha val="80000"/>
                </a:schemeClr>
              </a:gs>
              <a:gs pos="23000">
                <a:schemeClr val="accent6">
                  <a:lumMod val="89000"/>
                  <a:alpha val="60000"/>
                </a:schemeClr>
              </a:gs>
              <a:gs pos="69000">
                <a:schemeClr val="accent6">
                  <a:lumMod val="75000"/>
                  <a:alpha val="60000"/>
                </a:schemeClr>
              </a:gs>
              <a:gs pos="97000">
                <a:schemeClr val="accent6">
                  <a:lumMod val="70000"/>
                  <a:alpha val="2000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 eaLnBrk="1" fontAlgn="auto" hangingPunct="1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>
              <a:solidFill>
                <a:srgbClr val="FFFFFF"/>
              </a:solidFill>
            </a:endParaRPr>
          </a:p>
        </p:txBody>
      </p:sp>
      <p:pic>
        <p:nvPicPr>
          <p:cNvPr id="20" name="Grafik 9">
            <a:extLst>
              <a:ext uri="{FF2B5EF4-FFF2-40B4-BE49-F238E27FC236}">
                <a16:creationId xmlns:a16="http://schemas.microsoft.com/office/drawing/2014/main" id="{20347517-66BA-49B2-9E74-830CDDF4D7D7}"/>
              </a:ext>
            </a:extLst>
          </p:cNvPr>
          <p:cNvPicPr>
            <a:picLocks noChangeAspect="1"/>
          </p:cNvPicPr>
          <p:nvPr userDrawn="1"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21" name="Gerader Verbinder 6">
            <a:extLst>
              <a:ext uri="{FF2B5EF4-FFF2-40B4-BE49-F238E27FC236}">
                <a16:creationId xmlns:a16="http://schemas.microsoft.com/office/drawing/2014/main" id="{F3C9BE65-1D14-49AC-83CC-4D17D68F918B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603250" y="3417888"/>
            <a:ext cx="2954338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cxnSp>
        <p:nvCxnSpPr>
          <p:cNvPr id="24" name="Gerader Verbinder 20">
            <a:extLst>
              <a:ext uri="{FF2B5EF4-FFF2-40B4-BE49-F238E27FC236}">
                <a16:creationId xmlns:a16="http://schemas.microsoft.com/office/drawing/2014/main" id="{FA829057-33AF-496C-AD3F-A8CB702C29F5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603250" y="4786313"/>
            <a:ext cx="2954338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cxnSp>
        <p:nvCxnSpPr>
          <p:cNvPr id="25" name="Gerader Verbinder 18">
            <a:extLst>
              <a:ext uri="{FF2B5EF4-FFF2-40B4-BE49-F238E27FC236}">
                <a16:creationId xmlns:a16="http://schemas.microsoft.com/office/drawing/2014/main" id="{C96B87EE-102B-4A5B-B3FC-5D596777F498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603250" y="6151563"/>
            <a:ext cx="2954338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cxnSp>
        <p:nvCxnSpPr>
          <p:cNvPr id="26" name="Gerader Verbinder 31">
            <a:extLst>
              <a:ext uri="{FF2B5EF4-FFF2-40B4-BE49-F238E27FC236}">
                <a16:creationId xmlns:a16="http://schemas.microsoft.com/office/drawing/2014/main" id="{ED83B5CB-88A6-43F7-9ED4-B924DF1DFAAE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6643688" y="3419475"/>
            <a:ext cx="2954337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cxnSp>
        <p:nvCxnSpPr>
          <p:cNvPr id="27" name="Gerader Verbinder 34">
            <a:extLst>
              <a:ext uri="{FF2B5EF4-FFF2-40B4-BE49-F238E27FC236}">
                <a16:creationId xmlns:a16="http://schemas.microsoft.com/office/drawing/2014/main" id="{3C181C30-77F4-49C4-8D8C-EDCF128B9CBD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6643688" y="4789488"/>
            <a:ext cx="2954337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cxnSp>
        <p:nvCxnSpPr>
          <p:cNvPr id="28" name="Gerader Verbinder 37">
            <a:extLst>
              <a:ext uri="{FF2B5EF4-FFF2-40B4-BE49-F238E27FC236}">
                <a16:creationId xmlns:a16="http://schemas.microsoft.com/office/drawing/2014/main" id="{5C0B8146-3A87-4894-B0CA-0FEC5C72819B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6643688" y="6154738"/>
            <a:ext cx="2954337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sp>
        <p:nvSpPr>
          <p:cNvPr id="5" name="Titel 4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endParaRPr lang="de-DE"/>
          </a:p>
        </p:txBody>
      </p:sp>
      <p:sp>
        <p:nvSpPr>
          <p:cNvPr id="11" name="Textplatzhalter 10"/>
          <p:cNvSpPr>
            <a:spLocks noGrp="1"/>
          </p:cNvSpPr>
          <p:nvPr>
            <p:ph type="body" sz="quarter" idx="12"/>
          </p:nvPr>
        </p:nvSpPr>
        <p:spPr>
          <a:xfrm>
            <a:off x="515939" y="2254251"/>
            <a:ext cx="2598198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16" name="Bildplatzhalter 15"/>
          <p:cNvSpPr>
            <a:spLocks noGrp="1"/>
          </p:cNvSpPr>
          <p:nvPr>
            <p:ph type="pic" sz="quarter" idx="16"/>
          </p:nvPr>
        </p:nvSpPr>
        <p:spPr>
          <a:xfrm>
            <a:off x="3527229" y="2270125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endParaRPr lang="de-DE" noProof="0"/>
          </a:p>
        </p:txBody>
      </p:sp>
      <p:sp>
        <p:nvSpPr>
          <p:cNvPr id="22" name="Textplatzhalter 10"/>
          <p:cNvSpPr>
            <a:spLocks noGrp="1"/>
          </p:cNvSpPr>
          <p:nvPr>
            <p:ph type="body" sz="quarter" idx="21"/>
          </p:nvPr>
        </p:nvSpPr>
        <p:spPr>
          <a:xfrm>
            <a:off x="515939" y="3623561"/>
            <a:ext cx="2598198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23" name="Bildplatzhalter 15"/>
          <p:cNvSpPr>
            <a:spLocks noGrp="1"/>
          </p:cNvSpPr>
          <p:nvPr>
            <p:ph type="pic" sz="quarter" idx="22"/>
          </p:nvPr>
        </p:nvSpPr>
        <p:spPr>
          <a:xfrm>
            <a:off x="3527229" y="3639435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endParaRPr lang="de-DE" noProof="0"/>
          </a:p>
        </p:txBody>
      </p:sp>
      <p:sp>
        <p:nvSpPr>
          <p:cNvPr id="30" name="Textplatzhalter 10"/>
          <p:cNvSpPr>
            <a:spLocks noGrp="1"/>
          </p:cNvSpPr>
          <p:nvPr>
            <p:ph type="body" sz="quarter" idx="23"/>
          </p:nvPr>
        </p:nvSpPr>
        <p:spPr>
          <a:xfrm>
            <a:off x="515939" y="4988992"/>
            <a:ext cx="2598198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31" name="Bildplatzhalter 15"/>
          <p:cNvSpPr>
            <a:spLocks noGrp="1"/>
          </p:cNvSpPr>
          <p:nvPr>
            <p:ph type="pic" sz="quarter" idx="24"/>
          </p:nvPr>
        </p:nvSpPr>
        <p:spPr>
          <a:xfrm>
            <a:off x="3527229" y="5004866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endParaRPr lang="de-DE" noProof="0"/>
          </a:p>
        </p:txBody>
      </p:sp>
      <p:sp>
        <p:nvSpPr>
          <p:cNvPr id="33" name="Textplatzhalter 10"/>
          <p:cNvSpPr>
            <a:spLocks noGrp="1"/>
          </p:cNvSpPr>
          <p:nvPr>
            <p:ph type="body" sz="quarter" idx="25"/>
          </p:nvPr>
        </p:nvSpPr>
        <p:spPr>
          <a:xfrm>
            <a:off x="6555615" y="2256543"/>
            <a:ext cx="2598198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34" name="Bildplatzhalter 15"/>
          <p:cNvSpPr>
            <a:spLocks noGrp="1"/>
          </p:cNvSpPr>
          <p:nvPr>
            <p:ph type="pic" sz="quarter" idx="26"/>
          </p:nvPr>
        </p:nvSpPr>
        <p:spPr>
          <a:xfrm>
            <a:off x="9566905" y="2272417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endParaRPr lang="de-DE" noProof="0"/>
          </a:p>
        </p:txBody>
      </p:sp>
      <p:sp>
        <p:nvSpPr>
          <p:cNvPr id="36" name="Textplatzhalter 10"/>
          <p:cNvSpPr>
            <a:spLocks noGrp="1"/>
          </p:cNvSpPr>
          <p:nvPr>
            <p:ph type="body" sz="quarter" idx="27"/>
          </p:nvPr>
        </p:nvSpPr>
        <p:spPr>
          <a:xfrm>
            <a:off x="6555615" y="3625853"/>
            <a:ext cx="2598198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37" name="Bildplatzhalter 15"/>
          <p:cNvSpPr>
            <a:spLocks noGrp="1"/>
          </p:cNvSpPr>
          <p:nvPr>
            <p:ph type="pic" sz="quarter" idx="28"/>
          </p:nvPr>
        </p:nvSpPr>
        <p:spPr>
          <a:xfrm>
            <a:off x="9566905" y="3641727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endParaRPr lang="de-DE" noProof="0"/>
          </a:p>
        </p:txBody>
      </p:sp>
      <p:sp>
        <p:nvSpPr>
          <p:cNvPr id="39" name="Textplatzhalter 10"/>
          <p:cNvSpPr>
            <a:spLocks noGrp="1"/>
          </p:cNvSpPr>
          <p:nvPr>
            <p:ph type="body" sz="quarter" idx="29"/>
          </p:nvPr>
        </p:nvSpPr>
        <p:spPr>
          <a:xfrm>
            <a:off x="6555615" y="4991284"/>
            <a:ext cx="2598198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40" name="Bildplatzhalter 15"/>
          <p:cNvSpPr>
            <a:spLocks noGrp="1"/>
          </p:cNvSpPr>
          <p:nvPr>
            <p:ph type="pic" sz="quarter" idx="30"/>
          </p:nvPr>
        </p:nvSpPr>
        <p:spPr>
          <a:xfrm>
            <a:off x="9566905" y="5007158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endParaRPr lang="de-DE" noProof="0"/>
          </a:p>
        </p:txBody>
      </p:sp>
      <p:sp>
        <p:nvSpPr>
          <p:cNvPr id="29" name="Fußzeilenplatzhalter 1">
            <a:extLst>
              <a:ext uri="{FF2B5EF4-FFF2-40B4-BE49-F238E27FC236}">
                <a16:creationId xmlns:a16="http://schemas.microsoft.com/office/drawing/2014/main" id="{CC07FF1E-9E8A-4565-AE37-27AC18B6A8F3}"/>
              </a:ext>
            </a:extLst>
          </p:cNvPr>
          <p:cNvSpPr>
            <a:spLocks noGrp="1"/>
          </p:cNvSpPr>
          <p:nvPr>
            <p:ph type="ftr" sz="quarter" idx="31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FFFFFF"/>
                </a:solidFill>
                <a:latin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de-DE"/>
              <a:t>Service Division Vehicle Inspection 2020</a:t>
            </a:r>
          </a:p>
        </p:txBody>
      </p:sp>
      <p:sp>
        <p:nvSpPr>
          <p:cNvPr id="32" name="Foliennummernplatzhalter 2">
            <a:extLst>
              <a:ext uri="{FF2B5EF4-FFF2-40B4-BE49-F238E27FC236}">
                <a16:creationId xmlns:a16="http://schemas.microsoft.com/office/drawing/2014/main" id="{7B2A769B-528E-40A4-BCD5-F9DE4241800D}"/>
              </a:ext>
            </a:extLst>
          </p:cNvPr>
          <p:cNvSpPr>
            <a:spLocks noGrp="1"/>
          </p:cNvSpPr>
          <p:nvPr>
            <p:ph type="sldNum" sz="quarter" idx="32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fld id="{CB2C4D15-D967-4E1F-B809-7F7303041CEA}" type="slidenum">
              <a:rPr lang="de-DE" altLang="fr-FR"/>
              <a:pPr/>
              <a:t>‹#›</a:t>
            </a:fld>
            <a:endParaRPr lang="de-DE" altLang="fr-FR"/>
          </a:p>
        </p:txBody>
      </p:sp>
    </p:spTree>
    <p:extLst>
      <p:ext uri="{BB962C8B-B14F-4D97-AF65-F5344CB8AC3E}">
        <p14:creationId xmlns:p14="http://schemas.microsoft.com/office/powerpoint/2010/main" val="3473633129"/>
      </p:ext>
    </p:extLst>
  </p:cSld>
  <p:clrMapOvr>
    <a:masterClrMapping/>
  </p:clrMapOvr>
  <p:transition spd="med">
    <p:fade/>
  </p:transition>
</p:sldLayout>
</file>

<file path=ppt/slideLayouts/slideLayout19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Roadma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ct 4" hidden="1">
            <a:extLst>
              <a:ext uri="{FF2B5EF4-FFF2-40B4-BE49-F238E27FC236}">
                <a16:creationId xmlns:a16="http://schemas.microsoft.com/office/drawing/2014/main" id="{8164EF63-7ACB-4879-940E-C0A03D5FE6E9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60" imgH="360" progId="">
                  <p:embed/>
                </p:oleObj>
              </mc:Choice>
              <mc:Fallback>
                <p:oleObj name="think-cell Slide" r:id="rId3" imgW="360" imgH="360" progId="">
                  <p:embed/>
                  <p:pic>
                    <p:nvPicPr>
                      <p:cNvPr id="3" name="Object 4" hidden="1">
                        <a:extLst>
                          <a:ext uri="{FF2B5EF4-FFF2-40B4-BE49-F238E27FC236}">
                            <a16:creationId xmlns:a16="http://schemas.microsoft.com/office/drawing/2014/main" id="{8164EF63-7ACB-4879-940E-C0A03D5FE6E9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4" name="Grafik 5" descr="Ein Bild, das Natur, Wand, Frühling, Boden enthält.&#10;&#10;Automatisch generierte Beschreibung">
            <a:extLst>
              <a:ext uri="{FF2B5EF4-FFF2-40B4-BE49-F238E27FC236}">
                <a16:creationId xmlns:a16="http://schemas.microsoft.com/office/drawing/2014/main" id="{594B6CA5-DCE4-46D5-9E8B-46E99755B4D3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" name="Grafik 10">
            <a:extLst>
              <a:ext uri="{FF2B5EF4-FFF2-40B4-BE49-F238E27FC236}">
                <a16:creationId xmlns:a16="http://schemas.microsoft.com/office/drawing/2014/main" id="{D3329CE9-2E6A-4418-A6DC-27F647060632}"/>
              </a:ext>
            </a:extLst>
          </p:cNvPr>
          <p:cNvPicPr>
            <a:picLocks noChangeAspect="1"/>
          </p:cNvPicPr>
          <p:nvPr userDrawn="1"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" name="Rechteck 7">
            <a:extLst>
              <a:ext uri="{FF2B5EF4-FFF2-40B4-BE49-F238E27FC236}">
                <a16:creationId xmlns:a16="http://schemas.microsoft.com/office/drawing/2014/main" id="{0F590EE5-2945-4C3B-8C90-12723BD9A129}"/>
              </a:ext>
            </a:extLst>
          </p:cNvPr>
          <p:cNvSpPr/>
          <p:nvPr userDrawn="1"/>
        </p:nvSpPr>
        <p:spPr bwMode="gray">
          <a:xfrm>
            <a:off x="0" y="0"/>
            <a:ext cx="12192000" cy="6858000"/>
          </a:xfrm>
          <a:prstGeom prst="rect">
            <a:avLst/>
          </a:prstGeom>
          <a:gradFill flip="none" rotWithShape="1">
            <a:gsLst>
              <a:gs pos="0">
                <a:schemeClr val="accent6">
                  <a:lumMod val="89000"/>
                  <a:alpha val="80000"/>
                </a:schemeClr>
              </a:gs>
              <a:gs pos="23000">
                <a:schemeClr val="accent6">
                  <a:lumMod val="89000"/>
                  <a:alpha val="60000"/>
                </a:schemeClr>
              </a:gs>
              <a:gs pos="69000">
                <a:schemeClr val="accent6">
                  <a:lumMod val="75000"/>
                  <a:alpha val="60000"/>
                </a:schemeClr>
              </a:gs>
              <a:gs pos="97000">
                <a:schemeClr val="accent6">
                  <a:lumMod val="70000"/>
                  <a:alpha val="2000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 eaLnBrk="1" fontAlgn="auto" hangingPunct="1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>
              <a:solidFill>
                <a:srgbClr val="FFFFFF"/>
              </a:solidFill>
            </a:endParaRPr>
          </a:p>
        </p:txBody>
      </p:sp>
      <p:pic>
        <p:nvPicPr>
          <p:cNvPr id="8" name="Grafik 9">
            <a:extLst>
              <a:ext uri="{FF2B5EF4-FFF2-40B4-BE49-F238E27FC236}">
                <a16:creationId xmlns:a16="http://schemas.microsoft.com/office/drawing/2014/main" id="{5B1C57D1-F88F-481F-BCD1-102AD924FFCA}"/>
              </a:ext>
            </a:extLst>
          </p:cNvPr>
          <p:cNvPicPr>
            <a:picLocks noChangeAspect="1"/>
          </p:cNvPicPr>
          <p:nvPr userDrawn="1"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" name="Grafik 8" descr="Ein Bild, das Szene enthält.&#10;&#10;Automatisch generierte Beschreibung">
            <a:extLst>
              <a:ext uri="{FF2B5EF4-FFF2-40B4-BE49-F238E27FC236}">
                <a16:creationId xmlns:a16="http://schemas.microsoft.com/office/drawing/2014/main" id="{FEE437F0-4BED-49F6-A619-A5459049C42A}"/>
              </a:ext>
            </a:extLst>
          </p:cNvPr>
          <p:cNvPicPr>
            <a:picLocks noChangeAspect="1"/>
          </p:cNvPicPr>
          <p:nvPr userDrawn="1"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" name="Titel 4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endParaRPr lang="de-DE"/>
          </a:p>
        </p:txBody>
      </p:sp>
      <p:sp>
        <p:nvSpPr>
          <p:cNvPr id="10" name="Fußzeilenplatzhalter 1">
            <a:extLst>
              <a:ext uri="{FF2B5EF4-FFF2-40B4-BE49-F238E27FC236}">
                <a16:creationId xmlns:a16="http://schemas.microsoft.com/office/drawing/2014/main" id="{CB7CEBB5-CA5F-4E2F-B7D4-388FB1669924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de-DE"/>
              <a:t>Service Division Vehicle Inspection 2020</a:t>
            </a:r>
          </a:p>
        </p:txBody>
      </p:sp>
      <p:sp>
        <p:nvSpPr>
          <p:cNvPr id="11" name="Foliennummernplatzhalter 2">
            <a:extLst>
              <a:ext uri="{FF2B5EF4-FFF2-40B4-BE49-F238E27FC236}">
                <a16:creationId xmlns:a16="http://schemas.microsoft.com/office/drawing/2014/main" id="{D8F270F9-AE05-4098-A054-3761BFDECD3D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fld id="{6DC476F3-08BD-436E-95ED-4E5BF6C062C6}" type="slidenum">
              <a:rPr lang="de-DE" altLang="fr-FR"/>
              <a:pPr/>
              <a:t>‹#›</a:t>
            </a:fld>
            <a:endParaRPr lang="de-DE" altLang="fr-FR"/>
          </a:p>
        </p:txBody>
      </p:sp>
    </p:spTree>
    <p:extLst>
      <p:ext uri="{BB962C8B-B14F-4D97-AF65-F5344CB8AC3E}">
        <p14:creationId xmlns:p14="http://schemas.microsoft.com/office/powerpoint/2010/main" val="3644254778"/>
      </p:ext>
    </p:extLst>
  </p:cSld>
  <p:clrMapOvr>
    <a:masterClrMapping/>
  </p:clrMapOvr>
  <p:transition spd="med">
    <p:fade/>
  </p:transition>
</p:sldLayout>
</file>

<file path=ppt/slideLayouts/slideLayout19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ase_Ma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ct 4" hidden="1">
            <a:extLst>
              <a:ext uri="{FF2B5EF4-FFF2-40B4-BE49-F238E27FC236}">
                <a16:creationId xmlns:a16="http://schemas.microsoft.com/office/drawing/2014/main" id="{0DB0EEBF-0EA1-49BA-BF2B-FE28C5EACEAD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60" imgH="360" progId="">
                  <p:embed/>
                </p:oleObj>
              </mc:Choice>
              <mc:Fallback>
                <p:oleObj name="think-cell Slide" r:id="rId3" imgW="360" imgH="360" progId="">
                  <p:embed/>
                  <p:pic>
                    <p:nvPicPr>
                      <p:cNvPr id="3" name="Object 4" hidden="1">
                        <a:extLst>
                          <a:ext uri="{FF2B5EF4-FFF2-40B4-BE49-F238E27FC236}">
                            <a16:creationId xmlns:a16="http://schemas.microsoft.com/office/drawing/2014/main" id="{0DB0EEBF-0EA1-49BA-BF2B-FE28C5EACEAD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4" name="Grafik 5" descr="Ein Bild, das Natur, Wand, Frühling, Boden enthält.&#10;&#10;Automatisch generierte Beschreibung">
            <a:extLst>
              <a:ext uri="{FF2B5EF4-FFF2-40B4-BE49-F238E27FC236}">
                <a16:creationId xmlns:a16="http://schemas.microsoft.com/office/drawing/2014/main" id="{7B506286-6E88-4E4D-AE8C-91C6DE725FB6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" name="Grafik 10">
            <a:extLst>
              <a:ext uri="{FF2B5EF4-FFF2-40B4-BE49-F238E27FC236}">
                <a16:creationId xmlns:a16="http://schemas.microsoft.com/office/drawing/2014/main" id="{16F8FF3D-DB22-4BE6-BC5B-900F49D6CE45}"/>
              </a:ext>
            </a:extLst>
          </p:cNvPr>
          <p:cNvPicPr>
            <a:picLocks noChangeAspect="1"/>
          </p:cNvPicPr>
          <p:nvPr userDrawn="1"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" name="Rechteck 7">
            <a:extLst>
              <a:ext uri="{FF2B5EF4-FFF2-40B4-BE49-F238E27FC236}">
                <a16:creationId xmlns:a16="http://schemas.microsoft.com/office/drawing/2014/main" id="{BCCE09A8-5EF6-4996-A743-CA99387D461D}"/>
              </a:ext>
            </a:extLst>
          </p:cNvPr>
          <p:cNvSpPr/>
          <p:nvPr userDrawn="1"/>
        </p:nvSpPr>
        <p:spPr bwMode="gray">
          <a:xfrm>
            <a:off x="0" y="0"/>
            <a:ext cx="12192000" cy="6858000"/>
          </a:xfrm>
          <a:prstGeom prst="rect">
            <a:avLst/>
          </a:prstGeom>
          <a:gradFill flip="none" rotWithShape="1">
            <a:gsLst>
              <a:gs pos="0">
                <a:schemeClr val="accent6">
                  <a:lumMod val="89000"/>
                  <a:alpha val="80000"/>
                </a:schemeClr>
              </a:gs>
              <a:gs pos="23000">
                <a:schemeClr val="accent6">
                  <a:lumMod val="89000"/>
                  <a:alpha val="60000"/>
                </a:schemeClr>
              </a:gs>
              <a:gs pos="69000">
                <a:schemeClr val="accent6">
                  <a:lumMod val="75000"/>
                  <a:alpha val="60000"/>
                </a:schemeClr>
              </a:gs>
              <a:gs pos="97000">
                <a:schemeClr val="accent6">
                  <a:lumMod val="70000"/>
                  <a:alpha val="2000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 eaLnBrk="1" fontAlgn="auto" hangingPunct="1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>
              <a:solidFill>
                <a:srgbClr val="FFFFFF"/>
              </a:solidFill>
            </a:endParaRPr>
          </a:p>
        </p:txBody>
      </p:sp>
      <p:pic>
        <p:nvPicPr>
          <p:cNvPr id="8" name="Grafik 9">
            <a:extLst>
              <a:ext uri="{FF2B5EF4-FFF2-40B4-BE49-F238E27FC236}">
                <a16:creationId xmlns:a16="http://schemas.microsoft.com/office/drawing/2014/main" id="{70AE0B20-CBED-403F-B060-215A92BE61B4}"/>
              </a:ext>
            </a:extLst>
          </p:cNvPr>
          <p:cNvPicPr>
            <a:picLocks noChangeAspect="1"/>
          </p:cNvPicPr>
          <p:nvPr userDrawn="1"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9" name="Rest">
            <a:extLst>
              <a:ext uri="{FF2B5EF4-FFF2-40B4-BE49-F238E27FC236}">
                <a16:creationId xmlns:a16="http://schemas.microsoft.com/office/drawing/2014/main" id="{BE76BFC8-036A-462C-BDDD-6BD66498644C}"/>
              </a:ext>
            </a:extLst>
          </p:cNvPr>
          <p:cNvGrpSpPr>
            <a:grpSpLocks/>
          </p:cNvGrpSpPr>
          <p:nvPr userDrawn="1"/>
        </p:nvGrpSpPr>
        <p:grpSpPr bwMode="auto">
          <a:xfrm>
            <a:off x="2932113" y="1449388"/>
            <a:ext cx="7524750" cy="3933825"/>
            <a:chOff x="2932179" y="1697550"/>
            <a:chExt cx="7525080" cy="3932531"/>
          </a:xfrm>
        </p:grpSpPr>
        <p:sp>
          <p:nvSpPr>
            <p:cNvPr id="10" name="Zimbabwe" descr="© INSCALE GmbH, 05.05.2010&#10;http://www.presentationload.com/">
              <a:extLst>
                <a:ext uri="{FF2B5EF4-FFF2-40B4-BE49-F238E27FC236}">
                  <a16:creationId xmlns:a16="http://schemas.microsoft.com/office/drawing/2014/main" id="{7FE7B19C-36D4-4CBF-8E12-052C6E289A4F}"/>
                </a:ext>
              </a:extLst>
            </p:cNvPr>
            <p:cNvSpPr>
              <a:spLocks/>
            </p:cNvSpPr>
            <p:nvPr/>
          </p:nvSpPr>
          <p:spPr bwMode="gray">
            <a:xfrm>
              <a:off x="6337515" y="5085747"/>
              <a:ext cx="244486" cy="249156"/>
            </a:xfrm>
            <a:custGeom>
              <a:avLst/>
              <a:gdLst>
                <a:gd name="T0" fmla="*/ 2147483647 w 552"/>
                <a:gd name="T1" fmla="*/ 2147483647 h 552"/>
                <a:gd name="T2" fmla="*/ 2147483647 w 552"/>
                <a:gd name="T3" fmla="*/ 2147483647 h 552"/>
                <a:gd name="T4" fmla="*/ 2147483647 w 552"/>
                <a:gd name="T5" fmla="*/ 2147483647 h 552"/>
                <a:gd name="T6" fmla="*/ 2147483647 w 552"/>
                <a:gd name="T7" fmla="*/ 2147483647 h 552"/>
                <a:gd name="T8" fmla="*/ 2147483647 w 552"/>
                <a:gd name="T9" fmla="*/ 2147483647 h 552"/>
                <a:gd name="T10" fmla="*/ 2147483647 w 552"/>
                <a:gd name="T11" fmla="*/ 2147483647 h 552"/>
                <a:gd name="T12" fmla="*/ 2147483647 w 552"/>
                <a:gd name="T13" fmla="*/ 2147483647 h 552"/>
                <a:gd name="T14" fmla="*/ 2147483647 w 552"/>
                <a:gd name="T15" fmla="*/ 2147483647 h 552"/>
                <a:gd name="T16" fmla="*/ 2147483647 w 552"/>
                <a:gd name="T17" fmla="*/ 2147483647 h 552"/>
                <a:gd name="T18" fmla="*/ 2147483647 w 552"/>
                <a:gd name="T19" fmla="*/ 2147483647 h 552"/>
                <a:gd name="T20" fmla="*/ 2147483647 w 552"/>
                <a:gd name="T21" fmla="*/ 2147483647 h 552"/>
                <a:gd name="T22" fmla="*/ 2147483647 w 552"/>
                <a:gd name="T23" fmla="*/ 2147483647 h 552"/>
                <a:gd name="T24" fmla="*/ 2147483647 w 552"/>
                <a:gd name="T25" fmla="*/ 2147483647 h 552"/>
                <a:gd name="T26" fmla="*/ 2147483647 w 552"/>
                <a:gd name="T27" fmla="*/ 2147483647 h 552"/>
                <a:gd name="T28" fmla="*/ 2147483647 w 552"/>
                <a:gd name="T29" fmla="*/ 2147483647 h 552"/>
                <a:gd name="T30" fmla="*/ 2147483647 w 552"/>
                <a:gd name="T31" fmla="*/ 2147483647 h 552"/>
                <a:gd name="T32" fmla="*/ 2147483647 w 552"/>
                <a:gd name="T33" fmla="*/ 2147483647 h 552"/>
                <a:gd name="T34" fmla="*/ 2147483647 w 552"/>
                <a:gd name="T35" fmla="*/ 2147483647 h 552"/>
                <a:gd name="T36" fmla="*/ 2147483647 w 552"/>
                <a:gd name="T37" fmla="*/ 2147483647 h 552"/>
                <a:gd name="T38" fmla="*/ 2147483647 w 552"/>
                <a:gd name="T39" fmla="*/ 2147483647 h 552"/>
                <a:gd name="T40" fmla="*/ 2147483647 w 552"/>
                <a:gd name="T41" fmla="*/ 2147483647 h 552"/>
                <a:gd name="T42" fmla="*/ 2147483647 w 552"/>
                <a:gd name="T43" fmla="*/ 2147483647 h 552"/>
                <a:gd name="T44" fmla="*/ 2147483647 w 552"/>
                <a:gd name="T45" fmla="*/ 2147483647 h 552"/>
                <a:gd name="T46" fmla="*/ 2147483647 w 552"/>
                <a:gd name="T47" fmla="*/ 2147483647 h 552"/>
                <a:gd name="T48" fmla="*/ 2147483647 w 552"/>
                <a:gd name="T49" fmla="*/ 2147483647 h 552"/>
                <a:gd name="T50" fmla="*/ 2147483647 w 552"/>
                <a:gd name="T51" fmla="*/ 2147483647 h 552"/>
                <a:gd name="T52" fmla="*/ 2147483647 w 552"/>
                <a:gd name="T53" fmla="*/ 2147483647 h 552"/>
                <a:gd name="T54" fmla="*/ 2147483647 w 552"/>
                <a:gd name="T55" fmla="*/ 2147483647 h 552"/>
                <a:gd name="T56" fmla="*/ 2147483647 w 552"/>
                <a:gd name="T57" fmla="*/ 2147483647 h 552"/>
                <a:gd name="T58" fmla="*/ 2147483647 w 552"/>
                <a:gd name="T59" fmla="*/ 2147483647 h 552"/>
                <a:gd name="T60" fmla="*/ 2147483647 w 552"/>
                <a:gd name="T61" fmla="*/ 2147483647 h 552"/>
                <a:gd name="T62" fmla="*/ 2147483647 w 552"/>
                <a:gd name="T63" fmla="*/ 2147483647 h 552"/>
                <a:gd name="T64" fmla="*/ 2147483647 w 552"/>
                <a:gd name="T65" fmla="*/ 2147483647 h 552"/>
                <a:gd name="T66" fmla="*/ 2147483647 w 552"/>
                <a:gd name="T67" fmla="*/ 2147483647 h 552"/>
                <a:gd name="T68" fmla="*/ 2147483647 w 552"/>
                <a:gd name="T69" fmla="*/ 2147483647 h 552"/>
                <a:gd name="T70" fmla="*/ 2147483647 w 552"/>
                <a:gd name="T71" fmla="*/ 2147483647 h 552"/>
                <a:gd name="T72" fmla="*/ 2147483647 w 552"/>
                <a:gd name="T73" fmla="*/ 2147483647 h 552"/>
                <a:gd name="T74" fmla="*/ 2147483647 w 552"/>
                <a:gd name="T75" fmla="*/ 0 h 552"/>
                <a:gd name="T76" fmla="*/ 2147483647 w 552"/>
                <a:gd name="T77" fmla="*/ 2147483647 h 552"/>
                <a:gd name="T78" fmla="*/ 2147483647 w 552"/>
                <a:gd name="T79" fmla="*/ 2147483647 h 552"/>
                <a:gd name="T80" fmla="*/ 2147483647 w 552"/>
                <a:gd name="T81" fmla="*/ 2147483647 h 552"/>
                <a:gd name="T82" fmla="*/ 2147483647 w 552"/>
                <a:gd name="T83" fmla="*/ 2147483647 h 552"/>
                <a:gd name="T84" fmla="*/ 2147483647 w 552"/>
                <a:gd name="T85" fmla="*/ 2147483647 h 552"/>
                <a:gd name="T86" fmla="*/ 2147483647 w 552"/>
                <a:gd name="T87" fmla="*/ 2147483647 h 552"/>
                <a:gd name="T88" fmla="*/ 2147483647 w 552"/>
                <a:gd name="T89" fmla="*/ 2147483647 h 552"/>
                <a:gd name="T90" fmla="*/ 2147483647 w 552"/>
                <a:gd name="T91" fmla="*/ 2147483647 h 552"/>
                <a:gd name="T92" fmla="*/ 2147483647 w 552"/>
                <a:gd name="T93" fmla="*/ 2147483647 h 552"/>
                <a:gd name="T94" fmla="*/ 2147483647 w 552"/>
                <a:gd name="T95" fmla="*/ 2147483647 h 552"/>
                <a:gd name="T96" fmla="*/ 2147483647 w 552"/>
                <a:gd name="T97" fmla="*/ 2147483647 h 552"/>
                <a:gd name="T98" fmla="*/ 2147483647 w 552"/>
                <a:gd name="T99" fmla="*/ 2147483647 h 552"/>
                <a:gd name="T100" fmla="*/ 2147483647 w 552"/>
                <a:gd name="T101" fmla="*/ 2147483647 h 552"/>
                <a:gd name="T102" fmla="*/ 2147483647 w 552"/>
                <a:gd name="T103" fmla="*/ 2147483647 h 55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552"/>
                <a:gd name="T157" fmla="*/ 0 h 552"/>
                <a:gd name="T158" fmla="*/ 552 w 552"/>
                <a:gd name="T159" fmla="*/ 552 h 55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552" h="552">
                  <a:moveTo>
                    <a:pt x="18" y="204"/>
                  </a:moveTo>
                  <a:lnTo>
                    <a:pt x="18" y="234"/>
                  </a:lnTo>
                  <a:lnTo>
                    <a:pt x="30" y="234"/>
                  </a:lnTo>
                  <a:lnTo>
                    <a:pt x="36" y="240"/>
                  </a:lnTo>
                  <a:lnTo>
                    <a:pt x="48" y="264"/>
                  </a:lnTo>
                  <a:lnTo>
                    <a:pt x="54" y="270"/>
                  </a:lnTo>
                  <a:lnTo>
                    <a:pt x="54" y="294"/>
                  </a:lnTo>
                  <a:lnTo>
                    <a:pt x="72" y="330"/>
                  </a:lnTo>
                  <a:lnTo>
                    <a:pt x="84" y="336"/>
                  </a:lnTo>
                  <a:lnTo>
                    <a:pt x="102" y="354"/>
                  </a:lnTo>
                  <a:lnTo>
                    <a:pt x="132" y="354"/>
                  </a:lnTo>
                  <a:lnTo>
                    <a:pt x="138" y="360"/>
                  </a:lnTo>
                  <a:lnTo>
                    <a:pt x="138" y="390"/>
                  </a:lnTo>
                  <a:lnTo>
                    <a:pt x="168" y="390"/>
                  </a:lnTo>
                  <a:lnTo>
                    <a:pt x="174" y="414"/>
                  </a:lnTo>
                  <a:lnTo>
                    <a:pt x="168" y="420"/>
                  </a:lnTo>
                  <a:lnTo>
                    <a:pt x="168" y="450"/>
                  </a:lnTo>
                  <a:lnTo>
                    <a:pt x="186" y="450"/>
                  </a:lnTo>
                  <a:lnTo>
                    <a:pt x="186" y="480"/>
                  </a:lnTo>
                  <a:lnTo>
                    <a:pt x="198" y="480"/>
                  </a:lnTo>
                  <a:lnTo>
                    <a:pt x="216" y="486"/>
                  </a:lnTo>
                  <a:lnTo>
                    <a:pt x="228" y="486"/>
                  </a:lnTo>
                  <a:lnTo>
                    <a:pt x="246" y="492"/>
                  </a:lnTo>
                  <a:lnTo>
                    <a:pt x="264" y="510"/>
                  </a:lnTo>
                  <a:lnTo>
                    <a:pt x="270" y="522"/>
                  </a:lnTo>
                  <a:lnTo>
                    <a:pt x="270" y="528"/>
                  </a:lnTo>
                  <a:lnTo>
                    <a:pt x="252" y="528"/>
                  </a:lnTo>
                  <a:lnTo>
                    <a:pt x="312" y="528"/>
                  </a:lnTo>
                  <a:lnTo>
                    <a:pt x="324" y="534"/>
                  </a:lnTo>
                  <a:lnTo>
                    <a:pt x="330" y="534"/>
                  </a:lnTo>
                  <a:lnTo>
                    <a:pt x="342" y="540"/>
                  </a:lnTo>
                  <a:lnTo>
                    <a:pt x="402" y="540"/>
                  </a:lnTo>
                  <a:lnTo>
                    <a:pt x="420" y="552"/>
                  </a:lnTo>
                  <a:lnTo>
                    <a:pt x="486" y="468"/>
                  </a:lnTo>
                  <a:lnTo>
                    <a:pt x="504" y="462"/>
                  </a:lnTo>
                  <a:lnTo>
                    <a:pt x="492" y="444"/>
                  </a:lnTo>
                  <a:lnTo>
                    <a:pt x="504" y="432"/>
                  </a:lnTo>
                  <a:lnTo>
                    <a:pt x="504" y="402"/>
                  </a:lnTo>
                  <a:lnTo>
                    <a:pt x="516" y="396"/>
                  </a:lnTo>
                  <a:lnTo>
                    <a:pt x="528" y="384"/>
                  </a:lnTo>
                  <a:lnTo>
                    <a:pt x="528" y="372"/>
                  </a:lnTo>
                  <a:lnTo>
                    <a:pt x="540" y="360"/>
                  </a:lnTo>
                  <a:lnTo>
                    <a:pt x="546" y="348"/>
                  </a:lnTo>
                  <a:lnTo>
                    <a:pt x="546" y="342"/>
                  </a:lnTo>
                  <a:lnTo>
                    <a:pt x="522" y="318"/>
                  </a:lnTo>
                  <a:lnTo>
                    <a:pt x="522" y="306"/>
                  </a:lnTo>
                  <a:lnTo>
                    <a:pt x="540" y="288"/>
                  </a:lnTo>
                  <a:lnTo>
                    <a:pt x="522" y="264"/>
                  </a:lnTo>
                  <a:lnTo>
                    <a:pt x="540" y="252"/>
                  </a:lnTo>
                  <a:lnTo>
                    <a:pt x="540" y="240"/>
                  </a:lnTo>
                  <a:lnTo>
                    <a:pt x="546" y="240"/>
                  </a:lnTo>
                  <a:lnTo>
                    <a:pt x="546" y="234"/>
                  </a:lnTo>
                  <a:lnTo>
                    <a:pt x="552" y="228"/>
                  </a:lnTo>
                  <a:lnTo>
                    <a:pt x="552" y="216"/>
                  </a:lnTo>
                  <a:lnTo>
                    <a:pt x="540" y="192"/>
                  </a:lnTo>
                  <a:lnTo>
                    <a:pt x="540" y="180"/>
                  </a:lnTo>
                  <a:lnTo>
                    <a:pt x="546" y="174"/>
                  </a:lnTo>
                  <a:lnTo>
                    <a:pt x="546" y="168"/>
                  </a:lnTo>
                  <a:lnTo>
                    <a:pt x="552" y="162"/>
                  </a:lnTo>
                  <a:lnTo>
                    <a:pt x="540" y="150"/>
                  </a:lnTo>
                  <a:lnTo>
                    <a:pt x="552" y="138"/>
                  </a:lnTo>
                  <a:lnTo>
                    <a:pt x="540" y="120"/>
                  </a:lnTo>
                  <a:lnTo>
                    <a:pt x="546" y="114"/>
                  </a:lnTo>
                  <a:lnTo>
                    <a:pt x="552" y="102"/>
                  </a:lnTo>
                  <a:lnTo>
                    <a:pt x="552" y="96"/>
                  </a:lnTo>
                  <a:lnTo>
                    <a:pt x="540" y="84"/>
                  </a:lnTo>
                  <a:lnTo>
                    <a:pt x="528" y="84"/>
                  </a:lnTo>
                  <a:lnTo>
                    <a:pt x="510" y="66"/>
                  </a:lnTo>
                  <a:lnTo>
                    <a:pt x="498" y="66"/>
                  </a:lnTo>
                  <a:lnTo>
                    <a:pt x="486" y="72"/>
                  </a:lnTo>
                  <a:lnTo>
                    <a:pt x="480" y="72"/>
                  </a:lnTo>
                  <a:lnTo>
                    <a:pt x="462" y="48"/>
                  </a:lnTo>
                  <a:lnTo>
                    <a:pt x="444" y="48"/>
                  </a:lnTo>
                  <a:lnTo>
                    <a:pt x="432" y="30"/>
                  </a:lnTo>
                  <a:lnTo>
                    <a:pt x="372" y="30"/>
                  </a:lnTo>
                  <a:lnTo>
                    <a:pt x="366" y="0"/>
                  </a:lnTo>
                  <a:lnTo>
                    <a:pt x="330" y="0"/>
                  </a:lnTo>
                  <a:lnTo>
                    <a:pt x="294" y="12"/>
                  </a:lnTo>
                  <a:lnTo>
                    <a:pt x="282" y="24"/>
                  </a:lnTo>
                  <a:lnTo>
                    <a:pt x="258" y="36"/>
                  </a:lnTo>
                  <a:lnTo>
                    <a:pt x="258" y="72"/>
                  </a:lnTo>
                  <a:lnTo>
                    <a:pt x="252" y="78"/>
                  </a:lnTo>
                  <a:lnTo>
                    <a:pt x="240" y="78"/>
                  </a:lnTo>
                  <a:lnTo>
                    <a:pt x="228" y="84"/>
                  </a:lnTo>
                  <a:lnTo>
                    <a:pt x="210" y="90"/>
                  </a:lnTo>
                  <a:lnTo>
                    <a:pt x="198" y="96"/>
                  </a:lnTo>
                  <a:lnTo>
                    <a:pt x="192" y="102"/>
                  </a:lnTo>
                  <a:lnTo>
                    <a:pt x="180" y="126"/>
                  </a:lnTo>
                  <a:lnTo>
                    <a:pt x="174" y="132"/>
                  </a:lnTo>
                  <a:lnTo>
                    <a:pt x="174" y="138"/>
                  </a:lnTo>
                  <a:lnTo>
                    <a:pt x="168" y="144"/>
                  </a:lnTo>
                  <a:lnTo>
                    <a:pt x="162" y="156"/>
                  </a:lnTo>
                  <a:lnTo>
                    <a:pt x="132" y="186"/>
                  </a:lnTo>
                  <a:lnTo>
                    <a:pt x="108" y="198"/>
                  </a:lnTo>
                  <a:lnTo>
                    <a:pt x="90" y="198"/>
                  </a:lnTo>
                  <a:lnTo>
                    <a:pt x="90" y="192"/>
                  </a:lnTo>
                  <a:lnTo>
                    <a:pt x="78" y="180"/>
                  </a:lnTo>
                  <a:lnTo>
                    <a:pt x="66" y="180"/>
                  </a:lnTo>
                  <a:lnTo>
                    <a:pt x="66" y="192"/>
                  </a:lnTo>
                  <a:lnTo>
                    <a:pt x="54" y="192"/>
                  </a:lnTo>
                  <a:lnTo>
                    <a:pt x="42" y="180"/>
                  </a:lnTo>
                  <a:lnTo>
                    <a:pt x="42" y="174"/>
                  </a:lnTo>
                  <a:lnTo>
                    <a:pt x="0" y="174"/>
                  </a:lnTo>
                  <a:lnTo>
                    <a:pt x="6" y="192"/>
                  </a:lnTo>
                  <a:lnTo>
                    <a:pt x="18" y="204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1" name="Zambia" descr="© INSCALE GmbH, 05.05.2010&#10;http://www.presentationload.com/">
              <a:extLst>
                <a:ext uri="{FF2B5EF4-FFF2-40B4-BE49-F238E27FC236}">
                  <a16:creationId xmlns:a16="http://schemas.microsoft.com/office/drawing/2014/main" id="{2ACE66FB-6C70-4034-812B-A23E180EF698}"/>
                </a:ext>
              </a:extLst>
            </p:cNvPr>
            <p:cNvSpPr>
              <a:spLocks/>
            </p:cNvSpPr>
            <p:nvPr/>
          </p:nvSpPr>
          <p:spPr bwMode="gray">
            <a:xfrm>
              <a:off x="6239086" y="4815961"/>
              <a:ext cx="369904" cy="358657"/>
            </a:xfrm>
            <a:custGeom>
              <a:avLst/>
              <a:gdLst>
                <a:gd name="T0" fmla="*/ 2147483647 w 834"/>
                <a:gd name="T1" fmla="*/ 2147483647 h 798"/>
                <a:gd name="T2" fmla="*/ 2147483647 w 834"/>
                <a:gd name="T3" fmla="*/ 2147483647 h 798"/>
                <a:gd name="T4" fmla="*/ 2147483647 w 834"/>
                <a:gd name="T5" fmla="*/ 2147483647 h 798"/>
                <a:gd name="T6" fmla="*/ 2147483647 w 834"/>
                <a:gd name="T7" fmla="*/ 2147483647 h 798"/>
                <a:gd name="T8" fmla="*/ 2147483647 w 834"/>
                <a:gd name="T9" fmla="*/ 2147483647 h 798"/>
                <a:gd name="T10" fmla="*/ 2147483647 w 834"/>
                <a:gd name="T11" fmla="*/ 2147483647 h 798"/>
                <a:gd name="T12" fmla="*/ 2147483647 w 834"/>
                <a:gd name="T13" fmla="*/ 2147483647 h 798"/>
                <a:gd name="T14" fmla="*/ 2147483647 w 834"/>
                <a:gd name="T15" fmla="*/ 2147483647 h 798"/>
                <a:gd name="T16" fmla="*/ 2147483647 w 834"/>
                <a:gd name="T17" fmla="*/ 2147483647 h 798"/>
                <a:gd name="T18" fmla="*/ 2147483647 w 834"/>
                <a:gd name="T19" fmla="*/ 2147483647 h 798"/>
                <a:gd name="T20" fmla="*/ 2147483647 w 834"/>
                <a:gd name="T21" fmla="*/ 2147483647 h 798"/>
                <a:gd name="T22" fmla="*/ 2147483647 w 834"/>
                <a:gd name="T23" fmla="*/ 2147483647 h 798"/>
                <a:gd name="T24" fmla="*/ 2147483647 w 834"/>
                <a:gd name="T25" fmla="*/ 2147483647 h 798"/>
                <a:gd name="T26" fmla="*/ 2147483647 w 834"/>
                <a:gd name="T27" fmla="*/ 2147483647 h 798"/>
                <a:gd name="T28" fmla="*/ 2147483647 w 834"/>
                <a:gd name="T29" fmla="*/ 2147483647 h 798"/>
                <a:gd name="T30" fmla="*/ 2147483647 w 834"/>
                <a:gd name="T31" fmla="*/ 2147483647 h 798"/>
                <a:gd name="T32" fmla="*/ 2147483647 w 834"/>
                <a:gd name="T33" fmla="*/ 2147483647 h 798"/>
                <a:gd name="T34" fmla="*/ 2147483647 w 834"/>
                <a:gd name="T35" fmla="*/ 2147483647 h 798"/>
                <a:gd name="T36" fmla="*/ 2147483647 w 834"/>
                <a:gd name="T37" fmla="*/ 2147483647 h 798"/>
                <a:gd name="T38" fmla="*/ 2147483647 w 834"/>
                <a:gd name="T39" fmla="*/ 2147483647 h 798"/>
                <a:gd name="T40" fmla="*/ 2147483647 w 834"/>
                <a:gd name="T41" fmla="*/ 2147483647 h 798"/>
                <a:gd name="T42" fmla="*/ 2147483647 w 834"/>
                <a:gd name="T43" fmla="*/ 2147483647 h 798"/>
                <a:gd name="T44" fmla="*/ 2147483647 w 834"/>
                <a:gd name="T45" fmla="*/ 2147483647 h 798"/>
                <a:gd name="T46" fmla="*/ 2147483647 w 834"/>
                <a:gd name="T47" fmla="*/ 2147483647 h 798"/>
                <a:gd name="T48" fmla="*/ 2147483647 w 834"/>
                <a:gd name="T49" fmla="*/ 2147483647 h 798"/>
                <a:gd name="T50" fmla="*/ 2147483647 w 834"/>
                <a:gd name="T51" fmla="*/ 2147483647 h 798"/>
                <a:gd name="T52" fmla="*/ 2147483647 w 834"/>
                <a:gd name="T53" fmla="*/ 2147483647 h 798"/>
                <a:gd name="T54" fmla="*/ 2147483647 w 834"/>
                <a:gd name="T55" fmla="*/ 2147483647 h 798"/>
                <a:gd name="T56" fmla="*/ 2147483647 w 834"/>
                <a:gd name="T57" fmla="*/ 2147483647 h 798"/>
                <a:gd name="T58" fmla="*/ 2147483647 w 834"/>
                <a:gd name="T59" fmla="*/ 2147483647 h 798"/>
                <a:gd name="T60" fmla="*/ 2147483647 w 834"/>
                <a:gd name="T61" fmla="*/ 2147483647 h 798"/>
                <a:gd name="T62" fmla="*/ 2147483647 w 834"/>
                <a:gd name="T63" fmla="*/ 2147483647 h 798"/>
                <a:gd name="T64" fmla="*/ 2147483647 w 834"/>
                <a:gd name="T65" fmla="*/ 2147483647 h 798"/>
                <a:gd name="T66" fmla="*/ 2147483647 w 834"/>
                <a:gd name="T67" fmla="*/ 2147483647 h 798"/>
                <a:gd name="T68" fmla="*/ 2147483647 w 834"/>
                <a:gd name="T69" fmla="*/ 2147483647 h 798"/>
                <a:gd name="T70" fmla="*/ 2147483647 w 834"/>
                <a:gd name="T71" fmla="*/ 2147483647 h 798"/>
                <a:gd name="T72" fmla="*/ 2147483647 w 834"/>
                <a:gd name="T73" fmla="*/ 2147483647 h 798"/>
                <a:gd name="T74" fmla="*/ 2147483647 w 834"/>
                <a:gd name="T75" fmla="*/ 2147483647 h 798"/>
                <a:gd name="T76" fmla="*/ 2147483647 w 834"/>
                <a:gd name="T77" fmla="*/ 2147483647 h 798"/>
                <a:gd name="T78" fmla="*/ 2147483647 w 834"/>
                <a:gd name="T79" fmla="*/ 2147483647 h 798"/>
                <a:gd name="T80" fmla="*/ 2147483647 w 834"/>
                <a:gd name="T81" fmla="*/ 2147483647 h 798"/>
                <a:gd name="T82" fmla="*/ 2147483647 w 834"/>
                <a:gd name="T83" fmla="*/ 2147483647 h 798"/>
                <a:gd name="T84" fmla="*/ 2147483647 w 834"/>
                <a:gd name="T85" fmla="*/ 2147483647 h 798"/>
                <a:gd name="T86" fmla="*/ 2147483647 w 834"/>
                <a:gd name="T87" fmla="*/ 2147483647 h 798"/>
                <a:gd name="T88" fmla="*/ 2147483647 w 834"/>
                <a:gd name="T89" fmla="*/ 2147483647 h 798"/>
                <a:gd name="T90" fmla="*/ 2147483647 w 834"/>
                <a:gd name="T91" fmla="*/ 2147483647 h 798"/>
                <a:gd name="T92" fmla="*/ 2147483647 w 834"/>
                <a:gd name="T93" fmla="*/ 2147483647 h 798"/>
                <a:gd name="T94" fmla="*/ 2147483647 w 834"/>
                <a:gd name="T95" fmla="*/ 2147483647 h 798"/>
                <a:gd name="T96" fmla="*/ 2147483647 w 834"/>
                <a:gd name="T97" fmla="*/ 2147483647 h 798"/>
                <a:gd name="T98" fmla="*/ 2147483647 w 834"/>
                <a:gd name="T99" fmla="*/ 2147483647 h 798"/>
                <a:gd name="T100" fmla="*/ 2147483647 w 834"/>
                <a:gd name="T101" fmla="*/ 2147483647 h 798"/>
                <a:gd name="T102" fmla="*/ 2147483647 w 834"/>
                <a:gd name="T103" fmla="*/ 2147483647 h 798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834"/>
                <a:gd name="T157" fmla="*/ 0 h 798"/>
                <a:gd name="T158" fmla="*/ 834 w 834"/>
                <a:gd name="T159" fmla="*/ 798 h 798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834" h="798">
                  <a:moveTo>
                    <a:pt x="822" y="186"/>
                  </a:moveTo>
                  <a:lnTo>
                    <a:pt x="822" y="162"/>
                  </a:lnTo>
                  <a:lnTo>
                    <a:pt x="816" y="168"/>
                  </a:lnTo>
                  <a:lnTo>
                    <a:pt x="810" y="168"/>
                  </a:lnTo>
                  <a:lnTo>
                    <a:pt x="810" y="126"/>
                  </a:lnTo>
                  <a:lnTo>
                    <a:pt x="798" y="114"/>
                  </a:lnTo>
                  <a:lnTo>
                    <a:pt x="786" y="114"/>
                  </a:lnTo>
                  <a:lnTo>
                    <a:pt x="786" y="102"/>
                  </a:lnTo>
                  <a:lnTo>
                    <a:pt x="768" y="90"/>
                  </a:lnTo>
                  <a:lnTo>
                    <a:pt x="750" y="90"/>
                  </a:lnTo>
                  <a:lnTo>
                    <a:pt x="750" y="72"/>
                  </a:lnTo>
                  <a:lnTo>
                    <a:pt x="738" y="78"/>
                  </a:lnTo>
                  <a:lnTo>
                    <a:pt x="726" y="78"/>
                  </a:lnTo>
                  <a:lnTo>
                    <a:pt x="708" y="60"/>
                  </a:lnTo>
                  <a:lnTo>
                    <a:pt x="690" y="60"/>
                  </a:lnTo>
                  <a:lnTo>
                    <a:pt x="684" y="54"/>
                  </a:lnTo>
                  <a:lnTo>
                    <a:pt x="684" y="36"/>
                  </a:lnTo>
                  <a:lnTo>
                    <a:pt x="672" y="42"/>
                  </a:lnTo>
                  <a:lnTo>
                    <a:pt x="654" y="42"/>
                  </a:lnTo>
                  <a:lnTo>
                    <a:pt x="648" y="54"/>
                  </a:lnTo>
                  <a:lnTo>
                    <a:pt x="642" y="60"/>
                  </a:lnTo>
                  <a:lnTo>
                    <a:pt x="636" y="60"/>
                  </a:lnTo>
                  <a:lnTo>
                    <a:pt x="624" y="48"/>
                  </a:lnTo>
                  <a:lnTo>
                    <a:pt x="624" y="36"/>
                  </a:lnTo>
                  <a:lnTo>
                    <a:pt x="618" y="30"/>
                  </a:lnTo>
                  <a:lnTo>
                    <a:pt x="606" y="30"/>
                  </a:lnTo>
                  <a:lnTo>
                    <a:pt x="600" y="24"/>
                  </a:lnTo>
                  <a:lnTo>
                    <a:pt x="594" y="24"/>
                  </a:lnTo>
                  <a:lnTo>
                    <a:pt x="594" y="6"/>
                  </a:lnTo>
                  <a:lnTo>
                    <a:pt x="600" y="0"/>
                  </a:lnTo>
                  <a:lnTo>
                    <a:pt x="576" y="12"/>
                  </a:lnTo>
                  <a:lnTo>
                    <a:pt x="558" y="12"/>
                  </a:lnTo>
                  <a:lnTo>
                    <a:pt x="546" y="18"/>
                  </a:lnTo>
                  <a:lnTo>
                    <a:pt x="528" y="18"/>
                  </a:lnTo>
                  <a:lnTo>
                    <a:pt x="510" y="24"/>
                  </a:lnTo>
                  <a:lnTo>
                    <a:pt x="498" y="24"/>
                  </a:lnTo>
                  <a:lnTo>
                    <a:pt x="498" y="54"/>
                  </a:lnTo>
                  <a:lnTo>
                    <a:pt x="480" y="72"/>
                  </a:lnTo>
                  <a:lnTo>
                    <a:pt x="468" y="78"/>
                  </a:lnTo>
                  <a:lnTo>
                    <a:pt x="462" y="84"/>
                  </a:lnTo>
                  <a:lnTo>
                    <a:pt x="456" y="84"/>
                  </a:lnTo>
                  <a:lnTo>
                    <a:pt x="468" y="96"/>
                  </a:lnTo>
                  <a:lnTo>
                    <a:pt x="468" y="102"/>
                  </a:lnTo>
                  <a:lnTo>
                    <a:pt x="474" y="108"/>
                  </a:lnTo>
                  <a:lnTo>
                    <a:pt x="474" y="114"/>
                  </a:lnTo>
                  <a:lnTo>
                    <a:pt x="480" y="120"/>
                  </a:lnTo>
                  <a:lnTo>
                    <a:pt x="480" y="144"/>
                  </a:lnTo>
                  <a:lnTo>
                    <a:pt x="486" y="162"/>
                  </a:lnTo>
                  <a:lnTo>
                    <a:pt x="486" y="216"/>
                  </a:lnTo>
                  <a:lnTo>
                    <a:pt x="474" y="228"/>
                  </a:lnTo>
                  <a:lnTo>
                    <a:pt x="468" y="240"/>
                  </a:lnTo>
                  <a:lnTo>
                    <a:pt x="462" y="258"/>
                  </a:lnTo>
                  <a:lnTo>
                    <a:pt x="456" y="270"/>
                  </a:lnTo>
                  <a:lnTo>
                    <a:pt x="456" y="294"/>
                  </a:lnTo>
                  <a:lnTo>
                    <a:pt x="468" y="306"/>
                  </a:lnTo>
                  <a:lnTo>
                    <a:pt x="474" y="306"/>
                  </a:lnTo>
                  <a:lnTo>
                    <a:pt x="474" y="312"/>
                  </a:lnTo>
                  <a:lnTo>
                    <a:pt x="480" y="312"/>
                  </a:lnTo>
                  <a:lnTo>
                    <a:pt x="510" y="342"/>
                  </a:lnTo>
                  <a:lnTo>
                    <a:pt x="522" y="348"/>
                  </a:lnTo>
                  <a:lnTo>
                    <a:pt x="528" y="348"/>
                  </a:lnTo>
                  <a:lnTo>
                    <a:pt x="534" y="342"/>
                  </a:lnTo>
                  <a:lnTo>
                    <a:pt x="534" y="324"/>
                  </a:lnTo>
                  <a:lnTo>
                    <a:pt x="558" y="324"/>
                  </a:lnTo>
                  <a:lnTo>
                    <a:pt x="558" y="372"/>
                  </a:lnTo>
                  <a:lnTo>
                    <a:pt x="552" y="408"/>
                  </a:lnTo>
                  <a:lnTo>
                    <a:pt x="546" y="426"/>
                  </a:lnTo>
                  <a:lnTo>
                    <a:pt x="540" y="426"/>
                  </a:lnTo>
                  <a:lnTo>
                    <a:pt x="540" y="420"/>
                  </a:lnTo>
                  <a:lnTo>
                    <a:pt x="534" y="408"/>
                  </a:lnTo>
                  <a:lnTo>
                    <a:pt x="516" y="420"/>
                  </a:lnTo>
                  <a:lnTo>
                    <a:pt x="498" y="420"/>
                  </a:lnTo>
                  <a:lnTo>
                    <a:pt x="498" y="408"/>
                  </a:lnTo>
                  <a:lnTo>
                    <a:pt x="492" y="396"/>
                  </a:lnTo>
                  <a:lnTo>
                    <a:pt x="492" y="384"/>
                  </a:lnTo>
                  <a:lnTo>
                    <a:pt x="480" y="372"/>
                  </a:lnTo>
                  <a:lnTo>
                    <a:pt x="468" y="372"/>
                  </a:lnTo>
                  <a:lnTo>
                    <a:pt x="462" y="360"/>
                  </a:lnTo>
                  <a:lnTo>
                    <a:pt x="462" y="354"/>
                  </a:lnTo>
                  <a:lnTo>
                    <a:pt x="456" y="342"/>
                  </a:lnTo>
                  <a:lnTo>
                    <a:pt x="450" y="336"/>
                  </a:lnTo>
                  <a:lnTo>
                    <a:pt x="444" y="336"/>
                  </a:lnTo>
                  <a:lnTo>
                    <a:pt x="438" y="342"/>
                  </a:lnTo>
                  <a:lnTo>
                    <a:pt x="426" y="342"/>
                  </a:lnTo>
                  <a:lnTo>
                    <a:pt x="426" y="330"/>
                  </a:lnTo>
                  <a:lnTo>
                    <a:pt x="420" y="324"/>
                  </a:lnTo>
                  <a:lnTo>
                    <a:pt x="390" y="324"/>
                  </a:lnTo>
                  <a:lnTo>
                    <a:pt x="390" y="312"/>
                  </a:lnTo>
                  <a:lnTo>
                    <a:pt x="396" y="312"/>
                  </a:lnTo>
                  <a:lnTo>
                    <a:pt x="396" y="300"/>
                  </a:lnTo>
                  <a:lnTo>
                    <a:pt x="384" y="300"/>
                  </a:lnTo>
                  <a:lnTo>
                    <a:pt x="378" y="294"/>
                  </a:lnTo>
                  <a:lnTo>
                    <a:pt x="378" y="282"/>
                  </a:lnTo>
                  <a:lnTo>
                    <a:pt x="366" y="270"/>
                  </a:lnTo>
                  <a:lnTo>
                    <a:pt x="360" y="270"/>
                  </a:lnTo>
                  <a:lnTo>
                    <a:pt x="354" y="276"/>
                  </a:lnTo>
                  <a:lnTo>
                    <a:pt x="354" y="294"/>
                  </a:lnTo>
                  <a:lnTo>
                    <a:pt x="348" y="300"/>
                  </a:lnTo>
                  <a:lnTo>
                    <a:pt x="348" y="306"/>
                  </a:lnTo>
                  <a:lnTo>
                    <a:pt x="330" y="306"/>
                  </a:lnTo>
                  <a:lnTo>
                    <a:pt x="300" y="300"/>
                  </a:lnTo>
                  <a:lnTo>
                    <a:pt x="264" y="294"/>
                  </a:lnTo>
                  <a:lnTo>
                    <a:pt x="246" y="282"/>
                  </a:lnTo>
                  <a:lnTo>
                    <a:pt x="240" y="276"/>
                  </a:lnTo>
                  <a:lnTo>
                    <a:pt x="234" y="264"/>
                  </a:lnTo>
                  <a:lnTo>
                    <a:pt x="234" y="246"/>
                  </a:lnTo>
                  <a:lnTo>
                    <a:pt x="192" y="252"/>
                  </a:lnTo>
                  <a:lnTo>
                    <a:pt x="198" y="258"/>
                  </a:lnTo>
                  <a:lnTo>
                    <a:pt x="198" y="264"/>
                  </a:lnTo>
                  <a:lnTo>
                    <a:pt x="180" y="264"/>
                  </a:lnTo>
                  <a:lnTo>
                    <a:pt x="174" y="258"/>
                  </a:lnTo>
                  <a:lnTo>
                    <a:pt x="174" y="228"/>
                  </a:lnTo>
                  <a:lnTo>
                    <a:pt x="156" y="228"/>
                  </a:lnTo>
                  <a:lnTo>
                    <a:pt x="150" y="216"/>
                  </a:lnTo>
                  <a:lnTo>
                    <a:pt x="144" y="234"/>
                  </a:lnTo>
                  <a:lnTo>
                    <a:pt x="144" y="240"/>
                  </a:lnTo>
                  <a:lnTo>
                    <a:pt x="156" y="252"/>
                  </a:lnTo>
                  <a:lnTo>
                    <a:pt x="156" y="270"/>
                  </a:lnTo>
                  <a:lnTo>
                    <a:pt x="150" y="276"/>
                  </a:lnTo>
                  <a:lnTo>
                    <a:pt x="144" y="276"/>
                  </a:lnTo>
                  <a:lnTo>
                    <a:pt x="144" y="330"/>
                  </a:lnTo>
                  <a:lnTo>
                    <a:pt x="156" y="342"/>
                  </a:lnTo>
                  <a:lnTo>
                    <a:pt x="138" y="348"/>
                  </a:lnTo>
                  <a:lnTo>
                    <a:pt x="138" y="354"/>
                  </a:lnTo>
                  <a:lnTo>
                    <a:pt x="144" y="360"/>
                  </a:lnTo>
                  <a:lnTo>
                    <a:pt x="144" y="384"/>
                  </a:lnTo>
                  <a:lnTo>
                    <a:pt x="132" y="396"/>
                  </a:lnTo>
                  <a:lnTo>
                    <a:pt x="126" y="396"/>
                  </a:lnTo>
                  <a:lnTo>
                    <a:pt x="0" y="390"/>
                  </a:lnTo>
                  <a:lnTo>
                    <a:pt x="0" y="642"/>
                  </a:lnTo>
                  <a:lnTo>
                    <a:pt x="6" y="654"/>
                  </a:lnTo>
                  <a:lnTo>
                    <a:pt x="6" y="672"/>
                  </a:lnTo>
                  <a:lnTo>
                    <a:pt x="96" y="762"/>
                  </a:lnTo>
                  <a:lnTo>
                    <a:pt x="114" y="768"/>
                  </a:lnTo>
                  <a:lnTo>
                    <a:pt x="138" y="756"/>
                  </a:lnTo>
                  <a:lnTo>
                    <a:pt x="144" y="756"/>
                  </a:lnTo>
                  <a:lnTo>
                    <a:pt x="150" y="750"/>
                  </a:lnTo>
                  <a:lnTo>
                    <a:pt x="168" y="750"/>
                  </a:lnTo>
                  <a:lnTo>
                    <a:pt x="174" y="756"/>
                  </a:lnTo>
                  <a:lnTo>
                    <a:pt x="174" y="762"/>
                  </a:lnTo>
                  <a:lnTo>
                    <a:pt x="204" y="756"/>
                  </a:lnTo>
                  <a:lnTo>
                    <a:pt x="222" y="774"/>
                  </a:lnTo>
                  <a:lnTo>
                    <a:pt x="264" y="774"/>
                  </a:lnTo>
                  <a:lnTo>
                    <a:pt x="264" y="780"/>
                  </a:lnTo>
                  <a:lnTo>
                    <a:pt x="276" y="792"/>
                  </a:lnTo>
                  <a:lnTo>
                    <a:pt x="288" y="792"/>
                  </a:lnTo>
                  <a:lnTo>
                    <a:pt x="288" y="780"/>
                  </a:lnTo>
                  <a:lnTo>
                    <a:pt x="300" y="780"/>
                  </a:lnTo>
                  <a:lnTo>
                    <a:pt x="312" y="792"/>
                  </a:lnTo>
                  <a:lnTo>
                    <a:pt x="312" y="798"/>
                  </a:lnTo>
                  <a:lnTo>
                    <a:pt x="330" y="798"/>
                  </a:lnTo>
                  <a:lnTo>
                    <a:pt x="354" y="786"/>
                  </a:lnTo>
                  <a:lnTo>
                    <a:pt x="384" y="756"/>
                  </a:lnTo>
                  <a:lnTo>
                    <a:pt x="390" y="744"/>
                  </a:lnTo>
                  <a:lnTo>
                    <a:pt x="396" y="738"/>
                  </a:lnTo>
                  <a:lnTo>
                    <a:pt x="396" y="732"/>
                  </a:lnTo>
                  <a:lnTo>
                    <a:pt x="402" y="726"/>
                  </a:lnTo>
                  <a:lnTo>
                    <a:pt x="414" y="702"/>
                  </a:lnTo>
                  <a:lnTo>
                    <a:pt x="420" y="696"/>
                  </a:lnTo>
                  <a:lnTo>
                    <a:pt x="432" y="690"/>
                  </a:lnTo>
                  <a:lnTo>
                    <a:pt x="450" y="684"/>
                  </a:lnTo>
                  <a:lnTo>
                    <a:pt x="462" y="678"/>
                  </a:lnTo>
                  <a:lnTo>
                    <a:pt x="474" y="678"/>
                  </a:lnTo>
                  <a:lnTo>
                    <a:pt x="480" y="672"/>
                  </a:lnTo>
                  <a:lnTo>
                    <a:pt x="480" y="636"/>
                  </a:lnTo>
                  <a:lnTo>
                    <a:pt x="504" y="624"/>
                  </a:lnTo>
                  <a:lnTo>
                    <a:pt x="516" y="612"/>
                  </a:lnTo>
                  <a:lnTo>
                    <a:pt x="552" y="600"/>
                  </a:lnTo>
                  <a:lnTo>
                    <a:pt x="588" y="600"/>
                  </a:lnTo>
                  <a:lnTo>
                    <a:pt x="588" y="576"/>
                  </a:lnTo>
                  <a:lnTo>
                    <a:pt x="570" y="558"/>
                  </a:lnTo>
                  <a:lnTo>
                    <a:pt x="582" y="546"/>
                  </a:lnTo>
                  <a:lnTo>
                    <a:pt x="612" y="546"/>
                  </a:lnTo>
                  <a:lnTo>
                    <a:pt x="630" y="528"/>
                  </a:lnTo>
                  <a:lnTo>
                    <a:pt x="642" y="528"/>
                  </a:lnTo>
                  <a:lnTo>
                    <a:pt x="654" y="522"/>
                  </a:lnTo>
                  <a:lnTo>
                    <a:pt x="672" y="522"/>
                  </a:lnTo>
                  <a:lnTo>
                    <a:pt x="690" y="516"/>
                  </a:lnTo>
                  <a:lnTo>
                    <a:pt x="702" y="510"/>
                  </a:lnTo>
                  <a:lnTo>
                    <a:pt x="708" y="510"/>
                  </a:lnTo>
                  <a:lnTo>
                    <a:pt x="732" y="498"/>
                  </a:lnTo>
                  <a:lnTo>
                    <a:pt x="750" y="486"/>
                  </a:lnTo>
                  <a:lnTo>
                    <a:pt x="762" y="480"/>
                  </a:lnTo>
                  <a:lnTo>
                    <a:pt x="780" y="474"/>
                  </a:lnTo>
                  <a:lnTo>
                    <a:pt x="786" y="468"/>
                  </a:lnTo>
                  <a:lnTo>
                    <a:pt x="792" y="468"/>
                  </a:lnTo>
                  <a:lnTo>
                    <a:pt x="780" y="462"/>
                  </a:lnTo>
                  <a:lnTo>
                    <a:pt x="768" y="450"/>
                  </a:lnTo>
                  <a:lnTo>
                    <a:pt x="756" y="444"/>
                  </a:lnTo>
                  <a:lnTo>
                    <a:pt x="756" y="438"/>
                  </a:lnTo>
                  <a:lnTo>
                    <a:pt x="762" y="432"/>
                  </a:lnTo>
                  <a:lnTo>
                    <a:pt x="768" y="420"/>
                  </a:lnTo>
                  <a:lnTo>
                    <a:pt x="774" y="414"/>
                  </a:lnTo>
                  <a:lnTo>
                    <a:pt x="780" y="402"/>
                  </a:lnTo>
                  <a:lnTo>
                    <a:pt x="774" y="366"/>
                  </a:lnTo>
                  <a:lnTo>
                    <a:pt x="780" y="366"/>
                  </a:lnTo>
                  <a:lnTo>
                    <a:pt x="786" y="360"/>
                  </a:lnTo>
                  <a:lnTo>
                    <a:pt x="798" y="354"/>
                  </a:lnTo>
                  <a:lnTo>
                    <a:pt x="816" y="336"/>
                  </a:lnTo>
                  <a:lnTo>
                    <a:pt x="816" y="330"/>
                  </a:lnTo>
                  <a:lnTo>
                    <a:pt x="804" y="330"/>
                  </a:lnTo>
                  <a:lnTo>
                    <a:pt x="804" y="258"/>
                  </a:lnTo>
                  <a:lnTo>
                    <a:pt x="810" y="240"/>
                  </a:lnTo>
                  <a:lnTo>
                    <a:pt x="798" y="234"/>
                  </a:lnTo>
                  <a:lnTo>
                    <a:pt x="798" y="216"/>
                  </a:lnTo>
                  <a:lnTo>
                    <a:pt x="804" y="216"/>
                  </a:lnTo>
                  <a:lnTo>
                    <a:pt x="810" y="210"/>
                  </a:lnTo>
                  <a:lnTo>
                    <a:pt x="834" y="198"/>
                  </a:lnTo>
                  <a:lnTo>
                    <a:pt x="834" y="186"/>
                  </a:lnTo>
                  <a:lnTo>
                    <a:pt x="822" y="186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2" name="Yemen" descr="© INSCALE GmbH, 05.05.2010&#10;http://www.presentationload.com/">
              <a:extLst>
                <a:ext uri="{FF2B5EF4-FFF2-40B4-BE49-F238E27FC236}">
                  <a16:creationId xmlns:a16="http://schemas.microsoft.com/office/drawing/2014/main" id="{2123EB88-34A2-4941-A8C2-695258235161}"/>
                </a:ext>
              </a:extLst>
            </p:cNvPr>
            <p:cNvSpPr>
              <a:spLocks/>
            </p:cNvSpPr>
            <p:nvPr/>
          </p:nvSpPr>
          <p:spPr bwMode="gray">
            <a:xfrm>
              <a:off x="6880464" y="3832035"/>
              <a:ext cx="325452" cy="225351"/>
            </a:xfrm>
            <a:custGeom>
              <a:avLst/>
              <a:gdLst>
                <a:gd name="T0" fmla="*/ 2147483647 w 732"/>
                <a:gd name="T1" fmla="*/ 2147483647 h 498"/>
                <a:gd name="T2" fmla="*/ 2147483647 w 732"/>
                <a:gd name="T3" fmla="*/ 2147483647 h 498"/>
                <a:gd name="T4" fmla="*/ 2147483647 w 732"/>
                <a:gd name="T5" fmla="*/ 2147483647 h 498"/>
                <a:gd name="T6" fmla="*/ 2147483647 w 732"/>
                <a:gd name="T7" fmla="*/ 2147483647 h 498"/>
                <a:gd name="T8" fmla="*/ 2147483647 w 732"/>
                <a:gd name="T9" fmla="*/ 2147483647 h 498"/>
                <a:gd name="T10" fmla="*/ 2147483647 w 732"/>
                <a:gd name="T11" fmla="*/ 2147483647 h 498"/>
                <a:gd name="T12" fmla="*/ 2147483647 w 732"/>
                <a:gd name="T13" fmla="*/ 2147483647 h 498"/>
                <a:gd name="T14" fmla="*/ 2147483647 w 732"/>
                <a:gd name="T15" fmla="*/ 2147483647 h 498"/>
                <a:gd name="T16" fmla="*/ 2147483647 w 732"/>
                <a:gd name="T17" fmla="*/ 2147483647 h 498"/>
                <a:gd name="T18" fmla="*/ 2147483647 w 732"/>
                <a:gd name="T19" fmla="*/ 2147483647 h 498"/>
                <a:gd name="T20" fmla="*/ 2147483647 w 732"/>
                <a:gd name="T21" fmla="*/ 2147483647 h 498"/>
                <a:gd name="T22" fmla="*/ 2147483647 w 732"/>
                <a:gd name="T23" fmla="*/ 2147483647 h 498"/>
                <a:gd name="T24" fmla="*/ 2147483647 w 732"/>
                <a:gd name="T25" fmla="*/ 2147483647 h 498"/>
                <a:gd name="T26" fmla="*/ 2147483647 w 732"/>
                <a:gd name="T27" fmla="*/ 2147483647 h 498"/>
                <a:gd name="T28" fmla="*/ 2147483647 w 732"/>
                <a:gd name="T29" fmla="*/ 2147483647 h 498"/>
                <a:gd name="T30" fmla="*/ 0 w 732"/>
                <a:gd name="T31" fmla="*/ 2147483647 h 498"/>
                <a:gd name="T32" fmla="*/ 2147483647 w 732"/>
                <a:gd name="T33" fmla="*/ 2147483647 h 498"/>
                <a:gd name="T34" fmla="*/ 2147483647 w 732"/>
                <a:gd name="T35" fmla="*/ 2147483647 h 498"/>
                <a:gd name="T36" fmla="*/ 2147483647 w 732"/>
                <a:gd name="T37" fmla="*/ 2147483647 h 498"/>
                <a:gd name="T38" fmla="*/ 2147483647 w 732"/>
                <a:gd name="T39" fmla="*/ 2147483647 h 498"/>
                <a:gd name="T40" fmla="*/ 2147483647 w 732"/>
                <a:gd name="T41" fmla="*/ 2147483647 h 498"/>
                <a:gd name="T42" fmla="*/ 2147483647 w 732"/>
                <a:gd name="T43" fmla="*/ 2147483647 h 498"/>
                <a:gd name="T44" fmla="*/ 2147483647 w 732"/>
                <a:gd name="T45" fmla="*/ 2147483647 h 498"/>
                <a:gd name="T46" fmla="*/ 2147483647 w 732"/>
                <a:gd name="T47" fmla="*/ 2147483647 h 498"/>
                <a:gd name="T48" fmla="*/ 2147483647 w 732"/>
                <a:gd name="T49" fmla="*/ 2147483647 h 498"/>
                <a:gd name="T50" fmla="*/ 2147483647 w 732"/>
                <a:gd name="T51" fmla="*/ 2147483647 h 498"/>
                <a:gd name="T52" fmla="*/ 2147483647 w 732"/>
                <a:gd name="T53" fmla="*/ 2147483647 h 498"/>
                <a:gd name="T54" fmla="*/ 2147483647 w 732"/>
                <a:gd name="T55" fmla="*/ 2147483647 h 498"/>
                <a:gd name="T56" fmla="*/ 2147483647 w 732"/>
                <a:gd name="T57" fmla="*/ 2147483647 h 498"/>
                <a:gd name="T58" fmla="*/ 2147483647 w 732"/>
                <a:gd name="T59" fmla="*/ 2147483647 h 498"/>
                <a:gd name="T60" fmla="*/ 2147483647 w 732"/>
                <a:gd name="T61" fmla="*/ 2147483647 h 498"/>
                <a:gd name="T62" fmla="*/ 2147483647 w 732"/>
                <a:gd name="T63" fmla="*/ 2147483647 h 498"/>
                <a:gd name="T64" fmla="*/ 2147483647 w 732"/>
                <a:gd name="T65" fmla="*/ 2147483647 h 498"/>
                <a:gd name="T66" fmla="*/ 2147483647 w 732"/>
                <a:gd name="T67" fmla="*/ 2147483647 h 498"/>
                <a:gd name="T68" fmla="*/ 2147483647 w 732"/>
                <a:gd name="T69" fmla="*/ 2147483647 h 498"/>
                <a:gd name="T70" fmla="*/ 2147483647 w 732"/>
                <a:gd name="T71" fmla="*/ 2147483647 h 498"/>
                <a:gd name="T72" fmla="*/ 2147483647 w 732"/>
                <a:gd name="T73" fmla="*/ 2147483647 h 498"/>
                <a:gd name="T74" fmla="*/ 2147483647 w 732"/>
                <a:gd name="T75" fmla="*/ 2147483647 h 498"/>
                <a:gd name="T76" fmla="*/ 2147483647 w 732"/>
                <a:gd name="T77" fmla="*/ 0 h 498"/>
                <a:gd name="T78" fmla="*/ 2147483647 w 732"/>
                <a:gd name="T79" fmla="*/ 2147483647 h 498"/>
                <a:gd name="T80" fmla="*/ 2147483647 w 732"/>
                <a:gd name="T81" fmla="*/ 2147483647 h 498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732"/>
                <a:gd name="T124" fmla="*/ 0 h 498"/>
                <a:gd name="T125" fmla="*/ 732 w 732"/>
                <a:gd name="T126" fmla="*/ 498 h 498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732" h="498">
                  <a:moveTo>
                    <a:pt x="468" y="24"/>
                  </a:moveTo>
                  <a:lnTo>
                    <a:pt x="450" y="30"/>
                  </a:lnTo>
                  <a:lnTo>
                    <a:pt x="420" y="36"/>
                  </a:lnTo>
                  <a:lnTo>
                    <a:pt x="390" y="54"/>
                  </a:lnTo>
                  <a:lnTo>
                    <a:pt x="372" y="72"/>
                  </a:lnTo>
                  <a:lnTo>
                    <a:pt x="366" y="84"/>
                  </a:lnTo>
                  <a:lnTo>
                    <a:pt x="354" y="96"/>
                  </a:lnTo>
                  <a:lnTo>
                    <a:pt x="348" y="108"/>
                  </a:lnTo>
                  <a:lnTo>
                    <a:pt x="342" y="114"/>
                  </a:lnTo>
                  <a:lnTo>
                    <a:pt x="336" y="126"/>
                  </a:lnTo>
                  <a:lnTo>
                    <a:pt x="336" y="144"/>
                  </a:lnTo>
                  <a:lnTo>
                    <a:pt x="330" y="150"/>
                  </a:lnTo>
                  <a:lnTo>
                    <a:pt x="324" y="162"/>
                  </a:lnTo>
                  <a:lnTo>
                    <a:pt x="312" y="162"/>
                  </a:lnTo>
                  <a:lnTo>
                    <a:pt x="300" y="156"/>
                  </a:lnTo>
                  <a:lnTo>
                    <a:pt x="294" y="144"/>
                  </a:lnTo>
                  <a:lnTo>
                    <a:pt x="288" y="138"/>
                  </a:lnTo>
                  <a:lnTo>
                    <a:pt x="210" y="138"/>
                  </a:lnTo>
                  <a:lnTo>
                    <a:pt x="204" y="132"/>
                  </a:lnTo>
                  <a:lnTo>
                    <a:pt x="192" y="126"/>
                  </a:lnTo>
                  <a:lnTo>
                    <a:pt x="102" y="126"/>
                  </a:lnTo>
                  <a:lnTo>
                    <a:pt x="96" y="132"/>
                  </a:lnTo>
                  <a:lnTo>
                    <a:pt x="72" y="138"/>
                  </a:lnTo>
                  <a:lnTo>
                    <a:pt x="54" y="120"/>
                  </a:lnTo>
                  <a:lnTo>
                    <a:pt x="48" y="120"/>
                  </a:lnTo>
                  <a:lnTo>
                    <a:pt x="42" y="126"/>
                  </a:lnTo>
                  <a:lnTo>
                    <a:pt x="36" y="138"/>
                  </a:lnTo>
                  <a:lnTo>
                    <a:pt x="36" y="186"/>
                  </a:lnTo>
                  <a:lnTo>
                    <a:pt x="30" y="192"/>
                  </a:lnTo>
                  <a:lnTo>
                    <a:pt x="24" y="204"/>
                  </a:lnTo>
                  <a:lnTo>
                    <a:pt x="12" y="216"/>
                  </a:lnTo>
                  <a:lnTo>
                    <a:pt x="0" y="252"/>
                  </a:lnTo>
                  <a:lnTo>
                    <a:pt x="0" y="258"/>
                  </a:lnTo>
                  <a:lnTo>
                    <a:pt x="18" y="276"/>
                  </a:lnTo>
                  <a:lnTo>
                    <a:pt x="24" y="288"/>
                  </a:lnTo>
                  <a:lnTo>
                    <a:pt x="36" y="294"/>
                  </a:lnTo>
                  <a:lnTo>
                    <a:pt x="24" y="408"/>
                  </a:lnTo>
                  <a:lnTo>
                    <a:pt x="54" y="444"/>
                  </a:lnTo>
                  <a:lnTo>
                    <a:pt x="54" y="456"/>
                  </a:lnTo>
                  <a:lnTo>
                    <a:pt x="60" y="468"/>
                  </a:lnTo>
                  <a:lnTo>
                    <a:pt x="78" y="486"/>
                  </a:lnTo>
                  <a:lnTo>
                    <a:pt x="90" y="492"/>
                  </a:lnTo>
                  <a:lnTo>
                    <a:pt x="114" y="498"/>
                  </a:lnTo>
                  <a:lnTo>
                    <a:pt x="132" y="498"/>
                  </a:lnTo>
                  <a:lnTo>
                    <a:pt x="150" y="492"/>
                  </a:lnTo>
                  <a:lnTo>
                    <a:pt x="162" y="486"/>
                  </a:lnTo>
                  <a:lnTo>
                    <a:pt x="168" y="480"/>
                  </a:lnTo>
                  <a:lnTo>
                    <a:pt x="186" y="444"/>
                  </a:lnTo>
                  <a:lnTo>
                    <a:pt x="198" y="432"/>
                  </a:lnTo>
                  <a:lnTo>
                    <a:pt x="210" y="432"/>
                  </a:lnTo>
                  <a:lnTo>
                    <a:pt x="228" y="438"/>
                  </a:lnTo>
                  <a:lnTo>
                    <a:pt x="270" y="438"/>
                  </a:lnTo>
                  <a:lnTo>
                    <a:pt x="324" y="432"/>
                  </a:lnTo>
                  <a:lnTo>
                    <a:pt x="366" y="426"/>
                  </a:lnTo>
                  <a:lnTo>
                    <a:pt x="390" y="414"/>
                  </a:lnTo>
                  <a:lnTo>
                    <a:pt x="402" y="402"/>
                  </a:lnTo>
                  <a:lnTo>
                    <a:pt x="414" y="384"/>
                  </a:lnTo>
                  <a:lnTo>
                    <a:pt x="426" y="372"/>
                  </a:lnTo>
                  <a:lnTo>
                    <a:pt x="450" y="360"/>
                  </a:lnTo>
                  <a:lnTo>
                    <a:pt x="462" y="348"/>
                  </a:lnTo>
                  <a:lnTo>
                    <a:pt x="474" y="342"/>
                  </a:lnTo>
                  <a:lnTo>
                    <a:pt x="486" y="330"/>
                  </a:lnTo>
                  <a:lnTo>
                    <a:pt x="504" y="324"/>
                  </a:lnTo>
                  <a:lnTo>
                    <a:pt x="528" y="312"/>
                  </a:lnTo>
                  <a:lnTo>
                    <a:pt x="546" y="306"/>
                  </a:lnTo>
                  <a:lnTo>
                    <a:pt x="558" y="294"/>
                  </a:lnTo>
                  <a:lnTo>
                    <a:pt x="594" y="276"/>
                  </a:lnTo>
                  <a:lnTo>
                    <a:pt x="666" y="276"/>
                  </a:lnTo>
                  <a:lnTo>
                    <a:pt x="666" y="270"/>
                  </a:lnTo>
                  <a:lnTo>
                    <a:pt x="672" y="264"/>
                  </a:lnTo>
                  <a:lnTo>
                    <a:pt x="684" y="240"/>
                  </a:lnTo>
                  <a:lnTo>
                    <a:pt x="690" y="222"/>
                  </a:lnTo>
                  <a:lnTo>
                    <a:pt x="702" y="210"/>
                  </a:lnTo>
                  <a:lnTo>
                    <a:pt x="708" y="198"/>
                  </a:lnTo>
                  <a:lnTo>
                    <a:pt x="720" y="192"/>
                  </a:lnTo>
                  <a:lnTo>
                    <a:pt x="720" y="186"/>
                  </a:lnTo>
                  <a:lnTo>
                    <a:pt x="732" y="186"/>
                  </a:lnTo>
                  <a:lnTo>
                    <a:pt x="648" y="0"/>
                  </a:lnTo>
                  <a:lnTo>
                    <a:pt x="630" y="0"/>
                  </a:lnTo>
                  <a:lnTo>
                    <a:pt x="588" y="6"/>
                  </a:lnTo>
                  <a:lnTo>
                    <a:pt x="540" y="18"/>
                  </a:lnTo>
                  <a:lnTo>
                    <a:pt x="492" y="24"/>
                  </a:lnTo>
                  <a:lnTo>
                    <a:pt x="468" y="24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3" name="Uzbekistan" descr="© INSCALE GmbH, 05.05.2010&#10;http://www.presentationload.com/">
              <a:extLst>
                <a:ext uri="{FF2B5EF4-FFF2-40B4-BE49-F238E27FC236}">
                  <a16:creationId xmlns:a16="http://schemas.microsoft.com/office/drawing/2014/main" id="{A389A045-71FD-4217-835E-8149ED270B3E}"/>
                </a:ext>
              </a:extLst>
            </p:cNvPr>
            <p:cNvSpPr>
              <a:spLocks/>
            </p:cNvSpPr>
            <p:nvPr/>
          </p:nvSpPr>
          <p:spPr bwMode="gray">
            <a:xfrm>
              <a:off x="7166227" y="2876674"/>
              <a:ext cx="523898" cy="299939"/>
            </a:xfrm>
            <a:custGeom>
              <a:avLst/>
              <a:gdLst>
                <a:gd name="T0" fmla="*/ 2147483647 w 1182"/>
                <a:gd name="T1" fmla="*/ 2147483647 h 666"/>
                <a:gd name="T2" fmla="*/ 2147483647 w 1182"/>
                <a:gd name="T3" fmla="*/ 2147483647 h 666"/>
                <a:gd name="T4" fmla="*/ 2147483647 w 1182"/>
                <a:gd name="T5" fmla="*/ 2147483647 h 666"/>
                <a:gd name="T6" fmla="*/ 2147483647 w 1182"/>
                <a:gd name="T7" fmla="*/ 2147483647 h 666"/>
                <a:gd name="T8" fmla="*/ 2147483647 w 1182"/>
                <a:gd name="T9" fmla="*/ 2147483647 h 666"/>
                <a:gd name="T10" fmla="*/ 2147483647 w 1182"/>
                <a:gd name="T11" fmla="*/ 2147483647 h 666"/>
                <a:gd name="T12" fmla="*/ 2147483647 w 1182"/>
                <a:gd name="T13" fmla="*/ 2147483647 h 666"/>
                <a:gd name="T14" fmla="*/ 2147483647 w 1182"/>
                <a:gd name="T15" fmla="*/ 2147483647 h 666"/>
                <a:gd name="T16" fmla="*/ 2147483647 w 1182"/>
                <a:gd name="T17" fmla="*/ 2147483647 h 666"/>
                <a:gd name="T18" fmla="*/ 2147483647 w 1182"/>
                <a:gd name="T19" fmla="*/ 2147483647 h 666"/>
                <a:gd name="T20" fmla="*/ 2147483647 w 1182"/>
                <a:gd name="T21" fmla="*/ 2147483647 h 666"/>
                <a:gd name="T22" fmla="*/ 2147483647 w 1182"/>
                <a:gd name="T23" fmla="*/ 2147483647 h 666"/>
                <a:gd name="T24" fmla="*/ 2147483647 w 1182"/>
                <a:gd name="T25" fmla="*/ 2147483647 h 666"/>
                <a:gd name="T26" fmla="*/ 2147483647 w 1182"/>
                <a:gd name="T27" fmla="*/ 2147483647 h 666"/>
                <a:gd name="T28" fmla="*/ 2147483647 w 1182"/>
                <a:gd name="T29" fmla="*/ 2147483647 h 666"/>
                <a:gd name="T30" fmla="*/ 2147483647 w 1182"/>
                <a:gd name="T31" fmla="*/ 2147483647 h 666"/>
                <a:gd name="T32" fmla="*/ 2147483647 w 1182"/>
                <a:gd name="T33" fmla="*/ 2147483647 h 666"/>
                <a:gd name="T34" fmla="*/ 2147483647 w 1182"/>
                <a:gd name="T35" fmla="*/ 2147483647 h 666"/>
                <a:gd name="T36" fmla="*/ 2147483647 w 1182"/>
                <a:gd name="T37" fmla="*/ 2147483647 h 666"/>
                <a:gd name="T38" fmla="*/ 2147483647 w 1182"/>
                <a:gd name="T39" fmla="*/ 2147483647 h 666"/>
                <a:gd name="T40" fmla="*/ 2147483647 w 1182"/>
                <a:gd name="T41" fmla="*/ 2147483647 h 666"/>
                <a:gd name="T42" fmla="*/ 2147483647 w 1182"/>
                <a:gd name="T43" fmla="*/ 2147483647 h 666"/>
                <a:gd name="T44" fmla="*/ 2147483647 w 1182"/>
                <a:gd name="T45" fmla="*/ 2147483647 h 666"/>
                <a:gd name="T46" fmla="*/ 2147483647 w 1182"/>
                <a:gd name="T47" fmla="*/ 2147483647 h 666"/>
                <a:gd name="T48" fmla="*/ 2147483647 w 1182"/>
                <a:gd name="T49" fmla="*/ 2147483647 h 666"/>
                <a:gd name="T50" fmla="*/ 2147483647 w 1182"/>
                <a:gd name="T51" fmla="*/ 2147483647 h 666"/>
                <a:gd name="T52" fmla="*/ 2147483647 w 1182"/>
                <a:gd name="T53" fmla="*/ 2147483647 h 666"/>
                <a:gd name="T54" fmla="*/ 2147483647 w 1182"/>
                <a:gd name="T55" fmla="*/ 2147483647 h 666"/>
                <a:gd name="T56" fmla="*/ 2147483647 w 1182"/>
                <a:gd name="T57" fmla="*/ 2147483647 h 666"/>
                <a:gd name="T58" fmla="*/ 2147483647 w 1182"/>
                <a:gd name="T59" fmla="*/ 2147483647 h 666"/>
                <a:gd name="T60" fmla="*/ 2147483647 w 1182"/>
                <a:gd name="T61" fmla="*/ 2147483647 h 666"/>
                <a:gd name="T62" fmla="*/ 2147483647 w 1182"/>
                <a:gd name="T63" fmla="*/ 2147483647 h 666"/>
                <a:gd name="T64" fmla="*/ 2147483647 w 1182"/>
                <a:gd name="T65" fmla="*/ 2147483647 h 666"/>
                <a:gd name="T66" fmla="*/ 2147483647 w 1182"/>
                <a:gd name="T67" fmla="*/ 2147483647 h 666"/>
                <a:gd name="T68" fmla="*/ 2147483647 w 1182"/>
                <a:gd name="T69" fmla="*/ 2147483647 h 666"/>
                <a:gd name="T70" fmla="*/ 2147483647 w 1182"/>
                <a:gd name="T71" fmla="*/ 2147483647 h 666"/>
                <a:gd name="T72" fmla="*/ 2147483647 w 1182"/>
                <a:gd name="T73" fmla="*/ 2147483647 h 666"/>
                <a:gd name="T74" fmla="*/ 2147483647 w 1182"/>
                <a:gd name="T75" fmla="*/ 2147483647 h 666"/>
                <a:gd name="T76" fmla="*/ 2147483647 w 1182"/>
                <a:gd name="T77" fmla="*/ 2147483647 h 666"/>
                <a:gd name="T78" fmla="*/ 2147483647 w 1182"/>
                <a:gd name="T79" fmla="*/ 2147483647 h 666"/>
                <a:gd name="T80" fmla="*/ 2147483647 w 1182"/>
                <a:gd name="T81" fmla="*/ 2147483647 h 666"/>
                <a:gd name="T82" fmla="*/ 2147483647 w 1182"/>
                <a:gd name="T83" fmla="*/ 2147483647 h 666"/>
                <a:gd name="T84" fmla="*/ 2147483647 w 1182"/>
                <a:gd name="T85" fmla="*/ 2147483647 h 666"/>
                <a:gd name="T86" fmla="*/ 2147483647 w 1182"/>
                <a:gd name="T87" fmla="*/ 2147483647 h 666"/>
                <a:gd name="T88" fmla="*/ 2147483647 w 1182"/>
                <a:gd name="T89" fmla="*/ 2147483647 h 666"/>
                <a:gd name="T90" fmla="*/ 2147483647 w 1182"/>
                <a:gd name="T91" fmla="*/ 2147483647 h 666"/>
                <a:gd name="T92" fmla="*/ 2147483647 w 1182"/>
                <a:gd name="T93" fmla="*/ 2147483647 h 666"/>
                <a:gd name="T94" fmla="*/ 2147483647 w 1182"/>
                <a:gd name="T95" fmla="*/ 2147483647 h 666"/>
                <a:gd name="T96" fmla="*/ 2147483647 w 1182"/>
                <a:gd name="T97" fmla="*/ 2147483647 h 666"/>
                <a:gd name="T98" fmla="*/ 2147483647 w 1182"/>
                <a:gd name="T99" fmla="*/ 2147483647 h 666"/>
                <a:gd name="T100" fmla="*/ 2147483647 w 1182"/>
                <a:gd name="T101" fmla="*/ 2147483647 h 666"/>
                <a:gd name="T102" fmla="*/ 2147483647 w 1182"/>
                <a:gd name="T103" fmla="*/ 2147483647 h 666"/>
                <a:gd name="T104" fmla="*/ 2147483647 w 1182"/>
                <a:gd name="T105" fmla="*/ 2147483647 h 666"/>
                <a:gd name="T106" fmla="*/ 2147483647 w 1182"/>
                <a:gd name="T107" fmla="*/ 2147483647 h 666"/>
                <a:gd name="T108" fmla="*/ 2147483647 w 1182"/>
                <a:gd name="T109" fmla="*/ 2147483647 h 666"/>
                <a:gd name="T110" fmla="*/ 2147483647 w 1182"/>
                <a:gd name="T111" fmla="*/ 2147483647 h 666"/>
                <a:gd name="T112" fmla="*/ 2147483647 w 1182"/>
                <a:gd name="T113" fmla="*/ 2147483647 h 666"/>
                <a:gd name="T114" fmla="*/ 2147483647 w 1182"/>
                <a:gd name="T115" fmla="*/ 2147483647 h 66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182"/>
                <a:gd name="T175" fmla="*/ 0 h 666"/>
                <a:gd name="T176" fmla="*/ 1182 w 1182"/>
                <a:gd name="T177" fmla="*/ 666 h 66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182" h="666">
                  <a:moveTo>
                    <a:pt x="1152" y="372"/>
                  </a:moveTo>
                  <a:lnTo>
                    <a:pt x="1146" y="360"/>
                  </a:lnTo>
                  <a:lnTo>
                    <a:pt x="1122" y="360"/>
                  </a:lnTo>
                  <a:lnTo>
                    <a:pt x="1116" y="342"/>
                  </a:lnTo>
                  <a:lnTo>
                    <a:pt x="1098" y="342"/>
                  </a:lnTo>
                  <a:lnTo>
                    <a:pt x="1080" y="318"/>
                  </a:lnTo>
                  <a:lnTo>
                    <a:pt x="1080" y="330"/>
                  </a:lnTo>
                  <a:lnTo>
                    <a:pt x="1068" y="330"/>
                  </a:lnTo>
                  <a:lnTo>
                    <a:pt x="1068" y="342"/>
                  </a:lnTo>
                  <a:lnTo>
                    <a:pt x="1032" y="342"/>
                  </a:lnTo>
                  <a:lnTo>
                    <a:pt x="1020" y="330"/>
                  </a:lnTo>
                  <a:lnTo>
                    <a:pt x="990" y="318"/>
                  </a:lnTo>
                  <a:lnTo>
                    <a:pt x="1038" y="270"/>
                  </a:lnTo>
                  <a:lnTo>
                    <a:pt x="1038" y="264"/>
                  </a:lnTo>
                  <a:lnTo>
                    <a:pt x="1032" y="264"/>
                  </a:lnTo>
                  <a:lnTo>
                    <a:pt x="1032" y="258"/>
                  </a:lnTo>
                  <a:lnTo>
                    <a:pt x="1002" y="276"/>
                  </a:lnTo>
                  <a:lnTo>
                    <a:pt x="978" y="276"/>
                  </a:lnTo>
                  <a:lnTo>
                    <a:pt x="966" y="300"/>
                  </a:lnTo>
                  <a:lnTo>
                    <a:pt x="960" y="300"/>
                  </a:lnTo>
                  <a:lnTo>
                    <a:pt x="954" y="306"/>
                  </a:lnTo>
                  <a:lnTo>
                    <a:pt x="942" y="306"/>
                  </a:lnTo>
                  <a:lnTo>
                    <a:pt x="930" y="312"/>
                  </a:lnTo>
                  <a:lnTo>
                    <a:pt x="918" y="324"/>
                  </a:lnTo>
                  <a:lnTo>
                    <a:pt x="918" y="342"/>
                  </a:lnTo>
                  <a:lnTo>
                    <a:pt x="912" y="342"/>
                  </a:lnTo>
                  <a:lnTo>
                    <a:pt x="906" y="348"/>
                  </a:lnTo>
                  <a:lnTo>
                    <a:pt x="894" y="354"/>
                  </a:lnTo>
                  <a:lnTo>
                    <a:pt x="882" y="366"/>
                  </a:lnTo>
                  <a:lnTo>
                    <a:pt x="882" y="378"/>
                  </a:lnTo>
                  <a:lnTo>
                    <a:pt x="888" y="384"/>
                  </a:lnTo>
                  <a:lnTo>
                    <a:pt x="888" y="396"/>
                  </a:lnTo>
                  <a:lnTo>
                    <a:pt x="882" y="390"/>
                  </a:lnTo>
                  <a:lnTo>
                    <a:pt x="870" y="390"/>
                  </a:lnTo>
                  <a:lnTo>
                    <a:pt x="858" y="384"/>
                  </a:lnTo>
                  <a:lnTo>
                    <a:pt x="852" y="384"/>
                  </a:lnTo>
                  <a:lnTo>
                    <a:pt x="852" y="372"/>
                  </a:lnTo>
                  <a:lnTo>
                    <a:pt x="858" y="366"/>
                  </a:lnTo>
                  <a:lnTo>
                    <a:pt x="858" y="348"/>
                  </a:lnTo>
                  <a:lnTo>
                    <a:pt x="840" y="342"/>
                  </a:lnTo>
                  <a:lnTo>
                    <a:pt x="762" y="342"/>
                  </a:lnTo>
                  <a:lnTo>
                    <a:pt x="732" y="282"/>
                  </a:lnTo>
                  <a:lnTo>
                    <a:pt x="726" y="276"/>
                  </a:lnTo>
                  <a:lnTo>
                    <a:pt x="714" y="276"/>
                  </a:lnTo>
                  <a:lnTo>
                    <a:pt x="708" y="282"/>
                  </a:lnTo>
                  <a:lnTo>
                    <a:pt x="702" y="282"/>
                  </a:lnTo>
                  <a:lnTo>
                    <a:pt x="696" y="276"/>
                  </a:lnTo>
                  <a:lnTo>
                    <a:pt x="696" y="234"/>
                  </a:lnTo>
                  <a:lnTo>
                    <a:pt x="690" y="216"/>
                  </a:lnTo>
                  <a:lnTo>
                    <a:pt x="690" y="204"/>
                  </a:lnTo>
                  <a:lnTo>
                    <a:pt x="660" y="204"/>
                  </a:lnTo>
                  <a:lnTo>
                    <a:pt x="654" y="192"/>
                  </a:lnTo>
                  <a:lnTo>
                    <a:pt x="642" y="186"/>
                  </a:lnTo>
                  <a:lnTo>
                    <a:pt x="636" y="168"/>
                  </a:lnTo>
                  <a:lnTo>
                    <a:pt x="618" y="150"/>
                  </a:lnTo>
                  <a:lnTo>
                    <a:pt x="612" y="138"/>
                  </a:lnTo>
                  <a:lnTo>
                    <a:pt x="600" y="138"/>
                  </a:lnTo>
                  <a:lnTo>
                    <a:pt x="576" y="150"/>
                  </a:lnTo>
                  <a:lnTo>
                    <a:pt x="570" y="156"/>
                  </a:lnTo>
                  <a:lnTo>
                    <a:pt x="552" y="156"/>
                  </a:lnTo>
                  <a:lnTo>
                    <a:pt x="534" y="150"/>
                  </a:lnTo>
                  <a:lnTo>
                    <a:pt x="474" y="150"/>
                  </a:lnTo>
                  <a:lnTo>
                    <a:pt x="456" y="156"/>
                  </a:lnTo>
                  <a:lnTo>
                    <a:pt x="420" y="156"/>
                  </a:lnTo>
                  <a:lnTo>
                    <a:pt x="414" y="162"/>
                  </a:lnTo>
                  <a:lnTo>
                    <a:pt x="408" y="162"/>
                  </a:lnTo>
                  <a:lnTo>
                    <a:pt x="330" y="90"/>
                  </a:lnTo>
                  <a:lnTo>
                    <a:pt x="264" y="54"/>
                  </a:lnTo>
                  <a:lnTo>
                    <a:pt x="270" y="66"/>
                  </a:lnTo>
                  <a:lnTo>
                    <a:pt x="270" y="90"/>
                  </a:lnTo>
                  <a:lnTo>
                    <a:pt x="264" y="102"/>
                  </a:lnTo>
                  <a:lnTo>
                    <a:pt x="258" y="108"/>
                  </a:lnTo>
                  <a:lnTo>
                    <a:pt x="240" y="108"/>
                  </a:lnTo>
                  <a:lnTo>
                    <a:pt x="228" y="102"/>
                  </a:lnTo>
                  <a:lnTo>
                    <a:pt x="222" y="96"/>
                  </a:lnTo>
                  <a:lnTo>
                    <a:pt x="222" y="78"/>
                  </a:lnTo>
                  <a:lnTo>
                    <a:pt x="210" y="54"/>
                  </a:lnTo>
                  <a:lnTo>
                    <a:pt x="216" y="36"/>
                  </a:lnTo>
                  <a:lnTo>
                    <a:pt x="162" y="12"/>
                  </a:lnTo>
                  <a:lnTo>
                    <a:pt x="156" y="30"/>
                  </a:lnTo>
                  <a:lnTo>
                    <a:pt x="168" y="36"/>
                  </a:lnTo>
                  <a:lnTo>
                    <a:pt x="174" y="48"/>
                  </a:lnTo>
                  <a:lnTo>
                    <a:pt x="174" y="72"/>
                  </a:lnTo>
                  <a:lnTo>
                    <a:pt x="168" y="78"/>
                  </a:lnTo>
                  <a:lnTo>
                    <a:pt x="156" y="84"/>
                  </a:lnTo>
                  <a:lnTo>
                    <a:pt x="150" y="84"/>
                  </a:lnTo>
                  <a:lnTo>
                    <a:pt x="144" y="78"/>
                  </a:lnTo>
                  <a:lnTo>
                    <a:pt x="144" y="60"/>
                  </a:lnTo>
                  <a:lnTo>
                    <a:pt x="132" y="48"/>
                  </a:lnTo>
                  <a:lnTo>
                    <a:pt x="132" y="42"/>
                  </a:lnTo>
                  <a:lnTo>
                    <a:pt x="144" y="30"/>
                  </a:lnTo>
                  <a:lnTo>
                    <a:pt x="150" y="6"/>
                  </a:lnTo>
                  <a:lnTo>
                    <a:pt x="144" y="0"/>
                  </a:lnTo>
                  <a:lnTo>
                    <a:pt x="0" y="42"/>
                  </a:lnTo>
                  <a:lnTo>
                    <a:pt x="48" y="324"/>
                  </a:lnTo>
                  <a:lnTo>
                    <a:pt x="60" y="324"/>
                  </a:lnTo>
                  <a:lnTo>
                    <a:pt x="72" y="336"/>
                  </a:lnTo>
                  <a:lnTo>
                    <a:pt x="138" y="336"/>
                  </a:lnTo>
                  <a:lnTo>
                    <a:pt x="132" y="324"/>
                  </a:lnTo>
                  <a:lnTo>
                    <a:pt x="120" y="318"/>
                  </a:lnTo>
                  <a:lnTo>
                    <a:pt x="114" y="300"/>
                  </a:lnTo>
                  <a:lnTo>
                    <a:pt x="114" y="288"/>
                  </a:lnTo>
                  <a:lnTo>
                    <a:pt x="132" y="270"/>
                  </a:lnTo>
                  <a:lnTo>
                    <a:pt x="144" y="264"/>
                  </a:lnTo>
                  <a:lnTo>
                    <a:pt x="156" y="264"/>
                  </a:lnTo>
                  <a:lnTo>
                    <a:pt x="162" y="258"/>
                  </a:lnTo>
                  <a:lnTo>
                    <a:pt x="168" y="258"/>
                  </a:lnTo>
                  <a:lnTo>
                    <a:pt x="168" y="246"/>
                  </a:lnTo>
                  <a:lnTo>
                    <a:pt x="174" y="240"/>
                  </a:lnTo>
                  <a:lnTo>
                    <a:pt x="180" y="240"/>
                  </a:lnTo>
                  <a:lnTo>
                    <a:pt x="186" y="246"/>
                  </a:lnTo>
                  <a:lnTo>
                    <a:pt x="198" y="246"/>
                  </a:lnTo>
                  <a:lnTo>
                    <a:pt x="204" y="252"/>
                  </a:lnTo>
                  <a:lnTo>
                    <a:pt x="174" y="222"/>
                  </a:lnTo>
                  <a:lnTo>
                    <a:pt x="204" y="228"/>
                  </a:lnTo>
                  <a:lnTo>
                    <a:pt x="210" y="216"/>
                  </a:lnTo>
                  <a:lnTo>
                    <a:pt x="228" y="240"/>
                  </a:lnTo>
                  <a:lnTo>
                    <a:pt x="252" y="240"/>
                  </a:lnTo>
                  <a:lnTo>
                    <a:pt x="252" y="252"/>
                  </a:lnTo>
                  <a:lnTo>
                    <a:pt x="264" y="258"/>
                  </a:lnTo>
                  <a:lnTo>
                    <a:pt x="300" y="258"/>
                  </a:lnTo>
                  <a:lnTo>
                    <a:pt x="306" y="264"/>
                  </a:lnTo>
                  <a:lnTo>
                    <a:pt x="312" y="276"/>
                  </a:lnTo>
                  <a:lnTo>
                    <a:pt x="312" y="288"/>
                  </a:lnTo>
                  <a:lnTo>
                    <a:pt x="324" y="294"/>
                  </a:lnTo>
                  <a:lnTo>
                    <a:pt x="312" y="306"/>
                  </a:lnTo>
                  <a:lnTo>
                    <a:pt x="312" y="318"/>
                  </a:lnTo>
                  <a:lnTo>
                    <a:pt x="330" y="336"/>
                  </a:lnTo>
                  <a:lnTo>
                    <a:pt x="360" y="336"/>
                  </a:lnTo>
                  <a:lnTo>
                    <a:pt x="414" y="342"/>
                  </a:lnTo>
                  <a:lnTo>
                    <a:pt x="414" y="336"/>
                  </a:lnTo>
                  <a:lnTo>
                    <a:pt x="450" y="354"/>
                  </a:lnTo>
                  <a:lnTo>
                    <a:pt x="468" y="384"/>
                  </a:lnTo>
                  <a:lnTo>
                    <a:pt x="486" y="402"/>
                  </a:lnTo>
                  <a:lnTo>
                    <a:pt x="486" y="408"/>
                  </a:lnTo>
                  <a:lnTo>
                    <a:pt x="492" y="414"/>
                  </a:lnTo>
                  <a:lnTo>
                    <a:pt x="510" y="450"/>
                  </a:lnTo>
                  <a:lnTo>
                    <a:pt x="522" y="462"/>
                  </a:lnTo>
                  <a:lnTo>
                    <a:pt x="534" y="468"/>
                  </a:lnTo>
                  <a:lnTo>
                    <a:pt x="552" y="468"/>
                  </a:lnTo>
                  <a:lnTo>
                    <a:pt x="564" y="474"/>
                  </a:lnTo>
                  <a:lnTo>
                    <a:pt x="570" y="474"/>
                  </a:lnTo>
                  <a:lnTo>
                    <a:pt x="582" y="486"/>
                  </a:lnTo>
                  <a:lnTo>
                    <a:pt x="588" y="498"/>
                  </a:lnTo>
                  <a:lnTo>
                    <a:pt x="594" y="504"/>
                  </a:lnTo>
                  <a:lnTo>
                    <a:pt x="624" y="522"/>
                  </a:lnTo>
                  <a:lnTo>
                    <a:pt x="648" y="522"/>
                  </a:lnTo>
                  <a:lnTo>
                    <a:pt x="666" y="534"/>
                  </a:lnTo>
                  <a:lnTo>
                    <a:pt x="690" y="546"/>
                  </a:lnTo>
                  <a:lnTo>
                    <a:pt x="696" y="552"/>
                  </a:lnTo>
                  <a:lnTo>
                    <a:pt x="708" y="558"/>
                  </a:lnTo>
                  <a:lnTo>
                    <a:pt x="720" y="570"/>
                  </a:lnTo>
                  <a:lnTo>
                    <a:pt x="732" y="570"/>
                  </a:lnTo>
                  <a:lnTo>
                    <a:pt x="744" y="582"/>
                  </a:lnTo>
                  <a:lnTo>
                    <a:pt x="750" y="582"/>
                  </a:lnTo>
                  <a:lnTo>
                    <a:pt x="774" y="576"/>
                  </a:lnTo>
                  <a:lnTo>
                    <a:pt x="822" y="606"/>
                  </a:lnTo>
                  <a:lnTo>
                    <a:pt x="816" y="612"/>
                  </a:lnTo>
                  <a:lnTo>
                    <a:pt x="816" y="630"/>
                  </a:lnTo>
                  <a:lnTo>
                    <a:pt x="828" y="642"/>
                  </a:lnTo>
                  <a:lnTo>
                    <a:pt x="828" y="654"/>
                  </a:lnTo>
                  <a:lnTo>
                    <a:pt x="840" y="654"/>
                  </a:lnTo>
                  <a:lnTo>
                    <a:pt x="852" y="642"/>
                  </a:lnTo>
                  <a:lnTo>
                    <a:pt x="870" y="666"/>
                  </a:lnTo>
                  <a:lnTo>
                    <a:pt x="882" y="660"/>
                  </a:lnTo>
                  <a:lnTo>
                    <a:pt x="894" y="660"/>
                  </a:lnTo>
                  <a:lnTo>
                    <a:pt x="900" y="666"/>
                  </a:lnTo>
                  <a:lnTo>
                    <a:pt x="906" y="666"/>
                  </a:lnTo>
                  <a:lnTo>
                    <a:pt x="900" y="666"/>
                  </a:lnTo>
                  <a:lnTo>
                    <a:pt x="900" y="642"/>
                  </a:lnTo>
                  <a:lnTo>
                    <a:pt x="906" y="636"/>
                  </a:lnTo>
                  <a:lnTo>
                    <a:pt x="912" y="624"/>
                  </a:lnTo>
                  <a:lnTo>
                    <a:pt x="924" y="618"/>
                  </a:lnTo>
                  <a:lnTo>
                    <a:pt x="930" y="606"/>
                  </a:lnTo>
                  <a:lnTo>
                    <a:pt x="930" y="588"/>
                  </a:lnTo>
                  <a:lnTo>
                    <a:pt x="918" y="576"/>
                  </a:lnTo>
                  <a:lnTo>
                    <a:pt x="906" y="570"/>
                  </a:lnTo>
                  <a:lnTo>
                    <a:pt x="900" y="564"/>
                  </a:lnTo>
                  <a:lnTo>
                    <a:pt x="900" y="546"/>
                  </a:lnTo>
                  <a:lnTo>
                    <a:pt x="906" y="540"/>
                  </a:lnTo>
                  <a:lnTo>
                    <a:pt x="906" y="534"/>
                  </a:lnTo>
                  <a:lnTo>
                    <a:pt x="894" y="522"/>
                  </a:lnTo>
                  <a:lnTo>
                    <a:pt x="882" y="522"/>
                  </a:lnTo>
                  <a:lnTo>
                    <a:pt x="876" y="516"/>
                  </a:lnTo>
                  <a:lnTo>
                    <a:pt x="870" y="516"/>
                  </a:lnTo>
                  <a:lnTo>
                    <a:pt x="858" y="504"/>
                  </a:lnTo>
                  <a:lnTo>
                    <a:pt x="840" y="504"/>
                  </a:lnTo>
                  <a:lnTo>
                    <a:pt x="840" y="486"/>
                  </a:lnTo>
                  <a:lnTo>
                    <a:pt x="846" y="480"/>
                  </a:lnTo>
                  <a:lnTo>
                    <a:pt x="894" y="480"/>
                  </a:lnTo>
                  <a:lnTo>
                    <a:pt x="918" y="468"/>
                  </a:lnTo>
                  <a:lnTo>
                    <a:pt x="918" y="456"/>
                  </a:lnTo>
                  <a:lnTo>
                    <a:pt x="912" y="456"/>
                  </a:lnTo>
                  <a:lnTo>
                    <a:pt x="930" y="444"/>
                  </a:lnTo>
                  <a:lnTo>
                    <a:pt x="906" y="420"/>
                  </a:lnTo>
                  <a:lnTo>
                    <a:pt x="948" y="420"/>
                  </a:lnTo>
                  <a:lnTo>
                    <a:pt x="948" y="414"/>
                  </a:lnTo>
                  <a:lnTo>
                    <a:pt x="936" y="402"/>
                  </a:lnTo>
                  <a:lnTo>
                    <a:pt x="936" y="390"/>
                  </a:lnTo>
                  <a:lnTo>
                    <a:pt x="942" y="384"/>
                  </a:lnTo>
                  <a:lnTo>
                    <a:pt x="942" y="372"/>
                  </a:lnTo>
                  <a:lnTo>
                    <a:pt x="954" y="372"/>
                  </a:lnTo>
                  <a:lnTo>
                    <a:pt x="972" y="390"/>
                  </a:lnTo>
                  <a:lnTo>
                    <a:pt x="978" y="390"/>
                  </a:lnTo>
                  <a:lnTo>
                    <a:pt x="984" y="378"/>
                  </a:lnTo>
                  <a:lnTo>
                    <a:pt x="996" y="372"/>
                  </a:lnTo>
                  <a:lnTo>
                    <a:pt x="1002" y="360"/>
                  </a:lnTo>
                  <a:lnTo>
                    <a:pt x="1020" y="360"/>
                  </a:lnTo>
                  <a:lnTo>
                    <a:pt x="1032" y="366"/>
                  </a:lnTo>
                  <a:lnTo>
                    <a:pt x="1038" y="372"/>
                  </a:lnTo>
                  <a:lnTo>
                    <a:pt x="1014" y="408"/>
                  </a:lnTo>
                  <a:lnTo>
                    <a:pt x="1026" y="408"/>
                  </a:lnTo>
                  <a:lnTo>
                    <a:pt x="1032" y="414"/>
                  </a:lnTo>
                  <a:lnTo>
                    <a:pt x="1044" y="414"/>
                  </a:lnTo>
                  <a:lnTo>
                    <a:pt x="1050" y="420"/>
                  </a:lnTo>
                  <a:lnTo>
                    <a:pt x="1056" y="420"/>
                  </a:lnTo>
                  <a:lnTo>
                    <a:pt x="1068" y="414"/>
                  </a:lnTo>
                  <a:lnTo>
                    <a:pt x="1086" y="414"/>
                  </a:lnTo>
                  <a:lnTo>
                    <a:pt x="1092" y="420"/>
                  </a:lnTo>
                  <a:lnTo>
                    <a:pt x="1098" y="420"/>
                  </a:lnTo>
                  <a:lnTo>
                    <a:pt x="1104" y="426"/>
                  </a:lnTo>
                  <a:lnTo>
                    <a:pt x="1110" y="426"/>
                  </a:lnTo>
                  <a:lnTo>
                    <a:pt x="1128" y="408"/>
                  </a:lnTo>
                  <a:lnTo>
                    <a:pt x="1146" y="402"/>
                  </a:lnTo>
                  <a:lnTo>
                    <a:pt x="1146" y="396"/>
                  </a:lnTo>
                  <a:lnTo>
                    <a:pt x="1158" y="396"/>
                  </a:lnTo>
                  <a:lnTo>
                    <a:pt x="1170" y="390"/>
                  </a:lnTo>
                  <a:lnTo>
                    <a:pt x="1182" y="378"/>
                  </a:lnTo>
                  <a:lnTo>
                    <a:pt x="1182" y="366"/>
                  </a:lnTo>
                  <a:lnTo>
                    <a:pt x="1170" y="366"/>
                  </a:lnTo>
                  <a:lnTo>
                    <a:pt x="1158" y="372"/>
                  </a:lnTo>
                  <a:lnTo>
                    <a:pt x="1152" y="37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4" name="Venezuela" descr="© INSCALE GmbH, 05.05.2010&#10;http://www.presentationload.com/">
              <a:extLst>
                <a:ext uri="{FF2B5EF4-FFF2-40B4-BE49-F238E27FC236}">
                  <a16:creationId xmlns:a16="http://schemas.microsoft.com/office/drawing/2014/main" id="{B9DCD8F2-C239-448E-AC51-974B28696016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3244930" y="4079603"/>
              <a:ext cx="422294" cy="418962"/>
            </a:xfrm>
            <a:custGeom>
              <a:avLst/>
              <a:gdLst>
                <a:gd name="T0" fmla="*/ 2147483647 w 954"/>
                <a:gd name="T1" fmla="*/ 2147483647 h 930"/>
                <a:gd name="T2" fmla="*/ 2147483647 w 954"/>
                <a:gd name="T3" fmla="*/ 2147483647 h 930"/>
                <a:gd name="T4" fmla="*/ 2147483647 w 954"/>
                <a:gd name="T5" fmla="*/ 2147483647 h 930"/>
                <a:gd name="T6" fmla="*/ 2147483647 w 954"/>
                <a:gd name="T7" fmla="*/ 2147483647 h 930"/>
                <a:gd name="T8" fmla="*/ 2147483647 w 954"/>
                <a:gd name="T9" fmla="*/ 2147483647 h 930"/>
                <a:gd name="T10" fmla="*/ 2147483647 w 954"/>
                <a:gd name="T11" fmla="*/ 2147483647 h 930"/>
                <a:gd name="T12" fmla="*/ 2147483647 w 954"/>
                <a:gd name="T13" fmla="*/ 2147483647 h 930"/>
                <a:gd name="T14" fmla="*/ 2147483647 w 954"/>
                <a:gd name="T15" fmla="*/ 2147483647 h 930"/>
                <a:gd name="T16" fmla="*/ 2147483647 w 954"/>
                <a:gd name="T17" fmla="*/ 2147483647 h 930"/>
                <a:gd name="T18" fmla="*/ 2147483647 w 954"/>
                <a:gd name="T19" fmla="*/ 2147483647 h 930"/>
                <a:gd name="T20" fmla="*/ 2147483647 w 954"/>
                <a:gd name="T21" fmla="*/ 2147483647 h 930"/>
                <a:gd name="T22" fmla="*/ 2147483647 w 954"/>
                <a:gd name="T23" fmla="*/ 2147483647 h 930"/>
                <a:gd name="T24" fmla="*/ 2147483647 w 954"/>
                <a:gd name="T25" fmla="*/ 2147483647 h 930"/>
                <a:gd name="T26" fmla="*/ 2147483647 w 954"/>
                <a:gd name="T27" fmla="*/ 2147483647 h 930"/>
                <a:gd name="T28" fmla="*/ 2147483647 w 954"/>
                <a:gd name="T29" fmla="*/ 2147483647 h 930"/>
                <a:gd name="T30" fmla="*/ 2147483647 w 954"/>
                <a:gd name="T31" fmla="*/ 2147483647 h 930"/>
                <a:gd name="T32" fmla="*/ 2147483647 w 954"/>
                <a:gd name="T33" fmla="*/ 2147483647 h 930"/>
                <a:gd name="T34" fmla="*/ 2147483647 w 954"/>
                <a:gd name="T35" fmla="*/ 2147483647 h 930"/>
                <a:gd name="T36" fmla="*/ 2147483647 w 954"/>
                <a:gd name="T37" fmla="*/ 2147483647 h 930"/>
                <a:gd name="T38" fmla="*/ 2147483647 w 954"/>
                <a:gd name="T39" fmla="*/ 2147483647 h 930"/>
                <a:gd name="T40" fmla="*/ 2147483647 w 954"/>
                <a:gd name="T41" fmla="*/ 2147483647 h 930"/>
                <a:gd name="T42" fmla="*/ 2147483647 w 954"/>
                <a:gd name="T43" fmla="*/ 2147483647 h 930"/>
                <a:gd name="T44" fmla="*/ 2147483647 w 954"/>
                <a:gd name="T45" fmla="*/ 2147483647 h 930"/>
                <a:gd name="T46" fmla="*/ 2147483647 w 954"/>
                <a:gd name="T47" fmla="*/ 2147483647 h 930"/>
                <a:gd name="T48" fmla="*/ 2147483647 w 954"/>
                <a:gd name="T49" fmla="*/ 2147483647 h 930"/>
                <a:gd name="T50" fmla="*/ 0 w 954"/>
                <a:gd name="T51" fmla="*/ 2147483647 h 930"/>
                <a:gd name="T52" fmla="*/ 2147483647 w 954"/>
                <a:gd name="T53" fmla="*/ 2147483647 h 930"/>
                <a:gd name="T54" fmla="*/ 2147483647 w 954"/>
                <a:gd name="T55" fmla="*/ 2147483647 h 930"/>
                <a:gd name="T56" fmla="*/ 2147483647 w 954"/>
                <a:gd name="T57" fmla="*/ 2147483647 h 930"/>
                <a:gd name="T58" fmla="*/ 2147483647 w 954"/>
                <a:gd name="T59" fmla="*/ 2147483647 h 930"/>
                <a:gd name="T60" fmla="*/ 2147483647 w 954"/>
                <a:gd name="T61" fmla="*/ 2147483647 h 930"/>
                <a:gd name="T62" fmla="*/ 2147483647 w 954"/>
                <a:gd name="T63" fmla="*/ 2147483647 h 930"/>
                <a:gd name="T64" fmla="*/ 2147483647 w 954"/>
                <a:gd name="T65" fmla="*/ 2147483647 h 930"/>
                <a:gd name="T66" fmla="*/ 2147483647 w 954"/>
                <a:gd name="T67" fmla="*/ 2147483647 h 930"/>
                <a:gd name="T68" fmla="*/ 2147483647 w 954"/>
                <a:gd name="T69" fmla="*/ 2147483647 h 930"/>
                <a:gd name="T70" fmla="*/ 2147483647 w 954"/>
                <a:gd name="T71" fmla="*/ 2147483647 h 930"/>
                <a:gd name="T72" fmla="*/ 2147483647 w 954"/>
                <a:gd name="T73" fmla="*/ 2147483647 h 930"/>
                <a:gd name="T74" fmla="*/ 2147483647 w 954"/>
                <a:gd name="T75" fmla="*/ 2147483647 h 930"/>
                <a:gd name="T76" fmla="*/ 2147483647 w 954"/>
                <a:gd name="T77" fmla="*/ 2147483647 h 930"/>
                <a:gd name="T78" fmla="*/ 2147483647 w 954"/>
                <a:gd name="T79" fmla="*/ 2147483647 h 930"/>
                <a:gd name="T80" fmla="*/ 2147483647 w 954"/>
                <a:gd name="T81" fmla="*/ 2147483647 h 930"/>
                <a:gd name="T82" fmla="*/ 2147483647 w 954"/>
                <a:gd name="T83" fmla="*/ 2147483647 h 930"/>
                <a:gd name="T84" fmla="*/ 2147483647 w 954"/>
                <a:gd name="T85" fmla="*/ 2147483647 h 930"/>
                <a:gd name="T86" fmla="*/ 2147483647 w 954"/>
                <a:gd name="T87" fmla="*/ 2147483647 h 930"/>
                <a:gd name="T88" fmla="*/ 2147483647 w 954"/>
                <a:gd name="T89" fmla="*/ 2147483647 h 930"/>
                <a:gd name="T90" fmla="*/ 2147483647 w 954"/>
                <a:gd name="T91" fmla="*/ 2147483647 h 930"/>
                <a:gd name="T92" fmla="*/ 2147483647 w 954"/>
                <a:gd name="T93" fmla="*/ 2147483647 h 930"/>
                <a:gd name="T94" fmla="*/ 2147483647 w 954"/>
                <a:gd name="T95" fmla="*/ 2147483647 h 930"/>
                <a:gd name="T96" fmla="*/ 2147483647 w 954"/>
                <a:gd name="T97" fmla="*/ 2147483647 h 930"/>
                <a:gd name="T98" fmla="*/ 2147483647 w 954"/>
                <a:gd name="T99" fmla="*/ 2147483647 h 930"/>
                <a:gd name="T100" fmla="*/ 2147483647 w 954"/>
                <a:gd name="T101" fmla="*/ 2147483647 h 930"/>
                <a:gd name="T102" fmla="*/ 2147483647 w 954"/>
                <a:gd name="T103" fmla="*/ 2147483647 h 930"/>
                <a:gd name="T104" fmla="*/ 2147483647 w 954"/>
                <a:gd name="T105" fmla="*/ 2147483647 h 930"/>
                <a:gd name="T106" fmla="*/ 2147483647 w 954"/>
                <a:gd name="T107" fmla="*/ 2147483647 h 930"/>
                <a:gd name="T108" fmla="*/ 2147483647 w 954"/>
                <a:gd name="T109" fmla="*/ 2147483647 h 930"/>
                <a:gd name="T110" fmla="*/ 2147483647 w 954"/>
                <a:gd name="T111" fmla="*/ 2147483647 h 930"/>
                <a:gd name="T112" fmla="*/ 2147483647 w 954"/>
                <a:gd name="T113" fmla="*/ 2147483647 h 930"/>
                <a:gd name="T114" fmla="*/ 2147483647 w 954"/>
                <a:gd name="T115" fmla="*/ 2147483647 h 930"/>
                <a:gd name="T116" fmla="*/ 2147483647 w 954"/>
                <a:gd name="T117" fmla="*/ 2147483647 h 930"/>
                <a:gd name="T118" fmla="*/ 2147483647 w 954"/>
                <a:gd name="T119" fmla="*/ 2147483647 h 930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954"/>
                <a:gd name="T181" fmla="*/ 0 h 930"/>
                <a:gd name="T182" fmla="*/ 954 w 954"/>
                <a:gd name="T183" fmla="*/ 930 h 930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954" h="930">
                  <a:moveTo>
                    <a:pt x="264" y="42"/>
                  </a:moveTo>
                  <a:lnTo>
                    <a:pt x="264" y="12"/>
                  </a:lnTo>
                  <a:lnTo>
                    <a:pt x="252" y="0"/>
                  </a:lnTo>
                  <a:lnTo>
                    <a:pt x="234" y="0"/>
                  </a:lnTo>
                  <a:lnTo>
                    <a:pt x="228" y="6"/>
                  </a:lnTo>
                  <a:lnTo>
                    <a:pt x="228" y="18"/>
                  </a:lnTo>
                  <a:lnTo>
                    <a:pt x="234" y="24"/>
                  </a:lnTo>
                  <a:lnTo>
                    <a:pt x="234" y="36"/>
                  </a:lnTo>
                  <a:lnTo>
                    <a:pt x="240" y="42"/>
                  </a:lnTo>
                  <a:lnTo>
                    <a:pt x="264" y="42"/>
                  </a:lnTo>
                  <a:close/>
                  <a:moveTo>
                    <a:pt x="936" y="276"/>
                  </a:moveTo>
                  <a:lnTo>
                    <a:pt x="930" y="276"/>
                  </a:lnTo>
                  <a:lnTo>
                    <a:pt x="924" y="282"/>
                  </a:lnTo>
                  <a:lnTo>
                    <a:pt x="912" y="288"/>
                  </a:lnTo>
                  <a:lnTo>
                    <a:pt x="906" y="294"/>
                  </a:lnTo>
                  <a:lnTo>
                    <a:pt x="900" y="288"/>
                  </a:lnTo>
                  <a:lnTo>
                    <a:pt x="888" y="288"/>
                  </a:lnTo>
                  <a:lnTo>
                    <a:pt x="882" y="282"/>
                  </a:lnTo>
                  <a:lnTo>
                    <a:pt x="876" y="282"/>
                  </a:lnTo>
                  <a:lnTo>
                    <a:pt x="852" y="306"/>
                  </a:lnTo>
                  <a:lnTo>
                    <a:pt x="822" y="282"/>
                  </a:lnTo>
                  <a:lnTo>
                    <a:pt x="846" y="282"/>
                  </a:lnTo>
                  <a:lnTo>
                    <a:pt x="858" y="276"/>
                  </a:lnTo>
                  <a:lnTo>
                    <a:pt x="864" y="276"/>
                  </a:lnTo>
                  <a:lnTo>
                    <a:pt x="870" y="264"/>
                  </a:lnTo>
                  <a:lnTo>
                    <a:pt x="870" y="246"/>
                  </a:lnTo>
                  <a:lnTo>
                    <a:pt x="882" y="234"/>
                  </a:lnTo>
                  <a:lnTo>
                    <a:pt x="888" y="222"/>
                  </a:lnTo>
                  <a:lnTo>
                    <a:pt x="876" y="210"/>
                  </a:lnTo>
                  <a:lnTo>
                    <a:pt x="846" y="210"/>
                  </a:lnTo>
                  <a:lnTo>
                    <a:pt x="846" y="204"/>
                  </a:lnTo>
                  <a:lnTo>
                    <a:pt x="840" y="198"/>
                  </a:lnTo>
                  <a:lnTo>
                    <a:pt x="840" y="192"/>
                  </a:lnTo>
                  <a:lnTo>
                    <a:pt x="834" y="186"/>
                  </a:lnTo>
                  <a:lnTo>
                    <a:pt x="828" y="186"/>
                  </a:lnTo>
                  <a:lnTo>
                    <a:pt x="822" y="192"/>
                  </a:lnTo>
                  <a:lnTo>
                    <a:pt x="822" y="210"/>
                  </a:lnTo>
                  <a:lnTo>
                    <a:pt x="816" y="198"/>
                  </a:lnTo>
                  <a:lnTo>
                    <a:pt x="816" y="180"/>
                  </a:lnTo>
                  <a:lnTo>
                    <a:pt x="792" y="180"/>
                  </a:lnTo>
                  <a:lnTo>
                    <a:pt x="786" y="210"/>
                  </a:lnTo>
                  <a:lnTo>
                    <a:pt x="780" y="204"/>
                  </a:lnTo>
                  <a:lnTo>
                    <a:pt x="774" y="192"/>
                  </a:lnTo>
                  <a:lnTo>
                    <a:pt x="774" y="186"/>
                  </a:lnTo>
                  <a:lnTo>
                    <a:pt x="768" y="180"/>
                  </a:lnTo>
                  <a:lnTo>
                    <a:pt x="768" y="156"/>
                  </a:lnTo>
                  <a:lnTo>
                    <a:pt x="738" y="168"/>
                  </a:lnTo>
                  <a:lnTo>
                    <a:pt x="744" y="162"/>
                  </a:lnTo>
                  <a:lnTo>
                    <a:pt x="756" y="156"/>
                  </a:lnTo>
                  <a:lnTo>
                    <a:pt x="762" y="156"/>
                  </a:lnTo>
                  <a:lnTo>
                    <a:pt x="762" y="144"/>
                  </a:lnTo>
                  <a:lnTo>
                    <a:pt x="750" y="138"/>
                  </a:lnTo>
                  <a:lnTo>
                    <a:pt x="744" y="138"/>
                  </a:lnTo>
                  <a:lnTo>
                    <a:pt x="744" y="132"/>
                  </a:lnTo>
                  <a:lnTo>
                    <a:pt x="750" y="132"/>
                  </a:lnTo>
                  <a:lnTo>
                    <a:pt x="762" y="126"/>
                  </a:lnTo>
                  <a:lnTo>
                    <a:pt x="774" y="126"/>
                  </a:lnTo>
                  <a:lnTo>
                    <a:pt x="792" y="120"/>
                  </a:lnTo>
                  <a:lnTo>
                    <a:pt x="804" y="120"/>
                  </a:lnTo>
                  <a:lnTo>
                    <a:pt x="810" y="114"/>
                  </a:lnTo>
                  <a:lnTo>
                    <a:pt x="726" y="114"/>
                  </a:lnTo>
                  <a:lnTo>
                    <a:pt x="690" y="120"/>
                  </a:lnTo>
                  <a:lnTo>
                    <a:pt x="678" y="120"/>
                  </a:lnTo>
                  <a:lnTo>
                    <a:pt x="690" y="132"/>
                  </a:lnTo>
                  <a:lnTo>
                    <a:pt x="678" y="132"/>
                  </a:lnTo>
                  <a:lnTo>
                    <a:pt x="666" y="138"/>
                  </a:lnTo>
                  <a:lnTo>
                    <a:pt x="654" y="138"/>
                  </a:lnTo>
                  <a:lnTo>
                    <a:pt x="642" y="144"/>
                  </a:lnTo>
                  <a:lnTo>
                    <a:pt x="636" y="144"/>
                  </a:lnTo>
                  <a:lnTo>
                    <a:pt x="624" y="150"/>
                  </a:lnTo>
                  <a:lnTo>
                    <a:pt x="606" y="168"/>
                  </a:lnTo>
                  <a:lnTo>
                    <a:pt x="594" y="174"/>
                  </a:lnTo>
                  <a:lnTo>
                    <a:pt x="576" y="174"/>
                  </a:lnTo>
                  <a:lnTo>
                    <a:pt x="564" y="162"/>
                  </a:lnTo>
                  <a:lnTo>
                    <a:pt x="546" y="156"/>
                  </a:lnTo>
                  <a:lnTo>
                    <a:pt x="534" y="144"/>
                  </a:lnTo>
                  <a:lnTo>
                    <a:pt x="522" y="138"/>
                  </a:lnTo>
                  <a:lnTo>
                    <a:pt x="510" y="126"/>
                  </a:lnTo>
                  <a:lnTo>
                    <a:pt x="492" y="126"/>
                  </a:lnTo>
                  <a:lnTo>
                    <a:pt x="450" y="132"/>
                  </a:lnTo>
                  <a:lnTo>
                    <a:pt x="372" y="132"/>
                  </a:lnTo>
                  <a:lnTo>
                    <a:pt x="360" y="120"/>
                  </a:lnTo>
                  <a:lnTo>
                    <a:pt x="354" y="108"/>
                  </a:lnTo>
                  <a:lnTo>
                    <a:pt x="354" y="84"/>
                  </a:lnTo>
                  <a:lnTo>
                    <a:pt x="348" y="72"/>
                  </a:lnTo>
                  <a:lnTo>
                    <a:pt x="336" y="60"/>
                  </a:lnTo>
                  <a:lnTo>
                    <a:pt x="324" y="54"/>
                  </a:lnTo>
                  <a:lnTo>
                    <a:pt x="276" y="54"/>
                  </a:lnTo>
                  <a:lnTo>
                    <a:pt x="240" y="60"/>
                  </a:lnTo>
                  <a:lnTo>
                    <a:pt x="222" y="72"/>
                  </a:lnTo>
                  <a:lnTo>
                    <a:pt x="210" y="78"/>
                  </a:lnTo>
                  <a:lnTo>
                    <a:pt x="204" y="78"/>
                  </a:lnTo>
                  <a:lnTo>
                    <a:pt x="180" y="90"/>
                  </a:lnTo>
                  <a:lnTo>
                    <a:pt x="162" y="96"/>
                  </a:lnTo>
                  <a:lnTo>
                    <a:pt x="144" y="108"/>
                  </a:lnTo>
                  <a:lnTo>
                    <a:pt x="138" y="120"/>
                  </a:lnTo>
                  <a:lnTo>
                    <a:pt x="138" y="144"/>
                  </a:lnTo>
                  <a:lnTo>
                    <a:pt x="150" y="168"/>
                  </a:lnTo>
                  <a:lnTo>
                    <a:pt x="156" y="186"/>
                  </a:lnTo>
                  <a:lnTo>
                    <a:pt x="162" y="198"/>
                  </a:lnTo>
                  <a:lnTo>
                    <a:pt x="156" y="210"/>
                  </a:lnTo>
                  <a:lnTo>
                    <a:pt x="150" y="228"/>
                  </a:lnTo>
                  <a:lnTo>
                    <a:pt x="138" y="234"/>
                  </a:lnTo>
                  <a:lnTo>
                    <a:pt x="132" y="246"/>
                  </a:lnTo>
                  <a:lnTo>
                    <a:pt x="126" y="252"/>
                  </a:lnTo>
                  <a:lnTo>
                    <a:pt x="120" y="252"/>
                  </a:lnTo>
                  <a:lnTo>
                    <a:pt x="126" y="222"/>
                  </a:lnTo>
                  <a:lnTo>
                    <a:pt x="114" y="222"/>
                  </a:lnTo>
                  <a:lnTo>
                    <a:pt x="108" y="216"/>
                  </a:lnTo>
                  <a:lnTo>
                    <a:pt x="96" y="210"/>
                  </a:lnTo>
                  <a:lnTo>
                    <a:pt x="90" y="204"/>
                  </a:lnTo>
                  <a:lnTo>
                    <a:pt x="84" y="192"/>
                  </a:lnTo>
                  <a:lnTo>
                    <a:pt x="96" y="168"/>
                  </a:lnTo>
                  <a:lnTo>
                    <a:pt x="108" y="156"/>
                  </a:lnTo>
                  <a:lnTo>
                    <a:pt x="120" y="132"/>
                  </a:lnTo>
                  <a:lnTo>
                    <a:pt x="120" y="78"/>
                  </a:lnTo>
                  <a:lnTo>
                    <a:pt x="114" y="66"/>
                  </a:lnTo>
                  <a:lnTo>
                    <a:pt x="114" y="54"/>
                  </a:lnTo>
                  <a:lnTo>
                    <a:pt x="108" y="48"/>
                  </a:lnTo>
                  <a:lnTo>
                    <a:pt x="108" y="54"/>
                  </a:lnTo>
                  <a:lnTo>
                    <a:pt x="102" y="66"/>
                  </a:lnTo>
                  <a:lnTo>
                    <a:pt x="90" y="78"/>
                  </a:lnTo>
                  <a:lnTo>
                    <a:pt x="72" y="84"/>
                  </a:lnTo>
                  <a:lnTo>
                    <a:pt x="48" y="108"/>
                  </a:lnTo>
                  <a:lnTo>
                    <a:pt x="36" y="144"/>
                  </a:lnTo>
                  <a:lnTo>
                    <a:pt x="36" y="162"/>
                  </a:lnTo>
                  <a:lnTo>
                    <a:pt x="30" y="168"/>
                  </a:lnTo>
                  <a:lnTo>
                    <a:pt x="30" y="192"/>
                  </a:lnTo>
                  <a:lnTo>
                    <a:pt x="6" y="216"/>
                  </a:lnTo>
                  <a:lnTo>
                    <a:pt x="0" y="228"/>
                  </a:lnTo>
                  <a:lnTo>
                    <a:pt x="0" y="240"/>
                  </a:lnTo>
                  <a:lnTo>
                    <a:pt x="6" y="246"/>
                  </a:lnTo>
                  <a:lnTo>
                    <a:pt x="6" y="240"/>
                  </a:lnTo>
                  <a:lnTo>
                    <a:pt x="18" y="228"/>
                  </a:lnTo>
                  <a:lnTo>
                    <a:pt x="24" y="228"/>
                  </a:lnTo>
                  <a:lnTo>
                    <a:pt x="36" y="240"/>
                  </a:lnTo>
                  <a:lnTo>
                    <a:pt x="42" y="252"/>
                  </a:lnTo>
                  <a:lnTo>
                    <a:pt x="42" y="288"/>
                  </a:lnTo>
                  <a:lnTo>
                    <a:pt x="48" y="294"/>
                  </a:lnTo>
                  <a:lnTo>
                    <a:pt x="60" y="300"/>
                  </a:lnTo>
                  <a:lnTo>
                    <a:pt x="66" y="306"/>
                  </a:lnTo>
                  <a:lnTo>
                    <a:pt x="66" y="318"/>
                  </a:lnTo>
                  <a:lnTo>
                    <a:pt x="54" y="342"/>
                  </a:lnTo>
                  <a:lnTo>
                    <a:pt x="54" y="384"/>
                  </a:lnTo>
                  <a:lnTo>
                    <a:pt x="66" y="384"/>
                  </a:lnTo>
                  <a:lnTo>
                    <a:pt x="66" y="396"/>
                  </a:lnTo>
                  <a:lnTo>
                    <a:pt x="72" y="408"/>
                  </a:lnTo>
                  <a:lnTo>
                    <a:pt x="78" y="414"/>
                  </a:lnTo>
                  <a:lnTo>
                    <a:pt x="102" y="414"/>
                  </a:lnTo>
                  <a:lnTo>
                    <a:pt x="108" y="408"/>
                  </a:lnTo>
                  <a:lnTo>
                    <a:pt x="120" y="408"/>
                  </a:lnTo>
                  <a:lnTo>
                    <a:pt x="132" y="414"/>
                  </a:lnTo>
                  <a:lnTo>
                    <a:pt x="138" y="414"/>
                  </a:lnTo>
                  <a:lnTo>
                    <a:pt x="150" y="420"/>
                  </a:lnTo>
                  <a:lnTo>
                    <a:pt x="162" y="420"/>
                  </a:lnTo>
                  <a:lnTo>
                    <a:pt x="168" y="414"/>
                  </a:lnTo>
                  <a:lnTo>
                    <a:pt x="168" y="408"/>
                  </a:lnTo>
                  <a:lnTo>
                    <a:pt x="180" y="408"/>
                  </a:lnTo>
                  <a:lnTo>
                    <a:pt x="186" y="414"/>
                  </a:lnTo>
                  <a:lnTo>
                    <a:pt x="198" y="420"/>
                  </a:lnTo>
                  <a:lnTo>
                    <a:pt x="222" y="420"/>
                  </a:lnTo>
                  <a:lnTo>
                    <a:pt x="222" y="426"/>
                  </a:lnTo>
                  <a:lnTo>
                    <a:pt x="228" y="432"/>
                  </a:lnTo>
                  <a:lnTo>
                    <a:pt x="234" y="444"/>
                  </a:lnTo>
                  <a:lnTo>
                    <a:pt x="240" y="462"/>
                  </a:lnTo>
                  <a:lnTo>
                    <a:pt x="264" y="486"/>
                  </a:lnTo>
                  <a:lnTo>
                    <a:pt x="288" y="486"/>
                  </a:lnTo>
                  <a:lnTo>
                    <a:pt x="288" y="480"/>
                  </a:lnTo>
                  <a:lnTo>
                    <a:pt x="306" y="480"/>
                  </a:lnTo>
                  <a:lnTo>
                    <a:pt x="312" y="486"/>
                  </a:lnTo>
                  <a:lnTo>
                    <a:pt x="336" y="486"/>
                  </a:lnTo>
                  <a:lnTo>
                    <a:pt x="342" y="480"/>
                  </a:lnTo>
                  <a:lnTo>
                    <a:pt x="366" y="486"/>
                  </a:lnTo>
                  <a:lnTo>
                    <a:pt x="372" y="480"/>
                  </a:lnTo>
                  <a:lnTo>
                    <a:pt x="384" y="474"/>
                  </a:lnTo>
                  <a:lnTo>
                    <a:pt x="402" y="474"/>
                  </a:lnTo>
                  <a:lnTo>
                    <a:pt x="408" y="480"/>
                  </a:lnTo>
                  <a:lnTo>
                    <a:pt x="408" y="492"/>
                  </a:lnTo>
                  <a:lnTo>
                    <a:pt x="390" y="510"/>
                  </a:lnTo>
                  <a:lnTo>
                    <a:pt x="390" y="534"/>
                  </a:lnTo>
                  <a:lnTo>
                    <a:pt x="384" y="540"/>
                  </a:lnTo>
                  <a:lnTo>
                    <a:pt x="378" y="540"/>
                  </a:lnTo>
                  <a:lnTo>
                    <a:pt x="366" y="552"/>
                  </a:lnTo>
                  <a:lnTo>
                    <a:pt x="366" y="576"/>
                  </a:lnTo>
                  <a:lnTo>
                    <a:pt x="372" y="588"/>
                  </a:lnTo>
                  <a:lnTo>
                    <a:pt x="372" y="618"/>
                  </a:lnTo>
                  <a:lnTo>
                    <a:pt x="366" y="630"/>
                  </a:lnTo>
                  <a:lnTo>
                    <a:pt x="366" y="642"/>
                  </a:lnTo>
                  <a:lnTo>
                    <a:pt x="372" y="648"/>
                  </a:lnTo>
                  <a:lnTo>
                    <a:pt x="384" y="648"/>
                  </a:lnTo>
                  <a:lnTo>
                    <a:pt x="384" y="672"/>
                  </a:lnTo>
                  <a:lnTo>
                    <a:pt x="390" y="684"/>
                  </a:lnTo>
                  <a:lnTo>
                    <a:pt x="402" y="690"/>
                  </a:lnTo>
                  <a:lnTo>
                    <a:pt x="408" y="702"/>
                  </a:lnTo>
                  <a:lnTo>
                    <a:pt x="408" y="708"/>
                  </a:lnTo>
                  <a:lnTo>
                    <a:pt x="402" y="720"/>
                  </a:lnTo>
                  <a:lnTo>
                    <a:pt x="372" y="750"/>
                  </a:lnTo>
                  <a:lnTo>
                    <a:pt x="366" y="750"/>
                  </a:lnTo>
                  <a:lnTo>
                    <a:pt x="390" y="762"/>
                  </a:lnTo>
                  <a:lnTo>
                    <a:pt x="402" y="774"/>
                  </a:lnTo>
                  <a:lnTo>
                    <a:pt x="414" y="774"/>
                  </a:lnTo>
                  <a:lnTo>
                    <a:pt x="414" y="798"/>
                  </a:lnTo>
                  <a:lnTo>
                    <a:pt x="420" y="804"/>
                  </a:lnTo>
                  <a:lnTo>
                    <a:pt x="420" y="822"/>
                  </a:lnTo>
                  <a:lnTo>
                    <a:pt x="426" y="828"/>
                  </a:lnTo>
                  <a:lnTo>
                    <a:pt x="426" y="846"/>
                  </a:lnTo>
                  <a:lnTo>
                    <a:pt x="432" y="858"/>
                  </a:lnTo>
                  <a:lnTo>
                    <a:pt x="432" y="876"/>
                  </a:lnTo>
                  <a:lnTo>
                    <a:pt x="444" y="888"/>
                  </a:lnTo>
                  <a:lnTo>
                    <a:pt x="450" y="900"/>
                  </a:lnTo>
                  <a:lnTo>
                    <a:pt x="450" y="906"/>
                  </a:lnTo>
                  <a:lnTo>
                    <a:pt x="462" y="918"/>
                  </a:lnTo>
                  <a:lnTo>
                    <a:pt x="468" y="918"/>
                  </a:lnTo>
                  <a:lnTo>
                    <a:pt x="480" y="924"/>
                  </a:lnTo>
                  <a:lnTo>
                    <a:pt x="486" y="924"/>
                  </a:lnTo>
                  <a:lnTo>
                    <a:pt x="498" y="918"/>
                  </a:lnTo>
                  <a:lnTo>
                    <a:pt x="504" y="912"/>
                  </a:lnTo>
                  <a:lnTo>
                    <a:pt x="516" y="906"/>
                  </a:lnTo>
                  <a:lnTo>
                    <a:pt x="522" y="900"/>
                  </a:lnTo>
                  <a:lnTo>
                    <a:pt x="528" y="906"/>
                  </a:lnTo>
                  <a:lnTo>
                    <a:pt x="528" y="930"/>
                  </a:lnTo>
                  <a:lnTo>
                    <a:pt x="534" y="930"/>
                  </a:lnTo>
                  <a:lnTo>
                    <a:pt x="546" y="918"/>
                  </a:lnTo>
                  <a:lnTo>
                    <a:pt x="558" y="894"/>
                  </a:lnTo>
                  <a:lnTo>
                    <a:pt x="570" y="882"/>
                  </a:lnTo>
                  <a:lnTo>
                    <a:pt x="588" y="882"/>
                  </a:lnTo>
                  <a:lnTo>
                    <a:pt x="594" y="876"/>
                  </a:lnTo>
                  <a:lnTo>
                    <a:pt x="630" y="858"/>
                  </a:lnTo>
                  <a:lnTo>
                    <a:pt x="636" y="846"/>
                  </a:lnTo>
                  <a:lnTo>
                    <a:pt x="636" y="816"/>
                  </a:lnTo>
                  <a:lnTo>
                    <a:pt x="678" y="816"/>
                  </a:lnTo>
                  <a:lnTo>
                    <a:pt x="684" y="810"/>
                  </a:lnTo>
                  <a:lnTo>
                    <a:pt x="690" y="798"/>
                  </a:lnTo>
                  <a:lnTo>
                    <a:pt x="690" y="792"/>
                  </a:lnTo>
                  <a:lnTo>
                    <a:pt x="684" y="786"/>
                  </a:lnTo>
                  <a:lnTo>
                    <a:pt x="636" y="780"/>
                  </a:lnTo>
                  <a:lnTo>
                    <a:pt x="636" y="750"/>
                  </a:lnTo>
                  <a:lnTo>
                    <a:pt x="630" y="738"/>
                  </a:lnTo>
                  <a:lnTo>
                    <a:pt x="618" y="726"/>
                  </a:lnTo>
                  <a:lnTo>
                    <a:pt x="624" y="720"/>
                  </a:lnTo>
                  <a:lnTo>
                    <a:pt x="624" y="690"/>
                  </a:lnTo>
                  <a:lnTo>
                    <a:pt x="618" y="684"/>
                  </a:lnTo>
                  <a:lnTo>
                    <a:pt x="606" y="678"/>
                  </a:lnTo>
                  <a:lnTo>
                    <a:pt x="588" y="660"/>
                  </a:lnTo>
                  <a:lnTo>
                    <a:pt x="588" y="630"/>
                  </a:lnTo>
                  <a:lnTo>
                    <a:pt x="594" y="636"/>
                  </a:lnTo>
                  <a:lnTo>
                    <a:pt x="594" y="642"/>
                  </a:lnTo>
                  <a:lnTo>
                    <a:pt x="636" y="642"/>
                  </a:lnTo>
                  <a:lnTo>
                    <a:pt x="642" y="648"/>
                  </a:lnTo>
                  <a:lnTo>
                    <a:pt x="642" y="666"/>
                  </a:lnTo>
                  <a:lnTo>
                    <a:pt x="654" y="666"/>
                  </a:lnTo>
                  <a:lnTo>
                    <a:pt x="666" y="660"/>
                  </a:lnTo>
                  <a:lnTo>
                    <a:pt x="678" y="666"/>
                  </a:lnTo>
                  <a:lnTo>
                    <a:pt x="684" y="660"/>
                  </a:lnTo>
                  <a:lnTo>
                    <a:pt x="696" y="660"/>
                  </a:lnTo>
                  <a:lnTo>
                    <a:pt x="702" y="666"/>
                  </a:lnTo>
                  <a:lnTo>
                    <a:pt x="708" y="678"/>
                  </a:lnTo>
                  <a:lnTo>
                    <a:pt x="720" y="690"/>
                  </a:lnTo>
                  <a:lnTo>
                    <a:pt x="732" y="696"/>
                  </a:lnTo>
                  <a:lnTo>
                    <a:pt x="738" y="690"/>
                  </a:lnTo>
                  <a:lnTo>
                    <a:pt x="738" y="672"/>
                  </a:lnTo>
                  <a:lnTo>
                    <a:pt x="744" y="660"/>
                  </a:lnTo>
                  <a:lnTo>
                    <a:pt x="744" y="648"/>
                  </a:lnTo>
                  <a:lnTo>
                    <a:pt x="750" y="642"/>
                  </a:lnTo>
                  <a:lnTo>
                    <a:pt x="768" y="642"/>
                  </a:lnTo>
                  <a:lnTo>
                    <a:pt x="774" y="648"/>
                  </a:lnTo>
                  <a:lnTo>
                    <a:pt x="792" y="648"/>
                  </a:lnTo>
                  <a:lnTo>
                    <a:pt x="804" y="642"/>
                  </a:lnTo>
                  <a:lnTo>
                    <a:pt x="828" y="618"/>
                  </a:lnTo>
                  <a:lnTo>
                    <a:pt x="840" y="612"/>
                  </a:lnTo>
                  <a:lnTo>
                    <a:pt x="864" y="612"/>
                  </a:lnTo>
                  <a:lnTo>
                    <a:pt x="864" y="600"/>
                  </a:lnTo>
                  <a:lnTo>
                    <a:pt x="876" y="600"/>
                  </a:lnTo>
                  <a:lnTo>
                    <a:pt x="882" y="594"/>
                  </a:lnTo>
                  <a:lnTo>
                    <a:pt x="882" y="558"/>
                  </a:lnTo>
                  <a:lnTo>
                    <a:pt x="846" y="522"/>
                  </a:lnTo>
                  <a:lnTo>
                    <a:pt x="840" y="510"/>
                  </a:lnTo>
                  <a:lnTo>
                    <a:pt x="834" y="504"/>
                  </a:lnTo>
                  <a:lnTo>
                    <a:pt x="834" y="492"/>
                  </a:lnTo>
                  <a:lnTo>
                    <a:pt x="846" y="486"/>
                  </a:lnTo>
                  <a:lnTo>
                    <a:pt x="852" y="486"/>
                  </a:lnTo>
                  <a:lnTo>
                    <a:pt x="864" y="480"/>
                  </a:lnTo>
                  <a:lnTo>
                    <a:pt x="864" y="462"/>
                  </a:lnTo>
                  <a:lnTo>
                    <a:pt x="846" y="444"/>
                  </a:lnTo>
                  <a:lnTo>
                    <a:pt x="846" y="438"/>
                  </a:lnTo>
                  <a:lnTo>
                    <a:pt x="876" y="438"/>
                  </a:lnTo>
                  <a:lnTo>
                    <a:pt x="888" y="432"/>
                  </a:lnTo>
                  <a:lnTo>
                    <a:pt x="900" y="432"/>
                  </a:lnTo>
                  <a:lnTo>
                    <a:pt x="912" y="426"/>
                  </a:lnTo>
                  <a:lnTo>
                    <a:pt x="918" y="420"/>
                  </a:lnTo>
                  <a:lnTo>
                    <a:pt x="918" y="402"/>
                  </a:lnTo>
                  <a:lnTo>
                    <a:pt x="894" y="402"/>
                  </a:lnTo>
                  <a:lnTo>
                    <a:pt x="894" y="360"/>
                  </a:lnTo>
                  <a:lnTo>
                    <a:pt x="906" y="348"/>
                  </a:lnTo>
                  <a:lnTo>
                    <a:pt x="918" y="348"/>
                  </a:lnTo>
                  <a:lnTo>
                    <a:pt x="924" y="342"/>
                  </a:lnTo>
                  <a:lnTo>
                    <a:pt x="930" y="342"/>
                  </a:lnTo>
                  <a:lnTo>
                    <a:pt x="936" y="336"/>
                  </a:lnTo>
                  <a:lnTo>
                    <a:pt x="954" y="300"/>
                  </a:lnTo>
                  <a:lnTo>
                    <a:pt x="948" y="294"/>
                  </a:lnTo>
                  <a:lnTo>
                    <a:pt x="942" y="282"/>
                  </a:lnTo>
                  <a:lnTo>
                    <a:pt x="936" y="276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lumMod val="50000"/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5" name="Uganda" descr="© INSCALE GmbH, 05.05.2010&#10;http://www.presentationload.com/">
              <a:extLst>
                <a:ext uri="{FF2B5EF4-FFF2-40B4-BE49-F238E27FC236}">
                  <a16:creationId xmlns:a16="http://schemas.microsoft.com/office/drawing/2014/main" id="{C0243747-A254-451E-830D-1E9669596D91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6481985" y="4370021"/>
              <a:ext cx="173045" cy="207894"/>
            </a:xfrm>
            <a:custGeom>
              <a:avLst/>
              <a:gdLst>
                <a:gd name="T0" fmla="*/ 2147483647 w 390"/>
                <a:gd name="T1" fmla="*/ 2147483647 h 462"/>
                <a:gd name="T2" fmla="*/ 2147483647 w 390"/>
                <a:gd name="T3" fmla="*/ 2147483647 h 462"/>
                <a:gd name="T4" fmla="*/ 2147483647 w 390"/>
                <a:gd name="T5" fmla="*/ 2147483647 h 462"/>
                <a:gd name="T6" fmla="*/ 2147483647 w 390"/>
                <a:gd name="T7" fmla="*/ 2147483647 h 462"/>
                <a:gd name="T8" fmla="*/ 2147483647 w 390"/>
                <a:gd name="T9" fmla="*/ 2147483647 h 462"/>
                <a:gd name="T10" fmla="*/ 2147483647 w 390"/>
                <a:gd name="T11" fmla="*/ 2147483647 h 462"/>
                <a:gd name="T12" fmla="*/ 2147483647 w 390"/>
                <a:gd name="T13" fmla="*/ 2147483647 h 462"/>
                <a:gd name="T14" fmla="*/ 2147483647 w 390"/>
                <a:gd name="T15" fmla="*/ 2147483647 h 462"/>
                <a:gd name="T16" fmla="*/ 2147483647 w 390"/>
                <a:gd name="T17" fmla="*/ 2147483647 h 462"/>
                <a:gd name="T18" fmla="*/ 2147483647 w 390"/>
                <a:gd name="T19" fmla="*/ 2147483647 h 462"/>
                <a:gd name="T20" fmla="*/ 2147483647 w 390"/>
                <a:gd name="T21" fmla="*/ 2147483647 h 462"/>
                <a:gd name="T22" fmla="*/ 2147483647 w 390"/>
                <a:gd name="T23" fmla="*/ 2147483647 h 462"/>
                <a:gd name="T24" fmla="*/ 2147483647 w 390"/>
                <a:gd name="T25" fmla="*/ 0 h 462"/>
                <a:gd name="T26" fmla="*/ 2147483647 w 390"/>
                <a:gd name="T27" fmla="*/ 2147483647 h 462"/>
                <a:gd name="T28" fmla="*/ 2147483647 w 390"/>
                <a:gd name="T29" fmla="*/ 2147483647 h 462"/>
                <a:gd name="T30" fmla="*/ 2147483647 w 390"/>
                <a:gd name="T31" fmla="*/ 2147483647 h 462"/>
                <a:gd name="T32" fmla="*/ 2147483647 w 390"/>
                <a:gd name="T33" fmla="*/ 2147483647 h 462"/>
                <a:gd name="T34" fmla="*/ 2147483647 w 390"/>
                <a:gd name="T35" fmla="*/ 2147483647 h 462"/>
                <a:gd name="T36" fmla="*/ 2147483647 w 390"/>
                <a:gd name="T37" fmla="*/ 2147483647 h 462"/>
                <a:gd name="T38" fmla="*/ 2147483647 w 390"/>
                <a:gd name="T39" fmla="*/ 2147483647 h 462"/>
                <a:gd name="T40" fmla="*/ 2147483647 w 390"/>
                <a:gd name="T41" fmla="*/ 2147483647 h 462"/>
                <a:gd name="T42" fmla="*/ 2147483647 w 390"/>
                <a:gd name="T43" fmla="*/ 2147483647 h 462"/>
                <a:gd name="T44" fmla="*/ 2147483647 w 390"/>
                <a:gd name="T45" fmla="*/ 2147483647 h 462"/>
                <a:gd name="T46" fmla="*/ 2147483647 w 390"/>
                <a:gd name="T47" fmla="*/ 2147483647 h 462"/>
                <a:gd name="T48" fmla="*/ 2147483647 w 390"/>
                <a:gd name="T49" fmla="*/ 2147483647 h 462"/>
                <a:gd name="T50" fmla="*/ 2147483647 w 390"/>
                <a:gd name="T51" fmla="*/ 2147483647 h 462"/>
                <a:gd name="T52" fmla="*/ 2147483647 w 390"/>
                <a:gd name="T53" fmla="*/ 2147483647 h 462"/>
                <a:gd name="T54" fmla="*/ 2147483647 w 390"/>
                <a:gd name="T55" fmla="*/ 2147483647 h 462"/>
                <a:gd name="T56" fmla="*/ 2147483647 w 390"/>
                <a:gd name="T57" fmla="*/ 2147483647 h 462"/>
                <a:gd name="T58" fmla="*/ 2147483647 w 390"/>
                <a:gd name="T59" fmla="*/ 2147483647 h 462"/>
                <a:gd name="T60" fmla="*/ 2147483647 w 390"/>
                <a:gd name="T61" fmla="*/ 2147483647 h 462"/>
                <a:gd name="T62" fmla="*/ 2147483647 w 390"/>
                <a:gd name="T63" fmla="*/ 2147483647 h 462"/>
                <a:gd name="T64" fmla="*/ 2147483647 w 390"/>
                <a:gd name="T65" fmla="*/ 2147483647 h 462"/>
                <a:gd name="T66" fmla="*/ 2147483647 w 390"/>
                <a:gd name="T67" fmla="*/ 2147483647 h 462"/>
                <a:gd name="T68" fmla="*/ 2147483647 w 390"/>
                <a:gd name="T69" fmla="*/ 2147483647 h 462"/>
                <a:gd name="T70" fmla="*/ 2147483647 w 390"/>
                <a:gd name="T71" fmla="*/ 2147483647 h 462"/>
                <a:gd name="T72" fmla="*/ 2147483647 w 390"/>
                <a:gd name="T73" fmla="*/ 2147483647 h 462"/>
                <a:gd name="T74" fmla="*/ 2147483647 w 390"/>
                <a:gd name="T75" fmla="*/ 2147483647 h 462"/>
                <a:gd name="T76" fmla="*/ 2147483647 w 390"/>
                <a:gd name="T77" fmla="*/ 2147483647 h 462"/>
                <a:gd name="T78" fmla="*/ 2147483647 w 390"/>
                <a:gd name="T79" fmla="*/ 2147483647 h 462"/>
                <a:gd name="T80" fmla="*/ 2147483647 w 390"/>
                <a:gd name="T81" fmla="*/ 2147483647 h 462"/>
                <a:gd name="T82" fmla="*/ 2147483647 w 390"/>
                <a:gd name="T83" fmla="*/ 2147483647 h 462"/>
                <a:gd name="T84" fmla="*/ 2147483647 w 390"/>
                <a:gd name="T85" fmla="*/ 2147483647 h 462"/>
                <a:gd name="T86" fmla="*/ 2147483647 w 390"/>
                <a:gd name="T87" fmla="*/ 2147483647 h 462"/>
                <a:gd name="T88" fmla="*/ 2147483647 w 390"/>
                <a:gd name="T89" fmla="*/ 2147483647 h 462"/>
                <a:gd name="T90" fmla="*/ 2147483647 w 390"/>
                <a:gd name="T91" fmla="*/ 2147483647 h 462"/>
                <a:gd name="T92" fmla="*/ 2147483647 w 390"/>
                <a:gd name="T93" fmla="*/ 2147483647 h 462"/>
                <a:gd name="T94" fmla="*/ 2147483647 w 390"/>
                <a:gd name="T95" fmla="*/ 2147483647 h 462"/>
                <a:gd name="T96" fmla="*/ 2147483647 w 390"/>
                <a:gd name="T97" fmla="*/ 2147483647 h 462"/>
                <a:gd name="T98" fmla="*/ 2147483647 w 390"/>
                <a:gd name="T99" fmla="*/ 2147483647 h 462"/>
                <a:gd name="T100" fmla="*/ 2147483647 w 390"/>
                <a:gd name="T101" fmla="*/ 2147483647 h 462"/>
                <a:gd name="T102" fmla="*/ 2147483647 w 390"/>
                <a:gd name="T103" fmla="*/ 2147483647 h 462"/>
                <a:gd name="T104" fmla="*/ 2147483647 w 390"/>
                <a:gd name="T105" fmla="*/ 2147483647 h 462"/>
                <a:gd name="T106" fmla="*/ 2147483647 w 390"/>
                <a:gd name="T107" fmla="*/ 2147483647 h 462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390"/>
                <a:gd name="T163" fmla="*/ 0 h 462"/>
                <a:gd name="T164" fmla="*/ 390 w 390"/>
                <a:gd name="T165" fmla="*/ 462 h 462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390" h="462">
                  <a:moveTo>
                    <a:pt x="306" y="426"/>
                  </a:moveTo>
                  <a:lnTo>
                    <a:pt x="318" y="426"/>
                  </a:lnTo>
                  <a:lnTo>
                    <a:pt x="318" y="420"/>
                  </a:lnTo>
                  <a:lnTo>
                    <a:pt x="306" y="420"/>
                  </a:lnTo>
                  <a:lnTo>
                    <a:pt x="306" y="426"/>
                  </a:lnTo>
                  <a:close/>
                  <a:moveTo>
                    <a:pt x="390" y="192"/>
                  </a:moveTo>
                  <a:lnTo>
                    <a:pt x="384" y="180"/>
                  </a:lnTo>
                  <a:lnTo>
                    <a:pt x="378" y="174"/>
                  </a:lnTo>
                  <a:lnTo>
                    <a:pt x="366" y="150"/>
                  </a:lnTo>
                  <a:lnTo>
                    <a:pt x="366" y="144"/>
                  </a:lnTo>
                  <a:lnTo>
                    <a:pt x="372" y="138"/>
                  </a:lnTo>
                  <a:lnTo>
                    <a:pt x="378" y="138"/>
                  </a:lnTo>
                  <a:lnTo>
                    <a:pt x="384" y="132"/>
                  </a:lnTo>
                  <a:lnTo>
                    <a:pt x="348" y="90"/>
                  </a:lnTo>
                  <a:lnTo>
                    <a:pt x="354" y="84"/>
                  </a:lnTo>
                  <a:lnTo>
                    <a:pt x="336" y="66"/>
                  </a:lnTo>
                  <a:lnTo>
                    <a:pt x="336" y="60"/>
                  </a:lnTo>
                  <a:lnTo>
                    <a:pt x="342" y="54"/>
                  </a:lnTo>
                  <a:lnTo>
                    <a:pt x="342" y="42"/>
                  </a:lnTo>
                  <a:lnTo>
                    <a:pt x="336" y="42"/>
                  </a:lnTo>
                  <a:lnTo>
                    <a:pt x="336" y="48"/>
                  </a:lnTo>
                  <a:lnTo>
                    <a:pt x="330" y="42"/>
                  </a:lnTo>
                  <a:lnTo>
                    <a:pt x="324" y="42"/>
                  </a:lnTo>
                  <a:lnTo>
                    <a:pt x="324" y="18"/>
                  </a:lnTo>
                  <a:lnTo>
                    <a:pt x="318" y="6"/>
                  </a:lnTo>
                  <a:lnTo>
                    <a:pt x="312" y="0"/>
                  </a:lnTo>
                  <a:lnTo>
                    <a:pt x="300" y="0"/>
                  </a:lnTo>
                  <a:lnTo>
                    <a:pt x="300" y="6"/>
                  </a:lnTo>
                  <a:lnTo>
                    <a:pt x="294" y="12"/>
                  </a:lnTo>
                  <a:lnTo>
                    <a:pt x="294" y="18"/>
                  </a:lnTo>
                  <a:lnTo>
                    <a:pt x="276" y="36"/>
                  </a:lnTo>
                  <a:lnTo>
                    <a:pt x="252" y="36"/>
                  </a:lnTo>
                  <a:lnTo>
                    <a:pt x="246" y="30"/>
                  </a:lnTo>
                  <a:lnTo>
                    <a:pt x="246" y="24"/>
                  </a:lnTo>
                  <a:lnTo>
                    <a:pt x="234" y="24"/>
                  </a:lnTo>
                  <a:lnTo>
                    <a:pt x="222" y="36"/>
                  </a:lnTo>
                  <a:lnTo>
                    <a:pt x="198" y="36"/>
                  </a:lnTo>
                  <a:lnTo>
                    <a:pt x="180" y="60"/>
                  </a:lnTo>
                  <a:lnTo>
                    <a:pt x="156" y="30"/>
                  </a:lnTo>
                  <a:lnTo>
                    <a:pt x="150" y="30"/>
                  </a:lnTo>
                  <a:lnTo>
                    <a:pt x="144" y="36"/>
                  </a:lnTo>
                  <a:lnTo>
                    <a:pt x="144" y="42"/>
                  </a:lnTo>
                  <a:lnTo>
                    <a:pt x="132" y="42"/>
                  </a:lnTo>
                  <a:lnTo>
                    <a:pt x="120" y="36"/>
                  </a:lnTo>
                  <a:lnTo>
                    <a:pt x="114" y="30"/>
                  </a:lnTo>
                  <a:lnTo>
                    <a:pt x="102" y="30"/>
                  </a:lnTo>
                  <a:lnTo>
                    <a:pt x="84" y="48"/>
                  </a:lnTo>
                  <a:lnTo>
                    <a:pt x="90" y="72"/>
                  </a:lnTo>
                  <a:lnTo>
                    <a:pt x="72" y="90"/>
                  </a:lnTo>
                  <a:lnTo>
                    <a:pt x="84" y="96"/>
                  </a:lnTo>
                  <a:lnTo>
                    <a:pt x="90" y="102"/>
                  </a:lnTo>
                  <a:lnTo>
                    <a:pt x="90" y="108"/>
                  </a:lnTo>
                  <a:lnTo>
                    <a:pt x="84" y="114"/>
                  </a:lnTo>
                  <a:lnTo>
                    <a:pt x="78" y="126"/>
                  </a:lnTo>
                  <a:lnTo>
                    <a:pt x="78" y="138"/>
                  </a:lnTo>
                  <a:lnTo>
                    <a:pt x="84" y="144"/>
                  </a:lnTo>
                  <a:lnTo>
                    <a:pt x="96" y="144"/>
                  </a:lnTo>
                  <a:lnTo>
                    <a:pt x="108" y="150"/>
                  </a:lnTo>
                  <a:lnTo>
                    <a:pt x="114" y="156"/>
                  </a:lnTo>
                  <a:lnTo>
                    <a:pt x="114" y="168"/>
                  </a:lnTo>
                  <a:lnTo>
                    <a:pt x="108" y="180"/>
                  </a:lnTo>
                  <a:lnTo>
                    <a:pt x="96" y="192"/>
                  </a:lnTo>
                  <a:lnTo>
                    <a:pt x="84" y="216"/>
                  </a:lnTo>
                  <a:lnTo>
                    <a:pt x="72" y="222"/>
                  </a:lnTo>
                  <a:lnTo>
                    <a:pt x="66" y="234"/>
                  </a:lnTo>
                  <a:lnTo>
                    <a:pt x="42" y="246"/>
                  </a:lnTo>
                  <a:lnTo>
                    <a:pt x="42" y="258"/>
                  </a:lnTo>
                  <a:lnTo>
                    <a:pt x="24" y="270"/>
                  </a:lnTo>
                  <a:lnTo>
                    <a:pt x="6" y="342"/>
                  </a:lnTo>
                  <a:lnTo>
                    <a:pt x="6" y="372"/>
                  </a:lnTo>
                  <a:lnTo>
                    <a:pt x="0" y="450"/>
                  </a:lnTo>
                  <a:lnTo>
                    <a:pt x="12" y="450"/>
                  </a:lnTo>
                  <a:lnTo>
                    <a:pt x="24" y="462"/>
                  </a:lnTo>
                  <a:lnTo>
                    <a:pt x="30" y="462"/>
                  </a:lnTo>
                  <a:lnTo>
                    <a:pt x="42" y="438"/>
                  </a:lnTo>
                  <a:lnTo>
                    <a:pt x="48" y="432"/>
                  </a:lnTo>
                  <a:lnTo>
                    <a:pt x="48" y="426"/>
                  </a:lnTo>
                  <a:lnTo>
                    <a:pt x="72" y="420"/>
                  </a:lnTo>
                  <a:lnTo>
                    <a:pt x="162" y="426"/>
                  </a:lnTo>
                  <a:lnTo>
                    <a:pt x="162" y="414"/>
                  </a:lnTo>
                  <a:lnTo>
                    <a:pt x="156" y="408"/>
                  </a:lnTo>
                  <a:lnTo>
                    <a:pt x="150" y="396"/>
                  </a:lnTo>
                  <a:lnTo>
                    <a:pt x="162" y="372"/>
                  </a:lnTo>
                  <a:lnTo>
                    <a:pt x="168" y="366"/>
                  </a:lnTo>
                  <a:lnTo>
                    <a:pt x="168" y="342"/>
                  </a:lnTo>
                  <a:lnTo>
                    <a:pt x="174" y="336"/>
                  </a:lnTo>
                  <a:lnTo>
                    <a:pt x="186" y="330"/>
                  </a:lnTo>
                  <a:lnTo>
                    <a:pt x="204" y="324"/>
                  </a:lnTo>
                  <a:lnTo>
                    <a:pt x="240" y="324"/>
                  </a:lnTo>
                  <a:lnTo>
                    <a:pt x="252" y="312"/>
                  </a:lnTo>
                  <a:lnTo>
                    <a:pt x="258" y="300"/>
                  </a:lnTo>
                  <a:lnTo>
                    <a:pt x="264" y="300"/>
                  </a:lnTo>
                  <a:lnTo>
                    <a:pt x="264" y="306"/>
                  </a:lnTo>
                  <a:lnTo>
                    <a:pt x="270" y="312"/>
                  </a:lnTo>
                  <a:lnTo>
                    <a:pt x="270" y="330"/>
                  </a:lnTo>
                  <a:lnTo>
                    <a:pt x="276" y="324"/>
                  </a:lnTo>
                  <a:lnTo>
                    <a:pt x="312" y="324"/>
                  </a:lnTo>
                  <a:lnTo>
                    <a:pt x="312" y="330"/>
                  </a:lnTo>
                  <a:lnTo>
                    <a:pt x="312" y="318"/>
                  </a:lnTo>
                  <a:lnTo>
                    <a:pt x="318" y="306"/>
                  </a:lnTo>
                  <a:lnTo>
                    <a:pt x="324" y="300"/>
                  </a:lnTo>
                  <a:lnTo>
                    <a:pt x="330" y="282"/>
                  </a:lnTo>
                  <a:lnTo>
                    <a:pt x="348" y="270"/>
                  </a:lnTo>
                  <a:lnTo>
                    <a:pt x="348" y="246"/>
                  </a:lnTo>
                  <a:lnTo>
                    <a:pt x="354" y="240"/>
                  </a:lnTo>
                  <a:lnTo>
                    <a:pt x="372" y="240"/>
                  </a:lnTo>
                  <a:lnTo>
                    <a:pt x="378" y="216"/>
                  </a:lnTo>
                  <a:lnTo>
                    <a:pt x="390" y="204"/>
                  </a:lnTo>
                  <a:lnTo>
                    <a:pt x="390" y="19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6" name="Turkmenistan" descr="© INSCALE GmbH, 05.05.2010&#10;http://www.presentationload.com/">
              <a:extLst>
                <a:ext uri="{FF2B5EF4-FFF2-40B4-BE49-F238E27FC236}">
                  <a16:creationId xmlns:a16="http://schemas.microsoft.com/office/drawing/2014/main" id="{41586308-6932-4D30-9D37-7ECBE236D6FD}"/>
                </a:ext>
              </a:extLst>
            </p:cNvPr>
            <p:cNvSpPr>
              <a:spLocks/>
            </p:cNvSpPr>
            <p:nvPr/>
          </p:nvSpPr>
          <p:spPr bwMode="gray">
            <a:xfrm>
              <a:off x="7085261" y="2975067"/>
              <a:ext cx="447695" cy="271374"/>
            </a:xfrm>
            <a:custGeom>
              <a:avLst/>
              <a:gdLst>
                <a:gd name="T0" fmla="*/ 2147483647 w 1008"/>
                <a:gd name="T1" fmla="*/ 2147483647 h 606"/>
                <a:gd name="T2" fmla="*/ 2147483647 w 1008"/>
                <a:gd name="T3" fmla="*/ 2147483647 h 606"/>
                <a:gd name="T4" fmla="*/ 2147483647 w 1008"/>
                <a:gd name="T5" fmla="*/ 2147483647 h 606"/>
                <a:gd name="T6" fmla="*/ 2147483647 w 1008"/>
                <a:gd name="T7" fmla="*/ 2147483647 h 606"/>
                <a:gd name="T8" fmla="*/ 2147483647 w 1008"/>
                <a:gd name="T9" fmla="*/ 2147483647 h 606"/>
                <a:gd name="T10" fmla="*/ 2147483647 w 1008"/>
                <a:gd name="T11" fmla="*/ 2147483647 h 606"/>
                <a:gd name="T12" fmla="*/ 2147483647 w 1008"/>
                <a:gd name="T13" fmla="*/ 2147483647 h 606"/>
                <a:gd name="T14" fmla="*/ 2147483647 w 1008"/>
                <a:gd name="T15" fmla="*/ 2147483647 h 606"/>
                <a:gd name="T16" fmla="*/ 2147483647 w 1008"/>
                <a:gd name="T17" fmla="*/ 2147483647 h 606"/>
                <a:gd name="T18" fmla="*/ 2147483647 w 1008"/>
                <a:gd name="T19" fmla="*/ 2147483647 h 606"/>
                <a:gd name="T20" fmla="*/ 2147483647 w 1008"/>
                <a:gd name="T21" fmla="*/ 2147483647 h 606"/>
                <a:gd name="T22" fmla="*/ 2147483647 w 1008"/>
                <a:gd name="T23" fmla="*/ 2147483647 h 606"/>
                <a:gd name="T24" fmla="*/ 2147483647 w 1008"/>
                <a:gd name="T25" fmla="*/ 2147483647 h 606"/>
                <a:gd name="T26" fmla="*/ 2147483647 w 1008"/>
                <a:gd name="T27" fmla="*/ 2147483647 h 606"/>
                <a:gd name="T28" fmla="*/ 2147483647 w 1008"/>
                <a:gd name="T29" fmla="*/ 2147483647 h 606"/>
                <a:gd name="T30" fmla="*/ 2147483647 w 1008"/>
                <a:gd name="T31" fmla="*/ 2147483647 h 606"/>
                <a:gd name="T32" fmla="*/ 2147483647 w 1008"/>
                <a:gd name="T33" fmla="*/ 2147483647 h 606"/>
                <a:gd name="T34" fmla="*/ 2147483647 w 1008"/>
                <a:gd name="T35" fmla="*/ 2147483647 h 606"/>
                <a:gd name="T36" fmla="*/ 2147483647 w 1008"/>
                <a:gd name="T37" fmla="*/ 2147483647 h 606"/>
                <a:gd name="T38" fmla="*/ 2147483647 w 1008"/>
                <a:gd name="T39" fmla="*/ 2147483647 h 606"/>
                <a:gd name="T40" fmla="*/ 2147483647 w 1008"/>
                <a:gd name="T41" fmla="*/ 2147483647 h 606"/>
                <a:gd name="T42" fmla="*/ 2147483647 w 1008"/>
                <a:gd name="T43" fmla="*/ 2147483647 h 606"/>
                <a:gd name="T44" fmla="*/ 2147483647 w 1008"/>
                <a:gd name="T45" fmla="*/ 2147483647 h 606"/>
                <a:gd name="T46" fmla="*/ 2147483647 w 1008"/>
                <a:gd name="T47" fmla="*/ 2147483647 h 606"/>
                <a:gd name="T48" fmla="*/ 2147483647 w 1008"/>
                <a:gd name="T49" fmla="*/ 2147483647 h 606"/>
                <a:gd name="T50" fmla="*/ 2147483647 w 1008"/>
                <a:gd name="T51" fmla="*/ 2147483647 h 606"/>
                <a:gd name="T52" fmla="*/ 2147483647 w 1008"/>
                <a:gd name="T53" fmla="*/ 2147483647 h 606"/>
                <a:gd name="T54" fmla="*/ 2147483647 w 1008"/>
                <a:gd name="T55" fmla="*/ 2147483647 h 606"/>
                <a:gd name="T56" fmla="*/ 2147483647 w 1008"/>
                <a:gd name="T57" fmla="*/ 2147483647 h 606"/>
                <a:gd name="T58" fmla="*/ 2147483647 w 1008"/>
                <a:gd name="T59" fmla="*/ 2147483647 h 606"/>
                <a:gd name="T60" fmla="*/ 2147483647 w 1008"/>
                <a:gd name="T61" fmla="*/ 2147483647 h 606"/>
                <a:gd name="T62" fmla="*/ 2147483647 w 1008"/>
                <a:gd name="T63" fmla="*/ 2147483647 h 606"/>
                <a:gd name="T64" fmla="*/ 2147483647 w 1008"/>
                <a:gd name="T65" fmla="*/ 2147483647 h 606"/>
                <a:gd name="T66" fmla="*/ 2147483647 w 1008"/>
                <a:gd name="T67" fmla="*/ 2147483647 h 606"/>
                <a:gd name="T68" fmla="*/ 2147483647 w 1008"/>
                <a:gd name="T69" fmla="*/ 2147483647 h 606"/>
                <a:gd name="T70" fmla="*/ 2147483647 w 1008"/>
                <a:gd name="T71" fmla="*/ 2147483647 h 606"/>
                <a:gd name="T72" fmla="*/ 2147483647 w 1008"/>
                <a:gd name="T73" fmla="*/ 2147483647 h 606"/>
                <a:gd name="T74" fmla="*/ 2147483647 w 1008"/>
                <a:gd name="T75" fmla="*/ 2147483647 h 606"/>
                <a:gd name="T76" fmla="*/ 2147483647 w 1008"/>
                <a:gd name="T77" fmla="*/ 2147483647 h 606"/>
                <a:gd name="T78" fmla="*/ 2147483647 w 1008"/>
                <a:gd name="T79" fmla="*/ 2147483647 h 606"/>
                <a:gd name="T80" fmla="*/ 2147483647 w 1008"/>
                <a:gd name="T81" fmla="*/ 2147483647 h 606"/>
                <a:gd name="T82" fmla="*/ 2147483647 w 1008"/>
                <a:gd name="T83" fmla="*/ 2147483647 h 606"/>
                <a:gd name="T84" fmla="*/ 2147483647 w 1008"/>
                <a:gd name="T85" fmla="*/ 2147483647 h 606"/>
                <a:gd name="T86" fmla="*/ 2147483647 w 1008"/>
                <a:gd name="T87" fmla="*/ 2147483647 h 606"/>
                <a:gd name="T88" fmla="*/ 2147483647 w 1008"/>
                <a:gd name="T89" fmla="*/ 2147483647 h 606"/>
                <a:gd name="T90" fmla="*/ 2147483647 w 1008"/>
                <a:gd name="T91" fmla="*/ 2147483647 h 606"/>
                <a:gd name="T92" fmla="*/ 2147483647 w 1008"/>
                <a:gd name="T93" fmla="*/ 2147483647 h 606"/>
                <a:gd name="T94" fmla="*/ 2147483647 w 1008"/>
                <a:gd name="T95" fmla="*/ 2147483647 h 606"/>
                <a:gd name="T96" fmla="*/ 2147483647 w 1008"/>
                <a:gd name="T97" fmla="*/ 2147483647 h 606"/>
                <a:gd name="T98" fmla="*/ 2147483647 w 1008"/>
                <a:gd name="T99" fmla="*/ 2147483647 h 606"/>
                <a:gd name="T100" fmla="*/ 2147483647 w 1008"/>
                <a:gd name="T101" fmla="*/ 2147483647 h 606"/>
                <a:gd name="T102" fmla="*/ 2147483647 w 1008"/>
                <a:gd name="T103" fmla="*/ 2147483647 h 606"/>
                <a:gd name="T104" fmla="*/ 0 w 1008"/>
                <a:gd name="T105" fmla="*/ 2147483647 h 606"/>
                <a:gd name="T106" fmla="*/ 2147483647 w 1008"/>
                <a:gd name="T107" fmla="*/ 2147483647 h 606"/>
                <a:gd name="T108" fmla="*/ 2147483647 w 1008"/>
                <a:gd name="T109" fmla="*/ 2147483647 h 60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1008"/>
                <a:gd name="T166" fmla="*/ 0 h 606"/>
                <a:gd name="T167" fmla="*/ 1008 w 1008"/>
                <a:gd name="T168" fmla="*/ 606 h 60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1008" h="606">
                  <a:moveTo>
                    <a:pt x="48" y="150"/>
                  </a:moveTo>
                  <a:lnTo>
                    <a:pt x="48" y="156"/>
                  </a:lnTo>
                  <a:lnTo>
                    <a:pt x="42" y="162"/>
                  </a:lnTo>
                  <a:lnTo>
                    <a:pt x="36" y="174"/>
                  </a:lnTo>
                  <a:lnTo>
                    <a:pt x="36" y="186"/>
                  </a:lnTo>
                  <a:lnTo>
                    <a:pt x="42" y="198"/>
                  </a:lnTo>
                  <a:lnTo>
                    <a:pt x="48" y="204"/>
                  </a:lnTo>
                  <a:lnTo>
                    <a:pt x="54" y="216"/>
                  </a:lnTo>
                  <a:lnTo>
                    <a:pt x="60" y="222"/>
                  </a:lnTo>
                  <a:lnTo>
                    <a:pt x="60" y="228"/>
                  </a:lnTo>
                  <a:lnTo>
                    <a:pt x="90" y="222"/>
                  </a:lnTo>
                  <a:lnTo>
                    <a:pt x="90" y="246"/>
                  </a:lnTo>
                  <a:lnTo>
                    <a:pt x="114" y="258"/>
                  </a:lnTo>
                  <a:lnTo>
                    <a:pt x="90" y="258"/>
                  </a:lnTo>
                  <a:lnTo>
                    <a:pt x="78" y="264"/>
                  </a:lnTo>
                  <a:lnTo>
                    <a:pt x="72" y="264"/>
                  </a:lnTo>
                  <a:lnTo>
                    <a:pt x="72" y="270"/>
                  </a:lnTo>
                  <a:lnTo>
                    <a:pt x="78" y="276"/>
                  </a:lnTo>
                  <a:lnTo>
                    <a:pt x="90" y="276"/>
                  </a:lnTo>
                  <a:lnTo>
                    <a:pt x="96" y="282"/>
                  </a:lnTo>
                  <a:lnTo>
                    <a:pt x="114" y="282"/>
                  </a:lnTo>
                  <a:lnTo>
                    <a:pt x="120" y="288"/>
                  </a:lnTo>
                  <a:lnTo>
                    <a:pt x="126" y="300"/>
                  </a:lnTo>
                  <a:lnTo>
                    <a:pt x="132" y="306"/>
                  </a:lnTo>
                  <a:lnTo>
                    <a:pt x="138" y="354"/>
                  </a:lnTo>
                  <a:lnTo>
                    <a:pt x="150" y="360"/>
                  </a:lnTo>
                  <a:lnTo>
                    <a:pt x="150" y="372"/>
                  </a:lnTo>
                  <a:lnTo>
                    <a:pt x="144" y="378"/>
                  </a:lnTo>
                  <a:lnTo>
                    <a:pt x="144" y="402"/>
                  </a:lnTo>
                  <a:lnTo>
                    <a:pt x="150" y="414"/>
                  </a:lnTo>
                  <a:lnTo>
                    <a:pt x="150" y="426"/>
                  </a:lnTo>
                  <a:lnTo>
                    <a:pt x="156" y="432"/>
                  </a:lnTo>
                  <a:lnTo>
                    <a:pt x="156" y="438"/>
                  </a:lnTo>
                  <a:lnTo>
                    <a:pt x="186" y="438"/>
                  </a:lnTo>
                  <a:lnTo>
                    <a:pt x="198" y="426"/>
                  </a:lnTo>
                  <a:lnTo>
                    <a:pt x="210" y="420"/>
                  </a:lnTo>
                  <a:lnTo>
                    <a:pt x="210" y="408"/>
                  </a:lnTo>
                  <a:lnTo>
                    <a:pt x="216" y="402"/>
                  </a:lnTo>
                  <a:lnTo>
                    <a:pt x="228" y="396"/>
                  </a:lnTo>
                  <a:lnTo>
                    <a:pt x="246" y="378"/>
                  </a:lnTo>
                  <a:lnTo>
                    <a:pt x="258" y="372"/>
                  </a:lnTo>
                  <a:lnTo>
                    <a:pt x="294" y="372"/>
                  </a:lnTo>
                  <a:lnTo>
                    <a:pt x="306" y="378"/>
                  </a:lnTo>
                  <a:lnTo>
                    <a:pt x="312" y="372"/>
                  </a:lnTo>
                  <a:lnTo>
                    <a:pt x="312" y="366"/>
                  </a:lnTo>
                  <a:lnTo>
                    <a:pt x="372" y="366"/>
                  </a:lnTo>
                  <a:lnTo>
                    <a:pt x="384" y="378"/>
                  </a:lnTo>
                  <a:lnTo>
                    <a:pt x="384" y="390"/>
                  </a:lnTo>
                  <a:lnTo>
                    <a:pt x="414" y="390"/>
                  </a:lnTo>
                  <a:lnTo>
                    <a:pt x="420" y="396"/>
                  </a:lnTo>
                  <a:lnTo>
                    <a:pt x="432" y="402"/>
                  </a:lnTo>
                  <a:lnTo>
                    <a:pt x="438" y="408"/>
                  </a:lnTo>
                  <a:lnTo>
                    <a:pt x="450" y="414"/>
                  </a:lnTo>
                  <a:lnTo>
                    <a:pt x="450" y="408"/>
                  </a:lnTo>
                  <a:lnTo>
                    <a:pt x="468" y="408"/>
                  </a:lnTo>
                  <a:lnTo>
                    <a:pt x="480" y="414"/>
                  </a:lnTo>
                  <a:lnTo>
                    <a:pt x="498" y="414"/>
                  </a:lnTo>
                  <a:lnTo>
                    <a:pt x="510" y="420"/>
                  </a:lnTo>
                  <a:lnTo>
                    <a:pt x="516" y="420"/>
                  </a:lnTo>
                  <a:lnTo>
                    <a:pt x="522" y="426"/>
                  </a:lnTo>
                  <a:lnTo>
                    <a:pt x="522" y="432"/>
                  </a:lnTo>
                  <a:lnTo>
                    <a:pt x="528" y="444"/>
                  </a:lnTo>
                  <a:lnTo>
                    <a:pt x="534" y="450"/>
                  </a:lnTo>
                  <a:lnTo>
                    <a:pt x="540" y="450"/>
                  </a:lnTo>
                  <a:lnTo>
                    <a:pt x="546" y="456"/>
                  </a:lnTo>
                  <a:lnTo>
                    <a:pt x="558" y="456"/>
                  </a:lnTo>
                  <a:lnTo>
                    <a:pt x="570" y="468"/>
                  </a:lnTo>
                  <a:lnTo>
                    <a:pt x="582" y="474"/>
                  </a:lnTo>
                  <a:lnTo>
                    <a:pt x="588" y="486"/>
                  </a:lnTo>
                  <a:lnTo>
                    <a:pt x="594" y="492"/>
                  </a:lnTo>
                  <a:lnTo>
                    <a:pt x="660" y="486"/>
                  </a:lnTo>
                  <a:lnTo>
                    <a:pt x="660" y="522"/>
                  </a:lnTo>
                  <a:lnTo>
                    <a:pt x="672" y="522"/>
                  </a:lnTo>
                  <a:lnTo>
                    <a:pt x="666" y="546"/>
                  </a:lnTo>
                  <a:lnTo>
                    <a:pt x="678" y="576"/>
                  </a:lnTo>
                  <a:lnTo>
                    <a:pt x="684" y="582"/>
                  </a:lnTo>
                  <a:lnTo>
                    <a:pt x="696" y="582"/>
                  </a:lnTo>
                  <a:lnTo>
                    <a:pt x="702" y="588"/>
                  </a:lnTo>
                  <a:lnTo>
                    <a:pt x="714" y="588"/>
                  </a:lnTo>
                  <a:lnTo>
                    <a:pt x="720" y="582"/>
                  </a:lnTo>
                  <a:lnTo>
                    <a:pt x="726" y="582"/>
                  </a:lnTo>
                  <a:lnTo>
                    <a:pt x="750" y="606"/>
                  </a:lnTo>
                  <a:lnTo>
                    <a:pt x="774" y="606"/>
                  </a:lnTo>
                  <a:lnTo>
                    <a:pt x="786" y="600"/>
                  </a:lnTo>
                  <a:lnTo>
                    <a:pt x="792" y="594"/>
                  </a:lnTo>
                  <a:lnTo>
                    <a:pt x="804" y="570"/>
                  </a:lnTo>
                  <a:lnTo>
                    <a:pt x="804" y="558"/>
                  </a:lnTo>
                  <a:lnTo>
                    <a:pt x="816" y="558"/>
                  </a:lnTo>
                  <a:lnTo>
                    <a:pt x="852" y="540"/>
                  </a:lnTo>
                  <a:lnTo>
                    <a:pt x="858" y="528"/>
                  </a:lnTo>
                  <a:lnTo>
                    <a:pt x="870" y="522"/>
                  </a:lnTo>
                  <a:lnTo>
                    <a:pt x="882" y="522"/>
                  </a:lnTo>
                  <a:lnTo>
                    <a:pt x="882" y="462"/>
                  </a:lnTo>
                  <a:lnTo>
                    <a:pt x="888" y="450"/>
                  </a:lnTo>
                  <a:lnTo>
                    <a:pt x="900" y="444"/>
                  </a:lnTo>
                  <a:lnTo>
                    <a:pt x="936" y="444"/>
                  </a:lnTo>
                  <a:lnTo>
                    <a:pt x="936" y="420"/>
                  </a:lnTo>
                  <a:lnTo>
                    <a:pt x="948" y="420"/>
                  </a:lnTo>
                  <a:lnTo>
                    <a:pt x="960" y="426"/>
                  </a:lnTo>
                  <a:lnTo>
                    <a:pt x="966" y="432"/>
                  </a:lnTo>
                  <a:lnTo>
                    <a:pt x="978" y="438"/>
                  </a:lnTo>
                  <a:lnTo>
                    <a:pt x="1008" y="438"/>
                  </a:lnTo>
                  <a:lnTo>
                    <a:pt x="1008" y="426"/>
                  </a:lnTo>
                  <a:lnTo>
                    <a:pt x="996" y="414"/>
                  </a:lnTo>
                  <a:lnTo>
                    <a:pt x="996" y="396"/>
                  </a:lnTo>
                  <a:lnTo>
                    <a:pt x="1002" y="390"/>
                  </a:lnTo>
                  <a:lnTo>
                    <a:pt x="954" y="360"/>
                  </a:lnTo>
                  <a:lnTo>
                    <a:pt x="930" y="366"/>
                  </a:lnTo>
                  <a:lnTo>
                    <a:pt x="924" y="366"/>
                  </a:lnTo>
                  <a:lnTo>
                    <a:pt x="912" y="354"/>
                  </a:lnTo>
                  <a:lnTo>
                    <a:pt x="900" y="354"/>
                  </a:lnTo>
                  <a:lnTo>
                    <a:pt x="888" y="342"/>
                  </a:lnTo>
                  <a:lnTo>
                    <a:pt x="876" y="336"/>
                  </a:lnTo>
                  <a:lnTo>
                    <a:pt x="870" y="330"/>
                  </a:lnTo>
                  <a:lnTo>
                    <a:pt x="846" y="318"/>
                  </a:lnTo>
                  <a:lnTo>
                    <a:pt x="828" y="306"/>
                  </a:lnTo>
                  <a:lnTo>
                    <a:pt x="804" y="306"/>
                  </a:lnTo>
                  <a:lnTo>
                    <a:pt x="774" y="288"/>
                  </a:lnTo>
                  <a:lnTo>
                    <a:pt x="768" y="282"/>
                  </a:lnTo>
                  <a:lnTo>
                    <a:pt x="762" y="270"/>
                  </a:lnTo>
                  <a:lnTo>
                    <a:pt x="750" y="258"/>
                  </a:lnTo>
                  <a:lnTo>
                    <a:pt x="744" y="258"/>
                  </a:lnTo>
                  <a:lnTo>
                    <a:pt x="732" y="252"/>
                  </a:lnTo>
                  <a:lnTo>
                    <a:pt x="714" y="252"/>
                  </a:lnTo>
                  <a:lnTo>
                    <a:pt x="702" y="246"/>
                  </a:lnTo>
                  <a:lnTo>
                    <a:pt x="690" y="234"/>
                  </a:lnTo>
                  <a:lnTo>
                    <a:pt x="672" y="198"/>
                  </a:lnTo>
                  <a:lnTo>
                    <a:pt x="666" y="192"/>
                  </a:lnTo>
                  <a:lnTo>
                    <a:pt x="666" y="186"/>
                  </a:lnTo>
                  <a:lnTo>
                    <a:pt x="648" y="168"/>
                  </a:lnTo>
                  <a:lnTo>
                    <a:pt x="630" y="138"/>
                  </a:lnTo>
                  <a:lnTo>
                    <a:pt x="594" y="120"/>
                  </a:lnTo>
                  <a:lnTo>
                    <a:pt x="594" y="126"/>
                  </a:lnTo>
                  <a:lnTo>
                    <a:pt x="540" y="120"/>
                  </a:lnTo>
                  <a:lnTo>
                    <a:pt x="510" y="120"/>
                  </a:lnTo>
                  <a:lnTo>
                    <a:pt x="492" y="102"/>
                  </a:lnTo>
                  <a:lnTo>
                    <a:pt x="492" y="90"/>
                  </a:lnTo>
                  <a:lnTo>
                    <a:pt x="504" y="78"/>
                  </a:lnTo>
                  <a:lnTo>
                    <a:pt x="492" y="72"/>
                  </a:lnTo>
                  <a:lnTo>
                    <a:pt x="492" y="60"/>
                  </a:lnTo>
                  <a:lnTo>
                    <a:pt x="486" y="48"/>
                  </a:lnTo>
                  <a:lnTo>
                    <a:pt x="480" y="42"/>
                  </a:lnTo>
                  <a:lnTo>
                    <a:pt x="444" y="42"/>
                  </a:lnTo>
                  <a:lnTo>
                    <a:pt x="432" y="36"/>
                  </a:lnTo>
                  <a:lnTo>
                    <a:pt x="432" y="24"/>
                  </a:lnTo>
                  <a:lnTo>
                    <a:pt x="408" y="24"/>
                  </a:lnTo>
                  <a:lnTo>
                    <a:pt x="390" y="0"/>
                  </a:lnTo>
                  <a:lnTo>
                    <a:pt x="384" y="12"/>
                  </a:lnTo>
                  <a:lnTo>
                    <a:pt x="354" y="6"/>
                  </a:lnTo>
                  <a:lnTo>
                    <a:pt x="384" y="36"/>
                  </a:lnTo>
                  <a:lnTo>
                    <a:pt x="378" y="30"/>
                  </a:lnTo>
                  <a:lnTo>
                    <a:pt x="366" y="30"/>
                  </a:lnTo>
                  <a:lnTo>
                    <a:pt x="360" y="24"/>
                  </a:lnTo>
                  <a:lnTo>
                    <a:pt x="354" y="24"/>
                  </a:lnTo>
                  <a:lnTo>
                    <a:pt x="348" y="30"/>
                  </a:lnTo>
                  <a:lnTo>
                    <a:pt x="348" y="42"/>
                  </a:lnTo>
                  <a:lnTo>
                    <a:pt x="342" y="42"/>
                  </a:lnTo>
                  <a:lnTo>
                    <a:pt x="336" y="48"/>
                  </a:lnTo>
                  <a:lnTo>
                    <a:pt x="324" y="48"/>
                  </a:lnTo>
                  <a:lnTo>
                    <a:pt x="312" y="54"/>
                  </a:lnTo>
                  <a:lnTo>
                    <a:pt x="294" y="72"/>
                  </a:lnTo>
                  <a:lnTo>
                    <a:pt x="294" y="84"/>
                  </a:lnTo>
                  <a:lnTo>
                    <a:pt x="300" y="102"/>
                  </a:lnTo>
                  <a:lnTo>
                    <a:pt x="312" y="108"/>
                  </a:lnTo>
                  <a:lnTo>
                    <a:pt x="318" y="120"/>
                  </a:lnTo>
                  <a:lnTo>
                    <a:pt x="252" y="120"/>
                  </a:lnTo>
                  <a:lnTo>
                    <a:pt x="240" y="108"/>
                  </a:lnTo>
                  <a:lnTo>
                    <a:pt x="228" y="108"/>
                  </a:lnTo>
                  <a:lnTo>
                    <a:pt x="228" y="114"/>
                  </a:lnTo>
                  <a:lnTo>
                    <a:pt x="216" y="126"/>
                  </a:lnTo>
                  <a:lnTo>
                    <a:pt x="210" y="120"/>
                  </a:lnTo>
                  <a:lnTo>
                    <a:pt x="198" y="114"/>
                  </a:lnTo>
                  <a:lnTo>
                    <a:pt x="174" y="90"/>
                  </a:lnTo>
                  <a:lnTo>
                    <a:pt x="168" y="78"/>
                  </a:lnTo>
                  <a:lnTo>
                    <a:pt x="162" y="72"/>
                  </a:lnTo>
                  <a:lnTo>
                    <a:pt x="156" y="60"/>
                  </a:lnTo>
                  <a:lnTo>
                    <a:pt x="144" y="54"/>
                  </a:lnTo>
                  <a:lnTo>
                    <a:pt x="132" y="42"/>
                  </a:lnTo>
                  <a:lnTo>
                    <a:pt x="120" y="42"/>
                  </a:lnTo>
                  <a:lnTo>
                    <a:pt x="96" y="30"/>
                  </a:lnTo>
                  <a:lnTo>
                    <a:pt x="78" y="30"/>
                  </a:lnTo>
                  <a:lnTo>
                    <a:pt x="72" y="36"/>
                  </a:lnTo>
                  <a:lnTo>
                    <a:pt x="72" y="48"/>
                  </a:lnTo>
                  <a:lnTo>
                    <a:pt x="84" y="54"/>
                  </a:lnTo>
                  <a:lnTo>
                    <a:pt x="90" y="54"/>
                  </a:lnTo>
                  <a:lnTo>
                    <a:pt x="90" y="66"/>
                  </a:lnTo>
                  <a:lnTo>
                    <a:pt x="96" y="66"/>
                  </a:lnTo>
                  <a:lnTo>
                    <a:pt x="96" y="72"/>
                  </a:lnTo>
                  <a:lnTo>
                    <a:pt x="102" y="84"/>
                  </a:lnTo>
                  <a:lnTo>
                    <a:pt x="114" y="90"/>
                  </a:lnTo>
                  <a:lnTo>
                    <a:pt x="126" y="102"/>
                  </a:lnTo>
                  <a:lnTo>
                    <a:pt x="138" y="108"/>
                  </a:lnTo>
                  <a:lnTo>
                    <a:pt x="150" y="120"/>
                  </a:lnTo>
                  <a:lnTo>
                    <a:pt x="162" y="126"/>
                  </a:lnTo>
                  <a:lnTo>
                    <a:pt x="162" y="150"/>
                  </a:lnTo>
                  <a:lnTo>
                    <a:pt x="156" y="156"/>
                  </a:lnTo>
                  <a:lnTo>
                    <a:pt x="144" y="156"/>
                  </a:lnTo>
                  <a:lnTo>
                    <a:pt x="132" y="150"/>
                  </a:lnTo>
                  <a:lnTo>
                    <a:pt x="120" y="138"/>
                  </a:lnTo>
                  <a:lnTo>
                    <a:pt x="120" y="162"/>
                  </a:lnTo>
                  <a:lnTo>
                    <a:pt x="78" y="162"/>
                  </a:lnTo>
                  <a:lnTo>
                    <a:pt x="66" y="144"/>
                  </a:lnTo>
                  <a:lnTo>
                    <a:pt x="60" y="150"/>
                  </a:lnTo>
                  <a:lnTo>
                    <a:pt x="48" y="138"/>
                  </a:lnTo>
                  <a:lnTo>
                    <a:pt x="42" y="126"/>
                  </a:lnTo>
                  <a:lnTo>
                    <a:pt x="36" y="120"/>
                  </a:lnTo>
                  <a:lnTo>
                    <a:pt x="36" y="102"/>
                  </a:lnTo>
                  <a:lnTo>
                    <a:pt x="30" y="96"/>
                  </a:lnTo>
                  <a:lnTo>
                    <a:pt x="30" y="84"/>
                  </a:lnTo>
                  <a:lnTo>
                    <a:pt x="24" y="78"/>
                  </a:lnTo>
                  <a:lnTo>
                    <a:pt x="0" y="78"/>
                  </a:lnTo>
                  <a:lnTo>
                    <a:pt x="0" y="84"/>
                  </a:lnTo>
                  <a:lnTo>
                    <a:pt x="6" y="90"/>
                  </a:lnTo>
                  <a:lnTo>
                    <a:pt x="12" y="102"/>
                  </a:lnTo>
                  <a:lnTo>
                    <a:pt x="18" y="108"/>
                  </a:lnTo>
                  <a:lnTo>
                    <a:pt x="24" y="120"/>
                  </a:lnTo>
                  <a:lnTo>
                    <a:pt x="36" y="126"/>
                  </a:lnTo>
                  <a:lnTo>
                    <a:pt x="42" y="138"/>
                  </a:lnTo>
                  <a:lnTo>
                    <a:pt x="48" y="144"/>
                  </a:lnTo>
                  <a:lnTo>
                    <a:pt x="48" y="15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7" name="Tunisia" descr="© INSCALE GmbH, 05.05.2010&#10;http://www.presentationload.com/">
              <a:extLst>
                <a:ext uri="{FF2B5EF4-FFF2-40B4-BE49-F238E27FC236}">
                  <a16:creationId xmlns:a16="http://schemas.microsoft.com/office/drawing/2014/main" id="{C55A46A8-F186-4F25-B86B-CEE116C426AF}"/>
                </a:ext>
              </a:extLst>
            </p:cNvPr>
            <p:cNvSpPr>
              <a:spLocks/>
            </p:cNvSpPr>
            <p:nvPr/>
          </p:nvSpPr>
          <p:spPr bwMode="gray">
            <a:xfrm>
              <a:off x="5789804" y="3171852"/>
              <a:ext cx="120655" cy="253916"/>
            </a:xfrm>
            <a:custGeom>
              <a:avLst/>
              <a:gdLst>
                <a:gd name="T0" fmla="*/ 2147483647 w 276"/>
                <a:gd name="T1" fmla="*/ 2147483647 h 570"/>
                <a:gd name="T2" fmla="*/ 2147483647 w 276"/>
                <a:gd name="T3" fmla="*/ 2147483647 h 570"/>
                <a:gd name="T4" fmla="*/ 2147483647 w 276"/>
                <a:gd name="T5" fmla="*/ 2147483647 h 570"/>
                <a:gd name="T6" fmla="*/ 2147483647 w 276"/>
                <a:gd name="T7" fmla="*/ 2147483647 h 570"/>
                <a:gd name="T8" fmla="*/ 2147483647 w 276"/>
                <a:gd name="T9" fmla="*/ 2147483647 h 570"/>
                <a:gd name="T10" fmla="*/ 2147483647 w 276"/>
                <a:gd name="T11" fmla="*/ 2147483647 h 570"/>
                <a:gd name="T12" fmla="*/ 0 w 276"/>
                <a:gd name="T13" fmla="*/ 2147483647 h 570"/>
                <a:gd name="T14" fmla="*/ 2147483647 w 276"/>
                <a:gd name="T15" fmla="*/ 2147483647 h 570"/>
                <a:gd name="T16" fmla="*/ 2147483647 w 276"/>
                <a:gd name="T17" fmla="*/ 2147483647 h 570"/>
                <a:gd name="T18" fmla="*/ 2147483647 w 276"/>
                <a:gd name="T19" fmla="*/ 2147483647 h 570"/>
                <a:gd name="T20" fmla="*/ 2147483647 w 276"/>
                <a:gd name="T21" fmla="*/ 2147483647 h 570"/>
                <a:gd name="T22" fmla="*/ 2147483647 w 276"/>
                <a:gd name="T23" fmla="*/ 2147483647 h 570"/>
                <a:gd name="T24" fmla="*/ 2147483647 w 276"/>
                <a:gd name="T25" fmla="*/ 2147483647 h 570"/>
                <a:gd name="T26" fmla="*/ 2147483647 w 276"/>
                <a:gd name="T27" fmla="*/ 2147483647 h 570"/>
                <a:gd name="T28" fmla="*/ 2147483647 w 276"/>
                <a:gd name="T29" fmla="*/ 2147483647 h 570"/>
                <a:gd name="T30" fmla="*/ 2147483647 w 276"/>
                <a:gd name="T31" fmla="*/ 2147483647 h 570"/>
                <a:gd name="T32" fmla="*/ 2147483647 w 276"/>
                <a:gd name="T33" fmla="*/ 2147483647 h 570"/>
                <a:gd name="T34" fmla="*/ 2147483647 w 276"/>
                <a:gd name="T35" fmla="*/ 2147483647 h 570"/>
                <a:gd name="T36" fmla="*/ 2147483647 w 276"/>
                <a:gd name="T37" fmla="*/ 2147483647 h 570"/>
                <a:gd name="T38" fmla="*/ 2147483647 w 276"/>
                <a:gd name="T39" fmla="*/ 2147483647 h 570"/>
                <a:gd name="T40" fmla="*/ 2147483647 w 276"/>
                <a:gd name="T41" fmla="*/ 2147483647 h 570"/>
                <a:gd name="T42" fmla="*/ 2147483647 w 276"/>
                <a:gd name="T43" fmla="*/ 2147483647 h 570"/>
                <a:gd name="T44" fmla="*/ 2147483647 w 276"/>
                <a:gd name="T45" fmla="*/ 2147483647 h 570"/>
                <a:gd name="T46" fmla="*/ 2147483647 w 276"/>
                <a:gd name="T47" fmla="*/ 2147483647 h 570"/>
                <a:gd name="T48" fmla="*/ 2147483647 w 276"/>
                <a:gd name="T49" fmla="*/ 2147483647 h 570"/>
                <a:gd name="T50" fmla="*/ 2147483647 w 276"/>
                <a:gd name="T51" fmla="*/ 2147483647 h 570"/>
                <a:gd name="T52" fmla="*/ 2147483647 w 276"/>
                <a:gd name="T53" fmla="*/ 2147483647 h 570"/>
                <a:gd name="T54" fmla="*/ 2147483647 w 276"/>
                <a:gd name="T55" fmla="*/ 2147483647 h 570"/>
                <a:gd name="T56" fmla="*/ 2147483647 w 276"/>
                <a:gd name="T57" fmla="*/ 2147483647 h 570"/>
                <a:gd name="T58" fmla="*/ 2147483647 w 276"/>
                <a:gd name="T59" fmla="*/ 2147483647 h 570"/>
                <a:gd name="T60" fmla="*/ 2147483647 w 276"/>
                <a:gd name="T61" fmla="*/ 2147483647 h 570"/>
                <a:gd name="T62" fmla="*/ 2147483647 w 276"/>
                <a:gd name="T63" fmla="*/ 2147483647 h 570"/>
                <a:gd name="T64" fmla="*/ 2147483647 w 276"/>
                <a:gd name="T65" fmla="*/ 2147483647 h 570"/>
                <a:gd name="T66" fmla="*/ 2147483647 w 276"/>
                <a:gd name="T67" fmla="*/ 2147483647 h 570"/>
                <a:gd name="T68" fmla="*/ 2147483647 w 276"/>
                <a:gd name="T69" fmla="*/ 2147483647 h 570"/>
                <a:gd name="T70" fmla="*/ 2147483647 w 276"/>
                <a:gd name="T71" fmla="*/ 2147483647 h 570"/>
                <a:gd name="T72" fmla="*/ 2147483647 w 276"/>
                <a:gd name="T73" fmla="*/ 2147483647 h 570"/>
                <a:gd name="T74" fmla="*/ 2147483647 w 276"/>
                <a:gd name="T75" fmla="*/ 2147483647 h 570"/>
                <a:gd name="T76" fmla="*/ 2147483647 w 276"/>
                <a:gd name="T77" fmla="*/ 2147483647 h 570"/>
                <a:gd name="T78" fmla="*/ 2147483647 w 276"/>
                <a:gd name="T79" fmla="*/ 2147483647 h 570"/>
                <a:gd name="T80" fmla="*/ 2147483647 w 276"/>
                <a:gd name="T81" fmla="*/ 2147483647 h 570"/>
                <a:gd name="T82" fmla="*/ 2147483647 w 276"/>
                <a:gd name="T83" fmla="*/ 2147483647 h 570"/>
                <a:gd name="T84" fmla="*/ 2147483647 w 276"/>
                <a:gd name="T85" fmla="*/ 2147483647 h 570"/>
                <a:gd name="T86" fmla="*/ 2147483647 w 276"/>
                <a:gd name="T87" fmla="*/ 2147483647 h 570"/>
                <a:gd name="T88" fmla="*/ 2147483647 w 276"/>
                <a:gd name="T89" fmla="*/ 0 h 570"/>
                <a:gd name="T90" fmla="*/ 2147483647 w 276"/>
                <a:gd name="T91" fmla="*/ 2147483647 h 570"/>
                <a:gd name="T92" fmla="*/ 2147483647 w 276"/>
                <a:gd name="T93" fmla="*/ 2147483647 h 570"/>
                <a:gd name="T94" fmla="*/ 2147483647 w 276"/>
                <a:gd name="T95" fmla="*/ 2147483647 h 570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276"/>
                <a:gd name="T145" fmla="*/ 0 h 570"/>
                <a:gd name="T146" fmla="*/ 276 w 276"/>
                <a:gd name="T147" fmla="*/ 570 h 570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276" h="570">
                  <a:moveTo>
                    <a:pt x="42" y="60"/>
                  </a:moveTo>
                  <a:lnTo>
                    <a:pt x="60" y="66"/>
                  </a:lnTo>
                  <a:lnTo>
                    <a:pt x="60" y="78"/>
                  </a:lnTo>
                  <a:lnTo>
                    <a:pt x="54" y="90"/>
                  </a:lnTo>
                  <a:lnTo>
                    <a:pt x="54" y="126"/>
                  </a:lnTo>
                  <a:lnTo>
                    <a:pt x="60" y="138"/>
                  </a:lnTo>
                  <a:lnTo>
                    <a:pt x="60" y="180"/>
                  </a:lnTo>
                  <a:lnTo>
                    <a:pt x="54" y="192"/>
                  </a:lnTo>
                  <a:lnTo>
                    <a:pt x="54" y="204"/>
                  </a:lnTo>
                  <a:lnTo>
                    <a:pt x="48" y="210"/>
                  </a:lnTo>
                  <a:lnTo>
                    <a:pt x="48" y="216"/>
                  </a:lnTo>
                  <a:lnTo>
                    <a:pt x="24" y="234"/>
                  </a:lnTo>
                  <a:lnTo>
                    <a:pt x="0" y="258"/>
                  </a:lnTo>
                  <a:lnTo>
                    <a:pt x="0" y="300"/>
                  </a:lnTo>
                  <a:lnTo>
                    <a:pt x="12" y="300"/>
                  </a:lnTo>
                  <a:lnTo>
                    <a:pt x="12" y="330"/>
                  </a:lnTo>
                  <a:lnTo>
                    <a:pt x="24" y="330"/>
                  </a:lnTo>
                  <a:lnTo>
                    <a:pt x="42" y="336"/>
                  </a:lnTo>
                  <a:lnTo>
                    <a:pt x="54" y="348"/>
                  </a:lnTo>
                  <a:lnTo>
                    <a:pt x="54" y="390"/>
                  </a:lnTo>
                  <a:lnTo>
                    <a:pt x="60" y="390"/>
                  </a:lnTo>
                  <a:lnTo>
                    <a:pt x="66" y="396"/>
                  </a:lnTo>
                  <a:lnTo>
                    <a:pt x="90" y="408"/>
                  </a:lnTo>
                  <a:lnTo>
                    <a:pt x="96" y="420"/>
                  </a:lnTo>
                  <a:lnTo>
                    <a:pt x="102" y="426"/>
                  </a:lnTo>
                  <a:lnTo>
                    <a:pt x="108" y="450"/>
                  </a:lnTo>
                  <a:lnTo>
                    <a:pt x="114" y="492"/>
                  </a:lnTo>
                  <a:lnTo>
                    <a:pt x="126" y="540"/>
                  </a:lnTo>
                  <a:lnTo>
                    <a:pt x="138" y="570"/>
                  </a:lnTo>
                  <a:lnTo>
                    <a:pt x="144" y="564"/>
                  </a:lnTo>
                  <a:lnTo>
                    <a:pt x="156" y="564"/>
                  </a:lnTo>
                  <a:lnTo>
                    <a:pt x="186" y="534"/>
                  </a:lnTo>
                  <a:lnTo>
                    <a:pt x="186" y="510"/>
                  </a:lnTo>
                  <a:lnTo>
                    <a:pt x="174" y="486"/>
                  </a:lnTo>
                  <a:lnTo>
                    <a:pt x="174" y="468"/>
                  </a:lnTo>
                  <a:lnTo>
                    <a:pt x="192" y="450"/>
                  </a:lnTo>
                  <a:lnTo>
                    <a:pt x="198" y="450"/>
                  </a:lnTo>
                  <a:lnTo>
                    <a:pt x="204" y="438"/>
                  </a:lnTo>
                  <a:lnTo>
                    <a:pt x="210" y="432"/>
                  </a:lnTo>
                  <a:lnTo>
                    <a:pt x="216" y="420"/>
                  </a:lnTo>
                  <a:lnTo>
                    <a:pt x="222" y="414"/>
                  </a:lnTo>
                  <a:lnTo>
                    <a:pt x="234" y="408"/>
                  </a:lnTo>
                  <a:lnTo>
                    <a:pt x="246" y="408"/>
                  </a:lnTo>
                  <a:lnTo>
                    <a:pt x="270" y="396"/>
                  </a:lnTo>
                  <a:lnTo>
                    <a:pt x="276" y="390"/>
                  </a:lnTo>
                  <a:lnTo>
                    <a:pt x="276" y="384"/>
                  </a:lnTo>
                  <a:lnTo>
                    <a:pt x="264" y="372"/>
                  </a:lnTo>
                  <a:lnTo>
                    <a:pt x="258" y="372"/>
                  </a:lnTo>
                  <a:lnTo>
                    <a:pt x="264" y="330"/>
                  </a:lnTo>
                  <a:lnTo>
                    <a:pt x="252" y="330"/>
                  </a:lnTo>
                  <a:lnTo>
                    <a:pt x="240" y="300"/>
                  </a:lnTo>
                  <a:lnTo>
                    <a:pt x="228" y="294"/>
                  </a:lnTo>
                  <a:lnTo>
                    <a:pt x="222" y="306"/>
                  </a:lnTo>
                  <a:lnTo>
                    <a:pt x="216" y="294"/>
                  </a:lnTo>
                  <a:lnTo>
                    <a:pt x="198" y="294"/>
                  </a:lnTo>
                  <a:lnTo>
                    <a:pt x="186" y="288"/>
                  </a:lnTo>
                  <a:lnTo>
                    <a:pt x="180" y="282"/>
                  </a:lnTo>
                  <a:lnTo>
                    <a:pt x="168" y="276"/>
                  </a:lnTo>
                  <a:lnTo>
                    <a:pt x="168" y="246"/>
                  </a:lnTo>
                  <a:lnTo>
                    <a:pt x="174" y="240"/>
                  </a:lnTo>
                  <a:lnTo>
                    <a:pt x="180" y="240"/>
                  </a:lnTo>
                  <a:lnTo>
                    <a:pt x="234" y="186"/>
                  </a:lnTo>
                  <a:lnTo>
                    <a:pt x="240" y="174"/>
                  </a:lnTo>
                  <a:lnTo>
                    <a:pt x="240" y="156"/>
                  </a:lnTo>
                  <a:lnTo>
                    <a:pt x="234" y="144"/>
                  </a:lnTo>
                  <a:lnTo>
                    <a:pt x="216" y="126"/>
                  </a:lnTo>
                  <a:lnTo>
                    <a:pt x="204" y="120"/>
                  </a:lnTo>
                  <a:lnTo>
                    <a:pt x="198" y="120"/>
                  </a:lnTo>
                  <a:lnTo>
                    <a:pt x="198" y="102"/>
                  </a:lnTo>
                  <a:lnTo>
                    <a:pt x="204" y="90"/>
                  </a:lnTo>
                  <a:lnTo>
                    <a:pt x="204" y="78"/>
                  </a:lnTo>
                  <a:lnTo>
                    <a:pt x="210" y="72"/>
                  </a:lnTo>
                  <a:lnTo>
                    <a:pt x="222" y="66"/>
                  </a:lnTo>
                  <a:lnTo>
                    <a:pt x="228" y="60"/>
                  </a:lnTo>
                  <a:lnTo>
                    <a:pt x="234" y="48"/>
                  </a:lnTo>
                  <a:lnTo>
                    <a:pt x="234" y="36"/>
                  </a:lnTo>
                  <a:lnTo>
                    <a:pt x="240" y="30"/>
                  </a:lnTo>
                  <a:lnTo>
                    <a:pt x="240" y="18"/>
                  </a:lnTo>
                  <a:lnTo>
                    <a:pt x="228" y="18"/>
                  </a:lnTo>
                  <a:lnTo>
                    <a:pt x="222" y="30"/>
                  </a:lnTo>
                  <a:lnTo>
                    <a:pt x="210" y="36"/>
                  </a:lnTo>
                  <a:lnTo>
                    <a:pt x="204" y="48"/>
                  </a:lnTo>
                  <a:lnTo>
                    <a:pt x="192" y="60"/>
                  </a:lnTo>
                  <a:lnTo>
                    <a:pt x="186" y="60"/>
                  </a:lnTo>
                  <a:lnTo>
                    <a:pt x="174" y="54"/>
                  </a:lnTo>
                  <a:lnTo>
                    <a:pt x="162" y="42"/>
                  </a:lnTo>
                  <a:lnTo>
                    <a:pt x="174" y="30"/>
                  </a:lnTo>
                  <a:lnTo>
                    <a:pt x="174" y="24"/>
                  </a:lnTo>
                  <a:lnTo>
                    <a:pt x="180" y="12"/>
                  </a:lnTo>
                  <a:lnTo>
                    <a:pt x="168" y="0"/>
                  </a:lnTo>
                  <a:lnTo>
                    <a:pt x="138" y="0"/>
                  </a:lnTo>
                  <a:lnTo>
                    <a:pt x="126" y="6"/>
                  </a:lnTo>
                  <a:lnTo>
                    <a:pt x="108" y="12"/>
                  </a:lnTo>
                  <a:lnTo>
                    <a:pt x="96" y="18"/>
                  </a:lnTo>
                  <a:lnTo>
                    <a:pt x="84" y="30"/>
                  </a:lnTo>
                  <a:lnTo>
                    <a:pt x="84" y="42"/>
                  </a:lnTo>
                  <a:lnTo>
                    <a:pt x="42" y="6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8" name="Togo" descr="© INSCALE GmbH, 05.05.2010&#10;http://www.presentationload.com/">
              <a:extLst>
                <a:ext uri="{FF2B5EF4-FFF2-40B4-BE49-F238E27FC236}">
                  <a16:creationId xmlns:a16="http://schemas.microsoft.com/office/drawing/2014/main" id="{0D6F31CA-50B9-4175-942E-9AAB1CEA8659}"/>
                </a:ext>
              </a:extLst>
            </p:cNvPr>
            <p:cNvSpPr>
              <a:spLocks/>
            </p:cNvSpPr>
            <p:nvPr/>
          </p:nvSpPr>
          <p:spPr bwMode="gray">
            <a:xfrm>
              <a:off x="5543731" y="4120865"/>
              <a:ext cx="63503" cy="180915"/>
            </a:xfrm>
            <a:custGeom>
              <a:avLst/>
              <a:gdLst>
                <a:gd name="T0" fmla="*/ 2147483647 w 138"/>
                <a:gd name="T1" fmla="*/ 2147483647 h 402"/>
                <a:gd name="T2" fmla="*/ 2147483647 w 138"/>
                <a:gd name="T3" fmla="*/ 2147483647 h 402"/>
                <a:gd name="T4" fmla="*/ 2147483647 w 138"/>
                <a:gd name="T5" fmla="*/ 2147483647 h 402"/>
                <a:gd name="T6" fmla="*/ 2147483647 w 138"/>
                <a:gd name="T7" fmla="*/ 2147483647 h 402"/>
                <a:gd name="T8" fmla="*/ 2147483647 w 138"/>
                <a:gd name="T9" fmla="*/ 2147483647 h 402"/>
                <a:gd name="T10" fmla="*/ 2147483647 w 138"/>
                <a:gd name="T11" fmla="*/ 2147483647 h 402"/>
                <a:gd name="T12" fmla="*/ 2147483647 w 138"/>
                <a:gd name="T13" fmla="*/ 2147483647 h 402"/>
                <a:gd name="T14" fmla="*/ 2147483647 w 138"/>
                <a:gd name="T15" fmla="*/ 2147483647 h 402"/>
                <a:gd name="T16" fmla="*/ 2147483647 w 138"/>
                <a:gd name="T17" fmla="*/ 2147483647 h 402"/>
                <a:gd name="T18" fmla="*/ 2147483647 w 138"/>
                <a:gd name="T19" fmla="*/ 2147483647 h 402"/>
                <a:gd name="T20" fmla="*/ 2147483647 w 138"/>
                <a:gd name="T21" fmla="*/ 2147483647 h 402"/>
                <a:gd name="T22" fmla="*/ 2147483647 w 138"/>
                <a:gd name="T23" fmla="*/ 2147483647 h 402"/>
                <a:gd name="T24" fmla="*/ 2147483647 w 138"/>
                <a:gd name="T25" fmla="*/ 2147483647 h 402"/>
                <a:gd name="T26" fmla="*/ 2147483647 w 138"/>
                <a:gd name="T27" fmla="*/ 2147483647 h 402"/>
                <a:gd name="T28" fmla="*/ 2147483647 w 138"/>
                <a:gd name="T29" fmla="*/ 2147483647 h 402"/>
                <a:gd name="T30" fmla="*/ 2147483647 w 138"/>
                <a:gd name="T31" fmla="*/ 2147483647 h 402"/>
                <a:gd name="T32" fmla="*/ 2147483647 w 138"/>
                <a:gd name="T33" fmla="*/ 0 h 402"/>
                <a:gd name="T34" fmla="*/ 2147483647 w 138"/>
                <a:gd name="T35" fmla="*/ 0 h 402"/>
                <a:gd name="T36" fmla="*/ 2147483647 w 138"/>
                <a:gd name="T37" fmla="*/ 2147483647 h 402"/>
                <a:gd name="T38" fmla="*/ 0 w 138"/>
                <a:gd name="T39" fmla="*/ 2147483647 h 402"/>
                <a:gd name="T40" fmla="*/ 2147483647 w 138"/>
                <a:gd name="T41" fmla="*/ 2147483647 h 402"/>
                <a:gd name="T42" fmla="*/ 2147483647 w 138"/>
                <a:gd name="T43" fmla="*/ 2147483647 h 402"/>
                <a:gd name="T44" fmla="*/ 2147483647 w 138"/>
                <a:gd name="T45" fmla="*/ 2147483647 h 402"/>
                <a:gd name="T46" fmla="*/ 2147483647 w 138"/>
                <a:gd name="T47" fmla="*/ 2147483647 h 402"/>
                <a:gd name="T48" fmla="*/ 2147483647 w 138"/>
                <a:gd name="T49" fmla="*/ 2147483647 h 402"/>
                <a:gd name="T50" fmla="*/ 2147483647 w 138"/>
                <a:gd name="T51" fmla="*/ 2147483647 h 402"/>
                <a:gd name="T52" fmla="*/ 2147483647 w 138"/>
                <a:gd name="T53" fmla="*/ 2147483647 h 402"/>
                <a:gd name="T54" fmla="*/ 2147483647 w 138"/>
                <a:gd name="T55" fmla="*/ 2147483647 h 402"/>
                <a:gd name="T56" fmla="*/ 2147483647 w 138"/>
                <a:gd name="T57" fmla="*/ 2147483647 h 402"/>
                <a:gd name="T58" fmla="*/ 2147483647 w 138"/>
                <a:gd name="T59" fmla="*/ 2147483647 h 402"/>
                <a:gd name="T60" fmla="*/ 2147483647 w 138"/>
                <a:gd name="T61" fmla="*/ 2147483647 h 402"/>
                <a:gd name="T62" fmla="*/ 2147483647 w 138"/>
                <a:gd name="T63" fmla="*/ 2147483647 h 402"/>
                <a:gd name="T64" fmla="*/ 2147483647 w 138"/>
                <a:gd name="T65" fmla="*/ 2147483647 h 402"/>
                <a:gd name="T66" fmla="*/ 2147483647 w 138"/>
                <a:gd name="T67" fmla="*/ 2147483647 h 402"/>
                <a:gd name="T68" fmla="*/ 2147483647 w 138"/>
                <a:gd name="T69" fmla="*/ 2147483647 h 402"/>
                <a:gd name="T70" fmla="*/ 2147483647 w 138"/>
                <a:gd name="T71" fmla="*/ 2147483647 h 402"/>
                <a:gd name="T72" fmla="*/ 2147483647 w 138"/>
                <a:gd name="T73" fmla="*/ 2147483647 h 402"/>
                <a:gd name="T74" fmla="*/ 2147483647 w 138"/>
                <a:gd name="T75" fmla="*/ 2147483647 h 402"/>
                <a:gd name="T76" fmla="*/ 2147483647 w 138"/>
                <a:gd name="T77" fmla="*/ 2147483647 h 402"/>
                <a:gd name="T78" fmla="*/ 2147483647 w 138"/>
                <a:gd name="T79" fmla="*/ 2147483647 h 402"/>
                <a:gd name="T80" fmla="*/ 2147483647 w 138"/>
                <a:gd name="T81" fmla="*/ 2147483647 h 402"/>
                <a:gd name="T82" fmla="*/ 2147483647 w 138"/>
                <a:gd name="T83" fmla="*/ 2147483647 h 402"/>
                <a:gd name="T84" fmla="*/ 2147483647 w 138"/>
                <a:gd name="T85" fmla="*/ 2147483647 h 402"/>
                <a:gd name="T86" fmla="*/ 2147483647 w 138"/>
                <a:gd name="T87" fmla="*/ 2147483647 h 402"/>
                <a:gd name="T88" fmla="*/ 2147483647 w 138"/>
                <a:gd name="T89" fmla="*/ 2147483647 h 402"/>
                <a:gd name="T90" fmla="*/ 2147483647 w 138"/>
                <a:gd name="T91" fmla="*/ 2147483647 h 402"/>
                <a:gd name="T92" fmla="*/ 2147483647 w 138"/>
                <a:gd name="T93" fmla="*/ 2147483647 h 402"/>
                <a:gd name="T94" fmla="*/ 2147483647 w 138"/>
                <a:gd name="T95" fmla="*/ 2147483647 h 402"/>
                <a:gd name="T96" fmla="*/ 2147483647 w 138"/>
                <a:gd name="T97" fmla="*/ 2147483647 h 402"/>
                <a:gd name="T98" fmla="*/ 2147483647 w 138"/>
                <a:gd name="T99" fmla="*/ 2147483647 h 402"/>
                <a:gd name="T100" fmla="*/ 2147483647 w 138"/>
                <a:gd name="T101" fmla="*/ 2147483647 h 402"/>
                <a:gd name="T102" fmla="*/ 2147483647 w 138"/>
                <a:gd name="T103" fmla="*/ 2147483647 h 40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38"/>
                <a:gd name="T157" fmla="*/ 0 h 402"/>
                <a:gd name="T158" fmla="*/ 138 w 138"/>
                <a:gd name="T159" fmla="*/ 402 h 40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38" h="402">
                  <a:moveTo>
                    <a:pt x="126" y="354"/>
                  </a:moveTo>
                  <a:lnTo>
                    <a:pt x="120" y="288"/>
                  </a:lnTo>
                  <a:lnTo>
                    <a:pt x="132" y="282"/>
                  </a:lnTo>
                  <a:lnTo>
                    <a:pt x="120" y="270"/>
                  </a:lnTo>
                  <a:lnTo>
                    <a:pt x="120" y="210"/>
                  </a:lnTo>
                  <a:lnTo>
                    <a:pt x="132" y="198"/>
                  </a:lnTo>
                  <a:lnTo>
                    <a:pt x="126" y="186"/>
                  </a:lnTo>
                  <a:lnTo>
                    <a:pt x="126" y="156"/>
                  </a:lnTo>
                  <a:lnTo>
                    <a:pt x="120" y="144"/>
                  </a:lnTo>
                  <a:lnTo>
                    <a:pt x="108" y="132"/>
                  </a:lnTo>
                  <a:lnTo>
                    <a:pt x="108" y="90"/>
                  </a:lnTo>
                  <a:lnTo>
                    <a:pt x="78" y="60"/>
                  </a:lnTo>
                  <a:lnTo>
                    <a:pt x="66" y="54"/>
                  </a:lnTo>
                  <a:lnTo>
                    <a:pt x="66" y="24"/>
                  </a:lnTo>
                  <a:lnTo>
                    <a:pt x="72" y="6"/>
                  </a:lnTo>
                  <a:lnTo>
                    <a:pt x="54" y="6"/>
                  </a:lnTo>
                  <a:lnTo>
                    <a:pt x="30" y="0"/>
                  </a:lnTo>
                  <a:lnTo>
                    <a:pt x="12" y="0"/>
                  </a:lnTo>
                  <a:lnTo>
                    <a:pt x="12" y="18"/>
                  </a:lnTo>
                  <a:lnTo>
                    <a:pt x="0" y="30"/>
                  </a:lnTo>
                  <a:lnTo>
                    <a:pt x="36" y="54"/>
                  </a:lnTo>
                  <a:lnTo>
                    <a:pt x="24" y="132"/>
                  </a:lnTo>
                  <a:lnTo>
                    <a:pt x="36" y="120"/>
                  </a:lnTo>
                  <a:lnTo>
                    <a:pt x="42" y="120"/>
                  </a:lnTo>
                  <a:lnTo>
                    <a:pt x="48" y="126"/>
                  </a:lnTo>
                  <a:lnTo>
                    <a:pt x="48" y="150"/>
                  </a:lnTo>
                  <a:lnTo>
                    <a:pt x="42" y="162"/>
                  </a:lnTo>
                  <a:lnTo>
                    <a:pt x="54" y="174"/>
                  </a:lnTo>
                  <a:lnTo>
                    <a:pt x="54" y="180"/>
                  </a:lnTo>
                  <a:lnTo>
                    <a:pt x="48" y="180"/>
                  </a:lnTo>
                  <a:lnTo>
                    <a:pt x="36" y="192"/>
                  </a:lnTo>
                  <a:lnTo>
                    <a:pt x="42" y="198"/>
                  </a:lnTo>
                  <a:lnTo>
                    <a:pt x="54" y="204"/>
                  </a:lnTo>
                  <a:lnTo>
                    <a:pt x="60" y="210"/>
                  </a:lnTo>
                  <a:lnTo>
                    <a:pt x="60" y="222"/>
                  </a:lnTo>
                  <a:lnTo>
                    <a:pt x="54" y="228"/>
                  </a:lnTo>
                  <a:lnTo>
                    <a:pt x="54" y="270"/>
                  </a:lnTo>
                  <a:lnTo>
                    <a:pt x="48" y="276"/>
                  </a:lnTo>
                  <a:lnTo>
                    <a:pt x="48" y="294"/>
                  </a:lnTo>
                  <a:lnTo>
                    <a:pt x="54" y="294"/>
                  </a:lnTo>
                  <a:lnTo>
                    <a:pt x="60" y="300"/>
                  </a:lnTo>
                  <a:lnTo>
                    <a:pt x="60" y="312"/>
                  </a:lnTo>
                  <a:lnTo>
                    <a:pt x="54" y="324"/>
                  </a:lnTo>
                  <a:lnTo>
                    <a:pt x="54" y="336"/>
                  </a:lnTo>
                  <a:lnTo>
                    <a:pt x="66" y="378"/>
                  </a:lnTo>
                  <a:lnTo>
                    <a:pt x="96" y="402"/>
                  </a:lnTo>
                  <a:lnTo>
                    <a:pt x="108" y="396"/>
                  </a:lnTo>
                  <a:lnTo>
                    <a:pt x="120" y="384"/>
                  </a:lnTo>
                  <a:lnTo>
                    <a:pt x="138" y="384"/>
                  </a:lnTo>
                  <a:lnTo>
                    <a:pt x="138" y="372"/>
                  </a:lnTo>
                  <a:lnTo>
                    <a:pt x="126" y="360"/>
                  </a:lnTo>
                  <a:lnTo>
                    <a:pt x="126" y="354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9" name="Tanzania" descr="© INSCALE GmbH, 05.05.2010&#10;http://www.presentationload.com/">
              <a:extLst>
                <a:ext uri="{FF2B5EF4-FFF2-40B4-BE49-F238E27FC236}">
                  <a16:creationId xmlns:a16="http://schemas.microsoft.com/office/drawing/2014/main" id="{7CBA3953-5C49-43BF-B34C-AA2D26458B78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6480397" y="4558870"/>
              <a:ext cx="341328" cy="388810"/>
            </a:xfrm>
            <a:custGeom>
              <a:avLst/>
              <a:gdLst>
                <a:gd name="T0" fmla="*/ 2147483647 w 768"/>
                <a:gd name="T1" fmla="*/ 2147483647 h 870"/>
                <a:gd name="T2" fmla="*/ 2147483647 w 768"/>
                <a:gd name="T3" fmla="*/ 2147483647 h 870"/>
                <a:gd name="T4" fmla="*/ 2147483647 w 768"/>
                <a:gd name="T5" fmla="*/ 2147483647 h 870"/>
                <a:gd name="T6" fmla="*/ 2147483647 w 768"/>
                <a:gd name="T7" fmla="*/ 2147483647 h 870"/>
                <a:gd name="T8" fmla="*/ 2147483647 w 768"/>
                <a:gd name="T9" fmla="*/ 2147483647 h 870"/>
                <a:gd name="T10" fmla="*/ 2147483647 w 768"/>
                <a:gd name="T11" fmla="*/ 2147483647 h 870"/>
                <a:gd name="T12" fmla="*/ 2147483647 w 768"/>
                <a:gd name="T13" fmla="*/ 2147483647 h 870"/>
                <a:gd name="T14" fmla="*/ 2147483647 w 768"/>
                <a:gd name="T15" fmla="*/ 2147483647 h 870"/>
                <a:gd name="T16" fmla="*/ 2147483647 w 768"/>
                <a:gd name="T17" fmla="*/ 2147483647 h 870"/>
                <a:gd name="T18" fmla="*/ 2147483647 w 768"/>
                <a:gd name="T19" fmla="*/ 2147483647 h 870"/>
                <a:gd name="T20" fmla="*/ 2147483647 w 768"/>
                <a:gd name="T21" fmla="*/ 2147483647 h 870"/>
                <a:gd name="T22" fmla="*/ 2147483647 w 768"/>
                <a:gd name="T23" fmla="*/ 2147483647 h 870"/>
                <a:gd name="T24" fmla="*/ 2147483647 w 768"/>
                <a:gd name="T25" fmla="*/ 2147483647 h 870"/>
                <a:gd name="T26" fmla="*/ 2147483647 w 768"/>
                <a:gd name="T27" fmla="*/ 2147483647 h 870"/>
                <a:gd name="T28" fmla="*/ 2147483647 w 768"/>
                <a:gd name="T29" fmla="*/ 2147483647 h 870"/>
                <a:gd name="T30" fmla="*/ 2147483647 w 768"/>
                <a:gd name="T31" fmla="*/ 2147483647 h 870"/>
                <a:gd name="T32" fmla="*/ 2147483647 w 768"/>
                <a:gd name="T33" fmla="*/ 2147483647 h 870"/>
                <a:gd name="T34" fmla="*/ 2147483647 w 768"/>
                <a:gd name="T35" fmla="*/ 2147483647 h 870"/>
                <a:gd name="T36" fmla="*/ 2147483647 w 768"/>
                <a:gd name="T37" fmla="*/ 2147483647 h 870"/>
                <a:gd name="T38" fmla="*/ 2147483647 w 768"/>
                <a:gd name="T39" fmla="*/ 2147483647 h 870"/>
                <a:gd name="T40" fmla="*/ 2147483647 w 768"/>
                <a:gd name="T41" fmla="*/ 2147483647 h 870"/>
                <a:gd name="T42" fmla="*/ 2147483647 w 768"/>
                <a:gd name="T43" fmla="*/ 2147483647 h 870"/>
                <a:gd name="T44" fmla="*/ 2147483647 w 768"/>
                <a:gd name="T45" fmla="*/ 2147483647 h 870"/>
                <a:gd name="T46" fmla="*/ 2147483647 w 768"/>
                <a:gd name="T47" fmla="*/ 2147483647 h 870"/>
                <a:gd name="T48" fmla="*/ 2147483647 w 768"/>
                <a:gd name="T49" fmla="*/ 2147483647 h 870"/>
                <a:gd name="T50" fmla="*/ 2147483647 w 768"/>
                <a:gd name="T51" fmla="*/ 2147483647 h 870"/>
                <a:gd name="T52" fmla="*/ 2147483647 w 768"/>
                <a:gd name="T53" fmla="*/ 2147483647 h 870"/>
                <a:gd name="T54" fmla="*/ 2147483647 w 768"/>
                <a:gd name="T55" fmla="*/ 2147483647 h 870"/>
                <a:gd name="T56" fmla="*/ 2147483647 w 768"/>
                <a:gd name="T57" fmla="*/ 2147483647 h 870"/>
                <a:gd name="T58" fmla="*/ 2147483647 w 768"/>
                <a:gd name="T59" fmla="*/ 2147483647 h 870"/>
                <a:gd name="T60" fmla="*/ 2147483647 w 768"/>
                <a:gd name="T61" fmla="*/ 2147483647 h 870"/>
                <a:gd name="T62" fmla="*/ 2147483647 w 768"/>
                <a:gd name="T63" fmla="*/ 2147483647 h 870"/>
                <a:gd name="T64" fmla="*/ 2147483647 w 768"/>
                <a:gd name="T65" fmla="*/ 2147483647 h 870"/>
                <a:gd name="T66" fmla="*/ 2147483647 w 768"/>
                <a:gd name="T67" fmla="*/ 2147483647 h 870"/>
                <a:gd name="T68" fmla="*/ 2147483647 w 768"/>
                <a:gd name="T69" fmla="*/ 2147483647 h 870"/>
                <a:gd name="T70" fmla="*/ 2147483647 w 768"/>
                <a:gd name="T71" fmla="*/ 2147483647 h 870"/>
                <a:gd name="T72" fmla="*/ 2147483647 w 768"/>
                <a:gd name="T73" fmla="*/ 2147483647 h 870"/>
                <a:gd name="T74" fmla="*/ 2147483647 w 768"/>
                <a:gd name="T75" fmla="*/ 2147483647 h 870"/>
                <a:gd name="T76" fmla="*/ 2147483647 w 768"/>
                <a:gd name="T77" fmla="*/ 2147483647 h 870"/>
                <a:gd name="T78" fmla="*/ 2147483647 w 768"/>
                <a:gd name="T79" fmla="*/ 2147483647 h 870"/>
                <a:gd name="T80" fmla="*/ 2147483647 w 768"/>
                <a:gd name="T81" fmla="*/ 2147483647 h 870"/>
                <a:gd name="T82" fmla="*/ 2147483647 w 768"/>
                <a:gd name="T83" fmla="*/ 2147483647 h 870"/>
                <a:gd name="T84" fmla="*/ 2147483647 w 768"/>
                <a:gd name="T85" fmla="*/ 2147483647 h 870"/>
                <a:gd name="T86" fmla="*/ 2147483647 w 768"/>
                <a:gd name="T87" fmla="*/ 2147483647 h 870"/>
                <a:gd name="T88" fmla="*/ 2147483647 w 768"/>
                <a:gd name="T89" fmla="*/ 2147483647 h 870"/>
                <a:gd name="T90" fmla="*/ 2147483647 w 768"/>
                <a:gd name="T91" fmla="*/ 2147483647 h 870"/>
                <a:gd name="T92" fmla="*/ 2147483647 w 768"/>
                <a:gd name="T93" fmla="*/ 2147483647 h 870"/>
                <a:gd name="T94" fmla="*/ 2147483647 w 768"/>
                <a:gd name="T95" fmla="*/ 2147483647 h 870"/>
                <a:gd name="T96" fmla="*/ 2147483647 w 768"/>
                <a:gd name="T97" fmla="*/ 2147483647 h 870"/>
                <a:gd name="T98" fmla="*/ 2147483647 w 768"/>
                <a:gd name="T99" fmla="*/ 2147483647 h 870"/>
                <a:gd name="T100" fmla="*/ 2147483647 w 768"/>
                <a:gd name="T101" fmla="*/ 2147483647 h 870"/>
                <a:gd name="T102" fmla="*/ 2147483647 w 768"/>
                <a:gd name="T103" fmla="*/ 2147483647 h 87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768"/>
                <a:gd name="T157" fmla="*/ 0 h 870"/>
                <a:gd name="T158" fmla="*/ 768 w 768"/>
                <a:gd name="T159" fmla="*/ 870 h 87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768" h="870">
                  <a:moveTo>
                    <a:pt x="762" y="744"/>
                  </a:moveTo>
                  <a:lnTo>
                    <a:pt x="750" y="744"/>
                  </a:lnTo>
                  <a:lnTo>
                    <a:pt x="744" y="738"/>
                  </a:lnTo>
                  <a:lnTo>
                    <a:pt x="732" y="732"/>
                  </a:lnTo>
                  <a:lnTo>
                    <a:pt x="720" y="720"/>
                  </a:lnTo>
                  <a:lnTo>
                    <a:pt x="720" y="708"/>
                  </a:lnTo>
                  <a:lnTo>
                    <a:pt x="714" y="690"/>
                  </a:lnTo>
                  <a:lnTo>
                    <a:pt x="714" y="654"/>
                  </a:lnTo>
                  <a:lnTo>
                    <a:pt x="690" y="612"/>
                  </a:lnTo>
                  <a:lnTo>
                    <a:pt x="702" y="564"/>
                  </a:lnTo>
                  <a:lnTo>
                    <a:pt x="684" y="540"/>
                  </a:lnTo>
                  <a:lnTo>
                    <a:pt x="690" y="528"/>
                  </a:lnTo>
                  <a:lnTo>
                    <a:pt x="696" y="522"/>
                  </a:lnTo>
                  <a:lnTo>
                    <a:pt x="708" y="498"/>
                  </a:lnTo>
                  <a:lnTo>
                    <a:pt x="708" y="480"/>
                  </a:lnTo>
                  <a:lnTo>
                    <a:pt x="702" y="474"/>
                  </a:lnTo>
                  <a:lnTo>
                    <a:pt x="690" y="468"/>
                  </a:lnTo>
                  <a:lnTo>
                    <a:pt x="672" y="456"/>
                  </a:lnTo>
                  <a:lnTo>
                    <a:pt x="660" y="450"/>
                  </a:lnTo>
                  <a:lnTo>
                    <a:pt x="654" y="438"/>
                  </a:lnTo>
                  <a:lnTo>
                    <a:pt x="654" y="426"/>
                  </a:lnTo>
                  <a:lnTo>
                    <a:pt x="660" y="414"/>
                  </a:lnTo>
                  <a:lnTo>
                    <a:pt x="666" y="396"/>
                  </a:lnTo>
                  <a:lnTo>
                    <a:pt x="666" y="384"/>
                  </a:lnTo>
                  <a:lnTo>
                    <a:pt x="672" y="366"/>
                  </a:lnTo>
                  <a:lnTo>
                    <a:pt x="678" y="354"/>
                  </a:lnTo>
                  <a:lnTo>
                    <a:pt x="678" y="330"/>
                  </a:lnTo>
                  <a:lnTo>
                    <a:pt x="684" y="318"/>
                  </a:lnTo>
                  <a:lnTo>
                    <a:pt x="684" y="300"/>
                  </a:lnTo>
                  <a:lnTo>
                    <a:pt x="570" y="192"/>
                  </a:lnTo>
                  <a:lnTo>
                    <a:pt x="576" y="186"/>
                  </a:lnTo>
                  <a:lnTo>
                    <a:pt x="582" y="186"/>
                  </a:lnTo>
                  <a:lnTo>
                    <a:pt x="588" y="180"/>
                  </a:lnTo>
                  <a:lnTo>
                    <a:pt x="588" y="174"/>
                  </a:lnTo>
                  <a:lnTo>
                    <a:pt x="576" y="162"/>
                  </a:lnTo>
                  <a:lnTo>
                    <a:pt x="324" y="6"/>
                  </a:lnTo>
                  <a:lnTo>
                    <a:pt x="312" y="6"/>
                  </a:lnTo>
                  <a:lnTo>
                    <a:pt x="312" y="18"/>
                  </a:lnTo>
                  <a:lnTo>
                    <a:pt x="318" y="24"/>
                  </a:lnTo>
                  <a:lnTo>
                    <a:pt x="318" y="36"/>
                  </a:lnTo>
                  <a:lnTo>
                    <a:pt x="294" y="48"/>
                  </a:lnTo>
                  <a:lnTo>
                    <a:pt x="276" y="66"/>
                  </a:lnTo>
                  <a:lnTo>
                    <a:pt x="264" y="84"/>
                  </a:lnTo>
                  <a:lnTo>
                    <a:pt x="264" y="90"/>
                  </a:lnTo>
                  <a:lnTo>
                    <a:pt x="270" y="96"/>
                  </a:lnTo>
                  <a:lnTo>
                    <a:pt x="294" y="96"/>
                  </a:lnTo>
                  <a:lnTo>
                    <a:pt x="306" y="90"/>
                  </a:lnTo>
                  <a:lnTo>
                    <a:pt x="312" y="90"/>
                  </a:lnTo>
                  <a:lnTo>
                    <a:pt x="306" y="96"/>
                  </a:lnTo>
                  <a:lnTo>
                    <a:pt x="294" y="102"/>
                  </a:lnTo>
                  <a:lnTo>
                    <a:pt x="276" y="120"/>
                  </a:lnTo>
                  <a:lnTo>
                    <a:pt x="270" y="120"/>
                  </a:lnTo>
                  <a:lnTo>
                    <a:pt x="264" y="114"/>
                  </a:lnTo>
                  <a:lnTo>
                    <a:pt x="252" y="108"/>
                  </a:lnTo>
                  <a:lnTo>
                    <a:pt x="246" y="108"/>
                  </a:lnTo>
                  <a:lnTo>
                    <a:pt x="234" y="120"/>
                  </a:lnTo>
                  <a:lnTo>
                    <a:pt x="234" y="138"/>
                  </a:lnTo>
                  <a:lnTo>
                    <a:pt x="246" y="150"/>
                  </a:lnTo>
                  <a:lnTo>
                    <a:pt x="216" y="150"/>
                  </a:lnTo>
                  <a:lnTo>
                    <a:pt x="216" y="138"/>
                  </a:lnTo>
                  <a:lnTo>
                    <a:pt x="222" y="132"/>
                  </a:lnTo>
                  <a:lnTo>
                    <a:pt x="222" y="126"/>
                  </a:lnTo>
                  <a:lnTo>
                    <a:pt x="228" y="114"/>
                  </a:lnTo>
                  <a:lnTo>
                    <a:pt x="210" y="120"/>
                  </a:lnTo>
                  <a:lnTo>
                    <a:pt x="192" y="102"/>
                  </a:lnTo>
                  <a:lnTo>
                    <a:pt x="186" y="102"/>
                  </a:lnTo>
                  <a:lnTo>
                    <a:pt x="174" y="114"/>
                  </a:lnTo>
                  <a:lnTo>
                    <a:pt x="174" y="132"/>
                  </a:lnTo>
                  <a:lnTo>
                    <a:pt x="168" y="138"/>
                  </a:lnTo>
                  <a:lnTo>
                    <a:pt x="162" y="138"/>
                  </a:lnTo>
                  <a:lnTo>
                    <a:pt x="156" y="132"/>
                  </a:lnTo>
                  <a:lnTo>
                    <a:pt x="156" y="48"/>
                  </a:lnTo>
                  <a:lnTo>
                    <a:pt x="162" y="36"/>
                  </a:lnTo>
                  <a:lnTo>
                    <a:pt x="162" y="24"/>
                  </a:lnTo>
                  <a:lnTo>
                    <a:pt x="168" y="12"/>
                  </a:lnTo>
                  <a:lnTo>
                    <a:pt x="168" y="6"/>
                  </a:lnTo>
                  <a:lnTo>
                    <a:pt x="78" y="0"/>
                  </a:lnTo>
                  <a:lnTo>
                    <a:pt x="72" y="24"/>
                  </a:lnTo>
                  <a:lnTo>
                    <a:pt x="78" y="30"/>
                  </a:lnTo>
                  <a:lnTo>
                    <a:pt x="84" y="42"/>
                  </a:lnTo>
                  <a:lnTo>
                    <a:pt x="90" y="48"/>
                  </a:lnTo>
                  <a:lnTo>
                    <a:pt x="90" y="66"/>
                  </a:lnTo>
                  <a:lnTo>
                    <a:pt x="96" y="72"/>
                  </a:lnTo>
                  <a:lnTo>
                    <a:pt x="96" y="96"/>
                  </a:lnTo>
                  <a:lnTo>
                    <a:pt x="78" y="114"/>
                  </a:lnTo>
                  <a:lnTo>
                    <a:pt x="66" y="114"/>
                  </a:lnTo>
                  <a:lnTo>
                    <a:pt x="66" y="126"/>
                  </a:lnTo>
                  <a:lnTo>
                    <a:pt x="60" y="138"/>
                  </a:lnTo>
                  <a:lnTo>
                    <a:pt x="60" y="156"/>
                  </a:lnTo>
                  <a:lnTo>
                    <a:pt x="66" y="156"/>
                  </a:lnTo>
                  <a:lnTo>
                    <a:pt x="72" y="162"/>
                  </a:lnTo>
                  <a:lnTo>
                    <a:pt x="90" y="162"/>
                  </a:lnTo>
                  <a:lnTo>
                    <a:pt x="90" y="180"/>
                  </a:lnTo>
                  <a:lnTo>
                    <a:pt x="78" y="186"/>
                  </a:lnTo>
                  <a:lnTo>
                    <a:pt x="84" y="198"/>
                  </a:lnTo>
                  <a:lnTo>
                    <a:pt x="72" y="198"/>
                  </a:lnTo>
                  <a:lnTo>
                    <a:pt x="54" y="216"/>
                  </a:lnTo>
                  <a:lnTo>
                    <a:pt x="48" y="228"/>
                  </a:lnTo>
                  <a:lnTo>
                    <a:pt x="48" y="246"/>
                  </a:lnTo>
                  <a:lnTo>
                    <a:pt x="42" y="258"/>
                  </a:lnTo>
                  <a:lnTo>
                    <a:pt x="30" y="270"/>
                  </a:lnTo>
                  <a:lnTo>
                    <a:pt x="6" y="282"/>
                  </a:lnTo>
                  <a:lnTo>
                    <a:pt x="0" y="294"/>
                  </a:lnTo>
                  <a:lnTo>
                    <a:pt x="6" y="306"/>
                  </a:lnTo>
                  <a:lnTo>
                    <a:pt x="18" y="318"/>
                  </a:lnTo>
                  <a:lnTo>
                    <a:pt x="18" y="330"/>
                  </a:lnTo>
                  <a:lnTo>
                    <a:pt x="12" y="342"/>
                  </a:lnTo>
                  <a:lnTo>
                    <a:pt x="12" y="348"/>
                  </a:lnTo>
                  <a:lnTo>
                    <a:pt x="18" y="354"/>
                  </a:lnTo>
                  <a:lnTo>
                    <a:pt x="18" y="366"/>
                  </a:lnTo>
                  <a:lnTo>
                    <a:pt x="24" y="378"/>
                  </a:lnTo>
                  <a:lnTo>
                    <a:pt x="24" y="396"/>
                  </a:lnTo>
                  <a:lnTo>
                    <a:pt x="18" y="402"/>
                  </a:lnTo>
                  <a:lnTo>
                    <a:pt x="18" y="432"/>
                  </a:lnTo>
                  <a:lnTo>
                    <a:pt x="30" y="444"/>
                  </a:lnTo>
                  <a:lnTo>
                    <a:pt x="36" y="444"/>
                  </a:lnTo>
                  <a:lnTo>
                    <a:pt x="48" y="450"/>
                  </a:lnTo>
                  <a:lnTo>
                    <a:pt x="72" y="474"/>
                  </a:lnTo>
                  <a:lnTo>
                    <a:pt x="78" y="486"/>
                  </a:lnTo>
                  <a:lnTo>
                    <a:pt x="78" y="546"/>
                  </a:lnTo>
                  <a:lnTo>
                    <a:pt x="84" y="558"/>
                  </a:lnTo>
                  <a:lnTo>
                    <a:pt x="114" y="594"/>
                  </a:lnTo>
                  <a:lnTo>
                    <a:pt x="114" y="600"/>
                  </a:lnTo>
                  <a:lnTo>
                    <a:pt x="108" y="612"/>
                  </a:lnTo>
                  <a:lnTo>
                    <a:pt x="108" y="618"/>
                  </a:lnTo>
                  <a:lnTo>
                    <a:pt x="126" y="618"/>
                  </a:lnTo>
                  <a:lnTo>
                    <a:pt x="138" y="612"/>
                  </a:lnTo>
                  <a:lnTo>
                    <a:pt x="138" y="630"/>
                  </a:lnTo>
                  <a:lnTo>
                    <a:pt x="144" y="636"/>
                  </a:lnTo>
                  <a:lnTo>
                    <a:pt x="162" y="636"/>
                  </a:lnTo>
                  <a:lnTo>
                    <a:pt x="180" y="654"/>
                  </a:lnTo>
                  <a:lnTo>
                    <a:pt x="192" y="654"/>
                  </a:lnTo>
                  <a:lnTo>
                    <a:pt x="204" y="648"/>
                  </a:lnTo>
                  <a:lnTo>
                    <a:pt x="204" y="666"/>
                  </a:lnTo>
                  <a:lnTo>
                    <a:pt x="222" y="666"/>
                  </a:lnTo>
                  <a:lnTo>
                    <a:pt x="240" y="678"/>
                  </a:lnTo>
                  <a:lnTo>
                    <a:pt x="264" y="678"/>
                  </a:lnTo>
                  <a:lnTo>
                    <a:pt x="270" y="696"/>
                  </a:lnTo>
                  <a:lnTo>
                    <a:pt x="300" y="696"/>
                  </a:lnTo>
                  <a:lnTo>
                    <a:pt x="300" y="690"/>
                  </a:lnTo>
                  <a:lnTo>
                    <a:pt x="312" y="678"/>
                  </a:lnTo>
                  <a:lnTo>
                    <a:pt x="318" y="684"/>
                  </a:lnTo>
                  <a:lnTo>
                    <a:pt x="330" y="690"/>
                  </a:lnTo>
                  <a:lnTo>
                    <a:pt x="336" y="702"/>
                  </a:lnTo>
                  <a:lnTo>
                    <a:pt x="348" y="714"/>
                  </a:lnTo>
                  <a:lnTo>
                    <a:pt x="348" y="774"/>
                  </a:lnTo>
                  <a:lnTo>
                    <a:pt x="354" y="774"/>
                  </a:lnTo>
                  <a:lnTo>
                    <a:pt x="360" y="780"/>
                  </a:lnTo>
                  <a:lnTo>
                    <a:pt x="360" y="792"/>
                  </a:lnTo>
                  <a:lnTo>
                    <a:pt x="354" y="798"/>
                  </a:lnTo>
                  <a:lnTo>
                    <a:pt x="354" y="804"/>
                  </a:lnTo>
                  <a:lnTo>
                    <a:pt x="348" y="810"/>
                  </a:lnTo>
                  <a:lnTo>
                    <a:pt x="348" y="816"/>
                  </a:lnTo>
                  <a:lnTo>
                    <a:pt x="366" y="834"/>
                  </a:lnTo>
                  <a:lnTo>
                    <a:pt x="378" y="840"/>
                  </a:lnTo>
                  <a:lnTo>
                    <a:pt x="372" y="858"/>
                  </a:lnTo>
                  <a:lnTo>
                    <a:pt x="408" y="858"/>
                  </a:lnTo>
                  <a:lnTo>
                    <a:pt x="414" y="852"/>
                  </a:lnTo>
                  <a:lnTo>
                    <a:pt x="420" y="852"/>
                  </a:lnTo>
                  <a:lnTo>
                    <a:pt x="432" y="840"/>
                  </a:lnTo>
                  <a:lnTo>
                    <a:pt x="444" y="840"/>
                  </a:lnTo>
                  <a:lnTo>
                    <a:pt x="456" y="846"/>
                  </a:lnTo>
                  <a:lnTo>
                    <a:pt x="462" y="858"/>
                  </a:lnTo>
                  <a:lnTo>
                    <a:pt x="474" y="864"/>
                  </a:lnTo>
                  <a:lnTo>
                    <a:pt x="480" y="870"/>
                  </a:lnTo>
                  <a:lnTo>
                    <a:pt x="492" y="870"/>
                  </a:lnTo>
                  <a:lnTo>
                    <a:pt x="510" y="852"/>
                  </a:lnTo>
                  <a:lnTo>
                    <a:pt x="516" y="852"/>
                  </a:lnTo>
                  <a:lnTo>
                    <a:pt x="522" y="858"/>
                  </a:lnTo>
                  <a:lnTo>
                    <a:pt x="534" y="864"/>
                  </a:lnTo>
                  <a:lnTo>
                    <a:pt x="552" y="864"/>
                  </a:lnTo>
                  <a:lnTo>
                    <a:pt x="564" y="852"/>
                  </a:lnTo>
                  <a:lnTo>
                    <a:pt x="576" y="846"/>
                  </a:lnTo>
                  <a:lnTo>
                    <a:pt x="582" y="834"/>
                  </a:lnTo>
                  <a:lnTo>
                    <a:pt x="588" y="828"/>
                  </a:lnTo>
                  <a:lnTo>
                    <a:pt x="612" y="828"/>
                  </a:lnTo>
                  <a:lnTo>
                    <a:pt x="618" y="834"/>
                  </a:lnTo>
                  <a:lnTo>
                    <a:pt x="618" y="840"/>
                  </a:lnTo>
                  <a:lnTo>
                    <a:pt x="630" y="840"/>
                  </a:lnTo>
                  <a:lnTo>
                    <a:pt x="642" y="834"/>
                  </a:lnTo>
                  <a:lnTo>
                    <a:pt x="654" y="822"/>
                  </a:lnTo>
                  <a:lnTo>
                    <a:pt x="660" y="822"/>
                  </a:lnTo>
                  <a:lnTo>
                    <a:pt x="690" y="816"/>
                  </a:lnTo>
                  <a:lnTo>
                    <a:pt x="768" y="762"/>
                  </a:lnTo>
                  <a:lnTo>
                    <a:pt x="762" y="744"/>
                  </a:lnTo>
                  <a:close/>
                  <a:moveTo>
                    <a:pt x="726" y="360"/>
                  </a:moveTo>
                  <a:lnTo>
                    <a:pt x="732" y="354"/>
                  </a:lnTo>
                  <a:lnTo>
                    <a:pt x="732" y="324"/>
                  </a:lnTo>
                  <a:lnTo>
                    <a:pt x="720" y="312"/>
                  </a:lnTo>
                  <a:lnTo>
                    <a:pt x="714" y="312"/>
                  </a:lnTo>
                  <a:lnTo>
                    <a:pt x="708" y="318"/>
                  </a:lnTo>
                  <a:lnTo>
                    <a:pt x="708" y="348"/>
                  </a:lnTo>
                  <a:lnTo>
                    <a:pt x="714" y="354"/>
                  </a:lnTo>
                  <a:lnTo>
                    <a:pt x="726" y="360"/>
                  </a:lnTo>
                  <a:close/>
                  <a:moveTo>
                    <a:pt x="678" y="420"/>
                  </a:moveTo>
                  <a:lnTo>
                    <a:pt x="690" y="426"/>
                  </a:lnTo>
                  <a:lnTo>
                    <a:pt x="696" y="438"/>
                  </a:lnTo>
                  <a:lnTo>
                    <a:pt x="708" y="444"/>
                  </a:lnTo>
                  <a:lnTo>
                    <a:pt x="720" y="444"/>
                  </a:lnTo>
                  <a:lnTo>
                    <a:pt x="726" y="438"/>
                  </a:lnTo>
                  <a:lnTo>
                    <a:pt x="720" y="432"/>
                  </a:lnTo>
                  <a:lnTo>
                    <a:pt x="720" y="426"/>
                  </a:lnTo>
                  <a:lnTo>
                    <a:pt x="708" y="414"/>
                  </a:lnTo>
                  <a:lnTo>
                    <a:pt x="708" y="390"/>
                  </a:lnTo>
                  <a:lnTo>
                    <a:pt x="702" y="378"/>
                  </a:lnTo>
                  <a:lnTo>
                    <a:pt x="684" y="378"/>
                  </a:lnTo>
                  <a:lnTo>
                    <a:pt x="678" y="384"/>
                  </a:lnTo>
                  <a:lnTo>
                    <a:pt x="678" y="42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20" name="Tajikistan" descr="© INSCALE GmbH, 05.05.2010&#10;http://www.presentationload.com/">
              <a:extLst>
                <a:ext uri="{FF2B5EF4-FFF2-40B4-BE49-F238E27FC236}">
                  <a16:creationId xmlns:a16="http://schemas.microsoft.com/office/drawing/2014/main" id="{63A739E8-5C26-4DF6-8BCE-DA88A8AF19E4}"/>
                </a:ext>
              </a:extLst>
            </p:cNvPr>
            <p:cNvSpPr>
              <a:spLocks/>
            </p:cNvSpPr>
            <p:nvPr/>
          </p:nvSpPr>
          <p:spPr bwMode="gray">
            <a:xfrm>
              <a:off x="7537718" y="3038546"/>
              <a:ext cx="244486" cy="157111"/>
            </a:xfrm>
            <a:custGeom>
              <a:avLst/>
              <a:gdLst>
                <a:gd name="T0" fmla="*/ 2147483647 w 552"/>
                <a:gd name="T1" fmla="*/ 2147483647 h 348"/>
                <a:gd name="T2" fmla="*/ 2147483647 w 552"/>
                <a:gd name="T3" fmla="*/ 2147483647 h 348"/>
                <a:gd name="T4" fmla="*/ 2147483647 w 552"/>
                <a:gd name="T5" fmla="*/ 2147483647 h 348"/>
                <a:gd name="T6" fmla="*/ 2147483647 w 552"/>
                <a:gd name="T7" fmla="*/ 2147483647 h 348"/>
                <a:gd name="T8" fmla="*/ 2147483647 w 552"/>
                <a:gd name="T9" fmla="*/ 2147483647 h 348"/>
                <a:gd name="T10" fmla="*/ 2147483647 w 552"/>
                <a:gd name="T11" fmla="*/ 2147483647 h 348"/>
                <a:gd name="T12" fmla="*/ 2147483647 w 552"/>
                <a:gd name="T13" fmla="*/ 2147483647 h 348"/>
                <a:gd name="T14" fmla="*/ 2147483647 w 552"/>
                <a:gd name="T15" fmla="*/ 2147483647 h 348"/>
                <a:gd name="T16" fmla="*/ 2147483647 w 552"/>
                <a:gd name="T17" fmla="*/ 2147483647 h 348"/>
                <a:gd name="T18" fmla="*/ 2147483647 w 552"/>
                <a:gd name="T19" fmla="*/ 2147483647 h 348"/>
                <a:gd name="T20" fmla="*/ 2147483647 w 552"/>
                <a:gd name="T21" fmla="*/ 2147483647 h 348"/>
                <a:gd name="T22" fmla="*/ 2147483647 w 552"/>
                <a:gd name="T23" fmla="*/ 2147483647 h 348"/>
                <a:gd name="T24" fmla="*/ 2147483647 w 552"/>
                <a:gd name="T25" fmla="*/ 2147483647 h 348"/>
                <a:gd name="T26" fmla="*/ 2147483647 w 552"/>
                <a:gd name="T27" fmla="*/ 2147483647 h 348"/>
                <a:gd name="T28" fmla="*/ 2147483647 w 552"/>
                <a:gd name="T29" fmla="*/ 2147483647 h 348"/>
                <a:gd name="T30" fmla="*/ 2147483647 w 552"/>
                <a:gd name="T31" fmla="*/ 2147483647 h 348"/>
                <a:gd name="T32" fmla="*/ 2147483647 w 552"/>
                <a:gd name="T33" fmla="*/ 2147483647 h 348"/>
                <a:gd name="T34" fmla="*/ 2147483647 w 552"/>
                <a:gd name="T35" fmla="*/ 2147483647 h 348"/>
                <a:gd name="T36" fmla="*/ 2147483647 w 552"/>
                <a:gd name="T37" fmla="*/ 2147483647 h 348"/>
                <a:gd name="T38" fmla="*/ 2147483647 w 552"/>
                <a:gd name="T39" fmla="*/ 0 h 348"/>
                <a:gd name="T40" fmla="*/ 2147483647 w 552"/>
                <a:gd name="T41" fmla="*/ 2147483647 h 348"/>
                <a:gd name="T42" fmla="*/ 2147483647 w 552"/>
                <a:gd name="T43" fmla="*/ 2147483647 h 348"/>
                <a:gd name="T44" fmla="*/ 2147483647 w 552"/>
                <a:gd name="T45" fmla="*/ 2147483647 h 348"/>
                <a:gd name="T46" fmla="*/ 2147483647 w 552"/>
                <a:gd name="T47" fmla="*/ 2147483647 h 348"/>
                <a:gd name="T48" fmla="*/ 2147483647 w 552"/>
                <a:gd name="T49" fmla="*/ 2147483647 h 348"/>
                <a:gd name="T50" fmla="*/ 2147483647 w 552"/>
                <a:gd name="T51" fmla="*/ 2147483647 h 348"/>
                <a:gd name="T52" fmla="*/ 2147483647 w 552"/>
                <a:gd name="T53" fmla="*/ 2147483647 h 348"/>
                <a:gd name="T54" fmla="*/ 2147483647 w 552"/>
                <a:gd name="T55" fmla="*/ 2147483647 h 348"/>
                <a:gd name="T56" fmla="*/ 2147483647 w 552"/>
                <a:gd name="T57" fmla="*/ 2147483647 h 348"/>
                <a:gd name="T58" fmla="*/ 2147483647 w 552"/>
                <a:gd name="T59" fmla="*/ 2147483647 h 348"/>
                <a:gd name="T60" fmla="*/ 2147483647 w 552"/>
                <a:gd name="T61" fmla="*/ 2147483647 h 348"/>
                <a:gd name="T62" fmla="*/ 2147483647 w 552"/>
                <a:gd name="T63" fmla="*/ 2147483647 h 348"/>
                <a:gd name="T64" fmla="*/ 2147483647 w 552"/>
                <a:gd name="T65" fmla="*/ 2147483647 h 348"/>
                <a:gd name="T66" fmla="*/ 2147483647 w 552"/>
                <a:gd name="T67" fmla="*/ 2147483647 h 348"/>
                <a:gd name="T68" fmla="*/ 2147483647 w 552"/>
                <a:gd name="T69" fmla="*/ 2147483647 h 348"/>
                <a:gd name="T70" fmla="*/ 2147483647 w 552"/>
                <a:gd name="T71" fmla="*/ 2147483647 h 348"/>
                <a:gd name="T72" fmla="*/ 2147483647 w 552"/>
                <a:gd name="T73" fmla="*/ 2147483647 h 348"/>
                <a:gd name="T74" fmla="*/ 2147483647 w 552"/>
                <a:gd name="T75" fmla="*/ 2147483647 h 348"/>
                <a:gd name="T76" fmla="*/ 2147483647 w 552"/>
                <a:gd name="T77" fmla="*/ 2147483647 h 348"/>
                <a:gd name="T78" fmla="*/ 2147483647 w 552"/>
                <a:gd name="T79" fmla="*/ 2147483647 h 348"/>
                <a:gd name="T80" fmla="*/ 2147483647 w 552"/>
                <a:gd name="T81" fmla="*/ 2147483647 h 348"/>
                <a:gd name="T82" fmla="*/ 2147483647 w 552"/>
                <a:gd name="T83" fmla="*/ 2147483647 h 348"/>
                <a:gd name="T84" fmla="*/ 2147483647 w 552"/>
                <a:gd name="T85" fmla="*/ 2147483647 h 348"/>
                <a:gd name="T86" fmla="*/ 2147483647 w 552"/>
                <a:gd name="T87" fmla="*/ 2147483647 h 348"/>
                <a:gd name="T88" fmla="*/ 2147483647 w 552"/>
                <a:gd name="T89" fmla="*/ 2147483647 h 348"/>
                <a:gd name="T90" fmla="*/ 2147483647 w 552"/>
                <a:gd name="T91" fmla="*/ 2147483647 h 348"/>
                <a:gd name="T92" fmla="*/ 2147483647 w 552"/>
                <a:gd name="T93" fmla="*/ 2147483647 h 348"/>
                <a:gd name="T94" fmla="*/ 2147483647 w 552"/>
                <a:gd name="T95" fmla="*/ 2147483647 h 348"/>
                <a:gd name="T96" fmla="*/ 2147483647 w 552"/>
                <a:gd name="T97" fmla="*/ 2147483647 h 348"/>
                <a:gd name="T98" fmla="*/ 2147483647 w 552"/>
                <a:gd name="T99" fmla="*/ 2147483647 h 34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552"/>
                <a:gd name="T151" fmla="*/ 0 h 348"/>
                <a:gd name="T152" fmla="*/ 552 w 552"/>
                <a:gd name="T153" fmla="*/ 348 h 34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552" h="348">
                  <a:moveTo>
                    <a:pt x="528" y="270"/>
                  </a:moveTo>
                  <a:lnTo>
                    <a:pt x="516" y="246"/>
                  </a:lnTo>
                  <a:lnTo>
                    <a:pt x="516" y="204"/>
                  </a:lnTo>
                  <a:lnTo>
                    <a:pt x="510" y="198"/>
                  </a:lnTo>
                  <a:lnTo>
                    <a:pt x="498" y="192"/>
                  </a:lnTo>
                  <a:lnTo>
                    <a:pt x="492" y="192"/>
                  </a:lnTo>
                  <a:lnTo>
                    <a:pt x="480" y="186"/>
                  </a:lnTo>
                  <a:lnTo>
                    <a:pt x="456" y="186"/>
                  </a:lnTo>
                  <a:lnTo>
                    <a:pt x="450" y="192"/>
                  </a:lnTo>
                  <a:lnTo>
                    <a:pt x="438" y="192"/>
                  </a:lnTo>
                  <a:lnTo>
                    <a:pt x="426" y="180"/>
                  </a:lnTo>
                  <a:lnTo>
                    <a:pt x="426" y="168"/>
                  </a:lnTo>
                  <a:lnTo>
                    <a:pt x="432" y="156"/>
                  </a:lnTo>
                  <a:lnTo>
                    <a:pt x="432" y="144"/>
                  </a:lnTo>
                  <a:lnTo>
                    <a:pt x="414" y="144"/>
                  </a:lnTo>
                  <a:lnTo>
                    <a:pt x="414" y="120"/>
                  </a:lnTo>
                  <a:lnTo>
                    <a:pt x="396" y="114"/>
                  </a:lnTo>
                  <a:lnTo>
                    <a:pt x="384" y="126"/>
                  </a:lnTo>
                  <a:lnTo>
                    <a:pt x="342" y="126"/>
                  </a:lnTo>
                  <a:lnTo>
                    <a:pt x="336" y="132"/>
                  </a:lnTo>
                  <a:lnTo>
                    <a:pt x="324" y="138"/>
                  </a:lnTo>
                  <a:lnTo>
                    <a:pt x="312" y="138"/>
                  </a:lnTo>
                  <a:lnTo>
                    <a:pt x="312" y="132"/>
                  </a:lnTo>
                  <a:lnTo>
                    <a:pt x="306" y="132"/>
                  </a:lnTo>
                  <a:lnTo>
                    <a:pt x="294" y="138"/>
                  </a:lnTo>
                  <a:lnTo>
                    <a:pt x="264" y="108"/>
                  </a:lnTo>
                  <a:lnTo>
                    <a:pt x="258" y="114"/>
                  </a:lnTo>
                  <a:lnTo>
                    <a:pt x="246" y="120"/>
                  </a:lnTo>
                  <a:lnTo>
                    <a:pt x="240" y="126"/>
                  </a:lnTo>
                  <a:lnTo>
                    <a:pt x="222" y="126"/>
                  </a:lnTo>
                  <a:lnTo>
                    <a:pt x="210" y="114"/>
                  </a:lnTo>
                  <a:lnTo>
                    <a:pt x="186" y="114"/>
                  </a:lnTo>
                  <a:lnTo>
                    <a:pt x="174" y="108"/>
                  </a:lnTo>
                  <a:lnTo>
                    <a:pt x="156" y="108"/>
                  </a:lnTo>
                  <a:lnTo>
                    <a:pt x="150" y="114"/>
                  </a:lnTo>
                  <a:lnTo>
                    <a:pt x="138" y="114"/>
                  </a:lnTo>
                  <a:lnTo>
                    <a:pt x="126" y="120"/>
                  </a:lnTo>
                  <a:lnTo>
                    <a:pt x="120" y="114"/>
                  </a:lnTo>
                  <a:lnTo>
                    <a:pt x="120" y="108"/>
                  </a:lnTo>
                  <a:lnTo>
                    <a:pt x="114" y="102"/>
                  </a:lnTo>
                  <a:lnTo>
                    <a:pt x="114" y="90"/>
                  </a:lnTo>
                  <a:lnTo>
                    <a:pt x="126" y="84"/>
                  </a:lnTo>
                  <a:lnTo>
                    <a:pt x="132" y="78"/>
                  </a:lnTo>
                  <a:lnTo>
                    <a:pt x="132" y="66"/>
                  </a:lnTo>
                  <a:lnTo>
                    <a:pt x="138" y="60"/>
                  </a:lnTo>
                  <a:lnTo>
                    <a:pt x="150" y="60"/>
                  </a:lnTo>
                  <a:lnTo>
                    <a:pt x="186" y="72"/>
                  </a:lnTo>
                  <a:lnTo>
                    <a:pt x="198" y="78"/>
                  </a:lnTo>
                  <a:lnTo>
                    <a:pt x="204" y="78"/>
                  </a:lnTo>
                  <a:lnTo>
                    <a:pt x="210" y="72"/>
                  </a:lnTo>
                  <a:lnTo>
                    <a:pt x="210" y="66"/>
                  </a:lnTo>
                  <a:lnTo>
                    <a:pt x="204" y="60"/>
                  </a:lnTo>
                  <a:lnTo>
                    <a:pt x="198" y="60"/>
                  </a:lnTo>
                  <a:lnTo>
                    <a:pt x="186" y="54"/>
                  </a:lnTo>
                  <a:lnTo>
                    <a:pt x="180" y="48"/>
                  </a:lnTo>
                  <a:lnTo>
                    <a:pt x="174" y="48"/>
                  </a:lnTo>
                  <a:lnTo>
                    <a:pt x="198" y="12"/>
                  </a:lnTo>
                  <a:lnTo>
                    <a:pt x="192" y="6"/>
                  </a:lnTo>
                  <a:lnTo>
                    <a:pt x="180" y="0"/>
                  </a:lnTo>
                  <a:lnTo>
                    <a:pt x="162" y="0"/>
                  </a:lnTo>
                  <a:lnTo>
                    <a:pt x="156" y="12"/>
                  </a:lnTo>
                  <a:lnTo>
                    <a:pt x="144" y="18"/>
                  </a:lnTo>
                  <a:lnTo>
                    <a:pt x="138" y="30"/>
                  </a:lnTo>
                  <a:lnTo>
                    <a:pt x="132" y="30"/>
                  </a:lnTo>
                  <a:lnTo>
                    <a:pt x="114" y="12"/>
                  </a:lnTo>
                  <a:lnTo>
                    <a:pt x="102" y="12"/>
                  </a:lnTo>
                  <a:lnTo>
                    <a:pt x="102" y="24"/>
                  </a:lnTo>
                  <a:lnTo>
                    <a:pt x="96" y="30"/>
                  </a:lnTo>
                  <a:lnTo>
                    <a:pt x="96" y="42"/>
                  </a:lnTo>
                  <a:lnTo>
                    <a:pt x="108" y="54"/>
                  </a:lnTo>
                  <a:lnTo>
                    <a:pt x="108" y="60"/>
                  </a:lnTo>
                  <a:lnTo>
                    <a:pt x="66" y="60"/>
                  </a:lnTo>
                  <a:lnTo>
                    <a:pt x="90" y="84"/>
                  </a:lnTo>
                  <a:lnTo>
                    <a:pt x="72" y="96"/>
                  </a:lnTo>
                  <a:lnTo>
                    <a:pt x="78" y="96"/>
                  </a:lnTo>
                  <a:lnTo>
                    <a:pt x="78" y="108"/>
                  </a:lnTo>
                  <a:lnTo>
                    <a:pt x="54" y="120"/>
                  </a:lnTo>
                  <a:lnTo>
                    <a:pt x="6" y="120"/>
                  </a:lnTo>
                  <a:lnTo>
                    <a:pt x="0" y="126"/>
                  </a:lnTo>
                  <a:lnTo>
                    <a:pt x="0" y="144"/>
                  </a:lnTo>
                  <a:lnTo>
                    <a:pt x="18" y="144"/>
                  </a:lnTo>
                  <a:lnTo>
                    <a:pt x="30" y="156"/>
                  </a:lnTo>
                  <a:lnTo>
                    <a:pt x="36" y="156"/>
                  </a:lnTo>
                  <a:lnTo>
                    <a:pt x="42" y="162"/>
                  </a:lnTo>
                  <a:lnTo>
                    <a:pt x="54" y="162"/>
                  </a:lnTo>
                  <a:lnTo>
                    <a:pt x="66" y="174"/>
                  </a:lnTo>
                  <a:lnTo>
                    <a:pt x="66" y="180"/>
                  </a:lnTo>
                  <a:lnTo>
                    <a:pt x="60" y="186"/>
                  </a:lnTo>
                  <a:lnTo>
                    <a:pt x="60" y="204"/>
                  </a:lnTo>
                  <a:lnTo>
                    <a:pt x="66" y="210"/>
                  </a:lnTo>
                  <a:lnTo>
                    <a:pt x="78" y="216"/>
                  </a:lnTo>
                  <a:lnTo>
                    <a:pt x="90" y="228"/>
                  </a:lnTo>
                  <a:lnTo>
                    <a:pt x="90" y="246"/>
                  </a:lnTo>
                  <a:lnTo>
                    <a:pt x="84" y="258"/>
                  </a:lnTo>
                  <a:lnTo>
                    <a:pt x="72" y="264"/>
                  </a:lnTo>
                  <a:lnTo>
                    <a:pt x="66" y="276"/>
                  </a:lnTo>
                  <a:lnTo>
                    <a:pt x="60" y="282"/>
                  </a:lnTo>
                  <a:lnTo>
                    <a:pt x="60" y="306"/>
                  </a:lnTo>
                  <a:lnTo>
                    <a:pt x="66" y="312"/>
                  </a:lnTo>
                  <a:lnTo>
                    <a:pt x="78" y="318"/>
                  </a:lnTo>
                  <a:lnTo>
                    <a:pt x="84" y="324"/>
                  </a:lnTo>
                  <a:lnTo>
                    <a:pt x="90" y="324"/>
                  </a:lnTo>
                  <a:lnTo>
                    <a:pt x="108" y="306"/>
                  </a:lnTo>
                  <a:lnTo>
                    <a:pt x="120" y="300"/>
                  </a:lnTo>
                  <a:lnTo>
                    <a:pt x="126" y="294"/>
                  </a:lnTo>
                  <a:lnTo>
                    <a:pt x="138" y="294"/>
                  </a:lnTo>
                  <a:lnTo>
                    <a:pt x="144" y="300"/>
                  </a:lnTo>
                  <a:lnTo>
                    <a:pt x="150" y="312"/>
                  </a:lnTo>
                  <a:lnTo>
                    <a:pt x="156" y="318"/>
                  </a:lnTo>
                  <a:lnTo>
                    <a:pt x="162" y="318"/>
                  </a:lnTo>
                  <a:lnTo>
                    <a:pt x="162" y="288"/>
                  </a:lnTo>
                  <a:lnTo>
                    <a:pt x="174" y="276"/>
                  </a:lnTo>
                  <a:lnTo>
                    <a:pt x="186" y="270"/>
                  </a:lnTo>
                  <a:lnTo>
                    <a:pt x="204" y="270"/>
                  </a:lnTo>
                  <a:lnTo>
                    <a:pt x="216" y="282"/>
                  </a:lnTo>
                  <a:lnTo>
                    <a:pt x="222" y="258"/>
                  </a:lnTo>
                  <a:lnTo>
                    <a:pt x="216" y="258"/>
                  </a:lnTo>
                  <a:lnTo>
                    <a:pt x="210" y="252"/>
                  </a:lnTo>
                  <a:lnTo>
                    <a:pt x="210" y="246"/>
                  </a:lnTo>
                  <a:lnTo>
                    <a:pt x="222" y="234"/>
                  </a:lnTo>
                  <a:lnTo>
                    <a:pt x="228" y="234"/>
                  </a:lnTo>
                  <a:lnTo>
                    <a:pt x="234" y="228"/>
                  </a:lnTo>
                  <a:lnTo>
                    <a:pt x="234" y="204"/>
                  </a:lnTo>
                  <a:lnTo>
                    <a:pt x="240" y="198"/>
                  </a:lnTo>
                  <a:lnTo>
                    <a:pt x="258" y="198"/>
                  </a:lnTo>
                  <a:lnTo>
                    <a:pt x="276" y="216"/>
                  </a:lnTo>
                  <a:lnTo>
                    <a:pt x="276" y="246"/>
                  </a:lnTo>
                  <a:lnTo>
                    <a:pt x="294" y="246"/>
                  </a:lnTo>
                  <a:lnTo>
                    <a:pt x="306" y="312"/>
                  </a:lnTo>
                  <a:lnTo>
                    <a:pt x="306" y="318"/>
                  </a:lnTo>
                  <a:lnTo>
                    <a:pt x="336" y="348"/>
                  </a:lnTo>
                  <a:lnTo>
                    <a:pt x="342" y="348"/>
                  </a:lnTo>
                  <a:lnTo>
                    <a:pt x="348" y="342"/>
                  </a:lnTo>
                  <a:lnTo>
                    <a:pt x="360" y="336"/>
                  </a:lnTo>
                  <a:lnTo>
                    <a:pt x="366" y="324"/>
                  </a:lnTo>
                  <a:lnTo>
                    <a:pt x="372" y="318"/>
                  </a:lnTo>
                  <a:lnTo>
                    <a:pt x="390" y="318"/>
                  </a:lnTo>
                  <a:lnTo>
                    <a:pt x="396" y="312"/>
                  </a:lnTo>
                  <a:lnTo>
                    <a:pt x="402" y="300"/>
                  </a:lnTo>
                  <a:lnTo>
                    <a:pt x="408" y="294"/>
                  </a:lnTo>
                  <a:lnTo>
                    <a:pt x="432" y="282"/>
                  </a:lnTo>
                  <a:lnTo>
                    <a:pt x="456" y="282"/>
                  </a:lnTo>
                  <a:lnTo>
                    <a:pt x="456" y="300"/>
                  </a:lnTo>
                  <a:lnTo>
                    <a:pt x="492" y="288"/>
                  </a:lnTo>
                  <a:lnTo>
                    <a:pt x="516" y="288"/>
                  </a:lnTo>
                  <a:lnTo>
                    <a:pt x="522" y="294"/>
                  </a:lnTo>
                  <a:lnTo>
                    <a:pt x="546" y="294"/>
                  </a:lnTo>
                  <a:lnTo>
                    <a:pt x="552" y="288"/>
                  </a:lnTo>
                  <a:lnTo>
                    <a:pt x="540" y="276"/>
                  </a:lnTo>
                  <a:lnTo>
                    <a:pt x="534" y="276"/>
                  </a:lnTo>
                  <a:lnTo>
                    <a:pt x="528" y="27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21" name="Syria" descr="© INSCALE GmbH, 05.05.2010&#10;http://www.presentationload.com/">
              <a:extLst>
                <a:ext uri="{FF2B5EF4-FFF2-40B4-BE49-F238E27FC236}">
                  <a16:creationId xmlns:a16="http://schemas.microsoft.com/office/drawing/2014/main" id="{A04DB9D2-CBF5-4EC1-AF8D-A4185D1A30AC}"/>
                </a:ext>
              </a:extLst>
            </p:cNvPr>
            <p:cNvSpPr>
              <a:spLocks/>
            </p:cNvSpPr>
            <p:nvPr/>
          </p:nvSpPr>
          <p:spPr bwMode="gray">
            <a:xfrm>
              <a:off x="6621691" y="3167091"/>
              <a:ext cx="200034" cy="187263"/>
            </a:xfrm>
            <a:custGeom>
              <a:avLst/>
              <a:gdLst>
                <a:gd name="T0" fmla="*/ 2147483647 w 450"/>
                <a:gd name="T1" fmla="*/ 2147483647 h 414"/>
                <a:gd name="T2" fmla="*/ 2147483647 w 450"/>
                <a:gd name="T3" fmla="*/ 2147483647 h 414"/>
                <a:gd name="T4" fmla="*/ 2147483647 w 450"/>
                <a:gd name="T5" fmla="*/ 2147483647 h 414"/>
                <a:gd name="T6" fmla="*/ 2147483647 w 450"/>
                <a:gd name="T7" fmla="*/ 0 h 414"/>
                <a:gd name="T8" fmla="*/ 2147483647 w 450"/>
                <a:gd name="T9" fmla="*/ 2147483647 h 414"/>
                <a:gd name="T10" fmla="*/ 2147483647 w 450"/>
                <a:gd name="T11" fmla="*/ 2147483647 h 414"/>
                <a:gd name="T12" fmla="*/ 2147483647 w 450"/>
                <a:gd name="T13" fmla="*/ 2147483647 h 414"/>
                <a:gd name="T14" fmla="*/ 2147483647 w 450"/>
                <a:gd name="T15" fmla="*/ 2147483647 h 414"/>
                <a:gd name="T16" fmla="*/ 2147483647 w 450"/>
                <a:gd name="T17" fmla="*/ 2147483647 h 414"/>
                <a:gd name="T18" fmla="*/ 2147483647 w 450"/>
                <a:gd name="T19" fmla="*/ 2147483647 h 414"/>
                <a:gd name="T20" fmla="*/ 2147483647 w 450"/>
                <a:gd name="T21" fmla="*/ 2147483647 h 414"/>
                <a:gd name="T22" fmla="*/ 2147483647 w 450"/>
                <a:gd name="T23" fmla="*/ 2147483647 h 414"/>
                <a:gd name="T24" fmla="*/ 2147483647 w 450"/>
                <a:gd name="T25" fmla="*/ 2147483647 h 414"/>
                <a:gd name="T26" fmla="*/ 2147483647 w 450"/>
                <a:gd name="T27" fmla="*/ 2147483647 h 414"/>
                <a:gd name="T28" fmla="*/ 2147483647 w 450"/>
                <a:gd name="T29" fmla="*/ 2147483647 h 414"/>
                <a:gd name="T30" fmla="*/ 2147483647 w 450"/>
                <a:gd name="T31" fmla="*/ 2147483647 h 414"/>
                <a:gd name="T32" fmla="*/ 2147483647 w 450"/>
                <a:gd name="T33" fmla="*/ 2147483647 h 414"/>
                <a:gd name="T34" fmla="*/ 2147483647 w 450"/>
                <a:gd name="T35" fmla="*/ 2147483647 h 414"/>
                <a:gd name="T36" fmla="*/ 2147483647 w 450"/>
                <a:gd name="T37" fmla="*/ 2147483647 h 414"/>
                <a:gd name="T38" fmla="*/ 2147483647 w 450"/>
                <a:gd name="T39" fmla="*/ 2147483647 h 414"/>
                <a:gd name="T40" fmla="*/ 2147483647 w 450"/>
                <a:gd name="T41" fmla="*/ 2147483647 h 414"/>
                <a:gd name="T42" fmla="*/ 2147483647 w 450"/>
                <a:gd name="T43" fmla="*/ 2147483647 h 414"/>
                <a:gd name="T44" fmla="*/ 2147483647 w 450"/>
                <a:gd name="T45" fmla="*/ 2147483647 h 414"/>
                <a:gd name="T46" fmla="*/ 2147483647 w 450"/>
                <a:gd name="T47" fmla="*/ 2147483647 h 414"/>
                <a:gd name="T48" fmla="*/ 2147483647 w 450"/>
                <a:gd name="T49" fmla="*/ 2147483647 h 414"/>
                <a:gd name="T50" fmla="*/ 2147483647 w 450"/>
                <a:gd name="T51" fmla="*/ 2147483647 h 414"/>
                <a:gd name="T52" fmla="*/ 2147483647 w 450"/>
                <a:gd name="T53" fmla="*/ 2147483647 h 414"/>
                <a:gd name="T54" fmla="*/ 2147483647 w 450"/>
                <a:gd name="T55" fmla="*/ 2147483647 h 414"/>
                <a:gd name="T56" fmla="*/ 2147483647 w 450"/>
                <a:gd name="T57" fmla="*/ 2147483647 h 414"/>
                <a:gd name="T58" fmla="*/ 2147483647 w 450"/>
                <a:gd name="T59" fmla="*/ 2147483647 h 414"/>
                <a:gd name="T60" fmla="*/ 2147483647 w 450"/>
                <a:gd name="T61" fmla="*/ 2147483647 h 414"/>
                <a:gd name="T62" fmla="*/ 2147483647 w 450"/>
                <a:gd name="T63" fmla="*/ 2147483647 h 414"/>
                <a:gd name="T64" fmla="*/ 2147483647 w 450"/>
                <a:gd name="T65" fmla="*/ 2147483647 h 414"/>
                <a:gd name="T66" fmla="*/ 2147483647 w 450"/>
                <a:gd name="T67" fmla="*/ 2147483647 h 414"/>
                <a:gd name="T68" fmla="*/ 2147483647 w 450"/>
                <a:gd name="T69" fmla="*/ 2147483647 h 414"/>
                <a:gd name="T70" fmla="*/ 2147483647 w 450"/>
                <a:gd name="T71" fmla="*/ 2147483647 h 414"/>
                <a:gd name="T72" fmla="*/ 2147483647 w 450"/>
                <a:gd name="T73" fmla="*/ 2147483647 h 414"/>
                <a:gd name="T74" fmla="*/ 2147483647 w 450"/>
                <a:gd name="T75" fmla="*/ 2147483647 h 414"/>
                <a:gd name="T76" fmla="*/ 2147483647 w 450"/>
                <a:gd name="T77" fmla="*/ 2147483647 h 414"/>
                <a:gd name="T78" fmla="*/ 2147483647 w 450"/>
                <a:gd name="T79" fmla="*/ 2147483647 h 414"/>
                <a:gd name="T80" fmla="*/ 2147483647 w 450"/>
                <a:gd name="T81" fmla="*/ 2147483647 h 414"/>
                <a:gd name="T82" fmla="*/ 2147483647 w 450"/>
                <a:gd name="T83" fmla="*/ 2147483647 h 414"/>
                <a:gd name="T84" fmla="*/ 2147483647 w 450"/>
                <a:gd name="T85" fmla="*/ 2147483647 h 414"/>
                <a:gd name="T86" fmla="*/ 2147483647 w 450"/>
                <a:gd name="T87" fmla="*/ 2147483647 h 414"/>
                <a:gd name="T88" fmla="*/ 2147483647 w 450"/>
                <a:gd name="T89" fmla="*/ 2147483647 h 414"/>
                <a:gd name="T90" fmla="*/ 2147483647 w 450"/>
                <a:gd name="T91" fmla="*/ 2147483647 h 414"/>
                <a:gd name="T92" fmla="*/ 2147483647 w 450"/>
                <a:gd name="T93" fmla="*/ 2147483647 h 414"/>
                <a:gd name="T94" fmla="*/ 2147483647 w 450"/>
                <a:gd name="T95" fmla="*/ 2147483647 h 414"/>
                <a:gd name="T96" fmla="*/ 2147483647 w 450"/>
                <a:gd name="T97" fmla="*/ 2147483647 h 414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450"/>
                <a:gd name="T148" fmla="*/ 0 h 414"/>
                <a:gd name="T149" fmla="*/ 450 w 450"/>
                <a:gd name="T150" fmla="*/ 414 h 414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450" h="414">
                  <a:moveTo>
                    <a:pt x="426" y="60"/>
                  </a:moveTo>
                  <a:lnTo>
                    <a:pt x="432" y="54"/>
                  </a:lnTo>
                  <a:lnTo>
                    <a:pt x="438" y="42"/>
                  </a:lnTo>
                  <a:lnTo>
                    <a:pt x="450" y="30"/>
                  </a:lnTo>
                  <a:lnTo>
                    <a:pt x="444" y="30"/>
                  </a:lnTo>
                  <a:lnTo>
                    <a:pt x="438" y="24"/>
                  </a:lnTo>
                  <a:lnTo>
                    <a:pt x="438" y="0"/>
                  </a:lnTo>
                  <a:lnTo>
                    <a:pt x="432" y="0"/>
                  </a:lnTo>
                  <a:lnTo>
                    <a:pt x="432" y="6"/>
                  </a:lnTo>
                  <a:lnTo>
                    <a:pt x="426" y="18"/>
                  </a:lnTo>
                  <a:lnTo>
                    <a:pt x="402" y="18"/>
                  </a:lnTo>
                  <a:lnTo>
                    <a:pt x="390" y="30"/>
                  </a:lnTo>
                  <a:lnTo>
                    <a:pt x="372" y="30"/>
                  </a:lnTo>
                  <a:lnTo>
                    <a:pt x="366" y="24"/>
                  </a:lnTo>
                  <a:lnTo>
                    <a:pt x="318" y="24"/>
                  </a:lnTo>
                  <a:lnTo>
                    <a:pt x="306" y="30"/>
                  </a:lnTo>
                  <a:lnTo>
                    <a:pt x="294" y="42"/>
                  </a:lnTo>
                  <a:lnTo>
                    <a:pt x="282" y="48"/>
                  </a:lnTo>
                  <a:lnTo>
                    <a:pt x="276" y="54"/>
                  </a:lnTo>
                  <a:lnTo>
                    <a:pt x="258" y="54"/>
                  </a:lnTo>
                  <a:lnTo>
                    <a:pt x="246" y="60"/>
                  </a:lnTo>
                  <a:lnTo>
                    <a:pt x="234" y="60"/>
                  </a:lnTo>
                  <a:lnTo>
                    <a:pt x="222" y="54"/>
                  </a:lnTo>
                  <a:lnTo>
                    <a:pt x="204" y="54"/>
                  </a:lnTo>
                  <a:lnTo>
                    <a:pt x="192" y="42"/>
                  </a:lnTo>
                  <a:lnTo>
                    <a:pt x="180" y="36"/>
                  </a:lnTo>
                  <a:lnTo>
                    <a:pt x="174" y="30"/>
                  </a:lnTo>
                  <a:lnTo>
                    <a:pt x="168" y="30"/>
                  </a:lnTo>
                  <a:lnTo>
                    <a:pt x="150" y="48"/>
                  </a:lnTo>
                  <a:lnTo>
                    <a:pt x="144" y="48"/>
                  </a:lnTo>
                  <a:lnTo>
                    <a:pt x="138" y="54"/>
                  </a:lnTo>
                  <a:lnTo>
                    <a:pt x="120" y="60"/>
                  </a:lnTo>
                  <a:lnTo>
                    <a:pt x="84" y="60"/>
                  </a:lnTo>
                  <a:lnTo>
                    <a:pt x="84" y="54"/>
                  </a:lnTo>
                  <a:lnTo>
                    <a:pt x="90" y="48"/>
                  </a:lnTo>
                  <a:lnTo>
                    <a:pt x="66" y="48"/>
                  </a:lnTo>
                  <a:lnTo>
                    <a:pt x="66" y="78"/>
                  </a:lnTo>
                  <a:lnTo>
                    <a:pt x="72" y="78"/>
                  </a:lnTo>
                  <a:lnTo>
                    <a:pt x="72" y="102"/>
                  </a:lnTo>
                  <a:lnTo>
                    <a:pt x="60" y="102"/>
                  </a:lnTo>
                  <a:lnTo>
                    <a:pt x="54" y="96"/>
                  </a:lnTo>
                  <a:lnTo>
                    <a:pt x="54" y="114"/>
                  </a:lnTo>
                  <a:lnTo>
                    <a:pt x="48" y="120"/>
                  </a:lnTo>
                  <a:lnTo>
                    <a:pt x="48" y="126"/>
                  </a:lnTo>
                  <a:lnTo>
                    <a:pt x="36" y="126"/>
                  </a:lnTo>
                  <a:lnTo>
                    <a:pt x="24" y="114"/>
                  </a:lnTo>
                  <a:lnTo>
                    <a:pt x="18" y="120"/>
                  </a:lnTo>
                  <a:lnTo>
                    <a:pt x="12" y="132"/>
                  </a:lnTo>
                  <a:lnTo>
                    <a:pt x="12" y="150"/>
                  </a:lnTo>
                  <a:lnTo>
                    <a:pt x="6" y="150"/>
                  </a:lnTo>
                  <a:lnTo>
                    <a:pt x="0" y="198"/>
                  </a:lnTo>
                  <a:lnTo>
                    <a:pt x="6" y="204"/>
                  </a:lnTo>
                  <a:lnTo>
                    <a:pt x="18" y="210"/>
                  </a:lnTo>
                  <a:lnTo>
                    <a:pt x="24" y="216"/>
                  </a:lnTo>
                  <a:lnTo>
                    <a:pt x="24" y="222"/>
                  </a:lnTo>
                  <a:lnTo>
                    <a:pt x="72" y="222"/>
                  </a:lnTo>
                  <a:lnTo>
                    <a:pt x="66" y="234"/>
                  </a:lnTo>
                  <a:lnTo>
                    <a:pt x="72" y="240"/>
                  </a:lnTo>
                  <a:lnTo>
                    <a:pt x="78" y="252"/>
                  </a:lnTo>
                  <a:lnTo>
                    <a:pt x="78" y="270"/>
                  </a:lnTo>
                  <a:lnTo>
                    <a:pt x="72" y="282"/>
                  </a:lnTo>
                  <a:lnTo>
                    <a:pt x="66" y="282"/>
                  </a:lnTo>
                  <a:lnTo>
                    <a:pt x="54" y="288"/>
                  </a:lnTo>
                  <a:lnTo>
                    <a:pt x="48" y="288"/>
                  </a:lnTo>
                  <a:lnTo>
                    <a:pt x="42" y="294"/>
                  </a:lnTo>
                  <a:lnTo>
                    <a:pt x="42" y="318"/>
                  </a:lnTo>
                  <a:lnTo>
                    <a:pt x="24" y="336"/>
                  </a:lnTo>
                  <a:lnTo>
                    <a:pt x="30" y="378"/>
                  </a:lnTo>
                  <a:lnTo>
                    <a:pt x="36" y="378"/>
                  </a:lnTo>
                  <a:lnTo>
                    <a:pt x="72" y="396"/>
                  </a:lnTo>
                  <a:lnTo>
                    <a:pt x="84" y="408"/>
                  </a:lnTo>
                  <a:lnTo>
                    <a:pt x="96" y="414"/>
                  </a:lnTo>
                  <a:lnTo>
                    <a:pt x="114" y="414"/>
                  </a:lnTo>
                  <a:lnTo>
                    <a:pt x="174" y="384"/>
                  </a:lnTo>
                  <a:lnTo>
                    <a:pt x="204" y="354"/>
                  </a:lnTo>
                  <a:lnTo>
                    <a:pt x="228" y="336"/>
                  </a:lnTo>
                  <a:lnTo>
                    <a:pt x="240" y="324"/>
                  </a:lnTo>
                  <a:lnTo>
                    <a:pt x="300" y="276"/>
                  </a:lnTo>
                  <a:lnTo>
                    <a:pt x="312" y="270"/>
                  </a:lnTo>
                  <a:lnTo>
                    <a:pt x="372" y="246"/>
                  </a:lnTo>
                  <a:lnTo>
                    <a:pt x="396" y="234"/>
                  </a:lnTo>
                  <a:lnTo>
                    <a:pt x="402" y="228"/>
                  </a:lnTo>
                  <a:lnTo>
                    <a:pt x="402" y="222"/>
                  </a:lnTo>
                  <a:lnTo>
                    <a:pt x="384" y="204"/>
                  </a:lnTo>
                  <a:lnTo>
                    <a:pt x="384" y="198"/>
                  </a:lnTo>
                  <a:lnTo>
                    <a:pt x="390" y="180"/>
                  </a:lnTo>
                  <a:lnTo>
                    <a:pt x="396" y="168"/>
                  </a:lnTo>
                  <a:lnTo>
                    <a:pt x="396" y="138"/>
                  </a:lnTo>
                  <a:lnTo>
                    <a:pt x="390" y="126"/>
                  </a:lnTo>
                  <a:lnTo>
                    <a:pt x="390" y="114"/>
                  </a:lnTo>
                  <a:lnTo>
                    <a:pt x="384" y="108"/>
                  </a:lnTo>
                  <a:lnTo>
                    <a:pt x="378" y="96"/>
                  </a:lnTo>
                  <a:lnTo>
                    <a:pt x="378" y="84"/>
                  </a:lnTo>
                  <a:lnTo>
                    <a:pt x="384" y="72"/>
                  </a:lnTo>
                  <a:lnTo>
                    <a:pt x="390" y="66"/>
                  </a:lnTo>
                  <a:lnTo>
                    <a:pt x="402" y="66"/>
                  </a:lnTo>
                  <a:lnTo>
                    <a:pt x="414" y="60"/>
                  </a:lnTo>
                  <a:lnTo>
                    <a:pt x="426" y="6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22" name="Swaziland" descr="© INSCALE GmbH, 05.05.2010&#10;http://www.presentationload.com/">
              <a:extLst>
                <a:ext uri="{FF2B5EF4-FFF2-40B4-BE49-F238E27FC236}">
                  <a16:creationId xmlns:a16="http://schemas.microsoft.com/office/drawing/2014/main" id="{5462B79B-6E7F-44EB-80F1-783CF46FD268}"/>
                </a:ext>
              </a:extLst>
            </p:cNvPr>
            <p:cNvSpPr>
              <a:spLocks/>
            </p:cNvSpPr>
            <p:nvPr/>
          </p:nvSpPr>
          <p:spPr bwMode="gray">
            <a:xfrm>
              <a:off x="6501036" y="5450752"/>
              <a:ext cx="46039" cy="60305"/>
            </a:xfrm>
            <a:custGeom>
              <a:avLst/>
              <a:gdLst>
                <a:gd name="T0" fmla="*/ 2147483647 w 102"/>
                <a:gd name="T1" fmla="*/ 2147483647 h 132"/>
                <a:gd name="T2" fmla="*/ 2147483647 w 102"/>
                <a:gd name="T3" fmla="*/ 2147483647 h 132"/>
                <a:gd name="T4" fmla="*/ 2147483647 w 102"/>
                <a:gd name="T5" fmla="*/ 2147483647 h 132"/>
                <a:gd name="T6" fmla="*/ 2147483647 w 102"/>
                <a:gd name="T7" fmla="*/ 2147483647 h 132"/>
                <a:gd name="T8" fmla="*/ 2147483647 w 102"/>
                <a:gd name="T9" fmla="*/ 2147483647 h 132"/>
                <a:gd name="T10" fmla="*/ 2147483647 w 102"/>
                <a:gd name="T11" fmla="*/ 0 h 132"/>
                <a:gd name="T12" fmla="*/ 2147483647 w 102"/>
                <a:gd name="T13" fmla="*/ 0 h 132"/>
                <a:gd name="T14" fmla="*/ 2147483647 w 102"/>
                <a:gd name="T15" fmla="*/ 2147483647 h 132"/>
                <a:gd name="T16" fmla="*/ 2147483647 w 102"/>
                <a:gd name="T17" fmla="*/ 2147483647 h 132"/>
                <a:gd name="T18" fmla="*/ 2147483647 w 102"/>
                <a:gd name="T19" fmla="*/ 2147483647 h 132"/>
                <a:gd name="T20" fmla="*/ 2147483647 w 102"/>
                <a:gd name="T21" fmla="*/ 2147483647 h 132"/>
                <a:gd name="T22" fmla="*/ 0 w 102"/>
                <a:gd name="T23" fmla="*/ 2147483647 h 132"/>
                <a:gd name="T24" fmla="*/ 0 w 102"/>
                <a:gd name="T25" fmla="*/ 2147483647 h 132"/>
                <a:gd name="T26" fmla="*/ 2147483647 w 102"/>
                <a:gd name="T27" fmla="*/ 2147483647 h 132"/>
                <a:gd name="T28" fmla="*/ 2147483647 w 102"/>
                <a:gd name="T29" fmla="*/ 2147483647 h 132"/>
                <a:gd name="T30" fmla="*/ 2147483647 w 102"/>
                <a:gd name="T31" fmla="*/ 2147483647 h 132"/>
                <a:gd name="T32" fmla="*/ 2147483647 w 102"/>
                <a:gd name="T33" fmla="*/ 2147483647 h 132"/>
                <a:gd name="T34" fmla="*/ 2147483647 w 102"/>
                <a:gd name="T35" fmla="*/ 2147483647 h 132"/>
                <a:gd name="T36" fmla="*/ 2147483647 w 102"/>
                <a:gd name="T37" fmla="*/ 2147483647 h 132"/>
                <a:gd name="T38" fmla="*/ 2147483647 w 102"/>
                <a:gd name="T39" fmla="*/ 2147483647 h 132"/>
                <a:gd name="T40" fmla="*/ 2147483647 w 102"/>
                <a:gd name="T41" fmla="*/ 2147483647 h 132"/>
                <a:gd name="T42" fmla="*/ 2147483647 w 102"/>
                <a:gd name="T43" fmla="*/ 2147483647 h 132"/>
                <a:gd name="T44" fmla="*/ 2147483647 w 102"/>
                <a:gd name="T45" fmla="*/ 2147483647 h 132"/>
                <a:gd name="T46" fmla="*/ 2147483647 w 102"/>
                <a:gd name="T47" fmla="*/ 2147483647 h 132"/>
                <a:gd name="T48" fmla="*/ 2147483647 w 102"/>
                <a:gd name="T49" fmla="*/ 2147483647 h 132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102"/>
                <a:gd name="T76" fmla="*/ 0 h 132"/>
                <a:gd name="T77" fmla="*/ 102 w 102"/>
                <a:gd name="T78" fmla="*/ 132 h 132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102" h="132">
                  <a:moveTo>
                    <a:pt x="84" y="54"/>
                  </a:moveTo>
                  <a:lnTo>
                    <a:pt x="84" y="30"/>
                  </a:lnTo>
                  <a:lnTo>
                    <a:pt x="90" y="18"/>
                  </a:lnTo>
                  <a:lnTo>
                    <a:pt x="66" y="18"/>
                  </a:lnTo>
                  <a:lnTo>
                    <a:pt x="54" y="6"/>
                  </a:lnTo>
                  <a:lnTo>
                    <a:pt x="42" y="0"/>
                  </a:lnTo>
                  <a:lnTo>
                    <a:pt x="36" y="0"/>
                  </a:lnTo>
                  <a:lnTo>
                    <a:pt x="24" y="12"/>
                  </a:lnTo>
                  <a:lnTo>
                    <a:pt x="18" y="24"/>
                  </a:lnTo>
                  <a:lnTo>
                    <a:pt x="18" y="36"/>
                  </a:lnTo>
                  <a:lnTo>
                    <a:pt x="6" y="48"/>
                  </a:lnTo>
                  <a:lnTo>
                    <a:pt x="0" y="60"/>
                  </a:lnTo>
                  <a:lnTo>
                    <a:pt x="0" y="84"/>
                  </a:lnTo>
                  <a:lnTo>
                    <a:pt x="12" y="108"/>
                  </a:lnTo>
                  <a:lnTo>
                    <a:pt x="24" y="114"/>
                  </a:lnTo>
                  <a:lnTo>
                    <a:pt x="36" y="126"/>
                  </a:lnTo>
                  <a:lnTo>
                    <a:pt x="54" y="126"/>
                  </a:lnTo>
                  <a:lnTo>
                    <a:pt x="66" y="132"/>
                  </a:lnTo>
                  <a:lnTo>
                    <a:pt x="78" y="132"/>
                  </a:lnTo>
                  <a:lnTo>
                    <a:pt x="90" y="90"/>
                  </a:lnTo>
                  <a:lnTo>
                    <a:pt x="96" y="90"/>
                  </a:lnTo>
                  <a:lnTo>
                    <a:pt x="102" y="84"/>
                  </a:lnTo>
                  <a:lnTo>
                    <a:pt x="96" y="60"/>
                  </a:lnTo>
                  <a:lnTo>
                    <a:pt x="90" y="60"/>
                  </a:lnTo>
                  <a:lnTo>
                    <a:pt x="84" y="54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23" name="Somalia" descr="© INSCALE GmbH, 05.05.2010&#10;http://www.presentationload.com/">
              <a:extLst>
                <a:ext uri="{FF2B5EF4-FFF2-40B4-BE49-F238E27FC236}">
                  <a16:creationId xmlns:a16="http://schemas.microsoft.com/office/drawing/2014/main" id="{2B84F4FC-61F4-4BA1-948D-BF1A54BE1DB1}"/>
                </a:ext>
              </a:extLst>
            </p:cNvPr>
            <p:cNvSpPr>
              <a:spLocks/>
            </p:cNvSpPr>
            <p:nvPr/>
          </p:nvSpPr>
          <p:spPr bwMode="gray">
            <a:xfrm>
              <a:off x="6842362" y="4085951"/>
              <a:ext cx="315927" cy="496725"/>
            </a:xfrm>
            <a:custGeom>
              <a:avLst/>
              <a:gdLst>
                <a:gd name="T0" fmla="*/ 2147483647 w 714"/>
                <a:gd name="T1" fmla="*/ 2147483647 h 1104"/>
                <a:gd name="T2" fmla="*/ 2147483647 w 714"/>
                <a:gd name="T3" fmla="*/ 2147483647 h 1104"/>
                <a:gd name="T4" fmla="*/ 2147483647 w 714"/>
                <a:gd name="T5" fmla="*/ 2147483647 h 1104"/>
                <a:gd name="T6" fmla="*/ 2147483647 w 714"/>
                <a:gd name="T7" fmla="*/ 2147483647 h 1104"/>
                <a:gd name="T8" fmla="*/ 2147483647 w 714"/>
                <a:gd name="T9" fmla="*/ 2147483647 h 1104"/>
                <a:gd name="T10" fmla="*/ 2147483647 w 714"/>
                <a:gd name="T11" fmla="*/ 2147483647 h 1104"/>
                <a:gd name="T12" fmla="*/ 2147483647 w 714"/>
                <a:gd name="T13" fmla="*/ 2147483647 h 1104"/>
                <a:gd name="T14" fmla="*/ 2147483647 w 714"/>
                <a:gd name="T15" fmla="*/ 2147483647 h 1104"/>
                <a:gd name="T16" fmla="*/ 2147483647 w 714"/>
                <a:gd name="T17" fmla="*/ 2147483647 h 1104"/>
                <a:gd name="T18" fmla="*/ 2147483647 w 714"/>
                <a:gd name="T19" fmla="*/ 2147483647 h 1104"/>
                <a:gd name="T20" fmla="*/ 2147483647 w 714"/>
                <a:gd name="T21" fmla="*/ 2147483647 h 1104"/>
                <a:gd name="T22" fmla="*/ 2147483647 w 714"/>
                <a:gd name="T23" fmla="*/ 2147483647 h 1104"/>
                <a:gd name="T24" fmla="*/ 0 w 714"/>
                <a:gd name="T25" fmla="*/ 2147483647 h 1104"/>
                <a:gd name="T26" fmla="*/ 2147483647 w 714"/>
                <a:gd name="T27" fmla="*/ 2147483647 h 1104"/>
                <a:gd name="T28" fmla="*/ 2147483647 w 714"/>
                <a:gd name="T29" fmla="*/ 2147483647 h 1104"/>
                <a:gd name="T30" fmla="*/ 2147483647 w 714"/>
                <a:gd name="T31" fmla="*/ 2147483647 h 1104"/>
                <a:gd name="T32" fmla="*/ 2147483647 w 714"/>
                <a:gd name="T33" fmla="*/ 2147483647 h 1104"/>
                <a:gd name="T34" fmla="*/ 2147483647 w 714"/>
                <a:gd name="T35" fmla="*/ 2147483647 h 1104"/>
                <a:gd name="T36" fmla="*/ 2147483647 w 714"/>
                <a:gd name="T37" fmla="*/ 2147483647 h 1104"/>
                <a:gd name="T38" fmla="*/ 2147483647 w 714"/>
                <a:gd name="T39" fmla="*/ 2147483647 h 1104"/>
                <a:gd name="T40" fmla="*/ 2147483647 w 714"/>
                <a:gd name="T41" fmla="*/ 2147483647 h 1104"/>
                <a:gd name="T42" fmla="*/ 2147483647 w 714"/>
                <a:gd name="T43" fmla="*/ 2147483647 h 1104"/>
                <a:gd name="T44" fmla="*/ 2147483647 w 714"/>
                <a:gd name="T45" fmla="*/ 2147483647 h 1104"/>
                <a:gd name="T46" fmla="*/ 2147483647 w 714"/>
                <a:gd name="T47" fmla="*/ 2147483647 h 1104"/>
                <a:gd name="T48" fmla="*/ 2147483647 w 714"/>
                <a:gd name="T49" fmla="*/ 2147483647 h 1104"/>
                <a:gd name="T50" fmla="*/ 2147483647 w 714"/>
                <a:gd name="T51" fmla="*/ 2147483647 h 1104"/>
                <a:gd name="T52" fmla="*/ 2147483647 w 714"/>
                <a:gd name="T53" fmla="*/ 2147483647 h 1104"/>
                <a:gd name="T54" fmla="*/ 2147483647 w 714"/>
                <a:gd name="T55" fmla="*/ 2147483647 h 1104"/>
                <a:gd name="T56" fmla="*/ 2147483647 w 714"/>
                <a:gd name="T57" fmla="*/ 2147483647 h 1104"/>
                <a:gd name="T58" fmla="*/ 2147483647 w 714"/>
                <a:gd name="T59" fmla="*/ 2147483647 h 1104"/>
                <a:gd name="T60" fmla="*/ 2147483647 w 714"/>
                <a:gd name="T61" fmla="*/ 2147483647 h 1104"/>
                <a:gd name="T62" fmla="*/ 2147483647 w 714"/>
                <a:gd name="T63" fmla="*/ 2147483647 h 1104"/>
                <a:gd name="T64" fmla="*/ 2147483647 w 714"/>
                <a:gd name="T65" fmla="*/ 2147483647 h 1104"/>
                <a:gd name="T66" fmla="*/ 2147483647 w 714"/>
                <a:gd name="T67" fmla="*/ 2147483647 h 1104"/>
                <a:gd name="T68" fmla="*/ 2147483647 w 714"/>
                <a:gd name="T69" fmla="*/ 2147483647 h 1104"/>
                <a:gd name="T70" fmla="*/ 2147483647 w 714"/>
                <a:gd name="T71" fmla="*/ 2147483647 h 1104"/>
                <a:gd name="T72" fmla="*/ 2147483647 w 714"/>
                <a:gd name="T73" fmla="*/ 2147483647 h 1104"/>
                <a:gd name="T74" fmla="*/ 2147483647 w 714"/>
                <a:gd name="T75" fmla="*/ 2147483647 h 1104"/>
                <a:gd name="T76" fmla="*/ 2147483647 w 714"/>
                <a:gd name="T77" fmla="*/ 2147483647 h 1104"/>
                <a:gd name="T78" fmla="*/ 2147483647 w 714"/>
                <a:gd name="T79" fmla="*/ 2147483647 h 1104"/>
                <a:gd name="T80" fmla="*/ 2147483647 w 714"/>
                <a:gd name="T81" fmla="*/ 2147483647 h 1104"/>
                <a:gd name="T82" fmla="*/ 2147483647 w 714"/>
                <a:gd name="T83" fmla="*/ 2147483647 h 1104"/>
                <a:gd name="T84" fmla="*/ 2147483647 w 714"/>
                <a:gd name="T85" fmla="*/ 2147483647 h 1104"/>
                <a:gd name="T86" fmla="*/ 2147483647 w 714"/>
                <a:gd name="T87" fmla="*/ 2147483647 h 1104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714"/>
                <a:gd name="T133" fmla="*/ 0 h 1104"/>
                <a:gd name="T134" fmla="*/ 714 w 714"/>
                <a:gd name="T135" fmla="*/ 1104 h 1104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714" h="1104">
                  <a:moveTo>
                    <a:pt x="108" y="114"/>
                  </a:moveTo>
                  <a:lnTo>
                    <a:pt x="120" y="126"/>
                  </a:lnTo>
                  <a:lnTo>
                    <a:pt x="120" y="138"/>
                  </a:lnTo>
                  <a:lnTo>
                    <a:pt x="126" y="150"/>
                  </a:lnTo>
                  <a:lnTo>
                    <a:pt x="132" y="156"/>
                  </a:lnTo>
                  <a:lnTo>
                    <a:pt x="138" y="168"/>
                  </a:lnTo>
                  <a:lnTo>
                    <a:pt x="144" y="174"/>
                  </a:lnTo>
                  <a:lnTo>
                    <a:pt x="156" y="198"/>
                  </a:lnTo>
                  <a:lnTo>
                    <a:pt x="162" y="204"/>
                  </a:lnTo>
                  <a:lnTo>
                    <a:pt x="162" y="210"/>
                  </a:lnTo>
                  <a:lnTo>
                    <a:pt x="186" y="210"/>
                  </a:lnTo>
                  <a:lnTo>
                    <a:pt x="192" y="222"/>
                  </a:lnTo>
                  <a:lnTo>
                    <a:pt x="198" y="228"/>
                  </a:lnTo>
                  <a:lnTo>
                    <a:pt x="204" y="240"/>
                  </a:lnTo>
                  <a:lnTo>
                    <a:pt x="240" y="258"/>
                  </a:lnTo>
                  <a:lnTo>
                    <a:pt x="312" y="282"/>
                  </a:lnTo>
                  <a:lnTo>
                    <a:pt x="336" y="288"/>
                  </a:lnTo>
                  <a:lnTo>
                    <a:pt x="348" y="294"/>
                  </a:lnTo>
                  <a:lnTo>
                    <a:pt x="366" y="300"/>
                  </a:lnTo>
                  <a:lnTo>
                    <a:pt x="378" y="312"/>
                  </a:lnTo>
                  <a:lnTo>
                    <a:pt x="414" y="330"/>
                  </a:lnTo>
                  <a:lnTo>
                    <a:pt x="486" y="324"/>
                  </a:lnTo>
                  <a:lnTo>
                    <a:pt x="276" y="570"/>
                  </a:lnTo>
                  <a:lnTo>
                    <a:pt x="192" y="570"/>
                  </a:lnTo>
                  <a:lnTo>
                    <a:pt x="186" y="576"/>
                  </a:lnTo>
                  <a:lnTo>
                    <a:pt x="174" y="576"/>
                  </a:lnTo>
                  <a:lnTo>
                    <a:pt x="162" y="582"/>
                  </a:lnTo>
                  <a:lnTo>
                    <a:pt x="156" y="588"/>
                  </a:lnTo>
                  <a:lnTo>
                    <a:pt x="144" y="594"/>
                  </a:lnTo>
                  <a:lnTo>
                    <a:pt x="144" y="606"/>
                  </a:lnTo>
                  <a:lnTo>
                    <a:pt x="126" y="624"/>
                  </a:lnTo>
                  <a:lnTo>
                    <a:pt x="102" y="624"/>
                  </a:lnTo>
                  <a:lnTo>
                    <a:pt x="90" y="630"/>
                  </a:lnTo>
                  <a:lnTo>
                    <a:pt x="78" y="630"/>
                  </a:lnTo>
                  <a:lnTo>
                    <a:pt x="66" y="642"/>
                  </a:lnTo>
                  <a:lnTo>
                    <a:pt x="66" y="654"/>
                  </a:lnTo>
                  <a:lnTo>
                    <a:pt x="60" y="660"/>
                  </a:lnTo>
                  <a:lnTo>
                    <a:pt x="42" y="696"/>
                  </a:lnTo>
                  <a:lnTo>
                    <a:pt x="0" y="738"/>
                  </a:lnTo>
                  <a:lnTo>
                    <a:pt x="0" y="1038"/>
                  </a:lnTo>
                  <a:lnTo>
                    <a:pt x="42" y="1104"/>
                  </a:lnTo>
                  <a:lnTo>
                    <a:pt x="48" y="1086"/>
                  </a:lnTo>
                  <a:lnTo>
                    <a:pt x="84" y="1032"/>
                  </a:lnTo>
                  <a:lnTo>
                    <a:pt x="96" y="1008"/>
                  </a:lnTo>
                  <a:lnTo>
                    <a:pt x="114" y="996"/>
                  </a:lnTo>
                  <a:lnTo>
                    <a:pt x="144" y="966"/>
                  </a:lnTo>
                  <a:lnTo>
                    <a:pt x="150" y="954"/>
                  </a:lnTo>
                  <a:lnTo>
                    <a:pt x="162" y="936"/>
                  </a:lnTo>
                  <a:lnTo>
                    <a:pt x="192" y="906"/>
                  </a:lnTo>
                  <a:lnTo>
                    <a:pt x="216" y="876"/>
                  </a:lnTo>
                  <a:lnTo>
                    <a:pt x="246" y="846"/>
                  </a:lnTo>
                  <a:lnTo>
                    <a:pt x="264" y="840"/>
                  </a:lnTo>
                  <a:lnTo>
                    <a:pt x="276" y="828"/>
                  </a:lnTo>
                  <a:lnTo>
                    <a:pt x="294" y="816"/>
                  </a:lnTo>
                  <a:lnTo>
                    <a:pt x="318" y="804"/>
                  </a:lnTo>
                  <a:lnTo>
                    <a:pt x="336" y="786"/>
                  </a:lnTo>
                  <a:lnTo>
                    <a:pt x="372" y="756"/>
                  </a:lnTo>
                  <a:lnTo>
                    <a:pt x="420" y="708"/>
                  </a:lnTo>
                  <a:lnTo>
                    <a:pt x="438" y="684"/>
                  </a:lnTo>
                  <a:lnTo>
                    <a:pt x="462" y="654"/>
                  </a:lnTo>
                  <a:lnTo>
                    <a:pt x="492" y="618"/>
                  </a:lnTo>
                  <a:lnTo>
                    <a:pt x="516" y="570"/>
                  </a:lnTo>
                  <a:lnTo>
                    <a:pt x="528" y="540"/>
                  </a:lnTo>
                  <a:lnTo>
                    <a:pt x="546" y="516"/>
                  </a:lnTo>
                  <a:lnTo>
                    <a:pt x="558" y="498"/>
                  </a:lnTo>
                  <a:lnTo>
                    <a:pt x="564" y="492"/>
                  </a:lnTo>
                  <a:lnTo>
                    <a:pt x="570" y="480"/>
                  </a:lnTo>
                  <a:lnTo>
                    <a:pt x="576" y="474"/>
                  </a:lnTo>
                  <a:lnTo>
                    <a:pt x="576" y="450"/>
                  </a:lnTo>
                  <a:lnTo>
                    <a:pt x="582" y="432"/>
                  </a:lnTo>
                  <a:lnTo>
                    <a:pt x="588" y="420"/>
                  </a:lnTo>
                  <a:lnTo>
                    <a:pt x="588" y="402"/>
                  </a:lnTo>
                  <a:lnTo>
                    <a:pt x="594" y="390"/>
                  </a:lnTo>
                  <a:lnTo>
                    <a:pt x="606" y="378"/>
                  </a:lnTo>
                  <a:lnTo>
                    <a:pt x="612" y="366"/>
                  </a:lnTo>
                  <a:lnTo>
                    <a:pt x="624" y="354"/>
                  </a:lnTo>
                  <a:lnTo>
                    <a:pt x="624" y="324"/>
                  </a:lnTo>
                  <a:lnTo>
                    <a:pt x="636" y="318"/>
                  </a:lnTo>
                  <a:lnTo>
                    <a:pt x="642" y="306"/>
                  </a:lnTo>
                  <a:lnTo>
                    <a:pt x="660" y="252"/>
                  </a:lnTo>
                  <a:lnTo>
                    <a:pt x="672" y="252"/>
                  </a:lnTo>
                  <a:lnTo>
                    <a:pt x="672" y="246"/>
                  </a:lnTo>
                  <a:lnTo>
                    <a:pt x="684" y="234"/>
                  </a:lnTo>
                  <a:lnTo>
                    <a:pt x="684" y="138"/>
                  </a:lnTo>
                  <a:lnTo>
                    <a:pt x="708" y="126"/>
                  </a:lnTo>
                  <a:lnTo>
                    <a:pt x="702" y="54"/>
                  </a:lnTo>
                  <a:lnTo>
                    <a:pt x="708" y="42"/>
                  </a:lnTo>
                  <a:lnTo>
                    <a:pt x="708" y="36"/>
                  </a:lnTo>
                  <a:lnTo>
                    <a:pt x="714" y="24"/>
                  </a:lnTo>
                  <a:lnTo>
                    <a:pt x="714" y="12"/>
                  </a:lnTo>
                  <a:lnTo>
                    <a:pt x="690" y="0"/>
                  </a:lnTo>
                  <a:lnTo>
                    <a:pt x="672" y="0"/>
                  </a:lnTo>
                  <a:lnTo>
                    <a:pt x="666" y="12"/>
                  </a:lnTo>
                  <a:lnTo>
                    <a:pt x="654" y="18"/>
                  </a:lnTo>
                  <a:lnTo>
                    <a:pt x="648" y="30"/>
                  </a:lnTo>
                  <a:lnTo>
                    <a:pt x="624" y="42"/>
                  </a:lnTo>
                  <a:lnTo>
                    <a:pt x="612" y="42"/>
                  </a:lnTo>
                  <a:lnTo>
                    <a:pt x="594" y="48"/>
                  </a:lnTo>
                  <a:lnTo>
                    <a:pt x="582" y="54"/>
                  </a:lnTo>
                  <a:lnTo>
                    <a:pt x="564" y="54"/>
                  </a:lnTo>
                  <a:lnTo>
                    <a:pt x="546" y="48"/>
                  </a:lnTo>
                  <a:lnTo>
                    <a:pt x="534" y="42"/>
                  </a:lnTo>
                  <a:lnTo>
                    <a:pt x="516" y="48"/>
                  </a:lnTo>
                  <a:lnTo>
                    <a:pt x="510" y="54"/>
                  </a:lnTo>
                  <a:lnTo>
                    <a:pt x="498" y="60"/>
                  </a:lnTo>
                  <a:lnTo>
                    <a:pt x="492" y="72"/>
                  </a:lnTo>
                  <a:lnTo>
                    <a:pt x="486" y="78"/>
                  </a:lnTo>
                  <a:lnTo>
                    <a:pt x="474" y="78"/>
                  </a:lnTo>
                  <a:lnTo>
                    <a:pt x="462" y="72"/>
                  </a:lnTo>
                  <a:lnTo>
                    <a:pt x="456" y="60"/>
                  </a:lnTo>
                  <a:lnTo>
                    <a:pt x="444" y="60"/>
                  </a:lnTo>
                  <a:lnTo>
                    <a:pt x="438" y="66"/>
                  </a:lnTo>
                  <a:lnTo>
                    <a:pt x="426" y="72"/>
                  </a:lnTo>
                  <a:lnTo>
                    <a:pt x="396" y="102"/>
                  </a:lnTo>
                  <a:lnTo>
                    <a:pt x="384" y="108"/>
                  </a:lnTo>
                  <a:lnTo>
                    <a:pt x="372" y="108"/>
                  </a:lnTo>
                  <a:lnTo>
                    <a:pt x="360" y="102"/>
                  </a:lnTo>
                  <a:lnTo>
                    <a:pt x="354" y="96"/>
                  </a:lnTo>
                  <a:lnTo>
                    <a:pt x="342" y="90"/>
                  </a:lnTo>
                  <a:lnTo>
                    <a:pt x="330" y="90"/>
                  </a:lnTo>
                  <a:lnTo>
                    <a:pt x="306" y="102"/>
                  </a:lnTo>
                  <a:lnTo>
                    <a:pt x="294" y="114"/>
                  </a:lnTo>
                  <a:lnTo>
                    <a:pt x="270" y="126"/>
                  </a:lnTo>
                  <a:lnTo>
                    <a:pt x="210" y="126"/>
                  </a:lnTo>
                  <a:lnTo>
                    <a:pt x="192" y="108"/>
                  </a:lnTo>
                  <a:lnTo>
                    <a:pt x="186" y="96"/>
                  </a:lnTo>
                  <a:lnTo>
                    <a:pt x="174" y="90"/>
                  </a:lnTo>
                  <a:lnTo>
                    <a:pt x="168" y="78"/>
                  </a:lnTo>
                  <a:lnTo>
                    <a:pt x="168" y="66"/>
                  </a:lnTo>
                  <a:lnTo>
                    <a:pt x="156" y="54"/>
                  </a:lnTo>
                  <a:lnTo>
                    <a:pt x="150" y="54"/>
                  </a:lnTo>
                  <a:lnTo>
                    <a:pt x="126" y="78"/>
                  </a:lnTo>
                  <a:lnTo>
                    <a:pt x="108" y="114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24" name="Sierra Leone" descr="© INSCALE GmbH, 05.05.2010&#10;http://www.presentationload.com/">
              <a:extLst>
                <a:ext uri="{FF2B5EF4-FFF2-40B4-BE49-F238E27FC236}">
                  <a16:creationId xmlns:a16="http://schemas.microsoft.com/office/drawing/2014/main" id="{08ED6D8C-E170-41F9-8DEE-D336F5FBBC68}"/>
                </a:ext>
              </a:extLst>
            </p:cNvPr>
            <p:cNvSpPr>
              <a:spLocks/>
            </p:cNvSpPr>
            <p:nvPr/>
          </p:nvSpPr>
          <p:spPr bwMode="gray">
            <a:xfrm>
              <a:off x="5134138" y="4155778"/>
              <a:ext cx="92079" cy="120610"/>
            </a:xfrm>
            <a:custGeom>
              <a:avLst/>
              <a:gdLst>
                <a:gd name="T0" fmla="*/ 2147483647 w 210"/>
                <a:gd name="T1" fmla="*/ 2147483647 h 270"/>
                <a:gd name="T2" fmla="*/ 2147483647 w 210"/>
                <a:gd name="T3" fmla="*/ 2147483647 h 270"/>
                <a:gd name="T4" fmla="*/ 2147483647 w 210"/>
                <a:gd name="T5" fmla="*/ 2147483647 h 270"/>
                <a:gd name="T6" fmla="*/ 2147483647 w 210"/>
                <a:gd name="T7" fmla="*/ 2147483647 h 270"/>
                <a:gd name="T8" fmla="*/ 2147483647 w 210"/>
                <a:gd name="T9" fmla="*/ 2147483647 h 270"/>
                <a:gd name="T10" fmla="*/ 2147483647 w 210"/>
                <a:gd name="T11" fmla="*/ 2147483647 h 270"/>
                <a:gd name="T12" fmla="*/ 2147483647 w 210"/>
                <a:gd name="T13" fmla="*/ 2147483647 h 270"/>
                <a:gd name="T14" fmla="*/ 2147483647 w 210"/>
                <a:gd name="T15" fmla="*/ 2147483647 h 270"/>
                <a:gd name="T16" fmla="*/ 2147483647 w 210"/>
                <a:gd name="T17" fmla="*/ 2147483647 h 270"/>
                <a:gd name="T18" fmla="*/ 2147483647 w 210"/>
                <a:gd name="T19" fmla="*/ 2147483647 h 270"/>
                <a:gd name="T20" fmla="*/ 2147483647 w 210"/>
                <a:gd name="T21" fmla="*/ 2147483647 h 270"/>
                <a:gd name="T22" fmla="*/ 2147483647 w 210"/>
                <a:gd name="T23" fmla="*/ 0 h 270"/>
                <a:gd name="T24" fmla="*/ 2147483647 w 210"/>
                <a:gd name="T25" fmla="*/ 0 h 270"/>
                <a:gd name="T26" fmla="*/ 2147483647 w 210"/>
                <a:gd name="T27" fmla="*/ 2147483647 h 270"/>
                <a:gd name="T28" fmla="*/ 2147483647 w 210"/>
                <a:gd name="T29" fmla="*/ 2147483647 h 270"/>
                <a:gd name="T30" fmla="*/ 2147483647 w 210"/>
                <a:gd name="T31" fmla="*/ 2147483647 h 270"/>
                <a:gd name="T32" fmla="*/ 2147483647 w 210"/>
                <a:gd name="T33" fmla="*/ 2147483647 h 270"/>
                <a:gd name="T34" fmla="*/ 2147483647 w 210"/>
                <a:gd name="T35" fmla="*/ 2147483647 h 270"/>
                <a:gd name="T36" fmla="*/ 2147483647 w 210"/>
                <a:gd name="T37" fmla="*/ 2147483647 h 270"/>
                <a:gd name="T38" fmla="*/ 2147483647 w 210"/>
                <a:gd name="T39" fmla="*/ 2147483647 h 270"/>
                <a:gd name="T40" fmla="*/ 2147483647 w 210"/>
                <a:gd name="T41" fmla="*/ 2147483647 h 270"/>
                <a:gd name="T42" fmla="*/ 2147483647 w 210"/>
                <a:gd name="T43" fmla="*/ 2147483647 h 270"/>
                <a:gd name="T44" fmla="*/ 0 w 210"/>
                <a:gd name="T45" fmla="*/ 2147483647 h 270"/>
                <a:gd name="T46" fmla="*/ 2147483647 w 210"/>
                <a:gd name="T47" fmla="*/ 2147483647 h 270"/>
                <a:gd name="T48" fmla="*/ 2147483647 w 210"/>
                <a:gd name="T49" fmla="*/ 2147483647 h 270"/>
                <a:gd name="T50" fmla="*/ 0 w 210"/>
                <a:gd name="T51" fmla="*/ 2147483647 h 270"/>
                <a:gd name="T52" fmla="*/ 0 w 210"/>
                <a:gd name="T53" fmla="*/ 2147483647 h 270"/>
                <a:gd name="T54" fmla="*/ 2147483647 w 210"/>
                <a:gd name="T55" fmla="*/ 2147483647 h 270"/>
                <a:gd name="T56" fmla="*/ 2147483647 w 210"/>
                <a:gd name="T57" fmla="*/ 2147483647 h 270"/>
                <a:gd name="T58" fmla="*/ 2147483647 w 210"/>
                <a:gd name="T59" fmla="*/ 2147483647 h 270"/>
                <a:gd name="T60" fmla="*/ 2147483647 w 210"/>
                <a:gd name="T61" fmla="*/ 2147483647 h 270"/>
                <a:gd name="T62" fmla="*/ 2147483647 w 210"/>
                <a:gd name="T63" fmla="*/ 2147483647 h 270"/>
                <a:gd name="T64" fmla="*/ 2147483647 w 210"/>
                <a:gd name="T65" fmla="*/ 2147483647 h 270"/>
                <a:gd name="T66" fmla="*/ 2147483647 w 210"/>
                <a:gd name="T67" fmla="*/ 2147483647 h 270"/>
                <a:gd name="T68" fmla="*/ 2147483647 w 210"/>
                <a:gd name="T69" fmla="*/ 2147483647 h 270"/>
                <a:gd name="T70" fmla="*/ 2147483647 w 210"/>
                <a:gd name="T71" fmla="*/ 2147483647 h 270"/>
                <a:gd name="T72" fmla="*/ 2147483647 w 210"/>
                <a:gd name="T73" fmla="*/ 2147483647 h 270"/>
                <a:gd name="T74" fmla="*/ 2147483647 w 210"/>
                <a:gd name="T75" fmla="*/ 2147483647 h 270"/>
                <a:gd name="T76" fmla="*/ 2147483647 w 210"/>
                <a:gd name="T77" fmla="*/ 2147483647 h 270"/>
                <a:gd name="T78" fmla="*/ 2147483647 w 210"/>
                <a:gd name="T79" fmla="*/ 2147483647 h 270"/>
                <a:gd name="T80" fmla="*/ 2147483647 w 210"/>
                <a:gd name="T81" fmla="*/ 2147483647 h 270"/>
                <a:gd name="T82" fmla="*/ 2147483647 w 210"/>
                <a:gd name="T83" fmla="*/ 2147483647 h 270"/>
                <a:gd name="T84" fmla="*/ 2147483647 w 210"/>
                <a:gd name="T85" fmla="*/ 2147483647 h 270"/>
                <a:gd name="T86" fmla="*/ 2147483647 w 210"/>
                <a:gd name="T87" fmla="*/ 2147483647 h 27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210"/>
                <a:gd name="T133" fmla="*/ 0 h 270"/>
                <a:gd name="T134" fmla="*/ 210 w 210"/>
                <a:gd name="T135" fmla="*/ 270 h 270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210" h="270">
                  <a:moveTo>
                    <a:pt x="186" y="180"/>
                  </a:moveTo>
                  <a:lnTo>
                    <a:pt x="186" y="162"/>
                  </a:lnTo>
                  <a:lnTo>
                    <a:pt x="210" y="156"/>
                  </a:lnTo>
                  <a:lnTo>
                    <a:pt x="204" y="132"/>
                  </a:lnTo>
                  <a:lnTo>
                    <a:pt x="174" y="144"/>
                  </a:lnTo>
                  <a:lnTo>
                    <a:pt x="180" y="126"/>
                  </a:lnTo>
                  <a:lnTo>
                    <a:pt x="186" y="120"/>
                  </a:lnTo>
                  <a:lnTo>
                    <a:pt x="192" y="108"/>
                  </a:lnTo>
                  <a:lnTo>
                    <a:pt x="192" y="90"/>
                  </a:lnTo>
                  <a:lnTo>
                    <a:pt x="180" y="78"/>
                  </a:lnTo>
                  <a:lnTo>
                    <a:pt x="180" y="60"/>
                  </a:lnTo>
                  <a:lnTo>
                    <a:pt x="138" y="0"/>
                  </a:lnTo>
                  <a:lnTo>
                    <a:pt x="102" y="0"/>
                  </a:lnTo>
                  <a:lnTo>
                    <a:pt x="96" y="18"/>
                  </a:lnTo>
                  <a:lnTo>
                    <a:pt x="60" y="18"/>
                  </a:lnTo>
                  <a:lnTo>
                    <a:pt x="60" y="24"/>
                  </a:lnTo>
                  <a:lnTo>
                    <a:pt x="54" y="30"/>
                  </a:lnTo>
                  <a:lnTo>
                    <a:pt x="48" y="42"/>
                  </a:lnTo>
                  <a:lnTo>
                    <a:pt x="36" y="54"/>
                  </a:lnTo>
                  <a:lnTo>
                    <a:pt x="30" y="66"/>
                  </a:lnTo>
                  <a:lnTo>
                    <a:pt x="18" y="72"/>
                  </a:lnTo>
                  <a:lnTo>
                    <a:pt x="12" y="78"/>
                  </a:lnTo>
                  <a:lnTo>
                    <a:pt x="0" y="84"/>
                  </a:lnTo>
                  <a:lnTo>
                    <a:pt x="12" y="96"/>
                  </a:lnTo>
                  <a:lnTo>
                    <a:pt x="6" y="102"/>
                  </a:lnTo>
                  <a:lnTo>
                    <a:pt x="0" y="114"/>
                  </a:lnTo>
                  <a:lnTo>
                    <a:pt x="0" y="132"/>
                  </a:lnTo>
                  <a:lnTo>
                    <a:pt x="6" y="138"/>
                  </a:lnTo>
                  <a:lnTo>
                    <a:pt x="18" y="144"/>
                  </a:lnTo>
                  <a:lnTo>
                    <a:pt x="24" y="150"/>
                  </a:lnTo>
                  <a:lnTo>
                    <a:pt x="18" y="180"/>
                  </a:lnTo>
                  <a:lnTo>
                    <a:pt x="42" y="198"/>
                  </a:lnTo>
                  <a:lnTo>
                    <a:pt x="42" y="204"/>
                  </a:lnTo>
                  <a:lnTo>
                    <a:pt x="48" y="210"/>
                  </a:lnTo>
                  <a:lnTo>
                    <a:pt x="54" y="222"/>
                  </a:lnTo>
                  <a:lnTo>
                    <a:pt x="78" y="234"/>
                  </a:lnTo>
                  <a:lnTo>
                    <a:pt x="96" y="234"/>
                  </a:lnTo>
                  <a:lnTo>
                    <a:pt x="126" y="270"/>
                  </a:lnTo>
                  <a:lnTo>
                    <a:pt x="126" y="234"/>
                  </a:lnTo>
                  <a:lnTo>
                    <a:pt x="144" y="216"/>
                  </a:lnTo>
                  <a:lnTo>
                    <a:pt x="156" y="210"/>
                  </a:lnTo>
                  <a:lnTo>
                    <a:pt x="168" y="198"/>
                  </a:lnTo>
                  <a:lnTo>
                    <a:pt x="180" y="192"/>
                  </a:lnTo>
                  <a:lnTo>
                    <a:pt x="186" y="18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25" name="Senegal" descr="© INSCALE GmbH, 05.05.2010&#10;http://www.presentationload.com/">
              <a:extLst>
                <a:ext uri="{FF2B5EF4-FFF2-40B4-BE49-F238E27FC236}">
                  <a16:creationId xmlns:a16="http://schemas.microsoft.com/office/drawing/2014/main" id="{C4B8F552-61AA-4ACE-888C-4B3E30FD2002}"/>
                </a:ext>
              </a:extLst>
            </p:cNvPr>
            <p:cNvSpPr>
              <a:spLocks/>
            </p:cNvSpPr>
            <p:nvPr/>
          </p:nvSpPr>
          <p:spPr bwMode="gray">
            <a:xfrm>
              <a:off x="5005545" y="3911384"/>
              <a:ext cx="184158" cy="165046"/>
            </a:xfrm>
            <a:custGeom>
              <a:avLst/>
              <a:gdLst>
                <a:gd name="T0" fmla="*/ 2147483647 w 414"/>
                <a:gd name="T1" fmla="*/ 2147483647 h 366"/>
                <a:gd name="T2" fmla="*/ 2147483647 w 414"/>
                <a:gd name="T3" fmla="*/ 2147483647 h 366"/>
                <a:gd name="T4" fmla="*/ 2147483647 w 414"/>
                <a:gd name="T5" fmla="*/ 2147483647 h 366"/>
                <a:gd name="T6" fmla="*/ 2147483647 w 414"/>
                <a:gd name="T7" fmla="*/ 2147483647 h 366"/>
                <a:gd name="T8" fmla="*/ 2147483647 w 414"/>
                <a:gd name="T9" fmla="*/ 2147483647 h 366"/>
                <a:gd name="T10" fmla="*/ 2147483647 w 414"/>
                <a:gd name="T11" fmla="*/ 2147483647 h 366"/>
                <a:gd name="T12" fmla="*/ 2147483647 w 414"/>
                <a:gd name="T13" fmla="*/ 2147483647 h 366"/>
                <a:gd name="T14" fmla="*/ 2147483647 w 414"/>
                <a:gd name="T15" fmla="*/ 2147483647 h 366"/>
                <a:gd name="T16" fmla="*/ 2147483647 w 414"/>
                <a:gd name="T17" fmla="*/ 2147483647 h 366"/>
                <a:gd name="T18" fmla="*/ 2147483647 w 414"/>
                <a:gd name="T19" fmla="*/ 2147483647 h 366"/>
                <a:gd name="T20" fmla="*/ 2147483647 w 414"/>
                <a:gd name="T21" fmla="*/ 2147483647 h 366"/>
                <a:gd name="T22" fmla="*/ 2147483647 w 414"/>
                <a:gd name="T23" fmla="*/ 2147483647 h 366"/>
                <a:gd name="T24" fmla="*/ 2147483647 w 414"/>
                <a:gd name="T25" fmla="*/ 2147483647 h 366"/>
                <a:gd name="T26" fmla="*/ 2147483647 w 414"/>
                <a:gd name="T27" fmla="*/ 2147483647 h 366"/>
                <a:gd name="T28" fmla="*/ 2147483647 w 414"/>
                <a:gd name="T29" fmla="*/ 0 h 366"/>
                <a:gd name="T30" fmla="*/ 2147483647 w 414"/>
                <a:gd name="T31" fmla="*/ 2147483647 h 366"/>
                <a:gd name="T32" fmla="*/ 2147483647 w 414"/>
                <a:gd name="T33" fmla="*/ 2147483647 h 366"/>
                <a:gd name="T34" fmla="*/ 2147483647 w 414"/>
                <a:gd name="T35" fmla="*/ 2147483647 h 366"/>
                <a:gd name="T36" fmla="*/ 2147483647 w 414"/>
                <a:gd name="T37" fmla="*/ 2147483647 h 366"/>
                <a:gd name="T38" fmla="*/ 2147483647 w 414"/>
                <a:gd name="T39" fmla="*/ 2147483647 h 366"/>
                <a:gd name="T40" fmla="*/ 2147483647 w 414"/>
                <a:gd name="T41" fmla="*/ 2147483647 h 366"/>
                <a:gd name="T42" fmla="*/ 0 w 414"/>
                <a:gd name="T43" fmla="*/ 2147483647 h 366"/>
                <a:gd name="T44" fmla="*/ 2147483647 w 414"/>
                <a:gd name="T45" fmla="*/ 2147483647 h 366"/>
                <a:gd name="T46" fmla="*/ 2147483647 w 414"/>
                <a:gd name="T47" fmla="*/ 2147483647 h 366"/>
                <a:gd name="T48" fmla="*/ 2147483647 w 414"/>
                <a:gd name="T49" fmla="*/ 2147483647 h 366"/>
                <a:gd name="T50" fmla="*/ 2147483647 w 414"/>
                <a:gd name="T51" fmla="*/ 2147483647 h 366"/>
                <a:gd name="T52" fmla="*/ 2147483647 w 414"/>
                <a:gd name="T53" fmla="*/ 2147483647 h 366"/>
                <a:gd name="T54" fmla="*/ 2147483647 w 414"/>
                <a:gd name="T55" fmla="*/ 2147483647 h 366"/>
                <a:gd name="T56" fmla="*/ 2147483647 w 414"/>
                <a:gd name="T57" fmla="*/ 2147483647 h 366"/>
                <a:gd name="T58" fmla="*/ 2147483647 w 414"/>
                <a:gd name="T59" fmla="*/ 2147483647 h 366"/>
                <a:gd name="T60" fmla="*/ 2147483647 w 414"/>
                <a:gd name="T61" fmla="*/ 2147483647 h 366"/>
                <a:gd name="T62" fmla="*/ 2147483647 w 414"/>
                <a:gd name="T63" fmla="*/ 2147483647 h 366"/>
                <a:gd name="T64" fmla="*/ 2147483647 w 414"/>
                <a:gd name="T65" fmla="*/ 2147483647 h 366"/>
                <a:gd name="T66" fmla="*/ 2147483647 w 414"/>
                <a:gd name="T67" fmla="*/ 2147483647 h 366"/>
                <a:gd name="T68" fmla="*/ 2147483647 w 414"/>
                <a:gd name="T69" fmla="*/ 2147483647 h 366"/>
                <a:gd name="T70" fmla="*/ 2147483647 w 414"/>
                <a:gd name="T71" fmla="*/ 2147483647 h 366"/>
                <a:gd name="T72" fmla="*/ 2147483647 w 414"/>
                <a:gd name="T73" fmla="*/ 2147483647 h 366"/>
                <a:gd name="T74" fmla="*/ 2147483647 w 414"/>
                <a:gd name="T75" fmla="*/ 2147483647 h 366"/>
                <a:gd name="T76" fmla="*/ 2147483647 w 414"/>
                <a:gd name="T77" fmla="*/ 2147483647 h 366"/>
                <a:gd name="T78" fmla="*/ 2147483647 w 414"/>
                <a:gd name="T79" fmla="*/ 2147483647 h 366"/>
                <a:gd name="T80" fmla="*/ 2147483647 w 414"/>
                <a:gd name="T81" fmla="*/ 2147483647 h 366"/>
                <a:gd name="T82" fmla="*/ 2147483647 w 414"/>
                <a:gd name="T83" fmla="*/ 2147483647 h 366"/>
                <a:gd name="T84" fmla="*/ 2147483647 w 414"/>
                <a:gd name="T85" fmla="*/ 2147483647 h 366"/>
                <a:gd name="T86" fmla="*/ 2147483647 w 414"/>
                <a:gd name="T87" fmla="*/ 2147483647 h 366"/>
                <a:gd name="T88" fmla="*/ 2147483647 w 414"/>
                <a:gd name="T89" fmla="*/ 2147483647 h 366"/>
                <a:gd name="T90" fmla="*/ 2147483647 w 414"/>
                <a:gd name="T91" fmla="*/ 2147483647 h 366"/>
                <a:gd name="T92" fmla="*/ 2147483647 w 414"/>
                <a:gd name="T93" fmla="*/ 2147483647 h 366"/>
                <a:gd name="T94" fmla="*/ 2147483647 w 414"/>
                <a:gd name="T95" fmla="*/ 2147483647 h 366"/>
                <a:gd name="T96" fmla="*/ 2147483647 w 414"/>
                <a:gd name="T97" fmla="*/ 2147483647 h 366"/>
                <a:gd name="T98" fmla="*/ 2147483647 w 414"/>
                <a:gd name="T99" fmla="*/ 2147483647 h 366"/>
                <a:gd name="T100" fmla="*/ 2147483647 w 414"/>
                <a:gd name="T101" fmla="*/ 2147483647 h 366"/>
                <a:gd name="T102" fmla="*/ 2147483647 w 414"/>
                <a:gd name="T103" fmla="*/ 2147483647 h 366"/>
                <a:gd name="T104" fmla="*/ 2147483647 w 414"/>
                <a:gd name="T105" fmla="*/ 2147483647 h 36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414"/>
                <a:gd name="T160" fmla="*/ 0 h 366"/>
                <a:gd name="T161" fmla="*/ 414 w 414"/>
                <a:gd name="T162" fmla="*/ 366 h 36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414" h="366">
                  <a:moveTo>
                    <a:pt x="402" y="270"/>
                  </a:moveTo>
                  <a:lnTo>
                    <a:pt x="396" y="270"/>
                  </a:lnTo>
                  <a:lnTo>
                    <a:pt x="396" y="276"/>
                  </a:lnTo>
                  <a:lnTo>
                    <a:pt x="384" y="276"/>
                  </a:lnTo>
                  <a:lnTo>
                    <a:pt x="378" y="270"/>
                  </a:lnTo>
                  <a:lnTo>
                    <a:pt x="378" y="246"/>
                  </a:lnTo>
                  <a:lnTo>
                    <a:pt x="384" y="240"/>
                  </a:lnTo>
                  <a:lnTo>
                    <a:pt x="384" y="222"/>
                  </a:lnTo>
                  <a:lnTo>
                    <a:pt x="372" y="210"/>
                  </a:lnTo>
                  <a:lnTo>
                    <a:pt x="372" y="204"/>
                  </a:lnTo>
                  <a:lnTo>
                    <a:pt x="360" y="186"/>
                  </a:lnTo>
                  <a:lnTo>
                    <a:pt x="360" y="162"/>
                  </a:lnTo>
                  <a:lnTo>
                    <a:pt x="348" y="138"/>
                  </a:lnTo>
                  <a:lnTo>
                    <a:pt x="318" y="132"/>
                  </a:lnTo>
                  <a:lnTo>
                    <a:pt x="318" y="108"/>
                  </a:lnTo>
                  <a:lnTo>
                    <a:pt x="312" y="102"/>
                  </a:lnTo>
                  <a:lnTo>
                    <a:pt x="294" y="102"/>
                  </a:lnTo>
                  <a:lnTo>
                    <a:pt x="294" y="72"/>
                  </a:lnTo>
                  <a:lnTo>
                    <a:pt x="288" y="60"/>
                  </a:lnTo>
                  <a:lnTo>
                    <a:pt x="288" y="54"/>
                  </a:lnTo>
                  <a:lnTo>
                    <a:pt x="282" y="48"/>
                  </a:lnTo>
                  <a:lnTo>
                    <a:pt x="264" y="48"/>
                  </a:lnTo>
                  <a:lnTo>
                    <a:pt x="252" y="54"/>
                  </a:lnTo>
                  <a:lnTo>
                    <a:pt x="246" y="42"/>
                  </a:lnTo>
                  <a:lnTo>
                    <a:pt x="234" y="30"/>
                  </a:lnTo>
                  <a:lnTo>
                    <a:pt x="228" y="18"/>
                  </a:lnTo>
                  <a:lnTo>
                    <a:pt x="222" y="18"/>
                  </a:lnTo>
                  <a:lnTo>
                    <a:pt x="210" y="12"/>
                  </a:lnTo>
                  <a:lnTo>
                    <a:pt x="186" y="12"/>
                  </a:lnTo>
                  <a:lnTo>
                    <a:pt x="162" y="0"/>
                  </a:lnTo>
                  <a:lnTo>
                    <a:pt x="162" y="18"/>
                  </a:lnTo>
                  <a:lnTo>
                    <a:pt x="132" y="12"/>
                  </a:lnTo>
                  <a:lnTo>
                    <a:pt x="120" y="18"/>
                  </a:lnTo>
                  <a:lnTo>
                    <a:pt x="114" y="18"/>
                  </a:lnTo>
                  <a:lnTo>
                    <a:pt x="108" y="12"/>
                  </a:lnTo>
                  <a:lnTo>
                    <a:pt x="102" y="12"/>
                  </a:lnTo>
                  <a:lnTo>
                    <a:pt x="90" y="18"/>
                  </a:lnTo>
                  <a:lnTo>
                    <a:pt x="84" y="24"/>
                  </a:lnTo>
                  <a:lnTo>
                    <a:pt x="66" y="60"/>
                  </a:lnTo>
                  <a:lnTo>
                    <a:pt x="60" y="66"/>
                  </a:lnTo>
                  <a:lnTo>
                    <a:pt x="60" y="90"/>
                  </a:lnTo>
                  <a:lnTo>
                    <a:pt x="48" y="96"/>
                  </a:lnTo>
                  <a:lnTo>
                    <a:pt x="30" y="132"/>
                  </a:lnTo>
                  <a:lnTo>
                    <a:pt x="0" y="162"/>
                  </a:lnTo>
                  <a:lnTo>
                    <a:pt x="6" y="168"/>
                  </a:lnTo>
                  <a:lnTo>
                    <a:pt x="12" y="168"/>
                  </a:lnTo>
                  <a:lnTo>
                    <a:pt x="18" y="174"/>
                  </a:lnTo>
                  <a:lnTo>
                    <a:pt x="24" y="186"/>
                  </a:lnTo>
                  <a:lnTo>
                    <a:pt x="24" y="204"/>
                  </a:lnTo>
                  <a:lnTo>
                    <a:pt x="42" y="222"/>
                  </a:lnTo>
                  <a:lnTo>
                    <a:pt x="42" y="246"/>
                  </a:lnTo>
                  <a:lnTo>
                    <a:pt x="48" y="252"/>
                  </a:lnTo>
                  <a:lnTo>
                    <a:pt x="126" y="252"/>
                  </a:lnTo>
                  <a:lnTo>
                    <a:pt x="126" y="240"/>
                  </a:lnTo>
                  <a:lnTo>
                    <a:pt x="180" y="240"/>
                  </a:lnTo>
                  <a:lnTo>
                    <a:pt x="180" y="252"/>
                  </a:lnTo>
                  <a:lnTo>
                    <a:pt x="192" y="246"/>
                  </a:lnTo>
                  <a:lnTo>
                    <a:pt x="198" y="252"/>
                  </a:lnTo>
                  <a:lnTo>
                    <a:pt x="204" y="264"/>
                  </a:lnTo>
                  <a:lnTo>
                    <a:pt x="216" y="264"/>
                  </a:lnTo>
                  <a:lnTo>
                    <a:pt x="222" y="258"/>
                  </a:lnTo>
                  <a:lnTo>
                    <a:pt x="246" y="258"/>
                  </a:lnTo>
                  <a:lnTo>
                    <a:pt x="252" y="264"/>
                  </a:lnTo>
                  <a:lnTo>
                    <a:pt x="252" y="270"/>
                  </a:lnTo>
                  <a:lnTo>
                    <a:pt x="246" y="276"/>
                  </a:lnTo>
                  <a:lnTo>
                    <a:pt x="234" y="282"/>
                  </a:lnTo>
                  <a:lnTo>
                    <a:pt x="228" y="288"/>
                  </a:lnTo>
                  <a:lnTo>
                    <a:pt x="204" y="288"/>
                  </a:lnTo>
                  <a:lnTo>
                    <a:pt x="186" y="282"/>
                  </a:lnTo>
                  <a:lnTo>
                    <a:pt x="180" y="270"/>
                  </a:lnTo>
                  <a:lnTo>
                    <a:pt x="168" y="264"/>
                  </a:lnTo>
                  <a:lnTo>
                    <a:pt x="162" y="258"/>
                  </a:lnTo>
                  <a:lnTo>
                    <a:pt x="156" y="264"/>
                  </a:lnTo>
                  <a:lnTo>
                    <a:pt x="150" y="276"/>
                  </a:lnTo>
                  <a:lnTo>
                    <a:pt x="126" y="276"/>
                  </a:lnTo>
                  <a:lnTo>
                    <a:pt x="120" y="282"/>
                  </a:lnTo>
                  <a:lnTo>
                    <a:pt x="108" y="282"/>
                  </a:lnTo>
                  <a:lnTo>
                    <a:pt x="108" y="294"/>
                  </a:lnTo>
                  <a:lnTo>
                    <a:pt x="36" y="294"/>
                  </a:lnTo>
                  <a:lnTo>
                    <a:pt x="36" y="318"/>
                  </a:lnTo>
                  <a:lnTo>
                    <a:pt x="30" y="324"/>
                  </a:lnTo>
                  <a:lnTo>
                    <a:pt x="30" y="336"/>
                  </a:lnTo>
                  <a:lnTo>
                    <a:pt x="36" y="342"/>
                  </a:lnTo>
                  <a:lnTo>
                    <a:pt x="42" y="354"/>
                  </a:lnTo>
                  <a:lnTo>
                    <a:pt x="48" y="360"/>
                  </a:lnTo>
                  <a:lnTo>
                    <a:pt x="60" y="366"/>
                  </a:lnTo>
                  <a:lnTo>
                    <a:pt x="66" y="366"/>
                  </a:lnTo>
                  <a:lnTo>
                    <a:pt x="72" y="360"/>
                  </a:lnTo>
                  <a:lnTo>
                    <a:pt x="78" y="360"/>
                  </a:lnTo>
                  <a:lnTo>
                    <a:pt x="90" y="348"/>
                  </a:lnTo>
                  <a:lnTo>
                    <a:pt x="126" y="348"/>
                  </a:lnTo>
                  <a:lnTo>
                    <a:pt x="156" y="324"/>
                  </a:lnTo>
                  <a:lnTo>
                    <a:pt x="294" y="330"/>
                  </a:lnTo>
                  <a:lnTo>
                    <a:pt x="294" y="336"/>
                  </a:lnTo>
                  <a:lnTo>
                    <a:pt x="300" y="348"/>
                  </a:lnTo>
                  <a:lnTo>
                    <a:pt x="318" y="348"/>
                  </a:lnTo>
                  <a:lnTo>
                    <a:pt x="324" y="342"/>
                  </a:lnTo>
                  <a:lnTo>
                    <a:pt x="330" y="348"/>
                  </a:lnTo>
                  <a:lnTo>
                    <a:pt x="336" y="360"/>
                  </a:lnTo>
                  <a:lnTo>
                    <a:pt x="342" y="366"/>
                  </a:lnTo>
                  <a:lnTo>
                    <a:pt x="354" y="366"/>
                  </a:lnTo>
                  <a:lnTo>
                    <a:pt x="366" y="360"/>
                  </a:lnTo>
                  <a:lnTo>
                    <a:pt x="372" y="354"/>
                  </a:lnTo>
                  <a:lnTo>
                    <a:pt x="414" y="354"/>
                  </a:lnTo>
                  <a:lnTo>
                    <a:pt x="414" y="288"/>
                  </a:lnTo>
                  <a:lnTo>
                    <a:pt x="408" y="276"/>
                  </a:lnTo>
                  <a:lnTo>
                    <a:pt x="402" y="27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26" name="Rwanda" descr="© INSCALE GmbH, 05.05.2010&#10;http://www.presentationload.com/">
              <a:extLst>
                <a:ext uri="{FF2B5EF4-FFF2-40B4-BE49-F238E27FC236}">
                  <a16:creationId xmlns:a16="http://schemas.microsoft.com/office/drawing/2014/main" id="{30D51323-4606-4458-B699-272D41B4A0B3}"/>
                </a:ext>
              </a:extLst>
            </p:cNvPr>
            <p:cNvSpPr>
              <a:spLocks/>
            </p:cNvSpPr>
            <p:nvPr/>
          </p:nvSpPr>
          <p:spPr bwMode="gray">
            <a:xfrm>
              <a:off x="6456584" y="4558870"/>
              <a:ext cx="66678" cy="65067"/>
            </a:xfrm>
            <a:custGeom>
              <a:avLst/>
              <a:gdLst>
                <a:gd name="T0" fmla="*/ 2147483647 w 150"/>
                <a:gd name="T1" fmla="*/ 2147483647 h 150"/>
                <a:gd name="T2" fmla="*/ 2147483647 w 150"/>
                <a:gd name="T3" fmla="*/ 2147483647 h 150"/>
                <a:gd name="T4" fmla="*/ 2147483647 w 150"/>
                <a:gd name="T5" fmla="*/ 2147483647 h 150"/>
                <a:gd name="T6" fmla="*/ 2147483647 w 150"/>
                <a:gd name="T7" fmla="*/ 2147483647 h 150"/>
                <a:gd name="T8" fmla="*/ 2147483647 w 150"/>
                <a:gd name="T9" fmla="*/ 2147483647 h 150"/>
                <a:gd name="T10" fmla="*/ 2147483647 w 150"/>
                <a:gd name="T11" fmla="*/ 2147483647 h 150"/>
                <a:gd name="T12" fmla="*/ 2147483647 w 150"/>
                <a:gd name="T13" fmla="*/ 2147483647 h 150"/>
                <a:gd name="T14" fmla="*/ 2147483647 w 150"/>
                <a:gd name="T15" fmla="*/ 2147483647 h 150"/>
                <a:gd name="T16" fmla="*/ 2147483647 w 150"/>
                <a:gd name="T17" fmla="*/ 2147483647 h 150"/>
                <a:gd name="T18" fmla="*/ 2147483647 w 150"/>
                <a:gd name="T19" fmla="*/ 2147483647 h 150"/>
                <a:gd name="T20" fmla="*/ 2147483647 w 150"/>
                <a:gd name="T21" fmla="*/ 2147483647 h 150"/>
                <a:gd name="T22" fmla="*/ 2147483647 w 150"/>
                <a:gd name="T23" fmla="*/ 2147483647 h 150"/>
                <a:gd name="T24" fmla="*/ 2147483647 w 150"/>
                <a:gd name="T25" fmla="*/ 2147483647 h 150"/>
                <a:gd name="T26" fmla="*/ 2147483647 w 150"/>
                <a:gd name="T27" fmla="*/ 0 h 150"/>
                <a:gd name="T28" fmla="*/ 2147483647 w 150"/>
                <a:gd name="T29" fmla="*/ 2147483647 h 150"/>
                <a:gd name="T30" fmla="*/ 2147483647 w 150"/>
                <a:gd name="T31" fmla="*/ 2147483647 h 150"/>
                <a:gd name="T32" fmla="*/ 2147483647 w 150"/>
                <a:gd name="T33" fmla="*/ 2147483647 h 150"/>
                <a:gd name="T34" fmla="*/ 2147483647 w 150"/>
                <a:gd name="T35" fmla="*/ 2147483647 h 150"/>
                <a:gd name="T36" fmla="*/ 2147483647 w 150"/>
                <a:gd name="T37" fmla="*/ 2147483647 h 150"/>
                <a:gd name="T38" fmla="*/ 2147483647 w 150"/>
                <a:gd name="T39" fmla="*/ 2147483647 h 150"/>
                <a:gd name="T40" fmla="*/ 2147483647 w 150"/>
                <a:gd name="T41" fmla="*/ 2147483647 h 150"/>
                <a:gd name="T42" fmla="*/ 2147483647 w 150"/>
                <a:gd name="T43" fmla="*/ 2147483647 h 150"/>
                <a:gd name="T44" fmla="*/ 2147483647 w 150"/>
                <a:gd name="T45" fmla="*/ 2147483647 h 150"/>
                <a:gd name="T46" fmla="*/ 2147483647 w 150"/>
                <a:gd name="T47" fmla="*/ 2147483647 h 150"/>
                <a:gd name="T48" fmla="*/ 2147483647 w 150"/>
                <a:gd name="T49" fmla="*/ 2147483647 h 150"/>
                <a:gd name="T50" fmla="*/ 2147483647 w 150"/>
                <a:gd name="T51" fmla="*/ 2147483647 h 150"/>
                <a:gd name="T52" fmla="*/ 2147483647 w 150"/>
                <a:gd name="T53" fmla="*/ 2147483647 h 150"/>
                <a:gd name="T54" fmla="*/ 2147483647 w 150"/>
                <a:gd name="T55" fmla="*/ 2147483647 h 150"/>
                <a:gd name="T56" fmla="*/ 2147483647 w 150"/>
                <a:gd name="T57" fmla="*/ 2147483647 h 150"/>
                <a:gd name="T58" fmla="*/ 2147483647 w 150"/>
                <a:gd name="T59" fmla="*/ 2147483647 h 150"/>
                <a:gd name="T60" fmla="*/ 0 w 150"/>
                <a:gd name="T61" fmla="*/ 2147483647 h 150"/>
                <a:gd name="T62" fmla="*/ 0 w 150"/>
                <a:gd name="T63" fmla="*/ 2147483647 h 150"/>
                <a:gd name="T64" fmla="*/ 2147483647 w 150"/>
                <a:gd name="T65" fmla="*/ 2147483647 h 150"/>
                <a:gd name="T66" fmla="*/ 2147483647 w 150"/>
                <a:gd name="T67" fmla="*/ 2147483647 h 150"/>
                <a:gd name="T68" fmla="*/ 2147483647 w 150"/>
                <a:gd name="T69" fmla="*/ 2147483647 h 150"/>
                <a:gd name="T70" fmla="*/ 2147483647 w 150"/>
                <a:gd name="T71" fmla="*/ 2147483647 h 150"/>
                <a:gd name="T72" fmla="*/ 2147483647 w 150"/>
                <a:gd name="T73" fmla="*/ 2147483647 h 150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50"/>
                <a:gd name="T112" fmla="*/ 0 h 150"/>
                <a:gd name="T113" fmla="*/ 150 w 150"/>
                <a:gd name="T114" fmla="*/ 150 h 150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50" h="150">
                  <a:moveTo>
                    <a:pt x="48" y="150"/>
                  </a:moveTo>
                  <a:lnTo>
                    <a:pt x="54" y="150"/>
                  </a:lnTo>
                  <a:lnTo>
                    <a:pt x="60" y="144"/>
                  </a:lnTo>
                  <a:lnTo>
                    <a:pt x="72" y="138"/>
                  </a:lnTo>
                  <a:lnTo>
                    <a:pt x="78" y="114"/>
                  </a:lnTo>
                  <a:lnTo>
                    <a:pt x="138" y="114"/>
                  </a:lnTo>
                  <a:lnTo>
                    <a:pt x="150" y="102"/>
                  </a:lnTo>
                  <a:lnTo>
                    <a:pt x="150" y="72"/>
                  </a:lnTo>
                  <a:lnTo>
                    <a:pt x="144" y="66"/>
                  </a:lnTo>
                  <a:lnTo>
                    <a:pt x="144" y="48"/>
                  </a:lnTo>
                  <a:lnTo>
                    <a:pt x="138" y="42"/>
                  </a:lnTo>
                  <a:lnTo>
                    <a:pt x="132" y="30"/>
                  </a:lnTo>
                  <a:lnTo>
                    <a:pt x="126" y="24"/>
                  </a:lnTo>
                  <a:lnTo>
                    <a:pt x="132" y="0"/>
                  </a:lnTo>
                  <a:lnTo>
                    <a:pt x="108" y="6"/>
                  </a:lnTo>
                  <a:lnTo>
                    <a:pt x="108" y="12"/>
                  </a:lnTo>
                  <a:lnTo>
                    <a:pt x="102" y="18"/>
                  </a:lnTo>
                  <a:lnTo>
                    <a:pt x="90" y="42"/>
                  </a:lnTo>
                  <a:lnTo>
                    <a:pt x="84" y="42"/>
                  </a:lnTo>
                  <a:lnTo>
                    <a:pt x="72" y="30"/>
                  </a:lnTo>
                  <a:lnTo>
                    <a:pt x="54" y="30"/>
                  </a:lnTo>
                  <a:lnTo>
                    <a:pt x="48" y="36"/>
                  </a:lnTo>
                  <a:lnTo>
                    <a:pt x="24" y="48"/>
                  </a:lnTo>
                  <a:lnTo>
                    <a:pt x="18" y="54"/>
                  </a:lnTo>
                  <a:lnTo>
                    <a:pt x="18" y="60"/>
                  </a:lnTo>
                  <a:lnTo>
                    <a:pt x="24" y="72"/>
                  </a:lnTo>
                  <a:lnTo>
                    <a:pt x="30" y="78"/>
                  </a:lnTo>
                  <a:lnTo>
                    <a:pt x="30" y="90"/>
                  </a:lnTo>
                  <a:lnTo>
                    <a:pt x="18" y="102"/>
                  </a:lnTo>
                  <a:lnTo>
                    <a:pt x="6" y="108"/>
                  </a:lnTo>
                  <a:lnTo>
                    <a:pt x="0" y="120"/>
                  </a:lnTo>
                  <a:lnTo>
                    <a:pt x="0" y="126"/>
                  </a:lnTo>
                  <a:lnTo>
                    <a:pt x="6" y="132"/>
                  </a:lnTo>
                  <a:lnTo>
                    <a:pt x="30" y="132"/>
                  </a:lnTo>
                  <a:lnTo>
                    <a:pt x="36" y="144"/>
                  </a:lnTo>
                  <a:lnTo>
                    <a:pt x="42" y="150"/>
                  </a:lnTo>
                  <a:lnTo>
                    <a:pt x="48" y="15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27" name="Paraguay" descr="© INSCALE GmbH, 05.05.2010&#10;http://www.presentationload.com/">
              <a:extLst>
                <a:ext uri="{FF2B5EF4-FFF2-40B4-BE49-F238E27FC236}">
                  <a16:creationId xmlns:a16="http://schemas.microsoft.com/office/drawing/2014/main" id="{67FB81A6-3751-495C-8EE9-7C25A13409E0}"/>
                </a:ext>
              </a:extLst>
            </p:cNvPr>
            <p:cNvSpPr>
              <a:spLocks/>
            </p:cNvSpPr>
            <p:nvPr/>
          </p:nvSpPr>
          <p:spPr bwMode="gray">
            <a:xfrm>
              <a:off x="3622771" y="5217467"/>
              <a:ext cx="265125" cy="304700"/>
            </a:xfrm>
            <a:custGeom>
              <a:avLst/>
              <a:gdLst>
                <a:gd name="T0" fmla="*/ 2147483647 w 600"/>
                <a:gd name="T1" fmla="*/ 2147483647 h 678"/>
                <a:gd name="T2" fmla="*/ 2147483647 w 600"/>
                <a:gd name="T3" fmla="*/ 2147483647 h 678"/>
                <a:gd name="T4" fmla="*/ 2147483647 w 600"/>
                <a:gd name="T5" fmla="*/ 2147483647 h 678"/>
                <a:gd name="T6" fmla="*/ 2147483647 w 600"/>
                <a:gd name="T7" fmla="*/ 2147483647 h 678"/>
                <a:gd name="T8" fmla="*/ 2147483647 w 600"/>
                <a:gd name="T9" fmla="*/ 2147483647 h 678"/>
                <a:gd name="T10" fmla="*/ 2147483647 w 600"/>
                <a:gd name="T11" fmla="*/ 2147483647 h 678"/>
                <a:gd name="T12" fmla="*/ 2147483647 w 600"/>
                <a:gd name="T13" fmla="*/ 2147483647 h 678"/>
                <a:gd name="T14" fmla="*/ 2147483647 w 600"/>
                <a:gd name="T15" fmla="*/ 2147483647 h 678"/>
                <a:gd name="T16" fmla="*/ 2147483647 w 600"/>
                <a:gd name="T17" fmla="*/ 2147483647 h 678"/>
                <a:gd name="T18" fmla="*/ 2147483647 w 600"/>
                <a:gd name="T19" fmla="*/ 2147483647 h 678"/>
                <a:gd name="T20" fmla="*/ 2147483647 w 600"/>
                <a:gd name="T21" fmla="*/ 2147483647 h 678"/>
                <a:gd name="T22" fmla="*/ 2147483647 w 600"/>
                <a:gd name="T23" fmla="*/ 2147483647 h 678"/>
                <a:gd name="T24" fmla="*/ 2147483647 w 600"/>
                <a:gd name="T25" fmla="*/ 2147483647 h 678"/>
                <a:gd name="T26" fmla="*/ 2147483647 w 600"/>
                <a:gd name="T27" fmla="*/ 2147483647 h 678"/>
                <a:gd name="T28" fmla="*/ 2147483647 w 600"/>
                <a:gd name="T29" fmla="*/ 2147483647 h 678"/>
                <a:gd name="T30" fmla="*/ 2147483647 w 600"/>
                <a:gd name="T31" fmla="*/ 2147483647 h 678"/>
                <a:gd name="T32" fmla="*/ 2147483647 w 600"/>
                <a:gd name="T33" fmla="*/ 2147483647 h 678"/>
                <a:gd name="T34" fmla="*/ 2147483647 w 600"/>
                <a:gd name="T35" fmla="*/ 2147483647 h 678"/>
                <a:gd name="T36" fmla="*/ 2147483647 w 600"/>
                <a:gd name="T37" fmla="*/ 2147483647 h 678"/>
                <a:gd name="T38" fmla="*/ 2147483647 w 600"/>
                <a:gd name="T39" fmla="*/ 2147483647 h 678"/>
                <a:gd name="T40" fmla="*/ 2147483647 w 600"/>
                <a:gd name="T41" fmla="*/ 2147483647 h 678"/>
                <a:gd name="T42" fmla="*/ 2147483647 w 600"/>
                <a:gd name="T43" fmla="*/ 2147483647 h 678"/>
                <a:gd name="T44" fmla="*/ 2147483647 w 600"/>
                <a:gd name="T45" fmla="*/ 2147483647 h 678"/>
                <a:gd name="T46" fmla="*/ 2147483647 w 600"/>
                <a:gd name="T47" fmla="*/ 2147483647 h 678"/>
                <a:gd name="T48" fmla="*/ 2147483647 w 600"/>
                <a:gd name="T49" fmla="*/ 2147483647 h 678"/>
                <a:gd name="T50" fmla="*/ 2147483647 w 600"/>
                <a:gd name="T51" fmla="*/ 2147483647 h 678"/>
                <a:gd name="T52" fmla="*/ 2147483647 w 600"/>
                <a:gd name="T53" fmla="*/ 0 h 678"/>
                <a:gd name="T54" fmla="*/ 2147483647 w 600"/>
                <a:gd name="T55" fmla="*/ 2147483647 h 678"/>
                <a:gd name="T56" fmla="*/ 2147483647 w 600"/>
                <a:gd name="T57" fmla="*/ 2147483647 h 678"/>
                <a:gd name="T58" fmla="*/ 0 w 600"/>
                <a:gd name="T59" fmla="*/ 2147483647 h 678"/>
                <a:gd name="T60" fmla="*/ 2147483647 w 600"/>
                <a:gd name="T61" fmla="*/ 2147483647 h 678"/>
                <a:gd name="T62" fmla="*/ 2147483647 w 600"/>
                <a:gd name="T63" fmla="*/ 2147483647 h 678"/>
                <a:gd name="T64" fmla="*/ 2147483647 w 600"/>
                <a:gd name="T65" fmla="*/ 2147483647 h 678"/>
                <a:gd name="T66" fmla="*/ 2147483647 w 600"/>
                <a:gd name="T67" fmla="*/ 2147483647 h 678"/>
                <a:gd name="T68" fmla="*/ 2147483647 w 600"/>
                <a:gd name="T69" fmla="*/ 2147483647 h 678"/>
                <a:gd name="T70" fmla="*/ 2147483647 w 600"/>
                <a:gd name="T71" fmla="*/ 2147483647 h 678"/>
                <a:gd name="T72" fmla="*/ 2147483647 w 600"/>
                <a:gd name="T73" fmla="*/ 2147483647 h 678"/>
                <a:gd name="T74" fmla="*/ 2147483647 w 600"/>
                <a:gd name="T75" fmla="*/ 2147483647 h 678"/>
                <a:gd name="T76" fmla="*/ 2147483647 w 600"/>
                <a:gd name="T77" fmla="*/ 2147483647 h 678"/>
                <a:gd name="T78" fmla="*/ 2147483647 w 600"/>
                <a:gd name="T79" fmla="*/ 2147483647 h 678"/>
                <a:gd name="T80" fmla="*/ 2147483647 w 600"/>
                <a:gd name="T81" fmla="*/ 2147483647 h 678"/>
                <a:gd name="T82" fmla="*/ 2147483647 w 600"/>
                <a:gd name="T83" fmla="*/ 2147483647 h 678"/>
                <a:gd name="T84" fmla="*/ 2147483647 w 600"/>
                <a:gd name="T85" fmla="*/ 2147483647 h 678"/>
                <a:gd name="T86" fmla="*/ 2147483647 w 600"/>
                <a:gd name="T87" fmla="*/ 2147483647 h 678"/>
                <a:gd name="T88" fmla="*/ 2147483647 w 600"/>
                <a:gd name="T89" fmla="*/ 2147483647 h 678"/>
                <a:gd name="T90" fmla="*/ 2147483647 w 600"/>
                <a:gd name="T91" fmla="*/ 2147483647 h 678"/>
                <a:gd name="T92" fmla="*/ 2147483647 w 600"/>
                <a:gd name="T93" fmla="*/ 2147483647 h 678"/>
                <a:gd name="T94" fmla="*/ 2147483647 w 600"/>
                <a:gd name="T95" fmla="*/ 2147483647 h 678"/>
                <a:gd name="T96" fmla="*/ 2147483647 w 600"/>
                <a:gd name="T97" fmla="*/ 2147483647 h 678"/>
                <a:gd name="T98" fmla="*/ 2147483647 w 600"/>
                <a:gd name="T99" fmla="*/ 2147483647 h 678"/>
                <a:gd name="T100" fmla="*/ 2147483647 w 600"/>
                <a:gd name="T101" fmla="*/ 2147483647 h 678"/>
                <a:gd name="T102" fmla="*/ 2147483647 w 600"/>
                <a:gd name="T103" fmla="*/ 2147483647 h 678"/>
                <a:gd name="T104" fmla="*/ 2147483647 w 600"/>
                <a:gd name="T105" fmla="*/ 2147483647 h 678"/>
                <a:gd name="T106" fmla="*/ 2147483647 w 600"/>
                <a:gd name="T107" fmla="*/ 2147483647 h 678"/>
                <a:gd name="T108" fmla="*/ 2147483647 w 600"/>
                <a:gd name="T109" fmla="*/ 2147483647 h 678"/>
                <a:gd name="T110" fmla="*/ 2147483647 w 600"/>
                <a:gd name="T111" fmla="*/ 2147483647 h 678"/>
                <a:gd name="T112" fmla="*/ 2147483647 w 600"/>
                <a:gd name="T113" fmla="*/ 2147483647 h 678"/>
                <a:gd name="T114" fmla="*/ 2147483647 w 600"/>
                <a:gd name="T115" fmla="*/ 2147483647 h 678"/>
                <a:gd name="T116" fmla="*/ 2147483647 w 600"/>
                <a:gd name="T117" fmla="*/ 2147483647 h 678"/>
                <a:gd name="T118" fmla="*/ 2147483647 w 600"/>
                <a:gd name="T119" fmla="*/ 2147483647 h 678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600"/>
                <a:gd name="T181" fmla="*/ 0 h 678"/>
                <a:gd name="T182" fmla="*/ 600 w 600"/>
                <a:gd name="T183" fmla="*/ 678 h 678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600" h="678">
                  <a:moveTo>
                    <a:pt x="480" y="660"/>
                  </a:moveTo>
                  <a:lnTo>
                    <a:pt x="492" y="678"/>
                  </a:lnTo>
                  <a:lnTo>
                    <a:pt x="492" y="660"/>
                  </a:lnTo>
                  <a:lnTo>
                    <a:pt x="498" y="654"/>
                  </a:lnTo>
                  <a:lnTo>
                    <a:pt x="510" y="654"/>
                  </a:lnTo>
                  <a:lnTo>
                    <a:pt x="516" y="660"/>
                  </a:lnTo>
                  <a:lnTo>
                    <a:pt x="516" y="666"/>
                  </a:lnTo>
                  <a:lnTo>
                    <a:pt x="522" y="660"/>
                  </a:lnTo>
                  <a:lnTo>
                    <a:pt x="534" y="636"/>
                  </a:lnTo>
                  <a:lnTo>
                    <a:pt x="546" y="624"/>
                  </a:lnTo>
                  <a:lnTo>
                    <a:pt x="552" y="624"/>
                  </a:lnTo>
                  <a:lnTo>
                    <a:pt x="558" y="618"/>
                  </a:lnTo>
                  <a:lnTo>
                    <a:pt x="570" y="612"/>
                  </a:lnTo>
                  <a:lnTo>
                    <a:pt x="576" y="600"/>
                  </a:lnTo>
                  <a:lnTo>
                    <a:pt x="588" y="594"/>
                  </a:lnTo>
                  <a:lnTo>
                    <a:pt x="588" y="516"/>
                  </a:lnTo>
                  <a:lnTo>
                    <a:pt x="582" y="498"/>
                  </a:lnTo>
                  <a:lnTo>
                    <a:pt x="582" y="486"/>
                  </a:lnTo>
                  <a:lnTo>
                    <a:pt x="588" y="474"/>
                  </a:lnTo>
                  <a:lnTo>
                    <a:pt x="588" y="468"/>
                  </a:lnTo>
                  <a:lnTo>
                    <a:pt x="594" y="462"/>
                  </a:lnTo>
                  <a:lnTo>
                    <a:pt x="594" y="432"/>
                  </a:lnTo>
                  <a:lnTo>
                    <a:pt x="600" y="414"/>
                  </a:lnTo>
                  <a:lnTo>
                    <a:pt x="600" y="396"/>
                  </a:lnTo>
                  <a:lnTo>
                    <a:pt x="594" y="384"/>
                  </a:lnTo>
                  <a:lnTo>
                    <a:pt x="582" y="372"/>
                  </a:lnTo>
                  <a:lnTo>
                    <a:pt x="570" y="366"/>
                  </a:lnTo>
                  <a:lnTo>
                    <a:pt x="558" y="366"/>
                  </a:lnTo>
                  <a:lnTo>
                    <a:pt x="540" y="384"/>
                  </a:lnTo>
                  <a:lnTo>
                    <a:pt x="528" y="384"/>
                  </a:lnTo>
                  <a:lnTo>
                    <a:pt x="516" y="378"/>
                  </a:lnTo>
                  <a:lnTo>
                    <a:pt x="504" y="354"/>
                  </a:lnTo>
                  <a:lnTo>
                    <a:pt x="504" y="336"/>
                  </a:lnTo>
                  <a:lnTo>
                    <a:pt x="498" y="318"/>
                  </a:lnTo>
                  <a:lnTo>
                    <a:pt x="498" y="294"/>
                  </a:lnTo>
                  <a:lnTo>
                    <a:pt x="492" y="276"/>
                  </a:lnTo>
                  <a:lnTo>
                    <a:pt x="492" y="252"/>
                  </a:lnTo>
                  <a:lnTo>
                    <a:pt x="486" y="246"/>
                  </a:lnTo>
                  <a:lnTo>
                    <a:pt x="474" y="240"/>
                  </a:lnTo>
                  <a:lnTo>
                    <a:pt x="402" y="240"/>
                  </a:lnTo>
                  <a:lnTo>
                    <a:pt x="360" y="234"/>
                  </a:lnTo>
                  <a:lnTo>
                    <a:pt x="324" y="222"/>
                  </a:lnTo>
                  <a:lnTo>
                    <a:pt x="318" y="216"/>
                  </a:lnTo>
                  <a:lnTo>
                    <a:pt x="312" y="204"/>
                  </a:lnTo>
                  <a:lnTo>
                    <a:pt x="312" y="162"/>
                  </a:lnTo>
                  <a:lnTo>
                    <a:pt x="318" y="150"/>
                  </a:lnTo>
                  <a:lnTo>
                    <a:pt x="318" y="132"/>
                  </a:lnTo>
                  <a:lnTo>
                    <a:pt x="306" y="132"/>
                  </a:lnTo>
                  <a:lnTo>
                    <a:pt x="306" y="96"/>
                  </a:lnTo>
                  <a:lnTo>
                    <a:pt x="294" y="90"/>
                  </a:lnTo>
                  <a:lnTo>
                    <a:pt x="288" y="84"/>
                  </a:lnTo>
                  <a:lnTo>
                    <a:pt x="288" y="78"/>
                  </a:lnTo>
                  <a:lnTo>
                    <a:pt x="270" y="42"/>
                  </a:lnTo>
                  <a:lnTo>
                    <a:pt x="216" y="0"/>
                  </a:lnTo>
                  <a:lnTo>
                    <a:pt x="138" y="12"/>
                  </a:lnTo>
                  <a:lnTo>
                    <a:pt x="36" y="30"/>
                  </a:lnTo>
                  <a:lnTo>
                    <a:pt x="30" y="60"/>
                  </a:lnTo>
                  <a:lnTo>
                    <a:pt x="18" y="72"/>
                  </a:lnTo>
                  <a:lnTo>
                    <a:pt x="6" y="78"/>
                  </a:lnTo>
                  <a:lnTo>
                    <a:pt x="0" y="84"/>
                  </a:lnTo>
                  <a:lnTo>
                    <a:pt x="0" y="96"/>
                  </a:lnTo>
                  <a:lnTo>
                    <a:pt x="12" y="120"/>
                  </a:lnTo>
                  <a:lnTo>
                    <a:pt x="12" y="126"/>
                  </a:lnTo>
                  <a:lnTo>
                    <a:pt x="18" y="132"/>
                  </a:lnTo>
                  <a:lnTo>
                    <a:pt x="18" y="156"/>
                  </a:lnTo>
                  <a:lnTo>
                    <a:pt x="6" y="228"/>
                  </a:lnTo>
                  <a:lnTo>
                    <a:pt x="6" y="246"/>
                  </a:lnTo>
                  <a:lnTo>
                    <a:pt x="24" y="264"/>
                  </a:lnTo>
                  <a:lnTo>
                    <a:pt x="24" y="270"/>
                  </a:lnTo>
                  <a:lnTo>
                    <a:pt x="30" y="276"/>
                  </a:lnTo>
                  <a:lnTo>
                    <a:pt x="36" y="288"/>
                  </a:lnTo>
                  <a:lnTo>
                    <a:pt x="48" y="294"/>
                  </a:lnTo>
                  <a:lnTo>
                    <a:pt x="54" y="306"/>
                  </a:lnTo>
                  <a:lnTo>
                    <a:pt x="60" y="312"/>
                  </a:lnTo>
                  <a:lnTo>
                    <a:pt x="84" y="324"/>
                  </a:lnTo>
                  <a:lnTo>
                    <a:pt x="102" y="342"/>
                  </a:lnTo>
                  <a:lnTo>
                    <a:pt x="114" y="348"/>
                  </a:lnTo>
                  <a:lnTo>
                    <a:pt x="120" y="366"/>
                  </a:lnTo>
                  <a:lnTo>
                    <a:pt x="126" y="366"/>
                  </a:lnTo>
                  <a:lnTo>
                    <a:pt x="132" y="372"/>
                  </a:lnTo>
                  <a:lnTo>
                    <a:pt x="168" y="390"/>
                  </a:lnTo>
                  <a:lnTo>
                    <a:pt x="198" y="390"/>
                  </a:lnTo>
                  <a:lnTo>
                    <a:pt x="210" y="396"/>
                  </a:lnTo>
                  <a:lnTo>
                    <a:pt x="216" y="402"/>
                  </a:lnTo>
                  <a:lnTo>
                    <a:pt x="228" y="408"/>
                  </a:lnTo>
                  <a:lnTo>
                    <a:pt x="234" y="414"/>
                  </a:lnTo>
                  <a:lnTo>
                    <a:pt x="240" y="414"/>
                  </a:lnTo>
                  <a:lnTo>
                    <a:pt x="246" y="420"/>
                  </a:lnTo>
                  <a:lnTo>
                    <a:pt x="258" y="426"/>
                  </a:lnTo>
                  <a:lnTo>
                    <a:pt x="276" y="438"/>
                  </a:lnTo>
                  <a:lnTo>
                    <a:pt x="312" y="456"/>
                  </a:lnTo>
                  <a:lnTo>
                    <a:pt x="318" y="462"/>
                  </a:lnTo>
                  <a:lnTo>
                    <a:pt x="330" y="462"/>
                  </a:lnTo>
                  <a:lnTo>
                    <a:pt x="342" y="468"/>
                  </a:lnTo>
                  <a:lnTo>
                    <a:pt x="360" y="474"/>
                  </a:lnTo>
                  <a:lnTo>
                    <a:pt x="372" y="480"/>
                  </a:lnTo>
                  <a:lnTo>
                    <a:pt x="378" y="486"/>
                  </a:lnTo>
                  <a:lnTo>
                    <a:pt x="372" y="492"/>
                  </a:lnTo>
                  <a:lnTo>
                    <a:pt x="372" y="504"/>
                  </a:lnTo>
                  <a:lnTo>
                    <a:pt x="366" y="510"/>
                  </a:lnTo>
                  <a:lnTo>
                    <a:pt x="360" y="522"/>
                  </a:lnTo>
                  <a:lnTo>
                    <a:pt x="366" y="528"/>
                  </a:lnTo>
                  <a:lnTo>
                    <a:pt x="372" y="540"/>
                  </a:lnTo>
                  <a:lnTo>
                    <a:pt x="372" y="546"/>
                  </a:lnTo>
                  <a:lnTo>
                    <a:pt x="366" y="552"/>
                  </a:lnTo>
                  <a:lnTo>
                    <a:pt x="348" y="552"/>
                  </a:lnTo>
                  <a:lnTo>
                    <a:pt x="348" y="588"/>
                  </a:lnTo>
                  <a:lnTo>
                    <a:pt x="342" y="594"/>
                  </a:lnTo>
                  <a:lnTo>
                    <a:pt x="336" y="606"/>
                  </a:lnTo>
                  <a:lnTo>
                    <a:pt x="330" y="612"/>
                  </a:lnTo>
                  <a:lnTo>
                    <a:pt x="324" y="624"/>
                  </a:lnTo>
                  <a:lnTo>
                    <a:pt x="324" y="636"/>
                  </a:lnTo>
                  <a:lnTo>
                    <a:pt x="330" y="642"/>
                  </a:lnTo>
                  <a:lnTo>
                    <a:pt x="354" y="642"/>
                  </a:lnTo>
                  <a:lnTo>
                    <a:pt x="366" y="636"/>
                  </a:lnTo>
                  <a:lnTo>
                    <a:pt x="372" y="636"/>
                  </a:lnTo>
                  <a:lnTo>
                    <a:pt x="384" y="642"/>
                  </a:lnTo>
                  <a:lnTo>
                    <a:pt x="390" y="648"/>
                  </a:lnTo>
                  <a:lnTo>
                    <a:pt x="402" y="654"/>
                  </a:lnTo>
                  <a:lnTo>
                    <a:pt x="420" y="660"/>
                  </a:lnTo>
                  <a:lnTo>
                    <a:pt x="480" y="66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lumMod val="50000"/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28" name="Papua New Guinea" descr="© INSCALE GmbH, 05.05.2010&#10;http://www.presentationload.com/">
              <a:extLst>
                <a:ext uri="{FF2B5EF4-FFF2-40B4-BE49-F238E27FC236}">
                  <a16:creationId xmlns:a16="http://schemas.microsoft.com/office/drawing/2014/main" id="{1A8AD2C9-2DDB-4459-A140-8905CAEEED4C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9974638" y="4589024"/>
              <a:ext cx="482621" cy="325330"/>
            </a:xfrm>
            <a:custGeom>
              <a:avLst/>
              <a:gdLst>
                <a:gd name="T0" fmla="*/ 2147483647 w 1086"/>
                <a:gd name="T1" fmla="*/ 2147483647 h 726"/>
                <a:gd name="T2" fmla="*/ 2147483647 w 1086"/>
                <a:gd name="T3" fmla="*/ 2147483647 h 726"/>
                <a:gd name="T4" fmla="*/ 2147483647 w 1086"/>
                <a:gd name="T5" fmla="*/ 2147483647 h 726"/>
                <a:gd name="T6" fmla="*/ 2147483647 w 1086"/>
                <a:gd name="T7" fmla="*/ 2147483647 h 726"/>
                <a:gd name="T8" fmla="*/ 2147483647 w 1086"/>
                <a:gd name="T9" fmla="*/ 2147483647 h 726"/>
                <a:gd name="T10" fmla="*/ 2147483647 w 1086"/>
                <a:gd name="T11" fmla="*/ 2147483647 h 726"/>
                <a:gd name="T12" fmla="*/ 2147483647 w 1086"/>
                <a:gd name="T13" fmla="*/ 2147483647 h 726"/>
                <a:gd name="T14" fmla="*/ 2147483647 w 1086"/>
                <a:gd name="T15" fmla="*/ 2147483647 h 726"/>
                <a:gd name="T16" fmla="*/ 2147483647 w 1086"/>
                <a:gd name="T17" fmla="*/ 2147483647 h 726"/>
                <a:gd name="T18" fmla="*/ 2147483647 w 1086"/>
                <a:gd name="T19" fmla="*/ 2147483647 h 726"/>
                <a:gd name="T20" fmla="*/ 2147483647 w 1086"/>
                <a:gd name="T21" fmla="*/ 2147483647 h 726"/>
                <a:gd name="T22" fmla="*/ 2147483647 w 1086"/>
                <a:gd name="T23" fmla="*/ 2147483647 h 726"/>
                <a:gd name="T24" fmla="*/ 2147483647 w 1086"/>
                <a:gd name="T25" fmla="*/ 2147483647 h 726"/>
                <a:gd name="T26" fmla="*/ 2147483647 w 1086"/>
                <a:gd name="T27" fmla="*/ 2147483647 h 726"/>
                <a:gd name="T28" fmla="*/ 2147483647 w 1086"/>
                <a:gd name="T29" fmla="*/ 2147483647 h 726"/>
                <a:gd name="T30" fmla="*/ 2147483647 w 1086"/>
                <a:gd name="T31" fmla="*/ 2147483647 h 726"/>
                <a:gd name="T32" fmla="*/ 2147483647 w 1086"/>
                <a:gd name="T33" fmla="*/ 2147483647 h 726"/>
                <a:gd name="T34" fmla="*/ 2147483647 w 1086"/>
                <a:gd name="T35" fmla="*/ 2147483647 h 726"/>
                <a:gd name="T36" fmla="*/ 2147483647 w 1086"/>
                <a:gd name="T37" fmla="*/ 2147483647 h 726"/>
                <a:gd name="T38" fmla="*/ 2147483647 w 1086"/>
                <a:gd name="T39" fmla="*/ 2147483647 h 726"/>
                <a:gd name="T40" fmla="*/ 2147483647 w 1086"/>
                <a:gd name="T41" fmla="*/ 2147483647 h 726"/>
                <a:gd name="T42" fmla="*/ 2147483647 w 1086"/>
                <a:gd name="T43" fmla="*/ 2147483647 h 726"/>
                <a:gd name="T44" fmla="*/ 2147483647 w 1086"/>
                <a:gd name="T45" fmla="*/ 2147483647 h 726"/>
                <a:gd name="T46" fmla="*/ 2147483647 w 1086"/>
                <a:gd name="T47" fmla="*/ 2147483647 h 726"/>
                <a:gd name="T48" fmla="*/ 2147483647 w 1086"/>
                <a:gd name="T49" fmla="*/ 2147483647 h 726"/>
                <a:gd name="T50" fmla="*/ 2147483647 w 1086"/>
                <a:gd name="T51" fmla="*/ 2147483647 h 726"/>
                <a:gd name="T52" fmla="*/ 2147483647 w 1086"/>
                <a:gd name="T53" fmla="*/ 2147483647 h 726"/>
                <a:gd name="T54" fmla="*/ 2147483647 w 1086"/>
                <a:gd name="T55" fmla="*/ 2147483647 h 726"/>
                <a:gd name="T56" fmla="*/ 2147483647 w 1086"/>
                <a:gd name="T57" fmla="*/ 2147483647 h 726"/>
                <a:gd name="T58" fmla="*/ 2147483647 w 1086"/>
                <a:gd name="T59" fmla="*/ 2147483647 h 726"/>
                <a:gd name="T60" fmla="*/ 2147483647 w 1086"/>
                <a:gd name="T61" fmla="*/ 2147483647 h 726"/>
                <a:gd name="T62" fmla="*/ 2147483647 w 1086"/>
                <a:gd name="T63" fmla="*/ 2147483647 h 726"/>
                <a:gd name="T64" fmla="*/ 2147483647 w 1086"/>
                <a:gd name="T65" fmla="*/ 2147483647 h 726"/>
                <a:gd name="T66" fmla="*/ 2147483647 w 1086"/>
                <a:gd name="T67" fmla="*/ 2147483647 h 726"/>
                <a:gd name="T68" fmla="*/ 2147483647 w 1086"/>
                <a:gd name="T69" fmla="*/ 2147483647 h 726"/>
                <a:gd name="T70" fmla="*/ 2147483647 w 1086"/>
                <a:gd name="T71" fmla="*/ 2147483647 h 726"/>
                <a:gd name="T72" fmla="*/ 2147483647 w 1086"/>
                <a:gd name="T73" fmla="*/ 2147483647 h 726"/>
                <a:gd name="T74" fmla="*/ 2147483647 w 1086"/>
                <a:gd name="T75" fmla="*/ 2147483647 h 726"/>
                <a:gd name="T76" fmla="*/ 2147483647 w 1086"/>
                <a:gd name="T77" fmla="*/ 2147483647 h 726"/>
                <a:gd name="T78" fmla="*/ 2147483647 w 1086"/>
                <a:gd name="T79" fmla="*/ 2147483647 h 726"/>
                <a:gd name="T80" fmla="*/ 2147483647 w 1086"/>
                <a:gd name="T81" fmla="*/ 2147483647 h 726"/>
                <a:gd name="T82" fmla="*/ 2147483647 w 1086"/>
                <a:gd name="T83" fmla="*/ 2147483647 h 726"/>
                <a:gd name="T84" fmla="*/ 2147483647 w 1086"/>
                <a:gd name="T85" fmla="*/ 2147483647 h 726"/>
                <a:gd name="T86" fmla="*/ 2147483647 w 1086"/>
                <a:gd name="T87" fmla="*/ 2147483647 h 726"/>
                <a:gd name="T88" fmla="*/ 2147483647 w 1086"/>
                <a:gd name="T89" fmla="*/ 2147483647 h 726"/>
                <a:gd name="T90" fmla="*/ 2147483647 w 1086"/>
                <a:gd name="T91" fmla="*/ 2147483647 h 726"/>
                <a:gd name="T92" fmla="*/ 2147483647 w 1086"/>
                <a:gd name="T93" fmla="*/ 2147483647 h 726"/>
                <a:gd name="T94" fmla="*/ 2147483647 w 1086"/>
                <a:gd name="T95" fmla="*/ 2147483647 h 726"/>
                <a:gd name="T96" fmla="*/ 2147483647 w 1086"/>
                <a:gd name="T97" fmla="*/ 2147483647 h 726"/>
                <a:gd name="T98" fmla="*/ 2147483647 w 1086"/>
                <a:gd name="T99" fmla="*/ 2147483647 h 726"/>
                <a:gd name="T100" fmla="*/ 2147483647 w 1086"/>
                <a:gd name="T101" fmla="*/ 2147483647 h 726"/>
                <a:gd name="T102" fmla="*/ 2147483647 w 1086"/>
                <a:gd name="T103" fmla="*/ 2147483647 h 726"/>
                <a:gd name="T104" fmla="*/ 2147483647 w 1086"/>
                <a:gd name="T105" fmla="*/ 2147483647 h 726"/>
                <a:gd name="T106" fmla="*/ 2147483647 w 1086"/>
                <a:gd name="T107" fmla="*/ 2147483647 h 726"/>
                <a:gd name="T108" fmla="*/ 2147483647 w 1086"/>
                <a:gd name="T109" fmla="*/ 2147483647 h 726"/>
                <a:gd name="T110" fmla="*/ 2147483647 w 1086"/>
                <a:gd name="T111" fmla="*/ 2147483647 h 726"/>
                <a:gd name="T112" fmla="*/ 2147483647 w 1086"/>
                <a:gd name="T113" fmla="*/ 2147483647 h 72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086"/>
                <a:gd name="T172" fmla="*/ 0 h 726"/>
                <a:gd name="T173" fmla="*/ 1086 w 1086"/>
                <a:gd name="T174" fmla="*/ 726 h 72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086" h="726">
                  <a:moveTo>
                    <a:pt x="486" y="0"/>
                  </a:moveTo>
                  <a:lnTo>
                    <a:pt x="462" y="0"/>
                  </a:lnTo>
                  <a:lnTo>
                    <a:pt x="450" y="6"/>
                  </a:lnTo>
                  <a:lnTo>
                    <a:pt x="444" y="12"/>
                  </a:lnTo>
                  <a:lnTo>
                    <a:pt x="432" y="18"/>
                  </a:lnTo>
                  <a:lnTo>
                    <a:pt x="462" y="36"/>
                  </a:lnTo>
                  <a:lnTo>
                    <a:pt x="474" y="36"/>
                  </a:lnTo>
                  <a:lnTo>
                    <a:pt x="486" y="30"/>
                  </a:lnTo>
                  <a:lnTo>
                    <a:pt x="498" y="18"/>
                  </a:lnTo>
                  <a:lnTo>
                    <a:pt x="492" y="6"/>
                  </a:lnTo>
                  <a:lnTo>
                    <a:pt x="486" y="0"/>
                  </a:lnTo>
                  <a:close/>
                  <a:moveTo>
                    <a:pt x="756" y="216"/>
                  </a:moveTo>
                  <a:lnTo>
                    <a:pt x="750" y="222"/>
                  </a:lnTo>
                  <a:lnTo>
                    <a:pt x="750" y="228"/>
                  </a:lnTo>
                  <a:lnTo>
                    <a:pt x="756" y="234"/>
                  </a:lnTo>
                  <a:lnTo>
                    <a:pt x="768" y="240"/>
                  </a:lnTo>
                  <a:lnTo>
                    <a:pt x="774" y="246"/>
                  </a:lnTo>
                  <a:lnTo>
                    <a:pt x="774" y="264"/>
                  </a:lnTo>
                  <a:lnTo>
                    <a:pt x="702" y="300"/>
                  </a:lnTo>
                  <a:lnTo>
                    <a:pt x="666" y="300"/>
                  </a:lnTo>
                  <a:lnTo>
                    <a:pt x="630" y="312"/>
                  </a:lnTo>
                  <a:lnTo>
                    <a:pt x="594" y="330"/>
                  </a:lnTo>
                  <a:lnTo>
                    <a:pt x="588" y="336"/>
                  </a:lnTo>
                  <a:lnTo>
                    <a:pt x="570" y="336"/>
                  </a:lnTo>
                  <a:lnTo>
                    <a:pt x="564" y="342"/>
                  </a:lnTo>
                  <a:lnTo>
                    <a:pt x="588" y="378"/>
                  </a:lnTo>
                  <a:lnTo>
                    <a:pt x="684" y="378"/>
                  </a:lnTo>
                  <a:lnTo>
                    <a:pt x="702" y="366"/>
                  </a:lnTo>
                  <a:lnTo>
                    <a:pt x="738" y="366"/>
                  </a:lnTo>
                  <a:lnTo>
                    <a:pt x="750" y="360"/>
                  </a:lnTo>
                  <a:lnTo>
                    <a:pt x="774" y="336"/>
                  </a:lnTo>
                  <a:lnTo>
                    <a:pt x="774" y="330"/>
                  </a:lnTo>
                  <a:lnTo>
                    <a:pt x="804" y="324"/>
                  </a:lnTo>
                  <a:lnTo>
                    <a:pt x="798" y="300"/>
                  </a:lnTo>
                  <a:lnTo>
                    <a:pt x="822" y="300"/>
                  </a:lnTo>
                  <a:lnTo>
                    <a:pt x="822" y="288"/>
                  </a:lnTo>
                  <a:lnTo>
                    <a:pt x="828" y="258"/>
                  </a:lnTo>
                  <a:lnTo>
                    <a:pt x="828" y="228"/>
                  </a:lnTo>
                  <a:lnTo>
                    <a:pt x="822" y="198"/>
                  </a:lnTo>
                  <a:lnTo>
                    <a:pt x="816" y="192"/>
                  </a:lnTo>
                  <a:lnTo>
                    <a:pt x="804" y="186"/>
                  </a:lnTo>
                  <a:lnTo>
                    <a:pt x="792" y="192"/>
                  </a:lnTo>
                  <a:lnTo>
                    <a:pt x="786" y="198"/>
                  </a:lnTo>
                  <a:lnTo>
                    <a:pt x="762" y="210"/>
                  </a:lnTo>
                  <a:lnTo>
                    <a:pt x="756" y="216"/>
                  </a:lnTo>
                  <a:close/>
                  <a:moveTo>
                    <a:pt x="834" y="132"/>
                  </a:moveTo>
                  <a:lnTo>
                    <a:pt x="822" y="132"/>
                  </a:lnTo>
                  <a:lnTo>
                    <a:pt x="816" y="120"/>
                  </a:lnTo>
                  <a:lnTo>
                    <a:pt x="804" y="108"/>
                  </a:lnTo>
                  <a:lnTo>
                    <a:pt x="792" y="102"/>
                  </a:lnTo>
                  <a:lnTo>
                    <a:pt x="786" y="90"/>
                  </a:lnTo>
                  <a:lnTo>
                    <a:pt x="774" y="78"/>
                  </a:lnTo>
                  <a:lnTo>
                    <a:pt x="768" y="78"/>
                  </a:lnTo>
                  <a:lnTo>
                    <a:pt x="762" y="72"/>
                  </a:lnTo>
                  <a:lnTo>
                    <a:pt x="756" y="72"/>
                  </a:lnTo>
                  <a:lnTo>
                    <a:pt x="732" y="36"/>
                  </a:lnTo>
                  <a:lnTo>
                    <a:pt x="720" y="84"/>
                  </a:lnTo>
                  <a:lnTo>
                    <a:pt x="762" y="96"/>
                  </a:lnTo>
                  <a:lnTo>
                    <a:pt x="816" y="150"/>
                  </a:lnTo>
                  <a:lnTo>
                    <a:pt x="828" y="150"/>
                  </a:lnTo>
                  <a:lnTo>
                    <a:pt x="834" y="156"/>
                  </a:lnTo>
                  <a:lnTo>
                    <a:pt x="846" y="162"/>
                  </a:lnTo>
                  <a:lnTo>
                    <a:pt x="852" y="174"/>
                  </a:lnTo>
                  <a:lnTo>
                    <a:pt x="852" y="180"/>
                  </a:lnTo>
                  <a:lnTo>
                    <a:pt x="858" y="192"/>
                  </a:lnTo>
                  <a:lnTo>
                    <a:pt x="852" y="204"/>
                  </a:lnTo>
                  <a:lnTo>
                    <a:pt x="852" y="240"/>
                  </a:lnTo>
                  <a:lnTo>
                    <a:pt x="858" y="252"/>
                  </a:lnTo>
                  <a:lnTo>
                    <a:pt x="864" y="258"/>
                  </a:lnTo>
                  <a:lnTo>
                    <a:pt x="882" y="258"/>
                  </a:lnTo>
                  <a:lnTo>
                    <a:pt x="894" y="246"/>
                  </a:lnTo>
                  <a:lnTo>
                    <a:pt x="900" y="234"/>
                  </a:lnTo>
                  <a:lnTo>
                    <a:pt x="900" y="222"/>
                  </a:lnTo>
                  <a:lnTo>
                    <a:pt x="888" y="186"/>
                  </a:lnTo>
                  <a:lnTo>
                    <a:pt x="876" y="174"/>
                  </a:lnTo>
                  <a:lnTo>
                    <a:pt x="864" y="156"/>
                  </a:lnTo>
                  <a:lnTo>
                    <a:pt x="852" y="150"/>
                  </a:lnTo>
                  <a:lnTo>
                    <a:pt x="846" y="138"/>
                  </a:lnTo>
                  <a:lnTo>
                    <a:pt x="834" y="132"/>
                  </a:lnTo>
                  <a:close/>
                  <a:moveTo>
                    <a:pt x="1086" y="360"/>
                  </a:moveTo>
                  <a:lnTo>
                    <a:pt x="1020" y="294"/>
                  </a:lnTo>
                  <a:lnTo>
                    <a:pt x="1020" y="288"/>
                  </a:lnTo>
                  <a:lnTo>
                    <a:pt x="1002" y="270"/>
                  </a:lnTo>
                  <a:lnTo>
                    <a:pt x="984" y="270"/>
                  </a:lnTo>
                  <a:lnTo>
                    <a:pt x="978" y="276"/>
                  </a:lnTo>
                  <a:lnTo>
                    <a:pt x="978" y="300"/>
                  </a:lnTo>
                  <a:lnTo>
                    <a:pt x="996" y="330"/>
                  </a:lnTo>
                  <a:lnTo>
                    <a:pt x="1020" y="378"/>
                  </a:lnTo>
                  <a:lnTo>
                    <a:pt x="1086" y="438"/>
                  </a:lnTo>
                  <a:lnTo>
                    <a:pt x="1086" y="360"/>
                  </a:lnTo>
                  <a:close/>
                  <a:moveTo>
                    <a:pt x="672" y="672"/>
                  </a:moveTo>
                  <a:lnTo>
                    <a:pt x="630" y="642"/>
                  </a:lnTo>
                  <a:lnTo>
                    <a:pt x="648" y="630"/>
                  </a:lnTo>
                  <a:lnTo>
                    <a:pt x="636" y="630"/>
                  </a:lnTo>
                  <a:lnTo>
                    <a:pt x="624" y="624"/>
                  </a:lnTo>
                  <a:lnTo>
                    <a:pt x="612" y="624"/>
                  </a:lnTo>
                  <a:lnTo>
                    <a:pt x="600" y="618"/>
                  </a:lnTo>
                  <a:lnTo>
                    <a:pt x="594" y="606"/>
                  </a:lnTo>
                  <a:lnTo>
                    <a:pt x="594" y="594"/>
                  </a:lnTo>
                  <a:lnTo>
                    <a:pt x="600" y="582"/>
                  </a:lnTo>
                  <a:lnTo>
                    <a:pt x="600" y="564"/>
                  </a:lnTo>
                  <a:lnTo>
                    <a:pt x="588" y="570"/>
                  </a:lnTo>
                  <a:lnTo>
                    <a:pt x="582" y="570"/>
                  </a:lnTo>
                  <a:lnTo>
                    <a:pt x="570" y="576"/>
                  </a:lnTo>
                  <a:lnTo>
                    <a:pt x="564" y="576"/>
                  </a:lnTo>
                  <a:lnTo>
                    <a:pt x="552" y="582"/>
                  </a:lnTo>
                  <a:lnTo>
                    <a:pt x="552" y="552"/>
                  </a:lnTo>
                  <a:lnTo>
                    <a:pt x="528" y="540"/>
                  </a:lnTo>
                  <a:lnTo>
                    <a:pt x="528" y="492"/>
                  </a:lnTo>
                  <a:lnTo>
                    <a:pt x="474" y="456"/>
                  </a:lnTo>
                  <a:lnTo>
                    <a:pt x="450" y="402"/>
                  </a:lnTo>
                  <a:lnTo>
                    <a:pt x="474" y="390"/>
                  </a:lnTo>
                  <a:lnTo>
                    <a:pt x="480" y="384"/>
                  </a:lnTo>
                  <a:lnTo>
                    <a:pt x="492" y="378"/>
                  </a:lnTo>
                  <a:lnTo>
                    <a:pt x="504" y="366"/>
                  </a:lnTo>
                  <a:lnTo>
                    <a:pt x="504" y="360"/>
                  </a:lnTo>
                  <a:lnTo>
                    <a:pt x="492" y="336"/>
                  </a:lnTo>
                  <a:lnTo>
                    <a:pt x="468" y="324"/>
                  </a:lnTo>
                  <a:lnTo>
                    <a:pt x="462" y="318"/>
                  </a:lnTo>
                  <a:lnTo>
                    <a:pt x="456" y="318"/>
                  </a:lnTo>
                  <a:lnTo>
                    <a:pt x="450" y="312"/>
                  </a:lnTo>
                  <a:lnTo>
                    <a:pt x="438" y="312"/>
                  </a:lnTo>
                  <a:lnTo>
                    <a:pt x="402" y="300"/>
                  </a:lnTo>
                  <a:lnTo>
                    <a:pt x="390" y="300"/>
                  </a:lnTo>
                  <a:lnTo>
                    <a:pt x="378" y="294"/>
                  </a:lnTo>
                  <a:lnTo>
                    <a:pt x="372" y="294"/>
                  </a:lnTo>
                  <a:lnTo>
                    <a:pt x="372" y="234"/>
                  </a:lnTo>
                  <a:lnTo>
                    <a:pt x="366" y="222"/>
                  </a:lnTo>
                  <a:lnTo>
                    <a:pt x="354" y="210"/>
                  </a:lnTo>
                  <a:lnTo>
                    <a:pt x="342" y="210"/>
                  </a:lnTo>
                  <a:lnTo>
                    <a:pt x="288" y="156"/>
                  </a:lnTo>
                  <a:lnTo>
                    <a:pt x="252" y="162"/>
                  </a:lnTo>
                  <a:lnTo>
                    <a:pt x="216" y="126"/>
                  </a:lnTo>
                  <a:lnTo>
                    <a:pt x="186" y="120"/>
                  </a:lnTo>
                  <a:lnTo>
                    <a:pt x="66" y="60"/>
                  </a:lnTo>
                  <a:lnTo>
                    <a:pt x="42" y="72"/>
                  </a:lnTo>
                  <a:lnTo>
                    <a:pt x="0" y="42"/>
                  </a:lnTo>
                  <a:lnTo>
                    <a:pt x="42" y="72"/>
                  </a:lnTo>
                  <a:lnTo>
                    <a:pt x="36" y="102"/>
                  </a:lnTo>
                  <a:lnTo>
                    <a:pt x="36" y="240"/>
                  </a:lnTo>
                  <a:lnTo>
                    <a:pt x="30" y="258"/>
                  </a:lnTo>
                  <a:lnTo>
                    <a:pt x="30" y="372"/>
                  </a:lnTo>
                  <a:lnTo>
                    <a:pt x="24" y="378"/>
                  </a:lnTo>
                  <a:lnTo>
                    <a:pt x="12" y="384"/>
                  </a:lnTo>
                  <a:lnTo>
                    <a:pt x="0" y="396"/>
                  </a:lnTo>
                  <a:lnTo>
                    <a:pt x="0" y="402"/>
                  </a:lnTo>
                  <a:lnTo>
                    <a:pt x="6" y="408"/>
                  </a:lnTo>
                  <a:lnTo>
                    <a:pt x="18" y="414"/>
                  </a:lnTo>
                  <a:lnTo>
                    <a:pt x="30" y="414"/>
                  </a:lnTo>
                  <a:lnTo>
                    <a:pt x="30" y="444"/>
                  </a:lnTo>
                  <a:lnTo>
                    <a:pt x="24" y="456"/>
                  </a:lnTo>
                  <a:lnTo>
                    <a:pt x="24" y="480"/>
                  </a:lnTo>
                  <a:lnTo>
                    <a:pt x="18" y="492"/>
                  </a:lnTo>
                  <a:lnTo>
                    <a:pt x="18" y="504"/>
                  </a:lnTo>
                  <a:lnTo>
                    <a:pt x="12" y="510"/>
                  </a:lnTo>
                  <a:lnTo>
                    <a:pt x="12" y="516"/>
                  </a:lnTo>
                  <a:lnTo>
                    <a:pt x="18" y="540"/>
                  </a:lnTo>
                  <a:lnTo>
                    <a:pt x="18" y="588"/>
                  </a:lnTo>
                  <a:lnTo>
                    <a:pt x="30" y="594"/>
                  </a:lnTo>
                  <a:lnTo>
                    <a:pt x="48" y="594"/>
                  </a:lnTo>
                  <a:lnTo>
                    <a:pt x="60" y="588"/>
                  </a:lnTo>
                  <a:lnTo>
                    <a:pt x="90" y="588"/>
                  </a:lnTo>
                  <a:lnTo>
                    <a:pt x="96" y="582"/>
                  </a:lnTo>
                  <a:lnTo>
                    <a:pt x="102" y="582"/>
                  </a:lnTo>
                  <a:lnTo>
                    <a:pt x="126" y="600"/>
                  </a:lnTo>
                  <a:lnTo>
                    <a:pt x="132" y="600"/>
                  </a:lnTo>
                  <a:lnTo>
                    <a:pt x="138" y="594"/>
                  </a:lnTo>
                  <a:lnTo>
                    <a:pt x="156" y="588"/>
                  </a:lnTo>
                  <a:lnTo>
                    <a:pt x="168" y="582"/>
                  </a:lnTo>
                  <a:lnTo>
                    <a:pt x="180" y="570"/>
                  </a:lnTo>
                  <a:lnTo>
                    <a:pt x="180" y="564"/>
                  </a:lnTo>
                  <a:lnTo>
                    <a:pt x="168" y="552"/>
                  </a:lnTo>
                  <a:lnTo>
                    <a:pt x="150" y="540"/>
                  </a:lnTo>
                  <a:lnTo>
                    <a:pt x="138" y="534"/>
                  </a:lnTo>
                  <a:lnTo>
                    <a:pt x="120" y="522"/>
                  </a:lnTo>
                  <a:lnTo>
                    <a:pt x="108" y="516"/>
                  </a:lnTo>
                  <a:lnTo>
                    <a:pt x="102" y="510"/>
                  </a:lnTo>
                  <a:lnTo>
                    <a:pt x="96" y="510"/>
                  </a:lnTo>
                  <a:lnTo>
                    <a:pt x="108" y="510"/>
                  </a:lnTo>
                  <a:lnTo>
                    <a:pt x="138" y="516"/>
                  </a:lnTo>
                  <a:lnTo>
                    <a:pt x="204" y="516"/>
                  </a:lnTo>
                  <a:lnTo>
                    <a:pt x="204" y="510"/>
                  </a:lnTo>
                  <a:lnTo>
                    <a:pt x="198" y="504"/>
                  </a:lnTo>
                  <a:lnTo>
                    <a:pt x="198" y="498"/>
                  </a:lnTo>
                  <a:lnTo>
                    <a:pt x="186" y="486"/>
                  </a:lnTo>
                  <a:lnTo>
                    <a:pt x="192" y="492"/>
                  </a:lnTo>
                  <a:lnTo>
                    <a:pt x="204" y="492"/>
                  </a:lnTo>
                  <a:lnTo>
                    <a:pt x="210" y="498"/>
                  </a:lnTo>
                  <a:lnTo>
                    <a:pt x="216" y="498"/>
                  </a:lnTo>
                  <a:lnTo>
                    <a:pt x="222" y="492"/>
                  </a:lnTo>
                  <a:lnTo>
                    <a:pt x="222" y="486"/>
                  </a:lnTo>
                  <a:lnTo>
                    <a:pt x="216" y="480"/>
                  </a:lnTo>
                  <a:lnTo>
                    <a:pt x="216" y="468"/>
                  </a:lnTo>
                  <a:lnTo>
                    <a:pt x="210" y="462"/>
                  </a:lnTo>
                  <a:lnTo>
                    <a:pt x="222" y="468"/>
                  </a:lnTo>
                  <a:lnTo>
                    <a:pt x="228" y="474"/>
                  </a:lnTo>
                  <a:lnTo>
                    <a:pt x="246" y="474"/>
                  </a:lnTo>
                  <a:lnTo>
                    <a:pt x="252" y="468"/>
                  </a:lnTo>
                  <a:lnTo>
                    <a:pt x="264" y="462"/>
                  </a:lnTo>
                  <a:lnTo>
                    <a:pt x="270" y="456"/>
                  </a:lnTo>
                  <a:lnTo>
                    <a:pt x="288" y="474"/>
                  </a:lnTo>
                  <a:lnTo>
                    <a:pt x="300" y="480"/>
                  </a:lnTo>
                  <a:lnTo>
                    <a:pt x="306" y="486"/>
                  </a:lnTo>
                  <a:lnTo>
                    <a:pt x="312" y="486"/>
                  </a:lnTo>
                  <a:lnTo>
                    <a:pt x="330" y="492"/>
                  </a:lnTo>
                  <a:lnTo>
                    <a:pt x="342" y="492"/>
                  </a:lnTo>
                  <a:lnTo>
                    <a:pt x="378" y="504"/>
                  </a:lnTo>
                  <a:lnTo>
                    <a:pt x="390" y="510"/>
                  </a:lnTo>
                  <a:lnTo>
                    <a:pt x="402" y="534"/>
                  </a:lnTo>
                  <a:lnTo>
                    <a:pt x="402" y="558"/>
                  </a:lnTo>
                  <a:lnTo>
                    <a:pt x="408" y="570"/>
                  </a:lnTo>
                  <a:lnTo>
                    <a:pt x="420" y="582"/>
                  </a:lnTo>
                  <a:lnTo>
                    <a:pt x="438" y="582"/>
                  </a:lnTo>
                  <a:lnTo>
                    <a:pt x="450" y="594"/>
                  </a:lnTo>
                  <a:lnTo>
                    <a:pt x="450" y="606"/>
                  </a:lnTo>
                  <a:lnTo>
                    <a:pt x="456" y="618"/>
                  </a:lnTo>
                  <a:lnTo>
                    <a:pt x="468" y="654"/>
                  </a:lnTo>
                  <a:lnTo>
                    <a:pt x="486" y="672"/>
                  </a:lnTo>
                  <a:lnTo>
                    <a:pt x="516" y="678"/>
                  </a:lnTo>
                  <a:lnTo>
                    <a:pt x="558" y="684"/>
                  </a:lnTo>
                  <a:lnTo>
                    <a:pt x="618" y="684"/>
                  </a:lnTo>
                  <a:lnTo>
                    <a:pt x="630" y="690"/>
                  </a:lnTo>
                  <a:lnTo>
                    <a:pt x="654" y="714"/>
                  </a:lnTo>
                  <a:lnTo>
                    <a:pt x="678" y="726"/>
                  </a:lnTo>
                  <a:lnTo>
                    <a:pt x="684" y="726"/>
                  </a:lnTo>
                  <a:lnTo>
                    <a:pt x="684" y="720"/>
                  </a:lnTo>
                  <a:lnTo>
                    <a:pt x="678" y="708"/>
                  </a:lnTo>
                  <a:lnTo>
                    <a:pt x="678" y="702"/>
                  </a:lnTo>
                  <a:lnTo>
                    <a:pt x="672" y="690"/>
                  </a:lnTo>
                  <a:lnTo>
                    <a:pt x="666" y="684"/>
                  </a:lnTo>
                  <a:lnTo>
                    <a:pt x="672" y="67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29" name="Pakistan" descr="© INSCALE GmbH, 05.05.2010&#10;http://www.presentationload.com/">
              <a:extLst>
                <a:ext uri="{FF2B5EF4-FFF2-40B4-BE49-F238E27FC236}">
                  <a16:creationId xmlns:a16="http://schemas.microsoft.com/office/drawing/2014/main" id="{CEE2C00D-F72D-4AA0-BF62-FC1D0B6A41F6}"/>
                </a:ext>
              </a:extLst>
            </p:cNvPr>
            <p:cNvSpPr>
              <a:spLocks/>
            </p:cNvSpPr>
            <p:nvPr/>
          </p:nvSpPr>
          <p:spPr bwMode="gray">
            <a:xfrm>
              <a:off x="7409125" y="3181374"/>
              <a:ext cx="463570" cy="472919"/>
            </a:xfrm>
            <a:custGeom>
              <a:avLst/>
              <a:gdLst>
                <a:gd name="T0" fmla="*/ 2147483647 w 1050"/>
                <a:gd name="T1" fmla="*/ 2147483647 h 1056"/>
                <a:gd name="T2" fmla="*/ 2147483647 w 1050"/>
                <a:gd name="T3" fmla="*/ 2147483647 h 1056"/>
                <a:gd name="T4" fmla="*/ 2147483647 w 1050"/>
                <a:gd name="T5" fmla="*/ 2147483647 h 1056"/>
                <a:gd name="T6" fmla="*/ 2147483647 w 1050"/>
                <a:gd name="T7" fmla="*/ 2147483647 h 1056"/>
                <a:gd name="T8" fmla="*/ 2147483647 w 1050"/>
                <a:gd name="T9" fmla="*/ 2147483647 h 1056"/>
                <a:gd name="T10" fmla="*/ 2147483647 w 1050"/>
                <a:gd name="T11" fmla="*/ 2147483647 h 1056"/>
                <a:gd name="T12" fmla="*/ 2147483647 w 1050"/>
                <a:gd name="T13" fmla="*/ 2147483647 h 1056"/>
                <a:gd name="T14" fmla="*/ 2147483647 w 1050"/>
                <a:gd name="T15" fmla="*/ 2147483647 h 1056"/>
                <a:gd name="T16" fmla="*/ 2147483647 w 1050"/>
                <a:gd name="T17" fmla="*/ 2147483647 h 1056"/>
                <a:gd name="T18" fmla="*/ 2147483647 w 1050"/>
                <a:gd name="T19" fmla="*/ 2147483647 h 1056"/>
                <a:gd name="T20" fmla="*/ 2147483647 w 1050"/>
                <a:gd name="T21" fmla="*/ 2147483647 h 1056"/>
                <a:gd name="T22" fmla="*/ 2147483647 w 1050"/>
                <a:gd name="T23" fmla="*/ 2147483647 h 1056"/>
                <a:gd name="T24" fmla="*/ 2147483647 w 1050"/>
                <a:gd name="T25" fmla="*/ 2147483647 h 1056"/>
                <a:gd name="T26" fmla="*/ 2147483647 w 1050"/>
                <a:gd name="T27" fmla="*/ 2147483647 h 1056"/>
                <a:gd name="T28" fmla="*/ 2147483647 w 1050"/>
                <a:gd name="T29" fmla="*/ 2147483647 h 1056"/>
                <a:gd name="T30" fmla="*/ 2147483647 w 1050"/>
                <a:gd name="T31" fmla="*/ 2147483647 h 1056"/>
                <a:gd name="T32" fmla="*/ 2147483647 w 1050"/>
                <a:gd name="T33" fmla="*/ 2147483647 h 1056"/>
                <a:gd name="T34" fmla="*/ 2147483647 w 1050"/>
                <a:gd name="T35" fmla="*/ 2147483647 h 1056"/>
                <a:gd name="T36" fmla="*/ 2147483647 w 1050"/>
                <a:gd name="T37" fmla="*/ 2147483647 h 1056"/>
                <a:gd name="T38" fmla="*/ 2147483647 w 1050"/>
                <a:gd name="T39" fmla="*/ 2147483647 h 1056"/>
                <a:gd name="T40" fmla="*/ 2147483647 w 1050"/>
                <a:gd name="T41" fmla="*/ 2147483647 h 1056"/>
                <a:gd name="T42" fmla="*/ 2147483647 w 1050"/>
                <a:gd name="T43" fmla="*/ 2147483647 h 1056"/>
                <a:gd name="T44" fmla="*/ 0 w 1050"/>
                <a:gd name="T45" fmla="*/ 2147483647 h 1056"/>
                <a:gd name="T46" fmla="*/ 2147483647 w 1050"/>
                <a:gd name="T47" fmla="*/ 2147483647 h 1056"/>
                <a:gd name="T48" fmla="*/ 2147483647 w 1050"/>
                <a:gd name="T49" fmla="*/ 2147483647 h 1056"/>
                <a:gd name="T50" fmla="*/ 2147483647 w 1050"/>
                <a:gd name="T51" fmla="*/ 2147483647 h 1056"/>
                <a:gd name="T52" fmla="*/ 2147483647 w 1050"/>
                <a:gd name="T53" fmla="*/ 2147483647 h 1056"/>
                <a:gd name="T54" fmla="*/ 2147483647 w 1050"/>
                <a:gd name="T55" fmla="*/ 2147483647 h 1056"/>
                <a:gd name="T56" fmla="*/ 2147483647 w 1050"/>
                <a:gd name="T57" fmla="*/ 2147483647 h 1056"/>
                <a:gd name="T58" fmla="*/ 2147483647 w 1050"/>
                <a:gd name="T59" fmla="*/ 2147483647 h 1056"/>
                <a:gd name="T60" fmla="*/ 2147483647 w 1050"/>
                <a:gd name="T61" fmla="*/ 2147483647 h 1056"/>
                <a:gd name="T62" fmla="*/ 2147483647 w 1050"/>
                <a:gd name="T63" fmla="*/ 2147483647 h 1056"/>
                <a:gd name="T64" fmla="*/ 2147483647 w 1050"/>
                <a:gd name="T65" fmla="*/ 2147483647 h 1056"/>
                <a:gd name="T66" fmla="*/ 2147483647 w 1050"/>
                <a:gd name="T67" fmla="*/ 2147483647 h 1056"/>
                <a:gd name="T68" fmla="*/ 2147483647 w 1050"/>
                <a:gd name="T69" fmla="*/ 2147483647 h 1056"/>
                <a:gd name="T70" fmla="*/ 2147483647 w 1050"/>
                <a:gd name="T71" fmla="*/ 2147483647 h 1056"/>
                <a:gd name="T72" fmla="*/ 2147483647 w 1050"/>
                <a:gd name="T73" fmla="*/ 2147483647 h 1056"/>
                <a:gd name="T74" fmla="*/ 2147483647 w 1050"/>
                <a:gd name="T75" fmla="*/ 2147483647 h 1056"/>
                <a:gd name="T76" fmla="*/ 2147483647 w 1050"/>
                <a:gd name="T77" fmla="*/ 2147483647 h 1056"/>
                <a:gd name="T78" fmla="*/ 2147483647 w 1050"/>
                <a:gd name="T79" fmla="*/ 2147483647 h 1056"/>
                <a:gd name="T80" fmla="*/ 2147483647 w 1050"/>
                <a:gd name="T81" fmla="*/ 2147483647 h 1056"/>
                <a:gd name="T82" fmla="*/ 2147483647 w 1050"/>
                <a:gd name="T83" fmla="*/ 2147483647 h 1056"/>
                <a:gd name="T84" fmla="*/ 2147483647 w 1050"/>
                <a:gd name="T85" fmla="*/ 2147483647 h 1056"/>
                <a:gd name="T86" fmla="*/ 2147483647 w 1050"/>
                <a:gd name="T87" fmla="*/ 2147483647 h 1056"/>
                <a:gd name="T88" fmla="*/ 2147483647 w 1050"/>
                <a:gd name="T89" fmla="*/ 2147483647 h 1056"/>
                <a:gd name="T90" fmla="*/ 2147483647 w 1050"/>
                <a:gd name="T91" fmla="*/ 2147483647 h 1056"/>
                <a:gd name="T92" fmla="*/ 2147483647 w 1050"/>
                <a:gd name="T93" fmla="*/ 2147483647 h 1056"/>
                <a:gd name="T94" fmla="*/ 2147483647 w 1050"/>
                <a:gd name="T95" fmla="*/ 2147483647 h 1056"/>
                <a:gd name="T96" fmla="*/ 2147483647 w 1050"/>
                <a:gd name="T97" fmla="*/ 2147483647 h 1056"/>
                <a:gd name="T98" fmla="*/ 2147483647 w 1050"/>
                <a:gd name="T99" fmla="*/ 2147483647 h 1056"/>
                <a:gd name="T100" fmla="*/ 2147483647 w 1050"/>
                <a:gd name="T101" fmla="*/ 2147483647 h 1056"/>
                <a:gd name="T102" fmla="*/ 2147483647 w 1050"/>
                <a:gd name="T103" fmla="*/ 2147483647 h 1056"/>
                <a:gd name="T104" fmla="*/ 2147483647 w 1050"/>
                <a:gd name="T105" fmla="*/ 2147483647 h 1056"/>
                <a:gd name="T106" fmla="*/ 2147483647 w 1050"/>
                <a:gd name="T107" fmla="*/ 2147483647 h 1056"/>
                <a:gd name="T108" fmla="*/ 2147483647 w 1050"/>
                <a:gd name="T109" fmla="*/ 2147483647 h 1056"/>
                <a:gd name="T110" fmla="*/ 2147483647 w 1050"/>
                <a:gd name="T111" fmla="*/ 2147483647 h 1056"/>
                <a:gd name="T112" fmla="*/ 2147483647 w 1050"/>
                <a:gd name="T113" fmla="*/ 2147483647 h 1056"/>
                <a:gd name="T114" fmla="*/ 2147483647 w 1050"/>
                <a:gd name="T115" fmla="*/ 2147483647 h 1056"/>
                <a:gd name="T116" fmla="*/ 2147483647 w 1050"/>
                <a:gd name="T117" fmla="*/ 2147483647 h 1056"/>
                <a:gd name="T118" fmla="*/ 2147483647 w 1050"/>
                <a:gd name="T119" fmla="*/ 2147483647 h 1056"/>
                <a:gd name="T120" fmla="*/ 2147483647 w 1050"/>
                <a:gd name="T121" fmla="*/ 2147483647 h 1056"/>
                <a:gd name="T122" fmla="*/ 2147483647 w 1050"/>
                <a:gd name="T123" fmla="*/ 2147483647 h 105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050"/>
                <a:gd name="T187" fmla="*/ 0 h 1056"/>
                <a:gd name="T188" fmla="*/ 1050 w 1050"/>
                <a:gd name="T189" fmla="*/ 1056 h 105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050" h="1056">
                  <a:moveTo>
                    <a:pt x="1008" y="120"/>
                  </a:moveTo>
                  <a:lnTo>
                    <a:pt x="996" y="120"/>
                  </a:lnTo>
                  <a:lnTo>
                    <a:pt x="984" y="114"/>
                  </a:lnTo>
                  <a:lnTo>
                    <a:pt x="978" y="102"/>
                  </a:lnTo>
                  <a:lnTo>
                    <a:pt x="972" y="96"/>
                  </a:lnTo>
                  <a:lnTo>
                    <a:pt x="972" y="90"/>
                  </a:lnTo>
                  <a:lnTo>
                    <a:pt x="960" y="96"/>
                  </a:lnTo>
                  <a:lnTo>
                    <a:pt x="924" y="84"/>
                  </a:lnTo>
                  <a:lnTo>
                    <a:pt x="924" y="60"/>
                  </a:lnTo>
                  <a:lnTo>
                    <a:pt x="912" y="36"/>
                  </a:lnTo>
                  <a:lnTo>
                    <a:pt x="900" y="24"/>
                  </a:lnTo>
                  <a:lnTo>
                    <a:pt x="888" y="18"/>
                  </a:lnTo>
                  <a:lnTo>
                    <a:pt x="876" y="18"/>
                  </a:lnTo>
                  <a:lnTo>
                    <a:pt x="870" y="6"/>
                  </a:lnTo>
                  <a:lnTo>
                    <a:pt x="822" y="6"/>
                  </a:lnTo>
                  <a:lnTo>
                    <a:pt x="810" y="0"/>
                  </a:lnTo>
                  <a:lnTo>
                    <a:pt x="804" y="6"/>
                  </a:lnTo>
                  <a:lnTo>
                    <a:pt x="792" y="6"/>
                  </a:lnTo>
                  <a:lnTo>
                    <a:pt x="786" y="12"/>
                  </a:lnTo>
                  <a:lnTo>
                    <a:pt x="774" y="12"/>
                  </a:lnTo>
                  <a:lnTo>
                    <a:pt x="762" y="6"/>
                  </a:lnTo>
                  <a:lnTo>
                    <a:pt x="738" y="6"/>
                  </a:lnTo>
                  <a:lnTo>
                    <a:pt x="732" y="12"/>
                  </a:lnTo>
                  <a:lnTo>
                    <a:pt x="690" y="12"/>
                  </a:lnTo>
                  <a:lnTo>
                    <a:pt x="684" y="18"/>
                  </a:lnTo>
                  <a:lnTo>
                    <a:pt x="678" y="18"/>
                  </a:lnTo>
                  <a:lnTo>
                    <a:pt x="654" y="30"/>
                  </a:lnTo>
                  <a:lnTo>
                    <a:pt x="648" y="36"/>
                  </a:lnTo>
                  <a:lnTo>
                    <a:pt x="624" y="48"/>
                  </a:lnTo>
                  <a:lnTo>
                    <a:pt x="618" y="54"/>
                  </a:lnTo>
                  <a:lnTo>
                    <a:pt x="612" y="66"/>
                  </a:lnTo>
                  <a:lnTo>
                    <a:pt x="606" y="72"/>
                  </a:lnTo>
                  <a:lnTo>
                    <a:pt x="606" y="78"/>
                  </a:lnTo>
                  <a:lnTo>
                    <a:pt x="636" y="108"/>
                  </a:lnTo>
                  <a:lnTo>
                    <a:pt x="636" y="138"/>
                  </a:lnTo>
                  <a:lnTo>
                    <a:pt x="642" y="144"/>
                  </a:lnTo>
                  <a:lnTo>
                    <a:pt x="648" y="156"/>
                  </a:lnTo>
                  <a:lnTo>
                    <a:pt x="648" y="162"/>
                  </a:lnTo>
                  <a:lnTo>
                    <a:pt x="624" y="186"/>
                  </a:lnTo>
                  <a:lnTo>
                    <a:pt x="618" y="198"/>
                  </a:lnTo>
                  <a:lnTo>
                    <a:pt x="618" y="210"/>
                  </a:lnTo>
                  <a:lnTo>
                    <a:pt x="624" y="216"/>
                  </a:lnTo>
                  <a:lnTo>
                    <a:pt x="624" y="246"/>
                  </a:lnTo>
                  <a:lnTo>
                    <a:pt x="606" y="246"/>
                  </a:lnTo>
                  <a:lnTo>
                    <a:pt x="600" y="252"/>
                  </a:lnTo>
                  <a:lnTo>
                    <a:pt x="594" y="252"/>
                  </a:lnTo>
                  <a:lnTo>
                    <a:pt x="576" y="246"/>
                  </a:lnTo>
                  <a:lnTo>
                    <a:pt x="570" y="240"/>
                  </a:lnTo>
                  <a:lnTo>
                    <a:pt x="552" y="240"/>
                  </a:lnTo>
                  <a:lnTo>
                    <a:pt x="552" y="252"/>
                  </a:lnTo>
                  <a:lnTo>
                    <a:pt x="564" y="264"/>
                  </a:lnTo>
                  <a:lnTo>
                    <a:pt x="576" y="270"/>
                  </a:lnTo>
                  <a:lnTo>
                    <a:pt x="576" y="276"/>
                  </a:lnTo>
                  <a:lnTo>
                    <a:pt x="582" y="282"/>
                  </a:lnTo>
                  <a:lnTo>
                    <a:pt x="582" y="288"/>
                  </a:lnTo>
                  <a:lnTo>
                    <a:pt x="594" y="294"/>
                  </a:lnTo>
                  <a:lnTo>
                    <a:pt x="600" y="294"/>
                  </a:lnTo>
                  <a:lnTo>
                    <a:pt x="570" y="312"/>
                  </a:lnTo>
                  <a:lnTo>
                    <a:pt x="552" y="312"/>
                  </a:lnTo>
                  <a:lnTo>
                    <a:pt x="546" y="318"/>
                  </a:lnTo>
                  <a:lnTo>
                    <a:pt x="546" y="354"/>
                  </a:lnTo>
                  <a:lnTo>
                    <a:pt x="540" y="354"/>
                  </a:lnTo>
                  <a:lnTo>
                    <a:pt x="534" y="360"/>
                  </a:lnTo>
                  <a:lnTo>
                    <a:pt x="534" y="378"/>
                  </a:lnTo>
                  <a:lnTo>
                    <a:pt x="540" y="390"/>
                  </a:lnTo>
                  <a:lnTo>
                    <a:pt x="540" y="402"/>
                  </a:lnTo>
                  <a:lnTo>
                    <a:pt x="546" y="408"/>
                  </a:lnTo>
                  <a:lnTo>
                    <a:pt x="546" y="414"/>
                  </a:lnTo>
                  <a:lnTo>
                    <a:pt x="540" y="420"/>
                  </a:lnTo>
                  <a:lnTo>
                    <a:pt x="534" y="432"/>
                  </a:lnTo>
                  <a:lnTo>
                    <a:pt x="522" y="438"/>
                  </a:lnTo>
                  <a:lnTo>
                    <a:pt x="510" y="438"/>
                  </a:lnTo>
                  <a:lnTo>
                    <a:pt x="504" y="432"/>
                  </a:lnTo>
                  <a:lnTo>
                    <a:pt x="504" y="420"/>
                  </a:lnTo>
                  <a:lnTo>
                    <a:pt x="474" y="420"/>
                  </a:lnTo>
                  <a:lnTo>
                    <a:pt x="462" y="426"/>
                  </a:lnTo>
                  <a:lnTo>
                    <a:pt x="456" y="432"/>
                  </a:lnTo>
                  <a:lnTo>
                    <a:pt x="444" y="438"/>
                  </a:lnTo>
                  <a:lnTo>
                    <a:pt x="438" y="438"/>
                  </a:lnTo>
                  <a:lnTo>
                    <a:pt x="432" y="444"/>
                  </a:lnTo>
                  <a:lnTo>
                    <a:pt x="432" y="450"/>
                  </a:lnTo>
                  <a:lnTo>
                    <a:pt x="438" y="450"/>
                  </a:lnTo>
                  <a:lnTo>
                    <a:pt x="444" y="456"/>
                  </a:lnTo>
                  <a:lnTo>
                    <a:pt x="444" y="462"/>
                  </a:lnTo>
                  <a:lnTo>
                    <a:pt x="438" y="468"/>
                  </a:lnTo>
                  <a:lnTo>
                    <a:pt x="396" y="468"/>
                  </a:lnTo>
                  <a:lnTo>
                    <a:pt x="396" y="456"/>
                  </a:lnTo>
                  <a:lnTo>
                    <a:pt x="378" y="456"/>
                  </a:lnTo>
                  <a:lnTo>
                    <a:pt x="372" y="468"/>
                  </a:lnTo>
                  <a:lnTo>
                    <a:pt x="360" y="474"/>
                  </a:lnTo>
                  <a:lnTo>
                    <a:pt x="354" y="486"/>
                  </a:lnTo>
                  <a:lnTo>
                    <a:pt x="354" y="504"/>
                  </a:lnTo>
                  <a:lnTo>
                    <a:pt x="360" y="516"/>
                  </a:lnTo>
                  <a:lnTo>
                    <a:pt x="360" y="534"/>
                  </a:lnTo>
                  <a:lnTo>
                    <a:pt x="366" y="540"/>
                  </a:lnTo>
                  <a:lnTo>
                    <a:pt x="366" y="570"/>
                  </a:lnTo>
                  <a:lnTo>
                    <a:pt x="360" y="576"/>
                  </a:lnTo>
                  <a:lnTo>
                    <a:pt x="354" y="576"/>
                  </a:lnTo>
                  <a:lnTo>
                    <a:pt x="306" y="600"/>
                  </a:lnTo>
                  <a:lnTo>
                    <a:pt x="276" y="600"/>
                  </a:lnTo>
                  <a:lnTo>
                    <a:pt x="258" y="606"/>
                  </a:lnTo>
                  <a:lnTo>
                    <a:pt x="234" y="606"/>
                  </a:lnTo>
                  <a:lnTo>
                    <a:pt x="228" y="612"/>
                  </a:lnTo>
                  <a:lnTo>
                    <a:pt x="204" y="612"/>
                  </a:lnTo>
                  <a:lnTo>
                    <a:pt x="204" y="606"/>
                  </a:lnTo>
                  <a:lnTo>
                    <a:pt x="150" y="606"/>
                  </a:lnTo>
                  <a:lnTo>
                    <a:pt x="144" y="612"/>
                  </a:lnTo>
                  <a:lnTo>
                    <a:pt x="138" y="612"/>
                  </a:lnTo>
                  <a:lnTo>
                    <a:pt x="120" y="618"/>
                  </a:lnTo>
                  <a:lnTo>
                    <a:pt x="102" y="618"/>
                  </a:lnTo>
                  <a:lnTo>
                    <a:pt x="78" y="606"/>
                  </a:lnTo>
                  <a:lnTo>
                    <a:pt x="60" y="600"/>
                  </a:lnTo>
                  <a:lnTo>
                    <a:pt x="42" y="588"/>
                  </a:lnTo>
                  <a:lnTo>
                    <a:pt x="30" y="582"/>
                  </a:lnTo>
                  <a:lnTo>
                    <a:pt x="0" y="582"/>
                  </a:lnTo>
                  <a:lnTo>
                    <a:pt x="24" y="606"/>
                  </a:lnTo>
                  <a:lnTo>
                    <a:pt x="30" y="618"/>
                  </a:lnTo>
                  <a:lnTo>
                    <a:pt x="36" y="624"/>
                  </a:lnTo>
                  <a:lnTo>
                    <a:pt x="48" y="642"/>
                  </a:lnTo>
                  <a:lnTo>
                    <a:pt x="60" y="654"/>
                  </a:lnTo>
                  <a:lnTo>
                    <a:pt x="66" y="672"/>
                  </a:lnTo>
                  <a:lnTo>
                    <a:pt x="78" y="690"/>
                  </a:lnTo>
                  <a:lnTo>
                    <a:pt x="84" y="696"/>
                  </a:lnTo>
                  <a:lnTo>
                    <a:pt x="102" y="696"/>
                  </a:lnTo>
                  <a:lnTo>
                    <a:pt x="114" y="690"/>
                  </a:lnTo>
                  <a:lnTo>
                    <a:pt x="126" y="708"/>
                  </a:lnTo>
                  <a:lnTo>
                    <a:pt x="150" y="708"/>
                  </a:lnTo>
                  <a:lnTo>
                    <a:pt x="144" y="738"/>
                  </a:lnTo>
                  <a:lnTo>
                    <a:pt x="150" y="738"/>
                  </a:lnTo>
                  <a:lnTo>
                    <a:pt x="150" y="762"/>
                  </a:lnTo>
                  <a:lnTo>
                    <a:pt x="156" y="774"/>
                  </a:lnTo>
                  <a:lnTo>
                    <a:pt x="156" y="786"/>
                  </a:lnTo>
                  <a:lnTo>
                    <a:pt x="174" y="786"/>
                  </a:lnTo>
                  <a:lnTo>
                    <a:pt x="180" y="792"/>
                  </a:lnTo>
                  <a:lnTo>
                    <a:pt x="186" y="804"/>
                  </a:lnTo>
                  <a:lnTo>
                    <a:pt x="192" y="822"/>
                  </a:lnTo>
                  <a:lnTo>
                    <a:pt x="192" y="834"/>
                  </a:lnTo>
                  <a:lnTo>
                    <a:pt x="186" y="840"/>
                  </a:lnTo>
                  <a:lnTo>
                    <a:pt x="180" y="840"/>
                  </a:lnTo>
                  <a:lnTo>
                    <a:pt x="180" y="834"/>
                  </a:lnTo>
                  <a:lnTo>
                    <a:pt x="150" y="834"/>
                  </a:lnTo>
                  <a:lnTo>
                    <a:pt x="138" y="840"/>
                  </a:lnTo>
                  <a:lnTo>
                    <a:pt x="132" y="846"/>
                  </a:lnTo>
                  <a:lnTo>
                    <a:pt x="132" y="852"/>
                  </a:lnTo>
                  <a:lnTo>
                    <a:pt x="126" y="852"/>
                  </a:lnTo>
                  <a:lnTo>
                    <a:pt x="126" y="858"/>
                  </a:lnTo>
                  <a:lnTo>
                    <a:pt x="120" y="864"/>
                  </a:lnTo>
                  <a:lnTo>
                    <a:pt x="108" y="864"/>
                  </a:lnTo>
                  <a:lnTo>
                    <a:pt x="102" y="882"/>
                  </a:lnTo>
                  <a:lnTo>
                    <a:pt x="96" y="888"/>
                  </a:lnTo>
                  <a:lnTo>
                    <a:pt x="96" y="894"/>
                  </a:lnTo>
                  <a:lnTo>
                    <a:pt x="84" y="906"/>
                  </a:lnTo>
                  <a:lnTo>
                    <a:pt x="84" y="936"/>
                  </a:lnTo>
                  <a:lnTo>
                    <a:pt x="90" y="948"/>
                  </a:lnTo>
                  <a:lnTo>
                    <a:pt x="90" y="954"/>
                  </a:lnTo>
                  <a:lnTo>
                    <a:pt x="96" y="948"/>
                  </a:lnTo>
                  <a:lnTo>
                    <a:pt x="108" y="948"/>
                  </a:lnTo>
                  <a:lnTo>
                    <a:pt x="114" y="942"/>
                  </a:lnTo>
                  <a:lnTo>
                    <a:pt x="120" y="942"/>
                  </a:lnTo>
                  <a:lnTo>
                    <a:pt x="126" y="948"/>
                  </a:lnTo>
                  <a:lnTo>
                    <a:pt x="138" y="948"/>
                  </a:lnTo>
                  <a:lnTo>
                    <a:pt x="150" y="954"/>
                  </a:lnTo>
                  <a:lnTo>
                    <a:pt x="174" y="954"/>
                  </a:lnTo>
                  <a:lnTo>
                    <a:pt x="210" y="936"/>
                  </a:lnTo>
                  <a:lnTo>
                    <a:pt x="216" y="930"/>
                  </a:lnTo>
                  <a:lnTo>
                    <a:pt x="222" y="930"/>
                  </a:lnTo>
                  <a:lnTo>
                    <a:pt x="234" y="936"/>
                  </a:lnTo>
                  <a:lnTo>
                    <a:pt x="276" y="936"/>
                  </a:lnTo>
                  <a:lnTo>
                    <a:pt x="288" y="930"/>
                  </a:lnTo>
                  <a:lnTo>
                    <a:pt x="300" y="930"/>
                  </a:lnTo>
                  <a:lnTo>
                    <a:pt x="306" y="924"/>
                  </a:lnTo>
                  <a:lnTo>
                    <a:pt x="312" y="924"/>
                  </a:lnTo>
                  <a:lnTo>
                    <a:pt x="348" y="930"/>
                  </a:lnTo>
                  <a:lnTo>
                    <a:pt x="354" y="924"/>
                  </a:lnTo>
                  <a:lnTo>
                    <a:pt x="366" y="918"/>
                  </a:lnTo>
                  <a:lnTo>
                    <a:pt x="372" y="912"/>
                  </a:lnTo>
                  <a:lnTo>
                    <a:pt x="384" y="912"/>
                  </a:lnTo>
                  <a:lnTo>
                    <a:pt x="396" y="918"/>
                  </a:lnTo>
                  <a:lnTo>
                    <a:pt x="408" y="930"/>
                  </a:lnTo>
                  <a:lnTo>
                    <a:pt x="432" y="978"/>
                  </a:lnTo>
                  <a:lnTo>
                    <a:pt x="444" y="984"/>
                  </a:lnTo>
                  <a:lnTo>
                    <a:pt x="450" y="990"/>
                  </a:lnTo>
                  <a:lnTo>
                    <a:pt x="468" y="996"/>
                  </a:lnTo>
                  <a:lnTo>
                    <a:pt x="486" y="996"/>
                  </a:lnTo>
                  <a:lnTo>
                    <a:pt x="522" y="1008"/>
                  </a:lnTo>
                  <a:lnTo>
                    <a:pt x="540" y="1044"/>
                  </a:lnTo>
                  <a:lnTo>
                    <a:pt x="552" y="1056"/>
                  </a:lnTo>
                  <a:lnTo>
                    <a:pt x="570" y="1056"/>
                  </a:lnTo>
                  <a:lnTo>
                    <a:pt x="588" y="1050"/>
                  </a:lnTo>
                  <a:lnTo>
                    <a:pt x="582" y="1044"/>
                  </a:lnTo>
                  <a:lnTo>
                    <a:pt x="582" y="1032"/>
                  </a:lnTo>
                  <a:lnTo>
                    <a:pt x="594" y="1020"/>
                  </a:lnTo>
                  <a:lnTo>
                    <a:pt x="606" y="1020"/>
                  </a:lnTo>
                  <a:lnTo>
                    <a:pt x="618" y="1026"/>
                  </a:lnTo>
                  <a:lnTo>
                    <a:pt x="624" y="1032"/>
                  </a:lnTo>
                  <a:lnTo>
                    <a:pt x="648" y="1020"/>
                  </a:lnTo>
                  <a:lnTo>
                    <a:pt x="648" y="1026"/>
                  </a:lnTo>
                  <a:lnTo>
                    <a:pt x="654" y="1032"/>
                  </a:lnTo>
                  <a:lnTo>
                    <a:pt x="678" y="1032"/>
                  </a:lnTo>
                  <a:lnTo>
                    <a:pt x="690" y="1020"/>
                  </a:lnTo>
                  <a:lnTo>
                    <a:pt x="702" y="1014"/>
                  </a:lnTo>
                  <a:lnTo>
                    <a:pt x="708" y="1014"/>
                  </a:lnTo>
                  <a:lnTo>
                    <a:pt x="708" y="1026"/>
                  </a:lnTo>
                  <a:lnTo>
                    <a:pt x="714" y="1032"/>
                  </a:lnTo>
                  <a:lnTo>
                    <a:pt x="732" y="1032"/>
                  </a:lnTo>
                  <a:lnTo>
                    <a:pt x="738" y="1026"/>
                  </a:lnTo>
                  <a:lnTo>
                    <a:pt x="750" y="1020"/>
                  </a:lnTo>
                  <a:lnTo>
                    <a:pt x="750" y="996"/>
                  </a:lnTo>
                  <a:lnTo>
                    <a:pt x="744" y="990"/>
                  </a:lnTo>
                  <a:lnTo>
                    <a:pt x="738" y="978"/>
                  </a:lnTo>
                  <a:lnTo>
                    <a:pt x="714" y="936"/>
                  </a:lnTo>
                  <a:lnTo>
                    <a:pt x="714" y="912"/>
                  </a:lnTo>
                  <a:lnTo>
                    <a:pt x="690" y="912"/>
                  </a:lnTo>
                  <a:lnTo>
                    <a:pt x="678" y="900"/>
                  </a:lnTo>
                  <a:lnTo>
                    <a:pt x="672" y="888"/>
                  </a:lnTo>
                  <a:lnTo>
                    <a:pt x="666" y="882"/>
                  </a:lnTo>
                  <a:lnTo>
                    <a:pt x="672" y="852"/>
                  </a:lnTo>
                  <a:lnTo>
                    <a:pt x="672" y="834"/>
                  </a:lnTo>
                  <a:lnTo>
                    <a:pt x="642" y="840"/>
                  </a:lnTo>
                  <a:lnTo>
                    <a:pt x="636" y="840"/>
                  </a:lnTo>
                  <a:lnTo>
                    <a:pt x="624" y="834"/>
                  </a:lnTo>
                  <a:lnTo>
                    <a:pt x="618" y="828"/>
                  </a:lnTo>
                  <a:lnTo>
                    <a:pt x="618" y="804"/>
                  </a:lnTo>
                  <a:lnTo>
                    <a:pt x="624" y="792"/>
                  </a:lnTo>
                  <a:lnTo>
                    <a:pt x="636" y="780"/>
                  </a:lnTo>
                  <a:lnTo>
                    <a:pt x="642" y="768"/>
                  </a:lnTo>
                  <a:lnTo>
                    <a:pt x="648" y="762"/>
                  </a:lnTo>
                  <a:lnTo>
                    <a:pt x="654" y="750"/>
                  </a:lnTo>
                  <a:lnTo>
                    <a:pt x="654" y="744"/>
                  </a:lnTo>
                  <a:lnTo>
                    <a:pt x="666" y="732"/>
                  </a:lnTo>
                  <a:lnTo>
                    <a:pt x="678" y="726"/>
                  </a:lnTo>
                  <a:lnTo>
                    <a:pt x="684" y="726"/>
                  </a:lnTo>
                  <a:lnTo>
                    <a:pt x="690" y="732"/>
                  </a:lnTo>
                  <a:lnTo>
                    <a:pt x="690" y="744"/>
                  </a:lnTo>
                  <a:lnTo>
                    <a:pt x="696" y="750"/>
                  </a:lnTo>
                  <a:lnTo>
                    <a:pt x="702" y="750"/>
                  </a:lnTo>
                  <a:lnTo>
                    <a:pt x="726" y="738"/>
                  </a:lnTo>
                  <a:lnTo>
                    <a:pt x="732" y="732"/>
                  </a:lnTo>
                  <a:lnTo>
                    <a:pt x="738" y="738"/>
                  </a:lnTo>
                  <a:lnTo>
                    <a:pt x="756" y="738"/>
                  </a:lnTo>
                  <a:lnTo>
                    <a:pt x="762" y="732"/>
                  </a:lnTo>
                  <a:lnTo>
                    <a:pt x="768" y="720"/>
                  </a:lnTo>
                  <a:lnTo>
                    <a:pt x="774" y="714"/>
                  </a:lnTo>
                  <a:lnTo>
                    <a:pt x="774" y="708"/>
                  </a:lnTo>
                  <a:lnTo>
                    <a:pt x="792" y="696"/>
                  </a:lnTo>
                  <a:lnTo>
                    <a:pt x="792" y="678"/>
                  </a:lnTo>
                  <a:lnTo>
                    <a:pt x="798" y="672"/>
                  </a:lnTo>
                  <a:lnTo>
                    <a:pt x="798" y="666"/>
                  </a:lnTo>
                  <a:lnTo>
                    <a:pt x="804" y="660"/>
                  </a:lnTo>
                  <a:lnTo>
                    <a:pt x="828" y="648"/>
                  </a:lnTo>
                  <a:lnTo>
                    <a:pt x="840" y="636"/>
                  </a:lnTo>
                  <a:lnTo>
                    <a:pt x="846" y="618"/>
                  </a:lnTo>
                  <a:lnTo>
                    <a:pt x="846" y="606"/>
                  </a:lnTo>
                  <a:lnTo>
                    <a:pt x="852" y="588"/>
                  </a:lnTo>
                  <a:lnTo>
                    <a:pt x="852" y="576"/>
                  </a:lnTo>
                  <a:lnTo>
                    <a:pt x="858" y="570"/>
                  </a:lnTo>
                  <a:lnTo>
                    <a:pt x="870" y="564"/>
                  </a:lnTo>
                  <a:lnTo>
                    <a:pt x="876" y="558"/>
                  </a:lnTo>
                  <a:lnTo>
                    <a:pt x="888" y="558"/>
                  </a:lnTo>
                  <a:lnTo>
                    <a:pt x="870" y="534"/>
                  </a:lnTo>
                  <a:lnTo>
                    <a:pt x="894" y="498"/>
                  </a:lnTo>
                  <a:lnTo>
                    <a:pt x="924" y="480"/>
                  </a:lnTo>
                  <a:lnTo>
                    <a:pt x="924" y="474"/>
                  </a:lnTo>
                  <a:lnTo>
                    <a:pt x="912" y="462"/>
                  </a:lnTo>
                  <a:lnTo>
                    <a:pt x="906" y="450"/>
                  </a:lnTo>
                  <a:lnTo>
                    <a:pt x="906" y="414"/>
                  </a:lnTo>
                  <a:lnTo>
                    <a:pt x="912" y="408"/>
                  </a:lnTo>
                  <a:lnTo>
                    <a:pt x="924" y="408"/>
                  </a:lnTo>
                  <a:lnTo>
                    <a:pt x="948" y="396"/>
                  </a:lnTo>
                  <a:lnTo>
                    <a:pt x="954" y="390"/>
                  </a:lnTo>
                  <a:lnTo>
                    <a:pt x="954" y="384"/>
                  </a:lnTo>
                  <a:lnTo>
                    <a:pt x="948" y="378"/>
                  </a:lnTo>
                  <a:lnTo>
                    <a:pt x="936" y="372"/>
                  </a:lnTo>
                  <a:lnTo>
                    <a:pt x="900" y="372"/>
                  </a:lnTo>
                  <a:lnTo>
                    <a:pt x="894" y="336"/>
                  </a:lnTo>
                  <a:lnTo>
                    <a:pt x="876" y="336"/>
                  </a:lnTo>
                  <a:lnTo>
                    <a:pt x="864" y="318"/>
                  </a:lnTo>
                  <a:lnTo>
                    <a:pt x="846" y="318"/>
                  </a:lnTo>
                  <a:lnTo>
                    <a:pt x="846" y="306"/>
                  </a:lnTo>
                  <a:lnTo>
                    <a:pt x="852" y="294"/>
                  </a:lnTo>
                  <a:lnTo>
                    <a:pt x="852" y="288"/>
                  </a:lnTo>
                  <a:lnTo>
                    <a:pt x="846" y="288"/>
                  </a:lnTo>
                  <a:lnTo>
                    <a:pt x="834" y="276"/>
                  </a:lnTo>
                  <a:lnTo>
                    <a:pt x="834" y="270"/>
                  </a:lnTo>
                  <a:lnTo>
                    <a:pt x="840" y="264"/>
                  </a:lnTo>
                  <a:lnTo>
                    <a:pt x="846" y="252"/>
                  </a:lnTo>
                  <a:lnTo>
                    <a:pt x="852" y="246"/>
                  </a:lnTo>
                  <a:lnTo>
                    <a:pt x="822" y="240"/>
                  </a:lnTo>
                  <a:lnTo>
                    <a:pt x="828" y="228"/>
                  </a:lnTo>
                  <a:lnTo>
                    <a:pt x="804" y="210"/>
                  </a:lnTo>
                  <a:lnTo>
                    <a:pt x="804" y="204"/>
                  </a:lnTo>
                  <a:lnTo>
                    <a:pt x="810" y="192"/>
                  </a:lnTo>
                  <a:lnTo>
                    <a:pt x="834" y="180"/>
                  </a:lnTo>
                  <a:lnTo>
                    <a:pt x="876" y="180"/>
                  </a:lnTo>
                  <a:lnTo>
                    <a:pt x="894" y="186"/>
                  </a:lnTo>
                  <a:lnTo>
                    <a:pt x="912" y="186"/>
                  </a:lnTo>
                  <a:lnTo>
                    <a:pt x="918" y="192"/>
                  </a:lnTo>
                  <a:lnTo>
                    <a:pt x="918" y="204"/>
                  </a:lnTo>
                  <a:lnTo>
                    <a:pt x="930" y="204"/>
                  </a:lnTo>
                  <a:lnTo>
                    <a:pt x="942" y="198"/>
                  </a:lnTo>
                  <a:lnTo>
                    <a:pt x="948" y="192"/>
                  </a:lnTo>
                  <a:lnTo>
                    <a:pt x="960" y="186"/>
                  </a:lnTo>
                  <a:lnTo>
                    <a:pt x="966" y="180"/>
                  </a:lnTo>
                  <a:lnTo>
                    <a:pt x="972" y="186"/>
                  </a:lnTo>
                  <a:lnTo>
                    <a:pt x="978" y="180"/>
                  </a:lnTo>
                  <a:lnTo>
                    <a:pt x="1002" y="180"/>
                  </a:lnTo>
                  <a:lnTo>
                    <a:pt x="1002" y="162"/>
                  </a:lnTo>
                  <a:lnTo>
                    <a:pt x="1026" y="156"/>
                  </a:lnTo>
                  <a:lnTo>
                    <a:pt x="1050" y="120"/>
                  </a:lnTo>
                  <a:lnTo>
                    <a:pt x="1008" y="12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30" name="Nigeria" descr="© INSCALE GmbH, 05.05.2010&#10;http://www.presentationload.com/">
              <a:extLst>
                <a:ext uri="{FF2B5EF4-FFF2-40B4-BE49-F238E27FC236}">
                  <a16:creationId xmlns:a16="http://schemas.microsoft.com/office/drawing/2014/main" id="{2C36CC90-D9D2-407D-84DE-84A7AFD726D5}"/>
                </a:ext>
              </a:extLst>
            </p:cNvPr>
            <p:cNvSpPr>
              <a:spLocks/>
            </p:cNvSpPr>
            <p:nvPr/>
          </p:nvSpPr>
          <p:spPr bwMode="gray">
            <a:xfrm>
              <a:off x="5637398" y="4017712"/>
              <a:ext cx="369903" cy="347548"/>
            </a:xfrm>
            <a:custGeom>
              <a:avLst/>
              <a:gdLst>
                <a:gd name="T0" fmla="*/ 2147483647 w 840"/>
                <a:gd name="T1" fmla="*/ 2147483647 h 768"/>
                <a:gd name="T2" fmla="*/ 2147483647 w 840"/>
                <a:gd name="T3" fmla="*/ 2147483647 h 768"/>
                <a:gd name="T4" fmla="*/ 2147483647 w 840"/>
                <a:gd name="T5" fmla="*/ 2147483647 h 768"/>
                <a:gd name="T6" fmla="*/ 2147483647 w 840"/>
                <a:gd name="T7" fmla="*/ 2147483647 h 768"/>
                <a:gd name="T8" fmla="*/ 2147483647 w 840"/>
                <a:gd name="T9" fmla="*/ 2147483647 h 768"/>
                <a:gd name="T10" fmla="*/ 2147483647 w 840"/>
                <a:gd name="T11" fmla="*/ 2147483647 h 768"/>
                <a:gd name="T12" fmla="*/ 2147483647 w 840"/>
                <a:gd name="T13" fmla="*/ 2147483647 h 768"/>
                <a:gd name="T14" fmla="*/ 2147483647 w 840"/>
                <a:gd name="T15" fmla="*/ 2147483647 h 768"/>
                <a:gd name="T16" fmla="*/ 2147483647 w 840"/>
                <a:gd name="T17" fmla="*/ 2147483647 h 768"/>
                <a:gd name="T18" fmla="*/ 2147483647 w 840"/>
                <a:gd name="T19" fmla="*/ 2147483647 h 768"/>
                <a:gd name="T20" fmla="*/ 2147483647 w 840"/>
                <a:gd name="T21" fmla="*/ 2147483647 h 768"/>
                <a:gd name="T22" fmla="*/ 2147483647 w 840"/>
                <a:gd name="T23" fmla="*/ 2147483647 h 768"/>
                <a:gd name="T24" fmla="*/ 2147483647 w 840"/>
                <a:gd name="T25" fmla="*/ 2147483647 h 768"/>
                <a:gd name="T26" fmla="*/ 2147483647 w 840"/>
                <a:gd name="T27" fmla="*/ 2147483647 h 768"/>
                <a:gd name="T28" fmla="*/ 2147483647 w 840"/>
                <a:gd name="T29" fmla="*/ 2147483647 h 768"/>
                <a:gd name="T30" fmla="*/ 2147483647 w 840"/>
                <a:gd name="T31" fmla="*/ 2147483647 h 768"/>
                <a:gd name="T32" fmla="*/ 2147483647 w 840"/>
                <a:gd name="T33" fmla="*/ 2147483647 h 768"/>
                <a:gd name="T34" fmla="*/ 2147483647 w 840"/>
                <a:gd name="T35" fmla="*/ 2147483647 h 768"/>
                <a:gd name="T36" fmla="*/ 2147483647 w 840"/>
                <a:gd name="T37" fmla="*/ 2147483647 h 768"/>
                <a:gd name="T38" fmla="*/ 2147483647 w 840"/>
                <a:gd name="T39" fmla="*/ 2147483647 h 768"/>
                <a:gd name="T40" fmla="*/ 2147483647 w 840"/>
                <a:gd name="T41" fmla="*/ 2147483647 h 768"/>
                <a:gd name="T42" fmla="*/ 2147483647 w 840"/>
                <a:gd name="T43" fmla="*/ 2147483647 h 768"/>
                <a:gd name="T44" fmla="*/ 2147483647 w 840"/>
                <a:gd name="T45" fmla="*/ 2147483647 h 768"/>
                <a:gd name="T46" fmla="*/ 2147483647 w 840"/>
                <a:gd name="T47" fmla="*/ 2147483647 h 768"/>
                <a:gd name="T48" fmla="*/ 2147483647 w 840"/>
                <a:gd name="T49" fmla="*/ 2147483647 h 768"/>
                <a:gd name="T50" fmla="*/ 2147483647 w 840"/>
                <a:gd name="T51" fmla="*/ 2147483647 h 768"/>
                <a:gd name="T52" fmla="*/ 2147483647 w 840"/>
                <a:gd name="T53" fmla="*/ 2147483647 h 768"/>
                <a:gd name="T54" fmla="*/ 2147483647 w 840"/>
                <a:gd name="T55" fmla="*/ 2147483647 h 768"/>
                <a:gd name="T56" fmla="*/ 2147483647 w 840"/>
                <a:gd name="T57" fmla="*/ 2147483647 h 768"/>
                <a:gd name="T58" fmla="*/ 2147483647 w 840"/>
                <a:gd name="T59" fmla="*/ 2147483647 h 768"/>
                <a:gd name="T60" fmla="*/ 2147483647 w 840"/>
                <a:gd name="T61" fmla="*/ 2147483647 h 768"/>
                <a:gd name="T62" fmla="*/ 2147483647 w 840"/>
                <a:gd name="T63" fmla="*/ 2147483647 h 768"/>
                <a:gd name="T64" fmla="*/ 2147483647 w 840"/>
                <a:gd name="T65" fmla="*/ 2147483647 h 768"/>
                <a:gd name="T66" fmla="*/ 2147483647 w 840"/>
                <a:gd name="T67" fmla="*/ 2147483647 h 768"/>
                <a:gd name="T68" fmla="*/ 2147483647 w 840"/>
                <a:gd name="T69" fmla="*/ 2147483647 h 768"/>
                <a:gd name="T70" fmla="*/ 2147483647 w 840"/>
                <a:gd name="T71" fmla="*/ 2147483647 h 768"/>
                <a:gd name="T72" fmla="*/ 2147483647 w 840"/>
                <a:gd name="T73" fmla="*/ 2147483647 h 768"/>
                <a:gd name="T74" fmla="*/ 2147483647 w 840"/>
                <a:gd name="T75" fmla="*/ 2147483647 h 768"/>
                <a:gd name="T76" fmla="*/ 2147483647 w 840"/>
                <a:gd name="T77" fmla="*/ 2147483647 h 768"/>
                <a:gd name="T78" fmla="*/ 2147483647 w 840"/>
                <a:gd name="T79" fmla="*/ 2147483647 h 768"/>
                <a:gd name="T80" fmla="*/ 2147483647 w 840"/>
                <a:gd name="T81" fmla="*/ 2147483647 h 768"/>
                <a:gd name="T82" fmla="*/ 2147483647 w 840"/>
                <a:gd name="T83" fmla="*/ 2147483647 h 768"/>
                <a:gd name="T84" fmla="*/ 2147483647 w 840"/>
                <a:gd name="T85" fmla="*/ 2147483647 h 768"/>
                <a:gd name="T86" fmla="*/ 2147483647 w 840"/>
                <a:gd name="T87" fmla="*/ 2147483647 h 768"/>
                <a:gd name="T88" fmla="*/ 2147483647 w 840"/>
                <a:gd name="T89" fmla="*/ 2147483647 h 768"/>
                <a:gd name="T90" fmla="*/ 2147483647 w 840"/>
                <a:gd name="T91" fmla="*/ 2147483647 h 768"/>
                <a:gd name="T92" fmla="*/ 2147483647 w 840"/>
                <a:gd name="T93" fmla="*/ 2147483647 h 768"/>
                <a:gd name="T94" fmla="*/ 2147483647 w 840"/>
                <a:gd name="T95" fmla="*/ 2147483647 h 768"/>
                <a:gd name="T96" fmla="*/ 2147483647 w 840"/>
                <a:gd name="T97" fmla="*/ 2147483647 h 768"/>
                <a:gd name="T98" fmla="*/ 2147483647 w 840"/>
                <a:gd name="T99" fmla="*/ 2147483647 h 768"/>
                <a:gd name="T100" fmla="*/ 2147483647 w 840"/>
                <a:gd name="T101" fmla="*/ 2147483647 h 768"/>
                <a:gd name="T102" fmla="*/ 2147483647 w 840"/>
                <a:gd name="T103" fmla="*/ 2147483647 h 768"/>
                <a:gd name="T104" fmla="*/ 2147483647 w 840"/>
                <a:gd name="T105" fmla="*/ 2147483647 h 768"/>
                <a:gd name="T106" fmla="*/ 2147483647 w 840"/>
                <a:gd name="T107" fmla="*/ 2147483647 h 768"/>
                <a:gd name="T108" fmla="*/ 2147483647 w 840"/>
                <a:gd name="T109" fmla="*/ 2147483647 h 768"/>
                <a:gd name="T110" fmla="*/ 2147483647 w 840"/>
                <a:gd name="T111" fmla="*/ 2147483647 h 768"/>
                <a:gd name="T112" fmla="*/ 2147483647 w 840"/>
                <a:gd name="T113" fmla="*/ 2147483647 h 768"/>
                <a:gd name="T114" fmla="*/ 2147483647 w 840"/>
                <a:gd name="T115" fmla="*/ 2147483647 h 768"/>
                <a:gd name="T116" fmla="*/ 2147483647 w 840"/>
                <a:gd name="T117" fmla="*/ 2147483647 h 768"/>
                <a:gd name="T118" fmla="*/ 2147483647 w 840"/>
                <a:gd name="T119" fmla="*/ 2147483647 h 768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840"/>
                <a:gd name="T181" fmla="*/ 0 h 768"/>
                <a:gd name="T182" fmla="*/ 840 w 840"/>
                <a:gd name="T183" fmla="*/ 768 h 768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840" h="768">
                  <a:moveTo>
                    <a:pt x="420" y="738"/>
                  </a:moveTo>
                  <a:lnTo>
                    <a:pt x="420" y="732"/>
                  </a:lnTo>
                  <a:lnTo>
                    <a:pt x="426" y="726"/>
                  </a:lnTo>
                  <a:lnTo>
                    <a:pt x="426" y="714"/>
                  </a:lnTo>
                  <a:lnTo>
                    <a:pt x="432" y="702"/>
                  </a:lnTo>
                  <a:lnTo>
                    <a:pt x="432" y="648"/>
                  </a:lnTo>
                  <a:lnTo>
                    <a:pt x="498" y="594"/>
                  </a:lnTo>
                  <a:lnTo>
                    <a:pt x="498" y="588"/>
                  </a:lnTo>
                  <a:lnTo>
                    <a:pt x="504" y="582"/>
                  </a:lnTo>
                  <a:lnTo>
                    <a:pt x="516" y="558"/>
                  </a:lnTo>
                  <a:lnTo>
                    <a:pt x="522" y="552"/>
                  </a:lnTo>
                  <a:lnTo>
                    <a:pt x="528" y="552"/>
                  </a:lnTo>
                  <a:lnTo>
                    <a:pt x="534" y="558"/>
                  </a:lnTo>
                  <a:lnTo>
                    <a:pt x="546" y="564"/>
                  </a:lnTo>
                  <a:lnTo>
                    <a:pt x="552" y="564"/>
                  </a:lnTo>
                  <a:lnTo>
                    <a:pt x="558" y="558"/>
                  </a:lnTo>
                  <a:lnTo>
                    <a:pt x="558" y="546"/>
                  </a:lnTo>
                  <a:lnTo>
                    <a:pt x="552" y="540"/>
                  </a:lnTo>
                  <a:lnTo>
                    <a:pt x="564" y="540"/>
                  </a:lnTo>
                  <a:lnTo>
                    <a:pt x="570" y="552"/>
                  </a:lnTo>
                  <a:lnTo>
                    <a:pt x="582" y="564"/>
                  </a:lnTo>
                  <a:lnTo>
                    <a:pt x="588" y="576"/>
                  </a:lnTo>
                  <a:lnTo>
                    <a:pt x="588" y="582"/>
                  </a:lnTo>
                  <a:lnTo>
                    <a:pt x="594" y="594"/>
                  </a:lnTo>
                  <a:lnTo>
                    <a:pt x="600" y="600"/>
                  </a:lnTo>
                  <a:lnTo>
                    <a:pt x="606" y="600"/>
                  </a:lnTo>
                  <a:lnTo>
                    <a:pt x="624" y="582"/>
                  </a:lnTo>
                  <a:lnTo>
                    <a:pt x="624" y="570"/>
                  </a:lnTo>
                  <a:lnTo>
                    <a:pt x="630" y="558"/>
                  </a:lnTo>
                  <a:lnTo>
                    <a:pt x="642" y="552"/>
                  </a:lnTo>
                  <a:lnTo>
                    <a:pt x="648" y="546"/>
                  </a:lnTo>
                  <a:lnTo>
                    <a:pt x="648" y="516"/>
                  </a:lnTo>
                  <a:lnTo>
                    <a:pt x="672" y="486"/>
                  </a:lnTo>
                  <a:lnTo>
                    <a:pt x="684" y="438"/>
                  </a:lnTo>
                  <a:lnTo>
                    <a:pt x="696" y="432"/>
                  </a:lnTo>
                  <a:lnTo>
                    <a:pt x="702" y="426"/>
                  </a:lnTo>
                  <a:lnTo>
                    <a:pt x="714" y="420"/>
                  </a:lnTo>
                  <a:lnTo>
                    <a:pt x="720" y="414"/>
                  </a:lnTo>
                  <a:lnTo>
                    <a:pt x="720" y="402"/>
                  </a:lnTo>
                  <a:lnTo>
                    <a:pt x="726" y="384"/>
                  </a:lnTo>
                  <a:lnTo>
                    <a:pt x="726" y="354"/>
                  </a:lnTo>
                  <a:lnTo>
                    <a:pt x="744" y="354"/>
                  </a:lnTo>
                  <a:lnTo>
                    <a:pt x="750" y="348"/>
                  </a:lnTo>
                  <a:lnTo>
                    <a:pt x="756" y="330"/>
                  </a:lnTo>
                  <a:lnTo>
                    <a:pt x="756" y="300"/>
                  </a:lnTo>
                  <a:lnTo>
                    <a:pt x="762" y="294"/>
                  </a:lnTo>
                  <a:lnTo>
                    <a:pt x="768" y="264"/>
                  </a:lnTo>
                  <a:lnTo>
                    <a:pt x="774" y="252"/>
                  </a:lnTo>
                  <a:lnTo>
                    <a:pt x="786" y="240"/>
                  </a:lnTo>
                  <a:lnTo>
                    <a:pt x="786" y="234"/>
                  </a:lnTo>
                  <a:lnTo>
                    <a:pt x="792" y="228"/>
                  </a:lnTo>
                  <a:lnTo>
                    <a:pt x="792" y="222"/>
                  </a:lnTo>
                  <a:lnTo>
                    <a:pt x="798" y="216"/>
                  </a:lnTo>
                  <a:lnTo>
                    <a:pt x="798" y="210"/>
                  </a:lnTo>
                  <a:lnTo>
                    <a:pt x="810" y="210"/>
                  </a:lnTo>
                  <a:lnTo>
                    <a:pt x="822" y="204"/>
                  </a:lnTo>
                  <a:lnTo>
                    <a:pt x="840" y="186"/>
                  </a:lnTo>
                  <a:lnTo>
                    <a:pt x="840" y="174"/>
                  </a:lnTo>
                  <a:lnTo>
                    <a:pt x="834" y="168"/>
                  </a:lnTo>
                  <a:lnTo>
                    <a:pt x="834" y="162"/>
                  </a:lnTo>
                  <a:lnTo>
                    <a:pt x="840" y="156"/>
                  </a:lnTo>
                  <a:lnTo>
                    <a:pt x="840" y="126"/>
                  </a:lnTo>
                  <a:lnTo>
                    <a:pt x="810" y="126"/>
                  </a:lnTo>
                  <a:lnTo>
                    <a:pt x="810" y="120"/>
                  </a:lnTo>
                  <a:lnTo>
                    <a:pt x="804" y="108"/>
                  </a:lnTo>
                  <a:lnTo>
                    <a:pt x="804" y="60"/>
                  </a:lnTo>
                  <a:lnTo>
                    <a:pt x="774" y="12"/>
                  </a:lnTo>
                  <a:lnTo>
                    <a:pt x="756" y="12"/>
                  </a:lnTo>
                  <a:lnTo>
                    <a:pt x="750" y="18"/>
                  </a:lnTo>
                  <a:lnTo>
                    <a:pt x="750" y="24"/>
                  </a:lnTo>
                  <a:lnTo>
                    <a:pt x="744" y="30"/>
                  </a:lnTo>
                  <a:lnTo>
                    <a:pt x="744" y="36"/>
                  </a:lnTo>
                  <a:lnTo>
                    <a:pt x="720" y="36"/>
                  </a:lnTo>
                  <a:lnTo>
                    <a:pt x="714" y="42"/>
                  </a:lnTo>
                  <a:lnTo>
                    <a:pt x="702" y="48"/>
                  </a:lnTo>
                  <a:lnTo>
                    <a:pt x="696" y="54"/>
                  </a:lnTo>
                  <a:lnTo>
                    <a:pt x="684" y="60"/>
                  </a:lnTo>
                  <a:lnTo>
                    <a:pt x="654" y="60"/>
                  </a:lnTo>
                  <a:lnTo>
                    <a:pt x="648" y="54"/>
                  </a:lnTo>
                  <a:lnTo>
                    <a:pt x="636" y="48"/>
                  </a:lnTo>
                  <a:lnTo>
                    <a:pt x="600" y="36"/>
                  </a:lnTo>
                  <a:lnTo>
                    <a:pt x="546" y="36"/>
                  </a:lnTo>
                  <a:lnTo>
                    <a:pt x="528" y="42"/>
                  </a:lnTo>
                  <a:lnTo>
                    <a:pt x="516" y="54"/>
                  </a:lnTo>
                  <a:lnTo>
                    <a:pt x="504" y="60"/>
                  </a:lnTo>
                  <a:lnTo>
                    <a:pt x="492" y="84"/>
                  </a:lnTo>
                  <a:lnTo>
                    <a:pt x="486" y="90"/>
                  </a:lnTo>
                  <a:lnTo>
                    <a:pt x="480" y="90"/>
                  </a:lnTo>
                  <a:lnTo>
                    <a:pt x="468" y="84"/>
                  </a:lnTo>
                  <a:lnTo>
                    <a:pt x="438" y="84"/>
                  </a:lnTo>
                  <a:lnTo>
                    <a:pt x="414" y="72"/>
                  </a:lnTo>
                  <a:lnTo>
                    <a:pt x="402" y="60"/>
                  </a:lnTo>
                  <a:lnTo>
                    <a:pt x="390" y="54"/>
                  </a:lnTo>
                  <a:lnTo>
                    <a:pt x="384" y="48"/>
                  </a:lnTo>
                  <a:lnTo>
                    <a:pt x="372" y="42"/>
                  </a:lnTo>
                  <a:lnTo>
                    <a:pt x="360" y="42"/>
                  </a:lnTo>
                  <a:lnTo>
                    <a:pt x="336" y="54"/>
                  </a:lnTo>
                  <a:lnTo>
                    <a:pt x="324" y="66"/>
                  </a:lnTo>
                  <a:lnTo>
                    <a:pt x="312" y="72"/>
                  </a:lnTo>
                  <a:lnTo>
                    <a:pt x="306" y="72"/>
                  </a:lnTo>
                  <a:lnTo>
                    <a:pt x="294" y="66"/>
                  </a:lnTo>
                  <a:lnTo>
                    <a:pt x="288" y="60"/>
                  </a:lnTo>
                  <a:lnTo>
                    <a:pt x="288" y="54"/>
                  </a:lnTo>
                  <a:lnTo>
                    <a:pt x="282" y="48"/>
                  </a:lnTo>
                  <a:lnTo>
                    <a:pt x="282" y="42"/>
                  </a:lnTo>
                  <a:lnTo>
                    <a:pt x="258" y="18"/>
                  </a:lnTo>
                  <a:lnTo>
                    <a:pt x="222" y="18"/>
                  </a:lnTo>
                  <a:lnTo>
                    <a:pt x="222" y="12"/>
                  </a:lnTo>
                  <a:lnTo>
                    <a:pt x="210" y="0"/>
                  </a:lnTo>
                  <a:lnTo>
                    <a:pt x="198" y="0"/>
                  </a:lnTo>
                  <a:lnTo>
                    <a:pt x="186" y="6"/>
                  </a:lnTo>
                  <a:lnTo>
                    <a:pt x="180" y="6"/>
                  </a:lnTo>
                  <a:lnTo>
                    <a:pt x="180" y="12"/>
                  </a:lnTo>
                  <a:lnTo>
                    <a:pt x="126" y="12"/>
                  </a:lnTo>
                  <a:lnTo>
                    <a:pt x="102" y="36"/>
                  </a:lnTo>
                  <a:lnTo>
                    <a:pt x="102" y="60"/>
                  </a:lnTo>
                  <a:lnTo>
                    <a:pt x="96" y="78"/>
                  </a:lnTo>
                  <a:lnTo>
                    <a:pt x="90" y="90"/>
                  </a:lnTo>
                  <a:lnTo>
                    <a:pt x="84" y="96"/>
                  </a:lnTo>
                  <a:lnTo>
                    <a:pt x="78" y="108"/>
                  </a:lnTo>
                  <a:lnTo>
                    <a:pt x="72" y="114"/>
                  </a:lnTo>
                  <a:lnTo>
                    <a:pt x="66" y="114"/>
                  </a:lnTo>
                  <a:lnTo>
                    <a:pt x="66" y="168"/>
                  </a:lnTo>
                  <a:lnTo>
                    <a:pt x="60" y="180"/>
                  </a:lnTo>
                  <a:lnTo>
                    <a:pt x="60" y="186"/>
                  </a:lnTo>
                  <a:lnTo>
                    <a:pt x="54" y="192"/>
                  </a:lnTo>
                  <a:lnTo>
                    <a:pt x="66" y="216"/>
                  </a:lnTo>
                  <a:lnTo>
                    <a:pt x="72" y="222"/>
                  </a:lnTo>
                  <a:lnTo>
                    <a:pt x="78" y="234"/>
                  </a:lnTo>
                  <a:lnTo>
                    <a:pt x="78" y="246"/>
                  </a:lnTo>
                  <a:lnTo>
                    <a:pt x="84" y="252"/>
                  </a:lnTo>
                  <a:lnTo>
                    <a:pt x="84" y="264"/>
                  </a:lnTo>
                  <a:lnTo>
                    <a:pt x="78" y="270"/>
                  </a:lnTo>
                  <a:lnTo>
                    <a:pt x="72" y="270"/>
                  </a:lnTo>
                  <a:lnTo>
                    <a:pt x="60" y="276"/>
                  </a:lnTo>
                  <a:lnTo>
                    <a:pt x="60" y="318"/>
                  </a:lnTo>
                  <a:lnTo>
                    <a:pt x="48" y="324"/>
                  </a:lnTo>
                  <a:lnTo>
                    <a:pt x="42" y="336"/>
                  </a:lnTo>
                  <a:lnTo>
                    <a:pt x="36" y="342"/>
                  </a:lnTo>
                  <a:lnTo>
                    <a:pt x="36" y="372"/>
                  </a:lnTo>
                  <a:lnTo>
                    <a:pt x="24" y="396"/>
                  </a:lnTo>
                  <a:lnTo>
                    <a:pt x="6" y="396"/>
                  </a:lnTo>
                  <a:lnTo>
                    <a:pt x="0" y="426"/>
                  </a:lnTo>
                  <a:lnTo>
                    <a:pt x="6" y="462"/>
                  </a:lnTo>
                  <a:lnTo>
                    <a:pt x="0" y="492"/>
                  </a:lnTo>
                  <a:lnTo>
                    <a:pt x="0" y="606"/>
                  </a:lnTo>
                  <a:lnTo>
                    <a:pt x="6" y="612"/>
                  </a:lnTo>
                  <a:lnTo>
                    <a:pt x="30" y="612"/>
                  </a:lnTo>
                  <a:lnTo>
                    <a:pt x="54" y="600"/>
                  </a:lnTo>
                  <a:lnTo>
                    <a:pt x="60" y="594"/>
                  </a:lnTo>
                  <a:lnTo>
                    <a:pt x="66" y="600"/>
                  </a:lnTo>
                  <a:lnTo>
                    <a:pt x="108" y="600"/>
                  </a:lnTo>
                  <a:lnTo>
                    <a:pt x="126" y="606"/>
                  </a:lnTo>
                  <a:lnTo>
                    <a:pt x="138" y="618"/>
                  </a:lnTo>
                  <a:lnTo>
                    <a:pt x="150" y="636"/>
                  </a:lnTo>
                  <a:lnTo>
                    <a:pt x="156" y="648"/>
                  </a:lnTo>
                  <a:lnTo>
                    <a:pt x="168" y="660"/>
                  </a:lnTo>
                  <a:lnTo>
                    <a:pt x="186" y="660"/>
                  </a:lnTo>
                  <a:lnTo>
                    <a:pt x="180" y="666"/>
                  </a:lnTo>
                  <a:lnTo>
                    <a:pt x="180" y="678"/>
                  </a:lnTo>
                  <a:lnTo>
                    <a:pt x="174" y="684"/>
                  </a:lnTo>
                  <a:lnTo>
                    <a:pt x="186" y="684"/>
                  </a:lnTo>
                  <a:lnTo>
                    <a:pt x="198" y="678"/>
                  </a:lnTo>
                  <a:lnTo>
                    <a:pt x="198" y="684"/>
                  </a:lnTo>
                  <a:lnTo>
                    <a:pt x="192" y="690"/>
                  </a:lnTo>
                  <a:lnTo>
                    <a:pt x="186" y="702"/>
                  </a:lnTo>
                  <a:lnTo>
                    <a:pt x="186" y="714"/>
                  </a:lnTo>
                  <a:lnTo>
                    <a:pt x="204" y="750"/>
                  </a:lnTo>
                  <a:lnTo>
                    <a:pt x="216" y="762"/>
                  </a:lnTo>
                  <a:lnTo>
                    <a:pt x="234" y="768"/>
                  </a:lnTo>
                  <a:lnTo>
                    <a:pt x="270" y="768"/>
                  </a:lnTo>
                  <a:lnTo>
                    <a:pt x="276" y="762"/>
                  </a:lnTo>
                  <a:lnTo>
                    <a:pt x="282" y="762"/>
                  </a:lnTo>
                  <a:lnTo>
                    <a:pt x="288" y="738"/>
                  </a:lnTo>
                  <a:lnTo>
                    <a:pt x="312" y="750"/>
                  </a:lnTo>
                  <a:lnTo>
                    <a:pt x="336" y="744"/>
                  </a:lnTo>
                  <a:lnTo>
                    <a:pt x="354" y="756"/>
                  </a:lnTo>
                  <a:lnTo>
                    <a:pt x="396" y="756"/>
                  </a:lnTo>
                  <a:lnTo>
                    <a:pt x="396" y="732"/>
                  </a:lnTo>
                  <a:lnTo>
                    <a:pt x="420" y="732"/>
                  </a:lnTo>
                  <a:lnTo>
                    <a:pt x="420" y="73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31" name="Niger" descr="© INSCALE GmbH, 05.05.2010&#10;http://www.presentationload.com/">
              <a:extLst>
                <a:ext uri="{FF2B5EF4-FFF2-40B4-BE49-F238E27FC236}">
                  <a16:creationId xmlns:a16="http://schemas.microsoft.com/office/drawing/2014/main" id="{D250F26B-A96F-4F09-8013-08DD756486FE}"/>
                </a:ext>
              </a:extLst>
            </p:cNvPr>
            <p:cNvSpPr>
              <a:spLocks/>
            </p:cNvSpPr>
            <p:nvPr/>
          </p:nvSpPr>
          <p:spPr bwMode="gray">
            <a:xfrm>
              <a:off x="5558019" y="3670163"/>
              <a:ext cx="490559" cy="423724"/>
            </a:xfrm>
            <a:custGeom>
              <a:avLst/>
              <a:gdLst>
                <a:gd name="T0" fmla="*/ 2147483647 w 1110"/>
                <a:gd name="T1" fmla="*/ 2147483647 h 942"/>
                <a:gd name="T2" fmla="*/ 2147483647 w 1110"/>
                <a:gd name="T3" fmla="*/ 2147483647 h 942"/>
                <a:gd name="T4" fmla="*/ 2147483647 w 1110"/>
                <a:gd name="T5" fmla="*/ 2147483647 h 942"/>
                <a:gd name="T6" fmla="*/ 2147483647 w 1110"/>
                <a:gd name="T7" fmla="*/ 2147483647 h 942"/>
                <a:gd name="T8" fmla="*/ 2147483647 w 1110"/>
                <a:gd name="T9" fmla="*/ 2147483647 h 942"/>
                <a:gd name="T10" fmla="*/ 2147483647 w 1110"/>
                <a:gd name="T11" fmla="*/ 2147483647 h 942"/>
                <a:gd name="T12" fmla="*/ 2147483647 w 1110"/>
                <a:gd name="T13" fmla="*/ 2147483647 h 942"/>
                <a:gd name="T14" fmla="*/ 2147483647 w 1110"/>
                <a:gd name="T15" fmla="*/ 2147483647 h 942"/>
                <a:gd name="T16" fmla="*/ 2147483647 w 1110"/>
                <a:gd name="T17" fmla="*/ 2147483647 h 942"/>
                <a:gd name="T18" fmla="*/ 2147483647 w 1110"/>
                <a:gd name="T19" fmla="*/ 2147483647 h 942"/>
                <a:gd name="T20" fmla="*/ 2147483647 w 1110"/>
                <a:gd name="T21" fmla="*/ 2147483647 h 942"/>
                <a:gd name="T22" fmla="*/ 2147483647 w 1110"/>
                <a:gd name="T23" fmla="*/ 2147483647 h 942"/>
                <a:gd name="T24" fmla="*/ 2147483647 w 1110"/>
                <a:gd name="T25" fmla="*/ 2147483647 h 942"/>
                <a:gd name="T26" fmla="*/ 2147483647 w 1110"/>
                <a:gd name="T27" fmla="*/ 2147483647 h 942"/>
                <a:gd name="T28" fmla="*/ 2147483647 w 1110"/>
                <a:gd name="T29" fmla="*/ 2147483647 h 942"/>
                <a:gd name="T30" fmla="*/ 2147483647 w 1110"/>
                <a:gd name="T31" fmla="*/ 2147483647 h 942"/>
                <a:gd name="T32" fmla="*/ 2147483647 w 1110"/>
                <a:gd name="T33" fmla="*/ 2147483647 h 942"/>
                <a:gd name="T34" fmla="*/ 2147483647 w 1110"/>
                <a:gd name="T35" fmla="*/ 2147483647 h 942"/>
                <a:gd name="T36" fmla="*/ 2147483647 w 1110"/>
                <a:gd name="T37" fmla="*/ 2147483647 h 942"/>
                <a:gd name="T38" fmla="*/ 2147483647 w 1110"/>
                <a:gd name="T39" fmla="*/ 2147483647 h 942"/>
                <a:gd name="T40" fmla="*/ 2147483647 w 1110"/>
                <a:gd name="T41" fmla="*/ 2147483647 h 942"/>
                <a:gd name="T42" fmla="*/ 2147483647 w 1110"/>
                <a:gd name="T43" fmla="*/ 2147483647 h 942"/>
                <a:gd name="T44" fmla="*/ 2147483647 w 1110"/>
                <a:gd name="T45" fmla="*/ 2147483647 h 942"/>
                <a:gd name="T46" fmla="*/ 2147483647 w 1110"/>
                <a:gd name="T47" fmla="*/ 2147483647 h 942"/>
                <a:gd name="T48" fmla="*/ 2147483647 w 1110"/>
                <a:gd name="T49" fmla="*/ 2147483647 h 942"/>
                <a:gd name="T50" fmla="*/ 2147483647 w 1110"/>
                <a:gd name="T51" fmla="*/ 2147483647 h 942"/>
                <a:gd name="T52" fmla="*/ 2147483647 w 1110"/>
                <a:gd name="T53" fmla="*/ 2147483647 h 942"/>
                <a:gd name="T54" fmla="*/ 2147483647 w 1110"/>
                <a:gd name="T55" fmla="*/ 2147483647 h 942"/>
                <a:gd name="T56" fmla="*/ 2147483647 w 1110"/>
                <a:gd name="T57" fmla="*/ 2147483647 h 942"/>
                <a:gd name="T58" fmla="*/ 2147483647 w 1110"/>
                <a:gd name="T59" fmla="*/ 2147483647 h 942"/>
                <a:gd name="T60" fmla="*/ 2147483647 w 1110"/>
                <a:gd name="T61" fmla="*/ 2147483647 h 942"/>
                <a:gd name="T62" fmla="*/ 2147483647 w 1110"/>
                <a:gd name="T63" fmla="*/ 2147483647 h 942"/>
                <a:gd name="T64" fmla="*/ 2147483647 w 1110"/>
                <a:gd name="T65" fmla="*/ 2147483647 h 942"/>
                <a:gd name="T66" fmla="*/ 2147483647 w 1110"/>
                <a:gd name="T67" fmla="*/ 2147483647 h 942"/>
                <a:gd name="T68" fmla="*/ 2147483647 w 1110"/>
                <a:gd name="T69" fmla="*/ 2147483647 h 942"/>
                <a:gd name="T70" fmla="*/ 2147483647 w 1110"/>
                <a:gd name="T71" fmla="*/ 2147483647 h 942"/>
                <a:gd name="T72" fmla="*/ 2147483647 w 1110"/>
                <a:gd name="T73" fmla="*/ 2147483647 h 942"/>
                <a:gd name="T74" fmla="*/ 2147483647 w 1110"/>
                <a:gd name="T75" fmla="*/ 2147483647 h 942"/>
                <a:gd name="T76" fmla="*/ 2147483647 w 1110"/>
                <a:gd name="T77" fmla="*/ 2147483647 h 942"/>
                <a:gd name="T78" fmla="*/ 2147483647 w 1110"/>
                <a:gd name="T79" fmla="*/ 2147483647 h 942"/>
                <a:gd name="T80" fmla="*/ 2147483647 w 1110"/>
                <a:gd name="T81" fmla="*/ 2147483647 h 942"/>
                <a:gd name="T82" fmla="*/ 2147483647 w 1110"/>
                <a:gd name="T83" fmla="*/ 2147483647 h 942"/>
                <a:gd name="T84" fmla="*/ 2147483647 w 1110"/>
                <a:gd name="T85" fmla="*/ 2147483647 h 942"/>
                <a:gd name="T86" fmla="*/ 2147483647 w 1110"/>
                <a:gd name="T87" fmla="*/ 2147483647 h 942"/>
                <a:gd name="T88" fmla="*/ 2147483647 w 1110"/>
                <a:gd name="T89" fmla="*/ 2147483647 h 942"/>
                <a:gd name="T90" fmla="*/ 2147483647 w 1110"/>
                <a:gd name="T91" fmla="*/ 2147483647 h 942"/>
                <a:gd name="T92" fmla="*/ 2147483647 w 1110"/>
                <a:gd name="T93" fmla="*/ 2147483647 h 942"/>
                <a:gd name="T94" fmla="*/ 2147483647 w 1110"/>
                <a:gd name="T95" fmla="*/ 2147483647 h 942"/>
                <a:gd name="T96" fmla="*/ 2147483647 w 1110"/>
                <a:gd name="T97" fmla="*/ 2147483647 h 942"/>
                <a:gd name="T98" fmla="*/ 0 w 1110"/>
                <a:gd name="T99" fmla="*/ 2147483647 h 942"/>
                <a:gd name="T100" fmla="*/ 2147483647 w 1110"/>
                <a:gd name="T101" fmla="*/ 2147483647 h 942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1110"/>
                <a:gd name="T154" fmla="*/ 0 h 942"/>
                <a:gd name="T155" fmla="*/ 1110 w 1110"/>
                <a:gd name="T156" fmla="*/ 942 h 942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1110" h="942">
                  <a:moveTo>
                    <a:pt x="54" y="792"/>
                  </a:moveTo>
                  <a:lnTo>
                    <a:pt x="54" y="810"/>
                  </a:lnTo>
                  <a:lnTo>
                    <a:pt x="66" y="810"/>
                  </a:lnTo>
                  <a:lnTo>
                    <a:pt x="48" y="828"/>
                  </a:lnTo>
                  <a:lnTo>
                    <a:pt x="48" y="834"/>
                  </a:lnTo>
                  <a:lnTo>
                    <a:pt x="72" y="858"/>
                  </a:lnTo>
                  <a:lnTo>
                    <a:pt x="84" y="864"/>
                  </a:lnTo>
                  <a:lnTo>
                    <a:pt x="90" y="876"/>
                  </a:lnTo>
                  <a:lnTo>
                    <a:pt x="108" y="876"/>
                  </a:lnTo>
                  <a:lnTo>
                    <a:pt x="120" y="864"/>
                  </a:lnTo>
                  <a:lnTo>
                    <a:pt x="132" y="864"/>
                  </a:lnTo>
                  <a:lnTo>
                    <a:pt x="144" y="876"/>
                  </a:lnTo>
                  <a:lnTo>
                    <a:pt x="150" y="888"/>
                  </a:lnTo>
                  <a:lnTo>
                    <a:pt x="126" y="894"/>
                  </a:lnTo>
                  <a:lnTo>
                    <a:pt x="150" y="930"/>
                  </a:lnTo>
                  <a:lnTo>
                    <a:pt x="150" y="906"/>
                  </a:lnTo>
                  <a:lnTo>
                    <a:pt x="180" y="894"/>
                  </a:lnTo>
                  <a:lnTo>
                    <a:pt x="192" y="906"/>
                  </a:lnTo>
                  <a:lnTo>
                    <a:pt x="198" y="918"/>
                  </a:lnTo>
                  <a:lnTo>
                    <a:pt x="204" y="924"/>
                  </a:lnTo>
                  <a:lnTo>
                    <a:pt x="210" y="924"/>
                  </a:lnTo>
                  <a:lnTo>
                    <a:pt x="216" y="930"/>
                  </a:lnTo>
                  <a:lnTo>
                    <a:pt x="222" y="930"/>
                  </a:lnTo>
                  <a:lnTo>
                    <a:pt x="234" y="936"/>
                  </a:lnTo>
                  <a:lnTo>
                    <a:pt x="240" y="942"/>
                  </a:lnTo>
                  <a:lnTo>
                    <a:pt x="240" y="888"/>
                  </a:lnTo>
                  <a:lnTo>
                    <a:pt x="246" y="888"/>
                  </a:lnTo>
                  <a:lnTo>
                    <a:pt x="252" y="882"/>
                  </a:lnTo>
                  <a:lnTo>
                    <a:pt x="258" y="870"/>
                  </a:lnTo>
                  <a:lnTo>
                    <a:pt x="264" y="864"/>
                  </a:lnTo>
                  <a:lnTo>
                    <a:pt x="270" y="852"/>
                  </a:lnTo>
                  <a:lnTo>
                    <a:pt x="276" y="834"/>
                  </a:lnTo>
                  <a:lnTo>
                    <a:pt x="276" y="810"/>
                  </a:lnTo>
                  <a:lnTo>
                    <a:pt x="300" y="786"/>
                  </a:lnTo>
                  <a:lnTo>
                    <a:pt x="354" y="786"/>
                  </a:lnTo>
                  <a:lnTo>
                    <a:pt x="354" y="780"/>
                  </a:lnTo>
                  <a:lnTo>
                    <a:pt x="360" y="780"/>
                  </a:lnTo>
                  <a:lnTo>
                    <a:pt x="372" y="774"/>
                  </a:lnTo>
                  <a:lnTo>
                    <a:pt x="384" y="774"/>
                  </a:lnTo>
                  <a:lnTo>
                    <a:pt x="396" y="786"/>
                  </a:lnTo>
                  <a:lnTo>
                    <a:pt x="396" y="792"/>
                  </a:lnTo>
                  <a:lnTo>
                    <a:pt x="432" y="792"/>
                  </a:lnTo>
                  <a:lnTo>
                    <a:pt x="456" y="816"/>
                  </a:lnTo>
                  <a:lnTo>
                    <a:pt x="456" y="822"/>
                  </a:lnTo>
                  <a:lnTo>
                    <a:pt x="462" y="828"/>
                  </a:lnTo>
                  <a:lnTo>
                    <a:pt x="462" y="834"/>
                  </a:lnTo>
                  <a:lnTo>
                    <a:pt x="468" y="840"/>
                  </a:lnTo>
                  <a:lnTo>
                    <a:pt x="480" y="846"/>
                  </a:lnTo>
                  <a:lnTo>
                    <a:pt x="486" y="846"/>
                  </a:lnTo>
                  <a:lnTo>
                    <a:pt x="498" y="840"/>
                  </a:lnTo>
                  <a:lnTo>
                    <a:pt x="510" y="828"/>
                  </a:lnTo>
                  <a:lnTo>
                    <a:pt x="534" y="816"/>
                  </a:lnTo>
                  <a:lnTo>
                    <a:pt x="546" y="816"/>
                  </a:lnTo>
                  <a:lnTo>
                    <a:pt x="558" y="822"/>
                  </a:lnTo>
                  <a:lnTo>
                    <a:pt x="564" y="828"/>
                  </a:lnTo>
                  <a:lnTo>
                    <a:pt x="576" y="834"/>
                  </a:lnTo>
                  <a:lnTo>
                    <a:pt x="588" y="846"/>
                  </a:lnTo>
                  <a:lnTo>
                    <a:pt x="612" y="858"/>
                  </a:lnTo>
                  <a:lnTo>
                    <a:pt x="642" y="858"/>
                  </a:lnTo>
                  <a:lnTo>
                    <a:pt x="654" y="864"/>
                  </a:lnTo>
                  <a:lnTo>
                    <a:pt x="660" y="864"/>
                  </a:lnTo>
                  <a:lnTo>
                    <a:pt x="666" y="858"/>
                  </a:lnTo>
                  <a:lnTo>
                    <a:pt x="678" y="834"/>
                  </a:lnTo>
                  <a:lnTo>
                    <a:pt x="690" y="828"/>
                  </a:lnTo>
                  <a:lnTo>
                    <a:pt x="702" y="816"/>
                  </a:lnTo>
                  <a:lnTo>
                    <a:pt x="720" y="810"/>
                  </a:lnTo>
                  <a:lnTo>
                    <a:pt x="774" y="810"/>
                  </a:lnTo>
                  <a:lnTo>
                    <a:pt x="810" y="822"/>
                  </a:lnTo>
                  <a:lnTo>
                    <a:pt x="822" y="828"/>
                  </a:lnTo>
                  <a:lnTo>
                    <a:pt x="828" y="834"/>
                  </a:lnTo>
                  <a:lnTo>
                    <a:pt x="858" y="834"/>
                  </a:lnTo>
                  <a:lnTo>
                    <a:pt x="870" y="828"/>
                  </a:lnTo>
                  <a:lnTo>
                    <a:pt x="876" y="822"/>
                  </a:lnTo>
                  <a:lnTo>
                    <a:pt x="888" y="816"/>
                  </a:lnTo>
                  <a:lnTo>
                    <a:pt x="894" y="810"/>
                  </a:lnTo>
                  <a:lnTo>
                    <a:pt x="918" y="810"/>
                  </a:lnTo>
                  <a:lnTo>
                    <a:pt x="918" y="804"/>
                  </a:lnTo>
                  <a:lnTo>
                    <a:pt x="924" y="798"/>
                  </a:lnTo>
                  <a:lnTo>
                    <a:pt x="924" y="792"/>
                  </a:lnTo>
                  <a:lnTo>
                    <a:pt x="930" y="786"/>
                  </a:lnTo>
                  <a:lnTo>
                    <a:pt x="936" y="786"/>
                  </a:lnTo>
                  <a:lnTo>
                    <a:pt x="930" y="726"/>
                  </a:lnTo>
                  <a:lnTo>
                    <a:pt x="948" y="720"/>
                  </a:lnTo>
                  <a:lnTo>
                    <a:pt x="948" y="714"/>
                  </a:lnTo>
                  <a:lnTo>
                    <a:pt x="954" y="708"/>
                  </a:lnTo>
                  <a:lnTo>
                    <a:pt x="954" y="696"/>
                  </a:lnTo>
                  <a:lnTo>
                    <a:pt x="960" y="678"/>
                  </a:lnTo>
                  <a:lnTo>
                    <a:pt x="966" y="666"/>
                  </a:lnTo>
                  <a:lnTo>
                    <a:pt x="978" y="648"/>
                  </a:lnTo>
                  <a:lnTo>
                    <a:pt x="984" y="636"/>
                  </a:lnTo>
                  <a:lnTo>
                    <a:pt x="1002" y="618"/>
                  </a:lnTo>
                  <a:lnTo>
                    <a:pt x="1026" y="588"/>
                  </a:lnTo>
                  <a:lnTo>
                    <a:pt x="1050" y="564"/>
                  </a:lnTo>
                  <a:lnTo>
                    <a:pt x="1068" y="540"/>
                  </a:lnTo>
                  <a:lnTo>
                    <a:pt x="1074" y="534"/>
                  </a:lnTo>
                  <a:lnTo>
                    <a:pt x="1092" y="288"/>
                  </a:lnTo>
                  <a:lnTo>
                    <a:pt x="1110" y="252"/>
                  </a:lnTo>
                  <a:lnTo>
                    <a:pt x="1080" y="216"/>
                  </a:lnTo>
                  <a:lnTo>
                    <a:pt x="1074" y="192"/>
                  </a:lnTo>
                  <a:lnTo>
                    <a:pt x="1044" y="156"/>
                  </a:lnTo>
                  <a:lnTo>
                    <a:pt x="1056" y="108"/>
                  </a:lnTo>
                  <a:lnTo>
                    <a:pt x="1038" y="42"/>
                  </a:lnTo>
                  <a:lnTo>
                    <a:pt x="1020" y="48"/>
                  </a:lnTo>
                  <a:lnTo>
                    <a:pt x="1002" y="60"/>
                  </a:lnTo>
                  <a:lnTo>
                    <a:pt x="990" y="66"/>
                  </a:lnTo>
                  <a:lnTo>
                    <a:pt x="984" y="66"/>
                  </a:lnTo>
                  <a:lnTo>
                    <a:pt x="978" y="60"/>
                  </a:lnTo>
                  <a:lnTo>
                    <a:pt x="966" y="54"/>
                  </a:lnTo>
                  <a:lnTo>
                    <a:pt x="960" y="42"/>
                  </a:lnTo>
                  <a:lnTo>
                    <a:pt x="954" y="36"/>
                  </a:lnTo>
                  <a:lnTo>
                    <a:pt x="942" y="30"/>
                  </a:lnTo>
                  <a:lnTo>
                    <a:pt x="936" y="24"/>
                  </a:lnTo>
                  <a:lnTo>
                    <a:pt x="930" y="24"/>
                  </a:lnTo>
                  <a:lnTo>
                    <a:pt x="918" y="18"/>
                  </a:lnTo>
                  <a:lnTo>
                    <a:pt x="900" y="12"/>
                  </a:lnTo>
                  <a:lnTo>
                    <a:pt x="888" y="12"/>
                  </a:lnTo>
                  <a:lnTo>
                    <a:pt x="876" y="6"/>
                  </a:lnTo>
                  <a:lnTo>
                    <a:pt x="864" y="6"/>
                  </a:lnTo>
                  <a:lnTo>
                    <a:pt x="828" y="0"/>
                  </a:lnTo>
                  <a:lnTo>
                    <a:pt x="816" y="6"/>
                  </a:lnTo>
                  <a:lnTo>
                    <a:pt x="786" y="30"/>
                  </a:lnTo>
                  <a:lnTo>
                    <a:pt x="738" y="66"/>
                  </a:lnTo>
                  <a:lnTo>
                    <a:pt x="684" y="102"/>
                  </a:lnTo>
                  <a:lnTo>
                    <a:pt x="624" y="144"/>
                  </a:lnTo>
                  <a:lnTo>
                    <a:pt x="576" y="180"/>
                  </a:lnTo>
                  <a:lnTo>
                    <a:pt x="534" y="210"/>
                  </a:lnTo>
                  <a:lnTo>
                    <a:pt x="510" y="222"/>
                  </a:lnTo>
                  <a:lnTo>
                    <a:pt x="480" y="246"/>
                  </a:lnTo>
                  <a:lnTo>
                    <a:pt x="450" y="282"/>
                  </a:lnTo>
                  <a:lnTo>
                    <a:pt x="414" y="312"/>
                  </a:lnTo>
                  <a:lnTo>
                    <a:pt x="390" y="330"/>
                  </a:lnTo>
                  <a:lnTo>
                    <a:pt x="366" y="336"/>
                  </a:lnTo>
                  <a:lnTo>
                    <a:pt x="324" y="342"/>
                  </a:lnTo>
                  <a:lnTo>
                    <a:pt x="282" y="354"/>
                  </a:lnTo>
                  <a:lnTo>
                    <a:pt x="282" y="558"/>
                  </a:lnTo>
                  <a:lnTo>
                    <a:pt x="264" y="582"/>
                  </a:lnTo>
                  <a:lnTo>
                    <a:pt x="264" y="594"/>
                  </a:lnTo>
                  <a:lnTo>
                    <a:pt x="258" y="606"/>
                  </a:lnTo>
                  <a:lnTo>
                    <a:pt x="258" y="624"/>
                  </a:lnTo>
                  <a:lnTo>
                    <a:pt x="252" y="636"/>
                  </a:lnTo>
                  <a:lnTo>
                    <a:pt x="240" y="642"/>
                  </a:lnTo>
                  <a:lnTo>
                    <a:pt x="222" y="648"/>
                  </a:lnTo>
                  <a:lnTo>
                    <a:pt x="198" y="648"/>
                  </a:lnTo>
                  <a:lnTo>
                    <a:pt x="186" y="654"/>
                  </a:lnTo>
                  <a:lnTo>
                    <a:pt x="138" y="648"/>
                  </a:lnTo>
                  <a:lnTo>
                    <a:pt x="138" y="666"/>
                  </a:lnTo>
                  <a:lnTo>
                    <a:pt x="72" y="660"/>
                  </a:lnTo>
                  <a:lnTo>
                    <a:pt x="48" y="678"/>
                  </a:lnTo>
                  <a:lnTo>
                    <a:pt x="0" y="690"/>
                  </a:lnTo>
                  <a:lnTo>
                    <a:pt x="0" y="726"/>
                  </a:lnTo>
                  <a:lnTo>
                    <a:pt x="6" y="738"/>
                  </a:lnTo>
                  <a:lnTo>
                    <a:pt x="6" y="762"/>
                  </a:lnTo>
                  <a:lnTo>
                    <a:pt x="18" y="786"/>
                  </a:lnTo>
                  <a:lnTo>
                    <a:pt x="30" y="792"/>
                  </a:lnTo>
                  <a:lnTo>
                    <a:pt x="54" y="79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32" name="Nepal" descr="© INSCALE GmbH, 05.05.2010&#10;http://www.presentationload.com/">
              <a:extLst>
                <a:ext uri="{FF2B5EF4-FFF2-40B4-BE49-F238E27FC236}">
                  <a16:creationId xmlns:a16="http://schemas.microsoft.com/office/drawing/2014/main" id="{77D601CB-1660-48ED-95AF-F0DDCD1506DD}"/>
                </a:ext>
              </a:extLst>
            </p:cNvPr>
            <p:cNvSpPr>
              <a:spLocks/>
            </p:cNvSpPr>
            <p:nvPr/>
          </p:nvSpPr>
          <p:spPr bwMode="gray">
            <a:xfrm>
              <a:off x="7993351" y="3417834"/>
              <a:ext cx="260361" cy="149176"/>
            </a:xfrm>
            <a:custGeom>
              <a:avLst/>
              <a:gdLst>
                <a:gd name="T0" fmla="*/ 2147483647 w 588"/>
                <a:gd name="T1" fmla="*/ 2147483647 h 330"/>
                <a:gd name="T2" fmla="*/ 2147483647 w 588"/>
                <a:gd name="T3" fmla="*/ 2147483647 h 330"/>
                <a:gd name="T4" fmla="*/ 2147483647 w 588"/>
                <a:gd name="T5" fmla="*/ 2147483647 h 330"/>
                <a:gd name="T6" fmla="*/ 2147483647 w 588"/>
                <a:gd name="T7" fmla="*/ 2147483647 h 330"/>
                <a:gd name="T8" fmla="*/ 2147483647 w 588"/>
                <a:gd name="T9" fmla="*/ 2147483647 h 330"/>
                <a:gd name="T10" fmla="*/ 2147483647 w 588"/>
                <a:gd name="T11" fmla="*/ 2147483647 h 330"/>
                <a:gd name="T12" fmla="*/ 2147483647 w 588"/>
                <a:gd name="T13" fmla="*/ 2147483647 h 330"/>
                <a:gd name="T14" fmla="*/ 2147483647 w 588"/>
                <a:gd name="T15" fmla="*/ 2147483647 h 330"/>
                <a:gd name="T16" fmla="*/ 2147483647 w 588"/>
                <a:gd name="T17" fmla="*/ 2147483647 h 330"/>
                <a:gd name="T18" fmla="*/ 2147483647 w 588"/>
                <a:gd name="T19" fmla="*/ 2147483647 h 330"/>
                <a:gd name="T20" fmla="*/ 2147483647 w 588"/>
                <a:gd name="T21" fmla="*/ 2147483647 h 330"/>
                <a:gd name="T22" fmla="*/ 2147483647 w 588"/>
                <a:gd name="T23" fmla="*/ 2147483647 h 330"/>
                <a:gd name="T24" fmla="*/ 2147483647 w 588"/>
                <a:gd name="T25" fmla="*/ 2147483647 h 330"/>
                <a:gd name="T26" fmla="*/ 2147483647 w 588"/>
                <a:gd name="T27" fmla="*/ 2147483647 h 330"/>
                <a:gd name="T28" fmla="*/ 2147483647 w 588"/>
                <a:gd name="T29" fmla="*/ 2147483647 h 330"/>
                <a:gd name="T30" fmla="*/ 2147483647 w 588"/>
                <a:gd name="T31" fmla="*/ 2147483647 h 330"/>
                <a:gd name="T32" fmla="*/ 2147483647 w 588"/>
                <a:gd name="T33" fmla="*/ 2147483647 h 330"/>
                <a:gd name="T34" fmla="*/ 2147483647 w 588"/>
                <a:gd name="T35" fmla="*/ 2147483647 h 330"/>
                <a:gd name="T36" fmla="*/ 2147483647 w 588"/>
                <a:gd name="T37" fmla="*/ 2147483647 h 330"/>
                <a:gd name="T38" fmla="*/ 2147483647 w 588"/>
                <a:gd name="T39" fmla="*/ 2147483647 h 330"/>
                <a:gd name="T40" fmla="*/ 2147483647 w 588"/>
                <a:gd name="T41" fmla="*/ 2147483647 h 330"/>
                <a:gd name="T42" fmla="*/ 2147483647 w 588"/>
                <a:gd name="T43" fmla="*/ 2147483647 h 330"/>
                <a:gd name="T44" fmla="*/ 2147483647 w 588"/>
                <a:gd name="T45" fmla="*/ 2147483647 h 330"/>
                <a:gd name="T46" fmla="*/ 2147483647 w 588"/>
                <a:gd name="T47" fmla="*/ 2147483647 h 330"/>
                <a:gd name="T48" fmla="*/ 2147483647 w 588"/>
                <a:gd name="T49" fmla="*/ 2147483647 h 330"/>
                <a:gd name="T50" fmla="*/ 2147483647 w 588"/>
                <a:gd name="T51" fmla="*/ 2147483647 h 330"/>
                <a:gd name="T52" fmla="*/ 2147483647 w 588"/>
                <a:gd name="T53" fmla="*/ 2147483647 h 330"/>
                <a:gd name="T54" fmla="*/ 2147483647 w 588"/>
                <a:gd name="T55" fmla="*/ 2147483647 h 330"/>
                <a:gd name="T56" fmla="*/ 2147483647 w 588"/>
                <a:gd name="T57" fmla="*/ 2147483647 h 330"/>
                <a:gd name="T58" fmla="*/ 2147483647 w 588"/>
                <a:gd name="T59" fmla="*/ 2147483647 h 330"/>
                <a:gd name="T60" fmla="*/ 2147483647 w 588"/>
                <a:gd name="T61" fmla="*/ 2147483647 h 330"/>
                <a:gd name="T62" fmla="*/ 2147483647 w 588"/>
                <a:gd name="T63" fmla="*/ 2147483647 h 330"/>
                <a:gd name="T64" fmla="*/ 2147483647 w 588"/>
                <a:gd name="T65" fmla="*/ 2147483647 h 330"/>
                <a:gd name="T66" fmla="*/ 2147483647 w 588"/>
                <a:gd name="T67" fmla="*/ 2147483647 h 330"/>
                <a:gd name="T68" fmla="*/ 2147483647 w 588"/>
                <a:gd name="T69" fmla="*/ 2147483647 h 330"/>
                <a:gd name="T70" fmla="*/ 2147483647 w 588"/>
                <a:gd name="T71" fmla="*/ 0 h 330"/>
                <a:gd name="T72" fmla="*/ 2147483647 w 588"/>
                <a:gd name="T73" fmla="*/ 2147483647 h 330"/>
                <a:gd name="T74" fmla="*/ 2147483647 w 588"/>
                <a:gd name="T75" fmla="*/ 2147483647 h 330"/>
                <a:gd name="T76" fmla="*/ 2147483647 w 588"/>
                <a:gd name="T77" fmla="*/ 2147483647 h 330"/>
                <a:gd name="T78" fmla="*/ 2147483647 w 588"/>
                <a:gd name="T79" fmla="*/ 2147483647 h 330"/>
                <a:gd name="T80" fmla="*/ 2147483647 w 588"/>
                <a:gd name="T81" fmla="*/ 2147483647 h 330"/>
                <a:gd name="T82" fmla="*/ 2147483647 w 588"/>
                <a:gd name="T83" fmla="*/ 2147483647 h 330"/>
                <a:gd name="T84" fmla="*/ 0 w 588"/>
                <a:gd name="T85" fmla="*/ 2147483647 h 330"/>
                <a:gd name="T86" fmla="*/ 2147483647 w 588"/>
                <a:gd name="T87" fmla="*/ 2147483647 h 330"/>
                <a:gd name="T88" fmla="*/ 2147483647 w 588"/>
                <a:gd name="T89" fmla="*/ 2147483647 h 330"/>
                <a:gd name="T90" fmla="*/ 2147483647 w 588"/>
                <a:gd name="T91" fmla="*/ 2147483647 h 330"/>
                <a:gd name="T92" fmla="*/ 2147483647 w 588"/>
                <a:gd name="T93" fmla="*/ 2147483647 h 330"/>
                <a:gd name="T94" fmla="*/ 2147483647 w 588"/>
                <a:gd name="T95" fmla="*/ 2147483647 h 330"/>
                <a:gd name="T96" fmla="*/ 2147483647 w 588"/>
                <a:gd name="T97" fmla="*/ 2147483647 h 330"/>
                <a:gd name="T98" fmla="*/ 2147483647 w 588"/>
                <a:gd name="T99" fmla="*/ 2147483647 h 330"/>
                <a:gd name="T100" fmla="*/ 2147483647 w 588"/>
                <a:gd name="T101" fmla="*/ 2147483647 h 330"/>
                <a:gd name="T102" fmla="*/ 2147483647 w 588"/>
                <a:gd name="T103" fmla="*/ 2147483647 h 330"/>
                <a:gd name="T104" fmla="*/ 2147483647 w 588"/>
                <a:gd name="T105" fmla="*/ 2147483647 h 330"/>
                <a:gd name="T106" fmla="*/ 2147483647 w 588"/>
                <a:gd name="T107" fmla="*/ 2147483647 h 330"/>
                <a:gd name="T108" fmla="*/ 2147483647 w 588"/>
                <a:gd name="T109" fmla="*/ 2147483647 h 330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588"/>
                <a:gd name="T166" fmla="*/ 0 h 330"/>
                <a:gd name="T167" fmla="*/ 588 w 588"/>
                <a:gd name="T168" fmla="*/ 330 h 330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588" h="330">
                  <a:moveTo>
                    <a:pt x="294" y="234"/>
                  </a:moveTo>
                  <a:lnTo>
                    <a:pt x="306" y="246"/>
                  </a:lnTo>
                  <a:lnTo>
                    <a:pt x="306" y="252"/>
                  </a:lnTo>
                  <a:lnTo>
                    <a:pt x="330" y="252"/>
                  </a:lnTo>
                  <a:lnTo>
                    <a:pt x="384" y="306"/>
                  </a:lnTo>
                  <a:lnTo>
                    <a:pt x="402" y="294"/>
                  </a:lnTo>
                  <a:lnTo>
                    <a:pt x="432" y="312"/>
                  </a:lnTo>
                  <a:lnTo>
                    <a:pt x="438" y="306"/>
                  </a:lnTo>
                  <a:lnTo>
                    <a:pt x="456" y="306"/>
                  </a:lnTo>
                  <a:lnTo>
                    <a:pt x="474" y="312"/>
                  </a:lnTo>
                  <a:lnTo>
                    <a:pt x="486" y="318"/>
                  </a:lnTo>
                  <a:lnTo>
                    <a:pt x="492" y="330"/>
                  </a:lnTo>
                  <a:lnTo>
                    <a:pt x="498" y="318"/>
                  </a:lnTo>
                  <a:lnTo>
                    <a:pt x="510" y="312"/>
                  </a:lnTo>
                  <a:lnTo>
                    <a:pt x="516" y="312"/>
                  </a:lnTo>
                  <a:lnTo>
                    <a:pt x="522" y="318"/>
                  </a:lnTo>
                  <a:lnTo>
                    <a:pt x="522" y="330"/>
                  </a:lnTo>
                  <a:lnTo>
                    <a:pt x="588" y="330"/>
                  </a:lnTo>
                  <a:lnTo>
                    <a:pt x="588" y="294"/>
                  </a:lnTo>
                  <a:lnTo>
                    <a:pt x="576" y="270"/>
                  </a:lnTo>
                  <a:lnTo>
                    <a:pt x="576" y="222"/>
                  </a:lnTo>
                  <a:lnTo>
                    <a:pt x="564" y="204"/>
                  </a:lnTo>
                  <a:lnTo>
                    <a:pt x="540" y="216"/>
                  </a:lnTo>
                  <a:lnTo>
                    <a:pt x="522" y="216"/>
                  </a:lnTo>
                  <a:lnTo>
                    <a:pt x="498" y="204"/>
                  </a:lnTo>
                  <a:lnTo>
                    <a:pt x="480" y="198"/>
                  </a:lnTo>
                  <a:lnTo>
                    <a:pt x="474" y="192"/>
                  </a:lnTo>
                  <a:lnTo>
                    <a:pt x="462" y="186"/>
                  </a:lnTo>
                  <a:lnTo>
                    <a:pt x="462" y="192"/>
                  </a:lnTo>
                  <a:lnTo>
                    <a:pt x="456" y="198"/>
                  </a:lnTo>
                  <a:lnTo>
                    <a:pt x="438" y="198"/>
                  </a:lnTo>
                  <a:lnTo>
                    <a:pt x="432" y="192"/>
                  </a:lnTo>
                  <a:lnTo>
                    <a:pt x="432" y="180"/>
                  </a:lnTo>
                  <a:lnTo>
                    <a:pt x="432" y="186"/>
                  </a:lnTo>
                  <a:lnTo>
                    <a:pt x="420" y="198"/>
                  </a:lnTo>
                  <a:lnTo>
                    <a:pt x="408" y="198"/>
                  </a:lnTo>
                  <a:lnTo>
                    <a:pt x="402" y="192"/>
                  </a:lnTo>
                  <a:lnTo>
                    <a:pt x="402" y="174"/>
                  </a:lnTo>
                  <a:lnTo>
                    <a:pt x="396" y="174"/>
                  </a:lnTo>
                  <a:lnTo>
                    <a:pt x="390" y="180"/>
                  </a:lnTo>
                  <a:lnTo>
                    <a:pt x="378" y="180"/>
                  </a:lnTo>
                  <a:lnTo>
                    <a:pt x="360" y="174"/>
                  </a:lnTo>
                  <a:lnTo>
                    <a:pt x="354" y="168"/>
                  </a:lnTo>
                  <a:lnTo>
                    <a:pt x="348" y="168"/>
                  </a:lnTo>
                  <a:lnTo>
                    <a:pt x="348" y="162"/>
                  </a:lnTo>
                  <a:lnTo>
                    <a:pt x="354" y="156"/>
                  </a:lnTo>
                  <a:lnTo>
                    <a:pt x="354" y="150"/>
                  </a:lnTo>
                  <a:lnTo>
                    <a:pt x="348" y="144"/>
                  </a:lnTo>
                  <a:lnTo>
                    <a:pt x="342" y="144"/>
                  </a:lnTo>
                  <a:lnTo>
                    <a:pt x="330" y="150"/>
                  </a:lnTo>
                  <a:lnTo>
                    <a:pt x="324" y="156"/>
                  </a:lnTo>
                  <a:lnTo>
                    <a:pt x="312" y="150"/>
                  </a:lnTo>
                  <a:lnTo>
                    <a:pt x="282" y="120"/>
                  </a:lnTo>
                  <a:lnTo>
                    <a:pt x="282" y="102"/>
                  </a:lnTo>
                  <a:lnTo>
                    <a:pt x="276" y="90"/>
                  </a:lnTo>
                  <a:lnTo>
                    <a:pt x="270" y="84"/>
                  </a:lnTo>
                  <a:lnTo>
                    <a:pt x="258" y="84"/>
                  </a:lnTo>
                  <a:lnTo>
                    <a:pt x="252" y="96"/>
                  </a:lnTo>
                  <a:lnTo>
                    <a:pt x="246" y="102"/>
                  </a:lnTo>
                  <a:lnTo>
                    <a:pt x="246" y="108"/>
                  </a:lnTo>
                  <a:lnTo>
                    <a:pt x="234" y="108"/>
                  </a:lnTo>
                  <a:lnTo>
                    <a:pt x="234" y="96"/>
                  </a:lnTo>
                  <a:lnTo>
                    <a:pt x="228" y="90"/>
                  </a:lnTo>
                  <a:lnTo>
                    <a:pt x="222" y="78"/>
                  </a:lnTo>
                  <a:lnTo>
                    <a:pt x="216" y="72"/>
                  </a:lnTo>
                  <a:lnTo>
                    <a:pt x="210" y="60"/>
                  </a:lnTo>
                  <a:lnTo>
                    <a:pt x="168" y="54"/>
                  </a:lnTo>
                  <a:lnTo>
                    <a:pt x="150" y="36"/>
                  </a:lnTo>
                  <a:lnTo>
                    <a:pt x="138" y="30"/>
                  </a:lnTo>
                  <a:lnTo>
                    <a:pt x="132" y="18"/>
                  </a:lnTo>
                  <a:lnTo>
                    <a:pt x="120" y="6"/>
                  </a:lnTo>
                  <a:lnTo>
                    <a:pt x="108" y="0"/>
                  </a:lnTo>
                  <a:lnTo>
                    <a:pt x="96" y="0"/>
                  </a:lnTo>
                  <a:lnTo>
                    <a:pt x="84" y="6"/>
                  </a:lnTo>
                  <a:lnTo>
                    <a:pt x="78" y="12"/>
                  </a:lnTo>
                  <a:lnTo>
                    <a:pt x="54" y="30"/>
                  </a:lnTo>
                  <a:lnTo>
                    <a:pt x="36" y="12"/>
                  </a:lnTo>
                  <a:lnTo>
                    <a:pt x="30" y="36"/>
                  </a:lnTo>
                  <a:lnTo>
                    <a:pt x="6" y="60"/>
                  </a:lnTo>
                  <a:lnTo>
                    <a:pt x="12" y="72"/>
                  </a:lnTo>
                  <a:lnTo>
                    <a:pt x="6" y="78"/>
                  </a:lnTo>
                  <a:lnTo>
                    <a:pt x="6" y="84"/>
                  </a:lnTo>
                  <a:lnTo>
                    <a:pt x="18" y="96"/>
                  </a:lnTo>
                  <a:lnTo>
                    <a:pt x="12" y="96"/>
                  </a:lnTo>
                  <a:lnTo>
                    <a:pt x="0" y="108"/>
                  </a:lnTo>
                  <a:lnTo>
                    <a:pt x="0" y="120"/>
                  </a:lnTo>
                  <a:lnTo>
                    <a:pt x="30" y="150"/>
                  </a:lnTo>
                  <a:lnTo>
                    <a:pt x="42" y="144"/>
                  </a:lnTo>
                  <a:lnTo>
                    <a:pt x="60" y="168"/>
                  </a:lnTo>
                  <a:lnTo>
                    <a:pt x="84" y="168"/>
                  </a:lnTo>
                  <a:lnTo>
                    <a:pt x="96" y="186"/>
                  </a:lnTo>
                  <a:lnTo>
                    <a:pt x="138" y="204"/>
                  </a:lnTo>
                  <a:lnTo>
                    <a:pt x="150" y="204"/>
                  </a:lnTo>
                  <a:lnTo>
                    <a:pt x="156" y="210"/>
                  </a:lnTo>
                  <a:lnTo>
                    <a:pt x="162" y="222"/>
                  </a:lnTo>
                  <a:lnTo>
                    <a:pt x="168" y="228"/>
                  </a:lnTo>
                  <a:lnTo>
                    <a:pt x="186" y="228"/>
                  </a:lnTo>
                  <a:lnTo>
                    <a:pt x="192" y="222"/>
                  </a:lnTo>
                  <a:lnTo>
                    <a:pt x="204" y="222"/>
                  </a:lnTo>
                  <a:lnTo>
                    <a:pt x="204" y="234"/>
                  </a:lnTo>
                  <a:lnTo>
                    <a:pt x="210" y="240"/>
                  </a:lnTo>
                  <a:lnTo>
                    <a:pt x="234" y="240"/>
                  </a:lnTo>
                  <a:lnTo>
                    <a:pt x="240" y="246"/>
                  </a:lnTo>
                  <a:lnTo>
                    <a:pt x="246" y="258"/>
                  </a:lnTo>
                  <a:lnTo>
                    <a:pt x="258" y="246"/>
                  </a:lnTo>
                  <a:lnTo>
                    <a:pt x="276" y="246"/>
                  </a:lnTo>
                  <a:lnTo>
                    <a:pt x="282" y="252"/>
                  </a:lnTo>
                  <a:lnTo>
                    <a:pt x="282" y="258"/>
                  </a:lnTo>
                  <a:lnTo>
                    <a:pt x="282" y="240"/>
                  </a:lnTo>
                  <a:lnTo>
                    <a:pt x="288" y="234"/>
                  </a:lnTo>
                  <a:lnTo>
                    <a:pt x="294" y="234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33" name="Mozambique" descr="© INSCALE GmbH, 05.05.2010&#10;http://www.presentationload.com/">
              <a:extLst>
                <a:ext uri="{FF2B5EF4-FFF2-40B4-BE49-F238E27FC236}">
                  <a16:creationId xmlns:a16="http://schemas.microsoft.com/office/drawing/2014/main" id="{62AFFC30-41EA-41E8-A70B-80182B79959C}"/>
                </a:ext>
              </a:extLst>
            </p:cNvPr>
            <p:cNvSpPr>
              <a:spLocks/>
            </p:cNvSpPr>
            <p:nvPr/>
          </p:nvSpPr>
          <p:spPr bwMode="gray">
            <a:xfrm>
              <a:off x="6491510" y="4900071"/>
              <a:ext cx="338152" cy="601464"/>
            </a:xfrm>
            <a:custGeom>
              <a:avLst/>
              <a:gdLst>
                <a:gd name="T0" fmla="*/ 2147483647 w 762"/>
                <a:gd name="T1" fmla="*/ 2147483647 h 1338"/>
                <a:gd name="T2" fmla="*/ 2147483647 w 762"/>
                <a:gd name="T3" fmla="*/ 2147483647 h 1338"/>
                <a:gd name="T4" fmla="*/ 2147483647 w 762"/>
                <a:gd name="T5" fmla="*/ 2147483647 h 1338"/>
                <a:gd name="T6" fmla="*/ 2147483647 w 762"/>
                <a:gd name="T7" fmla="*/ 2147483647 h 1338"/>
                <a:gd name="T8" fmla="*/ 2147483647 w 762"/>
                <a:gd name="T9" fmla="*/ 2147483647 h 1338"/>
                <a:gd name="T10" fmla="*/ 2147483647 w 762"/>
                <a:gd name="T11" fmla="*/ 2147483647 h 1338"/>
                <a:gd name="T12" fmla="*/ 2147483647 w 762"/>
                <a:gd name="T13" fmla="*/ 2147483647 h 1338"/>
                <a:gd name="T14" fmla="*/ 2147483647 w 762"/>
                <a:gd name="T15" fmla="*/ 2147483647 h 1338"/>
                <a:gd name="T16" fmla="*/ 2147483647 w 762"/>
                <a:gd name="T17" fmla="*/ 2147483647 h 1338"/>
                <a:gd name="T18" fmla="*/ 2147483647 w 762"/>
                <a:gd name="T19" fmla="*/ 2147483647 h 1338"/>
                <a:gd name="T20" fmla="*/ 2147483647 w 762"/>
                <a:gd name="T21" fmla="*/ 2147483647 h 1338"/>
                <a:gd name="T22" fmla="*/ 2147483647 w 762"/>
                <a:gd name="T23" fmla="*/ 2147483647 h 1338"/>
                <a:gd name="T24" fmla="*/ 2147483647 w 762"/>
                <a:gd name="T25" fmla="*/ 2147483647 h 1338"/>
                <a:gd name="T26" fmla="*/ 2147483647 w 762"/>
                <a:gd name="T27" fmla="*/ 2147483647 h 1338"/>
                <a:gd name="T28" fmla="*/ 2147483647 w 762"/>
                <a:gd name="T29" fmla="*/ 2147483647 h 1338"/>
                <a:gd name="T30" fmla="*/ 2147483647 w 762"/>
                <a:gd name="T31" fmla="*/ 2147483647 h 1338"/>
                <a:gd name="T32" fmla="*/ 2147483647 w 762"/>
                <a:gd name="T33" fmla="*/ 2147483647 h 1338"/>
                <a:gd name="T34" fmla="*/ 2147483647 w 762"/>
                <a:gd name="T35" fmla="*/ 2147483647 h 1338"/>
                <a:gd name="T36" fmla="*/ 2147483647 w 762"/>
                <a:gd name="T37" fmla="*/ 2147483647 h 1338"/>
                <a:gd name="T38" fmla="*/ 2147483647 w 762"/>
                <a:gd name="T39" fmla="*/ 2147483647 h 1338"/>
                <a:gd name="T40" fmla="*/ 2147483647 w 762"/>
                <a:gd name="T41" fmla="*/ 2147483647 h 1338"/>
                <a:gd name="T42" fmla="*/ 2147483647 w 762"/>
                <a:gd name="T43" fmla="*/ 2147483647 h 1338"/>
                <a:gd name="T44" fmla="*/ 2147483647 w 762"/>
                <a:gd name="T45" fmla="*/ 2147483647 h 1338"/>
                <a:gd name="T46" fmla="*/ 2147483647 w 762"/>
                <a:gd name="T47" fmla="*/ 2147483647 h 1338"/>
                <a:gd name="T48" fmla="*/ 2147483647 w 762"/>
                <a:gd name="T49" fmla="*/ 2147483647 h 1338"/>
                <a:gd name="T50" fmla="*/ 2147483647 w 762"/>
                <a:gd name="T51" fmla="*/ 2147483647 h 1338"/>
                <a:gd name="T52" fmla="*/ 2147483647 w 762"/>
                <a:gd name="T53" fmla="*/ 2147483647 h 1338"/>
                <a:gd name="T54" fmla="*/ 2147483647 w 762"/>
                <a:gd name="T55" fmla="*/ 2147483647 h 1338"/>
                <a:gd name="T56" fmla="*/ 0 w 762"/>
                <a:gd name="T57" fmla="*/ 2147483647 h 1338"/>
                <a:gd name="T58" fmla="*/ 2147483647 w 762"/>
                <a:gd name="T59" fmla="*/ 2147483647 h 1338"/>
                <a:gd name="T60" fmla="*/ 2147483647 w 762"/>
                <a:gd name="T61" fmla="*/ 2147483647 h 1338"/>
                <a:gd name="T62" fmla="*/ 2147483647 w 762"/>
                <a:gd name="T63" fmla="*/ 2147483647 h 1338"/>
                <a:gd name="T64" fmla="*/ 2147483647 w 762"/>
                <a:gd name="T65" fmla="*/ 2147483647 h 1338"/>
                <a:gd name="T66" fmla="*/ 2147483647 w 762"/>
                <a:gd name="T67" fmla="*/ 2147483647 h 1338"/>
                <a:gd name="T68" fmla="*/ 2147483647 w 762"/>
                <a:gd name="T69" fmla="*/ 2147483647 h 1338"/>
                <a:gd name="T70" fmla="*/ 2147483647 w 762"/>
                <a:gd name="T71" fmla="*/ 2147483647 h 1338"/>
                <a:gd name="T72" fmla="*/ 2147483647 w 762"/>
                <a:gd name="T73" fmla="*/ 2147483647 h 1338"/>
                <a:gd name="T74" fmla="*/ 2147483647 w 762"/>
                <a:gd name="T75" fmla="*/ 2147483647 h 1338"/>
                <a:gd name="T76" fmla="*/ 2147483647 w 762"/>
                <a:gd name="T77" fmla="*/ 2147483647 h 1338"/>
                <a:gd name="T78" fmla="*/ 2147483647 w 762"/>
                <a:gd name="T79" fmla="*/ 2147483647 h 1338"/>
                <a:gd name="T80" fmla="*/ 2147483647 w 762"/>
                <a:gd name="T81" fmla="*/ 2147483647 h 1338"/>
                <a:gd name="T82" fmla="*/ 2147483647 w 762"/>
                <a:gd name="T83" fmla="*/ 2147483647 h 1338"/>
                <a:gd name="T84" fmla="*/ 2147483647 w 762"/>
                <a:gd name="T85" fmla="*/ 2147483647 h 1338"/>
                <a:gd name="T86" fmla="*/ 2147483647 w 762"/>
                <a:gd name="T87" fmla="*/ 2147483647 h 1338"/>
                <a:gd name="T88" fmla="*/ 2147483647 w 762"/>
                <a:gd name="T89" fmla="*/ 2147483647 h 1338"/>
                <a:gd name="T90" fmla="*/ 2147483647 w 762"/>
                <a:gd name="T91" fmla="*/ 2147483647 h 1338"/>
                <a:gd name="T92" fmla="*/ 2147483647 w 762"/>
                <a:gd name="T93" fmla="*/ 2147483647 h 1338"/>
                <a:gd name="T94" fmla="*/ 2147483647 w 762"/>
                <a:gd name="T95" fmla="*/ 2147483647 h 1338"/>
                <a:gd name="T96" fmla="*/ 2147483647 w 762"/>
                <a:gd name="T97" fmla="*/ 2147483647 h 1338"/>
                <a:gd name="T98" fmla="*/ 2147483647 w 762"/>
                <a:gd name="T99" fmla="*/ 2147483647 h 1338"/>
                <a:gd name="T100" fmla="*/ 2147483647 w 762"/>
                <a:gd name="T101" fmla="*/ 2147483647 h 1338"/>
                <a:gd name="T102" fmla="*/ 2147483647 w 762"/>
                <a:gd name="T103" fmla="*/ 2147483647 h 1338"/>
                <a:gd name="T104" fmla="*/ 2147483647 w 762"/>
                <a:gd name="T105" fmla="*/ 2147483647 h 1338"/>
                <a:gd name="T106" fmla="*/ 2147483647 w 762"/>
                <a:gd name="T107" fmla="*/ 2147483647 h 1338"/>
                <a:gd name="T108" fmla="*/ 2147483647 w 762"/>
                <a:gd name="T109" fmla="*/ 2147483647 h 1338"/>
                <a:gd name="T110" fmla="*/ 2147483647 w 762"/>
                <a:gd name="T111" fmla="*/ 2147483647 h 1338"/>
                <a:gd name="T112" fmla="*/ 2147483647 w 762"/>
                <a:gd name="T113" fmla="*/ 2147483647 h 1338"/>
                <a:gd name="T114" fmla="*/ 2147483647 w 762"/>
                <a:gd name="T115" fmla="*/ 2147483647 h 1338"/>
                <a:gd name="T116" fmla="*/ 2147483647 w 762"/>
                <a:gd name="T117" fmla="*/ 2147483647 h 1338"/>
                <a:gd name="T118" fmla="*/ 2147483647 w 762"/>
                <a:gd name="T119" fmla="*/ 2147483647 h 1338"/>
                <a:gd name="T120" fmla="*/ 2147483647 w 762"/>
                <a:gd name="T121" fmla="*/ 2147483647 h 1338"/>
                <a:gd name="T122" fmla="*/ 2147483647 w 762"/>
                <a:gd name="T123" fmla="*/ 2147483647 h 133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762"/>
                <a:gd name="T187" fmla="*/ 0 h 1338"/>
                <a:gd name="T188" fmla="*/ 762 w 762"/>
                <a:gd name="T189" fmla="*/ 1338 h 1338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762" h="1338">
                  <a:moveTo>
                    <a:pt x="762" y="342"/>
                  </a:moveTo>
                  <a:lnTo>
                    <a:pt x="762" y="324"/>
                  </a:lnTo>
                  <a:lnTo>
                    <a:pt x="756" y="318"/>
                  </a:lnTo>
                  <a:lnTo>
                    <a:pt x="744" y="318"/>
                  </a:lnTo>
                  <a:lnTo>
                    <a:pt x="744" y="258"/>
                  </a:lnTo>
                  <a:lnTo>
                    <a:pt x="732" y="246"/>
                  </a:lnTo>
                  <a:lnTo>
                    <a:pt x="750" y="234"/>
                  </a:lnTo>
                  <a:lnTo>
                    <a:pt x="738" y="186"/>
                  </a:lnTo>
                  <a:lnTo>
                    <a:pt x="750" y="156"/>
                  </a:lnTo>
                  <a:lnTo>
                    <a:pt x="738" y="120"/>
                  </a:lnTo>
                  <a:lnTo>
                    <a:pt x="738" y="108"/>
                  </a:lnTo>
                  <a:lnTo>
                    <a:pt x="750" y="72"/>
                  </a:lnTo>
                  <a:lnTo>
                    <a:pt x="756" y="42"/>
                  </a:lnTo>
                  <a:lnTo>
                    <a:pt x="756" y="12"/>
                  </a:lnTo>
                  <a:lnTo>
                    <a:pt x="744" y="0"/>
                  </a:lnTo>
                  <a:lnTo>
                    <a:pt x="666" y="54"/>
                  </a:lnTo>
                  <a:lnTo>
                    <a:pt x="636" y="60"/>
                  </a:lnTo>
                  <a:lnTo>
                    <a:pt x="630" y="60"/>
                  </a:lnTo>
                  <a:lnTo>
                    <a:pt x="618" y="72"/>
                  </a:lnTo>
                  <a:lnTo>
                    <a:pt x="606" y="78"/>
                  </a:lnTo>
                  <a:lnTo>
                    <a:pt x="594" y="78"/>
                  </a:lnTo>
                  <a:lnTo>
                    <a:pt x="594" y="72"/>
                  </a:lnTo>
                  <a:lnTo>
                    <a:pt x="588" y="66"/>
                  </a:lnTo>
                  <a:lnTo>
                    <a:pt x="564" y="66"/>
                  </a:lnTo>
                  <a:lnTo>
                    <a:pt x="558" y="72"/>
                  </a:lnTo>
                  <a:lnTo>
                    <a:pt x="552" y="84"/>
                  </a:lnTo>
                  <a:lnTo>
                    <a:pt x="540" y="90"/>
                  </a:lnTo>
                  <a:lnTo>
                    <a:pt x="528" y="102"/>
                  </a:lnTo>
                  <a:lnTo>
                    <a:pt x="510" y="102"/>
                  </a:lnTo>
                  <a:lnTo>
                    <a:pt x="498" y="96"/>
                  </a:lnTo>
                  <a:lnTo>
                    <a:pt x="492" y="90"/>
                  </a:lnTo>
                  <a:lnTo>
                    <a:pt x="486" y="90"/>
                  </a:lnTo>
                  <a:lnTo>
                    <a:pt x="468" y="108"/>
                  </a:lnTo>
                  <a:lnTo>
                    <a:pt x="456" y="108"/>
                  </a:lnTo>
                  <a:lnTo>
                    <a:pt x="450" y="102"/>
                  </a:lnTo>
                  <a:lnTo>
                    <a:pt x="438" y="96"/>
                  </a:lnTo>
                  <a:lnTo>
                    <a:pt x="432" y="84"/>
                  </a:lnTo>
                  <a:lnTo>
                    <a:pt x="420" y="78"/>
                  </a:lnTo>
                  <a:lnTo>
                    <a:pt x="408" y="78"/>
                  </a:lnTo>
                  <a:lnTo>
                    <a:pt x="396" y="90"/>
                  </a:lnTo>
                  <a:lnTo>
                    <a:pt x="390" y="90"/>
                  </a:lnTo>
                  <a:lnTo>
                    <a:pt x="384" y="96"/>
                  </a:lnTo>
                  <a:lnTo>
                    <a:pt x="354" y="96"/>
                  </a:lnTo>
                  <a:lnTo>
                    <a:pt x="354" y="114"/>
                  </a:lnTo>
                  <a:lnTo>
                    <a:pt x="330" y="138"/>
                  </a:lnTo>
                  <a:lnTo>
                    <a:pt x="330" y="150"/>
                  </a:lnTo>
                  <a:lnTo>
                    <a:pt x="342" y="162"/>
                  </a:lnTo>
                  <a:lnTo>
                    <a:pt x="348" y="174"/>
                  </a:lnTo>
                  <a:lnTo>
                    <a:pt x="348" y="204"/>
                  </a:lnTo>
                  <a:lnTo>
                    <a:pt x="342" y="216"/>
                  </a:lnTo>
                  <a:lnTo>
                    <a:pt x="336" y="234"/>
                  </a:lnTo>
                  <a:lnTo>
                    <a:pt x="336" y="246"/>
                  </a:lnTo>
                  <a:lnTo>
                    <a:pt x="342" y="246"/>
                  </a:lnTo>
                  <a:lnTo>
                    <a:pt x="342" y="252"/>
                  </a:lnTo>
                  <a:lnTo>
                    <a:pt x="348" y="252"/>
                  </a:lnTo>
                  <a:lnTo>
                    <a:pt x="372" y="276"/>
                  </a:lnTo>
                  <a:lnTo>
                    <a:pt x="384" y="300"/>
                  </a:lnTo>
                  <a:lnTo>
                    <a:pt x="390" y="306"/>
                  </a:lnTo>
                  <a:lnTo>
                    <a:pt x="396" y="318"/>
                  </a:lnTo>
                  <a:lnTo>
                    <a:pt x="408" y="336"/>
                  </a:lnTo>
                  <a:lnTo>
                    <a:pt x="420" y="348"/>
                  </a:lnTo>
                  <a:lnTo>
                    <a:pt x="420" y="366"/>
                  </a:lnTo>
                  <a:lnTo>
                    <a:pt x="414" y="372"/>
                  </a:lnTo>
                  <a:lnTo>
                    <a:pt x="408" y="384"/>
                  </a:lnTo>
                  <a:lnTo>
                    <a:pt x="402" y="390"/>
                  </a:lnTo>
                  <a:lnTo>
                    <a:pt x="402" y="450"/>
                  </a:lnTo>
                  <a:lnTo>
                    <a:pt x="396" y="456"/>
                  </a:lnTo>
                  <a:lnTo>
                    <a:pt x="372" y="456"/>
                  </a:lnTo>
                  <a:lnTo>
                    <a:pt x="360" y="462"/>
                  </a:lnTo>
                  <a:lnTo>
                    <a:pt x="354" y="474"/>
                  </a:lnTo>
                  <a:lnTo>
                    <a:pt x="354" y="492"/>
                  </a:lnTo>
                  <a:lnTo>
                    <a:pt x="360" y="492"/>
                  </a:lnTo>
                  <a:lnTo>
                    <a:pt x="366" y="498"/>
                  </a:lnTo>
                  <a:lnTo>
                    <a:pt x="366" y="528"/>
                  </a:lnTo>
                  <a:lnTo>
                    <a:pt x="354" y="534"/>
                  </a:lnTo>
                  <a:lnTo>
                    <a:pt x="348" y="540"/>
                  </a:lnTo>
                  <a:lnTo>
                    <a:pt x="342" y="534"/>
                  </a:lnTo>
                  <a:lnTo>
                    <a:pt x="342" y="522"/>
                  </a:lnTo>
                  <a:lnTo>
                    <a:pt x="348" y="516"/>
                  </a:lnTo>
                  <a:lnTo>
                    <a:pt x="348" y="504"/>
                  </a:lnTo>
                  <a:lnTo>
                    <a:pt x="336" y="498"/>
                  </a:lnTo>
                  <a:lnTo>
                    <a:pt x="330" y="492"/>
                  </a:lnTo>
                  <a:lnTo>
                    <a:pt x="318" y="486"/>
                  </a:lnTo>
                  <a:lnTo>
                    <a:pt x="312" y="480"/>
                  </a:lnTo>
                  <a:lnTo>
                    <a:pt x="300" y="474"/>
                  </a:lnTo>
                  <a:lnTo>
                    <a:pt x="300" y="444"/>
                  </a:lnTo>
                  <a:lnTo>
                    <a:pt x="288" y="444"/>
                  </a:lnTo>
                  <a:lnTo>
                    <a:pt x="288" y="438"/>
                  </a:lnTo>
                  <a:lnTo>
                    <a:pt x="294" y="432"/>
                  </a:lnTo>
                  <a:lnTo>
                    <a:pt x="306" y="426"/>
                  </a:lnTo>
                  <a:lnTo>
                    <a:pt x="312" y="420"/>
                  </a:lnTo>
                  <a:lnTo>
                    <a:pt x="300" y="402"/>
                  </a:lnTo>
                  <a:lnTo>
                    <a:pt x="312" y="396"/>
                  </a:lnTo>
                  <a:lnTo>
                    <a:pt x="318" y="366"/>
                  </a:lnTo>
                  <a:lnTo>
                    <a:pt x="312" y="366"/>
                  </a:lnTo>
                  <a:lnTo>
                    <a:pt x="312" y="330"/>
                  </a:lnTo>
                  <a:lnTo>
                    <a:pt x="306" y="324"/>
                  </a:lnTo>
                  <a:lnTo>
                    <a:pt x="288" y="324"/>
                  </a:lnTo>
                  <a:lnTo>
                    <a:pt x="282" y="330"/>
                  </a:lnTo>
                  <a:lnTo>
                    <a:pt x="252" y="330"/>
                  </a:lnTo>
                  <a:lnTo>
                    <a:pt x="222" y="282"/>
                  </a:lnTo>
                  <a:lnTo>
                    <a:pt x="216" y="282"/>
                  </a:lnTo>
                  <a:lnTo>
                    <a:pt x="210" y="288"/>
                  </a:lnTo>
                  <a:lnTo>
                    <a:pt x="192" y="294"/>
                  </a:lnTo>
                  <a:lnTo>
                    <a:pt x="180" y="300"/>
                  </a:lnTo>
                  <a:lnTo>
                    <a:pt x="162" y="312"/>
                  </a:lnTo>
                  <a:lnTo>
                    <a:pt x="138" y="324"/>
                  </a:lnTo>
                  <a:lnTo>
                    <a:pt x="132" y="324"/>
                  </a:lnTo>
                  <a:lnTo>
                    <a:pt x="120" y="330"/>
                  </a:lnTo>
                  <a:lnTo>
                    <a:pt x="102" y="336"/>
                  </a:lnTo>
                  <a:lnTo>
                    <a:pt x="84" y="336"/>
                  </a:lnTo>
                  <a:lnTo>
                    <a:pt x="72" y="342"/>
                  </a:lnTo>
                  <a:lnTo>
                    <a:pt x="60" y="342"/>
                  </a:lnTo>
                  <a:lnTo>
                    <a:pt x="42" y="360"/>
                  </a:lnTo>
                  <a:lnTo>
                    <a:pt x="12" y="360"/>
                  </a:lnTo>
                  <a:lnTo>
                    <a:pt x="0" y="372"/>
                  </a:lnTo>
                  <a:lnTo>
                    <a:pt x="18" y="390"/>
                  </a:lnTo>
                  <a:lnTo>
                    <a:pt x="24" y="444"/>
                  </a:lnTo>
                  <a:lnTo>
                    <a:pt x="84" y="444"/>
                  </a:lnTo>
                  <a:lnTo>
                    <a:pt x="96" y="462"/>
                  </a:lnTo>
                  <a:lnTo>
                    <a:pt x="114" y="462"/>
                  </a:lnTo>
                  <a:lnTo>
                    <a:pt x="132" y="486"/>
                  </a:lnTo>
                  <a:lnTo>
                    <a:pt x="138" y="486"/>
                  </a:lnTo>
                  <a:lnTo>
                    <a:pt x="150" y="480"/>
                  </a:lnTo>
                  <a:lnTo>
                    <a:pt x="162" y="480"/>
                  </a:lnTo>
                  <a:lnTo>
                    <a:pt x="180" y="498"/>
                  </a:lnTo>
                  <a:lnTo>
                    <a:pt x="192" y="498"/>
                  </a:lnTo>
                  <a:lnTo>
                    <a:pt x="204" y="510"/>
                  </a:lnTo>
                  <a:lnTo>
                    <a:pt x="204" y="516"/>
                  </a:lnTo>
                  <a:lnTo>
                    <a:pt x="198" y="528"/>
                  </a:lnTo>
                  <a:lnTo>
                    <a:pt x="192" y="534"/>
                  </a:lnTo>
                  <a:lnTo>
                    <a:pt x="204" y="552"/>
                  </a:lnTo>
                  <a:lnTo>
                    <a:pt x="192" y="564"/>
                  </a:lnTo>
                  <a:lnTo>
                    <a:pt x="204" y="576"/>
                  </a:lnTo>
                  <a:lnTo>
                    <a:pt x="198" y="582"/>
                  </a:lnTo>
                  <a:lnTo>
                    <a:pt x="198" y="588"/>
                  </a:lnTo>
                  <a:lnTo>
                    <a:pt x="192" y="594"/>
                  </a:lnTo>
                  <a:lnTo>
                    <a:pt x="192" y="606"/>
                  </a:lnTo>
                  <a:lnTo>
                    <a:pt x="204" y="630"/>
                  </a:lnTo>
                  <a:lnTo>
                    <a:pt x="204" y="642"/>
                  </a:lnTo>
                  <a:lnTo>
                    <a:pt x="198" y="648"/>
                  </a:lnTo>
                  <a:lnTo>
                    <a:pt x="198" y="654"/>
                  </a:lnTo>
                  <a:lnTo>
                    <a:pt x="192" y="654"/>
                  </a:lnTo>
                  <a:lnTo>
                    <a:pt x="192" y="666"/>
                  </a:lnTo>
                  <a:lnTo>
                    <a:pt x="174" y="678"/>
                  </a:lnTo>
                  <a:lnTo>
                    <a:pt x="192" y="702"/>
                  </a:lnTo>
                  <a:lnTo>
                    <a:pt x="174" y="720"/>
                  </a:lnTo>
                  <a:lnTo>
                    <a:pt x="174" y="732"/>
                  </a:lnTo>
                  <a:lnTo>
                    <a:pt x="198" y="756"/>
                  </a:lnTo>
                  <a:lnTo>
                    <a:pt x="198" y="762"/>
                  </a:lnTo>
                  <a:lnTo>
                    <a:pt x="192" y="774"/>
                  </a:lnTo>
                  <a:lnTo>
                    <a:pt x="180" y="786"/>
                  </a:lnTo>
                  <a:lnTo>
                    <a:pt x="180" y="798"/>
                  </a:lnTo>
                  <a:lnTo>
                    <a:pt x="168" y="810"/>
                  </a:lnTo>
                  <a:lnTo>
                    <a:pt x="156" y="816"/>
                  </a:lnTo>
                  <a:lnTo>
                    <a:pt x="156" y="846"/>
                  </a:lnTo>
                  <a:lnTo>
                    <a:pt x="144" y="858"/>
                  </a:lnTo>
                  <a:lnTo>
                    <a:pt x="156" y="876"/>
                  </a:lnTo>
                  <a:lnTo>
                    <a:pt x="138" y="882"/>
                  </a:lnTo>
                  <a:lnTo>
                    <a:pt x="72" y="966"/>
                  </a:lnTo>
                  <a:lnTo>
                    <a:pt x="72" y="996"/>
                  </a:lnTo>
                  <a:lnTo>
                    <a:pt x="78" y="1014"/>
                  </a:lnTo>
                  <a:lnTo>
                    <a:pt x="78" y="1032"/>
                  </a:lnTo>
                  <a:lnTo>
                    <a:pt x="84" y="1044"/>
                  </a:lnTo>
                  <a:lnTo>
                    <a:pt x="84" y="1062"/>
                  </a:lnTo>
                  <a:lnTo>
                    <a:pt x="114" y="1122"/>
                  </a:lnTo>
                  <a:lnTo>
                    <a:pt x="114" y="1212"/>
                  </a:lnTo>
                  <a:lnTo>
                    <a:pt x="90" y="1248"/>
                  </a:lnTo>
                  <a:lnTo>
                    <a:pt x="114" y="1248"/>
                  </a:lnTo>
                  <a:lnTo>
                    <a:pt x="108" y="1260"/>
                  </a:lnTo>
                  <a:lnTo>
                    <a:pt x="108" y="1284"/>
                  </a:lnTo>
                  <a:lnTo>
                    <a:pt x="114" y="1290"/>
                  </a:lnTo>
                  <a:lnTo>
                    <a:pt x="120" y="1290"/>
                  </a:lnTo>
                  <a:lnTo>
                    <a:pt x="126" y="1314"/>
                  </a:lnTo>
                  <a:lnTo>
                    <a:pt x="144" y="1314"/>
                  </a:lnTo>
                  <a:lnTo>
                    <a:pt x="156" y="1326"/>
                  </a:lnTo>
                  <a:lnTo>
                    <a:pt x="162" y="1338"/>
                  </a:lnTo>
                  <a:lnTo>
                    <a:pt x="168" y="1320"/>
                  </a:lnTo>
                  <a:lnTo>
                    <a:pt x="168" y="1284"/>
                  </a:lnTo>
                  <a:lnTo>
                    <a:pt x="162" y="1272"/>
                  </a:lnTo>
                  <a:lnTo>
                    <a:pt x="156" y="1266"/>
                  </a:lnTo>
                  <a:lnTo>
                    <a:pt x="150" y="1266"/>
                  </a:lnTo>
                  <a:lnTo>
                    <a:pt x="150" y="1242"/>
                  </a:lnTo>
                  <a:lnTo>
                    <a:pt x="162" y="1230"/>
                  </a:lnTo>
                  <a:lnTo>
                    <a:pt x="222" y="1188"/>
                  </a:lnTo>
                  <a:lnTo>
                    <a:pt x="276" y="1158"/>
                  </a:lnTo>
                  <a:lnTo>
                    <a:pt x="294" y="1146"/>
                  </a:lnTo>
                  <a:lnTo>
                    <a:pt x="312" y="1140"/>
                  </a:lnTo>
                  <a:lnTo>
                    <a:pt x="330" y="1128"/>
                  </a:lnTo>
                  <a:lnTo>
                    <a:pt x="342" y="1122"/>
                  </a:lnTo>
                  <a:lnTo>
                    <a:pt x="360" y="1104"/>
                  </a:lnTo>
                  <a:lnTo>
                    <a:pt x="360" y="1080"/>
                  </a:lnTo>
                  <a:lnTo>
                    <a:pt x="354" y="1080"/>
                  </a:lnTo>
                  <a:lnTo>
                    <a:pt x="354" y="1086"/>
                  </a:lnTo>
                  <a:lnTo>
                    <a:pt x="348" y="1080"/>
                  </a:lnTo>
                  <a:lnTo>
                    <a:pt x="342" y="1080"/>
                  </a:lnTo>
                  <a:lnTo>
                    <a:pt x="342" y="1068"/>
                  </a:lnTo>
                  <a:lnTo>
                    <a:pt x="366" y="1020"/>
                  </a:lnTo>
                  <a:lnTo>
                    <a:pt x="366" y="990"/>
                  </a:lnTo>
                  <a:lnTo>
                    <a:pt x="360" y="984"/>
                  </a:lnTo>
                  <a:lnTo>
                    <a:pt x="360" y="978"/>
                  </a:lnTo>
                  <a:lnTo>
                    <a:pt x="372" y="948"/>
                  </a:lnTo>
                  <a:lnTo>
                    <a:pt x="366" y="942"/>
                  </a:lnTo>
                  <a:lnTo>
                    <a:pt x="348" y="960"/>
                  </a:lnTo>
                  <a:lnTo>
                    <a:pt x="354" y="918"/>
                  </a:lnTo>
                  <a:lnTo>
                    <a:pt x="348" y="906"/>
                  </a:lnTo>
                  <a:lnTo>
                    <a:pt x="336" y="900"/>
                  </a:lnTo>
                  <a:lnTo>
                    <a:pt x="330" y="888"/>
                  </a:lnTo>
                  <a:lnTo>
                    <a:pt x="330" y="870"/>
                  </a:lnTo>
                  <a:lnTo>
                    <a:pt x="336" y="858"/>
                  </a:lnTo>
                  <a:lnTo>
                    <a:pt x="336" y="834"/>
                  </a:lnTo>
                  <a:lnTo>
                    <a:pt x="324" y="822"/>
                  </a:lnTo>
                  <a:lnTo>
                    <a:pt x="318" y="822"/>
                  </a:lnTo>
                  <a:lnTo>
                    <a:pt x="312" y="816"/>
                  </a:lnTo>
                  <a:lnTo>
                    <a:pt x="312" y="792"/>
                  </a:lnTo>
                  <a:lnTo>
                    <a:pt x="318" y="780"/>
                  </a:lnTo>
                  <a:lnTo>
                    <a:pt x="324" y="762"/>
                  </a:lnTo>
                  <a:lnTo>
                    <a:pt x="336" y="750"/>
                  </a:lnTo>
                  <a:lnTo>
                    <a:pt x="372" y="732"/>
                  </a:lnTo>
                  <a:lnTo>
                    <a:pt x="378" y="726"/>
                  </a:lnTo>
                  <a:lnTo>
                    <a:pt x="378" y="714"/>
                  </a:lnTo>
                  <a:lnTo>
                    <a:pt x="390" y="690"/>
                  </a:lnTo>
                  <a:lnTo>
                    <a:pt x="396" y="684"/>
                  </a:lnTo>
                  <a:lnTo>
                    <a:pt x="402" y="684"/>
                  </a:lnTo>
                  <a:lnTo>
                    <a:pt x="414" y="678"/>
                  </a:lnTo>
                  <a:lnTo>
                    <a:pt x="420" y="678"/>
                  </a:lnTo>
                  <a:lnTo>
                    <a:pt x="426" y="672"/>
                  </a:lnTo>
                  <a:lnTo>
                    <a:pt x="450" y="660"/>
                  </a:lnTo>
                  <a:lnTo>
                    <a:pt x="462" y="648"/>
                  </a:lnTo>
                  <a:lnTo>
                    <a:pt x="474" y="612"/>
                  </a:lnTo>
                  <a:lnTo>
                    <a:pt x="498" y="576"/>
                  </a:lnTo>
                  <a:lnTo>
                    <a:pt x="522" y="564"/>
                  </a:lnTo>
                  <a:lnTo>
                    <a:pt x="558" y="552"/>
                  </a:lnTo>
                  <a:lnTo>
                    <a:pt x="600" y="534"/>
                  </a:lnTo>
                  <a:lnTo>
                    <a:pt x="624" y="522"/>
                  </a:lnTo>
                  <a:lnTo>
                    <a:pt x="630" y="516"/>
                  </a:lnTo>
                  <a:lnTo>
                    <a:pt x="666" y="498"/>
                  </a:lnTo>
                  <a:lnTo>
                    <a:pt x="672" y="492"/>
                  </a:lnTo>
                  <a:lnTo>
                    <a:pt x="684" y="486"/>
                  </a:lnTo>
                  <a:lnTo>
                    <a:pt x="684" y="474"/>
                  </a:lnTo>
                  <a:lnTo>
                    <a:pt x="714" y="444"/>
                  </a:lnTo>
                  <a:lnTo>
                    <a:pt x="714" y="432"/>
                  </a:lnTo>
                  <a:lnTo>
                    <a:pt x="720" y="420"/>
                  </a:lnTo>
                  <a:lnTo>
                    <a:pt x="732" y="414"/>
                  </a:lnTo>
                  <a:lnTo>
                    <a:pt x="738" y="402"/>
                  </a:lnTo>
                  <a:lnTo>
                    <a:pt x="744" y="396"/>
                  </a:lnTo>
                  <a:lnTo>
                    <a:pt x="744" y="378"/>
                  </a:lnTo>
                  <a:lnTo>
                    <a:pt x="750" y="372"/>
                  </a:lnTo>
                  <a:lnTo>
                    <a:pt x="762" y="348"/>
                  </a:lnTo>
                  <a:lnTo>
                    <a:pt x="762" y="34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34" name="Mongolia" descr="© INSCALE GmbH, 05.05.2010&#10;http://www.presentationload.com/">
              <a:extLst>
                <a:ext uri="{FF2B5EF4-FFF2-40B4-BE49-F238E27FC236}">
                  <a16:creationId xmlns:a16="http://schemas.microsoft.com/office/drawing/2014/main" id="{B11B193E-0EC2-4DFF-8D6D-F45BC60772F0}"/>
                </a:ext>
              </a:extLst>
            </p:cNvPr>
            <p:cNvSpPr>
              <a:spLocks/>
            </p:cNvSpPr>
            <p:nvPr/>
          </p:nvSpPr>
          <p:spPr bwMode="gray">
            <a:xfrm>
              <a:off x="8009227" y="2641801"/>
              <a:ext cx="930316" cy="372940"/>
            </a:xfrm>
            <a:custGeom>
              <a:avLst/>
              <a:gdLst>
                <a:gd name="T0" fmla="*/ 2147483647 w 2100"/>
                <a:gd name="T1" fmla="*/ 2147483647 h 834"/>
                <a:gd name="T2" fmla="*/ 2147483647 w 2100"/>
                <a:gd name="T3" fmla="*/ 2147483647 h 834"/>
                <a:gd name="T4" fmla="*/ 2147483647 w 2100"/>
                <a:gd name="T5" fmla="*/ 2147483647 h 834"/>
                <a:gd name="T6" fmla="*/ 2147483647 w 2100"/>
                <a:gd name="T7" fmla="*/ 2147483647 h 834"/>
                <a:gd name="T8" fmla="*/ 2147483647 w 2100"/>
                <a:gd name="T9" fmla="*/ 2147483647 h 834"/>
                <a:gd name="T10" fmla="*/ 2147483647 w 2100"/>
                <a:gd name="T11" fmla="*/ 2147483647 h 834"/>
                <a:gd name="T12" fmla="*/ 2147483647 w 2100"/>
                <a:gd name="T13" fmla="*/ 2147483647 h 834"/>
                <a:gd name="T14" fmla="*/ 2147483647 w 2100"/>
                <a:gd name="T15" fmla="*/ 2147483647 h 834"/>
                <a:gd name="T16" fmla="*/ 2147483647 w 2100"/>
                <a:gd name="T17" fmla="*/ 2147483647 h 834"/>
                <a:gd name="T18" fmla="*/ 2147483647 w 2100"/>
                <a:gd name="T19" fmla="*/ 2147483647 h 834"/>
                <a:gd name="T20" fmla="*/ 2147483647 w 2100"/>
                <a:gd name="T21" fmla="*/ 2147483647 h 834"/>
                <a:gd name="T22" fmla="*/ 2147483647 w 2100"/>
                <a:gd name="T23" fmla="*/ 2147483647 h 834"/>
                <a:gd name="T24" fmla="*/ 2147483647 w 2100"/>
                <a:gd name="T25" fmla="*/ 2147483647 h 834"/>
                <a:gd name="T26" fmla="*/ 2147483647 w 2100"/>
                <a:gd name="T27" fmla="*/ 2147483647 h 834"/>
                <a:gd name="T28" fmla="*/ 2147483647 w 2100"/>
                <a:gd name="T29" fmla="*/ 2147483647 h 834"/>
                <a:gd name="T30" fmla="*/ 2147483647 w 2100"/>
                <a:gd name="T31" fmla="*/ 2147483647 h 834"/>
                <a:gd name="T32" fmla="*/ 2147483647 w 2100"/>
                <a:gd name="T33" fmla="*/ 2147483647 h 834"/>
                <a:gd name="T34" fmla="*/ 2147483647 w 2100"/>
                <a:gd name="T35" fmla="*/ 2147483647 h 834"/>
                <a:gd name="T36" fmla="*/ 2147483647 w 2100"/>
                <a:gd name="T37" fmla="*/ 2147483647 h 834"/>
                <a:gd name="T38" fmla="*/ 2147483647 w 2100"/>
                <a:gd name="T39" fmla="*/ 2147483647 h 834"/>
                <a:gd name="T40" fmla="*/ 2147483647 w 2100"/>
                <a:gd name="T41" fmla="*/ 2147483647 h 834"/>
                <a:gd name="T42" fmla="*/ 2147483647 w 2100"/>
                <a:gd name="T43" fmla="*/ 2147483647 h 834"/>
                <a:gd name="T44" fmla="*/ 2147483647 w 2100"/>
                <a:gd name="T45" fmla="*/ 2147483647 h 834"/>
                <a:gd name="T46" fmla="*/ 2147483647 w 2100"/>
                <a:gd name="T47" fmla="*/ 2147483647 h 834"/>
                <a:gd name="T48" fmla="*/ 2147483647 w 2100"/>
                <a:gd name="T49" fmla="*/ 2147483647 h 834"/>
                <a:gd name="T50" fmla="*/ 2147483647 w 2100"/>
                <a:gd name="T51" fmla="*/ 2147483647 h 834"/>
                <a:gd name="T52" fmla="*/ 2147483647 w 2100"/>
                <a:gd name="T53" fmla="*/ 2147483647 h 834"/>
                <a:gd name="T54" fmla="*/ 2147483647 w 2100"/>
                <a:gd name="T55" fmla="*/ 2147483647 h 834"/>
                <a:gd name="T56" fmla="*/ 2147483647 w 2100"/>
                <a:gd name="T57" fmla="*/ 2147483647 h 834"/>
                <a:gd name="T58" fmla="*/ 2147483647 w 2100"/>
                <a:gd name="T59" fmla="*/ 2147483647 h 834"/>
                <a:gd name="T60" fmla="*/ 2147483647 w 2100"/>
                <a:gd name="T61" fmla="*/ 2147483647 h 834"/>
                <a:gd name="T62" fmla="*/ 0 w 2100"/>
                <a:gd name="T63" fmla="*/ 2147483647 h 834"/>
                <a:gd name="T64" fmla="*/ 2147483647 w 2100"/>
                <a:gd name="T65" fmla="*/ 2147483647 h 834"/>
                <a:gd name="T66" fmla="*/ 2147483647 w 2100"/>
                <a:gd name="T67" fmla="*/ 2147483647 h 834"/>
                <a:gd name="T68" fmla="*/ 2147483647 w 2100"/>
                <a:gd name="T69" fmla="*/ 2147483647 h 834"/>
                <a:gd name="T70" fmla="*/ 2147483647 w 2100"/>
                <a:gd name="T71" fmla="*/ 2147483647 h 834"/>
                <a:gd name="T72" fmla="*/ 2147483647 w 2100"/>
                <a:gd name="T73" fmla="*/ 2147483647 h 834"/>
                <a:gd name="T74" fmla="*/ 2147483647 w 2100"/>
                <a:gd name="T75" fmla="*/ 2147483647 h 834"/>
                <a:gd name="T76" fmla="*/ 2147483647 w 2100"/>
                <a:gd name="T77" fmla="*/ 2147483647 h 834"/>
                <a:gd name="T78" fmla="*/ 2147483647 w 2100"/>
                <a:gd name="T79" fmla="*/ 2147483647 h 834"/>
                <a:gd name="T80" fmla="*/ 2147483647 w 2100"/>
                <a:gd name="T81" fmla="*/ 2147483647 h 834"/>
                <a:gd name="T82" fmla="*/ 2147483647 w 2100"/>
                <a:gd name="T83" fmla="*/ 2147483647 h 834"/>
                <a:gd name="T84" fmla="*/ 2147483647 w 2100"/>
                <a:gd name="T85" fmla="*/ 2147483647 h 834"/>
                <a:gd name="T86" fmla="*/ 2147483647 w 2100"/>
                <a:gd name="T87" fmla="*/ 2147483647 h 834"/>
                <a:gd name="T88" fmla="*/ 2147483647 w 2100"/>
                <a:gd name="T89" fmla="*/ 2147483647 h 834"/>
                <a:gd name="T90" fmla="*/ 2147483647 w 2100"/>
                <a:gd name="T91" fmla="*/ 2147483647 h 834"/>
                <a:gd name="T92" fmla="*/ 2147483647 w 2100"/>
                <a:gd name="T93" fmla="*/ 2147483647 h 834"/>
                <a:gd name="T94" fmla="*/ 2147483647 w 2100"/>
                <a:gd name="T95" fmla="*/ 2147483647 h 834"/>
                <a:gd name="T96" fmla="*/ 2147483647 w 2100"/>
                <a:gd name="T97" fmla="*/ 2147483647 h 834"/>
                <a:gd name="T98" fmla="*/ 2147483647 w 2100"/>
                <a:gd name="T99" fmla="*/ 2147483647 h 834"/>
                <a:gd name="T100" fmla="*/ 2147483647 w 2100"/>
                <a:gd name="T101" fmla="*/ 2147483647 h 834"/>
                <a:gd name="T102" fmla="*/ 2147483647 w 2100"/>
                <a:gd name="T103" fmla="*/ 2147483647 h 834"/>
                <a:gd name="T104" fmla="*/ 2147483647 w 2100"/>
                <a:gd name="T105" fmla="*/ 2147483647 h 834"/>
                <a:gd name="T106" fmla="*/ 2147483647 w 2100"/>
                <a:gd name="T107" fmla="*/ 2147483647 h 834"/>
                <a:gd name="T108" fmla="*/ 2147483647 w 2100"/>
                <a:gd name="T109" fmla="*/ 2147483647 h 834"/>
                <a:gd name="T110" fmla="*/ 2147483647 w 2100"/>
                <a:gd name="T111" fmla="*/ 2147483647 h 834"/>
                <a:gd name="T112" fmla="*/ 2147483647 w 2100"/>
                <a:gd name="T113" fmla="*/ 2147483647 h 834"/>
                <a:gd name="T114" fmla="*/ 2147483647 w 2100"/>
                <a:gd name="T115" fmla="*/ 2147483647 h 834"/>
                <a:gd name="T116" fmla="*/ 2147483647 w 2100"/>
                <a:gd name="T117" fmla="*/ 2147483647 h 834"/>
                <a:gd name="T118" fmla="*/ 2147483647 w 2100"/>
                <a:gd name="T119" fmla="*/ 2147483647 h 834"/>
                <a:gd name="T120" fmla="*/ 2147483647 w 2100"/>
                <a:gd name="T121" fmla="*/ 2147483647 h 834"/>
                <a:gd name="T122" fmla="*/ 2147483647 w 2100"/>
                <a:gd name="T123" fmla="*/ 2147483647 h 834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100"/>
                <a:gd name="T187" fmla="*/ 0 h 834"/>
                <a:gd name="T188" fmla="*/ 2100 w 2100"/>
                <a:gd name="T189" fmla="*/ 834 h 834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100" h="834">
                  <a:moveTo>
                    <a:pt x="2088" y="408"/>
                  </a:moveTo>
                  <a:lnTo>
                    <a:pt x="2076" y="396"/>
                  </a:lnTo>
                  <a:lnTo>
                    <a:pt x="2070" y="384"/>
                  </a:lnTo>
                  <a:lnTo>
                    <a:pt x="2058" y="384"/>
                  </a:lnTo>
                  <a:lnTo>
                    <a:pt x="2034" y="372"/>
                  </a:lnTo>
                  <a:lnTo>
                    <a:pt x="2022" y="360"/>
                  </a:lnTo>
                  <a:lnTo>
                    <a:pt x="2010" y="354"/>
                  </a:lnTo>
                  <a:lnTo>
                    <a:pt x="2004" y="348"/>
                  </a:lnTo>
                  <a:lnTo>
                    <a:pt x="1986" y="348"/>
                  </a:lnTo>
                  <a:lnTo>
                    <a:pt x="1974" y="342"/>
                  </a:lnTo>
                  <a:lnTo>
                    <a:pt x="1968" y="336"/>
                  </a:lnTo>
                  <a:lnTo>
                    <a:pt x="1968" y="324"/>
                  </a:lnTo>
                  <a:lnTo>
                    <a:pt x="1902" y="324"/>
                  </a:lnTo>
                  <a:lnTo>
                    <a:pt x="1902" y="348"/>
                  </a:lnTo>
                  <a:lnTo>
                    <a:pt x="1896" y="354"/>
                  </a:lnTo>
                  <a:lnTo>
                    <a:pt x="1890" y="354"/>
                  </a:lnTo>
                  <a:lnTo>
                    <a:pt x="1878" y="348"/>
                  </a:lnTo>
                  <a:lnTo>
                    <a:pt x="1866" y="336"/>
                  </a:lnTo>
                  <a:lnTo>
                    <a:pt x="1812" y="336"/>
                  </a:lnTo>
                  <a:lnTo>
                    <a:pt x="1806" y="342"/>
                  </a:lnTo>
                  <a:lnTo>
                    <a:pt x="1812" y="342"/>
                  </a:lnTo>
                  <a:lnTo>
                    <a:pt x="1812" y="348"/>
                  </a:lnTo>
                  <a:lnTo>
                    <a:pt x="1794" y="348"/>
                  </a:lnTo>
                  <a:lnTo>
                    <a:pt x="1788" y="342"/>
                  </a:lnTo>
                  <a:lnTo>
                    <a:pt x="1776" y="336"/>
                  </a:lnTo>
                  <a:lnTo>
                    <a:pt x="1770" y="324"/>
                  </a:lnTo>
                  <a:lnTo>
                    <a:pt x="1770" y="306"/>
                  </a:lnTo>
                  <a:lnTo>
                    <a:pt x="1776" y="306"/>
                  </a:lnTo>
                  <a:lnTo>
                    <a:pt x="1770" y="294"/>
                  </a:lnTo>
                  <a:lnTo>
                    <a:pt x="1764" y="270"/>
                  </a:lnTo>
                  <a:lnTo>
                    <a:pt x="1758" y="258"/>
                  </a:lnTo>
                  <a:lnTo>
                    <a:pt x="1758" y="174"/>
                  </a:lnTo>
                  <a:lnTo>
                    <a:pt x="1740" y="174"/>
                  </a:lnTo>
                  <a:lnTo>
                    <a:pt x="1716" y="168"/>
                  </a:lnTo>
                  <a:lnTo>
                    <a:pt x="1710" y="174"/>
                  </a:lnTo>
                  <a:lnTo>
                    <a:pt x="1698" y="180"/>
                  </a:lnTo>
                  <a:lnTo>
                    <a:pt x="1674" y="180"/>
                  </a:lnTo>
                  <a:lnTo>
                    <a:pt x="1662" y="174"/>
                  </a:lnTo>
                  <a:lnTo>
                    <a:pt x="1644" y="156"/>
                  </a:lnTo>
                  <a:lnTo>
                    <a:pt x="1608" y="156"/>
                  </a:lnTo>
                  <a:lnTo>
                    <a:pt x="1596" y="150"/>
                  </a:lnTo>
                  <a:lnTo>
                    <a:pt x="1578" y="150"/>
                  </a:lnTo>
                  <a:lnTo>
                    <a:pt x="1548" y="180"/>
                  </a:lnTo>
                  <a:lnTo>
                    <a:pt x="1548" y="192"/>
                  </a:lnTo>
                  <a:lnTo>
                    <a:pt x="1536" y="204"/>
                  </a:lnTo>
                  <a:lnTo>
                    <a:pt x="1500" y="204"/>
                  </a:lnTo>
                  <a:lnTo>
                    <a:pt x="1488" y="216"/>
                  </a:lnTo>
                  <a:lnTo>
                    <a:pt x="1440" y="216"/>
                  </a:lnTo>
                  <a:lnTo>
                    <a:pt x="1440" y="222"/>
                  </a:lnTo>
                  <a:lnTo>
                    <a:pt x="1422" y="240"/>
                  </a:lnTo>
                  <a:lnTo>
                    <a:pt x="1416" y="240"/>
                  </a:lnTo>
                  <a:lnTo>
                    <a:pt x="1416" y="234"/>
                  </a:lnTo>
                  <a:lnTo>
                    <a:pt x="1410" y="228"/>
                  </a:lnTo>
                  <a:lnTo>
                    <a:pt x="1392" y="228"/>
                  </a:lnTo>
                  <a:lnTo>
                    <a:pt x="1380" y="234"/>
                  </a:lnTo>
                  <a:lnTo>
                    <a:pt x="1356" y="234"/>
                  </a:lnTo>
                  <a:lnTo>
                    <a:pt x="1344" y="228"/>
                  </a:lnTo>
                  <a:lnTo>
                    <a:pt x="1338" y="228"/>
                  </a:lnTo>
                  <a:lnTo>
                    <a:pt x="1332" y="222"/>
                  </a:lnTo>
                  <a:lnTo>
                    <a:pt x="1266" y="222"/>
                  </a:lnTo>
                  <a:lnTo>
                    <a:pt x="1260" y="216"/>
                  </a:lnTo>
                  <a:lnTo>
                    <a:pt x="1260" y="204"/>
                  </a:lnTo>
                  <a:lnTo>
                    <a:pt x="1248" y="198"/>
                  </a:lnTo>
                  <a:lnTo>
                    <a:pt x="1230" y="198"/>
                  </a:lnTo>
                  <a:lnTo>
                    <a:pt x="1230" y="192"/>
                  </a:lnTo>
                  <a:lnTo>
                    <a:pt x="1218" y="180"/>
                  </a:lnTo>
                  <a:lnTo>
                    <a:pt x="1218" y="174"/>
                  </a:lnTo>
                  <a:lnTo>
                    <a:pt x="1212" y="168"/>
                  </a:lnTo>
                  <a:lnTo>
                    <a:pt x="1152" y="168"/>
                  </a:lnTo>
                  <a:lnTo>
                    <a:pt x="1128" y="144"/>
                  </a:lnTo>
                  <a:lnTo>
                    <a:pt x="1092" y="144"/>
                  </a:lnTo>
                  <a:lnTo>
                    <a:pt x="1086" y="138"/>
                  </a:lnTo>
                  <a:lnTo>
                    <a:pt x="1080" y="138"/>
                  </a:lnTo>
                  <a:lnTo>
                    <a:pt x="1068" y="132"/>
                  </a:lnTo>
                  <a:lnTo>
                    <a:pt x="1020" y="132"/>
                  </a:lnTo>
                  <a:lnTo>
                    <a:pt x="966" y="150"/>
                  </a:lnTo>
                  <a:lnTo>
                    <a:pt x="954" y="156"/>
                  </a:lnTo>
                  <a:lnTo>
                    <a:pt x="942" y="156"/>
                  </a:lnTo>
                  <a:lnTo>
                    <a:pt x="930" y="150"/>
                  </a:lnTo>
                  <a:lnTo>
                    <a:pt x="918" y="150"/>
                  </a:lnTo>
                  <a:lnTo>
                    <a:pt x="912" y="144"/>
                  </a:lnTo>
                  <a:lnTo>
                    <a:pt x="882" y="144"/>
                  </a:lnTo>
                  <a:lnTo>
                    <a:pt x="864" y="126"/>
                  </a:lnTo>
                  <a:lnTo>
                    <a:pt x="864" y="120"/>
                  </a:lnTo>
                  <a:lnTo>
                    <a:pt x="840" y="126"/>
                  </a:lnTo>
                  <a:lnTo>
                    <a:pt x="840" y="120"/>
                  </a:lnTo>
                  <a:lnTo>
                    <a:pt x="834" y="114"/>
                  </a:lnTo>
                  <a:lnTo>
                    <a:pt x="822" y="90"/>
                  </a:lnTo>
                  <a:lnTo>
                    <a:pt x="810" y="78"/>
                  </a:lnTo>
                  <a:lnTo>
                    <a:pt x="804" y="66"/>
                  </a:lnTo>
                  <a:lnTo>
                    <a:pt x="798" y="60"/>
                  </a:lnTo>
                  <a:lnTo>
                    <a:pt x="786" y="54"/>
                  </a:lnTo>
                  <a:lnTo>
                    <a:pt x="768" y="54"/>
                  </a:lnTo>
                  <a:lnTo>
                    <a:pt x="756" y="60"/>
                  </a:lnTo>
                  <a:lnTo>
                    <a:pt x="750" y="60"/>
                  </a:lnTo>
                  <a:lnTo>
                    <a:pt x="726" y="48"/>
                  </a:lnTo>
                  <a:lnTo>
                    <a:pt x="720" y="42"/>
                  </a:lnTo>
                  <a:lnTo>
                    <a:pt x="708" y="36"/>
                  </a:lnTo>
                  <a:lnTo>
                    <a:pt x="672" y="36"/>
                  </a:lnTo>
                  <a:lnTo>
                    <a:pt x="648" y="30"/>
                  </a:lnTo>
                  <a:lnTo>
                    <a:pt x="636" y="30"/>
                  </a:lnTo>
                  <a:lnTo>
                    <a:pt x="576" y="0"/>
                  </a:lnTo>
                  <a:lnTo>
                    <a:pt x="576" y="18"/>
                  </a:lnTo>
                  <a:lnTo>
                    <a:pt x="570" y="30"/>
                  </a:lnTo>
                  <a:lnTo>
                    <a:pt x="558" y="36"/>
                  </a:lnTo>
                  <a:lnTo>
                    <a:pt x="552" y="36"/>
                  </a:lnTo>
                  <a:lnTo>
                    <a:pt x="558" y="48"/>
                  </a:lnTo>
                  <a:lnTo>
                    <a:pt x="540" y="48"/>
                  </a:lnTo>
                  <a:lnTo>
                    <a:pt x="540" y="60"/>
                  </a:lnTo>
                  <a:lnTo>
                    <a:pt x="552" y="72"/>
                  </a:lnTo>
                  <a:lnTo>
                    <a:pt x="558" y="90"/>
                  </a:lnTo>
                  <a:lnTo>
                    <a:pt x="582" y="126"/>
                  </a:lnTo>
                  <a:lnTo>
                    <a:pt x="588" y="126"/>
                  </a:lnTo>
                  <a:lnTo>
                    <a:pt x="594" y="132"/>
                  </a:lnTo>
                  <a:lnTo>
                    <a:pt x="600" y="144"/>
                  </a:lnTo>
                  <a:lnTo>
                    <a:pt x="600" y="168"/>
                  </a:lnTo>
                  <a:lnTo>
                    <a:pt x="582" y="168"/>
                  </a:lnTo>
                  <a:lnTo>
                    <a:pt x="582" y="174"/>
                  </a:lnTo>
                  <a:lnTo>
                    <a:pt x="576" y="180"/>
                  </a:lnTo>
                  <a:lnTo>
                    <a:pt x="552" y="192"/>
                  </a:lnTo>
                  <a:lnTo>
                    <a:pt x="546" y="186"/>
                  </a:lnTo>
                  <a:lnTo>
                    <a:pt x="546" y="174"/>
                  </a:lnTo>
                  <a:lnTo>
                    <a:pt x="498" y="180"/>
                  </a:lnTo>
                  <a:lnTo>
                    <a:pt x="498" y="168"/>
                  </a:lnTo>
                  <a:lnTo>
                    <a:pt x="456" y="168"/>
                  </a:lnTo>
                  <a:lnTo>
                    <a:pt x="450" y="174"/>
                  </a:lnTo>
                  <a:lnTo>
                    <a:pt x="450" y="180"/>
                  </a:lnTo>
                  <a:lnTo>
                    <a:pt x="444" y="168"/>
                  </a:lnTo>
                  <a:lnTo>
                    <a:pt x="420" y="174"/>
                  </a:lnTo>
                  <a:lnTo>
                    <a:pt x="414" y="162"/>
                  </a:lnTo>
                  <a:lnTo>
                    <a:pt x="384" y="162"/>
                  </a:lnTo>
                  <a:lnTo>
                    <a:pt x="366" y="156"/>
                  </a:lnTo>
                  <a:lnTo>
                    <a:pt x="360" y="150"/>
                  </a:lnTo>
                  <a:lnTo>
                    <a:pt x="360" y="138"/>
                  </a:lnTo>
                  <a:lnTo>
                    <a:pt x="354" y="132"/>
                  </a:lnTo>
                  <a:lnTo>
                    <a:pt x="354" y="126"/>
                  </a:lnTo>
                  <a:lnTo>
                    <a:pt x="312" y="126"/>
                  </a:lnTo>
                  <a:lnTo>
                    <a:pt x="294" y="132"/>
                  </a:lnTo>
                  <a:lnTo>
                    <a:pt x="270" y="132"/>
                  </a:lnTo>
                  <a:lnTo>
                    <a:pt x="264" y="114"/>
                  </a:lnTo>
                  <a:lnTo>
                    <a:pt x="228" y="114"/>
                  </a:lnTo>
                  <a:lnTo>
                    <a:pt x="228" y="108"/>
                  </a:lnTo>
                  <a:lnTo>
                    <a:pt x="210" y="114"/>
                  </a:lnTo>
                  <a:lnTo>
                    <a:pt x="204" y="108"/>
                  </a:lnTo>
                  <a:lnTo>
                    <a:pt x="186" y="108"/>
                  </a:lnTo>
                  <a:lnTo>
                    <a:pt x="180" y="114"/>
                  </a:lnTo>
                  <a:lnTo>
                    <a:pt x="180" y="120"/>
                  </a:lnTo>
                  <a:lnTo>
                    <a:pt x="174" y="126"/>
                  </a:lnTo>
                  <a:lnTo>
                    <a:pt x="174" y="132"/>
                  </a:lnTo>
                  <a:lnTo>
                    <a:pt x="150" y="132"/>
                  </a:lnTo>
                  <a:lnTo>
                    <a:pt x="138" y="150"/>
                  </a:lnTo>
                  <a:lnTo>
                    <a:pt x="120" y="150"/>
                  </a:lnTo>
                  <a:lnTo>
                    <a:pt x="84" y="186"/>
                  </a:lnTo>
                  <a:lnTo>
                    <a:pt x="84" y="192"/>
                  </a:lnTo>
                  <a:lnTo>
                    <a:pt x="90" y="198"/>
                  </a:lnTo>
                  <a:lnTo>
                    <a:pt x="66" y="198"/>
                  </a:lnTo>
                  <a:lnTo>
                    <a:pt x="72" y="210"/>
                  </a:lnTo>
                  <a:lnTo>
                    <a:pt x="12" y="210"/>
                  </a:lnTo>
                  <a:lnTo>
                    <a:pt x="12" y="228"/>
                  </a:lnTo>
                  <a:lnTo>
                    <a:pt x="0" y="240"/>
                  </a:lnTo>
                  <a:lnTo>
                    <a:pt x="6" y="246"/>
                  </a:lnTo>
                  <a:lnTo>
                    <a:pt x="6" y="258"/>
                  </a:lnTo>
                  <a:lnTo>
                    <a:pt x="0" y="264"/>
                  </a:lnTo>
                  <a:lnTo>
                    <a:pt x="24" y="264"/>
                  </a:lnTo>
                  <a:lnTo>
                    <a:pt x="24" y="282"/>
                  </a:lnTo>
                  <a:lnTo>
                    <a:pt x="36" y="288"/>
                  </a:lnTo>
                  <a:lnTo>
                    <a:pt x="48" y="288"/>
                  </a:lnTo>
                  <a:lnTo>
                    <a:pt x="60" y="294"/>
                  </a:lnTo>
                  <a:lnTo>
                    <a:pt x="72" y="294"/>
                  </a:lnTo>
                  <a:lnTo>
                    <a:pt x="78" y="306"/>
                  </a:lnTo>
                  <a:lnTo>
                    <a:pt x="102" y="330"/>
                  </a:lnTo>
                  <a:lnTo>
                    <a:pt x="138" y="318"/>
                  </a:lnTo>
                  <a:lnTo>
                    <a:pt x="156" y="330"/>
                  </a:lnTo>
                  <a:lnTo>
                    <a:pt x="162" y="336"/>
                  </a:lnTo>
                  <a:lnTo>
                    <a:pt x="174" y="336"/>
                  </a:lnTo>
                  <a:lnTo>
                    <a:pt x="186" y="342"/>
                  </a:lnTo>
                  <a:lnTo>
                    <a:pt x="204" y="348"/>
                  </a:lnTo>
                  <a:lnTo>
                    <a:pt x="222" y="366"/>
                  </a:lnTo>
                  <a:lnTo>
                    <a:pt x="228" y="378"/>
                  </a:lnTo>
                  <a:lnTo>
                    <a:pt x="240" y="396"/>
                  </a:lnTo>
                  <a:lnTo>
                    <a:pt x="264" y="414"/>
                  </a:lnTo>
                  <a:lnTo>
                    <a:pt x="276" y="426"/>
                  </a:lnTo>
                  <a:lnTo>
                    <a:pt x="282" y="438"/>
                  </a:lnTo>
                  <a:lnTo>
                    <a:pt x="282" y="450"/>
                  </a:lnTo>
                  <a:lnTo>
                    <a:pt x="288" y="456"/>
                  </a:lnTo>
                  <a:lnTo>
                    <a:pt x="294" y="468"/>
                  </a:lnTo>
                  <a:lnTo>
                    <a:pt x="300" y="474"/>
                  </a:lnTo>
                  <a:lnTo>
                    <a:pt x="300" y="480"/>
                  </a:lnTo>
                  <a:lnTo>
                    <a:pt x="288" y="492"/>
                  </a:lnTo>
                  <a:lnTo>
                    <a:pt x="288" y="504"/>
                  </a:lnTo>
                  <a:lnTo>
                    <a:pt x="294" y="522"/>
                  </a:lnTo>
                  <a:lnTo>
                    <a:pt x="300" y="534"/>
                  </a:lnTo>
                  <a:lnTo>
                    <a:pt x="306" y="540"/>
                  </a:lnTo>
                  <a:lnTo>
                    <a:pt x="318" y="546"/>
                  </a:lnTo>
                  <a:lnTo>
                    <a:pt x="330" y="546"/>
                  </a:lnTo>
                  <a:lnTo>
                    <a:pt x="342" y="552"/>
                  </a:lnTo>
                  <a:lnTo>
                    <a:pt x="348" y="552"/>
                  </a:lnTo>
                  <a:lnTo>
                    <a:pt x="366" y="558"/>
                  </a:lnTo>
                  <a:lnTo>
                    <a:pt x="390" y="564"/>
                  </a:lnTo>
                  <a:lnTo>
                    <a:pt x="486" y="564"/>
                  </a:lnTo>
                  <a:lnTo>
                    <a:pt x="492" y="570"/>
                  </a:lnTo>
                  <a:lnTo>
                    <a:pt x="498" y="570"/>
                  </a:lnTo>
                  <a:lnTo>
                    <a:pt x="510" y="576"/>
                  </a:lnTo>
                  <a:lnTo>
                    <a:pt x="516" y="576"/>
                  </a:lnTo>
                  <a:lnTo>
                    <a:pt x="528" y="582"/>
                  </a:lnTo>
                  <a:lnTo>
                    <a:pt x="534" y="594"/>
                  </a:lnTo>
                  <a:lnTo>
                    <a:pt x="540" y="594"/>
                  </a:lnTo>
                  <a:lnTo>
                    <a:pt x="546" y="600"/>
                  </a:lnTo>
                  <a:lnTo>
                    <a:pt x="552" y="600"/>
                  </a:lnTo>
                  <a:lnTo>
                    <a:pt x="576" y="612"/>
                  </a:lnTo>
                  <a:lnTo>
                    <a:pt x="588" y="612"/>
                  </a:lnTo>
                  <a:lnTo>
                    <a:pt x="594" y="618"/>
                  </a:lnTo>
                  <a:lnTo>
                    <a:pt x="630" y="618"/>
                  </a:lnTo>
                  <a:lnTo>
                    <a:pt x="642" y="642"/>
                  </a:lnTo>
                  <a:lnTo>
                    <a:pt x="684" y="684"/>
                  </a:lnTo>
                  <a:lnTo>
                    <a:pt x="690" y="696"/>
                  </a:lnTo>
                  <a:lnTo>
                    <a:pt x="720" y="726"/>
                  </a:lnTo>
                  <a:lnTo>
                    <a:pt x="732" y="732"/>
                  </a:lnTo>
                  <a:lnTo>
                    <a:pt x="738" y="744"/>
                  </a:lnTo>
                  <a:lnTo>
                    <a:pt x="750" y="750"/>
                  </a:lnTo>
                  <a:lnTo>
                    <a:pt x="810" y="744"/>
                  </a:lnTo>
                  <a:lnTo>
                    <a:pt x="864" y="750"/>
                  </a:lnTo>
                  <a:lnTo>
                    <a:pt x="912" y="750"/>
                  </a:lnTo>
                  <a:lnTo>
                    <a:pt x="948" y="756"/>
                  </a:lnTo>
                  <a:lnTo>
                    <a:pt x="954" y="750"/>
                  </a:lnTo>
                  <a:lnTo>
                    <a:pt x="966" y="744"/>
                  </a:lnTo>
                  <a:lnTo>
                    <a:pt x="972" y="738"/>
                  </a:lnTo>
                  <a:lnTo>
                    <a:pt x="984" y="738"/>
                  </a:lnTo>
                  <a:lnTo>
                    <a:pt x="996" y="744"/>
                  </a:lnTo>
                  <a:lnTo>
                    <a:pt x="1002" y="744"/>
                  </a:lnTo>
                  <a:lnTo>
                    <a:pt x="1008" y="750"/>
                  </a:lnTo>
                  <a:lnTo>
                    <a:pt x="1062" y="750"/>
                  </a:lnTo>
                  <a:lnTo>
                    <a:pt x="1080" y="756"/>
                  </a:lnTo>
                  <a:lnTo>
                    <a:pt x="1092" y="756"/>
                  </a:lnTo>
                  <a:lnTo>
                    <a:pt x="1110" y="774"/>
                  </a:lnTo>
                  <a:lnTo>
                    <a:pt x="1116" y="786"/>
                  </a:lnTo>
                  <a:lnTo>
                    <a:pt x="1128" y="792"/>
                  </a:lnTo>
                  <a:lnTo>
                    <a:pt x="1152" y="798"/>
                  </a:lnTo>
                  <a:lnTo>
                    <a:pt x="1200" y="798"/>
                  </a:lnTo>
                  <a:lnTo>
                    <a:pt x="1218" y="804"/>
                  </a:lnTo>
                  <a:lnTo>
                    <a:pt x="1242" y="816"/>
                  </a:lnTo>
                  <a:lnTo>
                    <a:pt x="1248" y="822"/>
                  </a:lnTo>
                  <a:lnTo>
                    <a:pt x="1260" y="822"/>
                  </a:lnTo>
                  <a:lnTo>
                    <a:pt x="1266" y="816"/>
                  </a:lnTo>
                  <a:lnTo>
                    <a:pt x="1278" y="816"/>
                  </a:lnTo>
                  <a:lnTo>
                    <a:pt x="1290" y="810"/>
                  </a:lnTo>
                  <a:lnTo>
                    <a:pt x="1302" y="810"/>
                  </a:lnTo>
                  <a:lnTo>
                    <a:pt x="1302" y="816"/>
                  </a:lnTo>
                  <a:lnTo>
                    <a:pt x="1308" y="828"/>
                  </a:lnTo>
                  <a:lnTo>
                    <a:pt x="1314" y="828"/>
                  </a:lnTo>
                  <a:lnTo>
                    <a:pt x="1320" y="834"/>
                  </a:lnTo>
                  <a:lnTo>
                    <a:pt x="1338" y="834"/>
                  </a:lnTo>
                  <a:lnTo>
                    <a:pt x="1344" y="828"/>
                  </a:lnTo>
                  <a:lnTo>
                    <a:pt x="1362" y="816"/>
                  </a:lnTo>
                  <a:lnTo>
                    <a:pt x="1422" y="780"/>
                  </a:lnTo>
                  <a:lnTo>
                    <a:pt x="1440" y="768"/>
                  </a:lnTo>
                  <a:lnTo>
                    <a:pt x="1596" y="768"/>
                  </a:lnTo>
                  <a:lnTo>
                    <a:pt x="1614" y="744"/>
                  </a:lnTo>
                  <a:lnTo>
                    <a:pt x="1638" y="744"/>
                  </a:lnTo>
                  <a:lnTo>
                    <a:pt x="1650" y="738"/>
                  </a:lnTo>
                  <a:lnTo>
                    <a:pt x="1662" y="714"/>
                  </a:lnTo>
                  <a:lnTo>
                    <a:pt x="1662" y="708"/>
                  </a:lnTo>
                  <a:lnTo>
                    <a:pt x="1668" y="696"/>
                  </a:lnTo>
                  <a:lnTo>
                    <a:pt x="1668" y="690"/>
                  </a:lnTo>
                  <a:lnTo>
                    <a:pt x="1692" y="690"/>
                  </a:lnTo>
                  <a:lnTo>
                    <a:pt x="1704" y="678"/>
                  </a:lnTo>
                  <a:lnTo>
                    <a:pt x="1710" y="666"/>
                  </a:lnTo>
                  <a:lnTo>
                    <a:pt x="1716" y="660"/>
                  </a:lnTo>
                  <a:lnTo>
                    <a:pt x="1716" y="654"/>
                  </a:lnTo>
                  <a:lnTo>
                    <a:pt x="1704" y="648"/>
                  </a:lnTo>
                  <a:lnTo>
                    <a:pt x="1686" y="630"/>
                  </a:lnTo>
                  <a:lnTo>
                    <a:pt x="1674" y="624"/>
                  </a:lnTo>
                  <a:lnTo>
                    <a:pt x="1656" y="606"/>
                  </a:lnTo>
                  <a:lnTo>
                    <a:pt x="1650" y="594"/>
                  </a:lnTo>
                  <a:lnTo>
                    <a:pt x="1650" y="582"/>
                  </a:lnTo>
                  <a:lnTo>
                    <a:pt x="1656" y="570"/>
                  </a:lnTo>
                  <a:lnTo>
                    <a:pt x="1656" y="558"/>
                  </a:lnTo>
                  <a:lnTo>
                    <a:pt x="1668" y="552"/>
                  </a:lnTo>
                  <a:lnTo>
                    <a:pt x="1692" y="552"/>
                  </a:lnTo>
                  <a:lnTo>
                    <a:pt x="1698" y="558"/>
                  </a:lnTo>
                  <a:lnTo>
                    <a:pt x="1704" y="558"/>
                  </a:lnTo>
                  <a:lnTo>
                    <a:pt x="1710" y="564"/>
                  </a:lnTo>
                  <a:lnTo>
                    <a:pt x="1722" y="570"/>
                  </a:lnTo>
                  <a:lnTo>
                    <a:pt x="1728" y="576"/>
                  </a:lnTo>
                  <a:lnTo>
                    <a:pt x="1740" y="582"/>
                  </a:lnTo>
                  <a:lnTo>
                    <a:pt x="1764" y="582"/>
                  </a:lnTo>
                  <a:lnTo>
                    <a:pt x="1776" y="576"/>
                  </a:lnTo>
                  <a:lnTo>
                    <a:pt x="1794" y="576"/>
                  </a:lnTo>
                  <a:lnTo>
                    <a:pt x="1806" y="570"/>
                  </a:lnTo>
                  <a:lnTo>
                    <a:pt x="1812" y="558"/>
                  </a:lnTo>
                  <a:lnTo>
                    <a:pt x="1818" y="552"/>
                  </a:lnTo>
                  <a:lnTo>
                    <a:pt x="1818" y="528"/>
                  </a:lnTo>
                  <a:lnTo>
                    <a:pt x="1890" y="528"/>
                  </a:lnTo>
                  <a:lnTo>
                    <a:pt x="1914" y="504"/>
                  </a:lnTo>
                  <a:lnTo>
                    <a:pt x="1902" y="492"/>
                  </a:lnTo>
                  <a:lnTo>
                    <a:pt x="1896" y="480"/>
                  </a:lnTo>
                  <a:lnTo>
                    <a:pt x="1902" y="474"/>
                  </a:lnTo>
                  <a:lnTo>
                    <a:pt x="1938" y="456"/>
                  </a:lnTo>
                  <a:lnTo>
                    <a:pt x="1950" y="456"/>
                  </a:lnTo>
                  <a:lnTo>
                    <a:pt x="1950" y="438"/>
                  </a:lnTo>
                  <a:lnTo>
                    <a:pt x="1980" y="444"/>
                  </a:lnTo>
                  <a:lnTo>
                    <a:pt x="1998" y="426"/>
                  </a:lnTo>
                  <a:lnTo>
                    <a:pt x="2004" y="426"/>
                  </a:lnTo>
                  <a:lnTo>
                    <a:pt x="2010" y="420"/>
                  </a:lnTo>
                  <a:lnTo>
                    <a:pt x="2040" y="420"/>
                  </a:lnTo>
                  <a:lnTo>
                    <a:pt x="2052" y="426"/>
                  </a:lnTo>
                  <a:lnTo>
                    <a:pt x="2058" y="432"/>
                  </a:lnTo>
                  <a:lnTo>
                    <a:pt x="2094" y="432"/>
                  </a:lnTo>
                  <a:lnTo>
                    <a:pt x="2100" y="426"/>
                  </a:lnTo>
                  <a:lnTo>
                    <a:pt x="2100" y="420"/>
                  </a:lnTo>
                  <a:lnTo>
                    <a:pt x="2088" y="40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35" name="Mauritania" descr="© INSCALE GmbH, 05.05.2010&#10;http://www.presentationload.com/">
              <a:extLst>
                <a:ext uri="{FF2B5EF4-FFF2-40B4-BE49-F238E27FC236}">
                  <a16:creationId xmlns:a16="http://schemas.microsoft.com/office/drawing/2014/main" id="{2935923B-0356-4E91-950A-D47EE9F45495}"/>
                </a:ext>
              </a:extLst>
            </p:cNvPr>
            <p:cNvSpPr>
              <a:spLocks/>
            </p:cNvSpPr>
            <p:nvPr/>
          </p:nvSpPr>
          <p:spPr bwMode="gray">
            <a:xfrm>
              <a:off x="5029358" y="3536857"/>
              <a:ext cx="381017" cy="450702"/>
            </a:xfrm>
            <a:custGeom>
              <a:avLst/>
              <a:gdLst>
                <a:gd name="T0" fmla="*/ 2147483647 w 858"/>
                <a:gd name="T1" fmla="*/ 2147483647 h 1002"/>
                <a:gd name="T2" fmla="*/ 2147483647 w 858"/>
                <a:gd name="T3" fmla="*/ 2147483647 h 1002"/>
                <a:gd name="T4" fmla="*/ 2147483647 w 858"/>
                <a:gd name="T5" fmla="*/ 2147483647 h 1002"/>
                <a:gd name="T6" fmla="*/ 2147483647 w 858"/>
                <a:gd name="T7" fmla="*/ 2147483647 h 1002"/>
                <a:gd name="T8" fmla="*/ 2147483647 w 858"/>
                <a:gd name="T9" fmla="*/ 2147483647 h 1002"/>
                <a:gd name="T10" fmla="*/ 2147483647 w 858"/>
                <a:gd name="T11" fmla="*/ 2147483647 h 1002"/>
                <a:gd name="T12" fmla="*/ 2147483647 w 858"/>
                <a:gd name="T13" fmla="*/ 2147483647 h 1002"/>
                <a:gd name="T14" fmla="*/ 2147483647 w 858"/>
                <a:gd name="T15" fmla="*/ 2147483647 h 1002"/>
                <a:gd name="T16" fmla="*/ 2147483647 w 858"/>
                <a:gd name="T17" fmla="*/ 2147483647 h 1002"/>
                <a:gd name="T18" fmla="*/ 2147483647 w 858"/>
                <a:gd name="T19" fmla="*/ 2147483647 h 1002"/>
                <a:gd name="T20" fmla="*/ 2147483647 w 858"/>
                <a:gd name="T21" fmla="*/ 2147483647 h 1002"/>
                <a:gd name="T22" fmla="*/ 2147483647 w 858"/>
                <a:gd name="T23" fmla="*/ 2147483647 h 1002"/>
                <a:gd name="T24" fmla="*/ 2147483647 w 858"/>
                <a:gd name="T25" fmla="*/ 2147483647 h 1002"/>
                <a:gd name="T26" fmla="*/ 2147483647 w 858"/>
                <a:gd name="T27" fmla="*/ 2147483647 h 1002"/>
                <a:gd name="T28" fmla="*/ 2147483647 w 858"/>
                <a:gd name="T29" fmla="*/ 2147483647 h 1002"/>
                <a:gd name="T30" fmla="*/ 2147483647 w 858"/>
                <a:gd name="T31" fmla="*/ 2147483647 h 1002"/>
                <a:gd name="T32" fmla="*/ 2147483647 w 858"/>
                <a:gd name="T33" fmla="*/ 2147483647 h 1002"/>
                <a:gd name="T34" fmla="*/ 2147483647 w 858"/>
                <a:gd name="T35" fmla="*/ 2147483647 h 1002"/>
                <a:gd name="T36" fmla="*/ 2147483647 w 858"/>
                <a:gd name="T37" fmla="*/ 2147483647 h 1002"/>
                <a:gd name="T38" fmla="*/ 2147483647 w 858"/>
                <a:gd name="T39" fmla="*/ 2147483647 h 1002"/>
                <a:gd name="T40" fmla="*/ 2147483647 w 858"/>
                <a:gd name="T41" fmla="*/ 2147483647 h 1002"/>
                <a:gd name="T42" fmla="*/ 2147483647 w 858"/>
                <a:gd name="T43" fmla="*/ 2147483647 h 1002"/>
                <a:gd name="T44" fmla="*/ 2147483647 w 858"/>
                <a:gd name="T45" fmla="*/ 2147483647 h 1002"/>
                <a:gd name="T46" fmla="*/ 2147483647 w 858"/>
                <a:gd name="T47" fmla="*/ 2147483647 h 1002"/>
                <a:gd name="T48" fmla="*/ 2147483647 w 858"/>
                <a:gd name="T49" fmla="*/ 2147483647 h 1002"/>
                <a:gd name="T50" fmla="*/ 2147483647 w 858"/>
                <a:gd name="T51" fmla="*/ 2147483647 h 1002"/>
                <a:gd name="T52" fmla="*/ 2147483647 w 858"/>
                <a:gd name="T53" fmla="*/ 2147483647 h 1002"/>
                <a:gd name="T54" fmla="*/ 2147483647 w 858"/>
                <a:gd name="T55" fmla="*/ 2147483647 h 1002"/>
                <a:gd name="T56" fmla="*/ 2147483647 w 858"/>
                <a:gd name="T57" fmla="*/ 2147483647 h 1002"/>
                <a:gd name="T58" fmla="*/ 2147483647 w 858"/>
                <a:gd name="T59" fmla="*/ 2147483647 h 1002"/>
                <a:gd name="T60" fmla="*/ 2147483647 w 858"/>
                <a:gd name="T61" fmla="*/ 2147483647 h 1002"/>
                <a:gd name="T62" fmla="*/ 2147483647 w 858"/>
                <a:gd name="T63" fmla="*/ 2147483647 h 1002"/>
                <a:gd name="T64" fmla="*/ 2147483647 w 858"/>
                <a:gd name="T65" fmla="*/ 2147483647 h 1002"/>
                <a:gd name="T66" fmla="*/ 2147483647 w 858"/>
                <a:gd name="T67" fmla="*/ 2147483647 h 1002"/>
                <a:gd name="T68" fmla="*/ 2147483647 w 858"/>
                <a:gd name="T69" fmla="*/ 2147483647 h 1002"/>
                <a:gd name="T70" fmla="*/ 2147483647 w 858"/>
                <a:gd name="T71" fmla="*/ 2147483647 h 1002"/>
                <a:gd name="T72" fmla="*/ 2147483647 w 858"/>
                <a:gd name="T73" fmla="*/ 2147483647 h 1002"/>
                <a:gd name="T74" fmla="*/ 2147483647 w 858"/>
                <a:gd name="T75" fmla="*/ 2147483647 h 1002"/>
                <a:gd name="T76" fmla="*/ 2147483647 w 858"/>
                <a:gd name="T77" fmla="*/ 2147483647 h 1002"/>
                <a:gd name="T78" fmla="*/ 2147483647 w 858"/>
                <a:gd name="T79" fmla="*/ 2147483647 h 1002"/>
                <a:gd name="T80" fmla="*/ 2147483647 w 858"/>
                <a:gd name="T81" fmla="*/ 2147483647 h 1002"/>
                <a:gd name="T82" fmla="*/ 2147483647 w 858"/>
                <a:gd name="T83" fmla="*/ 2147483647 h 1002"/>
                <a:gd name="T84" fmla="*/ 2147483647 w 858"/>
                <a:gd name="T85" fmla="*/ 2147483647 h 1002"/>
                <a:gd name="T86" fmla="*/ 2147483647 w 858"/>
                <a:gd name="T87" fmla="*/ 2147483647 h 1002"/>
                <a:gd name="T88" fmla="*/ 2147483647 w 858"/>
                <a:gd name="T89" fmla="*/ 2147483647 h 1002"/>
                <a:gd name="T90" fmla="*/ 2147483647 w 858"/>
                <a:gd name="T91" fmla="*/ 2147483647 h 1002"/>
                <a:gd name="T92" fmla="*/ 2147483647 w 858"/>
                <a:gd name="T93" fmla="*/ 2147483647 h 1002"/>
                <a:gd name="T94" fmla="*/ 2147483647 w 858"/>
                <a:gd name="T95" fmla="*/ 2147483647 h 1002"/>
                <a:gd name="T96" fmla="*/ 2147483647 w 858"/>
                <a:gd name="T97" fmla="*/ 2147483647 h 1002"/>
                <a:gd name="T98" fmla="*/ 0 w 858"/>
                <a:gd name="T99" fmla="*/ 2147483647 h 1002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858"/>
                <a:gd name="T151" fmla="*/ 0 h 1002"/>
                <a:gd name="T152" fmla="*/ 858 w 858"/>
                <a:gd name="T153" fmla="*/ 1002 h 1002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858" h="1002">
                  <a:moveTo>
                    <a:pt x="0" y="498"/>
                  </a:moveTo>
                  <a:lnTo>
                    <a:pt x="18" y="498"/>
                  </a:lnTo>
                  <a:lnTo>
                    <a:pt x="18" y="528"/>
                  </a:lnTo>
                  <a:lnTo>
                    <a:pt x="24" y="534"/>
                  </a:lnTo>
                  <a:lnTo>
                    <a:pt x="30" y="534"/>
                  </a:lnTo>
                  <a:lnTo>
                    <a:pt x="30" y="528"/>
                  </a:lnTo>
                  <a:lnTo>
                    <a:pt x="36" y="522"/>
                  </a:lnTo>
                  <a:lnTo>
                    <a:pt x="48" y="558"/>
                  </a:lnTo>
                  <a:lnTo>
                    <a:pt x="42" y="600"/>
                  </a:lnTo>
                  <a:lnTo>
                    <a:pt x="30" y="600"/>
                  </a:lnTo>
                  <a:lnTo>
                    <a:pt x="36" y="624"/>
                  </a:lnTo>
                  <a:lnTo>
                    <a:pt x="24" y="630"/>
                  </a:lnTo>
                  <a:lnTo>
                    <a:pt x="30" y="642"/>
                  </a:lnTo>
                  <a:lnTo>
                    <a:pt x="36" y="648"/>
                  </a:lnTo>
                  <a:lnTo>
                    <a:pt x="48" y="666"/>
                  </a:lnTo>
                  <a:lnTo>
                    <a:pt x="60" y="690"/>
                  </a:lnTo>
                  <a:lnTo>
                    <a:pt x="60" y="720"/>
                  </a:lnTo>
                  <a:lnTo>
                    <a:pt x="54" y="738"/>
                  </a:lnTo>
                  <a:lnTo>
                    <a:pt x="54" y="750"/>
                  </a:lnTo>
                  <a:lnTo>
                    <a:pt x="48" y="756"/>
                  </a:lnTo>
                  <a:lnTo>
                    <a:pt x="48" y="804"/>
                  </a:lnTo>
                  <a:lnTo>
                    <a:pt x="42" y="816"/>
                  </a:lnTo>
                  <a:lnTo>
                    <a:pt x="30" y="822"/>
                  </a:lnTo>
                  <a:lnTo>
                    <a:pt x="24" y="840"/>
                  </a:lnTo>
                  <a:lnTo>
                    <a:pt x="18" y="852"/>
                  </a:lnTo>
                  <a:lnTo>
                    <a:pt x="18" y="864"/>
                  </a:lnTo>
                  <a:lnTo>
                    <a:pt x="12" y="876"/>
                  </a:lnTo>
                  <a:lnTo>
                    <a:pt x="12" y="906"/>
                  </a:lnTo>
                  <a:lnTo>
                    <a:pt x="18" y="900"/>
                  </a:lnTo>
                  <a:lnTo>
                    <a:pt x="36" y="864"/>
                  </a:lnTo>
                  <a:lnTo>
                    <a:pt x="42" y="858"/>
                  </a:lnTo>
                  <a:lnTo>
                    <a:pt x="54" y="852"/>
                  </a:lnTo>
                  <a:lnTo>
                    <a:pt x="60" y="852"/>
                  </a:lnTo>
                  <a:lnTo>
                    <a:pt x="66" y="858"/>
                  </a:lnTo>
                  <a:lnTo>
                    <a:pt x="72" y="858"/>
                  </a:lnTo>
                  <a:lnTo>
                    <a:pt x="84" y="852"/>
                  </a:lnTo>
                  <a:lnTo>
                    <a:pt x="114" y="858"/>
                  </a:lnTo>
                  <a:lnTo>
                    <a:pt x="114" y="840"/>
                  </a:lnTo>
                  <a:lnTo>
                    <a:pt x="138" y="852"/>
                  </a:lnTo>
                  <a:lnTo>
                    <a:pt x="162" y="852"/>
                  </a:lnTo>
                  <a:lnTo>
                    <a:pt x="174" y="858"/>
                  </a:lnTo>
                  <a:lnTo>
                    <a:pt x="180" y="858"/>
                  </a:lnTo>
                  <a:lnTo>
                    <a:pt x="186" y="870"/>
                  </a:lnTo>
                  <a:lnTo>
                    <a:pt x="198" y="882"/>
                  </a:lnTo>
                  <a:lnTo>
                    <a:pt x="204" y="894"/>
                  </a:lnTo>
                  <a:lnTo>
                    <a:pt x="216" y="888"/>
                  </a:lnTo>
                  <a:lnTo>
                    <a:pt x="234" y="888"/>
                  </a:lnTo>
                  <a:lnTo>
                    <a:pt x="240" y="894"/>
                  </a:lnTo>
                  <a:lnTo>
                    <a:pt x="240" y="900"/>
                  </a:lnTo>
                  <a:lnTo>
                    <a:pt x="246" y="912"/>
                  </a:lnTo>
                  <a:lnTo>
                    <a:pt x="246" y="942"/>
                  </a:lnTo>
                  <a:lnTo>
                    <a:pt x="264" y="942"/>
                  </a:lnTo>
                  <a:lnTo>
                    <a:pt x="270" y="948"/>
                  </a:lnTo>
                  <a:lnTo>
                    <a:pt x="270" y="972"/>
                  </a:lnTo>
                  <a:lnTo>
                    <a:pt x="300" y="978"/>
                  </a:lnTo>
                  <a:lnTo>
                    <a:pt x="312" y="1002"/>
                  </a:lnTo>
                  <a:lnTo>
                    <a:pt x="330" y="1002"/>
                  </a:lnTo>
                  <a:lnTo>
                    <a:pt x="342" y="996"/>
                  </a:lnTo>
                  <a:lnTo>
                    <a:pt x="348" y="996"/>
                  </a:lnTo>
                  <a:lnTo>
                    <a:pt x="348" y="948"/>
                  </a:lnTo>
                  <a:lnTo>
                    <a:pt x="360" y="936"/>
                  </a:lnTo>
                  <a:lnTo>
                    <a:pt x="378" y="936"/>
                  </a:lnTo>
                  <a:lnTo>
                    <a:pt x="402" y="960"/>
                  </a:lnTo>
                  <a:lnTo>
                    <a:pt x="408" y="972"/>
                  </a:lnTo>
                  <a:lnTo>
                    <a:pt x="420" y="948"/>
                  </a:lnTo>
                  <a:lnTo>
                    <a:pt x="456" y="948"/>
                  </a:lnTo>
                  <a:lnTo>
                    <a:pt x="462" y="954"/>
                  </a:lnTo>
                  <a:lnTo>
                    <a:pt x="492" y="954"/>
                  </a:lnTo>
                  <a:lnTo>
                    <a:pt x="504" y="948"/>
                  </a:lnTo>
                  <a:lnTo>
                    <a:pt x="510" y="948"/>
                  </a:lnTo>
                  <a:lnTo>
                    <a:pt x="510" y="936"/>
                  </a:lnTo>
                  <a:lnTo>
                    <a:pt x="516" y="930"/>
                  </a:lnTo>
                  <a:lnTo>
                    <a:pt x="522" y="930"/>
                  </a:lnTo>
                  <a:lnTo>
                    <a:pt x="522" y="942"/>
                  </a:lnTo>
                  <a:lnTo>
                    <a:pt x="786" y="942"/>
                  </a:lnTo>
                  <a:lnTo>
                    <a:pt x="798" y="900"/>
                  </a:lnTo>
                  <a:lnTo>
                    <a:pt x="804" y="894"/>
                  </a:lnTo>
                  <a:lnTo>
                    <a:pt x="804" y="882"/>
                  </a:lnTo>
                  <a:lnTo>
                    <a:pt x="786" y="864"/>
                  </a:lnTo>
                  <a:lnTo>
                    <a:pt x="780" y="864"/>
                  </a:lnTo>
                  <a:lnTo>
                    <a:pt x="738" y="174"/>
                  </a:lnTo>
                  <a:lnTo>
                    <a:pt x="858" y="180"/>
                  </a:lnTo>
                  <a:lnTo>
                    <a:pt x="600" y="0"/>
                  </a:lnTo>
                  <a:lnTo>
                    <a:pt x="594" y="48"/>
                  </a:lnTo>
                  <a:lnTo>
                    <a:pt x="588" y="54"/>
                  </a:lnTo>
                  <a:lnTo>
                    <a:pt x="588" y="90"/>
                  </a:lnTo>
                  <a:lnTo>
                    <a:pt x="366" y="96"/>
                  </a:lnTo>
                  <a:lnTo>
                    <a:pt x="366" y="108"/>
                  </a:lnTo>
                  <a:lnTo>
                    <a:pt x="354" y="114"/>
                  </a:lnTo>
                  <a:lnTo>
                    <a:pt x="354" y="306"/>
                  </a:lnTo>
                  <a:lnTo>
                    <a:pt x="348" y="312"/>
                  </a:lnTo>
                  <a:lnTo>
                    <a:pt x="336" y="318"/>
                  </a:lnTo>
                  <a:lnTo>
                    <a:pt x="306" y="318"/>
                  </a:lnTo>
                  <a:lnTo>
                    <a:pt x="282" y="330"/>
                  </a:lnTo>
                  <a:lnTo>
                    <a:pt x="276" y="342"/>
                  </a:lnTo>
                  <a:lnTo>
                    <a:pt x="276" y="360"/>
                  </a:lnTo>
                  <a:lnTo>
                    <a:pt x="282" y="372"/>
                  </a:lnTo>
                  <a:lnTo>
                    <a:pt x="276" y="474"/>
                  </a:lnTo>
                  <a:lnTo>
                    <a:pt x="0" y="474"/>
                  </a:lnTo>
                  <a:lnTo>
                    <a:pt x="0" y="49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36" name="Mali" descr="© INSCALE GmbH, 05.05.2010&#10;http://www.presentationload.com/">
              <a:extLst>
                <a:ext uri="{FF2B5EF4-FFF2-40B4-BE49-F238E27FC236}">
                  <a16:creationId xmlns:a16="http://schemas.microsoft.com/office/drawing/2014/main" id="{0ED39651-7C6F-4BF5-839A-4C4F04D2071C}"/>
                </a:ext>
              </a:extLst>
            </p:cNvPr>
            <p:cNvSpPr>
              <a:spLocks/>
            </p:cNvSpPr>
            <p:nvPr/>
          </p:nvSpPr>
          <p:spPr bwMode="gray">
            <a:xfrm>
              <a:off x="5169064" y="3614619"/>
              <a:ext cx="512785" cy="539572"/>
            </a:xfrm>
            <a:custGeom>
              <a:avLst/>
              <a:gdLst>
                <a:gd name="T0" fmla="*/ 2147483647 w 1164"/>
                <a:gd name="T1" fmla="*/ 2147483647 h 1200"/>
                <a:gd name="T2" fmla="*/ 2147483647 w 1164"/>
                <a:gd name="T3" fmla="*/ 2147483647 h 1200"/>
                <a:gd name="T4" fmla="*/ 2147483647 w 1164"/>
                <a:gd name="T5" fmla="*/ 2147483647 h 1200"/>
                <a:gd name="T6" fmla="*/ 2147483647 w 1164"/>
                <a:gd name="T7" fmla="*/ 2147483647 h 1200"/>
                <a:gd name="T8" fmla="*/ 2147483647 w 1164"/>
                <a:gd name="T9" fmla="*/ 2147483647 h 1200"/>
                <a:gd name="T10" fmla="*/ 2147483647 w 1164"/>
                <a:gd name="T11" fmla="*/ 2147483647 h 1200"/>
                <a:gd name="T12" fmla="*/ 2147483647 w 1164"/>
                <a:gd name="T13" fmla="*/ 2147483647 h 1200"/>
                <a:gd name="T14" fmla="*/ 2147483647 w 1164"/>
                <a:gd name="T15" fmla="*/ 2147483647 h 1200"/>
                <a:gd name="T16" fmla="*/ 2147483647 w 1164"/>
                <a:gd name="T17" fmla="*/ 2147483647 h 1200"/>
                <a:gd name="T18" fmla="*/ 2147483647 w 1164"/>
                <a:gd name="T19" fmla="*/ 2147483647 h 1200"/>
                <a:gd name="T20" fmla="*/ 2147483647 w 1164"/>
                <a:gd name="T21" fmla="*/ 2147483647 h 1200"/>
                <a:gd name="T22" fmla="*/ 2147483647 w 1164"/>
                <a:gd name="T23" fmla="*/ 2147483647 h 1200"/>
                <a:gd name="T24" fmla="*/ 2147483647 w 1164"/>
                <a:gd name="T25" fmla="*/ 2147483647 h 1200"/>
                <a:gd name="T26" fmla="*/ 2147483647 w 1164"/>
                <a:gd name="T27" fmla="*/ 2147483647 h 1200"/>
                <a:gd name="T28" fmla="*/ 2147483647 w 1164"/>
                <a:gd name="T29" fmla="*/ 2147483647 h 1200"/>
                <a:gd name="T30" fmla="*/ 2147483647 w 1164"/>
                <a:gd name="T31" fmla="*/ 2147483647 h 1200"/>
                <a:gd name="T32" fmla="*/ 2147483647 w 1164"/>
                <a:gd name="T33" fmla="*/ 2147483647 h 1200"/>
                <a:gd name="T34" fmla="*/ 2147483647 w 1164"/>
                <a:gd name="T35" fmla="*/ 2147483647 h 1200"/>
                <a:gd name="T36" fmla="*/ 2147483647 w 1164"/>
                <a:gd name="T37" fmla="*/ 2147483647 h 1200"/>
                <a:gd name="T38" fmla="*/ 2147483647 w 1164"/>
                <a:gd name="T39" fmla="*/ 2147483647 h 1200"/>
                <a:gd name="T40" fmla="*/ 2147483647 w 1164"/>
                <a:gd name="T41" fmla="*/ 2147483647 h 1200"/>
                <a:gd name="T42" fmla="*/ 2147483647 w 1164"/>
                <a:gd name="T43" fmla="*/ 2147483647 h 1200"/>
                <a:gd name="T44" fmla="*/ 2147483647 w 1164"/>
                <a:gd name="T45" fmla="*/ 2147483647 h 1200"/>
                <a:gd name="T46" fmla="*/ 2147483647 w 1164"/>
                <a:gd name="T47" fmla="*/ 2147483647 h 1200"/>
                <a:gd name="T48" fmla="*/ 2147483647 w 1164"/>
                <a:gd name="T49" fmla="*/ 2147483647 h 1200"/>
                <a:gd name="T50" fmla="*/ 2147483647 w 1164"/>
                <a:gd name="T51" fmla="*/ 2147483647 h 1200"/>
                <a:gd name="T52" fmla="*/ 2147483647 w 1164"/>
                <a:gd name="T53" fmla="*/ 2147483647 h 1200"/>
                <a:gd name="T54" fmla="*/ 0 w 1164"/>
                <a:gd name="T55" fmla="*/ 2147483647 h 1200"/>
                <a:gd name="T56" fmla="*/ 2147483647 w 1164"/>
                <a:gd name="T57" fmla="*/ 2147483647 h 1200"/>
                <a:gd name="T58" fmla="*/ 2147483647 w 1164"/>
                <a:gd name="T59" fmla="*/ 2147483647 h 1200"/>
                <a:gd name="T60" fmla="*/ 2147483647 w 1164"/>
                <a:gd name="T61" fmla="*/ 2147483647 h 1200"/>
                <a:gd name="T62" fmla="*/ 2147483647 w 1164"/>
                <a:gd name="T63" fmla="*/ 2147483647 h 1200"/>
                <a:gd name="T64" fmla="*/ 2147483647 w 1164"/>
                <a:gd name="T65" fmla="*/ 2147483647 h 1200"/>
                <a:gd name="T66" fmla="*/ 2147483647 w 1164"/>
                <a:gd name="T67" fmla="*/ 2147483647 h 1200"/>
                <a:gd name="T68" fmla="*/ 2147483647 w 1164"/>
                <a:gd name="T69" fmla="*/ 2147483647 h 1200"/>
                <a:gd name="T70" fmla="*/ 2147483647 w 1164"/>
                <a:gd name="T71" fmla="*/ 2147483647 h 1200"/>
                <a:gd name="T72" fmla="*/ 2147483647 w 1164"/>
                <a:gd name="T73" fmla="*/ 2147483647 h 1200"/>
                <a:gd name="T74" fmla="*/ 2147483647 w 1164"/>
                <a:gd name="T75" fmla="*/ 2147483647 h 1200"/>
                <a:gd name="T76" fmla="*/ 2147483647 w 1164"/>
                <a:gd name="T77" fmla="*/ 2147483647 h 1200"/>
                <a:gd name="T78" fmla="*/ 2147483647 w 1164"/>
                <a:gd name="T79" fmla="*/ 2147483647 h 1200"/>
                <a:gd name="T80" fmla="*/ 2147483647 w 1164"/>
                <a:gd name="T81" fmla="*/ 2147483647 h 1200"/>
                <a:gd name="T82" fmla="*/ 2147483647 w 1164"/>
                <a:gd name="T83" fmla="*/ 2147483647 h 1200"/>
                <a:gd name="T84" fmla="*/ 2147483647 w 1164"/>
                <a:gd name="T85" fmla="*/ 2147483647 h 1200"/>
                <a:gd name="T86" fmla="*/ 2147483647 w 1164"/>
                <a:gd name="T87" fmla="*/ 2147483647 h 1200"/>
                <a:gd name="T88" fmla="*/ 2147483647 w 1164"/>
                <a:gd name="T89" fmla="*/ 2147483647 h 1200"/>
                <a:gd name="T90" fmla="*/ 2147483647 w 1164"/>
                <a:gd name="T91" fmla="*/ 2147483647 h 1200"/>
                <a:gd name="T92" fmla="*/ 2147483647 w 1164"/>
                <a:gd name="T93" fmla="*/ 2147483647 h 1200"/>
                <a:gd name="T94" fmla="*/ 2147483647 w 1164"/>
                <a:gd name="T95" fmla="*/ 2147483647 h 1200"/>
                <a:gd name="T96" fmla="*/ 2147483647 w 1164"/>
                <a:gd name="T97" fmla="*/ 2147483647 h 1200"/>
                <a:gd name="T98" fmla="*/ 2147483647 w 1164"/>
                <a:gd name="T99" fmla="*/ 2147483647 h 1200"/>
                <a:gd name="T100" fmla="*/ 2147483647 w 1164"/>
                <a:gd name="T101" fmla="*/ 2147483647 h 1200"/>
                <a:gd name="T102" fmla="*/ 2147483647 w 1164"/>
                <a:gd name="T103" fmla="*/ 2147483647 h 1200"/>
                <a:gd name="T104" fmla="*/ 2147483647 w 1164"/>
                <a:gd name="T105" fmla="*/ 2147483647 h 1200"/>
                <a:gd name="T106" fmla="*/ 2147483647 w 1164"/>
                <a:gd name="T107" fmla="*/ 2147483647 h 1200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1164"/>
                <a:gd name="T163" fmla="*/ 0 h 1200"/>
                <a:gd name="T164" fmla="*/ 1164 w 1164"/>
                <a:gd name="T165" fmla="*/ 1200 h 1200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1164" h="1200">
                  <a:moveTo>
                    <a:pt x="612" y="954"/>
                  </a:moveTo>
                  <a:lnTo>
                    <a:pt x="636" y="948"/>
                  </a:lnTo>
                  <a:lnTo>
                    <a:pt x="636" y="912"/>
                  </a:lnTo>
                  <a:lnTo>
                    <a:pt x="654" y="912"/>
                  </a:lnTo>
                  <a:lnTo>
                    <a:pt x="654" y="906"/>
                  </a:lnTo>
                  <a:lnTo>
                    <a:pt x="660" y="900"/>
                  </a:lnTo>
                  <a:lnTo>
                    <a:pt x="666" y="888"/>
                  </a:lnTo>
                  <a:lnTo>
                    <a:pt x="678" y="882"/>
                  </a:lnTo>
                  <a:lnTo>
                    <a:pt x="684" y="870"/>
                  </a:lnTo>
                  <a:lnTo>
                    <a:pt x="690" y="864"/>
                  </a:lnTo>
                  <a:lnTo>
                    <a:pt x="696" y="864"/>
                  </a:lnTo>
                  <a:lnTo>
                    <a:pt x="708" y="876"/>
                  </a:lnTo>
                  <a:lnTo>
                    <a:pt x="720" y="876"/>
                  </a:lnTo>
                  <a:lnTo>
                    <a:pt x="720" y="870"/>
                  </a:lnTo>
                  <a:lnTo>
                    <a:pt x="726" y="864"/>
                  </a:lnTo>
                  <a:lnTo>
                    <a:pt x="726" y="846"/>
                  </a:lnTo>
                  <a:lnTo>
                    <a:pt x="750" y="846"/>
                  </a:lnTo>
                  <a:lnTo>
                    <a:pt x="768" y="822"/>
                  </a:lnTo>
                  <a:lnTo>
                    <a:pt x="792" y="822"/>
                  </a:lnTo>
                  <a:lnTo>
                    <a:pt x="810" y="804"/>
                  </a:lnTo>
                  <a:lnTo>
                    <a:pt x="858" y="804"/>
                  </a:lnTo>
                  <a:lnTo>
                    <a:pt x="882" y="816"/>
                  </a:lnTo>
                  <a:lnTo>
                    <a:pt x="930" y="804"/>
                  </a:lnTo>
                  <a:lnTo>
                    <a:pt x="954" y="786"/>
                  </a:lnTo>
                  <a:lnTo>
                    <a:pt x="1020" y="792"/>
                  </a:lnTo>
                  <a:lnTo>
                    <a:pt x="1020" y="774"/>
                  </a:lnTo>
                  <a:lnTo>
                    <a:pt x="1068" y="780"/>
                  </a:lnTo>
                  <a:lnTo>
                    <a:pt x="1080" y="774"/>
                  </a:lnTo>
                  <a:lnTo>
                    <a:pt x="1104" y="774"/>
                  </a:lnTo>
                  <a:lnTo>
                    <a:pt x="1122" y="768"/>
                  </a:lnTo>
                  <a:lnTo>
                    <a:pt x="1134" y="762"/>
                  </a:lnTo>
                  <a:lnTo>
                    <a:pt x="1140" y="750"/>
                  </a:lnTo>
                  <a:lnTo>
                    <a:pt x="1140" y="732"/>
                  </a:lnTo>
                  <a:lnTo>
                    <a:pt x="1146" y="720"/>
                  </a:lnTo>
                  <a:lnTo>
                    <a:pt x="1146" y="708"/>
                  </a:lnTo>
                  <a:lnTo>
                    <a:pt x="1164" y="684"/>
                  </a:lnTo>
                  <a:lnTo>
                    <a:pt x="1164" y="480"/>
                  </a:lnTo>
                  <a:lnTo>
                    <a:pt x="1140" y="480"/>
                  </a:lnTo>
                  <a:lnTo>
                    <a:pt x="1134" y="486"/>
                  </a:lnTo>
                  <a:lnTo>
                    <a:pt x="1104" y="486"/>
                  </a:lnTo>
                  <a:lnTo>
                    <a:pt x="1092" y="480"/>
                  </a:lnTo>
                  <a:lnTo>
                    <a:pt x="1086" y="474"/>
                  </a:lnTo>
                  <a:lnTo>
                    <a:pt x="1086" y="468"/>
                  </a:lnTo>
                  <a:lnTo>
                    <a:pt x="1104" y="450"/>
                  </a:lnTo>
                  <a:lnTo>
                    <a:pt x="1104" y="432"/>
                  </a:lnTo>
                  <a:lnTo>
                    <a:pt x="1092" y="408"/>
                  </a:lnTo>
                  <a:lnTo>
                    <a:pt x="1080" y="402"/>
                  </a:lnTo>
                  <a:lnTo>
                    <a:pt x="1050" y="402"/>
                  </a:lnTo>
                  <a:lnTo>
                    <a:pt x="1044" y="408"/>
                  </a:lnTo>
                  <a:lnTo>
                    <a:pt x="1038" y="408"/>
                  </a:lnTo>
                  <a:lnTo>
                    <a:pt x="1032" y="378"/>
                  </a:lnTo>
                  <a:lnTo>
                    <a:pt x="996" y="378"/>
                  </a:lnTo>
                  <a:lnTo>
                    <a:pt x="984" y="366"/>
                  </a:lnTo>
                  <a:lnTo>
                    <a:pt x="984" y="348"/>
                  </a:lnTo>
                  <a:lnTo>
                    <a:pt x="978" y="342"/>
                  </a:lnTo>
                  <a:lnTo>
                    <a:pt x="954" y="342"/>
                  </a:lnTo>
                  <a:lnTo>
                    <a:pt x="954" y="318"/>
                  </a:lnTo>
                  <a:lnTo>
                    <a:pt x="546" y="6"/>
                  </a:lnTo>
                  <a:lnTo>
                    <a:pt x="426" y="0"/>
                  </a:lnTo>
                  <a:lnTo>
                    <a:pt x="468" y="690"/>
                  </a:lnTo>
                  <a:lnTo>
                    <a:pt x="474" y="690"/>
                  </a:lnTo>
                  <a:lnTo>
                    <a:pt x="492" y="708"/>
                  </a:lnTo>
                  <a:lnTo>
                    <a:pt x="492" y="720"/>
                  </a:lnTo>
                  <a:lnTo>
                    <a:pt x="486" y="726"/>
                  </a:lnTo>
                  <a:lnTo>
                    <a:pt x="474" y="768"/>
                  </a:lnTo>
                  <a:lnTo>
                    <a:pt x="210" y="768"/>
                  </a:lnTo>
                  <a:lnTo>
                    <a:pt x="210" y="756"/>
                  </a:lnTo>
                  <a:lnTo>
                    <a:pt x="204" y="756"/>
                  </a:lnTo>
                  <a:lnTo>
                    <a:pt x="198" y="762"/>
                  </a:lnTo>
                  <a:lnTo>
                    <a:pt x="198" y="774"/>
                  </a:lnTo>
                  <a:lnTo>
                    <a:pt x="192" y="774"/>
                  </a:lnTo>
                  <a:lnTo>
                    <a:pt x="180" y="780"/>
                  </a:lnTo>
                  <a:lnTo>
                    <a:pt x="150" y="780"/>
                  </a:lnTo>
                  <a:lnTo>
                    <a:pt x="144" y="774"/>
                  </a:lnTo>
                  <a:lnTo>
                    <a:pt x="108" y="774"/>
                  </a:lnTo>
                  <a:lnTo>
                    <a:pt x="96" y="798"/>
                  </a:lnTo>
                  <a:lnTo>
                    <a:pt x="90" y="786"/>
                  </a:lnTo>
                  <a:lnTo>
                    <a:pt x="66" y="762"/>
                  </a:lnTo>
                  <a:lnTo>
                    <a:pt x="48" y="762"/>
                  </a:lnTo>
                  <a:lnTo>
                    <a:pt x="36" y="774"/>
                  </a:lnTo>
                  <a:lnTo>
                    <a:pt x="36" y="822"/>
                  </a:lnTo>
                  <a:lnTo>
                    <a:pt x="30" y="822"/>
                  </a:lnTo>
                  <a:lnTo>
                    <a:pt x="18" y="828"/>
                  </a:lnTo>
                  <a:lnTo>
                    <a:pt x="0" y="828"/>
                  </a:lnTo>
                  <a:lnTo>
                    <a:pt x="0" y="852"/>
                  </a:lnTo>
                  <a:lnTo>
                    <a:pt x="12" y="870"/>
                  </a:lnTo>
                  <a:lnTo>
                    <a:pt x="12" y="876"/>
                  </a:lnTo>
                  <a:lnTo>
                    <a:pt x="24" y="888"/>
                  </a:lnTo>
                  <a:lnTo>
                    <a:pt x="24" y="906"/>
                  </a:lnTo>
                  <a:lnTo>
                    <a:pt x="18" y="912"/>
                  </a:lnTo>
                  <a:lnTo>
                    <a:pt x="18" y="936"/>
                  </a:lnTo>
                  <a:lnTo>
                    <a:pt x="24" y="942"/>
                  </a:lnTo>
                  <a:lnTo>
                    <a:pt x="36" y="942"/>
                  </a:lnTo>
                  <a:lnTo>
                    <a:pt x="36" y="936"/>
                  </a:lnTo>
                  <a:lnTo>
                    <a:pt x="42" y="936"/>
                  </a:lnTo>
                  <a:lnTo>
                    <a:pt x="48" y="942"/>
                  </a:lnTo>
                  <a:lnTo>
                    <a:pt x="54" y="954"/>
                  </a:lnTo>
                  <a:lnTo>
                    <a:pt x="54" y="1032"/>
                  </a:lnTo>
                  <a:lnTo>
                    <a:pt x="60" y="1044"/>
                  </a:lnTo>
                  <a:lnTo>
                    <a:pt x="60" y="1050"/>
                  </a:lnTo>
                  <a:lnTo>
                    <a:pt x="66" y="1056"/>
                  </a:lnTo>
                  <a:lnTo>
                    <a:pt x="72" y="1050"/>
                  </a:lnTo>
                  <a:lnTo>
                    <a:pt x="78" y="1038"/>
                  </a:lnTo>
                  <a:lnTo>
                    <a:pt x="90" y="1026"/>
                  </a:lnTo>
                  <a:lnTo>
                    <a:pt x="102" y="1038"/>
                  </a:lnTo>
                  <a:lnTo>
                    <a:pt x="108" y="1050"/>
                  </a:lnTo>
                  <a:lnTo>
                    <a:pt x="108" y="1062"/>
                  </a:lnTo>
                  <a:lnTo>
                    <a:pt x="114" y="1050"/>
                  </a:lnTo>
                  <a:lnTo>
                    <a:pt x="126" y="1038"/>
                  </a:lnTo>
                  <a:lnTo>
                    <a:pt x="132" y="1026"/>
                  </a:lnTo>
                  <a:lnTo>
                    <a:pt x="138" y="1026"/>
                  </a:lnTo>
                  <a:lnTo>
                    <a:pt x="144" y="1032"/>
                  </a:lnTo>
                  <a:lnTo>
                    <a:pt x="150" y="1032"/>
                  </a:lnTo>
                  <a:lnTo>
                    <a:pt x="162" y="1038"/>
                  </a:lnTo>
                  <a:lnTo>
                    <a:pt x="168" y="1044"/>
                  </a:lnTo>
                  <a:lnTo>
                    <a:pt x="180" y="1050"/>
                  </a:lnTo>
                  <a:lnTo>
                    <a:pt x="198" y="1032"/>
                  </a:lnTo>
                  <a:lnTo>
                    <a:pt x="198" y="1014"/>
                  </a:lnTo>
                  <a:lnTo>
                    <a:pt x="204" y="1008"/>
                  </a:lnTo>
                  <a:lnTo>
                    <a:pt x="216" y="1008"/>
                  </a:lnTo>
                  <a:lnTo>
                    <a:pt x="228" y="1014"/>
                  </a:lnTo>
                  <a:lnTo>
                    <a:pt x="228" y="1032"/>
                  </a:lnTo>
                  <a:lnTo>
                    <a:pt x="246" y="1044"/>
                  </a:lnTo>
                  <a:lnTo>
                    <a:pt x="234" y="1074"/>
                  </a:lnTo>
                  <a:lnTo>
                    <a:pt x="270" y="1092"/>
                  </a:lnTo>
                  <a:lnTo>
                    <a:pt x="246" y="1128"/>
                  </a:lnTo>
                  <a:lnTo>
                    <a:pt x="270" y="1128"/>
                  </a:lnTo>
                  <a:lnTo>
                    <a:pt x="270" y="1164"/>
                  </a:lnTo>
                  <a:lnTo>
                    <a:pt x="300" y="1194"/>
                  </a:lnTo>
                  <a:lnTo>
                    <a:pt x="312" y="1200"/>
                  </a:lnTo>
                  <a:lnTo>
                    <a:pt x="312" y="1182"/>
                  </a:lnTo>
                  <a:lnTo>
                    <a:pt x="318" y="1176"/>
                  </a:lnTo>
                  <a:lnTo>
                    <a:pt x="330" y="1176"/>
                  </a:lnTo>
                  <a:lnTo>
                    <a:pt x="348" y="1182"/>
                  </a:lnTo>
                  <a:lnTo>
                    <a:pt x="366" y="1200"/>
                  </a:lnTo>
                  <a:lnTo>
                    <a:pt x="372" y="1182"/>
                  </a:lnTo>
                  <a:lnTo>
                    <a:pt x="390" y="1182"/>
                  </a:lnTo>
                  <a:lnTo>
                    <a:pt x="396" y="1158"/>
                  </a:lnTo>
                  <a:lnTo>
                    <a:pt x="408" y="1176"/>
                  </a:lnTo>
                  <a:lnTo>
                    <a:pt x="420" y="1152"/>
                  </a:lnTo>
                  <a:lnTo>
                    <a:pt x="420" y="1188"/>
                  </a:lnTo>
                  <a:lnTo>
                    <a:pt x="444" y="1194"/>
                  </a:lnTo>
                  <a:lnTo>
                    <a:pt x="450" y="1188"/>
                  </a:lnTo>
                  <a:lnTo>
                    <a:pt x="456" y="1176"/>
                  </a:lnTo>
                  <a:lnTo>
                    <a:pt x="462" y="1170"/>
                  </a:lnTo>
                  <a:lnTo>
                    <a:pt x="474" y="1170"/>
                  </a:lnTo>
                  <a:lnTo>
                    <a:pt x="468" y="1116"/>
                  </a:lnTo>
                  <a:lnTo>
                    <a:pt x="492" y="1116"/>
                  </a:lnTo>
                  <a:lnTo>
                    <a:pt x="504" y="1092"/>
                  </a:lnTo>
                  <a:lnTo>
                    <a:pt x="480" y="1062"/>
                  </a:lnTo>
                  <a:lnTo>
                    <a:pt x="498" y="1050"/>
                  </a:lnTo>
                  <a:lnTo>
                    <a:pt x="504" y="1050"/>
                  </a:lnTo>
                  <a:lnTo>
                    <a:pt x="510" y="1044"/>
                  </a:lnTo>
                  <a:lnTo>
                    <a:pt x="546" y="1044"/>
                  </a:lnTo>
                  <a:lnTo>
                    <a:pt x="546" y="1032"/>
                  </a:lnTo>
                  <a:lnTo>
                    <a:pt x="540" y="1026"/>
                  </a:lnTo>
                  <a:lnTo>
                    <a:pt x="546" y="1026"/>
                  </a:lnTo>
                  <a:lnTo>
                    <a:pt x="552" y="1020"/>
                  </a:lnTo>
                  <a:lnTo>
                    <a:pt x="552" y="990"/>
                  </a:lnTo>
                  <a:lnTo>
                    <a:pt x="570" y="990"/>
                  </a:lnTo>
                  <a:lnTo>
                    <a:pt x="570" y="960"/>
                  </a:lnTo>
                  <a:lnTo>
                    <a:pt x="564" y="954"/>
                  </a:lnTo>
                  <a:lnTo>
                    <a:pt x="582" y="924"/>
                  </a:lnTo>
                  <a:lnTo>
                    <a:pt x="612" y="954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37" name="Malawi" descr="© INSCALE GmbH, 05.05.2010&#10;http://www.presentationload.com/">
              <a:extLst>
                <a:ext uri="{FF2B5EF4-FFF2-40B4-BE49-F238E27FC236}">
                  <a16:creationId xmlns:a16="http://schemas.microsoft.com/office/drawing/2014/main" id="{12DC461A-EB9F-4032-91C4-8E42170ECCCA}"/>
                </a:ext>
              </a:extLst>
            </p:cNvPr>
            <p:cNvSpPr>
              <a:spLocks/>
            </p:cNvSpPr>
            <p:nvPr/>
          </p:nvSpPr>
          <p:spPr bwMode="gray">
            <a:xfrm>
              <a:off x="6574064" y="4861984"/>
              <a:ext cx="101604" cy="280895"/>
            </a:xfrm>
            <a:custGeom>
              <a:avLst/>
              <a:gdLst>
                <a:gd name="T0" fmla="*/ 2147483647 w 234"/>
                <a:gd name="T1" fmla="*/ 2147483647 h 624"/>
                <a:gd name="T2" fmla="*/ 2147483647 w 234"/>
                <a:gd name="T3" fmla="*/ 2147483647 h 624"/>
                <a:gd name="T4" fmla="*/ 2147483647 w 234"/>
                <a:gd name="T5" fmla="*/ 2147483647 h 624"/>
                <a:gd name="T6" fmla="*/ 2147483647 w 234"/>
                <a:gd name="T7" fmla="*/ 2147483647 h 624"/>
                <a:gd name="T8" fmla="*/ 2147483647 w 234"/>
                <a:gd name="T9" fmla="*/ 2147483647 h 624"/>
                <a:gd name="T10" fmla="*/ 2147483647 w 234"/>
                <a:gd name="T11" fmla="*/ 2147483647 h 624"/>
                <a:gd name="T12" fmla="*/ 2147483647 w 234"/>
                <a:gd name="T13" fmla="*/ 2147483647 h 624"/>
                <a:gd name="T14" fmla="*/ 2147483647 w 234"/>
                <a:gd name="T15" fmla="*/ 2147483647 h 624"/>
                <a:gd name="T16" fmla="*/ 2147483647 w 234"/>
                <a:gd name="T17" fmla="*/ 2147483647 h 624"/>
                <a:gd name="T18" fmla="*/ 2147483647 w 234"/>
                <a:gd name="T19" fmla="*/ 2147483647 h 624"/>
                <a:gd name="T20" fmla="*/ 2147483647 w 234"/>
                <a:gd name="T21" fmla="*/ 2147483647 h 624"/>
                <a:gd name="T22" fmla="*/ 2147483647 w 234"/>
                <a:gd name="T23" fmla="*/ 2147483647 h 624"/>
                <a:gd name="T24" fmla="*/ 2147483647 w 234"/>
                <a:gd name="T25" fmla="*/ 2147483647 h 624"/>
                <a:gd name="T26" fmla="*/ 2147483647 w 234"/>
                <a:gd name="T27" fmla="*/ 2147483647 h 624"/>
                <a:gd name="T28" fmla="*/ 2147483647 w 234"/>
                <a:gd name="T29" fmla="*/ 2147483647 h 624"/>
                <a:gd name="T30" fmla="*/ 2147483647 w 234"/>
                <a:gd name="T31" fmla="*/ 2147483647 h 624"/>
                <a:gd name="T32" fmla="*/ 2147483647 w 234"/>
                <a:gd name="T33" fmla="*/ 2147483647 h 624"/>
                <a:gd name="T34" fmla="*/ 2147483647 w 234"/>
                <a:gd name="T35" fmla="*/ 2147483647 h 624"/>
                <a:gd name="T36" fmla="*/ 2147483647 w 234"/>
                <a:gd name="T37" fmla="*/ 2147483647 h 624"/>
                <a:gd name="T38" fmla="*/ 2147483647 w 234"/>
                <a:gd name="T39" fmla="*/ 2147483647 h 624"/>
                <a:gd name="T40" fmla="*/ 2147483647 w 234"/>
                <a:gd name="T41" fmla="*/ 2147483647 h 624"/>
                <a:gd name="T42" fmla="*/ 2147483647 w 234"/>
                <a:gd name="T43" fmla="*/ 2147483647 h 624"/>
                <a:gd name="T44" fmla="*/ 2147483647 w 234"/>
                <a:gd name="T45" fmla="*/ 2147483647 h 624"/>
                <a:gd name="T46" fmla="*/ 2147483647 w 234"/>
                <a:gd name="T47" fmla="*/ 0 h 624"/>
                <a:gd name="T48" fmla="*/ 2147483647 w 234"/>
                <a:gd name="T49" fmla="*/ 2147483647 h 624"/>
                <a:gd name="T50" fmla="*/ 2147483647 w 234"/>
                <a:gd name="T51" fmla="*/ 2147483647 h 624"/>
                <a:gd name="T52" fmla="*/ 2147483647 w 234"/>
                <a:gd name="T53" fmla="*/ 2147483647 h 624"/>
                <a:gd name="T54" fmla="*/ 2147483647 w 234"/>
                <a:gd name="T55" fmla="*/ 2147483647 h 624"/>
                <a:gd name="T56" fmla="*/ 2147483647 w 234"/>
                <a:gd name="T57" fmla="*/ 2147483647 h 624"/>
                <a:gd name="T58" fmla="*/ 2147483647 w 234"/>
                <a:gd name="T59" fmla="*/ 2147483647 h 624"/>
                <a:gd name="T60" fmla="*/ 2147483647 w 234"/>
                <a:gd name="T61" fmla="*/ 2147483647 h 624"/>
                <a:gd name="T62" fmla="*/ 2147483647 w 234"/>
                <a:gd name="T63" fmla="*/ 2147483647 h 624"/>
                <a:gd name="T64" fmla="*/ 2147483647 w 234"/>
                <a:gd name="T65" fmla="*/ 2147483647 h 624"/>
                <a:gd name="T66" fmla="*/ 2147483647 w 234"/>
                <a:gd name="T67" fmla="*/ 2147483647 h 624"/>
                <a:gd name="T68" fmla="*/ 2147483647 w 234"/>
                <a:gd name="T69" fmla="*/ 2147483647 h 624"/>
                <a:gd name="T70" fmla="*/ 2147483647 w 234"/>
                <a:gd name="T71" fmla="*/ 2147483647 h 624"/>
                <a:gd name="T72" fmla="*/ 2147483647 w 234"/>
                <a:gd name="T73" fmla="*/ 2147483647 h 624"/>
                <a:gd name="T74" fmla="*/ 0 w 234"/>
                <a:gd name="T75" fmla="*/ 2147483647 h 624"/>
                <a:gd name="T76" fmla="*/ 2147483647 w 234"/>
                <a:gd name="T77" fmla="*/ 2147483647 h 624"/>
                <a:gd name="T78" fmla="*/ 2147483647 w 234"/>
                <a:gd name="T79" fmla="*/ 2147483647 h 624"/>
                <a:gd name="T80" fmla="*/ 2147483647 w 234"/>
                <a:gd name="T81" fmla="*/ 2147483647 h 624"/>
                <a:gd name="T82" fmla="*/ 2147483647 w 234"/>
                <a:gd name="T83" fmla="*/ 2147483647 h 624"/>
                <a:gd name="T84" fmla="*/ 2147483647 w 234"/>
                <a:gd name="T85" fmla="*/ 2147483647 h 624"/>
                <a:gd name="T86" fmla="*/ 2147483647 w 234"/>
                <a:gd name="T87" fmla="*/ 2147483647 h 624"/>
                <a:gd name="T88" fmla="*/ 2147483647 w 234"/>
                <a:gd name="T89" fmla="*/ 2147483647 h 624"/>
                <a:gd name="T90" fmla="*/ 2147483647 w 234"/>
                <a:gd name="T91" fmla="*/ 2147483647 h 624"/>
                <a:gd name="T92" fmla="*/ 2147483647 w 234"/>
                <a:gd name="T93" fmla="*/ 2147483647 h 624"/>
                <a:gd name="T94" fmla="*/ 2147483647 w 234"/>
                <a:gd name="T95" fmla="*/ 2147483647 h 624"/>
                <a:gd name="T96" fmla="*/ 2147483647 w 234"/>
                <a:gd name="T97" fmla="*/ 2147483647 h 624"/>
                <a:gd name="T98" fmla="*/ 2147483647 w 234"/>
                <a:gd name="T99" fmla="*/ 2147483647 h 624"/>
                <a:gd name="T100" fmla="*/ 2147483647 w 234"/>
                <a:gd name="T101" fmla="*/ 2147483647 h 624"/>
                <a:gd name="T102" fmla="*/ 2147483647 w 234"/>
                <a:gd name="T103" fmla="*/ 2147483647 h 624"/>
                <a:gd name="T104" fmla="*/ 2147483647 w 234"/>
                <a:gd name="T105" fmla="*/ 2147483647 h 624"/>
                <a:gd name="T106" fmla="*/ 2147483647 w 234"/>
                <a:gd name="T107" fmla="*/ 2147483647 h 624"/>
                <a:gd name="T108" fmla="*/ 2147483647 w 234"/>
                <a:gd name="T109" fmla="*/ 2147483647 h 624"/>
                <a:gd name="T110" fmla="*/ 2147483647 w 234"/>
                <a:gd name="T111" fmla="*/ 2147483647 h 624"/>
                <a:gd name="T112" fmla="*/ 2147483647 w 234"/>
                <a:gd name="T113" fmla="*/ 2147483647 h 624"/>
                <a:gd name="T114" fmla="*/ 2147483647 w 234"/>
                <a:gd name="T115" fmla="*/ 2147483647 h 624"/>
                <a:gd name="T116" fmla="*/ 2147483647 w 234"/>
                <a:gd name="T117" fmla="*/ 2147483647 h 62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234"/>
                <a:gd name="T178" fmla="*/ 0 h 624"/>
                <a:gd name="T179" fmla="*/ 234 w 234"/>
                <a:gd name="T180" fmla="*/ 624 h 62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234" h="624">
                  <a:moveTo>
                    <a:pt x="234" y="432"/>
                  </a:moveTo>
                  <a:lnTo>
                    <a:pt x="222" y="420"/>
                  </a:lnTo>
                  <a:lnTo>
                    <a:pt x="210" y="402"/>
                  </a:lnTo>
                  <a:lnTo>
                    <a:pt x="204" y="390"/>
                  </a:lnTo>
                  <a:lnTo>
                    <a:pt x="198" y="384"/>
                  </a:lnTo>
                  <a:lnTo>
                    <a:pt x="186" y="360"/>
                  </a:lnTo>
                  <a:lnTo>
                    <a:pt x="162" y="336"/>
                  </a:lnTo>
                  <a:lnTo>
                    <a:pt x="156" y="336"/>
                  </a:lnTo>
                  <a:lnTo>
                    <a:pt x="156" y="330"/>
                  </a:lnTo>
                  <a:lnTo>
                    <a:pt x="150" y="330"/>
                  </a:lnTo>
                  <a:lnTo>
                    <a:pt x="150" y="342"/>
                  </a:lnTo>
                  <a:lnTo>
                    <a:pt x="156" y="342"/>
                  </a:lnTo>
                  <a:lnTo>
                    <a:pt x="168" y="354"/>
                  </a:lnTo>
                  <a:lnTo>
                    <a:pt x="168" y="366"/>
                  </a:lnTo>
                  <a:lnTo>
                    <a:pt x="174" y="378"/>
                  </a:lnTo>
                  <a:lnTo>
                    <a:pt x="174" y="390"/>
                  </a:lnTo>
                  <a:lnTo>
                    <a:pt x="168" y="396"/>
                  </a:lnTo>
                  <a:lnTo>
                    <a:pt x="162" y="396"/>
                  </a:lnTo>
                  <a:lnTo>
                    <a:pt x="162" y="390"/>
                  </a:lnTo>
                  <a:lnTo>
                    <a:pt x="156" y="384"/>
                  </a:lnTo>
                  <a:lnTo>
                    <a:pt x="156" y="378"/>
                  </a:lnTo>
                  <a:lnTo>
                    <a:pt x="144" y="384"/>
                  </a:lnTo>
                  <a:lnTo>
                    <a:pt x="132" y="384"/>
                  </a:lnTo>
                  <a:lnTo>
                    <a:pt x="132" y="360"/>
                  </a:lnTo>
                  <a:lnTo>
                    <a:pt x="126" y="354"/>
                  </a:lnTo>
                  <a:lnTo>
                    <a:pt x="126" y="342"/>
                  </a:lnTo>
                  <a:lnTo>
                    <a:pt x="120" y="330"/>
                  </a:lnTo>
                  <a:lnTo>
                    <a:pt x="120" y="282"/>
                  </a:lnTo>
                  <a:lnTo>
                    <a:pt x="84" y="246"/>
                  </a:lnTo>
                  <a:lnTo>
                    <a:pt x="90" y="240"/>
                  </a:lnTo>
                  <a:lnTo>
                    <a:pt x="90" y="222"/>
                  </a:lnTo>
                  <a:lnTo>
                    <a:pt x="96" y="210"/>
                  </a:lnTo>
                  <a:lnTo>
                    <a:pt x="114" y="192"/>
                  </a:lnTo>
                  <a:lnTo>
                    <a:pt x="120" y="180"/>
                  </a:lnTo>
                  <a:lnTo>
                    <a:pt x="126" y="174"/>
                  </a:lnTo>
                  <a:lnTo>
                    <a:pt x="126" y="156"/>
                  </a:lnTo>
                  <a:lnTo>
                    <a:pt x="120" y="150"/>
                  </a:lnTo>
                  <a:lnTo>
                    <a:pt x="120" y="102"/>
                  </a:lnTo>
                  <a:lnTo>
                    <a:pt x="114" y="78"/>
                  </a:lnTo>
                  <a:lnTo>
                    <a:pt x="114" y="60"/>
                  </a:lnTo>
                  <a:lnTo>
                    <a:pt x="102" y="60"/>
                  </a:lnTo>
                  <a:lnTo>
                    <a:pt x="84" y="42"/>
                  </a:lnTo>
                  <a:lnTo>
                    <a:pt x="84" y="36"/>
                  </a:lnTo>
                  <a:lnTo>
                    <a:pt x="90" y="24"/>
                  </a:lnTo>
                  <a:lnTo>
                    <a:pt x="90" y="18"/>
                  </a:lnTo>
                  <a:lnTo>
                    <a:pt x="60" y="18"/>
                  </a:lnTo>
                  <a:lnTo>
                    <a:pt x="54" y="0"/>
                  </a:lnTo>
                  <a:lnTo>
                    <a:pt x="30" y="0"/>
                  </a:lnTo>
                  <a:lnTo>
                    <a:pt x="30" y="12"/>
                  </a:lnTo>
                  <a:lnTo>
                    <a:pt x="42" y="12"/>
                  </a:lnTo>
                  <a:lnTo>
                    <a:pt x="54" y="24"/>
                  </a:lnTo>
                  <a:lnTo>
                    <a:pt x="54" y="66"/>
                  </a:lnTo>
                  <a:lnTo>
                    <a:pt x="60" y="66"/>
                  </a:lnTo>
                  <a:lnTo>
                    <a:pt x="66" y="60"/>
                  </a:lnTo>
                  <a:lnTo>
                    <a:pt x="66" y="84"/>
                  </a:lnTo>
                  <a:lnTo>
                    <a:pt x="78" y="84"/>
                  </a:lnTo>
                  <a:lnTo>
                    <a:pt x="78" y="96"/>
                  </a:lnTo>
                  <a:lnTo>
                    <a:pt x="54" y="108"/>
                  </a:lnTo>
                  <a:lnTo>
                    <a:pt x="48" y="114"/>
                  </a:lnTo>
                  <a:lnTo>
                    <a:pt x="42" y="114"/>
                  </a:lnTo>
                  <a:lnTo>
                    <a:pt x="42" y="132"/>
                  </a:lnTo>
                  <a:lnTo>
                    <a:pt x="54" y="138"/>
                  </a:lnTo>
                  <a:lnTo>
                    <a:pt x="48" y="156"/>
                  </a:lnTo>
                  <a:lnTo>
                    <a:pt x="48" y="228"/>
                  </a:lnTo>
                  <a:lnTo>
                    <a:pt x="60" y="228"/>
                  </a:lnTo>
                  <a:lnTo>
                    <a:pt x="60" y="234"/>
                  </a:lnTo>
                  <a:lnTo>
                    <a:pt x="42" y="252"/>
                  </a:lnTo>
                  <a:lnTo>
                    <a:pt x="30" y="258"/>
                  </a:lnTo>
                  <a:lnTo>
                    <a:pt x="24" y="264"/>
                  </a:lnTo>
                  <a:lnTo>
                    <a:pt x="18" y="264"/>
                  </a:lnTo>
                  <a:lnTo>
                    <a:pt x="24" y="300"/>
                  </a:lnTo>
                  <a:lnTo>
                    <a:pt x="18" y="312"/>
                  </a:lnTo>
                  <a:lnTo>
                    <a:pt x="12" y="318"/>
                  </a:lnTo>
                  <a:lnTo>
                    <a:pt x="6" y="330"/>
                  </a:lnTo>
                  <a:lnTo>
                    <a:pt x="0" y="336"/>
                  </a:lnTo>
                  <a:lnTo>
                    <a:pt x="0" y="342"/>
                  </a:lnTo>
                  <a:lnTo>
                    <a:pt x="12" y="348"/>
                  </a:lnTo>
                  <a:lnTo>
                    <a:pt x="24" y="360"/>
                  </a:lnTo>
                  <a:lnTo>
                    <a:pt x="36" y="366"/>
                  </a:lnTo>
                  <a:lnTo>
                    <a:pt x="66" y="414"/>
                  </a:lnTo>
                  <a:lnTo>
                    <a:pt x="96" y="414"/>
                  </a:lnTo>
                  <a:lnTo>
                    <a:pt x="102" y="408"/>
                  </a:lnTo>
                  <a:lnTo>
                    <a:pt x="120" y="408"/>
                  </a:lnTo>
                  <a:lnTo>
                    <a:pt x="126" y="414"/>
                  </a:lnTo>
                  <a:lnTo>
                    <a:pt x="126" y="450"/>
                  </a:lnTo>
                  <a:lnTo>
                    <a:pt x="132" y="450"/>
                  </a:lnTo>
                  <a:lnTo>
                    <a:pt x="126" y="480"/>
                  </a:lnTo>
                  <a:lnTo>
                    <a:pt x="114" y="486"/>
                  </a:lnTo>
                  <a:lnTo>
                    <a:pt x="126" y="504"/>
                  </a:lnTo>
                  <a:lnTo>
                    <a:pt x="120" y="510"/>
                  </a:lnTo>
                  <a:lnTo>
                    <a:pt x="108" y="516"/>
                  </a:lnTo>
                  <a:lnTo>
                    <a:pt x="102" y="522"/>
                  </a:lnTo>
                  <a:lnTo>
                    <a:pt x="102" y="528"/>
                  </a:lnTo>
                  <a:lnTo>
                    <a:pt x="114" y="528"/>
                  </a:lnTo>
                  <a:lnTo>
                    <a:pt x="114" y="558"/>
                  </a:lnTo>
                  <a:lnTo>
                    <a:pt x="126" y="564"/>
                  </a:lnTo>
                  <a:lnTo>
                    <a:pt x="132" y="570"/>
                  </a:lnTo>
                  <a:lnTo>
                    <a:pt x="144" y="576"/>
                  </a:lnTo>
                  <a:lnTo>
                    <a:pt x="150" y="582"/>
                  </a:lnTo>
                  <a:lnTo>
                    <a:pt x="162" y="588"/>
                  </a:lnTo>
                  <a:lnTo>
                    <a:pt x="162" y="600"/>
                  </a:lnTo>
                  <a:lnTo>
                    <a:pt x="156" y="606"/>
                  </a:lnTo>
                  <a:lnTo>
                    <a:pt x="156" y="618"/>
                  </a:lnTo>
                  <a:lnTo>
                    <a:pt x="162" y="624"/>
                  </a:lnTo>
                  <a:lnTo>
                    <a:pt x="168" y="618"/>
                  </a:lnTo>
                  <a:lnTo>
                    <a:pt x="180" y="612"/>
                  </a:lnTo>
                  <a:lnTo>
                    <a:pt x="180" y="582"/>
                  </a:lnTo>
                  <a:lnTo>
                    <a:pt x="174" y="576"/>
                  </a:lnTo>
                  <a:lnTo>
                    <a:pt x="168" y="576"/>
                  </a:lnTo>
                  <a:lnTo>
                    <a:pt x="168" y="558"/>
                  </a:lnTo>
                  <a:lnTo>
                    <a:pt x="174" y="546"/>
                  </a:lnTo>
                  <a:lnTo>
                    <a:pt x="186" y="540"/>
                  </a:lnTo>
                  <a:lnTo>
                    <a:pt x="210" y="540"/>
                  </a:lnTo>
                  <a:lnTo>
                    <a:pt x="216" y="534"/>
                  </a:lnTo>
                  <a:lnTo>
                    <a:pt x="216" y="474"/>
                  </a:lnTo>
                  <a:lnTo>
                    <a:pt x="222" y="468"/>
                  </a:lnTo>
                  <a:lnTo>
                    <a:pt x="228" y="456"/>
                  </a:lnTo>
                  <a:lnTo>
                    <a:pt x="234" y="450"/>
                  </a:lnTo>
                  <a:lnTo>
                    <a:pt x="234" y="43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38" name="Madagascar" descr="© INSCALE GmbH, 05.05.2010&#10;http://www.presentationload.com/">
              <a:extLst>
                <a:ext uri="{FF2B5EF4-FFF2-40B4-BE49-F238E27FC236}">
                  <a16:creationId xmlns:a16="http://schemas.microsoft.com/office/drawing/2014/main" id="{FA719BF6-40E5-44A0-9371-F5F0B4458D70}"/>
                </a:ext>
              </a:extLst>
            </p:cNvPr>
            <p:cNvSpPr>
              <a:spLocks/>
            </p:cNvSpPr>
            <p:nvPr/>
          </p:nvSpPr>
          <p:spPr bwMode="gray">
            <a:xfrm>
              <a:off x="6875702" y="4965137"/>
              <a:ext cx="263537" cy="488789"/>
            </a:xfrm>
            <a:custGeom>
              <a:avLst/>
              <a:gdLst>
                <a:gd name="T0" fmla="*/ 2147483647 w 594"/>
                <a:gd name="T1" fmla="*/ 2147483647 h 1092"/>
                <a:gd name="T2" fmla="*/ 2147483647 w 594"/>
                <a:gd name="T3" fmla="*/ 2147483647 h 1092"/>
                <a:gd name="T4" fmla="*/ 2147483647 w 594"/>
                <a:gd name="T5" fmla="*/ 2147483647 h 1092"/>
                <a:gd name="T6" fmla="*/ 2147483647 w 594"/>
                <a:gd name="T7" fmla="*/ 2147483647 h 1092"/>
                <a:gd name="T8" fmla="*/ 2147483647 w 594"/>
                <a:gd name="T9" fmla="*/ 2147483647 h 1092"/>
                <a:gd name="T10" fmla="*/ 2147483647 w 594"/>
                <a:gd name="T11" fmla="*/ 2147483647 h 1092"/>
                <a:gd name="T12" fmla="*/ 2147483647 w 594"/>
                <a:gd name="T13" fmla="*/ 2147483647 h 1092"/>
                <a:gd name="T14" fmla="*/ 2147483647 w 594"/>
                <a:gd name="T15" fmla="*/ 2147483647 h 1092"/>
                <a:gd name="T16" fmla="*/ 2147483647 w 594"/>
                <a:gd name="T17" fmla="*/ 2147483647 h 1092"/>
                <a:gd name="T18" fmla="*/ 2147483647 w 594"/>
                <a:gd name="T19" fmla="*/ 2147483647 h 1092"/>
                <a:gd name="T20" fmla="*/ 2147483647 w 594"/>
                <a:gd name="T21" fmla="*/ 2147483647 h 1092"/>
                <a:gd name="T22" fmla="*/ 2147483647 w 594"/>
                <a:gd name="T23" fmla="*/ 2147483647 h 1092"/>
                <a:gd name="T24" fmla="*/ 2147483647 w 594"/>
                <a:gd name="T25" fmla="*/ 2147483647 h 1092"/>
                <a:gd name="T26" fmla="*/ 2147483647 w 594"/>
                <a:gd name="T27" fmla="*/ 2147483647 h 1092"/>
                <a:gd name="T28" fmla="*/ 2147483647 w 594"/>
                <a:gd name="T29" fmla="*/ 2147483647 h 1092"/>
                <a:gd name="T30" fmla="*/ 2147483647 w 594"/>
                <a:gd name="T31" fmla="*/ 2147483647 h 1092"/>
                <a:gd name="T32" fmla="*/ 2147483647 w 594"/>
                <a:gd name="T33" fmla="*/ 0 h 1092"/>
                <a:gd name="T34" fmla="*/ 2147483647 w 594"/>
                <a:gd name="T35" fmla="*/ 2147483647 h 1092"/>
                <a:gd name="T36" fmla="*/ 2147483647 w 594"/>
                <a:gd name="T37" fmla="*/ 2147483647 h 1092"/>
                <a:gd name="T38" fmla="*/ 2147483647 w 594"/>
                <a:gd name="T39" fmla="*/ 2147483647 h 1092"/>
                <a:gd name="T40" fmla="*/ 2147483647 w 594"/>
                <a:gd name="T41" fmla="*/ 2147483647 h 1092"/>
                <a:gd name="T42" fmla="*/ 2147483647 w 594"/>
                <a:gd name="T43" fmla="*/ 2147483647 h 1092"/>
                <a:gd name="T44" fmla="*/ 2147483647 w 594"/>
                <a:gd name="T45" fmla="*/ 2147483647 h 1092"/>
                <a:gd name="T46" fmla="*/ 2147483647 w 594"/>
                <a:gd name="T47" fmla="*/ 2147483647 h 1092"/>
                <a:gd name="T48" fmla="*/ 2147483647 w 594"/>
                <a:gd name="T49" fmla="*/ 2147483647 h 1092"/>
                <a:gd name="T50" fmla="*/ 2147483647 w 594"/>
                <a:gd name="T51" fmla="*/ 2147483647 h 1092"/>
                <a:gd name="T52" fmla="*/ 2147483647 w 594"/>
                <a:gd name="T53" fmla="*/ 2147483647 h 1092"/>
                <a:gd name="T54" fmla="*/ 2147483647 w 594"/>
                <a:gd name="T55" fmla="*/ 2147483647 h 1092"/>
                <a:gd name="T56" fmla="*/ 2147483647 w 594"/>
                <a:gd name="T57" fmla="*/ 2147483647 h 1092"/>
                <a:gd name="T58" fmla="*/ 2147483647 w 594"/>
                <a:gd name="T59" fmla="*/ 2147483647 h 1092"/>
                <a:gd name="T60" fmla="*/ 2147483647 w 594"/>
                <a:gd name="T61" fmla="*/ 2147483647 h 1092"/>
                <a:gd name="T62" fmla="*/ 2147483647 w 594"/>
                <a:gd name="T63" fmla="*/ 2147483647 h 1092"/>
                <a:gd name="T64" fmla="*/ 2147483647 w 594"/>
                <a:gd name="T65" fmla="*/ 2147483647 h 1092"/>
                <a:gd name="T66" fmla="*/ 2147483647 w 594"/>
                <a:gd name="T67" fmla="*/ 2147483647 h 1092"/>
                <a:gd name="T68" fmla="*/ 2147483647 w 594"/>
                <a:gd name="T69" fmla="*/ 2147483647 h 1092"/>
                <a:gd name="T70" fmla="*/ 2147483647 w 594"/>
                <a:gd name="T71" fmla="*/ 2147483647 h 1092"/>
                <a:gd name="T72" fmla="*/ 2147483647 w 594"/>
                <a:gd name="T73" fmla="*/ 2147483647 h 1092"/>
                <a:gd name="T74" fmla="*/ 2147483647 w 594"/>
                <a:gd name="T75" fmla="*/ 2147483647 h 1092"/>
                <a:gd name="T76" fmla="*/ 2147483647 w 594"/>
                <a:gd name="T77" fmla="*/ 2147483647 h 1092"/>
                <a:gd name="T78" fmla="*/ 2147483647 w 594"/>
                <a:gd name="T79" fmla="*/ 2147483647 h 1092"/>
                <a:gd name="T80" fmla="*/ 2147483647 w 594"/>
                <a:gd name="T81" fmla="*/ 2147483647 h 1092"/>
                <a:gd name="T82" fmla="*/ 2147483647 w 594"/>
                <a:gd name="T83" fmla="*/ 2147483647 h 1092"/>
                <a:gd name="T84" fmla="*/ 2147483647 w 594"/>
                <a:gd name="T85" fmla="*/ 2147483647 h 1092"/>
                <a:gd name="T86" fmla="*/ 0 w 594"/>
                <a:gd name="T87" fmla="*/ 2147483647 h 1092"/>
                <a:gd name="T88" fmla="*/ 2147483647 w 594"/>
                <a:gd name="T89" fmla="*/ 2147483647 h 1092"/>
                <a:gd name="T90" fmla="*/ 2147483647 w 594"/>
                <a:gd name="T91" fmla="*/ 2147483647 h 1092"/>
                <a:gd name="T92" fmla="*/ 2147483647 w 594"/>
                <a:gd name="T93" fmla="*/ 2147483647 h 1092"/>
                <a:gd name="T94" fmla="*/ 2147483647 w 594"/>
                <a:gd name="T95" fmla="*/ 2147483647 h 1092"/>
                <a:gd name="T96" fmla="*/ 2147483647 w 594"/>
                <a:gd name="T97" fmla="*/ 2147483647 h 1092"/>
                <a:gd name="T98" fmla="*/ 2147483647 w 594"/>
                <a:gd name="T99" fmla="*/ 2147483647 h 1092"/>
                <a:gd name="T100" fmla="*/ 2147483647 w 594"/>
                <a:gd name="T101" fmla="*/ 2147483647 h 1092"/>
                <a:gd name="T102" fmla="*/ 2147483647 w 594"/>
                <a:gd name="T103" fmla="*/ 2147483647 h 109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594"/>
                <a:gd name="T157" fmla="*/ 0 h 1092"/>
                <a:gd name="T158" fmla="*/ 594 w 594"/>
                <a:gd name="T159" fmla="*/ 1092 h 109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594" h="1092">
                  <a:moveTo>
                    <a:pt x="120" y="330"/>
                  </a:moveTo>
                  <a:lnTo>
                    <a:pt x="144" y="324"/>
                  </a:lnTo>
                  <a:lnTo>
                    <a:pt x="192" y="324"/>
                  </a:lnTo>
                  <a:lnTo>
                    <a:pt x="192" y="300"/>
                  </a:lnTo>
                  <a:lnTo>
                    <a:pt x="252" y="312"/>
                  </a:lnTo>
                  <a:lnTo>
                    <a:pt x="270" y="282"/>
                  </a:lnTo>
                  <a:lnTo>
                    <a:pt x="312" y="288"/>
                  </a:lnTo>
                  <a:lnTo>
                    <a:pt x="312" y="258"/>
                  </a:lnTo>
                  <a:lnTo>
                    <a:pt x="324" y="228"/>
                  </a:lnTo>
                  <a:lnTo>
                    <a:pt x="324" y="258"/>
                  </a:lnTo>
                  <a:lnTo>
                    <a:pt x="336" y="276"/>
                  </a:lnTo>
                  <a:lnTo>
                    <a:pt x="348" y="240"/>
                  </a:lnTo>
                  <a:lnTo>
                    <a:pt x="348" y="210"/>
                  </a:lnTo>
                  <a:lnTo>
                    <a:pt x="354" y="192"/>
                  </a:lnTo>
                  <a:lnTo>
                    <a:pt x="354" y="186"/>
                  </a:lnTo>
                  <a:lnTo>
                    <a:pt x="360" y="186"/>
                  </a:lnTo>
                  <a:lnTo>
                    <a:pt x="372" y="198"/>
                  </a:lnTo>
                  <a:lnTo>
                    <a:pt x="372" y="204"/>
                  </a:lnTo>
                  <a:lnTo>
                    <a:pt x="378" y="204"/>
                  </a:lnTo>
                  <a:lnTo>
                    <a:pt x="402" y="180"/>
                  </a:lnTo>
                  <a:lnTo>
                    <a:pt x="396" y="168"/>
                  </a:lnTo>
                  <a:lnTo>
                    <a:pt x="396" y="150"/>
                  </a:lnTo>
                  <a:lnTo>
                    <a:pt x="390" y="138"/>
                  </a:lnTo>
                  <a:lnTo>
                    <a:pt x="402" y="126"/>
                  </a:lnTo>
                  <a:lnTo>
                    <a:pt x="414" y="126"/>
                  </a:lnTo>
                  <a:lnTo>
                    <a:pt x="420" y="132"/>
                  </a:lnTo>
                  <a:lnTo>
                    <a:pt x="426" y="132"/>
                  </a:lnTo>
                  <a:lnTo>
                    <a:pt x="432" y="126"/>
                  </a:lnTo>
                  <a:lnTo>
                    <a:pt x="438" y="114"/>
                  </a:lnTo>
                  <a:lnTo>
                    <a:pt x="450" y="102"/>
                  </a:lnTo>
                  <a:lnTo>
                    <a:pt x="456" y="90"/>
                  </a:lnTo>
                  <a:lnTo>
                    <a:pt x="462" y="72"/>
                  </a:lnTo>
                  <a:lnTo>
                    <a:pt x="462" y="42"/>
                  </a:lnTo>
                  <a:lnTo>
                    <a:pt x="492" y="0"/>
                  </a:lnTo>
                  <a:lnTo>
                    <a:pt x="546" y="60"/>
                  </a:lnTo>
                  <a:lnTo>
                    <a:pt x="546" y="90"/>
                  </a:lnTo>
                  <a:lnTo>
                    <a:pt x="552" y="96"/>
                  </a:lnTo>
                  <a:lnTo>
                    <a:pt x="558" y="114"/>
                  </a:lnTo>
                  <a:lnTo>
                    <a:pt x="576" y="150"/>
                  </a:lnTo>
                  <a:lnTo>
                    <a:pt x="582" y="156"/>
                  </a:lnTo>
                  <a:lnTo>
                    <a:pt x="582" y="162"/>
                  </a:lnTo>
                  <a:lnTo>
                    <a:pt x="564" y="216"/>
                  </a:lnTo>
                  <a:lnTo>
                    <a:pt x="594" y="276"/>
                  </a:lnTo>
                  <a:lnTo>
                    <a:pt x="594" y="288"/>
                  </a:lnTo>
                  <a:lnTo>
                    <a:pt x="588" y="294"/>
                  </a:lnTo>
                  <a:lnTo>
                    <a:pt x="576" y="294"/>
                  </a:lnTo>
                  <a:lnTo>
                    <a:pt x="564" y="288"/>
                  </a:lnTo>
                  <a:lnTo>
                    <a:pt x="558" y="282"/>
                  </a:lnTo>
                  <a:lnTo>
                    <a:pt x="552" y="282"/>
                  </a:lnTo>
                  <a:lnTo>
                    <a:pt x="522" y="288"/>
                  </a:lnTo>
                  <a:lnTo>
                    <a:pt x="528" y="330"/>
                  </a:lnTo>
                  <a:lnTo>
                    <a:pt x="522" y="336"/>
                  </a:lnTo>
                  <a:lnTo>
                    <a:pt x="516" y="348"/>
                  </a:lnTo>
                  <a:lnTo>
                    <a:pt x="504" y="354"/>
                  </a:lnTo>
                  <a:lnTo>
                    <a:pt x="486" y="390"/>
                  </a:lnTo>
                  <a:lnTo>
                    <a:pt x="486" y="402"/>
                  </a:lnTo>
                  <a:lnTo>
                    <a:pt x="492" y="414"/>
                  </a:lnTo>
                  <a:lnTo>
                    <a:pt x="504" y="450"/>
                  </a:lnTo>
                  <a:lnTo>
                    <a:pt x="498" y="468"/>
                  </a:lnTo>
                  <a:lnTo>
                    <a:pt x="486" y="510"/>
                  </a:lnTo>
                  <a:lnTo>
                    <a:pt x="462" y="570"/>
                  </a:lnTo>
                  <a:lnTo>
                    <a:pt x="432" y="642"/>
                  </a:lnTo>
                  <a:lnTo>
                    <a:pt x="390" y="720"/>
                  </a:lnTo>
                  <a:lnTo>
                    <a:pt x="324" y="852"/>
                  </a:lnTo>
                  <a:lnTo>
                    <a:pt x="312" y="894"/>
                  </a:lnTo>
                  <a:lnTo>
                    <a:pt x="306" y="912"/>
                  </a:lnTo>
                  <a:lnTo>
                    <a:pt x="306" y="948"/>
                  </a:lnTo>
                  <a:lnTo>
                    <a:pt x="294" y="984"/>
                  </a:lnTo>
                  <a:lnTo>
                    <a:pt x="276" y="1014"/>
                  </a:lnTo>
                  <a:lnTo>
                    <a:pt x="258" y="1032"/>
                  </a:lnTo>
                  <a:lnTo>
                    <a:pt x="240" y="1044"/>
                  </a:lnTo>
                  <a:lnTo>
                    <a:pt x="222" y="1062"/>
                  </a:lnTo>
                  <a:lnTo>
                    <a:pt x="216" y="1062"/>
                  </a:lnTo>
                  <a:lnTo>
                    <a:pt x="210" y="1068"/>
                  </a:lnTo>
                  <a:lnTo>
                    <a:pt x="186" y="1068"/>
                  </a:lnTo>
                  <a:lnTo>
                    <a:pt x="150" y="1086"/>
                  </a:lnTo>
                  <a:lnTo>
                    <a:pt x="114" y="1092"/>
                  </a:lnTo>
                  <a:lnTo>
                    <a:pt x="78" y="1074"/>
                  </a:lnTo>
                  <a:lnTo>
                    <a:pt x="60" y="1056"/>
                  </a:lnTo>
                  <a:lnTo>
                    <a:pt x="48" y="1038"/>
                  </a:lnTo>
                  <a:lnTo>
                    <a:pt x="36" y="1026"/>
                  </a:lnTo>
                  <a:lnTo>
                    <a:pt x="36" y="1020"/>
                  </a:lnTo>
                  <a:lnTo>
                    <a:pt x="30" y="1014"/>
                  </a:lnTo>
                  <a:lnTo>
                    <a:pt x="48" y="990"/>
                  </a:lnTo>
                  <a:lnTo>
                    <a:pt x="42" y="978"/>
                  </a:lnTo>
                  <a:lnTo>
                    <a:pt x="24" y="948"/>
                  </a:lnTo>
                  <a:lnTo>
                    <a:pt x="12" y="900"/>
                  </a:lnTo>
                  <a:lnTo>
                    <a:pt x="0" y="834"/>
                  </a:lnTo>
                  <a:lnTo>
                    <a:pt x="0" y="786"/>
                  </a:lnTo>
                  <a:lnTo>
                    <a:pt x="6" y="756"/>
                  </a:lnTo>
                  <a:lnTo>
                    <a:pt x="18" y="738"/>
                  </a:lnTo>
                  <a:lnTo>
                    <a:pt x="60" y="696"/>
                  </a:lnTo>
                  <a:lnTo>
                    <a:pt x="72" y="678"/>
                  </a:lnTo>
                  <a:lnTo>
                    <a:pt x="90" y="672"/>
                  </a:lnTo>
                  <a:lnTo>
                    <a:pt x="96" y="660"/>
                  </a:lnTo>
                  <a:lnTo>
                    <a:pt x="108" y="654"/>
                  </a:lnTo>
                  <a:lnTo>
                    <a:pt x="108" y="636"/>
                  </a:lnTo>
                  <a:lnTo>
                    <a:pt x="102" y="600"/>
                  </a:lnTo>
                  <a:lnTo>
                    <a:pt x="96" y="558"/>
                  </a:lnTo>
                  <a:lnTo>
                    <a:pt x="96" y="522"/>
                  </a:lnTo>
                  <a:lnTo>
                    <a:pt x="78" y="432"/>
                  </a:lnTo>
                  <a:lnTo>
                    <a:pt x="90" y="408"/>
                  </a:lnTo>
                  <a:lnTo>
                    <a:pt x="132" y="366"/>
                  </a:lnTo>
                  <a:lnTo>
                    <a:pt x="132" y="360"/>
                  </a:lnTo>
                  <a:lnTo>
                    <a:pt x="120" y="33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39" name="Libya" descr="© INSCALE GmbH, 05.05.2010&#10;http://www.presentationload.com/">
              <a:extLst>
                <a:ext uri="{FF2B5EF4-FFF2-40B4-BE49-F238E27FC236}">
                  <a16:creationId xmlns:a16="http://schemas.microsoft.com/office/drawing/2014/main" id="{303E7F4B-82CB-481B-83FD-FD550CCED149}"/>
                </a:ext>
              </a:extLst>
            </p:cNvPr>
            <p:cNvSpPr>
              <a:spLocks/>
            </p:cNvSpPr>
            <p:nvPr/>
          </p:nvSpPr>
          <p:spPr bwMode="gray">
            <a:xfrm>
              <a:off x="5840607" y="3317854"/>
              <a:ext cx="487383" cy="498311"/>
            </a:xfrm>
            <a:custGeom>
              <a:avLst/>
              <a:gdLst>
                <a:gd name="T0" fmla="*/ 2147483647 w 1098"/>
                <a:gd name="T1" fmla="*/ 2147483647 h 1110"/>
                <a:gd name="T2" fmla="*/ 2147483647 w 1098"/>
                <a:gd name="T3" fmla="*/ 2147483647 h 1110"/>
                <a:gd name="T4" fmla="*/ 2147483647 w 1098"/>
                <a:gd name="T5" fmla="*/ 2147483647 h 1110"/>
                <a:gd name="T6" fmla="*/ 2147483647 w 1098"/>
                <a:gd name="T7" fmla="*/ 2147483647 h 1110"/>
                <a:gd name="T8" fmla="*/ 2147483647 w 1098"/>
                <a:gd name="T9" fmla="*/ 2147483647 h 1110"/>
                <a:gd name="T10" fmla="*/ 2147483647 w 1098"/>
                <a:gd name="T11" fmla="*/ 2147483647 h 1110"/>
                <a:gd name="T12" fmla="*/ 2147483647 w 1098"/>
                <a:gd name="T13" fmla="*/ 2147483647 h 1110"/>
                <a:gd name="T14" fmla="*/ 2147483647 w 1098"/>
                <a:gd name="T15" fmla="*/ 2147483647 h 1110"/>
                <a:gd name="T16" fmla="*/ 2147483647 w 1098"/>
                <a:gd name="T17" fmla="*/ 2147483647 h 1110"/>
                <a:gd name="T18" fmla="*/ 2147483647 w 1098"/>
                <a:gd name="T19" fmla="*/ 2147483647 h 1110"/>
                <a:gd name="T20" fmla="*/ 2147483647 w 1098"/>
                <a:gd name="T21" fmla="*/ 2147483647 h 1110"/>
                <a:gd name="T22" fmla="*/ 2147483647 w 1098"/>
                <a:gd name="T23" fmla="*/ 2147483647 h 1110"/>
                <a:gd name="T24" fmla="*/ 0 w 1098"/>
                <a:gd name="T25" fmla="*/ 2147483647 h 1110"/>
                <a:gd name="T26" fmla="*/ 2147483647 w 1098"/>
                <a:gd name="T27" fmla="*/ 2147483647 h 1110"/>
                <a:gd name="T28" fmla="*/ 2147483647 w 1098"/>
                <a:gd name="T29" fmla="*/ 2147483647 h 1110"/>
                <a:gd name="T30" fmla="*/ 2147483647 w 1098"/>
                <a:gd name="T31" fmla="*/ 2147483647 h 1110"/>
                <a:gd name="T32" fmla="*/ 2147483647 w 1098"/>
                <a:gd name="T33" fmla="*/ 2147483647 h 1110"/>
                <a:gd name="T34" fmla="*/ 2147483647 w 1098"/>
                <a:gd name="T35" fmla="*/ 2147483647 h 1110"/>
                <a:gd name="T36" fmla="*/ 2147483647 w 1098"/>
                <a:gd name="T37" fmla="*/ 2147483647 h 1110"/>
                <a:gd name="T38" fmla="*/ 2147483647 w 1098"/>
                <a:gd name="T39" fmla="*/ 2147483647 h 1110"/>
                <a:gd name="T40" fmla="*/ 2147483647 w 1098"/>
                <a:gd name="T41" fmla="*/ 2147483647 h 1110"/>
                <a:gd name="T42" fmla="*/ 2147483647 w 1098"/>
                <a:gd name="T43" fmla="*/ 2147483647 h 1110"/>
                <a:gd name="T44" fmla="*/ 2147483647 w 1098"/>
                <a:gd name="T45" fmla="*/ 2147483647 h 1110"/>
                <a:gd name="T46" fmla="*/ 2147483647 w 1098"/>
                <a:gd name="T47" fmla="*/ 2147483647 h 1110"/>
                <a:gd name="T48" fmla="*/ 2147483647 w 1098"/>
                <a:gd name="T49" fmla="*/ 2147483647 h 1110"/>
                <a:gd name="T50" fmla="*/ 2147483647 w 1098"/>
                <a:gd name="T51" fmla="*/ 2147483647 h 1110"/>
                <a:gd name="T52" fmla="*/ 2147483647 w 1098"/>
                <a:gd name="T53" fmla="*/ 2147483647 h 1110"/>
                <a:gd name="T54" fmla="*/ 2147483647 w 1098"/>
                <a:gd name="T55" fmla="*/ 2147483647 h 1110"/>
                <a:gd name="T56" fmla="*/ 2147483647 w 1098"/>
                <a:gd name="T57" fmla="*/ 2147483647 h 1110"/>
                <a:gd name="T58" fmla="*/ 2147483647 w 1098"/>
                <a:gd name="T59" fmla="*/ 2147483647 h 1110"/>
                <a:gd name="T60" fmla="*/ 2147483647 w 1098"/>
                <a:gd name="T61" fmla="*/ 2147483647 h 1110"/>
                <a:gd name="T62" fmla="*/ 2147483647 w 1098"/>
                <a:gd name="T63" fmla="*/ 2147483647 h 1110"/>
                <a:gd name="T64" fmla="*/ 2147483647 w 1098"/>
                <a:gd name="T65" fmla="*/ 2147483647 h 1110"/>
                <a:gd name="T66" fmla="*/ 2147483647 w 1098"/>
                <a:gd name="T67" fmla="*/ 2147483647 h 1110"/>
                <a:gd name="T68" fmla="*/ 2147483647 w 1098"/>
                <a:gd name="T69" fmla="*/ 2147483647 h 1110"/>
                <a:gd name="T70" fmla="*/ 2147483647 w 1098"/>
                <a:gd name="T71" fmla="*/ 2147483647 h 1110"/>
                <a:gd name="T72" fmla="*/ 2147483647 w 1098"/>
                <a:gd name="T73" fmla="*/ 2147483647 h 1110"/>
                <a:gd name="T74" fmla="*/ 2147483647 w 1098"/>
                <a:gd name="T75" fmla="*/ 2147483647 h 1110"/>
                <a:gd name="T76" fmla="*/ 2147483647 w 1098"/>
                <a:gd name="T77" fmla="*/ 2147483647 h 1110"/>
                <a:gd name="T78" fmla="*/ 2147483647 w 1098"/>
                <a:gd name="T79" fmla="*/ 2147483647 h 1110"/>
                <a:gd name="T80" fmla="*/ 2147483647 w 1098"/>
                <a:gd name="T81" fmla="*/ 2147483647 h 1110"/>
                <a:gd name="T82" fmla="*/ 2147483647 w 1098"/>
                <a:gd name="T83" fmla="*/ 2147483647 h 1110"/>
                <a:gd name="T84" fmla="*/ 2147483647 w 1098"/>
                <a:gd name="T85" fmla="*/ 2147483647 h 1110"/>
                <a:gd name="T86" fmla="*/ 2147483647 w 1098"/>
                <a:gd name="T87" fmla="*/ 2147483647 h 1110"/>
                <a:gd name="T88" fmla="*/ 2147483647 w 1098"/>
                <a:gd name="T89" fmla="*/ 2147483647 h 1110"/>
                <a:gd name="T90" fmla="*/ 2147483647 w 1098"/>
                <a:gd name="T91" fmla="*/ 2147483647 h 1110"/>
                <a:gd name="T92" fmla="*/ 2147483647 w 1098"/>
                <a:gd name="T93" fmla="*/ 2147483647 h 1110"/>
                <a:gd name="T94" fmla="*/ 2147483647 w 1098"/>
                <a:gd name="T95" fmla="*/ 2147483647 h 1110"/>
                <a:gd name="T96" fmla="*/ 2147483647 w 1098"/>
                <a:gd name="T97" fmla="*/ 2147483647 h 1110"/>
                <a:gd name="T98" fmla="*/ 2147483647 w 1098"/>
                <a:gd name="T99" fmla="*/ 2147483647 h 1110"/>
                <a:gd name="T100" fmla="*/ 2147483647 w 1098"/>
                <a:gd name="T101" fmla="*/ 2147483647 h 1110"/>
                <a:gd name="T102" fmla="*/ 2147483647 w 1098"/>
                <a:gd name="T103" fmla="*/ 2147483647 h 1110"/>
                <a:gd name="T104" fmla="*/ 2147483647 w 1098"/>
                <a:gd name="T105" fmla="*/ 2147483647 h 1110"/>
                <a:gd name="T106" fmla="*/ 2147483647 w 1098"/>
                <a:gd name="T107" fmla="*/ 2147483647 h 1110"/>
                <a:gd name="T108" fmla="*/ 2147483647 w 1098"/>
                <a:gd name="T109" fmla="*/ 2147483647 h 1110"/>
                <a:gd name="T110" fmla="*/ 2147483647 w 1098"/>
                <a:gd name="T111" fmla="*/ 2147483647 h 1110"/>
                <a:gd name="T112" fmla="*/ 2147483647 w 1098"/>
                <a:gd name="T113" fmla="*/ 2147483647 h 1110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098"/>
                <a:gd name="T172" fmla="*/ 0 h 1110"/>
                <a:gd name="T173" fmla="*/ 1098 w 1098"/>
                <a:gd name="T174" fmla="*/ 1110 h 1110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098" h="1110">
                  <a:moveTo>
                    <a:pt x="156" y="60"/>
                  </a:moveTo>
                  <a:lnTo>
                    <a:pt x="150" y="66"/>
                  </a:lnTo>
                  <a:lnTo>
                    <a:pt x="126" y="78"/>
                  </a:lnTo>
                  <a:lnTo>
                    <a:pt x="114" y="78"/>
                  </a:lnTo>
                  <a:lnTo>
                    <a:pt x="102" y="84"/>
                  </a:lnTo>
                  <a:lnTo>
                    <a:pt x="96" y="90"/>
                  </a:lnTo>
                  <a:lnTo>
                    <a:pt x="90" y="102"/>
                  </a:lnTo>
                  <a:lnTo>
                    <a:pt x="84" y="108"/>
                  </a:lnTo>
                  <a:lnTo>
                    <a:pt x="78" y="120"/>
                  </a:lnTo>
                  <a:lnTo>
                    <a:pt x="72" y="120"/>
                  </a:lnTo>
                  <a:lnTo>
                    <a:pt x="54" y="138"/>
                  </a:lnTo>
                  <a:lnTo>
                    <a:pt x="54" y="156"/>
                  </a:lnTo>
                  <a:lnTo>
                    <a:pt x="66" y="180"/>
                  </a:lnTo>
                  <a:lnTo>
                    <a:pt x="66" y="204"/>
                  </a:lnTo>
                  <a:lnTo>
                    <a:pt x="36" y="234"/>
                  </a:lnTo>
                  <a:lnTo>
                    <a:pt x="30" y="234"/>
                  </a:lnTo>
                  <a:lnTo>
                    <a:pt x="24" y="240"/>
                  </a:lnTo>
                  <a:lnTo>
                    <a:pt x="12" y="246"/>
                  </a:lnTo>
                  <a:lnTo>
                    <a:pt x="6" y="246"/>
                  </a:lnTo>
                  <a:lnTo>
                    <a:pt x="0" y="252"/>
                  </a:lnTo>
                  <a:lnTo>
                    <a:pt x="12" y="270"/>
                  </a:lnTo>
                  <a:lnTo>
                    <a:pt x="36" y="330"/>
                  </a:lnTo>
                  <a:lnTo>
                    <a:pt x="48" y="354"/>
                  </a:lnTo>
                  <a:lnTo>
                    <a:pt x="48" y="360"/>
                  </a:lnTo>
                  <a:lnTo>
                    <a:pt x="42" y="372"/>
                  </a:lnTo>
                  <a:lnTo>
                    <a:pt x="42" y="402"/>
                  </a:lnTo>
                  <a:lnTo>
                    <a:pt x="36" y="408"/>
                  </a:lnTo>
                  <a:lnTo>
                    <a:pt x="36" y="414"/>
                  </a:lnTo>
                  <a:lnTo>
                    <a:pt x="42" y="432"/>
                  </a:lnTo>
                  <a:lnTo>
                    <a:pt x="30" y="456"/>
                  </a:lnTo>
                  <a:lnTo>
                    <a:pt x="36" y="510"/>
                  </a:lnTo>
                  <a:lnTo>
                    <a:pt x="36" y="516"/>
                  </a:lnTo>
                  <a:lnTo>
                    <a:pt x="42" y="522"/>
                  </a:lnTo>
                  <a:lnTo>
                    <a:pt x="42" y="534"/>
                  </a:lnTo>
                  <a:lnTo>
                    <a:pt x="36" y="546"/>
                  </a:lnTo>
                  <a:lnTo>
                    <a:pt x="30" y="552"/>
                  </a:lnTo>
                  <a:lnTo>
                    <a:pt x="18" y="558"/>
                  </a:lnTo>
                  <a:lnTo>
                    <a:pt x="6" y="558"/>
                  </a:lnTo>
                  <a:lnTo>
                    <a:pt x="0" y="564"/>
                  </a:lnTo>
                  <a:lnTo>
                    <a:pt x="0" y="570"/>
                  </a:lnTo>
                  <a:lnTo>
                    <a:pt x="6" y="582"/>
                  </a:lnTo>
                  <a:lnTo>
                    <a:pt x="18" y="594"/>
                  </a:lnTo>
                  <a:lnTo>
                    <a:pt x="24" y="612"/>
                  </a:lnTo>
                  <a:lnTo>
                    <a:pt x="36" y="624"/>
                  </a:lnTo>
                  <a:lnTo>
                    <a:pt x="42" y="636"/>
                  </a:lnTo>
                  <a:lnTo>
                    <a:pt x="48" y="642"/>
                  </a:lnTo>
                  <a:lnTo>
                    <a:pt x="48" y="684"/>
                  </a:lnTo>
                  <a:lnTo>
                    <a:pt x="72" y="708"/>
                  </a:lnTo>
                  <a:lnTo>
                    <a:pt x="96" y="696"/>
                  </a:lnTo>
                  <a:lnTo>
                    <a:pt x="102" y="696"/>
                  </a:lnTo>
                  <a:lnTo>
                    <a:pt x="138" y="714"/>
                  </a:lnTo>
                  <a:lnTo>
                    <a:pt x="150" y="714"/>
                  </a:lnTo>
                  <a:lnTo>
                    <a:pt x="162" y="726"/>
                  </a:lnTo>
                  <a:lnTo>
                    <a:pt x="162" y="732"/>
                  </a:lnTo>
                  <a:lnTo>
                    <a:pt x="168" y="744"/>
                  </a:lnTo>
                  <a:lnTo>
                    <a:pt x="174" y="762"/>
                  </a:lnTo>
                  <a:lnTo>
                    <a:pt x="180" y="774"/>
                  </a:lnTo>
                  <a:lnTo>
                    <a:pt x="186" y="780"/>
                  </a:lnTo>
                  <a:lnTo>
                    <a:pt x="186" y="786"/>
                  </a:lnTo>
                  <a:lnTo>
                    <a:pt x="222" y="792"/>
                  </a:lnTo>
                  <a:lnTo>
                    <a:pt x="234" y="792"/>
                  </a:lnTo>
                  <a:lnTo>
                    <a:pt x="246" y="798"/>
                  </a:lnTo>
                  <a:lnTo>
                    <a:pt x="258" y="798"/>
                  </a:lnTo>
                  <a:lnTo>
                    <a:pt x="276" y="804"/>
                  </a:lnTo>
                  <a:lnTo>
                    <a:pt x="288" y="810"/>
                  </a:lnTo>
                  <a:lnTo>
                    <a:pt x="294" y="810"/>
                  </a:lnTo>
                  <a:lnTo>
                    <a:pt x="300" y="816"/>
                  </a:lnTo>
                  <a:lnTo>
                    <a:pt x="312" y="822"/>
                  </a:lnTo>
                  <a:lnTo>
                    <a:pt x="318" y="828"/>
                  </a:lnTo>
                  <a:lnTo>
                    <a:pt x="324" y="840"/>
                  </a:lnTo>
                  <a:lnTo>
                    <a:pt x="336" y="846"/>
                  </a:lnTo>
                  <a:lnTo>
                    <a:pt x="342" y="852"/>
                  </a:lnTo>
                  <a:lnTo>
                    <a:pt x="360" y="846"/>
                  </a:lnTo>
                  <a:lnTo>
                    <a:pt x="396" y="828"/>
                  </a:lnTo>
                  <a:lnTo>
                    <a:pt x="456" y="792"/>
                  </a:lnTo>
                  <a:lnTo>
                    <a:pt x="468" y="786"/>
                  </a:lnTo>
                  <a:lnTo>
                    <a:pt x="1026" y="1110"/>
                  </a:lnTo>
                  <a:lnTo>
                    <a:pt x="1026" y="1062"/>
                  </a:lnTo>
                  <a:lnTo>
                    <a:pt x="1098" y="1062"/>
                  </a:lnTo>
                  <a:lnTo>
                    <a:pt x="1098" y="828"/>
                  </a:lnTo>
                  <a:lnTo>
                    <a:pt x="1092" y="750"/>
                  </a:lnTo>
                  <a:lnTo>
                    <a:pt x="1092" y="660"/>
                  </a:lnTo>
                  <a:lnTo>
                    <a:pt x="1086" y="564"/>
                  </a:lnTo>
                  <a:lnTo>
                    <a:pt x="1086" y="468"/>
                  </a:lnTo>
                  <a:lnTo>
                    <a:pt x="1080" y="390"/>
                  </a:lnTo>
                  <a:lnTo>
                    <a:pt x="1080" y="306"/>
                  </a:lnTo>
                  <a:lnTo>
                    <a:pt x="1068" y="270"/>
                  </a:lnTo>
                  <a:lnTo>
                    <a:pt x="1056" y="258"/>
                  </a:lnTo>
                  <a:lnTo>
                    <a:pt x="1050" y="246"/>
                  </a:lnTo>
                  <a:lnTo>
                    <a:pt x="1050" y="240"/>
                  </a:lnTo>
                  <a:lnTo>
                    <a:pt x="1056" y="228"/>
                  </a:lnTo>
                  <a:lnTo>
                    <a:pt x="1062" y="222"/>
                  </a:lnTo>
                  <a:lnTo>
                    <a:pt x="1068" y="210"/>
                  </a:lnTo>
                  <a:lnTo>
                    <a:pt x="1074" y="204"/>
                  </a:lnTo>
                  <a:lnTo>
                    <a:pt x="1074" y="198"/>
                  </a:lnTo>
                  <a:lnTo>
                    <a:pt x="1068" y="186"/>
                  </a:lnTo>
                  <a:lnTo>
                    <a:pt x="1056" y="180"/>
                  </a:lnTo>
                  <a:lnTo>
                    <a:pt x="1056" y="150"/>
                  </a:lnTo>
                  <a:lnTo>
                    <a:pt x="1080" y="126"/>
                  </a:lnTo>
                  <a:lnTo>
                    <a:pt x="1074" y="114"/>
                  </a:lnTo>
                  <a:lnTo>
                    <a:pt x="1074" y="96"/>
                  </a:lnTo>
                  <a:lnTo>
                    <a:pt x="1056" y="102"/>
                  </a:lnTo>
                  <a:lnTo>
                    <a:pt x="1044" y="90"/>
                  </a:lnTo>
                  <a:lnTo>
                    <a:pt x="1032" y="102"/>
                  </a:lnTo>
                  <a:lnTo>
                    <a:pt x="1026" y="102"/>
                  </a:lnTo>
                  <a:lnTo>
                    <a:pt x="1020" y="96"/>
                  </a:lnTo>
                  <a:lnTo>
                    <a:pt x="1008" y="90"/>
                  </a:lnTo>
                  <a:lnTo>
                    <a:pt x="1002" y="84"/>
                  </a:lnTo>
                  <a:lnTo>
                    <a:pt x="990" y="78"/>
                  </a:lnTo>
                  <a:lnTo>
                    <a:pt x="978" y="78"/>
                  </a:lnTo>
                  <a:lnTo>
                    <a:pt x="966" y="84"/>
                  </a:lnTo>
                  <a:lnTo>
                    <a:pt x="954" y="84"/>
                  </a:lnTo>
                  <a:lnTo>
                    <a:pt x="942" y="78"/>
                  </a:lnTo>
                  <a:lnTo>
                    <a:pt x="936" y="72"/>
                  </a:lnTo>
                  <a:lnTo>
                    <a:pt x="936" y="48"/>
                  </a:lnTo>
                  <a:lnTo>
                    <a:pt x="930" y="42"/>
                  </a:lnTo>
                  <a:lnTo>
                    <a:pt x="918" y="36"/>
                  </a:lnTo>
                  <a:lnTo>
                    <a:pt x="882" y="36"/>
                  </a:lnTo>
                  <a:lnTo>
                    <a:pt x="876" y="30"/>
                  </a:lnTo>
                  <a:lnTo>
                    <a:pt x="864" y="30"/>
                  </a:lnTo>
                  <a:lnTo>
                    <a:pt x="852" y="24"/>
                  </a:lnTo>
                  <a:lnTo>
                    <a:pt x="840" y="24"/>
                  </a:lnTo>
                  <a:lnTo>
                    <a:pt x="834" y="30"/>
                  </a:lnTo>
                  <a:lnTo>
                    <a:pt x="834" y="36"/>
                  </a:lnTo>
                  <a:lnTo>
                    <a:pt x="798" y="36"/>
                  </a:lnTo>
                  <a:lnTo>
                    <a:pt x="780" y="42"/>
                  </a:lnTo>
                  <a:lnTo>
                    <a:pt x="768" y="48"/>
                  </a:lnTo>
                  <a:lnTo>
                    <a:pt x="732" y="84"/>
                  </a:lnTo>
                  <a:lnTo>
                    <a:pt x="720" y="108"/>
                  </a:lnTo>
                  <a:lnTo>
                    <a:pt x="720" y="120"/>
                  </a:lnTo>
                  <a:lnTo>
                    <a:pt x="726" y="138"/>
                  </a:lnTo>
                  <a:lnTo>
                    <a:pt x="738" y="150"/>
                  </a:lnTo>
                  <a:lnTo>
                    <a:pt x="744" y="162"/>
                  </a:lnTo>
                  <a:lnTo>
                    <a:pt x="744" y="180"/>
                  </a:lnTo>
                  <a:lnTo>
                    <a:pt x="738" y="192"/>
                  </a:lnTo>
                  <a:lnTo>
                    <a:pt x="714" y="216"/>
                  </a:lnTo>
                  <a:lnTo>
                    <a:pt x="708" y="228"/>
                  </a:lnTo>
                  <a:lnTo>
                    <a:pt x="696" y="234"/>
                  </a:lnTo>
                  <a:lnTo>
                    <a:pt x="666" y="234"/>
                  </a:lnTo>
                  <a:lnTo>
                    <a:pt x="648" y="228"/>
                  </a:lnTo>
                  <a:lnTo>
                    <a:pt x="630" y="216"/>
                  </a:lnTo>
                  <a:lnTo>
                    <a:pt x="612" y="198"/>
                  </a:lnTo>
                  <a:lnTo>
                    <a:pt x="582" y="180"/>
                  </a:lnTo>
                  <a:lnTo>
                    <a:pt x="552" y="168"/>
                  </a:lnTo>
                  <a:lnTo>
                    <a:pt x="528" y="162"/>
                  </a:lnTo>
                  <a:lnTo>
                    <a:pt x="462" y="162"/>
                  </a:lnTo>
                  <a:lnTo>
                    <a:pt x="438" y="150"/>
                  </a:lnTo>
                  <a:lnTo>
                    <a:pt x="426" y="138"/>
                  </a:lnTo>
                  <a:lnTo>
                    <a:pt x="420" y="126"/>
                  </a:lnTo>
                  <a:lnTo>
                    <a:pt x="414" y="108"/>
                  </a:lnTo>
                  <a:lnTo>
                    <a:pt x="414" y="96"/>
                  </a:lnTo>
                  <a:lnTo>
                    <a:pt x="402" y="72"/>
                  </a:lnTo>
                  <a:lnTo>
                    <a:pt x="378" y="60"/>
                  </a:lnTo>
                  <a:lnTo>
                    <a:pt x="366" y="60"/>
                  </a:lnTo>
                  <a:lnTo>
                    <a:pt x="354" y="54"/>
                  </a:lnTo>
                  <a:lnTo>
                    <a:pt x="348" y="48"/>
                  </a:lnTo>
                  <a:lnTo>
                    <a:pt x="324" y="36"/>
                  </a:lnTo>
                  <a:lnTo>
                    <a:pt x="318" y="36"/>
                  </a:lnTo>
                  <a:lnTo>
                    <a:pt x="306" y="30"/>
                  </a:lnTo>
                  <a:lnTo>
                    <a:pt x="264" y="30"/>
                  </a:lnTo>
                  <a:lnTo>
                    <a:pt x="252" y="36"/>
                  </a:lnTo>
                  <a:lnTo>
                    <a:pt x="216" y="36"/>
                  </a:lnTo>
                  <a:lnTo>
                    <a:pt x="192" y="24"/>
                  </a:lnTo>
                  <a:lnTo>
                    <a:pt x="180" y="12"/>
                  </a:lnTo>
                  <a:lnTo>
                    <a:pt x="168" y="6"/>
                  </a:lnTo>
                  <a:lnTo>
                    <a:pt x="150" y="6"/>
                  </a:lnTo>
                  <a:lnTo>
                    <a:pt x="144" y="0"/>
                  </a:lnTo>
                  <a:lnTo>
                    <a:pt x="138" y="42"/>
                  </a:lnTo>
                  <a:lnTo>
                    <a:pt x="144" y="42"/>
                  </a:lnTo>
                  <a:lnTo>
                    <a:pt x="156" y="54"/>
                  </a:lnTo>
                  <a:lnTo>
                    <a:pt x="156" y="6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40" name="Liberia" descr="© INSCALE GmbH, 05.05.2010&#10;http://www.presentationload.com/">
              <a:extLst>
                <a:ext uri="{FF2B5EF4-FFF2-40B4-BE49-F238E27FC236}">
                  <a16:creationId xmlns:a16="http://schemas.microsoft.com/office/drawing/2014/main" id="{84BCFE33-5E9D-4D35-9FDC-AD092D865346}"/>
                </a:ext>
              </a:extLst>
            </p:cNvPr>
            <p:cNvSpPr>
              <a:spLocks/>
            </p:cNvSpPr>
            <p:nvPr/>
          </p:nvSpPr>
          <p:spPr bwMode="gray">
            <a:xfrm>
              <a:off x="5178590" y="4209735"/>
              <a:ext cx="136531" cy="155524"/>
            </a:xfrm>
            <a:custGeom>
              <a:avLst/>
              <a:gdLst>
                <a:gd name="T0" fmla="*/ 2147483647 w 312"/>
                <a:gd name="T1" fmla="*/ 2147483647 h 342"/>
                <a:gd name="T2" fmla="*/ 2147483647 w 312"/>
                <a:gd name="T3" fmla="*/ 2147483647 h 342"/>
                <a:gd name="T4" fmla="*/ 2147483647 w 312"/>
                <a:gd name="T5" fmla="*/ 2147483647 h 342"/>
                <a:gd name="T6" fmla="*/ 2147483647 w 312"/>
                <a:gd name="T7" fmla="*/ 2147483647 h 342"/>
                <a:gd name="T8" fmla="*/ 2147483647 w 312"/>
                <a:gd name="T9" fmla="*/ 2147483647 h 342"/>
                <a:gd name="T10" fmla="*/ 2147483647 w 312"/>
                <a:gd name="T11" fmla="*/ 2147483647 h 342"/>
                <a:gd name="T12" fmla="*/ 2147483647 w 312"/>
                <a:gd name="T13" fmla="*/ 2147483647 h 342"/>
                <a:gd name="T14" fmla="*/ 2147483647 w 312"/>
                <a:gd name="T15" fmla="*/ 2147483647 h 342"/>
                <a:gd name="T16" fmla="*/ 2147483647 w 312"/>
                <a:gd name="T17" fmla="*/ 2147483647 h 342"/>
                <a:gd name="T18" fmla="*/ 2147483647 w 312"/>
                <a:gd name="T19" fmla="*/ 2147483647 h 342"/>
                <a:gd name="T20" fmla="*/ 2147483647 w 312"/>
                <a:gd name="T21" fmla="*/ 2147483647 h 342"/>
                <a:gd name="T22" fmla="*/ 2147483647 w 312"/>
                <a:gd name="T23" fmla="*/ 2147483647 h 342"/>
                <a:gd name="T24" fmla="*/ 2147483647 w 312"/>
                <a:gd name="T25" fmla="*/ 2147483647 h 342"/>
                <a:gd name="T26" fmla="*/ 2147483647 w 312"/>
                <a:gd name="T27" fmla="*/ 2147483647 h 342"/>
                <a:gd name="T28" fmla="*/ 2147483647 w 312"/>
                <a:gd name="T29" fmla="*/ 2147483647 h 342"/>
                <a:gd name="T30" fmla="*/ 2147483647 w 312"/>
                <a:gd name="T31" fmla="*/ 2147483647 h 342"/>
                <a:gd name="T32" fmla="*/ 2147483647 w 312"/>
                <a:gd name="T33" fmla="*/ 2147483647 h 342"/>
                <a:gd name="T34" fmla="*/ 2147483647 w 312"/>
                <a:gd name="T35" fmla="*/ 2147483647 h 342"/>
                <a:gd name="T36" fmla="*/ 2147483647 w 312"/>
                <a:gd name="T37" fmla="*/ 2147483647 h 342"/>
                <a:gd name="T38" fmla="*/ 2147483647 w 312"/>
                <a:gd name="T39" fmla="*/ 2147483647 h 342"/>
                <a:gd name="T40" fmla="*/ 2147483647 w 312"/>
                <a:gd name="T41" fmla="*/ 2147483647 h 342"/>
                <a:gd name="T42" fmla="*/ 2147483647 w 312"/>
                <a:gd name="T43" fmla="*/ 2147483647 h 342"/>
                <a:gd name="T44" fmla="*/ 2147483647 w 312"/>
                <a:gd name="T45" fmla="*/ 2147483647 h 342"/>
                <a:gd name="T46" fmla="*/ 2147483647 w 312"/>
                <a:gd name="T47" fmla="*/ 2147483647 h 342"/>
                <a:gd name="T48" fmla="*/ 2147483647 w 312"/>
                <a:gd name="T49" fmla="*/ 2147483647 h 342"/>
                <a:gd name="T50" fmla="*/ 2147483647 w 312"/>
                <a:gd name="T51" fmla="*/ 0 h 342"/>
                <a:gd name="T52" fmla="*/ 2147483647 w 312"/>
                <a:gd name="T53" fmla="*/ 0 h 342"/>
                <a:gd name="T54" fmla="*/ 2147483647 w 312"/>
                <a:gd name="T55" fmla="*/ 2147483647 h 342"/>
                <a:gd name="T56" fmla="*/ 2147483647 w 312"/>
                <a:gd name="T57" fmla="*/ 2147483647 h 342"/>
                <a:gd name="T58" fmla="*/ 2147483647 w 312"/>
                <a:gd name="T59" fmla="*/ 2147483647 h 342"/>
                <a:gd name="T60" fmla="*/ 2147483647 w 312"/>
                <a:gd name="T61" fmla="*/ 2147483647 h 342"/>
                <a:gd name="T62" fmla="*/ 2147483647 w 312"/>
                <a:gd name="T63" fmla="*/ 2147483647 h 342"/>
                <a:gd name="T64" fmla="*/ 2147483647 w 312"/>
                <a:gd name="T65" fmla="*/ 2147483647 h 342"/>
                <a:gd name="T66" fmla="*/ 2147483647 w 312"/>
                <a:gd name="T67" fmla="*/ 2147483647 h 342"/>
                <a:gd name="T68" fmla="*/ 2147483647 w 312"/>
                <a:gd name="T69" fmla="*/ 2147483647 h 342"/>
                <a:gd name="T70" fmla="*/ 2147483647 w 312"/>
                <a:gd name="T71" fmla="*/ 2147483647 h 342"/>
                <a:gd name="T72" fmla="*/ 2147483647 w 312"/>
                <a:gd name="T73" fmla="*/ 2147483647 h 342"/>
                <a:gd name="T74" fmla="*/ 2147483647 w 312"/>
                <a:gd name="T75" fmla="*/ 2147483647 h 342"/>
                <a:gd name="T76" fmla="*/ 2147483647 w 312"/>
                <a:gd name="T77" fmla="*/ 2147483647 h 342"/>
                <a:gd name="T78" fmla="*/ 0 w 312"/>
                <a:gd name="T79" fmla="*/ 2147483647 h 342"/>
                <a:gd name="T80" fmla="*/ 2147483647 w 312"/>
                <a:gd name="T81" fmla="*/ 2147483647 h 342"/>
                <a:gd name="T82" fmla="*/ 2147483647 w 312"/>
                <a:gd name="T83" fmla="*/ 2147483647 h 342"/>
                <a:gd name="T84" fmla="*/ 2147483647 w 312"/>
                <a:gd name="T85" fmla="*/ 2147483647 h 342"/>
                <a:gd name="T86" fmla="*/ 2147483647 w 312"/>
                <a:gd name="T87" fmla="*/ 2147483647 h 342"/>
                <a:gd name="T88" fmla="*/ 2147483647 w 312"/>
                <a:gd name="T89" fmla="*/ 2147483647 h 342"/>
                <a:gd name="T90" fmla="*/ 2147483647 w 312"/>
                <a:gd name="T91" fmla="*/ 2147483647 h 342"/>
                <a:gd name="T92" fmla="*/ 2147483647 w 312"/>
                <a:gd name="T93" fmla="*/ 2147483647 h 342"/>
                <a:gd name="T94" fmla="*/ 2147483647 w 312"/>
                <a:gd name="T95" fmla="*/ 2147483647 h 342"/>
                <a:gd name="T96" fmla="*/ 2147483647 w 312"/>
                <a:gd name="T97" fmla="*/ 2147483647 h 342"/>
                <a:gd name="T98" fmla="*/ 2147483647 w 312"/>
                <a:gd name="T99" fmla="*/ 2147483647 h 342"/>
                <a:gd name="T100" fmla="*/ 2147483647 w 312"/>
                <a:gd name="T101" fmla="*/ 2147483647 h 342"/>
                <a:gd name="T102" fmla="*/ 2147483647 w 312"/>
                <a:gd name="T103" fmla="*/ 2147483647 h 342"/>
                <a:gd name="T104" fmla="*/ 2147483647 w 312"/>
                <a:gd name="T105" fmla="*/ 2147483647 h 342"/>
                <a:gd name="T106" fmla="*/ 2147483647 w 312"/>
                <a:gd name="T107" fmla="*/ 2147483647 h 342"/>
                <a:gd name="T108" fmla="*/ 2147483647 w 312"/>
                <a:gd name="T109" fmla="*/ 2147483647 h 342"/>
                <a:gd name="T110" fmla="*/ 2147483647 w 312"/>
                <a:gd name="T111" fmla="*/ 2147483647 h 342"/>
                <a:gd name="T112" fmla="*/ 2147483647 w 312"/>
                <a:gd name="T113" fmla="*/ 2147483647 h 342"/>
                <a:gd name="T114" fmla="*/ 2147483647 w 312"/>
                <a:gd name="T115" fmla="*/ 2147483647 h 342"/>
                <a:gd name="T116" fmla="*/ 2147483647 w 312"/>
                <a:gd name="T117" fmla="*/ 2147483647 h 342"/>
                <a:gd name="T118" fmla="*/ 2147483647 w 312"/>
                <a:gd name="T119" fmla="*/ 2147483647 h 342"/>
                <a:gd name="T120" fmla="*/ 2147483647 w 312"/>
                <a:gd name="T121" fmla="*/ 2147483647 h 34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312"/>
                <a:gd name="T184" fmla="*/ 0 h 342"/>
                <a:gd name="T185" fmla="*/ 312 w 312"/>
                <a:gd name="T186" fmla="*/ 342 h 34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312" h="342">
                  <a:moveTo>
                    <a:pt x="312" y="252"/>
                  </a:moveTo>
                  <a:lnTo>
                    <a:pt x="312" y="240"/>
                  </a:lnTo>
                  <a:lnTo>
                    <a:pt x="282" y="210"/>
                  </a:lnTo>
                  <a:lnTo>
                    <a:pt x="282" y="180"/>
                  </a:lnTo>
                  <a:lnTo>
                    <a:pt x="246" y="186"/>
                  </a:lnTo>
                  <a:lnTo>
                    <a:pt x="246" y="174"/>
                  </a:lnTo>
                  <a:lnTo>
                    <a:pt x="228" y="174"/>
                  </a:lnTo>
                  <a:lnTo>
                    <a:pt x="222" y="168"/>
                  </a:lnTo>
                  <a:lnTo>
                    <a:pt x="228" y="156"/>
                  </a:lnTo>
                  <a:lnTo>
                    <a:pt x="240" y="150"/>
                  </a:lnTo>
                  <a:lnTo>
                    <a:pt x="246" y="132"/>
                  </a:lnTo>
                  <a:lnTo>
                    <a:pt x="246" y="108"/>
                  </a:lnTo>
                  <a:lnTo>
                    <a:pt x="228" y="72"/>
                  </a:lnTo>
                  <a:lnTo>
                    <a:pt x="222" y="72"/>
                  </a:lnTo>
                  <a:lnTo>
                    <a:pt x="216" y="78"/>
                  </a:lnTo>
                  <a:lnTo>
                    <a:pt x="210" y="90"/>
                  </a:lnTo>
                  <a:lnTo>
                    <a:pt x="210" y="102"/>
                  </a:lnTo>
                  <a:lnTo>
                    <a:pt x="198" y="114"/>
                  </a:lnTo>
                  <a:lnTo>
                    <a:pt x="192" y="114"/>
                  </a:lnTo>
                  <a:lnTo>
                    <a:pt x="180" y="102"/>
                  </a:lnTo>
                  <a:lnTo>
                    <a:pt x="180" y="96"/>
                  </a:lnTo>
                  <a:lnTo>
                    <a:pt x="168" y="96"/>
                  </a:lnTo>
                  <a:lnTo>
                    <a:pt x="168" y="36"/>
                  </a:lnTo>
                  <a:lnTo>
                    <a:pt x="162" y="18"/>
                  </a:lnTo>
                  <a:lnTo>
                    <a:pt x="150" y="6"/>
                  </a:lnTo>
                  <a:lnTo>
                    <a:pt x="138" y="0"/>
                  </a:lnTo>
                  <a:lnTo>
                    <a:pt x="132" y="0"/>
                  </a:lnTo>
                  <a:lnTo>
                    <a:pt x="126" y="6"/>
                  </a:lnTo>
                  <a:lnTo>
                    <a:pt x="126" y="18"/>
                  </a:lnTo>
                  <a:lnTo>
                    <a:pt x="102" y="12"/>
                  </a:lnTo>
                  <a:lnTo>
                    <a:pt x="108" y="36"/>
                  </a:lnTo>
                  <a:lnTo>
                    <a:pt x="84" y="42"/>
                  </a:lnTo>
                  <a:lnTo>
                    <a:pt x="84" y="60"/>
                  </a:lnTo>
                  <a:lnTo>
                    <a:pt x="78" y="72"/>
                  </a:lnTo>
                  <a:lnTo>
                    <a:pt x="66" y="78"/>
                  </a:lnTo>
                  <a:lnTo>
                    <a:pt x="54" y="90"/>
                  </a:lnTo>
                  <a:lnTo>
                    <a:pt x="42" y="96"/>
                  </a:lnTo>
                  <a:lnTo>
                    <a:pt x="24" y="114"/>
                  </a:lnTo>
                  <a:lnTo>
                    <a:pt x="24" y="150"/>
                  </a:lnTo>
                  <a:lnTo>
                    <a:pt x="0" y="126"/>
                  </a:lnTo>
                  <a:lnTo>
                    <a:pt x="36" y="162"/>
                  </a:lnTo>
                  <a:lnTo>
                    <a:pt x="60" y="162"/>
                  </a:lnTo>
                  <a:lnTo>
                    <a:pt x="72" y="192"/>
                  </a:lnTo>
                  <a:lnTo>
                    <a:pt x="102" y="192"/>
                  </a:lnTo>
                  <a:lnTo>
                    <a:pt x="108" y="198"/>
                  </a:lnTo>
                  <a:lnTo>
                    <a:pt x="120" y="222"/>
                  </a:lnTo>
                  <a:lnTo>
                    <a:pt x="132" y="240"/>
                  </a:lnTo>
                  <a:lnTo>
                    <a:pt x="150" y="252"/>
                  </a:lnTo>
                  <a:lnTo>
                    <a:pt x="162" y="270"/>
                  </a:lnTo>
                  <a:lnTo>
                    <a:pt x="180" y="282"/>
                  </a:lnTo>
                  <a:lnTo>
                    <a:pt x="198" y="288"/>
                  </a:lnTo>
                  <a:lnTo>
                    <a:pt x="210" y="294"/>
                  </a:lnTo>
                  <a:lnTo>
                    <a:pt x="228" y="300"/>
                  </a:lnTo>
                  <a:lnTo>
                    <a:pt x="258" y="330"/>
                  </a:lnTo>
                  <a:lnTo>
                    <a:pt x="294" y="342"/>
                  </a:lnTo>
                  <a:lnTo>
                    <a:pt x="300" y="342"/>
                  </a:lnTo>
                  <a:lnTo>
                    <a:pt x="300" y="294"/>
                  </a:lnTo>
                  <a:lnTo>
                    <a:pt x="306" y="288"/>
                  </a:lnTo>
                  <a:lnTo>
                    <a:pt x="306" y="276"/>
                  </a:lnTo>
                  <a:lnTo>
                    <a:pt x="312" y="264"/>
                  </a:lnTo>
                  <a:lnTo>
                    <a:pt x="312" y="25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41" name="Lesotho" descr="© INSCALE GmbH, 05.05.2010&#10;http://www.presentationload.com/">
              <a:extLst>
                <a:ext uri="{FF2B5EF4-FFF2-40B4-BE49-F238E27FC236}">
                  <a16:creationId xmlns:a16="http://schemas.microsoft.com/office/drawing/2014/main" id="{D44F2E3E-34CE-47D0-A744-EB2BD4F92C25}"/>
                </a:ext>
              </a:extLst>
            </p:cNvPr>
            <p:cNvSpPr>
              <a:spLocks/>
            </p:cNvSpPr>
            <p:nvPr/>
          </p:nvSpPr>
          <p:spPr bwMode="gray">
            <a:xfrm>
              <a:off x="6378792" y="5557080"/>
              <a:ext cx="74616" cy="73001"/>
            </a:xfrm>
            <a:custGeom>
              <a:avLst/>
              <a:gdLst>
                <a:gd name="T0" fmla="*/ 0 w 168"/>
                <a:gd name="T1" fmla="*/ 2147483647 h 162"/>
                <a:gd name="T2" fmla="*/ 2147483647 w 168"/>
                <a:gd name="T3" fmla="*/ 2147483647 h 162"/>
                <a:gd name="T4" fmla="*/ 2147483647 w 168"/>
                <a:gd name="T5" fmla="*/ 2147483647 h 162"/>
                <a:gd name="T6" fmla="*/ 2147483647 w 168"/>
                <a:gd name="T7" fmla="*/ 2147483647 h 162"/>
                <a:gd name="T8" fmla="*/ 2147483647 w 168"/>
                <a:gd name="T9" fmla="*/ 2147483647 h 162"/>
                <a:gd name="T10" fmla="*/ 2147483647 w 168"/>
                <a:gd name="T11" fmla="*/ 2147483647 h 162"/>
                <a:gd name="T12" fmla="*/ 2147483647 w 168"/>
                <a:gd name="T13" fmla="*/ 2147483647 h 162"/>
                <a:gd name="T14" fmla="*/ 2147483647 w 168"/>
                <a:gd name="T15" fmla="*/ 2147483647 h 162"/>
                <a:gd name="T16" fmla="*/ 2147483647 w 168"/>
                <a:gd name="T17" fmla="*/ 2147483647 h 162"/>
                <a:gd name="T18" fmla="*/ 2147483647 w 168"/>
                <a:gd name="T19" fmla="*/ 2147483647 h 162"/>
                <a:gd name="T20" fmla="*/ 2147483647 w 168"/>
                <a:gd name="T21" fmla="*/ 2147483647 h 162"/>
                <a:gd name="T22" fmla="*/ 2147483647 w 168"/>
                <a:gd name="T23" fmla="*/ 2147483647 h 162"/>
                <a:gd name="T24" fmla="*/ 2147483647 w 168"/>
                <a:gd name="T25" fmla="*/ 2147483647 h 162"/>
                <a:gd name="T26" fmla="*/ 2147483647 w 168"/>
                <a:gd name="T27" fmla="*/ 2147483647 h 162"/>
                <a:gd name="T28" fmla="*/ 2147483647 w 168"/>
                <a:gd name="T29" fmla="*/ 2147483647 h 162"/>
                <a:gd name="T30" fmla="*/ 2147483647 w 168"/>
                <a:gd name="T31" fmla="*/ 2147483647 h 162"/>
                <a:gd name="T32" fmla="*/ 2147483647 w 168"/>
                <a:gd name="T33" fmla="*/ 2147483647 h 162"/>
                <a:gd name="T34" fmla="*/ 2147483647 w 168"/>
                <a:gd name="T35" fmla="*/ 2147483647 h 162"/>
                <a:gd name="T36" fmla="*/ 2147483647 w 168"/>
                <a:gd name="T37" fmla="*/ 2147483647 h 162"/>
                <a:gd name="T38" fmla="*/ 2147483647 w 168"/>
                <a:gd name="T39" fmla="*/ 2147483647 h 162"/>
                <a:gd name="T40" fmla="*/ 2147483647 w 168"/>
                <a:gd name="T41" fmla="*/ 2147483647 h 162"/>
                <a:gd name="T42" fmla="*/ 2147483647 w 168"/>
                <a:gd name="T43" fmla="*/ 0 h 162"/>
                <a:gd name="T44" fmla="*/ 2147483647 w 168"/>
                <a:gd name="T45" fmla="*/ 0 h 162"/>
                <a:gd name="T46" fmla="*/ 2147483647 w 168"/>
                <a:gd name="T47" fmla="*/ 2147483647 h 162"/>
                <a:gd name="T48" fmla="*/ 2147483647 w 168"/>
                <a:gd name="T49" fmla="*/ 2147483647 h 162"/>
                <a:gd name="T50" fmla="*/ 2147483647 w 168"/>
                <a:gd name="T51" fmla="*/ 2147483647 h 162"/>
                <a:gd name="T52" fmla="*/ 2147483647 w 168"/>
                <a:gd name="T53" fmla="*/ 2147483647 h 162"/>
                <a:gd name="T54" fmla="*/ 2147483647 w 168"/>
                <a:gd name="T55" fmla="*/ 2147483647 h 162"/>
                <a:gd name="T56" fmla="*/ 2147483647 w 168"/>
                <a:gd name="T57" fmla="*/ 2147483647 h 162"/>
                <a:gd name="T58" fmla="*/ 2147483647 w 168"/>
                <a:gd name="T59" fmla="*/ 2147483647 h 162"/>
                <a:gd name="T60" fmla="*/ 0 w 168"/>
                <a:gd name="T61" fmla="*/ 2147483647 h 162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68"/>
                <a:gd name="T94" fmla="*/ 0 h 162"/>
                <a:gd name="T95" fmla="*/ 168 w 168"/>
                <a:gd name="T96" fmla="*/ 162 h 162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68" h="162">
                  <a:moveTo>
                    <a:pt x="0" y="78"/>
                  </a:moveTo>
                  <a:lnTo>
                    <a:pt x="24" y="114"/>
                  </a:lnTo>
                  <a:lnTo>
                    <a:pt x="24" y="132"/>
                  </a:lnTo>
                  <a:lnTo>
                    <a:pt x="54" y="162"/>
                  </a:lnTo>
                  <a:lnTo>
                    <a:pt x="72" y="162"/>
                  </a:lnTo>
                  <a:lnTo>
                    <a:pt x="72" y="150"/>
                  </a:lnTo>
                  <a:lnTo>
                    <a:pt x="78" y="144"/>
                  </a:lnTo>
                  <a:lnTo>
                    <a:pt x="84" y="132"/>
                  </a:lnTo>
                  <a:lnTo>
                    <a:pt x="90" y="126"/>
                  </a:lnTo>
                  <a:lnTo>
                    <a:pt x="102" y="120"/>
                  </a:lnTo>
                  <a:lnTo>
                    <a:pt x="120" y="120"/>
                  </a:lnTo>
                  <a:lnTo>
                    <a:pt x="132" y="114"/>
                  </a:lnTo>
                  <a:lnTo>
                    <a:pt x="138" y="108"/>
                  </a:lnTo>
                  <a:lnTo>
                    <a:pt x="150" y="102"/>
                  </a:lnTo>
                  <a:lnTo>
                    <a:pt x="144" y="84"/>
                  </a:lnTo>
                  <a:lnTo>
                    <a:pt x="168" y="66"/>
                  </a:lnTo>
                  <a:lnTo>
                    <a:pt x="162" y="42"/>
                  </a:lnTo>
                  <a:lnTo>
                    <a:pt x="150" y="36"/>
                  </a:lnTo>
                  <a:lnTo>
                    <a:pt x="144" y="24"/>
                  </a:lnTo>
                  <a:lnTo>
                    <a:pt x="138" y="18"/>
                  </a:lnTo>
                  <a:lnTo>
                    <a:pt x="132" y="6"/>
                  </a:lnTo>
                  <a:lnTo>
                    <a:pt x="126" y="0"/>
                  </a:lnTo>
                  <a:lnTo>
                    <a:pt x="90" y="0"/>
                  </a:lnTo>
                  <a:lnTo>
                    <a:pt x="78" y="6"/>
                  </a:lnTo>
                  <a:lnTo>
                    <a:pt x="78" y="18"/>
                  </a:lnTo>
                  <a:lnTo>
                    <a:pt x="54" y="18"/>
                  </a:lnTo>
                  <a:lnTo>
                    <a:pt x="48" y="24"/>
                  </a:lnTo>
                  <a:lnTo>
                    <a:pt x="48" y="42"/>
                  </a:lnTo>
                  <a:lnTo>
                    <a:pt x="30" y="60"/>
                  </a:lnTo>
                  <a:lnTo>
                    <a:pt x="24" y="78"/>
                  </a:lnTo>
                  <a:lnTo>
                    <a:pt x="0" y="78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42" name="Kyrgyzstan" descr="© INSCALE GmbH, 05.05.2010&#10;http://www.presentationload.com/">
              <a:extLst>
                <a:ext uri="{FF2B5EF4-FFF2-40B4-BE49-F238E27FC236}">
                  <a16:creationId xmlns:a16="http://schemas.microsoft.com/office/drawing/2014/main" id="{B7DE5DCB-BA2E-49D4-BA48-53F67258E8A6}"/>
                </a:ext>
              </a:extLst>
            </p:cNvPr>
            <p:cNvSpPr>
              <a:spLocks/>
            </p:cNvSpPr>
            <p:nvPr/>
          </p:nvSpPr>
          <p:spPr bwMode="gray">
            <a:xfrm>
              <a:off x="7588520" y="2960784"/>
              <a:ext cx="296876" cy="139654"/>
            </a:xfrm>
            <a:custGeom>
              <a:avLst/>
              <a:gdLst>
                <a:gd name="T0" fmla="*/ 2147483647 w 672"/>
                <a:gd name="T1" fmla="*/ 2147483647 h 312"/>
                <a:gd name="T2" fmla="*/ 2147483647 w 672"/>
                <a:gd name="T3" fmla="*/ 2147483647 h 312"/>
                <a:gd name="T4" fmla="*/ 2147483647 w 672"/>
                <a:gd name="T5" fmla="*/ 2147483647 h 312"/>
                <a:gd name="T6" fmla="*/ 2147483647 w 672"/>
                <a:gd name="T7" fmla="*/ 2147483647 h 312"/>
                <a:gd name="T8" fmla="*/ 2147483647 w 672"/>
                <a:gd name="T9" fmla="*/ 2147483647 h 312"/>
                <a:gd name="T10" fmla="*/ 2147483647 w 672"/>
                <a:gd name="T11" fmla="*/ 2147483647 h 312"/>
                <a:gd name="T12" fmla="*/ 2147483647 w 672"/>
                <a:gd name="T13" fmla="*/ 2147483647 h 312"/>
                <a:gd name="T14" fmla="*/ 2147483647 w 672"/>
                <a:gd name="T15" fmla="*/ 2147483647 h 312"/>
                <a:gd name="T16" fmla="*/ 2147483647 w 672"/>
                <a:gd name="T17" fmla="*/ 2147483647 h 312"/>
                <a:gd name="T18" fmla="*/ 2147483647 w 672"/>
                <a:gd name="T19" fmla="*/ 2147483647 h 312"/>
                <a:gd name="T20" fmla="*/ 2147483647 w 672"/>
                <a:gd name="T21" fmla="*/ 2147483647 h 312"/>
                <a:gd name="T22" fmla="*/ 2147483647 w 672"/>
                <a:gd name="T23" fmla="*/ 2147483647 h 312"/>
                <a:gd name="T24" fmla="*/ 0 w 672"/>
                <a:gd name="T25" fmla="*/ 2147483647 h 312"/>
                <a:gd name="T26" fmla="*/ 2147483647 w 672"/>
                <a:gd name="T27" fmla="*/ 2147483647 h 312"/>
                <a:gd name="T28" fmla="*/ 2147483647 w 672"/>
                <a:gd name="T29" fmla="*/ 2147483647 h 312"/>
                <a:gd name="T30" fmla="*/ 2147483647 w 672"/>
                <a:gd name="T31" fmla="*/ 2147483647 h 312"/>
                <a:gd name="T32" fmla="*/ 2147483647 w 672"/>
                <a:gd name="T33" fmla="*/ 2147483647 h 312"/>
                <a:gd name="T34" fmla="*/ 2147483647 w 672"/>
                <a:gd name="T35" fmla="*/ 2147483647 h 312"/>
                <a:gd name="T36" fmla="*/ 2147483647 w 672"/>
                <a:gd name="T37" fmla="*/ 2147483647 h 312"/>
                <a:gd name="T38" fmla="*/ 2147483647 w 672"/>
                <a:gd name="T39" fmla="*/ 2147483647 h 312"/>
                <a:gd name="T40" fmla="*/ 2147483647 w 672"/>
                <a:gd name="T41" fmla="*/ 2147483647 h 312"/>
                <a:gd name="T42" fmla="*/ 2147483647 w 672"/>
                <a:gd name="T43" fmla="*/ 2147483647 h 312"/>
                <a:gd name="T44" fmla="*/ 2147483647 w 672"/>
                <a:gd name="T45" fmla="*/ 2147483647 h 312"/>
                <a:gd name="T46" fmla="*/ 2147483647 w 672"/>
                <a:gd name="T47" fmla="*/ 2147483647 h 312"/>
                <a:gd name="T48" fmla="*/ 2147483647 w 672"/>
                <a:gd name="T49" fmla="*/ 2147483647 h 312"/>
                <a:gd name="T50" fmla="*/ 2147483647 w 672"/>
                <a:gd name="T51" fmla="*/ 2147483647 h 312"/>
                <a:gd name="T52" fmla="*/ 2147483647 w 672"/>
                <a:gd name="T53" fmla="*/ 2147483647 h 312"/>
                <a:gd name="T54" fmla="*/ 2147483647 w 672"/>
                <a:gd name="T55" fmla="*/ 2147483647 h 312"/>
                <a:gd name="T56" fmla="*/ 2147483647 w 672"/>
                <a:gd name="T57" fmla="*/ 2147483647 h 312"/>
                <a:gd name="T58" fmla="*/ 2147483647 w 672"/>
                <a:gd name="T59" fmla="*/ 2147483647 h 312"/>
                <a:gd name="T60" fmla="*/ 2147483647 w 672"/>
                <a:gd name="T61" fmla="*/ 2147483647 h 312"/>
                <a:gd name="T62" fmla="*/ 2147483647 w 672"/>
                <a:gd name="T63" fmla="*/ 2147483647 h 312"/>
                <a:gd name="T64" fmla="*/ 2147483647 w 672"/>
                <a:gd name="T65" fmla="*/ 2147483647 h 312"/>
                <a:gd name="T66" fmla="*/ 2147483647 w 672"/>
                <a:gd name="T67" fmla="*/ 2147483647 h 312"/>
                <a:gd name="T68" fmla="*/ 2147483647 w 672"/>
                <a:gd name="T69" fmla="*/ 2147483647 h 312"/>
                <a:gd name="T70" fmla="*/ 2147483647 w 672"/>
                <a:gd name="T71" fmla="*/ 2147483647 h 312"/>
                <a:gd name="T72" fmla="*/ 2147483647 w 672"/>
                <a:gd name="T73" fmla="*/ 2147483647 h 312"/>
                <a:gd name="T74" fmla="*/ 2147483647 w 672"/>
                <a:gd name="T75" fmla="*/ 2147483647 h 312"/>
                <a:gd name="T76" fmla="*/ 2147483647 w 672"/>
                <a:gd name="T77" fmla="*/ 0 h 312"/>
                <a:gd name="T78" fmla="*/ 2147483647 w 672"/>
                <a:gd name="T79" fmla="*/ 2147483647 h 312"/>
                <a:gd name="T80" fmla="*/ 2147483647 w 672"/>
                <a:gd name="T81" fmla="*/ 2147483647 h 312"/>
                <a:gd name="T82" fmla="*/ 2147483647 w 672"/>
                <a:gd name="T83" fmla="*/ 2147483647 h 312"/>
                <a:gd name="T84" fmla="*/ 2147483647 w 672"/>
                <a:gd name="T85" fmla="*/ 2147483647 h 312"/>
                <a:gd name="T86" fmla="*/ 2147483647 w 672"/>
                <a:gd name="T87" fmla="*/ 2147483647 h 312"/>
                <a:gd name="T88" fmla="*/ 2147483647 w 672"/>
                <a:gd name="T89" fmla="*/ 2147483647 h 312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672"/>
                <a:gd name="T136" fmla="*/ 0 h 312"/>
                <a:gd name="T137" fmla="*/ 672 w 672"/>
                <a:gd name="T138" fmla="*/ 312 h 312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672" h="312">
                  <a:moveTo>
                    <a:pt x="36" y="132"/>
                  </a:moveTo>
                  <a:lnTo>
                    <a:pt x="66" y="144"/>
                  </a:lnTo>
                  <a:lnTo>
                    <a:pt x="78" y="156"/>
                  </a:lnTo>
                  <a:lnTo>
                    <a:pt x="114" y="156"/>
                  </a:lnTo>
                  <a:lnTo>
                    <a:pt x="114" y="144"/>
                  </a:lnTo>
                  <a:lnTo>
                    <a:pt x="126" y="144"/>
                  </a:lnTo>
                  <a:lnTo>
                    <a:pt x="126" y="132"/>
                  </a:lnTo>
                  <a:lnTo>
                    <a:pt x="144" y="156"/>
                  </a:lnTo>
                  <a:lnTo>
                    <a:pt x="162" y="156"/>
                  </a:lnTo>
                  <a:lnTo>
                    <a:pt x="168" y="174"/>
                  </a:lnTo>
                  <a:lnTo>
                    <a:pt x="192" y="174"/>
                  </a:lnTo>
                  <a:lnTo>
                    <a:pt x="198" y="186"/>
                  </a:lnTo>
                  <a:lnTo>
                    <a:pt x="204" y="186"/>
                  </a:lnTo>
                  <a:lnTo>
                    <a:pt x="216" y="180"/>
                  </a:lnTo>
                  <a:lnTo>
                    <a:pt x="228" y="180"/>
                  </a:lnTo>
                  <a:lnTo>
                    <a:pt x="228" y="192"/>
                  </a:lnTo>
                  <a:lnTo>
                    <a:pt x="216" y="204"/>
                  </a:lnTo>
                  <a:lnTo>
                    <a:pt x="204" y="210"/>
                  </a:lnTo>
                  <a:lnTo>
                    <a:pt x="192" y="210"/>
                  </a:lnTo>
                  <a:lnTo>
                    <a:pt x="192" y="216"/>
                  </a:lnTo>
                  <a:lnTo>
                    <a:pt x="174" y="222"/>
                  </a:lnTo>
                  <a:lnTo>
                    <a:pt x="156" y="240"/>
                  </a:lnTo>
                  <a:lnTo>
                    <a:pt x="150" y="240"/>
                  </a:lnTo>
                  <a:lnTo>
                    <a:pt x="144" y="234"/>
                  </a:lnTo>
                  <a:lnTo>
                    <a:pt x="138" y="234"/>
                  </a:lnTo>
                  <a:lnTo>
                    <a:pt x="132" y="228"/>
                  </a:lnTo>
                  <a:lnTo>
                    <a:pt x="114" y="228"/>
                  </a:lnTo>
                  <a:lnTo>
                    <a:pt x="102" y="234"/>
                  </a:lnTo>
                  <a:lnTo>
                    <a:pt x="96" y="234"/>
                  </a:lnTo>
                  <a:lnTo>
                    <a:pt x="96" y="246"/>
                  </a:lnTo>
                  <a:lnTo>
                    <a:pt x="90" y="252"/>
                  </a:lnTo>
                  <a:lnTo>
                    <a:pt x="84" y="252"/>
                  </a:lnTo>
                  <a:lnTo>
                    <a:pt x="72" y="246"/>
                  </a:lnTo>
                  <a:lnTo>
                    <a:pt x="36" y="234"/>
                  </a:lnTo>
                  <a:lnTo>
                    <a:pt x="24" y="234"/>
                  </a:lnTo>
                  <a:lnTo>
                    <a:pt x="18" y="240"/>
                  </a:lnTo>
                  <a:lnTo>
                    <a:pt x="18" y="252"/>
                  </a:lnTo>
                  <a:lnTo>
                    <a:pt x="12" y="258"/>
                  </a:lnTo>
                  <a:lnTo>
                    <a:pt x="0" y="264"/>
                  </a:lnTo>
                  <a:lnTo>
                    <a:pt x="0" y="276"/>
                  </a:lnTo>
                  <a:lnTo>
                    <a:pt x="6" y="282"/>
                  </a:lnTo>
                  <a:lnTo>
                    <a:pt x="6" y="288"/>
                  </a:lnTo>
                  <a:lnTo>
                    <a:pt x="12" y="294"/>
                  </a:lnTo>
                  <a:lnTo>
                    <a:pt x="24" y="288"/>
                  </a:lnTo>
                  <a:lnTo>
                    <a:pt x="36" y="288"/>
                  </a:lnTo>
                  <a:lnTo>
                    <a:pt x="42" y="282"/>
                  </a:lnTo>
                  <a:lnTo>
                    <a:pt x="60" y="282"/>
                  </a:lnTo>
                  <a:lnTo>
                    <a:pt x="72" y="288"/>
                  </a:lnTo>
                  <a:lnTo>
                    <a:pt x="96" y="288"/>
                  </a:lnTo>
                  <a:lnTo>
                    <a:pt x="108" y="300"/>
                  </a:lnTo>
                  <a:lnTo>
                    <a:pt x="126" y="300"/>
                  </a:lnTo>
                  <a:lnTo>
                    <a:pt x="132" y="294"/>
                  </a:lnTo>
                  <a:lnTo>
                    <a:pt x="144" y="288"/>
                  </a:lnTo>
                  <a:lnTo>
                    <a:pt x="150" y="282"/>
                  </a:lnTo>
                  <a:lnTo>
                    <a:pt x="180" y="312"/>
                  </a:lnTo>
                  <a:lnTo>
                    <a:pt x="192" y="306"/>
                  </a:lnTo>
                  <a:lnTo>
                    <a:pt x="198" y="306"/>
                  </a:lnTo>
                  <a:lnTo>
                    <a:pt x="198" y="312"/>
                  </a:lnTo>
                  <a:lnTo>
                    <a:pt x="210" y="312"/>
                  </a:lnTo>
                  <a:lnTo>
                    <a:pt x="222" y="306"/>
                  </a:lnTo>
                  <a:lnTo>
                    <a:pt x="228" y="300"/>
                  </a:lnTo>
                  <a:lnTo>
                    <a:pt x="270" y="300"/>
                  </a:lnTo>
                  <a:lnTo>
                    <a:pt x="282" y="288"/>
                  </a:lnTo>
                  <a:lnTo>
                    <a:pt x="300" y="294"/>
                  </a:lnTo>
                  <a:lnTo>
                    <a:pt x="318" y="294"/>
                  </a:lnTo>
                  <a:lnTo>
                    <a:pt x="318" y="282"/>
                  </a:lnTo>
                  <a:lnTo>
                    <a:pt x="312" y="270"/>
                  </a:lnTo>
                  <a:lnTo>
                    <a:pt x="300" y="264"/>
                  </a:lnTo>
                  <a:lnTo>
                    <a:pt x="300" y="258"/>
                  </a:lnTo>
                  <a:lnTo>
                    <a:pt x="306" y="252"/>
                  </a:lnTo>
                  <a:lnTo>
                    <a:pt x="318" y="246"/>
                  </a:lnTo>
                  <a:lnTo>
                    <a:pt x="330" y="246"/>
                  </a:lnTo>
                  <a:lnTo>
                    <a:pt x="336" y="240"/>
                  </a:lnTo>
                  <a:lnTo>
                    <a:pt x="348" y="234"/>
                  </a:lnTo>
                  <a:lnTo>
                    <a:pt x="348" y="216"/>
                  </a:lnTo>
                  <a:lnTo>
                    <a:pt x="372" y="216"/>
                  </a:lnTo>
                  <a:lnTo>
                    <a:pt x="384" y="204"/>
                  </a:lnTo>
                  <a:lnTo>
                    <a:pt x="396" y="204"/>
                  </a:lnTo>
                  <a:lnTo>
                    <a:pt x="402" y="210"/>
                  </a:lnTo>
                  <a:lnTo>
                    <a:pt x="408" y="222"/>
                  </a:lnTo>
                  <a:lnTo>
                    <a:pt x="414" y="228"/>
                  </a:lnTo>
                  <a:lnTo>
                    <a:pt x="426" y="222"/>
                  </a:lnTo>
                  <a:lnTo>
                    <a:pt x="456" y="228"/>
                  </a:lnTo>
                  <a:lnTo>
                    <a:pt x="462" y="222"/>
                  </a:lnTo>
                  <a:lnTo>
                    <a:pt x="462" y="198"/>
                  </a:lnTo>
                  <a:lnTo>
                    <a:pt x="468" y="186"/>
                  </a:lnTo>
                  <a:lnTo>
                    <a:pt x="486" y="168"/>
                  </a:lnTo>
                  <a:lnTo>
                    <a:pt x="516" y="168"/>
                  </a:lnTo>
                  <a:lnTo>
                    <a:pt x="534" y="174"/>
                  </a:lnTo>
                  <a:lnTo>
                    <a:pt x="552" y="174"/>
                  </a:lnTo>
                  <a:lnTo>
                    <a:pt x="558" y="168"/>
                  </a:lnTo>
                  <a:lnTo>
                    <a:pt x="564" y="156"/>
                  </a:lnTo>
                  <a:lnTo>
                    <a:pt x="564" y="138"/>
                  </a:lnTo>
                  <a:lnTo>
                    <a:pt x="570" y="132"/>
                  </a:lnTo>
                  <a:lnTo>
                    <a:pt x="582" y="126"/>
                  </a:lnTo>
                  <a:lnTo>
                    <a:pt x="594" y="114"/>
                  </a:lnTo>
                  <a:lnTo>
                    <a:pt x="642" y="96"/>
                  </a:lnTo>
                  <a:lnTo>
                    <a:pt x="666" y="96"/>
                  </a:lnTo>
                  <a:lnTo>
                    <a:pt x="672" y="90"/>
                  </a:lnTo>
                  <a:lnTo>
                    <a:pt x="672" y="78"/>
                  </a:lnTo>
                  <a:lnTo>
                    <a:pt x="660" y="66"/>
                  </a:lnTo>
                  <a:lnTo>
                    <a:pt x="642" y="60"/>
                  </a:lnTo>
                  <a:lnTo>
                    <a:pt x="600" y="60"/>
                  </a:lnTo>
                  <a:lnTo>
                    <a:pt x="576" y="30"/>
                  </a:lnTo>
                  <a:lnTo>
                    <a:pt x="558" y="30"/>
                  </a:lnTo>
                  <a:lnTo>
                    <a:pt x="546" y="18"/>
                  </a:lnTo>
                  <a:lnTo>
                    <a:pt x="498" y="24"/>
                  </a:lnTo>
                  <a:lnTo>
                    <a:pt x="486" y="24"/>
                  </a:lnTo>
                  <a:lnTo>
                    <a:pt x="474" y="18"/>
                  </a:lnTo>
                  <a:lnTo>
                    <a:pt x="354" y="18"/>
                  </a:lnTo>
                  <a:lnTo>
                    <a:pt x="336" y="24"/>
                  </a:lnTo>
                  <a:lnTo>
                    <a:pt x="318" y="24"/>
                  </a:lnTo>
                  <a:lnTo>
                    <a:pt x="306" y="18"/>
                  </a:lnTo>
                  <a:lnTo>
                    <a:pt x="282" y="18"/>
                  </a:lnTo>
                  <a:lnTo>
                    <a:pt x="276" y="6"/>
                  </a:lnTo>
                  <a:lnTo>
                    <a:pt x="264" y="0"/>
                  </a:lnTo>
                  <a:lnTo>
                    <a:pt x="222" y="0"/>
                  </a:lnTo>
                  <a:lnTo>
                    <a:pt x="216" y="6"/>
                  </a:lnTo>
                  <a:lnTo>
                    <a:pt x="216" y="36"/>
                  </a:lnTo>
                  <a:lnTo>
                    <a:pt x="222" y="48"/>
                  </a:lnTo>
                  <a:lnTo>
                    <a:pt x="222" y="60"/>
                  </a:lnTo>
                  <a:lnTo>
                    <a:pt x="204" y="54"/>
                  </a:lnTo>
                  <a:lnTo>
                    <a:pt x="174" y="54"/>
                  </a:lnTo>
                  <a:lnTo>
                    <a:pt x="138" y="36"/>
                  </a:lnTo>
                  <a:lnTo>
                    <a:pt x="120" y="30"/>
                  </a:lnTo>
                  <a:lnTo>
                    <a:pt x="108" y="24"/>
                  </a:lnTo>
                  <a:lnTo>
                    <a:pt x="78" y="24"/>
                  </a:lnTo>
                  <a:lnTo>
                    <a:pt x="60" y="42"/>
                  </a:lnTo>
                  <a:lnTo>
                    <a:pt x="54" y="54"/>
                  </a:lnTo>
                  <a:lnTo>
                    <a:pt x="54" y="72"/>
                  </a:lnTo>
                  <a:lnTo>
                    <a:pt x="72" y="72"/>
                  </a:lnTo>
                  <a:lnTo>
                    <a:pt x="78" y="78"/>
                  </a:lnTo>
                  <a:lnTo>
                    <a:pt x="84" y="78"/>
                  </a:lnTo>
                  <a:lnTo>
                    <a:pt x="84" y="84"/>
                  </a:lnTo>
                  <a:lnTo>
                    <a:pt x="36" y="13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43" name="Korea, North" descr="© INSCALE GmbH, 05.05.2010&#10;http://www.presentationload.com/">
              <a:extLst>
                <a:ext uri="{FF2B5EF4-FFF2-40B4-BE49-F238E27FC236}">
                  <a16:creationId xmlns:a16="http://schemas.microsoft.com/office/drawing/2014/main" id="{CF3B5945-4AA3-4F35-A7DD-4CFC4690648D}"/>
                </a:ext>
              </a:extLst>
            </p:cNvPr>
            <p:cNvSpPr>
              <a:spLocks/>
            </p:cNvSpPr>
            <p:nvPr/>
          </p:nvSpPr>
          <p:spPr bwMode="gray">
            <a:xfrm>
              <a:off x="9187203" y="2968719"/>
              <a:ext cx="144468" cy="188851"/>
            </a:xfrm>
            <a:custGeom>
              <a:avLst/>
              <a:gdLst>
                <a:gd name="T0" fmla="*/ 2147483647 w 330"/>
                <a:gd name="T1" fmla="*/ 0 h 420"/>
                <a:gd name="T2" fmla="*/ 2147483647 w 330"/>
                <a:gd name="T3" fmla="*/ 2147483647 h 420"/>
                <a:gd name="T4" fmla="*/ 2147483647 w 330"/>
                <a:gd name="T5" fmla="*/ 2147483647 h 420"/>
                <a:gd name="T6" fmla="*/ 2147483647 w 330"/>
                <a:gd name="T7" fmla="*/ 2147483647 h 420"/>
                <a:gd name="T8" fmla="*/ 2147483647 w 330"/>
                <a:gd name="T9" fmla="*/ 2147483647 h 420"/>
                <a:gd name="T10" fmla="*/ 2147483647 w 330"/>
                <a:gd name="T11" fmla="*/ 2147483647 h 420"/>
                <a:gd name="T12" fmla="*/ 2147483647 w 330"/>
                <a:gd name="T13" fmla="*/ 2147483647 h 420"/>
                <a:gd name="T14" fmla="*/ 2147483647 w 330"/>
                <a:gd name="T15" fmla="*/ 2147483647 h 420"/>
                <a:gd name="T16" fmla="*/ 2147483647 w 330"/>
                <a:gd name="T17" fmla="*/ 2147483647 h 420"/>
                <a:gd name="T18" fmla="*/ 2147483647 w 330"/>
                <a:gd name="T19" fmla="*/ 2147483647 h 420"/>
                <a:gd name="T20" fmla="*/ 2147483647 w 330"/>
                <a:gd name="T21" fmla="*/ 2147483647 h 420"/>
                <a:gd name="T22" fmla="*/ 2147483647 w 330"/>
                <a:gd name="T23" fmla="*/ 2147483647 h 420"/>
                <a:gd name="T24" fmla="*/ 2147483647 w 330"/>
                <a:gd name="T25" fmla="*/ 2147483647 h 420"/>
                <a:gd name="T26" fmla="*/ 2147483647 w 330"/>
                <a:gd name="T27" fmla="*/ 2147483647 h 420"/>
                <a:gd name="T28" fmla="*/ 2147483647 w 330"/>
                <a:gd name="T29" fmla="*/ 2147483647 h 420"/>
                <a:gd name="T30" fmla="*/ 2147483647 w 330"/>
                <a:gd name="T31" fmla="*/ 2147483647 h 420"/>
                <a:gd name="T32" fmla="*/ 2147483647 w 330"/>
                <a:gd name="T33" fmla="*/ 2147483647 h 420"/>
                <a:gd name="T34" fmla="*/ 2147483647 w 330"/>
                <a:gd name="T35" fmla="*/ 2147483647 h 420"/>
                <a:gd name="T36" fmla="*/ 2147483647 w 330"/>
                <a:gd name="T37" fmla="*/ 2147483647 h 420"/>
                <a:gd name="T38" fmla="*/ 2147483647 w 330"/>
                <a:gd name="T39" fmla="*/ 2147483647 h 420"/>
                <a:gd name="T40" fmla="*/ 2147483647 w 330"/>
                <a:gd name="T41" fmla="*/ 2147483647 h 420"/>
                <a:gd name="T42" fmla="*/ 2147483647 w 330"/>
                <a:gd name="T43" fmla="*/ 2147483647 h 420"/>
                <a:gd name="T44" fmla="*/ 2147483647 w 330"/>
                <a:gd name="T45" fmla="*/ 2147483647 h 420"/>
                <a:gd name="T46" fmla="*/ 2147483647 w 330"/>
                <a:gd name="T47" fmla="*/ 2147483647 h 420"/>
                <a:gd name="T48" fmla="*/ 2147483647 w 330"/>
                <a:gd name="T49" fmla="*/ 2147483647 h 420"/>
                <a:gd name="T50" fmla="*/ 2147483647 w 330"/>
                <a:gd name="T51" fmla="*/ 2147483647 h 420"/>
                <a:gd name="T52" fmla="*/ 2147483647 w 330"/>
                <a:gd name="T53" fmla="*/ 2147483647 h 420"/>
                <a:gd name="T54" fmla="*/ 2147483647 w 330"/>
                <a:gd name="T55" fmla="*/ 2147483647 h 420"/>
                <a:gd name="T56" fmla="*/ 2147483647 w 330"/>
                <a:gd name="T57" fmla="*/ 2147483647 h 420"/>
                <a:gd name="T58" fmla="*/ 2147483647 w 330"/>
                <a:gd name="T59" fmla="*/ 2147483647 h 420"/>
                <a:gd name="T60" fmla="*/ 2147483647 w 330"/>
                <a:gd name="T61" fmla="*/ 2147483647 h 420"/>
                <a:gd name="T62" fmla="*/ 2147483647 w 330"/>
                <a:gd name="T63" fmla="*/ 2147483647 h 420"/>
                <a:gd name="T64" fmla="*/ 2147483647 w 330"/>
                <a:gd name="T65" fmla="*/ 2147483647 h 420"/>
                <a:gd name="T66" fmla="*/ 2147483647 w 330"/>
                <a:gd name="T67" fmla="*/ 2147483647 h 420"/>
                <a:gd name="T68" fmla="*/ 2147483647 w 330"/>
                <a:gd name="T69" fmla="*/ 2147483647 h 420"/>
                <a:gd name="T70" fmla="*/ 2147483647 w 330"/>
                <a:gd name="T71" fmla="*/ 2147483647 h 420"/>
                <a:gd name="T72" fmla="*/ 2147483647 w 330"/>
                <a:gd name="T73" fmla="*/ 2147483647 h 420"/>
                <a:gd name="T74" fmla="*/ 2147483647 w 330"/>
                <a:gd name="T75" fmla="*/ 2147483647 h 420"/>
                <a:gd name="T76" fmla="*/ 2147483647 w 330"/>
                <a:gd name="T77" fmla="*/ 2147483647 h 420"/>
                <a:gd name="T78" fmla="*/ 2147483647 w 330"/>
                <a:gd name="T79" fmla="*/ 2147483647 h 420"/>
                <a:gd name="T80" fmla="*/ 2147483647 w 330"/>
                <a:gd name="T81" fmla="*/ 2147483647 h 420"/>
                <a:gd name="T82" fmla="*/ 2147483647 w 330"/>
                <a:gd name="T83" fmla="*/ 2147483647 h 420"/>
                <a:gd name="T84" fmla="*/ 2147483647 w 330"/>
                <a:gd name="T85" fmla="*/ 2147483647 h 420"/>
                <a:gd name="T86" fmla="*/ 2147483647 w 330"/>
                <a:gd name="T87" fmla="*/ 2147483647 h 420"/>
                <a:gd name="T88" fmla="*/ 2147483647 w 330"/>
                <a:gd name="T89" fmla="*/ 2147483647 h 420"/>
                <a:gd name="T90" fmla="*/ 2147483647 w 330"/>
                <a:gd name="T91" fmla="*/ 2147483647 h 420"/>
                <a:gd name="T92" fmla="*/ 2147483647 w 330"/>
                <a:gd name="T93" fmla="*/ 2147483647 h 420"/>
                <a:gd name="T94" fmla="*/ 2147483647 w 330"/>
                <a:gd name="T95" fmla="*/ 2147483647 h 420"/>
                <a:gd name="T96" fmla="*/ 2147483647 w 330"/>
                <a:gd name="T97" fmla="*/ 2147483647 h 420"/>
                <a:gd name="T98" fmla="*/ 2147483647 w 330"/>
                <a:gd name="T99" fmla="*/ 2147483647 h 420"/>
                <a:gd name="T100" fmla="*/ 2147483647 w 330"/>
                <a:gd name="T101" fmla="*/ 2147483647 h 420"/>
                <a:gd name="T102" fmla="*/ 2147483647 w 330"/>
                <a:gd name="T103" fmla="*/ 0 h 42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330"/>
                <a:gd name="T157" fmla="*/ 0 h 420"/>
                <a:gd name="T158" fmla="*/ 330 w 330"/>
                <a:gd name="T159" fmla="*/ 420 h 42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330" h="420">
                  <a:moveTo>
                    <a:pt x="270" y="0"/>
                  </a:moveTo>
                  <a:lnTo>
                    <a:pt x="240" y="0"/>
                  </a:lnTo>
                  <a:lnTo>
                    <a:pt x="240" y="6"/>
                  </a:lnTo>
                  <a:lnTo>
                    <a:pt x="246" y="12"/>
                  </a:lnTo>
                  <a:lnTo>
                    <a:pt x="252" y="24"/>
                  </a:lnTo>
                  <a:lnTo>
                    <a:pt x="252" y="42"/>
                  </a:lnTo>
                  <a:lnTo>
                    <a:pt x="228" y="42"/>
                  </a:lnTo>
                  <a:lnTo>
                    <a:pt x="234" y="54"/>
                  </a:lnTo>
                  <a:lnTo>
                    <a:pt x="234" y="60"/>
                  </a:lnTo>
                  <a:lnTo>
                    <a:pt x="228" y="72"/>
                  </a:lnTo>
                  <a:lnTo>
                    <a:pt x="216" y="78"/>
                  </a:lnTo>
                  <a:lnTo>
                    <a:pt x="204" y="72"/>
                  </a:lnTo>
                  <a:lnTo>
                    <a:pt x="180" y="72"/>
                  </a:lnTo>
                  <a:lnTo>
                    <a:pt x="174" y="66"/>
                  </a:lnTo>
                  <a:lnTo>
                    <a:pt x="168" y="72"/>
                  </a:lnTo>
                  <a:lnTo>
                    <a:pt x="168" y="84"/>
                  </a:lnTo>
                  <a:lnTo>
                    <a:pt x="192" y="108"/>
                  </a:lnTo>
                  <a:lnTo>
                    <a:pt x="198" y="108"/>
                  </a:lnTo>
                  <a:lnTo>
                    <a:pt x="198" y="120"/>
                  </a:lnTo>
                  <a:lnTo>
                    <a:pt x="150" y="120"/>
                  </a:lnTo>
                  <a:lnTo>
                    <a:pt x="138" y="114"/>
                  </a:lnTo>
                  <a:lnTo>
                    <a:pt x="126" y="114"/>
                  </a:lnTo>
                  <a:lnTo>
                    <a:pt x="114" y="102"/>
                  </a:lnTo>
                  <a:lnTo>
                    <a:pt x="102" y="96"/>
                  </a:lnTo>
                  <a:lnTo>
                    <a:pt x="90" y="96"/>
                  </a:lnTo>
                  <a:lnTo>
                    <a:pt x="90" y="102"/>
                  </a:lnTo>
                  <a:lnTo>
                    <a:pt x="84" y="108"/>
                  </a:lnTo>
                  <a:lnTo>
                    <a:pt x="84" y="138"/>
                  </a:lnTo>
                  <a:lnTo>
                    <a:pt x="66" y="174"/>
                  </a:lnTo>
                  <a:lnTo>
                    <a:pt x="54" y="186"/>
                  </a:lnTo>
                  <a:lnTo>
                    <a:pt x="18" y="204"/>
                  </a:lnTo>
                  <a:lnTo>
                    <a:pt x="12" y="216"/>
                  </a:lnTo>
                  <a:lnTo>
                    <a:pt x="6" y="222"/>
                  </a:lnTo>
                  <a:lnTo>
                    <a:pt x="6" y="234"/>
                  </a:lnTo>
                  <a:lnTo>
                    <a:pt x="0" y="246"/>
                  </a:lnTo>
                  <a:lnTo>
                    <a:pt x="12" y="228"/>
                  </a:lnTo>
                  <a:lnTo>
                    <a:pt x="18" y="246"/>
                  </a:lnTo>
                  <a:lnTo>
                    <a:pt x="36" y="270"/>
                  </a:lnTo>
                  <a:lnTo>
                    <a:pt x="48" y="252"/>
                  </a:lnTo>
                  <a:lnTo>
                    <a:pt x="54" y="258"/>
                  </a:lnTo>
                  <a:lnTo>
                    <a:pt x="60" y="270"/>
                  </a:lnTo>
                  <a:lnTo>
                    <a:pt x="96" y="270"/>
                  </a:lnTo>
                  <a:lnTo>
                    <a:pt x="96" y="282"/>
                  </a:lnTo>
                  <a:lnTo>
                    <a:pt x="102" y="294"/>
                  </a:lnTo>
                  <a:lnTo>
                    <a:pt x="102" y="336"/>
                  </a:lnTo>
                  <a:lnTo>
                    <a:pt x="138" y="336"/>
                  </a:lnTo>
                  <a:lnTo>
                    <a:pt x="144" y="348"/>
                  </a:lnTo>
                  <a:lnTo>
                    <a:pt x="132" y="342"/>
                  </a:lnTo>
                  <a:lnTo>
                    <a:pt x="108" y="342"/>
                  </a:lnTo>
                  <a:lnTo>
                    <a:pt x="102" y="348"/>
                  </a:lnTo>
                  <a:lnTo>
                    <a:pt x="102" y="360"/>
                  </a:lnTo>
                  <a:lnTo>
                    <a:pt x="108" y="378"/>
                  </a:lnTo>
                  <a:lnTo>
                    <a:pt x="114" y="384"/>
                  </a:lnTo>
                  <a:lnTo>
                    <a:pt x="126" y="408"/>
                  </a:lnTo>
                  <a:lnTo>
                    <a:pt x="156" y="396"/>
                  </a:lnTo>
                  <a:lnTo>
                    <a:pt x="162" y="402"/>
                  </a:lnTo>
                  <a:lnTo>
                    <a:pt x="174" y="408"/>
                  </a:lnTo>
                  <a:lnTo>
                    <a:pt x="180" y="414"/>
                  </a:lnTo>
                  <a:lnTo>
                    <a:pt x="192" y="420"/>
                  </a:lnTo>
                  <a:lnTo>
                    <a:pt x="198" y="420"/>
                  </a:lnTo>
                  <a:lnTo>
                    <a:pt x="216" y="414"/>
                  </a:lnTo>
                  <a:lnTo>
                    <a:pt x="228" y="414"/>
                  </a:lnTo>
                  <a:lnTo>
                    <a:pt x="240" y="408"/>
                  </a:lnTo>
                  <a:lnTo>
                    <a:pt x="246" y="402"/>
                  </a:lnTo>
                  <a:lnTo>
                    <a:pt x="246" y="396"/>
                  </a:lnTo>
                  <a:lnTo>
                    <a:pt x="240" y="390"/>
                  </a:lnTo>
                  <a:lnTo>
                    <a:pt x="240" y="384"/>
                  </a:lnTo>
                  <a:lnTo>
                    <a:pt x="246" y="384"/>
                  </a:lnTo>
                  <a:lnTo>
                    <a:pt x="252" y="378"/>
                  </a:lnTo>
                  <a:lnTo>
                    <a:pt x="276" y="366"/>
                  </a:lnTo>
                  <a:lnTo>
                    <a:pt x="306" y="366"/>
                  </a:lnTo>
                  <a:lnTo>
                    <a:pt x="324" y="354"/>
                  </a:lnTo>
                  <a:lnTo>
                    <a:pt x="312" y="342"/>
                  </a:lnTo>
                  <a:lnTo>
                    <a:pt x="312" y="336"/>
                  </a:lnTo>
                  <a:lnTo>
                    <a:pt x="264" y="312"/>
                  </a:lnTo>
                  <a:lnTo>
                    <a:pt x="240" y="312"/>
                  </a:lnTo>
                  <a:lnTo>
                    <a:pt x="240" y="300"/>
                  </a:lnTo>
                  <a:lnTo>
                    <a:pt x="246" y="288"/>
                  </a:lnTo>
                  <a:lnTo>
                    <a:pt x="252" y="282"/>
                  </a:lnTo>
                  <a:lnTo>
                    <a:pt x="246" y="276"/>
                  </a:lnTo>
                  <a:lnTo>
                    <a:pt x="234" y="270"/>
                  </a:lnTo>
                  <a:lnTo>
                    <a:pt x="228" y="264"/>
                  </a:lnTo>
                  <a:lnTo>
                    <a:pt x="228" y="252"/>
                  </a:lnTo>
                  <a:lnTo>
                    <a:pt x="240" y="246"/>
                  </a:lnTo>
                  <a:lnTo>
                    <a:pt x="246" y="240"/>
                  </a:lnTo>
                  <a:lnTo>
                    <a:pt x="258" y="234"/>
                  </a:lnTo>
                  <a:lnTo>
                    <a:pt x="270" y="234"/>
                  </a:lnTo>
                  <a:lnTo>
                    <a:pt x="276" y="228"/>
                  </a:lnTo>
                  <a:lnTo>
                    <a:pt x="288" y="204"/>
                  </a:lnTo>
                  <a:lnTo>
                    <a:pt x="288" y="192"/>
                  </a:lnTo>
                  <a:lnTo>
                    <a:pt x="294" y="186"/>
                  </a:lnTo>
                  <a:lnTo>
                    <a:pt x="300" y="174"/>
                  </a:lnTo>
                  <a:lnTo>
                    <a:pt x="324" y="162"/>
                  </a:lnTo>
                  <a:lnTo>
                    <a:pt x="312" y="132"/>
                  </a:lnTo>
                  <a:lnTo>
                    <a:pt x="306" y="126"/>
                  </a:lnTo>
                  <a:lnTo>
                    <a:pt x="294" y="102"/>
                  </a:lnTo>
                  <a:lnTo>
                    <a:pt x="294" y="90"/>
                  </a:lnTo>
                  <a:lnTo>
                    <a:pt x="306" y="66"/>
                  </a:lnTo>
                  <a:lnTo>
                    <a:pt x="318" y="60"/>
                  </a:lnTo>
                  <a:lnTo>
                    <a:pt x="324" y="54"/>
                  </a:lnTo>
                  <a:lnTo>
                    <a:pt x="330" y="54"/>
                  </a:lnTo>
                  <a:lnTo>
                    <a:pt x="312" y="36"/>
                  </a:lnTo>
                  <a:lnTo>
                    <a:pt x="288" y="24"/>
                  </a:lnTo>
                  <a:lnTo>
                    <a:pt x="270" y="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44" name="Kenya" descr="© INSCALE GmbH, 05.05.2010&#10;http://www.presentationload.com/">
              <a:extLst>
                <a:ext uri="{FF2B5EF4-FFF2-40B4-BE49-F238E27FC236}">
                  <a16:creationId xmlns:a16="http://schemas.microsoft.com/office/drawing/2014/main" id="{44BEF011-D278-4A84-A338-5FAEFE319F12}"/>
                </a:ext>
              </a:extLst>
            </p:cNvPr>
            <p:cNvSpPr>
              <a:spLocks/>
            </p:cNvSpPr>
            <p:nvPr/>
          </p:nvSpPr>
          <p:spPr bwMode="gray">
            <a:xfrm>
              <a:off x="6621691" y="4350977"/>
              <a:ext cx="249248" cy="342787"/>
            </a:xfrm>
            <a:custGeom>
              <a:avLst/>
              <a:gdLst>
                <a:gd name="T0" fmla="*/ 2147483647 w 564"/>
                <a:gd name="T1" fmla="*/ 2147483647 h 762"/>
                <a:gd name="T2" fmla="*/ 2147483647 w 564"/>
                <a:gd name="T3" fmla="*/ 2147483647 h 762"/>
                <a:gd name="T4" fmla="*/ 2147483647 w 564"/>
                <a:gd name="T5" fmla="*/ 2147483647 h 762"/>
                <a:gd name="T6" fmla="*/ 2147483647 w 564"/>
                <a:gd name="T7" fmla="*/ 2147483647 h 762"/>
                <a:gd name="T8" fmla="*/ 2147483647 w 564"/>
                <a:gd name="T9" fmla="*/ 2147483647 h 762"/>
                <a:gd name="T10" fmla="*/ 2147483647 w 564"/>
                <a:gd name="T11" fmla="*/ 2147483647 h 762"/>
                <a:gd name="T12" fmla="*/ 2147483647 w 564"/>
                <a:gd name="T13" fmla="*/ 2147483647 h 762"/>
                <a:gd name="T14" fmla="*/ 2147483647 w 564"/>
                <a:gd name="T15" fmla="*/ 2147483647 h 762"/>
                <a:gd name="T16" fmla="*/ 2147483647 w 564"/>
                <a:gd name="T17" fmla="*/ 2147483647 h 762"/>
                <a:gd name="T18" fmla="*/ 2147483647 w 564"/>
                <a:gd name="T19" fmla="*/ 2147483647 h 762"/>
                <a:gd name="T20" fmla="*/ 2147483647 w 564"/>
                <a:gd name="T21" fmla="*/ 2147483647 h 762"/>
                <a:gd name="T22" fmla="*/ 2147483647 w 564"/>
                <a:gd name="T23" fmla="*/ 2147483647 h 762"/>
                <a:gd name="T24" fmla="*/ 2147483647 w 564"/>
                <a:gd name="T25" fmla="*/ 0 h 762"/>
                <a:gd name="T26" fmla="*/ 2147483647 w 564"/>
                <a:gd name="T27" fmla="*/ 2147483647 h 762"/>
                <a:gd name="T28" fmla="*/ 2147483647 w 564"/>
                <a:gd name="T29" fmla="*/ 2147483647 h 762"/>
                <a:gd name="T30" fmla="*/ 2147483647 w 564"/>
                <a:gd name="T31" fmla="*/ 2147483647 h 762"/>
                <a:gd name="T32" fmla="*/ 2147483647 w 564"/>
                <a:gd name="T33" fmla="*/ 2147483647 h 762"/>
                <a:gd name="T34" fmla="*/ 2147483647 w 564"/>
                <a:gd name="T35" fmla="*/ 2147483647 h 762"/>
                <a:gd name="T36" fmla="*/ 2147483647 w 564"/>
                <a:gd name="T37" fmla="*/ 2147483647 h 762"/>
                <a:gd name="T38" fmla="*/ 2147483647 w 564"/>
                <a:gd name="T39" fmla="*/ 2147483647 h 762"/>
                <a:gd name="T40" fmla="*/ 2147483647 w 564"/>
                <a:gd name="T41" fmla="*/ 2147483647 h 762"/>
                <a:gd name="T42" fmla="*/ 2147483647 w 564"/>
                <a:gd name="T43" fmla="*/ 2147483647 h 762"/>
                <a:gd name="T44" fmla="*/ 2147483647 w 564"/>
                <a:gd name="T45" fmla="*/ 2147483647 h 762"/>
                <a:gd name="T46" fmla="*/ 2147483647 w 564"/>
                <a:gd name="T47" fmla="*/ 2147483647 h 762"/>
                <a:gd name="T48" fmla="*/ 2147483647 w 564"/>
                <a:gd name="T49" fmla="*/ 2147483647 h 762"/>
                <a:gd name="T50" fmla="*/ 2147483647 w 564"/>
                <a:gd name="T51" fmla="*/ 2147483647 h 762"/>
                <a:gd name="T52" fmla="*/ 2147483647 w 564"/>
                <a:gd name="T53" fmla="*/ 2147483647 h 762"/>
                <a:gd name="T54" fmla="*/ 2147483647 w 564"/>
                <a:gd name="T55" fmla="*/ 2147483647 h 762"/>
                <a:gd name="T56" fmla="*/ 2147483647 w 564"/>
                <a:gd name="T57" fmla="*/ 2147483647 h 762"/>
                <a:gd name="T58" fmla="*/ 0 w 564"/>
                <a:gd name="T59" fmla="*/ 2147483647 h 762"/>
                <a:gd name="T60" fmla="*/ 2147483647 w 564"/>
                <a:gd name="T61" fmla="*/ 2147483647 h 762"/>
                <a:gd name="T62" fmla="*/ 2147483647 w 564"/>
                <a:gd name="T63" fmla="*/ 2147483647 h 762"/>
                <a:gd name="T64" fmla="*/ 2147483647 w 564"/>
                <a:gd name="T65" fmla="*/ 2147483647 h 762"/>
                <a:gd name="T66" fmla="*/ 2147483647 w 564"/>
                <a:gd name="T67" fmla="*/ 2147483647 h 762"/>
                <a:gd name="T68" fmla="*/ 2147483647 w 564"/>
                <a:gd name="T69" fmla="*/ 2147483647 h 762"/>
                <a:gd name="T70" fmla="*/ 0 w 564"/>
                <a:gd name="T71" fmla="*/ 2147483647 h 762"/>
                <a:gd name="T72" fmla="*/ 2147483647 w 564"/>
                <a:gd name="T73" fmla="*/ 2147483647 h 762"/>
                <a:gd name="T74" fmla="*/ 2147483647 w 564"/>
                <a:gd name="T75" fmla="*/ 2147483647 h 762"/>
                <a:gd name="T76" fmla="*/ 2147483647 w 564"/>
                <a:gd name="T77" fmla="*/ 2147483647 h 762"/>
                <a:gd name="T78" fmla="*/ 2147483647 w 564"/>
                <a:gd name="T79" fmla="*/ 2147483647 h 762"/>
                <a:gd name="T80" fmla="*/ 2147483647 w 564"/>
                <a:gd name="T81" fmla="*/ 2147483647 h 762"/>
                <a:gd name="T82" fmla="*/ 2147483647 w 564"/>
                <a:gd name="T83" fmla="*/ 2147483647 h 762"/>
                <a:gd name="T84" fmla="*/ 2147483647 w 564"/>
                <a:gd name="T85" fmla="*/ 2147483647 h 762"/>
                <a:gd name="T86" fmla="*/ 2147483647 w 564"/>
                <a:gd name="T87" fmla="*/ 2147483647 h 762"/>
                <a:gd name="T88" fmla="*/ 2147483647 w 564"/>
                <a:gd name="T89" fmla="*/ 2147483647 h 762"/>
                <a:gd name="T90" fmla="*/ 2147483647 w 564"/>
                <a:gd name="T91" fmla="*/ 2147483647 h 762"/>
                <a:gd name="T92" fmla="*/ 2147483647 w 564"/>
                <a:gd name="T93" fmla="*/ 2147483647 h 762"/>
                <a:gd name="T94" fmla="*/ 2147483647 w 564"/>
                <a:gd name="T95" fmla="*/ 2147483647 h 762"/>
                <a:gd name="T96" fmla="*/ 2147483647 w 564"/>
                <a:gd name="T97" fmla="*/ 2147483647 h 762"/>
                <a:gd name="T98" fmla="*/ 2147483647 w 564"/>
                <a:gd name="T99" fmla="*/ 2147483647 h 762"/>
                <a:gd name="T100" fmla="*/ 2147483647 w 564"/>
                <a:gd name="T101" fmla="*/ 2147483647 h 762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564"/>
                <a:gd name="T154" fmla="*/ 0 h 762"/>
                <a:gd name="T155" fmla="*/ 564 w 564"/>
                <a:gd name="T156" fmla="*/ 762 h 762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564" h="762">
                  <a:moveTo>
                    <a:pt x="498" y="150"/>
                  </a:moveTo>
                  <a:lnTo>
                    <a:pt x="540" y="108"/>
                  </a:lnTo>
                  <a:lnTo>
                    <a:pt x="558" y="72"/>
                  </a:lnTo>
                  <a:lnTo>
                    <a:pt x="564" y="66"/>
                  </a:lnTo>
                  <a:lnTo>
                    <a:pt x="564" y="60"/>
                  </a:lnTo>
                  <a:lnTo>
                    <a:pt x="540" y="54"/>
                  </a:lnTo>
                  <a:lnTo>
                    <a:pt x="534" y="60"/>
                  </a:lnTo>
                  <a:lnTo>
                    <a:pt x="504" y="60"/>
                  </a:lnTo>
                  <a:lnTo>
                    <a:pt x="480" y="30"/>
                  </a:lnTo>
                  <a:lnTo>
                    <a:pt x="462" y="48"/>
                  </a:lnTo>
                  <a:lnTo>
                    <a:pt x="456" y="48"/>
                  </a:lnTo>
                  <a:lnTo>
                    <a:pt x="450" y="54"/>
                  </a:lnTo>
                  <a:lnTo>
                    <a:pt x="438" y="60"/>
                  </a:lnTo>
                  <a:lnTo>
                    <a:pt x="426" y="60"/>
                  </a:lnTo>
                  <a:lnTo>
                    <a:pt x="414" y="72"/>
                  </a:lnTo>
                  <a:lnTo>
                    <a:pt x="414" y="84"/>
                  </a:lnTo>
                  <a:lnTo>
                    <a:pt x="390" y="102"/>
                  </a:lnTo>
                  <a:lnTo>
                    <a:pt x="378" y="96"/>
                  </a:lnTo>
                  <a:lnTo>
                    <a:pt x="372" y="96"/>
                  </a:lnTo>
                  <a:lnTo>
                    <a:pt x="360" y="90"/>
                  </a:lnTo>
                  <a:lnTo>
                    <a:pt x="330" y="90"/>
                  </a:lnTo>
                  <a:lnTo>
                    <a:pt x="318" y="84"/>
                  </a:lnTo>
                  <a:lnTo>
                    <a:pt x="288" y="84"/>
                  </a:lnTo>
                  <a:lnTo>
                    <a:pt x="210" y="24"/>
                  </a:lnTo>
                  <a:lnTo>
                    <a:pt x="138" y="18"/>
                  </a:lnTo>
                  <a:lnTo>
                    <a:pt x="132" y="0"/>
                  </a:lnTo>
                  <a:lnTo>
                    <a:pt x="108" y="12"/>
                  </a:lnTo>
                  <a:lnTo>
                    <a:pt x="18" y="12"/>
                  </a:lnTo>
                  <a:lnTo>
                    <a:pt x="0" y="42"/>
                  </a:lnTo>
                  <a:lnTo>
                    <a:pt x="6" y="48"/>
                  </a:lnTo>
                  <a:lnTo>
                    <a:pt x="12" y="60"/>
                  </a:lnTo>
                  <a:lnTo>
                    <a:pt x="12" y="84"/>
                  </a:lnTo>
                  <a:lnTo>
                    <a:pt x="18" y="84"/>
                  </a:lnTo>
                  <a:lnTo>
                    <a:pt x="24" y="90"/>
                  </a:lnTo>
                  <a:lnTo>
                    <a:pt x="24" y="84"/>
                  </a:lnTo>
                  <a:lnTo>
                    <a:pt x="30" y="84"/>
                  </a:lnTo>
                  <a:lnTo>
                    <a:pt x="30" y="96"/>
                  </a:lnTo>
                  <a:lnTo>
                    <a:pt x="24" y="102"/>
                  </a:lnTo>
                  <a:lnTo>
                    <a:pt x="24" y="108"/>
                  </a:lnTo>
                  <a:lnTo>
                    <a:pt x="42" y="126"/>
                  </a:lnTo>
                  <a:lnTo>
                    <a:pt x="36" y="132"/>
                  </a:lnTo>
                  <a:lnTo>
                    <a:pt x="72" y="174"/>
                  </a:lnTo>
                  <a:lnTo>
                    <a:pt x="66" y="180"/>
                  </a:lnTo>
                  <a:lnTo>
                    <a:pt x="60" y="180"/>
                  </a:lnTo>
                  <a:lnTo>
                    <a:pt x="54" y="186"/>
                  </a:lnTo>
                  <a:lnTo>
                    <a:pt x="54" y="192"/>
                  </a:lnTo>
                  <a:lnTo>
                    <a:pt x="66" y="216"/>
                  </a:lnTo>
                  <a:lnTo>
                    <a:pt x="72" y="222"/>
                  </a:lnTo>
                  <a:lnTo>
                    <a:pt x="78" y="234"/>
                  </a:lnTo>
                  <a:lnTo>
                    <a:pt x="78" y="246"/>
                  </a:lnTo>
                  <a:lnTo>
                    <a:pt x="66" y="258"/>
                  </a:lnTo>
                  <a:lnTo>
                    <a:pt x="60" y="282"/>
                  </a:lnTo>
                  <a:lnTo>
                    <a:pt x="42" y="282"/>
                  </a:lnTo>
                  <a:lnTo>
                    <a:pt x="36" y="288"/>
                  </a:lnTo>
                  <a:lnTo>
                    <a:pt x="36" y="312"/>
                  </a:lnTo>
                  <a:lnTo>
                    <a:pt x="18" y="324"/>
                  </a:lnTo>
                  <a:lnTo>
                    <a:pt x="12" y="342"/>
                  </a:lnTo>
                  <a:lnTo>
                    <a:pt x="6" y="348"/>
                  </a:lnTo>
                  <a:lnTo>
                    <a:pt x="0" y="360"/>
                  </a:lnTo>
                  <a:lnTo>
                    <a:pt x="0" y="384"/>
                  </a:lnTo>
                  <a:lnTo>
                    <a:pt x="18" y="402"/>
                  </a:lnTo>
                  <a:lnTo>
                    <a:pt x="30" y="402"/>
                  </a:lnTo>
                  <a:lnTo>
                    <a:pt x="30" y="390"/>
                  </a:lnTo>
                  <a:lnTo>
                    <a:pt x="54" y="390"/>
                  </a:lnTo>
                  <a:lnTo>
                    <a:pt x="60" y="408"/>
                  </a:lnTo>
                  <a:lnTo>
                    <a:pt x="42" y="408"/>
                  </a:lnTo>
                  <a:lnTo>
                    <a:pt x="30" y="420"/>
                  </a:lnTo>
                  <a:lnTo>
                    <a:pt x="24" y="414"/>
                  </a:lnTo>
                  <a:lnTo>
                    <a:pt x="18" y="414"/>
                  </a:lnTo>
                  <a:lnTo>
                    <a:pt x="6" y="420"/>
                  </a:lnTo>
                  <a:lnTo>
                    <a:pt x="0" y="432"/>
                  </a:lnTo>
                  <a:lnTo>
                    <a:pt x="0" y="438"/>
                  </a:lnTo>
                  <a:lnTo>
                    <a:pt x="12" y="450"/>
                  </a:lnTo>
                  <a:lnTo>
                    <a:pt x="6" y="468"/>
                  </a:lnTo>
                  <a:lnTo>
                    <a:pt x="258" y="624"/>
                  </a:lnTo>
                  <a:lnTo>
                    <a:pt x="270" y="636"/>
                  </a:lnTo>
                  <a:lnTo>
                    <a:pt x="270" y="642"/>
                  </a:lnTo>
                  <a:lnTo>
                    <a:pt x="264" y="648"/>
                  </a:lnTo>
                  <a:lnTo>
                    <a:pt x="258" y="648"/>
                  </a:lnTo>
                  <a:lnTo>
                    <a:pt x="252" y="654"/>
                  </a:lnTo>
                  <a:lnTo>
                    <a:pt x="366" y="762"/>
                  </a:lnTo>
                  <a:lnTo>
                    <a:pt x="384" y="756"/>
                  </a:lnTo>
                  <a:lnTo>
                    <a:pt x="414" y="690"/>
                  </a:lnTo>
                  <a:lnTo>
                    <a:pt x="414" y="660"/>
                  </a:lnTo>
                  <a:lnTo>
                    <a:pt x="426" y="648"/>
                  </a:lnTo>
                  <a:lnTo>
                    <a:pt x="432" y="648"/>
                  </a:lnTo>
                  <a:lnTo>
                    <a:pt x="444" y="636"/>
                  </a:lnTo>
                  <a:lnTo>
                    <a:pt x="444" y="624"/>
                  </a:lnTo>
                  <a:lnTo>
                    <a:pt x="438" y="618"/>
                  </a:lnTo>
                  <a:lnTo>
                    <a:pt x="438" y="600"/>
                  </a:lnTo>
                  <a:lnTo>
                    <a:pt x="444" y="594"/>
                  </a:lnTo>
                  <a:lnTo>
                    <a:pt x="456" y="588"/>
                  </a:lnTo>
                  <a:lnTo>
                    <a:pt x="468" y="588"/>
                  </a:lnTo>
                  <a:lnTo>
                    <a:pt x="474" y="582"/>
                  </a:lnTo>
                  <a:lnTo>
                    <a:pt x="480" y="582"/>
                  </a:lnTo>
                  <a:lnTo>
                    <a:pt x="486" y="540"/>
                  </a:lnTo>
                  <a:lnTo>
                    <a:pt x="516" y="540"/>
                  </a:lnTo>
                  <a:lnTo>
                    <a:pt x="528" y="534"/>
                  </a:lnTo>
                  <a:lnTo>
                    <a:pt x="534" y="522"/>
                  </a:lnTo>
                  <a:lnTo>
                    <a:pt x="540" y="516"/>
                  </a:lnTo>
                  <a:lnTo>
                    <a:pt x="498" y="450"/>
                  </a:lnTo>
                  <a:lnTo>
                    <a:pt x="498" y="15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45" name="Kazakhstan" descr="© INSCALE GmbH, 05.05.2010&#10;http://www.presentationload.com/">
              <a:extLst>
                <a:ext uri="{FF2B5EF4-FFF2-40B4-BE49-F238E27FC236}">
                  <a16:creationId xmlns:a16="http://schemas.microsoft.com/office/drawing/2014/main" id="{A159054D-B78E-4A9C-AE41-16439905A5CA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6875702" y="2532300"/>
              <a:ext cx="1114474" cy="522115"/>
            </a:xfrm>
            <a:custGeom>
              <a:avLst/>
              <a:gdLst>
                <a:gd name="T0" fmla="*/ 2147483647 w 2514"/>
                <a:gd name="T1" fmla="*/ 2147483647 h 1164"/>
                <a:gd name="T2" fmla="*/ 2147483647 w 2514"/>
                <a:gd name="T3" fmla="*/ 2147483647 h 1164"/>
                <a:gd name="T4" fmla="*/ 2147483647 w 2514"/>
                <a:gd name="T5" fmla="*/ 2147483647 h 1164"/>
                <a:gd name="T6" fmla="*/ 2147483647 w 2514"/>
                <a:gd name="T7" fmla="*/ 2147483647 h 1164"/>
                <a:gd name="T8" fmla="*/ 2147483647 w 2514"/>
                <a:gd name="T9" fmla="*/ 2147483647 h 1164"/>
                <a:gd name="T10" fmla="*/ 2147483647 w 2514"/>
                <a:gd name="T11" fmla="*/ 2147483647 h 1164"/>
                <a:gd name="T12" fmla="*/ 2147483647 w 2514"/>
                <a:gd name="T13" fmla="*/ 2147483647 h 1164"/>
                <a:gd name="T14" fmla="*/ 2147483647 w 2514"/>
                <a:gd name="T15" fmla="*/ 2147483647 h 1164"/>
                <a:gd name="T16" fmla="*/ 2147483647 w 2514"/>
                <a:gd name="T17" fmla="*/ 2147483647 h 1164"/>
                <a:gd name="T18" fmla="*/ 2147483647 w 2514"/>
                <a:gd name="T19" fmla="*/ 2147483647 h 1164"/>
                <a:gd name="T20" fmla="*/ 2147483647 w 2514"/>
                <a:gd name="T21" fmla="*/ 2147483647 h 1164"/>
                <a:gd name="T22" fmla="*/ 2147483647 w 2514"/>
                <a:gd name="T23" fmla="*/ 2147483647 h 1164"/>
                <a:gd name="T24" fmla="*/ 2147483647 w 2514"/>
                <a:gd name="T25" fmla="*/ 2147483647 h 1164"/>
                <a:gd name="T26" fmla="*/ 2147483647 w 2514"/>
                <a:gd name="T27" fmla="*/ 2147483647 h 1164"/>
                <a:gd name="T28" fmla="*/ 2147483647 w 2514"/>
                <a:gd name="T29" fmla="*/ 2147483647 h 1164"/>
                <a:gd name="T30" fmla="*/ 2147483647 w 2514"/>
                <a:gd name="T31" fmla="*/ 2147483647 h 1164"/>
                <a:gd name="T32" fmla="*/ 2147483647 w 2514"/>
                <a:gd name="T33" fmla="*/ 2147483647 h 1164"/>
                <a:gd name="T34" fmla="*/ 2147483647 w 2514"/>
                <a:gd name="T35" fmla="*/ 2147483647 h 1164"/>
                <a:gd name="T36" fmla="*/ 2147483647 w 2514"/>
                <a:gd name="T37" fmla="*/ 2147483647 h 1164"/>
                <a:gd name="T38" fmla="*/ 2147483647 w 2514"/>
                <a:gd name="T39" fmla="*/ 2147483647 h 1164"/>
                <a:gd name="T40" fmla="*/ 2147483647 w 2514"/>
                <a:gd name="T41" fmla="*/ 2147483647 h 1164"/>
                <a:gd name="T42" fmla="*/ 2147483647 w 2514"/>
                <a:gd name="T43" fmla="*/ 2147483647 h 1164"/>
                <a:gd name="T44" fmla="*/ 2147483647 w 2514"/>
                <a:gd name="T45" fmla="*/ 2147483647 h 1164"/>
                <a:gd name="T46" fmla="*/ 2147483647 w 2514"/>
                <a:gd name="T47" fmla="*/ 2147483647 h 1164"/>
                <a:gd name="T48" fmla="*/ 2147483647 w 2514"/>
                <a:gd name="T49" fmla="*/ 2147483647 h 1164"/>
                <a:gd name="T50" fmla="*/ 2147483647 w 2514"/>
                <a:gd name="T51" fmla="*/ 2147483647 h 1164"/>
                <a:gd name="T52" fmla="*/ 2147483647 w 2514"/>
                <a:gd name="T53" fmla="*/ 2147483647 h 1164"/>
                <a:gd name="T54" fmla="*/ 2147483647 w 2514"/>
                <a:gd name="T55" fmla="*/ 2147483647 h 1164"/>
                <a:gd name="T56" fmla="*/ 2147483647 w 2514"/>
                <a:gd name="T57" fmla="*/ 2147483647 h 1164"/>
                <a:gd name="T58" fmla="*/ 2147483647 w 2514"/>
                <a:gd name="T59" fmla="*/ 2147483647 h 1164"/>
                <a:gd name="T60" fmla="*/ 2147483647 w 2514"/>
                <a:gd name="T61" fmla="*/ 2147483647 h 1164"/>
                <a:gd name="T62" fmla="*/ 2147483647 w 2514"/>
                <a:gd name="T63" fmla="*/ 2147483647 h 1164"/>
                <a:gd name="T64" fmla="*/ 2147483647 w 2514"/>
                <a:gd name="T65" fmla="*/ 2147483647 h 1164"/>
                <a:gd name="T66" fmla="*/ 2147483647 w 2514"/>
                <a:gd name="T67" fmla="*/ 2147483647 h 1164"/>
                <a:gd name="T68" fmla="*/ 2147483647 w 2514"/>
                <a:gd name="T69" fmla="*/ 2147483647 h 1164"/>
                <a:gd name="T70" fmla="*/ 2147483647 w 2514"/>
                <a:gd name="T71" fmla="*/ 2147483647 h 1164"/>
                <a:gd name="T72" fmla="*/ 2147483647 w 2514"/>
                <a:gd name="T73" fmla="*/ 2147483647 h 1164"/>
                <a:gd name="T74" fmla="*/ 2147483647 w 2514"/>
                <a:gd name="T75" fmla="*/ 2147483647 h 1164"/>
                <a:gd name="T76" fmla="*/ 2147483647 w 2514"/>
                <a:gd name="T77" fmla="*/ 2147483647 h 1164"/>
                <a:gd name="T78" fmla="*/ 2147483647 w 2514"/>
                <a:gd name="T79" fmla="*/ 2147483647 h 1164"/>
                <a:gd name="T80" fmla="*/ 2147483647 w 2514"/>
                <a:gd name="T81" fmla="*/ 2147483647 h 1164"/>
                <a:gd name="T82" fmla="*/ 2147483647 w 2514"/>
                <a:gd name="T83" fmla="*/ 2147483647 h 1164"/>
                <a:gd name="T84" fmla="*/ 2147483647 w 2514"/>
                <a:gd name="T85" fmla="*/ 2147483647 h 1164"/>
                <a:gd name="T86" fmla="*/ 2147483647 w 2514"/>
                <a:gd name="T87" fmla="*/ 2147483647 h 1164"/>
                <a:gd name="T88" fmla="*/ 2147483647 w 2514"/>
                <a:gd name="T89" fmla="*/ 2147483647 h 1164"/>
                <a:gd name="T90" fmla="*/ 2147483647 w 2514"/>
                <a:gd name="T91" fmla="*/ 2147483647 h 1164"/>
                <a:gd name="T92" fmla="*/ 2147483647 w 2514"/>
                <a:gd name="T93" fmla="*/ 2147483647 h 1164"/>
                <a:gd name="T94" fmla="*/ 2147483647 w 2514"/>
                <a:gd name="T95" fmla="*/ 2147483647 h 1164"/>
                <a:gd name="T96" fmla="*/ 2147483647 w 2514"/>
                <a:gd name="T97" fmla="*/ 2147483647 h 1164"/>
                <a:gd name="T98" fmla="*/ 2147483647 w 2514"/>
                <a:gd name="T99" fmla="*/ 2147483647 h 1164"/>
                <a:gd name="T100" fmla="*/ 2147483647 w 2514"/>
                <a:gd name="T101" fmla="*/ 2147483647 h 1164"/>
                <a:gd name="T102" fmla="*/ 2147483647 w 2514"/>
                <a:gd name="T103" fmla="*/ 2147483647 h 1164"/>
                <a:gd name="T104" fmla="*/ 2147483647 w 2514"/>
                <a:gd name="T105" fmla="*/ 2147483647 h 1164"/>
                <a:gd name="T106" fmla="*/ 2147483647 w 2514"/>
                <a:gd name="T107" fmla="*/ 2147483647 h 1164"/>
                <a:gd name="T108" fmla="*/ 2147483647 w 2514"/>
                <a:gd name="T109" fmla="*/ 2147483647 h 1164"/>
                <a:gd name="T110" fmla="*/ 2147483647 w 2514"/>
                <a:gd name="T111" fmla="*/ 2147483647 h 1164"/>
                <a:gd name="T112" fmla="*/ 2147483647 w 2514"/>
                <a:gd name="T113" fmla="*/ 2147483647 h 1164"/>
                <a:gd name="T114" fmla="*/ 2147483647 w 2514"/>
                <a:gd name="T115" fmla="*/ 2147483647 h 1164"/>
                <a:gd name="T116" fmla="*/ 2147483647 w 2514"/>
                <a:gd name="T117" fmla="*/ 2147483647 h 1164"/>
                <a:gd name="T118" fmla="*/ 2147483647 w 2514"/>
                <a:gd name="T119" fmla="*/ 2147483647 h 1164"/>
                <a:gd name="T120" fmla="*/ 2147483647 w 2514"/>
                <a:gd name="T121" fmla="*/ 2147483647 h 1164"/>
                <a:gd name="T122" fmla="*/ 2147483647 w 2514"/>
                <a:gd name="T123" fmla="*/ 2147483647 h 1164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514"/>
                <a:gd name="T187" fmla="*/ 0 h 1164"/>
                <a:gd name="T188" fmla="*/ 2514 w 2514"/>
                <a:gd name="T189" fmla="*/ 1164 h 1164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514" h="1164">
                  <a:moveTo>
                    <a:pt x="852" y="756"/>
                  </a:moveTo>
                  <a:lnTo>
                    <a:pt x="840" y="744"/>
                  </a:lnTo>
                  <a:lnTo>
                    <a:pt x="822" y="768"/>
                  </a:lnTo>
                  <a:lnTo>
                    <a:pt x="816" y="780"/>
                  </a:lnTo>
                  <a:lnTo>
                    <a:pt x="870" y="804"/>
                  </a:lnTo>
                  <a:lnTo>
                    <a:pt x="870" y="786"/>
                  </a:lnTo>
                  <a:lnTo>
                    <a:pt x="864" y="780"/>
                  </a:lnTo>
                  <a:lnTo>
                    <a:pt x="858" y="768"/>
                  </a:lnTo>
                  <a:lnTo>
                    <a:pt x="858" y="762"/>
                  </a:lnTo>
                  <a:lnTo>
                    <a:pt x="852" y="756"/>
                  </a:lnTo>
                  <a:close/>
                  <a:moveTo>
                    <a:pt x="2484" y="492"/>
                  </a:moveTo>
                  <a:lnTo>
                    <a:pt x="2484" y="486"/>
                  </a:lnTo>
                  <a:lnTo>
                    <a:pt x="2514" y="486"/>
                  </a:lnTo>
                  <a:lnTo>
                    <a:pt x="2478" y="444"/>
                  </a:lnTo>
                  <a:lnTo>
                    <a:pt x="2454" y="420"/>
                  </a:lnTo>
                  <a:lnTo>
                    <a:pt x="2442" y="456"/>
                  </a:lnTo>
                  <a:lnTo>
                    <a:pt x="2370" y="450"/>
                  </a:lnTo>
                  <a:lnTo>
                    <a:pt x="2370" y="444"/>
                  </a:lnTo>
                  <a:lnTo>
                    <a:pt x="2364" y="438"/>
                  </a:lnTo>
                  <a:lnTo>
                    <a:pt x="2358" y="426"/>
                  </a:lnTo>
                  <a:lnTo>
                    <a:pt x="2352" y="420"/>
                  </a:lnTo>
                  <a:lnTo>
                    <a:pt x="2346" y="408"/>
                  </a:lnTo>
                  <a:lnTo>
                    <a:pt x="2346" y="402"/>
                  </a:lnTo>
                  <a:lnTo>
                    <a:pt x="2340" y="402"/>
                  </a:lnTo>
                  <a:lnTo>
                    <a:pt x="2328" y="396"/>
                  </a:lnTo>
                  <a:lnTo>
                    <a:pt x="2316" y="396"/>
                  </a:lnTo>
                  <a:lnTo>
                    <a:pt x="2304" y="390"/>
                  </a:lnTo>
                  <a:lnTo>
                    <a:pt x="2292" y="390"/>
                  </a:lnTo>
                  <a:lnTo>
                    <a:pt x="2286" y="378"/>
                  </a:lnTo>
                  <a:lnTo>
                    <a:pt x="2274" y="372"/>
                  </a:lnTo>
                  <a:lnTo>
                    <a:pt x="2250" y="348"/>
                  </a:lnTo>
                  <a:lnTo>
                    <a:pt x="2226" y="336"/>
                  </a:lnTo>
                  <a:lnTo>
                    <a:pt x="2208" y="336"/>
                  </a:lnTo>
                  <a:lnTo>
                    <a:pt x="2196" y="342"/>
                  </a:lnTo>
                  <a:lnTo>
                    <a:pt x="2178" y="348"/>
                  </a:lnTo>
                  <a:lnTo>
                    <a:pt x="2166" y="354"/>
                  </a:lnTo>
                  <a:lnTo>
                    <a:pt x="2160" y="366"/>
                  </a:lnTo>
                  <a:lnTo>
                    <a:pt x="2136" y="366"/>
                  </a:lnTo>
                  <a:lnTo>
                    <a:pt x="2124" y="360"/>
                  </a:lnTo>
                  <a:lnTo>
                    <a:pt x="2118" y="348"/>
                  </a:lnTo>
                  <a:lnTo>
                    <a:pt x="2106" y="342"/>
                  </a:lnTo>
                  <a:lnTo>
                    <a:pt x="2076" y="342"/>
                  </a:lnTo>
                  <a:lnTo>
                    <a:pt x="2076" y="336"/>
                  </a:lnTo>
                  <a:lnTo>
                    <a:pt x="2070" y="330"/>
                  </a:lnTo>
                  <a:lnTo>
                    <a:pt x="2070" y="318"/>
                  </a:lnTo>
                  <a:lnTo>
                    <a:pt x="2064" y="312"/>
                  </a:lnTo>
                  <a:lnTo>
                    <a:pt x="2052" y="312"/>
                  </a:lnTo>
                  <a:lnTo>
                    <a:pt x="2052" y="318"/>
                  </a:lnTo>
                  <a:lnTo>
                    <a:pt x="2046" y="324"/>
                  </a:lnTo>
                  <a:lnTo>
                    <a:pt x="2046" y="336"/>
                  </a:lnTo>
                  <a:lnTo>
                    <a:pt x="2034" y="348"/>
                  </a:lnTo>
                  <a:lnTo>
                    <a:pt x="2022" y="354"/>
                  </a:lnTo>
                  <a:lnTo>
                    <a:pt x="2010" y="354"/>
                  </a:lnTo>
                  <a:lnTo>
                    <a:pt x="1998" y="348"/>
                  </a:lnTo>
                  <a:lnTo>
                    <a:pt x="1986" y="336"/>
                  </a:lnTo>
                  <a:lnTo>
                    <a:pt x="1974" y="318"/>
                  </a:lnTo>
                  <a:lnTo>
                    <a:pt x="1938" y="282"/>
                  </a:lnTo>
                  <a:lnTo>
                    <a:pt x="1920" y="258"/>
                  </a:lnTo>
                  <a:lnTo>
                    <a:pt x="1848" y="198"/>
                  </a:lnTo>
                  <a:lnTo>
                    <a:pt x="1818" y="168"/>
                  </a:lnTo>
                  <a:lnTo>
                    <a:pt x="1800" y="156"/>
                  </a:lnTo>
                  <a:lnTo>
                    <a:pt x="1788" y="150"/>
                  </a:lnTo>
                  <a:lnTo>
                    <a:pt x="1758" y="132"/>
                  </a:lnTo>
                  <a:lnTo>
                    <a:pt x="1728" y="120"/>
                  </a:lnTo>
                  <a:lnTo>
                    <a:pt x="1692" y="102"/>
                  </a:lnTo>
                  <a:lnTo>
                    <a:pt x="1698" y="102"/>
                  </a:lnTo>
                  <a:lnTo>
                    <a:pt x="1710" y="90"/>
                  </a:lnTo>
                  <a:lnTo>
                    <a:pt x="1710" y="72"/>
                  </a:lnTo>
                  <a:lnTo>
                    <a:pt x="1704" y="66"/>
                  </a:lnTo>
                  <a:lnTo>
                    <a:pt x="1698" y="66"/>
                  </a:lnTo>
                  <a:lnTo>
                    <a:pt x="1680" y="84"/>
                  </a:lnTo>
                  <a:lnTo>
                    <a:pt x="1644" y="96"/>
                  </a:lnTo>
                  <a:lnTo>
                    <a:pt x="1632" y="114"/>
                  </a:lnTo>
                  <a:lnTo>
                    <a:pt x="1620" y="114"/>
                  </a:lnTo>
                  <a:lnTo>
                    <a:pt x="1608" y="120"/>
                  </a:lnTo>
                  <a:lnTo>
                    <a:pt x="1602" y="126"/>
                  </a:lnTo>
                  <a:lnTo>
                    <a:pt x="1602" y="144"/>
                  </a:lnTo>
                  <a:lnTo>
                    <a:pt x="1590" y="156"/>
                  </a:lnTo>
                  <a:lnTo>
                    <a:pt x="1578" y="150"/>
                  </a:lnTo>
                  <a:lnTo>
                    <a:pt x="1572" y="144"/>
                  </a:lnTo>
                  <a:lnTo>
                    <a:pt x="1560" y="138"/>
                  </a:lnTo>
                  <a:lnTo>
                    <a:pt x="1554" y="132"/>
                  </a:lnTo>
                  <a:lnTo>
                    <a:pt x="1548" y="132"/>
                  </a:lnTo>
                  <a:lnTo>
                    <a:pt x="1542" y="138"/>
                  </a:lnTo>
                  <a:lnTo>
                    <a:pt x="1536" y="138"/>
                  </a:lnTo>
                  <a:lnTo>
                    <a:pt x="1530" y="144"/>
                  </a:lnTo>
                  <a:lnTo>
                    <a:pt x="1524" y="144"/>
                  </a:lnTo>
                  <a:lnTo>
                    <a:pt x="1524" y="138"/>
                  </a:lnTo>
                  <a:lnTo>
                    <a:pt x="1530" y="132"/>
                  </a:lnTo>
                  <a:lnTo>
                    <a:pt x="1530" y="108"/>
                  </a:lnTo>
                  <a:lnTo>
                    <a:pt x="1518" y="102"/>
                  </a:lnTo>
                  <a:lnTo>
                    <a:pt x="1512" y="102"/>
                  </a:lnTo>
                  <a:lnTo>
                    <a:pt x="1506" y="108"/>
                  </a:lnTo>
                  <a:lnTo>
                    <a:pt x="1482" y="96"/>
                  </a:lnTo>
                  <a:lnTo>
                    <a:pt x="1458" y="108"/>
                  </a:lnTo>
                  <a:lnTo>
                    <a:pt x="1434" y="72"/>
                  </a:lnTo>
                  <a:lnTo>
                    <a:pt x="1422" y="90"/>
                  </a:lnTo>
                  <a:lnTo>
                    <a:pt x="1404" y="90"/>
                  </a:lnTo>
                  <a:lnTo>
                    <a:pt x="1392" y="96"/>
                  </a:lnTo>
                  <a:lnTo>
                    <a:pt x="1374" y="96"/>
                  </a:lnTo>
                  <a:lnTo>
                    <a:pt x="1368" y="90"/>
                  </a:lnTo>
                  <a:lnTo>
                    <a:pt x="1368" y="48"/>
                  </a:lnTo>
                  <a:lnTo>
                    <a:pt x="1362" y="42"/>
                  </a:lnTo>
                  <a:lnTo>
                    <a:pt x="1350" y="42"/>
                  </a:lnTo>
                  <a:lnTo>
                    <a:pt x="1344" y="36"/>
                  </a:lnTo>
                  <a:lnTo>
                    <a:pt x="1338" y="24"/>
                  </a:lnTo>
                  <a:lnTo>
                    <a:pt x="1320" y="6"/>
                  </a:lnTo>
                  <a:lnTo>
                    <a:pt x="1314" y="6"/>
                  </a:lnTo>
                  <a:lnTo>
                    <a:pt x="1302" y="18"/>
                  </a:lnTo>
                  <a:lnTo>
                    <a:pt x="1290" y="18"/>
                  </a:lnTo>
                  <a:lnTo>
                    <a:pt x="1278" y="6"/>
                  </a:lnTo>
                  <a:lnTo>
                    <a:pt x="1260" y="6"/>
                  </a:lnTo>
                  <a:lnTo>
                    <a:pt x="1242" y="0"/>
                  </a:lnTo>
                  <a:lnTo>
                    <a:pt x="1218" y="0"/>
                  </a:lnTo>
                  <a:lnTo>
                    <a:pt x="1200" y="6"/>
                  </a:lnTo>
                  <a:lnTo>
                    <a:pt x="1188" y="12"/>
                  </a:lnTo>
                  <a:lnTo>
                    <a:pt x="1176" y="24"/>
                  </a:lnTo>
                  <a:lnTo>
                    <a:pt x="1176" y="36"/>
                  </a:lnTo>
                  <a:lnTo>
                    <a:pt x="1164" y="36"/>
                  </a:lnTo>
                  <a:lnTo>
                    <a:pt x="1110" y="54"/>
                  </a:lnTo>
                  <a:lnTo>
                    <a:pt x="1020" y="54"/>
                  </a:lnTo>
                  <a:lnTo>
                    <a:pt x="1014" y="60"/>
                  </a:lnTo>
                  <a:lnTo>
                    <a:pt x="1014" y="78"/>
                  </a:lnTo>
                  <a:lnTo>
                    <a:pt x="948" y="78"/>
                  </a:lnTo>
                  <a:lnTo>
                    <a:pt x="942" y="96"/>
                  </a:lnTo>
                  <a:lnTo>
                    <a:pt x="888" y="96"/>
                  </a:lnTo>
                  <a:lnTo>
                    <a:pt x="828" y="102"/>
                  </a:lnTo>
                  <a:lnTo>
                    <a:pt x="792" y="114"/>
                  </a:lnTo>
                  <a:lnTo>
                    <a:pt x="780" y="126"/>
                  </a:lnTo>
                  <a:lnTo>
                    <a:pt x="780" y="132"/>
                  </a:lnTo>
                  <a:lnTo>
                    <a:pt x="786" y="138"/>
                  </a:lnTo>
                  <a:lnTo>
                    <a:pt x="786" y="144"/>
                  </a:lnTo>
                  <a:lnTo>
                    <a:pt x="810" y="144"/>
                  </a:lnTo>
                  <a:lnTo>
                    <a:pt x="798" y="162"/>
                  </a:lnTo>
                  <a:lnTo>
                    <a:pt x="810" y="162"/>
                  </a:lnTo>
                  <a:lnTo>
                    <a:pt x="834" y="174"/>
                  </a:lnTo>
                  <a:lnTo>
                    <a:pt x="846" y="174"/>
                  </a:lnTo>
                  <a:lnTo>
                    <a:pt x="858" y="186"/>
                  </a:lnTo>
                  <a:lnTo>
                    <a:pt x="804" y="186"/>
                  </a:lnTo>
                  <a:lnTo>
                    <a:pt x="792" y="198"/>
                  </a:lnTo>
                  <a:lnTo>
                    <a:pt x="798" y="204"/>
                  </a:lnTo>
                  <a:lnTo>
                    <a:pt x="804" y="216"/>
                  </a:lnTo>
                  <a:lnTo>
                    <a:pt x="810" y="222"/>
                  </a:lnTo>
                  <a:lnTo>
                    <a:pt x="810" y="234"/>
                  </a:lnTo>
                  <a:lnTo>
                    <a:pt x="798" y="246"/>
                  </a:lnTo>
                  <a:lnTo>
                    <a:pt x="786" y="246"/>
                  </a:lnTo>
                  <a:lnTo>
                    <a:pt x="774" y="252"/>
                  </a:lnTo>
                  <a:lnTo>
                    <a:pt x="762" y="252"/>
                  </a:lnTo>
                  <a:lnTo>
                    <a:pt x="792" y="282"/>
                  </a:lnTo>
                  <a:lnTo>
                    <a:pt x="816" y="282"/>
                  </a:lnTo>
                  <a:lnTo>
                    <a:pt x="834" y="288"/>
                  </a:lnTo>
                  <a:lnTo>
                    <a:pt x="846" y="294"/>
                  </a:lnTo>
                  <a:lnTo>
                    <a:pt x="870" y="318"/>
                  </a:lnTo>
                  <a:lnTo>
                    <a:pt x="876" y="336"/>
                  </a:lnTo>
                  <a:lnTo>
                    <a:pt x="876" y="348"/>
                  </a:lnTo>
                  <a:lnTo>
                    <a:pt x="870" y="360"/>
                  </a:lnTo>
                  <a:lnTo>
                    <a:pt x="864" y="366"/>
                  </a:lnTo>
                  <a:lnTo>
                    <a:pt x="828" y="366"/>
                  </a:lnTo>
                  <a:lnTo>
                    <a:pt x="816" y="360"/>
                  </a:lnTo>
                  <a:lnTo>
                    <a:pt x="810" y="354"/>
                  </a:lnTo>
                  <a:lnTo>
                    <a:pt x="798" y="354"/>
                  </a:lnTo>
                  <a:lnTo>
                    <a:pt x="792" y="348"/>
                  </a:lnTo>
                  <a:lnTo>
                    <a:pt x="780" y="372"/>
                  </a:lnTo>
                  <a:lnTo>
                    <a:pt x="768" y="372"/>
                  </a:lnTo>
                  <a:lnTo>
                    <a:pt x="756" y="366"/>
                  </a:lnTo>
                  <a:lnTo>
                    <a:pt x="732" y="366"/>
                  </a:lnTo>
                  <a:lnTo>
                    <a:pt x="708" y="354"/>
                  </a:lnTo>
                  <a:lnTo>
                    <a:pt x="702" y="342"/>
                  </a:lnTo>
                  <a:lnTo>
                    <a:pt x="690" y="336"/>
                  </a:lnTo>
                  <a:lnTo>
                    <a:pt x="684" y="330"/>
                  </a:lnTo>
                  <a:lnTo>
                    <a:pt x="672" y="330"/>
                  </a:lnTo>
                  <a:lnTo>
                    <a:pt x="666" y="336"/>
                  </a:lnTo>
                  <a:lnTo>
                    <a:pt x="654" y="342"/>
                  </a:lnTo>
                  <a:lnTo>
                    <a:pt x="636" y="348"/>
                  </a:lnTo>
                  <a:lnTo>
                    <a:pt x="624" y="348"/>
                  </a:lnTo>
                  <a:lnTo>
                    <a:pt x="588" y="330"/>
                  </a:lnTo>
                  <a:lnTo>
                    <a:pt x="582" y="330"/>
                  </a:lnTo>
                  <a:lnTo>
                    <a:pt x="570" y="336"/>
                  </a:lnTo>
                  <a:lnTo>
                    <a:pt x="558" y="348"/>
                  </a:lnTo>
                  <a:lnTo>
                    <a:pt x="546" y="354"/>
                  </a:lnTo>
                  <a:lnTo>
                    <a:pt x="540" y="366"/>
                  </a:lnTo>
                  <a:lnTo>
                    <a:pt x="534" y="372"/>
                  </a:lnTo>
                  <a:lnTo>
                    <a:pt x="462" y="336"/>
                  </a:lnTo>
                  <a:lnTo>
                    <a:pt x="450" y="336"/>
                  </a:lnTo>
                  <a:lnTo>
                    <a:pt x="450" y="342"/>
                  </a:lnTo>
                  <a:lnTo>
                    <a:pt x="462" y="354"/>
                  </a:lnTo>
                  <a:lnTo>
                    <a:pt x="462" y="372"/>
                  </a:lnTo>
                  <a:lnTo>
                    <a:pt x="450" y="372"/>
                  </a:lnTo>
                  <a:lnTo>
                    <a:pt x="438" y="360"/>
                  </a:lnTo>
                  <a:lnTo>
                    <a:pt x="438" y="354"/>
                  </a:lnTo>
                  <a:lnTo>
                    <a:pt x="426" y="324"/>
                  </a:lnTo>
                  <a:lnTo>
                    <a:pt x="390" y="324"/>
                  </a:lnTo>
                  <a:lnTo>
                    <a:pt x="384" y="312"/>
                  </a:lnTo>
                  <a:lnTo>
                    <a:pt x="384" y="306"/>
                  </a:lnTo>
                  <a:lnTo>
                    <a:pt x="378" y="300"/>
                  </a:lnTo>
                  <a:lnTo>
                    <a:pt x="318" y="300"/>
                  </a:lnTo>
                  <a:lnTo>
                    <a:pt x="312" y="288"/>
                  </a:lnTo>
                  <a:lnTo>
                    <a:pt x="306" y="282"/>
                  </a:lnTo>
                  <a:lnTo>
                    <a:pt x="288" y="282"/>
                  </a:lnTo>
                  <a:lnTo>
                    <a:pt x="276" y="288"/>
                  </a:lnTo>
                  <a:lnTo>
                    <a:pt x="264" y="300"/>
                  </a:lnTo>
                  <a:lnTo>
                    <a:pt x="234" y="300"/>
                  </a:lnTo>
                  <a:lnTo>
                    <a:pt x="228" y="294"/>
                  </a:lnTo>
                  <a:lnTo>
                    <a:pt x="228" y="288"/>
                  </a:lnTo>
                  <a:lnTo>
                    <a:pt x="222" y="288"/>
                  </a:lnTo>
                  <a:lnTo>
                    <a:pt x="210" y="282"/>
                  </a:lnTo>
                  <a:lnTo>
                    <a:pt x="180" y="282"/>
                  </a:lnTo>
                  <a:lnTo>
                    <a:pt x="180" y="288"/>
                  </a:lnTo>
                  <a:lnTo>
                    <a:pt x="186" y="294"/>
                  </a:lnTo>
                  <a:lnTo>
                    <a:pt x="186" y="312"/>
                  </a:lnTo>
                  <a:lnTo>
                    <a:pt x="174" y="324"/>
                  </a:lnTo>
                  <a:lnTo>
                    <a:pt x="162" y="330"/>
                  </a:lnTo>
                  <a:lnTo>
                    <a:pt x="150" y="330"/>
                  </a:lnTo>
                  <a:lnTo>
                    <a:pt x="138" y="336"/>
                  </a:lnTo>
                  <a:lnTo>
                    <a:pt x="132" y="336"/>
                  </a:lnTo>
                  <a:lnTo>
                    <a:pt x="132" y="360"/>
                  </a:lnTo>
                  <a:lnTo>
                    <a:pt x="102" y="372"/>
                  </a:lnTo>
                  <a:lnTo>
                    <a:pt x="114" y="384"/>
                  </a:lnTo>
                  <a:lnTo>
                    <a:pt x="120" y="396"/>
                  </a:lnTo>
                  <a:lnTo>
                    <a:pt x="114" y="402"/>
                  </a:lnTo>
                  <a:lnTo>
                    <a:pt x="108" y="414"/>
                  </a:lnTo>
                  <a:lnTo>
                    <a:pt x="102" y="420"/>
                  </a:lnTo>
                  <a:lnTo>
                    <a:pt x="90" y="420"/>
                  </a:lnTo>
                  <a:lnTo>
                    <a:pt x="78" y="414"/>
                  </a:lnTo>
                  <a:lnTo>
                    <a:pt x="72" y="402"/>
                  </a:lnTo>
                  <a:lnTo>
                    <a:pt x="60" y="396"/>
                  </a:lnTo>
                  <a:lnTo>
                    <a:pt x="48" y="384"/>
                  </a:lnTo>
                  <a:lnTo>
                    <a:pt x="36" y="378"/>
                  </a:lnTo>
                  <a:lnTo>
                    <a:pt x="24" y="378"/>
                  </a:lnTo>
                  <a:lnTo>
                    <a:pt x="18" y="384"/>
                  </a:lnTo>
                  <a:lnTo>
                    <a:pt x="18" y="396"/>
                  </a:lnTo>
                  <a:lnTo>
                    <a:pt x="24" y="402"/>
                  </a:lnTo>
                  <a:lnTo>
                    <a:pt x="24" y="426"/>
                  </a:lnTo>
                  <a:lnTo>
                    <a:pt x="0" y="426"/>
                  </a:lnTo>
                  <a:lnTo>
                    <a:pt x="6" y="462"/>
                  </a:lnTo>
                  <a:lnTo>
                    <a:pt x="12" y="468"/>
                  </a:lnTo>
                  <a:lnTo>
                    <a:pt x="12" y="492"/>
                  </a:lnTo>
                  <a:lnTo>
                    <a:pt x="0" y="516"/>
                  </a:lnTo>
                  <a:lnTo>
                    <a:pt x="0" y="546"/>
                  </a:lnTo>
                  <a:lnTo>
                    <a:pt x="6" y="546"/>
                  </a:lnTo>
                  <a:lnTo>
                    <a:pt x="12" y="552"/>
                  </a:lnTo>
                  <a:lnTo>
                    <a:pt x="36" y="552"/>
                  </a:lnTo>
                  <a:lnTo>
                    <a:pt x="42" y="558"/>
                  </a:lnTo>
                  <a:lnTo>
                    <a:pt x="42" y="588"/>
                  </a:lnTo>
                  <a:lnTo>
                    <a:pt x="48" y="594"/>
                  </a:lnTo>
                  <a:lnTo>
                    <a:pt x="90" y="594"/>
                  </a:lnTo>
                  <a:lnTo>
                    <a:pt x="102" y="588"/>
                  </a:lnTo>
                  <a:lnTo>
                    <a:pt x="114" y="588"/>
                  </a:lnTo>
                  <a:lnTo>
                    <a:pt x="162" y="636"/>
                  </a:lnTo>
                  <a:lnTo>
                    <a:pt x="168" y="648"/>
                  </a:lnTo>
                  <a:lnTo>
                    <a:pt x="180" y="660"/>
                  </a:lnTo>
                  <a:lnTo>
                    <a:pt x="180" y="672"/>
                  </a:lnTo>
                  <a:lnTo>
                    <a:pt x="144" y="672"/>
                  </a:lnTo>
                  <a:lnTo>
                    <a:pt x="144" y="678"/>
                  </a:lnTo>
                  <a:lnTo>
                    <a:pt x="156" y="690"/>
                  </a:lnTo>
                  <a:lnTo>
                    <a:pt x="174" y="696"/>
                  </a:lnTo>
                  <a:lnTo>
                    <a:pt x="186" y="696"/>
                  </a:lnTo>
                  <a:lnTo>
                    <a:pt x="192" y="702"/>
                  </a:lnTo>
                  <a:lnTo>
                    <a:pt x="198" y="702"/>
                  </a:lnTo>
                  <a:lnTo>
                    <a:pt x="204" y="690"/>
                  </a:lnTo>
                  <a:lnTo>
                    <a:pt x="222" y="690"/>
                  </a:lnTo>
                  <a:lnTo>
                    <a:pt x="228" y="684"/>
                  </a:lnTo>
                  <a:lnTo>
                    <a:pt x="246" y="672"/>
                  </a:lnTo>
                  <a:lnTo>
                    <a:pt x="306" y="648"/>
                  </a:lnTo>
                  <a:lnTo>
                    <a:pt x="324" y="642"/>
                  </a:lnTo>
                  <a:lnTo>
                    <a:pt x="336" y="648"/>
                  </a:lnTo>
                  <a:lnTo>
                    <a:pt x="342" y="654"/>
                  </a:lnTo>
                  <a:lnTo>
                    <a:pt x="360" y="666"/>
                  </a:lnTo>
                  <a:lnTo>
                    <a:pt x="366" y="672"/>
                  </a:lnTo>
                  <a:lnTo>
                    <a:pt x="384" y="672"/>
                  </a:lnTo>
                  <a:lnTo>
                    <a:pt x="390" y="666"/>
                  </a:lnTo>
                  <a:lnTo>
                    <a:pt x="402" y="666"/>
                  </a:lnTo>
                  <a:lnTo>
                    <a:pt x="408" y="660"/>
                  </a:lnTo>
                  <a:lnTo>
                    <a:pt x="414" y="666"/>
                  </a:lnTo>
                  <a:lnTo>
                    <a:pt x="426" y="672"/>
                  </a:lnTo>
                  <a:lnTo>
                    <a:pt x="450" y="696"/>
                  </a:lnTo>
                  <a:lnTo>
                    <a:pt x="450" y="726"/>
                  </a:lnTo>
                  <a:lnTo>
                    <a:pt x="444" y="732"/>
                  </a:lnTo>
                  <a:lnTo>
                    <a:pt x="444" y="738"/>
                  </a:lnTo>
                  <a:lnTo>
                    <a:pt x="438" y="744"/>
                  </a:lnTo>
                  <a:lnTo>
                    <a:pt x="438" y="750"/>
                  </a:lnTo>
                  <a:lnTo>
                    <a:pt x="444" y="756"/>
                  </a:lnTo>
                  <a:lnTo>
                    <a:pt x="450" y="768"/>
                  </a:lnTo>
                  <a:lnTo>
                    <a:pt x="462" y="774"/>
                  </a:lnTo>
                  <a:lnTo>
                    <a:pt x="474" y="786"/>
                  </a:lnTo>
                  <a:lnTo>
                    <a:pt x="486" y="786"/>
                  </a:lnTo>
                  <a:lnTo>
                    <a:pt x="504" y="768"/>
                  </a:lnTo>
                  <a:lnTo>
                    <a:pt x="516" y="762"/>
                  </a:lnTo>
                  <a:lnTo>
                    <a:pt x="528" y="762"/>
                  </a:lnTo>
                  <a:lnTo>
                    <a:pt x="528" y="792"/>
                  </a:lnTo>
                  <a:lnTo>
                    <a:pt x="546" y="810"/>
                  </a:lnTo>
                  <a:lnTo>
                    <a:pt x="510" y="816"/>
                  </a:lnTo>
                  <a:lnTo>
                    <a:pt x="510" y="828"/>
                  </a:lnTo>
                  <a:lnTo>
                    <a:pt x="504" y="834"/>
                  </a:lnTo>
                  <a:lnTo>
                    <a:pt x="498" y="834"/>
                  </a:lnTo>
                  <a:lnTo>
                    <a:pt x="486" y="822"/>
                  </a:lnTo>
                  <a:lnTo>
                    <a:pt x="486" y="816"/>
                  </a:lnTo>
                  <a:lnTo>
                    <a:pt x="498" y="804"/>
                  </a:lnTo>
                  <a:lnTo>
                    <a:pt x="504" y="804"/>
                  </a:lnTo>
                  <a:lnTo>
                    <a:pt x="510" y="798"/>
                  </a:lnTo>
                  <a:lnTo>
                    <a:pt x="480" y="798"/>
                  </a:lnTo>
                  <a:lnTo>
                    <a:pt x="462" y="792"/>
                  </a:lnTo>
                  <a:lnTo>
                    <a:pt x="450" y="792"/>
                  </a:lnTo>
                  <a:lnTo>
                    <a:pt x="432" y="786"/>
                  </a:lnTo>
                  <a:lnTo>
                    <a:pt x="408" y="786"/>
                  </a:lnTo>
                  <a:lnTo>
                    <a:pt x="390" y="780"/>
                  </a:lnTo>
                  <a:lnTo>
                    <a:pt x="372" y="780"/>
                  </a:lnTo>
                  <a:lnTo>
                    <a:pt x="360" y="774"/>
                  </a:lnTo>
                  <a:lnTo>
                    <a:pt x="348" y="774"/>
                  </a:lnTo>
                  <a:lnTo>
                    <a:pt x="360" y="804"/>
                  </a:lnTo>
                  <a:lnTo>
                    <a:pt x="342" y="804"/>
                  </a:lnTo>
                  <a:lnTo>
                    <a:pt x="330" y="816"/>
                  </a:lnTo>
                  <a:lnTo>
                    <a:pt x="330" y="822"/>
                  </a:lnTo>
                  <a:lnTo>
                    <a:pt x="336" y="828"/>
                  </a:lnTo>
                  <a:lnTo>
                    <a:pt x="348" y="834"/>
                  </a:lnTo>
                  <a:lnTo>
                    <a:pt x="354" y="840"/>
                  </a:lnTo>
                  <a:lnTo>
                    <a:pt x="366" y="840"/>
                  </a:lnTo>
                  <a:lnTo>
                    <a:pt x="372" y="846"/>
                  </a:lnTo>
                  <a:lnTo>
                    <a:pt x="372" y="852"/>
                  </a:lnTo>
                  <a:lnTo>
                    <a:pt x="360" y="852"/>
                  </a:lnTo>
                  <a:lnTo>
                    <a:pt x="348" y="846"/>
                  </a:lnTo>
                  <a:lnTo>
                    <a:pt x="336" y="846"/>
                  </a:lnTo>
                  <a:lnTo>
                    <a:pt x="324" y="840"/>
                  </a:lnTo>
                  <a:lnTo>
                    <a:pt x="306" y="834"/>
                  </a:lnTo>
                  <a:lnTo>
                    <a:pt x="300" y="834"/>
                  </a:lnTo>
                  <a:lnTo>
                    <a:pt x="294" y="840"/>
                  </a:lnTo>
                  <a:lnTo>
                    <a:pt x="294" y="846"/>
                  </a:lnTo>
                  <a:lnTo>
                    <a:pt x="306" y="858"/>
                  </a:lnTo>
                  <a:lnTo>
                    <a:pt x="318" y="864"/>
                  </a:lnTo>
                  <a:lnTo>
                    <a:pt x="324" y="870"/>
                  </a:lnTo>
                  <a:lnTo>
                    <a:pt x="336" y="870"/>
                  </a:lnTo>
                  <a:lnTo>
                    <a:pt x="336" y="882"/>
                  </a:lnTo>
                  <a:lnTo>
                    <a:pt x="342" y="894"/>
                  </a:lnTo>
                  <a:lnTo>
                    <a:pt x="366" y="918"/>
                  </a:lnTo>
                  <a:lnTo>
                    <a:pt x="372" y="930"/>
                  </a:lnTo>
                  <a:lnTo>
                    <a:pt x="372" y="954"/>
                  </a:lnTo>
                  <a:lnTo>
                    <a:pt x="408" y="960"/>
                  </a:lnTo>
                  <a:lnTo>
                    <a:pt x="414" y="978"/>
                  </a:lnTo>
                  <a:lnTo>
                    <a:pt x="444" y="978"/>
                  </a:lnTo>
                  <a:lnTo>
                    <a:pt x="480" y="996"/>
                  </a:lnTo>
                  <a:lnTo>
                    <a:pt x="486" y="1002"/>
                  </a:lnTo>
                  <a:lnTo>
                    <a:pt x="486" y="1014"/>
                  </a:lnTo>
                  <a:lnTo>
                    <a:pt x="480" y="1020"/>
                  </a:lnTo>
                  <a:lnTo>
                    <a:pt x="468" y="1026"/>
                  </a:lnTo>
                  <a:lnTo>
                    <a:pt x="462" y="1038"/>
                  </a:lnTo>
                  <a:lnTo>
                    <a:pt x="462" y="1056"/>
                  </a:lnTo>
                  <a:lnTo>
                    <a:pt x="468" y="1062"/>
                  </a:lnTo>
                  <a:lnTo>
                    <a:pt x="492" y="1062"/>
                  </a:lnTo>
                  <a:lnTo>
                    <a:pt x="498" y="1056"/>
                  </a:lnTo>
                  <a:lnTo>
                    <a:pt x="504" y="1038"/>
                  </a:lnTo>
                  <a:lnTo>
                    <a:pt x="510" y="1026"/>
                  </a:lnTo>
                  <a:lnTo>
                    <a:pt x="516" y="1020"/>
                  </a:lnTo>
                  <a:lnTo>
                    <a:pt x="528" y="1020"/>
                  </a:lnTo>
                  <a:lnTo>
                    <a:pt x="546" y="1026"/>
                  </a:lnTo>
                  <a:lnTo>
                    <a:pt x="546" y="1020"/>
                  </a:lnTo>
                  <a:lnTo>
                    <a:pt x="552" y="1014"/>
                  </a:lnTo>
                  <a:lnTo>
                    <a:pt x="570" y="1014"/>
                  </a:lnTo>
                  <a:lnTo>
                    <a:pt x="594" y="1026"/>
                  </a:lnTo>
                  <a:lnTo>
                    <a:pt x="606" y="1026"/>
                  </a:lnTo>
                  <a:lnTo>
                    <a:pt x="618" y="1038"/>
                  </a:lnTo>
                  <a:lnTo>
                    <a:pt x="630" y="1044"/>
                  </a:lnTo>
                  <a:lnTo>
                    <a:pt x="636" y="1056"/>
                  </a:lnTo>
                  <a:lnTo>
                    <a:pt x="642" y="1062"/>
                  </a:lnTo>
                  <a:lnTo>
                    <a:pt x="648" y="1074"/>
                  </a:lnTo>
                  <a:lnTo>
                    <a:pt x="672" y="1098"/>
                  </a:lnTo>
                  <a:lnTo>
                    <a:pt x="684" y="1104"/>
                  </a:lnTo>
                  <a:lnTo>
                    <a:pt x="690" y="1110"/>
                  </a:lnTo>
                  <a:lnTo>
                    <a:pt x="696" y="1104"/>
                  </a:lnTo>
                  <a:lnTo>
                    <a:pt x="696" y="1098"/>
                  </a:lnTo>
                  <a:lnTo>
                    <a:pt x="702" y="1092"/>
                  </a:lnTo>
                  <a:lnTo>
                    <a:pt x="654" y="810"/>
                  </a:lnTo>
                  <a:lnTo>
                    <a:pt x="798" y="768"/>
                  </a:lnTo>
                  <a:lnTo>
                    <a:pt x="804" y="774"/>
                  </a:lnTo>
                  <a:lnTo>
                    <a:pt x="804" y="762"/>
                  </a:lnTo>
                  <a:lnTo>
                    <a:pt x="810" y="756"/>
                  </a:lnTo>
                  <a:lnTo>
                    <a:pt x="810" y="750"/>
                  </a:lnTo>
                  <a:lnTo>
                    <a:pt x="816" y="738"/>
                  </a:lnTo>
                  <a:lnTo>
                    <a:pt x="816" y="732"/>
                  </a:lnTo>
                  <a:lnTo>
                    <a:pt x="822" y="726"/>
                  </a:lnTo>
                  <a:lnTo>
                    <a:pt x="846" y="726"/>
                  </a:lnTo>
                  <a:lnTo>
                    <a:pt x="852" y="750"/>
                  </a:lnTo>
                  <a:lnTo>
                    <a:pt x="864" y="744"/>
                  </a:lnTo>
                  <a:lnTo>
                    <a:pt x="870" y="744"/>
                  </a:lnTo>
                  <a:lnTo>
                    <a:pt x="876" y="738"/>
                  </a:lnTo>
                  <a:lnTo>
                    <a:pt x="876" y="732"/>
                  </a:lnTo>
                  <a:lnTo>
                    <a:pt x="852" y="708"/>
                  </a:lnTo>
                  <a:lnTo>
                    <a:pt x="870" y="708"/>
                  </a:lnTo>
                  <a:lnTo>
                    <a:pt x="882" y="720"/>
                  </a:lnTo>
                  <a:lnTo>
                    <a:pt x="936" y="720"/>
                  </a:lnTo>
                  <a:lnTo>
                    <a:pt x="924" y="708"/>
                  </a:lnTo>
                  <a:lnTo>
                    <a:pt x="918" y="708"/>
                  </a:lnTo>
                  <a:lnTo>
                    <a:pt x="906" y="696"/>
                  </a:lnTo>
                  <a:lnTo>
                    <a:pt x="882" y="696"/>
                  </a:lnTo>
                  <a:lnTo>
                    <a:pt x="876" y="690"/>
                  </a:lnTo>
                  <a:lnTo>
                    <a:pt x="876" y="684"/>
                  </a:lnTo>
                  <a:lnTo>
                    <a:pt x="882" y="678"/>
                  </a:lnTo>
                  <a:lnTo>
                    <a:pt x="906" y="678"/>
                  </a:lnTo>
                  <a:lnTo>
                    <a:pt x="924" y="666"/>
                  </a:lnTo>
                  <a:lnTo>
                    <a:pt x="930" y="672"/>
                  </a:lnTo>
                  <a:lnTo>
                    <a:pt x="936" y="684"/>
                  </a:lnTo>
                  <a:lnTo>
                    <a:pt x="942" y="690"/>
                  </a:lnTo>
                  <a:lnTo>
                    <a:pt x="948" y="690"/>
                  </a:lnTo>
                  <a:lnTo>
                    <a:pt x="954" y="684"/>
                  </a:lnTo>
                  <a:lnTo>
                    <a:pt x="960" y="690"/>
                  </a:lnTo>
                  <a:lnTo>
                    <a:pt x="966" y="702"/>
                  </a:lnTo>
                  <a:lnTo>
                    <a:pt x="966" y="708"/>
                  </a:lnTo>
                  <a:lnTo>
                    <a:pt x="960" y="714"/>
                  </a:lnTo>
                  <a:lnTo>
                    <a:pt x="954" y="714"/>
                  </a:lnTo>
                  <a:lnTo>
                    <a:pt x="942" y="720"/>
                  </a:lnTo>
                  <a:lnTo>
                    <a:pt x="924" y="738"/>
                  </a:lnTo>
                  <a:lnTo>
                    <a:pt x="888" y="738"/>
                  </a:lnTo>
                  <a:lnTo>
                    <a:pt x="882" y="744"/>
                  </a:lnTo>
                  <a:lnTo>
                    <a:pt x="882" y="756"/>
                  </a:lnTo>
                  <a:lnTo>
                    <a:pt x="888" y="762"/>
                  </a:lnTo>
                  <a:lnTo>
                    <a:pt x="900" y="762"/>
                  </a:lnTo>
                  <a:lnTo>
                    <a:pt x="906" y="768"/>
                  </a:lnTo>
                  <a:lnTo>
                    <a:pt x="918" y="768"/>
                  </a:lnTo>
                  <a:lnTo>
                    <a:pt x="918" y="786"/>
                  </a:lnTo>
                  <a:lnTo>
                    <a:pt x="912" y="798"/>
                  </a:lnTo>
                  <a:lnTo>
                    <a:pt x="912" y="816"/>
                  </a:lnTo>
                  <a:lnTo>
                    <a:pt x="918" y="822"/>
                  </a:lnTo>
                  <a:lnTo>
                    <a:pt x="984" y="858"/>
                  </a:lnTo>
                  <a:lnTo>
                    <a:pt x="1062" y="930"/>
                  </a:lnTo>
                  <a:lnTo>
                    <a:pt x="1068" y="930"/>
                  </a:lnTo>
                  <a:lnTo>
                    <a:pt x="1074" y="924"/>
                  </a:lnTo>
                  <a:lnTo>
                    <a:pt x="1110" y="924"/>
                  </a:lnTo>
                  <a:lnTo>
                    <a:pt x="1128" y="918"/>
                  </a:lnTo>
                  <a:lnTo>
                    <a:pt x="1188" y="918"/>
                  </a:lnTo>
                  <a:lnTo>
                    <a:pt x="1206" y="924"/>
                  </a:lnTo>
                  <a:lnTo>
                    <a:pt x="1224" y="924"/>
                  </a:lnTo>
                  <a:lnTo>
                    <a:pt x="1230" y="918"/>
                  </a:lnTo>
                  <a:lnTo>
                    <a:pt x="1254" y="906"/>
                  </a:lnTo>
                  <a:lnTo>
                    <a:pt x="1266" y="906"/>
                  </a:lnTo>
                  <a:lnTo>
                    <a:pt x="1272" y="918"/>
                  </a:lnTo>
                  <a:lnTo>
                    <a:pt x="1290" y="936"/>
                  </a:lnTo>
                  <a:lnTo>
                    <a:pt x="1296" y="954"/>
                  </a:lnTo>
                  <a:lnTo>
                    <a:pt x="1308" y="960"/>
                  </a:lnTo>
                  <a:lnTo>
                    <a:pt x="1314" y="972"/>
                  </a:lnTo>
                  <a:lnTo>
                    <a:pt x="1344" y="972"/>
                  </a:lnTo>
                  <a:lnTo>
                    <a:pt x="1344" y="984"/>
                  </a:lnTo>
                  <a:lnTo>
                    <a:pt x="1350" y="1002"/>
                  </a:lnTo>
                  <a:lnTo>
                    <a:pt x="1350" y="1044"/>
                  </a:lnTo>
                  <a:lnTo>
                    <a:pt x="1356" y="1050"/>
                  </a:lnTo>
                  <a:lnTo>
                    <a:pt x="1362" y="1050"/>
                  </a:lnTo>
                  <a:lnTo>
                    <a:pt x="1368" y="1044"/>
                  </a:lnTo>
                  <a:lnTo>
                    <a:pt x="1380" y="1044"/>
                  </a:lnTo>
                  <a:lnTo>
                    <a:pt x="1386" y="1050"/>
                  </a:lnTo>
                  <a:lnTo>
                    <a:pt x="1416" y="1110"/>
                  </a:lnTo>
                  <a:lnTo>
                    <a:pt x="1494" y="1110"/>
                  </a:lnTo>
                  <a:lnTo>
                    <a:pt x="1512" y="1116"/>
                  </a:lnTo>
                  <a:lnTo>
                    <a:pt x="1512" y="1134"/>
                  </a:lnTo>
                  <a:lnTo>
                    <a:pt x="1506" y="1140"/>
                  </a:lnTo>
                  <a:lnTo>
                    <a:pt x="1506" y="1152"/>
                  </a:lnTo>
                  <a:lnTo>
                    <a:pt x="1512" y="1152"/>
                  </a:lnTo>
                  <a:lnTo>
                    <a:pt x="1524" y="1158"/>
                  </a:lnTo>
                  <a:lnTo>
                    <a:pt x="1536" y="1158"/>
                  </a:lnTo>
                  <a:lnTo>
                    <a:pt x="1542" y="1164"/>
                  </a:lnTo>
                  <a:lnTo>
                    <a:pt x="1542" y="1152"/>
                  </a:lnTo>
                  <a:lnTo>
                    <a:pt x="1536" y="1146"/>
                  </a:lnTo>
                  <a:lnTo>
                    <a:pt x="1536" y="1134"/>
                  </a:lnTo>
                  <a:lnTo>
                    <a:pt x="1548" y="1122"/>
                  </a:lnTo>
                  <a:lnTo>
                    <a:pt x="1560" y="1116"/>
                  </a:lnTo>
                  <a:lnTo>
                    <a:pt x="1566" y="1110"/>
                  </a:lnTo>
                  <a:lnTo>
                    <a:pt x="1572" y="1110"/>
                  </a:lnTo>
                  <a:lnTo>
                    <a:pt x="1572" y="1092"/>
                  </a:lnTo>
                  <a:lnTo>
                    <a:pt x="1584" y="1080"/>
                  </a:lnTo>
                  <a:lnTo>
                    <a:pt x="1596" y="1074"/>
                  </a:lnTo>
                  <a:lnTo>
                    <a:pt x="1608" y="1074"/>
                  </a:lnTo>
                  <a:lnTo>
                    <a:pt x="1614" y="1068"/>
                  </a:lnTo>
                  <a:lnTo>
                    <a:pt x="1620" y="1068"/>
                  </a:lnTo>
                  <a:lnTo>
                    <a:pt x="1632" y="1044"/>
                  </a:lnTo>
                  <a:lnTo>
                    <a:pt x="1656" y="1044"/>
                  </a:lnTo>
                  <a:lnTo>
                    <a:pt x="1686" y="1026"/>
                  </a:lnTo>
                  <a:lnTo>
                    <a:pt x="1662" y="1026"/>
                  </a:lnTo>
                  <a:lnTo>
                    <a:pt x="1662" y="1008"/>
                  </a:lnTo>
                  <a:lnTo>
                    <a:pt x="1668" y="996"/>
                  </a:lnTo>
                  <a:lnTo>
                    <a:pt x="1686" y="978"/>
                  </a:lnTo>
                  <a:lnTo>
                    <a:pt x="1716" y="978"/>
                  </a:lnTo>
                  <a:lnTo>
                    <a:pt x="1728" y="984"/>
                  </a:lnTo>
                  <a:lnTo>
                    <a:pt x="1746" y="990"/>
                  </a:lnTo>
                  <a:lnTo>
                    <a:pt x="1782" y="1008"/>
                  </a:lnTo>
                  <a:lnTo>
                    <a:pt x="1812" y="1008"/>
                  </a:lnTo>
                  <a:lnTo>
                    <a:pt x="1830" y="1014"/>
                  </a:lnTo>
                  <a:lnTo>
                    <a:pt x="1830" y="1002"/>
                  </a:lnTo>
                  <a:lnTo>
                    <a:pt x="1824" y="990"/>
                  </a:lnTo>
                  <a:lnTo>
                    <a:pt x="1824" y="960"/>
                  </a:lnTo>
                  <a:lnTo>
                    <a:pt x="1830" y="954"/>
                  </a:lnTo>
                  <a:lnTo>
                    <a:pt x="1872" y="954"/>
                  </a:lnTo>
                  <a:lnTo>
                    <a:pt x="1884" y="960"/>
                  </a:lnTo>
                  <a:lnTo>
                    <a:pt x="1890" y="972"/>
                  </a:lnTo>
                  <a:lnTo>
                    <a:pt x="1914" y="972"/>
                  </a:lnTo>
                  <a:lnTo>
                    <a:pt x="1926" y="978"/>
                  </a:lnTo>
                  <a:lnTo>
                    <a:pt x="1944" y="978"/>
                  </a:lnTo>
                  <a:lnTo>
                    <a:pt x="1962" y="972"/>
                  </a:lnTo>
                  <a:lnTo>
                    <a:pt x="2082" y="972"/>
                  </a:lnTo>
                  <a:lnTo>
                    <a:pt x="2094" y="978"/>
                  </a:lnTo>
                  <a:lnTo>
                    <a:pt x="2106" y="978"/>
                  </a:lnTo>
                  <a:lnTo>
                    <a:pt x="2154" y="972"/>
                  </a:lnTo>
                  <a:lnTo>
                    <a:pt x="2166" y="984"/>
                  </a:lnTo>
                  <a:lnTo>
                    <a:pt x="2184" y="984"/>
                  </a:lnTo>
                  <a:lnTo>
                    <a:pt x="2208" y="1014"/>
                  </a:lnTo>
                  <a:lnTo>
                    <a:pt x="2250" y="1014"/>
                  </a:lnTo>
                  <a:lnTo>
                    <a:pt x="2268" y="1020"/>
                  </a:lnTo>
                  <a:lnTo>
                    <a:pt x="2262" y="1014"/>
                  </a:lnTo>
                  <a:lnTo>
                    <a:pt x="2262" y="1002"/>
                  </a:lnTo>
                  <a:lnTo>
                    <a:pt x="2256" y="996"/>
                  </a:lnTo>
                  <a:lnTo>
                    <a:pt x="2256" y="984"/>
                  </a:lnTo>
                  <a:lnTo>
                    <a:pt x="2280" y="984"/>
                  </a:lnTo>
                  <a:lnTo>
                    <a:pt x="2262" y="966"/>
                  </a:lnTo>
                  <a:lnTo>
                    <a:pt x="2262" y="960"/>
                  </a:lnTo>
                  <a:lnTo>
                    <a:pt x="2268" y="954"/>
                  </a:lnTo>
                  <a:lnTo>
                    <a:pt x="2286" y="954"/>
                  </a:lnTo>
                  <a:lnTo>
                    <a:pt x="2286" y="942"/>
                  </a:lnTo>
                  <a:lnTo>
                    <a:pt x="2274" y="936"/>
                  </a:lnTo>
                  <a:lnTo>
                    <a:pt x="2268" y="924"/>
                  </a:lnTo>
                  <a:lnTo>
                    <a:pt x="2226" y="882"/>
                  </a:lnTo>
                  <a:lnTo>
                    <a:pt x="2214" y="858"/>
                  </a:lnTo>
                  <a:lnTo>
                    <a:pt x="2214" y="828"/>
                  </a:lnTo>
                  <a:lnTo>
                    <a:pt x="2196" y="828"/>
                  </a:lnTo>
                  <a:lnTo>
                    <a:pt x="2184" y="822"/>
                  </a:lnTo>
                  <a:lnTo>
                    <a:pt x="2178" y="816"/>
                  </a:lnTo>
                  <a:lnTo>
                    <a:pt x="2178" y="810"/>
                  </a:lnTo>
                  <a:lnTo>
                    <a:pt x="2184" y="804"/>
                  </a:lnTo>
                  <a:lnTo>
                    <a:pt x="2196" y="798"/>
                  </a:lnTo>
                  <a:lnTo>
                    <a:pt x="2208" y="798"/>
                  </a:lnTo>
                  <a:lnTo>
                    <a:pt x="2220" y="792"/>
                  </a:lnTo>
                  <a:lnTo>
                    <a:pt x="2232" y="792"/>
                  </a:lnTo>
                  <a:lnTo>
                    <a:pt x="2268" y="774"/>
                  </a:lnTo>
                  <a:lnTo>
                    <a:pt x="2280" y="774"/>
                  </a:lnTo>
                  <a:lnTo>
                    <a:pt x="2286" y="780"/>
                  </a:lnTo>
                  <a:lnTo>
                    <a:pt x="2292" y="792"/>
                  </a:lnTo>
                  <a:lnTo>
                    <a:pt x="2298" y="798"/>
                  </a:lnTo>
                  <a:lnTo>
                    <a:pt x="2316" y="786"/>
                  </a:lnTo>
                  <a:lnTo>
                    <a:pt x="2328" y="798"/>
                  </a:lnTo>
                  <a:lnTo>
                    <a:pt x="2334" y="798"/>
                  </a:lnTo>
                  <a:lnTo>
                    <a:pt x="2340" y="792"/>
                  </a:lnTo>
                  <a:lnTo>
                    <a:pt x="2340" y="780"/>
                  </a:lnTo>
                  <a:lnTo>
                    <a:pt x="2334" y="774"/>
                  </a:lnTo>
                  <a:lnTo>
                    <a:pt x="2328" y="774"/>
                  </a:lnTo>
                  <a:lnTo>
                    <a:pt x="2322" y="768"/>
                  </a:lnTo>
                  <a:lnTo>
                    <a:pt x="2316" y="768"/>
                  </a:lnTo>
                  <a:lnTo>
                    <a:pt x="2316" y="630"/>
                  </a:lnTo>
                  <a:lnTo>
                    <a:pt x="2328" y="630"/>
                  </a:lnTo>
                  <a:lnTo>
                    <a:pt x="2340" y="636"/>
                  </a:lnTo>
                  <a:lnTo>
                    <a:pt x="2352" y="636"/>
                  </a:lnTo>
                  <a:lnTo>
                    <a:pt x="2376" y="648"/>
                  </a:lnTo>
                  <a:lnTo>
                    <a:pt x="2424" y="648"/>
                  </a:lnTo>
                  <a:lnTo>
                    <a:pt x="2436" y="660"/>
                  </a:lnTo>
                  <a:lnTo>
                    <a:pt x="2454" y="642"/>
                  </a:lnTo>
                  <a:lnTo>
                    <a:pt x="2472" y="642"/>
                  </a:lnTo>
                  <a:lnTo>
                    <a:pt x="2478" y="636"/>
                  </a:lnTo>
                  <a:lnTo>
                    <a:pt x="2478" y="618"/>
                  </a:lnTo>
                  <a:lnTo>
                    <a:pt x="2466" y="594"/>
                  </a:lnTo>
                  <a:lnTo>
                    <a:pt x="2454" y="582"/>
                  </a:lnTo>
                  <a:lnTo>
                    <a:pt x="2442" y="558"/>
                  </a:lnTo>
                  <a:lnTo>
                    <a:pt x="2442" y="540"/>
                  </a:lnTo>
                  <a:lnTo>
                    <a:pt x="2454" y="528"/>
                  </a:lnTo>
                  <a:lnTo>
                    <a:pt x="2496" y="528"/>
                  </a:lnTo>
                  <a:lnTo>
                    <a:pt x="2502" y="522"/>
                  </a:lnTo>
                  <a:lnTo>
                    <a:pt x="2502" y="510"/>
                  </a:lnTo>
                  <a:lnTo>
                    <a:pt x="2484" y="492"/>
                  </a:lnTo>
                  <a:close/>
                  <a:moveTo>
                    <a:pt x="2082" y="696"/>
                  </a:moveTo>
                  <a:lnTo>
                    <a:pt x="2046" y="696"/>
                  </a:lnTo>
                  <a:lnTo>
                    <a:pt x="2046" y="702"/>
                  </a:lnTo>
                  <a:lnTo>
                    <a:pt x="2040" y="708"/>
                  </a:lnTo>
                  <a:lnTo>
                    <a:pt x="2028" y="708"/>
                  </a:lnTo>
                  <a:lnTo>
                    <a:pt x="2022" y="702"/>
                  </a:lnTo>
                  <a:lnTo>
                    <a:pt x="2010" y="696"/>
                  </a:lnTo>
                  <a:lnTo>
                    <a:pt x="1980" y="702"/>
                  </a:lnTo>
                  <a:lnTo>
                    <a:pt x="1950" y="696"/>
                  </a:lnTo>
                  <a:lnTo>
                    <a:pt x="1932" y="696"/>
                  </a:lnTo>
                  <a:lnTo>
                    <a:pt x="1908" y="690"/>
                  </a:lnTo>
                  <a:lnTo>
                    <a:pt x="1860" y="690"/>
                  </a:lnTo>
                  <a:lnTo>
                    <a:pt x="1854" y="684"/>
                  </a:lnTo>
                  <a:lnTo>
                    <a:pt x="1854" y="678"/>
                  </a:lnTo>
                  <a:lnTo>
                    <a:pt x="1836" y="696"/>
                  </a:lnTo>
                  <a:lnTo>
                    <a:pt x="1830" y="696"/>
                  </a:lnTo>
                  <a:lnTo>
                    <a:pt x="1824" y="708"/>
                  </a:lnTo>
                  <a:lnTo>
                    <a:pt x="1824" y="714"/>
                  </a:lnTo>
                  <a:lnTo>
                    <a:pt x="1818" y="726"/>
                  </a:lnTo>
                  <a:lnTo>
                    <a:pt x="1812" y="732"/>
                  </a:lnTo>
                  <a:lnTo>
                    <a:pt x="1794" y="732"/>
                  </a:lnTo>
                  <a:lnTo>
                    <a:pt x="1800" y="762"/>
                  </a:lnTo>
                  <a:lnTo>
                    <a:pt x="1788" y="768"/>
                  </a:lnTo>
                  <a:lnTo>
                    <a:pt x="1806" y="786"/>
                  </a:lnTo>
                  <a:lnTo>
                    <a:pt x="1800" y="810"/>
                  </a:lnTo>
                  <a:lnTo>
                    <a:pt x="1794" y="810"/>
                  </a:lnTo>
                  <a:lnTo>
                    <a:pt x="1788" y="798"/>
                  </a:lnTo>
                  <a:lnTo>
                    <a:pt x="1776" y="792"/>
                  </a:lnTo>
                  <a:lnTo>
                    <a:pt x="1770" y="780"/>
                  </a:lnTo>
                  <a:lnTo>
                    <a:pt x="1758" y="774"/>
                  </a:lnTo>
                  <a:lnTo>
                    <a:pt x="1752" y="762"/>
                  </a:lnTo>
                  <a:lnTo>
                    <a:pt x="1752" y="750"/>
                  </a:lnTo>
                  <a:lnTo>
                    <a:pt x="1746" y="732"/>
                  </a:lnTo>
                  <a:lnTo>
                    <a:pt x="1746" y="720"/>
                  </a:lnTo>
                  <a:lnTo>
                    <a:pt x="1764" y="702"/>
                  </a:lnTo>
                  <a:lnTo>
                    <a:pt x="1776" y="702"/>
                  </a:lnTo>
                  <a:lnTo>
                    <a:pt x="1782" y="696"/>
                  </a:lnTo>
                  <a:lnTo>
                    <a:pt x="1788" y="684"/>
                  </a:lnTo>
                  <a:lnTo>
                    <a:pt x="1788" y="678"/>
                  </a:lnTo>
                  <a:lnTo>
                    <a:pt x="1800" y="666"/>
                  </a:lnTo>
                  <a:lnTo>
                    <a:pt x="1818" y="666"/>
                  </a:lnTo>
                  <a:lnTo>
                    <a:pt x="1830" y="672"/>
                  </a:lnTo>
                  <a:lnTo>
                    <a:pt x="1848" y="672"/>
                  </a:lnTo>
                  <a:lnTo>
                    <a:pt x="1854" y="666"/>
                  </a:lnTo>
                  <a:lnTo>
                    <a:pt x="1896" y="666"/>
                  </a:lnTo>
                  <a:lnTo>
                    <a:pt x="1908" y="672"/>
                  </a:lnTo>
                  <a:lnTo>
                    <a:pt x="1914" y="678"/>
                  </a:lnTo>
                  <a:lnTo>
                    <a:pt x="1932" y="678"/>
                  </a:lnTo>
                  <a:lnTo>
                    <a:pt x="1944" y="684"/>
                  </a:lnTo>
                  <a:lnTo>
                    <a:pt x="1974" y="684"/>
                  </a:lnTo>
                  <a:lnTo>
                    <a:pt x="1986" y="672"/>
                  </a:lnTo>
                  <a:lnTo>
                    <a:pt x="2028" y="672"/>
                  </a:lnTo>
                  <a:lnTo>
                    <a:pt x="2034" y="678"/>
                  </a:lnTo>
                  <a:lnTo>
                    <a:pt x="2046" y="678"/>
                  </a:lnTo>
                  <a:lnTo>
                    <a:pt x="2052" y="672"/>
                  </a:lnTo>
                  <a:lnTo>
                    <a:pt x="2064" y="666"/>
                  </a:lnTo>
                  <a:lnTo>
                    <a:pt x="2088" y="666"/>
                  </a:lnTo>
                  <a:lnTo>
                    <a:pt x="2088" y="684"/>
                  </a:lnTo>
                  <a:lnTo>
                    <a:pt x="2082" y="690"/>
                  </a:lnTo>
                  <a:lnTo>
                    <a:pt x="2082" y="696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46" name="Jordan" descr="© INSCALE GmbH, 05.05.2010&#10;http://www.presentationload.com/">
              <a:extLst>
                <a:ext uri="{FF2B5EF4-FFF2-40B4-BE49-F238E27FC236}">
                  <a16:creationId xmlns:a16="http://schemas.microsoft.com/office/drawing/2014/main" id="{61057D0E-B716-4AD4-8354-1565B6F092B3}"/>
                </a:ext>
              </a:extLst>
            </p:cNvPr>
            <p:cNvSpPr>
              <a:spLocks/>
            </p:cNvSpPr>
            <p:nvPr/>
          </p:nvSpPr>
          <p:spPr bwMode="gray">
            <a:xfrm>
              <a:off x="6621691" y="3316267"/>
              <a:ext cx="123830" cy="150762"/>
            </a:xfrm>
            <a:custGeom>
              <a:avLst/>
              <a:gdLst>
                <a:gd name="T0" fmla="*/ 2147483647 w 282"/>
                <a:gd name="T1" fmla="*/ 2147483647 h 336"/>
                <a:gd name="T2" fmla="*/ 2147483647 w 282"/>
                <a:gd name="T3" fmla="*/ 2147483647 h 336"/>
                <a:gd name="T4" fmla="*/ 2147483647 w 282"/>
                <a:gd name="T5" fmla="*/ 0 h 336"/>
                <a:gd name="T6" fmla="*/ 2147483647 w 282"/>
                <a:gd name="T7" fmla="*/ 2147483647 h 336"/>
                <a:gd name="T8" fmla="*/ 2147483647 w 282"/>
                <a:gd name="T9" fmla="*/ 2147483647 h 336"/>
                <a:gd name="T10" fmla="*/ 2147483647 w 282"/>
                <a:gd name="T11" fmla="*/ 2147483647 h 336"/>
                <a:gd name="T12" fmla="*/ 2147483647 w 282"/>
                <a:gd name="T13" fmla="*/ 2147483647 h 336"/>
                <a:gd name="T14" fmla="*/ 2147483647 w 282"/>
                <a:gd name="T15" fmla="*/ 2147483647 h 336"/>
                <a:gd name="T16" fmla="*/ 2147483647 w 282"/>
                <a:gd name="T17" fmla="*/ 2147483647 h 336"/>
                <a:gd name="T18" fmla="*/ 2147483647 w 282"/>
                <a:gd name="T19" fmla="*/ 2147483647 h 336"/>
                <a:gd name="T20" fmla="*/ 2147483647 w 282"/>
                <a:gd name="T21" fmla="*/ 2147483647 h 336"/>
                <a:gd name="T22" fmla="*/ 2147483647 w 282"/>
                <a:gd name="T23" fmla="*/ 2147483647 h 336"/>
                <a:gd name="T24" fmla="*/ 2147483647 w 282"/>
                <a:gd name="T25" fmla="*/ 2147483647 h 336"/>
                <a:gd name="T26" fmla="*/ 2147483647 w 282"/>
                <a:gd name="T27" fmla="*/ 2147483647 h 336"/>
                <a:gd name="T28" fmla="*/ 2147483647 w 282"/>
                <a:gd name="T29" fmla="*/ 2147483647 h 336"/>
                <a:gd name="T30" fmla="*/ 2147483647 w 282"/>
                <a:gd name="T31" fmla="*/ 2147483647 h 336"/>
                <a:gd name="T32" fmla="*/ 2147483647 w 282"/>
                <a:gd name="T33" fmla="*/ 2147483647 h 336"/>
                <a:gd name="T34" fmla="*/ 2147483647 w 282"/>
                <a:gd name="T35" fmla="*/ 2147483647 h 336"/>
                <a:gd name="T36" fmla="*/ 2147483647 w 282"/>
                <a:gd name="T37" fmla="*/ 2147483647 h 336"/>
                <a:gd name="T38" fmla="*/ 2147483647 w 282"/>
                <a:gd name="T39" fmla="*/ 2147483647 h 336"/>
                <a:gd name="T40" fmla="*/ 2147483647 w 282"/>
                <a:gd name="T41" fmla="*/ 2147483647 h 336"/>
                <a:gd name="T42" fmla="*/ 2147483647 w 282"/>
                <a:gd name="T43" fmla="*/ 2147483647 h 336"/>
                <a:gd name="T44" fmla="*/ 2147483647 w 282"/>
                <a:gd name="T45" fmla="*/ 2147483647 h 336"/>
                <a:gd name="T46" fmla="*/ 0 w 282"/>
                <a:gd name="T47" fmla="*/ 2147483647 h 336"/>
                <a:gd name="T48" fmla="*/ 0 w 282"/>
                <a:gd name="T49" fmla="*/ 2147483647 h 336"/>
                <a:gd name="T50" fmla="*/ 2147483647 w 282"/>
                <a:gd name="T51" fmla="*/ 2147483647 h 336"/>
                <a:gd name="T52" fmla="*/ 2147483647 w 282"/>
                <a:gd name="T53" fmla="*/ 2147483647 h 336"/>
                <a:gd name="T54" fmla="*/ 2147483647 w 282"/>
                <a:gd name="T55" fmla="*/ 2147483647 h 336"/>
                <a:gd name="T56" fmla="*/ 2147483647 w 282"/>
                <a:gd name="T57" fmla="*/ 2147483647 h 336"/>
                <a:gd name="T58" fmla="*/ 2147483647 w 282"/>
                <a:gd name="T59" fmla="*/ 2147483647 h 336"/>
                <a:gd name="T60" fmla="*/ 2147483647 w 282"/>
                <a:gd name="T61" fmla="*/ 2147483647 h 336"/>
                <a:gd name="T62" fmla="*/ 2147483647 w 282"/>
                <a:gd name="T63" fmla="*/ 2147483647 h 336"/>
                <a:gd name="T64" fmla="*/ 2147483647 w 282"/>
                <a:gd name="T65" fmla="*/ 2147483647 h 336"/>
                <a:gd name="T66" fmla="*/ 2147483647 w 282"/>
                <a:gd name="T67" fmla="*/ 2147483647 h 336"/>
                <a:gd name="T68" fmla="*/ 2147483647 w 282"/>
                <a:gd name="T69" fmla="*/ 2147483647 h 336"/>
                <a:gd name="T70" fmla="*/ 2147483647 w 282"/>
                <a:gd name="T71" fmla="*/ 2147483647 h 336"/>
                <a:gd name="T72" fmla="*/ 2147483647 w 282"/>
                <a:gd name="T73" fmla="*/ 2147483647 h 336"/>
                <a:gd name="T74" fmla="*/ 2147483647 w 282"/>
                <a:gd name="T75" fmla="*/ 2147483647 h 336"/>
                <a:gd name="T76" fmla="*/ 2147483647 w 282"/>
                <a:gd name="T77" fmla="*/ 2147483647 h 336"/>
                <a:gd name="T78" fmla="*/ 2147483647 w 282"/>
                <a:gd name="T79" fmla="*/ 2147483647 h 336"/>
                <a:gd name="T80" fmla="*/ 2147483647 w 282"/>
                <a:gd name="T81" fmla="*/ 2147483647 h 336"/>
                <a:gd name="T82" fmla="*/ 2147483647 w 282"/>
                <a:gd name="T83" fmla="*/ 2147483647 h 336"/>
                <a:gd name="T84" fmla="*/ 2147483647 w 282"/>
                <a:gd name="T85" fmla="*/ 2147483647 h 336"/>
                <a:gd name="T86" fmla="*/ 2147483647 w 282"/>
                <a:gd name="T87" fmla="*/ 2147483647 h 336"/>
                <a:gd name="T88" fmla="*/ 2147483647 w 282"/>
                <a:gd name="T89" fmla="*/ 2147483647 h 336"/>
                <a:gd name="T90" fmla="*/ 2147483647 w 282"/>
                <a:gd name="T91" fmla="*/ 2147483647 h 336"/>
                <a:gd name="T92" fmla="*/ 2147483647 w 282"/>
                <a:gd name="T93" fmla="*/ 2147483647 h 336"/>
                <a:gd name="T94" fmla="*/ 2147483647 w 282"/>
                <a:gd name="T95" fmla="*/ 2147483647 h 336"/>
                <a:gd name="T96" fmla="*/ 2147483647 w 282"/>
                <a:gd name="T97" fmla="*/ 2147483647 h 336"/>
                <a:gd name="T98" fmla="*/ 2147483647 w 282"/>
                <a:gd name="T99" fmla="*/ 2147483647 h 336"/>
                <a:gd name="T100" fmla="*/ 2147483647 w 282"/>
                <a:gd name="T101" fmla="*/ 2147483647 h 336"/>
                <a:gd name="T102" fmla="*/ 2147483647 w 282"/>
                <a:gd name="T103" fmla="*/ 2147483647 h 336"/>
                <a:gd name="T104" fmla="*/ 2147483647 w 282"/>
                <a:gd name="T105" fmla="*/ 2147483647 h 336"/>
                <a:gd name="T106" fmla="*/ 2147483647 w 282"/>
                <a:gd name="T107" fmla="*/ 2147483647 h 336"/>
                <a:gd name="T108" fmla="*/ 2147483647 w 282"/>
                <a:gd name="T109" fmla="*/ 2147483647 h 336"/>
                <a:gd name="T110" fmla="*/ 2147483647 w 282"/>
                <a:gd name="T111" fmla="*/ 2147483647 h 336"/>
                <a:gd name="T112" fmla="*/ 2147483647 w 282"/>
                <a:gd name="T113" fmla="*/ 2147483647 h 336"/>
                <a:gd name="T114" fmla="*/ 2147483647 w 282"/>
                <a:gd name="T115" fmla="*/ 2147483647 h 336"/>
                <a:gd name="T116" fmla="*/ 2147483647 w 282"/>
                <a:gd name="T117" fmla="*/ 2147483647 h 336"/>
                <a:gd name="T118" fmla="*/ 2147483647 w 282"/>
                <a:gd name="T119" fmla="*/ 2147483647 h 336"/>
                <a:gd name="T120" fmla="*/ 2147483647 w 282"/>
                <a:gd name="T121" fmla="*/ 2147483647 h 336"/>
                <a:gd name="T122" fmla="*/ 2147483647 w 282"/>
                <a:gd name="T123" fmla="*/ 2147483647 h 3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82"/>
                <a:gd name="T187" fmla="*/ 0 h 336"/>
                <a:gd name="T188" fmla="*/ 282 w 282"/>
                <a:gd name="T189" fmla="*/ 336 h 3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82" h="336">
                  <a:moveTo>
                    <a:pt x="258" y="60"/>
                  </a:moveTo>
                  <a:lnTo>
                    <a:pt x="258" y="42"/>
                  </a:lnTo>
                  <a:lnTo>
                    <a:pt x="234" y="0"/>
                  </a:lnTo>
                  <a:lnTo>
                    <a:pt x="222" y="6"/>
                  </a:lnTo>
                  <a:lnTo>
                    <a:pt x="198" y="30"/>
                  </a:lnTo>
                  <a:lnTo>
                    <a:pt x="138" y="78"/>
                  </a:lnTo>
                  <a:lnTo>
                    <a:pt x="114" y="84"/>
                  </a:lnTo>
                  <a:lnTo>
                    <a:pt x="96" y="84"/>
                  </a:lnTo>
                  <a:lnTo>
                    <a:pt x="84" y="78"/>
                  </a:lnTo>
                  <a:lnTo>
                    <a:pt x="72" y="66"/>
                  </a:lnTo>
                  <a:lnTo>
                    <a:pt x="36" y="48"/>
                  </a:lnTo>
                  <a:lnTo>
                    <a:pt x="30" y="48"/>
                  </a:lnTo>
                  <a:lnTo>
                    <a:pt x="24" y="66"/>
                  </a:lnTo>
                  <a:lnTo>
                    <a:pt x="30" y="138"/>
                  </a:lnTo>
                  <a:lnTo>
                    <a:pt x="18" y="150"/>
                  </a:lnTo>
                  <a:lnTo>
                    <a:pt x="18" y="162"/>
                  </a:lnTo>
                  <a:lnTo>
                    <a:pt x="30" y="174"/>
                  </a:lnTo>
                  <a:lnTo>
                    <a:pt x="30" y="186"/>
                  </a:lnTo>
                  <a:lnTo>
                    <a:pt x="24" y="198"/>
                  </a:lnTo>
                  <a:lnTo>
                    <a:pt x="18" y="204"/>
                  </a:lnTo>
                  <a:lnTo>
                    <a:pt x="12" y="216"/>
                  </a:lnTo>
                  <a:lnTo>
                    <a:pt x="6" y="222"/>
                  </a:lnTo>
                  <a:lnTo>
                    <a:pt x="6" y="282"/>
                  </a:lnTo>
                  <a:lnTo>
                    <a:pt x="0" y="294"/>
                  </a:lnTo>
                  <a:lnTo>
                    <a:pt x="0" y="312"/>
                  </a:lnTo>
                  <a:lnTo>
                    <a:pt x="6" y="324"/>
                  </a:lnTo>
                  <a:lnTo>
                    <a:pt x="24" y="324"/>
                  </a:lnTo>
                  <a:lnTo>
                    <a:pt x="48" y="336"/>
                  </a:lnTo>
                  <a:lnTo>
                    <a:pt x="84" y="336"/>
                  </a:lnTo>
                  <a:lnTo>
                    <a:pt x="96" y="324"/>
                  </a:lnTo>
                  <a:lnTo>
                    <a:pt x="108" y="300"/>
                  </a:lnTo>
                  <a:lnTo>
                    <a:pt x="108" y="288"/>
                  </a:lnTo>
                  <a:lnTo>
                    <a:pt x="120" y="276"/>
                  </a:lnTo>
                  <a:lnTo>
                    <a:pt x="126" y="276"/>
                  </a:lnTo>
                  <a:lnTo>
                    <a:pt x="138" y="270"/>
                  </a:lnTo>
                  <a:lnTo>
                    <a:pt x="150" y="270"/>
                  </a:lnTo>
                  <a:lnTo>
                    <a:pt x="162" y="264"/>
                  </a:lnTo>
                  <a:lnTo>
                    <a:pt x="168" y="258"/>
                  </a:lnTo>
                  <a:lnTo>
                    <a:pt x="174" y="246"/>
                  </a:lnTo>
                  <a:lnTo>
                    <a:pt x="180" y="240"/>
                  </a:lnTo>
                  <a:lnTo>
                    <a:pt x="180" y="228"/>
                  </a:lnTo>
                  <a:lnTo>
                    <a:pt x="186" y="222"/>
                  </a:lnTo>
                  <a:lnTo>
                    <a:pt x="186" y="210"/>
                  </a:lnTo>
                  <a:lnTo>
                    <a:pt x="180" y="204"/>
                  </a:lnTo>
                  <a:lnTo>
                    <a:pt x="168" y="180"/>
                  </a:lnTo>
                  <a:lnTo>
                    <a:pt x="144" y="156"/>
                  </a:lnTo>
                  <a:lnTo>
                    <a:pt x="132" y="156"/>
                  </a:lnTo>
                  <a:lnTo>
                    <a:pt x="120" y="150"/>
                  </a:lnTo>
                  <a:lnTo>
                    <a:pt x="96" y="150"/>
                  </a:lnTo>
                  <a:lnTo>
                    <a:pt x="96" y="144"/>
                  </a:lnTo>
                  <a:lnTo>
                    <a:pt x="108" y="144"/>
                  </a:lnTo>
                  <a:lnTo>
                    <a:pt x="120" y="138"/>
                  </a:lnTo>
                  <a:lnTo>
                    <a:pt x="186" y="138"/>
                  </a:lnTo>
                  <a:lnTo>
                    <a:pt x="198" y="114"/>
                  </a:lnTo>
                  <a:lnTo>
                    <a:pt x="240" y="114"/>
                  </a:lnTo>
                  <a:lnTo>
                    <a:pt x="252" y="108"/>
                  </a:lnTo>
                  <a:lnTo>
                    <a:pt x="258" y="102"/>
                  </a:lnTo>
                  <a:lnTo>
                    <a:pt x="264" y="102"/>
                  </a:lnTo>
                  <a:lnTo>
                    <a:pt x="276" y="96"/>
                  </a:lnTo>
                  <a:lnTo>
                    <a:pt x="282" y="90"/>
                  </a:lnTo>
                  <a:lnTo>
                    <a:pt x="282" y="78"/>
                  </a:lnTo>
                  <a:lnTo>
                    <a:pt x="258" y="60"/>
                  </a:lnTo>
                  <a:close/>
                </a:path>
              </a:pathLst>
            </a:custGeom>
            <a:noFill/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47" name="Iraq" descr="© INSCALE GmbH, 05.05.2010&#10;http://www.presentationload.com/">
              <a:extLst>
                <a:ext uri="{FF2B5EF4-FFF2-40B4-BE49-F238E27FC236}">
                  <a16:creationId xmlns:a16="http://schemas.microsoft.com/office/drawing/2014/main" id="{2D1D27DD-B480-4E08-83EA-F63D919F652E}"/>
                </a:ext>
              </a:extLst>
            </p:cNvPr>
            <p:cNvSpPr>
              <a:spLocks/>
            </p:cNvSpPr>
            <p:nvPr/>
          </p:nvSpPr>
          <p:spPr bwMode="gray">
            <a:xfrm>
              <a:off x="6724882" y="3171852"/>
              <a:ext cx="304813" cy="295178"/>
            </a:xfrm>
            <a:custGeom>
              <a:avLst/>
              <a:gdLst>
                <a:gd name="T0" fmla="*/ 2147483647 w 684"/>
                <a:gd name="T1" fmla="*/ 2147483647 h 660"/>
                <a:gd name="T2" fmla="*/ 2147483647 w 684"/>
                <a:gd name="T3" fmla="*/ 2147483647 h 660"/>
                <a:gd name="T4" fmla="*/ 2147483647 w 684"/>
                <a:gd name="T5" fmla="*/ 2147483647 h 660"/>
                <a:gd name="T6" fmla="*/ 2147483647 w 684"/>
                <a:gd name="T7" fmla="*/ 2147483647 h 660"/>
                <a:gd name="T8" fmla="*/ 2147483647 w 684"/>
                <a:gd name="T9" fmla="*/ 2147483647 h 660"/>
                <a:gd name="T10" fmla="*/ 2147483647 w 684"/>
                <a:gd name="T11" fmla="*/ 2147483647 h 660"/>
                <a:gd name="T12" fmla="*/ 2147483647 w 684"/>
                <a:gd name="T13" fmla="*/ 2147483647 h 660"/>
                <a:gd name="T14" fmla="*/ 2147483647 w 684"/>
                <a:gd name="T15" fmla="*/ 2147483647 h 660"/>
                <a:gd name="T16" fmla="*/ 2147483647 w 684"/>
                <a:gd name="T17" fmla="*/ 2147483647 h 660"/>
                <a:gd name="T18" fmla="*/ 2147483647 w 684"/>
                <a:gd name="T19" fmla="*/ 2147483647 h 660"/>
                <a:gd name="T20" fmla="*/ 2147483647 w 684"/>
                <a:gd name="T21" fmla="*/ 2147483647 h 660"/>
                <a:gd name="T22" fmla="*/ 2147483647 w 684"/>
                <a:gd name="T23" fmla="*/ 2147483647 h 660"/>
                <a:gd name="T24" fmla="*/ 2147483647 w 684"/>
                <a:gd name="T25" fmla="*/ 2147483647 h 660"/>
                <a:gd name="T26" fmla="*/ 2147483647 w 684"/>
                <a:gd name="T27" fmla="*/ 2147483647 h 660"/>
                <a:gd name="T28" fmla="*/ 2147483647 w 684"/>
                <a:gd name="T29" fmla="*/ 2147483647 h 660"/>
                <a:gd name="T30" fmla="*/ 2147483647 w 684"/>
                <a:gd name="T31" fmla="*/ 2147483647 h 660"/>
                <a:gd name="T32" fmla="*/ 2147483647 w 684"/>
                <a:gd name="T33" fmla="*/ 2147483647 h 660"/>
                <a:gd name="T34" fmla="*/ 2147483647 w 684"/>
                <a:gd name="T35" fmla="*/ 2147483647 h 660"/>
                <a:gd name="T36" fmla="*/ 2147483647 w 684"/>
                <a:gd name="T37" fmla="*/ 2147483647 h 660"/>
                <a:gd name="T38" fmla="*/ 2147483647 w 684"/>
                <a:gd name="T39" fmla="*/ 2147483647 h 660"/>
                <a:gd name="T40" fmla="*/ 2147483647 w 684"/>
                <a:gd name="T41" fmla="*/ 2147483647 h 660"/>
                <a:gd name="T42" fmla="*/ 2147483647 w 684"/>
                <a:gd name="T43" fmla="*/ 2147483647 h 660"/>
                <a:gd name="T44" fmla="*/ 2147483647 w 684"/>
                <a:gd name="T45" fmla="*/ 2147483647 h 660"/>
                <a:gd name="T46" fmla="*/ 2147483647 w 684"/>
                <a:gd name="T47" fmla="*/ 2147483647 h 660"/>
                <a:gd name="T48" fmla="*/ 2147483647 w 684"/>
                <a:gd name="T49" fmla="*/ 2147483647 h 660"/>
                <a:gd name="T50" fmla="*/ 2147483647 w 684"/>
                <a:gd name="T51" fmla="*/ 2147483647 h 660"/>
                <a:gd name="T52" fmla="*/ 2147483647 w 684"/>
                <a:gd name="T53" fmla="*/ 0 h 660"/>
                <a:gd name="T54" fmla="*/ 2147483647 w 684"/>
                <a:gd name="T55" fmla="*/ 2147483647 h 660"/>
                <a:gd name="T56" fmla="*/ 2147483647 w 684"/>
                <a:gd name="T57" fmla="*/ 2147483647 h 660"/>
                <a:gd name="T58" fmla="*/ 2147483647 w 684"/>
                <a:gd name="T59" fmla="*/ 0 h 660"/>
                <a:gd name="T60" fmla="*/ 2147483647 w 684"/>
                <a:gd name="T61" fmla="*/ 2147483647 h 660"/>
                <a:gd name="T62" fmla="*/ 2147483647 w 684"/>
                <a:gd name="T63" fmla="*/ 2147483647 h 660"/>
                <a:gd name="T64" fmla="*/ 2147483647 w 684"/>
                <a:gd name="T65" fmla="*/ 2147483647 h 660"/>
                <a:gd name="T66" fmla="*/ 2147483647 w 684"/>
                <a:gd name="T67" fmla="*/ 2147483647 h 660"/>
                <a:gd name="T68" fmla="*/ 2147483647 w 684"/>
                <a:gd name="T69" fmla="*/ 2147483647 h 660"/>
                <a:gd name="T70" fmla="*/ 2147483647 w 684"/>
                <a:gd name="T71" fmla="*/ 2147483647 h 660"/>
                <a:gd name="T72" fmla="*/ 2147483647 w 684"/>
                <a:gd name="T73" fmla="*/ 2147483647 h 660"/>
                <a:gd name="T74" fmla="*/ 2147483647 w 684"/>
                <a:gd name="T75" fmla="*/ 2147483647 h 660"/>
                <a:gd name="T76" fmla="*/ 2147483647 w 684"/>
                <a:gd name="T77" fmla="*/ 2147483647 h 660"/>
                <a:gd name="T78" fmla="*/ 2147483647 w 684"/>
                <a:gd name="T79" fmla="*/ 2147483647 h 660"/>
                <a:gd name="T80" fmla="*/ 2147483647 w 684"/>
                <a:gd name="T81" fmla="*/ 2147483647 h 660"/>
                <a:gd name="T82" fmla="*/ 2147483647 w 684"/>
                <a:gd name="T83" fmla="*/ 2147483647 h 660"/>
                <a:gd name="T84" fmla="*/ 2147483647 w 684"/>
                <a:gd name="T85" fmla="*/ 2147483647 h 660"/>
                <a:gd name="T86" fmla="*/ 0 w 684"/>
                <a:gd name="T87" fmla="*/ 2147483647 h 660"/>
                <a:gd name="T88" fmla="*/ 2147483647 w 684"/>
                <a:gd name="T89" fmla="*/ 2147483647 h 660"/>
                <a:gd name="T90" fmla="*/ 2147483647 w 684"/>
                <a:gd name="T91" fmla="*/ 2147483647 h 660"/>
                <a:gd name="T92" fmla="*/ 2147483647 w 684"/>
                <a:gd name="T93" fmla="*/ 2147483647 h 660"/>
                <a:gd name="T94" fmla="*/ 2147483647 w 684"/>
                <a:gd name="T95" fmla="*/ 2147483647 h 660"/>
                <a:gd name="T96" fmla="*/ 2147483647 w 684"/>
                <a:gd name="T97" fmla="*/ 2147483647 h 660"/>
                <a:gd name="T98" fmla="*/ 2147483647 w 684"/>
                <a:gd name="T99" fmla="*/ 2147483647 h 660"/>
                <a:gd name="T100" fmla="*/ 2147483647 w 684"/>
                <a:gd name="T101" fmla="*/ 2147483647 h 660"/>
                <a:gd name="T102" fmla="*/ 2147483647 w 684"/>
                <a:gd name="T103" fmla="*/ 2147483647 h 660"/>
                <a:gd name="T104" fmla="*/ 2147483647 w 684"/>
                <a:gd name="T105" fmla="*/ 2147483647 h 660"/>
                <a:gd name="T106" fmla="*/ 2147483647 w 684"/>
                <a:gd name="T107" fmla="*/ 2147483647 h 660"/>
                <a:gd name="T108" fmla="*/ 2147483647 w 684"/>
                <a:gd name="T109" fmla="*/ 2147483647 h 660"/>
                <a:gd name="T110" fmla="*/ 2147483647 w 684"/>
                <a:gd name="T111" fmla="*/ 2147483647 h 660"/>
                <a:gd name="T112" fmla="*/ 2147483647 w 684"/>
                <a:gd name="T113" fmla="*/ 2147483647 h 660"/>
                <a:gd name="T114" fmla="*/ 2147483647 w 684"/>
                <a:gd name="T115" fmla="*/ 2147483647 h 66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684"/>
                <a:gd name="T175" fmla="*/ 0 h 660"/>
                <a:gd name="T176" fmla="*/ 684 w 684"/>
                <a:gd name="T177" fmla="*/ 660 h 66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684" h="660">
                  <a:moveTo>
                    <a:pt x="678" y="564"/>
                  </a:moveTo>
                  <a:lnTo>
                    <a:pt x="666" y="552"/>
                  </a:lnTo>
                  <a:lnTo>
                    <a:pt x="654" y="546"/>
                  </a:lnTo>
                  <a:lnTo>
                    <a:pt x="648" y="516"/>
                  </a:lnTo>
                  <a:lnTo>
                    <a:pt x="642" y="516"/>
                  </a:lnTo>
                  <a:lnTo>
                    <a:pt x="636" y="510"/>
                  </a:lnTo>
                  <a:lnTo>
                    <a:pt x="624" y="504"/>
                  </a:lnTo>
                  <a:lnTo>
                    <a:pt x="618" y="498"/>
                  </a:lnTo>
                  <a:lnTo>
                    <a:pt x="618" y="462"/>
                  </a:lnTo>
                  <a:lnTo>
                    <a:pt x="624" y="450"/>
                  </a:lnTo>
                  <a:lnTo>
                    <a:pt x="624" y="438"/>
                  </a:lnTo>
                  <a:lnTo>
                    <a:pt x="594" y="402"/>
                  </a:lnTo>
                  <a:lnTo>
                    <a:pt x="588" y="390"/>
                  </a:lnTo>
                  <a:lnTo>
                    <a:pt x="582" y="384"/>
                  </a:lnTo>
                  <a:lnTo>
                    <a:pt x="564" y="384"/>
                  </a:lnTo>
                  <a:lnTo>
                    <a:pt x="546" y="366"/>
                  </a:lnTo>
                  <a:lnTo>
                    <a:pt x="534" y="360"/>
                  </a:lnTo>
                  <a:lnTo>
                    <a:pt x="528" y="354"/>
                  </a:lnTo>
                  <a:lnTo>
                    <a:pt x="504" y="354"/>
                  </a:lnTo>
                  <a:lnTo>
                    <a:pt x="504" y="312"/>
                  </a:lnTo>
                  <a:lnTo>
                    <a:pt x="498" y="312"/>
                  </a:lnTo>
                  <a:lnTo>
                    <a:pt x="492" y="306"/>
                  </a:lnTo>
                  <a:lnTo>
                    <a:pt x="468" y="294"/>
                  </a:lnTo>
                  <a:lnTo>
                    <a:pt x="456" y="282"/>
                  </a:lnTo>
                  <a:lnTo>
                    <a:pt x="444" y="276"/>
                  </a:lnTo>
                  <a:lnTo>
                    <a:pt x="438" y="270"/>
                  </a:lnTo>
                  <a:lnTo>
                    <a:pt x="438" y="264"/>
                  </a:lnTo>
                  <a:lnTo>
                    <a:pt x="444" y="252"/>
                  </a:lnTo>
                  <a:lnTo>
                    <a:pt x="450" y="246"/>
                  </a:lnTo>
                  <a:lnTo>
                    <a:pt x="438" y="234"/>
                  </a:lnTo>
                  <a:lnTo>
                    <a:pt x="438" y="228"/>
                  </a:lnTo>
                  <a:lnTo>
                    <a:pt x="450" y="216"/>
                  </a:lnTo>
                  <a:lnTo>
                    <a:pt x="462" y="216"/>
                  </a:lnTo>
                  <a:lnTo>
                    <a:pt x="462" y="186"/>
                  </a:lnTo>
                  <a:lnTo>
                    <a:pt x="468" y="186"/>
                  </a:lnTo>
                  <a:lnTo>
                    <a:pt x="480" y="174"/>
                  </a:lnTo>
                  <a:lnTo>
                    <a:pt x="480" y="168"/>
                  </a:lnTo>
                  <a:lnTo>
                    <a:pt x="474" y="156"/>
                  </a:lnTo>
                  <a:lnTo>
                    <a:pt x="462" y="144"/>
                  </a:lnTo>
                  <a:lnTo>
                    <a:pt x="462" y="138"/>
                  </a:lnTo>
                  <a:lnTo>
                    <a:pt x="480" y="120"/>
                  </a:lnTo>
                  <a:lnTo>
                    <a:pt x="480" y="114"/>
                  </a:lnTo>
                  <a:lnTo>
                    <a:pt x="468" y="114"/>
                  </a:lnTo>
                  <a:lnTo>
                    <a:pt x="456" y="120"/>
                  </a:lnTo>
                  <a:lnTo>
                    <a:pt x="450" y="126"/>
                  </a:lnTo>
                  <a:lnTo>
                    <a:pt x="438" y="108"/>
                  </a:lnTo>
                  <a:lnTo>
                    <a:pt x="414" y="102"/>
                  </a:lnTo>
                  <a:lnTo>
                    <a:pt x="414" y="84"/>
                  </a:lnTo>
                  <a:lnTo>
                    <a:pt x="402" y="72"/>
                  </a:lnTo>
                  <a:lnTo>
                    <a:pt x="378" y="24"/>
                  </a:lnTo>
                  <a:lnTo>
                    <a:pt x="378" y="12"/>
                  </a:lnTo>
                  <a:lnTo>
                    <a:pt x="336" y="24"/>
                  </a:lnTo>
                  <a:lnTo>
                    <a:pt x="336" y="6"/>
                  </a:lnTo>
                  <a:lnTo>
                    <a:pt x="330" y="0"/>
                  </a:lnTo>
                  <a:lnTo>
                    <a:pt x="306" y="0"/>
                  </a:lnTo>
                  <a:lnTo>
                    <a:pt x="306" y="6"/>
                  </a:lnTo>
                  <a:lnTo>
                    <a:pt x="300" y="12"/>
                  </a:lnTo>
                  <a:lnTo>
                    <a:pt x="288" y="12"/>
                  </a:lnTo>
                  <a:lnTo>
                    <a:pt x="276" y="0"/>
                  </a:lnTo>
                  <a:lnTo>
                    <a:pt x="234" y="0"/>
                  </a:lnTo>
                  <a:lnTo>
                    <a:pt x="234" y="12"/>
                  </a:lnTo>
                  <a:lnTo>
                    <a:pt x="228" y="18"/>
                  </a:lnTo>
                  <a:lnTo>
                    <a:pt x="216" y="24"/>
                  </a:lnTo>
                  <a:lnTo>
                    <a:pt x="204" y="36"/>
                  </a:lnTo>
                  <a:lnTo>
                    <a:pt x="198" y="48"/>
                  </a:lnTo>
                  <a:lnTo>
                    <a:pt x="192" y="54"/>
                  </a:lnTo>
                  <a:lnTo>
                    <a:pt x="180" y="54"/>
                  </a:lnTo>
                  <a:lnTo>
                    <a:pt x="168" y="60"/>
                  </a:lnTo>
                  <a:lnTo>
                    <a:pt x="156" y="60"/>
                  </a:lnTo>
                  <a:lnTo>
                    <a:pt x="150" y="66"/>
                  </a:lnTo>
                  <a:lnTo>
                    <a:pt x="144" y="78"/>
                  </a:lnTo>
                  <a:lnTo>
                    <a:pt x="144" y="90"/>
                  </a:lnTo>
                  <a:lnTo>
                    <a:pt x="150" y="102"/>
                  </a:lnTo>
                  <a:lnTo>
                    <a:pt x="156" y="108"/>
                  </a:lnTo>
                  <a:lnTo>
                    <a:pt x="156" y="120"/>
                  </a:lnTo>
                  <a:lnTo>
                    <a:pt x="162" y="132"/>
                  </a:lnTo>
                  <a:lnTo>
                    <a:pt x="162" y="162"/>
                  </a:lnTo>
                  <a:lnTo>
                    <a:pt x="156" y="174"/>
                  </a:lnTo>
                  <a:lnTo>
                    <a:pt x="150" y="192"/>
                  </a:lnTo>
                  <a:lnTo>
                    <a:pt x="150" y="198"/>
                  </a:lnTo>
                  <a:lnTo>
                    <a:pt x="168" y="216"/>
                  </a:lnTo>
                  <a:lnTo>
                    <a:pt x="168" y="222"/>
                  </a:lnTo>
                  <a:lnTo>
                    <a:pt x="162" y="228"/>
                  </a:lnTo>
                  <a:lnTo>
                    <a:pt x="138" y="240"/>
                  </a:lnTo>
                  <a:lnTo>
                    <a:pt x="78" y="264"/>
                  </a:lnTo>
                  <a:lnTo>
                    <a:pt x="66" y="270"/>
                  </a:lnTo>
                  <a:lnTo>
                    <a:pt x="6" y="318"/>
                  </a:lnTo>
                  <a:lnTo>
                    <a:pt x="0" y="318"/>
                  </a:lnTo>
                  <a:lnTo>
                    <a:pt x="0" y="324"/>
                  </a:lnTo>
                  <a:lnTo>
                    <a:pt x="24" y="366"/>
                  </a:lnTo>
                  <a:lnTo>
                    <a:pt x="24" y="384"/>
                  </a:lnTo>
                  <a:lnTo>
                    <a:pt x="48" y="402"/>
                  </a:lnTo>
                  <a:lnTo>
                    <a:pt x="48" y="414"/>
                  </a:lnTo>
                  <a:lnTo>
                    <a:pt x="60" y="426"/>
                  </a:lnTo>
                  <a:lnTo>
                    <a:pt x="126" y="426"/>
                  </a:lnTo>
                  <a:lnTo>
                    <a:pt x="156" y="456"/>
                  </a:lnTo>
                  <a:lnTo>
                    <a:pt x="168" y="462"/>
                  </a:lnTo>
                  <a:lnTo>
                    <a:pt x="180" y="474"/>
                  </a:lnTo>
                  <a:lnTo>
                    <a:pt x="228" y="498"/>
                  </a:lnTo>
                  <a:lnTo>
                    <a:pt x="234" y="504"/>
                  </a:lnTo>
                  <a:lnTo>
                    <a:pt x="246" y="510"/>
                  </a:lnTo>
                  <a:lnTo>
                    <a:pt x="438" y="654"/>
                  </a:lnTo>
                  <a:lnTo>
                    <a:pt x="522" y="654"/>
                  </a:lnTo>
                  <a:lnTo>
                    <a:pt x="570" y="660"/>
                  </a:lnTo>
                  <a:lnTo>
                    <a:pt x="564" y="660"/>
                  </a:lnTo>
                  <a:lnTo>
                    <a:pt x="570" y="654"/>
                  </a:lnTo>
                  <a:lnTo>
                    <a:pt x="588" y="618"/>
                  </a:lnTo>
                  <a:lnTo>
                    <a:pt x="588" y="606"/>
                  </a:lnTo>
                  <a:lnTo>
                    <a:pt x="594" y="600"/>
                  </a:lnTo>
                  <a:lnTo>
                    <a:pt x="600" y="588"/>
                  </a:lnTo>
                  <a:lnTo>
                    <a:pt x="648" y="588"/>
                  </a:lnTo>
                  <a:lnTo>
                    <a:pt x="654" y="594"/>
                  </a:lnTo>
                  <a:lnTo>
                    <a:pt x="678" y="582"/>
                  </a:lnTo>
                  <a:lnTo>
                    <a:pt x="684" y="576"/>
                  </a:lnTo>
                  <a:lnTo>
                    <a:pt x="678" y="570"/>
                  </a:lnTo>
                  <a:lnTo>
                    <a:pt x="678" y="564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48" name="Guinea-Bissau" descr="© INSCALE GmbH, 05.05.2010&#10;http://www.presentationload.com/">
              <a:extLst>
                <a:ext uri="{FF2B5EF4-FFF2-40B4-BE49-F238E27FC236}">
                  <a16:creationId xmlns:a16="http://schemas.microsoft.com/office/drawing/2014/main" id="{F901FDDF-782A-4A47-B2C3-B558E95234A4}"/>
                </a:ext>
              </a:extLst>
            </p:cNvPr>
            <p:cNvSpPr>
              <a:spLocks/>
            </p:cNvSpPr>
            <p:nvPr/>
          </p:nvSpPr>
          <p:spPr bwMode="gray">
            <a:xfrm>
              <a:off x="5038883" y="4058973"/>
              <a:ext cx="82554" cy="71414"/>
            </a:xfrm>
            <a:custGeom>
              <a:avLst/>
              <a:gdLst>
                <a:gd name="T0" fmla="*/ 2147483647 w 186"/>
                <a:gd name="T1" fmla="*/ 2147483647 h 156"/>
                <a:gd name="T2" fmla="*/ 2147483647 w 186"/>
                <a:gd name="T3" fmla="*/ 2147483647 h 156"/>
                <a:gd name="T4" fmla="*/ 2147483647 w 186"/>
                <a:gd name="T5" fmla="*/ 2147483647 h 156"/>
                <a:gd name="T6" fmla="*/ 2147483647 w 186"/>
                <a:gd name="T7" fmla="*/ 2147483647 h 156"/>
                <a:gd name="T8" fmla="*/ 2147483647 w 186"/>
                <a:gd name="T9" fmla="*/ 2147483647 h 156"/>
                <a:gd name="T10" fmla="*/ 2147483647 w 186"/>
                <a:gd name="T11" fmla="*/ 2147483647 h 156"/>
                <a:gd name="T12" fmla="*/ 2147483647 w 186"/>
                <a:gd name="T13" fmla="*/ 2147483647 h 156"/>
                <a:gd name="T14" fmla="*/ 2147483647 w 186"/>
                <a:gd name="T15" fmla="*/ 2147483647 h 156"/>
                <a:gd name="T16" fmla="*/ 2147483647 w 186"/>
                <a:gd name="T17" fmla="*/ 2147483647 h 156"/>
                <a:gd name="T18" fmla="*/ 2147483647 w 186"/>
                <a:gd name="T19" fmla="*/ 2147483647 h 156"/>
                <a:gd name="T20" fmla="*/ 2147483647 w 186"/>
                <a:gd name="T21" fmla="*/ 2147483647 h 156"/>
                <a:gd name="T22" fmla="*/ 2147483647 w 186"/>
                <a:gd name="T23" fmla="*/ 2147483647 h 156"/>
                <a:gd name="T24" fmla="*/ 2147483647 w 186"/>
                <a:gd name="T25" fmla="*/ 2147483647 h 156"/>
                <a:gd name="T26" fmla="*/ 2147483647 w 186"/>
                <a:gd name="T27" fmla="*/ 2147483647 h 156"/>
                <a:gd name="T28" fmla="*/ 2147483647 w 186"/>
                <a:gd name="T29" fmla="*/ 0 h 156"/>
                <a:gd name="T30" fmla="*/ 2147483647 w 186"/>
                <a:gd name="T31" fmla="*/ 2147483647 h 156"/>
                <a:gd name="T32" fmla="*/ 2147483647 w 186"/>
                <a:gd name="T33" fmla="*/ 2147483647 h 156"/>
                <a:gd name="T34" fmla="*/ 2147483647 w 186"/>
                <a:gd name="T35" fmla="*/ 2147483647 h 156"/>
                <a:gd name="T36" fmla="*/ 0 w 186"/>
                <a:gd name="T37" fmla="*/ 2147483647 h 156"/>
                <a:gd name="T38" fmla="*/ 2147483647 w 186"/>
                <a:gd name="T39" fmla="*/ 2147483647 h 156"/>
                <a:gd name="T40" fmla="*/ 2147483647 w 186"/>
                <a:gd name="T41" fmla="*/ 2147483647 h 156"/>
                <a:gd name="T42" fmla="*/ 2147483647 w 186"/>
                <a:gd name="T43" fmla="*/ 2147483647 h 156"/>
                <a:gd name="T44" fmla="*/ 2147483647 w 186"/>
                <a:gd name="T45" fmla="*/ 2147483647 h 156"/>
                <a:gd name="T46" fmla="*/ 2147483647 w 186"/>
                <a:gd name="T47" fmla="*/ 2147483647 h 156"/>
                <a:gd name="T48" fmla="*/ 2147483647 w 186"/>
                <a:gd name="T49" fmla="*/ 2147483647 h 156"/>
                <a:gd name="T50" fmla="*/ 2147483647 w 186"/>
                <a:gd name="T51" fmla="*/ 2147483647 h 156"/>
                <a:gd name="T52" fmla="*/ 2147483647 w 186"/>
                <a:gd name="T53" fmla="*/ 2147483647 h 156"/>
                <a:gd name="T54" fmla="*/ 2147483647 w 186"/>
                <a:gd name="T55" fmla="*/ 2147483647 h 156"/>
                <a:gd name="T56" fmla="*/ 2147483647 w 186"/>
                <a:gd name="T57" fmla="*/ 2147483647 h 156"/>
                <a:gd name="T58" fmla="*/ 2147483647 w 186"/>
                <a:gd name="T59" fmla="*/ 2147483647 h 156"/>
                <a:gd name="T60" fmla="*/ 2147483647 w 186"/>
                <a:gd name="T61" fmla="*/ 2147483647 h 156"/>
                <a:gd name="T62" fmla="*/ 2147483647 w 186"/>
                <a:gd name="T63" fmla="*/ 2147483647 h 156"/>
                <a:gd name="T64" fmla="*/ 2147483647 w 186"/>
                <a:gd name="T65" fmla="*/ 2147483647 h 156"/>
                <a:gd name="T66" fmla="*/ 2147483647 w 186"/>
                <a:gd name="T67" fmla="*/ 2147483647 h 156"/>
                <a:gd name="T68" fmla="*/ 2147483647 w 186"/>
                <a:gd name="T69" fmla="*/ 2147483647 h 156"/>
                <a:gd name="T70" fmla="*/ 2147483647 w 186"/>
                <a:gd name="T71" fmla="*/ 2147483647 h 156"/>
                <a:gd name="T72" fmla="*/ 2147483647 w 186"/>
                <a:gd name="T73" fmla="*/ 2147483647 h 15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86"/>
                <a:gd name="T112" fmla="*/ 0 h 156"/>
                <a:gd name="T113" fmla="*/ 186 w 186"/>
                <a:gd name="T114" fmla="*/ 156 h 15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86" h="156">
                  <a:moveTo>
                    <a:pt x="126" y="102"/>
                  </a:moveTo>
                  <a:lnTo>
                    <a:pt x="132" y="96"/>
                  </a:lnTo>
                  <a:lnTo>
                    <a:pt x="144" y="90"/>
                  </a:lnTo>
                  <a:lnTo>
                    <a:pt x="174" y="90"/>
                  </a:lnTo>
                  <a:lnTo>
                    <a:pt x="180" y="84"/>
                  </a:lnTo>
                  <a:lnTo>
                    <a:pt x="186" y="72"/>
                  </a:lnTo>
                  <a:lnTo>
                    <a:pt x="186" y="66"/>
                  </a:lnTo>
                  <a:lnTo>
                    <a:pt x="180" y="60"/>
                  </a:lnTo>
                  <a:lnTo>
                    <a:pt x="168" y="54"/>
                  </a:lnTo>
                  <a:lnTo>
                    <a:pt x="162" y="48"/>
                  </a:lnTo>
                  <a:lnTo>
                    <a:pt x="162" y="36"/>
                  </a:lnTo>
                  <a:lnTo>
                    <a:pt x="168" y="30"/>
                  </a:lnTo>
                  <a:lnTo>
                    <a:pt x="186" y="30"/>
                  </a:lnTo>
                  <a:lnTo>
                    <a:pt x="186" y="6"/>
                  </a:lnTo>
                  <a:lnTo>
                    <a:pt x="84" y="0"/>
                  </a:lnTo>
                  <a:lnTo>
                    <a:pt x="54" y="24"/>
                  </a:lnTo>
                  <a:lnTo>
                    <a:pt x="18" y="24"/>
                  </a:lnTo>
                  <a:lnTo>
                    <a:pt x="6" y="36"/>
                  </a:lnTo>
                  <a:lnTo>
                    <a:pt x="0" y="72"/>
                  </a:lnTo>
                  <a:lnTo>
                    <a:pt x="6" y="78"/>
                  </a:lnTo>
                  <a:lnTo>
                    <a:pt x="18" y="78"/>
                  </a:lnTo>
                  <a:lnTo>
                    <a:pt x="42" y="66"/>
                  </a:lnTo>
                  <a:lnTo>
                    <a:pt x="66" y="66"/>
                  </a:lnTo>
                  <a:lnTo>
                    <a:pt x="90" y="60"/>
                  </a:lnTo>
                  <a:lnTo>
                    <a:pt x="90" y="84"/>
                  </a:lnTo>
                  <a:lnTo>
                    <a:pt x="78" y="78"/>
                  </a:lnTo>
                  <a:lnTo>
                    <a:pt x="72" y="78"/>
                  </a:lnTo>
                  <a:lnTo>
                    <a:pt x="66" y="72"/>
                  </a:lnTo>
                  <a:lnTo>
                    <a:pt x="54" y="72"/>
                  </a:lnTo>
                  <a:lnTo>
                    <a:pt x="54" y="96"/>
                  </a:lnTo>
                  <a:lnTo>
                    <a:pt x="60" y="102"/>
                  </a:lnTo>
                  <a:lnTo>
                    <a:pt x="90" y="96"/>
                  </a:lnTo>
                  <a:lnTo>
                    <a:pt x="54" y="114"/>
                  </a:lnTo>
                  <a:lnTo>
                    <a:pt x="84" y="156"/>
                  </a:lnTo>
                  <a:lnTo>
                    <a:pt x="90" y="132"/>
                  </a:lnTo>
                  <a:lnTo>
                    <a:pt x="108" y="102"/>
                  </a:lnTo>
                  <a:lnTo>
                    <a:pt x="126" y="10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49" name="Guinea" descr="© INSCALE GmbH, 05.05.2010&#10;http://www.presentationload.com/">
              <a:extLst>
                <a:ext uri="{FF2B5EF4-FFF2-40B4-BE49-F238E27FC236}">
                  <a16:creationId xmlns:a16="http://schemas.microsoft.com/office/drawing/2014/main" id="{10E063CB-519A-4080-9E0F-7A7A3575A05A}"/>
                </a:ext>
              </a:extLst>
            </p:cNvPr>
            <p:cNvSpPr>
              <a:spLocks/>
            </p:cNvSpPr>
            <p:nvPr/>
          </p:nvSpPr>
          <p:spPr bwMode="gray">
            <a:xfrm>
              <a:off x="5080160" y="4062147"/>
              <a:ext cx="230198" cy="198372"/>
            </a:xfrm>
            <a:custGeom>
              <a:avLst/>
              <a:gdLst>
                <a:gd name="T0" fmla="*/ 2147483647 w 522"/>
                <a:gd name="T1" fmla="*/ 2147483647 h 444"/>
                <a:gd name="T2" fmla="*/ 2147483647 w 522"/>
                <a:gd name="T3" fmla="*/ 2147483647 h 444"/>
                <a:gd name="T4" fmla="*/ 2147483647 w 522"/>
                <a:gd name="T5" fmla="*/ 2147483647 h 444"/>
                <a:gd name="T6" fmla="*/ 2147483647 w 522"/>
                <a:gd name="T7" fmla="*/ 2147483647 h 444"/>
                <a:gd name="T8" fmla="*/ 2147483647 w 522"/>
                <a:gd name="T9" fmla="*/ 2147483647 h 444"/>
                <a:gd name="T10" fmla="*/ 2147483647 w 522"/>
                <a:gd name="T11" fmla="*/ 2147483647 h 444"/>
                <a:gd name="T12" fmla="*/ 2147483647 w 522"/>
                <a:gd name="T13" fmla="*/ 2147483647 h 444"/>
                <a:gd name="T14" fmla="*/ 2147483647 w 522"/>
                <a:gd name="T15" fmla="*/ 2147483647 h 444"/>
                <a:gd name="T16" fmla="*/ 2147483647 w 522"/>
                <a:gd name="T17" fmla="*/ 2147483647 h 444"/>
                <a:gd name="T18" fmla="*/ 2147483647 w 522"/>
                <a:gd name="T19" fmla="*/ 2147483647 h 444"/>
                <a:gd name="T20" fmla="*/ 2147483647 w 522"/>
                <a:gd name="T21" fmla="*/ 2147483647 h 444"/>
                <a:gd name="T22" fmla="*/ 2147483647 w 522"/>
                <a:gd name="T23" fmla="*/ 2147483647 h 444"/>
                <a:gd name="T24" fmla="*/ 2147483647 w 522"/>
                <a:gd name="T25" fmla="*/ 2147483647 h 444"/>
                <a:gd name="T26" fmla="*/ 2147483647 w 522"/>
                <a:gd name="T27" fmla="*/ 2147483647 h 444"/>
                <a:gd name="T28" fmla="*/ 2147483647 w 522"/>
                <a:gd name="T29" fmla="*/ 2147483647 h 444"/>
                <a:gd name="T30" fmla="*/ 2147483647 w 522"/>
                <a:gd name="T31" fmla="*/ 2147483647 h 444"/>
                <a:gd name="T32" fmla="*/ 2147483647 w 522"/>
                <a:gd name="T33" fmla="*/ 2147483647 h 444"/>
                <a:gd name="T34" fmla="*/ 2147483647 w 522"/>
                <a:gd name="T35" fmla="*/ 2147483647 h 444"/>
                <a:gd name="T36" fmla="*/ 2147483647 w 522"/>
                <a:gd name="T37" fmla="*/ 2147483647 h 444"/>
                <a:gd name="T38" fmla="*/ 2147483647 w 522"/>
                <a:gd name="T39" fmla="*/ 2147483647 h 444"/>
                <a:gd name="T40" fmla="*/ 2147483647 w 522"/>
                <a:gd name="T41" fmla="*/ 2147483647 h 444"/>
                <a:gd name="T42" fmla="*/ 2147483647 w 522"/>
                <a:gd name="T43" fmla="*/ 2147483647 h 444"/>
                <a:gd name="T44" fmla="*/ 2147483647 w 522"/>
                <a:gd name="T45" fmla="*/ 2147483647 h 444"/>
                <a:gd name="T46" fmla="*/ 2147483647 w 522"/>
                <a:gd name="T47" fmla="*/ 2147483647 h 444"/>
                <a:gd name="T48" fmla="*/ 2147483647 w 522"/>
                <a:gd name="T49" fmla="*/ 2147483647 h 444"/>
                <a:gd name="T50" fmla="*/ 2147483647 w 522"/>
                <a:gd name="T51" fmla="*/ 2147483647 h 444"/>
                <a:gd name="T52" fmla="*/ 2147483647 w 522"/>
                <a:gd name="T53" fmla="*/ 2147483647 h 444"/>
                <a:gd name="T54" fmla="*/ 2147483647 w 522"/>
                <a:gd name="T55" fmla="*/ 2147483647 h 444"/>
                <a:gd name="T56" fmla="*/ 2147483647 w 522"/>
                <a:gd name="T57" fmla="*/ 2147483647 h 444"/>
                <a:gd name="T58" fmla="*/ 2147483647 w 522"/>
                <a:gd name="T59" fmla="*/ 2147483647 h 444"/>
                <a:gd name="T60" fmla="*/ 2147483647 w 522"/>
                <a:gd name="T61" fmla="*/ 2147483647 h 444"/>
                <a:gd name="T62" fmla="*/ 2147483647 w 522"/>
                <a:gd name="T63" fmla="*/ 2147483647 h 444"/>
                <a:gd name="T64" fmla="*/ 2147483647 w 522"/>
                <a:gd name="T65" fmla="*/ 2147483647 h 444"/>
                <a:gd name="T66" fmla="*/ 2147483647 w 522"/>
                <a:gd name="T67" fmla="*/ 2147483647 h 444"/>
                <a:gd name="T68" fmla="*/ 2147483647 w 522"/>
                <a:gd name="T69" fmla="*/ 2147483647 h 444"/>
                <a:gd name="T70" fmla="*/ 2147483647 w 522"/>
                <a:gd name="T71" fmla="*/ 2147483647 h 444"/>
                <a:gd name="T72" fmla="*/ 2147483647 w 522"/>
                <a:gd name="T73" fmla="*/ 2147483647 h 444"/>
                <a:gd name="T74" fmla="*/ 2147483647 w 522"/>
                <a:gd name="T75" fmla="*/ 2147483647 h 444"/>
                <a:gd name="T76" fmla="*/ 2147483647 w 522"/>
                <a:gd name="T77" fmla="*/ 2147483647 h 444"/>
                <a:gd name="T78" fmla="*/ 2147483647 w 522"/>
                <a:gd name="T79" fmla="*/ 2147483647 h 444"/>
                <a:gd name="T80" fmla="*/ 2147483647 w 522"/>
                <a:gd name="T81" fmla="*/ 2147483647 h 444"/>
                <a:gd name="T82" fmla="*/ 2147483647 w 522"/>
                <a:gd name="T83" fmla="*/ 2147483647 h 444"/>
                <a:gd name="T84" fmla="*/ 2147483647 w 522"/>
                <a:gd name="T85" fmla="*/ 2147483647 h 444"/>
                <a:gd name="T86" fmla="*/ 2147483647 w 522"/>
                <a:gd name="T87" fmla="*/ 2147483647 h 444"/>
                <a:gd name="T88" fmla="*/ 2147483647 w 522"/>
                <a:gd name="T89" fmla="*/ 2147483647 h 444"/>
                <a:gd name="T90" fmla="*/ 2147483647 w 522"/>
                <a:gd name="T91" fmla="*/ 2147483647 h 444"/>
                <a:gd name="T92" fmla="*/ 2147483647 w 522"/>
                <a:gd name="T93" fmla="*/ 2147483647 h 444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522"/>
                <a:gd name="T142" fmla="*/ 0 h 444"/>
                <a:gd name="T143" fmla="*/ 522 w 522"/>
                <a:gd name="T144" fmla="*/ 444 h 444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522" h="444">
                  <a:moveTo>
                    <a:pt x="96" y="0"/>
                  </a:moveTo>
                  <a:lnTo>
                    <a:pt x="96" y="24"/>
                  </a:lnTo>
                  <a:lnTo>
                    <a:pt x="78" y="24"/>
                  </a:lnTo>
                  <a:lnTo>
                    <a:pt x="72" y="30"/>
                  </a:lnTo>
                  <a:lnTo>
                    <a:pt x="72" y="42"/>
                  </a:lnTo>
                  <a:lnTo>
                    <a:pt x="78" y="48"/>
                  </a:lnTo>
                  <a:lnTo>
                    <a:pt x="90" y="54"/>
                  </a:lnTo>
                  <a:lnTo>
                    <a:pt x="96" y="60"/>
                  </a:lnTo>
                  <a:lnTo>
                    <a:pt x="96" y="66"/>
                  </a:lnTo>
                  <a:lnTo>
                    <a:pt x="90" y="78"/>
                  </a:lnTo>
                  <a:lnTo>
                    <a:pt x="84" y="84"/>
                  </a:lnTo>
                  <a:lnTo>
                    <a:pt x="54" y="84"/>
                  </a:lnTo>
                  <a:lnTo>
                    <a:pt x="42" y="90"/>
                  </a:lnTo>
                  <a:lnTo>
                    <a:pt x="36" y="96"/>
                  </a:lnTo>
                  <a:lnTo>
                    <a:pt x="18" y="96"/>
                  </a:lnTo>
                  <a:lnTo>
                    <a:pt x="0" y="126"/>
                  </a:lnTo>
                  <a:lnTo>
                    <a:pt x="0" y="132"/>
                  </a:lnTo>
                  <a:lnTo>
                    <a:pt x="18" y="150"/>
                  </a:lnTo>
                  <a:lnTo>
                    <a:pt x="30" y="150"/>
                  </a:lnTo>
                  <a:lnTo>
                    <a:pt x="30" y="162"/>
                  </a:lnTo>
                  <a:lnTo>
                    <a:pt x="24" y="168"/>
                  </a:lnTo>
                  <a:lnTo>
                    <a:pt x="30" y="180"/>
                  </a:lnTo>
                  <a:lnTo>
                    <a:pt x="30" y="192"/>
                  </a:lnTo>
                  <a:lnTo>
                    <a:pt x="54" y="204"/>
                  </a:lnTo>
                  <a:lnTo>
                    <a:pt x="72" y="204"/>
                  </a:lnTo>
                  <a:lnTo>
                    <a:pt x="72" y="228"/>
                  </a:lnTo>
                  <a:lnTo>
                    <a:pt x="84" y="228"/>
                  </a:lnTo>
                  <a:lnTo>
                    <a:pt x="90" y="222"/>
                  </a:lnTo>
                  <a:lnTo>
                    <a:pt x="90" y="234"/>
                  </a:lnTo>
                  <a:lnTo>
                    <a:pt x="96" y="246"/>
                  </a:lnTo>
                  <a:lnTo>
                    <a:pt x="96" y="258"/>
                  </a:lnTo>
                  <a:lnTo>
                    <a:pt x="114" y="276"/>
                  </a:lnTo>
                  <a:lnTo>
                    <a:pt x="126" y="282"/>
                  </a:lnTo>
                  <a:lnTo>
                    <a:pt x="132" y="288"/>
                  </a:lnTo>
                  <a:lnTo>
                    <a:pt x="138" y="282"/>
                  </a:lnTo>
                  <a:lnTo>
                    <a:pt x="150" y="276"/>
                  </a:lnTo>
                  <a:lnTo>
                    <a:pt x="156" y="264"/>
                  </a:lnTo>
                  <a:lnTo>
                    <a:pt x="168" y="252"/>
                  </a:lnTo>
                  <a:lnTo>
                    <a:pt x="174" y="240"/>
                  </a:lnTo>
                  <a:lnTo>
                    <a:pt x="180" y="234"/>
                  </a:lnTo>
                  <a:lnTo>
                    <a:pt x="180" y="228"/>
                  </a:lnTo>
                  <a:lnTo>
                    <a:pt x="216" y="228"/>
                  </a:lnTo>
                  <a:lnTo>
                    <a:pt x="222" y="210"/>
                  </a:lnTo>
                  <a:lnTo>
                    <a:pt x="258" y="210"/>
                  </a:lnTo>
                  <a:lnTo>
                    <a:pt x="300" y="270"/>
                  </a:lnTo>
                  <a:lnTo>
                    <a:pt x="300" y="288"/>
                  </a:lnTo>
                  <a:lnTo>
                    <a:pt x="312" y="300"/>
                  </a:lnTo>
                  <a:lnTo>
                    <a:pt x="312" y="318"/>
                  </a:lnTo>
                  <a:lnTo>
                    <a:pt x="306" y="330"/>
                  </a:lnTo>
                  <a:lnTo>
                    <a:pt x="300" y="336"/>
                  </a:lnTo>
                  <a:lnTo>
                    <a:pt x="294" y="354"/>
                  </a:lnTo>
                  <a:lnTo>
                    <a:pt x="324" y="342"/>
                  </a:lnTo>
                  <a:lnTo>
                    <a:pt x="348" y="348"/>
                  </a:lnTo>
                  <a:lnTo>
                    <a:pt x="348" y="336"/>
                  </a:lnTo>
                  <a:lnTo>
                    <a:pt x="354" y="330"/>
                  </a:lnTo>
                  <a:lnTo>
                    <a:pt x="360" y="330"/>
                  </a:lnTo>
                  <a:lnTo>
                    <a:pt x="372" y="336"/>
                  </a:lnTo>
                  <a:lnTo>
                    <a:pt x="384" y="348"/>
                  </a:lnTo>
                  <a:lnTo>
                    <a:pt x="390" y="366"/>
                  </a:lnTo>
                  <a:lnTo>
                    <a:pt x="390" y="426"/>
                  </a:lnTo>
                  <a:lnTo>
                    <a:pt x="402" y="426"/>
                  </a:lnTo>
                  <a:lnTo>
                    <a:pt x="402" y="432"/>
                  </a:lnTo>
                  <a:lnTo>
                    <a:pt x="414" y="444"/>
                  </a:lnTo>
                  <a:lnTo>
                    <a:pt x="420" y="444"/>
                  </a:lnTo>
                  <a:lnTo>
                    <a:pt x="432" y="432"/>
                  </a:lnTo>
                  <a:lnTo>
                    <a:pt x="432" y="420"/>
                  </a:lnTo>
                  <a:lnTo>
                    <a:pt x="438" y="408"/>
                  </a:lnTo>
                  <a:lnTo>
                    <a:pt x="444" y="402"/>
                  </a:lnTo>
                  <a:lnTo>
                    <a:pt x="456" y="402"/>
                  </a:lnTo>
                  <a:lnTo>
                    <a:pt x="468" y="408"/>
                  </a:lnTo>
                  <a:lnTo>
                    <a:pt x="474" y="414"/>
                  </a:lnTo>
                  <a:lnTo>
                    <a:pt x="480" y="414"/>
                  </a:lnTo>
                  <a:lnTo>
                    <a:pt x="486" y="408"/>
                  </a:lnTo>
                  <a:lnTo>
                    <a:pt x="486" y="390"/>
                  </a:lnTo>
                  <a:lnTo>
                    <a:pt x="480" y="384"/>
                  </a:lnTo>
                  <a:lnTo>
                    <a:pt x="480" y="378"/>
                  </a:lnTo>
                  <a:lnTo>
                    <a:pt x="498" y="378"/>
                  </a:lnTo>
                  <a:lnTo>
                    <a:pt x="492" y="366"/>
                  </a:lnTo>
                  <a:lnTo>
                    <a:pt x="480" y="360"/>
                  </a:lnTo>
                  <a:lnTo>
                    <a:pt x="474" y="348"/>
                  </a:lnTo>
                  <a:lnTo>
                    <a:pt x="474" y="336"/>
                  </a:lnTo>
                  <a:lnTo>
                    <a:pt x="492" y="336"/>
                  </a:lnTo>
                  <a:lnTo>
                    <a:pt x="498" y="342"/>
                  </a:lnTo>
                  <a:lnTo>
                    <a:pt x="510" y="342"/>
                  </a:lnTo>
                  <a:lnTo>
                    <a:pt x="516" y="348"/>
                  </a:lnTo>
                  <a:lnTo>
                    <a:pt x="516" y="342"/>
                  </a:lnTo>
                  <a:lnTo>
                    <a:pt x="522" y="336"/>
                  </a:lnTo>
                  <a:lnTo>
                    <a:pt x="522" y="324"/>
                  </a:lnTo>
                  <a:lnTo>
                    <a:pt x="516" y="324"/>
                  </a:lnTo>
                  <a:lnTo>
                    <a:pt x="504" y="318"/>
                  </a:lnTo>
                  <a:lnTo>
                    <a:pt x="498" y="318"/>
                  </a:lnTo>
                  <a:lnTo>
                    <a:pt x="498" y="306"/>
                  </a:lnTo>
                  <a:lnTo>
                    <a:pt x="504" y="294"/>
                  </a:lnTo>
                  <a:lnTo>
                    <a:pt x="510" y="288"/>
                  </a:lnTo>
                  <a:lnTo>
                    <a:pt x="492" y="282"/>
                  </a:lnTo>
                  <a:lnTo>
                    <a:pt x="504" y="264"/>
                  </a:lnTo>
                  <a:lnTo>
                    <a:pt x="486" y="258"/>
                  </a:lnTo>
                  <a:lnTo>
                    <a:pt x="480" y="222"/>
                  </a:lnTo>
                  <a:lnTo>
                    <a:pt x="498" y="198"/>
                  </a:lnTo>
                  <a:lnTo>
                    <a:pt x="468" y="168"/>
                  </a:lnTo>
                  <a:lnTo>
                    <a:pt x="468" y="132"/>
                  </a:lnTo>
                  <a:lnTo>
                    <a:pt x="444" y="132"/>
                  </a:lnTo>
                  <a:lnTo>
                    <a:pt x="468" y="96"/>
                  </a:lnTo>
                  <a:lnTo>
                    <a:pt x="432" y="78"/>
                  </a:lnTo>
                  <a:lnTo>
                    <a:pt x="444" y="48"/>
                  </a:lnTo>
                  <a:lnTo>
                    <a:pt x="426" y="36"/>
                  </a:lnTo>
                  <a:lnTo>
                    <a:pt x="426" y="18"/>
                  </a:lnTo>
                  <a:lnTo>
                    <a:pt x="414" y="12"/>
                  </a:lnTo>
                  <a:lnTo>
                    <a:pt x="402" y="12"/>
                  </a:lnTo>
                  <a:lnTo>
                    <a:pt x="396" y="18"/>
                  </a:lnTo>
                  <a:lnTo>
                    <a:pt x="396" y="36"/>
                  </a:lnTo>
                  <a:lnTo>
                    <a:pt x="378" y="54"/>
                  </a:lnTo>
                  <a:lnTo>
                    <a:pt x="366" y="48"/>
                  </a:lnTo>
                  <a:lnTo>
                    <a:pt x="360" y="42"/>
                  </a:lnTo>
                  <a:lnTo>
                    <a:pt x="348" y="36"/>
                  </a:lnTo>
                  <a:lnTo>
                    <a:pt x="342" y="36"/>
                  </a:lnTo>
                  <a:lnTo>
                    <a:pt x="336" y="30"/>
                  </a:lnTo>
                  <a:lnTo>
                    <a:pt x="330" y="30"/>
                  </a:lnTo>
                  <a:lnTo>
                    <a:pt x="324" y="42"/>
                  </a:lnTo>
                  <a:lnTo>
                    <a:pt x="312" y="54"/>
                  </a:lnTo>
                  <a:lnTo>
                    <a:pt x="306" y="66"/>
                  </a:lnTo>
                  <a:lnTo>
                    <a:pt x="306" y="54"/>
                  </a:lnTo>
                  <a:lnTo>
                    <a:pt x="300" y="42"/>
                  </a:lnTo>
                  <a:lnTo>
                    <a:pt x="288" y="30"/>
                  </a:lnTo>
                  <a:lnTo>
                    <a:pt x="276" y="42"/>
                  </a:lnTo>
                  <a:lnTo>
                    <a:pt x="270" y="54"/>
                  </a:lnTo>
                  <a:lnTo>
                    <a:pt x="264" y="60"/>
                  </a:lnTo>
                  <a:lnTo>
                    <a:pt x="258" y="54"/>
                  </a:lnTo>
                  <a:lnTo>
                    <a:pt x="258" y="48"/>
                  </a:lnTo>
                  <a:lnTo>
                    <a:pt x="252" y="36"/>
                  </a:lnTo>
                  <a:lnTo>
                    <a:pt x="252" y="24"/>
                  </a:lnTo>
                  <a:lnTo>
                    <a:pt x="210" y="24"/>
                  </a:lnTo>
                  <a:lnTo>
                    <a:pt x="204" y="30"/>
                  </a:lnTo>
                  <a:lnTo>
                    <a:pt x="192" y="36"/>
                  </a:lnTo>
                  <a:lnTo>
                    <a:pt x="180" y="36"/>
                  </a:lnTo>
                  <a:lnTo>
                    <a:pt x="174" y="30"/>
                  </a:lnTo>
                  <a:lnTo>
                    <a:pt x="168" y="18"/>
                  </a:lnTo>
                  <a:lnTo>
                    <a:pt x="162" y="12"/>
                  </a:lnTo>
                  <a:lnTo>
                    <a:pt x="156" y="18"/>
                  </a:lnTo>
                  <a:lnTo>
                    <a:pt x="138" y="18"/>
                  </a:lnTo>
                  <a:lnTo>
                    <a:pt x="132" y="6"/>
                  </a:lnTo>
                  <a:lnTo>
                    <a:pt x="132" y="0"/>
                  </a:lnTo>
                  <a:lnTo>
                    <a:pt x="96" y="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50" name="Greenland" descr="© INSCALE GmbH, 05.05.2010&#10;http://www.presentationload.com/">
              <a:extLst>
                <a:ext uri="{FF2B5EF4-FFF2-40B4-BE49-F238E27FC236}">
                  <a16:creationId xmlns:a16="http://schemas.microsoft.com/office/drawing/2014/main" id="{446A7ECE-C389-4DFE-8498-91041057AD4B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4195884" y="1697550"/>
              <a:ext cx="1239891" cy="685574"/>
            </a:xfrm>
            <a:custGeom>
              <a:avLst/>
              <a:gdLst>
                <a:gd name="T0" fmla="*/ 2147483647 w 732"/>
                <a:gd name="T1" fmla="*/ 2147483647 h 398"/>
                <a:gd name="T2" fmla="*/ 2147483647 w 732"/>
                <a:gd name="T3" fmla="*/ 2147483647 h 398"/>
                <a:gd name="T4" fmla="*/ 2147483647 w 732"/>
                <a:gd name="T5" fmla="*/ 2147483647 h 398"/>
                <a:gd name="T6" fmla="*/ 2147483647 w 732"/>
                <a:gd name="T7" fmla="*/ 2147483647 h 398"/>
                <a:gd name="T8" fmla="*/ 2147483647 w 732"/>
                <a:gd name="T9" fmla="*/ 2147483647 h 398"/>
                <a:gd name="T10" fmla="*/ 2147483647 w 732"/>
                <a:gd name="T11" fmla="*/ 2147483647 h 398"/>
                <a:gd name="T12" fmla="*/ 2147483647 w 732"/>
                <a:gd name="T13" fmla="*/ 2147483647 h 398"/>
                <a:gd name="T14" fmla="*/ 2147483647 w 732"/>
                <a:gd name="T15" fmla="*/ 2147483647 h 398"/>
                <a:gd name="T16" fmla="*/ 2147483647 w 732"/>
                <a:gd name="T17" fmla="*/ 2147483647 h 398"/>
                <a:gd name="T18" fmla="*/ 2147483647 w 732"/>
                <a:gd name="T19" fmla="*/ 2147483647 h 398"/>
                <a:gd name="T20" fmla="*/ 2147483647 w 732"/>
                <a:gd name="T21" fmla="*/ 2147483647 h 398"/>
                <a:gd name="T22" fmla="*/ 2147483647 w 732"/>
                <a:gd name="T23" fmla="*/ 2147483647 h 398"/>
                <a:gd name="T24" fmla="*/ 2147483647 w 732"/>
                <a:gd name="T25" fmla="*/ 2147483647 h 398"/>
                <a:gd name="T26" fmla="*/ 2147483647 w 732"/>
                <a:gd name="T27" fmla="*/ 2147483647 h 398"/>
                <a:gd name="T28" fmla="*/ 2147483647 w 732"/>
                <a:gd name="T29" fmla="*/ 2147483647 h 398"/>
                <a:gd name="T30" fmla="*/ 2147483647 w 732"/>
                <a:gd name="T31" fmla="*/ 2147483647 h 398"/>
                <a:gd name="T32" fmla="*/ 2147483647 w 732"/>
                <a:gd name="T33" fmla="*/ 2147483647 h 398"/>
                <a:gd name="T34" fmla="*/ 2147483647 w 732"/>
                <a:gd name="T35" fmla="*/ 2147483647 h 398"/>
                <a:gd name="T36" fmla="*/ 2147483647 w 732"/>
                <a:gd name="T37" fmla="*/ 2147483647 h 398"/>
                <a:gd name="T38" fmla="*/ 2147483647 w 732"/>
                <a:gd name="T39" fmla="*/ 2147483647 h 398"/>
                <a:gd name="T40" fmla="*/ 2147483647 w 732"/>
                <a:gd name="T41" fmla="*/ 2147483647 h 398"/>
                <a:gd name="T42" fmla="*/ 2147483647 w 732"/>
                <a:gd name="T43" fmla="*/ 2147483647 h 398"/>
                <a:gd name="T44" fmla="*/ 2147483647 w 732"/>
                <a:gd name="T45" fmla="*/ 2147483647 h 398"/>
                <a:gd name="T46" fmla="*/ 2147483647 w 732"/>
                <a:gd name="T47" fmla="*/ 2147483647 h 398"/>
                <a:gd name="T48" fmla="*/ 2147483647 w 732"/>
                <a:gd name="T49" fmla="*/ 2147483647 h 398"/>
                <a:gd name="T50" fmla="*/ 2147483647 w 732"/>
                <a:gd name="T51" fmla="*/ 2147483647 h 398"/>
                <a:gd name="T52" fmla="*/ 2147483647 w 732"/>
                <a:gd name="T53" fmla="*/ 2147483647 h 398"/>
                <a:gd name="T54" fmla="*/ 2147483647 w 732"/>
                <a:gd name="T55" fmla="*/ 2147483647 h 398"/>
                <a:gd name="T56" fmla="*/ 2147483647 w 732"/>
                <a:gd name="T57" fmla="*/ 2147483647 h 398"/>
                <a:gd name="T58" fmla="*/ 2147483647 w 732"/>
                <a:gd name="T59" fmla="*/ 2147483647 h 398"/>
                <a:gd name="T60" fmla="*/ 2147483647 w 732"/>
                <a:gd name="T61" fmla="*/ 2147483647 h 398"/>
                <a:gd name="T62" fmla="*/ 2147483647 w 732"/>
                <a:gd name="T63" fmla="*/ 2147483647 h 398"/>
                <a:gd name="T64" fmla="*/ 2147483647 w 732"/>
                <a:gd name="T65" fmla="*/ 2147483647 h 398"/>
                <a:gd name="T66" fmla="*/ 2147483647 w 732"/>
                <a:gd name="T67" fmla="*/ 2147483647 h 398"/>
                <a:gd name="T68" fmla="*/ 2147483647 w 732"/>
                <a:gd name="T69" fmla="*/ 2147483647 h 398"/>
                <a:gd name="T70" fmla="*/ 2147483647 w 732"/>
                <a:gd name="T71" fmla="*/ 2147483647 h 398"/>
                <a:gd name="T72" fmla="*/ 2147483647 w 732"/>
                <a:gd name="T73" fmla="*/ 2147483647 h 398"/>
                <a:gd name="T74" fmla="*/ 2147483647 w 732"/>
                <a:gd name="T75" fmla="*/ 2147483647 h 398"/>
                <a:gd name="T76" fmla="*/ 2147483647 w 732"/>
                <a:gd name="T77" fmla="*/ 2147483647 h 398"/>
                <a:gd name="T78" fmla="*/ 2147483647 w 732"/>
                <a:gd name="T79" fmla="*/ 2147483647 h 398"/>
                <a:gd name="T80" fmla="*/ 2147483647 w 732"/>
                <a:gd name="T81" fmla="*/ 2147483647 h 398"/>
                <a:gd name="T82" fmla="*/ 2147483647 w 732"/>
                <a:gd name="T83" fmla="*/ 2147483647 h 398"/>
                <a:gd name="T84" fmla="*/ 2147483647 w 732"/>
                <a:gd name="T85" fmla="*/ 2147483647 h 398"/>
                <a:gd name="T86" fmla="*/ 2147483647 w 732"/>
                <a:gd name="T87" fmla="*/ 2147483647 h 398"/>
                <a:gd name="T88" fmla="*/ 2147483647 w 732"/>
                <a:gd name="T89" fmla="*/ 2147483647 h 398"/>
                <a:gd name="T90" fmla="*/ 2147483647 w 732"/>
                <a:gd name="T91" fmla="*/ 2147483647 h 398"/>
                <a:gd name="T92" fmla="*/ 2147483647 w 732"/>
                <a:gd name="T93" fmla="*/ 2147483647 h 398"/>
                <a:gd name="T94" fmla="*/ 2147483647 w 732"/>
                <a:gd name="T95" fmla="*/ 2147483647 h 398"/>
                <a:gd name="T96" fmla="*/ 2147483647 w 732"/>
                <a:gd name="T97" fmla="*/ 2147483647 h 398"/>
                <a:gd name="T98" fmla="*/ 2147483647 w 732"/>
                <a:gd name="T99" fmla="*/ 2147483647 h 398"/>
                <a:gd name="T100" fmla="*/ 2147483647 w 732"/>
                <a:gd name="T101" fmla="*/ 2147483647 h 398"/>
                <a:gd name="T102" fmla="*/ 2147483647 w 732"/>
                <a:gd name="T103" fmla="*/ 2147483647 h 398"/>
                <a:gd name="T104" fmla="*/ 2147483647 w 732"/>
                <a:gd name="T105" fmla="*/ 2147483647 h 398"/>
                <a:gd name="T106" fmla="*/ 2147483647 w 732"/>
                <a:gd name="T107" fmla="*/ 2147483647 h 398"/>
                <a:gd name="T108" fmla="*/ 2147483647 w 732"/>
                <a:gd name="T109" fmla="*/ 2147483647 h 398"/>
                <a:gd name="T110" fmla="*/ 2147483647 w 732"/>
                <a:gd name="T111" fmla="*/ 2147483647 h 398"/>
                <a:gd name="T112" fmla="*/ 2147483647 w 732"/>
                <a:gd name="T113" fmla="*/ 2147483647 h 398"/>
                <a:gd name="T114" fmla="*/ 2147483647 w 732"/>
                <a:gd name="T115" fmla="*/ 2147483647 h 398"/>
                <a:gd name="T116" fmla="*/ 2147483647 w 732"/>
                <a:gd name="T117" fmla="*/ 2147483647 h 398"/>
                <a:gd name="T118" fmla="*/ 2147483647 w 732"/>
                <a:gd name="T119" fmla="*/ 2147483647 h 398"/>
                <a:gd name="T120" fmla="*/ 2147483647 w 732"/>
                <a:gd name="T121" fmla="*/ 2147483647 h 398"/>
                <a:gd name="T122" fmla="*/ 2147483647 w 732"/>
                <a:gd name="T123" fmla="*/ 2147483647 h 39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732"/>
                <a:gd name="T187" fmla="*/ 0 h 398"/>
                <a:gd name="T188" fmla="*/ 732 w 732"/>
                <a:gd name="T189" fmla="*/ 398 h 398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732" h="398">
                  <a:moveTo>
                    <a:pt x="730" y="24"/>
                  </a:moveTo>
                  <a:lnTo>
                    <a:pt x="728" y="24"/>
                  </a:lnTo>
                  <a:lnTo>
                    <a:pt x="723" y="24"/>
                  </a:lnTo>
                  <a:lnTo>
                    <a:pt x="718" y="22"/>
                  </a:lnTo>
                  <a:lnTo>
                    <a:pt x="678" y="22"/>
                  </a:lnTo>
                  <a:lnTo>
                    <a:pt x="678" y="24"/>
                  </a:lnTo>
                  <a:lnTo>
                    <a:pt x="670" y="26"/>
                  </a:lnTo>
                  <a:lnTo>
                    <a:pt x="659" y="26"/>
                  </a:lnTo>
                  <a:lnTo>
                    <a:pt x="651" y="24"/>
                  </a:lnTo>
                  <a:lnTo>
                    <a:pt x="637" y="24"/>
                  </a:lnTo>
                  <a:lnTo>
                    <a:pt x="623" y="29"/>
                  </a:lnTo>
                  <a:lnTo>
                    <a:pt x="616" y="34"/>
                  </a:lnTo>
                  <a:lnTo>
                    <a:pt x="611" y="34"/>
                  </a:lnTo>
                  <a:lnTo>
                    <a:pt x="606" y="34"/>
                  </a:lnTo>
                  <a:lnTo>
                    <a:pt x="604" y="36"/>
                  </a:lnTo>
                  <a:lnTo>
                    <a:pt x="602" y="36"/>
                  </a:lnTo>
                  <a:lnTo>
                    <a:pt x="597" y="38"/>
                  </a:lnTo>
                  <a:lnTo>
                    <a:pt x="592" y="38"/>
                  </a:lnTo>
                  <a:lnTo>
                    <a:pt x="599" y="34"/>
                  </a:lnTo>
                  <a:lnTo>
                    <a:pt x="609" y="31"/>
                  </a:lnTo>
                  <a:lnTo>
                    <a:pt x="621" y="26"/>
                  </a:lnTo>
                  <a:lnTo>
                    <a:pt x="623" y="24"/>
                  </a:lnTo>
                  <a:lnTo>
                    <a:pt x="618" y="19"/>
                  </a:lnTo>
                  <a:lnTo>
                    <a:pt x="606" y="19"/>
                  </a:lnTo>
                  <a:lnTo>
                    <a:pt x="604" y="22"/>
                  </a:lnTo>
                  <a:lnTo>
                    <a:pt x="602" y="22"/>
                  </a:lnTo>
                  <a:lnTo>
                    <a:pt x="597" y="24"/>
                  </a:lnTo>
                  <a:lnTo>
                    <a:pt x="594" y="24"/>
                  </a:lnTo>
                  <a:lnTo>
                    <a:pt x="566" y="26"/>
                  </a:lnTo>
                  <a:lnTo>
                    <a:pt x="566" y="29"/>
                  </a:lnTo>
                  <a:lnTo>
                    <a:pt x="563" y="29"/>
                  </a:lnTo>
                  <a:lnTo>
                    <a:pt x="566" y="26"/>
                  </a:lnTo>
                  <a:lnTo>
                    <a:pt x="568" y="26"/>
                  </a:lnTo>
                  <a:lnTo>
                    <a:pt x="573" y="26"/>
                  </a:lnTo>
                  <a:lnTo>
                    <a:pt x="578" y="24"/>
                  </a:lnTo>
                  <a:lnTo>
                    <a:pt x="580" y="24"/>
                  </a:lnTo>
                  <a:lnTo>
                    <a:pt x="582" y="24"/>
                  </a:lnTo>
                  <a:lnTo>
                    <a:pt x="585" y="22"/>
                  </a:lnTo>
                  <a:lnTo>
                    <a:pt x="578" y="19"/>
                  </a:lnTo>
                  <a:lnTo>
                    <a:pt x="552" y="19"/>
                  </a:lnTo>
                  <a:lnTo>
                    <a:pt x="542" y="22"/>
                  </a:lnTo>
                  <a:lnTo>
                    <a:pt x="525" y="19"/>
                  </a:lnTo>
                  <a:lnTo>
                    <a:pt x="523" y="19"/>
                  </a:lnTo>
                  <a:lnTo>
                    <a:pt x="523" y="22"/>
                  </a:lnTo>
                  <a:lnTo>
                    <a:pt x="518" y="22"/>
                  </a:lnTo>
                  <a:lnTo>
                    <a:pt x="514" y="24"/>
                  </a:lnTo>
                  <a:lnTo>
                    <a:pt x="511" y="24"/>
                  </a:lnTo>
                  <a:lnTo>
                    <a:pt x="509" y="24"/>
                  </a:lnTo>
                  <a:lnTo>
                    <a:pt x="506" y="24"/>
                  </a:lnTo>
                  <a:lnTo>
                    <a:pt x="509" y="22"/>
                  </a:lnTo>
                  <a:lnTo>
                    <a:pt x="518" y="19"/>
                  </a:lnTo>
                  <a:lnTo>
                    <a:pt x="530" y="19"/>
                  </a:lnTo>
                  <a:lnTo>
                    <a:pt x="563" y="19"/>
                  </a:lnTo>
                  <a:lnTo>
                    <a:pt x="580" y="17"/>
                  </a:lnTo>
                  <a:lnTo>
                    <a:pt x="625" y="17"/>
                  </a:lnTo>
                  <a:lnTo>
                    <a:pt x="632" y="14"/>
                  </a:lnTo>
                  <a:lnTo>
                    <a:pt x="628" y="12"/>
                  </a:lnTo>
                  <a:lnTo>
                    <a:pt x="618" y="10"/>
                  </a:lnTo>
                  <a:lnTo>
                    <a:pt x="592" y="10"/>
                  </a:lnTo>
                  <a:lnTo>
                    <a:pt x="594" y="10"/>
                  </a:lnTo>
                  <a:lnTo>
                    <a:pt x="597" y="7"/>
                  </a:lnTo>
                  <a:lnTo>
                    <a:pt x="594" y="5"/>
                  </a:lnTo>
                  <a:lnTo>
                    <a:pt x="585" y="5"/>
                  </a:lnTo>
                  <a:lnTo>
                    <a:pt x="582" y="7"/>
                  </a:lnTo>
                  <a:lnTo>
                    <a:pt x="568" y="7"/>
                  </a:lnTo>
                  <a:lnTo>
                    <a:pt x="566" y="5"/>
                  </a:lnTo>
                  <a:lnTo>
                    <a:pt x="571" y="5"/>
                  </a:lnTo>
                  <a:lnTo>
                    <a:pt x="573" y="5"/>
                  </a:lnTo>
                  <a:lnTo>
                    <a:pt x="578" y="5"/>
                  </a:lnTo>
                  <a:lnTo>
                    <a:pt x="578" y="2"/>
                  </a:lnTo>
                  <a:lnTo>
                    <a:pt x="575" y="2"/>
                  </a:lnTo>
                  <a:lnTo>
                    <a:pt x="571" y="0"/>
                  </a:lnTo>
                  <a:lnTo>
                    <a:pt x="537" y="0"/>
                  </a:lnTo>
                  <a:lnTo>
                    <a:pt x="528" y="2"/>
                  </a:lnTo>
                  <a:lnTo>
                    <a:pt x="518" y="2"/>
                  </a:lnTo>
                  <a:lnTo>
                    <a:pt x="509" y="0"/>
                  </a:lnTo>
                  <a:lnTo>
                    <a:pt x="483" y="0"/>
                  </a:lnTo>
                  <a:lnTo>
                    <a:pt x="478" y="2"/>
                  </a:lnTo>
                  <a:lnTo>
                    <a:pt x="454" y="2"/>
                  </a:lnTo>
                  <a:lnTo>
                    <a:pt x="452" y="0"/>
                  </a:lnTo>
                  <a:lnTo>
                    <a:pt x="447" y="0"/>
                  </a:lnTo>
                  <a:lnTo>
                    <a:pt x="445" y="2"/>
                  </a:lnTo>
                  <a:lnTo>
                    <a:pt x="442" y="2"/>
                  </a:lnTo>
                  <a:lnTo>
                    <a:pt x="442" y="5"/>
                  </a:lnTo>
                  <a:lnTo>
                    <a:pt x="445" y="5"/>
                  </a:lnTo>
                  <a:lnTo>
                    <a:pt x="447" y="5"/>
                  </a:lnTo>
                  <a:lnTo>
                    <a:pt x="442" y="7"/>
                  </a:lnTo>
                  <a:lnTo>
                    <a:pt x="428" y="7"/>
                  </a:lnTo>
                  <a:lnTo>
                    <a:pt x="409" y="5"/>
                  </a:lnTo>
                  <a:lnTo>
                    <a:pt x="378" y="5"/>
                  </a:lnTo>
                  <a:lnTo>
                    <a:pt x="373" y="5"/>
                  </a:lnTo>
                  <a:lnTo>
                    <a:pt x="371" y="5"/>
                  </a:lnTo>
                  <a:lnTo>
                    <a:pt x="368" y="7"/>
                  </a:lnTo>
                  <a:lnTo>
                    <a:pt x="366" y="7"/>
                  </a:lnTo>
                  <a:lnTo>
                    <a:pt x="366" y="10"/>
                  </a:lnTo>
                  <a:lnTo>
                    <a:pt x="368" y="10"/>
                  </a:lnTo>
                  <a:lnTo>
                    <a:pt x="378" y="10"/>
                  </a:lnTo>
                  <a:lnTo>
                    <a:pt x="387" y="10"/>
                  </a:lnTo>
                  <a:lnTo>
                    <a:pt x="399" y="12"/>
                  </a:lnTo>
                  <a:lnTo>
                    <a:pt x="404" y="12"/>
                  </a:lnTo>
                  <a:lnTo>
                    <a:pt x="426" y="14"/>
                  </a:lnTo>
                  <a:lnTo>
                    <a:pt x="399" y="14"/>
                  </a:lnTo>
                  <a:lnTo>
                    <a:pt x="395" y="14"/>
                  </a:lnTo>
                  <a:lnTo>
                    <a:pt x="392" y="14"/>
                  </a:lnTo>
                  <a:lnTo>
                    <a:pt x="387" y="12"/>
                  </a:lnTo>
                  <a:lnTo>
                    <a:pt x="378" y="12"/>
                  </a:lnTo>
                  <a:lnTo>
                    <a:pt x="380" y="14"/>
                  </a:lnTo>
                  <a:lnTo>
                    <a:pt x="383" y="14"/>
                  </a:lnTo>
                  <a:lnTo>
                    <a:pt x="385" y="14"/>
                  </a:lnTo>
                  <a:lnTo>
                    <a:pt x="376" y="14"/>
                  </a:lnTo>
                  <a:lnTo>
                    <a:pt x="373" y="17"/>
                  </a:lnTo>
                  <a:lnTo>
                    <a:pt x="373" y="19"/>
                  </a:lnTo>
                  <a:lnTo>
                    <a:pt x="371" y="22"/>
                  </a:lnTo>
                  <a:lnTo>
                    <a:pt x="371" y="24"/>
                  </a:lnTo>
                  <a:lnTo>
                    <a:pt x="368" y="24"/>
                  </a:lnTo>
                  <a:lnTo>
                    <a:pt x="366" y="24"/>
                  </a:lnTo>
                  <a:lnTo>
                    <a:pt x="364" y="24"/>
                  </a:lnTo>
                  <a:lnTo>
                    <a:pt x="359" y="24"/>
                  </a:lnTo>
                  <a:lnTo>
                    <a:pt x="357" y="22"/>
                  </a:lnTo>
                  <a:lnTo>
                    <a:pt x="345" y="19"/>
                  </a:lnTo>
                  <a:lnTo>
                    <a:pt x="330" y="14"/>
                  </a:lnTo>
                  <a:lnTo>
                    <a:pt x="309" y="14"/>
                  </a:lnTo>
                  <a:lnTo>
                    <a:pt x="309" y="24"/>
                  </a:lnTo>
                  <a:lnTo>
                    <a:pt x="297" y="24"/>
                  </a:lnTo>
                  <a:lnTo>
                    <a:pt x="292" y="22"/>
                  </a:lnTo>
                  <a:lnTo>
                    <a:pt x="288" y="22"/>
                  </a:lnTo>
                  <a:lnTo>
                    <a:pt x="285" y="19"/>
                  </a:lnTo>
                  <a:lnTo>
                    <a:pt x="278" y="19"/>
                  </a:lnTo>
                  <a:lnTo>
                    <a:pt x="273" y="22"/>
                  </a:lnTo>
                  <a:lnTo>
                    <a:pt x="273" y="24"/>
                  </a:lnTo>
                  <a:lnTo>
                    <a:pt x="269" y="24"/>
                  </a:lnTo>
                  <a:lnTo>
                    <a:pt x="271" y="19"/>
                  </a:lnTo>
                  <a:lnTo>
                    <a:pt x="269" y="17"/>
                  </a:lnTo>
                  <a:lnTo>
                    <a:pt x="238" y="17"/>
                  </a:lnTo>
                  <a:lnTo>
                    <a:pt x="228" y="19"/>
                  </a:lnTo>
                  <a:lnTo>
                    <a:pt x="209" y="19"/>
                  </a:lnTo>
                  <a:lnTo>
                    <a:pt x="214" y="22"/>
                  </a:lnTo>
                  <a:lnTo>
                    <a:pt x="223" y="26"/>
                  </a:lnTo>
                  <a:lnTo>
                    <a:pt x="226" y="29"/>
                  </a:lnTo>
                  <a:lnTo>
                    <a:pt x="223" y="29"/>
                  </a:lnTo>
                  <a:lnTo>
                    <a:pt x="223" y="26"/>
                  </a:lnTo>
                  <a:lnTo>
                    <a:pt x="214" y="24"/>
                  </a:lnTo>
                  <a:lnTo>
                    <a:pt x="207" y="24"/>
                  </a:lnTo>
                  <a:lnTo>
                    <a:pt x="202" y="22"/>
                  </a:lnTo>
                  <a:lnTo>
                    <a:pt x="197" y="22"/>
                  </a:lnTo>
                  <a:lnTo>
                    <a:pt x="192" y="19"/>
                  </a:lnTo>
                  <a:lnTo>
                    <a:pt x="190" y="19"/>
                  </a:lnTo>
                  <a:lnTo>
                    <a:pt x="188" y="22"/>
                  </a:lnTo>
                  <a:lnTo>
                    <a:pt x="185" y="24"/>
                  </a:lnTo>
                  <a:lnTo>
                    <a:pt x="183" y="26"/>
                  </a:lnTo>
                  <a:lnTo>
                    <a:pt x="178" y="29"/>
                  </a:lnTo>
                  <a:lnTo>
                    <a:pt x="176" y="29"/>
                  </a:lnTo>
                  <a:lnTo>
                    <a:pt x="171" y="31"/>
                  </a:lnTo>
                  <a:lnTo>
                    <a:pt x="150" y="31"/>
                  </a:lnTo>
                  <a:lnTo>
                    <a:pt x="143" y="34"/>
                  </a:lnTo>
                  <a:lnTo>
                    <a:pt x="133" y="36"/>
                  </a:lnTo>
                  <a:lnTo>
                    <a:pt x="124" y="38"/>
                  </a:lnTo>
                  <a:lnTo>
                    <a:pt x="119" y="38"/>
                  </a:lnTo>
                  <a:lnTo>
                    <a:pt x="102" y="41"/>
                  </a:lnTo>
                  <a:lnTo>
                    <a:pt x="97" y="43"/>
                  </a:lnTo>
                  <a:lnTo>
                    <a:pt x="100" y="46"/>
                  </a:lnTo>
                  <a:lnTo>
                    <a:pt x="105" y="48"/>
                  </a:lnTo>
                  <a:lnTo>
                    <a:pt x="126" y="48"/>
                  </a:lnTo>
                  <a:lnTo>
                    <a:pt x="116" y="50"/>
                  </a:lnTo>
                  <a:lnTo>
                    <a:pt x="112" y="55"/>
                  </a:lnTo>
                  <a:lnTo>
                    <a:pt x="109" y="55"/>
                  </a:lnTo>
                  <a:lnTo>
                    <a:pt x="93" y="60"/>
                  </a:lnTo>
                  <a:lnTo>
                    <a:pt x="88" y="60"/>
                  </a:lnTo>
                  <a:lnTo>
                    <a:pt x="66" y="60"/>
                  </a:lnTo>
                  <a:lnTo>
                    <a:pt x="57" y="62"/>
                  </a:lnTo>
                  <a:lnTo>
                    <a:pt x="47" y="65"/>
                  </a:lnTo>
                  <a:lnTo>
                    <a:pt x="45" y="67"/>
                  </a:lnTo>
                  <a:lnTo>
                    <a:pt x="40" y="67"/>
                  </a:lnTo>
                  <a:lnTo>
                    <a:pt x="38" y="65"/>
                  </a:lnTo>
                  <a:lnTo>
                    <a:pt x="31" y="70"/>
                  </a:lnTo>
                  <a:lnTo>
                    <a:pt x="9" y="70"/>
                  </a:lnTo>
                  <a:lnTo>
                    <a:pt x="7" y="70"/>
                  </a:lnTo>
                  <a:lnTo>
                    <a:pt x="2" y="70"/>
                  </a:lnTo>
                  <a:lnTo>
                    <a:pt x="0" y="74"/>
                  </a:lnTo>
                  <a:lnTo>
                    <a:pt x="2" y="74"/>
                  </a:lnTo>
                  <a:lnTo>
                    <a:pt x="9" y="79"/>
                  </a:lnTo>
                  <a:lnTo>
                    <a:pt x="12" y="82"/>
                  </a:lnTo>
                  <a:lnTo>
                    <a:pt x="14" y="84"/>
                  </a:lnTo>
                  <a:lnTo>
                    <a:pt x="24" y="79"/>
                  </a:lnTo>
                  <a:lnTo>
                    <a:pt x="24" y="84"/>
                  </a:lnTo>
                  <a:lnTo>
                    <a:pt x="28" y="86"/>
                  </a:lnTo>
                  <a:lnTo>
                    <a:pt x="33" y="86"/>
                  </a:lnTo>
                  <a:lnTo>
                    <a:pt x="36" y="84"/>
                  </a:lnTo>
                  <a:lnTo>
                    <a:pt x="38" y="84"/>
                  </a:lnTo>
                  <a:lnTo>
                    <a:pt x="40" y="82"/>
                  </a:lnTo>
                  <a:lnTo>
                    <a:pt x="40" y="84"/>
                  </a:lnTo>
                  <a:lnTo>
                    <a:pt x="43" y="86"/>
                  </a:lnTo>
                  <a:lnTo>
                    <a:pt x="45" y="86"/>
                  </a:lnTo>
                  <a:lnTo>
                    <a:pt x="47" y="84"/>
                  </a:lnTo>
                  <a:lnTo>
                    <a:pt x="52" y="84"/>
                  </a:lnTo>
                  <a:lnTo>
                    <a:pt x="57" y="84"/>
                  </a:lnTo>
                  <a:lnTo>
                    <a:pt x="59" y="82"/>
                  </a:lnTo>
                  <a:lnTo>
                    <a:pt x="64" y="82"/>
                  </a:lnTo>
                  <a:lnTo>
                    <a:pt x="64" y="84"/>
                  </a:lnTo>
                  <a:lnTo>
                    <a:pt x="64" y="86"/>
                  </a:lnTo>
                  <a:lnTo>
                    <a:pt x="62" y="86"/>
                  </a:lnTo>
                  <a:lnTo>
                    <a:pt x="57" y="91"/>
                  </a:lnTo>
                  <a:lnTo>
                    <a:pt x="55" y="91"/>
                  </a:lnTo>
                  <a:lnTo>
                    <a:pt x="52" y="89"/>
                  </a:lnTo>
                  <a:lnTo>
                    <a:pt x="40" y="89"/>
                  </a:lnTo>
                  <a:lnTo>
                    <a:pt x="36" y="91"/>
                  </a:lnTo>
                  <a:lnTo>
                    <a:pt x="33" y="91"/>
                  </a:lnTo>
                  <a:lnTo>
                    <a:pt x="21" y="89"/>
                  </a:lnTo>
                  <a:lnTo>
                    <a:pt x="19" y="89"/>
                  </a:lnTo>
                  <a:lnTo>
                    <a:pt x="14" y="86"/>
                  </a:lnTo>
                  <a:lnTo>
                    <a:pt x="7" y="86"/>
                  </a:lnTo>
                  <a:lnTo>
                    <a:pt x="2" y="89"/>
                  </a:lnTo>
                  <a:lnTo>
                    <a:pt x="2" y="93"/>
                  </a:lnTo>
                  <a:lnTo>
                    <a:pt x="2" y="96"/>
                  </a:lnTo>
                  <a:lnTo>
                    <a:pt x="7" y="98"/>
                  </a:lnTo>
                  <a:lnTo>
                    <a:pt x="19" y="98"/>
                  </a:lnTo>
                  <a:lnTo>
                    <a:pt x="17" y="101"/>
                  </a:lnTo>
                  <a:lnTo>
                    <a:pt x="14" y="101"/>
                  </a:lnTo>
                  <a:lnTo>
                    <a:pt x="9" y="101"/>
                  </a:lnTo>
                  <a:lnTo>
                    <a:pt x="12" y="103"/>
                  </a:lnTo>
                  <a:lnTo>
                    <a:pt x="19" y="105"/>
                  </a:lnTo>
                  <a:lnTo>
                    <a:pt x="21" y="105"/>
                  </a:lnTo>
                  <a:lnTo>
                    <a:pt x="24" y="108"/>
                  </a:lnTo>
                  <a:lnTo>
                    <a:pt x="33" y="108"/>
                  </a:lnTo>
                  <a:lnTo>
                    <a:pt x="33" y="105"/>
                  </a:lnTo>
                  <a:lnTo>
                    <a:pt x="36" y="105"/>
                  </a:lnTo>
                  <a:lnTo>
                    <a:pt x="38" y="105"/>
                  </a:lnTo>
                  <a:lnTo>
                    <a:pt x="43" y="108"/>
                  </a:lnTo>
                  <a:lnTo>
                    <a:pt x="52" y="105"/>
                  </a:lnTo>
                  <a:lnTo>
                    <a:pt x="52" y="108"/>
                  </a:lnTo>
                  <a:lnTo>
                    <a:pt x="57" y="108"/>
                  </a:lnTo>
                  <a:lnTo>
                    <a:pt x="62" y="105"/>
                  </a:lnTo>
                  <a:lnTo>
                    <a:pt x="64" y="105"/>
                  </a:lnTo>
                  <a:lnTo>
                    <a:pt x="69" y="103"/>
                  </a:lnTo>
                  <a:lnTo>
                    <a:pt x="76" y="105"/>
                  </a:lnTo>
                  <a:lnTo>
                    <a:pt x="81" y="105"/>
                  </a:lnTo>
                  <a:lnTo>
                    <a:pt x="83" y="105"/>
                  </a:lnTo>
                  <a:lnTo>
                    <a:pt x="85" y="103"/>
                  </a:lnTo>
                  <a:lnTo>
                    <a:pt x="88" y="103"/>
                  </a:lnTo>
                  <a:lnTo>
                    <a:pt x="93" y="105"/>
                  </a:lnTo>
                  <a:lnTo>
                    <a:pt x="97" y="105"/>
                  </a:lnTo>
                  <a:lnTo>
                    <a:pt x="112" y="105"/>
                  </a:lnTo>
                  <a:lnTo>
                    <a:pt x="121" y="110"/>
                  </a:lnTo>
                  <a:lnTo>
                    <a:pt x="124" y="110"/>
                  </a:lnTo>
                  <a:lnTo>
                    <a:pt x="128" y="115"/>
                  </a:lnTo>
                  <a:lnTo>
                    <a:pt x="135" y="115"/>
                  </a:lnTo>
                  <a:lnTo>
                    <a:pt x="133" y="117"/>
                  </a:lnTo>
                  <a:lnTo>
                    <a:pt x="133" y="120"/>
                  </a:lnTo>
                  <a:lnTo>
                    <a:pt x="133" y="125"/>
                  </a:lnTo>
                  <a:lnTo>
                    <a:pt x="138" y="125"/>
                  </a:lnTo>
                  <a:lnTo>
                    <a:pt x="140" y="125"/>
                  </a:lnTo>
                  <a:lnTo>
                    <a:pt x="145" y="127"/>
                  </a:lnTo>
                  <a:lnTo>
                    <a:pt x="147" y="129"/>
                  </a:lnTo>
                  <a:lnTo>
                    <a:pt x="143" y="134"/>
                  </a:lnTo>
                  <a:lnTo>
                    <a:pt x="145" y="141"/>
                  </a:lnTo>
                  <a:lnTo>
                    <a:pt x="152" y="144"/>
                  </a:lnTo>
                  <a:lnTo>
                    <a:pt x="145" y="149"/>
                  </a:lnTo>
                  <a:lnTo>
                    <a:pt x="150" y="151"/>
                  </a:lnTo>
                  <a:lnTo>
                    <a:pt x="147" y="151"/>
                  </a:lnTo>
                  <a:lnTo>
                    <a:pt x="145" y="153"/>
                  </a:lnTo>
                  <a:lnTo>
                    <a:pt x="145" y="156"/>
                  </a:lnTo>
                  <a:lnTo>
                    <a:pt x="150" y="161"/>
                  </a:lnTo>
                  <a:lnTo>
                    <a:pt x="152" y="161"/>
                  </a:lnTo>
                  <a:lnTo>
                    <a:pt x="152" y="163"/>
                  </a:lnTo>
                  <a:lnTo>
                    <a:pt x="147" y="165"/>
                  </a:lnTo>
                  <a:lnTo>
                    <a:pt x="145" y="168"/>
                  </a:lnTo>
                  <a:lnTo>
                    <a:pt x="143" y="168"/>
                  </a:lnTo>
                  <a:lnTo>
                    <a:pt x="147" y="170"/>
                  </a:lnTo>
                  <a:lnTo>
                    <a:pt x="143" y="170"/>
                  </a:lnTo>
                  <a:lnTo>
                    <a:pt x="140" y="170"/>
                  </a:lnTo>
                  <a:lnTo>
                    <a:pt x="138" y="170"/>
                  </a:lnTo>
                  <a:lnTo>
                    <a:pt x="133" y="173"/>
                  </a:lnTo>
                  <a:lnTo>
                    <a:pt x="131" y="173"/>
                  </a:lnTo>
                  <a:lnTo>
                    <a:pt x="131" y="175"/>
                  </a:lnTo>
                  <a:lnTo>
                    <a:pt x="143" y="175"/>
                  </a:lnTo>
                  <a:lnTo>
                    <a:pt x="138" y="180"/>
                  </a:lnTo>
                  <a:lnTo>
                    <a:pt x="126" y="180"/>
                  </a:lnTo>
                  <a:lnTo>
                    <a:pt x="124" y="180"/>
                  </a:lnTo>
                  <a:lnTo>
                    <a:pt x="124" y="182"/>
                  </a:lnTo>
                  <a:lnTo>
                    <a:pt x="133" y="189"/>
                  </a:lnTo>
                  <a:lnTo>
                    <a:pt x="138" y="189"/>
                  </a:lnTo>
                  <a:lnTo>
                    <a:pt x="145" y="184"/>
                  </a:lnTo>
                  <a:lnTo>
                    <a:pt x="147" y="184"/>
                  </a:lnTo>
                  <a:lnTo>
                    <a:pt x="152" y="184"/>
                  </a:lnTo>
                  <a:lnTo>
                    <a:pt x="154" y="182"/>
                  </a:lnTo>
                  <a:lnTo>
                    <a:pt x="157" y="182"/>
                  </a:lnTo>
                  <a:lnTo>
                    <a:pt x="157" y="180"/>
                  </a:lnTo>
                  <a:lnTo>
                    <a:pt x="157" y="175"/>
                  </a:lnTo>
                  <a:lnTo>
                    <a:pt x="159" y="173"/>
                  </a:lnTo>
                  <a:lnTo>
                    <a:pt x="159" y="180"/>
                  </a:lnTo>
                  <a:lnTo>
                    <a:pt x="166" y="175"/>
                  </a:lnTo>
                  <a:lnTo>
                    <a:pt x="164" y="177"/>
                  </a:lnTo>
                  <a:lnTo>
                    <a:pt x="164" y="180"/>
                  </a:lnTo>
                  <a:lnTo>
                    <a:pt x="166" y="180"/>
                  </a:lnTo>
                  <a:lnTo>
                    <a:pt x="169" y="182"/>
                  </a:lnTo>
                  <a:lnTo>
                    <a:pt x="176" y="182"/>
                  </a:lnTo>
                  <a:lnTo>
                    <a:pt x="171" y="187"/>
                  </a:lnTo>
                  <a:lnTo>
                    <a:pt x="171" y="189"/>
                  </a:lnTo>
                  <a:lnTo>
                    <a:pt x="173" y="192"/>
                  </a:lnTo>
                  <a:lnTo>
                    <a:pt x="176" y="194"/>
                  </a:lnTo>
                  <a:lnTo>
                    <a:pt x="178" y="196"/>
                  </a:lnTo>
                  <a:lnTo>
                    <a:pt x="181" y="199"/>
                  </a:lnTo>
                  <a:lnTo>
                    <a:pt x="178" y="201"/>
                  </a:lnTo>
                  <a:lnTo>
                    <a:pt x="173" y="201"/>
                  </a:lnTo>
                  <a:lnTo>
                    <a:pt x="173" y="204"/>
                  </a:lnTo>
                  <a:lnTo>
                    <a:pt x="166" y="204"/>
                  </a:lnTo>
                  <a:lnTo>
                    <a:pt x="164" y="201"/>
                  </a:lnTo>
                  <a:lnTo>
                    <a:pt x="162" y="201"/>
                  </a:lnTo>
                  <a:lnTo>
                    <a:pt x="159" y="201"/>
                  </a:lnTo>
                  <a:lnTo>
                    <a:pt x="157" y="199"/>
                  </a:lnTo>
                  <a:lnTo>
                    <a:pt x="143" y="199"/>
                  </a:lnTo>
                  <a:lnTo>
                    <a:pt x="140" y="196"/>
                  </a:lnTo>
                  <a:lnTo>
                    <a:pt x="138" y="194"/>
                  </a:lnTo>
                  <a:lnTo>
                    <a:pt x="131" y="194"/>
                  </a:lnTo>
                  <a:lnTo>
                    <a:pt x="128" y="199"/>
                  </a:lnTo>
                  <a:lnTo>
                    <a:pt x="128" y="201"/>
                  </a:lnTo>
                  <a:lnTo>
                    <a:pt x="133" y="201"/>
                  </a:lnTo>
                  <a:lnTo>
                    <a:pt x="133" y="204"/>
                  </a:lnTo>
                  <a:lnTo>
                    <a:pt x="140" y="204"/>
                  </a:lnTo>
                  <a:lnTo>
                    <a:pt x="143" y="206"/>
                  </a:lnTo>
                  <a:lnTo>
                    <a:pt x="145" y="206"/>
                  </a:lnTo>
                  <a:lnTo>
                    <a:pt x="147" y="206"/>
                  </a:lnTo>
                  <a:lnTo>
                    <a:pt x="152" y="211"/>
                  </a:lnTo>
                  <a:lnTo>
                    <a:pt x="162" y="211"/>
                  </a:lnTo>
                  <a:lnTo>
                    <a:pt x="164" y="211"/>
                  </a:lnTo>
                  <a:lnTo>
                    <a:pt x="166" y="211"/>
                  </a:lnTo>
                  <a:lnTo>
                    <a:pt x="173" y="213"/>
                  </a:lnTo>
                  <a:lnTo>
                    <a:pt x="178" y="208"/>
                  </a:lnTo>
                  <a:lnTo>
                    <a:pt x="178" y="216"/>
                  </a:lnTo>
                  <a:lnTo>
                    <a:pt x="176" y="213"/>
                  </a:lnTo>
                  <a:lnTo>
                    <a:pt x="173" y="213"/>
                  </a:lnTo>
                  <a:lnTo>
                    <a:pt x="171" y="213"/>
                  </a:lnTo>
                  <a:lnTo>
                    <a:pt x="171" y="216"/>
                  </a:lnTo>
                  <a:lnTo>
                    <a:pt x="173" y="220"/>
                  </a:lnTo>
                  <a:lnTo>
                    <a:pt x="169" y="220"/>
                  </a:lnTo>
                  <a:lnTo>
                    <a:pt x="166" y="220"/>
                  </a:lnTo>
                  <a:lnTo>
                    <a:pt x="164" y="220"/>
                  </a:lnTo>
                  <a:lnTo>
                    <a:pt x="164" y="223"/>
                  </a:lnTo>
                  <a:lnTo>
                    <a:pt x="164" y="225"/>
                  </a:lnTo>
                  <a:lnTo>
                    <a:pt x="173" y="225"/>
                  </a:lnTo>
                  <a:lnTo>
                    <a:pt x="171" y="225"/>
                  </a:lnTo>
                  <a:lnTo>
                    <a:pt x="171" y="228"/>
                  </a:lnTo>
                  <a:lnTo>
                    <a:pt x="169" y="230"/>
                  </a:lnTo>
                  <a:lnTo>
                    <a:pt x="162" y="225"/>
                  </a:lnTo>
                  <a:lnTo>
                    <a:pt x="159" y="225"/>
                  </a:lnTo>
                  <a:lnTo>
                    <a:pt x="159" y="228"/>
                  </a:lnTo>
                  <a:lnTo>
                    <a:pt x="159" y="230"/>
                  </a:lnTo>
                  <a:lnTo>
                    <a:pt x="162" y="232"/>
                  </a:lnTo>
                  <a:lnTo>
                    <a:pt x="157" y="232"/>
                  </a:lnTo>
                  <a:lnTo>
                    <a:pt x="157" y="237"/>
                  </a:lnTo>
                  <a:lnTo>
                    <a:pt x="154" y="237"/>
                  </a:lnTo>
                  <a:lnTo>
                    <a:pt x="152" y="240"/>
                  </a:lnTo>
                  <a:lnTo>
                    <a:pt x="152" y="242"/>
                  </a:lnTo>
                  <a:lnTo>
                    <a:pt x="157" y="247"/>
                  </a:lnTo>
                  <a:lnTo>
                    <a:pt x="159" y="247"/>
                  </a:lnTo>
                  <a:lnTo>
                    <a:pt x="159" y="252"/>
                  </a:lnTo>
                  <a:lnTo>
                    <a:pt x="157" y="252"/>
                  </a:lnTo>
                  <a:lnTo>
                    <a:pt x="154" y="252"/>
                  </a:lnTo>
                  <a:lnTo>
                    <a:pt x="152" y="249"/>
                  </a:lnTo>
                  <a:lnTo>
                    <a:pt x="150" y="244"/>
                  </a:lnTo>
                  <a:lnTo>
                    <a:pt x="147" y="242"/>
                  </a:lnTo>
                  <a:lnTo>
                    <a:pt x="147" y="240"/>
                  </a:lnTo>
                  <a:lnTo>
                    <a:pt x="145" y="237"/>
                  </a:lnTo>
                  <a:lnTo>
                    <a:pt x="143" y="235"/>
                  </a:lnTo>
                  <a:lnTo>
                    <a:pt x="140" y="235"/>
                  </a:lnTo>
                  <a:lnTo>
                    <a:pt x="135" y="235"/>
                  </a:lnTo>
                  <a:lnTo>
                    <a:pt x="133" y="235"/>
                  </a:lnTo>
                  <a:lnTo>
                    <a:pt x="128" y="240"/>
                  </a:lnTo>
                  <a:lnTo>
                    <a:pt x="128" y="242"/>
                  </a:lnTo>
                  <a:lnTo>
                    <a:pt x="133" y="244"/>
                  </a:lnTo>
                  <a:lnTo>
                    <a:pt x="138" y="244"/>
                  </a:lnTo>
                  <a:lnTo>
                    <a:pt x="140" y="247"/>
                  </a:lnTo>
                  <a:lnTo>
                    <a:pt x="135" y="249"/>
                  </a:lnTo>
                  <a:lnTo>
                    <a:pt x="131" y="249"/>
                  </a:lnTo>
                  <a:lnTo>
                    <a:pt x="128" y="247"/>
                  </a:lnTo>
                  <a:lnTo>
                    <a:pt x="121" y="247"/>
                  </a:lnTo>
                  <a:lnTo>
                    <a:pt x="119" y="249"/>
                  </a:lnTo>
                  <a:lnTo>
                    <a:pt x="116" y="249"/>
                  </a:lnTo>
                  <a:lnTo>
                    <a:pt x="114" y="249"/>
                  </a:lnTo>
                  <a:lnTo>
                    <a:pt x="112" y="252"/>
                  </a:lnTo>
                  <a:lnTo>
                    <a:pt x="109" y="252"/>
                  </a:lnTo>
                  <a:lnTo>
                    <a:pt x="121" y="252"/>
                  </a:lnTo>
                  <a:lnTo>
                    <a:pt x="126" y="252"/>
                  </a:lnTo>
                  <a:lnTo>
                    <a:pt x="140" y="252"/>
                  </a:lnTo>
                  <a:lnTo>
                    <a:pt x="143" y="252"/>
                  </a:lnTo>
                  <a:lnTo>
                    <a:pt x="131" y="252"/>
                  </a:lnTo>
                  <a:lnTo>
                    <a:pt x="112" y="256"/>
                  </a:lnTo>
                  <a:lnTo>
                    <a:pt x="107" y="256"/>
                  </a:lnTo>
                  <a:lnTo>
                    <a:pt x="105" y="259"/>
                  </a:lnTo>
                  <a:lnTo>
                    <a:pt x="107" y="259"/>
                  </a:lnTo>
                  <a:lnTo>
                    <a:pt x="107" y="261"/>
                  </a:lnTo>
                  <a:lnTo>
                    <a:pt x="114" y="261"/>
                  </a:lnTo>
                  <a:lnTo>
                    <a:pt x="119" y="259"/>
                  </a:lnTo>
                  <a:lnTo>
                    <a:pt x="124" y="259"/>
                  </a:lnTo>
                  <a:lnTo>
                    <a:pt x="128" y="256"/>
                  </a:lnTo>
                  <a:lnTo>
                    <a:pt x="138" y="256"/>
                  </a:lnTo>
                  <a:lnTo>
                    <a:pt x="140" y="259"/>
                  </a:lnTo>
                  <a:lnTo>
                    <a:pt x="138" y="261"/>
                  </a:lnTo>
                  <a:lnTo>
                    <a:pt x="114" y="261"/>
                  </a:lnTo>
                  <a:lnTo>
                    <a:pt x="112" y="261"/>
                  </a:lnTo>
                  <a:lnTo>
                    <a:pt x="102" y="261"/>
                  </a:lnTo>
                  <a:lnTo>
                    <a:pt x="102" y="264"/>
                  </a:lnTo>
                  <a:lnTo>
                    <a:pt x="107" y="264"/>
                  </a:lnTo>
                  <a:lnTo>
                    <a:pt x="107" y="266"/>
                  </a:lnTo>
                  <a:lnTo>
                    <a:pt x="112" y="266"/>
                  </a:lnTo>
                  <a:lnTo>
                    <a:pt x="114" y="266"/>
                  </a:lnTo>
                  <a:lnTo>
                    <a:pt x="109" y="266"/>
                  </a:lnTo>
                  <a:lnTo>
                    <a:pt x="107" y="268"/>
                  </a:lnTo>
                  <a:lnTo>
                    <a:pt x="107" y="271"/>
                  </a:lnTo>
                  <a:lnTo>
                    <a:pt x="105" y="273"/>
                  </a:lnTo>
                  <a:lnTo>
                    <a:pt x="102" y="273"/>
                  </a:lnTo>
                  <a:lnTo>
                    <a:pt x="100" y="275"/>
                  </a:lnTo>
                  <a:lnTo>
                    <a:pt x="97" y="275"/>
                  </a:lnTo>
                  <a:lnTo>
                    <a:pt x="107" y="278"/>
                  </a:lnTo>
                  <a:lnTo>
                    <a:pt x="97" y="280"/>
                  </a:lnTo>
                  <a:lnTo>
                    <a:pt x="97" y="283"/>
                  </a:lnTo>
                  <a:lnTo>
                    <a:pt x="100" y="285"/>
                  </a:lnTo>
                  <a:lnTo>
                    <a:pt x="105" y="285"/>
                  </a:lnTo>
                  <a:lnTo>
                    <a:pt x="107" y="285"/>
                  </a:lnTo>
                  <a:lnTo>
                    <a:pt x="114" y="285"/>
                  </a:lnTo>
                  <a:lnTo>
                    <a:pt x="112" y="285"/>
                  </a:lnTo>
                  <a:lnTo>
                    <a:pt x="109" y="285"/>
                  </a:lnTo>
                  <a:lnTo>
                    <a:pt x="107" y="287"/>
                  </a:lnTo>
                  <a:lnTo>
                    <a:pt x="102" y="290"/>
                  </a:lnTo>
                  <a:lnTo>
                    <a:pt x="102" y="292"/>
                  </a:lnTo>
                  <a:lnTo>
                    <a:pt x="105" y="295"/>
                  </a:lnTo>
                  <a:lnTo>
                    <a:pt x="107" y="295"/>
                  </a:lnTo>
                  <a:lnTo>
                    <a:pt x="109" y="292"/>
                  </a:lnTo>
                  <a:lnTo>
                    <a:pt x="114" y="290"/>
                  </a:lnTo>
                  <a:lnTo>
                    <a:pt x="112" y="295"/>
                  </a:lnTo>
                  <a:lnTo>
                    <a:pt x="109" y="295"/>
                  </a:lnTo>
                  <a:lnTo>
                    <a:pt x="107" y="299"/>
                  </a:lnTo>
                  <a:lnTo>
                    <a:pt x="107" y="304"/>
                  </a:lnTo>
                  <a:lnTo>
                    <a:pt x="109" y="304"/>
                  </a:lnTo>
                  <a:lnTo>
                    <a:pt x="109" y="302"/>
                  </a:lnTo>
                  <a:lnTo>
                    <a:pt x="114" y="302"/>
                  </a:lnTo>
                  <a:lnTo>
                    <a:pt x="109" y="307"/>
                  </a:lnTo>
                  <a:lnTo>
                    <a:pt x="107" y="307"/>
                  </a:lnTo>
                  <a:lnTo>
                    <a:pt x="105" y="309"/>
                  </a:lnTo>
                  <a:lnTo>
                    <a:pt x="102" y="311"/>
                  </a:lnTo>
                  <a:lnTo>
                    <a:pt x="102" y="316"/>
                  </a:lnTo>
                  <a:lnTo>
                    <a:pt x="105" y="316"/>
                  </a:lnTo>
                  <a:lnTo>
                    <a:pt x="107" y="314"/>
                  </a:lnTo>
                  <a:lnTo>
                    <a:pt x="114" y="307"/>
                  </a:lnTo>
                  <a:lnTo>
                    <a:pt x="124" y="307"/>
                  </a:lnTo>
                  <a:lnTo>
                    <a:pt x="126" y="304"/>
                  </a:lnTo>
                  <a:lnTo>
                    <a:pt x="128" y="304"/>
                  </a:lnTo>
                  <a:lnTo>
                    <a:pt x="128" y="307"/>
                  </a:lnTo>
                  <a:lnTo>
                    <a:pt x="133" y="304"/>
                  </a:lnTo>
                  <a:lnTo>
                    <a:pt x="128" y="311"/>
                  </a:lnTo>
                  <a:lnTo>
                    <a:pt x="135" y="311"/>
                  </a:lnTo>
                  <a:lnTo>
                    <a:pt x="128" y="311"/>
                  </a:lnTo>
                  <a:lnTo>
                    <a:pt x="124" y="314"/>
                  </a:lnTo>
                  <a:lnTo>
                    <a:pt x="124" y="316"/>
                  </a:lnTo>
                  <a:lnTo>
                    <a:pt x="119" y="316"/>
                  </a:lnTo>
                  <a:lnTo>
                    <a:pt x="116" y="316"/>
                  </a:lnTo>
                  <a:lnTo>
                    <a:pt x="114" y="319"/>
                  </a:lnTo>
                  <a:lnTo>
                    <a:pt x="114" y="321"/>
                  </a:lnTo>
                  <a:lnTo>
                    <a:pt x="112" y="321"/>
                  </a:lnTo>
                  <a:lnTo>
                    <a:pt x="107" y="323"/>
                  </a:lnTo>
                  <a:lnTo>
                    <a:pt x="105" y="326"/>
                  </a:lnTo>
                  <a:lnTo>
                    <a:pt x="109" y="326"/>
                  </a:lnTo>
                  <a:lnTo>
                    <a:pt x="107" y="326"/>
                  </a:lnTo>
                  <a:lnTo>
                    <a:pt x="107" y="328"/>
                  </a:lnTo>
                  <a:lnTo>
                    <a:pt x="107" y="331"/>
                  </a:lnTo>
                  <a:lnTo>
                    <a:pt x="109" y="331"/>
                  </a:lnTo>
                  <a:lnTo>
                    <a:pt x="107" y="333"/>
                  </a:lnTo>
                  <a:lnTo>
                    <a:pt x="107" y="335"/>
                  </a:lnTo>
                  <a:lnTo>
                    <a:pt x="116" y="335"/>
                  </a:lnTo>
                  <a:lnTo>
                    <a:pt x="112" y="343"/>
                  </a:lnTo>
                  <a:lnTo>
                    <a:pt x="116" y="340"/>
                  </a:lnTo>
                  <a:lnTo>
                    <a:pt x="119" y="340"/>
                  </a:lnTo>
                  <a:lnTo>
                    <a:pt x="116" y="340"/>
                  </a:lnTo>
                  <a:lnTo>
                    <a:pt x="114" y="343"/>
                  </a:lnTo>
                  <a:lnTo>
                    <a:pt x="114" y="345"/>
                  </a:lnTo>
                  <a:lnTo>
                    <a:pt x="112" y="347"/>
                  </a:lnTo>
                  <a:lnTo>
                    <a:pt x="112" y="352"/>
                  </a:lnTo>
                  <a:lnTo>
                    <a:pt x="114" y="352"/>
                  </a:lnTo>
                  <a:lnTo>
                    <a:pt x="121" y="352"/>
                  </a:lnTo>
                  <a:lnTo>
                    <a:pt x="116" y="359"/>
                  </a:lnTo>
                  <a:lnTo>
                    <a:pt x="126" y="357"/>
                  </a:lnTo>
                  <a:lnTo>
                    <a:pt x="121" y="362"/>
                  </a:lnTo>
                  <a:lnTo>
                    <a:pt x="124" y="366"/>
                  </a:lnTo>
                  <a:lnTo>
                    <a:pt x="128" y="366"/>
                  </a:lnTo>
                  <a:lnTo>
                    <a:pt x="126" y="366"/>
                  </a:lnTo>
                  <a:lnTo>
                    <a:pt x="126" y="369"/>
                  </a:lnTo>
                  <a:lnTo>
                    <a:pt x="128" y="371"/>
                  </a:lnTo>
                  <a:lnTo>
                    <a:pt x="133" y="371"/>
                  </a:lnTo>
                  <a:lnTo>
                    <a:pt x="128" y="376"/>
                  </a:lnTo>
                  <a:lnTo>
                    <a:pt x="135" y="376"/>
                  </a:lnTo>
                  <a:lnTo>
                    <a:pt x="133" y="381"/>
                  </a:lnTo>
                  <a:lnTo>
                    <a:pt x="145" y="378"/>
                  </a:lnTo>
                  <a:lnTo>
                    <a:pt x="147" y="381"/>
                  </a:lnTo>
                  <a:lnTo>
                    <a:pt x="150" y="381"/>
                  </a:lnTo>
                  <a:lnTo>
                    <a:pt x="152" y="378"/>
                  </a:lnTo>
                  <a:lnTo>
                    <a:pt x="162" y="374"/>
                  </a:lnTo>
                  <a:lnTo>
                    <a:pt x="164" y="371"/>
                  </a:lnTo>
                  <a:lnTo>
                    <a:pt x="164" y="374"/>
                  </a:lnTo>
                  <a:lnTo>
                    <a:pt x="162" y="376"/>
                  </a:lnTo>
                  <a:lnTo>
                    <a:pt x="169" y="378"/>
                  </a:lnTo>
                  <a:lnTo>
                    <a:pt x="171" y="376"/>
                  </a:lnTo>
                  <a:lnTo>
                    <a:pt x="173" y="376"/>
                  </a:lnTo>
                  <a:lnTo>
                    <a:pt x="169" y="378"/>
                  </a:lnTo>
                  <a:lnTo>
                    <a:pt x="164" y="381"/>
                  </a:lnTo>
                  <a:lnTo>
                    <a:pt x="162" y="383"/>
                  </a:lnTo>
                  <a:lnTo>
                    <a:pt x="162" y="386"/>
                  </a:lnTo>
                  <a:lnTo>
                    <a:pt x="169" y="386"/>
                  </a:lnTo>
                  <a:lnTo>
                    <a:pt x="173" y="386"/>
                  </a:lnTo>
                  <a:lnTo>
                    <a:pt x="176" y="386"/>
                  </a:lnTo>
                  <a:lnTo>
                    <a:pt x="173" y="386"/>
                  </a:lnTo>
                  <a:lnTo>
                    <a:pt x="171" y="388"/>
                  </a:lnTo>
                  <a:lnTo>
                    <a:pt x="169" y="390"/>
                  </a:lnTo>
                  <a:lnTo>
                    <a:pt x="169" y="393"/>
                  </a:lnTo>
                  <a:lnTo>
                    <a:pt x="169" y="395"/>
                  </a:lnTo>
                  <a:lnTo>
                    <a:pt x="176" y="395"/>
                  </a:lnTo>
                  <a:lnTo>
                    <a:pt x="178" y="393"/>
                  </a:lnTo>
                  <a:lnTo>
                    <a:pt x="178" y="395"/>
                  </a:lnTo>
                  <a:lnTo>
                    <a:pt x="183" y="398"/>
                  </a:lnTo>
                  <a:lnTo>
                    <a:pt x="188" y="398"/>
                  </a:lnTo>
                  <a:lnTo>
                    <a:pt x="192" y="395"/>
                  </a:lnTo>
                  <a:lnTo>
                    <a:pt x="195" y="393"/>
                  </a:lnTo>
                  <a:lnTo>
                    <a:pt x="192" y="390"/>
                  </a:lnTo>
                  <a:lnTo>
                    <a:pt x="192" y="388"/>
                  </a:lnTo>
                  <a:lnTo>
                    <a:pt x="197" y="388"/>
                  </a:lnTo>
                  <a:lnTo>
                    <a:pt x="200" y="386"/>
                  </a:lnTo>
                  <a:lnTo>
                    <a:pt x="200" y="378"/>
                  </a:lnTo>
                  <a:lnTo>
                    <a:pt x="202" y="381"/>
                  </a:lnTo>
                  <a:lnTo>
                    <a:pt x="207" y="381"/>
                  </a:lnTo>
                  <a:lnTo>
                    <a:pt x="207" y="376"/>
                  </a:lnTo>
                  <a:lnTo>
                    <a:pt x="207" y="374"/>
                  </a:lnTo>
                  <a:lnTo>
                    <a:pt x="207" y="371"/>
                  </a:lnTo>
                  <a:lnTo>
                    <a:pt x="207" y="374"/>
                  </a:lnTo>
                  <a:lnTo>
                    <a:pt x="209" y="376"/>
                  </a:lnTo>
                  <a:lnTo>
                    <a:pt x="212" y="376"/>
                  </a:lnTo>
                  <a:lnTo>
                    <a:pt x="214" y="374"/>
                  </a:lnTo>
                  <a:lnTo>
                    <a:pt x="214" y="371"/>
                  </a:lnTo>
                  <a:lnTo>
                    <a:pt x="209" y="366"/>
                  </a:lnTo>
                  <a:lnTo>
                    <a:pt x="216" y="366"/>
                  </a:lnTo>
                  <a:lnTo>
                    <a:pt x="216" y="364"/>
                  </a:lnTo>
                  <a:lnTo>
                    <a:pt x="214" y="362"/>
                  </a:lnTo>
                  <a:lnTo>
                    <a:pt x="223" y="362"/>
                  </a:lnTo>
                  <a:lnTo>
                    <a:pt x="219" y="357"/>
                  </a:lnTo>
                  <a:lnTo>
                    <a:pt x="223" y="355"/>
                  </a:lnTo>
                  <a:lnTo>
                    <a:pt x="219" y="352"/>
                  </a:lnTo>
                  <a:lnTo>
                    <a:pt x="216" y="350"/>
                  </a:lnTo>
                  <a:lnTo>
                    <a:pt x="219" y="350"/>
                  </a:lnTo>
                  <a:lnTo>
                    <a:pt x="221" y="350"/>
                  </a:lnTo>
                  <a:lnTo>
                    <a:pt x="216" y="343"/>
                  </a:lnTo>
                  <a:lnTo>
                    <a:pt x="221" y="347"/>
                  </a:lnTo>
                  <a:lnTo>
                    <a:pt x="223" y="347"/>
                  </a:lnTo>
                  <a:lnTo>
                    <a:pt x="228" y="343"/>
                  </a:lnTo>
                  <a:lnTo>
                    <a:pt x="235" y="343"/>
                  </a:lnTo>
                  <a:lnTo>
                    <a:pt x="235" y="340"/>
                  </a:lnTo>
                  <a:lnTo>
                    <a:pt x="233" y="338"/>
                  </a:lnTo>
                  <a:lnTo>
                    <a:pt x="238" y="338"/>
                  </a:lnTo>
                  <a:lnTo>
                    <a:pt x="242" y="331"/>
                  </a:lnTo>
                  <a:lnTo>
                    <a:pt x="245" y="331"/>
                  </a:lnTo>
                  <a:lnTo>
                    <a:pt x="252" y="331"/>
                  </a:lnTo>
                  <a:lnTo>
                    <a:pt x="252" y="326"/>
                  </a:lnTo>
                  <a:lnTo>
                    <a:pt x="257" y="331"/>
                  </a:lnTo>
                  <a:lnTo>
                    <a:pt x="259" y="326"/>
                  </a:lnTo>
                  <a:lnTo>
                    <a:pt x="259" y="319"/>
                  </a:lnTo>
                  <a:lnTo>
                    <a:pt x="252" y="316"/>
                  </a:lnTo>
                  <a:lnTo>
                    <a:pt x="257" y="316"/>
                  </a:lnTo>
                  <a:lnTo>
                    <a:pt x="264" y="311"/>
                  </a:lnTo>
                  <a:lnTo>
                    <a:pt x="266" y="307"/>
                  </a:lnTo>
                  <a:lnTo>
                    <a:pt x="259" y="304"/>
                  </a:lnTo>
                  <a:lnTo>
                    <a:pt x="264" y="299"/>
                  </a:lnTo>
                  <a:lnTo>
                    <a:pt x="278" y="299"/>
                  </a:lnTo>
                  <a:lnTo>
                    <a:pt x="280" y="297"/>
                  </a:lnTo>
                  <a:lnTo>
                    <a:pt x="280" y="292"/>
                  </a:lnTo>
                  <a:lnTo>
                    <a:pt x="288" y="290"/>
                  </a:lnTo>
                  <a:lnTo>
                    <a:pt x="292" y="290"/>
                  </a:lnTo>
                  <a:lnTo>
                    <a:pt x="295" y="292"/>
                  </a:lnTo>
                  <a:lnTo>
                    <a:pt x="302" y="292"/>
                  </a:lnTo>
                  <a:lnTo>
                    <a:pt x="311" y="283"/>
                  </a:lnTo>
                  <a:lnTo>
                    <a:pt x="311" y="280"/>
                  </a:lnTo>
                  <a:lnTo>
                    <a:pt x="314" y="280"/>
                  </a:lnTo>
                  <a:lnTo>
                    <a:pt x="316" y="278"/>
                  </a:lnTo>
                  <a:lnTo>
                    <a:pt x="319" y="278"/>
                  </a:lnTo>
                  <a:lnTo>
                    <a:pt x="319" y="280"/>
                  </a:lnTo>
                  <a:lnTo>
                    <a:pt x="316" y="283"/>
                  </a:lnTo>
                  <a:lnTo>
                    <a:pt x="314" y="285"/>
                  </a:lnTo>
                  <a:lnTo>
                    <a:pt x="311" y="290"/>
                  </a:lnTo>
                  <a:lnTo>
                    <a:pt x="319" y="290"/>
                  </a:lnTo>
                  <a:lnTo>
                    <a:pt x="319" y="285"/>
                  </a:lnTo>
                  <a:lnTo>
                    <a:pt x="323" y="285"/>
                  </a:lnTo>
                  <a:lnTo>
                    <a:pt x="326" y="283"/>
                  </a:lnTo>
                  <a:lnTo>
                    <a:pt x="328" y="283"/>
                  </a:lnTo>
                  <a:lnTo>
                    <a:pt x="328" y="285"/>
                  </a:lnTo>
                  <a:lnTo>
                    <a:pt x="333" y="285"/>
                  </a:lnTo>
                  <a:lnTo>
                    <a:pt x="335" y="285"/>
                  </a:lnTo>
                  <a:lnTo>
                    <a:pt x="342" y="283"/>
                  </a:lnTo>
                  <a:lnTo>
                    <a:pt x="347" y="278"/>
                  </a:lnTo>
                  <a:lnTo>
                    <a:pt x="349" y="275"/>
                  </a:lnTo>
                  <a:lnTo>
                    <a:pt x="359" y="275"/>
                  </a:lnTo>
                  <a:lnTo>
                    <a:pt x="366" y="275"/>
                  </a:lnTo>
                  <a:lnTo>
                    <a:pt x="371" y="271"/>
                  </a:lnTo>
                  <a:lnTo>
                    <a:pt x="373" y="268"/>
                  </a:lnTo>
                  <a:lnTo>
                    <a:pt x="376" y="266"/>
                  </a:lnTo>
                  <a:lnTo>
                    <a:pt x="383" y="259"/>
                  </a:lnTo>
                  <a:lnTo>
                    <a:pt x="385" y="256"/>
                  </a:lnTo>
                  <a:lnTo>
                    <a:pt x="390" y="254"/>
                  </a:lnTo>
                  <a:lnTo>
                    <a:pt x="399" y="252"/>
                  </a:lnTo>
                  <a:lnTo>
                    <a:pt x="402" y="252"/>
                  </a:lnTo>
                  <a:lnTo>
                    <a:pt x="404" y="249"/>
                  </a:lnTo>
                  <a:lnTo>
                    <a:pt x="407" y="249"/>
                  </a:lnTo>
                  <a:lnTo>
                    <a:pt x="407" y="247"/>
                  </a:lnTo>
                  <a:lnTo>
                    <a:pt x="407" y="244"/>
                  </a:lnTo>
                  <a:lnTo>
                    <a:pt x="407" y="240"/>
                  </a:lnTo>
                  <a:lnTo>
                    <a:pt x="407" y="235"/>
                  </a:lnTo>
                  <a:lnTo>
                    <a:pt x="414" y="242"/>
                  </a:lnTo>
                  <a:lnTo>
                    <a:pt x="416" y="244"/>
                  </a:lnTo>
                  <a:lnTo>
                    <a:pt x="418" y="244"/>
                  </a:lnTo>
                  <a:lnTo>
                    <a:pt x="437" y="244"/>
                  </a:lnTo>
                  <a:lnTo>
                    <a:pt x="447" y="242"/>
                  </a:lnTo>
                  <a:lnTo>
                    <a:pt x="454" y="240"/>
                  </a:lnTo>
                  <a:lnTo>
                    <a:pt x="459" y="240"/>
                  </a:lnTo>
                  <a:lnTo>
                    <a:pt x="468" y="237"/>
                  </a:lnTo>
                  <a:lnTo>
                    <a:pt x="480" y="235"/>
                  </a:lnTo>
                  <a:lnTo>
                    <a:pt x="487" y="235"/>
                  </a:lnTo>
                  <a:lnTo>
                    <a:pt x="492" y="230"/>
                  </a:lnTo>
                  <a:lnTo>
                    <a:pt x="499" y="230"/>
                  </a:lnTo>
                  <a:lnTo>
                    <a:pt x="502" y="228"/>
                  </a:lnTo>
                  <a:lnTo>
                    <a:pt x="509" y="228"/>
                  </a:lnTo>
                  <a:lnTo>
                    <a:pt x="516" y="220"/>
                  </a:lnTo>
                  <a:lnTo>
                    <a:pt x="518" y="220"/>
                  </a:lnTo>
                  <a:lnTo>
                    <a:pt x="518" y="218"/>
                  </a:lnTo>
                  <a:lnTo>
                    <a:pt x="523" y="218"/>
                  </a:lnTo>
                  <a:lnTo>
                    <a:pt x="525" y="216"/>
                  </a:lnTo>
                  <a:lnTo>
                    <a:pt x="528" y="216"/>
                  </a:lnTo>
                  <a:lnTo>
                    <a:pt x="542" y="213"/>
                  </a:lnTo>
                  <a:lnTo>
                    <a:pt x="552" y="211"/>
                  </a:lnTo>
                  <a:lnTo>
                    <a:pt x="552" y="206"/>
                  </a:lnTo>
                  <a:lnTo>
                    <a:pt x="549" y="206"/>
                  </a:lnTo>
                  <a:lnTo>
                    <a:pt x="547" y="208"/>
                  </a:lnTo>
                  <a:lnTo>
                    <a:pt x="537" y="208"/>
                  </a:lnTo>
                  <a:lnTo>
                    <a:pt x="530" y="206"/>
                  </a:lnTo>
                  <a:lnTo>
                    <a:pt x="525" y="206"/>
                  </a:lnTo>
                  <a:lnTo>
                    <a:pt x="521" y="204"/>
                  </a:lnTo>
                  <a:lnTo>
                    <a:pt x="509" y="204"/>
                  </a:lnTo>
                  <a:lnTo>
                    <a:pt x="499" y="206"/>
                  </a:lnTo>
                  <a:lnTo>
                    <a:pt x="490" y="206"/>
                  </a:lnTo>
                  <a:lnTo>
                    <a:pt x="487" y="211"/>
                  </a:lnTo>
                  <a:lnTo>
                    <a:pt x="471" y="211"/>
                  </a:lnTo>
                  <a:lnTo>
                    <a:pt x="485" y="206"/>
                  </a:lnTo>
                  <a:lnTo>
                    <a:pt x="494" y="204"/>
                  </a:lnTo>
                  <a:lnTo>
                    <a:pt x="499" y="204"/>
                  </a:lnTo>
                  <a:lnTo>
                    <a:pt x="502" y="201"/>
                  </a:lnTo>
                  <a:lnTo>
                    <a:pt x="506" y="201"/>
                  </a:lnTo>
                  <a:lnTo>
                    <a:pt x="511" y="199"/>
                  </a:lnTo>
                  <a:lnTo>
                    <a:pt x="514" y="199"/>
                  </a:lnTo>
                  <a:lnTo>
                    <a:pt x="516" y="199"/>
                  </a:lnTo>
                  <a:lnTo>
                    <a:pt x="514" y="196"/>
                  </a:lnTo>
                  <a:lnTo>
                    <a:pt x="509" y="194"/>
                  </a:lnTo>
                  <a:lnTo>
                    <a:pt x="506" y="194"/>
                  </a:lnTo>
                  <a:lnTo>
                    <a:pt x="504" y="194"/>
                  </a:lnTo>
                  <a:lnTo>
                    <a:pt x="497" y="196"/>
                  </a:lnTo>
                  <a:lnTo>
                    <a:pt x="483" y="201"/>
                  </a:lnTo>
                  <a:lnTo>
                    <a:pt x="468" y="201"/>
                  </a:lnTo>
                  <a:lnTo>
                    <a:pt x="478" y="196"/>
                  </a:lnTo>
                  <a:lnTo>
                    <a:pt x="485" y="192"/>
                  </a:lnTo>
                  <a:lnTo>
                    <a:pt x="487" y="192"/>
                  </a:lnTo>
                  <a:lnTo>
                    <a:pt x="492" y="194"/>
                  </a:lnTo>
                  <a:lnTo>
                    <a:pt x="497" y="194"/>
                  </a:lnTo>
                  <a:lnTo>
                    <a:pt x="499" y="192"/>
                  </a:lnTo>
                  <a:lnTo>
                    <a:pt x="504" y="192"/>
                  </a:lnTo>
                  <a:lnTo>
                    <a:pt x="506" y="189"/>
                  </a:lnTo>
                  <a:lnTo>
                    <a:pt x="516" y="189"/>
                  </a:lnTo>
                  <a:lnTo>
                    <a:pt x="518" y="189"/>
                  </a:lnTo>
                  <a:lnTo>
                    <a:pt x="516" y="187"/>
                  </a:lnTo>
                  <a:lnTo>
                    <a:pt x="514" y="187"/>
                  </a:lnTo>
                  <a:lnTo>
                    <a:pt x="509" y="184"/>
                  </a:lnTo>
                  <a:lnTo>
                    <a:pt x="485" y="184"/>
                  </a:lnTo>
                  <a:lnTo>
                    <a:pt x="492" y="182"/>
                  </a:lnTo>
                  <a:lnTo>
                    <a:pt x="485" y="180"/>
                  </a:lnTo>
                  <a:lnTo>
                    <a:pt x="485" y="175"/>
                  </a:lnTo>
                  <a:lnTo>
                    <a:pt x="487" y="175"/>
                  </a:lnTo>
                  <a:lnTo>
                    <a:pt x="490" y="177"/>
                  </a:lnTo>
                  <a:lnTo>
                    <a:pt x="492" y="180"/>
                  </a:lnTo>
                  <a:lnTo>
                    <a:pt x="497" y="182"/>
                  </a:lnTo>
                  <a:lnTo>
                    <a:pt x="504" y="182"/>
                  </a:lnTo>
                  <a:lnTo>
                    <a:pt x="506" y="184"/>
                  </a:lnTo>
                  <a:lnTo>
                    <a:pt x="509" y="184"/>
                  </a:lnTo>
                  <a:lnTo>
                    <a:pt x="514" y="184"/>
                  </a:lnTo>
                  <a:lnTo>
                    <a:pt x="518" y="184"/>
                  </a:lnTo>
                  <a:lnTo>
                    <a:pt x="518" y="187"/>
                  </a:lnTo>
                  <a:lnTo>
                    <a:pt x="523" y="187"/>
                  </a:lnTo>
                  <a:lnTo>
                    <a:pt x="523" y="184"/>
                  </a:lnTo>
                  <a:lnTo>
                    <a:pt x="528" y="184"/>
                  </a:lnTo>
                  <a:lnTo>
                    <a:pt x="528" y="187"/>
                  </a:lnTo>
                  <a:lnTo>
                    <a:pt x="528" y="189"/>
                  </a:lnTo>
                  <a:lnTo>
                    <a:pt x="528" y="192"/>
                  </a:lnTo>
                  <a:lnTo>
                    <a:pt x="528" y="196"/>
                  </a:lnTo>
                  <a:lnTo>
                    <a:pt x="528" y="199"/>
                  </a:lnTo>
                  <a:lnTo>
                    <a:pt x="533" y="199"/>
                  </a:lnTo>
                  <a:lnTo>
                    <a:pt x="537" y="201"/>
                  </a:lnTo>
                  <a:lnTo>
                    <a:pt x="542" y="201"/>
                  </a:lnTo>
                  <a:lnTo>
                    <a:pt x="547" y="201"/>
                  </a:lnTo>
                  <a:lnTo>
                    <a:pt x="549" y="201"/>
                  </a:lnTo>
                  <a:lnTo>
                    <a:pt x="552" y="199"/>
                  </a:lnTo>
                  <a:lnTo>
                    <a:pt x="554" y="199"/>
                  </a:lnTo>
                  <a:lnTo>
                    <a:pt x="554" y="204"/>
                  </a:lnTo>
                  <a:lnTo>
                    <a:pt x="559" y="204"/>
                  </a:lnTo>
                  <a:lnTo>
                    <a:pt x="561" y="201"/>
                  </a:lnTo>
                  <a:lnTo>
                    <a:pt x="563" y="201"/>
                  </a:lnTo>
                  <a:lnTo>
                    <a:pt x="563" y="194"/>
                  </a:lnTo>
                  <a:lnTo>
                    <a:pt x="561" y="194"/>
                  </a:lnTo>
                  <a:lnTo>
                    <a:pt x="563" y="189"/>
                  </a:lnTo>
                  <a:lnTo>
                    <a:pt x="563" y="187"/>
                  </a:lnTo>
                  <a:lnTo>
                    <a:pt x="559" y="187"/>
                  </a:lnTo>
                  <a:lnTo>
                    <a:pt x="556" y="182"/>
                  </a:lnTo>
                  <a:lnTo>
                    <a:pt x="552" y="180"/>
                  </a:lnTo>
                  <a:lnTo>
                    <a:pt x="552" y="175"/>
                  </a:lnTo>
                  <a:lnTo>
                    <a:pt x="533" y="170"/>
                  </a:lnTo>
                  <a:lnTo>
                    <a:pt x="523" y="170"/>
                  </a:lnTo>
                  <a:lnTo>
                    <a:pt x="521" y="170"/>
                  </a:lnTo>
                  <a:lnTo>
                    <a:pt x="528" y="168"/>
                  </a:lnTo>
                  <a:lnTo>
                    <a:pt x="530" y="165"/>
                  </a:lnTo>
                  <a:lnTo>
                    <a:pt x="528" y="165"/>
                  </a:lnTo>
                  <a:lnTo>
                    <a:pt x="525" y="163"/>
                  </a:lnTo>
                  <a:lnTo>
                    <a:pt x="514" y="163"/>
                  </a:lnTo>
                  <a:lnTo>
                    <a:pt x="509" y="161"/>
                  </a:lnTo>
                  <a:lnTo>
                    <a:pt x="504" y="161"/>
                  </a:lnTo>
                  <a:lnTo>
                    <a:pt x="509" y="156"/>
                  </a:lnTo>
                  <a:lnTo>
                    <a:pt x="523" y="156"/>
                  </a:lnTo>
                  <a:lnTo>
                    <a:pt x="528" y="153"/>
                  </a:lnTo>
                  <a:lnTo>
                    <a:pt x="533" y="153"/>
                  </a:lnTo>
                  <a:lnTo>
                    <a:pt x="547" y="156"/>
                  </a:lnTo>
                  <a:lnTo>
                    <a:pt x="552" y="156"/>
                  </a:lnTo>
                  <a:lnTo>
                    <a:pt x="554" y="156"/>
                  </a:lnTo>
                  <a:lnTo>
                    <a:pt x="556" y="158"/>
                  </a:lnTo>
                  <a:lnTo>
                    <a:pt x="559" y="161"/>
                  </a:lnTo>
                  <a:lnTo>
                    <a:pt x="563" y="165"/>
                  </a:lnTo>
                  <a:lnTo>
                    <a:pt x="568" y="165"/>
                  </a:lnTo>
                  <a:lnTo>
                    <a:pt x="568" y="163"/>
                  </a:lnTo>
                  <a:lnTo>
                    <a:pt x="568" y="158"/>
                  </a:lnTo>
                  <a:lnTo>
                    <a:pt x="559" y="156"/>
                  </a:lnTo>
                  <a:lnTo>
                    <a:pt x="552" y="153"/>
                  </a:lnTo>
                  <a:lnTo>
                    <a:pt x="540" y="151"/>
                  </a:lnTo>
                  <a:lnTo>
                    <a:pt x="544" y="149"/>
                  </a:lnTo>
                  <a:lnTo>
                    <a:pt x="547" y="149"/>
                  </a:lnTo>
                  <a:lnTo>
                    <a:pt x="552" y="151"/>
                  </a:lnTo>
                  <a:lnTo>
                    <a:pt x="556" y="151"/>
                  </a:lnTo>
                  <a:lnTo>
                    <a:pt x="559" y="153"/>
                  </a:lnTo>
                  <a:lnTo>
                    <a:pt x="578" y="153"/>
                  </a:lnTo>
                  <a:lnTo>
                    <a:pt x="594" y="151"/>
                  </a:lnTo>
                  <a:lnTo>
                    <a:pt x="594" y="144"/>
                  </a:lnTo>
                  <a:lnTo>
                    <a:pt x="582" y="141"/>
                  </a:lnTo>
                  <a:lnTo>
                    <a:pt x="578" y="146"/>
                  </a:lnTo>
                  <a:lnTo>
                    <a:pt x="573" y="141"/>
                  </a:lnTo>
                  <a:lnTo>
                    <a:pt x="573" y="139"/>
                  </a:lnTo>
                  <a:lnTo>
                    <a:pt x="587" y="139"/>
                  </a:lnTo>
                  <a:lnTo>
                    <a:pt x="599" y="137"/>
                  </a:lnTo>
                  <a:lnTo>
                    <a:pt x="602" y="139"/>
                  </a:lnTo>
                  <a:lnTo>
                    <a:pt x="609" y="139"/>
                  </a:lnTo>
                  <a:lnTo>
                    <a:pt x="616" y="134"/>
                  </a:lnTo>
                  <a:lnTo>
                    <a:pt x="618" y="134"/>
                  </a:lnTo>
                  <a:lnTo>
                    <a:pt x="618" y="132"/>
                  </a:lnTo>
                  <a:lnTo>
                    <a:pt x="599" y="132"/>
                  </a:lnTo>
                  <a:lnTo>
                    <a:pt x="599" y="129"/>
                  </a:lnTo>
                  <a:lnTo>
                    <a:pt x="597" y="129"/>
                  </a:lnTo>
                  <a:lnTo>
                    <a:pt x="597" y="127"/>
                  </a:lnTo>
                  <a:lnTo>
                    <a:pt x="592" y="127"/>
                  </a:lnTo>
                  <a:lnTo>
                    <a:pt x="587" y="125"/>
                  </a:lnTo>
                  <a:lnTo>
                    <a:pt x="592" y="125"/>
                  </a:lnTo>
                  <a:lnTo>
                    <a:pt x="594" y="125"/>
                  </a:lnTo>
                  <a:lnTo>
                    <a:pt x="594" y="122"/>
                  </a:lnTo>
                  <a:lnTo>
                    <a:pt x="592" y="120"/>
                  </a:lnTo>
                  <a:lnTo>
                    <a:pt x="590" y="120"/>
                  </a:lnTo>
                  <a:lnTo>
                    <a:pt x="582" y="117"/>
                  </a:lnTo>
                  <a:lnTo>
                    <a:pt x="592" y="117"/>
                  </a:lnTo>
                  <a:lnTo>
                    <a:pt x="594" y="120"/>
                  </a:lnTo>
                  <a:lnTo>
                    <a:pt x="597" y="120"/>
                  </a:lnTo>
                  <a:lnTo>
                    <a:pt x="602" y="120"/>
                  </a:lnTo>
                  <a:lnTo>
                    <a:pt x="606" y="120"/>
                  </a:lnTo>
                  <a:lnTo>
                    <a:pt x="609" y="125"/>
                  </a:lnTo>
                  <a:lnTo>
                    <a:pt x="613" y="125"/>
                  </a:lnTo>
                  <a:lnTo>
                    <a:pt x="618" y="120"/>
                  </a:lnTo>
                  <a:lnTo>
                    <a:pt x="618" y="113"/>
                  </a:lnTo>
                  <a:lnTo>
                    <a:pt x="616" y="110"/>
                  </a:lnTo>
                  <a:lnTo>
                    <a:pt x="613" y="110"/>
                  </a:lnTo>
                  <a:lnTo>
                    <a:pt x="611" y="108"/>
                  </a:lnTo>
                  <a:lnTo>
                    <a:pt x="609" y="105"/>
                  </a:lnTo>
                  <a:lnTo>
                    <a:pt x="592" y="103"/>
                  </a:lnTo>
                  <a:lnTo>
                    <a:pt x="587" y="101"/>
                  </a:lnTo>
                  <a:lnTo>
                    <a:pt x="587" y="98"/>
                  </a:lnTo>
                  <a:lnTo>
                    <a:pt x="590" y="98"/>
                  </a:lnTo>
                  <a:lnTo>
                    <a:pt x="599" y="98"/>
                  </a:lnTo>
                  <a:lnTo>
                    <a:pt x="611" y="96"/>
                  </a:lnTo>
                  <a:lnTo>
                    <a:pt x="618" y="96"/>
                  </a:lnTo>
                  <a:lnTo>
                    <a:pt x="623" y="98"/>
                  </a:lnTo>
                  <a:lnTo>
                    <a:pt x="632" y="98"/>
                  </a:lnTo>
                  <a:lnTo>
                    <a:pt x="637" y="96"/>
                  </a:lnTo>
                  <a:lnTo>
                    <a:pt x="642" y="93"/>
                  </a:lnTo>
                  <a:lnTo>
                    <a:pt x="642" y="91"/>
                  </a:lnTo>
                  <a:lnTo>
                    <a:pt x="642" y="89"/>
                  </a:lnTo>
                  <a:lnTo>
                    <a:pt x="632" y="89"/>
                  </a:lnTo>
                  <a:lnTo>
                    <a:pt x="625" y="86"/>
                  </a:lnTo>
                  <a:lnTo>
                    <a:pt x="616" y="86"/>
                  </a:lnTo>
                  <a:lnTo>
                    <a:pt x="613" y="84"/>
                  </a:lnTo>
                  <a:lnTo>
                    <a:pt x="623" y="84"/>
                  </a:lnTo>
                  <a:lnTo>
                    <a:pt x="621" y="82"/>
                  </a:lnTo>
                  <a:lnTo>
                    <a:pt x="618" y="79"/>
                  </a:lnTo>
                  <a:lnTo>
                    <a:pt x="618" y="77"/>
                  </a:lnTo>
                  <a:lnTo>
                    <a:pt x="613" y="77"/>
                  </a:lnTo>
                  <a:lnTo>
                    <a:pt x="611" y="79"/>
                  </a:lnTo>
                  <a:lnTo>
                    <a:pt x="611" y="84"/>
                  </a:lnTo>
                  <a:lnTo>
                    <a:pt x="606" y="84"/>
                  </a:lnTo>
                  <a:lnTo>
                    <a:pt x="604" y="84"/>
                  </a:lnTo>
                  <a:lnTo>
                    <a:pt x="602" y="82"/>
                  </a:lnTo>
                  <a:lnTo>
                    <a:pt x="599" y="79"/>
                  </a:lnTo>
                  <a:lnTo>
                    <a:pt x="602" y="79"/>
                  </a:lnTo>
                  <a:lnTo>
                    <a:pt x="606" y="77"/>
                  </a:lnTo>
                  <a:lnTo>
                    <a:pt x="609" y="74"/>
                  </a:lnTo>
                  <a:lnTo>
                    <a:pt x="613" y="70"/>
                  </a:lnTo>
                  <a:lnTo>
                    <a:pt x="616" y="67"/>
                  </a:lnTo>
                  <a:lnTo>
                    <a:pt x="618" y="65"/>
                  </a:lnTo>
                  <a:lnTo>
                    <a:pt x="621" y="65"/>
                  </a:lnTo>
                  <a:lnTo>
                    <a:pt x="623" y="65"/>
                  </a:lnTo>
                  <a:lnTo>
                    <a:pt x="628" y="65"/>
                  </a:lnTo>
                  <a:lnTo>
                    <a:pt x="630" y="65"/>
                  </a:lnTo>
                  <a:lnTo>
                    <a:pt x="632" y="62"/>
                  </a:lnTo>
                  <a:lnTo>
                    <a:pt x="637" y="60"/>
                  </a:lnTo>
                  <a:lnTo>
                    <a:pt x="635" y="55"/>
                  </a:lnTo>
                  <a:lnTo>
                    <a:pt x="637" y="53"/>
                  </a:lnTo>
                  <a:lnTo>
                    <a:pt x="640" y="50"/>
                  </a:lnTo>
                  <a:lnTo>
                    <a:pt x="642" y="50"/>
                  </a:lnTo>
                  <a:lnTo>
                    <a:pt x="647" y="50"/>
                  </a:lnTo>
                  <a:lnTo>
                    <a:pt x="649" y="50"/>
                  </a:lnTo>
                  <a:lnTo>
                    <a:pt x="651" y="53"/>
                  </a:lnTo>
                  <a:lnTo>
                    <a:pt x="656" y="53"/>
                  </a:lnTo>
                  <a:lnTo>
                    <a:pt x="659" y="50"/>
                  </a:lnTo>
                  <a:lnTo>
                    <a:pt x="661" y="50"/>
                  </a:lnTo>
                  <a:lnTo>
                    <a:pt x="663" y="48"/>
                  </a:lnTo>
                  <a:lnTo>
                    <a:pt x="644" y="48"/>
                  </a:lnTo>
                  <a:lnTo>
                    <a:pt x="642" y="48"/>
                  </a:lnTo>
                  <a:lnTo>
                    <a:pt x="637" y="48"/>
                  </a:lnTo>
                  <a:lnTo>
                    <a:pt x="635" y="50"/>
                  </a:lnTo>
                  <a:lnTo>
                    <a:pt x="630" y="50"/>
                  </a:lnTo>
                  <a:lnTo>
                    <a:pt x="630" y="48"/>
                  </a:lnTo>
                  <a:lnTo>
                    <a:pt x="640" y="43"/>
                  </a:lnTo>
                  <a:lnTo>
                    <a:pt x="670" y="43"/>
                  </a:lnTo>
                  <a:lnTo>
                    <a:pt x="675" y="43"/>
                  </a:lnTo>
                  <a:lnTo>
                    <a:pt x="678" y="43"/>
                  </a:lnTo>
                  <a:lnTo>
                    <a:pt x="682" y="41"/>
                  </a:lnTo>
                  <a:lnTo>
                    <a:pt x="678" y="41"/>
                  </a:lnTo>
                  <a:lnTo>
                    <a:pt x="673" y="38"/>
                  </a:lnTo>
                  <a:lnTo>
                    <a:pt x="656" y="38"/>
                  </a:lnTo>
                  <a:lnTo>
                    <a:pt x="651" y="41"/>
                  </a:lnTo>
                  <a:lnTo>
                    <a:pt x="635" y="41"/>
                  </a:lnTo>
                  <a:lnTo>
                    <a:pt x="635" y="38"/>
                  </a:lnTo>
                  <a:lnTo>
                    <a:pt x="637" y="38"/>
                  </a:lnTo>
                  <a:lnTo>
                    <a:pt x="642" y="38"/>
                  </a:lnTo>
                  <a:lnTo>
                    <a:pt x="687" y="38"/>
                  </a:lnTo>
                  <a:lnTo>
                    <a:pt x="692" y="36"/>
                  </a:lnTo>
                  <a:lnTo>
                    <a:pt x="699" y="34"/>
                  </a:lnTo>
                  <a:lnTo>
                    <a:pt x="701" y="31"/>
                  </a:lnTo>
                  <a:lnTo>
                    <a:pt x="718" y="31"/>
                  </a:lnTo>
                  <a:lnTo>
                    <a:pt x="723" y="29"/>
                  </a:lnTo>
                  <a:lnTo>
                    <a:pt x="725" y="29"/>
                  </a:lnTo>
                  <a:lnTo>
                    <a:pt x="730" y="29"/>
                  </a:lnTo>
                  <a:lnTo>
                    <a:pt x="732" y="26"/>
                  </a:lnTo>
                  <a:lnTo>
                    <a:pt x="730" y="24"/>
                  </a:lnTo>
                  <a:close/>
                  <a:moveTo>
                    <a:pt x="119" y="268"/>
                  </a:moveTo>
                  <a:lnTo>
                    <a:pt x="116" y="266"/>
                  </a:lnTo>
                  <a:lnTo>
                    <a:pt x="119" y="268"/>
                  </a:lnTo>
                  <a:close/>
                  <a:moveTo>
                    <a:pt x="128" y="223"/>
                  </a:moveTo>
                  <a:lnTo>
                    <a:pt x="135" y="223"/>
                  </a:lnTo>
                  <a:lnTo>
                    <a:pt x="138" y="220"/>
                  </a:lnTo>
                  <a:lnTo>
                    <a:pt x="145" y="220"/>
                  </a:lnTo>
                  <a:lnTo>
                    <a:pt x="147" y="220"/>
                  </a:lnTo>
                  <a:lnTo>
                    <a:pt x="147" y="216"/>
                  </a:lnTo>
                  <a:lnTo>
                    <a:pt x="150" y="216"/>
                  </a:lnTo>
                  <a:lnTo>
                    <a:pt x="147" y="213"/>
                  </a:lnTo>
                  <a:lnTo>
                    <a:pt x="145" y="211"/>
                  </a:lnTo>
                  <a:lnTo>
                    <a:pt x="143" y="211"/>
                  </a:lnTo>
                  <a:lnTo>
                    <a:pt x="138" y="211"/>
                  </a:lnTo>
                  <a:lnTo>
                    <a:pt x="135" y="206"/>
                  </a:lnTo>
                  <a:lnTo>
                    <a:pt x="119" y="206"/>
                  </a:lnTo>
                  <a:lnTo>
                    <a:pt x="119" y="213"/>
                  </a:lnTo>
                  <a:lnTo>
                    <a:pt x="116" y="216"/>
                  </a:lnTo>
                  <a:lnTo>
                    <a:pt x="114" y="216"/>
                  </a:lnTo>
                  <a:lnTo>
                    <a:pt x="114" y="218"/>
                  </a:lnTo>
                  <a:lnTo>
                    <a:pt x="116" y="220"/>
                  </a:lnTo>
                  <a:lnTo>
                    <a:pt x="119" y="220"/>
                  </a:lnTo>
                  <a:lnTo>
                    <a:pt x="119" y="225"/>
                  </a:lnTo>
                  <a:lnTo>
                    <a:pt x="128" y="223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51" name="Ghana" descr="© INSCALE GmbH, 05.05.2010&#10;http://www.presentationload.com/">
              <a:extLst>
                <a:ext uri="{FF2B5EF4-FFF2-40B4-BE49-F238E27FC236}">
                  <a16:creationId xmlns:a16="http://schemas.microsoft.com/office/drawing/2014/main" id="{BCCB7FC3-D416-4FB4-925A-830254A3A372}"/>
                </a:ext>
              </a:extLst>
            </p:cNvPr>
            <p:cNvSpPr>
              <a:spLocks/>
            </p:cNvSpPr>
            <p:nvPr/>
          </p:nvSpPr>
          <p:spPr bwMode="gray">
            <a:xfrm>
              <a:off x="5442126" y="4119278"/>
              <a:ext cx="146056" cy="231699"/>
            </a:xfrm>
            <a:custGeom>
              <a:avLst/>
              <a:gdLst>
                <a:gd name="T0" fmla="*/ 2147483647 w 324"/>
                <a:gd name="T1" fmla="*/ 2147483647 h 516"/>
                <a:gd name="T2" fmla="*/ 2147483647 w 324"/>
                <a:gd name="T3" fmla="*/ 2147483647 h 516"/>
                <a:gd name="T4" fmla="*/ 2147483647 w 324"/>
                <a:gd name="T5" fmla="*/ 2147483647 h 516"/>
                <a:gd name="T6" fmla="*/ 2147483647 w 324"/>
                <a:gd name="T7" fmla="*/ 2147483647 h 516"/>
                <a:gd name="T8" fmla="*/ 2147483647 w 324"/>
                <a:gd name="T9" fmla="*/ 2147483647 h 516"/>
                <a:gd name="T10" fmla="*/ 2147483647 w 324"/>
                <a:gd name="T11" fmla="*/ 2147483647 h 516"/>
                <a:gd name="T12" fmla="*/ 2147483647 w 324"/>
                <a:gd name="T13" fmla="*/ 2147483647 h 516"/>
                <a:gd name="T14" fmla="*/ 2147483647 w 324"/>
                <a:gd name="T15" fmla="*/ 2147483647 h 516"/>
                <a:gd name="T16" fmla="*/ 2147483647 w 324"/>
                <a:gd name="T17" fmla="*/ 2147483647 h 516"/>
                <a:gd name="T18" fmla="*/ 2147483647 w 324"/>
                <a:gd name="T19" fmla="*/ 2147483647 h 516"/>
                <a:gd name="T20" fmla="*/ 2147483647 w 324"/>
                <a:gd name="T21" fmla="*/ 2147483647 h 516"/>
                <a:gd name="T22" fmla="*/ 2147483647 w 324"/>
                <a:gd name="T23" fmla="*/ 2147483647 h 516"/>
                <a:gd name="T24" fmla="*/ 2147483647 w 324"/>
                <a:gd name="T25" fmla="*/ 2147483647 h 516"/>
                <a:gd name="T26" fmla="*/ 2147483647 w 324"/>
                <a:gd name="T27" fmla="*/ 0 h 516"/>
                <a:gd name="T28" fmla="*/ 2147483647 w 324"/>
                <a:gd name="T29" fmla="*/ 2147483647 h 516"/>
                <a:gd name="T30" fmla="*/ 2147483647 w 324"/>
                <a:gd name="T31" fmla="*/ 2147483647 h 516"/>
                <a:gd name="T32" fmla="*/ 2147483647 w 324"/>
                <a:gd name="T33" fmla="*/ 2147483647 h 516"/>
                <a:gd name="T34" fmla="*/ 2147483647 w 324"/>
                <a:gd name="T35" fmla="*/ 2147483647 h 516"/>
                <a:gd name="T36" fmla="*/ 2147483647 w 324"/>
                <a:gd name="T37" fmla="*/ 2147483647 h 516"/>
                <a:gd name="T38" fmla="*/ 2147483647 w 324"/>
                <a:gd name="T39" fmla="*/ 2147483647 h 516"/>
                <a:gd name="T40" fmla="*/ 2147483647 w 324"/>
                <a:gd name="T41" fmla="*/ 2147483647 h 516"/>
                <a:gd name="T42" fmla="*/ 2147483647 w 324"/>
                <a:gd name="T43" fmla="*/ 2147483647 h 516"/>
                <a:gd name="T44" fmla="*/ 2147483647 w 324"/>
                <a:gd name="T45" fmla="*/ 2147483647 h 516"/>
                <a:gd name="T46" fmla="*/ 2147483647 w 324"/>
                <a:gd name="T47" fmla="*/ 2147483647 h 516"/>
                <a:gd name="T48" fmla="*/ 2147483647 w 324"/>
                <a:gd name="T49" fmla="*/ 2147483647 h 516"/>
                <a:gd name="T50" fmla="*/ 2147483647 w 324"/>
                <a:gd name="T51" fmla="*/ 2147483647 h 516"/>
                <a:gd name="T52" fmla="*/ 2147483647 w 324"/>
                <a:gd name="T53" fmla="*/ 2147483647 h 516"/>
                <a:gd name="T54" fmla="*/ 0 w 324"/>
                <a:gd name="T55" fmla="*/ 2147483647 h 516"/>
                <a:gd name="T56" fmla="*/ 2147483647 w 324"/>
                <a:gd name="T57" fmla="*/ 2147483647 h 516"/>
                <a:gd name="T58" fmla="*/ 2147483647 w 324"/>
                <a:gd name="T59" fmla="*/ 2147483647 h 516"/>
                <a:gd name="T60" fmla="*/ 2147483647 w 324"/>
                <a:gd name="T61" fmla="*/ 2147483647 h 516"/>
                <a:gd name="T62" fmla="*/ 2147483647 w 324"/>
                <a:gd name="T63" fmla="*/ 2147483647 h 516"/>
                <a:gd name="T64" fmla="*/ 2147483647 w 324"/>
                <a:gd name="T65" fmla="*/ 2147483647 h 516"/>
                <a:gd name="T66" fmla="*/ 2147483647 w 324"/>
                <a:gd name="T67" fmla="*/ 2147483647 h 516"/>
                <a:gd name="T68" fmla="*/ 2147483647 w 324"/>
                <a:gd name="T69" fmla="*/ 2147483647 h 516"/>
                <a:gd name="T70" fmla="*/ 2147483647 w 324"/>
                <a:gd name="T71" fmla="*/ 2147483647 h 516"/>
                <a:gd name="T72" fmla="*/ 2147483647 w 324"/>
                <a:gd name="T73" fmla="*/ 2147483647 h 516"/>
                <a:gd name="T74" fmla="*/ 2147483647 w 324"/>
                <a:gd name="T75" fmla="*/ 2147483647 h 516"/>
                <a:gd name="T76" fmla="*/ 2147483647 w 324"/>
                <a:gd name="T77" fmla="*/ 2147483647 h 516"/>
                <a:gd name="T78" fmla="*/ 2147483647 w 324"/>
                <a:gd name="T79" fmla="*/ 2147483647 h 516"/>
                <a:gd name="T80" fmla="*/ 2147483647 w 324"/>
                <a:gd name="T81" fmla="*/ 2147483647 h 516"/>
                <a:gd name="T82" fmla="*/ 2147483647 w 324"/>
                <a:gd name="T83" fmla="*/ 2147483647 h 516"/>
                <a:gd name="T84" fmla="*/ 2147483647 w 324"/>
                <a:gd name="T85" fmla="*/ 2147483647 h 516"/>
                <a:gd name="T86" fmla="*/ 2147483647 w 324"/>
                <a:gd name="T87" fmla="*/ 2147483647 h 51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324"/>
                <a:gd name="T133" fmla="*/ 0 h 516"/>
                <a:gd name="T134" fmla="*/ 324 w 324"/>
                <a:gd name="T135" fmla="*/ 516 h 51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324" h="516">
                  <a:moveTo>
                    <a:pt x="282" y="342"/>
                  </a:moveTo>
                  <a:lnTo>
                    <a:pt x="282" y="330"/>
                  </a:lnTo>
                  <a:lnTo>
                    <a:pt x="288" y="318"/>
                  </a:lnTo>
                  <a:lnTo>
                    <a:pt x="288" y="306"/>
                  </a:lnTo>
                  <a:lnTo>
                    <a:pt x="282" y="300"/>
                  </a:lnTo>
                  <a:lnTo>
                    <a:pt x="276" y="300"/>
                  </a:lnTo>
                  <a:lnTo>
                    <a:pt x="276" y="282"/>
                  </a:lnTo>
                  <a:lnTo>
                    <a:pt x="282" y="276"/>
                  </a:lnTo>
                  <a:lnTo>
                    <a:pt x="282" y="234"/>
                  </a:lnTo>
                  <a:lnTo>
                    <a:pt x="288" y="228"/>
                  </a:lnTo>
                  <a:lnTo>
                    <a:pt x="288" y="216"/>
                  </a:lnTo>
                  <a:lnTo>
                    <a:pt x="282" y="210"/>
                  </a:lnTo>
                  <a:lnTo>
                    <a:pt x="270" y="204"/>
                  </a:lnTo>
                  <a:lnTo>
                    <a:pt x="264" y="198"/>
                  </a:lnTo>
                  <a:lnTo>
                    <a:pt x="276" y="186"/>
                  </a:lnTo>
                  <a:lnTo>
                    <a:pt x="282" y="186"/>
                  </a:lnTo>
                  <a:lnTo>
                    <a:pt x="282" y="180"/>
                  </a:lnTo>
                  <a:lnTo>
                    <a:pt x="270" y="168"/>
                  </a:lnTo>
                  <a:lnTo>
                    <a:pt x="276" y="156"/>
                  </a:lnTo>
                  <a:lnTo>
                    <a:pt x="276" y="132"/>
                  </a:lnTo>
                  <a:lnTo>
                    <a:pt x="270" y="126"/>
                  </a:lnTo>
                  <a:lnTo>
                    <a:pt x="264" y="126"/>
                  </a:lnTo>
                  <a:lnTo>
                    <a:pt x="252" y="138"/>
                  </a:lnTo>
                  <a:lnTo>
                    <a:pt x="264" y="60"/>
                  </a:lnTo>
                  <a:lnTo>
                    <a:pt x="228" y="36"/>
                  </a:lnTo>
                  <a:lnTo>
                    <a:pt x="240" y="24"/>
                  </a:lnTo>
                  <a:lnTo>
                    <a:pt x="240" y="6"/>
                  </a:lnTo>
                  <a:lnTo>
                    <a:pt x="222" y="0"/>
                  </a:lnTo>
                  <a:lnTo>
                    <a:pt x="198" y="12"/>
                  </a:lnTo>
                  <a:lnTo>
                    <a:pt x="42" y="12"/>
                  </a:lnTo>
                  <a:lnTo>
                    <a:pt x="36" y="18"/>
                  </a:lnTo>
                  <a:lnTo>
                    <a:pt x="30" y="30"/>
                  </a:lnTo>
                  <a:lnTo>
                    <a:pt x="30" y="48"/>
                  </a:lnTo>
                  <a:lnTo>
                    <a:pt x="36" y="48"/>
                  </a:lnTo>
                  <a:lnTo>
                    <a:pt x="42" y="78"/>
                  </a:lnTo>
                  <a:lnTo>
                    <a:pt x="42" y="132"/>
                  </a:lnTo>
                  <a:lnTo>
                    <a:pt x="48" y="126"/>
                  </a:lnTo>
                  <a:lnTo>
                    <a:pt x="54" y="156"/>
                  </a:lnTo>
                  <a:lnTo>
                    <a:pt x="42" y="156"/>
                  </a:lnTo>
                  <a:lnTo>
                    <a:pt x="42" y="162"/>
                  </a:lnTo>
                  <a:lnTo>
                    <a:pt x="48" y="168"/>
                  </a:lnTo>
                  <a:lnTo>
                    <a:pt x="48" y="180"/>
                  </a:lnTo>
                  <a:lnTo>
                    <a:pt x="54" y="192"/>
                  </a:lnTo>
                  <a:lnTo>
                    <a:pt x="54" y="204"/>
                  </a:lnTo>
                  <a:lnTo>
                    <a:pt x="60" y="216"/>
                  </a:lnTo>
                  <a:lnTo>
                    <a:pt x="60" y="228"/>
                  </a:lnTo>
                  <a:lnTo>
                    <a:pt x="48" y="252"/>
                  </a:lnTo>
                  <a:lnTo>
                    <a:pt x="42" y="258"/>
                  </a:lnTo>
                  <a:lnTo>
                    <a:pt x="36" y="270"/>
                  </a:lnTo>
                  <a:lnTo>
                    <a:pt x="36" y="288"/>
                  </a:lnTo>
                  <a:lnTo>
                    <a:pt x="30" y="300"/>
                  </a:lnTo>
                  <a:lnTo>
                    <a:pt x="30" y="312"/>
                  </a:lnTo>
                  <a:lnTo>
                    <a:pt x="12" y="330"/>
                  </a:lnTo>
                  <a:lnTo>
                    <a:pt x="6" y="342"/>
                  </a:lnTo>
                  <a:lnTo>
                    <a:pt x="0" y="348"/>
                  </a:lnTo>
                  <a:lnTo>
                    <a:pt x="0" y="372"/>
                  </a:lnTo>
                  <a:lnTo>
                    <a:pt x="6" y="384"/>
                  </a:lnTo>
                  <a:lnTo>
                    <a:pt x="12" y="402"/>
                  </a:lnTo>
                  <a:lnTo>
                    <a:pt x="12" y="414"/>
                  </a:lnTo>
                  <a:lnTo>
                    <a:pt x="18" y="426"/>
                  </a:lnTo>
                  <a:lnTo>
                    <a:pt x="24" y="432"/>
                  </a:lnTo>
                  <a:lnTo>
                    <a:pt x="24" y="438"/>
                  </a:lnTo>
                  <a:lnTo>
                    <a:pt x="48" y="444"/>
                  </a:lnTo>
                  <a:lnTo>
                    <a:pt x="48" y="498"/>
                  </a:lnTo>
                  <a:lnTo>
                    <a:pt x="72" y="498"/>
                  </a:lnTo>
                  <a:lnTo>
                    <a:pt x="78" y="504"/>
                  </a:lnTo>
                  <a:lnTo>
                    <a:pt x="78" y="510"/>
                  </a:lnTo>
                  <a:lnTo>
                    <a:pt x="84" y="516"/>
                  </a:lnTo>
                  <a:lnTo>
                    <a:pt x="96" y="516"/>
                  </a:lnTo>
                  <a:lnTo>
                    <a:pt x="108" y="510"/>
                  </a:lnTo>
                  <a:lnTo>
                    <a:pt x="114" y="504"/>
                  </a:lnTo>
                  <a:lnTo>
                    <a:pt x="132" y="492"/>
                  </a:lnTo>
                  <a:lnTo>
                    <a:pt x="138" y="486"/>
                  </a:lnTo>
                  <a:lnTo>
                    <a:pt x="150" y="480"/>
                  </a:lnTo>
                  <a:lnTo>
                    <a:pt x="180" y="480"/>
                  </a:lnTo>
                  <a:lnTo>
                    <a:pt x="186" y="474"/>
                  </a:lnTo>
                  <a:lnTo>
                    <a:pt x="198" y="468"/>
                  </a:lnTo>
                  <a:lnTo>
                    <a:pt x="216" y="450"/>
                  </a:lnTo>
                  <a:lnTo>
                    <a:pt x="228" y="450"/>
                  </a:lnTo>
                  <a:lnTo>
                    <a:pt x="234" y="444"/>
                  </a:lnTo>
                  <a:lnTo>
                    <a:pt x="240" y="444"/>
                  </a:lnTo>
                  <a:lnTo>
                    <a:pt x="258" y="426"/>
                  </a:lnTo>
                  <a:lnTo>
                    <a:pt x="270" y="426"/>
                  </a:lnTo>
                  <a:lnTo>
                    <a:pt x="276" y="432"/>
                  </a:lnTo>
                  <a:lnTo>
                    <a:pt x="294" y="432"/>
                  </a:lnTo>
                  <a:lnTo>
                    <a:pt x="306" y="426"/>
                  </a:lnTo>
                  <a:lnTo>
                    <a:pt x="324" y="408"/>
                  </a:lnTo>
                  <a:lnTo>
                    <a:pt x="294" y="384"/>
                  </a:lnTo>
                  <a:lnTo>
                    <a:pt x="282" y="34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52" name="Georgia" descr="© INSCALE GmbH, 05.05.2010&#10;http://www.presentationload.com/">
              <a:extLst>
                <a:ext uri="{FF2B5EF4-FFF2-40B4-BE49-F238E27FC236}">
                  <a16:creationId xmlns:a16="http://schemas.microsoft.com/office/drawing/2014/main" id="{D6AE1F73-26D2-4E6D-A8ED-326D37AC0FE9}"/>
                </a:ext>
              </a:extLst>
            </p:cNvPr>
            <p:cNvSpPr>
              <a:spLocks/>
            </p:cNvSpPr>
            <p:nvPr/>
          </p:nvSpPr>
          <p:spPr bwMode="gray">
            <a:xfrm>
              <a:off x="6720120" y="2944915"/>
              <a:ext cx="204796" cy="93631"/>
            </a:xfrm>
            <a:custGeom>
              <a:avLst/>
              <a:gdLst>
                <a:gd name="T0" fmla="*/ 2147483647 w 462"/>
                <a:gd name="T1" fmla="*/ 2147483647 h 210"/>
                <a:gd name="T2" fmla="*/ 2147483647 w 462"/>
                <a:gd name="T3" fmla="*/ 2147483647 h 210"/>
                <a:gd name="T4" fmla="*/ 2147483647 w 462"/>
                <a:gd name="T5" fmla="*/ 2147483647 h 210"/>
                <a:gd name="T6" fmla="*/ 2147483647 w 462"/>
                <a:gd name="T7" fmla="*/ 2147483647 h 210"/>
                <a:gd name="T8" fmla="*/ 2147483647 w 462"/>
                <a:gd name="T9" fmla="*/ 2147483647 h 210"/>
                <a:gd name="T10" fmla="*/ 2147483647 w 462"/>
                <a:gd name="T11" fmla="*/ 2147483647 h 210"/>
                <a:gd name="T12" fmla="*/ 2147483647 w 462"/>
                <a:gd name="T13" fmla="*/ 2147483647 h 210"/>
                <a:gd name="T14" fmla="*/ 2147483647 w 462"/>
                <a:gd name="T15" fmla="*/ 2147483647 h 210"/>
                <a:gd name="T16" fmla="*/ 2147483647 w 462"/>
                <a:gd name="T17" fmla="*/ 2147483647 h 210"/>
                <a:gd name="T18" fmla="*/ 2147483647 w 462"/>
                <a:gd name="T19" fmla="*/ 2147483647 h 210"/>
                <a:gd name="T20" fmla="*/ 2147483647 w 462"/>
                <a:gd name="T21" fmla="*/ 2147483647 h 210"/>
                <a:gd name="T22" fmla="*/ 2147483647 w 462"/>
                <a:gd name="T23" fmla="*/ 2147483647 h 210"/>
                <a:gd name="T24" fmla="*/ 2147483647 w 462"/>
                <a:gd name="T25" fmla="*/ 2147483647 h 210"/>
                <a:gd name="T26" fmla="*/ 2147483647 w 462"/>
                <a:gd name="T27" fmla="*/ 2147483647 h 210"/>
                <a:gd name="T28" fmla="*/ 2147483647 w 462"/>
                <a:gd name="T29" fmla="*/ 2147483647 h 210"/>
                <a:gd name="T30" fmla="*/ 2147483647 w 462"/>
                <a:gd name="T31" fmla="*/ 2147483647 h 210"/>
                <a:gd name="T32" fmla="*/ 2147483647 w 462"/>
                <a:gd name="T33" fmla="*/ 2147483647 h 210"/>
                <a:gd name="T34" fmla="*/ 2147483647 w 462"/>
                <a:gd name="T35" fmla="*/ 2147483647 h 210"/>
                <a:gd name="T36" fmla="*/ 2147483647 w 462"/>
                <a:gd name="T37" fmla="*/ 2147483647 h 210"/>
                <a:gd name="T38" fmla="*/ 2147483647 w 462"/>
                <a:gd name="T39" fmla="*/ 2147483647 h 210"/>
                <a:gd name="T40" fmla="*/ 2147483647 w 462"/>
                <a:gd name="T41" fmla="*/ 2147483647 h 210"/>
                <a:gd name="T42" fmla="*/ 2147483647 w 462"/>
                <a:gd name="T43" fmla="*/ 2147483647 h 210"/>
                <a:gd name="T44" fmla="*/ 2147483647 w 462"/>
                <a:gd name="T45" fmla="*/ 2147483647 h 210"/>
                <a:gd name="T46" fmla="*/ 2147483647 w 462"/>
                <a:gd name="T47" fmla="*/ 2147483647 h 210"/>
                <a:gd name="T48" fmla="*/ 2147483647 w 462"/>
                <a:gd name="T49" fmla="*/ 2147483647 h 210"/>
                <a:gd name="T50" fmla="*/ 2147483647 w 462"/>
                <a:gd name="T51" fmla="*/ 2147483647 h 210"/>
                <a:gd name="T52" fmla="*/ 2147483647 w 462"/>
                <a:gd name="T53" fmla="*/ 2147483647 h 210"/>
                <a:gd name="T54" fmla="*/ 2147483647 w 462"/>
                <a:gd name="T55" fmla="*/ 2147483647 h 210"/>
                <a:gd name="T56" fmla="*/ 2147483647 w 462"/>
                <a:gd name="T57" fmla="*/ 2147483647 h 210"/>
                <a:gd name="T58" fmla="*/ 2147483647 w 462"/>
                <a:gd name="T59" fmla="*/ 2147483647 h 210"/>
                <a:gd name="T60" fmla="*/ 2147483647 w 462"/>
                <a:gd name="T61" fmla="*/ 2147483647 h 210"/>
                <a:gd name="T62" fmla="*/ 2147483647 w 462"/>
                <a:gd name="T63" fmla="*/ 2147483647 h 210"/>
                <a:gd name="T64" fmla="*/ 2147483647 w 462"/>
                <a:gd name="T65" fmla="*/ 2147483647 h 210"/>
                <a:gd name="T66" fmla="*/ 2147483647 w 462"/>
                <a:gd name="T67" fmla="*/ 2147483647 h 210"/>
                <a:gd name="T68" fmla="*/ 2147483647 w 462"/>
                <a:gd name="T69" fmla="*/ 2147483647 h 210"/>
                <a:gd name="T70" fmla="*/ 2147483647 w 462"/>
                <a:gd name="T71" fmla="*/ 2147483647 h 210"/>
                <a:gd name="T72" fmla="*/ 2147483647 w 462"/>
                <a:gd name="T73" fmla="*/ 2147483647 h 210"/>
                <a:gd name="T74" fmla="*/ 2147483647 w 462"/>
                <a:gd name="T75" fmla="*/ 2147483647 h 210"/>
                <a:gd name="T76" fmla="*/ 2147483647 w 462"/>
                <a:gd name="T77" fmla="*/ 2147483647 h 210"/>
                <a:gd name="T78" fmla="*/ 2147483647 w 462"/>
                <a:gd name="T79" fmla="*/ 2147483647 h 210"/>
                <a:gd name="T80" fmla="*/ 2147483647 w 462"/>
                <a:gd name="T81" fmla="*/ 0 h 210"/>
                <a:gd name="T82" fmla="*/ 0 w 462"/>
                <a:gd name="T83" fmla="*/ 2147483647 h 210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462"/>
                <a:gd name="T127" fmla="*/ 0 h 210"/>
                <a:gd name="T128" fmla="*/ 462 w 462"/>
                <a:gd name="T129" fmla="*/ 210 h 210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462" h="210">
                  <a:moveTo>
                    <a:pt x="6" y="18"/>
                  </a:moveTo>
                  <a:lnTo>
                    <a:pt x="12" y="18"/>
                  </a:lnTo>
                  <a:lnTo>
                    <a:pt x="18" y="24"/>
                  </a:lnTo>
                  <a:lnTo>
                    <a:pt x="30" y="30"/>
                  </a:lnTo>
                  <a:lnTo>
                    <a:pt x="42" y="42"/>
                  </a:lnTo>
                  <a:lnTo>
                    <a:pt x="60" y="48"/>
                  </a:lnTo>
                  <a:lnTo>
                    <a:pt x="72" y="54"/>
                  </a:lnTo>
                  <a:lnTo>
                    <a:pt x="78" y="54"/>
                  </a:lnTo>
                  <a:lnTo>
                    <a:pt x="84" y="60"/>
                  </a:lnTo>
                  <a:lnTo>
                    <a:pt x="96" y="66"/>
                  </a:lnTo>
                  <a:lnTo>
                    <a:pt x="102" y="78"/>
                  </a:lnTo>
                  <a:lnTo>
                    <a:pt x="114" y="84"/>
                  </a:lnTo>
                  <a:lnTo>
                    <a:pt x="114" y="96"/>
                  </a:lnTo>
                  <a:lnTo>
                    <a:pt x="120" y="114"/>
                  </a:lnTo>
                  <a:lnTo>
                    <a:pt x="120" y="132"/>
                  </a:lnTo>
                  <a:lnTo>
                    <a:pt x="126" y="138"/>
                  </a:lnTo>
                  <a:lnTo>
                    <a:pt x="132" y="150"/>
                  </a:lnTo>
                  <a:lnTo>
                    <a:pt x="138" y="156"/>
                  </a:lnTo>
                  <a:lnTo>
                    <a:pt x="138" y="162"/>
                  </a:lnTo>
                  <a:lnTo>
                    <a:pt x="132" y="168"/>
                  </a:lnTo>
                  <a:lnTo>
                    <a:pt x="168" y="174"/>
                  </a:lnTo>
                  <a:lnTo>
                    <a:pt x="174" y="168"/>
                  </a:lnTo>
                  <a:lnTo>
                    <a:pt x="186" y="162"/>
                  </a:lnTo>
                  <a:lnTo>
                    <a:pt x="198" y="162"/>
                  </a:lnTo>
                  <a:lnTo>
                    <a:pt x="210" y="168"/>
                  </a:lnTo>
                  <a:lnTo>
                    <a:pt x="216" y="174"/>
                  </a:lnTo>
                  <a:lnTo>
                    <a:pt x="222" y="186"/>
                  </a:lnTo>
                  <a:lnTo>
                    <a:pt x="222" y="192"/>
                  </a:lnTo>
                  <a:lnTo>
                    <a:pt x="246" y="192"/>
                  </a:lnTo>
                  <a:lnTo>
                    <a:pt x="246" y="198"/>
                  </a:lnTo>
                  <a:lnTo>
                    <a:pt x="252" y="204"/>
                  </a:lnTo>
                  <a:lnTo>
                    <a:pt x="276" y="198"/>
                  </a:lnTo>
                  <a:lnTo>
                    <a:pt x="282" y="192"/>
                  </a:lnTo>
                  <a:lnTo>
                    <a:pt x="336" y="198"/>
                  </a:lnTo>
                  <a:lnTo>
                    <a:pt x="336" y="180"/>
                  </a:lnTo>
                  <a:lnTo>
                    <a:pt x="342" y="180"/>
                  </a:lnTo>
                  <a:lnTo>
                    <a:pt x="348" y="186"/>
                  </a:lnTo>
                  <a:lnTo>
                    <a:pt x="354" y="186"/>
                  </a:lnTo>
                  <a:lnTo>
                    <a:pt x="354" y="180"/>
                  </a:lnTo>
                  <a:lnTo>
                    <a:pt x="366" y="168"/>
                  </a:lnTo>
                  <a:lnTo>
                    <a:pt x="390" y="168"/>
                  </a:lnTo>
                  <a:lnTo>
                    <a:pt x="396" y="174"/>
                  </a:lnTo>
                  <a:lnTo>
                    <a:pt x="396" y="180"/>
                  </a:lnTo>
                  <a:lnTo>
                    <a:pt x="414" y="198"/>
                  </a:lnTo>
                  <a:lnTo>
                    <a:pt x="426" y="192"/>
                  </a:lnTo>
                  <a:lnTo>
                    <a:pt x="438" y="192"/>
                  </a:lnTo>
                  <a:lnTo>
                    <a:pt x="456" y="210"/>
                  </a:lnTo>
                  <a:lnTo>
                    <a:pt x="462" y="204"/>
                  </a:lnTo>
                  <a:lnTo>
                    <a:pt x="456" y="192"/>
                  </a:lnTo>
                  <a:lnTo>
                    <a:pt x="450" y="186"/>
                  </a:lnTo>
                  <a:lnTo>
                    <a:pt x="444" y="174"/>
                  </a:lnTo>
                  <a:lnTo>
                    <a:pt x="438" y="168"/>
                  </a:lnTo>
                  <a:lnTo>
                    <a:pt x="432" y="168"/>
                  </a:lnTo>
                  <a:lnTo>
                    <a:pt x="414" y="150"/>
                  </a:lnTo>
                  <a:lnTo>
                    <a:pt x="420" y="144"/>
                  </a:lnTo>
                  <a:lnTo>
                    <a:pt x="432" y="144"/>
                  </a:lnTo>
                  <a:lnTo>
                    <a:pt x="420" y="132"/>
                  </a:lnTo>
                  <a:lnTo>
                    <a:pt x="408" y="126"/>
                  </a:lnTo>
                  <a:lnTo>
                    <a:pt x="396" y="114"/>
                  </a:lnTo>
                  <a:lnTo>
                    <a:pt x="378" y="114"/>
                  </a:lnTo>
                  <a:lnTo>
                    <a:pt x="378" y="108"/>
                  </a:lnTo>
                  <a:lnTo>
                    <a:pt x="384" y="102"/>
                  </a:lnTo>
                  <a:lnTo>
                    <a:pt x="384" y="90"/>
                  </a:lnTo>
                  <a:lnTo>
                    <a:pt x="354" y="84"/>
                  </a:lnTo>
                  <a:lnTo>
                    <a:pt x="342" y="72"/>
                  </a:lnTo>
                  <a:lnTo>
                    <a:pt x="330" y="66"/>
                  </a:lnTo>
                  <a:lnTo>
                    <a:pt x="300" y="66"/>
                  </a:lnTo>
                  <a:lnTo>
                    <a:pt x="300" y="72"/>
                  </a:lnTo>
                  <a:lnTo>
                    <a:pt x="288" y="72"/>
                  </a:lnTo>
                  <a:lnTo>
                    <a:pt x="282" y="78"/>
                  </a:lnTo>
                  <a:lnTo>
                    <a:pt x="258" y="78"/>
                  </a:lnTo>
                  <a:lnTo>
                    <a:pt x="246" y="72"/>
                  </a:lnTo>
                  <a:lnTo>
                    <a:pt x="240" y="72"/>
                  </a:lnTo>
                  <a:lnTo>
                    <a:pt x="240" y="66"/>
                  </a:lnTo>
                  <a:lnTo>
                    <a:pt x="192" y="36"/>
                  </a:lnTo>
                  <a:lnTo>
                    <a:pt x="186" y="36"/>
                  </a:lnTo>
                  <a:lnTo>
                    <a:pt x="180" y="30"/>
                  </a:lnTo>
                  <a:lnTo>
                    <a:pt x="144" y="30"/>
                  </a:lnTo>
                  <a:lnTo>
                    <a:pt x="84" y="18"/>
                  </a:lnTo>
                  <a:lnTo>
                    <a:pt x="66" y="12"/>
                  </a:lnTo>
                  <a:lnTo>
                    <a:pt x="54" y="6"/>
                  </a:lnTo>
                  <a:lnTo>
                    <a:pt x="36" y="0"/>
                  </a:lnTo>
                  <a:lnTo>
                    <a:pt x="24" y="0"/>
                  </a:lnTo>
                  <a:lnTo>
                    <a:pt x="0" y="18"/>
                  </a:lnTo>
                  <a:lnTo>
                    <a:pt x="6" y="1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53" name="The Gambia" descr="© INSCALE GmbH, 05.05.2010&#10;http://www.presentationload.com/">
              <a:extLst>
                <a:ext uri="{FF2B5EF4-FFF2-40B4-BE49-F238E27FC236}">
                  <a16:creationId xmlns:a16="http://schemas.microsoft.com/office/drawing/2014/main" id="{60087FC8-F0B6-4899-8546-03EDB5AA3C33}"/>
                </a:ext>
              </a:extLst>
            </p:cNvPr>
            <p:cNvSpPr>
              <a:spLocks/>
            </p:cNvSpPr>
            <p:nvPr/>
          </p:nvSpPr>
          <p:spPr bwMode="gray">
            <a:xfrm>
              <a:off x="5027771" y="4020886"/>
              <a:ext cx="93666" cy="23804"/>
            </a:xfrm>
            <a:custGeom>
              <a:avLst/>
              <a:gdLst>
                <a:gd name="T0" fmla="*/ 2147483647 w 216"/>
                <a:gd name="T1" fmla="*/ 2147483647 h 54"/>
                <a:gd name="T2" fmla="*/ 2147483647 w 216"/>
                <a:gd name="T3" fmla="*/ 2147483647 h 54"/>
                <a:gd name="T4" fmla="*/ 2147483647 w 216"/>
                <a:gd name="T5" fmla="*/ 2147483647 h 54"/>
                <a:gd name="T6" fmla="*/ 2147483647 w 216"/>
                <a:gd name="T7" fmla="*/ 2147483647 h 54"/>
                <a:gd name="T8" fmla="*/ 0 w 216"/>
                <a:gd name="T9" fmla="*/ 2147483647 h 54"/>
                <a:gd name="T10" fmla="*/ 0 w 216"/>
                <a:gd name="T11" fmla="*/ 2147483647 h 54"/>
                <a:gd name="T12" fmla="*/ 2147483647 w 216"/>
                <a:gd name="T13" fmla="*/ 2147483647 h 54"/>
                <a:gd name="T14" fmla="*/ 2147483647 w 216"/>
                <a:gd name="T15" fmla="*/ 2147483647 h 54"/>
                <a:gd name="T16" fmla="*/ 2147483647 w 216"/>
                <a:gd name="T17" fmla="*/ 2147483647 h 54"/>
                <a:gd name="T18" fmla="*/ 2147483647 w 216"/>
                <a:gd name="T19" fmla="*/ 2147483647 h 54"/>
                <a:gd name="T20" fmla="*/ 2147483647 w 216"/>
                <a:gd name="T21" fmla="*/ 2147483647 h 54"/>
                <a:gd name="T22" fmla="*/ 2147483647 w 216"/>
                <a:gd name="T23" fmla="*/ 2147483647 h 54"/>
                <a:gd name="T24" fmla="*/ 2147483647 w 216"/>
                <a:gd name="T25" fmla="*/ 2147483647 h 54"/>
                <a:gd name="T26" fmla="*/ 2147483647 w 216"/>
                <a:gd name="T27" fmla="*/ 2147483647 h 54"/>
                <a:gd name="T28" fmla="*/ 2147483647 w 216"/>
                <a:gd name="T29" fmla="*/ 2147483647 h 54"/>
                <a:gd name="T30" fmla="*/ 2147483647 w 216"/>
                <a:gd name="T31" fmla="*/ 2147483647 h 54"/>
                <a:gd name="T32" fmla="*/ 2147483647 w 216"/>
                <a:gd name="T33" fmla="*/ 2147483647 h 54"/>
                <a:gd name="T34" fmla="*/ 2147483647 w 216"/>
                <a:gd name="T35" fmla="*/ 2147483647 h 54"/>
                <a:gd name="T36" fmla="*/ 2147483647 w 216"/>
                <a:gd name="T37" fmla="*/ 2147483647 h 54"/>
                <a:gd name="T38" fmla="*/ 2147483647 w 216"/>
                <a:gd name="T39" fmla="*/ 2147483647 h 54"/>
                <a:gd name="T40" fmla="*/ 2147483647 w 216"/>
                <a:gd name="T41" fmla="*/ 2147483647 h 54"/>
                <a:gd name="T42" fmla="*/ 2147483647 w 216"/>
                <a:gd name="T43" fmla="*/ 2147483647 h 54"/>
                <a:gd name="T44" fmla="*/ 2147483647 w 216"/>
                <a:gd name="T45" fmla="*/ 2147483647 h 54"/>
                <a:gd name="T46" fmla="*/ 2147483647 w 216"/>
                <a:gd name="T47" fmla="*/ 2147483647 h 54"/>
                <a:gd name="T48" fmla="*/ 2147483647 w 216"/>
                <a:gd name="T49" fmla="*/ 2147483647 h 54"/>
                <a:gd name="T50" fmla="*/ 2147483647 w 216"/>
                <a:gd name="T51" fmla="*/ 2147483647 h 54"/>
                <a:gd name="T52" fmla="*/ 2147483647 w 216"/>
                <a:gd name="T53" fmla="*/ 2147483647 h 54"/>
                <a:gd name="T54" fmla="*/ 2147483647 w 216"/>
                <a:gd name="T55" fmla="*/ 2147483647 h 54"/>
                <a:gd name="T56" fmla="*/ 2147483647 w 216"/>
                <a:gd name="T57" fmla="*/ 2147483647 h 54"/>
                <a:gd name="T58" fmla="*/ 2147483647 w 216"/>
                <a:gd name="T59" fmla="*/ 0 h 54"/>
                <a:gd name="T60" fmla="*/ 2147483647 w 216"/>
                <a:gd name="T61" fmla="*/ 0 h 54"/>
                <a:gd name="T62" fmla="*/ 2147483647 w 216"/>
                <a:gd name="T63" fmla="*/ 2147483647 h 54"/>
                <a:gd name="T64" fmla="*/ 2147483647 w 216"/>
                <a:gd name="T65" fmla="*/ 2147483647 h 54"/>
                <a:gd name="T66" fmla="*/ 2147483647 w 216"/>
                <a:gd name="T67" fmla="*/ 2147483647 h 54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16"/>
                <a:gd name="T103" fmla="*/ 0 h 54"/>
                <a:gd name="T104" fmla="*/ 216 w 216"/>
                <a:gd name="T105" fmla="*/ 54 h 54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16" h="54">
                  <a:moveTo>
                    <a:pt x="18" y="18"/>
                  </a:moveTo>
                  <a:lnTo>
                    <a:pt x="12" y="24"/>
                  </a:lnTo>
                  <a:lnTo>
                    <a:pt x="6" y="36"/>
                  </a:lnTo>
                  <a:lnTo>
                    <a:pt x="6" y="42"/>
                  </a:lnTo>
                  <a:lnTo>
                    <a:pt x="0" y="48"/>
                  </a:lnTo>
                  <a:lnTo>
                    <a:pt x="0" y="54"/>
                  </a:lnTo>
                  <a:lnTo>
                    <a:pt x="72" y="54"/>
                  </a:lnTo>
                  <a:lnTo>
                    <a:pt x="72" y="42"/>
                  </a:lnTo>
                  <a:lnTo>
                    <a:pt x="84" y="42"/>
                  </a:lnTo>
                  <a:lnTo>
                    <a:pt x="90" y="36"/>
                  </a:lnTo>
                  <a:lnTo>
                    <a:pt x="114" y="36"/>
                  </a:lnTo>
                  <a:lnTo>
                    <a:pt x="120" y="24"/>
                  </a:lnTo>
                  <a:lnTo>
                    <a:pt x="126" y="18"/>
                  </a:lnTo>
                  <a:lnTo>
                    <a:pt x="132" y="24"/>
                  </a:lnTo>
                  <a:lnTo>
                    <a:pt x="144" y="30"/>
                  </a:lnTo>
                  <a:lnTo>
                    <a:pt x="150" y="42"/>
                  </a:lnTo>
                  <a:lnTo>
                    <a:pt x="168" y="48"/>
                  </a:lnTo>
                  <a:lnTo>
                    <a:pt x="192" y="48"/>
                  </a:lnTo>
                  <a:lnTo>
                    <a:pt x="198" y="42"/>
                  </a:lnTo>
                  <a:lnTo>
                    <a:pt x="210" y="36"/>
                  </a:lnTo>
                  <a:lnTo>
                    <a:pt x="216" y="30"/>
                  </a:lnTo>
                  <a:lnTo>
                    <a:pt x="216" y="24"/>
                  </a:lnTo>
                  <a:lnTo>
                    <a:pt x="210" y="18"/>
                  </a:lnTo>
                  <a:lnTo>
                    <a:pt x="186" y="18"/>
                  </a:lnTo>
                  <a:lnTo>
                    <a:pt x="180" y="24"/>
                  </a:lnTo>
                  <a:lnTo>
                    <a:pt x="168" y="24"/>
                  </a:lnTo>
                  <a:lnTo>
                    <a:pt x="162" y="12"/>
                  </a:lnTo>
                  <a:lnTo>
                    <a:pt x="156" y="6"/>
                  </a:lnTo>
                  <a:lnTo>
                    <a:pt x="144" y="12"/>
                  </a:lnTo>
                  <a:lnTo>
                    <a:pt x="144" y="0"/>
                  </a:lnTo>
                  <a:lnTo>
                    <a:pt x="90" y="0"/>
                  </a:lnTo>
                  <a:lnTo>
                    <a:pt x="90" y="12"/>
                  </a:lnTo>
                  <a:lnTo>
                    <a:pt x="18" y="12"/>
                  </a:lnTo>
                  <a:lnTo>
                    <a:pt x="18" y="1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54" name="Gabon" descr="© INSCALE GmbH, 05.05.2010&#10;http://www.presentationload.com/">
              <a:extLst>
                <a:ext uri="{FF2B5EF4-FFF2-40B4-BE49-F238E27FC236}">
                  <a16:creationId xmlns:a16="http://schemas.microsoft.com/office/drawing/2014/main" id="{7342D1FB-7372-4977-AF9E-A2CF9AC2C8E2}"/>
                </a:ext>
              </a:extLst>
            </p:cNvPr>
            <p:cNvSpPr>
              <a:spLocks/>
            </p:cNvSpPr>
            <p:nvPr/>
          </p:nvSpPr>
          <p:spPr bwMode="gray">
            <a:xfrm>
              <a:off x="5821556" y="4431912"/>
              <a:ext cx="185745" cy="231699"/>
            </a:xfrm>
            <a:custGeom>
              <a:avLst/>
              <a:gdLst>
                <a:gd name="T0" fmla="*/ 2147483647 w 420"/>
                <a:gd name="T1" fmla="*/ 2147483647 h 510"/>
                <a:gd name="T2" fmla="*/ 2147483647 w 420"/>
                <a:gd name="T3" fmla="*/ 2147483647 h 510"/>
                <a:gd name="T4" fmla="*/ 2147483647 w 420"/>
                <a:gd name="T5" fmla="*/ 2147483647 h 510"/>
                <a:gd name="T6" fmla="*/ 2147483647 w 420"/>
                <a:gd name="T7" fmla="*/ 2147483647 h 510"/>
                <a:gd name="T8" fmla="*/ 2147483647 w 420"/>
                <a:gd name="T9" fmla="*/ 2147483647 h 510"/>
                <a:gd name="T10" fmla="*/ 2147483647 w 420"/>
                <a:gd name="T11" fmla="*/ 2147483647 h 510"/>
                <a:gd name="T12" fmla="*/ 2147483647 w 420"/>
                <a:gd name="T13" fmla="*/ 2147483647 h 510"/>
                <a:gd name="T14" fmla="*/ 2147483647 w 420"/>
                <a:gd name="T15" fmla="*/ 2147483647 h 510"/>
                <a:gd name="T16" fmla="*/ 2147483647 w 420"/>
                <a:gd name="T17" fmla="*/ 2147483647 h 510"/>
                <a:gd name="T18" fmla="*/ 2147483647 w 420"/>
                <a:gd name="T19" fmla="*/ 2147483647 h 510"/>
                <a:gd name="T20" fmla="*/ 2147483647 w 420"/>
                <a:gd name="T21" fmla="*/ 2147483647 h 510"/>
                <a:gd name="T22" fmla="*/ 2147483647 w 420"/>
                <a:gd name="T23" fmla="*/ 2147483647 h 510"/>
                <a:gd name="T24" fmla="*/ 2147483647 w 420"/>
                <a:gd name="T25" fmla="*/ 2147483647 h 510"/>
                <a:gd name="T26" fmla="*/ 2147483647 w 420"/>
                <a:gd name="T27" fmla="*/ 2147483647 h 510"/>
                <a:gd name="T28" fmla="*/ 2147483647 w 420"/>
                <a:gd name="T29" fmla="*/ 2147483647 h 510"/>
                <a:gd name="T30" fmla="*/ 2147483647 w 420"/>
                <a:gd name="T31" fmla="*/ 2147483647 h 510"/>
                <a:gd name="T32" fmla="*/ 2147483647 w 420"/>
                <a:gd name="T33" fmla="*/ 2147483647 h 510"/>
                <a:gd name="T34" fmla="*/ 2147483647 w 420"/>
                <a:gd name="T35" fmla="*/ 2147483647 h 510"/>
                <a:gd name="T36" fmla="*/ 2147483647 w 420"/>
                <a:gd name="T37" fmla="*/ 2147483647 h 510"/>
                <a:gd name="T38" fmla="*/ 2147483647 w 420"/>
                <a:gd name="T39" fmla="*/ 2147483647 h 510"/>
                <a:gd name="T40" fmla="*/ 2147483647 w 420"/>
                <a:gd name="T41" fmla="*/ 2147483647 h 510"/>
                <a:gd name="T42" fmla="*/ 2147483647 w 420"/>
                <a:gd name="T43" fmla="*/ 2147483647 h 510"/>
                <a:gd name="T44" fmla="*/ 2147483647 w 420"/>
                <a:gd name="T45" fmla="*/ 2147483647 h 510"/>
                <a:gd name="T46" fmla="*/ 2147483647 w 420"/>
                <a:gd name="T47" fmla="*/ 2147483647 h 510"/>
                <a:gd name="T48" fmla="*/ 2147483647 w 420"/>
                <a:gd name="T49" fmla="*/ 2147483647 h 510"/>
                <a:gd name="T50" fmla="*/ 2147483647 w 420"/>
                <a:gd name="T51" fmla="*/ 2147483647 h 510"/>
                <a:gd name="T52" fmla="*/ 2147483647 w 420"/>
                <a:gd name="T53" fmla="*/ 2147483647 h 510"/>
                <a:gd name="T54" fmla="*/ 2147483647 w 420"/>
                <a:gd name="T55" fmla="*/ 2147483647 h 510"/>
                <a:gd name="T56" fmla="*/ 2147483647 w 420"/>
                <a:gd name="T57" fmla="*/ 2147483647 h 510"/>
                <a:gd name="T58" fmla="*/ 2147483647 w 420"/>
                <a:gd name="T59" fmla="*/ 2147483647 h 510"/>
                <a:gd name="T60" fmla="*/ 2147483647 w 420"/>
                <a:gd name="T61" fmla="*/ 2147483647 h 510"/>
                <a:gd name="T62" fmla="*/ 2147483647 w 420"/>
                <a:gd name="T63" fmla="*/ 2147483647 h 510"/>
                <a:gd name="T64" fmla="*/ 2147483647 w 420"/>
                <a:gd name="T65" fmla="*/ 2147483647 h 510"/>
                <a:gd name="T66" fmla="*/ 2147483647 w 420"/>
                <a:gd name="T67" fmla="*/ 2147483647 h 510"/>
                <a:gd name="T68" fmla="*/ 2147483647 w 420"/>
                <a:gd name="T69" fmla="*/ 2147483647 h 510"/>
                <a:gd name="T70" fmla="*/ 2147483647 w 420"/>
                <a:gd name="T71" fmla="*/ 2147483647 h 510"/>
                <a:gd name="T72" fmla="*/ 2147483647 w 420"/>
                <a:gd name="T73" fmla="*/ 2147483647 h 510"/>
                <a:gd name="T74" fmla="*/ 2147483647 w 420"/>
                <a:gd name="T75" fmla="*/ 2147483647 h 510"/>
                <a:gd name="T76" fmla="*/ 2147483647 w 420"/>
                <a:gd name="T77" fmla="*/ 2147483647 h 510"/>
                <a:gd name="T78" fmla="*/ 2147483647 w 420"/>
                <a:gd name="T79" fmla="*/ 2147483647 h 510"/>
                <a:gd name="T80" fmla="*/ 2147483647 w 420"/>
                <a:gd name="T81" fmla="*/ 2147483647 h 510"/>
                <a:gd name="T82" fmla="*/ 2147483647 w 420"/>
                <a:gd name="T83" fmla="*/ 2147483647 h 510"/>
                <a:gd name="T84" fmla="*/ 2147483647 w 420"/>
                <a:gd name="T85" fmla="*/ 2147483647 h 510"/>
                <a:gd name="T86" fmla="*/ 2147483647 w 420"/>
                <a:gd name="T87" fmla="*/ 2147483647 h 510"/>
                <a:gd name="T88" fmla="*/ 2147483647 w 420"/>
                <a:gd name="T89" fmla="*/ 2147483647 h 510"/>
                <a:gd name="T90" fmla="*/ 2147483647 w 420"/>
                <a:gd name="T91" fmla="*/ 2147483647 h 510"/>
                <a:gd name="T92" fmla="*/ 2147483647 w 420"/>
                <a:gd name="T93" fmla="*/ 2147483647 h 510"/>
                <a:gd name="T94" fmla="*/ 2147483647 w 420"/>
                <a:gd name="T95" fmla="*/ 2147483647 h 510"/>
                <a:gd name="T96" fmla="*/ 2147483647 w 420"/>
                <a:gd name="T97" fmla="*/ 2147483647 h 510"/>
                <a:gd name="T98" fmla="*/ 2147483647 w 420"/>
                <a:gd name="T99" fmla="*/ 2147483647 h 510"/>
                <a:gd name="T100" fmla="*/ 2147483647 w 420"/>
                <a:gd name="T101" fmla="*/ 2147483647 h 510"/>
                <a:gd name="T102" fmla="*/ 2147483647 w 420"/>
                <a:gd name="T103" fmla="*/ 2147483647 h 510"/>
                <a:gd name="T104" fmla="*/ 2147483647 w 420"/>
                <a:gd name="T105" fmla="*/ 2147483647 h 510"/>
                <a:gd name="T106" fmla="*/ 2147483647 w 420"/>
                <a:gd name="T107" fmla="*/ 2147483647 h 510"/>
                <a:gd name="T108" fmla="*/ 2147483647 w 420"/>
                <a:gd name="T109" fmla="*/ 2147483647 h 510"/>
                <a:gd name="T110" fmla="*/ 2147483647 w 420"/>
                <a:gd name="T111" fmla="*/ 2147483647 h 510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20"/>
                <a:gd name="T169" fmla="*/ 0 h 510"/>
                <a:gd name="T170" fmla="*/ 420 w 420"/>
                <a:gd name="T171" fmla="*/ 510 h 510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20" h="510">
                  <a:moveTo>
                    <a:pt x="420" y="240"/>
                  </a:moveTo>
                  <a:lnTo>
                    <a:pt x="414" y="234"/>
                  </a:lnTo>
                  <a:lnTo>
                    <a:pt x="396" y="234"/>
                  </a:lnTo>
                  <a:lnTo>
                    <a:pt x="390" y="216"/>
                  </a:lnTo>
                  <a:lnTo>
                    <a:pt x="372" y="210"/>
                  </a:lnTo>
                  <a:lnTo>
                    <a:pt x="372" y="174"/>
                  </a:lnTo>
                  <a:lnTo>
                    <a:pt x="384" y="150"/>
                  </a:lnTo>
                  <a:lnTo>
                    <a:pt x="396" y="150"/>
                  </a:lnTo>
                  <a:lnTo>
                    <a:pt x="402" y="144"/>
                  </a:lnTo>
                  <a:lnTo>
                    <a:pt x="408" y="132"/>
                  </a:lnTo>
                  <a:lnTo>
                    <a:pt x="414" y="126"/>
                  </a:lnTo>
                  <a:lnTo>
                    <a:pt x="414" y="114"/>
                  </a:lnTo>
                  <a:lnTo>
                    <a:pt x="402" y="108"/>
                  </a:lnTo>
                  <a:lnTo>
                    <a:pt x="402" y="90"/>
                  </a:lnTo>
                  <a:lnTo>
                    <a:pt x="396" y="84"/>
                  </a:lnTo>
                  <a:lnTo>
                    <a:pt x="396" y="78"/>
                  </a:lnTo>
                  <a:lnTo>
                    <a:pt x="384" y="78"/>
                  </a:lnTo>
                  <a:lnTo>
                    <a:pt x="378" y="72"/>
                  </a:lnTo>
                  <a:lnTo>
                    <a:pt x="360" y="72"/>
                  </a:lnTo>
                  <a:lnTo>
                    <a:pt x="360" y="90"/>
                  </a:lnTo>
                  <a:lnTo>
                    <a:pt x="354" y="96"/>
                  </a:lnTo>
                  <a:lnTo>
                    <a:pt x="330" y="96"/>
                  </a:lnTo>
                  <a:lnTo>
                    <a:pt x="324" y="90"/>
                  </a:lnTo>
                  <a:lnTo>
                    <a:pt x="318" y="54"/>
                  </a:lnTo>
                  <a:lnTo>
                    <a:pt x="336" y="24"/>
                  </a:lnTo>
                  <a:lnTo>
                    <a:pt x="336" y="6"/>
                  </a:lnTo>
                  <a:lnTo>
                    <a:pt x="288" y="12"/>
                  </a:lnTo>
                  <a:lnTo>
                    <a:pt x="282" y="12"/>
                  </a:lnTo>
                  <a:lnTo>
                    <a:pt x="270" y="6"/>
                  </a:lnTo>
                  <a:lnTo>
                    <a:pt x="264" y="6"/>
                  </a:lnTo>
                  <a:lnTo>
                    <a:pt x="252" y="18"/>
                  </a:lnTo>
                  <a:lnTo>
                    <a:pt x="222" y="18"/>
                  </a:lnTo>
                  <a:lnTo>
                    <a:pt x="210" y="0"/>
                  </a:lnTo>
                  <a:lnTo>
                    <a:pt x="192" y="18"/>
                  </a:lnTo>
                  <a:lnTo>
                    <a:pt x="186" y="54"/>
                  </a:lnTo>
                  <a:lnTo>
                    <a:pt x="192" y="60"/>
                  </a:lnTo>
                  <a:lnTo>
                    <a:pt x="192" y="90"/>
                  </a:lnTo>
                  <a:lnTo>
                    <a:pt x="186" y="108"/>
                  </a:lnTo>
                  <a:lnTo>
                    <a:pt x="186" y="114"/>
                  </a:lnTo>
                  <a:lnTo>
                    <a:pt x="84" y="114"/>
                  </a:lnTo>
                  <a:lnTo>
                    <a:pt x="84" y="108"/>
                  </a:lnTo>
                  <a:lnTo>
                    <a:pt x="72" y="108"/>
                  </a:lnTo>
                  <a:lnTo>
                    <a:pt x="60" y="120"/>
                  </a:lnTo>
                  <a:lnTo>
                    <a:pt x="60" y="126"/>
                  </a:lnTo>
                  <a:lnTo>
                    <a:pt x="66" y="132"/>
                  </a:lnTo>
                  <a:lnTo>
                    <a:pt x="66" y="144"/>
                  </a:lnTo>
                  <a:lnTo>
                    <a:pt x="72" y="150"/>
                  </a:lnTo>
                  <a:lnTo>
                    <a:pt x="72" y="162"/>
                  </a:lnTo>
                  <a:lnTo>
                    <a:pt x="48" y="162"/>
                  </a:lnTo>
                  <a:lnTo>
                    <a:pt x="48" y="210"/>
                  </a:lnTo>
                  <a:lnTo>
                    <a:pt x="42" y="228"/>
                  </a:lnTo>
                  <a:lnTo>
                    <a:pt x="36" y="240"/>
                  </a:lnTo>
                  <a:lnTo>
                    <a:pt x="30" y="246"/>
                  </a:lnTo>
                  <a:lnTo>
                    <a:pt x="18" y="252"/>
                  </a:lnTo>
                  <a:lnTo>
                    <a:pt x="0" y="252"/>
                  </a:lnTo>
                  <a:lnTo>
                    <a:pt x="30" y="306"/>
                  </a:lnTo>
                  <a:lnTo>
                    <a:pt x="42" y="294"/>
                  </a:lnTo>
                  <a:lnTo>
                    <a:pt x="54" y="312"/>
                  </a:lnTo>
                  <a:lnTo>
                    <a:pt x="48" y="318"/>
                  </a:lnTo>
                  <a:lnTo>
                    <a:pt x="48" y="330"/>
                  </a:lnTo>
                  <a:lnTo>
                    <a:pt x="42" y="336"/>
                  </a:lnTo>
                  <a:lnTo>
                    <a:pt x="42" y="342"/>
                  </a:lnTo>
                  <a:lnTo>
                    <a:pt x="48" y="348"/>
                  </a:lnTo>
                  <a:lnTo>
                    <a:pt x="66" y="348"/>
                  </a:lnTo>
                  <a:lnTo>
                    <a:pt x="72" y="390"/>
                  </a:lnTo>
                  <a:lnTo>
                    <a:pt x="102" y="396"/>
                  </a:lnTo>
                  <a:lnTo>
                    <a:pt x="96" y="408"/>
                  </a:lnTo>
                  <a:lnTo>
                    <a:pt x="144" y="462"/>
                  </a:lnTo>
                  <a:lnTo>
                    <a:pt x="138" y="468"/>
                  </a:lnTo>
                  <a:lnTo>
                    <a:pt x="174" y="510"/>
                  </a:lnTo>
                  <a:lnTo>
                    <a:pt x="180" y="492"/>
                  </a:lnTo>
                  <a:lnTo>
                    <a:pt x="204" y="480"/>
                  </a:lnTo>
                  <a:lnTo>
                    <a:pt x="222" y="498"/>
                  </a:lnTo>
                  <a:lnTo>
                    <a:pt x="228" y="492"/>
                  </a:lnTo>
                  <a:lnTo>
                    <a:pt x="228" y="456"/>
                  </a:lnTo>
                  <a:lnTo>
                    <a:pt x="210" y="444"/>
                  </a:lnTo>
                  <a:lnTo>
                    <a:pt x="228" y="432"/>
                  </a:lnTo>
                  <a:lnTo>
                    <a:pt x="198" y="414"/>
                  </a:lnTo>
                  <a:lnTo>
                    <a:pt x="210" y="414"/>
                  </a:lnTo>
                  <a:lnTo>
                    <a:pt x="210" y="402"/>
                  </a:lnTo>
                  <a:lnTo>
                    <a:pt x="204" y="396"/>
                  </a:lnTo>
                  <a:lnTo>
                    <a:pt x="204" y="378"/>
                  </a:lnTo>
                  <a:lnTo>
                    <a:pt x="210" y="378"/>
                  </a:lnTo>
                  <a:lnTo>
                    <a:pt x="216" y="384"/>
                  </a:lnTo>
                  <a:lnTo>
                    <a:pt x="228" y="384"/>
                  </a:lnTo>
                  <a:lnTo>
                    <a:pt x="240" y="390"/>
                  </a:lnTo>
                  <a:lnTo>
                    <a:pt x="258" y="390"/>
                  </a:lnTo>
                  <a:lnTo>
                    <a:pt x="264" y="384"/>
                  </a:lnTo>
                  <a:lnTo>
                    <a:pt x="270" y="372"/>
                  </a:lnTo>
                  <a:lnTo>
                    <a:pt x="282" y="366"/>
                  </a:lnTo>
                  <a:lnTo>
                    <a:pt x="264" y="348"/>
                  </a:lnTo>
                  <a:lnTo>
                    <a:pt x="264" y="342"/>
                  </a:lnTo>
                  <a:lnTo>
                    <a:pt x="294" y="342"/>
                  </a:lnTo>
                  <a:lnTo>
                    <a:pt x="312" y="384"/>
                  </a:lnTo>
                  <a:lnTo>
                    <a:pt x="342" y="384"/>
                  </a:lnTo>
                  <a:lnTo>
                    <a:pt x="348" y="378"/>
                  </a:lnTo>
                  <a:lnTo>
                    <a:pt x="354" y="366"/>
                  </a:lnTo>
                  <a:lnTo>
                    <a:pt x="360" y="360"/>
                  </a:lnTo>
                  <a:lnTo>
                    <a:pt x="366" y="360"/>
                  </a:lnTo>
                  <a:lnTo>
                    <a:pt x="366" y="390"/>
                  </a:lnTo>
                  <a:lnTo>
                    <a:pt x="372" y="396"/>
                  </a:lnTo>
                  <a:lnTo>
                    <a:pt x="384" y="396"/>
                  </a:lnTo>
                  <a:lnTo>
                    <a:pt x="390" y="390"/>
                  </a:lnTo>
                  <a:lnTo>
                    <a:pt x="396" y="378"/>
                  </a:lnTo>
                  <a:lnTo>
                    <a:pt x="396" y="354"/>
                  </a:lnTo>
                  <a:lnTo>
                    <a:pt x="408" y="348"/>
                  </a:lnTo>
                  <a:lnTo>
                    <a:pt x="414" y="342"/>
                  </a:lnTo>
                  <a:lnTo>
                    <a:pt x="408" y="318"/>
                  </a:lnTo>
                  <a:lnTo>
                    <a:pt x="414" y="306"/>
                  </a:lnTo>
                  <a:lnTo>
                    <a:pt x="414" y="258"/>
                  </a:lnTo>
                  <a:lnTo>
                    <a:pt x="420" y="252"/>
                  </a:lnTo>
                  <a:lnTo>
                    <a:pt x="420" y="24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55" name="Ethiopia" descr="© INSCALE GmbH, 05.05.2010&#10;http://www.presentationload.com/">
              <a:extLst>
                <a:ext uri="{FF2B5EF4-FFF2-40B4-BE49-F238E27FC236}">
                  <a16:creationId xmlns:a16="http://schemas.microsoft.com/office/drawing/2014/main" id="{31CF891A-604C-49F8-9E58-97D8AD3EB982}"/>
                </a:ext>
              </a:extLst>
            </p:cNvPr>
            <p:cNvSpPr>
              <a:spLocks/>
            </p:cNvSpPr>
            <p:nvPr/>
          </p:nvSpPr>
          <p:spPr bwMode="gray">
            <a:xfrm>
              <a:off x="6588351" y="3982798"/>
              <a:ext cx="468334" cy="414201"/>
            </a:xfrm>
            <a:custGeom>
              <a:avLst/>
              <a:gdLst>
                <a:gd name="T0" fmla="*/ 2147483647 w 1056"/>
                <a:gd name="T1" fmla="*/ 2147483647 h 924"/>
                <a:gd name="T2" fmla="*/ 2147483647 w 1056"/>
                <a:gd name="T3" fmla="*/ 2147483647 h 924"/>
                <a:gd name="T4" fmla="*/ 2147483647 w 1056"/>
                <a:gd name="T5" fmla="*/ 2147483647 h 924"/>
                <a:gd name="T6" fmla="*/ 2147483647 w 1056"/>
                <a:gd name="T7" fmla="*/ 2147483647 h 924"/>
                <a:gd name="T8" fmla="*/ 2147483647 w 1056"/>
                <a:gd name="T9" fmla="*/ 2147483647 h 924"/>
                <a:gd name="T10" fmla="*/ 2147483647 w 1056"/>
                <a:gd name="T11" fmla="*/ 2147483647 h 924"/>
                <a:gd name="T12" fmla="*/ 2147483647 w 1056"/>
                <a:gd name="T13" fmla="*/ 2147483647 h 924"/>
                <a:gd name="T14" fmla="*/ 2147483647 w 1056"/>
                <a:gd name="T15" fmla="*/ 2147483647 h 924"/>
                <a:gd name="T16" fmla="*/ 2147483647 w 1056"/>
                <a:gd name="T17" fmla="*/ 2147483647 h 924"/>
                <a:gd name="T18" fmla="*/ 2147483647 w 1056"/>
                <a:gd name="T19" fmla="*/ 2147483647 h 924"/>
                <a:gd name="T20" fmla="*/ 2147483647 w 1056"/>
                <a:gd name="T21" fmla="*/ 2147483647 h 924"/>
                <a:gd name="T22" fmla="*/ 2147483647 w 1056"/>
                <a:gd name="T23" fmla="*/ 2147483647 h 924"/>
                <a:gd name="T24" fmla="*/ 2147483647 w 1056"/>
                <a:gd name="T25" fmla="*/ 2147483647 h 924"/>
                <a:gd name="T26" fmla="*/ 2147483647 w 1056"/>
                <a:gd name="T27" fmla="*/ 2147483647 h 924"/>
                <a:gd name="T28" fmla="*/ 2147483647 w 1056"/>
                <a:gd name="T29" fmla="*/ 2147483647 h 924"/>
                <a:gd name="T30" fmla="*/ 2147483647 w 1056"/>
                <a:gd name="T31" fmla="*/ 2147483647 h 924"/>
                <a:gd name="T32" fmla="*/ 2147483647 w 1056"/>
                <a:gd name="T33" fmla="*/ 2147483647 h 924"/>
                <a:gd name="T34" fmla="*/ 2147483647 w 1056"/>
                <a:gd name="T35" fmla="*/ 2147483647 h 924"/>
                <a:gd name="T36" fmla="*/ 2147483647 w 1056"/>
                <a:gd name="T37" fmla="*/ 2147483647 h 924"/>
                <a:gd name="T38" fmla="*/ 2147483647 w 1056"/>
                <a:gd name="T39" fmla="*/ 2147483647 h 924"/>
                <a:gd name="T40" fmla="*/ 2147483647 w 1056"/>
                <a:gd name="T41" fmla="*/ 2147483647 h 924"/>
                <a:gd name="T42" fmla="*/ 2147483647 w 1056"/>
                <a:gd name="T43" fmla="*/ 2147483647 h 924"/>
                <a:gd name="T44" fmla="*/ 2147483647 w 1056"/>
                <a:gd name="T45" fmla="*/ 2147483647 h 924"/>
                <a:gd name="T46" fmla="*/ 2147483647 w 1056"/>
                <a:gd name="T47" fmla="*/ 2147483647 h 924"/>
                <a:gd name="T48" fmla="*/ 2147483647 w 1056"/>
                <a:gd name="T49" fmla="*/ 2147483647 h 924"/>
                <a:gd name="T50" fmla="*/ 2147483647 w 1056"/>
                <a:gd name="T51" fmla="*/ 2147483647 h 924"/>
                <a:gd name="T52" fmla="*/ 2147483647 w 1056"/>
                <a:gd name="T53" fmla="*/ 2147483647 h 924"/>
                <a:gd name="T54" fmla="*/ 2147483647 w 1056"/>
                <a:gd name="T55" fmla="*/ 2147483647 h 924"/>
                <a:gd name="T56" fmla="*/ 2147483647 w 1056"/>
                <a:gd name="T57" fmla="*/ 2147483647 h 924"/>
                <a:gd name="T58" fmla="*/ 2147483647 w 1056"/>
                <a:gd name="T59" fmla="*/ 2147483647 h 924"/>
                <a:gd name="T60" fmla="*/ 2147483647 w 1056"/>
                <a:gd name="T61" fmla="*/ 2147483647 h 924"/>
                <a:gd name="T62" fmla="*/ 2147483647 w 1056"/>
                <a:gd name="T63" fmla="*/ 2147483647 h 924"/>
                <a:gd name="T64" fmla="*/ 2147483647 w 1056"/>
                <a:gd name="T65" fmla="*/ 2147483647 h 924"/>
                <a:gd name="T66" fmla="*/ 2147483647 w 1056"/>
                <a:gd name="T67" fmla="*/ 2147483647 h 924"/>
                <a:gd name="T68" fmla="*/ 2147483647 w 1056"/>
                <a:gd name="T69" fmla="*/ 2147483647 h 924"/>
                <a:gd name="T70" fmla="*/ 2147483647 w 1056"/>
                <a:gd name="T71" fmla="*/ 2147483647 h 924"/>
                <a:gd name="T72" fmla="*/ 2147483647 w 1056"/>
                <a:gd name="T73" fmla="*/ 0 h 924"/>
                <a:gd name="T74" fmla="*/ 2147483647 w 1056"/>
                <a:gd name="T75" fmla="*/ 2147483647 h 924"/>
                <a:gd name="T76" fmla="*/ 2147483647 w 1056"/>
                <a:gd name="T77" fmla="*/ 2147483647 h 924"/>
                <a:gd name="T78" fmla="*/ 2147483647 w 1056"/>
                <a:gd name="T79" fmla="*/ 2147483647 h 924"/>
                <a:gd name="T80" fmla="*/ 2147483647 w 1056"/>
                <a:gd name="T81" fmla="*/ 2147483647 h 924"/>
                <a:gd name="T82" fmla="*/ 2147483647 w 1056"/>
                <a:gd name="T83" fmla="*/ 2147483647 h 924"/>
                <a:gd name="T84" fmla="*/ 2147483647 w 1056"/>
                <a:gd name="T85" fmla="*/ 2147483647 h 924"/>
                <a:gd name="T86" fmla="*/ 2147483647 w 1056"/>
                <a:gd name="T87" fmla="*/ 2147483647 h 924"/>
                <a:gd name="T88" fmla="*/ 2147483647 w 1056"/>
                <a:gd name="T89" fmla="*/ 2147483647 h 924"/>
                <a:gd name="T90" fmla="*/ 2147483647 w 1056"/>
                <a:gd name="T91" fmla="*/ 2147483647 h 924"/>
                <a:gd name="T92" fmla="*/ 2147483647 w 1056"/>
                <a:gd name="T93" fmla="*/ 2147483647 h 924"/>
                <a:gd name="T94" fmla="*/ 2147483647 w 1056"/>
                <a:gd name="T95" fmla="*/ 2147483647 h 924"/>
                <a:gd name="T96" fmla="*/ 2147483647 w 1056"/>
                <a:gd name="T97" fmla="*/ 2147483647 h 924"/>
                <a:gd name="T98" fmla="*/ 2147483647 w 1056"/>
                <a:gd name="T99" fmla="*/ 2147483647 h 924"/>
                <a:gd name="T100" fmla="*/ 2147483647 w 1056"/>
                <a:gd name="T101" fmla="*/ 2147483647 h 924"/>
                <a:gd name="T102" fmla="*/ 2147483647 w 1056"/>
                <a:gd name="T103" fmla="*/ 2147483647 h 924"/>
                <a:gd name="T104" fmla="*/ 2147483647 w 1056"/>
                <a:gd name="T105" fmla="*/ 2147483647 h 924"/>
                <a:gd name="T106" fmla="*/ 2147483647 w 1056"/>
                <a:gd name="T107" fmla="*/ 2147483647 h 924"/>
                <a:gd name="T108" fmla="*/ 2147483647 w 1056"/>
                <a:gd name="T109" fmla="*/ 2147483647 h 924"/>
                <a:gd name="T110" fmla="*/ 2147483647 w 1056"/>
                <a:gd name="T111" fmla="*/ 2147483647 h 924"/>
                <a:gd name="T112" fmla="*/ 2147483647 w 1056"/>
                <a:gd name="T113" fmla="*/ 2147483647 h 924"/>
                <a:gd name="T114" fmla="*/ 2147483647 w 1056"/>
                <a:gd name="T115" fmla="*/ 2147483647 h 924"/>
                <a:gd name="T116" fmla="*/ 2147483647 w 1056"/>
                <a:gd name="T117" fmla="*/ 2147483647 h 92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056"/>
                <a:gd name="T178" fmla="*/ 0 h 924"/>
                <a:gd name="T179" fmla="*/ 1056 w 1056"/>
                <a:gd name="T180" fmla="*/ 924 h 92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056" h="924">
                  <a:moveTo>
                    <a:pt x="84" y="642"/>
                  </a:moveTo>
                  <a:lnTo>
                    <a:pt x="108" y="642"/>
                  </a:lnTo>
                  <a:lnTo>
                    <a:pt x="114" y="666"/>
                  </a:lnTo>
                  <a:lnTo>
                    <a:pt x="126" y="666"/>
                  </a:lnTo>
                  <a:lnTo>
                    <a:pt x="126" y="702"/>
                  </a:lnTo>
                  <a:lnTo>
                    <a:pt x="138" y="708"/>
                  </a:lnTo>
                  <a:lnTo>
                    <a:pt x="138" y="726"/>
                  </a:lnTo>
                  <a:lnTo>
                    <a:pt x="156" y="762"/>
                  </a:lnTo>
                  <a:lnTo>
                    <a:pt x="168" y="768"/>
                  </a:lnTo>
                  <a:lnTo>
                    <a:pt x="186" y="768"/>
                  </a:lnTo>
                  <a:lnTo>
                    <a:pt x="192" y="774"/>
                  </a:lnTo>
                  <a:lnTo>
                    <a:pt x="198" y="786"/>
                  </a:lnTo>
                  <a:lnTo>
                    <a:pt x="198" y="804"/>
                  </a:lnTo>
                  <a:lnTo>
                    <a:pt x="210" y="840"/>
                  </a:lnTo>
                  <a:lnTo>
                    <a:pt x="282" y="846"/>
                  </a:lnTo>
                  <a:lnTo>
                    <a:pt x="360" y="906"/>
                  </a:lnTo>
                  <a:lnTo>
                    <a:pt x="390" y="906"/>
                  </a:lnTo>
                  <a:lnTo>
                    <a:pt x="402" y="912"/>
                  </a:lnTo>
                  <a:lnTo>
                    <a:pt x="432" y="912"/>
                  </a:lnTo>
                  <a:lnTo>
                    <a:pt x="444" y="918"/>
                  </a:lnTo>
                  <a:lnTo>
                    <a:pt x="450" y="918"/>
                  </a:lnTo>
                  <a:lnTo>
                    <a:pt x="462" y="924"/>
                  </a:lnTo>
                  <a:lnTo>
                    <a:pt x="486" y="906"/>
                  </a:lnTo>
                  <a:lnTo>
                    <a:pt x="486" y="894"/>
                  </a:lnTo>
                  <a:lnTo>
                    <a:pt x="498" y="882"/>
                  </a:lnTo>
                  <a:lnTo>
                    <a:pt x="510" y="882"/>
                  </a:lnTo>
                  <a:lnTo>
                    <a:pt x="522" y="876"/>
                  </a:lnTo>
                  <a:lnTo>
                    <a:pt x="528" y="870"/>
                  </a:lnTo>
                  <a:lnTo>
                    <a:pt x="534" y="870"/>
                  </a:lnTo>
                  <a:lnTo>
                    <a:pt x="552" y="852"/>
                  </a:lnTo>
                  <a:lnTo>
                    <a:pt x="576" y="882"/>
                  </a:lnTo>
                  <a:lnTo>
                    <a:pt x="606" y="882"/>
                  </a:lnTo>
                  <a:lnTo>
                    <a:pt x="612" y="876"/>
                  </a:lnTo>
                  <a:lnTo>
                    <a:pt x="636" y="882"/>
                  </a:lnTo>
                  <a:lnTo>
                    <a:pt x="636" y="876"/>
                  </a:lnTo>
                  <a:lnTo>
                    <a:pt x="648" y="864"/>
                  </a:lnTo>
                  <a:lnTo>
                    <a:pt x="660" y="864"/>
                  </a:lnTo>
                  <a:lnTo>
                    <a:pt x="672" y="858"/>
                  </a:lnTo>
                  <a:lnTo>
                    <a:pt x="696" y="858"/>
                  </a:lnTo>
                  <a:lnTo>
                    <a:pt x="714" y="840"/>
                  </a:lnTo>
                  <a:lnTo>
                    <a:pt x="714" y="828"/>
                  </a:lnTo>
                  <a:lnTo>
                    <a:pt x="726" y="822"/>
                  </a:lnTo>
                  <a:lnTo>
                    <a:pt x="732" y="816"/>
                  </a:lnTo>
                  <a:lnTo>
                    <a:pt x="744" y="810"/>
                  </a:lnTo>
                  <a:lnTo>
                    <a:pt x="756" y="810"/>
                  </a:lnTo>
                  <a:lnTo>
                    <a:pt x="762" y="804"/>
                  </a:lnTo>
                  <a:lnTo>
                    <a:pt x="846" y="804"/>
                  </a:lnTo>
                  <a:lnTo>
                    <a:pt x="1056" y="558"/>
                  </a:lnTo>
                  <a:lnTo>
                    <a:pt x="984" y="564"/>
                  </a:lnTo>
                  <a:lnTo>
                    <a:pt x="948" y="546"/>
                  </a:lnTo>
                  <a:lnTo>
                    <a:pt x="936" y="534"/>
                  </a:lnTo>
                  <a:lnTo>
                    <a:pt x="918" y="528"/>
                  </a:lnTo>
                  <a:lnTo>
                    <a:pt x="906" y="522"/>
                  </a:lnTo>
                  <a:lnTo>
                    <a:pt x="882" y="516"/>
                  </a:lnTo>
                  <a:lnTo>
                    <a:pt x="810" y="492"/>
                  </a:lnTo>
                  <a:lnTo>
                    <a:pt x="774" y="474"/>
                  </a:lnTo>
                  <a:lnTo>
                    <a:pt x="768" y="462"/>
                  </a:lnTo>
                  <a:lnTo>
                    <a:pt x="762" y="456"/>
                  </a:lnTo>
                  <a:lnTo>
                    <a:pt x="756" y="444"/>
                  </a:lnTo>
                  <a:lnTo>
                    <a:pt x="732" y="444"/>
                  </a:lnTo>
                  <a:lnTo>
                    <a:pt x="732" y="438"/>
                  </a:lnTo>
                  <a:lnTo>
                    <a:pt x="726" y="432"/>
                  </a:lnTo>
                  <a:lnTo>
                    <a:pt x="714" y="408"/>
                  </a:lnTo>
                  <a:lnTo>
                    <a:pt x="708" y="402"/>
                  </a:lnTo>
                  <a:lnTo>
                    <a:pt x="702" y="390"/>
                  </a:lnTo>
                  <a:lnTo>
                    <a:pt x="696" y="384"/>
                  </a:lnTo>
                  <a:lnTo>
                    <a:pt x="690" y="372"/>
                  </a:lnTo>
                  <a:lnTo>
                    <a:pt x="690" y="360"/>
                  </a:lnTo>
                  <a:lnTo>
                    <a:pt x="678" y="348"/>
                  </a:lnTo>
                  <a:lnTo>
                    <a:pt x="696" y="318"/>
                  </a:lnTo>
                  <a:lnTo>
                    <a:pt x="690" y="312"/>
                  </a:lnTo>
                  <a:lnTo>
                    <a:pt x="678" y="306"/>
                  </a:lnTo>
                  <a:lnTo>
                    <a:pt x="666" y="306"/>
                  </a:lnTo>
                  <a:lnTo>
                    <a:pt x="660" y="312"/>
                  </a:lnTo>
                  <a:lnTo>
                    <a:pt x="654" y="312"/>
                  </a:lnTo>
                  <a:lnTo>
                    <a:pt x="648" y="318"/>
                  </a:lnTo>
                  <a:lnTo>
                    <a:pt x="624" y="318"/>
                  </a:lnTo>
                  <a:lnTo>
                    <a:pt x="612" y="306"/>
                  </a:lnTo>
                  <a:lnTo>
                    <a:pt x="612" y="294"/>
                  </a:lnTo>
                  <a:lnTo>
                    <a:pt x="606" y="276"/>
                  </a:lnTo>
                  <a:lnTo>
                    <a:pt x="606" y="264"/>
                  </a:lnTo>
                  <a:lnTo>
                    <a:pt x="624" y="246"/>
                  </a:lnTo>
                  <a:lnTo>
                    <a:pt x="654" y="192"/>
                  </a:lnTo>
                  <a:lnTo>
                    <a:pt x="642" y="174"/>
                  </a:lnTo>
                  <a:lnTo>
                    <a:pt x="630" y="174"/>
                  </a:lnTo>
                  <a:lnTo>
                    <a:pt x="618" y="168"/>
                  </a:lnTo>
                  <a:lnTo>
                    <a:pt x="612" y="162"/>
                  </a:lnTo>
                  <a:lnTo>
                    <a:pt x="612" y="138"/>
                  </a:lnTo>
                  <a:lnTo>
                    <a:pt x="600" y="126"/>
                  </a:lnTo>
                  <a:lnTo>
                    <a:pt x="576" y="114"/>
                  </a:lnTo>
                  <a:lnTo>
                    <a:pt x="570" y="108"/>
                  </a:lnTo>
                  <a:lnTo>
                    <a:pt x="546" y="72"/>
                  </a:lnTo>
                  <a:lnTo>
                    <a:pt x="534" y="66"/>
                  </a:lnTo>
                  <a:lnTo>
                    <a:pt x="528" y="60"/>
                  </a:lnTo>
                  <a:lnTo>
                    <a:pt x="516" y="60"/>
                  </a:lnTo>
                  <a:lnTo>
                    <a:pt x="498" y="36"/>
                  </a:lnTo>
                  <a:lnTo>
                    <a:pt x="468" y="36"/>
                  </a:lnTo>
                  <a:lnTo>
                    <a:pt x="462" y="30"/>
                  </a:lnTo>
                  <a:lnTo>
                    <a:pt x="444" y="30"/>
                  </a:lnTo>
                  <a:lnTo>
                    <a:pt x="432" y="36"/>
                  </a:lnTo>
                  <a:lnTo>
                    <a:pt x="420" y="36"/>
                  </a:lnTo>
                  <a:lnTo>
                    <a:pt x="420" y="24"/>
                  </a:lnTo>
                  <a:lnTo>
                    <a:pt x="414" y="18"/>
                  </a:lnTo>
                  <a:lnTo>
                    <a:pt x="408" y="24"/>
                  </a:lnTo>
                  <a:lnTo>
                    <a:pt x="402" y="36"/>
                  </a:lnTo>
                  <a:lnTo>
                    <a:pt x="372" y="36"/>
                  </a:lnTo>
                  <a:lnTo>
                    <a:pt x="366" y="24"/>
                  </a:lnTo>
                  <a:lnTo>
                    <a:pt x="360" y="18"/>
                  </a:lnTo>
                  <a:lnTo>
                    <a:pt x="354" y="18"/>
                  </a:lnTo>
                  <a:lnTo>
                    <a:pt x="342" y="6"/>
                  </a:lnTo>
                  <a:lnTo>
                    <a:pt x="330" y="0"/>
                  </a:lnTo>
                  <a:lnTo>
                    <a:pt x="330" y="12"/>
                  </a:lnTo>
                  <a:lnTo>
                    <a:pt x="324" y="24"/>
                  </a:lnTo>
                  <a:lnTo>
                    <a:pt x="318" y="42"/>
                  </a:lnTo>
                  <a:lnTo>
                    <a:pt x="318" y="54"/>
                  </a:lnTo>
                  <a:lnTo>
                    <a:pt x="306" y="66"/>
                  </a:lnTo>
                  <a:lnTo>
                    <a:pt x="288" y="48"/>
                  </a:lnTo>
                  <a:lnTo>
                    <a:pt x="288" y="42"/>
                  </a:lnTo>
                  <a:lnTo>
                    <a:pt x="282" y="36"/>
                  </a:lnTo>
                  <a:lnTo>
                    <a:pt x="276" y="36"/>
                  </a:lnTo>
                  <a:lnTo>
                    <a:pt x="276" y="42"/>
                  </a:lnTo>
                  <a:lnTo>
                    <a:pt x="270" y="48"/>
                  </a:lnTo>
                  <a:lnTo>
                    <a:pt x="234" y="48"/>
                  </a:lnTo>
                  <a:lnTo>
                    <a:pt x="234" y="90"/>
                  </a:lnTo>
                  <a:lnTo>
                    <a:pt x="228" y="96"/>
                  </a:lnTo>
                  <a:lnTo>
                    <a:pt x="222" y="108"/>
                  </a:lnTo>
                  <a:lnTo>
                    <a:pt x="216" y="114"/>
                  </a:lnTo>
                  <a:lnTo>
                    <a:pt x="210" y="126"/>
                  </a:lnTo>
                  <a:lnTo>
                    <a:pt x="210" y="174"/>
                  </a:lnTo>
                  <a:lnTo>
                    <a:pt x="180" y="174"/>
                  </a:lnTo>
                  <a:lnTo>
                    <a:pt x="174" y="180"/>
                  </a:lnTo>
                  <a:lnTo>
                    <a:pt x="168" y="192"/>
                  </a:lnTo>
                  <a:lnTo>
                    <a:pt x="162" y="198"/>
                  </a:lnTo>
                  <a:lnTo>
                    <a:pt x="162" y="234"/>
                  </a:lnTo>
                  <a:lnTo>
                    <a:pt x="156" y="240"/>
                  </a:lnTo>
                  <a:lnTo>
                    <a:pt x="144" y="240"/>
                  </a:lnTo>
                  <a:lnTo>
                    <a:pt x="138" y="246"/>
                  </a:lnTo>
                  <a:lnTo>
                    <a:pt x="138" y="270"/>
                  </a:lnTo>
                  <a:lnTo>
                    <a:pt x="126" y="288"/>
                  </a:lnTo>
                  <a:lnTo>
                    <a:pt x="126" y="294"/>
                  </a:lnTo>
                  <a:lnTo>
                    <a:pt x="132" y="300"/>
                  </a:lnTo>
                  <a:lnTo>
                    <a:pt x="132" y="336"/>
                  </a:lnTo>
                  <a:lnTo>
                    <a:pt x="126" y="342"/>
                  </a:lnTo>
                  <a:lnTo>
                    <a:pt x="114" y="342"/>
                  </a:lnTo>
                  <a:lnTo>
                    <a:pt x="108" y="336"/>
                  </a:lnTo>
                  <a:lnTo>
                    <a:pt x="108" y="324"/>
                  </a:lnTo>
                  <a:lnTo>
                    <a:pt x="102" y="324"/>
                  </a:lnTo>
                  <a:lnTo>
                    <a:pt x="84" y="342"/>
                  </a:lnTo>
                  <a:lnTo>
                    <a:pt x="84" y="360"/>
                  </a:lnTo>
                  <a:lnTo>
                    <a:pt x="90" y="372"/>
                  </a:lnTo>
                  <a:lnTo>
                    <a:pt x="90" y="390"/>
                  </a:lnTo>
                  <a:lnTo>
                    <a:pt x="84" y="396"/>
                  </a:lnTo>
                  <a:lnTo>
                    <a:pt x="72" y="402"/>
                  </a:lnTo>
                  <a:lnTo>
                    <a:pt x="66" y="414"/>
                  </a:lnTo>
                  <a:lnTo>
                    <a:pt x="66" y="426"/>
                  </a:lnTo>
                  <a:lnTo>
                    <a:pt x="72" y="438"/>
                  </a:lnTo>
                  <a:lnTo>
                    <a:pt x="72" y="450"/>
                  </a:lnTo>
                  <a:lnTo>
                    <a:pt x="78" y="456"/>
                  </a:lnTo>
                  <a:lnTo>
                    <a:pt x="78" y="492"/>
                  </a:lnTo>
                  <a:lnTo>
                    <a:pt x="72" y="504"/>
                  </a:lnTo>
                  <a:lnTo>
                    <a:pt x="72" y="516"/>
                  </a:lnTo>
                  <a:lnTo>
                    <a:pt x="66" y="522"/>
                  </a:lnTo>
                  <a:lnTo>
                    <a:pt x="54" y="522"/>
                  </a:lnTo>
                  <a:lnTo>
                    <a:pt x="48" y="528"/>
                  </a:lnTo>
                  <a:lnTo>
                    <a:pt x="42" y="522"/>
                  </a:lnTo>
                  <a:lnTo>
                    <a:pt x="6" y="522"/>
                  </a:lnTo>
                  <a:lnTo>
                    <a:pt x="12" y="546"/>
                  </a:lnTo>
                  <a:lnTo>
                    <a:pt x="6" y="552"/>
                  </a:lnTo>
                  <a:lnTo>
                    <a:pt x="0" y="564"/>
                  </a:lnTo>
                  <a:lnTo>
                    <a:pt x="0" y="576"/>
                  </a:lnTo>
                  <a:lnTo>
                    <a:pt x="6" y="576"/>
                  </a:lnTo>
                  <a:lnTo>
                    <a:pt x="18" y="582"/>
                  </a:lnTo>
                  <a:lnTo>
                    <a:pt x="42" y="582"/>
                  </a:lnTo>
                  <a:lnTo>
                    <a:pt x="48" y="588"/>
                  </a:lnTo>
                  <a:lnTo>
                    <a:pt x="60" y="594"/>
                  </a:lnTo>
                  <a:lnTo>
                    <a:pt x="66" y="606"/>
                  </a:lnTo>
                  <a:lnTo>
                    <a:pt x="78" y="612"/>
                  </a:lnTo>
                  <a:lnTo>
                    <a:pt x="78" y="630"/>
                  </a:lnTo>
                  <a:lnTo>
                    <a:pt x="84" y="64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56" name="Eritrea" descr="© INSCALE GmbH, 05.05.2010&#10;http://www.presentationload.com/">
              <a:extLst>
                <a:ext uri="{FF2B5EF4-FFF2-40B4-BE49-F238E27FC236}">
                  <a16:creationId xmlns:a16="http://schemas.microsoft.com/office/drawing/2014/main" id="{3CFDD6F6-6E04-47F3-B939-875D7DE58846}"/>
                </a:ext>
              </a:extLst>
            </p:cNvPr>
            <p:cNvSpPr>
              <a:spLocks/>
            </p:cNvSpPr>
            <p:nvPr/>
          </p:nvSpPr>
          <p:spPr bwMode="gray">
            <a:xfrm>
              <a:off x="6686781" y="3866948"/>
              <a:ext cx="212734" cy="206307"/>
            </a:xfrm>
            <a:custGeom>
              <a:avLst/>
              <a:gdLst>
                <a:gd name="T0" fmla="*/ 2147483647 w 480"/>
                <a:gd name="T1" fmla="*/ 2147483647 h 456"/>
                <a:gd name="T2" fmla="*/ 2147483647 w 480"/>
                <a:gd name="T3" fmla="*/ 2147483647 h 456"/>
                <a:gd name="T4" fmla="*/ 2147483647 w 480"/>
                <a:gd name="T5" fmla="*/ 2147483647 h 456"/>
                <a:gd name="T6" fmla="*/ 2147483647 w 480"/>
                <a:gd name="T7" fmla="*/ 2147483647 h 456"/>
                <a:gd name="T8" fmla="*/ 2147483647 w 480"/>
                <a:gd name="T9" fmla="*/ 2147483647 h 456"/>
                <a:gd name="T10" fmla="*/ 2147483647 w 480"/>
                <a:gd name="T11" fmla="*/ 2147483647 h 456"/>
                <a:gd name="T12" fmla="*/ 2147483647 w 480"/>
                <a:gd name="T13" fmla="*/ 2147483647 h 456"/>
                <a:gd name="T14" fmla="*/ 2147483647 w 480"/>
                <a:gd name="T15" fmla="*/ 2147483647 h 456"/>
                <a:gd name="T16" fmla="*/ 0 w 480"/>
                <a:gd name="T17" fmla="*/ 2147483647 h 456"/>
                <a:gd name="T18" fmla="*/ 2147483647 w 480"/>
                <a:gd name="T19" fmla="*/ 2147483647 h 456"/>
                <a:gd name="T20" fmla="*/ 2147483647 w 480"/>
                <a:gd name="T21" fmla="*/ 2147483647 h 456"/>
                <a:gd name="T22" fmla="*/ 2147483647 w 480"/>
                <a:gd name="T23" fmla="*/ 2147483647 h 456"/>
                <a:gd name="T24" fmla="*/ 2147483647 w 480"/>
                <a:gd name="T25" fmla="*/ 2147483647 h 456"/>
                <a:gd name="T26" fmla="*/ 2147483647 w 480"/>
                <a:gd name="T27" fmla="*/ 2147483647 h 456"/>
                <a:gd name="T28" fmla="*/ 2147483647 w 480"/>
                <a:gd name="T29" fmla="*/ 2147483647 h 456"/>
                <a:gd name="T30" fmla="*/ 2147483647 w 480"/>
                <a:gd name="T31" fmla="*/ 2147483647 h 456"/>
                <a:gd name="T32" fmla="*/ 2147483647 w 480"/>
                <a:gd name="T33" fmla="*/ 2147483647 h 456"/>
                <a:gd name="T34" fmla="*/ 2147483647 w 480"/>
                <a:gd name="T35" fmla="*/ 2147483647 h 456"/>
                <a:gd name="T36" fmla="*/ 2147483647 w 480"/>
                <a:gd name="T37" fmla="*/ 2147483647 h 456"/>
                <a:gd name="T38" fmla="*/ 2147483647 w 480"/>
                <a:gd name="T39" fmla="*/ 2147483647 h 456"/>
                <a:gd name="T40" fmla="*/ 2147483647 w 480"/>
                <a:gd name="T41" fmla="*/ 2147483647 h 456"/>
                <a:gd name="T42" fmla="*/ 2147483647 w 480"/>
                <a:gd name="T43" fmla="*/ 2147483647 h 456"/>
                <a:gd name="T44" fmla="*/ 2147483647 w 480"/>
                <a:gd name="T45" fmla="*/ 2147483647 h 456"/>
                <a:gd name="T46" fmla="*/ 2147483647 w 480"/>
                <a:gd name="T47" fmla="*/ 2147483647 h 456"/>
                <a:gd name="T48" fmla="*/ 2147483647 w 480"/>
                <a:gd name="T49" fmla="*/ 2147483647 h 456"/>
                <a:gd name="T50" fmla="*/ 2147483647 w 480"/>
                <a:gd name="T51" fmla="*/ 2147483647 h 456"/>
                <a:gd name="T52" fmla="*/ 2147483647 w 480"/>
                <a:gd name="T53" fmla="*/ 2147483647 h 456"/>
                <a:gd name="T54" fmla="*/ 2147483647 w 480"/>
                <a:gd name="T55" fmla="*/ 2147483647 h 456"/>
                <a:gd name="T56" fmla="*/ 2147483647 w 480"/>
                <a:gd name="T57" fmla="*/ 2147483647 h 456"/>
                <a:gd name="T58" fmla="*/ 2147483647 w 480"/>
                <a:gd name="T59" fmla="*/ 2147483647 h 456"/>
                <a:gd name="T60" fmla="*/ 2147483647 w 480"/>
                <a:gd name="T61" fmla="*/ 2147483647 h 456"/>
                <a:gd name="T62" fmla="*/ 2147483647 w 480"/>
                <a:gd name="T63" fmla="*/ 2147483647 h 456"/>
                <a:gd name="T64" fmla="*/ 2147483647 w 480"/>
                <a:gd name="T65" fmla="*/ 2147483647 h 456"/>
                <a:gd name="T66" fmla="*/ 2147483647 w 480"/>
                <a:gd name="T67" fmla="*/ 2147483647 h 456"/>
                <a:gd name="T68" fmla="*/ 2147483647 w 480"/>
                <a:gd name="T69" fmla="*/ 2147483647 h 456"/>
                <a:gd name="T70" fmla="*/ 2147483647 w 480"/>
                <a:gd name="T71" fmla="*/ 2147483647 h 456"/>
                <a:gd name="T72" fmla="*/ 2147483647 w 480"/>
                <a:gd name="T73" fmla="*/ 2147483647 h 456"/>
                <a:gd name="T74" fmla="*/ 2147483647 w 480"/>
                <a:gd name="T75" fmla="*/ 2147483647 h 456"/>
                <a:gd name="T76" fmla="*/ 2147483647 w 480"/>
                <a:gd name="T77" fmla="*/ 2147483647 h 456"/>
                <a:gd name="T78" fmla="*/ 2147483647 w 480"/>
                <a:gd name="T79" fmla="*/ 2147483647 h 456"/>
                <a:gd name="T80" fmla="*/ 2147483647 w 480"/>
                <a:gd name="T81" fmla="*/ 2147483647 h 456"/>
                <a:gd name="T82" fmla="*/ 2147483647 w 480"/>
                <a:gd name="T83" fmla="*/ 2147483647 h 456"/>
                <a:gd name="T84" fmla="*/ 2147483647 w 480"/>
                <a:gd name="T85" fmla="*/ 2147483647 h 456"/>
                <a:gd name="T86" fmla="*/ 2147483647 w 480"/>
                <a:gd name="T87" fmla="*/ 2147483647 h 456"/>
                <a:gd name="T88" fmla="*/ 2147483647 w 480"/>
                <a:gd name="T89" fmla="*/ 2147483647 h 456"/>
                <a:gd name="T90" fmla="*/ 2147483647 w 480"/>
                <a:gd name="T91" fmla="*/ 2147483647 h 456"/>
                <a:gd name="T92" fmla="*/ 2147483647 w 480"/>
                <a:gd name="T93" fmla="*/ 2147483647 h 456"/>
                <a:gd name="T94" fmla="*/ 2147483647 w 480"/>
                <a:gd name="T95" fmla="*/ 2147483647 h 456"/>
                <a:gd name="T96" fmla="*/ 2147483647 w 480"/>
                <a:gd name="T97" fmla="*/ 0 h 456"/>
                <a:gd name="T98" fmla="*/ 2147483647 w 480"/>
                <a:gd name="T99" fmla="*/ 2147483647 h 456"/>
                <a:gd name="T100" fmla="*/ 2147483647 w 480"/>
                <a:gd name="T101" fmla="*/ 2147483647 h 456"/>
                <a:gd name="T102" fmla="*/ 2147483647 w 480"/>
                <a:gd name="T103" fmla="*/ 2147483647 h 45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480"/>
                <a:gd name="T157" fmla="*/ 0 h 456"/>
                <a:gd name="T158" fmla="*/ 480 w 480"/>
                <a:gd name="T159" fmla="*/ 456 h 45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480" h="456">
                  <a:moveTo>
                    <a:pt x="78" y="54"/>
                  </a:moveTo>
                  <a:lnTo>
                    <a:pt x="78" y="66"/>
                  </a:lnTo>
                  <a:lnTo>
                    <a:pt x="72" y="72"/>
                  </a:lnTo>
                  <a:lnTo>
                    <a:pt x="72" y="78"/>
                  </a:lnTo>
                  <a:lnTo>
                    <a:pt x="66" y="84"/>
                  </a:lnTo>
                  <a:lnTo>
                    <a:pt x="48" y="84"/>
                  </a:lnTo>
                  <a:lnTo>
                    <a:pt x="48" y="102"/>
                  </a:lnTo>
                  <a:lnTo>
                    <a:pt x="42" y="108"/>
                  </a:lnTo>
                  <a:lnTo>
                    <a:pt x="30" y="108"/>
                  </a:lnTo>
                  <a:lnTo>
                    <a:pt x="30" y="120"/>
                  </a:lnTo>
                  <a:lnTo>
                    <a:pt x="36" y="126"/>
                  </a:lnTo>
                  <a:lnTo>
                    <a:pt x="36" y="168"/>
                  </a:lnTo>
                  <a:lnTo>
                    <a:pt x="30" y="180"/>
                  </a:lnTo>
                  <a:lnTo>
                    <a:pt x="24" y="186"/>
                  </a:lnTo>
                  <a:lnTo>
                    <a:pt x="18" y="186"/>
                  </a:lnTo>
                  <a:lnTo>
                    <a:pt x="18" y="222"/>
                  </a:lnTo>
                  <a:lnTo>
                    <a:pt x="12" y="222"/>
                  </a:lnTo>
                  <a:lnTo>
                    <a:pt x="0" y="228"/>
                  </a:lnTo>
                  <a:lnTo>
                    <a:pt x="0" y="246"/>
                  </a:lnTo>
                  <a:lnTo>
                    <a:pt x="6" y="252"/>
                  </a:lnTo>
                  <a:lnTo>
                    <a:pt x="12" y="300"/>
                  </a:lnTo>
                  <a:lnTo>
                    <a:pt x="48" y="300"/>
                  </a:lnTo>
                  <a:lnTo>
                    <a:pt x="54" y="294"/>
                  </a:lnTo>
                  <a:lnTo>
                    <a:pt x="54" y="288"/>
                  </a:lnTo>
                  <a:lnTo>
                    <a:pt x="60" y="288"/>
                  </a:lnTo>
                  <a:lnTo>
                    <a:pt x="66" y="294"/>
                  </a:lnTo>
                  <a:lnTo>
                    <a:pt x="66" y="300"/>
                  </a:lnTo>
                  <a:lnTo>
                    <a:pt x="84" y="318"/>
                  </a:lnTo>
                  <a:lnTo>
                    <a:pt x="96" y="306"/>
                  </a:lnTo>
                  <a:lnTo>
                    <a:pt x="96" y="294"/>
                  </a:lnTo>
                  <a:lnTo>
                    <a:pt x="102" y="276"/>
                  </a:lnTo>
                  <a:lnTo>
                    <a:pt x="108" y="264"/>
                  </a:lnTo>
                  <a:lnTo>
                    <a:pt x="108" y="252"/>
                  </a:lnTo>
                  <a:lnTo>
                    <a:pt x="120" y="258"/>
                  </a:lnTo>
                  <a:lnTo>
                    <a:pt x="132" y="270"/>
                  </a:lnTo>
                  <a:lnTo>
                    <a:pt x="138" y="270"/>
                  </a:lnTo>
                  <a:lnTo>
                    <a:pt x="144" y="276"/>
                  </a:lnTo>
                  <a:lnTo>
                    <a:pt x="150" y="288"/>
                  </a:lnTo>
                  <a:lnTo>
                    <a:pt x="180" y="288"/>
                  </a:lnTo>
                  <a:lnTo>
                    <a:pt x="186" y="276"/>
                  </a:lnTo>
                  <a:lnTo>
                    <a:pt x="192" y="270"/>
                  </a:lnTo>
                  <a:lnTo>
                    <a:pt x="198" y="276"/>
                  </a:lnTo>
                  <a:lnTo>
                    <a:pt x="198" y="288"/>
                  </a:lnTo>
                  <a:lnTo>
                    <a:pt x="210" y="288"/>
                  </a:lnTo>
                  <a:lnTo>
                    <a:pt x="222" y="282"/>
                  </a:lnTo>
                  <a:lnTo>
                    <a:pt x="240" y="282"/>
                  </a:lnTo>
                  <a:lnTo>
                    <a:pt x="246" y="288"/>
                  </a:lnTo>
                  <a:lnTo>
                    <a:pt x="276" y="288"/>
                  </a:lnTo>
                  <a:lnTo>
                    <a:pt x="294" y="312"/>
                  </a:lnTo>
                  <a:lnTo>
                    <a:pt x="306" y="312"/>
                  </a:lnTo>
                  <a:lnTo>
                    <a:pt x="312" y="318"/>
                  </a:lnTo>
                  <a:lnTo>
                    <a:pt x="324" y="324"/>
                  </a:lnTo>
                  <a:lnTo>
                    <a:pt x="348" y="360"/>
                  </a:lnTo>
                  <a:lnTo>
                    <a:pt x="354" y="366"/>
                  </a:lnTo>
                  <a:lnTo>
                    <a:pt x="378" y="378"/>
                  </a:lnTo>
                  <a:lnTo>
                    <a:pt x="390" y="390"/>
                  </a:lnTo>
                  <a:lnTo>
                    <a:pt x="390" y="414"/>
                  </a:lnTo>
                  <a:lnTo>
                    <a:pt x="396" y="420"/>
                  </a:lnTo>
                  <a:lnTo>
                    <a:pt x="408" y="426"/>
                  </a:lnTo>
                  <a:lnTo>
                    <a:pt x="420" y="426"/>
                  </a:lnTo>
                  <a:lnTo>
                    <a:pt x="432" y="444"/>
                  </a:lnTo>
                  <a:lnTo>
                    <a:pt x="456" y="456"/>
                  </a:lnTo>
                  <a:lnTo>
                    <a:pt x="468" y="438"/>
                  </a:lnTo>
                  <a:lnTo>
                    <a:pt x="480" y="432"/>
                  </a:lnTo>
                  <a:lnTo>
                    <a:pt x="474" y="420"/>
                  </a:lnTo>
                  <a:lnTo>
                    <a:pt x="456" y="402"/>
                  </a:lnTo>
                  <a:lnTo>
                    <a:pt x="432" y="402"/>
                  </a:lnTo>
                  <a:lnTo>
                    <a:pt x="426" y="396"/>
                  </a:lnTo>
                  <a:lnTo>
                    <a:pt x="426" y="360"/>
                  </a:lnTo>
                  <a:lnTo>
                    <a:pt x="420" y="360"/>
                  </a:lnTo>
                  <a:lnTo>
                    <a:pt x="414" y="354"/>
                  </a:lnTo>
                  <a:lnTo>
                    <a:pt x="366" y="330"/>
                  </a:lnTo>
                  <a:lnTo>
                    <a:pt x="360" y="324"/>
                  </a:lnTo>
                  <a:lnTo>
                    <a:pt x="360" y="312"/>
                  </a:lnTo>
                  <a:lnTo>
                    <a:pt x="354" y="300"/>
                  </a:lnTo>
                  <a:lnTo>
                    <a:pt x="354" y="288"/>
                  </a:lnTo>
                  <a:lnTo>
                    <a:pt x="348" y="276"/>
                  </a:lnTo>
                  <a:lnTo>
                    <a:pt x="348" y="270"/>
                  </a:lnTo>
                  <a:lnTo>
                    <a:pt x="336" y="270"/>
                  </a:lnTo>
                  <a:lnTo>
                    <a:pt x="324" y="264"/>
                  </a:lnTo>
                  <a:lnTo>
                    <a:pt x="306" y="264"/>
                  </a:lnTo>
                  <a:lnTo>
                    <a:pt x="282" y="240"/>
                  </a:lnTo>
                  <a:lnTo>
                    <a:pt x="264" y="246"/>
                  </a:lnTo>
                  <a:lnTo>
                    <a:pt x="252" y="228"/>
                  </a:lnTo>
                  <a:lnTo>
                    <a:pt x="234" y="222"/>
                  </a:lnTo>
                  <a:lnTo>
                    <a:pt x="216" y="204"/>
                  </a:lnTo>
                  <a:lnTo>
                    <a:pt x="210" y="192"/>
                  </a:lnTo>
                  <a:lnTo>
                    <a:pt x="204" y="186"/>
                  </a:lnTo>
                  <a:lnTo>
                    <a:pt x="198" y="174"/>
                  </a:lnTo>
                  <a:lnTo>
                    <a:pt x="198" y="114"/>
                  </a:lnTo>
                  <a:lnTo>
                    <a:pt x="192" y="90"/>
                  </a:lnTo>
                  <a:lnTo>
                    <a:pt x="186" y="78"/>
                  </a:lnTo>
                  <a:lnTo>
                    <a:pt x="180" y="60"/>
                  </a:lnTo>
                  <a:lnTo>
                    <a:pt x="168" y="42"/>
                  </a:lnTo>
                  <a:lnTo>
                    <a:pt x="162" y="24"/>
                  </a:lnTo>
                  <a:lnTo>
                    <a:pt x="156" y="12"/>
                  </a:lnTo>
                  <a:lnTo>
                    <a:pt x="150" y="6"/>
                  </a:lnTo>
                  <a:lnTo>
                    <a:pt x="150" y="0"/>
                  </a:lnTo>
                  <a:lnTo>
                    <a:pt x="144" y="0"/>
                  </a:lnTo>
                  <a:lnTo>
                    <a:pt x="144" y="12"/>
                  </a:lnTo>
                  <a:lnTo>
                    <a:pt x="132" y="36"/>
                  </a:lnTo>
                  <a:lnTo>
                    <a:pt x="108" y="48"/>
                  </a:lnTo>
                  <a:lnTo>
                    <a:pt x="90" y="54"/>
                  </a:lnTo>
                  <a:lnTo>
                    <a:pt x="78" y="54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57" name="Equatorial Guinea" descr="© INSCALE GmbH, 05.05.2010&#10;http://www.presentationload.com/">
              <a:extLst>
                <a:ext uri="{FF2B5EF4-FFF2-40B4-BE49-F238E27FC236}">
                  <a16:creationId xmlns:a16="http://schemas.microsoft.com/office/drawing/2014/main" id="{3351676A-C5A4-4858-BBC5-E819CAD607D8}"/>
                </a:ext>
              </a:extLst>
            </p:cNvPr>
            <p:cNvSpPr>
              <a:spLocks/>
            </p:cNvSpPr>
            <p:nvPr/>
          </p:nvSpPr>
          <p:spPr bwMode="gray">
            <a:xfrm>
              <a:off x="5840607" y="4436674"/>
              <a:ext cx="65090" cy="49196"/>
            </a:xfrm>
            <a:custGeom>
              <a:avLst/>
              <a:gdLst>
                <a:gd name="T0" fmla="*/ 2147483647 w 144"/>
                <a:gd name="T1" fmla="*/ 2147483647 h 108"/>
                <a:gd name="T2" fmla="*/ 2147483647 w 144"/>
                <a:gd name="T3" fmla="*/ 2147483647 h 108"/>
                <a:gd name="T4" fmla="*/ 2147483647 w 144"/>
                <a:gd name="T5" fmla="*/ 2147483647 h 108"/>
                <a:gd name="T6" fmla="*/ 2147483647 w 144"/>
                <a:gd name="T7" fmla="*/ 0 h 108"/>
                <a:gd name="T8" fmla="*/ 2147483647 w 144"/>
                <a:gd name="T9" fmla="*/ 2147483647 h 108"/>
                <a:gd name="T10" fmla="*/ 2147483647 w 144"/>
                <a:gd name="T11" fmla="*/ 2147483647 h 108"/>
                <a:gd name="T12" fmla="*/ 2147483647 w 144"/>
                <a:gd name="T13" fmla="*/ 2147483647 h 108"/>
                <a:gd name="T14" fmla="*/ 2147483647 w 144"/>
                <a:gd name="T15" fmla="*/ 2147483647 h 108"/>
                <a:gd name="T16" fmla="*/ 2147483647 w 144"/>
                <a:gd name="T17" fmla="*/ 2147483647 h 108"/>
                <a:gd name="T18" fmla="*/ 0 w 144"/>
                <a:gd name="T19" fmla="*/ 2147483647 h 108"/>
                <a:gd name="T20" fmla="*/ 0 w 144"/>
                <a:gd name="T21" fmla="*/ 2147483647 h 108"/>
                <a:gd name="T22" fmla="*/ 2147483647 w 144"/>
                <a:gd name="T23" fmla="*/ 2147483647 h 108"/>
                <a:gd name="T24" fmla="*/ 2147483647 w 144"/>
                <a:gd name="T25" fmla="*/ 2147483647 h 108"/>
                <a:gd name="T26" fmla="*/ 2147483647 w 144"/>
                <a:gd name="T27" fmla="*/ 2147483647 h 108"/>
                <a:gd name="T28" fmla="*/ 2147483647 w 144"/>
                <a:gd name="T29" fmla="*/ 2147483647 h 108"/>
                <a:gd name="T30" fmla="*/ 2147483647 w 144"/>
                <a:gd name="T31" fmla="*/ 2147483647 h 108"/>
                <a:gd name="T32" fmla="*/ 2147483647 w 144"/>
                <a:gd name="T33" fmla="*/ 2147483647 h 108"/>
                <a:gd name="T34" fmla="*/ 2147483647 w 144"/>
                <a:gd name="T35" fmla="*/ 2147483647 h 108"/>
                <a:gd name="T36" fmla="*/ 2147483647 w 144"/>
                <a:gd name="T37" fmla="*/ 2147483647 h 108"/>
                <a:gd name="T38" fmla="*/ 2147483647 w 144"/>
                <a:gd name="T39" fmla="*/ 2147483647 h 10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144"/>
                <a:gd name="T61" fmla="*/ 0 h 108"/>
                <a:gd name="T62" fmla="*/ 144 w 144"/>
                <a:gd name="T63" fmla="*/ 108 h 108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144" h="108">
                  <a:moveTo>
                    <a:pt x="138" y="48"/>
                  </a:moveTo>
                  <a:lnTo>
                    <a:pt x="144" y="12"/>
                  </a:lnTo>
                  <a:lnTo>
                    <a:pt x="48" y="12"/>
                  </a:lnTo>
                  <a:lnTo>
                    <a:pt x="36" y="0"/>
                  </a:lnTo>
                  <a:lnTo>
                    <a:pt x="30" y="6"/>
                  </a:lnTo>
                  <a:lnTo>
                    <a:pt x="30" y="42"/>
                  </a:lnTo>
                  <a:lnTo>
                    <a:pt x="18" y="54"/>
                  </a:lnTo>
                  <a:lnTo>
                    <a:pt x="12" y="66"/>
                  </a:lnTo>
                  <a:lnTo>
                    <a:pt x="6" y="72"/>
                  </a:lnTo>
                  <a:lnTo>
                    <a:pt x="0" y="84"/>
                  </a:lnTo>
                  <a:lnTo>
                    <a:pt x="0" y="90"/>
                  </a:lnTo>
                  <a:lnTo>
                    <a:pt x="6" y="96"/>
                  </a:lnTo>
                  <a:lnTo>
                    <a:pt x="18" y="102"/>
                  </a:lnTo>
                  <a:lnTo>
                    <a:pt x="36" y="102"/>
                  </a:lnTo>
                  <a:lnTo>
                    <a:pt x="36" y="108"/>
                  </a:lnTo>
                  <a:lnTo>
                    <a:pt x="138" y="108"/>
                  </a:lnTo>
                  <a:lnTo>
                    <a:pt x="138" y="102"/>
                  </a:lnTo>
                  <a:lnTo>
                    <a:pt x="144" y="84"/>
                  </a:lnTo>
                  <a:lnTo>
                    <a:pt x="144" y="54"/>
                  </a:lnTo>
                  <a:lnTo>
                    <a:pt x="138" y="48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58" name="Egypt" descr="© INSCALE GmbH, 05.05.2010&#10;http://www.presentationload.com/">
              <a:extLst>
                <a:ext uri="{FF2B5EF4-FFF2-40B4-BE49-F238E27FC236}">
                  <a16:creationId xmlns:a16="http://schemas.microsoft.com/office/drawing/2014/main" id="{18C990D1-DEF9-4FDF-9AAA-0D7817BCC6E4}"/>
                </a:ext>
              </a:extLst>
            </p:cNvPr>
            <p:cNvSpPr>
              <a:spLocks/>
            </p:cNvSpPr>
            <p:nvPr/>
          </p:nvSpPr>
          <p:spPr bwMode="gray">
            <a:xfrm>
              <a:off x="6307352" y="3374985"/>
              <a:ext cx="349265" cy="361831"/>
            </a:xfrm>
            <a:custGeom>
              <a:avLst/>
              <a:gdLst>
                <a:gd name="T0" fmla="*/ 2147483647 w 792"/>
                <a:gd name="T1" fmla="*/ 2147483647 h 804"/>
                <a:gd name="T2" fmla="*/ 2147483647 w 792"/>
                <a:gd name="T3" fmla="*/ 2147483647 h 804"/>
                <a:gd name="T4" fmla="*/ 2147483647 w 792"/>
                <a:gd name="T5" fmla="*/ 2147483647 h 804"/>
                <a:gd name="T6" fmla="*/ 2147483647 w 792"/>
                <a:gd name="T7" fmla="*/ 2147483647 h 804"/>
                <a:gd name="T8" fmla="*/ 2147483647 w 792"/>
                <a:gd name="T9" fmla="*/ 2147483647 h 804"/>
                <a:gd name="T10" fmla="*/ 2147483647 w 792"/>
                <a:gd name="T11" fmla="*/ 2147483647 h 804"/>
                <a:gd name="T12" fmla="*/ 2147483647 w 792"/>
                <a:gd name="T13" fmla="*/ 2147483647 h 804"/>
                <a:gd name="T14" fmla="*/ 2147483647 w 792"/>
                <a:gd name="T15" fmla="*/ 2147483647 h 804"/>
                <a:gd name="T16" fmla="*/ 2147483647 w 792"/>
                <a:gd name="T17" fmla="*/ 2147483647 h 804"/>
                <a:gd name="T18" fmla="*/ 2147483647 w 792"/>
                <a:gd name="T19" fmla="*/ 2147483647 h 804"/>
                <a:gd name="T20" fmla="*/ 2147483647 w 792"/>
                <a:gd name="T21" fmla="*/ 2147483647 h 804"/>
                <a:gd name="T22" fmla="*/ 2147483647 w 792"/>
                <a:gd name="T23" fmla="*/ 2147483647 h 804"/>
                <a:gd name="T24" fmla="*/ 2147483647 w 792"/>
                <a:gd name="T25" fmla="*/ 2147483647 h 804"/>
                <a:gd name="T26" fmla="*/ 2147483647 w 792"/>
                <a:gd name="T27" fmla="*/ 2147483647 h 804"/>
                <a:gd name="T28" fmla="*/ 2147483647 w 792"/>
                <a:gd name="T29" fmla="*/ 2147483647 h 804"/>
                <a:gd name="T30" fmla="*/ 2147483647 w 792"/>
                <a:gd name="T31" fmla="*/ 2147483647 h 804"/>
                <a:gd name="T32" fmla="*/ 2147483647 w 792"/>
                <a:gd name="T33" fmla="*/ 2147483647 h 804"/>
                <a:gd name="T34" fmla="*/ 2147483647 w 792"/>
                <a:gd name="T35" fmla="*/ 2147483647 h 804"/>
                <a:gd name="T36" fmla="*/ 2147483647 w 792"/>
                <a:gd name="T37" fmla="*/ 2147483647 h 804"/>
                <a:gd name="T38" fmla="*/ 2147483647 w 792"/>
                <a:gd name="T39" fmla="*/ 2147483647 h 804"/>
                <a:gd name="T40" fmla="*/ 2147483647 w 792"/>
                <a:gd name="T41" fmla="*/ 2147483647 h 804"/>
                <a:gd name="T42" fmla="*/ 2147483647 w 792"/>
                <a:gd name="T43" fmla="*/ 2147483647 h 804"/>
                <a:gd name="T44" fmla="*/ 2147483647 w 792"/>
                <a:gd name="T45" fmla="*/ 2147483647 h 804"/>
                <a:gd name="T46" fmla="*/ 2147483647 w 792"/>
                <a:gd name="T47" fmla="*/ 2147483647 h 804"/>
                <a:gd name="T48" fmla="*/ 2147483647 w 792"/>
                <a:gd name="T49" fmla="*/ 2147483647 h 804"/>
                <a:gd name="T50" fmla="*/ 2147483647 w 792"/>
                <a:gd name="T51" fmla="*/ 2147483647 h 804"/>
                <a:gd name="T52" fmla="*/ 2147483647 w 792"/>
                <a:gd name="T53" fmla="*/ 2147483647 h 804"/>
                <a:gd name="T54" fmla="*/ 2147483647 w 792"/>
                <a:gd name="T55" fmla="*/ 2147483647 h 804"/>
                <a:gd name="T56" fmla="*/ 2147483647 w 792"/>
                <a:gd name="T57" fmla="*/ 2147483647 h 804"/>
                <a:gd name="T58" fmla="*/ 2147483647 w 792"/>
                <a:gd name="T59" fmla="*/ 2147483647 h 804"/>
                <a:gd name="T60" fmla="*/ 2147483647 w 792"/>
                <a:gd name="T61" fmla="*/ 2147483647 h 804"/>
                <a:gd name="T62" fmla="*/ 2147483647 w 792"/>
                <a:gd name="T63" fmla="*/ 2147483647 h 804"/>
                <a:gd name="T64" fmla="*/ 2147483647 w 792"/>
                <a:gd name="T65" fmla="*/ 2147483647 h 804"/>
                <a:gd name="T66" fmla="*/ 2147483647 w 792"/>
                <a:gd name="T67" fmla="*/ 2147483647 h 804"/>
                <a:gd name="T68" fmla="*/ 2147483647 w 792"/>
                <a:gd name="T69" fmla="*/ 2147483647 h 804"/>
                <a:gd name="T70" fmla="*/ 2147483647 w 792"/>
                <a:gd name="T71" fmla="*/ 2147483647 h 804"/>
                <a:gd name="T72" fmla="*/ 2147483647 w 792"/>
                <a:gd name="T73" fmla="*/ 2147483647 h 804"/>
                <a:gd name="T74" fmla="*/ 2147483647 w 792"/>
                <a:gd name="T75" fmla="*/ 2147483647 h 804"/>
                <a:gd name="T76" fmla="*/ 2147483647 w 792"/>
                <a:gd name="T77" fmla="*/ 2147483647 h 804"/>
                <a:gd name="T78" fmla="*/ 2147483647 w 792"/>
                <a:gd name="T79" fmla="*/ 2147483647 h 804"/>
                <a:gd name="T80" fmla="*/ 2147483647 w 792"/>
                <a:gd name="T81" fmla="*/ 2147483647 h 804"/>
                <a:gd name="T82" fmla="*/ 2147483647 w 792"/>
                <a:gd name="T83" fmla="*/ 2147483647 h 804"/>
                <a:gd name="T84" fmla="*/ 2147483647 w 792"/>
                <a:gd name="T85" fmla="*/ 2147483647 h 804"/>
                <a:gd name="T86" fmla="*/ 2147483647 w 792"/>
                <a:gd name="T87" fmla="*/ 2147483647 h 804"/>
                <a:gd name="T88" fmla="*/ 2147483647 w 792"/>
                <a:gd name="T89" fmla="*/ 2147483647 h 804"/>
                <a:gd name="T90" fmla="*/ 2147483647 w 792"/>
                <a:gd name="T91" fmla="*/ 0 h 804"/>
                <a:gd name="T92" fmla="*/ 2147483647 w 792"/>
                <a:gd name="T93" fmla="*/ 2147483647 h 804"/>
                <a:gd name="T94" fmla="*/ 2147483647 w 792"/>
                <a:gd name="T95" fmla="*/ 0 h 804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792"/>
                <a:gd name="T145" fmla="*/ 0 h 804"/>
                <a:gd name="T146" fmla="*/ 792 w 792"/>
                <a:gd name="T147" fmla="*/ 804 h 804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792" h="804">
                  <a:moveTo>
                    <a:pt x="12" y="18"/>
                  </a:moveTo>
                  <a:lnTo>
                    <a:pt x="6" y="24"/>
                  </a:lnTo>
                  <a:lnTo>
                    <a:pt x="6" y="54"/>
                  </a:lnTo>
                  <a:lnTo>
                    <a:pt x="18" y="60"/>
                  </a:lnTo>
                  <a:lnTo>
                    <a:pt x="24" y="72"/>
                  </a:lnTo>
                  <a:lnTo>
                    <a:pt x="24" y="78"/>
                  </a:lnTo>
                  <a:lnTo>
                    <a:pt x="18" y="84"/>
                  </a:lnTo>
                  <a:lnTo>
                    <a:pt x="12" y="96"/>
                  </a:lnTo>
                  <a:lnTo>
                    <a:pt x="6" y="102"/>
                  </a:lnTo>
                  <a:lnTo>
                    <a:pt x="0" y="114"/>
                  </a:lnTo>
                  <a:lnTo>
                    <a:pt x="0" y="120"/>
                  </a:lnTo>
                  <a:lnTo>
                    <a:pt x="6" y="132"/>
                  </a:lnTo>
                  <a:lnTo>
                    <a:pt x="18" y="144"/>
                  </a:lnTo>
                  <a:lnTo>
                    <a:pt x="30" y="180"/>
                  </a:lnTo>
                  <a:lnTo>
                    <a:pt x="30" y="264"/>
                  </a:lnTo>
                  <a:lnTo>
                    <a:pt x="36" y="342"/>
                  </a:lnTo>
                  <a:lnTo>
                    <a:pt x="36" y="438"/>
                  </a:lnTo>
                  <a:lnTo>
                    <a:pt x="42" y="534"/>
                  </a:lnTo>
                  <a:lnTo>
                    <a:pt x="42" y="624"/>
                  </a:lnTo>
                  <a:lnTo>
                    <a:pt x="48" y="702"/>
                  </a:lnTo>
                  <a:lnTo>
                    <a:pt x="48" y="774"/>
                  </a:lnTo>
                  <a:lnTo>
                    <a:pt x="474" y="780"/>
                  </a:lnTo>
                  <a:lnTo>
                    <a:pt x="492" y="762"/>
                  </a:lnTo>
                  <a:lnTo>
                    <a:pt x="498" y="762"/>
                  </a:lnTo>
                  <a:lnTo>
                    <a:pt x="498" y="774"/>
                  </a:lnTo>
                  <a:lnTo>
                    <a:pt x="618" y="780"/>
                  </a:lnTo>
                  <a:lnTo>
                    <a:pt x="624" y="786"/>
                  </a:lnTo>
                  <a:lnTo>
                    <a:pt x="630" y="798"/>
                  </a:lnTo>
                  <a:lnTo>
                    <a:pt x="636" y="804"/>
                  </a:lnTo>
                  <a:lnTo>
                    <a:pt x="654" y="804"/>
                  </a:lnTo>
                  <a:lnTo>
                    <a:pt x="660" y="798"/>
                  </a:lnTo>
                  <a:lnTo>
                    <a:pt x="672" y="774"/>
                  </a:lnTo>
                  <a:lnTo>
                    <a:pt x="684" y="762"/>
                  </a:lnTo>
                  <a:lnTo>
                    <a:pt x="696" y="762"/>
                  </a:lnTo>
                  <a:lnTo>
                    <a:pt x="702" y="756"/>
                  </a:lnTo>
                  <a:lnTo>
                    <a:pt x="720" y="756"/>
                  </a:lnTo>
                  <a:lnTo>
                    <a:pt x="726" y="750"/>
                  </a:lnTo>
                  <a:lnTo>
                    <a:pt x="732" y="738"/>
                  </a:lnTo>
                  <a:lnTo>
                    <a:pt x="732" y="714"/>
                  </a:lnTo>
                  <a:lnTo>
                    <a:pt x="762" y="714"/>
                  </a:lnTo>
                  <a:lnTo>
                    <a:pt x="786" y="690"/>
                  </a:lnTo>
                  <a:lnTo>
                    <a:pt x="780" y="684"/>
                  </a:lnTo>
                  <a:lnTo>
                    <a:pt x="774" y="672"/>
                  </a:lnTo>
                  <a:lnTo>
                    <a:pt x="774" y="624"/>
                  </a:lnTo>
                  <a:lnTo>
                    <a:pt x="792" y="618"/>
                  </a:lnTo>
                  <a:lnTo>
                    <a:pt x="786" y="618"/>
                  </a:lnTo>
                  <a:lnTo>
                    <a:pt x="756" y="588"/>
                  </a:lnTo>
                  <a:lnTo>
                    <a:pt x="732" y="552"/>
                  </a:lnTo>
                  <a:lnTo>
                    <a:pt x="726" y="528"/>
                  </a:lnTo>
                  <a:lnTo>
                    <a:pt x="714" y="492"/>
                  </a:lnTo>
                  <a:lnTo>
                    <a:pt x="702" y="468"/>
                  </a:lnTo>
                  <a:lnTo>
                    <a:pt x="690" y="462"/>
                  </a:lnTo>
                  <a:lnTo>
                    <a:pt x="684" y="450"/>
                  </a:lnTo>
                  <a:lnTo>
                    <a:pt x="672" y="444"/>
                  </a:lnTo>
                  <a:lnTo>
                    <a:pt x="666" y="432"/>
                  </a:lnTo>
                  <a:lnTo>
                    <a:pt x="654" y="396"/>
                  </a:lnTo>
                  <a:lnTo>
                    <a:pt x="654" y="378"/>
                  </a:lnTo>
                  <a:lnTo>
                    <a:pt x="618" y="336"/>
                  </a:lnTo>
                  <a:lnTo>
                    <a:pt x="618" y="318"/>
                  </a:lnTo>
                  <a:lnTo>
                    <a:pt x="606" y="294"/>
                  </a:lnTo>
                  <a:lnTo>
                    <a:pt x="594" y="282"/>
                  </a:lnTo>
                  <a:lnTo>
                    <a:pt x="588" y="270"/>
                  </a:lnTo>
                  <a:lnTo>
                    <a:pt x="576" y="258"/>
                  </a:lnTo>
                  <a:lnTo>
                    <a:pt x="570" y="246"/>
                  </a:lnTo>
                  <a:lnTo>
                    <a:pt x="558" y="234"/>
                  </a:lnTo>
                  <a:lnTo>
                    <a:pt x="552" y="222"/>
                  </a:lnTo>
                  <a:lnTo>
                    <a:pt x="546" y="216"/>
                  </a:lnTo>
                  <a:lnTo>
                    <a:pt x="552" y="210"/>
                  </a:lnTo>
                  <a:lnTo>
                    <a:pt x="552" y="198"/>
                  </a:lnTo>
                  <a:lnTo>
                    <a:pt x="540" y="174"/>
                  </a:lnTo>
                  <a:lnTo>
                    <a:pt x="528" y="168"/>
                  </a:lnTo>
                  <a:lnTo>
                    <a:pt x="522" y="168"/>
                  </a:lnTo>
                  <a:lnTo>
                    <a:pt x="540" y="144"/>
                  </a:lnTo>
                  <a:lnTo>
                    <a:pt x="558" y="156"/>
                  </a:lnTo>
                  <a:lnTo>
                    <a:pt x="558" y="174"/>
                  </a:lnTo>
                  <a:lnTo>
                    <a:pt x="564" y="186"/>
                  </a:lnTo>
                  <a:lnTo>
                    <a:pt x="576" y="198"/>
                  </a:lnTo>
                  <a:lnTo>
                    <a:pt x="582" y="210"/>
                  </a:lnTo>
                  <a:lnTo>
                    <a:pt x="588" y="216"/>
                  </a:lnTo>
                  <a:lnTo>
                    <a:pt x="588" y="246"/>
                  </a:lnTo>
                  <a:lnTo>
                    <a:pt x="606" y="264"/>
                  </a:lnTo>
                  <a:lnTo>
                    <a:pt x="612" y="276"/>
                  </a:lnTo>
                  <a:lnTo>
                    <a:pt x="636" y="300"/>
                  </a:lnTo>
                  <a:lnTo>
                    <a:pt x="648" y="306"/>
                  </a:lnTo>
                  <a:lnTo>
                    <a:pt x="654" y="306"/>
                  </a:lnTo>
                  <a:lnTo>
                    <a:pt x="666" y="300"/>
                  </a:lnTo>
                  <a:lnTo>
                    <a:pt x="678" y="288"/>
                  </a:lnTo>
                  <a:lnTo>
                    <a:pt x="672" y="270"/>
                  </a:lnTo>
                  <a:lnTo>
                    <a:pt x="684" y="246"/>
                  </a:lnTo>
                  <a:lnTo>
                    <a:pt x="684" y="234"/>
                  </a:lnTo>
                  <a:lnTo>
                    <a:pt x="690" y="222"/>
                  </a:lnTo>
                  <a:lnTo>
                    <a:pt x="690" y="198"/>
                  </a:lnTo>
                  <a:lnTo>
                    <a:pt x="696" y="186"/>
                  </a:lnTo>
                  <a:lnTo>
                    <a:pt x="696" y="180"/>
                  </a:lnTo>
                  <a:lnTo>
                    <a:pt x="702" y="168"/>
                  </a:lnTo>
                  <a:lnTo>
                    <a:pt x="648" y="24"/>
                  </a:lnTo>
                  <a:lnTo>
                    <a:pt x="642" y="24"/>
                  </a:lnTo>
                  <a:lnTo>
                    <a:pt x="636" y="30"/>
                  </a:lnTo>
                  <a:lnTo>
                    <a:pt x="624" y="30"/>
                  </a:lnTo>
                  <a:lnTo>
                    <a:pt x="600" y="42"/>
                  </a:lnTo>
                  <a:lnTo>
                    <a:pt x="576" y="42"/>
                  </a:lnTo>
                  <a:lnTo>
                    <a:pt x="564" y="36"/>
                  </a:lnTo>
                  <a:lnTo>
                    <a:pt x="558" y="30"/>
                  </a:lnTo>
                  <a:lnTo>
                    <a:pt x="552" y="36"/>
                  </a:lnTo>
                  <a:lnTo>
                    <a:pt x="540" y="42"/>
                  </a:lnTo>
                  <a:lnTo>
                    <a:pt x="534" y="42"/>
                  </a:lnTo>
                  <a:lnTo>
                    <a:pt x="510" y="30"/>
                  </a:lnTo>
                  <a:lnTo>
                    <a:pt x="504" y="24"/>
                  </a:lnTo>
                  <a:lnTo>
                    <a:pt x="504" y="18"/>
                  </a:lnTo>
                  <a:lnTo>
                    <a:pt x="498" y="12"/>
                  </a:lnTo>
                  <a:lnTo>
                    <a:pt x="486" y="6"/>
                  </a:lnTo>
                  <a:lnTo>
                    <a:pt x="468" y="6"/>
                  </a:lnTo>
                  <a:lnTo>
                    <a:pt x="456" y="12"/>
                  </a:lnTo>
                  <a:lnTo>
                    <a:pt x="438" y="12"/>
                  </a:lnTo>
                  <a:lnTo>
                    <a:pt x="432" y="18"/>
                  </a:lnTo>
                  <a:lnTo>
                    <a:pt x="420" y="18"/>
                  </a:lnTo>
                  <a:lnTo>
                    <a:pt x="414" y="12"/>
                  </a:lnTo>
                  <a:lnTo>
                    <a:pt x="390" y="12"/>
                  </a:lnTo>
                  <a:lnTo>
                    <a:pt x="378" y="18"/>
                  </a:lnTo>
                  <a:lnTo>
                    <a:pt x="372" y="24"/>
                  </a:lnTo>
                  <a:lnTo>
                    <a:pt x="366" y="36"/>
                  </a:lnTo>
                  <a:lnTo>
                    <a:pt x="360" y="42"/>
                  </a:lnTo>
                  <a:lnTo>
                    <a:pt x="336" y="42"/>
                  </a:lnTo>
                  <a:lnTo>
                    <a:pt x="324" y="54"/>
                  </a:lnTo>
                  <a:lnTo>
                    <a:pt x="312" y="60"/>
                  </a:lnTo>
                  <a:lnTo>
                    <a:pt x="306" y="60"/>
                  </a:lnTo>
                  <a:lnTo>
                    <a:pt x="300" y="54"/>
                  </a:lnTo>
                  <a:lnTo>
                    <a:pt x="288" y="54"/>
                  </a:lnTo>
                  <a:lnTo>
                    <a:pt x="276" y="48"/>
                  </a:lnTo>
                  <a:lnTo>
                    <a:pt x="264" y="48"/>
                  </a:lnTo>
                  <a:lnTo>
                    <a:pt x="258" y="42"/>
                  </a:lnTo>
                  <a:lnTo>
                    <a:pt x="204" y="42"/>
                  </a:lnTo>
                  <a:lnTo>
                    <a:pt x="198" y="36"/>
                  </a:lnTo>
                  <a:lnTo>
                    <a:pt x="186" y="30"/>
                  </a:lnTo>
                  <a:lnTo>
                    <a:pt x="174" y="18"/>
                  </a:lnTo>
                  <a:lnTo>
                    <a:pt x="126" y="18"/>
                  </a:lnTo>
                  <a:lnTo>
                    <a:pt x="120" y="12"/>
                  </a:lnTo>
                  <a:lnTo>
                    <a:pt x="96" y="0"/>
                  </a:lnTo>
                  <a:lnTo>
                    <a:pt x="78" y="0"/>
                  </a:lnTo>
                  <a:lnTo>
                    <a:pt x="66" y="12"/>
                  </a:lnTo>
                  <a:lnTo>
                    <a:pt x="54" y="12"/>
                  </a:lnTo>
                  <a:lnTo>
                    <a:pt x="42" y="6"/>
                  </a:lnTo>
                  <a:lnTo>
                    <a:pt x="36" y="6"/>
                  </a:lnTo>
                  <a:lnTo>
                    <a:pt x="36" y="0"/>
                  </a:lnTo>
                  <a:lnTo>
                    <a:pt x="30" y="0"/>
                  </a:lnTo>
                  <a:lnTo>
                    <a:pt x="12" y="1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59" name="East Timor" descr="© INSCALE GmbH, 05.05.2010&#10;http://www.presentationload.com/">
              <a:extLst>
                <a:ext uri="{FF2B5EF4-FFF2-40B4-BE49-F238E27FC236}">
                  <a16:creationId xmlns:a16="http://schemas.microsoft.com/office/drawing/2014/main" id="{F338BB3B-C794-400E-9494-7FEDDCC51058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9447565" y="4819135"/>
              <a:ext cx="109542" cy="52371"/>
            </a:xfrm>
            <a:custGeom>
              <a:avLst/>
              <a:gdLst>
                <a:gd name="T0" fmla="*/ 2147483647 w 252"/>
                <a:gd name="T1" fmla="*/ 0 h 120"/>
                <a:gd name="T2" fmla="*/ 2147483647 w 252"/>
                <a:gd name="T3" fmla="*/ 2147483647 h 120"/>
                <a:gd name="T4" fmla="*/ 2147483647 w 252"/>
                <a:gd name="T5" fmla="*/ 2147483647 h 120"/>
                <a:gd name="T6" fmla="*/ 2147483647 w 252"/>
                <a:gd name="T7" fmla="*/ 2147483647 h 120"/>
                <a:gd name="T8" fmla="*/ 2147483647 w 252"/>
                <a:gd name="T9" fmla="*/ 2147483647 h 120"/>
                <a:gd name="T10" fmla="*/ 2147483647 w 252"/>
                <a:gd name="T11" fmla="*/ 2147483647 h 120"/>
                <a:gd name="T12" fmla="*/ 2147483647 w 252"/>
                <a:gd name="T13" fmla="*/ 2147483647 h 120"/>
                <a:gd name="T14" fmla="*/ 2147483647 w 252"/>
                <a:gd name="T15" fmla="*/ 2147483647 h 120"/>
                <a:gd name="T16" fmla="*/ 2147483647 w 252"/>
                <a:gd name="T17" fmla="*/ 2147483647 h 120"/>
                <a:gd name="T18" fmla="*/ 2147483647 w 252"/>
                <a:gd name="T19" fmla="*/ 2147483647 h 120"/>
                <a:gd name="T20" fmla="*/ 2147483647 w 252"/>
                <a:gd name="T21" fmla="*/ 2147483647 h 120"/>
                <a:gd name="T22" fmla="*/ 2147483647 w 252"/>
                <a:gd name="T23" fmla="*/ 2147483647 h 120"/>
                <a:gd name="T24" fmla="*/ 2147483647 w 252"/>
                <a:gd name="T25" fmla="*/ 2147483647 h 120"/>
                <a:gd name="T26" fmla="*/ 2147483647 w 252"/>
                <a:gd name="T27" fmla="*/ 2147483647 h 120"/>
                <a:gd name="T28" fmla="*/ 2147483647 w 252"/>
                <a:gd name="T29" fmla="*/ 2147483647 h 120"/>
                <a:gd name="T30" fmla="*/ 2147483647 w 252"/>
                <a:gd name="T31" fmla="*/ 2147483647 h 120"/>
                <a:gd name="T32" fmla="*/ 2147483647 w 252"/>
                <a:gd name="T33" fmla="*/ 2147483647 h 120"/>
                <a:gd name="T34" fmla="*/ 2147483647 w 252"/>
                <a:gd name="T35" fmla="*/ 2147483647 h 120"/>
                <a:gd name="T36" fmla="*/ 2147483647 w 252"/>
                <a:gd name="T37" fmla="*/ 2147483647 h 120"/>
                <a:gd name="T38" fmla="*/ 2147483647 w 252"/>
                <a:gd name="T39" fmla="*/ 2147483647 h 120"/>
                <a:gd name="T40" fmla="*/ 2147483647 w 252"/>
                <a:gd name="T41" fmla="*/ 2147483647 h 120"/>
                <a:gd name="T42" fmla="*/ 2147483647 w 252"/>
                <a:gd name="T43" fmla="*/ 2147483647 h 120"/>
                <a:gd name="T44" fmla="*/ 2147483647 w 252"/>
                <a:gd name="T45" fmla="*/ 2147483647 h 120"/>
                <a:gd name="T46" fmla="*/ 2147483647 w 252"/>
                <a:gd name="T47" fmla="*/ 0 h 120"/>
                <a:gd name="T48" fmla="*/ 0 w 252"/>
                <a:gd name="T49" fmla="*/ 2147483647 h 120"/>
                <a:gd name="T50" fmla="*/ 2147483647 w 252"/>
                <a:gd name="T51" fmla="*/ 2147483647 h 120"/>
                <a:gd name="T52" fmla="*/ 2147483647 w 252"/>
                <a:gd name="T53" fmla="*/ 2147483647 h 120"/>
                <a:gd name="T54" fmla="*/ 2147483647 w 252"/>
                <a:gd name="T55" fmla="*/ 2147483647 h 120"/>
                <a:gd name="T56" fmla="*/ 2147483647 w 252"/>
                <a:gd name="T57" fmla="*/ 2147483647 h 120"/>
                <a:gd name="T58" fmla="*/ 2147483647 w 252"/>
                <a:gd name="T59" fmla="*/ 2147483647 h 120"/>
                <a:gd name="T60" fmla="*/ 2147483647 w 252"/>
                <a:gd name="T61" fmla="*/ 2147483647 h 120"/>
                <a:gd name="T62" fmla="*/ 2147483647 w 252"/>
                <a:gd name="T63" fmla="*/ 2147483647 h 120"/>
                <a:gd name="T64" fmla="*/ 0 w 252"/>
                <a:gd name="T65" fmla="*/ 2147483647 h 12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252"/>
                <a:gd name="T100" fmla="*/ 0 h 120"/>
                <a:gd name="T101" fmla="*/ 252 w 252"/>
                <a:gd name="T102" fmla="*/ 120 h 120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252" h="120">
                  <a:moveTo>
                    <a:pt x="228" y="0"/>
                  </a:moveTo>
                  <a:lnTo>
                    <a:pt x="204" y="24"/>
                  </a:lnTo>
                  <a:lnTo>
                    <a:pt x="114" y="24"/>
                  </a:lnTo>
                  <a:lnTo>
                    <a:pt x="108" y="30"/>
                  </a:lnTo>
                  <a:lnTo>
                    <a:pt x="102" y="42"/>
                  </a:lnTo>
                  <a:lnTo>
                    <a:pt x="96" y="48"/>
                  </a:lnTo>
                  <a:lnTo>
                    <a:pt x="90" y="48"/>
                  </a:lnTo>
                  <a:lnTo>
                    <a:pt x="78" y="54"/>
                  </a:lnTo>
                  <a:lnTo>
                    <a:pt x="90" y="72"/>
                  </a:lnTo>
                  <a:lnTo>
                    <a:pt x="84" y="78"/>
                  </a:lnTo>
                  <a:lnTo>
                    <a:pt x="72" y="102"/>
                  </a:lnTo>
                  <a:lnTo>
                    <a:pt x="72" y="114"/>
                  </a:lnTo>
                  <a:lnTo>
                    <a:pt x="78" y="120"/>
                  </a:lnTo>
                  <a:lnTo>
                    <a:pt x="78" y="114"/>
                  </a:lnTo>
                  <a:lnTo>
                    <a:pt x="84" y="108"/>
                  </a:lnTo>
                  <a:lnTo>
                    <a:pt x="96" y="108"/>
                  </a:lnTo>
                  <a:lnTo>
                    <a:pt x="132" y="84"/>
                  </a:lnTo>
                  <a:lnTo>
                    <a:pt x="138" y="90"/>
                  </a:lnTo>
                  <a:lnTo>
                    <a:pt x="162" y="90"/>
                  </a:lnTo>
                  <a:lnTo>
                    <a:pt x="186" y="78"/>
                  </a:lnTo>
                  <a:lnTo>
                    <a:pt x="198" y="66"/>
                  </a:lnTo>
                  <a:lnTo>
                    <a:pt x="210" y="60"/>
                  </a:lnTo>
                  <a:lnTo>
                    <a:pt x="252" y="18"/>
                  </a:lnTo>
                  <a:lnTo>
                    <a:pt x="228" y="0"/>
                  </a:lnTo>
                  <a:close/>
                  <a:moveTo>
                    <a:pt x="0" y="90"/>
                  </a:moveTo>
                  <a:lnTo>
                    <a:pt x="6" y="102"/>
                  </a:lnTo>
                  <a:lnTo>
                    <a:pt x="18" y="96"/>
                  </a:lnTo>
                  <a:lnTo>
                    <a:pt x="24" y="90"/>
                  </a:lnTo>
                  <a:lnTo>
                    <a:pt x="36" y="90"/>
                  </a:lnTo>
                  <a:lnTo>
                    <a:pt x="36" y="84"/>
                  </a:lnTo>
                  <a:lnTo>
                    <a:pt x="42" y="72"/>
                  </a:lnTo>
                  <a:lnTo>
                    <a:pt x="18" y="72"/>
                  </a:lnTo>
                  <a:lnTo>
                    <a:pt x="0" y="90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60" name="Djibouti" descr="© INSCALE GmbH, 05.05.2010&#10;http://www.presentationload.com/">
              <a:extLst>
                <a:ext uri="{FF2B5EF4-FFF2-40B4-BE49-F238E27FC236}">
                  <a16:creationId xmlns:a16="http://schemas.microsoft.com/office/drawing/2014/main" id="{BF93B581-59FB-4F22-AAA6-932710EBD05A}"/>
                </a:ext>
              </a:extLst>
            </p:cNvPr>
            <p:cNvSpPr>
              <a:spLocks/>
            </p:cNvSpPr>
            <p:nvPr/>
          </p:nvSpPr>
          <p:spPr bwMode="gray">
            <a:xfrm>
              <a:off x="6856651" y="4062147"/>
              <a:ext cx="52389" cy="61892"/>
            </a:xfrm>
            <a:custGeom>
              <a:avLst/>
              <a:gdLst>
                <a:gd name="T0" fmla="*/ 2147483647 w 114"/>
                <a:gd name="T1" fmla="*/ 2147483647 h 138"/>
                <a:gd name="T2" fmla="*/ 2147483647 w 114"/>
                <a:gd name="T3" fmla="*/ 2147483647 h 138"/>
                <a:gd name="T4" fmla="*/ 2147483647 w 114"/>
                <a:gd name="T5" fmla="*/ 2147483647 h 138"/>
                <a:gd name="T6" fmla="*/ 0 w 114"/>
                <a:gd name="T7" fmla="*/ 2147483647 h 138"/>
                <a:gd name="T8" fmla="*/ 0 w 114"/>
                <a:gd name="T9" fmla="*/ 2147483647 h 138"/>
                <a:gd name="T10" fmla="*/ 2147483647 w 114"/>
                <a:gd name="T11" fmla="*/ 2147483647 h 138"/>
                <a:gd name="T12" fmla="*/ 2147483647 w 114"/>
                <a:gd name="T13" fmla="*/ 2147483647 h 138"/>
                <a:gd name="T14" fmla="*/ 2147483647 w 114"/>
                <a:gd name="T15" fmla="*/ 2147483647 h 138"/>
                <a:gd name="T16" fmla="*/ 2147483647 w 114"/>
                <a:gd name="T17" fmla="*/ 2147483647 h 138"/>
                <a:gd name="T18" fmla="*/ 2147483647 w 114"/>
                <a:gd name="T19" fmla="*/ 2147483647 h 138"/>
                <a:gd name="T20" fmla="*/ 2147483647 w 114"/>
                <a:gd name="T21" fmla="*/ 2147483647 h 138"/>
                <a:gd name="T22" fmla="*/ 2147483647 w 114"/>
                <a:gd name="T23" fmla="*/ 2147483647 h 138"/>
                <a:gd name="T24" fmla="*/ 2147483647 w 114"/>
                <a:gd name="T25" fmla="*/ 2147483647 h 138"/>
                <a:gd name="T26" fmla="*/ 2147483647 w 114"/>
                <a:gd name="T27" fmla="*/ 2147483647 h 138"/>
                <a:gd name="T28" fmla="*/ 2147483647 w 114"/>
                <a:gd name="T29" fmla="*/ 2147483647 h 138"/>
                <a:gd name="T30" fmla="*/ 2147483647 w 114"/>
                <a:gd name="T31" fmla="*/ 2147483647 h 138"/>
                <a:gd name="T32" fmla="*/ 2147483647 w 114"/>
                <a:gd name="T33" fmla="*/ 2147483647 h 138"/>
                <a:gd name="T34" fmla="*/ 2147483647 w 114"/>
                <a:gd name="T35" fmla="*/ 2147483647 h 138"/>
                <a:gd name="T36" fmla="*/ 2147483647 w 114"/>
                <a:gd name="T37" fmla="*/ 2147483647 h 138"/>
                <a:gd name="T38" fmla="*/ 2147483647 w 114"/>
                <a:gd name="T39" fmla="*/ 2147483647 h 138"/>
                <a:gd name="T40" fmla="*/ 2147483647 w 114"/>
                <a:gd name="T41" fmla="*/ 2147483647 h 138"/>
                <a:gd name="T42" fmla="*/ 2147483647 w 114"/>
                <a:gd name="T43" fmla="*/ 2147483647 h 138"/>
                <a:gd name="T44" fmla="*/ 2147483647 w 114"/>
                <a:gd name="T45" fmla="*/ 2147483647 h 138"/>
                <a:gd name="T46" fmla="*/ 2147483647 w 114"/>
                <a:gd name="T47" fmla="*/ 2147483647 h 138"/>
                <a:gd name="T48" fmla="*/ 2147483647 w 114"/>
                <a:gd name="T49" fmla="*/ 2147483647 h 138"/>
                <a:gd name="T50" fmla="*/ 2147483647 w 114"/>
                <a:gd name="T51" fmla="*/ 2147483647 h 138"/>
                <a:gd name="T52" fmla="*/ 2147483647 w 114"/>
                <a:gd name="T53" fmla="*/ 2147483647 h 138"/>
                <a:gd name="T54" fmla="*/ 2147483647 w 114"/>
                <a:gd name="T55" fmla="*/ 0 h 138"/>
                <a:gd name="T56" fmla="*/ 2147483647 w 114"/>
                <a:gd name="T57" fmla="*/ 2147483647 h 138"/>
                <a:gd name="T58" fmla="*/ 2147483647 w 114"/>
                <a:gd name="T59" fmla="*/ 2147483647 h 138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114"/>
                <a:gd name="T91" fmla="*/ 0 h 138"/>
                <a:gd name="T92" fmla="*/ 114 w 114"/>
                <a:gd name="T93" fmla="*/ 138 h 138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114" h="138">
                  <a:moveTo>
                    <a:pt x="72" y="24"/>
                  </a:moveTo>
                  <a:lnTo>
                    <a:pt x="48" y="12"/>
                  </a:lnTo>
                  <a:lnTo>
                    <a:pt x="18" y="66"/>
                  </a:lnTo>
                  <a:lnTo>
                    <a:pt x="0" y="84"/>
                  </a:lnTo>
                  <a:lnTo>
                    <a:pt x="0" y="96"/>
                  </a:lnTo>
                  <a:lnTo>
                    <a:pt x="6" y="114"/>
                  </a:lnTo>
                  <a:lnTo>
                    <a:pt x="6" y="126"/>
                  </a:lnTo>
                  <a:lnTo>
                    <a:pt x="18" y="138"/>
                  </a:lnTo>
                  <a:lnTo>
                    <a:pt x="42" y="138"/>
                  </a:lnTo>
                  <a:lnTo>
                    <a:pt x="48" y="132"/>
                  </a:lnTo>
                  <a:lnTo>
                    <a:pt x="54" y="132"/>
                  </a:lnTo>
                  <a:lnTo>
                    <a:pt x="60" y="126"/>
                  </a:lnTo>
                  <a:lnTo>
                    <a:pt x="72" y="126"/>
                  </a:lnTo>
                  <a:lnTo>
                    <a:pt x="84" y="132"/>
                  </a:lnTo>
                  <a:lnTo>
                    <a:pt x="90" y="138"/>
                  </a:lnTo>
                  <a:lnTo>
                    <a:pt x="90" y="132"/>
                  </a:lnTo>
                  <a:lnTo>
                    <a:pt x="114" y="108"/>
                  </a:lnTo>
                  <a:lnTo>
                    <a:pt x="114" y="102"/>
                  </a:lnTo>
                  <a:lnTo>
                    <a:pt x="102" y="90"/>
                  </a:lnTo>
                  <a:lnTo>
                    <a:pt x="66" y="90"/>
                  </a:lnTo>
                  <a:lnTo>
                    <a:pt x="78" y="84"/>
                  </a:lnTo>
                  <a:lnTo>
                    <a:pt x="84" y="72"/>
                  </a:lnTo>
                  <a:lnTo>
                    <a:pt x="96" y="66"/>
                  </a:lnTo>
                  <a:lnTo>
                    <a:pt x="102" y="54"/>
                  </a:lnTo>
                  <a:lnTo>
                    <a:pt x="114" y="42"/>
                  </a:lnTo>
                  <a:lnTo>
                    <a:pt x="114" y="24"/>
                  </a:lnTo>
                  <a:lnTo>
                    <a:pt x="108" y="12"/>
                  </a:lnTo>
                  <a:lnTo>
                    <a:pt x="96" y="0"/>
                  </a:lnTo>
                  <a:lnTo>
                    <a:pt x="84" y="6"/>
                  </a:lnTo>
                  <a:lnTo>
                    <a:pt x="72" y="24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61" name="Cuba" descr="© INSCALE GmbH, 05.05.2010&#10;http://www.presentationload.com/">
              <a:extLst>
                <a:ext uri="{FF2B5EF4-FFF2-40B4-BE49-F238E27FC236}">
                  <a16:creationId xmlns:a16="http://schemas.microsoft.com/office/drawing/2014/main" id="{CB502CFC-1C3D-4FA8-96CF-B7484D8FEE6D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932179" y="3679685"/>
              <a:ext cx="327039" cy="122198"/>
            </a:xfrm>
            <a:custGeom>
              <a:avLst/>
              <a:gdLst>
                <a:gd name="T0" fmla="*/ 2147483647 w 738"/>
                <a:gd name="T1" fmla="*/ 2147483647 h 270"/>
                <a:gd name="T2" fmla="*/ 2147483647 w 738"/>
                <a:gd name="T3" fmla="*/ 2147483647 h 270"/>
                <a:gd name="T4" fmla="*/ 2147483647 w 738"/>
                <a:gd name="T5" fmla="*/ 2147483647 h 270"/>
                <a:gd name="T6" fmla="*/ 2147483647 w 738"/>
                <a:gd name="T7" fmla="*/ 2147483647 h 270"/>
                <a:gd name="T8" fmla="*/ 2147483647 w 738"/>
                <a:gd name="T9" fmla="*/ 2147483647 h 270"/>
                <a:gd name="T10" fmla="*/ 2147483647 w 738"/>
                <a:gd name="T11" fmla="*/ 2147483647 h 270"/>
                <a:gd name="T12" fmla="*/ 2147483647 w 738"/>
                <a:gd name="T13" fmla="*/ 2147483647 h 270"/>
                <a:gd name="T14" fmla="*/ 2147483647 w 738"/>
                <a:gd name="T15" fmla="*/ 2147483647 h 270"/>
                <a:gd name="T16" fmla="*/ 2147483647 w 738"/>
                <a:gd name="T17" fmla="*/ 2147483647 h 270"/>
                <a:gd name="T18" fmla="*/ 2147483647 w 738"/>
                <a:gd name="T19" fmla="*/ 2147483647 h 270"/>
                <a:gd name="T20" fmla="*/ 2147483647 w 738"/>
                <a:gd name="T21" fmla="*/ 2147483647 h 270"/>
                <a:gd name="T22" fmla="*/ 2147483647 w 738"/>
                <a:gd name="T23" fmla="*/ 2147483647 h 270"/>
                <a:gd name="T24" fmla="*/ 2147483647 w 738"/>
                <a:gd name="T25" fmla="*/ 2147483647 h 270"/>
                <a:gd name="T26" fmla="*/ 2147483647 w 738"/>
                <a:gd name="T27" fmla="*/ 2147483647 h 270"/>
                <a:gd name="T28" fmla="*/ 2147483647 w 738"/>
                <a:gd name="T29" fmla="*/ 2147483647 h 270"/>
                <a:gd name="T30" fmla="*/ 2147483647 w 738"/>
                <a:gd name="T31" fmla="*/ 2147483647 h 270"/>
                <a:gd name="T32" fmla="*/ 2147483647 w 738"/>
                <a:gd name="T33" fmla="*/ 2147483647 h 270"/>
                <a:gd name="T34" fmla="*/ 2147483647 w 738"/>
                <a:gd name="T35" fmla="*/ 2147483647 h 270"/>
                <a:gd name="T36" fmla="*/ 2147483647 w 738"/>
                <a:gd name="T37" fmla="*/ 0 h 270"/>
                <a:gd name="T38" fmla="*/ 2147483647 w 738"/>
                <a:gd name="T39" fmla="*/ 2147483647 h 270"/>
                <a:gd name="T40" fmla="*/ 2147483647 w 738"/>
                <a:gd name="T41" fmla="*/ 2147483647 h 270"/>
                <a:gd name="T42" fmla="*/ 2147483647 w 738"/>
                <a:gd name="T43" fmla="*/ 2147483647 h 270"/>
                <a:gd name="T44" fmla="*/ 2147483647 w 738"/>
                <a:gd name="T45" fmla="*/ 2147483647 h 270"/>
                <a:gd name="T46" fmla="*/ 2147483647 w 738"/>
                <a:gd name="T47" fmla="*/ 2147483647 h 270"/>
                <a:gd name="T48" fmla="*/ 2147483647 w 738"/>
                <a:gd name="T49" fmla="*/ 2147483647 h 270"/>
                <a:gd name="T50" fmla="*/ 2147483647 w 738"/>
                <a:gd name="T51" fmla="*/ 2147483647 h 270"/>
                <a:gd name="T52" fmla="*/ 2147483647 w 738"/>
                <a:gd name="T53" fmla="*/ 2147483647 h 270"/>
                <a:gd name="T54" fmla="*/ 2147483647 w 738"/>
                <a:gd name="T55" fmla="*/ 2147483647 h 270"/>
                <a:gd name="T56" fmla="*/ 2147483647 w 738"/>
                <a:gd name="T57" fmla="*/ 2147483647 h 270"/>
                <a:gd name="T58" fmla="*/ 2147483647 w 738"/>
                <a:gd name="T59" fmla="*/ 2147483647 h 270"/>
                <a:gd name="T60" fmla="*/ 2147483647 w 738"/>
                <a:gd name="T61" fmla="*/ 2147483647 h 270"/>
                <a:gd name="T62" fmla="*/ 2147483647 w 738"/>
                <a:gd name="T63" fmla="*/ 2147483647 h 270"/>
                <a:gd name="T64" fmla="*/ 2147483647 w 738"/>
                <a:gd name="T65" fmla="*/ 2147483647 h 270"/>
                <a:gd name="T66" fmla="*/ 2147483647 w 738"/>
                <a:gd name="T67" fmla="*/ 2147483647 h 270"/>
                <a:gd name="T68" fmla="*/ 2147483647 w 738"/>
                <a:gd name="T69" fmla="*/ 2147483647 h 270"/>
                <a:gd name="T70" fmla="*/ 2147483647 w 738"/>
                <a:gd name="T71" fmla="*/ 2147483647 h 270"/>
                <a:gd name="T72" fmla="*/ 2147483647 w 738"/>
                <a:gd name="T73" fmla="*/ 2147483647 h 270"/>
                <a:gd name="T74" fmla="*/ 2147483647 w 738"/>
                <a:gd name="T75" fmla="*/ 2147483647 h 270"/>
                <a:gd name="T76" fmla="*/ 2147483647 w 738"/>
                <a:gd name="T77" fmla="*/ 2147483647 h 270"/>
                <a:gd name="T78" fmla="*/ 2147483647 w 738"/>
                <a:gd name="T79" fmla="*/ 2147483647 h 270"/>
                <a:gd name="T80" fmla="*/ 2147483647 w 738"/>
                <a:gd name="T81" fmla="*/ 2147483647 h 270"/>
                <a:gd name="T82" fmla="*/ 2147483647 w 738"/>
                <a:gd name="T83" fmla="*/ 2147483647 h 270"/>
                <a:gd name="T84" fmla="*/ 2147483647 w 738"/>
                <a:gd name="T85" fmla="*/ 2147483647 h 270"/>
                <a:gd name="T86" fmla="*/ 2147483647 w 738"/>
                <a:gd name="T87" fmla="*/ 2147483647 h 270"/>
                <a:gd name="T88" fmla="*/ 2147483647 w 738"/>
                <a:gd name="T89" fmla="*/ 2147483647 h 270"/>
                <a:gd name="T90" fmla="*/ 2147483647 w 738"/>
                <a:gd name="T91" fmla="*/ 2147483647 h 270"/>
                <a:gd name="T92" fmla="*/ 2147483647 w 738"/>
                <a:gd name="T93" fmla="*/ 2147483647 h 270"/>
                <a:gd name="T94" fmla="*/ 2147483647 w 738"/>
                <a:gd name="T95" fmla="*/ 2147483647 h 270"/>
                <a:gd name="T96" fmla="*/ 2147483647 w 738"/>
                <a:gd name="T97" fmla="*/ 2147483647 h 270"/>
                <a:gd name="T98" fmla="*/ 2147483647 w 738"/>
                <a:gd name="T99" fmla="*/ 2147483647 h 270"/>
                <a:gd name="T100" fmla="*/ 2147483647 w 738"/>
                <a:gd name="T101" fmla="*/ 2147483647 h 270"/>
                <a:gd name="T102" fmla="*/ 2147483647 w 738"/>
                <a:gd name="T103" fmla="*/ 2147483647 h 270"/>
                <a:gd name="T104" fmla="*/ 2147483647 w 738"/>
                <a:gd name="T105" fmla="*/ 2147483647 h 270"/>
                <a:gd name="T106" fmla="*/ 2147483647 w 738"/>
                <a:gd name="T107" fmla="*/ 2147483647 h 270"/>
                <a:gd name="T108" fmla="*/ 2147483647 w 738"/>
                <a:gd name="T109" fmla="*/ 2147483647 h 270"/>
                <a:gd name="T110" fmla="*/ 2147483647 w 738"/>
                <a:gd name="T111" fmla="*/ 2147483647 h 270"/>
                <a:gd name="T112" fmla="*/ 2147483647 w 738"/>
                <a:gd name="T113" fmla="*/ 2147483647 h 270"/>
                <a:gd name="T114" fmla="*/ 2147483647 w 738"/>
                <a:gd name="T115" fmla="*/ 2147483647 h 27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738"/>
                <a:gd name="T175" fmla="*/ 0 h 270"/>
                <a:gd name="T176" fmla="*/ 738 w 738"/>
                <a:gd name="T177" fmla="*/ 270 h 27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738" h="270">
                  <a:moveTo>
                    <a:pt x="708" y="228"/>
                  </a:moveTo>
                  <a:lnTo>
                    <a:pt x="690" y="222"/>
                  </a:lnTo>
                  <a:lnTo>
                    <a:pt x="666" y="222"/>
                  </a:lnTo>
                  <a:lnTo>
                    <a:pt x="666" y="204"/>
                  </a:lnTo>
                  <a:lnTo>
                    <a:pt x="660" y="198"/>
                  </a:lnTo>
                  <a:lnTo>
                    <a:pt x="648" y="192"/>
                  </a:lnTo>
                  <a:lnTo>
                    <a:pt x="600" y="192"/>
                  </a:lnTo>
                  <a:lnTo>
                    <a:pt x="624" y="168"/>
                  </a:lnTo>
                  <a:lnTo>
                    <a:pt x="612" y="168"/>
                  </a:lnTo>
                  <a:lnTo>
                    <a:pt x="600" y="162"/>
                  </a:lnTo>
                  <a:lnTo>
                    <a:pt x="558" y="162"/>
                  </a:lnTo>
                  <a:lnTo>
                    <a:pt x="534" y="150"/>
                  </a:lnTo>
                  <a:lnTo>
                    <a:pt x="528" y="144"/>
                  </a:lnTo>
                  <a:lnTo>
                    <a:pt x="522" y="144"/>
                  </a:lnTo>
                  <a:lnTo>
                    <a:pt x="528" y="138"/>
                  </a:lnTo>
                  <a:lnTo>
                    <a:pt x="528" y="132"/>
                  </a:lnTo>
                  <a:lnTo>
                    <a:pt x="534" y="126"/>
                  </a:lnTo>
                  <a:lnTo>
                    <a:pt x="534" y="120"/>
                  </a:lnTo>
                  <a:lnTo>
                    <a:pt x="522" y="120"/>
                  </a:lnTo>
                  <a:lnTo>
                    <a:pt x="510" y="114"/>
                  </a:lnTo>
                  <a:lnTo>
                    <a:pt x="504" y="114"/>
                  </a:lnTo>
                  <a:lnTo>
                    <a:pt x="474" y="84"/>
                  </a:lnTo>
                  <a:lnTo>
                    <a:pt x="462" y="78"/>
                  </a:lnTo>
                  <a:lnTo>
                    <a:pt x="450" y="66"/>
                  </a:lnTo>
                  <a:lnTo>
                    <a:pt x="432" y="66"/>
                  </a:lnTo>
                  <a:lnTo>
                    <a:pt x="432" y="84"/>
                  </a:lnTo>
                  <a:lnTo>
                    <a:pt x="444" y="96"/>
                  </a:lnTo>
                  <a:lnTo>
                    <a:pt x="450" y="96"/>
                  </a:lnTo>
                  <a:lnTo>
                    <a:pt x="378" y="60"/>
                  </a:lnTo>
                  <a:lnTo>
                    <a:pt x="372" y="54"/>
                  </a:lnTo>
                  <a:lnTo>
                    <a:pt x="360" y="48"/>
                  </a:lnTo>
                  <a:lnTo>
                    <a:pt x="354" y="36"/>
                  </a:lnTo>
                  <a:lnTo>
                    <a:pt x="342" y="30"/>
                  </a:lnTo>
                  <a:lnTo>
                    <a:pt x="330" y="18"/>
                  </a:lnTo>
                  <a:lnTo>
                    <a:pt x="270" y="18"/>
                  </a:lnTo>
                  <a:lnTo>
                    <a:pt x="258" y="12"/>
                  </a:lnTo>
                  <a:lnTo>
                    <a:pt x="228" y="6"/>
                  </a:lnTo>
                  <a:lnTo>
                    <a:pt x="174" y="0"/>
                  </a:lnTo>
                  <a:lnTo>
                    <a:pt x="126" y="6"/>
                  </a:lnTo>
                  <a:lnTo>
                    <a:pt x="96" y="18"/>
                  </a:lnTo>
                  <a:lnTo>
                    <a:pt x="72" y="42"/>
                  </a:lnTo>
                  <a:lnTo>
                    <a:pt x="60" y="48"/>
                  </a:lnTo>
                  <a:lnTo>
                    <a:pt x="42" y="60"/>
                  </a:lnTo>
                  <a:lnTo>
                    <a:pt x="24" y="66"/>
                  </a:lnTo>
                  <a:lnTo>
                    <a:pt x="12" y="72"/>
                  </a:lnTo>
                  <a:lnTo>
                    <a:pt x="6" y="78"/>
                  </a:lnTo>
                  <a:lnTo>
                    <a:pt x="0" y="78"/>
                  </a:lnTo>
                  <a:lnTo>
                    <a:pt x="72" y="72"/>
                  </a:lnTo>
                  <a:lnTo>
                    <a:pt x="72" y="60"/>
                  </a:lnTo>
                  <a:lnTo>
                    <a:pt x="150" y="54"/>
                  </a:lnTo>
                  <a:lnTo>
                    <a:pt x="174" y="42"/>
                  </a:lnTo>
                  <a:lnTo>
                    <a:pt x="198" y="42"/>
                  </a:lnTo>
                  <a:lnTo>
                    <a:pt x="222" y="54"/>
                  </a:lnTo>
                  <a:lnTo>
                    <a:pt x="222" y="60"/>
                  </a:lnTo>
                  <a:lnTo>
                    <a:pt x="216" y="60"/>
                  </a:lnTo>
                  <a:lnTo>
                    <a:pt x="210" y="66"/>
                  </a:lnTo>
                  <a:lnTo>
                    <a:pt x="198" y="66"/>
                  </a:lnTo>
                  <a:lnTo>
                    <a:pt x="192" y="72"/>
                  </a:lnTo>
                  <a:lnTo>
                    <a:pt x="186" y="72"/>
                  </a:lnTo>
                  <a:lnTo>
                    <a:pt x="204" y="78"/>
                  </a:lnTo>
                  <a:lnTo>
                    <a:pt x="210" y="78"/>
                  </a:lnTo>
                  <a:lnTo>
                    <a:pt x="216" y="84"/>
                  </a:lnTo>
                  <a:lnTo>
                    <a:pt x="228" y="90"/>
                  </a:lnTo>
                  <a:lnTo>
                    <a:pt x="246" y="96"/>
                  </a:lnTo>
                  <a:lnTo>
                    <a:pt x="258" y="102"/>
                  </a:lnTo>
                  <a:lnTo>
                    <a:pt x="276" y="102"/>
                  </a:lnTo>
                  <a:lnTo>
                    <a:pt x="282" y="96"/>
                  </a:lnTo>
                  <a:lnTo>
                    <a:pt x="282" y="90"/>
                  </a:lnTo>
                  <a:lnTo>
                    <a:pt x="294" y="96"/>
                  </a:lnTo>
                  <a:lnTo>
                    <a:pt x="300" y="102"/>
                  </a:lnTo>
                  <a:lnTo>
                    <a:pt x="318" y="114"/>
                  </a:lnTo>
                  <a:lnTo>
                    <a:pt x="342" y="126"/>
                  </a:lnTo>
                  <a:lnTo>
                    <a:pt x="372" y="126"/>
                  </a:lnTo>
                  <a:lnTo>
                    <a:pt x="390" y="120"/>
                  </a:lnTo>
                  <a:lnTo>
                    <a:pt x="402" y="120"/>
                  </a:lnTo>
                  <a:lnTo>
                    <a:pt x="390" y="144"/>
                  </a:lnTo>
                  <a:lnTo>
                    <a:pt x="450" y="168"/>
                  </a:lnTo>
                  <a:lnTo>
                    <a:pt x="474" y="204"/>
                  </a:lnTo>
                  <a:lnTo>
                    <a:pt x="480" y="210"/>
                  </a:lnTo>
                  <a:lnTo>
                    <a:pt x="492" y="216"/>
                  </a:lnTo>
                  <a:lnTo>
                    <a:pt x="498" y="222"/>
                  </a:lnTo>
                  <a:lnTo>
                    <a:pt x="498" y="228"/>
                  </a:lnTo>
                  <a:lnTo>
                    <a:pt x="474" y="252"/>
                  </a:lnTo>
                  <a:lnTo>
                    <a:pt x="474" y="258"/>
                  </a:lnTo>
                  <a:lnTo>
                    <a:pt x="480" y="264"/>
                  </a:lnTo>
                  <a:lnTo>
                    <a:pt x="492" y="258"/>
                  </a:lnTo>
                  <a:lnTo>
                    <a:pt x="504" y="258"/>
                  </a:lnTo>
                  <a:lnTo>
                    <a:pt x="528" y="246"/>
                  </a:lnTo>
                  <a:lnTo>
                    <a:pt x="558" y="246"/>
                  </a:lnTo>
                  <a:lnTo>
                    <a:pt x="558" y="252"/>
                  </a:lnTo>
                  <a:lnTo>
                    <a:pt x="552" y="252"/>
                  </a:lnTo>
                  <a:lnTo>
                    <a:pt x="546" y="258"/>
                  </a:lnTo>
                  <a:lnTo>
                    <a:pt x="546" y="264"/>
                  </a:lnTo>
                  <a:lnTo>
                    <a:pt x="558" y="264"/>
                  </a:lnTo>
                  <a:lnTo>
                    <a:pt x="564" y="270"/>
                  </a:lnTo>
                  <a:lnTo>
                    <a:pt x="612" y="270"/>
                  </a:lnTo>
                  <a:lnTo>
                    <a:pt x="636" y="264"/>
                  </a:lnTo>
                  <a:lnTo>
                    <a:pt x="684" y="258"/>
                  </a:lnTo>
                  <a:lnTo>
                    <a:pt x="720" y="252"/>
                  </a:lnTo>
                  <a:lnTo>
                    <a:pt x="738" y="246"/>
                  </a:lnTo>
                  <a:lnTo>
                    <a:pt x="738" y="240"/>
                  </a:lnTo>
                  <a:lnTo>
                    <a:pt x="732" y="234"/>
                  </a:lnTo>
                  <a:lnTo>
                    <a:pt x="720" y="228"/>
                  </a:lnTo>
                  <a:lnTo>
                    <a:pt x="708" y="228"/>
                  </a:lnTo>
                  <a:close/>
                  <a:moveTo>
                    <a:pt x="114" y="126"/>
                  </a:moveTo>
                  <a:lnTo>
                    <a:pt x="114" y="132"/>
                  </a:lnTo>
                  <a:lnTo>
                    <a:pt x="120" y="138"/>
                  </a:lnTo>
                  <a:lnTo>
                    <a:pt x="132" y="144"/>
                  </a:lnTo>
                  <a:lnTo>
                    <a:pt x="144" y="138"/>
                  </a:lnTo>
                  <a:lnTo>
                    <a:pt x="150" y="138"/>
                  </a:lnTo>
                  <a:lnTo>
                    <a:pt x="156" y="126"/>
                  </a:lnTo>
                  <a:lnTo>
                    <a:pt x="156" y="120"/>
                  </a:lnTo>
                  <a:lnTo>
                    <a:pt x="150" y="114"/>
                  </a:lnTo>
                  <a:lnTo>
                    <a:pt x="138" y="114"/>
                  </a:lnTo>
                  <a:lnTo>
                    <a:pt x="126" y="120"/>
                  </a:lnTo>
                  <a:lnTo>
                    <a:pt x="120" y="120"/>
                  </a:lnTo>
                  <a:lnTo>
                    <a:pt x="114" y="126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lumMod val="50000"/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62" name="Côte d'Ivoire" descr="© INSCALE GmbH, 05.05.2010&#10;http://www.presentationload.com/">
              <a:extLst>
                <a:ext uri="{FF2B5EF4-FFF2-40B4-BE49-F238E27FC236}">
                  <a16:creationId xmlns:a16="http://schemas.microsoft.com/office/drawing/2014/main" id="{951E185B-B73E-4C8B-8D59-BCF9BC48CF6A}"/>
                </a:ext>
              </a:extLst>
            </p:cNvPr>
            <p:cNvSpPr>
              <a:spLocks/>
            </p:cNvSpPr>
            <p:nvPr/>
          </p:nvSpPr>
          <p:spPr bwMode="gray">
            <a:xfrm>
              <a:off x="5275432" y="4133560"/>
              <a:ext cx="193683" cy="231699"/>
            </a:xfrm>
            <a:custGeom>
              <a:avLst/>
              <a:gdLst>
                <a:gd name="T0" fmla="*/ 2147483647 w 438"/>
                <a:gd name="T1" fmla="*/ 2147483647 h 516"/>
                <a:gd name="T2" fmla="*/ 2147483647 w 438"/>
                <a:gd name="T3" fmla="*/ 2147483647 h 516"/>
                <a:gd name="T4" fmla="*/ 2147483647 w 438"/>
                <a:gd name="T5" fmla="*/ 2147483647 h 516"/>
                <a:gd name="T6" fmla="*/ 2147483647 w 438"/>
                <a:gd name="T7" fmla="*/ 2147483647 h 516"/>
                <a:gd name="T8" fmla="*/ 2147483647 w 438"/>
                <a:gd name="T9" fmla="*/ 2147483647 h 516"/>
                <a:gd name="T10" fmla="*/ 2147483647 w 438"/>
                <a:gd name="T11" fmla="*/ 2147483647 h 516"/>
                <a:gd name="T12" fmla="*/ 2147483647 w 438"/>
                <a:gd name="T13" fmla="*/ 2147483647 h 516"/>
                <a:gd name="T14" fmla="*/ 2147483647 w 438"/>
                <a:gd name="T15" fmla="*/ 2147483647 h 516"/>
                <a:gd name="T16" fmla="*/ 2147483647 w 438"/>
                <a:gd name="T17" fmla="*/ 2147483647 h 516"/>
                <a:gd name="T18" fmla="*/ 2147483647 w 438"/>
                <a:gd name="T19" fmla="*/ 2147483647 h 516"/>
                <a:gd name="T20" fmla="*/ 2147483647 w 438"/>
                <a:gd name="T21" fmla="*/ 2147483647 h 516"/>
                <a:gd name="T22" fmla="*/ 2147483647 w 438"/>
                <a:gd name="T23" fmla="*/ 2147483647 h 516"/>
                <a:gd name="T24" fmla="*/ 2147483647 w 438"/>
                <a:gd name="T25" fmla="*/ 2147483647 h 516"/>
                <a:gd name="T26" fmla="*/ 2147483647 w 438"/>
                <a:gd name="T27" fmla="*/ 2147483647 h 516"/>
                <a:gd name="T28" fmla="*/ 2147483647 w 438"/>
                <a:gd name="T29" fmla="*/ 2147483647 h 516"/>
                <a:gd name="T30" fmla="*/ 2147483647 w 438"/>
                <a:gd name="T31" fmla="*/ 2147483647 h 516"/>
                <a:gd name="T32" fmla="*/ 2147483647 w 438"/>
                <a:gd name="T33" fmla="*/ 0 h 516"/>
                <a:gd name="T34" fmla="*/ 2147483647 w 438"/>
                <a:gd name="T35" fmla="*/ 2147483647 h 516"/>
                <a:gd name="T36" fmla="*/ 2147483647 w 438"/>
                <a:gd name="T37" fmla="*/ 2147483647 h 516"/>
                <a:gd name="T38" fmla="*/ 2147483647 w 438"/>
                <a:gd name="T39" fmla="*/ 2147483647 h 516"/>
                <a:gd name="T40" fmla="*/ 2147483647 w 438"/>
                <a:gd name="T41" fmla="*/ 2147483647 h 516"/>
                <a:gd name="T42" fmla="*/ 2147483647 w 438"/>
                <a:gd name="T43" fmla="*/ 2147483647 h 516"/>
                <a:gd name="T44" fmla="*/ 2147483647 w 438"/>
                <a:gd name="T45" fmla="*/ 2147483647 h 516"/>
                <a:gd name="T46" fmla="*/ 2147483647 w 438"/>
                <a:gd name="T47" fmla="*/ 2147483647 h 516"/>
                <a:gd name="T48" fmla="*/ 2147483647 w 438"/>
                <a:gd name="T49" fmla="*/ 2147483647 h 516"/>
                <a:gd name="T50" fmla="*/ 2147483647 w 438"/>
                <a:gd name="T51" fmla="*/ 2147483647 h 516"/>
                <a:gd name="T52" fmla="*/ 2147483647 w 438"/>
                <a:gd name="T53" fmla="*/ 2147483647 h 516"/>
                <a:gd name="T54" fmla="*/ 2147483647 w 438"/>
                <a:gd name="T55" fmla="*/ 2147483647 h 516"/>
                <a:gd name="T56" fmla="*/ 2147483647 w 438"/>
                <a:gd name="T57" fmla="*/ 2147483647 h 516"/>
                <a:gd name="T58" fmla="*/ 2147483647 w 438"/>
                <a:gd name="T59" fmla="*/ 2147483647 h 516"/>
                <a:gd name="T60" fmla="*/ 2147483647 w 438"/>
                <a:gd name="T61" fmla="*/ 2147483647 h 516"/>
                <a:gd name="T62" fmla="*/ 2147483647 w 438"/>
                <a:gd name="T63" fmla="*/ 2147483647 h 516"/>
                <a:gd name="T64" fmla="*/ 2147483647 w 438"/>
                <a:gd name="T65" fmla="*/ 2147483647 h 516"/>
                <a:gd name="T66" fmla="*/ 2147483647 w 438"/>
                <a:gd name="T67" fmla="*/ 2147483647 h 516"/>
                <a:gd name="T68" fmla="*/ 2147483647 w 438"/>
                <a:gd name="T69" fmla="*/ 2147483647 h 516"/>
                <a:gd name="T70" fmla="*/ 2147483647 w 438"/>
                <a:gd name="T71" fmla="*/ 2147483647 h 516"/>
                <a:gd name="T72" fmla="*/ 2147483647 w 438"/>
                <a:gd name="T73" fmla="*/ 2147483647 h 516"/>
                <a:gd name="T74" fmla="*/ 2147483647 w 438"/>
                <a:gd name="T75" fmla="*/ 2147483647 h 516"/>
                <a:gd name="T76" fmla="*/ 2147483647 w 438"/>
                <a:gd name="T77" fmla="*/ 2147483647 h 516"/>
                <a:gd name="T78" fmla="*/ 2147483647 w 438"/>
                <a:gd name="T79" fmla="*/ 2147483647 h 516"/>
                <a:gd name="T80" fmla="*/ 2147483647 w 438"/>
                <a:gd name="T81" fmla="*/ 2147483647 h 516"/>
                <a:gd name="T82" fmla="*/ 2147483647 w 438"/>
                <a:gd name="T83" fmla="*/ 2147483647 h 516"/>
                <a:gd name="T84" fmla="*/ 2147483647 w 438"/>
                <a:gd name="T85" fmla="*/ 2147483647 h 516"/>
                <a:gd name="T86" fmla="*/ 2147483647 w 438"/>
                <a:gd name="T87" fmla="*/ 2147483647 h 516"/>
                <a:gd name="T88" fmla="*/ 2147483647 w 438"/>
                <a:gd name="T89" fmla="*/ 2147483647 h 51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438"/>
                <a:gd name="T136" fmla="*/ 0 h 516"/>
                <a:gd name="T137" fmla="*/ 438 w 438"/>
                <a:gd name="T138" fmla="*/ 516 h 51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438" h="516">
                  <a:moveTo>
                    <a:pt x="402" y="408"/>
                  </a:moveTo>
                  <a:lnTo>
                    <a:pt x="402" y="402"/>
                  </a:lnTo>
                  <a:lnTo>
                    <a:pt x="396" y="396"/>
                  </a:lnTo>
                  <a:lnTo>
                    <a:pt x="390" y="384"/>
                  </a:lnTo>
                  <a:lnTo>
                    <a:pt x="390" y="372"/>
                  </a:lnTo>
                  <a:lnTo>
                    <a:pt x="384" y="354"/>
                  </a:lnTo>
                  <a:lnTo>
                    <a:pt x="378" y="342"/>
                  </a:lnTo>
                  <a:lnTo>
                    <a:pt x="378" y="318"/>
                  </a:lnTo>
                  <a:lnTo>
                    <a:pt x="384" y="312"/>
                  </a:lnTo>
                  <a:lnTo>
                    <a:pt x="390" y="300"/>
                  </a:lnTo>
                  <a:lnTo>
                    <a:pt x="408" y="282"/>
                  </a:lnTo>
                  <a:lnTo>
                    <a:pt x="408" y="270"/>
                  </a:lnTo>
                  <a:lnTo>
                    <a:pt x="414" y="258"/>
                  </a:lnTo>
                  <a:lnTo>
                    <a:pt x="414" y="240"/>
                  </a:lnTo>
                  <a:lnTo>
                    <a:pt x="420" y="228"/>
                  </a:lnTo>
                  <a:lnTo>
                    <a:pt x="426" y="222"/>
                  </a:lnTo>
                  <a:lnTo>
                    <a:pt x="438" y="198"/>
                  </a:lnTo>
                  <a:lnTo>
                    <a:pt x="438" y="186"/>
                  </a:lnTo>
                  <a:lnTo>
                    <a:pt x="432" y="174"/>
                  </a:lnTo>
                  <a:lnTo>
                    <a:pt x="432" y="162"/>
                  </a:lnTo>
                  <a:lnTo>
                    <a:pt x="426" y="150"/>
                  </a:lnTo>
                  <a:lnTo>
                    <a:pt x="426" y="138"/>
                  </a:lnTo>
                  <a:lnTo>
                    <a:pt x="420" y="132"/>
                  </a:lnTo>
                  <a:lnTo>
                    <a:pt x="420" y="126"/>
                  </a:lnTo>
                  <a:lnTo>
                    <a:pt x="432" y="126"/>
                  </a:lnTo>
                  <a:lnTo>
                    <a:pt x="426" y="96"/>
                  </a:lnTo>
                  <a:lnTo>
                    <a:pt x="408" y="102"/>
                  </a:lnTo>
                  <a:lnTo>
                    <a:pt x="408" y="90"/>
                  </a:lnTo>
                  <a:lnTo>
                    <a:pt x="390" y="72"/>
                  </a:lnTo>
                  <a:lnTo>
                    <a:pt x="372" y="66"/>
                  </a:lnTo>
                  <a:lnTo>
                    <a:pt x="342" y="66"/>
                  </a:lnTo>
                  <a:lnTo>
                    <a:pt x="318" y="78"/>
                  </a:lnTo>
                  <a:lnTo>
                    <a:pt x="318" y="84"/>
                  </a:lnTo>
                  <a:lnTo>
                    <a:pt x="312" y="90"/>
                  </a:lnTo>
                  <a:lnTo>
                    <a:pt x="300" y="90"/>
                  </a:lnTo>
                  <a:lnTo>
                    <a:pt x="294" y="84"/>
                  </a:lnTo>
                  <a:lnTo>
                    <a:pt x="282" y="84"/>
                  </a:lnTo>
                  <a:lnTo>
                    <a:pt x="276" y="78"/>
                  </a:lnTo>
                  <a:lnTo>
                    <a:pt x="264" y="72"/>
                  </a:lnTo>
                  <a:lnTo>
                    <a:pt x="258" y="60"/>
                  </a:lnTo>
                  <a:lnTo>
                    <a:pt x="258" y="48"/>
                  </a:lnTo>
                  <a:lnTo>
                    <a:pt x="252" y="42"/>
                  </a:lnTo>
                  <a:lnTo>
                    <a:pt x="252" y="36"/>
                  </a:lnTo>
                  <a:lnTo>
                    <a:pt x="228" y="42"/>
                  </a:lnTo>
                  <a:lnTo>
                    <a:pt x="228" y="18"/>
                  </a:lnTo>
                  <a:lnTo>
                    <a:pt x="216" y="18"/>
                  </a:lnTo>
                  <a:lnTo>
                    <a:pt x="210" y="24"/>
                  </a:lnTo>
                  <a:lnTo>
                    <a:pt x="204" y="36"/>
                  </a:lnTo>
                  <a:lnTo>
                    <a:pt x="198" y="42"/>
                  </a:lnTo>
                  <a:lnTo>
                    <a:pt x="174" y="36"/>
                  </a:lnTo>
                  <a:lnTo>
                    <a:pt x="174" y="0"/>
                  </a:lnTo>
                  <a:lnTo>
                    <a:pt x="162" y="24"/>
                  </a:lnTo>
                  <a:lnTo>
                    <a:pt x="150" y="6"/>
                  </a:lnTo>
                  <a:lnTo>
                    <a:pt x="144" y="30"/>
                  </a:lnTo>
                  <a:lnTo>
                    <a:pt x="126" y="30"/>
                  </a:lnTo>
                  <a:lnTo>
                    <a:pt x="120" y="48"/>
                  </a:lnTo>
                  <a:lnTo>
                    <a:pt x="102" y="30"/>
                  </a:lnTo>
                  <a:lnTo>
                    <a:pt x="84" y="24"/>
                  </a:lnTo>
                  <a:lnTo>
                    <a:pt x="72" y="24"/>
                  </a:lnTo>
                  <a:lnTo>
                    <a:pt x="66" y="30"/>
                  </a:lnTo>
                  <a:lnTo>
                    <a:pt x="66" y="48"/>
                  </a:lnTo>
                  <a:lnTo>
                    <a:pt x="54" y="42"/>
                  </a:lnTo>
                  <a:lnTo>
                    <a:pt x="36" y="66"/>
                  </a:lnTo>
                  <a:lnTo>
                    <a:pt x="42" y="102"/>
                  </a:lnTo>
                  <a:lnTo>
                    <a:pt x="60" y="108"/>
                  </a:lnTo>
                  <a:lnTo>
                    <a:pt x="48" y="126"/>
                  </a:lnTo>
                  <a:lnTo>
                    <a:pt x="66" y="132"/>
                  </a:lnTo>
                  <a:lnTo>
                    <a:pt x="60" y="138"/>
                  </a:lnTo>
                  <a:lnTo>
                    <a:pt x="54" y="150"/>
                  </a:lnTo>
                  <a:lnTo>
                    <a:pt x="54" y="162"/>
                  </a:lnTo>
                  <a:lnTo>
                    <a:pt x="60" y="162"/>
                  </a:lnTo>
                  <a:lnTo>
                    <a:pt x="72" y="168"/>
                  </a:lnTo>
                  <a:lnTo>
                    <a:pt x="78" y="168"/>
                  </a:lnTo>
                  <a:lnTo>
                    <a:pt x="78" y="180"/>
                  </a:lnTo>
                  <a:lnTo>
                    <a:pt x="72" y="186"/>
                  </a:lnTo>
                  <a:lnTo>
                    <a:pt x="72" y="192"/>
                  </a:lnTo>
                  <a:lnTo>
                    <a:pt x="66" y="186"/>
                  </a:lnTo>
                  <a:lnTo>
                    <a:pt x="54" y="186"/>
                  </a:lnTo>
                  <a:lnTo>
                    <a:pt x="48" y="180"/>
                  </a:lnTo>
                  <a:lnTo>
                    <a:pt x="30" y="180"/>
                  </a:lnTo>
                  <a:lnTo>
                    <a:pt x="30" y="192"/>
                  </a:lnTo>
                  <a:lnTo>
                    <a:pt x="36" y="204"/>
                  </a:lnTo>
                  <a:lnTo>
                    <a:pt x="48" y="210"/>
                  </a:lnTo>
                  <a:lnTo>
                    <a:pt x="54" y="222"/>
                  </a:lnTo>
                  <a:lnTo>
                    <a:pt x="36" y="222"/>
                  </a:lnTo>
                  <a:lnTo>
                    <a:pt x="36" y="228"/>
                  </a:lnTo>
                  <a:lnTo>
                    <a:pt x="42" y="234"/>
                  </a:lnTo>
                  <a:lnTo>
                    <a:pt x="42" y="252"/>
                  </a:lnTo>
                  <a:lnTo>
                    <a:pt x="36" y="258"/>
                  </a:lnTo>
                  <a:lnTo>
                    <a:pt x="30" y="258"/>
                  </a:lnTo>
                  <a:lnTo>
                    <a:pt x="18" y="252"/>
                  </a:lnTo>
                  <a:lnTo>
                    <a:pt x="12" y="246"/>
                  </a:lnTo>
                  <a:lnTo>
                    <a:pt x="6" y="246"/>
                  </a:lnTo>
                  <a:lnTo>
                    <a:pt x="24" y="282"/>
                  </a:lnTo>
                  <a:lnTo>
                    <a:pt x="24" y="306"/>
                  </a:lnTo>
                  <a:lnTo>
                    <a:pt x="18" y="324"/>
                  </a:lnTo>
                  <a:lnTo>
                    <a:pt x="6" y="330"/>
                  </a:lnTo>
                  <a:lnTo>
                    <a:pt x="0" y="342"/>
                  </a:lnTo>
                  <a:lnTo>
                    <a:pt x="6" y="348"/>
                  </a:lnTo>
                  <a:lnTo>
                    <a:pt x="24" y="348"/>
                  </a:lnTo>
                  <a:lnTo>
                    <a:pt x="24" y="360"/>
                  </a:lnTo>
                  <a:lnTo>
                    <a:pt x="60" y="354"/>
                  </a:lnTo>
                  <a:lnTo>
                    <a:pt x="60" y="384"/>
                  </a:lnTo>
                  <a:lnTo>
                    <a:pt x="90" y="414"/>
                  </a:lnTo>
                  <a:lnTo>
                    <a:pt x="90" y="438"/>
                  </a:lnTo>
                  <a:lnTo>
                    <a:pt x="84" y="450"/>
                  </a:lnTo>
                  <a:lnTo>
                    <a:pt x="84" y="462"/>
                  </a:lnTo>
                  <a:lnTo>
                    <a:pt x="78" y="468"/>
                  </a:lnTo>
                  <a:lnTo>
                    <a:pt x="78" y="516"/>
                  </a:lnTo>
                  <a:lnTo>
                    <a:pt x="90" y="516"/>
                  </a:lnTo>
                  <a:lnTo>
                    <a:pt x="96" y="510"/>
                  </a:lnTo>
                  <a:lnTo>
                    <a:pt x="102" y="498"/>
                  </a:lnTo>
                  <a:lnTo>
                    <a:pt x="114" y="498"/>
                  </a:lnTo>
                  <a:lnTo>
                    <a:pt x="126" y="486"/>
                  </a:lnTo>
                  <a:lnTo>
                    <a:pt x="138" y="480"/>
                  </a:lnTo>
                  <a:lnTo>
                    <a:pt x="198" y="456"/>
                  </a:lnTo>
                  <a:lnTo>
                    <a:pt x="228" y="450"/>
                  </a:lnTo>
                  <a:lnTo>
                    <a:pt x="264" y="450"/>
                  </a:lnTo>
                  <a:lnTo>
                    <a:pt x="270" y="444"/>
                  </a:lnTo>
                  <a:lnTo>
                    <a:pt x="282" y="444"/>
                  </a:lnTo>
                  <a:lnTo>
                    <a:pt x="294" y="438"/>
                  </a:lnTo>
                  <a:lnTo>
                    <a:pt x="330" y="438"/>
                  </a:lnTo>
                  <a:lnTo>
                    <a:pt x="336" y="444"/>
                  </a:lnTo>
                  <a:lnTo>
                    <a:pt x="342" y="444"/>
                  </a:lnTo>
                  <a:lnTo>
                    <a:pt x="348" y="450"/>
                  </a:lnTo>
                  <a:lnTo>
                    <a:pt x="366" y="450"/>
                  </a:lnTo>
                  <a:lnTo>
                    <a:pt x="378" y="438"/>
                  </a:lnTo>
                  <a:lnTo>
                    <a:pt x="384" y="438"/>
                  </a:lnTo>
                  <a:lnTo>
                    <a:pt x="384" y="444"/>
                  </a:lnTo>
                  <a:lnTo>
                    <a:pt x="396" y="456"/>
                  </a:lnTo>
                  <a:lnTo>
                    <a:pt x="408" y="462"/>
                  </a:lnTo>
                  <a:lnTo>
                    <a:pt x="420" y="462"/>
                  </a:lnTo>
                  <a:lnTo>
                    <a:pt x="426" y="468"/>
                  </a:lnTo>
                  <a:lnTo>
                    <a:pt x="426" y="414"/>
                  </a:lnTo>
                  <a:lnTo>
                    <a:pt x="402" y="40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63" name="Congo" descr="© INSCALE GmbH, 05.05.2010&#10;http://www.presentationload.com/">
              <a:extLst>
                <a:ext uri="{FF2B5EF4-FFF2-40B4-BE49-F238E27FC236}">
                  <a16:creationId xmlns:a16="http://schemas.microsoft.com/office/drawing/2014/main" id="{043A3DAA-FAB5-4758-8601-C52B44242310}"/>
                </a:ext>
              </a:extLst>
            </p:cNvPr>
            <p:cNvSpPr>
              <a:spLocks/>
            </p:cNvSpPr>
            <p:nvPr/>
          </p:nvSpPr>
          <p:spPr bwMode="gray">
            <a:xfrm>
              <a:off x="5935861" y="4325585"/>
              <a:ext cx="596926" cy="682400"/>
            </a:xfrm>
            <a:custGeom>
              <a:avLst/>
              <a:gdLst>
                <a:gd name="T0" fmla="*/ 2147483647 w 1350"/>
                <a:gd name="T1" fmla="*/ 2147483647 h 1518"/>
                <a:gd name="T2" fmla="*/ 2147483647 w 1350"/>
                <a:gd name="T3" fmla="*/ 2147483647 h 1518"/>
                <a:gd name="T4" fmla="*/ 2147483647 w 1350"/>
                <a:gd name="T5" fmla="*/ 2147483647 h 1518"/>
                <a:gd name="T6" fmla="*/ 2147483647 w 1350"/>
                <a:gd name="T7" fmla="*/ 2147483647 h 1518"/>
                <a:gd name="T8" fmla="*/ 2147483647 w 1350"/>
                <a:gd name="T9" fmla="*/ 2147483647 h 1518"/>
                <a:gd name="T10" fmla="*/ 2147483647 w 1350"/>
                <a:gd name="T11" fmla="*/ 2147483647 h 1518"/>
                <a:gd name="T12" fmla="*/ 2147483647 w 1350"/>
                <a:gd name="T13" fmla="*/ 2147483647 h 1518"/>
                <a:gd name="T14" fmla="*/ 2147483647 w 1350"/>
                <a:gd name="T15" fmla="*/ 2147483647 h 1518"/>
                <a:gd name="T16" fmla="*/ 2147483647 w 1350"/>
                <a:gd name="T17" fmla="*/ 2147483647 h 1518"/>
                <a:gd name="T18" fmla="*/ 2147483647 w 1350"/>
                <a:gd name="T19" fmla="*/ 2147483647 h 1518"/>
                <a:gd name="T20" fmla="*/ 2147483647 w 1350"/>
                <a:gd name="T21" fmla="*/ 2147483647 h 1518"/>
                <a:gd name="T22" fmla="*/ 2147483647 w 1350"/>
                <a:gd name="T23" fmla="*/ 2147483647 h 1518"/>
                <a:gd name="T24" fmla="*/ 2147483647 w 1350"/>
                <a:gd name="T25" fmla="*/ 2147483647 h 1518"/>
                <a:gd name="T26" fmla="*/ 2147483647 w 1350"/>
                <a:gd name="T27" fmla="*/ 2147483647 h 1518"/>
                <a:gd name="T28" fmla="*/ 2147483647 w 1350"/>
                <a:gd name="T29" fmla="*/ 2147483647 h 1518"/>
                <a:gd name="T30" fmla="*/ 2147483647 w 1350"/>
                <a:gd name="T31" fmla="*/ 2147483647 h 1518"/>
                <a:gd name="T32" fmla="*/ 2147483647 w 1350"/>
                <a:gd name="T33" fmla="*/ 2147483647 h 1518"/>
                <a:gd name="T34" fmla="*/ 2147483647 w 1350"/>
                <a:gd name="T35" fmla="*/ 2147483647 h 1518"/>
                <a:gd name="T36" fmla="*/ 2147483647 w 1350"/>
                <a:gd name="T37" fmla="*/ 2147483647 h 1518"/>
                <a:gd name="T38" fmla="*/ 2147483647 w 1350"/>
                <a:gd name="T39" fmla="*/ 2147483647 h 1518"/>
                <a:gd name="T40" fmla="*/ 2147483647 w 1350"/>
                <a:gd name="T41" fmla="*/ 2147483647 h 1518"/>
                <a:gd name="T42" fmla="*/ 2147483647 w 1350"/>
                <a:gd name="T43" fmla="*/ 2147483647 h 1518"/>
                <a:gd name="T44" fmla="*/ 2147483647 w 1350"/>
                <a:gd name="T45" fmla="*/ 2147483647 h 1518"/>
                <a:gd name="T46" fmla="*/ 2147483647 w 1350"/>
                <a:gd name="T47" fmla="*/ 2147483647 h 1518"/>
                <a:gd name="T48" fmla="*/ 2147483647 w 1350"/>
                <a:gd name="T49" fmla="*/ 2147483647 h 1518"/>
                <a:gd name="T50" fmla="*/ 2147483647 w 1350"/>
                <a:gd name="T51" fmla="*/ 2147483647 h 1518"/>
                <a:gd name="T52" fmla="*/ 2147483647 w 1350"/>
                <a:gd name="T53" fmla="*/ 2147483647 h 1518"/>
                <a:gd name="T54" fmla="*/ 2147483647 w 1350"/>
                <a:gd name="T55" fmla="*/ 2147483647 h 1518"/>
                <a:gd name="T56" fmla="*/ 2147483647 w 1350"/>
                <a:gd name="T57" fmla="*/ 2147483647 h 1518"/>
                <a:gd name="T58" fmla="*/ 2147483647 w 1350"/>
                <a:gd name="T59" fmla="*/ 2147483647 h 1518"/>
                <a:gd name="T60" fmla="*/ 2147483647 w 1350"/>
                <a:gd name="T61" fmla="*/ 2147483647 h 1518"/>
                <a:gd name="T62" fmla="*/ 2147483647 w 1350"/>
                <a:gd name="T63" fmla="*/ 2147483647 h 1518"/>
                <a:gd name="T64" fmla="*/ 2147483647 w 1350"/>
                <a:gd name="T65" fmla="*/ 2147483647 h 1518"/>
                <a:gd name="T66" fmla="*/ 2147483647 w 1350"/>
                <a:gd name="T67" fmla="*/ 2147483647 h 1518"/>
                <a:gd name="T68" fmla="*/ 2147483647 w 1350"/>
                <a:gd name="T69" fmla="*/ 2147483647 h 1518"/>
                <a:gd name="T70" fmla="*/ 2147483647 w 1350"/>
                <a:gd name="T71" fmla="*/ 2147483647 h 1518"/>
                <a:gd name="T72" fmla="*/ 2147483647 w 1350"/>
                <a:gd name="T73" fmla="*/ 2147483647 h 1518"/>
                <a:gd name="T74" fmla="*/ 2147483647 w 1350"/>
                <a:gd name="T75" fmla="*/ 2147483647 h 1518"/>
                <a:gd name="T76" fmla="*/ 2147483647 w 1350"/>
                <a:gd name="T77" fmla="*/ 2147483647 h 1518"/>
                <a:gd name="T78" fmla="*/ 2147483647 w 1350"/>
                <a:gd name="T79" fmla="*/ 2147483647 h 1518"/>
                <a:gd name="T80" fmla="*/ 2147483647 w 1350"/>
                <a:gd name="T81" fmla="*/ 2147483647 h 1518"/>
                <a:gd name="T82" fmla="*/ 2147483647 w 1350"/>
                <a:gd name="T83" fmla="*/ 2147483647 h 1518"/>
                <a:gd name="T84" fmla="*/ 2147483647 w 1350"/>
                <a:gd name="T85" fmla="*/ 2147483647 h 1518"/>
                <a:gd name="T86" fmla="*/ 2147483647 w 1350"/>
                <a:gd name="T87" fmla="*/ 2147483647 h 1518"/>
                <a:gd name="T88" fmla="*/ 2147483647 w 1350"/>
                <a:gd name="T89" fmla="*/ 2147483647 h 1518"/>
                <a:gd name="T90" fmla="*/ 2147483647 w 1350"/>
                <a:gd name="T91" fmla="*/ 2147483647 h 1518"/>
                <a:gd name="T92" fmla="*/ 2147483647 w 1350"/>
                <a:gd name="T93" fmla="*/ 2147483647 h 1518"/>
                <a:gd name="T94" fmla="*/ 2147483647 w 1350"/>
                <a:gd name="T95" fmla="*/ 2147483647 h 1518"/>
                <a:gd name="T96" fmla="*/ 2147483647 w 1350"/>
                <a:gd name="T97" fmla="*/ 2147483647 h 1518"/>
                <a:gd name="T98" fmla="*/ 2147483647 w 1350"/>
                <a:gd name="T99" fmla="*/ 2147483647 h 1518"/>
                <a:gd name="T100" fmla="*/ 2147483647 w 1350"/>
                <a:gd name="T101" fmla="*/ 2147483647 h 1518"/>
                <a:gd name="T102" fmla="*/ 2147483647 w 1350"/>
                <a:gd name="T103" fmla="*/ 2147483647 h 1518"/>
                <a:gd name="T104" fmla="*/ 2147483647 w 1350"/>
                <a:gd name="T105" fmla="*/ 2147483647 h 1518"/>
                <a:gd name="T106" fmla="*/ 2147483647 w 1350"/>
                <a:gd name="T107" fmla="*/ 2147483647 h 1518"/>
                <a:gd name="T108" fmla="*/ 2147483647 w 1350"/>
                <a:gd name="T109" fmla="*/ 2147483647 h 1518"/>
                <a:gd name="T110" fmla="*/ 2147483647 w 1350"/>
                <a:gd name="T111" fmla="*/ 2147483647 h 1518"/>
                <a:gd name="T112" fmla="*/ 2147483647 w 1350"/>
                <a:gd name="T113" fmla="*/ 2147483647 h 1518"/>
                <a:gd name="T114" fmla="*/ 2147483647 w 1350"/>
                <a:gd name="T115" fmla="*/ 2147483647 h 1518"/>
                <a:gd name="T116" fmla="*/ 2147483647 w 1350"/>
                <a:gd name="T117" fmla="*/ 2147483647 h 1518"/>
                <a:gd name="T118" fmla="*/ 2147483647 w 1350"/>
                <a:gd name="T119" fmla="*/ 2147483647 h 1518"/>
                <a:gd name="T120" fmla="*/ 2147483647 w 1350"/>
                <a:gd name="T121" fmla="*/ 2147483647 h 1518"/>
                <a:gd name="T122" fmla="*/ 2147483647 w 1350"/>
                <a:gd name="T123" fmla="*/ 2147483647 h 1518"/>
                <a:gd name="T124" fmla="*/ 2147483647 w 1350"/>
                <a:gd name="T125" fmla="*/ 2147483647 h 1518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350"/>
                <a:gd name="T190" fmla="*/ 0 h 1518"/>
                <a:gd name="T191" fmla="*/ 1350 w 1350"/>
                <a:gd name="T192" fmla="*/ 1518 h 1518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350" h="1518">
                  <a:moveTo>
                    <a:pt x="1242" y="468"/>
                  </a:moveTo>
                  <a:lnTo>
                    <a:pt x="1242" y="438"/>
                  </a:lnTo>
                  <a:lnTo>
                    <a:pt x="1260" y="366"/>
                  </a:lnTo>
                  <a:lnTo>
                    <a:pt x="1278" y="354"/>
                  </a:lnTo>
                  <a:lnTo>
                    <a:pt x="1278" y="342"/>
                  </a:lnTo>
                  <a:lnTo>
                    <a:pt x="1302" y="330"/>
                  </a:lnTo>
                  <a:lnTo>
                    <a:pt x="1308" y="318"/>
                  </a:lnTo>
                  <a:lnTo>
                    <a:pt x="1320" y="312"/>
                  </a:lnTo>
                  <a:lnTo>
                    <a:pt x="1332" y="288"/>
                  </a:lnTo>
                  <a:lnTo>
                    <a:pt x="1344" y="276"/>
                  </a:lnTo>
                  <a:lnTo>
                    <a:pt x="1350" y="264"/>
                  </a:lnTo>
                  <a:lnTo>
                    <a:pt x="1350" y="252"/>
                  </a:lnTo>
                  <a:lnTo>
                    <a:pt x="1344" y="246"/>
                  </a:lnTo>
                  <a:lnTo>
                    <a:pt x="1332" y="240"/>
                  </a:lnTo>
                  <a:lnTo>
                    <a:pt x="1320" y="240"/>
                  </a:lnTo>
                  <a:lnTo>
                    <a:pt x="1314" y="234"/>
                  </a:lnTo>
                  <a:lnTo>
                    <a:pt x="1314" y="222"/>
                  </a:lnTo>
                  <a:lnTo>
                    <a:pt x="1320" y="210"/>
                  </a:lnTo>
                  <a:lnTo>
                    <a:pt x="1326" y="204"/>
                  </a:lnTo>
                  <a:lnTo>
                    <a:pt x="1326" y="198"/>
                  </a:lnTo>
                  <a:lnTo>
                    <a:pt x="1320" y="192"/>
                  </a:lnTo>
                  <a:lnTo>
                    <a:pt x="1308" y="186"/>
                  </a:lnTo>
                  <a:lnTo>
                    <a:pt x="1326" y="168"/>
                  </a:lnTo>
                  <a:lnTo>
                    <a:pt x="1320" y="144"/>
                  </a:lnTo>
                  <a:lnTo>
                    <a:pt x="1302" y="144"/>
                  </a:lnTo>
                  <a:lnTo>
                    <a:pt x="1296" y="120"/>
                  </a:lnTo>
                  <a:lnTo>
                    <a:pt x="1290" y="120"/>
                  </a:lnTo>
                  <a:lnTo>
                    <a:pt x="1284" y="114"/>
                  </a:lnTo>
                  <a:lnTo>
                    <a:pt x="1272" y="108"/>
                  </a:lnTo>
                  <a:lnTo>
                    <a:pt x="1260" y="96"/>
                  </a:lnTo>
                  <a:lnTo>
                    <a:pt x="1254" y="84"/>
                  </a:lnTo>
                  <a:lnTo>
                    <a:pt x="1248" y="66"/>
                  </a:lnTo>
                  <a:lnTo>
                    <a:pt x="1236" y="60"/>
                  </a:lnTo>
                  <a:lnTo>
                    <a:pt x="1230" y="54"/>
                  </a:lnTo>
                  <a:lnTo>
                    <a:pt x="1218" y="66"/>
                  </a:lnTo>
                  <a:lnTo>
                    <a:pt x="1218" y="72"/>
                  </a:lnTo>
                  <a:lnTo>
                    <a:pt x="1206" y="84"/>
                  </a:lnTo>
                  <a:lnTo>
                    <a:pt x="1200" y="84"/>
                  </a:lnTo>
                  <a:lnTo>
                    <a:pt x="1188" y="78"/>
                  </a:lnTo>
                  <a:lnTo>
                    <a:pt x="1188" y="72"/>
                  </a:lnTo>
                  <a:lnTo>
                    <a:pt x="1176" y="66"/>
                  </a:lnTo>
                  <a:lnTo>
                    <a:pt x="1164" y="66"/>
                  </a:lnTo>
                  <a:lnTo>
                    <a:pt x="1158" y="72"/>
                  </a:lnTo>
                  <a:lnTo>
                    <a:pt x="1152" y="84"/>
                  </a:lnTo>
                  <a:lnTo>
                    <a:pt x="1146" y="90"/>
                  </a:lnTo>
                  <a:lnTo>
                    <a:pt x="1098" y="66"/>
                  </a:lnTo>
                  <a:lnTo>
                    <a:pt x="1098" y="42"/>
                  </a:lnTo>
                  <a:lnTo>
                    <a:pt x="1068" y="18"/>
                  </a:lnTo>
                  <a:lnTo>
                    <a:pt x="1062" y="6"/>
                  </a:lnTo>
                  <a:lnTo>
                    <a:pt x="1044" y="24"/>
                  </a:lnTo>
                  <a:lnTo>
                    <a:pt x="1026" y="30"/>
                  </a:lnTo>
                  <a:lnTo>
                    <a:pt x="1002" y="30"/>
                  </a:lnTo>
                  <a:lnTo>
                    <a:pt x="990" y="18"/>
                  </a:lnTo>
                  <a:lnTo>
                    <a:pt x="990" y="12"/>
                  </a:lnTo>
                  <a:lnTo>
                    <a:pt x="954" y="18"/>
                  </a:lnTo>
                  <a:lnTo>
                    <a:pt x="942" y="6"/>
                  </a:lnTo>
                  <a:lnTo>
                    <a:pt x="942" y="0"/>
                  </a:lnTo>
                  <a:lnTo>
                    <a:pt x="936" y="0"/>
                  </a:lnTo>
                  <a:lnTo>
                    <a:pt x="918" y="18"/>
                  </a:lnTo>
                  <a:lnTo>
                    <a:pt x="918" y="30"/>
                  </a:lnTo>
                  <a:lnTo>
                    <a:pt x="906" y="30"/>
                  </a:lnTo>
                  <a:lnTo>
                    <a:pt x="900" y="36"/>
                  </a:lnTo>
                  <a:lnTo>
                    <a:pt x="876" y="36"/>
                  </a:lnTo>
                  <a:lnTo>
                    <a:pt x="864" y="24"/>
                  </a:lnTo>
                  <a:lnTo>
                    <a:pt x="840" y="42"/>
                  </a:lnTo>
                  <a:lnTo>
                    <a:pt x="822" y="42"/>
                  </a:lnTo>
                  <a:lnTo>
                    <a:pt x="810" y="54"/>
                  </a:lnTo>
                  <a:lnTo>
                    <a:pt x="798" y="60"/>
                  </a:lnTo>
                  <a:lnTo>
                    <a:pt x="792" y="66"/>
                  </a:lnTo>
                  <a:lnTo>
                    <a:pt x="786" y="66"/>
                  </a:lnTo>
                  <a:lnTo>
                    <a:pt x="762" y="42"/>
                  </a:lnTo>
                  <a:lnTo>
                    <a:pt x="756" y="54"/>
                  </a:lnTo>
                  <a:lnTo>
                    <a:pt x="738" y="72"/>
                  </a:lnTo>
                  <a:lnTo>
                    <a:pt x="738" y="84"/>
                  </a:lnTo>
                  <a:lnTo>
                    <a:pt x="732" y="90"/>
                  </a:lnTo>
                  <a:lnTo>
                    <a:pt x="726" y="102"/>
                  </a:lnTo>
                  <a:lnTo>
                    <a:pt x="720" y="108"/>
                  </a:lnTo>
                  <a:lnTo>
                    <a:pt x="708" y="102"/>
                  </a:lnTo>
                  <a:lnTo>
                    <a:pt x="702" y="96"/>
                  </a:lnTo>
                  <a:lnTo>
                    <a:pt x="690" y="90"/>
                  </a:lnTo>
                  <a:lnTo>
                    <a:pt x="642" y="90"/>
                  </a:lnTo>
                  <a:lnTo>
                    <a:pt x="630" y="84"/>
                  </a:lnTo>
                  <a:lnTo>
                    <a:pt x="624" y="78"/>
                  </a:lnTo>
                  <a:lnTo>
                    <a:pt x="582" y="78"/>
                  </a:lnTo>
                  <a:lnTo>
                    <a:pt x="582" y="48"/>
                  </a:lnTo>
                  <a:lnTo>
                    <a:pt x="576" y="42"/>
                  </a:lnTo>
                  <a:lnTo>
                    <a:pt x="558" y="42"/>
                  </a:lnTo>
                  <a:lnTo>
                    <a:pt x="558" y="30"/>
                  </a:lnTo>
                  <a:lnTo>
                    <a:pt x="546" y="24"/>
                  </a:lnTo>
                  <a:lnTo>
                    <a:pt x="534" y="24"/>
                  </a:lnTo>
                  <a:lnTo>
                    <a:pt x="516" y="18"/>
                  </a:lnTo>
                  <a:lnTo>
                    <a:pt x="504" y="18"/>
                  </a:lnTo>
                  <a:lnTo>
                    <a:pt x="492" y="24"/>
                  </a:lnTo>
                  <a:lnTo>
                    <a:pt x="486" y="30"/>
                  </a:lnTo>
                  <a:lnTo>
                    <a:pt x="486" y="36"/>
                  </a:lnTo>
                  <a:lnTo>
                    <a:pt x="480" y="48"/>
                  </a:lnTo>
                  <a:lnTo>
                    <a:pt x="480" y="54"/>
                  </a:lnTo>
                  <a:lnTo>
                    <a:pt x="474" y="66"/>
                  </a:lnTo>
                  <a:lnTo>
                    <a:pt x="462" y="78"/>
                  </a:lnTo>
                  <a:lnTo>
                    <a:pt x="456" y="78"/>
                  </a:lnTo>
                  <a:lnTo>
                    <a:pt x="444" y="90"/>
                  </a:lnTo>
                  <a:lnTo>
                    <a:pt x="444" y="102"/>
                  </a:lnTo>
                  <a:lnTo>
                    <a:pt x="450" y="102"/>
                  </a:lnTo>
                  <a:lnTo>
                    <a:pt x="450" y="120"/>
                  </a:lnTo>
                  <a:lnTo>
                    <a:pt x="438" y="138"/>
                  </a:lnTo>
                  <a:lnTo>
                    <a:pt x="450" y="150"/>
                  </a:lnTo>
                  <a:lnTo>
                    <a:pt x="450" y="186"/>
                  </a:lnTo>
                  <a:lnTo>
                    <a:pt x="444" y="198"/>
                  </a:lnTo>
                  <a:lnTo>
                    <a:pt x="438" y="216"/>
                  </a:lnTo>
                  <a:lnTo>
                    <a:pt x="426" y="228"/>
                  </a:lnTo>
                  <a:lnTo>
                    <a:pt x="414" y="252"/>
                  </a:lnTo>
                  <a:lnTo>
                    <a:pt x="408" y="258"/>
                  </a:lnTo>
                  <a:lnTo>
                    <a:pt x="408" y="288"/>
                  </a:lnTo>
                  <a:lnTo>
                    <a:pt x="414" y="300"/>
                  </a:lnTo>
                  <a:lnTo>
                    <a:pt x="414" y="324"/>
                  </a:lnTo>
                  <a:lnTo>
                    <a:pt x="396" y="360"/>
                  </a:lnTo>
                  <a:lnTo>
                    <a:pt x="396" y="372"/>
                  </a:lnTo>
                  <a:lnTo>
                    <a:pt x="402" y="378"/>
                  </a:lnTo>
                  <a:lnTo>
                    <a:pt x="408" y="390"/>
                  </a:lnTo>
                  <a:lnTo>
                    <a:pt x="408" y="414"/>
                  </a:lnTo>
                  <a:lnTo>
                    <a:pt x="402" y="426"/>
                  </a:lnTo>
                  <a:lnTo>
                    <a:pt x="390" y="432"/>
                  </a:lnTo>
                  <a:lnTo>
                    <a:pt x="390" y="486"/>
                  </a:lnTo>
                  <a:lnTo>
                    <a:pt x="384" y="492"/>
                  </a:lnTo>
                  <a:lnTo>
                    <a:pt x="372" y="498"/>
                  </a:lnTo>
                  <a:lnTo>
                    <a:pt x="366" y="510"/>
                  </a:lnTo>
                  <a:lnTo>
                    <a:pt x="318" y="534"/>
                  </a:lnTo>
                  <a:lnTo>
                    <a:pt x="312" y="540"/>
                  </a:lnTo>
                  <a:lnTo>
                    <a:pt x="306" y="552"/>
                  </a:lnTo>
                  <a:lnTo>
                    <a:pt x="306" y="588"/>
                  </a:lnTo>
                  <a:lnTo>
                    <a:pt x="282" y="612"/>
                  </a:lnTo>
                  <a:lnTo>
                    <a:pt x="276" y="612"/>
                  </a:lnTo>
                  <a:lnTo>
                    <a:pt x="282" y="714"/>
                  </a:lnTo>
                  <a:lnTo>
                    <a:pt x="252" y="756"/>
                  </a:lnTo>
                  <a:lnTo>
                    <a:pt x="246" y="762"/>
                  </a:lnTo>
                  <a:lnTo>
                    <a:pt x="228" y="762"/>
                  </a:lnTo>
                  <a:lnTo>
                    <a:pt x="216" y="774"/>
                  </a:lnTo>
                  <a:lnTo>
                    <a:pt x="210" y="786"/>
                  </a:lnTo>
                  <a:lnTo>
                    <a:pt x="192" y="804"/>
                  </a:lnTo>
                  <a:lnTo>
                    <a:pt x="186" y="816"/>
                  </a:lnTo>
                  <a:lnTo>
                    <a:pt x="180" y="822"/>
                  </a:lnTo>
                  <a:lnTo>
                    <a:pt x="168" y="828"/>
                  </a:lnTo>
                  <a:lnTo>
                    <a:pt x="150" y="828"/>
                  </a:lnTo>
                  <a:lnTo>
                    <a:pt x="144" y="822"/>
                  </a:lnTo>
                  <a:lnTo>
                    <a:pt x="150" y="810"/>
                  </a:lnTo>
                  <a:lnTo>
                    <a:pt x="150" y="780"/>
                  </a:lnTo>
                  <a:lnTo>
                    <a:pt x="144" y="780"/>
                  </a:lnTo>
                  <a:lnTo>
                    <a:pt x="126" y="798"/>
                  </a:lnTo>
                  <a:lnTo>
                    <a:pt x="102" y="792"/>
                  </a:lnTo>
                  <a:lnTo>
                    <a:pt x="102" y="810"/>
                  </a:lnTo>
                  <a:lnTo>
                    <a:pt x="96" y="822"/>
                  </a:lnTo>
                  <a:lnTo>
                    <a:pt x="90" y="828"/>
                  </a:lnTo>
                  <a:lnTo>
                    <a:pt x="78" y="828"/>
                  </a:lnTo>
                  <a:lnTo>
                    <a:pt x="72" y="822"/>
                  </a:lnTo>
                  <a:lnTo>
                    <a:pt x="72" y="816"/>
                  </a:lnTo>
                  <a:lnTo>
                    <a:pt x="66" y="810"/>
                  </a:lnTo>
                  <a:lnTo>
                    <a:pt x="66" y="804"/>
                  </a:lnTo>
                  <a:lnTo>
                    <a:pt x="54" y="804"/>
                  </a:lnTo>
                  <a:lnTo>
                    <a:pt x="48" y="816"/>
                  </a:lnTo>
                  <a:lnTo>
                    <a:pt x="12" y="846"/>
                  </a:lnTo>
                  <a:lnTo>
                    <a:pt x="18" y="858"/>
                  </a:lnTo>
                  <a:lnTo>
                    <a:pt x="18" y="864"/>
                  </a:lnTo>
                  <a:lnTo>
                    <a:pt x="24" y="876"/>
                  </a:lnTo>
                  <a:lnTo>
                    <a:pt x="24" y="882"/>
                  </a:lnTo>
                  <a:lnTo>
                    <a:pt x="18" y="888"/>
                  </a:lnTo>
                  <a:lnTo>
                    <a:pt x="6" y="894"/>
                  </a:lnTo>
                  <a:lnTo>
                    <a:pt x="0" y="900"/>
                  </a:lnTo>
                  <a:lnTo>
                    <a:pt x="6" y="906"/>
                  </a:lnTo>
                  <a:lnTo>
                    <a:pt x="6" y="912"/>
                  </a:lnTo>
                  <a:lnTo>
                    <a:pt x="18" y="918"/>
                  </a:lnTo>
                  <a:lnTo>
                    <a:pt x="18" y="924"/>
                  </a:lnTo>
                  <a:lnTo>
                    <a:pt x="54" y="906"/>
                  </a:lnTo>
                  <a:lnTo>
                    <a:pt x="78" y="912"/>
                  </a:lnTo>
                  <a:lnTo>
                    <a:pt x="84" y="906"/>
                  </a:lnTo>
                  <a:lnTo>
                    <a:pt x="96" y="912"/>
                  </a:lnTo>
                  <a:lnTo>
                    <a:pt x="120" y="906"/>
                  </a:lnTo>
                  <a:lnTo>
                    <a:pt x="132" y="912"/>
                  </a:lnTo>
                  <a:lnTo>
                    <a:pt x="162" y="912"/>
                  </a:lnTo>
                  <a:lnTo>
                    <a:pt x="174" y="906"/>
                  </a:lnTo>
                  <a:lnTo>
                    <a:pt x="186" y="906"/>
                  </a:lnTo>
                  <a:lnTo>
                    <a:pt x="198" y="912"/>
                  </a:lnTo>
                  <a:lnTo>
                    <a:pt x="228" y="912"/>
                  </a:lnTo>
                  <a:lnTo>
                    <a:pt x="246" y="906"/>
                  </a:lnTo>
                  <a:lnTo>
                    <a:pt x="270" y="906"/>
                  </a:lnTo>
                  <a:lnTo>
                    <a:pt x="276" y="900"/>
                  </a:lnTo>
                  <a:lnTo>
                    <a:pt x="294" y="900"/>
                  </a:lnTo>
                  <a:lnTo>
                    <a:pt x="300" y="906"/>
                  </a:lnTo>
                  <a:lnTo>
                    <a:pt x="306" y="918"/>
                  </a:lnTo>
                  <a:lnTo>
                    <a:pt x="318" y="930"/>
                  </a:lnTo>
                  <a:lnTo>
                    <a:pt x="318" y="972"/>
                  </a:lnTo>
                  <a:lnTo>
                    <a:pt x="336" y="990"/>
                  </a:lnTo>
                  <a:lnTo>
                    <a:pt x="336" y="1014"/>
                  </a:lnTo>
                  <a:lnTo>
                    <a:pt x="330" y="1020"/>
                  </a:lnTo>
                  <a:lnTo>
                    <a:pt x="330" y="1026"/>
                  </a:lnTo>
                  <a:lnTo>
                    <a:pt x="336" y="1032"/>
                  </a:lnTo>
                  <a:lnTo>
                    <a:pt x="342" y="1032"/>
                  </a:lnTo>
                  <a:lnTo>
                    <a:pt x="354" y="1044"/>
                  </a:lnTo>
                  <a:lnTo>
                    <a:pt x="354" y="1056"/>
                  </a:lnTo>
                  <a:lnTo>
                    <a:pt x="360" y="1062"/>
                  </a:lnTo>
                  <a:lnTo>
                    <a:pt x="372" y="1086"/>
                  </a:lnTo>
                  <a:lnTo>
                    <a:pt x="402" y="1086"/>
                  </a:lnTo>
                  <a:lnTo>
                    <a:pt x="414" y="1092"/>
                  </a:lnTo>
                  <a:lnTo>
                    <a:pt x="420" y="1080"/>
                  </a:lnTo>
                  <a:lnTo>
                    <a:pt x="444" y="1080"/>
                  </a:lnTo>
                  <a:lnTo>
                    <a:pt x="456" y="1074"/>
                  </a:lnTo>
                  <a:lnTo>
                    <a:pt x="462" y="1080"/>
                  </a:lnTo>
                  <a:lnTo>
                    <a:pt x="504" y="1074"/>
                  </a:lnTo>
                  <a:lnTo>
                    <a:pt x="504" y="1056"/>
                  </a:lnTo>
                  <a:lnTo>
                    <a:pt x="510" y="1050"/>
                  </a:lnTo>
                  <a:lnTo>
                    <a:pt x="510" y="1044"/>
                  </a:lnTo>
                  <a:lnTo>
                    <a:pt x="522" y="1044"/>
                  </a:lnTo>
                  <a:lnTo>
                    <a:pt x="522" y="1032"/>
                  </a:lnTo>
                  <a:lnTo>
                    <a:pt x="516" y="1020"/>
                  </a:lnTo>
                  <a:lnTo>
                    <a:pt x="510" y="1014"/>
                  </a:lnTo>
                  <a:lnTo>
                    <a:pt x="510" y="1008"/>
                  </a:lnTo>
                  <a:lnTo>
                    <a:pt x="516" y="1002"/>
                  </a:lnTo>
                  <a:lnTo>
                    <a:pt x="564" y="1002"/>
                  </a:lnTo>
                  <a:lnTo>
                    <a:pt x="564" y="996"/>
                  </a:lnTo>
                  <a:lnTo>
                    <a:pt x="576" y="996"/>
                  </a:lnTo>
                  <a:lnTo>
                    <a:pt x="588" y="1002"/>
                  </a:lnTo>
                  <a:lnTo>
                    <a:pt x="588" y="1026"/>
                  </a:lnTo>
                  <a:lnTo>
                    <a:pt x="678" y="1026"/>
                  </a:lnTo>
                  <a:lnTo>
                    <a:pt x="678" y="1050"/>
                  </a:lnTo>
                  <a:lnTo>
                    <a:pt x="666" y="1068"/>
                  </a:lnTo>
                  <a:lnTo>
                    <a:pt x="672" y="1086"/>
                  </a:lnTo>
                  <a:lnTo>
                    <a:pt x="684" y="1098"/>
                  </a:lnTo>
                  <a:lnTo>
                    <a:pt x="690" y="1110"/>
                  </a:lnTo>
                  <a:lnTo>
                    <a:pt x="690" y="1122"/>
                  </a:lnTo>
                  <a:lnTo>
                    <a:pt x="684" y="1134"/>
                  </a:lnTo>
                  <a:lnTo>
                    <a:pt x="678" y="1140"/>
                  </a:lnTo>
                  <a:lnTo>
                    <a:pt x="684" y="1164"/>
                  </a:lnTo>
                  <a:lnTo>
                    <a:pt x="684" y="1176"/>
                  </a:lnTo>
                  <a:lnTo>
                    <a:pt x="678" y="1182"/>
                  </a:lnTo>
                  <a:lnTo>
                    <a:pt x="678" y="1194"/>
                  </a:lnTo>
                  <a:lnTo>
                    <a:pt x="684" y="1212"/>
                  </a:lnTo>
                  <a:lnTo>
                    <a:pt x="696" y="1230"/>
                  </a:lnTo>
                  <a:lnTo>
                    <a:pt x="708" y="1254"/>
                  </a:lnTo>
                  <a:lnTo>
                    <a:pt x="714" y="1260"/>
                  </a:lnTo>
                  <a:lnTo>
                    <a:pt x="714" y="1278"/>
                  </a:lnTo>
                  <a:lnTo>
                    <a:pt x="708" y="1290"/>
                  </a:lnTo>
                  <a:lnTo>
                    <a:pt x="708" y="1302"/>
                  </a:lnTo>
                  <a:lnTo>
                    <a:pt x="702" y="1308"/>
                  </a:lnTo>
                  <a:lnTo>
                    <a:pt x="702" y="1332"/>
                  </a:lnTo>
                  <a:lnTo>
                    <a:pt x="708" y="1338"/>
                  </a:lnTo>
                  <a:lnTo>
                    <a:pt x="714" y="1338"/>
                  </a:lnTo>
                  <a:lnTo>
                    <a:pt x="720" y="1344"/>
                  </a:lnTo>
                  <a:lnTo>
                    <a:pt x="726" y="1326"/>
                  </a:lnTo>
                  <a:lnTo>
                    <a:pt x="756" y="1332"/>
                  </a:lnTo>
                  <a:lnTo>
                    <a:pt x="780" y="1326"/>
                  </a:lnTo>
                  <a:lnTo>
                    <a:pt x="780" y="1314"/>
                  </a:lnTo>
                  <a:lnTo>
                    <a:pt x="792" y="1314"/>
                  </a:lnTo>
                  <a:lnTo>
                    <a:pt x="804" y="1326"/>
                  </a:lnTo>
                  <a:lnTo>
                    <a:pt x="828" y="1326"/>
                  </a:lnTo>
                  <a:lnTo>
                    <a:pt x="834" y="1308"/>
                  </a:lnTo>
                  <a:lnTo>
                    <a:pt x="840" y="1320"/>
                  </a:lnTo>
                  <a:lnTo>
                    <a:pt x="858" y="1320"/>
                  </a:lnTo>
                  <a:lnTo>
                    <a:pt x="858" y="1350"/>
                  </a:lnTo>
                  <a:lnTo>
                    <a:pt x="864" y="1356"/>
                  </a:lnTo>
                  <a:lnTo>
                    <a:pt x="882" y="1356"/>
                  </a:lnTo>
                  <a:lnTo>
                    <a:pt x="882" y="1350"/>
                  </a:lnTo>
                  <a:lnTo>
                    <a:pt x="876" y="1344"/>
                  </a:lnTo>
                  <a:lnTo>
                    <a:pt x="918" y="1338"/>
                  </a:lnTo>
                  <a:lnTo>
                    <a:pt x="918" y="1356"/>
                  </a:lnTo>
                  <a:lnTo>
                    <a:pt x="924" y="1368"/>
                  </a:lnTo>
                  <a:lnTo>
                    <a:pt x="930" y="1374"/>
                  </a:lnTo>
                  <a:lnTo>
                    <a:pt x="948" y="1386"/>
                  </a:lnTo>
                  <a:lnTo>
                    <a:pt x="984" y="1392"/>
                  </a:lnTo>
                  <a:lnTo>
                    <a:pt x="1014" y="1398"/>
                  </a:lnTo>
                  <a:lnTo>
                    <a:pt x="1032" y="1398"/>
                  </a:lnTo>
                  <a:lnTo>
                    <a:pt x="1032" y="1392"/>
                  </a:lnTo>
                  <a:lnTo>
                    <a:pt x="1038" y="1386"/>
                  </a:lnTo>
                  <a:lnTo>
                    <a:pt x="1038" y="1368"/>
                  </a:lnTo>
                  <a:lnTo>
                    <a:pt x="1044" y="1362"/>
                  </a:lnTo>
                  <a:lnTo>
                    <a:pt x="1050" y="1362"/>
                  </a:lnTo>
                  <a:lnTo>
                    <a:pt x="1062" y="1374"/>
                  </a:lnTo>
                  <a:lnTo>
                    <a:pt x="1062" y="1386"/>
                  </a:lnTo>
                  <a:lnTo>
                    <a:pt x="1068" y="1392"/>
                  </a:lnTo>
                  <a:lnTo>
                    <a:pt x="1080" y="1392"/>
                  </a:lnTo>
                  <a:lnTo>
                    <a:pt x="1080" y="1404"/>
                  </a:lnTo>
                  <a:lnTo>
                    <a:pt x="1074" y="1404"/>
                  </a:lnTo>
                  <a:lnTo>
                    <a:pt x="1074" y="1416"/>
                  </a:lnTo>
                  <a:lnTo>
                    <a:pt x="1104" y="1416"/>
                  </a:lnTo>
                  <a:lnTo>
                    <a:pt x="1110" y="1422"/>
                  </a:lnTo>
                  <a:lnTo>
                    <a:pt x="1110" y="1434"/>
                  </a:lnTo>
                  <a:lnTo>
                    <a:pt x="1122" y="1434"/>
                  </a:lnTo>
                  <a:lnTo>
                    <a:pt x="1128" y="1428"/>
                  </a:lnTo>
                  <a:lnTo>
                    <a:pt x="1134" y="1428"/>
                  </a:lnTo>
                  <a:lnTo>
                    <a:pt x="1140" y="1434"/>
                  </a:lnTo>
                  <a:lnTo>
                    <a:pt x="1146" y="1446"/>
                  </a:lnTo>
                  <a:lnTo>
                    <a:pt x="1146" y="1452"/>
                  </a:lnTo>
                  <a:lnTo>
                    <a:pt x="1152" y="1464"/>
                  </a:lnTo>
                  <a:lnTo>
                    <a:pt x="1164" y="1464"/>
                  </a:lnTo>
                  <a:lnTo>
                    <a:pt x="1176" y="1476"/>
                  </a:lnTo>
                  <a:lnTo>
                    <a:pt x="1176" y="1488"/>
                  </a:lnTo>
                  <a:lnTo>
                    <a:pt x="1182" y="1500"/>
                  </a:lnTo>
                  <a:lnTo>
                    <a:pt x="1182" y="1512"/>
                  </a:lnTo>
                  <a:lnTo>
                    <a:pt x="1200" y="1512"/>
                  </a:lnTo>
                  <a:lnTo>
                    <a:pt x="1218" y="1500"/>
                  </a:lnTo>
                  <a:lnTo>
                    <a:pt x="1224" y="1512"/>
                  </a:lnTo>
                  <a:lnTo>
                    <a:pt x="1224" y="1518"/>
                  </a:lnTo>
                  <a:lnTo>
                    <a:pt x="1230" y="1518"/>
                  </a:lnTo>
                  <a:lnTo>
                    <a:pt x="1236" y="1500"/>
                  </a:lnTo>
                  <a:lnTo>
                    <a:pt x="1242" y="1464"/>
                  </a:lnTo>
                  <a:lnTo>
                    <a:pt x="1242" y="1416"/>
                  </a:lnTo>
                  <a:lnTo>
                    <a:pt x="1218" y="1416"/>
                  </a:lnTo>
                  <a:lnTo>
                    <a:pt x="1218" y="1434"/>
                  </a:lnTo>
                  <a:lnTo>
                    <a:pt x="1212" y="1440"/>
                  </a:lnTo>
                  <a:lnTo>
                    <a:pt x="1206" y="1440"/>
                  </a:lnTo>
                  <a:lnTo>
                    <a:pt x="1194" y="1434"/>
                  </a:lnTo>
                  <a:lnTo>
                    <a:pt x="1164" y="1404"/>
                  </a:lnTo>
                  <a:lnTo>
                    <a:pt x="1158" y="1404"/>
                  </a:lnTo>
                  <a:lnTo>
                    <a:pt x="1158" y="1398"/>
                  </a:lnTo>
                  <a:lnTo>
                    <a:pt x="1152" y="1398"/>
                  </a:lnTo>
                  <a:lnTo>
                    <a:pt x="1140" y="1386"/>
                  </a:lnTo>
                  <a:lnTo>
                    <a:pt x="1140" y="1362"/>
                  </a:lnTo>
                  <a:lnTo>
                    <a:pt x="1146" y="1350"/>
                  </a:lnTo>
                  <a:lnTo>
                    <a:pt x="1152" y="1332"/>
                  </a:lnTo>
                  <a:lnTo>
                    <a:pt x="1158" y="1320"/>
                  </a:lnTo>
                  <a:lnTo>
                    <a:pt x="1170" y="1308"/>
                  </a:lnTo>
                  <a:lnTo>
                    <a:pt x="1170" y="1254"/>
                  </a:lnTo>
                  <a:lnTo>
                    <a:pt x="1164" y="1236"/>
                  </a:lnTo>
                  <a:lnTo>
                    <a:pt x="1164" y="1212"/>
                  </a:lnTo>
                  <a:lnTo>
                    <a:pt x="1158" y="1206"/>
                  </a:lnTo>
                  <a:lnTo>
                    <a:pt x="1158" y="1200"/>
                  </a:lnTo>
                  <a:lnTo>
                    <a:pt x="1152" y="1194"/>
                  </a:lnTo>
                  <a:lnTo>
                    <a:pt x="1152" y="1188"/>
                  </a:lnTo>
                  <a:lnTo>
                    <a:pt x="1140" y="1176"/>
                  </a:lnTo>
                  <a:lnTo>
                    <a:pt x="1146" y="1176"/>
                  </a:lnTo>
                  <a:lnTo>
                    <a:pt x="1152" y="1170"/>
                  </a:lnTo>
                  <a:lnTo>
                    <a:pt x="1164" y="1164"/>
                  </a:lnTo>
                  <a:lnTo>
                    <a:pt x="1182" y="1146"/>
                  </a:lnTo>
                  <a:lnTo>
                    <a:pt x="1182" y="1116"/>
                  </a:lnTo>
                  <a:lnTo>
                    <a:pt x="1194" y="1116"/>
                  </a:lnTo>
                  <a:lnTo>
                    <a:pt x="1212" y="1110"/>
                  </a:lnTo>
                  <a:lnTo>
                    <a:pt x="1230" y="1110"/>
                  </a:lnTo>
                  <a:lnTo>
                    <a:pt x="1242" y="1104"/>
                  </a:lnTo>
                  <a:lnTo>
                    <a:pt x="1260" y="1104"/>
                  </a:lnTo>
                  <a:lnTo>
                    <a:pt x="1284" y="1092"/>
                  </a:lnTo>
                  <a:lnTo>
                    <a:pt x="1290" y="1092"/>
                  </a:lnTo>
                  <a:lnTo>
                    <a:pt x="1290" y="1086"/>
                  </a:lnTo>
                  <a:lnTo>
                    <a:pt x="1284" y="1074"/>
                  </a:lnTo>
                  <a:lnTo>
                    <a:pt x="1272" y="1062"/>
                  </a:lnTo>
                  <a:lnTo>
                    <a:pt x="1272" y="1014"/>
                  </a:lnTo>
                  <a:lnTo>
                    <a:pt x="1248" y="1014"/>
                  </a:lnTo>
                  <a:lnTo>
                    <a:pt x="1248" y="1008"/>
                  </a:lnTo>
                  <a:lnTo>
                    <a:pt x="1242" y="996"/>
                  </a:lnTo>
                  <a:lnTo>
                    <a:pt x="1242" y="978"/>
                  </a:lnTo>
                  <a:lnTo>
                    <a:pt x="1236" y="972"/>
                  </a:lnTo>
                  <a:lnTo>
                    <a:pt x="1224" y="966"/>
                  </a:lnTo>
                  <a:lnTo>
                    <a:pt x="1218" y="960"/>
                  </a:lnTo>
                  <a:lnTo>
                    <a:pt x="1206" y="936"/>
                  </a:lnTo>
                  <a:lnTo>
                    <a:pt x="1206" y="906"/>
                  </a:lnTo>
                  <a:lnTo>
                    <a:pt x="1212" y="900"/>
                  </a:lnTo>
                  <a:lnTo>
                    <a:pt x="1212" y="876"/>
                  </a:lnTo>
                  <a:lnTo>
                    <a:pt x="1200" y="864"/>
                  </a:lnTo>
                  <a:lnTo>
                    <a:pt x="1194" y="852"/>
                  </a:lnTo>
                  <a:lnTo>
                    <a:pt x="1194" y="804"/>
                  </a:lnTo>
                  <a:lnTo>
                    <a:pt x="1200" y="780"/>
                  </a:lnTo>
                  <a:lnTo>
                    <a:pt x="1200" y="750"/>
                  </a:lnTo>
                  <a:lnTo>
                    <a:pt x="1212" y="738"/>
                  </a:lnTo>
                  <a:lnTo>
                    <a:pt x="1218" y="744"/>
                  </a:lnTo>
                  <a:lnTo>
                    <a:pt x="1218" y="732"/>
                  </a:lnTo>
                  <a:lnTo>
                    <a:pt x="1224" y="726"/>
                  </a:lnTo>
                  <a:lnTo>
                    <a:pt x="1224" y="696"/>
                  </a:lnTo>
                  <a:lnTo>
                    <a:pt x="1218" y="690"/>
                  </a:lnTo>
                  <a:lnTo>
                    <a:pt x="1206" y="684"/>
                  </a:lnTo>
                  <a:lnTo>
                    <a:pt x="1200" y="678"/>
                  </a:lnTo>
                  <a:lnTo>
                    <a:pt x="1188" y="648"/>
                  </a:lnTo>
                  <a:lnTo>
                    <a:pt x="1182" y="642"/>
                  </a:lnTo>
                  <a:lnTo>
                    <a:pt x="1176" y="642"/>
                  </a:lnTo>
                  <a:lnTo>
                    <a:pt x="1176" y="636"/>
                  </a:lnTo>
                  <a:lnTo>
                    <a:pt x="1182" y="624"/>
                  </a:lnTo>
                  <a:lnTo>
                    <a:pt x="1194" y="618"/>
                  </a:lnTo>
                  <a:lnTo>
                    <a:pt x="1206" y="606"/>
                  </a:lnTo>
                  <a:lnTo>
                    <a:pt x="1206" y="594"/>
                  </a:lnTo>
                  <a:lnTo>
                    <a:pt x="1200" y="588"/>
                  </a:lnTo>
                  <a:lnTo>
                    <a:pt x="1194" y="576"/>
                  </a:lnTo>
                  <a:lnTo>
                    <a:pt x="1194" y="570"/>
                  </a:lnTo>
                  <a:lnTo>
                    <a:pt x="1200" y="564"/>
                  </a:lnTo>
                  <a:lnTo>
                    <a:pt x="1224" y="552"/>
                  </a:lnTo>
                  <a:lnTo>
                    <a:pt x="1230" y="546"/>
                  </a:lnTo>
                  <a:lnTo>
                    <a:pt x="1236" y="546"/>
                  </a:lnTo>
                  <a:lnTo>
                    <a:pt x="1242" y="46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64" name="Congo (Brazzaville)" descr="© INSCALE GmbH, 05.05.2010&#10;http://www.presentationload.com/">
              <a:extLst>
                <a:ext uri="{FF2B5EF4-FFF2-40B4-BE49-F238E27FC236}">
                  <a16:creationId xmlns:a16="http://schemas.microsoft.com/office/drawing/2014/main" id="{0B5A9B71-99D8-4501-962E-DE9B39FCE841}"/>
                </a:ext>
              </a:extLst>
            </p:cNvPr>
            <p:cNvSpPr>
              <a:spLocks/>
            </p:cNvSpPr>
            <p:nvPr/>
          </p:nvSpPr>
          <p:spPr bwMode="gray">
            <a:xfrm>
              <a:off x="5897759" y="4385890"/>
              <a:ext cx="236547" cy="314222"/>
            </a:xfrm>
            <a:custGeom>
              <a:avLst/>
              <a:gdLst>
                <a:gd name="T0" fmla="*/ 2147483647 w 534"/>
                <a:gd name="T1" fmla="*/ 2147483647 h 702"/>
                <a:gd name="T2" fmla="*/ 2147483647 w 534"/>
                <a:gd name="T3" fmla="*/ 2147483647 h 702"/>
                <a:gd name="T4" fmla="*/ 2147483647 w 534"/>
                <a:gd name="T5" fmla="*/ 2147483647 h 702"/>
                <a:gd name="T6" fmla="*/ 2147483647 w 534"/>
                <a:gd name="T7" fmla="*/ 2147483647 h 702"/>
                <a:gd name="T8" fmla="*/ 2147483647 w 534"/>
                <a:gd name="T9" fmla="*/ 2147483647 h 702"/>
                <a:gd name="T10" fmla="*/ 2147483647 w 534"/>
                <a:gd name="T11" fmla="*/ 2147483647 h 702"/>
                <a:gd name="T12" fmla="*/ 2147483647 w 534"/>
                <a:gd name="T13" fmla="*/ 2147483647 h 702"/>
                <a:gd name="T14" fmla="*/ 2147483647 w 534"/>
                <a:gd name="T15" fmla="*/ 2147483647 h 702"/>
                <a:gd name="T16" fmla="*/ 2147483647 w 534"/>
                <a:gd name="T17" fmla="*/ 2147483647 h 702"/>
                <a:gd name="T18" fmla="*/ 2147483647 w 534"/>
                <a:gd name="T19" fmla="*/ 2147483647 h 702"/>
                <a:gd name="T20" fmla="*/ 2147483647 w 534"/>
                <a:gd name="T21" fmla="*/ 2147483647 h 702"/>
                <a:gd name="T22" fmla="*/ 2147483647 w 534"/>
                <a:gd name="T23" fmla="*/ 2147483647 h 702"/>
                <a:gd name="T24" fmla="*/ 2147483647 w 534"/>
                <a:gd name="T25" fmla="*/ 2147483647 h 702"/>
                <a:gd name="T26" fmla="*/ 2147483647 w 534"/>
                <a:gd name="T27" fmla="*/ 2147483647 h 702"/>
                <a:gd name="T28" fmla="*/ 2147483647 w 534"/>
                <a:gd name="T29" fmla="*/ 2147483647 h 702"/>
                <a:gd name="T30" fmla="*/ 2147483647 w 534"/>
                <a:gd name="T31" fmla="*/ 2147483647 h 702"/>
                <a:gd name="T32" fmla="*/ 2147483647 w 534"/>
                <a:gd name="T33" fmla="*/ 2147483647 h 702"/>
                <a:gd name="T34" fmla="*/ 2147483647 w 534"/>
                <a:gd name="T35" fmla="*/ 2147483647 h 702"/>
                <a:gd name="T36" fmla="*/ 2147483647 w 534"/>
                <a:gd name="T37" fmla="*/ 2147483647 h 702"/>
                <a:gd name="T38" fmla="*/ 2147483647 w 534"/>
                <a:gd name="T39" fmla="*/ 2147483647 h 702"/>
                <a:gd name="T40" fmla="*/ 2147483647 w 534"/>
                <a:gd name="T41" fmla="*/ 2147483647 h 702"/>
                <a:gd name="T42" fmla="*/ 2147483647 w 534"/>
                <a:gd name="T43" fmla="*/ 2147483647 h 702"/>
                <a:gd name="T44" fmla="*/ 2147483647 w 534"/>
                <a:gd name="T45" fmla="*/ 2147483647 h 702"/>
                <a:gd name="T46" fmla="*/ 2147483647 w 534"/>
                <a:gd name="T47" fmla="*/ 2147483647 h 702"/>
                <a:gd name="T48" fmla="*/ 2147483647 w 534"/>
                <a:gd name="T49" fmla="*/ 2147483647 h 702"/>
                <a:gd name="T50" fmla="*/ 0 w 534"/>
                <a:gd name="T51" fmla="*/ 2147483647 h 702"/>
                <a:gd name="T52" fmla="*/ 2147483647 w 534"/>
                <a:gd name="T53" fmla="*/ 2147483647 h 702"/>
                <a:gd name="T54" fmla="*/ 2147483647 w 534"/>
                <a:gd name="T55" fmla="*/ 2147483647 h 702"/>
                <a:gd name="T56" fmla="*/ 2147483647 w 534"/>
                <a:gd name="T57" fmla="*/ 2147483647 h 702"/>
                <a:gd name="T58" fmla="*/ 2147483647 w 534"/>
                <a:gd name="T59" fmla="*/ 2147483647 h 702"/>
                <a:gd name="T60" fmla="*/ 2147483647 w 534"/>
                <a:gd name="T61" fmla="*/ 2147483647 h 702"/>
                <a:gd name="T62" fmla="*/ 2147483647 w 534"/>
                <a:gd name="T63" fmla="*/ 2147483647 h 702"/>
                <a:gd name="T64" fmla="*/ 2147483647 w 534"/>
                <a:gd name="T65" fmla="*/ 2147483647 h 702"/>
                <a:gd name="T66" fmla="*/ 2147483647 w 534"/>
                <a:gd name="T67" fmla="*/ 2147483647 h 702"/>
                <a:gd name="T68" fmla="*/ 2147483647 w 534"/>
                <a:gd name="T69" fmla="*/ 2147483647 h 702"/>
                <a:gd name="T70" fmla="*/ 2147483647 w 534"/>
                <a:gd name="T71" fmla="*/ 2147483647 h 702"/>
                <a:gd name="T72" fmla="*/ 2147483647 w 534"/>
                <a:gd name="T73" fmla="*/ 2147483647 h 702"/>
                <a:gd name="T74" fmla="*/ 2147483647 w 534"/>
                <a:gd name="T75" fmla="*/ 2147483647 h 702"/>
                <a:gd name="T76" fmla="*/ 2147483647 w 534"/>
                <a:gd name="T77" fmla="*/ 2147483647 h 702"/>
                <a:gd name="T78" fmla="*/ 2147483647 w 534"/>
                <a:gd name="T79" fmla="*/ 2147483647 h 702"/>
                <a:gd name="T80" fmla="*/ 2147483647 w 534"/>
                <a:gd name="T81" fmla="*/ 2147483647 h 702"/>
                <a:gd name="T82" fmla="*/ 2147483647 w 534"/>
                <a:gd name="T83" fmla="*/ 2147483647 h 702"/>
                <a:gd name="T84" fmla="*/ 2147483647 w 534"/>
                <a:gd name="T85" fmla="*/ 2147483647 h 702"/>
                <a:gd name="T86" fmla="*/ 2147483647 w 534"/>
                <a:gd name="T87" fmla="*/ 2147483647 h 702"/>
                <a:gd name="T88" fmla="*/ 2147483647 w 534"/>
                <a:gd name="T89" fmla="*/ 2147483647 h 702"/>
                <a:gd name="T90" fmla="*/ 2147483647 w 534"/>
                <a:gd name="T91" fmla="*/ 2147483647 h 702"/>
                <a:gd name="T92" fmla="*/ 2147483647 w 534"/>
                <a:gd name="T93" fmla="*/ 2147483647 h 702"/>
                <a:gd name="T94" fmla="*/ 2147483647 w 534"/>
                <a:gd name="T95" fmla="*/ 2147483647 h 702"/>
                <a:gd name="T96" fmla="*/ 2147483647 w 534"/>
                <a:gd name="T97" fmla="*/ 2147483647 h 702"/>
                <a:gd name="T98" fmla="*/ 2147483647 w 534"/>
                <a:gd name="T99" fmla="*/ 2147483647 h 702"/>
                <a:gd name="T100" fmla="*/ 2147483647 w 534"/>
                <a:gd name="T101" fmla="*/ 2147483647 h 702"/>
                <a:gd name="T102" fmla="*/ 2147483647 w 534"/>
                <a:gd name="T103" fmla="*/ 2147483647 h 70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534"/>
                <a:gd name="T157" fmla="*/ 0 h 702"/>
                <a:gd name="T158" fmla="*/ 534 w 534"/>
                <a:gd name="T159" fmla="*/ 702 h 70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534" h="702">
                  <a:moveTo>
                    <a:pt x="366" y="120"/>
                  </a:moveTo>
                  <a:lnTo>
                    <a:pt x="360" y="126"/>
                  </a:lnTo>
                  <a:lnTo>
                    <a:pt x="354" y="168"/>
                  </a:lnTo>
                  <a:lnTo>
                    <a:pt x="330" y="144"/>
                  </a:lnTo>
                  <a:lnTo>
                    <a:pt x="294" y="144"/>
                  </a:lnTo>
                  <a:lnTo>
                    <a:pt x="288" y="138"/>
                  </a:lnTo>
                  <a:lnTo>
                    <a:pt x="276" y="138"/>
                  </a:lnTo>
                  <a:lnTo>
                    <a:pt x="270" y="132"/>
                  </a:lnTo>
                  <a:lnTo>
                    <a:pt x="258" y="126"/>
                  </a:lnTo>
                  <a:lnTo>
                    <a:pt x="210" y="126"/>
                  </a:lnTo>
                  <a:lnTo>
                    <a:pt x="192" y="132"/>
                  </a:lnTo>
                  <a:lnTo>
                    <a:pt x="162" y="132"/>
                  </a:lnTo>
                  <a:lnTo>
                    <a:pt x="144" y="162"/>
                  </a:lnTo>
                  <a:lnTo>
                    <a:pt x="150" y="198"/>
                  </a:lnTo>
                  <a:lnTo>
                    <a:pt x="156" y="204"/>
                  </a:lnTo>
                  <a:lnTo>
                    <a:pt x="180" y="204"/>
                  </a:lnTo>
                  <a:lnTo>
                    <a:pt x="186" y="198"/>
                  </a:lnTo>
                  <a:lnTo>
                    <a:pt x="186" y="180"/>
                  </a:lnTo>
                  <a:lnTo>
                    <a:pt x="204" y="180"/>
                  </a:lnTo>
                  <a:lnTo>
                    <a:pt x="210" y="186"/>
                  </a:lnTo>
                  <a:lnTo>
                    <a:pt x="222" y="186"/>
                  </a:lnTo>
                  <a:lnTo>
                    <a:pt x="222" y="192"/>
                  </a:lnTo>
                  <a:lnTo>
                    <a:pt x="228" y="198"/>
                  </a:lnTo>
                  <a:lnTo>
                    <a:pt x="228" y="216"/>
                  </a:lnTo>
                  <a:lnTo>
                    <a:pt x="240" y="222"/>
                  </a:lnTo>
                  <a:lnTo>
                    <a:pt x="240" y="234"/>
                  </a:lnTo>
                  <a:lnTo>
                    <a:pt x="234" y="240"/>
                  </a:lnTo>
                  <a:lnTo>
                    <a:pt x="228" y="252"/>
                  </a:lnTo>
                  <a:lnTo>
                    <a:pt x="222" y="258"/>
                  </a:lnTo>
                  <a:lnTo>
                    <a:pt x="210" y="258"/>
                  </a:lnTo>
                  <a:lnTo>
                    <a:pt x="198" y="282"/>
                  </a:lnTo>
                  <a:lnTo>
                    <a:pt x="198" y="318"/>
                  </a:lnTo>
                  <a:lnTo>
                    <a:pt x="216" y="324"/>
                  </a:lnTo>
                  <a:lnTo>
                    <a:pt x="222" y="342"/>
                  </a:lnTo>
                  <a:lnTo>
                    <a:pt x="240" y="342"/>
                  </a:lnTo>
                  <a:lnTo>
                    <a:pt x="246" y="348"/>
                  </a:lnTo>
                  <a:lnTo>
                    <a:pt x="246" y="360"/>
                  </a:lnTo>
                  <a:lnTo>
                    <a:pt x="240" y="366"/>
                  </a:lnTo>
                  <a:lnTo>
                    <a:pt x="240" y="414"/>
                  </a:lnTo>
                  <a:lnTo>
                    <a:pt x="234" y="426"/>
                  </a:lnTo>
                  <a:lnTo>
                    <a:pt x="240" y="450"/>
                  </a:lnTo>
                  <a:lnTo>
                    <a:pt x="234" y="456"/>
                  </a:lnTo>
                  <a:lnTo>
                    <a:pt x="222" y="462"/>
                  </a:lnTo>
                  <a:lnTo>
                    <a:pt x="222" y="486"/>
                  </a:lnTo>
                  <a:lnTo>
                    <a:pt x="216" y="498"/>
                  </a:lnTo>
                  <a:lnTo>
                    <a:pt x="210" y="504"/>
                  </a:lnTo>
                  <a:lnTo>
                    <a:pt x="198" y="504"/>
                  </a:lnTo>
                  <a:lnTo>
                    <a:pt x="192" y="498"/>
                  </a:lnTo>
                  <a:lnTo>
                    <a:pt x="192" y="468"/>
                  </a:lnTo>
                  <a:lnTo>
                    <a:pt x="186" y="468"/>
                  </a:lnTo>
                  <a:lnTo>
                    <a:pt x="180" y="474"/>
                  </a:lnTo>
                  <a:lnTo>
                    <a:pt x="174" y="486"/>
                  </a:lnTo>
                  <a:lnTo>
                    <a:pt x="168" y="492"/>
                  </a:lnTo>
                  <a:lnTo>
                    <a:pt x="138" y="492"/>
                  </a:lnTo>
                  <a:lnTo>
                    <a:pt x="120" y="450"/>
                  </a:lnTo>
                  <a:lnTo>
                    <a:pt x="90" y="450"/>
                  </a:lnTo>
                  <a:lnTo>
                    <a:pt x="90" y="456"/>
                  </a:lnTo>
                  <a:lnTo>
                    <a:pt x="108" y="474"/>
                  </a:lnTo>
                  <a:lnTo>
                    <a:pt x="96" y="480"/>
                  </a:lnTo>
                  <a:lnTo>
                    <a:pt x="90" y="492"/>
                  </a:lnTo>
                  <a:lnTo>
                    <a:pt x="84" y="498"/>
                  </a:lnTo>
                  <a:lnTo>
                    <a:pt x="66" y="498"/>
                  </a:lnTo>
                  <a:lnTo>
                    <a:pt x="54" y="492"/>
                  </a:lnTo>
                  <a:lnTo>
                    <a:pt x="42" y="492"/>
                  </a:lnTo>
                  <a:lnTo>
                    <a:pt x="36" y="486"/>
                  </a:lnTo>
                  <a:lnTo>
                    <a:pt x="30" y="486"/>
                  </a:lnTo>
                  <a:lnTo>
                    <a:pt x="30" y="504"/>
                  </a:lnTo>
                  <a:lnTo>
                    <a:pt x="36" y="510"/>
                  </a:lnTo>
                  <a:lnTo>
                    <a:pt x="36" y="522"/>
                  </a:lnTo>
                  <a:lnTo>
                    <a:pt x="24" y="522"/>
                  </a:lnTo>
                  <a:lnTo>
                    <a:pt x="54" y="540"/>
                  </a:lnTo>
                  <a:lnTo>
                    <a:pt x="36" y="552"/>
                  </a:lnTo>
                  <a:lnTo>
                    <a:pt x="54" y="564"/>
                  </a:lnTo>
                  <a:lnTo>
                    <a:pt x="54" y="600"/>
                  </a:lnTo>
                  <a:lnTo>
                    <a:pt x="48" y="606"/>
                  </a:lnTo>
                  <a:lnTo>
                    <a:pt x="30" y="588"/>
                  </a:lnTo>
                  <a:lnTo>
                    <a:pt x="6" y="600"/>
                  </a:lnTo>
                  <a:lnTo>
                    <a:pt x="0" y="618"/>
                  </a:lnTo>
                  <a:lnTo>
                    <a:pt x="54" y="666"/>
                  </a:lnTo>
                  <a:lnTo>
                    <a:pt x="54" y="684"/>
                  </a:lnTo>
                  <a:lnTo>
                    <a:pt x="72" y="702"/>
                  </a:lnTo>
                  <a:lnTo>
                    <a:pt x="72" y="690"/>
                  </a:lnTo>
                  <a:lnTo>
                    <a:pt x="90" y="690"/>
                  </a:lnTo>
                  <a:lnTo>
                    <a:pt x="90" y="672"/>
                  </a:lnTo>
                  <a:lnTo>
                    <a:pt x="102" y="666"/>
                  </a:lnTo>
                  <a:lnTo>
                    <a:pt x="108" y="660"/>
                  </a:lnTo>
                  <a:lnTo>
                    <a:pt x="120" y="654"/>
                  </a:lnTo>
                  <a:lnTo>
                    <a:pt x="126" y="648"/>
                  </a:lnTo>
                  <a:lnTo>
                    <a:pt x="132" y="654"/>
                  </a:lnTo>
                  <a:lnTo>
                    <a:pt x="132" y="660"/>
                  </a:lnTo>
                  <a:lnTo>
                    <a:pt x="138" y="666"/>
                  </a:lnTo>
                  <a:lnTo>
                    <a:pt x="138" y="672"/>
                  </a:lnTo>
                  <a:lnTo>
                    <a:pt x="150" y="672"/>
                  </a:lnTo>
                  <a:lnTo>
                    <a:pt x="150" y="678"/>
                  </a:lnTo>
                  <a:lnTo>
                    <a:pt x="156" y="684"/>
                  </a:lnTo>
                  <a:lnTo>
                    <a:pt x="156" y="690"/>
                  </a:lnTo>
                  <a:lnTo>
                    <a:pt x="162" y="696"/>
                  </a:lnTo>
                  <a:lnTo>
                    <a:pt x="174" y="696"/>
                  </a:lnTo>
                  <a:lnTo>
                    <a:pt x="180" y="690"/>
                  </a:lnTo>
                  <a:lnTo>
                    <a:pt x="186" y="678"/>
                  </a:lnTo>
                  <a:lnTo>
                    <a:pt x="186" y="660"/>
                  </a:lnTo>
                  <a:lnTo>
                    <a:pt x="210" y="666"/>
                  </a:lnTo>
                  <a:lnTo>
                    <a:pt x="228" y="648"/>
                  </a:lnTo>
                  <a:lnTo>
                    <a:pt x="234" y="648"/>
                  </a:lnTo>
                  <a:lnTo>
                    <a:pt x="234" y="678"/>
                  </a:lnTo>
                  <a:lnTo>
                    <a:pt x="228" y="690"/>
                  </a:lnTo>
                  <a:lnTo>
                    <a:pt x="234" y="696"/>
                  </a:lnTo>
                  <a:lnTo>
                    <a:pt x="252" y="696"/>
                  </a:lnTo>
                  <a:lnTo>
                    <a:pt x="264" y="690"/>
                  </a:lnTo>
                  <a:lnTo>
                    <a:pt x="270" y="684"/>
                  </a:lnTo>
                  <a:lnTo>
                    <a:pt x="276" y="672"/>
                  </a:lnTo>
                  <a:lnTo>
                    <a:pt x="294" y="654"/>
                  </a:lnTo>
                  <a:lnTo>
                    <a:pt x="300" y="642"/>
                  </a:lnTo>
                  <a:lnTo>
                    <a:pt x="312" y="630"/>
                  </a:lnTo>
                  <a:lnTo>
                    <a:pt x="330" y="630"/>
                  </a:lnTo>
                  <a:lnTo>
                    <a:pt x="336" y="624"/>
                  </a:lnTo>
                  <a:lnTo>
                    <a:pt x="366" y="582"/>
                  </a:lnTo>
                  <a:lnTo>
                    <a:pt x="360" y="480"/>
                  </a:lnTo>
                  <a:lnTo>
                    <a:pt x="366" y="480"/>
                  </a:lnTo>
                  <a:lnTo>
                    <a:pt x="390" y="456"/>
                  </a:lnTo>
                  <a:lnTo>
                    <a:pt x="390" y="420"/>
                  </a:lnTo>
                  <a:lnTo>
                    <a:pt x="396" y="408"/>
                  </a:lnTo>
                  <a:lnTo>
                    <a:pt x="402" y="402"/>
                  </a:lnTo>
                  <a:lnTo>
                    <a:pt x="450" y="378"/>
                  </a:lnTo>
                  <a:lnTo>
                    <a:pt x="456" y="366"/>
                  </a:lnTo>
                  <a:lnTo>
                    <a:pt x="468" y="360"/>
                  </a:lnTo>
                  <a:lnTo>
                    <a:pt x="474" y="354"/>
                  </a:lnTo>
                  <a:lnTo>
                    <a:pt x="474" y="300"/>
                  </a:lnTo>
                  <a:lnTo>
                    <a:pt x="486" y="294"/>
                  </a:lnTo>
                  <a:lnTo>
                    <a:pt x="492" y="282"/>
                  </a:lnTo>
                  <a:lnTo>
                    <a:pt x="492" y="258"/>
                  </a:lnTo>
                  <a:lnTo>
                    <a:pt x="486" y="246"/>
                  </a:lnTo>
                  <a:lnTo>
                    <a:pt x="480" y="240"/>
                  </a:lnTo>
                  <a:lnTo>
                    <a:pt x="480" y="228"/>
                  </a:lnTo>
                  <a:lnTo>
                    <a:pt x="498" y="192"/>
                  </a:lnTo>
                  <a:lnTo>
                    <a:pt x="498" y="168"/>
                  </a:lnTo>
                  <a:lnTo>
                    <a:pt x="492" y="156"/>
                  </a:lnTo>
                  <a:lnTo>
                    <a:pt x="492" y="126"/>
                  </a:lnTo>
                  <a:lnTo>
                    <a:pt x="498" y="120"/>
                  </a:lnTo>
                  <a:lnTo>
                    <a:pt x="510" y="96"/>
                  </a:lnTo>
                  <a:lnTo>
                    <a:pt x="522" y="84"/>
                  </a:lnTo>
                  <a:lnTo>
                    <a:pt x="528" y="66"/>
                  </a:lnTo>
                  <a:lnTo>
                    <a:pt x="534" y="54"/>
                  </a:lnTo>
                  <a:lnTo>
                    <a:pt x="534" y="18"/>
                  </a:lnTo>
                  <a:lnTo>
                    <a:pt x="522" y="6"/>
                  </a:lnTo>
                  <a:lnTo>
                    <a:pt x="510" y="18"/>
                  </a:lnTo>
                  <a:lnTo>
                    <a:pt x="498" y="18"/>
                  </a:lnTo>
                  <a:lnTo>
                    <a:pt x="462" y="0"/>
                  </a:lnTo>
                  <a:lnTo>
                    <a:pt x="444" y="0"/>
                  </a:lnTo>
                  <a:lnTo>
                    <a:pt x="426" y="18"/>
                  </a:lnTo>
                  <a:lnTo>
                    <a:pt x="396" y="18"/>
                  </a:lnTo>
                  <a:lnTo>
                    <a:pt x="378" y="48"/>
                  </a:lnTo>
                  <a:lnTo>
                    <a:pt x="390" y="60"/>
                  </a:lnTo>
                  <a:lnTo>
                    <a:pt x="390" y="84"/>
                  </a:lnTo>
                  <a:lnTo>
                    <a:pt x="384" y="96"/>
                  </a:lnTo>
                  <a:lnTo>
                    <a:pt x="378" y="102"/>
                  </a:lnTo>
                  <a:lnTo>
                    <a:pt x="372" y="114"/>
                  </a:lnTo>
                  <a:lnTo>
                    <a:pt x="366" y="12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65" name="Chad" descr="© INSCALE GmbH, 05.05.2010&#10;http://www.presentationload.com/">
              <a:extLst>
                <a:ext uri="{FF2B5EF4-FFF2-40B4-BE49-F238E27FC236}">
                  <a16:creationId xmlns:a16="http://schemas.microsoft.com/office/drawing/2014/main" id="{78DD1B85-AC72-4246-B268-3FD6510A18F0}"/>
                </a:ext>
              </a:extLst>
            </p:cNvPr>
            <p:cNvSpPr>
              <a:spLocks/>
            </p:cNvSpPr>
            <p:nvPr/>
          </p:nvSpPr>
          <p:spPr bwMode="gray">
            <a:xfrm>
              <a:off x="5970787" y="3670163"/>
              <a:ext cx="328626" cy="579247"/>
            </a:xfrm>
            <a:custGeom>
              <a:avLst/>
              <a:gdLst>
                <a:gd name="T0" fmla="*/ 2147483647 w 744"/>
                <a:gd name="T1" fmla="*/ 2147483647 h 1290"/>
                <a:gd name="T2" fmla="*/ 2147483647 w 744"/>
                <a:gd name="T3" fmla="*/ 0 h 1290"/>
                <a:gd name="T4" fmla="*/ 2147483647 w 744"/>
                <a:gd name="T5" fmla="*/ 2147483647 h 1290"/>
                <a:gd name="T6" fmla="*/ 2147483647 w 744"/>
                <a:gd name="T7" fmla="*/ 2147483647 h 1290"/>
                <a:gd name="T8" fmla="*/ 2147483647 w 744"/>
                <a:gd name="T9" fmla="*/ 2147483647 h 1290"/>
                <a:gd name="T10" fmla="*/ 2147483647 w 744"/>
                <a:gd name="T11" fmla="*/ 2147483647 h 1290"/>
                <a:gd name="T12" fmla="*/ 2147483647 w 744"/>
                <a:gd name="T13" fmla="*/ 2147483647 h 1290"/>
                <a:gd name="T14" fmla="*/ 2147483647 w 744"/>
                <a:gd name="T15" fmla="*/ 2147483647 h 1290"/>
                <a:gd name="T16" fmla="*/ 2147483647 w 744"/>
                <a:gd name="T17" fmla="*/ 2147483647 h 1290"/>
                <a:gd name="T18" fmla="*/ 0 w 744"/>
                <a:gd name="T19" fmla="*/ 2147483647 h 1290"/>
                <a:gd name="T20" fmla="*/ 2147483647 w 744"/>
                <a:gd name="T21" fmla="*/ 2147483647 h 1290"/>
                <a:gd name="T22" fmla="*/ 2147483647 w 744"/>
                <a:gd name="T23" fmla="*/ 2147483647 h 1290"/>
                <a:gd name="T24" fmla="*/ 2147483647 w 744"/>
                <a:gd name="T25" fmla="*/ 2147483647 h 1290"/>
                <a:gd name="T26" fmla="*/ 2147483647 w 744"/>
                <a:gd name="T27" fmla="*/ 2147483647 h 1290"/>
                <a:gd name="T28" fmla="*/ 2147483647 w 744"/>
                <a:gd name="T29" fmla="*/ 2147483647 h 1290"/>
                <a:gd name="T30" fmla="*/ 2147483647 w 744"/>
                <a:gd name="T31" fmla="*/ 2147483647 h 1290"/>
                <a:gd name="T32" fmla="*/ 2147483647 w 744"/>
                <a:gd name="T33" fmla="*/ 2147483647 h 1290"/>
                <a:gd name="T34" fmla="*/ 2147483647 w 744"/>
                <a:gd name="T35" fmla="*/ 2147483647 h 1290"/>
                <a:gd name="T36" fmla="*/ 2147483647 w 744"/>
                <a:gd name="T37" fmla="*/ 2147483647 h 1290"/>
                <a:gd name="T38" fmla="*/ 2147483647 w 744"/>
                <a:gd name="T39" fmla="*/ 2147483647 h 1290"/>
                <a:gd name="T40" fmla="*/ 2147483647 w 744"/>
                <a:gd name="T41" fmla="*/ 2147483647 h 1290"/>
                <a:gd name="T42" fmla="*/ 2147483647 w 744"/>
                <a:gd name="T43" fmla="*/ 2147483647 h 1290"/>
                <a:gd name="T44" fmla="*/ 2147483647 w 744"/>
                <a:gd name="T45" fmla="*/ 2147483647 h 1290"/>
                <a:gd name="T46" fmla="*/ 2147483647 w 744"/>
                <a:gd name="T47" fmla="*/ 2147483647 h 1290"/>
                <a:gd name="T48" fmla="*/ 2147483647 w 744"/>
                <a:gd name="T49" fmla="*/ 2147483647 h 1290"/>
                <a:gd name="T50" fmla="*/ 2147483647 w 744"/>
                <a:gd name="T51" fmla="*/ 2147483647 h 1290"/>
                <a:gd name="T52" fmla="*/ 2147483647 w 744"/>
                <a:gd name="T53" fmla="*/ 2147483647 h 1290"/>
                <a:gd name="T54" fmla="*/ 2147483647 w 744"/>
                <a:gd name="T55" fmla="*/ 2147483647 h 1290"/>
                <a:gd name="T56" fmla="*/ 2147483647 w 744"/>
                <a:gd name="T57" fmla="*/ 2147483647 h 1290"/>
                <a:gd name="T58" fmla="*/ 2147483647 w 744"/>
                <a:gd name="T59" fmla="*/ 2147483647 h 1290"/>
                <a:gd name="T60" fmla="*/ 2147483647 w 744"/>
                <a:gd name="T61" fmla="*/ 2147483647 h 1290"/>
                <a:gd name="T62" fmla="*/ 2147483647 w 744"/>
                <a:gd name="T63" fmla="*/ 2147483647 h 1290"/>
                <a:gd name="T64" fmla="*/ 2147483647 w 744"/>
                <a:gd name="T65" fmla="*/ 2147483647 h 1290"/>
                <a:gd name="T66" fmla="*/ 2147483647 w 744"/>
                <a:gd name="T67" fmla="*/ 2147483647 h 1290"/>
                <a:gd name="T68" fmla="*/ 2147483647 w 744"/>
                <a:gd name="T69" fmla="*/ 2147483647 h 1290"/>
                <a:gd name="T70" fmla="*/ 2147483647 w 744"/>
                <a:gd name="T71" fmla="*/ 2147483647 h 1290"/>
                <a:gd name="T72" fmla="*/ 2147483647 w 744"/>
                <a:gd name="T73" fmla="*/ 2147483647 h 1290"/>
                <a:gd name="T74" fmla="*/ 2147483647 w 744"/>
                <a:gd name="T75" fmla="*/ 2147483647 h 1290"/>
                <a:gd name="T76" fmla="*/ 2147483647 w 744"/>
                <a:gd name="T77" fmla="*/ 2147483647 h 1290"/>
                <a:gd name="T78" fmla="*/ 2147483647 w 744"/>
                <a:gd name="T79" fmla="*/ 2147483647 h 1290"/>
                <a:gd name="T80" fmla="*/ 2147483647 w 744"/>
                <a:gd name="T81" fmla="*/ 2147483647 h 1290"/>
                <a:gd name="T82" fmla="*/ 2147483647 w 744"/>
                <a:gd name="T83" fmla="*/ 2147483647 h 1290"/>
                <a:gd name="T84" fmla="*/ 2147483647 w 744"/>
                <a:gd name="T85" fmla="*/ 2147483647 h 1290"/>
                <a:gd name="T86" fmla="*/ 2147483647 w 744"/>
                <a:gd name="T87" fmla="*/ 2147483647 h 1290"/>
                <a:gd name="T88" fmla="*/ 2147483647 w 744"/>
                <a:gd name="T89" fmla="*/ 2147483647 h 1290"/>
                <a:gd name="T90" fmla="*/ 2147483647 w 744"/>
                <a:gd name="T91" fmla="*/ 2147483647 h 1290"/>
                <a:gd name="T92" fmla="*/ 2147483647 w 744"/>
                <a:gd name="T93" fmla="*/ 2147483647 h 1290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744"/>
                <a:gd name="T142" fmla="*/ 0 h 1290"/>
                <a:gd name="T143" fmla="*/ 744 w 744"/>
                <a:gd name="T144" fmla="*/ 1290 h 1290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744" h="1290">
                  <a:moveTo>
                    <a:pt x="678" y="624"/>
                  </a:moveTo>
                  <a:lnTo>
                    <a:pt x="720" y="624"/>
                  </a:lnTo>
                  <a:lnTo>
                    <a:pt x="732" y="630"/>
                  </a:lnTo>
                  <a:lnTo>
                    <a:pt x="744" y="630"/>
                  </a:lnTo>
                  <a:lnTo>
                    <a:pt x="738" y="324"/>
                  </a:lnTo>
                  <a:lnTo>
                    <a:pt x="180" y="0"/>
                  </a:lnTo>
                  <a:lnTo>
                    <a:pt x="156" y="12"/>
                  </a:lnTo>
                  <a:lnTo>
                    <a:pt x="144" y="24"/>
                  </a:lnTo>
                  <a:lnTo>
                    <a:pt x="126" y="30"/>
                  </a:lnTo>
                  <a:lnTo>
                    <a:pt x="108" y="42"/>
                  </a:lnTo>
                  <a:lnTo>
                    <a:pt x="126" y="108"/>
                  </a:lnTo>
                  <a:lnTo>
                    <a:pt x="114" y="156"/>
                  </a:lnTo>
                  <a:lnTo>
                    <a:pt x="144" y="192"/>
                  </a:lnTo>
                  <a:lnTo>
                    <a:pt x="150" y="216"/>
                  </a:lnTo>
                  <a:lnTo>
                    <a:pt x="180" y="252"/>
                  </a:lnTo>
                  <a:lnTo>
                    <a:pt x="162" y="288"/>
                  </a:lnTo>
                  <a:lnTo>
                    <a:pt x="144" y="534"/>
                  </a:lnTo>
                  <a:lnTo>
                    <a:pt x="138" y="540"/>
                  </a:lnTo>
                  <a:lnTo>
                    <a:pt x="120" y="564"/>
                  </a:lnTo>
                  <a:lnTo>
                    <a:pt x="96" y="588"/>
                  </a:lnTo>
                  <a:lnTo>
                    <a:pt x="72" y="618"/>
                  </a:lnTo>
                  <a:lnTo>
                    <a:pt x="54" y="636"/>
                  </a:lnTo>
                  <a:lnTo>
                    <a:pt x="48" y="648"/>
                  </a:lnTo>
                  <a:lnTo>
                    <a:pt x="36" y="666"/>
                  </a:lnTo>
                  <a:lnTo>
                    <a:pt x="30" y="678"/>
                  </a:lnTo>
                  <a:lnTo>
                    <a:pt x="24" y="696"/>
                  </a:lnTo>
                  <a:lnTo>
                    <a:pt x="24" y="708"/>
                  </a:lnTo>
                  <a:lnTo>
                    <a:pt x="18" y="714"/>
                  </a:lnTo>
                  <a:lnTo>
                    <a:pt x="18" y="720"/>
                  </a:lnTo>
                  <a:lnTo>
                    <a:pt x="0" y="726"/>
                  </a:lnTo>
                  <a:lnTo>
                    <a:pt x="6" y="786"/>
                  </a:lnTo>
                  <a:lnTo>
                    <a:pt x="18" y="786"/>
                  </a:lnTo>
                  <a:lnTo>
                    <a:pt x="48" y="834"/>
                  </a:lnTo>
                  <a:lnTo>
                    <a:pt x="48" y="846"/>
                  </a:lnTo>
                  <a:lnTo>
                    <a:pt x="48" y="840"/>
                  </a:lnTo>
                  <a:lnTo>
                    <a:pt x="72" y="834"/>
                  </a:lnTo>
                  <a:lnTo>
                    <a:pt x="72" y="852"/>
                  </a:lnTo>
                  <a:lnTo>
                    <a:pt x="78" y="864"/>
                  </a:lnTo>
                  <a:lnTo>
                    <a:pt x="84" y="870"/>
                  </a:lnTo>
                  <a:lnTo>
                    <a:pt x="96" y="870"/>
                  </a:lnTo>
                  <a:lnTo>
                    <a:pt x="102" y="876"/>
                  </a:lnTo>
                  <a:lnTo>
                    <a:pt x="108" y="876"/>
                  </a:lnTo>
                  <a:lnTo>
                    <a:pt x="102" y="912"/>
                  </a:lnTo>
                  <a:lnTo>
                    <a:pt x="114" y="918"/>
                  </a:lnTo>
                  <a:lnTo>
                    <a:pt x="120" y="930"/>
                  </a:lnTo>
                  <a:lnTo>
                    <a:pt x="120" y="966"/>
                  </a:lnTo>
                  <a:lnTo>
                    <a:pt x="114" y="966"/>
                  </a:lnTo>
                  <a:lnTo>
                    <a:pt x="114" y="1002"/>
                  </a:lnTo>
                  <a:lnTo>
                    <a:pt x="120" y="1020"/>
                  </a:lnTo>
                  <a:lnTo>
                    <a:pt x="120" y="1038"/>
                  </a:lnTo>
                  <a:lnTo>
                    <a:pt x="126" y="1050"/>
                  </a:lnTo>
                  <a:lnTo>
                    <a:pt x="138" y="1056"/>
                  </a:lnTo>
                  <a:lnTo>
                    <a:pt x="144" y="1068"/>
                  </a:lnTo>
                  <a:lnTo>
                    <a:pt x="162" y="1086"/>
                  </a:lnTo>
                  <a:lnTo>
                    <a:pt x="66" y="1086"/>
                  </a:lnTo>
                  <a:lnTo>
                    <a:pt x="54" y="1092"/>
                  </a:lnTo>
                  <a:lnTo>
                    <a:pt x="48" y="1098"/>
                  </a:lnTo>
                  <a:lnTo>
                    <a:pt x="48" y="1110"/>
                  </a:lnTo>
                  <a:lnTo>
                    <a:pt x="60" y="1134"/>
                  </a:lnTo>
                  <a:lnTo>
                    <a:pt x="72" y="1146"/>
                  </a:lnTo>
                  <a:lnTo>
                    <a:pt x="78" y="1158"/>
                  </a:lnTo>
                  <a:lnTo>
                    <a:pt x="90" y="1170"/>
                  </a:lnTo>
                  <a:lnTo>
                    <a:pt x="108" y="1182"/>
                  </a:lnTo>
                  <a:lnTo>
                    <a:pt x="120" y="1188"/>
                  </a:lnTo>
                  <a:lnTo>
                    <a:pt x="132" y="1200"/>
                  </a:lnTo>
                  <a:lnTo>
                    <a:pt x="144" y="1224"/>
                  </a:lnTo>
                  <a:lnTo>
                    <a:pt x="144" y="1242"/>
                  </a:lnTo>
                  <a:lnTo>
                    <a:pt x="150" y="1254"/>
                  </a:lnTo>
                  <a:lnTo>
                    <a:pt x="156" y="1272"/>
                  </a:lnTo>
                  <a:lnTo>
                    <a:pt x="156" y="1284"/>
                  </a:lnTo>
                  <a:lnTo>
                    <a:pt x="162" y="1284"/>
                  </a:lnTo>
                  <a:lnTo>
                    <a:pt x="168" y="1290"/>
                  </a:lnTo>
                  <a:lnTo>
                    <a:pt x="186" y="1290"/>
                  </a:lnTo>
                  <a:lnTo>
                    <a:pt x="198" y="1284"/>
                  </a:lnTo>
                  <a:lnTo>
                    <a:pt x="216" y="1266"/>
                  </a:lnTo>
                  <a:lnTo>
                    <a:pt x="228" y="1260"/>
                  </a:lnTo>
                  <a:lnTo>
                    <a:pt x="234" y="1254"/>
                  </a:lnTo>
                  <a:lnTo>
                    <a:pt x="234" y="1278"/>
                  </a:lnTo>
                  <a:lnTo>
                    <a:pt x="240" y="1284"/>
                  </a:lnTo>
                  <a:lnTo>
                    <a:pt x="246" y="1284"/>
                  </a:lnTo>
                  <a:lnTo>
                    <a:pt x="258" y="1278"/>
                  </a:lnTo>
                  <a:lnTo>
                    <a:pt x="270" y="1266"/>
                  </a:lnTo>
                  <a:lnTo>
                    <a:pt x="276" y="1254"/>
                  </a:lnTo>
                  <a:lnTo>
                    <a:pt x="282" y="1248"/>
                  </a:lnTo>
                  <a:lnTo>
                    <a:pt x="372" y="1248"/>
                  </a:lnTo>
                  <a:lnTo>
                    <a:pt x="378" y="1242"/>
                  </a:lnTo>
                  <a:lnTo>
                    <a:pt x="384" y="1230"/>
                  </a:lnTo>
                  <a:lnTo>
                    <a:pt x="390" y="1224"/>
                  </a:lnTo>
                  <a:lnTo>
                    <a:pt x="396" y="1212"/>
                  </a:lnTo>
                  <a:lnTo>
                    <a:pt x="402" y="1206"/>
                  </a:lnTo>
                  <a:lnTo>
                    <a:pt x="402" y="1194"/>
                  </a:lnTo>
                  <a:lnTo>
                    <a:pt x="390" y="1182"/>
                  </a:lnTo>
                  <a:lnTo>
                    <a:pt x="384" y="1182"/>
                  </a:lnTo>
                  <a:lnTo>
                    <a:pt x="402" y="1170"/>
                  </a:lnTo>
                  <a:lnTo>
                    <a:pt x="420" y="1170"/>
                  </a:lnTo>
                  <a:lnTo>
                    <a:pt x="462" y="1164"/>
                  </a:lnTo>
                  <a:lnTo>
                    <a:pt x="510" y="1146"/>
                  </a:lnTo>
                  <a:lnTo>
                    <a:pt x="528" y="1134"/>
                  </a:lnTo>
                  <a:lnTo>
                    <a:pt x="552" y="1110"/>
                  </a:lnTo>
                  <a:lnTo>
                    <a:pt x="552" y="1092"/>
                  </a:lnTo>
                  <a:lnTo>
                    <a:pt x="588" y="1068"/>
                  </a:lnTo>
                  <a:lnTo>
                    <a:pt x="594" y="1038"/>
                  </a:lnTo>
                  <a:lnTo>
                    <a:pt x="648" y="1008"/>
                  </a:lnTo>
                  <a:lnTo>
                    <a:pt x="672" y="1008"/>
                  </a:lnTo>
                  <a:lnTo>
                    <a:pt x="672" y="996"/>
                  </a:lnTo>
                  <a:lnTo>
                    <a:pt x="684" y="996"/>
                  </a:lnTo>
                  <a:lnTo>
                    <a:pt x="684" y="990"/>
                  </a:lnTo>
                  <a:lnTo>
                    <a:pt x="678" y="984"/>
                  </a:lnTo>
                  <a:lnTo>
                    <a:pt x="666" y="966"/>
                  </a:lnTo>
                  <a:lnTo>
                    <a:pt x="654" y="960"/>
                  </a:lnTo>
                  <a:lnTo>
                    <a:pt x="648" y="960"/>
                  </a:lnTo>
                  <a:lnTo>
                    <a:pt x="642" y="936"/>
                  </a:lnTo>
                  <a:lnTo>
                    <a:pt x="660" y="930"/>
                  </a:lnTo>
                  <a:lnTo>
                    <a:pt x="642" y="918"/>
                  </a:lnTo>
                  <a:lnTo>
                    <a:pt x="642" y="876"/>
                  </a:lnTo>
                  <a:lnTo>
                    <a:pt x="636" y="870"/>
                  </a:lnTo>
                  <a:lnTo>
                    <a:pt x="624" y="870"/>
                  </a:lnTo>
                  <a:lnTo>
                    <a:pt x="618" y="876"/>
                  </a:lnTo>
                  <a:lnTo>
                    <a:pt x="606" y="876"/>
                  </a:lnTo>
                  <a:lnTo>
                    <a:pt x="600" y="870"/>
                  </a:lnTo>
                  <a:lnTo>
                    <a:pt x="600" y="852"/>
                  </a:lnTo>
                  <a:lnTo>
                    <a:pt x="606" y="840"/>
                  </a:lnTo>
                  <a:lnTo>
                    <a:pt x="618" y="834"/>
                  </a:lnTo>
                  <a:lnTo>
                    <a:pt x="630" y="822"/>
                  </a:lnTo>
                  <a:lnTo>
                    <a:pt x="630" y="810"/>
                  </a:lnTo>
                  <a:lnTo>
                    <a:pt x="618" y="786"/>
                  </a:lnTo>
                  <a:lnTo>
                    <a:pt x="612" y="780"/>
                  </a:lnTo>
                  <a:lnTo>
                    <a:pt x="630" y="762"/>
                  </a:lnTo>
                  <a:lnTo>
                    <a:pt x="648" y="750"/>
                  </a:lnTo>
                  <a:lnTo>
                    <a:pt x="642" y="732"/>
                  </a:lnTo>
                  <a:lnTo>
                    <a:pt x="636" y="708"/>
                  </a:lnTo>
                  <a:lnTo>
                    <a:pt x="648" y="708"/>
                  </a:lnTo>
                  <a:lnTo>
                    <a:pt x="648" y="690"/>
                  </a:lnTo>
                  <a:lnTo>
                    <a:pt x="660" y="678"/>
                  </a:lnTo>
                  <a:lnTo>
                    <a:pt x="672" y="672"/>
                  </a:lnTo>
                  <a:lnTo>
                    <a:pt x="678" y="666"/>
                  </a:lnTo>
                  <a:lnTo>
                    <a:pt x="678" y="660"/>
                  </a:lnTo>
                  <a:lnTo>
                    <a:pt x="672" y="654"/>
                  </a:lnTo>
                  <a:lnTo>
                    <a:pt x="672" y="642"/>
                  </a:lnTo>
                  <a:lnTo>
                    <a:pt x="666" y="636"/>
                  </a:lnTo>
                  <a:lnTo>
                    <a:pt x="678" y="624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66" name="Central African Republic" descr="© INSCALE GmbH, 05.05.2010&#10;http://www.presentationload.com/">
              <a:extLst>
                <a:ext uri="{FF2B5EF4-FFF2-40B4-BE49-F238E27FC236}">
                  <a16:creationId xmlns:a16="http://schemas.microsoft.com/office/drawing/2014/main" id="{3AD032E8-392B-468F-A375-E7C8B2FD5033}"/>
                </a:ext>
              </a:extLst>
            </p:cNvPr>
            <p:cNvSpPr>
              <a:spLocks/>
            </p:cNvSpPr>
            <p:nvPr/>
          </p:nvSpPr>
          <p:spPr bwMode="gray">
            <a:xfrm>
              <a:off x="6002539" y="4124039"/>
              <a:ext cx="404830" cy="314222"/>
            </a:xfrm>
            <a:custGeom>
              <a:avLst/>
              <a:gdLst>
                <a:gd name="T0" fmla="*/ 2147483647 w 912"/>
                <a:gd name="T1" fmla="*/ 2147483647 h 702"/>
                <a:gd name="T2" fmla="*/ 2147483647 w 912"/>
                <a:gd name="T3" fmla="*/ 2147483647 h 702"/>
                <a:gd name="T4" fmla="*/ 2147483647 w 912"/>
                <a:gd name="T5" fmla="*/ 2147483647 h 702"/>
                <a:gd name="T6" fmla="*/ 2147483647 w 912"/>
                <a:gd name="T7" fmla="*/ 2147483647 h 702"/>
                <a:gd name="T8" fmla="*/ 2147483647 w 912"/>
                <a:gd name="T9" fmla="*/ 2147483647 h 702"/>
                <a:gd name="T10" fmla="*/ 2147483647 w 912"/>
                <a:gd name="T11" fmla="*/ 2147483647 h 702"/>
                <a:gd name="T12" fmla="*/ 2147483647 w 912"/>
                <a:gd name="T13" fmla="*/ 2147483647 h 702"/>
                <a:gd name="T14" fmla="*/ 2147483647 w 912"/>
                <a:gd name="T15" fmla="*/ 2147483647 h 702"/>
                <a:gd name="T16" fmla="*/ 2147483647 w 912"/>
                <a:gd name="T17" fmla="*/ 2147483647 h 702"/>
                <a:gd name="T18" fmla="*/ 2147483647 w 912"/>
                <a:gd name="T19" fmla="*/ 2147483647 h 702"/>
                <a:gd name="T20" fmla="*/ 2147483647 w 912"/>
                <a:gd name="T21" fmla="*/ 2147483647 h 702"/>
                <a:gd name="T22" fmla="*/ 2147483647 w 912"/>
                <a:gd name="T23" fmla="*/ 2147483647 h 702"/>
                <a:gd name="T24" fmla="*/ 2147483647 w 912"/>
                <a:gd name="T25" fmla="*/ 2147483647 h 702"/>
                <a:gd name="T26" fmla="*/ 2147483647 w 912"/>
                <a:gd name="T27" fmla="*/ 2147483647 h 702"/>
                <a:gd name="T28" fmla="*/ 2147483647 w 912"/>
                <a:gd name="T29" fmla="*/ 2147483647 h 702"/>
                <a:gd name="T30" fmla="*/ 2147483647 w 912"/>
                <a:gd name="T31" fmla="*/ 0 h 702"/>
                <a:gd name="T32" fmla="*/ 2147483647 w 912"/>
                <a:gd name="T33" fmla="*/ 2147483647 h 702"/>
                <a:gd name="T34" fmla="*/ 2147483647 w 912"/>
                <a:gd name="T35" fmla="*/ 2147483647 h 702"/>
                <a:gd name="T36" fmla="*/ 2147483647 w 912"/>
                <a:gd name="T37" fmla="*/ 2147483647 h 702"/>
                <a:gd name="T38" fmla="*/ 2147483647 w 912"/>
                <a:gd name="T39" fmla="*/ 2147483647 h 702"/>
                <a:gd name="T40" fmla="*/ 2147483647 w 912"/>
                <a:gd name="T41" fmla="*/ 2147483647 h 702"/>
                <a:gd name="T42" fmla="*/ 2147483647 w 912"/>
                <a:gd name="T43" fmla="*/ 2147483647 h 702"/>
                <a:gd name="T44" fmla="*/ 2147483647 w 912"/>
                <a:gd name="T45" fmla="*/ 2147483647 h 702"/>
                <a:gd name="T46" fmla="*/ 2147483647 w 912"/>
                <a:gd name="T47" fmla="*/ 2147483647 h 702"/>
                <a:gd name="T48" fmla="*/ 2147483647 w 912"/>
                <a:gd name="T49" fmla="*/ 2147483647 h 702"/>
                <a:gd name="T50" fmla="*/ 2147483647 w 912"/>
                <a:gd name="T51" fmla="*/ 2147483647 h 702"/>
                <a:gd name="T52" fmla="*/ 2147483647 w 912"/>
                <a:gd name="T53" fmla="*/ 2147483647 h 702"/>
                <a:gd name="T54" fmla="*/ 2147483647 w 912"/>
                <a:gd name="T55" fmla="*/ 2147483647 h 702"/>
                <a:gd name="T56" fmla="*/ 2147483647 w 912"/>
                <a:gd name="T57" fmla="*/ 2147483647 h 702"/>
                <a:gd name="T58" fmla="*/ 2147483647 w 912"/>
                <a:gd name="T59" fmla="*/ 2147483647 h 702"/>
                <a:gd name="T60" fmla="*/ 0 w 912"/>
                <a:gd name="T61" fmla="*/ 2147483647 h 702"/>
                <a:gd name="T62" fmla="*/ 2147483647 w 912"/>
                <a:gd name="T63" fmla="*/ 2147483647 h 702"/>
                <a:gd name="T64" fmla="*/ 2147483647 w 912"/>
                <a:gd name="T65" fmla="*/ 2147483647 h 702"/>
                <a:gd name="T66" fmla="*/ 2147483647 w 912"/>
                <a:gd name="T67" fmla="*/ 2147483647 h 702"/>
                <a:gd name="T68" fmla="*/ 2147483647 w 912"/>
                <a:gd name="T69" fmla="*/ 2147483647 h 702"/>
                <a:gd name="T70" fmla="*/ 2147483647 w 912"/>
                <a:gd name="T71" fmla="*/ 2147483647 h 702"/>
                <a:gd name="T72" fmla="*/ 2147483647 w 912"/>
                <a:gd name="T73" fmla="*/ 2147483647 h 702"/>
                <a:gd name="T74" fmla="*/ 2147483647 w 912"/>
                <a:gd name="T75" fmla="*/ 2147483647 h 702"/>
                <a:gd name="T76" fmla="*/ 2147483647 w 912"/>
                <a:gd name="T77" fmla="*/ 2147483647 h 702"/>
                <a:gd name="T78" fmla="*/ 2147483647 w 912"/>
                <a:gd name="T79" fmla="*/ 2147483647 h 702"/>
                <a:gd name="T80" fmla="*/ 2147483647 w 912"/>
                <a:gd name="T81" fmla="*/ 2147483647 h 702"/>
                <a:gd name="T82" fmla="*/ 2147483647 w 912"/>
                <a:gd name="T83" fmla="*/ 2147483647 h 702"/>
                <a:gd name="T84" fmla="*/ 2147483647 w 912"/>
                <a:gd name="T85" fmla="*/ 2147483647 h 702"/>
                <a:gd name="T86" fmla="*/ 2147483647 w 912"/>
                <a:gd name="T87" fmla="*/ 2147483647 h 702"/>
                <a:gd name="T88" fmla="*/ 2147483647 w 912"/>
                <a:gd name="T89" fmla="*/ 2147483647 h 702"/>
                <a:gd name="T90" fmla="*/ 2147483647 w 912"/>
                <a:gd name="T91" fmla="*/ 2147483647 h 702"/>
                <a:gd name="T92" fmla="*/ 2147483647 w 912"/>
                <a:gd name="T93" fmla="*/ 2147483647 h 702"/>
                <a:gd name="T94" fmla="*/ 2147483647 w 912"/>
                <a:gd name="T95" fmla="*/ 2147483647 h 702"/>
                <a:gd name="T96" fmla="*/ 2147483647 w 912"/>
                <a:gd name="T97" fmla="*/ 2147483647 h 702"/>
                <a:gd name="T98" fmla="*/ 2147483647 w 912"/>
                <a:gd name="T99" fmla="*/ 2147483647 h 702"/>
                <a:gd name="T100" fmla="*/ 2147483647 w 912"/>
                <a:gd name="T101" fmla="*/ 2147483647 h 702"/>
                <a:gd name="T102" fmla="*/ 2147483647 w 912"/>
                <a:gd name="T103" fmla="*/ 2147483647 h 702"/>
                <a:gd name="T104" fmla="*/ 2147483647 w 912"/>
                <a:gd name="T105" fmla="*/ 2147483647 h 702"/>
                <a:gd name="T106" fmla="*/ 2147483647 w 912"/>
                <a:gd name="T107" fmla="*/ 2147483647 h 702"/>
                <a:gd name="T108" fmla="*/ 2147483647 w 912"/>
                <a:gd name="T109" fmla="*/ 2147483647 h 702"/>
                <a:gd name="T110" fmla="*/ 2147483647 w 912"/>
                <a:gd name="T111" fmla="*/ 2147483647 h 702"/>
                <a:gd name="T112" fmla="*/ 2147483647 w 912"/>
                <a:gd name="T113" fmla="*/ 2147483647 h 702"/>
                <a:gd name="T114" fmla="*/ 2147483647 w 912"/>
                <a:gd name="T115" fmla="*/ 2147483647 h 702"/>
                <a:gd name="T116" fmla="*/ 2147483647 w 912"/>
                <a:gd name="T117" fmla="*/ 2147483647 h 702"/>
                <a:gd name="T118" fmla="*/ 2147483647 w 912"/>
                <a:gd name="T119" fmla="*/ 2147483647 h 702"/>
                <a:gd name="T120" fmla="*/ 2147483647 w 912"/>
                <a:gd name="T121" fmla="*/ 2147483647 h 70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912"/>
                <a:gd name="T184" fmla="*/ 0 h 702"/>
                <a:gd name="T185" fmla="*/ 912 w 912"/>
                <a:gd name="T186" fmla="*/ 702 h 70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912" h="702">
                  <a:moveTo>
                    <a:pt x="906" y="420"/>
                  </a:moveTo>
                  <a:lnTo>
                    <a:pt x="900" y="414"/>
                  </a:lnTo>
                  <a:lnTo>
                    <a:pt x="888" y="408"/>
                  </a:lnTo>
                  <a:lnTo>
                    <a:pt x="882" y="402"/>
                  </a:lnTo>
                  <a:lnTo>
                    <a:pt x="858" y="396"/>
                  </a:lnTo>
                  <a:lnTo>
                    <a:pt x="858" y="378"/>
                  </a:lnTo>
                  <a:lnTo>
                    <a:pt x="846" y="366"/>
                  </a:lnTo>
                  <a:lnTo>
                    <a:pt x="846" y="360"/>
                  </a:lnTo>
                  <a:lnTo>
                    <a:pt x="858" y="360"/>
                  </a:lnTo>
                  <a:lnTo>
                    <a:pt x="858" y="348"/>
                  </a:lnTo>
                  <a:lnTo>
                    <a:pt x="852" y="342"/>
                  </a:lnTo>
                  <a:lnTo>
                    <a:pt x="834" y="342"/>
                  </a:lnTo>
                  <a:lnTo>
                    <a:pt x="834" y="336"/>
                  </a:lnTo>
                  <a:lnTo>
                    <a:pt x="828" y="330"/>
                  </a:lnTo>
                  <a:lnTo>
                    <a:pt x="822" y="318"/>
                  </a:lnTo>
                  <a:lnTo>
                    <a:pt x="810" y="306"/>
                  </a:lnTo>
                  <a:lnTo>
                    <a:pt x="798" y="300"/>
                  </a:lnTo>
                  <a:lnTo>
                    <a:pt x="792" y="300"/>
                  </a:lnTo>
                  <a:lnTo>
                    <a:pt x="780" y="294"/>
                  </a:lnTo>
                  <a:lnTo>
                    <a:pt x="768" y="282"/>
                  </a:lnTo>
                  <a:lnTo>
                    <a:pt x="768" y="276"/>
                  </a:lnTo>
                  <a:lnTo>
                    <a:pt x="774" y="276"/>
                  </a:lnTo>
                  <a:lnTo>
                    <a:pt x="774" y="270"/>
                  </a:lnTo>
                  <a:lnTo>
                    <a:pt x="780" y="270"/>
                  </a:lnTo>
                  <a:lnTo>
                    <a:pt x="780" y="264"/>
                  </a:lnTo>
                  <a:lnTo>
                    <a:pt x="768" y="252"/>
                  </a:lnTo>
                  <a:lnTo>
                    <a:pt x="756" y="246"/>
                  </a:lnTo>
                  <a:lnTo>
                    <a:pt x="750" y="246"/>
                  </a:lnTo>
                  <a:lnTo>
                    <a:pt x="750" y="228"/>
                  </a:lnTo>
                  <a:lnTo>
                    <a:pt x="720" y="228"/>
                  </a:lnTo>
                  <a:lnTo>
                    <a:pt x="696" y="216"/>
                  </a:lnTo>
                  <a:lnTo>
                    <a:pt x="696" y="186"/>
                  </a:lnTo>
                  <a:lnTo>
                    <a:pt x="648" y="180"/>
                  </a:lnTo>
                  <a:lnTo>
                    <a:pt x="654" y="162"/>
                  </a:lnTo>
                  <a:lnTo>
                    <a:pt x="648" y="162"/>
                  </a:lnTo>
                  <a:lnTo>
                    <a:pt x="642" y="156"/>
                  </a:lnTo>
                  <a:lnTo>
                    <a:pt x="642" y="150"/>
                  </a:lnTo>
                  <a:lnTo>
                    <a:pt x="648" y="144"/>
                  </a:lnTo>
                  <a:lnTo>
                    <a:pt x="654" y="132"/>
                  </a:lnTo>
                  <a:lnTo>
                    <a:pt x="660" y="126"/>
                  </a:lnTo>
                  <a:lnTo>
                    <a:pt x="660" y="96"/>
                  </a:lnTo>
                  <a:lnTo>
                    <a:pt x="654" y="84"/>
                  </a:lnTo>
                  <a:lnTo>
                    <a:pt x="648" y="66"/>
                  </a:lnTo>
                  <a:lnTo>
                    <a:pt x="636" y="54"/>
                  </a:lnTo>
                  <a:lnTo>
                    <a:pt x="630" y="42"/>
                  </a:lnTo>
                  <a:lnTo>
                    <a:pt x="600" y="12"/>
                  </a:lnTo>
                  <a:lnTo>
                    <a:pt x="600" y="0"/>
                  </a:lnTo>
                  <a:lnTo>
                    <a:pt x="576" y="0"/>
                  </a:lnTo>
                  <a:lnTo>
                    <a:pt x="522" y="30"/>
                  </a:lnTo>
                  <a:lnTo>
                    <a:pt x="516" y="60"/>
                  </a:lnTo>
                  <a:lnTo>
                    <a:pt x="480" y="84"/>
                  </a:lnTo>
                  <a:lnTo>
                    <a:pt x="480" y="102"/>
                  </a:lnTo>
                  <a:lnTo>
                    <a:pt x="456" y="126"/>
                  </a:lnTo>
                  <a:lnTo>
                    <a:pt x="438" y="138"/>
                  </a:lnTo>
                  <a:lnTo>
                    <a:pt x="390" y="156"/>
                  </a:lnTo>
                  <a:lnTo>
                    <a:pt x="348" y="162"/>
                  </a:lnTo>
                  <a:lnTo>
                    <a:pt x="330" y="162"/>
                  </a:lnTo>
                  <a:lnTo>
                    <a:pt x="312" y="174"/>
                  </a:lnTo>
                  <a:lnTo>
                    <a:pt x="318" y="174"/>
                  </a:lnTo>
                  <a:lnTo>
                    <a:pt x="330" y="186"/>
                  </a:lnTo>
                  <a:lnTo>
                    <a:pt x="330" y="198"/>
                  </a:lnTo>
                  <a:lnTo>
                    <a:pt x="324" y="204"/>
                  </a:lnTo>
                  <a:lnTo>
                    <a:pt x="318" y="216"/>
                  </a:lnTo>
                  <a:lnTo>
                    <a:pt x="312" y="222"/>
                  </a:lnTo>
                  <a:lnTo>
                    <a:pt x="306" y="234"/>
                  </a:lnTo>
                  <a:lnTo>
                    <a:pt x="300" y="240"/>
                  </a:lnTo>
                  <a:lnTo>
                    <a:pt x="210" y="240"/>
                  </a:lnTo>
                  <a:lnTo>
                    <a:pt x="204" y="246"/>
                  </a:lnTo>
                  <a:lnTo>
                    <a:pt x="198" y="258"/>
                  </a:lnTo>
                  <a:lnTo>
                    <a:pt x="186" y="270"/>
                  </a:lnTo>
                  <a:lnTo>
                    <a:pt x="174" y="276"/>
                  </a:lnTo>
                  <a:lnTo>
                    <a:pt x="168" y="276"/>
                  </a:lnTo>
                  <a:lnTo>
                    <a:pt x="162" y="270"/>
                  </a:lnTo>
                  <a:lnTo>
                    <a:pt x="162" y="246"/>
                  </a:lnTo>
                  <a:lnTo>
                    <a:pt x="156" y="252"/>
                  </a:lnTo>
                  <a:lnTo>
                    <a:pt x="144" y="258"/>
                  </a:lnTo>
                  <a:lnTo>
                    <a:pt x="126" y="276"/>
                  </a:lnTo>
                  <a:lnTo>
                    <a:pt x="114" y="282"/>
                  </a:lnTo>
                  <a:lnTo>
                    <a:pt x="96" y="282"/>
                  </a:lnTo>
                  <a:lnTo>
                    <a:pt x="90" y="276"/>
                  </a:lnTo>
                  <a:lnTo>
                    <a:pt x="78" y="276"/>
                  </a:lnTo>
                  <a:lnTo>
                    <a:pt x="66" y="288"/>
                  </a:lnTo>
                  <a:lnTo>
                    <a:pt x="60" y="300"/>
                  </a:lnTo>
                  <a:lnTo>
                    <a:pt x="54" y="306"/>
                  </a:lnTo>
                  <a:lnTo>
                    <a:pt x="54" y="324"/>
                  </a:lnTo>
                  <a:lnTo>
                    <a:pt x="48" y="336"/>
                  </a:lnTo>
                  <a:lnTo>
                    <a:pt x="42" y="336"/>
                  </a:lnTo>
                  <a:lnTo>
                    <a:pt x="36" y="372"/>
                  </a:lnTo>
                  <a:lnTo>
                    <a:pt x="30" y="372"/>
                  </a:lnTo>
                  <a:lnTo>
                    <a:pt x="24" y="378"/>
                  </a:lnTo>
                  <a:lnTo>
                    <a:pt x="12" y="384"/>
                  </a:lnTo>
                  <a:lnTo>
                    <a:pt x="0" y="396"/>
                  </a:lnTo>
                  <a:lnTo>
                    <a:pt x="0" y="402"/>
                  </a:lnTo>
                  <a:lnTo>
                    <a:pt x="12" y="408"/>
                  </a:lnTo>
                  <a:lnTo>
                    <a:pt x="18" y="408"/>
                  </a:lnTo>
                  <a:lnTo>
                    <a:pt x="18" y="444"/>
                  </a:lnTo>
                  <a:lnTo>
                    <a:pt x="6" y="456"/>
                  </a:lnTo>
                  <a:lnTo>
                    <a:pt x="24" y="468"/>
                  </a:lnTo>
                  <a:lnTo>
                    <a:pt x="24" y="516"/>
                  </a:lnTo>
                  <a:lnTo>
                    <a:pt x="30" y="516"/>
                  </a:lnTo>
                  <a:lnTo>
                    <a:pt x="48" y="534"/>
                  </a:lnTo>
                  <a:lnTo>
                    <a:pt x="54" y="534"/>
                  </a:lnTo>
                  <a:lnTo>
                    <a:pt x="54" y="576"/>
                  </a:lnTo>
                  <a:lnTo>
                    <a:pt x="60" y="582"/>
                  </a:lnTo>
                  <a:lnTo>
                    <a:pt x="72" y="606"/>
                  </a:lnTo>
                  <a:lnTo>
                    <a:pt x="84" y="618"/>
                  </a:lnTo>
                  <a:lnTo>
                    <a:pt x="96" y="624"/>
                  </a:lnTo>
                  <a:lnTo>
                    <a:pt x="102" y="636"/>
                  </a:lnTo>
                  <a:lnTo>
                    <a:pt x="114" y="642"/>
                  </a:lnTo>
                  <a:lnTo>
                    <a:pt x="120" y="660"/>
                  </a:lnTo>
                  <a:lnTo>
                    <a:pt x="120" y="690"/>
                  </a:lnTo>
                  <a:lnTo>
                    <a:pt x="132" y="702"/>
                  </a:lnTo>
                  <a:lnTo>
                    <a:pt x="138" y="696"/>
                  </a:lnTo>
                  <a:lnTo>
                    <a:pt x="144" y="684"/>
                  </a:lnTo>
                  <a:lnTo>
                    <a:pt x="150" y="678"/>
                  </a:lnTo>
                  <a:lnTo>
                    <a:pt x="156" y="666"/>
                  </a:lnTo>
                  <a:lnTo>
                    <a:pt x="156" y="642"/>
                  </a:lnTo>
                  <a:lnTo>
                    <a:pt x="144" y="630"/>
                  </a:lnTo>
                  <a:lnTo>
                    <a:pt x="162" y="600"/>
                  </a:lnTo>
                  <a:lnTo>
                    <a:pt x="192" y="600"/>
                  </a:lnTo>
                  <a:lnTo>
                    <a:pt x="210" y="582"/>
                  </a:lnTo>
                  <a:lnTo>
                    <a:pt x="228" y="582"/>
                  </a:lnTo>
                  <a:lnTo>
                    <a:pt x="264" y="600"/>
                  </a:lnTo>
                  <a:lnTo>
                    <a:pt x="276" y="600"/>
                  </a:lnTo>
                  <a:lnTo>
                    <a:pt x="288" y="588"/>
                  </a:lnTo>
                  <a:lnTo>
                    <a:pt x="300" y="570"/>
                  </a:lnTo>
                  <a:lnTo>
                    <a:pt x="300" y="552"/>
                  </a:lnTo>
                  <a:lnTo>
                    <a:pt x="294" y="552"/>
                  </a:lnTo>
                  <a:lnTo>
                    <a:pt x="294" y="540"/>
                  </a:lnTo>
                  <a:lnTo>
                    <a:pt x="306" y="528"/>
                  </a:lnTo>
                  <a:lnTo>
                    <a:pt x="312" y="528"/>
                  </a:lnTo>
                  <a:lnTo>
                    <a:pt x="324" y="516"/>
                  </a:lnTo>
                  <a:lnTo>
                    <a:pt x="330" y="504"/>
                  </a:lnTo>
                  <a:lnTo>
                    <a:pt x="330" y="498"/>
                  </a:lnTo>
                  <a:lnTo>
                    <a:pt x="336" y="486"/>
                  </a:lnTo>
                  <a:lnTo>
                    <a:pt x="336" y="480"/>
                  </a:lnTo>
                  <a:lnTo>
                    <a:pt x="342" y="474"/>
                  </a:lnTo>
                  <a:lnTo>
                    <a:pt x="354" y="468"/>
                  </a:lnTo>
                  <a:lnTo>
                    <a:pt x="366" y="468"/>
                  </a:lnTo>
                  <a:lnTo>
                    <a:pt x="384" y="474"/>
                  </a:lnTo>
                  <a:lnTo>
                    <a:pt x="396" y="474"/>
                  </a:lnTo>
                  <a:lnTo>
                    <a:pt x="408" y="480"/>
                  </a:lnTo>
                  <a:lnTo>
                    <a:pt x="408" y="492"/>
                  </a:lnTo>
                  <a:lnTo>
                    <a:pt x="426" y="492"/>
                  </a:lnTo>
                  <a:lnTo>
                    <a:pt x="432" y="498"/>
                  </a:lnTo>
                  <a:lnTo>
                    <a:pt x="432" y="528"/>
                  </a:lnTo>
                  <a:lnTo>
                    <a:pt x="474" y="528"/>
                  </a:lnTo>
                  <a:lnTo>
                    <a:pt x="480" y="534"/>
                  </a:lnTo>
                  <a:lnTo>
                    <a:pt x="492" y="540"/>
                  </a:lnTo>
                  <a:lnTo>
                    <a:pt x="540" y="540"/>
                  </a:lnTo>
                  <a:lnTo>
                    <a:pt x="552" y="546"/>
                  </a:lnTo>
                  <a:lnTo>
                    <a:pt x="558" y="552"/>
                  </a:lnTo>
                  <a:lnTo>
                    <a:pt x="570" y="558"/>
                  </a:lnTo>
                  <a:lnTo>
                    <a:pt x="576" y="552"/>
                  </a:lnTo>
                  <a:lnTo>
                    <a:pt x="582" y="540"/>
                  </a:lnTo>
                  <a:lnTo>
                    <a:pt x="588" y="534"/>
                  </a:lnTo>
                  <a:lnTo>
                    <a:pt x="588" y="522"/>
                  </a:lnTo>
                  <a:lnTo>
                    <a:pt x="606" y="504"/>
                  </a:lnTo>
                  <a:lnTo>
                    <a:pt x="612" y="492"/>
                  </a:lnTo>
                  <a:lnTo>
                    <a:pt x="636" y="516"/>
                  </a:lnTo>
                  <a:lnTo>
                    <a:pt x="642" y="516"/>
                  </a:lnTo>
                  <a:lnTo>
                    <a:pt x="648" y="510"/>
                  </a:lnTo>
                  <a:lnTo>
                    <a:pt x="660" y="504"/>
                  </a:lnTo>
                  <a:lnTo>
                    <a:pt x="672" y="492"/>
                  </a:lnTo>
                  <a:lnTo>
                    <a:pt x="690" y="492"/>
                  </a:lnTo>
                  <a:lnTo>
                    <a:pt x="714" y="474"/>
                  </a:lnTo>
                  <a:lnTo>
                    <a:pt x="726" y="486"/>
                  </a:lnTo>
                  <a:lnTo>
                    <a:pt x="750" y="486"/>
                  </a:lnTo>
                  <a:lnTo>
                    <a:pt x="756" y="480"/>
                  </a:lnTo>
                  <a:lnTo>
                    <a:pt x="768" y="480"/>
                  </a:lnTo>
                  <a:lnTo>
                    <a:pt x="768" y="468"/>
                  </a:lnTo>
                  <a:lnTo>
                    <a:pt x="786" y="450"/>
                  </a:lnTo>
                  <a:lnTo>
                    <a:pt x="792" y="450"/>
                  </a:lnTo>
                  <a:lnTo>
                    <a:pt x="792" y="456"/>
                  </a:lnTo>
                  <a:lnTo>
                    <a:pt x="804" y="468"/>
                  </a:lnTo>
                  <a:lnTo>
                    <a:pt x="840" y="462"/>
                  </a:lnTo>
                  <a:lnTo>
                    <a:pt x="840" y="468"/>
                  </a:lnTo>
                  <a:lnTo>
                    <a:pt x="852" y="480"/>
                  </a:lnTo>
                  <a:lnTo>
                    <a:pt x="876" y="480"/>
                  </a:lnTo>
                  <a:lnTo>
                    <a:pt x="894" y="474"/>
                  </a:lnTo>
                  <a:lnTo>
                    <a:pt x="912" y="456"/>
                  </a:lnTo>
                  <a:lnTo>
                    <a:pt x="912" y="432"/>
                  </a:lnTo>
                  <a:lnTo>
                    <a:pt x="906" y="42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67" name="Cameroon" descr="© INSCALE GmbH, 05.05.2010&#10;http://www.presentationload.com/">
              <a:extLst>
                <a:ext uri="{FF2B5EF4-FFF2-40B4-BE49-F238E27FC236}">
                  <a16:creationId xmlns:a16="http://schemas.microsoft.com/office/drawing/2014/main" id="{86D184C4-708C-41B6-9DAB-FED7A6297A9B}"/>
                </a:ext>
              </a:extLst>
            </p:cNvPr>
            <p:cNvSpPr>
              <a:spLocks/>
            </p:cNvSpPr>
            <p:nvPr/>
          </p:nvSpPr>
          <p:spPr bwMode="gray">
            <a:xfrm>
              <a:off x="5818381" y="4044690"/>
              <a:ext cx="241311" cy="415788"/>
            </a:xfrm>
            <a:custGeom>
              <a:avLst/>
              <a:gdLst>
                <a:gd name="T0" fmla="*/ 2147483647 w 546"/>
                <a:gd name="T1" fmla="*/ 0 h 924"/>
                <a:gd name="T2" fmla="*/ 2147483647 w 546"/>
                <a:gd name="T3" fmla="*/ 2147483647 h 924"/>
                <a:gd name="T4" fmla="*/ 2147483647 w 546"/>
                <a:gd name="T5" fmla="*/ 2147483647 h 924"/>
                <a:gd name="T6" fmla="*/ 2147483647 w 546"/>
                <a:gd name="T7" fmla="*/ 2147483647 h 924"/>
                <a:gd name="T8" fmla="*/ 2147483647 w 546"/>
                <a:gd name="T9" fmla="*/ 2147483647 h 924"/>
                <a:gd name="T10" fmla="*/ 2147483647 w 546"/>
                <a:gd name="T11" fmla="*/ 2147483647 h 924"/>
                <a:gd name="T12" fmla="*/ 2147483647 w 546"/>
                <a:gd name="T13" fmla="*/ 2147483647 h 924"/>
                <a:gd name="T14" fmla="*/ 2147483647 w 546"/>
                <a:gd name="T15" fmla="*/ 2147483647 h 924"/>
                <a:gd name="T16" fmla="*/ 2147483647 w 546"/>
                <a:gd name="T17" fmla="*/ 2147483647 h 924"/>
                <a:gd name="T18" fmla="*/ 2147483647 w 546"/>
                <a:gd name="T19" fmla="*/ 2147483647 h 924"/>
                <a:gd name="T20" fmla="*/ 2147483647 w 546"/>
                <a:gd name="T21" fmla="*/ 2147483647 h 924"/>
                <a:gd name="T22" fmla="*/ 2147483647 w 546"/>
                <a:gd name="T23" fmla="*/ 2147483647 h 924"/>
                <a:gd name="T24" fmla="*/ 2147483647 w 546"/>
                <a:gd name="T25" fmla="*/ 2147483647 h 924"/>
                <a:gd name="T26" fmla="*/ 2147483647 w 546"/>
                <a:gd name="T27" fmla="*/ 2147483647 h 924"/>
                <a:gd name="T28" fmla="*/ 2147483647 w 546"/>
                <a:gd name="T29" fmla="*/ 2147483647 h 924"/>
                <a:gd name="T30" fmla="*/ 2147483647 w 546"/>
                <a:gd name="T31" fmla="*/ 2147483647 h 924"/>
                <a:gd name="T32" fmla="*/ 2147483647 w 546"/>
                <a:gd name="T33" fmla="*/ 2147483647 h 924"/>
                <a:gd name="T34" fmla="*/ 2147483647 w 546"/>
                <a:gd name="T35" fmla="*/ 2147483647 h 924"/>
                <a:gd name="T36" fmla="*/ 2147483647 w 546"/>
                <a:gd name="T37" fmla="*/ 2147483647 h 924"/>
                <a:gd name="T38" fmla="*/ 2147483647 w 546"/>
                <a:gd name="T39" fmla="*/ 2147483647 h 924"/>
                <a:gd name="T40" fmla="*/ 2147483647 w 546"/>
                <a:gd name="T41" fmla="*/ 2147483647 h 924"/>
                <a:gd name="T42" fmla="*/ 2147483647 w 546"/>
                <a:gd name="T43" fmla="*/ 2147483647 h 924"/>
                <a:gd name="T44" fmla="*/ 2147483647 w 546"/>
                <a:gd name="T45" fmla="*/ 2147483647 h 924"/>
                <a:gd name="T46" fmla="*/ 2147483647 w 546"/>
                <a:gd name="T47" fmla="*/ 2147483647 h 924"/>
                <a:gd name="T48" fmla="*/ 2147483647 w 546"/>
                <a:gd name="T49" fmla="*/ 2147483647 h 924"/>
                <a:gd name="T50" fmla="*/ 2147483647 w 546"/>
                <a:gd name="T51" fmla="*/ 2147483647 h 924"/>
                <a:gd name="T52" fmla="*/ 2147483647 w 546"/>
                <a:gd name="T53" fmla="*/ 2147483647 h 924"/>
                <a:gd name="T54" fmla="*/ 2147483647 w 546"/>
                <a:gd name="T55" fmla="*/ 2147483647 h 924"/>
                <a:gd name="T56" fmla="*/ 2147483647 w 546"/>
                <a:gd name="T57" fmla="*/ 2147483647 h 924"/>
                <a:gd name="T58" fmla="*/ 2147483647 w 546"/>
                <a:gd name="T59" fmla="*/ 2147483647 h 924"/>
                <a:gd name="T60" fmla="*/ 2147483647 w 546"/>
                <a:gd name="T61" fmla="*/ 2147483647 h 924"/>
                <a:gd name="T62" fmla="*/ 2147483647 w 546"/>
                <a:gd name="T63" fmla="*/ 2147483647 h 924"/>
                <a:gd name="T64" fmla="*/ 2147483647 w 546"/>
                <a:gd name="T65" fmla="*/ 2147483647 h 924"/>
                <a:gd name="T66" fmla="*/ 2147483647 w 546"/>
                <a:gd name="T67" fmla="*/ 2147483647 h 924"/>
                <a:gd name="T68" fmla="*/ 2147483647 w 546"/>
                <a:gd name="T69" fmla="*/ 2147483647 h 924"/>
                <a:gd name="T70" fmla="*/ 2147483647 w 546"/>
                <a:gd name="T71" fmla="*/ 2147483647 h 924"/>
                <a:gd name="T72" fmla="*/ 2147483647 w 546"/>
                <a:gd name="T73" fmla="*/ 2147483647 h 924"/>
                <a:gd name="T74" fmla="*/ 2147483647 w 546"/>
                <a:gd name="T75" fmla="*/ 2147483647 h 924"/>
                <a:gd name="T76" fmla="*/ 2147483647 w 546"/>
                <a:gd name="T77" fmla="*/ 2147483647 h 924"/>
                <a:gd name="T78" fmla="*/ 2147483647 w 546"/>
                <a:gd name="T79" fmla="*/ 2147483647 h 924"/>
                <a:gd name="T80" fmla="*/ 2147483647 w 546"/>
                <a:gd name="T81" fmla="*/ 2147483647 h 924"/>
                <a:gd name="T82" fmla="*/ 2147483647 w 546"/>
                <a:gd name="T83" fmla="*/ 2147483647 h 924"/>
                <a:gd name="T84" fmla="*/ 2147483647 w 546"/>
                <a:gd name="T85" fmla="*/ 2147483647 h 924"/>
                <a:gd name="T86" fmla="*/ 2147483647 w 546"/>
                <a:gd name="T87" fmla="*/ 2147483647 h 924"/>
                <a:gd name="T88" fmla="*/ 2147483647 w 546"/>
                <a:gd name="T89" fmla="*/ 2147483647 h 924"/>
                <a:gd name="T90" fmla="*/ 2147483647 w 546"/>
                <a:gd name="T91" fmla="*/ 2147483647 h 924"/>
                <a:gd name="T92" fmla="*/ 2147483647 w 546"/>
                <a:gd name="T93" fmla="*/ 2147483647 h 924"/>
                <a:gd name="T94" fmla="*/ 2147483647 w 546"/>
                <a:gd name="T95" fmla="*/ 2147483647 h 924"/>
                <a:gd name="T96" fmla="*/ 2147483647 w 546"/>
                <a:gd name="T97" fmla="*/ 2147483647 h 924"/>
                <a:gd name="T98" fmla="*/ 2147483647 w 546"/>
                <a:gd name="T99" fmla="*/ 2147483647 h 924"/>
                <a:gd name="T100" fmla="*/ 2147483647 w 546"/>
                <a:gd name="T101" fmla="*/ 2147483647 h 924"/>
                <a:gd name="T102" fmla="*/ 2147483647 w 546"/>
                <a:gd name="T103" fmla="*/ 2147483647 h 924"/>
                <a:gd name="T104" fmla="*/ 2147483647 w 546"/>
                <a:gd name="T105" fmla="*/ 2147483647 h 924"/>
                <a:gd name="T106" fmla="*/ 2147483647 w 546"/>
                <a:gd name="T107" fmla="*/ 2147483647 h 924"/>
                <a:gd name="T108" fmla="*/ 2147483647 w 546"/>
                <a:gd name="T109" fmla="*/ 2147483647 h 924"/>
                <a:gd name="T110" fmla="*/ 2147483647 w 546"/>
                <a:gd name="T111" fmla="*/ 2147483647 h 92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6"/>
                <a:gd name="T169" fmla="*/ 0 h 924"/>
                <a:gd name="T170" fmla="*/ 546 w 546"/>
                <a:gd name="T171" fmla="*/ 924 h 92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6" h="924">
                  <a:moveTo>
                    <a:pt x="420" y="30"/>
                  </a:moveTo>
                  <a:lnTo>
                    <a:pt x="414" y="18"/>
                  </a:lnTo>
                  <a:lnTo>
                    <a:pt x="414" y="0"/>
                  </a:lnTo>
                  <a:lnTo>
                    <a:pt x="390" y="6"/>
                  </a:lnTo>
                  <a:lnTo>
                    <a:pt x="390" y="54"/>
                  </a:lnTo>
                  <a:lnTo>
                    <a:pt x="396" y="60"/>
                  </a:lnTo>
                  <a:lnTo>
                    <a:pt x="396" y="66"/>
                  </a:lnTo>
                  <a:lnTo>
                    <a:pt x="426" y="66"/>
                  </a:lnTo>
                  <a:lnTo>
                    <a:pt x="426" y="96"/>
                  </a:lnTo>
                  <a:lnTo>
                    <a:pt x="420" y="102"/>
                  </a:lnTo>
                  <a:lnTo>
                    <a:pt x="420" y="108"/>
                  </a:lnTo>
                  <a:lnTo>
                    <a:pt x="426" y="114"/>
                  </a:lnTo>
                  <a:lnTo>
                    <a:pt x="426" y="126"/>
                  </a:lnTo>
                  <a:lnTo>
                    <a:pt x="408" y="144"/>
                  </a:lnTo>
                  <a:lnTo>
                    <a:pt x="396" y="150"/>
                  </a:lnTo>
                  <a:lnTo>
                    <a:pt x="384" y="150"/>
                  </a:lnTo>
                  <a:lnTo>
                    <a:pt x="384" y="156"/>
                  </a:lnTo>
                  <a:lnTo>
                    <a:pt x="378" y="162"/>
                  </a:lnTo>
                  <a:lnTo>
                    <a:pt x="378" y="168"/>
                  </a:lnTo>
                  <a:lnTo>
                    <a:pt x="372" y="174"/>
                  </a:lnTo>
                  <a:lnTo>
                    <a:pt x="372" y="180"/>
                  </a:lnTo>
                  <a:lnTo>
                    <a:pt x="360" y="192"/>
                  </a:lnTo>
                  <a:lnTo>
                    <a:pt x="354" y="204"/>
                  </a:lnTo>
                  <a:lnTo>
                    <a:pt x="348" y="234"/>
                  </a:lnTo>
                  <a:lnTo>
                    <a:pt x="342" y="240"/>
                  </a:lnTo>
                  <a:lnTo>
                    <a:pt x="342" y="270"/>
                  </a:lnTo>
                  <a:lnTo>
                    <a:pt x="336" y="288"/>
                  </a:lnTo>
                  <a:lnTo>
                    <a:pt x="330" y="294"/>
                  </a:lnTo>
                  <a:lnTo>
                    <a:pt x="312" y="294"/>
                  </a:lnTo>
                  <a:lnTo>
                    <a:pt x="312" y="324"/>
                  </a:lnTo>
                  <a:lnTo>
                    <a:pt x="306" y="342"/>
                  </a:lnTo>
                  <a:lnTo>
                    <a:pt x="306" y="354"/>
                  </a:lnTo>
                  <a:lnTo>
                    <a:pt x="300" y="360"/>
                  </a:lnTo>
                  <a:lnTo>
                    <a:pt x="288" y="366"/>
                  </a:lnTo>
                  <a:lnTo>
                    <a:pt x="282" y="372"/>
                  </a:lnTo>
                  <a:lnTo>
                    <a:pt x="270" y="378"/>
                  </a:lnTo>
                  <a:lnTo>
                    <a:pt x="258" y="426"/>
                  </a:lnTo>
                  <a:lnTo>
                    <a:pt x="234" y="456"/>
                  </a:lnTo>
                  <a:lnTo>
                    <a:pt x="234" y="486"/>
                  </a:lnTo>
                  <a:lnTo>
                    <a:pt x="228" y="492"/>
                  </a:lnTo>
                  <a:lnTo>
                    <a:pt x="216" y="498"/>
                  </a:lnTo>
                  <a:lnTo>
                    <a:pt x="210" y="510"/>
                  </a:lnTo>
                  <a:lnTo>
                    <a:pt x="210" y="522"/>
                  </a:lnTo>
                  <a:lnTo>
                    <a:pt x="192" y="540"/>
                  </a:lnTo>
                  <a:lnTo>
                    <a:pt x="186" y="540"/>
                  </a:lnTo>
                  <a:lnTo>
                    <a:pt x="180" y="534"/>
                  </a:lnTo>
                  <a:lnTo>
                    <a:pt x="174" y="522"/>
                  </a:lnTo>
                  <a:lnTo>
                    <a:pt x="174" y="516"/>
                  </a:lnTo>
                  <a:lnTo>
                    <a:pt x="168" y="504"/>
                  </a:lnTo>
                  <a:lnTo>
                    <a:pt x="156" y="492"/>
                  </a:lnTo>
                  <a:lnTo>
                    <a:pt x="150" y="480"/>
                  </a:lnTo>
                  <a:lnTo>
                    <a:pt x="138" y="480"/>
                  </a:lnTo>
                  <a:lnTo>
                    <a:pt x="144" y="486"/>
                  </a:lnTo>
                  <a:lnTo>
                    <a:pt x="144" y="498"/>
                  </a:lnTo>
                  <a:lnTo>
                    <a:pt x="138" y="504"/>
                  </a:lnTo>
                  <a:lnTo>
                    <a:pt x="132" y="504"/>
                  </a:lnTo>
                  <a:lnTo>
                    <a:pt x="120" y="498"/>
                  </a:lnTo>
                  <a:lnTo>
                    <a:pt x="114" y="492"/>
                  </a:lnTo>
                  <a:lnTo>
                    <a:pt x="108" y="492"/>
                  </a:lnTo>
                  <a:lnTo>
                    <a:pt x="102" y="498"/>
                  </a:lnTo>
                  <a:lnTo>
                    <a:pt x="90" y="522"/>
                  </a:lnTo>
                  <a:lnTo>
                    <a:pt x="84" y="528"/>
                  </a:lnTo>
                  <a:lnTo>
                    <a:pt x="84" y="534"/>
                  </a:lnTo>
                  <a:lnTo>
                    <a:pt x="18" y="588"/>
                  </a:lnTo>
                  <a:lnTo>
                    <a:pt x="18" y="642"/>
                  </a:lnTo>
                  <a:lnTo>
                    <a:pt x="12" y="654"/>
                  </a:lnTo>
                  <a:lnTo>
                    <a:pt x="12" y="666"/>
                  </a:lnTo>
                  <a:lnTo>
                    <a:pt x="6" y="672"/>
                  </a:lnTo>
                  <a:lnTo>
                    <a:pt x="6" y="678"/>
                  </a:lnTo>
                  <a:lnTo>
                    <a:pt x="0" y="690"/>
                  </a:lnTo>
                  <a:lnTo>
                    <a:pt x="24" y="684"/>
                  </a:lnTo>
                  <a:lnTo>
                    <a:pt x="24" y="708"/>
                  </a:lnTo>
                  <a:lnTo>
                    <a:pt x="36" y="732"/>
                  </a:lnTo>
                  <a:lnTo>
                    <a:pt x="60" y="744"/>
                  </a:lnTo>
                  <a:lnTo>
                    <a:pt x="66" y="750"/>
                  </a:lnTo>
                  <a:lnTo>
                    <a:pt x="84" y="726"/>
                  </a:lnTo>
                  <a:lnTo>
                    <a:pt x="66" y="756"/>
                  </a:lnTo>
                  <a:lnTo>
                    <a:pt x="84" y="786"/>
                  </a:lnTo>
                  <a:lnTo>
                    <a:pt x="102" y="792"/>
                  </a:lnTo>
                  <a:lnTo>
                    <a:pt x="102" y="840"/>
                  </a:lnTo>
                  <a:lnTo>
                    <a:pt x="90" y="840"/>
                  </a:lnTo>
                  <a:lnTo>
                    <a:pt x="90" y="870"/>
                  </a:lnTo>
                  <a:lnTo>
                    <a:pt x="102" y="882"/>
                  </a:lnTo>
                  <a:lnTo>
                    <a:pt x="198" y="882"/>
                  </a:lnTo>
                  <a:lnTo>
                    <a:pt x="216" y="864"/>
                  </a:lnTo>
                  <a:lnTo>
                    <a:pt x="228" y="882"/>
                  </a:lnTo>
                  <a:lnTo>
                    <a:pt x="258" y="882"/>
                  </a:lnTo>
                  <a:lnTo>
                    <a:pt x="270" y="870"/>
                  </a:lnTo>
                  <a:lnTo>
                    <a:pt x="276" y="870"/>
                  </a:lnTo>
                  <a:lnTo>
                    <a:pt x="288" y="876"/>
                  </a:lnTo>
                  <a:lnTo>
                    <a:pt x="294" y="876"/>
                  </a:lnTo>
                  <a:lnTo>
                    <a:pt x="342" y="870"/>
                  </a:lnTo>
                  <a:lnTo>
                    <a:pt x="342" y="888"/>
                  </a:lnTo>
                  <a:lnTo>
                    <a:pt x="372" y="888"/>
                  </a:lnTo>
                  <a:lnTo>
                    <a:pt x="390" y="882"/>
                  </a:lnTo>
                  <a:lnTo>
                    <a:pt x="438" y="882"/>
                  </a:lnTo>
                  <a:lnTo>
                    <a:pt x="450" y="888"/>
                  </a:lnTo>
                  <a:lnTo>
                    <a:pt x="456" y="894"/>
                  </a:lnTo>
                  <a:lnTo>
                    <a:pt x="468" y="894"/>
                  </a:lnTo>
                  <a:lnTo>
                    <a:pt x="474" y="900"/>
                  </a:lnTo>
                  <a:lnTo>
                    <a:pt x="510" y="900"/>
                  </a:lnTo>
                  <a:lnTo>
                    <a:pt x="534" y="924"/>
                  </a:lnTo>
                  <a:lnTo>
                    <a:pt x="540" y="882"/>
                  </a:lnTo>
                  <a:lnTo>
                    <a:pt x="546" y="876"/>
                  </a:lnTo>
                  <a:lnTo>
                    <a:pt x="534" y="864"/>
                  </a:lnTo>
                  <a:lnTo>
                    <a:pt x="534" y="834"/>
                  </a:lnTo>
                  <a:lnTo>
                    <a:pt x="528" y="816"/>
                  </a:lnTo>
                  <a:lnTo>
                    <a:pt x="516" y="810"/>
                  </a:lnTo>
                  <a:lnTo>
                    <a:pt x="510" y="798"/>
                  </a:lnTo>
                  <a:lnTo>
                    <a:pt x="498" y="792"/>
                  </a:lnTo>
                  <a:lnTo>
                    <a:pt x="486" y="780"/>
                  </a:lnTo>
                  <a:lnTo>
                    <a:pt x="474" y="756"/>
                  </a:lnTo>
                  <a:lnTo>
                    <a:pt x="468" y="750"/>
                  </a:lnTo>
                  <a:lnTo>
                    <a:pt x="468" y="708"/>
                  </a:lnTo>
                  <a:lnTo>
                    <a:pt x="462" y="708"/>
                  </a:lnTo>
                  <a:lnTo>
                    <a:pt x="444" y="690"/>
                  </a:lnTo>
                  <a:lnTo>
                    <a:pt x="438" y="690"/>
                  </a:lnTo>
                  <a:lnTo>
                    <a:pt x="438" y="642"/>
                  </a:lnTo>
                  <a:lnTo>
                    <a:pt x="420" y="630"/>
                  </a:lnTo>
                  <a:lnTo>
                    <a:pt x="432" y="618"/>
                  </a:lnTo>
                  <a:lnTo>
                    <a:pt x="432" y="582"/>
                  </a:lnTo>
                  <a:lnTo>
                    <a:pt x="426" y="582"/>
                  </a:lnTo>
                  <a:lnTo>
                    <a:pt x="414" y="576"/>
                  </a:lnTo>
                  <a:lnTo>
                    <a:pt x="414" y="570"/>
                  </a:lnTo>
                  <a:lnTo>
                    <a:pt x="426" y="558"/>
                  </a:lnTo>
                  <a:lnTo>
                    <a:pt x="438" y="552"/>
                  </a:lnTo>
                  <a:lnTo>
                    <a:pt x="444" y="546"/>
                  </a:lnTo>
                  <a:lnTo>
                    <a:pt x="450" y="546"/>
                  </a:lnTo>
                  <a:lnTo>
                    <a:pt x="456" y="510"/>
                  </a:lnTo>
                  <a:lnTo>
                    <a:pt x="462" y="510"/>
                  </a:lnTo>
                  <a:lnTo>
                    <a:pt x="468" y="498"/>
                  </a:lnTo>
                  <a:lnTo>
                    <a:pt x="468" y="480"/>
                  </a:lnTo>
                  <a:lnTo>
                    <a:pt x="474" y="474"/>
                  </a:lnTo>
                  <a:lnTo>
                    <a:pt x="480" y="462"/>
                  </a:lnTo>
                  <a:lnTo>
                    <a:pt x="492" y="450"/>
                  </a:lnTo>
                  <a:lnTo>
                    <a:pt x="498" y="450"/>
                  </a:lnTo>
                  <a:lnTo>
                    <a:pt x="498" y="438"/>
                  </a:lnTo>
                  <a:lnTo>
                    <a:pt x="492" y="420"/>
                  </a:lnTo>
                  <a:lnTo>
                    <a:pt x="486" y="408"/>
                  </a:lnTo>
                  <a:lnTo>
                    <a:pt x="486" y="390"/>
                  </a:lnTo>
                  <a:lnTo>
                    <a:pt x="474" y="366"/>
                  </a:lnTo>
                  <a:lnTo>
                    <a:pt x="462" y="354"/>
                  </a:lnTo>
                  <a:lnTo>
                    <a:pt x="450" y="348"/>
                  </a:lnTo>
                  <a:lnTo>
                    <a:pt x="432" y="336"/>
                  </a:lnTo>
                  <a:lnTo>
                    <a:pt x="420" y="324"/>
                  </a:lnTo>
                  <a:lnTo>
                    <a:pt x="414" y="312"/>
                  </a:lnTo>
                  <a:lnTo>
                    <a:pt x="402" y="300"/>
                  </a:lnTo>
                  <a:lnTo>
                    <a:pt x="390" y="276"/>
                  </a:lnTo>
                  <a:lnTo>
                    <a:pt x="390" y="264"/>
                  </a:lnTo>
                  <a:lnTo>
                    <a:pt x="396" y="258"/>
                  </a:lnTo>
                  <a:lnTo>
                    <a:pt x="408" y="252"/>
                  </a:lnTo>
                  <a:lnTo>
                    <a:pt x="504" y="252"/>
                  </a:lnTo>
                  <a:lnTo>
                    <a:pt x="486" y="234"/>
                  </a:lnTo>
                  <a:lnTo>
                    <a:pt x="480" y="222"/>
                  </a:lnTo>
                  <a:lnTo>
                    <a:pt x="468" y="216"/>
                  </a:lnTo>
                  <a:lnTo>
                    <a:pt x="462" y="204"/>
                  </a:lnTo>
                  <a:lnTo>
                    <a:pt x="462" y="186"/>
                  </a:lnTo>
                  <a:lnTo>
                    <a:pt x="456" y="168"/>
                  </a:lnTo>
                  <a:lnTo>
                    <a:pt x="456" y="132"/>
                  </a:lnTo>
                  <a:lnTo>
                    <a:pt x="462" y="132"/>
                  </a:lnTo>
                  <a:lnTo>
                    <a:pt x="462" y="96"/>
                  </a:lnTo>
                  <a:lnTo>
                    <a:pt x="456" y="84"/>
                  </a:lnTo>
                  <a:lnTo>
                    <a:pt x="444" y="78"/>
                  </a:lnTo>
                  <a:lnTo>
                    <a:pt x="450" y="42"/>
                  </a:lnTo>
                  <a:lnTo>
                    <a:pt x="444" y="42"/>
                  </a:lnTo>
                  <a:lnTo>
                    <a:pt x="438" y="36"/>
                  </a:lnTo>
                  <a:lnTo>
                    <a:pt x="426" y="36"/>
                  </a:lnTo>
                  <a:lnTo>
                    <a:pt x="420" y="3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68" name="Burundi" descr="© INSCALE GmbH, 05.05.2010&#10;http://www.presentationload.com/">
              <a:extLst>
                <a:ext uri="{FF2B5EF4-FFF2-40B4-BE49-F238E27FC236}">
                  <a16:creationId xmlns:a16="http://schemas.microsoft.com/office/drawing/2014/main" id="{B518E3E2-9741-4A41-AB83-E0BACF202B87}"/>
                </a:ext>
              </a:extLst>
            </p:cNvPr>
            <p:cNvSpPr>
              <a:spLocks/>
            </p:cNvSpPr>
            <p:nvPr/>
          </p:nvSpPr>
          <p:spPr bwMode="gray">
            <a:xfrm>
              <a:off x="6461346" y="4609654"/>
              <a:ext cx="58741" cy="74588"/>
            </a:xfrm>
            <a:custGeom>
              <a:avLst/>
              <a:gdLst>
                <a:gd name="T0" fmla="*/ 2147483647 w 132"/>
                <a:gd name="T1" fmla="*/ 2147483647 h 168"/>
                <a:gd name="T2" fmla="*/ 2147483647 w 132"/>
                <a:gd name="T3" fmla="*/ 2147483647 h 168"/>
                <a:gd name="T4" fmla="*/ 2147483647 w 132"/>
                <a:gd name="T5" fmla="*/ 2147483647 h 168"/>
                <a:gd name="T6" fmla="*/ 2147483647 w 132"/>
                <a:gd name="T7" fmla="*/ 2147483647 h 168"/>
                <a:gd name="T8" fmla="*/ 2147483647 w 132"/>
                <a:gd name="T9" fmla="*/ 2147483647 h 168"/>
                <a:gd name="T10" fmla="*/ 2147483647 w 132"/>
                <a:gd name="T11" fmla="*/ 2147483647 h 168"/>
                <a:gd name="T12" fmla="*/ 2147483647 w 132"/>
                <a:gd name="T13" fmla="*/ 2147483647 h 168"/>
                <a:gd name="T14" fmla="*/ 2147483647 w 132"/>
                <a:gd name="T15" fmla="*/ 2147483647 h 168"/>
                <a:gd name="T16" fmla="*/ 2147483647 w 132"/>
                <a:gd name="T17" fmla="*/ 2147483647 h 168"/>
                <a:gd name="T18" fmla="*/ 2147483647 w 132"/>
                <a:gd name="T19" fmla="*/ 2147483647 h 168"/>
                <a:gd name="T20" fmla="*/ 2147483647 w 132"/>
                <a:gd name="T21" fmla="*/ 2147483647 h 168"/>
                <a:gd name="T22" fmla="*/ 2147483647 w 132"/>
                <a:gd name="T23" fmla="*/ 2147483647 h 168"/>
                <a:gd name="T24" fmla="*/ 2147483647 w 132"/>
                <a:gd name="T25" fmla="*/ 2147483647 h 168"/>
                <a:gd name="T26" fmla="*/ 2147483647 w 132"/>
                <a:gd name="T27" fmla="*/ 2147483647 h 168"/>
                <a:gd name="T28" fmla="*/ 2147483647 w 132"/>
                <a:gd name="T29" fmla="*/ 2147483647 h 168"/>
                <a:gd name="T30" fmla="*/ 2147483647 w 132"/>
                <a:gd name="T31" fmla="*/ 2147483647 h 168"/>
                <a:gd name="T32" fmla="*/ 2147483647 w 132"/>
                <a:gd name="T33" fmla="*/ 2147483647 h 168"/>
                <a:gd name="T34" fmla="*/ 2147483647 w 132"/>
                <a:gd name="T35" fmla="*/ 2147483647 h 168"/>
                <a:gd name="T36" fmla="*/ 2147483647 w 132"/>
                <a:gd name="T37" fmla="*/ 2147483647 h 168"/>
                <a:gd name="T38" fmla="*/ 2147483647 w 132"/>
                <a:gd name="T39" fmla="*/ 2147483647 h 168"/>
                <a:gd name="T40" fmla="*/ 2147483647 w 132"/>
                <a:gd name="T41" fmla="*/ 2147483647 h 168"/>
                <a:gd name="T42" fmla="*/ 2147483647 w 132"/>
                <a:gd name="T43" fmla="*/ 2147483647 h 168"/>
                <a:gd name="T44" fmla="*/ 2147483647 w 132"/>
                <a:gd name="T45" fmla="*/ 2147483647 h 168"/>
                <a:gd name="T46" fmla="*/ 2147483647 w 132"/>
                <a:gd name="T47" fmla="*/ 0 h 168"/>
                <a:gd name="T48" fmla="*/ 2147483647 w 132"/>
                <a:gd name="T49" fmla="*/ 0 h 168"/>
                <a:gd name="T50" fmla="*/ 2147483647 w 132"/>
                <a:gd name="T51" fmla="*/ 0 h 168"/>
                <a:gd name="T52" fmla="*/ 2147483647 w 132"/>
                <a:gd name="T53" fmla="*/ 2147483647 h 168"/>
                <a:gd name="T54" fmla="*/ 2147483647 w 132"/>
                <a:gd name="T55" fmla="*/ 2147483647 h 168"/>
                <a:gd name="T56" fmla="*/ 2147483647 w 132"/>
                <a:gd name="T57" fmla="*/ 2147483647 h 168"/>
                <a:gd name="T58" fmla="*/ 2147483647 w 132"/>
                <a:gd name="T59" fmla="*/ 2147483647 h 168"/>
                <a:gd name="T60" fmla="*/ 2147483647 w 132"/>
                <a:gd name="T61" fmla="*/ 2147483647 h 168"/>
                <a:gd name="T62" fmla="*/ 2147483647 w 132"/>
                <a:gd name="T63" fmla="*/ 2147483647 h 168"/>
                <a:gd name="T64" fmla="*/ 0 w 132"/>
                <a:gd name="T65" fmla="*/ 2147483647 h 168"/>
                <a:gd name="T66" fmla="*/ 2147483647 w 132"/>
                <a:gd name="T67" fmla="*/ 2147483647 h 168"/>
                <a:gd name="T68" fmla="*/ 2147483647 w 132"/>
                <a:gd name="T69" fmla="*/ 2147483647 h 168"/>
                <a:gd name="T70" fmla="*/ 2147483647 w 132"/>
                <a:gd name="T71" fmla="*/ 2147483647 h 168"/>
                <a:gd name="T72" fmla="*/ 2147483647 w 132"/>
                <a:gd name="T73" fmla="*/ 2147483647 h 168"/>
                <a:gd name="T74" fmla="*/ 2147483647 w 132"/>
                <a:gd name="T75" fmla="*/ 2147483647 h 16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32"/>
                <a:gd name="T115" fmla="*/ 0 h 168"/>
                <a:gd name="T116" fmla="*/ 132 w 132"/>
                <a:gd name="T117" fmla="*/ 168 h 16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32" h="168">
                  <a:moveTo>
                    <a:pt x="36" y="72"/>
                  </a:moveTo>
                  <a:lnTo>
                    <a:pt x="36" y="96"/>
                  </a:lnTo>
                  <a:lnTo>
                    <a:pt x="30" y="102"/>
                  </a:lnTo>
                  <a:lnTo>
                    <a:pt x="30" y="138"/>
                  </a:lnTo>
                  <a:lnTo>
                    <a:pt x="36" y="156"/>
                  </a:lnTo>
                  <a:lnTo>
                    <a:pt x="42" y="168"/>
                  </a:lnTo>
                  <a:lnTo>
                    <a:pt x="54" y="168"/>
                  </a:lnTo>
                  <a:lnTo>
                    <a:pt x="60" y="162"/>
                  </a:lnTo>
                  <a:lnTo>
                    <a:pt x="72" y="156"/>
                  </a:lnTo>
                  <a:lnTo>
                    <a:pt x="84" y="144"/>
                  </a:lnTo>
                  <a:lnTo>
                    <a:pt x="90" y="132"/>
                  </a:lnTo>
                  <a:lnTo>
                    <a:pt x="90" y="114"/>
                  </a:lnTo>
                  <a:lnTo>
                    <a:pt x="96" y="102"/>
                  </a:lnTo>
                  <a:lnTo>
                    <a:pt x="114" y="84"/>
                  </a:lnTo>
                  <a:lnTo>
                    <a:pt x="126" y="84"/>
                  </a:lnTo>
                  <a:lnTo>
                    <a:pt x="120" y="72"/>
                  </a:lnTo>
                  <a:lnTo>
                    <a:pt x="132" y="66"/>
                  </a:lnTo>
                  <a:lnTo>
                    <a:pt x="132" y="48"/>
                  </a:lnTo>
                  <a:lnTo>
                    <a:pt x="114" y="48"/>
                  </a:lnTo>
                  <a:lnTo>
                    <a:pt x="108" y="42"/>
                  </a:lnTo>
                  <a:lnTo>
                    <a:pt x="102" y="42"/>
                  </a:lnTo>
                  <a:lnTo>
                    <a:pt x="102" y="24"/>
                  </a:lnTo>
                  <a:lnTo>
                    <a:pt x="108" y="12"/>
                  </a:lnTo>
                  <a:lnTo>
                    <a:pt x="108" y="0"/>
                  </a:lnTo>
                  <a:lnTo>
                    <a:pt x="120" y="0"/>
                  </a:lnTo>
                  <a:lnTo>
                    <a:pt x="66" y="0"/>
                  </a:lnTo>
                  <a:lnTo>
                    <a:pt x="60" y="24"/>
                  </a:lnTo>
                  <a:lnTo>
                    <a:pt x="48" y="30"/>
                  </a:lnTo>
                  <a:lnTo>
                    <a:pt x="42" y="36"/>
                  </a:lnTo>
                  <a:lnTo>
                    <a:pt x="30" y="36"/>
                  </a:lnTo>
                  <a:lnTo>
                    <a:pt x="24" y="30"/>
                  </a:lnTo>
                  <a:lnTo>
                    <a:pt x="18" y="18"/>
                  </a:lnTo>
                  <a:lnTo>
                    <a:pt x="0" y="18"/>
                  </a:lnTo>
                  <a:lnTo>
                    <a:pt x="12" y="48"/>
                  </a:lnTo>
                  <a:lnTo>
                    <a:pt x="18" y="54"/>
                  </a:lnTo>
                  <a:lnTo>
                    <a:pt x="30" y="60"/>
                  </a:lnTo>
                  <a:lnTo>
                    <a:pt x="36" y="66"/>
                  </a:lnTo>
                  <a:lnTo>
                    <a:pt x="36" y="7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69" name="Burkina Faso" descr="© INSCALE GmbH, 05.05.2010&#10;http://www.presentationload.com/">
              <a:extLst>
                <a:ext uri="{FF2B5EF4-FFF2-40B4-BE49-F238E27FC236}">
                  <a16:creationId xmlns:a16="http://schemas.microsoft.com/office/drawing/2014/main" id="{3F7C2B1E-82E1-413C-A10E-97FF17D94F61}"/>
                </a:ext>
              </a:extLst>
            </p:cNvPr>
            <p:cNvSpPr>
              <a:spLocks/>
            </p:cNvSpPr>
            <p:nvPr/>
          </p:nvSpPr>
          <p:spPr bwMode="gray">
            <a:xfrm>
              <a:off x="5375448" y="3978037"/>
              <a:ext cx="252424" cy="201547"/>
            </a:xfrm>
            <a:custGeom>
              <a:avLst/>
              <a:gdLst>
                <a:gd name="T0" fmla="*/ 2147483647 w 570"/>
                <a:gd name="T1" fmla="*/ 2147483647 h 450"/>
                <a:gd name="T2" fmla="*/ 2147483647 w 570"/>
                <a:gd name="T3" fmla="*/ 2147483647 h 450"/>
                <a:gd name="T4" fmla="*/ 2147483647 w 570"/>
                <a:gd name="T5" fmla="*/ 2147483647 h 450"/>
                <a:gd name="T6" fmla="*/ 2147483647 w 570"/>
                <a:gd name="T7" fmla="*/ 2147483647 h 450"/>
                <a:gd name="T8" fmla="*/ 2147483647 w 570"/>
                <a:gd name="T9" fmla="*/ 2147483647 h 450"/>
                <a:gd name="T10" fmla="*/ 2147483647 w 570"/>
                <a:gd name="T11" fmla="*/ 2147483647 h 450"/>
                <a:gd name="T12" fmla="*/ 2147483647 w 570"/>
                <a:gd name="T13" fmla="*/ 2147483647 h 450"/>
                <a:gd name="T14" fmla="*/ 2147483647 w 570"/>
                <a:gd name="T15" fmla="*/ 2147483647 h 450"/>
                <a:gd name="T16" fmla="*/ 2147483647 w 570"/>
                <a:gd name="T17" fmla="*/ 2147483647 h 450"/>
                <a:gd name="T18" fmla="*/ 2147483647 w 570"/>
                <a:gd name="T19" fmla="*/ 2147483647 h 450"/>
                <a:gd name="T20" fmla="*/ 2147483647 w 570"/>
                <a:gd name="T21" fmla="*/ 2147483647 h 450"/>
                <a:gd name="T22" fmla="*/ 2147483647 w 570"/>
                <a:gd name="T23" fmla="*/ 2147483647 h 450"/>
                <a:gd name="T24" fmla="*/ 2147483647 w 570"/>
                <a:gd name="T25" fmla="*/ 2147483647 h 450"/>
                <a:gd name="T26" fmla="*/ 2147483647 w 570"/>
                <a:gd name="T27" fmla="*/ 2147483647 h 450"/>
                <a:gd name="T28" fmla="*/ 2147483647 w 570"/>
                <a:gd name="T29" fmla="*/ 2147483647 h 450"/>
                <a:gd name="T30" fmla="*/ 2147483647 w 570"/>
                <a:gd name="T31" fmla="*/ 2147483647 h 450"/>
                <a:gd name="T32" fmla="*/ 2147483647 w 570"/>
                <a:gd name="T33" fmla="*/ 2147483647 h 450"/>
                <a:gd name="T34" fmla="*/ 2147483647 w 570"/>
                <a:gd name="T35" fmla="*/ 2147483647 h 450"/>
                <a:gd name="T36" fmla="*/ 2147483647 w 570"/>
                <a:gd name="T37" fmla="*/ 2147483647 h 450"/>
                <a:gd name="T38" fmla="*/ 2147483647 w 570"/>
                <a:gd name="T39" fmla="*/ 2147483647 h 450"/>
                <a:gd name="T40" fmla="*/ 2147483647 w 570"/>
                <a:gd name="T41" fmla="*/ 2147483647 h 450"/>
                <a:gd name="T42" fmla="*/ 2147483647 w 570"/>
                <a:gd name="T43" fmla="*/ 2147483647 h 450"/>
                <a:gd name="T44" fmla="*/ 2147483647 w 570"/>
                <a:gd name="T45" fmla="*/ 2147483647 h 450"/>
                <a:gd name="T46" fmla="*/ 2147483647 w 570"/>
                <a:gd name="T47" fmla="*/ 2147483647 h 450"/>
                <a:gd name="T48" fmla="*/ 2147483647 w 570"/>
                <a:gd name="T49" fmla="*/ 2147483647 h 450"/>
                <a:gd name="T50" fmla="*/ 2147483647 w 570"/>
                <a:gd name="T51" fmla="*/ 2147483647 h 450"/>
                <a:gd name="T52" fmla="*/ 2147483647 w 570"/>
                <a:gd name="T53" fmla="*/ 2147483647 h 450"/>
                <a:gd name="T54" fmla="*/ 2147483647 w 570"/>
                <a:gd name="T55" fmla="*/ 2147483647 h 450"/>
                <a:gd name="T56" fmla="*/ 2147483647 w 570"/>
                <a:gd name="T57" fmla="*/ 2147483647 h 450"/>
                <a:gd name="T58" fmla="*/ 2147483647 w 570"/>
                <a:gd name="T59" fmla="*/ 2147483647 h 450"/>
                <a:gd name="T60" fmla="*/ 2147483647 w 570"/>
                <a:gd name="T61" fmla="*/ 2147483647 h 450"/>
                <a:gd name="T62" fmla="*/ 2147483647 w 570"/>
                <a:gd name="T63" fmla="*/ 2147483647 h 450"/>
                <a:gd name="T64" fmla="*/ 2147483647 w 570"/>
                <a:gd name="T65" fmla="*/ 2147483647 h 450"/>
                <a:gd name="T66" fmla="*/ 2147483647 w 570"/>
                <a:gd name="T67" fmla="*/ 0 h 450"/>
                <a:gd name="T68" fmla="*/ 2147483647 w 570"/>
                <a:gd name="T69" fmla="*/ 2147483647 h 450"/>
                <a:gd name="T70" fmla="*/ 2147483647 w 570"/>
                <a:gd name="T71" fmla="*/ 2147483647 h 450"/>
                <a:gd name="T72" fmla="*/ 2147483647 w 570"/>
                <a:gd name="T73" fmla="*/ 2147483647 h 450"/>
                <a:gd name="T74" fmla="*/ 2147483647 w 570"/>
                <a:gd name="T75" fmla="*/ 2147483647 h 450"/>
                <a:gd name="T76" fmla="*/ 2147483647 w 570"/>
                <a:gd name="T77" fmla="*/ 2147483647 h 450"/>
                <a:gd name="T78" fmla="*/ 2147483647 w 570"/>
                <a:gd name="T79" fmla="*/ 2147483647 h 450"/>
                <a:gd name="T80" fmla="*/ 2147483647 w 570"/>
                <a:gd name="T81" fmla="*/ 2147483647 h 450"/>
                <a:gd name="T82" fmla="*/ 2147483647 w 570"/>
                <a:gd name="T83" fmla="*/ 2147483647 h 450"/>
                <a:gd name="T84" fmla="*/ 2147483647 w 570"/>
                <a:gd name="T85" fmla="*/ 2147483647 h 450"/>
                <a:gd name="T86" fmla="*/ 2147483647 w 570"/>
                <a:gd name="T87" fmla="*/ 2147483647 h 450"/>
                <a:gd name="T88" fmla="*/ 2147483647 w 570"/>
                <a:gd name="T89" fmla="*/ 2147483647 h 450"/>
                <a:gd name="T90" fmla="*/ 2147483647 w 570"/>
                <a:gd name="T91" fmla="*/ 2147483647 h 450"/>
                <a:gd name="T92" fmla="*/ 2147483647 w 570"/>
                <a:gd name="T93" fmla="*/ 2147483647 h 450"/>
                <a:gd name="T94" fmla="*/ 2147483647 w 570"/>
                <a:gd name="T95" fmla="*/ 2147483647 h 450"/>
                <a:gd name="T96" fmla="*/ 2147483647 w 570"/>
                <a:gd name="T97" fmla="*/ 2147483647 h 450"/>
                <a:gd name="T98" fmla="*/ 2147483647 w 570"/>
                <a:gd name="T99" fmla="*/ 2147483647 h 450"/>
                <a:gd name="T100" fmla="*/ 2147483647 w 570"/>
                <a:gd name="T101" fmla="*/ 2147483647 h 450"/>
                <a:gd name="T102" fmla="*/ 2147483647 w 570"/>
                <a:gd name="T103" fmla="*/ 2147483647 h 45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570"/>
                <a:gd name="T157" fmla="*/ 0 h 450"/>
                <a:gd name="T158" fmla="*/ 570 w 570"/>
                <a:gd name="T159" fmla="*/ 450 h 45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570" h="450">
                  <a:moveTo>
                    <a:pt x="0" y="312"/>
                  </a:moveTo>
                  <a:lnTo>
                    <a:pt x="6" y="366"/>
                  </a:lnTo>
                  <a:lnTo>
                    <a:pt x="6" y="390"/>
                  </a:lnTo>
                  <a:lnTo>
                    <a:pt x="30" y="384"/>
                  </a:lnTo>
                  <a:lnTo>
                    <a:pt x="30" y="390"/>
                  </a:lnTo>
                  <a:lnTo>
                    <a:pt x="36" y="396"/>
                  </a:lnTo>
                  <a:lnTo>
                    <a:pt x="36" y="408"/>
                  </a:lnTo>
                  <a:lnTo>
                    <a:pt x="42" y="420"/>
                  </a:lnTo>
                  <a:lnTo>
                    <a:pt x="54" y="426"/>
                  </a:lnTo>
                  <a:lnTo>
                    <a:pt x="60" y="432"/>
                  </a:lnTo>
                  <a:lnTo>
                    <a:pt x="72" y="432"/>
                  </a:lnTo>
                  <a:lnTo>
                    <a:pt x="78" y="438"/>
                  </a:lnTo>
                  <a:lnTo>
                    <a:pt x="90" y="438"/>
                  </a:lnTo>
                  <a:lnTo>
                    <a:pt x="96" y="432"/>
                  </a:lnTo>
                  <a:lnTo>
                    <a:pt x="96" y="426"/>
                  </a:lnTo>
                  <a:lnTo>
                    <a:pt x="120" y="414"/>
                  </a:lnTo>
                  <a:lnTo>
                    <a:pt x="150" y="414"/>
                  </a:lnTo>
                  <a:lnTo>
                    <a:pt x="168" y="420"/>
                  </a:lnTo>
                  <a:lnTo>
                    <a:pt x="186" y="438"/>
                  </a:lnTo>
                  <a:lnTo>
                    <a:pt x="186" y="450"/>
                  </a:lnTo>
                  <a:lnTo>
                    <a:pt x="204" y="444"/>
                  </a:lnTo>
                  <a:lnTo>
                    <a:pt x="198" y="450"/>
                  </a:lnTo>
                  <a:lnTo>
                    <a:pt x="198" y="396"/>
                  </a:lnTo>
                  <a:lnTo>
                    <a:pt x="192" y="366"/>
                  </a:lnTo>
                  <a:lnTo>
                    <a:pt x="186" y="366"/>
                  </a:lnTo>
                  <a:lnTo>
                    <a:pt x="186" y="348"/>
                  </a:lnTo>
                  <a:lnTo>
                    <a:pt x="192" y="336"/>
                  </a:lnTo>
                  <a:lnTo>
                    <a:pt x="198" y="330"/>
                  </a:lnTo>
                  <a:lnTo>
                    <a:pt x="354" y="330"/>
                  </a:lnTo>
                  <a:lnTo>
                    <a:pt x="378" y="318"/>
                  </a:lnTo>
                  <a:lnTo>
                    <a:pt x="396" y="324"/>
                  </a:lnTo>
                  <a:lnTo>
                    <a:pt x="414" y="324"/>
                  </a:lnTo>
                  <a:lnTo>
                    <a:pt x="438" y="330"/>
                  </a:lnTo>
                  <a:lnTo>
                    <a:pt x="456" y="330"/>
                  </a:lnTo>
                  <a:lnTo>
                    <a:pt x="462" y="318"/>
                  </a:lnTo>
                  <a:lnTo>
                    <a:pt x="474" y="318"/>
                  </a:lnTo>
                  <a:lnTo>
                    <a:pt x="480" y="306"/>
                  </a:lnTo>
                  <a:lnTo>
                    <a:pt x="498" y="288"/>
                  </a:lnTo>
                  <a:lnTo>
                    <a:pt x="528" y="288"/>
                  </a:lnTo>
                  <a:lnTo>
                    <a:pt x="534" y="294"/>
                  </a:lnTo>
                  <a:lnTo>
                    <a:pt x="534" y="282"/>
                  </a:lnTo>
                  <a:lnTo>
                    <a:pt x="540" y="282"/>
                  </a:lnTo>
                  <a:lnTo>
                    <a:pt x="546" y="276"/>
                  </a:lnTo>
                  <a:lnTo>
                    <a:pt x="558" y="276"/>
                  </a:lnTo>
                  <a:lnTo>
                    <a:pt x="564" y="258"/>
                  </a:lnTo>
                  <a:lnTo>
                    <a:pt x="570" y="252"/>
                  </a:lnTo>
                  <a:lnTo>
                    <a:pt x="564" y="252"/>
                  </a:lnTo>
                  <a:lnTo>
                    <a:pt x="540" y="216"/>
                  </a:lnTo>
                  <a:lnTo>
                    <a:pt x="564" y="210"/>
                  </a:lnTo>
                  <a:lnTo>
                    <a:pt x="558" y="198"/>
                  </a:lnTo>
                  <a:lnTo>
                    <a:pt x="546" y="186"/>
                  </a:lnTo>
                  <a:lnTo>
                    <a:pt x="534" y="186"/>
                  </a:lnTo>
                  <a:lnTo>
                    <a:pt x="522" y="198"/>
                  </a:lnTo>
                  <a:lnTo>
                    <a:pt x="504" y="198"/>
                  </a:lnTo>
                  <a:lnTo>
                    <a:pt x="498" y="186"/>
                  </a:lnTo>
                  <a:lnTo>
                    <a:pt x="486" y="180"/>
                  </a:lnTo>
                  <a:lnTo>
                    <a:pt x="462" y="156"/>
                  </a:lnTo>
                  <a:lnTo>
                    <a:pt x="462" y="150"/>
                  </a:lnTo>
                  <a:lnTo>
                    <a:pt x="480" y="132"/>
                  </a:lnTo>
                  <a:lnTo>
                    <a:pt x="468" y="132"/>
                  </a:lnTo>
                  <a:lnTo>
                    <a:pt x="468" y="114"/>
                  </a:lnTo>
                  <a:lnTo>
                    <a:pt x="444" y="114"/>
                  </a:lnTo>
                  <a:lnTo>
                    <a:pt x="432" y="108"/>
                  </a:lnTo>
                  <a:lnTo>
                    <a:pt x="420" y="84"/>
                  </a:lnTo>
                  <a:lnTo>
                    <a:pt x="420" y="60"/>
                  </a:lnTo>
                  <a:lnTo>
                    <a:pt x="414" y="48"/>
                  </a:lnTo>
                  <a:lnTo>
                    <a:pt x="414" y="12"/>
                  </a:lnTo>
                  <a:lnTo>
                    <a:pt x="390" y="0"/>
                  </a:lnTo>
                  <a:lnTo>
                    <a:pt x="342" y="0"/>
                  </a:lnTo>
                  <a:lnTo>
                    <a:pt x="324" y="18"/>
                  </a:lnTo>
                  <a:lnTo>
                    <a:pt x="300" y="18"/>
                  </a:lnTo>
                  <a:lnTo>
                    <a:pt x="282" y="42"/>
                  </a:lnTo>
                  <a:lnTo>
                    <a:pt x="258" y="42"/>
                  </a:lnTo>
                  <a:lnTo>
                    <a:pt x="258" y="60"/>
                  </a:lnTo>
                  <a:lnTo>
                    <a:pt x="252" y="66"/>
                  </a:lnTo>
                  <a:lnTo>
                    <a:pt x="252" y="72"/>
                  </a:lnTo>
                  <a:lnTo>
                    <a:pt x="240" y="72"/>
                  </a:lnTo>
                  <a:lnTo>
                    <a:pt x="228" y="60"/>
                  </a:lnTo>
                  <a:lnTo>
                    <a:pt x="222" y="60"/>
                  </a:lnTo>
                  <a:lnTo>
                    <a:pt x="216" y="66"/>
                  </a:lnTo>
                  <a:lnTo>
                    <a:pt x="210" y="78"/>
                  </a:lnTo>
                  <a:lnTo>
                    <a:pt x="198" y="84"/>
                  </a:lnTo>
                  <a:lnTo>
                    <a:pt x="192" y="96"/>
                  </a:lnTo>
                  <a:lnTo>
                    <a:pt x="186" y="102"/>
                  </a:lnTo>
                  <a:lnTo>
                    <a:pt x="186" y="108"/>
                  </a:lnTo>
                  <a:lnTo>
                    <a:pt x="168" y="108"/>
                  </a:lnTo>
                  <a:lnTo>
                    <a:pt x="168" y="144"/>
                  </a:lnTo>
                  <a:lnTo>
                    <a:pt x="144" y="150"/>
                  </a:lnTo>
                  <a:lnTo>
                    <a:pt x="114" y="120"/>
                  </a:lnTo>
                  <a:lnTo>
                    <a:pt x="96" y="150"/>
                  </a:lnTo>
                  <a:lnTo>
                    <a:pt x="102" y="156"/>
                  </a:lnTo>
                  <a:lnTo>
                    <a:pt x="102" y="186"/>
                  </a:lnTo>
                  <a:lnTo>
                    <a:pt x="84" y="186"/>
                  </a:lnTo>
                  <a:lnTo>
                    <a:pt x="84" y="216"/>
                  </a:lnTo>
                  <a:lnTo>
                    <a:pt x="78" y="222"/>
                  </a:lnTo>
                  <a:lnTo>
                    <a:pt x="72" y="222"/>
                  </a:lnTo>
                  <a:lnTo>
                    <a:pt x="78" y="228"/>
                  </a:lnTo>
                  <a:lnTo>
                    <a:pt x="78" y="240"/>
                  </a:lnTo>
                  <a:lnTo>
                    <a:pt x="42" y="240"/>
                  </a:lnTo>
                  <a:lnTo>
                    <a:pt x="36" y="246"/>
                  </a:lnTo>
                  <a:lnTo>
                    <a:pt x="30" y="246"/>
                  </a:lnTo>
                  <a:lnTo>
                    <a:pt x="12" y="258"/>
                  </a:lnTo>
                  <a:lnTo>
                    <a:pt x="36" y="288"/>
                  </a:lnTo>
                  <a:lnTo>
                    <a:pt x="24" y="312"/>
                  </a:lnTo>
                  <a:lnTo>
                    <a:pt x="0" y="31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70" name="Bolivia" descr="© INSCALE GmbH, 05.05.2010&#10;http://www.presentationload.com/">
              <a:extLst>
                <a:ext uri="{FF2B5EF4-FFF2-40B4-BE49-F238E27FC236}">
                  <a16:creationId xmlns:a16="http://schemas.microsoft.com/office/drawing/2014/main" id="{791316C6-60BB-4A41-A67E-15E505C8EECF}"/>
                </a:ext>
              </a:extLst>
            </p:cNvPr>
            <p:cNvSpPr>
              <a:spLocks/>
            </p:cNvSpPr>
            <p:nvPr/>
          </p:nvSpPr>
          <p:spPr bwMode="gray">
            <a:xfrm>
              <a:off x="3368760" y="4871506"/>
              <a:ext cx="395305" cy="477680"/>
            </a:xfrm>
            <a:custGeom>
              <a:avLst/>
              <a:gdLst>
                <a:gd name="T0" fmla="*/ 2147483647 w 894"/>
                <a:gd name="T1" fmla="*/ 2147483647 h 1056"/>
                <a:gd name="T2" fmla="*/ 2147483647 w 894"/>
                <a:gd name="T3" fmla="*/ 2147483647 h 1056"/>
                <a:gd name="T4" fmla="*/ 2147483647 w 894"/>
                <a:gd name="T5" fmla="*/ 2147483647 h 1056"/>
                <a:gd name="T6" fmla="*/ 2147483647 w 894"/>
                <a:gd name="T7" fmla="*/ 2147483647 h 1056"/>
                <a:gd name="T8" fmla="*/ 2147483647 w 894"/>
                <a:gd name="T9" fmla="*/ 2147483647 h 1056"/>
                <a:gd name="T10" fmla="*/ 2147483647 w 894"/>
                <a:gd name="T11" fmla="*/ 2147483647 h 1056"/>
                <a:gd name="T12" fmla="*/ 2147483647 w 894"/>
                <a:gd name="T13" fmla="*/ 2147483647 h 1056"/>
                <a:gd name="T14" fmla="*/ 2147483647 w 894"/>
                <a:gd name="T15" fmla="*/ 2147483647 h 1056"/>
                <a:gd name="T16" fmla="*/ 2147483647 w 894"/>
                <a:gd name="T17" fmla="*/ 2147483647 h 1056"/>
                <a:gd name="T18" fmla="*/ 2147483647 w 894"/>
                <a:gd name="T19" fmla="*/ 2147483647 h 1056"/>
                <a:gd name="T20" fmla="*/ 2147483647 w 894"/>
                <a:gd name="T21" fmla="*/ 2147483647 h 1056"/>
                <a:gd name="T22" fmla="*/ 2147483647 w 894"/>
                <a:gd name="T23" fmla="*/ 2147483647 h 1056"/>
                <a:gd name="T24" fmla="*/ 2147483647 w 894"/>
                <a:gd name="T25" fmla="*/ 2147483647 h 1056"/>
                <a:gd name="T26" fmla="*/ 2147483647 w 894"/>
                <a:gd name="T27" fmla="*/ 2147483647 h 1056"/>
                <a:gd name="T28" fmla="*/ 2147483647 w 894"/>
                <a:gd name="T29" fmla="*/ 2147483647 h 1056"/>
                <a:gd name="T30" fmla="*/ 2147483647 w 894"/>
                <a:gd name="T31" fmla="*/ 2147483647 h 1056"/>
                <a:gd name="T32" fmla="*/ 2147483647 w 894"/>
                <a:gd name="T33" fmla="*/ 2147483647 h 1056"/>
                <a:gd name="T34" fmla="*/ 2147483647 w 894"/>
                <a:gd name="T35" fmla="*/ 2147483647 h 1056"/>
                <a:gd name="T36" fmla="*/ 2147483647 w 894"/>
                <a:gd name="T37" fmla="*/ 2147483647 h 1056"/>
                <a:gd name="T38" fmla="*/ 2147483647 w 894"/>
                <a:gd name="T39" fmla="*/ 2147483647 h 1056"/>
                <a:gd name="T40" fmla="*/ 2147483647 w 894"/>
                <a:gd name="T41" fmla="*/ 2147483647 h 1056"/>
                <a:gd name="T42" fmla="*/ 2147483647 w 894"/>
                <a:gd name="T43" fmla="*/ 2147483647 h 1056"/>
                <a:gd name="T44" fmla="*/ 2147483647 w 894"/>
                <a:gd name="T45" fmla="*/ 2147483647 h 1056"/>
                <a:gd name="T46" fmla="*/ 2147483647 w 894"/>
                <a:gd name="T47" fmla="*/ 2147483647 h 1056"/>
                <a:gd name="T48" fmla="*/ 0 w 894"/>
                <a:gd name="T49" fmla="*/ 2147483647 h 1056"/>
                <a:gd name="T50" fmla="*/ 2147483647 w 894"/>
                <a:gd name="T51" fmla="*/ 2147483647 h 1056"/>
                <a:gd name="T52" fmla="*/ 2147483647 w 894"/>
                <a:gd name="T53" fmla="*/ 2147483647 h 1056"/>
                <a:gd name="T54" fmla="*/ 2147483647 w 894"/>
                <a:gd name="T55" fmla="*/ 2147483647 h 1056"/>
                <a:gd name="T56" fmla="*/ 2147483647 w 894"/>
                <a:gd name="T57" fmla="*/ 2147483647 h 1056"/>
                <a:gd name="T58" fmla="*/ 2147483647 w 894"/>
                <a:gd name="T59" fmla="*/ 2147483647 h 1056"/>
                <a:gd name="T60" fmla="*/ 2147483647 w 894"/>
                <a:gd name="T61" fmla="*/ 2147483647 h 1056"/>
                <a:gd name="T62" fmla="*/ 2147483647 w 894"/>
                <a:gd name="T63" fmla="*/ 2147483647 h 1056"/>
                <a:gd name="T64" fmla="*/ 2147483647 w 894"/>
                <a:gd name="T65" fmla="*/ 2147483647 h 1056"/>
                <a:gd name="T66" fmla="*/ 2147483647 w 894"/>
                <a:gd name="T67" fmla="*/ 2147483647 h 1056"/>
                <a:gd name="T68" fmla="*/ 2147483647 w 894"/>
                <a:gd name="T69" fmla="*/ 2147483647 h 1056"/>
                <a:gd name="T70" fmla="*/ 2147483647 w 894"/>
                <a:gd name="T71" fmla="*/ 2147483647 h 1056"/>
                <a:gd name="T72" fmla="*/ 2147483647 w 894"/>
                <a:gd name="T73" fmla="*/ 2147483647 h 1056"/>
                <a:gd name="T74" fmla="*/ 2147483647 w 894"/>
                <a:gd name="T75" fmla="*/ 2147483647 h 1056"/>
                <a:gd name="T76" fmla="*/ 2147483647 w 894"/>
                <a:gd name="T77" fmla="*/ 2147483647 h 1056"/>
                <a:gd name="T78" fmla="*/ 2147483647 w 894"/>
                <a:gd name="T79" fmla="*/ 2147483647 h 1056"/>
                <a:gd name="T80" fmla="*/ 2147483647 w 894"/>
                <a:gd name="T81" fmla="*/ 2147483647 h 1056"/>
                <a:gd name="T82" fmla="*/ 2147483647 w 894"/>
                <a:gd name="T83" fmla="*/ 2147483647 h 1056"/>
                <a:gd name="T84" fmla="*/ 2147483647 w 894"/>
                <a:gd name="T85" fmla="*/ 2147483647 h 1056"/>
                <a:gd name="T86" fmla="*/ 2147483647 w 894"/>
                <a:gd name="T87" fmla="*/ 2147483647 h 1056"/>
                <a:gd name="T88" fmla="*/ 2147483647 w 894"/>
                <a:gd name="T89" fmla="*/ 2147483647 h 1056"/>
                <a:gd name="T90" fmla="*/ 2147483647 w 894"/>
                <a:gd name="T91" fmla="*/ 2147483647 h 1056"/>
                <a:gd name="T92" fmla="*/ 2147483647 w 894"/>
                <a:gd name="T93" fmla="*/ 2147483647 h 1056"/>
                <a:gd name="T94" fmla="*/ 2147483647 w 894"/>
                <a:gd name="T95" fmla="*/ 2147483647 h 1056"/>
                <a:gd name="T96" fmla="*/ 2147483647 w 894"/>
                <a:gd name="T97" fmla="*/ 2147483647 h 1056"/>
                <a:gd name="T98" fmla="*/ 2147483647 w 894"/>
                <a:gd name="T99" fmla="*/ 2147483647 h 1056"/>
                <a:gd name="T100" fmla="*/ 2147483647 w 894"/>
                <a:gd name="T101" fmla="*/ 2147483647 h 105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94"/>
                <a:gd name="T154" fmla="*/ 0 h 1056"/>
                <a:gd name="T155" fmla="*/ 894 w 894"/>
                <a:gd name="T156" fmla="*/ 1056 h 105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94" h="1056">
                  <a:moveTo>
                    <a:pt x="882" y="744"/>
                  </a:moveTo>
                  <a:lnTo>
                    <a:pt x="882" y="738"/>
                  </a:lnTo>
                  <a:lnTo>
                    <a:pt x="888" y="732"/>
                  </a:lnTo>
                  <a:lnTo>
                    <a:pt x="888" y="708"/>
                  </a:lnTo>
                  <a:lnTo>
                    <a:pt x="894" y="696"/>
                  </a:lnTo>
                  <a:lnTo>
                    <a:pt x="894" y="684"/>
                  </a:lnTo>
                  <a:lnTo>
                    <a:pt x="882" y="648"/>
                  </a:lnTo>
                  <a:lnTo>
                    <a:pt x="876" y="636"/>
                  </a:lnTo>
                  <a:lnTo>
                    <a:pt x="864" y="624"/>
                  </a:lnTo>
                  <a:lnTo>
                    <a:pt x="840" y="612"/>
                  </a:lnTo>
                  <a:lnTo>
                    <a:pt x="834" y="606"/>
                  </a:lnTo>
                  <a:lnTo>
                    <a:pt x="822" y="600"/>
                  </a:lnTo>
                  <a:lnTo>
                    <a:pt x="816" y="588"/>
                  </a:lnTo>
                  <a:lnTo>
                    <a:pt x="816" y="576"/>
                  </a:lnTo>
                  <a:lnTo>
                    <a:pt x="822" y="558"/>
                  </a:lnTo>
                  <a:lnTo>
                    <a:pt x="822" y="546"/>
                  </a:lnTo>
                  <a:lnTo>
                    <a:pt x="828" y="540"/>
                  </a:lnTo>
                  <a:lnTo>
                    <a:pt x="828" y="534"/>
                  </a:lnTo>
                  <a:lnTo>
                    <a:pt x="768" y="534"/>
                  </a:lnTo>
                  <a:lnTo>
                    <a:pt x="720" y="528"/>
                  </a:lnTo>
                  <a:lnTo>
                    <a:pt x="690" y="522"/>
                  </a:lnTo>
                  <a:lnTo>
                    <a:pt x="684" y="516"/>
                  </a:lnTo>
                  <a:lnTo>
                    <a:pt x="684" y="474"/>
                  </a:lnTo>
                  <a:lnTo>
                    <a:pt x="690" y="462"/>
                  </a:lnTo>
                  <a:lnTo>
                    <a:pt x="684" y="456"/>
                  </a:lnTo>
                  <a:lnTo>
                    <a:pt x="672" y="450"/>
                  </a:lnTo>
                  <a:lnTo>
                    <a:pt x="666" y="438"/>
                  </a:lnTo>
                  <a:lnTo>
                    <a:pt x="660" y="432"/>
                  </a:lnTo>
                  <a:lnTo>
                    <a:pt x="660" y="426"/>
                  </a:lnTo>
                  <a:lnTo>
                    <a:pt x="678" y="426"/>
                  </a:lnTo>
                  <a:lnTo>
                    <a:pt x="678" y="396"/>
                  </a:lnTo>
                  <a:lnTo>
                    <a:pt x="672" y="384"/>
                  </a:lnTo>
                  <a:lnTo>
                    <a:pt x="666" y="378"/>
                  </a:lnTo>
                  <a:lnTo>
                    <a:pt x="660" y="366"/>
                  </a:lnTo>
                  <a:lnTo>
                    <a:pt x="660" y="336"/>
                  </a:lnTo>
                  <a:lnTo>
                    <a:pt x="654" y="330"/>
                  </a:lnTo>
                  <a:lnTo>
                    <a:pt x="648" y="318"/>
                  </a:lnTo>
                  <a:lnTo>
                    <a:pt x="624" y="306"/>
                  </a:lnTo>
                  <a:lnTo>
                    <a:pt x="564" y="306"/>
                  </a:lnTo>
                  <a:lnTo>
                    <a:pt x="558" y="300"/>
                  </a:lnTo>
                  <a:lnTo>
                    <a:pt x="546" y="294"/>
                  </a:lnTo>
                  <a:lnTo>
                    <a:pt x="534" y="282"/>
                  </a:lnTo>
                  <a:lnTo>
                    <a:pt x="534" y="276"/>
                  </a:lnTo>
                  <a:lnTo>
                    <a:pt x="510" y="276"/>
                  </a:lnTo>
                  <a:lnTo>
                    <a:pt x="498" y="270"/>
                  </a:lnTo>
                  <a:lnTo>
                    <a:pt x="486" y="258"/>
                  </a:lnTo>
                  <a:lnTo>
                    <a:pt x="474" y="252"/>
                  </a:lnTo>
                  <a:lnTo>
                    <a:pt x="468" y="240"/>
                  </a:lnTo>
                  <a:lnTo>
                    <a:pt x="468" y="234"/>
                  </a:lnTo>
                  <a:lnTo>
                    <a:pt x="456" y="234"/>
                  </a:lnTo>
                  <a:lnTo>
                    <a:pt x="450" y="240"/>
                  </a:lnTo>
                  <a:lnTo>
                    <a:pt x="438" y="240"/>
                  </a:lnTo>
                  <a:lnTo>
                    <a:pt x="426" y="234"/>
                  </a:lnTo>
                  <a:lnTo>
                    <a:pt x="420" y="222"/>
                  </a:lnTo>
                  <a:lnTo>
                    <a:pt x="414" y="228"/>
                  </a:lnTo>
                  <a:lnTo>
                    <a:pt x="384" y="228"/>
                  </a:lnTo>
                  <a:lnTo>
                    <a:pt x="372" y="222"/>
                  </a:lnTo>
                  <a:lnTo>
                    <a:pt x="366" y="216"/>
                  </a:lnTo>
                  <a:lnTo>
                    <a:pt x="366" y="210"/>
                  </a:lnTo>
                  <a:lnTo>
                    <a:pt x="360" y="198"/>
                  </a:lnTo>
                  <a:lnTo>
                    <a:pt x="360" y="192"/>
                  </a:lnTo>
                  <a:lnTo>
                    <a:pt x="354" y="186"/>
                  </a:lnTo>
                  <a:lnTo>
                    <a:pt x="330" y="186"/>
                  </a:lnTo>
                  <a:lnTo>
                    <a:pt x="324" y="156"/>
                  </a:lnTo>
                  <a:lnTo>
                    <a:pt x="318" y="150"/>
                  </a:lnTo>
                  <a:lnTo>
                    <a:pt x="306" y="144"/>
                  </a:lnTo>
                  <a:lnTo>
                    <a:pt x="294" y="132"/>
                  </a:lnTo>
                  <a:lnTo>
                    <a:pt x="294" y="120"/>
                  </a:lnTo>
                  <a:lnTo>
                    <a:pt x="300" y="114"/>
                  </a:lnTo>
                  <a:lnTo>
                    <a:pt x="300" y="96"/>
                  </a:lnTo>
                  <a:lnTo>
                    <a:pt x="294" y="84"/>
                  </a:lnTo>
                  <a:lnTo>
                    <a:pt x="288" y="78"/>
                  </a:lnTo>
                  <a:lnTo>
                    <a:pt x="288" y="48"/>
                  </a:lnTo>
                  <a:lnTo>
                    <a:pt x="294" y="42"/>
                  </a:lnTo>
                  <a:lnTo>
                    <a:pt x="294" y="36"/>
                  </a:lnTo>
                  <a:lnTo>
                    <a:pt x="300" y="30"/>
                  </a:lnTo>
                  <a:lnTo>
                    <a:pt x="300" y="0"/>
                  </a:lnTo>
                  <a:lnTo>
                    <a:pt x="288" y="0"/>
                  </a:lnTo>
                  <a:lnTo>
                    <a:pt x="276" y="6"/>
                  </a:lnTo>
                  <a:lnTo>
                    <a:pt x="276" y="12"/>
                  </a:lnTo>
                  <a:lnTo>
                    <a:pt x="270" y="12"/>
                  </a:lnTo>
                  <a:lnTo>
                    <a:pt x="258" y="0"/>
                  </a:lnTo>
                  <a:lnTo>
                    <a:pt x="246" y="12"/>
                  </a:lnTo>
                  <a:lnTo>
                    <a:pt x="210" y="12"/>
                  </a:lnTo>
                  <a:lnTo>
                    <a:pt x="198" y="18"/>
                  </a:lnTo>
                  <a:lnTo>
                    <a:pt x="192" y="24"/>
                  </a:lnTo>
                  <a:lnTo>
                    <a:pt x="186" y="36"/>
                  </a:lnTo>
                  <a:lnTo>
                    <a:pt x="180" y="42"/>
                  </a:lnTo>
                  <a:lnTo>
                    <a:pt x="180" y="48"/>
                  </a:lnTo>
                  <a:lnTo>
                    <a:pt x="144" y="48"/>
                  </a:lnTo>
                  <a:lnTo>
                    <a:pt x="138" y="78"/>
                  </a:lnTo>
                  <a:lnTo>
                    <a:pt x="102" y="78"/>
                  </a:lnTo>
                  <a:lnTo>
                    <a:pt x="90" y="96"/>
                  </a:lnTo>
                  <a:lnTo>
                    <a:pt x="84" y="102"/>
                  </a:lnTo>
                  <a:lnTo>
                    <a:pt x="60" y="114"/>
                  </a:lnTo>
                  <a:lnTo>
                    <a:pt x="42" y="114"/>
                  </a:lnTo>
                  <a:lnTo>
                    <a:pt x="42" y="108"/>
                  </a:lnTo>
                  <a:lnTo>
                    <a:pt x="36" y="102"/>
                  </a:lnTo>
                  <a:lnTo>
                    <a:pt x="12" y="102"/>
                  </a:lnTo>
                  <a:lnTo>
                    <a:pt x="0" y="96"/>
                  </a:lnTo>
                  <a:lnTo>
                    <a:pt x="0" y="114"/>
                  </a:lnTo>
                  <a:lnTo>
                    <a:pt x="6" y="132"/>
                  </a:lnTo>
                  <a:lnTo>
                    <a:pt x="18" y="144"/>
                  </a:lnTo>
                  <a:lnTo>
                    <a:pt x="30" y="162"/>
                  </a:lnTo>
                  <a:lnTo>
                    <a:pt x="42" y="174"/>
                  </a:lnTo>
                  <a:lnTo>
                    <a:pt x="54" y="192"/>
                  </a:lnTo>
                  <a:lnTo>
                    <a:pt x="66" y="216"/>
                  </a:lnTo>
                  <a:lnTo>
                    <a:pt x="66" y="228"/>
                  </a:lnTo>
                  <a:lnTo>
                    <a:pt x="60" y="234"/>
                  </a:lnTo>
                  <a:lnTo>
                    <a:pt x="54" y="246"/>
                  </a:lnTo>
                  <a:lnTo>
                    <a:pt x="48" y="252"/>
                  </a:lnTo>
                  <a:lnTo>
                    <a:pt x="60" y="300"/>
                  </a:lnTo>
                  <a:lnTo>
                    <a:pt x="42" y="330"/>
                  </a:lnTo>
                  <a:lnTo>
                    <a:pt x="48" y="330"/>
                  </a:lnTo>
                  <a:lnTo>
                    <a:pt x="60" y="342"/>
                  </a:lnTo>
                  <a:lnTo>
                    <a:pt x="66" y="354"/>
                  </a:lnTo>
                  <a:lnTo>
                    <a:pt x="66" y="360"/>
                  </a:lnTo>
                  <a:lnTo>
                    <a:pt x="60" y="372"/>
                  </a:lnTo>
                  <a:lnTo>
                    <a:pt x="48" y="384"/>
                  </a:lnTo>
                  <a:lnTo>
                    <a:pt x="36" y="408"/>
                  </a:lnTo>
                  <a:lnTo>
                    <a:pt x="42" y="426"/>
                  </a:lnTo>
                  <a:lnTo>
                    <a:pt x="48" y="438"/>
                  </a:lnTo>
                  <a:lnTo>
                    <a:pt x="54" y="444"/>
                  </a:lnTo>
                  <a:lnTo>
                    <a:pt x="54" y="450"/>
                  </a:lnTo>
                  <a:lnTo>
                    <a:pt x="42" y="468"/>
                  </a:lnTo>
                  <a:lnTo>
                    <a:pt x="54" y="480"/>
                  </a:lnTo>
                  <a:lnTo>
                    <a:pt x="78" y="498"/>
                  </a:lnTo>
                  <a:lnTo>
                    <a:pt x="78" y="516"/>
                  </a:lnTo>
                  <a:lnTo>
                    <a:pt x="102" y="528"/>
                  </a:lnTo>
                  <a:lnTo>
                    <a:pt x="90" y="558"/>
                  </a:lnTo>
                  <a:lnTo>
                    <a:pt x="78" y="546"/>
                  </a:lnTo>
                  <a:lnTo>
                    <a:pt x="78" y="558"/>
                  </a:lnTo>
                  <a:lnTo>
                    <a:pt x="66" y="582"/>
                  </a:lnTo>
                  <a:lnTo>
                    <a:pt x="54" y="588"/>
                  </a:lnTo>
                  <a:lnTo>
                    <a:pt x="36" y="606"/>
                  </a:lnTo>
                  <a:lnTo>
                    <a:pt x="48" y="630"/>
                  </a:lnTo>
                  <a:lnTo>
                    <a:pt x="42" y="636"/>
                  </a:lnTo>
                  <a:lnTo>
                    <a:pt x="60" y="666"/>
                  </a:lnTo>
                  <a:lnTo>
                    <a:pt x="84" y="666"/>
                  </a:lnTo>
                  <a:lnTo>
                    <a:pt x="96" y="744"/>
                  </a:lnTo>
                  <a:lnTo>
                    <a:pt x="108" y="750"/>
                  </a:lnTo>
                  <a:lnTo>
                    <a:pt x="114" y="750"/>
                  </a:lnTo>
                  <a:lnTo>
                    <a:pt x="138" y="762"/>
                  </a:lnTo>
                  <a:lnTo>
                    <a:pt x="144" y="774"/>
                  </a:lnTo>
                  <a:lnTo>
                    <a:pt x="144" y="780"/>
                  </a:lnTo>
                  <a:lnTo>
                    <a:pt x="138" y="792"/>
                  </a:lnTo>
                  <a:lnTo>
                    <a:pt x="126" y="804"/>
                  </a:lnTo>
                  <a:lnTo>
                    <a:pt x="144" y="822"/>
                  </a:lnTo>
                  <a:lnTo>
                    <a:pt x="138" y="828"/>
                  </a:lnTo>
                  <a:lnTo>
                    <a:pt x="132" y="840"/>
                  </a:lnTo>
                  <a:lnTo>
                    <a:pt x="126" y="846"/>
                  </a:lnTo>
                  <a:lnTo>
                    <a:pt x="126" y="858"/>
                  </a:lnTo>
                  <a:lnTo>
                    <a:pt x="132" y="870"/>
                  </a:lnTo>
                  <a:lnTo>
                    <a:pt x="138" y="876"/>
                  </a:lnTo>
                  <a:lnTo>
                    <a:pt x="138" y="900"/>
                  </a:lnTo>
                  <a:lnTo>
                    <a:pt x="144" y="900"/>
                  </a:lnTo>
                  <a:lnTo>
                    <a:pt x="150" y="906"/>
                  </a:lnTo>
                  <a:lnTo>
                    <a:pt x="162" y="912"/>
                  </a:lnTo>
                  <a:lnTo>
                    <a:pt x="168" y="918"/>
                  </a:lnTo>
                  <a:lnTo>
                    <a:pt x="180" y="924"/>
                  </a:lnTo>
                  <a:lnTo>
                    <a:pt x="186" y="930"/>
                  </a:lnTo>
                  <a:lnTo>
                    <a:pt x="186" y="996"/>
                  </a:lnTo>
                  <a:lnTo>
                    <a:pt x="210" y="1020"/>
                  </a:lnTo>
                  <a:lnTo>
                    <a:pt x="210" y="1044"/>
                  </a:lnTo>
                  <a:lnTo>
                    <a:pt x="216" y="1056"/>
                  </a:lnTo>
                  <a:lnTo>
                    <a:pt x="270" y="1056"/>
                  </a:lnTo>
                  <a:lnTo>
                    <a:pt x="270" y="1026"/>
                  </a:lnTo>
                  <a:lnTo>
                    <a:pt x="282" y="1026"/>
                  </a:lnTo>
                  <a:lnTo>
                    <a:pt x="282" y="1008"/>
                  </a:lnTo>
                  <a:lnTo>
                    <a:pt x="306" y="1002"/>
                  </a:lnTo>
                  <a:lnTo>
                    <a:pt x="318" y="978"/>
                  </a:lnTo>
                  <a:lnTo>
                    <a:pt x="324" y="984"/>
                  </a:lnTo>
                  <a:lnTo>
                    <a:pt x="348" y="996"/>
                  </a:lnTo>
                  <a:lnTo>
                    <a:pt x="360" y="996"/>
                  </a:lnTo>
                  <a:lnTo>
                    <a:pt x="378" y="1002"/>
                  </a:lnTo>
                  <a:lnTo>
                    <a:pt x="432" y="1002"/>
                  </a:lnTo>
                  <a:lnTo>
                    <a:pt x="462" y="1050"/>
                  </a:lnTo>
                  <a:lnTo>
                    <a:pt x="474" y="996"/>
                  </a:lnTo>
                  <a:lnTo>
                    <a:pt x="546" y="990"/>
                  </a:lnTo>
                  <a:lnTo>
                    <a:pt x="582" y="1014"/>
                  </a:lnTo>
                  <a:lnTo>
                    <a:pt x="582" y="996"/>
                  </a:lnTo>
                  <a:lnTo>
                    <a:pt x="594" y="924"/>
                  </a:lnTo>
                  <a:lnTo>
                    <a:pt x="594" y="900"/>
                  </a:lnTo>
                  <a:lnTo>
                    <a:pt x="588" y="894"/>
                  </a:lnTo>
                  <a:lnTo>
                    <a:pt x="588" y="888"/>
                  </a:lnTo>
                  <a:lnTo>
                    <a:pt x="576" y="864"/>
                  </a:lnTo>
                  <a:lnTo>
                    <a:pt x="576" y="852"/>
                  </a:lnTo>
                  <a:lnTo>
                    <a:pt x="582" y="846"/>
                  </a:lnTo>
                  <a:lnTo>
                    <a:pt x="594" y="840"/>
                  </a:lnTo>
                  <a:lnTo>
                    <a:pt x="606" y="828"/>
                  </a:lnTo>
                  <a:lnTo>
                    <a:pt x="612" y="798"/>
                  </a:lnTo>
                  <a:lnTo>
                    <a:pt x="714" y="780"/>
                  </a:lnTo>
                  <a:lnTo>
                    <a:pt x="792" y="768"/>
                  </a:lnTo>
                  <a:lnTo>
                    <a:pt x="846" y="810"/>
                  </a:lnTo>
                  <a:lnTo>
                    <a:pt x="864" y="846"/>
                  </a:lnTo>
                  <a:lnTo>
                    <a:pt x="864" y="840"/>
                  </a:lnTo>
                  <a:lnTo>
                    <a:pt x="870" y="834"/>
                  </a:lnTo>
                  <a:lnTo>
                    <a:pt x="882" y="828"/>
                  </a:lnTo>
                  <a:lnTo>
                    <a:pt x="888" y="822"/>
                  </a:lnTo>
                  <a:lnTo>
                    <a:pt x="876" y="816"/>
                  </a:lnTo>
                  <a:lnTo>
                    <a:pt x="870" y="810"/>
                  </a:lnTo>
                  <a:lnTo>
                    <a:pt x="870" y="786"/>
                  </a:lnTo>
                  <a:lnTo>
                    <a:pt x="876" y="774"/>
                  </a:lnTo>
                  <a:lnTo>
                    <a:pt x="882" y="768"/>
                  </a:lnTo>
                  <a:lnTo>
                    <a:pt x="888" y="756"/>
                  </a:lnTo>
                  <a:lnTo>
                    <a:pt x="882" y="744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lumMod val="50000"/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71" name="Bhutan" descr="© INSCALE GmbH, 05.05.2010&#10;http://www.presentationload.com/">
              <a:extLst>
                <a:ext uri="{FF2B5EF4-FFF2-40B4-BE49-F238E27FC236}">
                  <a16:creationId xmlns:a16="http://schemas.microsoft.com/office/drawing/2014/main" id="{40BC877F-DEB5-49DD-821B-45A45412C3C1}"/>
                </a:ext>
              </a:extLst>
            </p:cNvPr>
            <p:cNvSpPr>
              <a:spLocks/>
            </p:cNvSpPr>
            <p:nvPr/>
          </p:nvSpPr>
          <p:spPr bwMode="gray">
            <a:xfrm>
              <a:off x="8269588" y="3495595"/>
              <a:ext cx="103192" cy="60305"/>
            </a:xfrm>
            <a:custGeom>
              <a:avLst/>
              <a:gdLst>
                <a:gd name="T0" fmla="*/ 2147483647 w 234"/>
                <a:gd name="T1" fmla="*/ 2147483647 h 132"/>
                <a:gd name="T2" fmla="*/ 2147483647 w 234"/>
                <a:gd name="T3" fmla="*/ 2147483647 h 132"/>
                <a:gd name="T4" fmla="*/ 2147483647 w 234"/>
                <a:gd name="T5" fmla="*/ 2147483647 h 132"/>
                <a:gd name="T6" fmla="*/ 2147483647 w 234"/>
                <a:gd name="T7" fmla="*/ 2147483647 h 132"/>
                <a:gd name="T8" fmla="*/ 2147483647 w 234"/>
                <a:gd name="T9" fmla="*/ 2147483647 h 132"/>
                <a:gd name="T10" fmla="*/ 2147483647 w 234"/>
                <a:gd name="T11" fmla="*/ 2147483647 h 132"/>
                <a:gd name="T12" fmla="*/ 2147483647 w 234"/>
                <a:gd name="T13" fmla="*/ 2147483647 h 132"/>
                <a:gd name="T14" fmla="*/ 2147483647 w 234"/>
                <a:gd name="T15" fmla="*/ 2147483647 h 132"/>
                <a:gd name="T16" fmla="*/ 2147483647 w 234"/>
                <a:gd name="T17" fmla="*/ 2147483647 h 132"/>
                <a:gd name="T18" fmla="*/ 2147483647 w 234"/>
                <a:gd name="T19" fmla="*/ 2147483647 h 132"/>
                <a:gd name="T20" fmla="*/ 2147483647 w 234"/>
                <a:gd name="T21" fmla="*/ 2147483647 h 132"/>
                <a:gd name="T22" fmla="*/ 2147483647 w 234"/>
                <a:gd name="T23" fmla="*/ 2147483647 h 132"/>
                <a:gd name="T24" fmla="*/ 2147483647 w 234"/>
                <a:gd name="T25" fmla="*/ 2147483647 h 132"/>
                <a:gd name="T26" fmla="*/ 2147483647 w 234"/>
                <a:gd name="T27" fmla="*/ 2147483647 h 132"/>
                <a:gd name="T28" fmla="*/ 2147483647 w 234"/>
                <a:gd name="T29" fmla="*/ 2147483647 h 132"/>
                <a:gd name="T30" fmla="*/ 2147483647 w 234"/>
                <a:gd name="T31" fmla="*/ 2147483647 h 132"/>
                <a:gd name="T32" fmla="*/ 2147483647 w 234"/>
                <a:gd name="T33" fmla="*/ 2147483647 h 132"/>
                <a:gd name="T34" fmla="*/ 2147483647 w 234"/>
                <a:gd name="T35" fmla="*/ 2147483647 h 132"/>
                <a:gd name="T36" fmla="*/ 2147483647 w 234"/>
                <a:gd name="T37" fmla="*/ 2147483647 h 132"/>
                <a:gd name="T38" fmla="*/ 2147483647 w 234"/>
                <a:gd name="T39" fmla="*/ 2147483647 h 132"/>
                <a:gd name="T40" fmla="*/ 2147483647 w 234"/>
                <a:gd name="T41" fmla="*/ 2147483647 h 132"/>
                <a:gd name="T42" fmla="*/ 2147483647 w 234"/>
                <a:gd name="T43" fmla="*/ 2147483647 h 132"/>
                <a:gd name="T44" fmla="*/ 2147483647 w 234"/>
                <a:gd name="T45" fmla="*/ 2147483647 h 132"/>
                <a:gd name="T46" fmla="*/ 2147483647 w 234"/>
                <a:gd name="T47" fmla="*/ 2147483647 h 132"/>
                <a:gd name="T48" fmla="*/ 2147483647 w 234"/>
                <a:gd name="T49" fmla="*/ 2147483647 h 132"/>
                <a:gd name="T50" fmla="*/ 2147483647 w 234"/>
                <a:gd name="T51" fmla="*/ 2147483647 h 132"/>
                <a:gd name="T52" fmla="*/ 2147483647 w 234"/>
                <a:gd name="T53" fmla="*/ 2147483647 h 132"/>
                <a:gd name="T54" fmla="*/ 2147483647 w 234"/>
                <a:gd name="T55" fmla="*/ 2147483647 h 132"/>
                <a:gd name="T56" fmla="*/ 2147483647 w 234"/>
                <a:gd name="T57" fmla="*/ 2147483647 h 132"/>
                <a:gd name="T58" fmla="*/ 2147483647 w 234"/>
                <a:gd name="T59" fmla="*/ 0 h 132"/>
                <a:gd name="T60" fmla="*/ 2147483647 w 234"/>
                <a:gd name="T61" fmla="*/ 0 h 132"/>
                <a:gd name="T62" fmla="*/ 2147483647 w 234"/>
                <a:gd name="T63" fmla="*/ 2147483647 h 132"/>
                <a:gd name="T64" fmla="*/ 2147483647 w 234"/>
                <a:gd name="T65" fmla="*/ 2147483647 h 132"/>
                <a:gd name="T66" fmla="*/ 2147483647 w 234"/>
                <a:gd name="T67" fmla="*/ 2147483647 h 132"/>
                <a:gd name="T68" fmla="*/ 2147483647 w 234"/>
                <a:gd name="T69" fmla="*/ 2147483647 h 132"/>
                <a:gd name="T70" fmla="*/ 2147483647 w 234"/>
                <a:gd name="T71" fmla="*/ 2147483647 h 132"/>
                <a:gd name="T72" fmla="*/ 2147483647 w 234"/>
                <a:gd name="T73" fmla="*/ 2147483647 h 132"/>
                <a:gd name="T74" fmla="*/ 2147483647 w 234"/>
                <a:gd name="T75" fmla="*/ 2147483647 h 132"/>
                <a:gd name="T76" fmla="*/ 0 w 234"/>
                <a:gd name="T77" fmla="*/ 2147483647 h 132"/>
                <a:gd name="T78" fmla="*/ 0 w 234"/>
                <a:gd name="T79" fmla="*/ 2147483647 h 132"/>
                <a:gd name="T80" fmla="*/ 2147483647 w 234"/>
                <a:gd name="T81" fmla="*/ 2147483647 h 132"/>
                <a:gd name="T82" fmla="*/ 2147483647 w 234"/>
                <a:gd name="T83" fmla="*/ 2147483647 h 132"/>
                <a:gd name="T84" fmla="*/ 2147483647 w 234"/>
                <a:gd name="T85" fmla="*/ 2147483647 h 132"/>
                <a:gd name="T86" fmla="*/ 2147483647 w 234"/>
                <a:gd name="T87" fmla="*/ 2147483647 h 132"/>
                <a:gd name="T88" fmla="*/ 2147483647 w 234"/>
                <a:gd name="T89" fmla="*/ 2147483647 h 132"/>
                <a:gd name="T90" fmla="*/ 2147483647 w 234"/>
                <a:gd name="T91" fmla="*/ 2147483647 h 132"/>
                <a:gd name="T92" fmla="*/ 2147483647 w 234"/>
                <a:gd name="T93" fmla="*/ 2147483647 h 132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234"/>
                <a:gd name="T142" fmla="*/ 0 h 132"/>
                <a:gd name="T143" fmla="*/ 234 w 234"/>
                <a:gd name="T144" fmla="*/ 132 h 132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234" h="132">
                  <a:moveTo>
                    <a:pt x="78" y="132"/>
                  </a:moveTo>
                  <a:lnTo>
                    <a:pt x="90" y="132"/>
                  </a:lnTo>
                  <a:lnTo>
                    <a:pt x="102" y="126"/>
                  </a:lnTo>
                  <a:lnTo>
                    <a:pt x="108" y="120"/>
                  </a:lnTo>
                  <a:lnTo>
                    <a:pt x="126" y="120"/>
                  </a:lnTo>
                  <a:lnTo>
                    <a:pt x="138" y="126"/>
                  </a:lnTo>
                  <a:lnTo>
                    <a:pt x="168" y="126"/>
                  </a:lnTo>
                  <a:lnTo>
                    <a:pt x="180" y="120"/>
                  </a:lnTo>
                  <a:lnTo>
                    <a:pt x="192" y="120"/>
                  </a:lnTo>
                  <a:lnTo>
                    <a:pt x="198" y="126"/>
                  </a:lnTo>
                  <a:lnTo>
                    <a:pt x="210" y="126"/>
                  </a:lnTo>
                  <a:lnTo>
                    <a:pt x="234" y="114"/>
                  </a:lnTo>
                  <a:lnTo>
                    <a:pt x="234" y="108"/>
                  </a:lnTo>
                  <a:lnTo>
                    <a:pt x="222" y="96"/>
                  </a:lnTo>
                  <a:lnTo>
                    <a:pt x="222" y="72"/>
                  </a:lnTo>
                  <a:lnTo>
                    <a:pt x="198" y="72"/>
                  </a:lnTo>
                  <a:lnTo>
                    <a:pt x="192" y="66"/>
                  </a:lnTo>
                  <a:lnTo>
                    <a:pt x="192" y="42"/>
                  </a:lnTo>
                  <a:lnTo>
                    <a:pt x="186" y="30"/>
                  </a:lnTo>
                  <a:lnTo>
                    <a:pt x="174" y="18"/>
                  </a:lnTo>
                  <a:lnTo>
                    <a:pt x="162" y="12"/>
                  </a:lnTo>
                  <a:lnTo>
                    <a:pt x="150" y="12"/>
                  </a:lnTo>
                  <a:lnTo>
                    <a:pt x="138" y="18"/>
                  </a:lnTo>
                  <a:lnTo>
                    <a:pt x="126" y="18"/>
                  </a:lnTo>
                  <a:lnTo>
                    <a:pt x="114" y="24"/>
                  </a:lnTo>
                  <a:lnTo>
                    <a:pt x="108" y="30"/>
                  </a:lnTo>
                  <a:lnTo>
                    <a:pt x="102" y="30"/>
                  </a:lnTo>
                  <a:lnTo>
                    <a:pt x="102" y="6"/>
                  </a:lnTo>
                  <a:lnTo>
                    <a:pt x="78" y="6"/>
                  </a:lnTo>
                  <a:lnTo>
                    <a:pt x="66" y="0"/>
                  </a:lnTo>
                  <a:lnTo>
                    <a:pt x="54" y="0"/>
                  </a:lnTo>
                  <a:lnTo>
                    <a:pt x="48" y="12"/>
                  </a:lnTo>
                  <a:lnTo>
                    <a:pt x="36" y="24"/>
                  </a:lnTo>
                  <a:lnTo>
                    <a:pt x="30" y="36"/>
                  </a:lnTo>
                  <a:lnTo>
                    <a:pt x="18" y="54"/>
                  </a:lnTo>
                  <a:lnTo>
                    <a:pt x="12" y="66"/>
                  </a:lnTo>
                  <a:lnTo>
                    <a:pt x="6" y="72"/>
                  </a:lnTo>
                  <a:lnTo>
                    <a:pt x="6" y="78"/>
                  </a:lnTo>
                  <a:lnTo>
                    <a:pt x="0" y="78"/>
                  </a:lnTo>
                  <a:lnTo>
                    <a:pt x="0" y="90"/>
                  </a:lnTo>
                  <a:lnTo>
                    <a:pt x="18" y="108"/>
                  </a:lnTo>
                  <a:lnTo>
                    <a:pt x="42" y="120"/>
                  </a:lnTo>
                  <a:lnTo>
                    <a:pt x="54" y="120"/>
                  </a:lnTo>
                  <a:lnTo>
                    <a:pt x="54" y="114"/>
                  </a:lnTo>
                  <a:lnTo>
                    <a:pt x="54" y="120"/>
                  </a:lnTo>
                  <a:lnTo>
                    <a:pt x="66" y="132"/>
                  </a:lnTo>
                  <a:lnTo>
                    <a:pt x="78" y="13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72" name="Benin" descr="© INSCALE GmbH, 05.05.2010&#10;http://www.presentationload.com/">
              <a:extLst>
                <a:ext uri="{FF2B5EF4-FFF2-40B4-BE49-F238E27FC236}">
                  <a16:creationId xmlns:a16="http://schemas.microsoft.com/office/drawing/2014/main" id="{B1D2B668-49EB-4726-B3AE-F0820822ED29}"/>
                </a:ext>
              </a:extLst>
            </p:cNvPr>
            <p:cNvSpPr>
              <a:spLocks/>
            </p:cNvSpPr>
            <p:nvPr/>
          </p:nvSpPr>
          <p:spPr bwMode="gray">
            <a:xfrm>
              <a:off x="5573895" y="4073255"/>
              <a:ext cx="98429" cy="222177"/>
            </a:xfrm>
            <a:custGeom>
              <a:avLst/>
              <a:gdLst>
                <a:gd name="T0" fmla="*/ 2147483647 w 222"/>
                <a:gd name="T1" fmla="*/ 2147483647 h 498"/>
                <a:gd name="T2" fmla="*/ 2147483647 w 222"/>
                <a:gd name="T3" fmla="*/ 2147483647 h 498"/>
                <a:gd name="T4" fmla="*/ 2147483647 w 222"/>
                <a:gd name="T5" fmla="*/ 2147483647 h 498"/>
                <a:gd name="T6" fmla="*/ 2147483647 w 222"/>
                <a:gd name="T7" fmla="*/ 2147483647 h 498"/>
                <a:gd name="T8" fmla="*/ 2147483647 w 222"/>
                <a:gd name="T9" fmla="*/ 2147483647 h 498"/>
                <a:gd name="T10" fmla="*/ 2147483647 w 222"/>
                <a:gd name="T11" fmla="*/ 2147483647 h 498"/>
                <a:gd name="T12" fmla="*/ 2147483647 w 222"/>
                <a:gd name="T13" fmla="*/ 2147483647 h 498"/>
                <a:gd name="T14" fmla="*/ 2147483647 w 222"/>
                <a:gd name="T15" fmla="*/ 2147483647 h 498"/>
                <a:gd name="T16" fmla="*/ 2147483647 w 222"/>
                <a:gd name="T17" fmla="*/ 2147483647 h 498"/>
                <a:gd name="T18" fmla="*/ 2147483647 w 222"/>
                <a:gd name="T19" fmla="*/ 2147483647 h 498"/>
                <a:gd name="T20" fmla="*/ 2147483647 w 222"/>
                <a:gd name="T21" fmla="*/ 2147483647 h 498"/>
                <a:gd name="T22" fmla="*/ 2147483647 w 222"/>
                <a:gd name="T23" fmla="*/ 2147483647 h 498"/>
                <a:gd name="T24" fmla="*/ 2147483647 w 222"/>
                <a:gd name="T25" fmla="*/ 2147483647 h 498"/>
                <a:gd name="T26" fmla="*/ 2147483647 w 222"/>
                <a:gd name="T27" fmla="*/ 2147483647 h 498"/>
                <a:gd name="T28" fmla="*/ 2147483647 w 222"/>
                <a:gd name="T29" fmla="*/ 2147483647 h 498"/>
                <a:gd name="T30" fmla="*/ 2147483647 w 222"/>
                <a:gd name="T31" fmla="*/ 2147483647 h 498"/>
                <a:gd name="T32" fmla="*/ 2147483647 w 222"/>
                <a:gd name="T33" fmla="*/ 2147483647 h 498"/>
                <a:gd name="T34" fmla="*/ 2147483647 w 222"/>
                <a:gd name="T35" fmla="*/ 2147483647 h 498"/>
                <a:gd name="T36" fmla="*/ 2147483647 w 222"/>
                <a:gd name="T37" fmla="*/ 2147483647 h 498"/>
                <a:gd name="T38" fmla="*/ 2147483647 w 222"/>
                <a:gd name="T39" fmla="*/ 2147483647 h 498"/>
                <a:gd name="T40" fmla="*/ 2147483647 w 222"/>
                <a:gd name="T41" fmla="*/ 2147483647 h 498"/>
                <a:gd name="T42" fmla="*/ 2147483647 w 222"/>
                <a:gd name="T43" fmla="*/ 2147483647 h 498"/>
                <a:gd name="T44" fmla="*/ 2147483647 w 222"/>
                <a:gd name="T45" fmla="*/ 2147483647 h 498"/>
                <a:gd name="T46" fmla="*/ 0 w 222"/>
                <a:gd name="T47" fmla="*/ 2147483647 h 498"/>
                <a:gd name="T48" fmla="*/ 2147483647 w 222"/>
                <a:gd name="T49" fmla="*/ 2147483647 h 498"/>
                <a:gd name="T50" fmla="*/ 2147483647 w 222"/>
                <a:gd name="T51" fmla="*/ 2147483647 h 498"/>
                <a:gd name="T52" fmla="*/ 2147483647 w 222"/>
                <a:gd name="T53" fmla="*/ 2147483647 h 498"/>
                <a:gd name="T54" fmla="*/ 2147483647 w 222"/>
                <a:gd name="T55" fmla="*/ 2147483647 h 498"/>
                <a:gd name="T56" fmla="*/ 2147483647 w 222"/>
                <a:gd name="T57" fmla="*/ 2147483647 h 498"/>
                <a:gd name="T58" fmla="*/ 2147483647 w 222"/>
                <a:gd name="T59" fmla="*/ 2147483647 h 498"/>
                <a:gd name="T60" fmla="*/ 2147483647 w 222"/>
                <a:gd name="T61" fmla="*/ 2147483647 h 498"/>
                <a:gd name="T62" fmla="*/ 2147483647 w 222"/>
                <a:gd name="T63" fmla="*/ 2147483647 h 498"/>
                <a:gd name="T64" fmla="*/ 2147483647 w 222"/>
                <a:gd name="T65" fmla="*/ 2147483647 h 498"/>
                <a:gd name="T66" fmla="*/ 2147483647 w 222"/>
                <a:gd name="T67" fmla="*/ 2147483647 h 498"/>
                <a:gd name="T68" fmla="*/ 2147483647 w 222"/>
                <a:gd name="T69" fmla="*/ 2147483647 h 49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222"/>
                <a:gd name="T106" fmla="*/ 0 h 498"/>
                <a:gd name="T107" fmla="*/ 222 w 222"/>
                <a:gd name="T108" fmla="*/ 498 h 498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222" h="498">
                  <a:moveTo>
                    <a:pt x="138" y="372"/>
                  </a:moveTo>
                  <a:lnTo>
                    <a:pt x="144" y="342"/>
                  </a:lnTo>
                  <a:lnTo>
                    <a:pt x="138" y="306"/>
                  </a:lnTo>
                  <a:lnTo>
                    <a:pt x="144" y="276"/>
                  </a:lnTo>
                  <a:lnTo>
                    <a:pt x="162" y="276"/>
                  </a:lnTo>
                  <a:lnTo>
                    <a:pt x="174" y="252"/>
                  </a:lnTo>
                  <a:lnTo>
                    <a:pt x="174" y="222"/>
                  </a:lnTo>
                  <a:lnTo>
                    <a:pt x="180" y="216"/>
                  </a:lnTo>
                  <a:lnTo>
                    <a:pt x="186" y="204"/>
                  </a:lnTo>
                  <a:lnTo>
                    <a:pt x="198" y="198"/>
                  </a:lnTo>
                  <a:lnTo>
                    <a:pt x="198" y="156"/>
                  </a:lnTo>
                  <a:lnTo>
                    <a:pt x="210" y="150"/>
                  </a:lnTo>
                  <a:lnTo>
                    <a:pt x="216" y="150"/>
                  </a:lnTo>
                  <a:lnTo>
                    <a:pt x="222" y="144"/>
                  </a:lnTo>
                  <a:lnTo>
                    <a:pt x="222" y="132"/>
                  </a:lnTo>
                  <a:lnTo>
                    <a:pt x="216" y="126"/>
                  </a:lnTo>
                  <a:lnTo>
                    <a:pt x="216" y="114"/>
                  </a:lnTo>
                  <a:lnTo>
                    <a:pt x="210" y="102"/>
                  </a:lnTo>
                  <a:lnTo>
                    <a:pt x="204" y="96"/>
                  </a:lnTo>
                  <a:lnTo>
                    <a:pt x="192" y="72"/>
                  </a:lnTo>
                  <a:lnTo>
                    <a:pt x="198" y="66"/>
                  </a:lnTo>
                  <a:lnTo>
                    <a:pt x="198" y="60"/>
                  </a:lnTo>
                  <a:lnTo>
                    <a:pt x="204" y="48"/>
                  </a:lnTo>
                  <a:lnTo>
                    <a:pt x="198" y="42"/>
                  </a:lnTo>
                  <a:lnTo>
                    <a:pt x="186" y="36"/>
                  </a:lnTo>
                  <a:lnTo>
                    <a:pt x="180" y="36"/>
                  </a:lnTo>
                  <a:lnTo>
                    <a:pt x="174" y="30"/>
                  </a:lnTo>
                  <a:lnTo>
                    <a:pt x="168" y="30"/>
                  </a:lnTo>
                  <a:lnTo>
                    <a:pt x="162" y="24"/>
                  </a:lnTo>
                  <a:lnTo>
                    <a:pt x="156" y="12"/>
                  </a:lnTo>
                  <a:lnTo>
                    <a:pt x="144" y="0"/>
                  </a:lnTo>
                  <a:lnTo>
                    <a:pt x="114" y="12"/>
                  </a:lnTo>
                  <a:lnTo>
                    <a:pt x="114" y="36"/>
                  </a:lnTo>
                  <a:lnTo>
                    <a:pt x="120" y="36"/>
                  </a:lnTo>
                  <a:lnTo>
                    <a:pt x="114" y="42"/>
                  </a:lnTo>
                  <a:lnTo>
                    <a:pt x="108" y="60"/>
                  </a:lnTo>
                  <a:lnTo>
                    <a:pt x="96" y="60"/>
                  </a:lnTo>
                  <a:lnTo>
                    <a:pt x="90" y="66"/>
                  </a:lnTo>
                  <a:lnTo>
                    <a:pt x="84" y="66"/>
                  </a:lnTo>
                  <a:lnTo>
                    <a:pt x="84" y="78"/>
                  </a:lnTo>
                  <a:lnTo>
                    <a:pt x="78" y="72"/>
                  </a:lnTo>
                  <a:lnTo>
                    <a:pt x="48" y="72"/>
                  </a:lnTo>
                  <a:lnTo>
                    <a:pt x="30" y="90"/>
                  </a:lnTo>
                  <a:lnTo>
                    <a:pt x="24" y="102"/>
                  </a:lnTo>
                  <a:lnTo>
                    <a:pt x="12" y="102"/>
                  </a:lnTo>
                  <a:lnTo>
                    <a:pt x="6" y="114"/>
                  </a:lnTo>
                  <a:lnTo>
                    <a:pt x="0" y="132"/>
                  </a:lnTo>
                  <a:lnTo>
                    <a:pt x="0" y="162"/>
                  </a:lnTo>
                  <a:lnTo>
                    <a:pt x="12" y="168"/>
                  </a:lnTo>
                  <a:lnTo>
                    <a:pt x="42" y="198"/>
                  </a:lnTo>
                  <a:lnTo>
                    <a:pt x="42" y="240"/>
                  </a:lnTo>
                  <a:lnTo>
                    <a:pt x="54" y="252"/>
                  </a:lnTo>
                  <a:lnTo>
                    <a:pt x="60" y="264"/>
                  </a:lnTo>
                  <a:lnTo>
                    <a:pt x="60" y="294"/>
                  </a:lnTo>
                  <a:lnTo>
                    <a:pt x="66" y="306"/>
                  </a:lnTo>
                  <a:lnTo>
                    <a:pt x="54" y="318"/>
                  </a:lnTo>
                  <a:lnTo>
                    <a:pt x="54" y="378"/>
                  </a:lnTo>
                  <a:lnTo>
                    <a:pt x="66" y="390"/>
                  </a:lnTo>
                  <a:lnTo>
                    <a:pt x="54" y="396"/>
                  </a:lnTo>
                  <a:lnTo>
                    <a:pt x="60" y="462"/>
                  </a:lnTo>
                  <a:lnTo>
                    <a:pt x="60" y="468"/>
                  </a:lnTo>
                  <a:lnTo>
                    <a:pt x="72" y="480"/>
                  </a:lnTo>
                  <a:lnTo>
                    <a:pt x="72" y="492"/>
                  </a:lnTo>
                  <a:lnTo>
                    <a:pt x="84" y="492"/>
                  </a:lnTo>
                  <a:lnTo>
                    <a:pt x="96" y="498"/>
                  </a:lnTo>
                  <a:lnTo>
                    <a:pt x="108" y="498"/>
                  </a:lnTo>
                  <a:lnTo>
                    <a:pt x="120" y="474"/>
                  </a:lnTo>
                  <a:lnTo>
                    <a:pt x="126" y="480"/>
                  </a:lnTo>
                  <a:lnTo>
                    <a:pt x="138" y="486"/>
                  </a:lnTo>
                  <a:lnTo>
                    <a:pt x="138" y="37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73" name="Bangladesh" descr="© INSCALE GmbH, 05.05.2010&#10;http://www.presentationload.com/">
              <a:extLst>
                <a:ext uri="{FF2B5EF4-FFF2-40B4-BE49-F238E27FC236}">
                  <a16:creationId xmlns:a16="http://schemas.microsoft.com/office/drawing/2014/main" id="{4D81FD84-787C-431E-B302-F26A55FDBDB8}"/>
                </a:ext>
              </a:extLst>
            </p:cNvPr>
            <p:cNvSpPr>
              <a:spLocks/>
            </p:cNvSpPr>
            <p:nvPr/>
          </p:nvSpPr>
          <p:spPr bwMode="gray">
            <a:xfrm>
              <a:off x="8255299" y="3560662"/>
              <a:ext cx="166695" cy="192024"/>
            </a:xfrm>
            <a:custGeom>
              <a:avLst/>
              <a:gdLst>
                <a:gd name="T0" fmla="*/ 2147483647 w 372"/>
                <a:gd name="T1" fmla="*/ 2147483647 h 426"/>
                <a:gd name="T2" fmla="*/ 2147483647 w 372"/>
                <a:gd name="T3" fmla="*/ 2147483647 h 426"/>
                <a:gd name="T4" fmla="*/ 2147483647 w 372"/>
                <a:gd name="T5" fmla="*/ 2147483647 h 426"/>
                <a:gd name="T6" fmla="*/ 2147483647 w 372"/>
                <a:gd name="T7" fmla="*/ 2147483647 h 426"/>
                <a:gd name="T8" fmla="*/ 2147483647 w 372"/>
                <a:gd name="T9" fmla="*/ 2147483647 h 426"/>
                <a:gd name="T10" fmla="*/ 2147483647 w 372"/>
                <a:gd name="T11" fmla="*/ 2147483647 h 426"/>
                <a:gd name="T12" fmla="*/ 2147483647 w 372"/>
                <a:gd name="T13" fmla="*/ 2147483647 h 426"/>
                <a:gd name="T14" fmla="*/ 2147483647 w 372"/>
                <a:gd name="T15" fmla="*/ 2147483647 h 426"/>
                <a:gd name="T16" fmla="*/ 2147483647 w 372"/>
                <a:gd name="T17" fmla="*/ 2147483647 h 426"/>
                <a:gd name="T18" fmla="*/ 2147483647 w 372"/>
                <a:gd name="T19" fmla="*/ 2147483647 h 426"/>
                <a:gd name="T20" fmla="*/ 2147483647 w 372"/>
                <a:gd name="T21" fmla="*/ 2147483647 h 426"/>
                <a:gd name="T22" fmla="*/ 2147483647 w 372"/>
                <a:gd name="T23" fmla="*/ 2147483647 h 426"/>
                <a:gd name="T24" fmla="*/ 2147483647 w 372"/>
                <a:gd name="T25" fmla="*/ 2147483647 h 426"/>
                <a:gd name="T26" fmla="*/ 2147483647 w 372"/>
                <a:gd name="T27" fmla="*/ 2147483647 h 426"/>
                <a:gd name="T28" fmla="*/ 2147483647 w 372"/>
                <a:gd name="T29" fmla="*/ 2147483647 h 426"/>
                <a:gd name="T30" fmla="*/ 2147483647 w 372"/>
                <a:gd name="T31" fmla="*/ 2147483647 h 426"/>
                <a:gd name="T32" fmla="*/ 2147483647 w 372"/>
                <a:gd name="T33" fmla="*/ 2147483647 h 426"/>
                <a:gd name="T34" fmla="*/ 2147483647 w 372"/>
                <a:gd name="T35" fmla="*/ 2147483647 h 426"/>
                <a:gd name="T36" fmla="*/ 2147483647 w 372"/>
                <a:gd name="T37" fmla="*/ 2147483647 h 426"/>
                <a:gd name="T38" fmla="*/ 2147483647 w 372"/>
                <a:gd name="T39" fmla="*/ 2147483647 h 426"/>
                <a:gd name="T40" fmla="*/ 2147483647 w 372"/>
                <a:gd name="T41" fmla="*/ 2147483647 h 426"/>
                <a:gd name="T42" fmla="*/ 2147483647 w 372"/>
                <a:gd name="T43" fmla="*/ 2147483647 h 426"/>
                <a:gd name="T44" fmla="*/ 2147483647 w 372"/>
                <a:gd name="T45" fmla="*/ 2147483647 h 426"/>
                <a:gd name="T46" fmla="*/ 2147483647 w 372"/>
                <a:gd name="T47" fmla="*/ 2147483647 h 426"/>
                <a:gd name="T48" fmla="*/ 2147483647 w 372"/>
                <a:gd name="T49" fmla="*/ 2147483647 h 426"/>
                <a:gd name="T50" fmla="*/ 2147483647 w 372"/>
                <a:gd name="T51" fmla="*/ 2147483647 h 426"/>
                <a:gd name="T52" fmla="*/ 2147483647 w 372"/>
                <a:gd name="T53" fmla="*/ 2147483647 h 426"/>
                <a:gd name="T54" fmla="*/ 2147483647 w 372"/>
                <a:gd name="T55" fmla="*/ 2147483647 h 426"/>
                <a:gd name="T56" fmla="*/ 2147483647 w 372"/>
                <a:gd name="T57" fmla="*/ 2147483647 h 426"/>
                <a:gd name="T58" fmla="*/ 2147483647 w 372"/>
                <a:gd name="T59" fmla="*/ 2147483647 h 426"/>
                <a:gd name="T60" fmla="*/ 2147483647 w 372"/>
                <a:gd name="T61" fmla="*/ 2147483647 h 426"/>
                <a:gd name="T62" fmla="*/ 2147483647 w 372"/>
                <a:gd name="T63" fmla="*/ 2147483647 h 426"/>
                <a:gd name="T64" fmla="*/ 2147483647 w 372"/>
                <a:gd name="T65" fmla="*/ 2147483647 h 426"/>
                <a:gd name="T66" fmla="*/ 2147483647 w 372"/>
                <a:gd name="T67" fmla="*/ 2147483647 h 426"/>
                <a:gd name="T68" fmla="*/ 2147483647 w 372"/>
                <a:gd name="T69" fmla="*/ 2147483647 h 426"/>
                <a:gd name="T70" fmla="*/ 2147483647 w 372"/>
                <a:gd name="T71" fmla="*/ 2147483647 h 426"/>
                <a:gd name="T72" fmla="*/ 2147483647 w 372"/>
                <a:gd name="T73" fmla="*/ 2147483647 h 426"/>
                <a:gd name="T74" fmla="*/ 2147483647 w 372"/>
                <a:gd name="T75" fmla="*/ 2147483647 h 426"/>
                <a:gd name="T76" fmla="*/ 2147483647 w 372"/>
                <a:gd name="T77" fmla="*/ 2147483647 h 426"/>
                <a:gd name="T78" fmla="*/ 2147483647 w 372"/>
                <a:gd name="T79" fmla="*/ 2147483647 h 426"/>
                <a:gd name="T80" fmla="*/ 2147483647 w 372"/>
                <a:gd name="T81" fmla="*/ 2147483647 h 426"/>
                <a:gd name="T82" fmla="*/ 2147483647 w 372"/>
                <a:gd name="T83" fmla="*/ 2147483647 h 426"/>
                <a:gd name="T84" fmla="*/ 2147483647 w 372"/>
                <a:gd name="T85" fmla="*/ 0 h 426"/>
                <a:gd name="T86" fmla="*/ 2147483647 w 372"/>
                <a:gd name="T87" fmla="*/ 2147483647 h 426"/>
                <a:gd name="T88" fmla="*/ 0 w 372"/>
                <a:gd name="T89" fmla="*/ 2147483647 h 426"/>
                <a:gd name="T90" fmla="*/ 2147483647 w 372"/>
                <a:gd name="T91" fmla="*/ 2147483647 h 426"/>
                <a:gd name="T92" fmla="*/ 2147483647 w 372"/>
                <a:gd name="T93" fmla="*/ 2147483647 h 426"/>
                <a:gd name="T94" fmla="*/ 2147483647 w 372"/>
                <a:gd name="T95" fmla="*/ 2147483647 h 426"/>
                <a:gd name="T96" fmla="*/ 2147483647 w 372"/>
                <a:gd name="T97" fmla="*/ 2147483647 h 426"/>
                <a:gd name="T98" fmla="*/ 2147483647 w 372"/>
                <a:gd name="T99" fmla="*/ 2147483647 h 426"/>
                <a:gd name="T100" fmla="*/ 2147483647 w 372"/>
                <a:gd name="T101" fmla="*/ 2147483647 h 426"/>
                <a:gd name="T102" fmla="*/ 2147483647 w 372"/>
                <a:gd name="T103" fmla="*/ 2147483647 h 426"/>
                <a:gd name="T104" fmla="*/ 2147483647 w 372"/>
                <a:gd name="T105" fmla="*/ 2147483647 h 426"/>
                <a:gd name="T106" fmla="*/ 2147483647 w 372"/>
                <a:gd name="T107" fmla="*/ 2147483647 h 426"/>
                <a:gd name="T108" fmla="*/ 2147483647 w 372"/>
                <a:gd name="T109" fmla="*/ 2147483647 h 426"/>
                <a:gd name="T110" fmla="*/ 2147483647 w 372"/>
                <a:gd name="T111" fmla="*/ 2147483647 h 426"/>
                <a:gd name="T112" fmla="*/ 2147483647 w 372"/>
                <a:gd name="T113" fmla="*/ 2147483647 h 426"/>
                <a:gd name="T114" fmla="*/ 2147483647 w 372"/>
                <a:gd name="T115" fmla="*/ 2147483647 h 42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372"/>
                <a:gd name="T175" fmla="*/ 0 h 426"/>
                <a:gd name="T176" fmla="*/ 372 w 372"/>
                <a:gd name="T177" fmla="*/ 426 h 42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372" h="426">
                  <a:moveTo>
                    <a:pt x="132" y="414"/>
                  </a:moveTo>
                  <a:lnTo>
                    <a:pt x="138" y="354"/>
                  </a:lnTo>
                  <a:lnTo>
                    <a:pt x="144" y="354"/>
                  </a:lnTo>
                  <a:lnTo>
                    <a:pt x="150" y="360"/>
                  </a:lnTo>
                  <a:lnTo>
                    <a:pt x="162" y="360"/>
                  </a:lnTo>
                  <a:lnTo>
                    <a:pt x="174" y="366"/>
                  </a:lnTo>
                  <a:lnTo>
                    <a:pt x="192" y="372"/>
                  </a:lnTo>
                  <a:lnTo>
                    <a:pt x="216" y="372"/>
                  </a:lnTo>
                  <a:lnTo>
                    <a:pt x="210" y="366"/>
                  </a:lnTo>
                  <a:lnTo>
                    <a:pt x="210" y="348"/>
                  </a:lnTo>
                  <a:lnTo>
                    <a:pt x="204" y="342"/>
                  </a:lnTo>
                  <a:lnTo>
                    <a:pt x="222" y="342"/>
                  </a:lnTo>
                  <a:lnTo>
                    <a:pt x="258" y="360"/>
                  </a:lnTo>
                  <a:lnTo>
                    <a:pt x="270" y="360"/>
                  </a:lnTo>
                  <a:lnTo>
                    <a:pt x="282" y="348"/>
                  </a:lnTo>
                  <a:lnTo>
                    <a:pt x="282" y="336"/>
                  </a:lnTo>
                  <a:lnTo>
                    <a:pt x="270" y="300"/>
                  </a:lnTo>
                  <a:lnTo>
                    <a:pt x="318" y="354"/>
                  </a:lnTo>
                  <a:lnTo>
                    <a:pt x="318" y="360"/>
                  </a:lnTo>
                  <a:lnTo>
                    <a:pt x="312" y="366"/>
                  </a:lnTo>
                  <a:lnTo>
                    <a:pt x="312" y="390"/>
                  </a:lnTo>
                  <a:lnTo>
                    <a:pt x="306" y="402"/>
                  </a:lnTo>
                  <a:lnTo>
                    <a:pt x="306" y="414"/>
                  </a:lnTo>
                  <a:lnTo>
                    <a:pt x="312" y="420"/>
                  </a:lnTo>
                  <a:lnTo>
                    <a:pt x="324" y="420"/>
                  </a:lnTo>
                  <a:lnTo>
                    <a:pt x="330" y="426"/>
                  </a:lnTo>
                  <a:lnTo>
                    <a:pt x="336" y="414"/>
                  </a:lnTo>
                  <a:lnTo>
                    <a:pt x="336" y="408"/>
                  </a:lnTo>
                  <a:lnTo>
                    <a:pt x="372" y="414"/>
                  </a:lnTo>
                  <a:lnTo>
                    <a:pt x="360" y="354"/>
                  </a:lnTo>
                  <a:lnTo>
                    <a:pt x="360" y="348"/>
                  </a:lnTo>
                  <a:lnTo>
                    <a:pt x="354" y="342"/>
                  </a:lnTo>
                  <a:lnTo>
                    <a:pt x="348" y="330"/>
                  </a:lnTo>
                  <a:lnTo>
                    <a:pt x="342" y="312"/>
                  </a:lnTo>
                  <a:lnTo>
                    <a:pt x="336" y="300"/>
                  </a:lnTo>
                  <a:lnTo>
                    <a:pt x="336" y="288"/>
                  </a:lnTo>
                  <a:lnTo>
                    <a:pt x="330" y="276"/>
                  </a:lnTo>
                  <a:lnTo>
                    <a:pt x="330" y="270"/>
                  </a:lnTo>
                  <a:lnTo>
                    <a:pt x="324" y="258"/>
                  </a:lnTo>
                  <a:lnTo>
                    <a:pt x="324" y="240"/>
                  </a:lnTo>
                  <a:lnTo>
                    <a:pt x="318" y="234"/>
                  </a:lnTo>
                  <a:lnTo>
                    <a:pt x="306" y="228"/>
                  </a:lnTo>
                  <a:lnTo>
                    <a:pt x="288" y="228"/>
                  </a:lnTo>
                  <a:lnTo>
                    <a:pt x="288" y="252"/>
                  </a:lnTo>
                  <a:lnTo>
                    <a:pt x="282" y="288"/>
                  </a:lnTo>
                  <a:lnTo>
                    <a:pt x="264" y="264"/>
                  </a:lnTo>
                  <a:lnTo>
                    <a:pt x="258" y="264"/>
                  </a:lnTo>
                  <a:lnTo>
                    <a:pt x="240" y="246"/>
                  </a:lnTo>
                  <a:lnTo>
                    <a:pt x="234" y="234"/>
                  </a:lnTo>
                  <a:lnTo>
                    <a:pt x="234" y="216"/>
                  </a:lnTo>
                  <a:lnTo>
                    <a:pt x="240" y="204"/>
                  </a:lnTo>
                  <a:lnTo>
                    <a:pt x="252" y="192"/>
                  </a:lnTo>
                  <a:lnTo>
                    <a:pt x="258" y="192"/>
                  </a:lnTo>
                  <a:lnTo>
                    <a:pt x="270" y="186"/>
                  </a:lnTo>
                  <a:lnTo>
                    <a:pt x="276" y="186"/>
                  </a:lnTo>
                  <a:lnTo>
                    <a:pt x="282" y="180"/>
                  </a:lnTo>
                  <a:lnTo>
                    <a:pt x="288" y="168"/>
                  </a:lnTo>
                  <a:lnTo>
                    <a:pt x="294" y="150"/>
                  </a:lnTo>
                  <a:lnTo>
                    <a:pt x="294" y="138"/>
                  </a:lnTo>
                  <a:lnTo>
                    <a:pt x="300" y="138"/>
                  </a:lnTo>
                  <a:lnTo>
                    <a:pt x="306" y="132"/>
                  </a:lnTo>
                  <a:lnTo>
                    <a:pt x="306" y="126"/>
                  </a:lnTo>
                  <a:lnTo>
                    <a:pt x="282" y="102"/>
                  </a:lnTo>
                  <a:lnTo>
                    <a:pt x="276" y="102"/>
                  </a:lnTo>
                  <a:lnTo>
                    <a:pt x="228" y="114"/>
                  </a:lnTo>
                  <a:lnTo>
                    <a:pt x="210" y="114"/>
                  </a:lnTo>
                  <a:lnTo>
                    <a:pt x="198" y="108"/>
                  </a:lnTo>
                  <a:lnTo>
                    <a:pt x="138" y="108"/>
                  </a:lnTo>
                  <a:lnTo>
                    <a:pt x="132" y="102"/>
                  </a:lnTo>
                  <a:lnTo>
                    <a:pt x="126" y="102"/>
                  </a:lnTo>
                  <a:lnTo>
                    <a:pt x="126" y="66"/>
                  </a:lnTo>
                  <a:lnTo>
                    <a:pt x="120" y="66"/>
                  </a:lnTo>
                  <a:lnTo>
                    <a:pt x="120" y="36"/>
                  </a:lnTo>
                  <a:lnTo>
                    <a:pt x="114" y="30"/>
                  </a:lnTo>
                  <a:lnTo>
                    <a:pt x="108" y="30"/>
                  </a:lnTo>
                  <a:lnTo>
                    <a:pt x="102" y="24"/>
                  </a:lnTo>
                  <a:lnTo>
                    <a:pt x="96" y="42"/>
                  </a:lnTo>
                  <a:lnTo>
                    <a:pt x="90" y="36"/>
                  </a:lnTo>
                  <a:lnTo>
                    <a:pt x="78" y="36"/>
                  </a:lnTo>
                  <a:lnTo>
                    <a:pt x="72" y="30"/>
                  </a:lnTo>
                  <a:lnTo>
                    <a:pt x="66" y="18"/>
                  </a:lnTo>
                  <a:lnTo>
                    <a:pt x="66" y="12"/>
                  </a:lnTo>
                  <a:lnTo>
                    <a:pt x="60" y="0"/>
                  </a:lnTo>
                  <a:lnTo>
                    <a:pt x="42" y="6"/>
                  </a:lnTo>
                  <a:lnTo>
                    <a:pt x="48" y="12"/>
                  </a:lnTo>
                  <a:lnTo>
                    <a:pt x="24" y="0"/>
                  </a:lnTo>
                  <a:lnTo>
                    <a:pt x="6" y="0"/>
                  </a:lnTo>
                  <a:lnTo>
                    <a:pt x="18" y="18"/>
                  </a:lnTo>
                  <a:lnTo>
                    <a:pt x="6" y="30"/>
                  </a:lnTo>
                  <a:lnTo>
                    <a:pt x="0" y="42"/>
                  </a:lnTo>
                  <a:lnTo>
                    <a:pt x="0" y="48"/>
                  </a:lnTo>
                  <a:lnTo>
                    <a:pt x="6" y="60"/>
                  </a:lnTo>
                  <a:lnTo>
                    <a:pt x="18" y="66"/>
                  </a:lnTo>
                  <a:lnTo>
                    <a:pt x="30" y="78"/>
                  </a:lnTo>
                  <a:lnTo>
                    <a:pt x="36" y="78"/>
                  </a:lnTo>
                  <a:lnTo>
                    <a:pt x="66" y="96"/>
                  </a:lnTo>
                  <a:lnTo>
                    <a:pt x="66" y="108"/>
                  </a:lnTo>
                  <a:lnTo>
                    <a:pt x="30" y="108"/>
                  </a:lnTo>
                  <a:lnTo>
                    <a:pt x="30" y="138"/>
                  </a:lnTo>
                  <a:lnTo>
                    <a:pt x="24" y="138"/>
                  </a:lnTo>
                  <a:lnTo>
                    <a:pt x="12" y="150"/>
                  </a:lnTo>
                  <a:lnTo>
                    <a:pt x="24" y="162"/>
                  </a:lnTo>
                  <a:lnTo>
                    <a:pt x="36" y="168"/>
                  </a:lnTo>
                  <a:lnTo>
                    <a:pt x="54" y="168"/>
                  </a:lnTo>
                  <a:lnTo>
                    <a:pt x="66" y="174"/>
                  </a:lnTo>
                  <a:lnTo>
                    <a:pt x="72" y="180"/>
                  </a:lnTo>
                  <a:lnTo>
                    <a:pt x="72" y="186"/>
                  </a:lnTo>
                  <a:lnTo>
                    <a:pt x="66" y="204"/>
                  </a:lnTo>
                  <a:lnTo>
                    <a:pt x="60" y="210"/>
                  </a:lnTo>
                  <a:lnTo>
                    <a:pt x="54" y="222"/>
                  </a:lnTo>
                  <a:lnTo>
                    <a:pt x="66" y="252"/>
                  </a:lnTo>
                  <a:lnTo>
                    <a:pt x="96" y="276"/>
                  </a:lnTo>
                  <a:lnTo>
                    <a:pt x="96" y="306"/>
                  </a:lnTo>
                  <a:lnTo>
                    <a:pt x="114" y="348"/>
                  </a:lnTo>
                  <a:lnTo>
                    <a:pt x="108" y="378"/>
                  </a:lnTo>
                  <a:lnTo>
                    <a:pt x="132" y="414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74" name="Belarus" descr="© INSCALE GmbH, 05.05.2010&#10;http://www.presentationload.com/">
              <a:extLst>
                <a:ext uri="{FF2B5EF4-FFF2-40B4-BE49-F238E27FC236}">
                  <a16:creationId xmlns:a16="http://schemas.microsoft.com/office/drawing/2014/main" id="{B1B0838B-2A58-4A2D-849C-D63829C9B102}"/>
                </a:ext>
              </a:extLst>
            </p:cNvPr>
            <p:cNvSpPr>
              <a:spLocks/>
            </p:cNvSpPr>
            <p:nvPr/>
          </p:nvSpPr>
          <p:spPr bwMode="gray">
            <a:xfrm>
              <a:off x="6220035" y="2505321"/>
              <a:ext cx="252424" cy="166633"/>
            </a:xfrm>
            <a:custGeom>
              <a:avLst/>
              <a:gdLst>
                <a:gd name="T0" fmla="*/ 2147483647 w 570"/>
                <a:gd name="T1" fmla="*/ 2147483647 h 372"/>
                <a:gd name="T2" fmla="*/ 2147483647 w 570"/>
                <a:gd name="T3" fmla="*/ 2147483647 h 372"/>
                <a:gd name="T4" fmla="*/ 2147483647 w 570"/>
                <a:gd name="T5" fmla="*/ 2147483647 h 372"/>
                <a:gd name="T6" fmla="*/ 2147483647 w 570"/>
                <a:gd name="T7" fmla="*/ 2147483647 h 372"/>
                <a:gd name="T8" fmla="*/ 2147483647 w 570"/>
                <a:gd name="T9" fmla="*/ 2147483647 h 372"/>
                <a:gd name="T10" fmla="*/ 2147483647 w 570"/>
                <a:gd name="T11" fmla="*/ 2147483647 h 372"/>
                <a:gd name="T12" fmla="*/ 2147483647 w 570"/>
                <a:gd name="T13" fmla="*/ 2147483647 h 372"/>
                <a:gd name="T14" fmla="*/ 2147483647 w 570"/>
                <a:gd name="T15" fmla="*/ 2147483647 h 372"/>
                <a:gd name="T16" fmla="*/ 2147483647 w 570"/>
                <a:gd name="T17" fmla="*/ 2147483647 h 372"/>
                <a:gd name="T18" fmla="*/ 2147483647 w 570"/>
                <a:gd name="T19" fmla="*/ 2147483647 h 372"/>
                <a:gd name="T20" fmla="*/ 2147483647 w 570"/>
                <a:gd name="T21" fmla="*/ 2147483647 h 372"/>
                <a:gd name="T22" fmla="*/ 2147483647 w 570"/>
                <a:gd name="T23" fmla="*/ 2147483647 h 372"/>
                <a:gd name="T24" fmla="*/ 2147483647 w 570"/>
                <a:gd name="T25" fmla="*/ 2147483647 h 372"/>
                <a:gd name="T26" fmla="*/ 2147483647 w 570"/>
                <a:gd name="T27" fmla="*/ 2147483647 h 372"/>
                <a:gd name="T28" fmla="*/ 2147483647 w 570"/>
                <a:gd name="T29" fmla="*/ 2147483647 h 372"/>
                <a:gd name="T30" fmla="*/ 2147483647 w 570"/>
                <a:gd name="T31" fmla="*/ 2147483647 h 372"/>
                <a:gd name="T32" fmla="*/ 2147483647 w 570"/>
                <a:gd name="T33" fmla="*/ 2147483647 h 372"/>
                <a:gd name="T34" fmla="*/ 2147483647 w 570"/>
                <a:gd name="T35" fmla="*/ 2147483647 h 372"/>
                <a:gd name="T36" fmla="*/ 2147483647 w 570"/>
                <a:gd name="T37" fmla="*/ 2147483647 h 372"/>
                <a:gd name="T38" fmla="*/ 2147483647 w 570"/>
                <a:gd name="T39" fmla="*/ 2147483647 h 372"/>
                <a:gd name="T40" fmla="*/ 2147483647 w 570"/>
                <a:gd name="T41" fmla="*/ 2147483647 h 372"/>
                <a:gd name="T42" fmla="*/ 2147483647 w 570"/>
                <a:gd name="T43" fmla="*/ 2147483647 h 372"/>
                <a:gd name="T44" fmla="*/ 2147483647 w 570"/>
                <a:gd name="T45" fmla="*/ 2147483647 h 372"/>
                <a:gd name="T46" fmla="*/ 2147483647 w 570"/>
                <a:gd name="T47" fmla="*/ 2147483647 h 372"/>
                <a:gd name="T48" fmla="*/ 2147483647 w 570"/>
                <a:gd name="T49" fmla="*/ 2147483647 h 372"/>
                <a:gd name="T50" fmla="*/ 2147483647 w 570"/>
                <a:gd name="T51" fmla="*/ 2147483647 h 372"/>
                <a:gd name="T52" fmla="*/ 2147483647 w 570"/>
                <a:gd name="T53" fmla="*/ 2147483647 h 372"/>
                <a:gd name="T54" fmla="*/ 2147483647 w 570"/>
                <a:gd name="T55" fmla="*/ 2147483647 h 372"/>
                <a:gd name="T56" fmla="*/ 2147483647 w 570"/>
                <a:gd name="T57" fmla="*/ 0 h 372"/>
                <a:gd name="T58" fmla="*/ 2147483647 w 570"/>
                <a:gd name="T59" fmla="*/ 2147483647 h 372"/>
                <a:gd name="T60" fmla="*/ 2147483647 w 570"/>
                <a:gd name="T61" fmla="*/ 2147483647 h 372"/>
                <a:gd name="T62" fmla="*/ 2147483647 w 570"/>
                <a:gd name="T63" fmla="*/ 2147483647 h 372"/>
                <a:gd name="T64" fmla="*/ 2147483647 w 570"/>
                <a:gd name="T65" fmla="*/ 2147483647 h 372"/>
                <a:gd name="T66" fmla="*/ 2147483647 w 570"/>
                <a:gd name="T67" fmla="*/ 2147483647 h 372"/>
                <a:gd name="T68" fmla="*/ 2147483647 w 570"/>
                <a:gd name="T69" fmla="*/ 2147483647 h 372"/>
                <a:gd name="T70" fmla="*/ 2147483647 w 570"/>
                <a:gd name="T71" fmla="*/ 2147483647 h 372"/>
                <a:gd name="T72" fmla="*/ 2147483647 w 570"/>
                <a:gd name="T73" fmla="*/ 2147483647 h 372"/>
                <a:gd name="T74" fmla="*/ 2147483647 w 570"/>
                <a:gd name="T75" fmla="*/ 2147483647 h 372"/>
                <a:gd name="T76" fmla="*/ 2147483647 w 570"/>
                <a:gd name="T77" fmla="*/ 2147483647 h 372"/>
                <a:gd name="T78" fmla="*/ 2147483647 w 570"/>
                <a:gd name="T79" fmla="*/ 2147483647 h 372"/>
                <a:gd name="T80" fmla="*/ 2147483647 w 570"/>
                <a:gd name="T81" fmla="*/ 2147483647 h 372"/>
                <a:gd name="T82" fmla="*/ 2147483647 w 570"/>
                <a:gd name="T83" fmla="*/ 2147483647 h 372"/>
                <a:gd name="T84" fmla="*/ 2147483647 w 570"/>
                <a:gd name="T85" fmla="*/ 2147483647 h 372"/>
                <a:gd name="T86" fmla="*/ 2147483647 w 570"/>
                <a:gd name="T87" fmla="*/ 2147483647 h 372"/>
                <a:gd name="T88" fmla="*/ 2147483647 w 570"/>
                <a:gd name="T89" fmla="*/ 2147483647 h 372"/>
                <a:gd name="T90" fmla="*/ 2147483647 w 570"/>
                <a:gd name="T91" fmla="*/ 2147483647 h 372"/>
                <a:gd name="T92" fmla="*/ 2147483647 w 570"/>
                <a:gd name="T93" fmla="*/ 2147483647 h 372"/>
                <a:gd name="T94" fmla="*/ 2147483647 w 570"/>
                <a:gd name="T95" fmla="*/ 2147483647 h 372"/>
                <a:gd name="T96" fmla="*/ 2147483647 w 570"/>
                <a:gd name="T97" fmla="*/ 2147483647 h 372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570"/>
                <a:gd name="T148" fmla="*/ 0 h 372"/>
                <a:gd name="T149" fmla="*/ 570 w 570"/>
                <a:gd name="T150" fmla="*/ 372 h 372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570" h="372">
                  <a:moveTo>
                    <a:pt x="24" y="312"/>
                  </a:moveTo>
                  <a:lnTo>
                    <a:pt x="24" y="342"/>
                  </a:lnTo>
                  <a:lnTo>
                    <a:pt x="30" y="354"/>
                  </a:lnTo>
                  <a:lnTo>
                    <a:pt x="36" y="360"/>
                  </a:lnTo>
                  <a:lnTo>
                    <a:pt x="48" y="360"/>
                  </a:lnTo>
                  <a:lnTo>
                    <a:pt x="60" y="354"/>
                  </a:lnTo>
                  <a:lnTo>
                    <a:pt x="72" y="342"/>
                  </a:lnTo>
                  <a:lnTo>
                    <a:pt x="72" y="336"/>
                  </a:lnTo>
                  <a:lnTo>
                    <a:pt x="108" y="336"/>
                  </a:lnTo>
                  <a:lnTo>
                    <a:pt x="120" y="330"/>
                  </a:lnTo>
                  <a:lnTo>
                    <a:pt x="126" y="324"/>
                  </a:lnTo>
                  <a:lnTo>
                    <a:pt x="174" y="324"/>
                  </a:lnTo>
                  <a:lnTo>
                    <a:pt x="174" y="330"/>
                  </a:lnTo>
                  <a:lnTo>
                    <a:pt x="180" y="336"/>
                  </a:lnTo>
                  <a:lnTo>
                    <a:pt x="216" y="336"/>
                  </a:lnTo>
                  <a:lnTo>
                    <a:pt x="240" y="342"/>
                  </a:lnTo>
                  <a:lnTo>
                    <a:pt x="258" y="354"/>
                  </a:lnTo>
                  <a:lnTo>
                    <a:pt x="264" y="348"/>
                  </a:lnTo>
                  <a:lnTo>
                    <a:pt x="282" y="360"/>
                  </a:lnTo>
                  <a:lnTo>
                    <a:pt x="294" y="348"/>
                  </a:lnTo>
                  <a:lnTo>
                    <a:pt x="300" y="360"/>
                  </a:lnTo>
                  <a:lnTo>
                    <a:pt x="318" y="354"/>
                  </a:lnTo>
                  <a:lnTo>
                    <a:pt x="324" y="360"/>
                  </a:lnTo>
                  <a:lnTo>
                    <a:pt x="336" y="354"/>
                  </a:lnTo>
                  <a:lnTo>
                    <a:pt x="348" y="366"/>
                  </a:lnTo>
                  <a:lnTo>
                    <a:pt x="348" y="360"/>
                  </a:lnTo>
                  <a:lnTo>
                    <a:pt x="354" y="354"/>
                  </a:lnTo>
                  <a:lnTo>
                    <a:pt x="372" y="354"/>
                  </a:lnTo>
                  <a:lnTo>
                    <a:pt x="378" y="360"/>
                  </a:lnTo>
                  <a:lnTo>
                    <a:pt x="378" y="372"/>
                  </a:lnTo>
                  <a:lnTo>
                    <a:pt x="384" y="372"/>
                  </a:lnTo>
                  <a:lnTo>
                    <a:pt x="396" y="366"/>
                  </a:lnTo>
                  <a:lnTo>
                    <a:pt x="420" y="366"/>
                  </a:lnTo>
                  <a:lnTo>
                    <a:pt x="426" y="372"/>
                  </a:lnTo>
                  <a:lnTo>
                    <a:pt x="444" y="372"/>
                  </a:lnTo>
                  <a:lnTo>
                    <a:pt x="450" y="366"/>
                  </a:lnTo>
                  <a:lnTo>
                    <a:pt x="450" y="354"/>
                  </a:lnTo>
                  <a:lnTo>
                    <a:pt x="444" y="348"/>
                  </a:lnTo>
                  <a:lnTo>
                    <a:pt x="450" y="336"/>
                  </a:lnTo>
                  <a:lnTo>
                    <a:pt x="456" y="330"/>
                  </a:lnTo>
                  <a:lnTo>
                    <a:pt x="468" y="324"/>
                  </a:lnTo>
                  <a:lnTo>
                    <a:pt x="474" y="312"/>
                  </a:lnTo>
                  <a:lnTo>
                    <a:pt x="498" y="312"/>
                  </a:lnTo>
                  <a:lnTo>
                    <a:pt x="516" y="318"/>
                  </a:lnTo>
                  <a:lnTo>
                    <a:pt x="516" y="300"/>
                  </a:lnTo>
                  <a:lnTo>
                    <a:pt x="510" y="288"/>
                  </a:lnTo>
                  <a:lnTo>
                    <a:pt x="504" y="282"/>
                  </a:lnTo>
                  <a:lnTo>
                    <a:pt x="504" y="264"/>
                  </a:lnTo>
                  <a:lnTo>
                    <a:pt x="480" y="240"/>
                  </a:lnTo>
                  <a:lnTo>
                    <a:pt x="480" y="234"/>
                  </a:lnTo>
                  <a:lnTo>
                    <a:pt x="486" y="228"/>
                  </a:lnTo>
                  <a:lnTo>
                    <a:pt x="510" y="228"/>
                  </a:lnTo>
                  <a:lnTo>
                    <a:pt x="510" y="234"/>
                  </a:lnTo>
                  <a:lnTo>
                    <a:pt x="516" y="234"/>
                  </a:lnTo>
                  <a:lnTo>
                    <a:pt x="522" y="240"/>
                  </a:lnTo>
                  <a:lnTo>
                    <a:pt x="528" y="240"/>
                  </a:lnTo>
                  <a:lnTo>
                    <a:pt x="552" y="228"/>
                  </a:lnTo>
                  <a:lnTo>
                    <a:pt x="558" y="216"/>
                  </a:lnTo>
                  <a:lnTo>
                    <a:pt x="570" y="210"/>
                  </a:lnTo>
                  <a:lnTo>
                    <a:pt x="546" y="198"/>
                  </a:lnTo>
                  <a:lnTo>
                    <a:pt x="552" y="192"/>
                  </a:lnTo>
                  <a:lnTo>
                    <a:pt x="552" y="186"/>
                  </a:lnTo>
                  <a:lnTo>
                    <a:pt x="546" y="186"/>
                  </a:lnTo>
                  <a:lnTo>
                    <a:pt x="540" y="180"/>
                  </a:lnTo>
                  <a:lnTo>
                    <a:pt x="504" y="180"/>
                  </a:lnTo>
                  <a:lnTo>
                    <a:pt x="504" y="156"/>
                  </a:lnTo>
                  <a:lnTo>
                    <a:pt x="474" y="144"/>
                  </a:lnTo>
                  <a:lnTo>
                    <a:pt x="474" y="132"/>
                  </a:lnTo>
                  <a:lnTo>
                    <a:pt x="456" y="114"/>
                  </a:lnTo>
                  <a:lnTo>
                    <a:pt x="444" y="108"/>
                  </a:lnTo>
                  <a:lnTo>
                    <a:pt x="438" y="102"/>
                  </a:lnTo>
                  <a:lnTo>
                    <a:pt x="444" y="84"/>
                  </a:lnTo>
                  <a:lnTo>
                    <a:pt x="432" y="66"/>
                  </a:lnTo>
                  <a:lnTo>
                    <a:pt x="438" y="60"/>
                  </a:lnTo>
                  <a:lnTo>
                    <a:pt x="438" y="48"/>
                  </a:lnTo>
                  <a:lnTo>
                    <a:pt x="432" y="42"/>
                  </a:lnTo>
                  <a:lnTo>
                    <a:pt x="396" y="24"/>
                  </a:lnTo>
                  <a:lnTo>
                    <a:pt x="390" y="18"/>
                  </a:lnTo>
                  <a:lnTo>
                    <a:pt x="384" y="18"/>
                  </a:lnTo>
                  <a:lnTo>
                    <a:pt x="354" y="36"/>
                  </a:lnTo>
                  <a:lnTo>
                    <a:pt x="348" y="18"/>
                  </a:lnTo>
                  <a:lnTo>
                    <a:pt x="312" y="12"/>
                  </a:lnTo>
                  <a:lnTo>
                    <a:pt x="300" y="18"/>
                  </a:lnTo>
                  <a:lnTo>
                    <a:pt x="300" y="12"/>
                  </a:lnTo>
                  <a:lnTo>
                    <a:pt x="294" y="6"/>
                  </a:lnTo>
                  <a:lnTo>
                    <a:pt x="276" y="6"/>
                  </a:lnTo>
                  <a:lnTo>
                    <a:pt x="270" y="0"/>
                  </a:lnTo>
                  <a:lnTo>
                    <a:pt x="258" y="0"/>
                  </a:lnTo>
                  <a:lnTo>
                    <a:pt x="252" y="6"/>
                  </a:lnTo>
                  <a:lnTo>
                    <a:pt x="246" y="18"/>
                  </a:lnTo>
                  <a:lnTo>
                    <a:pt x="240" y="24"/>
                  </a:lnTo>
                  <a:lnTo>
                    <a:pt x="234" y="24"/>
                  </a:lnTo>
                  <a:lnTo>
                    <a:pt x="228" y="30"/>
                  </a:lnTo>
                  <a:lnTo>
                    <a:pt x="222" y="24"/>
                  </a:lnTo>
                  <a:lnTo>
                    <a:pt x="198" y="24"/>
                  </a:lnTo>
                  <a:lnTo>
                    <a:pt x="192" y="30"/>
                  </a:lnTo>
                  <a:lnTo>
                    <a:pt x="180" y="36"/>
                  </a:lnTo>
                  <a:lnTo>
                    <a:pt x="174" y="42"/>
                  </a:lnTo>
                  <a:lnTo>
                    <a:pt x="174" y="54"/>
                  </a:lnTo>
                  <a:lnTo>
                    <a:pt x="192" y="72"/>
                  </a:lnTo>
                  <a:lnTo>
                    <a:pt x="186" y="78"/>
                  </a:lnTo>
                  <a:lnTo>
                    <a:pt x="168" y="78"/>
                  </a:lnTo>
                  <a:lnTo>
                    <a:pt x="162" y="72"/>
                  </a:lnTo>
                  <a:lnTo>
                    <a:pt x="156" y="72"/>
                  </a:lnTo>
                  <a:lnTo>
                    <a:pt x="162" y="90"/>
                  </a:lnTo>
                  <a:lnTo>
                    <a:pt x="144" y="90"/>
                  </a:lnTo>
                  <a:lnTo>
                    <a:pt x="138" y="96"/>
                  </a:lnTo>
                  <a:lnTo>
                    <a:pt x="138" y="102"/>
                  </a:lnTo>
                  <a:lnTo>
                    <a:pt x="144" y="114"/>
                  </a:lnTo>
                  <a:lnTo>
                    <a:pt x="144" y="120"/>
                  </a:lnTo>
                  <a:lnTo>
                    <a:pt x="132" y="120"/>
                  </a:lnTo>
                  <a:lnTo>
                    <a:pt x="132" y="126"/>
                  </a:lnTo>
                  <a:lnTo>
                    <a:pt x="138" y="132"/>
                  </a:lnTo>
                  <a:lnTo>
                    <a:pt x="138" y="144"/>
                  </a:lnTo>
                  <a:lnTo>
                    <a:pt x="144" y="150"/>
                  </a:lnTo>
                  <a:lnTo>
                    <a:pt x="144" y="156"/>
                  </a:lnTo>
                  <a:lnTo>
                    <a:pt x="132" y="156"/>
                  </a:lnTo>
                  <a:lnTo>
                    <a:pt x="138" y="150"/>
                  </a:lnTo>
                  <a:lnTo>
                    <a:pt x="138" y="144"/>
                  </a:lnTo>
                  <a:lnTo>
                    <a:pt x="120" y="144"/>
                  </a:lnTo>
                  <a:lnTo>
                    <a:pt x="108" y="150"/>
                  </a:lnTo>
                  <a:lnTo>
                    <a:pt x="102" y="156"/>
                  </a:lnTo>
                  <a:lnTo>
                    <a:pt x="96" y="168"/>
                  </a:lnTo>
                  <a:lnTo>
                    <a:pt x="84" y="156"/>
                  </a:lnTo>
                  <a:lnTo>
                    <a:pt x="84" y="174"/>
                  </a:lnTo>
                  <a:lnTo>
                    <a:pt x="54" y="174"/>
                  </a:lnTo>
                  <a:lnTo>
                    <a:pt x="54" y="168"/>
                  </a:lnTo>
                  <a:lnTo>
                    <a:pt x="48" y="162"/>
                  </a:lnTo>
                  <a:lnTo>
                    <a:pt x="42" y="162"/>
                  </a:lnTo>
                  <a:lnTo>
                    <a:pt x="30" y="168"/>
                  </a:lnTo>
                  <a:lnTo>
                    <a:pt x="18" y="168"/>
                  </a:lnTo>
                  <a:lnTo>
                    <a:pt x="12" y="174"/>
                  </a:lnTo>
                  <a:lnTo>
                    <a:pt x="6" y="174"/>
                  </a:lnTo>
                  <a:lnTo>
                    <a:pt x="12" y="186"/>
                  </a:lnTo>
                  <a:lnTo>
                    <a:pt x="18" y="192"/>
                  </a:lnTo>
                  <a:lnTo>
                    <a:pt x="18" y="204"/>
                  </a:lnTo>
                  <a:lnTo>
                    <a:pt x="24" y="210"/>
                  </a:lnTo>
                  <a:lnTo>
                    <a:pt x="36" y="234"/>
                  </a:lnTo>
                  <a:lnTo>
                    <a:pt x="42" y="240"/>
                  </a:lnTo>
                  <a:lnTo>
                    <a:pt x="42" y="246"/>
                  </a:lnTo>
                  <a:lnTo>
                    <a:pt x="36" y="252"/>
                  </a:lnTo>
                  <a:lnTo>
                    <a:pt x="36" y="264"/>
                  </a:lnTo>
                  <a:lnTo>
                    <a:pt x="12" y="270"/>
                  </a:lnTo>
                  <a:lnTo>
                    <a:pt x="12" y="288"/>
                  </a:lnTo>
                  <a:lnTo>
                    <a:pt x="0" y="288"/>
                  </a:lnTo>
                  <a:lnTo>
                    <a:pt x="0" y="294"/>
                  </a:lnTo>
                  <a:lnTo>
                    <a:pt x="6" y="300"/>
                  </a:lnTo>
                  <a:lnTo>
                    <a:pt x="12" y="300"/>
                  </a:lnTo>
                  <a:lnTo>
                    <a:pt x="24" y="31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FFFFFF">
                  <a:lumMod val="75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75" name="Azerbaijan" descr="© INSCALE GmbH, 05.05.2010&#10;http://www.presentationload.com/">
              <a:extLst>
                <a:ext uri="{FF2B5EF4-FFF2-40B4-BE49-F238E27FC236}">
                  <a16:creationId xmlns:a16="http://schemas.microsoft.com/office/drawing/2014/main" id="{115112F4-E50E-4047-916E-647459707099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6875702" y="3005220"/>
              <a:ext cx="160344" cy="130132"/>
            </a:xfrm>
            <a:custGeom>
              <a:avLst/>
              <a:gdLst>
                <a:gd name="T0" fmla="*/ 2147483647 w 360"/>
                <a:gd name="T1" fmla="*/ 2147483647 h 288"/>
                <a:gd name="T2" fmla="*/ 2147483647 w 360"/>
                <a:gd name="T3" fmla="*/ 2147483647 h 288"/>
                <a:gd name="T4" fmla="*/ 2147483647 w 360"/>
                <a:gd name="T5" fmla="*/ 2147483647 h 288"/>
                <a:gd name="T6" fmla="*/ 2147483647 w 360"/>
                <a:gd name="T7" fmla="*/ 2147483647 h 288"/>
                <a:gd name="T8" fmla="*/ 2147483647 w 360"/>
                <a:gd name="T9" fmla="*/ 2147483647 h 288"/>
                <a:gd name="T10" fmla="*/ 2147483647 w 360"/>
                <a:gd name="T11" fmla="*/ 2147483647 h 288"/>
                <a:gd name="T12" fmla="*/ 2147483647 w 360"/>
                <a:gd name="T13" fmla="*/ 2147483647 h 288"/>
                <a:gd name="T14" fmla="*/ 2147483647 w 360"/>
                <a:gd name="T15" fmla="*/ 2147483647 h 288"/>
                <a:gd name="T16" fmla="*/ 2147483647 w 360"/>
                <a:gd name="T17" fmla="*/ 2147483647 h 288"/>
                <a:gd name="T18" fmla="*/ 2147483647 w 360"/>
                <a:gd name="T19" fmla="*/ 2147483647 h 288"/>
                <a:gd name="T20" fmla="*/ 2147483647 w 360"/>
                <a:gd name="T21" fmla="*/ 2147483647 h 288"/>
                <a:gd name="T22" fmla="*/ 2147483647 w 360"/>
                <a:gd name="T23" fmla="*/ 2147483647 h 288"/>
                <a:gd name="T24" fmla="*/ 2147483647 w 360"/>
                <a:gd name="T25" fmla="*/ 2147483647 h 288"/>
                <a:gd name="T26" fmla="*/ 2147483647 w 360"/>
                <a:gd name="T27" fmla="*/ 0 h 288"/>
                <a:gd name="T28" fmla="*/ 2147483647 w 360"/>
                <a:gd name="T29" fmla="*/ 2147483647 h 288"/>
                <a:gd name="T30" fmla="*/ 2147483647 w 360"/>
                <a:gd name="T31" fmla="*/ 2147483647 h 288"/>
                <a:gd name="T32" fmla="*/ 2147483647 w 360"/>
                <a:gd name="T33" fmla="*/ 2147483647 h 288"/>
                <a:gd name="T34" fmla="*/ 2147483647 w 360"/>
                <a:gd name="T35" fmla="*/ 2147483647 h 288"/>
                <a:gd name="T36" fmla="*/ 2147483647 w 360"/>
                <a:gd name="T37" fmla="*/ 2147483647 h 288"/>
                <a:gd name="T38" fmla="*/ 2147483647 w 360"/>
                <a:gd name="T39" fmla="*/ 0 h 288"/>
                <a:gd name="T40" fmla="*/ 2147483647 w 360"/>
                <a:gd name="T41" fmla="*/ 2147483647 h 288"/>
                <a:gd name="T42" fmla="*/ 2147483647 w 360"/>
                <a:gd name="T43" fmla="*/ 2147483647 h 288"/>
                <a:gd name="T44" fmla="*/ 2147483647 w 360"/>
                <a:gd name="T45" fmla="*/ 2147483647 h 288"/>
                <a:gd name="T46" fmla="*/ 2147483647 w 360"/>
                <a:gd name="T47" fmla="*/ 2147483647 h 288"/>
                <a:gd name="T48" fmla="*/ 2147483647 w 360"/>
                <a:gd name="T49" fmla="*/ 2147483647 h 288"/>
                <a:gd name="T50" fmla="*/ 2147483647 w 360"/>
                <a:gd name="T51" fmla="*/ 2147483647 h 288"/>
                <a:gd name="T52" fmla="*/ 2147483647 w 360"/>
                <a:gd name="T53" fmla="*/ 2147483647 h 288"/>
                <a:gd name="T54" fmla="*/ 0 w 360"/>
                <a:gd name="T55" fmla="*/ 2147483647 h 288"/>
                <a:gd name="T56" fmla="*/ 2147483647 w 360"/>
                <a:gd name="T57" fmla="*/ 2147483647 h 288"/>
                <a:gd name="T58" fmla="*/ 2147483647 w 360"/>
                <a:gd name="T59" fmla="*/ 2147483647 h 288"/>
                <a:gd name="T60" fmla="*/ 2147483647 w 360"/>
                <a:gd name="T61" fmla="*/ 2147483647 h 288"/>
                <a:gd name="T62" fmla="*/ 2147483647 w 360"/>
                <a:gd name="T63" fmla="*/ 2147483647 h 288"/>
                <a:gd name="T64" fmla="*/ 2147483647 w 360"/>
                <a:gd name="T65" fmla="*/ 2147483647 h 288"/>
                <a:gd name="T66" fmla="*/ 2147483647 w 360"/>
                <a:gd name="T67" fmla="*/ 2147483647 h 288"/>
                <a:gd name="T68" fmla="*/ 2147483647 w 360"/>
                <a:gd name="T69" fmla="*/ 2147483647 h 288"/>
                <a:gd name="T70" fmla="*/ 2147483647 w 360"/>
                <a:gd name="T71" fmla="*/ 2147483647 h 288"/>
                <a:gd name="T72" fmla="*/ 2147483647 w 360"/>
                <a:gd name="T73" fmla="*/ 2147483647 h 288"/>
                <a:gd name="T74" fmla="*/ 2147483647 w 360"/>
                <a:gd name="T75" fmla="*/ 2147483647 h 288"/>
                <a:gd name="T76" fmla="*/ 2147483647 w 360"/>
                <a:gd name="T77" fmla="*/ 2147483647 h 288"/>
                <a:gd name="T78" fmla="*/ 2147483647 w 360"/>
                <a:gd name="T79" fmla="*/ 2147483647 h 288"/>
                <a:gd name="T80" fmla="*/ 2147483647 w 360"/>
                <a:gd name="T81" fmla="*/ 2147483647 h 288"/>
                <a:gd name="T82" fmla="*/ 2147483647 w 360"/>
                <a:gd name="T83" fmla="*/ 2147483647 h 288"/>
                <a:gd name="T84" fmla="*/ 2147483647 w 360"/>
                <a:gd name="T85" fmla="*/ 2147483647 h 288"/>
                <a:gd name="T86" fmla="*/ 2147483647 w 360"/>
                <a:gd name="T87" fmla="*/ 2147483647 h 288"/>
                <a:gd name="T88" fmla="*/ 2147483647 w 360"/>
                <a:gd name="T89" fmla="*/ 2147483647 h 288"/>
                <a:gd name="T90" fmla="*/ 2147483647 w 360"/>
                <a:gd name="T91" fmla="*/ 2147483647 h 288"/>
                <a:gd name="T92" fmla="*/ 2147483647 w 360"/>
                <a:gd name="T93" fmla="*/ 2147483647 h 288"/>
                <a:gd name="T94" fmla="*/ 2147483647 w 360"/>
                <a:gd name="T95" fmla="*/ 2147483647 h 288"/>
                <a:gd name="T96" fmla="*/ 2147483647 w 360"/>
                <a:gd name="T97" fmla="*/ 2147483647 h 288"/>
                <a:gd name="T98" fmla="*/ 2147483647 w 360"/>
                <a:gd name="T99" fmla="*/ 2147483647 h 288"/>
                <a:gd name="T100" fmla="*/ 2147483647 w 360"/>
                <a:gd name="T101" fmla="*/ 2147483647 h 288"/>
                <a:gd name="T102" fmla="*/ 2147483647 w 360"/>
                <a:gd name="T103" fmla="*/ 2147483647 h 288"/>
                <a:gd name="T104" fmla="*/ 2147483647 w 360"/>
                <a:gd name="T105" fmla="*/ 2147483647 h 288"/>
                <a:gd name="T106" fmla="*/ 2147483647 w 360"/>
                <a:gd name="T107" fmla="*/ 2147483647 h 288"/>
                <a:gd name="T108" fmla="*/ 2147483647 w 360"/>
                <a:gd name="T109" fmla="*/ 2147483647 h 288"/>
                <a:gd name="T110" fmla="*/ 2147483647 w 360"/>
                <a:gd name="T111" fmla="*/ 2147483647 h 288"/>
                <a:gd name="T112" fmla="*/ 2147483647 w 360"/>
                <a:gd name="T113" fmla="*/ 2147483647 h 288"/>
                <a:gd name="T114" fmla="*/ 2147483647 w 360"/>
                <a:gd name="T115" fmla="*/ 2147483647 h 288"/>
                <a:gd name="T116" fmla="*/ 2147483647 w 360"/>
                <a:gd name="T117" fmla="*/ 2147483647 h 288"/>
                <a:gd name="T118" fmla="*/ 2147483647 w 360"/>
                <a:gd name="T119" fmla="*/ 2147483647 h 288"/>
                <a:gd name="T120" fmla="*/ 2147483647 w 360"/>
                <a:gd name="T121" fmla="*/ 2147483647 h 28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360"/>
                <a:gd name="T184" fmla="*/ 0 h 288"/>
                <a:gd name="T185" fmla="*/ 360 w 360"/>
                <a:gd name="T186" fmla="*/ 288 h 28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360" h="288">
                  <a:moveTo>
                    <a:pt x="66" y="186"/>
                  </a:moveTo>
                  <a:lnTo>
                    <a:pt x="36" y="186"/>
                  </a:lnTo>
                  <a:lnTo>
                    <a:pt x="24" y="174"/>
                  </a:lnTo>
                  <a:lnTo>
                    <a:pt x="6" y="174"/>
                  </a:lnTo>
                  <a:lnTo>
                    <a:pt x="12" y="186"/>
                  </a:lnTo>
                  <a:lnTo>
                    <a:pt x="12" y="192"/>
                  </a:lnTo>
                  <a:lnTo>
                    <a:pt x="18" y="204"/>
                  </a:lnTo>
                  <a:lnTo>
                    <a:pt x="36" y="222"/>
                  </a:lnTo>
                  <a:lnTo>
                    <a:pt x="48" y="228"/>
                  </a:lnTo>
                  <a:lnTo>
                    <a:pt x="84" y="240"/>
                  </a:lnTo>
                  <a:lnTo>
                    <a:pt x="90" y="240"/>
                  </a:lnTo>
                  <a:lnTo>
                    <a:pt x="84" y="234"/>
                  </a:lnTo>
                  <a:lnTo>
                    <a:pt x="84" y="222"/>
                  </a:lnTo>
                  <a:lnTo>
                    <a:pt x="78" y="216"/>
                  </a:lnTo>
                  <a:lnTo>
                    <a:pt x="78" y="204"/>
                  </a:lnTo>
                  <a:lnTo>
                    <a:pt x="72" y="198"/>
                  </a:lnTo>
                  <a:lnTo>
                    <a:pt x="72" y="186"/>
                  </a:lnTo>
                  <a:lnTo>
                    <a:pt x="66" y="186"/>
                  </a:lnTo>
                  <a:close/>
                  <a:moveTo>
                    <a:pt x="354" y="108"/>
                  </a:moveTo>
                  <a:lnTo>
                    <a:pt x="348" y="102"/>
                  </a:lnTo>
                  <a:lnTo>
                    <a:pt x="330" y="102"/>
                  </a:lnTo>
                  <a:lnTo>
                    <a:pt x="318" y="108"/>
                  </a:lnTo>
                  <a:lnTo>
                    <a:pt x="306" y="108"/>
                  </a:lnTo>
                  <a:lnTo>
                    <a:pt x="288" y="90"/>
                  </a:lnTo>
                  <a:lnTo>
                    <a:pt x="288" y="84"/>
                  </a:lnTo>
                  <a:lnTo>
                    <a:pt x="264" y="54"/>
                  </a:lnTo>
                  <a:lnTo>
                    <a:pt x="264" y="42"/>
                  </a:lnTo>
                  <a:lnTo>
                    <a:pt x="216" y="0"/>
                  </a:lnTo>
                  <a:lnTo>
                    <a:pt x="216" y="30"/>
                  </a:lnTo>
                  <a:lnTo>
                    <a:pt x="210" y="36"/>
                  </a:lnTo>
                  <a:lnTo>
                    <a:pt x="192" y="36"/>
                  </a:lnTo>
                  <a:lnTo>
                    <a:pt x="192" y="48"/>
                  </a:lnTo>
                  <a:lnTo>
                    <a:pt x="186" y="54"/>
                  </a:lnTo>
                  <a:lnTo>
                    <a:pt x="162" y="54"/>
                  </a:lnTo>
                  <a:lnTo>
                    <a:pt x="156" y="48"/>
                  </a:lnTo>
                  <a:lnTo>
                    <a:pt x="144" y="42"/>
                  </a:lnTo>
                  <a:lnTo>
                    <a:pt x="138" y="30"/>
                  </a:lnTo>
                  <a:lnTo>
                    <a:pt x="120" y="12"/>
                  </a:lnTo>
                  <a:lnTo>
                    <a:pt x="84" y="0"/>
                  </a:lnTo>
                  <a:lnTo>
                    <a:pt x="72" y="0"/>
                  </a:lnTo>
                  <a:lnTo>
                    <a:pt x="60" y="12"/>
                  </a:lnTo>
                  <a:lnTo>
                    <a:pt x="78" y="30"/>
                  </a:lnTo>
                  <a:lnTo>
                    <a:pt x="84" y="30"/>
                  </a:lnTo>
                  <a:lnTo>
                    <a:pt x="90" y="36"/>
                  </a:lnTo>
                  <a:lnTo>
                    <a:pt x="96" y="48"/>
                  </a:lnTo>
                  <a:lnTo>
                    <a:pt x="102" y="54"/>
                  </a:lnTo>
                  <a:lnTo>
                    <a:pt x="108" y="66"/>
                  </a:lnTo>
                  <a:lnTo>
                    <a:pt x="102" y="72"/>
                  </a:lnTo>
                  <a:lnTo>
                    <a:pt x="84" y="54"/>
                  </a:lnTo>
                  <a:lnTo>
                    <a:pt x="72" y="54"/>
                  </a:lnTo>
                  <a:lnTo>
                    <a:pt x="60" y="60"/>
                  </a:lnTo>
                  <a:lnTo>
                    <a:pt x="42" y="42"/>
                  </a:lnTo>
                  <a:lnTo>
                    <a:pt x="42" y="36"/>
                  </a:lnTo>
                  <a:lnTo>
                    <a:pt x="36" y="30"/>
                  </a:lnTo>
                  <a:lnTo>
                    <a:pt x="12" y="30"/>
                  </a:lnTo>
                  <a:lnTo>
                    <a:pt x="0" y="42"/>
                  </a:lnTo>
                  <a:lnTo>
                    <a:pt x="0" y="48"/>
                  </a:lnTo>
                  <a:lnTo>
                    <a:pt x="6" y="48"/>
                  </a:lnTo>
                  <a:lnTo>
                    <a:pt x="12" y="54"/>
                  </a:lnTo>
                  <a:lnTo>
                    <a:pt x="12" y="66"/>
                  </a:lnTo>
                  <a:lnTo>
                    <a:pt x="30" y="66"/>
                  </a:lnTo>
                  <a:lnTo>
                    <a:pt x="36" y="72"/>
                  </a:lnTo>
                  <a:lnTo>
                    <a:pt x="36" y="96"/>
                  </a:lnTo>
                  <a:lnTo>
                    <a:pt x="30" y="102"/>
                  </a:lnTo>
                  <a:lnTo>
                    <a:pt x="36" y="102"/>
                  </a:lnTo>
                  <a:lnTo>
                    <a:pt x="42" y="108"/>
                  </a:lnTo>
                  <a:lnTo>
                    <a:pt x="66" y="120"/>
                  </a:lnTo>
                  <a:lnTo>
                    <a:pt x="72" y="126"/>
                  </a:lnTo>
                  <a:lnTo>
                    <a:pt x="72" y="132"/>
                  </a:lnTo>
                  <a:lnTo>
                    <a:pt x="54" y="150"/>
                  </a:lnTo>
                  <a:lnTo>
                    <a:pt x="42" y="150"/>
                  </a:lnTo>
                  <a:lnTo>
                    <a:pt x="72" y="162"/>
                  </a:lnTo>
                  <a:lnTo>
                    <a:pt x="84" y="180"/>
                  </a:lnTo>
                  <a:lnTo>
                    <a:pt x="114" y="186"/>
                  </a:lnTo>
                  <a:lnTo>
                    <a:pt x="114" y="198"/>
                  </a:lnTo>
                  <a:lnTo>
                    <a:pt x="120" y="210"/>
                  </a:lnTo>
                  <a:lnTo>
                    <a:pt x="120" y="240"/>
                  </a:lnTo>
                  <a:lnTo>
                    <a:pt x="132" y="240"/>
                  </a:lnTo>
                  <a:lnTo>
                    <a:pt x="138" y="228"/>
                  </a:lnTo>
                  <a:lnTo>
                    <a:pt x="144" y="222"/>
                  </a:lnTo>
                  <a:lnTo>
                    <a:pt x="144" y="216"/>
                  </a:lnTo>
                  <a:lnTo>
                    <a:pt x="156" y="204"/>
                  </a:lnTo>
                  <a:lnTo>
                    <a:pt x="174" y="192"/>
                  </a:lnTo>
                  <a:lnTo>
                    <a:pt x="186" y="186"/>
                  </a:lnTo>
                  <a:lnTo>
                    <a:pt x="198" y="174"/>
                  </a:lnTo>
                  <a:lnTo>
                    <a:pt x="210" y="168"/>
                  </a:lnTo>
                  <a:lnTo>
                    <a:pt x="222" y="168"/>
                  </a:lnTo>
                  <a:lnTo>
                    <a:pt x="228" y="180"/>
                  </a:lnTo>
                  <a:lnTo>
                    <a:pt x="234" y="186"/>
                  </a:lnTo>
                  <a:lnTo>
                    <a:pt x="234" y="204"/>
                  </a:lnTo>
                  <a:lnTo>
                    <a:pt x="228" y="210"/>
                  </a:lnTo>
                  <a:lnTo>
                    <a:pt x="228" y="222"/>
                  </a:lnTo>
                  <a:lnTo>
                    <a:pt x="234" y="222"/>
                  </a:lnTo>
                  <a:lnTo>
                    <a:pt x="240" y="228"/>
                  </a:lnTo>
                  <a:lnTo>
                    <a:pt x="240" y="234"/>
                  </a:lnTo>
                  <a:lnTo>
                    <a:pt x="234" y="240"/>
                  </a:lnTo>
                  <a:lnTo>
                    <a:pt x="222" y="240"/>
                  </a:lnTo>
                  <a:lnTo>
                    <a:pt x="222" y="246"/>
                  </a:lnTo>
                  <a:lnTo>
                    <a:pt x="234" y="258"/>
                  </a:lnTo>
                  <a:lnTo>
                    <a:pt x="246" y="264"/>
                  </a:lnTo>
                  <a:lnTo>
                    <a:pt x="252" y="270"/>
                  </a:lnTo>
                  <a:lnTo>
                    <a:pt x="258" y="270"/>
                  </a:lnTo>
                  <a:lnTo>
                    <a:pt x="264" y="276"/>
                  </a:lnTo>
                  <a:lnTo>
                    <a:pt x="264" y="282"/>
                  </a:lnTo>
                  <a:lnTo>
                    <a:pt x="282" y="282"/>
                  </a:lnTo>
                  <a:lnTo>
                    <a:pt x="282" y="288"/>
                  </a:lnTo>
                  <a:lnTo>
                    <a:pt x="288" y="282"/>
                  </a:lnTo>
                  <a:lnTo>
                    <a:pt x="288" y="258"/>
                  </a:lnTo>
                  <a:lnTo>
                    <a:pt x="282" y="252"/>
                  </a:lnTo>
                  <a:lnTo>
                    <a:pt x="276" y="252"/>
                  </a:lnTo>
                  <a:lnTo>
                    <a:pt x="270" y="246"/>
                  </a:lnTo>
                  <a:lnTo>
                    <a:pt x="288" y="240"/>
                  </a:lnTo>
                  <a:lnTo>
                    <a:pt x="288" y="210"/>
                  </a:lnTo>
                  <a:lnTo>
                    <a:pt x="300" y="222"/>
                  </a:lnTo>
                  <a:lnTo>
                    <a:pt x="306" y="222"/>
                  </a:lnTo>
                  <a:lnTo>
                    <a:pt x="318" y="210"/>
                  </a:lnTo>
                  <a:lnTo>
                    <a:pt x="300" y="192"/>
                  </a:lnTo>
                  <a:lnTo>
                    <a:pt x="300" y="138"/>
                  </a:lnTo>
                  <a:lnTo>
                    <a:pt x="318" y="138"/>
                  </a:lnTo>
                  <a:lnTo>
                    <a:pt x="330" y="126"/>
                  </a:lnTo>
                  <a:lnTo>
                    <a:pt x="360" y="132"/>
                  </a:lnTo>
                  <a:lnTo>
                    <a:pt x="360" y="120"/>
                  </a:lnTo>
                  <a:lnTo>
                    <a:pt x="354" y="10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76" name="Armenia" descr="© INSCALE GmbH, 05.05.2010&#10;http://www.presentationload.com/">
              <a:extLst>
                <a:ext uri="{FF2B5EF4-FFF2-40B4-BE49-F238E27FC236}">
                  <a16:creationId xmlns:a16="http://schemas.microsoft.com/office/drawing/2014/main" id="{41F9FEF3-4B46-4655-BC0B-6DEC6A972864}"/>
                </a:ext>
              </a:extLst>
            </p:cNvPr>
            <p:cNvSpPr>
              <a:spLocks/>
            </p:cNvSpPr>
            <p:nvPr/>
          </p:nvSpPr>
          <p:spPr bwMode="gray">
            <a:xfrm>
              <a:off x="6831250" y="3024263"/>
              <a:ext cx="98429" cy="95219"/>
            </a:xfrm>
            <a:custGeom>
              <a:avLst/>
              <a:gdLst>
                <a:gd name="T0" fmla="*/ 2147483647 w 222"/>
                <a:gd name="T1" fmla="*/ 2147483647 h 210"/>
                <a:gd name="T2" fmla="*/ 2147483647 w 222"/>
                <a:gd name="T3" fmla="*/ 2147483647 h 210"/>
                <a:gd name="T4" fmla="*/ 2147483647 w 222"/>
                <a:gd name="T5" fmla="*/ 2147483647 h 210"/>
                <a:gd name="T6" fmla="*/ 2147483647 w 222"/>
                <a:gd name="T7" fmla="*/ 2147483647 h 210"/>
                <a:gd name="T8" fmla="*/ 2147483647 w 222"/>
                <a:gd name="T9" fmla="*/ 2147483647 h 210"/>
                <a:gd name="T10" fmla="*/ 2147483647 w 222"/>
                <a:gd name="T11" fmla="*/ 2147483647 h 210"/>
                <a:gd name="T12" fmla="*/ 2147483647 w 222"/>
                <a:gd name="T13" fmla="*/ 2147483647 h 210"/>
                <a:gd name="T14" fmla="*/ 2147483647 w 222"/>
                <a:gd name="T15" fmla="*/ 2147483647 h 210"/>
                <a:gd name="T16" fmla="*/ 2147483647 w 222"/>
                <a:gd name="T17" fmla="*/ 2147483647 h 210"/>
                <a:gd name="T18" fmla="*/ 2147483647 w 222"/>
                <a:gd name="T19" fmla="*/ 2147483647 h 210"/>
                <a:gd name="T20" fmla="*/ 2147483647 w 222"/>
                <a:gd name="T21" fmla="*/ 2147483647 h 210"/>
                <a:gd name="T22" fmla="*/ 2147483647 w 222"/>
                <a:gd name="T23" fmla="*/ 2147483647 h 210"/>
                <a:gd name="T24" fmla="*/ 2147483647 w 222"/>
                <a:gd name="T25" fmla="*/ 2147483647 h 210"/>
                <a:gd name="T26" fmla="*/ 2147483647 w 222"/>
                <a:gd name="T27" fmla="*/ 2147483647 h 210"/>
                <a:gd name="T28" fmla="*/ 2147483647 w 222"/>
                <a:gd name="T29" fmla="*/ 2147483647 h 210"/>
                <a:gd name="T30" fmla="*/ 2147483647 w 222"/>
                <a:gd name="T31" fmla="*/ 2147483647 h 210"/>
                <a:gd name="T32" fmla="*/ 2147483647 w 222"/>
                <a:gd name="T33" fmla="*/ 2147483647 h 210"/>
                <a:gd name="T34" fmla="*/ 2147483647 w 222"/>
                <a:gd name="T35" fmla="*/ 2147483647 h 210"/>
                <a:gd name="T36" fmla="*/ 2147483647 w 222"/>
                <a:gd name="T37" fmla="*/ 2147483647 h 210"/>
                <a:gd name="T38" fmla="*/ 2147483647 w 222"/>
                <a:gd name="T39" fmla="*/ 0 h 210"/>
                <a:gd name="T40" fmla="*/ 2147483647 w 222"/>
                <a:gd name="T41" fmla="*/ 0 h 210"/>
                <a:gd name="T42" fmla="*/ 2147483647 w 222"/>
                <a:gd name="T43" fmla="*/ 2147483647 h 210"/>
                <a:gd name="T44" fmla="*/ 2147483647 w 222"/>
                <a:gd name="T45" fmla="*/ 2147483647 h 210"/>
                <a:gd name="T46" fmla="*/ 2147483647 w 222"/>
                <a:gd name="T47" fmla="*/ 2147483647 h 210"/>
                <a:gd name="T48" fmla="*/ 0 w 222"/>
                <a:gd name="T49" fmla="*/ 2147483647 h 210"/>
                <a:gd name="T50" fmla="*/ 2147483647 w 222"/>
                <a:gd name="T51" fmla="*/ 2147483647 h 210"/>
                <a:gd name="T52" fmla="*/ 2147483647 w 222"/>
                <a:gd name="T53" fmla="*/ 2147483647 h 210"/>
                <a:gd name="T54" fmla="*/ 2147483647 w 222"/>
                <a:gd name="T55" fmla="*/ 2147483647 h 210"/>
                <a:gd name="T56" fmla="*/ 2147483647 w 222"/>
                <a:gd name="T57" fmla="*/ 2147483647 h 210"/>
                <a:gd name="T58" fmla="*/ 2147483647 w 222"/>
                <a:gd name="T59" fmla="*/ 2147483647 h 210"/>
                <a:gd name="T60" fmla="*/ 2147483647 w 222"/>
                <a:gd name="T61" fmla="*/ 2147483647 h 210"/>
                <a:gd name="T62" fmla="*/ 2147483647 w 222"/>
                <a:gd name="T63" fmla="*/ 2147483647 h 210"/>
                <a:gd name="T64" fmla="*/ 2147483647 w 222"/>
                <a:gd name="T65" fmla="*/ 2147483647 h 210"/>
                <a:gd name="T66" fmla="*/ 2147483647 w 222"/>
                <a:gd name="T67" fmla="*/ 2147483647 h 210"/>
                <a:gd name="T68" fmla="*/ 2147483647 w 222"/>
                <a:gd name="T69" fmla="*/ 2147483647 h 210"/>
                <a:gd name="T70" fmla="*/ 2147483647 w 222"/>
                <a:gd name="T71" fmla="*/ 2147483647 h 210"/>
                <a:gd name="T72" fmla="*/ 2147483647 w 222"/>
                <a:gd name="T73" fmla="*/ 2147483647 h 210"/>
                <a:gd name="T74" fmla="*/ 2147483647 w 222"/>
                <a:gd name="T75" fmla="*/ 2147483647 h 210"/>
                <a:gd name="T76" fmla="*/ 2147483647 w 222"/>
                <a:gd name="T77" fmla="*/ 2147483647 h 210"/>
                <a:gd name="T78" fmla="*/ 2147483647 w 222"/>
                <a:gd name="T79" fmla="*/ 2147483647 h 210"/>
                <a:gd name="T80" fmla="*/ 2147483647 w 222"/>
                <a:gd name="T81" fmla="*/ 2147483647 h 210"/>
                <a:gd name="T82" fmla="*/ 2147483647 w 222"/>
                <a:gd name="T83" fmla="*/ 2147483647 h 210"/>
                <a:gd name="T84" fmla="*/ 2147483647 w 222"/>
                <a:gd name="T85" fmla="*/ 2147483647 h 210"/>
                <a:gd name="T86" fmla="*/ 2147483647 w 222"/>
                <a:gd name="T87" fmla="*/ 2147483647 h 210"/>
                <a:gd name="T88" fmla="*/ 2147483647 w 222"/>
                <a:gd name="T89" fmla="*/ 2147483647 h 210"/>
                <a:gd name="T90" fmla="*/ 2147483647 w 222"/>
                <a:gd name="T91" fmla="*/ 2147483647 h 210"/>
                <a:gd name="T92" fmla="*/ 2147483647 w 222"/>
                <a:gd name="T93" fmla="*/ 2147483647 h 210"/>
                <a:gd name="T94" fmla="*/ 2147483647 w 222"/>
                <a:gd name="T95" fmla="*/ 2147483647 h 210"/>
                <a:gd name="T96" fmla="*/ 2147483647 w 222"/>
                <a:gd name="T97" fmla="*/ 2147483647 h 210"/>
                <a:gd name="T98" fmla="*/ 2147483647 w 222"/>
                <a:gd name="T99" fmla="*/ 2147483647 h 210"/>
                <a:gd name="T100" fmla="*/ 2147483647 w 222"/>
                <a:gd name="T101" fmla="*/ 2147483647 h 210"/>
                <a:gd name="T102" fmla="*/ 2147483647 w 222"/>
                <a:gd name="T103" fmla="*/ 2147483647 h 210"/>
                <a:gd name="T104" fmla="*/ 2147483647 w 222"/>
                <a:gd name="T105" fmla="*/ 2147483647 h 210"/>
                <a:gd name="T106" fmla="*/ 2147483647 w 222"/>
                <a:gd name="T107" fmla="*/ 2147483647 h 210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222"/>
                <a:gd name="T163" fmla="*/ 0 h 210"/>
                <a:gd name="T164" fmla="*/ 222 w 222"/>
                <a:gd name="T165" fmla="*/ 210 h 210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222" h="210">
                  <a:moveTo>
                    <a:pt x="222" y="168"/>
                  </a:moveTo>
                  <a:lnTo>
                    <a:pt x="216" y="156"/>
                  </a:lnTo>
                  <a:lnTo>
                    <a:pt x="216" y="144"/>
                  </a:lnTo>
                  <a:lnTo>
                    <a:pt x="186" y="138"/>
                  </a:lnTo>
                  <a:lnTo>
                    <a:pt x="174" y="120"/>
                  </a:lnTo>
                  <a:lnTo>
                    <a:pt x="144" y="108"/>
                  </a:lnTo>
                  <a:lnTo>
                    <a:pt x="156" y="108"/>
                  </a:lnTo>
                  <a:lnTo>
                    <a:pt x="174" y="90"/>
                  </a:lnTo>
                  <a:lnTo>
                    <a:pt x="174" y="84"/>
                  </a:lnTo>
                  <a:lnTo>
                    <a:pt x="168" y="78"/>
                  </a:lnTo>
                  <a:lnTo>
                    <a:pt x="144" y="66"/>
                  </a:lnTo>
                  <a:lnTo>
                    <a:pt x="138" y="60"/>
                  </a:lnTo>
                  <a:lnTo>
                    <a:pt x="132" y="60"/>
                  </a:lnTo>
                  <a:lnTo>
                    <a:pt x="138" y="54"/>
                  </a:lnTo>
                  <a:lnTo>
                    <a:pt x="138" y="30"/>
                  </a:lnTo>
                  <a:lnTo>
                    <a:pt x="132" y="24"/>
                  </a:lnTo>
                  <a:lnTo>
                    <a:pt x="114" y="24"/>
                  </a:lnTo>
                  <a:lnTo>
                    <a:pt x="114" y="12"/>
                  </a:lnTo>
                  <a:lnTo>
                    <a:pt x="102" y="6"/>
                  </a:lnTo>
                  <a:lnTo>
                    <a:pt x="96" y="0"/>
                  </a:lnTo>
                  <a:lnTo>
                    <a:pt x="84" y="0"/>
                  </a:lnTo>
                  <a:lnTo>
                    <a:pt x="84" y="18"/>
                  </a:lnTo>
                  <a:lnTo>
                    <a:pt x="30" y="12"/>
                  </a:lnTo>
                  <a:lnTo>
                    <a:pt x="24" y="18"/>
                  </a:lnTo>
                  <a:lnTo>
                    <a:pt x="0" y="24"/>
                  </a:lnTo>
                  <a:lnTo>
                    <a:pt x="6" y="30"/>
                  </a:lnTo>
                  <a:lnTo>
                    <a:pt x="6" y="42"/>
                  </a:lnTo>
                  <a:lnTo>
                    <a:pt x="18" y="78"/>
                  </a:lnTo>
                  <a:lnTo>
                    <a:pt x="18" y="90"/>
                  </a:lnTo>
                  <a:lnTo>
                    <a:pt x="24" y="102"/>
                  </a:lnTo>
                  <a:lnTo>
                    <a:pt x="30" y="108"/>
                  </a:lnTo>
                  <a:lnTo>
                    <a:pt x="42" y="114"/>
                  </a:lnTo>
                  <a:lnTo>
                    <a:pt x="54" y="114"/>
                  </a:lnTo>
                  <a:lnTo>
                    <a:pt x="66" y="108"/>
                  </a:lnTo>
                  <a:lnTo>
                    <a:pt x="72" y="108"/>
                  </a:lnTo>
                  <a:lnTo>
                    <a:pt x="72" y="114"/>
                  </a:lnTo>
                  <a:lnTo>
                    <a:pt x="78" y="120"/>
                  </a:lnTo>
                  <a:lnTo>
                    <a:pt x="78" y="132"/>
                  </a:lnTo>
                  <a:lnTo>
                    <a:pt x="84" y="144"/>
                  </a:lnTo>
                  <a:lnTo>
                    <a:pt x="84" y="150"/>
                  </a:lnTo>
                  <a:lnTo>
                    <a:pt x="90" y="156"/>
                  </a:lnTo>
                  <a:lnTo>
                    <a:pt x="108" y="132"/>
                  </a:lnTo>
                  <a:lnTo>
                    <a:pt x="126" y="132"/>
                  </a:lnTo>
                  <a:lnTo>
                    <a:pt x="138" y="144"/>
                  </a:lnTo>
                  <a:lnTo>
                    <a:pt x="174" y="144"/>
                  </a:lnTo>
                  <a:lnTo>
                    <a:pt x="174" y="156"/>
                  </a:lnTo>
                  <a:lnTo>
                    <a:pt x="180" y="162"/>
                  </a:lnTo>
                  <a:lnTo>
                    <a:pt x="180" y="174"/>
                  </a:lnTo>
                  <a:lnTo>
                    <a:pt x="186" y="186"/>
                  </a:lnTo>
                  <a:lnTo>
                    <a:pt x="186" y="198"/>
                  </a:lnTo>
                  <a:lnTo>
                    <a:pt x="192" y="204"/>
                  </a:lnTo>
                  <a:lnTo>
                    <a:pt x="192" y="210"/>
                  </a:lnTo>
                  <a:lnTo>
                    <a:pt x="222" y="210"/>
                  </a:lnTo>
                  <a:lnTo>
                    <a:pt x="222" y="16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77" name="Angola" descr="© INSCALE GmbH, 05.05.2010&#10;http://www.presentationload.com/">
              <a:extLst>
                <a:ext uri="{FF2B5EF4-FFF2-40B4-BE49-F238E27FC236}">
                  <a16:creationId xmlns:a16="http://schemas.microsoft.com/office/drawing/2014/main" id="{447C6AED-A740-411C-A8EA-CF94944F9C45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5915222" y="4674720"/>
              <a:ext cx="392130" cy="498311"/>
            </a:xfrm>
            <a:custGeom>
              <a:avLst/>
              <a:gdLst>
                <a:gd name="T0" fmla="*/ 2147483647 w 888"/>
                <a:gd name="T1" fmla="*/ 2147483647 h 1104"/>
                <a:gd name="T2" fmla="*/ 2147483647 w 888"/>
                <a:gd name="T3" fmla="*/ 2147483647 h 1104"/>
                <a:gd name="T4" fmla="*/ 2147483647 w 888"/>
                <a:gd name="T5" fmla="*/ 2147483647 h 1104"/>
                <a:gd name="T6" fmla="*/ 2147483647 w 888"/>
                <a:gd name="T7" fmla="*/ 0 h 1104"/>
                <a:gd name="T8" fmla="*/ 2147483647 w 888"/>
                <a:gd name="T9" fmla="*/ 2147483647 h 1104"/>
                <a:gd name="T10" fmla="*/ 2147483647 w 888"/>
                <a:gd name="T11" fmla="*/ 2147483647 h 1104"/>
                <a:gd name="T12" fmla="*/ 2147483647 w 888"/>
                <a:gd name="T13" fmla="*/ 2147483647 h 1104"/>
                <a:gd name="T14" fmla="*/ 2147483647 w 888"/>
                <a:gd name="T15" fmla="*/ 2147483647 h 1104"/>
                <a:gd name="T16" fmla="*/ 2147483647 w 888"/>
                <a:gd name="T17" fmla="*/ 2147483647 h 1104"/>
                <a:gd name="T18" fmla="*/ 2147483647 w 888"/>
                <a:gd name="T19" fmla="*/ 2147483647 h 1104"/>
                <a:gd name="T20" fmla="*/ 2147483647 w 888"/>
                <a:gd name="T21" fmla="*/ 2147483647 h 1104"/>
                <a:gd name="T22" fmla="*/ 2147483647 w 888"/>
                <a:gd name="T23" fmla="*/ 2147483647 h 1104"/>
                <a:gd name="T24" fmla="*/ 2147483647 w 888"/>
                <a:gd name="T25" fmla="*/ 2147483647 h 1104"/>
                <a:gd name="T26" fmla="*/ 2147483647 w 888"/>
                <a:gd name="T27" fmla="*/ 2147483647 h 1104"/>
                <a:gd name="T28" fmla="*/ 2147483647 w 888"/>
                <a:gd name="T29" fmla="*/ 2147483647 h 1104"/>
                <a:gd name="T30" fmla="*/ 2147483647 w 888"/>
                <a:gd name="T31" fmla="*/ 2147483647 h 1104"/>
                <a:gd name="T32" fmla="*/ 2147483647 w 888"/>
                <a:gd name="T33" fmla="*/ 2147483647 h 1104"/>
                <a:gd name="T34" fmla="*/ 2147483647 w 888"/>
                <a:gd name="T35" fmla="*/ 2147483647 h 1104"/>
                <a:gd name="T36" fmla="*/ 2147483647 w 888"/>
                <a:gd name="T37" fmla="*/ 2147483647 h 1104"/>
                <a:gd name="T38" fmla="*/ 2147483647 w 888"/>
                <a:gd name="T39" fmla="*/ 2147483647 h 1104"/>
                <a:gd name="T40" fmla="*/ 2147483647 w 888"/>
                <a:gd name="T41" fmla="*/ 2147483647 h 1104"/>
                <a:gd name="T42" fmla="*/ 2147483647 w 888"/>
                <a:gd name="T43" fmla="*/ 2147483647 h 1104"/>
                <a:gd name="T44" fmla="*/ 2147483647 w 888"/>
                <a:gd name="T45" fmla="*/ 2147483647 h 1104"/>
                <a:gd name="T46" fmla="*/ 2147483647 w 888"/>
                <a:gd name="T47" fmla="*/ 2147483647 h 1104"/>
                <a:gd name="T48" fmla="*/ 2147483647 w 888"/>
                <a:gd name="T49" fmla="*/ 2147483647 h 1104"/>
                <a:gd name="T50" fmla="*/ 2147483647 w 888"/>
                <a:gd name="T51" fmla="*/ 2147483647 h 1104"/>
                <a:gd name="T52" fmla="*/ 2147483647 w 888"/>
                <a:gd name="T53" fmla="*/ 2147483647 h 1104"/>
                <a:gd name="T54" fmla="*/ 2147483647 w 888"/>
                <a:gd name="T55" fmla="*/ 2147483647 h 1104"/>
                <a:gd name="T56" fmla="*/ 2147483647 w 888"/>
                <a:gd name="T57" fmla="*/ 2147483647 h 1104"/>
                <a:gd name="T58" fmla="*/ 2147483647 w 888"/>
                <a:gd name="T59" fmla="*/ 2147483647 h 1104"/>
                <a:gd name="T60" fmla="*/ 2147483647 w 888"/>
                <a:gd name="T61" fmla="*/ 2147483647 h 1104"/>
                <a:gd name="T62" fmla="*/ 2147483647 w 888"/>
                <a:gd name="T63" fmla="*/ 2147483647 h 1104"/>
                <a:gd name="T64" fmla="*/ 2147483647 w 888"/>
                <a:gd name="T65" fmla="*/ 2147483647 h 1104"/>
                <a:gd name="T66" fmla="*/ 2147483647 w 888"/>
                <a:gd name="T67" fmla="*/ 2147483647 h 1104"/>
                <a:gd name="T68" fmla="*/ 2147483647 w 888"/>
                <a:gd name="T69" fmla="*/ 2147483647 h 1104"/>
                <a:gd name="T70" fmla="*/ 2147483647 w 888"/>
                <a:gd name="T71" fmla="*/ 2147483647 h 1104"/>
                <a:gd name="T72" fmla="*/ 2147483647 w 888"/>
                <a:gd name="T73" fmla="*/ 2147483647 h 1104"/>
                <a:gd name="T74" fmla="*/ 0 w 888"/>
                <a:gd name="T75" fmla="*/ 2147483647 h 1104"/>
                <a:gd name="T76" fmla="*/ 2147483647 w 888"/>
                <a:gd name="T77" fmla="*/ 2147483647 h 1104"/>
                <a:gd name="T78" fmla="*/ 2147483647 w 888"/>
                <a:gd name="T79" fmla="*/ 2147483647 h 1104"/>
                <a:gd name="T80" fmla="*/ 2147483647 w 888"/>
                <a:gd name="T81" fmla="*/ 2147483647 h 1104"/>
                <a:gd name="T82" fmla="*/ 2147483647 w 888"/>
                <a:gd name="T83" fmla="*/ 2147483647 h 1104"/>
                <a:gd name="T84" fmla="*/ 2147483647 w 888"/>
                <a:gd name="T85" fmla="*/ 2147483647 h 1104"/>
                <a:gd name="T86" fmla="*/ 2147483647 w 888"/>
                <a:gd name="T87" fmla="*/ 2147483647 h 1104"/>
                <a:gd name="T88" fmla="*/ 2147483647 w 888"/>
                <a:gd name="T89" fmla="*/ 2147483647 h 1104"/>
                <a:gd name="T90" fmla="*/ 2147483647 w 888"/>
                <a:gd name="T91" fmla="*/ 2147483647 h 1104"/>
                <a:gd name="T92" fmla="*/ 2147483647 w 888"/>
                <a:gd name="T93" fmla="*/ 2147483647 h 1104"/>
                <a:gd name="T94" fmla="*/ 2147483647 w 888"/>
                <a:gd name="T95" fmla="*/ 2147483647 h 1104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888"/>
                <a:gd name="T145" fmla="*/ 0 h 1104"/>
                <a:gd name="T146" fmla="*/ 888 w 888"/>
                <a:gd name="T147" fmla="*/ 1104 h 1104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888" h="1104">
                  <a:moveTo>
                    <a:pt x="42" y="114"/>
                  </a:moveTo>
                  <a:lnTo>
                    <a:pt x="42" y="120"/>
                  </a:lnTo>
                  <a:lnTo>
                    <a:pt x="48" y="120"/>
                  </a:lnTo>
                  <a:lnTo>
                    <a:pt x="54" y="114"/>
                  </a:lnTo>
                  <a:lnTo>
                    <a:pt x="66" y="108"/>
                  </a:lnTo>
                  <a:lnTo>
                    <a:pt x="72" y="102"/>
                  </a:lnTo>
                  <a:lnTo>
                    <a:pt x="72" y="96"/>
                  </a:lnTo>
                  <a:lnTo>
                    <a:pt x="66" y="84"/>
                  </a:lnTo>
                  <a:lnTo>
                    <a:pt x="66" y="78"/>
                  </a:lnTo>
                  <a:lnTo>
                    <a:pt x="60" y="66"/>
                  </a:lnTo>
                  <a:lnTo>
                    <a:pt x="96" y="36"/>
                  </a:lnTo>
                  <a:lnTo>
                    <a:pt x="102" y="24"/>
                  </a:lnTo>
                  <a:lnTo>
                    <a:pt x="102" y="18"/>
                  </a:lnTo>
                  <a:lnTo>
                    <a:pt x="96" y="12"/>
                  </a:lnTo>
                  <a:lnTo>
                    <a:pt x="96" y="6"/>
                  </a:lnTo>
                  <a:lnTo>
                    <a:pt x="90" y="0"/>
                  </a:lnTo>
                  <a:lnTo>
                    <a:pt x="84" y="6"/>
                  </a:lnTo>
                  <a:lnTo>
                    <a:pt x="72" y="12"/>
                  </a:lnTo>
                  <a:lnTo>
                    <a:pt x="66" y="18"/>
                  </a:lnTo>
                  <a:lnTo>
                    <a:pt x="54" y="24"/>
                  </a:lnTo>
                  <a:lnTo>
                    <a:pt x="54" y="42"/>
                  </a:lnTo>
                  <a:lnTo>
                    <a:pt x="36" y="42"/>
                  </a:lnTo>
                  <a:lnTo>
                    <a:pt x="36" y="60"/>
                  </a:lnTo>
                  <a:lnTo>
                    <a:pt x="42" y="114"/>
                  </a:lnTo>
                  <a:close/>
                  <a:moveTo>
                    <a:pt x="876" y="546"/>
                  </a:moveTo>
                  <a:lnTo>
                    <a:pt x="852" y="546"/>
                  </a:lnTo>
                  <a:lnTo>
                    <a:pt x="840" y="534"/>
                  </a:lnTo>
                  <a:lnTo>
                    <a:pt x="828" y="534"/>
                  </a:lnTo>
                  <a:lnTo>
                    <a:pt x="828" y="546"/>
                  </a:lnTo>
                  <a:lnTo>
                    <a:pt x="804" y="552"/>
                  </a:lnTo>
                  <a:lnTo>
                    <a:pt x="774" y="546"/>
                  </a:lnTo>
                  <a:lnTo>
                    <a:pt x="768" y="564"/>
                  </a:lnTo>
                  <a:lnTo>
                    <a:pt x="762" y="558"/>
                  </a:lnTo>
                  <a:lnTo>
                    <a:pt x="756" y="558"/>
                  </a:lnTo>
                  <a:lnTo>
                    <a:pt x="750" y="552"/>
                  </a:lnTo>
                  <a:lnTo>
                    <a:pt x="750" y="528"/>
                  </a:lnTo>
                  <a:lnTo>
                    <a:pt x="756" y="522"/>
                  </a:lnTo>
                  <a:lnTo>
                    <a:pt x="756" y="510"/>
                  </a:lnTo>
                  <a:lnTo>
                    <a:pt x="762" y="498"/>
                  </a:lnTo>
                  <a:lnTo>
                    <a:pt x="762" y="480"/>
                  </a:lnTo>
                  <a:lnTo>
                    <a:pt x="756" y="474"/>
                  </a:lnTo>
                  <a:lnTo>
                    <a:pt x="744" y="450"/>
                  </a:lnTo>
                  <a:lnTo>
                    <a:pt x="732" y="432"/>
                  </a:lnTo>
                  <a:lnTo>
                    <a:pt x="726" y="414"/>
                  </a:lnTo>
                  <a:lnTo>
                    <a:pt x="726" y="402"/>
                  </a:lnTo>
                  <a:lnTo>
                    <a:pt x="732" y="396"/>
                  </a:lnTo>
                  <a:lnTo>
                    <a:pt x="732" y="384"/>
                  </a:lnTo>
                  <a:lnTo>
                    <a:pt x="726" y="360"/>
                  </a:lnTo>
                  <a:lnTo>
                    <a:pt x="732" y="354"/>
                  </a:lnTo>
                  <a:lnTo>
                    <a:pt x="738" y="342"/>
                  </a:lnTo>
                  <a:lnTo>
                    <a:pt x="738" y="330"/>
                  </a:lnTo>
                  <a:lnTo>
                    <a:pt x="732" y="318"/>
                  </a:lnTo>
                  <a:lnTo>
                    <a:pt x="720" y="306"/>
                  </a:lnTo>
                  <a:lnTo>
                    <a:pt x="714" y="288"/>
                  </a:lnTo>
                  <a:lnTo>
                    <a:pt x="726" y="270"/>
                  </a:lnTo>
                  <a:lnTo>
                    <a:pt x="726" y="246"/>
                  </a:lnTo>
                  <a:lnTo>
                    <a:pt x="636" y="246"/>
                  </a:lnTo>
                  <a:lnTo>
                    <a:pt x="636" y="222"/>
                  </a:lnTo>
                  <a:lnTo>
                    <a:pt x="624" y="216"/>
                  </a:lnTo>
                  <a:lnTo>
                    <a:pt x="612" y="216"/>
                  </a:lnTo>
                  <a:lnTo>
                    <a:pt x="612" y="222"/>
                  </a:lnTo>
                  <a:lnTo>
                    <a:pt x="564" y="222"/>
                  </a:lnTo>
                  <a:lnTo>
                    <a:pt x="558" y="228"/>
                  </a:lnTo>
                  <a:lnTo>
                    <a:pt x="558" y="234"/>
                  </a:lnTo>
                  <a:lnTo>
                    <a:pt x="564" y="240"/>
                  </a:lnTo>
                  <a:lnTo>
                    <a:pt x="570" y="252"/>
                  </a:lnTo>
                  <a:lnTo>
                    <a:pt x="570" y="264"/>
                  </a:lnTo>
                  <a:lnTo>
                    <a:pt x="558" y="264"/>
                  </a:lnTo>
                  <a:lnTo>
                    <a:pt x="558" y="270"/>
                  </a:lnTo>
                  <a:lnTo>
                    <a:pt x="552" y="276"/>
                  </a:lnTo>
                  <a:lnTo>
                    <a:pt x="552" y="294"/>
                  </a:lnTo>
                  <a:lnTo>
                    <a:pt x="510" y="300"/>
                  </a:lnTo>
                  <a:lnTo>
                    <a:pt x="504" y="294"/>
                  </a:lnTo>
                  <a:lnTo>
                    <a:pt x="492" y="300"/>
                  </a:lnTo>
                  <a:lnTo>
                    <a:pt x="468" y="300"/>
                  </a:lnTo>
                  <a:lnTo>
                    <a:pt x="462" y="312"/>
                  </a:lnTo>
                  <a:lnTo>
                    <a:pt x="450" y="306"/>
                  </a:lnTo>
                  <a:lnTo>
                    <a:pt x="420" y="306"/>
                  </a:lnTo>
                  <a:lnTo>
                    <a:pt x="408" y="282"/>
                  </a:lnTo>
                  <a:lnTo>
                    <a:pt x="402" y="276"/>
                  </a:lnTo>
                  <a:lnTo>
                    <a:pt x="402" y="264"/>
                  </a:lnTo>
                  <a:lnTo>
                    <a:pt x="390" y="252"/>
                  </a:lnTo>
                  <a:lnTo>
                    <a:pt x="384" y="252"/>
                  </a:lnTo>
                  <a:lnTo>
                    <a:pt x="378" y="246"/>
                  </a:lnTo>
                  <a:lnTo>
                    <a:pt x="378" y="240"/>
                  </a:lnTo>
                  <a:lnTo>
                    <a:pt x="384" y="234"/>
                  </a:lnTo>
                  <a:lnTo>
                    <a:pt x="384" y="210"/>
                  </a:lnTo>
                  <a:lnTo>
                    <a:pt x="366" y="192"/>
                  </a:lnTo>
                  <a:lnTo>
                    <a:pt x="366" y="150"/>
                  </a:lnTo>
                  <a:lnTo>
                    <a:pt x="354" y="138"/>
                  </a:lnTo>
                  <a:lnTo>
                    <a:pt x="348" y="126"/>
                  </a:lnTo>
                  <a:lnTo>
                    <a:pt x="342" y="120"/>
                  </a:lnTo>
                  <a:lnTo>
                    <a:pt x="324" y="120"/>
                  </a:lnTo>
                  <a:lnTo>
                    <a:pt x="318" y="126"/>
                  </a:lnTo>
                  <a:lnTo>
                    <a:pt x="294" y="126"/>
                  </a:lnTo>
                  <a:lnTo>
                    <a:pt x="276" y="132"/>
                  </a:lnTo>
                  <a:lnTo>
                    <a:pt x="246" y="132"/>
                  </a:lnTo>
                  <a:lnTo>
                    <a:pt x="234" y="126"/>
                  </a:lnTo>
                  <a:lnTo>
                    <a:pt x="222" y="126"/>
                  </a:lnTo>
                  <a:lnTo>
                    <a:pt x="210" y="132"/>
                  </a:lnTo>
                  <a:lnTo>
                    <a:pt x="180" y="132"/>
                  </a:lnTo>
                  <a:lnTo>
                    <a:pt x="168" y="126"/>
                  </a:lnTo>
                  <a:lnTo>
                    <a:pt x="144" y="132"/>
                  </a:lnTo>
                  <a:lnTo>
                    <a:pt x="132" y="126"/>
                  </a:lnTo>
                  <a:lnTo>
                    <a:pt x="126" y="132"/>
                  </a:lnTo>
                  <a:lnTo>
                    <a:pt x="102" y="126"/>
                  </a:lnTo>
                  <a:lnTo>
                    <a:pt x="54" y="150"/>
                  </a:lnTo>
                  <a:lnTo>
                    <a:pt x="48" y="156"/>
                  </a:lnTo>
                  <a:lnTo>
                    <a:pt x="54" y="168"/>
                  </a:lnTo>
                  <a:lnTo>
                    <a:pt x="60" y="174"/>
                  </a:lnTo>
                  <a:lnTo>
                    <a:pt x="66" y="186"/>
                  </a:lnTo>
                  <a:lnTo>
                    <a:pt x="90" y="210"/>
                  </a:lnTo>
                  <a:lnTo>
                    <a:pt x="84" y="234"/>
                  </a:lnTo>
                  <a:lnTo>
                    <a:pt x="90" y="246"/>
                  </a:lnTo>
                  <a:lnTo>
                    <a:pt x="108" y="270"/>
                  </a:lnTo>
                  <a:lnTo>
                    <a:pt x="120" y="300"/>
                  </a:lnTo>
                  <a:lnTo>
                    <a:pt x="126" y="330"/>
                  </a:lnTo>
                  <a:lnTo>
                    <a:pt x="120" y="354"/>
                  </a:lnTo>
                  <a:lnTo>
                    <a:pt x="108" y="378"/>
                  </a:lnTo>
                  <a:lnTo>
                    <a:pt x="102" y="384"/>
                  </a:lnTo>
                  <a:lnTo>
                    <a:pt x="102" y="408"/>
                  </a:lnTo>
                  <a:lnTo>
                    <a:pt x="114" y="408"/>
                  </a:lnTo>
                  <a:lnTo>
                    <a:pt x="114" y="438"/>
                  </a:lnTo>
                  <a:lnTo>
                    <a:pt x="126" y="474"/>
                  </a:lnTo>
                  <a:lnTo>
                    <a:pt x="150" y="510"/>
                  </a:lnTo>
                  <a:lnTo>
                    <a:pt x="162" y="552"/>
                  </a:lnTo>
                  <a:lnTo>
                    <a:pt x="162" y="582"/>
                  </a:lnTo>
                  <a:lnTo>
                    <a:pt x="156" y="594"/>
                  </a:lnTo>
                  <a:lnTo>
                    <a:pt x="150" y="612"/>
                  </a:lnTo>
                  <a:lnTo>
                    <a:pt x="144" y="618"/>
                  </a:lnTo>
                  <a:lnTo>
                    <a:pt x="138" y="630"/>
                  </a:lnTo>
                  <a:lnTo>
                    <a:pt x="144" y="642"/>
                  </a:lnTo>
                  <a:lnTo>
                    <a:pt x="144" y="660"/>
                  </a:lnTo>
                  <a:lnTo>
                    <a:pt x="138" y="666"/>
                  </a:lnTo>
                  <a:lnTo>
                    <a:pt x="126" y="672"/>
                  </a:lnTo>
                  <a:lnTo>
                    <a:pt x="108" y="672"/>
                  </a:lnTo>
                  <a:lnTo>
                    <a:pt x="96" y="690"/>
                  </a:lnTo>
                  <a:lnTo>
                    <a:pt x="102" y="714"/>
                  </a:lnTo>
                  <a:lnTo>
                    <a:pt x="78" y="714"/>
                  </a:lnTo>
                  <a:lnTo>
                    <a:pt x="66" y="720"/>
                  </a:lnTo>
                  <a:lnTo>
                    <a:pt x="66" y="750"/>
                  </a:lnTo>
                  <a:lnTo>
                    <a:pt x="60" y="762"/>
                  </a:lnTo>
                  <a:lnTo>
                    <a:pt x="60" y="774"/>
                  </a:lnTo>
                  <a:lnTo>
                    <a:pt x="48" y="786"/>
                  </a:lnTo>
                  <a:lnTo>
                    <a:pt x="48" y="858"/>
                  </a:lnTo>
                  <a:lnTo>
                    <a:pt x="36" y="864"/>
                  </a:lnTo>
                  <a:lnTo>
                    <a:pt x="30" y="870"/>
                  </a:lnTo>
                  <a:lnTo>
                    <a:pt x="30" y="912"/>
                  </a:lnTo>
                  <a:lnTo>
                    <a:pt x="6" y="930"/>
                  </a:lnTo>
                  <a:lnTo>
                    <a:pt x="6" y="966"/>
                  </a:lnTo>
                  <a:lnTo>
                    <a:pt x="18" y="984"/>
                  </a:lnTo>
                  <a:lnTo>
                    <a:pt x="0" y="1002"/>
                  </a:lnTo>
                  <a:lnTo>
                    <a:pt x="0" y="1044"/>
                  </a:lnTo>
                  <a:lnTo>
                    <a:pt x="18" y="1044"/>
                  </a:lnTo>
                  <a:lnTo>
                    <a:pt x="36" y="1038"/>
                  </a:lnTo>
                  <a:lnTo>
                    <a:pt x="42" y="1044"/>
                  </a:lnTo>
                  <a:lnTo>
                    <a:pt x="72" y="1044"/>
                  </a:lnTo>
                  <a:lnTo>
                    <a:pt x="90" y="1026"/>
                  </a:lnTo>
                  <a:lnTo>
                    <a:pt x="90" y="1020"/>
                  </a:lnTo>
                  <a:lnTo>
                    <a:pt x="120" y="1020"/>
                  </a:lnTo>
                  <a:lnTo>
                    <a:pt x="126" y="1026"/>
                  </a:lnTo>
                  <a:lnTo>
                    <a:pt x="132" y="1038"/>
                  </a:lnTo>
                  <a:lnTo>
                    <a:pt x="156" y="1050"/>
                  </a:lnTo>
                  <a:lnTo>
                    <a:pt x="168" y="1050"/>
                  </a:lnTo>
                  <a:lnTo>
                    <a:pt x="174" y="1056"/>
                  </a:lnTo>
                  <a:lnTo>
                    <a:pt x="480" y="1056"/>
                  </a:lnTo>
                  <a:lnTo>
                    <a:pt x="480" y="1062"/>
                  </a:lnTo>
                  <a:lnTo>
                    <a:pt x="504" y="1086"/>
                  </a:lnTo>
                  <a:lnTo>
                    <a:pt x="540" y="1086"/>
                  </a:lnTo>
                  <a:lnTo>
                    <a:pt x="546" y="1098"/>
                  </a:lnTo>
                  <a:lnTo>
                    <a:pt x="618" y="1092"/>
                  </a:lnTo>
                  <a:lnTo>
                    <a:pt x="624" y="1104"/>
                  </a:lnTo>
                  <a:lnTo>
                    <a:pt x="696" y="1104"/>
                  </a:lnTo>
                  <a:lnTo>
                    <a:pt x="732" y="1098"/>
                  </a:lnTo>
                  <a:lnTo>
                    <a:pt x="780" y="1092"/>
                  </a:lnTo>
                  <a:lnTo>
                    <a:pt x="816" y="1080"/>
                  </a:lnTo>
                  <a:lnTo>
                    <a:pt x="828" y="1074"/>
                  </a:lnTo>
                  <a:lnTo>
                    <a:pt x="738" y="984"/>
                  </a:lnTo>
                  <a:lnTo>
                    <a:pt x="738" y="966"/>
                  </a:lnTo>
                  <a:lnTo>
                    <a:pt x="732" y="954"/>
                  </a:lnTo>
                  <a:lnTo>
                    <a:pt x="732" y="702"/>
                  </a:lnTo>
                  <a:lnTo>
                    <a:pt x="858" y="708"/>
                  </a:lnTo>
                  <a:lnTo>
                    <a:pt x="864" y="708"/>
                  </a:lnTo>
                  <a:lnTo>
                    <a:pt x="876" y="696"/>
                  </a:lnTo>
                  <a:lnTo>
                    <a:pt x="876" y="672"/>
                  </a:lnTo>
                  <a:lnTo>
                    <a:pt x="870" y="666"/>
                  </a:lnTo>
                  <a:lnTo>
                    <a:pt x="870" y="660"/>
                  </a:lnTo>
                  <a:lnTo>
                    <a:pt x="888" y="654"/>
                  </a:lnTo>
                  <a:lnTo>
                    <a:pt x="876" y="642"/>
                  </a:lnTo>
                  <a:lnTo>
                    <a:pt x="876" y="588"/>
                  </a:lnTo>
                  <a:lnTo>
                    <a:pt x="882" y="588"/>
                  </a:lnTo>
                  <a:lnTo>
                    <a:pt x="888" y="582"/>
                  </a:lnTo>
                  <a:lnTo>
                    <a:pt x="888" y="564"/>
                  </a:lnTo>
                  <a:lnTo>
                    <a:pt x="876" y="552"/>
                  </a:lnTo>
                  <a:lnTo>
                    <a:pt x="876" y="546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78" name="Andorra" descr="© INSCALE GmbH, 05.05.2010&#10;http://www.presentationload.com/">
              <a:extLst>
                <a:ext uri="{FF2B5EF4-FFF2-40B4-BE49-F238E27FC236}">
                  <a16:creationId xmlns:a16="http://schemas.microsoft.com/office/drawing/2014/main" id="{967F43BE-B96A-4807-ACCD-DF23C23BF5A5}"/>
                </a:ext>
              </a:extLst>
            </p:cNvPr>
            <p:cNvSpPr>
              <a:spLocks/>
            </p:cNvSpPr>
            <p:nvPr/>
          </p:nvSpPr>
          <p:spPr bwMode="gray">
            <a:xfrm>
              <a:off x="5618347" y="2979828"/>
              <a:ext cx="12701" cy="7934"/>
            </a:xfrm>
            <a:custGeom>
              <a:avLst/>
              <a:gdLst>
                <a:gd name="T0" fmla="*/ 2147483647 w 30"/>
                <a:gd name="T1" fmla="*/ 2147483647 h 18"/>
                <a:gd name="T2" fmla="*/ 2147483647 w 30"/>
                <a:gd name="T3" fmla="*/ 2147483647 h 18"/>
                <a:gd name="T4" fmla="*/ 2147483647 w 30"/>
                <a:gd name="T5" fmla="*/ 2147483647 h 18"/>
                <a:gd name="T6" fmla="*/ 2147483647 w 30"/>
                <a:gd name="T7" fmla="*/ 0 h 18"/>
                <a:gd name="T8" fmla="*/ 0 w 30"/>
                <a:gd name="T9" fmla="*/ 0 h 18"/>
                <a:gd name="T10" fmla="*/ 2147483647 w 30"/>
                <a:gd name="T11" fmla="*/ 2147483647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0"/>
                <a:gd name="T19" fmla="*/ 0 h 18"/>
                <a:gd name="T20" fmla="*/ 30 w 30"/>
                <a:gd name="T21" fmla="*/ 18 h 1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0" h="18">
                  <a:moveTo>
                    <a:pt x="6" y="18"/>
                  </a:moveTo>
                  <a:lnTo>
                    <a:pt x="18" y="12"/>
                  </a:lnTo>
                  <a:lnTo>
                    <a:pt x="30" y="12"/>
                  </a:lnTo>
                  <a:lnTo>
                    <a:pt x="30" y="0"/>
                  </a:lnTo>
                  <a:lnTo>
                    <a:pt x="0" y="0"/>
                  </a:lnTo>
                  <a:lnTo>
                    <a:pt x="6" y="18"/>
                  </a:lnTo>
                  <a:close/>
                </a:path>
              </a:pathLst>
            </a:custGeom>
            <a:solidFill>
              <a:srgbClr val="007D40">
                <a:lumMod val="75000"/>
              </a:srgbClr>
            </a:solidFill>
            <a:ln w="952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79" name="Afghanistan" descr="© INSCALE GmbH, 05.05.2010&#10;http://www.presentationload.com/">
              <a:extLst>
                <a:ext uri="{FF2B5EF4-FFF2-40B4-BE49-F238E27FC236}">
                  <a16:creationId xmlns:a16="http://schemas.microsoft.com/office/drawing/2014/main" id="{80001EB8-71FD-409F-8B22-B04C3F0FF936}"/>
                </a:ext>
              </a:extLst>
            </p:cNvPr>
            <p:cNvSpPr>
              <a:spLocks/>
            </p:cNvSpPr>
            <p:nvPr/>
          </p:nvSpPr>
          <p:spPr bwMode="gray">
            <a:xfrm>
              <a:off x="7367849" y="3127417"/>
              <a:ext cx="401655" cy="331679"/>
            </a:xfrm>
            <a:custGeom>
              <a:avLst/>
              <a:gdLst>
                <a:gd name="T0" fmla="*/ 2147483647 w 906"/>
                <a:gd name="T1" fmla="*/ 2147483647 h 738"/>
                <a:gd name="T2" fmla="*/ 2147483647 w 906"/>
                <a:gd name="T3" fmla="*/ 2147483647 h 738"/>
                <a:gd name="T4" fmla="*/ 2147483647 w 906"/>
                <a:gd name="T5" fmla="*/ 2147483647 h 738"/>
                <a:gd name="T6" fmla="*/ 2147483647 w 906"/>
                <a:gd name="T7" fmla="*/ 2147483647 h 738"/>
                <a:gd name="T8" fmla="*/ 2147483647 w 906"/>
                <a:gd name="T9" fmla="*/ 2147483647 h 738"/>
                <a:gd name="T10" fmla="*/ 2147483647 w 906"/>
                <a:gd name="T11" fmla="*/ 0 h 738"/>
                <a:gd name="T12" fmla="*/ 2147483647 w 906"/>
                <a:gd name="T13" fmla="*/ 2147483647 h 738"/>
                <a:gd name="T14" fmla="*/ 2147483647 w 906"/>
                <a:gd name="T15" fmla="*/ 2147483647 h 738"/>
                <a:gd name="T16" fmla="*/ 2147483647 w 906"/>
                <a:gd name="T17" fmla="*/ 2147483647 h 738"/>
                <a:gd name="T18" fmla="*/ 2147483647 w 906"/>
                <a:gd name="T19" fmla="*/ 2147483647 h 738"/>
                <a:gd name="T20" fmla="*/ 2147483647 w 906"/>
                <a:gd name="T21" fmla="*/ 2147483647 h 738"/>
                <a:gd name="T22" fmla="*/ 2147483647 w 906"/>
                <a:gd name="T23" fmla="*/ 2147483647 h 738"/>
                <a:gd name="T24" fmla="*/ 2147483647 w 906"/>
                <a:gd name="T25" fmla="*/ 2147483647 h 738"/>
                <a:gd name="T26" fmla="*/ 2147483647 w 906"/>
                <a:gd name="T27" fmla="*/ 2147483647 h 738"/>
                <a:gd name="T28" fmla="*/ 2147483647 w 906"/>
                <a:gd name="T29" fmla="*/ 2147483647 h 738"/>
                <a:gd name="T30" fmla="*/ 2147483647 w 906"/>
                <a:gd name="T31" fmla="*/ 2147483647 h 738"/>
                <a:gd name="T32" fmla="*/ 2147483647 w 906"/>
                <a:gd name="T33" fmla="*/ 2147483647 h 738"/>
                <a:gd name="T34" fmla="*/ 2147483647 w 906"/>
                <a:gd name="T35" fmla="*/ 2147483647 h 738"/>
                <a:gd name="T36" fmla="*/ 2147483647 w 906"/>
                <a:gd name="T37" fmla="*/ 2147483647 h 738"/>
                <a:gd name="T38" fmla="*/ 2147483647 w 906"/>
                <a:gd name="T39" fmla="*/ 2147483647 h 738"/>
                <a:gd name="T40" fmla="*/ 2147483647 w 906"/>
                <a:gd name="T41" fmla="*/ 2147483647 h 738"/>
                <a:gd name="T42" fmla="*/ 2147483647 w 906"/>
                <a:gd name="T43" fmla="*/ 2147483647 h 738"/>
                <a:gd name="T44" fmla="*/ 2147483647 w 906"/>
                <a:gd name="T45" fmla="*/ 2147483647 h 738"/>
                <a:gd name="T46" fmla="*/ 0 w 906"/>
                <a:gd name="T47" fmla="*/ 2147483647 h 738"/>
                <a:gd name="T48" fmla="*/ 2147483647 w 906"/>
                <a:gd name="T49" fmla="*/ 2147483647 h 738"/>
                <a:gd name="T50" fmla="*/ 2147483647 w 906"/>
                <a:gd name="T51" fmla="*/ 2147483647 h 738"/>
                <a:gd name="T52" fmla="*/ 2147483647 w 906"/>
                <a:gd name="T53" fmla="*/ 2147483647 h 738"/>
                <a:gd name="T54" fmla="*/ 2147483647 w 906"/>
                <a:gd name="T55" fmla="*/ 2147483647 h 738"/>
                <a:gd name="T56" fmla="*/ 2147483647 w 906"/>
                <a:gd name="T57" fmla="*/ 2147483647 h 738"/>
                <a:gd name="T58" fmla="*/ 2147483647 w 906"/>
                <a:gd name="T59" fmla="*/ 2147483647 h 738"/>
                <a:gd name="T60" fmla="*/ 2147483647 w 906"/>
                <a:gd name="T61" fmla="*/ 2147483647 h 738"/>
                <a:gd name="T62" fmla="*/ 2147483647 w 906"/>
                <a:gd name="T63" fmla="*/ 2147483647 h 738"/>
                <a:gd name="T64" fmla="*/ 2147483647 w 906"/>
                <a:gd name="T65" fmla="*/ 2147483647 h 738"/>
                <a:gd name="T66" fmla="*/ 2147483647 w 906"/>
                <a:gd name="T67" fmla="*/ 2147483647 h 738"/>
                <a:gd name="T68" fmla="*/ 2147483647 w 906"/>
                <a:gd name="T69" fmla="*/ 2147483647 h 738"/>
                <a:gd name="T70" fmla="*/ 2147483647 w 906"/>
                <a:gd name="T71" fmla="*/ 2147483647 h 738"/>
                <a:gd name="T72" fmla="*/ 2147483647 w 906"/>
                <a:gd name="T73" fmla="*/ 2147483647 h 738"/>
                <a:gd name="T74" fmla="*/ 2147483647 w 906"/>
                <a:gd name="T75" fmla="*/ 2147483647 h 738"/>
                <a:gd name="T76" fmla="*/ 2147483647 w 906"/>
                <a:gd name="T77" fmla="*/ 2147483647 h 738"/>
                <a:gd name="T78" fmla="*/ 2147483647 w 906"/>
                <a:gd name="T79" fmla="*/ 2147483647 h 738"/>
                <a:gd name="T80" fmla="*/ 2147483647 w 906"/>
                <a:gd name="T81" fmla="*/ 2147483647 h 738"/>
                <a:gd name="T82" fmla="*/ 2147483647 w 906"/>
                <a:gd name="T83" fmla="*/ 2147483647 h 738"/>
                <a:gd name="T84" fmla="*/ 2147483647 w 906"/>
                <a:gd name="T85" fmla="*/ 2147483647 h 738"/>
                <a:gd name="T86" fmla="*/ 2147483647 w 906"/>
                <a:gd name="T87" fmla="*/ 2147483647 h 738"/>
                <a:gd name="T88" fmla="*/ 2147483647 w 906"/>
                <a:gd name="T89" fmla="*/ 2147483647 h 738"/>
                <a:gd name="T90" fmla="*/ 2147483647 w 906"/>
                <a:gd name="T91" fmla="*/ 2147483647 h 738"/>
                <a:gd name="T92" fmla="*/ 2147483647 w 906"/>
                <a:gd name="T93" fmla="*/ 2147483647 h 738"/>
                <a:gd name="T94" fmla="*/ 2147483647 w 906"/>
                <a:gd name="T95" fmla="*/ 2147483647 h 738"/>
                <a:gd name="T96" fmla="*/ 2147483647 w 906"/>
                <a:gd name="T97" fmla="*/ 2147483647 h 738"/>
                <a:gd name="T98" fmla="*/ 2147483647 w 906"/>
                <a:gd name="T99" fmla="*/ 2147483647 h 738"/>
                <a:gd name="T100" fmla="*/ 2147483647 w 906"/>
                <a:gd name="T101" fmla="*/ 2147483647 h 738"/>
                <a:gd name="T102" fmla="*/ 2147483647 w 906"/>
                <a:gd name="T103" fmla="*/ 2147483647 h 738"/>
                <a:gd name="T104" fmla="*/ 2147483647 w 906"/>
                <a:gd name="T105" fmla="*/ 2147483647 h 738"/>
                <a:gd name="T106" fmla="*/ 2147483647 w 906"/>
                <a:gd name="T107" fmla="*/ 2147483647 h 738"/>
                <a:gd name="T108" fmla="*/ 2147483647 w 906"/>
                <a:gd name="T109" fmla="*/ 2147483647 h 738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906"/>
                <a:gd name="T166" fmla="*/ 0 h 738"/>
                <a:gd name="T167" fmla="*/ 906 w 906"/>
                <a:gd name="T168" fmla="*/ 738 h 738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906" h="738">
                  <a:moveTo>
                    <a:pt x="894" y="108"/>
                  </a:moveTo>
                  <a:lnTo>
                    <a:pt x="894" y="96"/>
                  </a:lnTo>
                  <a:lnTo>
                    <a:pt x="906" y="96"/>
                  </a:lnTo>
                  <a:lnTo>
                    <a:pt x="900" y="90"/>
                  </a:lnTo>
                  <a:lnTo>
                    <a:pt x="876" y="90"/>
                  </a:lnTo>
                  <a:lnTo>
                    <a:pt x="840" y="102"/>
                  </a:lnTo>
                  <a:lnTo>
                    <a:pt x="840" y="84"/>
                  </a:lnTo>
                  <a:lnTo>
                    <a:pt x="816" y="84"/>
                  </a:lnTo>
                  <a:lnTo>
                    <a:pt x="792" y="96"/>
                  </a:lnTo>
                  <a:lnTo>
                    <a:pt x="786" y="102"/>
                  </a:lnTo>
                  <a:lnTo>
                    <a:pt x="780" y="114"/>
                  </a:lnTo>
                  <a:lnTo>
                    <a:pt x="774" y="120"/>
                  </a:lnTo>
                  <a:lnTo>
                    <a:pt x="756" y="120"/>
                  </a:lnTo>
                  <a:lnTo>
                    <a:pt x="750" y="126"/>
                  </a:lnTo>
                  <a:lnTo>
                    <a:pt x="744" y="138"/>
                  </a:lnTo>
                  <a:lnTo>
                    <a:pt x="732" y="144"/>
                  </a:lnTo>
                  <a:lnTo>
                    <a:pt x="726" y="150"/>
                  </a:lnTo>
                  <a:lnTo>
                    <a:pt x="720" y="150"/>
                  </a:lnTo>
                  <a:lnTo>
                    <a:pt x="690" y="120"/>
                  </a:lnTo>
                  <a:lnTo>
                    <a:pt x="690" y="114"/>
                  </a:lnTo>
                  <a:lnTo>
                    <a:pt x="678" y="48"/>
                  </a:lnTo>
                  <a:lnTo>
                    <a:pt x="660" y="48"/>
                  </a:lnTo>
                  <a:lnTo>
                    <a:pt x="660" y="18"/>
                  </a:lnTo>
                  <a:lnTo>
                    <a:pt x="642" y="0"/>
                  </a:lnTo>
                  <a:lnTo>
                    <a:pt x="624" y="0"/>
                  </a:lnTo>
                  <a:lnTo>
                    <a:pt x="618" y="6"/>
                  </a:lnTo>
                  <a:lnTo>
                    <a:pt x="618" y="30"/>
                  </a:lnTo>
                  <a:lnTo>
                    <a:pt x="612" y="36"/>
                  </a:lnTo>
                  <a:lnTo>
                    <a:pt x="606" y="36"/>
                  </a:lnTo>
                  <a:lnTo>
                    <a:pt x="594" y="48"/>
                  </a:lnTo>
                  <a:lnTo>
                    <a:pt x="594" y="54"/>
                  </a:lnTo>
                  <a:lnTo>
                    <a:pt x="600" y="60"/>
                  </a:lnTo>
                  <a:lnTo>
                    <a:pt x="606" y="60"/>
                  </a:lnTo>
                  <a:lnTo>
                    <a:pt x="600" y="84"/>
                  </a:lnTo>
                  <a:lnTo>
                    <a:pt x="588" y="72"/>
                  </a:lnTo>
                  <a:lnTo>
                    <a:pt x="570" y="72"/>
                  </a:lnTo>
                  <a:lnTo>
                    <a:pt x="558" y="78"/>
                  </a:lnTo>
                  <a:lnTo>
                    <a:pt x="546" y="90"/>
                  </a:lnTo>
                  <a:lnTo>
                    <a:pt x="546" y="120"/>
                  </a:lnTo>
                  <a:lnTo>
                    <a:pt x="540" y="120"/>
                  </a:lnTo>
                  <a:lnTo>
                    <a:pt x="534" y="114"/>
                  </a:lnTo>
                  <a:lnTo>
                    <a:pt x="528" y="102"/>
                  </a:lnTo>
                  <a:lnTo>
                    <a:pt x="522" y="96"/>
                  </a:lnTo>
                  <a:lnTo>
                    <a:pt x="510" y="96"/>
                  </a:lnTo>
                  <a:lnTo>
                    <a:pt x="504" y="102"/>
                  </a:lnTo>
                  <a:lnTo>
                    <a:pt x="492" y="108"/>
                  </a:lnTo>
                  <a:lnTo>
                    <a:pt x="474" y="126"/>
                  </a:lnTo>
                  <a:lnTo>
                    <a:pt x="468" y="126"/>
                  </a:lnTo>
                  <a:lnTo>
                    <a:pt x="456" y="114"/>
                  </a:lnTo>
                  <a:lnTo>
                    <a:pt x="444" y="108"/>
                  </a:lnTo>
                  <a:lnTo>
                    <a:pt x="438" y="102"/>
                  </a:lnTo>
                  <a:lnTo>
                    <a:pt x="426" y="102"/>
                  </a:lnTo>
                  <a:lnTo>
                    <a:pt x="414" y="108"/>
                  </a:lnTo>
                  <a:lnTo>
                    <a:pt x="396" y="84"/>
                  </a:lnTo>
                  <a:lnTo>
                    <a:pt x="384" y="96"/>
                  </a:lnTo>
                  <a:lnTo>
                    <a:pt x="342" y="96"/>
                  </a:lnTo>
                  <a:lnTo>
                    <a:pt x="330" y="90"/>
                  </a:lnTo>
                  <a:lnTo>
                    <a:pt x="324" y="84"/>
                  </a:lnTo>
                  <a:lnTo>
                    <a:pt x="312" y="78"/>
                  </a:lnTo>
                  <a:lnTo>
                    <a:pt x="300" y="78"/>
                  </a:lnTo>
                  <a:lnTo>
                    <a:pt x="300" y="102"/>
                  </a:lnTo>
                  <a:lnTo>
                    <a:pt x="264" y="102"/>
                  </a:lnTo>
                  <a:lnTo>
                    <a:pt x="252" y="108"/>
                  </a:lnTo>
                  <a:lnTo>
                    <a:pt x="246" y="120"/>
                  </a:lnTo>
                  <a:lnTo>
                    <a:pt x="246" y="180"/>
                  </a:lnTo>
                  <a:lnTo>
                    <a:pt x="234" y="180"/>
                  </a:lnTo>
                  <a:lnTo>
                    <a:pt x="222" y="186"/>
                  </a:lnTo>
                  <a:lnTo>
                    <a:pt x="216" y="198"/>
                  </a:lnTo>
                  <a:lnTo>
                    <a:pt x="180" y="216"/>
                  </a:lnTo>
                  <a:lnTo>
                    <a:pt x="168" y="216"/>
                  </a:lnTo>
                  <a:lnTo>
                    <a:pt x="168" y="228"/>
                  </a:lnTo>
                  <a:lnTo>
                    <a:pt x="156" y="252"/>
                  </a:lnTo>
                  <a:lnTo>
                    <a:pt x="150" y="258"/>
                  </a:lnTo>
                  <a:lnTo>
                    <a:pt x="138" y="264"/>
                  </a:lnTo>
                  <a:lnTo>
                    <a:pt x="114" y="264"/>
                  </a:lnTo>
                  <a:lnTo>
                    <a:pt x="90" y="240"/>
                  </a:lnTo>
                  <a:lnTo>
                    <a:pt x="84" y="240"/>
                  </a:lnTo>
                  <a:lnTo>
                    <a:pt x="78" y="246"/>
                  </a:lnTo>
                  <a:lnTo>
                    <a:pt x="66" y="246"/>
                  </a:lnTo>
                  <a:lnTo>
                    <a:pt x="60" y="240"/>
                  </a:lnTo>
                  <a:lnTo>
                    <a:pt x="48" y="240"/>
                  </a:lnTo>
                  <a:lnTo>
                    <a:pt x="42" y="234"/>
                  </a:lnTo>
                  <a:lnTo>
                    <a:pt x="36" y="240"/>
                  </a:lnTo>
                  <a:lnTo>
                    <a:pt x="30" y="252"/>
                  </a:lnTo>
                  <a:lnTo>
                    <a:pt x="30" y="258"/>
                  </a:lnTo>
                  <a:lnTo>
                    <a:pt x="36" y="270"/>
                  </a:lnTo>
                  <a:lnTo>
                    <a:pt x="36" y="294"/>
                  </a:lnTo>
                  <a:lnTo>
                    <a:pt x="42" y="300"/>
                  </a:lnTo>
                  <a:lnTo>
                    <a:pt x="42" y="306"/>
                  </a:lnTo>
                  <a:lnTo>
                    <a:pt x="18" y="312"/>
                  </a:lnTo>
                  <a:lnTo>
                    <a:pt x="30" y="330"/>
                  </a:lnTo>
                  <a:lnTo>
                    <a:pt x="24" y="330"/>
                  </a:lnTo>
                  <a:lnTo>
                    <a:pt x="18" y="336"/>
                  </a:lnTo>
                  <a:lnTo>
                    <a:pt x="6" y="342"/>
                  </a:lnTo>
                  <a:lnTo>
                    <a:pt x="0" y="348"/>
                  </a:lnTo>
                  <a:lnTo>
                    <a:pt x="0" y="354"/>
                  </a:lnTo>
                  <a:lnTo>
                    <a:pt x="12" y="366"/>
                  </a:lnTo>
                  <a:lnTo>
                    <a:pt x="12" y="396"/>
                  </a:lnTo>
                  <a:lnTo>
                    <a:pt x="36" y="396"/>
                  </a:lnTo>
                  <a:lnTo>
                    <a:pt x="42" y="402"/>
                  </a:lnTo>
                  <a:lnTo>
                    <a:pt x="42" y="408"/>
                  </a:lnTo>
                  <a:lnTo>
                    <a:pt x="24" y="426"/>
                  </a:lnTo>
                  <a:lnTo>
                    <a:pt x="18" y="438"/>
                  </a:lnTo>
                  <a:lnTo>
                    <a:pt x="30" y="462"/>
                  </a:lnTo>
                  <a:lnTo>
                    <a:pt x="42" y="480"/>
                  </a:lnTo>
                  <a:lnTo>
                    <a:pt x="54" y="504"/>
                  </a:lnTo>
                  <a:lnTo>
                    <a:pt x="60" y="510"/>
                  </a:lnTo>
                  <a:lnTo>
                    <a:pt x="60" y="564"/>
                  </a:lnTo>
                  <a:lnTo>
                    <a:pt x="66" y="570"/>
                  </a:lnTo>
                  <a:lnTo>
                    <a:pt x="72" y="570"/>
                  </a:lnTo>
                  <a:lnTo>
                    <a:pt x="84" y="576"/>
                  </a:lnTo>
                  <a:lnTo>
                    <a:pt x="120" y="576"/>
                  </a:lnTo>
                  <a:lnTo>
                    <a:pt x="126" y="582"/>
                  </a:lnTo>
                  <a:lnTo>
                    <a:pt x="138" y="606"/>
                  </a:lnTo>
                  <a:lnTo>
                    <a:pt x="114" y="654"/>
                  </a:lnTo>
                  <a:lnTo>
                    <a:pt x="108" y="660"/>
                  </a:lnTo>
                  <a:lnTo>
                    <a:pt x="102" y="672"/>
                  </a:lnTo>
                  <a:lnTo>
                    <a:pt x="84" y="690"/>
                  </a:lnTo>
                  <a:lnTo>
                    <a:pt x="84" y="702"/>
                  </a:lnTo>
                  <a:lnTo>
                    <a:pt x="120" y="702"/>
                  </a:lnTo>
                  <a:lnTo>
                    <a:pt x="132" y="708"/>
                  </a:lnTo>
                  <a:lnTo>
                    <a:pt x="150" y="720"/>
                  </a:lnTo>
                  <a:lnTo>
                    <a:pt x="168" y="726"/>
                  </a:lnTo>
                  <a:lnTo>
                    <a:pt x="192" y="738"/>
                  </a:lnTo>
                  <a:lnTo>
                    <a:pt x="210" y="738"/>
                  </a:lnTo>
                  <a:lnTo>
                    <a:pt x="228" y="732"/>
                  </a:lnTo>
                  <a:lnTo>
                    <a:pt x="234" y="732"/>
                  </a:lnTo>
                  <a:lnTo>
                    <a:pt x="240" y="726"/>
                  </a:lnTo>
                  <a:lnTo>
                    <a:pt x="294" y="726"/>
                  </a:lnTo>
                  <a:lnTo>
                    <a:pt x="294" y="732"/>
                  </a:lnTo>
                  <a:lnTo>
                    <a:pt x="318" y="732"/>
                  </a:lnTo>
                  <a:lnTo>
                    <a:pt x="324" y="726"/>
                  </a:lnTo>
                  <a:lnTo>
                    <a:pt x="348" y="726"/>
                  </a:lnTo>
                  <a:lnTo>
                    <a:pt x="366" y="720"/>
                  </a:lnTo>
                  <a:lnTo>
                    <a:pt x="396" y="720"/>
                  </a:lnTo>
                  <a:lnTo>
                    <a:pt x="444" y="696"/>
                  </a:lnTo>
                  <a:lnTo>
                    <a:pt x="450" y="696"/>
                  </a:lnTo>
                  <a:lnTo>
                    <a:pt x="456" y="690"/>
                  </a:lnTo>
                  <a:lnTo>
                    <a:pt x="456" y="660"/>
                  </a:lnTo>
                  <a:lnTo>
                    <a:pt x="450" y="654"/>
                  </a:lnTo>
                  <a:lnTo>
                    <a:pt x="450" y="636"/>
                  </a:lnTo>
                  <a:lnTo>
                    <a:pt x="444" y="624"/>
                  </a:lnTo>
                  <a:lnTo>
                    <a:pt x="444" y="606"/>
                  </a:lnTo>
                  <a:lnTo>
                    <a:pt x="450" y="594"/>
                  </a:lnTo>
                  <a:lnTo>
                    <a:pt x="462" y="588"/>
                  </a:lnTo>
                  <a:lnTo>
                    <a:pt x="468" y="576"/>
                  </a:lnTo>
                  <a:lnTo>
                    <a:pt x="486" y="576"/>
                  </a:lnTo>
                  <a:lnTo>
                    <a:pt x="486" y="588"/>
                  </a:lnTo>
                  <a:lnTo>
                    <a:pt x="528" y="588"/>
                  </a:lnTo>
                  <a:lnTo>
                    <a:pt x="534" y="582"/>
                  </a:lnTo>
                  <a:lnTo>
                    <a:pt x="534" y="576"/>
                  </a:lnTo>
                  <a:lnTo>
                    <a:pt x="528" y="570"/>
                  </a:lnTo>
                  <a:lnTo>
                    <a:pt x="522" y="570"/>
                  </a:lnTo>
                  <a:lnTo>
                    <a:pt x="522" y="564"/>
                  </a:lnTo>
                  <a:lnTo>
                    <a:pt x="528" y="558"/>
                  </a:lnTo>
                  <a:lnTo>
                    <a:pt x="534" y="558"/>
                  </a:lnTo>
                  <a:lnTo>
                    <a:pt x="546" y="552"/>
                  </a:lnTo>
                  <a:lnTo>
                    <a:pt x="552" y="546"/>
                  </a:lnTo>
                  <a:lnTo>
                    <a:pt x="564" y="540"/>
                  </a:lnTo>
                  <a:lnTo>
                    <a:pt x="594" y="540"/>
                  </a:lnTo>
                  <a:lnTo>
                    <a:pt x="594" y="552"/>
                  </a:lnTo>
                  <a:lnTo>
                    <a:pt x="600" y="558"/>
                  </a:lnTo>
                  <a:lnTo>
                    <a:pt x="612" y="558"/>
                  </a:lnTo>
                  <a:lnTo>
                    <a:pt x="624" y="552"/>
                  </a:lnTo>
                  <a:lnTo>
                    <a:pt x="630" y="540"/>
                  </a:lnTo>
                  <a:lnTo>
                    <a:pt x="636" y="534"/>
                  </a:lnTo>
                  <a:lnTo>
                    <a:pt x="636" y="528"/>
                  </a:lnTo>
                  <a:lnTo>
                    <a:pt x="630" y="522"/>
                  </a:lnTo>
                  <a:lnTo>
                    <a:pt x="630" y="510"/>
                  </a:lnTo>
                  <a:lnTo>
                    <a:pt x="624" y="498"/>
                  </a:lnTo>
                  <a:lnTo>
                    <a:pt x="624" y="480"/>
                  </a:lnTo>
                  <a:lnTo>
                    <a:pt x="630" y="474"/>
                  </a:lnTo>
                  <a:lnTo>
                    <a:pt x="636" y="474"/>
                  </a:lnTo>
                  <a:lnTo>
                    <a:pt x="636" y="438"/>
                  </a:lnTo>
                  <a:lnTo>
                    <a:pt x="642" y="432"/>
                  </a:lnTo>
                  <a:lnTo>
                    <a:pt x="660" y="432"/>
                  </a:lnTo>
                  <a:lnTo>
                    <a:pt x="690" y="414"/>
                  </a:lnTo>
                  <a:lnTo>
                    <a:pt x="684" y="414"/>
                  </a:lnTo>
                  <a:lnTo>
                    <a:pt x="672" y="408"/>
                  </a:lnTo>
                  <a:lnTo>
                    <a:pt x="672" y="402"/>
                  </a:lnTo>
                  <a:lnTo>
                    <a:pt x="666" y="396"/>
                  </a:lnTo>
                  <a:lnTo>
                    <a:pt x="666" y="390"/>
                  </a:lnTo>
                  <a:lnTo>
                    <a:pt x="654" y="384"/>
                  </a:lnTo>
                  <a:lnTo>
                    <a:pt x="642" y="372"/>
                  </a:lnTo>
                  <a:lnTo>
                    <a:pt x="642" y="360"/>
                  </a:lnTo>
                  <a:lnTo>
                    <a:pt x="660" y="360"/>
                  </a:lnTo>
                  <a:lnTo>
                    <a:pt x="666" y="366"/>
                  </a:lnTo>
                  <a:lnTo>
                    <a:pt x="684" y="372"/>
                  </a:lnTo>
                  <a:lnTo>
                    <a:pt x="690" y="372"/>
                  </a:lnTo>
                  <a:lnTo>
                    <a:pt x="696" y="366"/>
                  </a:lnTo>
                  <a:lnTo>
                    <a:pt x="714" y="366"/>
                  </a:lnTo>
                  <a:lnTo>
                    <a:pt x="714" y="336"/>
                  </a:lnTo>
                  <a:lnTo>
                    <a:pt x="708" y="330"/>
                  </a:lnTo>
                  <a:lnTo>
                    <a:pt x="708" y="318"/>
                  </a:lnTo>
                  <a:lnTo>
                    <a:pt x="714" y="306"/>
                  </a:lnTo>
                  <a:lnTo>
                    <a:pt x="738" y="282"/>
                  </a:lnTo>
                  <a:lnTo>
                    <a:pt x="738" y="276"/>
                  </a:lnTo>
                  <a:lnTo>
                    <a:pt x="732" y="264"/>
                  </a:lnTo>
                  <a:lnTo>
                    <a:pt x="726" y="258"/>
                  </a:lnTo>
                  <a:lnTo>
                    <a:pt x="726" y="228"/>
                  </a:lnTo>
                  <a:lnTo>
                    <a:pt x="696" y="198"/>
                  </a:lnTo>
                  <a:lnTo>
                    <a:pt x="696" y="192"/>
                  </a:lnTo>
                  <a:lnTo>
                    <a:pt x="702" y="186"/>
                  </a:lnTo>
                  <a:lnTo>
                    <a:pt x="708" y="174"/>
                  </a:lnTo>
                  <a:lnTo>
                    <a:pt x="714" y="168"/>
                  </a:lnTo>
                  <a:lnTo>
                    <a:pt x="738" y="156"/>
                  </a:lnTo>
                  <a:lnTo>
                    <a:pt x="744" y="150"/>
                  </a:lnTo>
                  <a:lnTo>
                    <a:pt x="768" y="138"/>
                  </a:lnTo>
                  <a:lnTo>
                    <a:pt x="774" y="138"/>
                  </a:lnTo>
                  <a:lnTo>
                    <a:pt x="780" y="132"/>
                  </a:lnTo>
                  <a:lnTo>
                    <a:pt x="822" y="132"/>
                  </a:lnTo>
                  <a:lnTo>
                    <a:pt x="828" y="126"/>
                  </a:lnTo>
                  <a:lnTo>
                    <a:pt x="852" y="126"/>
                  </a:lnTo>
                  <a:lnTo>
                    <a:pt x="864" y="132"/>
                  </a:lnTo>
                  <a:lnTo>
                    <a:pt x="876" y="132"/>
                  </a:lnTo>
                  <a:lnTo>
                    <a:pt x="882" y="126"/>
                  </a:lnTo>
                  <a:lnTo>
                    <a:pt x="894" y="126"/>
                  </a:lnTo>
                  <a:lnTo>
                    <a:pt x="900" y="120"/>
                  </a:lnTo>
                  <a:lnTo>
                    <a:pt x="894" y="114"/>
                  </a:lnTo>
                  <a:lnTo>
                    <a:pt x="894" y="10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80" name="Freeform 8">
              <a:extLst>
                <a:ext uri="{FF2B5EF4-FFF2-40B4-BE49-F238E27FC236}">
                  <a16:creationId xmlns:a16="http://schemas.microsoft.com/office/drawing/2014/main" id="{F68FEDB5-F412-43CA-AEB3-304E0017C63A}"/>
                </a:ext>
              </a:extLst>
            </p:cNvPr>
            <p:cNvSpPr>
              <a:spLocks/>
            </p:cNvSpPr>
            <p:nvPr/>
          </p:nvSpPr>
          <p:spPr bwMode="auto">
            <a:xfrm>
              <a:off x="6229561" y="3678098"/>
              <a:ext cx="533423" cy="531637"/>
            </a:xfrm>
            <a:custGeom>
              <a:avLst/>
              <a:gdLst/>
              <a:ahLst/>
              <a:cxnLst>
                <a:cxn ang="0">
                  <a:pos x="442" y="199"/>
                </a:cxn>
                <a:cxn ang="0">
                  <a:pos x="446" y="187"/>
                </a:cxn>
                <a:cxn ang="0">
                  <a:pos x="475" y="170"/>
                </a:cxn>
                <a:cxn ang="0">
                  <a:pos x="458" y="149"/>
                </a:cxn>
                <a:cxn ang="0">
                  <a:pos x="439" y="137"/>
                </a:cxn>
                <a:cxn ang="0">
                  <a:pos x="434" y="114"/>
                </a:cxn>
                <a:cxn ang="0">
                  <a:pos x="430" y="90"/>
                </a:cxn>
                <a:cxn ang="0">
                  <a:pos x="423" y="55"/>
                </a:cxn>
                <a:cxn ang="0">
                  <a:pos x="413" y="29"/>
                </a:cxn>
                <a:cxn ang="0">
                  <a:pos x="387" y="0"/>
                </a:cxn>
                <a:cxn ang="0">
                  <a:pos x="361" y="26"/>
                </a:cxn>
                <a:cxn ang="0">
                  <a:pos x="345" y="31"/>
                </a:cxn>
                <a:cxn ang="0">
                  <a:pos x="326" y="47"/>
                </a:cxn>
                <a:cxn ang="0">
                  <a:pos x="269" y="36"/>
                </a:cxn>
                <a:cxn ang="0">
                  <a:pos x="87" y="36"/>
                </a:cxn>
                <a:cxn ang="0">
                  <a:pos x="54" y="241"/>
                </a:cxn>
                <a:cxn ang="0">
                  <a:pos x="30" y="246"/>
                </a:cxn>
                <a:cxn ang="0">
                  <a:pos x="30" y="258"/>
                </a:cxn>
                <a:cxn ang="0">
                  <a:pos x="16" y="272"/>
                </a:cxn>
                <a:cxn ang="0">
                  <a:pos x="7" y="300"/>
                </a:cxn>
                <a:cxn ang="0">
                  <a:pos x="9" y="322"/>
                </a:cxn>
                <a:cxn ang="0">
                  <a:pos x="4" y="338"/>
                </a:cxn>
                <a:cxn ang="0">
                  <a:pos x="19" y="338"/>
                </a:cxn>
                <a:cxn ang="0">
                  <a:pos x="21" y="373"/>
                </a:cxn>
                <a:cxn ang="0">
                  <a:pos x="35" y="385"/>
                </a:cxn>
                <a:cxn ang="0">
                  <a:pos x="42" y="409"/>
                </a:cxn>
                <a:cxn ang="0">
                  <a:pos x="54" y="430"/>
                </a:cxn>
                <a:cxn ang="0">
                  <a:pos x="47" y="451"/>
                </a:cxn>
                <a:cxn ang="0">
                  <a:pos x="49" y="463"/>
                </a:cxn>
                <a:cxn ang="0">
                  <a:pos x="73" y="456"/>
                </a:cxn>
                <a:cxn ang="0">
                  <a:pos x="78" y="447"/>
                </a:cxn>
                <a:cxn ang="0">
                  <a:pos x="89" y="418"/>
                </a:cxn>
                <a:cxn ang="0">
                  <a:pos x="115" y="416"/>
                </a:cxn>
                <a:cxn ang="0">
                  <a:pos x="125" y="430"/>
                </a:cxn>
                <a:cxn ang="0">
                  <a:pos x="170" y="433"/>
                </a:cxn>
                <a:cxn ang="0">
                  <a:pos x="196" y="442"/>
                </a:cxn>
                <a:cxn ang="0">
                  <a:pos x="234" y="411"/>
                </a:cxn>
                <a:cxn ang="0">
                  <a:pos x="290" y="409"/>
                </a:cxn>
                <a:cxn ang="0">
                  <a:pos x="307" y="364"/>
                </a:cxn>
                <a:cxn ang="0">
                  <a:pos x="331" y="347"/>
                </a:cxn>
                <a:cxn ang="0">
                  <a:pos x="328" y="378"/>
                </a:cxn>
                <a:cxn ang="0">
                  <a:pos x="335" y="399"/>
                </a:cxn>
                <a:cxn ang="0">
                  <a:pos x="357" y="423"/>
                </a:cxn>
                <a:cxn ang="0">
                  <a:pos x="359" y="409"/>
                </a:cxn>
                <a:cxn ang="0">
                  <a:pos x="368" y="399"/>
                </a:cxn>
                <a:cxn ang="0">
                  <a:pos x="380" y="385"/>
                </a:cxn>
                <a:cxn ang="0">
                  <a:pos x="382" y="364"/>
                </a:cxn>
                <a:cxn ang="0">
                  <a:pos x="392" y="343"/>
                </a:cxn>
                <a:cxn ang="0">
                  <a:pos x="411" y="333"/>
                </a:cxn>
                <a:cxn ang="0">
                  <a:pos x="418" y="303"/>
                </a:cxn>
                <a:cxn ang="0">
                  <a:pos x="416" y="262"/>
                </a:cxn>
                <a:cxn ang="0">
                  <a:pos x="423" y="239"/>
                </a:cxn>
                <a:cxn ang="0">
                  <a:pos x="430" y="215"/>
                </a:cxn>
              </a:cxnLst>
              <a:rect l="0" t="0" r="r" b="b"/>
              <a:pathLst>
                <a:path w="475" h="466">
                  <a:moveTo>
                    <a:pt x="432" y="208"/>
                  </a:moveTo>
                  <a:lnTo>
                    <a:pt x="434" y="206"/>
                  </a:lnTo>
                  <a:lnTo>
                    <a:pt x="434" y="199"/>
                  </a:lnTo>
                  <a:lnTo>
                    <a:pt x="442" y="199"/>
                  </a:lnTo>
                  <a:lnTo>
                    <a:pt x="444" y="196"/>
                  </a:lnTo>
                  <a:lnTo>
                    <a:pt x="444" y="194"/>
                  </a:lnTo>
                  <a:lnTo>
                    <a:pt x="446" y="192"/>
                  </a:lnTo>
                  <a:lnTo>
                    <a:pt x="446" y="187"/>
                  </a:lnTo>
                  <a:lnTo>
                    <a:pt x="451" y="187"/>
                  </a:lnTo>
                  <a:lnTo>
                    <a:pt x="460" y="184"/>
                  </a:lnTo>
                  <a:lnTo>
                    <a:pt x="470" y="180"/>
                  </a:lnTo>
                  <a:lnTo>
                    <a:pt x="475" y="170"/>
                  </a:lnTo>
                  <a:lnTo>
                    <a:pt x="475" y="166"/>
                  </a:lnTo>
                  <a:lnTo>
                    <a:pt x="460" y="154"/>
                  </a:lnTo>
                  <a:lnTo>
                    <a:pt x="460" y="151"/>
                  </a:lnTo>
                  <a:lnTo>
                    <a:pt x="458" y="149"/>
                  </a:lnTo>
                  <a:lnTo>
                    <a:pt x="458" y="144"/>
                  </a:lnTo>
                  <a:lnTo>
                    <a:pt x="453" y="142"/>
                  </a:lnTo>
                  <a:lnTo>
                    <a:pt x="444" y="142"/>
                  </a:lnTo>
                  <a:lnTo>
                    <a:pt x="439" y="137"/>
                  </a:lnTo>
                  <a:lnTo>
                    <a:pt x="439" y="132"/>
                  </a:lnTo>
                  <a:lnTo>
                    <a:pt x="437" y="125"/>
                  </a:lnTo>
                  <a:lnTo>
                    <a:pt x="437" y="118"/>
                  </a:lnTo>
                  <a:lnTo>
                    <a:pt x="434" y="114"/>
                  </a:lnTo>
                  <a:lnTo>
                    <a:pt x="434" y="107"/>
                  </a:lnTo>
                  <a:lnTo>
                    <a:pt x="432" y="107"/>
                  </a:lnTo>
                  <a:lnTo>
                    <a:pt x="432" y="97"/>
                  </a:lnTo>
                  <a:lnTo>
                    <a:pt x="430" y="90"/>
                  </a:lnTo>
                  <a:lnTo>
                    <a:pt x="430" y="73"/>
                  </a:lnTo>
                  <a:lnTo>
                    <a:pt x="427" y="69"/>
                  </a:lnTo>
                  <a:lnTo>
                    <a:pt x="434" y="66"/>
                  </a:lnTo>
                  <a:lnTo>
                    <a:pt x="423" y="55"/>
                  </a:lnTo>
                  <a:lnTo>
                    <a:pt x="423" y="38"/>
                  </a:lnTo>
                  <a:lnTo>
                    <a:pt x="420" y="33"/>
                  </a:lnTo>
                  <a:lnTo>
                    <a:pt x="418" y="31"/>
                  </a:lnTo>
                  <a:lnTo>
                    <a:pt x="413" y="29"/>
                  </a:lnTo>
                  <a:lnTo>
                    <a:pt x="401" y="17"/>
                  </a:lnTo>
                  <a:lnTo>
                    <a:pt x="397" y="17"/>
                  </a:lnTo>
                  <a:lnTo>
                    <a:pt x="390" y="10"/>
                  </a:lnTo>
                  <a:lnTo>
                    <a:pt x="387" y="0"/>
                  </a:lnTo>
                  <a:lnTo>
                    <a:pt x="378" y="12"/>
                  </a:lnTo>
                  <a:lnTo>
                    <a:pt x="364" y="12"/>
                  </a:lnTo>
                  <a:lnTo>
                    <a:pt x="364" y="21"/>
                  </a:lnTo>
                  <a:lnTo>
                    <a:pt x="361" y="26"/>
                  </a:lnTo>
                  <a:lnTo>
                    <a:pt x="359" y="29"/>
                  </a:lnTo>
                  <a:lnTo>
                    <a:pt x="352" y="29"/>
                  </a:lnTo>
                  <a:lnTo>
                    <a:pt x="349" y="31"/>
                  </a:lnTo>
                  <a:lnTo>
                    <a:pt x="345" y="31"/>
                  </a:lnTo>
                  <a:lnTo>
                    <a:pt x="340" y="36"/>
                  </a:lnTo>
                  <a:lnTo>
                    <a:pt x="335" y="45"/>
                  </a:lnTo>
                  <a:lnTo>
                    <a:pt x="333" y="47"/>
                  </a:lnTo>
                  <a:lnTo>
                    <a:pt x="326" y="47"/>
                  </a:lnTo>
                  <a:lnTo>
                    <a:pt x="323" y="45"/>
                  </a:lnTo>
                  <a:lnTo>
                    <a:pt x="321" y="40"/>
                  </a:lnTo>
                  <a:lnTo>
                    <a:pt x="319" y="38"/>
                  </a:lnTo>
                  <a:lnTo>
                    <a:pt x="269" y="36"/>
                  </a:lnTo>
                  <a:lnTo>
                    <a:pt x="269" y="31"/>
                  </a:lnTo>
                  <a:lnTo>
                    <a:pt x="267" y="31"/>
                  </a:lnTo>
                  <a:lnTo>
                    <a:pt x="260" y="38"/>
                  </a:lnTo>
                  <a:lnTo>
                    <a:pt x="87" y="36"/>
                  </a:lnTo>
                  <a:lnTo>
                    <a:pt x="87" y="99"/>
                  </a:lnTo>
                  <a:lnTo>
                    <a:pt x="56" y="99"/>
                  </a:lnTo>
                  <a:lnTo>
                    <a:pt x="59" y="241"/>
                  </a:lnTo>
                  <a:lnTo>
                    <a:pt x="54" y="241"/>
                  </a:lnTo>
                  <a:lnTo>
                    <a:pt x="49" y="239"/>
                  </a:lnTo>
                  <a:lnTo>
                    <a:pt x="33" y="239"/>
                  </a:lnTo>
                  <a:lnTo>
                    <a:pt x="28" y="244"/>
                  </a:lnTo>
                  <a:lnTo>
                    <a:pt x="30" y="246"/>
                  </a:lnTo>
                  <a:lnTo>
                    <a:pt x="30" y="251"/>
                  </a:lnTo>
                  <a:lnTo>
                    <a:pt x="33" y="253"/>
                  </a:lnTo>
                  <a:lnTo>
                    <a:pt x="33" y="255"/>
                  </a:lnTo>
                  <a:lnTo>
                    <a:pt x="30" y="258"/>
                  </a:lnTo>
                  <a:lnTo>
                    <a:pt x="26" y="260"/>
                  </a:lnTo>
                  <a:lnTo>
                    <a:pt x="21" y="265"/>
                  </a:lnTo>
                  <a:lnTo>
                    <a:pt x="21" y="272"/>
                  </a:lnTo>
                  <a:lnTo>
                    <a:pt x="16" y="272"/>
                  </a:lnTo>
                  <a:lnTo>
                    <a:pt x="19" y="281"/>
                  </a:lnTo>
                  <a:lnTo>
                    <a:pt x="21" y="288"/>
                  </a:lnTo>
                  <a:lnTo>
                    <a:pt x="14" y="293"/>
                  </a:lnTo>
                  <a:lnTo>
                    <a:pt x="7" y="300"/>
                  </a:lnTo>
                  <a:lnTo>
                    <a:pt x="9" y="303"/>
                  </a:lnTo>
                  <a:lnTo>
                    <a:pt x="14" y="312"/>
                  </a:lnTo>
                  <a:lnTo>
                    <a:pt x="14" y="317"/>
                  </a:lnTo>
                  <a:lnTo>
                    <a:pt x="9" y="322"/>
                  </a:lnTo>
                  <a:lnTo>
                    <a:pt x="4" y="324"/>
                  </a:lnTo>
                  <a:lnTo>
                    <a:pt x="0" y="329"/>
                  </a:lnTo>
                  <a:lnTo>
                    <a:pt x="0" y="336"/>
                  </a:lnTo>
                  <a:lnTo>
                    <a:pt x="4" y="338"/>
                  </a:lnTo>
                  <a:lnTo>
                    <a:pt x="9" y="338"/>
                  </a:lnTo>
                  <a:lnTo>
                    <a:pt x="12" y="336"/>
                  </a:lnTo>
                  <a:lnTo>
                    <a:pt x="16" y="336"/>
                  </a:lnTo>
                  <a:lnTo>
                    <a:pt x="19" y="338"/>
                  </a:lnTo>
                  <a:lnTo>
                    <a:pt x="19" y="355"/>
                  </a:lnTo>
                  <a:lnTo>
                    <a:pt x="26" y="362"/>
                  </a:lnTo>
                  <a:lnTo>
                    <a:pt x="19" y="364"/>
                  </a:lnTo>
                  <a:lnTo>
                    <a:pt x="21" y="373"/>
                  </a:lnTo>
                  <a:lnTo>
                    <a:pt x="23" y="373"/>
                  </a:lnTo>
                  <a:lnTo>
                    <a:pt x="28" y="376"/>
                  </a:lnTo>
                  <a:lnTo>
                    <a:pt x="33" y="383"/>
                  </a:lnTo>
                  <a:lnTo>
                    <a:pt x="35" y="385"/>
                  </a:lnTo>
                  <a:lnTo>
                    <a:pt x="35" y="388"/>
                  </a:lnTo>
                  <a:lnTo>
                    <a:pt x="30" y="388"/>
                  </a:lnTo>
                  <a:lnTo>
                    <a:pt x="30" y="397"/>
                  </a:lnTo>
                  <a:lnTo>
                    <a:pt x="42" y="409"/>
                  </a:lnTo>
                  <a:lnTo>
                    <a:pt x="45" y="414"/>
                  </a:lnTo>
                  <a:lnTo>
                    <a:pt x="49" y="418"/>
                  </a:lnTo>
                  <a:lnTo>
                    <a:pt x="52" y="425"/>
                  </a:lnTo>
                  <a:lnTo>
                    <a:pt x="54" y="430"/>
                  </a:lnTo>
                  <a:lnTo>
                    <a:pt x="54" y="442"/>
                  </a:lnTo>
                  <a:lnTo>
                    <a:pt x="52" y="444"/>
                  </a:lnTo>
                  <a:lnTo>
                    <a:pt x="49" y="449"/>
                  </a:lnTo>
                  <a:lnTo>
                    <a:pt x="47" y="451"/>
                  </a:lnTo>
                  <a:lnTo>
                    <a:pt x="47" y="454"/>
                  </a:lnTo>
                  <a:lnTo>
                    <a:pt x="49" y="456"/>
                  </a:lnTo>
                  <a:lnTo>
                    <a:pt x="52" y="456"/>
                  </a:lnTo>
                  <a:lnTo>
                    <a:pt x="49" y="463"/>
                  </a:lnTo>
                  <a:lnTo>
                    <a:pt x="66" y="466"/>
                  </a:lnTo>
                  <a:lnTo>
                    <a:pt x="66" y="461"/>
                  </a:lnTo>
                  <a:lnTo>
                    <a:pt x="68" y="459"/>
                  </a:lnTo>
                  <a:lnTo>
                    <a:pt x="73" y="456"/>
                  </a:lnTo>
                  <a:lnTo>
                    <a:pt x="73" y="456"/>
                  </a:lnTo>
                  <a:lnTo>
                    <a:pt x="73" y="454"/>
                  </a:lnTo>
                  <a:lnTo>
                    <a:pt x="73" y="451"/>
                  </a:lnTo>
                  <a:lnTo>
                    <a:pt x="78" y="447"/>
                  </a:lnTo>
                  <a:lnTo>
                    <a:pt x="78" y="437"/>
                  </a:lnTo>
                  <a:lnTo>
                    <a:pt x="82" y="437"/>
                  </a:lnTo>
                  <a:lnTo>
                    <a:pt x="82" y="428"/>
                  </a:lnTo>
                  <a:lnTo>
                    <a:pt x="89" y="418"/>
                  </a:lnTo>
                  <a:lnTo>
                    <a:pt x="92" y="411"/>
                  </a:lnTo>
                  <a:lnTo>
                    <a:pt x="101" y="409"/>
                  </a:lnTo>
                  <a:lnTo>
                    <a:pt x="113" y="407"/>
                  </a:lnTo>
                  <a:lnTo>
                    <a:pt x="115" y="416"/>
                  </a:lnTo>
                  <a:lnTo>
                    <a:pt x="118" y="418"/>
                  </a:lnTo>
                  <a:lnTo>
                    <a:pt x="123" y="421"/>
                  </a:lnTo>
                  <a:lnTo>
                    <a:pt x="123" y="423"/>
                  </a:lnTo>
                  <a:lnTo>
                    <a:pt x="125" y="430"/>
                  </a:lnTo>
                  <a:lnTo>
                    <a:pt x="127" y="433"/>
                  </a:lnTo>
                  <a:lnTo>
                    <a:pt x="137" y="440"/>
                  </a:lnTo>
                  <a:lnTo>
                    <a:pt x="146" y="435"/>
                  </a:lnTo>
                  <a:lnTo>
                    <a:pt x="170" y="433"/>
                  </a:lnTo>
                  <a:lnTo>
                    <a:pt x="175" y="435"/>
                  </a:lnTo>
                  <a:lnTo>
                    <a:pt x="177" y="442"/>
                  </a:lnTo>
                  <a:lnTo>
                    <a:pt x="177" y="442"/>
                  </a:lnTo>
                  <a:lnTo>
                    <a:pt x="196" y="442"/>
                  </a:lnTo>
                  <a:lnTo>
                    <a:pt x="205" y="430"/>
                  </a:lnTo>
                  <a:lnTo>
                    <a:pt x="219" y="430"/>
                  </a:lnTo>
                  <a:lnTo>
                    <a:pt x="222" y="418"/>
                  </a:lnTo>
                  <a:lnTo>
                    <a:pt x="234" y="411"/>
                  </a:lnTo>
                  <a:lnTo>
                    <a:pt x="250" y="421"/>
                  </a:lnTo>
                  <a:lnTo>
                    <a:pt x="260" y="430"/>
                  </a:lnTo>
                  <a:lnTo>
                    <a:pt x="274" y="430"/>
                  </a:lnTo>
                  <a:lnTo>
                    <a:pt x="290" y="409"/>
                  </a:lnTo>
                  <a:lnTo>
                    <a:pt x="295" y="397"/>
                  </a:lnTo>
                  <a:lnTo>
                    <a:pt x="309" y="388"/>
                  </a:lnTo>
                  <a:lnTo>
                    <a:pt x="307" y="381"/>
                  </a:lnTo>
                  <a:lnTo>
                    <a:pt x="307" y="364"/>
                  </a:lnTo>
                  <a:lnTo>
                    <a:pt x="300" y="357"/>
                  </a:lnTo>
                  <a:lnTo>
                    <a:pt x="319" y="357"/>
                  </a:lnTo>
                  <a:lnTo>
                    <a:pt x="319" y="350"/>
                  </a:lnTo>
                  <a:lnTo>
                    <a:pt x="331" y="347"/>
                  </a:lnTo>
                  <a:lnTo>
                    <a:pt x="328" y="357"/>
                  </a:lnTo>
                  <a:lnTo>
                    <a:pt x="328" y="366"/>
                  </a:lnTo>
                  <a:lnTo>
                    <a:pt x="326" y="369"/>
                  </a:lnTo>
                  <a:lnTo>
                    <a:pt x="328" y="378"/>
                  </a:lnTo>
                  <a:lnTo>
                    <a:pt x="331" y="385"/>
                  </a:lnTo>
                  <a:lnTo>
                    <a:pt x="331" y="390"/>
                  </a:lnTo>
                  <a:lnTo>
                    <a:pt x="328" y="395"/>
                  </a:lnTo>
                  <a:lnTo>
                    <a:pt x="335" y="399"/>
                  </a:lnTo>
                  <a:lnTo>
                    <a:pt x="345" y="407"/>
                  </a:lnTo>
                  <a:lnTo>
                    <a:pt x="352" y="414"/>
                  </a:lnTo>
                  <a:lnTo>
                    <a:pt x="354" y="418"/>
                  </a:lnTo>
                  <a:lnTo>
                    <a:pt x="357" y="423"/>
                  </a:lnTo>
                  <a:lnTo>
                    <a:pt x="359" y="423"/>
                  </a:lnTo>
                  <a:lnTo>
                    <a:pt x="361" y="421"/>
                  </a:lnTo>
                  <a:lnTo>
                    <a:pt x="361" y="414"/>
                  </a:lnTo>
                  <a:lnTo>
                    <a:pt x="359" y="409"/>
                  </a:lnTo>
                  <a:lnTo>
                    <a:pt x="359" y="402"/>
                  </a:lnTo>
                  <a:lnTo>
                    <a:pt x="366" y="395"/>
                  </a:lnTo>
                  <a:lnTo>
                    <a:pt x="368" y="395"/>
                  </a:lnTo>
                  <a:lnTo>
                    <a:pt x="368" y="399"/>
                  </a:lnTo>
                  <a:lnTo>
                    <a:pt x="371" y="402"/>
                  </a:lnTo>
                  <a:lnTo>
                    <a:pt x="378" y="402"/>
                  </a:lnTo>
                  <a:lnTo>
                    <a:pt x="380" y="399"/>
                  </a:lnTo>
                  <a:lnTo>
                    <a:pt x="380" y="385"/>
                  </a:lnTo>
                  <a:lnTo>
                    <a:pt x="378" y="383"/>
                  </a:lnTo>
                  <a:lnTo>
                    <a:pt x="378" y="381"/>
                  </a:lnTo>
                  <a:lnTo>
                    <a:pt x="382" y="373"/>
                  </a:lnTo>
                  <a:lnTo>
                    <a:pt x="382" y="364"/>
                  </a:lnTo>
                  <a:lnTo>
                    <a:pt x="385" y="362"/>
                  </a:lnTo>
                  <a:lnTo>
                    <a:pt x="390" y="362"/>
                  </a:lnTo>
                  <a:lnTo>
                    <a:pt x="392" y="357"/>
                  </a:lnTo>
                  <a:lnTo>
                    <a:pt x="392" y="343"/>
                  </a:lnTo>
                  <a:lnTo>
                    <a:pt x="394" y="340"/>
                  </a:lnTo>
                  <a:lnTo>
                    <a:pt x="397" y="336"/>
                  </a:lnTo>
                  <a:lnTo>
                    <a:pt x="399" y="333"/>
                  </a:lnTo>
                  <a:lnTo>
                    <a:pt x="411" y="333"/>
                  </a:lnTo>
                  <a:lnTo>
                    <a:pt x="411" y="314"/>
                  </a:lnTo>
                  <a:lnTo>
                    <a:pt x="413" y="310"/>
                  </a:lnTo>
                  <a:lnTo>
                    <a:pt x="416" y="307"/>
                  </a:lnTo>
                  <a:lnTo>
                    <a:pt x="418" y="303"/>
                  </a:lnTo>
                  <a:lnTo>
                    <a:pt x="420" y="300"/>
                  </a:lnTo>
                  <a:lnTo>
                    <a:pt x="420" y="284"/>
                  </a:lnTo>
                  <a:lnTo>
                    <a:pt x="418" y="265"/>
                  </a:lnTo>
                  <a:lnTo>
                    <a:pt x="416" y="262"/>
                  </a:lnTo>
                  <a:lnTo>
                    <a:pt x="416" y="255"/>
                  </a:lnTo>
                  <a:lnTo>
                    <a:pt x="420" y="253"/>
                  </a:lnTo>
                  <a:lnTo>
                    <a:pt x="423" y="253"/>
                  </a:lnTo>
                  <a:lnTo>
                    <a:pt x="423" y="239"/>
                  </a:lnTo>
                  <a:lnTo>
                    <a:pt x="425" y="239"/>
                  </a:lnTo>
                  <a:lnTo>
                    <a:pt x="427" y="236"/>
                  </a:lnTo>
                  <a:lnTo>
                    <a:pt x="430" y="232"/>
                  </a:lnTo>
                  <a:lnTo>
                    <a:pt x="430" y="215"/>
                  </a:lnTo>
                  <a:lnTo>
                    <a:pt x="427" y="213"/>
                  </a:lnTo>
                  <a:lnTo>
                    <a:pt x="427" y="208"/>
                  </a:lnTo>
                  <a:lnTo>
                    <a:pt x="432" y="20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81" name="Freeform 9">
              <a:extLst>
                <a:ext uri="{FF2B5EF4-FFF2-40B4-BE49-F238E27FC236}">
                  <a16:creationId xmlns:a16="http://schemas.microsoft.com/office/drawing/2014/main" id="{0C801A99-82B0-4E28-8119-49CF01B2E9DA}"/>
                </a:ext>
              </a:extLst>
            </p:cNvPr>
            <p:cNvSpPr>
              <a:spLocks/>
            </p:cNvSpPr>
            <p:nvPr/>
          </p:nvSpPr>
          <p:spPr bwMode="auto">
            <a:xfrm>
              <a:off x="6302589" y="4073255"/>
              <a:ext cx="384192" cy="326917"/>
            </a:xfrm>
            <a:custGeom>
              <a:avLst/>
              <a:gdLst/>
              <a:ahLst/>
              <a:cxnLst>
                <a:cxn ang="0">
                  <a:pos x="269" y="52"/>
                </a:cxn>
                <a:cxn ang="0">
                  <a:pos x="265" y="38"/>
                </a:cxn>
                <a:cxn ang="0">
                  <a:pos x="262" y="19"/>
                </a:cxn>
                <a:cxn ang="0">
                  <a:pos x="253" y="3"/>
                </a:cxn>
                <a:cxn ang="0">
                  <a:pos x="241" y="17"/>
                </a:cxn>
                <a:cxn ang="0">
                  <a:pos x="229" y="50"/>
                </a:cxn>
                <a:cxn ang="0">
                  <a:pos x="194" y="83"/>
                </a:cxn>
                <a:cxn ang="0">
                  <a:pos x="156" y="71"/>
                </a:cxn>
                <a:cxn ang="0">
                  <a:pos x="130" y="95"/>
                </a:cxn>
                <a:cxn ang="0">
                  <a:pos x="109" y="88"/>
                </a:cxn>
                <a:cxn ang="0">
                  <a:pos x="71" y="93"/>
                </a:cxn>
                <a:cxn ang="0">
                  <a:pos x="57" y="76"/>
                </a:cxn>
                <a:cxn ang="0">
                  <a:pos x="49" y="69"/>
                </a:cxn>
                <a:cxn ang="0">
                  <a:pos x="26" y="64"/>
                </a:cxn>
                <a:cxn ang="0">
                  <a:pos x="16" y="90"/>
                </a:cxn>
                <a:cxn ang="0">
                  <a:pos x="7" y="104"/>
                </a:cxn>
                <a:cxn ang="0">
                  <a:pos x="7" y="109"/>
                </a:cxn>
                <a:cxn ang="0">
                  <a:pos x="0" y="119"/>
                </a:cxn>
                <a:cxn ang="0">
                  <a:pos x="12" y="135"/>
                </a:cxn>
                <a:cxn ang="0">
                  <a:pos x="28" y="142"/>
                </a:cxn>
                <a:cxn ang="0">
                  <a:pos x="38" y="152"/>
                </a:cxn>
                <a:cxn ang="0">
                  <a:pos x="33" y="154"/>
                </a:cxn>
                <a:cxn ang="0">
                  <a:pos x="42" y="164"/>
                </a:cxn>
                <a:cxn ang="0">
                  <a:pos x="54" y="173"/>
                </a:cxn>
                <a:cxn ang="0">
                  <a:pos x="59" y="182"/>
                </a:cxn>
                <a:cxn ang="0">
                  <a:pos x="68" y="190"/>
                </a:cxn>
                <a:cxn ang="0">
                  <a:pos x="68" y="197"/>
                </a:cxn>
                <a:cxn ang="0">
                  <a:pos x="83" y="208"/>
                </a:cxn>
                <a:cxn ang="0">
                  <a:pos x="92" y="218"/>
                </a:cxn>
                <a:cxn ang="0">
                  <a:pos x="106" y="241"/>
                </a:cxn>
                <a:cxn ang="0">
                  <a:pos x="127" y="258"/>
                </a:cxn>
                <a:cxn ang="0">
                  <a:pos x="137" y="251"/>
                </a:cxn>
                <a:cxn ang="0">
                  <a:pos x="146" y="258"/>
                </a:cxn>
                <a:cxn ang="0">
                  <a:pos x="156" y="251"/>
                </a:cxn>
                <a:cxn ang="0">
                  <a:pos x="168" y="251"/>
                </a:cxn>
                <a:cxn ang="0">
                  <a:pos x="177" y="267"/>
                </a:cxn>
                <a:cxn ang="0">
                  <a:pos x="187" y="272"/>
                </a:cxn>
                <a:cxn ang="0">
                  <a:pos x="203" y="275"/>
                </a:cxn>
                <a:cxn ang="0">
                  <a:pos x="215" y="279"/>
                </a:cxn>
                <a:cxn ang="0">
                  <a:pos x="222" y="275"/>
                </a:cxn>
                <a:cxn ang="0">
                  <a:pos x="243" y="277"/>
                </a:cxn>
                <a:cxn ang="0">
                  <a:pos x="262" y="272"/>
                </a:cxn>
                <a:cxn ang="0">
                  <a:pos x="274" y="277"/>
                </a:cxn>
                <a:cxn ang="0">
                  <a:pos x="283" y="265"/>
                </a:cxn>
                <a:cxn ang="0">
                  <a:pos x="295" y="251"/>
                </a:cxn>
                <a:cxn ang="0">
                  <a:pos x="340" y="239"/>
                </a:cxn>
                <a:cxn ang="0">
                  <a:pos x="335" y="225"/>
                </a:cxn>
                <a:cxn ang="0">
                  <a:pos x="316" y="208"/>
                </a:cxn>
                <a:cxn ang="0">
                  <a:pos x="312" y="185"/>
                </a:cxn>
                <a:cxn ang="0">
                  <a:pos x="293" y="175"/>
                </a:cxn>
                <a:cxn ang="0">
                  <a:pos x="286" y="159"/>
                </a:cxn>
                <a:cxn ang="0">
                  <a:pos x="276" y="149"/>
                </a:cxn>
                <a:cxn ang="0">
                  <a:pos x="260" y="147"/>
                </a:cxn>
                <a:cxn ang="0">
                  <a:pos x="265" y="135"/>
                </a:cxn>
                <a:cxn ang="0">
                  <a:pos x="279" y="128"/>
                </a:cxn>
                <a:cxn ang="0">
                  <a:pos x="288" y="123"/>
                </a:cxn>
                <a:cxn ang="0">
                  <a:pos x="291" y="100"/>
                </a:cxn>
                <a:cxn ang="0">
                  <a:pos x="286" y="88"/>
                </a:cxn>
                <a:cxn ang="0">
                  <a:pos x="291" y="76"/>
                </a:cxn>
              </a:cxnLst>
              <a:rect l="0" t="0" r="r" b="b"/>
              <a:pathLst>
                <a:path w="342" h="286">
                  <a:moveTo>
                    <a:pt x="286" y="67"/>
                  </a:moveTo>
                  <a:lnTo>
                    <a:pt x="279" y="60"/>
                  </a:lnTo>
                  <a:lnTo>
                    <a:pt x="269" y="52"/>
                  </a:lnTo>
                  <a:lnTo>
                    <a:pt x="262" y="48"/>
                  </a:lnTo>
                  <a:lnTo>
                    <a:pt x="265" y="43"/>
                  </a:lnTo>
                  <a:lnTo>
                    <a:pt x="265" y="38"/>
                  </a:lnTo>
                  <a:lnTo>
                    <a:pt x="262" y="31"/>
                  </a:lnTo>
                  <a:lnTo>
                    <a:pt x="260" y="22"/>
                  </a:lnTo>
                  <a:lnTo>
                    <a:pt x="262" y="19"/>
                  </a:lnTo>
                  <a:lnTo>
                    <a:pt x="262" y="10"/>
                  </a:lnTo>
                  <a:lnTo>
                    <a:pt x="265" y="0"/>
                  </a:lnTo>
                  <a:lnTo>
                    <a:pt x="253" y="3"/>
                  </a:lnTo>
                  <a:lnTo>
                    <a:pt x="253" y="10"/>
                  </a:lnTo>
                  <a:lnTo>
                    <a:pt x="234" y="10"/>
                  </a:lnTo>
                  <a:lnTo>
                    <a:pt x="241" y="17"/>
                  </a:lnTo>
                  <a:lnTo>
                    <a:pt x="241" y="34"/>
                  </a:lnTo>
                  <a:lnTo>
                    <a:pt x="243" y="41"/>
                  </a:lnTo>
                  <a:lnTo>
                    <a:pt x="229" y="50"/>
                  </a:lnTo>
                  <a:lnTo>
                    <a:pt x="224" y="62"/>
                  </a:lnTo>
                  <a:lnTo>
                    <a:pt x="208" y="83"/>
                  </a:lnTo>
                  <a:lnTo>
                    <a:pt x="194" y="83"/>
                  </a:lnTo>
                  <a:lnTo>
                    <a:pt x="184" y="74"/>
                  </a:lnTo>
                  <a:lnTo>
                    <a:pt x="168" y="64"/>
                  </a:lnTo>
                  <a:lnTo>
                    <a:pt x="156" y="71"/>
                  </a:lnTo>
                  <a:lnTo>
                    <a:pt x="153" y="83"/>
                  </a:lnTo>
                  <a:lnTo>
                    <a:pt x="139" y="83"/>
                  </a:lnTo>
                  <a:lnTo>
                    <a:pt x="130" y="95"/>
                  </a:lnTo>
                  <a:lnTo>
                    <a:pt x="111" y="95"/>
                  </a:lnTo>
                  <a:lnTo>
                    <a:pt x="111" y="95"/>
                  </a:lnTo>
                  <a:lnTo>
                    <a:pt x="109" y="88"/>
                  </a:lnTo>
                  <a:lnTo>
                    <a:pt x="104" y="86"/>
                  </a:lnTo>
                  <a:lnTo>
                    <a:pt x="80" y="88"/>
                  </a:lnTo>
                  <a:lnTo>
                    <a:pt x="71" y="93"/>
                  </a:lnTo>
                  <a:lnTo>
                    <a:pt x="61" y="86"/>
                  </a:lnTo>
                  <a:lnTo>
                    <a:pt x="59" y="83"/>
                  </a:lnTo>
                  <a:lnTo>
                    <a:pt x="57" y="76"/>
                  </a:lnTo>
                  <a:lnTo>
                    <a:pt x="57" y="74"/>
                  </a:lnTo>
                  <a:lnTo>
                    <a:pt x="52" y="71"/>
                  </a:lnTo>
                  <a:lnTo>
                    <a:pt x="49" y="69"/>
                  </a:lnTo>
                  <a:lnTo>
                    <a:pt x="47" y="60"/>
                  </a:lnTo>
                  <a:lnTo>
                    <a:pt x="35" y="62"/>
                  </a:lnTo>
                  <a:lnTo>
                    <a:pt x="26" y="64"/>
                  </a:lnTo>
                  <a:lnTo>
                    <a:pt x="23" y="71"/>
                  </a:lnTo>
                  <a:lnTo>
                    <a:pt x="16" y="81"/>
                  </a:lnTo>
                  <a:lnTo>
                    <a:pt x="16" y="90"/>
                  </a:lnTo>
                  <a:lnTo>
                    <a:pt x="12" y="90"/>
                  </a:lnTo>
                  <a:lnTo>
                    <a:pt x="12" y="100"/>
                  </a:lnTo>
                  <a:lnTo>
                    <a:pt x="7" y="104"/>
                  </a:lnTo>
                  <a:lnTo>
                    <a:pt x="7" y="107"/>
                  </a:lnTo>
                  <a:lnTo>
                    <a:pt x="7" y="109"/>
                  </a:lnTo>
                  <a:lnTo>
                    <a:pt x="7" y="109"/>
                  </a:lnTo>
                  <a:lnTo>
                    <a:pt x="2" y="112"/>
                  </a:lnTo>
                  <a:lnTo>
                    <a:pt x="0" y="114"/>
                  </a:lnTo>
                  <a:lnTo>
                    <a:pt x="0" y="119"/>
                  </a:lnTo>
                  <a:lnTo>
                    <a:pt x="2" y="119"/>
                  </a:lnTo>
                  <a:lnTo>
                    <a:pt x="2" y="130"/>
                  </a:lnTo>
                  <a:lnTo>
                    <a:pt x="12" y="135"/>
                  </a:lnTo>
                  <a:lnTo>
                    <a:pt x="26" y="135"/>
                  </a:lnTo>
                  <a:lnTo>
                    <a:pt x="26" y="142"/>
                  </a:lnTo>
                  <a:lnTo>
                    <a:pt x="28" y="142"/>
                  </a:lnTo>
                  <a:lnTo>
                    <a:pt x="33" y="145"/>
                  </a:lnTo>
                  <a:lnTo>
                    <a:pt x="38" y="149"/>
                  </a:lnTo>
                  <a:lnTo>
                    <a:pt x="38" y="152"/>
                  </a:lnTo>
                  <a:lnTo>
                    <a:pt x="35" y="152"/>
                  </a:lnTo>
                  <a:lnTo>
                    <a:pt x="35" y="154"/>
                  </a:lnTo>
                  <a:lnTo>
                    <a:pt x="33" y="154"/>
                  </a:lnTo>
                  <a:lnTo>
                    <a:pt x="33" y="156"/>
                  </a:lnTo>
                  <a:lnTo>
                    <a:pt x="38" y="161"/>
                  </a:lnTo>
                  <a:lnTo>
                    <a:pt x="42" y="164"/>
                  </a:lnTo>
                  <a:lnTo>
                    <a:pt x="45" y="164"/>
                  </a:lnTo>
                  <a:lnTo>
                    <a:pt x="49" y="166"/>
                  </a:lnTo>
                  <a:lnTo>
                    <a:pt x="54" y="173"/>
                  </a:lnTo>
                  <a:lnTo>
                    <a:pt x="57" y="178"/>
                  </a:lnTo>
                  <a:lnTo>
                    <a:pt x="59" y="180"/>
                  </a:lnTo>
                  <a:lnTo>
                    <a:pt x="59" y="182"/>
                  </a:lnTo>
                  <a:lnTo>
                    <a:pt x="66" y="182"/>
                  </a:lnTo>
                  <a:lnTo>
                    <a:pt x="68" y="185"/>
                  </a:lnTo>
                  <a:lnTo>
                    <a:pt x="68" y="190"/>
                  </a:lnTo>
                  <a:lnTo>
                    <a:pt x="64" y="190"/>
                  </a:lnTo>
                  <a:lnTo>
                    <a:pt x="64" y="192"/>
                  </a:lnTo>
                  <a:lnTo>
                    <a:pt x="68" y="197"/>
                  </a:lnTo>
                  <a:lnTo>
                    <a:pt x="68" y="204"/>
                  </a:lnTo>
                  <a:lnTo>
                    <a:pt x="80" y="206"/>
                  </a:lnTo>
                  <a:lnTo>
                    <a:pt x="83" y="208"/>
                  </a:lnTo>
                  <a:lnTo>
                    <a:pt x="87" y="211"/>
                  </a:lnTo>
                  <a:lnTo>
                    <a:pt x="90" y="213"/>
                  </a:lnTo>
                  <a:lnTo>
                    <a:pt x="92" y="218"/>
                  </a:lnTo>
                  <a:lnTo>
                    <a:pt x="92" y="227"/>
                  </a:lnTo>
                  <a:lnTo>
                    <a:pt x="94" y="232"/>
                  </a:lnTo>
                  <a:lnTo>
                    <a:pt x="106" y="241"/>
                  </a:lnTo>
                  <a:lnTo>
                    <a:pt x="106" y="251"/>
                  </a:lnTo>
                  <a:lnTo>
                    <a:pt x="125" y="260"/>
                  </a:lnTo>
                  <a:lnTo>
                    <a:pt x="127" y="258"/>
                  </a:lnTo>
                  <a:lnTo>
                    <a:pt x="130" y="253"/>
                  </a:lnTo>
                  <a:lnTo>
                    <a:pt x="132" y="251"/>
                  </a:lnTo>
                  <a:lnTo>
                    <a:pt x="137" y="251"/>
                  </a:lnTo>
                  <a:lnTo>
                    <a:pt x="142" y="253"/>
                  </a:lnTo>
                  <a:lnTo>
                    <a:pt x="142" y="256"/>
                  </a:lnTo>
                  <a:lnTo>
                    <a:pt x="146" y="258"/>
                  </a:lnTo>
                  <a:lnTo>
                    <a:pt x="149" y="258"/>
                  </a:lnTo>
                  <a:lnTo>
                    <a:pt x="156" y="253"/>
                  </a:lnTo>
                  <a:lnTo>
                    <a:pt x="156" y="251"/>
                  </a:lnTo>
                  <a:lnTo>
                    <a:pt x="161" y="246"/>
                  </a:lnTo>
                  <a:lnTo>
                    <a:pt x="163" y="249"/>
                  </a:lnTo>
                  <a:lnTo>
                    <a:pt x="168" y="251"/>
                  </a:lnTo>
                  <a:lnTo>
                    <a:pt x="170" y="258"/>
                  </a:lnTo>
                  <a:lnTo>
                    <a:pt x="172" y="263"/>
                  </a:lnTo>
                  <a:lnTo>
                    <a:pt x="177" y="267"/>
                  </a:lnTo>
                  <a:lnTo>
                    <a:pt x="182" y="270"/>
                  </a:lnTo>
                  <a:lnTo>
                    <a:pt x="184" y="272"/>
                  </a:lnTo>
                  <a:lnTo>
                    <a:pt x="187" y="272"/>
                  </a:lnTo>
                  <a:lnTo>
                    <a:pt x="189" y="282"/>
                  </a:lnTo>
                  <a:lnTo>
                    <a:pt x="196" y="282"/>
                  </a:lnTo>
                  <a:lnTo>
                    <a:pt x="203" y="275"/>
                  </a:lnTo>
                  <a:lnTo>
                    <a:pt x="208" y="275"/>
                  </a:lnTo>
                  <a:lnTo>
                    <a:pt x="210" y="277"/>
                  </a:lnTo>
                  <a:lnTo>
                    <a:pt x="215" y="279"/>
                  </a:lnTo>
                  <a:lnTo>
                    <a:pt x="220" y="279"/>
                  </a:lnTo>
                  <a:lnTo>
                    <a:pt x="220" y="277"/>
                  </a:lnTo>
                  <a:lnTo>
                    <a:pt x="222" y="275"/>
                  </a:lnTo>
                  <a:lnTo>
                    <a:pt x="224" y="275"/>
                  </a:lnTo>
                  <a:lnTo>
                    <a:pt x="236" y="286"/>
                  </a:lnTo>
                  <a:lnTo>
                    <a:pt x="243" y="277"/>
                  </a:lnTo>
                  <a:lnTo>
                    <a:pt x="253" y="277"/>
                  </a:lnTo>
                  <a:lnTo>
                    <a:pt x="257" y="272"/>
                  </a:lnTo>
                  <a:lnTo>
                    <a:pt x="262" y="272"/>
                  </a:lnTo>
                  <a:lnTo>
                    <a:pt x="262" y="275"/>
                  </a:lnTo>
                  <a:lnTo>
                    <a:pt x="265" y="277"/>
                  </a:lnTo>
                  <a:lnTo>
                    <a:pt x="274" y="277"/>
                  </a:lnTo>
                  <a:lnTo>
                    <a:pt x="281" y="270"/>
                  </a:lnTo>
                  <a:lnTo>
                    <a:pt x="281" y="267"/>
                  </a:lnTo>
                  <a:lnTo>
                    <a:pt x="283" y="265"/>
                  </a:lnTo>
                  <a:lnTo>
                    <a:pt x="283" y="263"/>
                  </a:lnTo>
                  <a:lnTo>
                    <a:pt x="288" y="263"/>
                  </a:lnTo>
                  <a:lnTo>
                    <a:pt x="295" y="251"/>
                  </a:lnTo>
                  <a:lnTo>
                    <a:pt x="333" y="251"/>
                  </a:lnTo>
                  <a:lnTo>
                    <a:pt x="342" y="246"/>
                  </a:lnTo>
                  <a:lnTo>
                    <a:pt x="340" y="239"/>
                  </a:lnTo>
                  <a:lnTo>
                    <a:pt x="340" y="232"/>
                  </a:lnTo>
                  <a:lnTo>
                    <a:pt x="338" y="227"/>
                  </a:lnTo>
                  <a:lnTo>
                    <a:pt x="335" y="225"/>
                  </a:lnTo>
                  <a:lnTo>
                    <a:pt x="328" y="225"/>
                  </a:lnTo>
                  <a:lnTo>
                    <a:pt x="324" y="223"/>
                  </a:lnTo>
                  <a:lnTo>
                    <a:pt x="316" y="208"/>
                  </a:lnTo>
                  <a:lnTo>
                    <a:pt x="316" y="201"/>
                  </a:lnTo>
                  <a:lnTo>
                    <a:pt x="312" y="199"/>
                  </a:lnTo>
                  <a:lnTo>
                    <a:pt x="312" y="185"/>
                  </a:lnTo>
                  <a:lnTo>
                    <a:pt x="305" y="185"/>
                  </a:lnTo>
                  <a:lnTo>
                    <a:pt x="302" y="175"/>
                  </a:lnTo>
                  <a:lnTo>
                    <a:pt x="293" y="175"/>
                  </a:lnTo>
                  <a:lnTo>
                    <a:pt x="291" y="168"/>
                  </a:lnTo>
                  <a:lnTo>
                    <a:pt x="291" y="161"/>
                  </a:lnTo>
                  <a:lnTo>
                    <a:pt x="286" y="159"/>
                  </a:lnTo>
                  <a:lnTo>
                    <a:pt x="283" y="154"/>
                  </a:lnTo>
                  <a:lnTo>
                    <a:pt x="279" y="152"/>
                  </a:lnTo>
                  <a:lnTo>
                    <a:pt x="276" y="149"/>
                  </a:lnTo>
                  <a:lnTo>
                    <a:pt x="267" y="149"/>
                  </a:lnTo>
                  <a:lnTo>
                    <a:pt x="262" y="147"/>
                  </a:lnTo>
                  <a:lnTo>
                    <a:pt x="260" y="147"/>
                  </a:lnTo>
                  <a:lnTo>
                    <a:pt x="260" y="142"/>
                  </a:lnTo>
                  <a:lnTo>
                    <a:pt x="262" y="138"/>
                  </a:lnTo>
                  <a:lnTo>
                    <a:pt x="265" y="135"/>
                  </a:lnTo>
                  <a:lnTo>
                    <a:pt x="262" y="126"/>
                  </a:lnTo>
                  <a:lnTo>
                    <a:pt x="276" y="126"/>
                  </a:lnTo>
                  <a:lnTo>
                    <a:pt x="279" y="128"/>
                  </a:lnTo>
                  <a:lnTo>
                    <a:pt x="281" y="126"/>
                  </a:lnTo>
                  <a:lnTo>
                    <a:pt x="286" y="126"/>
                  </a:lnTo>
                  <a:lnTo>
                    <a:pt x="288" y="123"/>
                  </a:lnTo>
                  <a:lnTo>
                    <a:pt x="288" y="119"/>
                  </a:lnTo>
                  <a:lnTo>
                    <a:pt x="291" y="114"/>
                  </a:lnTo>
                  <a:lnTo>
                    <a:pt x="291" y="100"/>
                  </a:lnTo>
                  <a:lnTo>
                    <a:pt x="288" y="97"/>
                  </a:lnTo>
                  <a:lnTo>
                    <a:pt x="288" y="93"/>
                  </a:lnTo>
                  <a:lnTo>
                    <a:pt x="286" y="88"/>
                  </a:lnTo>
                  <a:lnTo>
                    <a:pt x="286" y="83"/>
                  </a:lnTo>
                  <a:lnTo>
                    <a:pt x="288" y="78"/>
                  </a:lnTo>
                  <a:lnTo>
                    <a:pt x="291" y="76"/>
                  </a:lnTo>
                  <a:lnTo>
                    <a:pt x="288" y="71"/>
                  </a:lnTo>
                  <a:lnTo>
                    <a:pt x="286" y="67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82" name="Myanmar" descr="© INSCALE GmbH, 05.05.2010&#10;http://www.presentationload.com/">
              <a:extLst>
                <a:ext uri="{FF2B5EF4-FFF2-40B4-BE49-F238E27FC236}">
                  <a16:creationId xmlns:a16="http://schemas.microsoft.com/office/drawing/2014/main" id="{89E76B42-6716-4A17-A861-433236A68AE5}"/>
                </a:ext>
              </a:extLst>
            </p:cNvPr>
            <p:cNvSpPr>
              <a:spLocks/>
            </p:cNvSpPr>
            <p:nvPr/>
          </p:nvSpPr>
          <p:spPr bwMode="gray">
            <a:xfrm>
              <a:off x="8402944" y="3487661"/>
              <a:ext cx="280999" cy="674465"/>
            </a:xfrm>
            <a:custGeom>
              <a:avLst/>
              <a:gdLst>
                <a:gd name="T0" fmla="*/ 2147483647 w 636"/>
                <a:gd name="T1" fmla="*/ 2147483647 h 1500"/>
                <a:gd name="T2" fmla="*/ 2147483647 w 636"/>
                <a:gd name="T3" fmla="*/ 2147483647 h 1500"/>
                <a:gd name="T4" fmla="*/ 2147483647 w 636"/>
                <a:gd name="T5" fmla="*/ 2147483647 h 1500"/>
                <a:gd name="T6" fmla="*/ 2147483647 w 636"/>
                <a:gd name="T7" fmla="*/ 2147483647 h 1500"/>
                <a:gd name="T8" fmla="*/ 2147483647 w 636"/>
                <a:gd name="T9" fmla="*/ 2147483647 h 1500"/>
                <a:gd name="T10" fmla="*/ 2147483647 w 636"/>
                <a:gd name="T11" fmla="*/ 2147483647 h 1500"/>
                <a:gd name="T12" fmla="*/ 2147483647 w 636"/>
                <a:gd name="T13" fmla="*/ 2147483647 h 1500"/>
                <a:gd name="T14" fmla="*/ 2147483647 w 636"/>
                <a:gd name="T15" fmla="*/ 2147483647 h 1500"/>
                <a:gd name="T16" fmla="*/ 2147483647 w 636"/>
                <a:gd name="T17" fmla="*/ 2147483647 h 1500"/>
                <a:gd name="T18" fmla="*/ 2147483647 w 636"/>
                <a:gd name="T19" fmla="*/ 2147483647 h 1500"/>
                <a:gd name="T20" fmla="*/ 2147483647 w 636"/>
                <a:gd name="T21" fmla="*/ 2147483647 h 1500"/>
                <a:gd name="T22" fmla="*/ 2147483647 w 636"/>
                <a:gd name="T23" fmla="*/ 2147483647 h 1500"/>
                <a:gd name="T24" fmla="*/ 2147483647 w 636"/>
                <a:gd name="T25" fmla="*/ 2147483647 h 1500"/>
                <a:gd name="T26" fmla="*/ 2147483647 w 636"/>
                <a:gd name="T27" fmla="*/ 2147483647 h 1500"/>
                <a:gd name="T28" fmla="*/ 2147483647 w 636"/>
                <a:gd name="T29" fmla="*/ 2147483647 h 1500"/>
                <a:gd name="T30" fmla="*/ 2147483647 w 636"/>
                <a:gd name="T31" fmla="*/ 2147483647 h 1500"/>
                <a:gd name="T32" fmla="*/ 2147483647 w 636"/>
                <a:gd name="T33" fmla="*/ 2147483647 h 1500"/>
                <a:gd name="T34" fmla="*/ 2147483647 w 636"/>
                <a:gd name="T35" fmla="*/ 2147483647 h 1500"/>
                <a:gd name="T36" fmla="*/ 2147483647 w 636"/>
                <a:gd name="T37" fmla="*/ 2147483647 h 1500"/>
                <a:gd name="T38" fmla="*/ 2147483647 w 636"/>
                <a:gd name="T39" fmla="*/ 2147483647 h 1500"/>
                <a:gd name="T40" fmla="*/ 2147483647 w 636"/>
                <a:gd name="T41" fmla="*/ 2147483647 h 1500"/>
                <a:gd name="T42" fmla="*/ 2147483647 w 636"/>
                <a:gd name="T43" fmla="*/ 2147483647 h 1500"/>
                <a:gd name="T44" fmla="*/ 2147483647 w 636"/>
                <a:gd name="T45" fmla="*/ 2147483647 h 1500"/>
                <a:gd name="T46" fmla="*/ 2147483647 w 636"/>
                <a:gd name="T47" fmla="*/ 2147483647 h 1500"/>
                <a:gd name="T48" fmla="*/ 2147483647 w 636"/>
                <a:gd name="T49" fmla="*/ 2147483647 h 1500"/>
                <a:gd name="T50" fmla="*/ 2147483647 w 636"/>
                <a:gd name="T51" fmla="*/ 2147483647 h 1500"/>
                <a:gd name="T52" fmla="*/ 2147483647 w 636"/>
                <a:gd name="T53" fmla="*/ 2147483647 h 1500"/>
                <a:gd name="T54" fmla="*/ 2147483647 w 636"/>
                <a:gd name="T55" fmla="*/ 2147483647 h 1500"/>
                <a:gd name="T56" fmla="*/ 2147483647 w 636"/>
                <a:gd name="T57" fmla="*/ 2147483647 h 1500"/>
                <a:gd name="T58" fmla="*/ 2147483647 w 636"/>
                <a:gd name="T59" fmla="*/ 2147483647 h 1500"/>
                <a:gd name="T60" fmla="*/ 2147483647 w 636"/>
                <a:gd name="T61" fmla="*/ 2147483647 h 1500"/>
                <a:gd name="T62" fmla="*/ 2147483647 w 636"/>
                <a:gd name="T63" fmla="*/ 2147483647 h 1500"/>
                <a:gd name="T64" fmla="*/ 2147483647 w 636"/>
                <a:gd name="T65" fmla="*/ 2147483647 h 1500"/>
                <a:gd name="T66" fmla="*/ 2147483647 w 636"/>
                <a:gd name="T67" fmla="*/ 2147483647 h 1500"/>
                <a:gd name="T68" fmla="*/ 2147483647 w 636"/>
                <a:gd name="T69" fmla="*/ 2147483647 h 1500"/>
                <a:gd name="T70" fmla="*/ 2147483647 w 636"/>
                <a:gd name="T71" fmla="*/ 2147483647 h 1500"/>
                <a:gd name="T72" fmla="*/ 2147483647 w 636"/>
                <a:gd name="T73" fmla="*/ 2147483647 h 1500"/>
                <a:gd name="T74" fmla="*/ 2147483647 w 636"/>
                <a:gd name="T75" fmla="*/ 2147483647 h 1500"/>
                <a:gd name="T76" fmla="*/ 2147483647 w 636"/>
                <a:gd name="T77" fmla="*/ 2147483647 h 1500"/>
                <a:gd name="T78" fmla="*/ 2147483647 w 636"/>
                <a:gd name="T79" fmla="*/ 2147483647 h 1500"/>
                <a:gd name="T80" fmla="*/ 2147483647 w 636"/>
                <a:gd name="T81" fmla="*/ 2147483647 h 1500"/>
                <a:gd name="T82" fmla="*/ 2147483647 w 636"/>
                <a:gd name="T83" fmla="*/ 2147483647 h 1500"/>
                <a:gd name="T84" fmla="*/ 2147483647 w 636"/>
                <a:gd name="T85" fmla="*/ 2147483647 h 1500"/>
                <a:gd name="T86" fmla="*/ 2147483647 w 636"/>
                <a:gd name="T87" fmla="*/ 0 h 1500"/>
                <a:gd name="T88" fmla="*/ 2147483647 w 636"/>
                <a:gd name="T89" fmla="*/ 2147483647 h 1500"/>
                <a:gd name="T90" fmla="*/ 2147483647 w 636"/>
                <a:gd name="T91" fmla="*/ 2147483647 h 1500"/>
                <a:gd name="T92" fmla="*/ 2147483647 w 636"/>
                <a:gd name="T93" fmla="*/ 2147483647 h 1500"/>
                <a:gd name="T94" fmla="*/ 2147483647 w 636"/>
                <a:gd name="T95" fmla="*/ 2147483647 h 1500"/>
                <a:gd name="T96" fmla="*/ 2147483647 w 636"/>
                <a:gd name="T97" fmla="*/ 2147483647 h 1500"/>
                <a:gd name="T98" fmla="*/ 2147483647 w 636"/>
                <a:gd name="T99" fmla="*/ 2147483647 h 1500"/>
                <a:gd name="T100" fmla="*/ 2147483647 w 636"/>
                <a:gd name="T101" fmla="*/ 2147483647 h 1500"/>
                <a:gd name="T102" fmla="*/ 2147483647 w 636"/>
                <a:gd name="T103" fmla="*/ 2147483647 h 1500"/>
                <a:gd name="T104" fmla="*/ 2147483647 w 636"/>
                <a:gd name="T105" fmla="*/ 2147483647 h 1500"/>
                <a:gd name="T106" fmla="*/ 2147483647 w 636"/>
                <a:gd name="T107" fmla="*/ 2147483647 h 1500"/>
                <a:gd name="T108" fmla="*/ 2147483647 w 636"/>
                <a:gd name="T109" fmla="*/ 2147483647 h 1500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636"/>
                <a:gd name="T166" fmla="*/ 0 h 1500"/>
                <a:gd name="T167" fmla="*/ 636 w 636"/>
                <a:gd name="T168" fmla="*/ 1500 h 1500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636" h="1500">
                  <a:moveTo>
                    <a:pt x="0" y="588"/>
                  </a:moveTo>
                  <a:lnTo>
                    <a:pt x="18" y="588"/>
                  </a:lnTo>
                  <a:lnTo>
                    <a:pt x="12" y="630"/>
                  </a:lnTo>
                  <a:lnTo>
                    <a:pt x="18" y="630"/>
                  </a:lnTo>
                  <a:lnTo>
                    <a:pt x="24" y="636"/>
                  </a:lnTo>
                  <a:lnTo>
                    <a:pt x="42" y="642"/>
                  </a:lnTo>
                  <a:lnTo>
                    <a:pt x="54" y="648"/>
                  </a:lnTo>
                  <a:lnTo>
                    <a:pt x="72" y="666"/>
                  </a:lnTo>
                  <a:lnTo>
                    <a:pt x="84" y="690"/>
                  </a:lnTo>
                  <a:lnTo>
                    <a:pt x="90" y="696"/>
                  </a:lnTo>
                  <a:lnTo>
                    <a:pt x="90" y="702"/>
                  </a:lnTo>
                  <a:lnTo>
                    <a:pt x="126" y="696"/>
                  </a:lnTo>
                  <a:lnTo>
                    <a:pt x="102" y="738"/>
                  </a:lnTo>
                  <a:lnTo>
                    <a:pt x="108" y="738"/>
                  </a:lnTo>
                  <a:lnTo>
                    <a:pt x="114" y="744"/>
                  </a:lnTo>
                  <a:lnTo>
                    <a:pt x="126" y="744"/>
                  </a:lnTo>
                  <a:lnTo>
                    <a:pt x="144" y="750"/>
                  </a:lnTo>
                  <a:lnTo>
                    <a:pt x="156" y="762"/>
                  </a:lnTo>
                  <a:lnTo>
                    <a:pt x="168" y="768"/>
                  </a:lnTo>
                  <a:lnTo>
                    <a:pt x="174" y="780"/>
                  </a:lnTo>
                  <a:lnTo>
                    <a:pt x="186" y="792"/>
                  </a:lnTo>
                  <a:lnTo>
                    <a:pt x="192" y="804"/>
                  </a:lnTo>
                  <a:lnTo>
                    <a:pt x="192" y="822"/>
                  </a:lnTo>
                  <a:lnTo>
                    <a:pt x="198" y="834"/>
                  </a:lnTo>
                  <a:lnTo>
                    <a:pt x="198" y="840"/>
                  </a:lnTo>
                  <a:lnTo>
                    <a:pt x="204" y="846"/>
                  </a:lnTo>
                  <a:lnTo>
                    <a:pt x="210" y="858"/>
                  </a:lnTo>
                  <a:lnTo>
                    <a:pt x="222" y="870"/>
                  </a:lnTo>
                  <a:lnTo>
                    <a:pt x="210" y="888"/>
                  </a:lnTo>
                  <a:lnTo>
                    <a:pt x="216" y="978"/>
                  </a:lnTo>
                  <a:lnTo>
                    <a:pt x="204" y="990"/>
                  </a:lnTo>
                  <a:lnTo>
                    <a:pt x="204" y="1002"/>
                  </a:lnTo>
                  <a:lnTo>
                    <a:pt x="222" y="1020"/>
                  </a:lnTo>
                  <a:lnTo>
                    <a:pt x="234" y="1020"/>
                  </a:lnTo>
                  <a:lnTo>
                    <a:pt x="246" y="1014"/>
                  </a:lnTo>
                  <a:lnTo>
                    <a:pt x="252" y="1008"/>
                  </a:lnTo>
                  <a:lnTo>
                    <a:pt x="258" y="1014"/>
                  </a:lnTo>
                  <a:lnTo>
                    <a:pt x="258" y="1020"/>
                  </a:lnTo>
                  <a:lnTo>
                    <a:pt x="276" y="1020"/>
                  </a:lnTo>
                  <a:lnTo>
                    <a:pt x="282" y="1014"/>
                  </a:lnTo>
                  <a:lnTo>
                    <a:pt x="294" y="1008"/>
                  </a:lnTo>
                  <a:lnTo>
                    <a:pt x="300" y="996"/>
                  </a:lnTo>
                  <a:lnTo>
                    <a:pt x="306" y="990"/>
                  </a:lnTo>
                  <a:lnTo>
                    <a:pt x="312" y="978"/>
                  </a:lnTo>
                  <a:lnTo>
                    <a:pt x="324" y="978"/>
                  </a:lnTo>
                  <a:lnTo>
                    <a:pt x="360" y="960"/>
                  </a:lnTo>
                  <a:lnTo>
                    <a:pt x="366" y="954"/>
                  </a:lnTo>
                  <a:lnTo>
                    <a:pt x="366" y="900"/>
                  </a:lnTo>
                  <a:lnTo>
                    <a:pt x="372" y="894"/>
                  </a:lnTo>
                  <a:lnTo>
                    <a:pt x="378" y="894"/>
                  </a:lnTo>
                  <a:lnTo>
                    <a:pt x="396" y="912"/>
                  </a:lnTo>
                  <a:lnTo>
                    <a:pt x="402" y="924"/>
                  </a:lnTo>
                  <a:lnTo>
                    <a:pt x="402" y="954"/>
                  </a:lnTo>
                  <a:lnTo>
                    <a:pt x="408" y="954"/>
                  </a:lnTo>
                  <a:lnTo>
                    <a:pt x="426" y="972"/>
                  </a:lnTo>
                  <a:lnTo>
                    <a:pt x="432" y="984"/>
                  </a:lnTo>
                  <a:lnTo>
                    <a:pt x="444" y="1014"/>
                  </a:lnTo>
                  <a:lnTo>
                    <a:pt x="450" y="1050"/>
                  </a:lnTo>
                  <a:lnTo>
                    <a:pt x="450" y="1074"/>
                  </a:lnTo>
                  <a:lnTo>
                    <a:pt x="456" y="1092"/>
                  </a:lnTo>
                  <a:lnTo>
                    <a:pt x="456" y="1128"/>
                  </a:lnTo>
                  <a:lnTo>
                    <a:pt x="462" y="1134"/>
                  </a:lnTo>
                  <a:lnTo>
                    <a:pt x="480" y="1170"/>
                  </a:lnTo>
                  <a:lnTo>
                    <a:pt x="486" y="1176"/>
                  </a:lnTo>
                  <a:lnTo>
                    <a:pt x="486" y="1182"/>
                  </a:lnTo>
                  <a:lnTo>
                    <a:pt x="528" y="1272"/>
                  </a:lnTo>
                  <a:lnTo>
                    <a:pt x="540" y="1320"/>
                  </a:lnTo>
                  <a:lnTo>
                    <a:pt x="522" y="1320"/>
                  </a:lnTo>
                  <a:lnTo>
                    <a:pt x="516" y="1326"/>
                  </a:lnTo>
                  <a:lnTo>
                    <a:pt x="516" y="1350"/>
                  </a:lnTo>
                  <a:lnTo>
                    <a:pt x="510" y="1362"/>
                  </a:lnTo>
                  <a:lnTo>
                    <a:pt x="510" y="1374"/>
                  </a:lnTo>
                  <a:lnTo>
                    <a:pt x="552" y="1362"/>
                  </a:lnTo>
                  <a:lnTo>
                    <a:pt x="540" y="1416"/>
                  </a:lnTo>
                  <a:lnTo>
                    <a:pt x="540" y="1428"/>
                  </a:lnTo>
                  <a:lnTo>
                    <a:pt x="534" y="1440"/>
                  </a:lnTo>
                  <a:lnTo>
                    <a:pt x="534" y="1464"/>
                  </a:lnTo>
                  <a:lnTo>
                    <a:pt x="540" y="1482"/>
                  </a:lnTo>
                  <a:lnTo>
                    <a:pt x="540" y="1488"/>
                  </a:lnTo>
                  <a:lnTo>
                    <a:pt x="546" y="1500"/>
                  </a:lnTo>
                  <a:lnTo>
                    <a:pt x="552" y="1488"/>
                  </a:lnTo>
                  <a:lnTo>
                    <a:pt x="558" y="1482"/>
                  </a:lnTo>
                  <a:lnTo>
                    <a:pt x="564" y="1470"/>
                  </a:lnTo>
                  <a:lnTo>
                    <a:pt x="564" y="1458"/>
                  </a:lnTo>
                  <a:lnTo>
                    <a:pt x="558" y="1452"/>
                  </a:lnTo>
                  <a:lnTo>
                    <a:pt x="558" y="1440"/>
                  </a:lnTo>
                  <a:lnTo>
                    <a:pt x="576" y="1422"/>
                  </a:lnTo>
                  <a:lnTo>
                    <a:pt x="594" y="1386"/>
                  </a:lnTo>
                  <a:lnTo>
                    <a:pt x="594" y="1368"/>
                  </a:lnTo>
                  <a:lnTo>
                    <a:pt x="600" y="1356"/>
                  </a:lnTo>
                  <a:lnTo>
                    <a:pt x="600" y="1326"/>
                  </a:lnTo>
                  <a:lnTo>
                    <a:pt x="594" y="1314"/>
                  </a:lnTo>
                  <a:lnTo>
                    <a:pt x="594" y="1290"/>
                  </a:lnTo>
                  <a:lnTo>
                    <a:pt x="570" y="1266"/>
                  </a:lnTo>
                  <a:lnTo>
                    <a:pt x="570" y="1242"/>
                  </a:lnTo>
                  <a:lnTo>
                    <a:pt x="564" y="1224"/>
                  </a:lnTo>
                  <a:lnTo>
                    <a:pt x="564" y="1194"/>
                  </a:lnTo>
                  <a:lnTo>
                    <a:pt x="558" y="1182"/>
                  </a:lnTo>
                  <a:lnTo>
                    <a:pt x="516" y="1140"/>
                  </a:lnTo>
                  <a:lnTo>
                    <a:pt x="510" y="1128"/>
                  </a:lnTo>
                  <a:lnTo>
                    <a:pt x="504" y="1122"/>
                  </a:lnTo>
                  <a:lnTo>
                    <a:pt x="498" y="1110"/>
                  </a:lnTo>
                  <a:lnTo>
                    <a:pt x="492" y="1104"/>
                  </a:lnTo>
                  <a:lnTo>
                    <a:pt x="492" y="1098"/>
                  </a:lnTo>
                  <a:lnTo>
                    <a:pt x="486" y="1092"/>
                  </a:lnTo>
                  <a:lnTo>
                    <a:pt x="504" y="1056"/>
                  </a:lnTo>
                  <a:lnTo>
                    <a:pt x="510" y="1050"/>
                  </a:lnTo>
                  <a:lnTo>
                    <a:pt x="516" y="1038"/>
                  </a:lnTo>
                  <a:lnTo>
                    <a:pt x="516" y="1014"/>
                  </a:lnTo>
                  <a:lnTo>
                    <a:pt x="510" y="1002"/>
                  </a:lnTo>
                  <a:lnTo>
                    <a:pt x="522" y="1002"/>
                  </a:lnTo>
                  <a:lnTo>
                    <a:pt x="528" y="996"/>
                  </a:lnTo>
                  <a:lnTo>
                    <a:pt x="528" y="978"/>
                  </a:lnTo>
                  <a:lnTo>
                    <a:pt x="522" y="972"/>
                  </a:lnTo>
                  <a:lnTo>
                    <a:pt x="516" y="978"/>
                  </a:lnTo>
                  <a:lnTo>
                    <a:pt x="510" y="978"/>
                  </a:lnTo>
                  <a:lnTo>
                    <a:pt x="504" y="972"/>
                  </a:lnTo>
                  <a:lnTo>
                    <a:pt x="498" y="960"/>
                  </a:lnTo>
                  <a:lnTo>
                    <a:pt x="498" y="942"/>
                  </a:lnTo>
                  <a:lnTo>
                    <a:pt x="504" y="942"/>
                  </a:lnTo>
                  <a:lnTo>
                    <a:pt x="504" y="936"/>
                  </a:lnTo>
                  <a:lnTo>
                    <a:pt x="498" y="930"/>
                  </a:lnTo>
                  <a:lnTo>
                    <a:pt x="486" y="924"/>
                  </a:lnTo>
                  <a:lnTo>
                    <a:pt x="474" y="912"/>
                  </a:lnTo>
                  <a:lnTo>
                    <a:pt x="462" y="906"/>
                  </a:lnTo>
                  <a:lnTo>
                    <a:pt x="444" y="888"/>
                  </a:lnTo>
                  <a:lnTo>
                    <a:pt x="438" y="876"/>
                  </a:lnTo>
                  <a:lnTo>
                    <a:pt x="438" y="870"/>
                  </a:lnTo>
                  <a:lnTo>
                    <a:pt x="432" y="870"/>
                  </a:lnTo>
                  <a:lnTo>
                    <a:pt x="438" y="846"/>
                  </a:lnTo>
                  <a:lnTo>
                    <a:pt x="426" y="840"/>
                  </a:lnTo>
                  <a:lnTo>
                    <a:pt x="402" y="816"/>
                  </a:lnTo>
                  <a:lnTo>
                    <a:pt x="402" y="810"/>
                  </a:lnTo>
                  <a:lnTo>
                    <a:pt x="426" y="810"/>
                  </a:lnTo>
                  <a:lnTo>
                    <a:pt x="426" y="792"/>
                  </a:lnTo>
                  <a:lnTo>
                    <a:pt x="408" y="774"/>
                  </a:lnTo>
                  <a:lnTo>
                    <a:pt x="408" y="768"/>
                  </a:lnTo>
                  <a:lnTo>
                    <a:pt x="414" y="762"/>
                  </a:lnTo>
                  <a:lnTo>
                    <a:pt x="420" y="762"/>
                  </a:lnTo>
                  <a:lnTo>
                    <a:pt x="426" y="756"/>
                  </a:lnTo>
                  <a:lnTo>
                    <a:pt x="426" y="708"/>
                  </a:lnTo>
                  <a:lnTo>
                    <a:pt x="456" y="708"/>
                  </a:lnTo>
                  <a:lnTo>
                    <a:pt x="468" y="714"/>
                  </a:lnTo>
                  <a:lnTo>
                    <a:pt x="480" y="714"/>
                  </a:lnTo>
                  <a:lnTo>
                    <a:pt x="486" y="708"/>
                  </a:lnTo>
                  <a:lnTo>
                    <a:pt x="492" y="696"/>
                  </a:lnTo>
                  <a:lnTo>
                    <a:pt x="498" y="690"/>
                  </a:lnTo>
                  <a:lnTo>
                    <a:pt x="498" y="684"/>
                  </a:lnTo>
                  <a:lnTo>
                    <a:pt x="522" y="684"/>
                  </a:lnTo>
                  <a:lnTo>
                    <a:pt x="528" y="660"/>
                  </a:lnTo>
                  <a:lnTo>
                    <a:pt x="534" y="660"/>
                  </a:lnTo>
                  <a:lnTo>
                    <a:pt x="540" y="654"/>
                  </a:lnTo>
                  <a:lnTo>
                    <a:pt x="564" y="654"/>
                  </a:lnTo>
                  <a:lnTo>
                    <a:pt x="564" y="642"/>
                  </a:lnTo>
                  <a:lnTo>
                    <a:pt x="582" y="624"/>
                  </a:lnTo>
                  <a:lnTo>
                    <a:pt x="594" y="624"/>
                  </a:lnTo>
                  <a:lnTo>
                    <a:pt x="600" y="618"/>
                  </a:lnTo>
                  <a:lnTo>
                    <a:pt x="594" y="612"/>
                  </a:lnTo>
                  <a:lnTo>
                    <a:pt x="600" y="600"/>
                  </a:lnTo>
                  <a:lnTo>
                    <a:pt x="600" y="588"/>
                  </a:lnTo>
                  <a:lnTo>
                    <a:pt x="636" y="570"/>
                  </a:lnTo>
                  <a:lnTo>
                    <a:pt x="636" y="552"/>
                  </a:lnTo>
                  <a:lnTo>
                    <a:pt x="630" y="546"/>
                  </a:lnTo>
                  <a:lnTo>
                    <a:pt x="618" y="546"/>
                  </a:lnTo>
                  <a:lnTo>
                    <a:pt x="600" y="564"/>
                  </a:lnTo>
                  <a:lnTo>
                    <a:pt x="600" y="570"/>
                  </a:lnTo>
                  <a:lnTo>
                    <a:pt x="558" y="570"/>
                  </a:lnTo>
                  <a:lnTo>
                    <a:pt x="558" y="552"/>
                  </a:lnTo>
                  <a:lnTo>
                    <a:pt x="546" y="552"/>
                  </a:lnTo>
                  <a:lnTo>
                    <a:pt x="534" y="522"/>
                  </a:lnTo>
                  <a:lnTo>
                    <a:pt x="480" y="516"/>
                  </a:lnTo>
                  <a:lnTo>
                    <a:pt x="486" y="504"/>
                  </a:lnTo>
                  <a:lnTo>
                    <a:pt x="486" y="498"/>
                  </a:lnTo>
                  <a:lnTo>
                    <a:pt x="492" y="492"/>
                  </a:lnTo>
                  <a:lnTo>
                    <a:pt x="492" y="480"/>
                  </a:lnTo>
                  <a:lnTo>
                    <a:pt x="480" y="468"/>
                  </a:lnTo>
                  <a:lnTo>
                    <a:pt x="486" y="462"/>
                  </a:lnTo>
                  <a:lnTo>
                    <a:pt x="498" y="462"/>
                  </a:lnTo>
                  <a:lnTo>
                    <a:pt x="504" y="456"/>
                  </a:lnTo>
                  <a:lnTo>
                    <a:pt x="504" y="450"/>
                  </a:lnTo>
                  <a:lnTo>
                    <a:pt x="498" y="444"/>
                  </a:lnTo>
                  <a:lnTo>
                    <a:pt x="486" y="438"/>
                  </a:lnTo>
                  <a:lnTo>
                    <a:pt x="456" y="438"/>
                  </a:lnTo>
                  <a:lnTo>
                    <a:pt x="444" y="396"/>
                  </a:lnTo>
                  <a:lnTo>
                    <a:pt x="420" y="378"/>
                  </a:lnTo>
                  <a:lnTo>
                    <a:pt x="450" y="354"/>
                  </a:lnTo>
                  <a:lnTo>
                    <a:pt x="390" y="354"/>
                  </a:lnTo>
                  <a:lnTo>
                    <a:pt x="384" y="360"/>
                  </a:lnTo>
                  <a:lnTo>
                    <a:pt x="372" y="360"/>
                  </a:lnTo>
                  <a:lnTo>
                    <a:pt x="366" y="366"/>
                  </a:lnTo>
                  <a:lnTo>
                    <a:pt x="354" y="372"/>
                  </a:lnTo>
                  <a:lnTo>
                    <a:pt x="366" y="354"/>
                  </a:lnTo>
                  <a:lnTo>
                    <a:pt x="360" y="342"/>
                  </a:lnTo>
                  <a:lnTo>
                    <a:pt x="342" y="324"/>
                  </a:lnTo>
                  <a:lnTo>
                    <a:pt x="342" y="306"/>
                  </a:lnTo>
                  <a:lnTo>
                    <a:pt x="354" y="306"/>
                  </a:lnTo>
                  <a:lnTo>
                    <a:pt x="348" y="276"/>
                  </a:lnTo>
                  <a:lnTo>
                    <a:pt x="360" y="276"/>
                  </a:lnTo>
                  <a:lnTo>
                    <a:pt x="366" y="270"/>
                  </a:lnTo>
                  <a:lnTo>
                    <a:pt x="366" y="234"/>
                  </a:lnTo>
                  <a:lnTo>
                    <a:pt x="372" y="240"/>
                  </a:lnTo>
                  <a:lnTo>
                    <a:pt x="384" y="240"/>
                  </a:lnTo>
                  <a:lnTo>
                    <a:pt x="390" y="234"/>
                  </a:lnTo>
                  <a:lnTo>
                    <a:pt x="396" y="222"/>
                  </a:lnTo>
                  <a:lnTo>
                    <a:pt x="396" y="216"/>
                  </a:lnTo>
                  <a:lnTo>
                    <a:pt x="378" y="198"/>
                  </a:lnTo>
                  <a:lnTo>
                    <a:pt x="390" y="198"/>
                  </a:lnTo>
                  <a:lnTo>
                    <a:pt x="396" y="192"/>
                  </a:lnTo>
                  <a:lnTo>
                    <a:pt x="408" y="192"/>
                  </a:lnTo>
                  <a:lnTo>
                    <a:pt x="396" y="132"/>
                  </a:lnTo>
                  <a:lnTo>
                    <a:pt x="384" y="108"/>
                  </a:lnTo>
                  <a:lnTo>
                    <a:pt x="384" y="78"/>
                  </a:lnTo>
                  <a:lnTo>
                    <a:pt x="378" y="72"/>
                  </a:lnTo>
                  <a:lnTo>
                    <a:pt x="342" y="72"/>
                  </a:lnTo>
                  <a:lnTo>
                    <a:pt x="342" y="66"/>
                  </a:lnTo>
                  <a:lnTo>
                    <a:pt x="336" y="60"/>
                  </a:lnTo>
                  <a:lnTo>
                    <a:pt x="318" y="24"/>
                  </a:lnTo>
                  <a:lnTo>
                    <a:pt x="306" y="18"/>
                  </a:lnTo>
                  <a:lnTo>
                    <a:pt x="300" y="6"/>
                  </a:lnTo>
                  <a:lnTo>
                    <a:pt x="294" y="0"/>
                  </a:lnTo>
                  <a:lnTo>
                    <a:pt x="288" y="0"/>
                  </a:lnTo>
                  <a:lnTo>
                    <a:pt x="282" y="18"/>
                  </a:lnTo>
                  <a:lnTo>
                    <a:pt x="282" y="48"/>
                  </a:lnTo>
                  <a:lnTo>
                    <a:pt x="276" y="48"/>
                  </a:lnTo>
                  <a:lnTo>
                    <a:pt x="270" y="54"/>
                  </a:lnTo>
                  <a:lnTo>
                    <a:pt x="258" y="60"/>
                  </a:lnTo>
                  <a:lnTo>
                    <a:pt x="246" y="72"/>
                  </a:lnTo>
                  <a:lnTo>
                    <a:pt x="252" y="84"/>
                  </a:lnTo>
                  <a:lnTo>
                    <a:pt x="258" y="90"/>
                  </a:lnTo>
                  <a:lnTo>
                    <a:pt x="270" y="96"/>
                  </a:lnTo>
                  <a:lnTo>
                    <a:pt x="276" y="102"/>
                  </a:lnTo>
                  <a:lnTo>
                    <a:pt x="276" y="108"/>
                  </a:lnTo>
                  <a:lnTo>
                    <a:pt x="258" y="108"/>
                  </a:lnTo>
                  <a:lnTo>
                    <a:pt x="252" y="102"/>
                  </a:lnTo>
                  <a:lnTo>
                    <a:pt x="216" y="102"/>
                  </a:lnTo>
                  <a:lnTo>
                    <a:pt x="204" y="108"/>
                  </a:lnTo>
                  <a:lnTo>
                    <a:pt x="198" y="108"/>
                  </a:lnTo>
                  <a:lnTo>
                    <a:pt x="198" y="126"/>
                  </a:lnTo>
                  <a:lnTo>
                    <a:pt x="186" y="138"/>
                  </a:lnTo>
                  <a:lnTo>
                    <a:pt x="174" y="144"/>
                  </a:lnTo>
                  <a:lnTo>
                    <a:pt x="162" y="144"/>
                  </a:lnTo>
                  <a:lnTo>
                    <a:pt x="156" y="150"/>
                  </a:lnTo>
                  <a:lnTo>
                    <a:pt x="150" y="150"/>
                  </a:lnTo>
                  <a:lnTo>
                    <a:pt x="150" y="174"/>
                  </a:lnTo>
                  <a:lnTo>
                    <a:pt x="156" y="180"/>
                  </a:lnTo>
                  <a:lnTo>
                    <a:pt x="156" y="186"/>
                  </a:lnTo>
                  <a:lnTo>
                    <a:pt x="162" y="192"/>
                  </a:lnTo>
                  <a:lnTo>
                    <a:pt x="162" y="204"/>
                  </a:lnTo>
                  <a:lnTo>
                    <a:pt x="144" y="234"/>
                  </a:lnTo>
                  <a:lnTo>
                    <a:pt x="138" y="240"/>
                  </a:lnTo>
                  <a:lnTo>
                    <a:pt x="126" y="246"/>
                  </a:lnTo>
                  <a:lnTo>
                    <a:pt x="126" y="264"/>
                  </a:lnTo>
                  <a:lnTo>
                    <a:pt x="132" y="276"/>
                  </a:lnTo>
                  <a:lnTo>
                    <a:pt x="138" y="282"/>
                  </a:lnTo>
                  <a:lnTo>
                    <a:pt x="120" y="336"/>
                  </a:lnTo>
                  <a:lnTo>
                    <a:pt x="120" y="372"/>
                  </a:lnTo>
                  <a:lnTo>
                    <a:pt x="108" y="372"/>
                  </a:lnTo>
                  <a:lnTo>
                    <a:pt x="96" y="366"/>
                  </a:lnTo>
                  <a:lnTo>
                    <a:pt x="42" y="366"/>
                  </a:lnTo>
                  <a:lnTo>
                    <a:pt x="48" y="366"/>
                  </a:lnTo>
                  <a:lnTo>
                    <a:pt x="66" y="384"/>
                  </a:lnTo>
                  <a:lnTo>
                    <a:pt x="72" y="432"/>
                  </a:lnTo>
                  <a:lnTo>
                    <a:pt x="66" y="432"/>
                  </a:lnTo>
                  <a:lnTo>
                    <a:pt x="48" y="450"/>
                  </a:lnTo>
                  <a:lnTo>
                    <a:pt x="54" y="462"/>
                  </a:lnTo>
                  <a:lnTo>
                    <a:pt x="54" y="486"/>
                  </a:lnTo>
                  <a:lnTo>
                    <a:pt x="72" y="504"/>
                  </a:lnTo>
                  <a:lnTo>
                    <a:pt x="72" y="516"/>
                  </a:lnTo>
                  <a:lnTo>
                    <a:pt x="60" y="516"/>
                  </a:lnTo>
                  <a:lnTo>
                    <a:pt x="54" y="510"/>
                  </a:lnTo>
                  <a:lnTo>
                    <a:pt x="48" y="510"/>
                  </a:lnTo>
                  <a:lnTo>
                    <a:pt x="48" y="534"/>
                  </a:lnTo>
                  <a:lnTo>
                    <a:pt x="30" y="516"/>
                  </a:lnTo>
                  <a:lnTo>
                    <a:pt x="42" y="576"/>
                  </a:lnTo>
                  <a:lnTo>
                    <a:pt x="6" y="570"/>
                  </a:lnTo>
                  <a:lnTo>
                    <a:pt x="6" y="576"/>
                  </a:lnTo>
                  <a:lnTo>
                    <a:pt x="0" y="58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83" name="Western Sahara" descr="© INSCALE GmbH, 05.05.2010&#10;http://www.presentationload.com/">
              <a:extLst>
                <a:ext uri="{FF2B5EF4-FFF2-40B4-BE49-F238E27FC236}">
                  <a16:creationId xmlns:a16="http://schemas.microsoft.com/office/drawing/2014/main" id="{46427D54-3612-405F-9BC3-4DDB0EA74745}"/>
                </a:ext>
              </a:extLst>
            </p:cNvPr>
            <p:cNvSpPr>
              <a:spLocks/>
            </p:cNvSpPr>
            <p:nvPr/>
          </p:nvSpPr>
          <p:spPr bwMode="gray">
            <a:xfrm>
              <a:off x="5029358" y="3520987"/>
              <a:ext cx="265125" cy="230112"/>
            </a:xfrm>
            <a:custGeom>
              <a:avLst/>
              <a:gdLst>
                <a:gd name="T0" fmla="*/ 2147483647 w 600"/>
                <a:gd name="T1" fmla="*/ 0 h 510"/>
                <a:gd name="T2" fmla="*/ 2147483647 w 600"/>
                <a:gd name="T3" fmla="*/ 0 h 510"/>
                <a:gd name="T4" fmla="*/ 2147483647 w 600"/>
                <a:gd name="T5" fmla="*/ 2147483647 h 510"/>
                <a:gd name="T6" fmla="*/ 2147483647 w 600"/>
                <a:gd name="T7" fmla="*/ 2147483647 h 510"/>
                <a:gd name="T8" fmla="*/ 2147483647 w 600"/>
                <a:gd name="T9" fmla="*/ 2147483647 h 510"/>
                <a:gd name="T10" fmla="*/ 2147483647 w 600"/>
                <a:gd name="T11" fmla="*/ 2147483647 h 510"/>
                <a:gd name="T12" fmla="*/ 2147483647 w 600"/>
                <a:gd name="T13" fmla="*/ 2147483647 h 510"/>
                <a:gd name="T14" fmla="*/ 2147483647 w 600"/>
                <a:gd name="T15" fmla="*/ 2147483647 h 510"/>
                <a:gd name="T16" fmla="*/ 2147483647 w 600"/>
                <a:gd name="T17" fmla="*/ 2147483647 h 510"/>
                <a:gd name="T18" fmla="*/ 2147483647 w 600"/>
                <a:gd name="T19" fmla="*/ 2147483647 h 510"/>
                <a:gd name="T20" fmla="*/ 2147483647 w 600"/>
                <a:gd name="T21" fmla="*/ 2147483647 h 510"/>
                <a:gd name="T22" fmla="*/ 2147483647 w 600"/>
                <a:gd name="T23" fmla="*/ 2147483647 h 510"/>
                <a:gd name="T24" fmla="*/ 2147483647 w 600"/>
                <a:gd name="T25" fmla="*/ 2147483647 h 510"/>
                <a:gd name="T26" fmla="*/ 2147483647 w 600"/>
                <a:gd name="T27" fmla="*/ 2147483647 h 510"/>
                <a:gd name="T28" fmla="*/ 2147483647 w 600"/>
                <a:gd name="T29" fmla="*/ 2147483647 h 510"/>
                <a:gd name="T30" fmla="*/ 2147483647 w 600"/>
                <a:gd name="T31" fmla="*/ 2147483647 h 510"/>
                <a:gd name="T32" fmla="*/ 2147483647 w 600"/>
                <a:gd name="T33" fmla="*/ 2147483647 h 510"/>
                <a:gd name="T34" fmla="*/ 2147483647 w 600"/>
                <a:gd name="T35" fmla="*/ 2147483647 h 510"/>
                <a:gd name="T36" fmla="*/ 2147483647 w 600"/>
                <a:gd name="T37" fmla="*/ 2147483647 h 510"/>
                <a:gd name="T38" fmla="*/ 2147483647 w 600"/>
                <a:gd name="T39" fmla="*/ 2147483647 h 510"/>
                <a:gd name="T40" fmla="*/ 2147483647 w 600"/>
                <a:gd name="T41" fmla="*/ 2147483647 h 510"/>
                <a:gd name="T42" fmla="*/ 2147483647 w 600"/>
                <a:gd name="T43" fmla="*/ 2147483647 h 510"/>
                <a:gd name="T44" fmla="*/ 2147483647 w 600"/>
                <a:gd name="T45" fmla="*/ 2147483647 h 510"/>
                <a:gd name="T46" fmla="*/ 2147483647 w 600"/>
                <a:gd name="T47" fmla="*/ 2147483647 h 510"/>
                <a:gd name="T48" fmla="*/ 2147483647 w 600"/>
                <a:gd name="T49" fmla="*/ 2147483647 h 510"/>
                <a:gd name="T50" fmla="*/ 2147483647 w 600"/>
                <a:gd name="T51" fmla="*/ 2147483647 h 510"/>
                <a:gd name="T52" fmla="*/ 2147483647 w 600"/>
                <a:gd name="T53" fmla="*/ 2147483647 h 510"/>
                <a:gd name="T54" fmla="*/ 2147483647 w 600"/>
                <a:gd name="T55" fmla="*/ 2147483647 h 510"/>
                <a:gd name="T56" fmla="*/ 2147483647 w 600"/>
                <a:gd name="T57" fmla="*/ 2147483647 h 510"/>
                <a:gd name="T58" fmla="*/ 2147483647 w 600"/>
                <a:gd name="T59" fmla="*/ 2147483647 h 510"/>
                <a:gd name="T60" fmla="*/ 2147483647 w 600"/>
                <a:gd name="T61" fmla="*/ 2147483647 h 510"/>
                <a:gd name="T62" fmla="*/ 2147483647 w 600"/>
                <a:gd name="T63" fmla="*/ 2147483647 h 510"/>
                <a:gd name="T64" fmla="*/ 2147483647 w 600"/>
                <a:gd name="T65" fmla="*/ 2147483647 h 510"/>
                <a:gd name="T66" fmla="*/ 2147483647 w 600"/>
                <a:gd name="T67" fmla="*/ 2147483647 h 510"/>
                <a:gd name="T68" fmla="*/ 2147483647 w 600"/>
                <a:gd name="T69" fmla="*/ 2147483647 h 510"/>
                <a:gd name="T70" fmla="*/ 2147483647 w 600"/>
                <a:gd name="T71" fmla="*/ 2147483647 h 510"/>
                <a:gd name="T72" fmla="*/ 2147483647 w 600"/>
                <a:gd name="T73" fmla="*/ 2147483647 h 510"/>
                <a:gd name="T74" fmla="*/ 2147483647 w 600"/>
                <a:gd name="T75" fmla="*/ 2147483647 h 510"/>
                <a:gd name="T76" fmla="*/ 2147483647 w 600"/>
                <a:gd name="T77" fmla="*/ 2147483647 h 510"/>
                <a:gd name="T78" fmla="*/ 0 w 600"/>
                <a:gd name="T79" fmla="*/ 2147483647 h 510"/>
                <a:gd name="T80" fmla="*/ 0 w 600"/>
                <a:gd name="T81" fmla="*/ 2147483647 h 510"/>
                <a:gd name="T82" fmla="*/ 2147483647 w 600"/>
                <a:gd name="T83" fmla="*/ 2147483647 h 510"/>
                <a:gd name="T84" fmla="*/ 2147483647 w 600"/>
                <a:gd name="T85" fmla="*/ 2147483647 h 510"/>
                <a:gd name="T86" fmla="*/ 2147483647 w 600"/>
                <a:gd name="T87" fmla="*/ 2147483647 h 510"/>
                <a:gd name="T88" fmla="*/ 2147483647 w 600"/>
                <a:gd name="T89" fmla="*/ 2147483647 h 510"/>
                <a:gd name="T90" fmla="*/ 2147483647 w 600"/>
                <a:gd name="T91" fmla="*/ 2147483647 h 510"/>
                <a:gd name="T92" fmla="*/ 2147483647 w 600"/>
                <a:gd name="T93" fmla="*/ 2147483647 h 510"/>
                <a:gd name="T94" fmla="*/ 2147483647 w 600"/>
                <a:gd name="T95" fmla="*/ 2147483647 h 510"/>
                <a:gd name="T96" fmla="*/ 2147483647 w 600"/>
                <a:gd name="T97" fmla="*/ 2147483647 h 510"/>
                <a:gd name="T98" fmla="*/ 2147483647 w 600"/>
                <a:gd name="T99" fmla="*/ 2147483647 h 510"/>
                <a:gd name="T100" fmla="*/ 2147483647 w 600"/>
                <a:gd name="T101" fmla="*/ 2147483647 h 510"/>
                <a:gd name="T102" fmla="*/ 2147483647 w 600"/>
                <a:gd name="T103" fmla="*/ 2147483647 h 510"/>
                <a:gd name="T104" fmla="*/ 2147483647 w 600"/>
                <a:gd name="T105" fmla="*/ 2147483647 h 510"/>
                <a:gd name="T106" fmla="*/ 2147483647 w 600"/>
                <a:gd name="T107" fmla="*/ 2147483647 h 510"/>
                <a:gd name="T108" fmla="*/ 2147483647 w 600"/>
                <a:gd name="T109" fmla="*/ 2147483647 h 510"/>
                <a:gd name="T110" fmla="*/ 2147483647 w 600"/>
                <a:gd name="T111" fmla="*/ 2147483647 h 510"/>
                <a:gd name="T112" fmla="*/ 2147483647 w 600"/>
                <a:gd name="T113" fmla="*/ 0 h 510"/>
                <a:gd name="T114" fmla="*/ 2147483647 w 600"/>
                <a:gd name="T115" fmla="*/ 0 h 51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600"/>
                <a:gd name="T175" fmla="*/ 0 h 510"/>
                <a:gd name="T176" fmla="*/ 600 w 600"/>
                <a:gd name="T177" fmla="*/ 510 h 51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600" h="510">
                  <a:moveTo>
                    <a:pt x="546" y="0"/>
                  </a:moveTo>
                  <a:lnTo>
                    <a:pt x="288" y="0"/>
                  </a:lnTo>
                  <a:lnTo>
                    <a:pt x="282" y="6"/>
                  </a:lnTo>
                  <a:lnTo>
                    <a:pt x="270" y="30"/>
                  </a:lnTo>
                  <a:lnTo>
                    <a:pt x="270" y="42"/>
                  </a:lnTo>
                  <a:lnTo>
                    <a:pt x="264" y="54"/>
                  </a:lnTo>
                  <a:lnTo>
                    <a:pt x="264" y="66"/>
                  </a:lnTo>
                  <a:lnTo>
                    <a:pt x="234" y="96"/>
                  </a:lnTo>
                  <a:lnTo>
                    <a:pt x="198" y="96"/>
                  </a:lnTo>
                  <a:lnTo>
                    <a:pt x="186" y="108"/>
                  </a:lnTo>
                  <a:lnTo>
                    <a:pt x="186" y="144"/>
                  </a:lnTo>
                  <a:lnTo>
                    <a:pt x="156" y="174"/>
                  </a:lnTo>
                  <a:lnTo>
                    <a:pt x="156" y="186"/>
                  </a:lnTo>
                  <a:lnTo>
                    <a:pt x="168" y="210"/>
                  </a:lnTo>
                  <a:lnTo>
                    <a:pt x="168" y="222"/>
                  </a:lnTo>
                  <a:lnTo>
                    <a:pt x="156" y="246"/>
                  </a:lnTo>
                  <a:lnTo>
                    <a:pt x="144" y="252"/>
                  </a:lnTo>
                  <a:lnTo>
                    <a:pt x="138" y="252"/>
                  </a:lnTo>
                  <a:lnTo>
                    <a:pt x="132" y="258"/>
                  </a:lnTo>
                  <a:lnTo>
                    <a:pt x="126" y="270"/>
                  </a:lnTo>
                  <a:lnTo>
                    <a:pt x="114" y="282"/>
                  </a:lnTo>
                  <a:lnTo>
                    <a:pt x="102" y="288"/>
                  </a:lnTo>
                  <a:lnTo>
                    <a:pt x="96" y="294"/>
                  </a:lnTo>
                  <a:lnTo>
                    <a:pt x="84" y="300"/>
                  </a:lnTo>
                  <a:lnTo>
                    <a:pt x="78" y="306"/>
                  </a:lnTo>
                  <a:lnTo>
                    <a:pt x="78" y="318"/>
                  </a:lnTo>
                  <a:lnTo>
                    <a:pt x="90" y="324"/>
                  </a:lnTo>
                  <a:lnTo>
                    <a:pt x="78" y="330"/>
                  </a:lnTo>
                  <a:lnTo>
                    <a:pt x="60" y="366"/>
                  </a:lnTo>
                  <a:lnTo>
                    <a:pt x="60" y="384"/>
                  </a:lnTo>
                  <a:lnTo>
                    <a:pt x="48" y="384"/>
                  </a:lnTo>
                  <a:lnTo>
                    <a:pt x="48" y="390"/>
                  </a:lnTo>
                  <a:lnTo>
                    <a:pt x="54" y="396"/>
                  </a:lnTo>
                  <a:lnTo>
                    <a:pt x="54" y="408"/>
                  </a:lnTo>
                  <a:lnTo>
                    <a:pt x="48" y="420"/>
                  </a:lnTo>
                  <a:lnTo>
                    <a:pt x="36" y="426"/>
                  </a:lnTo>
                  <a:lnTo>
                    <a:pt x="24" y="426"/>
                  </a:lnTo>
                  <a:lnTo>
                    <a:pt x="18" y="432"/>
                  </a:lnTo>
                  <a:lnTo>
                    <a:pt x="6" y="456"/>
                  </a:lnTo>
                  <a:lnTo>
                    <a:pt x="0" y="462"/>
                  </a:lnTo>
                  <a:lnTo>
                    <a:pt x="0" y="510"/>
                  </a:lnTo>
                  <a:lnTo>
                    <a:pt x="276" y="510"/>
                  </a:lnTo>
                  <a:lnTo>
                    <a:pt x="282" y="408"/>
                  </a:lnTo>
                  <a:lnTo>
                    <a:pt x="276" y="396"/>
                  </a:lnTo>
                  <a:lnTo>
                    <a:pt x="276" y="378"/>
                  </a:lnTo>
                  <a:lnTo>
                    <a:pt x="282" y="366"/>
                  </a:lnTo>
                  <a:lnTo>
                    <a:pt x="306" y="354"/>
                  </a:lnTo>
                  <a:lnTo>
                    <a:pt x="336" y="354"/>
                  </a:lnTo>
                  <a:lnTo>
                    <a:pt x="348" y="348"/>
                  </a:lnTo>
                  <a:lnTo>
                    <a:pt x="354" y="342"/>
                  </a:lnTo>
                  <a:lnTo>
                    <a:pt x="354" y="150"/>
                  </a:lnTo>
                  <a:lnTo>
                    <a:pt x="366" y="144"/>
                  </a:lnTo>
                  <a:lnTo>
                    <a:pt x="366" y="132"/>
                  </a:lnTo>
                  <a:lnTo>
                    <a:pt x="588" y="126"/>
                  </a:lnTo>
                  <a:lnTo>
                    <a:pt x="588" y="90"/>
                  </a:lnTo>
                  <a:lnTo>
                    <a:pt x="594" y="84"/>
                  </a:lnTo>
                  <a:lnTo>
                    <a:pt x="600" y="0"/>
                  </a:lnTo>
                  <a:lnTo>
                    <a:pt x="546" y="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84" name="Algeria" descr="© INSCALE GmbH, 05.05.2010&#10;http://www.presentationload.com/">
              <a:extLst>
                <a:ext uri="{FF2B5EF4-FFF2-40B4-BE49-F238E27FC236}">
                  <a16:creationId xmlns:a16="http://schemas.microsoft.com/office/drawing/2014/main" id="{976FDD3A-4F1A-4E94-8666-E54D34037AA5}"/>
                </a:ext>
              </a:extLst>
            </p:cNvPr>
            <p:cNvSpPr>
              <a:spLocks/>
            </p:cNvSpPr>
            <p:nvPr/>
          </p:nvSpPr>
          <p:spPr bwMode="gray">
            <a:xfrm>
              <a:off x="5270669" y="3176613"/>
              <a:ext cx="654079" cy="655421"/>
            </a:xfrm>
            <a:custGeom>
              <a:avLst/>
              <a:gdLst>
                <a:gd name="T0" fmla="*/ 2147483647 w 1476"/>
                <a:gd name="T1" fmla="*/ 2147483647 h 1464"/>
                <a:gd name="T2" fmla="*/ 2147483647 w 1476"/>
                <a:gd name="T3" fmla="*/ 2147483647 h 1464"/>
                <a:gd name="T4" fmla="*/ 2147483647 w 1476"/>
                <a:gd name="T5" fmla="*/ 2147483647 h 1464"/>
                <a:gd name="T6" fmla="*/ 2147483647 w 1476"/>
                <a:gd name="T7" fmla="*/ 2147483647 h 1464"/>
                <a:gd name="T8" fmla="*/ 2147483647 w 1476"/>
                <a:gd name="T9" fmla="*/ 2147483647 h 1464"/>
                <a:gd name="T10" fmla="*/ 2147483647 w 1476"/>
                <a:gd name="T11" fmla="*/ 2147483647 h 1464"/>
                <a:gd name="T12" fmla="*/ 2147483647 w 1476"/>
                <a:gd name="T13" fmla="*/ 2147483647 h 1464"/>
                <a:gd name="T14" fmla="*/ 2147483647 w 1476"/>
                <a:gd name="T15" fmla="*/ 2147483647 h 1464"/>
                <a:gd name="T16" fmla="*/ 2147483647 w 1476"/>
                <a:gd name="T17" fmla="*/ 2147483647 h 1464"/>
                <a:gd name="T18" fmla="*/ 2147483647 w 1476"/>
                <a:gd name="T19" fmla="*/ 2147483647 h 1464"/>
                <a:gd name="T20" fmla="*/ 2147483647 w 1476"/>
                <a:gd name="T21" fmla="*/ 2147483647 h 1464"/>
                <a:gd name="T22" fmla="*/ 2147483647 w 1476"/>
                <a:gd name="T23" fmla="*/ 2147483647 h 1464"/>
                <a:gd name="T24" fmla="*/ 2147483647 w 1476"/>
                <a:gd name="T25" fmla="*/ 2147483647 h 1464"/>
                <a:gd name="T26" fmla="*/ 2147483647 w 1476"/>
                <a:gd name="T27" fmla="*/ 2147483647 h 1464"/>
                <a:gd name="T28" fmla="*/ 2147483647 w 1476"/>
                <a:gd name="T29" fmla="*/ 2147483647 h 1464"/>
                <a:gd name="T30" fmla="*/ 2147483647 w 1476"/>
                <a:gd name="T31" fmla="*/ 2147483647 h 1464"/>
                <a:gd name="T32" fmla="*/ 2147483647 w 1476"/>
                <a:gd name="T33" fmla="*/ 2147483647 h 1464"/>
                <a:gd name="T34" fmla="*/ 2147483647 w 1476"/>
                <a:gd name="T35" fmla="*/ 2147483647 h 1464"/>
                <a:gd name="T36" fmla="*/ 2147483647 w 1476"/>
                <a:gd name="T37" fmla="*/ 2147483647 h 1464"/>
                <a:gd name="T38" fmla="*/ 2147483647 w 1476"/>
                <a:gd name="T39" fmla="*/ 2147483647 h 1464"/>
                <a:gd name="T40" fmla="*/ 2147483647 w 1476"/>
                <a:gd name="T41" fmla="*/ 2147483647 h 1464"/>
                <a:gd name="T42" fmla="*/ 2147483647 w 1476"/>
                <a:gd name="T43" fmla="*/ 2147483647 h 1464"/>
                <a:gd name="T44" fmla="*/ 2147483647 w 1476"/>
                <a:gd name="T45" fmla="*/ 2147483647 h 1464"/>
                <a:gd name="T46" fmla="*/ 2147483647 w 1476"/>
                <a:gd name="T47" fmla="*/ 2147483647 h 1464"/>
                <a:gd name="T48" fmla="*/ 2147483647 w 1476"/>
                <a:gd name="T49" fmla="*/ 2147483647 h 1464"/>
                <a:gd name="T50" fmla="*/ 2147483647 w 1476"/>
                <a:gd name="T51" fmla="*/ 2147483647 h 1464"/>
                <a:gd name="T52" fmla="*/ 2147483647 w 1476"/>
                <a:gd name="T53" fmla="*/ 2147483647 h 1464"/>
                <a:gd name="T54" fmla="*/ 2147483647 w 1476"/>
                <a:gd name="T55" fmla="*/ 2147483647 h 1464"/>
                <a:gd name="T56" fmla="*/ 2147483647 w 1476"/>
                <a:gd name="T57" fmla="*/ 2147483647 h 1464"/>
                <a:gd name="T58" fmla="*/ 2147483647 w 1476"/>
                <a:gd name="T59" fmla="*/ 2147483647 h 1464"/>
                <a:gd name="T60" fmla="*/ 2147483647 w 1476"/>
                <a:gd name="T61" fmla="*/ 2147483647 h 1464"/>
                <a:gd name="T62" fmla="*/ 2147483647 w 1476"/>
                <a:gd name="T63" fmla="*/ 2147483647 h 1464"/>
                <a:gd name="T64" fmla="*/ 2147483647 w 1476"/>
                <a:gd name="T65" fmla="*/ 2147483647 h 1464"/>
                <a:gd name="T66" fmla="*/ 2147483647 w 1476"/>
                <a:gd name="T67" fmla="*/ 2147483647 h 1464"/>
                <a:gd name="T68" fmla="*/ 2147483647 w 1476"/>
                <a:gd name="T69" fmla="*/ 2147483647 h 1464"/>
                <a:gd name="T70" fmla="*/ 2147483647 w 1476"/>
                <a:gd name="T71" fmla="*/ 2147483647 h 1464"/>
                <a:gd name="T72" fmla="*/ 2147483647 w 1476"/>
                <a:gd name="T73" fmla="*/ 2147483647 h 1464"/>
                <a:gd name="T74" fmla="*/ 2147483647 w 1476"/>
                <a:gd name="T75" fmla="*/ 2147483647 h 1464"/>
                <a:gd name="T76" fmla="*/ 2147483647 w 1476"/>
                <a:gd name="T77" fmla="*/ 2147483647 h 1464"/>
                <a:gd name="T78" fmla="*/ 2147483647 w 1476"/>
                <a:gd name="T79" fmla="*/ 2147483647 h 1464"/>
                <a:gd name="T80" fmla="*/ 2147483647 w 1476"/>
                <a:gd name="T81" fmla="*/ 2147483647 h 1464"/>
                <a:gd name="T82" fmla="*/ 2147483647 w 1476"/>
                <a:gd name="T83" fmla="*/ 2147483647 h 1464"/>
                <a:gd name="T84" fmla="*/ 2147483647 w 1476"/>
                <a:gd name="T85" fmla="*/ 2147483647 h 1464"/>
                <a:gd name="T86" fmla="*/ 2147483647 w 1476"/>
                <a:gd name="T87" fmla="*/ 2147483647 h 1464"/>
                <a:gd name="T88" fmla="*/ 2147483647 w 1476"/>
                <a:gd name="T89" fmla="*/ 2147483647 h 1464"/>
                <a:gd name="T90" fmla="*/ 2147483647 w 1476"/>
                <a:gd name="T91" fmla="*/ 2147483647 h 1464"/>
                <a:gd name="T92" fmla="*/ 2147483647 w 1476"/>
                <a:gd name="T93" fmla="*/ 2147483647 h 1464"/>
                <a:gd name="T94" fmla="*/ 2147483647 w 1476"/>
                <a:gd name="T95" fmla="*/ 2147483647 h 1464"/>
                <a:gd name="T96" fmla="*/ 2147483647 w 1476"/>
                <a:gd name="T97" fmla="*/ 2147483647 h 1464"/>
                <a:gd name="T98" fmla="*/ 2147483647 w 1476"/>
                <a:gd name="T99" fmla="*/ 2147483647 h 1464"/>
                <a:gd name="T100" fmla="*/ 2147483647 w 1476"/>
                <a:gd name="T101" fmla="*/ 2147483647 h 1464"/>
                <a:gd name="T102" fmla="*/ 2147483647 w 1476"/>
                <a:gd name="T103" fmla="*/ 2147483647 h 1464"/>
                <a:gd name="T104" fmla="*/ 2147483647 w 1476"/>
                <a:gd name="T105" fmla="*/ 2147483647 h 1464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476"/>
                <a:gd name="T160" fmla="*/ 0 h 1464"/>
                <a:gd name="T161" fmla="*/ 1476 w 1476"/>
                <a:gd name="T162" fmla="*/ 1464 h 1464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476" h="1464">
                  <a:moveTo>
                    <a:pt x="360" y="534"/>
                  </a:moveTo>
                  <a:lnTo>
                    <a:pt x="318" y="534"/>
                  </a:lnTo>
                  <a:lnTo>
                    <a:pt x="312" y="546"/>
                  </a:lnTo>
                  <a:lnTo>
                    <a:pt x="306" y="552"/>
                  </a:lnTo>
                  <a:lnTo>
                    <a:pt x="294" y="576"/>
                  </a:lnTo>
                  <a:lnTo>
                    <a:pt x="282" y="588"/>
                  </a:lnTo>
                  <a:lnTo>
                    <a:pt x="258" y="588"/>
                  </a:lnTo>
                  <a:lnTo>
                    <a:pt x="246" y="582"/>
                  </a:lnTo>
                  <a:lnTo>
                    <a:pt x="234" y="582"/>
                  </a:lnTo>
                  <a:lnTo>
                    <a:pt x="228" y="594"/>
                  </a:lnTo>
                  <a:lnTo>
                    <a:pt x="204" y="600"/>
                  </a:lnTo>
                  <a:lnTo>
                    <a:pt x="204" y="606"/>
                  </a:lnTo>
                  <a:lnTo>
                    <a:pt x="198" y="618"/>
                  </a:lnTo>
                  <a:lnTo>
                    <a:pt x="186" y="618"/>
                  </a:lnTo>
                  <a:lnTo>
                    <a:pt x="180" y="612"/>
                  </a:lnTo>
                  <a:lnTo>
                    <a:pt x="168" y="606"/>
                  </a:lnTo>
                  <a:lnTo>
                    <a:pt x="138" y="624"/>
                  </a:lnTo>
                  <a:lnTo>
                    <a:pt x="120" y="624"/>
                  </a:lnTo>
                  <a:lnTo>
                    <a:pt x="120" y="630"/>
                  </a:lnTo>
                  <a:lnTo>
                    <a:pt x="90" y="660"/>
                  </a:lnTo>
                  <a:lnTo>
                    <a:pt x="78" y="666"/>
                  </a:lnTo>
                  <a:lnTo>
                    <a:pt x="72" y="672"/>
                  </a:lnTo>
                  <a:lnTo>
                    <a:pt x="60" y="678"/>
                  </a:lnTo>
                  <a:lnTo>
                    <a:pt x="54" y="708"/>
                  </a:lnTo>
                  <a:lnTo>
                    <a:pt x="54" y="768"/>
                  </a:lnTo>
                  <a:lnTo>
                    <a:pt x="0" y="768"/>
                  </a:lnTo>
                  <a:lnTo>
                    <a:pt x="54" y="768"/>
                  </a:lnTo>
                  <a:lnTo>
                    <a:pt x="54" y="804"/>
                  </a:lnTo>
                  <a:lnTo>
                    <a:pt x="312" y="984"/>
                  </a:lnTo>
                  <a:lnTo>
                    <a:pt x="720" y="1296"/>
                  </a:lnTo>
                  <a:lnTo>
                    <a:pt x="720" y="1320"/>
                  </a:lnTo>
                  <a:lnTo>
                    <a:pt x="744" y="1320"/>
                  </a:lnTo>
                  <a:lnTo>
                    <a:pt x="750" y="1326"/>
                  </a:lnTo>
                  <a:lnTo>
                    <a:pt x="750" y="1344"/>
                  </a:lnTo>
                  <a:lnTo>
                    <a:pt x="762" y="1356"/>
                  </a:lnTo>
                  <a:lnTo>
                    <a:pt x="798" y="1356"/>
                  </a:lnTo>
                  <a:lnTo>
                    <a:pt x="804" y="1386"/>
                  </a:lnTo>
                  <a:lnTo>
                    <a:pt x="810" y="1386"/>
                  </a:lnTo>
                  <a:lnTo>
                    <a:pt x="816" y="1380"/>
                  </a:lnTo>
                  <a:lnTo>
                    <a:pt x="846" y="1380"/>
                  </a:lnTo>
                  <a:lnTo>
                    <a:pt x="858" y="1386"/>
                  </a:lnTo>
                  <a:lnTo>
                    <a:pt x="870" y="1410"/>
                  </a:lnTo>
                  <a:lnTo>
                    <a:pt x="870" y="1428"/>
                  </a:lnTo>
                  <a:lnTo>
                    <a:pt x="852" y="1446"/>
                  </a:lnTo>
                  <a:lnTo>
                    <a:pt x="852" y="1452"/>
                  </a:lnTo>
                  <a:lnTo>
                    <a:pt x="858" y="1458"/>
                  </a:lnTo>
                  <a:lnTo>
                    <a:pt x="870" y="1464"/>
                  </a:lnTo>
                  <a:lnTo>
                    <a:pt x="900" y="1464"/>
                  </a:lnTo>
                  <a:lnTo>
                    <a:pt x="906" y="1458"/>
                  </a:lnTo>
                  <a:lnTo>
                    <a:pt x="924" y="1458"/>
                  </a:lnTo>
                  <a:lnTo>
                    <a:pt x="954" y="1452"/>
                  </a:lnTo>
                  <a:lnTo>
                    <a:pt x="984" y="1440"/>
                  </a:lnTo>
                  <a:lnTo>
                    <a:pt x="1020" y="1434"/>
                  </a:lnTo>
                  <a:lnTo>
                    <a:pt x="1038" y="1434"/>
                  </a:lnTo>
                  <a:lnTo>
                    <a:pt x="1062" y="1416"/>
                  </a:lnTo>
                  <a:lnTo>
                    <a:pt x="1098" y="1386"/>
                  </a:lnTo>
                  <a:lnTo>
                    <a:pt x="1128" y="1350"/>
                  </a:lnTo>
                  <a:lnTo>
                    <a:pt x="1158" y="1326"/>
                  </a:lnTo>
                  <a:lnTo>
                    <a:pt x="1182" y="1314"/>
                  </a:lnTo>
                  <a:lnTo>
                    <a:pt x="1224" y="1284"/>
                  </a:lnTo>
                  <a:lnTo>
                    <a:pt x="1272" y="1248"/>
                  </a:lnTo>
                  <a:lnTo>
                    <a:pt x="1332" y="1206"/>
                  </a:lnTo>
                  <a:lnTo>
                    <a:pt x="1386" y="1170"/>
                  </a:lnTo>
                  <a:lnTo>
                    <a:pt x="1434" y="1134"/>
                  </a:lnTo>
                  <a:lnTo>
                    <a:pt x="1464" y="1110"/>
                  </a:lnTo>
                  <a:lnTo>
                    <a:pt x="1476" y="1104"/>
                  </a:lnTo>
                  <a:lnTo>
                    <a:pt x="1476" y="1098"/>
                  </a:lnTo>
                  <a:lnTo>
                    <a:pt x="1470" y="1092"/>
                  </a:lnTo>
                  <a:lnTo>
                    <a:pt x="1464" y="1080"/>
                  </a:lnTo>
                  <a:lnTo>
                    <a:pt x="1458" y="1062"/>
                  </a:lnTo>
                  <a:lnTo>
                    <a:pt x="1452" y="1050"/>
                  </a:lnTo>
                  <a:lnTo>
                    <a:pt x="1452" y="1044"/>
                  </a:lnTo>
                  <a:lnTo>
                    <a:pt x="1440" y="1032"/>
                  </a:lnTo>
                  <a:lnTo>
                    <a:pt x="1428" y="1032"/>
                  </a:lnTo>
                  <a:lnTo>
                    <a:pt x="1392" y="1014"/>
                  </a:lnTo>
                  <a:lnTo>
                    <a:pt x="1386" y="1014"/>
                  </a:lnTo>
                  <a:lnTo>
                    <a:pt x="1362" y="1026"/>
                  </a:lnTo>
                  <a:lnTo>
                    <a:pt x="1338" y="1002"/>
                  </a:lnTo>
                  <a:lnTo>
                    <a:pt x="1338" y="960"/>
                  </a:lnTo>
                  <a:lnTo>
                    <a:pt x="1332" y="954"/>
                  </a:lnTo>
                  <a:lnTo>
                    <a:pt x="1326" y="942"/>
                  </a:lnTo>
                  <a:lnTo>
                    <a:pt x="1314" y="930"/>
                  </a:lnTo>
                  <a:lnTo>
                    <a:pt x="1308" y="912"/>
                  </a:lnTo>
                  <a:lnTo>
                    <a:pt x="1296" y="900"/>
                  </a:lnTo>
                  <a:lnTo>
                    <a:pt x="1290" y="888"/>
                  </a:lnTo>
                  <a:lnTo>
                    <a:pt x="1290" y="882"/>
                  </a:lnTo>
                  <a:lnTo>
                    <a:pt x="1296" y="876"/>
                  </a:lnTo>
                  <a:lnTo>
                    <a:pt x="1308" y="876"/>
                  </a:lnTo>
                  <a:lnTo>
                    <a:pt x="1320" y="870"/>
                  </a:lnTo>
                  <a:lnTo>
                    <a:pt x="1326" y="864"/>
                  </a:lnTo>
                  <a:lnTo>
                    <a:pt x="1332" y="852"/>
                  </a:lnTo>
                  <a:lnTo>
                    <a:pt x="1332" y="840"/>
                  </a:lnTo>
                  <a:lnTo>
                    <a:pt x="1326" y="834"/>
                  </a:lnTo>
                  <a:lnTo>
                    <a:pt x="1326" y="828"/>
                  </a:lnTo>
                  <a:lnTo>
                    <a:pt x="1320" y="774"/>
                  </a:lnTo>
                  <a:lnTo>
                    <a:pt x="1332" y="750"/>
                  </a:lnTo>
                  <a:lnTo>
                    <a:pt x="1326" y="732"/>
                  </a:lnTo>
                  <a:lnTo>
                    <a:pt x="1326" y="726"/>
                  </a:lnTo>
                  <a:lnTo>
                    <a:pt x="1332" y="720"/>
                  </a:lnTo>
                  <a:lnTo>
                    <a:pt x="1332" y="690"/>
                  </a:lnTo>
                  <a:lnTo>
                    <a:pt x="1338" y="678"/>
                  </a:lnTo>
                  <a:lnTo>
                    <a:pt x="1338" y="672"/>
                  </a:lnTo>
                  <a:lnTo>
                    <a:pt x="1326" y="648"/>
                  </a:lnTo>
                  <a:lnTo>
                    <a:pt x="1302" y="588"/>
                  </a:lnTo>
                  <a:lnTo>
                    <a:pt x="1290" y="570"/>
                  </a:lnTo>
                  <a:lnTo>
                    <a:pt x="1296" y="564"/>
                  </a:lnTo>
                  <a:lnTo>
                    <a:pt x="1308" y="558"/>
                  </a:lnTo>
                  <a:lnTo>
                    <a:pt x="1296" y="528"/>
                  </a:lnTo>
                  <a:lnTo>
                    <a:pt x="1284" y="480"/>
                  </a:lnTo>
                  <a:lnTo>
                    <a:pt x="1278" y="438"/>
                  </a:lnTo>
                  <a:lnTo>
                    <a:pt x="1272" y="414"/>
                  </a:lnTo>
                  <a:lnTo>
                    <a:pt x="1266" y="408"/>
                  </a:lnTo>
                  <a:lnTo>
                    <a:pt x="1260" y="396"/>
                  </a:lnTo>
                  <a:lnTo>
                    <a:pt x="1236" y="384"/>
                  </a:lnTo>
                  <a:lnTo>
                    <a:pt x="1230" y="378"/>
                  </a:lnTo>
                  <a:lnTo>
                    <a:pt x="1224" y="378"/>
                  </a:lnTo>
                  <a:lnTo>
                    <a:pt x="1224" y="336"/>
                  </a:lnTo>
                  <a:lnTo>
                    <a:pt x="1212" y="324"/>
                  </a:lnTo>
                  <a:lnTo>
                    <a:pt x="1194" y="318"/>
                  </a:lnTo>
                  <a:lnTo>
                    <a:pt x="1182" y="318"/>
                  </a:lnTo>
                  <a:lnTo>
                    <a:pt x="1182" y="288"/>
                  </a:lnTo>
                  <a:lnTo>
                    <a:pt x="1170" y="288"/>
                  </a:lnTo>
                  <a:lnTo>
                    <a:pt x="1170" y="246"/>
                  </a:lnTo>
                  <a:lnTo>
                    <a:pt x="1194" y="222"/>
                  </a:lnTo>
                  <a:lnTo>
                    <a:pt x="1218" y="204"/>
                  </a:lnTo>
                  <a:lnTo>
                    <a:pt x="1218" y="198"/>
                  </a:lnTo>
                  <a:lnTo>
                    <a:pt x="1224" y="192"/>
                  </a:lnTo>
                  <a:lnTo>
                    <a:pt x="1224" y="180"/>
                  </a:lnTo>
                  <a:lnTo>
                    <a:pt x="1230" y="168"/>
                  </a:lnTo>
                  <a:lnTo>
                    <a:pt x="1230" y="126"/>
                  </a:lnTo>
                  <a:lnTo>
                    <a:pt x="1224" y="114"/>
                  </a:lnTo>
                  <a:lnTo>
                    <a:pt x="1224" y="78"/>
                  </a:lnTo>
                  <a:lnTo>
                    <a:pt x="1230" y="66"/>
                  </a:lnTo>
                  <a:lnTo>
                    <a:pt x="1230" y="54"/>
                  </a:lnTo>
                  <a:lnTo>
                    <a:pt x="1212" y="48"/>
                  </a:lnTo>
                  <a:lnTo>
                    <a:pt x="1254" y="30"/>
                  </a:lnTo>
                  <a:lnTo>
                    <a:pt x="1254" y="18"/>
                  </a:lnTo>
                  <a:lnTo>
                    <a:pt x="1242" y="18"/>
                  </a:lnTo>
                  <a:lnTo>
                    <a:pt x="1236" y="12"/>
                  </a:lnTo>
                  <a:lnTo>
                    <a:pt x="1224" y="12"/>
                  </a:lnTo>
                  <a:lnTo>
                    <a:pt x="1206" y="24"/>
                  </a:lnTo>
                  <a:lnTo>
                    <a:pt x="1170" y="6"/>
                  </a:lnTo>
                  <a:lnTo>
                    <a:pt x="1152" y="6"/>
                  </a:lnTo>
                  <a:lnTo>
                    <a:pt x="1152" y="18"/>
                  </a:lnTo>
                  <a:lnTo>
                    <a:pt x="1116" y="18"/>
                  </a:lnTo>
                  <a:lnTo>
                    <a:pt x="1092" y="0"/>
                  </a:lnTo>
                  <a:lnTo>
                    <a:pt x="1086" y="30"/>
                  </a:lnTo>
                  <a:lnTo>
                    <a:pt x="1056" y="18"/>
                  </a:lnTo>
                  <a:lnTo>
                    <a:pt x="1026" y="42"/>
                  </a:lnTo>
                  <a:lnTo>
                    <a:pt x="1002" y="30"/>
                  </a:lnTo>
                  <a:lnTo>
                    <a:pt x="984" y="30"/>
                  </a:lnTo>
                  <a:lnTo>
                    <a:pt x="966" y="24"/>
                  </a:lnTo>
                  <a:lnTo>
                    <a:pt x="948" y="24"/>
                  </a:lnTo>
                  <a:lnTo>
                    <a:pt x="924" y="30"/>
                  </a:lnTo>
                  <a:lnTo>
                    <a:pt x="906" y="30"/>
                  </a:lnTo>
                  <a:lnTo>
                    <a:pt x="900" y="36"/>
                  </a:lnTo>
                  <a:lnTo>
                    <a:pt x="888" y="36"/>
                  </a:lnTo>
                  <a:lnTo>
                    <a:pt x="876" y="42"/>
                  </a:lnTo>
                  <a:lnTo>
                    <a:pt x="816" y="42"/>
                  </a:lnTo>
                  <a:lnTo>
                    <a:pt x="810" y="48"/>
                  </a:lnTo>
                  <a:lnTo>
                    <a:pt x="750" y="48"/>
                  </a:lnTo>
                  <a:lnTo>
                    <a:pt x="744" y="54"/>
                  </a:lnTo>
                  <a:lnTo>
                    <a:pt x="726" y="54"/>
                  </a:lnTo>
                  <a:lnTo>
                    <a:pt x="714" y="60"/>
                  </a:lnTo>
                  <a:lnTo>
                    <a:pt x="696" y="66"/>
                  </a:lnTo>
                  <a:lnTo>
                    <a:pt x="684" y="78"/>
                  </a:lnTo>
                  <a:lnTo>
                    <a:pt x="678" y="90"/>
                  </a:lnTo>
                  <a:lnTo>
                    <a:pt x="666" y="102"/>
                  </a:lnTo>
                  <a:lnTo>
                    <a:pt x="666" y="108"/>
                  </a:lnTo>
                  <a:lnTo>
                    <a:pt x="636" y="108"/>
                  </a:lnTo>
                  <a:lnTo>
                    <a:pt x="624" y="114"/>
                  </a:lnTo>
                  <a:lnTo>
                    <a:pt x="606" y="114"/>
                  </a:lnTo>
                  <a:lnTo>
                    <a:pt x="594" y="120"/>
                  </a:lnTo>
                  <a:lnTo>
                    <a:pt x="588" y="126"/>
                  </a:lnTo>
                  <a:lnTo>
                    <a:pt x="588" y="132"/>
                  </a:lnTo>
                  <a:lnTo>
                    <a:pt x="558" y="162"/>
                  </a:lnTo>
                  <a:lnTo>
                    <a:pt x="546" y="168"/>
                  </a:lnTo>
                  <a:lnTo>
                    <a:pt x="522" y="168"/>
                  </a:lnTo>
                  <a:lnTo>
                    <a:pt x="528" y="174"/>
                  </a:lnTo>
                  <a:lnTo>
                    <a:pt x="534" y="186"/>
                  </a:lnTo>
                  <a:lnTo>
                    <a:pt x="546" y="192"/>
                  </a:lnTo>
                  <a:lnTo>
                    <a:pt x="540" y="198"/>
                  </a:lnTo>
                  <a:lnTo>
                    <a:pt x="540" y="210"/>
                  </a:lnTo>
                  <a:lnTo>
                    <a:pt x="552" y="210"/>
                  </a:lnTo>
                  <a:lnTo>
                    <a:pt x="546" y="276"/>
                  </a:lnTo>
                  <a:lnTo>
                    <a:pt x="558" y="294"/>
                  </a:lnTo>
                  <a:lnTo>
                    <a:pt x="546" y="324"/>
                  </a:lnTo>
                  <a:lnTo>
                    <a:pt x="564" y="324"/>
                  </a:lnTo>
                  <a:lnTo>
                    <a:pt x="564" y="354"/>
                  </a:lnTo>
                  <a:lnTo>
                    <a:pt x="588" y="372"/>
                  </a:lnTo>
                  <a:lnTo>
                    <a:pt x="570" y="390"/>
                  </a:lnTo>
                  <a:lnTo>
                    <a:pt x="570" y="402"/>
                  </a:lnTo>
                  <a:lnTo>
                    <a:pt x="516" y="408"/>
                  </a:lnTo>
                  <a:lnTo>
                    <a:pt x="504" y="402"/>
                  </a:lnTo>
                  <a:lnTo>
                    <a:pt x="486" y="402"/>
                  </a:lnTo>
                  <a:lnTo>
                    <a:pt x="486" y="408"/>
                  </a:lnTo>
                  <a:lnTo>
                    <a:pt x="480" y="414"/>
                  </a:lnTo>
                  <a:lnTo>
                    <a:pt x="474" y="408"/>
                  </a:lnTo>
                  <a:lnTo>
                    <a:pt x="462" y="408"/>
                  </a:lnTo>
                  <a:lnTo>
                    <a:pt x="462" y="414"/>
                  </a:lnTo>
                  <a:lnTo>
                    <a:pt x="456" y="420"/>
                  </a:lnTo>
                  <a:lnTo>
                    <a:pt x="456" y="432"/>
                  </a:lnTo>
                  <a:lnTo>
                    <a:pt x="432" y="432"/>
                  </a:lnTo>
                  <a:lnTo>
                    <a:pt x="420" y="438"/>
                  </a:lnTo>
                  <a:lnTo>
                    <a:pt x="396" y="438"/>
                  </a:lnTo>
                  <a:lnTo>
                    <a:pt x="390" y="444"/>
                  </a:lnTo>
                  <a:lnTo>
                    <a:pt x="390" y="456"/>
                  </a:lnTo>
                  <a:lnTo>
                    <a:pt x="396" y="462"/>
                  </a:lnTo>
                  <a:lnTo>
                    <a:pt x="402" y="474"/>
                  </a:lnTo>
                  <a:lnTo>
                    <a:pt x="414" y="492"/>
                  </a:lnTo>
                  <a:lnTo>
                    <a:pt x="390" y="504"/>
                  </a:lnTo>
                  <a:lnTo>
                    <a:pt x="390" y="510"/>
                  </a:lnTo>
                  <a:lnTo>
                    <a:pt x="378" y="522"/>
                  </a:lnTo>
                  <a:lnTo>
                    <a:pt x="366" y="528"/>
                  </a:lnTo>
                  <a:lnTo>
                    <a:pt x="360" y="534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</p:grpSp>
      <p:grpSp>
        <p:nvGrpSpPr>
          <p:cNvPr id="85" name="Central_East_Europe_Middle_East">
            <a:extLst>
              <a:ext uri="{FF2B5EF4-FFF2-40B4-BE49-F238E27FC236}">
                <a16:creationId xmlns:a16="http://schemas.microsoft.com/office/drawing/2014/main" id="{CDB4428C-CE81-4B20-9D34-3605CA26451D}"/>
              </a:ext>
            </a:extLst>
          </p:cNvPr>
          <p:cNvGrpSpPr>
            <a:grpSpLocks/>
          </p:cNvGrpSpPr>
          <p:nvPr userDrawn="1"/>
        </p:nvGrpSpPr>
        <p:grpSpPr bwMode="auto">
          <a:xfrm>
            <a:off x="5765800" y="1489075"/>
            <a:ext cx="4367213" cy="2192338"/>
            <a:chOff x="5766095" y="1736525"/>
            <a:chExt cx="4366190" cy="2193004"/>
          </a:xfrm>
        </p:grpSpPr>
        <p:sp>
          <p:nvSpPr>
            <p:cNvPr id="86" name="United Arab Emirates" descr="© INSCALE GmbH, 05.05.2010&#10;http://www.presentationload.com/">
              <a:extLst>
                <a:ext uri="{FF2B5EF4-FFF2-40B4-BE49-F238E27FC236}">
                  <a16:creationId xmlns:a16="http://schemas.microsoft.com/office/drawing/2014/main" id="{D7E6B0CC-ABA0-4AE7-A4B6-41CCF5E2603E}"/>
                </a:ext>
              </a:extLst>
            </p:cNvPr>
            <p:cNvSpPr>
              <a:spLocks/>
            </p:cNvSpPr>
            <p:nvPr/>
          </p:nvSpPr>
          <p:spPr bwMode="gray">
            <a:xfrm>
              <a:off x="7142136" y="3561117"/>
              <a:ext cx="149190" cy="142918"/>
            </a:xfrm>
            <a:custGeom>
              <a:avLst/>
              <a:gdLst>
                <a:gd name="T0" fmla="*/ 2147483647 w 336"/>
                <a:gd name="T1" fmla="*/ 2147483647 h 318"/>
                <a:gd name="T2" fmla="*/ 2147483647 w 336"/>
                <a:gd name="T3" fmla="*/ 2147483647 h 318"/>
                <a:gd name="T4" fmla="*/ 2147483647 w 336"/>
                <a:gd name="T5" fmla="*/ 2147483647 h 318"/>
                <a:gd name="T6" fmla="*/ 2147483647 w 336"/>
                <a:gd name="T7" fmla="*/ 2147483647 h 318"/>
                <a:gd name="T8" fmla="*/ 2147483647 w 336"/>
                <a:gd name="T9" fmla="*/ 2147483647 h 318"/>
                <a:gd name="T10" fmla="*/ 2147483647 w 336"/>
                <a:gd name="T11" fmla="*/ 0 h 318"/>
                <a:gd name="T12" fmla="*/ 2147483647 w 336"/>
                <a:gd name="T13" fmla="*/ 2147483647 h 318"/>
                <a:gd name="T14" fmla="*/ 2147483647 w 336"/>
                <a:gd name="T15" fmla="*/ 2147483647 h 318"/>
                <a:gd name="T16" fmla="*/ 2147483647 w 336"/>
                <a:gd name="T17" fmla="*/ 2147483647 h 318"/>
                <a:gd name="T18" fmla="*/ 2147483647 w 336"/>
                <a:gd name="T19" fmla="*/ 2147483647 h 318"/>
                <a:gd name="T20" fmla="*/ 2147483647 w 336"/>
                <a:gd name="T21" fmla="*/ 2147483647 h 318"/>
                <a:gd name="T22" fmla="*/ 2147483647 w 336"/>
                <a:gd name="T23" fmla="*/ 2147483647 h 318"/>
                <a:gd name="T24" fmla="*/ 2147483647 w 336"/>
                <a:gd name="T25" fmla="*/ 2147483647 h 318"/>
                <a:gd name="T26" fmla="*/ 2147483647 w 336"/>
                <a:gd name="T27" fmla="*/ 2147483647 h 318"/>
                <a:gd name="T28" fmla="*/ 2147483647 w 336"/>
                <a:gd name="T29" fmla="*/ 2147483647 h 318"/>
                <a:gd name="T30" fmla="*/ 2147483647 w 336"/>
                <a:gd name="T31" fmla="*/ 2147483647 h 318"/>
                <a:gd name="T32" fmla="*/ 2147483647 w 336"/>
                <a:gd name="T33" fmla="*/ 2147483647 h 318"/>
                <a:gd name="T34" fmla="*/ 2147483647 w 336"/>
                <a:gd name="T35" fmla="*/ 2147483647 h 318"/>
                <a:gd name="T36" fmla="*/ 0 w 336"/>
                <a:gd name="T37" fmla="*/ 2147483647 h 318"/>
                <a:gd name="T38" fmla="*/ 2147483647 w 336"/>
                <a:gd name="T39" fmla="*/ 2147483647 h 318"/>
                <a:gd name="T40" fmla="*/ 2147483647 w 336"/>
                <a:gd name="T41" fmla="*/ 2147483647 h 318"/>
                <a:gd name="T42" fmla="*/ 2147483647 w 336"/>
                <a:gd name="T43" fmla="*/ 2147483647 h 318"/>
                <a:gd name="T44" fmla="*/ 2147483647 w 336"/>
                <a:gd name="T45" fmla="*/ 2147483647 h 318"/>
                <a:gd name="T46" fmla="*/ 2147483647 w 336"/>
                <a:gd name="T47" fmla="*/ 2147483647 h 318"/>
                <a:gd name="T48" fmla="*/ 2147483647 w 336"/>
                <a:gd name="T49" fmla="*/ 2147483647 h 318"/>
                <a:gd name="T50" fmla="*/ 2147483647 w 336"/>
                <a:gd name="T51" fmla="*/ 2147483647 h 318"/>
                <a:gd name="T52" fmla="*/ 2147483647 w 336"/>
                <a:gd name="T53" fmla="*/ 2147483647 h 318"/>
                <a:gd name="T54" fmla="*/ 2147483647 w 336"/>
                <a:gd name="T55" fmla="*/ 2147483647 h 318"/>
                <a:gd name="T56" fmla="*/ 2147483647 w 336"/>
                <a:gd name="T57" fmla="*/ 2147483647 h 318"/>
                <a:gd name="T58" fmla="*/ 2147483647 w 336"/>
                <a:gd name="T59" fmla="*/ 2147483647 h 318"/>
                <a:gd name="T60" fmla="*/ 2147483647 w 336"/>
                <a:gd name="T61" fmla="*/ 2147483647 h 318"/>
                <a:gd name="T62" fmla="*/ 2147483647 w 336"/>
                <a:gd name="T63" fmla="*/ 2147483647 h 318"/>
                <a:gd name="T64" fmla="*/ 2147483647 w 336"/>
                <a:gd name="T65" fmla="*/ 2147483647 h 318"/>
                <a:gd name="T66" fmla="*/ 2147483647 w 336"/>
                <a:gd name="T67" fmla="*/ 2147483647 h 318"/>
                <a:gd name="T68" fmla="*/ 2147483647 w 336"/>
                <a:gd name="T69" fmla="*/ 2147483647 h 31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336"/>
                <a:gd name="T106" fmla="*/ 0 h 318"/>
                <a:gd name="T107" fmla="*/ 336 w 336"/>
                <a:gd name="T108" fmla="*/ 318 h 318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336" h="318">
                  <a:moveTo>
                    <a:pt x="300" y="120"/>
                  </a:moveTo>
                  <a:lnTo>
                    <a:pt x="306" y="120"/>
                  </a:lnTo>
                  <a:lnTo>
                    <a:pt x="306" y="126"/>
                  </a:lnTo>
                  <a:lnTo>
                    <a:pt x="312" y="138"/>
                  </a:lnTo>
                  <a:lnTo>
                    <a:pt x="336" y="132"/>
                  </a:lnTo>
                  <a:lnTo>
                    <a:pt x="330" y="120"/>
                  </a:lnTo>
                  <a:lnTo>
                    <a:pt x="324" y="102"/>
                  </a:lnTo>
                  <a:lnTo>
                    <a:pt x="324" y="60"/>
                  </a:lnTo>
                  <a:lnTo>
                    <a:pt x="330" y="42"/>
                  </a:lnTo>
                  <a:lnTo>
                    <a:pt x="330" y="6"/>
                  </a:lnTo>
                  <a:lnTo>
                    <a:pt x="324" y="0"/>
                  </a:lnTo>
                  <a:lnTo>
                    <a:pt x="318" y="0"/>
                  </a:lnTo>
                  <a:lnTo>
                    <a:pt x="312" y="6"/>
                  </a:lnTo>
                  <a:lnTo>
                    <a:pt x="306" y="18"/>
                  </a:lnTo>
                  <a:lnTo>
                    <a:pt x="300" y="36"/>
                  </a:lnTo>
                  <a:lnTo>
                    <a:pt x="288" y="60"/>
                  </a:lnTo>
                  <a:lnTo>
                    <a:pt x="282" y="66"/>
                  </a:lnTo>
                  <a:lnTo>
                    <a:pt x="282" y="72"/>
                  </a:lnTo>
                  <a:lnTo>
                    <a:pt x="276" y="72"/>
                  </a:lnTo>
                  <a:lnTo>
                    <a:pt x="264" y="78"/>
                  </a:lnTo>
                  <a:lnTo>
                    <a:pt x="234" y="108"/>
                  </a:lnTo>
                  <a:lnTo>
                    <a:pt x="228" y="120"/>
                  </a:lnTo>
                  <a:lnTo>
                    <a:pt x="216" y="132"/>
                  </a:lnTo>
                  <a:lnTo>
                    <a:pt x="204" y="138"/>
                  </a:lnTo>
                  <a:lnTo>
                    <a:pt x="198" y="150"/>
                  </a:lnTo>
                  <a:lnTo>
                    <a:pt x="198" y="168"/>
                  </a:lnTo>
                  <a:lnTo>
                    <a:pt x="192" y="180"/>
                  </a:lnTo>
                  <a:lnTo>
                    <a:pt x="192" y="186"/>
                  </a:lnTo>
                  <a:lnTo>
                    <a:pt x="186" y="192"/>
                  </a:lnTo>
                  <a:lnTo>
                    <a:pt x="150" y="192"/>
                  </a:lnTo>
                  <a:lnTo>
                    <a:pt x="132" y="186"/>
                  </a:lnTo>
                  <a:lnTo>
                    <a:pt x="90" y="186"/>
                  </a:lnTo>
                  <a:lnTo>
                    <a:pt x="72" y="192"/>
                  </a:lnTo>
                  <a:lnTo>
                    <a:pt x="48" y="204"/>
                  </a:lnTo>
                  <a:lnTo>
                    <a:pt x="24" y="204"/>
                  </a:lnTo>
                  <a:lnTo>
                    <a:pt x="12" y="192"/>
                  </a:lnTo>
                  <a:lnTo>
                    <a:pt x="0" y="186"/>
                  </a:lnTo>
                  <a:lnTo>
                    <a:pt x="0" y="198"/>
                  </a:lnTo>
                  <a:lnTo>
                    <a:pt x="18" y="216"/>
                  </a:lnTo>
                  <a:lnTo>
                    <a:pt x="30" y="240"/>
                  </a:lnTo>
                  <a:lnTo>
                    <a:pt x="54" y="264"/>
                  </a:lnTo>
                  <a:lnTo>
                    <a:pt x="60" y="276"/>
                  </a:lnTo>
                  <a:lnTo>
                    <a:pt x="72" y="282"/>
                  </a:lnTo>
                  <a:lnTo>
                    <a:pt x="78" y="294"/>
                  </a:lnTo>
                  <a:lnTo>
                    <a:pt x="96" y="294"/>
                  </a:lnTo>
                  <a:lnTo>
                    <a:pt x="132" y="300"/>
                  </a:lnTo>
                  <a:lnTo>
                    <a:pt x="228" y="312"/>
                  </a:lnTo>
                  <a:lnTo>
                    <a:pt x="270" y="318"/>
                  </a:lnTo>
                  <a:lnTo>
                    <a:pt x="264" y="306"/>
                  </a:lnTo>
                  <a:lnTo>
                    <a:pt x="258" y="300"/>
                  </a:lnTo>
                  <a:lnTo>
                    <a:pt x="252" y="288"/>
                  </a:lnTo>
                  <a:lnTo>
                    <a:pt x="252" y="276"/>
                  </a:lnTo>
                  <a:lnTo>
                    <a:pt x="258" y="270"/>
                  </a:lnTo>
                  <a:lnTo>
                    <a:pt x="264" y="258"/>
                  </a:lnTo>
                  <a:lnTo>
                    <a:pt x="270" y="252"/>
                  </a:lnTo>
                  <a:lnTo>
                    <a:pt x="276" y="240"/>
                  </a:lnTo>
                  <a:lnTo>
                    <a:pt x="276" y="228"/>
                  </a:lnTo>
                  <a:lnTo>
                    <a:pt x="282" y="216"/>
                  </a:lnTo>
                  <a:lnTo>
                    <a:pt x="282" y="204"/>
                  </a:lnTo>
                  <a:lnTo>
                    <a:pt x="288" y="198"/>
                  </a:lnTo>
                  <a:lnTo>
                    <a:pt x="288" y="192"/>
                  </a:lnTo>
                  <a:lnTo>
                    <a:pt x="300" y="192"/>
                  </a:lnTo>
                  <a:lnTo>
                    <a:pt x="300" y="198"/>
                  </a:lnTo>
                  <a:lnTo>
                    <a:pt x="306" y="198"/>
                  </a:lnTo>
                  <a:lnTo>
                    <a:pt x="306" y="192"/>
                  </a:lnTo>
                  <a:lnTo>
                    <a:pt x="288" y="174"/>
                  </a:lnTo>
                  <a:lnTo>
                    <a:pt x="288" y="144"/>
                  </a:lnTo>
                  <a:lnTo>
                    <a:pt x="294" y="132"/>
                  </a:lnTo>
                  <a:lnTo>
                    <a:pt x="294" y="126"/>
                  </a:lnTo>
                  <a:lnTo>
                    <a:pt x="300" y="120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87" name="Ukraine" descr="© INSCALE GmbH, 05.05.2010&#10;http://www.presentationload.com/">
              <a:extLst>
                <a:ext uri="{FF2B5EF4-FFF2-40B4-BE49-F238E27FC236}">
                  <a16:creationId xmlns:a16="http://schemas.microsoft.com/office/drawing/2014/main" id="{2C7FE108-49AF-424B-909F-BB391DA88EFD}"/>
                </a:ext>
              </a:extLst>
            </p:cNvPr>
            <p:cNvSpPr>
              <a:spLocks/>
            </p:cNvSpPr>
            <p:nvPr/>
          </p:nvSpPr>
          <p:spPr bwMode="gray">
            <a:xfrm>
              <a:off x="6200968" y="2636911"/>
              <a:ext cx="495184" cy="281072"/>
            </a:xfrm>
            <a:custGeom>
              <a:avLst/>
              <a:gdLst>
                <a:gd name="T0" fmla="*/ 2147483647 w 1116"/>
                <a:gd name="T1" fmla="*/ 2147483647 h 624"/>
                <a:gd name="T2" fmla="*/ 2147483647 w 1116"/>
                <a:gd name="T3" fmla="*/ 2147483647 h 624"/>
                <a:gd name="T4" fmla="*/ 2147483647 w 1116"/>
                <a:gd name="T5" fmla="*/ 2147483647 h 624"/>
                <a:gd name="T6" fmla="*/ 2147483647 w 1116"/>
                <a:gd name="T7" fmla="*/ 2147483647 h 624"/>
                <a:gd name="T8" fmla="*/ 2147483647 w 1116"/>
                <a:gd name="T9" fmla="*/ 2147483647 h 624"/>
                <a:gd name="T10" fmla="*/ 2147483647 w 1116"/>
                <a:gd name="T11" fmla="*/ 2147483647 h 624"/>
                <a:gd name="T12" fmla="*/ 2147483647 w 1116"/>
                <a:gd name="T13" fmla="*/ 2147483647 h 624"/>
                <a:gd name="T14" fmla="*/ 2147483647 w 1116"/>
                <a:gd name="T15" fmla="*/ 2147483647 h 624"/>
                <a:gd name="T16" fmla="*/ 2147483647 w 1116"/>
                <a:gd name="T17" fmla="*/ 2147483647 h 624"/>
                <a:gd name="T18" fmla="*/ 2147483647 w 1116"/>
                <a:gd name="T19" fmla="*/ 2147483647 h 624"/>
                <a:gd name="T20" fmla="*/ 2147483647 w 1116"/>
                <a:gd name="T21" fmla="*/ 2147483647 h 624"/>
                <a:gd name="T22" fmla="*/ 2147483647 w 1116"/>
                <a:gd name="T23" fmla="*/ 2147483647 h 624"/>
                <a:gd name="T24" fmla="*/ 2147483647 w 1116"/>
                <a:gd name="T25" fmla="*/ 2147483647 h 624"/>
                <a:gd name="T26" fmla="*/ 2147483647 w 1116"/>
                <a:gd name="T27" fmla="*/ 2147483647 h 624"/>
                <a:gd name="T28" fmla="*/ 2147483647 w 1116"/>
                <a:gd name="T29" fmla="*/ 2147483647 h 624"/>
                <a:gd name="T30" fmla="*/ 2147483647 w 1116"/>
                <a:gd name="T31" fmla="*/ 2147483647 h 624"/>
                <a:gd name="T32" fmla="*/ 2147483647 w 1116"/>
                <a:gd name="T33" fmla="*/ 2147483647 h 624"/>
                <a:gd name="T34" fmla="*/ 2147483647 w 1116"/>
                <a:gd name="T35" fmla="*/ 2147483647 h 624"/>
                <a:gd name="T36" fmla="*/ 2147483647 w 1116"/>
                <a:gd name="T37" fmla="*/ 2147483647 h 624"/>
                <a:gd name="T38" fmla="*/ 2147483647 w 1116"/>
                <a:gd name="T39" fmla="*/ 2147483647 h 624"/>
                <a:gd name="T40" fmla="*/ 2147483647 w 1116"/>
                <a:gd name="T41" fmla="*/ 2147483647 h 624"/>
                <a:gd name="T42" fmla="*/ 2147483647 w 1116"/>
                <a:gd name="T43" fmla="*/ 2147483647 h 624"/>
                <a:gd name="T44" fmla="*/ 2147483647 w 1116"/>
                <a:gd name="T45" fmla="*/ 2147483647 h 624"/>
                <a:gd name="T46" fmla="*/ 2147483647 w 1116"/>
                <a:gd name="T47" fmla="*/ 2147483647 h 624"/>
                <a:gd name="T48" fmla="*/ 2147483647 w 1116"/>
                <a:gd name="T49" fmla="*/ 2147483647 h 624"/>
                <a:gd name="T50" fmla="*/ 2147483647 w 1116"/>
                <a:gd name="T51" fmla="*/ 2147483647 h 624"/>
                <a:gd name="T52" fmla="*/ 2147483647 w 1116"/>
                <a:gd name="T53" fmla="*/ 2147483647 h 624"/>
                <a:gd name="T54" fmla="*/ 2147483647 w 1116"/>
                <a:gd name="T55" fmla="*/ 2147483647 h 624"/>
                <a:gd name="T56" fmla="*/ 2147483647 w 1116"/>
                <a:gd name="T57" fmla="*/ 2147483647 h 624"/>
                <a:gd name="T58" fmla="*/ 2147483647 w 1116"/>
                <a:gd name="T59" fmla="*/ 2147483647 h 624"/>
                <a:gd name="T60" fmla="*/ 2147483647 w 1116"/>
                <a:gd name="T61" fmla="*/ 2147483647 h 624"/>
                <a:gd name="T62" fmla="*/ 2147483647 w 1116"/>
                <a:gd name="T63" fmla="*/ 2147483647 h 624"/>
                <a:gd name="T64" fmla="*/ 2147483647 w 1116"/>
                <a:gd name="T65" fmla="*/ 2147483647 h 624"/>
                <a:gd name="T66" fmla="*/ 2147483647 w 1116"/>
                <a:gd name="T67" fmla="*/ 2147483647 h 624"/>
                <a:gd name="T68" fmla="*/ 2147483647 w 1116"/>
                <a:gd name="T69" fmla="*/ 2147483647 h 624"/>
                <a:gd name="T70" fmla="*/ 2147483647 w 1116"/>
                <a:gd name="T71" fmla="*/ 2147483647 h 624"/>
                <a:gd name="T72" fmla="*/ 2147483647 w 1116"/>
                <a:gd name="T73" fmla="*/ 2147483647 h 624"/>
                <a:gd name="T74" fmla="*/ 2147483647 w 1116"/>
                <a:gd name="T75" fmla="*/ 2147483647 h 624"/>
                <a:gd name="T76" fmla="*/ 2147483647 w 1116"/>
                <a:gd name="T77" fmla="*/ 2147483647 h 624"/>
                <a:gd name="T78" fmla="*/ 2147483647 w 1116"/>
                <a:gd name="T79" fmla="*/ 2147483647 h 624"/>
                <a:gd name="T80" fmla="*/ 2147483647 w 1116"/>
                <a:gd name="T81" fmla="*/ 2147483647 h 624"/>
                <a:gd name="T82" fmla="*/ 2147483647 w 1116"/>
                <a:gd name="T83" fmla="*/ 2147483647 h 624"/>
                <a:gd name="T84" fmla="*/ 2147483647 w 1116"/>
                <a:gd name="T85" fmla="*/ 2147483647 h 624"/>
                <a:gd name="T86" fmla="*/ 2147483647 w 1116"/>
                <a:gd name="T87" fmla="*/ 2147483647 h 624"/>
                <a:gd name="T88" fmla="*/ 2147483647 w 1116"/>
                <a:gd name="T89" fmla="*/ 0 h 624"/>
                <a:gd name="T90" fmla="*/ 2147483647 w 1116"/>
                <a:gd name="T91" fmla="*/ 2147483647 h 624"/>
                <a:gd name="T92" fmla="*/ 2147483647 w 1116"/>
                <a:gd name="T93" fmla="*/ 2147483647 h 624"/>
                <a:gd name="T94" fmla="*/ 2147483647 w 1116"/>
                <a:gd name="T95" fmla="*/ 2147483647 h 624"/>
                <a:gd name="T96" fmla="*/ 2147483647 w 1116"/>
                <a:gd name="T97" fmla="*/ 2147483647 h 624"/>
                <a:gd name="T98" fmla="*/ 2147483647 w 1116"/>
                <a:gd name="T99" fmla="*/ 2147483647 h 624"/>
                <a:gd name="T100" fmla="*/ 2147483647 w 1116"/>
                <a:gd name="T101" fmla="*/ 2147483647 h 624"/>
                <a:gd name="T102" fmla="*/ 2147483647 w 1116"/>
                <a:gd name="T103" fmla="*/ 2147483647 h 624"/>
                <a:gd name="T104" fmla="*/ 2147483647 w 1116"/>
                <a:gd name="T105" fmla="*/ 2147483647 h 624"/>
                <a:gd name="T106" fmla="*/ 2147483647 w 1116"/>
                <a:gd name="T107" fmla="*/ 2147483647 h 624"/>
                <a:gd name="T108" fmla="*/ 2147483647 w 1116"/>
                <a:gd name="T109" fmla="*/ 2147483647 h 624"/>
                <a:gd name="T110" fmla="*/ 2147483647 w 1116"/>
                <a:gd name="T111" fmla="*/ 2147483647 h 624"/>
                <a:gd name="T112" fmla="*/ 2147483647 w 1116"/>
                <a:gd name="T113" fmla="*/ 2147483647 h 624"/>
                <a:gd name="T114" fmla="*/ 2147483647 w 1116"/>
                <a:gd name="T115" fmla="*/ 2147483647 h 624"/>
                <a:gd name="T116" fmla="*/ 2147483647 w 1116"/>
                <a:gd name="T117" fmla="*/ 2147483647 h 62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116"/>
                <a:gd name="T178" fmla="*/ 0 h 624"/>
                <a:gd name="T179" fmla="*/ 1116 w 1116"/>
                <a:gd name="T180" fmla="*/ 624 h 62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116" h="624">
                  <a:moveTo>
                    <a:pt x="24" y="324"/>
                  </a:moveTo>
                  <a:lnTo>
                    <a:pt x="30" y="324"/>
                  </a:lnTo>
                  <a:lnTo>
                    <a:pt x="36" y="330"/>
                  </a:lnTo>
                  <a:lnTo>
                    <a:pt x="48" y="330"/>
                  </a:lnTo>
                  <a:lnTo>
                    <a:pt x="54" y="336"/>
                  </a:lnTo>
                  <a:lnTo>
                    <a:pt x="78" y="336"/>
                  </a:lnTo>
                  <a:lnTo>
                    <a:pt x="84" y="342"/>
                  </a:lnTo>
                  <a:lnTo>
                    <a:pt x="108" y="342"/>
                  </a:lnTo>
                  <a:lnTo>
                    <a:pt x="114" y="348"/>
                  </a:lnTo>
                  <a:lnTo>
                    <a:pt x="126" y="342"/>
                  </a:lnTo>
                  <a:lnTo>
                    <a:pt x="132" y="342"/>
                  </a:lnTo>
                  <a:lnTo>
                    <a:pt x="144" y="336"/>
                  </a:lnTo>
                  <a:lnTo>
                    <a:pt x="150" y="336"/>
                  </a:lnTo>
                  <a:lnTo>
                    <a:pt x="174" y="360"/>
                  </a:lnTo>
                  <a:lnTo>
                    <a:pt x="186" y="360"/>
                  </a:lnTo>
                  <a:lnTo>
                    <a:pt x="198" y="348"/>
                  </a:lnTo>
                  <a:lnTo>
                    <a:pt x="198" y="342"/>
                  </a:lnTo>
                  <a:lnTo>
                    <a:pt x="222" y="348"/>
                  </a:lnTo>
                  <a:lnTo>
                    <a:pt x="228" y="336"/>
                  </a:lnTo>
                  <a:lnTo>
                    <a:pt x="234" y="342"/>
                  </a:lnTo>
                  <a:lnTo>
                    <a:pt x="252" y="342"/>
                  </a:lnTo>
                  <a:lnTo>
                    <a:pt x="258" y="336"/>
                  </a:lnTo>
                  <a:lnTo>
                    <a:pt x="258" y="330"/>
                  </a:lnTo>
                  <a:lnTo>
                    <a:pt x="270" y="318"/>
                  </a:lnTo>
                  <a:lnTo>
                    <a:pt x="282" y="318"/>
                  </a:lnTo>
                  <a:lnTo>
                    <a:pt x="288" y="306"/>
                  </a:lnTo>
                  <a:lnTo>
                    <a:pt x="294" y="306"/>
                  </a:lnTo>
                  <a:lnTo>
                    <a:pt x="306" y="312"/>
                  </a:lnTo>
                  <a:lnTo>
                    <a:pt x="318" y="312"/>
                  </a:lnTo>
                  <a:lnTo>
                    <a:pt x="318" y="306"/>
                  </a:lnTo>
                  <a:lnTo>
                    <a:pt x="324" y="306"/>
                  </a:lnTo>
                  <a:lnTo>
                    <a:pt x="336" y="300"/>
                  </a:lnTo>
                  <a:lnTo>
                    <a:pt x="342" y="300"/>
                  </a:lnTo>
                  <a:lnTo>
                    <a:pt x="354" y="312"/>
                  </a:lnTo>
                  <a:lnTo>
                    <a:pt x="360" y="312"/>
                  </a:lnTo>
                  <a:lnTo>
                    <a:pt x="360" y="318"/>
                  </a:lnTo>
                  <a:lnTo>
                    <a:pt x="402" y="318"/>
                  </a:lnTo>
                  <a:lnTo>
                    <a:pt x="408" y="324"/>
                  </a:lnTo>
                  <a:lnTo>
                    <a:pt x="408" y="336"/>
                  </a:lnTo>
                  <a:lnTo>
                    <a:pt x="426" y="336"/>
                  </a:lnTo>
                  <a:lnTo>
                    <a:pt x="438" y="342"/>
                  </a:lnTo>
                  <a:lnTo>
                    <a:pt x="444" y="348"/>
                  </a:lnTo>
                  <a:lnTo>
                    <a:pt x="450" y="360"/>
                  </a:lnTo>
                  <a:lnTo>
                    <a:pt x="444" y="366"/>
                  </a:lnTo>
                  <a:lnTo>
                    <a:pt x="444" y="390"/>
                  </a:lnTo>
                  <a:lnTo>
                    <a:pt x="456" y="384"/>
                  </a:lnTo>
                  <a:lnTo>
                    <a:pt x="462" y="384"/>
                  </a:lnTo>
                  <a:lnTo>
                    <a:pt x="468" y="390"/>
                  </a:lnTo>
                  <a:lnTo>
                    <a:pt x="462" y="396"/>
                  </a:lnTo>
                  <a:lnTo>
                    <a:pt x="462" y="414"/>
                  </a:lnTo>
                  <a:lnTo>
                    <a:pt x="474" y="414"/>
                  </a:lnTo>
                  <a:lnTo>
                    <a:pt x="480" y="420"/>
                  </a:lnTo>
                  <a:lnTo>
                    <a:pt x="492" y="420"/>
                  </a:lnTo>
                  <a:lnTo>
                    <a:pt x="498" y="426"/>
                  </a:lnTo>
                  <a:lnTo>
                    <a:pt x="498" y="456"/>
                  </a:lnTo>
                  <a:lnTo>
                    <a:pt x="492" y="456"/>
                  </a:lnTo>
                  <a:lnTo>
                    <a:pt x="480" y="462"/>
                  </a:lnTo>
                  <a:lnTo>
                    <a:pt x="462" y="462"/>
                  </a:lnTo>
                  <a:lnTo>
                    <a:pt x="456" y="456"/>
                  </a:lnTo>
                  <a:lnTo>
                    <a:pt x="438" y="456"/>
                  </a:lnTo>
                  <a:lnTo>
                    <a:pt x="432" y="462"/>
                  </a:lnTo>
                  <a:lnTo>
                    <a:pt x="432" y="468"/>
                  </a:lnTo>
                  <a:lnTo>
                    <a:pt x="438" y="468"/>
                  </a:lnTo>
                  <a:lnTo>
                    <a:pt x="450" y="474"/>
                  </a:lnTo>
                  <a:lnTo>
                    <a:pt x="456" y="480"/>
                  </a:lnTo>
                  <a:lnTo>
                    <a:pt x="438" y="492"/>
                  </a:lnTo>
                  <a:lnTo>
                    <a:pt x="432" y="498"/>
                  </a:lnTo>
                  <a:lnTo>
                    <a:pt x="420" y="504"/>
                  </a:lnTo>
                  <a:lnTo>
                    <a:pt x="414" y="504"/>
                  </a:lnTo>
                  <a:lnTo>
                    <a:pt x="414" y="516"/>
                  </a:lnTo>
                  <a:lnTo>
                    <a:pt x="420" y="522"/>
                  </a:lnTo>
                  <a:lnTo>
                    <a:pt x="420" y="534"/>
                  </a:lnTo>
                  <a:lnTo>
                    <a:pt x="396" y="540"/>
                  </a:lnTo>
                  <a:lnTo>
                    <a:pt x="390" y="528"/>
                  </a:lnTo>
                  <a:lnTo>
                    <a:pt x="390" y="516"/>
                  </a:lnTo>
                  <a:lnTo>
                    <a:pt x="390" y="528"/>
                  </a:lnTo>
                  <a:lnTo>
                    <a:pt x="396" y="540"/>
                  </a:lnTo>
                  <a:lnTo>
                    <a:pt x="396" y="546"/>
                  </a:lnTo>
                  <a:lnTo>
                    <a:pt x="408" y="552"/>
                  </a:lnTo>
                  <a:lnTo>
                    <a:pt x="438" y="552"/>
                  </a:lnTo>
                  <a:lnTo>
                    <a:pt x="444" y="546"/>
                  </a:lnTo>
                  <a:lnTo>
                    <a:pt x="450" y="546"/>
                  </a:lnTo>
                  <a:lnTo>
                    <a:pt x="456" y="540"/>
                  </a:lnTo>
                  <a:lnTo>
                    <a:pt x="474" y="540"/>
                  </a:lnTo>
                  <a:lnTo>
                    <a:pt x="480" y="534"/>
                  </a:lnTo>
                  <a:lnTo>
                    <a:pt x="486" y="534"/>
                  </a:lnTo>
                  <a:lnTo>
                    <a:pt x="480" y="528"/>
                  </a:lnTo>
                  <a:lnTo>
                    <a:pt x="486" y="528"/>
                  </a:lnTo>
                  <a:lnTo>
                    <a:pt x="492" y="522"/>
                  </a:lnTo>
                  <a:lnTo>
                    <a:pt x="510" y="516"/>
                  </a:lnTo>
                  <a:lnTo>
                    <a:pt x="522" y="510"/>
                  </a:lnTo>
                  <a:lnTo>
                    <a:pt x="528" y="504"/>
                  </a:lnTo>
                  <a:lnTo>
                    <a:pt x="534" y="492"/>
                  </a:lnTo>
                  <a:lnTo>
                    <a:pt x="540" y="486"/>
                  </a:lnTo>
                  <a:lnTo>
                    <a:pt x="546" y="474"/>
                  </a:lnTo>
                  <a:lnTo>
                    <a:pt x="552" y="468"/>
                  </a:lnTo>
                  <a:lnTo>
                    <a:pt x="552" y="462"/>
                  </a:lnTo>
                  <a:lnTo>
                    <a:pt x="582" y="450"/>
                  </a:lnTo>
                  <a:lnTo>
                    <a:pt x="600" y="438"/>
                  </a:lnTo>
                  <a:lnTo>
                    <a:pt x="612" y="444"/>
                  </a:lnTo>
                  <a:lnTo>
                    <a:pt x="624" y="444"/>
                  </a:lnTo>
                  <a:lnTo>
                    <a:pt x="636" y="450"/>
                  </a:lnTo>
                  <a:lnTo>
                    <a:pt x="654" y="450"/>
                  </a:lnTo>
                  <a:lnTo>
                    <a:pt x="666" y="438"/>
                  </a:lnTo>
                  <a:lnTo>
                    <a:pt x="648" y="462"/>
                  </a:lnTo>
                  <a:lnTo>
                    <a:pt x="624" y="462"/>
                  </a:lnTo>
                  <a:lnTo>
                    <a:pt x="630" y="468"/>
                  </a:lnTo>
                  <a:lnTo>
                    <a:pt x="642" y="474"/>
                  </a:lnTo>
                  <a:lnTo>
                    <a:pt x="654" y="486"/>
                  </a:lnTo>
                  <a:lnTo>
                    <a:pt x="726" y="486"/>
                  </a:lnTo>
                  <a:lnTo>
                    <a:pt x="738" y="504"/>
                  </a:lnTo>
                  <a:lnTo>
                    <a:pt x="726" y="510"/>
                  </a:lnTo>
                  <a:lnTo>
                    <a:pt x="720" y="516"/>
                  </a:lnTo>
                  <a:lnTo>
                    <a:pt x="684" y="534"/>
                  </a:lnTo>
                  <a:lnTo>
                    <a:pt x="678" y="540"/>
                  </a:lnTo>
                  <a:lnTo>
                    <a:pt x="678" y="546"/>
                  </a:lnTo>
                  <a:lnTo>
                    <a:pt x="684" y="546"/>
                  </a:lnTo>
                  <a:lnTo>
                    <a:pt x="690" y="552"/>
                  </a:lnTo>
                  <a:lnTo>
                    <a:pt x="720" y="552"/>
                  </a:lnTo>
                  <a:lnTo>
                    <a:pt x="732" y="558"/>
                  </a:lnTo>
                  <a:lnTo>
                    <a:pt x="744" y="570"/>
                  </a:lnTo>
                  <a:lnTo>
                    <a:pt x="744" y="594"/>
                  </a:lnTo>
                  <a:lnTo>
                    <a:pt x="738" y="606"/>
                  </a:lnTo>
                  <a:lnTo>
                    <a:pt x="738" y="618"/>
                  </a:lnTo>
                  <a:lnTo>
                    <a:pt x="756" y="618"/>
                  </a:lnTo>
                  <a:lnTo>
                    <a:pt x="768" y="624"/>
                  </a:lnTo>
                  <a:lnTo>
                    <a:pt x="780" y="624"/>
                  </a:lnTo>
                  <a:lnTo>
                    <a:pt x="780" y="618"/>
                  </a:lnTo>
                  <a:lnTo>
                    <a:pt x="792" y="606"/>
                  </a:lnTo>
                  <a:lnTo>
                    <a:pt x="804" y="600"/>
                  </a:lnTo>
                  <a:lnTo>
                    <a:pt x="810" y="594"/>
                  </a:lnTo>
                  <a:lnTo>
                    <a:pt x="840" y="594"/>
                  </a:lnTo>
                  <a:lnTo>
                    <a:pt x="858" y="576"/>
                  </a:lnTo>
                  <a:lnTo>
                    <a:pt x="858" y="570"/>
                  </a:lnTo>
                  <a:lnTo>
                    <a:pt x="864" y="564"/>
                  </a:lnTo>
                  <a:lnTo>
                    <a:pt x="870" y="564"/>
                  </a:lnTo>
                  <a:lnTo>
                    <a:pt x="882" y="576"/>
                  </a:lnTo>
                  <a:lnTo>
                    <a:pt x="918" y="570"/>
                  </a:lnTo>
                  <a:lnTo>
                    <a:pt x="918" y="552"/>
                  </a:lnTo>
                  <a:lnTo>
                    <a:pt x="930" y="540"/>
                  </a:lnTo>
                  <a:lnTo>
                    <a:pt x="900" y="540"/>
                  </a:lnTo>
                  <a:lnTo>
                    <a:pt x="894" y="546"/>
                  </a:lnTo>
                  <a:lnTo>
                    <a:pt x="882" y="552"/>
                  </a:lnTo>
                  <a:lnTo>
                    <a:pt x="852" y="552"/>
                  </a:lnTo>
                  <a:lnTo>
                    <a:pt x="846" y="546"/>
                  </a:lnTo>
                  <a:lnTo>
                    <a:pt x="834" y="540"/>
                  </a:lnTo>
                  <a:lnTo>
                    <a:pt x="828" y="534"/>
                  </a:lnTo>
                  <a:lnTo>
                    <a:pt x="828" y="522"/>
                  </a:lnTo>
                  <a:lnTo>
                    <a:pt x="822" y="516"/>
                  </a:lnTo>
                  <a:lnTo>
                    <a:pt x="810" y="516"/>
                  </a:lnTo>
                  <a:lnTo>
                    <a:pt x="786" y="498"/>
                  </a:lnTo>
                  <a:lnTo>
                    <a:pt x="750" y="492"/>
                  </a:lnTo>
                  <a:lnTo>
                    <a:pt x="744" y="480"/>
                  </a:lnTo>
                  <a:lnTo>
                    <a:pt x="810" y="480"/>
                  </a:lnTo>
                  <a:lnTo>
                    <a:pt x="822" y="474"/>
                  </a:lnTo>
                  <a:lnTo>
                    <a:pt x="834" y="462"/>
                  </a:lnTo>
                  <a:lnTo>
                    <a:pt x="846" y="468"/>
                  </a:lnTo>
                  <a:lnTo>
                    <a:pt x="852" y="462"/>
                  </a:lnTo>
                  <a:lnTo>
                    <a:pt x="864" y="456"/>
                  </a:lnTo>
                  <a:lnTo>
                    <a:pt x="870" y="450"/>
                  </a:lnTo>
                  <a:lnTo>
                    <a:pt x="882" y="444"/>
                  </a:lnTo>
                  <a:lnTo>
                    <a:pt x="906" y="444"/>
                  </a:lnTo>
                  <a:lnTo>
                    <a:pt x="918" y="438"/>
                  </a:lnTo>
                  <a:lnTo>
                    <a:pt x="930" y="438"/>
                  </a:lnTo>
                  <a:lnTo>
                    <a:pt x="978" y="408"/>
                  </a:lnTo>
                  <a:lnTo>
                    <a:pt x="1014" y="408"/>
                  </a:lnTo>
                  <a:lnTo>
                    <a:pt x="1014" y="372"/>
                  </a:lnTo>
                  <a:lnTo>
                    <a:pt x="1032" y="372"/>
                  </a:lnTo>
                  <a:lnTo>
                    <a:pt x="1038" y="366"/>
                  </a:lnTo>
                  <a:lnTo>
                    <a:pt x="1038" y="360"/>
                  </a:lnTo>
                  <a:lnTo>
                    <a:pt x="1050" y="348"/>
                  </a:lnTo>
                  <a:lnTo>
                    <a:pt x="1080" y="348"/>
                  </a:lnTo>
                  <a:lnTo>
                    <a:pt x="1092" y="342"/>
                  </a:lnTo>
                  <a:lnTo>
                    <a:pt x="1104" y="342"/>
                  </a:lnTo>
                  <a:lnTo>
                    <a:pt x="1116" y="330"/>
                  </a:lnTo>
                  <a:lnTo>
                    <a:pt x="1116" y="324"/>
                  </a:lnTo>
                  <a:lnTo>
                    <a:pt x="1110" y="312"/>
                  </a:lnTo>
                  <a:lnTo>
                    <a:pt x="1110" y="300"/>
                  </a:lnTo>
                  <a:lnTo>
                    <a:pt x="1098" y="294"/>
                  </a:lnTo>
                  <a:lnTo>
                    <a:pt x="1086" y="282"/>
                  </a:lnTo>
                  <a:lnTo>
                    <a:pt x="1092" y="276"/>
                  </a:lnTo>
                  <a:lnTo>
                    <a:pt x="1110" y="276"/>
                  </a:lnTo>
                  <a:lnTo>
                    <a:pt x="1116" y="270"/>
                  </a:lnTo>
                  <a:lnTo>
                    <a:pt x="1110" y="264"/>
                  </a:lnTo>
                  <a:lnTo>
                    <a:pt x="1104" y="264"/>
                  </a:lnTo>
                  <a:lnTo>
                    <a:pt x="1098" y="258"/>
                  </a:lnTo>
                  <a:lnTo>
                    <a:pt x="1092" y="258"/>
                  </a:lnTo>
                  <a:lnTo>
                    <a:pt x="1110" y="246"/>
                  </a:lnTo>
                  <a:lnTo>
                    <a:pt x="1110" y="222"/>
                  </a:lnTo>
                  <a:lnTo>
                    <a:pt x="1104" y="216"/>
                  </a:lnTo>
                  <a:lnTo>
                    <a:pt x="1080" y="216"/>
                  </a:lnTo>
                  <a:lnTo>
                    <a:pt x="1062" y="204"/>
                  </a:lnTo>
                  <a:lnTo>
                    <a:pt x="1056" y="198"/>
                  </a:lnTo>
                  <a:lnTo>
                    <a:pt x="1056" y="192"/>
                  </a:lnTo>
                  <a:lnTo>
                    <a:pt x="1014" y="192"/>
                  </a:lnTo>
                  <a:lnTo>
                    <a:pt x="1002" y="186"/>
                  </a:lnTo>
                  <a:lnTo>
                    <a:pt x="996" y="180"/>
                  </a:lnTo>
                  <a:lnTo>
                    <a:pt x="978" y="180"/>
                  </a:lnTo>
                  <a:lnTo>
                    <a:pt x="966" y="186"/>
                  </a:lnTo>
                  <a:lnTo>
                    <a:pt x="942" y="162"/>
                  </a:lnTo>
                  <a:lnTo>
                    <a:pt x="936" y="150"/>
                  </a:lnTo>
                  <a:lnTo>
                    <a:pt x="924" y="150"/>
                  </a:lnTo>
                  <a:lnTo>
                    <a:pt x="918" y="156"/>
                  </a:lnTo>
                  <a:lnTo>
                    <a:pt x="918" y="162"/>
                  </a:lnTo>
                  <a:lnTo>
                    <a:pt x="912" y="156"/>
                  </a:lnTo>
                  <a:lnTo>
                    <a:pt x="864" y="156"/>
                  </a:lnTo>
                  <a:lnTo>
                    <a:pt x="858" y="150"/>
                  </a:lnTo>
                  <a:lnTo>
                    <a:pt x="846" y="150"/>
                  </a:lnTo>
                  <a:lnTo>
                    <a:pt x="840" y="144"/>
                  </a:lnTo>
                  <a:lnTo>
                    <a:pt x="816" y="150"/>
                  </a:lnTo>
                  <a:lnTo>
                    <a:pt x="810" y="150"/>
                  </a:lnTo>
                  <a:lnTo>
                    <a:pt x="798" y="102"/>
                  </a:lnTo>
                  <a:lnTo>
                    <a:pt x="756" y="84"/>
                  </a:lnTo>
                  <a:lnTo>
                    <a:pt x="720" y="84"/>
                  </a:lnTo>
                  <a:lnTo>
                    <a:pt x="720" y="66"/>
                  </a:lnTo>
                  <a:lnTo>
                    <a:pt x="714" y="48"/>
                  </a:lnTo>
                  <a:lnTo>
                    <a:pt x="720" y="48"/>
                  </a:lnTo>
                  <a:lnTo>
                    <a:pt x="726" y="42"/>
                  </a:lnTo>
                  <a:lnTo>
                    <a:pt x="726" y="30"/>
                  </a:lnTo>
                  <a:lnTo>
                    <a:pt x="720" y="30"/>
                  </a:lnTo>
                  <a:lnTo>
                    <a:pt x="708" y="24"/>
                  </a:lnTo>
                  <a:lnTo>
                    <a:pt x="702" y="18"/>
                  </a:lnTo>
                  <a:lnTo>
                    <a:pt x="696" y="18"/>
                  </a:lnTo>
                  <a:lnTo>
                    <a:pt x="690" y="0"/>
                  </a:lnTo>
                  <a:lnTo>
                    <a:pt x="642" y="0"/>
                  </a:lnTo>
                  <a:lnTo>
                    <a:pt x="630" y="6"/>
                  </a:lnTo>
                  <a:lnTo>
                    <a:pt x="600" y="6"/>
                  </a:lnTo>
                  <a:lnTo>
                    <a:pt x="600" y="18"/>
                  </a:lnTo>
                  <a:lnTo>
                    <a:pt x="594" y="24"/>
                  </a:lnTo>
                  <a:lnTo>
                    <a:pt x="558" y="24"/>
                  </a:lnTo>
                  <a:lnTo>
                    <a:pt x="546" y="18"/>
                  </a:lnTo>
                  <a:lnTo>
                    <a:pt x="516" y="18"/>
                  </a:lnTo>
                  <a:lnTo>
                    <a:pt x="510" y="30"/>
                  </a:lnTo>
                  <a:lnTo>
                    <a:pt x="498" y="36"/>
                  </a:lnTo>
                  <a:lnTo>
                    <a:pt x="492" y="42"/>
                  </a:lnTo>
                  <a:lnTo>
                    <a:pt x="486" y="54"/>
                  </a:lnTo>
                  <a:lnTo>
                    <a:pt x="492" y="60"/>
                  </a:lnTo>
                  <a:lnTo>
                    <a:pt x="492" y="72"/>
                  </a:lnTo>
                  <a:lnTo>
                    <a:pt x="486" y="78"/>
                  </a:lnTo>
                  <a:lnTo>
                    <a:pt x="468" y="78"/>
                  </a:lnTo>
                  <a:lnTo>
                    <a:pt x="462" y="72"/>
                  </a:lnTo>
                  <a:lnTo>
                    <a:pt x="438" y="72"/>
                  </a:lnTo>
                  <a:lnTo>
                    <a:pt x="426" y="78"/>
                  </a:lnTo>
                  <a:lnTo>
                    <a:pt x="420" y="78"/>
                  </a:lnTo>
                  <a:lnTo>
                    <a:pt x="420" y="66"/>
                  </a:lnTo>
                  <a:lnTo>
                    <a:pt x="414" y="60"/>
                  </a:lnTo>
                  <a:lnTo>
                    <a:pt x="396" y="60"/>
                  </a:lnTo>
                  <a:lnTo>
                    <a:pt x="390" y="66"/>
                  </a:lnTo>
                  <a:lnTo>
                    <a:pt x="390" y="72"/>
                  </a:lnTo>
                  <a:lnTo>
                    <a:pt x="378" y="60"/>
                  </a:lnTo>
                  <a:lnTo>
                    <a:pt x="366" y="66"/>
                  </a:lnTo>
                  <a:lnTo>
                    <a:pt x="360" y="60"/>
                  </a:lnTo>
                  <a:lnTo>
                    <a:pt x="342" y="66"/>
                  </a:lnTo>
                  <a:lnTo>
                    <a:pt x="336" y="54"/>
                  </a:lnTo>
                  <a:lnTo>
                    <a:pt x="324" y="66"/>
                  </a:lnTo>
                  <a:lnTo>
                    <a:pt x="306" y="54"/>
                  </a:lnTo>
                  <a:lnTo>
                    <a:pt x="300" y="60"/>
                  </a:lnTo>
                  <a:lnTo>
                    <a:pt x="282" y="48"/>
                  </a:lnTo>
                  <a:lnTo>
                    <a:pt x="258" y="42"/>
                  </a:lnTo>
                  <a:lnTo>
                    <a:pt x="222" y="42"/>
                  </a:lnTo>
                  <a:lnTo>
                    <a:pt x="216" y="36"/>
                  </a:lnTo>
                  <a:lnTo>
                    <a:pt x="216" y="30"/>
                  </a:lnTo>
                  <a:lnTo>
                    <a:pt x="168" y="30"/>
                  </a:lnTo>
                  <a:lnTo>
                    <a:pt x="162" y="36"/>
                  </a:lnTo>
                  <a:lnTo>
                    <a:pt x="150" y="42"/>
                  </a:lnTo>
                  <a:lnTo>
                    <a:pt x="114" y="42"/>
                  </a:lnTo>
                  <a:lnTo>
                    <a:pt x="114" y="48"/>
                  </a:lnTo>
                  <a:lnTo>
                    <a:pt x="96" y="66"/>
                  </a:lnTo>
                  <a:lnTo>
                    <a:pt x="78" y="66"/>
                  </a:lnTo>
                  <a:lnTo>
                    <a:pt x="66" y="60"/>
                  </a:lnTo>
                  <a:lnTo>
                    <a:pt x="72" y="78"/>
                  </a:lnTo>
                  <a:lnTo>
                    <a:pt x="90" y="96"/>
                  </a:lnTo>
                  <a:lnTo>
                    <a:pt x="90" y="102"/>
                  </a:lnTo>
                  <a:lnTo>
                    <a:pt x="102" y="108"/>
                  </a:lnTo>
                  <a:lnTo>
                    <a:pt x="108" y="114"/>
                  </a:lnTo>
                  <a:lnTo>
                    <a:pt x="102" y="126"/>
                  </a:lnTo>
                  <a:lnTo>
                    <a:pt x="108" y="132"/>
                  </a:lnTo>
                  <a:lnTo>
                    <a:pt x="108" y="138"/>
                  </a:lnTo>
                  <a:lnTo>
                    <a:pt x="114" y="144"/>
                  </a:lnTo>
                  <a:lnTo>
                    <a:pt x="108" y="150"/>
                  </a:lnTo>
                  <a:lnTo>
                    <a:pt x="102" y="150"/>
                  </a:lnTo>
                  <a:lnTo>
                    <a:pt x="96" y="156"/>
                  </a:lnTo>
                  <a:lnTo>
                    <a:pt x="84" y="156"/>
                  </a:lnTo>
                  <a:lnTo>
                    <a:pt x="30" y="204"/>
                  </a:lnTo>
                  <a:lnTo>
                    <a:pt x="30" y="246"/>
                  </a:lnTo>
                  <a:lnTo>
                    <a:pt x="42" y="258"/>
                  </a:lnTo>
                  <a:lnTo>
                    <a:pt x="18" y="258"/>
                  </a:lnTo>
                  <a:lnTo>
                    <a:pt x="18" y="270"/>
                  </a:lnTo>
                  <a:lnTo>
                    <a:pt x="12" y="276"/>
                  </a:lnTo>
                  <a:lnTo>
                    <a:pt x="12" y="282"/>
                  </a:lnTo>
                  <a:lnTo>
                    <a:pt x="6" y="288"/>
                  </a:lnTo>
                  <a:lnTo>
                    <a:pt x="0" y="288"/>
                  </a:lnTo>
                  <a:lnTo>
                    <a:pt x="0" y="306"/>
                  </a:lnTo>
                  <a:lnTo>
                    <a:pt x="6" y="306"/>
                  </a:lnTo>
                  <a:lnTo>
                    <a:pt x="24" y="324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88" name="Turkey" descr="© INSCALE GmbH, 05.05.2010&#10;http://www.presentationload.com/">
              <a:extLst>
                <a:ext uri="{FF2B5EF4-FFF2-40B4-BE49-F238E27FC236}">
                  <a16:creationId xmlns:a16="http://schemas.microsoft.com/office/drawing/2014/main" id="{61251D9E-FE93-42B0-A14C-5FED5A940B0A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6302544" y="2995795"/>
              <a:ext cx="588825" cy="227081"/>
            </a:xfrm>
            <a:custGeom>
              <a:avLst/>
              <a:gdLst>
                <a:gd name="T0" fmla="*/ 2147483647 w 1332"/>
                <a:gd name="T1" fmla="*/ 2147483647 h 510"/>
                <a:gd name="T2" fmla="*/ 2147483647 w 1332"/>
                <a:gd name="T3" fmla="*/ 2147483647 h 510"/>
                <a:gd name="T4" fmla="*/ 2147483647 w 1332"/>
                <a:gd name="T5" fmla="*/ 2147483647 h 510"/>
                <a:gd name="T6" fmla="*/ 2147483647 w 1332"/>
                <a:gd name="T7" fmla="*/ 2147483647 h 510"/>
                <a:gd name="T8" fmla="*/ 2147483647 w 1332"/>
                <a:gd name="T9" fmla="*/ 2147483647 h 510"/>
                <a:gd name="T10" fmla="*/ 2147483647 w 1332"/>
                <a:gd name="T11" fmla="*/ 2147483647 h 510"/>
                <a:gd name="T12" fmla="*/ 2147483647 w 1332"/>
                <a:gd name="T13" fmla="*/ 2147483647 h 510"/>
                <a:gd name="T14" fmla="*/ 2147483647 w 1332"/>
                <a:gd name="T15" fmla="*/ 2147483647 h 510"/>
                <a:gd name="T16" fmla="*/ 2147483647 w 1332"/>
                <a:gd name="T17" fmla="*/ 2147483647 h 510"/>
                <a:gd name="T18" fmla="*/ 2147483647 w 1332"/>
                <a:gd name="T19" fmla="*/ 2147483647 h 510"/>
                <a:gd name="T20" fmla="*/ 2147483647 w 1332"/>
                <a:gd name="T21" fmla="*/ 2147483647 h 510"/>
                <a:gd name="T22" fmla="*/ 2147483647 w 1332"/>
                <a:gd name="T23" fmla="*/ 2147483647 h 510"/>
                <a:gd name="T24" fmla="*/ 2147483647 w 1332"/>
                <a:gd name="T25" fmla="*/ 2147483647 h 510"/>
                <a:gd name="T26" fmla="*/ 2147483647 w 1332"/>
                <a:gd name="T27" fmla="*/ 2147483647 h 510"/>
                <a:gd name="T28" fmla="*/ 2147483647 w 1332"/>
                <a:gd name="T29" fmla="*/ 2147483647 h 510"/>
                <a:gd name="T30" fmla="*/ 2147483647 w 1332"/>
                <a:gd name="T31" fmla="*/ 2147483647 h 510"/>
                <a:gd name="T32" fmla="*/ 2147483647 w 1332"/>
                <a:gd name="T33" fmla="*/ 2147483647 h 510"/>
                <a:gd name="T34" fmla="*/ 2147483647 w 1332"/>
                <a:gd name="T35" fmla="*/ 2147483647 h 510"/>
                <a:gd name="T36" fmla="*/ 2147483647 w 1332"/>
                <a:gd name="T37" fmla="*/ 2147483647 h 510"/>
                <a:gd name="T38" fmla="*/ 2147483647 w 1332"/>
                <a:gd name="T39" fmla="*/ 2147483647 h 510"/>
                <a:gd name="T40" fmla="*/ 2147483647 w 1332"/>
                <a:gd name="T41" fmla="*/ 2147483647 h 510"/>
                <a:gd name="T42" fmla="*/ 2147483647 w 1332"/>
                <a:gd name="T43" fmla="*/ 2147483647 h 510"/>
                <a:gd name="T44" fmla="*/ 2147483647 w 1332"/>
                <a:gd name="T45" fmla="*/ 2147483647 h 510"/>
                <a:gd name="T46" fmla="*/ 2147483647 w 1332"/>
                <a:gd name="T47" fmla="*/ 2147483647 h 510"/>
                <a:gd name="T48" fmla="*/ 2147483647 w 1332"/>
                <a:gd name="T49" fmla="*/ 2147483647 h 510"/>
                <a:gd name="T50" fmla="*/ 2147483647 w 1332"/>
                <a:gd name="T51" fmla="*/ 2147483647 h 510"/>
                <a:gd name="T52" fmla="*/ 2147483647 w 1332"/>
                <a:gd name="T53" fmla="*/ 2147483647 h 510"/>
                <a:gd name="T54" fmla="*/ 2147483647 w 1332"/>
                <a:gd name="T55" fmla="*/ 2147483647 h 510"/>
                <a:gd name="T56" fmla="*/ 2147483647 w 1332"/>
                <a:gd name="T57" fmla="*/ 2147483647 h 510"/>
                <a:gd name="T58" fmla="*/ 2147483647 w 1332"/>
                <a:gd name="T59" fmla="*/ 2147483647 h 510"/>
                <a:gd name="T60" fmla="*/ 2147483647 w 1332"/>
                <a:gd name="T61" fmla="*/ 2147483647 h 510"/>
                <a:gd name="T62" fmla="*/ 2147483647 w 1332"/>
                <a:gd name="T63" fmla="*/ 2147483647 h 510"/>
                <a:gd name="T64" fmla="*/ 2147483647 w 1332"/>
                <a:gd name="T65" fmla="*/ 2147483647 h 510"/>
                <a:gd name="T66" fmla="*/ 2147483647 w 1332"/>
                <a:gd name="T67" fmla="*/ 2147483647 h 510"/>
                <a:gd name="T68" fmla="*/ 2147483647 w 1332"/>
                <a:gd name="T69" fmla="*/ 2147483647 h 510"/>
                <a:gd name="T70" fmla="*/ 2147483647 w 1332"/>
                <a:gd name="T71" fmla="*/ 2147483647 h 510"/>
                <a:gd name="T72" fmla="*/ 2147483647 w 1332"/>
                <a:gd name="T73" fmla="*/ 2147483647 h 510"/>
                <a:gd name="T74" fmla="*/ 2147483647 w 1332"/>
                <a:gd name="T75" fmla="*/ 2147483647 h 510"/>
                <a:gd name="T76" fmla="*/ 2147483647 w 1332"/>
                <a:gd name="T77" fmla="*/ 2147483647 h 510"/>
                <a:gd name="T78" fmla="*/ 2147483647 w 1332"/>
                <a:gd name="T79" fmla="*/ 2147483647 h 510"/>
                <a:gd name="T80" fmla="*/ 2147483647 w 1332"/>
                <a:gd name="T81" fmla="*/ 2147483647 h 510"/>
                <a:gd name="T82" fmla="*/ 2147483647 w 1332"/>
                <a:gd name="T83" fmla="*/ 2147483647 h 510"/>
                <a:gd name="T84" fmla="*/ 2147483647 w 1332"/>
                <a:gd name="T85" fmla="*/ 2147483647 h 510"/>
                <a:gd name="T86" fmla="*/ 2147483647 w 1332"/>
                <a:gd name="T87" fmla="*/ 2147483647 h 510"/>
                <a:gd name="T88" fmla="*/ 2147483647 w 1332"/>
                <a:gd name="T89" fmla="*/ 2147483647 h 510"/>
                <a:gd name="T90" fmla="*/ 2147483647 w 1332"/>
                <a:gd name="T91" fmla="*/ 2147483647 h 510"/>
                <a:gd name="T92" fmla="*/ 2147483647 w 1332"/>
                <a:gd name="T93" fmla="*/ 2147483647 h 510"/>
                <a:gd name="T94" fmla="*/ 2147483647 w 1332"/>
                <a:gd name="T95" fmla="*/ 2147483647 h 510"/>
                <a:gd name="T96" fmla="*/ 2147483647 w 1332"/>
                <a:gd name="T97" fmla="*/ 2147483647 h 510"/>
                <a:gd name="T98" fmla="*/ 2147483647 w 1332"/>
                <a:gd name="T99" fmla="*/ 2147483647 h 510"/>
                <a:gd name="T100" fmla="*/ 2147483647 w 1332"/>
                <a:gd name="T101" fmla="*/ 2147483647 h 510"/>
                <a:gd name="T102" fmla="*/ 2147483647 w 1332"/>
                <a:gd name="T103" fmla="*/ 2147483647 h 510"/>
                <a:gd name="T104" fmla="*/ 2147483647 w 1332"/>
                <a:gd name="T105" fmla="*/ 2147483647 h 510"/>
                <a:gd name="T106" fmla="*/ 2147483647 w 1332"/>
                <a:gd name="T107" fmla="*/ 2147483647 h 510"/>
                <a:gd name="T108" fmla="*/ 2147483647 w 1332"/>
                <a:gd name="T109" fmla="*/ 2147483647 h 510"/>
                <a:gd name="T110" fmla="*/ 2147483647 w 1332"/>
                <a:gd name="T111" fmla="*/ 2147483647 h 510"/>
                <a:gd name="T112" fmla="*/ 2147483647 w 1332"/>
                <a:gd name="T113" fmla="*/ 2147483647 h 510"/>
                <a:gd name="T114" fmla="*/ 2147483647 w 1332"/>
                <a:gd name="T115" fmla="*/ 2147483647 h 51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332"/>
                <a:gd name="T175" fmla="*/ 0 h 510"/>
                <a:gd name="T176" fmla="*/ 1332 w 1332"/>
                <a:gd name="T177" fmla="*/ 510 h 51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332" h="510">
                  <a:moveTo>
                    <a:pt x="6" y="192"/>
                  </a:moveTo>
                  <a:lnTo>
                    <a:pt x="24" y="186"/>
                  </a:lnTo>
                  <a:lnTo>
                    <a:pt x="30" y="174"/>
                  </a:lnTo>
                  <a:lnTo>
                    <a:pt x="0" y="174"/>
                  </a:lnTo>
                  <a:lnTo>
                    <a:pt x="6" y="192"/>
                  </a:lnTo>
                  <a:close/>
                  <a:moveTo>
                    <a:pt x="42" y="162"/>
                  </a:moveTo>
                  <a:lnTo>
                    <a:pt x="42" y="168"/>
                  </a:lnTo>
                  <a:lnTo>
                    <a:pt x="48" y="174"/>
                  </a:lnTo>
                  <a:lnTo>
                    <a:pt x="60" y="174"/>
                  </a:lnTo>
                  <a:lnTo>
                    <a:pt x="60" y="162"/>
                  </a:lnTo>
                  <a:lnTo>
                    <a:pt x="54" y="156"/>
                  </a:lnTo>
                  <a:lnTo>
                    <a:pt x="54" y="150"/>
                  </a:lnTo>
                  <a:lnTo>
                    <a:pt x="48" y="150"/>
                  </a:lnTo>
                  <a:lnTo>
                    <a:pt x="48" y="156"/>
                  </a:lnTo>
                  <a:lnTo>
                    <a:pt x="42" y="162"/>
                  </a:lnTo>
                  <a:close/>
                  <a:moveTo>
                    <a:pt x="96" y="138"/>
                  </a:moveTo>
                  <a:lnTo>
                    <a:pt x="66" y="138"/>
                  </a:lnTo>
                  <a:lnTo>
                    <a:pt x="66" y="174"/>
                  </a:lnTo>
                  <a:lnTo>
                    <a:pt x="78" y="150"/>
                  </a:lnTo>
                  <a:lnTo>
                    <a:pt x="96" y="138"/>
                  </a:lnTo>
                  <a:close/>
                  <a:moveTo>
                    <a:pt x="1332" y="402"/>
                  </a:moveTo>
                  <a:lnTo>
                    <a:pt x="1332" y="390"/>
                  </a:lnTo>
                  <a:lnTo>
                    <a:pt x="1308" y="384"/>
                  </a:lnTo>
                  <a:lnTo>
                    <a:pt x="1308" y="354"/>
                  </a:lnTo>
                  <a:lnTo>
                    <a:pt x="1272" y="336"/>
                  </a:lnTo>
                  <a:lnTo>
                    <a:pt x="1278" y="330"/>
                  </a:lnTo>
                  <a:lnTo>
                    <a:pt x="1284" y="318"/>
                  </a:lnTo>
                  <a:lnTo>
                    <a:pt x="1284" y="312"/>
                  </a:lnTo>
                  <a:lnTo>
                    <a:pt x="1290" y="306"/>
                  </a:lnTo>
                  <a:lnTo>
                    <a:pt x="1284" y="306"/>
                  </a:lnTo>
                  <a:lnTo>
                    <a:pt x="1278" y="300"/>
                  </a:lnTo>
                  <a:lnTo>
                    <a:pt x="1278" y="288"/>
                  </a:lnTo>
                  <a:lnTo>
                    <a:pt x="1266" y="276"/>
                  </a:lnTo>
                  <a:lnTo>
                    <a:pt x="1266" y="246"/>
                  </a:lnTo>
                  <a:lnTo>
                    <a:pt x="1248" y="222"/>
                  </a:lnTo>
                  <a:lnTo>
                    <a:pt x="1272" y="222"/>
                  </a:lnTo>
                  <a:lnTo>
                    <a:pt x="1272" y="216"/>
                  </a:lnTo>
                  <a:lnTo>
                    <a:pt x="1278" y="210"/>
                  </a:lnTo>
                  <a:lnTo>
                    <a:pt x="1272" y="198"/>
                  </a:lnTo>
                  <a:lnTo>
                    <a:pt x="1272" y="186"/>
                  </a:lnTo>
                  <a:lnTo>
                    <a:pt x="1266" y="180"/>
                  </a:lnTo>
                  <a:lnTo>
                    <a:pt x="1266" y="174"/>
                  </a:lnTo>
                  <a:lnTo>
                    <a:pt x="1260" y="174"/>
                  </a:lnTo>
                  <a:lnTo>
                    <a:pt x="1248" y="180"/>
                  </a:lnTo>
                  <a:lnTo>
                    <a:pt x="1236" y="180"/>
                  </a:lnTo>
                  <a:lnTo>
                    <a:pt x="1224" y="174"/>
                  </a:lnTo>
                  <a:lnTo>
                    <a:pt x="1218" y="168"/>
                  </a:lnTo>
                  <a:lnTo>
                    <a:pt x="1212" y="156"/>
                  </a:lnTo>
                  <a:lnTo>
                    <a:pt x="1212" y="144"/>
                  </a:lnTo>
                  <a:lnTo>
                    <a:pt x="1200" y="108"/>
                  </a:lnTo>
                  <a:lnTo>
                    <a:pt x="1194" y="96"/>
                  </a:lnTo>
                  <a:lnTo>
                    <a:pt x="1194" y="84"/>
                  </a:lnTo>
                  <a:lnTo>
                    <a:pt x="1188" y="78"/>
                  </a:lnTo>
                  <a:lnTo>
                    <a:pt x="1164" y="78"/>
                  </a:lnTo>
                  <a:lnTo>
                    <a:pt x="1164" y="72"/>
                  </a:lnTo>
                  <a:lnTo>
                    <a:pt x="1158" y="60"/>
                  </a:lnTo>
                  <a:lnTo>
                    <a:pt x="1152" y="54"/>
                  </a:lnTo>
                  <a:lnTo>
                    <a:pt x="1140" y="48"/>
                  </a:lnTo>
                  <a:lnTo>
                    <a:pt x="1128" y="48"/>
                  </a:lnTo>
                  <a:lnTo>
                    <a:pt x="1116" y="54"/>
                  </a:lnTo>
                  <a:lnTo>
                    <a:pt x="1110" y="60"/>
                  </a:lnTo>
                  <a:lnTo>
                    <a:pt x="1074" y="54"/>
                  </a:lnTo>
                  <a:lnTo>
                    <a:pt x="1062" y="66"/>
                  </a:lnTo>
                  <a:lnTo>
                    <a:pt x="1026" y="90"/>
                  </a:lnTo>
                  <a:lnTo>
                    <a:pt x="1014" y="96"/>
                  </a:lnTo>
                  <a:lnTo>
                    <a:pt x="930" y="96"/>
                  </a:lnTo>
                  <a:lnTo>
                    <a:pt x="876" y="108"/>
                  </a:lnTo>
                  <a:lnTo>
                    <a:pt x="810" y="84"/>
                  </a:lnTo>
                  <a:lnTo>
                    <a:pt x="786" y="96"/>
                  </a:lnTo>
                  <a:lnTo>
                    <a:pt x="786" y="90"/>
                  </a:lnTo>
                  <a:lnTo>
                    <a:pt x="780" y="84"/>
                  </a:lnTo>
                  <a:lnTo>
                    <a:pt x="774" y="72"/>
                  </a:lnTo>
                  <a:lnTo>
                    <a:pt x="768" y="66"/>
                  </a:lnTo>
                  <a:lnTo>
                    <a:pt x="756" y="66"/>
                  </a:lnTo>
                  <a:lnTo>
                    <a:pt x="744" y="72"/>
                  </a:lnTo>
                  <a:lnTo>
                    <a:pt x="738" y="78"/>
                  </a:lnTo>
                  <a:lnTo>
                    <a:pt x="708" y="60"/>
                  </a:lnTo>
                  <a:lnTo>
                    <a:pt x="708" y="36"/>
                  </a:lnTo>
                  <a:lnTo>
                    <a:pt x="660" y="48"/>
                  </a:lnTo>
                  <a:lnTo>
                    <a:pt x="636" y="30"/>
                  </a:lnTo>
                  <a:lnTo>
                    <a:pt x="630" y="12"/>
                  </a:lnTo>
                  <a:lnTo>
                    <a:pt x="624" y="12"/>
                  </a:lnTo>
                  <a:lnTo>
                    <a:pt x="618" y="18"/>
                  </a:lnTo>
                  <a:lnTo>
                    <a:pt x="600" y="18"/>
                  </a:lnTo>
                  <a:lnTo>
                    <a:pt x="588" y="24"/>
                  </a:lnTo>
                  <a:lnTo>
                    <a:pt x="558" y="24"/>
                  </a:lnTo>
                  <a:lnTo>
                    <a:pt x="534" y="18"/>
                  </a:lnTo>
                  <a:lnTo>
                    <a:pt x="504" y="18"/>
                  </a:lnTo>
                  <a:lnTo>
                    <a:pt x="492" y="24"/>
                  </a:lnTo>
                  <a:lnTo>
                    <a:pt x="456" y="36"/>
                  </a:lnTo>
                  <a:lnTo>
                    <a:pt x="444" y="42"/>
                  </a:lnTo>
                  <a:lnTo>
                    <a:pt x="438" y="48"/>
                  </a:lnTo>
                  <a:lnTo>
                    <a:pt x="426" y="54"/>
                  </a:lnTo>
                  <a:lnTo>
                    <a:pt x="414" y="66"/>
                  </a:lnTo>
                  <a:lnTo>
                    <a:pt x="408" y="66"/>
                  </a:lnTo>
                  <a:lnTo>
                    <a:pt x="396" y="90"/>
                  </a:lnTo>
                  <a:lnTo>
                    <a:pt x="378" y="90"/>
                  </a:lnTo>
                  <a:lnTo>
                    <a:pt x="354" y="84"/>
                  </a:lnTo>
                  <a:lnTo>
                    <a:pt x="294" y="84"/>
                  </a:lnTo>
                  <a:lnTo>
                    <a:pt x="282" y="78"/>
                  </a:lnTo>
                  <a:lnTo>
                    <a:pt x="264" y="78"/>
                  </a:lnTo>
                  <a:lnTo>
                    <a:pt x="252" y="72"/>
                  </a:lnTo>
                  <a:lnTo>
                    <a:pt x="240" y="72"/>
                  </a:lnTo>
                  <a:lnTo>
                    <a:pt x="234" y="66"/>
                  </a:lnTo>
                  <a:lnTo>
                    <a:pt x="198" y="66"/>
                  </a:lnTo>
                  <a:lnTo>
                    <a:pt x="186" y="54"/>
                  </a:lnTo>
                  <a:lnTo>
                    <a:pt x="180" y="36"/>
                  </a:lnTo>
                  <a:lnTo>
                    <a:pt x="180" y="24"/>
                  </a:lnTo>
                  <a:lnTo>
                    <a:pt x="168" y="24"/>
                  </a:lnTo>
                  <a:lnTo>
                    <a:pt x="156" y="18"/>
                  </a:lnTo>
                  <a:lnTo>
                    <a:pt x="144" y="18"/>
                  </a:lnTo>
                  <a:lnTo>
                    <a:pt x="132" y="0"/>
                  </a:lnTo>
                  <a:lnTo>
                    <a:pt x="120" y="18"/>
                  </a:lnTo>
                  <a:lnTo>
                    <a:pt x="90" y="12"/>
                  </a:lnTo>
                  <a:lnTo>
                    <a:pt x="72" y="36"/>
                  </a:lnTo>
                  <a:lnTo>
                    <a:pt x="78" y="42"/>
                  </a:lnTo>
                  <a:lnTo>
                    <a:pt x="90" y="42"/>
                  </a:lnTo>
                  <a:lnTo>
                    <a:pt x="90" y="48"/>
                  </a:lnTo>
                  <a:lnTo>
                    <a:pt x="96" y="54"/>
                  </a:lnTo>
                  <a:lnTo>
                    <a:pt x="96" y="66"/>
                  </a:lnTo>
                  <a:lnTo>
                    <a:pt x="78" y="66"/>
                  </a:lnTo>
                  <a:lnTo>
                    <a:pt x="72" y="72"/>
                  </a:lnTo>
                  <a:lnTo>
                    <a:pt x="72" y="78"/>
                  </a:lnTo>
                  <a:lnTo>
                    <a:pt x="78" y="84"/>
                  </a:lnTo>
                  <a:lnTo>
                    <a:pt x="78" y="96"/>
                  </a:lnTo>
                  <a:lnTo>
                    <a:pt x="72" y="108"/>
                  </a:lnTo>
                  <a:lnTo>
                    <a:pt x="72" y="114"/>
                  </a:lnTo>
                  <a:lnTo>
                    <a:pt x="66" y="120"/>
                  </a:lnTo>
                  <a:lnTo>
                    <a:pt x="66" y="132"/>
                  </a:lnTo>
                  <a:lnTo>
                    <a:pt x="72" y="132"/>
                  </a:lnTo>
                  <a:lnTo>
                    <a:pt x="90" y="126"/>
                  </a:lnTo>
                  <a:lnTo>
                    <a:pt x="102" y="126"/>
                  </a:lnTo>
                  <a:lnTo>
                    <a:pt x="108" y="120"/>
                  </a:lnTo>
                  <a:lnTo>
                    <a:pt x="114" y="120"/>
                  </a:lnTo>
                  <a:lnTo>
                    <a:pt x="114" y="132"/>
                  </a:lnTo>
                  <a:lnTo>
                    <a:pt x="120" y="132"/>
                  </a:lnTo>
                  <a:lnTo>
                    <a:pt x="126" y="126"/>
                  </a:lnTo>
                  <a:lnTo>
                    <a:pt x="138" y="120"/>
                  </a:lnTo>
                  <a:lnTo>
                    <a:pt x="162" y="96"/>
                  </a:lnTo>
                  <a:lnTo>
                    <a:pt x="168" y="96"/>
                  </a:lnTo>
                  <a:lnTo>
                    <a:pt x="174" y="90"/>
                  </a:lnTo>
                  <a:lnTo>
                    <a:pt x="186" y="90"/>
                  </a:lnTo>
                  <a:lnTo>
                    <a:pt x="204" y="84"/>
                  </a:lnTo>
                  <a:lnTo>
                    <a:pt x="216" y="84"/>
                  </a:lnTo>
                  <a:lnTo>
                    <a:pt x="252" y="102"/>
                  </a:lnTo>
                  <a:lnTo>
                    <a:pt x="270" y="108"/>
                  </a:lnTo>
                  <a:lnTo>
                    <a:pt x="282" y="108"/>
                  </a:lnTo>
                  <a:lnTo>
                    <a:pt x="288" y="114"/>
                  </a:lnTo>
                  <a:lnTo>
                    <a:pt x="294" y="114"/>
                  </a:lnTo>
                  <a:lnTo>
                    <a:pt x="270" y="114"/>
                  </a:lnTo>
                  <a:lnTo>
                    <a:pt x="258" y="120"/>
                  </a:lnTo>
                  <a:lnTo>
                    <a:pt x="246" y="120"/>
                  </a:lnTo>
                  <a:lnTo>
                    <a:pt x="246" y="132"/>
                  </a:lnTo>
                  <a:lnTo>
                    <a:pt x="240" y="138"/>
                  </a:lnTo>
                  <a:lnTo>
                    <a:pt x="186" y="144"/>
                  </a:lnTo>
                  <a:lnTo>
                    <a:pt x="138" y="138"/>
                  </a:lnTo>
                  <a:lnTo>
                    <a:pt x="120" y="138"/>
                  </a:lnTo>
                  <a:lnTo>
                    <a:pt x="96" y="150"/>
                  </a:lnTo>
                  <a:lnTo>
                    <a:pt x="84" y="162"/>
                  </a:lnTo>
                  <a:lnTo>
                    <a:pt x="84" y="174"/>
                  </a:lnTo>
                  <a:lnTo>
                    <a:pt x="78" y="192"/>
                  </a:lnTo>
                  <a:lnTo>
                    <a:pt x="78" y="204"/>
                  </a:lnTo>
                  <a:lnTo>
                    <a:pt x="72" y="210"/>
                  </a:lnTo>
                  <a:lnTo>
                    <a:pt x="72" y="216"/>
                  </a:lnTo>
                  <a:lnTo>
                    <a:pt x="114" y="216"/>
                  </a:lnTo>
                  <a:lnTo>
                    <a:pt x="114" y="240"/>
                  </a:lnTo>
                  <a:lnTo>
                    <a:pt x="120" y="246"/>
                  </a:lnTo>
                  <a:lnTo>
                    <a:pt x="126" y="258"/>
                  </a:lnTo>
                  <a:lnTo>
                    <a:pt x="132" y="264"/>
                  </a:lnTo>
                  <a:lnTo>
                    <a:pt x="126" y="282"/>
                  </a:lnTo>
                  <a:lnTo>
                    <a:pt x="138" y="300"/>
                  </a:lnTo>
                  <a:lnTo>
                    <a:pt x="126" y="318"/>
                  </a:lnTo>
                  <a:lnTo>
                    <a:pt x="162" y="354"/>
                  </a:lnTo>
                  <a:lnTo>
                    <a:pt x="156" y="390"/>
                  </a:lnTo>
                  <a:lnTo>
                    <a:pt x="210" y="414"/>
                  </a:lnTo>
                  <a:lnTo>
                    <a:pt x="216" y="444"/>
                  </a:lnTo>
                  <a:lnTo>
                    <a:pt x="216" y="438"/>
                  </a:lnTo>
                  <a:lnTo>
                    <a:pt x="222" y="438"/>
                  </a:lnTo>
                  <a:lnTo>
                    <a:pt x="222" y="432"/>
                  </a:lnTo>
                  <a:lnTo>
                    <a:pt x="228" y="432"/>
                  </a:lnTo>
                  <a:lnTo>
                    <a:pt x="252" y="444"/>
                  </a:lnTo>
                  <a:lnTo>
                    <a:pt x="258" y="444"/>
                  </a:lnTo>
                  <a:lnTo>
                    <a:pt x="264" y="450"/>
                  </a:lnTo>
                  <a:lnTo>
                    <a:pt x="270" y="462"/>
                  </a:lnTo>
                  <a:lnTo>
                    <a:pt x="282" y="468"/>
                  </a:lnTo>
                  <a:lnTo>
                    <a:pt x="294" y="468"/>
                  </a:lnTo>
                  <a:lnTo>
                    <a:pt x="312" y="474"/>
                  </a:lnTo>
                  <a:lnTo>
                    <a:pt x="372" y="474"/>
                  </a:lnTo>
                  <a:lnTo>
                    <a:pt x="372" y="450"/>
                  </a:lnTo>
                  <a:lnTo>
                    <a:pt x="378" y="438"/>
                  </a:lnTo>
                  <a:lnTo>
                    <a:pt x="390" y="426"/>
                  </a:lnTo>
                  <a:lnTo>
                    <a:pt x="408" y="426"/>
                  </a:lnTo>
                  <a:lnTo>
                    <a:pt x="432" y="432"/>
                  </a:lnTo>
                  <a:lnTo>
                    <a:pt x="468" y="444"/>
                  </a:lnTo>
                  <a:lnTo>
                    <a:pt x="474" y="450"/>
                  </a:lnTo>
                  <a:lnTo>
                    <a:pt x="480" y="450"/>
                  </a:lnTo>
                  <a:lnTo>
                    <a:pt x="480" y="456"/>
                  </a:lnTo>
                  <a:lnTo>
                    <a:pt x="486" y="468"/>
                  </a:lnTo>
                  <a:lnTo>
                    <a:pt x="486" y="474"/>
                  </a:lnTo>
                  <a:lnTo>
                    <a:pt x="492" y="480"/>
                  </a:lnTo>
                  <a:lnTo>
                    <a:pt x="504" y="486"/>
                  </a:lnTo>
                  <a:lnTo>
                    <a:pt x="564" y="486"/>
                  </a:lnTo>
                  <a:lnTo>
                    <a:pt x="576" y="480"/>
                  </a:lnTo>
                  <a:lnTo>
                    <a:pt x="594" y="474"/>
                  </a:lnTo>
                  <a:lnTo>
                    <a:pt x="606" y="462"/>
                  </a:lnTo>
                  <a:lnTo>
                    <a:pt x="618" y="456"/>
                  </a:lnTo>
                  <a:lnTo>
                    <a:pt x="630" y="444"/>
                  </a:lnTo>
                  <a:lnTo>
                    <a:pt x="648" y="438"/>
                  </a:lnTo>
                  <a:lnTo>
                    <a:pt x="660" y="432"/>
                  </a:lnTo>
                  <a:lnTo>
                    <a:pt x="672" y="432"/>
                  </a:lnTo>
                  <a:lnTo>
                    <a:pt x="684" y="438"/>
                  </a:lnTo>
                  <a:lnTo>
                    <a:pt x="690" y="444"/>
                  </a:lnTo>
                  <a:lnTo>
                    <a:pt x="696" y="444"/>
                  </a:lnTo>
                  <a:lnTo>
                    <a:pt x="702" y="450"/>
                  </a:lnTo>
                  <a:lnTo>
                    <a:pt x="714" y="450"/>
                  </a:lnTo>
                  <a:lnTo>
                    <a:pt x="726" y="444"/>
                  </a:lnTo>
                  <a:lnTo>
                    <a:pt x="732" y="432"/>
                  </a:lnTo>
                  <a:lnTo>
                    <a:pt x="744" y="420"/>
                  </a:lnTo>
                  <a:lnTo>
                    <a:pt x="756" y="432"/>
                  </a:lnTo>
                  <a:lnTo>
                    <a:pt x="756" y="444"/>
                  </a:lnTo>
                  <a:lnTo>
                    <a:pt x="750" y="450"/>
                  </a:lnTo>
                  <a:lnTo>
                    <a:pt x="744" y="462"/>
                  </a:lnTo>
                  <a:lnTo>
                    <a:pt x="744" y="468"/>
                  </a:lnTo>
                  <a:lnTo>
                    <a:pt x="738" y="474"/>
                  </a:lnTo>
                  <a:lnTo>
                    <a:pt x="738" y="486"/>
                  </a:lnTo>
                  <a:lnTo>
                    <a:pt x="744" y="492"/>
                  </a:lnTo>
                  <a:lnTo>
                    <a:pt x="744" y="498"/>
                  </a:lnTo>
                  <a:lnTo>
                    <a:pt x="756" y="510"/>
                  </a:lnTo>
                  <a:lnTo>
                    <a:pt x="768" y="510"/>
                  </a:lnTo>
                  <a:lnTo>
                    <a:pt x="768" y="504"/>
                  </a:lnTo>
                  <a:lnTo>
                    <a:pt x="774" y="498"/>
                  </a:lnTo>
                  <a:lnTo>
                    <a:pt x="774" y="480"/>
                  </a:lnTo>
                  <a:lnTo>
                    <a:pt x="780" y="486"/>
                  </a:lnTo>
                  <a:lnTo>
                    <a:pt x="792" y="486"/>
                  </a:lnTo>
                  <a:lnTo>
                    <a:pt x="792" y="462"/>
                  </a:lnTo>
                  <a:lnTo>
                    <a:pt x="786" y="462"/>
                  </a:lnTo>
                  <a:lnTo>
                    <a:pt x="786" y="432"/>
                  </a:lnTo>
                  <a:lnTo>
                    <a:pt x="810" y="432"/>
                  </a:lnTo>
                  <a:lnTo>
                    <a:pt x="804" y="438"/>
                  </a:lnTo>
                  <a:lnTo>
                    <a:pt x="804" y="444"/>
                  </a:lnTo>
                  <a:lnTo>
                    <a:pt x="840" y="444"/>
                  </a:lnTo>
                  <a:lnTo>
                    <a:pt x="858" y="438"/>
                  </a:lnTo>
                  <a:lnTo>
                    <a:pt x="864" y="432"/>
                  </a:lnTo>
                  <a:lnTo>
                    <a:pt x="870" y="432"/>
                  </a:lnTo>
                  <a:lnTo>
                    <a:pt x="888" y="414"/>
                  </a:lnTo>
                  <a:lnTo>
                    <a:pt x="894" y="414"/>
                  </a:lnTo>
                  <a:lnTo>
                    <a:pt x="900" y="420"/>
                  </a:lnTo>
                  <a:lnTo>
                    <a:pt x="912" y="426"/>
                  </a:lnTo>
                  <a:lnTo>
                    <a:pt x="924" y="438"/>
                  </a:lnTo>
                  <a:lnTo>
                    <a:pt x="942" y="438"/>
                  </a:lnTo>
                  <a:lnTo>
                    <a:pt x="954" y="444"/>
                  </a:lnTo>
                  <a:lnTo>
                    <a:pt x="966" y="444"/>
                  </a:lnTo>
                  <a:lnTo>
                    <a:pt x="978" y="438"/>
                  </a:lnTo>
                  <a:lnTo>
                    <a:pt x="996" y="438"/>
                  </a:lnTo>
                  <a:lnTo>
                    <a:pt x="1002" y="432"/>
                  </a:lnTo>
                  <a:lnTo>
                    <a:pt x="1014" y="426"/>
                  </a:lnTo>
                  <a:lnTo>
                    <a:pt x="1026" y="414"/>
                  </a:lnTo>
                  <a:lnTo>
                    <a:pt x="1038" y="408"/>
                  </a:lnTo>
                  <a:lnTo>
                    <a:pt x="1086" y="408"/>
                  </a:lnTo>
                  <a:lnTo>
                    <a:pt x="1092" y="414"/>
                  </a:lnTo>
                  <a:lnTo>
                    <a:pt x="1110" y="414"/>
                  </a:lnTo>
                  <a:lnTo>
                    <a:pt x="1122" y="402"/>
                  </a:lnTo>
                  <a:lnTo>
                    <a:pt x="1146" y="402"/>
                  </a:lnTo>
                  <a:lnTo>
                    <a:pt x="1152" y="390"/>
                  </a:lnTo>
                  <a:lnTo>
                    <a:pt x="1152" y="384"/>
                  </a:lnTo>
                  <a:lnTo>
                    <a:pt x="1158" y="384"/>
                  </a:lnTo>
                  <a:lnTo>
                    <a:pt x="1158" y="408"/>
                  </a:lnTo>
                  <a:lnTo>
                    <a:pt x="1164" y="414"/>
                  </a:lnTo>
                  <a:lnTo>
                    <a:pt x="1170" y="414"/>
                  </a:lnTo>
                  <a:lnTo>
                    <a:pt x="1182" y="408"/>
                  </a:lnTo>
                  <a:lnTo>
                    <a:pt x="1188" y="402"/>
                  </a:lnTo>
                  <a:lnTo>
                    <a:pt x="1188" y="390"/>
                  </a:lnTo>
                  <a:lnTo>
                    <a:pt x="1230" y="390"/>
                  </a:lnTo>
                  <a:lnTo>
                    <a:pt x="1242" y="402"/>
                  </a:lnTo>
                  <a:lnTo>
                    <a:pt x="1254" y="402"/>
                  </a:lnTo>
                  <a:lnTo>
                    <a:pt x="1260" y="396"/>
                  </a:lnTo>
                  <a:lnTo>
                    <a:pt x="1260" y="390"/>
                  </a:lnTo>
                  <a:lnTo>
                    <a:pt x="1284" y="390"/>
                  </a:lnTo>
                  <a:lnTo>
                    <a:pt x="1290" y="396"/>
                  </a:lnTo>
                  <a:lnTo>
                    <a:pt x="1290" y="414"/>
                  </a:lnTo>
                  <a:lnTo>
                    <a:pt x="1332" y="402"/>
                  </a:lnTo>
                  <a:close/>
                  <a:moveTo>
                    <a:pt x="102" y="282"/>
                  </a:moveTo>
                  <a:lnTo>
                    <a:pt x="96" y="282"/>
                  </a:lnTo>
                  <a:lnTo>
                    <a:pt x="96" y="312"/>
                  </a:lnTo>
                  <a:lnTo>
                    <a:pt x="102" y="324"/>
                  </a:lnTo>
                  <a:lnTo>
                    <a:pt x="108" y="330"/>
                  </a:lnTo>
                  <a:lnTo>
                    <a:pt x="114" y="324"/>
                  </a:lnTo>
                  <a:lnTo>
                    <a:pt x="114" y="318"/>
                  </a:lnTo>
                  <a:lnTo>
                    <a:pt x="120" y="312"/>
                  </a:lnTo>
                  <a:lnTo>
                    <a:pt x="120" y="300"/>
                  </a:lnTo>
                  <a:lnTo>
                    <a:pt x="102" y="282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89" name="Slovenia" descr="© INSCALE GmbH, 05.05.2010&#10;http://www.presentationload.com/">
              <a:extLst>
                <a:ext uri="{FF2B5EF4-FFF2-40B4-BE49-F238E27FC236}">
                  <a16:creationId xmlns:a16="http://schemas.microsoft.com/office/drawing/2014/main" id="{0A56AAD7-85C6-4F4D-89DC-6E055A1388ED}"/>
                </a:ext>
              </a:extLst>
            </p:cNvPr>
            <p:cNvSpPr>
              <a:spLocks/>
            </p:cNvSpPr>
            <p:nvPr/>
          </p:nvSpPr>
          <p:spPr bwMode="gray">
            <a:xfrm>
              <a:off x="5956550" y="2824293"/>
              <a:ext cx="92053" cy="55579"/>
            </a:xfrm>
            <a:custGeom>
              <a:avLst/>
              <a:gdLst>
                <a:gd name="T0" fmla="*/ 2147483647 w 210"/>
                <a:gd name="T1" fmla="*/ 2147483647 h 120"/>
                <a:gd name="T2" fmla="*/ 2147483647 w 210"/>
                <a:gd name="T3" fmla="*/ 2147483647 h 120"/>
                <a:gd name="T4" fmla="*/ 2147483647 w 210"/>
                <a:gd name="T5" fmla="*/ 2147483647 h 120"/>
                <a:gd name="T6" fmla="*/ 2147483647 w 210"/>
                <a:gd name="T7" fmla="*/ 2147483647 h 120"/>
                <a:gd name="T8" fmla="*/ 2147483647 w 210"/>
                <a:gd name="T9" fmla="*/ 2147483647 h 120"/>
                <a:gd name="T10" fmla="*/ 2147483647 w 210"/>
                <a:gd name="T11" fmla="*/ 2147483647 h 120"/>
                <a:gd name="T12" fmla="*/ 2147483647 w 210"/>
                <a:gd name="T13" fmla="*/ 2147483647 h 120"/>
                <a:gd name="T14" fmla="*/ 2147483647 w 210"/>
                <a:gd name="T15" fmla="*/ 2147483647 h 120"/>
                <a:gd name="T16" fmla="*/ 2147483647 w 210"/>
                <a:gd name="T17" fmla="*/ 2147483647 h 120"/>
                <a:gd name="T18" fmla="*/ 2147483647 w 210"/>
                <a:gd name="T19" fmla="*/ 2147483647 h 120"/>
                <a:gd name="T20" fmla="*/ 2147483647 w 210"/>
                <a:gd name="T21" fmla="*/ 2147483647 h 120"/>
                <a:gd name="T22" fmla="*/ 2147483647 w 210"/>
                <a:gd name="T23" fmla="*/ 2147483647 h 120"/>
                <a:gd name="T24" fmla="*/ 2147483647 w 210"/>
                <a:gd name="T25" fmla="*/ 2147483647 h 120"/>
                <a:gd name="T26" fmla="*/ 2147483647 w 210"/>
                <a:gd name="T27" fmla="*/ 2147483647 h 120"/>
                <a:gd name="T28" fmla="*/ 2147483647 w 210"/>
                <a:gd name="T29" fmla="*/ 2147483647 h 120"/>
                <a:gd name="T30" fmla="*/ 2147483647 w 210"/>
                <a:gd name="T31" fmla="*/ 2147483647 h 120"/>
                <a:gd name="T32" fmla="*/ 2147483647 w 210"/>
                <a:gd name="T33" fmla="*/ 2147483647 h 120"/>
                <a:gd name="T34" fmla="*/ 2147483647 w 210"/>
                <a:gd name="T35" fmla="*/ 2147483647 h 120"/>
                <a:gd name="T36" fmla="*/ 2147483647 w 210"/>
                <a:gd name="T37" fmla="*/ 2147483647 h 120"/>
                <a:gd name="T38" fmla="*/ 2147483647 w 210"/>
                <a:gd name="T39" fmla="*/ 2147483647 h 120"/>
                <a:gd name="T40" fmla="*/ 2147483647 w 210"/>
                <a:gd name="T41" fmla="*/ 2147483647 h 120"/>
                <a:gd name="T42" fmla="*/ 2147483647 w 210"/>
                <a:gd name="T43" fmla="*/ 0 h 120"/>
                <a:gd name="T44" fmla="*/ 2147483647 w 210"/>
                <a:gd name="T45" fmla="*/ 2147483647 h 120"/>
                <a:gd name="T46" fmla="*/ 2147483647 w 210"/>
                <a:gd name="T47" fmla="*/ 2147483647 h 120"/>
                <a:gd name="T48" fmla="*/ 2147483647 w 210"/>
                <a:gd name="T49" fmla="*/ 2147483647 h 120"/>
                <a:gd name="T50" fmla="*/ 2147483647 w 210"/>
                <a:gd name="T51" fmla="*/ 2147483647 h 120"/>
                <a:gd name="T52" fmla="*/ 2147483647 w 210"/>
                <a:gd name="T53" fmla="*/ 2147483647 h 120"/>
                <a:gd name="T54" fmla="*/ 2147483647 w 210"/>
                <a:gd name="T55" fmla="*/ 2147483647 h 120"/>
                <a:gd name="T56" fmla="*/ 2147483647 w 210"/>
                <a:gd name="T57" fmla="*/ 2147483647 h 120"/>
                <a:gd name="T58" fmla="*/ 2147483647 w 210"/>
                <a:gd name="T59" fmla="*/ 2147483647 h 120"/>
                <a:gd name="T60" fmla="*/ 2147483647 w 210"/>
                <a:gd name="T61" fmla="*/ 2147483647 h 120"/>
                <a:gd name="T62" fmla="*/ 2147483647 w 210"/>
                <a:gd name="T63" fmla="*/ 2147483647 h 120"/>
                <a:gd name="T64" fmla="*/ 2147483647 w 210"/>
                <a:gd name="T65" fmla="*/ 2147483647 h 120"/>
                <a:gd name="T66" fmla="*/ 2147483647 w 210"/>
                <a:gd name="T67" fmla="*/ 2147483647 h 120"/>
                <a:gd name="T68" fmla="*/ 0 w 210"/>
                <a:gd name="T69" fmla="*/ 2147483647 h 120"/>
                <a:gd name="T70" fmla="*/ 2147483647 w 210"/>
                <a:gd name="T71" fmla="*/ 2147483647 h 120"/>
                <a:gd name="T72" fmla="*/ 2147483647 w 210"/>
                <a:gd name="T73" fmla="*/ 2147483647 h 120"/>
                <a:gd name="T74" fmla="*/ 2147483647 w 210"/>
                <a:gd name="T75" fmla="*/ 2147483647 h 120"/>
                <a:gd name="T76" fmla="*/ 2147483647 w 210"/>
                <a:gd name="T77" fmla="*/ 2147483647 h 120"/>
                <a:gd name="T78" fmla="*/ 2147483647 w 210"/>
                <a:gd name="T79" fmla="*/ 2147483647 h 120"/>
                <a:gd name="T80" fmla="*/ 2147483647 w 210"/>
                <a:gd name="T81" fmla="*/ 2147483647 h 120"/>
                <a:gd name="T82" fmla="*/ 2147483647 w 210"/>
                <a:gd name="T83" fmla="*/ 2147483647 h 120"/>
                <a:gd name="T84" fmla="*/ 2147483647 w 210"/>
                <a:gd name="T85" fmla="*/ 2147483647 h 120"/>
                <a:gd name="T86" fmla="*/ 2147483647 w 210"/>
                <a:gd name="T87" fmla="*/ 2147483647 h 12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210"/>
                <a:gd name="T133" fmla="*/ 0 h 120"/>
                <a:gd name="T134" fmla="*/ 210 w 210"/>
                <a:gd name="T135" fmla="*/ 120 h 120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210" h="120">
                  <a:moveTo>
                    <a:pt x="24" y="120"/>
                  </a:moveTo>
                  <a:lnTo>
                    <a:pt x="42" y="120"/>
                  </a:lnTo>
                  <a:lnTo>
                    <a:pt x="42" y="108"/>
                  </a:lnTo>
                  <a:lnTo>
                    <a:pt x="54" y="114"/>
                  </a:lnTo>
                  <a:lnTo>
                    <a:pt x="72" y="114"/>
                  </a:lnTo>
                  <a:lnTo>
                    <a:pt x="78" y="102"/>
                  </a:lnTo>
                  <a:lnTo>
                    <a:pt x="78" y="108"/>
                  </a:lnTo>
                  <a:lnTo>
                    <a:pt x="84" y="114"/>
                  </a:lnTo>
                  <a:lnTo>
                    <a:pt x="126" y="114"/>
                  </a:lnTo>
                  <a:lnTo>
                    <a:pt x="126" y="96"/>
                  </a:lnTo>
                  <a:lnTo>
                    <a:pt x="138" y="90"/>
                  </a:lnTo>
                  <a:lnTo>
                    <a:pt x="150" y="78"/>
                  </a:lnTo>
                  <a:lnTo>
                    <a:pt x="150" y="72"/>
                  </a:lnTo>
                  <a:lnTo>
                    <a:pt x="144" y="66"/>
                  </a:lnTo>
                  <a:lnTo>
                    <a:pt x="144" y="54"/>
                  </a:lnTo>
                  <a:lnTo>
                    <a:pt x="174" y="54"/>
                  </a:lnTo>
                  <a:lnTo>
                    <a:pt x="186" y="48"/>
                  </a:lnTo>
                  <a:lnTo>
                    <a:pt x="186" y="36"/>
                  </a:lnTo>
                  <a:lnTo>
                    <a:pt x="210" y="36"/>
                  </a:lnTo>
                  <a:lnTo>
                    <a:pt x="192" y="24"/>
                  </a:lnTo>
                  <a:lnTo>
                    <a:pt x="186" y="6"/>
                  </a:lnTo>
                  <a:lnTo>
                    <a:pt x="180" y="0"/>
                  </a:lnTo>
                  <a:lnTo>
                    <a:pt x="174" y="12"/>
                  </a:lnTo>
                  <a:lnTo>
                    <a:pt x="168" y="30"/>
                  </a:lnTo>
                  <a:lnTo>
                    <a:pt x="144" y="24"/>
                  </a:lnTo>
                  <a:lnTo>
                    <a:pt x="132" y="30"/>
                  </a:lnTo>
                  <a:lnTo>
                    <a:pt x="84" y="30"/>
                  </a:lnTo>
                  <a:lnTo>
                    <a:pt x="84" y="42"/>
                  </a:lnTo>
                  <a:lnTo>
                    <a:pt x="54" y="42"/>
                  </a:lnTo>
                  <a:lnTo>
                    <a:pt x="48" y="36"/>
                  </a:lnTo>
                  <a:lnTo>
                    <a:pt x="30" y="36"/>
                  </a:lnTo>
                  <a:lnTo>
                    <a:pt x="24" y="42"/>
                  </a:lnTo>
                  <a:lnTo>
                    <a:pt x="6" y="42"/>
                  </a:lnTo>
                  <a:lnTo>
                    <a:pt x="6" y="48"/>
                  </a:lnTo>
                  <a:lnTo>
                    <a:pt x="0" y="54"/>
                  </a:lnTo>
                  <a:lnTo>
                    <a:pt x="12" y="60"/>
                  </a:lnTo>
                  <a:lnTo>
                    <a:pt x="6" y="96"/>
                  </a:lnTo>
                  <a:lnTo>
                    <a:pt x="18" y="96"/>
                  </a:lnTo>
                  <a:lnTo>
                    <a:pt x="30" y="102"/>
                  </a:lnTo>
                  <a:lnTo>
                    <a:pt x="36" y="102"/>
                  </a:lnTo>
                  <a:lnTo>
                    <a:pt x="36" y="108"/>
                  </a:lnTo>
                  <a:lnTo>
                    <a:pt x="30" y="108"/>
                  </a:lnTo>
                  <a:lnTo>
                    <a:pt x="30" y="114"/>
                  </a:lnTo>
                  <a:lnTo>
                    <a:pt x="24" y="120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90" name="Slovakia" descr="© INSCALE GmbH, 05.05.2010&#10;http://www.presentationload.com/">
              <a:extLst>
                <a:ext uri="{FF2B5EF4-FFF2-40B4-BE49-F238E27FC236}">
                  <a16:creationId xmlns:a16="http://schemas.microsoft.com/office/drawing/2014/main" id="{5650BA98-516F-493D-9409-907A977E9E65}"/>
                </a:ext>
              </a:extLst>
            </p:cNvPr>
            <p:cNvSpPr>
              <a:spLocks/>
            </p:cNvSpPr>
            <p:nvPr/>
          </p:nvSpPr>
          <p:spPr bwMode="gray">
            <a:xfrm>
              <a:off x="6050191" y="2733778"/>
              <a:ext cx="160299" cy="65108"/>
            </a:xfrm>
            <a:custGeom>
              <a:avLst/>
              <a:gdLst>
                <a:gd name="T0" fmla="*/ 2147483647 w 354"/>
                <a:gd name="T1" fmla="*/ 2147483647 h 144"/>
                <a:gd name="T2" fmla="*/ 2147483647 w 354"/>
                <a:gd name="T3" fmla="*/ 2147483647 h 144"/>
                <a:gd name="T4" fmla="*/ 2147483647 w 354"/>
                <a:gd name="T5" fmla="*/ 2147483647 h 144"/>
                <a:gd name="T6" fmla="*/ 2147483647 w 354"/>
                <a:gd name="T7" fmla="*/ 2147483647 h 144"/>
                <a:gd name="T8" fmla="*/ 2147483647 w 354"/>
                <a:gd name="T9" fmla="*/ 2147483647 h 144"/>
                <a:gd name="T10" fmla="*/ 2147483647 w 354"/>
                <a:gd name="T11" fmla="*/ 2147483647 h 144"/>
                <a:gd name="T12" fmla="*/ 2147483647 w 354"/>
                <a:gd name="T13" fmla="*/ 2147483647 h 144"/>
                <a:gd name="T14" fmla="*/ 2147483647 w 354"/>
                <a:gd name="T15" fmla="*/ 0 h 144"/>
                <a:gd name="T16" fmla="*/ 2147483647 w 354"/>
                <a:gd name="T17" fmla="*/ 2147483647 h 144"/>
                <a:gd name="T18" fmla="*/ 2147483647 w 354"/>
                <a:gd name="T19" fmla="*/ 0 h 144"/>
                <a:gd name="T20" fmla="*/ 2147483647 w 354"/>
                <a:gd name="T21" fmla="*/ 2147483647 h 144"/>
                <a:gd name="T22" fmla="*/ 2147483647 w 354"/>
                <a:gd name="T23" fmla="*/ 2147483647 h 144"/>
                <a:gd name="T24" fmla="*/ 2147483647 w 354"/>
                <a:gd name="T25" fmla="*/ 2147483647 h 144"/>
                <a:gd name="T26" fmla="*/ 2147483647 w 354"/>
                <a:gd name="T27" fmla="*/ 2147483647 h 144"/>
                <a:gd name="T28" fmla="*/ 2147483647 w 354"/>
                <a:gd name="T29" fmla="*/ 2147483647 h 144"/>
                <a:gd name="T30" fmla="*/ 0 w 354"/>
                <a:gd name="T31" fmla="*/ 2147483647 h 144"/>
                <a:gd name="T32" fmla="*/ 2147483647 w 354"/>
                <a:gd name="T33" fmla="*/ 2147483647 h 144"/>
                <a:gd name="T34" fmla="*/ 2147483647 w 354"/>
                <a:gd name="T35" fmla="*/ 2147483647 h 144"/>
                <a:gd name="T36" fmla="*/ 2147483647 w 354"/>
                <a:gd name="T37" fmla="*/ 2147483647 h 144"/>
                <a:gd name="T38" fmla="*/ 2147483647 w 354"/>
                <a:gd name="T39" fmla="*/ 2147483647 h 144"/>
                <a:gd name="T40" fmla="*/ 2147483647 w 354"/>
                <a:gd name="T41" fmla="*/ 2147483647 h 144"/>
                <a:gd name="T42" fmla="*/ 2147483647 w 354"/>
                <a:gd name="T43" fmla="*/ 2147483647 h 144"/>
                <a:gd name="T44" fmla="*/ 2147483647 w 354"/>
                <a:gd name="T45" fmla="*/ 2147483647 h 144"/>
                <a:gd name="T46" fmla="*/ 2147483647 w 354"/>
                <a:gd name="T47" fmla="*/ 2147483647 h 144"/>
                <a:gd name="T48" fmla="*/ 2147483647 w 354"/>
                <a:gd name="T49" fmla="*/ 2147483647 h 144"/>
                <a:gd name="T50" fmla="*/ 2147483647 w 354"/>
                <a:gd name="T51" fmla="*/ 2147483647 h 144"/>
                <a:gd name="T52" fmla="*/ 2147483647 w 354"/>
                <a:gd name="T53" fmla="*/ 2147483647 h 144"/>
                <a:gd name="T54" fmla="*/ 2147483647 w 354"/>
                <a:gd name="T55" fmla="*/ 2147483647 h 144"/>
                <a:gd name="T56" fmla="*/ 2147483647 w 354"/>
                <a:gd name="T57" fmla="*/ 2147483647 h 144"/>
                <a:gd name="T58" fmla="*/ 2147483647 w 354"/>
                <a:gd name="T59" fmla="*/ 2147483647 h 144"/>
                <a:gd name="T60" fmla="*/ 2147483647 w 354"/>
                <a:gd name="T61" fmla="*/ 2147483647 h 144"/>
                <a:gd name="T62" fmla="*/ 2147483647 w 354"/>
                <a:gd name="T63" fmla="*/ 2147483647 h 144"/>
                <a:gd name="T64" fmla="*/ 2147483647 w 354"/>
                <a:gd name="T65" fmla="*/ 2147483647 h 144"/>
                <a:gd name="T66" fmla="*/ 2147483647 w 354"/>
                <a:gd name="T67" fmla="*/ 2147483647 h 144"/>
                <a:gd name="T68" fmla="*/ 2147483647 w 354"/>
                <a:gd name="T69" fmla="*/ 2147483647 h 144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354"/>
                <a:gd name="T106" fmla="*/ 0 h 144"/>
                <a:gd name="T107" fmla="*/ 354 w 354"/>
                <a:gd name="T108" fmla="*/ 144 h 144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354" h="144">
                  <a:moveTo>
                    <a:pt x="348" y="30"/>
                  </a:moveTo>
                  <a:lnTo>
                    <a:pt x="324" y="30"/>
                  </a:lnTo>
                  <a:lnTo>
                    <a:pt x="300" y="6"/>
                  </a:lnTo>
                  <a:lnTo>
                    <a:pt x="276" y="6"/>
                  </a:lnTo>
                  <a:lnTo>
                    <a:pt x="270" y="12"/>
                  </a:lnTo>
                  <a:lnTo>
                    <a:pt x="258" y="18"/>
                  </a:lnTo>
                  <a:lnTo>
                    <a:pt x="246" y="18"/>
                  </a:lnTo>
                  <a:lnTo>
                    <a:pt x="240" y="12"/>
                  </a:lnTo>
                  <a:lnTo>
                    <a:pt x="210" y="12"/>
                  </a:lnTo>
                  <a:lnTo>
                    <a:pt x="210" y="18"/>
                  </a:lnTo>
                  <a:lnTo>
                    <a:pt x="204" y="24"/>
                  </a:lnTo>
                  <a:lnTo>
                    <a:pt x="192" y="24"/>
                  </a:lnTo>
                  <a:lnTo>
                    <a:pt x="186" y="18"/>
                  </a:lnTo>
                  <a:lnTo>
                    <a:pt x="186" y="12"/>
                  </a:lnTo>
                  <a:lnTo>
                    <a:pt x="180" y="12"/>
                  </a:lnTo>
                  <a:lnTo>
                    <a:pt x="168" y="0"/>
                  </a:lnTo>
                  <a:lnTo>
                    <a:pt x="156" y="0"/>
                  </a:lnTo>
                  <a:lnTo>
                    <a:pt x="144" y="12"/>
                  </a:lnTo>
                  <a:lnTo>
                    <a:pt x="138" y="12"/>
                  </a:lnTo>
                  <a:lnTo>
                    <a:pt x="126" y="0"/>
                  </a:lnTo>
                  <a:lnTo>
                    <a:pt x="108" y="12"/>
                  </a:lnTo>
                  <a:lnTo>
                    <a:pt x="84" y="18"/>
                  </a:lnTo>
                  <a:lnTo>
                    <a:pt x="84" y="42"/>
                  </a:lnTo>
                  <a:lnTo>
                    <a:pt x="72" y="48"/>
                  </a:lnTo>
                  <a:lnTo>
                    <a:pt x="66" y="54"/>
                  </a:lnTo>
                  <a:lnTo>
                    <a:pt x="54" y="60"/>
                  </a:lnTo>
                  <a:lnTo>
                    <a:pt x="36" y="60"/>
                  </a:lnTo>
                  <a:lnTo>
                    <a:pt x="36" y="54"/>
                  </a:lnTo>
                  <a:lnTo>
                    <a:pt x="30" y="60"/>
                  </a:lnTo>
                  <a:lnTo>
                    <a:pt x="12" y="60"/>
                  </a:lnTo>
                  <a:lnTo>
                    <a:pt x="6" y="66"/>
                  </a:lnTo>
                  <a:lnTo>
                    <a:pt x="0" y="90"/>
                  </a:lnTo>
                  <a:lnTo>
                    <a:pt x="0" y="102"/>
                  </a:lnTo>
                  <a:lnTo>
                    <a:pt x="6" y="102"/>
                  </a:lnTo>
                  <a:lnTo>
                    <a:pt x="6" y="114"/>
                  </a:lnTo>
                  <a:lnTo>
                    <a:pt x="12" y="114"/>
                  </a:lnTo>
                  <a:lnTo>
                    <a:pt x="12" y="126"/>
                  </a:lnTo>
                  <a:lnTo>
                    <a:pt x="6" y="132"/>
                  </a:lnTo>
                  <a:lnTo>
                    <a:pt x="18" y="138"/>
                  </a:lnTo>
                  <a:lnTo>
                    <a:pt x="30" y="120"/>
                  </a:lnTo>
                  <a:lnTo>
                    <a:pt x="36" y="126"/>
                  </a:lnTo>
                  <a:lnTo>
                    <a:pt x="42" y="138"/>
                  </a:lnTo>
                  <a:lnTo>
                    <a:pt x="48" y="144"/>
                  </a:lnTo>
                  <a:lnTo>
                    <a:pt x="90" y="144"/>
                  </a:lnTo>
                  <a:lnTo>
                    <a:pt x="108" y="138"/>
                  </a:lnTo>
                  <a:lnTo>
                    <a:pt x="120" y="138"/>
                  </a:lnTo>
                  <a:lnTo>
                    <a:pt x="132" y="114"/>
                  </a:lnTo>
                  <a:lnTo>
                    <a:pt x="168" y="120"/>
                  </a:lnTo>
                  <a:lnTo>
                    <a:pt x="174" y="108"/>
                  </a:lnTo>
                  <a:lnTo>
                    <a:pt x="198" y="108"/>
                  </a:lnTo>
                  <a:lnTo>
                    <a:pt x="210" y="102"/>
                  </a:lnTo>
                  <a:lnTo>
                    <a:pt x="216" y="102"/>
                  </a:lnTo>
                  <a:lnTo>
                    <a:pt x="228" y="90"/>
                  </a:lnTo>
                  <a:lnTo>
                    <a:pt x="234" y="78"/>
                  </a:lnTo>
                  <a:lnTo>
                    <a:pt x="258" y="78"/>
                  </a:lnTo>
                  <a:lnTo>
                    <a:pt x="258" y="90"/>
                  </a:lnTo>
                  <a:lnTo>
                    <a:pt x="276" y="96"/>
                  </a:lnTo>
                  <a:lnTo>
                    <a:pt x="276" y="78"/>
                  </a:lnTo>
                  <a:lnTo>
                    <a:pt x="288" y="78"/>
                  </a:lnTo>
                  <a:lnTo>
                    <a:pt x="288" y="90"/>
                  </a:lnTo>
                  <a:lnTo>
                    <a:pt x="300" y="90"/>
                  </a:lnTo>
                  <a:lnTo>
                    <a:pt x="312" y="84"/>
                  </a:lnTo>
                  <a:lnTo>
                    <a:pt x="336" y="84"/>
                  </a:lnTo>
                  <a:lnTo>
                    <a:pt x="336" y="90"/>
                  </a:lnTo>
                  <a:lnTo>
                    <a:pt x="336" y="72"/>
                  </a:lnTo>
                  <a:lnTo>
                    <a:pt x="342" y="72"/>
                  </a:lnTo>
                  <a:lnTo>
                    <a:pt x="348" y="66"/>
                  </a:lnTo>
                  <a:lnTo>
                    <a:pt x="348" y="60"/>
                  </a:lnTo>
                  <a:lnTo>
                    <a:pt x="354" y="54"/>
                  </a:lnTo>
                  <a:lnTo>
                    <a:pt x="354" y="30"/>
                  </a:lnTo>
                  <a:lnTo>
                    <a:pt x="348" y="30"/>
                  </a:lnTo>
                  <a:close/>
                </a:path>
              </a:pathLst>
            </a:custGeom>
            <a:solidFill>
              <a:srgbClr val="24771B"/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91" name="Saudi Arabia" descr="© INSCALE GmbH, 05.05.2010&#10;http://www.presentationload.com/">
              <a:extLst>
                <a:ext uri="{FF2B5EF4-FFF2-40B4-BE49-F238E27FC236}">
                  <a16:creationId xmlns:a16="http://schemas.microsoft.com/office/drawing/2014/main" id="{A8D662FC-3FEE-40EE-9621-9F7401CF057F}"/>
                </a:ext>
              </a:extLst>
            </p:cNvPr>
            <p:cNvSpPr>
              <a:spLocks/>
            </p:cNvSpPr>
            <p:nvPr/>
          </p:nvSpPr>
          <p:spPr bwMode="gray">
            <a:xfrm>
              <a:off x="6616796" y="3357855"/>
              <a:ext cx="657071" cy="571674"/>
            </a:xfrm>
            <a:custGeom>
              <a:avLst/>
              <a:gdLst>
                <a:gd name="T0" fmla="*/ 2147483647 w 1488"/>
                <a:gd name="T1" fmla="*/ 2147483647 h 1278"/>
                <a:gd name="T2" fmla="*/ 2147483647 w 1488"/>
                <a:gd name="T3" fmla="*/ 2147483647 h 1278"/>
                <a:gd name="T4" fmla="*/ 2147483647 w 1488"/>
                <a:gd name="T5" fmla="*/ 2147483647 h 1278"/>
                <a:gd name="T6" fmla="*/ 2147483647 w 1488"/>
                <a:gd name="T7" fmla="*/ 2147483647 h 1278"/>
                <a:gd name="T8" fmla="*/ 2147483647 w 1488"/>
                <a:gd name="T9" fmla="*/ 2147483647 h 1278"/>
                <a:gd name="T10" fmla="*/ 2147483647 w 1488"/>
                <a:gd name="T11" fmla="*/ 2147483647 h 1278"/>
                <a:gd name="T12" fmla="*/ 2147483647 w 1488"/>
                <a:gd name="T13" fmla="*/ 2147483647 h 1278"/>
                <a:gd name="T14" fmla="*/ 2147483647 w 1488"/>
                <a:gd name="T15" fmla="*/ 2147483647 h 1278"/>
                <a:gd name="T16" fmla="*/ 2147483647 w 1488"/>
                <a:gd name="T17" fmla="*/ 2147483647 h 1278"/>
                <a:gd name="T18" fmla="*/ 2147483647 w 1488"/>
                <a:gd name="T19" fmla="*/ 2147483647 h 1278"/>
                <a:gd name="T20" fmla="*/ 2147483647 w 1488"/>
                <a:gd name="T21" fmla="*/ 2147483647 h 1278"/>
                <a:gd name="T22" fmla="*/ 2147483647 w 1488"/>
                <a:gd name="T23" fmla="*/ 2147483647 h 1278"/>
                <a:gd name="T24" fmla="*/ 2147483647 w 1488"/>
                <a:gd name="T25" fmla="*/ 2147483647 h 1278"/>
                <a:gd name="T26" fmla="*/ 2147483647 w 1488"/>
                <a:gd name="T27" fmla="*/ 2147483647 h 1278"/>
                <a:gd name="T28" fmla="*/ 2147483647 w 1488"/>
                <a:gd name="T29" fmla="*/ 2147483647 h 1278"/>
                <a:gd name="T30" fmla="*/ 2147483647 w 1488"/>
                <a:gd name="T31" fmla="*/ 2147483647 h 1278"/>
                <a:gd name="T32" fmla="*/ 2147483647 w 1488"/>
                <a:gd name="T33" fmla="*/ 2147483647 h 1278"/>
                <a:gd name="T34" fmla="*/ 2147483647 w 1488"/>
                <a:gd name="T35" fmla="*/ 2147483647 h 1278"/>
                <a:gd name="T36" fmla="*/ 2147483647 w 1488"/>
                <a:gd name="T37" fmla="*/ 2147483647 h 1278"/>
                <a:gd name="T38" fmla="*/ 2147483647 w 1488"/>
                <a:gd name="T39" fmla="*/ 0 h 1278"/>
                <a:gd name="T40" fmla="*/ 2147483647 w 1488"/>
                <a:gd name="T41" fmla="*/ 2147483647 h 1278"/>
                <a:gd name="T42" fmla="*/ 2147483647 w 1488"/>
                <a:gd name="T43" fmla="*/ 2147483647 h 1278"/>
                <a:gd name="T44" fmla="*/ 2147483647 w 1488"/>
                <a:gd name="T45" fmla="*/ 2147483647 h 1278"/>
                <a:gd name="T46" fmla="*/ 2147483647 w 1488"/>
                <a:gd name="T47" fmla="*/ 2147483647 h 1278"/>
                <a:gd name="T48" fmla="*/ 2147483647 w 1488"/>
                <a:gd name="T49" fmla="*/ 2147483647 h 1278"/>
                <a:gd name="T50" fmla="*/ 2147483647 w 1488"/>
                <a:gd name="T51" fmla="*/ 2147483647 h 1278"/>
                <a:gd name="T52" fmla="*/ 2147483647 w 1488"/>
                <a:gd name="T53" fmla="*/ 2147483647 h 1278"/>
                <a:gd name="T54" fmla="*/ 2147483647 w 1488"/>
                <a:gd name="T55" fmla="*/ 2147483647 h 1278"/>
                <a:gd name="T56" fmla="*/ 2147483647 w 1488"/>
                <a:gd name="T57" fmla="*/ 2147483647 h 1278"/>
                <a:gd name="T58" fmla="*/ 2147483647 w 1488"/>
                <a:gd name="T59" fmla="*/ 2147483647 h 1278"/>
                <a:gd name="T60" fmla="*/ 2147483647 w 1488"/>
                <a:gd name="T61" fmla="*/ 2147483647 h 1278"/>
                <a:gd name="T62" fmla="*/ 0 w 1488"/>
                <a:gd name="T63" fmla="*/ 2147483647 h 1278"/>
                <a:gd name="T64" fmla="*/ 2147483647 w 1488"/>
                <a:gd name="T65" fmla="*/ 2147483647 h 1278"/>
                <a:gd name="T66" fmla="*/ 2147483647 w 1488"/>
                <a:gd name="T67" fmla="*/ 2147483647 h 1278"/>
                <a:gd name="T68" fmla="*/ 2147483647 w 1488"/>
                <a:gd name="T69" fmla="*/ 2147483647 h 1278"/>
                <a:gd name="T70" fmla="*/ 2147483647 w 1488"/>
                <a:gd name="T71" fmla="*/ 2147483647 h 1278"/>
                <a:gd name="T72" fmla="*/ 2147483647 w 1488"/>
                <a:gd name="T73" fmla="*/ 2147483647 h 1278"/>
                <a:gd name="T74" fmla="*/ 2147483647 w 1488"/>
                <a:gd name="T75" fmla="*/ 2147483647 h 1278"/>
                <a:gd name="T76" fmla="*/ 2147483647 w 1488"/>
                <a:gd name="T77" fmla="*/ 2147483647 h 1278"/>
                <a:gd name="T78" fmla="*/ 2147483647 w 1488"/>
                <a:gd name="T79" fmla="*/ 2147483647 h 1278"/>
                <a:gd name="T80" fmla="*/ 2147483647 w 1488"/>
                <a:gd name="T81" fmla="*/ 2147483647 h 1278"/>
                <a:gd name="T82" fmla="*/ 2147483647 w 1488"/>
                <a:gd name="T83" fmla="*/ 2147483647 h 1278"/>
                <a:gd name="T84" fmla="*/ 2147483647 w 1488"/>
                <a:gd name="T85" fmla="*/ 2147483647 h 1278"/>
                <a:gd name="T86" fmla="*/ 2147483647 w 1488"/>
                <a:gd name="T87" fmla="*/ 2147483647 h 1278"/>
                <a:gd name="T88" fmla="*/ 2147483647 w 1488"/>
                <a:gd name="T89" fmla="*/ 2147483647 h 1278"/>
                <a:gd name="T90" fmla="*/ 2147483647 w 1488"/>
                <a:gd name="T91" fmla="*/ 2147483647 h 1278"/>
                <a:gd name="T92" fmla="*/ 2147483647 w 1488"/>
                <a:gd name="T93" fmla="*/ 2147483647 h 1278"/>
                <a:gd name="T94" fmla="*/ 2147483647 w 1488"/>
                <a:gd name="T95" fmla="*/ 2147483647 h 1278"/>
                <a:gd name="T96" fmla="*/ 2147483647 w 1488"/>
                <a:gd name="T97" fmla="*/ 2147483647 h 1278"/>
                <a:gd name="T98" fmla="*/ 2147483647 w 1488"/>
                <a:gd name="T99" fmla="*/ 2147483647 h 1278"/>
                <a:gd name="T100" fmla="*/ 2147483647 w 1488"/>
                <a:gd name="T101" fmla="*/ 2147483647 h 1278"/>
                <a:gd name="T102" fmla="*/ 2147483647 w 1488"/>
                <a:gd name="T103" fmla="*/ 2147483647 h 1278"/>
                <a:gd name="T104" fmla="*/ 2147483647 w 1488"/>
                <a:gd name="T105" fmla="*/ 2147483647 h 1278"/>
                <a:gd name="T106" fmla="*/ 2147483647 w 1488"/>
                <a:gd name="T107" fmla="*/ 2147483647 h 1278"/>
                <a:gd name="T108" fmla="*/ 2147483647 w 1488"/>
                <a:gd name="T109" fmla="*/ 2147483647 h 1278"/>
                <a:gd name="T110" fmla="*/ 2147483647 w 1488"/>
                <a:gd name="T111" fmla="*/ 2147483647 h 1278"/>
                <a:gd name="T112" fmla="*/ 2147483647 w 1488"/>
                <a:gd name="T113" fmla="*/ 2147483647 h 1278"/>
                <a:gd name="T114" fmla="*/ 2147483647 w 1488"/>
                <a:gd name="T115" fmla="*/ 2147483647 h 1278"/>
                <a:gd name="T116" fmla="*/ 2147483647 w 1488"/>
                <a:gd name="T117" fmla="*/ 2147483647 h 1278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488"/>
                <a:gd name="T178" fmla="*/ 0 h 1278"/>
                <a:gd name="T179" fmla="*/ 1488 w 1488"/>
                <a:gd name="T180" fmla="*/ 1278 h 1278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488" h="1278">
                  <a:moveTo>
                    <a:pt x="1464" y="792"/>
                  </a:moveTo>
                  <a:lnTo>
                    <a:pt x="1464" y="780"/>
                  </a:lnTo>
                  <a:lnTo>
                    <a:pt x="1458" y="774"/>
                  </a:lnTo>
                  <a:lnTo>
                    <a:pt x="1416" y="768"/>
                  </a:lnTo>
                  <a:lnTo>
                    <a:pt x="1320" y="756"/>
                  </a:lnTo>
                  <a:lnTo>
                    <a:pt x="1284" y="750"/>
                  </a:lnTo>
                  <a:lnTo>
                    <a:pt x="1266" y="750"/>
                  </a:lnTo>
                  <a:lnTo>
                    <a:pt x="1260" y="738"/>
                  </a:lnTo>
                  <a:lnTo>
                    <a:pt x="1248" y="732"/>
                  </a:lnTo>
                  <a:lnTo>
                    <a:pt x="1242" y="720"/>
                  </a:lnTo>
                  <a:lnTo>
                    <a:pt x="1218" y="696"/>
                  </a:lnTo>
                  <a:lnTo>
                    <a:pt x="1206" y="672"/>
                  </a:lnTo>
                  <a:lnTo>
                    <a:pt x="1188" y="654"/>
                  </a:lnTo>
                  <a:lnTo>
                    <a:pt x="1188" y="642"/>
                  </a:lnTo>
                  <a:lnTo>
                    <a:pt x="1182" y="636"/>
                  </a:lnTo>
                  <a:lnTo>
                    <a:pt x="1182" y="618"/>
                  </a:lnTo>
                  <a:lnTo>
                    <a:pt x="1176" y="624"/>
                  </a:lnTo>
                  <a:lnTo>
                    <a:pt x="1164" y="612"/>
                  </a:lnTo>
                  <a:lnTo>
                    <a:pt x="1146" y="612"/>
                  </a:lnTo>
                  <a:lnTo>
                    <a:pt x="1140" y="600"/>
                  </a:lnTo>
                  <a:lnTo>
                    <a:pt x="1134" y="594"/>
                  </a:lnTo>
                  <a:lnTo>
                    <a:pt x="1128" y="582"/>
                  </a:lnTo>
                  <a:lnTo>
                    <a:pt x="1122" y="564"/>
                  </a:lnTo>
                  <a:lnTo>
                    <a:pt x="1116" y="552"/>
                  </a:lnTo>
                  <a:lnTo>
                    <a:pt x="1116" y="540"/>
                  </a:lnTo>
                  <a:lnTo>
                    <a:pt x="1110" y="534"/>
                  </a:lnTo>
                  <a:lnTo>
                    <a:pt x="1098" y="528"/>
                  </a:lnTo>
                  <a:lnTo>
                    <a:pt x="1086" y="516"/>
                  </a:lnTo>
                  <a:lnTo>
                    <a:pt x="1074" y="510"/>
                  </a:lnTo>
                  <a:lnTo>
                    <a:pt x="1068" y="498"/>
                  </a:lnTo>
                  <a:lnTo>
                    <a:pt x="1068" y="462"/>
                  </a:lnTo>
                  <a:lnTo>
                    <a:pt x="1062" y="450"/>
                  </a:lnTo>
                  <a:lnTo>
                    <a:pt x="1062" y="438"/>
                  </a:lnTo>
                  <a:lnTo>
                    <a:pt x="1050" y="426"/>
                  </a:lnTo>
                  <a:lnTo>
                    <a:pt x="1002" y="402"/>
                  </a:lnTo>
                  <a:lnTo>
                    <a:pt x="996" y="396"/>
                  </a:lnTo>
                  <a:lnTo>
                    <a:pt x="990" y="384"/>
                  </a:lnTo>
                  <a:lnTo>
                    <a:pt x="990" y="360"/>
                  </a:lnTo>
                  <a:lnTo>
                    <a:pt x="972" y="342"/>
                  </a:lnTo>
                  <a:lnTo>
                    <a:pt x="966" y="330"/>
                  </a:lnTo>
                  <a:lnTo>
                    <a:pt x="960" y="324"/>
                  </a:lnTo>
                  <a:lnTo>
                    <a:pt x="960" y="300"/>
                  </a:lnTo>
                  <a:lnTo>
                    <a:pt x="954" y="300"/>
                  </a:lnTo>
                  <a:lnTo>
                    <a:pt x="948" y="294"/>
                  </a:lnTo>
                  <a:lnTo>
                    <a:pt x="882" y="294"/>
                  </a:lnTo>
                  <a:lnTo>
                    <a:pt x="876" y="288"/>
                  </a:lnTo>
                  <a:lnTo>
                    <a:pt x="876" y="252"/>
                  </a:lnTo>
                  <a:lnTo>
                    <a:pt x="852" y="246"/>
                  </a:lnTo>
                  <a:lnTo>
                    <a:pt x="804" y="246"/>
                  </a:lnTo>
                  <a:lnTo>
                    <a:pt x="750" y="240"/>
                  </a:lnTo>
                  <a:lnTo>
                    <a:pt x="684" y="240"/>
                  </a:lnTo>
                  <a:lnTo>
                    <a:pt x="492" y="96"/>
                  </a:lnTo>
                  <a:lnTo>
                    <a:pt x="480" y="90"/>
                  </a:lnTo>
                  <a:lnTo>
                    <a:pt x="474" y="84"/>
                  </a:lnTo>
                  <a:lnTo>
                    <a:pt x="426" y="60"/>
                  </a:lnTo>
                  <a:lnTo>
                    <a:pt x="414" y="48"/>
                  </a:lnTo>
                  <a:lnTo>
                    <a:pt x="402" y="42"/>
                  </a:lnTo>
                  <a:lnTo>
                    <a:pt x="372" y="12"/>
                  </a:lnTo>
                  <a:lnTo>
                    <a:pt x="306" y="12"/>
                  </a:lnTo>
                  <a:lnTo>
                    <a:pt x="294" y="0"/>
                  </a:lnTo>
                  <a:lnTo>
                    <a:pt x="288" y="6"/>
                  </a:lnTo>
                  <a:lnTo>
                    <a:pt x="276" y="12"/>
                  </a:lnTo>
                  <a:lnTo>
                    <a:pt x="270" y="12"/>
                  </a:lnTo>
                  <a:lnTo>
                    <a:pt x="264" y="18"/>
                  </a:lnTo>
                  <a:lnTo>
                    <a:pt x="252" y="24"/>
                  </a:lnTo>
                  <a:lnTo>
                    <a:pt x="210" y="24"/>
                  </a:lnTo>
                  <a:lnTo>
                    <a:pt x="198" y="48"/>
                  </a:lnTo>
                  <a:lnTo>
                    <a:pt x="132" y="48"/>
                  </a:lnTo>
                  <a:lnTo>
                    <a:pt x="120" y="54"/>
                  </a:lnTo>
                  <a:lnTo>
                    <a:pt x="108" y="54"/>
                  </a:lnTo>
                  <a:lnTo>
                    <a:pt x="108" y="60"/>
                  </a:lnTo>
                  <a:lnTo>
                    <a:pt x="132" y="60"/>
                  </a:lnTo>
                  <a:lnTo>
                    <a:pt x="144" y="66"/>
                  </a:lnTo>
                  <a:lnTo>
                    <a:pt x="156" y="66"/>
                  </a:lnTo>
                  <a:lnTo>
                    <a:pt x="180" y="90"/>
                  </a:lnTo>
                  <a:lnTo>
                    <a:pt x="192" y="114"/>
                  </a:lnTo>
                  <a:lnTo>
                    <a:pt x="198" y="120"/>
                  </a:lnTo>
                  <a:lnTo>
                    <a:pt x="198" y="132"/>
                  </a:lnTo>
                  <a:lnTo>
                    <a:pt x="192" y="138"/>
                  </a:lnTo>
                  <a:lnTo>
                    <a:pt x="192" y="150"/>
                  </a:lnTo>
                  <a:lnTo>
                    <a:pt x="186" y="156"/>
                  </a:lnTo>
                  <a:lnTo>
                    <a:pt x="180" y="168"/>
                  </a:lnTo>
                  <a:lnTo>
                    <a:pt x="174" y="174"/>
                  </a:lnTo>
                  <a:lnTo>
                    <a:pt x="162" y="180"/>
                  </a:lnTo>
                  <a:lnTo>
                    <a:pt x="150" y="180"/>
                  </a:lnTo>
                  <a:lnTo>
                    <a:pt x="138" y="186"/>
                  </a:lnTo>
                  <a:lnTo>
                    <a:pt x="132" y="186"/>
                  </a:lnTo>
                  <a:lnTo>
                    <a:pt x="120" y="198"/>
                  </a:lnTo>
                  <a:lnTo>
                    <a:pt x="120" y="210"/>
                  </a:lnTo>
                  <a:lnTo>
                    <a:pt x="108" y="234"/>
                  </a:lnTo>
                  <a:lnTo>
                    <a:pt x="96" y="246"/>
                  </a:lnTo>
                  <a:lnTo>
                    <a:pt x="60" y="246"/>
                  </a:lnTo>
                  <a:lnTo>
                    <a:pt x="36" y="234"/>
                  </a:lnTo>
                  <a:lnTo>
                    <a:pt x="6" y="234"/>
                  </a:lnTo>
                  <a:lnTo>
                    <a:pt x="6" y="264"/>
                  </a:lnTo>
                  <a:lnTo>
                    <a:pt x="0" y="306"/>
                  </a:lnTo>
                  <a:lnTo>
                    <a:pt x="0" y="348"/>
                  </a:lnTo>
                  <a:lnTo>
                    <a:pt x="6" y="372"/>
                  </a:lnTo>
                  <a:lnTo>
                    <a:pt x="24" y="378"/>
                  </a:lnTo>
                  <a:lnTo>
                    <a:pt x="36" y="390"/>
                  </a:lnTo>
                  <a:lnTo>
                    <a:pt x="54" y="390"/>
                  </a:lnTo>
                  <a:lnTo>
                    <a:pt x="72" y="408"/>
                  </a:lnTo>
                  <a:lnTo>
                    <a:pt x="90" y="438"/>
                  </a:lnTo>
                  <a:lnTo>
                    <a:pt x="102" y="474"/>
                  </a:lnTo>
                  <a:lnTo>
                    <a:pt x="120" y="504"/>
                  </a:lnTo>
                  <a:lnTo>
                    <a:pt x="132" y="516"/>
                  </a:lnTo>
                  <a:lnTo>
                    <a:pt x="150" y="528"/>
                  </a:lnTo>
                  <a:lnTo>
                    <a:pt x="162" y="540"/>
                  </a:lnTo>
                  <a:lnTo>
                    <a:pt x="174" y="558"/>
                  </a:lnTo>
                  <a:lnTo>
                    <a:pt x="180" y="570"/>
                  </a:lnTo>
                  <a:lnTo>
                    <a:pt x="186" y="594"/>
                  </a:lnTo>
                  <a:lnTo>
                    <a:pt x="192" y="612"/>
                  </a:lnTo>
                  <a:lnTo>
                    <a:pt x="198" y="636"/>
                  </a:lnTo>
                  <a:lnTo>
                    <a:pt x="210" y="648"/>
                  </a:lnTo>
                  <a:lnTo>
                    <a:pt x="234" y="660"/>
                  </a:lnTo>
                  <a:lnTo>
                    <a:pt x="264" y="660"/>
                  </a:lnTo>
                  <a:lnTo>
                    <a:pt x="282" y="666"/>
                  </a:lnTo>
                  <a:lnTo>
                    <a:pt x="294" y="678"/>
                  </a:lnTo>
                  <a:lnTo>
                    <a:pt x="312" y="708"/>
                  </a:lnTo>
                  <a:lnTo>
                    <a:pt x="330" y="756"/>
                  </a:lnTo>
                  <a:lnTo>
                    <a:pt x="336" y="804"/>
                  </a:lnTo>
                  <a:lnTo>
                    <a:pt x="342" y="840"/>
                  </a:lnTo>
                  <a:lnTo>
                    <a:pt x="348" y="870"/>
                  </a:lnTo>
                  <a:lnTo>
                    <a:pt x="366" y="906"/>
                  </a:lnTo>
                  <a:lnTo>
                    <a:pt x="384" y="924"/>
                  </a:lnTo>
                  <a:lnTo>
                    <a:pt x="390" y="936"/>
                  </a:lnTo>
                  <a:lnTo>
                    <a:pt x="414" y="936"/>
                  </a:lnTo>
                  <a:lnTo>
                    <a:pt x="438" y="948"/>
                  </a:lnTo>
                  <a:lnTo>
                    <a:pt x="456" y="972"/>
                  </a:lnTo>
                  <a:lnTo>
                    <a:pt x="480" y="1008"/>
                  </a:lnTo>
                  <a:lnTo>
                    <a:pt x="504" y="1056"/>
                  </a:lnTo>
                  <a:lnTo>
                    <a:pt x="552" y="1128"/>
                  </a:lnTo>
                  <a:lnTo>
                    <a:pt x="582" y="1170"/>
                  </a:lnTo>
                  <a:lnTo>
                    <a:pt x="606" y="1206"/>
                  </a:lnTo>
                  <a:lnTo>
                    <a:pt x="618" y="1236"/>
                  </a:lnTo>
                  <a:lnTo>
                    <a:pt x="618" y="1266"/>
                  </a:lnTo>
                  <a:lnTo>
                    <a:pt x="612" y="1278"/>
                  </a:lnTo>
                  <a:lnTo>
                    <a:pt x="624" y="1266"/>
                  </a:lnTo>
                  <a:lnTo>
                    <a:pt x="630" y="1254"/>
                  </a:lnTo>
                  <a:lnTo>
                    <a:pt x="636" y="1248"/>
                  </a:lnTo>
                  <a:lnTo>
                    <a:pt x="636" y="1200"/>
                  </a:lnTo>
                  <a:lnTo>
                    <a:pt x="642" y="1188"/>
                  </a:lnTo>
                  <a:lnTo>
                    <a:pt x="648" y="1182"/>
                  </a:lnTo>
                  <a:lnTo>
                    <a:pt x="654" y="1182"/>
                  </a:lnTo>
                  <a:lnTo>
                    <a:pt x="672" y="1200"/>
                  </a:lnTo>
                  <a:lnTo>
                    <a:pt x="696" y="1194"/>
                  </a:lnTo>
                  <a:lnTo>
                    <a:pt x="702" y="1188"/>
                  </a:lnTo>
                  <a:lnTo>
                    <a:pt x="792" y="1188"/>
                  </a:lnTo>
                  <a:lnTo>
                    <a:pt x="804" y="1194"/>
                  </a:lnTo>
                  <a:lnTo>
                    <a:pt x="810" y="1200"/>
                  </a:lnTo>
                  <a:lnTo>
                    <a:pt x="888" y="1200"/>
                  </a:lnTo>
                  <a:lnTo>
                    <a:pt x="894" y="1206"/>
                  </a:lnTo>
                  <a:lnTo>
                    <a:pt x="900" y="1218"/>
                  </a:lnTo>
                  <a:lnTo>
                    <a:pt x="912" y="1224"/>
                  </a:lnTo>
                  <a:lnTo>
                    <a:pt x="924" y="1224"/>
                  </a:lnTo>
                  <a:lnTo>
                    <a:pt x="930" y="1212"/>
                  </a:lnTo>
                  <a:lnTo>
                    <a:pt x="936" y="1206"/>
                  </a:lnTo>
                  <a:lnTo>
                    <a:pt x="936" y="1188"/>
                  </a:lnTo>
                  <a:lnTo>
                    <a:pt x="942" y="1176"/>
                  </a:lnTo>
                  <a:lnTo>
                    <a:pt x="948" y="1170"/>
                  </a:lnTo>
                  <a:lnTo>
                    <a:pt x="954" y="1158"/>
                  </a:lnTo>
                  <a:lnTo>
                    <a:pt x="966" y="1146"/>
                  </a:lnTo>
                  <a:lnTo>
                    <a:pt x="972" y="1134"/>
                  </a:lnTo>
                  <a:lnTo>
                    <a:pt x="990" y="1116"/>
                  </a:lnTo>
                  <a:lnTo>
                    <a:pt x="1020" y="1098"/>
                  </a:lnTo>
                  <a:lnTo>
                    <a:pt x="1050" y="1092"/>
                  </a:lnTo>
                  <a:lnTo>
                    <a:pt x="1068" y="1086"/>
                  </a:lnTo>
                  <a:lnTo>
                    <a:pt x="1092" y="1086"/>
                  </a:lnTo>
                  <a:lnTo>
                    <a:pt x="1140" y="1080"/>
                  </a:lnTo>
                  <a:lnTo>
                    <a:pt x="1188" y="1068"/>
                  </a:lnTo>
                  <a:lnTo>
                    <a:pt x="1230" y="1062"/>
                  </a:lnTo>
                  <a:lnTo>
                    <a:pt x="1248" y="1062"/>
                  </a:lnTo>
                  <a:lnTo>
                    <a:pt x="1452" y="990"/>
                  </a:lnTo>
                  <a:lnTo>
                    <a:pt x="1488" y="816"/>
                  </a:lnTo>
                  <a:lnTo>
                    <a:pt x="1482" y="810"/>
                  </a:lnTo>
                  <a:lnTo>
                    <a:pt x="1470" y="804"/>
                  </a:lnTo>
                  <a:lnTo>
                    <a:pt x="1464" y="798"/>
                  </a:lnTo>
                  <a:lnTo>
                    <a:pt x="1464" y="792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92" name="Russia" descr="© INSCALE GmbH, 05.05.2010&#10;http://www.presentationload.com/">
              <a:extLst>
                <a:ext uri="{FF2B5EF4-FFF2-40B4-BE49-F238E27FC236}">
                  <a16:creationId xmlns:a16="http://schemas.microsoft.com/office/drawing/2014/main" id="{B17C4A2F-03AE-4245-A893-4F6AB38F0AC7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6124786" y="1736525"/>
              <a:ext cx="4007499" cy="1292618"/>
            </a:xfrm>
            <a:custGeom>
              <a:avLst/>
              <a:gdLst>
                <a:gd name="T0" fmla="*/ 2147483647 w 9048"/>
                <a:gd name="T1" fmla="*/ 2147483647 h 2880"/>
                <a:gd name="T2" fmla="*/ 2147483647 w 9048"/>
                <a:gd name="T3" fmla="*/ 2147483647 h 2880"/>
                <a:gd name="T4" fmla="*/ 2147483647 w 9048"/>
                <a:gd name="T5" fmla="*/ 2147483647 h 2880"/>
                <a:gd name="T6" fmla="*/ 2147483647 w 9048"/>
                <a:gd name="T7" fmla="*/ 2147483647 h 2880"/>
                <a:gd name="T8" fmla="*/ 2147483647 w 9048"/>
                <a:gd name="T9" fmla="*/ 2147483647 h 2880"/>
                <a:gd name="T10" fmla="*/ 2147483647 w 9048"/>
                <a:gd name="T11" fmla="*/ 2147483647 h 2880"/>
                <a:gd name="T12" fmla="*/ 2147483647 w 9048"/>
                <a:gd name="T13" fmla="*/ 2147483647 h 2880"/>
                <a:gd name="T14" fmla="*/ 2147483647 w 9048"/>
                <a:gd name="T15" fmla="*/ 2147483647 h 2880"/>
                <a:gd name="T16" fmla="*/ 2147483647 w 9048"/>
                <a:gd name="T17" fmla="*/ 2147483647 h 2880"/>
                <a:gd name="T18" fmla="*/ 2147483647 w 9048"/>
                <a:gd name="T19" fmla="*/ 2147483647 h 2880"/>
                <a:gd name="T20" fmla="*/ 2147483647 w 9048"/>
                <a:gd name="T21" fmla="*/ 2147483647 h 2880"/>
                <a:gd name="T22" fmla="*/ 2147483647 w 9048"/>
                <a:gd name="T23" fmla="*/ 2147483647 h 2880"/>
                <a:gd name="T24" fmla="*/ 2147483647 w 9048"/>
                <a:gd name="T25" fmla="*/ 2147483647 h 2880"/>
                <a:gd name="T26" fmla="*/ 2147483647 w 9048"/>
                <a:gd name="T27" fmla="*/ 2147483647 h 2880"/>
                <a:gd name="T28" fmla="*/ 2147483647 w 9048"/>
                <a:gd name="T29" fmla="*/ 2147483647 h 2880"/>
                <a:gd name="T30" fmla="*/ 2147483647 w 9048"/>
                <a:gd name="T31" fmla="*/ 2147483647 h 2880"/>
                <a:gd name="T32" fmla="*/ 2147483647 w 9048"/>
                <a:gd name="T33" fmla="*/ 2147483647 h 2880"/>
                <a:gd name="T34" fmla="*/ 2147483647 w 9048"/>
                <a:gd name="T35" fmla="*/ 2147483647 h 2880"/>
                <a:gd name="T36" fmla="*/ 2147483647 w 9048"/>
                <a:gd name="T37" fmla="*/ 2147483647 h 2880"/>
                <a:gd name="T38" fmla="*/ 2147483647 w 9048"/>
                <a:gd name="T39" fmla="*/ 2147483647 h 2880"/>
                <a:gd name="T40" fmla="*/ 2147483647 w 9048"/>
                <a:gd name="T41" fmla="*/ 2147483647 h 2880"/>
                <a:gd name="T42" fmla="*/ 2147483647 w 9048"/>
                <a:gd name="T43" fmla="*/ 2147483647 h 2880"/>
                <a:gd name="T44" fmla="*/ 2147483647 w 9048"/>
                <a:gd name="T45" fmla="*/ 2147483647 h 2880"/>
                <a:gd name="T46" fmla="*/ 2147483647 w 9048"/>
                <a:gd name="T47" fmla="*/ 2147483647 h 2880"/>
                <a:gd name="T48" fmla="*/ 2147483647 w 9048"/>
                <a:gd name="T49" fmla="*/ 2147483647 h 2880"/>
                <a:gd name="T50" fmla="*/ 2147483647 w 9048"/>
                <a:gd name="T51" fmla="*/ 2147483647 h 2880"/>
                <a:gd name="T52" fmla="*/ 2147483647 w 9048"/>
                <a:gd name="T53" fmla="*/ 2147483647 h 2880"/>
                <a:gd name="T54" fmla="*/ 2147483647 w 9048"/>
                <a:gd name="T55" fmla="*/ 2147483647 h 2880"/>
                <a:gd name="T56" fmla="*/ 2147483647 w 9048"/>
                <a:gd name="T57" fmla="*/ 2147483647 h 2880"/>
                <a:gd name="T58" fmla="*/ 2147483647 w 9048"/>
                <a:gd name="T59" fmla="*/ 2147483647 h 2880"/>
                <a:gd name="T60" fmla="*/ 2147483647 w 9048"/>
                <a:gd name="T61" fmla="*/ 2147483647 h 2880"/>
                <a:gd name="T62" fmla="*/ 2147483647 w 9048"/>
                <a:gd name="T63" fmla="*/ 2147483647 h 2880"/>
                <a:gd name="T64" fmla="*/ 2147483647 w 9048"/>
                <a:gd name="T65" fmla="*/ 2147483647 h 2880"/>
                <a:gd name="T66" fmla="*/ 2147483647 w 9048"/>
                <a:gd name="T67" fmla="*/ 2147483647 h 2880"/>
                <a:gd name="T68" fmla="*/ 2147483647 w 9048"/>
                <a:gd name="T69" fmla="*/ 2147483647 h 2880"/>
                <a:gd name="T70" fmla="*/ 2147483647 w 9048"/>
                <a:gd name="T71" fmla="*/ 2147483647 h 2880"/>
                <a:gd name="T72" fmla="*/ 2147483647 w 9048"/>
                <a:gd name="T73" fmla="*/ 2147483647 h 2880"/>
                <a:gd name="T74" fmla="*/ 2147483647 w 9048"/>
                <a:gd name="T75" fmla="*/ 2147483647 h 2880"/>
                <a:gd name="T76" fmla="*/ 2147483647 w 9048"/>
                <a:gd name="T77" fmla="*/ 2147483647 h 2880"/>
                <a:gd name="T78" fmla="*/ 2147483647 w 9048"/>
                <a:gd name="T79" fmla="*/ 2147483647 h 2880"/>
                <a:gd name="T80" fmla="*/ 2147483647 w 9048"/>
                <a:gd name="T81" fmla="*/ 2147483647 h 2880"/>
                <a:gd name="T82" fmla="*/ 2147483647 w 9048"/>
                <a:gd name="T83" fmla="*/ 2147483647 h 2880"/>
                <a:gd name="T84" fmla="*/ 2147483647 w 9048"/>
                <a:gd name="T85" fmla="*/ 2147483647 h 2880"/>
                <a:gd name="T86" fmla="*/ 2147483647 w 9048"/>
                <a:gd name="T87" fmla="*/ 2147483647 h 2880"/>
                <a:gd name="T88" fmla="*/ 2147483647 w 9048"/>
                <a:gd name="T89" fmla="*/ 2147483647 h 2880"/>
                <a:gd name="T90" fmla="*/ 2147483647 w 9048"/>
                <a:gd name="T91" fmla="*/ 2147483647 h 2880"/>
                <a:gd name="T92" fmla="*/ 2147483647 w 9048"/>
                <a:gd name="T93" fmla="*/ 2147483647 h 2880"/>
                <a:gd name="T94" fmla="*/ 2147483647 w 9048"/>
                <a:gd name="T95" fmla="*/ 2147483647 h 2880"/>
                <a:gd name="T96" fmla="*/ 2147483647 w 9048"/>
                <a:gd name="T97" fmla="*/ 2147483647 h 2880"/>
                <a:gd name="T98" fmla="*/ 2147483647 w 9048"/>
                <a:gd name="T99" fmla="*/ 2147483647 h 2880"/>
                <a:gd name="T100" fmla="*/ 2147483647 w 9048"/>
                <a:gd name="T101" fmla="*/ 2147483647 h 2880"/>
                <a:gd name="T102" fmla="*/ 2147483647 w 9048"/>
                <a:gd name="T103" fmla="*/ 2147483647 h 2880"/>
                <a:gd name="T104" fmla="*/ 2147483647 w 9048"/>
                <a:gd name="T105" fmla="*/ 2147483647 h 2880"/>
                <a:gd name="T106" fmla="*/ 2147483647 w 9048"/>
                <a:gd name="T107" fmla="*/ 2147483647 h 2880"/>
                <a:gd name="T108" fmla="*/ 2147483647 w 9048"/>
                <a:gd name="T109" fmla="*/ 2147483647 h 2880"/>
                <a:gd name="T110" fmla="*/ 2147483647 w 9048"/>
                <a:gd name="T111" fmla="*/ 2147483647 h 2880"/>
                <a:gd name="T112" fmla="*/ 2147483647 w 9048"/>
                <a:gd name="T113" fmla="*/ 2147483647 h 2880"/>
                <a:gd name="T114" fmla="*/ 2147483647 w 9048"/>
                <a:gd name="T115" fmla="*/ 2147483647 h 2880"/>
                <a:gd name="T116" fmla="*/ 2147483647 w 9048"/>
                <a:gd name="T117" fmla="*/ 2147483647 h 2880"/>
                <a:gd name="T118" fmla="*/ 2147483647 w 9048"/>
                <a:gd name="T119" fmla="*/ 2147483647 h 2880"/>
                <a:gd name="T120" fmla="*/ 2147483647 w 9048"/>
                <a:gd name="T121" fmla="*/ 2147483647 h 2880"/>
                <a:gd name="T122" fmla="*/ 2147483647 w 9048"/>
                <a:gd name="T123" fmla="*/ 2147483647 h 2880"/>
                <a:gd name="T124" fmla="*/ 2147483647 w 9048"/>
                <a:gd name="T125" fmla="*/ 2147483647 h 288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9048"/>
                <a:gd name="T190" fmla="*/ 0 h 2880"/>
                <a:gd name="T191" fmla="*/ 9048 w 9048"/>
                <a:gd name="T192" fmla="*/ 2880 h 2880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9048" h="2880">
                  <a:moveTo>
                    <a:pt x="2790" y="546"/>
                  </a:moveTo>
                  <a:lnTo>
                    <a:pt x="2760" y="540"/>
                  </a:lnTo>
                  <a:lnTo>
                    <a:pt x="2736" y="558"/>
                  </a:lnTo>
                  <a:lnTo>
                    <a:pt x="2778" y="570"/>
                  </a:lnTo>
                  <a:lnTo>
                    <a:pt x="2790" y="546"/>
                  </a:lnTo>
                  <a:close/>
                  <a:moveTo>
                    <a:pt x="2832" y="522"/>
                  </a:moveTo>
                  <a:lnTo>
                    <a:pt x="2820" y="516"/>
                  </a:lnTo>
                  <a:lnTo>
                    <a:pt x="2814" y="510"/>
                  </a:lnTo>
                  <a:lnTo>
                    <a:pt x="2808" y="510"/>
                  </a:lnTo>
                  <a:lnTo>
                    <a:pt x="2808" y="528"/>
                  </a:lnTo>
                  <a:lnTo>
                    <a:pt x="2820" y="534"/>
                  </a:lnTo>
                  <a:lnTo>
                    <a:pt x="2832" y="534"/>
                  </a:lnTo>
                  <a:lnTo>
                    <a:pt x="2844" y="540"/>
                  </a:lnTo>
                  <a:lnTo>
                    <a:pt x="2850" y="540"/>
                  </a:lnTo>
                  <a:lnTo>
                    <a:pt x="2850" y="534"/>
                  </a:lnTo>
                  <a:lnTo>
                    <a:pt x="2844" y="528"/>
                  </a:lnTo>
                  <a:lnTo>
                    <a:pt x="2832" y="522"/>
                  </a:lnTo>
                  <a:close/>
                  <a:moveTo>
                    <a:pt x="1704" y="18"/>
                  </a:moveTo>
                  <a:lnTo>
                    <a:pt x="1710" y="18"/>
                  </a:lnTo>
                  <a:lnTo>
                    <a:pt x="1716" y="12"/>
                  </a:lnTo>
                  <a:lnTo>
                    <a:pt x="1728" y="6"/>
                  </a:lnTo>
                  <a:lnTo>
                    <a:pt x="1734" y="0"/>
                  </a:lnTo>
                  <a:lnTo>
                    <a:pt x="1644" y="0"/>
                  </a:lnTo>
                  <a:lnTo>
                    <a:pt x="1638" y="12"/>
                  </a:lnTo>
                  <a:lnTo>
                    <a:pt x="1680" y="12"/>
                  </a:lnTo>
                  <a:lnTo>
                    <a:pt x="1686" y="18"/>
                  </a:lnTo>
                  <a:lnTo>
                    <a:pt x="1704" y="18"/>
                  </a:lnTo>
                  <a:close/>
                  <a:moveTo>
                    <a:pt x="1740" y="60"/>
                  </a:moveTo>
                  <a:lnTo>
                    <a:pt x="1746" y="60"/>
                  </a:lnTo>
                  <a:lnTo>
                    <a:pt x="1758" y="48"/>
                  </a:lnTo>
                  <a:lnTo>
                    <a:pt x="1764" y="48"/>
                  </a:lnTo>
                  <a:lnTo>
                    <a:pt x="1770" y="54"/>
                  </a:lnTo>
                  <a:lnTo>
                    <a:pt x="1782" y="54"/>
                  </a:lnTo>
                  <a:lnTo>
                    <a:pt x="1788" y="60"/>
                  </a:lnTo>
                  <a:lnTo>
                    <a:pt x="1800" y="60"/>
                  </a:lnTo>
                  <a:lnTo>
                    <a:pt x="1812" y="48"/>
                  </a:lnTo>
                  <a:lnTo>
                    <a:pt x="1812" y="36"/>
                  </a:lnTo>
                  <a:lnTo>
                    <a:pt x="1806" y="30"/>
                  </a:lnTo>
                  <a:lnTo>
                    <a:pt x="1794" y="24"/>
                  </a:lnTo>
                  <a:lnTo>
                    <a:pt x="1758" y="24"/>
                  </a:lnTo>
                  <a:lnTo>
                    <a:pt x="1710" y="48"/>
                  </a:lnTo>
                  <a:lnTo>
                    <a:pt x="1716" y="54"/>
                  </a:lnTo>
                  <a:lnTo>
                    <a:pt x="1728" y="60"/>
                  </a:lnTo>
                  <a:lnTo>
                    <a:pt x="1740" y="60"/>
                  </a:lnTo>
                  <a:close/>
                  <a:moveTo>
                    <a:pt x="2382" y="510"/>
                  </a:moveTo>
                  <a:lnTo>
                    <a:pt x="2400" y="504"/>
                  </a:lnTo>
                  <a:lnTo>
                    <a:pt x="2412" y="498"/>
                  </a:lnTo>
                  <a:lnTo>
                    <a:pt x="2412" y="486"/>
                  </a:lnTo>
                  <a:lnTo>
                    <a:pt x="2406" y="486"/>
                  </a:lnTo>
                  <a:lnTo>
                    <a:pt x="2400" y="480"/>
                  </a:lnTo>
                  <a:lnTo>
                    <a:pt x="2346" y="480"/>
                  </a:lnTo>
                  <a:lnTo>
                    <a:pt x="2346" y="492"/>
                  </a:lnTo>
                  <a:lnTo>
                    <a:pt x="2358" y="504"/>
                  </a:lnTo>
                  <a:lnTo>
                    <a:pt x="2370" y="510"/>
                  </a:lnTo>
                  <a:lnTo>
                    <a:pt x="2382" y="510"/>
                  </a:lnTo>
                  <a:close/>
                  <a:moveTo>
                    <a:pt x="1590" y="30"/>
                  </a:moveTo>
                  <a:lnTo>
                    <a:pt x="1548" y="24"/>
                  </a:lnTo>
                  <a:lnTo>
                    <a:pt x="1554" y="36"/>
                  </a:lnTo>
                  <a:lnTo>
                    <a:pt x="1590" y="30"/>
                  </a:lnTo>
                  <a:close/>
                  <a:moveTo>
                    <a:pt x="1890" y="696"/>
                  </a:moveTo>
                  <a:lnTo>
                    <a:pt x="1896" y="708"/>
                  </a:lnTo>
                  <a:lnTo>
                    <a:pt x="1920" y="720"/>
                  </a:lnTo>
                  <a:lnTo>
                    <a:pt x="1950" y="738"/>
                  </a:lnTo>
                  <a:lnTo>
                    <a:pt x="1974" y="744"/>
                  </a:lnTo>
                  <a:lnTo>
                    <a:pt x="1992" y="738"/>
                  </a:lnTo>
                  <a:lnTo>
                    <a:pt x="1980" y="720"/>
                  </a:lnTo>
                  <a:lnTo>
                    <a:pt x="1950" y="702"/>
                  </a:lnTo>
                  <a:lnTo>
                    <a:pt x="1914" y="696"/>
                  </a:lnTo>
                  <a:lnTo>
                    <a:pt x="1890" y="696"/>
                  </a:lnTo>
                  <a:close/>
                  <a:moveTo>
                    <a:pt x="3108" y="126"/>
                  </a:moveTo>
                  <a:lnTo>
                    <a:pt x="3120" y="108"/>
                  </a:lnTo>
                  <a:lnTo>
                    <a:pt x="3030" y="108"/>
                  </a:lnTo>
                  <a:lnTo>
                    <a:pt x="3108" y="126"/>
                  </a:lnTo>
                  <a:close/>
                  <a:moveTo>
                    <a:pt x="1560" y="102"/>
                  </a:moveTo>
                  <a:lnTo>
                    <a:pt x="1632" y="102"/>
                  </a:lnTo>
                  <a:lnTo>
                    <a:pt x="1608" y="84"/>
                  </a:lnTo>
                  <a:lnTo>
                    <a:pt x="1560" y="102"/>
                  </a:lnTo>
                  <a:close/>
                  <a:moveTo>
                    <a:pt x="1572" y="60"/>
                  </a:moveTo>
                  <a:lnTo>
                    <a:pt x="1584" y="66"/>
                  </a:lnTo>
                  <a:lnTo>
                    <a:pt x="1596" y="78"/>
                  </a:lnTo>
                  <a:lnTo>
                    <a:pt x="1620" y="66"/>
                  </a:lnTo>
                  <a:lnTo>
                    <a:pt x="1620" y="72"/>
                  </a:lnTo>
                  <a:lnTo>
                    <a:pt x="1644" y="72"/>
                  </a:lnTo>
                  <a:lnTo>
                    <a:pt x="1668" y="60"/>
                  </a:lnTo>
                  <a:lnTo>
                    <a:pt x="1674" y="54"/>
                  </a:lnTo>
                  <a:lnTo>
                    <a:pt x="1680" y="54"/>
                  </a:lnTo>
                  <a:lnTo>
                    <a:pt x="1626" y="48"/>
                  </a:lnTo>
                  <a:lnTo>
                    <a:pt x="1614" y="54"/>
                  </a:lnTo>
                  <a:lnTo>
                    <a:pt x="1608" y="54"/>
                  </a:lnTo>
                  <a:lnTo>
                    <a:pt x="1602" y="48"/>
                  </a:lnTo>
                  <a:lnTo>
                    <a:pt x="1584" y="48"/>
                  </a:lnTo>
                  <a:lnTo>
                    <a:pt x="1572" y="60"/>
                  </a:lnTo>
                  <a:close/>
                  <a:moveTo>
                    <a:pt x="1662" y="36"/>
                  </a:moveTo>
                  <a:lnTo>
                    <a:pt x="1602" y="36"/>
                  </a:lnTo>
                  <a:lnTo>
                    <a:pt x="1650" y="48"/>
                  </a:lnTo>
                  <a:lnTo>
                    <a:pt x="1662" y="36"/>
                  </a:lnTo>
                  <a:close/>
                  <a:moveTo>
                    <a:pt x="1542" y="522"/>
                  </a:moveTo>
                  <a:lnTo>
                    <a:pt x="1500" y="528"/>
                  </a:lnTo>
                  <a:lnTo>
                    <a:pt x="1512" y="552"/>
                  </a:lnTo>
                  <a:lnTo>
                    <a:pt x="1542" y="534"/>
                  </a:lnTo>
                  <a:lnTo>
                    <a:pt x="1524" y="558"/>
                  </a:lnTo>
                  <a:lnTo>
                    <a:pt x="1518" y="558"/>
                  </a:lnTo>
                  <a:lnTo>
                    <a:pt x="1512" y="564"/>
                  </a:lnTo>
                  <a:lnTo>
                    <a:pt x="1506" y="564"/>
                  </a:lnTo>
                  <a:lnTo>
                    <a:pt x="1494" y="570"/>
                  </a:lnTo>
                  <a:lnTo>
                    <a:pt x="1488" y="576"/>
                  </a:lnTo>
                  <a:lnTo>
                    <a:pt x="1488" y="582"/>
                  </a:lnTo>
                  <a:lnTo>
                    <a:pt x="1500" y="594"/>
                  </a:lnTo>
                  <a:lnTo>
                    <a:pt x="1524" y="606"/>
                  </a:lnTo>
                  <a:lnTo>
                    <a:pt x="1566" y="606"/>
                  </a:lnTo>
                  <a:lnTo>
                    <a:pt x="1590" y="612"/>
                  </a:lnTo>
                  <a:lnTo>
                    <a:pt x="1608" y="618"/>
                  </a:lnTo>
                  <a:lnTo>
                    <a:pt x="1614" y="624"/>
                  </a:lnTo>
                  <a:lnTo>
                    <a:pt x="1620" y="636"/>
                  </a:lnTo>
                  <a:lnTo>
                    <a:pt x="1620" y="648"/>
                  </a:lnTo>
                  <a:lnTo>
                    <a:pt x="1626" y="654"/>
                  </a:lnTo>
                  <a:lnTo>
                    <a:pt x="1626" y="660"/>
                  </a:lnTo>
                  <a:lnTo>
                    <a:pt x="1644" y="660"/>
                  </a:lnTo>
                  <a:lnTo>
                    <a:pt x="1662" y="666"/>
                  </a:lnTo>
                  <a:lnTo>
                    <a:pt x="1674" y="666"/>
                  </a:lnTo>
                  <a:lnTo>
                    <a:pt x="1692" y="672"/>
                  </a:lnTo>
                  <a:lnTo>
                    <a:pt x="1704" y="672"/>
                  </a:lnTo>
                  <a:lnTo>
                    <a:pt x="1818" y="666"/>
                  </a:lnTo>
                  <a:lnTo>
                    <a:pt x="1806" y="666"/>
                  </a:lnTo>
                  <a:lnTo>
                    <a:pt x="1734" y="642"/>
                  </a:lnTo>
                  <a:lnTo>
                    <a:pt x="1704" y="618"/>
                  </a:lnTo>
                  <a:lnTo>
                    <a:pt x="1692" y="600"/>
                  </a:lnTo>
                  <a:lnTo>
                    <a:pt x="1686" y="588"/>
                  </a:lnTo>
                  <a:lnTo>
                    <a:pt x="1674" y="582"/>
                  </a:lnTo>
                  <a:lnTo>
                    <a:pt x="1674" y="570"/>
                  </a:lnTo>
                  <a:lnTo>
                    <a:pt x="1668" y="564"/>
                  </a:lnTo>
                  <a:lnTo>
                    <a:pt x="1692" y="516"/>
                  </a:lnTo>
                  <a:lnTo>
                    <a:pt x="1686" y="510"/>
                  </a:lnTo>
                  <a:lnTo>
                    <a:pt x="1686" y="504"/>
                  </a:lnTo>
                  <a:lnTo>
                    <a:pt x="1674" y="504"/>
                  </a:lnTo>
                  <a:lnTo>
                    <a:pt x="1710" y="498"/>
                  </a:lnTo>
                  <a:lnTo>
                    <a:pt x="1698" y="480"/>
                  </a:lnTo>
                  <a:lnTo>
                    <a:pt x="1734" y="480"/>
                  </a:lnTo>
                  <a:lnTo>
                    <a:pt x="1710" y="468"/>
                  </a:lnTo>
                  <a:lnTo>
                    <a:pt x="1734" y="474"/>
                  </a:lnTo>
                  <a:lnTo>
                    <a:pt x="1740" y="462"/>
                  </a:lnTo>
                  <a:lnTo>
                    <a:pt x="1722" y="450"/>
                  </a:lnTo>
                  <a:lnTo>
                    <a:pt x="1764" y="450"/>
                  </a:lnTo>
                  <a:lnTo>
                    <a:pt x="1770" y="444"/>
                  </a:lnTo>
                  <a:lnTo>
                    <a:pt x="1752" y="426"/>
                  </a:lnTo>
                  <a:lnTo>
                    <a:pt x="1782" y="432"/>
                  </a:lnTo>
                  <a:lnTo>
                    <a:pt x="1782" y="402"/>
                  </a:lnTo>
                  <a:lnTo>
                    <a:pt x="1788" y="408"/>
                  </a:lnTo>
                  <a:lnTo>
                    <a:pt x="1800" y="414"/>
                  </a:lnTo>
                  <a:lnTo>
                    <a:pt x="1812" y="414"/>
                  </a:lnTo>
                  <a:lnTo>
                    <a:pt x="1830" y="408"/>
                  </a:lnTo>
                  <a:lnTo>
                    <a:pt x="1842" y="402"/>
                  </a:lnTo>
                  <a:lnTo>
                    <a:pt x="1860" y="390"/>
                  </a:lnTo>
                  <a:lnTo>
                    <a:pt x="1878" y="372"/>
                  </a:lnTo>
                  <a:lnTo>
                    <a:pt x="1896" y="372"/>
                  </a:lnTo>
                  <a:lnTo>
                    <a:pt x="1938" y="366"/>
                  </a:lnTo>
                  <a:lnTo>
                    <a:pt x="1992" y="354"/>
                  </a:lnTo>
                  <a:lnTo>
                    <a:pt x="2046" y="348"/>
                  </a:lnTo>
                  <a:lnTo>
                    <a:pt x="2094" y="336"/>
                  </a:lnTo>
                  <a:lnTo>
                    <a:pt x="2124" y="330"/>
                  </a:lnTo>
                  <a:lnTo>
                    <a:pt x="2136" y="324"/>
                  </a:lnTo>
                  <a:lnTo>
                    <a:pt x="2154" y="318"/>
                  </a:lnTo>
                  <a:lnTo>
                    <a:pt x="2160" y="312"/>
                  </a:lnTo>
                  <a:lnTo>
                    <a:pt x="2166" y="300"/>
                  </a:lnTo>
                  <a:lnTo>
                    <a:pt x="2166" y="294"/>
                  </a:lnTo>
                  <a:lnTo>
                    <a:pt x="2154" y="282"/>
                  </a:lnTo>
                  <a:lnTo>
                    <a:pt x="2136" y="276"/>
                  </a:lnTo>
                  <a:lnTo>
                    <a:pt x="2088" y="270"/>
                  </a:lnTo>
                  <a:lnTo>
                    <a:pt x="2046" y="276"/>
                  </a:lnTo>
                  <a:lnTo>
                    <a:pt x="2016" y="288"/>
                  </a:lnTo>
                  <a:lnTo>
                    <a:pt x="1980" y="300"/>
                  </a:lnTo>
                  <a:lnTo>
                    <a:pt x="1938" y="318"/>
                  </a:lnTo>
                  <a:lnTo>
                    <a:pt x="1860" y="318"/>
                  </a:lnTo>
                  <a:lnTo>
                    <a:pt x="1842" y="312"/>
                  </a:lnTo>
                  <a:lnTo>
                    <a:pt x="1824" y="312"/>
                  </a:lnTo>
                  <a:lnTo>
                    <a:pt x="1806" y="336"/>
                  </a:lnTo>
                  <a:lnTo>
                    <a:pt x="1782" y="318"/>
                  </a:lnTo>
                  <a:lnTo>
                    <a:pt x="1728" y="342"/>
                  </a:lnTo>
                  <a:lnTo>
                    <a:pt x="1698" y="342"/>
                  </a:lnTo>
                  <a:lnTo>
                    <a:pt x="1668" y="366"/>
                  </a:lnTo>
                  <a:lnTo>
                    <a:pt x="1692" y="372"/>
                  </a:lnTo>
                  <a:lnTo>
                    <a:pt x="1644" y="372"/>
                  </a:lnTo>
                  <a:lnTo>
                    <a:pt x="1614" y="378"/>
                  </a:lnTo>
                  <a:lnTo>
                    <a:pt x="1614" y="396"/>
                  </a:lnTo>
                  <a:lnTo>
                    <a:pt x="1638" y="378"/>
                  </a:lnTo>
                  <a:lnTo>
                    <a:pt x="1644" y="396"/>
                  </a:lnTo>
                  <a:lnTo>
                    <a:pt x="1668" y="396"/>
                  </a:lnTo>
                  <a:lnTo>
                    <a:pt x="1662" y="408"/>
                  </a:lnTo>
                  <a:lnTo>
                    <a:pt x="1620" y="408"/>
                  </a:lnTo>
                  <a:lnTo>
                    <a:pt x="1614" y="420"/>
                  </a:lnTo>
                  <a:lnTo>
                    <a:pt x="1644" y="426"/>
                  </a:lnTo>
                  <a:lnTo>
                    <a:pt x="1596" y="432"/>
                  </a:lnTo>
                  <a:lnTo>
                    <a:pt x="1632" y="438"/>
                  </a:lnTo>
                  <a:lnTo>
                    <a:pt x="1584" y="444"/>
                  </a:lnTo>
                  <a:lnTo>
                    <a:pt x="1584" y="462"/>
                  </a:lnTo>
                  <a:lnTo>
                    <a:pt x="1554" y="474"/>
                  </a:lnTo>
                  <a:lnTo>
                    <a:pt x="1560" y="486"/>
                  </a:lnTo>
                  <a:lnTo>
                    <a:pt x="1602" y="468"/>
                  </a:lnTo>
                  <a:lnTo>
                    <a:pt x="1590" y="498"/>
                  </a:lnTo>
                  <a:lnTo>
                    <a:pt x="1554" y="498"/>
                  </a:lnTo>
                  <a:lnTo>
                    <a:pt x="1542" y="504"/>
                  </a:lnTo>
                  <a:lnTo>
                    <a:pt x="1542" y="522"/>
                  </a:lnTo>
                  <a:close/>
                  <a:moveTo>
                    <a:pt x="5778" y="498"/>
                  </a:moveTo>
                  <a:lnTo>
                    <a:pt x="5850" y="486"/>
                  </a:lnTo>
                  <a:lnTo>
                    <a:pt x="5958" y="504"/>
                  </a:lnTo>
                  <a:lnTo>
                    <a:pt x="5952" y="492"/>
                  </a:lnTo>
                  <a:lnTo>
                    <a:pt x="5940" y="486"/>
                  </a:lnTo>
                  <a:lnTo>
                    <a:pt x="5928" y="474"/>
                  </a:lnTo>
                  <a:lnTo>
                    <a:pt x="5904" y="462"/>
                  </a:lnTo>
                  <a:lnTo>
                    <a:pt x="5844" y="462"/>
                  </a:lnTo>
                  <a:lnTo>
                    <a:pt x="5808" y="468"/>
                  </a:lnTo>
                  <a:lnTo>
                    <a:pt x="5796" y="468"/>
                  </a:lnTo>
                  <a:lnTo>
                    <a:pt x="5778" y="498"/>
                  </a:lnTo>
                  <a:close/>
                  <a:moveTo>
                    <a:pt x="5784" y="378"/>
                  </a:moveTo>
                  <a:lnTo>
                    <a:pt x="5838" y="384"/>
                  </a:lnTo>
                  <a:lnTo>
                    <a:pt x="5844" y="378"/>
                  </a:lnTo>
                  <a:lnTo>
                    <a:pt x="5850" y="366"/>
                  </a:lnTo>
                  <a:lnTo>
                    <a:pt x="5838" y="354"/>
                  </a:lnTo>
                  <a:lnTo>
                    <a:pt x="5802" y="354"/>
                  </a:lnTo>
                  <a:lnTo>
                    <a:pt x="5742" y="342"/>
                  </a:lnTo>
                  <a:lnTo>
                    <a:pt x="5724" y="342"/>
                  </a:lnTo>
                  <a:lnTo>
                    <a:pt x="5718" y="348"/>
                  </a:lnTo>
                  <a:lnTo>
                    <a:pt x="5730" y="354"/>
                  </a:lnTo>
                  <a:lnTo>
                    <a:pt x="5742" y="366"/>
                  </a:lnTo>
                  <a:lnTo>
                    <a:pt x="5754" y="372"/>
                  </a:lnTo>
                  <a:lnTo>
                    <a:pt x="5772" y="372"/>
                  </a:lnTo>
                  <a:lnTo>
                    <a:pt x="5778" y="378"/>
                  </a:lnTo>
                  <a:lnTo>
                    <a:pt x="5784" y="378"/>
                  </a:lnTo>
                  <a:close/>
                  <a:moveTo>
                    <a:pt x="5724" y="432"/>
                  </a:moveTo>
                  <a:lnTo>
                    <a:pt x="5712" y="444"/>
                  </a:lnTo>
                  <a:lnTo>
                    <a:pt x="5712" y="456"/>
                  </a:lnTo>
                  <a:lnTo>
                    <a:pt x="5724" y="462"/>
                  </a:lnTo>
                  <a:lnTo>
                    <a:pt x="5772" y="462"/>
                  </a:lnTo>
                  <a:lnTo>
                    <a:pt x="5778" y="456"/>
                  </a:lnTo>
                  <a:lnTo>
                    <a:pt x="5778" y="450"/>
                  </a:lnTo>
                  <a:lnTo>
                    <a:pt x="5766" y="438"/>
                  </a:lnTo>
                  <a:lnTo>
                    <a:pt x="5742" y="426"/>
                  </a:lnTo>
                  <a:lnTo>
                    <a:pt x="5730" y="426"/>
                  </a:lnTo>
                  <a:lnTo>
                    <a:pt x="5724" y="432"/>
                  </a:lnTo>
                  <a:close/>
                  <a:moveTo>
                    <a:pt x="3072" y="96"/>
                  </a:moveTo>
                  <a:lnTo>
                    <a:pt x="3192" y="96"/>
                  </a:lnTo>
                  <a:lnTo>
                    <a:pt x="3204" y="90"/>
                  </a:lnTo>
                  <a:lnTo>
                    <a:pt x="3228" y="90"/>
                  </a:lnTo>
                  <a:lnTo>
                    <a:pt x="3240" y="84"/>
                  </a:lnTo>
                  <a:lnTo>
                    <a:pt x="3240" y="72"/>
                  </a:lnTo>
                  <a:lnTo>
                    <a:pt x="3222" y="60"/>
                  </a:lnTo>
                  <a:lnTo>
                    <a:pt x="3192" y="42"/>
                  </a:lnTo>
                  <a:lnTo>
                    <a:pt x="3156" y="30"/>
                  </a:lnTo>
                  <a:lnTo>
                    <a:pt x="3132" y="24"/>
                  </a:lnTo>
                  <a:lnTo>
                    <a:pt x="3120" y="18"/>
                  </a:lnTo>
                  <a:lnTo>
                    <a:pt x="3108" y="18"/>
                  </a:lnTo>
                  <a:lnTo>
                    <a:pt x="3096" y="12"/>
                  </a:lnTo>
                  <a:lnTo>
                    <a:pt x="3060" y="12"/>
                  </a:lnTo>
                  <a:lnTo>
                    <a:pt x="3048" y="18"/>
                  </a:lnTo>
                  <a:lnTo>
                    <a:pt x="3036" y="18"/>
                  </a:lnTo>
                  <a:lnTo>
                    <a:pt x="3030" y="30"/>
                  </a:lnTo>
                  <a:lnTo>
                    <a:pt x="3030" y="42"/>
                  </a:lnTo>
                  <a:lnTo>
                    <a:pt x="3036" y="54"/>
                  </a:lnTo>
                  <a:lnTo>
                    <a:pt x="3048" y="66"/>
                  </a:lnTo>
                  <a:lnTo>
                    <a:pt x="3054" y="78"/>
                  </a:lnTo>
                  <a:lnTo>
                    <a:pt x="3072" y="96"/>
                  </a:lnTo>
                  <a:close/>
                  <a:moveTo>
                    <a:pt x="6138" y="408"/>
                  </a:moveTo>
                  <a:lnTo>
                    <a:pt x="6144" y="402"/>
                  </a:lnTo>
                  <a:lnTo>
                    <a:pt x="6132" y="396"/>
                  </a:lnTo>
                  <a:lnTo>
                    <a:pt x="6102" y="390"/>
                  </a:lnTo>
                  <a:lnTo>
                    <a:pt x="6036" y="390"/>
                  </a:lnTo>
                  <a:lnTo>
                    <a:pt x="6012" y="366"/>
                  </a:lnTo>
                  <a:lnTo>
                    <a:pt x="6000" y="360"/>
                  </a:lnTo>
                  <a:lnTo>
                    <a:pt x="5970" y="360"/>
                  </a:lnTo>
                  <a:lnTo>
                    <a:pt x="5958" y="366"/>
                  </a:lnTo>
                  <a:lnTo>
                    <a:pt x="5910" y="366"/>
                  </a:lnTo>
                  <a:lnTo>
                    <a:pt x="5946" y="390"/>
                  </a:lnTo>
                  <a:lnTo>
                    <a:pt x="5964" y="396"/>
                  </a:lnTo>
                  <a:lnTo>
                    <a:pt x="6000" y="402"/>
                  </a:lnTo>
                  <a:lnTo>
                    <a:pt x="6054" y="414"/>
                  </a:lnTo>
                  <a:lnTo>
                    <a:pt x="6102" y="414"/>
                  </a:lnTo>
                  <a:lnTo>
                    <a:pt x="6138" y="408"/>
                  </a:lnTo>
                  <a:close/>
                  <a:moveTo>
                    <a:pt x="7602" y="744"/>
                  </a:moveTo>
                  <a:lnTo>
                    <a:pt x="7596" y="732"/>
                  </a:lnTo>
                  <a:lnTo>
                    <a:pt x="7572" y="726"/>
                  </a:lnTo>
                  <a:lnTo>
                    <a:pt x="7512" y="714"/>
                  </a:lnTo>
                  <a:lnTo>
                    <a:pt x="7500" y="714"/>
                  </a:lnTo>
                  <a:lnTo>
                    <a:pt x="7512" y="726"/>
                  </a:lnTo>
                  <a:lnTo>
                    <a:pt x="7548" y="738"/>
                  </a:lnTo>
                  <a:lnTo>
                    <a:pt x="7584" y="744"/>
                  </a:lnTo>
                  <a:lnTo>
                    <a:pt x="7602" y="744"/>
                  </a:lnTo>
                  <a:close/>
                  <a:moveTo>
                    <a:pt x="3162" y="120"/>
                  </a:moveTo>
                  <a:lnTo>
                    <a:pt x="3216" y="138"/>
                  </a:lnTo>
                  <a:lnTo>
                    <a:pt x="3246" y="144"/>
                  </a:lnTo>
                  <a:lnTo>
                    <a:pt x="3264" y="144"/>
                  </a:lnTo>
                  <a:lnTo>
                    <a:pt x="3312" y="138"/>
                  </a:lnTo>
                  <a:lnTo>
                    <a:pt x="3372" y="156"/>
                  </a:lnTo>
                  <a:lnTo>
                    <a:pt x="3432" y="156"/>
                  </a:lnTo>
                  <a:lnTo>
                    <a:pt x="3426" y="138"/>
                  </a:lnTo>
                  <a:lnTo>
                    <a:pt x="3402" y="102"/>
                  </a:lnTo>
                  <a:lnTo>
                    <a:pt x="3384" y="96"/>
                  </a:lnTo>
                  <a:lnTo>
                    <a:pt x="3372" y="90"/>
                  </a:lnTo>
                  <a:lnTo>
                    <a:pt x="3354" y="96"/>
                  </a:lnTo>
                  <a:lnTo>
                    <a:pt x="3318" y="114"/>
                  </a:lnTo>
                  <a:lnTo>
                    <a:pt x="3294" y="90"/>
                  </a:lnTo>
                  <a:lnTo>
                    <a:pt x="3282" y="90"/>
                  </a:lnTo>
                  <a:lnTo>
                    <a:pt x="3210" y="102"/>
                  </a:lnTo>
                  <a:lnTo>
                    <a:pt x="3174" y="114"/>
                  </a:lnTo>
                  <a:lnTo>
                    <a:pt x="3162" y="120"/>
                  </a:lnTo>
                  <a:close/>
                  <a:moveTo>
                    <a:pt x="3582" y="198"/>
                  </a:moveTo>
                  <a:lnTo>
                    <a:pt x="3744" y="192"/>
                  </a:lnTo>
                  <a:lnTo>
                    <a:pt x="3702" y="168"/>
                  </a:lnTo>
                  <a:lnTo>
                    <a:pt x="3696" y="168"/>
                  </a:lnTo>
                  <a:lnTo>
                    <a:pt x="3690" y="162"/>
                  </a:lnTo>
                  <a:lnTo>
                    <a:pt x="3666" y="150"/>
                  </a:lnTo>
                  <a:lnTo>
                    <a:pt x="3648" y="144"/>
                  </a:lnTo>
                  <a:lnTo>
                    <a:pt x="3636" y="138"/>
                  </a:lnTo>
                  <a:lnTo>
                    <a:pt x="3618" y="138"/>
                  </a:lnTo>
                  <a:lnTo>
                    <a:pt x="3606" y="144"/>
                  </a:lnTo>
                  <a:lnTo>
                    <a:pt x="3600" y="150"/>
                  </a:lnTo>
                  <a:lnTo>
                    <a:pt x="3588" y="156"/>
                  </a:lnTo>
                  <a:lnTo>
                    <a:pt x="3588" y="150"/>
                  </a:lnTo>
                  <a:lnTo>
                    <a:pt x="3582" y="144"/>
                  </a:lnTo>
                  <a:lnTo>
                    <a:pt x="3576" y="132"/>
                  </a:lnTo>
                  <a:lnTo>
                    <a:pt x="3570" y="126"/>
                  </a:lnTo>
                  <a:lnTo>
                    <a:pt x="3546" y="114"/>
                  </a:lnTo>
                  <a:lnTo>
                    <a:pt x="3522" y="126"/>
                  </a:lnTo>
                  <a:lnTo>
                    <a:pt x="3504" y="162"/>
                  </a:lnTo>
                  <a:lnTo>
                    <a:pt x="3498" y="192"/>
                  </a:lnTo>
                  <a:lnTo>
                    <a:pt x="3492" y="210"/>
                  </a:lnTo>
                  <a:lnTo>
                    <a:pt x="3516" y="222"/>
                  </a:lnTo>
                  <a:lnTo>
                    <a:pt x="3534" y="216"/>
                  </a:lnTo>
                  <a:lnTo>
                    <a:pt x="3546" y="216"/>
                  </a:lnTo>
                  <a:lnTo>
                    <a:pt x="3582" y="198"/>
                  </a:lnTo>
                  <a:close/>
                  <a:moveTo>
                    <a:pt x="5622" y="420"/>
                  </a:moveTo>
                  <a:lnTo>
                    <a:pt x="5640" y="390"/>
                  </a:lnTo>
                  <a:lnTo>
                    <a:pt x="5754" y="390"/>
                  </a:lnTo>
                  <a:lnTo>
                    <a:pt x="5688" y="360"/>
                  </a:lnTo>
                  <a:lnTo>
                    <a:pt x="5700" y="336"/>
                  </a:lnTo>
                  <a:lnTo>
                    <a:pt x="5610" y="318"/>
                  </a:lnTo>
                  <a:lnTo>
                    <a:pt x="5628" y="348"/>
                  </a:lnTo>
                  <a:lnTo>
                    <a:pt x="5616" y="342"/>
                  </a:lnTo>
                  <a:lnTo>
                    <a:pt x="5592" y="336"/>
                  </a:lnTo>
                  <a:lnTo>
                    <a:pt x="5556" y="330"/>
                  </a:lnTo>
                  <a:lnTo>
                    <a:pt x="5514" y="318"/>
                  </a:lnTo>
                  <a:lnTo>
                    <a:pt x="5454" y="318"/>
                  </a:lnTo>
                  <a:lnTo>
                    <a:pt x="5448" y="330"/>
                  </a:lnTo>
                  <a:lnTo>
                    <a:pt x="5460" y="354"/>
                  </a:lnTo>
                  <a:lnTo>
                    <a:pt x="5496" y="372"/>
                  </a:lnTo>
                  <a:lnTo>
                    <a:pt x="5538" y="390"/>
                  </a:lnTo>
                  <a:lnTo>
                    <a:pt x="5574" y="408"/>
                  </a:lnTo>
                  <a:lnTo>
                    <a:pt x="5610" y="414"/>
                  </a:lnTo>
                  <a:lnTo>
                    <a:pt x="5622" y="420"/>
                  </a:lnTo>
                  <a:close/>
                  <a:moveTo>
                    <a:pt x="4320" y="432"/>
                  </a:moveTo>
                  <a:lnTo>
                    <a:pt x="4368" y="444"/>
                  </a:lnTo>
                  <a:lnTo>
                    <a:pt x="4380" y="444"/>
                  </a:lnTo>
                  <a:lnTo>
                    <a:pt x="4392" y="438"/>
                  </a:lnTo>
                  <a:lnTo>
                    <a:pt x="4398" y="438"/>
                  </a:lnTo>
                  <a:lnTo>
                    <a:pt x="4404" y="432"/>
                  </a:lnTo>
                  <a:lnTo>
                    <a:pt x="4404" y="426"/>
                  </a:lnTo>
                  <a:lnTo>
                    <a:pt x="4398" y="426"/>
                  </a:lnTo>
                  <a:lnTo>
                    <a:pt x="4362" y="414"/>
                  </a:lnTo>
                  <a:lnTo>
                    <a:pt x="4344" y="420"/>
                  </a:lnTo>
                  <a:lnTo>
                    <a:pt x="4332" y="420"/>
                  </a:lnTo>
                  <a:lnTo>
                    <a:pt x="4320" y="432"/>
                  </a:lnTo>
                  <a:close/>
                  <a:moveTo>
                    <a:pt x="5424" y="354"/>
                  </a:moveTo>
                  <a:lnTo>
                    <a:pt x="5370" y="336"/>
                  </a:lnTo>
                  <a:lnTo>
                    <a:pt x="5394" y="366"/>
                  </a:lnTo>
                  <a:lnTo>
                    <a:pt x="5424" y="354"/>
                  </a:lnTo>
                  <a:close/>
                  <a:moveTo>
                    <a:pt x="7986" y="666"/>
                  </a:moveTo>
                  <a:lnTo>
                    <a:pt x="8034" y="654"/>
                  </a:lnTo>
                  <a:lnTo>
                    <a:pt x="8088" y="654"/>
                  </a:lnTo>
                  <a:lnTo>
                    <a:pt x="8100" y="648"/>
                  </a:lnTo>
                  <a:lnTo>
                    <a:pt x="8106" y="642"/>
                  </a:lnTo>
                  <a:lnTo>
                    <a:pt x="8106" y="636"/>
                  </a:lnTo>
                  <a:lnTo>
                    <a:pt x="8100" y="630"/>
                  </a:lnTo>
                  <a:lnTo>
                    <a:pt x="8088" y="630"/>
                  </a:lnTo>
                  <a:lnTo>
                    <a:pt x="8052" y="618"/>
                  </a:lnTo>
                  <a:lnTo>
                    <a:pt x="8028" y="612"/>
                  </a:lnTo>
                  <a:lnTo>
                    <a:pt x="8010" y="606"/>
                  </a:lnTo>
                  <a:lnTo>
                    <a:pt x="7968" y="606"/>
                  </a:lnTo>
                  <a:lnTo>
                    <a:pt x="7944" y="618"/>
                  </a:lnTo>
                  <a:lnTo>
                    <a:pt x="7938" y="630"/>
                  </a:lnTo>
                  <a:lnTo>
                    <a:pt x="7938" y="654"/>
                  </a:lnTo>
                  <a:lnTo>
                    <a:pt x="7944" y="666"/>
                  </a:lnTo>
                  <a:lnTo>
                    <a:pt x="7950" y="666"/>
                  </a:lnTo>
                  <a:lnTo>
                    <a:pt x="7962" y="672"/>
                  </a:lnTo>
                  <a:lnTo>
                    <a:pt x="7968" y="672"/>
                  </a:lnTo>
                  <a:lnTo>
                    <a:pt x="7980" y="666"/>
                  </a:lnTo>
                  <a:lnTo>
                    <a:pt x="7986" y="666"/>
                  </a:lnTo>
                  <a:close/>
                  <a:moveTo>
                    <a:pt x="162" y="1788"/>
                  </a:moveTo>
                  <a:lnTo>
                    <a:pt x="150" y="1788"/>
                  </a:lnTo>
                  <a:lnTo>
                    <a:pt x="138" y="1794"/>
                  </a:lnTo>
                  <a:lnTo>
                    <a:pt x="114" y="1794"/>
                  </a:lnTo>
                  <a:lnTo>
                    <a:pt x="108" y="1788"/>
                  </a:lnTo>
                  <a:lnTo>
                    <a:pt x="96" y="1788"/>
                  </a:lnTo>
                  <a:lnTo>
                    <a:pt x="96" y="1782"/>
                  </a:lnTo>
                  <a:lnTo>
                    <a:pt x="84" y="1782"/>
                  </a:lnTo>
                  <a:lnTo>
                    <a:pt x="84" y="1788"/>
                  </a:lnTo>
                  <a:lnTo>
                    <a:pt x="72" y="1800"/>
                  </a:lnTo>
                  <a:lnTo>
                    <a:pt x="12" y="1800"/>
                  </a:lnTo>
                  <a:lnTo>
                    <a:pt x="0" y="1812"/>
                  </a:lnTo>
                  <a:lnTo>
                    <a:pt x="0" y="1818"/>
                  </a:lnTo>
                  <a:lnTo>
                    <a:pt x="12" y="1830"/>
                  </a:lnTo>
                  <a:lnTo>
                    <a:pt x="6" y="1842"/>
                  </a:lnTo>
                  <a:lnTo>
                    <a:pt x="12" y="1848"/>
                  </a:lnTo>
                  <a:lnTo>
                    <a:pt x="18" y="1848"/>
                  </a:lnTo>
                  <a:lnTo>
                    <a:pt x="24" y="1842"/>
                  </a:lnTo>
                  <a:lnTo>
                    <a:pt x="48" y="1842"/>
                  </a:lnTo>
                  <a:lnTo>
                    <a:pt x="54" y="1848"/>
                  </a:lnTo>
                  <a:lnTo>
                    <a:pt x="66" y="1848"/>
                  </a:lnTo>
                  <a:lnTo>
                    <a:pt x="72" y="1854"/>
                  </a:lnTo>
                  <a:lnTo>
                    <a:pt x="162" y="1854"/>
                  </a:lnTo>
                  <a:lnTo>
                    <a:pt x="162" y="1848"/>
                  </a:lnTo>
                  <a:lnTo>
                    <a:pt x="168" y="1848"/>
                  </a:lnTo>
                  <a:lnTo>
                    <a:pt x="162" y="1830"/>
                  </a:lnTo>
                  <a:lnTo>
                    <a:pt x="174" y="1818"/>
                  </a:lnTo>
                  <a:lnTo>
                    <a:pt x="174" y="1800"/>
                  </a:lnTo>
                  <a:lnTo>
                    <a:pt x="168" y="1788"/>
                  </a:lnTo>
                  <a:lnTo>
                    <a:pt x="162" y="1788"/>
                  </a:lnTo>
                  <a:close/>
                  <a:moveTo>
                    <a:pt x="1038" y="90"/>
                  </a:moveTo>
                  <a:lnTo>
                    <a:pt x="1062" y="72"/>
                  </a:lnTo>
                  <a:lnTo>
                    <a:pt x="1032" y="72"/>
                  </a:lnTo>
                  <a:lnTo>
                    <a:pt x="1032" y="84"/>
                  </a:lnTo>
                  <a:lnTo>
                    <a:pt x="1038" y="90"/>
                  </a:lnTo>
                  <a:close/>
                  <a:moveTo>
                    <a:pt x="990" y="72"/>
                  </a:moveTo>
                  <a:lnTo>
                    <a:pt x="1074" y="54"/>
                  </a:lnTo>
                  <a:lnTo>
                    <a:pt x="1044" y="42"/>
                  </a:lnTo>
                  <a:lnTo>
                    <a:pt x="996" y="54"/>
                  </a:lnTo>
                  <a:lnTo>
                    <a:pt x="948" y="54"/>
                  </a:lnTo>
                  <a:lnTo>
                    <a:pt x="966" y="66"/>
                  </a:lnTo>
                  <a:lnTo>
                    <a:pt x="990" y="72"/>
                  </a:lnTo>
                  <a:close/>
                  <a:moveTo>
                    <a:pt x="1122" y="90"/>
                  </a:moveTo>
                  <a:lnTo>
                    <a:pt x="1128" y="78"/>
                  </a:lnTo>
                  <a:lnTo>
                    <a:pt x="1152" y="78"/>
                  </a:lnTo>
                  <a:lnTo>
                    <a:pt x="1164" y="66"/>
                  </a:lnTo>
                  <a:lnTo>
                    <a:pt x="1218" y="66"/>
                  </a:lnTo>
                  <a:lnTo>
                    <a:pt x="1218" y="60"/>
                  </a:lnTo>
                  <a:lnTo>
                    <a:pt x="1206" y="54"/>
                  </a:lnTo>
                  <a:lnTo>
                    <a:pt x="1182" y="54"/>
                  </a:lnTo>
                  <a:lnTo>
                    <a:pt x="1182" y="48"/>
                  </a:lnTo>
                  <a:lnTo>
                    <a:pt x="1176" y="48"/>
                  </a:lnTo>
                  <a:lnTo>
                    <a:pt x="1164" y="42"/>
                  </a:lnTo>
                  <a:lnTo>
                    <a:pt x="1140" y="42"/>
                  </a:lnTo>
                  <a:lnTo>
                    <a:pt x="1134" y="48"/>
                  </a:lnTo>
                  <a:lnTo>
                    <a:pt x="1128" y="60"/>
                  </a:lnTo>
                  <a:lnTo>
                    <a:pt x="1128" y="66"/>
                  </a:lnTo>
                  <a:lnTo>
                    <a:pt x="1122" y="66"/>
                  </a:lnTo>
                  <a:lnTo>
                    <a:pt x="1116" y="72"/>
                  </a:lnTo>
                  <a:lnTo>
                    <a:pt x="1104" y="72"/>
                  </a:lnTo>
                  <a:lnTo>
                    <a:pt x="1086" y="78"/>
                  </a:lnTo>
                  <a:lnTo>
                    <a:pt x="1080" y="78"/>
                  </a:lnTo>
                  <a:lnTo>
                    <a:pt x="1074" y="84"/>
                  </a:lnTo>
                  <a:lnTo>
                    <a:pt x="1080" y="84"/>
                  </a:lnTo>
                  <a:lnTo>
                    <a:pt x="1092" y="90"/>
                  </a:lnTo>
                  <a:lnTo>
                    <a:pt x="1122" y="90"/>
                  </a:lnTo>
                  <a:close/>
                  <a:moveTo>
                    <a:pt x="1176" y="78"/>
                  </a:moveTo>
                  <a:lnTo>
                    <a:pt x="1158" y="90"/>
                  </a:lnTo>
                  <a:lnTo>
                    <a:pt x="1176" y="102"/>
                  </a:lnTo>
                  <a:lnTo>
                    <a:pt x="1194" y="108"/>
                  </a:lnTo>
                  <a:lnTo>
                    <a:pt x="1248" y="102"/>
                  </a:lnTo>
                  <a:lnTo>
                    <a:pt x="1242" y="90"/>
                  </a:lnTo>
                  <a:lnTo>
                    <a:pt x="1212" y="90"/>
                  </a:lnTo>
                  <a:lnTo>
                    <a:pt x="1176" y="78"/>
                  </a:lnTo>
                  <a:close/>
                  <a:moveTo>
                    <a:pt x="7812" y="2436"/>
                  </a:moveTo>
                  <a:lnTo>
                    <a:pt x="7782" y="2400"/>
                  </a:lnTo>
                  <a:lnTo>
                    <a:pt x="7776" y="2400"/>
                  </a:lnTo>
                  <a:lnTo>
                    <a:pt x="7770" y="2394"/>
                  </a:lnTo>
                  <a:lnTo>
                    <a:pt x="7752" y="2388"/>
                  </a:lnTo>
                  <a:lnTo>
                    <a:pt x="7728" y="2364"/>
                  </a:lnTo>
                  <a:lnTo>
                    <a:pt x="7722" y="2352"/>
                  </a:lnTo>
                  <a:lnTo>
                    <a:pt x="7704" y="2298"/>
                  </a:lnTo>
                  <a:lnTo>
                    <a:pt x="7698" y="2286"/>
                  </a:lnTo>
                  <a:lnTo>
                    <a:pt x="7698" y="2274"/>
                  </a:lnTo>
                  <a:lnTo>
                    <a:pt x="7674" y="2250"/>
                  </a:lnTo>
                  <a:lnTo>
                    <a:pt x="7680" y="2244"/>
                  </a:lnTo>
                  <a:lnTo>
                    <a:pt x="7698" y="2244"/>
                  </a:lnTo>
                  <a:lnTo>
                    <a:pt x="7770" y="2268"/>
                  </a:lnTo>
                  <a:lnTo>
                    <a:pt x="7800" y="2280"/>
                  </a:lnTo>
                  <a:lnTo>
                    <a:pt x="7812" y="2286"/>
                  </a:lnTo>
                  <a:lnTo>
                    <a:pt x="7740" y="2232"/>
                  </a:lnTo>
                  <a:lnTo>
                    <a:pt x="7734" y="2226"/>
                  </a:lnTo>
                  <a:lnTo>
                    <a:pt x="7722" y="2202"/>
                  </a:lnTo>
                  <a:lnTo>
                    <a:pt x="7710" y="2196"/>
                  </a:lnTo>
                  <a:lnTo>
                    <a:pt x="7704" y="2184"/>
                  </a:lnTo>
                  <a:lnTo>
                    <a:pt x="7698" y="2178"/>
                  </a:lnTo>
                  <a:lnTo>
                    <a:pt x="7674" y="2166"/>
                  </a:lnTo>
                  <a:lnTo>
                    <a:pt x="7668" y="2160"/>
                  </a:lnTo>
                  <a:lnTo>
                    <a:pt x="7656" y="2154"/>
                  </a:lnTo>
                  <a:lnTo>
                    <a:pt x="7578" y="2070"/>
                  </a:lnTo>
                  <a:lnTo>
                    <a:pt x="7554" y="2070"/>
                  </a:lnTo>
                  <a:lnTo>
                    <a:pt x="7542" y="2040"/>
                  </a:lnTo>
                  <a:lnTo>
                    <a:pt x="7524" y="2040"/>
                  </a:lnTo>
                  <a:lnTo>
                    <a:pt x="7512" y="2028"/>
                  </a:lnTo>
                  <a:lnTo>
                    <a:pt x="7500" y="2004"/>
                  </a:lnTo>
                  <a:lnTo>
                    <a:pt x="7500" y="1980"/>
                  </a:lnTo>
                  <a:lnTo>
                    <a:pt x="7470" y="1944"/>
                  </a:lnTo>
                  <a:lnTo>
                    <a:pt x="7446" y="1950"/>
                  </a:lnTo>
                  <a:lnTo>
                    <a:pt x="7434" y="1920"/>
                  </a:lnTo>
                  <a:lnTo>
                    <a:pt x="7392" y="1890"/>
                  </a:lnTo>
                  <a:lnTo>
                    <a:pt x="7380" y="1866"/>
                  </a:lnTo>
                  <a:lnTo>
                    <a:pt x="7368" y="1860"/>
                  </a:lnTo>
                  <a:lnTo>
                    <a:pt x="7362" y="1854"/>
                  </a:lnTo>
                  <a:lnTo>
                    <a:pt x="7344" y="1854"/>
                  </a:lnTo>
                  <a:lnTo>
                    <a:pt x="7344" y="1860"/>
                  </a:lnTo>
                  <a:lnTo>
                    <a:pt x="7392" y="1908"/>
                  </a:lnTo>
                  <a:lnTo>
                    <a:pt x="7392" y="1914"/>
                  </a:lnTo>
                  <a:lnTo>
                    <a:pt x="7386" y="1914"/>
                  </a:lnTo>
                  <a:lnTo>
                    <a:pt x="7380" y="1908"/>
                  </a:lnTo>
                  <a:lnTo>
                    <a:pt x="7368" y="1908"/>
                  </a:lnTo>
                  <a:lnTo>
                    <a:pt x="7362" y="1914"/>
                  </a:lnTo>
                  <a:lnTo>
                    <a:pt x="7362" y="1926"/>
                  </a:lnTo>
                  <a:lnTo>
                    <a:pt x="7374" y="1950"/>
                  </a:lnTo>
                  <a:lnTo>
                    <a:pt x="7386" y="1962"/>
                  </a:lnTo>
                  <a:lnTo>
                    <a:pt x="7392" y="1974"/>
                  </a:lnTo>
                  <a:lnTo>
                    <a:pt x="7404" y="1980"/>
                  </a:lnTo>
                  <a:lnTo>
                    <a:pt x="7404" y="1992"/>
                  </a:lnTo>
                  <a:lnTo>
                    <a:pt x="7416" y="2016"/>
                  </a:lnTo>
                  <a:lnTo>
                    <a:pt x="7422" y="2022"/>
                  </a:lnTo>
                  <a:lnTo>
                    <a:pt x="7440" y="2034"/>
                  </a:lnTo>
                  <a:lnTo>
                    <a:pt x="7470" y="2052"/>
                  </a:lnTo>
                  <a:lnTo>
                    <a:pt x="7500" y="2076"/>
                  </a:lnTo>
                  <a:lnTo>
                    <a:pt x="7518" y="2100"/>
                  </a:lnTo>
                  <a:lnTo>
                    <a:pt x="7524" y="2112"/>
                  </a:lnTo>
                  <a:lnTo>
                    <a:pt x="7536" y="2130"/>
                  </a:lnTo>
                  <a:lnTo>
                    <a:pt x="7536" y="2142"/>
                  </a:lnTo>
                  <a:lnTo>
                    <a:pt x="7548" y="2154"/>
                  </a:lnTo>
                  <a:lnTo>
                    <a:pt x="7554" y="2166"/>
                  </a:lnTo>
                  <a:lnTo>
                    <a:pt x="7572" y="2184"/>
                  </a:lnTo>
                  <a:lnTo>
                    <a:pt x="7590" y="2208"/>
                  </a:lnTo>
                  <a:lnTo>
                    <a:pt x="7608" y="2238"/>
                  </a:lnTo>
                  <a:lnTo>
                    <a:pt x="7620" y="2262"/>
                  </a:lnTo>
                  <a:lnTo>
                    <a:pt x="7626" y="2268"/>
                  </a:lnTo>
                  <a:lnTo>
                    <a:pt x="7626" y="2280"/>
                  </a:lnTo>
                  <a:lnTo>
                    <a:pt x="7632" y="2292"/>
                  </a:lnTo>
                  <a:lnTo>
                    <a:pt x="7644" y="2304"/>
                  </a:lnTo>
                  <a:lnTo>
                    <a:pt x="7656" y="2304"/>
                  </a:lnTo>
                  <a:lnTo>
                    <a:pt x="7668" y="2310"/>
                  </a:lnTo>
                  <a:lnTo>
                    <a:pt x="7674" y="2322"/>
                  </a:lnTo>
                  <a:lnTo>
                    <a:pt x="7686" y="2334"/>
                  </a:lnTo>
                  <a:lnTo>
                    <a:pt x="7698" y="2358"/>
                  </a:lnTo>
                  <a:lnTo>
                    <a:pt x="7698" y="2376"/>
                  </a:lnTo>
                  <a:lnTo>
                    <a:pt x="7740" y="2412"/>
                  </a:lnTo>
                  <a:lnTo>
                    <a:pt x="7752" y="2466"/>
                  </a:lnTo>
                  <a:lnTo>
                    <a:pt x="7794" y="2508"/>
                  </a:lnTo>
                  <a:lnTo>
                    <a:pt x="7794" y="2502"/>
                  </a:lnTo>
                  <a:lnTo>
                    <a:pt x="7788" y="2496"/>
                  </a:lnTo>
                  <a:lnTo>
                    <a:pt x="7788" y="2484"/>
                  </a:lnTo>
                  <a:lnTo>
                    <a:pt x="7782" y="2472"/>
                  </a:lnTo>
                  <a:lnTo>
                    <a:pt x="7782" y="2460"/>
                  </a:lnTo>
                  <a:lnTo>
                    <a:pt x="7776" y="2448"/>
                  </a:lnTo>
                  <a:lnTo>
                    <a:pt x="7782" y="2442"/>
                  </a:lnTo>
                  <a:lnTo>
                    <a:pt x="7788" y="2442"/>
                  </a:lnTo>
                  <a:lnTo>
                    <a:pt x="7800" y="2454"/>
                  </a:lnTo>
                  <a:lnTo>
                    <a:pt x="7830" y="2454"/>
                  </a:lnTo>
                  <a:lnTo>
                    <a:pt x="7866" y="2496"/>
                  </a:lnTo>
                  <a:lnTo>
                    <a:pt x="7866" y="2472"/>
                  </a:lnTo>
                  <a:lnTo>
                    <a:pt x="7836" y="2430"/>
                  </a:lnTo>
                  <a:lnTo>
                    <a:pt x="7812" y="2436"/>
                  </a:lnTo>
                  <a:close/>
                  <a:moveTo>
                    <a:pt x="1344" y="84"/>
                  </a:moveTo>
                  <a:lnTo>
                    <a:pt x="1350" y="72"/>
                  </a:lnTo>
                  <a:lnTo>
                    <a:pt x="1308" y="66"/>
                  </a:lnTo>
                  <a:lnTo>
                    <a:pt x="1284" y="78"/>
                  </a:lnTo>
                  <a:lnTo>
                    <a:pt x="1290" y="90"/>
                  </a:lnTo>
                  <a:lnTo>
                    <a:pt x="1344" y="84"/>
                  </a:lnTo>
                  <a:close/>
                  <a:moveTo>
                    <a:pt x="9048" y="996"/>
                  </a:moveTo>
                  <a:lnTo>
                    <a:pt x="9036" y="984"/>
                  </a:lnTo>
                  <a:lnTo>
                    <a:pt x="9024" y="978"/>
                  </a:lnTo>
                  <a:lnTo>
                    <a:pt x="9006" y="972"/>
                  </a:lnTo>
                  <a:lnTo>
                    <a:pt x="8994" y="966"/>
                  </a:lnTo>
                  <a:lnTo>
                    <a:pt x="8982" y="966"/>
                  </a:lnTo>
                  <a:lnTo>
                    <a:pt x="8940" y="948"/>
                  </a:lnTo>
                  <a:lnTo>
                    <a:pt x="8898" y="948"/>
                  </a:lnTo>
                  <a:lnTo>
                    <a:pt x="8868" y="930"/>
                  </a:lnTo>
                  <a:lnTo>
                    <a:pt x="8778" y="924"/>
                  </a:lnTo>
                  <a:lnTo>
                    <a:pt x="8736" y="906"/>
                  </a:lnTo>
                  <a:lnTo>
                    <a:pt x="8700" y="906"/>
                  </a:lnTo>
                  <a:lnTo>
                    <a:pt x="8754" y="942"/>
                  </a:lnTo>
                  <a:lnTo>
                    <a:pt x="8808" y="966"/>
                  </a:lnTo>
                  <a:lnTo>
                    <a:pt x="8796" y="966"/>
                  </a:lnTo>
                  <a:lnTo>
                    <a:pt x="8784" y="972"/>
                  </a:lnTo>
                  <a:lnTo>
                    <a:pt x="8754" y="972"/>
                  </a:lnTo>
                  <a:lnTo>
                    <a:pt x="8730" y="960"/>
                  </a:lnTo>
                  <a:lnTo>
                    <a:pt x="8676" y="906"/>
                  </a:lnTo>
                  <a:lnTo>
                    <a:pt x="8580" y="870"/>
                  </a:lnTo>
                  <a:lnTo>
                    <a:pt x="8496" y="846"/>
                  </a:lnTo>
                  <a:lnTo>
                    <a:pt x="8442" y="834"/>
                  </a:lnTo>
                  <a:lnTo>
                    <a:pt x="8370" y="822"/>
                  </a:lnTo>
                  <a:lnTo>
                    <a:pt x="8280" y="804"/>
                  </a:lnTo>
                  <a:lnTo>
                    <a:pt x="8190" y="780"/>
                  </a:lnTo>
                  <a:lnTo>
                    <a:pt x="8112" y="762"/>
                  </a:lnTo>
                  <a:lnTo>
                    <a:pt x="8052" y="750"/>
                  </a:lnTo>
                  <a:lnTo>
                    <a:pt x="7998" y="738"/>
                  </a:lnTo>
                  <a:lnTo>
                    <a:pt x="7956" y="732"/>
                  </a:lnTo>
                  <a:lnTo>
                    <a:pt x="7758" y="732"/>
                  </a:lnTo>
                  <a:lnTo>
                    <a:pt x="7746" y="714"/>
                  </a:lnTo>
                  <a:lnTo>
                    <a:pt x="7698" y="720"/>
                  </a:lnTo>
                  <a:lnTo>
                    <a:pt x="7680" y="708"/>
                  </a:lnTo>
                  <a:lnTo>
                    <a:pt x="7626" y="708"/>
                  </a:lnTo>
                  <a:lnTo>
                    <a:pt x="7650" y="726"/>
                  </a:lnTo>
                  <a:lnTo>
                    <a:pt x="7644" y="744"/>
                  </a:lnTo>
                  <a:lnTo>
                    <a:pt x="7656" y="744"/>
                  </a:lnTo>
                  <a:lnTo>
                    <a:pt x="7680" y="756"/>
                  </a:lnTo>
                  <a:lnTo>
                    <a:pt x="7716" y="762"/>
                  </a:lnTo>
                  <a:lnTo>
                    <a:pt x="7740" y="774"/>
                  </a:lnTo>
                  <a:lnTo>
                    <a:pt x="7758" y="786"/>
                  </a:lnTo>
                  <a:lnTo>
                    <a:pt x="7752" y="798"/>
                  </a:lnTo>
                  <a:lnTo>
                    <a:pt x="7728" y="804"/>
                  </a:lnTo>
                  <a:lnTo>
                    <a:pt x="7698" y="804"/>
                  </a:lnTo>
                  <a:lnTo>
                    <a:pt x="7686" y="798"/>
                  </a:lnTo>
                  <a:lnTo>
                    <a:pt x="7680" y="792"/>
                  </a:lnTo>
                  <a:lnTo>
                    <a:pt x="7656" y="774"/>
                  </a:lnTo>
                  <a:lnTo>
                    <a:pt x="7584" y="774"/>
                  </a:lnTo>
                  <a:lnTo>
                    <a:pt x="7530" y="738"/>
                  </a:lnTo>
                  <a:lnTo>
                    <a:pt x="7524" y="738"/>
                  </a:lnTo>
                  <a:lnTo>
                    <a:pt x="7518" y="744"/>
                  </a:lnTo>
                  <a:lnTo>
                    <a:pt x="7506" y="744"/>
                  </a:lnTo>
                  <a:lnTo>
                    <a:pt x="7500" y="750"/>
                  </a:lnTo>
                  <a:lnTo>
                    <a:pt x="7446" y="750"/>
                  </a:lnTo>
                  <a:lnTo>
                    <a:pt x="7440" y="738"/>
                  </a:lnTo>
                  <a:lnTo>
                    <a:pt x="7344" y="744"/>
                  </a:lnTo>
                  <a:lnTo>
                    <a:pt x="7320" y="726"/>
                  </a:lnTo>
                  <a:lnTo>
                    <a:pt x="7314" y="732"/>
                  </a:lnTo>
                  <a:lnTo>
                    <a:pt x="7212" y="732"/>
                  </a:lnTo>
                  <a:lnTo>
                    <a:pt x="7206" y="738"/>
                  </a:lnTo>
                  <a:lnTo>
                    <a:pt x="7212" y="744"/>
                  </a:lnTo>
                  <a:lnTo>
                    <a:pt x="7218" y="756"/>
                  </a:lnTo>
                  <a:lnTo>
                    <a:pt x="7254" y="792"/>
                  </a:lnTo>
                  <a:lnTo>
                    <a:pt x="7248" y="792"/>
                  </a:lnTo>
                  <a:lnTo>
                    <a:pt x="7242" y="786"/>
                  </a:lnTo>
                  <a:lnTo>
                    <a:pt x="7230" y="780"/>
                  </a:lnTo>
                  <a:lnTo>
                    <a:pt x="7218" y="768"/>
                  </a:lnTo>
                  <a:lnTo>
                    <a:pt x="7206" y="762"/>
                  </a:lnTo>
                  <a:lnTo>
                    <a:pt x="7194" y="750"/>
                  </a:lnTo>
                  <a:lnTo>
                    <a:pt x="7176" y="744"/>
                  </a:lnTo>
                  <a:lnTo>
                    <a:pt x="7104" y="732"/>
                  </a:lnTo>
                  <a:lnTo>
                    <a:pt x="7086" y="732"/>
                  </a:lnTo>
                  <a:lnTo>
                    <a:pt x="7086" y="726"/>
                  </a:lnTo>
                  <a:lnTo>
                    <a:pt x="7056" y="696"/>
                  </a:lnTo>
                  <a:lnTo>
                    <a:pt x="7032" y="684"/>
                  </a:lnTo>
                  <a:lnTo>
                    <a:pt x="6990" y="666"/>
                  </a:lnTo>
                  <a:lnTo>
                    <a:pt x="6948" y="660"/>
                  </a:lnTo>
                  <a:lnTo>
                    <a:pt x="6912" y="654"/>
                  </a:lnTo>
                  <a:lnTo>
                    <a:pt x="6882" y="654"/>
                  </a:lnTo>
                  <a:lnTo>
                    <a:pt x="6864" y="648"/>
                  </a:lnTo>
                  <a:lnTo>
                    <a:pt x="6834" y="648"/>
                  </a:lnTo>
                  <a:lnTo>
                    <a:pt x="6786" y="636"/>
                  </a:lnTo>
                  <a:lnTo>
                    <a:pt x="6774" y="642"/>
                  </a:lnTo>
                  <a:lnTo>
                    <a:pt x="6714" y="642"/>
                  </a:lnTo>
                  <a:lnTo>
                    <a:pt x="6696" y="660"/>
                  </a:lnTo>
                  <a:lnTo>
                    <a:pt x="6684" y="666"/>
                  </a:lnTo>
                  <a:lnTo>
                    <a:pt x="6648" y="666"/>
                  </a:lnTo>
                  <a:lnTo>
                    <a:pt x="6630" y="660"/>
                  </a:lnTo>
                  <a:lnTo>
                    <a:pt x="6594" y="660"/>
                  </a:lnTo>
                  <a:lnTo>
                    <a:pt x="6582" y="654"/>
                  </a:lnTo>
                  <a:lnTo>
                    <a:pt x="6576" y="648"/>
                  </a:lnTo>
                  <a:lnTo>
                    <a:pt x="6552" y="636"/>
                  </a:lnTo>
                  <a:lnTo>
                    <a:pt x="6534" y="630"/>
                  </a:lnTo>
                  <a:lnTo>
                    <a:pt x="6522" y="624"/>
                  </a:lnTo>
                  <a:lnTo>
                    <a:pt x="6498" y="624"/>
                  </a:lnTo>
                  <a:lnTo>
                    <a:pt x="6486" y="630"/>
                  </a:lnTo>
                  <a:lnTo>
                    <a:pt x="6474" y="612"/>
                  </a:lnTo>
                  <a:lnTo>
                    <a:pt x="6438" y="612"/>
                  </a:lnTo>
                  <a:lnTo>
                    <a:pt x="6372" y="606"/>
                  </a:lnTo>
                  <a:lnTo>
                    <a:pt x="6408" y="594"/>
                  </a:lnTo>
                  <a:lnTo>
                    <a:pt x="6372" y="570"/>
                  </a:lnTo>
                  <a:lnTo>
                    <a:pt x="6360" y="570"/>
                  </a:lnTo>
                  <a:lnTo>
                    <a:pt x="6324" y="564"/>
                  </a:lnTo>
                  <a:lnTo>
                    <a:pt x="6282" y="558"/>
                  </a:lnTo>
                  <a:lnTo>
                    <a:pt x="6246" y="558"/>
                  </a:lnTo>
                  <a:lnTo>
                    <a:pt x="6228" y="564"/>
                  </a:lnTo>
                  <a:lnTo>
                    <a:pt x="6228" y="594"/>
                  </a:lnTo>
                  <a:lnTo>
                    <a:pt x="6222" y="600"/>
                  </a:lnTo>
                  <a:lnTo>
                    <a:pt x="6192" y="600"/>
                  </a:lnTo>
                  <a:lnTo>
                    <a:pt x="6180" y="594"/>
                  </a:lnTo>
                  <a:lnTo>
                    <a:pt x="6168" y="594"/>
                  </a:lnTo>
                  <a:lnTo>
                    <a:pt x="6186" y="582"/>
                  </a:lnTo>
                  <a:lnTo>
                    <a:pt x="6168" y="570"/>
                  </a:lnTo>
                  <a:lnTo>
                    <a:pt x="6096" y="570"/>
                  </a:lnTo>
                  <a:lnTo>
                    <a:pt x="6114" y="558"/>
                  </a:lnTo>
                  <a:lnTo>
                    <a:pt x="6156" y="558"/>
                  </a:lnTo>
                  <a:lnTo>
                    <a:pt x="6216" y="588"/>
                  </a:lnTo>
                  <a:lnTo>
                    <a:pt x="6216" y="564"/>
                  </a:lnTo>
                  <a:lnTo>
                    <a:pt x="6162" y="540"/>
                  </a:lnTo>
                  <a:lnTo>
                    <a:pt x="6048" y="546"/>
                  </a:lnTo>
                  <a:lnTo>
                    <a:pt x="6048" y="534"/>
                  </a:lnTo>
                  <a:lnTo>
                    <a:pt x="5928" y="540"/>
                  </a:lnTo>
                  <a:lnTo>
                    <a:pt x="5880" y="522"/>
                  </a:lnTo>
                  <a:lnTo>
                    <a:pt x="5862" y="522"/>
                  </a:lnTo>
                  <a:lnTo>
                    <a:pt x="5898" y="546"/>
                  </a:lnTo>
                  <a:lnTo>
                    <a:pt x="5850" y="546"/>
                  </a:lnTo>
                  <a:lnTo>
                    <a:pt x="5838" y="552"/>
                  </a:lnTo>
                  <a:lnTo>
                    <a:pt x="5832" y="552"/>
                  </a:lnTo>
                  <a:lnTo>
                    <a:pt x="5832" y="558"/>
                  </a:lnTo>
                  <a:lnTo>
                    <a:pt x="5844" y="564"/>
                  </a:lnTo>
                  <a:lnTo>
                    <a:pt x="5850" y="570"/>
                  </a:lnTo>
                  <a:lnTo>
                    <a:pt x="5862" y="576"/>
                  </a:lnTo>
                  <a:lnTo>
                    <a:pt x="5892" y="576"/>
                  </a:lnTo>
                  <a:lnTo>
                    <a:pt x="5892" y="582"/>
                  </a:lnTo>
                  <a:lnTo>
                    <a:pt x="5952" y="618"/>
                  </a:lnTo>
                  <a:lnTo>
                    <a:pt x="5904" y="618"/>
                  </a:lnTo>
                  <a:lnTo>
                    <a:pt x="5898" y="612"/>
                  </a:lnTo>
                  <a:lnTo>
                    <a:pt x="5886" y="606"/>
                  </a:lnTo>
                  <a:lnTo>
                    <a:pt x="5874" y="606"/>
                  </a:lnTo>
                  <a:lnTo>
                    <a:pt x="5862" y="600"/>
                  </a:lnTo>
                  <a:lnTo>
                    <a:pt x="5844" y="618"/>
                  </a:lnTo>
                  <a:lnTo>
                    <a:pt x="5868" y="636"/>
                  </a:lnTo>
                  <a:lnTo>
                    <a:pt x="5814" y="630"/>
                  </a:lnTo>
                  <a:lnTo>
                    <a:pt x="5808" y="630"/>
                  </a:lnTo>
                  <a:lnTo>
                    <a:pt x="5802" y="624"/>
                  </a:lnTo>
                  <a:lnTo>
                    <a:pt x="5784" y="618"/>
                  </a:lnTo>
                  <a:lnTo>
                    <a:pt x="5766" y="618"/>
                  </a:lnTo>
                  <a:lnTo>
                    <a:pt x="5754" y="612"/>
                  </a:lnTo>
                  <a:lnTo>
                    <a:pt x="5736" y="606"/>
                  </a:lnTo>
                  <a:lnTo>
                    <a:pt x="5724" y="606"/>
                  </a:lnTo>
                  <a:lnTo>
                    <a:pt x="5712" y="612"/>
                  </a:lnTo>
                  <a:lnTo>
                    <a:pt x="5700" y="612"/>
                  </a:lnTo>
                  <a:lnTo>
                    <a:pt x="5688" y="618"/>
                  </a:lnTo>
                  <a:lnTo>
                    <a:pt x="5682" y="624"/>
                  </a:lnTo>
                  <a:lnTo>
                    <a:pt x="5676" y="624"/>
                  </a:lnTo>
                  <a:lnTo>
                    <a:pt x="5610" y="618"/>
                  </a:lnTo>
                  <a:lnTo>
                    <a:pt x="5604" y="618"/>
                  </a:lnTo>
                  <a:lnTo>
                    <a:pt x="5598" y="612"/>
                  </a:lnTo>
                  <a:lnTo>
                    <a:pt x="5562" y="594"/>
                  </a:lnTo>
                  <a:lnTo>
                    <a:pt x="5556" y="594"/>
                  </a:lnTo>
                  <a:lnTo>
                    <a:pt x="5550" y="588"/>
                  </a:lnTo>
                  <a:lnTo>
                    <a:pt x="5538" y="588"/>
                  </a:lnTo>
                  <a:lnTo>
                    <a:pt x="5538" y="606"/>
                  </a:lnTo>
                  <a:lnTo>
                    <a:pt x="5544" y="612"/>
                  </a:lnTo>
                  <a:lnTo>
                    <a:pt x="5550" y="624"/>
                  </a:lnTo>
                  <a:lnTo>
                    <a:pt x="5556" y="630"/>
                  </a:lnTo>
                  <a:lnTo>
                    <a:pt x="5562" y="642"/>
                  </a:lnTo>
                  <a:lnTo>
                    <a:pt x="5562" y="660"/>
                  </a:lnTo>
                  <a:lnTo>
                    <a:pt x="5556" y="666"/>
                  </a:lnTo>
                  <a:lnTo>
                    <a:pt x="5532" y="660"/>
                  </a:lnTo>
                  <a:lnTo>
                    <a:pt x="5424" y="624"/>
                  </a:lnTo>
                  <a:lnTo>
                    <a:pt x="5412" y="618"/>
                  </a:lnTo>
                  <a:lnTo>
                    <a:pt x="5406" y="618"/>
                  </a:lnTo>
                  <a:lnTo>
                    <a:pt x="5400" y="612"/>
                  </a:lnTo>
                  <a:lnTo>
                    <a:pt x="5394" y="600"/>
                  </a:lnTo>
                  <a:lnTo>
                    <a:pt x="5382" y="594"/>
                  </a:lnTo>
                  <a:lnTo>
                    <a:pt x="5376" y="588"/>
                  </a:lnTo>
                  <a:lnTo>
                    <a:pt x="5376" y="606"/>
                  </a:lnTo>
                  <a:lnTo>
                    <a:pt x="5322" y="588"/>
                  </a:lnTo>
                  <a:lnTo>
                    <a:pt x="5292" y="570"/>
                  </a:lnTo>
                  <a:lnTo>
                    <a:pt x="5298" y="570"/>
                  </a:lnTo>
                  <a:lnTo>
                    <a:pt x="5304" y="576"/>
                  </a:lnTo>
                  <a:lnTo>
                    <a:pt x="5328" y="576"/>
                  </a:lnTo>
                  <a:lnTo>
                    <a:pt x="5340" y="582"/>
                  </a:lnTo>
                  <a:lnTo>
                    <a:pt x="5352" y="582"/>
                  </a:lnTo>
                  <a:lnTo>
                    <a:pt x="5358" y="576"/>
                  </a:lnTo>
                  <a:lnTo>
                    <a:pt x="5358" y="570"/>
                  </a:lnTo>
                  <a:lnTo>
                    <a:pt x="5346" y="564"/>
                  </a:lnTo>
                  <a:lnTo>
                    <a:pt x="5334" y="552"/>
                  </a:lnTo>
                  <a:lnTo>
                    <a:pt x="5292" y="552"/>
                  </a:lnTo>
                  <a:lnTo>
                    <a:pt x="5304" y="540"/>
                  </a:lnTo>
                  <a:lnTo>
                    <a:pt x="5298" y="534"/>
                  </a:lnTo>
                  <a:lnTo>
                    <a:pt x="5286" y="528"/>
                  </a:lnTo>
                  <a:lnTo>
                    <a:pt x="5256" y="528"/>
                  </a:lnTo>
                  <a:lnTo>
                    <a:pt x="5268" y="510"/>
                  </a:lnTo>
                  <a:lnTo>
                    <a:pt x="5262" y="510"/>
                  </a:lnTo>
                  <a:lnTo>
                    <a:pt x="5256" y="504"/>
                  </a:lnTo>
                  <a:lnTo>
                    <a:pt x="5232" y="504"/>
                  </a:lnTo>
                  <a:lnTo>
                    <a:pt x="5220" y="498"/>
                  </a:lnTo>
                  <a:lnTo>
                    <a:pt x="5208" y="498"/>
                  </a:lnTo>
                  <a:lnTo>
                    <a:pt x="5202" y="492"/>
                  </a:lnTo>
                  <a:lnTo>
                    <a:pt x="5190" y="492"/>
                  </a:lnTo>
                  <a:lnTo>
                    <a:pt x="5184" y="486"/>
                  </a:lnTo>
                  <a:lnTo>
                    <a:pt x="5142" y="486"/>
                  </a:lnTo>
                  <a:lnTo>
                    <a:pt x="5130" y="492"/>
                  </a:lnTo>
                  <a:lnTo>
                    <a:pt x="5094" y="492"/>
                  </a:lnTo>
                  <a:lnTo>
                    <a:pt x="5076" y="486"/>
                  </a:lnTo>
                  <a:lnTo>
                    <a:pt x="5070" y="480"/>
                  </a:lnTo>
                  <a:lnTo>
                    <a:pt x="5064" y="480"/>
                  </a:lnTo>
                  <a:lnTo>
                    <a:pt x="5040" y="486"/>
                  </a:lnTo>
                  <a:lnTo>
                    <a:pt x="5040" y="474"/>
                  </a:lnTo>
                  <a:lnTo>
                    <a:pt x="4992" y="468"/>
                  </a:lnTo>
                  <a:lnTo>
                    <a:pt x="4980" y="456"/>
                  </a:lnTo>
                  <a:lnTo>
                    <a:pt x="4974" y="474"/>
                  </a:lnTo>
                  <a:lnTo>
                    <a:pt x="4956" y="480"/>
                  </a:lnTo>
                  <a:lnTo>
                    <a:pt x="4986" y="498"/>
                  </a:lnTo>
                  <a:lnTo>
                    <a:pt x="5010" y="528"/>
                  </a:lnTo>
                  <a:lnTo>
                    <a:pt x="4962" y="522"/>
                  </a:lnTo>
                  <a:lnTo>
                    <a:pt x="4956" y="516"/>
                  </a:lnTo>
                  <a:lnTo>
                    <a:pt x="4890" y="522"/>
                  </a:lnTo>
                  <a:lnTo>
                    <a:pt x="4872" y="528"/>
                  </a:lnTo>
                  <a:lnTo>
                    <a:pt x="4872" y="516"/>
                  </a:lnTo>
                  <a:lnTo>
                    <a:pt x="4824" y="522"/>
                  </a:lnTo>
                  <a:lnTo>
                    <a:pt x="4818" y="510"/>
                  </a:lnTo>
                  <a:lnTo>
                    <a:pt x="4764" y="510"/>
                  </a:lnTo>
                  <a:lnTo>
                    <a:pt x="4728" y="504"/>
                  </a:lnTo>
                  <a:lnTo>
                    <a:pt x="4746" y="480"/>
                  </a:lnTo>
                  <a:lnTo>
                    <a:pt x="4620" y="480"/>
                  </a:lnTo>
                  <a:lnTo>
                    <a:pt x="4608" y="468"/>
                  </a:lnTo>
                  <a:lnTo>
                    <a:pt x="4602" y="474"/>
                  </a:lnTo>
                  <a:lnTo>
                    <a:pt x="4590" y="468"/>
                  </a:lnTo>
                  <a:lnTo>
                    <a:pt x="4542" y="474"/>
                  </a:lnTo>
                  <a:lnTo>
                    <a:pt x="4548" y="486"/>
                  </a:lnTo>
                  <a:lnTo>
                    <a:pt x="4488" y="480"/>
                  </a:lnTo>
                  <a:lnTo>
                    <a:pt x="4476" y="486"/>
                  </a:lnTo>
                  <a:lnTo>
                    <a:pt x="4506" y="498"/>
                  </a:lnTo>
                  <a:lnTo>
                    <a:pt x="4464" y="492"/>
                  </a:lnTo>
                  <a:lnTo>
                    <a:pt x="4464" y="474"/>
                  </a:lnTo>
                  <a:lnTo>
                    <a:pt x="4434" y="456"/>
                  </a:lnTo>
                  <a:lnTo>
                    <a:pt x="4416" y="456"/>
                  </a:lnTo>
                  <a:lnTo>
                    <a:pt x="4428" y="474"/>
                  </a:lnTo>
                  <a:lnTo>
                    <a:pt x="4374" y="474"/>
                  </a:lnTo>
                  <a:lnTo>
                    <a:pt x="4368" y="468"/>
                  </a:lnTo>
                  <a:lnTo>
                    <a:pt x="4356" y="468"/>
                  </a:lnTo>
                  <a:lnTo>
                    <a:pt x="4350" y="456"/>
                  </a:lnTo>
                  <a:lnTo>
                    <a:pt x="4320" y="456"/>
                  </a:lnTo>
                  <a:lnTo>
                    <a:pt x="4296" y="444"/>
                  </a:lnTo>
                  <a:lnTo>
                    <a:pt x="4266" y="468"/>
                  </a:lnTo>
                  <a:lnTo>
                    <a:pt x="4320" y="474"/>
                  </a:lnTo>
                  <a:lnTo>
                    <a:pt x="4332" y="474"/>
                  </a:lnTo>
                  <a:lnTo>
                    <a:pt x="4326" y="480"/>
                  </a:lnTo>
                  <a:lnTo>
                    <a:pt x="4314" y="486"/>
                  </a:lnTo>
                  <a:lnTo>
                    <a:pt x="4308" y="492"/>
                  </a:lnTo>
                  <a:lnTo>
                    <a:pt x="4272" y="492"/>
                  </a:lnTo>
                  <a:lnTo>
                    <a:pt x="4266" y="498"/>
                  </a:lnTo>
                  <a:lnTo>
                    <a:pt x="4254" y="504"/>
                  </a:lnTo>
                  <a:lnTo>
                    <a:pt x="4182" y="504"/>
                  </a:lnTo>
                  <a:lnTo>
                    <a:pt x="4146" y="510"/>
                  </a:lnTo>
                  <a:lnTo>
                    <a:pt x="4134" y="534"/>
                  </a:lnTo>
                  <a:lnTo>
                    <a:pt x="4110" y="528"/>
                  </a:lnTo>
                  <a:lnTo>
                    <a:pt x="4110" y="516"/>
                  </a:lnTo>
                  <a:lnTo>
                    <a:pt x="4116" y="504"/>
                  </a:lnTo>
                  <a:lnTo>
                    <a:pt x="4122" y="498"/>
                  </a:lnTo>
                  <a:lnTo>
                    <a:pt x="4134" y="492"/>
                  </a:lnTo>
                  <a:lnTo>
                    <a:pt x="4152" y="492"/>
                  </a:lnTo>
                  <a:lnTo>
                    <a:pt x="4164" y="480"/>
                  </a:lnTo>
                  <a:lnTo>
                    <a:pt x="4206" y="474"/>
                  </a:lnTo>
                  <a:lnTo>
                    <a:pt x="4248" y="438"/>
                  </a:lnTo>
                  <a:lnTo>
                    <a:pt x="4248" y="426"/>
                  </a:lnTo>
                  <a:lnTo>
                    <a:pt x="4254" y="420"/>
                  </a:lnTo>
                  <a:lnTo>
                    <a:pt x="4266" y="414"/>
                  </a:lnTo>
                  <a:lnTo>
                    <a:pt x="4278" y="414"/>
                  </a:lnTo>
                  <a:lnTo>
                    <a:pt x="4290" y="408"/>
                  </a:lnTo>
                  <a:lnTo>
                    <a:pt x="4302" y="408"/>
                  </a:lnTo>
                  <a:lnTo>
                    <a:pt x="4320" y="402"/>
                  </a:lnTo>
                  <a:lnTo>
                    <a:pt x="4332" y="402"/>
                  </a:lnTo>
                  <a:lnTo>
                    <a:pt x="4344" y="396"/>
                  </a:lnTo>
                  <a:lnTo>
                    <a:pt x="4350" y="390"/>
                  </a:lnTo>
                  <a:lnTo>
                    <a:pt x="4356" y="378"/>
                  </a:lnTo>
                  <a:lnTo>
                    <a:pt x="4350" y="366"/>
                  </a:lnTo>
                  <a:lnTo>
                    <a:pt x="4344" y="360"/>
                  </a:lnTo>
                  <a:lnTo>
                    <a:pt x="4332" y="354"/>
                  </a:lnTo>
                  <a:lnTo>
                    <a:pt x="4326" y="348"/>
                  </a:lnTo>
                  <a:lnTo>
                    <a:pt x="4290" y="348"/>
                  </a:lnTo>
                  <a:lnTo>
                    <a:pt x="4320" y="336"/>
                  </a:lnTo>
                  <a:lnTo>
                    <a:pt x="4314" y="330"/>
                  </a:lnTo>
                  <a:lnTo>
                    <a:pt x="4302" y="324"/>
                  </a:lnTo>
                  <a:lnTo>
                    <a:pt x="4290" y="312"/>
                  </a:lnTo>
                  <a:lnTo>
                    <a:pt x="4284" y="312"/>
                  </a:lnTo>
                  <a:lnTo>
                    <a:pt x="4278" y="318"/>
                  </a:lnTo>
                  <a:lnTo>
                    <a:pt x="4254" y="318"/>
                  </a:lnTo>
                  <a:lnTo>
                    <a:pt x="4248" y="312"/>
                  </a:lnTo>
                  <a:lnTo>
                    <a:pt x="4242" y="300"/>
                  </a:lnTo>
                  <a:lnTo>
                    <a:pt x="4236" y="294"/>
                  </a:lnTo>
                  <a:lnTo>
                    <a:pt x="4194" y="294"/>
                  </a:lnTo>
                  <a:lnTo>
                    <a:pt x="4188" y="300"/>
                  </a:lnTo>
                  <a:lnTo>
                    <a:pt x="4182" y="300"/>
                  </a:lnTo>
                  <a:lnTo>
                    <a:pt x="4128" y="288"/>
                  </a:lnTo>
                  <a:lnTo>
                    <a:pt x="3990" y="282"/>
                  </a:lnTo>
                  <a:lnTo>
                    <a:pt x="3990" y="300"/>
                  </a:lnTo>
                  <a:lnTo>
                    <a:pt x="3924" y="300"/>
                  </a:lnTo>
                  <a:lnTo>
                    <a:pt x="3942" y="282"/>
                  </a:lnTo>
                  <a:lnTo>
                    <a:pt x="3942" y="276"/>
                  </a:lnTo>
                  <a:lnTo>
                    <a:pt x="3936" y="270"/>
                  </a:lnTo>
                  <a:lnTo>
                    <a:pt x="3912" y="264"/>
                  </a:lnTo>
                  <a:lnTo>
                    <a:pt x="3882" y="264"/>
                  </a:lnTo>
                  <a:lnTo>
                    <a:pt x="3852" y="270"/>
                  </a:lnTo>
                  <a:lnTo>
                    <a:pt x="3840" y="270"/>
                  </a:lnTo>
                  <a:lnTo>
                    <a:pt x="3780" y="264"/>
                  </a:lnTo>
                  <a:lnTo>
                    <a:pt x="3792" y="264"/>
                  </a:lnTo>
                  <a:lnTo>
                    <a:pt x="3810" y="258"/>
                  </a:lnTo>
                  <a:lnTo>
                    <a:pt x="3822" y="258"/>
                  </a:lnTo>
                  <a:lnTo>
                    <a:pt x="3834" y="252"/>
                  </a:lnTo>
                  <a:lnTo>
                    <a:pt x="3840" y="252"/>
                  </a:lnTo>
                  <a:lnTo>
                    <a:pt x="3840" y="246"/>
                  </a:lnTo>
                  <a:lnTo>
                    <a:pt x="3834" y="240"/>
                  </a:lnTo>
                  <a:lnTo>
                    <a:pt x="3822" y="240"/>
                  </a:lnTo>
                  <a:lnTo>
                    <a:pt x="3804" y="234"/>
                  </a:lnTo>
                  <a:lnTo>
                    <a:pt x="3762" y="234"/>
                  </a:lnTo>
                  <a:lnTo>
                    <a:pt x="3720" y="228"/>
                  </a:lnTo>
                  <a:lnTo>
                    <a:pt x="3714" y="240"/>
                  </a:lnTo>
                  <a:lnTo>
                    <a:pt x="3684" y="240"/>
                  </a:lnTo>
                  <a:lnTo>
                    <a:pt x="3672" y="246"/>
                  </a:lnTo>
                  <a:lnTo>
                    <a:pt x="3660" y="246"/>
                  </a:lnTo>
                  <a:lnTo>
                    <a:pt x="3648" y="252"/>
                  </a:lnTo>
                  <a:lnTo>
                    <a:pt x="3648" y="258"/>
                  </a:lnTo>
                  <a:lnTo>
                    <a:pt x="3654" y="270"/>
                  </a:lnTo>
                  <a:lnTo>
                    <a:pt x="3678" y="282"/>
                  </a:lnTo>
                  <a:lnTo>
                    <a:pt x="3696" y="294"/>
                  </a:lnTo>
                  <a:lnTo>
                    <a:pt x="3708" y="294"/>
                  </a:lnTo>
                  <a:lnTo>
                    <a:pt x="3714" y="300"/>
                  </a:lnTo>
                  <a:lnTo>
                    <a:pt x="3720" y="300"/>
                  </a:lnTo>
                  <a:lnTo>
                    <a:pt x="3576" y="294"/>
                  </a:lnTo>
                  <a:lnTo>
                    <a:pt x="3630" y="312"/>
                  </a:lnTo>
                  <a:lnTo>
                    <a:pt x="3576" y="324"/>
                  </a:lnTo>
                  <a:lnTo>
                    <a:pt x="3564" y="330"/>
                  </a:lnTo>
                  <a:lnTo>
                    <a:pt x="3534" y="336"/>
                  </a:lnTo>
                  <a:lnTo>
                    <a:pt x="3498" y="342"/>
                  </a:lnTo>
                  <a:lnTo>
                    <a:pt x="3474" y="342"/>
                  </a:lnTo>
                  <a:lnTo>
                    <a:pt x="3468" y="336"/>
                  </a:lnTo>
                  <a:lnTo>
                    <a:pt x="3474" y="324"/>
                  </a:lnTo>
                  <a:lnTo>
                    <a:pt x="3486" y="312"/>
                  </a:lnTo>
                  <a:lnTo>
                    <a:pt x="3420" y="312"/>
                  </a:lnTo>
                  <a:lnTo>
                    <a:pt x="3408" y="318"/>
                  </a:lnTo>
                  <a:lnTo>
                    <a:pt x="3390" y="318"/>
                  </a:lnTo>
                  <a:lnTo>
                    <a:pt x="3378" y="324"/>
                  </a:lnTo>
                  <a:lnTo>
                    <a:pt x="3366" y="336"/>
                  </a:lnTo>
                  <a:lnTo>
                    <a:pt x="3348" y="336"/>
                  </a:lnTo>
                  <a:lnTo>
                    <a:pt x="3318" y="342"/>
                  </a:lnTo>
                  <a:lnTo>
                    <a:pt x="3276" y="342"/>
                  </a:lnTo>
                  <a:lnTo>
                    <a:pt x="3246" y="348"/>
                  </a:lnTo>
                  <a:lnTo>
                    <a:pt x="3234" y="354"/>
                  </a:lnTo>
                  <a:lnTo>
                    <a:pt x="3216" y="354"/>
                  </a:lnTo>
                  <a:lnTo>
                    <a:pt x="3204" y="360"/>
                  </a:lnTo>
                  <a:lnTo>
                    <a:pt x="3186" y="360"/>
                  </a:lnTo>
                  <a:lnTo>
                    <a:pt x="3180" y="366"/>
                  </a:lnTo>
                  <a:lnTo>
                    <a:pt x="3174" y="366"/>
                  </a:lnTo>
                  <a:lnTo>
                    <a:pt x="3132" y="396"/>
                  </a:lnTo>
                  <a:lnTo>
                    <a:pt x="3114" y="396"/>
                  </a:lnTo>
                  <a:lnTo>
                    <a:pt x="3108" y="402"/>
                  </a:lnTo>
                  <a:lnTo>
                    <a:pt x="3102" y="402"/>
                  </a:lnTo>
                  <a:lnTo>
                    <a:pt x="3096" y="408"/>
                  </a:lnTo>
                  <a:lnTo>
                    <a:pt x="3102" y="414"/>
                  </a:lnTo>
                  <a:lnTo>
                    <a:pt x="3120" y="426"/>
                  </a:lnTo>
                  <a:lnTo>
                    <a:pt x="3132" y="438"/>
                  </a:lnTo>
                  <a:lnTo>
                    <a:pt x="3150" y="444"/>
                  </a:lnTo>
                  <a:lnTo>
                    <a:pt x="3156" y="450"/>
                  </a:lnTo>
                  <a:lnTo>
                    <a:pt x="3162" y="450"/>
                  </a:lnTo>
                  <a:lnTo>
                    <a:pt x="3120" y="462"/>
                  </a:lnTo>
                  <a:lnTo>
                    <a:pt x="3096" y="474"/>
                  </a:lnTo>
                  <a:lnTo>
                    <a:pt x="2994" y="474"/>
                  </a:lnTo>
                  <a:lnTo>
                    <a:pt x="2988" y="480"/>
                  </a:lnTo>
                  <a:lnTo>
                    <a:pt x="2952" y="468"/>
                  </a:lnTo>
                  <a:lnTo>
                    <a:pt x="2934" y="474"/>
                  </a:lnTo>
                  <a:lnTo>
                    <a:pt x="2880" y="474"/>
                  </a:lnTo>
                  <a:lnTo>
                    <a:pt x="2874" y="480"/>
                  </a:lnTo>
                  <a:lnTo>
                    <a:pt x="2874" y="498"/>
                  </a:lnTo>
                  <a:lnTo>
                    <a:pt x="2880" y="510"/>
                  </a:lnTo>
                  <a:lnTo>
                    <a:pt x="2892" y="522"/>
                  </a:lnTo>
                  <a:lnTo>
                    <a:pt x="2898" y="522"/>
                  </a:lnTo>
                  <a:lnTo>
                    <a:pt x="2904" y="528"/>
                  </a:lnTo>
                  <a:lnTo>
                    <a:pt x="2910" y="540"/>
                  </a:lnTo>
                  <a:lnTo>
                    <a:pt x="2916" y="546"/>
                  </a:lnTo>
                  <a:lnTo>
                    <a:pt x="2922" y="546"/>
                  </a:lnTo>
                  <a:lnTo>
                    <a:pt x="2928" y="552"/>
                  </a:lnTo>
                  <a:lnTo>
                    <a:pt x="2940" y="552"/>
                  </a:lnTo>
                  <a:lnTo>
                    <a:pt x="2952" y="558"/>
                  </a:lnTo>
                  <a:lnTo>
                    <a:pt x="2964" y="558"/>
                  </a:lnTo>
                  <a:lnTo>
                    <a:pt x="2976" y="564"/>
                  </a:lnTo>
                  <a:lnTo>
                    <a:pt x="2994" y="564"/>
                  </a:lnTo>
                  <a:lnTo>
                    <a:pt x="3012" y="570"/>
                  </a:lnTo>
                  <a:lnTo>
                    <a:pt x="3024" y="570"/>
                  </a:lnTo>
                  <a:lnTo>
                    <a:pt x="3036" y="576"/>
                  </a:lnTo>
                  <a:lnTo>
                    <a:pt x="3042" y="576"/>
                  </a:lnTo>
                  <a:lnTo>
                    <a:pt x="3054" y="588"/>
                  </a:lnTo>
                  <a:lnTo>
                    <a:pt x="3054" y="594"/>
                  </a:lnTo>
                  <a:lnTo>
                    <a:pt x="3060" y="600"/>
                  </a:lnTo>
                  <a:lnTo>
                    <a:pt x="3030" y="600"/>
                  </a:lnTo>
                  <a:lnTo>
                    <a:pt x="3012" y="606"/>
                  </a:lnTo>
                  <a:lnTo>
                    <a:pt x="3000" y="606"/>
                  </a:lnTo>
                  <a:lnTo>
                    <a:pt x="2964" y="588"/>
                  </a:lnTo>
                  <a:lnTo>
                    <a:pt x="2928" y="576"/>
                  </a:lnTo>
                  <a:lnTo>
                    <a:pt x="2904" y="570"/>
                  </a:lnTo>
                  <a:lnTo>
                    <a:pt x="2886" y="564"/>
                  </a:lnTo>
                  <a:lnTo>
                    <a:pt x="2862" y="564"/>
                  </a:lnTo>
                  <a:lnTo>
                    <a:pt x="2844" y="558"/>
                  </a:lnTo>
                  <a:lnTo>
                    <a:pt x="2802" y="558"/>
                  </a:lnTo>
                  <a:lnTo>
                    <a:pt x="2796" y="564"/>
                  </a:lnTo>
                  <a:lnTo>
                    <a:pt x="2796" y="576"/>
                  </a:lnTo>
                  <a:lnTo>
                    <a:pt x="2802" y="582"/>
                  </a:lnTo>
                  <a:lnTo>
                    <a:pt x="2808" y="582"/>
                  </a:lnTo>
                  <a:lnTo>
                    <a:pt x="2820" y="594"/>
                  </a:lnTo>
                  <a:lnTo>
                    <a:pt x="2784" y="594"/>
                  </a:lnTo>
                  <a:lnTo>
                    <a:pt x="2772" y="582"/>
                  </a:lnTo>
                  <a:lnTo>
                    <a:pt x="2754" y="582"/>
                  </a:lnTo>
                  <a:lnTo>
                    <a:pt x="2748" y="576"/>
                  </a:lnTo>
                  <a:lnTo>
                    <a:pt x="2724" y="576"/>
                  </a:lnTo>
                  <a:lnTo>
                    <a:pt x="2724" y="582"/>
                  </a:lnTo>
                  <a:lnTo>
                    <a:pt x="2730" y="600"/>
                  </a:lnTo>
                  <a:lnTo>
                    <a:pt x="2736" y="612"/>
                  </a:lnTo>
                  <a:lnTo>
                    <a:pt x="2748" y="618"/>
                  </a:lnTo>
                  <a:lnTo>
                    <a:pt x="2766" y="624"/>
                  </a:lnTo>
                  <a:lnTo>
                    <a:pt x="2802" y="624"/>
                  </a:lnTo>
                  <a:lnTo>
                    <a:pt x="2820" y="630"/>
                  </a:lnTo>
                  <a:lnTo>
                    <a:pt x="2844" y="630"/>
                  </a:lnTo>
                  <a:lnTo>
                    <a:pt x="2856" y="636"/>
                  </a:lnTo>
                  <a:lnTo>
                    <a:pt x="2862" y="648"/>
                  </a:lnTo>
                  <a:lnTo>
                    <a:pt x="2874" y="654"/>
                  </a:lnTo>
                  <a:lnTo>
                    <a:pt x="2844" y="654"/>
                  </a:lnTo>
                  <a:lnTo>
                    <a:pt x="2838" y="648"/>
                  </a:lnTo>
                  <a:lnTo>
                    <a:pt x="2826" y="642"/>
                  </a:lnTo>
                  <a:lnTo>
                    <a:pt x="2772" y="642"/>
                  </a:lnTo>
                  <a:lnTo>
                    <a:pt x="2760" y="636"/>
                  </a:lnTo>
                  <a:lnTo>
                    <a:pt x="2730" y="636"/>
                  </a:lnTo>
                  <a:lnTo>
                    <a:pt x="2724" y="624"/>
                  </a:lnTo>
                  <a:lnTo>
                    <a:pt x="2700" y="624"/>
                  </a:lnTo>
                  <a:lnTo>
                    <a:pt x="2694" y="606"/>
                  </a:lnTo>
                  <a:lnTo>
                    <a:pt x="2664" y="594"/>
                  </a:lnTo>
                  <a:lnTo>
                    <a:pt x="2670" y="588"/>
                  </a:lnTo>
                  <a:lnTo>
                    <a:pt x="2682" y="582"/>
                  </a:lnTo>
                  <a:lnTo>
                    <a:pt x="2688" y="576"/>
                  </a:lnTo>
                  <a:lnTo>
                    <a:pt x="2688" y="564"/>
                  </a:lnTo>
                  <a:lnTo>
                    <a:pt x="2658" y="534"/>
                  </a:lnTo>
                  <a:lnTo>
                    <a:pt x="2646" y="528"/>
                  </a:lnTo>
                  <a:lnTo>
                    <a:pt x="2616" y="528"/>
                  </a:lnTo>
                  <a:lnTo>
                    <a:pt x="2628" y="534"/>
                  </a:lnTo>
                  <a:lnTo>
                    <a:pt x="2652" y="558"/>
                  </a:lnTo>
                  <a:lnTo>
                    <a:pt x="2640" y="570"/>
                  </a:lnTo>
                  <a:lnTo>
                    <a:pt x="2616" y="582"/>
                  </a:lnTo>
                  <a:lnTo>
                    <a:pt x="2604" y="582"/>
                  </a:lnTo>
                  <a:lnTo>
                    <a:pt x="2586" y="624"/>
                  </a:lnTo>
                  <a:lnTo>
                    <a:pt x="2658" y="660"/>
                  </a:lnTo>
                  <a:lnTo>
                    <a:pt x="2676" y="660"/>
                  </a:lnTo>
                  <a:lnTo>
                    <a:pt x="2676" y="696"/>
                  </a:lnTo>
                  <a:lnTo>
                    <a:pt x="2670" y="708"/>
                  </a:lnTo>
                  <a:lnTo>
                    <a:pt x="2670" y="720"/>
                  </a:lnTo>
                  <a:lnTo>
                    <a:pt x="2676" y="738"/>
                  </a:lnTo>
                  <a:lnTo>
                    <a:pt x="2712" y="744"/>
                  </a:lnTo>
                  <a:lnTo>
                    <a:pt x="2712" y="768"/>
                  </a:lnTo>
                  <a:lnTo>
                    <a:pt x="2772" y="780"/>
                  </a:lnTo>
                  <a:lnTo>
                    <a:pt x="2778" y="780"/>
                  </a:lnTo>
                  <a:lnTo>
                    <a:pt x="2784" y="774"/>
                  </a:lnTo>
                  <a:lnTo>
                    <a:pt x="2796" y="774"/>
                  </a:lnTo>
                  <a:lnTo>
                    <a:pt x="2814" y="768"/>
                  </a:lnTo>
                  <a:lnTo>
                    <a:pt x="2850" y="768"/>
                  </a:lnTo>
                  <a:lnTo>
                    <a:pt x="2868" y="774"/>
                  </a:lnTo>
                  <a:lnTo>
                    <a:pt x="2874" y="780"/>
                  </a:lnTo>
                  <a:lnTo>
                    <a:pt x="2886" y="786"/>
                  </a:lnTo>
                  <a:lnTo>
                    <a:pt x="2904" y="786"/>
                  </a:lnTo>
                  <a:lnTo>
                    <a:pt x="2916" y="792"/>
                  </a:lnTo>
                  <a:lnTo>
                    <a:pt x="2952" y="804"/>
                  </a:lnTo>
                  <a:lnTo>
                    <a:pt x="2976" y="828"/>
                  </a:lnTo>
                  <a:lnTo>
                    <a:pt x="2976" y="834"/>
                  </a:lnTo>
                  <a:lnTo>
                    <a:pt x="2964" y="834"/>
                  </a:lnTo>
                  <a:lnTo>
                    <a:pt x="2958" y="840"/>
                  </a:lnTo>
                  <a:lnTo>
                    <a:pt x="2946" y="840"/>
                  </a:lnTo>
                  <a:lnTo>
                    <a:pt x="2940" y="846"/>
                  </a:lnTo>
                  <a:lnTo>
                    <a:pt x="2946" y="852"/>
                  </a:lnTo>
                  <a:lnTo>
                    <a:pt x="2958" y="858"/>
                  </a:lnTo>
                  <a:lnTo>
                    <a:pt x="2976" y="876"/>
                  </a:lnTo>
                  <a:lnTo>
                    <a:pt x="3024" y="876"/>
                  </a:lnTo>
                  <a:lnTo>
                    <a:pt x="3012" y="882"/>
                  </a:lnTo>
                  <a:lnTo>
                    <a:pt x="3006" y="882"/>
                  </a:lnTo>
                  <a:lnTo>
                    <a:pt x="2994" y="888"/>
                  </a:lnTo>
                  <a:lnTo>
                    <a:pt x="2970" y="888"/>
                  </a:lnTo>
                  <a:lnTo>
                    <a:pt x="2958" y="882"/>
                  </a:lnTo>
                  <a:lnTo>
                    <a:pt x="2952" y="876"/>
                  </a:lnTo>
                  <a:lnTo>
                    <a:pt x="2940" y="870"/>
                  </a:lnTo>
                  <a:lnTo>
                    <a:pt x="2940" y="858"/>
                  </a:lnTo>
                  <a:lnTo>
                    <a:pt x="2928" y="834"/>
                  </a:lnTo>
                  <a:lnTo>
                    <a:pt x="2916" y="822"/>
                  </a:lnTo>
                  <a:lnTo>
                    <a:pt x="2892" y="810"/>
                  </a:lnTo>
                  <a:lnTo>
                    <a:pt x="2886" y="804"/>
                  </a:lnTo>
                  <a:lnTo>
                    <a:pt x="2880" y="804"/>
                  </a:lnTo>
                  <a:lnTo>
                    <a:pt x="2874" y="798"/>
                  </a:lnTo>
                  <a:lnTo>
                    <a:pt x="2874" y="786"/>
                  </a:lnTo>
                  <a:lnTo>
                    <a:pt x="2868" y="780"/>
                  </a:lnTo>
                  <a:lnTo>
                    <a:pt x="2844" y="780"/>
                  </a:lnTo>
                  <a:lnTo>
                    <a:pt x="2832" y="786"/>
                  </a:lnTo>
                  <a:lnTo>
                    <a:pt x="2814" y="786"/>
                  </a:lnTo>
                  <a:lnTo>
                    <a:pt x="2802" y="792"/>
                  </a:lnTo>
                  <a:lnTo>
                    <a:pt x="2778" y="792"/>
                  </a:lnTo>
                  <a:lnTo>
                    <a:pt x="2760" y="810"/>
                  </a:lnTo>
                  <a:lnTo>
                    <a:pt x="2766" y="816"/>
                  </a:lnTo>
                  <a:lnTo>
                    <a:pt x="2772" y="828"/>
                  </a:lnTo>
                  <a:lnTo>
                    <a:pt x="2784" y="834"/>
                  </a:lnTo>
                  <a:lnTo>
                    <a:pt x="2802" y="852"/>
                  </a:lnTo>
                  <a:lnTo>
                    <a:pt x="2814" y="858"/>
                  </a:lnTo>
                  <a:lnTo>
                    <a:pt x="2814" y="864"/>
                  </a:lnTo>
                  <a:lnTo>
                    <a:pt x="2790" y="888"/>
                  </a:lnTo>
                  <a:lnTo>
                    <a:pt x="2784" y="888"/>
                  </a:lnTo>
                  <a:lnTo>
                    <a:pt x="2778" y="930"/>
                  </a:lnTo>
                  <a:lnTo>
                    <a:pt x="2736" y="948"/>
                  </a:lnTo>
                  <a:lnTo>
                    <a:pt x="2736" y="954"/>
                  </a:lnTo>
                  <a:lnTo>
                    <a:pt x="2730" y="966"/>
                  </a:lnTo>
                  <a:lnTo>
                    <a:pt x="2724" y="972"/>
                  </a:lnTo>
                  <a:lnTo>
                    <a:pt x="2694" y="972"/>
                  </a:lnTo>
                  <a:lnTo>
                    <a:pt x="2682" y="966"/>
                  </a:lnTo>
                  <a:lnTo>
                    <a:pt x="2652" y="966"/>
                  </a:lnTo>
                  <a:lnTo>
                    <a:pt x="2592" y="960"/>
                  </a:lnTo>
                  <a:lnTo>
                    <a:pt x="2586" y="960"/>
                  </a:lnTo>
                  <a:lnTo>
                    <a:pt x="2580" y="954"/>
                  </a:lnTo>
                  <a:lnTo>
                    <a:pt x="2568" y="948"/>
                  </a:lnTo>
                  <a:lnTo>
                    <a:pt x="2556" y="948"/>
                  </a:lnTo>
                  <a:lnTo>
                    <a:pt x="2544" y="936"/>
                  </a:lnTo>
                  <a:lnTo>
                    <a:pt x="2598" y="936"/>
                  </a:lnTo>
                  <a:lnTo>
                    <a:pt x="2616" y="942"/>
                  </a:lnTo>
                  <a:lnTo>
                    <a:pt x="2640" y="924"/>
                  </a:lnTo>
                  <a:lnTo>
                    <a:pt x="2652" y="924"/>
                  </a:lnTo>
                  <a:lnTo>
                    <a:pt x="2664" y="930"/>
                  </a:lnTo>
                  <a:lnTo>
                    <a:pt x="2682" y="930"/>
                  </a:lnTo>
                  <a:lnTo>
                    <a:pt x="2694" y="924"/>
                  </a:lnTo>
                  <a:lnTo>
                    <a:pt x="2694" y="906"/>
                  </a:lnTo>
                  <a:lnTo>
                    <a:pt x="2700" y="894"/>
                  </a:lnTo>
                  <a:lnTo>
                    <a:pt x="2700" y="882"/>
                  </a:lnTo>
                  <a:lnTo>
                    <a:pt x="2724" y="876"/>
                  </a:lnTo>
                  <a:lnTo>
                    <a:pt x="2724" y="852"/>
                  </a:lnTo>
                  <a:lnTo>
                    <a:pt x="2712" y="852"/>
                  </a:lnTo>
                  <a:lnTo>
                    <a:pt x="2718" y="846"/>
                  </a:lnTo>
                  <a:lnTo>
                    <a:pt x="2724" y="834"/>
                  </a:lnTo>
                  <a:lnTo>
                    <a:pt x="2724" y="822"/>
                  </a:lnTo>
                  <a:lnTo>
                    <a:pt x="2718" y="816"/>
                  </a:lnTo>
                  <a:lnTo>
                    <a:pt x="2712" y="816"/>
                  </a:lnTo>
                  <a:lnTo>
                    <a:pt x="2700" y="810"/>
                  </a:lnTo>
                  <a:lnTo>
                    <a:pt x="2682" y="810"/>
                  </a:lnTo>
                  <a:lnTo>
                    <a:pt x="2664" y="804"/>
                  </a:lnTo>
                  <a:lnTo>
                    <a:pt x="2652" y="804"/>
                  </a:lnTo>
                  <a:lnTo>
                    <a:pt x="2634" y="786"/>
                  </a:lnTo>
                  <a:lnTo>
                    <a:pt x="2634" y="744"/>
                  </a:lnTo>
                  <a:lnTo>
                    <a:pt x="2628" y="732"/>
                  </a:lnTo>
                  <a:lnTo>
                    <a:pt x="2616" y="720"/>
                  </a:lnTo>
                  <a:lnTo>
                    <a:pt x="2604" y="714"/>
                  </a:lnTo>
                  <a:lnTo>
                    <a:pt x="2598" y="702"/>
                  </a:lnTo>
                  <a:lnTo>
                    <a:pt x="2592" y="696"/>
                  </a:lnTo>
                  <a:lnTo>
                    <a:pt x="2586" y="660"/>
                  </a:lnTo>
                  <a:lnTo>
                    <a:pt x="2520" y="624"/>
                  </a:lnTo>
                  <a:lnTo>
                    <a:pt x="2532" y="612"/>
                  </a:lnTo>
                  <a:lnTo>
                    <a:pt x="2544" y="588"/>
                  </a:lnTo>
                  <a:lnTo>
                    <a:pt x="2544" y="576"/>
                  </a:lnTo>
                  <a:lnTo>
                    <a:pt x="2538" y="564"/>
                  </a:lnTo>
                  <a:lnTo>
                    <a:pt x="2514" y="540"/>
                  </a:lnTo>
                  <a:lnTo>
                    <a:pt x="2496" y="540"/>
                  </a:lnTo>
                  <a:lnTo>
                    <a:pt x="2484" y="534"/>
                  </a:lnTo>
                  <a:lnTo>
                    <a:pt x="2472" y="534"/>
                  </a:lnTo>
                  <a:lnTo>
                    <a:pt x="2340" y="522"/>
                  </a:lnTo>
                  <a:lnTo>
                    <a:pt x="2328" y="552"/>
                  </a:lnTo>
                  <a:lnTo>
                    <a:pt x="2346" y="570"/>
                  </a:lnTo>
                  <a:lnTo>
                    <a:pt x="2334" y="600"/>
                  </a:lnTo>
                  <a:lnTo>
                    <a:pt x="2280" y="624"/>
                  </a:lnTo>
                  <a:lnTo>
                    <a:pt x="2268" y="654"/>
                  </a:lnTo>
                  <a:lnTo>
                    <a:pt x="2304" y="660"/>
                  </a:lnTo>
                  <a:lnTo>
                    <a:pt x="2334" y="708"/>
                  </a:lnTo>
                  <a:lnTo>
                    <a:pt x="2322" y="726"/>
                  </a:lnTo>
                  <a:lnTo>
                    <a:pt x="2352" y="750"/>
                  </a:lnTo>
                  <a:lnTo>
                    <a:pt x="2388" y="744"/>
                  </a:lnTo>
                  <a:lnTo>
                    <a:pt x="2394" y="750"/>
                  </a:lnTo>
                  <a:lnTo>
                    <a:pt x="2400" y="762"/>
                  </a:lnTo>
                  <a:lnTo>
                    <a:pt x="2412" y="768"/>
                  </a:lnTo>
                  <a:lnTo>
                    <a:pt x="2418" y="774"/>
                  </a:lnTo>
                  <a:lnTo>
                    <a:pt x="2430" y="780"/>
                  </a:lnTo>
                  <a:lnTo>
                    <a:pt x="2472" y="780"/>
                  </a:lnTo>
                  <a:lnTo>
                    <a:pt x="2466" y="840"/>
                  </a:lnTo>
                  <a:lnTo>
                    <a:pt x="2448" y="816"/>
                  </a:lnTo>
                  <a:lnTo>
                    <a:pt x="2430" y="828"/>
                  </a:lnTo>
                  <a:lnTo>
                    <a:pt x="2418" y="822"/>
                  </a:lnTo>
                  <a:lnTo>
                    <a:pt x="2388" y="804"/>
                  </a:lnTo>
                  <a:lnTo>
                    <a:pt x="2352" y="792"/>
                  </a:lnTo>
                  <a:lnTo>
                    <a:pt x="2328" y="780"/>
                  </a:lnTo>
                  <a:lnTo>
                    <a:pt x="2268" y="780"/>
                  </a:lnTo>
                  <a:lnTo>
                    <a:pt x="2250" y="762"/>
                  </a:lnTo>
                  <a:lnTo>
                    <a:pt x="2244" y="780"/>
                  </a:lnTo>
                  <a:lnTo>
                    <a:pt x="2220" y="756"/>
                  </a:lnTo>
                  <a:lnTo>
                    <a:pt x="2214" y="756"/>
                  </a:lnTo>
                  <a:lnTo>
                    <a:pt x="2208" y="750"/>
                  </a:lnTo>
                  <a:lnTo>
                    <a:pt x="2196" y="744"/>
                  </a:lnTo>
                  <a:lnTo>
                    <a:pt x="2178" y="744"/>
                  </a:lnTo>
                  <a:lnTo>
                    <a:pt x="2154" y="732"/>
                  </a:lnTo>
                  <a:lnTo>
                    <a:pt x="2130" y="732"/>
                  </a:lnTo>
                  <a:lnTo>
                    <a:pt x="2118" y="738"/>
                  </a:lnTo>
                  <a:lnTo>
                    <a:pt x="2088" y="738"/>
                  </a:lnTo>
                  <a:lnTo>
                    <a:pt x="2076" y="732"/>
                  </a:lnTo>
                  <a:lnTo>
                    <a:pt x="2022" y="732"/>
                  </a:lnTo>
                  <a:lnTo>
                    <a:pt x="2016" y="738"/>
                  </a:lnTo>
                  <a:lnTo>
                    <a:pt x="2010" y="738"/>
                  </a:lnTo>
                  <a:lnTo>
                    <a:pt x="2004" y="744"/>
                  </a:lnTo>
                  <a:lnTo>
                    <a:pt x="2004" y="750"/>
                  </a:lnTo>
                  <a:lnTo>
                    <a:pt x="2016" y="762"/>
                  </a:lnTo>
                  <a:lnTo>
                    <a:pt x="2028" y="768"/>
                  </a:lnTo>
                  <a:lnTo>
                    <a:pt x="2040" y="780"/>
                  </a:lnTo>
                  <a:lnTo>
                    <a:pt x="2046" y="780"/>
                  </a:lnTo>
                  <a:lnTo>
                    <a:pt x="2022" y="810"/>
                  </a:lnTo>
                  <a:lnTo>
                    <a:pt x="2010" y="798"/>
                  </a:lnTo>
                  <a:lnTo>
                    <a:pt x="2010" y="828"/>
                  </a:lnTo>
                  <a:lnTo>
                    <a:pt x="1998" y="828"/>
                  </a:lnTo>
                  <a:lnTo>
                    <a:pt x="1986" y="822"/>
                  </a:lnTo>
                  <a:lnTo>
                    <a:pt x="1980" y="822"/>
                  </a:lnTo>
                  <a:lnTo>
                    <a:pt x="1974" y="816"/>
                  </a:lnTo>
                  <a:lnTo>
                    <a:pt x="1974" y="786"/>
                  </a:lnTo>
                  <a:lnTo>
                    <a:pt x="1968" y="780"/>
                  </a:lnTo>
                  <a:lnTo>
                    <a:pt x="1950" y="780"/>
                  </a:lnTo>
                  <a:lnTo>
                    <a:pt x="1938" y="786"/>
                  </a:lnTo>
                  <a:lnTo>
                    <a:pt x="1920" y="792"/>
                  </a:lnTo>
                  <a:lnTo>
                    <a:pt x="1908" y="804"/>
                  </a:lnTo>
                  <a:lnTo>
                    <a:pt x="1884" y="816"/>
                  </a:lnTo>
                  <a:lnTo>
                    <a:pt x="1866" y="816"/>
                  </a:lnTo>
                  <a:lnTo>
                    <a:pt x="1842" y="804"/>
                  </a:lnTo>
                  <a:lnTo>
                    <a:pt x="1824" y="804"/>
                  </a:lnTo>
                  <a:lnTo>
                    <a:pt x="1800" y="810"/>
                  </a:lnTo>
                  <a:lnTo>
                    <a:pt x="1782" y="816"/>
                  </a:lnTo>
                  <a:lnTo>
                    <a:pt x="1764" y="828"/>
                  </a:lnTo>
                  <a:lnTo>
                    <a:pt x="1752" y="834"/>
                  </a:lnTo>
                  <a:lnTo>
                    <a:pt x="1746" y="840"/>
                  </a:lnTo>
                  <a:lnTo>
                    <a:pt x="1680" y="840"/>
                  </a:lnTo>
                  <a:lnTo>
                    <a:pt x="1692" y="816"/>
                  </a:lnTo>
                  <a:lnTo>
                    <a:pt x="1692" y="780"/>
                  </a:lnTo>
                  <a:lnTo>
                    <a:pt x="1680" y="780"/>
                  </a:lnTo>
                  <a:lnTo>
                    <a:pt x="1668" y="786"/>
                  </a:lnTo>
                  <a:lnTo>
                    <a:pt x="1650" y="792"/>
                  </a:lnTo>
                  <a:lnTo>
                    <a:pt x="1638" y="792"/>
                  </a:lnTo>
                  <a:lnTo>
                    <a:pt x="1626" y="804"/>
                  </a:lnTo>
                  <a:lnTo>
                    <a:pt x="1626" y="816"/>
                  </a:lnTo>
                  <a:lnTo>
                    <a:pt x="1632" y="822"/>
                  </a:lnTo>
                  <a:lnTo>
                    <a:pt x="1632" y="828"/>
                  </a:lnTo>
                  <a:lnTo>
                    <a:pt x="1608" y="834"/>
                  </a:lnTo>
                  <a:lnTo>
                    <a:pt x="1608" y="810"/>
                  </a:lnTo>
                  <a:lnTo>
                    <a:pt x="1584" y="816"/>
                  </a:lnTo>
                  <a:lnTo>
                    <a:pt x="1530" y="822"/>
                  </a:lnTo>
                  <a:lnTo>
                    <a:pt x="1488" y="852"/>
                  </a:lnTo>
                  <a:lnTo>
                    <a:pt x="1440" y="858"/>
                  </a:lnTo>
                  <a:lnTo>
                    <a:pt x="1452" y="876"/>
                  </a:lnTo>
                  <a:lnTo>
                    <a:pt x="1440" y="876"/>
                  </a:lnTo>
                  <a:lnTo>
                    <a:pt x="1428" y="870"/>
                  </a:lnTo>
                  <a:lnTo>
                    <a:pt x="1422" y="870"/>
                  </a:lnTo>
                  <a:lnTo>
                    <a:pt x="1410" y="876"/>
                  </a:lnTo>
                  <a:lnTo>
                    <a:pt x="1404" y="882"/>
                  </a:lnTo>
                  <a:lnTo>
                    <a:pt x="1404" y="924"/>
                  </a:lnTo>
                  <a:lnTo>
                    <a:pt x="1332" y="930"/>
                  </a:lnTo>
                  <a:lnTo>
                    <a:pt x="1326" y="924"/>
                  </a:lnTo>
                  <a:lnTo>
                    <a:pt x="1314" y="918"/>
                  </a:lnTo>
                  <a:lnTo>
                    <a:pt x="1308" y="912"/>
                  </a:lnTo>
                  <a:lnTo>
                    <a:pt x="1266" y="912"/>
                  </a:lnTo>
                  <a:lnTo>
                    <a:pt x="1260" y="906"/>
                  </a:lnTo>
                  <a:lnTo>
                    <a:pt x="1260" y="876"/>
                  </a:lnTo>
                  <a:lnTo>
                    <a:pt x="1266" y="870"/>
                  </a:lnTo>
                  <a:lnTo>
                    <a:pt x="1266" y="864"/>
                  </a:lnTo>
                  <a:lnTo>
                    <a:pt x="1272" y="858"/>
                  </a:lnTo>
                  <a:lnTo>
                    <a:pt x="1284" y="864"/>
                  </a:lnTo>
                  <a:lnTo>
                    <a:pt x="1344" y="864"/>
                  </a:lnTo>
                  <a:lnTo>
                    <a:pt x="1332" y="858"/>
                  </a:lnTo>
                  <a:lnTo>
                    <a:pt x="1326" y="846"/>
                  </a:lnTo>
                  <a:lnTo>
                    <a:pt x="1314" y="840"/>
                  </a:lnTo>
                  <a:lnTo>
                    <a:pt x="1302" y="828"/>
                  </a:lnTo>
                  <a:lnTo>
                    <a:pt x="1290" y="822"/>
                  </a:lnTo>
                  <a:lnTo>
                    <a:pt x="1278" y="810"/>
                  </a:lnTo>
                  <a:lnTo>
                    <a:pt x="1152" y="810"/>
                  </a:lnTo>
                  <a:lnTo>
                    <a:pt x="1164" y="822"/>
                  </a:lnTo>
                  <a:lnTo>
                    <a:pt x="1188" y="822"/>
                  </a:lnTo>
                  <a:lnTo>
                    <a:pt x="1200" y="828"/>
                  </a:lnTo>
                  <a:lnTo>
                    <a:pt x="1200" y="846"/>
                  </a:lnTo>
                  <a:lnTo>
                    <a:pt x="1194" y="864"/>
                  </a:lnTo>
                  <a:lnTo>
                    <a:pt x="1194" y="876"/>
                  </a:lnTo>
                  <a:lnTo>
                    <a:pt x="1188" y="894"/>
                  </a:lnTo>
                  <a:lnTo>
                    <a:pt x="1188" y="918"/>
                  </a:lnTo>
                  <a:lnTo>
                    <a:pt x="1194" y="918"/>
                  </a:lnTo>
                  <a:lnTo>
                    <a:pt x="1206" y="924"/>
                  </a:lnTo>
                  <a:lnTo>
                    <a:pt x="1230" y="924"/>
                  </a:lnTo>
                  <a:lnTo>
                    <a:pt x="1236" y="930"/>
                  </a:lnTo>
                  <a:lnTo>
                    <a:pt x="1242" y="930"/>
                  </a:lnTo>
                  <a:lnTo>
                    <a:pt x="1236" y="966"/>
                  </a:lnTo>
                  <a:lnTo>
                    <a:pt x="1248" y="996"/>
                  </a:lnTo>
                  <a:lnTo>
                    <a:pt x="1212" y="972"/>
                  </a:lnTo>
                  <a:lnTo>
                    <a:pt x="1194" y="996"/>
                  </a:lnTo>
                  <a:lnTo>
                    <a:pt x="1188" y="966"/>
                  </a:lnTo>
                  <a:lnTo>
                    <a:pt x="1116" y="948"/>
                  </a:lnTo>
                  <a:lnTo>
                    <a:pt x="1086" y="984"/>
                  </a:lnTo>
                  <a:lnTo>
                    <a:pt x="1062" y="984"/>
                  </a:lnTo>
                  <a:lnTo>
                    <a:pt x="1056" y="996"/>
                  </a:lnTo>
                  <a:lnTo>
                    <a:pt x="1044" y="1002"/>
                  </a:lnTo>
                  <a:lnTo>
                    <a:pt x="1038" y="1008"/>
                  </a:lnTo>
                  <a:lnTo>
                    <a:pt x="1026" y="1014"/>
                  </a:lnTo>
                  <a:lnTo>
                    <a:pt x="1014" y="1014"/>
                  </a:lnTo>
                  <a:lnTo>
                    <a:pt x="1002" y="1020"/>
                  </a:lnTo>
                  <a:lnTo>
                    <a:pt x="1002" y="1032"/>
                  </a:lnTo>
                  <a:lnTo>
                    <a:pt x="1008" y="1038"/>
                  </a:lnTo>
                  <a:lnTo>
                    <a:pt x="1020" y="1044"/>
                  </a:lnTo>
                  <a:lnTo>
                    <a:pt x="1032" y="1056"/>
                  </a:lnTo>
                  <a:lnTo>
                    <a:pt x="1044" y="1062"/>
                  </a:lnTo>
                  <a:lnTo>
                    <a:pt x="1050" y="1068"/>
                  </a:lnTo>
                  <a:lnTo>
                    <a:pt x="1062" y="1074"/>
                  </a:lnTo>
                  <a:lnTo>
                    <a:pt x="1080" y="1104"/>
                  </a:lnTo>
                  <a:lnTo>
                    <a:pt x="1050" y="1086"/>
                  </a:lnTo>
                  <a:lnTo>
                    <a:pt x="1038" y="1092"/>
                  </a:lnTo>
                  <a:lnTo>
                    <a:pt x="1032" y="1098"/>
                  </a:lnTo>
                  <a:lnTo>
                    <a:pt x="1020" y="1098"/>
                  </a:lnTo>
                  <a:lnTo>
                    <a:pt x="1008" y="1092"/>
                  </a:lnTo>
                  <a:lnTo>
                    <a:pt x="996" y="1092"/>
                  </a:lnTo>
                  <a:lnTo>
                    <a:pt x="978" y="1086"/>
                  </a:lnTo>
                  <a:lnTo>
                    <a:pt x="966" y="1080"/>
                  </a:lnTo>
                  <a:lnTo>
                    <a:pt x="948" y="1080"/>
                  </a:lnTo>
                  <a:lnTo>
                    <a:pt x="936" y="1074"/>
                  </a:lnTo>
                  <a:lnTo>
                    <a:pt x="924" y="1074"/>
                  </a:lnTo>
                  <a:lnTo>
                    <a:pt x="918" y="1068"/>
                  </a:lnTo>
                  <a:lnTo>
                    <a:pt x="918" y="1056"/>
                  </a:lnTo>
                  <a:lnTo>
                    <a:pt x="906" y="1050"/>
                  </a:lnTo>
                  <a:lnTo>
                    <a:pt x="888" y="1050"/>
                  </a:lnTo>
                  <a:lnTo>
                    <a:pt x="864" y="1062"/>
                  </a:lnTo>
                  <a:lnTo>
                    <a:pt x="858" y="1068"/>
                  </a:lnTo>
                  <a:lnTo>
                    <a:pt x="840" y="1068"/>
                  </a:lnTo>
                  <a:lnTo>
                    <a:pt x="882" y="1104"/>
                  </a:lnTo>
                  <a:lnTo>
                    <a:pt x="900" y="1104"/>
                  </a:lnTo>
                  <a:lnTo>
                    <a:pt x="912" y="1110"/>
                  </a:lnTo>
                  <a:lnTo>
                    <a:pt x="924" y="1110"/>
                  </a:lnTo>
                  <a:lnTo>
                    <a:pt x="936" y="1116"/>
                  </a:lnTo>
                  <a:lnTo>
                    <a:pt x="942" y="1116"/>
                  </a:lnTo>
                  <a:lnTo>
                    <a:pt x="942" y="1122"/>
                  </a:lnTo>
                  <a:lnTo>
                    <a:pt x="936" y="1134"/>
                  </a:lnTo>
                  <a:lnTo>
                    <a:pt x="924" y="1140"/>
                  </a:lnTo>
                  <a:lnTo>
                    <a:pt x="918" y="1146"/>
                  </a:lnTo>
                  <a:lnTo>
                    <a:pt x="852" y="1128"/>
                  </a:lnTo>
                  <a:lnTo>
                    <a:pt x="840" y="1122"/>
                  </a:lnTo>
                  <a:lnTo>
                    <a:pt x="834" y="1116"/>
                  </a:lnTo>
                  <a:lnTo>
                    <a:pt x="822" y="1110"/>
                  </a:lnTo>
                  <a:lnTo>
                    <a:pt x="762" y="1110"/>
                  </a:lnTo>
                  <a:lnTo>
                    <a:pt x="756" y="1104"/>
                  </a:lnTo>
                  <a:lnTo>
                    <a:pt x="756" y="1056"/>
                  </a:lnTo>
                  <a:lnTo>
                    <a:pt x="738" y="1044"/>
                  </a:lnTo>
                  <a:lnTo>
                    <a:pt x="750" y="1032"/>
                  </a:lnTo>
                  <a:lnTo>
                    <a:pt x="756" y="1020"/>
                  </a:lnTo>
                  <a:lnTo>
                    <a:pt x="756" y="1002"/>
                  </a:lnTo>
                  <a:lnTo>
                    <a:pt x="738" y="990"/>
                  </a:lnTo>
                  <a:lnTo>
                    <a:pt x="702" y="978"/>
                  </a:lnTo>
                  <a:lnTo>
                    <a:pt x="672" y="972"/>
                  </a:lnTo>
                  <a:lnTo>
                    <a:pt x="660" y="966"/>
                  </a:lnTo>
                  <a:lnTo>
                    <a:pt x="630" y="948"/>
                  </a:lnTo>
                  <a:lnTo>
                    <a:pt x="606" y="930"/>
                  </a:lnTo>
                  <a:lnTo>
                    <a:pt x="594" y="912"/>
                  </a:lnTo>
                  <a:lnTo>
                    <a:pt x="630" y="912"/>
                  </a:lnTo>
                  <a:lnTo>
                    <a:pt x="630" y="924"/>
                  </a:lnTo>
                  <a:lnTo>
                    <a:pt x="642" y="924"/>
                  </a:lnTo>
                  <a:lnTo>
                    <a:pt x="654" y="930"/>
                  </a:lnTo>
                  <a:lnTo>
                    <a:pt x="672" y="930"/>
                  </a:lnTo>
                  <a:lnTo>
                    <a:pt x="690" y="936"/>
                  </a:lnTo>
                  <a:lnTo>
                    <a:pt x="720" y="936"/>
                  </a:lnTo>
                  <a:lnTo>
                    <a:pt x="732" y="942"/>
                  </a:lnTo>
                  <a:lnTo>
                    <a:pt x="738" y="954"/>
                  </a:lnTo>
                  <a:lnTo>
                    <a:pt x="762" y="966"/>
                  </a:lnTo>
                  <a:lnTo>
                    <a:pt x="816" y="966"/>
                  </a:lnTo>
                  <a:lnTo>
                    <a:pt x="846" y="972"/>
                  </a:lnTo>
                  <a:lnTo>
                    <a:pt x="858" y="972"/>
                  </a:lnTo>
                  <a:lnTo>
                    <a:pt x="870" y="978"/>
                  </a:lnTo>
                  <a:lnTo>
                    <a:pt x="894" y="984"/>
                  </a:lnTo>
                  <a:lnTo>
                    <a:pt x="930" y="990"/>
                  </a:lnTo>
                  <a:lnTo>
                    <a:pt x="978" y="984"/>
                  </a:lnTo>
                  <a:lnTo>
                    <a:pt x="1026" y="972"/>
                  </a:lnTo>
                  <a:lnTo>
                    <a:pt x="1062" y="954"/>
                  </a:lnTo>
                  <a:lnTo>
                    <a:pt x="1080" y="936"/>
                  </a:lnTo>
                  <a:lnTo>
                    <a:pt x="1074" y="912"/>
                  </a:lnTo>
                  <a:lnTo>
                    <a:pt x="1032" y="870"/>
                  </a:lnTo>
                  <a:lnTo>
                    <a:pt x="1014" y="858"/>
                  </a:lnTo>
                  <a:lnTo>
                    <a:pt x="996" y="852"/>
                  </a:lnTo>
                  <a:lnTo>
                    <a:pt x="948" y="840"/>
                  </a:lnTo>
                  <a:lnTo>
                    <a:pt x="900" y="822"/>
                  </a:lnTo>
                  <a:lnTo>
                    <a:pt x="828" y="798"/>
                  </a:lnTo>
                  <a:lnTo>
                    <a:pt x="792" y="780"/>
                  </a:lnTo>
                  <a:lnTo>
                    <a:pt x="756" y="774"/>
                  </a:lnTo>
                  <a:lnTo>
                    <a:pt x="624" y="774"/>
                  </a:lnTo>
                  <a:lnTo>
                    <a:pt x="612" y="756"/>
                  </a:lnTo>
                  <a:lnTo>
                    <a:pt x="588" y="762"/>
                  </a:lnTo>
                  <a:lnTo>
                    <a:pt x="552" y="744"/>
                  </a:lnTo>
                  <a:lnTo>
                    <a:pt x="588" y="738"/>
                  </a:lnTo>
                  <a:lnTo>
                    <a:pt x="606" y="726"/>
                  </a:lnTo>
                  <a:lnTo>
                    <a:pt x="600" y="726"/>
                  </a:lnTo>
                  <a:lnTo>
                    <a:pt x="594" y="720"/>
                  </a:lnTo>
                  <a:lnTo>
                    <a:pt x="582" y="720"/>
                  </a:lnTo>
                  <a:lnTo>
                    <a:pt x="564" y="714"/>
                  </a:lnTo>
                  <a:lnTo>
                    <a:pt x="546" y="714"/>
                  </a:lnTo>
                  <a:lnTo>
                    <a:pt x="534" y="708"/>
                  </a:lnTo>
                  <a:lnTo>
                    <a:pt x="522" y="720"/>
                  </a:lnTo>
                  <a:lnTo>
                    <a:pt x="522" y="726"/>
                  </a:lnTo>
                  <a:lnTo>
                    <a:pt x="516" y="732"/>
                  </a:lnTo>
                  <a:lnTo>
                    <a:pt x="498" y="732"/>
                  </a:lnTo>
                  <a:lnTo>
                    <a:pt x="486" y="744"/>
                  </a:lnTo>
                  <a:lnTo>
                    <a:pt x="450" y="744"/>
                  </a:lnTo>
                  <a:lnTo>
                    <a:pt x="444" y="756"/>
                  </a:lnTo>
                  <a:lnTo>
                    <a:pt x="420" y="762"/>
                  </a:lnTo>
                  <a:lnTo>
                    <a:pt x="420" y="768"/>
                  </a:lnTo>
                  <a:lnTo>
                    <a:pt x="414" y="780"/>
                  </a:lnTo>
                  <a:lnTo>
                    <a:pt x="390" y="780"/>
                  </a:lnTo>
                  <a:lnTo>
                    <a:pt x="384" y="792"/>
                  </a:lnTo>
                  <a:lnTo>
                    <a:pt x="396" y="804"/>
                  </a:lnTo>
                  <a:lnTo>
                    <a:pt x="396" y="810"/>
                  </a:lnTo>
                  <a:lnTo>
                    <a:pt x="378" y="810"/>
                  </a:lnTo>
                  <a:lnTo>
                    <a:pt x="378" y="822"/>
                  </a:lnTo>
                  <a:lnTo>
                    <a:pt x="384" y="834"/>
                  </a:lnTo>
                  <a:lnTo>
                    <a:pt x="384" y="840"/>
                  </a:lnTo>
                  <a:lnTo>
                    <a:pt x="390" y="846"/>
                  </a:lnTo>
                  <a:lnTo>
                    <a:pt x="396" y="846"/>
                  </a:lnTo>
                  <a:lnTo>
                    <a:pt x="402" y="840"/>
                  </a:lnTo>
                  <a:lnTo>
                    <a:pt x="420" y="840"/>
                  </a:lnTo>
                  <a:lnTo>
                    <a:pt x="468" y="888"/>
                  </a:lnTo>
                  <a:lnTo>
                    <a:pt x="468" y="900"/>
                  </a:lnTo>
                  <a:lnTo>
                    <a:pt x="462" y="900"/>
                  </a:lnTo>
                  <a:lnTo>
                    <a:pt x="450" y="906"/>
                  </a:lnTo>
                  <a:lnTo>
                    <a:pt x="444" y="906"/>
                  </a:lnTo>
                  <a:lnTo>
                    <a:pt x="444" y="918"/>
                  </a:lnTo>
                  <a:lnTo>
                    <a:pt x="438" y="918"/>
                  </a:lnTo>
                  <a:lnTo>
                    <a:pt x="426" y="924"/>
                  </a:lnTo>
                  <a:lnTo>
                    <a:pt x="420" y="930"/>
                  </a:lnTo>
                  <a:lnTo>
                    <a:pt x="438" y="948"/>
                  </a:lnTo>
                  <a:lnTo>
                    <a:pt x="450" y="954"/>
                  </a:lnTo>
                  <a:lnTo>
                    <a:pt x="456" y="966"/>
                  </a:lnTo>
                  <a:lnTo>
                    <a:pt x="468" y="972"/>
                  </a:lnTo>
                  <a:lnTo>
                    <a:pt x="492" y="996"/>
                  </a:lnTo>
                  <a:lnTo>
                    <a:pt x="504" y="1002"/>
                  </a:lnTo>
                  <a:lnTo>
                    <a:pt x="510" y="1008"/>
                  </a:lnTo>
                  <a:lnTo>
                    <a:pt x="510" y="1014"/>
                  </a:lnTo>
                  <a:lnTo>
                    <a:pt x="504" y="1020"/>
                  </a:lnTo>
                  <a:lnTo>
                    <a:pt x="492" y="1020"/>
                  </a:lnTo>
                  <a:lnTo>
                    <a:pt x="480" y="1014"/>
                  </a:lnTo>
                  <a:lnTo>
                    <a:pt x="474" y="1014"/>
                  </a:lnTo>
                  <a:lnTo>
                    <a:pt x="468" y="1044"/>
                  </a:lnTo>
                  <a:lnTo>
                    <a:pt x="480" y="1056"/>
                  </a:lnTo>
                  <a:lnTo>
                    <a:pt x="480" y="1068"/>
                  </a:lnTo>
                  <a:lnTo>
                    <a:pt x="492" y="1068"/>
                  </a:lnTo>
                  <a:lnTo>
                    <a:pt x="498" y="1074"/>
                  </a:lnTo>
                  <a:lnTo>
                    <a:pt x="504" y="1074"/>
                  </a:lnTo>
                  <a:lnTo>
                    <a:pt x="510" y="1080"/>
                  </a:lnTo>
                  <a:lnTo>
                    <a:pt x="510" y="1086"/>
                  </a:lnTo>
                  <a:lnTo>
                    <a:pt x="504" y="1092"/>
                  </a:lnTo>
                  <a:lnTo>
                    <a:pt x="498" y="1104"/>
                  </a:lnTo>
                  <a:lnTo>
                    <a:pt x="522" y="1110"/>
                  </a:lnTo>
                  <a:lnTo>
                    <a:pt x="534" y="1116"/>
                  </a:lnTo>
                  <a:lnTo>
                    <a:pt x="540" y="1122"/>
                  </a:lnTo>
                  <a:lnTo>
                    <a:pt x="540" y="1128"/>
                  </a:lnTo>
                  <a:lnTo>
                    <a:pt x="516" y="1152"/>
                  </a:lnTo>
                  <a:lnTo>
                    <a:pt x="510" y="1152"/>
                  </a:lnTo>
                  <a:lnTo>
                    <a:pt x="582" y="1188"/>
                  </a:lnTo>
                  <a:lnTo>
                    <a:pt x="588" y="1200"/>
                  </a:lnTo>
                  <a:lnTo>
                    <a:pt x="594" y="1206"/>
                  </a:lnTo>
                  <a:lnTo>
                    <a:pt x="600" y="1218"/>
                  </a:lnTo>
                  <a:lnTo>
                    <a:pt x="600" y="1230"/>
                  </a:lnTo>
                  <a:lnTo>
                    <a:pt x="594" y="1236"/>
                  </a:lnTo>
                  <a:lnTo>
                    <a:pt x="588" y="1248"/>
                  </a:lnTo>
                  <a:lnTo>
                    <a:pt x="552" y="1284"/>
                  </a:lnTo>
                  <a:lnTo>
                    <a:pt x="546" y="1284"/>
                  </a:lnTo>
                  <a:lnTo>
                    <a:pt x="486" y="1344"/>
                  </a:lnTo>
                  <a:lnTo>
                    <a:pt x="426" y="1374"/>
                  </a:lnTo>
                  <a:lnTo>
                    <a:pt x="432" y="1386"/>
                  </a:lnTo>
                  <a:lnTo>
                    <a:pt x="462" y="1368"/>
                  </a:lnTo>
                  <a:lnTo>
                    <a:pt x="468" y="1386"/>
                  </a:lnTo>
                  <a:lnTo>
                    <a:pt x="480" y="1398"/>
                  </a:lnTo>
                  <a:lnTo>
                    <a:pt x="492" y="1404"/>
                  </a:lnTo>
                  <a:lnTo>
                    <a:pt x="498" y="1410"/>
                  </a:lnTo>
                  <a:lnTo>
                    <a:pt x="546" y="1410"/>
                  </a:lnTo>
                  <a:lnTo>
                    <a:pt x="558" y="1428"/>
                  </a:lnTo>
                  <a:lnTo>
                    <a:pt x="546" y="1428"/>
                  </a:lnTo>
                  <a:lnTo>
                    <a:pt x="534" y="1422"/>
                  </a:lnTo>
                  <a:lnTo>
                    <a:pt x="504" y="1422"/>
                  </a:lnTo>
                  <a:lnTo>
                    <a:pt x="492" y="1434"/>
                  </a:lnTo>
                  <a:lnTo>
                    <a:pt x="492" y="1440"/>
                  </a:lnTo>
                  <a:lnTo>
                    <a:pt x="456" y="1440"/>
                  </a:lnTo>
                  <a:lnTo>
                    <a:pt x="450" y="1470"/>
                  </a:lnTo>
                  <a:lnTo>
                    <a:pt x="438" y="1470"/>
                  </a:lnTo>
                  <a:lnTo>
                    <a:pt x="432" y="1482"/>
                  </a:lnTo>
                  <a:lnTo>
                    <a:pt x="438" y="1494"/>
                  </a:lnTo>
                  <a:lnTo>
                    <a:pt x="432" y="1500"/>
                  </a:lnTo>
                  <a:lnTo>
                    <a:pt x="426" y="1500"/>
                  </a:lnTo>
                  <a:lnTo>
                    <a:pt x="414" y="1512"/>
                  </a:lnTo>
                  <a:lnTo>
                    <a:pt x="414" y="1530"/>
                  </a:lnTo>
                  <a:lnTo>
                    <a:pt x="432" y="1536"/>
                  </a:lnTo>
                  <a:lnTo>
                    <a:pt x="420" y="1560"/>
                  </a:lnTo>
                  <a:lnTo>
                    <a:pt x="432" y="1566"/>
                  </a:lnTo>
                  <a:lnTo>
                    <a:pt x="444" y="1584"/>
                  </a:lnTo>
                  <a:lnTo>
                    <a:pt x="426" y="1596"/>
                  </a:lnTo>
                  <a:lnTo>
                    <a:pt x="426" y="1608"/>
                  </a:lnTo>
                  <a:lnTo>
                    <a:pt x="432" y="1608"/>
                  </a:lnTo>
                  <a:lnTo>
                    <a:pt x="444" y="1620"/>
                  </a:lnTo>
                  <a:lnTo>
                    <a:pt x="456" y="1626"/>
                  </a:lnTo>
                  <a:lnTo>
                    <a:pt x="462" y="1632"/>
                  </a:lnTo>
                  <a:lnTo>
                    <a:pt x="462" y="1638"/>
                  </a:lnTo>
                  <a:lnTo>
                    <a:pt x="444" y="1638"/>
                  </a:lnTo>
                  <a:lnTo>
                    <a:pt x="438" y="1656"/>
                  </a:lnTo>
                  <a:lnTo>
                    <a:pt x="462" y="1662"/>
                  </a:lnTo>
                  <a:lnTo>
                    <a:pt x="468" y="1668"/>
                  </a:lnTo>
                  <a:lnTo>
                    <a:pt x="474" y="1680"/>
                  </a:lnTo>
                  <a:lnTo>
                    <a:pt x="486" y="1692"/>
                  </a:lnTo>
                  <a:lnTo>
                    <a:pt x="486" y="1716"/>
                  </a:lnTo>
                  <a:lnTo>
                    <a:pt x="510" y="1716"/>
                  </a:lnTo>
                  <a:lnTo>
                    <a:pt x="516" y="1722"/>
                  </a:lnTo>
                  <a:lnTo>
                    <a:pt x="516" y="1728"/>
                  </a:lnTo>
                  <a:lnTo>
                    <a:pt x="528" y="1722"/>
                  </a:lnTo>
                  <a:lnTo>
                    <a:pt x="564" y="1728"/>
                  </a:lnTo>
                  <a:lnTo>
                    <a:pt x="570" y="1746"/>
                  </a:lnTo>
                  <a:lnTo>
                    <a:pt x="600" y="1728"/>
                  </a:lnTo>
                  <a:lnTo>
                    <a:pt x="606" y="1728"/>
                  </a:lnTo>
                  <a:lnTo>
                    <a:pt x="612" y="1734"/>
                  </a:lnTo>
                  <a:lnTo>
                    <a:pt x="648" y="1752"/>
                  </a:lnTo>
                  <a:lnTo>
                    <a:pt x="654" y="1758"/>
                  </a:lnTo>
                  <a:lnTo>
                    <a:pt x="654" y="1770"/>
                  </a:lnTo>
                  <a:lnTo>
                    <a:pt x="648" y="1776"/>
                  </a:lnTo>
                  <a:lnTo>
                    <a:pt x="660" y="1794"/>
                  </a:lnTo>
                  <a:lnTo>
                    <a:pt x="654" y="1812"/>
                  </a:lnTo>
                  <a:lnTo>
                    <a:pt x="660" y="1818"/>
                  </a:lnTo>
                  <a:lnTo>
                    <a:pt x="672" y="1824"/>
                  </a:lnTo>
                  <a:lnTo>
                    <a:pt x="690" y="1842"/>
                  </a:lnTo>
                  <a:lnTo>
                    <a:pt x="690" y="1854"/>
                  </a:lnTo>
                  <a:lnTo>
                    <a:pt x="720" y="1866"/>
                  </a:lnTo>
                  <a:lnTo>
                    <a:pt x="720" y="1890"/>
                  </a:lnTo>
                  <a:lnTo>
                    <a:pt x="756" y="1890"/>
                  </a:lnTo>
                  <a:lnTo>
                    <a:pt x="762" y="1896"/>
                  </a:lnTo>
                  <a:lnTo>
                    <a:pt x="768" y="1896"/>
                  </a:lnTo>
                  <a:lnTo>
                    <a:pt x="768" y="1902"/>
                  </a:lnTo>
                  <a:lnTo>
                    <a:pt x="762" y="1908"/>
                  </a:lnTo>
                  <a:lnTo>
                    <a:pt x="786" y="1920"/>
                  </a:lnTo>
                  <a:lnTo>
                    <a:pt x="774" y="1926"/>
                  </a:lnTo>
                  <a:lnTo>
                    <a:pt x="768" y="1938"/>
                  </a:lnTo>
                  <a:lnTo>
                    <a:pt x="744" y="1950"/>
                  </a:lnTo>
                  <a:lnTo>
                    <a:pt x="738" y="1950"/>
                  </a:lnTo>
                  <a:lnTo>
                    <a:pt x="732" y="1944"/>
                  </a:lnTo>
                  <a:lnTo>
                    <a:pt x="726" y="1944"/>
                  </a:lnTo>
                  <a:lnTo>
                    <a:pt x="726" y="1938"/>
                  </a:lnTo>
                  <a:lnTo>
                    <a:pt x="702" y="1938"/>
                  </a:lnTo>
                  <a:lnTo>
                    <a:pt x="696" y="1944"/>
                  </a:lnTo>
                  <a:lnTo>
                    <a:pt x="696" y="1950"/>
                  </a:lnTo>
                  <a:lnTo>
                    <a:pt x="720" y="1974"/>
                  </a:lnTo>
                  <a:lnTo>
                    <a:pt x="720" y="1992"/>
                  </a:lnTo>
                  <a:lnTo>
                    <a:pt x="726" y="1998"/>
                  </a:lnTo>
                  <a:lnTo>
                    <a:pt x="732" y="2010"/>
                  </a:lnTo>
                  <a:lnTo>
                    <a:pt x="732" y="2028"/>
                  </a:lnTo>
                  <a:lnTo>
                    <a:pt x="720" y="2028"/>
                  </a:lnTo>
                  <a:lnTo>
                    <a:pt x="714" y="2022"/>
                  </a:lnTo>
                  <a:lnTo>
                    <a:pt x="708" y="2022"/>
                  </a:lnTo>
                  <a:lnTo>
                    <a:pt x="720" y="2028"/>
                  </a:lnTo>
                  <a:lnTo>
                    <a:pt x="768" y="2028"/>
                  </a:lnTo>
                  <a:lnTo>
                    <a:pt x="774" y="2022"/>
                  </a:lnTo>
                  <a:lnTo>
                    <a:pt x="774" y="2010"/>
                  </a:lnTo>
                  <a:lnTo>
                    <a:pt x="804" y="2010"/>
                  </a:lnTo>
                  <a:lnTo>
                    <a:pt x="816" y="2004"/>
                  </a:lnTo>
                  <a:lnTo>
                    <a:pt x="864" y="2004"/>
                  </a:lnTo>
                  <a:lnTo>
                    <a:pt x="870" y="2022"/>
                  </a:lnTo>
                  <a:lnTo>
                    <a:pt x="876" y="2022"/>
                  </a:lnTo>
                  <a:lnTo>
                    <a:pt x="882" y="2028"/>
                  </a:lnTo>
                  <a:lnTo>
                    <a:pt x="894" y="2034"/>
                  </a:lnTo>
                  <a:lnTo>
                    <a:pt x="900" y="2034"/>
                  </a:lnTo>
                  <a:lnTo>
                    <a:pt x="900" y="2046"/>
                  </a:lnTo>
                  <a:lnTo>
                    <a:pt x="894" y="2052"/>
                  </a:lnTo>
                  <a:lnTo>
                    <a:pt x="888" y="2052"/>
                  </a:lnTo>
                  <a:lnTo>
                    <a:pt x="894" y="2070"/>
                  </a:lnTo>
                  <a:lnTo>
                    <a:pt x="894" y="2088"/>
                  </a:lnTo>
                  <a:lnTo>
                    <a:pt x="930" y="2088"/>
                  </a:lnTo>
                  <a:lnTo>
                    <a:pt x="972" y="2106"/>
                  </a:lnTo>
                  <a:lnTo>
                    <a:pt x="984" y="2154"/>
                  </a:lnTo>
                  <a:lnTo>
                    <a:pt x="990" y="2154"/>
                  </a:lnTo>
                  <a:lnTo>
                    <a:pt x="1014" y="2148"/>
                  </a:lnTo>
                  <a:lnTo>
                    <a:pt x="1020" y="2154"/>
                  </a:lnTo>
                  <a:lnTo>
                    <a:pt x="1032" y="2154"/>
                  </a:lnTo>
                  <a:lnTo>
                    <a:pt x="1038" y="2160"/>
                  </a:lnTo>
                  <a:lnTo>
                    <a:pt x="1086" y="2160"/>
                  </a:lnTo>
                  <a:lnTo>
                    <a:pt x="1092" y="2166"/>
                  </a:lnTo>
                  <a:lnTo>
                    <a:pt x="1092" y="2160"/>
                  </a:lnTo>
                  <a:lnTo>
                    <a:pt x="1098" y="2154"/>
                  </a:lnTo>
                  <a:lnTo>
                    <a:pt x="1110" y="2154"/>
                  </a:lnTo>
                  <a:lnTo>
                    <a:pt x="1116" y="2166"/>
                  </a:lnTo>
                  <a:lnTo>
                    <a:pt x="1140" y="2190"/>
                  </a:lnTo>
                  <a:lnTo>
                    <a:pt x="1152" y="2184"/>
                  </a:lnTo>
                  <a:lnTo>
                    <a:pt x="1170" y="2184"/>
                  </a:lnTo>
                  <a:lnTo>
                    <a:pt x="1176" y="2190"/>
                  </a:lnTo>
                  <a:lnTo>
                    <a:pt x="1188" y="2196"/>
                  </a:lnTo>
                  <a:lnTo>
                    <a:pt x="1230" y="2196"/>
                  </a:lnTo>
                  <a:lnTo>
                    <a:pt x="1230" y="2202"/>
                  </a:lnTo>
                  <a:lnTo>
                    <a:pt x="1236" y="2208"/>
                  </a:lnTo>
                  <a:lnTo>
                    <a:pt x="1254" y="2220"/>
                  </a:lnTo>
                  <a:lnTo>
                    <a:pt x="1278" y="2220"/>
                  </a:lnTo>
                  <a:lnTo>
                    <a:pt x="1284" y="2226"/>
                  </a:lnTo>
                  <a:lnTo>
                    <a:pt x="1284" y="2250"/>
                  </a:lnTo>
                  <a:lnTo>
                    <a:pt x="1266" y="2262"/>
                  </a:lnTo>
                  <a:lnTo>
                    <a:pt x="1272" y="2262"/>
                  </a:lnTo>
                  <a:lnTo>
                    <a:pt x="1278" y="2268"/>
                  </a:lnTo>
                  <a:lnTo>
                    <a:pt x="1284" y="2268"/>
                  </a:lnTo>
                  <a:lnTo>
                    <a:pt x="1290" y="2274"/>
                  </a:lnTo>
                  <a:lnTo>
                    <a:pt x="1284" y="2280"/>
                  </a:lnTo>
                  <a:lnTo>
                    <a:pt x="1266" y="2280"/>
                  </a:lnTo>
                  <a:lnTo>
                    <a:pt x="1260" y="2286"/>
                  </a:lnTo>
                  <a:lnTo>
                    <a:pt x="1272" y="2298"/>
                  </a:lnTo>
                  <a:lnTo>
                    <a:pt x="1284" y="2304"/>
                  </a:lnTo>
                  <a:lnTo>
                    <a:pt x="1284" y="2316"/>
                  </a:lnTo>
                  <a:lnTo>
                    <a:pt x="1290" y="2328"/>
                  </a:lnTo>
                  <a:lnTo>
                    <a:pt x="1290" y="2334"/>
                  </a:lnTo>
                  <a:lnTo>
                    <a:pt x="1278" y="2346"/>
                  </a:lnTo>
                  <a:lnTo>
                    <a:pt x="1266" y="2346"/>
                  </a:lnTo>
                  <a:lnTo>
                    <a:pt x="1254" y="2352"/>
                  </a:lnTo>
                  <a:lnTo>
                    <a:pt x="1224" y="2352"/>
                  </a:lnTo>
                  <a:lnTo>
                    <a:pt x="1212" y="2364"/>
                  </a:lnTo>
                  <a:lnTo>
                    <a:pt x="1212" y="2370"/>
                  </a:lnTo>
                  <a:lnTo>
                    <a:pt x="1206" y="2376"/>
                  </a:lnTo>
                  <a:lnTo>
                    <a:pt x="1188" y="2376"/>
                  </a:lnTo>
                  <a:lnTo>
                    <a:pt x="1188" y="2412"/>
                  </a:lnTo>
                  <a:lnTo>
                    <a:pt x="1194" y="2412"/>
                  </a:lnTo>
                  <a:lnTo>
                    <a:pt x="1200" y="2406"/>
                  </a:lnTo>
                  <a:lnTo>
                    <a:pt x="1212" y="2406"/>
                  </a:lnTo>
                  <a:lnTo>
                    <a:pt x="1224" y="2400"/>
                  </a:lnTo>
                  <a:lnTo>
                    <a:pt x="1254" y="2400"/>
                  </a:lnTo>
                  <a:lnTo>
                    <a:pt x="1254" y="2412"/>
                  </a:lnTo>
                  <a:lnTo>
                    <a:pt x="1248" y="2418"/>
                  </a:lnTo>
                  <a:lnTo>
                    <a:pt x="1242" y="2430"/>
                  </a:lnTo>
                  <a:lnTo>
                    <a:pt x="1230" y="2436"/>
                  </a:lnTo>
                  <a:lnTo>
                    <a:pt x="1224" y="2442"/>
                  </a:lnTo>
                  <a:lnTo>
                    <a:pt x="1170" y="2454"/>
                  </a:lnTo>
                  <a:lnTo>
                    <a:pt x="1218" y="2490"/>
                  </a:lnTo>
                  <a:lnTo>
                    <a:pt x="1212" y="2490"/>
                  </a:lnTo>
                  <a:lnTo>
                    <a:pt x="1206" y="2496"/>
                  </a:lnTo>
                  <a:lnTo>
                    <a:pt x="1194" y="2496"/>
                  </a:lnTo>
                  <a:lnTo>
                    <a:pt x="1188" y="2502"/>
                  </a:lnTo>
                  <a:lnTo>
                    <a:pt x="1176" y="2526"/>
                  </a:lnTo>
                  <a:lnTo>
                    <a:pt x="1176" y="2544"/>
                  </a:lnTo>
                  <a:lnTo>
                    <a:pt x="1164" y="2550"/>
                  </a:lnTo>
                  <a:lnTo>
                    <a:pt x="1158" y="2556"/>
                  </a:lnTo>
                  <a:lnTo>
                    <a:pt x="1146" y="2556"/>
                  </a:lnTo>
                  <a:lnTo>
                    <a:pt x="1140" y="2550"/>
                  </a:lnTo>
                  <a:lnTo>
                    <a:pt x="1128" y="2544"/>
                  </a:lnTo>
                  <a:lnTo>
                    <a:pt x="1122" y="2538"/>
                  </a:lnTo>
                  <a:lnTo>
                    <a:pt x="1116" y="2556"/>
                  </a:lnTo>
                  <a:lnTo>
                    <a:pt x="1122" y="2562"/>
                  </a:lnTo>
                  <a:lnTo>
                    <a:pt x="1128" y="2574"/>
                  </a:lnTo>
                  <a:lnTo>
                    <a:pt x="1134" y="2580"/>
                  </a:lnTo>
                  <a:lnTo>
                    <a:pt x="1146" y="2580"/>
                  </a:lnTo>
                  <a:lnTo>
                    <a:pt x="1146" y="2586"/>
                  </a:lnTo>
                  <a:lnTo>
                    <a:pt x="1152" y="2598"/>
                  </a:lnTo>
                  <a:lnTo>
                    <a:pt x="1158" y="2604"/>
                  </a:lnTo>
                  <a:lnTo>
                    <a:pt x="1194" y="2604"/>
                  </a:lnTo>
                  <a:lnTo>
                    <a:pt x="1200" y="2610"/>
                  </a:lnTo>
                  <a:lnTo>
                    <a:pt x="1212" y="2616"/>
                  </a:lnTo>
                  <a:lnTo>
                    <a:pt x="1218" y="2628"/>
                  </a:lnTo>
                  <a:lnTo>
                    <a:pt x="1224" y="2634"/>
                  </a:lnTo>
                  <a:lnTo>
                    <a:pt x="1254" y="2634"/>
                  </a:lnTo>
                  <a:lnTo>
                    <a:pt x="1272" y="2652"/>
                  </a:lnTo>
                  <a:lnTo>
                    <a:pt x="1278" y="2664"/>
                  </a:lnTo>
                  <a:lnTo>
                    <a:pt x="1290" y="2670"/>
                  </a:lnTo>
                  <a:lnTo>
                    <a:pt x="1314" y="2694"/>
                  </a:lnTo>
                  <a:lnTo>
                    <a:pt x="1320" y="2694"/>
                  </a:lnTo>
                  <a:lnTo>
                    <a:pt x="1332" y="2700"/>
                  </a:lnTo>
                  <a:lnTo>
                    <a:pt x="1338" y="2700"/>
                  </a:lnTo>
                  <a:lnTo>
                    <a:pt x="1350" y="2706"/>
                  </a:lnTo>
                  <a:lnTo>
                    <a:pt x="1344" y="2706"/>
                  </a:lnTo>
                  <a:lnTo>
                    <a:pt x="1368" y="2688"/>
                  </a:lnTo>
                  <a:lnTo>
                    <a:pt x="1380" y="2688"/>
                  </a:lnTo>
                  <a:lnTo>
                    <a:pt x="1398" y="2694"/>
                  </a:lnTo>
                  <a:lnTo>
                    <a:pt x="1410" y="2700"/>
                  </a:lnTo>
                  <a:lnTo>
                    <a:pt x="1428" y="2706"/>
                  </a:lnTo>
                  <a:lnTo>
                    <a:pt x="1488" y="2718"/>
                  </a:lnTo>
                  <a:lnTo>
                    <a:pt x="1524" y="2718"/>
                  </a:lnTo>
                  <a:lnTo>
                    <a:pt x="1530" y="2724"/>
                  </a:lnTo>
                  <a:lnTo>
                    <a:pt x="1536" y="2724"/>
                  </a:lnTo>
                  <a:lnTo>
                    <a:pt x="1584" y="2754"/>
                  </a:lnTo>
                  <a:lnTo>
                    <a:pt x="1584" y="2760"/>
                  </a:lnTo>
                  <a:lnTo>
                    <a:pt x="1590" y="2760"/>
                  </a:lnTo>
                  <a:lnTo>
                    <a:pt x="1602" y="2766"/>
                  </a:lnTo>
                  <a:lnTo>
                    <a:pt x="1626" y="2766"/>
                  </a:lnTo>
                  <a:lnTo>
                    <a:pt x="1632" y="2760"/>
                  </a:lnTo>
                  <a:lnTo>
                    <a:pt x="1644" y="2760"/>
                  </a:lnTo>
                  <a:lnTo>
                    <a:pt x="1644" y="2754"/>
                  </a:lnTo>
                  <a:lnTo>
                    <a:pt x="1674" y="2754"/>
                  </a:lnTo>
                  <a:lnTo>
                    <a:pt x="1686" y="2760"/>
                  </a:lnTo>
                  <a:lnTo>
                    <a:pt x="1698" y="2772"/>
                  </a:lnTo>
                  <a:lnTo>
                    <a:pt x="1728" y="2778"/>
                  </a:lnTo>
                  <a:lnTo>
                    <a:pt x="1728" y="2790"/>
                  </a:lnTo>
                  <a:lnTo>
                    <a:pt x="1722" y="2796"/>
                  </a:lnTo>
                  <a:lnTo>
                    <a:pt x="1722" y="2802"/>
                  </a:lnTo>
                  <a:lnTo>
                    <a:pt x="1740" y="2802"/>
                  </a:lnTo>
                  <a:lnTo>
                    <a:pt x="1752" y="2814"/>
                  </a:lnTo>
                  <a:lnTo>
                    <a:pt x="1764" y="2820"/>
                  </a:lnTo>
                  <a:lnTo>
                    <a:pt x="1776" y="2832"/>
                  </a:lnTo>
                  <a:lnTo>
                    <a:pt x="1788" y="2826"/>
                  </a:lnTo>
                  <a:lnTo>
                    <a:pt x="1794" y="2826"/>
                  </a:lnTo>
                  <a:lnTo>
                    <a:pt x="1818" y="2838"/>
                  </a:lnTo>
                  <a:lnTo>
                    <a:pt x="1836" y="2856"/>
                  </a:lnTo>
                  <a:lnTo>
                    <a:pt x="1842" y="2868"/>
                  </a:lnTo>
                  <a:lnTo>
                    <a:pt x="1854" y="2874"/>
                  </a:lnTo>
                  <a:lnTo>
                    <a:pt x="1860" y="2880"/>
                  </a:lnTo>
                  <a:lnTo>
                    <a:pt x="1884" y="2880"/>
                  </a:lnTo>
                  <a:lnTo>
                    <a:pt x="1890" y="2874"/>
                  </a:lnTo>
                  <a:lnTo>
                    <a:pt x="1890" y="2862"/>
                  </a:lnTo>
                  <a:lnTo>
                    <a:pt x="1908" y="2862"/>
                  </a:lnTo>
                  <a:lnTo>
                    <a:pt x="1914" y="2856"/>
                  </a:lnTo>
                  <a:lnTo>
                    <a:pt x="1914" y="2826"/>
                  </a:lnTo>
                  <a:lnTo>
                    <a:pt x="1908" y="2820"/>
                  </a:lnTo>
                  <a:lnTo>
                    <a:pt x="1908" y="2814"/>
                  </a:lnTo>
                  <a:lnTo>
                    <a:pt x="1896" y="2802"/>
                  </a:lnTo>
                  <a:lnTo>
                    <a:pt x="1890" y="2790"/>
                  </a:lnTo>
                  <a:lnTo>
                    <a:pt x="1884" y="2784"/>
                  </a:lnTo>
                  <a:lnTo>
                    <a:pt x="1872" y="2778"/>
                  </a:lnTo>
                  <a:lnTo>
                    <a:pt x="1866" y="2772"/>
                  </a:lnTo>
                  <a:lnTo>
                    <a:pt x="1854" y="2772"/>
                  </a:lnTo>
                  <a:lnTo>
                    <a:pt x="1854" y="2748"/>
                  </a:lnTo>
                  <a:lnTo>
                    <a:pt x="1848" y="2742"/>
                  </a:lnTo>
                  <a:lnTo>
                    <a:pt x="1836" y="2736"/>
                  </a:lnTo>
                  <a:lnTo>
                    <a:pt x="1830" y="2724"/>
                  </a:lnTo>
                  <a:lnTo>
                    <a:pt x="1824" y="2718"/>
                  </a:lnTo>
                  <a:lnTo>
                    <a:pt x="1824" y="2706"/>
                  </a:lnTo>
                  <a:lnTo>
                    <a:pt x="1830" y="2694"/>
                  </a:lnTo>
                  <a:lnTo>
                    <a:pt x="1830" y="2682"/>
                  </a:lnTo>
                  <a:lnTo>
                    <a:pt x="1818" y="2658"/>
                  </a:lnTo>
                  <a:lnTo>
                    <a:pt x="1812" y="2652"/>
                  </a:lnTo>
                  <a:lnTo>
                    <a:pt x="1806" y="2640"/>
                  </a:lnTo>
                  <a:lnTo>
                    <a:pt x="1794" y="2634"/>
                  </a:lnTo>
                  <a:lnTo>
                    <a:pt x="1788" y="2628"/>
                  </a:lnTo>
                  <a:lnTo>
                    <a:pt x="1776" y="2628"/>
                  </a:lnTo>
                  <a:lnTo>
                    <a:pt x="1758" y="2622"/>
                  </a:lnTo>
                  <a:lnTo>
                    <a:pt x="1758" y="2604"/>
                  </a:lnTo>
                  <a:lnTo>
                    <a:pt x="1794" y="2568"/>
                  </a:lnTo>
                  <a:lnTo>
                    <a:pt x="1800" y="2556"/>
                  </a:lnTo>
                  <a:lnTo>
                    <a:pt x="1806" y="2550"/>
                  </a:lnTo>
                  <a:lnTo>
                    <a:pt x="1806" y="2544"/>
                  </a:lnTo>
                  <a:lnTo>
                    <a:pt x="1800" y="2532"/>
                  </a:lnTo>
                  <a:lnTo>
                    <a:pt x="1788" y="2520"/>
                  </a:lnTo>
                  <a:lnTo>
                    <a:pt x="1800" y="2520"/>
                  </a:lnTo>
                  <a:lnTo>
                    <a:pt x="1812" y="2526"/>
                  </a:lnTo>
                  <a:lnTo>
                    <a:pt x="1830" y="2526"/>
                  </a:lnTo>
                  <a:lnTo>
                    <a:pt x="1842" y="2514"/>
                  </a:lnTo>
                  <a:lnTo>
                    <a:pt x="1872" y="2514"/>
                  </a:lnTo>
                  <a:lnTo>
                    <a:pt x="1878" y="2508"/>
                  </a:lnTo>
                  <a:lnTo>
                    <a:pt x="1860" y="2490"/>
                  </a:lnTo>
                  <a:lnTo>
                    <a:pt x="1890" y="2490"/>
                  </a:lnTo>
                  <a:lnTo>
                    <a:pt x="1890" y="2472"/>
                  </a:lnTo>
                  <a:lnTo>
                    <a:pt x="1878" y="2472"/>
                  </a:lnTo>
                  <a:lnTo>
                    <a:pt x="1854" y="2460"/>
                  </a:lnTo>
                  <a:lnTo>
                    <a:pt x="1842" y="2448"/>
                  </a:lnTo>
                  <a:lnTo>
                    <a:pt x="1842" y="2442"/>
                  </a:lnTo>
                  <a:lnTo>
                    <a:pt x="1878" y="2442"/>
                  </a:lnTo>
                  <a:lnTo>
                    <a:pt x="1878" y="2430"/>
                  </a:lnTo>
                  <a:lnTo>
                    <a:pt x="1866" y="2418"/>
                  </a:lnTo>
                  <a:lnTo>
                    <a:pt x="1860" y="2406"/>
                  </a:lnTo>
                  <a:lnTo>
                    <a:pt x="1812" y="2358"/>
                  </a:lnTo>
                  <a:lnTo>
                    <a:pt x="1800" y="2358"/>
                  </a:lnTo>
                  <a:lnTo>
                    <a:pt x="1788" y="2364"/>
                  </a:lnTo>
                  <a:lnTo>
                    <a:pt x="1746" y="2364"/>
                  </a:lnTo>
                  <a:lnTo>
                    <a:pt x="1740" y="2358"/>
                  </a:lnTo>
                  <a:lnTo>
                    <a:pt x="1740" y="2328"/>
                  </a:lnTo>
                  <a:lnTo>
                    <a:pt x="1734" y="2322"/>
                  </a:lnTo>
                  <a:lnTo>
                    <a:pt x="1710" y="2322"/>
                  </a:lnTo>
                  <a:lnTo>
                    <a:pt x="1704" y="2316"/>
                  </a:lnTo>
                  <a:lnTo>
                    <a:pt x="1698" y="2316"/>
                  </a:lnTo>
                  <a:lnTo>
                    <a:pt x="1698" y="2286"/>
                  </a:lnTo>
                  <a:lnTo>
                    <a:pt x="1710" y="2262"/>
                  </a:lnTo>
                  <a:lnTo>
                    <a:pt x="1710" y="2238"/>
                  </a:lnTo>
                  <a:lnTo>
                    <a:pt x="1704" y="2232"/>
                  </a:lnTo>
                  <a:lnTo>
                    <a:pt x="1698" y="2196"/>
                  </a:lnTo>
                  <a:lnTo>
                    <a:pt x="1722" y="2196"/>
                  </a:lnTo>
                  <a:lnTo>
                    <a:pt x="1722" y="2172"/>
                  </a:lnTo>
                  <a:lnTo>
                    <a:pt x="1716" y="2166"/>
                  </a:lnTo>
                  <a:lnTo>
                    <a:pt x="1716" y="2154"/>
                  </a:lnTo>
                  <a:lnTo>
                    <a:pt x="1722" y="2148"/>
                  </a:lnTo>
                  <a:lnTo>
                    <a:pt x="1734" y="2148"/>
                  </a:lnTo>
                  <a:lnTo>
                    <a:pt x="1746" y="2154"/>
                  </a:lnTo>
                  <a:lnTo>
                    <a:pt x="1758" y="2166"/>
                  </a:lnTo>
                  <a:lnTo>
                    <a:pt x="1770" y="2172"/>
                  </a:lnTo>
                  <a:lnTo>
                    <a:pt x="1776" y="2184"/>
                  </a:lnTo>
                  <a:lnTo>
                    <a:pt x="1788" y="2190"/>
                  </a:lnTo>
                  <a:lnTo>
                    <a:pt x="1800" y="2190"/>
                  </a:lnTo>
                  <a:lnTo>
                    <a:pt x="1806" y="2184"/>
                  </a:lnTo>
                  <a:lnTo>
                    <a:pt x="1812" y="2172"/>
                  </a:lnTo>
                  <a:lnTo>
                    <a:pt x="1818" y="2166"/>
                  </a:lnTo>
                  <a:lnTo>
                    <a:pt x="1812" y="2154"/>
                  </a:lnTo>
                  <a:lnTo>
                    <a:pt x="1800" y="2142"/>
                  </a:lnTo>
                  <a:lnTo>
                    <a:pt x="1830" y="2130"/>
                  </a:lnTo>
                  <a:lnTo>
                    <a:pt x="1830" y="2106"/>
                  </a:lnTo>
                  <a:lnTo>
                    <a:pt x="1836" y="2106"/>
                  </a:lnTo>
                  <a:lnTo>
                    <a:pt x="1848" y="2100"/>
                  </a:lnTo>
                  <a:lnTo>
                    <a:pt x="1860" y="2100"/>
                  </a:lnTo>
                  <a:lnTo>
                    <a:pt x="1872" y="2094"/>
                  </a:lnTo>
                  <a:lnTo>
                    <a:pt x="1884" y="2082"/>
                  </a:lnTo>
                  <a:lnTo>
                    <a:pt x="1884" y="2064"/>
                  </a:lnTo>
                  <a:lnTo>
                    <a:pt x="1878" y="2058"/>
                  </a:lnTo>
                  <a:lnTo>
                    <a:pt x="1878" y="2052"/>
                  </a:lnTo>
                  <a:lnTo>
                    <a:pt x="1908" y="2052"/>
                  </a:lnTo>
                  <a:lnTo>
                    <a:pt x="1920" y="2058"/>
                  </a:lnTo>
                  <a:lnTo>
                    <a:pt x="1926" y="2058"/>
                  </a:lnTo>
                  <a:lnTo>
                    <a:pt x="1926" y="2064"/>
                  </a:lnTo>
                  <a:lnTo>
                    <a:pt x="1932" y="2070"/>
                  </a:lnTo>
                  <a:lnTo>
                    <a:pt x="1962" y="2070"/>
                  </a:lnTo>
                  <a:lnTo>
                    <a:pt x="1974" y="2058"/>
                  </a:lnTo>
                  <a:lnTo>
                    <a:pt x="1986" y="2052"/>
                  </a:lnTo>
                  <a:lnTo>
                    <a:pt x="2004" y="2052"/>
                  </a:lnTo>
                  <a:lnTo>
                    <a:pt x="2010" y="2058"/>
                  </a:lnTo>
                  <a:lnTo>
                    <a:pt x="2016" y="2070"/>
                  </a:lnTo>
                  <a:lnTo>
                    <a:pt x="2076" y="2070"/>
                  </a:lnTo>
                  <a:lnTo>
                    <a:pt x="2082" y="2076"/>
                  </a:lnTo>
                  <a:lnTo>
                    <a:pt x="2082" y="2082"/>
                  </a:lnTo>
                  <a:lnTo>
                    <a:pt x="2088" y="2094"/>
                  </a:lnTo>
                  <a:lnTo>
                    <a:pt x="2124" y="2094"/>
                  </a:lnTo>
                  <a:lnTo>
                    <a:pt x="2136" y="2124"/>
                  </a:lnTo>
                  <a:lnTo>
                    <a:pt x="2136" y="2130"/>
                  </a:lnTo>
                  <a:lnTo>
                    <a:pt x="2148" y="2142"/>
                  </a:lnTo>
                  <a:lnTo>
                    <a:pt x="2160" y="2142"/>
                  </a:lnTo>
                  <a:lnTo>
                    <a:pt x="2160" y="2124"/>
                  </a:lnTo>
                  <a:lnTo>
                    <a:pt x="2148" y="2112"/>
                  </a:lnTo>
                  <a:lnTo>
                    <a:pt x="2148" y="2106"/>
                  </a:lnTo>
                  <a:lnTo>
                    <a:pt x="2160" y="2106"/>
                  </a:lnTo>
                  <a:lnTo>
                    <a:pt x="2232" y="2142"/>
                  </a:lnTo>
                  <a:lnTo>
                    <a:pt x="2238" y="2136"/>
                  </a:lnTo>
                  <a:lnTo>
                    <a:pt x="2244" y="2124"/>
                  </a:lnTo>
                  <a:lnTo>
                    <a:pt x="2256" y="2118"/>
                  </a:lnTo>
                  <a:lnTo>
                    <a:pt x="2268" y="2106"/>
                  </a:lnTo>
                  <a:lnTo>
                    <a:pt x="2280" y="2100"/>
                  </a:lnTo>
                  <a:lnTo>
                    <a:pt x="2286" y="2100"/>
                  </a:lnTo>
                  <a:lnTo>
                    <a:pt x="2322" y="2118"/>
                  </a:lnTo>
                  <a:lnTo>
                    <a:pt x="2334" y="2118"/>
                  </a:lnTo>
                  <a:lnTo>
                    <a:pt x="2352" y="2112"/>
                  </a:lnTo>
                  <a:lnTo>
                    <a:pt x="2364" y="2106"/>
                  </a:lnTo>
                  <a:lnTo>
                    <a:pt x="2370" y="2100"/>
                  </a:lnTo>
                  <a:lnTo>
                    <a:pt x="2382" y="2100"/>
                  </a:lnTo>
                  <a:lnTo>
                    <a:pt x="2388" y="2106"/>
                  </a:lnTo>
                  <a:lnTo>
                    <a:pt x="2400" y="2112"/>
                  </a:lnTo>
                  <a:lnTo>
                    <a:pt x="2406" y="2124"/>
                  </a:lnTo>
                  <a:lnTo>
                    <a:pt x="2430" y="2136"/>
                  </a:lnTo>
                  <a:lnTo>
                    <a:pt x="2454" y="2136"/>
                  </a:lnTo>
                  <a:lnTo>
                    <a:pt x="2466" y="2142"/>
                  </a:lnTo>
                  <a:lnTo>
                    <a:pt x="2478" y="2142"/>
                  </a:lnTo>
                  <a:lnTo>
                    <a:pt x="2490" y="2118"/>
                  </a:lnTo>
                  <a:lnTo>
                    <a:pt x="2496" y="2124"/>
                  </a:lnTo>
                  <a:lnTo>
                    <a:pt x="2508" y="2124"/>
                  </a:lnTo>
                  <a:lnTo>
                    <a:pt x="2514" y="2130"/>
                  </a:lnTo>
                  <a:lnTo>
                    <a:pt x="2526" y="2136"/>
                  </a:lnTo>
                  <a:lnTo>
                    <a:pt x="2562" y="2136"/>
                  </a:lnTo>
                  <a:lnTo>
                    <a:pt x="2568" y="2130"/>
                  </a:lnTo>
                  <a:lnTo>
                    <a:pt x="2574" y="2118"/>
                  </a:lnTo>
                  <a:lnTo>
                    <a:pt x="2574" y="2106"/>
                  </a:lnTo>
                  <a:lnTo>
                    <a:pt x="2568" y="2088"/>
                  </a:lnTo>
                  <a:lnTo>
                    <a:pt x="2544" y="2064"/>
                  </a:lnTo>
                  <a:lnTo>
                    <a:pt x="2532" y="2058"/>
                  </a:lnTo>
                  <a:lnTo>
                    <a:pt x="2514" y="2052"/>
                  </a:lnTo>
                  <a:lnTo>
                    <a:pt x="2490" y="2052"/>
                  </a:lnTo>
                  <a:lnTo>
                    <a:pt x="2460" y="2022"/>
                  </a:lnTo>
                  <a:lnTo>
                    <a:pt x="2472" y="2022"/>
                  </a:lnTo>
                  <a:lnTo>
                    <a:pt x="2484" y="2016"/>
                  </a:lnTo>
                  <a:lnTo>
                    <a:pt x="2496" y="2016"/>
                  </a:lnTo>
                  <a:lnTo>
                    <a:pt x="2508" y="2004"/>
                  </a:lnTo>
                  <a:lnTo>
                    <a:pt x="2508" y="1992"/>
                  </a:lnTo>
                  <a:lnTo>
                    <a:pt x="2502" y="1986"/>
                  </a:lnTo>
                  <a:lnTo>
                    <a:pt x="2496" y="1974"/>
                  </a:lnTo>
                  <a:lnTo>
                    <a:pt x="2490" y="1968"/>
                  </a:lnTo>
                  <a:lnTo>
                    <a:pt x="2502" y="1956"/>
                  </a:lnTo>
                  <a:lnTo>
                    <a:pt x="2556" y="1956"/>
                  </a:lnTo>
                  <a:lnTo>
                    <a:pt x="2544" y="1944"/>
                  </a:lnTo>
                  <a:lnTo>
                    <a:pt x="2532" y="1944"/>
                  </a:lnTo>
                  <a:lnTo>
                    <a:pt x="2508" y="1932"/>
                  </a:lnTo>
                  <a:lnTo>
                    <a:pt x="2496" y="1932"/>
                  </a:lnTo>
                  <a:lnTo>
                    <a:pt x="2508" y="1914"/>
                  </a:lnTo>
                  <a:lnTo>
                    <a:pt x="2484" y="1914"/>
                  </a:lnTo>
                  <a:lnTo>
                    <a:pt x="2484" y="1908"/>
                  </a:lnTo>
                  <a:lnTo>
                    <a:pt x="2478" y="1902"/>
                  </a:lnTo>
                  <a:lnTo>
                    <a:pt x="2478" y="1896"/>
                  </a:lnTo>
                  <a:lnTo>
                    <a:pt x="2490" y="1884"/>
                  </a:lnTo>
                  <a:lnTo>
                    <a:pt x="2526" y="1872"/>
                  </a:lnTo>
                  <a:lnTo>
                    <a:pt x="2586" y="1866"/>
                  </a:lnTo>
                  <a:lnTo>
                    <a:pt x="2640" y="1866"/>
                  </a:lnTo>
                  <a:lnTo>
                    <a:pt x="2646" y="1848"/>
                  </a:lnTo>
                  <a:lnTo>
                    <a:pt x="2712" y="1848"/>
                  </a:lnTo>
                  <a:lnTo>
                    <a:pt x="2712" y="1830"/>
                  </a:lnTo>
                  <a:lnTo>
                    <a:pt x="2718" y="1824"/>
                  </a:lnTo>
                  <a:lnTo>
                    <a:pt x="2808" y="1824"/>
                  </a:lnTo>
                  <a:lnTo>
                    <a:pt x="2862" y="1806"/>
                  </a:lnTo>
                  <a:lnTo>
                    <a:pt x="2874" y="1806"/>
                  </a:lnTo>
                  <a:lnTo>
                    <a:pt x="2874" y="1794"/>
                  </a:lnTo>
                  <a:lnTo>
                    <a:pt x="2886" y="1782"/>
                  </a:lnTo>
                  <a:lnTo>
                    <a:pt x="2898" y="1776"/>
                  </a:lnTo>
                  <a:lnTo>
                    <a:pt x="2916" y="1770"/>
                  </a:lnTo>
                  <a:lnTo>
                    <a:pt x="2940" y="1770"/>
                  </a:lnTo>
                  <a:lnTo>
                    <a:pt x="2958" y="1776"/>
                  </a:lnTo>
                  <a:lnTo>
                    <a:pt x="2976" y="1776"/>
                  </a:lnTo>
                  <a:lnTo>
                    <a:pt x="2988" y="1788"/>
                  </a:lnTo>
                  <a:lnTo>
                    <a:pt x="3000" y="1788"/>
                  </a:lnTo>
                  <a:lnTo>
                    <a:pt x="3012" y="1776"/>
                  </a:lnTo>
                  <a:lnTo>
                    <a:pt x="3018" y="1776"/>
                  </a:lnTo>
                  <a:lnTo>
                    <a:pt x="3036" y="1794"/>
                  </a:lnTo>
                  <a:lnTo>
                    <a:pt x="3042" y="1806"/>
                  </a:lnTo>
                  <a:lnTo>
                    <a:pt x="3048" y="1812"/>
                  </a:lnTo>
                  <a:lnTo>
                    <a:pt x="3060" y="1812"/>
                  </a:lnTo>
                  <a:lnTo>
                    <a:pt x="3066" y="1818"/>
                  </a:lnTo>
                  <a:lnTo>
                    <a:pt x="3066" y="1860"/>
                  </a:lnTo>
                  <a:lnTo>
                    <a:pt x="3072" y="1866"/>
                  </a:lnTo>
                  <a:lnTo>
                    <a:pt x="3090" y="1866"/>
                  </a:lnTo>
                  <a:lnTo>
                    <a:pt x="3102" y="1860"/>
                  </a:lnTo>
                  <a:lnTo>
                    <a:pt x="3120" y="1860"/>
                  </a:lnTo>
                  <a:lnTo>
                    <a:pt x="3132" y="1842"/>
                  </a:lnTo>
                  <a:lnTo>
                    <a:pt x="3156" y="1878"/>
                  </a:lnTo>
                  <a:lnTo>
                    <a:pt x="3180" y="1866"/>
                  </a:lnTo>
                  <a:lnTo>
                    <a:pt x="3204" y="1878"/>
                  </a:lnTo>
                  <a:lnTo>
                    <a:pt x="3210" y="1872"/>
                  </a:lnTo>
                  <a:lnTo>
                    <a:pt x="3216" y="1872"/>
                  </a:lnTo>
                  <a:lnTo>
                    <a:pt x="3228" y="1878"/>
                  </a:lnTo>
                  <a:lnTo>
                    <a:pt x="3228" y="1902"/>
                  </a:lnTo>
                  <a:lnTo>
                    <a:pt x="3222" y="1908"/>
                  </a:lnTo>
                  <a:lnTo>
                    <a:pt x="3222" y="1914"/>
                  </a:lnTo>
                  <a:lnTo>
                    <a:pt x="3228" y="1914"/>
                  </a:lnTo>
                  <a:lnTo>
                    <a:pt x="3234" y="1908"/>
                  </a:lnTo>
                  <a:lnTo>
                    <a:pt x="3240" y="1908"/>
                  </a:lnTo>
                  <a:lnTo>
                    <a:pt x="3246" y="1902"/>
                  </a:lnTo>
                  <a:lnTo>
                    <a:pt x="3252" y="1902"/>
                  </a:lnTo>
                  <a:lnTo>
                    <a:pt x="3258" y="1908"/>
                  </a:lnTo>
                  <a:lnTo>
                    <a:pt x="3270" y="1914"/>
                  </a:lnTo>
                  <a:lnTo>
                    <a:pt x="3276" y="1920"/>
                  </a:lnTo>
                  <a:lnTo>
                    <a:pt x="3288" y="1926"/>
                  </a:lnTo>
                  <a:lnTo>
                    <a:pt x="3300" y="1914"/>
                  </a:lnTo>
                  <a:lnTo>
                    <a:pt x="3300" y="1896"/>
                  </a:lnTo>
                  <a:lnTo>
                    <a:pt x="3306" y="1890"/>
                  </a:lnTo>
                  <a:lnTo>
                    <a:pt x="3318" y="1884"/>
                  </a:lnTo>
                  <a:lnTo>
                    <a:pt x="3330" y="1884"/>
                  </a:lnTo>
                  <a:lnTo>
                    <a:pt x="3342" y="1866"/>
                  </a:lnTo>
                  <a:lnTo>
                    <a:pt x="3378" y="1854"/>
                  </a:lnTo>
                  <a:lnTo>
                    <a:pt x="3396" y="1836"/>
                  </a:lnTo>
                  <a:lnTo>
                    <a:pt x="3402" y="1836"/>
                  </a:lnTo>
                  <a:lnTo>
                    <a:pt x="3408" y="1842"/>
                  </a:lnTo>
                  <a:lnTo>
                    <a:pt x="3408" y="1860"/>
                  </a:lnTo>
                  <a:lnTo>
                    <a:pt x="3396" y="1872"/>
                  </a:lnTo>
                  <a:lnTo>
                    <a:pt x="3390" y="1872"/>
                  </a:lnTo>
                  <a:lnTo>
                    <a:pt x="3426" y="1890"/>
                  </a:lnTo>
                  <a:lnTo>
                    <a:pt x="3456" y="1902"/>
                  </a:lnTo>
                  <a:lnTo>
                    <a:pt x="3486" y="1920"/>
                  </a:lnTo>
                  <a:lnTo>
                    <a:pt x="3498" y="1926"/>
                  </a:lnTo>
                  <a:lnTo>
                    <a:pt x="3516" y="1938"/>
                  </a:lnTo>
                  <a:lnTo>
                    <a:pt x="3546" y="1968"/>
                  </a:lnTo>
                  <a:lnTo>
                    <a:pt x="3618" y="2028"/>
                  </a:lnTo>
                  <a:lnTo>
                    <a:pt x="3636" y="2052"/>
                  </a:lnTo>
                  <a:lnTo>
                    <a:pt x="3672" y="2088"/>
                  </a:lnTo>
                  <a:lnTo>
                    <a:pt x="3684" y="2106"/>
                  </a:lnTo>
                  <a:lnTo>
                    <a:pt x="3696" y="2118"/>
                  </a:lnTo>
                  <a:lnTo>
                    <a:pt x="3708" y="2124"/>
                  </a:lnTo>
                  <a:lnTo>
                    <a:pt x="3720" y="2124"/>
                  </a:lnTo>
                  <a:lnTo>
                    <a:pt x="3732" y="2118"/>
                  </a:lnTo>
                  <a:lnTo>
                    <a:pt x="3744" y="2106"/>
                  </a:lnTo>
                  <a:lnTo>
                    <a:pt x="3744" y="2094"/>
                  </a:lnTo>
                  <a:lnTo>
                    <a:pt x="3750" y="2088"/>
                  </a:lnTo>
                  <a:lnTo>
                    <a:pt x="3750" y="2082"/>
                  </a:lnTo>
                  <a:lnTo>
                    <a:pt x="3762" y="2082"/>
                  </a:lnTo>
                  <a:lnTo>
                    <a:pt x="3768" y="2088"/>
                  </a:lnTo>
                  <a:lnTo>
                    <a:pt x="3768" y="2100"/>
                  </a:lnTo>
                  <a:lnTo>
                    <a:pt x="3774" y="2106"/>
                  </a:lnTo>
                  <a:lnTo>
                    <a:pt x="3774" y="2112"/>
                  </a:lnTo>
                  <a:lnTo>
                    <a:pt x="3804" y="2112"/>
                  </a:lnTo>
                  <a:lnTo>
                    <a:pt x="3816" y="2118"/>
                  </a:lnTo>
                  <a:lnTo>
                    <a:pt x="3822" y="2130"/>
                  </a:lnTo>
                  <a:lnTo>
                    <a:pt x="3834" y="2136"/>
                  </a:lnTo>
                  <a:lnTo>
                    <a:pt x="3858" y="2136"/>
                  </a:lnTo>
                  <a:lnTo>
                    <a:pt x="3864" y="2124"/>
                  </a:lnTo>
                  <a:lnTo>
                    <a:pt x="3876" y="2118"/>
                  </a:lnTo>
                  <a:lnTo>
                    <a:pt x="3894" y="2112"/>
                  </a:lnTo>
                  <a:lnTo>
                    <a:pt x="3906" y="2106"/>
                  </a:lnTo>
                  <a:lnTo>
                    <a:pt x="3924" y="2106"/>
                  </a:lnTo>
                  <a:lnTo>
                    <a:pt x="3948" y="2118"/>
                  </a:lnTo>
                  <a:lnTo>
                    <a:pt x="3972" y="2142"/>
                  </a:lnTo>
                  <a:lnTo>
                    <a:pt x="3984" y="2148"/>
                  </a:lnTo>
                  <a:lnTo>
                    <a:pt x="3990" y="2160"/>
                  </a:lnTo>
                  <a:lnTo>
                    <a:pt x="4002" y="2160"/>
                  </a:lnTo>
                  <a:lnTo>
                    <a:pt x="4014" y="2166"/>
                  </a:lnTo>
                  <a:lnTo>
                    <a:pt x="4026" y="2166"/>
                  </a:lnTo>
                  <a:lnTo>
                    <a:pt x="4038" y="2172"/>
                  </a:lnTo>
                  <a:lnTo>
                    <a:pt x="4044" y="2172"/>
                  </a:lnTo>
                  <a:lnTo>
                    <a:pt x="4044" y="2178"/>
                  </a:lnTo>
                  <a:lnTo>
                    <a:pt x="4050" y="2190"/>
                  </a:lnTo>
                  <a:lnTo>
                    <a:pt x="4056" y="2196"/>
                  </a:lnTo>
                  <a:lnTo>
                    <a:pt x="4062" y="2208"/>
                  </a:lnTo>
                  <a:lnTo>
                    <a:pt x="4068" y="2214"/>
                  </a:lnTo>
                  <a:lnTo>
                    <a:pt x="4068" y="2220"/>
                  </a:lnTo>
                  <a:lnTo>
                    <a:pt x="4140" y="2226"/>
                  </a:lnTo>
                  <a:lnTo>
                    <a:pt x="4152" y="2190"/>
                  </a:lnTo>
                  <a:lnTo>
                    <a:pt x="4176" y="2214"/>
                  </a:lnTo>
                  <a:lnTo>
                    <a:pt x="4212" y="2256"/>
                  </a:lnTo>
                  <a:lnTo>
                    <a:pt x="4254" y="2256"/>
                  </a:lnTo>
                  <a:lnTo>
                    <a:pt x="4266" y="2244"/>
                  </a:lnTo>
                  <a:lnTo>
                    <a:pt x="4266" y="2226"/>
                  </a:lnTo>
                  <a:lnTo>
                    <a:pt x="4326" y="2226"/>
                  </a:lnTo>
                  <a:lnTo>
                    <a:pt x="4320" y="2214"/>
                  </a:lnTo>
                  <a:lnTo>
                    <a:pt x="4344" y="2214"/>
                  </a:lnTo>
                  <a:lnTo>
                    <a:pt x="4338" y="2208"/>
                  </a:lnTo>
                  <a:lnTo>
                    <a:pt x="4338" y="2202"/>
                  </a:lnTo>
                  <a:lnTo>
                    <a:pt x="4374" y="2166"/>
                  </a:lnTo>
                  <a:lnTo>
                    <a:pt x="4392" y="2166"/>
                  </a:lnTo>
                  <a:lnTo>
                    <a:pt x="4404" y="2148"/>
                  </a:lnTo>
                  <a:lnTo>
                    <a:pt x="4428" y="2148"/>
                  </a:lnTo>
                  <a:lnTo>
                    <a:pt x="4428" y="2142"/>
                  </a:lnTo>
                  <a:lnTo>
                    <a:pt x="4434" y="2136"/>
                  </a:lnTo>
                  <a:lnTo>
                    <a:pt x="4434" y="2130"/>
                  </a:lnTo>
                  <a:lnTo>
                    <a:pt x="4440" y="2124"/>
                  </a:lnTo>
                  <a:lnTo>
                    <a:pt x="4458" y="2124"/>
                  </a:lnTo>
                  <a:lnTo>
                    <a:pt x="4464" y="2130"/>
                  </a:lnTo>
                  <a:lnTo>
                    <a:pt x="4482" y="2124"/>
                  </a:lnTo>
                  <a:lnTo>
                    <a:pt x="4482" y="2130"/>
                  </a:lnTo>
                  <a:lnTo>
                    <a:pt x="4518" y="2130"/>
                  </a:lnTo>
                  <a:lnTo>
                    <a:pt x="4524" y="2148"/>
                  </a:lnTo>
                  <a:lnTo>
                    <a:pt x="4548" y="2148"/>
                  </a:lnTo>
                  <a:lnTo>
                    <a:pt x="4566" y="2142"/>
                  </a:lnTo>
                  <a:lnTo>
                    <a:pt x="4608" y="2142"/>
                  </a:lnTo>
                  <a:lnTo>
                    <a:pt x="4608" y="2148"/>
                  </a:lnTo>
                  <a:lnTo>
                    <a:pt x="4614" y="2154"/>
                  </a:lnTo>
                  <a:lnTo>
                    <a:pt x="4614" y="2166"/>
                  </a:lnTo>
                  <a:lnTo>
                    <a:pt x="4620" y="2172"/>
                  </a:lnTo>
                  <a:lnTo>
                    <a:pt x="4638" y="2178"/>
                  </a:lnTo>
                  <a:lnTo>
                    <a:pt x="4668" y="2178"/>
                  </a:lnTo>
                  <a:lnTo>
                    <a:pt x="4674" y="2190"/>
                  </a:lnTo>
                  <a:lnTo>
                    <a:pt x="4698" y="2184"/>
                  </a:lnTo>
                  <a:lnTo>
                    <a:pt x="4704" y="2196"/>
                  </a:lnTo>
                  <a:lnTo>
                    <a:pt x="4704" y="2190"/>
                  </a:lnTo>
                  <a:lnTo>
                    <a:pt x="4710" y="2184"/>
                  </a:lnTo>
                  <a:lnTo>
                    <a:pt x="4752" y="2184"/>
                  </a:lnTo>
                  <a:lnTo>
                    <a:pt x="4752" y="2196"/>
                  </a:lnTo>
                  <a:lnTo>
                    <a:pt x="4800" y="2190"/>
                  </a:lnTo>
                  <a:lnTo>
                    <a:pt x="4800" y="2202"/>
                  </a:lnTo>
                  <a:lnTo>
                    <a:pt x="4806" y="2208"/>
                  </a:lnTo>
                  <a:lnTo>
                    <a:pt x="4830" y="2196"/>
                  </a:lnTo>
                  <a:lnTo>
                    <a:pt x="4836" y="2190"/>
                  </a:lnTo>
                  <a:lnTo>
                    <a:pt x="4836" y="2184"/>
                  </a:lnTo>
                  <a:lnTo>
                    <a:pt x="4854" y="2184"/>
                  </a:lnTo>
                  <a:lnTo>
                    <a:pt x="4854" y="2160"/>
                  </a:lnTo>
                  <a:lnTo>
                    <a:pt x="4848" y="2148"/>
                  </a:lnTo>
                  <a:lnTo>
                    <a:pt x="4842" y="2142"/>
                  </a:lnTo>
                  <a:lnTo>
                    <a:pt x="4836" y="2142"/>
                  </a:lnTo>
                  <a:lnTo>
                    <a:pt x="4812" y="2106"/>
                  </a:lnTo>
                  <a:lnTo>
                    <a:pt x="4806" y="2088"/>
                  </a:lnTo>
                  <a:lnTo>
                    <a:pt x="4794" y="2076"/>
                  </a:lnTo>
                  <a:lnTo>
                    <a:pt x="4794" y="2064"/>
                  </a:lnTo>
                  <a:lnTo>
                    <a:pt x="4812" y="2064"/>
                  </a:lnTo>
                  <a:lnTo>
                    <a:pt x="4806" y="2052"/>
                  </a:lnTo>
                  <a:lnTo>
                    <a:pt x="4812" y="2052"/>
                  </a:lnTo>
                  <a:lnTo>
                    <a:pt x="4824" y="2046"/>
                  </a:lnTo>
                  <a:lnTo>
                    <a:pt x="4830" y="2034"/>
                  </a:lnTo>
                  <a:lnTo>
                    <a:pt x="4830" y="2016"/>
                  </a:lnTo>
                  <a:lnTo>
                    <a:pt x="4890" y="2046"/>
                  </a:lnTo>
                  <a:lnTo>
                    <a:pt x="4902" y="2046"/>
                  </a:lnTo>
                  <a:lnTo>
                    <a:pt x="4926" y="2052"/>
                  </a:lnTo>
                  <a:lnTo>
                    <a:pt x="4962" y="2052"/>
                  </a:lnTo>
                  <a:lnTo>
                    <a:pt x="4974" y="2058"/>
                  </a:lnTo>
                  <a:lnTo>
                    <a:pt x="4980" y="2064"/>
                  </a:lnTo>
                  <a:lnTo>
                    <a:pt x="5004" y="2076"/>
                  </a:lnTo>
                  <a:lnTo>
                    <a:pt x="5010" y="2076"/>
                  </a:lnTo>
                  <a:lnTo>
                    <a:pt x="5022" y="2070"/>
                  </a:lnTo>
                  <a:lnTo>
                    <a:pt x="5040" y="2070"/>
                  </a:lnTo>
                  <a:lnTo>
                    <a:pt x="5052" y="2076"/>
                  </a:lnTo>
                  <a:lnTo>
                    <a:pt x="5058" y="2082"/>
                  </a:lnTo>
                  <a:lnTo>
                    <a:pt x="5064" y="2094"/>
                  </a:lnTo>
                  <a:lnTo>
                    <a:pt x="5076" y="2106"/>
                  </a:lnTo>
                  <a:lnTo>
                    <a:pt x="5088" y="2130"/>
                  </a:lnTo>
                  <a:lnTo>
                    <a:pt x="5094" y="2136"/>
                  </a:lnTo>
                  <a:lnTo>
                    <a:pt x="5094" y="2142"/>
                  </a:lnTo>
                  <a:lnTo>
                    <a:pt x="5118" y="2136"/>
                  </a:lnTo>
                  <a:lnTo>
                    <a:pt x="5118" y="2142"/>
                  </a:lnTo>
                  <a:lnTo>
                    <a:pt x="5136" y="2160"/>
                  </a:lnTo>
                  <a:lnTo>
                    <a:pt x="5166" y="2160"/>
                  </a:lnTo>
                  <a:lnTo>
                    <a:pt x="5172" y="2166"/>
                  </a:lnTo>
                  <a:lnTo>
                    <a:pt x="5184" y="2166"/>
                  </a:lnTo>
                  <a:lnTo>
                    <a:pt x="5196" y="2172"/>
                  </a:lnTo>
                  <a:lnTo>
                    <a:pt x="5208" y="2172"/>
                  </a:lnTo>
                  <a:lnTo>
                    <a:pt x="5220" y="2166"/>
                  </a:lnTo>
                  <a:lnTo>
                    <a:pt x="5274" y="2148"/>
                  </a:lnTo>
                  <a:lnTo>
                    <a:pt x="5322" y="2148"/>
                  </a:lnTo>
                  <a:lnTo>
                    <a:pt x="5334" y="2154"/>
                  </a:lnTo>
                  <a:lnTo>
                    <a:pt x="5340" y="2154"/>
                  </a:lnTo>
                  <a:lnTo>
                    <a:pt x="5346" y="2160"/>
                  </a:lnTo>
                  <a:lnTo>
                    <a:pt x="5382" y="2160"/>
                  </a:lnTo>
                  <a:lnTo>
                    <a:pt x="5406" y="2184"/>
                  </a:lnTo>
                  <a:lnTo>
                    <a:pt x="5466" y="2184"/>
                  </a:lnTo>
                  <a:lnTo>
                    <a:pt x="5472" y="2190"/>
                  </a:lnTo>
                  <a:lnTo>
                    <a:pt x="5472" y="2196"/>
                  </a:lnTo>
                  <a:lnTo>
                    <a:pt x="5484" y="2208"/>
                  </a:lnTo>
                  <a:lnTo>
                    <a:pt x="5484" y="2214"/>
                  </a:lnTo>
                  <a:lnTo>
                    <a:pt x="5502" y="2214"/>
                  </a:lnTo>
                  <a:lnTo>
                    <a:pt x="5514" y="2220"/>
                  </a:lnTo>
                  <a:lnTo>
                    <a:pt x="5514" y="2232"/>
                  </a:lnTo>
                  <a:lnTo>
                    <a:pt x="5520" y="2238"/>
                  </a:lnTo>
                  <a:lnTo>
                    <a:pt x="5586" y="2238"/>
                  </a:lnTo>
                  <a:lnTo>
                    <a:pt x="5592" y="2244"/>
                  </a:lnTo>
                  <a:lnTo>
                    <a:pt x="5598" y="2244"/>
                  </a:lnTo>
                  <a:lnTo>
                    <a:pt x="5610" y="2250"/>
                  </a:lnTo>
                  <a:lnTo>
                    <a:pt x="5634" y="2250"/>
                  </a:lnTo>
                  <a:lnTo>
                    <a:pt x="5646" y="2244"/>
                  </a:lnTo>
                  <a:lnTo>
                    <a:pt x="5664" y="2244"/>
                  </a:lnTo>
                  <a:lnTo>
                    <a:pt x="5670" y="2250"/>
                  </a:lnTo>
                  <a:lnTo>
                    <a:pt x="5670" y="2256"/>
                  </a:lnTo>
                  <a:lnTo>
                    <a:pt x="5676" y="2256"/>
                  </a:lnTo>
                  <a:lnTo>
                    <a:pt x="5694" y="2238"/>
                  </a:lnTo>
                  <a:lnTo>
                    <a:pt x="5694" y="2232"/>
                  </a:lnTo>
                  <a:lnTo>
                    <a:pt x="5742" y="2232"/>
                  </a:lnTo>
                  <a:lnTo>
                    <a:pt x="5754" y="2220"/>
                  </a:lnTo>
                  <a:lnTo>
                    <a:pt x="5790" y="2220"/>
                  </a:lnTo>
                  <a:lnTo>
                    <a:pt x="5802" y="2208"/>
                  </a:lnTo>
                  <a:lnTo>
                    <a:pt x="5802" y="2196"/>
                  </a:lnTo>
                  <a:lnTo>
                    <a:pt x="5832" y="2166"/>
                  </a:lnTo>
                  <a:lnTo>
                    <a:pt x="5850" y="2166"/>
                  </a:lnTo>
                  <a:lnTo>
                    <a:pt x="5862" y="2172"/>
                  </a:lnTo>
                  <a:lnTo>
                    <a:pt x="5898" y="2172"/>
                  </a:lnTo>
                  <a:lnTo>
                    <a:pt x="5916" y="2190"/>
                  </a:lnTo>
                  <a:lnTo>
                    <a:pt x="5928" y="2196"/>
                  </a:lnTo>
                  <a:lnTo>
                    <a:pt x="5952" y="2196"/>
                  </a:lnTo>
                  <a:lnTo>
                    <a:pt x="5964" y="2190"/>
                  </a:lnTo>
                  <a:lnTo>
                    <a:pt x="5970" y="2184"/>
                  </a:lnTo>
                  <a:lnTo>
                    <a:pt x="5994" y="2190"/>
                  </a:lnTo>
                  <a:lnTo>
                    <a:pt x="6012" y="2190"/>
                  </a:lnTo>
                  <a:lnTo>
                    <a:pt x="6048" y="2214"/>
                  </a:lnTo>
                  <a:lnTo>
                    <a:pt x="6084" y="2214"/>
                  </a:lnTo>
                  <a:lnTo>
                    <a:pt x="6090" y="2220"/>
                  </a:lnTo>
                  <a:lnTo>
                    <a:pt x="6102" y="2220"/>
                  </a:lnTo>
                  <a:lnTo>
                    <a:pt x="6120" y="2202"/>
                  </a:lnTo>
                  <a:lnTo>
                    <a:pt x="6120" y="2190"/>
                  </a:lnTo>
                  <a:lnTo>
                    <a:pt x="6144" y="2190"/>
                  </a:lnTo>
                  <a:lnTo>
                    <a:pt x="6156" y="2184"/>
                  </a:lnTo>
                  <a:lnTo>
                    <a:pt x="6162" y="2178"/>
                  </a:lnTo>
                  <a:lnTo>
                    <a:pt x="6162" y="2166"/>
                  </a:lnTo>
                  <a:lnTo>
                    <a:pt x="6150" y="2166"/>
                  </a:lnTo>
                  <a:lnTo>
                    <a:pt x="6144" y="2160"/>
                  </a:lnTo>
                  <a:lnTo>
                    <a:pt x="6138" y="2118"/>
                  </a:lnTo>
                  <a:lnTo>
                    <a:pt x="6138" y="2046"/>
                  </a:lnTo>
                  <a:lnTo>
                    <a:pt x="6156" y="2028"/>
                  </a:lnTo>
                  <a:lnTo>
                    <a:pt x="6156" y="2016"/>
                  </a:lnTo>
                  <a:lnTo>
                    <a:pt x="6150" y="2010"/>
                  </a:lnTo>
                  <a:lnTo>
                    <a:pt x="6138" y="2004"/>
                  </a:lnTo>
                  <a:lnTo>
                    <a:pt x="6126" y="1992"/>
                  </a:lnTo>
                  <a:lnTo>
                    <a:pt x="6114" y="1992"/>
                  </a:lnTo>
                  <a:lnTo>
                    <a:pt x="6108" y="1986"/>
                  </a:lnTo>
                  <a:lnTo>
                    <a:pt x="6096" y="1986"/>
                  </a:lnTo>
                  <a:lnTo>
                    <a:pt x="6078" y="1980"/>
                  </a:lnTo>
                  <a:lnTo>
                    <a:pt x="6072" y="1980"/>
                  </a:lnTo>
                  <a:lnTo>
                    <a:pt x="6072" y="1968"/>
                  </a:lnTo>
                  <a:lnTo>
                    <a:pt x="6078" y="1968"/>
                  </a:lnTo>
                  <a:lnTo>
                    <a:pt x="6120" y="1926"/>
                  </a:lnTo>
                  <a:lnTo>
                    <a:pt x="6156" y="1920"/>
                  </a:lnTo>
                  <a:lnTo>
                    <a:pt x="6162" y="1908"/>
                  </a:lnTo>
                  <a:lnTo>
                    <a:pt x="6204" y="1914"/>
                  </a:lnTo>
                  <a:lnTo>
                    <a:pt x="6258" y="1902"/>
                  </a:lnTo>
                  <a:lnTo>
                    <a:pt x="6294" y="1920"/>
                  </a:lnTo>
                  <a:lnTo>
                    <a:pt x="6330" y="1944"/>
                  </a:lnTo>
                  <a:lnTo>
                    <a:pt x="6402" y="1944"/>
                  </a:lnTo>
                  <a:lnTo>
                    <a:pt x="6408" y="1950"/>
                  </a:lnTo>
                  <a:lnTo>
                    <a:pt x="6420" y="1956"/>
                  </a:lnTo>
                  <a:lnTo>
                    <a:pt x="6426" y="1962"/>
                  </a:lnTo>
                  <a:lnTo>
                    <a:pt x="6438" y="1968"/>
                  </a:lnTo>
                  <a:lnTo>
                    <a:pt x="6438" y="1980"/>
                  </a:lnTo>
                  <a:lnTo>
                    <a:pt x="6444" y="1980"/>
                  </a:lnTo>
                  <a:lnTo>
                    <a:pt x="6456" y="1992"/>
                  </a:lnTo>
                  <a:lnTo>
                    <a:pt x="6468" y="1998"/>
                  </a:lnTo>
                  <a:lnTo>
                    <a:pt x="6480" y="2010"/>
                  </a:lnTo>
                  <a:lnTo>
                    <a:pt x="6492" y="2010"/>
                  </a:lnTo>
                  <a:lnTo>
                    <a:pt x="6498" y="2016"/>
                  </a:lnTo>
                  <a:lnTo>
                    <a:pt x="6504" y="2016"/>
                  </a:lnTo>
                  <a:lnTo>
                    <a:pt x="6510" y="2046"/>
                  </a:lnTo>
                  <a:lnTo>
                    <a:pt x="6558" y="2070"/>
                  </a:lnTo>
                  <a:lnTo>
                    <a:pt x="6570" y="2100"/>
                  </a:lnTo>
                  <a:lnTo>
                    <a:pt x="6582" y="2100"/>
                  </a:lnTo>
                  <a:lnTo>
                    <a:pt x="6630" y="2124"/>
                  </a:lnTo>
                  <a:lnTo>
                    <a:pt x="6636" y="2136"/>
                  </a:lnTo>
                  <a:lnTo>
                    <a:pt x="6654" y="2154"/>
                  </a:lnTo>
                  <a:lnTo>
                    <a:pt x="6660" y="2166"/>
                  </a:lnTo>
                  <a:lnTo>
                    <a:pt x="6672" y="2166"/>
                  </a:lnTo>
                  <a:lnTo>
                    <a:pt x="6678" y="2190"/>
                  </a:lnTo>
                  <a:lnTo>
                    <a:pt x="6684" y="2190"/>
                  </a:lnTo>
                  <a:lnTo>
                    <a:pt x="6690" y="2196"/>
                  </a:lnTo>
                  <a:lnTo>
                    <a:pt x="6714" y="2208"/>
                  </a:lnTo>
                  <a:lnTo>
                    <a:pt x="6720" y="2214"/>
                  </a:lnTo>
                  <a:lnTo>
                    <a:pt x="6732" y="2220"/>
                  </a:lnTo>
                  <a:lnTo>
                    <a:pt x="6780" y="2220"/>
                  </a:lnTo>
                  <a:lnTo>
                    <a:pt x="6792" y="2226"/>
                  </a:lnTo>
                  <a:lnTo>
                    <a:pt x="6798" y="2232"/>
                  </a:lnTo>
                  <a:lnTo>
                    <a:pt x="6810" y="2238"/>
                  </a:lnTo>
                  <a:lnTo>
                    <a:pt x="6822" y="2226"/>
                  </a:lnTo>
                  <a:lnTo>
                    <a:pt x="6834" y="2226"/>
                  </a:lnTo>
                  <a:lnTo>
                    <a:pt x="6852" y="2244"/>
                  </a:lnTo>
                  <a:lnTo>
                    <a:pt x="6864" y="2250"/>
                  </a:lnTo>
                  <a:lnTo>
                    <a:pt x="6882" y="2268"/>
                  </a:lnTo>
                  <a:lnTo>
                    <a:pt x="6924" y="2268"/>
                  </a:lnTo>
                  <a:lnTo>
                    <a:pt x="6942" y="2298"/>
                  </a:lnTo>
                  <a:lnTo>
                    <a:pt x="6960" y="2298"/>
                  </a:lnTo>
                  <a:lnTo>
                    <a:pt x="6966" y="2304"/>
                  </a:lnTo>
                  <a:lnTo>
                    <a:pt x="6966" y="2310"/>
                  </a:lnTo>
                  <a:lnTo>
                    <a:pt x="6972" y="2322"/>
                  </a:lnTo>
                  <a:lnTo>
                    <a:pt x="6972" y="2334"/>
                  </a:lnTo>
                  <a:lnTo>
                    <a:pt x="7014" y="2364"/>
                  </a:lnTo>
                  <a:lnTo>
                    <a:pt x="7038" y="2358"/>
                  </a:lnTo>
                  <a:lnTo>
                    <a:pt x="7050" y="2370"/>
                  </a:lnTo>
                  <a:lnTo>
                    <a:pt x="7068" y="2370"/>
                  </a:lnTo>
                  <a:lnTo>
                    <a:pt x="7068" y="2358"/>
                  </a:lnTo>
                  <a:lnTo>
                    <a:pt x="7098" y="2364"/>
                  </a:lnTo>
                  <a:lnTo>
                    <a:pt x="7098" y="2346"/>
                  </a:lnTo>
                  <a:lnTo>
                    <a:pt x="7104" y="2340"/>
                  </a:lnTo>
                  <a:lnTo>
                    <a:pt x="7110" y="2340"/>
                  </a:lnTo>
                  <a:lnTo>
                    <a:pt x="7122" y="2334"/>
                  </a:lnTo>
                  <a:lnTo>
                    <a:pt x="7152" y="2334"/>
                  </a:lnTo>
                  <a:lnTo>
                    <a:pt x="7158" y="2310"/>
                  </a:lnTo>
                  <a:lnTo>
                    <a:pt x="7200" y="2310"/>
                  </a:lnTo>
                  <a:lnTo>
                    <a:pt x="7212" y="2316"/>
                  </a:lnTo>
                  <a:lnTo>
                    <a:pt x="7218" y="2328"/>
                  </a:lnTo>
                  <a:lnTo>
                    <a:pt x="7218" y="2346"/>
                  </a:lnTo>
                  <a:lnTo>
                    <a:pt x="7242" y="2358"/>
                  </a:lnTo>
                  <a:lnTo>
                    <a:pt x="7242" y="2388"/>
                  </a:lnTo>
                  <a:lnTo>
                    <a:pt x="7224" y="2394"/>
                  </a:lnTo>
                  <a:lnTo>
                    <a:pt x="7236" y="2412"/>
                  </a:lnTo>
                  <a:lnTo>
                    <a:pt x="7236" y="2430"/>
                  </a:lnTo>
                  <a:lnTo>
                    <a:pt x="7248" y="2442"/>
                  </a:lnTo>
                  <a:lnTo>
                    <a:pt x="7248" y="2466"/>
                  </a:lnTo>
                  <a:lnTo>
                    <a:pt x="7266" y="2472"/>
                  </a:lnTo>
                  <a:lnTo>
                    <a:pt x="7260" y="2502"/>
                  </a:lnTo>
                  <a:lnTo>
                    <a:pt x="7266" y="2526"/>
                  </a:lnTo>
                  <a:lnTo>
                    <a:pt x="7260" y="2532"/>
                  </a:lnTo>
                  <a:lnTo>
                    <a:pt x="7254" y="2532"/>
                  </a:lnTo>
                  <a:lnTo>
                    <a:pt x="7254" y="2550"/>
                  </a:lnTo>
                  <a:lnTo>
                    <a:pt x="7260" y="2562"/>
                  </a:lnTo>
                  <a:lnTo>
                    <a:pt x="7260" y="2574"/>
                  </a:lnTo>
                  <a:lnTo>
                    <a:pt x="7254" y="2580"/>
                  </a:lnTo>
                  <a:lnTo>
                    <a:pt x="7248" y="2580"/>
                  </a:lnTo>
                  <a:lnTo>
                    <a:pt x="7236" y="2574"/>
                  </a:lnTo>
                  <a:lnTo>
                    <a:pt x="7224" y="2574"/>
                  </a:lnTo>
                  <a:lnTo>
                    <a:pt x="7206" y="2568"/>
                  </a:lnTo>
                  <a:lnTo>
                    <a:pt x="7194" y="2562"/>
                  </a:lnTo>
                  <a:lnTo>
                    <a:pt x="7170" y="2562"/>
                  </a:lnTo>
                  <a:lnTo>
                    <a:pt x="7164" y="2568"/>
                  </a:lnTo>
                  <a:lnTo>
                    <a:pt x="7170" y="2574"/>
                  </a:lnTo>
                  <a:lnTo>
                    <a:pt x="7170" y="2586"/>
                  </a:lnTo>
                  <a:lnTo>
                    <a:pt x="7146" y="2586"/>
                  </a:lnTo>
                  <a:lnTo>
                    <a:pt x="7146" y="2598"/>
                  </a:lnTo>
                  <a:lnTo>
                    <a:pt x="7152" y="2610"/>
                  </a:lnTo>
                  <a:lnTo>
                    <a:pt x="7158" y="2610"/>
                  </a:lnTo>
                  <a:lnTo>
                    <a:pt x="7170" y="2622"/>
                  </a:lnTo>
                  <a:lnTo>
                    <a:pt x="7182" y="2628"/>
                  </a:lnTo>
                  <a:lnTo>
                    <a:pt x="7194" y="2646"/>
                  </a:lnTo>
                  <a:lnTo>
                    <a:pt x="7206" y="2658"/>
                  </a:lnTo>
                  <a:lnTo>
                    <a:pt x="7212" y="2676"/>
                  </a:lnTo>
                  <a:lnTo>
                    <a:pt x="7212" y="2688"/>
                  </a:lnTo>
                  <a:lnTo>
                    <a:pt x="7224" y="2700"/>
                  </a:lnTo>
                  <a:lnTo>
                    <a:pt x="7230" y="2712"/>
                  </a:lnTo>
                  <a:lnTo>
                    <a:pt x="7236" y="2748"/>
                  </a:lnTo>
                  <a:lnTo>
                    <a:pt x="7206" y="2742"/>
                  </a:lnTo>
                  <a:lnTo>
                    <a:pt x="7200" y="2766"/>
                  </a:lnTo>
                  <a:lnTo>
                    <a:pt x="7224" y="2778"/>
                  </a:lnTo>
                  <a:lnTo>
                    <a:pt x="7260" y="2778"/>
                  </a:lnTo>
                  <a:lnTo>
                    <a:pt x="7260" y="2718"/>
                  </a:lnTo>
                  <a:lnTo>
                    <a:pt x="7266" y="2712"/>
                  </a:lnTo>
                  <a:lnTo>
                    <a:pt x="7272" y="2712"/>
                  </a:lnTo>
                  <a:lnTo>
                    <a:pt x="7284" y="2718"/>
                  </a:lnTo>
                  <a:lnTo>
                    <a:pt x="7290" y="2724"/>
                  </a:lnTo>
                  <a:lnTo>
                    <a:pt x="7302" y="2712"/>
                  </a:lnTo>
                  <a:lnTo>
                    <a:pt x="7308" y="2724"/>
                  </a:lnTo>
                  <a:lnTo>
                    <a:pt x="7314" y="2730"/>
                  </a:lnTo>
                  <a:lnTo>
                    <a:pt x="7320" y="2742"/>
                  </a:lnTo>
                  <a:lnTo>
                    <a:pt x="7332" y="2754"/>
                  </a:lnTo>
                  <a:lnTo>
                    <a:pt x="7344" y="2754"/>
                  </a:lnTo>
                  <a:lnTo>
                    <a:pt x="7356" y="2748"/>
                  </a:lnTo>
                  <a:lnTo>
                    <a:pt x="7368" y="2748"/>
                  </a:lnTo>
                  <a:lnTo>
                    <a:pt x="7374" y="2742"/>
                  </a:lnTo>
                  <a:lnTo>
                    <a:pt x="7380" y="2742"/>
                  </a:lnTo>
                  <a:lnTo>
                    <a:pt x="7380" y="2760"/>
                  </a:lnTo>
                  <a:lnTo>
                    <a:pt x="7386" y="2760"/>
                  </a:lnTo>
                  <a:lnTo>
                    <a:pt x="7392" y="2754"/>
                  </a:lnTo>
                  <a:lnTo>
                    <a:pt x="7404" y="2748"/>
                  </a:lnTo>
                  <a:lnTo>
                    <a:pt x="7422" y="2742"/>
                  </a:lnTo>
                  <a:lnTo>
                    <a:pt x="7440" y="2730"/>
                  </a:lnTo>
                  <a:lnTo>
                    <a:pt x="7452" y="2724"/>
                  </a:lnTo>
                  <a:lnTo>
                    <a:pt x="7464" y="2700"/>
                  </a:lnTo>
                  <a:lnTo>
                    <a:pt x="7464" y="2682"/>
                  </a:lnTo>
                  <a:lnTo>
                    <a:pt x="7470" y="2664"/>
                  </a:lnTo>
                  <a:lnTo>
                    <a:pt x="7470" y="2628"/>
                  </a:lnTo>
                  <a:lnTo>
                    <a:pt x="7494" y="2622"/>
                  </a:lnTo>
                  <a:lnTo>
                    <a:pt x="7494" y="2562"/>
                  </a:lnTo>
                  <a:lnTo>
                    <a:pt x="7500" y="2550"/>
                  </a:lnTo>
                  <a:lnTo>
                    <a:pt x="7506" y="2544"/>
                  </a:lnTo>
                  <a:lnTo>
                    <a:pt x="7518" y="2520"/>
                  </a:lnTo>
                  <a:lnTo>
                    <a:pt x="7518" y="2490"/>
                  </a:lnTo>
                  <a:lnTo>
                    <a:pt x="7524" y="2472"/>
                  </a:lnTo>
                  <a:lnTo>
                    <a:pt x="7524" y="2454"/>
                  </a:lnTo>
                  <a:lnTo>
                    <a:pt x="7518" y="2442"/>
                  </a:lnTo>
                  <a:lnTo>
                    <a:pt x="7518" y="2424"/>
                  </a:lnTo>
                  <a:lnTo>
                    <a:pt x="7512" y="2418"/>
                  </a:lnTo>
                  <a:lnTo>
                    <a:pt x="7512" y="2412"/>
                  </a:lnTo>
                  <a:lnTo>
                    <a:pt x="7518" y="2400"/>
                  </a:lnTo>
                  <a:lnTo>
                    <a:pt x="7524" y="2394"/>
                  </a:lnTo>
                  <a:lnTo>
                    <a:pt x="7524" y="2382"/>
                  </a:lnTo>
                  <a:lnTo>
                    <a:pt x="7530" y="2376"/>
                  </a:lnTo>
                  <a:lnTo>
                    <a:pt x="7530" y="2364"/>
                  </a:lnTo>
                  <a:lnTo>
                    <a:pt x="7524" y="2358"/>
                  </a:lnTo>
                  <a:lnTo>
                    <a:pt x="7518" y="2346"/>
                  </a:lnTo>
                  <a:lnTo>
                    <a:pt x="7524" y="2334"/>
                  </a:lnTo>
                  <a:lnTo>
                    <a:pt x="7530" y="2328"/>
                  </a:lnTo>
                  <a:lnTo>
                    <a:pt x="7536" y="2316"/>
                  </a:lnTo>
                  <a:lnTo>
                    <a:pt x="7536" y="2298"/>
                  </a:lnTo>
                  <a:lnTo>
                    <a:pt x="7530" y="2292"/>
                  </a:lnTo>
                  <a:lnTo>
                    <a:pt x="7530" y="2280"/>
                  </a:lnTo>
                  <a:lnTo>
                    <a:pt x="7518" y="2256"/>
                  </a:lnTo>
                  <a:lnTo>
                    <a:pt x="7512" y="2250"/>
                  </a:lnTo>
                  <a:lnTo>
                    <a:pt x="7512" y="2238"/>
                  </a:lnTo>
                  <a:lnTo>
                    <a:pt x="7506" y="2232"/>
                  </a:lnTo>
                  <a:lnTo>
                    <a:pt x="7506" y="2220"/>
                  </a:lnTo>
                  <a:lnTo>
                    <a:pt x="7500" y="2214"/>
                  </a:lnTo>
                  <a:lnTo>
                    <a:pt x="7500" y="2202"/>
                  </a:lnTo>
                  <a:lnTo>
                    <a:pt x="7494" y="2196"/>
                  </a:lnTo>
                  <a:lnTo>
                    <a:pt x="7482" y="2190"/>
                  </a:lnTo>
                  <a:lnTo>
                    <a:pt x="7476" y="2184"/>
                  </a:lnTo>
                  <a:lnTo>
                    <a:pt x="7482" y="2178"/>
                  </a:lnTo>
                  <a:lnTo>
                    <a:pt x="7476" y="2178"/>
                  </a:lnTo>
                  <a:lnTo>
                    <a:pt x="7470" y="2172"/>
                  </a:lnTo>
                  <a:lnTo>
                    <a:pt x="7458" y="2166"/>
                  </a:lnTo>
                  <a:lnTo>
                    <a:pt x="7446" y="2154"/>
                  </a:lnTo>
                  <a:lnTo>
                    <a:pt x="7440" y="2142"/>
                  </a:lnTo>
                  <a:lnTo>
                    <a:pt x="7434" y="2124"/>
                  </a:lnTo>
                  <a:lnTo>
                    <a:pt x="7434" y="2112"/>
                  </a:lnTo>
                  <a:lnTo>
                    <a:pt x="7428" y="2106"/>
                  </a:lnTo>
                  <a:lnTo>
                    <a:pt x="7428" y="2100"/>
                  </a:lnTo>
                  <a:lnTo>
                    <a:pt x="7416" y="2094"/>
                  </a:lnTo>
                  <a:lnTo>
                    <a:pt x="7416" y="2082"/>
                  </a:lnTo>
                  <a:lnTo>
                    <a:pt x="7422" y="2070"/>
                  </a:lnTo>
                  <a:lnTo>
                    <a:pt x="7422" y="2040"/>
                  </a:lnTo>
                  <a:lnTo>
                    <a:pt x="7410" y="2028"/>
                  </a:lnTo>
                  <a:lnTo>
                    <a:pt x="7404" y="2016"/>
                  </a:lnTo>
                  <a:lnTo>
                    <a:pt x="7398" y="2010"/>
                  </a:lnTo>
                  <a:lnTo>
                    <a:pt x="7380" y="2004"/>
                  </a:lnTo>
                  <a:lnTo>
                    <a:pt x="7380" y="1998"/>
                  </a:lnTo>
                  <a:lnTo>
                    <a:pt x="7374" y="1992"/>
                  </a:lnTo>
                  <a:lnTo>
                    <a:pt x="7368" y="1980"/>
                  </a:lnTo>
                  <a:lnTo>
                    <a:pt x="7356" y="1968"/>
                  </a:lnTo>
                  <a:lnTo>
                    <a:pt x="7344" y="1968"/>
                  </a:lnTo>
                  <a:lnTo>
                    <a:pt x="7332" y="1956"/>
                  </a:lnTo>
                  <a:lnTo>
                    <a:pt x="7326" y="1956"/>
                  </a:lnTo>
                  <a:lnTo>
                    <a:pt x="7308" y="1950"/>
                  </a:lnTo>
                  <a:lnTo>
                    <a:pt x="7302" y="1938"/>
                  </a:lnTo>
                  <a:lnTo>
                    <a:pt x="7308" y="1938"/>
                  </a:lnTo>
                  <a:lnTo>
                    <a:pt x="7314" y="1944"/>
                  </a:lnTo>
                  <a:lnTo>
                    <a:pt x="7326" y="1944"/>
                  </a:lnTo>
                  <a:lnTo>
                    <a:pt x="7332" y="1950"/>
                  </a:lnTo>
                  <a:lnTo>
                    <a:pt x="7344" y="1950"/>
                  </a:lnTo>
                  <a:lnTo>
                    <a:pt x="7350" y="1944"/>
                  </a:lnTo>
                  <a:lnTo>
                    <a:pt x="7350" y="1938"/>
                  </a:lnTo>
                  <a:lnTo>
                    <a:pt x="7344" y="1938"/>
                  </a:lnTo>
                  <a:lnTo>
                    <a:pt x="7332" y="1932"/>
                  </a:lnTo>
                  <a:lnTo>
                    <a:pt x="7326" y="1926"/>
                  </a:lnTo>
                  <a:lnTo>
                    <a:pt x="7320" y="1926"/>
                  </a:lnTo>
                  <a:lnTo>
                    <a:pt x="7242" y="1890"/>
                  </a:lnTo>
                  <a:lnTo>
                    <a:pt x="7236" y="1890"/>
                  </a:lnTo>
                  <a:lnTo>
                    <a:pt x="7230" y="1884"/>
                  </a:lnTo>
                  <a:lnTo>
                    <a:pt x="7218" y="1878"/>
                  </a:lnTo>
                  <a:lnTo>
                    <a:pt x="7206" y="1866"/>
                  </a:lnTo>
                  <a:lnTo>
                    <a:pt x="7194" y="1860"/>
                  </a:lnTo>
                  <a:lnTo>
                    <a:pt x="7188" y="1854"/>
                  </a:lnTo>
                  <a:lnTo>
                    <a:pt x="7170" y="1854"/>
                  </a:lnTo>
                  <a:lnTo>
                    <a:pt x="7164" y="1860"/>
                  </a:lnTo>
                  <a:lnTo>
                    <a:pt x="7152" y="1866"/>
                  </a:lnTo>
                  <a:lnTo>
                    <a:pt x="7116" y="1854"/>
                  </a:lnTo>
                  <a:lnTo>
                    <a:pt x="7152" y="1896"/>
                  </a:lnTo>
                  <a:lnTo>
                    <a:pt x="7146" y="1920"/>
                  </a:lnTo>
                  <a:lnTo>
                    <a:pt x="7134" y="1920"/>
                  </a:lnTo>
                  <a:lnTo>
                    <a:pt x="7134" y="1890"/>
                  </a:lnTo>
                  <a:lnTo>
                    <a:pt x="7116" y="1878"/>
                  </a:lnTo>
                  <a:lnTo>
                    <a:pt x="7116" y="1908"/>
                  </a:lnTo>
                  <a:lnTo>
                    <a:pt x="7068" y="1908"/>
                  </a:lnTo>
                  <a:lnTo>
                    <a:pt x="7074" y="1902"/>
                  </a:lnTo>
                  <a:lnTo>
                    <a:pt x="7074" y="1884"/>
                  </a:lnTo>
                  <a:lnTo>
                    <a:pt x="7068" y="1878"/>
                  </a:lnTo>
                  <a:lnTo>
                    <a:pt x="7044" y="1878"/>
                  </a:lnTo>
                  <a:lnTo>
                    <a:pt x="7038" y="1890"/>
                  </a:lnTo>
                  <a:lnTo>
                    <a:pt x="7014" y="1890"/>
                  </a:lnTo>
                  <a:lnTo>
                    <a:pt x="7002" y="1854"/>
                  </a:lnTo>
                  <a:lnTo>
                    <a:pt x="6996" y="1854"/>
                  </a:lnTo>
                  <a:lnTo>
                    <a:pt x="6984" y="1830"/>
                  </a:lnTo>
                  <a:lnTo>
                    <a:pt x="6912" y="1836"/>
                  </a:lnTo>
                  <a:lnTo>
                    <a:pt x="6906" y="1824"/>
                  </a:lnTo>
                  <a:lnTo>
                    <a:pt x="6882" y="1824"/>
                  </a:lnTo>
                  <a:lnTo>
                    <a:pt x="6870" y="1818"/>
                  </a:lnTo>
                  <a:lnTo>
                    <a:pt x="6864" y="1812"/>
                  </a:lnTo>
                  <a:lnTo>
                    <a:pt x="6864" y="1794"/>
                  </a:lnTo>
                  <a:lnTo>
                    <a:pt x="6876" y="1788"/>
                  </a:lnTo>
                  <a:lnTo>
                    <a:pt x="6888" y="1776"/>
                  </a:lnTo>
                  <a:lnTo>
                    <a:pt x="6900" y="1776"/>
                  </a:lnTo>
                  <a:lnTo>
                    <a:pt x="6900" y="1752"/>
                  </a:lnTo>
                  <a:lnTo>
                    <a:pt x="6906" y="1752"/>
                  </a:lnTo>
                  <a:lnTo>
                    <a:pt x="6918" y="1746"/>
                  </a:lnTo>
                  <a:lnTo>
                    <a:pt x="6930" y="1734"/>
                  </a:lnTo>
                  <a:lnTo>
                    <a:pt x="6930" y="1728"/>
                  </a:lnTo>
                  <a:lnTo>
                    <a:pt x="6936" y="1716"/>
                  </a:lnTo>
                  <a:lnTo>
                    <a:pt x="6936" y="1710"/>
                  </a:lnTo>
                  <a:lnTo>
                    <a:pt x="6942" y="1698"/>
                  </a:lnTo>
                  <a:lnTo>
                    <a:pt x="6930" y="1686"/>
                  </a:lnTo>
                  <a:lnTo>
                    <a:pt x="6942" y="1662"/>
                  </a:lnTo>
                  <a:lnTo>
                    <a:pt x="6930" y="1650"/>
                  </a:lnTo>
                  <a:lnTo>
                    <a:pt x="6948" y="1632"/>
                  </a:lnTo>
                  <a:lnTo>
                    <a:pt x="6972" y="1626"/>
                  </a:lnTo>
                  <a:lnTo>
                    <a:pt x="6960" y="1596"/>
                  </a:lnTo>
                  <a:lnTo>
                    <a:pt x="6984" y="1590"/>
                  </a:lnTo>
                  <a:lnTo>
                    <a:pt x="6960" y="1554"/>
                  </a:lnTo>
                  <a:lnTo>
                    <a:pt x="6990" y="1542"/>
                  </a:lnTo>
                  <a:lnTo>
                    <a:pt x="6990" y="1500"/>
                  </a:lnTo>
                  <a:lnTo>
                    <a:pt x="6996" y="1488"/>
                  </a:lnTo>
                  <a:lnTo>
                    <a:pt x="7002" y="1482"/>
                  </a:lnTo>
                  <a:lnTo>
                    <a:pt x="7020" y="1470"/>
                  </a:lnTo>
                  <a:lnTo>
                    <a:pt x="7032" y="1464"/>
                  </a:lnTo>
                  <a:lnTo>
                    <a:pt x="7050" y="1464"/>
                  </a:lnTo>
                  <a:lnTo>
                    <a:pt x="7068" y="1470"/>
                  </a:lnTo>
                  <a:lnTo>
                    <a:pt x="7188" y="1470"/>
                  </a:lnTo>
                  <a:lnTo>
                    <a:pt x="7206" y="1488"/>
                  </a:lnTo>
                  <a:lnTo>
                    <a:pt x="7224" y="1482"/>
                  </a:lnTo>
                  <a:lnTo>
                    <a:pt x="7218" y="1464"/>
                  </a:lnTo>
                  <a:lnTo>
                    <a:pt x="7290" y="1482"/>
                  </a:lnTo>
                  <a:lnTo>
                    <a:pt x="7320" y="1464"/>
                  </a:lnTo>
                  <a:lnTo>
                    <a:pt x="7350" y="1488"/>
                  </a:lnTo>
                  <a:lnTo>
                    <a:pt x="7356" y="1452"/>
                  </a:lnTo>
                  <a:lnTo>
                    <a:pt x="7434" y="1452"/>
                  </a:lnTo>
                  <a:lnTo>
                    <a:pt x="7446" y="1458"/>
                  </a:lnTo>
                  <a:lnTo>
                    <a:pt x="7452" y="1470"/>
                  </a:lnTo>
                  <a:lnTo>
                    <a:pt x="7458" y="1470"/>
                  </a:lnTo>
                  <a:lnTo>
                    <a:pt x="7464" y="1464"/>
                  </a:lnTo>
                  <a:lnTo>
                    <a:pt x="7476" y="1464"/>
                  </a:lnTo>
                  <a:lnTo>
                    <a:pt x="7482" y="1458"/>
                  </a:lnTo>
                  <a:lnTo>
                    <a:pt x="7494" y="1452"/>
                  </a:lnTo>
                  <a:lnTo>
                    <a:pt x="7518" y="1470"/>
                  </a:lnTo>
                  <a:lnTo>
                    <a:pt x="7560" y="1476"/>
                  </a:lnTo>
                  <a:lnTo>
                    <a:pt x="7506" y="1488"/>
                  </a:lnTo>
                  <a:lnTo>
                    <a:pt x="7506" y="1494"/>
                  </a:lnTo>
                  <a:lnTo>
                    <a:pt x="7512" y="1500"/>
                  </a:lnTo>
                  <a:lnTo>
                    <a:pt x="7524" y="1506"/>
                  </a:lnTo>
                  <a:lnTo>
                    <a:pt x="7530" y="1512"/>
                  </a:lnTo>
                  <a:lnTo>
                    <a:pt x="7542" y="1512"/>
                  </a:lnTo>
                  <a:lnTo>
                    <a:pt x="7548" y="1506"/>
                  </a:lnTo>
                  <a:lnTo>
                    <a:pt x="7560" y="1506"/>
                  </a:lnTo>
                  <a:lnTo>
                    <a:pt x="7572" y="1500"/>
                  </a:lnTo>
                  <a:lnTo>
                    <a:pt x="7578" y="1494"/>
                  </a:lnTo>
                  <a:lnTo>
                    <a:pt x="7584" y="1494"/>
                  </a:lnTo>
                  <a:lnTo>
                    <a:pt x="7614" y="1506"/>
                  </a:lnTo>
                  <a:lnTo>
                    <a:pt x="7638" y="1488"/>
                  </a:lnTo>
                  <a:lnTo>
                    <a:pt x="7644" y="1488"/>
                  </a:lnTo>
                  <a:lnTo>
                    <a:pt x="7650" y="1494"/>
                  </a:lnTo>
                  <a:lnTo>
                    <a:pt x="7686" y="1494"/>
                  </a:lnTo>
                  <a:lnTo>
                    <a:pt x="7692" y="1488"/>
                  </a:lnTo>
                  <a:lnTo>
                    <a:pt x="7692" y="1476"/>
                  </a:lnTo>
                  <a:lnTo>
                    <a:pt x="7728" y="1482"/>
                  </a:lnTo>
                  <a:lnTo>
                    <a:pt x="7680" y="1452"/>
                  </a:lnTo>
                  <a:lnTo>
                    <a:pt x="7650" y="1464"/>
                  </a:lnTo>
                  <a:lnTo>
                    <a:pt x="7644" y="1446"/>
                  </a:lnTo>
                  <a:lnTo>
                    <a:pt x="7638" y="1434"/>
                  </a:lnTo>
                  <a:lnTo>
                    <a:pt x="7632" y="1428"/>
                  </a:lnTo>
                  <a:lnTo>
                    <a:pt x="7626" y="1416"/>
                  </a:lnTo>
                  <a:lnTo>
                    <a:pt x="7626" y="1398"/>
                  </a:lnTo>
                  <a:lnTo>
                    <a:pt x="7650" y="1374"/>
                  </a:lnTo>
                  <a:lnTo>
                    <a:pt x="7644" y="1344"/>
                  </a:lnTo>
                  <a:lnTo>
                    <a:pt x="7662" y="1332"/>
                  </a:lnTo>
                  <a:lnTo>
                    <a:pt x="7650" y="1326"/>
                  </a:lnTo>
                  <a:lnTo>
                    <a:pt x="7638" y="1314"/>
                  </a:lnTo>
                  <a:lnTo>
                    <a:pt x="7638" y="1302"/>
                  </a:lnTo>
                  <a:lnTo>
                    <a:pt x="7644" y="1296"/>
                  </a:lnTo>
                  <a:lnTo>
                    <a:pt x="7662" y="1290"/>
                  </a:lnTo>
                  <a:lnTo>
                    <a:pt x="7698" y="1290"/>
                  </a:lnTo>
                  <a:lnTo>
                    <a:pt x="7710" y="1296"/>
                  </a:lnTo>
                  <a:lnTo>
                    <a:pt x="7728" y="1296"/>
                  </a:lnTo>
                  <a:lnTo>
                    <a:pt x="7746" y="1278"/>
                  </a:lnTo>
                  <a:lnTo>
                    <a:pt x="7782" y="1308"/>
                  </a:lnTo>
                  <a:lnTo>
                    <a:pt x="7806" y="1290"/>
                  </a:lnTo>
                  <a:lnTo>
                    <a:pt x="7812" y="1302"/>
                  </a:lnTo>
                  <a:lnTo>
                    <a:pt x="7818" y="1308"/>
                  </a:lnTo>
                  <a:lnTo>
                    <a:pt x="7830" y="1332"/>
                  </a:lnTo>
                  <a:lnTo>
                    <a:pt x="7830" y="1338"/>
                  </a:lnTo>
                  <a:lnTo>
                    <a:pt x="7836" y="1344"/>
                  </a:lnTo>
                  <a:lnTo>
                    <a:pt x="7878" y="1344"/>
                  </a:lnTo>
                  <a:lnTo>
                    <a:pt x="7878" y="1362"/>
                  </a:lnTo>
                  <a:lnTo>
                    <a:pt x="7884" y="1374"/>
                  </a:lnTo>
                  <a:lnTo>
                    <a:pt x="7890" y="1380"/>
                  </a:lnTo>
                  <a:lnTo>
                    <a:pt x="7896" y="1380"/>
                  </a:lnTo>
                  <a:lnTo>
                    <a:pt x="7914" y="1362"/>
                  </a:lnTo>
                  <a:lnTo>
                    <a:pt x="7932" y="1326"/>
                  </a:lnTo>
                  <a:lnTo>
                    <a:pt x="7938" y="1320"/>
                  </a:lnTo>
                  <a:lnTo>
                    <a:pt x="7938" y="1314"/>
                  </a:lnTo>
                  <a:lnTo>
                    <a:pt x="7962" y="1302"/>
                  </a:lnTo>
                  <a:lnTo>
                    <a:pt x="7992" y="1314"/>
                  </a:lnTo>
                  <a:lnTo>
                    <a:pt x="7986" y="1302"/>
                  </a:lnTo>
                  <a:lnTo>
                    <a:pt x="7962" y="1284"/>
                  </a:lnTo>
                  <a:lnTo>
                    <a:pt x="7956" y="1278"/>
                  </a:lnTo>
                  <a:lnTo>
                    <a:pt x="7932" y="1266"/>
                  </a:lnTo>
                  <a:lnTo>
                    <a:pt x="7926" y="1254"/>
                  </a:lnTo>
                  <a:lnTo>
                    <a:pt x="7914" y="1248"/>
                  </a:lnTo>
                  <a:lnTo>
                    <a:pt x="7908" y="1242"/>
                  </a:lnTo>
                  <a:lnTo>
                    <a:pt x="7908" y="1230"/>
                  </a:lnTo>
                  <a:lnTo>
                    <a:pt x="7962" y="1230"/>
                  </a:lnTo>
                  <a:lnTo>
                    <a:pt x="7992" y="1236"/>
                  </a:lnTo>
                  <a:lnTo>
                    <a:pt x="8052" y="1236"/>
                  </a:lnTo>
                  <a:lnTo>
                    <a:pt x="8052" y="1254"/>
                  </a:lnTo>
                  <a:lnTo>
                    <a:pt x="8040" y="1254"/>
                  </a:lnTo>
                  <a:lnTo>
                    <a:pt x="8028" y="1248"/>
                  </a:lnTo>
                  <a:lnTo>
                    <a:pt x="7992" y="1248"/>
                  </a:lnTo>
                  <a:lnTo>
                    <a:pt x="7992" y="1266"/>
                  </a:lnTo>
                  <a:lnTo>
                    <a:pt x="8016" y="1290"/>
                  </a:lnTo>
                  <a:lnTo>
                    <a:pt x="8028" y="1296"/>
                  </a:lnTo>
                  <a:lnTo>
                    <a:pt x="8034" y="1320"/>
                  </a:lnTo>
                  <a:lnTo>
                    <a:pt x="8064" y="1326"/>
                  </a:lnTo>
                  <a:lnTo>
                    <a:pt x="8058" y="1344"/>
                  </a:lnTo>
                  <a:lnTo>
                    <a:pt x="8076" y="1362"/>
                  </a:lnTo>
                  <a:lnTo>
                    <a:pt x="8046" y="1368"/>
                  </a:lnTo>
                  <a:lnTo>
                    <a:pt x="8040" y="1380"/>
                  </a:lnTo>
                  <a:lnTo>
                    <a:pt x="8022" y="1386"/>
                  </a:lnTo>
                  <a:lnTo>
                    <a:pt x="8028" y="1398"/>
                  </a:lnTo>
                  <a:lnTo>
                    <a:pt x="8028" y="1404"/>
                  </a:lnTo>
                  <a:lnTo>
                    <a:pt x="8034" y="1416"/>
                  </a:lnTo>
                  <a:lnTo>
                    <a:pt x="8034" y="1440"/>
                  </a:lnTo>
                  <a:lnTo>
                    <a:pt x="8028" y="1452"/>
                  </a:lnTo>
                  <a:lnTo>
                    <a:pt x="8016" y="1464"/>
                  </a:lnTo>
                  <a:lnTo>
                    <a:pt x="8004" y="1488"/>
                  </a:lnTo>
                  <a:lnTo>
                    <a:pt x="8004" y="1506"/>
                  </a:lnTo>
                  <a:lnTo>
                    <a:pt x="8010" y="1506"/>
                  </a:lnTo>
                  <a:lnTo>
                    <a:pt x="8016" y="1512"/>
                  </a:lnTo>
                  <a:lnTo>
                    <a:pt x="8022" y="1524"/>
                  </a:lnTo>
                  <a:lnTo>
                    <a:pt x="8016" y="1530"/>
                  </a:lnTo>
                  <a:lnTo>
                    <a:pt x="8010" y="1542"/>
                  </a:lnTo>
                  <a:lnTo>
                    <a:pt x="7986" y="1566"/>
                  </a:lnTo>
                  <a:lnTo>
                    <a:pt x="7974" y="1572"/>
                  </a:lnTo>
                  <a:lnTo>
                    <a:pt x="7968" y="1578"/>
                  </a:lnTo>
                  <a:lnTo>
                    <a:pt x="7962" y="1578"/>
                  </a:lnTo>
                  <a:lnTo>
                    <a:pt x="7962" y="1596"/>
                  </a:lnTo>
                  <a:lnTo>
                    <a:pt x="7944" y="1596"/>
                  </a:lnTo>
                  <a:lnTo>
                    <a:pt x="7950" y="1596"/>
                  </a:lnTo>
                  <a:lnTo>
                    <a:pt x="7956" y="1602"/>
                  </a:lnTo>
                  <a:lnTo>
                    <a:pt x="7968" y="1608"/>
                  </a:lnTo>
                  <a:lnTo>
                    <a:pt x="7980" y="1632"/>
                  </a:lnTo>
                  <a:lnTo>
                    <a:pt x="7974" y="1650"/>
                  </a:lnTo>
                  <a:lnTo>
                    <a:pt x="7974" y="1662"/>
                  </a:lnTo>
                  <a:lnTo>
                    <a:pt x="7968" y="1674"/>
                  </a:lnTo>
                  <a:lnTo>
                    <a:pt x="7968" y="1686"/>
                  </a:lnTo>
                  <a:lnTo>
                    <a:pt x="7974" y="1704"/>
                  </a:lnTo>
                  <a:lnTo>
                    <a:pt x="7992" y="1722"/>
                  </a:lnTo>
                  <a:lnTo>
                    <a:pt x="8016" y="1752"/>
                  </a:lnTo>
                  <a:lnTo>
                    <a:pt x="8046" y="1776"/>
                  </a:lnTo>
                  <a:lnTo>
                    <a:pt x="8070" y="1800"/>
                  </a:lnTo>
                  <a:lnTo>
                    <a:pt x="8082" y="1806"/>
                  </a:lnTo>
                  <a:lnTo>
                    <a:pt x="8142" y="1872"/>
                  </a:lnTo>
                  <a:lnTo>
                    <a:pt x="8154" y="1866"/>
                  </a:lnTo>
                  <a:lnTo>
                    <a:pt x="8238" y="1962"/>
                  </a:lnTo>
                  <a:lnTo>
                    <a:pt x="8286" y="1980"/>
                  </a:lnTo>
                  <a:lnTo>
                    <a:pt x="8310" y="2004"/>
                  </a:lnTo>
                  <a:lnTo>
                    <a:pt x="8316" y="2016"/>
                  </a:lnTo>
                  <a:lnTo>
                    <a:pt x="8328" y="2022"/>
                  </a:lnTo>
                  <a:lnTo>
                    <a:pt x="8334" y="2034"/>
                  </a:lnTo>
                  <a:lnTo>
                    <a:pt x="8388" y="2088"/>
                  </a:lnTo>
                  <a:lnTo>
                    <a:pt x="8406" y="2088"/>
                  </a:lnTo>
                  <a:lnTo>
                    <a:pt x="8406" y="2106"/>
                  </a:lnTo>
                  <a:lnTo>
                    <a:pt x="8418" y="2106"/>
                  </a:lnTo>
                  <a:lnTo>
                    <a:pt x="8430" y="2100"/>
                  </a:lnTo>
                  <a:lnTo>
                    <a:pt x="8436" y="2094"/>
                  </a:lnTo>
                  <a:lnTo>
                    <a:pt x="8442" y="2082"/>
                  </a:lnTo>
                  <a:lnTo>
                    <a:pt x="8442" y="2076"/>
                  </a:lnTo>
                  <a:lnTo>
                    <a:pt x="8430" y="2064"/>
                  </a:lnTo>
                  <a:lnTo>
                    <a:pt x="8436" y="2058"/>
                  </a:lnTo>
                  <a:lnTo>
                    <a:pt x="8442" y="2046"/>
                  </a:lnTo>
                  <a:lnTo>
                    <a:pt x="8448" y="2040"/>
                  </a:lnTo>
                  <a:lnTo>
                    <a:pt x="8448" y="2022"/>
                  </a:lnTo>
                  <a:lnTo>
                    <a:pt x="8430" y="2004"/>
                  </a:lnTo>
                  <a:lnTo>
                    <a:pt x="8418" y="1998"/>
                  </a:lnTo>
                  <a:lnTo>
                    <a:pt x="8406" y="1974"/>
                  </a:lnTo>
                  <a:lnTo>
                    <a:pt x="8406" y="1962"/>
                  </a:lnTo>
                  <a:lnTo>
                    <a:pt x="8412" y="1950"/>
                  </a:lnTo>
                  <a:lnTo>
                    <a:pt x="8430" y="1932"/>
                  </a:lnTo>
                  <a:lnTo>
                    <a:pt x="8442" y="1932"/>
                  </a:lnTo>
                  <a:lnTo>
                    <a:pt x="8454" y="1938"/>
                  </a:lnTo>
                  <a:lnTo>
                    <a:pt x="8460" y="1938"/>
                  </a:lnTo>
                  <a:lnTo>
                    <a:pt x="8466" y="1944"/>
                  </a:lnTo>
                  <a:lnTo>
                    <a:pt x="8472" y="1944"/>
                  </a:lnTo>
                  <a:lnTo>
                    <a:pt x="8466" y="1938"/>
                  </a:lnTo>
                  <a:lnTo>
                    <a:pt x="8460" y="1926"/>
                  </a:lnTo>
                  <a:lnTo>
                    <a:pt x="8448" y="1920"/>
                  </a:lnTo>
                  <a:lnTo>
                    <a:pt x="8442" y="1908"/>
                  </a:lnTo>
                  <a:lnTo>
                    <a:pt x="8424" y="1890"/>
                  </a:lnTo>
                  <a:lnTo>
                    <a:pt x="8412" y="1890"/>
                  </a:lnTo>
                  <a:lnTo>
                    <a:pt x="8406" y="1884"/>
                  </a:lnTo>
                  <a:lnTo>
                    <a:pt x="8400" y="1872"/>
                  </a:lnTo>
                  <a:lnTo>
                    <a:pt x="8400" y="1860"/>
                  </a:lnTo>
                  <a:lnTo>
                    <a:pt x="8406" y="1848"/>
                  </a:lnTo>
                  <a:lnTo>
                    <a:pt x="8412" y="1842"/>
                  </a:lnTo>
                  <a:lnTo>
                    <a:pt x="8424" y="1836"/>
                  </a:lnTo>
                  <a:lnTo>
                    <a:pt x="8430" y="1830"/>
                  </a:lnTo>
                  <a:lnTo>
                    <a:pt x="8442" y="1836"/>
                  </a:lnTo>
                  <a:lnTo>
                    <a:pt x="8466" y="1836"/>
                  </a:lnTo>
                  <a:lnTo>
                    <a:pt x="8472" y="1830"/>
                  </a:lnTo>
                  <a:lnTo>
                    <a:pt x="8472" y="1812"/>
                  </a:lnTo>
                  <a:lnTo>
                    <a:pt x="8454" y="1794"/>
                  </a:lnTo>
                  <a:lnTo>
                    <a:pt x="8436" y="1788"/>
                  </a:lnTo>
                  <a:lnTo>
                    <a:pt x="8424" y="1782"/>
                  </a:lnTo>
                  <a:lnTo>
                    <a:pt x="8406" y="1770"/>
                  </a:lnTo>
                  <a:lnTo>
                    <a:pt x="8394" y="1758"/>
                  </a:lnTo>
                  <a:lnTo>
                    <a:pt x="8388" y="1740"/>
                  </a:lnTo>
                  <a:lnTo>
                    <a:pt x="8376" y="1716"/>
                  </a:lnTo>
                  <a:lnTo>
                    <a:pt x="8376" y="1704"/>
                  </a:lnTo>
                  <a:lnTo>
                    <a:pt x="8370" y="1698"/>
                  </a:lnTo>
                  <a:lnTo>
                    <a:pt x="8370" y="1692"/>
                  </a:lnTo>
                  <a:lnTo>
                    <a:pt x="8382" y="1686"/>
                  </a:lnTo>
                  <a:lnTo>
                    <a:pt x="8406" y="1710"/>
                  </a:lnTo>
                  <a:lnTo>
                    <a:pt x="8418" y="1716"/>
                  </a:lnTo>
                  <a:lnTo>
                    <a:pt x="8430" y="1716"/>
                  </a:lnTo>
                  <a:lnTo>
                    <a:pt x="8430" y="1710"/>
                  </a:lnTo>
                  <a:lnTo>
                    <a:pt x="8424" y="1704"/>
                  </a:lnTo>
                  <a:lnTo>
                    <a:pt x="8418" y="1692"/>
                  </a:lnTo>
                  <a:lnTo>
                    <a:pt x="8412" y="1686"/>
                  </a:lnTo>
                  <a:lnTo>
                    <a:pt x="8406" y="1674"/>
                  </a:lnTo>
                  <a:lnTo>
                    <a:pt x="8400" y="1668"/>
                  </a:lnTo>
                  <a:lnTo>
                    <a:pt x="8364" y="1668"/>
                  </a:lnTo>
                  <a:lnTo>
                    <a:pt x="8316" y="1626"/>
                  </a:lnTo>
                  <a:lnTo>
                    <a:pt x="8316" y="1596"/>
                  </a:lnTo>
                  <a:lnTo>
                    <a:pt x="8310" y="1590"/>
                  </a:lnTo>
                  <a:lnTo>
                    <a:pt x="8298" y="1584"/>
                  </a:lnTo>
                  <a:lnTo>
                    <a:pt x="8280" y="1578"/>
                  </a:lnTo>
                  <a:lnTo>
                    <a:pt x="8268" y="1572"/>
                  </a:lnTo>
                  <a:lnTo>
                    <a:pt x="8256" y="1572"/>
                  </a:lnTo>
                  <a:lnTo>
                    <a:pt x="8256" y="1590"/>
                  </a:lnTo>
                  <a:lnTo>
                    <a:pt x="8250" y="1590"/>
                  </a:lnTo>
                  <a:lnTo>
                    <a:pt x="8244" y="1584"/>
                  </a:lnTo>
                  <a:lnTo>
                    <a:pt x="8232" y="1584"/>
                  </a:lnTo>
                  <a:lnTo>
                    <a:pt x="8214" y="1572"/>
                  </a:lnTo>
                  <a:lnTo>
                    <a:pt x="8202" y="1566"/>
                  </a:lnTo>
                  <a:lnTo>
                    <a:pt x="8196" y="1560"/>
                  </a:lnTo>
                  <a:lnTo>
                    <a:pt x="8190" y="1548"/>
                  </a:lnTo>
                  <a:lnTo>
                    <a:pt x="8190" y="1536"/>
                  </a:lnTo>
                  <a:lnTo>
                    <a:pt x="8196" y="1524"/>
                  </a:lnTo>
                  <a:lnTo>
                    <a:pt x="8196" y="1500"/>
                  </a:lnTo>
                  <a:lnTo>
                    <a:pt x="8184" y="1476"/>
                  </a:lnTo>
                  <a:lnTo>
                    <a:pt x="8166" y="1458"/>
                  </a:lnTo>
                  <a:lnTo>
                    <a:pt x="8154" y="1452"/>
                  </a:lnTo>
                  <a:lnTo>
                    <a:pt x="8154" y="1434"/>
                  </a:lnTo>
                  <a:lnTo>
                    <a:pt x="8160" y="1428"/>
                  </a:lnTo>
                  <a:lnTo>
                    <a:pt x="8172" y="1428"/>
                  </a:lnTo>
                  <a:lnTo>
                    <a:pt x="8184" y="1434"/>
                  </a:lnTo>
                  <a:lnTo>
                    <a:pt x="8196" y="1416"/>
                  </a:lnTo>
                  <a:lnTo>
                    <a:pt x="8232" y="1446"/>
                  </a:lnTo>
                  <a:lnTo>
                    <a:pt x="8238" y="1440"/>
                  </a:lnTo>
                  <a:lnTo>
                    <a:pt x="8226" y="1428"/>
                  </a:lnTo>
                  <a:lnTo>
                    <a:pt x="8226" y="1422"/>
                  </a:lnTo>
                  <a:lnTo>
                    <a:pt x="8232" y="1416"/>
                  </a:lnTo>
                  <a:lnTo>
                    <a:pt x="8232" y="1404"/>
                  </a:lnTo>
                  <a:lnTo>
                    <a:pt x="8238" y="1392"/>
                  </a:lnTo>
                  <a:lnTo>
                    <a:pt x="8250" y="1386"/>
                  </a:lnTo>
                  <a:lnTo>
                    <a:pt x="8256" y="1386"/>
                  </a:lnTo>
                  <a:lnTo>
                    <a:pt x="8274" y="1404"/>
                  </a:lnTo>
                  <a:lnTo>
                    <a:pt x="8280" y="1416"/>
                  </a:lnTo>
                  <a:lnTo>
                    <a:pt x="8292" y="1428"/>
                  </a:lnTo>
                  <a:lnTo>
                    <a:pt x="8304" y="1434"/>
                  </a:lnTo>
                  <a:lnTo>
                    <a:pt x="8310" y="1446"/>
                  </a:lnTo>
                  <a:lnTo>
                    <a:pt x="8322" y="1398"/>
                  </a:lnTo>
                  <a:lnTo>
                    <a:pt x="8334" y="1398"/>
                  </a:lnTo>
                  <a:lnTo>
                    <a:pt x="8364" y="1392"/>
                  </a:lnTo>
                  <a:lnTo>
                    <a:pt x="8400" y="1386"/>
                  </a:lnTo>
                  <a:lnTo>
                    <a:pt x="8430" y="1386"/>
                  </a:lnTo>
                  <a:lnTo>
                    <a:pt x="8478" y="1410"/>
                  </a:lnTo>
                  <a:lnTo>
                    <a:pt x="8484" y="1416"/>
                  </a:lnTo>
                  <a:lnTo>
                    <a:pt x="8490" y="1416"/>
                  </a:lnTo>
                  <a:lnTo>
                    <a:pt x="8532" y="1434"/>
                  </a:lnTo>
                  <a:lnTo>
                    <a:pt x="8502" y="1374"/>
                  </a:lnTo>
                  <a:lnTo>
                    <a:pt x="8526" y="1374"/>
                  </a:lnTo>
                  <a:lnTo>
                    <a:pt x="8538" y="1368"/>
                  </a:lnTo>
                  <a:lnTo>
                    <a:pt x="8550" y="1356"/>
                  </a:lnTo>
                  <a:lnTo>
                    <a:pt x="8550" y="1332"/>
                  </a:lnTo>
                  <a:lnTo>
                    <a:pt x="8544" y="1326"/>
                  </a:lnTo>
                  <a:lnTo>
                    <a:pt x="8538" y="1314"/>
                  </a:lnTo>
                  <a:lnTo>
                    <a:pt x="8562" y="1314"/>
                  </a:lnTo>
                  <a:lnTo>
                    <a:pt x="8562" y="1290"/>
                  </a:lnTo>
                  <a:lnTo>
                    <a:pt x="8574" y="1290"/>
                  </a:lnTo>
                  <a:lnTo>
                    <a:pt x="8586" y="1296"/>
                  </a:lnTo>
                  <a:lnTo>
                    <a:pt x="8616" y="1296"/>
                  </a:lnTo>
                  <a:lnTo>
                    <a:pt x="8628" y="1290"/>
                  </a:lnTo>
                  <a:lnTo>
                    <a:pt x="8634" y="1284"/>
                  </a:lnTo>
                  <a:lnTo>
                    <a:pt x="8640" y="1272"/>
                  </a:lnTo>
                  <a:lnTo>
                    <a:pt x="8652" y="1260"/>
                  </a:lnTo>
                  <a:lnTo>
                    <a:pt x="8658" y="1248"/>
                  </a:lnTo>
                  <a:lnTo>
                    <a:pt x="8664" y="1242"/>
                  </a:lnTo>
                  <a:lnTo>
                    <a:pt x="8670" y="1242"/>
                  </a:lnTo>
                  <a:lnTo>
                    <a:pt x="8652" y="1218"/>
                  </a:lnTo>
                  <a:lnTo>
                    <a:pt x="8682" y="1218"/>
                  </a:lnTo>
                  <a:lnTo>
                    <a:pt x="8688" y="1236"/>
                  </a:lnTo>
                  <a:lnTo>
                    <a:pt x="8748" y="1242"/>
                  </a:lnTo>
                  <a:lnTo>
                    <a:pt x="8760" y="1242"/>
                  </a:lnTo>
                  <a:lnTo>
                    <a:pt x="8772" y="1248"/>
                  </a:lnTo>
                  <a:lnTo>
                    <a:pt x="8808" y="1248"/>
                  </a:lnTo>
                  <a:lnTo>
                    <a:pt x="8808" y="1230"/>
                  </a:lnTo>
                  <a:lnTo>
                    <a:pt x="8802" y="1218"/>
                  </a:lnTo>
                  <a:lnTo>
                    <a:pt x="8766" y="1218"/>
                  </a:lnTo>
                  <a:lnTo>
                    <a:pt x="8760" y="1194"/>
                  </a:lnTo>
                  <a:lnTo>
                    <a:pt x="8754" y="1194"/>
                  </a:lnTo>
                  <a:lnTo>
                    <a:pt x="8748" y="1188"/>
                  </a:lnTo>
                  <a:lnTo>
                    <a:pt x="8736" y="1188"/>
                  </a:lnTo>
                  <a:lnTo>
                    <a:pt x="8712" y="1176"/>
                  </a:lnTo>
                  <a:lnTo>
                    <a:pt x="8700" y="1176"/>
                  </a:lnTo>
                  <a:lnTo>
                    <a:pt x="8688" y="1170"/>
                  </a:lnTo>
                  <a:lnTo>
                    <a:pt x="8658" y="1170"/>
                  </a:lnTo>
                  <a:lnTo>
                    <a:pt x="8664" y="1152"/>
                  </a:lnTo>
                  <a:lnTo>
                    <a:pt x="8592" y="1104"/>
                  </a:lnTo>
                  <a:lnTo>
                    <a:pt x="8574" y="1122"/>
                  </a:lnTo>
                  <a:lnTo>
                    <a:pt x="8568" y="1122"/>
                  </a:lnTo>
                  <a:lnTo>
                    <a:pt x="8562" y="1116"/>
                  </a:lnTo>
                  <a:lnTo>
                    <a:pt x="8550" y="1116"/>
                  </a:lnTo>
                  <a:lnTo>
                    <a:pt x="8538" y="1110"/>
                  </a:lnTo>
                  <a:lnTo>
                    <a:pt x="8532" y="1110"/>
                  </a:lnTo>
                  <a:lnTo>
                    <a:pt x="8520" y="1104"/>
                  </a:lnTo>
                  <a:lnTo>
                    <a:pt x="8508" y="1092"/>
                  </a:lnTo>
                  <a:lnTo>
                    <a:pt x="8502" y="1092"/>
                  </a:lnTo>
                  <a:lnTo>
                    <a:pt x="8466" y="1098"/>
                  </a:lnTo>
                  <a:lnTo>
                    <a:pt x="8442" y="1092"/>
                  </a:lnTo>
                  <a:lnTo>
                    <a:pt x="8430" y="1086"/>
                  </a:lnTo>
                  <a:lnTo>
                    <a:pt x="8412" y="1068"/>
                  </a:lnTo>
                  <a:lnTo>
                    <a:pt x="8406" y="1068"/>
                  </a:lnTo>
                  <a:lnTo>
                    <a:pt x="8412" y="1062"/>
                  </a:lnTo>
                  <a:lnTo>
                    <a:pt x="8436" y="1062"/>
                  </a:lnTo>
                  <a:lnTo>
                    <a:pt x="8460" y="1074"/>
                  </a:lnTo>
                  <a:lnTo>
                    <a:pt x="8478" y="1074"/>
                  </a:lnTo>
                  <a:lnTo>
                    <a:pt x="8496" y="1080"/>
                  </a:lnTo>
                  <a:lnTo>
                    <a:pt x="8514" y="1080"/>
                  </a:lnTo>
                  <a:lnTo>
                    <a:pt x="8526" y="1086"/>
                  </a:lnTo>
                  <a:lnTo>
                    <a:pt x="8544" y="1086"/>
                  </a:lnTo>
                  <a:lnTo>
                    <a:pt x="8550" y="1080"/>
                  </a:lnTo>
                  <a:lnTo>
                    <a:pt x="8562" y="1080"/>
                  </a:lnTo>
                  <a:lnTo>
                    <a:pt x="8580" y="1074"/>
                  </a:lnTo>
                  <a:lnTo>
                    <a:pt x="8604" y="1062"/>
                  </a:lnTo>
                  <a:lnTo>
                    <a:pt x="8616" y="1050"/>
                  </a:lnTo>
                  <a:lnTo>
                    <a:pt x="8604" y="1038"/>
                  </a:lnTo>
                  <a:lnTo>
                    <a:pt x="8592" y="1032"/>
                  </a:lnTo>
                  <a:lnTo>
                    <a:pt x="8586" y="1026"/>
                  </a:lnTo>
                  <a:lnTo>
                    <a:pt x="8574" y="1020"/>
                  </a:lnTo>
                  <a:lnTo>
                    <a:pt x="8568" y="1014"/>
                  </a:lnTo>
                  <a:lnTo>
                    <a:pt x="8562" y="1014"/>
                  </a:lnTo>
                  <a:lnTo>
                    <a:pt x="8556" y="1008"/>
                  </a:lnTo>
                  <a:lnTo>
                    <a:pt x="8520" y="990"/>
                  </a:lnTo>
                  <a:lnTo>
                    <a:pt x="8508" y="978"/>
                  </a:lnTo>
                  <a:lnTo>
                    <a:pt x="8514" y="972"/>
                  </a:lnTo>
                  <a:lnTo>
                    <a:pt x="8538" y="972"/>
                  </a:lnTo>
                  <a:lnTo>
                    <a:pt x="8556" y="978"/>
                  </a:lnTo>
                  <a:lnTo>
                    <a:pt x="8562" y="984"/>
                  </a:lnTo>
                  <a:lnTo>
                    <a:pt x="8574" y="990"/>
                  </a:lnTo>
                  <a:lnTo>
                    <a:pt x="8580" y="990"/>
                  </a:lnTo>
                  <a:lnTo>
                    <a:pt x="8586" y="996"/>
                  </a:lnTo>
                  <a:lnTo>
                    <a:pt x="8610" y="1008"/>
                  </a:lnTo>
                  <a:lnTo>
                    <a:pt x="8628" y="1020"/>
                  </a:lnTo>
                  <a:lnTo>
                    <a:pt x="8652" y="1032"/>
                  </a:lnTo>
                  <a:lnTo>
                    <a:pt x="8664" y="1032"/>
                  </a:lnTo>
                  <a:lnTo>
                    <a:pt x="8676" y="1026"/>
                  </a:lnTo>
                  <a:lnTo>
                    <a:pt x="8682" y="1026"/>
                  </a:lnTo>
                  <a:lnTo>
                    <a:pt x="8688" y="1020"/>
                  </a:lnTo>
                  <a:lnTo>
                    <a:pt x="8730" y="1020"/>
                  </a:lnTo>
                  <a:lnTo>
                    <a:pt x="8754" y="1026"/>
                  </a:lnTo>
                  <a:lnTo>
                    <a:pt x="8808" y="1044"/>
                  </a:lnTo>
                  <a:lnTo>
                    <a:pt x="8850" y="1062"/>
                  </a:lnTo>
                  <a:lnTo>
                    <a:pt x="8880" y="1068"/>
                  </a:lnTo>
                  <a:lnTo>
                    <a:pt x="8886" y="1074"/>
                  </a:lnTo>
                  <a:lnTo>
                    <a:pt x="8898" y="1074"/>
                  </a:lnTo>
                  <a:lnTo>
                    <a:pt x="8934" y="1086"/>
                  </a:lnTo>
                  <a:lnTo>
                    <a:pt x="8946" y="1086"/>
                  </a:lnTo>
                  <a:lnTo>
                    <a:pt x="8952" y="1092"/>
                  </a:lnTo>
                  <a:lnTo>
                    <a:pt x="8958" y="1092"/>
                  </a:lnTo>
                  <a:lnTo>
                    <a:pt x="8970" y="1098"/>
                  </a:lnTo>
                  <a:lnTo>
                    <a:pt x="8976" y="1104"/>
                  </a:lnTo>
                  <a:lnTo>
                    <a:pt x="8988" y="1110"/>
                  </a:lnTo>
                  <a:lnTo>
                    <a:pt x="9000" y="1110"/>
                  </a:lnTo>
                  <a:lnTo>
                    <a:pt x="9018" y="1116"/>
                  </a:lnTo>
                  <a:lnTo>
                    <a:pt x="9024" y="1122"/>
                  </a:lnTo>
                  <a:lnTo>
                    <a:pt x="9042" y="1122"/>
                  </a:lnTo>
                  <a:lnTo>
                    <a:pt x="9042" y="1116"/>
                  </a:lnTo>
                  <a:lnTo>
                    <a:pt x="9036" y="1098"/>
                  </a:lnTo>
                  <a:lnTo>
                    <a:pt x="9012" y="1074"/>
                  </a:lnTo>
                  <a:lnTo>
                    <a:pt x="9006" y="1074"/>
                  </a:lnTo>
                  <a:lnTo>
                    <a:pt x="9024" y="1056"/>
                  </a:lnTo>
                  <a:lnTo>
                    <a:pt x="8976" y="1038"/>
                  </a:lnTo>
                  <a:lnTo>
                    <a:pt x="8988" y="1032"/>
                  </a:lnTo>
                  <a:lnTo>
                    <a:pt x="8940" y="1008"/>
                  </a:lnTo>
                  <a:lnTo>
                    <a:pt x="8994" y="1020"/>
                  </a:lnTo>
                  <a:lnTo>
                    <a:pt x="8988" y="996"/>
                  </a:lnTo>
                  <a:lnTo>
                    <a:pt x="9000" y="996"/>
                  </a:lnTo>
                  <a:lnTo>
                    <a:pt x="9012" y="1002"/>
                  </a:lnTo>
                  <a:lnTo>
                    <a:pt x="9048" y="1002"/>
                  </a:lnTo>
                  <a:lnTo>
                    <a:pt x="9048" y="996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93" name="Romania" descr="© INSCALE GmbH, 05.05.2010&#10;http://www.presentationload.com/">
              <a:extLst>
                <a:ext uri="{FF2B5EF4-FFF2-40B4-BE49-F238E27FC236}">
                  <a16:creationId xmlns:a16="http://schemas.microsoft.com/office/drawing/2014/main" id="{CB468F0E-B031-483A-ABDC-A4B6B613FD29}"/>
                </a:ext>
              </a:extLst>
            </p:cNvPr>
            <p:cNvSpPr>
              <a:spLocks/>
            </p:cNvSpPr>
            <p:nvPr/>
          </p:nvSpPr>
          <p:spPr bwMode="gray">
            <a:xfrm>
              <a:off x="6150180" y="2779830"/>
              <a:ext cx="272986" cy="165150"/>
            </a:xfrm>
            <a:custGeom>
              <a:avLst/>
              <a:gdLst>
                <a:gd name="T0" fmla="*/ 2147483647 w 612"/>
                <a:gd name="T1" fmla="*/ 2147483647 h 366"/>
                <a:gd name="T2" fmla="*/ 2147483647 w 612"/>
                <a:gd name="T3" fmla="*/ 2147483647 h 366"/>
                <a:gd name="T4" fmla="*/ 2147483647 w 612"/>
                <a:gd name="T5" fmla="*/ 2147483647 h 366"/>
                <a:gd name="T6" fmla="*/ 2147483647 w 612"/>
                <a:gd name="T7" fmla="*/ 2147483647 h 366"/>
                <a:gd name="T8" fmla="*/ 2147483647 w 612"/>
                <a:gd name="T9" fmla="*/ 2147483647 h 366"/>
                <a:gd name="T10" fmla="*/ 2147483647 w 612"/>
                <a:gd name="T11" fmla="*/ 2147483647 h 366"/>
                <a:gd name="T12" fmla="*/ 2147483647 w 612"/>
                <a:gd name="T13" fmla="*/ 2147483647 h 366"/>
                <a:gd name="T14" fmla="*/ 2147483647 w 612"/>
                <a:gd name="T15" fmla="*/ 2147483647 h 366"/>
                <a:gd name="T16" fmla="*/ 2147483647 w 612"/>
                <a:gd name="T17" fmla="*/ 2147483647 h 366"/>
                <a:gd name="T18" fmla="*/ 2147483647 w 612"/>
                <a:gd name="T19" fmla="*/ 2147483647 h 366"/>
                <a:gd name="T20" fmla="*/ 2147483647 w 612"/>
                <a:gd name="T21" fmla="*/ 2147483647 h 366"/>
                <a:gd name="T22" fmla="*/ 2147483647 w 612"/>
                <a:gd name="T23" fmla="*/ 2147483647 h 366"/>
                <a:gd name="T24" fmla="*/ 2147483647 w 612"/>
                <a:gd name="T25" fmla="*/ 2147483647 h 366"/>
                <a:gd name="T26" fmla="*/ 2147483647 w 612"/>
                <a:gd name="T27" fmla="*/ 0 h 366"/>
                <a:gd name="T28" fmla="*/ 2147483647 w 612"/>
                <a:gd name="T29" fmla="*/ 2147483647 h 366"/>
                <a:gd name="T30" fmla="*/ 2147483647 w 612"/>
                <a:gd name="T31" fmla="*/ 2147483647 h 366"/>
                <a:gd name="T32" fmla="*/ 2147483647 w 612"/>
                <a:gd name="T33" fmla="*/ 2147483647 h 366"/>
                <a:gd name="T34" fmla="*/ 2147483647 w 612"/>
                <a:gd name="T35" fmla="*/ 2147483647 h 366"/>
                <a:gd name="T36" fmla="*/ 2147483647 w 612"/>
                <a:gd name="T37" fmla="*/ 2147483647 h 366"/>
                <a:gd name="T38" fmla="*/ 2147483647 w 612"/>
                <a:gd name="T39" fmla="*/ 2147483647 h 366"/>
                <a:gd name="T40" fmla="*/ 2147483647 w 612"/>
                <a:gd name="T41" fmla="*/ 2147483647 h 366"/>
                <a:gd name="T42" fmla="*/ 2147483647 w 612"/>
                <a:gd name="T43" fmla="*/ 2147483647 h 366"/>
                <a:gd name="T44" fmla="*/ 2147483647 w 612"/>
                <a:gd name="T45" fmla="*/ 2147483647 h 366"/>
                <a:gd name="T46" fmla="*/ 2147483647 w 612"/>
                <a:gd name="T47" fmla="*/ 2147483647 h 366"/>
                <a:gd name="T48" fmla="*/ 0 w 612"/>
                <a:gd name="T49" fmla="*/ 2147483647 h 366"/>
                <a:gd name="T50" fmla="*/ 2147483647 w 612"/>
                <a:gd name="T51" fmla="*/ 2147483647 h 366"/>
                <a:gd name="T52" fmla="*/ 2147483647 w 612"/>
                <a:gd name="T53" fmla="*/ 2147483647 h 366"/>
                <a:gd name="T54" fmla="*/ 2147483647 w 612"/>
                <a:gd name="T55" fmla="*/ 2147483647 h 366"/>
                <a:gd name="T56" fmla="*/ 2147483647 w 612"/>
                <a:gd name="T57" fmla="*/ 2147483647 h 366"/>
                <a:gd name="T58" fmla="*/ 2147483647 w 612"/>
                <a:gd name="T59" fmla="*/ 2147483647 h 366"/>
                <a:gd name="T60" fmla="*/ 2147483647 w 612"/>
                <a:gd name="T61" fmla="*/ 2147483647 h 366"/>
                <a:gd name="T62" fmla="*/ 2147483647 w 612"/>
                <a:gd name="T63" fmla="*/ 2147483647 h 366"/>
                <a:gd name="T64" fmla="*/ 2147483647 w 612"/>
                <a:gd name="T65" fmla="*/ 2147483647 h 366"/>
                <a:gd name="T66" fmla="*/ 2147483647 w 612"/>
                <a:gd name="T67" fmla="*/ 2147483647 h 366"/>
                <a:gd name="T68" fmla="*/ 2147483647 w 612"/>
                <a:gd name="T69" fmla="*/ 2147483647 h 366"/>
                <a:gd name="T70" fmla="*/ 2147483647 w 612"/>
                <a:gd name="T71" fmla="*/ 2147483647 h 366"/>
                <a:gd name="T72" fmla="*/ 2147483647 w 612"/>
                <a:gd name="T73" fmla="*/ 2147483647 h 366"/>
                <a:gd name="T74" fmla="*/ 2147483647 w 612"/>
                <a:gd name="T75" fmla="*/ 2147483647 h 366"/>
                <a:gd name="T76" fmla="*/ 2147483647 w 612"/>
                <a:gd name="T77" fmla="*/ 2147483647 h 366"/>
                <a:gd name="T78" fmla="*/ 2147483647 w 612"/>
                <a:gd name="T79" fmla="*/ 2147483647 h 366"/>
                <a:gd name="T80" fmla="*/ 2147483647 w 612"/>
                <a:gd name="T81" fmla="*/ 2147483647 h 366"/>
                <a:gd name="T82" fmla="*/ 2147483647 w 612"/>
                <a:gd name="T83" fmla="*/ 2147483647 h 366"/>
                <a:gd name="T84" fmla="*/ 2147483647 w 612"/>
                <a:gd name="T85" fmla="*/ 2147483647 h 36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612"/>
                <a:gd name="T130" fmla="*/ 0 h 366"/>
                <a:gd name="T131" fmla="*/ 612 w 612"/>
                <a:gd name="T132" fmla="*/ 366 h 36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612" h="366">
                  <a:moveTo>
                    <a:pt x="516" y="354"/>
                  </a:moveTo>
                  <a:lnTo>
                    <a:pt x="522" y="360"/>
                  </a:lnTo>
                  <a:lnTo>
                    <a:pt x="540" y="360"/>
                  </a:lnTo>
                  <a:lnTo>
                    <a:pt x="540" y="318"/>
                  </a:lnTo>
                  <a:lnTo>
                    <a:pt x="546" y="312"/>
                  </a:lnTo>
                  <a:lnTo>
                    <a:pt x="558" y="294"/>
                  </a:lnTo>
                  <a:lnTo>
                    <a:pt x="564" y="282"/>
                  </a:lnTo>
                  <a:lnTo>
                    <a:pt x="570" y="276"/>
                  </a:lnTo>
                  <a:lnTo>
                    <a:pt x="606" y="276"/>
                  </a:lnTo>
                  <a:lnTo>
                    <a:pt x="612" y="270"/>
                  </a:lnTo>
                  <a:lnTo>
                    <a:pt x="612" y="258"/>
                  </a:lnTo>
                  <a:lnTo>
                    <a:pt x="600" y="222"/>
                  </a:lnTo>
                  <a:lnTo>
                    <a:pt x="600" y="216"/>
                  </a:lnTo>
                  <a:lnTo>
                    <a:pt x="594" y="216"/>
                  </a:lnTo>
                  <a:lnTo>
                    <a:pt x="588" y="222"/>
                  </a:lnTo>
                  <a:lnTo>
                    <a:pt x="570" y="222"/>
                  </a:lnTo>
                  <a:lnTo>
                    <a:pt x="564" y="228"/>
                  </a:lnTo>
                  <a:lnTo>
                    <a:pt x="558" y="228"/>
                  </a:lnTo>
                  <a:lnTo>
                    <a:pt x="552" y="234"/>
                  </a:lnTo>
                  <a:lnTo>
                    <a:pt x="522" y="234"/>
                  </a:lnTo>
                  <a:lnTo>
                    <a:pt x="510" y="222"/>
                  </a:lnTo>
                  <a:lnTo>
                    <a:pt x="510" y="198"/>
                  </a:lnTo>
                  <a:lnTo>
                    <a:pt x="504" y="192"/>
                  </a:lnTo>
                  <a:lnTo>
                    <a:pt x="498" y="180"/>
                  </a:lnTo>
                  <a:lnTo>
                    <a:pt x="498" y="168"/>
                  </a:lnTo>
                  <a:lnTo>
                    <a:pt x="504" y="162"/>
                  </a:lnTo>
                  <a:lnTo>
                    <a:pt x="504" y="150"/>
                  </a:lnTo>
                  <a:lnTo>
                    <a:pt x="510" y="144"/>
                  </a:lnTo>
                  <a:lnTo>
                    <a:pt x="504" y="144"/>
                  </a:lnTo>
                  <a:lnTo>
                    <a:pt x="504" y="102"/>
                  </a:lnTo>
                  <a:lnTo>
                    <a:pt x="498" y="96"/>
                  </a:lnTo>
                  <a:lnTo>
                    <a:pt x="480" y="96"/>
                  </a:lnTo>
                  <a:lnTo>
                    <a:pt x="474" y="78"/>
                  </a:lnTo>
                  <a:lnTo>
                    <a:pt x="462" y="78"/>
                  </a:lnTo>
                  <a:lnTo>
                    <a:pt x="456" y="54"/>
                  </a:lnTo>
                  <a:lnTo>
                    <a:pt x="432" y="42"/>
                  </a:lnTo>
                  <a:lnTo>
                    <a:pt x="432" y="30"/>
                  </a:lnTo>
                  <a:lnTo>
                    <a:pt x="426" y="24"/>
                  </a:lnTo>
                  <a:lnTo>
                    <a:pt x="420" y="12"/>
                  </a:lnTo>
                  <a:lnTo>
                    <a:pt x="414" y="6"/>
                  </a:lnTo>
                  <a:lnTo>
                    <a:pt x="396" y="0"/>
                  </a:lnTo>
                  <a:lnTo>
                    <a:pt x="384" y="0"/>
                  </a:lnTo>
                  <a:lnTo>
                    <a:pt x="378" y="6"/>
                  </a:lnTo>
                  <a:lnTo>
                    <a:pt x="378" y="12"/>
                  </a:lnTo>
                  <a:lnTo>
                    <a:pt x="366" y="24"/>
                  </a:lnTo>
                  <a:lnTo>
                    <a:pt x="348" y="24"/>
                  </a:lnTo>
                  <a:lnTo>
                    <a:pt x="342" y="18"/>
                  </a:lnTo>
                  <a:lnTo>
                    <a:pt x="336" y="30"/>
                  </a:lnTo>
                  <a:lnTo>
                    <a:pt x="312" y="24"/>
                  </a:lnTo>
                  <a:lnTo>
                    <a:pt x="312" y="30"/>
                  </a:lnTo>
                  <a:lnTo>
                    <a:pt x="300" y="42"/>
                  </a:lnTo>
                  <a:lnTo>
                    <a:pt x="288" y="42"/>
                  </a:lnTo>
                  <a:lnTo>
                    <a:pt x="264" y="18"/>
                  </a:lnTo>
                  <a:lnTo>
                    <a:pt x="258" y="18"/>
                  </a:lnTo>
                  <a:lnTo>
                    <a:pt x="246" y="24"/>
                  </a:lnTo>
                  <a:lnTo>
                    <a:pt x="240" y="24"/>
                  </a:lnTo>
                  <a:lnTo>
                    <a:pt x="228" y="30"/>
                  </a:lnTo>
                  <a:lnTo>
                    <a:pt x="222" y="24"/>
                  </a:lnTo>
                  <a:lnTo>
                    <a:pt x="198" y="24"/>
                  </a:lnTo>
                  <a:lnTo>
                    <a:pt x="192" y="18"/>
                  </a:lnTo>
                  <a:lnTo>
                    <a:pt x="168" y="18"/>
                  </a:lnTo>
                  <a:lnTo>
                    <a:pt x="150" y="36"/>
                  </a:lnTo>
                  <a:lnTo>
                    <a:pt x="120" y="36"/>
                  </a:lnTo>
                  <a:lnTo>
                    <a:pt x="108" y="48"/>
                  </a:lnTo>
                  <a:lnTo>
                    <a:pt x="108" y="90"/>
                  </a:lnTo>
                  <a:lnTo>
                    <a:pt x="90" y="108"/>
                  </a:lnTo>
                  <a:lnTo>
                    <a:pt x="78" y="114"/>
                  </a:lnTo>
                  <a:lnTo>
                    <a:pt x="72" y="120"/>
                  </a:lnTo>
                  <a:lnTo>
                    <a:pt x="72" y="138"/>
                  </a:lnTo>
                  <a:lnTo>
                    <a:pt x="66" y="144"/>
                  </a:lnTo>
                  <a:lnTo>
                    <a:pt x="54" y="150"/>
                  </a:lnTo>
                  <a:lnTo>
                    <a:pt x="48" y="156"/>
                  </a:lnTo>
                  <a:lnTo>
                    <a:pt x="30" y="150"/>
                  </a:lnTo>
                  <a:lnTo>
                    <a:pt x="30" y="168"/>
                  </a:lnTo>
                  <a:lnTo>
                    <a:pt x="0" y="174"/>
                  </a:lnTo>
                  <a:lnTo>
                    <a:pt x="6" y="174"/>
                  </a:lnTo>
                  <a:lnTo>
                    <a:pt x="30" y="192"/>
                  </a:lnTo>
                  <a:lnTo>
                    <a:pt x="36" y="192"/>
                  </a:lnTo>
                  <a:lnTo>
                    <a:pt x="48" y="228"/>
                  </a:lnTo>
                  <a:lnTo>
                    <a:pt x="54" y="234"/>
                  </a:lnTo>
                  <a:lnTo>
                    <a:pt x="60" y="234"/>
                  </a:lnTo>
                  <a:lnTo>
                    <a:pt x="66" y="228"/>
                  </a:lnTo>
                  <a:lnTo>
                    <a:pt x="72" y="228"/>
                  </a:lnTo>
                  <a:lnTo>
                    <a:pt x="84" y="234"/>
                  </a:lnTo>
                  <a:lnTo>
                    <a:pt x="84" y="252"/>
                  </a:lnTo>
                  <a:lnTo>
                    <a:pt x="78" y="258"/>
                  </a:lnTo>
                  <a:lnTo>
                    <a:pt x="90" y="276"/>
                  </a:lnTo>
                  <a:lnTo>
                    <a:pt x="114" y="282"/>
                  </a:lnTo>
                  <a:lnTo>
                    <a:pt x="120" y="288"/>
                  </a:lnTo>
                  <a:lnTo>
                    <a:pt x="144" y="282"/>
                  </a:lnTo>
                  <a:lnTo>
                    <a:pt x="168" y="288"/>
                  </a:lnTo>
                  <a:lnTo>
                    <a:pt x="162" y="294"/>
                  </a:lnTo>
                  <a:lnTo>
                    <a:pt x="156" y="306"/>
                  </a:lnTo>
                  <a:lnTo>
                    <a:pt x="162" y="312"/>
                  </a:lnTo>
                  <a:lnTo>
                    <a:pt x="162" y="324"/>
                  </a:lnTo>
                  <a:lnTo>
                    <a:pt x="186" y="324"/>
                  </a:lnTo>
                  <a:lnTo>
                    <a:pt x="192" y="330"/>
                  </a:lnTo>
                  <a:lnTo>
                    <a:pt x="186" y="336"/>
                  </a:lnTo>
                  <a:lnTo>
                    <a:pt x="186" y="342"/>
                  </a:lnTo>
                  <a:lnTo>
                    <a:pt x="180" y="348"/>
                  </a:lnTo>
                  <a:lnTo>
                    <a:pt x="186" y="354"/>
                  </a:lnTo>
                  <a:lnTo>
                    <a:pt x="204" y="354"/>
                  </a:lnTo>
                  <a:lnTo>
                    <a:pt x="216" y="342"/>
                  </a:lnTo>
                  <a:lnTo>
                    <a:pt x="240" y="354"/>
                  </a:lnTo>
                  <a:lnTo>
                    <a:pt x="252" y="354"/>
                  </a:lnTo>
                  <a:lnTo>
                    <a:pt x="258" y="360"/>
                  </a:lnTo>
                  <a:lnTo>
                    <a:pt x="282" y="360"/>
                  </a:lnTo>
                  <a:lnTo>
                    <a:pt x="288" y="354"/>
                  </a:lnTo>
                  <a:lnTo>
                    <a:pt x="288" y="348"/>
                  </a:lnTo>
                  <a:lnTo>
                    <a:pt x="306" y="354"/>
                  </a:lnTo>
                  <a:lnTo>
                    <a:pt x="330" y="354"/>
                  </a:lnTo>
                  <a:lnTo>
                    <a:pt x="336" y="360"/>
                  </a:lnTo>
                  <a:lnTo>
                    <a:pt x="348" y="366"/>
                  </a:lnTo>
                  <a:lnTo>
                    <a:pt x="366" y="366"/>
                  </a:lnTo>
                  <a:lnTo>
                    <a:pt x="372" y="360"/>
                  </a:lnTo>
                  <a:lnTo>
                    <a:pt x="372" y="348"/>
                  </a:lnTo>
                  <a:lnTo>
                    <a:pt x="378" y="342"/>
                  </a:lnTo>
                  <a:lnTo>
                    <a:pt x="384" y="342"/>
                  </a:lnTo>
                  <a:lnTo>
                    <a:pt x="396" y="336"/>
                  </a:lnTo>
                  <a:lnTo>
                    <a:pt x="402" y="336"/>
                  </a:lnTo>
                  <a:lnTo>
                    <a:pt x="402" y="330"/>
                  </a:lnTo>
                  <a:lnTo>
                    <a:pt x="432" y="336"/>
                  </a:lnTo>
                  <a:lnTo>
                    <a:pt x="432" y="324"/>
                  </a:lnTo>
                  <a:lnTo>
                    <a:pt x="438" y="324"/>
                  </a:lnTo>
                  <a:lnTo>
                    <a:pt x="450" y="330"/>
                  </a:lnTo>
                  <a:lnTo>
                    <a:pt x="462" y="330"/>
                  </a:lnTo>
                  <a:lnTo>
                    <a:pt x="474" y="336"/>
                  </a:lnTo>
                  <a:lnTo>
                    <a:pt x="498" y="336"/>
                  </a:lnTo>
                  <a:lnTo>
                    <a:pt x="516" y="354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94" name="Qatar" descr="© INSCALE GmbH, 05.05.2010&#10;http://www.presentationload.com/">
              <a:extLst>
                <a:ext uri="{FF2B5EF4-FFF2-40B4-BE49-F238E27FC236}">
                  <a16:creationId xmlns:a16="http://schemas.microsoft.com/office/drawing/2014/main" id="{A7E5D483-BA9B-424E-8644-F6F68B5FBCD2}"/>
                </a:ext>
              </a:extLst>
            </p:cNvPr>
            <p:cNvSpPr>
              <a:spLocks/>
            </p:cNvSpPr>
            <p:nvPr/>
          </p:nvSpPr>
          <p:spPr bwMode="gray">
            <a:xfrm>
              <a:off x="7119916" y="3572232"/>
              <a:ext cx="30155" cy="63519"/>
            </a:xfrm>
            <a:custGeom>
              <a:avLst/>
              <a:gdLst>
                <a:gd name="T0" fmla="*/ 2147483647 w 66"/>
                <a:gd name="T1" fmla="*/ 2147483647 h 144"/>
                <a:gd name="T2" fmla="*/ 2147483647 w 66"/>
                <a:gd name="T3" fmla="*/ 2147483647 h 144"/>
                <a:gd name="T4" fmla="*/ 2147483647 w 66"/>
                <a:gd name="T5" fmla="*/ 2147483647 h 144"/>
                <a:gd name="T6" fmla="*/ 2147483647 w 66"/>
                <a:gd name="T7" fmla="*/ 2147483647 h 144"/>
                <a:gd name="T8" fmla="*/ 2147483647 w 66"/>
                <a:gd name="T9" fmla="*/ 2147483647 h 144"/>
                <a:gd name="T10" fmla="*/ 2147483647 w 66"/>
                <a:gd name="T11" fmla="*/ 2147483647 h 144"/>
                <a:gd name="T12" fmla="*/ 2147483647 w 66"/>
                <a:gd name="T13" fmla="*/ 2147483647 h 144"/>
                <a:gd name="T14" fmla="*/ 2147483647 w 66"/>
                <a:gd name="T15" fmla="*/ 2147483647 h 144"/>
                <a:gd name="T16" fmla="*/ 2147483647 w 66"/>
                <a:gd name="T17" fmla="*/ 2147483647 h 144"/>
                <a:gd name="T18" fmla="*/ 2147483647 w 66"/>
                <a:gd name="T19" fmla="*/ 0 h 144"/>
                <a:gd name="T20" fmla="*/ 2147483647 w 66"/>
                <a:gd name="T21" fmla="*/ 0 h 144"/>
                <a:gd name="T22" fmla="*/ 2147483647 w 66"/>
                <a:gd name="T23" fmla="*/ 2147483647 h 144"/>
                <a:gd name="T24" fmla="*/ 2147483647 w 66"/>
                <a:gd name="T25" fmla="*/ 2147483647 h 144"/>
                <a:gd name="T26" fmla="*/ 2147483647 w 66"/>
                <a:gd name="T27" fmla="*/ 2147483647 h 144"/>
                <a:gd name="T28" fmla="*/ 2147483647 w 66"/>
                <a:gd name="T29" fmla="*/ 2147483647 h 144"/>
                <a:gd name="T30" fmla="*/ 0 w 66"/>
                <a:gd name="T31" fmla="*/ 2147483647 h 144"/>
                <a:gd name="T32" fmla="*/ 2147483647 w 66"/>
                <a:gd name="T33" fmla="*/ 2147483647 h 144"/>
                <a:gd name="T34" fmla="*/ 2147483647 w 66"/>
                <a:gd name="T35" fmla="*/ 2147483647 h 14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66"/>
                <a:gd name="T55" fmla="*/ 0 h 144"/>
                <a:gd name="T56" fmla="*/ 66 w 66"/>
                <a:gd name="T57" fmla="*/ 144 h 144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66" h="144">
                  <a:moveTo>
                    <a:pt x="24" y="132"/>
                  </a:moveTo>
                  <a:lnTo>
                    <a:pt x="36" y="144"/>
                  </a:lnTo>
                  <a:lnTo>
                    <a:pt x="48" y="132"/>
                  </a:lnTo>
                  <a:lnTo>
                    <a:pt x="54" y="114"/>
                  </a:lnTo>
                  <a:lnTo>
                    <a:pt x="60" y="102"/>
                  </a:lnTo>
                  <a:lnTo>
                    <a:pt x="66" y="84"/>
                  </a:lnTo>
                  <a:lnTo>
                    <a:pt x="66" y="30"/>
                  </a:lnTo>
                  <a:lnTo>
                    <a:pt x="54" y="18"/>
                  </a:lnTo>
                  <a:lnTo>
                    <a:pt x="48" y="6"/>
                  </a:lnTo>
                  <a:lnTo>
                    <a:pt x="36" y="0"/>
                  </a:lnTo>
                  <a:lnTo>
                    <a:pt x="30" y="0"/>
                  </a:lnTo>
                  <a:lnTo>
                    <a:pt x="24" y="6"/>
                  </a:lnTo>
                  <a:lnTo>
                    <a:pt x="18" y="18"/>
                  </a:lnTo>
                  <a:lnTo>
                    <a:pt x="12" y="36"/>
                  </a:lnTo>
                  <a:lnTo>
                    <a:pt x="12" y="108"/>
                  </a:lnTo>
                  <a:lnTo>
                    <a:pt x="0" y="120"/>
                  </a:lnTo>
                  <a:lnTo>
                    <a:pt x="6" y="132"/>
                  </a:lnTo>
                  <a:lnTo>
                    <a:pt x="24" y="132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95" name="Poland" descr="© INSCALE GmbH, 05.05.2010&#10;http://www.presentationload.com/">
              <a:extLst>
                <a:ext uri="{FF2B5EF4-FFF2-40B4-BE49-F238E27FC236}">
                  <a16:creationId xmlns:a16="http://schemas.microsoft.com/office/drawing/2014/main" id="{B1BC6681-AEF2-49E5-8450-B396566BE869}"/>
                </a:ext>
              </a:extLst>
            </p:cNvPr>
            <p:cNvSpPr>
              <a:spLocks/>
            </p:cNvSpPr>
            <p:nvPr/>
          </p:nvSpPr>
          <p:spPr bwMode="gray">
            <a:xfrm>
              <a:off x="5975596" y="2551160"/>
              <a:ext cx="276160" cy="201673"/>
            </a:xfrm>
            <a:custGeom>
              <a:avLst/>
              <a:gdLst>
                <a:gd name="T0" fmla="*/ 2147483647 w 624"/>
                <a:gd name="T1" fmla="*/ 2147483647 h 450"/>
                <a:gd name="T2" fmla="*/ 2147483647 w 624"/>
                <a:gd name="T3" fmla="*/ 2147483647 h 450"/>
                <a:gd name="T4" fmla="*/ 2147483647 w 624"/>
                <a:gd name="T5" fmla="*/ 2147483647 h 450"/>
                <a:gd name="T6" fmla="*/ 2147483647 w 624"/>
                <a:gd name="T7" fmla="*/ 2147483647 h 450"/>
                <a:gd name="T8" fmla="*/ 2147483647 w 624"/>
                <a:gd name="T9" fmla="*/ 2147483647 h 450"/>
                <a:gd name="T10" fmla="*/ 2147483647 w 624"/>
                <a:gd name="T11" fmla="*/ 2147483647 h 450"/>
                <a:gd name="T12" fmla="*/ 2147483647 w 624"/>
                <a:gd name="T13" fmla="*/ 2147483647 h 450"/>
                <a:gd name="T14" fmla="*/ 2147483647 w 624"/>
                <a:gd name="T15" fmla="*/ 2147483647 h 450"/>
                <a:gd name="T16" fmla="*/ 2147483647 w 624"/>
                <a:gd name="T17" fmla="*/ 2147483647 h 450"/>
                <a:gd name="T18" fmla="*/ 2147483647 w 624"/>
                <a:gd name="T19" fmla="*/ 2147483647 h 450"/>
                <a:gd name="T20" fmla="*/ 2147483647 w 624"/>
                <a:gd name="T21" fmla="*/ 2147483647 h 450"/>
                <a:gd name="T22" fmla="*/ 2147483647 w 624"/>
                <a:gd name="T23" fmla="*/ 2147483647 h 450"/>
                <a:gd name="T24" fmla="*/ 2147483647 w 624"/>
                <a:gd name="T25" fmla="*/ 2147483647 h 450"/>
                <a:gd name="T26" fmla="*/ 2147483647 w 624"/>
                <a:gd name="T27" fmla="*/ 2147483647 h 450"/>
                <a:gd name="T28" fmla="*/ 2147483647 w 624"/>
                <a:gd name="T29" fmla="*/ 2147483647 h 450"/>
                <a:gd name="T30" fmla="*/ 2147483647 w 624"/>
                <a:gd name="T31" fmla="*/ 2147483647 h 450"/>
                <a:gd name="T32" fmla="*/ 2147483647 w 624"/>
                <a:gd name="T33" fmla="*/ 2147483647 h 450"/>
                <a:gd name="T34" fmla="*/ 2147483647 w 624"/>
                <a:gd name="T35" fmla="*/ 2147483647 h 450"/>
                <a:gd name="T36" fmla="*/ 2147483647 w 624"/>
                <a:gd name="T37" fmla="*/ 2147483647 h 450"/>
                <a:gd name="T38" fmla="*/ 2147483647 w 624"/>
                <a:gd name="T39" fmla="*/ 2147483647 h 450"/>
                <a:gd name="T40" fmla="*/ 2147483647 w 624"/>
                <a:gd name="T41" fmla="*/ 2147483647 h 450"/>
                <a:gd name="T42" fmla="*/ 2147483647 w 624"/>
                <a:gd name="T43" fmla="*/ 2147483647 h 450"/>
                <a:gd name="T44" fmla="*/ 2147483647 w 624"/>
                <a:gd name="T45" fmla="*/ 2147483647 h 450"/>
                <a:gd name="T46" fmla="*/ 2147483647 w 624"/>
                <a:gd name="T47" fmla="*/ 2147483647 h 450"/>
                <a:gd name="T48" fmla="*/ 2147483647 w 624"/>
                <a:gd name="T49" fmla="*/ 2147483647 h 450"/>
                <a:gd name="T50" fmla="*/ 2147483647 w 624"/>
                <a:gd name="T51" fmla="*/ 2147483647 h 450"/>
                <a:gd name="T52" fmla="*/ 2147483647 w 624"/>
                <a:gd name="T53" fmla="*/ 2147483647 h 450"/>
                <a:gd name="T54" fmla="*/ 2147483647 w 624"/>
                <a:gd name="T55" fmla="*/ 2147483647 h 450"/>
                <a:gd name="T56" fmla="*/ 2147483647 w 624"/>
                <a:gd name="T57" fmla="*/ 2147483647 h 450"/>
                <a:gd name="T58" fmla="*/ 0 w 624"/>
                <a:gd name="T59" fmla="*/ 2147483647 h 450"/>
                <a:gd name="T60" fmla="*/ 2147483647 w 624"/>
                <a:gd name="T61" fmla="*/ 2147483647 h 450"/>
                <a:gd name="T62" fmla="*/ 2147483647 w 624"/>
                <a:gd name="T63" fmla="*/ 2147483647 h 450"/>
                <a:gd name="T64" fmla="*/ 2147483647 w 624"/>
                <a:gd name="T65" fmla="*/ 2147483647 h 450"/>
                <a:gd name="T66" fmla="*/ 2147483647 w 624"/>
                <a:gd name="T67" fmla="*/ 2147483647 h 450"/>
                <a:gd name="T68" fmla="*/ 2147483647 w 624"/>
                <a:gd name="T69" fmla="*/ 2147483647 h 450"/>
                <a:gd name="T70" fmla="*/ 2147483647 w 624"/>
                <a:gd name="T71" fmla="*/ 2147483647 h 450"/>
                <a:gd name="T72" fmla="*/ 2147483647 w 624"/>
                <a:gd name="T73" fmla="*/ 2147483647 h 450"/>
                <a:gd name="T74" fmla="*/ 2147483647 w 624"/>
                <a:gd name="T75" fmla="*/ 2147483647 h 450"/>
                <a:gd name="T76" fmla="*/ 2147483647 w 624"/>
                <a:gd name="T77" fmla="*/ 2147483647 h 450"/>
                <a:gd name="T78" fmla="*/ 2147483647 w 624"/>
                <a:gd name="T79" fmla="*/ 2147483647 h 450"/>
                <a:gd name="T80" fmla="*/ 2147483647 w 624"/>
                <a:gd name="T81" fmla="*/ 2147483647 h 450"/>
                <a:gd name="T82" fmla="*/ 2147483647 w 624"/>
                <a:gd name="T83" fmla="*/ 2147483647 h 450"/>
                <a:gd name="T84" fmla="*/ 2147483647 w 624"/>
                <a:gd name="T85" fmla="*/ 2147483647 h 450"/>
                <a:gd name="T86" fmla="*/ 2147483647 w 624"/>
                <a:gd name="T87" fmla="*/ 2147483647 h 450"/>
                <a:gd name="T88" fmla="*/ 2147483647 w 624"/>
                <a:gd name="T89" fmla="*/ 2147483647 h 450"/>
                <a:gd name="T90" fmla="*/ 2147483647 w 624"/>
                <a:gd name="T91" fmla="*/ 2147483647 h 450"/>
                <a:gd name="T92" fmla="*/ 2147483647 w 624"/>
                <a:gd name="T93" fmla="*/ 2147483647 h 450"/>
                <a:gd name="T94" fmla="*/ 2147483647 w 624"/>
                <a:gd name="T95" fmla="*/ 2147483647 h 450"/>
                <a:gd name="T96" fmla="*/ 2147483647 w 624"/>
                <a:gd name="T97" fmla="*/ 2147483647 h 450"/>
                <a:gd name="T98" fmla="*/ 2147483647 w 624"/>
                <a:gd name="T99" fmla="*/ 2147483647 h 450"/>
                <a:gd name="T100" fmla="*/ 2147483647 w 624"/>
                <a:gd name="T101" fmla="*/ 2147483647 h 450"/>
                <a:gd name="T102" fmla="*/ 2147483647 w 624"/>
                <a:gd name="T103" fmla="*/ 2147483647 h 450"/>
                <a:gd name="T104" fmla="*/ 2147483647 w 624"/>
                <a:gd name="T105" fmla="*/ 2147483647 h 450"/>
                <a:gd name="T106" fmla="*/ 2147483647 w 624"/>
                <a:gd name="T107" fmla="*/ 2147483647 h 450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624"/>
                <a:gd name="T163" fmla="*/ 0 h 450"/>
                <a:gd name="T164" fmla="*/ 624 w 624"/>
                <a:gd name="T165" fmla="*/ 450 h 450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624" h="450">
                  <a:moveTo>
                    <a:pt x="426" y="426"/>
                  </a:moveTo>
                  <a:lnTo>
                    <a:pt x="432" y="426"/>
                  </a:lnTo>
                  <a:lnTo>
                    <a:pt x="444" y="420"/>
                  </a:lnTo>
                  <a:lnTo>
                    <a:pt x="450" y="414"/>
                  </a:lnTo>
                  <a:lnTo>
                    <a:pt x="474" y="414"/>
                  </a:lnTo>
                  <a:lnTo>
                    <a:pt x="498" y="438"/>
                  </a:lnTo>
                  <a:lnTo>
                    <a:pt x="528" y="438"/>
                  </a:lnTo>
                  <a:lnTo>
                    <a:pt x="528" y="450"/>
                  </a:lnTo>
                  <a:lnTo>
                    <a:pt x="552" y="450"/>
                  </a:lnTo>
                  <a:lnTo>
                    <a:pt x="540" y="438"/>
                  </a:lnTo>
                  <a:lnTo>
                    <a:pt x="540" y="396"/>
                  </a:lnTo>
                  <a:lnTo>
                    <a:pt x="594" y="348"/>
                  </a:lnTo>
                  <a:lnTo>
                    <a:pt x="606" y="348"/>
                  </a:lnTo>
                  <a:lnTo>
                    <a:pt x="612" y="342"/>
                  </a:lnTo>
                  <a:lnTo>
                    <a:pt x="618" y="342"/>
                  </a:lnTo>
                  <a:lnTo>
                    <a:pt x="624" y="336"/>
                  </a:lnTo>
                  <a:lnTo>
                    <a:pt x="618" y="330"/>
                  </a:lnTo>
                  <a:lnTo>
                    <a:pt x="618" y="324"/>
                  </a:lnTo>
                  <a:lnTo>
                    <a:pt x="612" y="318"/>
                  </a:lnTo>
                  <a:lnTo>
                    <a:pt x="618" y="306"/>
                  </a:lnTo>
                  <a:lnTo>
                    <a:pt x="612" y="300"/>
                  </a:lnTo>
                  <a:lnTo>
                    <a:pt x="600" y="294"/>
                  </a:lnTo>
                  <a:lnTo>
                    <a:pt x="600" y="288"/>
                  </a:lnTo>
                  <a:lnTo>
                    <a:pt x="582" y="270"/>
                  </a:lnTo>
                  <a:lnTo>
                    <a:pt x="576" y="252"/>
                  </a:lnTo>
                  <a:lnTo>
                    <a:pt x="582" y="252"/>
                  </a:lnTo>
                  <a:lnTo>
                    <a:pt x="576" y="240"/>
                  </a:lnTo>
                  <a:lnTo>
                    <a:pt x="576" y="210"/>
                  </a:lnTo>
                  <a:lnTo>
                    <a:pt x="564" y="198"/>
                  </a:lnTo>
                  <a:lnTo>
                    <a:pt x="558" y="198"/>
                  </a:lnTo>
                  <a:lnTo>
                    <a:pt x="552" y="192"/>
                  </a:lnTo>
                  <a:lnTo>
                    <a:pt x="552" y="186"/>
                  </a:lnTo>
                  <a:lnTo>
                    <a:pt x="564" y="186"/>
                  </a:lnTo>
                  <a:lnTo>
                    <a:pt x="564" y="168"/>
                  </a:lnTo>
                  <a:lnTo>
                    <a:pt x="588" y="162"/>
                  </a:lnTo>
                  <a:lnTo>
                    <a:pt x="588" y="150"/>
                  </a:lnTo>
                  <a:lnTo>
                    <a:pt x="594" y="144"/>
                  </a:lnTo>
                  <a:lnTo>
                    <a:pt x="594" y="138"/>
                  </a:lnTo>
                  <a:lnTo>
                    <a:pt x="588" y="132"/>
                  </a:lnTo>
                  <a:lnTo>
                    <a:pt x="576" y="108"/>
                  </a:lnTo>
                  <a:lnTo>
                    <a:pt x="570" y="102"/>
                  </a:lnTo>
                  <a:lnTo>
                    <a:pt x="570" y="90"/>
                  </a:lnTo>
                  <a:lnTo>
                    <a:pt x="564" y="84"/>
                  </a:lnTo>
                  <a:lnTo>
                    <a:pt x="558" y="72"/>
                  </a:lnTo>
                  <a:lnTo>
                    <a:pt x="558" y="48"/>
                  </a:lnTo>
                  <a:lnTo>
                    <a:pt x="546" y="42"/>
                  </a:lnTo>
                  <a:lnTo>
                    <a:pt x="540" y="42"/>
                  </a:lnTo>
                  <a:lnTo>
                    <a:pt x="522" y="36"/>
                  </a:lnTo>
                  <a:lnTo>
                    <a:pt x="498" y="36"/>
                  </a:lnTo>
                  <a:lnTo>
                    <a:pt x="498" y="42"/>
                  </a:lnTo>
                  <a:lnTo>
                    <a:pt x="408" y="42"/>
                  </a:lnTo>
                  <a:lnTo>
                    <a:pt x="402" y="36"/>
                  </a:lnTo>
                  <a:lnTo>
                    <a:pt x="390" y="36"/>
                  </a:lnTo>
                  <a:lnTo>
                    <a:pt x="384" y="30"/>
                  </a:lnTo>
                  <a:lnTo>
                    <a:pt x="360" y="30"/>
                  </a:lnTo>
                  <a:lnTo>
                    <a:pt x="354" y="36"/>
                  </a:lnTo>
                  <a:lnTo>
                    <a:pt x="348" y="36"/>
                  </a:lnTo>
                  <a:lnTo>
                    <a:pt x="342" y="30"/>
                  </a:lnTo>
                  <a:lnTo>
                    <a:pt x="312" y="30"/>
                  </a:lnTo>
                  <a:lnTo>
                    <a:pt x="300" y="36"/>
                  </a:lnTo>
                  <a:lnTo>
                    <a:pt x="282" y="36"/>
                  </a:lnTo>
                  <a:lnTo>
                    <a:pt x="276" y="30"/>
                  </a:lnTo>
                  <a:lnTo>
                    <a:pt x="270" y="18"/>
                  </a:lnTo>
                  <a:lnTo>
                    <a:pt x="264" y="12"/>
                  </a:lnTo>
                  <a:lnTo>
                    <a:pt x="264" y="6"/>
                  </a:lnTo>
                  <a:lnTo>
                    <a:pt x="258" y="6"/>
                  </a:lnTo>
                  <a:lnTo>
                    <a:pt x="252" y="0"/>
                  </a:lnTo>
                  <a:lnTo>
                    <a:pt x="210" y="0"/>
                  </a:lnTo>
                  <a:lnTo>
                    <a:pt x="192" y="6"/>
                  </a:lnTo>
                  <a:lnTo>
                    <a:pt x="180" y="12"/>
                  </a:lnTo>
                  <a:lnTo>
                    <a:pt x="162" y="12"/>
                  </a:lnTo>
                  <a:lnTo>
                    <a:pt x="150" y="18"/>
                  </a:lnTo>
                  <a:lnTo>
                    <a:pt x="144" y="24"/>
                  </a:lnTo>
                  <a:lnTo>
                    <a:pt x="138" y="24"/>
                  </a:lnTo>
                  <a:lnTo>
                    <a:pt x="120" y="42"/>
                  </a:lnTo>
                  <a:lnTo>
                    <a:pt x="60" y="48"/>
                  </a:lnTo>
                  <a:lnTo>
                    <a:pt x="54" y="48"/>
                  </a:lnTo>
                  <a:lnTo>
                    <a:pt x="48" y="54"/>
                  </a:lnTo>
                  <a:lnTo>
                    <a:pt x="24" y="66"/>
                  </a:lnTo>
                  <a:lnTo>
                    <a:pt x="18" y="66"/>
                  </a:lnTo>
                  <a:lnTo>
                    <a:pt x="12" y="72"/>
                  </a:lnTo>
                  <a:lnTo>
                    <a:pt x="18" y="78"/>
                  </a:lnTo>
                  <a:lnTo>
                    <a:pt x="18" y="96"/>
                  </a:lnTo>
                  <a:lnTo>
                    <a:pt x="6" y="90"/>
                  </a:lnTo>
                  <a:lnTo>
                    <a:pt x="6" y="108"/>
                  </a:lnTo>
                  <a:lnTo>
                    <a:pt x="12" y="108"/>
                  </a:lnTo>
                  <a:lnTo>
                    <a:pt x="18" y="114"/>
                  </a:lnTo>
                  <a:lnTo>
                    <a:pt x="18" y="132"/>
                  </a:lnTo>
                  <a:lnTo>
                    <a:pt x="6" y="144"/>
                  </a:lnTo>
                  <a:lnTo>
                    <a:pt x="0" y="144"/>
                  </a:lnTo>
                  <a:lnTo>
                    <a:pt x="0" y="156"/>
                  </a:lnTo>
                  <a:lnTo>
                    <a:pt x="6" y="162"/>
                  </a:lnTo>
                  <a:lnTo>
                    <a:pt x="12" y="162"/>
                  </a:lnTo>
                  <a:lnTo>
                    <a:pt x="18" y="168"/>
                  </a:lnTo>
                  <a:lnTo>
                    <a:pt x="30" y="168"/>
                  </a:lnTo>
                  <a:lnTo>
                    <a:pt x="30" y="186"/>
                  </a:lnTo>
                  <a:lnTo>
                    <a:pt x="24" y="186"/>
                  </a:lnTo>
                  <a:lnTo>
                    <a:pt x="24" y="198"/>
                  </a:lnTo>
                  <a:lnTo>
                    <a:pt x="36" y="198"/>
                  </a:lnTo>
                  <a:lnTo>
                    <a:pt x="36" y="204"/>
                  </a:lnTo>
                  <a:lnTo>
                    <a:pt x="30" y="210"/>
                  </a:lnTo>
                  <a:lnTo>
                    <a:pt x="36" y="210"/>
                  </a:lnTo>
                  <a:lnTo>
                    <a:pt x="42" y="216"/>
                  </a:lnTo>
                  <a:lnTo>
                    <a:pt x="36" y="222"/>
                  </a:lnTo>
                  <a:lnTo>
                    <a:pt x="24" y="228"/>
                  </a:lnTo>
                  <a:lnTo>
                    <a:pt x="24" y="234"/>
                  </a:lnTo>
                  <a:lnTo>
                    <a:pt x="30" y="240"/>
                  </a:lnTo>
                  <a:lnTo>
                    <a:pt x="36" y="240"/>
                  </a:lnTo>
                  <a:lnTo>
                    <a:pt x="42" y="246"/>
                  </a:lnTo>
                  <a:lnTo>
                    <a:pt x="42" y="264"/>
                  </a:lnTo>
                  <a:lnTo>
                    <a:pt x="48" y="258"/>
                  </a:lnTo>
                  <a:lnTo>
                    <a:pt x="54" y="258"/>
                  </a:lnTo>
                  <a:lnTo>
                    <a:pt x="54" y="270"/>
                  </a:lnTo>
                  <a:lnTo>
                    <a:pt x="48" y="276"/>
                  </a:lnTo>
                  <a:lnTo>
                    <a:pt x="60" y="276"/>
                  </a:lnTo>
                  <a:lnTo>
                    <a:pt x="60" y="282"/>
                  </a:lnTo>
                  <a:lnTo>
                    <a:pt x="54" y="282"/>
                  </a:lnTo>
                  <a:lnTo>
                    <a:pt x="54" y="294"/>
                  </a:lnTo>
                  <a:lnTo>
                    <a:pt x="72" y="294"/>
                  </a:lnTo>
                  <a:lnTo>
                    <a:pt x="78" y="312"/>
                  </a:lnTo>
                  <a:lnTo>
                    <a:pt x="96" y="312"/>
                  </a:lnTo>
                  <a:lnTo>
                    <a:pt x="108" y="318"/>
                  </a:lnTo>
                  <a:lnTo>
                    <a:pt x="114" y="318"/>
                  </a:lnTo>
                  <a:lnTo>
                    <a:pt x="114" y="324"/>
                  </a:lnTo>
                  <a:lnTo>
                    <a:pt x="138" y="324"/>
                  </a:lnTo>
                  <a:lnTo>
                    <a:pt x="144" y="330"/>
                  </a:lnTo>
                  <a:lnTo>
                    <a:pt x="132" y="336"/>
                  </a:lnTo>
                  <a:lnTo>
                    <a:pt x="144" y="342"/>
                  </a:lnTo>
                  <a:lnTo>
                    <a:pt x="144" y="354"/>
                  </a:lnTo>
                  <a:lnTo>
                    <a:pt x="150" y="354"/>
                  </a:lnTo>
                  <a:lnTo>
                    <a:pt x="156" y="360"/>
                  </a:lnTo>
                  <a:lnTo>
                    <a:pt x="174" y="360"/>
                  </a:lnTo>
                  <a:lnTo>
                    <a:pt x="174" y="354"/>
                  </a:lnTo>
                  <a:lnTo>
                    <a:pt x="180" y="354"/>
                  </a:lnTo>
                  <a:lnTo>
                    <a:pt x="192" y="348"/>
                  </a:lnTo>
                  <a:lnTo>
                    <a:pt x="210" y="348"/>
                  </a:lnTo>
                  <a:lnTo>
                    <a:pt x="204" y="354"/>
                  </a:lnTo>
                  <a:lnTo>
                    <a:pt x="222" y="354"/>
                  </a:lnTo>
                  <a:lnTo>
                    <a:pt x="228" y="360"/>
                  </a:lnTo>
                  <a:lnTo>
                    <a:pt x="234" y="372"/>
                  </a:lnTo>
                  <a:lnTo>
                    <a:pt x="240" y="378"/>
                  </a:lnTo>
                  <a:lnTo>
                    <a:pt x="246" y="366"/>
                  </a:lnTo>
                  <a:lnTo>
                    <a:pt x="252" y="372"/>
                  </a:lnTo>
                  <a:lnTo>
                    <a:pt x="252" y="378"/>
                  </a:lnTo>
                  <a:lnTo>
                    <a:pt x="270" y="378"/>
                  </a:lnTo>
                  <a:lnTo>
                    <a:pt x="282" y="384"/>
                  </a:lnTo>
                  <a:lnTo>
                    <a:pt x="282" y="390"/>
                  </a:lnTo>
                  <a:lnTo>
                    <a:pt x="288" y="402"/>
                  </a:lnTo>
                  <a:lnTo>
                    <a:pt x="306" y="420"/>
                  </a:lnTo>
                  <a:lnTo>
                    <a:pt x="318" y="420"/>
                  </a:lnTo>
                  <a:lnTo>
                    <a:pt x="330" y="408"/>
                  </a:lnTo>
                  <a:lnTo>
                    <a:pt x="342" y="408"/>
                  </a:lnTo>
                  <a:lnTo>
                    <a:pt x="354" y="420"/>
                  </a:lnTo>
                  <a:lnTo>
                    <a:pt x="360" y="420"/>
                  </a:lnTo>
                  <a:lnTo>
                    <a:pt x="360" y="426"/>
                  </a:lnTo>
                  <a:lnTo>
                    <a:pt x="366" y="432"/>
                  </a:lnTo>
                  <a:lnTo>
                    <a:pt x="378" y="432"/>
                  </a:lnTo>
                  <a:lnTo>
                    <a:pt x="384" y="426"/>
                  </a:lnTo>
                  <a:lnTo>
                    <a:pt x="384" y="420"/>
                  </a:lnTo>
                  <a:lnTo>
                    <a:pt x="414" y="420"/>
                  </a:lnTo>
                  <a:lnTo>
                    <a:pt x="420" y="426"/>
                  </a:lnTo>
                  <a:lnTo>
                    <a:pt x="426" y="426"/>
                  </a:lnTo>
                  <a:close/>
                </a:path>
              </a:pathLst>
            </a:custGeom>
            <a:solidFill>
              <a:srgbClr val="24771B"/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96" name="Oman" descr="© INSCALE GmbH, 05.05.2010&#10;http://www.presentationload.com/">
              <a:extLst>
                <a:ext uri="{FF2B5EF4-FFF2-40B4-BE49-F238E27FC236}">
                  <a16:creationId xmlns:a16="http://schemas.microsoft.com/office/drawing/2014/main" id="{20AD83E8-C783-4CD2-9BD8-778068D83EA2}"/>
                </a:ext>
              </a:extLst>
            </p:cNvPr>
            <p:cNvSpPr>
              <a:spLocks/>
            </p:cNvSpPr>
            <p:nvPr/>
          </p:nvSpPr>
          <p:spPr bwMode="gray">
            <a:xfrm>
              <a:off x="7169116" y="3613520"/>
              <a:ext cx="239657" cy="303305"/>
            </a:xfrm>
            <a:custGeom>
              <a:avLst/>
              <a:gdLst>
                <a:gd name="T0" fmla="*/ 2147483647 w 540"/>
                <a:gd name="T1" fmla="*/ 2147483647 h 672"/>
                <a:gd name="T2" fmla="*/ 2147483647 w 540"/>
                <a:gd name="T3" fmla="*/ 2147483647 h 672"/>
                <a:gd name="T4" fmla="*/ 2147483647 w 540"/>
                <a:gd name="T5" fmla="*/ 2147483647 h 672"/>
                <a:gd name="T6" fmla="*/ 2147483647 w 540"/>
                <a:gd name="T7" fmla="*/ 2147483647 h 672"/>
                <a:gd name="T8" fmla="*/ 2147483647 w 540"/>
                <a:gd name="T9" fmla="*/ 2147483647 h 672"/>
                <a:gd name="T10" fmla="*/ 2147483647 w 540"/>
                <a:gd name="T11" fmla="*/ 2147483647 h 672"/>
                <a:gd name="T12" fmla="*/ 2147483647 w 540"/>
                <a:gd name="T13" fmla="*/ 2147483647 h 672"/>
                <a:gd name="T14" fmla="*/ 2147483647 w 540"/>
                <a:gd name="T15" fmla="*/ 2147483647 h 672"/>
                <a:gd name="T16" fmla="*/ 2147483647 w 540"/>
                <a:gd name="T17" fmla="*/ 2147483647 h 672"/>
                <a:gd name="T18" fmla="*/ 2147483647 w 540"/>
                <a:gd name="T19" fmla="*/ 2147483647 h 672"/>
                <a:gd name="T20" fmla="*/ 2147483647 w 540"/>
                <a:gd name="T21" fmla="*/ 2147483647 h 672"/>
                <a:gd name="T22" fmla="*/ 2147483647 w 540"/>
                <a:gd name="T23" fmla="*/ 2147483647 h 672"/>
                <a:gd name="T24" fmla="*/ 2147483647 w 540"/>
                <a:gd name="T25" fmla="*/ 2147483647 h 672"/>
                <a:gd name="T26" fmla="*/ 2147483647 w 540"/>
                <a:gd name="T27" fmla="*/ 2147483647 h 672"/>
                <a:gd name="T28" fmla="*/ 2147483647 w 540"/>
                <a:gd name="T29" fmla="*/ 2147483647 h 672"/>
                <a:gd name="T30" fmla="*/ 2147483647 w 540"/>
                <a:gd name="T31" fmla="*/ 2147483647 h 672"/>
                <a:gd name="T32" fmla="*/ 2147483647 w 540"/>
                <a:gd name="T33" fmla="*/ 2147483647 h 672"/>
                <a:gd name="T34" fmla="*/ 2147483647 w 540"/>
                <a:gd name="T35" fmla="*/ 2147483647 h 672"/>
                <a:gd name="T36" fmla="*/ 2147483647 w 540"/>
                <a:gd name="T37" fmla="*/ 2147483647 h 672"/>
                <a:gd name="T38" fmla="*/ 2147483647 w 540"/>
                <a:gd name="T39" fmla="*/ 2147483647 h 672"/>
                <a:gd name="T40" fmla="*/ 2147483647 w 540"/>
                <a:gd name="T41" fmla="*/ 2147483647 h 672"/>
                <a:gd name="T42" fmla="*/ 2147483647 w 540"/>
                <a:gd name="T43" fmla="*/ 2147483647 h 672"/>
                <a:gd name="T44" fmla="*/ 2147483647 w 540"/>
                <a:gd name="T45" fmla="*/ 2147483647 h 672"/>
                <a:gd name="T46" fmla="*/ 2147483647 w 540"/>
                <a:gd name="T47" fmla="*/ 2147483647 h 672"/>
                <a:gd name="T48" fmla="*/ 2147483647 w 540"/>
                <a:gd name="T49" fmla="*/ 2147483647 h 672"/>
                <a:gd name="T50" fmla="*/ 2147483647 w 540"/>
                <a:gd name="T51" fmla="*/ 0 h 672"/>
                <a:gd name="T52" fmla="*/ 2147483647 w 540"/>
                <a:gd name="T53" fmla="*/ 2147483647 h 672"/>
                <a:gd name="T54" fmla="*/ 2147483647 w 540"/>
                <a:gd name="T55" fmla="*/ 2147483647 h 672"/>
                <a:gd name="T56" fmla="*/ 2147483647 w 540"/>
                <a:gd name="T57" fmla="*/ 2147483647 h 672"/>
                <a:gd name="T58" fmla="*/ 2147483647 w 540"/>
                <a:gd name="T59" fmla="*/ 2147483647 h 672"/>
                <a:gd name="T60" fmla="*/ 2147483647 w 540"/>
                <a:gd name="T61" fmla="*/ 2147483647 h 672"/>
                <a:gd name="T62" fmla="*/ 2147483647 w 540"/>
                <a:gd name="T63" fmla="*/ 2147483647 h 672"/>
                <a:gd name="T64" fmla="*/ 2147483647 w 540"/>
                <a:gd name="T65" fmla="*/ 2147483647 h 672"/>
                <a:gd name="T66" fmla="*/ 2147483647 w 540"/>
                <a:gd name="T67" fmla="*/ 2147483647 h 672"/>
                <a:gd name="T68" fmla="*/ 2147483647 w 540"/>
                <a:gd name="T69" fmla="*/ 2147483647 h 672"/>
                <a:gd name="T70" fmla="*/ 2147483647 w 540"/>
                <a:gd name="T71" fmla="*/ 2147483647 h 672"/>
                <a:gd name="T72" fmla="*/ 2147483647 w 540"/>
                <a:gd name="T73" fmla="*/ 2147483647 h 672"/>
                <a:gd name="T74" fmla="*/ 2147483647 w 540"/>
                <a:gd name="T75" fmla="*/ 2147483647 h 672"/>
                <a:gd name="T76" fmla="*/ 2147483647 w 540"/>
                <a:gd name="T77" fmla="*/ 2147483647 h 672"/>
                <a:gd name="T78" fmla="*/ 2147483647 w 540"/>
                <a:gd name="T79" fmla="*/ 2147483647 h 672"/>
                <a:gd name="T80" fmla="*/ 2147483647 w 540"/>
                <a:gd name="T81" fmla="*/ 2147483647 h 672"/>
                <a:gd name="T82" fmla="*/ 2147483647 w 540"/>
                <a:gd name="T83" fmla="*/ 2147483647 h 672"/>
                <a:gd name="T84" fmla="*/ 2147483647 w 540"/>
                <a:gd name="T85" fmla="*/ 2147483647 h 672"/>
                <a:gd name="T86" fmla="*/ 2147483647 w 540"/>
                <a:gd name="T87" fmla="*/ 2147483647 h 672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540"/>
                <a:gd name="T133" fmla="*/ 0 h 672"/>
                <a:gd name="T134" fmla="*/ 540 w 540"/>
                <a:gd name="T135" fmla="*/ 672 h 672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540" h="672">
                  <a:moveTo>
                    <a:pt x="258" y="564"/>
                  </a:moveTo>
                  <a:lnTo>
                    <a:pt x="276" y="564"/>
                  </a:lnTo>
                  <a:lnTo>
                    <a:pt x="288" y="558"/>
                  </a:lnTo>
                  <a:lnTo>
                    <a:pt x="306" y="552"/>
                  </a:lnTo>
                  <a:lnTo>
                    <a:pt x="330" y="540"/>
                  </a:lnTo>
                  <a:lnTo>
                    <a:pt x="336" y="528"/>
                  </a:lnTo>
                  <a:lnTo>
                    <a:pt x="342" y="510"/>
                  </a:lnTo>
                  <a:lnTo>
                    <a:pt x="342" y="498"/>
                  </a:lnTo>
                  <a:lnTo>
                    <a:pt x="348" y="498"/>
                  </a:lnTo>
                  <a:lnTo>
                    <a:pt x="354" y="492"/>
                  </a:lnTo>
                  <a:lnTo>
                    <a:pt x="366" y="486"/>
                  </a:lnTo>
                  <a:lnTo>
                    <a:pt x="384" y="480"/>
                  </a:lnTo>
                  <a:lnTo>
                    <a:pt x="408" y="456"/>
                  </a:lnTo>
                  <a:lnTo>
                    <a:pt x="414" y="444"/>
                  </a:lnTo>
                  <a:lnTo>
                    <a:pt x="414" y="426"/>
                  </a:lnTo>
                  <a:lnTo>
                    <a:pt x="420" y="408"/>
                  </a:lnTo>
                  <a:lnTo>
                    <a:pt x="420" y="378"/>
                  </a:lnTo>
                  <a:lnTo>
                    <a:pt x="426" y="372"/>
                  </a:lnTo>
                  <a:lnTo>
                    <a:pt x="432" y="372"/>
                  </a:lnTo>
                  <a:lnTo>
                    <a:pt x="444" y="378"/>
                  </a:lnTo>
                  <a:lnTo>
                    <a:pt x="450" y="384"/>
                  </a:lnTo>
                  <a:lnTo>
                    <a:pt x="462" y="384"/>
                  </a:lnTo>
                  <a:lnTo>
                    <a:pt x="468" y="378"/>
                  </a:lnTo>
                  <a:lnTo>
                    <a:pt x="480" y="354"/>
                  </a:lnTo>
                  <a:lnTo>
                    <a:pt x="480" y="330"/>
                  </a:lnTo>
                  <a:lnTo>
                    <a:pt x="534" y="276"/>
                  </a:lnTo>
                  <a:lnTo>
                    <a:pt x="534" y="264"/>
                  </a:lnTo>
                  <a:lnTo>
                    <a:pt x="540" y="252"/>
                  </a:lnTo>
                  <a:lnTo>
                    <a:pt x="540" y="204"/>
                  </a:lnTo>
                  <a:lnTo>
                    <a:pt x="528" y="192"/>
                  </a:lnTo>
                  <a:lnTo>
                    <a:pt x="510" y="192"/>
                  </a:lnTo>
                  <a:lnTo>
                    <a:pt x="510" y="186"/>
                  </a:lnTo>
                  <a:lnTo>
                    <a:pt x="492" y="168"/>
                  </a:lnTo>
                  <a:lnTo>
                    <a:pt x="486" y="150"/>
                  </a:lnTo>
                  <a:lnTo>
                    <a:pt x="462" y="126"/>
                  </a:lnTo>
                  <a:lnTo>
                    <a:pt x="456" y="114"/>
                  </a:lnTo>
                  <a:lnTo>
                    <a:pt x="432" y="96"/>
                  </a:lnTo>
                  <a:lnTo>
                    <a:pt x="396" y="84"/>
                  </a:lnTo>
                  <a:lnTo>
                    <a:pt x="366" y="78"/>
                  </a:lnTo>
                  <a:lnTo>
                    <a:pt x="348" y="78"/>
                  </a:lnTo>
                  <a:lnTo>
                    <a:pt x="342" y="72"/>
                  </a:lnTo>
                  <a:lnTo>
                    <a:pt x="330" y="72"/>
                  </a:lnTo>
                  <a:lnTo>
                    <a:pt x="318" y="60"/>
                  </a:lnTo>
                  <a:lnTo>
                    <a:pt x="294" y="48"/>
                  </a:lnTo>
                  <a:lnTo>
                    <a:pt x="288" y="36"/>
                  </a:lnTo>
                  <a:lnTo>
                    <a:pt x="288" y="30"/>
                  </a:lnTo>
                  <a:lnTo>
                    <a:pt x="282" y="18"/>
                  </a:lnTo>
                  <a:lnTo>
                    <a:pt x="276" y="12"/>
                  </a:lnTo>
                  <a:lnTo>
                    <a:pt x="252" y="18"/>
                  </a:lnTo>
                  <a:lnTo>
                    <a:pt x="246" y="6"/>
                  </a:lnTo>
                  <a:lnTo>
                    <a:pt x="246" y="0"/>
                  </a:lnTo>
                  <a:lnTo>
                    <a:pt x="240" y="0"/>
                  </a:lnTo>
                  <a:lnTo>
                    <a:pt x="234" y="6"/>
                  </a:lnTo>
                  <a:lnTo>
                    <a:pt x="234" y="12"/>
                  </a:lnTo>
                  <a:lnTo>
                    <a:pt x="228" y="24"/>
                  </a:lnTo>
                  <a:lnTo>
                    <a:pt x="228" y="54"/>
                  </a:lnTo>
                  <a:lnTo>
                    <a:pt x="246" y="72"/>
                  </a:lnTo>
                  <a:lnTo>
                    <a:pt x="246" y="78"/>
                  </a:lnTo>
                  <a:lnTo>
                    <a:pt x="240" y="78"/>
                  </a:lnTo>
                  <a:lnTo>
                    <a:pt x="240" y="72"/>
                  </a:lnTo>
                  <a:lnTo>
                    <a:pt x="228" y="72"/>
                  </a:lnTo>
                  <a:lnTo>
                    <a:pt x="228" y="78"/>
                  </a:lnTo>
                  <a:lnTo>
                    <a:pt x="222" y="84"/>
                  </a:lnTo>
                  <a:lnTo>
                    <a:pt x="222" y="96"/>
                  </a:lnTo>
                  <a:lnTo>
                    <a:pt x="216" y="108"/>
                  </a:lnTo>
                  <a:lnTo>
                    <a:pt x="216" y="120"/>
                  </a:lnTo>
                  <a:lnTo>
                    <a:pt x="210" y="132"/>
                  </a:lnTo>
                  <a:lnTo>
                    <a:pt x="204" y="138"/>
                  </a:lnTo>
                  <a:lnTo>
                    <a:pt x="198" y="150"/>
                  </a:lnTo>
                  <a:lnTo>
                    <a:pt x="192" y="156"/>
                  </a:lnTo>
                  <a:lnTo>
                    <a:pt x="192" y="168"/>
                  </a:lnTo>
                  <a:lnTo>
                    <a:pt x="210" y="204"/>
                  </a:lnTo>
                  <a:lnTo>
                    <a:pt x="216" y="210"/>
                  </a:lnTo>
                  <a:lnTo>
                    <a:pt x="216" y="222"/>
                  </a:lnTo>
                  <a:lnTo>
                    <a:pt x="222" y="228"/>
                  </a:lnTo>
                  <a:lnTo>
                    <a:pt x="234" y="234"/>
                  </a:lnTo>
                  <a:lnTo>
                    <a:pt x="240" y="240"/>
                  </a:lnTo>
                  <a:lnTo>
                    <a:pt x="204" y="414"/>
                  </a:lnTo>
                  <a:lnTo>
                    <a:pt x="0" y="486"/>
                  </a:lnTo>
                  <a:lnTo>
                    <a:pt x="84" y="672"/>
                  </a:lnTo>
                  <a:lnTo>
                    <a:pt x="114" y="660"/>
                  </a:lnTo>
                  <a:lnTo>
                    <a:pt x="198" y="636"/>
                  </a:lnTo>
                  <a:lnTo>
                    <a:pt x="228" y="624"/>
                  </a:lnTo>
                  <a:lnTo>
                    <a:pt x="246" y="618"/>
                  </a:lnTo>
                  <a:lnTo>
                    <a:pt x="252" y="606"/>
                  </a:lnTo>
                  <a:lnTo>
                    <a:pt x="252" y="594"/>
                  </a:lnTo>
                  <a:lnTo>
                    <a:pt x="258" y="582"/>
                  </a:lnTo>
                  <a:lnTo>
                    <a:pt x="258" y="564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97" name="Montenegro" descr="© INSCALE GmbH, 05.05.2010&#10;http://www.presentationload.com/">
              <a:extLst>
                <a:ext uri="{FF2B5EF4-FFF2-40B4-BE49-F238E27FC236}">
                  <a16:creationId xmlns:a16="http://schemas.microsoft.com/office/drawing/2014/main" id="{CEB4AC19-5059-4D14-891C-B73AD04B260D}"/>
                </a:ext>
              </a:extLst>
            </p:cNvPr>
            <p:cNvSpPr>
              <a:spLocks/>
            </p:cNvSpPr>
            <p:nvPr/>
          </p:nvSpPr>
          <p:spPr bwMode="gray">
            <a:xfrm>
              <a:off x="6102566" y="2944980"/>
              <a:ext cx="50788" cy="60343"/>
            </a:xfrm>
            <a:custGeom>
              <a:avLst/>
              <a:gdLst>
                <a:gd name="T0" fmla="*/ 2147483647 w 114"/>
                <a:gd name="T1" fmla="*/ 2147483647 h 138"/>
                <a:gd name="T2" fmla="*/ 2147483647 w 114"/>
                <a:gd name="T3" fmla="*/ 2147483647 h 138"/>
                <a:gd name="T4" fmla="*/ 2147483647 w 114"/>
                <a:gd name="T5" fmla="*/ 2147483647 h 138"/>
                <a:gd name="T6" fmla="*/ 2147483647 w 114"/>
                <a:gd name="T7" fmla="*/ 2147483647 h 138"/>
                <a:gd name="T8" fmla="*/ 2147483647 w 114"/>
                <a:gd name="T9" fmla="*/ 2147483647 h 138"/>
                <a:gd name="T10" fmla="*/ 2147483647 w 114"/>
                <a:gd name="T11" fmla="*/ 2147483647 h 138"/>
                <a:gd name="T12" fmla="*/ 2147483647 w 114"/>
                <a:gd name="T13" fmla="*/ 0 h 138"/>
                <a:gd name="T14" fmla="*/ 2147483647 w 114"/>
                <a:gd name="T15" fmla="*/ 0 h 138"/>
                <a:gd name="T16" fmla="*/ 2147483647 w 114"/>
                <a:gd name="T17" fmla="*/ 2147483647 h 138"/>
                <a:gd name="T18" fmla="*/ 2147483647 w 114"/>
                <a:gd name="T19" fmla="*/ 2147483647 h 138"/>
                <a:gd name="T20" fmla="*/ 2147483647 w 114"/>
                <a:gd name="T21" fmla="*/ 2147483647 h 138"/>
                <a:gd name="T22" fmla="*/ 2147483647 w 114"/>
                <a:gd name="T23" fmla="*/ 2147483647 h 138"/>
                <a:gd name="T24" fmla="*/ 2147483647 w 114"/>
                <a:gd name="T25" fmla="*/ 2147483647 h 138"/>
                <a:gd name="T26" fmla="*/ 2147483647 w 114"/>
                <a:gd name="T27" fmla="*/ 2147483647 h 138"/>
                <a:gd name="T28" fmla="*/ 0 w 114"/>
                <a:gd name="T29" fmla="*/ 2147483647 h 138"/>
                <a:gd name="T30" fmla="*/ 0 w 114"/>
                <a:gd name="T31" fmla="*/ 2147483647 h 138"/>
                <a:gd name="T32" fmla="*/ 2147483647 w 114"/>
                <a:gd name="T33" fmla="*/ 2147483647 h 138"/>
                <a:gd name="T34" fmla="*/ 2147483647 w 114"/>
                <a:gd name="T35" fmla="*/ 2147483647 h 138"/>
                <a:gd name="T36" fmla="*/ 2147483647 w 114"/>
                <a:gd name="T37" fmla="*/ 2147483647 h 138"/>
                <a:gd name="T38" fmla="*/ 2147483647 w 114"/>
                <a:gd name="T39" fmla="*/ 2147483647 h 138"/>
                <a:gd name="T40" fmla="*/ 2147483647 w 114"/>
                <a:gd name="T41" fmla="*/ 2147483647 h 138"/>
                <a:gd name="T42" fmla="*/ 2147483647 w 114"/>
                <a:gd name="T43" fmla="*/ 2147483647 h 138"/>
                <a:gd name="T44" fmla="*/ 2147483647 w 114"/>
                <a:gd name="T45" fmla="*/ 2147483647 h 138"/>
                <a:gd name="T46" fmla="*/ 2147483647 w 114"/>
                <a:gd name="T47" fmla="*/ 2147483647 h 138"/>
                <a:gd name="T48" fmla="*/ 2147483647 w 114"/>
                <a:gd name="T49" fmla="*/ 2147483647 h 138"/>
                <a:gd name="T50" fmla="*/ 2147483647 w 114"/>
                <a:gd name="T51" fmla="*/ 2147483647 h 138"/>
                <a:gd name="T52" fmla="*/ 2147483647 w 114"/>
                <a:gd name="T53" fmla="*/ 2147483647 h 138"/>
                <a:gd name="T54" fmla="*/ 2147483647 w 114"/>
                <a:gd name="T55" fmla="*/ 2147483647 h 138"/>
                <a:gd name="T56" fmla="*/ 2147483647 w 114"/>
                <a:gd name="T57" fmla="*/ 2147483647 h 138"/>
                <a:gd name="T58" fmla="*/ 2147483647 w 114"/>
                <a:gd name="T59" fmla="*/ 2147483647 h 138"/>
                <a:gd name="T60" fmla="*/ 2147483647 w 114"/>
                <a:gd name="T61" fmla="*/ 2147483647 h 138"/>
                <a:gd name="T62" fmla="*/ 2147483647 w 114"/>
                <a:gd name="T63" fmla="*/ 2147483647 h 138"/>
                <a:gd name="T64" fmla="*/ 2147483647 w 114"/>
                <a:gd name="T65" fmla="*/ 2147483647 h 138"/>
                <a:gd name="T66" fmla="*/ 2147483647 w 114"/>
                <a:gd name="T67" fmla="*/ 2147483647 h 138"/>
                <a:gd name="T68" fmla="*/ 2147483647 w 114"/>
                <a:gd name="T69" fmla="*/ 2147483647 h 138"/>
                <a:gd name="T70" fmla="*/ 2147483647 w 114"/>
                <a:gd name="T71" fmla="*/ 2147483647 h 138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114"/>
                <a:gd name="T109" fmla="*/ 0 h 138"/>
                <a:gd name="T110" fmla="*/ 114 w 114"/>
                <a:gd name="T111" fmla="*/ 138 h 138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114" h="138">
                  <a:moveTo>
                    <a:pt x="114" y="42"/>
                  </a:moveTo>
                  <a:lnTo>
                    <a:pt x="108" y="48"/>
                  </a:lnTo>
                  <a:lnTo>
                    <a:pt x="96" y="30"/>
                  </a:lnTo>
                  <a:lnTo>
                    <a:pt x="84" y="18"/>
                  </a:lnTo>
                  <a:lnTo>
                    <a:pt x="66" y="6"/>
                  </a:lnTo>
                  <a:lnTo>
                    <a:pt x="60" y="6"/>
                  </a:lnTo>
                  <a:lnTo>
                    <a:pt x="48" y="0"/>
                  </a:lnTo>
                  <a:lnTo>
                    <a:pt x="42" y="0"/>
                  </a:lnTo>
                  <a:lnTo>
                    <a:pt x="42" y="24"/>
                  </a:lnTo>
                  <a:lnTo>
                    <a:pt x="24" y="24"/>
                  </a:lnTo>
                  <a:lnTo>
                    <a:pt x="18" y="30"/>
                  </a:lnTo>
                  <a:lnTo>
                    <a:pt x="18" y="36"/>
                  </a:lnTo>
                  <a:lnTo>
                    <a:pt x="12" y="48"/>
                  </a:lnTo>
                  <a:lnTo>
                    <a:pt x="6" y="48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6" y="66"/>
                  </a:lnTo>
                  <a:lnTo>
                    <a:pt x="12" y="66"/>
                  </a:lnTo>
                  <a:lnTo>
                    <a:pt x="24" y="72"/>
                  </a:lnTo>
                  <a:lnTo>
                    <a:pt x="6" y="102"/>
                  </a:lnTo>
                  <a:lnTo>
                    <a:pt x="18" y="102"/>
                  </a:lnTo>
                  <a:lnTo>
                    <a:pt x="24" y="96"/>
                  </a:lnTo>
                  <a:lnTo>
                    <a:pt x="36" y="96"/>
                  </a:lnTo>
                  <a:lnTo>
                    <a:pt x="36" y="114"/>
                  </a:lnTo>
                  <a:lnTo>
                    <a:pt x="60" y="138"/>
                  </a:lnTo>
                  <a:lnTo>
                    <a:pt x="72" y="126"/>
                  </a:lnTo>
                  <a:lnTo>
                    <a:pt x="66" y="108"/>
                  </a:lnTo>
                  <a:lnTo>
                    <a:pt x="60" y="114"/>
                  </a:lnTo>
                  <a:lnTo>
                    <a:pt x="42" y="102"/>
                  </a:lnTo>
                  <a:lnTo>
                    <a:pt x="66" y="102"/>
                  </a:lnTo>
                  <a:lnTo>
                    <a:pt x="78" y="96"/>
                  </a:lnTo>
                  <a:lnTo>
                    <a:pt x="78" y="78"/>
                  </a:lnTo>
                  <a:lnTo>
                    <a:pt x="108" y="90"/>
                  </a:lnTo>
                  <a:lnTo>
                    <a:pt x="114" y="84"/>
                  </a:lnTo>
                  <a:lnTo>
                    <a:pt x="114" y="90"/>
                  </a:lnTo>
                  <a:lnTo>
                    <a:pt x="114" y="42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98" name="Moldova" descr="© INSCALE GmbH, 05.05.2010&#10;http://www.presentationload.com/">
              <a:extLst>
                <a:ext uri="{FF2B5EF4-FFF2-40B4-BE49-F238E27FC236}">
                  <a16:creationId xmlns:a16="http://schemas.microsoft.com/office/drawing/2014/main" id="{1D4B6F9A-C3D9-4124-8948-3BB9ACC4CDE6}"/>
                </a:ext>
              </a:extLst>
            </p:cNvPr>
            <p:cNvSpPr>
              <a:spLocks/>
            </p:cNvSpPr>
            <p:nvPr/>
          </p:nvSpPr>
          <p:spPr bwMode="gray">
            <a:xfrm>
              <a:off x="6326352" y="2773478"/>
              <a:ext cx="96814" cy="106394"/>
            </a:xfrm>
            <a:custGeom>
              <a:avLst/>
              <a:gdLst>
                <a:gd name="T0" fmla="*/ 2147483647 w 216"/>
                <a:gd name="T1" fmla="*/ 2147483647 h 240"/>
                <a:gd name="T2" fmla="*/ 2147483647 w 216"/>
                <a:gd name="T3" fmla="*/ 2147483647 h 240"/>
                <a:gd name="T4" fmla="*/ 2147483647 w 216"/>
                <a:gd name="T5" fmla="*/ 2147483647 h 240"/>
                <a:gd name="T6" fmla="*/ 2147483647 w 216"/>
                <a:gd name="T7" fmla="*/ 2147483647 h 240"/>
                <a:gd name="T8" fmla="*/ 2147483647 w 216"/>
                <a:gd name="T9" fmla="*/ 2147483647 h 240"/>
                <a:gd name="T10" fmla="*/ 2147483647 w 216"/>
                <a:gd name="T11" fmla="*/ 2147483647 h 240"/>
                <a:gd name="T12" fmla="*/ 2147483647 w 216"/>
                <a:gd name="T13" fmla="*/ 2147483647 h 240"/>
                <a:gd name="T14" fmla="*/ 2147483647 w 216"/>
                <a:gd name="T15" fmla="*/ 2147483647 h 240"/>
                <a:gd name="T16" fmla="*/ 2147483647 w 216"/>
                <a:gd name="T17" fmla="*/ 2147483647 h 240"/>
                <a:gd name="T18" fmla="*/ 2147483647 w 216"/>
                <a:gd name="T19" fmla="*/ 2147483647 h 240"/>
                <a:gd name="T20" fmla="*/ 2147483647 w 216"/>
                <a:gd name="T21" fmla="*/ 2147483647 h 240"/>
                <a:gd name="T22" fmla="*/ 2147483647 w 216"/>
                <a:gd name="T23" fmla="*/ 2147483647 h 240"/>
                <a:gd name="T24" fmla="*/ 2147483647 w 216"/>
                <a:gd name="T25" fmla="*/ 2147483647 h 240"/>
                <a:gd name="T26" fmla="*/ 2147483647 w 216"/>
                <a:gd name="T27" fmla="*/ 2147483647 h 240"/>
                <a:gd name="T28" fmla="*/ 2147483647 w 216"/>
                <a:gd name="T29" fmla="*/ 2147483647 h 240"/>
                <a:gd name="T30" fmla="*/ 2147483647 w 216"/>
                <a:gd name="T31" fmla="*/ 2147483647 h 240"/>
                <a:gd name="T32" fmla="*/ 2147483647 w 216"/>
                <a:gd name="T33" fmla="*/ 2147483647 h 240"/>
                <a:gd name="T34" fmla="*/ 2147483647 w 216"/>
                <a:gd name="T35" fmla="*/ 2147483647 h 240"/>
                <a:gd name="T36" fmla="*/ 2147483647 w 216"/>
                <a:gd name="T37" fmla="*/ 2147483647 h 240"/>
                <a:gd name="T38" fmla="*/ 2147483647 w 216"/>
                <a:gd name="T39" fmla="*/ 2147483647 h 240"/>
                <a:gd name="T40" fmla="*/ 2147483647 w 216"/>
                <a:gd name="T41" fmla="*/ 2147483647 h 240"/>
                <a:gd name="T42" fmla="*/ 2147483647 w 216"/>
                <a:gd name="T43" fmla="*/ 2147483647 h 240"/>
                <a:gd name="T44" fmla="*/ 2147483647 w 216"/>
                <a:gd name="T45" fmla="*/ 2147483647 h 240"/>
                <a:gd name="T46" fmla="*/ 2147483647 w 216"/>
                <a:gd name="T47" fmla="*/ 2147483647 h 240"/>
                <a:gd name="T48" fmla="*/ 2147483647 w 216"/>
                <a:gd name="T49" fmla="*/ 2147483647 h 240"/>
                <a:gd name="T50" fmla="*/ 2147483647 w 216"/>
                <a:gd name="T51" fmla="*/ 2147483647 h 240"/>
                <a:gd name="T52" fmla="*/ 2147483647 w 216"/>
                <a:gd name="T53" fmla="*/ 2147483647 h 240"/>
                <a:gd name="T54" fmla="*/ 2147483647 w 216"/>
                <a:gd name="T55" fmla="*/ 2147483647 h 240"/>
                <a:gd name="T56" fmla="*/ 2147483647 w 216"/>
                <a:gd name="T57" fmla="*/ 2147483647 h 240"/>
                <a:gd name="T58" fmla="*/ 2147483647 w 216"/>
                <a:gd name="T59" fmla="*/ 2147483647 h 240"/>
                <a:gd name="T60" fmla="*/ 2147483647 w 216"/>
                <a:gd name="T61" fmla="*/ 0 h 240"/>
                <a:gd name="T62" fmla="*/ 2147483647 w 216"/>
                <a:gd name="T63" fmla="*/ 2147483647 h 240"/>
                <a:gd name="T64" fmla="*/ 2147483647 w 216"/>
                <a:gd name="T65" fmla="*/ 2147483647 h 240"/>
                <a:gd name="T66" fmla="*/ 2147483647 w 216"/>
                <a:gd name="T67" fmla="*/ 2147483647 h 240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16"/>
                <a:gd name="T103" fmla="*/ 0 h 240"/>
                <a:gd name="T104" fmla="*/ 216 w 216"/>
                <a:gd name="T105" fmla="*/ 240 h 240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16" h="240">
                  <a:moveTo>
                    <a:pt x="0" y="18"/>
                  </a:moveTo>
                  <a:lnTo>
                    <a:pt x="18" y="24"/>
                  </a:lnTo>
                  <a:lnTo>
                    <a:pt x="24" y="30"/>
                  </a:lnTo>
                  <a:lnTo>
                    <a:pt x="30" y="42"/>
                  </a:lnTo>
                  <a:lnTo>
                    <a:pt x="36" y="48"/>
                  </a:lnTo>
                  <a:lnTo>
                    <a:pt x="36" y="60"/>
                  </a:lnTo>
                  <a:lnTo>
                    <a:pt x="60" y="72"/>
                  </a:lnTo>
                  <a:lnTo>
                    <a:pt x="66" y="96"/>
                  </a:lnTo>
                  <a:lnTo>
                    <a:pt x="78" y="96"/>
                  </a:lnTo>
                  <a:lnTo>
                    <a:pt x="84" y="114"/>
                  </a:lnTo>
                  <a:lnTo>
                    <a:pt x="102" y="114"/>
                  </a:lnTo>
                  <a:lnTo>
                    <a:pt x="108" y="120"/>
                  </a:lnTo>
                  <a:lnTo>
                    <a:pt x="108" y="162"/>
                  </a:lnTo>
                  <a:lnTo>
                    <a:pt x="114" y="162"/>
                  </a:lnTo>
                  <a:lnTo>
                    <a:pt x="108" y="168"/>
                  </a:lnTo>
                  <a:lnTo>
                    <a:pt x="108" y="180"/>
                  </a:lnTo>
                  <a:lnTo>
                    <a:pt x="102" y="186"/>
                  </a:lnTo>
                  <a:lnTo>
                    <a:pt x="102" y="198"/>
                  </a:lnTo>
                  <a:lnTo>
                    <a:pt x="108" y="210"/>
                  </a:lnTo>
                  <a:lnTo>
                    <a:pt x="114" y="216"/>
                  </a:lnTo>
                  <a:lnTo>
                    <a:pt x="114" y="240"/>
                  </a:lnTo>
                  <a:lnTo>
                    <a:pt x="138" y="234"/>
                  </a:lnTo>
                  <a:lnTo>
                    <a:pt x="138" y="222"/>
                  </a:lnTo>
                  <a:lnTo>
                    <a:pt x="132" y="216"/>
                  </a:lnTo>
                  <a:lnTo>
                    <a:pt x="132" y="204"/>
                  </a:lnTo>
                  <a:lnTo>
                    <a:pt x="138" y="204"/>
                  </a:lnTo>
                  <a:lnTo>
                    <a:pt x="150" y="198"/>
                  </a:lnTo>
                  <a:lnTo>
                    <a:pt x="156" y="192"/>
                  </a:lnTo>
                  <a:lnTo>
                    <a:pt x="174" y="180"/>
                  </a:lnTo>
                  <a:lnTo>
                    <a:pt x="168" y="174"/>
                  </a:lnTo>
                  <a:lnTo>
                    <a:pt x="156" y="168"/>
                  </a:lnTo>
                  <a:lnTo>
                    <a:pt x="150" y="168"/>
                  </a:lnTo>
                  <a:lnTo>
                    <a:pt x="150" y="162"/>
                  </a:lnTo>
                  <a:lnTo>
                    <a:pt x="156" y="156"/>
                  </a:lnTo>
                  <a:lnTo>
                    <a:pt x="174" y="156"/>
                  </a:lnTo>
                  <a:lnTo>
                    <a:pt x="180" y="162"/>
                  </a:lnTo>
                  <a:lnTo>
                    <a:pt x="198" y="162"/>
                  </a:lnTo>
                  <a:lnTo>
                    <a:pt x="210" y="156"/>
                  </a:lnTo>
                  <a:lnTo>
                    <a:pt x="216" y="156"/>
                  </a:lnTo>
                  <a:lnTo>
                    <a:pt x="216" y="126"/>
                  </a:lnTo>
                  <a:lnTo>
                    <a:pt x="210" y="120"/>
                  </a:lnTo>
                  <a:lnTo>
                    <a:pt x="198" y="120"/>
                  </a:lnTo>
                  <a:lnTo>
                    <a:pt x="192" y="114"/>
                  </a:lnTo>
                  <a:lnTo>
                    <a:pt x="180" y="114"/>
                  </a:lnTo>
                  <a:lnTo>
                    <a:pt x="180" y="96"/>
                  </a:lnTo>
                  <a:lnTo>
                    <a:pt x="186" y="90"/>
                  </a:lnTo>
                  <a:lnTo>
                    <a:pt x="180" y="84"/>
                  </a:lnTo>
                  <a:lnTo>
                    <a:pt x="174" y="84"/>
                  </a:lnTo>
                  <a:lnTo>
                    <a:pt x="162" y="90"/>
                  </a:lnTo>
                  <a:lnTo>
                    <a:pt x="162" y="66"/>
                  </a:lnTo>
                  <a:lnTo>
                    <a:pt x="168" y="60"/>
                  </a:lnTo>
                  <a:lnTo>
                    <a:pt x="162" y="48"/>
                  </a:lnTo>
                  <a:lnTo>
                    <a:pt x="156" y="42"/>
                  </a:lnTo>
                  <a:lnTo>
                    <a:pt x="144" y="36"/>
                  </a:lnTo>
                  <a:lnTo>
                    <a:pt x="126" y="36"/>
                  </a:lnTo>
                  <a:lnTo>
                    <a:pt x="126" y="24"/>
                  </a:lnTo>
                  <a:lnTo>
                    <a:pt x="120" y="18"/>
                  </a:lnTo>
                  <a:lnTo>
                    <a:pt x="78" y="18"/>
                  </a:lnTo>
                  <a:lnTo>
                    <a:pt x="78" y="12"/>
                  </a:lnTo>
                  <a:lnTo>
                    <a:pt x="72" y="12"/>
                  </a:lnTo>
                  <a:lnTo>
                    <a:pt x="60" y="0"/>
                  </a:lnTo>
                  <a:lnTo>
                    <a:pt x="54" y="0"/>
                  </a:lnTo>
                  <a:lnTo>
                    <a:pt x="42" y="6"/>
                  </a:lnTo>
                  <a:lnTo>
                    <a:pt x="36" y="6"/>
                  </a:lnTo>
                  <a:lnTo>
                    <a:pt x="36" y="12"/>
                  </a:lnTo>
                  <a:lnTo>
                    <a:pt x="24" y="12"/>
                  </a:lnTo>
                  <a:lnTo>
                    <a:pt x="12" y="6"/>
                  </a:lnTo>
                  <a:lnTo>
                    <a:pt x="6" y="6"/>
                  </a:lnTo>
                  <a:lnTo>
                    <a:pt x="0" y="18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99" name="Malta" descr="© INSCALE GmbH, 05.05.2010&#10;http://www.presentationload.com/">
              <a:extLst>
                <a:ext uri="{FF2B5EF4-FFF2-40B4-BE49-F238E27FC236}">
                  <a16:creationId xmlns:a16="http://schemas.microsoft.com/office/drawing/2014/main" id="{74551A7E-9B21-40C4-8DED-18C12D25DB63}"/>
                </a:ext>
              </a:extLst>
            </p:cNvPr>
            <p:cNvSpPr>
              <a:spLocks/>
            </p:cNvSpPr>
            <p:nvPr/>
          </p:nvSpPr>
          <p:spPr bwMode="gray">
            <a:xfrm>
              <a:off x="5986706" y="3210173"/>
              <a:ext cx="14284" cy="12704"/>
            </a:xfrm>
            <a:custGeom>
              <a:avLst/>
              <a:gdLst>
                <a:gd name="T0" fmla="*/ 2147483647 w 30"/>
                <a:gd name="T1" fmla="*/ 2147483647 h 30"/>
                <a:gd name="T2" fmla="*/ 2147483647 w 30"/>
                <a:gd name="T3" fmla="*/ 2147483647 h 30"/>
                <a:gd name="T4" fmla="*/ 2147483647 w 30"/>
                <a:gd name="T5" fmla="*/ 2147483647 h 30"/>
                <a:gd name="T6" fmla="*/ 2147483647 w 30"/>
                <a:gd name="T7" fmla="*/ 0 h 30"/>
                <a:gd name="T8" fmla="*/ 2147483647 w 30"/>
                <a:gd name="T9" fmla="*/ 0 h 30"/>
                <a:gd name="T10" fmla="*/ 0 w 30"/>
                <a:gd name="T11" fmla="*/ 2147483647 h 30"/>
                <a:gd name="T12" fmla="*/ 0 w 30"/>
                <a:gd name="T13" fmla="*/ 2147483647 h 30"/>
                <a:gd name="T14" fmla="*/ 2147483647 w 30"/>
                <a:gd name="T15" fmla="*/ 2147483647 h 30"/>
                <a:gd name="T16" fmla="*/ 2147483647 w 30"/>
                <a:gd name="T17" fmla="*/ 2147483647 h 30"/>
                <a:gd name="T18" fmla="*/ 2147483647 w 30"/>
                <a:gd name="T19" fmla="*/ 2147483647 h 3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30"/>
                <a:gd name="T31" fmla="*/ 0 h 30"/>
                <a:gd name="T32" fmla="*/ 30 w 30"/>
                <a:gd name="T33" fmla="*/ 30 h 3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30" h="30">
                  <a:moveTo>
                    <a:pt x="24" y="30"/>
                  </a:moveTo>
                  <a:lnTo>
                    <a:pt x="30" y="24"/>
                  </a:lnTo>
                  <a:lnTo>
                    <a:pt x="30" y="12"/>
                  </a:lnTo>
                  <a:lnTo>
                    <a:pt x="18" y="0"/>
                  </a:lnTo>
                  <a:lnTo>
                    <a:pt x="6" y="0"/>
                  </a:lnTo>
                  <a:lnTo>
                    <a:pt x="0" y="6"/>
                  </a:lnTo>
                  <a:lnTo>
                    <a:pt x="0" y="18"/>
                  </a:lnTo>
                  <a:lnTo>
                    <a:pt x="6" y="24"/>
                  </a:lnTo>
                  <a:lnTo>
                    <a:pt x="18" y="30"/>
                  </a:lnTo>
                  <a:lnTo>
                    <a:pt x="24" y="30"/>
                  </a:lnTo>
                  <a:close/>
                </a:path>
              </a:pathLst>
            </a:custGeom>
            <a:solidFill>
              <a:srgbClr val="00359E"/>
            </a:solidFill>
            <a:ln w="9525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00" name="Macedonia" descr="© INSCALE GmbH, 05.05.2010&#10;http://www.presentationload.com/">
              <a:extLst>
                <a:ext uri="{FF2B5EF4-FFF2-40B4-BE49-F238E27FC236}">
                  <a16:creationId xmlns:a16="http://schemas.microsoft.com/office/drawing/2014/main" id="{FAF71A93-8518-42EF-9B97-2FF030602225}"/>
                </a:ext>
              </a:extLst>
            </p:cNvPr>
            <p:cNvSpPr>
              <a:spLocks/>
            </p:cNvSpPr>
            <p:nvPr/>
          </p:nvSpPr>
          <p:spPr bwMode="gray">
            <a:xfrm>
              <a:off x="6166051" y="2987855"/>
              <a:ext cx="73008" cy="55580"/>
            </a:xfrm>
            <a:custGeom>
              <a:avLst/>
              <a:gdLst>
                <a:gd name="T0" fmla="*/ 2147483647 w 162"/>
                <a:gd name="T1" fmla="*/ 2147483647 h 126"/>
                <a:gd name="T2" fmla="*/ 2147483647 w 162"/>
                <a:gd name="T3" fmla="*/ 2147483647 h 126"/>
                <a:gd name="T4" fmla="*/ 2147483647 w 162"/>
                <a:gd name="T5" fmla="*/ 2147483647 h 126"/>
                <a:gd name="T6" fmla="*/ 2147483647 w 162"/>
                <a:gd name="T7" fmla="*/ 2147483647 h 126"/>
                <a:gd name="T8" fmla="*/ 2147483647 w 162"/>
                <a:gd name="T9" fmla="*/ 0 h 126"/>
                <a:gd name="T10" fmla="*/ 2147483647 w 162"/>
                <a:gd name="T11" fmla="*/ 2147483647 h 126"/>
                <a:gd name="T12" fmla="*/ 2147483647 w 162"/>
                <a:gd name="T13" fmla="*/ 2147483647 h 126"/>
                <a:gd name="T14" fmla="*/ 2147483647 w 162"/>
                <a:gd name="T15" fmla="*/ 2147483647 h 126"/>
                <a:gd name="T16" fmla="*/ 2147483647 w 162"/>
                <a:gd name="T17" fmla="*/ 2147483647 h 126"/>
                <a:gd name="T18" fmla="*/ 2147483647 w 162"/>
                <a:gd name="T19" fmla="*/ 2147483647 h 126"/>
                <a:gd name="T20" fmla="*/ 2147483647 w 162"/>
                <a:gd name="T21" fmla="*/ 2147483647 h 126"/>
                <a:gd name="T22" fmla="*/ 0 w 162"/>
                <a:gd name="T23" fmla="*/ 2147483647 h 126"/>
                <a:gd name="T24" fmla="*/ 0 w 162"/>
                <a:gd name="T25" fmla="*/ 2147483647 h 126"/>
                <a:gd name="T26" fmla="*/ 2147483647 w 162"/>
                <a:gd name="T27" fmla="*/ 2147483647 h 126"/>
                <a:gd name="T28" fmla="*/ 2147483647 w 162"/>
                <a:gd name="T29" fmla="*/ 2147483647 h 126"/>
                <a:gd name="T30" fmla="*/ 2147483647 w 162"/>
                <a:gd name="T31" fmla="*/ 2147483647 h 126"/>
                <a:gd name="T32" fmla="*/ 2147483647 w 162"/>
                <a:gd name="T33" fmla="*/ 2147483647 h 126"/>
                <a:gd name="T34" fmla="*/ 2147483647 w 162"/>
                <a:gd name="T35" fmla="*/ 2147483647 h 126"/>
                <a:gd name="T36" fmla="*/ 2147483647 w 162"/>
                <a:gd name="T37" fmla="*/ 2147483647 h 126"/>
                <a:gd name="T38" fmla="*/ 2147483647 w 162"/>
                <a:gd name="T39" fmla="*/ 2147483647 h 126"/>
                <a:gd name="T40" fmla="*/ 2147483647 w 162"/>
                <a:gd name="T41" fmla="*/ 2147483647 h 126"/>
                <a:gd name="T42" fmla="*/ 2147483647 w 162"/>
                <a:gd name="T43" fmla="*/ 2147483647 h 126"/>
                <a:gd name="T44" fmla="*/ 2147483647 w 162"/>
                <a:gd name="T45" fmla="*/ 2147483647 h 126"/>
                <a:gd name="T46" fmla="*/ 2147483647 w 162"/>
                <a:gd name="T47" fmla="*/ 2147483647 h 126"/>
                <a:gd name="T48" fmla="*/ 2147483647 w 162"/>
                <a:gd name="T49" fmla="*/ 2147483647 h 126"/>
                <a:gd name="T50" fmla="*/ 2147483647 w 162"/>
                <a:gd name="T51" fmla="*/ 2147483647 h 126"/>
                <a:gd name="T52" fmla="*/ 2147483647 w 162"/>
                <a:gd name="T53" fmla="*/ 2147483647 h 126"/>
                <a:gd name="T54" fmla="*/ 2147483647 w 162"/>
                <a:gd name="T55" fmla="*/ 2147483647 h 126"/>
                <a:gd name="T56" fmla="*/ 2147483647 w 162"/>
                <a:gd name="T57" fmla="*/ 2147483647 h 126"/>
                <a:gd name="T58" fmla="*/ 2147483647 w 162"/>
                <a:gd name="T59" fmla="*/ 2147483647 h 126"/>
                <a:gd name="T60" fmla="*/ 2147483647 w 162"/>
                <a:gd name="T61" fmla="*/ 2147483647 h 126"/>
                <a:gd name="T62" fmla="*/ 2147483647 w 162"/>
                <a:gd name="T63" fmla="*/ 2147483647 h 126"/>
                <a:gd name="T64" fmla="*/ 2147483647 w 162"/>
                <a:gd name="T65" fmla="*/ 2147483647 h 12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62"/>
                <a:gd name="T100" fmla="*/ 0 h 126"/>
                <a:gd name="T101" fmla="*/ 162 w 162"/>
                <a:gd name="T102" fmla="*/ 126 h 12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62" h="126">
                  <a:moveTo>
                    <a:pt x="150" y="42"/>
                  </a:moveTo>
                  <a:lnTo>
                    <a:pt x="132" y="30"/>
                  </a:lnTo>
                  <a:lnTo>
                    <a:pt x="132" y="18"/>
                  </a:lnTo>
                  <a:lnTo>
                    <a:pt x="126" y="18"/>
                  </a:lnTo>
                  <a:lnTo>
                    <a:pt x="114" y="0"/>
                  </a:lnTo>
                  <a:lnTo>
                    <a:pt x="72" y="6"/>
                  </a:lnTo>
                  <a:lnTo>
                    <a:pt x="66" y="12"/>
                  </a:lnTo>
                  <a:lnTo>
                    <a:pt x="48" y="12"/>
                  </a:lnTo>
                  <a:lnTo>
                    <a:pt x="48" y="24"/>
                  </a:lnTo>
                  <a:lnTo>
                    <a:pt x="24" y="24"/>
                  </a:lnTo>
                  <a:lnTo>
                    <a:pt x="18" y="36"/>
                  </a:lnTo>
                  <a:lnTo>
                    <a:pt x="0" y="42"/>
                  </a:lnTo>
                  <a:lnTo>
                    <a:pt x="0" y="66"/>
                  </a:lnTo>
                  <a:lnTo>
                    <a:pt x="6" y="78"/>
                  </a:lnTo>
                  <a:lnTo>
                    <a:pt x="6" y="102"/>
                  </a:lnTo>
                  <a:lnTo>
                    <a:pt x="12" y="108"/>
                  </a:lnTo>
                  <a:lnTo>
                    <a:pt x="18" y="108"/>
                  </a:lnTo>
                  <a:lnTo>
                    <a:pt x="18" y="126"/>
                  </a:lnTo>
                  <a:lnTo>
                    <a:pt x="42" y="120"/>
                  </a:lnTo>
                  <a:lnTo>
                    <a:pt x="42" y="126"/>
                  </a:lnTo>
                  <a:lnTo>
                    <a:pt x="54" y="120"/>
                  </a:lnTo>
                  <a:lnTo>
                    <a:pt x="60" y="120"/>
                  </a:lnTo>
                  <a:lnTo>
                    <a:pt x="66" y="126"/>
                  </a:lnTo>
                  <a:lnTo>
                    <a:pt x="90" y="126"/>
                  </a:lnTo>
                  <a:lnTo>
                    <a:pt x="96" y="114"/>
                  </a:lnTo>
                  <a:lnTo>
                    <a:pt x="96" y="108"/>
                  </a:lnTo>
                  <a:lnTo>
                    <a:pt x="120" y="108"/>
                  </a:lnTo>
                  <a:lnTo>
                    <a:pt x="132" y="102"/>
                  </a:lnTo>
                  <a:lnTo>
                    <a:pt x="156" y="78"/>
                  </a:lnTo>
                  <a:lnTo>
                    <a:pt x="162" y="66"/>
                  </a:lnTo>
                  <a:lnTo>
                    <a:pt x="162" y="60"/>
                  </a:lnTo>
                  <a:lnTo>
                    <a:pt x="156" y="48"/>
                  </a:lnTo>
                  <a:lnTo>
                    <a:pt x="150" y="42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01" name="Liechtenstein" descr="© INSCALE GmbH, 05.05.2010&#10;http://www.presentationload.com/">
              <a:extLst>
                <a:ext uri="{FF2B5EF4-FFF2-40B4-BE49-F238E27FC236}">
                  <a16:creationId xmlns:a16="http://schemas.microsoft.com/office/drawing/2014/main" id="{CB8BE32F-2F69-4CF4-956B-26E5231D3D2F}"/>
                </a:ext>
              </a:extLst>
            </p:cNvPr>
            <p:cNvSpPr>
              <a:spLocks/>
            </p:cNvSpPr>
            <p:nvPr/>
          </p:nvSpPr>
          <p:spPr bwMode="gray">
            <a:xfrm>
              <a:off x="5845451" y="2811589"/>
              <a:ext cx="6349" cy="11115"/>
            </a:xfrm>
            <a:custGeom>
              <a:avLst/>
              <a:gdLst>
                <a:gd name="T0" fmla="*/ 2147483647 w 18"/>
                <a:gd name="T1" fmla="*/ 0 h 24"/>
                <a:gd name="T2" fmla="*/ 2147483647 w 18"/>
                <a:gd name="T3" fmla="*/ 2147483647 h 24"/>
                <a:gd name="T4" fmla="*/ 0 w 18"/>
                <a:gd name="T5" fmla="*/ 2147483647 h 24"/>
                <a:gd name="T6" fmla="*/ 0 w 18"/>
                <a:gd name="T7" fmla="*/ 2147483647 h 24"/>
                <a:gd name="T8" fmla="*/ 2147483647 w 18"/>
                <a:gd name="T9" fmla="*/ 2147483647 h 24"/>
                <a:gd name="T10" fmla="*/ 2147483647 w 18"/>
                <a:gd name="T11" fmla="*/ 0 h 24"/>
                <a:gd name="T12" fmla="*/ 2147483647 w 18"/>
                <a:gd name="T13" fmla="*/ 0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8"/>
                <a:gd name="T22" fmla="*/ 0 h 24"/>
                <a:gd name="T23" fmla="*/ 18 w 18"/>
                <a:gd name="T24" fmla="*/ 24 h 2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8" h="24">
                  <a:moveTo>
                    <a:pt x="12" y="0"/>
                  </a:moveTo>
                  <a:lnTo>
                    <a:pt x="6" y="6"/>
                  </a:lnTo>
                  <a:lnTo>
                    <a:pt x="0" y="18"/>
                  </a:lnTo>
                  <a:lnTo>
                    <a:pt x="0" y="24"/>
                  </a:lnTo>
                  <a:lnTo>
                    <a:pt x="18" y="24"/>
                  </a:lnTo>
                  <a:lnTo>
                    <a:pt x="18" y="0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7D40">
                <a:lumMod val="75000"/>
              </a:srgbClr>
            </a:solidFill>
            <a:ln w="952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02" name="Lebanon" descr="© INSCALE GmbH, 05.05.2010&#10;http://www.presentationload.com/">
              <a:extLst>
                <a:ext uri="{FF2B5EF4-FFF2-40B4-BE49-F238E27FC236}">
                  <a16:creationId xmlns:a16="http://schemas.microsoft.com/office/drawing/2014/main" id="{EA88B20C-2656-4733-A1B4-DF1CEA32BE8D}"/>
                </a:ext>
              </a:extLst>
            </p:cNvPr>
            <p:cNvSpPr>
              <a:spLocks/>
            </p:cNvSpPr>
            <p:nvPr/>
          </p:nvSpPr>
          <p:spPr bwMode="gray">
            <a:xfrm>
              <a:off x="6608861" y="3267340"/>
              <a:ext cx="46026" cy="69871"/>
            </a:xfrm>
            <a:custGeom>
              <a:avLst/>
              <a:gdLst>
                <a:gd name="T0" fmla="*/ 2147483647 w 108"/>
                <a:gd name="T1" fmla="*/ 2147483647 h 156"/>
                <a:gd name="T2" fmla="*/ 2147483647 w 108"/>
                <a:gd name="T3" fmla="*/ 2147483647 h 156"/>
                <a:gd name="T4" fmla="*/ 2147483647 w 108"/>
                <a:gd name="T5" fmla="*/ 2147483647 h 156"/>
                <a:gd name="T6" fmla="*/ 2147483647 w 108"/>
                <a:gd name="T7" fmla="*/ 2147483647 h 156"/>
                <a:gd name="T8" fmla="*/ 2147483647 w 108"/>
                <a:gd name="T9" fmla="*/ 2147483647 h 156"/>
                <a:gd name="T10" fmla="*/ 2147483647 w 108"/>
                <a:gd name="T11" fmla="*/ 2147483647 h 156"/>
                <a:gd name="T12" fmla="*/ 2147483647 w 108"/>
                <a:gd name="T13" fmla="*/ 2147483647 h 156"/>
                <a:gd name="T14" fmla="*/ 2147483647 w 108"/>
                <a:gd name="T15" fmla="*/ 2147483647 h 156"/>
                <a:gd name="T16" fmla="*/ 2147483647 w 108"/>
                <a:gd name="T17" fmla="*/ 2147483647 h 156"/>
                <a:gd name="T18" fmla="*/ 2147483647 w 108"/>
                <a:gd name="T19" fmla="*/ 2147483647 h 156"/>
                <a:gd name="T20" fmla="*/ 2147483647 w 108"/>
                <a:gd name="T21" fmla="*/ 0 h 156"/>
                <a:gd name="T22" fmla="*/ 2147483647 w 108"/>
                <a:gd name="T23" fmla="*/ 0 h 156"/>
                <a:gd name="T24" fmla="*/ 2147483647 w 108"/>
                <a:gd name="T25" fmla="*/ 0 h 156"/>
                <a:gd name="T26" fmla="*/ 2147483647 w 108"/>
                <a:gd name="T27" fmla="*/ 2147483647 h 156"/>
                <a:gd name="T28" fmla="*/ 2147483647 w 108"/>
                <a:gd name="T29" fmla="*/ 2147483647 h 156"/>
                <a:gd name="T30" fmla="*/ 2147483647 w 108"/>
                <a:gd name="T31" fmla="*/ 2147483647 h 156"/>
                <a:gd name="T32" fmla="*/ 2147483647 w 108"/>
                <a:gd name="T33" fmla="*/ 2147483647 h 156"/>
                <a:gd name="T34" fmla="*/ 2147483647 w 108"/>
                <a:gd name="T35" fmla="*/ 2147483647 h 156"/>
                <a:gd name="T36" fmla="*/ 2147483647 w 108"/>
                <a:gd name="T37" fmla="*/ 2147483647 h 156"/>
                <a:gd name="T38" fmla="*/ 2147483647 w 108"/>
                <a:gd name="T39" fmla="*/ 2147483647 h 156"/>
                <a:gd name="T40" fmla="*/ 2147483647 w 108"/>
                <a:gd name="T41" fmla="*/ 2147483647 h 156"/>
                <a:gd name="T42" fmla="*/ 0 w 108"/>
                <a:gd name="T43" fmla="*/ 2147483647 h 156"/>
                <a:gd name="T44" fmla="*/ 0 w 108"/>
                <a:gd name="T45" fmla="*/ 2147483647 h 156"/>
                <a:gd name="T46" fmla="*/ 2147483647 w 108"/>
                <a:gd name="T47" fmla="*/ 2147483647 h 156"/>
                <a:gd name="T48" fmla="*/ 2147483647 w 108"/>
                <a:gd name="T49" fmla="*/ 2147483647 h 156"/>
                <a:gd name="T50" fmla="*/ 2147483647 w 108"/>
                <a:gd name="T51" fmla="*/ 2147483647 h 156"/>
                <a:gd name="T52" fmla="*/ 2147483647 w 108"/>
                <a:gd name="T53" fmla="*/ 2147483647 h 156"/>
                <a:gd name="T54" fmla="*/ 2147483647 w 108"/>
                <a:gd name="T55" fmla="*/ 2147483647 h 156"/>
                <a:gd name="T56" fmla="*/ 2147483647 w 108"/>
                <a:gd name="T57" fmla="*/ 2147483647 h 156"/>
                <a:gd name="T58" fmla="*/ 2147483647 w 108"/>
                <a:gd name="T59" fmla="*/ 2147483647 h 156"/>
                <a:gd name="T60" fmla="*/ 2147483647 w 108"/>
                <a:gd name="T61" fmla="*/ 2147483647 h 15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08"/>
                <a:gd name="T94" fmla="*/ 0 h 156"/>
                <a:gd name="T95" fmla="*/ 108 w 108"/>
                <a:gd name="T96" fmla="*/ 156 h 15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08" h="156">
                  <a:moveTo>
                    <a:pt x="72" y="96"/>
                  </a:moveTo>
                  <a:lnTo>
                    <a:pt x="72" y="72"/>
                  </a:lnTo>
                  <a:lnTo>
                    <a:pt x="78" y="66"/>
                  </a:lnTo>
                  <a:lnTo>
                    <a:pt x="84" y="66"/>
                  </a:lnTo>
                  <a:lnTo>
                    <a:pt x="96" y="60"/>
                  </a:lnTo>
                  <a:lnTo>
                    <a:pt x="102" y="60"/>
                  </a:lnTo>
                  <a:lnTo>
                    <a:pt x="108" y="48"/>
                  </a:lnTo>
                  <a:lnTo>
                    <a:pt x="108" y="30"/>
                  </a:lnTo>
                  <a:lnTo>
                    <a:pt x="102" y="18"/>
                  </a:lnTo>
                  <a:lnTo>
                    <a:pt x="96" y="12"/>
                  </a:lnTo>
                  <a:lnTo>
                    <a:pt x="102" y="0"/>
                  </a:lnTo>
                  <a:lnTo>
                    <a:pt x="54" y="0"/>
                  </a:lnTo>
                  <a:lnTo>
                    <a:pt x="60" y="0"/>
                  </a:lnTo>
                  <a:lnTo>
                    <a:pt x="60" y="6"/>
                  </a:lnTo>
                  <a:lnTo>
                    <a:pt x="54" y="6"/>
                  </a:lnTo>
                  <a:lnTo>
                    <a:pt x="48" y="18"/>
                  </a:lnTo>
                  <a:lnTo>
                    <a:pt x="36" y="24"/>
                  </a:lnTo>
                  <a:lnTo>
                    <a:pt x="30" y="30"/>
                  </a:lnTo>
                  <a:lnTo>
                    <a:pt x="18" y="66"/>
                  </a:lnTo>
                  <a:lnTo>
                    <a:pt x="12" y="78"/>
                  </a:lnTo>
                  <a:lnTo>
                    <a:pt x="12" y="90"/>
                  </a:lnTo>
                  <a:lnTo>
                    <a:pt x="0" y="114"/>
                  </a:lnTo>
                  <a:lnTo>
                    <a:pt x="0" y="156"/>
                  </a:lnTo>
                  <a:lnTo>
                    <a:pt x="12" y="150"/>
                  </a:lnTo>
                  <a:lnTo>
                    <a:pt x="24" y="126"/>
                  </a:lnTo>
                  <a:lnTo>
                    <a:pt x="30" y="132"/>
                  </a:lnTo>
                  <a:lnTo>
                    <a:pt x="36" y="132"/>
                  </a:lnTo>
                  <a:lnTo>
                    <a:pt x="42" y="126"/>
                  </a:lnTo>
                  <a:lnTo>
                    <a:pt x="48" y="114"/>
                  </a:lnTo>
                  <a:lnTo>
                    <a:pt x="48" y="102"/>
                  </a:lnTo>
                  <a:lnTo>
                    <a:pt x="72" y="96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03" name="Kuwait" descr="© INSCALE GmbH, 05.05.2010&#10;http://www.presentationload.com/">
              <a:extLst>
                <a:ext uri="{FF2B5EF4-FFF2-40B4-BE49-F238E27FC236}">
                  <a16:creationId xmlns:a16="http://schemas.microsoft.com/office/drawing/2014/main" id="{548F8F2D-8BDF-4DF7-BB58-DB6238683A12}"/>
                </a:ext>
              </a:extLst>
            </p:cNvPr>
            <p:cNvSpPr>
              <a:spLocks/>
            </p:cNvSpPr>
            <p:nvPr/>
          </p:nvSpPr>
          <p:spPr bwMode="gray">
            <a:xfrm>
              <a:off x="6975487" y="3434079"/>
              <a:ext cx="60311" cy="53991"/>
            </a:xfrm>
            <a:custGeom>
              <a:avLst/>
              <a:gdLst>
                <a:gd name="T0" fmla="*/ 2147483647 w 138"/>
                <a:gd name="T1" fmla="*/ 0 h 120"/>
                <a:gd name="T2" fmla="*/ 2147483647 w 138"/>
                <a:gd name="T3" fmla="*/ 0 h 120"/>
                <a:gd name="T4" fmla="*/ 2147483647 w 138"/>
                <a:gd name="T5" fmla="*/ 2147483647 h 120"/>
                <a:gd name="T6" fmla="*/ 2147483647 w 138"/>
                <a:gd name="T7" fmla="*/ 2147483647 h 120"/>
                <a:gd name="T8" fmla="*/ 2147483647 w 138"/>
                <a:gd name="T9" fmla="*/ 2147483647 h 120"/>
                <a:gd name="T10" fmla="*/ 2147483647 w 138"/>
                <a:gd name="T11" fmla="*/ 2147483647 h 120"/>
                <a:gd name="T12" fmla="*/ 0 w 138"/>
                <a:gd name="T13" fmla="*/ 2147483647 h 120"/>
                <a:gd name="T14" fmla="*/ 2147483647 w 138"/>
                <a:gd name="T15" fmla="*/ 2147483647 h 120"/>
                <a:gd name="T16" fmla="*/ 2147483647 w 138"/>
                <a:gd name="T17" fmla="*/ 2147483647 h 120"/>
                <a:gd name="T18" fmla="*/ 2147483647 w 138"/>
                <a:gd name="T19" fmla="*/ 2147483647 h 120"/>
                <a:gd name="T20" fmla="*/ 2147483647 w 138"/>
                <a:gd name="T21" fmla="*/ 2147483647 h 120"/>
                <a:gd name="T22" fmla="*/ 2147483647 w 138"/>
                <a:gd name="T23" fmla="*/ 2147483647 h 120"/>
                <a:gd name="T24" fmla="*/ 2147483647 w 138"/>
                <a:gd name="T25" fmla="*/ 2147483647 h 120"/>
                <a:gd name="T26" fmla="*/ 2147483647 w 138"/>
                <a:gd name="T27" fmla="*/ 2147483647 h 120"/>
                <a:gd name="T28" fmla="*/ 2147483647 w 138"/>
                <a:gd name="T29" fmla="*/ 2147483647 h 120"/>
                <a:gd name="T30" fmla="*/ 2147483647 w 138"/>
                <a:gd name="T31" fmla="*/ 2147483647 h 120"/>
                <a:gd name="T32" fmla="*/ 2147483647 w 138"/>
                <a:gd name="T33" fmla="*/ 2147483647 h 120"/>
                <a:gd name="T34" fmla="*/ 2147483647 w 138"/>
                <a:gd name="T35" fmla="*/ 2147483647 h 120"/>
                <a:gd name="T36" fmla="*/ 2147483647 w 138"/>
                <a:gd name="T37" fmla="*/ 2147483647 h 120"/>
                <a:gd name="T38" fmla="*/ 2147483647 w 138"/>
                <a:gd name="T39" fmla="*/ 2147483647 h 120"/>
                <a:gd name="T40" fmla="*/ 2147483647 w 138"/>
                <a:gd name="T41" fmla="*/ 2147483647 h 120"/>
                <a:gd name="T42" fmla="*/ 2147483647 w 138"/>
                <a:gd name="T43" fmla="*/ 2147483647 h 120"/>
                <a:gd name="T44" fmla="*/ 2147483647 w 138"/>
                <a:gd name="T45" fmla="*/ 2147483647 h 120"/>
                <a:gd name="T46" fmla="*/ 2147483647 w 138"/>
                <a:gd name="T47" fmla="*/ 2147483647 h 120"/>
                <a:gd name="T48" fmla="*/ 2147483647 w 138"/>
                <a:gd name="T49" fmla="*/ 0 h 120"/>
                <a:gd name="T50" fmla="*/ 2147483647 w 138"/>
                <a:gd name="T51" fmla="*/ 0 h 12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138"/>
                <a:gd name="T79" fmla="*/ 0 h 120"/>
                <a:gd name="T80" fmla="*/ 138 w 138"/>
                <a:gd name="T81" fmla="*/ 120 h 120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138" h="120">
                  <a:moveTo>
                    <a:pt x="54" y="0"/>
                  </a:moveTo>
                  <a:lnTo>
                    <a:pt x="36" y="0"/>
                  </a:lnTo>
                  <a:lnTo>
                    <a:pt x="30" y="12"/>
                  </a:lnTo>
                  <a:lnTo>
                    <a:pt x="24" y="18"/>
                  </a:lnTo>
                  <a:lnTo>
                    <a:pt x="24" y="30"/>
                  </a:lnTo>
                  <a:lnTo>
                    <a:pt x="6" y="66"/>
                  </a:lnTo>
                  <a:lnTo>
                    <a:pt x="0" y="72"/>
                  </a:lnTo>
                  <a:lnTo>
                    <a:pt x="42" y="72"/>
                  </a:lnTo>
                  <a:lnTo>
                    <a:pt x="60" y="78"/>
                  </a:lnTo>
                  <a:lnTo>
                    <a:pt x="66" y="78"/>
                  </a:lnTo>
                  <a:lnTo>
                    <a:pt x="66" y="114"/>
                  </a:lnTo>
                  <a:lnTo>
                    <a:pt x="72" y="120"/>
                  </a:lnTo>
                  <a:lnTo>
                    <a:pt x="138" y="120"/>
                  </a:lnTo>
                  <a:lnTo>
                    <a:pt x="126" y="114"/>
                  </a:lnTo>
                  <a:lnTo>
                    <a:pt x="114" y="102"/>
                  </a:lnTo>
                  <a:lnTo>
                    <a:pt x="102" y="78"/>
                  </a:lnTo>
                  <a:lnTo>
                    <a:pt x="102" y="66"/>
                  </a:lnTo>
                  <a:lnTo>
                    <a:pt x="90" y="60"/>
                  </a:lnTo>
                  <a:lnTo>
                    <a:pt x="84" y="36"/>
                  </a:lnTo>
                  <a:lnTo>
                    <a:pt x="120" y="36"/>
                  </a:lnTo>
                  <a:lnTo>
                    <a:pt x="120" y="18"/>
                  </a:lnTo>
                  <a:lnTo>
                    <a:pt x="114" y="12"/>
                  </a:lnTo>
                  <a:lnTo>
                    <a:pt x="90" y="12"/>
                  </a:lnTo>
                  <a:lnTo>
                    <a:pt x="90" y="18"/>
                  </a:lnTo>
                  <a:lnTo>
                    <a:pt x="84" y="0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04" name="Italy" descr="© INSCALE GmbH, 05.05.2010&#10;http://www.presentationload.com/">
              <a:extLst>
                <a:ext uri="{FF2B5EF4-FFF2-40B4-BE49-F238E27FC236}">
                  <a16:creationId xmlns:a16="http://schemas.microsoft.com/office/drawing/2014/main" id="{94BC2CFC-8352-4CA3-A69E-0D1E96E9B7DF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5766095" y="2819529"/>
              <a:ext cx="344407" cy="373176"/>
            </a:xfrm>
            <a:custGeom>
              <a:avLst/>
              <a:gdLst>
                <a:gd name="T0" fmla="*/ 2147483647 w 780"/>
                <a:gd name="T1" fmla="*/ 2147483647 h 828"/>
                <a:gd name="T2" fmla="*/ 2147483647 w 780"/>
                <a:gd name="T3" fmla="*/ 2147483647 h 828"/>
                <a:gd name="T4" fmla="*/ 2147483647 w 780"/>
                <a:gd name="T5" fmla="*/ 2147483647 h 828"/>
                <a:gd name="T6" fmla="*/ 2147483647 w 780"/>
                <a:gd name="T7" fmla="*/ 2147483647 h 828"/>
                <a:gd name="T8" fmla="*/ 2147483647 w 780"/>
                <a:gd name="T9" fmla="*/ 2147483647 h 828"/>
                <a:gd name="T10" fmla="*/ 2147483647 w 780"/>
                <a:gd name="T11" fmla="*/ 2147483647 h 828"/>
                <a:gd name="T12" fmla="*/ 2147483647 w 780"/>
                <a:gd name="T13" fmla="*/ 2147483647 h 828"/>
                <a:gd name="T14" fmla="*/ 2147483647 w 780"/>
                <a:gd name="T15" fmla="*/ 2147483647 h 828"/>
                <a:gd name="T16" fmla="*/ 2147483647 w 780"/>
                <a:gd name="T17" fmla="*/ 2147483647 h 828"/>
                <a:gd name="T18" fmla="*/ 2147483647 w 780"/>
                <a:gd name="T19" fmla="*/ 2147483647 h 828"/>
                <a:gd name="T20" fmla="*/ 2147483647 w 780"/>
                <a:gd name="T21" fmla="*/ 2147483647 h 828"/>
                <a:gd name="T22" fmla="*/ 2147483647 w 780"/>
                <a:gd name="T23" fmla="*/ 2147483647 h 828"/>
                <a:gd name="T24" fmla="*/ 2147483647 w 780"/>
                <a:gd name="T25" fmla="*/ 2147483647 h 828"/>
                <a:gd name="T26" fmla="*/ 2147483647 w 780"/>
                <a:gd name="T27" fmla="*/ 2147483647 h 828"/>
                <a:gd name="T28" fmla="*/ 2147483647 w 780"/>
                <a:gd name="T29" fmla="*/ 2147483647 h 828"/>
                <a:gd name="T30" fmla="*/ 2147483647 w 780"/>
                <a:gd name="T31" fmla="*/ 2147483647 h 828"/>
                <a:gd name="T32" fmla="*/ 2147483647 w 780"/>
                <a:gd name="T33" fmla="*/ 2147483647 h 828"/>
                <a:gd name="T34" fmla="*/ 2147483647 w 780"/>
                <a:gd name="T35" fmla="*/ 2147483647 h 828"/>
                <a:gd name="T36" fmla="*/ 2147483647 w 780"/>
                <a:gd name="T37" fmla="*/ 2147483647 h 828"/>
                <a:gd name="T38" fmla="*/ 2147483647 w 780"/>
                <a:gd name="T39" fmla="*/ 2147483647 h 828"/>
                <a:gd name="T40" fmla="*/ 2147483647 w 780"/>
                <a:gd name="T41" fmla="*/ 2147483647 h 828"/>
                <a:gd name="T42" fmla="*/ 2147483647 w 780"/>
                <a:gd name="T43" fmla="*/ 2147483647 h 828"/>
                <a:gd name="T44" fmla="*/ 2147483647 w 780"/>
                <a:gd name="T45" fmla="*/ 2147483647 h 828"/>
                <a:gd name="T46" fmla="*/ 2147483647 w 780"/>
                <a:gd name="T47" fmla="*/ 2147483647 h 828"/>
                <a:gd name="T48" fmla="*/ 2147483647 w 780"/>
                <a:gd name="T49" fmla="*/ 2147483647 h 828"/>
                <a:gd name="T50" fmla="*/ 2147483647 w 780"/>
                <a:gd name="T51" fmla="*/ 2147483647 h 828"/>
                <a:gd name="T52" fmla="*/ 2147483647 w 780"/>
                <a:gd name="T53" fmla="*/ 2147483647 h 828"/>
                <a:gd name="T54" fmla="*/ 2147483647 w 780"/>
                <a:gd name="T55" fmla="*/ 2147483647 h 828"/>
                <a:gd name="T56" fmla="*/ 2147483647 w 780"/>
                <a:gd name="T57" fmla="*/ 2147483647 h 828"/>
                <a:gd name="T58" fmla="*/ 2147483647 w 780"/>
                <a:gd name="T59" fmla="*/ 2147483647 h 828"/>
                <a:gd name="T60" fmla="*/ 2147483647 w 780"/>
                <a:gd name="T61" fmla="*/ 2147483647 h 828"/>
                <a:gd name="T62" fmla="*/ 2147483647 w 780"/>
                <a:gd name="T63" fmla="*/ 2147483647 h 828"/>
                <a:gd name="T64" fmla="*/ 2147483647 w 780"/>
                <a:gd name="T65" fmla="*/ 2147483647 h 828"/>
                <a:gd name="T66" fmla="*/ 2147483647 w 780"/>
                <a:gd name="T67" fmla="*/ 2147483647 h 828"/>
                <a:gd name="T68" fmla="*/ 2147483647 w 780"/>
                <a:gd name="T69" fmla="*/ 2147483647 h 828"/>
                <a:gd name="T70" fmla="*/ 2147483647 w 780"/>
                <a:gd name="T71" fmla="*/ 2147483647 h 828"/>
                <a:gd name="T72" fmla="*/ 2147483647 w 780"/>
                <a:gd name="T73" fmla="*/ 2147483647 h 828"/>
                <a:gd name="T74" fmla="*/ 2147483647 w 780"/>
                <a:gd name="T75" fmla="*/ 2147483647 h 828"/>
                <a:gd name="T76" fmla="*/ 2147483647 w 780"/>
                <a:gd name="T77" fmla="*/ 2147483647 h 828"/>
                <a:gd name="T78" fmla="*/ 2147483647 w 780"/>
                <a:gd name="T79" fmla="*/ 2147483647 h 828"/>
                <a:gd name="T80" fmla="*/ 2147483647 w 780"/>
                <a:gd name="T81" fmla="*/ 2147483647 h 828"/>
                <a:gd name="T82" fmla="*/ 2147483647 w 780"/>
                <a:gd name="T83" fmla="*/ 2147483647 h 828"/>
                <a:gd name="T84" fmla="*/ 2147483647 w 780"/>
                <a:gd name="T85" fmla="*/ 2147483647 h 828"/>
                <a:gd name="T86" fmla="*/ 2147483647 w 780"/>
                <a:gd name="T87" fmla="*/ 2147483647 h 828"/>
                <a:gd name="T88" fmla="*/ 2147483647 w 780"/>
                <a:gd name="T89" fmla="*/ 2147483647 h 828"/>
                <a:gd name="T90" fmla="*/ 2147483647 w 780"/>
                <a:gd name="T91" fmla="*/ 2147483647 h 828"/>
                <a:gd name="T92" fmla="*/ 2147483647 w 780"/>
                <a:gd name="T93" fmla="*/ 2147483647 h 828"/>
                <a:gd name="T94" fmla="*/ 2147483647 w 780"/>
                <a:gd name="T95" fmla="*/ 2147483647 h 828"/>
                <a:gd name="T96" fmla="*/ 2147483647 w 780"/>
                <a:gd name="T97" fmla="*/ 2147483647 h 828"/>
                <a:gd name="T98" fmla="*/ 2147483647 w 780"/>
                <a:gd name="T99" fmla="*/ 2147483647 h 828"/>
                <a:gd name="T100" fmla="*/ 2147483647 w 780"/>
                <a:gd name="T101" fmla="*/ 2147483647 h 828"/>
                <a:gd name="T102" fmla="*/ 2147483647 w 780"/>
                <a:gd name="T103" fmla="*/ 2147483647 h 828"/>
                <a:gd name="T104" fmla="*/ 2147483647 w 780"/>
                <a:gd name="T105" fmla="*/ 2147483647 h 828"/>
                <a:gd name="T106" fmla="*/ 2147483647 w 780"/>
                <a:gd name="T107" fmla="*/ 2147483647 h 828"/>
                <a:gd name="T108" fmla="*/ 2147483647 w 780"/>
                <a:gd name="T109" fmla="*/ 2147483647 h 828"/>
                <a:gd name="T110" fmla="*/ 2147483647 w 780"/>
                <a:gd name="T111" fmla="*/ 2147483647 h 828"/>
                <a:gd name="T112" fmla="*/ 2147483647 w 780"/>
                <a:gd name="T113" fmla="*/ 2147483647 h 82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780"/>
                <a:gd name="T172" fmla="*/ 0 h 828"/>
                <a:gd name="T173" fmla="*/ 780 w 780"/>
                <a:gd name="T174" fmla="*/ 828 h 828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780" h="828">
                  <a:moveTo>
                    <a:pt x="570" y="720"/>
                  </a:moveTo>
                  <a:lnTo>
                    <a:pt x="558" y="714"/>
                  </a:lnTo>
                  <a:lnTo>
                    <a:pt x="552" y="708"/>
                  </a:lnTo>
                  <a:lnTo>
                    <a:pt x="540" y="708"/>
                  </a:lnTo>
                  <a:lnTo>
                    <a:pt x="534" y="714"/>
                  </a:lnTo>
                  <a:lnTo>
                    <a:pt x="522" y="720"/>
                  </a:lnTo>
                  <a:lnTo>
                    <a:pt x="516" y="726"/>
                  </a:lnTo>
                  <a:lnTo>
                    <a:pt x="468" y="726"/>
                  </a:lnTo>
                  <a:lnTo>
                    <a:pt x="456" y="720"/>
                  </a:lnTo>
                  <a:lnTo>
                    <a:pt x="444" y="708"/>
                  </a:lnTo>
                  <a:lnTo>
                    <a:pt x="438" y="708"/>
                  </a:lnTo>
                  <a:lnTo>
                    <a:pt x="420" y="726"/>
                  </a:lnTo>
                  <a:lnTo>
                    <a:pt x="402" y="714"/>
                  </a:lnTo>
                  <a:lnTo>
                    <a:pt x="396" y="714"/>
                  </a:lnTo>
                  <a:lnTo>
                    <a:pt x="384" y="726"/>
                  </a:lnTo>
                  <a:lnTo>
                    <a:pt x="384" y="738"/>
                  </a:lnTo>
                  <a:lnTo>
                    <a:pt x="396" y="750"/>
                  </a:lnTo>
                  <a:lnTo>
                    <a:pt x="420" y="762"/>
                  </a:lnTo>
                  <a:lnTo>
                    <a:pt x="426" y="762"/>
                  </a:lnTo>
                  <a:lnTo>
                    <a:pt x="444" y="780"/>
                  </a:lnTo>
                  <a:lnTo>
                    <a:pt x="444" y="786"/>
                  </a:lnTo>
                  <a:lnTo>
                    <a:pt x="456" y="786"/>
                  </a:lnTo>
                  <a:lnTo>
                    <a:pt x="468" y="798"/>
                  </a:lnTo>
                  <a:lnTo>
                    <a:pt x="480" y="804"/>
                  </a:lnTo>
                  <a:lnTo>
                    <a:pt x="498" y="798"/>
                  </a:lnTo>
                  <a:lnTo>
                    <a:pt x="504" y="804"/>
                  </a:lnTo>
                  <a:lnTo>
                    <a:pt x="516" y="810"/>
                  </a:lnTo>
                  <a:lnTo>
                    <a:pt x="522" y="822"/>
                  </a:lnTo>
                  <a:lnTo>
                    <a:pt x="534" y="828"/>
                  </a:lnTo>
                  <a:lnTo>
                    <a:pt x="558" y="828"/>
                  </a:lnTo>
                  <a:lnTo>
                    <a:pt x="570" y="816"/>
                  </a:lnTo>
                  <a:lnTo>
                    <a:pt x="570" y="792"/>
                  </a:lnTo>
                  <a:lnTo>
                    <a:pt x="564" y="780"/>
                  </a:lnTo>
                  <a:lnTo>
                    <a:pt x="564" y="768"/>
                  </a:lnTo>
                  <a:lnTo>
                    <a:pt x="570" y="750"/>
                  </a:lnTo>
                  <a:lnTo>
                    <a:pt x="576" y="738"/>
                  </a:lnTo>
                  <a:lnTo>
                    <a:pt x="582" y="732"/>
                  </a:lnTo>
                  <a:lnTo>
                    <a:pt x="582" y="714"/>
                  </a:lnTo>
                  <a:lnTo>
                    <a:pt x="576" y="702"/>
                  </a:lnTo>
                  <a:lnTo>
                    <a:pt x="570" y="720"/>
                  </a:lnTo>
                  <a:close/>
                  <a:moveTo>
                    <a:pt x="180" y="468"/>
                  </a:moveTo>
                  <a:lnTo>
                    <a:pt x="156" y="480"/>
                  </a:lnTo>
                  <a:lnTo>
                    <a:pt x="150" y="486"/>
                  </a:lnTo>
                  <a:lnTo>
                    <a:pt x="138" y="492"/>
                  </a:lnTo>
                  <a:lnTo>
                    <a:pt x="132" y="498"/>
                  </a:lnTo>
                  <a:lnTo>
                    <a:pt x="126" y="498"/>
                  </a:lnTo>
                  <a:lnTo>
                    <a:pt x="114" y="492"/>
                  </a:lnTo>
                  <a:lnTo>
                    <a:pt x="102" y="480"/>
                  </a:lnTo>
                  <a:lnTo>
                    <a:pt x="96" y="498"/>
                  </a:lnTo>
                  <a:lnTo>
                    <a:pt x="102" y="504"/>
                  </a:lnTo>
                  <a:lnTo>
                    <a:pt x="114" y="510"/>
                  </a:lnTo>
                  <a:lnTo>
                    <a:pt x="120" y="522"/>
                  </a:lnTo>
                  <a:lnTo>
                    <a:pt x="120" y="540"/>
                  </a:lnTo>
                  <a:lnTo>
                    <a:pt x="114" y="558"/>
                  </a:lnTo>
                  <a:lnTo>
                    <a:pt x="114" y="570"/>
                  </a:lnTo>
                  <a:lnTo>
                    <a:pt x="126" y="582"/>
                  </a:lnTo>
                  <a:lnTo>
                    <a:pt x="114" y="588"/>
                  </a:lnTo>
                  <a:lnTo>
                    <a:pt x="120" y="636"/>
                  </a:lnTo>
                  <a:lnTo>
                    <a:pt x="108" y="636"/>
                  </a:lnTo>
                  <a:lnTo>
                    <a:pt x="126" y="654"/>
                  </a:lnTo>
                  <a:lnTo>
                    <a:pt x="138" y="654"/>
                  </a:lnTo>
                  <a:lnTo>
                    <a:pt x="144" y="642"/>
                  </a:lnTo>
                  <a:lnTo>
                    <a:pt x="156" y="630"/>
                  </a:lnTo>
                  <a:lnTo>
                    <a:pt x="156" y="618"/>
                  </a:lnTo>
                  <a:lnTo>
                    <a:pt x="168" y="630"/>
                  </a:lnTo>
                  <a:lnTo>
                    <a:pt x="180" y="636"/>
                  </a:lnTo>
                  <a:lnTo>
                    <a:pt x="186" y="636"/>
                  </a:lnTo>
                  <a:lnTo>
                    <a:pt x="192" y="630"/>
                  </a:lnTo>
                  <a:lnTo>
                    <a:pt x="198" y="618"/>
                  </a:lnTo>
                  <a:lnTo>
                    <a:pt x="198" y="594"/>
                  </a:lnTo>
                  <a:lnTo>
                    <a:pt x="204" y="582"/>
                  </a:lnTo>
                  <a:lnTo>
                    <a:pt x="204" y="558"/>
                  </a:lnTo>
                  <a:lnTo>
                    <a:pt x="198" y="552"/>
                  </a:lnTo>
                  <a:lnTo>
                    <a:pt x="192" y="552"/>
                  </a:lnTo>
                  <a:lnTo>
                    <a:pt x="192" y="546"/>
                  </a:lnTo>
                  <a:lnTo>
                    <a:pt x="198" y="540"/>
                  </a:lnTo>
                  <a:lnTo>
                    <a:pt x="204" y="540"/>
                  </a:lnTo>
                  <a:lnTo>
                    <a:pt x="210" y="534"/>
                  </a:lnTo>
                  <a:lnTo>
                    <a:pt x="210" y="522"/>
                  </a:lnTo>
                  <a:lnTo>
                    <a:pt x="204" y="510"/>
                  </a:lnTo>
                  <a:lnTo>
                    <a:pt x="204" y="492"/>
                  </a:lnTo>
                  <a:lnTo>
                    <a:pt x="198" y="480"/>
                  </a:lnTo>
                  <a:lnTo>
                    <a:pt x="186" y="474"/>
                  </a:lnTo>
                  <a:lnTo>
                    <a:pt x="180" y="468"/>
                  </a:lnTo>
                  <a:close/>
                  <a:moveTo>
                    <a:pt x="774" y="546"/>
                  </a:moveTo>
                  <a:lnTo>
                    <a:pt x="768" y="534"/>
                  </a:lnTo>
                  <a:lnTo>
                    <a:pt x="756" y="528"/>
                  </a:lnTo>
                  <a:lnTo>
                    <a:pt x="738" y="510"/>
                  </a:lnTo>
                  <a:lnTo>
                    <a:pt x="678" y="480"/>
                  </a:lnTo>
                  <a:lnTo>
                    <a:pt x="672" y="480"/>
                  </a:lnTo>
                  <a:lnTo>
                    <a:pt x="660" y="474"/>
                  </a:lnTo>
                  <a:lnTo>
                    <a:pt x="648" y="474"/>
                  </a:lnTo>
                  <a:lnTo>
                    <a:pt x="630" y="468"/>
                  </a:lnTo>
                  <a:lnTo>
                    <a:pt x="606" y="456"/>
                  </a:lnTo>
                  <a:lnTo>
                    <a:pt x="606" y="450"/>
                  </a:lnTo>
                  <a:lnTo>
                    <a:pt x="612" y="438"/>
                  </a:lnTo>
                  <a:lnTo>
                    <a:pt x="624" y="426"/>
                  </a:lnTo>
                  <a:lnTo>
                    <a:pt x="624" y="420"/>
                  </a:lnTo>
                  <a:lnTo>
                    <a:pt x="618" y="414"/>
                  </a:lnTo>
                  <a:lnTo>
                    <a:pt x="612" y="414"/>
                  </a:lnTo>
                  <a:lnTo>
                    <a:pt x="594" y="408"/>
                  </a:lnTo>
                  <a:lnTo>
                    <a:pt x="552" y="408"/>
                  </a:lnTo>
                  <a:lnTo>
                    <a:pt x="540" y="402"/>
                  </a:lnTo>
                  <a:lnTo>
                    <a:pt x="534" y="396"/>
                  </a:lnTo>
                  <a:lnTo>
                    <a:pt x="516" y="384"/>
                  </a:lnTo>
                  <a:lnTo>
                    <a:pt x="492" y="360"/>
                  </a:lnTo>
                  <a:lnTo>
                    <a:pt x="480" y="342"/>
                  </a:lnTo>
                  <a:lnTo>
                    <a:pt x="474" y="336"/>
                  </a:lnTo>
                  <a:lnTo>
                    <a:pt x="468" y="324"/>
                  </a:lnTo>
                  <a:lnTo>
                    <a:pt x="468" y="312"/>
                  </a:lnTo>
                  <a:lnTo>
                    <a:pt x="450" y="276"/>
                  </a:lnTo>
                  <a:lnTo>
                    <a:pt x="438" y="270"/>
                  </a:lnTo>
                  <a:lnTo>
                    <a:pt x="432" y="264"/>
                  </a:lnTo>
                  <a:lnTo>
                    <a:pt x="420" y="258"/>
                  </a:lnTo>
                  <a:lnTo>
                    <a:pt x="414" y="252"/>
                  </a:lnTo>
                  <a:lnTo>
                    <a:pt x="378" y="222"/>
                  </a:lnTo>
                  <a:lnTo>
                    <a:pt x="372" y="210"/>
                  </a:lnTo>
                  <a:lnTo>
                    <a:pt x="360" y="198"/>
                  </a:lnTo>
                  <a:lnTo>
                    <a:pt x="360" y="186"/>
                  </a:lnTo>
                  <a:lnTo>
                    <a:pt x="366" y="180"/>
                  </a:lnTo>
                  <a:lnTo>
                    <a:pt x="384" y="180"/>
                  </a:lnTo>
                  <a:lnTo>
                    <a:pt x="384" y="174"/>
                  </a:lnTo>
                  <a:lnTo>
                    <a:pt x="372" y="162"/>
                  </a:lnTo>
                  <a:lnTo>
                    <a:pt x="366" y="150"/>
                  </a:lnTo>
                  <a:lnTo>
                    <a:pt x="366" y="138"/>
                  </a:lnTo>
                  <a:lnTo>
                    <a:pt x="402" y="120"/>
                  </a:lnTo>
                  <a:lnTo>
                    <a:pt x="408" y="114"/>
                  </a:lnTo>
                  <a:lnTo>
                    <a:pt x="414" y="114"/>
                  </a:lnTo>
                  <a:lnTo>
                    <a:pt x="438" y="108"/>
                  </a:lnTo>
                  <a:lnTo>
                    <a:pt x="444" y="72"/>
                  </a:lnTo>
                  <a:lnTo>
                    <a:pt x="432" y="66"/>
                  </a:lnTo>
                  <a:lnTo>
                    <a:pt x="438" y="60"/>
                  </a:lnTo>
                  <a:lnTo>
                    <a:pt x="438" y="42"/>
                  </a:lnTo>
                  <a:lnTo>
                    <a:pt x="384" y="42"/>
                  </a:lnTo>
                  <a:lnTo>
                    <a:pt x="378" y="24"/>
                  </a:lnTo>
                  <a:lnTo>
                    <a:pt x="366" y="24"/>
                  </a:lnTo>
                  <a:lnTo>
                    <a:pt x="366" y="6"/>
                  </a:lnTo>
                  <a:lnTo>
                    <a:pt x="360" y="0"/>
                  </a:lnTo>
                  <a:lnTo>
                    <a:pt x="342" y="0"/>
                  </a:lnTo>
                  <a:lnTo>
                    <a:pt x="336" y="6"/>
                  </a:lnTo>
                  <a:lnTo>
                    <a:pt x="336" y="12"/>
                  </a:lnTo>
                  <a:lnTo>
                    <a:pt x="294" y="12"/>
                  </a:lnTo>
                  <a:lnTo>
                    <a:pt x="282" y="30"/>
                  </a:lnTo>
                  <a:lnTo>
                    <a:pt x="270" y="24"/>
                  </a:lnTo>
                  <a:lnTo>
                    <a:pt x="252" y="24"/>
                  </a:lnTo>
                  <a:lnTo>
                    <a:pt x="246" y="42"/>
                  </a:lnTo>
                  <a:lnTo>
                    <a:pt x="222" y="42"/>
                  </a:lnTo>
                  <a:lnTo>
                    <a:pt x="222" y="48"/>
                  </a:lnTo>
                  <a:lnTo>
                    <a:pt x="234" y="60"/>
                  </a:lnTo>
                  <a:lnTo>
                    <a:pt x="228" y="72"/>
                  </a:lnTo>
                  <a:lnTo>
                    <a:pt x="210" y="60"/>
                  </a:lnTo>
                  <a:lnTo>
                    <a:pt x="192" y="66"/>
                  </a:lnTo>
                  <a:lnTo>
                    <a:pt x="180" y="48"/>
                  </a:lnTo>
                  <a:lnTo>
                    <a:pt x="174" y="72"/>
                  </a:lnTo>
                  <a:lnTo>
                    <a:pt x="162" y="84"/>
                  </a:lnTo>
                  <a:lnTo>
                    <a:pt x="162" y="102"/>
                  </a:lnTo>
                  <a:lnTo>
                    <a:pt x="138" y="78"/>
                  </a:lnTo>
                  <a:lnTo>
                    <a:pt x="132" y="78"/>
                  </a:lnTo>
                  <a:lnTo>
                    <a:pt x="132" y="72"/>
                  </a:lnTo>
                  <a:lnTo>
                    <a:pt x="126" y="66"/>
                  </a:lnTo>
                  <a:lnTo>
                    <a:pt x="126" y="60"/>
                  </a:lnTo>
                  <a:lnTo>
                    <a:pt x="120" y="54"/>
                  </a:lnTo>
                  <a:lnTo>
                    <a:pt x="108" y="54"/>
                  </a:lnTo>
                  <a:lnTo>
                    <a:pt x="102" y="60"/>
                  </a:lnTo>
                  <a:lnTo>
                    <a:pt x="102" y="78"/>
                  </a:lnTo>
                  <a:lnTo>
                    <a:pt x="84" y="96"/>
                  </a:lnTo>
                  <a:lnTo>
                    <a:pt x="78" y="96"/>
                  </a:lnTo>
                  <a:lnTo>
                    <a:pt x="66" y="84"/>
                  </a:lnTo>
                  <a:lnTo>
                    <a:pt x="54" y="84"/>
                  </a:lnTo>
                  <a:lnTo>
                    <a:pt x="42" y="96"/>
                  </a:lnTo>
                  <a:lnTo>
                    <a:pt x="30" y="96"/>
                  </a:lnTo>
                  <a:lnTo>
                    <a:pt x="30" y="102"/>
                  </a:lnTo>
                  <a:lnTo>
                    <a:pt x="24" y="102"/>
                  </a:lnTo>
                  <a:lnTo>
                    <a:pt x="18" y="108"/>
                  </a:lnTo>
                  <a:lnTo>
                    <a:pt x="42" y="132"/>
                  </a:lnTo>
                  <a:lnTo>
                    <a:pt x="42" y="138"/>
                  </a:lnTo>
                  <a:lnTo>
                    <a:pt x="24" y="156"/>
                  </a:lnTo>
                  <a:lnTo>
                    <a:pt x="0" y="156"/>
                  </a:lnTo>
                  <a:lnTo>
                    <a:pt x="12" y="174"/>
                  </a:lnTo>
                  <a:lnTo>
                    <a:pt x="24" y="174"/>
                  </a:lnTo>
                  <a:lnTo>
                    <a:pt x="30" y="180"/>
                  </a:lnTo>
                  <a:lnTo>
                    <a:pt x="30" y="192"/>
                  </a:lnTo>
                  <a:lnTo>
                    <a:pt x="24" y="198"/>
                  </a:lnTo>
                  <a:lnTo>
                    <a:pt x="24" y="204"/>
                  </a:lnTo>
                  <a:lnTo>
                    <a:pt x="18" y="210"/>
                  </a:lnTo>
                  <a:lnTo>
                    <a:pt x="18" y="216"/>
                  </a:lnTo>
                  <a:lnTo>
                    <a:pt x="24" y="222"/>
                  </a:lnTo>
                  <a:lnTo>
                    <a:pt x="36" y="228"/>
                  </a:lnTo>
                  <a:lnTo>
                    <a:pt x="42" y="228"/>
                  </a:lnTo>
                  <a:lnTo>
                    <a:pt x="42" y="234"/>
                  </a:lnTo>
                  <a:lnTo>
                    <a:pt x="66" y="234"/>
                  </a:lnTo>
                  <a:lnTo>
                    <a:pt x="72" y="240"/>
                  </a:lnTo>
                  <a:lnTo>
                    <a:pt x="72" y="246"/>
                  </a:lnTo>
                  <a:lnTo>
                    <a:pt x="54" y="264"/>
                  </a:lnTo>
                  <a:lnTo>
                    <a:pt x="54" y="270"/>
                  </a:lnTo>
                  <a:lnTo>
                    <a:pt x="66" y="270"/>
                  </a:lnTo>
                  <a:lnTo>
                    <a:pt x="90" y="258"/>
                  </a:lnTo>
                  <a:lnTo>
                    <a:pt x="120" y="228"/>
                  </a:lnTo>
                  <a:lnTo>
                    <a:pt x="144" y="216"/>
                  </a:lnTo>
                  <a:lnTo>
                    <a:pt x="156" y="216"/>
                  </a:lnTo>
                  <a:lnTo>
                    <a:pt x="168" y="222"/>
                  </a:lnTo>
                  <a:lnTo>
                    <a:pt x="204" y="234"/>
                  </a:lnTo>
                  <a:lnTo>
                    <a:pt x="216" y="240"/>
                  </a:lnTo>
                  <a:lnTo>
                    <a:pt x="228" y="252"/>
                  </a:lnTo>
                  <a:lnTo>
                    <a:pt x="234" y="264"/>
                  </a:lnTo>
                  <a:lnTo>
                    <a:pt x="234" y="276"/>
                  </a:lnTo>
                  <a:lnTo>
                    <a:pt x="240" y="282"/>
                  </a:lnTo>
                  <a:lnTo>
                    <a:pt x="240" y="288"/>
                  </a:lnTo>
                  <a:lnTo>
                    <a:pt x="252" y="300"/>
                  </a:lnTo>
                  <a:lnTo>
                    <a:pt x="252" y="306"/>
                  </a:lnTo>
                  <a:lnTo>
                    <a:pt x="246" y="318"/>
                  </a:lnTo>
                  <a:lnTo>
                    <a:pt x="246" y="324"/>
                  </a:lnTo>
                  <a:lnTo>
                    <a:pt x="258" y="336"/>
                  </a:lnTo>
                  <a:lnTo>
                    <a:pt x="282" y="348"/>
                  </a:lnTo>
                  <a:lnTo>
                    <a:pt x="288" y="354"/>
                  </a:lnTo>
                  <a:lnTo>
                    <a:pt x="294" y="354"/>
                  </a:lnTo>
                  <a:lnTo>
                    <a:pt x="300" y="372"/>
                  </a:lnTo>
                  <a:lnTo>
                    <a:pt x="330" y="372"/>
                  </a:lnTo>
                  <a:lnTo>
                    <a:pt x="348" y="390"/>
                  </a:lnTo>
                  <a:lnTo>
                    <a:pt x="354" y="402"/>
                  </a:lnTo>
                  <a:lnTo>
                    <a:pt x="366" y="414"/>
                  </a:lnTo>
                  <a:lnTo>
                    <a:pt x="378" y="420"/>
                  </a:lnTo>
                  <a:lnTo>
                    <a:pt x="384" y="432"/>
                  </a:lnTo>
                  <a:lnTo>
                    <a:pt x="420" y="468"/>
                  </a:lnTo>
                  <a:lnTo>
                    <a:pt x="456" y="468"/>
                  </a:lnTo>
                  <a:lnTo>
                    <a:pt x="462" y="474"/>
                  </a:lnTo>
                  <a:lnTo>
                    <a:pt x="468" y="486"/>
                  </a:lnTo>
                  <a:lnTo>
                    <a:pt x="492" y="498"/>
                  </a:lnTo>
                  <a:lnTo>
                    <a:pt x="510" y="504"/>
                  </a:lnTo>
                  <a:lnTo>
                    <a:pt x="528" y="504"/>
                  </a:lnTo>
                  <a:lnTo>
                    <a:pt x="540" y="510"/>
                  </a:lnTo>
                  <a:lnTo>
                    <a:pt x="546" y="510"/>
                  </a:lnTo>
                  <a:lnTo>
                    <a:pt x="552" y="522"/>
                  </a:lnTo>
                  <a:lnTo>
                    <a:pt x="552" y="534"/>
                  </a:lnTo>
                  <a:lnTo>
                    <a:pt x="564" y="558"/>
                  </a:lnTo>
                  <a:lnTo>
                    <a:pt x="570" y="564"/>
                  </a:lnTo>
                  <a:lnTo>
                    <a:pt x="582" y="564"/>
                  </a:lnTo>
                  <a:lnTo>
                    <a:pt x="594" y="558"/>
                  </a:lnTo>
                  <a:lnTo>
                    <a:pt x="600" y="558"/>
                  </a:lnTo>
                  <a:lnTo>
                    <a:pt x="600" y="570"/>
                  </a:lnTo>
                  <a:lnTo>
                    <a:pt x="606" y="582"/>
                  </a:lnTo>
                  <a:lnTo>
                    <a:pt x="606" y="606"/>
                  </a:lnTo>
                  <a:lnTo>
                    <a:pt x="612" y="618"/>
                  </a:lnTo>
                  <a:lnTo>
                    <a:pt x="630" y="636"/>
                  </a:lnTo>
                  <a:lnTo>
                    <a:pt x="630" y="666"/>
                  </a:lnTo>
                  <a:lnTo>
                    <a:pt x="612" y="666"/>
                  </a:lnTo>
                  <a:lnTo>
                    <a:pt x="612" y="690"/>
                  </a:lnTo>
                  <a:lnTo>
                    <a:pt x="606" y="696"/>
                  </a:lnTo>
                  <a:lnTo>
                    <a:pt x="600" y="708"/>
                  </a:lnTo>
                  <a:lnTo>
                    <a:pt x="594" y="714"/>
                  </a:lnTo>
                  <a:lnTo>
                    <a:pt x="594" y="732"/>
                  </a:lnTo>
                  <a:lnTo>
                    <a:pt x="606" y="732"/>
                  </a:lnTo>
                  <a:lnTo>
                    <a:pt x="618" y="726"/>
                  </a:lnTo>
                  <a:lnTo>
                    <a:pt x="624" y="726"/>
                  </a:lnTo>
                  <a:lnTo>
                    <a:pt x="636" y="702"/>
                  </a:lnTo>
                  <a:lnTo>
                    <a:pt x="654" y="696"/>
                  </a:lnTo>
                  <a:lnTo>
                    <a:pt x="654" y="666"/>
                  </a:lnTo>
                  <a:lnTo>
                    <a:pt x="666" y="654"/>
                  </a:lnTo>
                  <a:lnTo>
                    <a:pt x="678" y="654"/>
                  </a:lnTo>
                  <a:lnTo>
                    <a:pt x="684" y="648"/>
                  </a:lnTo>
                  <a:lnTo>
                    <a:pt x="696" y="648"/>
                  </a:lnTo>
                  <a:lnTo>
                    <a:pt x="696" y="636"/>
                  </a:lnTo>
                  <a:lnTo>
                    <a:pt x="690" y="630"/>
                  </a:lnTo>
                  <a:lnTo>
                    <a:pt x="690" y="618"/>
                  </a:lnTo>
                  <a:lnTo>
                    <a:pt x="678" y="606"/>
                  </a:lnTo>
                  <a:lnTo>
                    <a:pt x="666" y="606"/>
                  </a:lnTo>
                  <a:lnTo>
                    <a:pt x="648" y="588"/>
                  </a:lnTo>
                  <a:lnTo>
                    <a:pt x="654" y="582"/>
                  </a:lnTo>
                  <a:lnTo>
                    <a:pt x="660" y="570"/>
                  </a:lnTo>
                  <a:lnTo>
                    <a:pt x="666" y="552"/>
                  </a:lnTo>
                  <a:lnTo>
                    <a:pt x="672" y="540"/>
                  </a:lnTo>
                  <a:lnTo>
                    <a:pt x="684" y="528"/>
                  </a:lnTo>
                  <a:lnTo>
                    <a:pt x="690" y="534"/>
                  </a:lnTo>
                  <a:lnTo>
                    <a:pt x="702" y="534"/>
                  </a:lnTo>
                  <a:lnTo>
                    <a:pt x="708" y="540"/>
                  </a:lnTo>
                  <a:lnTo>
                    <a:pt x="738" y="540"/>
                  </a:lnTo>
                  <a:lnTo>
                    <a:pt x="738" y="552"/>
                  </a:lnTo>
                  <a:lnTo>
                    <a:pt x="744" y="558"/>
                  </a:lnTo>
                  <a:lnTo>
                    <a:pt x="744" y="564"/>
                  </a:lnTo>
                  <a:lnTo>
                    <a:pt x="750" y="576"/>
                  </a:lnTo>
                  <a:lnTo>
                    <a:pt x="762" y="576"/>
                  </a:lnTo>
                  <a:lnTo>
                    <a:pt x="774" y="570"/>
                  </a:lnTo>
                  <a:lnTo>
                    <a:pt x="780" y="564"/>
                  </a:lnTo>
                  <a:lnTo>
                    <a:pt x="780" y="558"/>
                  </a:lnTo>
                  <a:lnTo>
                    <a:pt x="774" y="546"/>
                  </a:lnTo>
                  <a:close/>
                </a:path>
              </a:pathLst>
            </a:custGeom>
            <a:solidFill>
              <a:srgbClr val="24771B"/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05" name="Israel" descr="© INSCALE GmbH, 05.05.2010&#10;http://www.presentationload.com/">
              <a:extLst>
                <a:ext uri="{FF2B5EF4-FFF2-40B4-BE49-F238E27FC236}">
                  <a16:creationId xmlns:a16="http://schemas.microsoft.com/office/drawing/2014/main" id="{72425678-B22B-4967-8422-4610D53E0E21}"/>
                </a:ext>
              </a:extLst>
            </p:cNvPr>
            <p:cNvSpPr>
              <a:spLocks/>
            </p:cNvSpPr>
            <p:nvPr/>
          </p:nvSpPr>
          <p:spPr bwMode="gray">
            <a:xfrm>
              <a:off x="6596164" y="3311803"/>
              <a:ext cx="46026" cy="142918"/>
            </a:xfrm>
            <a:custGeom>
              <a:avLst/>
              <a:gdLst>
                <a:gd name="T0" fmla="*/ 0 w 102"/>
                <a:gd name="T1" fmla="*/ 2147483647 h 324"/>
                <a:gd name="T2" fmla="*/ 2147483647 w 102"/>
                <a:gd name="T3" fmla="*/ 2147483647 h 324"/>
                <a:gd name="T4" fmla="*/ 2147483647 w 102"/>
                <a:gd name="T5" fmla="*/ 2147483647 h 324"/>
                <a:gd name="T6" fmla="*/ 2147483647 w 102"/>
                <a:gd name="T7" fmla="*/ 2147483647 h 324"/>
                <a:gd name="T8" fmla="*/ 2147483647 w 102"/>
                <a:gd name="T9" fmla="*/ 2147483647 h 324"/>
                <a:gd name="T10" fmla="*/ 2147483647 w 102"/>
                <a:gd name="T11" fmla="*/ 2147483647 h 324"/>
                <a:gd name="T12" fmla="*/ 2147483647 w 102"/>
                <a:gd name="T13" fmla="*/ 2147483647 h 324"/>
                <a:gd name="T14" fmla="*/ 2147483647 w 102"/>
                <a:gd name="T15" fmla="*/ 2147483647 h 324"/>
                <a:gd name="T16" fmla="*/ 2147483647 w 102"/>
                <a:gd name="T17" fmla="*/ 2147483647 h 324"/>
                <a:gd name="T18" fmla="*/ 2147483647 w 102"/>
                <a:gd name="T19" fmla="*/ 2147483647 h 324"/>
                <a:gd name="T20" fmla="*/ 2147483647 w 102"/>
                <a:gd name="T21" fmla="*/ 2147483647 h 324"/>
                <a:gd name="T22" fmla="*/ 2147483647 w 102"/>
                <a:gd name="T23" fmla="*/ 2147483647 h 324"/>
                <a:gd name="T24" fmla="*/ 2147483647 w 102"/>
                <a:gd name="T25" fmla="*/ 2147483647 h 324"/>
                <a:gd name="T26" fmla="*/ 2147483647 w 102"/>
                <a:gd name="T27" fmla="*/ 2147483647 h 324"/>
                <a:gd name="T28" fmla="*/ 2147483647 w 102"/>
                <a:gd name="T29" fmla="*/ 2147483647 h 324"/>
                <a:gd name="T30" fmla="*/ 2147483647 w 102"/>
                <a:gd name="T31" fmla="*/ 2147483647 h 324"/>
                <a:gd name="T32" fmla="*/ 2147483647 w 102"/>
                <a:gd name="T33" fmla="*/ 2147483647 h 324"/>
                <a:gd name="T34" fmla="*/ 2147483647 w 102"/>
                <a:gd name="T35" fmla="*/ 2147483647 h 324"/>
                <a:gd name="T36" fmla="*/ 2147483647 w 102"/>
                <a:gd name="T37" fmla="*/ 2147483647 h 324"/>
                <a:gd name="T38" fmla="*/ 2147483647 w 102"/>
                <a:gd name="T39" fmla="*/ 2147483647 h 324"/>
                <a:gd name="T40" fmla="*/ 2147483647 w 102"/>
                <a:gd name="T41" fmla="*/ 2147483647 h 324"/>
                <a:gd name="T42" fmla="*/ 2147483647 w 102"/>
                <a:gd name="T43" fmla="*/ 2147483647 h 324"/>
                <a:gd name="T44" fmla="*/ 2147483647 w 102"/>
                <a:gd name="T45" fmla="*/ 2147483647 h 324"/>
                <a:gd name="T46" fmla="*/ 2147483647 w 102"/>
                <a:gd name="T47" fmla="*/ 2147483647 h 324"/>
                <a:gd name="T48" fmla="*/ 2147483647 w 102"/>
                <a:gd name="T49" fmla="*/ 0 h 324"/>
                <a:gd name="T50" fmla="*/ 2147483647 w 102"/>
                <a:gd name="T51" fmla="*/ 2147483647 h 324"/>
                <a:gd name="T52" fmla="*/ 2147483647 w 102"/>
                <a:gd name="T53" fmla="*/ 2147483647 h 324"/>
                <a:gd name="T54" fmla="*/ 2147483647 w 102"/>
                <a:gd name="T55" fmla="*/ 2147483647 h 324"/>
                <a:gd name="T56" fmla="*/ 2147483647 w 102"/>
                <a:gd name="T57" fmla="*/ 2147483647 h 324"/>
                <a:gd name="T58" fmla="*/ 2147483647 w 102"/>
                <a:gd name="T59" fmla="*/ 2147483647 h 324"/>
                <a:gd name="T60" fmla="*/ 2147483647 w 102"/>
                <a:gd name="T61" fmla="*/ 2147483647 h 324"/>
                <a:gd name="T62" fmla="*/ 2147483647 w 102"/>
                <a:gd name="T63" fmla="*/ 2147483647 h 324"/>
                <a:gd name="T64" fmla="*/ 2147483647 w 102"/>
                <a:gd name="T65" fmla="*/ 2147483647 h 324"/>
                <a:gd name="T66" fmla="*/ 2147483647 w 102"/>
                <a:gd name="T67" fmla="*/ 2147483647 h 324"/>
                <a:gd name="T68" fmla="*/ 2147483647 w 102"/>
                <a:gd name="T69" fmla="*/ 2147483647 h 324"/>
                <a:gd name="T70" fmla="*/ 2147483647 w 102"/>
                <a:gd name="T71" fmla="*/ 2147483647 h 324"/>
                <a:gd name="T72" fmla="*/ 2147483647 w 102"/>
                <a:gd name="T73" fmla="*/ 2147483647 h 324"/>
                <a:gd name="T74" fmla="*/ 2147483647 w 102"/>
                <a:gd name="T75" fmla="*/ 2147483647 h 324"/>
                <a:gd name="T76" fmla="*/ 2147483647 w 102"/>
                <a:gd name="T77" fmla="*/ 2147483647 h 324"/>
                <a:gd name="T78" fmla="*/ 0 w 102"/>
                <a:gd name="T79" fmla="*/ 2147483647 h 324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102"/>
                <a:gd name="T121" fmla="*/ 0 h 324"/>
                <a:gd name="T122" fmla="*/ 102 w 102"/>
                <a:gd name="T123" fmla="*/ 324 h 324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102" h="324">
                  <a:moveTo>
                    <a:pt x="0" y="168"/>
                  </a:moveTo>
                  <a:lnTo>
                    <a:pt x="54" y="312"/>
                  </a:lnTo>
                  <a:lnTo>
                    <a:pt x="60" y="324"/>
                  </a:lnTo>
                  <a:lnTo>
                    <a:pt x="60" y="306"/>
                  </a:lnTo>
                  <a:lnTo>
                    <a:pt x="66" y="294"/>
                  </a:lnTo>
                  <a:lnTo>
                    <a:pt x="66" y="234"/>
                  </a:lnTo>
                  <a:lnTo>
                    <a:pt x="72" y="228"/>
                  </a:lnTo>
                  <a:lnTo>
                    <a:pt x="78" y="216"/>
                  </a:lnTo>
                  <a:lnTo>
                    <a:pt x="84" y="210"/>
                  </a:lnTo>
                  <a:lnTo>
                    <a:pt x="90" y="198"/>
                  </a:lnTo>
                  <a:lnTo>
                    <a:pt x="90" y="186"/>
                  </a:lnTo>
                  <a:lnTo>
                    <a:pt x="78" y="174"/>
                  </a:lnTo>
                  <a:lnTo>
                    <a:pt x="78" y="162"/>
                  </a:lnTo>
                  <a:lnTo>
                    <a:pt x="72" y="156"/>
                  </a:lnTo>
                  <a:lnTo>
                    <a:pt x="66" y="162"/>
                  </a:lnTo>
                  <a:lnTo>
                    <a:pt x="66" y="168"/>
                  </a:lnTo>
                  <a:lnTo>
                    <a:pt x="60" y="168"/>
                  </a:lnTo>
                  <a:lnTo>
                    <a:pt x="54" y="174"/>
                  </a:lnTo>
                  <a:lnTo>
                    <a:pt x="48" y="168"/>
                  </a:lnTo>
                  <a:lnTo>
                    <a:pt x="48" y="96"/>
                  </a:lnTo>
                  <a:lnTo>
                    <a:pt x="66" y="78"/>
                  </a:lnTo>
                  <a:lnTo>
                    <a:pt x="84" y="78"/>
                  </a:lnTo>
                  <a:lnTo>
                    <a:pt x="90" y="60"/>
                  </a:lnTo>
                  <a:lnTo>
                    <a:pt x="84" y="18"/>
                  </a:lnTo>
                  <a:lnTo>
                    <a:pt x="102" y="0"/>
                  </a:lnTo>
                  <a:lnTo>
                    <a:pt x="78" y="6"/>
                  </a:lnTo>
                  <a:lnTo>
                    <a:pt x="78" y="18"/>
                  </a:lnTo>
                  <a:lnTo>
                    <a:pt x="72" y="30"/>
                  </a:lnTo>
                  <a:lnTo>
                    <a:pt x="66" y="36"/>
                  </a:lnTo>
                  <a:lnTo>
                    <a:pt x="60" y="36"/>
                  </a:lnTo>
                  <a:lnTo>
                    <a:pt x="54" y="30"/>
                  </a:lnTo>
                  <a:lnTo>
                    <a:pt x="42" y="54"/>
                  </a:lnTo>
                  <a:lnTo>
                    <a:pt x="30" y="60"/>
                  </a:lnTo>
                  <a:lnTo>
                    <a:pt x="36" y="72"/>
                  </a:lnTo>
                  <a:lnTo>
                    <a:pt x="36" y="84"/>
                  </a:lnTo>
                  <a:lnTo>
                    <a:pt x="42" y="90"/>
                  </a:lnTo>
                  <a:lnTo>
                    <a:pt x="42" y="96"/>
                  </a:lnTo>
                  <a:lnTo>
                    <a:pt x="18" y="138"/>
                  </a:lnTo>
                  <a:lnTo>
                    <a:pt x="18" y="156"/>
                  </a:lnTo>
                  <a:lnTo>
                    <a:pt x="0" y="168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06" name="Iran" descr="© INSCALE GmbH, 05.05.2010&#10;http://www.presentationload.com/">
              <a:extLst>
                <a:ext uri="{FF2B5EF4-FFF2-40B4-BE49-F238E27FC236}">
                  <a16:creationId xmlns:a16="http://schemas.microsoft.com/office/drawing/2014/main" id="{97BCAA5C-4102-445D-B8E2-50F7C1EA8884}"/>
                </a:ext>
              </a:extLst>
            </p:cNvPr>
            <p:cNvSpPr>
              <a:spLocks/>
            </p:cNvSpPr>
            <p:nvPr/>
          </p:nvSpPr>
          <p:spPr bwMode="gray">
            <a:xfrm>
              <a:off x="6854865" y="3081546"/>
              <a:ext cx="638026" cy="528798"/>
            </a:xfrm>
            <a:custGeom>
              <a:avLst/>
              <a:gdLst>
                <a:gd name="T0" fmla="*/ 2147483647 w 1440"/>
                <a:gd name="T1" fmla="*/ 2147483647 h 1182"/>
                <a:gd name="T2" fmla="*/ 2147483647 w 1440"/>
                <a:gd name="T3" fmla="*/ 2147483647 h 1182"/>
                <a:gd name="T4" fmla="*/ 2147483647 w 1440"/>
                <a:gd name="T5" fmla="*/ 2147483647 h 1182"/>
                <a:gd name="T6" fmla="*/ 2147483647 w 1440"/>
                <a:gd name="T7" fmla="*/ 2147483647 h 1182"/>
                <a:gd name="T8" fmla="*/ 2147483647 w 1440"/>
                <a:gd name="T9" fmla="*/ 2147483647 h 1182"/>
                <a:gd name="T10" fmla="*/ 2147483647 w 1440"/>
                <a:gd name="T11" fmla="*/ 2147483647 h 1182"/>
                <a:gd name="T12" fmla="*/ 2147483647 w 1440"/>
                <a:gd name="T13" fmla="*/ 2147483647 h 1182"/>
                <a:gd name="T14" fmla="*/ 2147483647 w 1440"/>
                <a:gd name="T15" fmla="*/ 2147483647 h 1182"/>
                <a:gd name="T16" fmla="*/ 2147483647 w 1440"/>
                <a:gd name="T17" fmla="*/ 2147483647 h 1182"/>
                <a:gd name="T18" fmla="*/ 2147483647 w 1440"/>
                <a:gd name="T19" fmla="*/ 2147483647 h 1182"/>
                <a:gd name="T20" fmla="*/ 2147483647 w 1440"/>
                <a:gd name="T21" fmla="*/ 2147483647 h 1182"/>
                <a:gd name="T22" fmla="*/ 2147483647 w 1440"/>
                <a:gd name="T23" fmla="*/ 2147483647 h 1182"/>
                <a:gd name="T24" fmla="*/ 2147483647 w 1440"/>
                <a:gd name="T25" fmla="*/ 2147483647 h 1182"/>
                <a:gd name="T26" fmla="*/ 2147483647 w 1440"/>
                <a:gd name="T27" fmla="*/ 2147483647 h 1182"/>
                <a:gd name="T28" fmla="*/ 2147483647 w 1440"/>
                <a:gd name="T29" fmla="*/ 2147483647 h 1182"/>
                <a:gd name="T30" fmla="*/ 2147483647 w 1440"/>
                <a:gd name="T31" fmla="*/ 2147483647 h 1182"/>
                <a:gd name="T32" fmla="*/ 2147483647 w 1440"/>
                <a:gd name="T33" fmla="*/ 2147483647 h 1182"/>
                <a:gd name="T34" fmla="*/ 2147483647 w 1440"/>
                <a:gd name="T35" fmla="*/ 2147483647 h 1182"/>
                <a:gd name="T36" fmla="*/ 2147483647 w 1440"/>
                <a:gd name="T37" fmla="*/ 2147483647 h 1182"/>
                <a:gd name="T38" fmla="*/ 2147483647 w 1440"/>
                <a:gd name="T39" fmla="*/ 2147483647 h 1182"/>
                <a:gd name="T40" fmla="*/ 2147483647 w 1440"/>
                <a:gd name="T41" fmla="*/ 2147483647 h 1182"/>
                <a:gd name="T42" fmla="*/ 2147483647 w 1440"/>
                <a:gd name="T43" fmla="*/ 2147483647 h 1182"/>
                <a:gd name="T44" fmla="*/ 2147483647 w 1440"/>
                <a:gd name="T45" fmla="*/ 2147483647 h 1182"/>
                <a:gd name="T46" fmla="*/ 2147483647 w 1440"/>
                <a:gd name="T47" fmla="*/ 2147483647 h 1182"/>
                <a:gd name="T48" fmla="*/ 2147483647 w 1440"/>
                <a:gd name="T49" fmla="*/ 2147483647 h 1182"/>
                <a:gd name="T50" fmla="*/ 2147483647 w 1440"/>
                <a:gd name="T51" fmla="*/ 2147483647 h 1182"/>
                <a:gd name="T52" fmla="*/ 2147483647 w 1440"/>
                <a:gd name="T53" fmla="*/ 2147483647 h 1182"/>
                <a:gd name="T54" fmla="*/ 2147483647 w 1440"/>
                <a:gd name="T55" fmla="*/ 2147483647 h 1182"/>
                <a:gd name="T56" fmla="*/ 2147483647 w 1440"/>
                <a:gd name="T57" fmla="*/ 2147483647 h 1182"/>
                <a:gd name="T58" fmla="*/ 2147483647 w 1440"/>
                <a:gd name="T59" fmla="*/ 2147483647 h 1182"/>
                <a:gd name="T60" fmla="*/ 2147483647 w 1440"/>
                <a:gd name="T61" fmla="*/ 0 h 1182"/>
                <a:gd name="T62" fmla="*/ 2147483647 w 1440"/>
                <a:gd name="T63" fmla="*/ 2147483647 h 1182"/>
                <a:gd name="T64" fmla="*/ 2147483647 w 1440"/>
                <a:gd name="T65" fmla="*/ 2147483647 h 1182"/>
                <a:gd name="T66" fmla="*/ 2147483647 w 1440"/>
                <a:gd name="T67" fmla="*/ 2147483647 h 1182"/>
                <a:gd name="T68" fmla="*/ 2147483647 w 1440"/>
                <a:gd name="T69" fmla="*/ 2147483647 h 1182"/>
                <a:gd name="T70" fmla="*/ 2147483647 w 1440"/>
                <a:gd name="T71" fmla="*/ 2147483647 h 1182"/>
                <a:gd name="T72" fmla="*/ 2147483647 w 1440"/>
                <a:gd name="T73" fmla="*/ 2147483647 h 1182"/>
                <a:gd name="T74" fmla="*/ 2147483647 w 1440"/>
                <a:gd name="T75" fmla="*/ 2147483647 h 1182"/>
                <a:gd name="T76" fmla="*/ 2147483647 w 1440"/>
                <a:gd name="T77" fmla="*/ 2147483647 h 1182"/>
                <a:gd name="T78" fmla="*/ 2147483647 w 1440"/>
                <a:gd name="T79" fmla="*/ 2147483647 h 1182"/>
                <a:gd name="T80" fmla="*/ 2147483647 w 1440"/>
                <a:gd name="T81" fmla="*/ 2147483647 h 1182"/>
                <a:gd name="T82" fmla="*/ 2147483647 w 1440"/>
                <a:gd name="T83" fmla="*/ 2147483647 h 1182"/>
                <a:gd name="T84" fmla="*/ 2147483647 w 1440"/>
                <a:gd name="T85" fmla="*/ 2147483647 h 1182"/>
                <a:gd name="T86" fmla="*/ 2147483647 w 1440"/>
                <a:gd name="T87" fmla="*/ 2147483647 h 1182"/>
                <a:gd name="T88" fmla="*/ 2147483647 w 1440"/>
                <a:gd name="T89" fmla="*/ 2147483647 h 1182"/>
                <a:gd name="T90" fmla="*/ 2147483647 w 1440"/>
                <a:gd name="T91" fmla="*/ 2147483647 h 1182"/>
                <a:gd name="T92" fmla="*/ 2147483647 w 1440"/>
                <a:gd name="T93" fmla="*/ 2147483647 h 1182"/>
                <a:gd name="T94" fmla="*/ 2147483647 w 1440"/>
                <a:gd name="T95" fmla="*/ 2147483647 h 1182"/>
                <a:gd name="T96" fmla="*/ 2147483647 w 1440"/>
                <a:gd name="T97" fmla="*/ 2147483647 h 1182"/>
                <a:gd name="T98" fmla="*/ 2147483647 w 1440"/>
                <a:gd name="T99" fmla="*/ 2147483647 h 1182"/>
                <a:gd name="T100" fmla="*/ 2147483647 w 1440"/>
                <a:gd name="T101" fmla="*/ 2147483647 h 1182"/>
                <a:gd name="T102" fmla="*/ 2147483647 w 1440"/>
                <a:gd name="T103" fmla="*/ 2147483647 h 1182"/>
                <a:gd name="T104" fmla="*/ 2147483647 w 1440"/>
                <a:gd name="T105" fmla="*/ 2147483647 h 1182"/>
                <a:gd name="T106" fmla="*/ 2147483647 w 1440"/>
                <a:gd name="T107" fmla="*/ 2147483647 h 1182"/>
                <a:gd name="T108" fmla="*/ 2147483647 w 1440"/>
                <a:gd name="T109" fmla="*/ 2147483647 h 1182"/>
                <a:gd name="T110" fmla="*/ 2147483647 w 1440"/>
                <a:gd name="T111" fmla="*/ 2147483647 h 118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440"/>
                <a:gd name="T169" fmla="*/ 0 h 1182"/>
                <a:gd name="T170" fmla="*/ 1440 w 1440"/>
                <a:gd name="T171" fmla="*/ 1182 h 118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440" h="1182">
                  <a:moveTo>
                    <a:pt x="1338" y="1176"/>
                  </a:moveTo>
                  <a:lnTo>
                    <a:pt x="1338" y="1170"/>
                  </a:lnTo>
                  <a:lnTo>
                    <a:pt x="1332" y="1158"/>
                  </a:lnTo>
                  <a:lnTo>
                    <a:pt x="1332" y="1128"/>
                  </a:lnTo>
                  <a:lnTo>
                    <a:pt x="1344" y="1116"/>
                  </a:lnTo>
                  <a:lnTo>
                    <a:pt x="1344" y="1110"/>
                  </a:lnTo>
                  <a:lnTo>
                    <a:pt x="1350" y="1104"/>
                  </a:lnTo>
                  <a:lnTo>
                    <a:pt x="1356" y="1086"/>
                  </a:lnTo>
                  <a:lnTo>
                    <a:pt x="1368" y="1086"/>
                  </a:lnTo>
                  <a:lnTo>
                    <a:pt x="1374" y="1080"/>
                  </a:lnTo>
                  <a:lnTo>
                    <a:pt x="1374" y="1074"/>
                  </a:lnTo>
                  <a:lnTo>
                    <a:pt x="1380" y="1074"/>
                  </a:lnTo>
                  <a:lnTo>
                    <a:pt x="1380" y="1068"/>
                  </a:lnTo>
                  <a:lnTo>
                    <a:pt x="1386" y="1062"/>
                  </a:lnTo>
                  <a:lnTo>
                    <a:pt x="1398" y="1056"/>
                  </a:lnTo>
                  <a:lnTo>
                    <a:pt x="1428" y="1056"/>
                  </a:lnTo>
                  <a:lnTo>
                    <a:pt x="1428" y="1062"/>
                  </a:lnTo>
                  <a:lnTo>
                    <a:pt x="1434" y="1062"/>
                  </a:lnTo>
                  <a:lnTo>
                    <a:pt x="1440" y="1056"/>
                  </a:lnTo>
                  <a:lnTo>
                    <a:pt x="1440" y="1044"/>
                  </a:lnTo>
                  <a:lnTo>
                    <a:pt x="1434" y="1026"/>
                  </a:lnTo>
                  <a:lnTo>
                    <a:pt x="1428" y="1014"/>
                  </a:lnTo>
                  <a:lnTo>
                    <a:pt x="1422" y="1008"/>
                  </a:lnTo>
                  <a:lnTo>
                    <a:pt x="1404" y="1008"/>
                  </a:lnTo>
                  <a:lnTo>
                    <a:pt x="1404" y="996"/>
                  </a:lnTo>
                  <a:lnTo>
                    <a:pt x="1398" y="984"/>
                  </a:lnTo>
                  <a:lnTo>
                    <a:pt x="1398" y="960"/>
                  </a:lnTo>
                  <a:lnTo>
                    <a:pt x="1392" y="960"/>
                  </a:lnTo>
                  <a:lnTo>
                    <a:pt x="1398" y="930"/>
                  </a:lnTo>
                  <a:lnTo>
                    <a:pt x="1374" y="930"/>
                  </a:lnTo>
                  <a:lnTo>
                    <a:pt x="1362" y="912"/>
                  </a:lnTo>
                  <a:lnTo>
                    <a:pt x="1350" y="918"/>
                  </a:lnTo>
                  <a:lnTo>
                    <a:pt x="1332" y="918"/>
                  </a:lnTo>
                  <a:lnTo>
                    <a:pt x="1326" y="912"/>
                  </a:lnTo>
                  <a:lnTo>
                    <a:pt x="1314" y="894"/>
                  </a:lnTo>
                  <a:lnTo>
                    <a:pt x="1308" y="876"/>
                  </a:lnTo>
                  <a:lnTo>
                    <a:pt x="1296" y="864"/>
                  </a:lnTo>
                  <a:lnTo>
                    <a:pt x="1284" y="846"/>
                  </a:lnTo>
                  <a:lnTo>
                    <a:pt x="1278" y="840"/>
                  </a:lnTo>
                  <a:lnTo>
                    <a:pt x="1272" y="828"/>
                  </a:lnTo>
                  <a:lnTo>
                    <a:pt x="1248" y="804"/>
                  </a:lnTo>
                  <a:lnTo>
                    <a:pt x="1242" y="804"/>
                  </a:lnTo>
                  <a:lnTo>
                    <a:pt x="1242" y="792"/>
                  </a:lnTo>
                  <a:lnTo>
                    <a:pt x="1260" y="774"/>
                  </a:lnTo>
                  <a:lnTo>
                    <a:pt x="1266" y="762"/>
                  </a:lnTo>
                  <a:lnTo>
                    <a:pt x="1272" y="756"/>
                  </a:lnTo>
                  <a:lnTo>
                    <a:pt x="1296" y="708"/>
                  </a:lnTo>
                  <a:lnTo>
                    <a:pt x="1284" y="684"/>
                  </a:lnTo>
                  <a:lnTo>
                    <a:pt x="1278" y="678"/>
                  </a:lnTo>
                  <a:lnTo>
                    <a:pt x="1242" y="678"/>
                  </a:lnTo>
                  <a:lnTo>
                    <a:pt x="1230" y="672"/>
                  </a:lnTo>
                  <a:lnTo>
                    <a:pt x="1224" y="672"/>
                  </a:lnTo>
                  <a:lnTo>
                    <a:pt x="1218" y="666"/>
                  </a:lnTo>
                  <a:lnTo>
                    <a:pt x="1218" y="612"/>
                  </a:lnTo>
                  <a:lnTo>
                    <a:pt x="1212" y="606"/>
                  </a:lnTo>
                  <a:lnTo>
                    <a:pt x="1200" y="582"/>
                  </a:lnTo>
                  <a:lnTo>
                    <a:pt x="1188" y="564"/>
                  </a:lnTo>
                  <a:lnTo>
                    <a:pt x="1176" y="540"/>
                  </a:lnTo>
                  <a:lnTo>
                    <a:pt x="1182" y="528"/>
                  </a:lnTo>
                  <a:lnTo>
                    <a:pt x="1200" y="510"/>
                  </a:lnTo>
                  <a:lnTo>
                    <a:pt x="1200" y="504"/>
                  </a:lnTo>
                  <a:lnTo>
                    <a:pt x="1194" y="498"/>
                  </a:lnTo>
                  <a:lnTo>
                    <a:pt x="1170" y="498"/>
                  </a:lnTo>
                  <a:lnTo>
                    <a:pt x="1170" y="468"/>
                  </a:lnTo>
                  <a:lnTo>
                    <a:pt x="1158" y="456"/>
                  </a:lnTo>
                  <a:lnTo>
                    <a:pt x="1158" y="450"/>
                  </a:lnTo>
                  <a:lnTo>
                    <a:pt x="1164" y="444"/>
                  </a:lnTo>
                  <a:lnTo>
                    <a:pt x="1176" y="438"/>
                  </a:lnTo>
                  <a:lnTo>
                    <a:pt x="1182" y="432"/>
                  </a:lnTo>
                  <a:lnTo>
                    <a:pt x="1188" y="432"/>
                  </a:lnTo>
                  <a:lnTo>
                    <a:pt x="1176" y="414"/>
                  </a:lnTo>
                  <a:lnTo>
                    <a:pt x="1200" y="408"/>
                  </a:lnTo>
                  <a:lnTo>
                    <a:pt x="1200" y="402"/>
                  </a:lnTo>
                  <a:lnTo>
                    <a:pt x="1194" y="396"/>
                  </a:lnTo>
                  <a:lnTo>
                    <a:pt x="1194" y="372"/>
                  </a:lnTo>
                  <a:lnTo>
                    <a:pt x="1188" y="360"/>
                  </a:lnTo>
                  <a:lnTo>
                    <a:pt x="1188" y="354"/>
                  </a:lnTo>
                  <a:lnTo>
                    <a:pt x="1194" y="342"/>
                  </a:lnTo>
                  <a:lnTo>
                    <a:pt x="1200" y="336"/>
                  </a:lnTo>
                  <a:lnTo>
                    <a:pt x="1188" y="306"/>
                  </a:lnTo>
                  <a:lnTo>
                    <a:pt x="1194" y="282"/>
                  </a:lnTo>
                  <a:lnTo>
                    <a:pt x="1182" y="282"/>
                  </a:lnTo>
                  <a:lnTo>
                    <a:pt x="1182" y="246"/>
                  </a:lnTo>
                  <a:lnTo>
                    <a:pt x="1116" y="252"/>
                  </a:lnTo>
                  <a:lnTo>
                    <a:pt x="1110" y="246"/>
                  </a:lnTo>
                  <a:lnTo>
                    <a:pt x="1104" y="234"/>
                  </a:lnTo>
                  <a:lnTo>
                    <a:pt x="1092" y="228"/>
                  </a:lnTo>
                  <a:lnTo>
                    <a:pt x="1080" y="216"/>
                  </a:lnTo>
                  <a:lnTo>
                    <a:pt x="1068" y="216"/>
                  </a:lnTo>
                  <a:lnTo>
                    <a:pt x="1062" y="210"/>
                  </a:lnTo>
                  <a:lnTo>
                    <a:pt x="1056" y="210"/>
                  </a:lnTo>
                  <a:lnTo>
                    <a:pt x="1050" y="204"/>
                  </a:lnTo>
                  <a:lnTo>
                    <a:pt x="1044" y="192"/>
                  </a:lnTo>
                  <a:lnTo>
                    <a:pt x="1044" y="186"/>
                  </a:lnTo>
                  <a:lnTo>
                    <a:pt x="1038" y="180"/>
                  </a:lnTo>
                  <a:lnTo>
                    <a:pt x="1032" y="180"/>
                  </a:lnTo>
                  <a:lnTo>
                    <a:pt x="1020" y="174"/>
                  </a:lnTo>
                  <a:lnTo>
                    <a:pt x="1002" y="174"/>
                  </a:lnTo>
                  <a:lnTo>
                    <a:pt x="990" y="168"/>
                  </a:lnTo>
                  <a:lnTo>
                    <a:pt x="972" y="168"/>
                  </a:lnTo>
                  <a:lnTo>
                    <a:pt x="972" y="174"/>
                  </a:lnTo>
                  <a:lnTo>
                    <a:pt x="960" y="168"/>
                  </a:lnTo>
                  <a:lnTo>
                    <a:pt x="954" y="162"/>
                  </a:lnTo>
                  <a:lnTo>
                    <a:pt x="942" y="156"/>
                  </a:lnTo>
                  <a:lnTo>
                    <a:pt x="936" y="150"/>
                  </a:lnTo>
                  <a:lnTo>
                    <a:pt x="906" y="150"/>
                  </a:lnTo>
                  <a:lnTo>
                    <a:pt x="906" y="138"/>
                  </a:lnTo>
                  <a:lnTo>
                    <a:pt x="894" y="126"/>
                  </a:lnTo>
                  <a:lnTo>
                    <a:pt x="834" y="126"/>
                  </a:lnTo>
                  <a:lnTo>
                    <a:pt x="834" y="132"/>
                  </a:lnTo>
                  <a:lnTo>
                    <a:pt x="828" y="138"/>
                  </a:lnTo>
                  <a:lnTo>
                    <a:pt x="816" y="132"/>
                  </a:lnTo>
                  <a:lnTo>
                    <a:pt x="780" y="132"/>
                  </a:lnTo>
                  <a:lnTo>
                    <a:pt x="768" y="138"/>
                  </a:lnTo>
                  <a:lnTo>
                    <a:pt x="750" y="156"/>
                  </a:lnTo>
                  <a:lnTo>
                    <a:pt x="738" y="162"/>
                  </a:lnTo>
                  <a:lnTo>
                    <a:pt x="732" y="168"/>
                  </a:lnTo>
                  <a:lnTo>
                    <a:pt x="732" y="180"/>
                  </a:lnTo>
                  <a:lnTo>
                    <a:pt x="720" y="186"/>
                  </a:lnTo>
                  <a:lnTo>
                    <a:pt x="708" y="198"/>
                  </a:lnTo>
                  <a:lnTo>
                    <a:pt x="678" y="198"/>
                  </a:lnTo>
                  <a:lnTo>
                    <a:pt x="690" y="210"/>
                  </a:lnTo>
                  <a:lnTo>
                    <a:pt x="690" y="222"/>
                  </a:lnTo>
                  <a:lnTo>
                    <a:pt x="696" y="228"/>
                  </a:lnTo>
                  <a:lnTo>
                    <a:pt x="696" y="234"/>
                  </a:lnTo>
                  <a:lnTo>
                    <a:pt x="690" y="240"/>
                  </a:lnTo>
                  <a:lnTo>
                    <a:pt x="678" y="240"/>
                  </a:lnTo>
                  <a:lnTo>
                    <a:pt x="666" y="234"/>
                  </a:lnTo>
                  <a:lnTo>
                    <a:pt x="660" y="228"/>
                  </a:lnTo>
                  <a:lnTo>
                    <a:pt x="654" y="228"/>
                  </a:lnTo>
                  <a:lnTo>
                    <a:pt x="648" y="234"/>
                  </a:lnTo>
                  <a:lnTo>
                    <a:pt x="624" y="234"/>
                  </a:lnTo>
                  <a:lnTo>
                    <a:pt x="612" y="240"/>
                  </a:lnTo>
                  <a:lnTo>
                    <a:pt x="600" y="240"/>
                  </a:lnTo>
                  <a:lnTo>
                    <a:pt x="582" y="246"/>
                  </a:lnTo>
                  <a:lnTo>
                    <a:pt x="558" y="258"/>
                  </a:lnTo>
                  <a:lnTo>
                    <a:pt x="546" y="252"/>
                  </a:lnTo>
                  <a:lnTo>
                    <a:pt x="534" y="252"/>
                  </a:lnTo>
                  <a:lnTo>
                    <a:pt x="522" y="246"/>
                  </a:lnTo>
                  <a:lnTo>
                    <a:pt x="498" y="246"/>
                  </a:lnTo>
                  <a:lnTo>
                    <a:pt x="480" y="240"/>
                  </a:lnTo>
                  <a:lnTo>
                    <a:pt x="468" y="228"/>
                  </a:lnTo>
                  <a:lnTo>
                    <a:pt x="456" y="222"/>
                  </a:lnTo>
                  <a:lnTo>
                    <a:pt x="444" y="210"/>
                  </a:lnTo>
                  <a:lnTo>
                    <a:pt x="438" y="198"/>
                  </a:lnTo>
                  <a:lnTo>
                    <a:pt x="432" y="192"/>
                  </a:lnTo>
                  <a:lnTo>
                    <a:pt x="432" y="186"/>
                  </a:lnTo>
                  <a:lnTo>
                    <a:pt x="378" y="186"/>
                  </a:lnTo>
                  <a:lnTo>
                    <a:pt x="354" y="162"/>
                  </a:lnTo>
                  <a:lnTo>
                    <a:pt x="336" y="126"/>
                  </a:lnTo>
                  <a:lnTo>
                    <a:pt x="330" y="120"/>
                  </a:lnTo>
                  <a:lnTo>
                    <a:pt x="330" y="114"/>
                  </a:lnTo>
                  <a:lnTo>
                    <a:pt x="312" y="114"/>
                  </a:lnTo>
                  <a:lnTo>
                    <a:pt x="312" y="108"/>
                  </a:lnTo>
                  <a:lnTo>
                    <a:pt x="306" y="102"/>
                  </a:lnTo>
                  <a:lnTo>
                    <a:pt x="300" y="102"/>
                  </a:lnTo>
                  <a:lnTo>
                    <a:pt x="294" y="96"/>
                  </a:lnTo>
                  <a:lnTo>
                    <a:pt x="282" y="90"/>
                  </a:lnTo>
                  <a:lnTo>
                    <a:pt x="270" y="78"/>
                  </a:lnTo>
                  <a:lnTo>
                    <a:pt x="270" y="72"/>
                  </a:lnTo>
                  <a:lnTo>
                    <a:pt x="282" y="72"/>
                  </a:lnTo>
                  <a:lnTo>
                    <a:pt x="288" y="66"/>
                  </a:lnTo>
                  <a:lnTo>
                    <a:pt x="288" y="60"/>
                  </a:lnTo>
                  <a:lnTo>
                    <a:pt x="282" y="54"/>
                  </a:lnTo>
                  <a:lnTo>
                    <a:pt x="276" y="54"/>
                  </a:lnTo>
                  <a:lnTo>
                    <a:pt x="276" y="42"/>
                  </a:lnTo>
                  <a:lnTo>
                    <a:pt x="282" y="36"/>
                  </a:lnTo>
                  <a:lnTo>
                    <a:pt x="282" y="18"/>
                  </a:lnTo>
                  <a:lnTo>
                    <a:pt x="276" y="12"/>
                  </a:lnTo>
                  <a:lnTo>
                    <a:pt x="270" y="0"/>
                  </a:lnTo>
                  <a:lnTo>
                    <a:pt x="258" y="0"/>
                  </a:lnTo>
                  <a:lnTo>
                    <a:pt x="246" y="6"/>
                  </a:lnTo>
                  <a:lnTo>
                    <a:pt x="234" y="18"/>
                  </a:lnTo>
                  <a:lnTo>
                    <a:pt x="222" y="24"/>
                  </a:lnTo>
                  <a:lnTo>
                    <a:pt x="204" y="36"/>
                  </a:lnTo>
                  <a:lnTo>
                    <a:pt x="192" y="48"/>
                  </a:lnTo>
                  <a:lnTo>
                    <a:pt x="192" y="54"/>
                  </a:lnTo>
                  <a:lnTo>
                    <a:pt x="186" y="60"/>
                  </a:lnTo>
                  <a:lnTo>
                    <a:pt x="180" y="72"/>
                  </a:lnTo>
                  <a:lnTo>
                    <a:pt x="132" y="72"/>
                  </a:lnTo>
                  <a:lnTo>
                    <a:pt x="96" y="60"/>
                  </a:lnTo>
                  <a:lnTo>
                    <a:pt x="84" y="54"/>
                  </a:lnTo>
                  <a:lnTo>
                    <a:pt x="66" y="36"/>
                  </a:lnTo>
                  <a:lnTo>
                    <a:pt x="54" y="12"/>
                  </a:lnTo>
                  <a:lnTo>
                    <a:pt x="54" y="6"/>
                  </a:lnTo>
                  <a:lnTo>
                    <a:pt x="48" y="0"/>
                  </a:lnTo>
                  <a:lnTo>
                    <a:pt x="42" y="0"/>
                  </a:lnTo>
                  <a:lnTo>
                    <a:pt x="24" y="18"/>
                  </a:lnTo>
                  <a:lnTo>
                    <a:pt x="24" y="30"/>
                  </a:lnTo>
                  <a:lnTo>
                    <a:pt x="0" y="30"/>
                  </a:lnTo>
                  <a:lnTo>
                    <a:pt x="18" y="54"/>
                  </a:lnTo>
                  <a:lnTo>
                    <a:pt x="18" y="84"/>
                  </a:lnTo>
                  <a:lnTo>
                    <a:pt x="30" y="96"/>
                  </a:lnTo>
                  <a:lnTo>
                    <a:pt x="30" y="108"/>
                  </a:lnTo>
                  <a:lnTo>
                    <a:pt x="36" y="114"/>
                  </a:lnTo>
                  <a:lnTo>
                    <a:pt x="42" y="114"/>
                  </a:lnTo>
                  <a:lnTo>
                    <a:pt x="36" y="120"/>
                  </a:lnTo>
                  <a:lnTo>
                    <a:pt x="36" y="126"/>
                  </a:lnTo>
                  <a:lnTo>
                    <a:pt x="30" y="138"/>
                  </a:lnTo>
                  <a:lnTo>
                    <a:pt x="24" y="144"/>
                  </a:lnTo>
                  <a:lnTo>
                    <a:pt x="60" y="162"/>
                  </a:lnTo>
                  <a:lnTo>
                    <a:pt x="60" y="192"/>
                  </a:lnTo>
                  <a:lnTo>
                    <a:pt x="84" y="198"/>
                  </a:lnTo>
                  <a:lnTo>
                    <a:pt x="84" y="210"/>
                  </a:lnTo>
                  <a:lnTo>
                    <a:pt x="96" y="246"/>
                  </a:lnTo>
                  <a:lnTo>
                    <a:pt x="108" y="270"/>
                  </a:lnTo>
                  <a:lnTo>
                    <a:pt x="120" y="282"/>
                  </a:lnTo>
                  <a:lnTo>
                    <a:pt x="120" y="300"/>
                  </a:lnTo>
                  <a:lnTo>
                    <a:pt x="144" y="306"/>
                  </a:lnTo>
                  <a:lnTo>
                    <a:pt x="156" y="324"/>
                  </a:lnTo>
                  <a:lnTo>
                    <a:pt x="162" y="318"/>
                  </a:lnTo>
                  <a:lnTo>
                    <a:pt x="174" y="312"/>
                  </a:lnTo>
                  <a:lnTo>
                    <a:pt x="186" y="312"/>
                  </a:lnTo>
                  <a:lnTo>
                    <a:pt x="186" y="318"/>
                  </a:lnTo>
                  <a:lnTo>
                    <a:pt x="168" y="336"/>
                  </a:lnTo>
                  <a:lnTo>
                    <a:pt x="168" y="342"/>
                  </a:lnTo>
                  <a:lnTo>
                    <a:pt x="180" y="354"/>
                  </a:lnTo>
                  <a:lnTo>
                    <a:pt x="186" y="366"/>
                  </a:lnTo>
                  <a:lnTo>
                    <a:pt x="186" y="372"/>
                  </a:lnTo>
                  <a:lnTo>
                    <a:pt x="174" y="384"/>
                  </a:lnTo>
                  <a:lnTo>
                    <a:pt x="168" y="384"/>
                  </a:lnTo>
                  <a:lnTo>
                    <a:pt x="168" y="414"/>
                  </a:lnTo>
                  <a:lnTo>
                    <a:pt x="156" y="414"/>
                  </a:lnTo>
                  <a:lnTo>
                    <a:pt x="144" y="426"/>
                  </a:lnTo>
                  <a:lnTo>
                    <a:pt x="144" y="432"/>
                  </a:lnTo>
                  <a:lnTo>
                    <a:pt x="156" y="444"/>
                  </a:lnTo>
                  <a:lnTo>
                    <a:pt x="150" y="450"/>
                  </a:lnTo>
                  <a:lnTo>
                    <a:pt x="144" y="462"/>
                  </a:lnTo>
                  <a:lnTo>
                    <a:pt x="144" y="468"/>
                  </a:lnTo>
                  <a:lnTo>
                    <a:pt x="150" y="474"/>
                  </a:lnTo>
                  <a:lnTo>
                    <a:pt x="162" y="480"/>
                  </a:lnTo>
                  <a:lnTo>
                    <a:pt x="174" y="492"/>
                  </a:lnTo>
                  <a:lnTo>
                    <a:pt x="198" y="504"/>
                  </a:lnTo>
                  <a:lnTo>
                    <a:pt x="204" y="510"/>
                  </a:lnTo>
                  <a:lnTo>
                    <a:pt x="210" y="510"/>
                  </a:lnTo>
                  <a:lnTo>
                    <a:pt x="210" y="552"/>
                  </a:lnTo>
                  <a:lnTo>
                    <a:pt x="234" y="552"/>
                  </a:lnTo>
                  <a:lnTo>
                    <a:pt x="240" y="558"/>
                  </a:lnTo>
                  <a:lnTo>
                    <a:pt x="252" y="564"/>
                  </a:lnTo>
                  <a:lnTo>
                    <a:pt x="270" y="582"/>
                  </a:lnTo>
                  <a:lnTo>
                    <a:pt x="288" y="582"/>
                  </a:lnTo>
                  <a:lnTo>
                    <a:pt x="294" y="588"/>
                  </a:lnTo>
                  <a:lnTo>
                    <a:pt x="300" y="600"/>
                  </a:lnTo>
                  <a:lnTo>
                    <a:pt x="330" y="636"/>
                  </a:lnTo>
                  <a:lnTo>
                    <a:pt x="330" y="648"/>
                  </a:lnTo>
                  <a:lnTo>
                    <a:pt x="324" y="660"/>
                  </a:lnTo>
                  <a:lnTo>
                    <a:pt x="324" y="696"/>
                  </a:lnTo>
                  <a:lnTo>
                    <a:pt x="330" y="702"/>
                  </a:lnTo>
                  <a:lnTo>
                    <a:pt x="342" y="708"/>
                  </a:lnTo>
                  <a:lnTo>
                    <a:pt x="348" y="714"/>
                  </a:lnTo>
                  <a:lnTo>
                    <a:pt x="354" y="714"/>
                  </a:lnTo>
                  <a:lnTo>
                    <a:pt x="360" y="744"/>
                  </a:lnTo>
                  <a:lnTo>
                    <a:pt x="372" y="750"/>
                  </a:lnTo>
                  <a:lnTo>
                    <a:pt x="384" y="762"/>
                  </a:lnTo>
                  <a:lnTo>
                    <a:pt x="384" y="768"/>
                  </a:lnTo>
                  <a:lnTo>
                    <a:pt x="390" y="774"/>
                  </a:lnTo>
                  <a:lnTo>
                    <a:pt x="402" y="780"/>
                  </a:lnTo>
                  <a:lnTo>
                    <a:pt x="408" y="786"/>
                  </a:lnTo>
                  <a:lnTo>
                    <a:pt x="420" y="792"/>
                  </a:lnTo>
                  <a:lnTo>
                    <a:pt x="426" y="786"/>
                  </a:lnTo>
                  <a:lnTo>
                    <a:pt x="426" y="774"/>
                  </a:lnTo>
                  <a:lnTo>
                    <a:pt x="420" y="768"/>
                  </a:lnTo>
                  <a:lnTo>
                    <a:pt x="420" y="762"/>
                  </a:lnTo>
                  <a:lnTo>
                    <a:pt x="426" y="756"/>
                  </a:lnTo>
                  <a:lnTo>
                    <a:pt x="438" y="750"/>
                  </a:lnTo>
                  <a:lnTo>
                    <a:pt x="444" y="756"/>
                  </a:lnTo>
                  <a:lnTo>
                    <a:pt x="450" y="756"/>
                  </a:lnTo>
                  <a:lnTo>
                    <a:pt x="450" y="768"/>
                  </a:lnTo>
                  <a:lnTo>
                    <a:pt x="456" y="780"/>
                  </a:lnTo>
                  <a:lnTo>
                    <a:pt x="474" y="780"/>
                  </a:lnTo>
                  <a:lnTo>
                    <a:pt x="474" y="786"/>
                  </a:lnTo>
                  <a:lnTo>
                    <a:pt x="474" y="780"/>
                  </a:lnTo>
                  <a:lnTo>
                    <a:pt x="480" y="780"/>
                  </a:lnTo>
                  <a:lnTo>
                    <a:pt x="480" y="768"/>
                  </a:lnTo>
                  <a:lnTo>
                    <a:pt x="504" y="768"/>
                  </a:lnTo>
                  <a:lnTo>
                    <a:pt x="504" y="804"/>
                  </a:lnTo>
                  <a:lnTo>
                    <a:pt x="510" y="810"/>
                  </a:lnTo>
                  <a:lnTo>
                    <a:pt x="516" y="810"/>
                  </a:lnTo>
                  <a:lnTo>
                    <a:pt x="528" y="816"/>
                  </a:lnTo>
                  <a:lnTo>
                    <a:pt x="540" y="828"/>
                  </a:lnTo>
                  <a:lnTo>
                    <a:pt x="540" y="846"/>
                  </a:lnTo>
                  <a:lnTo>
                    <a:pt x="552" y="858"/>
                  </a:lnTo>
                  <a:lnTo>
                    <a:pt x="558" y="870"/>
                  </a:lnTo>
                  <a:lnTo>
                    <a:pt x="564" y="876"/>
                  </a:lnTo>
                  <a:lnTo>
                    <a:pt x="570" y="876"/>
                  </a:lnTo>
                  <a:lnTo>
                    <a:pt x="582" y="894"/>
                  </a:lnTo>
                  <a:lnTo>
                    <a:pt x="582" y="906"/>
                  </a:lnTo>
                  <a:lnTo>
                    <a:pt x="594" y="930"/>
                  </a:lnTo>
                  <a:lnTo>
                    <a:pt x="600" y="936"/>
                  </a:lnTo>
                  <a:lnTo>
                    <a:pt x="606" y="936"/>
                  </a:lnTo>
                  <a:lnTo>
                    <a:pt x="612" y="942"/>
                  </a:lnTo>
                  <a:lnTo>
                    <a:pt x="618" y="954"/>
                  </a:lnTo>
                  <a:lnTo>
                    <a:pt x="618" y="960"/>
                  </a:lnTo>
                  <a:lnTo>
                    <a:pt x="648" y="960"/>
                  </a:lnTo>
                  <a:lnTo>
                    <a:pt x="666" y="984"/>
                  </a:lnTo>
                  <a:lnTo>
                    <a:pt x="684" y="978"/>
                  </a:lnTo>
                  <a:lnTo>
                    <a:pt x="702" y="978"/>
                  </a:lnTo>
                  <a:lnTo>
                    <a:pt x="720" y="996"/>
                  </a:lnTo>
                  <a:lnTo>
                    <a:pt x="738" y="1008"/>
                  </a:lnTo>
                  <a:lnTo>
                    <a:pt x="756" y="1026"/>
                  </a:lnTo>
                  <a:lnTo>
                    <a:pt x="792" y="1050"/>
                  </a:lnTo>
                  <a:lnTo>
                    <a:pt x="810" y="1050"/>
                  </a:lnTo>
                  <a:lnTo>
                    <a:pt x="822" y="1056"/>
                  </a:lnTo>
                  <a:lnTo>
                    <a:pt x="834" y="1068"/>
                  </a:lnTo>
                  <a:lnTo>
                    <a:pt x="852" y="1068"/>
                  </a:lnTo>
                  <a:lnTo>
                    <a:pt x="876" y="1056"/>
                  </a:lnTo>
                  <a:lnTo>
                    <a:pt x="876" y="1050"/>
                  </a:lnTo>
                  <a:lnTo>
                    <a:pt x="900" y="1056"/>
                  </a:lnTo>
                  <a:lnTo>
                    <a:pt x="912" y="1032"/>
                  </a:lnTo>
                  <a:lnTo>
                    <a:pt x="930" y="1032"/>
                  </a:lnTo>
                  <a:lnTo>
                    <a:pt x="954" y="1008"/>
                  </a:lnTo>
                  <a:lnTo>
                    <a:pt x="966" y="1020"/>
                  </a:lnTo>
                  <a:lnTo>
                    <a:pt x="972" y="1014"/>
                  </a:lnTo>
                  <a:lnTo>
                    <a:pt x="984" y="1014"/>
                  </a:lnTo>
                  <a:lnTo>
                    <a:pt x="1002" y="1032"/>
                  </a:lnTo>
                  <a:lnTo>
                    <a:pt x="1014" y="1050"/>
                  </a:lnTo>
                  <a:lnTo>
                    <a:pt x="1020" y="1068"/>
                  </a:lnTo>
                  <a:lnTo>
                    <a:pt x="1032" y="1080"/>
                  </a:lnTo>
                  <a:lnTo>
                    <a:pt x="1032" y="1098"/>
                  </a:lnTo>
                  <a:lnTo>
                    <a:pt x="1038" y="1110"/>
                  </a:lnTo>
                  <a:lnTo>
                    <a:pt x="1044" y="1116"/>
                  </a:lnTo>
                  <a:lnTo>
                    <a:pt x="1056" y="1122"/>
                  </a:lnTo>
                  <a:lnTo>
                    <a:pt x="1080" y="1122"/>
                  </a:lnTo>
                  <a:lnTo>
                    <a:pt x="1080" y="1128"/>
                  </a:lnTo>
                  <a:lnTo>
                    <a:pt x="1086" y="1134"/>
                  </a:lnTo>
                  <a:lnTo>
                    <a:pt x="1098" y="1140"/>
                  </a:lnTo>
                  <a:lnTo>
                    <a:pt x="1164" y="1140"/>
                  </a:lnTo>
                  <a:lnTo>
                    <a:pt x="1176" y="1146"/>
                  </a:lnTo>
                  <a:lnTo>
                    <a:pt x="1200" y="1170"/>
                  </a:lnTo>
                  <a:lnTo>
                    <a:pt x="1212" y="1170"/>
                  </a:lnTo>
                  <a:lnTo>
                    <a:pt x="1224" y="1164"/>
                  </a:lnTo>
                  <a:lnTo>
                    <a:pt x="1230" y="1164"/>
                  </a:lnTo>
                  <a:lnTo>
                    <a:pt x="1242" y="1158"/>
                  </a:lnTo>
                  <a:lnTo>
                    <a:pt x="1248" y="1158"/>
                  </a:lnTo>
                  <a:lnTo>
                    <a:pt x="1254" y="1164"/>
                  </a:lnTo>
                  <a:lnTo>
                    <a:pt x="1278" y="1176"/>
                  </a:lnTo>
                  <a:lnTo>
                    <a:pt x="1296" y="1182"/>
                  </a:lnTo>
                  <a:lnTo>
                    <a:pt x="1326" y="1182"/>
                  </a:lnTo>
                  <a:lnTo>
                    <a:pt x="1338" y="1176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07" name="Hungary" descr="© INSCALE GmbH, 05.05.2010&#10;http://www.presentationload.com/">
              <a:extLst>
                <a:ext uri="{FF2B5EF4-FFF2-40B4-BE49-F238E27FC236}">
                  <a16:creationId xmlns:a16="http://schemas.microsoft.com/office/drawing/2014/main" id="{3FE144E0-151E-4C22-A2A3-0F4AB501F61B}"/>
                </a:ext>
              </a:extLst>
            </p:cNvPr>
            <p:cNvSpPr>
              <a:spLocks/>
            </p:cNvSpPr>
            <p:nvPr/>
          </p:nvSpPr>
          <p:spPr bwMode="gray">
            <a:xfrm>
              <a:off x="6037494" y="2768713"/>
              <a:ext cx="188868" cy="100043"/>
            </a:xfrm>
            <a:custGeom>
              <a:avLst/>
              <a:gdLst>
                <a:gd name="T0" fmla="*/ 2147483647 w 426"/>
                <a:gd name="T1" fmla="*/ 2147483647 h 222"/>
                <a:gd name="T2" fmla="*/ 2147483647 w 426"/>
                <a:gd name="T3" fmla="*/ 2147483647 h 222"/>
                <a:gd name="T4" fmla="*/ 2147483647 w 426"/>
                <a:gd name="T5" fmla="*/ 2147483647 h 222"/>
                <a:gd name="T6" fmla="*/ 0 w 426"/>
                <a:gd name="T7" fmla="*/ 2147483647 h 222"/>
                <a:gd name="T8" fmla="*/ 2147483647 w 426"/>
                <a:gd name="T9" fmla="*/ 2147483647 h 222"/>
                <a:gd name="T10" fmla="*/ 2147483647 w 426"/>
                <a:gd name="T11" fmla="*/ 2147483647 h 222"/>
                <a:gd name="T12" fmla="*/ 2147483647 w 426"/>
                <a:gd name="T13" fmla="*/ 2147483647 h 222"/>
                <a:gd name="T14" fmla="*/ 2147483647 w 426"/>
                <a:gd name="T15" fmla="*/ 2147483647 h 222"/>
                <a:gd name="T16" fmla="*/ 2147483647 w 426"/>
                <a:gd name="T17" fmla="*/ 2147483647 h 222"/>
                <a:gd name="T18" fmla="*/ 2147483647 w 426"/>
                <a:gd name="T19" fmla="*/ 2147483647 h 222"/>
                <a:gd name="T20" fmla="*/ 2147483647 w 426"/>
                <a:gd name="T21" fmla="*/ 2147483647 h 222"/>
                <a:gd name="T22" fmla="*/ 2147483647 w 426"/>
                <a:gd name="T23" fmla="*/ 2147483647 h 222"/>
                <a:gd name="T24" fmla="*/ 2147483647 w 426"/>
                <a:gd name="T25" fmla="*/ 2147483647 h 222"/>
                <a:gd name="T26" fmla="*/ 2147483647 w 426"/>
                <a:gd name="T27" fmla="*/ 2147483647 h 222"/>
                <a:gd name="T28" fmla="*/ 2147483647 w 426"/>
                <a:gd name="T29" fmla="*/ 2147483647 h 222"/>
                <a:gd name="T30" fmla="*/ 2147483647 w 426"/>
                <a:gd name="T31" fmla="*/ 2147483647 h 222"/>
                <a:gd name="T32" fmla="*/ 2147483647 w 426"/>
                <a:gd name="T33" fmla="*/ 2147483647 h 222"/>
                <a:gd name="T34" fmla="*/ 2147483647 w 426"/>
                <a:gd name="T35" fmla="*/ 2147483647 h 222"/>
                <a:gd name="T36" fmla="*/ 2147483647 w 426"/>
                <a:gd name="T37" fmla="*/ 2147483647 h 222"/>
                <a:gd name="T38" fmla="*/ 2147483647 w 426"/>
                <a:gd name="T39" fmla="*/ 2147483647 h 222"/>
                <a:gd name="T40" fmla="*/ 2147483647 w 426"/>
                <a:gd name="T41" fmla="*/ 2147483647 h 222"/>
                <a:gd name="T42" fmla="*/ 2147483647 w 426"/>
                <a:gd name="T43" fmla="*/ 2147483647 h 222"/>
                <a:gd name="T44" fmla="*/ 2147483647 w 426"/>
                <a:gd name="T45" fmla="*/ 2147483647 h 222"/>
                <a:gd name="T46" fmla="*/ 2147483647 w 426"/>
                <a:gd name="T47" fmla="*/ 2147483647 h 222"/>
                <a:gd name="T48" fmla="*/ 2147483647 w 426"/>
                <a:gd name="T49" fmla="*/ 0 h 222"/>
                <a:gd name="T50" fmla="*/ 2147483647 w 426"/>
                <a:gd name="T51" fmla="*/ 2147483647 h 222"/>
                <a:gd name="T52" fmla="*/ 2147483647 w 426"/>
                <a:gd name="T53" fmla="*/ 0 h 222"/>
                <a:gd name="T54" fmla="*/ 2147483647 w 426"/>
                <a:gd name="T55" fmla="*/ 2147483647 h 222"/>
                <a:gd name="T56" fmla="*/ 2147483647 w 426"/>
                <a:gd name="T57" fmla="*/ 2147483647 h 222"/>
                <a:gd name="T58" fmla="*/ 2147483647 w 426"/>
                <a:gd name="T59" fmla="*/ 2147483647 h 222"/>
                <a:gd name="T60" fmla="*/ 2147483647 w 426"/>
                <a:gd name="T61" fmla="*/ 2147483647 h 222"/>
                <a:gd name="T62" fmla="*/ 2147483647 w 426"/>
                <a:gd name="T63" fmla="*/ 2147483647 h 222"/>
                <a:gd name="T64" fmla="*/ 2147483647 w 426"/>
                <a:gd name="T65" fmla="*/ 2147483647 h 222"/>
                <a:gd name="T66" fmla="*/ 2147483647 w 426"/>
                <a:gd name="T67" fmla="*/ 2147483647 h 222"/>
                <a:gd name="T68" fmla="*/ 2147483647 w 426"/>
                <a:gd name="T69" fmla="*/ 2147483647 h 222"/>
                <a:gd name="T70" fmla="*/ 2147483647 w 426"/>
                <a:gd name="T71" fmla="*/ 2147483647 h 22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426"/>
                <a:gd name="T109" fmla="*/ 0 h 222"/>
                <a:gd name="T110" fmla="*/ 426 w 426"/>
                <a:gd name="T111" fmla="*/ 222 h 222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426" h="222">
                  <a:moveTo>
                    <a:pt x="42" y="66"/>
                  </a:moveTo>
                  <a:lnTo>
                    <a:pt x="24" y="66"/>
                  </a:lnTo>
                  <a:lnTo>
                    <a:pt x="18" y="78"/>
                  </a:lnTo>
                  <a:lnTo>
                    <a:pt x="30" y="78"/>
                  </a:lnTo>
                  <a:lnTo>
                    <a:pt x="18" y="96"/>
                  </a:lnTo>
                  <a:lnTo>
                    <a:pt x="18" y="120"/>
                  </a:lnTo>
                  <a:lnTo>
                    <a:pt x="0" y="120"/>
                  </a:lnTo>
                  <a:lnTo>
                    <a:pt x="0" y="126"/>
                  </a:lnTo>
                  <a:lnTo>
                    <a:pt x="6" y="132"/>
                  </a:lnTo>
                  <a:lnTo>
                    <a:pt x="12" y="150"/>
                  </a:lnTo>
                  <a:lnTo>
                    <a:pt x="30" y="162"/>
                  </a:lnTo>
                  <a:lnTo>
                    <a:pt x="42" y="168"/>
                  </a:lnTo>
                  <a:lnTo>
                    <a:pt x="48" y="174"/>
                  </a:lnTo>
                  <a:lnTo>
                    <a:pt x="48" y="180"/>
                  </a:lnTo>
                  <a:lnTo>
                    <a:pt x="60" y="192"/>
                  </a:lnTo>
                  <a:lnTo>
                    <a:pt x="72" y="198"/>
                  </a:lnTo>
                  <a:lnTo>
                    <a:pt x="78" y="204"/>
                  </a:lnTo>
                  <a:lnTo>
                    <a:pt x="90" y="210"/>
                  </a:lnTo>
                  <a:lnTo>
                    <a:pt x="108" y="210"/>
                  </a:lnTo>
                  <a:lnTo>
                    <a:pt x="114" y="222"/>
                  </a:lnTo>
                  <a:lnTo>
                    <a:pt x="156" y="216"/>
                  </a:lnTo>
                  <a:lnTo>
                    <a:pt x="168" y="210"/>
                  </a:lnTo>
                  <a:lnTo>
                    <a:pt x="174" y="204"/>
                  </a:lnTo>
                  <a:lnTo>
                    <a:pt x="198" y="204"/>
                  </a:lnTo>
                  <a:lnTo>
                    <a:pt x="216" y="186"/>
                  </a:lnTo>
                  <a:lnTo>
                    <a:pt x="240" y="186"/>
                  </a:lnTo>
                  <a:lnTo>
                    <a:pt x="258" y="198"/>
                  </a:lnTo>
                  <a:lnTo>
                    <a:pt x="288" y="192"/>
                  </a:lnTo>
                  <a:lnTo>
                    <a:pt x="288" y="174"/>
                  </a:lnTo>
                  <a:lnTo>
                    <a:pt x="306" y="180"/>
                  </a:lnTo>
                  <a:lnTo>
                    <a:pt x="312" y="174"/>
                  </a:lnTo>
                  <a:lnTo>
                    <a:pt x="324" y="168"/>
                  </a:lnTo>
                  <a:lnTo>
                    <a:pt x="330" y="162"/>
                  </a:lnTo>
                  <a:lnTo>
                    <a:pt x="330" y="144"/>
                  </a:lnTo>
                  <a:lnTo>
                    <a:pt x="336" y="138"/>
                  </a:lnTo>
                  <a:lnTo>
                    <a:pt x="348" y="132"/>
                  </a:lnTo>
                  <a:lnTo>
                    <a:pt x="366" y="114"/>
                  </a:lnTo>
                  <a:lnTo>
                    <a:pt x="366" y="72"/>
                  </a:lnTo>
                  <a:lnTo>
                    <a:pt x="378" y="60"/>
                  </a:lnTo>
                  <a:lnTo>
                    <a:pt x="408" y="60"/>
                  </a:lnTo>
                  <a:lnTo>
                    <a:pt x="426" y="42"/>
                  </a:lnTo>
                  <a:lnTo>
                    <a:pt x="420" y="36"/>
                  </a:lnTo>
                  <a:lnTo>
                    <a:pt x="408" y="36"/>
                  </a:lnTo>
                  <a:lnTo>
                    <a:pt x="402" y="30"/>
                  </a:lnTo>
                  <a:lnTo>
                    <a:pt x="396" y="30"/>
                  </a:lnTo>
                  <a:lnTo>
                    <a:pt x="372" y="6"/>
                  </a:lnTo>
                  <a:lnTo>
                    <a:pt x="348" y="6"/>
                  </a:lnTo>
                  <a:lnTo>
                    <a:pt x="336" y="12"/>
                  </a:lnTo>
                  <a:lnTo>
                    <a:pt x="324" y="12"/>
                  </a:lnTo>
                  <a:lnTo>
                    <a:pt x="324" y="0"/>
                  </a:lnTo>
                  <a:lnTo>
                    <a:pt x="312" y="0"/>
                  </a:lnTo>
                  <a:lnTo>
                    <a:pt x="312" y="18"/>
                  </a:lnTo>
                  <a:lnTo>
                    <a:pt x="294" y="12"/>
                  </a:lnTo>
                  <a:lnTo>
                    <a:pt x="294" y="0"/>
                  </a:lnTo>
                  <a:lnTo>
                    <a:pt x="270" y="0"/>
                  </a:lnTo>
                  <a:lnTo>
                    <a:pt x="264" y="12"/>
                  </a:lnTo>
                  <a:lnTo>
                    <a:pt x="252" y="24"/>
                  </a:lnTo>
                  <a:lnTo>
                    <a:pt x="246" y="24"/>
                  </a:lnTo>
                  <a:lnTo>
                    <a:pt x="234" y="30"/>
                  </a:lnTo>
                  <a:lnTo>
                    <a:pt x="210" y="30"/>
                  </a:lnTo>
                  <a:lnTo>
                    <a:pt x="204" y="42"/>
                  </a:lnTo>
                  <a:lnTo>
                    <a:pt x="168" y="36"/>
                  </a:lnTo>
                  <a:lnTo>
                    <a:pt x="156" y="60"/>
                  </a:lnTo>
                  <a:lnTo>
                    <a:pt x="144" y="60"/>
                  </a:lnTo>
                  <a:lnTo>
                    <a:pt x="126" y="66"/>
                  </a:lnTo>
                  <a:lnTo>
                    <a:pt x="84" y="66"/>
                  </a:lnTo>
                  <a:lnTo>
                    <a:pt x="78" y="60"/>
                  </a:lnTo>
                  <a:lnTo>
                    <a:pt x="72" y="48"/>
                  </a:lnTo>
                  <a:lnTo>
                    <a:pt x="66" y="42"/>
                  </a:lnTo>
                  <a:lnTo>
                    <a:pt x="54" y="60"/>
                  </a:lnTo>
                  <a:lnTo>
                    <a:pt x="42" y="54"/>
                  </a:lnTo>
                  <a:lnTo>
                    <a:pt x="42" y="66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08" name="Greece" descr="© INSCALE GmbH, 05.05.2010&#10;http://www.presentationload.com/">
              <a:extLst>
                <a:ext uri="{FF2B5EF4-FFF2-40B4-BE49-F238E27FC236}">
                  <a16:creationId xmlns:a16="http://schemas.microsoft.com/office/drawing/2014/main" id="{53A89BF5-914A-4F71-8788-EBE83CEA8084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6164465" y="3010087"/>
              <a:ext cx="236482" cy="247725"/>
            </a:xfrm>
            <a:custGeom>
              <a:avLst/>
              <a:gdLst>
                <a:gd name="T0" fmla="*/ 0 w 534"/>
                <a:gd name="T1" fmla="*/ 2147483647 h 552"/>
                <a:gd name="T2" fmla="*/ 2147483647 w 534"/>
                <a:gd name="T3" fmla="*/ 2147483647 h 552"/>
                <a:gd name="T4" fmla="*/ 2147483647 w 534"/>
                <a:gd name="T5" fmla="*/ 2147483647 h 552"/>
                <a:gd name="T6" fmla="*/ 2147483647 w 534"/>
                <a:gd name="T7" fmla="*/ 2147483647 h 552"/>
                <a:gd name="T8" fmla="*/ 2147483647 w 534"/>
                <a:gd name="T9" fmla="*/ 2147483647 h 552"/>
                <a:gd name="T10" fmla="*/ 2147483647 w 534"/>
                <a:gd name="T11" fmla="*/ 2147483647 h 552"/>
                <a:gd name="T12" fmla="*/ 2147483647 w 534"/>
                <a:gd name="T13" fmla="*/ 2147483647 h 552"/>
                <a:gd name="T14" fmla="*/ 2147483647 w 534"/>
                <a:gd name="T15" fmla="*/ 2147483647 h 552"/>
                <a:gd name="T16" fmla="*/ 2147483647 w 534"/>
                <a:gd name="T17" fmla="*/ 2147483647 h 552"/>
                <a:gd name="T18" fmla="*/ 2147483647 w 534"/>
                <a:gd name="T19" fmla="*/ 2147483647 h 552"/>
                <a:gd name="T20" fmla="*/ 2147483647 w 534"/>
                <a:gd name="T21" fmla="*/ 2147483647 h 552"/>
                <a:gd name="T22" fmla="*/ 2147483647 w 534"/>
                <a:gd name="T23" fmla="*/ 2147483647 h 552"/>
                <a:gd name="T24" fmla="*/ 2147483647 w 534"/>
                <a:gd name="T25" fmla="*/ 2147483647 h 552"/>
                <a:gd name="T26" fmla="*/ 2147483647 w 534"/>
                <a:gd name="T27" fmla="*/ 2147483647 h 552"/>
                <a:gd name="T28" fmla="*/ 2147483647 w 534"/>
                <a:gd name="T29" fmla="*/ 2147483647 h 552"/>
                <a:gd name="T30" fmla="*/ 2147483647 w 534"/>
                <a:gd name="T31" fmla="*/ 2147483647 h 552"/>
                <a:gd name="T32" fmla="*/ 2147483647 w 534"/>
                <a:gd name="T33" fmla="*/ 2147483647 h 552"/>
                <a:gd name="T34" fmla="*/ 2147483647 w 534"/>
                <a:gd name="T35" fmla="*/ 2147483647 h 552"/>
                <a:gd name="T36" fmla="*/ 2147483647 w 534"/>
                <a:gd name="T37" fmla="*/ 2147483647 h 552"/>
                <a:gd name="T38" fmla="*/ 2147483647 w 534"/>
                <a:gd name="T39" fmla="*/ 2147483647 h 552"/>
                <a:gd name="T40" fmla="*/ 2147483647 w 534"/>
                <a:gd name="T41" fmla="*/ 2147483647 h 552"/>
                <a:gd name="T42" fmla="*/ 2147483647 w 534"/>
                <a:gd name="T43" fmla="*/ 2147483647 h 552"/>
                <a:gd name="T44" fmla="*/ 2147483647 w 534"/>
                <a:gd name="T45" fmla="*/ 2147483647 h 552"/>
                <a:gd name="T46" fmla="*/ 2147483647 w 534"/>
                <a:gd name="T47" fmla="*/ 2147483647 h 552"/>
                <a:gd name="T48" fmla="*/ 2147483647 w 534"/>
                <a:gd name="T49" fmla="*/ 2147483647 h 552"/>
                <a:gd name="T50" fmla="*/ 2147483647 w 534"/>
                <a:gd name="T51" fmla="*/ 2147483647 h 552"/>
                <a:gd name="T52" fmla="*/ 2147483647 w 534"/>
                <a:gd name="T53" fmla="*/ 2147483647 h 552"/>
                <a:gd name="T54" fmla="*/ 2147483647 w 534"/>
                <a:gd name="T55" fmla="*/ 2147483647 h 552"/>
                <a:gd name="T56" fmla="*/ 2147483647 w 534"/>
                <a:gd name="T57" fmla="*/ 2147483647 h 552"/>
                <a:gd name="T58" fmla="*/ 2147483647 w 534"/>
                <a:gd name="T59" fmla="*/ 2147483647 h 552"/>
                <a:gd name="T60" fmla="*/ 2147483647 w 534"/>
                <a:gd name="T61" fmla="*/ 2147483647 h 552"/>
                <a:gd name="T62" fmla="*/ 2147483647 w 534"/>
                <a:gd name="T63" fmla="*/ 2147483647 h 552"/>
                <a:gd name="T64" fmla="*/ 2147483647 w 534"/>
                <a:gd name="T65" fmla="*/ 2147483647 h 552"/>
                <a:gd name="T66" fmla="*/ 2147483647 w 534"/>
                <a:gd name="T67" fmla="*/ 2147483647 h 552"/>
                <a:gd name="T68" fmla="*/ 2147483647 w 534"/>
                <a:gd name="T69" fmla="*/ 2147483647 h 552"/>
                <a:gd name="T70" fmla="*/ 2147483647 w 534"/>
                <a:gd name="T71" fmla="*/ 2147483647 h 552"/>
                <a:gd name="T72" fmla="*/ 2147483647 w 534"/>
                <a:gd name="T73" fmla="*/ 2147483647 h 552"/>
                <a:gd name="T74" fmla="*/ 2147483647 w 534"/>
                <a:gd name="T75" fmla="*/ 2147483647 h 552"/>
                <a:gd name="T76" fmla="*/ 2147483647 w 534"/>
                <a:gd name="T77" fmla="*/ 2147483647 h 552"/>
                <a:gd name="T78" fmla="*/ 2147483647 w 534"/>
                <a:gd name="T79" fmla="*/ 2147483647 h 552"/>
                <a:gd name="T80" fmla="*/ 2147483647 w 534"/>
                <a:gd name="T81" fmla="*/ 2147483647 h 552"/>
                <a:gd name="T82" fmla="*/ 2147483647 w 534"/>
                <a:gd name="T83" fmla="*/ 2147483647 h 552"/>
                <a:gd name="T84" fmla="*/ 2147483647 w 534"/>
                <a:gd name="T85" fmla="*/ 2147483647 h 552"/>
                <a:gd name="T86" fmla="*/ 2147483647 w 534"/>
                <a:gd name="T87" fmla="*/ 2147483647 h 552"/>
                <a:gd name="T88" fmla="*/ 2147483647 w 534"/>
                <a:gd name="T89" fmla="*/ 2147483647 h 552"/>
                <a:gd name="T90" fmla="*/ 2147483647 w 534"/>
                <a:gd name="T91" fmla="*/ 2147483647 h 552"/>
                <a:gd name="T92" fmla="*/ 2147483647 w 534"/>
                <a:gd name="T93" fmla="*/ 2147483647 h 552"/>
                <a:gd name="T94" fmla="*/ 2147483647 w 534"/>
                <a:gd name="T95" fmla="*/ 2147483647 h 552"/>
                <a:gd name="T96" fmla="*/ 2147483647 w 534"/>
                <a:gd name="T97" fmla="*/ 2147483647 h 552"/>
                <a:gd name="T98" fmla="*/ 2147483647 w 534"/>
                <a:gd name="T99" fmla="*/ 2147483647 h 552"/>
                <a:gd name="T100" fmla="*/ 2147483647 w 534"/>
                <a:gd name="T101" fmla="*/ 2147483647 h 552"/>
                <a:gd name="T102" fmla="*/ 2147483647 w 534"/>
                <a:gd name="T103" fmla="*/ 2147483647 h 552"/>
                <a:gd name="T104" fmla="*/ 2147483647 w 534"/>
                <a:gd name="T105" fmla="*/ 2147483647 h 552"/>
                <a:gd name="T106" fmla="*/ 2147483647 w 534"/>
                <a:gd name="T107" fmla="*/ 2147483647 h 552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534"/>
                <a:gd name="T163" fmla="*/ 0 h 552"/>
                <a:gd name="T164" fmla="*/ 534 w 534"/>
                <a:gd name="T165" fmla="*/ 552 h 552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534" h="552">
                  <a:moveTo>
                    <a:pt x="240" y="108"/>
                  </a:moveTo>
                  <a:lnTo>
                    <a:pt x="270" y="126"/>
                  </a:lnTo>
                  <a:lnTo>
                    <a:pt x="282" y="120"/>
                  </a:lnTo>
                  <a:lnTo>
                    <a:pt x="240" y="108"/>
                  </a:lnTo>
                  <a:close/>
                  <a:moveTo>
                    <a:pt x="24" y="258"/>
                  </a:moveTo>
                  <a:lnTo>
                    <a:pt x="0" y="282"/>
                  </a:lnTo>
                  <a:lnTo>
                    <a:pt x="42" y="294"/>
                  </a:lnTo>
                  <a:lnTo>
                    <a:pt x="24" y="258"/>
                  </a:lnTo>
                  <a:close/>
                  <a:moveTo>
                    <a:pt x="312" y="414"/>
                  </a:moveTo>
                  <a:lnTo>
                    <a:pt x="312" y="420"/>
                  </a:lnTo>
                  <a:lnTo>
                    <a:pt x="324" y="420"/>
                  </a:lnTo>
                  <a:lnTo>
                    <a:pt x="324" y="414"/>
                  </a:lnTo>
                  <a:lnTo>
                    <a:pt x="318" y="408"/>
                  </a:lnTo>
                  <a:lnTo>
                    <a:pt x="312" y="408"/>
                  </a:lnTo>
                  <a:lnTo>
                    <a:pt x="312" y="414"/>
                  </a:lnTo>
                  <a:close/>
                  <a:moveTo>
                    <a:pt x="306" y="390"/>
                  </a:moveTo>
                  <a:lnTo>
                    <a:pt x="300" y="378"/>
                  </a:lnTo>
                  <a:lnTo>
                    <a:pt x="294" y="390"/>
                  </a:lnTo>
                  <a:lnTo>
                    <a:pt x="306" y="390"/>
                  </a:lnTo>
                  <a:close/>
                  <a:moveTo>
                    <a:pt x="294" y="294"/>
                  </a:moveTo>
                  <a:lnTo>
                    <a:pt x="318" y="336"/>
                  </a:lnTo>
                  <a:lnTo>
                    <a:pt x="330" y="318"/>
                  </a:lnTo>
                  <a:lnTo>
                    <a:pt x="294" y="294"/>
                  </a:lnTo>
                  <a:close/>
                  <a:moveTo>
                    <a:pt x="108" y="264"/>
                  </a:moveTo>
                  <a:lnTo>
                    <a:pt x="138" y="264"/>
                  </a:lnTo>
                  <a:lnTo>
                    <a:pt x="144" y="270"/>
                  </a:lnTo>
                  <a:lnTo>
                    <a:pt x="156" y="270"/>
                  </a:lnTo>
                  <a:lnTo>
                    <a:pt x="180" y="282"/>
                  </a:lnTo>
                  <a:lnTo>
                    <a:pt x="192" y="282"/>
                  </a:lnTo>
                  <a:lnTo>
                    <a:pt x="198" y="288"/>
                  </a:lnTo>
                  <a:lnTo>
                    <a:pt x="204" y="288"/>
                  </a:lnTo>
                  <a:lnTo>
                    <a:pt x="216" y="300"/>
                  </a:lnTo>
                  <a:lnTo>
                    <a:pt x="228" y="306"/>
                  </a:lnTo>
                  <a:lnTo>
                    <a:pt x="234" y="312"/>
                  </a:lnTo>
                  <a:lnTo>
                    <a:pt x="246" y="312"/>
                  </a:lnTo>
                  <a:lnTo>
                    <a:pt x="252" y="306"/>
                  </a:lnTo>
                  <a:lnTo>
                    <a:pt x="252" y="288"/>
                  </a:lnTo>
                  <a:lnTo>
                    <a:pt x="228" y="264"/>
                  </a:lnTo>
                  <a:lnTo>
                    <a:pt x="216" y="258"/>
                  </a:lnTo>
                  <a:lnTo>
                    <a:pt x="210" y="252"/>
                  </a:lnTo>
                  <a:lnTo>
                    <a:pt x="204" y="252"/>
                  </a:lnTo>
                  <a:lnTo>
                    <a:pt x="198" y="246"/>
                  </a:lnTo>
                  <a:lnTo>
                    <a:pt x="186" y="246"/>
                  </a:lnTo>
                  <a:lnTo>
                    <a:pt x="174" y="234"/>
                  </a:lnTo>
                  <a:lnTo>
                    <a:pt x="168" y="234"/>
                  </a:lnTo>
                  <a:lnTo>
                    <a:pt x="174" y="228"/>
                  </a:lnTo>
                  <a:lnTo>
                    <a:pt x="192" y="228"/>
                  </a:lnTo>
                  <a:lnTo>
                    <a:pt x="198" y="240"/>
                  </a:lnTo>
                  <a:lnTo>
                    <a:pt x="222" y="252"/>
                  </a:lnTo>
                  <a:lnTo>
                    <a:pt x="234" y="264"/>
                  </a:lnTo>
                  <a:lnTo>
                    <a:pt x="258" y="264"/>
                  </a:lnTo>
                  <a:lnTo>
                    <a:pt x="270" y="252"/>
                  </a:lnTo>
                  <a:lnTo>
                    <a:pt x="258" y="240"/>
                  </a:lnTo>
                  <a:lnTo>
                    <a:pt x="246" y="240"/>
                  </a:lnTo>
                  <a:lnTo>
                    <a:pt x="234" y="234"/>
                  </a:lnTo>
                  <a:lnTo>
                    <a:pt x="222" y="234"/>
                  </a:lnTo>
                  <a:lnTo>
                    <a:pt x="210" y="228"/>
                  </a:lnTo>
                  <a:lnTo>
                    <a:pt x="204" y="216"/>
                  </a:lnTo>
                  <a:lnTo>
                    <a:pt x="198" y="210"/>
                  </a:lnTo>
                  <a:lnTo>
                    <a:pt x="198" y="204"/>
                  </a:lnTo>
                  <a:lnTo>
                    <a:pt x="192" y="192"/>
                  </a:lnTo>
                  <a:lnTo>
                    <a:pt x="186" y="186"/>
                  </a:lnTo>
                  <a:lnTo>
                    <a:pt x="174" y="162"/>
                  </a:lnTo>
                  <a:lnTo>
                    <a:pt x="168" y="156"/>
                  </a:lnTo>
                  <a:lnTo>
                    <a:pt x="162" y="144"/>
                  </a:lnTo>
                  <a:lnTo>
                    <a:pt x="150" y="132"/>
                  </a:lnTo>
                  <a:lnTo>
                    <a:pt x="150" y="120"/>
                  </a:lnTo>
                  <a:lnTo>
                    <a:pt x="144" y="114"/>
                  </a:lnTo>
                  <a:lnTo>
                    <a:pt x="144" y="102"/>
                  </a:lnTo>
                  <a:lnTo>
                    <a:pt x="150" y="96"/>
                  </a:lnTo>
                  <a:lnTo>
                    <a:pt x="156" y="96"/>
                  </a:lnTo>
                  <a:lnTo>
                    <a:pt x="162" y="102"/>
                  </a:lnTo>
                  <a:lnTo>
                    <a:pt x="162" y="108"/>
                  </a:lnTo>
                  <a:lnTo>
                    <a:pt x="168" y="114"/>
                  </a:lnTo>
                  <a:lnTo>
                    <a:pt x="180" y="114"/>
                  </a:lnTo>
                  <a:lnTo>
                    <a:pt x="180" y="120"/>
                  </a:lnTo>
                  <a:lnTo>
                    <a:pt x="186" y="120"/>
                  </a:lnTo>
                  <a:lnTo>
                    <a:pt x="198" y="132"/>
                  </a:lnTo>
                  <a:lnTo>
                    <a:pt x="198" y="144"/>
                  </a:lnTo>
                  <a:lnTo>
                    <a:pt x="204" y="144"/>
                  </a:lnTo>
                  <a:lnTo>
                    <a:pt x="210" y="138"/>
                  </a:lnTo>
                  <a:lnTo>
                    <a:pt x="216" y="138"/>
                  </a:lnTo>
                  <a:lnTo>
                    <a:pt x="204" y="120"/>
                  </a:lnTo>
                  <a:lnTo>
                    <a:pt x="210" y="120"/>
                  </a:lnTo>
                  <a:lnTo>
                    <a:pt x="234" y="132"/>
                  </a:lnTo>
                  <a:lnTo>
                    <a:pt x="222" y="114"/>
                  </a:lnTo>
                  <a:lnTo>
                    <a:pt x="228" y="108"/>
                  </a:lnTo>
                  <a:lnTo>
                    <a:pt x="228" y="84"/>
                  </a:lnTo>
                  <a:lnTo>
                    <a:pt x="240" y="72"/>
                  </a:lnTo>
                  <a:lnTo>
                    <a:pt x="270" y="72"/>
                  </a:lnTo>
                  <a:lnTo>
                    <a:pt x="276" y="78"/>
                  </a:lnTo>
                  <a:lnTo>
                    <a:pt x="276" y="90"/>
                  </a:lnTo>
                  <a:lnTo>
                    <a:pt x="288" y="90"/>
                  </a:lnTo>
                  <a:lnTo>
                    <a:pt x="294" y="84"/>
                  </a:lnTo>
                  <a:lnTo>
                    <a:pt x="300" y="72"/>
                  </a:lnTo>
                  <a:lnTo>
                    <a:pt x="306" y="66"/>
                  </a:lnTo>
                  <a:lnTo>
                    <a:pt x="342" y="66"/>
                  </a:lnTo>
                  <a:lnTo>
                    <a:pt x="360" y="72"/>
                  </a:lnTo>
                  <a:lnTo>
                    <a:pt x="372" y="72"/>
                  </a:lnTo>
                  <a:lnTo>
                    <a:pt x="378" y="78"/>
                  </a:lnTo>
                  <a:lnTo>
                    <a:pt x="384" y="78"/>
                  </a:lnTo>
                  <a:lnTo>
                    <a:pt x="384" y="72"/>
                  </a:lnTo>
                  <a:lnTo>
                    <a:pt x="390" y="60"/>
                  </a:lnTo>
                  <a:lnTo>
                    <a:pt x="390" y="48"/>
                  </a:lnTo>
                  <a:lnTo>
                    <a:pt x="384" y="42"/>
                  </a:lnTo>
                  <a:lnTo>
                    <a:pt x="384" y="36"/>
                  </a:lnTo>
                  <a:lnTo>
                    <a:pt x="390" y="30"/>
                  </a:lnTo>
                  <a:lnTo>
                    <a:pt x="408" y="30"/>
                  </a:lnTo>
                  <a:lnTo>
                    <a:pt x="408" y="18"/>
                  </a:lnTo>
                  <a:lnTo>
                    <a:pt x="402" y="12"/>
                  </a:lnTo>
                  <a:lnTo>
                    <a:pt x="402" y="6"/>
                  </a:lnTo>
                  <a:lnTo>
                    <a:pt x="390" y="6"/>
                  </a:lnTo>
                  <a:lnTo>
                    <a:pt x="384" y="0"/>
                  </a:lnTo>
                  <a:lnTo>
                    <a:pt x="366" y="6"/>
                  </a:lnTo>
                  <a:lnTo>
                    <a:pt x="372" y="12"/>
                  </a:lnTo>
                  <a:lnTo>
                    <a:pt x="372" y="30"/>
                  </a:lnTo>
                  <a:lnTo>
                    <a:pt x="366" y="36"/>
                  </a:lnTo>
                  <a:lnTo>
                    <a:pt x="348" y="36"/>
                  </a:lnTo>
                  <a:lnTo>
                    <a:pt x="336" y="24"/>
                  </a:lnTo>
                  <a:lnTo>
                    <a:pt x="324" y="36"/>
                  </a:lnTo>
                  <a:lnTo>
                    <a:pt x="312" y="36"/>
                  </a:lnTo>
                  <a:lnTo>
                    <a:pt x="300" y="24"/>
                  </a:lnTo>
                  <a:lnTo>
                    <a:pt x="294" y="30"/>
                  </a:lnTo>
                  <a:lnTo>
                    <a:pt x="282" y="30"/>
                  </a:lnTo>
                  <a:lnTo>
                    <a:pt x="264" y="12"/>
                  </a:lnTo>
                  <a:lnTo>
                    <a:pt x="264" y="6"/>
                  </a:lnTo>
                  <a:lnTo>
                    <a:pt x="234" y="12"/>
                  </a:lnTo>
                  <a:lnTo>
                    <a:pt x="228" y="30"/>
                  </a:lnTo>
                  <a:lnTo>
                    <a:pt x="204" y="24"/>
                  </a:lnTo>
                  <a:lnTo>
                    <a:pt x="198" y="30"/>
                  </a:lnTo>
                  <a:lnTo>
                    <a:pt x="186" y="36"/>
                  </a:lnTo>
                  <a:lnTo>
                    <a:pt x="174" y="36"/>
                  </a:lnTo>
                  <a:lnTo>
                    <a:pt x="168" y="30"/>
                  </a:lnTo>
                  <a:lnTo>
                    <a:pt x="162" y="30"/>
                  </a:lnTo>
                  <a:lnTo>
                    <a:pt x="150" y="36"/>
                  </a:lnTo>
                  <a:lnTo>
                    <a:pt x="138" y="48"/>
                  </a:lnTo>
                  <a:lnTo>
                    <a:pt x="126" y="54"/>
                  </a:lnTo>
                  <a:lnTo>
                    <a:pt x="102" y="54"/>
                  </a:lnTo>
                  <a:lnTo>
                    <a:pt x="102" y="60"/>
                  </a:lnTo>
                  <a:lnTo>
                    <a:pt x="96" y="72"/>
                  </a:lnTo>
                  <a:lnTo>
                    <a:pt x="72" y="72"/>
                  </a:lnTo>
                  <a:lnTo>
                    <a:pt x="66" y="66"/>
                  </a:lnTo>
                  <a:lnTo>
                    <a:pt x="60" y="66"/>
                  </a:lnTo>
                  <a:lnTo>
                    <a:pt x="48" y="72"/>
                  </a:lnTo>
                  <a:lnTo>
                    <a:pt x="54" y="84"/>
                  </a:lnTo>
                  <a:lnTo>
                    <a:pt x="54" y="90"/>
                  </a:lnTo>
                  <a:lnTo>
                    <a:pt x="42" y="102"/>
                  </a:lnTo>
                  <a:lnTo>
                    <a:pt x="24" y="102"/>
                  </a:lnTo>
                  <a:lnTo>
                    <a:pt x="24" y="126"/>
                  </a:lnTo>
                  <a:lnTo>
                    <a:pt x="12" y="132"/>
                  </a:lnTo>
                  <a:lnTo>
                    <a:pt x="0" y="132"/>
                  </a:lnTo>
                  <a:lnTo>
                    <a:pt x="0" y="198"/>
                  </a:lnTo>
                  <a:lnTo>
                    <a:pt x="6" y="204"/>
                  </a:lnTo>
                  <a:lnTo>
                    <a:pt x="18" y="210"/>
                  </a:lnTo>
                  <a:lnTo>
                    <a:pt x="24" y="216"/>
                  </a:lnTo>
                  <a:lnTo>
                    <a:pt x="30" y="228"/>
                  </a:lnTo>
                  <a:lnTo>
                    <a:pt x="36" y="234"/>
                  </a:lnTo>
                  <a:lnTo>
                    <a:pt x="42" y="246"/>
                  </a:lnTo>
                  <a:lnTo>
                    <a:pt x="54" y="258"/>
                  </a:lnTo>
                  <a:lnTo>
                    <a:pt x="60" y="270"/>
                  </a:lnTo>
                  <a:lnTo>
                    <a:pt x="84" y="270"/>
                  </a:lnTo>
                  <a:lnTo>
                    <a:pt x="96" y="264"/>
                  </a:lnTo>
                  <a:lnTo>
                    <a:pt x="108" y="264"/>
                  </a:lnTo>
                  <a:close/>
                  <a:moveTo>
                    <a:pt x="396" y="252"/>
                  </a:moveTo>
                  <a:lnTo>
                    <a:pt x="372" y="252"/>
                  </a:lnTo>
                  <a:lnTo>
                    <a:pt x="372" y="270"/>
                  </a:lnTo>
                  <a:lnTo>
                    <a:pt x="384" y="294"/>
                  </a:lnTo>
                  <a:lnTo>
                    <a:pt x="396" y="252"/>
                  </a:lnTo>
                  <a:close/>
                  <a:moveTo>
                    <a:pt x="24" y="312"/>
                  </a:moveTo>
                  <a:lnTo>
                    <a:pt x="18" y="318"/>
                  </a:lnTo>
                  <a:lnTo>
                    <a:pt x="24" y="324"/>
                  </a:lnTo>
                  <a:lnTo>
                    <a:pt x="30" y="324"/>
                  </a:lnTo>
                  <a:lnTo>
                    <a:pt x="36" y="330"/>
                  </a:lnTo>
                  <a:lnTo>
                    <a:pt x="42" y="324"/>
                  </a:lnTo>
                  <a:lnTo>
                    <a:pt x="42" y="318"/>
                  </a:lnTo>
                  <a:lnTo>
                    <a:pt x="30" y="306"/>
                  </a:lnTo>
                  <a:lnTo>
                    <a:pt x="24" y="312"/>
                  </a:lnTo>
                  <a:close/>
                  <a:moveTo>
                    <a:pt x="378" y="390"/>
                  </a:moveTo>
                  <a:lnTo>
                    <a:pt x="378" y="408"/>
                  </a:lnTo>
                  <a:lnTo>
                    <a:pt x="390" y="390"/>
                  </a:lnTo>
                  <a:lnTo>
                    <a:pt x="378" y="390"/>
                  </a:lnTo>
                  <a:close/>
                  <a:moveTo>
                    <a:pt x="408" y="330"/>
                  </a:moveTo>
                  <a:lnTo>
                    <a:pt x="396" y="330"/>
                  </a:lnTo>
                  <a:lnTo>
                    <a:pt x="384" y="336"/>
                  </a:lnTo>
                  <a:lnTo>
                    <a:pt x="384" y="342"/>
                  </a:lnTo>
                  <a:lnTo>
                    <a:pt x="396" y="342"/>
                  </a:lnTo>
                  <a:lnTo>
                    <a:pt x="402" y="336"/>
                  </a:lnTo>
                  <a:lnTo>
                    <a:pt x="408" y="336"/>
                  </a:lnTo>
                  <a:lnTo>
                    <a:pt x="408" y="330"/>
                  </a:lnTo>
                  <a:close/>
                  <a:moveTo>
                    <a:pt x="396" y="192"/>
                  </a:moveTo>
                  <a:lnTo>
                    <a:pt x="372" y="198"/>
                  </a:lnTo>
                  <a:lnTo>
                    <a:pt x="372" y="210"/>
                  </a:lnTo>
                  <a:lnTo>
                    <a:pt x="390" y="210"/>
                  </a:lnTo>
                  <a:lnTo>
                    <a:pt x="396" y="216"/>
                  </a:lnTo>
                  <a:lnTo>
                    <a:pt x="396" y="222"/>
                  </a:lnTo>
                  <a:lnTo>
                    <a:pt x="414" y="222"/>
                  </a:lnTo>
                  <a:lnTo>
                    <a:pt x="414" y="210"/>
                  </a:lnTo>
                  <a:lnTo>
                    <a:pt x="396" y="192"/>
                  </a:lnTo>
                  <a:close/>
                  <a:moveTo>
                    <a:pt x="342" y="372"/>
                  </a:moveTo>
                  <a:lnTo>
                    <a:pt x="342" y="378"/>
                  </a:lnTo>
                  <a:lnTo>
                    <a:pt x="348" y="384"/>
                  </a:lnTo>
                  <a:lnTo>
                    <a:pt x="360" y="384"/>
                  </a:lnTo>
                  <a:lnTo>
                    <a:pt x="366" y="378"/>
                  </a:lnTo>
                  <a:lnTo>
                    <a:pt x="366" y="372"/>
                  </a:lnTo>
                  <a:lnTo>
                    <a:pt x="360" y="366"/>
                  </a:lnTo>
                  <a:lnTo>
                    <a:pt x="342" y="366"/>
                  </a:lnTo>
                  <a:lnTo>
                    <a:pt x="342" y="372"/>
                  </a:lnTo>
                  <a:close/>
                  <a:moveTo>
                    <a:pt x="444" y="312"/>
                  </a:moveTo>
                  <a:lnTo>
                    <a:pt x="432" y="312"/>
                  </a:lnTo>
                  <a:lnTo>
                    <a:pt x="432" y="330"/>
                  </a:lnTo>
                  <a:lnTo>
                    <a:pt x="444" y="336"/>
                  </a:lnTo>
                  <a:lnTo>
                    <a:pt x="450" y="330"/>
                  </a:lnTo>
                  <a:lnTo>
                    <a:pt x="450" y="318"/>
                  </a:lnTo>
                  <a:lnTo>
                    <a:pt x="444" y="312"/>
                  </a:lnTo>
                  <a:close/>
                  <a:moveTo>
                    <a:pt x="444" y="372"/>
                  </a:moveTo>
                  <a:lnTo>
                    <a:pt x="456" y="354"/>
                  </a:lnTo>
                  <a:lnTo>
                    <a:pt x="438" y="354"/>
                  </a:lnTo>
                  <a:lnTo>
                    <a:pt x="444" y="372"/>
                  </a:lnTo>
                  <a:close/>
                  <a:moveTo>
                    <a:pt x="276" y="222"/>
                  </a:moveTo>
                  <a:lnTo>
                    <a:pt x="276" y="240"/>
                  </a:lnTo>
                  <a:lnTo>
                    <a:pt x="288" y="240"/>
                  </a:lnTo>
                  <a:lnTo>
                    <a:pt x="276" y="222"/>
                  </a:lnTo>
                  <a:close/>
                  <a:moveTo>
                    <a:pt x="534" y="420"/>
                  </a:moveTo>
                  <a:lnTo>
                    <a:pt x="522" y="420"/>
                  </a:lnTo>
                  <a:lnTo>
                    <a:pt x="516" y="426"/>
                  </a:lnTo>
                  <a:lnTo>
                    <a:pt x="510" y="438"/>
                  </a:lnTo>
                  <a:lnTo>
                    <a:pt x="510" y="468"/>
                  </a:lnTo>
                  <a:lnTo>
                    <a:pt x="516" y="468"/>
                  </a:lnTo>
                  <a:lnTo>
                    <a:pt x="522" y="456"/>
                  </a:lnTo>
                  <a:lnTo>
                    <a:pt x="528" y="450"/>
                  </a:lnTo>
                  <a:lnTo>
                    <a:pt x="534" y="438"/>
                  </a:lnTo>
                  <a:lnTo>
                    <a:pt x="534" y="420"/>
                  </a:lnTo>
                  <a:close/>
                  <a:moveTo>
                    <a:pt x="462" y="384"/>
                  </a:moveTo>
                  <a:lnTo>
                    <a:pt x="456" y="408"/>
                  </a:lnTo>
                  <a:lnTo>
                    <a:pt x="498" y="378"/>
                  </a:lnTo>
                  <a:lnTo>
                    <a:pt x="486" y="372"/>
                  </a:lnTo>
                  <a:lnTo>
                    <a:pt x="462" y="384"/>
                  </a:lnTo>
                  <a:close/>
                  <a:moveTo>
                    <a:pt x="462" y="510"/>
                  </a:moveTo>
                  <a:lnTo>
                    <a:pt x="480" y="510"/>
                  </a:lnTo>
                  <a:lnTo>
                    <a:pt x="468" y="468"/>
                  </a:lnTo>
                  <a:lnTo>
                    <a:pt x="462" y="510"/>
                  </a:lnTo>
                  <a:close/>
                  <a:moveTo>
                    <a:pt x="276" y="330"/>
                  </a:moveTo>
                  <a:lnTo>
                    <a:pt x="270" y="336"/>
                  </a:lnTo>
                  <a:lnTo>
                    <a:pt x="270" y="348"/>
                  </a:lnTo>
                  <a:lnTo>
                    <a:pt x="276" y="348"/>
                  </a:lnTo>
                  <a:lnTo>
                    <a:pt x="288" y="336"/>
                  </a:lnTo>
                  <a:lnTo>
                    <a:pt x="282" y="330"/>
                  </a:lnTo>
                  <a:lnTo>
                    <a:pt x="276" y="330"/>
                  </a:lnTo>
                  <a:close/>
                  <a:moveTo>
                    <a:pt x="186" y="432"/>
                  </a:moveTo>
                  <a:lnTo>
                    <a:pt x="180" y="438"/>
                  </a:lnTo>
                  <a:lnTo>
                    <a:pt x="180" y="450"/>
                  </a:lnTo>
                  <a:lnTo>
                    <a:pt x="186" y="456"/>
                  </a:lnTo>
                  <a:lnTo>
                    <a:pt x="198" y="444"/>
                  </a:lnTo>
                  <a:lnTo>
                    <a:pt x="198" y="438"/>
                  </a:lnTo>
                  <a:lnTo>
                    <a:pt x="192" y="432"/>
                  </a:lnTo>
                  <a:lnTo>
                    <a:pt x="186" y="432"/>
                  </a:lnTo>
                  <a:close/>
                  <a:moveTo>
                    <a:pt x="384" y="528"/>
                  </a:moveTo>
                  <a:lnTo>
                    <a:pt x="378" y="528"/>
                  </a:lnTo>
                  <a:lnTo>
                    <a:pt x="378" y="516"/>
                  </a:lnTo>
                  <a:lnTo>
                    <a:pt x="372" y="510"/>
                  </a:lnTo>
                  <a:lnTo>
                    <a:pt x="342" y="510"/>
                  </a:lnTo>
                  <a:lnTo>
                    <a:pt x="306" y="504"/>
                  </a:lnTo>
                  <a:lnTo>
                    <a:pt x="276" y="504"/>
                  </a:lnTo>
                  <a:lnTo>
                    <a:pt x="246" y="486"/>
                  </a:lnTo>
                  <a:lnTo>
                    <a:pt x="228" y="504"/>
                  </a:lnTo>
                  <a:lnTo>
                    <a:pt x="234" y="510"/>
                  </a:lnTo>
                  <a:lnTo>
                    <a:pt x="246" y="516"/>
                  </a:lnTo>
                  <a:lnTo>
                    <a:pt x="252" y="522"/>
                  </a:lnTo>
                  <a:lnTo>
                    <a:pt x="258" y="516"/>
                  </a:lnTo>
                  <a:lnTo>
                    <a:pt x="264" y="528"/>
                  </a:lnTo>
                  <a:lnTo>
                    <a:pt x="300" y="528"/>
                  </a:lnTo>
                  <a:lnTo>
                    <a:pt x="312" y="552"/>
                  </a:lnTo>
                  <a:lnTo>
                    <a:pt x="354" y="546"/>
                  </a:lnTo>
                  <a:lnTo>
                    <a:pt x="354" y="540"/>
                  </a:lnTo>
                  <a:lnTo>
                    <a:pt x="402" y="540"/>
                  </a:lnTo>
                  <a:lnTo>
                    <a:pt x="414" y="528"/>
                  </a:lnTo>
                  <a:lnTo>
                    <a:pt x="414" y="522"/>
                  </a:lnTo>
                  <a:lnTo>
                    <a:pt x="408" y="516"/>
                  </a:lnTo>
                  <a:lnTo>
                    <a:pt x="402" y="516"/>
                  </a:lnTo>
                  <a:lnTo>
                    <a:pt x="396" y="522"/>
                  </a:lnTo>
                  <a:lnTo>
                    <a:pt x="390" y="522"/>
                  </a:lnTo>
                  <a:lnTo>
                    <a:pt x="384" y="528"/>
                  </a:lnTo>
                  <a:close/>
                  <a:moveTo>
                    <a:pt x="420" y="408"/>
                  </a:moveTo>
                  <a:lnTo>
                    <a:pt x="408" y="408"/>
                  </a:lnTo>
                  <a:lnTo>
                    <a:pt x="408" y="420"/>
                  </a:lnTo>
                  <a:lnTo>
                    <a:pt x="420" y="420"/>
                  </a:lnTo>
                  <a:lnTo>
                    <a:pt x="426" y="414"/>
                  </a:lnTo>
                  <a:lnTo>
                    <a:pt x="420" y="408"/>
                  </a:lnTo>
                  <a:close/>
                  <a:moveTo>
                    <a:pt x="114" y="276"/>
                  </a:moveTo>
                  <a:lnTo>
                    <a:pt x="90" y="288"/>
                  </a:lnTo>
                  <a:lnTo>
                    <a:pt x="84" y="288"/>
                  </a:lnTo>
                  <a:lnTo>
                    <a:pt x="66" y="312"/>
                  </a:lnTo>
                  <a:lnTo>
                    <a:pt x="96" y="336"/>
                  </a:lnTo>
                  <a:lnTo>
                    <a:pt x="96" y="348"/>
                  </a:lnTo>
                  <a:lnTo>
                    <a:pt x="90" y="366"/>
                  </a:lnTo>
                  <a:lnTo>
                    <a:pt x="90" y="384"/>
                  </a:lnTo>
                  <a:lnTo>
                    <a:pt x="96" y="390"/>
                  </a:lnTo>
                  <a:lnTo>
                    <a:pt x="108" y="396"/>
                  </a:lnTo>
                  <a:lnTo>
                    <a:pt x="114" y="396"/>
                  </a:lnTo>
                  <a:lnTo>
                    <a:pt x="114" y="390"/>
                  </a:lnTo>
                  <a:lnTo>
                    <a:pt x="126" y="378"/>
                  </a:lnTo>
                  <a:lnTo>
                    <a:pt x="132" y="378"/>
                  </a:lnTo>
                  <a:lnTo>
                    <a:pt x="156" y="420"/>
                  </a:lnTo>
                  <a:lnTo>
                    <a:pt x="162" y="390"/>
                  </a:lnTo>
                  <a:lnTo>
                    <a:pt x="180" y="414"/>
                  </a:lnTo>
                  <a:lnTo>
                    <a:pt x="204" y="420"/>
                  </a:lnTo>
                  <a:lnTo>
                    <a:pt x="186" y="402"/>
                  </a:lnTo>
                  <a:lnTo>
                    <a:pt x="192" y="396"/>
                  </a:lnTo>
                  <a:lnTo>
                    <a:pt x="192" y="372"/>
                  </a:lnTo>
                  <a:lnTo>
                    <a:pt x="186" y="366"/>
                  </a:lnTo>
                  <a:lnTo>
                    <a:pt x="180" y="354"/>
                  </a:lnTo>
                  <a:lnTo>
                    <a:pt x="174" y="348"/>
                  </a:lnTo>
                  <a:lnTo>
                    <a:pt x="168" y="336"/>
                  </a:lnTo>
                  <a:lnTo>
                    <a:pt x="168" y="330"/>
                  </a:lnTo>
                  <a:lnTo>
                    <a:pt x="186" y="330"/>
                  </a:lnTo>
                  <a:lnTo>
                    <a:pt x="198" y="336"/>
                  </a:lnTo>
                  <a:lnTo>
                    <a:pt x="210" y="348"/>
                  </a:lnTo>
                  <a:lnTo>
                    <a:pt x="222" y="342"/>
                  </a:lnTo>
                  <a:lnTo>
                    <a:pt x="210" y="336"/>
                  </a:lnTo>
                  <a:lnTo>
                    <a:pt x="204" y="324"/>
                  </a:lnTo>
                  <a:lnTo>
                    <a:pt x="192" y="318"/>
                  </a:lnTo>
                  <a:lnTo>
                    <a:pt x="186" y="312"/>
                  </a:lnTo>
                  <a:lnTo>
                    <a:pt x="174" y="306"/>
                  </a:lnTo>
                  <a:lnTo>
                    <a:pt x="156" y="294"/>
                  </a:lnTo>
                  <a:lnTo>
                    <a:pt x="138" y="288"/>
                  </a:lnTo>
                  <a:lnTo>
                    <a:pt x="126" y="282"/>
                  </a:lnTo>
                  <a:lnTo>
                    <a:pt x="120" y="276"/>
                  </a:lnTo>
                  <a:lnTo>
                    <a:pt x="114" y="276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09" name="Czech Republic" descr="© INSCALE GmbH, 05.05.2010&#10;http://www.presentationload.com/">
              <a:extLst>
                <a:ext uri="{FF2B5EF4-FFF2-40B4-BE49-F238E27FC236}">
                  <a16:creationId xmlns:a16="http://schemas.microsoft.com/office/drawing/2014/main" id="{C7D07FC5-87A4-4878-9DB5-3755E28CDF55}"/>
                </a:ext>
              </a:extLst>
            </p:cNvPr>
            <p:cNvSpPr>
              <a:spLocks/>
            </p:cNvSpPr>
            <p:nvPr/>
          </p:nvSpPr>
          <p:spPr bwMode="gray">
            <a:xfrm>
              <a:off x="5921634" y="2682962"/>
              <a:ext cx="187281" cy="85751"/>
            </a:xfrm>
            <a:custGeom>
              <a:avLst/>
              <a:gdLst>
                <a:gd name="T0" fmla="*/ 2147483647 w 420"/>
                <a:gd name="T1" fmla="*/ 2147483647 h 192"/>
                <a:gd name="T2" fmla="*/ 2147483647 w 420"/>
                <a:gd name="T3" fmla="*/ 2147483647 h 192"/>
                <a:gd name="T4" fmla="*/ 2147483647 w 420"/>
                <a:gd name="T5" fmla="*/ 2147483647 h 192"/>
                <a:gd name="T6" fmla="*/ 2147483647 w 420"/>
                <a:gd name="T7" fmla="*/ 2147483647 h 192"/>
                <a:gd name="T8" fmla="*/ 2147483647 w 420"/>
                <a:gd name="T9" fmla="*/ 2147483647 h 192"/>
                <a:gd name="T10" fmla="*/ 2147483647 w 420"/>
                <a:gd name="T11" fmla="*/ 2147483647 h 192"/>
                <a:gd name="T12" fmla="*/ 2147483647 w 420"/>
                <a:gd name="T13" fmla="*/ 2147483647 h 192"/>
                <a:gd name="T14" fmla="*/ 2147483647 w 420"/>
                <a:gd name="T15" fmla="*/ 2147483647 h 192"/>
                <a:gd name="T16" fmla="*/ 2147483647 w 420"/>
                <a:gd name="T17" fmla="*/ 2147483647 h 192"/>
                <a:gd name="T18" fmla="*/ 2147483647 w 420"/>
                <a:gd name="T19" fmla="*/ 2147483647 h 192"/>
                <a:gd name="T20" fmla="*/ 2147483647 w 420"/>
                <a:gd name="T21" fmla="*/ 2147483647 h 192"/>
                <a:gd name="T22" fmla="*/ 2147483647 w 420"/>
                <a:gd name="T23" fmla="*/ 2147483647 h 192"/>
                <a:gd name="T24" fmla="*/ 2147483647 w 420"/>
                <a:gd name="T25" fmla="*/ 2147483647 h 192"/>
                <a:gd name="T26" fmla="*/ 2147483647 w 420"/>
                <a:gd name="T27" fmla="*/ 2147483647 h 192"/>
                <a:gd name="T28" fmla="*/ 2147483647 w 420"/>
                <a:gd name="T29" fmla="*/ 0 h 192"/>
                <a:gd name="T30" fmla="*/ 2147483647 w 420"/>
                <a:gd name="T31" fmla="*/ 2147483647 h 192"/>
                <a:gd name="T32" fmla="*/ 2147483647 w 420"/>
                <a:gd name="T33" fmla="*/ 0 h 192"/>
                <a:gd name="T34" fmla="*/ 2147483647 w 420"/>
                <a:gd name="T35" fmla="*/ 2147483647 h 192"/>
                <a:gd name="T36" fmla="*/ 2147483647 w 420"/>
                <a:gd name="T37" fmla="*/ 2147483647 h 192"/>
                <a:gd name="T38" fmla="*/ 2147483647 w 420"/>
                <a:gd name="T39" fmla="*/ 2147483647 h 192"/>
                <a:gd name="T40" fmla="*/ 2147483647 w 420"/>
                <a:gd name="T41" fmla="*/ 2147483647 h 192"/>
                <a:gd name="T42" fmla="*/ 2147483647 w 420"/>
                <a:gd name="T43" fmla="*/ 2147483647 h 192"/>
                <a:gd name="T44" fmla="*/ 2147483647 w 420"/>
                <a:gd name="T45" fmla="*/ 2147483647 h 192"/>
                <a:gd name="T46" fmla="*/ 2147483647 w 420"/>
                <a:gd name="T47" fmla="*/ 2147483647 h 192"/>
                <a:gd name="T48" fmla="*/ 2147483647 w 420"/>
                <a:gd name="T49" fmla="*/ 2147483647 h 192"/>
                <a:gd name="T50" fmla="*/ 2147483647 w 420"/>
                <a:gd name="T51" fmla="*/ 2147483647 h 192"/>
                <a:gd name="T52" fmla="*/ 0 w 420"/>
                <a:gd name="T53" fmla="*/ 2147483647 h 192"/>
                <a:gd name="T54" fmla="*/ 2147483647 w 420"/>
                <a:gd name="T55" fmla="*/ 2147483647 h 192"/>
                <a:gd name="T56" fmla="*/ 2147483647 w 420"/>
                <a:gd name="T57" fmla="*/ 2147483647 h 192"/>
                <a:gd name="T58" fmla="*/ 2147483647 w 420"/>
                <a:gd name="T59" fmla="*/ 2147483647 h 192"/>
                <a:gd name="T60" fmla="*/ 2147483647 w 420"/>
                <a:gd name="T61" fmla="*/ 2147483647 h 192"/>
                <a:gd name="T62" fmla="*/ 2147483647 w 420"/>
                <a:gd name="T63" fmla="*/ 2147483647 h 192"/>
                <a:gd name="T64" fmla="*/ 2147483647 w 420"/>
                <a:gd name="T65" fmla="*/ 2147483647 h 192"/>
                <a:gd name="T66" fmla="*/ 2147483647 w 420"/>
                <a:gd name="T67" fmla="*/ 2147483647 h 192"/>
                <a:gd name="T68" fmla="*/ 2147483647 w 420"/>
                <a:gd name="T69" fmla="*/ 2147483647 h 192"/>
                <a:gd name="T70" fmla="*/ 2147483647 w 420"/>
                <a:gd name="T71" fmla="*/ 2147483647 h 192"/>
                <a:gd name="T72" fmla="*/ 2147483647 w 420"/>
                <a:gd name="T73" fmla="*/ 2147483647 h 192"/>
                <a:gd name="T74" fmla="*/ 2147483647 w 420"/>
                <a:gd name="T75" fmla="*/ 2147483647 h 192"/>
                <a:gd name="T76" fmla="*/ 2147483647 w 420"/>
                <a:gd name="T77" fmla="*/ 2147483647 h 192"/>
                <a:gd name="T78" fmla="*/ 2147483647 w 420"/>
                <a:gd name="T79" fmla="*/ 2147483647 h 192"/>
                <a:gd name="T80" fmla="*/ 2147483647 w 420"/>
                <a:gd name="T81" fmla="*/ 2147483647 h 192"/>
                <a:gd name="T82" fmla="*/ 2147483647 w 420"/>
                <a:gd name="T83" fmla="*/ 2147483647 h 192"/>
                <a:gd name="T84" fmla="*/ 2147483647 w 420"/>
                <a:gd name="T85" fmla="*/ 2147483647 h 192"/>
                <a:gd name="T86" fmla="*/ 2147483647 w 420"/>
                <a:gd name="T87" fmla="*/ 2147483647 h 192"/>
                <a:gd name="T88" fmla="*/ 2147483647 w 420"/>
                <a:gd name="T89" fmla="*/ 2147483647 h 192"/>
                <a:gd name="T90" fmla="*/ 2147483647 w 420"/>
                <a:gd name="T91" fmla="*/ 2147483647 h 192"/>
                <a:gd name="T92" fmla="*/ 2147483647 w 420"/>
                <a:gd name="T93" fmla="*/ 2147483647 h 192"/>
                <a:gd name="T94" fmla="*/ 2147483647 w 420"/>
                <a:gd name="T95" fmla="*/ 2147483647 h 192"/>
                <a:gd name="T96" fmla="*/ 2147483647 w 420"/>
                <a:gd name="T97" fmla="*/ 2147483647 h 192"/>
                <a:gd name="T98" fmla="*/ 2147483647 w 420"/>
                <a:gd name="T99" fmla="*/ 2147483647 h 192"/>
                <a:gd name="T100" fmla="*/ 2147483647 w 420"/>
                <a:gd name="T101" fmla="*/ 2147483647 h 192"/>
                <a:gd name="T102" fmla="*/ 2147483647 w 420"/>
                <a:gd name="T103" fmla="*/ 2147483647 h 192"/>
                <a:gd name="T104" fmla="*/ 2147483647 w 420"/>
                <a:gd name="T105" fmla="*/ 2147483647 h 19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420"/>
                <a:gd name="T160" fmla="*/ 0 h 192"/>
                <a:gd name="T161" fmla="*/ 420 w 420"/>
                <a:gd name="T162" fmla="*/ 192 h 19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420" h="192">
                  <a:moveTo>
                    <a:pt x="408" y="108"/>
                  </a:moveTo>
                  <a:lnTo>
                    <a:pt x="402" y="96"/>
                  </a:lnTo>
                  <a:lnTo>
                    <a:pt x="402" y="90"/>
                  </a:lnTo>
                  <a:lnTo>
                    <a:pt x="390" y="84"/>
                  </a:lnTo>
                  <a:lnTo>
                    <a:pt x="372" y="84"/>
                  </a:lnTo>
                  <a:lnTo>
                    <a:pt x="372" y="78"/>
                  </a:lnTo>
                  <a:lnTo>
                    <a:pt x="366" y="72"/>
                  </a:lnTo>
                  <a:lnTo>
                    <a:pt x="360" y="84"/>
                  </a:lnTo>
                  <a:lnTo>
                    <a:pt x="354" y="78"/>
                  </a:lnTo>
                  <a:lnTo>
                    <a:pt x="348" y="66"/>
                  </a:lnTo>
                  <a:lnTo>
                    <a:pt x="342" y="60"/>
                  </a:lnTo>
                  <a:lnTo>
                    <a:pt x="324" y="60"/>
                  </a:lnTo>
                  <a:lnTo>
                    <a:pt x="330" y="54"/>
                  </a:lnTo>
                  <a:lnTo>
                    <a:pt x="312" y="54"/>
                  </a:lnTo>
                  <a:lnTo>
                    <a:pt x="300" y="60"/>
                  </a:lnTo>
                  <a:lnTo>
                    <a:pt x="294" y="60"/>
                  </a:lnTo>
                  <a:lnTo>
                    <a:pt x="294" y="66"/>
                  </a:lnTo>
                  <a:lnTo>
                    <a:pt x="276" y="66"/>
                  </a:lnTo>
                  <a:lnTo>
                    <a:pt x="270" y="60"/>
                  </a:lnTo>
                  <a:lnTo>
                    <a:pt x="264" y="60"/>
                  </a:lnTo>
                  <a:lnTo>
                    <a:pt x="264" y="48"/>
                  </a:lnTo>
                  <a:lnTo>
                    <a:pt x="252" y="42"/>
                  </a:lnTo>
                  <a:lnTo>
                    <a:pt x="264" y="36"/>
                  </a:lnTo>
                  <a:lnTo>
                    <a:pt x="258" y="30"/>
                  </a:lnTo>
                  <a:lnTo>
                    <a:pt x="234" y="30"/>
                  </a:lnTo>
                  <a:lnTo>
                    <a:pt x="234" y="24"/>
                  </a:lnTo>
                  <a:lnTo>
                    <a:pt x="228" y="24"/>
                  </a:lnTo>
                  <a:lnTo>
                    <a:pt x="216" y="18"/>
                  </a:lnTo>
                  <a:lnTo>
                    <a:pt x="198" y="18"/>
                  </a:lnTo>
                  <a:lnTo>
                    <a:pt x="192" y="0"/>
                  </a:lnTo>
                  <a:lnTo>
                    <a:pt x="174" y="0"/>
                  </a:lnTo>
                  <a:lnTo>
                    <a:pt x="162" y="12"/>
                  </a:lnTo>
                  <a:lnTo>
                    <a:pt x="156" y="12"/>
                  </a:lnTo>
                  <a:lnTo>
                    <a:pt x="144" y="0"/>
                  </a:lnTo>
                  <a:lnTo>
                    <a:pt x="138" y="6"/>
                  </a:lnTo>
                  <a:lnTo>
                    <a:pt x="132" y="6"/>
                  </a:lnTo>
                  <a:lnTo>
                    <a:pt x="126" y="12"/>
                  </a:lnTo>
                  <a:lnTo>
                    <a:pt x="126" y="18"/>
                  </a:lnTo>
                  <a:lnTo>
                    <a:pt x="108" y="18"/>
                  </a:lnTo>
                  <a:lnTo>
                    <a:pt x="108" y="24"/>
                  </a:lnTo>
                  <a:lnTo>
                    <a:pt x="84" y="24"/>
                  </a:lnTo>
                  <a:lnTo>
                    <a:pt x="84" y="30"/>
                  </a:lnTo>
                  <a:lnTo>
                    <a:pt x="66" y="36"/>
                  </a:lnTo>
                  <a:lnTo>
                    <a:pt x="54" y="48"/>
                  </a:lnTo>
                  <a:lnTo>
                    <a:pt x="42" y="42"/>
                  </a:lnTo>
                  <a:lnTo>
                    <a:pt x="36" y="42"/>
                  </a:lnTo>
                  <a:lnTo>
                    <a:pt x="30" y="48"/>
                  </a:lnTo>
                  <a:lnTo>
                    <a:pt x="30" y="54"/>
                  </a:lnTo>
                  <a:lnTo>
                    <a:pt x="18" y="54"/>
                  </a:lnTo>
                  <a:lnTo>
                    <a:pt x="18" y="60"/>
                  </a:lnTo>
                  <a:lnTo>
                    <a:pt x="6" y="60"/>
                  </a:lnTo>
                  <a:lnTo>
                    <a:pt x="6" y="54"/>
                  </a:lnTo>
                  <a:lnTo>
                    <a:pt x="0" y="54"/>
                  </a:lnTo>
                  <a:lnTo>
                    <a:pt x="0" y="66"/>
                  </a:lnTo>
                  <a:lnTo>
                    <a:pt x="6" y="72"/>
                  </a:lnTo>
                  <a:lnTo>
                    <a:pt x="12" y="72"/>
                  </a:lnTo>
                  <a:lnTo>
                    <a:pt x="24" y="84"/>
                  </a:lnTo>
                  <a:lnTo>
                    <a:pt x="18" y="90"/>
                  </a:lnTo>
                  <a:lnTo>
                    <a:pt x="12" y="90"/>
                  </a:lnTo>
                  <a:lnTo>
                    <a:pt x="12" y="96"/>
                  </a:lnTo>
                  <a:lnTo>
                    <a:pt x="24" y="108"/>
                  </a:lnTo>
                  <a:lnTo>
                    <a:pt x="30" y="120"/>
                  </a:lnTo>
                  <a:lnTo>
                    <a:pt x="36" y="120"/>
                  </a:lnTo>
                  <a:lnTo>
                    <a:pt x="36" y="126"/>
                  </a:lnTo>
                  <a:lnTo>
                    <a:pt x="48" y="132"/>
                  </a:lnTo>
                  <a:lnTo>
                    <a:pt x="60" y="132"/>
                  </a:lnTo>
                  <a:lnTo>
                    <a:pt x="66" y="144"/>
                  </a:lnTo>
                  <a:lnTo>
                    <a:pt x="72" y="144"/>
                  </a:lnTo>
                  <a:lnTo>
                    <a:pt x="78" y="156"/>
                  </a:lnTo>
                  <a:lnTo>
                    <a:pt x="90" y="156"/>
                  </a:lnTo>
                  <a:lnTo>
                    <a:pt x="96" y="162"/>
                  </a:lnTo>
                  <a:lnTo>
                    <a:pt x="102" y="162"/>
                  </a:lnTo>
                  <a:lnTo>
                    <a:pt x="102" y="174"/>
                  </a:lnTo>
                  <a:lnTo>
                    <a:pt x="120" y="192"/>
                  </a:lnTo>
                  <a:lnTo>
                    <a:pt x="132" y="192"/>
                  </a:lnTo>
                  <a:lnTo>
                    <a:pt x="144" y="186"/>
                  </a:lnTo>
                  <a:lnTo>
                    <a:pt x="150" y="186"/>
                  </a:lnTo>
                  <a:lnTo>
                    <a:pt x="162" y="192"/>
                  </a:lnTo>
                  <a:lnTo>
                    <a:pt x="162" y="174"/>
                  </a:lnTo>
                  <a:lnTo>
                    <a:pt x="168" y="174"/>
                  </a:lnTo>
                  <a:lnTo>
                    <a:pt x="174" y="162"/>
                  </a:lnTo>
                  <a:lnTo>
                    <a:pt x="180" y="156"/>
                  </a:lnTo>
                  <a:lnTo>
                    <a:pt x="198" y="156"/>
                  </a:lnTo>
                  <a:lnTo>
                    <a:pt x="210" y="162"/>
                  </a:lnTo>
                  <a:lnTo>
                    <a:pt x="222" y="174"/>
                  </a:lnTo>
                  <a:lnTo>
                    <a:pt x="234" y="168"/>
                  </a:lnTo>
                  <a:lnTo>
                    <a:pt x="246" y="180"/>
                  </a:lnTo>
                  <a:lnTo>
                    <a:pt x="258" y="174"/>
                  </a:lnTo>
                  <a:lnTo>
                    <a:pt x="264" y="168"/>
                  </a:lnTo>
                  <a:lnTo>
                    <a:pt x="276" y="168"/>
                  </a:lnTo>
                  <a:lnTo>
                    <a:pt x="282" y="174"/>
                  </a:lnTo>
                  <a:lnTo>
                    <a:pt x="288" y="174"/>
                  </a:lnTo>
                  <a:lnTo>
                    <a:pt x="300" y="180"/>
                  </a:lnTo>
                  <a:lnTo>
                    <a:pt x="306" y="174"/>
                  </a:lnTo>
                  <a:lnTo>
                    <a:pt x="324" y="174"/>
                  </a:lnTo>
                  <a:lnTo>
                    <a:pt x="330" y="168"/>
                  </a:lnTo>
                  <a:lnTo>
                    <a:pt x="330" y="174"/>
                  </a:lnTo>
                  <a:lnTo>
                    <a:pt x="348" y="174"/>
                  </a:lnTo>
                  <a:lnTo>
                    <a:pt x="360" y="168"/>
                  </a:lnTo>
                  <a:lnTo>
                    <a:pt x="366" y="162"/>
                  </a:lnTo>
                  <a:lnTo>
                    <a:pt x="378" y="156"/>
                  </a:lnTo>
                  <a:lnTo>
                    <a:pt x="378" y="132"/>
                  </a:lnTo>
                  <a:lnTo>
                    <a:pt x="402" y="126"/>
                  </a:lnTo>
                  <a:lnTo>
                    <a:pt x="420" y="114"/>
                  </a:lnTo>
                  <a:lnTo>
                    <a:pt x="414" y="108"/>
                  </a:lnTo>
                  <a:lnTo>
                    <a:pt x="408" y="108"/>
                  </a:lnTo>
                  <a:close/>
                </a:path>
              </a:pathLst>
            </a:custGeom>
            <a:solidFill>
              <a:srgbClr val="24771B"/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10" name="Cyprus" descr="© INSCALE GmbH, 05.05.2010&#10;http://www.presentationload.com/">
              <a:extLst>
                <a:ext uri="{FF2B5EF4-FFF2-40B4-BE49-F238E27FC236}">
                  <a16:creationId xmlns:a16="http://schemas.microsoft.com/office/drawing/2014/main" id="{8711418B-FC00-4451-B291-E85B738D37AB}"/>
                </a:ext>
              </a:extLst>
            </p:cNvPr>
            <p:cNvSpPr>
              <a:spLocks/>
            </p:cNvSpPr>
            <p:nvPr/>
          </p:nvSpPr>
          <p:spPr bwMode="gray">
            <a:xfrm>
              <a:off x="6523156" y="3230817"/>
              <a:ext cx="65072" cy="39699"/>
            </a:xfrm>
            <a:custGeom>
              <a:avLst/>
              <a:gdLst>
                <a:gd name="T0" fmla="*/ 0 w 150"/>
                <a:gd name="T1" fmla="*/ 2147483647 h 84"/>
                <a:gd name="T2" fmla="*/ 2147483647 w 150"/>
                <a:gd name="T3" fmla="*/ 2147483647 h 84"/>
                <a:gd name="T4" fmla="*/ 2147483647 w 150"/>
                <a:gd name="T5" fmla="*/ 2147483647 h 84"/>
                <a:gd name="T6" fmla="*/ 2147483647 w 150"/>
                <a:gd name="T7" fmla="*/ 2147483647 h 84"/>
                <a:gd name="T8" fmla="*/ 2147483647 w 150"/>
                <a:gd name="T9" fmla="*/ 2147483647 h 84"/>
                <a:gd name="T10" fmla="*/ 2147483647 w 150"/>
                <a:gd name="T11" fmla="*/ 2147483647 h 84"/>
                <a:gd name="T12" fmla="*/ 2147483647 w 150"/>
                <a:gd name="T13" fmla="*/ 2147483647 h 84"/>
                <a:gd name="T14" fmla="*/ 2147483647 w 150"/>
                <a:gd name="T15" fmla="*/ 2147483647 h 84"/>
                <a:gd name="T16" fmla="*/ 2147483647 w 150"/>
                <a:gd name="T17" fmla="*/ 2147483647 h 84"/>
                <a:gd name="T18" fmla="*/ 2147483647 w 150"/>
                <a:gd name="T19" fmla="*/ 2147483647 h 84"/>
                <a:gd name="T20" fmla="*/ 2147483647 w 150"/>
                <a:gd name="T21" fmla="*/ 2147483647 h 84"/>
                <a:gd name="T22" fmla="*/ 2147483647 w 150"/>
                <a:gd name="T23" fmla="*/ 2147483647 h 84"/>
                <a:gd name="T24" fmla="*/ 2147483647 w 150"/>
                <a:gd name="T25" fmla="*/ 2147483647 h 84"/>
                <a:gd name="T26" fmla="*/ 2147483647 w 150"/>
                <a:gd name="T27" fmla="*/ 0 h 84"/>
                <a:gd name="T28" fmla="*/ 2147483647 w 150"/>
                <a:gd name="T29" fmla="*/ 2147483647 h 84"/>
                <a:gd name="T30" fmla="*/ 2147483647 w 150"/>
                <a:gd name="T31" fmla="*/ 2147483647 h 84"/>
                <a:gd name="T32" fmla="*/ 2147483647 w 150"/>
                <a:gd name="T33" fmla="*/ 2147483647 h 84"/>
                <a:gd name="T34" fmla="*/ 2147483647 w 150"/>
                <a:gd name="T35" fmla="*/ 2147483647 h 84"/>
                <a:gd name="T36" fmla="*/ 2147483647 w 150"/>
                <a:gd name="T37" fmla="*/ 2147483647 h 84"/>
                <a:gd name="T38" fmla="*/ 0 w 150"/>
                <a:gd name="T39" fmla="*/ 2147483647 h 84"/>
                <a:gd name="T40" fmla="*/ 0 w 150"/>
                <a:gd name="T41" fmla="*/ 2147483647 h 8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150"/>
                <a:gd name="T64" fmla="*/ 0 h 84"/>
                <a:gd name="T65" fmla="*/ 150 w 150"/>
                <a:gd name="T66" fmla="*/ 84 h 84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150" h="84">
                  <a:moveTo>
                    <a:pt x="0" y="48"/>
                  </a:moveTo>
                  <a:lnTo>
                    <a:pt x="6" y="60"/>
                  </a:lnTo>
                  <a:lnTo>
                    <a:pt x="30" y="72"/>
                  </a:lnTo>
                  <a:lnTo>
                    <a:pt x="36" y="84"/>
                  </a:lnTo>
                  <a:lnTo>
                    <a:pt x="54" y="84"/>
                  </a:lnTo>
                  <a:lnTo>
                    <a:pt x="60" y="78"/>
                  </a:lnTo>
                  <a:lnTo>
                    <a:pt x="72" y="72"/>
                  </a:lnTo>
                  <a:lnTo>
                    <a:pt x="78" y="66"/>
                  </a:lnTo>
                  <a:lnTo>
                    <a:pt x="90" y="60"/>
                  </a:lnTo>
                  <a:lnTo>
                    <a:pt x="96" y="54"/>
                  </a:lnTo>
                  <a:lnTo>
                    <a:pt x="102" y="60"/>
                  </a:lnTo>
                  <a:lnTo>
                    <a:pt x="120" y="60"/>
                  </a:lnTo>
                  <a:lnTo>
                    <a:pt x="120" y="36"/>
                  </a:lnTo>
                  <a:lnTo>
                    <a:pt x="150" y="0"/>
                  </a:lnTo>
                  <a:lnTo>
                    <a:pt x="108" y="24"/>
                  </a:lnTo>
                  <a:lnTo>
                    <a:pt x="54" y="24"/>
                  </a:lnTo>
                  <a:lnTo>
                    <a:pt x="48" y="30"/>
                  </a:lnTo>
                  <a:lnTo>
                    <a:pt x="48" y="36"/>
                  </a:lnTo>
                  <a:lnTo>
                    <a:pt x="12" y="36"/>
                  </a:lnTo>
                  <a:lnTo>
                    <a:pt x="0" y="42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rgbClr val="24771B"/>
            </a:solidFill>
            <a:ln w="9525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11" name="Croatia" descr="© INSCALE GmbH, 05.05.2010&#10;http://www.presentationload.com/">
              <a:extLst>
                <a:ext uri="{FF2B5EF4-FFF2-40B4-BE49-F238E27FC236}">
                  <a16:creationId xmlns:a16="http://schemas.microsoft.com/office/drawing/2014/main" id="{09025EFB-FD9B-45A1-9843-4FA7E7074F53}"/>
                </a:ext>
              </a:extLst>
            </p:cNvPr>
            <p:cNvSpPr>
              <a:spLocks/>
            </p:cNvSpPr>
            <p:nvPr/>
          </p:nvSpPr>
          <p:spPr bwMode="gray">
            <a:xfrm>
              <a:off x="5967661" y="2841761"/>
              <a:ext cx="161887" cy="123863"/>
            </a:xfrm>
            <a:custGeom>
              <a:avLst/>
              <a:gdLst>
                <a:gd name="T0" fmla="*/ 2147483647 w 366"/>
                <a:gd name="T1" fmla="*/ 2147483647 h 276"/>
                <a:gd name="T2" fmla="*/ 2147483647 w 366"/>
                <a:gd name="T3" fmla="*/ 2147483647 h 276"/>
                <a:gd name="T4" fmla="*/ 2147483647 w 366"/>
                <a:gd name="T5" fmla="*/ 2147483647 h 276"/>
                <a:gd name="T6" fmla="*/ 2147483647 w 366"/>
                <a:gd name="T7" fmla="*/ 2147483647 h 276"/>
                <a:gd name="T8" fmla="*/ 2147483647 w 366"/>
                <a:gd name="T9" fmla="*/ 2147483647 h 276"/>
                <a:gd name="T10" fmla="*/ 2147483647 w 366"/>
                <a:gd name="T11" fmla="*/ 2147483647 h 276"/>
                <a:gd name="T12" fmla="*/ 2147483647 w 366"/>
                <a:gd name="T13" fmla="*/ 2147483647 h 276"/>
                <a:gd name="T14" fmla="*/ 2147483647 w 366"/>
                <a:gd name="T15" fmla="*/ 2147483647 h 276"/>
                <a:gd name="T16" fmla="*/ 2147483647 w 366"/>
                <a:gd name="T17" fmla="*/ 2147483647 h 276"/>
                <a:gd name="T18" fmla="*/ 2147483647 w 366"/>
                <a:gd name="T19" fmla="*/ 2147483647 h 276"/>
                <a:gd name="T20" fmla="*/ 2147483647 w 366"/>
                <a:gd name="T21" fmla="*/ 2147483647 h 276"/>
                <a:gd name="T22" fmla="*/ 2147483647 w 366"/>
                <a:gd name="T23" fmla="*/ 0 h 276"/>
                <a:gd name="T24" fmla="*/ 2147483647 w 366"/>
                <a:gd name="T25" fmla="*/ 2147483647 h 276"/>
                <a:gd name="T26" fmla="*/ 2147483647 w 366"/>
                <a:gd name="T27" fmla="*/ 2147483647 h 276"/>
                <a:gd name="T28" fmla="*/ 2147483647 w 366"/>
                <a:gd name="T29" fmla="*/ 2147483647 h 276"/>
                <a:gd name="T30" fmla="*/ 2147483647 w 366"/>
                <a:gd name="T31" fmla="*/ 2147483647 h 276"/>
                <a:gd name="T32" fmla="*/ 2147483647 w 366"/>
                <a:gd name="T33" fmla="*/ 2147483647 h 276"/>
                <a:gd name="T34" fmla="*/ 2147483647 w 366"/>
                <a:gd name="T35" fmla="*/ 2147483647 h 276"/>
                <a:gd name="T36" fmla="*/ 2147483647 w 366"/>
                <a:gd name="T37" fmla="*/ 2147483647 h 276"/>
                <a:gd name="T38" fmla="*/ 2147483647 w 366"/>
                <a:gd name="T39" fmla="*/ 2147483647 h 276"/>
                <a:gd name="T40" fmla="*/ 0 w 366"/>
                <a:gd name="T41" fmla="*/ 2147483647 h 276"/>
                <a:gd name="T42" fmla="*/ 2147483647 w 366"/>
                <a:gd name="T43" fmla="*/ 2147483647 h 276"/>
                <a:gd name="T44" fmla="*/ 2147483647 w 366"/>
                <a:gd name="T45" fmla="*/ 2147483647 h 276"/>
                <a:gd name="T46" fmla="*/ 2147483647 w 366"/>
                <a:gd name="T47" fmla="*/ 2147483647 h 276"/>
                <a:gd name="T48" fmla="*/ 2147483647 w 366"/>
                <a:gd name="T49" fmla="*/ 2147483647 h 276"/>
                <a:gd name="T50" fmla="*/ 2147483647 w 366"/>
                <a:gd name="T51" fmla="*/ 2147483647 h 276"/>
                <a:gd name="T52" fmla="*/ 2147483647 w 366"/>
                <a:gd name="T53" fmla="*/ 2147483647 h 276"/>
                <a:gd name="T54" fmla="*/ 2147483647 w 366"/>
                <a:gd name="T55" fmla="*/ 2147483647 h 276"/>
                <a:gd name="T56" fmla="*/ 2147483647 w 366"/>
                <a:gd name="T57" fmla="*/ 2147483647 h 276"/>
                <a:gd name="T58" fmla="*/ 2147483647 w 366"/>
                <a:gd name="T59" fmla="*/ 2147483647 h 276"/>
                <a:gd name="T60" fmla="*/ 2147483647 w 366"/>
                <a:gd name="T61" fmla="*/ 2147483647 h 276"/>
                <a:gd name="T62" fmla="*/ 2147483647 w 366"/>
                <a:gd name="T63" fmla="*/ 2147483647 h 276"/>
                <a:gd name="T64" fmla="*/ 2147483647 w 366"/>
                <a:gd name="T65" fmla="*/ 2147483647 h 276"/>
                <a:gd name="T66" fmla="*/ 2147483647 w 366"/>
                <a:gd name="T67" fmla="*/ 2147483647 h 276"/>
                <a:gd name="T68" fmla="*/ 2147483647 w 366"/>
                <a:gd name="T69" fmla="*/ 2147483647 h 276"/>
                <a:gd name="T70" fmla="*/ 2147483647 w 366"/>
                <a:gd name="T71" fmla="*/ 2147483647 h 276"/>
                <a:gd name="T72" fmla="*/ 2147483647 w 366"/>
                <a:gd name="T73" fmla="*/ 2147483647 h 276"/>
                <a:gd name="T74" fmla="*/ 2147483647 w 366"/>
                <a:gd name="T75" fmla="*/ 2147483647 h 276"/>
                <a:gd name="T76" fmla="*/ 2147483647 w 366"/>
                <a:gd name="T77" fmla="*/ 2147483647 h 276"/>
                <a:gd name="T78" fmla="*/ 2147483647 w 366"/>
                <a:gd name="T79" fmla="*/ 2147483647 h 276"/>
                <a:gd name="T80" fmla="*/ 2147483647 w 366"/>
                <a:gd name="T81" fmla="*/ 2147483647 h 276"/>
                <a:gd name="T82" fmla="*/ 2147483647 w 366"/>
                <a:gd name="T83" fmla="*/ 2147483647 h 276"/>
                <a:gd name="T84" fmla="*/ 2147483647 w 366"/>
                <a:gd name="T85" fmla="*/ 2147483647 h 276"/>
                <a:gd name="T86" fmla="*/ 2147483647 w 366"/>
                <a:gd name="T87" fmla="*/ 2147483647 h 276"/>
                <a:gd name="T88" fmla="*/ 2147483647 w 366"/>
                <a:gd name="T89" fmla="*/ 2147483647 h 276"/>
                <a:gd name="T90" fmla="*/ 2147483647 w 366"/>
                <a:gd name="T91" fmla="*/ 2147483647 h 27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366"/>
                <a:gd name="T139" fmla="*/ 0 h 276"/>
                <a:gd name="T140" fmla="*/ 366 w 366"/>
                <a:gd name="T141" fmla="*/ 276 h 27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366" h="276">
                  <a:moveTo>
                    <a:pt x="342" y="126"/>
                  </a:moveTo>
                  <a:lnTo>
                    <a:pt x="342" y="114"/>
                  </a:lnTo>
                  <a:lnTo>
                    <a:pt x="348" y="114"/>
                  </a:lnTo>
                  <a:lnTo>
                    <a:pt x="354" y="108"/>
                  </a:lnTo>
                  <a:lnTo>
                    <a:pt x="360" y="108"/>
                  </a:lnTo>
                  <a:lnTo>
                    <a:pt x="366" y="102"/>
                  </a:lnTo>
                  <a:lnTo>
                    <a:pt x="360" y="102"/>
                  </a:lnTo>
                  <a:lnTo>
                    <a:pt x="348" y="96"/>
                  </a:lnTo>
                  <a:lnTo>
                    <a:pt x="336" y="96"/>
                  </a:lnTo>
                  <a:lnTo>
                    <a:pt x="342" y="78"/>
                  </a:lnTo>
                  <a:lnTo>
                    <a:pt x="336" y="78"/>
                  </a:lnTo>
                  <a:lnTo>
                    <a:pt x="330" y="48"/>
                  </a:lnTo>
                  <a:lnTo>
                    <a:pt x="324" y="48"/>
                  </a:lnTo>
                  <a:lnTo>
                    <a:pt x="312" y="54"/>
                  </a:lnTo>
                  <a:lnTo>
                    <a:pt x="270" y="60"/>
                  </a:lnTo>
                  <a:lnTo>
                    <a:pt x="264" y="48"/>
                  </a:lnTo>
                  <a:lnTo>
                    <a:pt x="246" y="48"/>
                  </a:lnTo>
                  <a:lnTo>
                    <a:pt x="234" y="42"/>
                  </a:lnTo>
                  <a:lnTo>
                    <a:pt x="228" y="36"/>
                  </a:lnTo>
                  <a:lnTo>
                    <a:pt x="216" y="30"/>
                  </a:lnTo>
                  <a:lnTo>
                    <a:pt x="204" y="18"/>
                  </a:lnTo>
                  <a:lnTo>
                    <a:pt x="204" y="12"/>
                  </a:lnTo>
                  <a:lnTo>
                    <a:pt x="198" y="6"/>
                  </a:lnTo>
                  <a:lnTo>
                    <a:pt x="186" y="0"/>
                  </a:lnTo>
                  <a:lnTo>
                    <a:pt x="162" y="0"/>
                  </a:lnTo>
                  <a:lnTo>
                    <a:pt x="162" y="12"/>
                  </a:lnTo>
                  <a:lnTo>
                    <a:pt x="150" y="18"/>
                  </a:lnTo>
                  <a:lnTo>
                    <a:pt x="120" y="18"/>
                  </a:lnTo>
                  <a:lnTo>
                    <a:pt x="120" y="30"/>
                  </a:lnTo>
                  <a:lnTo>
                    <a:pt x="126" y="36"/>
                  </a:lnTo>
                  <a:lnTo>
                    <a:pt x="126" y="42"/>
                  </a:lnTo>
                  <a:lnTo>
                    <a:pt x="114" y="54"/>
                  </a:lnTo>
                  <a:lnTo>
                    <a:pt x="102" y="60"/>
                  </a:lnTo>
                  <a:lnTo>
                    <a:pt x="102" y="78"/>
                  </a:lnTo>
                  <a:lnTo>
                    <a:pt x="60" y="78"/>
                  </a:lnTo>
                  <a:lnTo>
                    <a:pt x="54" y="72"/>
                  </a:lnTo>
                  <a:lnTo>
                    <a:pt x="54" y="66"/>
                  </a:lnTo>
                  <a:lnTo>
                    <a:pt x="48" y="78"/>
                  </a:lnTo>
                  <a:lnTo>
                    <a:pt x="30" y="78"/>
                  </a:lnTo>
                  <a:lnTo>
                    <a:pt x="18" y="72"/>
                  </a:lnTo>
                  <a:lnTo>
                    <a:pt x="18" y="84"/>
                  </a:lnTo>
                  <a:lnTo>
                    <a:pt x="0" y="84"/>
                  </a:lnTo>
                  <a:lnTo>
                    <a:pt x="0" y="132"/>
                  </a:lnTo>
                  <a:lnTo>
                    <a:pt x="6" y="132"/>
                  </a:lnTo>
                  <a:lnTo>
                    <a:pt x="12" y="120"/>
                  </a:lnTo>
                  <a:lnTo>
                    <a:pt x="24" y="114"/>
                  </a:lnTo>
                  <a:lnTo>
                    <a:pt x="30" y="102"/>
                  </a:lnTo>
                  <a:lnTo>
                    <a:pt x="42" y="102"/>
                  </a:lnTo>
                  <a:lnTo>
                    <a:pt x="48" y="114"/>
                  </a:lnTo>
                  <a:lnTo>
                    <a:pt x="48" y="132"/>
                  </a:lnTo>
                  <a:lnTo>
                    <a:pt x="78" y="126"/>
                  </a:lnTo>
                  <a:lnTo>
                    <a:pt x="78" y="132"/>
                  </a:lnTo>
                  <a:lnTo>
                    <a:pt x="72" y="144"/>
                  </a:lnTo>
                  <a:lnTo>
                    <a:pt x="72" y="150"/>
                  </a:lnTo>
                  <a:lnTo>
                    <a:pt x="84" y="162"/>
                  </a:lnTo>
                  <a:lnTo>
                    <a:pt x="96" y="168"/>
                  </a:lnTo>
                  <a:lnTo>
                    <a:pt x="96" y="180"/>
                  </a:lnTo>
                  <a:lnTo>
                    <a:pt x="144" y="216"/>
                  </a:lnTo>
                  <a:lnTo>
                    <a:pt x="144" y="240"/>
                  </a:lnTo>
                  <a:lnTo>
                    <a:pt x="198" y="240"/>
                  </a:lnTo>
                  <a:lnTo>
                    <a:pt x="210" y="246"/>
                  </a:lnTo>
                  <a:lnTo>
                    <a:pt x="216" y="252"/>
                  </a:lnTo>
                  <a:lnTo>
                    <a:pt x="216" y="276"/>
                  </a:lnTo>
                  <a:lnTo>
                    <a:pt x="246" y="276"/>
                  </a:lnTo>
                  <a:lnTo>
                    <a:pt x="252" y="270"/>
                  </a:lnTo>
                  <a:lnTo>
                    <a:pt x="252" y="264"/>
                  </a:lnTo>
                  <a:lnTo>
                    <a:pt x="246" y="252"/>
                  </a:lnTo>
                  <a:lnTo>
                    <a:pt x="234" y="246"/>
                  </a:lnTo>
                  <a:lnTo>
                    <a:pt x="216" y="234"/>
                  </a:lnTo>
                  <a:lnTo>
                    <a:pt x="204" y="228"/>
                  </a:lnTo>
                  <a:lnTo>
                    <a:pt x="192" y="216"/>
                  </a:lnTo>
                  <a:lnTo>
                    <a:pt x="180" y="186"/>
                  </a:lnTo>
                  <a:lnTo>
                    <a:pt x="162" y="180"/>
                  </a:lnTo>
                  <a:lnTo>
                    <a:pt x="162" y="162"/>
                  </a:lnTo>
                  <a:lnTo>
                    <a:pt x="156" y="156"/>
                  </a:lnTo>
                  <a:lnTo>
                    <a:pt x="150" y="156"/>
                  </a:lnTo>
                  <a:lnTo>
                    <a:pt x="150" y="144"/>
                  </a:lnTo>
                  <a:lnTo>
                    <a:pt x="132" y="138"/>
                  </a:lnTo>
                  <a:lnTo>
                    <a:pt x="120" y="126"/>
                  </a:lnTo>
                  <a:lnTo>
                    <a:pt x="138" y="120"/>
                  </a:lnTo>
                  <a:lnTo>
                    <a:pt x="138" y="96"/>
                  </a:lnTo>
                  <a:lnTo>
                    <a:pt x="144" y="96"/>
                  </a:lnTo>
                  <a:lnTo>
                    <a:pt x="150" y="102"/>
                  </a:lnTo>
                  <a:lnTo>
                    <a:pt x="162" y="108"/>
                  </a:lnTo>
                  <a:lnTo>
                    <a:pt x="186" y="102"/>
                  </a:lnTo>
                  <a:lnTo>
                    <a:pt x="210" y="102"/>
                  </a:lnTo>
                  <a:lnTo>
                    <a:pt x="228" y="108"/>
                  </a:lnTo>
                  <a:lnTo>
                    <a:pt x="240" y="102"/>
                  </a:lnTo>
                  <a:lnTo>
                    <a:pt x="252" y="102"/>
                  </a:lnTo>
                  <a:lnTo>
                    <a:pt x="258" y="108"/>
                  </a:lnTo>
                  <a:lnTo>
                    <a:pt x="312" y="108"/>
                  </a:lnTo>
                  <a:lnTo>
                    <a:pt x="324" y="126"/>
                  </a:lnTo>
                  <a:lnTo>
                    <a:pt x="342" y="126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12" name="Bulgaria" descr="© INSCALE GmbH, 05.05.2010&#10;http://www.presentationload.com/">
              <a:extLst>
                <a:ext uri="{FF2B5EF4-FFF2-40B4-BE49-F238E27FC236}">
                  <a16:creationId xmlns:a16="http://schemas.microsoft.com/office/drawing/2014/main" id="{31F23FCF-F08C-4822-8826-A70190B5A1E6}"/>
                </a:ext>
              </a:extLst>
            </p:cNvPr>
            <p:cNvSpPr>
              <a:spLocks/>
            </p:cNvSpPr>
            <p:nvPr/>
          </p:nvSpPr>
          <p:spPr bwMode="gray">
            <a:xfrm>
              <a:off x="6218427" y="2925924"/>
              <a:ext cx="174584" cy="100042"/>
            </a:xfrm>
            <a:custGeom>
              <a:avLst/>
              <a:gdLst>
                <a:gd name="T0" fmla="*/ 2147483647 w 396"/>
                <a:gd name="T1" fmla="*/ 2147483647 h 228"/>
                <a:gd name="T2" fmla="*/ 2147483647 w 396"/>
                <a:gd name="T3" fmla="*/ 2147483647 h 228"/>
                <a:gd name="T4" fmla="*/ 2147483647 w 396"/>
                <a:gd name="T5" fmla="*/ 2147483647 h 228"/>
                <a:gd name="T6" fmla="*/ 2147483647 w 396"/>
                <a:gd name="T7" fmla="*/ 2147483647 h 228"/>
                <a:gd name="T8" fmla="*/ 2147483647 w 396"/>
                <a:gd name="T9" fmla="*/ 2147483647 h 228"/>
                <a:gd name="T10" fmla="*/ 2147483647 w 396"/>
                <a:gd name="T11" fmla="*/ 2147483647 h 228"/>
                <a:gd name="T12" fmla="*/ 2147483647 w 396"/>
                <a:gd name="T13" fmla="*/ 2147483647 h 228"/>
                <a:gd name="T14" fmla="*/ 2147483647 w 396"/>
                <a:gd name="T15" fmla="*/ 0 h 228"/>
                <a:gd name="T16" fmla="*/ 2147483647 w 396"/>
                <a:gd name="T17" fmla="*/ 2147483647 h 228"/>
                <a:gd name="T18" fmla="*/ 2147483647 w 396"/>
                <a:gd name="T19" fmla="*/ 2147483647 h 228"/>
                <a:gd name="T20" fmla="*/ 2147483647 w 396"/>
                <a:gd name="T21" fmla="*/ 2147483647 h 228"/>
                <a:gd name="T22" fmla="*/ 2147483647 w 396"/>
                <a:gd name="T23" fmla="*/ 2147483647 h 228"/>
                <a:gd name="T24" fmla="*/ 2147483647 w 396"/>
                <a:gd name="T25" fmla="*/ 2147483647 h 228"/>
                <a:gd name="T26" fmla="*/ 2147483647 w 396"/>
                <a:gd name="T27" fmla="*/ 2147483647 h 228"/>
                <a:gd name="T28" fmla="*/ 2147483647 w 396"/>
                <a:gd name="T29" fmla="*/ 2147483647 h 228"/>
                <a:gd name="T30" fmla="*/ 2147483647 w 396"/>
                <a:gd name="T31" fmla="*/ 2147483647 h 228"/>
                <a:gd name="T32" fmla="*/ 2147483647 w 396"/>
                <a:gd name="T33" fmla="*/ 2147483647 h 228"/>
                <a:gd name="T34" fmla="*/ 2147483647 w 396"/>
                <a:gd name="T35" fmla="*/ 2147483647 h 228"/>
                <a:gd name="T36" fmla="*/ 2147483647 w 396"/>
                <a:gd name="T37" fmla="*/ 2147483647 h 228"/>
                <a:gd name="T38" fmla="*/ 2147483647 w 396"/>
                <a:gd name="T39" fmla="*/ 2147483647 h 228"/>
                <a:gd name="T40" fmla="*/ 2147483647 w 396"/>
                <a:gd name="T41" fmla="*/ 2147483647 h 228"/>
                <a:gd name="T42" fmla="*/ 2147483647 w 396"/>
                <a:gd name="T43" fmla="*/ 0 h 228"/>
                <a:gd name="T44" fmla="*/ 0 w 396"/>
                <a:gd name="T45" fmla="*/ 2147483647 h 228"/>
                <a:gd name="T46" fmla="*/ 2147483647 w 396"/>
                <a:gd name="T47" fmla="*/ 2147483647 h 228"/>
                <a:gd name="T48" fmla="*/ 2147483647 w 396"/>
                <a:gd name="T49" fmla="*/ 2147483647 h 228"/>
                <a:gd name="T50" fmla="*/ 2147483647 w 396"/>
                <a:gd name="T51" fmla="*/ 2147483647 h 228"/>
                <a:gd name="T52" fmla="*/ 2147483647 w 396"/>
                <a:gd name="T53" fmla="*/ 2147483647 h 228"/>
                <a:gd name="T54" fmla="*/ 2147483647 w 396"/>
                <a:gd name="T55" fmla="*/ 2147483647 h 228"/>
                <a:gd name="T56" fmla="*/ 0 w 396"/>
                <a:gd name="T57" fmla="*/ 2147483647 h 228"/>
                <a:gd name="T58" fmla="*/ 2147483647 w 396"/>
                <a:gd name="T59" fmla="*/ 2147483647 h 228"/>
                <a:gd name="T60" fmla="*/ 2147483647 w 396"/>
                <a:gd name="T61" fmla="*/ 2147483647 h 228"/>
                <a:gd name="T62" fmla="*/ 2147483647 w 396"/>
                <a:gd name="T63" fmla="*/ 2147483647 h 228"/>
                <a:gd name="T64" fmla="*/ 2147483647 w 396"/>
                <a:gd name="T65" fmla="*/ 2147483647 h 228"/>
                <a:gd name="T66" fmla="*/ 2147483647 w 396"/>
                <a:gd name="T67" fmla="*/ 2147483647 h 228"/>
                <a:gd name="T68" fmla="*/ 2147483647 w 396"/>
                <a:gd name="T69" fmla="*/ 2147483647 h 228"/>
                <a:gd name="T70" fmla="*/ 2147483647 w 396"/>
                <a:gd name="T71" fmla="*/ 2147483647 h 228"/>
                <a:gd name="T72" fmla="*/ 2147483647 w 396"/>
                <a:gd name="T73" fmla="*/ 2147483647 h 228"/>
                <a:gd name="T74" fmla="*/ 2147483647 w 396"/>
                <a:gd name="T75" fmla="*/ 2147483647 h 228"/>
                <a:gd name="T76" fmla="*/ 2147483647 w 396"/>
                <a:gd name="T77" fmla="*/ 2147483647 h 228"/>
                <a:gd name="T78" fmla="*/ 2147483647 w 396"/>
                <a:gd name="T79" fmla="*/ 2147483647 h 228"/>
                <a:gd name="T80" fmla="*/ 2147483647 w 396"/>
                <a:gd name="T81" fmla="*/ 2147483647 h 228"/>
                <a:gd name="T82" fmla="*/ 2147483647 w 396"/>
                <a:gd name="T83" fmla="*/ 2147483647 h 228"/>
                <a:gd name="T84" fmla="*/ 2147483647 w 396"/>
                <a:gd name="T85" fmla="*/ 2147483647 h 228"/>
                <a:gd name="T86" fmla="*/ 2147483647 w 396"/>
                <a:gd name="T87" fmla="*/ 2147483647 h 228"/>
                <a:gd name="T88" fmla="*/ 2147483647 w 396"/>
                <a:gd name="T89" fmla="*/ 2147483647 h 228"/>
                <a:gd name="T90" fmla="*/ 2147483647 w 396"/>
                <a:gd name="T91" fmla="*/ 2147483647 h 228"/>
                <a:gd name="T92" fmla="*/ 2147483647 w 396"/>
                <a:gd name="T93" fmla="*/ 2147483647 h 228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396"/>
                <a:gd name="T142" fmla="*/ 0 h 228"/>
                <a:gd name="T143" fmla="*/ 396 w 396"/>
                <a:gd name="T144" fmla="*/ 228 h 228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396" h="228">
                  <a:moveTo>
                    <a:pt x="372" y="168"/>
                  </a:moveTo>
                  <a:lnTo>
                    <a:pt x="336" y="126"/>
                  </a:lnTo>
                  <a:lnTo>
                    <a:pt x="354" y="108"/>
                  </a:lnTo>
                  <a:lnTo>
                    <a:pt x="354" y="78"/>
                  </a:lnTo>
                  <a:lnTo>
                    <a:pt x="360" y="72"/>
                  </a:lnTo>
                  <a:lnTo>
                    <a:pt x="372" y="66"/>
                  </a:lnTo>
                  <a:lnTo>
                    <a:pt x="396" y="66"/>
                  </a:lnTo>
                  <a:lnTo>
                    <a:pt x="396" y="48"/>
                  </a:lnTo>
                  <a:lnTo>
                    <a:pt x="390" y="36"/>
                  </a:lnTo>
                  <a:lnTo>
                    <a:pt x="372" y="36"/>
                  </a:lnTo>
                  <a:lnTo>
                    <a:pt x="348" y="12"/>
                  </a:lnTo>
                  <a:lnTo>
                    <a:pt x="324" y="12"/>
                  </a:lnTo>
                  <a:lnTo>
                    <a:pt x="312" y="6"/>
                  </a:lnTo>
                  <a:lnTo>
                    <a:pt x="300" y="6"/>
                  </a:lnTo>
                  <a:lnTo>
                    <a:pt x="288" y="0"/>
                  </a:lnTo>
                  <a:lnTo>
                    <a:pt x="282" y="0"/>
                  </a:lnTo>
                  <a:lnTo>
                    <a:pt x="282" y="12"/>
                  </a:lnTo>
                  <a:lnTo>
                    <a:pt x="252" y="6"/>
                  </a:lnTo>
                  <a:lnTo>
                    <a:pt x="252" y="12"/>
                  </a:lnTo>
                  <a:lnTo>
                    <a:pt x="246" y="12"/>
                  </a:lnTo>
                  <a:lnTo>
                    <a:pt x="234" y="18"/>
                  </a:lnTo>
                  <a:lnTo>
                    <a:pt x="228" y="18"/>
                  </a:lnTo>
                  <a:lnTo>
                    <a:pt x="222" y="24"/>
                  </a:lnTo>
                  <a:lnTo>
                    <a:pt x="222" y="36"/>
                  </a:lnTo>
                  <a:lnTo>
                    <a:pt x="216" y="42"/>
                  </a:lnTo>
                  <a:lnTo>
                    <a:pt x="198" y="42"/>
                  </a:lnTo>
                  <a:lnTo>
                    <a:pt x="186" y="36"/>
                  </a:lnTo>
                  <a:lnTo>
                    <a:pt x="180" y="30"/>
                  </a:lnTo>
                  <a:lnTo>
                    <a:pt x="156" y="30"/>
                  </a:lnTo>
                  <a:lnTo>
                    <a:pt x="138" y="24"/>
                  </a:lnTo>
                  <a:lnTo>
                    <a:pt x="138" y="30"/>
                  </a:lnTo>
                  <a:lnTo>
                    <a:pt x="132" y="36"/>
                  </a:lnTo>
                  <a:lnTo>
                    <a:pt x="108" y="36"/>
                  </a:lnTo>
                  <a:lnTo>
                    <a:pt x="102" y="30"/>
                  </a:lnTo>
                  <a:lnTo>
                    <a:pt x="90" y="30"/>
                  </a:lnTo>
                  <a:lnTo>
                    <a:pt x="66" y="18"/>
                  </a:lnTo>
                  <a:lnTo>
                    <a:pt x="54" y="30"/>
                  </a:lnTo>
                  <a:lnTo>
                    <a:pt x="36" y="30"/>
                  </a:lnTo>
                  <a:lnTo>
                    <a:pt x="30" y="24"/>
                  </a:lnTo>
                  <a:lnTo>
                    <a:pt x="36" y="18"/>
                  </a:lnTo>
                  <a:lnTo>
                    <a:pt x="36" y="12"/>
                  </a:lnTo>
                  <a:lnTo>
                    <a:pt x="42" y="6"/>
                  </a:lnTo>
                  <a:lnTo>
                    <a:pt x="36" y="0"/>
                  </a:lnTo>
                  <a:lnTo>
                    <a:pt x="12" y="0"/>
                  </a:lnTo>
                  <a:lnTo>
                    <a:pt x="12" y="12"/>
                  </a:lnTo>
                  <a:lnTo>
                    <a:pt x="0" y="24"/>
                  </a:lnTo>
                  <a:lnTo>
                    <a:pt x="0" y="42"/>
                  </a:lnTo>
                  <a:lnTo>
                    <a:pt x="18" y="48"/>
                  </a:lnTo>
                  <a:lnTo>
                    <a:pt x="12" y="60"/>
                  </a:lnTo>
                  <a:lnTo>
                    <a:pt x="30" y="66"/>
                  </a:lnTo>
                  <a:lnTo>
                    <a:pt x="36" y="72"/>
                  </a:lnTo>
                  <a:lnTo>
                    <a:pt x="36" y="96"/>
                  </a:lnTo>
                  <a:lnTo>
                    <a:pt x="30" y="102"/>
                  </a:lnTo>
                  <a:lnTo>
                    <a:pt x="6" y="102"/>
                  </a:lnTo>
                  <a:lnTo>
                    <a:pt x="6" y="108"/>
                  </a:lnTo>
                  <a:lnTo>
                    <a:pt x="12" y="114"/>
                  </a:lnTo>
                  <a:lnTo>
                    <a:pt x="12" y="138"/>
                  </a:lnTo>
                  <a:lnTo>
                    <a:pt x="0" y="138"/>
                  </a:lnTo>
                  <a:lnTo>
                    <a:pt x="12" y="156"/>
                  </a:lnTo>
                  <a:lnTo>
                    <a:pt x="18" y="156"/>
                  </a:lnTo>
                  <a:lnTo>
                    <a:pt x="18" y="168"/>
                  </a:lnTo>
                  <a:lnTo>
                    <a:pt x="36" y="180"/>
                  </a:lnTo>
                  <a:lnTo>
                    <a:pt x="42" y="186"/>
                  </a:lnTo>
                  <a:lnTo>
                    <a:pt x="48" y="198"/>
                  </a:lnTo>
                  <a:lnTo>
                    <a:pt x="48" y="210"/>
                  </a:lnTo>
                  <a:lnTo>
                    <a:pt x="42" y="222"/>
                  </a:lnTo>
                  <a:lnTo>
                    <a:pt x="48" y="222"/>
                  </a:lnTo>
                  <a:lnTo>
                    <a:pt x="54" y="228"/>
                  </a:lnTo>
                  <a:lnTo>
                    <a:pt x="66" y="228"/>
                  </a:lnTo>
                  <a:lnTo>
                    <a:pt x="78" y="222"/>
                  </a:lnTo>
                  <a:lnTo>
                    <a:pt x="84" y="216"/>
                  </a:lnTo>
                  <a:lnTo>
                    <a:pt x="108" y="222"/>
                  </a:lnTo>
                  <a:lnTo>
                    <a:pt x="114" y="204"/>
                  </a:lnTo>
                  <a:lnTo>
                    <a:pt x="144" y="198"/>
                  </a:lnTo>
                  <a:lnTo>
                    <a:pt x="144" y="204"/>
                  </a:lnTo>
                  <a:lnTo>
                    <a:pt x="162" y="222"/>
                  </a:lnTo>
                  <a:lnTo>
                    <a:pt x="174" y="222"/>
                  </a:lnTo>
                  <a:lnTo>
                    <a:pt x="180" y="216"/>
                  </a:lnTo>
                  <a:lnTo>
                    <a:pt x="192" y="228"/>
                  </a:lnTo>
                  <a:lnTo>
                    <a:pt x="204" y="228"/>
                  </a:lnTo>
                  <a:lnTo>
                    <a:pt x="216" y="216"/>
                  </a:lnTo>
                  <a:lnTo>
                    <a:pt x="228" y="228"/>
                  </a:lnTo>
                  <a:lnTo>
                    <a:pt x="246" y="228"/>
                  </a:lnTo>
                  <a:lnTo>
                    <a:pt x="252" y="222"/>
                  </a:lnTo>
                  <a:lnTo>
                    <a:pt x="252" y="204"/>
                  </a:lnTo>
                  <a:lnTo>
                    <a:pt x="246" y="198"/>
                  </a:lnTo>
                  <a:lnTo>
                    <a:pt x="264" y="192"/>
                  </a:lnTo>
                  <a:lnTo>
                    <a:pt x="282" y="168"/>
                  </a:lnTo>
                  <a:lnTo>
                    <a:pt x="312" y="174"/>
                  </a:lnTo>
                  <a:lnTo>
                    <a:pt x="324" y="156"/>
                  </a:lnTo>
                  <a:lnTo>
                    <a:pt x="336" y="174"/>
                  </a:lnTo>
                  <a:lnTo>
                    <a:pt x="348" y="174"/>
                  </a:lnTo>
                  <a:lnTo>
                    <a:pt x="360" y="180"/>
                  </a:lnTo>
                  <a:lnTo>
                    <a:pt x="372" y="180"/>
                  </a:lnTo>
                  <a:lnTo>
                    <a:pt x="372" y="168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13" name="Bosnia and Herzegovina" descr="© INSCALE GmbH, 05.05.2010&#10;http://www.presentationload.com/">
              <a:extLst>
                <a:ext uri="{FF2B5EF4-FFF2-40B4-BE49-F238E27FC236}">
                  <a16:creationId xmlns:a16="http://schemas.microsoft.com/office/drawing/2014/main" id="{64BC7223-5091-468B-97A3-14A82C32B163}"/>
                </a:ext>
              </a:extLst>
            </p:cNvPr>
            <p:cNvSpPr>
              <a:spLocks/>
            </p:cNvSpPr>
            <p:nvPr/>
          </p:nvSpPr>
          <p:spPr bwMode="gray">
            <a:xfrm>
              <a:off x="6021623" y="2884637"/>
              <a:ext cx="115860" cy="106394"/>
            </a:xfrm>
            <a:custGeom>
              <a:avLst/>
              <a:gdLst>
                <a:gd name="T0" fmla="*/ 2147483647 w 264"/>
                <a:gd name="T1" fmla="*/ 2147483647 h 234"/>
                <a:gd name="T2" fmla="*/ 2147483647 w 264"/>
                <a:gd name="T3" fmla="*/ 2147483647 h 234"/>
                <a:gd name="T4" fmla="*/ 2147483647 w 264"/>
                <a:gd name="T5" fmla="*/ 2147483647 h 234"/>
                <a:gd name="T6" fmla="*/ 2147483647 w 264"/>
                <a:gd name="T7" fmla="*/ 2147483647 h 234"/>
                <a:gd name="T8" fmla="*/ 2147483647 w 264"/>
                <a:gd name="T9" fmla="*/ 2147483647 h 234"/>
                <a:gd name="T10" fmla="*/ 2147483647 w 264"/>
                <a:gd name="T11" fmla="*/ 2147483647 h 234"/>
                <a:gd name="T12" fmla="*/ 2147483647 w 264"/>
                <a:gd name="T13" fmla="*/ 2147483647 h 234"/>
                <a:gd name="T14" fmla="*/ 2147483647 w 264"/>
                <a:gd name="T15" fmla="*/ 2147483647 h 234"/>
                <a:gd name="T16" fmla="*/ 2147483647 w 264"/>
                <a:gd name="T17" fmla="*/ 2147483647 h 234"/>
                <a:gd name="T18" fmla="*/ 2147483647 w 264"/>
                <a:gd name="T19" fmla="*/ 2147483647 h 234"/>
                <a:gd name="T20" fmla="*/ 2147483647 w 264"/>
                <a:gd name="T21" fmla="*/ 2147483647 h 234"/>
                <a:gd name="T22" fmla="*/ 2147483647 w 264"/>
                <a:gd name="T23" fmla="*/ 2147483647 h 234"/>
                <a:gd name="T24" fmla="*/ 2147483647 w 264"/>
                <a:gd name="T25" fmla="*/ 2147483647 h 234"/>
                <a:gd name="T26" fmla="*/ 2147483647 w 264"/>
                <a:gd name="T27" fmla="*/ 2147483647 h 234"/>
                <a:gd name="T28" fmla="*/ 2147483647 w 264"/>
                <a:gd name="T29" fmla="*/ 2147483647 h 234"/>
                <a:gd name="T30" fmla="*/ 2147483647 w 264"/>
                <a:gd name="T31" fmla="*/ 2147483647 h 234"/>
                <a:gd name="T32" fmla="*/ 2147483647 w 264"/>
                <a:gd name="T33" fmla="*/ 2147483647 h 234"/>
                <a:gd name="T34" fmla="*/ 2147483647 w 264"/>
                <a:gd name="T35" fmla="*/ 2147483647 h 234"/>
                <a:gd name="T36" fmla="*/ 2147483647 w 264"/>
                <a:gd name="T37" fmla="*/ 2147483647 h 234"/>
                <a:gd name="T38" fmla="*/ 2147483647 w 264"/>
                <a:gd name="T39" fmla="*/ 0 h 234"/>
                <a:gd name="T40" fmla="*/ 2147483647 w 264"/>
                <a:gd name="T41" fmla="*/ 0 h 234"/>
                <a:gd name="T42" fmla="*/ 2147483647 w 264"/>
                <a:gd name="T43" fmla="*/ 2147483647 h 234"/>
                <a:gd name="T44" fmla="*/ 0 w 264"/>
                <a:gd name="T45" fmla="*/ 2147483647 h 234"/>
                <a:gd name="T46" fmla="*/ 2147483647 w 264"/>
                <a:gd name="T47" fmla="*/ 2147483647 h 234"/>
                <a:gd name="T48" fmla="*/ 2147483647 w 264"/>
                <a:gd name="T49" fmla="*/ 2147483647 h 234"/>
                <a:gd name="T50" fmla="*/ 2147483647 w 264"/>
                <a:gd name="T51" fmla="*/ 2147483647 h 234"/>
                <a:gd name="T52" fmla="*/ 2147483647 w 264"/>
                <a:gd name="T53" fmla="*/ 2147483647 h 234"/>
                <a:gd name="T54" fmla="*/ 2147483647 w 264"/>
                <a:gd name="T55" fmla="*/ 2147483647 h 234"/>
                <a:gd name="T56" fmla="*/ 2147483647 w 264"/>
                <a:gd name="T57" fmla="*/ 2147483647 h 234"/>
                <a:gd name="T58" fmla="*/ 2147483647 w 264"/>
                <a:gd name="T59" fmla="*/ 2147483647 h 234"/>
                <a:gd name="T60" fmla="*/ 2147483647 w 264"/>
                <a:gd name="T61" fmla="*/ 2147483647 h 234"/>
                <a:gd name="T62" fmla="*/ 2147483647 w 264"/>
                <a:gd name="T63" fmla="*/ 2147483647 h 234"/>
                <a:gd name="T64" fmla="*/ 2147483647 w 264"/>
                <a:gd name="T65" fmla="*/ 2147483647 h 234"/>
                <a:gd name="T66" fmla="*/ 2147483647 w 264"/>
                <a:gd name="T67" fmla="*/ 2147483647 h 234"/>
                <a:gd name="T68" fmla="*/ 2147483647 w 264"/>
                <a:gd name="T69" fmla="*/ 2147483647 h 234"/>
                <a:gd name="T70" fmla="*/ 2147483647 w 264"/>
                <a:gd name="T71" fmla="*/ 2147483647 h 234"/>
                <a:gd name="T72" fmla="*/ 2147483647 w 264"/>
                <a:gd name="T73" fmla="*/ 2147483647 h 234"/>
                <a:gd name="T74" fmla="*/ 2147483647 w 264"/>
                <a:gd name="T75" fmla="*/ 2147483647 h 234"/>
                <a:gd name="T76" fmla="*/ 2147483647 w 264"/>
                <a:gd name="T77" fmla="*/ 2147483647 h 234"/>
                <a:gd name="T78" fmla="*/ 2147483647 w 264"/>
                <a:gd name="T79" fmla="*/ 2147483647 h 234"/>
                <a:gd name="T80" fmla="*/ 2147483647 w 264"/>
                <a:gd name="T81" fmla="*/ 2147483647 h 234"/>
                <a:gd name="T82" fmla="*/ 2147483647 w 264"/>
                <a:gd name="T83" fmla="*/ 2147483647 h 234"/>
                <a:gd name="T84" fmla="*/ 2147483647 w 264"/>
                <a:gd name="T85" fmla="*/ 2147483647 h 234"/>
                <a:gd name="T86" fmla="*/ 2147483647 w 264"/>
                <a:gd name="T87" fmla="*/ 2147483647 h 234"/>
                <a:gd name="T88" fmla="*/ 2147483647 w 264"/>
                <a:gd name="T89" fmla="*/ 2147483647 h 234"/>
                <a:gd name="T90" fmla="*/ 2147483647 w 264"/>
                <a:gd name="T91" fmla="*/ 2147483647 h 234"/>
                <a:gd name="T92" fmla="*/ 2147483647 w 264"/>
                <a:gd name="T93" fmla="*/ 2147483647 h 234"/>
                <a:gd name="T94" fmla="*/ 2147483647 w 264"/>
                <a:gd name="T95" fmla="*/ 2147483647 h 234"/>
                <a:gd name="T96" fmla="*/ 2147483647 w 264"/>
                <a:gd name="T97" fmla="*/ 2147483647 h 234"/>
                <a:gd name="T98" fmla="*/ 2147483647 w 264"/>
                <a:gd name="T99" fmla="*/ 2147483647 h 234"/>
                <a:gd name="T100" fmla="*/ 2147483647 w 264"/>
                <a:gd name="T101" fmla="*/ 2147483647 h 234"/>
                <a:gd name="T102" fmla="*/ 2147483647 w 264"/>
                <a:gd name="T103" fmla="*/ 2147483647 h 234"/>
                <a:gd name="T104" fmla="*/ 2147483647 w 264"/>
                <a:gd name="T105" fmla="*/ 2147483647 h 234"/>
                <a:gd name="T106" fmla="*/ 2147483647 w 264"/>
                <a:gd name="T107" fmla="*/ 2147483647 h 234"/>
                <a:gd name="T108" fmla="*/ 2147483647 w 264"/>
                <a:gd name="T109" fmla="*/ 2147483647 h 234"/>
                <a:gd name="T110" fmla="*/ 2147483647 w 264"/>
                <a:gd name="T111" fmla="*/ 2147483647 h 234"/>
                <a:gd name="T112" fmla="*/ 2147483647 w 264"/>
                <a:gd name="T113" fmla="*/ 2147483647 h 234"/>
                <a:gd name="T114" fmla="*/ 2147483647 w 264"/>
                <a:gd name="T115" fmla="*/ 2147483647 h 234"/>
                <a:gd name="T116" fmla="*/ 2147483647 w 264"/>
                <a:gd name="T117" fmla="*/ 2147483647 h 234"/>
                <a:gd name="T118" fmla="*/ 2147483647 w 264"/>
                <a:gd name="T119" fmla="*/ 2147483647 h 234"/>
                <a:gd name="T120" fmla="*/ 2147483647 w 264"/>
                <a:gd name="T121" fmla="*/ 2147483647 h 234"/>
                <a:gd name="T122" fmla="*/ 2147483647 w 264"/>
                <a:gd name="T123" fmla="*/ 2147483647 h 234"/>
                <a:gd name="T124" fmla="*/ 2147483647 w 264"/>
                <a:gd name="T125" fmla="*/ 2147483647 h 234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64"/>
                <a:gd name="T190" fmla="*/ 0 h 234"/>
                <a:gd name="T191" fmla="*/ 264 w 264"/>
                <a:gd name="T192" fmla="*/ 234 h 234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64" h="234">
                  <a:moveTo>
                    <a:pt x="246" y="78"/>
                  </a:moveTo>
                  <a:lnTo>
                    <a:pt x="228" y="78"/>
                  </a:lnTo>
                  <a:lnTo>
                    <a:pt x="228" y="60"/>
                  </a:lnTo>
                  <a:lnTo>
                    <a:pt x="246" y="42"/>
                  </a:lnTo>
                  <a:lnTo>
                    <a:pt x="246" y="30"/>
                  </a:lnTo>
                  <a:lnTo>
                    <a:pt x="234" y="30"/>
                  </a:lnTo>
                  <a:lnTo>
                    <a:pt x="222" y="36"/>
                  </a:lnTo>
                  <a:lnTo>
                    <a:pt x="216" y="36"/>
                  </a:lnTo>
                  <a:lnTo>
                    <a:pt x="216" y="30"/>
                  </a:lnTo>
                  <a:lnTo>
                    <a:pt x="204" y="30"/>
                  </a:lnTo>
                  <a:lnTo>
                    <a:pt x="192" y="12"/>
                  </a:lnTo>
                  <a:lnTo>
                    <a:pt x="138" y="12"/>
                  </a:lnTo>
                  <a:lnTo>
                    <a:pt x="132" y="6"/>
                  </a:lnTo>
                  <a:lnTo>
                    <a:pt x="120" y="6"/>
                  </a:lnTo>
                  <a:lnTo>
                    <a:pt x="108" y="12"/>
                  </a:lnTo>
                  <a:lnTo>
                    <a:pt x="90" y="6"/>
                  </a:lnTo>
                  <a:lnTo>
                    <a:pt x="66" y="6"/>
                  </a:lnTo>
                  <a:lnTo>
                    <a:pt x="42" y="12"/>
                  </a:lnTo>
                  <a:lnTo>
                    <a:pt x="30" y="6"/>
                  </a:lnTo>
                  <a:lnTo>
                    <a:pt x="24" y="0"/>
                  </a:lnTo>
                  <a:lnTo>
                    <a:pt x="18" y="0"/>
                  </a:lnTo>
                  <a:lnTo>
                    <a:pt x="18" y="24"/>
                  </a:lnTo>
                  <a:lnTo>
                    <a:pt x="0" y="30"/>
                  </a:lnTo>
                  <a:lnTo>
                    <a:pt x="12" y="42"/>
                  </a:lnTo>
                  <a:lnTo>
                    <a:pt x="30" y="48"/>
                  </a:lnTo>
                  <a:lnTo>
                    <a:pt x="30" y="60"/>
                  </a:lnTo>
                  <a:lnTo>
                    <a:pt x="36" y="60"/>
                  </a:lnTo>
                  <a:lnTo>
                    <a:pt x="42" y="66"/>
                  </a:lnTo>
                  <a:lnTo>
                    <a:pt x="42" y="84"/>
                  </a:lnTo>
                  <a:lnTo>
                    <a:pt x="60" y="90"/>
                  </a:lnTo>
                  <a:lnTo>
                    <a:pt x="72" y="120"/>
                  </a:lnTo>
                  <a:lnTo>
                    <a:pt x="84" y="132"/>
                  </a:lnTo>
                  <a:lnTo>
                    <a:pt x="96" y="138"/>
                  </a:lnTo>
                  <a:lnTo>
                    <a:pt x="114" y="150"/>
                  </a:lnTo>
                  <a:lnTo>
                    <a:pt x="126" y="156"/>
                  </a:lnTo>
                  <a:lnTo>
                    <a:pt x="132" y="168"/>
                  </a:lnTo>
                  <a:lnTo>
                    <a:pt x="132" y="174"/>
                  </a:lnTo>
                  <a:lnTo>
                    <a:pt x="126" y="180"/>
                  </a:lnTo>
                  <a:lnTo>
                    <a:pt x="138" y="180"/>
                  </a:lnTo>
                  <a:lnTo>
                    <a:pt x="156" y="198"/>
                  </a:lnTo>
                  <a:lnTo>
                    <a:pt x="162" y="210"/>
                  </a:lnTo>
                  <a:lnTo>
                    <a:pt x="174" y="216"/>
                  </a:lnTo>
                  <a:lnTo>
                    <a:pt x="192" y="234"/>
                  </a:lnTo>
                  <a:lnTo>
                    <a:pt x="210" y="204"/>
                  </a:lnTo>
                  <a:lnTo>
                    <a:pt x="198" y="198"/>
                  </a:lnTo>
                  <a:lnTo>
                    <a:pt x="192" y="198"/>
                  </a:lnTo>
                  <a:lnTo>
                    <a:pt x="186" y="192"/>
                  </a:lnTo>
                  <a:lnTo>
                    <a:pt x="186" y="186"/>
                  </a:lnTo>
                  <a:lnTo>
                    <a:pt x="192" y="180"/>
                  </a:lnTo>
                  <a:lnTo>
                    <a:pt x="198" y="180"/>
                  </a:lnTo>
                  <a:lnTo>
                    <a:pt x="204" y="168"/>
                  </a:lnTo>
                  <a:lnTo>
                    <a:pt x="204" y="162"/>
                  </a:lnTo>
                  <a:lnTo>
                    <a:pt x="210" y="156"/>
                  </a:lnTo>
                  <a:lnTo>
                    <a:pt x="228" y="156"/>
                  </a:lnTo>
                  <a:lnTo>
                    <a:pt x="228" y="132"/>
                  </a:lnTo>
                  <a:lnTo>
                    <a:pt x="258" y="132"/>
                  </a:lnTo>
                  <a:lnTo>
                    <a:pt x="258" y="126"/>
                  </a:lnTo>
                  <a:lnTo>
                    <a:pt x="252" y="114"/>
                  </a:lnTo>
                  <a:lnTo>
                    <a:pt x="240" y="102"/>
                  </a:lnTo>
                  <a:lnTo>
                    <a:pt x="264" y="96"/>
                  </a:lnTo>
                  <a:lnTo>
                    <a:pt x="258" y="84"/>
                  </a:lnTo>
                  <a:lnTo>
                    <a:pt x="252" y="78"/>
                  </a:lnTo>
                  <a:lnTo>
                    <a:pt x="246" y="78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14" name="Bahrain" descr="© INSCALE GmbH, 05.05.2010&#10;http://www.presentationload.com/">
              <a:extLst>
                <a:ext uri="{FF2B5EF4-FFF2-40B4-BE49-F238E27FC236}">
                  <a16:creationId xmlns:a16="http://schemas.microsoft.com/office/drawing/2014/main" id="{5DADFEE9-51C9-467A-861D-FB861026357B}"/>
                </a:ext>
              </a:extLst>
            </p:cNvPr>
            <p:cNvSpPr>
              <a:spLocks/>
            </p:cNvSpPr>
            <p:nvPr/>
          </p:nvSpPr>
          <p:spPr bwMode="gray">
            <a:xfrm>
              <a:off x="7105631" y="3562705"/>
              <a:ext cx="12697" cy="25408"/>
            </a:xfrm>
            <a:custGeom>
              <a:avLst/>
              <a:gdLst>
                <a:gd name="T0" fmla="*/ 2147483647 w 15"/>
                <a:gd name="T1" fmla="*/ 0 h 28"/>
                <a:gd name="T2" fmla="*/ 2147483647 w 15"/>
                <a:gd name="T3" fmla="*/ 2147483647 h 28"/>
                <a:gd name="T4" fmla="*/ 2147483647 w 15"/>
                <a:gd name="T5" fmla="*/ 2147483647 h 28"/>
                <a:gd name="T6" fmla="*/ 2033064304 w 15"/>
                <a:gd name="T7" fmla="*/ 2147483647 h 28"/>
                <a:gd name="T8" fmla="*/ 813445092 w 15"/>
                <a:gd name="T9" fmla="*/ 2147483647 h 28"/>
                <a:gd name="T10" fmla="*/ 2147483647 w 15"/>
                <a:gd name="T11" fmla="*/ 0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5"/>
                <a:gd name="T19" fmla="*/ 0 h 28"/>
                <a:gd name="T20" fmla="*/ 15 w 15"/>
                <a:gd name="T21" fmla="*/ 28 h 2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5" h="28">
                  <a:moveTo>
                    <a:pt x="9" y="0"/>
                  </a:moveTo>
                  <a:cubicBezTo>
                    <a:pt x="14" y="0"/>
                    <a:pt x="15" y="10"/>
                    <a:pt x="14" y="14"/>
                  </a:cubicBezTo>
                  <a:cubicBezTo>
                    <a:pt x="13" y="18"/>
                    <a:pt x="15" y="28"/>
                    <a:pt x="9" y="28"/>
                  </a:cubicBezTo>
                  <a:cubicBezTo>
                    <a:pt x="4" y="27"/>
                    <a:pt x="5" y="21"/>
                    <a:pt x="5" y="18"/>
                  </a:cubicBezTo>
                  <a:cubicBezTo>
                    <a:pt x="5" y="14"/>
                    <a:pt x="0" y="14"/>
                    <a:pt x="2" y="8"/>
                  </a:cubicBezTo>
                  <a:close/>
                </a:path>
              </a:pathLst>
            </a:custGeom>
            <a:solidFill>
              <a:srgbClr val="24771B"/>
            </a:solidFill>
            <a:ln w="9525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15" name="Austria" descr="© INSCALE GmbH, 05.05.2010&#10;http://www.presentationload.com/">
              <a:extLst>
                <a:ext uri="{FF2B5EF4-FFF2-40B4-BE49-F238E27FC236}">
                  <a16:creationId xmlns:a16="http://schemas.microsoft.com/office/drawing/2014/main" id="{0F99DC3B-ED5C-484E-9E96-19223BC50431}"/>
                </a:ext>
              </a:extLst>
            </p:cNvPr>
            <p:cNvSpPr>
              <a:spLocks/>
            </p:cNvSpPr>
            <p:nvPr/>
          </p:nvSpPr>
          <p:spPr bwMode="gray">
            <a:xfrm>
              <a:off x="5851800" y="2752834"/>
              <a:ext cx="203152" cy="90515"/>
            </a:xfrm>
            <a:custGeom>
              <a:avLst/>
              <a:gdLst>
                <a:gd name="T0" fmla="*/ 2147483647 w 456"/>
                <a:gd name="T1" fmla="*/ 2147483647 h 204"/>
                <a:gd name="T2" fmla="*/ 2147483647 w 456"/>
                <a:gd name="T3" fmla="*/ 2147483647 h 204"/>
                <a:gd name="T4" fmla="*/ 2147483647 w 456"/>
                <a:gd name="T5" fmla="*/ 2147483647 h 204"/>
                <a:gd name="T6" fmla="*/ 2147483647 w 456"/>
                <a:gd name="T7" fmla="*/ 2147483647 h 204"/>
                <a:gd name="T8" fmla="*/ 2147483647 w 456"/>
                <a:gd name="T9" fmla="*/ 2147483647 h 204"/>
                <a:gd name="T10" fmla="*/ 2147483647 w 456"/>
                <a:gd name="T11" fmla="*/ 2147483647 h 204"/>
                <a:gd name="T12" fmla="*/ 2147483647 w 456"/>
                <a:gd name="T13" fmla="*/ 2147483647 h 204"/>
                <a:gd name="T14" fmla="*/ 2147483647 w 456"/>
                <a:gd name="T15" fmla="*/ 0 h 204"/>
                <a:gd name="T16" fmla="*/ 2147483647 w 456"/>
                <a:gd name="T17" fmla="*/ 2147483647 h 204"/>
                <a:gd name="T18" fmla="*/ 2147483647 w 456"/>
                <a:gd name="T19" fmla="*/ 2147483647 h 204"/>
                <a:gd name="T20" fmla="*/ 2147483647 w 456"/>
                <a:gd name="T21" fmla="*/ 2147483647 h 204"/>
                <a:gd name="T22" fmla="*/ 2147483647 w 456"/>
                <a:gd name="T23" fmla="*/ 2147483647 h 204"/>
                <a:gd name="T24" fmla="*/ 2147483647 w 456"/>
                <a:gd name="T25" fmla="*/ 2147483647 h 204"/>
                <a:gd name="T26" fmla="*/ 2147483647 w 456"/>
                <a:gd name="T27" fmla="*/ 2147483647 h 204"/>
                <a:gd name="T28" fmla="*/ 2147483647 w 456"/>
                <a:gd name="T29" fmla="*/ 2147483647 h 204"/>
                <a:gd name="T30" fmla="*/ 2147483647 w 456"/>
                <a:gd name="T31" fmla="*/ 2147483647 h 204"/>
                <a:gd name="T32" fmla="*/ 2147483647 w 456"/>
                <a:gd name="T33" fmla="*/ 2147483647 h 204"/>
                <a:gd name="T34" fmla="*/ 2147483647 w 456"/>
                <a:gd name="T35" fmla="*/ 2147483647 h 204"/>
                <a:gd name="T36" fmla="*/ 2147483647 w 456"/>
                <a:gd name="T37" fmla="*/ 2147483647 h 204"/>
                <a:gd name="T38" fmla="*/ 2147483647 w 456"/>
                <a:gd name="T39" fmla="*/ 2147483647 h 204"/>
                <a:gd name="T40" fmla="*/ 2147483647 w 456"/>
                <a:gd name="T41" fmla="*/ 2147483647 h 204"/>
                <a:gd name="T42" fmla="*/ 2147483647 w 456"/>
                <a:gd name="T43" fmla="*/ 2147483647 h 204"/>
                <a:gd name="T44" fmla="*/ 2147483647 w 456"/>
                <a:gd name="T45" fmla="*/ 2147483647 h 204"/>
                <a:gd name="T46" fmla="*/ 2147483647 w 456"/>
                <a:gd name="T47" fmla="*/ 2147483647 h 204"/>
                <a:gd name="T48" fmla="*/ 2147483647 w 456"/>
                <a:gd name="T49" fmla="*/ 2147483647 h 204"/>
                <a:gd name="T50" fmla="*/ 2147483647 w 456"/>
                <a:gd name="T51" fmla="*/ 2147483647 h 204"/>
                <a:gd name="T52" fmla="*/ 2147483647 w 456"/>
                <a:gd name="T53" fmla="*/ 2147483647 h 204"/>
                <a:gd name="T54" fmla="*/ 0 w 456"/>
                <a:gd name="T55" fmla="*/ 2147483647 h 204"/>
                <a:gd name="T56" fmla="*/ 2147483647 w 456"/>
                <a:gd name="T57" fmla="*/ 2147483647 h 204"/>
                <a:gd name="T58" fmla="*/ 2147483647 w 456"/>
                <a:gd name="T59" fmla="*/ 2147483647 h 204"/>
                <a:gd name="T60" fmla="*/ 2147483647 w 456"/>
                <a:gd name="T61" fmla="*/ 2147483647 h 204"/>
                <a:gd name="T62" fmla="*/ 2147483647 w 456"/>
                <a:gd name="T63" fmla="*/ 2147483647 h 204"/>
                <a:gd name="T64" fmla="*/ 2147483647 w 456"/>
                <a:gd name="T65" fmla="*/ 2147483647 h 204"/>
                <a:gd name="T66" fmla="*/ 2147483647 w 456"/>
                <a:gd name="T67" fmla="*/ 2147483647 h 204"/>
                <a:gd name="T68" fmla="*/ 2147483647 w 456"/>
                <a:gd name="T69" fmla="*/ 2147483647 h 204"/>
                <a:gd name="T70" fmla="*/ 2147483647 w 456"/>
                <a:gd name="T71" fmla="*/ 2147483647 h 204"/>
                <a:gd name="T72" fmla="*/ 2147483647 w 456"/>
                <a:gd name="T73" fmla="*/ 2147483647 h 204"/>
                <a:gd name="T74" fmla="*/ 2147483647 w 456"/>
                <a:gd name="T75" fmla="*/ 2147483647 h 204"/>
                <a:gd name="T76" fmla="*/ 2147483647 w 456"/>
                <a:gd name="T77" fmla="*/ 2147483647 h 204"/>
                <a:gd name="T78" fmla="*/ 2147483647 w 456"/>
                <a:gd name="T79" fmla="*/ 2147483647 h 204"/>
                <a:gd name="T80" fmla="*/ 2147483647 w 456"/>
                <a:gd name="T81" fmla="*/ 2147483647 h 204"/>
                <a:gd name="T82" fmla="*/ 2147483647 w 456"/>
                <a:gd name="T83" fmla="*/ 2147483647 h 204"/>
                <a:gd name="T84" fmla="*/ 2147483647 w 456"/>
                <a:gd name="T85" fmla="*/ 2147483647 h 204"/>
                <a:gd name="T86" fmla="*/ 2147483647 w 456"/>
                <a:gd name="T87" fmla="*/ 2147483647 h 204"/>
                <a:gd name="T88" fmla="*/ 2147483647 w 456"/>
                <a:gd name="T89" fmla="*/ 2147483647 h 204"/>
                <a:gd name="T90" fmla="*/ 2147483647 w 456"/>
                <a:gd name="T91" fmla="*/ 2147483647 h 204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56"/>
                <a:gd name="T139" fmla="*/ 0 h 204"/>
                <a:gd name="T140" fmla="*/ 456 w 456"/>
                <a:gd name="T141" fmla="*/ 204 h 204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56" h="204">
                  <a:moveTo>
                    <a:pt x="456" y="102"/>
                  </a:moveTo>
                  <a:lnTo>
                    <a:pt x="456" y="60"/>
                  </a:lnTo>
                  <a:lnTo>
                    <a:pt x="450" y="60"/>
                  </a:lnTo>
                  <a:lnTo>
                    <a:pt x="450" y="48"/>
                  </a:lnTo>
                  <a:lnTo>
                    <a:pt x="456" y="24"/>
                  </a:lnTo>
                  <a:lnTo>
                    <a:pt x="444" y="18"/>
                  </a:lnTo>
                  <a:lnTo>
                    <a:pt x="438" y="18"/>
                  </a:lnTo>
                  <a:lnTo>
                    <a:pt x="432" y="12"/>
                  </a:lnTo>
                  <a:lnTo>
                    <a:pt x="420" y="12"/>
                  </a:lnTo>
                  <a:lnTo>
                    <a:pt x="414" y="18"/>
                  </a:lnTo>
                  <a:lnTo>
                    <a:pt x="402" y="24"/>
                  </a:lnTo>
                  <a:lnTo>
                    <a:pt x="390" y="12"/>
                  </a:lnTo>
                  <a:lnTo>
                    <a:pt x="378" y="18"/>
                  </a:lnTo>
                  <a:lnTo>
                    <a:pt x="366" y="6"/>
                  </a:lnTo>
                  <a:lnTo>
                    <a:pt x="354" y="0"/>
                  </a:lnTo>
                  <a:lnTo>
                    <a:pt x="336" y="0"/>
                  </a:lnTo>
                  <a:lnTo>
                    <a:pt x="330" y="6"/>
                  </a:lnTo>
                  <a:lnTo>
                    <a:pt x="324" y="18"/>
                  </a:lnTo>
                  <a:lnTo>
                    <a:pt x="318" y="18"/>
                  </a:lnTo>
                  <a:lnTo>
                    <a:pt x="318" y="36"/>
                  </a:lnTo>
                  <a:lnTo>
                    <a:pt x="306" y="30"/>
                  </a:lnTo>
                  <a:lnTo>
                    <a:pt x="300" y="30"/>
                  </a:lnTo>
                  <a:lnTo>
                    <a:pt x="288" y="36"/>
                  </a:lnTo>
                  <a:lnTo>
                    <a:pt x="276" y="36"/>
                  </a:lnTo>
                  <a:lnTo>
                    <a:pt x="258" y="18"/>
                  </a:lnTo>
                  <a:lnTo>
                    <a:pt x="252" y="36"/>
                  </a:lnTo>
                  <a:lnTo>
                    <a:pt x="234" y="36"/>
                  </a:lnTo>
                  <a:lnTo>
                    <a:pt x="240" y="48"/>
                  </a:lnTo>
                  <a:lnTo>
                    <a:pt x="240" y="66"/>
                  </a:lnTo>
                  <a:lnTo>
                    <a:pt x="234" y="66"/>
                  </a:lnTo>
                  <a:lnTo>
                    <a:pt x="228" y="60"/>
                  </a:lnTo>
                  <a:lnTo>
                    <a:pt x="210" y="60"/>
                  </a:lnTo>
                  <a:lnTo>
                    <a:pt x="204" y="66"/>
                  </a:lnTo>
                  <a:lnTo>
                    <a:pt x="204" y="72"/>
                  </a:lnTo>
                  <a:lnTo>
                    <a:pt x="198" y="78"/>
                  </a:lnTo>
                  <a:lnTo>
                    <a:pt x="198" y="84"/>
                  </a:lnTo>
                  <a:lnTo>
                    <a:pt x="210" y="84"/>
                  </a:lnTo>
                  <a:lnTo>
                    <a:pt x="210" y="126"/>
                  </a:lnTo>
                  <a:lnTo>
                    <a:pt x="204" y="126"/>
                  </a:lnTo>
                  <a:lnTo>
                    <a:pt x="192" y="114"/>
                  </a:lnTo>
                  <a:lnTo>
                    <a:pt x="174" y="108"/>
                  </a:lnTo>
                  <a:lnTo>
                    <a:pt x="162" y="102"/>
                  </a:lnTo>
                  <a:lnTo>
                    <a:pt x="144" y="114"/>
                  </a:lnTo>
                  <a:lnTo>
                    <a:pt x="126" y="114"/>
                  </a:lnTo>
                  <a:lnTo>
                    <a:pt x="108" y="126"/>
                  </a:lnTo>
                  <a:lnTo>
                    <a:pt x="102" y="132"/>
                  </a:lnTo>
                  <a:lnTo>
                    <a:pt x="84" y="132"/>
                  </a:lnTo>
                  <a:lnTo>
                    <a:pt x="66" y="114"/>
                  </a:lnTo>
                  <a:lnTo>
                    <a:pt x="48" y="114"/>
                  </a:lnTo>
                  <a:lnTo>
                    <a:pt x="48" y="126"/>
                  </a:lnTo>
                  <a:lnTo>
                    <a:pt x="42" y="132"/>
                  </a:lnTo>
                  <a:lnTo>
                    <a:pt x="30" y="132"/>
                  </a:lnTo>
                  <a:lnTo>
                    <a:pt x="30" y="126"/>
                  </a:lnTo>
                  <a:lnTo>
                    <a:pt x="24" y="120"/>
                  </a:lnTo>
                  <a:lnTo>
                    <a:pt x="0" y="120"/>
                  </a:lnTo>
                  <a:lnTo>
                    <a:pt x="0" y="156"/>
                  </a:lnTo>
                  <a:lnTo>
                    <a:pt x="18" y="156"/>
                  </a:lnTo>
                  <a:lnTo>
                    <a:pt x="18" y="174"/>
                  </a:lnTo>
                  <a:lnTo>
                    <a:pt x="24" y="174"/>
                  </a:lnTo>
                  <a:lnTo>
                    <a:pt x="42" y="156"/>
                  </a:lnTo>
                  <a:lnTo>
                    <a:pt x="48" y="156"/>
                  </a:lnTo>
                  <a:lnTo>
                    <a:pt x="60" y="168"/>
                  </a:lnTo>
                  <a:lnTo>
                    <a:pt x="60" y="174"/>
                  </a:lnTo>
                  <a:lnTo>
                    <a:pt x="72" y="174"/>
                  </a:lnTo>
                  <a:lnTo>
                    <a:pt x="84" y="180"/>
                  </a:lnTo>
                  <a:lnTo>
                    <a:pt x="96" y="162"/>
                  </a:lnTo>
                  <a:lnTo>
                    <a:pt x="138" y="162"/>
                  </a:lnTo>
                  <a:lnTo>
                    <a:pt x="138" y="156"/>
                  </a:lnTo>
                  <a:lnTo>
                    <a:pt x="144" y="150"/>
                  </a:lnTo>
                  <a:lnTo>
                    <a:pt x="162" y="150"/>
                  </a:lnTo>
                  <a:lnTo>
                    <a:pt x="168" y="156"/>
                  </a:lnTo>
                  <a:lnTo>
                    <a:pt x="168" y="174"/>
                  </a:lnTo>
                  <a:lnTo>
                    <a:pt x="180" y="174"/>
                  </a:lnTo>
                  <a:lnTo>
                    <a:pt x="186" y="192"/>
                  </a:lnTo>
                  <a:lnTo>
                    <a:pt x="240" y="192"/>
                  </a:lnTo>
                  <a:lnTo>
                    <a:pt x="240" y="204"/>
                  </a:lnTo>
                  <a:lnTo>
                    <a:pt x="258" y="204"/>
                  </a:lnTo>
                  <a:lnTo>
                    <a:pt x="264" y="198"/>
                  </a:lnTo>
                  <a:lnTo>
                    <a:pt x="282" y="198"/>
                  </a:lnTo>
                  <a:lnTo>
                    <a:pt x="288" y="204"/>
                  </a:lnTo>
                  <a:lnTo>
                    <a:pt x="318" y="204"/>
                  </a:lnTo>
                  <a:lnTo>
                    <a:pt x="318" y="192"/>
                  </a:lnTo>
                  <a:lnTo>
                    <a:pt x="366" y="192"/>
                  </a:lnTo>
                  <a:lnTo>
                    <a:pt x="378" y="186"/>
                  </a:lnTo>
                  <a:lnTo>
                    <a:pt x="402" y="192"/>
                  </a:lnTo>
                  <a:lnTo>
                    <a:pt x="414" y="156"/>
                  </a:lnTo>
                  <a:lnTo>
                    <a:pt x="432" y="156"/>
                  </a:lnTo>
                  <a:lnTo>
                    <a:pt x="432" y="132"/>
                  </a:lnTo>
                  <a:lnTo>
                    <a:pt x="444" y="114"/>
                  </a:lnTo>
                  <a:lnTo>
                    <a:pt x="432" y="114"/>
                  </a:lnTo>
                  <a:lnTo>
                    <a:pt x="438" y="102"/>
                  </a:lnTo>
                  <a:lnTo>
                    <a:pt x="456" y="102"/>
                  </a:lnTo>
                  <a:close/>
                </a:path>
              </a:pathLst>
            </a:custGeom>
            <a:solidFill>
              <a:srgbClr val="24771B"/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16" name="Albania" descr="© INSCALE GmbH, 05.05.2010&#10;http://www.presentationload.com/">
              <a:extLst>
                <a:ext uri="{FF2B5EF4-FFF2-40B4-BE49-F238E27FC236}">
                  <a16:creationId xmlns:a16="http://schemas.microsoft.com/office/drawing/2014/main" id="{BDFB3BC9-96F5-493D-A058-3466A50D99CD}"/>
                </a:ext>
              </a:extLst>
            </p:cNvPr>
            <p:cNvSpPr>
              <a:spLocks/>
            </p:cNvSpPr>
            <p:nvPr/>
          </p:nvSpPr>
          <p:spPr bwMode="gray">
            <a:xfrm>
              <a:off x="6120025" y="2979916"/>
              <a:ext cx="65072" cy="109570"/>
            </a:xfrm>
            <a:custGeom>
              <a:avLst/>
              <a:gdLst>
                <a:gd name="T0" fmla="*/ 2147483647 w 144"/>
                <a:gd name="T1" fmla="*/ 2147483647 h 246"/>
                <a:gd name="T2" fmla="*/ 2147483647 w 144"/>
                <a:gd name="T3" fmla="*/ 2147483647 h 246"/>
                <a:gd name="T4" fmla="*/ 2147483647 w 144"/>
                <a:gd name="T5" fmla="*/ 2147483647 h 246"/>
                <a:gd name="T6" fmla="*/ 2147483647 w 144"/>
                <a:gd name="T7" fmla="*/ 2147483647 h 246"/>
                <a:gd name="T8" fmla="*/ 2147483647 w 144"/>
                <a:gd name="T9" fmla="*/ 2147483647 h 246"/>
                <a:gd name="T10" fmla="*/ 2147483647 w 144"/>
                <a:gd name="T11" fmla="*/ 2147483647 h 246"/>
                <a:gd name="T12" fmla="*/ 2147483647 w 144"/>
                <a:gd name="T13" fmla="*/ 2147483647 h 246"/>
                <a:gd name="T14" fmla="*/ 2147483647 w 144"/>
                <a:gd name="T15" fmla="*/ 2147483647 h 246"/>
                <a:gd name="T16" fmla="*/ 2147483647 w 144"/>
                <a:gd name="T17" fmla="*/ 2147483647 h 246"/>
                <a:gd name="T18" fmla="*/ 2147483647 w 144"/>
                <a:gd name="T19" fmla="*/ 2147483647 h 246"/>
                <a:gd name="T20" fmla="*/ 2147483647 w 144"/>
                <a:gd name="T21" fmla="*/ 2147483647 h 246"/>
                <a:gd name="T22" fmla="*/ 2147483647 w 144"/>
                <a:gd name="T23" fmla="*/ 2147483647 h 246"/>
                <a:gd name="T24" fmla="*/ 2147483647 w 144"/>
                <a:gd name="T25" fmla="*/ 2147483647 h 246"/>
                <a:gd name="T26" fmla="*/ 2147483647 w 144"/>
                <a:gd name="T27" fmla="*/ 2147483647 h 246"/>
                <a:gd name="T28" fmla="*/ 2147483647 w 144"/>
                <a:gd name="T29" fmla="*/ 2147483647 h 246"/>
                <a:gd name="T30" fmla="*/ 2147483647 w 144"/>
                <a:gd name="T31" fmla="*/ 2147483647 h 246"/>
                <a:gd name="T32" fmla="*/ 2147483647 w 144"/>
                <a:gd name="T33" fmla="*/ 2147483647 h 246"/>
                <a:gd name="T34" fmla="*/ 2147483647 w 144"/>
                <a:gd name="T35" fmla="*/ 2147483647 h 246"/>
                <a:gd name="T36" fmla="*/ 2147483647 w 144"/>
                <a:gd name="T37" fmla="*/ 2147483647 h 246"/>
                <a:gd name="T38" fmla="*/ 2147483647 w 144"/>
                <a:gd name="T39" fmla="*/ 0 h 246"/>
                <a:gd name="T40" fmla="*/ 2147483647 w 144"/>
                <a:gd name="T41" fmla="*/ 2147483647 h 246"/>
                <a:gd name="T42" fmla="*/ 2147483647 w 144"/>
                <a:gd name="T43" fmla="*/ 2147483647 h 246"/>
                <a:gd name="T44" fmla="*/ 0 w 144"/>
                <a:gd name="T45" fmla="*/ 2147483647 h 246"/>
                <a:gd name="T46" fmla="*/ 2147483647 w 144"/>
                <a:gd name="T47" fmla="*/ 2147483647 h 246"/>
                <a:gd name="T48" fmla="*/ 2147483647 w 144"/>
                <a:gd name="T49" fmla="*/ 2147483647 h 246"/>
                <a:gd name="T50" fmla="*/ 2147483647 w 144"/>
                <a:gd name="T51" fmla="*/ 2147483647 h 246"/>
                <a:gd name="T52" fmla="*/ 2147483647 w 144"/>
                <a:gd name="T53" fmla="*/ 2147483647 h 246"/>
                <a:gd name="T54" fmla="*/ 2147483647 w 144"/>
                <a:gd name="T55" fmla="*/ 2147483647 h 246"/>
                <a:gd name="T56" fmla="*/ 2147483647 w 144"/>
                <a:gd name="T57" fmla="*/ 2147483647 h 246"/>
                <a:gd name="T58" fmla="*/ 2147483647 w 144"/>
                <a:gd name="T59" fmla="*/ 2147483647 h 246"/>
                <a:gd name="T60" fmla="*/ 2147483647 w 144"/>
                <a:gd name="T61" fmla="*/ 2147483647 h 246"/>
                <a:gd name="T62" fmla="*/ 2147483647 w 144"/>
                <a:gd name="T63" fmla="*/ 2147483647 h 246"/>
                <a:gd name="T64" fmla="*/ 2147483647 w 144"/>
                <a:gd name="T65" fmla="*/ 2147483647 h 246"/>
                <a:gd name="T66" fmla="*/ 2147483647 w 144"/>
                <a:gd name="T67" fmla="*/ 2147483647 h 246"/>
                <a:gd name="T68" fmla="*/ 2147483647 w 144"/>
                <a:gd name="T69" fmla="*/ 2147483647 h 246"/>
                <a:gd name="T70" fmla="*/ 2147483647 w 144"/>
                <a:gd name="T71" fmla="*/ 2147483647 h 246"/>
                <a:gd name="T72" fmla="*/ 2147483647 w 144"/>
                <a:gd name="T73" fmla="*/ 2147483647 h 246"/>
                <a:gd name="T74" fmla="*/ 2147483647 w 144"/>
                <a:gd name="T75" fmla="*/ 2147483647 h 246"/>
                <a:gd name="T76" fmla="*/ 2147483647 w 144"/>
                <a:gd name="T77" fmla="*/ 2147483647 h 246"/>
                <a:gd name="T78" fmla="*/ 2147483647 w 144"/>
                <a:gd name="T79" fmla="*/ 2147483647 h 246"/>
                <a:gd name="T80" fmla="*/ 2147483647 w 144"/>
                <a:gd name="T81" fmla="*/ 2147483647 h 246"/>
                <a:gd name="T82" fmla="*/ 2147483647 w 144"/>
                <a:gd name="T83" fmla="*/ 2147483647 h 246"/>
                <a:gd name="T84" fmla="*/ 2147483647 w 144"/>
                <a:gd name="T85" fmla="*/ 2147483647 h 246"/>
                <a:gd name="T86" fmla="*/ 2147483647 w 144"/>
                <a:gd name="T87" fmla="*/ 2147483647 h 246"/>
                <a:gd name="T88" fmla="*/ 2147483647 w 144"/>
                <a:gd name="T89" fmla="*/ 2147483647 h 24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144"/>
                <a:gd name="T136" fmla="*/ 0 h 246"/>
                <a:gd name="T137" fmla="*/ 144 w 144"/>
                <a:gd name="T138" fmla="*/ 246 h 24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144" h="246">
                  <a:moveTo>
                    <a:pt x="96" y="210"/>
                  </a:moveTo>
                  <a:lnTo>
                    <a:pt x="96" y="204"/>
                  </a:lnTo>
                  <a:lnTo>
                    <a:pt x="108" y="204"/>
                  </a:lnTo>
                  <a:lnTo>
                    <a:pt x="120" y="198"/>
                  </a:lnTo>
                  <a:lnTo>
                    <a:pt x="120" y="174"/>
                  </a:lnTo>
                  <a:lnTo>
                    <a:pt x="138" y="174"/>
                  </a:lnTo>
                  <a:lnTo>
                    <a:pt x="144" y="168"/>
                  </a:lnTo>
                  <a:lnTo>
                    <a:pt x="144" y="138"/>
                  </a:lnTo>
                  <a:lnTo>
                    <a:pt x="120" y="144"/>
                  </a:lnTo>
                  <a:lnTo>
                    <a:pt x="120" y="126"/>
                  </a:lnTo>
                  <a:lnTo>
                    <a:pt x="114" y="126"/>
                  </a:lnTo>
                  <a:lnTo>
                    <a:pt x="108" y="120"/>
                  </a:lnTo>
                  <a:lnTo>
                    <a:pt x="108" y="96"/>
                  </a:lnTo>
                  <a:lnTo>
                    <a:pt x="102" y="84"/>
                  </a:lnTo>
                  <a:lnTo>
                    <a:pt x="102" y="42"/>
                  </a:lnTo>
                  <a:lnTo>
                    <a:pt x="96" y="24"/>
                  </a:lnTo>
                  <a:lnTo>
                    <a:pt x="84" y="24"/>
                  </a:lnTo>
                  <a:lnTo>
                    <a:pt x="72" y="6"/>
                  </a:lnTo>
                  <a:lnTo>
                    <a:pt x="66" y="12"/>
                  </a:lnTo>
                  <a:lnTo>
                    <a:pt x="36" y="0"/>
                  </a:lnTo>
                  <a:lnTo>
                    <a:pt x="36" y="18"/>
                  </a:lnTo>
                  <a:lnTo>
                    <a:pt x="24" y="24"/>
                  </a:lnTo>
                  <a:lnTo>
                    <a:pt x="0" y="24"/>
                  </a:lnTo>
                  <a:lnTo>
                    <a:pt x="18" y="36"/>
                  </a:lnTo>
                  <a:lnTo>
                    <a:pt x="24" y="30"/>
                  </a:lnTo>
                  <a:lnTo>
                    <a:pt x="30" y="48"/>
                  </a:lnTo>
                  <a:lnTo>
                    <a:pt x="18" y="60"/>
                  </a:lnTo>
                  <a:lnTo>
                    <a:pt x="24" y="66"/>
                  </a:lnTo>
                  <a:lnTo>
                    <a:pt x="48" y="66"/>
                  </a:lnTo>
                  <a:lnTo>
                    <a:pt x="48" y="84"/>
                  </a:lnTo>
                  <a:lnTo>
                    <a:pt x="42" y="96"/>
                  </a:lnTo>
                  <a:lnTo>
                    <a:pt x="42" y="114"/>
                  </a:lnTo>
                  <a:lnTo>
                    <a:pt x="36" y="132"/>
                  </a:lnTo>
                  <a:lnTo>
                    <a:pt x="36" y="156"/>
                  </a:lnTo>
                  <a:lnTo>
                    <a:pt x="24" y="180"/>
                  </a:lnTo>
                  <a:lnTo>
                    <a:pt x="24" y="186"/>
                  </a:lnTo>
                  <a:lnTo>
                    <a:pt x="42" y="204"/>
                  </a:lnTo>
                  <a:lnTo>
                    <a:pt x="54" y="210"/>
                  </a:lnTo>
                  <a:lnTo>
                    <a:pt x="60" y="216"/>
                  </a:lnTo>
                  <a:lnTo>
                    <a:pt x="60" y="234"/>
                  </a:lnTo>
                  <a:lnTo>
                    <a:pt x="66" y="240"/>
                  </a:lnTo>
                  <a:lnTo>
                    <a:pt x="84" y="240"/>
                  </a:lnTo>
                  <a:lnTo>
                    <a:pt x="90" y="246"/>
                  </a:lnTo>
                  <a:lnTo>
                    <a:pt x="96" y="246"/>
                  </a:lnTo>
                  <a:lnTo>
                    <a:pt x="96" y="210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grpSp>
          <p:nvGrpSpPr>
            <p:cNvPr id="117" name="Group 340">
              <a:extLst>
                <a:ext uri="{FF2B5EF4-FFF2-40B4-BE49-F238E27FC236}">
                  <a16:creationId xmlns:a16="http://schemas.microsoft.com/office/drawing/2014/main" id="{B7C8536B-752D-4394-B156-D5419343947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110289" y="2854281"/>
              <a:ext cx="122302" cy="152341"/>
              <a:chOff x="2184" y="1242"/>
              <a:chExt cx="257" cy="316"/>
            </a:xfrm>
            <a:solidFill>
              <a:srgbClr val="24771B"/>
            </a:solidFill>
          </p:grpSpPr>
          <p:sp>
            <p:nvSpPr>
              <p:cNvPr id="118" name="Freeform 341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73992C13-81D5-4922-9056-6E998E6DAD18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184" y="1242"/>
                <a:ext cx="257" cy="282"/>
              </a:xfrm>
              <a:custGeom>
                <a:avLst/>
                <a:gdLst/>
                <a:ahLst/>
                <a:cxnLst>
                  <a:cxn ang="0">
                    <a:pos x="464" y="374"/>
                  </a:cxn>
                  <a:cxn ang="0">
                    <a:pos x="453" y="310"/>
                  </a:cxn>
                  <a:cxn ang="0">
                    <a:pos x="453" y="235"/>
                  </a:cxn>
                  <a:cxn ang="0">
                    <a:pos x="378" y="224"/>
                  </a:cxn>
                  <a:cxn ang="0">
                    <a:pos x="302" y="171"/>
                  </a:cxn>
                  <a:cxn ang="0">
                    <a:pos x="291" y="118"/>
                  </a:cxn>
                  <a:cxn ang="0">
                    <a:pos x="259" y="128"/>
                  </a:cxn>
                  <a:cxn ang="0">
                    <a:pos x="216" y="53"/>
                  </a:cxn>
                  <a:cxn ang="0">
                    <a:pos x="87" y="0"/>
                  </a:cxn>
                  <a:cxn ang="0">
                    <a:pos x="0" y="43"/>
                  </a:cxn>
                  <a:cxn ang="0">
                    <a:pos x="32" y="96"/>
                  </a:cxn>
                  <a:cxn ang="0">
                    <a:pos x="65" y="139"/>
                  </a:cxn>
                  <a:cxn ang="0">
                    <a:pos x="54" y="150"/>
                  </a:cxn>
                  <a:cxn ang="0">
                    <a:pos x="32" y="181"/>
                  </a:cxn>
                  <a:cxn ang="0">
                    <a:pos x="32" y="192"/>
                  </a:cxn>
                  <a:cxn ang="0">
                    <a:pos x="76" y="203"/>
                  </a:cxn>
                  <a:cxn ang="0">
                    <a:pos x="87" y="267"/>
                  </a:cxn>
                  <a:cxn ang="0">
                    <a:pos x="65" y="310"/>
                  </a:cxn>
                  <a:cxn ang="0">
                    <a:pos x="98" y="363"/>
                  </a:cxn>
                  <a:cxn ang="0">
                    <a:pos x="119" y="395"/>
                  </a:cxn>
                  <a:cxn ang="0">
                    <a:pos x="157" y="442"/>
                  </a:cxn>
                  <a:cxn ang="0">
                    <a:pos x="173" y="438"/>
                  </a:cxn>
                  <a:cxn ang="0">
                    <a:pos x="180" y="444"/>
                  </a:cxn>
                  <a:cxn ang="0">
                    <a:pos x="230" y="446"/>
                  </a:cxn>
                  <a:cxn ang="0">
                    <a:pos x="237" y="431"/>
                  </a:cxn>
                  <a:cxn ang="0">
                    <a:pos x="258" y="416"/>
                  </a:cxn>
                  <a:cxn ang="0">
                    <a:pos x="266" y="418"/>
                  </a:cxn>
                  <a:cxn ang="0">
                    <a:pos x="268" y="407"/>
                  </a:cxn>
                  <a:cxn ang="0">
                    <a:pos x="267" y="399"/>
                  </a:cxn>
                  <a:cxn ang="0">
                    <a:pos x="254" y="388"/>
                  </a:cxn>
                  <a:cxn ang="0">
                    <a:pos x="262" y="387"/>
                  </a:cxn>
                  <a:cxn ang="0">
                    <a:pos x="279" y="380"/>
                  </a:cxn>
                  <a:cxn ang="0">
                    <a:pos x="288" y="372"/>
                  </a:cxn>
                  <a:cxn ang="0">
                    <a:pos x="298" y="389"/>
                  </a:cxn>
                  <a:cxn ang="0">
                    <a:pos x="292" y="399"/>
                  </a:cxn>
                  <a:cxn ang="0">
                    <a:pos x="309" y="402"/>
                  </a:cxn>
                  <a:cxn ang="0">
                    <a:pos x="321" y="404"/>
                  </a:cxn>
                  <a:cxn ang="0">
                    <a:pos x="326" y="408"/>
                  </a:cxn>
                  <a:cxn ang="0">
                    <a:pos x="328" y="433"/>
                  </a:cxn>
                  <a:cxn ang="0">
                    <a:pos x="334" y="429"/>
                  </a:cxn>
                  <a:cxn ang="0">
                    <a:pos x="335" y="448"/>
                  </a:cxn>
                  <a:cxn ang="0">
                    <a:pos x="348" y="452"/>
                  </a:cxn>
                  <a:cxn ang="0">
                    <a:pos x="356" y="467"/>
                  </a:cxn>
                  <a:cxn ang="0">
                    <a:pos x="354" y="478"/>
                  </a:cxn>
                  <a:cxn ang="0">
                    <a:pos x="356" y="482"/>
                  </a:cxn>
                  <a:cxn ang="0">
                    <a:pos x="369" y="485"/>
                  </a:cxn>
                  <a:cxn ang="0">
                    <a:pos x="381" y="492"/>
                  </a:cxn>
                  <a:cxn ang="0">
                    <a:pos x="390" y="496"/>
                  </a:cxn>
                  <a:cxn ang="0">
                    <a:pos x="399" y="501"/>
                  </a:cxn>
                  <a:cxn ang="0">
                    <a:pos x="392" y="513"/>
                  </a:cxn>
                  <a:cxn ang="0">
                    <a:pos x="384" y="528"/>
                  </a:cxn>
                  <a:cxn ang="0">
                    <a:pos x="376" y="542"/>
                  </a:cxn>
                  <a:cxn ang="0">
                    <a:pos x="453" y="492"/>
                  </a:cxn>
                  <a:cxn ang="0">
                    <a:pos x="486" y="470"/>
                  </a:cxn>
                  <a:cxn ang="0">
                    <a:pos x="486" y="406"/>
                  </a:cxn>
                </a:cxnLst>
                <a:rect l="0" t="0" r="r" b="b"/>
                <a:pathLst>
                  <a:path w="496" h="542">
                    <a:moveTo>
                      <a:pt x="486" y="406"/>
                    </a:moveTo>
                    <a:cubicBezTo>
                      <a:pt x="453" y="395"/>
                      <a:pt x="453" y="395"/>
                      <a:pt x="453" y="395"/>
                    </a:cubicBezTo>
                    <a:cubicBezTo>
                      <a:pt x="464" y="374"/>
                      <a:pt x="464" y="374"/>
                      <a:pt x="464" y="374"/>
                    </a:cubicBezTo>
                    <a:cubicBezTo>
                      <a:pt x="432" y="363"/>
                      <a:pt x="432" y="363"/>
                      <a:pt x="432" y="363"/>
                    </a:cubicBezTo>
                    <a:cubicBezTo>
                      <a:pt x="432" y="331"/>
                      <a:pt x="432" y="331"/>
                      <a:pt x="432" y="331"/>
                    </a:cubicBezTo>
                    <a:cubicBezTo>
                      <a:pt x="453" y="310"/>
                      <a:pt x="453" y="310"/>
                      <a:pt x="453" y="310"/>
                    </a:cubicBezTo>
                    <a:cubicBezTo>
                      <a:pt x="453" y="267"/>
                      <a:pt x="453" y="267"/>
                      <a:pt x="453" y="267"/>
                    </a:cubicBezTo>
                    <a:cubicBezTo>
                      <a:pt x="442" y="256"/>
                      <a:pt x="442" y="256"/>
                      <a:pt x="442" y="256"/>
                    </a:cubicBezTo>
                    <a:cubicBezTo>
                      <a:pt x="453" y="235"/>
                      <a:pt x="453" y="235"/>
                      <a:pt x="453" y="235"/>
                    </a:cubicBezTo>
                    <a:cubicBezTo>
                      <a:pt x="464" y="224"/>
                      <a:pt x="464" y="224"/>
                      <a:pt x="464" y="224"/>
                    </a:cubicBezTo>
                    <a:cubicBezTo>
                      <a:pt x="421" y="213"/>
                      <a:pt x="421" y="213"/>
                      <a:pt x="421" y="213"/>
                    </a:cubicBezTo>
                    <a:cubicBezTo>
                      <a:pt x="378" y="224"/>
                      <a:pt x="378" y="224"/>
                      <a:pt x="378" y="224"/>
                    </a:cubicBezTo>
                    <a:cubicBezTo>
                      <a:pt x="367" y="213"/>
                      <a:pt x="367" y="213"/>
                      <a:pt x="367" y="213"/>
                    </a:cubicBezTo>
                    <a:cubicBezTo>
                      <a:pt x="324" y="203"/>
                      <a:pt x="324" y="203"/>
                      <a:pt x="324" y="203"/>
                    </a:cubicBezTo>
                    <a:cubicBezTo>
                      <a:pt x="302" y="171"/>
                      <a:pt x="302" y="171"/>
                      <a:pt x="302" y="171"/>
                    </a:cubicBezTo>
                    <a:cubicBezTo>
                      <a:pt x="313" y="160"/>
                      <a:pt x="313" y="160"/>
                      <a:pt x="313" y="160"/>
                    </a:cubicBezTo>
                    <a:cubicBezTo>
                      <a:pt x="313" y="128"/>
                      <a:pt x="313" y="128"/>
                      <a:pt x="313" y="128"/>
                    </a:cubicBezTo>
                    <a:cubicBezTo>
                      <a:pt x="291" y="118"/>
                      <a:pt x="291" y="118"/>
                      <a:pt x="291" y="118"/>
                    </a:cubicBezTo>
                    <a:cubicBezTo>
                      <a:pt x="280" y="118"/>
                      <a:pt x="280" y="118"/>
                      <a:pt x="280" y="118"/>
                    </a:cubicBezTo>
                    <a:cubicBezTo>
                      <a:pt x="270" y="128"/>
                      <a:pt x="270" y="128"/>
                      <a:pt x="270" y="128"/>
                    </a:cubicBezTo>
                    <a:cubicBezTo>
                      <a:pt x="259" y="128"/>
                      <a:pt x="259" y="128"/>
                      <a:pt x="259" y="128"/>
                    </a:cubicBezTo>
                    <a:cubicBezTo>
                      <a:pt x="249" y="118"/>
                      <a:pt x="249" y="118"/>
                      <a:pt x="249" y="118"/>
                    </a:cubicBezTo>
                    <a:cubicBezTo>
                      <a:pt x="227" y="53"/>
                      <a:pt x="227" y="53"/>
                      <a:pt x="227" y="53"/>
                    </a:cubicBezTo>
                    <a:cubicBezTo>
                      <a:pt x="216" y="53"/>
                      <a:pt x="216" y="53"/>
                      <a:pt x="216" y="53"/>
                    </a:cubicBezTo>
                    <a:cubicBezTo>
                      <a:pt x="173" y="21"/>
                      <a:pt x="173" y="21"/>
                      <a:pt x="173" y="21"/>
                    </a:cubicBezTo>
                    <a:cubicBezTo>
                      <a:pt x="129" y="0"/>
                      <a:pt x="129" y="0"/>
                      <a:pt x="129" y="0"/>
                    </a:cubicBezTo>
                    <a:cubicBezTo>
                      <a:pt x="87" y="0"/>
                      <a:pt x="87" y="0"/>
                      <a:pt x="87" y="0"/>
                    </a:cubicBezTo>
                    <a:cubicBezTo>
                      <a:pt x="54" y="32"/>
                      <a:pt x="54" y="32"/>
                      <a:pt x="54" y="32"/>
                    </a:cubicBezTo>
                    <a:cubicBezTo>
                      <a:pt x="11" y="32"/>
                      <a:pt x="11" y="32"/>
                      <a:pt x="11" y="32"/>
                    </a:cubicBezTo>
                    <a:cubicBezTo>
                      <a:pt x="0" y="43"/>
                      <a:pt x="0" y="43"/>
                      <a:pt x="0" y="43"/>
                    </a:cubicBezTo>
                    <a:cubicBezTo>
                      <a:pt x="11" y="43"/>
                      <a:pt x="11" y="43"/>
                      <a:pt x="11" y="43"/>
                    </a:cubicBezTo>
                    <a:cubicBezTo>
                      <a:pt x="22" y="96"/>
                      <a:pt x="22" y="96"/>
                      <a:pt x="22" y="96"/>
                    </a:cubicBezTo>
                    <a:cubicBezTo>
                      <a:pt x="32" y="96"/>
                      <a:pt x="32" y="96"/>
                      <a:pt x="32" y="96"/>
                    </a:cubicBezTo>
                    <a:cubicBezTo>
                      <a:pt x="22" y="128"/>
                      <a:pt x="22" y="128"/>
                      <a:pt x="22" y="128"/>
                    </a:cubicBezTo>
                    <a:cubicBezTo>
                      <a:pt x="43" y="128"/>
                      <a:pt x="43" y="128"/>
                      <a:pt x="43" y="128"/>
                    </a:cubicBezTo>
                    <a:cubicBezTo>
                      <a:pt x="65" y="139"/>
                      <a:pt x="65" y="139"/>
                      <a:pt x="65" y="139"/>
                    </a:cubicBezTo>
                    <a:cubicBezTo>
                      <a:pt x="76" y="139"/>
                      <a:pt x="76" y="139"/>
                      <a:pt x="76" y="139"/>
                    </a:cubicBezTo>
                    <a:cubicBezTo>
                      <a:pt x="65" y="150"/>
                      <a:pt x="65" y="150"/>
                      <a:pt x="65" y="150"/>
                    </a:cubicBezTo>
                    <a:cubicBezTo>
                      <a:pt x="54" y="150"/>
                      <a:pt x="54" y="150"/>
                      <a:pt x="54" y="150"/>
                    </a:cubicBezTo>
                    <a:cubicBezTo>
                      <a:pt x="43" y="160"/>
                      <a:pt x="43" y="160"/>
                      <a:pt x="43" y="160"/>
                    </a:cubicBezTo>
                    <a:cubicBezTo>
                      <a:pt x="32" y="160"/>
                      <a:pt x="32" y="160"/>
                      <a:pt x="32" y="160"/>
                    </a:cubicBezTo>
                    <a:cubicBezTo>
                      <a:pt x="32" y="181"/>
                      <a:pt x="32" y="181"/>
                      <a:pt x="32" y="181"/>
                    </a:cubicBezTo>
                    <a:cubicBezTo>
                      <a:pt x="22" y="181"/>
                      <a:pt x="22" y="181"/>
                      <a:pt x="22" y="181"/>
                    </a:cubicBezTo>
                    <a:cubicBezTo>
                      <a:pt x="22" y="192"/>
                      <a:pt x="22" y="192"/>
                      <a:pt x="22" y="192"/>
                    </a:cubicBezTo>
                    <a:cubicBezTo>
                      <a:pt x="32" y="192"/>
                      <a:pt x="32" y="192"/>
                      <a:pt x="32" y="192"/>
                    </a:cubicBezTo>
                    <a:cubicBezTo>
                      <a:pt x="54" y="181"/>
                      <a:pt x="54" y="181"/>
                      <a:pt x="54" y="181"/>
                    </a:cubicBezTo>
                    <a:cubicBezTo>
                      <a:pt x="76" y="181"/>
                      <a:pt x="76" y="181"/>
                      <a:pt x="76" y="181"/>
                    </a:cubicBezTo>
                    <a:cubicBezTo>
                      <a:pt x="76" y="203"/>
                      <a:pt x="76" y="203"/>
                      <a:pt x="76" y="203"/>
                    </a:cubicBezTo>
                    <a:cubicBezTo>
                      <a:pt x="43" y="235"/>
                      <a:pt x="43" y="235"/>
                      <a:pt x="43" y="235"/>
                    </a:cubicBezTo>
                    <a:cubicBezTo>
                      <a:pt x="43" y="267"/>
                      <a:pt x="43" y="267"/>
                      <a:pt x="43" y="267"/>
                    </a:cubicBezTo>
                    <a:cubicBezTo>
                      <a:pt x="87" y="267"/>
                      <a:pt x="87" y="267"/>
                      <a:pt x="87" y="267"/>
                    </a:cubicBezTo>
                    <a:cubicBezTo>
                      <a:pt x="98" y="278"/>
                      <a:pt x="98" y="278"/>
                      <a:pt x="98" y="278"/>
                    </a:cubicBezTo>
                    <a:cubicBezTo>
                      <a:pt x="108" y="299"/>
                      <a:pt x="108" y="299"/>
                      <a:pt x="108" y="299"/>
                    </a:cubicBezTo>
                    <a:cubicBezTo>
                      <a:pt x="65" y="310"/>
                      <a:pt x="65" y="310"/>
                      <a:pt x="65" y="310"/>
                    </a:cubicBezTo>
                    <a:cubicBezTo>
                      <a:pt x="87" y="331"/>
                      <a:pt x="87" y="331"/>
                      <a:pt x="87" y="331"/>
                    </a:cubicBezTo>
                    <a:cubicBezTo>
                      <a:pt x="98" y="353"/>
                      <a:pt x="98" y="353"/>
                      <a:pt x="98" y="353"/>
                    </a:cubicBezTo>
                    <a:cubicBezTo>
                      <a:pt x="98" y="363"/>
                      <a:pt x="98" y="363"/>
                      <a:pt x="98" y="363"/>
                    </a:cubicBezTo>
                    <a:cubicBezTo>
                      <a:pt x="87" y="363"/>
                      <a:pt x="87" y="363"/>
                      <a:pt x="87" y="363"/>
                    </a:cubicBezTo>
                    <a:cubicBezTo>
                      <a:pt x="87" y="374"/>
                      <a:pt x="87" y="374"/>
                      <a:pt x="87" y="374"/>
                    </a:cubicBezTo>
                    <a:cubicBezTo>
                      <a:pt x="119" y="395"/>
                      <a:pt x="119" y="395"/>
                      <a:pt x="119" y="395"/>
                    </a:cubicBezTo>
                    <a:cubicBezTo>
                      <a:pt x="140" y="417"/>
                      <a:pt x="140" y="417"/>
                      <a:pt x="140" y="417"/>
                    </a:cubicBezTo>
                    <a:cubicBezTo>
                      <a:pt x="157" y="442"/>
                      <a:pt x="157" y="442"/>
                      <a:pt x="157" y="442"/>
                    </a:cubicBezTo>
                    <a:cubicBezTo>
                      <a:pt x="157" y="442"/>
                      <a:pt x="157" y="442"/>
                      <a:pt x="157" y="442"/>
                    </a:cubicBezTo>
                    <a:cubicBezTo>
                      <a:pt x="159" y="442"/>
                      <a:pt x="161" y="443"/>
                      <a:pt x="166" y="444"/>
                    </a:cubicBezTo>
                    <a:cubicBezTo>
                      <a:pt x="166" y="444"/>
                      <a:pt x="166" y="444"/>
                      <a:pt x="167" y="444"/>
                    </a:cubicBezTo>
                    <a:cubicBezTo>
                      <a:pt x="173" y="438"/>
                      <a:pt x="173" y="438"/>
                      <a:pt x="173" y="438"/>
                    </a:cubicBezTo>
                    <a:cubicBezTo>
                      <a:pt x="173" y="447"/>
                      <a:pt x="173" y="447"/>
                      <a:pt x="173" y="447"/>
                    </a:cubicBezTo>
                    <a:cubicBezTo>
                      <a:pt x="174" y="448"/>
                      <a:pt x="175" y="448"/>
                      <a:pt x="176" y="449"/>
                    </a:cubicBezTo>
                    <a:cubicBezTo>
                      <a:pt x="176" y="449"/>
                      <a:pt x="176" y="449"/>
                      <a:pt x="180" y="444"/>
                    </a:cubicBezTo>
                    <a:cubicBezTo>
                      <a:pt x="180" y="444"/>
                      <a:pt x="180" y="444"/>
                      <a:pt x="199" y="447"/>
                    </a:cubicBezTo>
                    <a:cubicBezTo>
                      <a:pt x="199" y="447"/>
                      <a:pt x="199" y="447"/>
                      <a:pt x="212" y="446"/>
                    </a:cubicBezTo>
                    <a:cubicBezTo>
                      <a:pt x="212" y="446"/>
                      <a:pt x="212" y="446"/>
                      <a:pt x="230" y="446"/>
                    </a:cubicBezTo>
                    <a:cubicBezTo>
                      <a:pt x="230" y="446"/>
                      <a:pt x="230" y="446"/>
                      <a:pt x="240" y="443"/>
                    </a:cubicBezTo>
                    <a:cubicBezTo>
                      <a:pt x="240" y="443"/>
                      <a:pt x="240" y="443"/>
                      <a:pt x="239" y="437"/>
                    </a:cubicBezTo>
                    <a:cubicBezTo>
                      <a:pt x="239" y="437"/>
                      <a:pt x="239" y="437"/>
                      <a:pt x="237" y="431"/>
                    </a:cubicBezTo>
                    <a:cubicBezTo>
                      <a:pt x="237" y="431"/>
                      <a:pt x="237" y="431"/>
                      <a:pt x="245" y="425"/>
                    </a:cubicBezTo>
                    <a:cubicBezTo>
                      <a:pt x="245" y="425"/>
                      <a:pt x="245" y="425"/>
                      <a:pt x="255" y="417"/>
                    </a:cubicBezTo>
                    <a:cubicBezTo>
                      <a:pt x="255" y="417"/>
                      <a:pt x="255" y="417"/>
                      <a:pt x="258" y="416"/>
                    </a:cubicBezTo>
                    <a:cubicBezTo>
                      <a:pt x="258" y="416"/>
                      <a:pt x="258" y="416"/>
                      <a:pt x="258" y="421"/>
                    </a:cubicBezTo>
                    <a:cubicBezTo>
                      <a:pt x="258" y="421"/>
                      <a:pt x="258" y="421"/>
                      <a:pt x="262" y="419"/>
                    </a:cubicBezTo>
                    <a:cubicBezTo>
                      <a:pt x="262" y="419"/>
                      <a:pt x="262" y="419"/>
                      <a:pt x="266" y="418"/>
                    </a:cubicBezTo>
                    <a:cubicBezTo>
                      <a:pt x="266" y="418"/>
                      <a:pt x="266" y="418"/>
                      <a:pt x="263" y="414"/>
                    </a:cubicBezTo>
                    <a:cubicBezTo>
                      <a:pt x="263" y="414"/>
                      <a:pt x="263" y="414"/>
                      <a:pt x="267" y="412"/>
                    </a:cubicBezTo>
                    <a:cubicBezTo>
                      <a:pt x="267" y="412"/>
                      <a:pt x="267" y="412"/>
                      <a:pt x="268" y="407"/>
                    </a:cubicBezTo>
                    <a:cubicBezTo>
                      <a:pt x="268" y="407"/>
                      <a:pt x="268" y="407"/>
                      <a:pt x="264" y="405"/>
                    </a:cubicBezTo>
                    <a:cubicBezTo>
                      <a:pt x="264" y="405"/>
                      <a:pt x="264" y="405"/>
                      <a:pt x="264" y="402"/>
                    </a:cubicBezTo>
                    <a:cubicBezTo>
                      <a:pt x="264" y="402"/>
                      <a:pt x="264" y="402"/>
                      <a:pt x="267" y="399"/>
                    </a:cubicBezTo>
                    <a:cubicBezTo>
                      <a:pt x="267" y="399"/>
                      <a:pt x="267" y="399"/>
                      <a:pt x="266" y="396"/>
                    </a:cubicBezTo>
                    <a:cubicBezTo>
                      <a:pt x="266" y="396"/>
                      <a:pt x="266" y="396"/>
                      <a:pt x="258" y="394"/>
                    </a:cubicBezTo>
                    <a:cubicBezTo>
                      <a:pt x="258" y="394"/>
                      <a:pt x="258" y="394"/>
                      <a:pt x="254" y="388"/>
                    </a:cubicBezTo>
                    <a:cubicBezTo>
                      <a:pt x="254" y="388"/>
                      <a:pt x="254" y="388"/>
                      <a:pt x="256" y="385"/>
                    </a:cubicBezTo>
                    <a:cubicBezTo>
                      <a:pt x="256" y="385"/>
                      <a:pt x="256" y="385"/>
                      <a:pt x="259" y="389"/>
                    </a:cubicBezTo>
                    <a:cubicBezTo>
                      <a:pt x="259" y="389"/>
                      <a:pt x="259" y="389"/>
                      <a:pt x="262" y="387"/>
                    </a:cubicBezTo>
                    <a:cubicBezTo>
                      <a:pt x="262" y="387"/>
                      <a:pt x="262" y="387"/>
                      <a:pt x="267" y="388"/>
                    </a:cubicBezTo>
                    <a:cubicBezTo>
                      <a:pt x="267" y="388"/>
                      <a:pt x="267" y="388"/>
                      <a:pt x="271" y="385"/>
                    </a:cubicBezTo>
                    <a:cubicBezTo>
                      <a:pt x="271" y="385"/>
                      <a:pt x="271" y="385"/>
                      <a:pt x="279" y="380"/>
                    </a:cubicBezTo>
                    <a:cubicBezTo>
                      <a:pt x="279" y="380"/>
                      <a:pt x="279" y="380"/>
                      <a:pt x="282" y="378"/>
                    </a:cubicBezTo>
                    <a:cubicBezTo>
                      <a:pt x="282" y="378"/>
                      <a:pt x="282" y="378"/>
                      <a:pt x="283" y="374"/>
                    </a:cubicBezTo>
                    <a:cubicBezTo>
                      <a:pt x="283" y="374"/>
                      <a:pt x="283" y="374"/>
                      <a:pt x="288" y="372"/>
                    </a:cubicBezTo>
                    <a:cubicBezTo>
                      <a:pt x="288" y="372"/>
                      <a:pt x="288" y="372"/>
                      <a:pt x="293" y="377"/>
                    </a:cubicBezTo>
                    <a:cubicBezTo>
                      <a:pt x="293" y="377"/>
                      <a:pt x="293" y="377"/>
                      <a:pt x="297" y="384"/>
                    </a:cubicBezTo>
                    <a:cubicBezTo>
                      <a:pt x="297" y="384"/>
                      <a:pt x="297" y="384"/>
                      <a:pt x="298" y="389"/>
                    </a:cubicBezTo>
                    <a:cubicBezTo>
                      <a:pt x="298" y="389"/>
                      <a:pt x="298" y="389"/>
                      <a:pt x="298" y="392"/>
                    </a:cubicBezTo>
                    <a:cubicBezTo>
                      <a:pt x="298" y="392"/>
                      <a:pt x="298" y="392"/>
                      <a:pt x="291" y="396"/>
                    </a:cubicBezTo>
                    <a:cubicBezTo>
                      <a:pt x="291" y="396"/>
                      <a:pt x="291" y="396"/>
                      <a:pt x="292" y="399"/>
                    </a:cubicBezTo>
                    <a:cubicBezTo>
                      <a:pt x="292" y="399"/>
                      <a:pt x="292" y="399"/>
                      <a:pt x="299" y="400"/>
                    </a:cubicBezTo>
                    <a:cubicBezTo>
                      <a:pt x="299" y="400"/>
                      <a:pt x="299" y="400"/>
                      <a:pt x="303" y="404"/>
                    </a:cubicBezTo>
                    <a:cubicBezTo>
                      <a:pt x="303" y="404"/>
                      <a:pt x="303" y="404"/>
                      <a:pt x="309" y="402"/>
                    </a:cubicBezTo>
                    <a:cubicBezTo>
                      <a:pt x="309" y="402"/>
                      <a:pt x="309" y="402"/>
                      <a:pt x="314" y="404"/>
                    </a:cubicBezTo>
                    <a:cubicBezTo>
                      <a:pt x="314" y="404"/>
                      <a:pt x="314" y="404"/>
                      <a:pt x="319" y="401"/>
                    </a:cubicBezTo>
                    <a:cubicBezTo>
                      <a:pt x="319" y="401"/>
                      <a:pt x="319" y="401"/>
                      <a:pt x="321" y="404"/>
                    </a:cubicBezTo>
                    <a:cubicBezTo>
                      <a:pt x="321" y="404"/>
                      <a:pt x="321" y="404"/>
                      <a:pt x="318" y="408"/>
                    </a:cubicBezTo>
                    <a:cubicBezTo>
                      <a:pt x="318" y="408"/>
                      <a:pt x="318" y="408"/>
                      <a:pt x="324" y="407"/>
                    </a:cubicBezTo>
                    <a:cubicBezTo>
                      <a:pt x="324" y="407"/>
                      <a:pt x="324" y="407"/>
                      <a:pt x="326" y="408"/>
                    </a:cubicBezTo>
                    <a:cubicBezTo>
                      <a:pt x="326" y="408"/>
                      <a:pt x="326" y="408"/>
                      <a:pt x="324" y="425"/>
                    </a:cubicBezTo>
                    <a:cubicBezTo>
                      <a:pt x="324" y="425"/>
                      <a:pt x="324" y="425"/>
                      <a:pt x="324" y="432"/>
                    </a:cubicBezTo>
                    <a:cubicBezTo>
                      <a:pt x="324" y="432"/>
                      <a:pt x="324" y="432"/>
                      <a:pt x="328" y="433"/>
                    </a:cubicBezTo>
                    <a:cubicBezTo>
                      <a:pt x="328" y="433"/>
                      <a:pt x="328" y="433"/>
                      <a:pt x="330" y="431"/>
                    </a:cubicBezTo>
                    <a:cubicBezTo>
                      <a:pt x="330" y="431"/>
                      <a:pt x="330" y="431"/>
                      <a:pt x="331" y="428"/>
                    </a:cubicBezTo>
                    <a:cubicBezTo>
                      <a:pt x="331" y="428"/>
                      <a:pt x="331" y="428"/>
                      <a:pt x="334" y="429"/>
                    </a:cubicBezTo>
                    <a:cubicBezTo>
                      <a:pt x="334" y="429"/>
                      <a:pt x="334" y="429"/>
                      <a:pt x="336" y="433"/>
                    </a:cubicBezTo>
                    <a:cubicBezTo>
                      <a:pt x="336" y="433"/>
                      <a:pt x="336" y="433"/>
                      <a:pt x="336" y="443"/>
                    </a:cubicBezTo>
                    <a:cubicBezTo>
                      <a:pt x="336" y="443"/>
                      <a:pt x="336" y="443"/>
                      <a:pt x="335" y="448"/>
                    </a:cubicBezTo>
                    <a:cubicBezTo>
                      <a:pt x="335" y="448"/>
                      <a:pt x="335" y="448"/>
                      <a:pt x="339" y="450"/>
                    </a:cubicBezTo>
                    <a:cubicBezTo>
                      <a:pt x="339" y="450"/>
                      <a:pt x="339" y="450"/>
                      <a:pt x="344" y="450"/>
                    </a:cubicBezTo>
                    <a:cubicBezTo>
                      <a:pt x="344" y="450"/>
                      <a:pt x="344" y="450"/>
                      <a:pt x="348" y="452"/>
                    </a:cubicBezTo>
                    <a:cubicBezTo>
                      <a:pt x="348" y="452"/>
                      <a:pt x="348" y="452"/>
                      <a:pt x="353" y="456"/>
                    </a:cubicBezTo>
                    <a:cubicBezTo>
                      <a:pt x="353" y="456"/>
                      <a:pt x="353" y="456"/>
                      <a:pt x="357" y="457"/>
                    </a:cubicBezTo>
                    <a:cubicBezTo>
                      <a:pt x="357" y="457"/>
                      <a:pt x="357" y="457"/>
                      <a:pt x="356" y="467"/>
                    </a:cubicBezTo>
                    <a:cubicBezTo>
                      <a:pt x="356" y="467"/>
                      <a:pt x="356" y="467"/>
                      <a:pt x="356" y="472"/>
                    </a:cubicBezTo>
                    <a:cubicBezTo>
                      <a:pt x="356" y="472"/>
                      <a:pt x="356" y="472"/>
                      <a:pt x="352" y="473"/>
                    </a:cubicBezTo>
                    <a:cubicBezTo>
                      <a:pt x="352" y="473"/>
                      <a:pt x="352" y="473"/>
                      <a:pt x="354" y="478"/>
                    </a:cubicBezTo>
                    <a:cubicBezTo>
                      <a:pt x="354" y="478"/>
                      <a:pt x="354" y="478"/>
                      <a:pt x="351" y="482"/>
                    </a:cubicBezTo>
                    <a:cubicBezTo>
                      <a:pt x="351" y="482"/>
                      <a:pt x="351" y="482"/>
                      <a:pt x="353" y="483"/>
                    </a:cubicBezTo>
                    <a:cubicBezTo>
                      <a:pt x="353" y="483"/>
                      <a:pt x="353" y="483"/>
                      <a:pt x="356" y="482"/>
                    </a:cubicBezTo>
                    <a:cubicBezTo>
                      <a:pt x="356" y="482"/>
                      <a:pt x="356" y="482"/>
                      <a:pt x="361" y="485"/>
                    </a:cubicBezTo>
                    <a:cubicBezTo>
                      <a:pt x="361" y="485"/>
                      <a:pt x="361" y="485"/>
                      <a:pt x="364" y="483"/>
                    </a:cubicBezTo>
                    <a:cubicBezTo>
                      <a:pt x="364" y="483"/>
                      <a:pt x="364" y="483"/>
                      <a:pt x="369" y="485"/>
                    </a:cubicBezTo>
                    <a:cubicBezTo>
                      <a:pt x="369" y="485"/>
                      <a:pt x="369" y="485"/>
                      <a:pt x="372" y="485"/>
                    </a:cubicBezTo>
                    <a:cubicBezTo>
                      <a:pt x="372" y="485"/>
                      <a:pt x="372" y="485"/>
                      <a:pt x="377" y="489"/>
                    </a:cubicBezTo>
                    <a:cubicBezTo>
                      <a:pt x="377" y="489"/>
                      <a:pt x="377" y="489"/>
                      <a:pt x="381" y="492"/>
                    </a:cubicBezTo>
                    <a:cubicBezTo>
                      <a:pt x="381" y="492"/>
                      <a:pt x="381" y="492"/>
                      <a:pt x="383" y="496"/>
                    </a:cubicBezTo>
                    <a:cubicBezTo>
                      <a:pt x="383" y="496"/>
                      <a:pt x="383" y="496"/>
                      <a:pt x="385" y="499"/>
                    </a:cubicBezTo>
                    <a:cubicBezTo>
                      <a:pt x="385" y="499"/>
                      <a:pt x="385" y="499"/>
                      <a:pt x="390" y="496"/>
                    </a:cubicBezTo>
                    <a:cubicBezTo>
                      <a:pt x="390" y="496"/>
                      <a:pt x="390" y="496"/>
                      <a:pt x="394" y="494"/>
                    </a:cubicBezTo>
                    <a:cubicBezTo>
                      <a:pt x="394" y="494"/>
                      <a:pt x="394" y="494"/>
                      <a:pt x="398" y="496"/>
                    </a:cubicBezTo>
                    <a:cubicBezTo>
                      <a:pt x="398" y="496"/>
                      <a:pt x="398" y="496"/>
                      <a:pt x="399" y="501"/>
                    </a:cubicBezTo>
                    <a:cubicBezTo>
                      <a:pt x="399" y="501"/>
                      <a:pt x="399" y="501"/>
                      <a:pt x="395" y="505"/>
                    </a:cubicBezTo>
                    <a:cubicBezTo>
                      <a:pt x="395" y="505"/>
                      <a:pt x="395" y="505"/>
                      <a:pt x="395" y="509"/>
                    </a:cubicBezTo>
                    <a:cubicBezTo>
                      <a:pt x="395" y="509"/>
                      <a:pt x="395" y="509"/>
                      <a:pt x="392" y="513"/>
                    </a:cubicBezTo>
                    <a:cubicBezTo>
                      <a:pt x="392" y="513"/>
                      <a:pt x="392" y="513"/>
                      <a:pt x="392" y="516"/>
                    </a:cubicBezTo>
                    <a:cubicBezTo>
                      <a:pt x="392" y="516"/>
                      <a:pt x="392" y="516"/>
                      <a:pt x="386" y="519"/>
                    </a:cubicBezTo>
                    <a:cubicBezTo>
                      <a:pt x="386" y="519"/>
                      <a:pt x="386" y="519"/>
                      <a:pt x="384" y="528"/>
                    </a:cubicBezTo>
                    <a:cubicBezTo>
                      <a:pt x="384" y="528"/>
                      <a:pt x="384" y="528"/>
                      <a:pt x="379" y="531"/>
                    </a:cubicBezTo>
                    <a:cubicBezTo>
                      <a:pt x="379" y="531"/>
                      <a:pt x="379" y="531"/>
                      <a:pt x="376" y="535"/>
                    </a:cubicBezTo>
                    <a:cubicBezTo>
                      <a:pt x="376" y="535"/>
                      <a:pt x="376" y="535"/>
                      <a:pt x="376" y="542"/>
                    </a:cubicBezTo>
                    <a:cubicBezTo>
                      <a:pt x="432" y="535"/>
                      <a:pt x="432" y="535"/>
                      <a:pt x="432" y="535"/>
                    </a:cubicBezTo>
                    <a:cubicBezTo>
                      <a:pt x="453" y="535"/>
                      <a:pt x="453" y="535"/>
                      <a:pt x="453" y="535"/>
                    </a:cubicBezTo>
                    <a:cubicBezTo>
                      <a:pt x="453" y="492"/>
                      <a:pt x="453" y="492"/>
                      <a:pt x="453" y="492"/>
                    </a:cubicBezTo>
                    <a:cubicBezTo>
                      <a:pt x="442" y="481"/>
                      <a:pt x="442" y="481"/>
                      <a:pt x="442" y="481"/>
                    </a:cubicBezTo>
                    <a:cubicBezTo>
                      <a:pt x="442" y="470"/>
                      <a:pt x="442" y="470"/>
                      <a:pt x="442" y="470"/>
                    </a:cubicBezTo>
                    <a:cubicBezTo>
                      <a:pt x="486" y="470"/>
                      <a:pt x="486" y="470"/>
                      <a:pt x="486" y="470"/>
                    </a:cubicBezTo>
                    <a:cubicBezTo>
                      <a:pt x="496" y="460"/>
                      <a:pt x="496" y="460"/>
                      <a:pt x="496" y="460"/>
                    </a:cubicBezTo>
                    <a:cubicBezTo>
                      <a:pt x="496" y="417"/>
                      <a:pt x="496" y="417"/>
                      <a:pt x="496" y="417"/>
                    </a:cubicBezTo>
                    <a:lnTo>
                      <a:pt x="486" y="406"/>
                    </a:lnTo>
                    <a:close/>
                  </a:path>
                </a:pathLst>
              </a:custGeom>
              <a:grp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en-US"/>
                </a:defPPr>
                <a:lvl1pPr marL="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464587" fontAlgn="auto">
                  <a:spcAft>
                    <a:spcPts val="0"/>
                  </a:spcAft>
                  <a:defRPr/>
                </a:pPr>
                <a:endParaRPr lang="en-GB" sz="475" kern="0">
                  <a:solidFill>
                    <a:srgbClr val="555555"/>
                  </a:solidFill>
                  <a:cs typeface="Calibri" pitchFamily="34" charset="0"/>
                </a:endParaRPr>
              </a:p>
            </p:txBody>
          </p:sp>
          <p:sp>
            <p:nvSpPr>
              <p:cNvPr id="119" name="Freeform 342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DE24A727-1D5D-449B-B823-D6B033B98763}"/>
                  </a:ext>
                </a:extLst>
              </p:cNvPr>
              <p:cNvSpPr>
                <a:spLocks noEditPoints="1"/>
              </p:cNvSpPr>
              <p:nvPr/>
            </p:nvSpPr>
            <p:spPr bwMode="gray">
              <a:xfrm>
                <a:off x="2268" y="1436"/>
                <a:ext cx="121" cy="122"/>
              </a:xfrm>
              <a:custGeom>
                <a:avLst/>
                <a:gdLst/>
                <a:ahLst/>
                <a:cxnLst>
                  <a:cxn ang="0">
                    <a:pos x="6" y="75"/>
                  </a:cxn>
                  <a:cxn ang="0">
                    <a:pos x="0" y="72"/>
                  </a:cxn>
                  <a:cxn ang="0">
                    <a:pos x="227" y="122"/>
                  </a:cxn>
                  <a:cxn ang="0">
                    <a:pos x="218" y="127"/>
                  </a:cxn>
                  <a:cxn ang="0">
                    <a:pos x="214" y="120"/>
                  </a:cxn>
                  <a:cxn ang="0">
                    <a:pos x="206" y="113"/>
                  </a:cxn>
                  <a:cxn ang="0">
                    <a:pos x="197" y="111"/>
                  </a:cxn>
                  <a:cxn ang="0">
                    <a:pos x="190" y="110"/>
                  </a:cxn>
                  <a:cxn ang="0">
                    <a:pos x="185" y="110"/>
                  </a:cxn>
                  <a:cxn ang="0">
                    <a:pos x="185" y="101"/>
                  </a:cxn>
                  <a:cxn ang="0">
                    <a:pos x="189" y="95"/>
                  </a:cxn>
                  <a:cxn ang="0">
                    <a:pos x="187" y="84"/>
                  </a:cxn>
                  <a:cxn ang="0">
                    <a:pos x="177" y="78"/>
                  </a:cxn>
                  <a:cxn ang="0">
                    <a:pos x="169" y="76"/>
                  </a:cxn>
                  <a:cxn ang="0">
                    <a:pos x="170" y="61"/>
                  </a:cxn>
                  <a:cxn ang="0">
                    <a:pos x="165" y="56"/>
                  </a:cxn>
                  <a:cxn ang="0">
                    <a:pos x="161" y="61"/>
                  </a:cxn>
                  <a:cxn ang="0">
                    <a:pos x="157" y="53"/>
                  </a:cxn>
                  <a:cxn ang="0">
                    <a:pos x="158" y="35"/>
                  </a:cxn>
                  <a:cxn ang="0">
                    <a:pos x="154" y="32"/>
                  </a:cxn>
                  <a:cxn ang="0">
                    <a:pos x="147" y="32"/>
                  </a:cxn>
                  <a:cxn ang="0">
                    <a:pos x="137" y="32"/>
                  </a:cxn>
                  <a:cxn ang="0">
                    <a:pos x="126" y="27"/>
                  </a:cxn>
                  <a:cxn ang="0">
                    <a:pos x="131" y="20"/>
                  </a:cxn>
                  <a:cxn ang="0">
                    <a:pos x="130" y="12"/>
                  </a:cxn>
                  <a:cxn ang="0">
                    <a:pos x="122" y="0"/>
                  </a:cxn>
                  <a:cxn ang="0">
                    <a:pos x="115" y="6"/>
                  </a:cxn>
                  <a:cxn ang="0">
                    <a:pos x="104" y="13"/>
                  </a:cxn>
                  <a:cxn ang="0">
                    <a:pos x="96" y="15"/>
                  </a:cxn>
                  <a:cxn ang="0">
                    <a:pos x="89" y="13"/>
                  </a:cxn>
                  <a:cxn ang="0">
                    <a:pos x="91" y="22"/>
                  </a:cxn>
                  <a:cxn ang="0">
                    <a:pos x="101" y="27"/>
                  </a:cxn>
                  <a:cxn ang="0">
                    <a:pos x="97" y="33"/>
                  </a:cxn>
                  <a:cxn ang="0">
                    <a:pos x="100" y="40"/>
                  </a:cxn>
                  <a:cxn ang="0">
                    <a:pos x="99" y="46"/>
                  </a:cxn>
                  <a:cxn ang="0">
                    <a:pos x="92" y="49"/>
                  </a:cxn>
                  <a:cxn ang="0">
                    <a:pos x="88" y="45"/>
                  </a:cxn>
                  <a:cxn ang="0">
                    <a:pos x="70" y="59"/>
                  </a:cxn>
                  <a:cxn ang="0">
                    <a:pos x="73" y="71"/>
                  </a:cxn>
                  <a:cxn ang="0">
                    <a:pos x="45" y="74"/>
                  </a:cxn>
                  <a:cxn ang="0">
                    <a:pos x="14" y="72"/>
                  </a:cxn>
                  <a:cxn ang="0">
                    <a:pos x="6" y="75"/>
                  </a:cxn>
                  <a:cxn ang="0">
                    <a:pos x="6" y="141"/>
                  </a:cxn>
                  <a:cxn ang="0">
                    <a:pos x="14" y="155"/>
                  </a:cxn>
                  <a:cxn ang="0">
                    <a:pos x="27" y="173"/>
                  </a:cxn>
                  <a:cxn ang="0">
                    <a:pos x="50" y="175"/>
                  </a:cxn>
                  <a:cxn ang="0">
                    <a:pos x="60" y="211"/>
                  </a:cxn>
                  <a:cxn ang="0">
                    <a:pos x="60" y="237"/>
                  </a:cxn>
                  <a:cxn ang="0">
                    <a:pos x="92" y="226"/>
                  </a:cxn>
                  <a:cxn ang="0">
                    <a:pos x="138" y="205"/>
                  </a:cxn>
                  <a:cxn ang="0">
                    <a:pos x="146" y="184"/>
                  </a:cxn>
                  <a:cxn ang="0">
                    <a:pos x="189" y="173"/>
                  </a:cxn>
                  <a:cxn ang="0">
                    <a:pos x="209" y="163"/>
                  </a:cxn>
                  <a:cxn ang="0">
                    <a:pos x="217" y="156"/>
                  </a:cxn>
                  <a:cxn ang="0">
                    <a:pos x="225" y="144"/>
                  </a:cxn>
                  <a:cxn ang="0">
                    <a:pos x="228" y="137"/>
                  </a:cxn>
                  <a:cxn ang="0">
                    <a:pos x="232" y="129"/>
                  </a:cxn>
                </a:cxnLst>
                <a:rect l="0" t="0" r="r" b="b"/>
                <a:pathLst>
                  <a:path w="232" h="237">
                    <a:moveTo>
                      <a:pt x="0" y="72"/>
                    </a:moveTo>
                    <a:cubicBezTo>
                      <a:pt x="1" y="72"/>
                      <a:pt x="2" y="73"/>
                      <a:pt x="6" y="75"/>
                    </a:cubicBezTo>
                    <a:cubicBezTo>
                      <a:pt x="6" y="66"/>
                      <a:pt x="6" y="66"/>
                      <a:pt x="6" y="66"/>
                    </a:cubicBezTo>
                    <a:lnTo>
                      <a:pt x="0" y="72"/>
                    </a:lnTo>
                    <a:close/>
                    <a:moveTo>
                      <a:pt x="231" y="124"/>
                    </a:moveTo>
                    <a:cubicBezTo>
                      <a:pt x="227" y="122"/>
                      <a:pt x="227" y="122"/>
                      <a:pt x="227" y="122"/>
                    </a:cubicBezTo>
                    <a:cubicBezTo>
                      <a:pt x="223" y="124"/>
                      <a:pt x="223" y="124"/>
                      <a:pt x="223" y="124"/>
                    </a:cubicBezTo>
                    <a:cubicBezTo>
                      <a:pt x="218" y="127"/>
                      <a:pt x="218" y="127"/>
                      <a:pt x="218" y="127"/>
                    </a:cubicBezTo>
                    <a:cubicBezTo>
                      <a:pt x="216" y="124"/>
                      <a:pt x="216" y="124"/>
                      <a:pt x="216" y="124"/>
                    </a:cubicBezTo>
                    <a:cubicBezTo>
                      <a:pt x="214" y="120"/>
                      <a:pt x="214" y="120"/>
                      <a:pt x="214" y="120"/>
                    </a:cubicBezTo>
                    <a:cubicBezTo>
                      <a:pt x="210" y="117"/>
                      <a:pt x="210" y="117"/>
                      <a:pt x="210" y="117"/>
                    </a:cubicBezTo>
                    <a:cubicBezTo>
                      <a:pt x="206" y="113"/>
                      <a:pt x="206" y="113"/>
                      <a:pt x="206" y="113"/>
                    </a:cubicBezTo>
                    <a:cubicBezTo>
                      <a:pt x="202" y="113"/>
                      <a:pt x="202" y="113"/>
                      <a:pt x="202" y="113"/>
                    </a:cubicBezTo>
                    <a:cubicBezTo>
                      <a:pt x="197" y="111"/>
                      <a:pt x="197" y="111"/>
                      <a:pt x="197" y="111"/>
                    </a:cubicBezTo>
                    <a:cubicBezTo>
                      <a:pt x="195" y="113"/>
                      <a:pt x="195" y="113"/>
                      <a:pt x="195" y="113"/>
                    </a:cubicBezTo>
                    <a:cubicBezTo>
                      <a:pt x="190" y="110"/>
                      <a:pt x="190" y="110"/>
                      <a:pt x="190" y="110"/>
                    </a:cubicBezTo>
                    <a:cubicBezTo>
                      <a:pt x="186" y="111"/>
                      <a:pt x="186" y="111"/>
                      <a:pt x="186" y="111"/>
                    </a:cubicBezTo>
                    <a:cubicBezTo>
                      <a:pt x="185" y="110"/>
                      <a:pt x="185" y="110"/>
                      <a:pt x="185" y="110"/>
                    </a:cubicBezTo>
                    <a:cubicBezTo>
                      <a:pt x="187" y="106"/>
                      <a:pt x="187" y="106"/>
                      <a:pt x="187" y="106"/>
                    </a:cubicBezTo>
                    <a:cubicBezTo>
                      <a:pt x="185" y="101"/>
                      <a:pt x="185" y="101"/>
                      <a:pt x="185" y="101"/>
                    </a:cubicBezTo>
                    <a:cubicBezTo>
                      <a:pt x="189" y="100"/>
                      <a:pt x="189" y="100"/>
                      <a:pt x="189" y="100"/>
                    </a:cubicBezTo>
                    <a:cubicBezTo>
                      <a:pt x="189" y="95"/>
                      <a:pt x="189" y="95"/>
                      <a:pt x="189" y="95"/>
                    </a:cubicBezTo>
                    <a:cubicBezTo>
                      <a:pt x="191" y="85"/>
                      <a:pt x="191" y="85"/>
                      <a:pt x="191" y="85"/>
                    </a:cubicBezTo>
                    <a:cubicBezTo>
                      <a:pt x="187" y="84"/>
                      <a:pt x="187" y="84"/>
                      <a:pt x="187" y="84"/>
                    </a:cubicBezTo>
                    <a:cubicBezTo>
                      <a:pt x="182" y="80"/>
                      <a:pt x="182" y="80"/>
                      <a:pt x="182" y="80"/>
                    </a:cubicBezTo>
                    <a:cubicBezTo>
                      <a:pt x="177" y="78"/>
                      <a:pt x="177" y="78"/>
                      <a:pt x="177" y="78"/>
                    </a:cubicBezTo>
                    <a:cubicBezTo>
                      <a:pt x="172" y="78"/>
                      <a:pt x="172" y="78"/>
                      <a:pt x="172" y="78"/>
                    </a:cubicBezTo>
                    <a:cubicBezTo>
                      <a:pt x="169" y="76"/>
                      <a:pt x="169" y="76"/>
                      <a:pt x="169" y="76"/>
                    </a:cubicBezTo>
                    <a:cubicBezTo>
                      <a:pt x="169" y="71"/>
                      <a:pt x="169" y="71"/>
                      <a:pt x="169" y="71"/>
                    </a:cubicBezTo>
                    <a:cubicBezTo>
                      <a:pt x="170" y="61"/>
                      <a:pt x="170" y="61"/>
                      <a:pt x="170" y="61"/>
                    </a:cubicBezTo>
                    <a:cubicBezTo>
                      <a:pt x="167" y="57"/>
                      <a:pt x="167" y="57"/>
                      <a:pt x="167" y="57"/>
                    </a:cubicBezTo>
                    <a:cubicBezTo>
                      <a:pt x="165" y="56"/>
                      <a:pt x="165" y="56"/>
                      <a:pt x="165" y="56"/>
                    </a:cubicBezTo>
                    <a:cubicBezTo>
                      <a:pt x="163" y="59"/>
                      <a:pt x="163" y="59"/>
                      <a:pt x="163" y="59"/>
                    </a:cubicBezTo>
                    <a:cubicBezTo>
                      <a:pt x="161" y="61"/>
                      <a:pt x="161" y="61"/>
                      <a:pt x="161" y="61"/>
                    </a:cubicBezTo>
                    <a:cubicBezTo>
                      <a:pt x="158" y="60"/>
                      <a:pt x="158" y="60"/>
                      <a:pt x="158" y="60"/>
                    </a:cubicBezTo>
                    <a:cubicBezTo>
                      <a:pt x="157" y="53"/>
                      <a:pt x="157" y="53"/>
                      <a:pt x="157" y="53"/>
                    </a:cubicBezTo>
                    <a:cubicBezTo>
                      <a:pt x="159" y="36"/>
                      <a:pt x="159" y="36"/>
                      <a:pt x="159" y="36"/>
                    </a:cubicBezTo>
                    <a:cubicBezTo>
                      <a:pt x="158" y="35"/>
                      <a:pt x="158" y="35"/>
                      <a:pt x="158" y="35"/>
                    </a:cubicBezTo>
                    <a:cubicBezTo>
                      <a:pt x="151" y="36"/>
                      <a:pt x="151" y="36"/>
                      <a:pt x="151" y="36"/>
                    </a:cubicBezTo>
                    <a:cubicBezTo>
                      <a:pt x="154" y="32"/>
                      <a:pt x="154" y="32"/>
                      <a:pt x="154" y="32"/>
                    </a:cubicBezTo>
                    <a:cubicBezTo>
                      <a:pt x="152" y="29"/>
                      <a:pt x="152" y="29"/>
                      <a:pt x="152" y="29"/>
                    </a:cubicBezTo>
                    <a:cubicBezTo>
                      <a:pt x="147" y="32"/>
                      <a:pt x="147" y="32"/>
                      <a:pt x="147" y="32"/>
                    </a:cubicBezTo>
                    <a:cubicBezTo>
                      <a:pt x="142" y="30"/>
                      <a:pt x="142" y="30"/>
                      <a:pt x="142" y="30"/>
                    </a:cubicBezTo>
                    <a:cubicBezTo>
                      <a:pt x="137" y="32"/>
                      <a:pt x="137" y="32"/>
                      <a:pt x="137" y="32"/>
                    </a:cubicBezTo>
                    <a:cubicBezTo>
                      <a:pt x="132" y="28"/>
                      <a:pt x="132" y="28"/>
                      <a:pt x="132" y="28"/>
                    </a:cubicBezTo>
                    <a:cubicBezTo>
                      <a:pt x="126" y="27"/>
                      <a:pt x="126" y="27"/>
                      <a:pt x="126" y="27"/>
                    </a:cubicBezTo>
                    <a:cubicBezTo>
                      <a:pt x="125" y="24"/>
                      <a:pt x="125" y="24"/>
                      <a:pt x="125" y="24"/>
                    </a:cubicBezTo>
                    <a:cubicBezTo>
                      <a:pt x="131" y="20"/>
                      <a:pt x="131" y="20"/>
                      <a:pt x="131" y="20"/>
                    </a:cubicBezTo>
                    <a:cubicBezTo>
                      <a:pt x="131" y="17"/>
                      <a:pt x="131" y="17"/>
                      <a:pt x="131" y="17"/>
                    </a:cubicBezTo>
                    <a:cubicBezTo>
                      <a:pt x="130" y="12"/>
                      <a:pt x="130" y="12"/>
                      <a:pt x="130" y="12"/>
                    </a:cubicBezTo>
                    <a:cubicBezTo>
                      <a:pt x="126" y="5"/>
                      <a:pt x="126" y="5"/>
                      <a:pt x="126" y="5"/>
                    </a:cubicBezTo>
                    <a:cubicBezTo>
                      <a:pt x="122" y="0"/>
                      <a:pt x="122" y="0"/>
                      <a:pt x="122" y="0"/>
                    </a:cubicBezTo>
                    <a:cubicBezTo>
                      <a:pt x="116" y="2"/>
                      <a:pt x="116" y="2"/>
                      <a:pt x="116" y="2"/>
                    </a:cubicBezTo>
                    <a:cubicBezTo>
                      <a:pt x="115" y="6"/>
                      <a:pt x="115" y="6"/>
                      <a:pt x="115" y="6"/>
                    </a:cubicBezTo>
                    <a:cubicBezTo>
                      <a:pt x="112" y="8"/>
                      <a:pt x="112" y="8"/>
                      <a:pt x="112" y="8"/>
                    </a:cubicBezTo>
                    <a:cubicBezTo>
                      <a:pt x="104" y="13"/>
                      <a:pt x="104" y="13"/>
                      <a:pt x="104" y="13"/>
                    </a:cubicBezTo>
                    <a:cubicBezTo>
                      <a:pt x="100" y="16"/>
                      <a:pt x="100" y="16"/>
                      <a:pt x="100" y="16"/>
                    </a:cubicBezTo>
                    <a:cubicBezTo>
                      <a:pt x="96" y="15"/>
                      <a:pt x="96" y="15"/>
                      <a:pt x="96" y="15"/>
                    </a:cubicBezTo>
                    <a:cubicBezTo>
                      <a:pt x="92" y="17"/>
                      <a:pt x="92" y="17"/>
                      <a:pt x="92" y="17"/>
                    </a:cubicBezTo>
                    <a:cubicBezTo>
                      <a:pt x="89" y="13"/>
                      <a:pt x="89" y="13"/>
                      <a:pt x="89" y="13"/>
                    </a:cubicBezTo>
                    <a:cubicBezTo>
                      <a:pt x="88" y="16"/>
                      <a:pt x="88" y="16"/>
                      <a:pt x="88" y="16"/>
                    </a:cubicBezTo>
                    <a:cubicBezTo>
                      <a:pt x="91" y="22"/>
                      <a:pt x="91" y="22"/>
                      <a:pt x="91" y="22"/>
                    </a:cubicBezTo>
                    <a:cubicBezTo>
                      <a:pt x="99" y="24"/>
                      <a:pt x="99" y="24"/>
                      <a:pt x="99" y="24"/>
                    </a:cubicBezTo>
                    <a:cubicBezTo>
                      <a:pt x="101" y="27"/>
                      <a:pt x="101" y="27"/>
                      <a:pt x="101" y="27"/>
                    </a:cubicBezTo>
                    <a:cubicBezTo>
                      <a:pt x="97" y="30"/>
                      <a:pt x="97" y="30"/>
                      <a:pt x="97" y="30"/>
                    </a:cubicBezTo>
                    <a:cubicBezTo>
                      <a:pt x="97" y="33"/>
                      <a:pt x="97" y="33"/>
                      <a:pt x="97" y="33"/>
                    </a:cubicBezTo>
                    <a:cubicBezTo>
                      <a:pt x="101" y="35"/>
                      <a:pt x="101" y="35"/>
                      <a:pt x="101" y="35"/>
                    </a:cubicBezTo>
                    <a:cubicBezTo>
                      <a:pt x="100" y="40"/>
                      <a:pt x="100" y="40"/>
                      <a:pt x="100" y="40"/>
                    </a:cubicBezTo>
                    <a:cubicBezTo>
                      <a:pt x="97" y="42"/>
                      <a:pt x="97" y="42"/>
                      <a:pt x="97" y="42"/>
                    </a:cubicBezTo>
                    <a:cubicBezTo>
                      <a:pt x="99" y="46"/>
                      <a:pt x="99" y="46"/>
                      <a:pt x="99" y="46"/>
                    </a:cubicBezTo>
                    <a:cubicBezTo>
                      <a:pt x="96" y="47"/>
                      <a:pt x="96" y="47"/>
                      <a:pt x="96" y="47"/>
                    </a:cubicBezTo>
                    <a:cubicBezTo>
                      <a:pt x="92" y="49"/>
                      <a:pt x="92" y="49"/>
                      <a:pt x="92" y="49"/>
                    </a:cubicBezTo>
                    <a:cubicBezTo>
                      <a:pt x="91" y="44"/>
                      <a:pt x="91" y="44"/>
                      <a:pt x="91" y="44"/>
                    </a:cubicBezTo>
                    <a:cubicBezTo>
                      <a:pt x="88" y="45"/>
                      <a:pt x="88" y="45"/>
                      <a:pt x="88" y="45"/>
                    </a:cubicBezTo>
                    <a:cubicBezTo>
                      <a:pt x="78" y="53"/>
                      <a:pt x="78" y="53"/>
                      <a:pt x="78" y="53"/>
                    </a:cubicBezTo>
                    <a:cubicBezTo>
                      <a:pt x="70" y="59"/>
                      <a:pt x="70" y="59"/>
                      <a:pt x="70" y="59"/>
                    </a:cubicBezTo>
                    <a:cubicBezTo>
                      <a:pt x="72" y="65"/>
                      <a:pt x="72" y="65"/>
                      <a:pt x="72" y="65"/>
                    </a:cubicBezTo>
                    <a:cubicBezTo>
                      <a:pt x="73" y="71"/>
                      <a:pt x="73" y="71"/>
                      <a:pt x="73" y="71"/>
                    </a:cubicBezTo>
                    <a:cubicBezTo>
                      <a:pt x="63" y="74"/>
                      <a:pt x="63" y="74"/>
                      <a:pt x="63" y="74"/>
                    </a:cubicBezTo>
                    <a:cubicBezTo>
                      <a:pt x="45" y="74"/>
                      <a:pt x="45" y="74"/>
                      <a:pt x="45" y="74"/>
                    </a:cubicBezTo>
                    <a:cubicBezTo>
                      <a:pt x="32" y="75"/>
                      <a:pt x="32" y="75"/>
                      <a:pt x="32" y="75"/>
                    </a:cubicBezTo>
                    <a:cubicBezTo>
                      <a:pt x="14" y="72"/>
                      <a:pt x="14" y="72"/>
                      <a:pt x="14" y="72"/>
                    </a:cubicBezTo>
                    <a:cubicBezTo>
                      <a:pt x="9" y="77"/>
                      <a:pt x="9" y="77"/>
                      <a:pt x="9" y="77"/>
                    </a:cubicBezTo>
                    <a:cubicBezTo>
                      <a:pt x="8" y="76"/>
                      <a:pt x="7" y="76"/>
                      <a:pt x="6" y="75"/>
                    </a:cubicBezTo>
                    <a:cubicBezTo>
                      <a:pt x="6" y="116"/>
                      <a:pt x="6" y="116"/>
                      <a:pt x="6" y="116"/>
                    </a:cubicBezTo>
                    <a:cubicBezTo>
                      <a:pt x="6" y="141"/>
                      <a:pt x="6" y="141"/>
                      <a:pt x="6" y="141"/>
                    </a:cubicBezTo>
                    <a:cubicBezTo>
                      <a:pt x="14" y="153"/>
                      <a:pt x="14" y="153"/>
                      <a:pt x="14" y="153"/>
                    </a:cubicBezTo>
                    <a:cubicBezTo>
                      <a:pt x="14" y="154"/>
                      <a:pt x="14" y="155"/>
                      <a:pt x="14" y="155"/>
                    </a:cubicBezTo>
                    <a:cubicBezTo>
                      <a:pt x="14" y="155"/>
                      <a:pt x="15" y="155"/>
                      <a:pt x="16" y="156"/>
                    </a:cubicBezTo>
                    <a:cubicBezTo>
                      <a:pt x="27" y="173"/>
                      <a:pt x="27" y="173"/>
                      <a:pt x="27" y="173"/>
                    </a:cubicBezTo>
                    <a:cubicBezTo>
                      <a:pt x="48" y="173"/>
                      <a:pt x="48" y="173"/>
                      <a:pt x="48" y="173"/>
                    </a:cubicBezTo>
                    <a:cubicBezTo>
                      <a:pt x="48" y="173"/>
                      <a:pt x="49" y="174"/>
                      <a:pt x="50" y="175"/>
                    </a:cubicBezTo>
                    <a:cubicBezTo>
                      <a:pt x="59" y="201"/>
                      <a:pt x="59" y="201"/>
                      <a:pt x="59" y="201"/>
                    </a:cubicBezTo>
                    <a:cubicBezTo>
                      <a:pt x="59" y="205"/>
                      <a:pt x="60" y="208"/>
                      <a:pt x="60" y="211"/>
                    </a:cubicBezTo>
                    <a:cubicBezTo>
                      <a:pt x="60" y="229"/>
                      <a:pt x="60" y="229"/>
                      <a:pt x="60" y="229"/>
                    </a:cubicBezTo>
                    <a:cubicBezTo>
                      <a:pt x="60" y="237"/>
                      <a:pt x="60" y="237"/>
                      <a:pt x="60" y="237"/>
                    </a:cubicBezTo>
                    <a:cubicBezTo>
                      <a:pt x="76" y="232"/>
                      <a:pt x="76" y="232"/>
                      <a:pt x="76" y="232"/>
                    </a:cubicBezTo>
                    <a:cubicBezTo>
                      <a:pt x="92" y="226"/>
                      <a:pt x="92" y="226"/>
                      <a:pt x="92" y="226"/>
                    </a:cubicBezTo>
                    <a:cubicBezTo>
                      <a:pt x="103" y="205"/>
                      <a:pt x="103" y="205"/>
                      <a:pt x="103" y="205"/>
                    </a:cubicBezTo>
                    <a:cubicBezTo>
                      <a:pt x="138" y="205"/>
                      <a:pt x="138" y="205"/>
                      <a:pt x="138" y="205"/>
                    </a:cubicBezTo>
                    <a:cubicBezTo>
                      <a:pt x="146" y="205"/>
                      <a:pt x="146" y="205"/>
                      <a:pt x="146" y="205"/>
                    </a:cubicBezTo>
                    <a:cubicBezTo>
                      <a:pt x="146" y="184"/>
                      <a:pt x="146" y="184"/>
                      <a:pt x="146" y="184"/>
                    </a:cubicBezTo>
                    <a:cubicBezTo>
                      <a:pt x="178" y="184"/>
                      <a:pt x="178" y="184"/>
                      <a:pt x="178" y="184"/>
                    </a:cubicBezTo>
                    <a:cubicBezTo>
                      <a:pt x="189" y="173"/>
                      <a:pt x="189" y="173"/>
                      <a:pt x="189" y="173"/>
                    </a:cubicBezTo>
                    <a:cubicBezTo>
                      <a:pt x="210" y="170"/>
                      <a:pt x="210" y="170"/>
                      <a:pt x="210" y="170"/>
                    </a:cubicBezTo>
                    <a:cubicBezTo>
                      <a:pt x="209" y="163"/>
                      <a:pt x="209" y="163"/>
                      <a:pt x="209" y="163"/>
                    </a:cubicBezTo>
                    <a:cubicBezTo>
                      <a:pt x="213" y="159"/>
                      <a:pt x="213" y="159"/>
                      <a:pt x="213" y="159"/>
                    </a:cubicBezTo>
                    <a:cubicBezTo>
                      <a:pt x="217" y="156"/>
                      <a:pt x="217" y="156"/>
                      <a:pt x="217" y="156"/>
                    </a:cubicBezTo>
                    <a:cubicBezTo>
                      <a:pt x="219" y="147"/>
                      <a:pt x="219" y="147"/>
                      <a:pt x="219" y="147"/>
                    </a:cubicBezTo>
                    <a:cubicBezTo>
                      <a:pt x="225" y="144"/>
                      <a:pt x="225" y="144"/>
                      <a:pt x="225" y="144"/>
                    </a:cubicBezTo>
                    <a:cubicBezTo>
                      <a:pt x="225" y="141"/>
                      <a:pt x="225" y="141"/>
                      <a:pt x="225" y="141"/>
                    </a:cubicBezTo>
                    <a:cubicBezTo>
                      <a:pt x="228" y="137"/>
                      <a:pt x="228" y="137"/>
                      <a:pt x="228" y="137"/>
                    </a:cubicBezTo>
                    <a:cubicBezTo>
                      <a:pt x="229" y="133"/>
                      <a:pt x="229" y="133"/>
                      <a:pt x="229" y="133"/>
                    </a:cubicBezTo>
                    <a:cubicBezTo>
                      <a:pt x="232" y="129"/>
                      <a:pt x="232" y="129"/>
                      <a:pt x="232" y="129"/>
                    </a:cubicBezTo>
                    <a:cubicBezTo>
                      <a:pt x="231" y="124"/>
                      <a:pt x="231" y="124"/>
                      <a:pt x="231" y="124"/>
                    </a:cubicBezTo>
                    <a:close/>
                  </a:path>
                </a:pathLst>
              </a:custGeom>
              <a:grp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en-US"/>
                </a:defPPr>
                <a:lvl1pPr marL="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464587" fontAlgn="auto">
                  <a:spcAft>
                    <a:spcPts val="0"/>
                  </a:spcAft>
                  <a:defRPr/>
                </a:pPr>
                <a:endParaRPr lang="en-GB" sz="475" kern="0">
                  <a:solidFill>
                    <a:srgbClr val="555555"/>
                  </a:solidFill>
                  <a:cs typeface="Calibri" pitchFamily="34" charset="0"/>
                </a:endParaRPr>
              </a:p>
            </p:txBody>
          </p:sp>
        </p:grpSp>
      </p:grpSp>
      <p:grpSp>
        <p:nvGrpSpPr>
          <p:cNvPr id="120" name="South_africa_Oceanea">
            <a:extLst>
              <a:ext uri="{FF2B5EF4-FFF2-40B4-BE49-F238E27FC236}">
                <a16:creationId xmlns:a16="http://schemas.microsoft.com/office/drawing/2014/main" id="{F283B561-9FF6-4D2B-9F74-DB253428058E}"/>
              </a:ext>
            </a:extLst>
          </p:cNvPr>
          <p:cNvGrpSpPr>
            <a:grpSpLocks/>
          </p:cNvGrpSpPr>
          <p:nvPr userDrawn="1"/>
        </p:nvGrpSpPr>
        <p:grpSpPr bwMode="auto">
          <a:xfrm>
            <a:off x="5915025" y="3427413"/>
            <a:ext cx="4900613" cy="2528887"/>
            <a:chOff x="5914601" y="3674444"/>
            <a:chExt cx="4900828" cy="2529573"/>
          </a:xfrm>
        </p:grpSpPr>
        <p:sp>
          <p:nvSpPr>
            <p:cNvPr id="121" name="Philippines" descr="© INSCALE GmbH, 05.05.2010&#10;http://www.presentationload.com/">
              <a:extLst>
                <a:ext uri="{FF2B5EF4-FFF2-40B4-BE49-F238E27FC236}">
                  <a16:creationId xmlns:a16="http://schemas.microsoft.com/office/drawing/2014/main" id="{EAB023DC-91E6-430B-9C5A-C8DF95C8FBDF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9234210" y="3842765"/>
              <a:ext cx="315926" cy="539896"/>
            </a:xfrm>
            <a:custGeom>
              <a:avLst/>
              <a:gdLst>
                <a:gd name="T0" fmla="*/ 2147483647 w 714"/>
                <a:gd name="T1" fmla="*/ 2147483647 h 1200"/>
                <a:gd name="T2" fmla="*/ 2147483647 w 714"/>
                <a:gd name="T3" fmla="*/ 2147483647 h 1200"/>
                <a:gd name="T4" fmla="*/ 2147483647 w 714"/>
                <a:gd name="T5" fmla="*/ 2147483647 h 1200"/>
                <a:gd name="T6" fmla="*/ 2147483647 w 714"/>
                <a:gd name="T7" fmla="*/ 2147483647 h 1200"/>
                <a:gd name="T8" fmla="*/ 2147483647 w 714"/>
                <a:gd name="T9" fmla="*/ 2147483647 h 1200"/>
                <a:gd name="T10" fmla="*/ 2147483647 w 714"/>
                <a:gd name="T11" fmla="*/ 2147483647 h 1200"/>
                <a:gd name="T12" fmla="*/ 2147483647 w 714"/>
                <a:gd name="T13" fmla="*/ 2147483647 h 1200"/>
                <a:gd name="T14" fmla="*/ 2147483647 w 714"/>
                <a:gd name="T15" fmla="*/ 2147483647 h 1200"/>
                <a:gd name="T16" fmla="*/ 2147483647 w 714"/>
                <a:gd name="T17" fmla="*/ 2147483647 h 1200"/>
                <a:gd name="T18" fmla="*/ 2147483647 w 714"/>
                <a:gd name="T19" fmla="*/ 2147483647 h 1200"/>
                <a:gd name="T20" fmla="*/ 2147483647 w 714"/>
                <a:gd name="T21" fmla="*/ 2147483647 h 1200"/>
                <a:gd name="T22" fmla="*/ 2147483647 w 714"/>
                <a:gd name="T23" fmla="*/ 2147483647 h 1200"/>
                <a:gd name="T24" fmla="*/ 2147483647 w 714"/>
                <a:gd name="T25" fmla="*/ 2147483647 h 1200"/>
                <a:gd name="T26" fmla="*/ 2147483647 w 714"/>
                <a:gd name="T27" fmla="*/ 2147483647 h 1200"/>
                <a:gd name="T28" fmla="*/ 2147483647 w 714"/>
                <a:gd name="T29" fmla="*/ 2147483647 h 1200"/>
                <a:gd name="T30" fmla="*/ 2147483647 w 714"/>
                <a:gd name="T31" fmla="*/ 2147483647 h 1200"/>
                <a:gd name="T32" fmla="*/ 2147483647 w 714"/>
                <a:gd name="T33" fmla="*/ 2147483647 h 1200"/>
                <a:gd name="T34" fmla="*/ 2147483647 w 714"/>
                <a:gd name="T35" fmla="*/ 2147483647 h 1200"/>
                <a:gd name="T36" fmla="*/ 2147483647 w 714"/>
                <a:gd name="T37" fmla="*/ 2147483647 h 1200"/>
                <a:gd name="T38" fmla="*/ 2147483647 w 714"/>
                <a:gd name="T39" fmla="*/ 2147483647 h 1200"/>
                <a:gd name="T40" fmla="*/ 2147483647 w 714"/>
                <a:gd name="T41" fmla="*/ 2147483647 h 1200"/>
                <a:gd name="T42" fmla="*/ 2147483647 w 714"/>
                <a:gd name="T43" fmla="*/ 2147483647 h 1200"/>
                <a:gd name="T44" fmla="*/ 2147483647 w 714"/>
                <a:gd name="T45" fmla="*/ 2147483647 h 1200"/>
                <a:gd name="T46" fmla="*/ 2147483647 w 714"/>
                <a:gd name="T47" fmla="*/ 2147483647 h 1200"/>
                <a:gd name="T48" fmla="*/ 2147483647 w 714"/>
                <a:gd name="T49" fmla="*/ 2147483647 h 1200"/>
                <a:gd name="T50" fmla="*/ 2147483647 w 714"/>
                <a:gd name="T51" fmla="*/ 2147483647 h 1200"/>
                <a:gd name="T52" fmla="*/ 2147483647 w 714"/>
                <a:gd name="T53" fmla="*/ 2147483647 h 1200"/>
                <a:gd name="T54" fmla="*/ 2147483647 w 714"/>
                <a:gd name="T55" fmla="*/ 2147483647 h 1200"/>
                <a:gd name="T56" fmla="*/ 2147483647 w 714"/>
                <a:gd name="T57" fmla="*/ 2147483647 h 1200"/>
                <a:gd name="T58" fmla="*/ 2147483647 w 714"/>
                <a:gd name="T59" fmla="*/ 2147483647 h 1200"/>
                <a:gd name="T60" fmla="*/ 2147483647 w 714"/>
                <a:gd name="T61" fmla="*/ 2147483647 h 1200"/>
                <a:gd name="T62" fmla="*/ 2147483647 w 714"/>
                <a:gd name="T63" fmla="*/ 2147483647 h 1200"/>
                <a:gd name="T64" fmla="*/ 2147483647 w 714"/>
                <a:gd name="T65" fmla="*/ 2147483647 h 1200"/>
                <a:gd name="T66" fmla="*/ 2147483647 w 714"/>
                <a:gd name="T67" fmla="*/ 2147483647 h 1200"/>
                <a:gd name="T68" fmla="*/ 2147483647 w 714"/>
                <a:gd name="T69" fmla="*/ 2147483647 h 1200"/>
                <a:gd name="T70" fmla="*/ 2147483647 w 714"/>
                <a:gd name="T71" fmla="*/ 2147483647 h 1200"/>
                <a:gd name="T72" fmla="*/ 2147483647 w 714"/>
                <a:gd name="T73" fmla="*/ 2147483647 h 1200"/>
                <a:gd name="T74" fmla="*/ 2147483647 w 714"/>
                <a:gd name="T75" fmla="*/ 2147483647 h 1200"/>
                <a:gd name="T76" fmla="*/ 2147483647 w 714"/>
                <a:gd name="T77" fmla="*/ 2147483647 h 1200"/>
                <a:gd name="T78" fmla="*/ 2147483647 w 714"/>
                <a:gd name="T79" fmla="*/ 0 h 1200"/>
                <a:gd name="T80" fmla="*/ 2147483647 w 714"/>
                <a:gd name="T81" fmla="*/ 2147483647 h 1200"/>
                <a:gd name="T82" fmla="*/ 2147483647 w 714"/>
                <a:gd name="T83" fmla="*/ 2147483647 h 1200"/>
                <a:gd name="T84" fmla="*/ 2147483647 w 714"/>
                <a:gd name="T85" fmla="*/ 2147483647 h 1200"/>
                <a:gd name="T86" fmla="*/ 2147483647 w 714"/>
                <a:gd name="T87" fmla="*/ 2147483647 h 1200"/>
                <a:gd name="T88" fmla="*/ 2147483647 w 714"/>
                <a:gd name="T89" fmla="*/ 2147483647 h 1200"/>
                <a:gd name="T90" fmla="*/ 2147483647 w 714"/>
                <a:gd name="T91" fmla="*/ 2147483647 h 1200"/>
                <a:gd name="T92" fmla="*/ 2147483647 w 714"/>
                <a:gd name="T93" fmla="*/ 2147483647 h 1200"/>
                <a:gd name="T94" fmla="*/ 2147483647 w 714"/>
                <a:gd name="T95" fmla="*/ 2147483647 h 1200"/>
                <a:gd name="T96" fmla="*/ 2147483647 w 714"/>
                <a:gd name="T97" fmla="*/ 2147483647 h 1200"/>
                <a:gd name="T98" fmla="*/ 2147483647 w 714"/>
                <a:gd name="T99" fmla="*/ 2147483647 h 1200"/>
                <a:gd name="T100" fmla="*/ 2147483647 w 714"/>
                <a:gd name="T101" fmla="*/ 2147483647 h 1200"/>
                <a:gd name="T102" fmla="*/ 2147483647 w 714"/>
                <a:gd name="T103" fmla="*/ 2147483647 h 1200"/>
                <a:gd name="T104" fmla="*/ 2147483647 w 714"/>
                <a:gd name="T105" fmla="*/ 2147483647 h 1200"/>
                <a:gd name="T106" fmla="*/ 2147483647 w 714"/>
                <a:gd name="T107" fmla="*/ 2147483647 h 1200"/>
                <a:gd name="T108" fmla="*/ 2147483647 w 714"/>
                <a:gd name="T109" fmla="*/ 2147483647 h 1200"/>
                <a:gd name="T110" fmla="*/ 2147483647 w 714"/>
                <a:gd name="T111" fmla="*/ 2147483647 h 1200"/>
                <a:gd name="T112" fmla="*/ 2147483647 w 714"/>
                <a:gd name="T113" fmla="*/ 2147483647 h 1200"/>
                <a:gd name="T114" fmla="*/ 2147483647 w 714"/>
                <a:gd name="T115" fmla="*/ 2147483647 h 1200"/>
                <a:gd name="T116" fmla="*/ 2147483647 w 714"/>
                <a:gd name="T117" fmla="*/ 2147483647 h 120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714"/>
                <a:gd name="T178" fmla="*/ 0 h 1200"/>
                <a:gd name="T179" fmla="*/ 714 w 714"/>
                <a:gd name="T180" fmla="*/ 1200 h 1200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714" h="1200">
                  <a:moveTo>
                    <a:pt x="702" y="1140"/>
                  </a:moveTo>
                  <a:lnTo>
                    <a:pt x="690" y="1170"/>
                  </a:lnTo>
                  <a:lnTo>
                    <a:pt x="696" y="1200"/>
                  </a:lnTo>
                  <a:lnTo>
                    <a:pt x="714" y="1182"/>
                  </a:lnTo>
                  <a:lnTo>
                    <a:pt x="714" y="1140"/>
                  </a:lnTo>
                  <a:lnTo>
                    <a:pt x="702" y="1140"/>
                  </a:lnTo>
                  <a:close/>
                  <a:moveTo>
                    <a:pt x="582" y="1176"/>
                  </a:moveTo>
                  <a:lnTo>
                    <a:pt x="600" y="1140"/>
                  </a:lnTo>
                  <a:lnTo>
                    <a:pt x="576" y="1134"/>
                  </a:lnTo>
                  <a:lnTo>
                    <a:pt x="582" y="1176"/>
                  </a:lnTo>
                  <a:close/>
                  <a:moveTo>
                    <a:pt x="246" y="1038"/>
                  </a:moveTo>
                  <a:lnTo>
                    <a:pt x="264" y="1050"/>
                  </a:lnTo>
                  <a:lnTo>
                    <a:pt x="282" y="1020"/>
                  </a:lnTo>
                  <a:lnTo>
                    <a:pt x="258" y="1008"/>
                  </a:lnTo>
                  <a:lnTo>
                    <a:pt x="246" y="1038"/>
                  </a:lnTo>
                  <a:close/>
                  <a:moveTo>
                    <a:pt x="504" y="558"/>
                  </a:moveTo>
                  <a:lnTo>
                    <a:pt x="540" y="576"/>
                  </a:lnTo>
                  <a:lnTo>
                    <a:pt x="540" y="582"/>
                  </a:lnTo>
                  <a:lnTo>
                    <a:pt x="534" y="588"/>
                  </a:lnTo>
                  <a:lnTo>
                    <a:pt x="504" y="588"/>
                  </a:lnTo>
                  <a:lnTo>
                    <a:pt x="570" y="642"/>
                  </a:lnTo>
                  <a:lnTo>
                    <a:pt x="570" y="618"/>
                  </a:lnTo>
                  <a:lnTo>
                    <a:pt x="600" y="624"/>
                  </a:lnTo>
                  <a:lnTo>
                    <a:pt x="576" y="588"/>
                  </a:lnTo>
                  <a:lnTo>
                    <a:pt x="576" y="582"/>
                  </a:lnTo>
                  <a:lnTo>
                    <a:pt x="570" y="576"/>
                  </a:lnTo>
                  <a:lnTo>
                    <a:pt x="570" y="558"/>
                  </a:lnTo>
                  <a:lnTo>
                    <a:pt x="564" y="546"/>
                  </a:lnTo>
                  <a:lnTo>
                    <a:pt x="534" y="516"/>
                  </a:lnTo>
                  <a:lnTo>
                    <a:pt x="522" y="510"/>
                  </a:lnTo>
                  <a:lnTo>
                    <a:pt x="504" y="504"/>
                  </a:lnTo>
                  <a:lnTo>
                    <a:pt x="492" y="498"/>
                  </a:lnTo>
                  <a:lnTo>
                    <a:pt x="474" y="498"/>
                  </a:lnTo>
                  <a:lnTo>
                    <a:pt x="468" y="504"/>
                  </a:lnTo>
                  <a:lnTo>
                    <a:pt x="468" y="528"/>
                  </a:lnTo>
                  <a:lnTo>
                    <a:pt x="492" y="552"/>
                  </a:lnTo>
                  <a:lnTo>
                    <a:pt x="504" y="558"/>
                  </a:lnTo>
                  <a:close/>
                  <a:moveTo>
                    <a:pt x="462" y="666"/>
                  </a:moveTo>
                  <a:lnTo>
                    <a:pt x="474" y="750"/>
                  </a:lnTo>
                  <a:lnTo>
                    <a:pt x="486" y="672"/>
                  </a:lnTo>
                  <a:lnTo>
                    <a:pt x="462" y="618"/>
                  </a:lnTo>
                  <a:lnTo>
                    <a:pt x="438" y="618"/>
                  </a:lnTo>
                  <a:lnTo>
                    <a:pt x="462" y="666"/>
                  </a:lnTo>
                  <a:close/>
                  <a:moveTo>
                    <a:pt x="492" y="738"/>
                  </a:moveTo>
                  <a:lnTo>
                    <a:pt x="522" y="738"/>
                  </a:lnTo>
                  <a:lnTo>
                    <a:pt x="528" y="708"/>
                  </a:lnTo>
                  <a:lnTo>
                    <a:pt x="498" y="702"/>
                  </a:lnTo>
                  <a:lnTo>
                    <a:pt x="492" y="738"/>
                  </a:lnTo>
                  <a:close/>
                  <a:moveTo>
                    <a:pt x="570" y="660"/>
                  </a:moveTo>
                  <a:lnTo>
                    <a:pt x="546" y="648"/>
                  </a:lnTo>
                  <a:lnTo>
                    <a:pt x="528" y="630"/>
                  </a:lnTo>
                  <a:lnTo>
                    <a:pt x="528" y="624"/>
                  </a:lnTo>
                  <a:lnTo>
                    <a:pt x="522" y="618"/>
                  </a:lnTo>
                  <a:lnTo>
                    <a:pt x="486" y="618"/>
                  </a:lnTo>
                  <a:lnTo>
                    <a:pt x="492" y="660"/>
                  </a:lnTo>
                  <a:lnTo>
                    <a:pt x="510" y="654"/>
                  </a:lnTo>
                  <a:lnTo>
                    <a:pt x="522" y="678"/>
                  </a:lnTo>
                  <a:lnTo>
                    <a:pt x="570" y="714"/>
                  </a:lnTo>
                  <a:lnTo>
                    <a:pt x="570" y="660"/>
                  </a:lnTo>
                  <a:close/>
                  <a:moveTo>
                    <a:pt x="162" y="600"/>
                  </a:moveTo>
                  <a:lnTo>
                    <a:pt x="144" y="582"/>
                  </a:lnTo>
                  <a:lnTo>
                    <a:pt x="138" y="606"/>
                  </a:lnTo>
                  <a:lnTo>
                    <a:pt x="132" y="618"/>
                  </a:lnTo>
                  <a:lnTo>
                    <a:pt x="126" y="624"/>
                  </a:lnTo>
                  <a:lnTo>
                    <a:pt x="120" y="642"/>
                  </a:lnTo>
                  <a:lnTo>
                    <a:pt x="120" y="654"/>
                  </a:lnTo>
                  <a:lnTo>
                    <a:pt x="126" y="660"/>
                  </a:lnTo>
                  <a:lnTo>
                    <a:pt x="138" y="666"/>
                  </a:lnTo>
                  <a:lnTo>
                    <a:pt x="150" y="678"/>
                  </a:lnTo>
                  <a:lnTo>
                    <a:pt x="144" y="684"/>
                  </a:lnTo>
                  <a:lnTo>
                    <a:pt x="120" y="696"/>
                  </a:lnTo>
                  <a:lnTo>
                    <a:pt x="114" y="702"/>
                  </a:lnTo>
                  <a:lnTo>
                    <a:pt x="102" y="708"/>
                  </a:lnTo>
                  <a:lnTo>
                    <a:pt x="96" y="732"/>
                  </a:lnTo>
                  <a:lnTo>
                    <a:pt x="72" y="750"/>
                  </a:lnTo>
                  <a:lnTo>
                    <a:pt x="72" y="762"/>
                  </a:lnTo>
                  <a:lnTo>
                    <a:pt x="60" y="774"/>
                  </a:lnTo>
                  <a:lnTo>
                    <a:pt x="48" y="780"/>
                  </a:lnTo>
                  <a:lnTo>
                    <a:pt x="42" y="786"/>
                  </a:lnTo>
                  <a:lnTo>
                    <a:pt x="30" y="792"/>
                  </a:lnTo>
                  <a:lnTo>
                    <a:pt x="24" y="798"/>
                  </a:lnTo>
                  <a:lnTo>
                    <a:pt x="18" y="798"/>
                  </a:lnTo>
                  <a:lnTo>
                    <a:pt x="18" y="804"/>
                  </a:lnTo>
                  <a:lnTo>
                    <a:pt x="12" y="810"/>
                  </a:lnTo>
                  <a:lnTo>
                    <a:pt x="0" y="834"/>
                  </a:lnTo>
                  <a:lnTo>
                    <a:pt x="0" y="864"/>
                  </a:lnTo>
                  <a:lnTo>
                    <a:pt x="30" y="834"/>
                  </a:lnTo>
                  <a:lnTo>
                    <a:pt x="30" y="816"/>
                  </a:lnTo>
                  <a:lnTo>
                    <a:pt x="36" y="810"/>
                  </a:lnTo>
                  <a:lnTo>
                    <a:pt x="42" y="810"/>
                  </a:lnTo>
                  <a:lnTo>
                    <a:pt x="78" y="798"/>
                  </a:lnTo>
                  <a:lnTo>
                    <a:pt x="84" y="792"/>
                  </a:lnTo>
                  <a:lnTo>
                    <a:pt x="84" y="762"/>
                  </a:lnTo>
                  <a:lnTo>
                    <a:pt x="90" y="750"/>
                  </a:lnTo>
                  <a:lnTo>
                    <a:pt x="96" y="744"/>
                  </a:lnTo>
                  <a:lnTo>
                    <a:pt x="114" y="738"/>
                  </a:lnTo>
                  <a:lnTo>
                    <a:pt x="126" y="732"/>
                  </a:lnTo>
                  <a:lnTo>
                    <a:pt x="144" y="720"/>
                  </a:lnTo>
                  <a:lnTo>
                    <a:pt x="162" y="714"/>
                  </a:lnTo>
                  <a:lnTo>
                    <a:pt x="168" y="702"/>
                  </a:lnTo>
                  <a:lnTo>
                    <a:pt x="174" y="696"/>
                  </a:lnTo>
                  <a:lnTo>
                    <a:pt x="174" y="684"/>
                  </a:lnTo>
                  <a:lnTo>
                    <a:pt x="156" y="648"/>
                  </a:lnTo>
                  <a:lnTo>
                    <a:pt x="156" y="624"/>
                  </a:lnTo>
                  <a:lnTo>
                    <a:pt x="162" y="612"/>
                  </a:lnTo>
                  <a:lnTo>
                    <a:pt x="162" y="600"/>
                  </a:lnTo>
                  <a:close/>
                  <a:moveTo>
                    <a:pt x="330" y="1026"/>
                  </a:moveTo>
                  <a:lnTo>
                    <a:pt x="372" y="1056"/>
                  </a:lnTo>
                  <a:lnTo>
                    <a:pt x="372" y="1020"/>
                  </a:lnTo>
                  <a:lnTo>
                    <a:pt x="348" y="1002"/>
                  </a:lnTo>
                  <a:lnTo>
                    <a:pt x="330" y="1026"/>
                  </a:lnTo>
                  <a:close/>
                  <a:moveTo>
                    <a:pt x="660" y="840"/>
                  </a:moveTo>
                  <a:lnTo>
                    <a:pt x="660" y="816"/>
                  </a:lnTo>
                  <a:lnTo>
                    <a:pt x="654" y="804"/>
                  </a:lnTo>
                  <a:lnTo>
                    <a:pt x="654" y="792"/>
                  </a:lnTo>
                  <a:lnTo>
                    <a:pt x="642" y="780"/>
                  </a:lnTo>
                  <a:lnTo>
                    <a:pt x="630" y="774"/>
                  </a:lnTo>
                  <a:lnTo>
                    <a:pt x="600" y="744"/>
                  </a:lnTo>
                  <a:lnTo>
                    <a:pt x="588" y="738"/>
                  </a:lnTo>
                  <a:lnTo>
                    <a:pt x="582" y="738"/>
                  </a:lnTo>
                  <a:lnTo>
                    <a:pt x="576" y="744"/>
                  </a:lnTo>
                  <a:lnTo>
                    <a:pt x="582" y="750"/>
                  </a:lnTo>
                  <a:lnTo>
                    <a:pt x="588" y="762"/>
                  </a:lnTo>
                  <a:lnTo>
                    <a:pt x="594" y="768"/>
                  </a:lnTo>
                  <a:lnTo>
                    <a:pt x="606" y="774"/>
                  </a:lnTo>
                  <a:lnTo>
                    <a:pt x="606" y="786"/>
                  </a:lnTo>
                  <a:lnTo>
                    <a:pt x="600" y="786"/>
                  </a:lnTo>
                  <a:lnTo>
                    <a:pt x="588" y="792"/>
                  </a:lnTo>
                  <a:lnTo>
                    <a:pt x="570" y="792"/>
                  </a:lnTo>
                  <a:lnTo>
                    <a:pt x="558" y="798"/>
                  </a:lnTo>
                  <a:lnTo>
                    <a:pt x="546" y="798"/>
                  </a:lnTo>
                  <a:lnTo>
                    <a:pt x="546" y="828"/>
                  </a:lnTo>
                  <a:lnTo>
                    <a:pt x="528" y="828"/>
                  </a:lnTo>
                  <a:lnTo>
                    <a:pt x="522" y="846"/>
                  </a:lnTo>
                  <a:lnTo>
                    <a:pt x="498" y="864"/>
                  </a:lnTo>
                  <a:lnTo>
                    <a:pt x="492" y="864"/>
                  </a:lnTo>
                  <a:lnTo>
                    <a:pt x="486" y="858"/>
                  </a:lnTo>
                  <a:lnTo>
                    <a:pt x="474" y="852"/>
                  </a:lnTo>
                  <a:lnTo>
                    <a:pt x="462" y="852"/>
                  </a:lnTo>
                  <a:lnTo>
                    <a:pt x="450" y="846"/>
                  </a:lnTo>
                  <a:lnTo>
                    <a:pt x="438" y="858"/>
                  </a:lnTo>
                  <a:lnTo>
                    <a:pt x="432" y="870"/>
                  </a:lnTo>
                  <a:lnTo>
                    <a:pt x="420" y="882"/>
                  </a:lnTo>
                  <a:lnTo>
                    <a:pt x="414" y="894"/>
                  </a:lnTo>
                  <a:lnTo>
                    <a:pt x="408" y="900"/>
                  </a:lnTo>
                  <a:lnTo>
                    <a:pt x="408" y="906"/>
                  </a:lnTo>
                  <a:lnTo>
                    <a:pt x="408" y="900"/>
                  </a:lnTo>
                  <a:lnTo>
                    <a:pt x="396" y="888"/>
                  </a:lnTo>
                  <a:lnTo>
                    <a:pt x="384" y="888"/>
                  </a:lnTo>
                  <a:lnTo>
                    <a:pt x="378" y="900"/>
                  </a:lnTo>
                  <a:lnTo>
                    <a:pt x="378" y="912"/>
                  </a:lnTo>
                  <a:lnTo>
                    <a:pt x="372" y="924"/>
                  </a:lnTo>
                  <a:lnTo>
                    <a:pt x="366" y="930"/>
                  </a:lnTo>
                  <a:lnTo>
                    <a:pt x="360" y="942"/>
                  </a:lnTo>
                  <a:lnTo>
                    <a:pt x="384" y="960"/>
                  </a:lnTo>
                  <a:lnTo>
                    <a:pt x="402" y="942"/>
                  </a:lnTo>
                  <a:lnTo>
                    <a:pt x="414" y="966"/>
                  </a:lnTo>
                  <a:lnTo>
                    <a:pt x="420" y="960"/>
                  </a:lnTo>
                  <a:lnTo>
                    <a:pt x="432" y="954"/>
                  </a:lnTo>
                  <a:lnTo>
                    <a:pt x="450" y="936"/>
                  </a:lnTo>
                  <a:lnTo>
                    <a:pt x="462" y="930"/>
                  </a:lnTo>
                  <a:lnTo>
                    <a:pt x="474" y="930"/>
                  </a:lnTo>
                  <a:lnTo>
                    <a:pt x="498" y="954"/>
                  </a:lnTo>
                  <a:lnTo>
                    <a:pt x="510" y="960"/>
                  </a:lnTo>
                  <a:lnTo>
                    <a:pt x="492" y="978"/>
                  </a:lnTo>
                  <a:lnTo>
                    <a:pt x="492" y="990"/>
                  </a:lnTo>
                  <a:lnTo>
                    <a:pt x="510" y="1026"/>
                  </a:lnTo>
                  <a:lnTo>
                    <a:pt x="522" y="1044"/>
                  </a:lnTo>
                  <a:lnTo>
                    <a:pt x="534" y="1056"/>
                  </a:lnTo>
                  <a:lnTo>
                    <a:pt x="546" y="1062"/>
                  </a:lnTo>
                  <a:lnTo>
                    <a:pt x="558" y="1062"/>
                  </a:lnTo>
                  <a:lnTo>
                    <a:pt x="570" y="1068"/>
                  </a:lnTo>
                  <a:lnTo>
                    <a:pt x="582" y="1068"/>
                  </a:lnTo>
                  <a:lnTo>
                    <a:pt x="606" y="1050"/>
                  </a:lnTo>
                  <a:lnTo>
                    <a:pt x="606" y="1074"/>
                  </a:lnTo>
                  <a:lnTo>
                    <a:pt x="630" y="1074"/>
                  </a:lnTo>
                  <a:lnTo>
                    <a:pt x="630" y="1038"/>
                  </a:lnTo>
                  <a:lnTo>
                    <a:pt x="624" y="1032"/>
                  </a:lnTo>
                  <a:lnTo>
                    <a:pt x="606" y="996"/>
                  </a:lnTo>
                  <a:lnTo>
                    <a:pt x="606" y="984"/>
                  </a:lnTo>
                  <a:lnTo>
                    <a:pt x="612" y="972"/>
                  </a:lnTo>
                  <a:lnTo>
                    <a:pt x="624" y="960"/>
                  </a:lnTo>
                  <a:lnTo>
                    <a:pt x="654" y="1014"/>
                  </a:lnTo>
                  <a:lnTo>
                    <a:pt x="654" y="1008"/>
                  </a:lnTo>
                  <a:lnTo>
                    <a:pt x="660" y="1002"/>
                  </a:lnTo>
                  <a:lnTo>
                    <a:pt x="672" y="978"/>
                  </a:lnTo>
                  <a:lnTo>
                    <a:pt x="678" y="960"/>
                  </a:lnTo>
                  <a:lnTo>
                    <a:pt x="678" y="936"/>
                  </a:lnTo>
                  <a:lnTo>
                    <a:pt x="672" y="918"/>
                  </a:lnTo>
                  <a:lnTo>
                    <a:pt x="666" y="912"/>
                  </a:lnTo>
                  <a:lnTo>
                    <a:pt x="660" y="900"/>
                  </a:lnTo>
                  <a:lnTo>
                    <a:pt x="660" y="840"/>
                  </a:lnTo>
                  <a:close/>
                  <a:moveTo>
                    <a:pt x="330" y="384"/>
                  </a:moveTo>
                  <a:lnTo>
                    <a:pt x="348" y="384"/>
                  </a:lnTo>
                  <a:lnTo>
                    <a:pt x="354" y="390"/>
                  </a:lnTo>
                  <a:lnTo>
                    <a:pt x="366" y="396"/>
                  </a:lnTo>
                  <a:lnTo>
                    <a:pt x="366" y="408"/>
                  </a:lnTo>
                  <a:lnTo>
                    <a:pt x="372" y="420"/>
                  </a:lnTo>
                  <a:lnTo>
                    <a:pt x="384" y="438"/>
                  </a:lnTo>
                  <a:lnTo>
                    <a:pt x="396" y="450"/>
                  </a:lnTo>
                  <a:lnTo>
                    <a:pt x="414" y="462"/>
                  </a:lnTo>
                  <a:lnTo>
                    <a:pt x="432" y="462"/>
                  </a:lnTo>
                  <a:lnTo>
                    <a:pt x="444" y="438"/>
                  </a:lnTo>
                  <a:lnTo>
                    <a:pt x="444" y="426"/>
                  </a:lnTo>
                  <a:lnTo>
                    <a:pt x="432" y="402"/>
                  </a:lnTo>
                  <a:lnTo>
                    <a:pt x="420" y="396"/>
                  </a:lnTo>
                  <a:lnTo>
                    <a:pt x="408" y="396"/>
                  </a:lnTo>
                  <a:lnTo>
                    <a:pt x="408" y="390"/>
                  </a:lnTo>
                  <a:lnTo>
                    <a:pt x="414" y="384"/>
                  </a:lnTo>
                  <a:lnTo>
                    <a:pt x="414" y="378"/>
                  </a:lnTo>
                  <a:lnTo>
                    <a:pt x="420" y="372"/>
                  </a:lnTo>
                  <a:lnTo>
                    <a:pt x="408" y="372"/>
                  </a:lnTo>
                  <a:lnTo>
                    <a:pt x="396" y="366"/>
                  </a:lnTo>
                  <a:lnTo>
                    <a:pt x="390" y="360"/>
                  </a:lnTo>
                  <a:lnTo>
                    <a:pt x="372" y="360"/>
                  </a:lnTo>
                  <a:lnTo>
                    <a:pt x="366" y="366"/>
                  </a:lnTo>
                  <a:lnTo>
                    <a:pt x="354" y="372"/>
                  </a:lnTo>
                  <a:lnTo>
                    <a:pt x="342" y="360"/>
                  </a:lnTo>
                  <a:lnTo>
                    <a:pt x="330" y="354"/>
                  </a:lnTo>
                  <a:lnTo>
                    <a:pt x="312" y="354"/>
                  </a:lnTo>
                  <a:lnTo>
                    <a:pt x="300" y="366"/>
                  </a:lnTo>
                  <a:lnTo>
                    <a:pt x="288" y="372"/>
                  </a:lnTo>
                  <a:lnTo>
                    <a:pt x="282" y="372"/>
                  </a:lnTo>
                  <a:lnTo>
                    <a:pt x="264" y="354"/>
                  </a:lnTo>
                  <a:lnTo>
                    <a:pt x="258" y="342"/>
                  </a:lnTo>
                  <a:lnTo>
                    <a:pt x="258" y="252"/>
                  </a:lnTo>
                  <a:lnTo>
                    <a:pt x="270" y="228"/>
                  </a:lnTo>
                  <a:lnTo>
                    <a:pt x="270" y="222"/>
                  </a:lnTo>
                  <a:lnTo>
                    <a:pt x="288" y="204"/>
                  </a:lnTo>
                  <a:lnTo>
                    <a:pt x="288" y="174"/>
                  </a:lnTo>
                  <a:lnTo>
                    <a:pt x="276" y="150"/>
                  </a:lnTo>
                  <a:lnTo>
                    <a:pt x="276" y="126"/>
                  </a:lnTo>
                  <a:lnTo>
                    <a:pt x="282" y="108"/>
                  </a:lnTo>
                  <a:lnTo>
                    <a:pt x="282" y="72"/>
                  </a:lnTo>
                  <a:lnTo>
                    <a:pt x="264" y="54"/>
                  </a:lnTo>
                  <a:lnTo>
                    <a:pt x="264" y="36"/>
                  </a:lnTo>
                  <a:lnTo>
                    <a:pt x="258" y="30"/>
                  </a:lnTo>
                  <a:lnTo>
                    <a:pt x="258" y="6"/>
                  </a:lnTo>
                  <a:lnTo>
                    <a:pt x="252" y="0"/>
                  </a:lnTo>
                  <a:lnTo>
                    <a:pt x="240" y="0"/>
                  </a:lnTo>
                  <a:lnTo>
                    <a:pt x="234" y="6"/>
                  </a:lnTo>
                  <a:lnTo>
                    <a:pt x="234" y="12"/>
                  </a:lnTo>
                  <a:lnTo>
                    <a:pt x="228" y="18"/>
                  </a:lnTo>
                  <a:lnTo>
                    <a:pt x="216" y="24"/>
                  </a:lnTo>
                  <a:lnTo>
                    <a:pt x="204" y="24"/>
                  </a:lnTo>
                  <a:lnTo>
                    <a:pt x="192" y="18"/>
                  </a:lnTo>
                  <a:lnTo>
                    <a:pt x="186" y="12"/>
                  </a:lnTo>
                  <a:lnTo>
                    <a:pt x="174" y="12"/>
                  </a:lnTo>
                  <a:lnTo>
                    <a:pt x="162" y="18"/>
                  </a:lnTo>
                  <a:lnTo>
                    <a:pt x="162" y="36"/>
                  </a:lnTo>
                  <a:lnTo>
                    <a:pt x="156" y="42"/>
                  </a:lnTo>
                  <a:lnTo>
                    <a:pt x="156" y="48"/>
                  </a:lnTo>
                  <a:lnTo>
                    <a:pt x="144" y="72"/>
                  </a:lnTo>
                  <a:lnTo>
                    <a:pt x="132" y="84"/>
                  </a:lnTo>
                  <a:lnTo>
                    <a:pt x="132" y="96"/>
                  </a:lnTo>
                  <a:lnTo>
                    <a:pt x="138" y="102"/>
                  </a:lnTo>
                  <a:lnTo>
                    <a:pt x="144" y="114"/>
                  </a:lnTo>
                  <a:lnTo>
                    <a:pt x="150" y="132"/>
                  </a:lnTo>
                  <a:lnTo>
                    <a:pt x="156" y="138"/>
                  </a:lnTo>
                  <a:lnTo>
                    <a:pt x="156" y="150"/>
                  </a:lnTo>
                  <a:lnTo>
                    <a:pt x="150" y="162"/>
                  </a:lnTo>
                  <a:lnTo>
                    <a:pt x="150" y="168"/>
                  </a:lnTo>
                  <a:lnTo>
                    <a:pt x="144" y="174"/>
                  </a:lnTo>
                  <a:lnTo>
                    <a:pt x="138" y="186"/>
                  </a:lnTo>
                  <a:lnTo>
                    <a:pt x="138" y="198"/>
                  </a:lnTo>
                  <a:lnTo>
                    <a:pt x="150" y="210"/>
                  </a:lnTo>
                  <a:lnTo>
                    <a:pt x="150" y="216"/>
                  </a:lnTo>
                  <a:lnTo>
                    <a:pt x="144" y="222"/>
                  </a:lnTo>
                  <a:lnTo>
                    <a:pt x="138" y="222"/>
                  </a:lnTo>
                  <a:lnTo>
                    <a:pt x="126" y="228"/>
                  </a:lnTo>
                  <a:lnTo>
                    <a:pt x="120" y="228"/>
                  </a:lnTo>
                  <a:lnTo>
                    <a:pt x="120" y="210"/>
                  </a:lnTo>
                  <a:lnTo>
                    <a:pt x="114" y="204"/>
                  </a:lnTo>
                  <a:lnTo>
                    <a:pt x="114" y="252"/>
                  </a:lnTo>
                  <a:lnTo>
                    <a:pt x="150" y="306"/>
                  </a:lnTo>
                  <a:lnTo>
                    <a:pt x="174" y="330"/>
                  </a:lnTo>
                  <a:lnTo>
                    <a:pt x="186" y="348"/>
                  </a:lnTo>
                  <a:lnTo>
                    <a:pt x="204" y="384"/>
                  </a:lnTo>
                  <a:lnTo>
                    <a:pt x="216" y="402"/>
                  </a:lnTo>
                  <a:lnTo>
                    <a:pt x="228" y="408"/>
                  </a:lnTo>
                  <a:lnTo>
                    <a:pt x="252" y="408"/>
                  </a:lnTo>
                  <a:lnTo>
                    <a:pt x="258" y="396"/>
                  </a:lnTo>
                  <a:lnTo>
                    <a:pt x="270" y="390"/>
                  </a:lnTo>
                  <a:lnTo>
                    <a:pt x="276" y="384"/>
                  </a:lnTo>
                  <a:lnTo>
                    <a:pt x="288" y="384"/>
                  </a:lnTo>
                  <a:lnTo>
                    <a:pt x="294" y="396"/>
                  </a:lnTo>
                  <a:lnTo>
                    <a:pt x="306" y="402"/>
                  </a:lnTo>
                  <a:lnTo>
                    <a:pt x="324" y="420"/>
                  </a:lnTo>
                  <a:lnTo>
                    <a:pt x="342" y="420"/>
                  </a:lnTo>
                  <a:lnTo>
                    <a:pt x="342" y="402"/>
                  </a:lnTo>
                  <a:lnTo>
                    <a:pt x="336" y="396"/>
                  </a:lnTo>
                  <a:lnTo>
                    <a:pt x="330" y="384"/>
                  </a:lnTo>
                  <a:close/>
                  <a:moveTo>
                    <a:pt x="258" y="432"/>
                  </a:moveTo>
                  <a:lnTo>
                    <a:pt x="246" y="426"/>
                  </a:lnTo>
                  <a:lnTo>
                    <a:pt x="204" y="426"/>
                  </a:lnTo>
                  <a:lnTo>
                    <a:pt x="234" y="468"/>
                  </a:lnTo>
                  <a:lnTo>
                    <a:pt x="258" y="534"/>
                  </a:lnTo>
                  <a:lnTo>
                    <a:pt x="270" y="528"/>
                  </a:lnTo>
                  <a:lnTo>
                    <a:pt x="276" y="516"/>
                  </a:lnTo>
                  <a:lnTo>
                    <a:pt x="282" y="510"/>
                  </a:lnTo>
                  <a:lnTo>
                    <a:pt x="282" y="486"/>
                  </a:lnTo>
                  <a:lnTo>
                    <a:pt x="276" y="480"/>
                  </a:lnTo>
                  <a:lnTo>
                    <a:pt x="270" y="468"/>
                  </a:lnTo>
                  <a:lnTo>
                    <a:pt x="270" y="450"/>
                  </a:lnTo>
                  <a:lnTo>
                    <a:pt x="264" y="438"/>
                  </a:lnTo>
                  <a:lnTo>
                    <a:pt x="258" y="432"/>
                  </a:lnTo>
                  <a:close/>
                  <a:moveTo>
                    <a:pt x="330" y="648"/>
                  </a:moveTo>
                  <a:lnTo>
                    <a:pt x="336" y="660"/>
                  </a:lnTo>
                  <a:lnTo>
                    <a:pt x="354" y="678"/>
                  </a:lnTo>
                  <a:lnTo>
                    <a:pt x="360" y="672"/>
                  </a:lnTo>
                  <a:lnTo>
                    <a:pt x="372" y="666"/>
                  </a:lnTo>
                  <a:lnTo>
                    <a:pt x="378" y="660"/>
                  </a:lnTo>
                  <a:lnTo>
                    <a:pt x="384" y="660"/>
                  </a:lnTo>
                  <a:lnTo>
                    <a:pt x="390" y="666"/>
                  </a:lnTo>
                  <a:lnTo>
                    <a:pt x="390" y="696"/>
                  </a:lnTo>
                  <a:lnTo>
                    <a:pt x="402" y="708"/>
                  </a:lnTo>
                  <a:lnTo>
                    <a:pt x="396" y="720"/>
                  </a:lnTo>
                  <a:lnTo>
                    <a:pt x="390" y="726"/>
                  </a:lnTo>
                  <a:lnTo>
                    <a:pt x="372" y="762"/>
                  </a:lnTo>
                  <a:lnTo>
                    <a:pt x="372" y="786"/>
                  </a:lnTo>
                  <a:lnTo>
                    <a:pt x="378" y="792"/>
                  </a:lnTo>
                  <a:lnTo>
                    <a:pt x="384" y="804"/>
                  </a:lnTo>
                  <a:lnTo>
                    <a:pt x="396" y="804"/>
                  </a:lnTo>
                  <a:lnTo>
                    <a:pt x="408" y="798"/>
                  </a:lnTo>
                  <a:lnTo>
                    <a:pt x="420" y="798"/>
                  </a:lnTo>
                  <a:lnTo>
                    <a:pt x="432" y="792"/>
                  </a:lnTo>
                  <a:lnTo>
                    <a:pt x="438" y="786"/>
                  </a:lnTo>
                  <a:lnTo>
                    <a:pt x="438" y="768"/>
                  </a:lnTo>
                  <a:lnTo>
                    <a:pt x="432" y="756"/>
                  </a:lnTo>
                  <a:lnTo>
                    <a:pt x="426" y="738"/>
                  </a:lnTo>
                  <a:lnTo>
                    <a:pt x="426" y="726"/>
                  </a:lnTo>
                  <a:lnTo>
                    <a:pt x="432" y="714"/>
                  </a:lnTo>
                  <a:lnTo>
                    <a:pt x="444" y="678"/>
                  </a:lnTo>
                  <a:lnTo>
                    <a:pt x="444" y="660"/>
                  </a:lnTo>
                  <a:lnTo>
                    <a:pt x="438" y="648"/>
                  </a:lnTo>
                  <a:lnTo>
                    <a:pt x="432" y="642"/>
                  </a:lnTo>
                  <a:lnTo>
                    <a:pt x="426" y="642"/>
                  </a:lnTo>
                  <a:lnTo>
                    <a:pt x="414" y="654"/>
                  </a:lnTo>
                  <a:lnTo>
                    <a:pt x="402" y="660"/>
                  </a:lnTo>
                  <a:lnTo>
                    <a:pt x="396" y="660"/>
                  </a:lnTo>
                  <a:lnTo>
                    <a:pt x="396" y="648"/>
                  </a:lnTo>
                  <a:lnTo>
                    <a:pt x="408" y="624"/>
                  </a:lnTo>
                  <a:lnTo>
                    <a:pt x="408" y="612"/>
                  </a:lnTo>
                  <a:lnTo>
                    <a:pt x="414" y="600"/>
                  </a:lnTo>
                  <a:lnTo>
                    <a:pt x="414" y="594"/>
                  </a:lnTo>
                  <a:lnTo>
                    <a:pt x="408" y="588"/>
                  </a:lnTo>
                  <a:lnTo>
                    <a:pt x="372" y="570"/>
                  </a:lnTo>
                  <a:lnTo>
                    <a:pt x="366" y="564"/>
                  </a:lnTo>
                  <a:lnTo>
                    <a:pt x="330" y="564"/>
                  </a:lnTo>
                  <a:lnTo>
                    <a:pt x="324" y="570"/>
                  </a:lnTo>
                  <a:lnTo>
                    <a:pt x="324" y="576"/>
                  </a:lnTo>
                  <a:lnTo>
                    <a:pt x="330" y="582"/>
                  </a:lnTo>
                  <a:lnTo>
                    <a:pt x="336" y="582"/>
                  </a:lnTo>
                  <a:lnTo>
                    <a:pt x="342" y="594"/>
                  </a:lnTo>
                  <a:lnTo>
                    <a:pt x="342" y="600"/>
                  </a:lnTo>
                  <a:lnTo>
                    <a:pt x="336" y="606"/>
                  </a:lnTo>
                  <a:lnTo>
                    <a:pt x="336" y="618"/>
                  </a:lnTo>
                  <a:lnTo>
                    <a:pt x="330" y="630"/>
                  </a:lnTo>
                  <a:lnTo>
                    <a:pt x="330" y="648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22" name="Parcel Islands" descr="© INSCALE GmbH, 05.05.2010&#10;http://www.presentationload.com/">
              <a:extLst>
                <a:ext uri="{FF2B5EF4-FFF2-40B4-BE49-F238E27FC236}">
                  <a16:creationId xmlns:a16="http://schemas.microsoft.com/office/drawing/2014/main" id="{0B14A807-2BCA-4A50-91F0-33100D039F9A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9019887" y="3895166"/>
              <a:ext cx="41277" cy="28583"/>
            </a:xfrm>
            <a:custGeom>
              <a:avLst/>
              <a:gdLst>
                <a:gd name="T0" fmla="*/ 2147483647 w 96"/>
                <a:gd name="T1" fmla="*/ 2147483647 h 66"/>
                <a:gd name="T2" fmla="*/ 2147483647 w 96"/>
                <a:gd name="T3" fmla="*/ 2147483647 h 66"/>
                <a:gd name="T4" fmla="*/ 0 w 96"/>
                <a:gd name="T5" fmla="*/ 2147483647 h 66"/>
                <a:gd name="T6" fmla="*/ 0 w 96"/>
                <a:gd name="T7" fmla="*/ 2147483647 h 66"/>
                <a:gd name="T8" fmla="*/ 2147483647 w 96"/>
                <a:gd name="T9" fmla="*/ 2147483647 h 66"/>
                <a:gd name="T10" fmla="*/ 2147483647 w 96"/>
                <a:gd name="T11" fmla="*/ 2147483647 h 66"/>
                <a:gd name="T12" fmla="*/ 2147483647 w 96"/>
                <a:gd name="T13" fmla="*/ 2147483647 h 66"/>
                <a:gd name="T14" fmla="*/ 2147483647 w 96"/>
                <a:gd name="T15" fmla="*/ 2147483647 h 66"/>
                <a:gd name="T16" fmla="*/ 2147483647 w 96"/>
                <a:gd name="T17" fmla="*/ 2147483647 h 66"/>
                <a:gd name="T18" fmla="*/ 2147483647 w 96"/>
                <a:gd name="T19" fmla="*/ 0 h 66"/>
                <a:gd name="T20" fmla="*/ 2147483647 w 96"/>
                <a:gd name="T21" fmla="*/ 2147483647 h 66"/>
                <a:gd name="T22" fmla="*/ 2147483647 w 96"/>
                <a:gd name="T23" fmla="*/ 2147483647 h 66"/>
                <a:gd name="T24" fmla="*/ 2147483647 w 96"/>
                <a:gd name="T25" fmla="*/ 2147483647 h 66"/>
                <a:gd name="T26" fmla="*/ 2147483647 w 96"/>
                <a:gd name="T27" fmla="*/ 2147483647 h 66"/>
                <a:gd name="T28" fmla="*/ 2147483647 w 96"/>
                <a:gd name="T29" fmla="*/ 0 h 66"/>
                <a:gd name="T30" fmla="*/ 2147483647 w 96"/>
                <a:gd name="T31" fmla="*/ 0 h 66"/>
                <a:gd name="T32" fmla="*/ 2147483647 w 96"/>
                <a:gd name="T33" fmla="*/ 2147483647 h 66"/>
                <a:gd name="T34" fmla="*/ 2147483647 w 96"/>
                <a:gd name="T35" fmla="*/ 2147483647 h 66"/>
                <a:gd name="T36" fmla="*/ 2147483647 w 96"/>
                <a:gd name="T37" fmla="*/ 2147483647 h 66"/>
                <a:gd name="T38" fmla="*/ 2147483647 w 96"/>
                <a:gd name="T39" fmla="*/ 2147483647 h 66"/>
                <a:gd name="T40" fmla="*/ 2147483647 w 96"/>
                <a:gd name="T41" fmla="*/ 2147483647 h 66"/>
                <a:gd name="T42" fmla="*/ 2147483647 w 96"/>
                <a:gd name="T43" fmla="*/ 2147483647 h 66"/>
                <a:gd name="T44" fmla="*/ 2147483647 w 96"/>
                <a:gd name="T45" fmla="*/ 2147483647 h 6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96"/>
                <a:gd name="T70" fmla="*/ 0 h 66"/>
                <a:gd name="T71" fmla="*/ 96 w 96"/>
                <a:gd name="T72" fmla="*/ 66 h 6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96" h="66">
                  <a:moveTo>
                    <a:pt x="12" y="42"/>
                  </a:moveTo>
                  <a:lnTo>
                    <a:pt x="6" y="42"/>
                  </a:lnTo>
                  <a:lnTo>
                    <a:pt x="0" y="48"/>
                  </a:lnTo>
                  <a:lnTo>
                    <a:pt x="0" y="60"/>
                  </a:lnTo>
                  <a:lnTo>
                    <a:pt x="6" y="66"/>
                  </a:lnTo>
                  <a:lnTo>
                    <a:pt x="12" y="66"/>
                  </a:lnTo>
                  <a:lnTo>
                    <a:pt x="24" y="54"/>
                  </a:lnTo>
                  <a:lnTo>
                    <a:pt x="24" y="42"/>
                  </a:lnTo>
                  <a:lnTo>
                    <a:pt x="12" y="42"/>
                  </a:lnTo>
                  <a:close/>
                  <a:moveTo>
                    <a:pt x="42" y="0"/>
                  </a:moveTo>
                  <a:lnTo>
                    <a:pt x="42" y="18"/>
                  </a:lnTo>
                  <a:lnTo>
                    <a:pt x="54" y="30"/>
                  </a:lnTo>
                  <a:lnTo>
                    <a:pt x="60" y="30"/>
                  </a:lnTo>
                  <a:lnTo>
                    <a:pt x="72" y="24"/>
                  </a:lnTo>
                  <a:lnTo>
                    <a:pt x="48" y="0"/>
                  </a:lnTo>
                  <a:lnTo>
                    <a:pt x="42" y="0"/>
                  </a:lnTo>
                  <a:close/>
                  <a:moveTo>
                    <a:pt x="96" y="36"/>
                  </a:moveTo>
                  <a:lnTo>
                    <a:pt x="78" y="36"/>
                  </a:lnTo>
                  <a:lnTo>
                    <a:pt x="72" y="42"/>
                  </a:lnTo>
                  <a:lnTo>
                    <a:pt x="72" y="54"/>
                  </a:lnTo>
                  <a:lnTo>
                    <a:pt x="84" y="60"/>
                  </a:lnTo>
                  <a:lnTo>
                    <a:pt x="96" y="48"/>
                  </a:lnTo>
                  <a:lnTo>
                    <a:pt x="96" y="36"/>
                  </a:lnTo>
                  <a:close/>
                </a:path>
              </a:pathLst>
            </a:custGeom>
            <a:solidFill>
              <a:srgbClr val="FFFFFF">
                <a:lumMod val="75000"/>
              </a:srgbClr>
            </a:solidFill>
            <a:ln w="952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23" name="New Zealand" descr="© INSCALE GmbH, 05.05.2010&#10;http://www.presentationload.com/">
              <a:extLst>
                <a:ext uri="{FF2B5EF4-FFF2-40B4-BE49-F238E27FC236}">
                  <a16:creationId xmlns:a16="http://schemas.microsoft.com/office/drawing/2014/main" id="{5A9B6204-50C5-48B2-B621-D11F0BF76F91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10253429" y="5762572"/>
              <a:ext cx="562000" cy="441445"/>
            </a:xfrm>
            <a:custGeom>
              <a:avLst/>
              <a:gdLst>
                <a:gd name="T0" fmla="*/ 2147483647 w 1272"/>
                <a:gd name="T1" fmla="*/ 2147483647 h 984"/>
                <a:gd name="T2" fmla="*/ 2147483647 w 1272"/>
                <a:gd name="T3" fmla="*/ 2147483647 h 984"/>
                <a:gd name="T4" fmla="*/ 2147483647 w 1272"/>
                <a:gd name="T5" fmla="*/ 2147483647 h 984"/>
                <a:gd name="T6" fmla="*/ 2147483647 w 1272"/>
                <a:gd name="T7" fmla="*/ 2147483647 h 984"/>
                <a:gd name="T8" fmla="*/ 2147483647 w 1272"/>
                <a:gd name="T9" fmla="*/ 2147483647 h 984"/>
                <a:gd name="T10" fmla="*/ 2147483647 w 1272"/>
                <a:gd name="T11" fmla="*/ 2147483647 h 984"/>
                <a:gd name="T12" fmla="*/ 2147483647 w 1272"/>
                <a:gd name="T13" fmla="*/ 2147483647 h 984"/>
                <a:gd name="T14" fmla="*/ 2147483647 w 1272"/>
                <a:gd name="T15" fmla="*/ 2147483647 h 984"/>
                <a:gd name="T16" fmla="*/ 2147483647 w 1272"/>
                <a:gd name="T17" fmla="*/ 2147483647 h 984"/>
                <a:gd name="T18" fmla="*/ 2147483647 w 1272"/>
                <a:gd name="T19" fmla="*/ 2147483647 h 984"/>
                <a:gd name="T20" fmla="*/ 2147483647 w 1272"/>
                <a:gd name="T21" fmla="*/ 2147483647 h 984"/>
                <a:gd name="T22" fmla="*/ 2147483647 w 1272"/>
                <a:gd name="T23" fmla="*/ 2147483647 h 984"/>
                <a:gd name="T24" fmla="*/ 2147483647 w 1272"/>
                <a:gd name="T25" fmla="*/ 2147483647 h 984"/>
                <a:gd name="T26" fmla="*/ 2147483647 w 1272"/>
                <a:gd name="T27" fmla="*/ 2147483647 h 984"/>
                <a:gd name="T28" fmla="*/ 2147483647 w 1272"/>
                <a:gd name="T29" fmla="*/ 2147483647 h 984"/>
                <a:gd name="T30" fmla="*/ 2147483647 w 1272"/>
                <a:gd name="T31" fmla="*/ 2147483647 h 984"/>
                <a:gd name="T32" fmla="*/ 2147483647 w 1272"/>
                <a:gd name="T33" fmla="*/ 2147483647 h 984"/>
                <a:gd name="T34" fmla="*/ 2147483647 w 1272"/>
                <a:gd name="T35" fmla="*/ 2147483647 h 984"/>
                <a:gd name="T36" fmla="*/ 2147483647 w 1272"/>
                <a:gd name="T37" fmla="*/ 2147483647 h 984"/>
                <a:gd name="T38" fmla="*/ 2147483647 w 1272"/>
                <a:gd name="T39" fmla="*/ 2147483647 h 984"/>
                <a:gd name="T40" fmla="*/ 2147483647 w 1272"/>
                <a:gd name="T41" fmla="*/ 2147483647 h 984"/>
                <a:gd name="T42" fmla="*/ 2147483647 w 1272"/>
                <a:gd name="T43" fmla="*/ 2147483647 h 984"/>
                <a:gd name="T44" fmla="*/ 2147483647 w 1272"/>
                <a:gd name="T45" fmla="*/ 2147483647 h 984"/>
                <a:gd name="T46" fmla="*/ 2147483647 w 1272"/>
                <a:gd name="T47" fmla="*/ 2147483647 h 984"/>
                <a:gd name="T48" fmla="*/ 2147483647 w 1272"/>
                <a:gd name="T49" fmla="*/ 2147483647 h 984"/>
                <a:gd name="T50" fmla="*/ 2147483647 w 1272"/>
                <a:gd name="T51" fmla="*/ 2147483647 h 984"/>
                <a:gd name="T52" fmla="*/ 2147483647 w 1272"/>
                <a:gd name="T53" fmla="*/ 2147483647 h 984"/>
                <a:gd name="T54" fmla="*/ 2147483647 w 1272"/>
                <a:gd name="T55" fmla="*/ 2147483647 h 984"/>
                <a:gd name="T56" fmla="*/ 2147483647 w 1272"/>
                <a:gd name="T57" fmla="*/ 2147483647 h 984"/>
                <a:gd name="T58" fmla="*/ 2147483647 w 1272"/>
                <a:gd name="T59" fmla="*/ 2147483647 h 984"/>
                <a:gd name="T60" fmla="*/ 2147483647 w 1272"/>
                <a:gd name="T61" fmla="*/ 2147483647 h 984"/>
                <a:gd name="T62" fmla="*/ 2147483647 w 1272"/>
                <a:gd name="T63" fmla="*/ 2147483647 h 984"/>
                <a:gd name="T64" fmla="*/ 2147483647 w 1272"/>
                <a:gd name="T65" fmla="*/ 2147483647 h 984"/>
                <a:gd name="T66" fmla="*/ 2147483647 w 1272"/>
                <a:gd name="T67" fmla="*/ 2147483647 h 984"/>
                <a:gd name="T68" fmla="*/ 2147483647 w 1272"/>
                <a:gd name="T69" fmla="*/ 2147483647 h 984"/>
                <a:gd name="T70" fmla="*/ 2147483647 w 1272"/>
                <a:gd name="T71" fmla="*/ 2147483647 h 984"/>
                <a:gd name="T72" fmla="*/ 2147483647 w 1272"/>
                <a:gd name="T73" fmla="*/ 2147483647 h 984"/>
                <a:gd name="T74" fmla="*/ 2147483647 w 1272"/>
                <a:gd name="T75" fmla="*/ 2147483647 h 984"/>
                <a:gd name="T76" fmla="*/ 2147483647 w 1272"/>
                <a:gd name="T77" fmla="*/ 2147483647 h 984"/>
                <a:gd name="T78" fmla="*/ 2147483647 w 1272"/>
                <a:gd name="T79" fmla="*/ 2147483647 h 984"/>
                <a:gd name="T80" fmla="*/ 2147483647 w 1272"/>
                <a:gd name="T81" fmla="*/ 2147483647 h 984"/>
                <a:gd name="T82" fmla="*/ 2147483647 w 1272"/>
                <a:gd name="T83" fmla="*/ 2147483647 h 984"/>
                <a:gd name="T84" fmla="*/ 2147483647 w 1272"/>
                <a:gd name="T85" fmla="*/ 2147483647 h 984"/>
                <a:gd name="T86" fmla="*/ 2147483647 w 1272"/>
                <a:gd name="T87" fmla="*/ 2147483647 h 984"/>
                <a:gd name="T88" fmla="*/ 2147483647 w 1272"/>
                <a:gd name="T89" fmla="*/ 2147483647 h 984"/>
                <a:gd name="T90" fmla="*/ 2147483647 w 1272"/>
                <a:gd name="T91" fmla="*/ 2147483647 h 984"/>
                <a:gd name="T92" fmla="*/ 2147483647 w 1272"/>
                <a:gd name="T93" fmla="*/ 2147483647 h 984"/>
                <a:gd name="T94" fmla="*/ 2147483647 w 1272"/>
                <a:gd name="T95" fmla="*/ 2147483647 h 984"/>
                <a:gd name="T96" fmla="*/ 2147483647 w 1272"/>
                <a:gd name="T97" fmla="*/ 2147483647 h 984"/>
                <a:gd name="T98" fmla="*/ 2147483647 w 1272"/>
                <a:gd name="T99" fmla="*/ 2147483647 h 984"/>
                <a:gd name="T100" fmla="*/ 2147483647 w 1272"/>
                <a:gd name="T101" fmla="*/ 2147483647 h 984"/>
                <a:gd name="T102" fmla="*/ 2147483647 w 1272"/>
                <a:gd name="T103" fmla="*/ 2147483647 h 984"/>
                <a:gd name="T104" fmla="*/ 2147483647 w 1272"/>
                <a:gd name="T105" fmla="*/ 2147483647 h 984"/>
                <a:gd name="T106" fmla="*/ 2147483647 w 1272"/>
                <a:gd name="T107" fmla="*/ 2147483647 h 984"/>
                <a:gd name="T108" fmla="*/ 2147483647 w 1272"/>
                <a:gd name="T109" fmla="*/ 2147483647 h 984"/>
                <a:gd name="T110" fmla="*/ 2147483647 w 1272"/>
                <a:gd name="T111" fmla="*/ 2147483647 h 984"/>
                <a:gd name="T112" fmla="*/ 2147483647 w 1272"/>
                <a:gd name="T113" fmla="*/ 2147483647 h 984"/>
                <a:gd name="T114" fmla="*/ 2147483647 w 1272"/>
                <a:gd name="T115" fmla="*/ 2147483647 h 984"/>
                <a:gd name="T116" fmla="*/ 2147483647 w 1272"/>
                <a:gd name="T117" fmla="*/ 2147483647 h 984"/>
                <a:gd name="T118" fmla="*/ 2147483647 w 1272"/>
                <a:gd name="T119" fmla="*/ 2147483647 h 984"/>
                <a:gd name="T120" fmla="*/ 2147483647 w 1272"/>
                <a:gd name="T121" fmla="*/ 2147483647 h 98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272"/>
                <a:gd name="T184" fmla="*/ 0 h 984"/>
                <a:gd name="T185" fmla="*/ 1272 w 1272"/>
                <a:gd name="T186" fmla="*/ 984 h 98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272" h="984">
                  <a:moveTo>
                    <a:pt x="750" y="564"/>
                  </a:moveTo>
                  <a:lnTo>
                    <a:pt x="738" y="564"/>
                  </a:lnTo>
                  <a:lnTo>
                    <a:pt x="744" y="528"/>
                  </a:lnTo>
                  <a:lnTo>
                    <a:pt x="720" y="546"/>
                  </a:lnTo>
                  <a:lnTo>
                    <a:pt x="726" y="540"/>
                  </a:lnTo>
                  <a:lnTo>
                    <a:pt x="726" y="504"/>
                  </a:lnTo>
                  <a:lnTo>
                    <a:pt x="708" y="504"/>
                  </a:lnTo>
                  <a:lnTo>
                    <a:pt x="702" y="510"/>
                  </a:lnTo>
                  <a:lnTo>
                    <a:pt x="696" y="522"/>
                  </a:lnTo>
                  <a:lnTo>
                    <a:pt x="690" y="528"/>
                  </a:lnTo>
                  <a:lnTo>
                    <a:pt x="672" y="540"/>
                  </a:lnTo>
                  <a:lnTo>
                    <a:pt x="660" y="546"/>
                  </a:lnTo>
                  <a:lnTo>
                    <a:pt x="654" y="558"/>
                  </a:lnTo>
                  <a:lnTo>
                    <a:pt x="642" y="570"/>
                  </a:lnTo>
                  <a:lnTo>
                    <a:pt x="630" y="576"/>
                  </a:lnTo>
                  <a:lnTo>
                    <a:pt x="618" y="588"/>
                  </a:lnTo>
                  <a:lnTo>
                    <a:pt x="606" y="588"/>
                  </a:lnTo>
                  <a:lnTo>
                    <a:pt x="588" y="600"/>
                  </a:lnTo>
                  <a:lnTo>
                    <a:pt x="576" y="606"/>
                  </a:lnTo>
                  <a:lnTo>
                    <a:pt x="546" y="636"/>
                  </a:lnTo>
                  <a:lnTo>
                    <a:pt x="540" y="648"/>
                  </a:lnTo>
                  <a:lnTo>
                    <a:pt x="534" y="648"/>
                  </a:lnTo>
                  <a:lnTo>
                    <a:pt x="528" y="654"/>
                  </a:lnTo>
                  <a:lnTo>
                    <a:pt x="510" y="660"/>
                  </a:lnTo>
                  <a:lnTo>
                    <a:pt x="498" y="666"/>
                  </a:lnTo>
                  <a:lnTo>
                    <a:pt x="462" y="678"/>
                  </a:lnTo>
                  <a:lnTo>
                    <a:pt x="438" y="690"/>
                  </a:lnTo>
                  <a:lnTo>
                    <a:pt x="426" y="702"/>
                  </a:lnTo>
                  <a:lnTo>
                    <a:pt x="414" y="708"/>
                  </a:lnTo>
                  <a:lnTo>
                    <a:pt x="408" y="720"/>
                  </a:lnTo>
                  <a:lnTo>
                    <a:pt x="396" y="726"/>
                  </a:lnTo>
                  <a:lnTo>
                    <a:pt x="378" y="726"/>
                  </a:lnTo>
                  <a:lnTo>
                    <a:pt x="366" y="732"/>
                  </a:lnTo>
                  <a:lnTo>
                    <a:pt x="312" y="750"/>
                  </a:lnTo>
                  <a:lnTo>
                    <a:pt x="288" y="762"/>
                  </a:lnTo>
                  <a:lnTo>
                    <a:pt x="270" y="774"/>
                  </a:lnTo>
                  <a:lnTo>
                    <a:pt x="246" y="786"/>
                  </a:lnTo>
                  <a:lnTo>
                    <a:pt x="222" y="792"/>
                  </a:lnTo>
                  <a:lnTo>
                    <a:pt x="198" y="804"/>
                  </a:lnTo>
                  <a:lnTo>
                    <a:pt x="180" y="810"/>
                  </a:lnTo>
                  <a:lnTo>
                    <a:pt x="174" y="816"/>
                  </a:lnTo>
                  <a:lnTo>
                    <a:pt x="168" y="828"/>
                  </a:lnTo>
                  <a:lnTo>
                    <a:pt x="168" y="846"/>
                  </a:lnTo>
                  <a:lnTo>
                    <a:pt x="156" y="834"/>
                  </a:lnTo>
                  <a:lnTo>
                    <a:pt x="150" y="834"/>
                  </a:lnTo>
                  <a:lnTo>
                    <a:pt x="144" y="840"/>
                  </a:lnTo>
                  <a:lnTo>
                    <a:pt x="120" y="852"/>
                  </a:lnTo>
                  <a:lnTo>
                    <a:pt x="108" y="864"/>
                  </a:lnTo>
                  <a:lnTo>
                    <a:pt x="72" y="882"/>
                  </a:lnTo>
                  <a:lnTo>
                    <a:pt x="66" y="882"/>
                  </a:lnTo>
                  <a:lnTo>
                    <a:pt x="54" y="888"/>
                  </a:lnTo>
                  <a:lnTo>
                    <a:pt x="36" y="888"/>
                  </a:lnTo>
                  <a:lnTo>
                    <a:pt x="18" y="894"/>
                  </a:lnTo>
                  <a:lnTo>
                    <a:pt x="12" y="906"/>
                  </a:lnTo>
                  <a:lnTo>
                    <a:pt x="0" y="912"/>
                  </a:lnTo>
                  <a:lnTo>
                    <a:pt x="18" y="912"/>
                  </a:lnTo>
                  <a:lnTo>
                    <a:pt x="24" y="918"/>
                  </a:lnTo>
                  <a:lnTo>
                    <a:pt x="30" y="918"/>
                  </a:lnTo>
                  <a:lnTo>
                    <a:pt x="24" y="924"/>
                  </a:lnTo>
                  <a:lnTo>
                    <a:pt x="24" y="942"/>
                  </a:lnTo>
                  <a:lnTo>
                    <a:pt x="30" y="948"/>
                  </a:lnTo>
                  <a:lnTo>
                    <a:pt x="42" y="948"/>
                  </a:lnTo>
                  <a:lnTo>
                    <a:pt x="54" y="942"/>
                  </a:lnTo>
                  <a:lnTo>
                    <a:pt x="60" y="936"/>
                  </a:lnTo>
                  <a:lnTo>
                    <a:pt x="72" y="948"/>
                  </a:lnTo>
                  <a:lnTo>
                    <a:pt x="96" y="948"/>
                  </a:lnTo>
                  <a:lnTo>
                    <a:pt x="102" y="954"/>
                  </a:lnTo>
                  <a:lnTo>
                    <a:pt x="132" y="954"/>
                  </a:lnTo>
                  <a:lnTo>
                    <a:pt x="150" y="972"/>
                  </a:lnTo>
                  <a:lnTo>
                    <a:pt x="180" y="966"/>
                  </a:lnTo>
                  <a:lnTo>
                    <a:pt x="192" y="972"/>
                  </a:lnTo>
                  <a:lnTo>
                    <a:pt x="198" y="978"/>
                  </a:lnTo>
                  <a:lnTo>
                    <a:pt x="216" y="984"/>
                  </a:lnTo>
                  <a:lnTo>
                    <a:pt x="228" y="984"/>
                  </a:lnTo>
                  <a:lnTo>
                    <a:pt x="252" y="972"/>
                  </a:lnTo>
                  <a:lnTo>
                    <a:pt x="264" y="948"/>
                  </a:lnTo>
                  <a:lnTo>
                    <a:pt x="288" y="936"/>
                  </a:lnTo>
                  <a:lnTo>
                    <a:pt x="312" y="936"/>
                  </a:lnTo>
                  <a:lnTo>
                    <a:pt x="336" y="924"/>
                  </a:lnTo>
                  <a:lnTo>
                    <a:pt x="342" y="912"/>
                  </a:lnTo>
                  <a:lnTo>
                    <a:pt x="342" y="894"/>
                  </a:lnTo>
                  <a:lnTo>
                    <a:pt x="348" y="882"/>
                  </a:lnTo>
                  <a:lnTo>
                    <a:pt x="372" y="870"/>
                  </a:lnTo>
                  <a:lnTo>
                    <a:pt x="396" y="870"/>
                  </a:lnTo>
                  <a:lnTo>
                    <a:pt x="408" y="858"/>
                  </a:lnTo>
                  <a:lnTo>
                    <a:pt x="408" y="846"/>
                  </a:lnTo>
                  <a:lnTo>
                    <a:pt x="402" y="840"/>
                  </a:lnTo>
                  <a:lnTo>
                    <a:pt x="420" y="840"/>
                  </a:lnTo>
                  <a:lnTo>
                    <a:pt x="480" y="792"/>
                  </a:lnTo>
                  <a:lnTo>
                    <a:pt x="462" y="774"/>
                  </a:lnTo>
                  <a:lnTo>
                    <a:pt x="504" y="792"/>
                  </a:lnTo>
                  <a:lnTo>
                    <a:pt x="504" y="774"/>
                  </a:lnTo>
                  <a:lnTo>
                    <a:pt x="510" y="768"/>
                  </a:lnTo>
                  <a:lnTo>
                    <a:pt x="540" y="768"/>
                  </a:lnTo>
                  <a:lnTo>
                    <a:pt x="546" y="774"/>
                  </a:lnTo>
                  <a:lnTo>
                    <a:pt x="558" y="780"/>
                  </a:lnTo>
                  <a:lnTo>
                    <a:pt x="570" y="780"/>
                  </a:lnTo>
                  <a:lnTo>
                    <a:pt x="576" y="774"/>
                  </a:lnTo>
                  <a:lnTo>
                    <a:pt x="576" y="768"/>
                  </a:lnTo>
                  <a:lnTo>
                    <a:pt x="582" y="762"/>
                  </a:lnTo>
                  <a:lnTo>
                    <a:pt x="582" y="756"/>
                  </a:lnTo>
                  <a:lnTo>
                    <a:pt x="570" y="744"/>
                  </a:lnTo>
                  <a:lnTo>
                    <a:pt x="612" y="702"/>
                  </a:lnTo>
                  <a:lnTo>
                    <a:pt x="618" y="702"/>
                  </a:lnTo>
                  <a:lnTo>
                    <a:pt x="624" y="696"/>
                  </a:lnTo>
                  <a:lnTo>
                    <a:pt x="660" y="678"/>
                  </a:lnTo>
                  <a:lnTo>
                    <a:pt x="666" y="666"/>
                  </a:lnTo>
                  <a:lnTo>
                    <a:pt x="672" y="660"/>
                  </a:lnTo>
                  <a:lnTo>
                    <a:pt x="672" y="654"/>
                  </a:lnTo>
                  <a:lnTo>
                    <a:pt x="696" y="654"/>
                  </a:lnTo>
                  <a:lnTo>
                    <a:pt x="708" y="648"/>
                  </a:lnTo>
                  <a:lnTo>
                    <a:pt x="738" y="618"/>
                  </a:lnTo>
                  <a:lnTo>
                    <a:pt x="738" y="612"/>
                  </a:lnTo>
                  <a:lnTo>
                    <a:pt x="744" y="612"/>
                  </a:lnTo>
                  <a:lnTo>
                    <a:pt x="750" y="606"/>
                  </a:lnTo>
                  <a:lnTo>
                    <a:pt x="768" y="594"/>
                  </a:lnTo>
                  <a:lnTo>
                    <a:pt x="780" y="582"/>
                  </a:lnTo>
                  <a:lnTo>
                    <a:pt x="786" y="570"/>
                  </a:lnTo>
                  <a:lnTo>
                    <a:pt x="786" y="546"/>
                  </a:lnTo>
                  <a:lnTo>
                    <a:pt x="780" y="540"/>
                  </a:lnTo>
                  <a:lnTo>
                    <a:pt x="780" y="534"/>
                  </a:lnTo>
                  <a:lnTo>
                    <a:pt x="750" y="564"/>
                  </a:lnTo>
                  <a:close/>
                  <a:moveTo>
                    <a:pt x="1224" y="324"/>
                  </a:moveTo>
                  <a:lnTo>
                    <a:pt x="1236" y="318"/>
                  </a:lnTo>
                  <a:lnTo>
                    <a:pt x="1242" y="318"/>
                  </a:lnTo>
                  <a:lnTo>
                    <a:pt x="1266" y="306"/>
                  </a:lnTo>
                  <a:lnTo>
                    <a:pt x="1272" y="300"/>
                  </a:lnTo>
                  <a:lnTo>
                    <a:pt x="1272" y="282"/>
                  </a:lnTo>
                  <a:lnTo>
                    <a:pt x="1266" y="270"/>
                  </a:lnTo>
                  <a:lnTo>
                    <a:pt x="1260" y="264"/>
                  </a:lnTo>
                  <a:lnTo>
                    <a:pt x="1248" y="264"/>
                  </a:lnTo>
                  <a:lnTo>
                    <a:pt x="1236" y="276"/>
                  </a:lnTo>
                  <a:lnTo>
                    <a:pt x="1236" y="282"/>
                  </a:lnTo>
                  <a:lnTo>
                    <a:pt x="1224" y="282"/>
                  </a:lnTo>
                  <a:lnTo>
                    <a:pt x="1212" y="276"/>
                  </a:lnTo>
                  <a:lnTo>
                    <a:pt x="1200" y="276"/>
                  </a:lnTo>
                  <a:lnTo>
                    <a:pt x="1194" y="282"/>
                  </a:lnTo>
                  <a:lnTo>
                    <a:pt x="1176" y="288"/>
                  </a:lnTo>
                  <a:lnTo>
                    <a:pt x="1158" y="288"/>
                  </a:lnTo>
                  <a:lnTo>
                    <a:pt x="1146" y="276"/>
                  </a:lnTo>
                  <a:lnTo>
                    <a:pt x="1146" y="222"/>
                  </a:lnTo>
                  <a:lnTo>
                    <a:pt x="1170" y="180"/>
                  </a:lnTo>
                  <a:lnTo>
                    <a:pt x="1170" y="174"/>
                  </a:lnTo>
                  <a:lnTo>
                    <a:pt x="1164" y="162"/>
                  </a:lnTo>
                  <a:lnTo>
                    <a:pt x="1158" y="156"/>
                  </a:lnTo>
                  <a:lnTo>
                    <a:pt x="1146" y="156"/>
                  </a:lnTo>
                  <a:lnTo>
                    <a:pt x="1140" y="168"/>
                  </a:lnTo>
                  <a:lnTo>
                    <a:pt x="1134" y="174"/>
                  </a:lnTo>
                  <a:lnTo>
                    <a:pt x="1134" y="204"/>
                  </a:lnTo>
                  <a:lnTo>
                    <a:pt x="1128" y="216"/>
                  </a:lnTo>
                  <a:lnTo>
                    <a:pt x="1116" y="222"/>
                  </a:lnTo>
                  <a:lnTo>
                    <a:pt x="1116" y="192"/>
                  </a:lnTo>
                  <a:lnTo>
                    <a:pt x="1092" y="174"/>
                  </a:lnTo>
                  <a:lnTo>
                    <a:pt x="1104" y="150"/>
                  </a:lnTo>
                  <a:lnTo>
                    <a:pt x="1116" y="138"/>
                  </a:lnTo>
                  <a:lnTo>
                    <a:pt x="1122" y="126"/>
                  </a:lnTo>
                  <a:lnTo>
                    <a:pt x="1128" y="108"/>
                  </a:lnTo>
                  <a:lnTo>
                    <a:pt x="1128" y="84"/>
                  </a:lnTo>
                  <a:lnTo>
                    <a:pt x="1116" y="78"/>
                  </a:lnTo>
                  <a:lnTo>
                    <a:pt x="1110" y="72"/>
                  </a:lnTo>
                  <a:lnTo>
                    <a:pt x="1098" y="66"/>
                  </a:lnTo>
                  <a:lnTo>
                    <a:pt x="1092" y="60"/>
                  </a:lnTo>
                  <a:lnTo>
                    <a:pt x="1080" y="60"/>
                  </a:lnTo>
                  <a:lnTo>
                    <a:pt x="1086" y="42"/>
                  </a:lnTo>
                  <a:lnTo>
                    <a:pt x="1062" y="42"/>
                  </a:lnTo>
                  <a:lnTo>
                    <a:pt x="1044" y="18"/>
                  </a:lnTo>
                  <a:lnTo>
                    <a:pt x="1050" y="0"/>
                  </a:lnTo>
                  <a:lnTo>
                    <a:pt x="1020" y="18"/>
                  </a:lnTo>
                  <a:lnTo>
                    <a:pt x="1044" y="54"/>
                  </a:lnTo>
                  <a:lnTo>
                    <a:pt x="1032" y="90"/>
                  </a:lnTo>
                  <a:lnTo>
                    <a:pt x="1056" y="102"/>
                  </a:lnTo>
                  <a:lnTo>
                    <a:pt x="1044" y="108"/>
                  </a:lnTo>
                  <a:lnTo>
                    <a:pt x="1044" y="126"/>
                  </a:lnTo>
                  <a:lnTo>
                    <a:pt x="1068" y="132"/>
                  </a:lnTo>
                  <a:lnTo>
                    <a:pt x="1044" y="150"/>
                  </a:lnTo>
                  <a:lnTo>
                    <a:pt x="1062" y="156"/>
                  </a:lnTo>
                  <a:lnTo>
                    <a:pt x="1062" y="168"/>
                  </a:lnTo>
                  <a:lnTo>
                    <a:pt x="1056" y="174"/>
                  </a:lnTo>
                  <a:lnTo>
                    <a:pt x="1056" y="192"/>
                  </a:lnTo>
                  <a:lnTo>
                    <a:pt x="1068" y="198"/>
                  </a:lnTo>
                  <a:lnTo>
                    <a:pt x="1074" y="204"/>
                  </a:lnTo>
                  <a:lnTo>
                    <a:pt x="1056" y="210"/>
                  </a:lnTo>
                  <a:lnTo>
                    <a:pt x="1044" y="222"/>
                  </a:lnTo>
                  <a:lnTo>
                    <a:pt x="1062" y="234"/>
                  </a:lnTo>
                  <a:lnTo>
                    <a:pt x="1038" y="258"/>
                  </a:lnTo>
                  <a:lnTo>
                    <a:pt x="1032" y="270"/>
                  </a:lnTo>
                  <a:lnTo>
                    <a:pt x="1026" y="276"/>
                  </a:lnTo>
                  <a:lnTo>
                    <a:pt x="1026" y="288"/>
                  </a:lnTo>
                  <a:lnTo>
                    <a:pt x="1038" y="300"/>
                  </a:lnTo>
                  <a:lnTo>
                    <a:pt x="1026" y="300"/>
                  </a:lnTo>
                  <a:lnTo>
                    <a:pt x="1014" y="306"/>
                  </a:lnTo>
                  <a:lnTo>
                    <a:pt x="1002" y="306"/>
                  </a:lnTo>
                  <a:lnTo>
                    <a:pt x="978" y="318"/>
                  </a:lnTo>
                  <a:lnTo>
                    <a:pt x="948" y="348"/>
                  </a:lnTo>
                  <a:lnTo>
                    <a:pt x="930" y="360"/>
                  </a:lnTo>
                  <a:lnTo>
                    <a:pt x="894" y="372"/>
                  </a:lnTo>
                  <a:lnTo>
                    <a:pt x="870" y="384"/>
                  </a:lnTo>
                  <a:lnTo>
                    <a:pt x="858" y="396"/>
                  </a:lnTo>
                  <a:lnTo>
                    <a:pt x="858" y="432"/>
                  </a:lnTo>
                  <a:lnTo>
                    <a:pt x="864" y="444"/>
                  </a:lnTo>
                  <a:lnTo>
                    <a:pt x="870" y="450"/>
                  </a:lnTo>
                  <a:lnTo>
                    <a:pt x="870" y="456"/>
                  </a:lnTo>
                  <a:lnTo>
                    <a:pt x="924" y="456"/>
                  </a:lnTo>
                  <a:lnTo>
                    <a:pt x="924" y="474"/>
                  </a:lnTo>
                  <a:lnTo>
                    <a:pt x="918" y="486"/>
                  </a:lnTo>
                  <a:lnTo>
                    <a:pt x="918" y="522"/>
                  </a:lnTo>
                  <a:lnTo>
                    <a:pt x="894" y="534"/>
                  </a:lnTo>
                  <a:lnTo>
                    <a:pt x="882" y="534"/>
                  </a:lnTo>
                  <a:lnTo>
                    <a:pt x="864" y="540"/>
                  </a:lnTo>
                  <a:lnTo>
                    <a:pt x="852" y="546"/>
                  </a:lnTo>
                  <a:lnTo>
                    <a:pt x="852" y="558"/>
                  </a:lnTo>
                  <a:lnTo>
                    <a:pt x="840" y="570"/>
                  </a:lnTo>
                  <a:lnTo>
                    <a:pt x="852" y="576"/>
                  </a:lnTo>
                  <a:lnTo>
                    <a:pt x="858" y="582"/>
                  </a:lnTo>
                  <a:lnTo>
                    <a:pt x="876" y="588"/>
                  </a:lnTo>
                  <a:lnTo>
                    <a:pt x="888" y="588"/>
                  </a:lnTo>
                  <a:lnTo>
                    <a:pt x="912" y="576"/>
                  </a:lnTo>
                  <a:lnTo>
                    <a:pt x="924" y="558"/>
                  </a:lnTo>
                  <a:lnTo>
                    <a:pt x="972" y="510"/>
                  </a:lnTo>
                  <a:lnTo>
                    <a:pt x="996" y="498"/>
                  </a:lnTo>
                  <a:lnTo>
                    <a:pt x="1014" y="492"/>
                  </a:lnTo>
                  <a:lnTo>
                    <a:pt x="1026" y="486"/>
                  </a:lnTo>
                  <a:lnTo>
                    <a:pt x="1032" y="480"/>
                  </a:lnTo>
                  <a:lnTo>
                    <a:pt x="1038" y="480"/>
                  </a:lnTo>
                  <a:lnTo>
                    <a:pt x="1044" y="474"/>
                  </a:lnTo>
                  <a:lnTo>
                    <a:pt x="1050" y="462"/>
                  </a:lnTo>
                  <a:lnTo>
                    <a:pt x="1056" y="462"/>
                  </a:lnTo>
                  <a:lnTo>
                    <a:pt x="1062" y="456"/>
                  </a:lnTo>
                  <a:lnTo>
                    <a:pt x="1074" y="450"/>
                  </a:lnTo>
                  <a:lnTo>
                    <a:pt x="1080" y="444"/>
                  </a:lnTo>
                  <a:lnTo>
                    <a:pt x="1080" y="420"/>
                  </a:lnTo>
                  <a:lnTo>
                    <a:pt x="1074" y="414"/>
                  </a:lnTo>
                  <a:lnTo>
                    <a:pt x="1080" y="414"/>
                  </a:lnTo>
                  <a:lnTo>
                    <a:pt x="1086" y="408"/>
                  </a:lnTo>
                  <a:lnTo>
                    <a:pt x="1110" y="396"/>
                  </a:lnTo>
                  <a:lnTo>
                    <a:pt x="1140" y="396"/>
                  </a:lnTo>
                  <a:lnTo>
                    <a:pt x="1152" y="402"/>
                  </a:lnTo>
                  <a:lnTo>
                    <a:pt x="1164" y="402"/>
                  </a:lnTo>
                  <a:lnTo>
                    <a:pt x="1176" y="390"/>
                  </a:lnTo>
                  <a:lnTo>
                    <a:pt x="1176" y="360"/>
                  </a:lnTo>
                  <a:lnTo>
                    <a:pt x="1200" y="360"/>
                  </a:lnTo>
                  <a:lnTo>
                    <a:pt x="1212" y="354"/>
                  </a:lnTo>
                  <a:lnTo>
                    <a:pt x="1218" y="354"/>
                  </a:lnTo>
                  <a:lnTo>
                    <a:pt x="1224" y="348"/>
                  </a:lnTo>
                  <a:lnTo>
                    <a:pt x="1224" y="324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24" name="Namibia" descr="© INSCALE GmbH, 05.05.2010&#10;http://www.presentationload.com/">
              <a:extLst>
                <a:ext uri="{FF2B5EF4-FFF2-40B4-BE49-F238E27FC236}">
                  <a16:creationId xmlns:a16="http://schemas.microsoft.com/office/drawing/2014/main" id="{C4938043-9D9C-4CEB-950B-687840211137}"/>
                </a:ext>
              </a:extLst>
            </p:cNvPr>
            <p:cNvSpPr>
              <a:spLocks/>
            </p:cNvSpPr>
            <p:nvPr/>
          </p:nvSpPr>
          <p:spPr bwMode="gray">
            <a:xfrm>
              <a:off x="5914601" y="5133752"/>
              <a:ext cx="422294" cy="438269"/>
            </a:xfrm>
            <a:custGeom>
              <a:avLst/>
              <a:gdLst>
                <a:gd name="T0" fmla="*/ 2147483647 w 954"/>
                <a:gd name="T1" fmla="*/ 2147483647 h 972"/>
                <a:gd name="T2" fmla="*/ 2147483647 w 954"/>
                <a:gd name="T3" fmla="*/ 2147483647 h 972"/>
                <a:gd name="T4" fmla="*/ 2147483647 w 954"/>
                <a:gd name="T5" fmla="*/ 2147483647 h 972"/>
                <a:gd name="T6" fmla="*/ 2147483647 w 954"/>
                <a:gd name="T7" fmla="*/ 2147483647 h 972"/>
                <a:gd name="T8" fmla="*/ 2147483647 w 954"/>
                <a:gd name="T9" fmla="*/ 2147483647 h 972"/>
                <a:gd name="T10" fmla="*/ 2147483647 w 954"/>
                <a:gd name="T11" fmla="*/ 2147483647 h 972"/>
                <a:gd name="T12" fmla="*/ 2147483647 w 954"/>
                <a:gd name="T13" fmla="*/ 2147483647 h 972"/>
                <a:gd name="T14" fmla="*/ 2147483647 w 954"/>
                <a:gd name="T15" fmla="*/ 2147483647 h 972"/>
                <a:gd name="T16" fmla="*/ 2147483647 w 954"/>
                <a:gd name="T17" fmla="*/ 2147483647 h 972"/>
                <a:gd name="T18" fmla="*/ 2147483647 w 954"/>
                <a:gd name="T19" fmla="*/ 2147483647 h 972"/>
                <a:gd name="T20" fmla="*/ 2147483647 w 954"/>
                <a:gd name="T21" fmla="*/ 2147483647 h 972"/>
                <a:gd name="T22" fmla="*/ 2147483647 w 954"/>
                <a:gd name="T23" fmla="*/ 2147483647 h 972"/>
                <a:gd name="T24" fmla="*/ 2147483647 w 954"/>
                <a:gd name="T25" fmla="*/ 2147483647 h 972"/>
                <a:gd name="T26" fmla="*/ 2147483647 w 954"/>
                <a:gd name="T27" fmla="*/ 2147483647 h 972"/>
                <a:gd name="T28" fmla="*/ 2147483647 w 954"/>
                <a:gd name="T29" fmla="*/ 2147483647 h 972"/>
                <a:gd name="T30" fmla="*/ 2147483647 w 954"/>
                <a:gd name="T31" fmla="*/ 2147483647 h 972"/>
                <a:gd name="T32" fmla="*/ 2147483647 w 954"/>
                <a:gd name="T33" fmla="*/ 2147483647 h 972"/>
                <a:gd name="T34" fmla="*/ 2147483647 w 954"/>
                <a:gd name="T35" fmla="*/ 2147483647 h 972"/>
                <a:gd name="T36" fmla="*/ 2147483647 w 954"/>
                <a:gd name="T37" fmla="*/ 2147483647 h 972"/>
                <a:gd name="T38" fmla="*/ 2147483647 w 954"/>
                <a:gd name="T39" fmla="*/ 2147483647 h 972"/>
                <a:gd name="T40" fmla="*/ 2147483647 w 954"/>
                <a:gd name="T41" fmla="*/ 2147483647 h 972"/>
                <a:gd name="T42" fmla="*/ 2147483647 w 954"/>
                <a:gd name="T43" fmla="*/ 2147483647 h 972"/>
                <a:gd name="T44" fmla="*/ 2147483647 w 954"/>
                <a:gd name="T45" fmla="*/ 2147483647 h 972"/>
                <a:gd name="T46" fmla="*/ 2147483647 w 954"/>
                <a:gd name="T47" fmla="*/ 2147483647 h 972"/>
                <a:gd name="T48" fmla="*/ 2147483647 w 954"/>
                <a:gd name="T49" fmla="*/ 2147483647 h 972"/>
                <a:gd name="T50" fmla="*/ 2147483647 w 954"/>
                <a:gd name="T51" fmla="*/ 2147483647 h 972"/>
                <a:gd name="T52" fmla="*/ 2147483647 w 954"/>
                <a:gd name="T53" fmla="*/ 2147483647 h 972"/>
                <a:gd name="T54" fmla="*/ 2147483647 w 954"/>
                <a:gd name="T55" fmla="*/ 2147483647 h 972"/>
                <a:gd name="T56" fmla="*/ 2147483647 w 954"/>
                <a:gd name="T57" fmla="*/ 2147483647 h 972"/>
                <a:gd name="T58" fmla="*/ 2147483647 w 954"/>
                <a:gd name="T59" fmla="*/ 2147483647 h 972"/>
                <a:gd name="T60" fmla="*/ 2147483647 w 954"/>
                <a:gd name="T61" fmla="*/ 2147483647 h 972"/>
                <a:gd name="T62" fmla="*/ 2147483647 w 954"/>
                <a:gd name="T63" fmla="*/ 2147483647 h 972"/>
                <a:gd name="T64" fmla="*/ 2147483647 w 954"/>
                <a:gd name="T65" fmla="*/ 2147483647 h 972"/>
                <a:gd name="T66" fmla="*/ 2147483647 w 954"/>
                <a:gd name="T67" fmla="*/ 0 h 972"/>
                <a:gd name="T68" fmla="*/ 2147483647 w 954"/>
                <a:gd name="T69" fmla="*/ 2147483647 h 972"/>
                <a:gd name="T70" fmla="*/ 2147483647 w 954"/>
                <a:gd name="T71" fmla="*/ 2147483647 h 972"/>
                <a:gd name="T72" fmla="*/ 0 w 954"/>
                <a:gd name="T73" fmla="*/ 2147483647 h 972"/>
                <a:gd name="T74" fmla="*/ 2147483647 w 954"/>
                <a:gd name="T75" fmla="*/ 2147483647 h 972"/>
                <a:gd name="T76" fmla="*/ 2147483647 w 954"/>
                <a:gd name="T77" fmla="*/ 2147483647 h 972"/>
                <a:gd name="T78" fmla="*/ 2147483647 w 954"/>
                <a:gd name="T79" fmla="*/ 2147483647 h 972"/>
                <a:gd name="T80" fmla="*/ 2147483647 w 954"/>
                <a:gd name="T81" fmla="*/ 2147483647 h 972"/>
                <a:gd name="T82" fmla="*/ 2147483647 w 954"/>
                <a:gd name="T83" fmla="*/ 2147483647 h 972"/>
                <a:gd name="T84" fmla="*/ 2147483647 w 954"/>
                <a:gd name="T85" fmla="*/ 2147483647 h 972"/>
                <a:gd name="T86" fmla="*/ 2147483647 w 954"/>
                <a:gd name="T87" fmla="*/ 2147483647 h 972"/>
                <a:gd name="T88" fmla="*/ 2147483647 w 954"/>
                <a:gd name="T89" fmla="*/ 2147483647 h 972"/>
                <a:gd name="T90" fmla="*/ 2147483647 w 954"/>
                <a:gd name="T91" fmla="*/ 2147483647 h 972"/>
                <a:gd name="T92" fmla="*/ 2147483647 w 954"/>
                <a:gd name="T93" fmla="*/ 2147483647 h 972"/>
                <a:gd name="T94" fmla="*/ 2147483647 w 954"/>
                <a:gd name="T95" fmla="*/ 2147483647 h 972"/>
                <a:gd name="T96" fmla="*/ 2147483647 w 954"/>
                <a:gd name="T97" fmla="*/ 2147483647 h 972"/>
                <a:gd name="T98" fmla="*/ 2147483647 w 954"/>
                <a:gd name="T99" fmla="*/ 2147483647 h 972"/>
                <a:gd name="T100" fmla="*/ 2147483647 w 954"/>
                <a:gd name="T101" fmla="*/ 2147483647 h 972"/>
                <a:gd name="T102" fmla="*/ 2147483647 w 954"/>
                <a:gd name="T103" fmla="*/ 2147483647 h 972"/>
                <a:gd name="T104" fmla="*/ 2147483647 w 954"/>
                <a:gd name="T105" fmla="*/ 2147483647 h 972"/>
                <a:gd name="T106" fmla="*/ 2147483647 w 954"/>
                <a:gd name="T107" fmla="*/ 2147483647 h 972"/>
                <a:gd name="T108" fmla="*/ 2147483647 w 954"/>
                <a:gd name="T109" fmla="*/ 2147483647 h 972"/>
                <a:gd name="T110" fmla="*/ 2147483647 w 954"/>
                <a:gd name="T111" fmla="*/ 2147483647 h 972"/>
                <a:gd name="T112" fmla="*/ 2147483647 w 954"/>
                <a:gd name="T113" fmla="*/ 2147483647 h 972"/>
                <a:gd name="T114" fmla="*/ 2147483647 w 954"/>
                <a:gd name="T115" fmla="*/ 2147483647 h 972"/>
                <a:gd name="T116" fmla="*/ 2147483647 w 954"/>
                <a:gd name="T117" fmla="*/ 2147483647 h 972"/>
                <a:gd name="T118" fmla="*/ 2147483647 w 954"/>
                <a:gd name="T119" fmla="*/ 2147483647 h 972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954"/>
                <a:gd name="T181" fmla="*/ 0 h 972"/>
                <a:gd name="T182" fmla="*/ 954 w 954"/>
                <a:gd name="T183" fmla="*/ 972 h 972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954" h="972">
                  <a:moveTo>
                    <a:pt x="366" y="894"/>
                  </a:moveTo>
                  <a:lnTo>
                    <a:pt x="372" y="894"/>
                  </a:lnTo>
                  <a:lnTo>
                    <a:pt x="390" y="912"/>
                  </a:lnTo>
                  <a:lnTo>
                    <a:pt x="390" y="936"/>
                  </a:lnTo>
                  <a:lnTo>
                    <a:pt x="396" y="948"/>
                  </a:lnTo>
                  <a:lnTo>
                    <a:pt x="402" y="954"/>
                  </a:lnTo>
                  <a:lnTo>
                    <a:pt x="426" y="954"/>
                  </a:lnTo>
                  <a:lnTo>
                    <a:pt x="432" y="960"/>
                  </a:lnTo>
                  <a:lnTo>
                    <a:pt x="432" y="966"/>
                  </a:lnTo>
                  <a:lnTo>
                    <a:pt x="438" y="972"/>
                  </a:lnTo>
                  <a:lnTo>
                    <a:pt x="462" y="972"/>
                  </a:lnTo>
                  <a:lnTo>
                    <a:pt x="474" y="960"/>
                  </a:lnTo>
                  <a:lnTo>
                    <a:pt x="486" y="960"/>
                  </a:lnTo>
                  <a:lnTo>
                    <a:pt x="498" y="972"/>
                  </a:lnTo>
                  <a:lnTo>
                    <a:pt x="522" y="972"/>
                  </a:lnTo>
                  <a:lnTo>
                    <a:pt x="522" y="948"/>
                  </a:lnTo>
                  <a:lnTo>
                    <a:pt x="534" y="948"/>
                  </a:lnTo>
                  <a:lnTo>
                    <a:pt x="534" y="942"/>
                  </a:lnTo>
                  <a:lnTo>
                    <a:pt x="540" y="936"/>
                  </a:lnTo>
                  <a:lnTo>
                    <a:pt x="552" y="930"/>
                  </a:lnTo>
                  <a:lnTo>
                    <a:pt x="570" y="930"/>
                  </a:lnTo>
                  <a:lnTo>
                    <a:pt x="582" y="414"/>
                  </a:lnTo>
                  <a:lnTo>
                    <a:pt x="654" y="414"/>
                  </a:lnTo>
                  <a:lnTo>
                    <a:pt x="648" y="288"/>
                  </a:lnTo>
                  <a:lnTo>
                    <a:pt x="654" y="282"/>
                  </a:lnTo>
                  <a:lnTo>
                    <a:pt x="654" y="108"/>
                  </a:lnTo>
                  <a:lnTo>
                    <a:pt x="690" y="108"/>
                  </a:lnTo>
                  <a:lnTo>
                    <a:pt x="708" y="102"/>
                  </a:lnTo>
                  <a:lnTo>
                    <a:pt x="744" y="102"/>
                  </a:lnTo>
                  <a:lnTo>
                    <a:pt x="792" y="90"/>
                  </a:lnTo>
                  <a:lnTo>
                    <a:pt x="804" y="84"/>
                  </a:lnTo>
                  <a:lnTo>
                    <a:pt x="822" y="84"/>
                  </a:lnTo>
                  <a:lnTo>
                    <a:pt x="828" y="90"/>
                  </a:lnTo>
                  <a:lnTo>
                    <a:pt x="828" y="108"/>
                  </a:lnTo>
                  <a:lnTo>
                    <a:pt x="834" y="108"/>
                  </a:lnTo>
                  <a:lnTo>
                    <a:pt x="834" y="126"/>
                  </a:lnTo>
                  <a:lnTo>
                    <a:pt x="840" y="126"/>
                  </a:lnTo>
                  <a:lnTo>
                    <a:pt x="882" y="84"/>
                  </a:lnTo>
                  <a:lnTo>
                    <a:pt x="906" y="84"/>
                  </a:lnTo>
                  <a:lnTo>
                    <a:pt x="918" y="72"/>
                  </a:lnTo>
                  <a:lnTo>
                    <a:pt x="954" y="66"/>
                  </a:lnTo>
                  <a:lnTo>
                    <a:pt x="936" y="48"/>
                  </a:lnTo>
                  <a:lnTo>
                    <a:pt x="906" y="54"/>
                  </a:lnTo>
                  <a:lnTo>
                    <a:pt x="906" y="48"/>
                  </a:lnTo>
                  <a:lnTo>
                    <a:pt x="900" y="42"/>
                  </a:lnTo>
                  <a:lnTo>
                    <a:pt x="882" y="42"/>
                  </a:lnTo>
                  <a:lnTo>
                    <a:pt x="876" y="48"/>
                  </a:lnTo>
                  <a:lnTo>
                    <a:pt x="870" y="48"/>
                  </a:lnTo>
                  <a:lnTo>
                    <a:pt x="846" y="60"/>
                  </a:lnTo>
                  <a:lnTo>
                    <a:pt x="828" y="54"/>
                  </a:lnTo>
                  <a:lnTo>
                    <a:pt x="816" y="60"/>
                  </a:lnTo>
                  <a:lnTo>
                    <a:pt x="780" y="72"/>
                  </a:lnTo>
                  <a:lnTo>
                    <a:pt x="732" y="78"/>
                  </a:lnTo>
                  <a:lnTo>
                    <a:pt x="696" y="84"/>
                  </a:lnTo>
                  <a:lnTo>
                    <a:pt x="624" y="84"/>
                  </a:lnTo>
                  <a:lnTo>
                    <a:pt x="618" y="72"/>
                  </a:lnTo>
                  <a:lnTo>
                    <a:pt x="546" y="78"/>
                  </a:lnTo>
                  <a:lnTo>
                    <a:pt x="540" y="66"/>
                  </a:lnTo>
                  <a:lnTo>
                    <a:pt x="504" y="66"/>
                  </a:lnTo>
                  <a:lnTo>
                    <a:pt x="480" y="42"/>
                  </a:lnTo>
                  <a:lnTo>
                    <a:pt x="480" y="36"/>
                  </a:lnTo>
                  <a:lnTo>
                    <a:pt x="174" y="36"/>
                  </a:lnTo>
                  <a:lnTo>
                    <a:pt x="168" y="30"/>
                  </a:lnTo>
                  <a:lnTo>
                    <a:pt x="156" y="30"/>
                  </a:lnTo>
                  <a:lnTo>
                    <a:pt x="132" y="18"/>
                  </a:lnTo>
                  <a:lnTo>
                    <a:pt x="126" y="6"/>
                  </a:lnTo>
                  <a:lnTo>
                    <a:pt x="120" y="0"/>
                  </a:lnTo>
                  <a:lnTo>
                    <a:pt x="90" y="0"/>
                  </a:lnTo>
                  <a:lnTo>
                    <a:pt x="90" y="6"/>
                  </a:lnTo>
                  <a:lnTo>
                    <a:pt x="72" y="24"/>
                  </a:lnTo>
                  <a:lnTo>
                    <a:pt x="42" y="24"/>
                  </a:lnTo>
                  <a:lnTo>
                    <a:pt x="36" y="18"/>
                  </a:lnTo>
                  <a:lnTo>
                    <a:pt x="18" y="24"/>
                  </a:lnTo>
                  <a:lnTo>
                    <a:pt x="0" y="24"/>
                  </a:lnTo>
                  <a:lnTo>
                    <a:pt x="6" y="96"/>
                  </a:lnTo>
                  <a:lnTo>
                    <a:pt x="12" y="108"/>
                  </a:lnTo>
                  <a:lnTo>
                    <a:pt x="30" y="126"/>
                  </a:lnTo>
                  <a:lnTo>
                    <a:pt x="36" y="138"/>
                  </a:lnTo>
                  <a:lnTo>
                    <a:pt x="54" y="162"/>
                  </a:lnTo>
                  <a:lnTo>
                    <a:pt x="72" y="192"/>
                  </a:lnTo>
                  <a:lnTo>
                    <a:pt x="96" y="228"/>
                  </a:lnTo>
                  <a:lnTo>
                    <a:pt x="102" y="258"/>
                  </a:lnTo>
                  <a:lnTo>
                    <a:pt x="102" y="276"/>
                  </a:lnTo>
                  <a:lnTo>
                    <a:pt x="114" y="294"/>
                  </a:lnTo>
                  <a:lnTo>
                    <a:pt x="120" y="312"/>
                  </a:lnTo>
                  <a:lnTo>
                    <a:pt x="138" y="348"/>
                  </a:lnTo>
                  <a:lnTo>
                    <a:pt x="156" y="366"/>
                  </a:lnTo>
                  <a:lnTo>
                    <a:pt x="156" y="390"/>
                  </a:lnTo>
                  <a:lnTo>
                    <a:pt x="162" y="396"/>
                  </a:lnTo>
                  <a:lnTo>
                    <a:pt x="174" y="402"/>
                  </a:lnTo>
                  <a:lnTo>
                    <a:pt x="180" y="414"/>
                  </a:lnTo>
                  <a:lnTo>
                    <a:pt x="192" y="420"/>
                  </a:lnTo>
                  <a:lnTo>
                    <a:pt x="198" y="432"/>
                  </a:lnTo>
                  <a:lnTo>
                    <a:pt x="198" y="582"/>
                  </a:lnTo>
                  <a:lnTo>
                    <a:pt x="222" y="630"/>
                  </a:lnTo>
                  <a:lnTo>
                    <a:pt x="222" y="678"/>
                  </a:lnTo>
                  <a:lnTo>
                    <a:pt x="216" y="678"/>
                  </a:lnTo>
                  <a:lnTo>
                    <a:pt x="228" y="726"/>
                  </a:lnTo>
                  <a:lnTo>
                    <a:pt x="228" y="762"/>
                  </a:lnTo>
                  <a:lnTo>
                    <a:pt x="240" y="762"/>
                  </a:lnTo>
                  <a:lnTo>
                    <a:pt x="240" y="804"/>
                  </a:lnTo>
                  <a:lnTo>
                    <a:pt x="252" y="810"/>
                  </a:lnTo>
                  <a:lnTo>
                    <a:pt x="258" y="816"/>
                  </a:lnTo>
                  <a:lnTo>
                    <a:pt x="258" y="846"/>
                  </a:lnTo>
                  <a:lnTo>
                    <a:pt x="264" y="858"/>
                  </a:lnTo>
                  <a:lnTo>
                    <a:pt x="270" y="864"/>
                  </a:lnTo>
                  <a:lnTo>
                    <a:pt x="276" y="876"/>
                  </a:lnTo>
                  <a:lnTo>
                    <a:pt x="282" y="894"/>
                  </a:lnTo>
                  <a:lnTo>
                    <a:pt x="282" y="900"/>
                  </a:lnTo>
                  <a:lnTo>
                    <a:pt x="288" y="912"/>
                  </a:lnTo>
                  <a:lnTo>
                    <a:pt x="294" y="918"/>
                  </a:lnTo>
                  <a:lnTo>
                    <a:pt x="318" y="930"/>
                  </a:lnTo>
                  <a:lnTo>
                    <a:pt x="324" y="936"/>
                  </a:lnTo>
                  <a:lnTo>
                    <a:pt x="330" y="936"/>
                  </a:lnTo>
                  <a:lnTo>
                    <a:pt x="330" y="942"/>
                  </a:lnTo>
                  <a:lnTo>
                    <a:pt x="348" y="930"/>
                  </a:lnTo>
                  <a:lnTo>
                    <a:pt x="348" y="924"/>
                  </a:lnTo>
                  <a:lnTo>
                    <a:pt x="354" y="918"/>
                  </a:lnTo>
                  <a:lnTo>
                    <a:pt x="360" y="906"/>
                  </a:lnTo>
                  <a:lnTo>
                    <a:pt x="360" y="900"/>
                  </a:lnTo>
                  <a:lnTo>
                    <a:pt x="366" y="894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25" name="Malaysia" descr="© INSCALE GmbH, 05.05.2010&#10;http://www.presentationload.com/">
              <a:extLst>
                <a:ext uri="{FF2B5EF4-FFF2-40B4-BE49-F238E27FC236}">
                  <a16:creationId xmlns:a16="http://schemas.microsoft.com/office/drawing/2014/main" id="{4779AF9F-9251-4EF3-96EB-22CF64AEF390}"/>
                </a:ext>
              </a:extLst>
            </p:cNvPr>
            <p:cNvSpPr>
              <a:spLocks/>
            </p:cNvSpPr>
            <p:nvPr/>
          </p:nvSpPr>
          <p:spPr bwMode="gray">
            <a:xfrm>
              <a:off x="8696023" y="4276269"/>
              <a:ext cx="136531" cy="196903"/>
            </a:xfrm>
            <a:custGeom>
              <a:avLst/>
              <a:gdLst>
                <a:gd name="T0" fmla="*/ 2147483647 w 306"/>
                <a:gd name="T1" fmla="*/ 2147483647 h 438"/>
                <a:gd name="T2" fmla="*/ 2147483647 w 306"/>
                <a:gd name="T3" fmla="*/ 2147483647 h 438"/>
                <a:gd name="T4" fmla="*/ 2147483647 w 306"/>
                <a:gd name="T5" fmla="*/ 2147483647 h 438"/>
                <a:gd name="T6" fmla="*/ 2147483647 w 306"/>
                <a:gd name="T7" fmla="*/ 2147483647 h 438"/>
                <a:gd name="T8" fmla="*/ 2147483647 w 306"/>
                <a:gd name="T9" fmla="*/ 2147483647 h 438"/>
                <a:gd name="T10" fmla="*/ 2147483647 w 306"/>
                <a:gd name="T11" fmla="*/ 2147483647 h 438"/>
                <a:gd name="T12" fmla="*/ 2147483647 w 306"/>
                <a:gd name="T13" fmla="*/ 2147483647 h 438"/>
                <a:gd name="T14" fmla="*/ 2147483647 w 306"/>
                <a:gd name="T15" fmla="*/ 2147483647 h 438"/>
                <a:gd name="T16" fmla="*/ 2147483647 w 306"/>
                <a:gd name="T17" fmla="*/ 2147483647 h 438"/>
                <a:gd name="T18" fmla="*/ 2147483647 w 306"/>
                <a:gd name="T19" fmla="*/ 2147483647 h 438"/>
                <a:gd name="T20" fmla="*/ 2147483647 w 306"/>
                <a:gd name="T21" fmla="*/ 2147483647 h 438"/>
                <a:gd name="T22" fmla="*/ 2147483647 w 306"/>
                <a:gd name="T23" fmla="*/ 2147483647 h 438"/>
                <a:gd name="T24" fmla="*/ 2147483647 w 306"/>
                <a:gd name="T25" fmla="*/ 2147483647 h 438"/>
                <a:gd name="T26" fmla="*/ 2147483647 w 306"/>
                <a:gd name="T27" fmla="*/ 2147483647 h 438"/>
                <a:gd name="T28" fmla="*/ 2147483647 w 306"/>
                <a:gd name="T29" fmla="*/ 2147483647 h 438"/>
                <a:gd name="T30" fmla="*/ 2147483647 w 306"/>
                <a:gd name="T31" fmla="*/ 2147483647 h 438"/>
                <a:gd name="T32" fmla="*/ 2147483647 w 306"/>
                <a:gd name="T33" fmla="*/ 2147483647 h 438"/>
                <a:gd name="T34" fmla="*/ 2147483647 w 306"/>
                <a:gd name="T35" fmla="*/ 2147483647 h 438"/>
                <a:gd name="T36" fmla="*/ 2147483647 w 306"/>
                <a:gd name="T37" fmla="*/ 2147483647 h 438"/>
                <a:gd name="T38" fmla="*/ 2147483647 w 306"/>
                <a:gd name="T39" fmla="*/ 2147483647 h 438"/>
                <a:gd name="T40" fmla="*/ 2147483647 w 306"/>
                <a:gd name="T41" fmla="*/ 2147483647 h 438"/>
                <a:gd name="T42" fmla="*/ 2147483647 w 306"/>
                <a:gd name="T43" fmla="*/ 2147483647 h 438"/>
                <a:gd name="T44" fmla="*/ 2147483647 w 306"/>
                <a:gd name="T45" fmla="*/ 2147483647 h 438"/>
                <a:gd name="T46" fmla="*/ 2147483647 w 306"/>
                <a:gd name="T47" fmla="*/ 2147483647 h 438"/>
                <a:gd name="T48" fmla="*/ 2147483647 w 306"/>
                <a:gd name="T49" fmla="*/ 2147483647 h 438"/>
                <a:gd name="T50" fmla="*/ 2147483647 w 306"/>
                <a:gd name="T51" fmla="*/ 2147483647 h 438"/>
                <a:gd name="T52" fmla="*/ 2147483647 w 306"/>
                <a:gd name="T53" fmla="*/ 2147483647 h 438"/>
                <a:gd name="T54" fmla="*/ 2147483647 w 306"/>
                <a:gd name="T55" fmla="*/ 2147483647 h 438"/>
                <a:gd name="T56" fmla="*/ 2147483647 w 306"/>
                <a:gd name="T57" fmla="*/ 2147483647 h 438"/>
                <a:gd name="T58" fmla="*/ 2147483647 w 306"/>
                <a:gd name="T59" fmla="*/ 2147483647 h 438"/>
                <a:gd name="T60" fmla="*/ 2147483647 w 306"/>
                <a:gd name="T61" fmla="*/ 2147483647 h 438"/>
                <a:gd name="T62" fmla="*/ 2147483647 w 306"/>
                <a:gd name="T63" fmla="*/ 2147483647 h 438"/>
                <a:gd name="T64" fmla="*/ 2147483647 w 306"/>
                <a:gd name="T65" fmla="*/ 2147483647 h 438"/>
                <a:gd name="T66" fmla="*/ 2147483647 w 306"/>
                <a:gd name="T67" fmla="*/ 2147483647 h 438"/>
                <a:gd name="T68" fmla="*/ 2147483647 w 306"/>
                <a:gd name="T69" fmla="*/ 2147483647 h 438"/>
                <a:gd name="T70" fmla="*/ 2147483647 w 306"/>
                <a:gd name="T71" fmla="*/ 2147483647 h 438"/>
                <a:gd name="T72" fmla="*/ 2147483647 w 306"/>
                <a:gd name="T73" fmla="*/ 2147483647 h 438"/>
                <a:gd name="T74" fmla="*/ 2147483647 w 306"/>
                <a:gd name="T75" fmla="*/ 2147483647 h 438"/>
                <a:gd name="T76" fmla="*/ 2147483647 w 306"/>
                <a:gd name="T77" fmla="*/ 0 h 438"/>
                <a:gd name="T78" fmla="*/ 2147483647 w 306"/>
                <a:gd name="T79" fmla="*/ 2147483647 h 438"/>
                <a:gd name="T80" fmla="*/ 2147483647 w 306"/>
                <a:gd name="T81" fmla="*/ 2147483647 h 438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306"/>
                <a:gd name="T124" fmla="*/ 0 h 438"/>
                <a:gd name="T125" fmla="*/ 306 w 306"/>
                <a:gd name="T126" fmla="*/ 438 h 438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306" h="438">
                  <a:moveTo>
                    <a:pt x="0" y="42"/>
                  </a:moveTo>
                  <a:lnTo>
                    <a:pt x="6" y="138"/>
                  </a:lnTo>
                  <a:lnTo>
                    <a:pt x="18" y="138"/>
                  </a:lnTo>
                  <a:lnTo>
                    <a:pt x="24" y="132"/>
                  </a:lnTo>
                  <a:lnTo>
                    <a:pt x="42" y="132"/>
                  </a:lnTo>
                  <a:lnTo>
                    <a:pt x="54" y="138"/>
                  </a:lnTo>
                  <a:lnTo>
                    <a:pt x="54" y="168"/>
                  </a:lnTo>
                  <a:lnTo>
                    <a:pt x="48" y="180"/>
                  </a:lnTo>
                  <a:lnTo>
                    <a:pt x="48" y="198"/>
                  </a:lnTo>
                  <a:lnTo>
                    <a:pt x="54" y="216"/>
                  </a:lnTo>
                  <a:lnTo>
                    <a:pt x="60" y="228"/>
                  </a:lnTo>
                  <a:lnTo>
                    <a:pt x="66" y="234"/>
                  </a:lnTo>
                  <a:lnTo>
                    <a:pt x="84" y="234"/>
                  </a:lnTo>
                  <a:lnTo>
                    <a:pt x="90" y="228"/>
                  </a:lnTo>
                  <a:lnTo>
                    <a:pt x="90" y="240"/>
                  </a:lnTo>
                  <a:lnTo>
                    <a:pt x="84" y="252"/>
                  </a:lnTo>
                  <a:lnTo>
                    <a:pt x="84" y="282"/>
                  </a:lnTo>
                  <a:lnTo>
                    <a:pt x="96" y="306"/>
                  </a:lnTo>
                  <a:lnTo>
                    <a:pt x="102" y="312"/>
                  </a:lnTo>
                  <a:lnTo>
                    <a:pt x="114" y="318"/>
                  </a:lnTo>
                  <a:lnTo>
                    <a:pt x="132" y="330"/>
                  </a:lnTo>
                  <a:lnTo>
                    <a:pt x="144" y="336"/>
                  </a:lnTo>
                  <a:lnTo>
                    <a:pt x="162" y="354"/>
                  </a:lnTo>
                  <a:lnTo>
                    <a:pt x="168" y="354"/>
                  </a:lnTo>
                  <a:lnTo>
                    <a:pt x="168" y="366"/>
                  </a:lnTo>
                  <a:lnTo>
                    <a:pt x="174" y="372"/>
                  </a:lnTo>
                  <a:lnTo>
                    <a:pt x="174" y="378"/>
                  </a:lnTo>
                  <a:lnTo>
                    <a:pt x="180" y="384"/>
                  </a:lnTo>
                  <a:lnTo>
                    <a:pt x="186" y="384"/>
                  </a:lnTo>
                  <a:lnTo>
                    <a:pt x="198" y="390"/>
                  </a:lnTo>
                  <a:lnTo>
                    <a:pt x="204" y="396"/>
                  </a:lnTo>
                  <a:lnTo>
                    <a:pt x="216" y="396"/>
                  </a:lnTo>
                  <a:lnTo>
                    <a:pt x="222" y="402"/>
                  </a:lnTo>
                  <a:lnTo>
                    <a:pt x="228" y="402"/>
                  </a:lnTo>
                  <a:lnTo>
                    <a:pt x="252" y="438"/>
                  </a:lnTo>
                  <a:lnTo>
                    <a:pt x="300" y="432"/>
                  </a:lnTo>
                  <a:lnTo>
                    <a:pt x="300" y="420"/>
                  </a:lnTo>
                  <a:lnTo>
                    <a:pt x="306" y="408"/>
                  </a:lnTo>
                  <a:lnTo>
                    <a:pt x="306" y="378"/>
                  </a:lnTo>
                  <a:lnTo>
                    <a:pt x="294" y="354"/>
                  </a:lnTo>
                  <a:lnTo>
                    <a:pt x="270" y="330"/>
                  </a:lnTo>
                  <a:lnTo>
                    <a:pt x="264" y="318"/>
                  </a:lnTo>
                  <a:lnTo>
                    <a:pt x="258" y="312"/>
                  </a:lnTo>
                  <a:lnTo>
                    <a:pt x="258" y="288"/>
                  </a:lnTo>
                  <a:lnTo>
                    <a:pt x="252" y="276"/>
                  </a:lnTo>
                  <a:lnTo>
                    <a:pt x="246" y="270"/>
                  </a:lnTo>
                  <a:lnTo>
                    <a:pt x="246" y="258"/>
                  </a:lnTo>
                  <a:lnTo>
                    <a:pt x="252" y="252"/>
                  </a:lnTo>
                  <a:lnTo>
                    <a:pt x="252" y="126"/>
                  </a:lnTo>
                  <a:lnTo>
                    <a:pt x="246" y="114"/>
                  </a:lnTo>
                  <a:lnTo>
                    <a:pt x="222" y="90"/>
                  </a:lnTo>
                  <a:lnTo>
                    <a:pt x="204" y="84"/>
                  </a:lnTo>
                  <a:lnTo>
                    <a:pt x="192" y="72"/>
                  </a:lnTo>
                  <a:lnTo>
                    <a:pt x="180" y="66"/>
                  </a:lnTo>
                  <a:lnTo>
                    <a:pt x="156" y="42"/>
                  </a:lnTo>
                  <a:lnTo>
                    <a:pt x="150" y="54"/>
                  </a:lnTo>
                  <a:lnTo>
                    <a:pt x="144" y="60"/>
                  </a:lnTo>
                  <a:lnTo>
                    <a:pt x="138" y="72"/>
                  </a:lnTo>
                  <a:lnTo>
                    <a:pt x="138" y="78"/>
                  </a:lnTo>
                  <a:lnTo>
                    <a:pt x="132" y="84"/>
                  </a:lnTo>
                  <a:lnTo>
                    <a:pt x="114" y="66"/>
                  </a:lnTo>
                  <a:lnTo>
                    <a:pt x="108" y="66"/>
                  </a:lnTo>
                  <a:lnTo>
                    <a:pt x="102" y="72"/>
                  </a:lnTo>
                  <a:lnTo>
                    <a:pt x="90" y="72"/>
                  </a:lnTo>
                  <a:lnTo>
                    <a:pt x="90" y="78"/>
                  </a:lnTo>
                  <a:lnTo>
                    <a:pt x="72" y="78"/>
                  </a:lnTo>
                  <a:lnTo>
                    <a:pt x="66" y="72"/>
                  </a:lnTo>
                  <a:lnTo>
                    <a:pt x="66" y="66"/>
                  </a:lnTo>
                  <a:lnTo>
                    <a:pt x="78" y="54"/>
                  </a:lnTo>
                  <a:lnTo>
                    <a:pt x="78" y="42"/>
                  </a:lnTo>
                  <a:lnTo>
                    <a:pt x="66" y="42"/>
                  </a:lnTo>
                  <a:lnTo>
                    <a:pt x="66" y="30"/>
                  </a:lnTo>
                  <a:lnTo>
                    <a:pt x="60" y="24"/>
                  </a:lnTo>
                  <a:lnTo>
                    <a:pt x="48" y="18"/>
                  </a:lnTo>
                  <a:lnTo>
                    <a:pt x="30" y="18"/>
                  </a:lnTo>
                  <a:lnTo>
                    <a:pt x="30" y="12"/>
                  </a:lnTo>
                  <a:lnTo>
                    <a:pt x="24" y="0"/>
                  </a:lnTo>
                  <a:lnTo>
                    <a:pt x="12" y="0"/>
                  </a:lnTo>
                  <a:lnTo>
                    <a:pt x="6" y="6"/>
                  </a:lnTo>
                  <a:lnTo>
                    <a:pt x="6" y="18"/>
                  </a:lnTo>
                  <a:lnTo>
                    <a:pt x="12" y="24"/>
                  </a:lnTo>
                  <a:lnTo>
                    <a:pt x="6" y="36"/>
                  </a:lnTo>
                  <a:lnTo>
                    <a:pt x="0" y="42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26" name="Malaysia" descr="© INSCALE GmbH, 05.05.2010&#10;http://www.presentationload.com/">
              <a:extLst>
                <a:ext uri="{FF2B5EF4-FFF2-40B4-BE49-F238E27FC236}">
                  <a16:creationId xmlns:a16="http://schemas.microsoft.com/office/drawing/2014/main" id="{E57DF6AC-54B1-44BF-94F1-CACF70D846C7}"/>
                </a:ext>
              </a:extLst>
            </p:cNvPr>
            <p:cNvSpPr>
              <a:spLocks/>
            </p:cNvSpPr>
            <p:nvPr/>
          </p:nvSpPr>
          <p:spPr bwMode="gray">
            <a:xfrm>
              <a:off x="9013537" y="4254038"/>
              <a:ext cx="304813" cy="236602"/>
            </a:xfrm>
            <a:custGeom>
              <a:avLst/>
              <a:gdLst>
                <a:gd name="T0" fmla="*/ 2147483647 w 690"/>
                <a:gd name="T1" fmla="*/ 2147483647 h 528"/>
                <a:gd name="T2" fmla="*/ 2147483647 w 690"/>
                <a:gd name="T3" fmla="*/ 2147483647 h 528"/>
                <a:gd name="T4" fmla="*/ 2147483647 w 690"/>
                <a:gd name="T5" fmla="*/ 2147483647 h 528"/>
                <a:gd name="T6" fmla="*/ 2147483647 w 690"/>
                <a:gd name="T7" fmla="*/ 2147483647 h 528"/>
                <a:gd name="T8" fmla="*/ 2147483647 w 690"/>
                <a:gd name="T9" fmla="*/ 2147483647 h 528"/>
                <a:gd name="T10" fmla="*/ 2147483647 w 690"/>
                <a:gd name="T11" fmla="*/ 2147483647 h 528"/>
                <a:gd name="T12" fmla="*/ 2147483647 w 690"/>
                <a:gd name="T13" fmla="*/ 2147483647 h 528"/>
                <a:gd name="T14" fmla="*/ 2147483647 w 690"/>
                <a:gd name="T15" fmla="*/ 2147483647 h 528"/>
                <a:gd name="T16" fmla="*/ 2147483647 w 690"/>
                <a:gd name="T17" fmla="*/ 2147483647 h 528"/>
                <a:gd name="T18" fmla="*/ 2147483647 w 690"/>
                <a:gd name="T19" fmla="*/ 2147483647 h 528"/>
                <a:gd name="T20" fmla="*/ 2147483647 w 690"/>
                <a:gd name="T21" fmla="*/ 2147483647 h 528"/>
                <a:gd name="T22" fmla="*/ 2147483647 w 690"/>
                <a:gd name="T23" fmla="*/ 2147483647 h 528"/>
                <a:gd name="T24" fmla="*/ 2147483647 w 690"/>
                <a:gd name="T25" fmla="*/ 2147483647 h 528"/>
                <a:gd name="T26" fmla="*/ 2147483647 w 690"/>
                <a:gd name="T27" fmla="*/ 2147483647 h 528"/>
                <a:gd name="T28" fmla="*/ 2147483647 w 690"/>
                <a:gd name="T29" fmla="*/ 2147483647 h 528"/>
                <a:gd name="T30" fmla="*/ 2147483647 w 690"/>
                <a:gd name="T31" fmla="*/ 2147483647 h 528"/>
                <a:gd name="T32" fmla="*/ 2147483647 w 690"/>
                <a:gd name="T33" fmla="*/ 2147483647 h 528"/>
                <a:gd name="T34" fmla="*/ 2147483647 w 690"/>
                <a:gd name="T35" fmla="*/ 2147483647 h 528"/>
                <a:gd name="T36" fmla="*/ 2147483647 w 690"/>
                <a:gd name="T37" fmla="*/ 2147483647 h 528"/>
                <a:gd name="T38" fmla="*/ 2147483647 w 690"/>
                <a:gd name="T39" fmla="*/ 2147483647 h 528"/>
                <a:gd name="T40" fmla="*/ 2147483647 w 690"/>
                <a:gd name="T41" fmla="*/ 2147483647 h 528"/>
                <a:gd name="T42" fmla="*/ 2147483647 w 690"/>
                <a:gd name="T43" fmla="*/ 2147483647 h 528"/>
                <a:gd name="T44" fmla="*/ 2147483647 w 690"/>
                <a:gd name="T45" fmla="*/ 2147483647 h 528"/>
                <a:gd name="T46" fmla="*/ 2147483647 w 690"/>
                <a:gd name="T47" fmla="*/ 2147483647 h 528"/>
                <a:gd name="T48" fmla="*/ 2147483647 w 690"/>
                <a:gd name="T49" fmla="*/ 2147483647 h 528"/>
                <a:gd name="T50" fmla="*/ 2147483647 w 690"/>
                <a:gd name="T51" fmla="*/ 2147483647 h 528"/>
                <a:gd name="T52" fmla="*/ 2147483647 w 690"/>
                <a:gd name="T53" fmla="*/ 2147483647 h 528"/>
                <a:gd name="T54" fmla="*/ 2147483647 w 690"/>
                <a:gd name="T55" fmla="*/ 2147483647 h 528"/>
                <a:gd name="T56" fmla="*/ 2147483647 w 690"/>
                <a:gd name="T57" fmla="*/ 2147483647 h 528"/>
                <a:gd name="T58" fmla="*/ 2147483647 w 690"/>
                <a:gd name="T59" fmla="*/ 2147483647 h 528"/>
                <a:gd name="T60" fmla="*/ 2147483647 w 690"/>
                <a:gd name="T61" fmla="*/ 2147483647 h 528"/>
                <a:gd name="T62" fmla="*/ 2147483647 w 690"/>
                <a:gd name="T63" fmla="*/ 2147483647 h 528"/>
                <a:gd name="T64" fmla="*/ 2147483647 w 690"/>
                <a:gd name="T65" fmla="*/ 2147483647 h 528"/>
                <a:gd name="T66" fmla="*/ 2147483647 w 690"/>
                <a:gd name="T67" fmla="*/ 2147483647 h 528"/>
                <a:gd name="T68" fmla="*/ 2147483647 w 690"/>
                <a:gd name="T69" fmla="*/ 2147483647 h 528"/>
                <a:gd name="T70" fmla="*/ 2147483647 w 690"/>
                <a:gd name="T71" fmla="*/ 0 h 528"/>
                <a:gd name="T72" fmla="*/ 2147483647 w 690"/>
                <a:gd name="T73" fmla="*/ 0 h 528"/>
                <a:gd name="T74" fmla="*/ 2147483647 w 690"/>
                <a:gd name="T75" fmla="*/ 2147483647 h 528"/>
                <a:gd name="T76" fmla="*/ 2147483647 w 690"/>
                <a:gd name="T77" fmla="*/ 2147483647 h 528"/>
                <a:gd name="T78" fmla="*/ 2147483647 w 690"/>
                <a:gd name="T79" fmla="*/ 2147483647 h 528"/>
                <a:gd name="T80" fmla="*/ 2147483647 w 690"/>
                <a:gd name="T81" fmla="*/ 2147483647 h 528"/>
                <a:gd name="T82" fmla="*/ 2147483647 w 690"/>
                <a:gd name="T83" fmla="*/ 2147483647 h 528"/>
                <a:gd name="T84" fmla="*/ 2147483647 w 690"/>
                <a:gd name="T85" fmla="*/ 2147483647 h 528"/>
                <a:gd name="T86" fmla="*/ 2147483647 w 690"/>
                <a:gd name="T87" fmla="*/ 2147483647 h 528"/>
                <a:gd name="T88" fmla="*/ 2147483647 w 690"/>
                <a:gd name="T89" fmla="*/ 2147483647 h 528"/>
                <a:gd name="T90" fmla="*/ 2147483647 w 690"/>
                <a:gd name="T91" fmla="*/ 2147483647 h 528"/>
                <a:gd name="T92" fmla="*/ 2147483647 w 690"/>
                <a:gd name="T93" fmla="*/ 2147483647 h 528"/>
                <a:gd name="T94" fmla="*/ 2147483647 w 690"/>
                <a:gd name="T95" fmla="*/ 2147483647 h 528"/>
                <a:gd name="T96" fmla="*/ 2147483647 w 690"/>
                <a:gd name="T97" fmla="*/ 2147483647 h 528"/>
                <a:gd name="T98" fmla="*/ 2147483647 w 690"/>
                <a:gd name="T99" fmla="*/ 2147483647 h 528"/>
                <a:gd name="T100" fmla="*/ 2147483647 w 690"/>
                <a:gd name="T101" fmla="*/ 2147483647 h 528"/>
                <a:gd name="T102" fmla="*/ 2147483647 w 690"/>
                <a:gd name="T103" fmla="*/ 2147483647 h 528"/>
                <a:gd name="T104" fmla="*/ 2147483647 w 690"/>
                <a:gd name="T105" fmla="*/ 2147483647 h 528"/>
                <a:gd name="T106" fmla="*/ 2147483647 w 690"/>
                <a:gd name="T107" fmla="*/ 2147483647 h 528"/>
                <a:gd name="T108" fmla="*/ 2147483647 w 690"/>
                <a:gd name="T109" fmla="*/ 2147483647 h 528"/>
                <a:gd name="T110" fmla="*/ 2147483647 w 690"/>
                <a:gd name="T111" fmla="*/ 2147483647 h 528"/>
                <a:gd name="T112" fmla="*/ 2147483647 w 690"/>
                <a:gd name="T113" fmla="*/ 2147483647 h 528"/>
                <a:gd name="T114" fmla="*/ 0 w 690"/>
                <a:gd name="T115" fmla="*/ 2147483647 h 528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690"/>
                <a:gd name="T175" fmla="*/ 0 h 528"/>
                <a:gd name="T176" fmla="*/ 690 w 690"/>
                <a:gd name="T177" fmla="*/ 528 h 528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690" h="528">
                  <a:moveTo>
                    <a:pt x="12" y="504"/>
                  </a:moveTo>
                  <a:lnTo>
                    <a:pt x="24" y="510"/>
                  </a:lnTo>
                  <a:lnTo>
                    <a:pt x="30" y="516"/>
                  </a:lnTo>
                  <a:lnTo>
                    <a:pt x="54" y="528"/>
                  </a:lnTo>
                  <a:lnTo>
                    <a:pt x="60" y="528"/>
                  </a:lnTo>
                  <a:lnTo>
                    <a:pt x="78" y="510"/>
                  </a:lnTo>
                  <a:lnTo>
                    <a:pt x="102" y="510"/>
                  </a:lnTo>
                  <a:lnTo>
                    <a:pt x="120" y="516"/>
                  </a:lnTo>
                  <a:lnTo>
                    <a:pt x="144" y="516"/>
                  </a:lnTo>
                  <a:lnTo>
                    <a:pt x="174" y="486"/>
                  </a:lnTo>
                  <a:lnTo>
                    <a:pt x="180" y="474"/>
                  </a:lnTo>
                  <a:lnTo>
                    <a:pt x="222" y="474"/>
                  </a:lnTo>
                  <a:lnTo>
                    <a:pt x="234" y="486"/>
                  </a:lnTo>
                  <a:lnTo>
                    <a:pt x="258" y="498"/>
                  </a:lnTo>
                  <a:lnTo>
                    <a:pt x="264" y="504"/>
                  </a:lnTo>
                  <a:lnTo>
                    <a:pt x="270" y="504"/>
                  </a:lnTo>
                  <a:lnTo>
                    <a:pt x="282" y="492"/>
                  </a:lnTo>
                  <a:lnTo>
                    <a:pt x="294" y="486"/>
                  </a:lnTo>
                  <a:lnTo>
                    <a:pt x="300" y="480"/>
                  </a:lnTo>
                  <a:lnTo>
                    <a:pt x="324" y="480"/>
                  </a:lnTo>
                  <a:lnTo>
                    <a:pt x="354" y="444"/>
                  </a:lnTo>
                  <a:lnTo>
                    <a:pt x="348" y="432"/>
                  </a:lnTo>
                  <a:lnTo>
                    <a:pt x="384" y="402"/>
                  </a:lnTo>
                  <a:lnTo>
                    <a:pt x="378" y="390"/>
                  </a:lnTo>
                  <a:lnTo>
                    <a:pt x="372" y="384"/>
                  </a:lnTo>
                  <a:lnTo>
                    <a:pt x="372" y="360"/>
                  </a:lnTo>
                  <a:lnTo>
                    <a:pt x="378" y="354"/>
                  </a:lnTo>
                  <a:lnTo>
                    <a:pt x="396" y="354"/>
                  </a:lnTo>
                  <a:lnTo>
                    <a:pt x="402" y="342"/>
                  </a:lnTo>
                  <a:lnTo>
                    <a:pt x="402" y="336"/>
                  </a:lnTo>
                  <a:lnTo>
                    <a:pt x="408" y="318"/>
                  </a:lnTo>
                  <a:lnTo>
                    <a:pt x="408" y="264"/>
                  </a:lnTo>
                  <a:lnTo>
                    <a:pt x="414" y="252"/>
                  </a:lnTo>
                  <a:lnTo>
                    <a:pt x="420" y="246"/>
                  </a:lnTo>
                  <a:lnTo>
                    <a:pt x="516" y="246"/>
                  </a:lnTo>
                  <a:lnTo>
                    <a:pt x="540" y="270"/>
                  </a:lnTo>
                  <a:lnTo>
                    <a:pt x="552" y="276"/>
                  </a:lnTo>
                  <a:lnTo>
                    <a:pt x="558" y="282"/>
                  </a:lnTo>
                  <a:lnTo>
                    <a:pt x="576" y="276"/>
                  </a:lnTo>
                  <a:lnTo>
                    <a:pt x="564" y="216"/>
                  </a:lnTo>
                  <a:lnTo>
                    <a:pt x="576" y="222"/>
                  </a:lnTo>
                  <a:lnTo>
                    <a:pt x="582" y="234"/>
                  </a:lnTo>
                  <a:lnTo>
                    <a:pt x="594" y="240"/>
                  </a:lnTo>
                  <a:lnTo>
                    <a:pt x="636" y="240"/>
                  </a:lnTo>
                  <a:lnTo>
                    <a:pt x="630" y="234"/>
                  </a:lnTo>
                  <a:lnTo>
                    <a:pt x="624" y="222"/>
                  </a:lnTo>
                  <a:lnTo>
                    <a:pt x="618" y="216"/>
                  </a:lnTo>
                  <a:lnTo>
                    <a:pt x="606" y="192"/>
                  </a:lnTo>
                  <a:lnTo>
                    <a:pt x="606" y="186"/>
                  </a:lnTo>
                  <a:lnTo>
                    <a:pt x="612" y="180"/>
                  </a:lnTo>
                  <a:lnTo>
                    <a:pt x="624" y="180"/>
                  </a:lnTo>
                  <a:lnTo>
                    <a:pt x="642" y="186"/>
                  </a:lnTo>
                  <a:lnTo>
                    <a:pt x="654" y="186"/>
                  </a:lnTo>
                  <a:lnTo>
                    <a:pt x="660" y="192"/>
                  </a:lnTo>
                  <a:lnTo>
                    <a:pt x="666" y="192"/>
                  </a:lnTo>
                  <a:lnTo>
                    <a:pt x="690" y="162"/>
                  </a:lnTo>
                  <a:lnTo>
                    <a:pt x="666" y="156"/>
                  </a:lnTo>
                  <a:lnTo>
                    <a:pt x="660" y="144"/>
                  </a:lnTo>
                  <a:lnTo>
                    <a:pt x="642" y="126"/>
                  </a:lnTo>
                  <a:lnTo>
                    <a:pt x="630" y="120"/>
                  </a:lnTo>
                  <a:lnTo>
                    <a:pt x="612" y="120"/>
                  </a:lnTo>
                  <a:lnTo>
                    <a:pt x="600" y="114"/>
                  </a:lnTo>
                  <a:lnTo>
                    <a:pt x="588" y="114"/>
                  </a:lnTo>
                  <a:lnTo>
                    <a:pt x="588" y="108"/>
                  </a:lnTo>
                  <a:lnTo>
                    <a:pt x="582" y="102"/>
                  </a:lnTo>
                  <a:lnTo>
                    <a:pt x="582" y="90"/>
                  </a:lnTo>
                  <a:lnTo>
                    <a:pt x="576" y="78"/>
                  </a:lnTo>
                  <a:lnTo>
                    <a:pt x="564" y="66"/>
                  </a:lnTo>
                  <a:lnTo>
                    <a:pt x="540" y="54"/>
                  </a:lnTo>
                  <a:lnTo>
                    <a:pt x="534" y="60"/>
                  </a:lnTo>
                  <a:lnTo>
                    <a:pt x="528" y="60"/>
                  </a:lnTo>
                  <a:lnTo>
                    <a:pt x="510" y="0"/>
                  </a:lnTo>
                  <a:lnTo>
                    <a:pt x="504" y="18"/>
                  </a:lnTo>
                  <a:lnTo>
                    <a:pt x="492" y="0"/>
                  </a:lnTo>
                  <a:lnTo>
                    <a:pt x="480" y="60"/>
                  </a:lnTo>
                  <a:lnTo>
                    <a:pt x="468" y="66"/>
                  </a:lnTo>
                  <a:lnTo>
                    <a:pt x="462" y="66"/>
                  </a:lnTo>
                  <a:lnTo>
                    <a:pt x="450" y="72"/>
                  </a:lnTo>
                  <a:lnTo>
                    <a:pt x="438" y="96"/>
                  </a:lnTo>
                  <a:lnTo>
                    <a:pt x="438" y="114"/>
                  </a:lnTo>
                  <a:lnTo>
                    <a:pt x="408" y="126"/>
                  </a:lnTo>
                  <a:lnTo>
                    <a:pt x="420" y="162"/>
                  </a:lnTo>
                  <a:lnTo>
                    <a:pt x="408" y="162"/>
                  </a:lnTo>
                  <a:lnTo>
                    <a:pt x="390" y="156"/>
                  </a:lnTo>
                  <a:lnTo>
                    <a:pt x="378" y="156"/>
                  </a:lnTo>
                  <a:lnTo>
                    <a:pt x="360" y="150"/>
                  </a:lnTo>
                  <a:lnTo>
                    <a:pt x="354" y="150"/>
                  </a:lnTo>
                  <a:lnTo>
                    <a:pt x="342" y="156"/>
                  </a:lnTo>
                  <a:lnTo>
                    <a:pt x="342" y="168"/>
                  </a:lnTo>
                  <a:lnTo>
                    <a:pt x="336" y="180"/>
                  </a:lnTo>
                  <a:lnTo>
                    <a:pt x="336" y="204"/>
                  </a:lnTo>
                  <a:lnTo>
                    <a:pt x="294" y="246"/>
                  </a:lnTo>
                  <a:lnTo>
                    <a:pt x="294" y="258"/>
                  </a:lnTo>
                  <a:lnTo>
                    <a:pt x="282" y="294"/>
                  </a:lnTo>
                  <a:lnTo>
                    <a:pt x="276" y="306"/>
                  </a:lnTo>
                  <a:lnTo>
                    <a:pt x="264" y="318"/>
                  </a:lnTo>
                  <a:lnTo>
                    <a:pt x="228" y="336"/>
                  </a:lnTo>
                  <a:lnTo>
                    <a:pt x="186" y="342"/>
                  </a:lnTo>
                  <a:lnTo>
                    <a:pt x="162" y="348"/>
                  </a:lnTo>
                  <a:lnTo>
                    <a:pt x="156" y="354"/>
                  </a:lnTo>
                  <a:lnTo>
                    <a:pt x="132" y="366"/>
                  </a:lnTo>
                  <a:lnTo>
                    <a:pt x="114" y="384"/>
                  </a:lnTo>
                  <a:lnTo>
                    <a:pt x="102" y="390"/>
                  </a:lnTo>
                  <a:lnTo>
                    <a:pt x="84" y="426"/>
                  </a:lnTo>
                  <a:lnTo>
                    <a:pt x="102" y="444"/>
                  </a:lnTo>
                  <a:lnTo>
                    <a:pt x="102" y="462"/>
                  </a:lnTo>
                  <a:lnTo>
                    <a:pt x="96" y="474"/>
                  </a:lnTo>
                  <a:lnTo>
                    <a:pt x="84" y="480"/>
                  </a:lnTo>
                  <a:lnTo>
                    <a:pt x="72" y="480"/>
                  </a:lnTo>
                  <a:lnTo>
                    <a:pt x="48" y="468"/>
                  </a:lnTo>
                  <a:lnTo>
                    <a:pt x="42" y="462"/>
                  </a:lnTo>
                  <a:lnTo>
                    <a:pt x="30" y="456"/>
                  </a:lnTo>
                  <a:lnTo>
                    <a:pt x="24" y="456"/>
                  </a:lnTo>
                  <a:lnTo>
                    <a:pt x="12" y="462"/>
                  </a:lnTo>
                  <a:lnTo>
                    <a:pt x="0" y="474"/>
                  </a:lnTo>
                  <a:lnTo>
                    <a:pt x="0" y="492"/>
                  </a:lnTo>
                  <a:lnTo>
                    <a:pt x="12" y="504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27" name="Indonesia" descr="© INSCALE GmbH, 05.05.2010&#10;http://www.presentationload.com/">
              <a:extLst>
                <a:ext uri="{FF2B5EF4-FFF2-40B4-BE49-F238E27FC236}">
                  <a16:creationId xmlns:a16="http://schemas.microsoft.com/office/drawing/2014/main" id="{4E8441BE-366F-413B-B377-50F980C8A6E4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8548380" y="4315968"/>
              <a:ext cx="1446275" cy="584358"/>
            </a:xfrm>
            <a:custGeom>
              <a:avLst/>
              <a:gdLst>
                <a:gd name="T0" fmla="*/ 2147483647 w 3264"/>
                <a:gd name="T1" fmla="*/ 2147483647 h 1302"/>
                <a:gd name="T2" fmla="*/ 2147483647 w 3264"/>
                <a:gd name="T3" fmla="*/ 2147483647 h 1302"/>
                <a:gd name="T4" fmla="*/ 2147483647 w 3264"/>
                <a:gd name="T5" fmla="*/ 2147483647 h 1302"/>
                <a:gd name="T6" fmla="*/ 2147483647 w 3264"/>
                <a:gd name="T7" fmla="*/ 2147483647 h 1302"/>
                <a:gd name="T8" fmla="*/ 2147483647 w 3264"/>
                <a:gd name="T9" fmla="*/ 2147483647 h 1302"/>
                <a:gd name="T10" fmla="*/ 2147483647 w 3264"/>
                <a:gd name="T11" fmla="*/ 2147483647 h 1302"/>
                <a:gd name="T12" fmla="*/ 2147483647 w 3264"/>
                <a:gd name="T13" fmla="*/ 2147483647 h 1302"/>
                <a:gd name="T14" fmla="*/ 2147483647 w 3264"/>
                <a:gd name="T15" fmla="*/ 2147483647 h 1302"/>
                <a:gd name="T16" fmla="*/ 2147483647 w 3264"/>
                <a:gd name="T17" fmla="*/ 2147483647 h 1302"/>
                <a:gd name="T18" fmla="*/ 2147483647 w 3264"/>
                <a:gd name="T19" fmla="*/ 2147483647 h 1302"/>
                <a:gd name="T20" fmla="*/ 2147483647 w 3264"/>
                <a:gd name="T21" fmla="*/ 2147483647 h 1302"/>
                <a:gd name="T22" fmla="*/ 2147483647 w 3264"/>
                <a:gd name="T23" fmla="*/ 2147483647 h 1302"/>
                <a:gd name="T24" fmla="*/ 2147483647 w 3264"/>
                <a:gd name="T25" fmla="*/ 2147483647 h 1302"/>
                <a:gd name="T26" fmla="*/ 2147483647 w 3264"/>
                <a:gd name="T27" fmla="*/ 2147483647 h 1302"/>
                <a:gd name="T28" fmla="*/ 2147483647 w 3264"/>
                <a:gd name="T29" fmla="*/ 2147483647 h 1302"/>
                <a:gd name="T30" fmla="*/ 2147483647 w 3264"/>
                <a:gd name="T31" fmla="*/ 2147483647 h 1302"/>
                <a:gd name="T32" fmla="*/ 2147483647 w 3264"/>
                <a:gd name="T33" fmla="*/ 2147483647 h 1302"/>
                <a:gd name="T34" fmla="*/ 2147483647 w 3264"/>
                <a:gd name="T35" fmla="*/ 2147483647 h 1302"/>
                <a:gd name="T36" fmla="*/ 2147483647 w 3264"/>
                <a:gd name="T37" fmla="*/ 2147483647 h 1302"/>
                <a:gd name="T38" fmla="*/ 2147483647 w 3264"/>
                <a:gd name="T39" fmla="*/ 2147483647 h 1302"/>
                <a:gd name="T40" fmla="*/ 2147483647 w 3264"/>
                <a:gd name="T41" fmla="*/ 2147483647 h 1302"/>
                <a:gd name="T42" fmla="*/ 2147483647 w 3264"/>
                <a:gd name="T43" fmla="*/ 2147483647 h 1302"/>
                <a:gd name="T44" fmla="*/ 2147483647 w 3264"/>
                <a:gd name="T45" fmla="*/ 2147483647 h 1302"/>
                <a:gd name="T46" fmla="*/ 2147483647 w 3264"/>
                <a:gd name="T47" fmla="*/ 2147483647 h 1302"/>
                <a:gd name="T48" fmla="*/ 2147483647 w 3264"/>
                <a:gd name="T49" fmla="*/ 2147483647 h 1302"/>
                <a:gd name="T50" fmla="*/ 2147483647 w 3264"/>
                <a:gd name="T51" fmla="*/ 2147483647 h 1302"/>
                <a:gd name="T52" fmla="*/ 2147483647 w 3264"/>
                <a:gd name="T53" fmla="*/ 2147483647 h 1302"/>
                <a:gd name="T54" fmla="*/ 2147483647 w 3264"/>
                <a:gd name="T55" fmla="*/ 2147483647 h 1302"/>
                <a:gd name="T56" fmla="*/ 2147483647 w 3264"/>
                <a:gd name="T57" fmla="*/ 2147483647 h 1302"/>
                <a:gd name="T58" fmla="*/ 2147483647 w 3264"/>
                <a:gd name="T59" fmla="*/ 2147483647 h 1302"/>
                <a:gd name="T60" fmla="*/ 2147483647 w 3264"/>
                <a:gd name="T61" fmla="*/ 2147483647 h 1302"/>
                <a:gd name="T62" fmla="*/ 2147483647 w 3264"/>
                <a:gd name="T63" fmla="*/ 2147483647 h 1302"/>
                <a:gd name="T64" fmla="*/ 2147483647 w 3264"/>
                <a:gd name="T65" fmla="*/ 2147483647 h 1302"/>
                <a:gd name="T66" fmla="*/ 2147483647 w 3264"/>
                <a:gd name="T67" fmla="*/ 2147483647 h 1302"/>
                <a:gd name="T68" fmla="*/ 2147483647 w 3264"/>
                <a:gd name="T69" fmla="*/ 2147483647 h 1302"/>
                <a:gd name="T70" fmla="*/ 2147483647 w 3264"/>
                <a:gd name="T71" fmla="*/ 2147483647 h 1302"/>
                <a:gd name="T72" fmla="*/ 2147483647 w 3264"/>
                <a:gd name="T73" fmla="*/ 2147483647 h 1302"/>
                <a:gd name="T74" fmla="*/ 2147483647 w 3264"/>
                <a:gd name="T75" fmla="*/ 2147483647 h 1302"/>
                <a:gd name="T76" fmla="*/ 2147483647 w 3264"/>
                <a:gd name="T77" fmla="*/ 2147483647 h 1302"/>
                <a:gd name="T78" fmla="*/ 2147483647 w 3264"/>
                <a:gd name="T79" fmla="*/ 2147483647 h 1302"/>
                <a:gd name="T80" fmla="*/ 2147483647 w 3264"/>
                <a:gd name="T81" fmla="*/ 2147483647 h 1302"/>
                <a:gd name="T82" fmla="*/ 2147483647 w 3264"/>
                <a:gd name="T83" fmla="*/ 2147483647 h 1302"/>
                <a:gd name="T84" fmla="*/ 2147483647 w 3264"/>
                <a:gd name="T85" fmla="*/ 2147483647 h 1302"/>
                <a:gd name="T86" fmla="*/ 2147483647 w 3264"/>
                <a:gd name="T87" fmla="*/ 2147483647 h 1302"/>
                <a:gd name="T88" fmla="*/ 2147483647 w 3264"/>
                <a:gd name="T89" fmla="*/ 2147483647 h 1302"/>
                <a:gd name="T90" fmla="*/ 2147483647 w 3264"/>
                <a:gd name="T91" fmla="*/ 2147483647 h 1302"/>
                <a:gd name="T92" fmla="*/ 2147483647 w 3264"/>
                <a:gd name="T93" fmla="*/ 2147483647 h 1302"/>
                <a:gd name="T94" fmla="*/ 2147483647 w 3264"/>
                <a:gd name="T95" fmla="*/ 2147483647 h 1302"/>
                <a:gd name="T96" fmla="*/ 2147483647 w 3264"/>
                <a:gd name="T97" fmla="*/ 2147483647 h 1302"/>
                <a:gd name="T98" fmla="*/ 2147483647 w 3264"/>
                <a:gd name="T99" fmla="*/ 2147483647 h 1302"/>
                <a:gd name="T100" fmla="*/ 2147483647 w 3264"/>
                <a:gd name="T101" fmla="*/ 2147483647 h 1302"/>
                <a:gd name="T102" fmla="*/ 2147483647 w 3264"/>
                <a:gd name="T103" fmla="*/ 2147483647 h 1302"/>
                <a:gd name="T104" fmla="*/ 2147483647 w 3264"/>
                <a:gd name="T105" fmla="*/ 2147483647 h 1302"/>
                <a:gd name="T106" fmla="*/ 2147483647 w 3264"/>
                <a:gd name="T107" fmla="*/ 2147483647 h 1302"/>
                <a:gd name="T108" fmla="*/ 2147483647 w 3264"/>
                <a:gd name="T109" fmla="*/ 2147483647 h 1302"/>
                <a:gd name="T110" fmla="*/ 2147483647 w 3264"/>
                <a:gd name="T111" fmla="*/ 2147483647 h 1302"/>
                <a:gd name="T112" fmla="*/ 2147483647 w 3264"/>
                <a:gd name="T113" fmla="*/ 2147483647 h 1302"/>
                <a:gd name="T114" fmla="*/ 2147483647 w 3264"/>
                <a:gd name="T115" fmla="*/ 2147483647 h 1302"/>
                <a:gd name="T116" fmla="*/ 2147483647 w 3264"/>
                <a:gd name="T117" fmla="*/ 2147483647 h 1302"/>
                <a:gd name="T118" fmla="*/ 2147483647 w 3264"/>
                <a:gd name="T119" fmla="*/ 2147483647 h 1302"/>
                <a:gd name="T120" fmla="*/ 2147483647 w 3264"/>
                <a:gd name="T121" fmla="*/ 2147483647 h 1302"/>
                <a:gd name="T122" fmla="*/ 2147483647 w 3264"/>
                <a:gd name="T123" fmla="*/ 2147483647 h 1302"/>
                <a:gd name="T124" fmla="*/ 2147483647 w 3264"/>
                <a:gd name="T125" fmla="*/ 2147483647 h 1302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3264"/>
                <a:gd name="T190" fmla="*/ 0 h 1302"/>
                <a:gd name="T191" fmla="*/ 3264 w 3264"/>
                <a:gd name="T192" fmla="*/ 1302 h 1302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3264" h="1302">
                  <a:moveTo>
                    <a:pt x="1788" y="984"/>
                  </a:moveTo>
                  <a:lnTo>
                    <a:pt x="1806" y="978"/>
                  </a:lnTo>
                  <a:lnTo>
                    <a:pt x="1818" y="954"/>
                  </a:lnTo>
                  <a:lnTo>
                    <a:pt x="1812" y="930"/>
                  </a:lnTo>
                  <a:lnTo>
                    <a:pt x="1788" y="984"/>
                  </a:lnTo>
                  <a:close/>
                  <a:moveTo>
                    <a:pt x="672" y="462"/>
                  </a:moveTo>
                  <a:lnTo>
                    <a:pt x="702" y="480"/>
                  </a:lnTo>
                  <a:lnTo>
                    <a:pt x="702" y="450"/>
                  </a:lnTo>
                  <a:lnTo>
                    <a:pt x="672" y="426"/>
                  </a:lnTo>
                  <a:lnTo>
                    <a:pt x="672" y="462"/>
                  </a:lnTo>
                  <a:close/>
                  <a:moveTo>
                    <a:pt x="678" y="492"/>
                  </a:moveTo>
                  <a:lnTo>
                    <a:pt x="654" y="516"/>
                  </a:lnTo>
                  <a:lnTo>
                    <a:pt x="678" y="546"/>
                  </a:lnTo>
                  <a:lnTo>
                    <a:pt x="678" y="492"/>
                  </a:lnTo>
                  <a:close/>
                  <a:moveTo>
                    <a:pt x="906" y="714"/>
                  </a:moveTo>
                  <a:lnTo>
                    <a:pt x="930" y="732"/>
                  </a:lnTo>
                  <a:lnTo>
                    <a:pt x="936" y="708"/>
                  </a:lnTo>
                  <a:lnTo>
                    <a:pt x="936" y="702"/>
                  </a:lnTo>
                  <a:lnTo>
                    <a:pt x="930" y="696"/>
                  </a:lnTo>
                  <a:lnTo>
                    <a:pt x="930" y="690"/>
                  </a:lnTo>
                  <a:lnTo>
                    <a:pt x="912" y="672"/>
                  </a:lnTo>
                  <a:lnTo>
                    <a:pt x="900" y="666"/>
                  </a:lnTo>
                  <a:lnTo>
                    <a:pt x="888" y="666"/>
                  </a:lnTo>
                  <a:lnTo>
                    <a:pt x="882" y="672"/>
                  </a:lnTo>
                  <a:lnTo>
                    <a:pt x="876" y="684"/>
                  </a:lnTo>
                  <a:lnTo>
                    <a:pt x="882" y="696"/>
                  </a:lnTo>
                  <a:lnTo>
                    <a:pt x="882" y="708"/>
                  </a:lnTo>
                  <a:lnTo>
                    <a:pt x="888" y="720"/>
                  </a:lnTo>
                  <a:lnTo>
                    <a:pt x="906" y="714"/>
                  </a:lnTo>
                  <a:close/>
                  <a:moveTo>
                    <a:pt x="684" y="372"/>
                  </a:moveTo>
                  <a:lnTo>
                    <a:pt x="672" y="360"/>
                  </a:lnTo>
                  <a:lnTo>
                    <a:pt x="660" y="372"/>
                  </a:lnTo>
                  <a:lnTo>
                    <a:pt x="672" y="396"/>
                  </a:lnTo>
                  <a:lnTo>
                    <a:pt x="684" y="396"/>
                  </a:lnTo>
                  <a:lnTo>
                    <a:pt x="684" y="372"/>
                  </a:lnTo>
                  <a:close/>
                  <a:moveTo>
                    <a:pt x="750" y="624"/>
                  </a:moveTo>
                  <a:lnTo>
                    <a:pt x="750" y="630"/>
                  </a:lnTo>
                  <a:lnTo>
                    <a:pt x="756" y="636"/>
                  </a:lnTo>
                  <a:lnTo>
                    <a:pt x="756" y="648"/>
                  </a:lnTo>
                  <a:lnTo>
                    <a:pt x="774" y="684"/>
                  </a:lnTo>
                  <a:lnTo>
                    <a:pt x="786" y="690"/>
                  </a:lnTo>
                  <a:lnTo>
                    <a:pt x="804" y="696"/>
                  </a:lnTo>
                  <a:lnTo>
                    <a:pt x="816" y="702"/>
                  </a:lnTo>
                  <a:lnTo>
                    <a:pt x="834" y="702"/>
                  </a:lnTo>
                  <a:lnTo>
                    <a:pt x="828" y="660"/>
                  </a:lnTo>
                  <a:lnTo>
                    <a:pt x="810" y="648"/>
                  </a:lnTo>
                  <a:lnTo>
                    <a:pt x="810" y="618"/>
                  </a:lnTo>
                  <a:lnTo>
                    <a:pt x="804" y="606"/>
                  </a:lnTo>
                  <a:lnTo>
                    <a:pt x="792" y="600"/>
                  </a:lnTo>
                  <a:lnTo>
                    <a:pt x="786" y="588"/>
                  </a:lnTo>
                  <a:lnTo>
                    <a:pt x="768" y="582"/>
                  </a:lnTo>
                  <a:lnTo>
                    <a:pt x="756" y="576"/>
                  </a:lnTo>
                  <a:lnTo>
                    <a:pt x="732" y="576"/>
                  </a:lnTo>
                  <a:lnTo>
                    <a:pt x="732" y="582"/>
                  </a:lnTo>
                  <a:lnTo>
                    <a:pt x="726" y="588"/>
                  </a:lnTo>
                  <a:lnTo>
                    <a:pt x="726" y="600"/>
                  </a:lnTo>
                  <a:lnTo>
                    <a:pt x="714" y="600"/>
                  </a:lnTo>
                  <a:lnTo>
                    <a:pt x="714" y="606"/>
                  </a:lnTo>
                  <a:lnTo>
                    <a:pt x="708" y="612"/>
                  </a:lnTo>
                  <a:lnTo>
                    <a:pt x="714" y="624"/>
                  </a:lnTo>
                  <a:lnTo>
                    <a:pt x="750" y="624"/>
                  </a:lnTo>
                  <a:close/>
                  <a:moveTo>
                    <a:pt x="246" y="438"/>
                  </a:moveTo>
                  <a:lnTo>
                    <a:pt x="222" y="462"/>
                  </a:lnTo>
                  <a:lnTo>
                    <a:pt x="234" y="492"/>
                  </a:lnTo>
                  <a:lnTo>
                    <a:pt x="234" y="498"/>
                  </a:lnTo>
                  <a:lnTo>
                    <a:pt x="228" y="504"/>
                  </a:lnTo>
                  <a:lnTo>
                    <a:pt x="228" y="510"/>
                  </a:lnTo>
                  <a:lnTo>
                    <a:pt x="240" y="510"/>
                  </a:lnTo>
                  <a:lnTo>
                    <a:pt x="246" y="504"/>
                  </a:lnTo>
                  <a:lnTo>
                    <a:pt x="246" y="468"/>
                  </a:lnTo>
                  <a:lnTo>
                    <a:pt x="252" y="456"/>
                  </a:lnTo>
                  <a:lnTo>
                    <a:pt x="246" y="438"/>
                  </a:lnTo>
                  <a:close/>
                  <a:moveTo>
                    <a:pt x="264" y="534"/>
                  </a:moveTo>
                  <a:lnTo>
                    <a:pt x="258" y="546"/>
                  </a:lnTo>
                  <a:lnTo>
                    <a:pt x="258" y="588"/>
                  </a:lnTo>
                  <a:lnTo>
                    <a:pt x="264" y="600"/>
                  </a:lnTo>
                  <a:lnTo>
                    <a:pt x="276" y="612"/>
                  </a:lnTo>
                  <a:lnTo>
                    <a:pt x="288" y="612"/>
                  </a:lnTo>
                  <a:lnTo>
                    <a:pt x="294" y="606"/>
                  </a:lnTo>
                  <a:lnTo>
                    <a:pt x="294" y="588"/>
                  </a:lnTo>
                  <a:lnTo>
                    <a:pt x="288" y="576"/>
                  </a:lnTo>
                  <a:lnTo>
                    <a:pt x="282" y="558"/>
                  </a:lnTo>
                  <a:lnTo>
                    <a:pt x="282" y="546"/>
                  </a:lnTo>
                  <a:lnTo>
                    <a:pt x="276" y="534"/>
                  </a:lnTo>
                  <a:lnTo>
                    <a:pt x="264" y="534"/>
                  </a:lnTo>
                  <a:close/>
                  <a:moveTo>
                    <a:pt x="48" y="222"/>
                  </a:moveTo>
                  <a:lnTo>
                    <a:pt x="42" y="228"/>
                  </a:lnTo>
                  <a:lnTo>
                    <a:pt x="42" y="246"/>
                  </a:lnTo>
                  <a:lnTo>
                    <a:pt x="48" y="258"/>
                  </a:lnTo>
                  <a:lnTo>
                    <a:pt x="66" y="258"/>
                  </a:lnTo>
                  <a:lnTo>
                    <a:pt x="84" y="276"/>
                  </a:lnTo>
                  <a:lnTo>
                    <a:pt x="90" y="270"/>
                  </a:lnTo>
                  <a:lnTo>
                    <a:pt x="90" y="252"/>
                  </a:lnTo>
                  <a:lnTo>
                    <a:pt x="78" y="246"/>
                  </a:lnTo>
                  <a:lnTo>
                    <a:pt x="72" y="234"/>
                  </a:lnTo>
                  <a:lnTo>
                    <a:pt x="60" y="228"/>
                  </a:lnTo>
                  <a:lnTo>
                    <a:pt x="54" y="222"/>
                  </a:lnTo>
                  <a:lnTo>
                    <a:pt x="48" y="222"/>
                  </a:lnTo>
                  <a:close/>
                  <a:moveTo>
                    <a:pt x="162" y="330"/>
                  </a:moveTo>
                  <a:lnTo>
                    <a:pt x="156" y="330"/>
                  </a:lnTo>
                  <a:lnTo>
                    <a:pt x="144" y="342"/>
                  </a:lnTo>
                  <a:lnTo>
                    <a:pt x="144" y="354"/>
                  </a:lnTo>
                  <a:lnTo>
                    <a:pt x="156" y="366"/>
                  </a:lnTo>
                  <a:lnTo>
                    <a:pt x="162" y="378"/>
                  </a:lnTo>
                  <a:lnTo>
                    <a:pt x="174" y="390"/>
                  </a:lnTo>
                  <a:lnTo>
                    <a:pt x="180" y="402"/>
                  </a:lnTo>
                  <a:lnTo>
                    <a:pt x="192" y="414"/>
                  </a:lnTo>
                  <a:lnTo>
                    <a:pt x="198" y="408"/>
                  </a:lnTo>
                  <a:lnTo>
                    <a:pt x="198" y="402"/>
                  </a:lnTo>
                  <a:lnTo>
                    <a:pt x="204" y="390"/>
                  </a:lnTo>
                  <a:lnTo>
                    <a:pt x="204" y="384"/>
                  </a:lnTo>
                  <a:lnTo>
                    <a:pt x="198" y="372"/>
                  </a:lnTo>
                  <a:lnTo>
                    <a:pt x="198" y="366"/>
                  </a:lnTo>
                  <a:lnTo>
                    <a:pt x="192" y="360"/>
                  </a:lnTo>
                  <a:lnTo>
                    <a:pt x="186" y="348"/>
                  </a:lnTo>
                  <a:lnTo>
                    <a:pt x="180" y="342"/>
                  </a:lnTo>
                  <a:lnTo>
                    <a:pt x="168" y="336"/>
                  </a:lnTo>
                  <a:lnTo>
                    <a:pt x="162" y="330"/>
                  </a:lnTo>
                  <a:close/>
                  <a:moveTo>
                    <a:pt x="2574" y="486"/>
                  </a:moveTo>
                  <a:lnTo>
                    <a:pt x="2574" y="474"/>
                  </a:lnTo>
                  <a:lnTo>
                    <a:pt x="2568" y="474"/>
                  </a:lnTo>
                  <a:lnTo>
                    <a:pt x="2556" y="468"/>
                  </a:lnTo>
                  <a:lnTo>
                    <a:pt x="2520" y="468"/>
                  </a:lnTo>
                  <a:lnTo>
                    <a:pt x="2514" y="474"/>
                  </a:lnTo>
                  <a:lnTo>
                    <a:pt x="2520" y="498"/>
                  </a:lnTo>
                  <a:lnTo>
                    <a:pt x="2526" y="498"/>
                  </a:lnTo>
                  <a:lnTo>
                    <a:pt x="2538" y="492"/>
                  </a:lnTo>
                  <a:lnTo>
                    <a:pt x="2562" y="492"/>
                  </a:lnTo>
                  <a:lnTo>
                    <a:pt x="2568" y="486"/>
                  </a:lnTo>
                  <a:lnTo>
                    <a:pt x="2574" y="486"/>
                  </a:lnTo>
                  <a:close/>
                  <a:moveTo>
                    <a:pt x="336" y="648"/>
                  </a:moveTo>
                  <a:lnTo>
                    <a:pt x="342" y="648"/>
                  </a:lnTo>
                  <a:lnTo>
                    <a:pt x="342" y="636"/>
                  </a:lnTo>
                  <a:lnTo>
                    <a:pt x="330" y="624"/>
                  </a:lnTo>
                  <a:lnTo>
                    <a:pt x="318" y="624"/>
                  </a:lnTo>
                  <a:lnTo>
                    <a:pt x="318" y="636"/>
                  </a:lnTo>
                  <a:lnTo>
                    <a:pt x="330" y="648"/>
                  </a:lnTo>
                  <a:lnTo>
                    <a:pt x="336" y="648"/>
                  </a:lnTo>
                  <a:close/>
                  <a:moveTo>
                    <a:pt x="2472" y="654"/>
                  </a:moveTo>
                  <a:lnTo>
                    <a:pt x="2484" y="648"/>
                  </a:lnTo>
                  <a:lnTo>
                    <a:pt x="2502" y="630"/>
                  </a:lnTo>
                  <a:lnTo>
                    <a:pt x="2502" y="618"/>
                  </a:lnTo>
                  <a:lnTo>
                    <a:pt x="2430" y="612"/>
                  </a:lnTo>
                  <a:lnTo>
                    <a:pt x="2430" y="624"/>
                  </a:lnTo>
                  <a:lnTo>
                    <a:pt x="2436" y="630"/>
                  </a:lnTo>
                  <a:lnTo>
                    <a:pt x="2442" y="642"/>
                  </a:lnTo>
                  <a:lnTo>
                    <a:pt x="2448" y="648"/>
                  </a:lnTo>
                  <a:lnTo>
                    <a:pt x="2460" y="654"/>
                  </a:lnTo>
                  <a:lnTo>
                    <a:pt x="2472" y="654"/>
                  </a:lnTo>
                  <a:close/>
                  <a:moveTo>
                    <a:pt x="2406" y="288"/>
                  </a:moveTo>
                  <a:lnTo>
                    <a:pt x="2418" y="276"/>
                  </a:lnTo>
                  <a:lnTo>
                    <a:pt x="2418" y="264"/>
                  </a:lnTo>
                  <a:lnTo>
                    <a:pt x="2412" y="258"/>
                  </a:lnTo>
                  <a:lnTo>
                    <a:pt x="2400" y="252"/>
                  </a:lnTo>
                  <a:lnTo>
                    <a:pt x="2376" y="252"/>
                  </a:lnTo>
                  <a:lnTo>
                    <a:pt x="2370" y="258"/>
                  </a:lnTo>
                  <a:lnTo>
                    <a:pt x="2370" y="264"/>
                  </a:lnTo>
                  <a:lnTo>
                    <a:pt x="2394" y="288"/>
                  </a:lnTo>
                  <a:lnTo>
                    <a:pt x="2406" y="288"/>
                  </a:lnTo>
                  <a:close/>
                  <a:moveTo>
                    <a:pt x="2868" y="528"/>
                  </a:moveTo>
                  <a:lnTo>
                    <a:pt x="2886" y="534"/>
                  </a:lnTo>
                  <a:lnTo>
                    <a:pt x="2892" y="534"/>
                  </a:lnTo>
                  <a:lnTo>
                    <a:pt x="2898" y="528"/>
                  </a:lnTo>
                  <a:lnTo>
                    <a:pt x="2898" y="522"/>
                  </a:lnTo>
                  <a:lnTo>
                    <a:pt x="2874" y="510"/>
                  </a:lnTo>
                  <a:lnTo>
                    <a:pt x="2868" y="516"/>
                  </a:lnTo>
                  <a:lnTo>
                    <a:pt x="2862" y="516"/>
                  </a:lnTo>
                  <a:lnTo>
                    <a:pt x="2862" y="522"/>
                  </a:lnTo>
                  <a:lnTo>
                    <a:pt x="2868" y="528"/>
                  </a:lnTo>
                  <a:close/>
                  <a:moveTo>
                    <a:pt x="2916" y="618"/>
                  </a:moveTo>
                  <a:lnTo>
                    <a:pt x="2928" y="618"/>
                  </a:lnTo>
                  <a:lnTo>
                    <a:pt x="2940" y="612"/>
                  </a:lnTo>
                  <a:lnTo>
                    <a:pt x="2958" y="612"/>
                  </a:lnTo>
                  <a:lnTo>
                    <a:pt x="2964" y="606"/>
                  </a:lnTo>
                  <a:lnTo>
                    <a:pt x="2970" y="606"/>
                  </a:lnTo>
                  <a:lnTo>
                    <a:pt x="2964" y="606"/>
                  </a:lnTo>
                  <a:lnTo>
                    <a:pt x="2958" y="600"/>
                  </a:lnTo>
                  <a:lnTo>
                    <a:pt x="2946" y="594"/>
                  </a:lnTo>
                  <a:lnTo>
                    <a:pt x="2934" y="594"/>
                  </a:lnTo>
                  <a:lnTo>
                    <a:pt x="2928" y="588"/>
                  </a:lnTo>
                  <a:lnTo>
                    <a:pt x="2922" y="588"/>
                  </a:lnTo>
                  <a:lnTo>
                    <a:pt x="2910" y="594"/>
                  </a:lnTo>
                  <a:lnTo>
                    <a:pt x="2892" y="594"/>
                  </a:lnTo>
                  <a:lnTo>
                    <a:pt x="2886" y="600"/>
                  </a:lnTo>
                  <a:lnTo>
                    <a:pt x="2880" y="600"/>
                  </a:lnTo>
                  <a:lnTo>
                    <a:pt x="2892" y="606"/>
                  </a:lnTo>
                  <a:lnTo>
                    <a:pt x="2898" y="612"/>
                  </a:lnTo>
                  <a:lnTo>
                    <a:pt x="2910" y="618"/>
                  </a:lnTo>
                  <a:lnTo>
                    <a:pt x="2916" y="618"/>
                  </a:lnTo>
                  <a:close/>
                  <a:moveTo>
                    <a:pt x="1710" y="552"/>
                  </a:moveTo>
                  <a:lnTo>
                    <a:pt x="1710" y="564"/>
                  </a:lnTo>
                  <a:lnTo>
                    <a:pt x="1716" y="570"/>
                  </a:lnTo>
                  <a:lnTo>
                    <a:pt x="1716" y="582"/>
                  </a:lnTo>
                  <a:lnTo>
                    <a:pt x="1722" y="594"/>
                  </a:lnTo>
                  <a:lnTo>
                    <a:pt x="1722" y="612"/>
                  </a:lnTo>
                  <a:lnTo>
                    <a:pt x="1716" y="618"/>
                  </a:lnTo>
                  <a:lnTo>
                    <a:pt x="1692" y="630"/>
                  </a:lnTo>
                  <a:lnTo>
                    <a:pt x="1686" y="636"/>
                  </a:lnTo>
                  <a:lnTo>
                    <a:pt x="1674" y="642"/>
                  </a:lnTo>
                  <a:lnTo>
                    <a:pt x="1674" y="678"/>
                  </a:lnTo>
                  <a:lnTo>
                    <a:pt x="1680" y="684"/>
                  </a:lnTo>
                  <a:lnTo>
                    <a:pt x="1686" y="696"/>
                  </a:lnTo>
                  <a:lnTo>
                    <a:pt x="1674" y="708"/>
                  </a:lnTo>
                  <a:lnTo>
                    <a:pt x="1674" y="720"/>
                  </a:lnTo>
                  <a:lnTo>
                    <a:pt x="1680" y="726"/>
                  </a:lnTo>
                  <a:lnTo>
                    <a:pt x="1692" y="732"/>
                  </a:lnTo>
                  <a:lnTo>
                    <a:pt x="1698" y="726"/>
                  </a:lnTo>
                  <a:lnTo>
                    <a:pt x="1722" y="726"/>
                  </a:lnTo>
                  <a:lnTo>
                    <a:pt x="1728" y="732"/>
                  </a:lnTo>
                  <a:lnTo>
                    <a:pt x="1728" y="756"/>
                  </a:lnTo>
                  <a:lnTo>
                    <a:pt x="1722" y="762"/>
                  </a:lnTo>
                  <a:lnTo>
                    <a:pt x="1740" y="780"/>
                  </a:lnTo>
                  <a:lnTo>
                    <a:pt x="1728" y="846"/>
                  </a:lnTo>
                  <a:lnTo>
                    <a:pt x="1710" y="864"/>
                  </a:lnTo>
                  <a:lnTo>
                    <a:pt x="1704" y="876"/>
                  </a:lnTo>
                  <a:lnTo>
                    <a:pt x="1704" y="888"/>
                  </a:lnTo>
                  <a:lnTo>
                    <a:pt x="1710" y="906"/>
                  </a:lnTo>
                  <a:lnTo>
                    <a:pt x="1722" y="924"/>
                  </a:lnTo>
                  <a:lnTo>
                    <a:pt x="1746" y="936"/>
                  </a:lnTo>
                  <a:lnTo>
                    <a:pt x="1764" y="930"/>
                  </a:lnTo>
                  <a:lnTo>
                    <a:pt x="1788" y="906"/>
                  </a:lnTo>
                  <a:lnTo>
                    <a:pt x="1788" y="864"/>
                  </a:lnTo>
                  <a:lnTo>
                    <a:pt x="1782" y="858"/>
                  </a:lnTo>
                  <a:lnTo>
                    <a:pt x="1776" y="846"/>
                  </a:lnTo>
                  <a:lnTo>
                    <a:pt x="1800" y="822"/>
                  </a:lnTo>
                  <a:lnTo>
                    <a:pt x="1806" y="804"/>
                  </a:lnTo>
                  <a:lnTo>
                    <a:pt x="1806" y="774"/>
                  </a:lnTo>
                  <a:lnTo>
                    <a:pt x="1812" y="756"/>
                  </a:lnTo>
                  <a:lnTo>
                    <a:pt x="1812" y="726"/>
                  </a:lnTo>
                  <a:lnTo>
                    <a:pt x="1806" y="714"/>
                  </a:lnTo>
                  <a:lnTo>
                    <a:pt x="1800" y="696"/>
                  </a:lnTo>
                  <a:lnTo>
                    <a:pt x="1794" y="684"/>
                  </a:lnTo>
                  <a:lnTo>
                    <a:pt x="1794" y="636"/>
                  </a:lnTo>
                  <a:lnTo>
                    <a:pt x="1800" y="630"/>
                  </a:lnTo>
                  <a:lnTo>
                    <a:pt x="1800" y="624"/>
                  </a:lnTo>
                  <a:lnTo>
                    <a:pt x="1806" y="618"/>
                  </a:lnTo>
                  <a:lnTo>
                    <a:pt x="1812" y="618"/>
                  </a:lnTo>
                  <a:lnTo>
                    <a:pt x="1818" y="624"/>
                  </a:lnTo>
                  <a:lnTo>
                    <a:pt x="1824" y="642"/>
                  </a:lnTo>
                  <a:lnTo>
                    <a:pt x="1830" y="666"/>
                  </a:lnTo>
                  <a:lnTo>
                    <a:pt x="1836" y="684"/>
                  </a:lnTo>
                  <a:lnTo>
                    <a:pt x="1836" y="702"/>
                  </a:lnTo>
                  <a:lnTo>
                    <a:pt x="1866" y="738"/>
                  </a:lnTo>
                  <a:lnTo>
                    <a:pt x="1866" y="792"/>
                  </a:lnTo>
                  <a:lnTo>
                    <a:pt x="1890" y="822"/>
                  </a:lnTo>
                  <a:lnTo>
                    <a:pt x="1890" y="858"/>
                  </a:lnTo>
                  <a:lnTo>
                    <a:pt x="1902" y="930"/>
                  </a:lnTo>
                  <a:lnTo>
                    <a:pt x="1920" y="918"/>
                  </a:lnTo>
                  <a:lnTo>
                    <a:pt x="1962" y="930"/>
                  </a:lnTo>
                  <a:lnTo>
                    <a:pt x="1962" y="870"/>
                  </a:lnTo>
                  <a:lnTo>
                    <a:pt x="1968" y="864"/>
                  </a:lnTo>
                  <a:lnTo>
                    <a:pt x="1974" y="852"/>
                  </a:lnTo>
                  <a:lnTo>
                    <a:pt x="1980" y="876"/>
                  </a:lnTo>
                  <a:lnTo>
                    <a:pt x="1998" y="876"/>
                  </a:lnTo>
                  <a:lnTo>
                    <a:pt x="2004" y="870"/>
                  </a:lnTo>
                  <a:lnTo>
                    <a:pt x="2010" y="858"/>
                  </a:lnTo>
                  <a:lnTo>
                    <a:pt x="2010" y="828"/>
                  </a:lnTo>
                  <a:lnTo>
                    <a:pt x="2004" y="822"/>
                  </a:lnTo>
                  <a:lnTo>
                    <a:pt x="2004" y="816"/>
                  </a:lnTo>
                  <a:lnTo>
                    <a:pt x="1992" y="810"/>
                  </a:lnTo>
                  <a:lnTo>
                    <a:pt x="1986" y="798"/>
                  </a:lnTo>
                  <a:lnTo>
                    <a:pt x="1974" y="792"/>
                  </a:lnTo>
                  <a:lnTo>
                    <a:pt x="1962" y="780"/>
                  </a:lnTo>
                  <a:lnTo>
                    <a:pt x="1956" y="768"/>
                  </a:lnTo>
                  <a:lnTo>
                    <a:pt x="1944" y="756"/>
                  </a:lnTo>
                  <a:lnTo>
                    <a:pt x="1944" y="750"/>
                  </a:lnTo>
                  <a:lnTo>
                    <a:pt x="1956" y="726"/>
                  </a:lnTo>
                  <a:lnTo>
                    <a:pt x="1968" y="720"/>
                  </a:lnTo>
                  <a:lnTo>
                    <a:pt x="1968" y="708"/>
                  </a:lnTo>
                  <a:lnTo>
                    <a:pt x="1962" y="696"/>
                  </a:lnTo>
                  <a:lnTo>
                    <a:pt x="1938" y="684"/>
                  </a:lnTo>
                  <a:lnTo>
                    <a:pt x="1932" y="672"/>
                  </a:lnTo>
                  <a:lnTo>
                    <a:pt x="1932" y="642"/>
                  </a:lnTo>
                  <a:lnTo>
                    <a:pt x="1938" y="636"/>
                  </a:lnTo>
                  <a:lnTo>
                    <a:pt x="1938" y="630"/>
                  </a:lnTo>
                  <a:lnTo>
                    <a:pt x="1926" y="618"/>
                  </a:lnTo>
                  <a:lnTo>
                    <a:pt x="1914" y="612"/>
                  </a:lnTo>
                  <a:lnTo>
                    <a:pt x="1896" y="594"/>
                  </a:lnTo>
                  <a:lnTo>
                    <a:pt x="1884" y="588"/>
                  </a:lnTo>
                  <a:lnTo>
                    <a:pt x="1878" y="582"/>
                  </a:lnTo>
                  <a:lnTo>
                    <a:pt x="1914" y="582"/>
                  </a:lnTo>
                  <a:lnTo>
                    <a:pt x="1926" y="576"/>
                  </a:lnTo>
                  <a:lnTo>
                    <a:pt x="1932" y="570"/>
                  </a:lnTo>
                  <a:lnTo>
                    <a:pt x="1944" y="546"/>
                  </a:lnTo>
                  <a:lnTo>
                    <a:pt x="1950" y="540"/>
                  </a:lnTo>
                  <a:lnTo>
                    <a:pt x="1956" y="528"/>
                  </a:lnTo>
                  <a:lnTo>
                    <a:pt x="1992" y="528"/>
                  </a:lnTo>
                  <a:lnTo>
                    <a:pt x="2004" y="522"/>
                  </a:lnTo>
                  <a:lnTo>
                    <a:pt x="2010" y="522"/>
                  </a:lnTo>
                  <a:lnTo>
                    <a:pt x="2016" y="516"/>
                  </a:lnTo>
                  <a:lnTo>
                    <a:pt x="2016" y="504"/>
                  </a:lnTo>
                  <a:lnTo>
                    <a:pt x="1998" y="486"/>
                  </a:lnTo>
                  <a:lnTo>
                    <a:pt x="1986" y="480"/>
                  </a:lnTo>
                  <a:lnTo>
                    <a:pt x="1974" y="486"/>
                  </a:lnTo>
                  <a:lnTo>
                    <a:pt x="1956" y="504"/>
                  </a:lnTo>
                  <a:lnTo>
                    <a:pt x="1956" y="510"/>
                  </a:lnTo>
                  <a:lnTo>
                    <a:pt x="1944" y="510"/>
                  </a:lnTo>
                  <a:lnTo>
                    <a:pt x="1932" y="504"/>
                  </a:lnTo>
                  <a:lnTo>
                    <a:pt x="1896" y="504"/>
                  </a:lnTo>
                  <a:lnTo>
                    <a:pt x="1890" y="510"/>
                  </a:lnTo>
                  <a:lnTo>
                    <a:pt x="1884" y="522"/>
                  </a:lnTo>
                  <a:lnTo>
                    <a:pt x="1854" y="552"/>
                  </a:lnTo>
                  <a:lnTo>
                    <a:pt x="1848" y="546"/>
                  </a:lnTo>
                  <a:lnTo>
                    <a:pt x="1836" y="540"/>
                  </a:lnTo>
                  <a:lnTo>
                    <a:pt x="1824" y="516"/>
                  </a:lnTo>
                  <a:lnTo>
                    <a:pt x="1788" y="498"/>
                  </a:lnTo>
                  <a:lnTo>
                    <a:pt x="1776" y="498"/>
                  </a:lnTo>
                  <a:lnTo>
                    <a:pt x="1776" y="486"/>
                  </a:lnTo>
                  <a:lnTo>
                    <a:pt x="1782" y="468"/>
                  </a:lnTo>
                  <a:lnTo>
                    <a:pt x="1782" y="456"/>
                  </a:lnTo>
                  <a:lnTo>
                    <a:pt x="1794" y="420"/>
                  </a:lnTo>
                  <a:lnTo>
                    <a:pt x="1806" y="408"/>
                  </a:lnTo>
                  <a:lnTo>
                    <a:pt x="1824" y="408"/>
                  </a:lnTo>
                  <a:lnTo>
                    <a:pt x="1842" y="414"/>
                  </a:lnTo>
                  <a:lnTo>
                    <a:pt x="1896" y="414"/>
                  </a:lnTo>
                  <a:lnTo>
                    <a:pt x="1902" y="408"/>
                  </a:lnTo>
                  <a:lnTo>
                    <a:pt x="1908" y="408"/>
                  </a:lnTo>
                  <a:lnTo>
                    <a:pt x="1908" y="402"/>
                  </a:lnTo>
                  <a:lnTo>
                    <a:pt x="1914" y="396"/>
                  </a:lnTo>
                  <a:lnTo>
                    <a:pt x="1920" y="396"/>
                  </a:lnTo>
                  <a:lnTo>
                    <a:pt x="1944" y="402"/>
                  </a:lnTo>
                  <a:lnTo>
                    <a:pt x="1980" y="420"/>
                  </a:lnTo>
                  <a:lnTo>
                    <a:pt x="2010" y="432"/>
                  </a:lnTo>
                  <a:lnTo>
                    <a:pt x="2034" y="438"/>
                  </a:lnTo>
                  <a:lnTo>
                    <a:pt x="2040" y="438"/>
                  </a:lnTo>
                  <a:lnTo>
                    <a:pt x="2052" y="432"/>
                  </a:lnTo>
                  <a:lnTo>
                    <a:pt x="2064" y="420"/>
                  </a:lnTo>
                  <a:lnTo>
                    <a:pt x="2082" y="420"/>
                  </a:lnTo>
                  <a:lnTo>
                    <a:pt x="2094" y="414"/>
                  </a:lnTo>
                  <a:lnTo>
                    <a:pt x="2106" y="414"/>
                  </a:lnTo>
                  <a:lnTo>
                    <a:pt x="2112" y="408"/>
                  </a:lnTo>
                  <a:lnTo>
                    <a:pt x="2112" y="402"/>
                  </a:lnTo>
                  <a:lnTo>
                    <a:pt x="2106" y="396"/>
                  </a:lnTo>
                  <a:lnTo>
                    <a:pt x="2106" y="390"/>
                  </a:lnTo>
                  <a:lnTo>
                    <a:pt x="2118" y="378"/>
                  </a:lnTo>
                  <a:lnTo>
                    <a:pt x="2142" y="366"/>
                  </a:lnTo>
                  <a:lnTo>
                    <a:pt x="2148" y="360"/>
                  </a:lnTo>
                  <a:lnTo>
                    <a:pt x="2160" y="354"/>
                  </a:lnTo>
                  <a:lnTo>
                    <a:pt x="2148" y="324"/>
                  </a:lnTo>
                  <a:lnTo>
                    <a:pt x="2070" y="360"/>
                  </a:lnTo>
                  <a:lnTo>
                    <a:pt x="2076" y="366"/>
                  </a:lnTo>
                  <a:lnTo>
                    <a:pt x="2076" y="372"/>
                  </a:lnTo>
                  <a:lnTo>
                    <a:pt x="2070" y="378"/>
                  </a:lnTo>
                  <a:lnTo>
                    <a:pt x="2046" y="378"/>
                  </a:lnTo>
                  <a:lnTo>
                    <a:pt x="2022" y="366"/>
                  </a:lnTo>
                  <a:lnTo>
                    <a:pt x="2004" y="366"/>
                  </a:lnTo>
                  <a:lnTo>
                    <a:pt x="1968" y="384"/>
                  </a:lnTo>
                  <a:lnTo>
                    <a:pt x="1950" y="384"/>
                  </a:lnTo>
                  <a:lnTo>
                    <a:pt x="1938" y="378"/>
                  </a:lnTo>
                  <a:lnTo>
                    <a:pt x="1926" y="378"/>
                  </a:lnTo>
                  <a:lnTo>
                    <a:pt x="1902" y="366"/>
                  </a:lnTo>
                  <a:lnTo>
                    <a:pt x="1860" y="366"/>
                  </a:lnTo>
                  <a:lnTo>
                    <a:pt x="1872" y="348"/>
                  </a:lnTo>
                  <a:lnTo>
                    <a:pt x="1860" y="348"/>
                  </a:lnTo>
                  <a:lnTo>
                    <a:pt x="1848" y="342"/>
                  </a:lnTo>
                  <a:lnTo>
                    <a:pt x="1824" y="342"/>
                  </a:lnTo>
                  <a:lnTo>
                    <a:pt x="1824" y="366"/>
                  </a:lnTo>
                  <a:lnTo>
                    <a:pt x="1812" y="378"/>
                  </a:lnTo>
                  <a:lnTo>
                    <a:pt x="1788" y="390"/>
                  </a:lnTo>
                  <a:lnTo>
                    <a:pt x="1764" y="390"/>
                  </a:lnTo>
                  <a:lnTo>
                    <a:pt x="1758" y="396"/>
                  </a:lnTo>
                  <a:lnTo>
                    <a:pt x="1758" y="426"/>
                  </a:lnTo>
                  <a:lnTo>
                    <a:pt x="1740" y="432"/>
                  </a:lnTo>
                  <a:lnTo>
                    <a:pt x="1752" y="498"/>
                  </a:lnTo>
                  <a:lnTo>
                    <a:pt x="1740" y="498"/>
                  </a:lnTo>
                  <a:lnTo>
                    <a:pt x="1734" y="510"/>
                  </a:lnTo>
                  <a:lnTo>
                    <a:pt x="1728" y="516"/>
                  </a:lnTo>
                  <a:lnTo>
                    <a:pt x="1710" y="552"/>
                  </a:lnTo>
                  <a:close/>
                  <a:moveTo>
                    <a:pt x="1986" y="576"/>
                  </a:moveTo>
                  <a:lnTo>
                    <a:pt x="1986" y="594"/>
                  </a:lnTo>
                  <a:lnTo>
                    <a:pt x="1992" y="600"/>
                  </a:lnTo>
                  <a:lnTo>
                    <a:pt x="2004" y="600"/>
                  </a:lnTo>
                  <a:lnTo>
                    <a:pt x="2016" y="588"/>
                  </a:lnTo>
                  <a:lnTo>
                    <a:pt x="2016" y="576"/>
                  </a:lnTo>
                  <a:lnTo>
                    <a:pt x="1986" y="576"/>
                  </a:lnTo>
                  <a:close/>
                  <a:moveTo>
                    <a:pt x="1686" y="1110"/>
                  </a:moveTo>
                  <a:lnTo>
                    <a:pt x="1674" y="1110"/>
                  </a:lnTo>
                  <a:lnTo>
                    <a:pt x="1668" y="1116"/>
                  </a:lnTo>
                  <a:lnTo>
                    <a:pt x="1662" y="1116"/>
                  </a:lnTo>
                  <a:lnTo>
                    <a:pt x="1614" y="1104"/>
                  </a:lnTo>
                  <a:lnTo>
                    <a:pt x="1644" y="1146"/>
                  </a:lnTo>
                  <a:lnTo>
                    <a:pt x="1650" y="1152"/>
                  </a:lnTo>
                  <a:lnTo>
                    <a:pt x="1662" y="1158"/>
                  </a:lnTo>
                  <a:lnTo>
                    <a:pt x="1668" y="1164"/>
                  </a:lnTo>
                  <a:lnTo>
                    <a:pt x="1680" y="1170"/>
                  </a:lnTo>
                  <a:lnTo>
                    <a:pt x="1692" y="1158"/>
                  </a:lnTo>
                  <a:lnTo>
                    <a:pt x="1698" y="1140"/>
                  </a:lnTo>
                  <a:lnTo>
                    <a:pt x="1698" y="1128"/>
                  </a:lnTo>
                  <a:lnTo>
                    <a:pt x="1692" y="1116"/>
                  </a:lnTo>
                  <a:lnTo>
                    <a:pt x="1686" y="1110"/>
                  </a:lnTo>
                  <a:close/>
                  <a:moveTo>
                    <a:pt x="2094" y="1104"/>
                  </a:moveTo>
                  <a:lnTo>
                    <a:pt x="2064" y="1128"/>
                  </a:lnTo>
                  <a:lnTo>
                    <a:pt x="2094" y="1134"/>
                  </a:lnTo>
                  <a:lnTo>
                    <a:pt x="2094" y="1104"/>
                  </a:lnTo>
                  <a:close/>
                  <a:moveTo>
                    <a:pt x="486" y="294"/>
                  </a:moveTo>
                  <a:lnTo>
                    <a:pt x="474" y="288"/>
                  </a:lnTo>
                  <a:lnTo>
                    <a:pt x="468" y="288"/>
                  </a:lnTo>
                  <a:lnTo>
                    <a:pt x="456" y="294"/>
                  </a:lnTo>
                  <a:lnTo>
                    <a:pt x="456" y="312"/>
                  </a:lnTo>
                  <a:lnTo>
                    <a:pt x="468" y="324"/>
                  </a:lnTo>
                  <a:lnTo>
                    <a:pt x="474" y="318"/>
                  </a:lnTo>
                  <a:lnTo>
                    <a:pt x="486" y="318"/>
                  </a:lnTo>
                  <a:lnTo>
                    <a:pt x="486" y="312"/>
                  </a:lnTo>
                  <a:lnTo>
                    <a:pt x="492" y="300"/>
                  </a:lnTo>
                  <a:lnTo>
                    <a:pt x="486" y="294"/>
                  </a:lnTo>
                  <a:close/>
                  <a:moveTo>
                    <a:pt x="2346" y="588"/>
                  </a:moveTo>
                  <a:lnTo>
                    <a:pt x="2340" y="576"/>
                  </a:lnTo>
                  <a:lnTo>
                    <a:pt x="2328" y="570"/>
                  </a:lnTo>
                  <a:lnTo>
                    <a:pt x="2310" y="552"/>
                  </a:lnTo>
                  <a:lnTo>
                    <a:pt x="2304" y="552"/>
                  </a:lnTo>
                  <a:lnTo>
                    <a:pt x="2304" y="600"/>
                  </a:lnTo>
                  <a:lnTo>
                    <a:pt x="2316" y="600"/>
                  </a:lnTo>
                  <a:lnTo>
                    <a:pt x="2328" y="606"/>
                  </a:lnTo>
                  <a:lnTo>
                    <a:pt x="2334" y="606"/>
                  </a:lnTo>
                  <a:lnTo>
                    <a:pt x="2346" y="600"/>
                  </a:lnTo>
                  <a:lnTo>
                    <a:pt x="2346" y="588"/>
                  </a:lnTo>
                  <a:close/>
                  <a:moveTo>
                    <a:pt x="2310" y="474"/>
                  </a:moveTo>
                  <a:lnTo>
                    <a:pt x="2340" y="504"/>
                  </a:lnTo>
                  <a:lnTo>
                    <a:pt x="2358" y="516"/>
                  </a:lnTo>
                  <a:lnTo>
                    <a:pt x="2382" y="528"/>
                  </a:lnTo>
                  <a:lnTo>
                    <a:pt x="2400" y="528"/>
                  </a:lnTo>
                  <a:lnTo>
                    <a:pt x="2400" y="522"/>
                  </a:lnTo>
                  <a:lnTo>
                    <a:pt x="2358" y="480"/>
                  </a:lnTo>
                  <a:lnTo>
                    <a:pt x="2358" y="468"/>
                  </a:lnTo>
                  <a:lnTo>
                    <a:pt x="2364" y="456"/>
                  </a:lnTo>
                  <a:lnTo>
                    <a:pt x="2376" y="450"/>
                  </a:lnTo>
                  <a:lnTo>
                    <a:pt x="2394" y="450"/>
                  </a:lnTo>
                  <a:lnTo>
                    <a:pt x="2406" y="456"/>
                  </a:lnTo>
                  <a:lnTo>
                    <a:pt x="2424" y="444"/>
                  </a:lnTo>
                  <a:lnTo>
                    <a:pt x="2400" y="432"/>
                  </a:lnTo>
                  <a:lnTo>
                    <a:pt x="2412" y="426"/>
                  </a:lnTo>
                  <a:lnTo>
                    <a:pt x="2424" y="402"/>
                  </a:lnTo>
                  <a:lnTo>
                    <a:pt x="2412" y="378"/>
                  </a:lnTo>
                  <a:lnTo>
                    <a:pt x="2400" y="372"/>
                  </a:lnTo>
                  <a:lnTo>
                    <a:pt x="2382" y="372"/>
                  </a:lnTo>
                  <a:lnTo>
                    <a:pt x="2358" y="396"/>
                  </a:lnTo>
                  <a:lnTo>
                    <a:pt x="2346" y="402"/>
                  </a:lnTo>
                  <a:lnTo>
                    <a:pt x="2340" y="408"/>
                  </a:lnTo>
                  <a:lnTo>
                    <a:pt x="2334" y="408"/>
                  </a:lnTo>
                  <a:lnTo>
                    <a:pt x="2328" y="402"/>
                  </a:lnTo>
                  <a:lnTo>
                    <a:pt x="2328" y="366"/>
                  </a:lnTo>
                  <a:lnTo>
                    <a:pt x="2334" y="360"/>
                  </a:lnTo>
                  <a:lnTo>
                    <a:pt x="2346" y="336"/>
                  </a:lnTo>
                  <a:lnTo>
                    <a:pt x="2346" y="318"/>
                  </a:lnTo>
                  <a:lnTo>
                    <a:pt x="2340" y="312"/>
                  </a:lnTo>
                  <a:lnTo>
                    <a:pt x="2358" y="276"/>
                  </a:lnTo>
                  <a:lnTo>
                    <a:pt x="2316" y="312"/>
                  </a:lnTo>
                  <a:lnTo>
                    <a:pt x="2316" y="342"/>
                  </a:lnTo>
                  <a:lnTo>
                    <a:pt x="2304" y="348"/>
                  </a:lnTo>
                  <a:lnTo>
                    <a:pt x="2298" y="354"/>
                  </a:lnTo>
                  <a:lnTo>
                    <a:pt x="2286" y="378"/>
                  </a:lnTo>
                  <a:lnTo>
                    <a:pt x="2286" y="408"/>
                  </a:lnTo>
                  <a:lnTo>
                    <a:pt x="2298" y="420"/>
                  </a:lnTo>
                  <a:lnTo>
                    <a:pt x="2304" y="432"/>
                  </a:lnTo>
                  <a:lnTo>
                    <a:pt x="2310" y="438"/>
                  </a:lnTo>
                  <a:lnTo>
                    <a:pt x="2310" y="444"/>
                  </a:lnTo>
                  <a:lnTo>
                    <a:pt x="2304" y="450"/>
                  </a:lnTo>
                  <a:lnTo>
                    <a:pt x="2304" y="468"/>
                  </a:lnTo>
                  <a:lnTo>
                    <a:pt x="2310" y="474"/>
                  </a:lnTo>
                  <a:close/>
                  <a:moveTo>
                    <a:pt x="2250" y="708"/>
                  </a:moveTo>
                  <a:lnTo>
                    <a:pt x="2238" y="696"/>
                  </a:lnTo>
                  <a:lnTo>
                    <a:pt x="2214" y="708"/>
                  </a:lnTo>
                  <a:lnTo>
                    <a:pt x="2214" y="732"/>
                  </a:lnTo>
                  <a:lnTo>
                    <a:pt x="2220" y="744"/>
                  </a:lnTo>
                  <a:lnTo>
                    <a:pt x="2226" y="750"/>
                  </a:lnTo>
                  <a:lnTo>
                    <a:pt x="2250" y="762"/>
                  </a:lnTo>
                  <a:lnTo>
                    <a:pt x="2274" y="762"/>
                  </a:lnTo>
                  <a:lnTo>
                    <a:pt x="2280" y="750"/>
                  </a:lnTo>
                  <a:lnTo>
                    <a:pt x="2280" y="738"/>
                  </a:lnTo>
                  <a:lnTo>
                    <a:pt x="2274" y="726"/>
                  </a:lnTo>
                  <a:lnTo>
                    <a:pt x="2274" y="714"/>
                  </a:lnTo>
                  <a:lnTo>
                    <a:pt x="2268" y="708"/>
                  </a:lnTo>
                  <a:lnTo>
                    <a:pt x="2268" y="702"/>
                  </a:lnTo>
                  <a:lnTo>
                    <a:pt x="2250" y="708"/>
                  </a:lnTo>
                  <a:close/>
                  <a:moveTo>
                    <a:pt x="2148" y="1104"/>
                  </a:moveTo>
                  <a:lnTo>
                    <a:pt x="2226" y="1092"/>
                  </a:lnTo>
                  <a:lnTo>
                    <a:pt x="2166" y="1074"/>
                  </a:lnTo>
                  <a:lnTo>
                    <a:pt x="2148" y="1104"/>
                  </a:lnTo>
                  <a:close/>
                  <a:moveTo>
                    <a:pt x="2544" y="750"/>
                  </a:moveTo>
                  <a:lnTo>
                    <a:pt x="2520" y="732"/>
                  </a:lnTo>
                  <a:lnTo>
                    <a:pt x="2526" y="714"/>
                  </a:lnTo>
                  <a:lnTo>
                    <a:pt x="2514" y="702"/>
                  </a:lnTo>
                  <a:lnTo>
                    <a:pt x="2508" y="690"/>
                  </a:lnTo>
                  <a:lnTo>
                    <a:pt x="2490" y="684"/>
                  </a:lnTo>
                  <a:lnTo>
                    <a:pt x="2472" y="672"/>
                  </a:lnTo>
                  <a:lnTo>
                    <a:pt x="2442" y="666"/>
                  </a:lnTo>
                  <a:lnTo>
                    <a:pt x="2424" y="666"/>
                  </a:lnTo>
                  <a:lnTo>
                    <a:pt x="2388" y="684"/>
                  </a:lnTo>
                  <a:lnTo>
                    <a:pt x="2358" y="684"/>
                  </a:lnTo>
                  <a:lnTo>
                    <a:pt x="2346" y="696"/>
                  </a:lnTo>
                  <a:lnTo>
                    <a:pt x="2340" y="708"/>
                  </a:lnTo>
                  <a:lnTo>
                    <a:pt x="2340" y="726"/>
                  </a:lnTo>
                  <a:lnTo>
                    <a:pt x="2346" y="732"/>
                  </a:lnTo>
                  <a:lnTo>
                    <a:pt x="2364" y="714"/>
                  </a:lnTo>
                  <a:lnTo>
                    <a:pt x="2364" y="726"/>
                  </a:lnTo>
                  <a:lnTo>
                    <a:pt x="2370" y="738"/>
                  </a:lnTo>
                  <a:lnTo>
                    <a:pt x="2376" y="744"/>
                  </a:lnTo>
                  <a:lnTo>
                    <a:pt x="2388" y="738"/>
                  </a:lnTo>
                  <a:lnTo>
                    <a:pt x="2394" y="732"/>
                  </a:lnTo>
                  <a:lnTo>
                    <a:pt x="2394" y="726"/>
                  </a:lnTo>
                  <a:lnTo>
                    <a:pt x="2400" y="720"/>
                  </a:lnTo>
                  <a:lnTo>
                    <a:pt x="2400" y="714"/>
                  </a:lnTo>
                  <a:lnTo>
                    <a:pt x="2406" y="726"/>
                  </a:lnTo>
                  <a:lnTo>
                    <a:pt x="2418" y="732"/>
                  </a:lnTo>
                  <a:lnTo>
                    <a:pt x="2430" y="732"/>
                  </a:lnTo>
                  <a:lnTo>
                    <a:pt x="2442" y="720"/>
                  </a:lnTo>
                  <a:lnTo>
                    <a:pt x="2454" y="714"/>
                  </a:lnTo>
                  <a:lnTo>
                    <a:pt x="2460" y="708"/>
                  </a:lnTo>
                  <a:lnTo>
                    <a:pt x="2472" y="762"/>
                  </a:lnTo>
                  <a:lnTo>
                    <a:pt x="2502" y="738"/>
                  </a:lnTo>
                  <a:lnTo>
                    <a:pt x="2538" y="774"/>
                  </a:lnTo>
                  <a:lnTo>
                    <a:pt x="2544" y="750"/>
                  </a:lnTo>
                  <a:close/>
                  <a:moveTo>
                    <a:pt x="3264" y="678"/>
                  </a:moveTo>
                  <a:lnTo>
                    <a:pt x="3222" y="648"/>
                  </a:lnTo>
                  <a:lnTo>
                    <a:pt x="3210" y="648"/>
                  </a:lnTo>
                  <a:lnTo>
                    <a:pt x="3198" y="654"/>
                  </a:lnTo>
                  <a:lnTo>
                    <a:pt x="3180" y="654"/>
                  </a:lnTo>
                  <a:lnTo>
                    <a:pt x="3162" y="648"/>
                  </a:lnTo>
                  <a:lnTo>
                    <a:pt x="3126" y="630"/>
                  </a:lnTo>
                  <a:lnTo>
                    <a:pt x="3096" y="612"/>
                  </a:lnTo>
                  <a:lnTo>
                    <a:pt x="3060" y="594"/>
                  </a:lnTo>
                  <a:lnTo>
                    <a:pt x="3042" y="582"/>
                  </a:lnTo>
                  <a:lnTo>
                    <a:pt x="3030" y="582"/>
                  </a:lnTo>
                  <a:lnTo>
                    <a:pt x="3006" y="594"/>
                  </a:lnTo>
                  <a:lnTo>
                    <a:pt x="3000" y="600"/>
                  </a:lnTo>
                  <a:lnTo>
                    <a:pt x="2988" y="606"/>
                  </a:lnTo>
                  <a:lnTo>
                    <a:pt x="3006" y="630"/>
                  </a:lnTo>
                  <a:lnTo>
                    <a:pt x="2928" y="642"/>
                  </a:lnTo>
                  <a:lnTo>
                    <a:pt x="2934" y="666"/>
                  </a:lnTo>
                  <a:lnTo>
                    <a:pt x="2928" y="678"/>
                  </a:lnTo>
                  <a:lnTo>
                    <a:pt x="2922" y="684"/>
                  </a:lnTo>
                  <a:lnTo>
                    <a:pt x="2916" y="696"/>
                  </a:lnTo>
                  <a:lnTo>
                    <a:pt x="2880" y="720"/>
                  </a:lnTo>
                  <a:lnTo>
                    <a:pt x="2862" y="726"/>
                  </a:lnTo>
                  <a:lnTo>
                    <a:pt x="2844" y="726"/>
                  </a:lnTo>
                  <a:lnTo>
                    <a:pt x="2832" y="720"/>
                  </a:lnTo>
                  <a:lnTo>
                    <a:pt x="2826" y="714"/>
                  </a:lnTo>
                  <a:lnTo>
                    <a:pt x="2820" y="702"/>
                  </a:lnTo>
                  <a:lnTo>
                    <a:pt x="2820" y="678"/>
                  </a:lnTo>
                  <a:lnTo>
                    <a:pt x="2814" y="672"/>
                  </a:lnTo>
                  <a:lnTo>
                    <a:pt x="2814" y="660"/>
                  </a:lnTo>
                  <a:lnTo>
                    <a:pt x="2808" y="666"/>
                  </a:lnTo>
                  <a:lnTo>
                    <a:pt x="2808" y="672"/>
                  </a:lnTo>
                  <a:lnTo>
                    <a:pt x="2802" y="684"/>
                  </a:lnTo>
                  <a:lnTo>
                    <a:pt x="2796" y="690"/>
                  </a:lnTo>
                  <a:lnTo>
                    <a:pt x="2796" y="696"/>
                  </a:lnTo>
                  <a:lnTo>
                    <a:pt x="2796" y="690"/>
                  </a:lnTo>
                  <a:lnTo>
                    <a:pt x="2790" y="684"/>
                  </a:lnTo>
                  <a:lnTo>
                    <a:pt x="2790" y="672"/>
                  </a:lnTo>
                  <a:lnTo>
                    <a:pt x="2784" y="660"/>
                  </a:lnTo>
                  <a:lnTo>
                    <a:pt x="2784" y="576"/>
                  </a:lnTo>
                  <a:lnTo>
                    <a:pt x="2778" y="558"/>
                  </a:lnTo>
                  <a:lnTo>
                    <a:pt x="2760" y="522"/>
                  </a:lnTo>
                  <a:lnTo>
                    <a:pt x="2724" y="522"/>
                  </a:lnTo>
                  <a:lnTo>
                    <a:pt x="2718" y="510"/>
                  </a:lnTo>
                  <a:lnTo>
                    <a:pt x="2694" y="498"/>
                  </a:lnTo>
                  <a:lnTo>
                    <a:pt x="2676" y="486"/>
                  </a:lnTo>
                  <a:lnTo>
                    <a:pt x="2652" y="486"/>
                  </a:lnTo>
                  <a:lnTo>
                    <a:pt x="2634" y="498"/>
                  </a:lnTo>
                  <a:lnTo>
                    <a:pt x="2628" y="504"/>
                  </a:lnTo>
                  <a:lnTo>
                    <a:pt x="2616" y="510"/>
                  </a:lnTo>
                  <a:lnTo>
                    <a:pt x="2610" y="522"/>
                  </a:lnTo>
                  <a:lnTo>
                    <a:pt x="2586" y="528"/>
                  </a:lnTo>
                  <a:lnTo>
                    <a:pt x="2580" y="546"/>
                  </a:lnTo>
                  <a:lnTo>
                    <a:pt x="2562" y="558"/>
                  </a:lnTo>
                  <a:lnTo>
                    <a:pt x="2562" y="540"/>
                  </a:lnTo>
                  <a:lnTo>
                    <a:pt x="2556" y="534"/>
                  </a:lnTo>
                  <a:lnTo>
                    <a:pt x="2532" y="534"/>
                  </a:lnTo>
                  <a:lnTo>
                    <a:pt x="2532" y="546"/>
                  </a:lnTo>
                  <a:lnTo>
                    <a:pt x="2544" y="570"/>
                  </a:lnTo>
                  <a:lnTo>
                    <a:pt x="2568" y="582"/>
                  </a:lnTo>
                  <a:lnTo>
                    <a:pt x="2604" y="582"/>
                  </a:lnTo>
                  <a:lnTo>
                    <a:pt x="2616" y="588"/>
                  </a:lnTo>
                  <a:lnTo>
                    <a:pt x="2622" y="594"/>
                  </a:lnTo>
                  <a:lnTo>
                    <a:pt x="2628" y="594"/>
                  </a:lnTo>
                  <a:lnTo>
                    <a:pt x="2628" y="618"/>
                  </a:lnTo>
                  <a:lnTo>
                    <a:pt x="2634" y="630"/>
                  </a:lnTo>
                  <a:lnTo>
                    <a:pt x="2640" y="636"/>
                  </a:lnTo>
                  <a:lnTo>
                    <a:pt x="2652" y="642"/>
                  </a:lnTo>
                  <a:lnTo>
                    <a:pt x="2694" y="642"/>
                  </a:lnTo>
                  <a:lnTo>
                    <a:pt x="2712" y="636"/>
                  </a:lnTo>
                  <a:lnTo>
                    <a:pt x="2754" y="636"/>
                  </a:lnTo>
                  <a:lnTo>
                    <a:pt x="2760" y="642"/>
                  </a:lnTo>
                  <a:lnTo>
                    <a:pt x="2760" y="660"/>
                  </a:lnTo>
                  <a:lnTo>
                    <a:pt x="2700" y="660"/>
                  </a:lnTo>
                  <a:lnTo>
                    <a:pt x="2688" y="666"/>
                  </a:lnTo>
                  <a:lnTo>
                    <a:pt x="2676" y="678"/>
                  </a:lnTo>
                  <a:lnTo>
                    <a:pt x="2640" y="678"/>
                  </a:lnTo>
                  <a:lnTo>
                    <a:pt x="2616" y="690"/>
                  </a:lnTo>
                  <a:lnTo>
                    <a:pt x="2616" y="696"/>
                  </a:lnTo>
                  <a:lnTo>
                    <a:pt x="2622" y="696"/>
                  </a:lnTo>
                  <a:lnTo>
                    <a:pt x="2646" y="708"/>
                  </a:lnTo>
                  <a:lnTo>
                    <a:pt x="2658" y="708"/>
                  </a:lnTo>
                  <a:lnTo>
                    <a:pt x="2676" y="726"/>
                  </a:lnTo>
                  <a:lnTo>
                    <a:pt x="2682" y="738"/>
                  </a:lnTo>
                  <a:lnTo>
                    <a:pt x="2688" y="744"/>
                  </a:lnTo>
                  <a:lnTo>
                    <a:pt x="2682" y="750"/>
                  </a:lnTo>
                  <a:lnTo>
                    <a:pt x="2676" y="762"/>
                  </a:lnTo>
                  <a:lnTo>
                    <a:pt x="2676" y="774"/>
                  </a:lnTo>
                  <a:lnTo>
                    <a:pt x="2670" y="780"/>
                  </a:lnTo>
                  <a:lnTo>
                    <a:pt x="2676" y="792"/>
                  </a:lnTo>
                  <a:lnTo>
                    <a:pt x="2682" y="798"/>
                  </a:lnTo>
                  <a:lnTo>
                    <a:pt x="2694" y="792"/>
                  </a:lnTo>
                  <a:lnTo>
                    <a:pt x="2706" y="780"/>
                  </a:lnTo>
                  <a:lnTo>
                    <a:pt x="2712" y="768"/>
                  </a:lnTo>
                  <a:lnTo>
                    <a:pt x="2718" y="762"/>
                  </a:lnTo>
                  <a:lnTo>
                    <a:pt x="2718" y="750"/>
                  </a:lnTo>
                  <a:lnTo>
                    <a:pt x="2724" y="744"/>
                  </a:lnTo>
                  <a:lnTo>
                    <a:pt x="2736" y="720"/>
                  </a:lnTo>
                  <a:lnTo>
                    <a:pt x="2742" y="714"/>
                  </a:lnTo>
                  <a:lnTo>
                    <a:pt x="2748" y="702"/>
                  </a:lnTo>
                  <a:lnTo>
                    <a:pt x="2748" y="744"/>
                  </a:lnTo>
                  <a:lnTo>
                    <a:pt x="2754" y="750"/>
                  </a:lnTo>
                  <a:lnTo>
                    <a:pt x="2766" y="756"/>
                  </a:lnTo>
                  <a:lnTo>
                    <a:pt x="2772" y="768"/>
                  </a:lnTo>
                  <a:lnTo>
                    <a:pt x="2784" y="774"/>
                  </a:lnTo>
                  <a:lnTo>
                    <a:pt x="2790" y="780"/>
                  </a:lnTo>
                  <a:lnTo>
                    <a:pt x="2814" y="780"/>
                  </a:lnTo>
                  <a:lnTo>
                    <a:pt x="2820" y="774"/>
                  </a:lnTo>
                  <a:lnTo>
                    <a:pt x="2826" y="774"/>
                  </a:lnTo>
                  <a:lnTo>
                    <a:pt x="2814" y="792"/>
                  </a:lnTo>
                  <a:lnTo>
                    <a:pt x="2844" y="822"/>
                  </a:lnTo>
                  <a:lnTo>
                    <a:pt x="2904" y="822"/>
                  </a:lnTo>
                  <a:lnTo>
                    <a:pt x="2940" y="846"/>
                  </a:lnTo>
                  <a:lnTo>
                    <a:pt x="2976" y="864"/>
                  </a:lnTo>
                  <a:lnTo>
                    <a:pt x="3006" y="876"/>
                  </a:lnTo>
                  <a:lnTo>
                    <a:pt x="3036" y="894"/>
                  </a:lnTo>
                  <a:lnTo>
                    <a:pt x="3066" y="924"/>
                  </a:lnTo>
                  <a:lnTo>
                    <a:pt x="3066" y="972"/>
                  </a:lnTo>
                  <a:lnTo>
                    <a:pt x="3090" y="996"/>
                  </a:lnTo>
                  <a:lnTo>
                    <a:pt x="3102" y="1002"/>
                  </a:lnTo>
                  <a:lnTo>
                    <a:pt x="3096" y="1002"/>
                  </a:lnTo>
                  <a:lnTo>
                    <a:pt x="3084" y="1008"/>
                  </a:lnTo>
                  <a:lnTo>
                    <a:pt x="3078" y="1014"/>
                  </a:lnTo>
                  <a:lnTo>
                    <a:pt x="3078" y="1020"/>
                  </a:lnTo>
                  <a:lnTo>
                    <a:pt x="3090" y="1032"/>
                  </a:lnTo>
                  <a:lnTo>
                    <a:pt x="3114" y="1032"/>
                  </a:lnTo>
                  <a:lnTo>
                    <a:pt x="3090" y="1044"/>
                  </a:lnTo>
                  <a:lnTo>
                    <a:pt x="3090" y="1056"/>
                  </a:lnTo>
                  <a:lnTo>
                    <a:pt x="3102" y="1062"/>
                  </a:lnTo>
                  <a:lnTo>
                    <a:pt x="3108" y="1092"/>
                  </a:lnTo>
                  <a:lnTo>
                    <a:pt x="3096" y="1122"/>
                  </a:lnTo>
                  <a:lnTo>
                    <a:pt x="3120" y="1122"/>
                  </a:lnTo>
                  <a:lnTo>
                    <a:pt x="3126" y="1116"/>
                  </a:lnTo>
                  <a:lnTo>
                    <a:pt x="3138" y="1116"/>
                  </a:lnTo>
                  <a:lnTo>
                    <a:pt x="3150" y="1110"/>
                  </a:lnTo>
                  <a:lnTo>
                    <a:pt x="3162" y="1110"/>
                  </a:lnTo>
                  <a:lnTo>
                    <a:pt x="3168" y="1104"/>
                  </a:lnTo>
                  <a:lnTo>
                    <a:pt x="3174" y="1104"/>
                  </a:lnTo>
                  <a:lnTo>
                    <a:pt x="3174" y="1134"/>
                  </a:lnTo>
                  <a:lnTo>
                    <a:pt x="3234" y="1194"/>
                  </a:lnTo>
                  <a:lnTo>
                    <a:pt x="3240" y="1194"/>
                  </a:lnTo>
                  <a:lnTo>
                    <a:pt x="3240" y="1146"/>
                  </a:lnTo>
                  <a:lnTo>
                    <a:pt x="3234" y="1122"/>
                  </a:lnTo>
                  <a:lnTo>
                    <a:pt x="3234" y="1116"/>
                  </a:lnTo>
                  <a:lnTo>
                    <a:pt x="3240" y="1110"/>
                  </a:lnTo>
                  <a:lnTo>
                    <a:pt x="3240" y="1098"/>
                  </a:lnTo>
                  <a:lnTo>
                    <a:pt x="3246" y="1086"/>
                  </a:lnTo>
                  <a:lnTo>
                    <a:pt x="3246" y="1062"/>
                  </a:lnTo>
                  <a:lnTo>
                    <a:pt x="3252" y="1050"/>
                  </a:lnTo>
                  <a:lnTo>
                    <a:pt x="3252" y="1020"/>
                  </a:lnTo>
                  <a:lnTo>
                    <a:pt x="3240" y="1020"/>
                  </a:lnTo>
                  <a:lnTo>
                    <a:pt x="3228" y="1014"/>
                  </a:lnTo>
                  <a:lnTo>
                    <a:pt x="3222" y="1008"/>
                  </a:lnTo>
                  <a:lnTo>
                    <a:pt x="3222" y="1002"/>
                  </a:lnTo>
                  <a:lnTo>
                    <a:pt x="3234" y="990"/>
                  </a:lnTo>
                  <a:lnTo>
                    <a:pt x="3246" y="984"/>
                  </a:lnTo>
                  <a:lnTo>
                    <a:pt x="3252" y="978"/>
                  </a:lnTo>
                  <a:lnTo>
                    <a:pt x="3252" y="864"/>
                  </a:lnTo>
                  <a:lnTo>
                    <a:pt x="3258" y="846"/>
                  </a:lnTo>
                  <a:lnTo>
                    <a:pt x="3258" y="708"/>
                  </a:lnTo>
                  <a:lnTo>
                    <a:pt x="3264" y="678"/>
                  </a:lnTo>
                  <a:close/>
                  <a:moveTo>
                    <a:pt x="336" y="666"/>
                  </a:moveTo>
                  <a:lnTo>
                    <a:pt x="330" y="672"/>
                  </a:lnTo>
                  <a:lnTo>
                    <a:pt x="354" y="696"/>
                  </a:lnTo>
                  <a:lnTo>
                    <a:pt x="360" y="708"/>
                  </a:lnTo>
                  <a:lnTo>
                    <a:pt x="366" y="714"/>
                  </a:lnTo>
                  <a:lnTo>
                    <a:pt x="378" y="714"/>
                  </a:lnTo>
                  <a:lnTo>
                    <a:pt x="378" y="696"/>
                  </a:lnTo>
                  <a:lnTo>
                    <a:pt x="366" y="690"/>
                  </a:lnTo>
                  <a:lnTo>
                    <a:pt x="360" y="678"/>
                  </a:lnTo>
                  <a:lnTo>
                    <a:pt x="348" y="672"/>
                  </a:lnTo>
                  <a:lnTo>
                    <a:pt x="342" y="666"/>
                  </a:lnTo>
                  <a:lnTo>
                    <a:pt x="336" y="666"/>
                  </a:lnTo>
                  <a:close/>
                  <a:moveTo>
                    <a:pt x="2526" y="1104"/>
                  </a:moveTo>
                  <a:lnTo>
                    <a:pt x="2544" y="1116"/>
                  </a:lnTo>
                  <a:lnTo>
                    <a:pt x="2574" y="1092"/>
                  </a:lnTo>
                  <a:lnTo>
                    <a:pt x="2592" y="1092"/>
                  </a:lnTo>
                  <a:lnTo>
                    <a:pt x="2604" y="1080"/>
                  </a:lnTo>
                  <a:lnTo>
                    <a:pt x="2604" y="1062"/>
                  </a:lnTo>
                  <a:lnTo>
                    <a:pt x="2592" y="1056"/>
                  </a:lnTo>
                  <a:lnTo>
                    <a:pt x="2586" y="1056"/>
                  </a:lnTo>
                  <a:lnTo>
                    <a:pt x="2574" y="1062"/>
                  </a:lnTo>
                  <a:lnTo>
                    <a:pt x="2556" y="1068"/>
                  </a:lnTo>
                  <a:lnTo>
                    <a:pt x="2526" y="1098"/>
                  </a:lnTo>
                  <a:lnTo>
                    <a:pt x="2526" y="1104"/>
                  </a:lnTo>
                  <a:close/>
                  <a:moveTo>
                    <a:pt x="3096" y="1068"/>
                  </a:moveTo>
                  <a:lnTo>
                    <a:pt x="3090" y="1068"/>
                  </a:lnTo>
                  <a:lnTo>
                    <a:pt x="3090" y="1062"/>
                  </a:lnTo>
                  <a:lnTo>
                    <a:pt x="3084" y="1062"/>
                  </a:lnTo>
                  <a:lnTo>
                    <a:pt x="3078" y="1056"/>
                  </a:lnTo>
                  <a:lnTo>
                    <a:pt x="3066" y="1056"/>
                  </a:lnTo>
                  <a:lnTo>
                    <a:pt x="3048" y="1062"/>
                  </a:lnTo>
                  <a:lnTo>
                    <a:pt x="3024" y="1086"/>
                  </a:lnTo>
                  <a:lnTo>
                    <a:pt x="3012" y="1122"/>
                  </a:lnTo>
                  <a:lnTo>
                    <a:pt x="3012" y="1134"/>
                  </a:lnTo>
                  <a:lnTo>
                    <a:pt x="3072" y="1128"/>
                  </a:lnTo>
                  <a:lnTo>
                    <a:pt x="3084" y="1128"/>
                  </a:lnTo>
                  <a:lnTo>
                    <a:pt x="3090" y="1122"/>
                  </a:lnTo>
                  <a:lnTo>
                    <a:pt x="3102" y="1092"/>
                  </a:lnTo>
                  <a:lnTo>
                    <a:pt x="3096" y="1068"/>
                  </a:lnTo>
                  <a:close/>
                  <a:moveTo>
                    <a:pt x="2778" y="942"/>
                  </a:moveTo>
                  <a:lnTo>
                    <a:pt x="2766" y="960"/>
                  </a:lnTo>
                  <a:lnTo>
                    <a:pt x="2766" y="1014"/>
                  </a:lnTo>
                  <a:lnTo>
                    <a:pt x="2784" y="1014"/>
                  </a:lnTo>
                  <a:lnTo>
                    <a:pt x="2778" y="996"/>
                  </a:lnTo>
                  <a:lnTo>
                    <a:pt x="2790" y="990"/>
                  </a:lnTo>
                  <a:lnTo>
                    <a:pt x="2790" y="972"/>
                  </a:lnTo>
                  <a:lnTo>
                    <a:pt x="2778" y="972"/>
                  </a:lnTo>
                  <a:lnTo>
                    <a:pt x="2796" y="936"/>
                  </a:lnTo>
                  <a:lnTo>
                    <a:pt x="2814" y="906"/>
                  </a:lnTo>
                  <a:lnTo>
                    <a:pt x="2784" y="912"/>
                  </a:lnTo>
                  <a:lnTo>
                    <a:pt x="2778" y="942"/>
                  </a:lnTo>
                  <a:close/>
                  <a:moveTo>
                    <a:pt x="2136" y="600"/>
                  </a:moveTo>
                  <a:lnTo>
                    <a:pt x="2124" y="594"/>
                  </a:lnTo>
                  <a:lnTo>
                    <a:pt x="2118" y="594"/>
                  </a:lnTo>
                  <a:lnTo>
                    <a:pt x="2106" y="588"/>
                  </a:lnTo>
                  <a:lnTo>
                    <a:pt x="2088" y="588"/>
                  </a:lnTo>
                  <a:lnTo>
                    <a:pt x="2082" y="594"/>
                  </a:lnTo>
                  <a:lnTo>
                    <a:pt x="2082" y="600"/>
                  </a:lnTo>
                  <a:lnTo>
                    <a:pt x="2076" y="606"/>
                  </a:lnTo>
                  <a:lnTo>
                    <a:pt x="2082" y="612"/>
                  </a:lnTo>
                  <a:lnTo>
                    <a:pt x="2094" y="618"/>
                  </a:lnTo>
                  <a:lnTo>
                    <a:pt x="2136" y="618"/>
                  </a:lnTo>
                  <a:lnTo>
                    <a:pt x="2214" y="606"/>
                  </a:lnTo>
                  <a:lnTo>
                    <a:pt x="2136" y="600"/>
                  </a:lnTo>
                  <a:close/>
                  <a:moveTo>
                    <a:pt x="1308" y="1038"/>
                  </a:moveTo>
                  <a:lnTo>
                    <a:pt x="1368" y="1002"/>
                  </a:lnTo>
                  <a:lnTo>
                    <a:pt x="1362" y="990"/>
                  </a:lnTo>
                  <a:lnTo>
                    <a:pt x="1350" y="990"/>
                  </a:lnTo>
                  <a:lnTo>
                    <a:pt x="1332" y="996"/>
                  </a:lnTo>
                  <a:lnTo>
                    <a:pt x="1320" y="996"/>
                  </a:lnTo>
                  <a:lnTo>
                    <a:pt x="1302" y="1002"/>
                  </a:lnTo>
                  <a:lnTo>
                    <a:pt x="1290" y="1008"/>
                  </a:lnTo>
                  <a:lnTo>
                    <a:pt x="1284" y="1014"/>
                  </a:lnTo>
                  <a:lnTo>
                    <a:pt x="1284" y="1032"/>
                  </a:lnTo>
                  <a:lnTo>
                    <a:pt x="1290" y="1038"/>
                  </a:lnTo>
                  <a:lnTo>
                    <a:pt x="1308" y="1038"/>
                  </a:lnTo>
                  <a:close/>
                  <a:moveTo>
                    <a:pt x="1428" y="1116"/>
                  </a:moveTo>
                  <a:lnTo>
                    <a:pt x="1392" y="1116"/>
                  </a:lnTo>
                  <a:lnTo>
                    <a:pt x="1386" y="1146"/>
                  </a:lnTo>
                  <a:lnTo>
                    <a:pt x="1386" y="1152"/>
                  </a:lnTo>
                  <a:lnTo>
                    <a:pt x="1404" y="1170"/>
                  </a:lnTo>
                  <a:lnTo>
                    <a:pt x="1416" y="1176"/>
                  </a:lnTo>
                  <a:lnTo>
                    <a:pt x="1428" y="1164"/>
                  </a:lnTo>
                  <a:lnTo>
                    <a:pt x="1440" y="1140"/>
                  </a:lnTo>
                  <a:lnTo>
                    <a:pt x="1440" y="1128"/>
                  </a:lnTo>
                  <a:lnTo>
                    <a:pt x="1428" y="1116"/>
                  </a:lnTo>
                  <a:close/>
                  <a:moveTo>
                    <a:pt x="708" y="930"/>
                  </a:moveTo>
                  <a:lnTo>
                    <a:pt x="714" y="924"/>
                  </a:lnTo>
                  <a:lnTo>
                    <a:pt x="714" y="900"/>
                  </a:lnTo>
                  <a:lnTo>
                    <a:pt x="744" y="924"/>
                  </a:lnTo>
                  <a:lnTo>
                    <a:pt x="744" y="918"/>
                  </a:lnTo>
                  <a:lnTo>
                    <a:pt x="750" y="912"/>
                  </a:lnTo>
                  <a:lnTo>
                    <a:pt x="750" y="900"/>
                  </a:lnTo>
                  <a:lnTo>
                    <a:pt x="756" y="882"/>
                  </a:lnTo>
                  <a:lnTo>
                    <a:pt x="756" y="840"/>
                  </a:lnTo>
                  <a:lnTo>
                    <a:pt x="762" y="822"/>
                  </a:lnTo>
                  <a:lnTo>
                    <a:pt x="762" y="810"/>
                  </a:lnTo>
                  <a:lnTo>
                    <a:pt x="768" y="792"/>
                  </a:lnTo>
                  <a:lnTo>
                    <a:pt x="768" y="780"/>
                  </a:lnTo>
                  <a:lnTo>
                    <a:pt x="762" y="774"/>
                  </a:lnTo>
                  <a:lnTo>
                    <a:pt x="756" y="762"/>
                  </a:lnTo>
                  <a:lnTo>
                    <a:pt x="756" y="750"/>
                  </a:lnTo>
                  <a:lnTo>
                    <a:pt x="768" y="726"/>
                  </a:lnTo>
                  <a:lnTo>
                    <a:pt x="774" y="720"/>
                  </a:lnTo>
                  <a:lnTo>
                    <a:pt x="774" y="714"/>
                  </a:lnTo>
                  <a:lnTo>
                    <a:pt x="756" y="696"/>
                  </a:lnTo>
                  <a:lnTo>
                    <a:pt x="744" y="654"/>
                  </a:lnTo>
                  <a:lnTo>
                    <a:pt x="702" y="654"/>
                  </a:lnTo>
                  <a:lnTo>
                    <a:pt x="702" y="618"/>
                  </a:lnTo>
                  <a:lnTo>
                    <a:pt x="666" y="618"/>
                  </a:lnTo>
                  <a:lnTo>
                    <a:pt x="660" y="546"/>
                  </a:lnTo>
                  <a:lnTo>
                    <a:pt x="606" y="546"/>
                  </a:lnTo>
                  <a:lnTo>
                    <a:pt x="594" y="534"/>
                  </a:lnTo>
                  <a:lnTo>
                    <a:pt x="594" y="504"/>
                  </a:lnTo>
                  <a:lnTo>
                    <a:pt x="600" y="498"/>
                  </a:lnTo>
                  <a:lnTo>
                    <a:pt x="606" y="486"/>
                  </a:lnTo>
                  <a:lnTo>
                    <a:pt x="582" y="486"/>
                  </a:lnTo>
                  <a:lnTo>
                    <a:pt x="600" y="468"/>
                  </a:lnTo>
                  <a:lnTo>
                    <a:pt x="606" y="456"/>
                  </a:lnTo>
                  <a:lnTo>
                    <a:pt x="612" y="450"/>
                  </a:lnTo>
                  <a:lnTo>
                    <a:pt x="612" y="438"/>
                  </a:lnTo>
                  <a:lnTo>
                    <a:pt x="600" y="426"/>
                  </a:lnTo>
                  <a:lnTo>
                    <a:pt x="588" y="432"/>
                  </a:lnTo>
                  <a:lnTo>
                    <a:pt x="570" y="432"/>
                  </a:lnTo>
                  <a:lnTo>
                    <a:pt x="552" y="438"/>
                  </a:lnTo>
                  <a:lnTo>
                    <a:pt x="540" y="438"/>
                  </a:lnTo>
                  <a:lnTo>
                    <a:pt x="534" y="444"/>
                  </a:lnTo>
                  <a:lnTo>
                    <a:pt x="528" y="444"/>
                  </a:lnTo>
                  <a:lnTo>
                    <a:pt x="534" y="438"/>
                  </a:lnTo>
                  <a:lnTo>
                    <a:pt x="546" y="432"/>
                  </a:lnTo>
                  <a:lnTo>
                    <a:pt x="552" y="420"/>
                  </a:lnTo>
                  <a:lnTo>
                    <a:pt x="558" y="414"/>
                  </a:lnTo>
                  <a:lnTo>
                    <a:pt x="558" y="402"/>
                  </a:lnTo>
                  <a:lnTo>
                    <a:pt x="546" y="396"/>
                  </a:lnTo>
                  <a:lnTo>
                    <a:pt x="534" y="396"/>
                  </a:lnTo>
                  <a:lnTo>
                    <a:pt x="522" y="390"/>
                  </a:lnTo>
                  <a:lnTo>
                    <a:pt x="510" y="390"/>
                  </a:lnTo>
                  <a:lnTo>
                    <a:pt x="516" y="384"/>
                  </a:lnTo>
                  <a:lnTo>
                    <a:pt x="516" y="378"/>
                  </a:lnTo>
                  <a:lnTo>
                    <a:pt x="504" y="354"/>
                  </a:lnTo>
                  <a:lnTo>
                    <a:pt x="492" y="342"/>
                  </a:lnTo>
                  <a:lnTo>
                    <a:pt x="480" y="336"/>
                  </a:lnTo>
                  <a:lnTo>
                    <a:pt x="462" y="330"/>
                  </a:lnTo>
                  <a:lnTo>
                    <a:pt x="456" y="324"/>
                  </a:lnTo>
                  <a:lnTo>
                    <a:pt x="450" y="324"/>
                  </a:lnTo>
                  <a:lnTo>
                    <a:pt x="450" y="318"/>
                  </a:lnTo>
                  <a:lnTo>
                    <a:pt x="444" y="312"/>
                  </a:lnTo>
                  <a:lnTo>
                    <a:pt x="438" y="300"/>
                  </a:lnTo>
                  <a:lnTo>
                    <a:pt x="438" y="288"/>
                  </a:lnTo>
                  <a:lnTo>
                    <a:pt x="426" y="276"/>
                  </a:lnTo>
                  <a:lnTo>
                    <a:pt x="414" y="276"/>
                  </a:lnTo>
                  <a:lnTo>
                    <a:pt x="408" y="282"/>
                  </a:lnTo>
                  <a:lnTo>
                    <a:pt x="414" y="306"/>
                  </a:lnTo>
                  <a:lnTo>
                    <a:pt x="408" y="300"/>
                  </a:lnTo>
                  <a:lnTo>
                    <a:pt x="396" y="294"/>
                  </a:lnTo>
                  <a:lnTo>
                    <a:pt x="360" y="258"/>
                  </a:lnTo>
                  <a:lnTo>
                    <a:pt x="360" y="246"/>
                  </a:lnTo>
                  <a:lnTo>
                    <a:pt x="354" y="240"/>
                  </a:lnTo>
                  <a:lnTo>
                    <a:pt x="348" y="228"/>
                  </a:lnTo>
                  <a:lnTo>
                    <a:pt x="342" y="222"/>
                  </a:lnTo>
                  <a:lnTo>
                    <a:pt x="342" y="216"/>
                  </a:lnTo>
                  <a:lnTo>
                    <a:pt x="330" y="210"/>
                  </a:lnTo>
                  <a:lnTo>
                    <a:pt x="312" y="192"/>
                  </a:lnTo>
                  <a:lnTo>
                    <a:pt x="294" y="186"/>
                  </a:lnTo>
                  <a:lnTo>
                    <a:pt x="288" y="174"/>
                  </a:lnTo>
                  <a:lnTo>
                    <a:pt x="276" y="168"/>
                  </a:lnTo>
                  <a:lnTo>
                    <a:pt x="264" y="156"/>
                  </a:lnTo>
                  <a:lnTo>
                    <a:pt x="252" y="150"/>
                  </a:lnTo>
                  <a:lnTo>
                    <a:pt x="240" y="138"/>
                  </a:lnTo>
                  <a:lnTo>
                    <a:pt x="234" y="126"/>
                  </a:lnTo>
                  <a:lnTo>
                    <a:pt x="222" y="120"/>
                  </a:lnTo>
                  <a:lnTo>
                    <a:pt x="222" y="102"/>
                  </a:lnTo>
                  <a:lnTo>
                    <a:pt x="204" y="84"/>
                  </a:lnTo>
                  <a:lnTo>
                    <a:pt x="198" y="72"/>
                  </a:lnTo>
                  <a:lnTo>
                    <a:pt x="168" y="42"/>
                  </a:lnTo>
                  <a:lnTo>
                    <a:pt x="150" y="42"/>
                  </a:lnTo>
                  <a:lnTo>
                    <a:pt x="66" y="36"/>
                  </a:lnTo>
                  <a:lnTo>
                    <a:pt x="42" y="12"/>
                  </a:lnTo>
                  <a:lnTo>
                    <a:pt x="30" y="6"/>
                  </a:lnTo>
                  <a:lnTo>
                    <a:pt x="24" y="0"/>
                  </a:lnTo>
                  <a:lnTo>
                    <a:pt x="18" y="0"/>
                  </a:lnTo>
                  <a:lnTo>
                    <a:pt x="6" y="6"/>
                  </a:lnTo>
                  <a:lnTo>
                    <a:pt x="0" y="18"/>
                  </a:lnTo>
                  <a:lnTo>
                    <a:pt x="0" y="48"/>
                  </a:lnTo>
                  <a:lnTo>
                    <a:pt x="6" y="60"/>
                  </a:lnTo>
                  <a:lnTo>
                    <a:pt x="18" y="78"/>
                  </a:lnTo>
                  <a:lnTo>
                    <a:pt x="66" y="126"/>
                  </a:lnTo>
                  <a:lnTo>
                    <a:pt x="96" y="150"/>
                  </a:lnTo>
                  <a:lnTo>
                    <a:pt x="126" y="180"/>
                  </a:lnTo>
                  <a:lnTo>
                    <a:pt x="162" y="234"/>
                  </a:lnTo>
                  <a:lnTo>
                    <a:pt x="174" y="228"/>
                  </a:lnTo>
                  <a:lnTo>
                    <a:pt x="174" y="252"/>
                  </a:lnTo>
                  <a:lnTo>
                    <a:pt x="180" y="264"/>
                  </a:lnTo>
                  <a:lnTo>
                    <a:pt x="186" y="270"/>
                  </a:lnTo>
                  <a:lnTo>
                    <a:pt x="198" y="276"/>
                  </a:lnTo>
                  <a:lnTo>
                    <a:pt x="216" y="288"/>
                  </a:lnTo>
                  <a:lnTo>
                    <a:pt x="228" y="300"/>
                  </a:lnTo>
                  <a:lnTo>
                    <a:pt x="246" y="312"/>
                  </a:lnTo>
                  <a:lnTo>
                    <a:pt x="258" y="324"/>
                  </a:lnTo>
                  <a:lnTo>
                    <a:pt x="264" y="336"/>
                  </a:lnTo>
                  <a:lnTo>
                    <a:pt x="276" y="372"/>
                  </a:lnTo>
                  <a:lnTo>
                    <a:pt x="276" y="384"/>
                  </a:lnTo>
                  <a:lnTo>
                    <a:pt x="282" y="390"/>
                  </a:lnTo>
                  <a:lnTo>
                    <a:pt x="282" y="426"/>
                  </a:lnTo>
                  <a:lnTo>
                    <a:pt x="288" y="438"/>
                  </a:lnTo>
                  <a:lnTo>
                    <a:pt x="288" y="444"/>
                  </a:lnTo>
                  <a:lnTo>
                    <a:pt x="294" y="450"/>
                  </a:lnTo>
                  <a:lnTo>
                    <a:pt x="300" y="450"/>
                  </a:lnTo>
                  <a:lnTo>
                    <a:pt x="312" y="444"/>
                  </a:lnTo>
                  <a:lnTo>
                    <a:pt x="324" y="444"/>
                  </a:lnTo>
                  <a:lnTo>
                    <a:pt x="324" y="450"/>
                  </a:lnTo>
                  <a:lnTo>
                    <a:pt x="330" y="462"/>
                  </a:lnTo>
                  <a:lnTo>
                    <a:pt x="330" y="474"/>
                  </a:lnTo>
                  <a:lnTo>
                    <a:pt x="336" y="480"/>
                  </a:lnTo>
                  <a:lnTo>
                    <a:pt x="336" y="486"/>
                  </a:lnTo>
                  <a:lnTo>
                    <a:pt x="378" y="522"/>
                  </a:lnTo>
                  <a:lnTo>
                    <a:pt x="372" y="546"/>
                  </a:lnTo>
                  <a:lnTo>
                    <a:pt x="408" y="606"/>
                  </a:lnTo>
                  <a:lnTo>
                    <a:pt x="402" y="618"/>
                  </a:lnTo>
                  <a:lnTo>
                    <a:pt x="402" y="636"/>
                  </a:lnTo>
                  <a:lnTo>
                    <a:pt x="408" y="648"/>
                  </a:lnTo>
                  <a:lnTo>
                    <a:pt x="438" y="678"/>
                  </a:lnTo>
                  <a:lnTo>
                    <a:pt x="438" y="684"/>
                  </a:lnTo>
                  <a:lnTo>
                    <a:pt x="444" y="690"/>
                  </a:lnTo>
                  <a:lnTo>
                    <a:pt x="462" y="726"/>
                  </a:lnTo>
                  <a:lnTo>
                    <a:pt x="498" y="744"/>
                  </a:lnTo>
                  <a:lnTo>
                    <a:pt x="504" y="750"/>
                  </a:lnTo>
                  <a:lnTo>
                    <a:pt x="510" y="750"/>
                  </a:lnTo>
                  <a:lnTo>
                    <a:pt x="510" y="786"/>
                  </a:lnTo>
                  <a:lnTo>
                    <a:pt x="522" y="792"/>
                  </a:lnTo>
                  <a:lnTo>
                    <a:pt x="528" y="804"/>
                  </a:lnTo>
                  <a:lnTo>
                    <a:pt x="540" y="810"/>
                  </a:lnTo>
                  <a:lnTo>
                    <a:pt x="564" y="834"/>
                  </a:lnTo>
                  <a:lnTo>
                    <a:pt x="576" y="840"/>
                  </a:lnTo>
                  <a:lnTo>
                    <a:pt x="594" y="858"/>
                  </a:lnTo>
                  <a:lnTo>
                    <a:pt x="600" y="858"/>
                  </a:lnTo>
                  <a:lnTo>
                    <a:pt x="606" y="864"/>
                  </a:lnTo>
                  <a:lnTo>
                    <a:pt x="612" y="864"/>
                  </a:lnTo>
                  <a:lnTo>
                    <a:pt x="612" y="870"/>
                  </a:lnTo>
                  <a:lnTo>
                    <a:pt x="618" y="876"/>
                  </a:lnTo>
                  <a:lnTo>
                    <a:pt x="630" y="900"/>
                  </a:lnTo>
                  <a:lnTo>
                    <a:pt x="642" y="912"/>
                  </a:lnTo>
                  <a:lnTo>
                    <a:pt x="654" y="936"/>
                  </a:lnTo>
                  <a:lnTo>
                    <a:pt x="660" y="942"/>
                  </a:lnTo>
                  <a:lnTo>
                    <a:pt x="660" y="906"/>
                  </a:lnTo>
                  <a:lnTo>
                    <a:pt x="672" y="906"/>
                  </a:lnTo>
                  <a:lnTo>
                    <a:pt x="684" y="918"/>
                  </a:lnTo>
                  <a:lnTo>
                    <a:pt x="696" y="924"/>
                  </a:lnTo>
                  <a:lnTo>
                    <a:pt x="702" y="930"/>
                  </a:lnTo>
                  <a:lnTo>
                    <a:pt x="708" y="930"/>
                  </a:lnTo>
                  <a:close/>
                  <a:moveTo>
                    <a:pt x="2118" y="1194"/>
                  </a:moveTo>
                  <a:lnTo>
                    <a:pt x="2106" y="1176"/>
                  </a:lnTo>
                  <a:lnTo>
                    <a:pt x="2088" y="1176"/>
                  </a:lnTo>
                  <a:lnTo>
                    <a:pt x="2064" y="1200"/>
                  </a:lnTo>
                  <a:lnTo>
                    <a:pt x="2064" y="1212"/>
                  </a:lnTo>
                  <a:lnTo>
                    <a:pt x="2052" y="1212"/>
                  </a:lnTo>
                  <a:lnTo>
                    <a:pt x="2040" y="1218"/>
                  </a:lnTo>
                  <a:lnTo>
                    <a:pt x="2010" y="1248"/>
                  </a:lnTo>
                  <a:lnTo>
                    <a:pt x="1998" y="1272"/>
                  </a:lnTo>
                  <a:lnTo>
                    <a:pt x="1992" y="1278"/>
                  </a:lnTo>
                  <a:lnTo>
                    <a:pt x="1992" y="1290"/>
                  </a:lnTo>
                  <a:lnTo>
                    <a:pt x="2004" y="1302"/>
                  </a:lnTo>
                  <a:lnTo>
                    <a:pt x="2022" y="1302"/>
                  </a:lnTo>
                  <a:lnTo>
                    <a:pt x="2052" y="1284"/>
                  </a:lnTo>
                  <a:lnTo>
                    <a:pt x="2082" y="1260"/>
                  </a:lnTo>
                  <a:lnTo>
                    <a:pt x="2106" y="1242"/>
                  </a:lnTo>
                  <a:lnTo>
                    <a:pt x="2100" y="1236"/>
                  </a:lnTo>
                  <a:lnTo>
                    <a:pt x="2100" y="1224"/>
                  </a:lnTo>
                  <a:lnTo>
                    <a:pt x="2112" y="1200"/>
                  </a:lnTo>
                  <a:lnTo>
                    <a:pt x="2118" y="1194"/>
                  </a:lnTo>
                  <a:close/>
                  <a:moveTo>
                    <a:pt x="1374" y="1128"/>
                  </a:moveTo>
                  <a:lnTo>
                    <a:pt x="1374" y="1116"/>
                  </a:lnTo>
                  <a:lnTo>
                    <a:pt x="1368" y="1110"/>
                  </a:lnTo>
                  <a:lnTo>
                    <a:pt x="1344" y="1098"/>
                  </a:lnTo>
                  <a:lnTo>
                    <a:pt x="1332" y="1098"/>
                  </a:lnTo>
                  <a:lnTo>
                    <a:pt x="1320" y="1092"/>
                  </a:lnTo>
                  <a:lnTo>
                    <a:pt x="1314" y="1092"/>
                  </a:lnTo>
                  <a:lnTo>
                    <a:pt x="1302" y="1098"/>
                  </a:lnTo>
                  <a:lnTo>
                    <a:pt x="1296" y="1104"/>
                  </a:lnTo>
                  <a:lnTo>
                    <a:pt x="1296" y="1116"/>
                  </a:lnTo>
                  <a:lnTo>
                    <a:pt x="1290" y="1122"/>
                  </a:lnTo>
                  <a:lnTo>
                    <a:pt x="1290" y="1134"/>
                  </a:lnTo>
                  <a:lnTo>
                    <a:pt x="1254" y="1104"/>
                  </a:lnTo>
                  <a:lnTo>
                    <a:pt x="1260" y="1092"/>
                  </a:lnTo>
                  <a:lnTo>
                    <a:pt x="1260" y="1080"/>
                  </a:lnTo>
                  <a:lnTo>
                    <a:pt x="1266" y="1068"/>
                  </a:lnTo>
                  <a:lnTo>
                    <a:pt x="1266" y="1050"/>
                  </a:lnTo>
                  <a:lnTo>
                    <a:pt x="1260" y="1038"/>
                  </a:lnTo>
                  <a:lnTo>
                    <a:pt x="1254" y="1032"/>
                  </a:lnTo>
                  <a:lnTo>
                    <a:pt x="1242" y="1026"/>
                  </a:lnTo>
                  <a:lnTo>
                    <a:pt x="1188" y="1026"/>
                  </a:lnTo>
                  <a:lnTo>
                    <a:pt x="1158" y="1008"/>
                  </a:lnTo>
                  <a:lnTo>
                    <a:pt x="1158" y="984"/>
                  </a:lnTo>
                  <a:lnTo>
                    <a:pt x="1116" y="984"/>
                  </a:lnTo>
                  <a:lnTo>
                    <a:pt x="1116" y="996"/>
                  </a:lnTo>
                  <a:lnTo>
                    <a:pt x="1110" y="1008"/>
                  </a:lnTo>
                  <a:lnTo>
                    <a:pt x="1110" y="1026"/>
                  </a:lnTo>
                  <a:lnTo>
                    <a:pt x="1086" y="1026"/>
                  </a:lnTo>
                  <a:lnTo>
                    <a:pt x="1074" y="1020"/>
                  </a:lnTo>
                  <a:lnTo>
                    <a:pt x="1056" y="1014"/>
                  </a:lnTo>
                  <a:lnTo>
                    <a:pt x="1044" y="1014"/>
                  </a:lnTo>
                  <a:lnTo>
                    <a:pt x="1032" y="1008"/>
                  </a:lnTo>
                  <a:lnTo>
                    <a:pt x="966" y="1008"/>
                  </a:lnTo>
                  <a:lnTo>
                    <a:pt x="960" y="996"/>
                  </a:lnTo>
                  <a:lnTo>
                    <a:pt x="948" y="990"/>
                  </a:lnTo>
                  <a:lnTo>
                    <a:pt x="942" y="978"/>
                  </a:lnTo>
                  <a:lnTo>
                    <a:pt x="918" y="954"/>
                  </a:lnTo>
                  <a:lnTo>
                    <a:pt x="900" y="954"/>
                  </a:lnTo>
                  <a:lnTo>
                    <a:pt x="888" y="960"/>
                  </a:lnTo>
                  <a:lnTo>
                    <a:pt x="876" y="954"/>
                  </a:lnTo>
                  <a:lnTo>
                    <a:pt x="870" y="948"/>
                  </a:lnTo>
                  <a:lnTo>
                    <a:pt x="858" y="942"/>
                  </a:lnTo>
                  <a:lnTo>
                    <a:pt x="846" y="942"/>
                  </a:lnTo>
                  <a:lnTo>
                    <a:pt x="840" y="936"/>
                  </a:lnTo>
                  <a:lnTo>
                    <a:pt x="822" y="936"/>
                  </a:lnTo>
                  <a:lnTo>
                    <a:pt x="810" y="930"/>
                  </a:lnTo>
                  <a:lnTo>
                    <a:pt x="792" y="930"/>
                  </a:lnTo>
                  <a:lnTo>
                    <a:pt x="786" y="924"/>
                  </a:lnTo>
                  <a:lnTo>
                    <a:pt x="762" y="924"/>
                  </a:lnTo>
                  <a:lnTo>
                    <a:pt x="750" y="930"/>
                  </a:lnTo>
                  <a:lnTo>
                    <a:pt x="738" y="954"/>
                  </a:lnTo>
                  <a:lnTo>
                    <a:pt x="738" y="966"/>
                  </a:lnTo>
                  <a:lnTo>
                    <a:pt x="732" y="978"/>
                  </a:lnTo>
                  <a:lnTo>
                    <a:pt x="720" y="990"/>
                  </a:lnTo>
                  <a:lnTo>
                    <a:pt x="714" y="990"/>
                  </a:lnTo>
                  <a:lnTo>
                    <a:pt x="702" y="1002"/>
                  </a:lnTo>
                  <a:lnTo>
                    <a:pt x="702" y="1014"/>
                  </a:lnTo>
                  <a:lnTo>
                    <a:pt x="738" y="1008"/>
                  </a:lnTo>
                  <a:lnTo>
                    <a:pt x="786" y="1008"/>
                  </a:lnTo>
                  <a:lnTo>
                    <a:pt x="780" y="1014"/>
                  </a:lnTo>
                  <a:lnTo>
                    <a:pt x="768" y="1020"/>
                  </a:lnTo>
                  <a:lnTo>
                    <a:pt x="762" y="1032"/>
                  </a:lnTo>
                  <a:lnTo>
                    <a:pt x="762" y="1044"/>
                  </a:lnTo>
                  <a:lnTo>
                    <a:pt x="774" y="1050"/>
                  </a:lnTo>
                  <a:lnTo>
                    <a:pt x="780" y="1050"/>
                  </a:lnTo>
                  <a:lnTo>
                    <a:pt x="798" y="1044"/>
                  </a:lnTo>
                  <a:lnTo>
                    <a:pt x="810" y="1044"/>
                  </a:lnTo>
                  <a:lnTo>
                    <a:pt x="816" y="1038"/>
                  </a:lnTo>
                  <a:lnTo>
                    <a:pt x="828" y="1032"/>
                  </a:lnTo>
                  <a:lnTo>
                    <a:pt x="840" y="1038"/>
                  </a:lnTo>
                  <a:lnTo>
                    <a:pt x="870" y="1056"/>
                  </a:lnTo>
                  <a:lnTo>
                    <a:pt x="900" y="1068"/>
                  </a:lnTo>
                  <a:lnTo>
                    <a:pt x="924" y="1080"/>
                  </a:lnTo>
                  <a:lnTo>
                    <a:pt x="960" y="1086"/>
                  </a:lnTo>
                  <a:lnTo>
                    <a:pt x="1014" y="1092"/>
                  </a:lnTo>
                  <a:lnTo>
                    <a:pt x="1062" y="1092"/>
                  </a:lnTo>
                  <a:lnTo>
                    <a:pt x="1080" y="1110"/>
                  </a:lnTo>
                  <a:lnTo>
                    <a:pt x="1086" y="1122"/>
                  </a:lnTo>
                  <a:lnTo>
                    <a:pt x="1098" y="1128"/>
                  </a:lnTo>
                  <a:lnTo>
                    <a:pt x="1110" y="1140"/>
                  </a:lnTo>
                  <a:lnTo>
                    <a:pt x="1128" y="1146"/>
                  </a:lnTo>
                  <a:lnTo>
                    <a:pt x="1152" y="1152"/>
                  </a:lnTo>
                  <a:lnTo>
                    <a:pt x="1170" y="1152"/>
                  </a:lnTo>
                  <a:lnTo>
                    <a:pt x="1182" y="1158"/>
                  </a:lnTo>
                  <a:lnTo>
                    <a:pt x="1248" y="1158"/>
                  </a:lnTo>
                  <a:lnTo>
                    <a:pt x="1260" y="1164"/>
                  </a:lnTo>
                  <a:lnTo>
                    <a:pt x="1278" y="1170"/>
                  </a:lnTo>
                  <a:lnTo>
                    <a:pt x="1290" y="1182"/>
                  </a:lnTo>
                  <a:lnTo>
                    <a:pt x="1302" y="1188"/>
                  </a:lnTo>
                  <a:lnTo>
                    <a:pt x="1320" y="1206"/>
                  </a:lnTo>
                  <a:lnTo>
                    <a:pt x="1338" y="1206"/>
                  </a:lnTo>
                  <a:lnTo>
                    <a:pt x="1350" y="1200"/>
                  </a:lnTo>
                  <a:lnTo>
                    <a:pt x="1356" y="1206"/>
                  </a:lnTo>
                  <a:lnTo>
                    <a:pt x="1374" y="1206"/>
                  </a:lnTo>
                  <a:lnTo>
                    <a:pt x="1374" y="1194"/>
                  </a:lnTo>
                  <a:lnTo>
                    <a:pt x="1368" y="1182"/>
                  </a:lnTo>
                  <a:lnTo>
                    <a:pt x="1362" y="1176"/>
                  </a:lnTo>
                  <a:lnTo>
                    <a:pt x="1356" y="1164"/>
                  </a:lnTo>
                  <a:lnTo>
                    <a:pt x="1374" y="1146"/>
                  </a:lnTo>
                  <a:lnTo>
                    <a:pt x="1374" y="1128"/>
                  </a:lnTo>
                  <a:close/>
                  <a:moveTo>
                    <a:pt x="1500" y="726"/>
                  </a:moveTo>
                  <a:lnTo>
                    <a:pt x="1542" y="684"/>
                  </a:lnTo>
                  <a:lnTo>
                    <a:pt x="1548" y="672"/>
                  </a:lnTo>
                  <a:lnTo>
                    <a:pt x="1554" y="654"/>
                  </a:lnTo>
                  <a:lnTo>
                    <a:pt x="1560" y="642"/>
                  </a:lnTo>
                  <a:lnTo>
                    <a:pt x="1566" y="624"/>
                  </a:lnTo>
                  <a:lnTo>
                    <a:pt x="1566" y="612"/>
                  </a:lnTo>
                  <a:lnTo>
                    <a:pt x="1572" y="606"/>
                  </a:lnTo>
                  <a:lnTo>
                    <a:pt x="1572" y="600"/>
                  </a:lnTo>
                  <a:lnTo>
                    <a:pt x="1566" y="600"/>
                  </a:lnTo>
                  <a:lnTo>
                    <a:pt x="1554" y="594"/>
                  </a:lnTo>
                  <a:lnTo>
                    <a:pt x="1542" y="582"/>
                  </a:lnTo>
                  <a:lnTo>
                    <a:pt x="1542" y="564"/>
                  </a:lnTo>
                  <a:lnTo>
                    <a:pt x="1554" y="516"/>
                  </a:lnTo>
                  <a:lnTo>
                    <a:pt x="1590" y="498"/>
                  </a:lnTo>
                  <a:lnTo>
                    <a:pt x="1626" y="498"/>
                  </a:lnTo>
                  <a:lnTo>
                    <a:pt x="1632" y="486"/>
                  </a:lnTo>
                  <a:lnTo>
                    <a:pt x="1638" y="480"/>
                  </a:lnTo>
                  <a:lnTo>
                    <a:pt x="1644" y="468"/>
                  </a:lnTo>
                  <a:lnTo>
                    <a:pt x="1644" y="444"/>
                  </a:lnTo>
                  <a:lnTo>
                    <a:pt x="1626" y="444"/>
                  </a:lnTo>
                  <a:lnTo>
                    <a:pt x="1620" y="450"/>
                  </a:lnTo>
                  <a:lnTo>
                    <a:pt x="1608" y="450"/>
                  </a:lnTo>
                  <a:lnTo>
                    <a:pt x="1608" y="438"/>
                  </a:lnTo>
                  <a:lnTo>
                    <a:pt x="1614" y="420"/>
                  </a:lnTo>
                  <a:lnTo>
                    <a:pt x="1626" y="408"/>
                  </a:lnTo>
                  <a:lnTo>
                    <a:pt x="1650" y="396"/>
                  </a:lnTo>
                  <a:lnTo>
                    <a:pt x="1662" y="396"/>
                  </a:lnTo>
                  <a:lnTo>
                    <a:pt x="1680" y="402"/>
                  </a:lnTo>
                  <a:lnTo>
                    <a:pt x="1704" y="402"/>
                  </a:lnTo>
                  <a:lnTo>
                    <a:pt x="1716" y="390"/>
                  </a:lnTo>
                  <a:lnTo>
                    <a:pt x="1716" y="384"/>
                  </a:lnTo>
                  <a:lnTo>
                    <a:pt x="1680" y="348"/>
                  </a:lnTo>
                  <a:lnTo>
                    <a:pt x="1680" y="312"/>
                  </a:lnTo>
                  <a:lnTo>
                    <a:pt x="1668" y="312"/>
                  </a:lnTo>
                  <a:lnTo>
                    <a:pt x="1650" y="294"/>
                  </a:lnTo>
                  <a:lnTo>
                    <a:pt x="1650" y="282"/>
                  </a:lnTo>
                  <a:lnTo>
                    <a:pt x="1662" y="270"/>
                  </a:lnTo>
                  <a:lnTo>
                    <a:pt x="1668" y="258"/>
                  </a:lnTo>
                  <a:lnTo>
                    <a:pt x="1668" y="246"/>
                  </a:lnTo>
                  <a:lnTo>
                    <a:pt x="1662" y="240"/>
                  </a:lnTo>
                  <a:lnTo>
                    <a:pt x="1638" y="228"/>
                  </a:lnTo>
                  <a:lnTo>
                    <a:pt x="1614" y="228"/>
                  </a:lnTo>
                  <a:lnTo>
                    <a:pt x="1632" y="198"/>
                  </a:lnTo>
                  <a:lnTo>
                    <a:pt x="1614" y="192"/>
                  </a:lnTo>
                  <a:lnTo>
                    <a:pt x="1620" y="162"/>
                  </a:lnTo>
                  <a:lnTo>
                    <a:pt x="1608" y="144"/>
                  </a:lnTo>
                  <a:lnTo>
                    <a:pt x="1602" y="138"/>
                  </a:lnTo>
                  <a:lnTo>
                    <a:pt x="1590" y="132"/>
                  </a:lnTo>
                  <a:lnTo>
                    <a:pt x="1566" y="108"/>
                  </a:lnTo>
                  <a:lnTo>
                    <a:pt x="1470" y="108"/>
                  </a:lnTo>
                  <a:lnTo>
                    <a:pt x="1464" y="114"/>
                  </a:lnTo>
                  <a:lnTo>
                    <a:pt x="1458" y="126"/>
                  </a:lnTo>
                  <a:lnTo>
                    <a:pt x="1458" y="180"/>
                  </a:lnTo>
                  <a:lnTo>
                    <a:pt x="1452" y="198"/>
                  </a:lnTo>
                  <a:lnTo>
                    <a:pt x="1452" y="204"/>
                  </a:lnTo>
                  <a:lnTo>
                    <a:pt x="1446" y="216"/>
                  </a:lnTo>
                  <a:lnTo>
                    <a:pt x="1428" y="216"/>
                  </a:lnTo>
                  <a:lnTo>
                    <a:pt x="1422" y="222"/>
                  </a:lnTo>
                  <a:lnTo>
                    <a:pt x="1422" y="246"/>
                  </a:lnTo>
                  <a:lnTo>
                    <a:pt x="1428" y="252"/>
                  </a:lnTo>
                  <a:lnTo>
                    <a:pt x="1434" y="264"/>
                  </a:lnTo>
                  <a:lnTo>
                    <a:pt x="1398" y="294"/>
                  </a:lnTo>
                  <a:lnTo>
                    <a:pt x="1404" y="306"/>
                  </a:lnTo>
                  <a:lnTo>
                    <a:pt x="1374" y="342"/>
                  </a:lnTo>
                  <a:lnTo>
                    <a:pt x="1350" y="342"/>
                  </a:lnTo>
                  <a:lnTo>
                    <a:pt x="1344" y="348"/>
                  </a:lnTo>
                  <a:lnTo>
                    <a:pt x="1332" y="354"/>
                  </a:lnTo>
                  <a:lnTo>
                    <a:pt x="1320" y="366"/>
                  </a:lnTo>
                  <a:lnTo>
                    <a:pt x="1314" y="366"/>
                  </a:lnTo>
                  <a:lnTo>
                    <a:pt x="1308" y="360"/>
                  </a:lnTo>
                  <a:lnTo>
                    <a:pt x="1284" y="348"/>
                  </a:lnTo>
                  <a:lnTo>
                    <a:pt x="1272" y="336"/>
                  </a:lnTo>
                  <a:lnTo>
                    <a:pt x="1230" y="336"/>
                  </a:lnTo>
                  <a:lnTo>
                    <a:pt x="1224" y="348"/>
                  </a:lnTo>
                  <a:lnTo>
                    <a:pt x="1194" y="378"/>
                  </a:lnTo>
                  <a:lnTo>
                    <a:pt x="1170" y="378"/>
                  </a:lnTo>
                  <a:lnTo>
                    <a:pt x="1152" y="372"/>
                  </a:lnTo>
                  <a:lnTo>
                    <a:pt x="1128" y="372"/>
                  </a:lnTo>
                  <a:lnTo>
                    <a:pt x="1110" y="390"/>
                  </a:lnTo>
                  <a:lnTo>
                    <a:pt x="1104" y="390"/>
                  </a:lnTo>
                  <a:lnTo>
                    <a:pt x="1080" y="378"/>
                  </a:lnTo>
                  <a:lnTo>
                    <a:pt x="1074" y="372"/>
                  </a:lnTo>
                  <a:lnTo>
                    <a:pt x="1062" y="366"/>
                  </a:lnTo>
                  <a:lnTo>
                    <a:pt x="1050" y="354"/>
                  </a:lnTo>
                  <a:lnTo>
                    <a:pt x="1050" y="342"/>
                  </a:lnTo>
                  <a:lnTo>
                    <a:pt x="1044" y="336"/>
                  </a:lnTo>
                  <a:lnTo>
                    <a:pt x="1032" y="330"/>
                  </a:lnTo>
                  <a:lnTo>
                    <a:pt x="1008" y="330"/>
                  </a:lnTo>
                  <a:lnTo>
                    <a:pt x="996" y="336"/>
                  </a:lnTo>
                  <a:lnTo>
                    <a:pt x="990" y="348"/>
                  </a:lnTo>
                  <a:lnTo>
                    <a:pt x="978" y="366"/>
                  </a:lnTo>
                  <a:lnTo>
                    <a:pt x="972" y="384"/>
                  </a:lnTo>
                  <a:lnTo>
                    <a:pt x="972" y="402"/>
                  </a:lnTo>
                  <a:lnTo>
                    <a:pt x="966" y="408"/>
                  </a:lnTo>
                  <a:lnTo>
                    <a:pt x="966" y="414"/>
                  </a:lnTo>
                  <a:lnTo>
                    <a:pt x="990" y="444"/>
                  </a:lnTo>
                  <a:lnTo>
                    <a:pt x="1002" y="498"/>
                  </a:lnTo>
                  <a:lnTo>
                    <a:pt x="1050" y="528"/>
                  </a:lnTo>
                  <a:lnTo>
                    <a:pt x="1038" y="564"/>
                  </a:lnTo>
                  <a:lnTo>
                    <a:pt x="1068" y="582"/>
                  </a:lnTo>
                  <a:lnTo>
                    <a:pt x="1050" y="606"/>
                  </a:lnTo>
                  <a:lnTo>
                    <a:pt x="1068" y="636"/>
                  </a:lnTo>
                  <a:lnTo>
                    <a:pt x="1056" y="648"/>
                  </a:lnTo>
                  <a:lnTo>
                    <a:pt x="1068" y="702"/>
                  </a:lnTo>
                  <a:lnTo>
                    <a:pt x="1110" y="696"/>
                  </a:lnTo>
                  <a:lnTo>
                    <a:pt x="1140" y="708"/>
                  </a:lnTo>
                  <a:lnTo>
                    <a:pt x="1146" y="696"/>
                  </a:lnTo>
                  <a:lnTo>
                    <a:pt x="1170" y="672"/>
                  </a:lnTo>
                  <a:lnTo>
                    <a:pt x="1182" y="672"/>
                  </a:lnTo>
                  <a:lnTo>
                    <a:pt x="1182" y="690"/>
                  </a:lnTo>
                  <a:lnTo>
                    <a:pt x="1188" y="702"/>
                  </a:lnTo>
                  <a:lnTo>
                    <a:pt x="1188" y="726"/>
                  </a:lnTo>
                  <a:lnTo>
                    <a:pt x="1194" y="738"/>
                  </a:lnTo>
                  <a:lnTo>
                    <a:pt x="1212" y="738"/>
                  </a:lnTo>
                  <a:lnTo>
                    <a:pt x="1218" y="726"/>
                  </a:lnTo>
                  <a:lnTo>
                    <a:pt x="1218" y="720"/>
                  </a:lnTo>
                  <a:lnTo>
                    <a:pt x="1224" y="714"/>
                  </a:lnTo>
                  <a:lnTo>
                    <a:pt x="1224" y="708"/>
                  </a:lnTo>
                  <a:lnTo>
                    <a:pt x="1254" y="726"/>
                  </a:lnTo>
                  <a:lnTo>
                    <a:pt x="1266" y="720"/>
                  </a:lnTo>
                  <a:lnTo>
                    <a:pt x="1272" y="708"/>
                  </a:lnTo>
                  <a:lnTo>
                    <a:pt x="1284" y="702"/>
                  </a:lnTo>
                  <a:lnTo>
                    <a:pt x="1296" y="702"/>
                  </a:lnTo>
                  <a:lnTo>
                    <a:pt x="1296" y="714"/>
                  </a:lnTo>
                  <a:lnTo>
                    <a:pt x="1302" y="720"/>
                  </a:lnTo>
                  <a:lnTo>
                    <a:pt x="1302" y="738"/>
                  </a:lnTo>
                  <a:lnTo>
                    <a:pt x="1308" y="744"/>
                  </a:lnTo>
                  <a:lnTo>
                    <a:pt x="1332" y="744"/>
                  </a:lnTo>
                  <a:lnTo>
                    <a:pt x="1350" y="738"/>
                  </a:lnTo>
                  <a:lnTo>
                    <a:pt x="1362" y="732"/>
                  </a:lnTo>
                  <a:lnTo>
                    <a:pt x="1392" y="732"/>
                  </a:lnTo>
                  <a:lnTo>
                    <a:pt x="1404" y="744"/>
                  </a:lnTo>
                  <a:lnTo>
                    <a:pt x="1404" y="786"/>
                  </a:lnTo>
                  <a:lnTo>
                    <a:pt x="1398" y="798"/>
                  </a:lnTo>
                  <a:lnTo>
                    <a:pt x="1398" y="810"/>
                  </a:lnTo>
                  <a:lnTo>
                    <a:pt x="1404" y="810"/>
                  </a:lnTo>
                  <a:lnTo>
                    <a:pt x="1410" y="804"/>
                  </a:lnTo>
                  <a:lnTo>
                    <a:pt x="1422" y="798"/>
                  </a:lnTo>
                  <a:lnTo>
                    <a:pt x="1440" y="792"/>
                  </a:lnTo>
                  <a:lnTo>
                    <a:pt x="1452" y="786"/>
                  </a:lnTo>
                  <a:lnTo>
                    <a:pt x="1476" y="762"/>
                  </a:lnTo>
                  <a:lnTo>
                    <a:pt x="1482" y="750"/>
                  </a:lnTo>
                  <a:lnTo>
                    <a:pt x="1500" y="732"/>
                  </a:lnTo>
                  <a:lnTo>
                    <a:pt x="1500" y="726"/>
                  </a:lnTo>
                  <a:close/>
                  <a:moveTo>
                    <a:pt x="1476" y="1116"/>
                  </a:moveTo>
                  <a:lnTo>
                    <a:pt x="1470" y="1116"/>
                  </a:lnTo>
                  <a:lnTo>
                    <a:pt x="1458" y="1122"/>
                  </a:lnTo>
                  <a:lnTo>
                    <a:pt x="1452" y="1128"/>
                  </a:lnTo>
                  <a:lnTo>
                    <a:pt x="1458" y="1134"/>
                  </a:lnTo>
                  <a:lnTo>
                    <a:pt x="1470" y="1140"/>
                  </a:lnTo>
                  <a:lnTo>
                    <a:pt x="1476" y="1140"/>
                  </a:lnTo>
                  <a:lnTo>
                    <a:pt x="1488" y="1146"/>
                  </a:lnTo>
                  <a:lnTo>
                    <a:pt x="1500" y="1134"/>
                  </a:lnTo>
                  <a:lnTo>
                    <a:pt x="1500" y="1128"/>
                  </a:lnTo>
                  <a:lnTo>
                    <a:pt x="1488" y="1116"/>
                  </a:lnTo>
                  <a:lnTo>
                    <a:pt x="1476" y="1116"/>
                  </a:lnTo>
                  <a:close/>
                  <a:moveTo>
                    <a:pt x="1716" y="1230"/>
                  </a:moveTo>
                  <a:lnTo>
                    <a:pt x="1680" y="1218"/>
                  </a:lnTo>
                  <a:lnTo>
                    <a:pt x="1674" y="1224"/>
                  </a:lnTo>
                  <a:lnTo>
                    <a:pt x="1674" y="1230"/>
                  </a:lnTo>
                  <a:lnTo>
                    <a:pt x="1686" y="1254"/>
                  </a:lnTo>
                  <a:lnTo>
                    <a:pt x="1692" y="1260"/>
                  </a:lnTo>
                  <a:lnTo>
                    <a:pt x="1704" y="1266"/>
                  </a:lnTo>
                  <a:lnTo>
                    <a:pt x="1716" y="1266"/>
                  </a:lnTo>
                  <a:lnTo>
                    <a:pt x="1722" y="1260"/>
                  </a:lnTo>
                  <a:lnTo>
                    <a:pt x="1740" y="1260"/>
                  </a:lnTo>
                  <a:lnTo>
                    <a:pt x="1746" y="1266"/>
                  </a:lnTo>
                  <a:lnTo>
                    <a:pt x="1746" y="1278"/>
                  </a:lnTo>
                  <a:lnTo>
                    <a:pt x="1752" y="1290"/>
                  </a:lnTo>
                  <a:lnTo>
                    <a:pt x="1764" y="1296"/>
                  </a:lnTo>
                  <a:lnTo>
                    <a:pt x="1788" y="1296"/>
                  </a:lnTo>
                  <a:lnTo>
                    <a:pt x="1794" y="1290"/>
                  </a:lnTo>
                  <a:lnTo>
                    <a:pt x="1800" y="1290"/>
                  </a:lnTo>
                  <a:lnTo>
                    <a:pt x="1800" y="1284"/>
                  </a:lnTo>
                  <a:lnTo>
                    <a:pt x="1794" y="1272"/>
                  </a:lnTo>
                  <a:lnTo>
                    <a:pt x="1782" y="1260"/>
                  </a:lnTo>
                  <a:lnTo>
                    <a:pt x="1770" y="1236"/>
                  </a:lnTo>
                  <a:lnTo>
                    <a:pt x="1746" y="1224"/>
                  </a:lnTo>
                  <a:lnTo>
                    <a:pt x="1728" y="1224"/>
                  </a:lnTo>
                  <a:lnTo>
                    <a:pt x="1716" y="1230"/>
                  </a:lnTo>
                  <a:close/>
                  <a:moveTo>
                    <a:pt x="1962" y="1122"/>
                  </a:moveTo>
                  <a:lnTo>
                    <a:pt x="1932" y="1146"/>
                  </a:lnTo>
                  <a:lnTo>
                    <a:pt x="1920" y="1134"/>
                  </a:lnTo>
                  <a:lnTo>
                    <a:pt x="1890" y="1134"/>
                  </a:lnTo>
                  <a:lnTo>
                    <a:pt x="1884" y="1140"/>
                  </a:lnTo>
                  <a:lnTo>
                    <a:pt x="1872" y="1146"/>
                  </a:lnTo>
                  <a:lnTo>
                    <a:pt x="1866" y="1152"/>
                  </a:lnTo>
                  <a:lnTo>
                    <a:pt x="1860" y="1140"/>
                  </a:lnTo>
                  <a:lnTo>
                    <a:pt x="1836" y="1116"/>
                  </a:lnTo>
                  <a:lnTo>
                    <a:pt x="1824" y="1116"/>
                  </a:lnTo>
                  <a:lnTo>
                    <a:pt x="1800" y="1128"/>
                  </a:lnTo>
                  <a:lnTo>
                    <a:pt x="1764" y="1164"/>
                  </a:lnTo>
                  <a:lnTo>
                    <a:pt x="1728" y="1158"/>
                  </a:lnTo>
                  <a:lnTo>
                    <a:pt x="1716" y="1176"/>
                  </a:lnTo>
                  <a:lnTo>
                    <a:pt x="1746" y="1176"/>
                  </a:lnTo>
                  <a:lnTo>
                    <a:pt x="1752" y="1182"/>
                  </a:lnTo>
                  <a:lnTo>
                    <a:pt x="1764" y="1182"/>
                  </a:lnTo>
                  <a:lnTo>
                    <a:pt x="1776" y="1188"/>
                  </a:lnTo>
                  <a:lnTo>
                    <a:pt x="1788" y="1188"/>
                  </a:lnTo>
                  <a:lnTo>
                    <a:pt x="1794" y="1182"/>
                  </a:lnTo>
                  <a:lnTo>
                    <a:pt x="1806" y="1176"/>
                  </a:lnTo>
                  <a:lnTo>
                    <a:pt x="1812" y="1170"/>
                  </a:lnTo>
                  <a:lnTo>
                    <a:pt x="1908" y="1164"/>
                  </a:lnTo>
                  <a:lnTo>
                    <a:pt x="1956" y="1158"/>
                  </a:lnTo>
                  <a:lnTo>
                    <a:pt x="1992" y="1128"/>
                  </a:lnTo>
                  <a:lnTo>
                    <a:pt x="1992" y="1110"/>
                  </a:lnTo>
                  <a:lnTo>
                    <a:pt x="1962" y="1122"/>
                  </a:lnTo>
                  <a:close/>
                  <a:moveTo>
                    <a:pt x="1578" y="1158"/>
                  </a:moveTo>
                  <a:lnTo>
                    <a:pt x="1566" y="1152"/>
                  </a:lnTo>
                  <a:lnTo>
                    <a:pt x="1560" y="1146"/>
                  </a:lnTo>
                  <a:lnTo>
                    <a:pt x="1548" y="1140"/>
                  </a:lnTo>
                  <a:lnTo>
                    <a:pt x="1536" y="1140"/>
                  </a:lnTo>
                  <a:lnTo>
                    <a:pt x="1512" y="1164"/>
                  </a:lnTo>
                  <a:lnTo>
                    <a:pt x="1506" y="1176"/>
                  </a:lnTo>
                  <a:lnTo>
                    <a:pt x="1500" y="1182"/>
                  </a:lnTo>
                  <a:lnTo>
                    <a:pt x="1554" y="1188"/>
                  </a:lnTo>
                  <a:lnTo>
                    <a:pt x="1554" y="1212"/>
                  </a:lnTo>
                  <a:lnTo>
                    <a:pt x="1578" y="1206"/>
                  </a:lnTo>
                  <a:lnTo>
                    <a:pt x="1590" y="1188"/>
                  </a:lnTo>
                  <a:lnTo>
                    <a:pt x="1614" y="1206"/>
                  </a:lnTo>
                  <a:lnTo>
                    <a:pt x="1644" y="1170"/>
                  </a:lnTo>
                  <a:lnTo>
                    <a:pt x="1596" y="1152"/>
                  </a:lnTo>
                  <a:lnTo>
                    <a:pt x="1578" y="1158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28" name="Cambodia" descr="© INSCALE GmbH, 05.05.2010&#10;http://www.presentationload.com/">
              <a:extLst>
                <a:ext uri="{FF2B5EF4-FFF2-40B4-BE49-F238E27FC236}">
                  <a16:creationId xmlns:a16="http://schemas.microsoft.com/office/drawing/2014/main" id="{D43F55B8-51C5-4106-9A3B-F6C81FED75DE}"/>
                </a:ext>
              </a:extLst>
            </p:cNvPr>
            <p:cNvSpPr>
              <a:spLocks/>
            </p:cNvSpPr>
            <p:nvPr/>
          </p:nvSpPr>
          <p:spPr bwMode="gray">
            <a:xfrm>
              <a:off x="8754764" y="3995206"/>
              <a:ext cx="168282" cy="150853"/>
            </a:xfrm>
            <a:custGeom>
              <a:avLst/>
              <a:gdLst>
                <a:gd name="T0" fmla="*/ 2147483647 w 378"/>
                <a:gd name="T1" fmla="*/ 2147483647 h 336"/>
                <a:gd name="T2" fmla="*/ 2147483647 w 378"/>
                <a:gd name="T3" fmla="*/ 2147483647 h 336"/>
                <a:gd name="T4" fmla="*/ 2147483647 w 378"/>
                <a:gd name="T5" fmla="*/ 2147483647 h 336"/>
                <a:gd name="T6" fmla="*/ 2147483647 w 378"/>
                <a:gd name="T7" fmla="*/ 2147483647 h 336"/>
                <a:gd name="T8" fmla="*/ 2147483647 w 378"/>
                <a:gd name="T9" fmla="*/ 2147483647 h 336"/>
                <a:gd name="T10" fmla="*/ 2147483647 w 378"/>
                <a:gd name="T11" fmla="*/ 2147483647 h 336"/>
                <a:gd name="T12" fmla="*/ 2147483647 w 378"/>
                <a:gd name="T13" fmla="*/ 2147483647 h 336"/>
                <a:gd name="T14" fmla="*/ 2147483647 w 378"/>
                <a:gd name="T15" fmla="*/ 2147483647 h 336"/>
                <a:gd name="T16" fmla="*/ 2147483647 w 378"/>
                <a:gd name="T17" fmla="*/ 2147483647 h 336"/>
                <a:gd name="T18" fmla="*/ 2147483647 w 378"/>
                <a:gd name="T19" fmla="*/ 2147483647 h 336"/>
                <a:gd name="T20" fmla="*/ 2147483647 w 378"/>
                <a:gd name="T21" fmla="*/ 2147483647 h 336"/>
                <a:gd name="T22" fmla="*/ 2147483647 w 378"/>
                <a:gd name="T23" fmla="*/ 2147483647 h 336"/>
                <a:gd name="T24" fmla="*/ 2147483647 w 378"/>
                <a:gd name="T25" fmla="*/ 2147483647 h 336"/>
                <a:gd name="T26" fmla="*/ 2147483647 w 378"/>
                <a:gd name="T27" fmla="*/ 2147483647 h 336"/>
                <a:gd name="T28" fmla="*/ 0 w 378"/>
                <a:gd name="T29" fmla="*/ 2147483647 h 336"/>
                <a:gd name="T30" fmla="*/ 2147483647 w 378"/>
                <a:gd name="T31" fmla="*/ 2147483647 h 336"/>
                <a:gd name="T32" fmla="*/ 2147483647 w 378"/>
                <a:gd name="T33" fmla="*/ 2147483647 h 336"/>
                <a:gd name="T34" fmla="*/ 2147483647 w 378"/>
                <a:gd name="T35" fmla="*/ 2147483647 h 336"/>
                <a:gd name="T36" fmla="*/ 2147483647 w 378"/>
                <a:gd name="T37" fmla="*/ 2147483647 h 336"/>
                <a:gd name="T38" fmla="*/ 2147483647 w 378"/>
                <a:gd name="T39" fmla="*/ 2147483647 h 336"/>
                <a:gd name="T40" fmla="*/ 2147483647 w 378"/>
                <a:gd name="T41" fmla="*/ 2147483647 h 336"/>
                <a:gd name="T42" fmla="*/ 2147483647 w 378"/>
                <a:gd name="T43" fmla="*/ 2147483647 h 336"/>
                <a:gd name="T44" fmla="*/ 2147483647 w 378"/>
                <a:gd name="T45" fmla="*/ 2147483647 h 336"/>
                <a:gd name="T46" fmla="*/ 2147483647 w 378"/>
                <a:gd name="T47" fmla="*/ 2147483647 h 336"/>
                <a:gd name="T48" fmla="*/ 2147483647 w 378"/>
                <a:gd name="T49" fmla="*/ 2147483647 h 336"/>
                <a:gd name="T50" fmla="*/ 2147483647 w 378"/>
                <a:gd name="T51" fmla="*/ 2147483647 h 336"/>
                <a:gd name="T52" fmla="*/ 2147483647 w 378"/>
                <a:gd name="T53" fmla="*/ 2147483647 h 336"/>
                <a:gd name="T54" fmla="*/ 2147483647 w 378"/>
                <a:gd name="T55" fmla="*/ 2147483647 h 336"/>
                <a:gd name="T56" fmla="*/ 2147483647 w 378"/>
                <a:gd name="T57" fmla="*/ 2147483647 h 336"/>
                <a:gd name="T58" fmla="*/ 2147483647 w 378"/>
                <a:gd name="T59" fmla="*/ 2147483647 h 336"/>
                <a:gd name="T60" fmla="*/ 2147483647 w 378"/>
                <a:gd name="T61" fmla="*/ 2147483647 h 336"/>
                <a:gd name="T62" fmla="*/ 2147483647 w 378"/>
                <a:gd name="T63" fmla="*/ 2147483647 h 336"/>
                <a:gd name="T64" fmla="*/ 2147483647 w 378"/>
                <a:gd name="T65" fmla="*/ 2147483647 h 336"/>
                <a:gd name="T66" fmla="*/ 2147483647 w 378"/>
                <a:gd name="T67" fmla="*/ 2147483647 h 336"/>
                <a:gd name="T68" fmla="*/ 2147483647 w 378"/>
                <a:gd name="T69" fmla="*/ 2147483647 h 336"/>
                <a:gd name="T70" fmla="*/ 2147483647 w 378"/>
                <a:gd name="T71" fmla="*/ 2147483647 h 336"/>
                <a:gd name="T72" fmla="*/ 2147483647 w 378"/>
                <a:gd name="T73" fmla="*/ 2147483647 h 336"/>
                <a:gd name="T74" fmla="*/ 2147483647 w 378"/>
                <a:gd name="T75" fmla="*/ 2147483647 h 336"/>
                <a:gd name="T76" fmla="*/ 2147483647 w 378"/>
                <a:gd name="T77" fmla="*/ 2147483647 h 336"/>
                <a:gd name="T78" fmla="*/ 2147483647 w 378"/>
                <a:gd name="T79" fmla="*/ 2147483647 h 336"/>
                <a:gd name="T80" fmla="*/ 2147483647 w 378"/>
                <a:gd name="T81" fmla="*/ 2147483647 h 336"/>
                <a:gd name="T82" fmla="*/ 2147483647 w 378"/>
                <a:gd name="T83" fmla="*/ 2147483647 h 336"/>
                <a:gd name="T84" fmla="*/ 2147483647 w 378"/>
                <a:gd name="T85" fmla="*/ 2147483647 h 336"/>
                <a:gd name="T86" fmla="*/ 2147483647 w 378"/>
                <a:gd name="T87" fmla="*/ 2147483647 h 336"/>
                <a:gd name="T88" fmla="*/ 2147483647 w 378"/>
                <a:gd name="T89" fmla="*/ 2147483647 h 336"/>
                <a:gd name="T90" fmla="*/ 2147483647 w 378"/>
                <a:gd name="T91" fmla="*/ 2147483647 h 336"/>
                <a:gd name="T92" fmla="*/ 2147483647 w 378"/>
                <a:gd name="T93" fmla="*/ 2147483647 h 336"/>
                <a:gd name="T94" fmla="*/ 2147483647 w 378"/>
                <a:gd name="T95" fmla="*/ 0 h 3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378"/>
                <a:gd name="T145" fmla="*/ 0 h 336"/>
                <a:gd name="T146" fmla="*/ 378 w 378"/>
                <a:gd name="T147" fmla="*/ 336 h 3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378" h="336">
                  <a:moveTo>
                    <a:pt x="324" y="0"/>
                  </a:moveTo>
                  <a:lnTo>
                    <a:pt x="312" y="12"/>
                  </a:lnTo>
                  <a:lnTo>
                    <a:pt x="276" y="0"/>
                  </a:lnTo>
                  <a:lnTo>
                    <a:pt x="264" y="12"/>
                  </a:lnTo>
                  <a:lnTo>
                    <a:pt x="246" y="24"/>
                  </a:lnTo>
                  <a:lnTo>
                    <a:pt x="258" y="36"/>
                  </a:lnTo>
                  <a:lnTo>
                    <a:pt x="258" y="48"/>
                  </a:lnTo>
                  <a:lnTo>
                    <a:pt x="252" y="54"/>
                  </a:lnTo>
                  <a:lnTo>
                    <a:pt x="240" y="54"/>
                  </a:lnTo>
                  <a:lnTo>
                    <a:pt x="228" y="42"/>
                  </a:lnTo>
                  <a:lnTo>
                    <a:pt x="228" y="36"/>
                  </a:lnTo>
                  <a:lnTo>
                    <a:pt x="222" y="36"/>
                  </a:lnTo>
                  <a:lnTo>
                    <a:pt x="216" y="30"/>
                  </a:lnTo>
                  <a:lnTo>
                    <a:pt x="192" y="30"/>
                  </a:lnTo>
                  <a:lnTo>
                    <a:pt x="192" y="18"/>
                  </a:lnTo>
                  <a:lnTo>
                    <a:pt x="186" y="18"/>
                  </a:lnTo>
                  <a:lnTo>
                    <a:pt x="186" y="24"/>
                  </a:lnTo>
                  <a:lnTo>
                    <a:pt x="180" y="18"/>
                  </a:lnTo>
                  <a:lnTo>
                    <a:pt x="168" y="12"/>
                  </a:lnTo>
                  <a:lnTo>
                    <a:pt x="138" y="12"/>
                  </a:lnTo>
                  <a:lnTo>
                    <a:pt x="126" y="18"/>
                  </a:lnTo>
                  <a:lnTo>
                    <a:pt x="114" y="18"/>
                  </a:lnTo>
                  <a:lnTo>
                    <a:pt x="108" y="12"/>
                  </a:lnTo>
                  <a:lnTo>
                    <a:pt x="72" y="12"/>
                  </a:lnTo>
                  <a:lnTo>
                    <a:pt x="54" y="18"/>
                  </a:lnTo>
                  <a:lnTo>
                    <a:pt x="42" y="24"/>
                  </a:lnTo>
                  <a:lnTo>
                    <a:pt x="36" y="30"/>
                  </a:lnTo>
                  <a:lnTo>
                    <a:pt x="30" y="42"/>
                  </a:lnTo>
                  <a:lnTo>
                    <a:pt x="30" y="48"/>
                  </a:lnTo>
                  <a:lnTo>
                    <a:pt x="0" y="78"/>
                  </a:lnTo>
                  <a:lnTo>
                    <a:pt x="6" y="114"/>
                  </a:lnTo>
                  <a:lnTo>
                    <a:pt x="18" y="126"/>
                  </a:lnTo>
                  <a:lnTo>
                    <a:pt x="18" y="156"/>
                  </a:lnTo>
                  <a:lnTo>
                    <a:pt x="30" y="168"/>
                  </a:lnTo>
                  <a:lnTo>
                    <a:pt x="30" y="198"/>
                  </a:lnTo>
                  <a:lnTo>
                    <a:pt x="42" y="210"/>
                  </a:lnTo>
                  <a:lnTo>
                    <a:pt x="48" y="222"/>
                  </a:lnTo>
                  <a:lnTo>
                    <a:pt x="54" y="228"/>
                  </a:lnTo>
                  <a:lnTo>
                    <a:pt x="54" y="234"/>
                  </a:lnTo>
                  <a:lnTo>
                    <a:pt x="42" y="246"/>
                  </a:lnTo>
                  <a:lnTo>
                    <a:pt x="54" y="270"/>
                  </a:lnTo>
                  <a:lnTo>
                    <a:pt x="60" y="276"/>
                  </a:lnTo>
                  <a:lnTo>
                    <a:pt x="72" y="282"/>
                  </a:lnTo>
                  <a:lnTo>
                    <a:pt x="78" y="282"/>
                  </a:lnTo>
                  <a:lnTo>
                    <a:pt x="90" y="270"/>
                  </a:lnTo>
                  <a:lnTo>
                    <a:pt x="90" y="264"/>
                  </a:lnTo>
                  <a:lnTo>
                    <a:pt x="90" y="288"/>
                  </a:lnTo>
                  <a:lnTo>
                    <a:pt x="96" y="300"/>
                  </a:lnTo>
                  <a:lnTo>
                    <a:pt x="102" y="306"/>
                  </a:lnTo>
                  <a:lnTo>
                    <a:pt x="114" y="306"/>
                  </a:lnTo>
                  <a:lnTo>
                    <a:pt x="120" y="300"/>
                  </a:lnTo>
                  <a:lnTo>
                    <a:pt x="132" y="300"/>
                  </a:lnTo>
                  <a:lnTo>
                    <a:pt x="138" y="306"/>
                  </a:lnTo>
                  <a:lnTo>
                    <a:pt x="138" y="312"/>
                  </a:lnTo>
                  <a:lnTo>
                    <a:pt x="150" y="336"/>
                  </a:lnTo>
                  <a:lnTo>
                    <a:pt x="168" y="336"/>
                  </a:lnTo>
                  <a:lnTo>
                    <a:pt x="180" y="324"/>
                  </a:lnTo>
                  <a:lnTo>
                    <a:pt x="192" y="318"/>
                  </a:lnTo>
                  <a:lnTo>
                    <a:pt x="210" y="318"/>
                  </a:lnTo>
                  <a:lnTo>
                    <a:pt x="222" y="312"/>
                  </a:lnTo>
                  <a:lnTo>
                    <a:pt x="222" y="306"/>
                  </a:lnTo>
                  <a:lnTo>
                    <a:pt x="216" y="300"/>
                  </a:lnTo>
                  <a:lnTo>
                    <a:pt x="210" y="300"/>
                  </a:lnTo>
                  <a:lnTo>
                    <a:pt x="204" y="294"/>
                  </a:lnTo>
                  <a:lnTo>
                    <a:pt x="240" y="294"/>
                  </a:lnTo>
                  <a:lnTo>
                    <a:pt x="240" y="288"/>
                  </a:lnTo>
                  <a:lnTo>
                    <a:pt x="246" y="282"/>
                  </a:lnTo>
                  <a:lnTo>
                    <a:pt x="258" y="282"/>
                  </a:lnTo>
                  <a:lnTo>
                    <a:pt x="270" y="288"/>
                  </a:lnTo>
                  <a:lnTo>
                    <a:pt x="276" y="294"/>
                  </a:lnTo>
                  <a:lnTo>
                    <a:pt x="288" y="300"/>
                  </a:lnTo>
                  <a:lnTo>
                    <a:pt x="294" y="306"/>
                  </a:lnTo>
                  <a:lnTo>
                    <a:pt x="294" y="294"/>
                  </a:lnTo>
                  <a:lnTo>
                    <a:pt x="276" y="276"/>
                  </a:lnTo>
                  <a:lnTo>
                    <a:pt x="264" y="252"/>
                  </a:lnTo>
                  <a:lnTo>
                    <a:pt x="264" y="228"/>
                  </a:lnTo>
                  <a:lnTo>
                    <a:pt x="306" y="228"/>
                  </a:lnTo>
                  <a:lnTo>
                    <a:pt x="306" y="204"/>
                  </a:lnTo>
                  <a:lnTo>
                    <a:pt x="336" y="204"/>
                  </a:lnTo>
                  <a:lnTo>
                    <a:pt x="336" y="186"/>
                  </a:lnTo>
                  <a:lnTo>
                    <a:pt x="342" y="180"/>
                  </a:lnTo>
                  <a:lnTo>
                    <a:pt x="360" y="180"/>
                  </a:lnTo>
                  <a:lnTo>
                    <a:pt x="372" y="186"/>
                  </a:lnTo>
                  <a:lnTo>
                    <a:pt x="372" y="156"/>
                  </a:lnTo>
                  <a:lnTo>
                    <a:pt x="366" y="150"/>
                  </a:lnTo>
                  <a:lnTo>
                    <a:pt x="366" y="120"/>
                  </a:lnTo>
                  <a:lnTo>
                    <a:pt x="360" y="114"/>
                  </a:lnTo>
                  <a:lnTo>
                    <a:pt x="360" y="102"/>
                  </a:lnTo>
                  <a:lnTo>
                    <a:pt x="366" y="102"/>
                  </a:lnTo>
                  <a:lnTo>
                    <a:pt x="378" y="90"/>
                  </a:lnTo>
                  <a:lnTo>
                    <a:pt x="378" y="84"/>
                  </a:lnTo>
                  <a:lnTo>
                    <a:pt x="366" y="60"/>
                  </a:lnTo>
                  <a:lnTo>
                    <a:pt x="354" y="48"/>
                  </a:lnTo>
                  <a:lnTo>
                    <a:pt x="348" y="48"/>
                  </a:lnTo>
                  <a:lnTo>
                    <a:pt x="348" y="6"/>
                  </a:lnTo>
                  <a:lnTo>
                    <a:pt x="324" y="0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29" name="Botswana" descr="© INSCALE GmbH, 05.05.2010&#10;http://www.presentationload.com/">
              <a:extLst>
                <a:ext uri="{FF2B5EF4-FFF2-40B4-BE49-F238E27FC236}">
                  <a16:creationId xmlns:a16="http://schemas.microsoft.com/office/drawing/2014/main" id="{F48C23F4-B2C0-4699-8AF3-68C9CB1616A8}"/>
                </a:ext>
              </a:extLst>
            </p:cNvPr>
            <p:cNvSpPr>
              <a:spLocks/>
            </p:cNvSpPr>
            <p:nvPr/>
          </p:nvSpPr>
          <p:spPr bwMode="gray">
            <a:xfrm>
              <a:off x="6170200" y="5163923"/>
              <a:ext cx="285763" cy="328701"/>
            </a:xfrm>
            <a:custGeom>
              <a:avLst/>
              <a:gdLst>
                <a:gd name="T0" fmla="*/ 2147483647 w 648"/>
                <a:gd name="T1" fmla="*/ 2147483647 h 732"/>
                <a:gd name="T2" fmla="*/ 2147483647 w 648"/>
                <a:gd name="T3" fmla="*/ 2147483647 h 732"/>
                <a:gd name="T4" fmla="*/ 2147483647 w 648"/>
                <a:gd name="T5" fmla="*/ 2147483647 h 732"/>
                <a:gd name="T6" fmla="*/ 2147483647 w 648"/>
                <a:gd name="T7" fmla="*/ 2147483647 h 732"/>
                <a:gd name="T8" fmla="*/ 2147483647 w 648"/>
                <a:gd name="T9" fmla="*/ 2147483647 h 732"/>
                <a:gd name="T10" fmla="*/ 2147483647 w 648"/>
                <a:gd name="T11" fmla="*/ 2147483647 h 732"/>
                <a:gd name="T12" fmla="*/ 2147483647 w 648"/>
                <a:gd name="T13" fmla="*/ 2147483647 h 732"/>
                <a:gd name="T14" fmla="*/ 2147483647 w 648"/>
                <a:gd name="T15" fmla="*/ 2147483647 h 732"/>
                <a:gd name="T16" fmla="*/ 2147483647 w 648"/>
                <a:gd name="T17" fmla="*/ 2147483647 h 732"/>
                <a:gd name="T18" fmla="*/ 2147483647 w 648"/>
                <a:gd name="T19" fmla="*/ 2147483647 h 732"/>
                <a:gd name="T20" fmla="*/ 2147483647 w 648"/>
                <a:gd name="T21" fmla="*/ 2147483647 h 732"/>
                <a:gd name="T22" fmla="*/ 2147483647 w 648"/>
                <a:gd name="T23" fmla="*/ 2147483647 h 732"/>
                <a:gd name="T24" fmla="*/ 2147483647 w 648"/>
                <a:gd name="T25" fmla="*/ 2147483647 h 732"/>
                <a:gd name="T26" fmla="*/ 2147483647 w 648"/>
                <a:gd name="T27" fmla="*/ 2147483647 h 732"/>
                <a:gd name="T28" fmla="*/ 2147483647 w 648"/>
                <a:gd name="T29" fmla="*/ 2147483647 h 732"/>
                <a:gd name="T30" fmla="*/ 2147483647 w 648"/>
                <a:gd name="T31" fmla="*/ 2147483647 h 732"/>
                <a:gd name="T32" fmla="*/ 2147483647 w 648"/>
                <a:gd name="T33" fmla="*/ 2147483647 h 732"/>
                <a:gd name="T34" fmla="*/ 2147483647 w 648"/>
                <a:gd name="T35" fmla="*/ 2147483647 h 732"/>
                <a:gd name="T36" fmla="*/ 2147483647 w 648"/>
                <a:gd name="T37" fmla="*/ 2147483647 h 732"/>
                <a:gd name="T38" fmla="*/ 2147483647 w 648"/>
                <a:gd name="T39" fmla="*/ 2147483647 h 732"/>
                <a:gd name="T40" fmla="*/ 2147483647 w 648"/>
                <a:gd name="T41" fmla="*/ 2147483647 h 732"/>
                <a:gd name="T42" fmla="*/ 2147483647 w 648"/>
                <a:gd name="T43" fmla="*/ 2147483647 h 732"/>
                <a:gd name="T44" fmla="*/ 2147483647 w 648"/>
                <a:gd name="T45" fmla="*/ 2147483647 h 732"/>
                <a:gd name="T46" fmla="*/ 2147483647 w 648"/>
                <a:gd name="T47" fmla="*/ 2147483647 h 732"/>
                <a:gd name="T48" fmla="*/ 2147483647 w 648"/>
                <a:gd name="T49" fmla="*/ 2147483647 h 732"/>
                <a:gd name="T50" fmla="*/ 2147483647 w 648"/>
                <a:gd name="T51" fmla="*/ 2147483647 h 732"/>
                <a:gd name="T52" fmla="*/ 2147483647 w 648"/>
                <a:gd name="T53" fmla="*/ 2147483647 h 732"/>
                <a:gd name="T54" fmla="*/ 2147483647 w 648"/>
                <a:gd name="T55" fmla="*/ 2147483647 h 732"/>
                <a:gd name="T56" fmla="*/ 2147483647 w 648"/>
                <a:gd name="T57" fmla="*/ 2147483647 h 732"/>
                <a:gd name="T58" fmla="*/ 2147483647 w 648"/>
                <a:gd name="T59" fmla="*/ 2147483647 h 732"/>
                <a:gd name="T60" fmla="*/ 2147483647 w 648"/>
                <a:gd name="T61" fmla="*/ 2147483647 h 732"/>
                <a:gd name="T62" fmla="*/ 2147483647 w 648"/>
                <a:gd name="T63" fmla="*/ 2147483647 h 732"/>
                <a:gd name="T64" fmla="*/ 2147483647 w 648"/>
                <a:gd name="T65" fmla="*/ 2147483647 h 732"/>
                <a:gd name="T66" fmla="*/ 2147483647 w 648"/>
                <a:gd name="T67" fmla="*/ 2147483647 h 732"/>
                <a:gd name="T68" fmla="*/ 2147483647 w 648"/>
                <a:gd name="T69" fmla="*/ 2147483647 h 732"/>
                <a:gd name="T70" fmla="*/ 2147483647 w 648"/>
                <a:gd name="T71" fmla="*/ 2147483647 h 732"/>
                <a:gd name="T72" fmla="*/ 2147483647 w 648"/>
                <a:gd name="T73" fmla="*/ 2147483647 h 732"/>
                <a:gd name="T74" fmla="*/ 2147483647 w 648"/>
                <a:gd name="T75" fmla="*/ 2147483647 h 732"/>
                <a:gd name="T76" fmla="*/ 2147483647 w 648"/>
                <a:gd name="T77" fmla="*/ 2147483647 h 732"/>
                <a:gd name="T78" fmla="*/ 2147483647 w 648"/>
                <a:gd name="T79" fmla="*/ 2147483647 h 732"/>
                <a:gd name="T80" fmla="*/ 2147483647 w 648"/>
                <a:gd name="T81" fmla="*/ 2147483647 h 732"/>
                <a:gd name="T82" fmla="*/ 2147483647 w 648"/>
                <a:gd name="T83" fmla="*/ 2147483647 h 732"/>
                <a:gd name="T84" fmla="*/ 2147483647 w 648"/>
                <a:gd name="T85" fmla="*/ 2147483647 h 732"/>
                <a:gd name="T86" fmla="*/ 2147483647 w 648"/>
                <a:gd name="T87" fmla="*/ 2147483647 h 732"/>
                <a:gd name="T88" fmla="*/ 2147483647 w 648"/>
                <a:gd name="T89" fmla="*/ 2147483647 h 732"/>
                <a:gd name="T90" fmla="*/ 2147483647 w 648"/>
                <a:gd name="T91" fmla="*/ 2147483647 h 732"/>
                <a:gd name="T92" fmla="*/ 2147483647 w 648"/>
                <a:gd name="T93" fmla="*/ 2147483647 h 732"/>
                <a:gd name="T94" fmla="*/ 2147483647 w 648"/>
                <a:gd name="T95" fmla="*/ 0 h 732"/>
                <a:gd name="T96" fmla="*/ 2147483647 w 648"/>
                <a:gd name="T97" fmla="*/ 2147483647 h 732"/>
                <a:gd name="T98" fmla="*/ 2147483647 w 648"/>
                <a:gd name="T99" fmla="*/ 2147483647 h 732"/>
                <a:gd name="T100" fmla="*/ 2147483647 w 648"/>
                <a:gd name="T101" fmla="*/ 2147483647 h 732"/>
                <a:gd name="T102" fmla="*/ 2147483647 w 648"/>
                <a:gd name="T103" fmla="*/ 2147483647 h 732"/>
                <a:gd name="T104" fmla="*/ 2147483647 w 648"/>
                <a:gd name="T105" fmla="*/ 2147483647 h 732"/>
                <a:gd name="T106" fmla="*/ 2147483647 w 648"/>
                <a:gd name="T107" fmla="*/ 2147483647 h 732"/>
                <a:gd name="T108" fmla="*/ 2147483647 w 648"/>
                <a:gd name="T109" fmla="*/ 2147483647 h 732"/>
                <a:gd name="T110" fmla="*/ 2147483647 w 648"/>
                <a:gd name="T111" fmla="*/ 2147483647 h 732"/>
                <a:gd name="T112" fmla="*/ 2147483647 w 648"/>
                <a:gd name="T113" fmla="*/ 2147483647 h 732"/>
                <a:gd name="T114" fmla="*/ 0 w 648"/>
                <a:gd name="T115" fmla="*/ 2147483647 h 732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648"/>
                <a:gd name="T175" fmla="*/ 0 h 732"/>
                <a:gd name="T176" fmla="*/ 648 w 648"/>
                <a:gd name="T177" fmla="*/ 732 h 732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648" h="732">
                  <a:moveTo>
                    <a:pt x="0" y="570"/>
                  </a:moveTo>
                  <a:lnTo>
                    <a:pt x="12" y="576"/>
                  </a:lnTo>
                  <a:lnTo>
                    <a:pt x="18" y="582"/>
                  </a:lnTo>
                  <a:lnTo>
                    <a:pt x="30" y="588"/>
                  </a:lnTo>
                  <a:lnTo>
                    <a:pt x="36" y="594"/>
                  </a:lnTo>
                  <a:lnTo>
                    <a:pt x="42" y="612"/>
                  </a:lnTo>
                  <a:lnTo>
                    <a:pt x="48" y="624"/>
                  </a:lnTo>
                  <a:lnTo>
                    <a:pt x="48" y="642"/>
                  </a:lnTo>
                  <a:lnTo>
                    <a:pt x="54" y="648"/>
                  </a:lnTo>
                  <a:lnTo>
                    <a:pt x="54" y="672"/>
                  </a:lnTo>
                  <a:lnTo>
                    <a:pt x="48" y="684"/>
                  </a:lnTo>
                  <a:lnTo>
                    <a:pt x="48" y="690"/>
                  </a:lnTo>
                  <a:lnTo>
                    <a:pt x="42" y="702"/>
                  </a:lnTo>
                  <a:lnTo>
                    <a:pt x="42" y="732"/>
                  </a:lnTo>
                  <a:lnTo>
                    <a:pt x="120" y="732"/>
                  </a:lnTo>
                  <a:lnTo>
                    <a:pt x="120" y="714"/>
                  </a:lnTo>
                  <a:lnTo>
                    <a:pt x="144" y="714"/>
                  </a:lnTo>
                  <a:lnTo>
                    <a:pt x="144" y="708"/>
                  </a:lnTo>
                  <a:lnTo>
                    <a:pt x="150" y="702"/>
                  </a:lnTo>
                  <a:lnTo>
                    <a:pt x="156" y="690"/>
                  </a:lnTo>
                  <a:lnTo>
                    <a:pt x="162" y="684"/>
                  </a:lnTo>
                  <a:lnTo>
                    <a:pt x="168" y="684"/>
                  </a:lnTo>
                  <a:lnTo>
                    <a:pt x="174" y="678"/>
                  </a:lnTo>
                  <a:lnTo>
                    <a:pt x="186" y="678"/>
                  </a:lnTo>
                  <a:lnTo>
                    <a:pt x="186" y="654"/>
                  </a:lnTo>
                  <a:lnTo>
                    <a:pt x="192" y="642"/>
                  </a:lnTo>
                  <a:lnTo>
                    <a:pt x="192" y="630"/>
                  </a:lnTo>
                  <a:lnTo>
                    <a:pt x="198" y="618"/>
                  </a:lnTo>
                  <a:lnTo>
                    <a:pt x="204" y="612"/>
                  </a:lnTo>
                  <a:lnTo>
                    <a:pt x="216" y="606"/>
                  </a:lnTo>
                  <a:lnTo>
                    <a:pt x="228" y="606"/>
                  </a:lnTo>
                  <a:lnTo>
                    <a:pt x="240" y="612"/>
                  </a:lnTo>
                  <a:lnTo>
                    <a:pt x="246" y="618"/>
                  </a:lnTo>
                  <a:lnTo>
                    <a:pt x="258" y="624"/>
                  </a:lnTo>
                  <a:lnTo>
                    <a:pt x="270" y="636"/>
                  </a:lnTo>
                  <a:lnTo>
                    <a:pt x="300" y="636"/>
                  </a:lnTo>
                  <a:lnTo>
                    <a:pt x="306" y="642"/>
                  </a:lnTo>
                  <a:lnTo>
                    <a:pt x="318" y="648"/>
                  </a:lnTo>
                  <a:lnTo>
                    <a:pt x="324" y="654"/>
                  </a:lnTo>
                  <a:lnTo>
                    <a:pt x="336" y="654"/>
                  </a:lnTo>
                  <a:lnTo>
                    <a:pt x="348" y="648"/>
                  </a:lnTo>
                  <a:lnTo>
                    <a:pt x="354" y="642"/>
                  </a:lnTo>
                  <a:lnTo>
                    <a:pt x="360" y="648"/>
                  </a:lnTo>
                  <a:lnTo>
                    <a:pt x="372" y="648"/>
                  </a:lnTo>
                  <a:lnTo>
                    <a:pt x="384" y="642"/>
                  </a:lnTo>
                  <a:lnTo>
                    <a:pt x="390" y="636"/>
                  </a:lnTo>
                  <a:lnTo>
                    <a:pt x="396" y="624"/>
                  </a:lnTo>
                  <a:lnTo>
                    <a:pt x="402" y="606"/>
                  </a:lnTo>
                  <a:lnTo>
                    <a:pt x="408" y="594"/>
                  </a:lnTo>
                  <a:lnTo>
                    <a:pt x="408" y="582"/>
                  </a:lnTo>
                  <a:lnTo>
                    <a:pt x="426" y="564"/>
                  </a:lnTo>
                  <a:lnTo>
                    <a:pt x="444" y="558"/>
                  </a:lnTo>
                  <a:lnTo>
                    <a:pt x="456" y="552"/>
                  </a:lnTo>
                  <a:lnTo>
                    <a:pt x="462" y="546"/>
                  </a:lnTo>
                  <a:lnTo>
                    <a:pt x="468" y="534"/>
                  </a:lnTo>
                  <a:lnTo>
                    <a:pt x="480" y="528"/>
                  </a:lnTo>
                  <a:lnTo>
                    <a:pt x="480" y="492"/>
                  </a:lnTo>
                  <a:lnTo>
                    <a:pt x="492" y="468"/>
                  </a:lnTo>
                  <a:lnTo>
                    <a:pt x="504" y="462"/>
                  </a:lnTo>
                  <a:lnTo>
                    <a:pt x="510" y="462"/>
                  </a:lnTo>
                  <a:lnTo>
                    <a:pt x="522" y="456"/>
                  </a:lnTo>
                  <a:lnTo>
                    <a:pt x="564" y="414"/>
                  </a:lnTo>
                  <a:lnTo>
                    <a:pt x="576" y="390"/>
                  </a:lnTo>
                  <a:lnTo>
                    <a:pt x="582" y="384"/>
                  </a:lnTo>
                  <a:lnTo>
                    <a:pt x="594" y="384"/>
                  </a:lnTo>
                  <a:lnTo>
                    <a:pt x="606" y="378"/>
                  </a:lnTo>
                  <a:lnTo>
                    <a:pt x="618" y="378"/>
                  </a:lnTo>
                  <a:lnTo>
                    <a:pt x="630" y="354"/>
                  </a:lnTo>
                  <a:lnTo>
                    <a:pt x="648" y="354"/>
                  </a:lnTo>
                  <a:lnTo>
                    <a:pt x="648" y="348"/>
                  </a:lnTo>
                  <a:lnTo>
                    <a:pt x="642" y="336"/>
                  </a:lnTo>
                  <a:lnTo>
                    <a:pt x="624" y="318"/>
                  </a:lnTo>
                  <a:lnTo>
                    <a:pt x="606" y="312"/>
                  </a:lnTo>
                  <a:lnTo>
                    <a:pt x="594" y="312"/>
                  </a:lnTo>
                  <a:lnTo>
                    <a:pt x="576" y="306"/>
                  </a:lnTo>
                  <a:lnTo>
                    <a:pt x="564" y="306"/>
                  </a:lnTo>
                  <a:lnTo>
                    <a:pt x="564" y="276"/>
                  </a:lnTo>
                  <a:lnTo>
                    <a:pt x="546" y="276"/>
                  </a:lnTo>
                  <a:lnTo>
                    <a:pt x="546" y="246"/>
                  </a:lnTo>
                  <a:lnTo>
                    <a:pt x="552" y="240"/>
                  </a:lnTo>
                  <a:lnTo>
                    <a:pt x="546" y="216"/>
                  </a:lnTo>
                  <a:lnTo>
                    <a:pt x="516" y="216"/>
                  </a:lnTo>
                  <a:lnTo>
                    <a:pt x="516" y="186"/>
                  </a:lnTo>
                  <a:lnTo>
                    <a:pt x="510" y="180"/>
                  </a:lnTo>
                  <a:lnTo>
                    <a:pt x="480" y="180"/>
                  </a:lnTo>
                  <a:lnTo>
                    <a:pt x="462" y="162"/>
                  </a:lnTo>
                  <a:lnTo>
                    <a:pt x="450" y="156"/>
                  </a:lnTo>
                  <a:lnTo>
                    <a:pt x="432" y="120"/>
                  </a:lnTo>
                  <a:lnTo>
                    <a:pt x="432" y="96"/>
                  </a:lnTo>
                  <a:lnTo>
                    <a:pt x="426" y="90"/>
                  </a:lnTo>
                  <a:lnTo>
                    <a:pt x="414" y="66"/>
                  </a:lnTo>
                  <a:lnTo>
                    <a:pt x="408" y="60"/>
                  </a:lnTo>
                  <a:lnTo>
                    <a:pt x="396" y="60"/>
                  </a:lnTo>
                  <a:lnTo>
                    <a:pt x="396" y="30"/>
                  </a:lnTo>
                  <a:lnTo>
                    <a:pt x="384" y="18"/>
                  </a:lnTo>
                  <a:lnTo>
                    <a:pt x="378" y="0"/>
                  </a:lnTo>
                  <a:lnTo>
                    <a:pt x="342" y="6"/>
                  </a:lnTo>
                  <a:lnTo>
                    <a:pt x="330" y="18"/>
                  </a:lnTo>
                  <a:lnTo>
                    <a:pt x="306" y="18"/>
                  </a:lnTo>
                  <a:lnTo>
                    <a:pt x="264" y="60"/>
                  </a:lnTo>
                  <a:lnTo>
                    <a:pt x="258" y="60"/>
                  </a:lnTo>
                  <a:lnTo>
                    <a:pt x="258" y="42"/>
                  </a:lnTo>
                  <a:lnTo>
                    <a:pt x="252" y="42"/>
                  </a:lnTo>
                  <a:lnTo>
                    <a:pt x="252" y="24"/>
                  </a:lnTo>
                  <a:lnTo>
                    <a:pt x="246" y="18"/>
                  </a:lnTo>
                  <a:lnTo>
                    <a:pt x="228" y="18"/>
                  </a:lnTo>
                  <a:lnTo>
                    <a:pt x="216" y="24"/>
                  </a:lnTo>
                  <a:lnTo>
                    <a:pt x="168" y="36"/>
                  </a:lnTo>
                  <a:lnTo>
                    <a:pt x="132" y="36"/>
                  </a:lnTo>
                  <a:lnTo>
                    <a:pt x="114" y="42"/>
                  </a:lnTo>
                  <a:lnTo>
                    <a:pt x="78" y="42"/>
                  </a:lnTo>
                  <a:lnTo>
                    <a:pt x="78" y="216"/>
                  </a:lnTo>
                  <a:lnTo>
                    <a:pt x="72" y="222"/>
                  </a:lnTo>
                  <a:lnTo>
                    <a:pt x="78" y="348"/>
                  </a:lnTo>
                  <a:lnTo>
                    <a:pt x="6" y="348"/>
                  </a:lnTo>
                  <a:lnTo>
                    <a:pt x="0" y="570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30" name="Australia" descr="© INSCALE GmbH, 05.05.2010&#10;http://www.presentationload.com/">
              <a:extLst>
                <a:ext uri="{FF2B5EF4-FFF2-40B4-BE49-F238E27FC236}">
                  <a16:creationId xmlns:a16="http://schemas.microsoft.com/office/drawing/2014/main" id="{AA2E8BEB-E93C-4778-997A-28DF5C7BDAA1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8978610" y="4905090"/>
              <a:ext cx="1258943" cy="1195712"/>
            </a:xfrm>
            <a:custGeom>
              <a:avLst/>
              <a:gdLst>
                <a:gd name="T0" fmla="*/ 2147483647 w 2838"/>
                <a:gd name="T1" fmla="*/ 2147483647 h 2664"/>
                <a:gd name="T2" fmla="*/ 2147483647 w 2838"/>
                <a:gd name="T3" fmla="*/ 2147483647 h 2664"/>
                <a:gd name="T4" fmla="*/ 2147483647 w 2838"/>
                <a:gd name="T5" fmla="*/ 2147483647 h 2664"/>
                <a:gd name="T6" fmla="*/ 2147483647 w 2838"/>
                <a:gd name="T7" fmla="*/ 2147483647 h 2664"/>
                <a:gd name="T8" fmla="*/ 2147483647 w 2838"/>
                <a:gd name="T9" fmla="*/ 2147483647 h 2664"/>
                <a:gd name="T10" fmla="*/ 2147483647 w 2838"/>
                <a:gd name="T11" fmla="*/ 2147483647 h 2664"/>
                <a:gd name="T12" fmla="*/ 2147483647 w 2838"/>
                <a:gd name="T13" fmla="*/ 2147483647 h 2664"/>
                <a:gd name="T14" fmla="*/ 2147483647 w 2838"/>
                <a:gd name="T15" fmla="*/ 2147483647 h 2664"/>
                <a:gd name="T16" fmla="*/ 2147483647 w 2838"/>
                <a:gd name="T17" fmla="*/ 2147483647 h 2664"/>
                <a:gd name="T18" fmla="*/ 2147483647 w 2838"/>
                <a:gd name="T19" fmla="*/ 2147483647 h 2664"/>
                <a:gd name="T20" fmla="*/ 2147483647 w 2838"/>
                <a:gd name="T21" fmla="*/ 2147483647 h 2664"/>
                <a:gd name="T22" fmla="*/ 2147483647 w 2838"/>
                <a:gd name="T23" fmla="*/ 2147483647 h 2664"/>
                <a:gd name="T24" fmla="*/ 2147483647 w 2838"/>
                <a:gd name="T25" fmla="*/ 2147483647 h 2664"/>
                <a:gd name="T26" fmla="*/ 2147483647 w 2838"/>
                <a:gd name="T27" fmla="*/ 2147483647 h 2664"/>
                <a:gd name="T28" fmla="*/ 2147483647 w 2838"/>
                <a:gd name="T29" fmla="*/ 2147483647 h 2664"/>
                <a:gd name="T30" fmla="*/ 2147483647 w 2838"/>
                <a:gd name="T31" fmla="*/ 2147483647 h 2664"/>
                <a:gd name="T32" fmla="*/ 2147483647 w 2838"/>
                <a:gd name="T33" fmla="*/ 2147483647 h 2664"/>
                <a:gd name="T34" fmla="*/ 2147483647 w 2838"/>
                <a:gd name="T35" fmla="*/ 2147483647 h 2664"/>
                <a:gd name="T36" fmla="*/ 2147483647 w 2838"/>
                <a:gd name="T37" fmla="*/ 2147483647 h 2664"/>
                <a:gd name="T38" fmla="*/ 2147483647 w 2838"/>
                <a:gd name="T39" fmla="*/ 2147483647 h 2664"/>
                <a:gd name="T40" fmla="*/ 2147483647 w 2838"/>
                <a:gd name="T41" fmla="*/ 2147483647 h 2664"/>
                <a:gd name="T42" fmla="*/ 2147483647 w 2838"/>
                <a:gd name="T43" fmla="*/ 2147483647 h 2664"/>
                <a:gd name="T44" fmla="*/ 2147483647 w 2838"/>
                <a:gd name="T45" fmla="*/ 2147483647 h 2664"/>
                <a:gd name="T46" fmla="*/ 2147483647 w 2838"/>
                <a:gd name="T47" fmla="*/ 2147483647 h 2664"/>
                <a:gd name="T48" fmla="*/ 2147483647 w 2838"/>
                <a:gd name="T49" fmla="*/ 2147483647 h 2664"/>
                <a:gd name="T50" fmla="*/ 2147483647 w 2838"/>
                <a:gd name="T51" fmla="*/ 2147483647 h 2664"/>
                <a:gd name="T52" fmla="*/ 2147483647 w 2838"/>
                <a:gd name="T53" fmla="*/ 2147483647 h 2664"/>
                <a:gd name="T54" fmla="*/ 2147483647 w 2838"/>
                <a:gd name="T55" fmla="*/ 2147483647 h 2664"/>
                <a:gd name="T56" fmla="*/ 2147483647 w 2838"/>
                <a:gd name="T57" fmla="*/ 2147483647 h 2664"/>
                <a:gd name="T58" fmla="*/ 2147483647 w 2838"/>
                <a:gd name="T59" fmla="*/ 2147483647 h 2664"/>
                <a:gd name="T60" fmla="*/ 2147483647 w 2838"/>
                <a:gd name="T61" fmla="*/ 2147483647 h 2664"/>
                <a:gd name="T62" fmla="*/ 2147483647 w 2838"/>
                <a:gd name="T63" fmla="*/ 2147483647 h 2664"/>
                <a:gd name="T64" fmla="*/ 2147483647 w 2838"/>
                <a:gd name="T65" fmla="*/ 2147483647 h 2664"/>
                <a:gd name="T66" fmla="*/ 2147483647 w 2838"/>
                <a:gd name="T67" fmla="*/ 2147483647 h 2664"/>
                <a:gd name="T68" fmla="*/ 2147483647 w 2838"/>
                <a:gd name="T69" fmla="*/ 2147483647 h 2664"/>
                <a:gd name="T70" fmla="*/ 2147483647 w 2838"/>
                <a:gd name="T71" fmla="*/ 2147483647 h 2664"/>
                <a:gd name="T72" fmla="*/ 2147483647 w 2838"/>
                <a:gd name="T73" fmla="*/ 2147483647 h 2664"/>
                <a:gd name="T74" fmla="*/ 2147483647 w 2838"/>
                <a:gd name="T75" fmla="*/ 2147483647 h 2664"/>
                <a:gd name="T76" fmla="*/ 2147483647 w 2838"/>
                <a:gd name="T77" fmla="*/ 2147483647 h 2664"/>
                <a:gd name="T78" fmla="*/ 2147483647 w 2838"/>
                <a:gd name="T79" fmla="*/ 2147483647 h 2664"/>
                <a:gd name="T80" fmla="*/ 2147483647 w 2838"/>
                <a:gd name="T81" fmla="*/ 2147483647 h 2664"/>
                <a:gd name="T82" fmla="*/ 2147483647 w 2838"/>
                <a:gd name="T83" fmla="*/ 2147483647 h 2664"/>
                <a:gd name="T84" fmla="*/ 2147483647 w 2838"/>
                <a:gd name="T85" fmla="*/ 2147483647 h 2664"/>
                <a:gd name="T86" fmla="*/ 2147483647 w 2838"/>
                <a:gd name="T87" fmla="*/ 2147483647 h 2664"/>
                <a:gd name="T88" fmla="*/ 2147483647 w 2838"/>
                <a:gd name="T89" fmla="*/ 2147483647 h 2664"/>
                <a:gd name="T90" fmla="*/ 2147483647 w 2838"/>
                <a:gd name="T91" fmla="*/ 2147483647 h 2664"/>
                <a:gd name="T92" fmla="*/ 2147483647 w 2838"/>
                <a:gd name="T93" fmla="*/ 2147483647 h 2664"/>
                <a:gd name="T94" fmla="*/ 2147483647 w 2838"/>
                <a:gd name="T95" fmla="*/ 2147483647 h 2664"/>
                <a:gd name="T96" fmla="*/ 2147483647 w 2838"/>
                <a:gd name="T97" fmla="*/ 2147483647 h 2664"/>
                <a:gd name="T98" fmla="*/ 2147483647 w 2838"/>
                <a:gd name="T99" fmla="*/ 2147483647 h 2664"/>
                <a:gd name="T100" fmla="*/ 2147483647 w 2838"/>
                <a:gd name="T101" fmla="*/ 2147483647 h 2664"/>
                <a:gd name="T102" fmla="*/ 2147483647 w 2838"/>
                <a:gd name="T103" fmla="*/ 2147483647 h 2664"/>
                <a:gd name="T104" fmla="*/ 2147483647 w 2838"/>
                <a:gd name="T105" fmla="*/ 2147483647 h 2664"/>
                <a:gd name="T106" fmla="*/ 2147483647 w 2838"/>
                <a:gd name="T107" fmla="*/ 2147483647 h 2664"/>
                <a:gd name="T108" fmla="*/ 2147483647 w 2838"/>
                <a:gd name="T109" fmla="*/ 2147483647 h 2664"/>
                <a:gd name="T110" fmla="*/ 2147483647 w 2838"/>
                <a:gd name="T111" fmla="*/ 2147483647 h 2664"/>
                <a:gd name="T112" fmla="*/ 2147483647 w 2838"/>
                <a:gd name="T113" fmla="*/ 2147483647 h 2664"/>
                <a:gd name="T114" fmla="*/ 2147483647 w 2838"/>
                <a:gd name="T115" fmla="*/ 2147483647 h 2664"/>
                <a:gd name="T116" fmla="*/ 2147483647 w 2838"/>
                <a:gd name="T117" fmla="*/ 2147483647 h 266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2838"/>
                <a:gd name="T178" fmla="*/ 0 h 2664"/>
                <a:gd name="T179" fmla="*/ 2838 w 2838"/>
                <a:gd name="T180" fmla="*/ 2664 h 266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2838" h="2664">
                  <a:moveTo>
                    <a:pt x="1530" y="66"/>
                  </a:moveTo>
                  <a:lnTo>
                    <a:pt x="1524" y="60"/>
                  </a:lnTo>
                  <a:lnTo>
                    <a:pt x="1518" y="60"/>
                  </a:lnTo>
                  <a:lnTo>
                    <a:pt x="1506" y="66"/>
                  </a:lnTo>
                  <a:lnTo>
                    <a:pt x="1500" y="72"/>
                  </a:lnTo>
                  <a:lnTo>
                    <a:pt x="1494" y="84"/>
                  </a:lnTo>
                  <a:lnTo>
                    <a:pt x="1494" y="102"/>
                  </a:lnTo>
                  <a:lnTo>
                    <a:pt x="1506" y="102"/>
                  </a:lnTo>
                  <a:lnTo>
                    <a:pt x="1512" y="90"/>
                  </a:lnTo>
                  <a:lnTo>
                    <a:pt x="1524" y="78"/>
                  </a:lnTo>
                  <a:lnTo>
                    <a:pt x="1530" y="66"/>
                  </a:lnTo>
                  <a:close/>
                  <a:moveTo>
                    <a:pt x="1476" y="2016"/>
                  </a:moveTo>
                  <a:lnTo>
                    <a:pt x="1464" y="2016"/>
                  </a:lnTo>
                  <a:lnTo>
                    <a:pt x="1440" y="2028"/>
                  </a:lnTo>
                  <a:lnTo>
                    <a:pt x="1440" y="2034"/>
                  </a:lnTo>
                  <a:lnTo>
                    <a:pt x="1452" y="2046"/>
                  </a:lnTo>
                  <a:lnTo>
                    <a:pt x="1452" y="2052"/>
                  </a:lnTo>
                  <a:lnTo>
                    <a:pt x="1470" y="2052"/>
                  </a:lnTo>
                  <a:lnTo>
                    <a:pt x="1482" y="2046"/>
                  </a:lnTo>
                  <a:lnTo>
                    <a:pt x="1488" y="2040"/>
                  </a:lnTo>
                  <a:lnTo>
                    <a:pt x="1506" y="2040"/>
                  </a:lnTo>
                  <a:lnTo>
                    <a:pt x="1512" y="2034"/>
                  </a:lnTo>
                  <a:lnTo>
                    <a:pt x="1530" y="2034"/>
                  </a:lnTo>
                  <a:lnTo>
                    <a:pt x="1536" y="2028"/>
                  </a:lnTo>
                  <a:lnTo>
                    <a:pt x="1512" y="2028"/>
                  </a:lnTo>
                  <a:lnTo>
                    <a:pt x="1500" y="2016"/>
                  </a:lnTo>
                  <a:lnTo>
                    <a:pt x="1476" y="2016"/>
                  </a:lnTo>
                  <a:close/>
                  <a:moveTo>
                    <a:pt x="2802" y="1164"/>
                  </a:moveTo>
                  <a:lnTo>
                    <a:pt x="2802" y="1134"/>
                  </a:lnTo>
                  <a:lnTo>
                    <a:pt x="2796" y="1116"/>
                  </a:lnTo>
                  <a:lnTo>
                    <a:pt x="2796" y="1092"/>
                  </a:lnTo>
                  <a:lnTo>
                    <a:pt x="2790" y="1086"/>
                  </a:lnTo>
                  <a:lnTo>
                    <a:pt x="2778" y="1086"/>
                  </a:lnTo>
                  <a:lnTo>
                    <a:pt x="2772" y="1080"/>
                  </a:lnTo>
                  <a:lnTo>
                    <a:pt x="2760" y="1080"/>
                  </a:lnTo>
                  <a:lnTo>
                    <a:pt x="2760" y="1062"/>
                  </a:lnTo>
                  <a:lnTo>
                    <a:pt x="2742" y="1050"/>
                  </a:lnTo>
                  <a:lnTo>
                    <a:pt x="2742" y="1014"/>
                  </a:lnTo>
                  <a:lnTo>
                    <a:pt x="2736" y="1008"/>
                  </a:lnTo>
                  <a:lnTo>
                    <a:pt x="2724" y="1002"/>
                  </a:lnTo>
                  <a:lnTo>
                    <a:pt x="2718" y="996"/>
                  </a:lnTo>
                  <a:lnTo>
                    <a:pt x="2706" y="996"/>
                  </a:lnTo>
                  <a:lnTo>
                    <a:pt x="2712" y="996"/>
                  </a:lnTo>
                  <a:lnTo>
                    <a:pt x="2718" y="990"/>
                  </a:lnTo>
                  <a:lnTo>
                    <a:pt x="2730" y="990"/>
                  </a:lnTo>
                  <a:lnTo>
                    <a:pt x="2742" y="984"/>
                  </a:lnTo>
                  <a:lnTo>
                    <a:pt x="2760" y="966"/>
                  </a:lnTo>
                  <a:lnTo>
                    <a:pt x="2754" y="954"/>
                  </a:lnTo>
                  <a:lnTo>
                    <a:pt x="2736" y="936"/>
                  </a:lnTo>
                  <a:lnTo>
                    <a:pt x="2730" y="936"/>
                  </a:lnTo>
                  <a:lnTo>
                    <a:pt x="2730" y="930"/>
                  </a:lnTo>
                  <a:lnTo>
                    <a:pt x="2712" y="912"/>
                  </a:lnTo>
                  <a:lnTo>
                    <a:pt x="2700" y="906"/>
                  </a:lnTo>
                  <a:lnTo>
                    <a:pt x="2694" y="912"/>
                  </a:lnTo>
                  <a:lnTo>
                    <a:pt x="2694" y="936"/>
                  </a:lnTo>
                  <a:lnTo>
                    <a:pt x="2670" y="930"/>
                  </a:lnTo>
                  <a:lnTo>
                    <a:pt x="2670" y="924"/>
                  </a:lnTo>
                  <a:lnTo>
                    <a:pt x="2676" y="918"/>
                  </a:lnTo>
                  <a:lnTo>
                    <a:pt x="2676" y="906"/>
                  </a:lnTo>
                  <a:lnTo>
                    <a:pt x="2682" y="894"/>
                  </a:lnTo>
                  <a:lnTo>
                    <a:pt x="2688" y="876"/>
                  </a:lnTo>
                  <a:lnTo>
                    <a:pt x="2688" y="858"/>
                  </a:lnTo>
                  <a:lnTo>
                    <a:pt x="2682" y="852"/>
                  </a:lnTo>
                  <a:lnTo>
                    <a:pt x="2676" y="840"/>
                  </a:lnTo>
                  <a:lnTo>
                    <a:pt x="2670" y="840"/>
                  </a:lnTo>
                  <a:lnTo>
                    <a:pt x="2652" y="822"/>
                  </a:lnTo>
                  <a:lnTo>
                    <a:pt x="2652" y="816"/>
                  </a:lnTo>
                  <a:lnTo>
                    <a:pt x="2658" y="804"/>
                  </a:lnTo>
                  <a:lnTo>
                    <a:pt x="2658" y="792"/>
                  </a:lnTo>
                  <a:lnTo>
                    <a:pt x="2664" y="774"/>
                  </a:lnTo>
                  <a:lnTo>
                    <a:pt x="2664" y="762"/>
                  </a:lnTo>
                  <a:lnTo>
                    <a:pt x="2652" y="750"/>
                  </a:lnTo>
                  <a:lnTo>
                    <a:pt x="2628" y="732"/>
                  </a:lnTo>
                  <a:lnTo>
                    <a:pt x="2598" y="720"/>
                  </a:lnTo>
                  <a:lnTo>
                    <a:pt x="2580" y="708"/>
                  </a:lnTo>
                  <a:lnTo>
                    <a:pt x="2568" y="702"/>
                  </a:lnTo>
                  <a:lnTo>
                    <a:pt x="2556" y="708"/>
                  </a:lnTo>
                  <a:lnTo>
                    <a:pt x="2550" y="696"/>
                  </a:lnTo>
                  <a:lnTo>
                    <a:pt x="2538" y="684"/>
                  </a:lnTo>
                  <a:lnTo>
                    <a:pt x="2532" y="672"/>
                  </a:lnTo>
                  <a:lnTo>
                    <a:pt x="2520" y="660"/>
                  </a:lnTo>
                  <a:lnTo>
                    <a:pt x="2514" y="642"/>
                  </a:lnTo>
                  <a:lnTo>
                    <a:pt x="2514" y="594"/>
                  </a:lnTo>
                  <a:lnTo>
                    <a:pt x="2520" y="576"/>
                  </a:lnTo>
                  <a:lnTo>
                    <a:pt x="2526" y="564"/>
                  </a:lnTo>
                  <a:lnTo>
                    <a:pt x="2526" y="546"/>
                  </a:lnTo>
                  <a:lnTo>
                    <a:pt x="2520" y="504"/>
                  </a:lnTo>
                  <a:lnTo>
                    <a:pt x="2502" y="462"/>
                  </a:lnTo>
                  <a:lnTo>
                    <a:pt x="2490" y="426"/>
                  </a:lnTo>
                  <a:lnTo>
                    <a:pt x="2490" y="402"/>
                  </a:lnTo>
                  <a:lnTo>
                    <a:pt x="2496" y="390"/>
                  </a:lnTo>
                  <a:lnTo>
                    <a:pt x="2502" y="384"/>
                  </a:lnTo>
                  <a:lnTo>
                    <a:pt x="2502" y="324"/>
                  </a:lnTo>
                  <a:lnTo>
                    <a:pt x="2496" y="312"/>
                  </a:lnTo>
                  <a:lnTo>
                    <a:pt x="2496" y="300"/>
                  </a:lnTo>
                  <a:lnTo>
                    <a:pt x="2472" y="294"/>
                  </a:lnTo>
                  <a:lnTo>
                    <a:pt x="2460" y="288"/>
                  </a:lnTo>
                  <a:lnTo>
                    <a:pt x="2454" y="276"/>
                  </a:lnTo>
                  <a:lnTo>
                    <a:pt x="2442" y="270"/>
                  </a:lnTo>
                  <a:lnTo>
                    <a:pt x="2424" y="270"/>
                  </a:lnTo>
                  <a:lnTo>
                    <a:pt x="2418" y="282"/>
                  </a:lnTo>
                  <a:lnTo>
                    <a:pt x="2412" y="288"/>
                  </a:lnTo>
                  <a:lnTo>
                    <a:pt x="2412" y="282"/>
                  </a:lnTo>
                  <a:lnTo>
                    <a:pt x="2406" y="276"/>
                  </a:lnTo>
                  <a:lnTo>
                    <a:pt x="2400" y="264"/>
                  </a:lnTo>
                  <a:lnTo>
                    <a:pt x="2400" y="228"/>
                  </a:lnTo>
                  <a:lnTo>
                    <a:pt x="2406" y="216"/>
                  </a:lnTo>
                  <a:lnTo>
                    <a:pt x="2406" y="204"/>
                  </a:lnTo>
                  <a:lnTo>
                    <a:pt x="2388" y="180"/>
                  </a:lnTo>
                  <a:lnTo>
                    <a:pt x="2394" y="96"/>
                  </a:lnTo>
                  <a:lnTo>
                    <a:pt x="2382" y="90"/>
                  </a:lnTo>
                  <a:lnTo>
                    <a:pt x="2364" y="72"/>
                  </a:lnTo>
                  <a:lnTo>
                    <a:pt x="2364" y="66"/>
                  </a:lnTo>
                  <a:lnTo>
                    <a:pt x="2370" y="48"/>
                  </a:lnTo>
                  <a:lnTo>
                    <a:pt x="2370" y="24"/>
                  </a:lnTo>
                  <a:lnTo>
                    <a:pt x="2364" y="18"/>
                  </a:lnTo>
                  <a:lnTo>
                    <a:pt x="2346" y="18"/>
                  </a:lnTo>
                  <a:lnTo>
                    <a:pt x="2346" y="0"/>
                  </a:lnTo>
                  <a:lnTo>
                    <a:pt x="2316" y="12"/>
                  </a:lnTo>
                  <a:lnTo>
                    <a:pt x="2310" y="30"/>
                  </a:lnTo>
                  <a:lnTo>
                    <a:pt x="2298" y="36"/>
                  </a:lnTo>
                  <a:lnTo>
                    <a:pt x="2292" y="42"/>
                  </a:lnTo>
                  <a:lnTo>
                    <a:pt x="2280" y="48"/>
                  </a:lnTo>
                  <a:lnTo>
                    <a:pt x="2280" y="66"/>
                  </a:lnTo>
                  <a:lnTo>
                    <a:pt x="2286" y="78"/>
                  </a:lnTo>
                  <a:lnTo>
                    <a:pt x="2286" y="90"/>
                  </a:lnTo>
                  <a:lnTo>
                    <a:pt x="2292" y="102"/>
                  </a:lnTo>
                  <a:lnTo>
                    <a:pt x="2292" y="114"/>
                  </a:lnTo>
                  <a:lnTo>
                    <a:pt x="2286" y="126"/>
                  </a:lnTo>
                  <a:lnTo>
                    <a:pt x="2274" y="138"/>
                  </a:lnTo>
                  <a:lnTo>
                    <a:pt x="2268" y="150"/>
                  </a:lnTo>
                  <a:lnTo>
                    <a:pt x="2238" y="180"/>
                  </a:lnTo>
                  <a:lnTo>
                    <a:pt x="2256" y="192"/>
                  </a:lnTo>
                  <a:lnTo>
                    <a:pt x="2256" y="198"/>
                  </a:lnTo>
                  <a:lnTo>
                    <a:pt x="2250" y="204"/>
                  </a:lnTo>
                  <a:lnTo>
                    <a:pt x="2238" y="228"/>
                  </a:lnTo>
                  <a:lnTo>
                    <a:pt x="2232" y="234"/>
                  </a:lnTo>
                  <a:lnTo>
                    <a:pt x="2232" y="264"/>
                  </a:lnTo>
                  <a:lnTo>
                    <a:pt x="2238" y="276"/>
                  </a:lnTo>
                  <a:lnTo>
                    <a:pt x="2238" y="288"/>
                  </a:lnTo>
                  <a:lnTo>
                    <a:pt x="2232" y="300"/>
                  </a:lnTo>
                  <a:lnTo>
                    <a:pt x="2214" y="408"/>
                  </a:lnTo>
                  <a:lnTo>
                    <a:pt x="2208" y="432"/>
                  </a:lnTo>
                  <a:lnTo>
                    <a:pt x="2202" y="438"/>
                  </a:lnTo>
                  <a:lnTo>
                    <a:pt x="2190" y="462"/>
                  </a:lnTo>
                  <a:lnTo>
                    <a:pt x="2178" y="474"/>
                  </a:lnTo>
                  <a:lnTo>
                    <a:pt x="2172" y="486"/>
                  </a:lnTo>
                  <a:lnTo>
                    <a:pt x="2166" y="492"/>
                  </a:lnTo>
                  <a:lnTo>
                    <a:pt x="2166" y="516"/>
                  </a:lnTo>
                  <a:lnTo>
                    <a:pt x="2160" y="534"/>
                  </a:lnTo>
                  <a:lnTo>
                    <a:pt x="2154" y="546"/>
                  </a:lnTo>
                  <a:lnTo>
                    <a:pt x="2142" y="552"/>
                  </a:lnTo>
                  <a:lnTo>
                    <a:pt x="2088" y="570"/>
                  </a:lnTo>
                  <a:lnTo>
                    <a:pt x="2076" y="570"/>
                  </a:lnTo>
                  <a:lnTo>
                    <a:pt x="2064" y="576"/>
                  </a:lnTo>
                  <a:lnTo>
                    <a:pt x="2058" y="576"/>
                  </a:lnTo>
                  <a:lnTo>
                    <a:pt x="2058" y="570"/>
                  </a:lnTo>
                  <a:lnTo>
                    <a:pt x="2052" y="564"/>
                  </a:lnTo>
                  <a:lnTo>
                    <a:pt x="2028" y="516"/>
                  </a:lnTo>
                  <a:lnTo>
                    <a:pt x="2022" y="510"/>
                  </a:lnTo>
                  <a:lnTo>
                    <a:pt x="1998" y="492"/>
                  </a:lnTo>
                  <a:lnTo>
                    <a:pt x="1956" y="474"/>
                  </a:lnTo>
                  <a:lnTo>
                    <a:pt x="1920" y="462"/>
                  </a:lnTo>
                  <a:lnTo>
                    <a:pt x="1908" y="456"/>
                  </a:lnTo>
                  <a:lnTo>
                    <a:pt x="1896" y="438"/>
                  </a:lnTo>
                  <a:lnTo>
                    <a:pt x="1884" y="426"/>
                  </a:lnTo>
                  <a:lnTo>
                    <a:pt x="1872" y="402"/>
                  </a:lnTo>
                  <a:lnTo>
                    <a:pt x="1866" y="396"/>
                  </a:lnTo>
                  <a:lnTo>
                    <a:pt x="1830" y="396"/>
                  </a:lnTo>
                  <a:lnTo>
                    <a:pt x="1806" y="348"/>
                  </a:lnTo>
                  <a:lnTo>
                    <a:pt x="1824" y="330"/>
                  </a:lnTo>
                  <a:lnTo>
                    <a:pt x="1824" y="306"/>
                  </a:lnTo>
                  <a:lnTo>
                    <a:pt x="1830" y="294"/>
                  </a:lnTo>
                  <a:lnTo>
                    <a:pt x="1836" y="288"/>
                  </a:lnTo>
                  <a:lnTo>
                    <a:pt x="1848" y="282"/>
                  </a:lnTo>
                  <a:lnTo>
                    <a:pt x="1854" y="276"/>
                  </a:lnTo>
                  <a:lnTo>
                    <a:pt x="1848" y="228"/>
                  </a:lnTo>
                  <a:lnTo>
                    <a:pt x="1866" y="210"/>
                  </a:lnTo>
                  <a:lnTo>
                    <a:pt x="1872" y="216"/>
                  </a:lnTo>
                  <a:lnTo>
                    <a:pt x="1884" y="216"/>
                  </a:lnTo>
                  <a:lnTo>
                    <a:pt x="1890" y="222"/>
                  </a:lnTo>
                  <a:lnTo>
                    <a:pt x="1896" y="222"/>
                  </a:lnTo>
                  <a:lnTo>
                    <a:pt x="1902" y="216"/>
                  </a:lnTo>
                  <a:lnTo>
                    <a:pt x="1908" y="204"/>
                  </a:lnTo>
                  <a:lnTo>
                    <a:pt x="1908" y="180"/>
                  </a:lnTo>
                  <a:lnTo>
                    <a:pt x="1944" y="144"/>
                  </a:lnTo>
                  <a:lnTo>
                    <a:pt x="1938" y="132"/>
                  </a:lnTo>
                  <a:lnTo>
                    <a:pt x="1914" y="108"/>
                  </a:lnTo>
                  <a:lnTo>
                    <a:pt x="1890" y="108"/>
                  </a:lnTo>
                  <a:lnTo>
                    <a:pt x="1872" y="114"/>
                  </a:lnTo>
                  <a:lnTo>
                    <a:pt x="1848" y="126"/>
                  </a:lnTo>
                  <a:lnTo>
                    <a:pt x="1842" y="138"/>
                  </a:lnTo>
                  <a:lnTo>
                    <a:pt x="1842" y="120"/>
                  </a:lnTo>
                  <a:lnTo>
                    <a:pt x="1812" y="126"/>
                  </a:lnTo>
                  <a:lnTo>
                    <a:pt x="1794" y="138"/>
                  </a:lnTo>
                  <a:lnTo>
                    <a:pt x="1788" y="120"/>
                  </a:lnTo>
                  <a:lnTo>
                    <a:pt x="1752" y="114"/>
                  </a:lnTo>
                  <a:lnTo>
                    <a:pt x="1746" y="108"/>
                  </a:lnTo>
                  <a:lnTo>
                    <a:pt x="1734" y="102"/>
                  </a:lnTo>
                  <a:lnTo>
                    <a:pt x="1728" y="96"/>
                  </a:lnTo>
                  <a:lnTo>
                    <a:pt x="1716" y="90"/>
                  </a:lnTo>
                  <a:lnTo>
                    <a:pt x="1674" y="90"/>
                  </a:lnTo>
                  <a:lnTo>
                    <a:pt x="1662" y="84"/>
                  </a:lnTo>
                  <a:lnTo>
                    <a:pt x="1650" y="84"/>
                  </a:lnTo>
                  <a:lnTo>
                    <a:pt x="1650" y="78"/>
                  </a:lnTo>
                  <a:lnTo>
                    <a:pt x="1644" y="72"/>
                  </a:lnTo>
                  <a:lnTo>
                    <a:pt x="1632" y="48"/>
                  </a:lnTo>
                  <a:lnTo>
                    <a:pt x="1626" y="42"/>
                  </a:lnTo>
                  <a:lnTo>
                    <a:pt x="1620" y="42"/>
                  </a:lnTo>
                  <a:lnTo>
                    <a:pt x="1620" y="54"/>
                  </a:lnTo>
                  <a:lnTo>
                    <a:pt x="1614" y="60"/>
                  </a:lnTo>
                  <a:lnTo>
                    <a:pt x="1602" y="54"/>
                  </a:lnTo>
                  <a:lnTo>
                    <a:pt x="1596" y="54"/>
                  </a:lnTo>
                  <a:lnTo>
                    <a:pt x="1584" y="48"/>
                  </a:lnTo>
                  <a:lnTo>
                    <a:pt x="1566" y="48"/>
                  </a:lnTo>
                  <a:lnTo>
                    <a:pt x="1566" y="60"/>
                  </a:lnTo>
                  <a:lnTo>
                    <a:pt x="1572" y="66"/>
                  </a:lnTo>
                  <a:lnTo>
                    <a:pt x="1554" y="66"/>
                  </a:lnTo>
                  <a:lnTo>
                    <a:pt x="1548" y="72"/>
                  </a:lnTo>
                  <a:lnTo>
                    <a:pt x="1548" y="78"/>
                  </a:lnTo>
                  <a:lnTo>
                    <a:pt x="1554" y="84"/>
                  </a:lnTo>
                  <a:lnTo>
                    <a:pt x="1566" y="84"/>
                  </a:lnTo>
                  <a:lnTo>
                    <a:pt x="1590" y="96"/>
                  </a:lnTo>
                  <a:lnTo>
                    <a:pt x="1596" y="96"/>
                  </a:lnTo>
                  <a:lnTo>
                    <a:pt x="1608" y="90"/>
                  </a:lnTo>
                  <a:lnTo>
                    <a:pt x="1614" y="84"/>
                  </a:lnTo>
                  <a:lnTo>
                    <a:pt x="1644" y="102"/>
                  </a:lnTo>
                  <a:lnTo>
                    <a:pt x="1638" y="102"/>
                  </a:lnTo>
                  <a:lnTo>
                    <a:pt x="1632" y="108"/>
                  </a:lnTo>
                  <a:lnTo>
                    <a:pt x="1596" y="126"/>
                  </a:lnTo>
                  <a:lnTo>
                    <a:pt x="1572" y="126"/>
                  </a:lnTo>
                  <a:lnTo>
                    <a:pt x="1554" y="132"/>
                  </a:lnTo>
                  <a:lnTo>
                    <a:pt x="1512" y="132"/>
                  </a:lnTo>
                  <a:lnTo>
                    <a:pt x="1500" y="138"/>
                  </a:lnTo>
                  <a:lnTo>
                    <a:pt x="1482" y="144"/>
                  </a:lnTo>
                  <a:lnTo>
                    <a:pt x="1470" y="156"/>
                  </a:lnTo>
                  <a:lnTo>
                    <a:pt x="1452" y="162"/>
                  </a:lnTo>
                  <a:lnTo>
                    <a:pt x="1440" y="168"/>
                  </a:lnTo>
                  <a:lnTo>
                    <a:pt x="1434" y="174"/>
                  </a:lnTo>
                  <a:lnTo>
                    <a:pt x="1428" y="174"/>
                  </a:lnTo>
                  <a:lnTo>
                    <a:pt x="1428" y="186"/>
                  </a:lnTo>
                  <a:lnTo>
                    <a:pt x="1422" y="204"/>
                  </a:lnTo>
                  <a:lnTo>
                    <a:pt x="1422" y="228"/>
                  </a:lnTo>
                  <a:lnTo>
                    <a:pt x="1428" y="234"/>
                  </a:lnTo>
                  <a:lnTo>
                    <a:pt x="1440" y="240"/>
                  </a:lnTo>
                  <a:lnTo>
                    <a:pt x="1446" y="246"/>
                  </a:lnTo>
                  <a:lnTo>
                    <a:pt x="1452" y="246"/>
                  </a:lnTo>
                  <a:lnTo>
                    <a:pt x="1398" y="246"/>
                  </a:lnTo>
                  <a:lnTo>
                    <a:pt x="1368" y="282"/>
                  </a:lnTo>
                  <a:lnTo>
                    <a:pt x="1368" y="312"/>
                  </a:lnTo>
                  <a:lnTo>
                    <a:pt x="1362" y="324"/>
                  </a:lnTo>
                  <a:lnTo>
                    <a:pt x="1362" y="330"/>
                  </a:lnTo>
                  <a:lnTo>
                    <a:pt x="1368" y="336"/>
                  </a:lnTo>
                  <a:lnTo>
                    <a:pt x="1380" y="336"/>
                  </a:lnTo>
                  <a:lnTo>
                    <a:pt x="1404" y="348"/>
                  </a:lnTo>
                  <a:lnTo>
                    <a:pt x="1410" y="354"/>
                  </a:lnTo>
                  <a:lnTo>
                    <a:pt x="1410" y="390"/>
                  </a:lnTo>
                  <a:lnTo>
                    <a:pt x="1386" y="366"/>
                  </a:lnTo>
                  <a:lnTo>
                    <a:pt x="1356" y="366"/>
                  </a:lnTo>
                  <a:lnTo>
                    <a:pt x="1344" y="390"/>
                  </a:lnTo>
                  <a:lnTo>
                    <a:pt x="1308" y="354"/>
                  </a:lnTo>
                  <a:lnTo>
                    <a:pt x="1302" y="384"/>
                  </a:lnTo>
                  <a:lnTo>
                    <a:pt x="1278" y="396"/>
                  </a:lnTo>
                  <a:lnTo>
                    <a:pt x="1284" y="420"/>
                  </a:lnTo>
                  <a:lnTo>
                    <a:pt x="1254" y="414"/>
                  </a:lnTo>
                  <a:lnTo>
                    <a:pt x="1284" y="354"/>
                  </a:lnTo>
                  <a:lnTo>
                    <a:pt x="1278" y="348"/>
                  </a:lnTo>
                  <a:lnTo>
                    <a:pt x="1272" y="336"/>
                  </a:lnTo>
                  <a:lnTo>
                    <a:pt x="1272" y="324"/>
                  </a:lnTo>
                  <a:lnTo>
                    <a:pt x="1266" y="318"/>
                  </a:lnTo>
                  <a:lnTo>
                    <a:pt x="1254" y="312"/>
                  </a:lnTo>
                  <a:lnTo>
                    <a:pt x="1236" y="312"/>
                  </a:lnTo>
                  <a:lnTo>
                    <a:pt x="1224" y="282"/>
                  </a:lnTo>
                  <a:lnTo>
                    <a:pt x="1224" y="276"/>
                  </a:lnTo>
                  <a:lnTo>
                    <a:pt x="1230" y="270"/>
                  </a:lnTo>
                  <a:lnTo>
                    <a:pt x="1230" y="258"/>
                  </a:lnTo>
                  <a:lnTo>
                    <a:pt x="1224" y="246"/>
                  </a:lnTo>
                  <a:lnTo>
                    <a:pt x="1218" y="240"/>
                  </a:lnTo>
                  <a:lnTo>
                    <a:pt x="1206" y="234"/>
                  </a:lnTo>
                  <a:lnTo>
                    <a:pt x="1194" y="240"/>
                  </a:lnTo>
                  <a:lnTo>
                    <a:pt x="1188" y="246"/>
                  </a:lnTo>
                  <a:lnTo>
                    <a:pt x="1176" y="252"/>
                  </a:lnTo>
                  <a:lnTo>
                    <a:pt x="1176" y="264"/>
                  </a:lnTo>
                  <a:lnTo>
                    <a:pt x="1182" y="270"/>
                  </a:lnTo>
                  <a:lnTo>
                    <a:pt x="1182" y="282"/>
                  </a:lnTo>
                  <a:lnTo>
                    <a:pt x="1146" y="276"/>
                  </a:lnTo>
                  <a:lnTo>
                    <a:pt x="1152" y="306"/>
                  </a:lnTo>
                  <a:lnTo>
                    <a:pt x="1134" y="300"/>
                  </a:lnTo>
                  <a:lnTo>
                    <a:pt x="1116" y="306"/>
                  </a:lnTo>
                  <a:lnTo>
                    <a:pt x="1122" y="312"/>
                  </a:lnTo>
                  <a:lnTo>
                    <a:pt x="1122" y="330"/>
                  </a:lnTo>
                  <a:lnTo>
                    <a:pt x="1116" y="342"/>
                  </a:lnTo>
                  <a:lnTo>
                    <a:pt x="1110" y="348"/>
                  </a:lnTo>
                  <a:lnTo>
                    <a:pt x="1098" y="354"/>
                  </a:lnTo>
                  <a:lnTo>
                    <a:pt x="1092" y="360"/>
                  </a:lnTo>
                  <a:lnTo>
                    <a:pt x="1104" y="324"/>
                  </a:lnTo>
                  <a:lnTo>
                    <a:pt x="1080" y="348"/>
                  </a:lnTo>
                  <a:lnTo>
                    <a:pt x="1062" y="348"/>
                  </a:lnTo>
                  <a:lnTo>
                    <a:pt x="1056" y="360"/>
                  </a:lnTo>
                  <a:lnTo>
                    <a:pt x="1050" y="366"/>
                  </a:lnTo>
                  <a:lnTo>
                    <a:pt x="1050" y="378"/>
                  </a:lnTo>
                  <a:lnTo>
                    <a:pt x="1056" y="390"/>
                  </a:lnTo>
                  <a:lnTo>
                    <a:pt x="1056" y="396"/>
                  </a:lnTo>
                  <a:lnTo>
                    <a:pt x="1062" y="408"/>
                  </a:lnTo>
                  <a:lnTo>
                    <a:pt x="1014" y="384"/>
                  </a:lnTo>
                  <a:lnTo>
                    <a:pt x="1008" y="420"/>
                  </a:lnTo>
                  <a:lnTo>
                    <a:pt x="996" y="426"/>
                  </a:lnTo>
                  <a:lnTo>
                    <a:pt x="1008" y="450"/>
                  </a:lnTo>
                  <a:lnTo>
                    <a:pt x="1032" y="450"/>
                  </a:lnTo>
                  <a:lnTo>
                    <a:pt x="1026" y="468"/>
                  </a:lnTo>
                  <a:lnTo>
                    <a:pt x="954" y="474"/>
                  </a:lnTo>
                  <a:lnTo>
                    <a:pt x="948" y="468"/>
                  </a:lnTo>
                  <a:lnTo>
                    <a:pt x="936" y="462"/>
                  </a:lnTo>
                  <a:lnTo>
                    <a:pt x="930" y="462"/>
                  </a:lnTo>
                  <a:lnTo>
                    <a:pt x="918" y="468"/>
                  </a:lnTo>
                  <a:lnTo>
                    <a:pt x="912" y="474"/>
                  </a:lnTo>
                  <a:lnTo>
                    <a:pt x="918" y="486"/>
                  </a:lnTo>
                  <a:lnTo>
                    <a:pt x="918" y="492"/>
                  </a:lnTo>
                  <a:lnTo>
                    <a:pt x="924" y="504"/>
                  </a:lnTo>
                  <a:lnTo>
                    <a:pt x="930" y="510"/>
                  </a:lnTo>
                  <a:lnTo>
                    <a:pt x="930" y="540"/>
                  </a:lnTo>
                  <a:lnTo>
                    <a:pt x="924" y="564"/>
                  </a:lnTo>
                  <a:lnTo>
                    <a:pt x="930" y="600"/>
                  </a:lnTo>
                  <a:lnTo>
                    <a:pt x="912" y="600"/>
                  </a:lnTo>
                  <a:lnTo>
                    <a:pt x="906" y="522"/>
                  </a:lnTo>
                  <a:lnTo>
                    <a:pt x="888" y="510"/>
                  </a:lnTo>
                  <a:lnTo>
                    <a:pt x="888" y="480"/>
                  </a:lnTo>
                  <a:lnTo>
                    <a:pt x="870" y="480"/>
                  </a:lnTo>
                  <a:lnTo>
                    <a:pt x="852" y="504"/>
                  </a:lnTo>
                  <a:lnTo>
                    <a:pt x="822" y="534"/>
                  </a:lnTo>
                  <a:lnTo>
                    <a:pt x="804" y="546"/>
                  </a:lnTo>
                  <a:lnTo>
                    <a:pt x="792" y="558"/>
                  </a:lnTo>
                  <a:lnTo>
                    <a:pt x="786" y="570"/>
                  </a:lnTo>
                  <a:lnTo>
                    <a:pt x="786" y="600"/>
                  </a:lnTo>
                  <a:lnTo>
                    <a:pt x="792" y="606"/>
                  </a:lnTo>
                  <a:lnTo>
                    <a:pt x="792" y="618"/>
                  </a:lnTo>
                  <a:lnTo>
                    <a:pt x="798" y="618"/>
                  </a:lnTo>
                  <a:lnTo>
                    <a:pt x="816" y="636"/>
                  </a:lnTo>
                  <a:lnTo>
                    <a:pt x="810" y="648"/>
                  </a:lnTo>
                  <a:lnTo>
                    <a:pt x="792" y="654"/>
                  </a:lnTo>
                  <a:lnTo>
                    <a:pt x="774" y="666"/>
                  </a:lnTo>
                  <a:lnTo>
                    <a:pt x="750" y="678"/>
                  </a:lnTo>
                  <a:lnTo>
                    <a:pt x="750" y="696"/>
                  </a:lnTo>
                  <a:lnTo>
                    <a:pt x="720" y="726"/>
                  </a:lnTo>
                  <a:lnTo>
                    <a:pt x="702" y="732"/>
                  </a:lnTo>
                  <a:lnTo>
                    <a:pt x="690" y="744"/>
                  </a:lnTo>
                  <a:lnTo>
                    <a:pt x="666" y="756"/>
                  </a:lnTo>
                  <a:lnTo>
                    <a:pt x="630" y="762"/>
                  </a:lnTo>
                  <a:lnTo>
                    <a:pt x="600" y="768"/>
                  </a:lnTo>
                  <a:lnTo>
                    <a:pt x="588" y="768"/>
                  </a:lnTo>
                  <a:lnTo>
                    <a:pt x="534" y="762"/>
                  </a:lnTo>
                  <a:lnTo>
                    <a:pt x="492" y="780"/>
                  </a:lnTo>
                  <a:lnTo>
                    <a:pt x="438" y="786"/>
                  </a:lnTo>
                  <a:lnTo>
                    <a:pt x="432" y="798"/>
                  </a:lnTo>
                  <a:lnTo>
                    <a:pt x="414" y="798"/>
                  </a:lnTo>
                  <a:lnTo>
                    <a:pt x="402" y="804"/>
                  </a:lnTo>
                  <a:lnTo>
                    <a:pt x="396" y="810"/>
                  </a:lnTo>
                  <a:lnTo>
                    <a:pt x="384" y="816"/>
                  </a:lnTo>
                  <a:lnTo>
                    <a:pt x="372" y="828"/>
                  </a:lnTo>
                  <a:lnTo>
                    <a:pt x="342" y="828"/>
                  </a:lnTo>
                  <a:lnTo>
                    <a:pt x="324" y="834"/>
                  </a:lnTo>
                  <a:lnTo>
                    <a:pt x="312" y="840"/>
                  </a:lnTo>
                  <a:lnTo>
                    <a:pt x="306" y="852"/>
                  </a:lnTo>
                  <a:lnTo>
                    <a:pt x="294" y="858"/>
                  </a:lnTo>
                  <a:lnTo>
                    <a:pt x="288" y="870"/>
                  </a:lnTo>
                  <a:lnTo>
                    <a:pt x="282" y="876"/>
                  </a:lnTo>
                  <a:lnTo>
                    <a:pt x="282" y="882"/>
                  </a:lnTo>
                  <a:lnTo>
                    <a:pt x="276" y="882"/>
                  </a:lnTo>
                  <a:lnTo>
                    <a:pt x="270" y="888"/>
                  </a:lnTo>
                  <a:lnTo>
                    <a:pt x="252" y="888"/>
                  </a:lnTo>
                  <a:lnTo>
                    <a:pt x="240" y="894"/>
                  </a:lnTo>
                  <a:lnTo>
                    <a:pt x="228" y="894"/>
                  </a:lnTo>
                  <a:lnTo>
                    <a:pt x="216" y="900"/>
                  </a:lnTo>
                  <a:lnTo>
                    <a:pt x="210" y="906"/>
                  </a:lnTo>
                  <a:lnTo>
                    <a:pt x="198" y="912"/>
                  </a:lnTo>
                  <a:lnTo>
                    <a:pt x="192" y="930"/>
                  </a:lnTo>
                  <a:lnTo>
                    <a:pt x="150" y="972"/>
                  </a:lnTo>
                  <a:lnTo>
                    <a:pt x="150" y="978"/>
                  </a:lnTo>
                  <a:lnTo>
                    <a:pt x="162" y="912"/>
                  </a:lnTo>
                  <a:lnTo>
                    <a:pt x="144" y="918"/>
                  </a:lnTo>
                  <a:lnTo>
                    <a:pt x="120" y="978"/>
                  </a:lnTo>
                  <a:lnTo>
                    <a:pt x="90" y="1038"/>
                  </a:lnTo>
                  <a:lnTo>
                    <a:pt x="90" y="1056"/>
                  </a:lnTo>
                  <a:lnTo>
                    <a:pt x="96" y="1062"/>
                  </a:lnTo>
                  <a:lnTo>
                    <a:pt x="108" y="1068"/>
                  </a:lnTo>
                  <a:lnTo>
                    <a:pt x="114" y="1068"/>
                  </a:lnTo>
                  <a:lnTo>
                    <a:pt x="108" y="1080"/>
                  </a:lnTo>
                  <a:lnTo>
                    <a:pt x="96" y="1086"/>
                  </a:lnTo>
                  <a:lnTo>
                    <a:pt x="90" y="1098"/>
                  </a:lnTo>
                  <a:lnTo>
                    <a:pt x="66" y="1122"/>
                  </a:lnTo>
                  <a:lnTo>
                    <a:pt x="66" y="1134"/>
                  </a:lnTo>
                  <a:lnTo>
                    <a:pt x="72" y="1152"/>
                  </a:lnTo>
                  <a:lnTo>
                    <a:pt x="72" y="1164"/>
                  </a:lnTo>
                  <a:lnTo>
                    <a:pt x="84" y="1188"/>
                  </a:lnTo>
                  <a:lnTo>
                    <a:pt x="84" y="1200"/>
                  </a:lnTo>
                  <a:lnTo>
                    <a:pt x="102" y="1236"/>
                  </a:lnTo>
                  <a:lnTo>
                    <a:pt x="108" y="1254"/>
                  </a:lnTo>
                  <a:lnTo>
                    <a:pt x="114" y="1266"/>
                  </a:lnTo>
                  <a:lnTo>
                    <a:pt x="114" y="1278"/>
                  </a:lnTo>
                  <a:lnTo>
                    <a:pt x="108" y="1278"/>
                  </a:lnTo>
                  <a:lnTo>
                    <a:pt x="96" y="1266"/>
                  </a:lnTo>
                  <a:lnTo>
                    <a:pt x="90" y="1254"/>
                  </a:lnTo>
                  <a:lnTo>
                    <a:pt x="72" y="1236"/>
                  </a:lnTo>
                  <a:lnTo>
                    <a:pt x="66" y="1224"/>
                  </a:lnTo>
                  <a:lnTo>
                    <a:pt x="48" y="1218"/>
                  </a:lnTo>
                  <a:lnTo>
                    <a:pt x="66" y="1266"/>
                  </a:lnTo>
                  <a:lnTo>
                    <a:pt x="30" y="1236"/>
                  </a:lnTo>
                  <a:lnTo>
                    <a:pt x="30" y="1290"/>
                  </a:lnTo>
                  <a:lnTo>
                    <a:pt x="60" y="1350"/>
                  </a:lnTo>
                  <a:lnTo>
                    <a:pt x="66" y="1356"/>
                  </a:lnTo>
                  <a:lnTo>
                    <a:pt x="66" y="1368"/>
                  </a:lnTo>
                  <a:lnTo>
                    <a:pt x="60" y="1374"/>
                  </a:lnTo>
                  <a:lnTo>
                    <a:pt x="54" y="1386"/>
                  </a:lnTo>
                  <a:lnTo>
                    <a:pt x="54" y="1398"/>
                  </a:lnTo>
                  <a:lnTo>
                    <a:pt x="48" y="1410"/>
                  </a:lnTo>
                  <a:lnTo>
                    <a:pt x="54" y="1416"/>
                  </a:lnTo>
                  <a:lnTo>
                    <a:pt x="60" y="1428"/>
                  </a:lnTo>
                  <a:lnTo>
                    <a:pt x="78" y="1446"/>
                  </a:lnTo>
                  <a:lnTo>
                    <a:pt x="84" y="1458"/>
                  </a:lnTo>
                  <a:lnTo>
                    <a:pt x="90" y="1464"/>
                  </a:lnTo>
                  <a:lnTo>
                    <a:pt x="96" y="1476"/>
                  </a:lnTo>
                  <a:lnTo>
                    <a:pt x="96" y="1506"/>
                  </a:lnTo>
                  <a:lnTo>
                    <a:pt x="90" y="1518"/>
                  </a:lnTo>
                  <a:lnTo>
                    <a:pt x="84" y="1524"/>
                  </a:lnTo>
                  <a:lnTo>
                    <a:pt x="90" y="1542"/>
                  </a:lnTo>
                  <a:lnTo>
                    <a:pt x="90" y="1554"/>
                  </a:lnTo>
                  <a:lnTo>
                    <a:pt x="96" y="1572"/>
                  </a:lnTo>
                  <a:lnTo>
                    <a:pt x="96" y="1590"/>
                  </a:lnTo>
                  <a:lnTo>
                    <a:pt x="102" y="1596"/>
                  </a:lnTo>
                  <a:lnTo>
                    <a:pt x="102" y="1602"/>
                  </a:lnTo>
                  <a:lnTo>
                    <a:pt x="96" y="1602"/>
                  </a:lnTo>
                  <a:lnTo>
                    <a:pt x="78" y="1620"/>
                  </a:lnTo>
                  <a:lnTo>
                    <a:pt x="84" y="1626"/>
                  </a:lnTo>
                  <a:lnTo>
                    <a:pt x="84" y="1638"/>
                  </a:lnTo>
                  <a:lnTo>
                    <a:pt x="90" y="1650"/>
                  </a:lnTo>
                  <a:lnTo>
                    <a:pt x="90" y="1662"/>
                  </a:lnTo>
                  <a:lnTo>
                    <a:pt x="96" y="1668"/>
                  </a:lnTo>
                  <a:lnTo>
                    <a:pt x="96" y="1674"/>
                  </a:lnTo>
                  <a:lnTo>
                    <a:pt x="102" y="1674"/>
                  </a:lnTo>
                  <a:lnTo>
                    <a:pt x="108" y="1680"/>
                  </a:lnTo>
                  <a:lnTo>
                    <a:pt x="126" y="1716"/>
                  </a:lnTo>
                  <a:lnTo>
                    <a:pt x="126" y="1728"/>
                  </a:lnTo>
                  <a:lnTo>
                    <a:pt x="108" y="1764"/>
                  </a:lnTo>
                  <a:lnTo>
                    <a:pt x="90" y="1782"/>
                  </a:lnTo>
                  <a:lnTo>
                    <a:pt x="90" y="1824"/>
                  </a:lnTo>
                  <a:lnTo>
                    <a:pt x="84" y="1842"/>
                  </a:lnTo>
                  <a:lnTo>
                    <a:pt x="60" y="1866"/>
                  </a:lnTo>
                  <a:lnTo>
                    <a:pt x="42" y="1866"/>
                  </a:lnTo>
                  <a:lnTo>
                    <a:pt x="30" y="1872"/>
                  </a:lnTo>
                  <a:lnTo>
                    <a:pt x="18" y="1866"/>
                  </a:lnTo>
                  <a:lnTo>
                    <a:pt x="6" y="1866"/>
                  </a:lnTo>
                  <a:lnTo>
                    <a:pt x="0" y="1920"/>
                  </a:lnTo>
                  <a:lnTo>
                    <a:pt x="12" y="1920"/>
                  </a:lnTo>
                  <a:lnTo>
                    <a:pt x="24" y="1926"/>
                  </a:lnTo>
                  <a:lnTo>
                    <a:pt x="42" y="1926"/>
                  </a:lnTo>
                  <a:lnTo>
                    <a:pt x="54" y="1932"/>
                  </a:lnTo>
                  <a:lnTo>
                    <a:pt x="72" y="1950"/>
                  </a:lnTo>
                  <a:lnTo>
                    <a:pt x="78" y="1962"/>
                  </a:lnTo>
                  <a:lnTo>
                    <a:pt x="108" y="1956"/>
                  </a:lnTo>
                  <a:lnTo>
                    <a:pt x="114" y="1968"/>
                  </a:lnTo>
                  <a:lnTo>
                    <a:pt x="138" y="1980"/>
                  </a:lnTo>
                  <a:lnTo>
                    <a:pt x="174" y="1980"/>
                  </a:lnTo>
                  <a:lnTo>
                    <a:pt x="210" y="1968"/>
                  </a:lnTo>
                  <a:lnTo>
                    <a:pt x="234" y="1968"/>
                  </a:lnTo>
                  <a:lnTo>
                    <a:pt x="234" y="1950"/>
                  </a:lnTo>
                  <a:lnTo>
                    <a:pt x="228" y="1944"/>
                  </a:lnTo>
                  <a:lnTo>
                    <a:pt x="264" y="1950"/>
                  </a:lnTo>
                  <a:lnTo>
                    <a:pt x="276" y="1932"/>
                  </a:lnTo>
                  <a:lnTo>
                    <a:pt x="318" y="1926"/>
                  </a:lnTo>
                  <a:lnTo>
                    <a:pt x="354" y="1890"/>
                  </a:lnTo>
                  <a:lnTo>
                    <a:pt x="366" y="1884"/>
                  </a:lnTo>
                  <a:lnTo>
                    <a:pt x="372" y="1884"/>
                  </a:lnTo>
                  <a:lnTo>
                    <a:pt x="420" y="1908"/>
                  </a:lnTo>
                  <a:lnTo>
                    <a:pt x="426" y="1902"/>
                  </a:lnTo>
                  <a:lnTo>
                    <a:pt x="474" y="1878"/>
                  </a:lnTo>
                  <a:lnTo>
                    <a:pt x="480" y="1872"/>
                  </a:lnTo>
                  <a:lnTo>
                    <a:pt x="486" y="1872"/>
                  </a:lnTo>
                  <a:lnTo>
                    <a:pt x="498" y="1878"/>
                  </a:lnTo>
                  <a:lnTo>
                    <a:pt x="504" y="1884"/>
                  </a:lnTo>
                  <a:lnTo>
                    <a:pt x="516" y="1884"/>
                  </a:lnTo>
                  <a:lnTo>
                    <a:pt x="528" y="1890"/>
                  </a:lnTo>
                  <a:lnTo>
                    <a:pt x="534" y="1890"/>
                  </a:lnTo>
                  <a:lnTo>
                    <a:pt x="552" y="1884"/>
                  </a:lnTo>
                  <a:lnTo>
                    <a:pt x="576" y="1872"/>
                  </a:lnTo>
                  <a:lnTo>
                    <a:pt x="582" y="1872"/>
                  </a:lnTo>
                  <a:lnTo>
                    <a:pt x="594" y="1878"/>
                  </a:lnTo>
                  <a:lnTo>
                    <a:pt x="606" y="1878"/>
                  </a:lnTo>
                  <a:lnTo>
                    <a:pt x="624" y="1884"/>
                  </a:lnTo>
                  <a:lnTo>
                    <a:pt x="636" y="1884"/>
                  </a:lnTo>
                  <a:lnTo>
                    <a:pt x="648" y="1878"/>
                  </a:lnTo>
                  <a:lnTo>
                    <a:pt x="654" y="1872"/>
                  </a:lnTo>
                  <a:lnTo>
                    <a:pt x="654" y="1848"/>
                  </a:lnTo>
                  <a:lnTo>
                    <a:pt x="666" y="1848"/>
                  </a:lnTo>
                  <a:lnTo>
                    <a:pt x="672" y="1842"/>
                  </a:lnTo>
                  <a:lnTo>
                    <a:pt x="678" y="1842"/>
                  </a:lnTo>
                  <a:lnTo>
                    <a:pt x="684" y="1836"/>
                  </a:lnTo>
                  <a:lnTo>
                    <a:pt x="690" y="1824"/>
                  </a:lnTo>
                  <a:lnTo>
                    <a:pt x="702" y="1788"/>
                  </a:lnTo>
                  <a:lnTo>
                    <a:pt x="714" y="1776"/>
                  </a:lnTo>
                  <a:lnTo>
                    <a:pt x="726" y="1770"/>
                  </a:lnTo>
                  <a:lnTo>
                    <a:pt x="744" y="1764"/>
                  </a:lnTo>
                  <a:lnTo>
                    <a:pt x="756" y="1764"/>
                  </a:lnTo>
                  <a:lnTo>
                    <a:pt x="774" y="1770"/>
                  </a:lnTo>
                  <a:lnTo>
                    <a:pt x="798" y="1770"/>
                  </a:lnTo>
                  <a:lnTo>
                    <a:pt x="822" y="1758"/>
                  </a:lnTo>
                  <a:lnTo>
                    <a:pt x="840" y="1752"/>
                  </a:lnTo>
                  <a:lnTo>
                    <a:pt x="858" y="1740"/>
                  </a:lnTo>
                  <a:lnTo>
                    <a:pt x="876" y="1734"/>
                  </a:lnTo>
                  <a:lnTo>
                    <a:pt x="912" y="1734"/>
                  </a:lnTo>
                  <a:lnTo>
                    <a:pt x="918" y="1740"/>
                  </a:lnTo>
                  <a:lnTo>
                    <a:pt x="930" y="1740"/>
                  </a:lnTo>
                  <a:lnTo>
                    <a:pt x="942" y="1746"/>
                  </a:lnTo>
                  <a:lnTo>
                    <a:pt x="972" y="1740"/>
                  </a:lnTo>
                  <a:lnTo>
                    <a:pt x="1044" y="1704"/>
                  </a:lnTo>
                  <a:lnTo>
                    <a:pt x="1074" y="1692"/>
                  </a:lnTo>
                  <a:lnTo>
                    <a:pt x="1098" y="1686"/>
                  </a:lnTo>
                  <a:lnTo>
                    <a:pt x="1140" y="1680"/>
                  </a:lnTo>
                  <a:lnTo>
                    <a:pt x="1176" y="1674"/>
                  </a:lnTo>
                  <a:lnTo>
                    <a:pt x="1224" y="1674"/>
                  </a:lnTo>
                  <a:lnTo>
                    <a:pt x="1236" y="1662"/>
                  </a:lnTo>
                  <a:lnTo>
                    <a:pt x="1254" y="1680"/>
                  </a:lnTo>
                  <a:lnTo>
                    <a:pt x="1266" y="1686"/>
                  </a:lnTo>
                  <a:lnTo>
                    <a:pt x="1278" y="1698"/>
                  </a:lnTo>
                  <a:lnTo>
                    <a:pt x="1302" y="1710"/>
                  </a:lnTo>
                  <a:lnTo>
                    <a:pt x="1320" y="1716"/>
                  </a:lnTo>
                  <a:lnTo>
                    <a:pt x="1332" y="1716"/>
                  </a:lnTo>
                  <a:lnTo>
                    <a:pt x="1338" y="1710"/>
                  </a:lnTo>
                  <a:lnTo>
                    <a:pt x="1338" y="1716"/>
                  </a:lnTo>
                  <a:lnTo>
                    <a:pt x="1344" y="1722"/>
                  </a:lnTo>
                  <a:lnTo>
                    <a:pt x="1350" y="1734"/>
                  </a:lnTo>
                  <a:lnTo>
                    <a:pt x="1356" y="1740"/>
                  </a:lnTo>
                  <a:lnTo>
                    <a:pt x="1374" y="1740"/>
                  </a:lnTo>
                  <a:lnTo>
                    <a:pt x="1380" y="1734"/>
                  </a:lnTo>
                  <a:lnTo>
                    <a:pt x="1380" y="1752"/>
                  </a:lnTo>
                  <a:lnTo>
                    <a:pt x="1392" y="1752"/>
                  </a:lnTo>
                  <a:lnTo>
                    <a:pt x="1398" y="1758"/>
                  </a:lnTo>
                  <a:lnTo>
                    <a:pt x="1398" y="1770"/>
                  </a:lnTo>
                  <a:lnTo>
                    <a:pt x="1386" y="1794"/>
                  </a:lnTo>
                  <a:lnTo>
                    <a:pt x="1380" y="1800"/>
                  </a:lnTo>
                  <a:lnTo>
                    <a:pt x="1374" y="1812"/>
                  </a:lnTo>
                  <a:lnTo>
                    <a:pt x="1392" y="1842"/>
                  </a:lnTo>
                  <a:lnTo>
                    <a:pt x="1410" y="1830"/>
                  </a:lnTo>
                  <a:lnTo>
                    <a:pt x="1428" y="1866"/>
                  </a:lnTo>
                  <a:lnTo>
                    <a:pt x="1428" y="1872"/>
                  </a:lnTo>
                  <a:lnTo>
                    <a:pt x="1434" y="1878"/>
                  </a:lnTo>
                  <a:lnTo>
                    <a:pt x="1434" y="1902"/>
                  </a:lnTo>
                  <a:lnTo>
                    <a:pt x="1440" y="1914"/>
                  </a:lnTo>
                  <a:lnTo>
                    <a:pt x="1440" y="1926"/>
                  </a:lnTo>
                  <a:lnTo>
                    <a:pt x="1422" y="1926"/>
                  </a:lnTo>
                  <a:lnTo>
                    <a:pt x="1410" y="1920"/>
                  </a:lnTo>
                  <a:lnTo>
                    <a:pt x="1404" y="1920"/>
                  </a:lnTo>
                  <a:lnTo>
                    <a:pt x="1410" y="1956"/>
                  </a:lnTo>
                  <a:lnTo>
                    <a:pt x="1446" y="1956"/>
                  </a:lnTo>
                  <a:lnTo>
                    <a:pt x="1452" y="1962"/>
                  </a:lnTo>
                  <a:lnTo>
                    <a:pt x="1452" y="1968"/>
                  </a:lnTo>
                  <a:lnTo>
                    <a:pt x="1470" y="1968"/>
                  </a:lnTo>
                  <a:lnTo>
                    <a:pt x="1470" y="1956"/>
                  </a:lnTo>
                  <a:lnTo>
                    <a:pt x="1464" y="1938"/>
                  </a:lnTo>
                  <a:lnTo>
                    <a:pt x="1464" y="1926"/>
                  </a:lnTo>
                  <a:lnTo>
                    <a:pt x="1470" y="1914"/>
                  </a:lnTo>
                  <a:lnTo>
                    <a:pt x="1476" y="1908"/>
                  </a:lnTo>
                  <a:lnTo>
                    <a:pt x="1500" y="1896"/>
                  </a:lnTo>
                  <a:lnTo>
                    <a:pt x="1512" y="1896"/>
                  </a:lnTo>
                  <a:lnTo>
                    <a:pt x="1518" y="1890"/>
                  </a:lnTo>
                  <a:lnTo>
                    <a:pt x="1530" y="1884"/>
                  </a:lnTo>
                  <a:lnTo>
                    <a:pt x="1542" y="1872"/>
                  </a:lnTo>
                  <a:lnTo>
                    <a:pt x="1548" y="1860"/>
                  </a:lnTo>
                  <a:lnTo>
                    <a:pt x="1566" y="1842"/>
                  </a:lnTo>
                  <a:lnTo>
                    <a:pt x="1566" y="1836"/>
                  </a:lnTo>
                  <a:lnTo>
                    <a:pt x="1590" y="1842"/>
                  </a:lnTo>
                  <a:lnTo>
                    <a:pt x="1608" y="1788"/>
                  </a:lnTo>
                  <a:lnTo>
                    <a:pt x="1638" y="1788"/>
                  </a:lnTo>
                  <a:lnTo>
                    <a:pt x="1650" y="1782"/>
                  </a:lnTo>
                  <a:lnTo>
                    <a:pt x="1662" y="1770"/>
                  </a:lnTo>
                  <a:lnTo>
                    <a:pt x="1668" y="1752"/>
                  </a:lnTo>
                  <a:lnTo>
                    <a:pt x="1668" y="1740"/>
                  </a:lnTo>
                  <a:lnTo>
                    <a:pt x="1668" y="1746"/>
                  </a:lnTo>
                  <a:lnTo>
                    <a:pt x="1674" y="1752"/>
                  </a:lnTo>
                  <a:lnTo>
                    <a:pt x="1674" y="1764"/>
                  </a:lnTo>
                  <a:lnTo>
                    <a:pt x="1680" y="1776"/>
                  </a:lnTo>
                  <a:lnTo>
                    <a:pt x="1680" y="1782"/>
                  </a:lnTo>
                  <a:lnTo>
                    <a:pt x="1668" y="1794"/>
                  </a:lnTo>
                  <a:lnTo>
                    <a:pt x="1662" y="1806"/>
                  </a:lnTo>
                  <a:lnTo>
                    <a:pt x="1650" y="1812"/>
                  </a:lnTo>
                  <a:lnTo>
                    <a:pt x="1644" y="1818"/>
                  </a:lnTo>
                  <a:lnTo>
                    <a:pt x="1620" y="1818"/>
                  </a:lnTo>
                  <a:lnTo>
                    <a:pt x="1614" y="1830"/>
                  </a:lnTo>
                  <a:lnTo>
                    <a:pt x="1632" y="1866"/>
                  </a:lnTo>
                  <a:lnTo>
                    <a:pt x="1620" y="1866"/>
                  </a:lnTo>
                  <a:lnTo>
                    <a:pt x="1614" y="1872"/>
                  </a:lnTo>
                  <a:lnTo>
                    <a:pt x="1602" y="1878"/>
                  </a:lnTo>
                  <a:lnTo>
                    <a:pt x="1566" y="1914"/>
                  </a:lnTo>
                  <a:lnTo>
                    <a:pt x="1566" y="1926"/>
                  </a:lnTo>
                  <a:lnTo>
                    <a:pt x="1560" y="1932"/>
                  </a:lnTo>
                  <a:lnTo>
                    <a:pt x="1554" y="1944"/>
                  </a:lnTo>
                  <a:lnTo>
                    <a:pt x="1542" y="1956"/>
                  </a:lnTo>
                  <a:lnTo>
                    <a:pt x="1518" y="1968"/>
                  </a:lnTo>
                  <a:lnTo>
                    <a:pt x="1512" y="1974"/>
                  </a:lnTo>
                  <a:lnTo>
                    <a:pt x="1512" y="1980"/>
                  </a:lnTo>
                  <a:lnTo>
                    <a:pt x="1518" y="1986"/>
                  </a:lnTo>
                  <a:lnTo>
                    <a:pt x="1548" y="1986"/>
                  </a:lnTo>
                  <a:lnTo>
                    <a:pt x="1560" y="1980"/>
                  </a:lnTo>
                  <a:lnTo>
                    <a:pt x="1572" y="1980"/>
                  </a:lnTo>
                  <a:lnTo>
                    <a:pt x="1584" y="1968"/>
                  </a:lnTo>
                  <a:lnTo>
                    <a:pt x="1602" y="1932"/>
                  </a:lnTo>
                  <a:lnTo>
                    <a:pt x="1608" y="1926"/>
                  </a:lnTo>
                  <a:lnTo>
                    <a:pt x="1614" y="1914"/>
                  </a:lnTo>
                  <a:lnTo>
                    <a:pt x="1626" y="1908"/>
                  </a:lnTo>
                  <a:lnTo>
                    <a:pt x="1632" y="1902"/>
                  </a:lnTo>
                  <a:lnTo>
                    <a:pt x="1632" y="1920"/>
                  </a:lnTo>
                  <a:lnTo>
                    <a:pt x="1638" y="1932"/>
                  </a:lnTo>
                  <a:lnTo>
                    <a:pt x="1638" y="1956"/>
                  </a:lnTo>
                  <a:lnTo>
                    <a:pt x="1626" y="1968"/>
                  </a:lnTo>
                  <a:lnTo>
                    <a:pt x="1614" y="1974"/>
                  </a:lnTo>
                  <a:lnTo>
                    <a:pt x="1602" y="1986"/>
                  </a:lnTo>
                  <a:lnTo>
                    <a:pt x="1602" y="2004"/>
                  </a:lnTo>
                  <a:lnTo>
                    <a:pt x="1608" y="2010"/>
                  </a:lnTo>
                  <a:lnTo>
                    <a:pt x="1614" y="2010"/>
                  </a:lnTo>
                  <a:lnTo>
                    <a:pt x="1632" y="2016"/>
                  </a:lnTo>
                  <a:lnTo>
                    <a:pt x="1662" y="2016"/>
                  </a:lnTo>
                  <a:lnTo>
                    <a:pt x="1668" y="2028"/>
                  </a:lnTo>
                  <a:lnTo>
                    <a:pt x="1644" y="2052"/>
                  </a:lnTo>
                  <a:lnTo>
                    <a:pt x="1644" y="2058"/>
                  </a:lnTo>
                  <a:lnTo>
                    <a:pt x="1650" y="2064"/>
                  </a:lnTo>
                  <a:lnTo>
                    <a:pt x="1668" y="2100"/>
                  </a:lnTo>
                  <a:lnTo>
                    <a:pt x="1674" y="2106"/>
                  </a:lnTo>
                  <a:lnTo>
                    <a:pt x="1674" y="2118"/>
                  </a:lnTo>
                  <a:lnTo>
                    <a:pt x="1626" y="2166"/>
                  </a:lnTo>
                  <a:lnTo>
                    <a:pt x="1626" y="2178"/>
                  </a:lnTo>
                  <a:lnTo>
                    <a:pt x="1638" y="2190"/>
                  </a:lnTo>
                  <a:lnTo>
                    <a:pt x="1644" y="2202"/>
                  </a:lnTo>
                  <a:lnTo>
                    <a:pt x="1668" y="2214"/>
                  </a:lnTo>
                  <a:lnTo>
                    <a:pt x="1680" y="2226"/>
                  </a:lnTo>
                  <a:lnTo>
                    <a:pt x="1692" y="2232"/>
                  </a:lnTo>
                  <a:lnTo>
                    <a:pt x="1716" y="2256"/>
                  </a:lnTo>
                  <a:lnTo>
                    <a:pt x="1728" y="2262"/>
                  </a:lnTo>
                  <a:lnTo>
                    <a:pt x="1800" y="2262"/>
                  </a:lnTo>
                  <a:lnTo>
                    <a:pt x="1824" y="2286"/>
                  </a:lnTo>
                  <a:lnTo>
                    <a:pt x="1842" y="2292"/>
                  </a:lnTo>
                  <a:lnTo>
                    <a:pt x="1872" y="2286"/>
                  </a:lnTo>
                  <a:lnTo>
                    <a:pt x="1902" y="2274"/>
                  </a:lnTo>
                  <a:lnTo>
                    <a:pt x="1932" y="2256"/>
                  </a:lnTo>
                  <a:lnTo>
                    <a:pt x="1944" y="2250"/>
                  </a:lnTo>
                  <a:lnTo>
                    <a:pt x="1944" y="2226"/>
                  </a:lnTo>
                  <a:lnTo>
                    <a:pt x="1956" y="2214"/>
                  </a:lnTo>
                  <a:lnTo>
                    <a:pt x="1962" y="2214"/>
                  </a:lnTo>
                  <a:lnTo>
                    <a:pt x="1974" y="2226"/>
                  </a:lnTo>
                  <a:lnTo>
                    <a:pt x="1974" y="2256"/>
                  </a:lnTo>
                  <a:lnTo>
                    <a:pt x="1992" y="2256"/>
                  </a:lnTo>
                  <a:lnTo>
                    <a:pt x="1980" y="2280"/>
                  </a:lnTo>
                  <a:lnTo>
                    <a:pt x="1998" y="2280"/>
                  </a:lnTo>
                  <a:lnTo>
                    <a:pt x="1998" y="2292"/>
                  </a:lnTo>
                  <a:lnTo>
                    <a:pt x="2004" y="2298"/>
                  </a:lnTo>
                  <a:lnTo>
                    <a:pt x="2010" y="2310"/>
                  </a:lnTo>
                  <a:lnTo>
                    <a:pt x="2016" y="2316"/>
                  </a:lnTo>
                  <a:lnTo>
                    <a:pt x="2028" y="2316"/>
                  </a:lnTo>
                  <a:lnTo>
                    <a:pt x="2040" y="2304"/>
                  </a:lnTo>
                  <a:lnTo>
                    <a:pt x="2046" y="2304"/>
                  </a:lnTo>
                  <a:lnTo>
                    <a:pt x="2052" y="2298"/>
                  </a:lnTo>
                  <a:lnTo>
                    <a:pt x="2070" y="2292"/>
                  </a:lnTo>
                  <a:lnTo>
                    <a:pt x="2082" y="2286"/>
                  </a:lnTo>
                  <a:lnTo>
                    <a:pt x="2088" y="2280"/>
                  </a:lnTo>
                  <a:lnTo>
                    <a:pt x="2100" y="2274"/>
                  </a:lnTo>
                  <a:lnTo>
                    <a:pt x="2124" y="2250"/>
                  </a:lnTo>
                  <a:lnTo>
                    <a:pt x="2136" y="2244"/>
                  </a:lnTo>
                  <a:lnTo>
                    <a:pt x="2148" y="2232"/>
                  </a:lnTo>
                  <a:lnTo>
                    <a:pt x="2160" y="2226"/>
                  </a:lnTo>
                  <a:lnTo>
                    <a:pt x="2154" y="2214"/>
                  </a:lnTo>
                  <a:lnTo>
                    <a:pt x="2190" y="2202"/>
                  </a:lnTo>
                  <a:lnTo>
                    <a:pt x="2202" y="2214"/>
                  </a:lnTo>
                  <a:lnTo>
                    <a:pt x="2220" y="2214"/>
                  </a:lnTo>
                  <a:lnTo>
                    <a:pt x="2256" y="2208"/>
                  </a:lnTo>
                  <a:lnTo>
                    <a:pt x="2298" y="2196"/>
                  </a:lnTo>
                  <a:lnTo>
                    <a:pt x="2316" y="2178"/>
                  </a:lnTo>
                  <a:lnTo>
                    <a:pt x="2328" y="2148"/>
                  </a:lnTo>
                  <a:lnTo>
                    <a:pt x="2334" y="2118"/>
                  </a:lnTo>
                  <a:lnTo>
                    <a:pt x="2340" y="2100"/>
                  </a:lnTo>
                  <a:lnTo>
                    <a:pt x="2346" y="2088"/>
                  </a:lnTo>
                  <a:lnTo>
                    <a:pt x="2376" y="2058"/>
                  </a:lnTo>
                  <a:lnTo>
                    <a:pt x="2382" y="2058"/>
                  </a:lnTo>
                  <a:lnTo>
                    <a:pt x="2382" y="2034"/>
                  </a:lnTo>
                  <a:lnTo>
                    <a:pt x="2388" y="2034"/>
                  </a:lnTo>
                  <a:lnTo>
                    <a:pt x="2394" y="2028"/>
                  </a:lnTo>
                  <a:lnTo>
                    <a:pt x="2406" y="2022"/>
                  </a:lnTo>
                  <a:lnTo>
                    <a:pt x="2418" y="2010"/>
                  </a:lnTo>
                  <a:lnTo>
                    <a:pt x="2424" y="1998"/>
                  </a:lnTo>
                  <a:lnTo>
                    <a:pt x="2442" y="1980"/>
                  </a:lnTo>
                  <a:lnTo>
                    <a:pt x="2442" y="1956"/>
                  </a:lnTo>
                  <a:lnTo>
                    <a:pt x="2448" y="1944"/>
                  </a:lnTo>
                  <a:lnTo>
                    <a:pt x="2454" y="1926"/>
                  </a:lnTo>
                  <a:lnTo>
                    <a:pt x="2460" y="1914"/>
                  </a:lnTo>
                  <a:lnTo>
                    <a:pt x="2490" y="1884"/>
                  </a:lnTo>
                  <a:lnTo>
                    <a:pt x="2502" y="1866"/>
                  </a:lnTo>
                  <a:lnTo>
                    <a:pt x="2526" y="1842"/>
                  </a:lnTo>
                  <a:lnTo>
                    <a:pt x="2538" y="1836"/>
                  </a:lnTo>
                  <a:lnTo>
                    <a:pt x="2550" y="1824"/>
                  </a:lnTo>
                  <a:lnTo>
                    <a:pt x="2556" y="1812"/>
                  </a:lnTo>
                  <a:lnTo>
                    <a:pt x="2556" y="1800"/>
                  </a:lnTo>
                  <a:lnTo>
                    <a:pt x="2562" y="1788"/>
                  </a:lnTo>
                  <a:lnTo>
                    <a:pt x="2562" y="1782"/>
                  </a:lnTo>
                  <a:lnTo>
                    <a:pt x="2586" y="1782"/>
                  </a:lnTo>
                  <a:lnTo>
                    <a:pt x="2610" y="1770"/>
                  </a:lnTo>
                  <a:lnTo>
                    <a:pt x="2622" y="1752"/>
                  </a:lnTo>
                  <a:lnTo>
                    <a:pt x="2646" y="1728"/>
                  </a:lnTo>
                  <a:lnTo>
                    <a:pt x="2670" y="1698"/>
                  </a:lnTo>
                  <a:lnTo>
                    <a:pt x="2688" y="1674"/>
                  </a:lnTo>
                  <a:lnTo>
                    <a:pt x="2700" y="1662"/>
                  </a:lnTo>
                  <a:lnTo>
                    <a:pt x="2700" y="1656"/>
                  </a:lnTo>
                  <a:lnTo>
                    <a:pt x="2706" y="1638"/>
                  </a:lnTo>
                  <a:lnTo>
                    <a:pt x="2706" y="1614"/>
                  </a:lnTo>
                  <a:lnTo>
                    <a:pt x="2712" y="1596"/>
                  </a:lnTo>
                  <a:lnTo>
                    <a:pt x="2718" y="1590"/>
                  </a:lnTo>
                  <a:lnTo>
                    <a:pt x="2730" y="1572"/>
                  </a:lnTo>
                  <a:lnTo>
                    <a:pt x="2754" y="1542"/>
                  </a:lnTo>
                  <a:lnTo>
                    <a:pt x="2772" y="1494"/>
                  </a:lnTo>
                  <a:lnTo>
                    <a:pt x="2796" y="1458"/>
                  </a:lnTo>
                  <a:lnTo>
                    <a:pt x="2808" y="1428"/>
                  </a:lnTo>
                  <a:lnTo>
                    <a:pt x="2814" y="1416"/>
                  </a:lnTo>
                  <a:lnTo>
                    <a:pt x="2814" y="1386"/>
                  </a:lnTo>
                  <a:lnTo>
                    <a:pt x="2802" y="1362"/>
                  </a:lnTo>
                  <a:lnTo>
                    <a:pt x="2820" y="1308"/>
                  </a:lnTo>
                  <a:lnTo>
                    <a:pt x="2832" y="1290"/>
                  </a:lnTo>
                  <a:lnTo>
                    <a:pt x="2838" y="1266"/>
                  </a:lnTo>
                  <a:lnTo>
                    <a:pt x="2838" y="1224"/>
                  </a:lnTo>
                  <a:lnTo>
                    <a:pt x="2832" y="1194"/>
                  </a:lnTo>
                  <a:lnTo>
                    <a:pt x="2832" y="1176"/>
                  </a:lnTo>
                  <a:lnTo>
                    <a:pt x="2802" y="1164"/>
                  </a:lnTo>
                  <a:close/>
                  <a:moveTo>
                    <a:pt x="2016" y="2436"/>
                  </a:moveTo>
                  <a:lnTo>
                    <a:pt x="2022" y="2442"/>
                  </a:lnTo>
                  <a:lnTo>
                    <a:pt x="2028" y="2442"/>
                  </a:lnTo>
                  <a:lnTo>
                    <a:pt x="2040" y="2436"/>
                  </a:lnTo>
                  <a:lnTo>
                    <a:pt x="2046" y="2430"/>
                  </a:lnTo>
                  <a:lnTo>
                    <a:pt x="2034" y="2418"/>
                  </a:lnTo>
                  <a:lnTo>
                    <a:pt x="2016" y="2436"/>
                  </a:lnTo>
                  <a:close/>
                  <a:moveTo>
                    <a:pt x="1992" y="2454"/>
                  </a:moveTo>
                  <a:lnTo>
                    <a:pt x="1974" y="2454"/>
                  </a:lnTo>
                  <a:lnTo>
                    <a:pt x="1962" y="2466"/>
                  </a:lnTo>
                  <a:lnTo>
                    <a:pt x="1962" y="2472"/>
                  </a:lnTo>
                  <a:lnTo>
                    <a:pt x="1962" y="2460"/>
                  </a:lnTo>
                  <a:lnTo>
                    <a:pt x="1938" y="2460"/>
                  </a:lnTo>
                  <a:lnTo>
                    <a:pt x="1926" y="2466"/>
                  </a:lnTo>
                  <a:lnTo>
                    <a:pt x="1914" y="2466"/>
                  </a:lnTo>
                  <a:lnTo>
                    <a:pt x="1908" y="2478"/>
                  </a:lnTo>
                  <a:lnTo>
                    <a:pt x="1890" y="2460"/>
                  </a:lnTo>
                  <a:lnTo>
                    <a:pt x="1854" y="2460"/>
                  </a:lnTo>
                  <a:lnTo>
                    <a:pt x="1830" y="2430"/>
                  </a:lnTo>
                  <a:lnTo>
                    <a:pt x="1824" y="2436"/>
                  </a:lnTo>
                  <a:lnTo>
                    <a:pt x="1818" y="2436"/>
                  </a:lnTo>
                  <a:lnTo>
                    <a:pt x="1812" y="2442"/>
                  </a:lnTo>
                  <a:lnTo>
                    <a:pt x="1806" y="2442"/>
                  </a:lnTo>
                  <a:lnTo>
                    <a:pt x="1776" y="2412"/>
                  </a:lnTo>
                  <a:lnTo>
                    <a:pt x="1776" y="2424"/>
                  </a:lnTo>
                  <a:lnTo>
                    <a:pt x="1782" y="2448"/>
                  </a:lnTo>
                  <a:lnTo>
                    <a:pt x="1782" y="2472"/>
                  </a:lnTo>
                  <a:lnTo>
                    <a:pt x="1776" y="2478"/>
                  </a:lnTo>
                  <a:lnTo>
                    <a:pt x="1776" y="2484"/>
                  </a:lnTo>
                  <a:lnTo>
                    <a:pt x="1770" y="2490"/>
                  </a:lnTo>
                  <a:lnTo>
                    <a:pt x="1770" y="2502"/>
                  </a:lnTo>
                  <a:lnTo>
                    <a:pt x="1776" y="2514"/>
                  </a:lnTo>
                  <a:lnTo>
                    <a:pt x="1776" y="2532"/>
                  </a:lnTo>
                  <a:lnTo>
                    <a:pt x="1764" y="2538"/>
                  </a:lnTo>
                  <a:lnTo>
                    <a:pt x="1758" y="2544"/>
                  </a:lnTo>
                  <a:lnTo>
                    <a:pt x="1752" y="2544"/>
                  </a:lnTo>
                  <a:lnTo>
                    <a:pt x="1740" y="2532"/>
                  </a:lnTo>
                  <a:lnTo>
                    <a:pt x="1740" y="2538"/>
                  </a:lnTo>
                  <a:lnTo>
                    <a:pt x="1734" y="2544"/>
                  </a:lnTo>
                  <a:lnTo>
                    <a:pt x="1734" y="2556"/>
                  </a:lnTo>
                  <a:lnTo>
                    <a:pt x="1728" y="2574"/>
                  </a:lnTo>
                  <a:lnTo>
                    <a:pt x="1728" y="2586"/>
                  </a:lnTo>
                  <a:lnTo>
                    <a:pt x="1740" y="2610"/>
                  </a:lnTo>
                  <a:lnTo>
                    <a:pt x="1740" y="2616"/>
                  </a:lnTo>
                  <a:lnTo>
                    <a:pt x="1746" y="2628"/>
                  </a:lnTo>
                  <a:lnTo>
                    <a:pt x="1770" y="2628"/>
                  </a:lnTo>
                  <a:lnTo>
                    <a:pt x="1752" y="2640"/>
                  </a:lnTo>
                  <a:lnTo>
                    <a:pt x="1758" y="2664"/>
                  </a:lnTo>
                  <a:lnTo>
                    <a:pt x="1770" y="2658"/>
                  </a:lnTo>
                  <a:lnTo>
                    <a:pt x="1776" y="2658"/>
                  </a:lnTo>
                  <a:lnTo>
                    <a:pt x="1782" y="2652"/>
                  </a:lnTo>
                  <a:lnTo>
                    <a:pt x="1794" y="2652"/>
                  </a:lnTo>
                  <a:lnTo>
                    <a:pt x="1800" y="2658"/>
                  </a:lnTo>
                  <a:lnTo>
                    <a:pt x="1818" y="2658"/>
                  </a:lnTo>
                  <a:lnTo>
                    <a:pt x="1830" y="2652"/>
                  </a:lnTo>
                  <a:lnTo>
                    <a:pt x="1836" y="2646"/>
                  </a:lnTo>
                  <a:lnTo>
                    <a:pt x="1842" y="2634"/>
                  </a:lnTo>
                  <a:lnTo>
                    <a:pt x="1854" y="2634"/>
                  </a:lnTo>
                  <a:lnTo>
                    <a:pt x="1860" y="2640"/>
                  </a:lnTo>
                  <a:lnTo>
                    <a:pt x="1860" y="2646"/>
                  </a:lnTo>
                  <a:lnTo>
                    <a:pt x="1848" y="2658"/>
                  </a:lnTo>
                  <a:lnTo>
                    <a:pt x="1866" y="2664"/>
                  </a:lnTo>
                  <a:lnTo>
                    <a:pt x="1884" y="2646"/>
                  </a:lnTo>
                  <a:lnTo>
                    <a:pt x="1890" y="2634"/>
                  </a:lnTo>
                  <a:lnTo>
                    <a:pt x="1902" y="2628"/>
                  </a:lnTo>
                  <a:lnTo>
                    <a:pt x="1908" y="2616"/>
                  </a:lnTo>
                  <a:lnTo>
                    <a:pt x="1920" y="2604"/>
                  </a:lnTo>
                  <a:lnTo>
                    <a:pt x="1914" y="2604"/>
                  </a:lnTo>
                  <a:lnTo>
                    <a:pt x="1902" y="2592"/>
                  </a:lnTo>
                  <a:lnTo>
                    <a:pt x="1920" y="2562"/>
                  </a:lnTo>
                  <a:lnTo>
                    <a:pt x="1950" y="2562"/>
                  </a:lnTo>
                  <a:lnTo>
                    <a:pt x="1962" y="2538"/>
                  </a:lnTo>
                  <a:lnTo>
                    <a:pt x="1962" y="2514"/>
                  </a:lnTo>
                  <a:lnTo>
                    <a:pt x="1968" y="2502"/>
                  </a:lnTo>
                  <a:lnTo>
                    <a:pt x="1980" y="2496"/>
                  </a:lnTo>
                  <a:lnTo>
                    <a:pt x="1986" y="2484"/>
                  </a:lnTo>
                  <a:lnTo>
                    <a:pt x="1992" y="2478"/>
                  </a:lnTo>
                  <a:lnTo>
                    <a:pt x="1998" y="2466"/>
                  </a:lnTo>
                  <a:lnTo>
                    <a:pt x="1998" y="2460"/>
                  </a:lnTo>
                  <a:lnTo>
                    <a:pt x="1992" y="2454"/>
                  </a:lnTo>
                  <a:close/>
                  <a:moveTo>
                    <a:pt x="1902" y="246"/>
                  </a:moveTo>
                  <a:lnTo>
                    <a:pt x="1890" y="258"/>
                  </a:lnTo>
                  <a:lnTo>
                    <a:pt x="1890" y="270"/>
                  </a:lnTo>
                  <a:lnTo>
                    <a:pt x="1884" y="282"/>
                  </a:lnTo>
                  <a:lnTo>
                    <a:pt x="1884" y="294"/>
                  </a:lnTo>
                  <a:lnTo>
                    <a:pt x="1896" y="300"/>
                  </a:lnTo>
                  <a:lnTo>
                    <a:pt x="1920" y="300"/>
                  </a:lnTo>
                  <a:lnTo>
                    <a:pt x="1926" y="294"/>
                  </a:lnTo>
                  <a:lnTo>
                    <a:pt x="1932" y="294"/>
                  </a:lnTo>
                  <a:lnTo>
                    <a:pt x="1926" y="282"/>
                  </a:lnTo>
                  <a:lnTo>
                    <a:pt x="1932" y="252"/>
                  </a:lnTo>
                  <a:lnTo>
                    <a:pt x="1920" y="252"/>
                  </a:lnTo>
                  <a:lnTo>
                    <a:pt x="1908" y="246"/>
                  </a:lnTo>
                  <a:lnTo>
                    <a:pt x="1902" y="246"/>
                  </a:lnTo>
                  <a:close/>
                  <a:moveTo>
                    <a:pt x="1770" y="2334"/>
                  </a:moveTo>
                  <a:lnTo>
                    <a:pt x="1758" y="2376"/>
                  </a:lnTo>
                  <a:lnTo>
                    <a:pt x="1812" y="2328"/>
                  </a:lnTo>
                  <a:lnTo>
                    <a:pt x="1770" y="2334"/>
                  </a:lnTo>
                  <a:close/>
                  <a:moveTo>
                    <a:pt x="2034" y="2400"/>
                  </a:moveTo>
                  <a:lnTo>
                    <a:pt x="2016" y="2358"/>
                  </a:lnTo>
                  <a:lnTo>
                    <a:pt x="1998" y="2376"/>
                  </a:lnTo>
                  <a:lnTo>
                    <a:pt x="1998" y="2394"/>
                  </a:lnTo>
                  <a:lnTo>
                    <a:pt x="2010" y="2406"/>
                  </a:lnTo>
                  <a:lnTo>
                    <a:pt x="2028" y="2406"/>
                  </a:lnTo>
                  <a:lnTo>
                    <a:pt x="2034" y="2400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31" name="South Africa" descr="© INSCALE GmbH, 05.05.2010&#10;http://www.presentationload.com/">
              <a:extLst>
                <a:ext uri="{FF2B5EF4-FFF2-40B4-BE49-F238E27FC236}">
                  <a16:creationId xmlns:a16="http://schemas.microsoft.com/office/drawing/2014/main" id="{26375237-9659-41BC-971F-390C5F97CF51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6059070" y="5322716"/>
              <a:ext cx="503259" cy="458911"/>
            </a:xfrm>
            <a:custGeom>
              <a:avLst/>
              <a:gdLst>
                <a:gd name="T0" fmla="*/ 2147483647 w 1134"/>
                <a:gd name="T1" fmla="*/ 2147483647 h 1020"/>
                <a:gd name="T2" fmla="*/ 2147483647 w 1134"/>
                <a:gd name="T3" fmla="*/ 2147483647 h 1020"/>
                <a:gd name="T4" fmla="*/ 2147483647 w 1134"/>
                <a:gd name="T5" fmla="*/ 2147483647 h 1020"/>
                <a:gd name="T6" fmla="*/ 2147483647 w 1134"/>
                <a:gd name="T7" fmla="*/ 2147483647 h 1020"/>
                <a:gd name="T8" fmla="*/ 2147483647 w 1134"/>
                <a:gd name="T9" fmla="*/ 2147483647 h 1020"/>
                <a:gd name="T10" fmla="*/ 2147483647 w 1134"/>
                <a:gd name="T11" fmla="*/ 2147483647 h 1020"/>
                <a:gd name="T12" fmla="*/ 2147483647 w 1134"/>
                <a:gd name="T13" fmla="*/ 2147483647 h 1020"/>
                <a:gd name="T14" fmla="*/ 2147483647 w 1134"/>
                <a:gd name="T15" fmla="*/ 2147483647 h 1020"/>
                <a:gd name="T16" fmla="*/ 2147483647 w 1134"/>
                <a:gd name="T17" fmla="*/ 2147483647 h 1020"/>
                <a:gd name="T18" fmla="*/ 2147483647 w 1134"/>
                <a:gd name="T19" fmla="*/ 2147483647 h 1020"/>
                <a:gd name="T20" fmla="*/ 2147483647 w 1134"/>
                <a:gd name="T21" fmla="*/ 2147483647 h 1020"/>
                <a:gd name="T22" fmla="*/ 2147483647 w 1134"/>
                <a:gd name="T23" fmla="*/ 2147483647 h 1020"/>
                <a:gd name="T24" fmla="*/ 2147483647 w 1134"/>
                <a:gd name="T25" fmla="*/ 2147483647 h 1020"/>
                <a:gd name="T26" fmla="*/ 2147483647 w 1134"/>
                <a:gd name="T27" fmla="*/ 2147483647 h 1020"/>
                <a:gd name="T28" fmla="*/ 2147483647 w 1134"/>
                <a:gd name="T29" fmla="*/ 2147483647 h 1020"/>
                <a:gd name="T30" fmla="*/ 2147483647 w 1134"/>
                <a:gd name="T31" fmla="*/ 2147483647 h 1020"/>
                <a:gd name="T32" fmla="*/ 2147483647 w 1134"/>
                <a:gd name="T33" fmla="*/ 2147483647 h 1020"/>
                <a:gd name="T34" fmla="*/ 2147483647 w 1134"/>
                <a:gd name="T35" fmla="*/ 2147483647 h 1020"/>
                <a:gd name="T36" fmla="*/ 2147483647 w 1134"/>
                <a:gd name="T37" fmla="*/ 2147483647 h 1020"/>
                <a:gd name="T38" fmla="*/ 2147483647 w 1134"/>
                <a:gd name="T39" fmla="*/ 2147483647 h 1020"/>
                <a:gd name="T40" fmla="*/ 2147483647 w 1134"/>
                <a:gd name="T41" fmla="*/ 2147483647 h 1020"/>
                <a:gd name="T42" fmla="*/ 2147483647 w 1134"/>
                <a:gd name="T43" fmla="*/ 2147483647 h 1020"/>
                <a:gd name="T44" fmla="*/ 2147483647 w 1134"/>
                <a:gd name="T45" fmla="*/ 2147483647 h 1020"/>
                <a:gd name="T46" fmla="*/ 2147483647 w 1134"/>
                <a:gd name="T47" fmla="*/ 2147483647 h 1020"/>
                <a:gd name="T48" fmla="*/ 2147483647 w 1134"/>
                <a:gd name="T49" fmla="*/ 2147483647 h 1020"/>
                <a:gd name="T50" fmla="*/ 2147483647 w 1134"/>
                <a:gd name="T51" fmla="*/ 2147483647 h 1020"/>
                <a:gd name="T52" fmla="*/ 2147483647 w 1134"/>
                <a:gd name="T53" fmla="*/ 2147483647 h 1020"/>
                <a:gd name="T54" fmla="*/ 2147483647 w 1134"/>
                <a:gd name="T55" fmla="*/ 2147483647 h 1020"/>
                <a:gd name="T56" fmla="*/ 2147483647 w 1134"/>
                <a:gd name="T57" fmla="*/ 2147483647 h 1020"/>
                <a:gd name="T58" fmla="*/ 2147483647 w 1134"/>
                <a:gd name="T59" fmla="*/ 2147483647 h 1020"/>
                <a:gd name="T60" fmla="*/ 2147483647 w 1134"/>
                <a:gd name="T61" fmla="*/ 2147483647 h 1020"/>
                <a:gd name="T62" fmla="*/ 0 w 1134"/>
                <a:gd name="T63" fmla="*/ 2147483647 h 1020"/>
                <a:gd name="T64" fmla="*/ 2147483647 w 1134"/>
                <a:gd name="T65" fmla="*/ 2147483647 h 1020"/>
                <a:gd name="T66" fmla="*/ 2147483647 w 1134"/>
                <a:gd name="T67" fmla="*/ 2147483647 h 1020"/>
                <a:gd name="T68" fmla="*/ 2147483647 w 1134"/>
                <a:gd name="T69" fmla="*/ 2147483647 h 1020"/>
                <a:gd name="T70" fmla="*/ 2147483647 w 1134"/>
                <a:gd name="T71" fmla="*/ 2147483647 h 1020"/>
                <a:gd name="T72" fmla="*/ 2147483647 w 1134"/>
                <a:gd name="T73" fmla="*/ 2147483647 h 1020"/>
                <a:gd name="T74" fmla="*/ 2147483647 w 1134"/>
                <a:gd name="T75" fmla="*/ 2147483647 h 1020"/>
                <a:gd name="T76" fmla="*/ 2147483647 w 1134"/>
                <a:gd name="T77" fmla="*/ 2147483647 h 1020"/>
                <a:gd name="T78" fmla="*/ 2147483647 w 1134"/>
                <a:gd name="T79" fmla="*/ 2147483647 h 1020"/>
                <a:gd name="T80" fmla="*/ 2147483647 w 1134"/>
                <a:gd name="T81" fmla="*/ 2147483647 h 1020"/>
                <a:gd name="T82" fmla="*/ 2147483647 w 1134"/>
                <a:gd name="T83" fmla="*/ 2147483647 h 1020"/>
                <a:gd name="T84" fmla="*/ 2147483647 w 1134"/>
                <a:gd name="T85" fmla="*/ 2147483647 h 1020"/>
                <a:gd name="T86" fmla="*/ 2147483647 w 1134"/>
                <a:gd name="T87" fmla="*/ 2147483647 h 1020"/>
                <a:gd name="T88" fmla="*/ 2147483647 w 1134"/>
                <a:gd name="T89" fmla="*/ 2147483647 h 1020"/>
                <a:gd name="T90" fmla="*/ 2147483647 w 1134"/>
                <a:gd name="T91" fmla="*/ 2147483647 h 1020"/>
                <a:gd name="T92" fmla="*/ 2147483647 w 1134"/>
                <a:gd name="T93" fmla="*/ 2147483647 h 1020"/>
                <a:gd name="T94" fmla="*/ 2147483647 w 1134"/>
                <a:gd name="T95" fmla="*/ 2147483647 h 1020"/>
                <a:gd name="T96" fmla="*/ 2147483647 w 1134"/>
                <a:gd name="T97" fmla="*/ 2147483647 h 1020"/>
                <a:gd name="T98" fmla="*/ 2147483647 w 1134"/>
                <a:gd name="T99" fmla="*/ 2147483647 h 1020"/>
                <a:gd name="T100" fmla="*/ 2147483647 w 1134"/>
                <a:gd name="T101" fmla="*/ 2147483647 h 1020"/>
                <a:gd name="T102" fmla="*/ 2147483647 w 1134"/>
                <a:gd name="T103" fmla="*/ 2147483647 h 1020"/>
                <a:gd name="T104" fmla="*/ 2147483647 w 1134"/>
                <a:gd name="T105" fmla="*/ 2147483647 h 1020"/>
                <a:gd name="T106" fmla="*/ 2147483647 w 1134"/>
                <a:gd name="T107" fmla="*/ 2147483647 h 1020"/>
                <a:gd name="T108" fmla="*/ 2147483647 w 1134"/>
                <a:gd name="T109" fmla="*/ 2147483647 h 1020"/>
                <a:gd name="T110" fmla="*/ 2147483647 w 1134"/>
                <a:gd name="T111" fmla="*/ 2147483647 h 1020"/>
                <a:gd name="T112" fmla="*/ 2147483647 w 1134"/>
                <a:gd name="T113" fmla="*/ 2147483647 h 1020"/>
                <a:gd name="T114" fmla="*/ 2147483647 w 1134"/>
                <a:gd name="T115" fmla="*/ 2147483647 h 1020"/>
                <a:gd name="T116" fmla="*/ 2147483647 w 1134"/>
                <a:gd name="T117" fmla="*/ 2147483647 h 1020"/>
                <a:gd name="T118" fmla="*/ 2147483647 w 1134"/>
                <a:gd name="T119" fmla="*/ 2147483647 h 1020"/>
                <a:gd name="T120" fmla="*/ 2147483647 w 1134"/>
                <a:gd name="T121" fmla="*/ 2147483647 h 1020"/>
                <a:gd name="T122" fmla="*/ 2147483647 w 1134"/>
                <a:gd name="T123" fmla="*/ 2147483647 h 1020"/>
                <a:gd name="T124" fmla="*/ 2147483647 w 1134"/>
                <a:gd name="T125" fmla="*/ 2147483647 h 102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134"/>
                <a:gd name="T190" fmla="*/ 0 h 1020"/>
                <a:gd name="T191" fmla="*/ 1134 w 1134"/>
                <a:gd name="T192" fmla="*/ 1020 h 1020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134" h="1020">
                  <a:moveTo>
                    <a:pt x="1116" y="372"/>
                  </a:moveTo>
                  <a:lnTo>
                    <a:pt x="1098" y="372"/>
                  </a:lnTo>
                  <a:lnTo>
                    <a:pt x="1092" y="378"/>
                  </a:lnTo>
                  <a:lnTo>
                    <a:pt x="1086" y="378"/>
                  </a:lnTo>
                  <a:lnTo>
                    <a:pt x="1074" y="420"/>
                  </a:lnTo>
                  <a:lnTo>
                    <a:pt x="1062" y="420"/>
                  </a:lnTo>
                  <a:lnTo>
                    <a:pt x="1050" y="414"/>
                  </a:lnTo>
                  <a:lnTo>
                    <a:pt x="1032" y="414"/>
                  </a:lnTo>
                  <a:lnTo>
                    <a:pt x="1020" y="402"/>
                  </a:lnTo>
                  <a:lnTo>
                    <a:pt x="1008" y="396"/>
                  </a:lnTo>
                  <a:lnTo>
                    <a:pt x="996" y="372"/>
                  </a:lnTo>
                  <a:lnTo>
                    <a:pt x="996" y="348"/>
                  </a:lnTo>
                  <a:lnTo>
                    <a:pt x="1002" y="336"/>
                  </a:lnTo>
                  <a:lnTo>
                    <a:pt x="1014" y="324"/>
                  </a:lnTo>
                  <a:lnTo>
                    <a:pt x="1014" y="312"/>
                  </a:lnTo>
                  <a:lnTo>
                    <a:pt x="1020" y="300"/>
                  </a:lnTo>
                  <a:lnTo>
                    <a:pt x="1032" y="288"/>
                  </a:lnTo>
                  <a:lnTo>
                    <a:pt x="1038" y="288"/>
                  </a:lnTo>
                  <a:lnTo>
                    <a:pt x="1050" y="294"/>
                  </a:lnTo>
                  <a:lnTo>
                    <a:pt x="1062" y="306"/>
                  </a:lnTo>
                  <a:lnTo>
                    <a:pt x="1086" y="270"/>
                  </a:lnTo>
                  <a:lnTo>
                    <a:pt x="1086" y="180"/>
                  </a:lnTo>
                  <a:lnTo>
                    <a:pt x="1056" y="120"/>
                  </a:lnTo>
                  <a:lnTo>
                    <a:pt x="1056" y="102"/>
                  </a:lnTo>
                  <a:lnTo>
                    <a:pt x="1050" y="90"/>
                  </a:lnTo>
                  <a:lnTo>
                    <a:pt x="1050" y="72"/>
                  </a:lnTo>
                  <a:lnTo>
                    <a:pt x="1044" y="54"/>
                  </a:lnTo>
                  <a:lnTo>
                    <a:pt x="1044" y="24"/>
                  </a:lnTo>
                  <a:lnTo>
                    <a:pt x="1026" y="12"/>
                  </a:lnTo>
                  <a:lnTo>
                    <a:pt x="966" y="12"/>
                  </a:lnTo>
                  <a:lnTo>
                    <a:pt x="954" y="6"/>
                  </a:lnTo>
                  <a:lnTo>
                    <a:pt x="948" y="6"/>
                  </a:lnTo>
                  <a:lnTo>
                    <a:pt x="936" y="0"/>
                  </a:lnTo>
                  <a:lnTo>
                    <a:pt x="876" y="0"/>
                  </a:lnTo>
                  <a:lnTo>
                    <a:pt x="864" y="24"/>
                  </a:lnTo>
                  <a:lnTo>
                    <a:pt x="852" y="24"/>
                  </a:lnTo>
                  <a:lnTo>
                    <a:pt x="840" y="30"/>
                  </a:lnTo>
                  <a:lnTo>
                    <a:pt x="828" y="30"/>
                  </a:lnTo>
                  <a:lnTo>
                    <a:pt x="822" y="36"/>
                  </a:lnTo>
                  <a:lnTo>
                    <a:pt x="810" y="60"/>
                  </a:lnTo>
                  <a:lnTo>
                    <a:pt x="768" y="102"/>
                  </a:lnTo>
                  <a:lnTo>
                    <a:pt x="756" y="108"/>
                  </a:lnTo>
                  <a:lnTo>
                    <a:pt x="750" y="108"/>
                  </a:lnTo>
                  <a:lnTo>
                    <a:pt x="738" y="114"/>
                  </a:lnTo>
                  <a:lnTo>
                    <a:pt x="726" y="138"/>
                  </a:lnTo>
                  <a:lnTo>
                    <a:pt x="726" y="174"/>
                  </a:lnTo>
                  <a:lnTo>
                    <a:pt x="714" y="180"/>
                  </a:lnTo>
                  <a:lnTo>
                    <a:pt x="708" y="192"/>
                  </a:lnTo>
                  <a:lnTo>
                    <a:pt x="702" y="198"/>
                  </a:lnTo>
                  <a:lnTo>
                    <a:pt x="690" y="204"/>
                  </a:lnTo>
                  <a:lnTo>
                    <a:pt x="672" y="210"/>
                  </a:lnTo>
                  <a:lnTo>
                    <a:pt x="654" y="228"/>
                  </a:lnTo>
                  <a:lnTo>
                    <a:pt x="654" y="240"/>
                  </a:lnTo>
                  <a:lnTo>
                    <a:pt x="648" y="252"/>
                  </a:lnTo>
                  <a:lnTo>
                    <a:pt x="642" y="270"/>
                  </a:lnTo>
                  <a:lnTo>
                    <a:pt x="636" y="282"/>
                  </a:lnTo>
                  <a:lnTo>
                    <a:pt x="630" y="288"/>
                  </a:lnTo>
                  <a:lnTo>
                    <a:pt x="618" y="294"/>
                  </a:lnTo>
                  <a:lnTo>
                    <a:pt x="606" y="294"/>
                  </a:lnTo>
                  <a:lnTo>
                    <a:pt x="600" y="288"/>
                  </a:lnTo>
                  <a:lnTo>
                    <a:pt x="594" y="294"/>
                  </a:lnTo>
                  <a:lnTo>
                    <a:pt x="582" y="300"/>
                  </a:lnTo>
                  <a:lnTo>
                    <a:pt x="570" y="300"/>
                  </a:lnTo>
                  <a:lnTo>
                    <a:pt x="564" y="294"/>
                  </a:lnTo>
                  <a:lnTo>
                    <a:pt x="552" y="288"/>
                  </a:lnTo>
                  <a:lnTo>
                    <a:pt x="546" y="282"/>
                  </a:lnTo>
                  <a:lnTo>
                    <a:pt x="516" y="282"/>
                  </a:lnTo>
                  <a:lnTo>
                    <a:pt x="504" y="270"/>
                  </a:lnTo>
                  <a:lnTo>
                    <a:pt x="492" y="264"/>
                  </a:lnTo>
                  <a:lnTo>
                    <a:pt x="486" y="258"/>
                  </a:lnTo>
                  <a:lnTo>
                    <a:pt x="474" y="252"/>
                  </a:lnTo>
                  <a:lnTo>
                    <a:pt x="462" y="252"/>
                  </a:lnTo>
                  <a:lnTo>
                    <a:pt x="450" y="258"/>
                  </a:lnTo>
                  <a:lnTo>
                    <a:pt x="444" y="264"/>
                  </a:lnTo>
                  <a:lnTo>
                    <a:pt x="438" y="276"/>
                  </a:lnTo>
                  <a:lnTo>
                    <a:pt x="438" y="288"/>
                  </a:lnTo>
                  <a:lnTo>
                    <a:pt x="432" y="300"/>
                  </a:lnTo>
                  <a:lnTo>
                    <a:pt x="432" y="324"/>
                  </a:lnTo>
                  <a:lnTo>
                    <a:pt x="420" y="324"/>
                  </a:lnTo>
                  <a:lnTo>
                    <a:pt x="414" y="330"/>
                  </a:lnTo>
                  <a:lnTo>
                    <a:pt x="408" y="330"/>
                  </a:lnTo>
                  <a:lnTo>
                    <a:pt x="402" y="336"/>
                  </a:lnTo>
                  <a:lnTo>
                    <a:pt x="396" y="348"/>
                  </a:lnTo>
                  <a:lnTo>
                    <a:pt x="390" y="354"/>
                  </a:lnTo>
                  <a:lnTo>
                    <a:pt x="390" y="360"/>
                  </a:lnTo>
                  <a:lnTo>
                    <a:pt x="366" y="360"/>
                  </a:lnTo>
                  <a:lnTo>
                    <a:pt x="366" y="378"/>
                  </a:lnTo>
                  <a:lnTo>
                    <a:pt x="288" y="378"/>
                  </a:lnTo>
                  <a:lnTo>
                    <a:pt x="288" y="348"/>
                  </a:lnTo>
                  <a:lnTo>
                    <a:pt x="294" y="336"/>
                  </a:lnTo>
                  <a:lnTo>
                    <a:pt x="294" y="330"/>
                  </a:lnTo>
                  <a:lnTo>
                    <a:pt x="300" y="318"/>
                  </a:lnTo>
                  <a:lnTo>
                    <a:pt x="300" y="294"/>
                  </a:lnTo>
                  <a:lnTo>
                    <a:pt x="294" y="288"/>
                  </a:lnTo>
                  <a:lnTo>
                    <a:pt x="294" y="270"/>
                  </a:lnTo>
                  <a:lnTo>
                    <a:pt x="288" y="258"/>
                  </a:lnTo>
                  <a:lnTo>
                    <a:pt x="282" y="240"/>
                  </a:lnTo>
                  <a:lnTo>
                    <a:pt x="276" y="234"/>
                  </a:lnTo>
                  <a:lnTo>
                    <a:pt x="264" y="228"/>
                  </a:lnTo>
                  <a:lnTo>
                    <a:pt x="258" y="222"/>
                  </a:lnTo>
                  <a:lnTo>
                    <a:pt x="246" y="216"/>
                  </a:lnTo>
                  <a:lnTo>
                    <a:pt x="240" y="510"/>
                  </a:lnTo>
                  <a:lnTo>
                    <a:pt x="222" y="510"/>
                  </a:lnTo>
                  <a:lnTo>
                    <a:pt x="210" y="516"/>
                  </a:lnTo>
                  <a:lnTo>
                    <a:pt x="204" y="522"/>
                  </a:lnTo>
                  <a:lnTo>
                    <a:pt x="204" y="528"/>
                  </a:lnTo>
                  <a:lnTo>
                    <a:pt x="192" y="528"/>
                  </a:lnTo>
                  <a:lnTo>
                    <a:pt x="192" y="552"/>
                  </a:lnTo>
                  <a:lnTo>
                    <a:pt x="168" y="552"/>
                  </a:lnTo>
                  <a:lnTo>
                    <a:pt x="156" y="540"/>
                  </a:lnTo>
                  <a:lnTo>
                    <a:pt x="144" y="540"/>
                  </a:lnTo>
                  <a:lnTo>
                    <a:pt x="132" y="552"/>
                  </a:lnTo>
                  <a:lnTo>
                    <a:pt x="108" y="552"/>
                  </a:lnTo>
                  <a:lnTo>
                    <a:pt x="102" y="546"/>
                  </a:lnTo>
                  <a:lnTo>
                    <a:pt x="102" y="540"/>
                  </a:lnTo>
                  <a:lnTo>
                    <a:pt x="96" y="534"/>
                  </a:lnTo>
                  <a:lnTo>
                    <a:pt x="72" y="534"/>
                  </a:lnTo>
                  <a:lnTo>
                    <a:pt x="66" y="528"/>
                  </a:lnTo>
                  <a:lnTo>
                    <a:pt x="60" y="516"/>
                  </a:lnTo>
                  <a:lnTo>
                    <a:pt x="60" y="492"/>
                  </a:lnTo>
                  <a:lnTo>
                    <a:pt x="42" y="474"/>
                  </a:lnTo>
                  <a:lnTo>
                    <a:pt x="36" y="474"/>
                  </a:lnTo>
                  <a:lnTo>
                    <a:pt x="30" y="480"/>
                  </a:lnTo>
                  <a:lnTo>
                    <a:pt x="30" y="486"/>
                  </a:lnTo>
                  <a:lnTo>
                    <a:pt x="24" y="498"/>
                  </a:lnTo>
                  <a:lnTo>
                    <a:pt x="18" y="504"/>
                  </a:lnTo>
                  <a:lnTo>
                    <a:pt x="18" y="510"/>
                  </a:lnTo>
                  <a:lnTo>
                    <a:pt x="0" y="522"/>
                  </a:lnTo>
                  <a:lnTo>
                    <a:pt x="0" y="516"/>
                  </a:lnTo>
                  <a:lnTo>
                    <a:pt x="0" y="528"/>
                  </a:lnTo>
                  <a:lnTo>
                    <a:pt x="6" y="540"/>
                  </a:lnTo>
                  <a:lnTo>
                    <a:pt x="6" y="552"/>
                  </a:lnTo>
                  <a:lnTo>
                    <a:pt x="36" y="582"/>
                  </a:lnTo>
                  <a:lnTo>
                    <a:pt x="42" y="600"/>
                  </a:lnTo>
                  <a:lnTo>
                    <a:pt x="42" y="648"/>
                  </a:lnTo>
                  <a:lnTo>
                    <a:pt x="48" y="672"/>
                  </a:lnTo>
                  <a:lnTo>
                    <a:pt x="54" y="690"/>
                  </a:lnTo>
                  <a:lnTo>
                    <a:pt x="72" y="714"/>
                  </a:lnTo>
                  <a:lnTo>
                    <a:pt x="96" y="738"/>
                  </a:lnTo>
                  <a:lnTo>
                    <a:pt x="114" y="762"/>
                  </a:lnTo>
                  <a:lnTo>
                    <a:pt x="120" y="786"/>
                  </a:lnTo>
                  <a:lnTo>
                    <a:pt x="120" y="834"/>
                  </a:lnTo>
                  <a:lnTo>
                    <a:pt x="114" y="846"/>
                  </a:lnTo>
                  <a:lnTo>
                    <a:pt x="114" y="852"/>
                  </a:lnTo>
                  <a:lnTo>
                    <a:pt x="90" y="852"/>
                  </a:lnTo>
                  <a:lnTo>
                    <a:pt x="90" y="876"/>
                  </a:lnTo>
                  <a:lnTo>
                    <a:pt x="96" y="888"/>
                  </a:lnTo>
                  <a:lnTo>
                    <a:pt x="108" y="906"/>
                  </a:lnTo>
                  <a:lnTo>
                    <a:pt x="114" y="918"/>
                  </a:lnTo>
                  <a:lnTo>
                    <a:pt x="114" y="960"/>
                  </a:lnTo>
                  <a:lnTo>
                    <a:pt x="120" y="972"/>
                  </a:lnTo>
                  <a:lnTo>
                    <a:pt x="120" y="978"/>
                  </a:lnTo>
                  <a:lnTo>
                    <a:pt x="126" y="978"/>
                  </a:lnTo>
                  <a:lnTo>
                    <a:pt x="126" y="972"/>
                  </a:lnTo>
                  <a:lnTo>
                    <a:pt x="132" y="966"/>
                  </a:lnTo>
                  <a:lnTo>
                    <a:pt x="144" y="966"/>
                  </a:lnTo>
                  <a:lnTo>
                    <a:pt x="150" y="972"/>
                  </a:lnTo>
                  <a:lnTo>
                    <a:pt x="180" y="984"/>
                  </a:lnTo>
                  <a:lnTo>
                    <a:pt x="180" y="996"/>
                  </a:lnTo>
                  <a:lnTo>
                    <a:pt x="204" y="1020"/>
                  </a:lnTo>
                  <a:lnTo>
                    <a:pt x="216" y="1020"/>
                  </a:lnTo>
                  <a:lnTo>
                    <a:pt x="240" y="1008"/>
                  </a:lnTo>
                  <a:lnTo>
                    <a:pt x="246" y="996"/>
                  </a:lnTo>
                  <a:lnTo>
                    <a:pt x="252" y="990"/>
                  </a:lnTo>
                  <a:lnTo>
                    <a:pt x="264" y="984"/>
                  </a:lnTo>
                  <a:lnTo>
                    <a:pt x="294" y="984"/>
                  </a:lnTo>
                  <a:lnTo>
                    <a:pt x="306" y="990"/>
                  </a:lnTo>
                  <a:lnTo>
                    <a:pt x="354" y="990"/>
                  </a:lnTo>
                  <a:lnTo>
                    <a:pt x="354" y="984"/>
                  </a:lnTo>
                  <a:lnTo>
                    <a:pt x="360" y="978"/>
                  </a:lnTo>
                  <a:lnTo>
                    <a:pt x="360" y="966"/>
                  </a:lnTo>
                  <a:lnTo>
                    <a:pt x="366" y="960"/>
                  </a:lnTo>
                  <a:lnTo>
                    <a:pt x="378" y="954"/>
                  </a:lnTo>
                  <a:lnTo>
                    <a:pt x="408" y="954"/>
                  </a:lnTo>
                  <a:lnTo>
                    <a:pt x="420" y="960"/>
                  </a:lnTo>
                  <a:lnTo>
                    <a:pt x="432" y="960"/>
                  </a:lnTo>
                  <a:lnTo>
                    <a:pt x="438" y="966"/>
                  </a:lnTo>
                  <a:lnTo>
                    <a:pt x="444" y="960"/>
                  </a:lnTo>
                  <a:lnTo>
                    <a:pt x="456" y="960"/>
                  </a:lnTo>
                  <a:lnTo>
                    <a:pt x="468" y="954"/>
                  </a:lnTo>
                  <a:lnTo>
                    <a:pt x="504" y="954"/>
                  </a:lnTo>
                  <a:lnTo>
                    <a:pt x="522" y="960"/>
                  </a:lnTo>
                  <a:lnTo>
                    <a:pt x="534" y="966"/>
                  </a:lnTo>
                  <a:lnTo>
                    <a:pt x="552" y="966"/>
                  </a:lnTo>
                  <a:lnTo>
                    <a:pt x="558" y="960"/>
                  </a:lnTo>
                  <a:lnTo>
                    <a:pt x="570" y="954"/>
                  </a:lnTo>
                  <a:lnTo>
                    <a:pt x="606" y="954"/>
                  </a:lnTo>
                  <a:lnTo>
                    <a:pt x="618" y="948"/>
                  </a:lnTo>
                  <a:lnTo>
                    <a:pt x="624" y="942"/>
                  </a:lnTo>
                  <a:lnTo>
                    <a:pt x="636" y="936"/>
                  </a:lnTo>
                  <a:lnTo>
                    <a:pt x="684" y="936"/>
                  </a:lnTo>
                  <a:lnTo>
                    <a:pt x="708" y="924"/>
                  </a:lnTo>
                  <a:lnTo>
                    <a:pt x="720" y="912"/>
                  </a:lnTo>
                  <a:lnTo>
                    <a:pt x="738" y="900"/>
                  </a:lnTo>
                  <a:lnTo>
                    <a:pt x="774" y="864"/>
                  </a:lnTo>
                  <a:lnTo>
                    <a:pt x="786" y="858"/>
                  </a:lnTo>
                  <a:lnTo>
                    <a:pt x="804" y="846"/>
                  </a:lnTo>
                  <a:lnTo>
                    <a:pt x="900" y="750"/>
                  </a:lnTo>
                  <a:lnTo>
                    <a:pt x="918" y="750"/>
                  </a:lnTo>
                  <a:lnTo>
                    <a:pt x="924" y="744"/>
                  </a:lnTo>
                  <a:lnTo>
                    <a:pt x="960" y="696"/>
                  </a:lnTo>
                  <a:lnTo>
                    <a:pt x="972" y="672"/>
                  </a:lnTo>
                  <a:lnTo>
                    <a:pt x="984" y="654"/>
                  </a:lnTo>
                  <a:lnTo>
                    <a:pt x="990" y="642"/>
                  </a:lnTo>
                  <a:lnTo>
                    <a:pt x="1002" y="606"/>
                  </a:lnTo>
                  <a:lnTo>
                    <a:pt x="1014" y="588"/>
                  </a:lnTo>
                  <a:lnTo>
                    <a:pt x="1020" y="576"/>
                  </a:lnTo>
                  <a:lnTo>
                    <a:pt x="1026" y="570"/>
                  </a:lnTo>
                  <a:lnTo>
                    <a:pt x="1038" y="564"/>
                  </a:lnTo>
                  <a:lnTo>
                    <a:pt x="1050" y="552"/>
                  </a:lnTo>
                  <a:lnTo>
                    <a:pt x="1068" y="546"/>
                  </a:lnTo>
                  <a:lnTo>
                    <a:pt x="1086" y="534"/>
                  </a:lnTo>
                  <a:lnTo>
                    <a:pt x="1098" y="510"/>
                  </a:lnTo>
                  <a:lnTo>
                    <a:pt x="1098" y="498"/>
                  </a:lnTo>
                  <a:lnTo>
                    <a:pt x="1104" y="486"/>
                  </a:lnTo>
                  <a:lnTo>
                    <a:pt x="1110" y="468"/>
                  </a:lnTo>
                  <a:lnTo>
                    <a:pt x="1116" y="456"/>
                  </a:lnTo>
                  <a:lnTo>
                    <a:pt x="1122" y="450"/>
                  </a:lnTo>
                  <a:lnTo>
                    <a:pt x="1122" y="438"/>
                  </a:lnTo>
                  <a:lnTo>
                    <a:pt x="1128" y="432"/>
                  </a:lnTo>
                  <a:lnTo>
                    <a:pt x="1128" y="414"/>
                  </a:lnTo>
                  <a:lnTo>
                    <a:pt x="1134" y="396"/>
                  </a:lnTo>
                  <a:lnTo>
                    <a:pt x="1128" y="384"/>
                  </a:lnTo>
                  <a:lnTo>
                    <a:pt x="1116" y="372"/>
                  </a:lnTo>
                  <a:close/>
                  <a:moveTo>
                    <a:pt x="870" y="624"/>
                  </a:moveTo>
                  <a:lnTo>
                    <a:pt x="858" y="630"/>
                  </a:lnTo>
                  <a:lnTo>
                    <a:pt x="852" y="636"/>
                  </a:lnTo>
                  <a:lnTo>
                    <a:pt x="840" y="642"/>
                  </a:lnTo>
                  <a:lnTo>
                    <a:pt x="822" y="642"/>
                  </a:lnTo>
                  <a:lnTo>
                    <a:pt x="810" y="648"/>
                  </a:lnTo>
                  <a:lnTo>
                    <a:pt x="804" y="654"/>
                  </a:lnTo>
                  <a:lnTo>
                    <a:pt x="798" y="666"/>
                  </a:lnTo>
                  <a:lnTo>
                    <a:pt x="792" y="672"/>
                  </a:lnTo>
                  <a:lnTo>
                    <a:pt x="792" y="684"/>
                  </a:lnTo>
                  <a:lnTo>
                    <a:pt x="774" y="684"/>
                  </a:lnTo>
                  <a:lnTo>
                    <a:pt x="744" y="654"/>
                  </a:lnTo>
                  <a:lnTo>
                    <a:pt x="744" y="636"/>
                  </a:lnTo>
                  <a:lnTo>
                    <a:pt x="720" y="600"/>
                  </a:lnTo>
                  <a:lnTo>
                    <a:pt x="744" y="600"/>
                  </a:lnTo>
                  <a:lnTo>
                    <a:pt x="750" y="582"/>
                  </a:lnTo>
                  <a:lnTo>
                    <a:pt x="768" y="564"/>
                  </a:lnTo>
                  <a:lnTo>
                    <a:pt x="768" y="546"/>
                  </a:lnTo>
                  <a:lnTo>
                    <a:pt x="774" y="540"/>
                  </a:lnTo>
                  <a:lnTo>
                    <a:pt x="798" y="540"/>
                  </a:lnTo>
                  <a:lnTo>
                    <a:pt x="798" y="528"/>
                  </a:lnTo>
                  <a:lnTo>
                    <a:pt x="810" y="522"/>
                  </a:lnTo>
                  <a:lnTo>
                    <a:pt x="846" y="522"/>
                  </a:lnTo>
                  <a:lnTo>
                    <a:pt x="852" y="528"/>
                  </a:lnTo>
                  <a:lnTo>
                    <a:pt x="858" y="540"/>
                  </a:lnTo>
                  <a:lnTo>
                    <a:pt x="864" y="546"/>
                  </a:lnTo>
                  <a:lnTo>
                    <a:pt x="870" y="558"/>
                  </a:lnTo>
                  <a:lnTo>
                    <a:pt x="882" y="564"/>
                  </a:lnTo>
                  <a:lnTo>
                    <a:pt x="888" y="588"/>
                  </a:lnTo>
                  <a:lnTo>
                    <a:pt x="864" y="606"/>
                  </a:lnTo>
                  <a:lnTo>
                    <a:pt x="870" y="624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32" name="Thailand" descr="© INSCALE GmbH, 05.05.2010&#10;http://www.presentationload.com/">
              <a:extLst>
                <a:ext uri="{FF2B5EF4-FFF2-40B4-BE49-F238E27FC236}">
                  <a16:creationId xmlns:a16="http://schemas.microsoft.com/office/drawing/2014/main" id="{6C29B40B-A44E-4CDC-85F1-DF4F18AC4514}"/>
                </a:ext>
              </a:extLst>
            </p:cNvPr>
            <p:cNvSpPr>
              <a:spLocks/>
            </p:cNvSpPr>
            <p:nvPr/>
          </p:nvSpPr>
          <p:spPr bwMode="gray">
            <a:xfrm>
              <a:off x="8580131" y="3782423"/>
              <a:ext cx="274649" cy="533545"/>
            </a:xfrm>
            <a:custGeom>
              <a:avLst/>
              <a:gdLst>
                <a:gd name="T0" fmla="*/ 2147483647 w 618"/>
                <a:gd name="T1" fmla="*/ 2147483647 h 1188"/>
                <a:gd name="T2" fmla="*/ 2147483647 w 618"/>
                <a:gd name="T3" fmla="*/ 2147483647 h 1188"/>
                <a:gd name="T4" fmla="*/ 2147483647 w 618"/>
                <a:gd name="T5" fmla="*/ 2147483647 h 1188"/>
                <a:gd name="T6" fmla="*/ 2147483647 w 618"/>
                <a:gd name="T7" fmla="*/ 2147483647 h 1188"/>
                <a:gd name="T8" fmla="*/ 2147483647 w 618"/>
                <a:gd name="T9" fmla="*/ 2147483647 h 1188"/>
                <a:gd name="T10" fmla="*/ 2147483647 w 618"/>
                <a:gd name="T11" fmla="*/ 2147483647 h 1188"/>
                <a:gd name="T12" fmla="*/ 2147483647 w 618"/>
                <a:gd name="T13" fmla="*/ 2147483647 h 1188"/>
                <a:gd name="T14" fmla="*/ 2147483647 w 618"/>
                <a:gd name="T15" fmla="*/ 2147483647 h 1188"/>
                <a:gd name="T16" fmla="*/ 2147483647 w 618"/>
                <a:gd name="T17" fmla="*/ 2147483647 h 1188"/>
                <a:gd name="T18" fmla="*/ 2147483647 w 618"/>
                <a:gd name="T19" fmla="*/ 2147483647 h 1188"/>
                <a:gd name="T20" fmla="*/ 2147483647 w 618"/>
                <a:gd name="T21" fmla="*/ 2147483647 h 1188"/>
                <a:gd name="T22" fmla="*/ 2147483647 w 618"/>
                <a:gd name="T23" fmla="*/ 2147483647 h 1188"/>
                <a:gd name="T24" fmla="*/ 2147483647 w 618"/>
                <a:gd name="T25" fmla="*/ 0 h 1188"/>
                <a:gd name="T26" fmla="*/ 2147483647 w 618"/>
                <a:gd name="T27" fmla="*/ 2147483647 h 1188"/>
                <a:gd name="T28" fmla="*/ 2147483647 w 618"/>
                <a:gd name="T29" fmla="*/ 2147483647 h 1188"/>
                <a:gd name="T30" fmla="*/ 2147483647 w 618"/>
                <a:gd name="T31" fmla="*/ 2147483647 h 1188"/>
                <a:gd name="T32" fmla="*/ 0 w 618"/>
                <a:gd name="T33" fmla="*/ 2147483647 h 1188"/>
                <a:gd name="T34" fmla="*/ 2147483647 w 618"/>
                <a:gd name="T35" fmla="*/ 2147483647 h 1188"/>
                <a:gd name="T36" fmla="*/ 2147483647 w 618"/>
                <a:gd name="T37" fmla="*/ 2147483647 h 1188"/>
                <a:gd name="T38" fmla="*/ 2147483647 w 618"/>
                <a:gd name="T39" fmla="*/ 2147483647 h 1188"/>
                <a:gd name="T40" fmla="*/ 2147483647 w 618"/>
                <a:gd name="T41" fmla="*/ 2147483647 h 1188"/>
                <a:gd name="T42" fmla="*/ 2147483647 w 618"/>
                <a:gd name="T43" fmla="*/ 2147483647 h 1188"/>
                <a:gd name="T44" fmla="*/ 2147483647 w 618"/>
                <a:gd name="T45" fmla="*/ 2147483647 h 1188"/>
                <a:gd name="T46" fmla="*/ 2147483647 w 618"/>
                <a:gd name="T47" fmla="*/ 2147483647 h 1188"/>
                <a:gd name="T48" fmla="*/ 2147483647 w 618"/>
                <a:gd name="T49" fmla="*/ 2147483647 h 1188"/>
                <a:gd name="T50" fmla="*/ 2147483647 w 618"/>
                <a:gd name="T51" fmla="*/ 2147483647 h 1188"/>
                <a:gd name="T52" fmla="*/ 2147483647 w 618"/>
                <a:gd name="T53" fmla="*/ 2147483647 h 1188"/>
                <a:gd name="T54" fmla="*/ 2147483647 w 618"/>
                <a:gd name="T55" fmla="*/ 2147483647 h 1188"/>
                <a:gd name="T56" fmla="*/ 2147483647 w 618"/>
                <a:gd name="T57" fmla="*/ 2147483647 h 1188"/>
                <a:gd name="T58" fmla="*/ 2147483647 w 618"/>
                <a:gd name="T59" fmla="*/ 2147483647 h 1188"/>
                <a:gd name="T60" fmla="*/ 2147483647 w 618"/>
                <a:gd name="T61" fmla="*/ 2147483647 h 1188"/>
                <a:gd name="T62" fmla="*/ 2147483647 w 618"/>
                <a:gd name="T63" fmla="*/ 2147483647 h 1188"/>
                <a:gd name="T64" fmla="*/ 2147483647 w 618"/>
                <a:gd name="T65" fmla="*/ 2147483647 h 1188"/>
                <a:gd name="T66" fmla="*/ 2147483647 w 618"/>
                <a:gd name="T67" fmla="*/ 2147483647 h 1188"/>
                <a:gd name="T68" fmla="*/ 2147483647 w 618"/>
                <a:gd name="T69" fmla="*/ 2147483647 h 1188"/>
                <a:gd name="T70" fmla="*/ 2147483647 w 618"/>
                <a:gd name="T71" fmla="*/ 2147483647 h 1188"/>
                <a:gd name="T72" fmla="*/ 2147483647 w 618"/>
                <a:gd name="T73" fmla="*/ 2147483647 h 1188"/>
                <a:gd name="T74" fmla="*/ 2147483647 w 618"/>
                <a:gd name="T75" fmla="*/ 2147483647 h 1188"/>
                <a:gd name="T76" fmla="*/ 2147483647 w 618"/>
                <a:gd name="T77" fmla="*/ 2147483647 h 1188"/>
                <a:gd name="T78" fmla="*/ 2147483647 w 618"/>
                <a:gd name="T79" fmla="*/ 2147483647 h 1188"/>
                <a:gd name="T80" fmla="*/ 2147483647 w 618"/>
                <a:gd name="T81" fmla="*/ 2147483647 h 1188"/>
                <a:gd name="T82" fmla="*/ 2147483647 w 618"/>
                <a:gd name="T83" fmla="*/ 2147483647 h 1188"/>
                <a:gd name="T84" fmla="*/ 2147483647 w 618"/>
                <a:gd name="T85" fmla="*/ 2147483647 h 1188"/>
                <a:gd name="T86" fmla="*/ 2147483647 w 618"/>
                <a:gd name="T87" fmla="*/ 2147483647 h 1188"/>
                <a:gd name="T88" fmla="*/ 2147483647 w 618"/>
                <a:gd name="T89" fmla="*/ 2147483647 h 1188"/>
                <a:gd name="T90" fmla="*/ 2147483647 w 618"/>
                <a:gd name="T91" fmla="*/ 2147483647 h 1188"/>
                <a:gd name="T92" fmla="*/ 2147483647 w 618"/>
                <a:gd name="T93" fmla="*/ 2147483647 h 1188"/>
                <a:gd name="T94" fmla="*/ 2147483647 w 618"/>
                <a:gd name="T95" fmla="*/ 2147483647 h 1188"/>
                <a:gd name="T96" fmla="*/ 2147483647 w 618"/>
                <a:gd name="T97" fmla="*/ 2147483647 h 1188"/>
                <a:gd name="T98" fmla="*/ 2147483647 w 618"/>
                <a:gd name="T99" fmla="*/ 2147483647 h 1188"/>
                <a:gd name="T100" fmla="*/ 2147483647 w 618"/>
                <a:gd name="T101" fmla="*/ 2147483647 h 1188"/>
                <a:gd name="T102" fmla="*/ 2147483647 w 618"/>
                <a:gd name="T103" fmla="*/ 2147483647 h 1188"/>
                <a:gd name="T104" fmla="*/ 2147483647 w 618"/>
                <a:gd name="T105" fmla="*/ 2147483647 h 1188"/>
                <a:gd name="T106" fmla="*/ 2147483647 w 618"/>
                <a:gd name="T107" fmla="*/ 2147483647 h 1188"/>
                <a:gd name="T108" fmla="*/ 2147483647 w 618"/>
                <a:gd name="T109" fmla="*/ 2147483647 h 1188"/>
                <a:gd name="T110" fmla="*/ 2147483647 w 618"/>
                <a:gd name="T111" fmla="*/ 2147483647 h 1188"/>
                <a:gd name="T112" fmla="*/ 2147483647 w 618"/>
                <a:gd name="T113" fmla="*/ 2147483647 h 1188"/>
                <a:gd name="T114" fmla="*/ 2147483647 w 618"/>
                <a:gd name="T115" fmla="*/ 2147483647 h 1188"/>
                <a:gd name="T116" fmla="*/ 2147483647 w 618"/>
                <a:gd name="T117" fmla="*/ 2147483647 h 1188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618"/>
                <a:gd name="T178" fmla="*/ 0 h 1188"/>
                <a:gd name="T179" fmla="*/ 618 w 618"/>
                <a:gd name="T180" fmla="*/ 1188 h 1188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618" h="1188">
                  <a:moveTo>
                    <a:pt x="588" y="426"/>
                  </a:moveTo>
                  <a:lnTo>
                    <a:pt x="588" y="420"/>
                  </a:lnTo>
                  <a:lnTo>
                    <a:pt x="594" y="414"/>
                  </a:lnTo>
                  <a:lnTo>
                    <a:pt x="606" y="390"/>
                  </a:lnTo>
                  <a:lnTo>
                    <a:pt x="594" y="378"/>
                  </a:lnTo>
                  <a:lnTo>
                    <a:pt x="594" y="372"/>
                  </a:lnTo>
                  <a:lnTo>
                    <a:pt x="588" y="378"/>
                  </a:lnTo>
                  <a:lnTo>
                    <a:pt x="588" y="366"/>
                  </a:lnTo>
                  <a:lnTo>
                    <a:pt x="582" y="360"/>
                  </a:lnTo>
                  <a:lnTo>
                    <a:pt x="582" y="354"/>
                  </a:lnTo>
                  <a:lnTo>
                    <a:pt x="546" y="318"/>
                  </a:lnTo>
                  <a:lnTo>
                    <a:pt x="534" y="294"/>
                  </a:lnTo>
                  <a:lnTo>
                    <a:pt x="534" y="282"/>
                  </a:lnTo>
                  <a:lnTo>
                    <a:pt x="528" y="240"/>
                  </a:lnTo>
                  <a:lnTo>
                    <a:pt x="510" y="222"/>
                  </a:lnTo>
                  <a:lnTo>
                    <a:pt x="498" y="216"/>
                  </a:lnTo>
                  <a:lnTo>
                    <a:pt x="480" y="204"/>
                  </a:lnTo>
                  <a:lnTo>
                    <a:pt x="468" y="192"/>
                  </a:lnTo>
                  <a:lnTo>
                    <a:pt x="468" y="180"/>
                  </a:lnTo>
                  <a:lnTo>
                    <a:pt x="462" y="174"/>
                  </a:lnTo>
                  <a:lnTo>
                    <a:pt x="438" y="174"/>
                  </a:lnTo>
                  <a:lnTo>
                    <a:pt x="426" y="168"/>
                  </a:lnTo>
                  <a:lnTo>
                    <a:pt x="420" y="162"/>
                  </a:lnTo>
                  <a:lnTo>
                    <a:pt x="402" y="162"/>
                  </a:lnTo>
                  <a:lnTo>
                    <a:pt x="396" y="168"/>
                  </a:lnTo>
                  <a:lnTo>
                    <a:pt x="396" y="180"/>
                  </a:lnTo>
                  <a:lnTo>
                    <a:pt x="378" y="198"/>
                  </a:lnTo>
                  <a:lnTo>
                    <a:pt x="360" y="198"/>
                  </a:lnTo>
                  <a:lnTo>
                    <a:pt x="336" y="186"/>
                  </a:lnTo>
                  <a:lnTo>
                    <a:pt x="330" y="180"/>
                  </a:lnTo>
                  <a:lnTo>
                    <a:pt x="318" y="180"/>
                  </a:lnTo>
                  <a:lnTo>
                    <a:pt x="312" y="186"/>
                  </a:lnTo>
                  <a:lnTo>
                    <a:pt x="306" y="198"/>
                  </a:lnTo>
                  <a:lnTo>
                    <a:pt x="294" y="210"/>
                  </a:lnTo>
                  <a:lnTo>
                    <a:pt x="294" y="216"/>
                  </a:lnTo>
                  <a:lnTo>
                    <a:pt x="288" y="222"/>
                  </a:lnTo>
                  <a:lnTo>
                    <a:pt x="264" y="234"/>
                  </a:lnTo>
                  <a:lnTo>
                    <a:pt x="246" y="234"/>
                  </a:lnTo>
                  <a:lnTo>
                    <a:pt x="246" y="222"/>
                  </a:lnTo>
                  <a:lnTo>
                    <a:pt x="270" y="174"/>
                  </a:lnTo>
                  <a:lnTo>
                    <a:pt x="270" y="162"/>
                  </a:lnTo>
                  <a:lnTo>
                    <a:pt x="264" y="156"/>
                  </a:lnTo>
                  <a:lnTo>
                    <a:pt x="252" y="156"/>
                  </a:lnTo>
                  <a:lnTo>
                    <a:pt x="264" y="144"/>
                  </a:lnTo>
                  <a:lnTo>
                    <a:pt x="270" y="132"/>
                  </a:lnTo>
                  <a:lnTo>
                    <a:pt x="270" y="120"/>
                  </a:lnTo>
                  <a:lnTo>
                    <a:pt x="264" y="108"/>
                  </a:lnTo>
                  <a:lnTo>
                    <a:pt x="258" y="102"/>
                  </a:lnTo>
                  <a:lnTo>
                    <a:pt x="264" y="96"/>
                  </a:lnTo>
                  <a:lnTo>
                    <a:pt x="264" y="66"/>
                  </a:lnTo>
                  <a:lnTo>
                    <a:pt x="252" y="60"/>
                  </a:lnTo>
                  <a:lnTo>
                    <a:pt x="246" y="60"/>
                  </a:lnTo>
                  <a:lnTo>
                    <a:pt x="240" y="66"/>
                  </a:lnTo>
                  <a:lnTo>
                    <a:pt x="228" y="66"/>
                  </a:lnTo>
                  <a:lnTo>
                    <a:pt x="228" y="78"/>
                  </a:lnTo>
                  <a:lnTo>
                    <a:pt x="210" y="78"/>
                  </a:lnTo>
                  <a:lnTo>
                    <a:pt x="204" y="72"/>
                  </a:lnTo>
                  <a:lnTo>
                    <a:pt x="198" y="60"/>
                  </a:lnTo>
                  <a:lnTo>
                    <a:pt x="198" y="36"/>
                  </a:lnTo>
                  <a:lnTo>
                    <a:pt x="204" y="30"/>
                  </a:lnTo>
                  <a:lnTo>
                    <a:pt x="204" y="18"/>
                  </a:lnTo>
                  <a:lnTo>
                    <a:pt x="198" y="12"/>
                  </a:lnTo>
                  <a:lnTo>
                    <a:pt x="186" y="12"/>
                  </a:lnTo>
                  <a:lnTo>
                    <a:pt x="174" y="6"/>
                  </a:lnTo>
                  <a:lnTo>
                    <a:pt x="168" y="0"/>
                  </a:lnTo>
                  <a:lnTo>
                    <a:pt x="138" y="0"/>
                  </a:lnTo>
                  <a:lnTo>
                    <a:pt x="132" y="6"/>
                  </a:lnTo>
                  <a:lnTo>
                    <a:pt x="126" y="6"/>
                  </a:lnTo>
                  <a:lnTo>
                    <a:pt x="120" y="30"/>
                  </a:lnTo>
                  <a:lnTo>
                    <a:pt x="96" y="30"/>
                  </a:lnTo>
                  <a:lnTo>
                    <a:pt x="96" y="36"/>
                  </a:lnTo>
                  <a:lnTo>
                    <a:pt x="90" y="42"/>
                  </a:lnTo>
                  <a:lnTo>
                    <a:pt x="84" y="54"/>
                  </a:lnTo>
                  <a:lnTo>
                    <a:pt x="78" y="60"/>
                  </a:lnTo>
                  <a:lnTo>
                    <a:pt x="66" y="60"/>
                  </a:lnTo>
                  <a:lnTo>
                    <a:pt x="54" y="54"/>
                  </a:lnTo>
                  <a:lnTo>
                    <a:pt x="24" y="54"/>
                  </a:lnTo>
                  <a:lnTo>
                    <a:pt x="24" y="102"/>
                  </a:lnTo>
                  <a:lnTo>
                    <a:pt x="18" y="108"/>
                  </a:lnTo>
                  <a:lnTo>
                    <a:pt x="12" y="108"/>
                  </a:lnTo>
                  <a:lnTo>
                    <a:pt x="6" y="114"/>
                  </a:lnTo>
                  <a:lnTo>
                    <a:pt x="6" y="120"/>
                  </a:lnTo>
                  <a:lnTo>
                    <a:pt x="24" y="138"/>
                  </a:lnTo>
                  <a:lnTo>
                    <a:pt x="24" y="156"/>
                  </a:lnTo>
                  <a:lnTo>
                    <a:pt x="0" y="156"/>
                  </a:lnTo>
                  <a:lnTo>
                    <a:pt x="0" y="162"/>
                  </a:lnTo>
                  <a:lnTo>
                    <a:pt x="24" y="186"/>
                  </a:lnTo>
                  <a:lnTo>
                    <a:pt x="36" y="192"/>
                  </a:lnTo>
                  <a:lnTo>
                    <a:pt x="30" y="216"/>
                  </a:lnTo>
                  <a:lnTo>
                    <a:pt x="36" y="216"/>
                  </a:lnTo>
                  <a:lnTo>
                    <a:pt x="36" y="222"/>
                  </a:lnTo>
                  <a:lnTo>
                    <a:pt x="42" y="234"/>
                  </a:lnTo>
                  <a:lnTo>
                    <a:pt x="60" y="252"/>
                  </a:lnTo>
                  <a:lnTo>
                    <a:pt x="72" y="258"/>
                  </a:lnTo>
                  <a:lnTo>
                    <a:pt x="84" y="270"/>
                  </a:lnTo>
                  <a:lnTo>
                    <a:pt x="96" y="276"/>
                  </a:lnTo>
                  <a:lnTo>
                    <a:pt x="102" y="282"/>
                  </a:lnTo>
                  <a:lnTo>
                    <a:pt x="102" y="288"/>
                  </a:lnTo>
                  <a:lnTo>
                    <a:pt x="96" y="288"/>
                  </a:lnTo>
                  <a:lnTo>
                    <a:pt x="96" y="306"/>
                  </a:lnTo>
                  <a:lnTo>
                    <a:pt x="102" y="318"/>
                  </a:lnTo>
                  <a:lnTo>
                    <a:pt x="108" y="324"/>
                  </a:lnTo>
                  <a:lnTo>
                    <a:pt x="114" y="324"/>
                  </a:lnTo>
                  <a:lnTo>
                    <a:pt x="120" y="318"/>
                  </a:lnTo>
                  <a:lnTo>
                    <a:pt x="126" y="324"/>
                  </a:lnTo>
                  <a:lnTo>
                    <a:pt x="126" y="342"/>
                  </a:lnTo>
                  <a:lnTo>
                    <a:pt x="120" y="348"/>
                  </a:lnTo>
                  <a:lnTo>
                    <a:pt x="108" y="348"/>
                  </a:lnTo>
                  <a:lnTo>
                    <a:pt x="114" y="360"/>
                  </a:lnTo>
                  <a:lnTo>
                    <a:pt x="114" y="384"/>
                  </a:lnTo>
                  <a:lnTo>
                    <a:pt x="108" y="396"/>
                  </a:lnTo>
                  <a:lnTo>
                    <a:pt x="102" y="402"/>
                  </a:lnTo>
                  <a:lnTo>
                    <a:pt x="84" y="438"/>
                  </a:lnTo>
                  <a:lnTo>
                    <a:pt x="90" y="444"/>
                  </a:lnTo>
                  <a:lnTo>
                    <a:pt x="90" y="450"/>
                  </a:lnTo>
                  <a:lnTo>
                    <a:pt x="96" y="456"/>
                  </a:lnTo>
                  <a:lnTo>
                    <a:pt x="102" y="468"/>
                  </a:lnTo>
                  <a:lnTo>
                    <a:pt x="108" y="474"/>
                  </a:lnTo>
                  <a:lnTo>
                    <a:pt x="114" y="486"/>
                  </a:lnTo>
                  <a:lnTo>
                    <a:pt x="156" y="528"/>
                  </a:lnTo>
                  <a:lnTo>
                    <a:pt x="162" y="540"/>
                  </a:lnTo>
                  <a:lnTo>
                    <a:pt x="162" y="570"/>
                  </a:lnTo>
                  <a:lnTo>
                    <a:pt x="168" y="588"/>
                  </a:lnTo>
                  <a:lnTo>
                    <a:pt x="168" y="612"/>
                  </a:lnTo>
                  <a:lnTo>
                    <a:pt x="192" y="636"/>
                  </a:lnTo>
                  <a:lnTo>
                    <a:pt x="192" y="660"/>
                  </a:lnTo>
                  <a:lnTo>
                    <a:pt x="198" y="672"/>
                  </a:lnTo>
                  <a:lnTo>
                    <a:pt x="198" y="702"/>
                  </a:lnTo>
                  <a:lnTo>
                    <a:pt x="192" y="714"/>
                  </a:lnTo>
                  <a:lnTo>
                    <a:pt x="192" y="732"/>
                  </a:lnTo>
                  <a:lnTo>
                    <a:pt x="174" y="768"/>
                  </a:lnTo>
                  <a:lnTo>
                    <a:pt x="156" y="786"/>
                  </a:lnTo>
                  <a:lnTo>
                    <a:pt x="156" y="798"/>
                  </a:lnTo>
                  <a:lnTo>
                    <a:pt x="162" y="804"/>
                  </a:lnTo>
                  <a:lnTo>
                    <a:pt x="162" y="816"/>
                  </a:lnTo>
                  <a:lnTo>
                    <a:pt x="156" y="828"/>
                  </a:lnTo>
                  <a:lnTo>
                    <a:pt x="150" y="834"/>
                  </a:lnTo>
                  <a:lnTo>
                    <a:pt x="144" y="846"/>
                  </a:lnTo>
                  <a:lnTo>
                    <a:pt x="144" y="852"/>
                  </a:lnTo>
                  <a:lnTo>
                    <a:pt x="138" y="858"/>
                  </a:lnTo>
                  <a:lnTo>
                    <a:pt x="132" y="876"/>
                  </a:lnTo>
                  <a:lnTo>
                    <a:pt x="126" y="888"/>
                  </a:lnTo>
                  <a:lnTo>
                    <a:pt x="126" y="906"/>
                  </a:lnTo>
                  <a:lnTo>
                    <a:pt x="120" y="918"/>
                  </a:lnTo>
                  <a:lnTo>
                    <a:pt x="120" y="966"/>
                  </a:lnTo>
                  <a:lnTo>
                    <a:pt x="126" y="978"/>
                  </a:lnTo>
                  <a:lnTo>
                    <a:pt x="126" y="1008"/>
                  </a:lnTo>
                  <a:lnTo>
                    <a:pt x="132" y="1014"/>
                  </a:lnTo>
                  <a:lnTo>
                    <a:pt x="132" y="1020"/>
                  </a:lnTo>
                  <a:lnTo>
                    <a:pt x="138" y="1020"/>
                  </a:lnTo>
                  <a:lnTo>
                    <a:pt x="138" y="1002"/>
                  </a:lnTo>
                  <a:lnTo>
                    <a:pt x="144" y="990"/>
                  </a:lnTo>
                  <a:lnTo>
                    <a:pt x="144" y="978"/>
                  </a:lnTo>
                  <a:lnTo>
                    <a:pt x="150" y="972"/>
                  </a:lnTo>
                  <a:lnTo>
                    <a:pt x="150" y="996"/>
                  </a:lnTo>
                  <a:lnTo>
                    <a:pt x="162" y="996"/>
                  </a:lnTo>
                  <a:lnTo>
                    <a:pt x="186" y="1020"/>
                  </a:lnTo>
                  <a:lnTo>
                    <a:pt x="192" y="1032"/>
                  </a:lnTo>
                  <a:lnTo>
                    <a:pt x="198" y="1038"/>
                  </a:lnTo>
                  <a:lnTo>
                    <a:pt x="198" y="1044"/>
                  </a:lnTo>
                  <a:lnTo>
                    <a:pt x="228" y="1074"/>
                  </a:lnTo>
                  <a:lnTo>
                    <a:pt x="228" y="1098"/>
                  </a:lnTo>
                  <a:lnTo>
                    <a:pt x="234" y="1110"/>
                  </a:lnTo>
                  <a:lnTo>
                    <a:pt x="246" y="1128"/>
                  </a:lnTo>
                  <a:lnTo>
                    <a:pt x="264" y="1146"/>
                  </a:lnTo>
                  <a:lnTo>
                    <a:pt x="270" y="1140"/>
                  </a:lnTo>
                  <a:lnTo>
                    <a:pt x="276" y="1128"/>
                  </a:lnTo>
                  <a:lnTo>
                    <a:pt x="270" y="1122"/>
                  </a:lnTo>
                  <a:lnTo>
                    <a:pt x="270" y="1110"/>
                  </a:lnTo>
                  <a:lnTo>
                    <a:pt x="276" y="1104"/>
                  </a:lnTo>
                  <a:lnTo>
                    <a:pt x="288" y="1104"/>
                  </a:lnTo>
                  <a:lnTo>
                    <a:pt x="294" y="1116"/>
                  </a:lnTo>
                  <a:lnTo>
                    <a:pt x="294" y="1122"/>
                  </a:lnTo>
                  <a:lnTo>
                    <a:pt x="312" y="1122"/>
                  </a:lnTo>
                  <a:lnTo>
                    <a:pt x="324" y="1128"/>
                  </a:lnTo>
                  <a:lnTo>
                    <a:pt x="330" y="1134"/>
                  </a:lnTo>
                  <a:lnTo>
                    <a:pt x="330" y="1146"/>
                  </a:lnTo>
                  <a:lnTo>
                    <a:pt x="342" y="1146"/>
                  </a:lnTo>
                  <a:lnTo>
                    <a:pt x="342" y="1158"/>
                  </a:lnTo>
                  <a:lnTo>
                    <a:pt x="330" y="1170"/>
                  </a:lnTo>
                  <a:lnTo>
                    <a:pt x="330" y="1176"/>
                  </a:lnTo>
                  <a:lnTo>
                    <a:pt x="336" y="1182"/>
                  </a:lnTo>
                  <a:lnTo>
                    <a:pt x="354" y="1182"/>
                  </a:lnTo>
                  <a:lnTo>
                    <a:pt x="354" y="1176"/>
                  </a:lnTo>
                  <a:lnTo>
                    <a:pt x="366" y="1176"/>
                  </a:lnTo>
                  <a:lnTo>
                    <a:pt x="372" y="1170"/>
                  </a:lnTo>
                  <a:lnTo>
                    <a:pt x="378" y="1170"/>
                  </a:lnTo>
                  <a:lnTo>
                    <a:pt x="396" y="1188"/>
                  </a:lnTo>
                  <a:lnTo>
                    <a:pt x="402" y="1182"/>
                  </a:lnTo>
                  <a:lnTo>
                    <a:pt x="402" y="1176"/>
                  </a:lnTo>
                  <a:lnTo>
                    <a:pt x="408" y="1164"/>
                  </a:lnTo>
                  <a:lnTo>
                    <a:pt x="414" y="1158"/>
                  </a:lnTo>
                  <a:lnTo>
                    <a:pt x="420" y="1146"/>
                  </a:lnTo>
                  <a:lnTo>
                    <a:pt x="396" y="1134"/>
                  </a:lnTo>
                  <a:lnTo>
                    <a:pt x="390" y="1128"/>
                  </a:lnTo>
                  <a:lnTo>
                    <a:pt x="390" y="1116"/>
                  </a:lnTo>
                  <a:lnTo>
                    <a:pt x="384" y="1104"/>
                  </a:lnTo>
                  <a:lnTo>
                    <a:pt x="384" y="1092"/>
                  </a:lnTo>
                  <a:lnTo>
                    <a:pt x="378" y="1080"/>
                  </a:lnTo>
                  <a:lnTo>
                    <a:pt x="372" y="1074"/>
                  </a:lnTo>
                  <a:lnTo>
                    <a:pt x="354" y="1074"/>
                  </a:lnTo>
                  <a:lnTo>
                    <a:pt x="342" y="1080"/>
                  </a:lnTo>
                  <a:lnTo>
                    <a:pt x="336" y="1086"/>
                  </a:lnTo>
                  <a:lnTo>
                    <a:pt x="318" y="1086"/>
                  </a:lnTo>
                  <a:lnTo>
                    <a:pt x="312" y="1080"/>
                  </a:lnTo>
                  <a:lnTo>
                    <a:pt x="306" y="1068"/>
                  </a:lnTo>
                  <a:lnTo>
                    <a:pt x="306" y="1056"/>
                  </a:lnTo>
                  <a:lnTo>
                    <a:pt x="294" y="1032"/>
                  </a:lnTo>
                  <a:lnTo>
                    <a:pt x="288" y="1032"/>
                  </a:lnTo>
                  <a:lnTo>
                    <a:pt x="288" y="1050"/>
                  </a:lnTo>
                  <a:lnTo>
                    <a:pt x="282" y="1056"/>
                  </a:lnTo>
                  <a:lnTo>
                    <a:pt x="276" y="1056"/>
                  </a:lnTo>
                  <a:lnTo>
                    <a:pt x="270" y="1044"/>
                  </a:lnTo>
                  <a:lnTo>
                    <a:pt x="264" y="1038"/>
                  </a:lnTo>
                  <a:lnTo>
                    <a:pt x="258" y="1026"/>
                  </a:lnTo>
                  <a:lnTo>
                    <a:pt x="258" y="1014"/>
                  </a:lnTo>
                  <a:lnTo>
                    <a:pt x="270" y="1002"/>
                  </a:lnTo>
                  <a:lnTo>
                    <a:pt x="270" y="1008"/>
                  </a:lnTo>
                  <a:lnTo>
                    <a:pt x="276" y="1008"/>
                  </a:lnTo>
                  <a:lnTo>
                    <a:pt x="276" y="1014"/>
                  </a:lnTo>
                  <a:lnTo>
                    <a:pt x="282" y="1014"/>
                  </a:lnTo>
                  <a:lnTo>
                    <a:pt x="288" y="1008"/>
                  </a:lnTo>
                  <a:lnTo>
                    <a:pt x="282" y="1002"/>
                  </a:lnTo>
                  <a:lnTo>
                    <a:pt x="282" y="990"/>
                  </a:lnTo>
                  <a:lnTo>
                    <a:pt x="276" y="978"/>
                  </a:lnTo>
                  <a:lnTo>
                    <a:pt x="270" y="972"/>
                  </a:lnTo>
                  <a:lnTo>
                    <a:pt x="270" y="960"/>
                  </a:lnTo>
                  <a:lnTo>
                    <a:pt x="258" y="948"/>
                  </a:lnTo>
                  <a:lnTo>
                    <a:pt x="246" y="948"/>
                  </a:lnTo>
                  <a:lnTo>
                    <a:pt x="246" y="894"/>
                  </a:lnTo>
                  <a:lnTo>
                    <a:pt x="192" y="906"/>
                  </a:lnTo>
                  <a:lnTo>
                    <a:pt x="192" y="864"/>
                  </a:lnTo>
                  <a:lnTo>
                    <a:pt x="186" y="828"/>
                  </a:lnTo>
                  <a:lnTo>
                    <a:pt x="186" y="804"/>
                  </a:lnTo>
                  <a:lnTo>
                    <a:pt x="180" y="792"/>
                  </a:lnTo>
                  <a:lnTo>
                    <a:pt x="174" y="786"/>
                  </a:lnTo>
                  <a:lnTo>
                    <a:pt x="180" y="786"/>
                  </a:lnTo>
                  <a:lnTo>
                    <a:pt x="192" y="774"/>
                  </a:lnTo>
                  <a:lnTo>
                    <a:pt x="198" y="762"/>
                  </a:lnTo>
                  <a:lnTo>
                    <a:pt x="204" y="744"/>
                  </a:lnTo>
                  <a:lnTo>
                    <a:pt x="204" y="678"/>
                  </a:lnTo>
                  <a:lnTo>
                    <a:pt x="210" y="678"/>
                  </a:lnTo>
                  <a:lnTo>
                    <a:pt x="216" y="672"/>
                  </a:lnTo>
                  <a:lnTo>
                    <a:pt x="222" y="660"/>
                  </a:lnTo>
                  <a:lnTo>
                    <a:pt x="228" y="654"/>
                  </a:lnTo>
                  <a:lnTo>
                    <a:pt x="228" y="612"/>
                  </a:lnTo>
                  <a:lnTo>
                    <a:pt x="222" y="600"/>
                  </a:lnTo>
                  <a:lnTo>
                    <a:pt x="222" y="594"/>
                  </a:lnTo>
                  <a:lnTo>
                    <a:pt x="216" y="588"/>
                  </a:lnTo>
                  <a:lnTo>
                    <a:pt x="222" y="558"/>
                  </a:lnTo>
                  <a:lnTo>
                    <a:pt x="234" y="558"/>
                  </a:lnTo>
                  <a:lnTo>
                    <a:pt x="234" y="552"/>
                  </a:lnTo>
                  <a:lnTo>
                    <a:pt x="240" y="546"/>
                  </a:lnTo>
                  <a:lnTo>
                    <a:pt x="264" y="546"/>
                  </a:lnTo>
                  <a:lnTo>
                    <a:pt x="270" y="552"/>
                  </a:lnTo>
                  <a:lnTo>
                    <a:pt x="294" y="564"/>
                  </a:lnTo>
                  <a:lnTo>
                    <a:pt x="300" y="570"/>
                  </a:lnTo>
                  <a:lnTo>
                    <a:pt x="288" y="576"/>
                  </a:lnTo>
                  <a:lnTo>
                    <a:pt x="288" y="588"/>
                  </a:lnTo>
                  <a:lnTo>
                    <a:pt x="282" y="594"/>
                  </a:lnTo>
                  <a:lnTo>
                    <a:pt x="282" y="612"/>
                  </a:lnTo>
                  <a:lnTo>
                    <a:pt x="288" y="624"/>
                  </a:lnTo>
                  <a:lnTo>
                    <a:pt x="306" y="624"/>
                  </a:lnTo>
                  <a:lnTo>
                    <a:pt x="330" y="612"/>
                  </a:lnTo>
                  <a:lnTo>
                    <a:pt x="342" y="612"/>
                  </a:lnTo>
                  <a:lnTo>
                    <a:pt x="354" y="606"/>
                  </a:lnTo>
                  <a:lnTo>
                    <a:pt x="360" y="600"/>
                  </a:lnTo>
                  <a:lnTo>
                    <a:pt x="366" y="600"/>
                  </a:lnTo>
                  <a:lnTo>
                    <a:pt x="396" y="684"/>
                  </a:lnTo>
                  <a:lnTo>
                    <a:pt x="402" y="678"/>
                  </a:lnTo>
                  <a:lnTo>
                    <a:pt x="414" y="672"/>
                  </a:lnTo>
                  <a:lnTo>
                    <a:pt x="426" y="672"/>
                  </a:lnTo>
                  <a:lnTo>
                    <a:pt x="426" y="642"/>
                  </a:lnTo>
                  <a:lnTo>
                    <a:pt x="414" y="630"/>
                  </a:lnTo>
                  <a:lnTo>
                    <a:pt x="414" y="600"/>
                  </a:lnTo>
                  <a:lnTo>
                    <a:pt x="402" y="588"/>
                  </a:lnTo>
                  <a:lnTo>
                    <a:pt x="396" y="552"/>
                  </a:lnTo>
                  <a:lnTo>
                    <a:pt x="426" y="522"/>
                  </a:lnTo>
                  <a:lnTo>
                    <a:pt x="426" y="516"/>
                  </a:lnTo>
                  <a:lnTo>
                    <a:pt x="432" y="504"/>
                  </a:lnTo>
                  <a:lnTo>
                    <a:pt x="438" y="498"/>
                  </a:lnTo>
                  <a:lnTo>
                    <a:pt x="450" y="492"/>
                  </a:lnTo>
                  <a:lnTo>
                    <a:pt x="468" y="486"/>
                  </a:lnTo>
                  <a:lnTo>
                    <a:pt x="504" y="486"/>
                  </a:lnTo>
                  <a:lnTo>
                    <a:pt x="510" y="492"/>
                  </a:lnTo>
                  <a:lnTo>
                    <a:pt x="522" y="492"/>
                  </a:lnTo>
                  <a:lnTo>
                    <a:pt x="534" y="486"/>
                  </a:lnTo>
                  <a:lnTo>
                    <a:pt x="564" y="486"/>
                  </a:lnTo>
                  <a:lnTo>
                    <a:pt x="576" y="492"/>
                  </a:lnTo>
                  <a:lnTo>
                    <a:pt x="582" y="498"/>
                  </a:lnTo>
                  <a:lnTo>
                    <a:pt x="588" y="498"/>
                  </a:lnTo>
                  <a:lnTo>
                    <a:pt x="594" y="492"/>
                  </a:lnTo>
                  <a:lnTo>
                    <a:pt x="600" y="480"/>
                  </a:lnTo>
                  <a:lnTo>
                    <a:pt x="618" y="462"/>
                  </a:lnTo>
                  <a:lnTo>
                    <a:pt x="618" y="450"/>
                  </a:lnTo>
                  <a:lnTo>
                    <a:pt x="612" y="444"/>
                  </a:lnTo>
                  <a:lnTo>
                    <a:pt x="600" y="438"/>
                  </a:lnTo>
                  <a:lnTo>
                    <a:pt x="588" y="426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33" name="Vietnam" descr="© INSCALE GmbH, 05.05.2010&#10;http://www.presentationload.com/">
              <a:extLst>
                <a:ext uri="{FF2B5EF4-FFF2-40B4-BE49-F238E27FC236}">
                  <a16:creationId xmlns:a16="http://schemas.microsoft.com/office/drawing/2014/main" id="{BBF9BF7B-0544-4389-AD08-498F6E9EC63B}"/>
                </a:ext>
              </a:extLst>
            </p:cNvPr>
            <p:cNvSpPr>
              <a:spLocks/>
            </p:cNvSpPr>
            <p:nvPr/>
          </p:nvSpPr>
          <p:spPr bwMode="gray">
            <a:xfrm>
              <a:off x="8710312" y="3674444"/>
              <a:ext cx="268299" cy="535132"/>
            </a:xfrm>
            <a:custGeom>
              <a:avLst/>
              <a:gdLst>
                <a:gd name="T0" fmla="*/ 2147483647 w 606"/>
                <a:gd name="T1" fmla="*/ 2147483647 h 1194"/>
                <a:gd name="T2" fmla="*/ 2147483647 w 606"/>
                <a:gd name="T3" fmla="*/ 2147483647 h 1194"/>
                <a:gd name="T4" fmla="*/ 2147483647 w 606"/>
                <a:gd name="T5" fmla="*/ 2147483647 h 1194"/>
                <a:gd name="T6" fmla="*/ 2147483647 w 606"/>
                <a:gd name="T7" fmla="*/ 2147483647 h 1194"/>
                <a:gd name="T8" fmla="*/ 2147483647 w 606"/>
                <a:gd name="T9" fmla="*/ 2147483647 h 1194"/>
                <a:gd name="T10" fmla="*/ 2147483647 w 606"/>
                <a:gd name="T11" fmla="*/ 2147483647 h 1194"/>
                <a:gd name="T12" fmla="*/ 2147483647 w 606"/>
                <a:gd name="T13" fmla="*/ 2147483647 h 1194"/>
                <a:gd name="T14" fmla="*/ 2147483647 w 606"/>
                <a:gd name="T15" fmla="*/ 2147483647 h 1194"/>
                <a:gd name="T16" fmla="*/ 2147483647 w 606"/>
                <a:gd name="T17" fmla="*/ 2147483647 h 1194"/>
                <a:gd name="T18" fmla="*/ 2147483647 w 606"/>
                <a:gd name="T19" fmla="*/ 2147483647 h 1194"/>
                <a:gd name="T20" fmla="*/ 2147483647 w 606"/>
                <a:gd name="T21" fmla="*/ 2147483647 h 1194"/>
                <a:gd name="T22" fmla="*/ 2147483647 w 606"/>
                <a:gd name="T23" fmla="*/ 2147483647 h 1194"/>
                <a:gd name="T24" fmla="*/ 2147483647 w 606"/>
                <a:gd name="T25" fmla="*/ 2147483647 h 1194"/>
                <a:gd name="T26" fmla="*/ 2147483647 w 606"/>
                <a:gd name="T27" fmla="*/ 2147483647 h 1194"/>
                <a:gd name="T28" fmla="*/ 2147483647 w 606"/>
                <a:gd name="T29" fmla="*/ 2147483647 h 1194"/>
                <a:gd name="T30" fmla="*/ 2147483647 w 606"/>
                <a:gd name="T31" fmla="*/ 2147483647 h 1194"/>
                <a:gd name="T32" fmla="*/ 2147483647 w 606"/>
                <a:gd name="T33" fmla="*/ 2147483647 h 1194"/>
                <a:gd name="T34" fmla="*/ 2147483647 w 606"/>
                <a:gd name="T35" fmla="*/ 2147483647 h 1194"/>
                <a:gd name="T36" fmla="*/ 2147483647 w 606"/>
                <a:gd name="T37" fmla="*/ 2147483647 h 1194"/>
                <a:gd name="T38" fmla="*/ 2147483647 w 606"/>
                <a:gd name="T39" fmla="*/ 2147483647 h 1194"/>
                <a:gd name="T40" fmla="*/ 2147483647 w 606"/>
                <a:gd name="T41" fmla="*/ 2147483647 h 1194"/>
                <a:gd name="T42" fmla="*/ 2147483647 w 606"/>
                <a:gd name="T43" fmla="*/ 2147483647 h 1194"/>
                <a:gd name="T44" fmla="*/ 2147483647 w 606"/>
                <a:gd name="T45" fmla="*/ 2147483647 h 1194"/>
                <a:gd name="T46" fmla="*/ 2147483647 w 606"/>
                <a:gd name="T47" fmla="*/ 2147483647 h 1194"/>
                <a:gd name="T48" fmla="*/ 2147483647 w 606"/>
                <a:gd name="T49" fmla="*/ 2147483647 h 1194"/>
                <a:gd name="T50" fmla="*/ 2147483647 w 606"/>
                <a:gd name="T51" fmla="*/ 2147483647 h 1194"/>
                <a:gd name="T52" fmla="*/ 2147483647 w 606"/>
                <a:gd name="T53" fmla="*/ 2147483647 h 1194"/>
                <a:gd name="T54" fmla="*/ 2147483647 w 606"/>
                <a:gd name="T55" fmla="*/ 2147483647 h 1194"/>
                <a:gd name="T56" fmla="*/ 2147483647 w 606"/>
                <a:gd name="T57" fmla="*/ 2147483647 h 1194"/>
                <a:gd name="T58" fmla="*/ 2147483647 w 606"/>
                <a:gd name="T59" fmla="*/ 2147483647 h 1194"/>
                <a:gd name="T60" fmla="*/ 2147483647 w 606"/>
                <a:gd name="T61" fmla="*/ 2147483647 h 1194"/>
                <a:gd name="T62" fmla="*/ 2147483647 w 606"/>
                <a:gd name="T63" fmla="*/ 2147483647 h 1194"/>
                <a:gd name="T64" fmla="*/ 2147483647 w 606"/>
                <a:gd name="T65" fmla="*/ 2147483647 h 1194"/>
                <a:gd name="T66" fmla="*/ 2147483647 w 606"/>
                <a:gd name="T67" fmla="*/ 2147483647 h 1194"/>
                <a:gd name="T68" fmla="*/ 2147483647 w 606"/>
                <a:gd name="T69" fmla="*/ 2147483647 h 1194"/>
                <a:gd name="T70" fmla="*/ 2147483647 w 606"/>
                <a:gd name="T71" fmla="*/ 2147483647 h 1194"/>
                <a:gd name="T72" fmla="*/ 2147483647 w 606"/>
                <a:gd name="T73" fmla="*/ 2147483647 h 1194"/>
                <a:gd name="T74" fmla="*/ 2147483647 w 606"/>
                <a:gd name="T75" fmla="*/ 2147483647 h 1194"/>
                <a:gd name="T76" fmla="*/ 2147483647 w 606"/>
                <a:gd name="T77" fmla="*/ 2147483647 h 1194"/>
                <a:gd name="T78" fmla="*/ 2147483647 w 606"/>
                <a:gd name="T79" fmla="*/ 2147483647 h 1194"/>
                <a:gd name="T80" fmla="*/ 2147483647 w 606"/>
                <a:gd name="T81" fmla="*/ 2147483647 h 1194"/>
                <a:gd name="T82" fmla="*/ 2147483647 w 606"/>
                <a:gd name="T83" fmla="*/ 2147483647 h 1194"/>
                <a:gd name="T84" fmla="*/ 2147483647 w 606"/>
                <a:gd name="T85" fmla="*/ 2147483647 h 1194"/>
                <a:gd name="T86" fmla="*/ 2147483647 w 606"/>
                <a:gd name="T87" fmla="*/ 2147483647 h 1194"/>
                <a:gd name="T88" fmla="*/ 2147483647 w 606"/>
                <a:gd name="T89" fmla="*/ 2147483647 h 1194"/>
                <a:gd name="T90" fmla="*/ 2147483647 w 606"/>
                <a:gd name="T91" fmla="*/ 2147483647 h 1194"/>
                <a:gd name="T92" fmla="*/ 2147483647 w 606"/>
                <a:gd name="T93" fmla="*/ 2147483647 h 1194"/>
                <a:gd name="T94" fmla="*/ 2147483647 w 606"/>
                <a:gd name="T95" fmla="*/ 2147483647 h 1194"/>
                <a:gd name="T96" fmla="*/ 2147483647 w 606"/>
                <a:gd name="T97" fmla="*/ 2147483647 h 1194"/>
                <a:gd name="T98" fmla="*/ 2147483647 w 606"/>
                <a:gd name="T99" fmla="*/ 2147483647 h 1194"/>
                <a:gd name="T100" fmla="*/ 2147483647 w 606"/>
                <a:gd name="T101" fmla="*/ 2147483647 h 1194"/>
                <a:gd name="T102" fmla="*/ 2147483647 w 606"/>
                <a:gd name="T103" fmla="*/ 2147483647 h 1194"/>
                <a:gd name="T104" fmla="*/ 2147483647 w 606"/>
                <a:gd name="T105" fmla="*/ 2147483647 h 1194"/>
                <a:gd name="T106" fmla="*/ 2147483647 w 606"/>
                <a:gd name="T107" fmla="*/ 2147483647 h 1194"/>
                <a:gd name="T108" fmla="*/ 2147483647 w 606"/>
                <a:gd name="T109" fmla="*/ 2147483647 h 1194"/>
                <a:gd name="T110" fmla="*/ 2147483647 w 606"/>
                <a:gd name="T111" fmla="*/ 2147483647 h 1194"/>
                <a:gd name="T112" fmla="*/ 2147483647 w 606"/>
                <a:gd name="T113" fmla="*/ 2147483647 h 1194"/>
                <a:gd name="T114" fmla="*/ 2147483647 w 606"/>
                <a:gd name="T115" fmla="*/ 2147483647 h 1194"/>
                <a:gd name="T116" fmla="*/ 2147483647 w 606"/>
                <a:gd name="T117" fmla="*/ 2147483647 h 1194"/>
                <a:gd name="T118" fmla="*/ 2147483647 w 606"/>
                <a:gd name="T119" fmla="*/ 2147483647 h 1194"/>
                <a:gd name="T120" fmla="*/ 2147483647 w 606"/>
                <a:gd name="T121" fmla="*/ 2147483647 h 1194"/>
                <a:gd name="T122" fmla="*/ 2147483647 w 606"/>
                <a:gd name="T123" fmla="*/ 2147483647 h 1194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606"/>
                <a:gd name="T187" fmla="*/ 0 h 1194"/>
                <a:gd name="T188" fmla="*/ 606 w 606"/>
                <a:gd name="T189" fmla="*/ 1194 h 1194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606" h="1194">
                  <a:moveTo>
                    <a:pt x="6" y="48"/>
                  </a:moveTo>
                  <a:lnTo>
                    <a:pt x="0" y="60"/>
                  </a:lnTo>
                  <a:lnTo>
                    <a:pt x="0" y="72"/>
                  </a:lnTo>
                  <a:lnTo>
                    <a:pt x="12" y="96"/>
                  </a:lnTo>
                  <a:lnTo>
                    <a:pt x="18" y="102"/>
                  </a:lnTo>
                  <a:lnTo>
                    <a:pt x="24" y="114"/>
                  </a:lnTo>
                  <a:lnTo>
                    <a:pt x="36" y="120"/>
                  </a:lnTo>
                  <a:lnTo>
                    <a:pt x="42" y="132"/>
                  </a:lnTo>
                  <a:lnTo>
                    <a:pt x="48" y="126"/>
                  </a:lnTo>
                  <a:lnTo>
                    <a:pt x="54" y="126"/>
                  </a:lnTo>
                  <a:lnTo>
                    <a:pt x="54" y="156"/>
                  </a:lnTo>
                  <a:lnTo>
                    <a:pt x="66" y="180"/>
                  </a:lnTo>
                  <a:lnTo>
                    <a:pt x="84" y="198"/>
                  </a:lnTo>
                  <a:lnTo>
                    <a:pt x="90" y="210"/>
                  </a:lnTo>
                  <a:lnTo>
                    <a:pt x="108" y="210"/>
                  </a:lnTo>
                  <a:lnTo>
                    <a:pt x="108" y="216"/>
                  </a:lnTo>
                  <a:lnTo>
                    <a:pt x="120" y="228"/>
                  </a:lnTo>
                  <a:lnTo>
                    <a:pt x="126" y="222"/>
                  </a:lnTo>
                  <a:lnTo>
                    <a:pt x="132" y="210"/>
                  </a:lnTo>
                  <a:lnTo>
                    <a:pt x="132" y="204"/>
                  </a:lnTo>
                  <a:lnTo>
                    <a:pt x="138" y="192"/>
                  </a:lnTo>
                  <a:lnTo>
                    <a:pt x="150" y="192"/>
                  </a:lnTo>
                  <a:lnTo>
                    <a:pt x="162" y="198"/>
                  </a:lnTo>
                  <a:lnTo>
                    <a:pt x="186" y="222"/>
                  </a:lnTo>
                  <a:lnTo>
                    <a:pt x="180" y="222"/>
                  </a:lnTo>
                  <a:lnTo>
                    <a:pt x="174" y="228"/>
                  </a:lnTo>
                  <a:lnTo>
                    <a:pt x="174" y="234"/>
                  </a:lnTo>
                  <a:lnTo>
                    <a:pt x="198" y="246"/>
                  </a:lnTo>
                  <a:lnTo>
                    <a:pt x="216" y="252"/>
                  </a:lnTo>
                  <a:lnTo>
                    <a:pt x="228" y="258"/>
                  </a:lnTo>
                  <a:lnTo>
                    <a:pt x="228" y="270"/>
                  </a:lnTo>
                  <a:lnTo>
                    <a:pt x="222" y="282"/>
                  </a:lnTo>
                  <a:lnTo>
                    <a:pt x="210" y="288"/>
                  </a:lnTo>
                  <a:lnTo>
                    <a:pt x="204" y="300"/>
                  </a:lnTo>
                  <a:lnTo>
                    <a:pt x="198" y="306"/>
                  </a:lnTo>
                  <a:lnTo>
                    <a:pt x="180" y="306"/>
                  </a:lnTo>
                  <a:lnTo>
                    <a:pt x="174" y="300"/>
                  </a:lnTo>
                  <a:lnTo>
                    <a:pt x="150" y="300"/>
                  </a:lnTo>
                  <a:lnTo>
                    <a:pt x="156" y="306"/>
                  </a:lnTo>
                  <a:lnTo>
                    <a:pt x="156" y="324"/>
                  </a:lnTo>
                  <a:lnTo>
                    <a:pt x="168" y="330"/>
                  </a:lnTo>
                  <a:lnTo>
                    <a:pt x="174" y="336"/>
                  </a:lnTo>
                  <a:lnTo>
                    <a:pt x="210" y="354"/>
                  </a:lnTo>
                  <a:lnTo>
                    <a:pt x="222" y="366"/>
                  </a:lnTo>
                  <a:lnTo>
                    <a:pt x="234" y="372"/>
                  </a:lnTo>
                  <a:lnTo>
                    <a:pt x="240" y="378"/>
                  </a:lnTo>
                  <a:lnTo>
                    <a:pt x="252" y="378"/>
                  </a:lnTo>
                  <a:lnTo>
                    <a:pt x="252" y="408"/>
                  </a:lnTo>
                  <a:lnTo>
                    <a:pt x="258" y="414"/>
                  </a:lnTo>
                  <a:lnTo>
                    <a:pt x="270" y="414"/>
                  </a:lnTo>
                  <a:lnTo>
                    <a:pt x="282" y="420"/>
                  </a:lnTo>
                  <a:lnTo>
                    <a:pt x="288" y="426"/>
                  </a:lnTo>
                  <a:lnTo>
                    <a:pt x="294" y="426"/>
                  </a:lnTo>
                  <a:lnTo>
                    <a:pt x="294" y="450"/>
                  </a:lnTo>
                  <a:lnTo>
                    <a:pt x="306" y="474"/>
                  </a:lnTo>
                  <a:lnTo>
                    <a:pt x="324" y="486"/>
                  </a:lnTo>
                  <a:lnTo>
                    <a:pt x="342" y="504"/>
                  </a:lnTo>
                  <a:lnTo>
                    <a:pt x="348" y="522"/>
                  </a:lnTo>
                  <a:lnTo>
                    <a:pt x="366" y="522"/>
                  </a:lnTo>
                  <a:lnTo>
                    <a:pt x="366" y="528"/>
                  </a:lnTo>
                  <a:lnTo>
                    <a:pt x="372" y="534"/>
                  </a:lnTo>
                  <a:lnTo>
                    <a:pt x="384" y="558"/>
                  </a:lnTo>
                  <a:lnTo>
                    <a:pt x="396" y="570"/>
                  </a:lnTo>
                  <a:lnTo>
                    <a:pt x="408" y="570"/>
                  </a:lnTo>
                  <a:lnTo>
                    <a:pt x="414" y="576"/>
                  </a:lnTo>
                  <a:lnTo>
                    <a:pt x="426" y="582"/>
                  </a:lnTo>
                  <a:lnTo>
                    <a:pt x="432" y="588"/>
                  </a:lnTo>
                  <a:lnTo>
                    <a:pt x="432" y="600"/>
                  </a:lnTo>
                  <a:lnTo>
                    <a:pt x="426" y="606"/>
                  </a:lnTo>
                  <a:lnTo>
                    <a:pt x="420" y="606"/>
                  </a:lnTo>
                  <a:lnTo>
                    <a:pt x="414" y="612"/>
                  </a:lnTo>
                  <a:lnTo>
                    <a:pt x="408" y="612"/>
                  </a:lnTo>
                  <a:lnTo>
                    <a:pt x="432" y="636"/>
                  </a:lnTo>
                  <a:lnTo>
                    <a:pt x="456" y="648"/>
                  </a:lnTo>
                  <a:lnTo>
                    <a:pt x="462" y="654"/>
                  </a:lnTo>
                  <a:lnTo>
                    <a:pt x="468" y="654"/>
                  </a:lnTo>
                  <a:lnTo>
                    <a:pt x="450" y="690"/>
                  </a:lnTo>
                  <a:lnTo>
                    <a:pt x="456" y="690"/>
                  </a:lnTo>
                  <a:lnTo>
                    <a:pt x="468" y="702"/>
                  </a:lnTo>
                  <a:lnTo>
                    <a:pt x="468" y="708"/>
                  </a:lnTo>
                  <a:lnTo>
                    <a:pt x="456" y="720"/>
                  </a:lnTo>
                  <a:lnTo>
                    <a:pt x="450" y="720"/>
                  </a:lnTo>
                  <a:lnTo>
                    <a:pt x="450" y="762"/>
                  </a:lnTo>
                  <a:lnTo>
                    <a:pt x="456" y="762"/>
                  </a:lnTo>
                  <a:lnTo>
                    <a:pt x="468" y="774"/>
                  </a:lnTo>
                  <a:lnTo>
                    <a:pt x="480" y="798"/>
                  </a:lnTo>
                  <a:lnTo>
                    <a:pt x="480" y="804"/>
                  </a:lnTo>
                  <a:lnTo>
                    <a:pt x="468" y="816"/>
                  </a:lnTo>
                  <a:lnTo>
                    <a:pt x="462" y="816"/>
                  </a:lnTo>
                  <a:lnTo>
                    <a:pt x="462" y="828"/>
                  </a:lnTo>
                  <a:lnTo>
                    <a:pt x="468" y="834"/>
                  </a:lnTo>
                  <a:lnTo>
                    <a:pt x="468" y="864"/>
                  </a:lnTo>
                  <a:lnTo>
                    <a:pt x="474" y="870"/>
                  </a:lnTo>
                  <a:lnTo>
                    <a:pt x="474" y="900"/>
                  </a:lnTo>
                  <a:lnTo>
                    <a:pt x="462" y="894"/>
                  </a:lnTo>
                  <a:lnTo>
                    <a:pt x="444" y="894"/>
                  </a:lnTo>
                  <a:lnTo>
                    <a:pt x="438" y="900"/>
                  </a:lnTo>
                  <a:lnTo>
                    <a:pt x="438" y="918"/>
                  </a:lnTo>
                  <a:lnTo>
                    <a:pt x="408" y="918"/>
                  </a:lnTo>
                  <a:lnTo>
                    <a:pt x="408" y="942"/>
                  </a:lnTo>
                  <a:lnTo>
                    <a:pt x="366" y="942"/>
                  </a:lnTo>
                  <a:lnTo>
                    <a:pt x="366" y="966"/>
                  </a:lnTo>
                  <a:lnTo>
                    <a:pt x="378" y="990"/>
                  </a:lnTo>
                  <a:lnTo>
                    <a:pt x="396" y="1008"/>
                  </a:lnTo>
                  <a:lnTo>
                    <a:pt x="396" y="1020"/>
                  </a:lnTo>
                  <a:lnTo>
                    <a:pt x="390" y="1014"/>
                  </a:lnTo>
                  <a:lnTo>
                    <a:pt x="378" y="1008"/>
                  </a:lnTo>
                  <a:lnTo>
                    <a:pt x="372" y="1002"/>
                  </a:lnTo>
                  <a:lnTo>
                    <a:pt x="360" y="996"/>
                  </a:lnTo>
                  <a:lnTo>
                    <a:pt x="348" y="996"/>
                  </a:lnTo>
                  <a:lnTo>
                    <a:pt x="342" y="1002"/>
                  </a:lnTo>
                  <a:lnTo>
                    <a:pt x="342" y="1008"/>
                  </a:lnTo>
                  <a:lnTo>
                    <a:pt x="306" y="1008"/>
                  </a:lnTo>
                  <a:lnTo>
                    <a:pt x="312" y="1014"/>
                  </a:lnTo>
                  <a:lnTo>
                    <a:pt x="318" y="1014"/>
                  </a:lnTo>
                  <a:lnTo>
                    <a:pt x="324" y="1020"/>
                  </a:lnTo>
                  <a:lnTo>
                    <a:pt x="324" y="1026"/>
                  </a:lnTo>
                  <a:lnTo>
                    <a:pt x="312" y="1032"/>
                  </a:lnTo>
                  <a:lnTo>
                    <a:pt x="294" y="1032"/>
                  </a:lnTo>
                  <a:lnTo>
                    <a:pt x="276" y="1038"/>
                  </a:lnTo>
                  <a:lnTo>
                    <a:pt x="270" y="1050"/>
                  </a:lnTo>
                  <a:lnTo>
                    <a:pt x="270" y="1056"/>
                  </a:lnTo>
                  <a:lnTo>
                    <a:pt x="288" y="1074"/>
                  </a:lnTo>
                  <a:lnTo>
                    <a:pt x="300" y="1080"/>
                  </a:lnTo>
                  <a:lnTo>
                    <a:pt x="306" y="1086"/>
                  </a:lnTo>
                  <a:lnTo>
                    <a:pt x="312" y="1086"/>
                  </a:lnTo>
                  <a:lnTo>
                    <a:pt x="294" y="1104"/>
                  </a:lnTo>
                  <a:lnTo>
                    <a:pt x="294" y="1110"/>
                  </a:lnTo>
                  <a:lnTo>
                    <a:pt x="300" y="1116"/>
                  </a:lnTo>
                  <a:lnTo>
                    <a:pt x="300" y="1128"/>
                  </a:lnTo>
                  <a:lnTo>
                    <a:pt x="306" y="1140"/>
                  </a:lnTo>
                  <a:lnTo>
                    <a:pt x="306" y="1152"/>
                  </a:lnTo>
                  <a:lnTo>
                    <a:pt x="312" y="1158"/>
                  </a:lnTo>
                  <a:lnTo>
                    <a:pt x="294" y="1176"/>
                  </a:lnTo>
                  <a:lnTo>
                    <a:pt x="294" y="1188"/>
                  </a:lnTo>
                  <a:lnTo>
                    <a:pt x="306" y="1194"/>
                  </a:lnTo>
                  <a:lnTo>
                    <a:pt x="318" y="1194"/>
                  </a:lnTo>
                  <a:lnTo>
                    <a:pt x="330" y="1188"/>
                  </a:lnTo>
                  <a:lnTo>
                    <a:pt x="354" y="1164"/>
                  </a:lnTo>
                  <a:lnTo>
                    <a:pt x="366" y="1158"/>
                  </a:lnTo>
                  <a:lnTo>
                    <a:pt x="378" y="1158"/>
                  </a:lnTo>
                  <a:lnTo>
                    <a:pt x="384" y="1134"/>
                  </a:lnTo>
                  <a:lnTo>
                    <a:pt x="384" y="1110"/>
                  </a:lnTo>
                  <a:lnTo>
                    <a:pt x="396" y="1110"/>
                  </a:lnTo>
                  <a:lnTo>
                    <a:pt x="402" y="1116"/>
                  </a:lnTo>
                  <a:lnTo>
                    <a:pt x="414" y="1116"/>
                  </a:lnTo>
                  <a:lnTo>
                    <a:pt x="426" y="1104"/>
                  </a:lnTo>
                  <a:lnTo>
                    <a:pt x="426" y="1092"/>
                  </a:lnTo>
                  <a:lnTo>
                    <a:pt x="420" y="1086"/>
                  </a:lnTo>
                  <a:lnTo>
                    <a:pt x="414" y="1074"/>
                  </a:lnTo>
                  <a:lnTo>
                    <a:pt x="408" y="1068"/>
                  </a:lnTo>
                  <a:lnTo>
                    <a:pt x="408" y="1062"/>
                  </a:lnTo>
                  <a:lnTo>
                    <a:pt x="414" y="1056"/>
                  </a:lnTo>
                  <a:lnTo>
                    <a:pt x="426" y="1056"/>
                  </a:lnTo>
                  <a:lnTo>
                    <a:pt x="438" y="1050"/>
                  </a:lnTo>
                  <a:lnTo>
                    <a:pt x="444" y="1044"/>
                  </a:lnTo>
                  <a:lnTo>
                    <a:pt x="450" y="1044"/>
                  </a:lnTo>
                  <a:lnTo>
                    <a:pt x="456" y="1050"/>
                  </a:lnTo>
                  <a:lnTo>
                    <a:pt x="468" y="1050"/>
                  </a:lnTo>
                  <a:lnTo>
                    <a:pt x="480" y="1044"/>
                  </a:lnTo>
                  <a:lnTo>
                    <a:pt x="498" y="1038"/>
                  </a:lnTo>
                  <a:lnTo>
                    <a:pt x="546" y="1014"/>
                  </a:lnTo>
                  <a:lnTo>
                    <a:pt x="582" y="978"/>
                  </a:lnTo>
                  <a:lnTo>
                    <a:pt x="588" y="960"/>
                  </a:lnTo>
                  <a:lnTo>
                    <a:pt x="594" y="936"/>
                  </a:lnTo>
                  <a:lnTo>
                    <a:pt x="606" y="876"/>
                  </a:lnTo>
                  <a:lnTo>
                    <a:pt x="606" y="846"/>
                  </a:lnTo>
                  <a:lnTo>
                    <a:pt x="600" y="834"/>
                  </a:lnTo>
                  <a:lnTo>
                    <a:pt x="576" y="810"/>
                  </a:lnTo>
                  <a:lnTo>
                    <a:pt x="594" y="804"/>
                  </a:lnTo>
                  <a:lnTo>
                    <a:pt x="594" y="774"/>
                  </a:lnTo>
                  <a:lnTo>
                    <a:pt x="588" y="756"/>
                  </a:lnTo>
                  <a:lnTo>
                    <a:pt x="588" y="744"/>
                  </a:lnTo>
                  <a:lnTo>
                    <a:pt x="570" y="708"/>
                  </a:lnTo>
                  <a:lnTo>
                    <a:pt x="564" y="690"/>
                  </a:lnTo>
                  <a:lnTo>
                    <a:pt x="558" y="684"/>
                  </a:lnTo>
                  <a:lnTo>
                    <a:pt x="552" y="672"/>
                  </a:lnTo>
                  <a:lnTo>
                    <a:pt x="558" y="666"/>
                  </a:lnTo>
                  <a:lnTo>
                    <a:pt x="558" y="642"/>
                  </a:lnTo>
                  <a:lnTo>
                    <a:pt x="522" y="606"/>
                  </a:lnTo>
                  <a:lnTo>
                    <a:pt x="486" y="576"/>
                  </a:lnTo>
                  <a:lnTo>
                    <a:pt x="456" y="552"/>
                  </a:lnTo>
                  <a:lnTo>
                    <a:pt x="432" y="534"/>
                  </a:lnTo>
                  <a:lnTo>
                    <a:pt x="420" y="528"/>
                  </a:lnTo>
                  <a:lnTo>
                    <a:pt x="402" y="516"/>
                  </a:lnTo>
                  <a:lnTo>
                    <a:pt x="390" y="510"/>
                  </a:lnTo>
                  <a:lnTo>
                    <a:pt x="384" y="504"/>
                  </a:lnTo>
                  <a:lnTo>
                    <a:pt x="384" y="468"/>
                  </a:lnTo>
                  <a:lnTo>
                    <a:pt x="336" y="420"/>
                  </a:lnTo>
                  <a:lnTo>
                    <a:pt x="306" y="384"/>
                  </a:lnTo>
                  <a:lnTo>
                    <a:pt x="288" y="354"/>
                  </a:lnTo>
                  <a:lnTo>
                    <a:pt x="282" y="336"/>
                  </a:lnTo>
                  <a:lnTo>
                    <a:pt x="282" y="318"/>
                  </a:lnTo>
                  <a:lnTo>
                    <a:pt x="276" y="306"/>
                  </a:lnTo>
                  <a:lnTo>
                    <a:pt x="276" y="282"/>
                  </a:lnTo>
                  <a:lnTo>
                    <a:pt x="282" y="276"/>
                  </a:lnTo>
                  <a:lnTo>
                    <a:pt x="294" y="252"/>
                  </a:lnTo>
                  <a:lnTo>
                    <a:pt x="294" y="240"/>
                  </a:lnTo>
                  <a:lnTo>
                    <a:pt x="300" y="240"/>
                  </a:lnTo>
                  <a:lnTo>
                    <a:pt x="312" y="228"/>
                  </a:lnTo>
                  <a:lnTo>
                    <a:pt x="324" y="222"/>
                  </a:lnTo>
                  <a:lnTo>
                    <a:pt x="336" y="210"/>
                  </a:lnTo>
                  <a:lnTo>
                    <a:pt x="336" y="204"/>
                  </a:lnTo>
                  <a:lnTo>
                    <a:pt x="342" y="198"/>
                  </a:lnTo>
                  <a:lnTo>
                    <a:pt x="372" y="198"/>
                  </a:lnTo>
                  <a:lnTo>
                    <a:pt x="384" y="186"/>
                  </a:lnTo>
                  <a:lnTo>
                    <a:pt x="390" y="174"/>
                  </a:lnTo>
                  <a:lnTo>
                    <a:pt x="390" y="156"/>
                  </a:lnTo>
                  <a:lnTo>
                    <a:pt x="396" y="144"/>
                  </a:lnTo>
                  <a:lnTo>
                    <a:pt x="390" y="144"/>
                  </a:lnTo>
                  <a:lnTo>
                    <a:pt x="384" y="138"/>
                  </a:lnTo>
                  <a:lnTo>
                    <a:pt x="354" y="138"/>
                  </a:lnTo>
                  <a:lnTo>
                    <a:pt x="342" y="132"/>
                  </a:lnTo>
                  <a:lnTo>
                    <a:pt x="336" y="120"/>
                  </a:lnTo>
                  <a:lnTo>
                    <a:pt x="330" y="114"/>
                  </a:lnTo>
                  <a:lnTo>
                    <a:pt x="312" y="114"/>
                  </a:lnTo>
                  <a:lnTo>
                    <a:pt x="312" y="96"/>
                  </a:lnTo>
                  <a:lnTo>
                    <a:pt x="300" y="90"/>
                  </a:lnTo>
                  <a:lnTo>
                    <a:pt x="294" y="72"/>
                  </a:lnTo>
                  <a:lnTo>
                    <a:pt x="312" y="54"/>
                  </a:lnTo>
                  <a:lnTo>
                    <a:pt x="312" y="48"/>
                  </a:lnTo>
                  <a:lnTo>
                    <a:pt x="306" y="42"/>
                  </a:lnTo>
                  <a:lnTo>
                    <a:pt x="276" y="42"/>
                  </a:lnTo>
                  <a:lnTo>
                    <a:pt x="264" y="30"/>
                  </a:lnTo>
                  <a:lnTo>
                    <a:pt x="234" y="36"/>
                  </a:lnTo>
                  <a:lnTo>
                    <a:pt x="204" y="0"/>
                  </a:lnTo>
                  <a:lnTo>
                    <a:pt x="198" y="0"/>
                  </a:lnTo>
                  <a:lnTo>
                    <a:pt x="192" y="6"/>
                  </a:lnTo>
                  <a:lnTo>
                    <a:pt x="180" y="12"/>
                  </a:lnTo>
                  <a:lnTo>
                    <a:pt x="174" y="18"/>
                  </a:lnTo>
                  <a:lnTo>
                    <a:pt x="174" y="30"/>
                  </a:lnTo>
                  <a:lnTo>
                    <a:pt x="168" y="42"/>
                  </a:lnTo>
                  <a:lnTo>
                    <a:pt x="168" y="48"/>
                  </a:lnTo>
                  <a:lnTo>
                    <a:pt x="150" y="48"/>
                  </a:lnTo>
                  <a:lnTo>
                    <a:pt x="144" y="54"/>
                  </a:lnTo>
                  <a:lnTo>
                    <a:pt x="138" y="48"/>
                  </a:lnTo>
                  <a:lnTo>
                    <a:pt x="120" y="48"/>
                  </a:lnTo>
                  <a:lnTo>
                    <a:pt x="132" y="60"/>
                  </a:lnTo>
                  <a:lnTo>
                    <a:pt x="132" y="72"/>
                  </a:lnTo>
                  <a:lnTo>
                    <a:pt x="114" y="72"/>
                  </a:lnTo>
                  <a:lnTo>
                    <a:pt x="108" y="66"/>
                  </a:lnTo>
                  <a:lnTo>
                    <a:pt x="96" y="48"/>
                  </a:lnTo>
                  <a:lnTo>
                    <a:pt x="90" y="48"/>
                  </a:lnTo>
                  <a:lnTo>
                    <a:pt x="90" y="66"/>
                  </a:lnTo>
                  <a:lnTo>
                    <a:pt x="72" y="48"/>
                  </a:lnTo>
                  <a:lnTo>
                    <a:pt x="66" y="54"/>
                  </a:lnTo>
                  <a:lnTo>
                    <a:pt x="60" y="66"/>
                  </a:lnTo>
                  <a:lnTo>
                    <a:pt x="54" y="72"/>
                  </a:lnTo>
                  <a:lnTo>
                    <a:pt x="42" y="72"/>
                  </a:lnTo>
                  <a:lnTo>
                    <a:pt x="18" y="48"/>
                  </a:lnTo>
                  <a:lnTo>
                    <a:pt x="6" y="48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34" name="Laos" descr="© INSCALE GmbH, 05.05.2010&#10;http://www.presentationload.com/">
              <a:extLst>
                <a:ext uri="{FF2B5EF4-FFF2-40B4-BE49-F238E27FC236}">
                  <a16:creationId xmlns:a16="http://schemas.microsoft.com/office/drawing/2014/main" id="{33105A55-2778-449B-AF1E-45657E936C08}"/>
                </a:ext>
              </a:extLst>
            </p:cNvPr>
            <p:cNvSpPr>
              <a:spLocks/>
            </p:cNvSpPr>
            <p:nvPr/>
          </p:nvSpPr>
          <p:spPr bwMode="gray">
            <a:xfrm>
              <a:off x="8653159" y="3706203"/>
              <a:ext cx="265124" cy="311234"/>
            </a:xfrm>
            <a:custGeom>
              <a:avLst/>
              <a:gdLst>
                <a:gd name="T0" fmla="*/ 2147483647 w 600"/>
                <a:gd name="T1" fmla="*/ 2147483647 h 696"/>
                <a:gd name="T2" fmla="*/ 2147483647 w 600"/>
                <a:gd name="T3" fmla="*/ 2147483647 h 696"/>
                <a:gd name="T4" fmla="*/ 2147483647 w 600"/>
                <a:gd name="T5" fmla="*/ 2147483647 h 696"/>
                <a:gd name="T6" fmla="*/ 2147483647 w 600"/>
                <a:gd name="T7" fmla="*/ 2147483647 h 696"/>
                <a:gd name="T8" fmla="*/ 2147483647 w 600"/>
                <a:gd name="T9" fmla="*/ 2147483647 h 696"/>
                <a:gd name="T10" fmla="*/ 2147483647 w 600"/>
                <a:gd name="T11" fmla="*/ 2147483647 h 696"/>
                <a:gd name="T12" fmla="*/ 2147483647 w 600"/>
                <a:gd name="T13" fmla="*/ 2147483647 h 696"/>
                <a:gd name="T14" fmla="*/ 2147483647 w 600"/>
                <a:gd name="T15" fmla="*/ 2147483647 h 696"/>
                <a:gd name="T16" fmla="*/ 2147483647 w 600"/>
                <a:gd name="T17" fmla="*/ 2147483647 h 696"/>
                <a:gd name="T18" fmla="*/ 2147483647 w 600"/>
                <a:gd name="T19" fmla="*/ 2147483647 h 696"/>
                <a:gd name="T20" fmla="*/ 2147483647 w 600"/>
                <a:gd name="T21" fmla="*/ 2147483647 h 696"/>
                <a:gd name="T22" fmla="*/ 2147483647 w 600"/>
                <a:gd name="T23" fmla="*/ 2147483647 h 696"/>
                <a:gd name="T24" fmla="*/ 2147483647 w 600"/>
                <a:gd name="T25" fmla="*/ 2147483647 h 696"/>
                <a:gd name="T26" fmla="*/ 2147483647 w 600"/>
                <a:gd name="T27" fmla="*/ 2147483647 h 696"/>
                <a:gd name="T28" fmla="*/ 2147483647 w 600"/>
                <a:gd name="T29" fmla="*/ 2147483647 h 696"/>
                <a:gd name="T30" fmla="*/ 2147483647 w 600"/>
                <a:gd name="T31" fmla="*/ 2147483647 h 696"/>
                <a:gd name="T32" fmla="*/ 2147483647 w 600"/>
                <a:gd name="T33" fmla="*/ 2147483647 h 696"/>
                <a:gd name="T34" fmla="*/ 2147483647 w 600"/>
                <a:gd name="T35" fmla="*/ 2147483647 h 696"/>
                <a:gd name="T36" fmla="*/ 2147483647 w 600"/>
                <a:gd name="T37" fmla="*/ 2147483647 h 696"/>
                <a:gd name="T38" fmla="*/ 2147483647 w 600"/>
                <a:gd name="T39" fmla="*/ 2147483647 h 696"/>
                <a:gd name="T40" fmla="*/ 2147483647 w 600"/>
                <a:gd name="T41" fmla="*/ 2147483647 h 696"/>
                <a:gd name="T42" fmla="*/ 2147483647 w 600"/>
                <a:gd name="T43" fmla="*/ 2147483647 h 696"/>
                <a:gd name="T44" fmla="*/ 2147483647 w 600"/>
                <a:gd name="T45" fmla="*/ 2147483647 h 696"/>
                <a:gd name="T46" fmla="*/ 2147483647 w 600"/>
                <a:gd name="T47" fmla="*/ 2147483647 h 696"/>
                <a:gd name="T48" fmla="*/ 2147483647 w 600"/>
                <a:gd name="T49" fmla="*/ 2147483647 h 696"/>
                <a:gd name="T50" fmla="*/ 2147483647 w 600"/>
                <a:gd name="T51" fmla="*/ 2147483647 h 696"/>
                <a:gd name="T52" fmla="*/ 2147483647 w 600"/>
                <a:gd name="T53" fmla="*/ 2147483647 h 696"/>
                <a:gd name="T54" fmla="*/ 2147483647 w 600"/>
                <a:gd name="T55" fmla="*/ 2147483647 h 696"/>
                <a:gd name="T56" fmla="*/ 2147483647 w 600"/>
                <a:gd name="T57" fmla="*/ 2147483647 h 696"/>
                <a:gd name="T58" fmla="*/ 2147483647 w 600"/>
                <a:gd name="T59" fmla="*/ 2147483647 h 696"/>
                <a:gd name="T60" fmla="*/ 2147483647 w 600"/>
                <a:gd name="T61" fmla="*/ 2147483647 h 696"/>
                <a:gd name="T62" fmla="*/ 2147483647 w 600"/>
                <a:gd name="T63" fmla="*/ 2147483647 h 696"/>
                <a:gd name="T64" fmla="*/ 2147483647 w 600"/>
                <a:gd name="T65" fmla="*/ 2147483647 h 696"/>
                <a:gd name="T66" fmla="*/ 2147483647 w 600"/>
                <a:gd name="T67" fmla="*/ 2147483647 h 696"/>
                <a:gd name="T68" fmla="*/ 2147483647 w 600"/>
                <a:gd name="T69" fmla="*/ 2147483647 h 696"/>
                <a:gd name="T70" fmla="*/ 2147483647 w 600"/>
                <a:gd name="T71" fmla="*/ 2147483647 h 696"/>
                <a:gd name="T72" fmla="*/ 2147483647 w 600"/>
                <a:gd name="T73" fmla="*/ 2147483647 h 696"/>
                <a:gd name="T74" fmla="*/ 2147483647 w 600"/>
                <a:gd name="T75" fmla="*/ 2147483647 h 696"/>
                <a:gd name="T76" fmla="*/ 2147483647 w 600"/>
                <a:gd name="T77" fmla="*/ 2147483647 h 696"/>
                <a:gd name="T78" fmla="*/ 2147483647 w 600"/>
                <a:gd name="T79" fmla="*/ 2147483647 h 696"/>
                <a:gd name="T80" fmla="*/ 2147483647 w 600"/>
                <a:gd name="T81" fmla="*/ 2147483647 h 696"/>
                <a:gd name="T82" fmla="*/ 2147483647 w 600"/>
                <a:gd name="T83" fmla="*/ 2147483647 h 696"/>
                <a:gd name="T84" fmla="*/ 2147483647 w 600"/>
                <a:gd name="T85" fmla="*/ 2147483647 h 696"/>
                <a:gd name="T86" fmla="*/ 2147483647 w 600"/>
                <a:gd name="T87" fmla="*/ 2147483647 h 696"/>
                <a:gd name="T88" fmla="*/ 2147483647 w 600"/>
                <a:gd name="T89" fmla="*/ 2147483647 h 696"/>
                <a:gd name="T90" fmla="*/ 2147483647 w 600"/>
                <a:gd name="T91" fmla="*/ 2147483647 h 696"/>
                <a:gd name="T92" fmla="*/ 2147483647 w 600"/>
                <a:gd name="T93" fmla="*/ 2147483647 h 696"/>
                <a:gd name="T94" fmla="*/ 2147483647 w 600"/>
                <a:gd name="T95" fmla="*/ 2147483647 h 696"/>
                <a:gd name="T96" fmla="*/ 2147483647 w 600"/>
                <a:gd name="T97" fmla="*/ 2147483647 h 696"/>
                <a:gd name="T98" fmla="*/ 2147483647 w 600"/>
                <a:gd name="T99" fmla="*/ 2147483647 h 696"/>
                <a:gd name="T100" fmla="*/ 2147483647 w 600"/>
                <a:gd name="T101" fmla="*/ 2147483647 h 696"/>
                <a:gd name="T102" fmla="*/ 2147483647 w 600"/>
                <a:gd name="T103" fmla="*/ 2147483647 h 696"/>
                <a:gd name="T104" fmla="*/ 2147483647 w 600"/>
                <a:gd name="T105" fmla="*/ 2147483647 h 696"/>
                <a:gd name="T106" fmla="*/ 2147483647 w 600"/>
                <a:gd name="T107" fmla="*/ 2147483647 h 696"/>
                <a:gd name="T108" fmla="*/ 2147483647 w 600"/>
                <a:gd name="T109" fmla="*/ 2147483647 h 696"/>
                <a:gd name="T110" fmla="*/ 2147483647 w 600"/>
                <a:gd name="T111" fmla="*/ 2147483647 h 696"/>
                <a:gd name="T112" fmla="*/ 2147483647 w 600"/>
                <a:gd name="T113" fmla="*/ 2147483647 h 696"/>
                <a:gd name="T114" fmla="*/ 2147483647 w 600"/>
                <a:gd name="T115" fmla="*/ 2147483647 h 696"/>
                <a:gd name="T116" fmla="*/ 2147483647 w 600"/>
                <a:gd name="T117" fmla="*/ 2147483647 h 696"/>
                <a:gd name="T118" fmla="*/ 0 w 600"/>
                <a:gd name="T119" fmla="*/ 2147483647 h 696"/>
                <a:gd name="T120" fmla="*/ 2147483647 w 600"/>
                <a:gd name="T121" fmla="*/ 2147483647 h 69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600"/>
                <a:gd name="T184" fmla="*/ 0 h 696"/>
                <a:gd name="T185" fmla="*/ 600 w 600"/>
                <a:gd name="T186" fmla="*/ 696 h 69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600" h="696">
                  <a:moveTo>
                    <a:pt x="24" y="180"/>
                  </a:moveTo>
                  <a:lnTo>
                    <a:pt x="36" y="180"/>
                  </a:lnTo>
                  <a:lnTo>
                    <a:pt x="42" y="186"/>
                  </a:lnTo>
                  <a:lnTo>
                    <a:pt x="42" y="198"/>
                  </a:lnTo>
                  <a:lnTo>
                    <a:pt x="36" y="204"/>
                  </a:lnTo>
                  <a:lnTo>
                    <a:pt x="36" y="228"/>
                  </a:lnTo>
                  <a:lnTo>
                    <a:pt x="42" y="240"/>
                  </a:lnTo>
                  <a:lnTo>
                    <a:pt x="48" y="246"/>
                  </a:lnTo>
                  <a:lnTo>
                    <a:pt x="66" y="246"/>
                  </a:lnTo>
                  <a:lnTo>
                    <a:pt x="66" y="234"/>
                  </a:lnTo>
                  <a:lnTo>
                    <a:pt x="78" y="234"/>
                  </a:lnTo>
                  <a:lnTo>
                    <a:pt x="84" y="228"/>
                  </a:lnTo>
                  <a:lnTo>
                    <a:pt x="90" y="228"/>
                  </a:lnTo>
                  <a:lnTo>
                    <a:pt x="102" y="234"/>
                  </a:lnTo>
                  <a:lnTo>
                    <a:pt x="102" y="264"/>
                  </a:lnTo>
                  <a:lnTo>
                    <a:pt x="96" y="270"/>
                  </a:lnTo>
                  <a:lnTo>
                    <a:pt x="102" y="276"/>
                  </a:lnTo>
                  <a:lnTo>
                    <a:pt x="108" y="288"/>
                  </a:lnTo>
                  <a:lnTo>
                    <a:pt x="108" y="300"/>
                  </a:lnTo>
                  <a:lnTo>
                    <a:pt x="102" y="312"/>
                  </a:lnTo>
                  <a:lnTo>
                    <a:pt x="90" y="324"/>
                  </a:lnTo>
                  <a:lnTo>
                    <a:pt x="102" y="324"/>
                  </a:lnTo>
                  <a:lnTo>
                    <a:pt x="108" y="330"/>
                  </a:lnTo>
                  <a:lnTo>
                    <a:pt x="108" y="342"/>
                  </a:lnTo>
                  <a:lnTo>
                    <a:pt x="84" y="390"/>
                  </a:lnTo>
                  <a:lnTo>
                    <a:pt x="84" y="402"/>
                  </a:lnTo>
                  <a:lnTo>
                    <a:pt x="102" y="402"/>
                  </a:lnTo>
                  <a:lnTo>
                    <a:pt x="126" y="390"/>
                  </a:lnTo>
                  <a:lnTo>
                    <a:pt x="132" y="384"/>
                  </a:lnTo>
                  <a:lnTo>
                    <a:pt x="132" y="378"/>
                  </a:lnTo>
                  <a:lnTo>
                    <a:pt x="144" y="366"/>
                  </a:lnTo>
                  <a:lnTo>
                    <a:pt x="150" y="354"/>
                  </a:lnTo>
                  <a:lnTo>
                    <a:pt x="156" y="348"/>
                  </a:lnTo>
                  <a:lnTo>
                    <a:pt x="168" y="348"/>
                  </a:lnTo>
                  <a:lnTo>
                    <a:pt x="174" y="354"/>
                  </a:lnTo>
                  <a:lnTo>
                    <a:pt x="198" y="366"/>
                  </a:lnTo>
                  <a:lnTo>
                    <a:pt x="216" y="366"/>
                  </a:lnTo>
                  <a:lnTo>
                    <a:pt x="234" y="348"/>
                  </a:lnTo>
                  <a:lnTo>
                    <a:pt x="234" y="336"/>
                  </a:lnTo>
                  <a:lnTo>
                    <a:pt x="240" y="330"/>
                  </a:lnTo>
                  <a:lnTo>
                    <a:pt x="258" y="330"/>
                  </a:lnTo>
                  <a:lnTo>
                    <a:pt x="264" y="336"/>
                  </a:lnTo>
                  <a:lnTo>
                    <a:pt x="276" y="342"/>
                  </a:lnTo>
                  <a:lnTo>
                    <a:pt x="300" y="342"/>
                  </a:lnTo>
                  <a:lnTo>
                    <a:pt x="306" y="348"/>
                  </a:lnTo>
                  <a:lnTo>
                    <a:pt x="306" y="360"/>
                  </a:lnTo>
                  <a:lnTo>
                    <a:pt x="318" y="372"/>
                  </a:lnTo>
                  <a:lnTo>
                    <a:pt x="336" y="384"/>
                  </a:lnTo>
                  <a:lnTo>
                    <a:pt x="348" y="390"/>
                  </a:lnTo>
                  <a:lnTo>
                    <a:pt x="366" y="408"/>
                  </a:lnTo>
                  <a:lnTo>
                    <a:pt x="372" y="450"/>
                  </a:lnTo>
                  <a:lnTo>
                    <a:pt x="372" y="462"/>
                  </a:lnTo>
                  <a:lnTo>
                    <a:pt x="384" y="486"/>
                  </a:lnTo>
                  <a:lnTo>
                    <a:pt x="420" y="522"/>
                  </a:lnTo>
                  <a:lnTo>
                    <a:pt x="420" y="528"/>
                  </a:lnTo>
                  <a:lnTo>
                    <a:pt x="426" y="534"/>
                  </a:lnTo>
                  <a:lnTo>
                    <a:pt x="426" y="546"/>
                  </a:lnTo>
                  <a:lnTo>
                    <a:pt x="432" y="540"/>
                  </a:lnTo>
                  <a:lnTo>
                    <a:pt x="432" y="546"/>
                  </a:lnTo>
                  <a:lnTo>
                    <a:pt x="444" y="558"/>
                  </a:lnTo>
                  <a:lnTo>
                    <a:pt x="432" y="582"/>
                  </a:lnTo>
                  <a:lnTo>
                    <a:pt x="426" y="588"/>
                  </a:lnTo>
                  <a:lnTo>
                    <a:pt x="426" y="594"/>
                  </a:lnTo>
                  <a:lnTo>
                    <a:pt x="438" y="606"/>
                  </a:lnTo>
                  <a:lnTo>
                    <a:pt x="450" y="612"/>
                  </a:lnTo>
                  <a:lnTo>
                    <a:pt x="456" y="618"/>
                  </a:lnTo>
                  <a:lnTo>
                    <a:pt x="456" y="630"/>
                  </a:lnTo>
                  <a:lnTo>
                    <a:pt x="450" y="636"/>
                  </a:lnTo>
                  <a:lnTo>
                    <a:pt x="444" y="648"/>
                  </a:lnTo>
                  <a:lnTo>
                    <a:pt x="432" y="654"/>
                  </a:lnTo>
                  <a:lnTo>
                    <a:pt x="426" y="660"/>
                  </a:lnTo>
                  <a:lnTo>
                    <a:pt x="426" y="672"/>
                  </a:lnTo>
                  <a:lnTo>
                    <a:pt x="450" y="672"/>
                  </a:lnTo>
                  <a:lnTo>
                    <a:pt x="456" y="678"/>
                  </a:lnTo>
                  <a:lnTo>
                    <a:pt x="462" y="678"/>
                  </a:lnTo>
                  <a:lnTo>
                    <a:pt x="462" y="684"/>
                  </a:lnTo>
                  <a:lnTo>
                    <a:pt x="474" y="696"/>
                  </a:lnTo>
                  <a:lnTo>
                    <a:pt x="486" y="696"/>
                  </a:lnTo>
                  <a:lnTo>
                    <a:pt x="492" y="690"/>
                  </a:lnTo>
                  <a:lnTo>
                    <a:pt x="492" y="678"/>
                  </a:lnTo>
                  <a:lnTo>
                    <a:pt x="480" y="666"/>
                  </a:lnTo>
                  <a:lnTo>
                    <a:pt x="498" y="654"/>
                  </a:lnTo>
                  <a:lnTo>
                    <a:pt x="510" y="642"/>
                  </a:lnTo>
                  <a:lnTo>
                    <a:pt x="546" y="654"/>
                  </a:lnTo>
                  <a:lnTo>
                    <a:pt x="558" y="642"/>
                  </a:lnTo>
                  <a:lnTo>
                    <a:pt x="582" y="648"/>
                  </a:lnTo>
                  <a:lnTo>
                    <a:pt x="588" y="648"/>
                  </a:lnTo>
                  <a:lnTo>
                    <a:pt x="600" y="636"/>
                  </a:lnTo>
                  <a:lnTo>
                    <a:pt x="600" y="630"/>
                  </a:lnTo>
                  <a:lnTo>
                    <a:pt x="588" y="618"/>
                  </a:lnTo>
                  <a:lnTo>
                    <a:pt x="582" y="618"/>
                  </a:lnTo>
                  <a:lnTo>
                    <a:pt x="600" y="582"/>
                  </a:lnTo>
                  <a:lnTo>
                    <a:pt x="594" y="582"/>
                  </a:lnTo>
                  <a:lnTo>
                    <a:pt x="588" y="576"/>
                  </a:lnTo>
                  <a:lnTo>
                    <a:pt x="564" y="564"/>
                  </a:lnTo>
                  <a:lnTo>
                    <a:pt x="540" y="540"/>
                  </a:lnTo>
                  <a:lnTo>
                    <a:pt x="546" y="540"/>
                  </a:lnTo>
                  <a:lnTo>
                    <a:pt x="552" y="534"/>
                  </a:lnTo>
                  <a:lnTo>
                    <a:pt x="558" y="534"/>
                  </a:lnTo>
                  <a:lnTo>
                    <a:pt x="564" y="528"/>
                  </a:lnTo>
                  <a:lnTo>
                    <a:pt x="564" y="516"/>
                  </a:lnTo>
                  <a:lnTo>
                    <a:pt x="558" y="510"/>
                  </a:lnTo>
                  <a:lnTo>
                    <a:pt x="546" y="504"/>
                  </a:lnTo>
                  <a:lnTo>
                    <a:pt x="540" y="498"/>
                  </a:lnTo>
                  <a:lnTo>
                    <a:pt x="528" y="498"/>
                  </a:lnTo>
                  <a:lnTo>
                    <a:pt x="516" y="486"/>
                  </a:lnTo>
                  <a:lnTo>
                    <a:pt x="504" y="462"/>
                  </a:lnTo>
                  <a:lnTo>
                    <a:pt x="498" y="456"/>
                  </a:lnTo>
                  <a:lnTo>
                    <a:pt x="498" y="450"/>
                  </a:lnTo>
                  <a:lnTo>
                    <a:pt x="480" y="450"/>
                  </a:lnTo>
                  <a:lnTo>
                    <a:pt x="474" y="432"/>
                  </a:lnTo>
                  <a:lnTo>
                    <a:pt x="456" y="414"/>
                  </a:lnTo>
                  <a:lnTo>
                    <a:pt x="438" y="402"/>
                  </a:lnTo>
                  <a:lnTo>
                    <a:pt x="426" y="378"/>
                  </a:lnTo>
                  <a:lnTo>
                    <a:pt x="426" y="354"/>
                  </a:lnTo>
                  <a:lnTo>
                    <a:pt x="420" y="354"/>
                  </a:lnTo>
                  <a:lnTo>
                    <a:pt x="414" y="348"/>
                  </a:lnTo>
                  <a:lnTo>
                    <a:pt x="402" y="342"/>
                  </a:lnTo>
                  <a:lnTo>
                    <a:pt x="390" y="342"/>
                  </a:lnTo>
                  <a:lnTo>
                    <a:pt x="384" y="336"/>
                  </a:lnTo>
                  <a:lnTo>
                    <a:pt x="384" y="306"/>
                  </a:lnTo>
                  <a:lnTo>
                    <a:pt x="372" y="306"/>
                  </a:lnTo>
                  <a:lnTo>
                    <a:pt x="366" y="300"/>
                  </a:lnTo>
                  <a:lnTo>
                    <a:pt x="354" y="294"/>
                  </a:lnTo>
                  <a:lnTo>
                    <a:pt x="342" y="282"/>
                  </a:lnTo>
                  <a:lnTo>
                    <a:pt x="306" y="264"/>
                  </a:lnTo>
                  <a:lnTo>
                    <a:pt x="300" y="258"/>
                  </a:lnTo>
                  <a:lnTo>
                    <a:pt x="288" y="252"/>
                  </a:lnTo>
                  <a:lnTo>
                    <a:pt x="288" y="234"/>
                  </a:lnTo>
                  <a:lnTo>
                    <a:pt x="282" y="228"/>
                  </a:lnTo>
                  <a:lnTo>
                    <a:pt x="306" y="228"/>
                  </a:lnTo>
                  <a:lnTo>
                    <a:pt x="312" y="234"/>
                  </a:lnTo>
                  <a:lnTo>
                    <a:pt x="330" y="234"/>
                  </a:lnTo>
                  <a:lnTo>
                    <a:pt x="336" y="228"/>
                  </a:lnTo>
                  <a:lnTo>
                    <a:pt x="342" y="216"/>
                  </a:lnTo>
                  <a:lnTo>
                    <a:pt x="354" y="210"/>
                  </a:lnTo>
                  <a:lnTo>
                    <a:pt x="360" y="198"/>
                  </a:lnTo>
                  <a:lnTo>
                    <a:pt x="360" y="186"/>
                  </a:lnTo>
                  <a:lnTo>
                    <a:pt x="348" y="180"/>
                  </a:lnTo>
                  <a:lnTo>
                    <a:pt x="330" y="174"/>
                  </a:lnTo>
                  <a:lnTo>
                    <a:pt x="306" y="162"/>
                  </a:lnTo>
                  <a:lnTo>
                    <a:pt x="306" y="156"/>
                  </a:lnTo>
                  <a:lnTo>
                    <a:pt x="312" y="150"/>
                  </a:lnTo>
                  <a:lnTo>
                    <a:pt x="318" y="150"/>
                  </a:lnTo>
                  <a:lnTo>
                    <a:pt x="294" y="126"/>
                  </a:lnTo>
                  <a:lnTo>
                    <a:pt x="282" y="120"/>
                  </a:lnTo>
                  <a:lnTo>
                    <a:pt x="270" y="120"/>
                  </a:lnTo>
                  <a:lnTo>
                    <a:pt x="264" y="132"/>
                  </a:lnTo>
                  <a:lnTo>
                    <a:pt x="264" y="138"/>
                  </a:lnTo>
                  <a:lnTo>
                    <a:pt x="258" y="150"/>
                  </a:lnTo>
                  <a:lnTo>
                    <a:pt x="252" y="156"/>
                  </a:lnTo>
                  <a:lnTo>
                    <a:pt x="240" y="144"/>
                  </a:lnTo>
                  <a:lnTo>
                    <a:pt x="240" y="138"/>
                  </a:lnTo>
                  <a:lnTo>
                    <a:pt x="222" y="138"/>
                  </a:lnTo>
                  <a:lnTo>
                    <a:pt x="216" y="126"/>
                  </a:lnTo>
                  <a:lnTo>
                    <a:pt x="198" y="108"/>
                  </a:lnTo>
                  <a:lnTo>
                    <a:pt x="186" y="84"/>
                  </a:lnTo>
                  <a:lnTo>
                    <a:pt x="186" y="54"/>
                  </a:lnTo>
                  <a:lnTo>
                    <a:pt x="180" y="54"/>
                  </a:lnTo>
                  <a:lnTo>
                    <a:pt x="174" y="60"/>
                  </a:lnTo>
                  <a:lnTo>
                    <a:pt x="168" y="48"/>
                  </a:lnTo>
                  <a:lnTo>
                    <a:pt x="156" y="42"/>
                  </a:lnTo>
                  <a:lnTo>
                    <a:pt x="150" y="30"/>
                  </a:lnTo>
                  <a:lnTo>
                    <a:pt x="144" y="24"/>
                  </a:lnTo>
                  <a:lnTo>
                    <a:pt x="138" y="12"/>
                  </a:lnTo>
                  <a:lnTo>
                    <a:pt x="132" y="6"/>
                  </a:lnTo>
                  <a:lnTo>
                    <a:pt x="96" y="0"/>
                  </a:lnTo>
                  <a:lnTo>
                    <a:pt x="90" y="6"/>
                  </a:lnTo>
                  <a:lnTo>
                    <a:pt x="90" y="48"/>
                  </a:lnTo>
                  <a:lnTo>
                    <a:pt x="114" y="72"/>
                  </a:lnTo>
                  <a:lnTo>
                    <a:pt x="114" y="108"/>
                  </a:lnTo>
                  <a:lnTo>
                    <a:pt x="72" y="108"/>
                  </a:lnTo>
                  <a:lnTo>
                    <a:pt x="72" y="84"/>
                  </a:lnTo>
                  <a:lnTo>
                    <a:pt x="36" y="102"/>
                  </a:lnTo>
                  <a:lnTo>
                    <a:pt x="36" y="114"/>
                  </a:lnTo>
                  <a:lnTo>
                    <a:pt x="30" y="126"/>
                  </a:lnTo>
                  <a:lnTo>
                    <a:pt x="36" y="132"/>
                  </a:lnTo>
                  <a:lnTo>
                    <a:pt x="30" y="138"/>
                  </a:lnTo>
                  <a:lnTo>
                    <a:pt x="18" y="138"/>
                  </a:lnTo>
                  <a:lnTo>
                    <a:pt x="0" y="156"/>
                  </a:lnTo>
                  <a:lnTo>
                    <a:pt x="0" y="168"/>
                  </a:lnTo>
                  <a:lnTo>
                    <a:pt x="6" y="168"/>
                  </a:lnTo>
                  <a:lnTo>
                    <a:pt x="12" y="174"/>
                  </a:lnTo>
                  <a:lnTo>
                    <a:pt x="24" y="180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B4D2AC">
                  <a:lumMod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</p:grpSp>
      <p:grpSp>
        <p:nvGrpSpPr>
          <p:cNvPr id="135" name="Asia">
            <a:extLst>
              <a:ext uri="{FF2B5EF4-FFF2-40B4-BE49-F238E27FC236}">
                <a16:creationId xmlns:a16="http://schemas.microsoft.com/office/drawing/2014/main" id="{248C1C0F-5539-4E77-B161-A33C04C99939}"/>
              </a:ext>
            </a:extLst>
          </p:cNvPr>
          <p:cNvGrpSpPr>
            <a:grpSpLocks/>
          </p:cNvGrpSpPr>
          <p:nvPr userDrawn="1"/>
        </p:nvGrpSpPr>
        <p:grpSpPr bwMode="auto">
          <a:xfrm>
            <a:off x="7661275" y="2344738"/>
            <a:ext cx="2082800" cy="1717675"/>
            <a:chOff x="7661781" y="2592116"/>
            <a:chExt cx="2082630" cy="1718266"/>
          </a:xfrm>
        </p:grpSpPr>
        <p:sp>
          <p:nvSpPr>
            <p:cNvPr id="136" name="Taiwan" descr="© INSCALE GmbH, 05.05.2010&#10;http://www.presentationload.com/">
              <a:extLst>
                <a:ext uri="{FF2B5EF4-FFF2-40B4-BE49-F238E27FC236}">
                  <a16:creationId xmlns:a16="http://schemas.microsoft.com/office/drawing/2014/main" id="{7CBBB8A5-C5FB-4E83-BE6A-71D672ACBC86}"/>
                </a:ext>
              </a:extLst>
            </p:cNvPr>
            <p:cNvSpPr>
              <a:spLocks/>
            </p:cNvSpPr>
            <p:nvPr/>
          </p:nvSpPr>
          <p:spPr bwMode="gray">
            <a:xfrm>
              <a:off x="9250739" y="3605289"/>
              <a:ext cx="52383" cy="120692"/>
            </a:xfrm>
            <a:custGeom>
              <a:avLst/>
              <a:gdLst>
                <a:gd name="T0" fmla="*/ 2147483647 w 120"/>
                <a:gd name="T1" fmla="*/ 2147483647 h 270"/>
                <a:gd name="T2" fmla="*/ 2147483647 w 120"/>
                <a:gd name="T3" fmla="*/ 2147483647 h 270"/>
                <a:gd name="T4" fmla="*/ 2147483647 w 120"/>
                <a:gd name="T5" fmla="*/ 2147483647 h 270"/>
                <a:gd name="T6" fmla="*/ 2147483647 w 120"/>
                <a:gd name="T7" fmla="*/ 2147483647 h 270"/>
                <a:gd name="T8" fmla="*/ 2147483647 w 120"/>
                <a:gd name="T9" fmla="*/ 2147483647 h 270"/>
                <a:gd name="T10" fmla="*/ 2147483647 w 120"/>
                <a:gd name="T11" fmla="*/ 2147483647 h 270"/>
                <a:gd name="T12" fmla="*/ 2147483647 w 120"/>
                <a:gd name="T13" fmla="*/ 2147483647 h 270"/>
                <a:gd name="T14" fmla="*/ 2147483647 w 120"/>
                <a:gd name="T15" fmla="*/ 2147483647 h 270"/>
                <a:gd name="T16" fmla="*/ 2147483647 w 120"/>
                <a:gd name="T17" fmla="*/ 2147483647 h 270"/>
                <a:gd name="T18" fmla="*/ 2147483647 w 120"/>
                <a:gd name="T19" fmla="*/ 2147483647 h 270"/>
                <a:gd name="T20" fmla="*/ 2147483647 w 120"/>
                <a:gd name="T21" fmla="*/ 0 h 270"/>
                <a:gd name="T22" fmla="*/ 2147483647 w 120"/>
                <a:gd name="T23" fmla="*/ 2147483647 h 270"/>
                <a:gd name="T24" fmla="*/ 2147483647 w 120"/>
                <a:gd name="T25" fmla="*/ 2147483647 h 270"/>
                <a:gd name="T26" fmla="*/ 2147483647 w 120"/>
                <a:gd name="T27" fmla="*/ 2147483647 h 270"/>
                <a:gd name="T28" fmla="*/ 2147483647 w 120"/>
                <a:gd name="T29" fmla="*/ 2147483647 h 270"/>
                <a:gd name="T30" fmla="*/ 0 w 120"/>
                <a:gd name="T31" fmla="*/ 2147483647 h 270"/>
                <a:gd name="T32" fmla="*/ 0 w 120"/>
                <a:gd name="T33" fmla="*/ 2147483647 h 270"/>
                <a:gd name="T34" fmla="*/ 2147483647 w 120"/>
                <a:gd name="T35" fmla="*/ 2147483647 h 270"/>
                <a:gd name="T36" fmla="*/ 2147483647 w 120"/>
                <a:gd name="T37" fmla="*/ 2147483647 h 270"/>
                <a:gd name="T38" fmla="*/ 2147483647 w 120"/>
                <a:gd name="T39" fmla="*/ 2147483647 h 270"/>
                <a:gd name="T40" fmla="*/ 2147483647 w 120"/>
                <a:gd name="T41" fmla="*/ 2147483647 h 270"/>
                <a:gd name="T42" fmla="*/ 2147483647 w 120"/>
                <a:gd name="T43" fmla="*/ 2147483647 h 270"/>
                <a:gd name="T44" fmla="*/ 2147483647 w 120"/>
                <a:gd name="T45" fmla="*/ 2147483647 h 270"/>
                <a:gd name="T46" fmla="*/ 2147483647 w 120"/>
                <a:gd name="T47" fmla="*/ 2147483647 h 270"/>
                <a:gd name="T48" fmla="*/ 2147483647 w 120"/>
                <a:gd name="T49" fmla="*/ 2147483647 h 270"/>
                <a:gd name="T50" fmla="*/ 2147483647 w 120"/>
                <a:gd name="T51" fmla="*/ 2147483647 h 27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120"/>
                <a:gd name="T79" fmla="*/ 0 h 270"/>
                <a:gd name="T80" fmla="*/ 120 w 120"/>
                <a:gd name="T81" fmla="*/ 270 h 270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120" h="270">
                  <a:moveTo>
                    <a:pt x="84" y="270"/>
                  </a:moveTo>
                  <a:lnTo>
                    <a:pt x="84" y="222"/>
                  </a:lnTo>
                  <a:lnTo>
                    <a:pt x="90" y="216"/>
                  </a:lnTo>
                  <a:lnTo>
                    <a:pt x="102" y="192"/>
                  </a:lnTo>
                  <a:lnTo>
                    <a:pt x="102" y="102"/>
                  </a:lnTo>
                  <a:lnTo>
                    <a:pt x="108" y="96"/>
                  </a:lnTo>
                  <a:lnTo>
                    <a:pt x="114" y="84"/>
                  </a:lnTo>
                  <a:lnTo>
                    <a:pt x="114" y="54"/>
                  </a:lnTo>
                  <a:lnTo>
                    <a:pt x="120" y="36"/>
                  </a:lnTo>
                  <a:lnTo>
                    <a:pt x="120" y="24"/>
                  </a:lnTo>
                  <a:lnTo>
                    <a:pt x="72" y="0"/>
                  </a:lnTo>
                  <a:lnTo>
                    <a:pt x="48" y="30"/>
                  </a:lnTo>
                  <a:lnTo>
                    <a:pt x="42" y="42"/>
                  </a:lnTo>
                  <a:lnTo>
                    <a:pt x="30" y="78"/>
                  </a:lnTo>
                  <a:lnTo>
                    <a:pt x="12" y="114"/>
                  </a:lnTo>
                  <a:lnTo>
                    <a:pt x="0" y="150"/>
                  </a:lnTo>
                  <a:lnTo>
                    <a:pt x="0" y="168"/>
                  </a:lnTo>
                  <a:lnTo>
                    <a:pt x="6" y="180"/>
                  </a:lnTo>
                  <a:lnTo>
                    <a:pt x="18" y="192"/>
                  </a:lnTo>
                  <a:lnTo>
                    <a:pt x="24" y="204"/>
                  </a:lnTo>
                  <a:lnTo>
                    <a:pt x="36" y="210"/>
                  </a:lnTo>
                  <a:lnTo>
                    <a:pt x="42" y="222"/>
                  </a:lnTo>
                  <a:lnTo>
                    <a:pt x="42" y="228"/>
                  </a:lnTo>
                  <a:lnTo>
                    <a:pt x="48" y="234"/>
                  </a:lnTo>
                  <a:lnTo>
                    <a:pt x="60" y="258"/>
                  </a:lnTo>
                  <a:lnTo>
                    <a:pt x="84" y="270"/>
                  </a:lnTo>
                  <a:close/>
                </a:path>
              </a:pathLst>
            </a:custGeom>
            <a:solidFill>
              <a:srgbClr val="2F4B3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FF0000"/>
                </a:solidFill>
              </a:endParaRPr>
            </a:p>
          </p:txBody>
        </p:sp>
        <p:sp>
          <p:nvSpPr>
            <p:cNvPr id="137" name="Sri Lanka" descr="© INSCALE GmbH, 05.05.2010&#10;http://www.presentationload.com/">
              <a:extLst>
                <a:ext uri="{FF2B5EF4-FFF2-40B4-BE49-F238E27FC236}">
                  <a16:creationId xmlns:a16="http://schemas.microsoft.com/office/drawing/2014/main" id="{4D5F1062-A5C0-4867-B63B-AA4AF6BB11D2}"/>
                </a:ext>
              </a:extLst>
            </p:cNvPr>
            <p:cNvSpPr>
              <a:spLocks/>
            </p:cNvSpPr>
            <p:nvPr/>
          </p:nvSpPr>
          <p:spPr bwMode="gray">
            <a:xfrm>
              <a:off x="8055449" y="4173810"/>
              <a:ext cx="74607" cy="136572"/>
            </a:xfrm>
            <a:custGeom>
              <a:avLst/>
              <a:gdLst>
                <a:gd name="T0" fmla="*/ 2147483647 w 174"/>
                <a:gd name="T1" fmla="*/ 2147483647 h 306"/>
                <a:gd name="T2" fmla="*/ 2147483647 w 174"/>
                <a:gd name="T3" fmla="*/ 0 h 306"/>
                <a:gd name="T4" fmla="*/ 2147483647 w 174"/>
                <a:gd name="T5" fmla="*/ 0 h 306"/>
                <a:gd name="T6" fmla="*/ 2147483647 w 174"/>
                <a:gd name="T7" fmla="*/ 2147483647 h 306"/>
                <a:gd name="T8" fmla="*/ 2147483647 w 174"/>
                <a:gd name="T9" fmla="*/ 2147483647 h 306"/>
                <a:gd name="T10" fmla="*/ 2147483647 w 174"/>
                <a:gd name="T11" fmla="*/ 2147483647 h 306"/>
                <a:gd name="T12" fmla="*/ 2147483647 w 174"/>
                <a:gd name="T13" fmla="*/ 2147483647 h 306"/>
                <a:gd name="T14" fmla="*/ 2147483647 w 174"/>
                <a:gd name="T15" fmla="*/ 2147483647 h 306"/>
                <a:gd name="T16" fmla="*/ 2147483647 w 174"/>
                <a:gd name="T17" fmla="*/ 2147483647 h 306"/>
                <a:gd name="T18" fmla="*/ 2147483647 w 174"/>
                <a:gd name="T19" fmla="*/ 2147483647 h 306"/>
                <a:gd name="T20" fmla="*/ 2147483647 w 174"/>
                <a:gd name="T21" fmla="*/ 2147483647 h 306"/>
                <a:gd name="T22" fmla="*/ 2147483647 w 174"/>
                <a:gd name="T23" fmla="*/ 2147483647 h 306"/>
                <a:gd name="T24" fmla="*/ 2147483647 w 174"/>
                <a:gd name="T25" fmla="*/ 2147483647 h 306"/>
                <a:gd name="T26" fmla="*/ 2147483647 w 174"/>
                <a:gd name="T27" fmla="*/ 2147483647 h 306"/>
                <a:gd name="T28" fmla="*/ 2147483647 w 174"/>
                <a:gd name="T29" fmla="*/ 2147483647 h 306"/>
                <a:gd name="T30" fmla="*/ 2147483647 w 174"/>
                <a:gd name="T31" fmla="*/ 2147483647 h 306"/>
                <a:gd name="T32" fmla="*/ 2147483647 w 174"/>
                <a:gd name="T33" fmla="*/ 2147483647 h 306"/>
                <a:gd name="T34" fmla="*/ 2147483647 w 174"/>
                <a:gd name="T35" fmla="*/ 2147483647 h 306"/>
                <a:gd name="T36" fmla="*/ 2147483647 w 174"/>
                <a:gd name="T37" fmla="*/ 2147483647 h 306"/>
                <a:gd name="T38" fmla="*/ 2147483647 w 174"/>
                <a:gd name="T39" fmla="*/ 2147483647 h 306"/>
                <a:gd name="T40" fmla="*/ 0 w 174"/>
                <a:gd name="T41" fmla="*/ 2147483647 h 306"/>
                <a:gd name="T42" fmla="*/ 0 w 174"/>
                <a:gd name="T43" fmla="*/ 2147483647 h 306"/>
                <a:gd name="T44" fmla="*/ 2147483647 w 174"/>
                <a:gd name="T45" fmla="*/ 2147483647 h 306"/>
                <a:gd name="T46" fmla="*/ 2147483647 w 174"/>
                <a:gd name="T47" fmla="*/ 2147483647 h 306"/>
                <a:gd name="T48" fmla="*/ 2147483647 w 174"/>
                <a:gd name="T49" fmla="*/ 2147483647 h 306"/>
                <a:gd name="T50" fmla="*/ 2147483647 w 174"/>
                <a:gd name="T51" fmla="*/ 2147483647 h 306"/>
                <a:gd name="T52" fmla="*/ 2147483647 w 174"/>
                <a:gd name="T53" fmla="*/ 2147483647 h 306"/>
                <a:gd name="T54" fmla="*/ 0 w 174"/>
                <a:gd name="T55" fmla="*/ 2147483647 h 306"/>
                <a:gd name="T56" fmla="*/ 2147483647 w 174"/>
                <a:gd name="T57" fmla="*/ 2147483647 h 306"/>
                <a:gd name="T58" fmla="*/ 2147483647 w 174"/>
                <a:gd name="T59" fmla="*/ 2147483647 h 30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174"/>
                <a:gd name="T91" fmla="*/ 0 h 306"/>
                <a:gd name="T92" fmla="*/ 174 w 174"/>
                <a:gd name="T93" fmla="*/ 306 h 30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174" h="306">
                  <a:moveTo>
                    <a:pt x="24" y="6"/>
                  </a:moveTo>
                  <a:lnTo>
                    <a:pt x="36" y="0"/>
                  </a:lnTo>
                  <a:lnTo>
                    <a:pt x="48" y="0"/>
                  </a:lnTo>
                  <a:lnTo>
                    <a:pt x="66" y="6"/>
                  </a:lnTo>
                  <a:lnTo>
                    <a:pt x="78" y="12"/>
                  </a:lnTo>
                  <a:lnTo>
                    <a:pt x="114" y="66"/>
                  </a:lnTo>
                  <a:lnTo>
                    <a:pt x="132" y="84"/>
                  </a:lnTo>
                  <a:lnTo>
                    <a:pt x="126" y="120"/>
                  </a:lnTo>
                  <a:lnTo>
                    <a:pt x="150" y="114"/>
                  </a:lnTo>
                  <a:lnTo>
                    <a:pt x="156" y="168"/>
                  </a:lnTo>
                  <a:lnTo>
                    <a:pt x="162" y="174"/>
                  </a:lnTo>
                  <a:lnTo>
                    <a:pt x="168" y="198"/>
                  </a:lnTo>
                  <a:lnTo>
                    <a:pt x="174" y="228"/>
                  </a:lnTo>
                  <a:lnTo>
                    <a:pt x="174" y="258"/>
                  </a:lnTo>
                  <a:lnTo>
                    <a:pt x="156" y="276"/>
                  </a:lnTo>
                  <a:lnTo>
                    <a:pt x="120" y="294"/>
                  </a:lnTo>
                  <a:lnTo>
                    <a:pt x="84" y="306"/>
                  </a:lnTo>
                  <a:lnTo>
                    <a:pt x="48" y="306"/>
                  </a:lnTo>
                  <a:lnTo>
                    <a:pt x="24" y="282"/>
                  </a:lnTo>
                  <a:lnTo>
                    <a:pt x="12" y="240"/>
                  </a:lnTo>
                  <a:lnTo>
                    <a:pt x="0" y="192"/>
                  </a:lnTo>
                  <a:lnTo>
                    <a:pt x="0" y="156"/>
                  </a:lnTo>
                  <a:lnTo>
                    <a:pt x="12" y="138"/>
                  </a:lnTo>
                  <a:lnTo>
                    <a:pt x="18" y="132"/>
                  </a:lnTo>
                  <a:lnTo>
                    <a:pt x="24" y="120"/>
                  </a:lnTo>
                  <a:lnTo>
                    <a:pt x="30" y="102"/>
                  </a:lnTo>
                  <a:lnTo>
                    <a:pt x="30" y="78"/>
                  </a:lnTo>
                  <a:lnTo>
                    <a:pt x="0" y="36"/>
                  </a:lnTo>
                  <a:lnTo>
                    <a:pt x="24" y="36"/>
                  </a:lnTo>
                  <a:lnTo>
                    <a:pt x="24" y="6"/>
                  </a:lnTo>
                  <a:close/>
                </a:path>
              </a:pathLst>
            </a:custGeom>
            <a:solidFill>
              <a:srgbClr val="2F4B3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FF0000"/>
                </a:solidFill>
              </a:endParaRPr>
            </a:p>
          </p:txBody>
        </p:sp>
        <p:sp>
          <p:nvSpPr>
            <p:cNvPr id="138" name="Korea, South" descr="© INSCALE GmbH, 05.05.2010&#10;http://www.presentationload.com/">
              <a:extLst>
                <a:ext uri="{FF2B5EF4-FFF2-40B4-BE49-F238E27FC236}">
                  <a16:creationId xmlns:a16="http://schemas.microsoft.com/office/drawing/2014/main" id="{C965E1E8-D4E2-4EF8-B0B0-FC40B234122C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9288836" y="3127287"/>
              <a:ext cx="120640" cy="190566"/>
            </a:xfrm>
            <a:custGeom>
              <a:avLst/>
              <a:gdLst>
                <a:gd name="T0" fmla="*/ 2147483647 w 276"/>
                <a:gd name="T1" fmla="*/ 2147483647 h 426"/>
                <a:gd name="T2" fmla="*/ 2147483647 w 276"/>
                <a:gd name="T3" fmla="*/ 2147483647 h 426"/>
                <a:gd name="T4" fmla="*/ 2147483647 w 276"/>
                <a:gd name="T5" fmla="*/ 2147483647 h 426"/>
                <a:gd name="T6" fmla="*/ 2147483647 w 276"/>
                <a:gd name="T7" fmla="*/ 2147483647 h 426"/>
                <a:gd name="T8" fmla="*/ 2147483647 w 276"/>
                <a:gd name="T9" fmla="*/ 2147483647 h 426"/>
                <a:gd name="T10" fmla="*/ 2147483647 w 276"/>
                <a:gd name="T11" fmla="*/ 2147483647 h 426"/>
                <a:gd name="T12" fmla="*/ 2147483647 w 276"/>
                <a:gd name="T13" fmla="*/ 2147483647 h 426"/>
                <a:gd name="T14" fmla="*/ 2147483647 w 276"/>
                <a:gd name="T15" fmla="*/ 2147483647 h 426"/>
                <a:gd name="T16" fmla="*/ 2147483647 w 276"/>
                <a:gd name="T17" fmla="*/ 2147483647 h 426"/>
                <a:gd name="T18" fmla="*/ 2147483647 w 276"/>
                <a:gd name="T19" fmla="*/ 2147483647 h 426"/>
                <a:gd name="T20" fmla="*/ 2147483647 w 276"/>
                <a:gd name="T21" fmla="*/ 2147483647 h 426"/>
                <a:gd name="T22" fmla="*/ 2147483647 w 276"/>
                <a:gd name="T23" fmla="*/ 2147483647 h 426"/>
                <a:gd name="T24" fmla="*/ 2147483647 w 276"/>
                <a:gd name="T25" fmla="*/ 0 h 426"/>
                <a:gd name="T26" fmla="*/ 2147483647 w 276"/>
                <a:gd name="T27" fmla="*/ 2147483647 h 426"/>
                <a:gd name="T28" fmla="*/ 2147483647 w 276"/>
                <a:gd name="T29" fmla="*/ 2147483647 h 426"/>
                <a:gd name="T30" fmla="*/ 2147483647 w 276"/>
                <a:gd name="T31" fmla="*/ 2147483647 h 426"/>
                <a:gd name="T32" fmla="*/ 2147483647 w 276"/>
                <a:gd name="T33" fmla="*/ 2147483647 h 426"/>
                <a:gd name="T34" fmla="*/ 0 w 276"/>
                <a:gd name="T35" fmla="*/ 2147483647 h 426"/>
                <a:gd name="T36" fmla="*/ 2147483647 w 276"/>
                <a:gd name="T37" fmla="*/ 2147483647 h 426"/>
                <a:gd name="T38" fmla="*/ 2147483647 w 276"/>
                <a:gd name="T39" fmla="*/ 2147483647 h 426"/>
                <a:gd name="T40" fmla="*/ 2147483647 w 276"/>
                <a:gd name="T41" fmla="*/ 2147483647 h 426"/>
                <a:gd name="T42" fmla="*/ 2147483647 w 276"/>
                <a:gd name="T43" fmla="*/ 2147483647 h 426"/>
                <a:gd name="T44" fmla="*/ 2147483647 w 276"/>
                <a:gd name="T45" fmla="*/ 2147483647 h 426"/>
                <a:gd name="T46" fmla="*/ 2147483647 w 276"/>
                <a:gd name="T47" fmla="*/ 2147483647 h 426"/>
                <a:gd name="T48" fmla="*/ 2147483647 w 276"/>
                <a:gd name="T49" fmla="*/ 2147483647 h 426"/>
                <a:gd name="T50" fmla="*/ 2147483647 w 276"/>
                <a:gd name="T51" fmla="*/ 2147483647 h 426"/>
                <a:gd name="T52" fmla="*/ 2147483647 w 276"/>
                <a:gd name="T53" fmla="*/ 2147483647 h 426"/>
                <a:gd name="T54" fmla="*/ 2147483647 w 276"/>
                <a:gd name="T55" fmla="*/ 2147483647 h 426"/>
                <a:gd name="T56" fmla="*/ 2147483647 w 276"/>
                <a:gd name="T57" fmla="*/ 2147483647 h 426"/>
                <a:gd name="T58" fmla="*/ 2147483647 w 276"/>
                <a:gd name="T59" fmla="*/ 2147483647 h 426"/>
                <a:gd name="T60" fmla="*/ 2147483647 w 276"/>
                <a:gd name="T61" fmla="*/ 2147483647 h 426"/>
                <a:gd name="T62" fmla="*/ 2147483647 w 276"/>
                <a:gd name="T63" fmla="*/ 2147483647 h 426"/>
                <a:gd name="T64" fmla="*/ 2147483647 w 276"/>
                <a:gd name="T65" fmla="*/ 2147483647 h 426"/>
                <a:gd name="T66" fmla="*/ 2147483647 w 276"/>
                <a:gd name="T67" fmla="*/ 2147483647 h 426"/>
                <a:gd name="T68" fmla="*/ 2147483647 w 276"/>
                <a:gd name="T69" fmla="*/ 2147483647 h 426"/>
                <a:gd name="T70" fmla="*/ 2147483647 w 276"/>
                <a:gd name="T71" fmla="*/ 2147483647 h 426"/>
                <a:gd name="T72" fmla="*/ 2147483647 w 276"/>
                <a:gd name="T73" fmla="*/ 2147483647 h 426"/>
                <a:gd name="T74" fmla="*/ 2147483647 w 276"/>
                <a:gd name="T75" fmla="*/ 2147483647 h 42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276"/>
                <a:gd name="T115" fmla="*/ 0 h 426"/>
                <a:gd name="T116" fmla="*/ 276 w 276"/>
                <a:gd name="T117" fmla="*/ 426 h 42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276" h="426">
                  <a:moveTo>
                    <a:pt x="150" y="402"/>
                  </a:moveTo>
                  <a:lnTo>
                    <a:pt x="132" y="408"/>
                  </a:lnTo>
                  <a:lnTo>
                    <a:pt x="126" y="414"/>
                  </a:lnTo>
                  <a:lnTo>
                    <a:pt x="138" y="426"/>
                  </a:lnTo>
                  <a:lnTo>
                    <a:pt x="162" y="426"/>
                  </a:lnTo>
                  <a:lnTo>
                    <a:pt x="174" y="414"/>
                  </a:lnTo>
                  <a:lnTo>
                    <a:pt x="174" y="408"/>
                  </a:lnTo>
                  <a:lnTo>
                    <a:pt x="168" y="402"/>
                  </a:lnTo>
                  <a:lnTo>
                    <a:pt x="150" y="402"/>
                  </a:lnTo>
                  <a:close/>
                  <a:moveTo>
                    <a:pt x="276" y="246"/>
                  </a:moveTo>
                  <a:lnTo>
                    <a:pt x="270" y="228"/>
                  </a:lnTo>
                  <a:lnTo>
                    <a:pt x="264" y="216"/>
                  </a:lnTo>
                  <a:lnTo>
                    <a:pt x="246" y="198"/>
                  </a:lnTo>
                  <a:lnTo>
                    <a:pt x="252" y="186"/>
                  </a:lnTo>
                  <a:lnTo>
                    <a:pt x="252" y="180"/>
                  </a:lnTo>
                  <a:lnTo>
                    <a:pt x="246" y="162"/>
                  </a:lnTo>
                  <a:lnTo>
                    <a:pt x="240" y="150"/>
                  </a:lnTo>
                  <a:lnTo>
                    <a:pt x="210" y="120"/>
                  </a:lnTo>
                  <a:lnTo>
                    <a:pt x="198" y="102"/>
                  </a:lnTo>
                  <a:lnTo>
                    <a:pt x="168" y="72"/>
                  </a:lnTo>
                  <a:lnTo>
                    <a:pt x="144" y="66"/>
                  </a:lnTo>
                  <a:lnTo>
                    <a:pt x="144" y="60"/>
                  </a:lnTo>
                  <a:lnTo>
                    <a:pt x="138" y="54"/>
                  </a:lnTo>
                  <a:lnTo>
                    <a:pt x="132" y="42"/>
                  </a:lnTo>
                  <a:lnTo>
                    <a:pt x="102" y="12"/>
                  </a:lnTo>
                  <a:lnTo>
                    <a:pt x="96" y="0"/>
                  </a:lnTo>
                  <a:lnTo>
                    <a:pt x="78" y="12"/>
                  </a:lnTo>
                  <a:lnTo>
                    <a:pt x="48" y="12"/>
                  </a:lnTo>
                  <a:lnTo>
                    <a:pt x="24" y="24"/>
                  </a:lnTo>
                  <a:lnTo>
                    <a:pt x="18" y="30"/>
                  </a:lnTo>
                  <a:lnTo>
                    <a:pt x="12" y="30"/>
                  </a:lnTo>
                  <a:lnTo>
                    <a:pt x="12" y="36"/>
                  </a:lnTo>
                  <a:lnTo>
                    <a:pt x="18" y="42"/>
                  </a:lnTo>
                  <a:lnTo>
                    <a:pt x="18" y="48"/>
                  </a:lnTo>
                  <a:lnTo>
                    <a:pt x="12" y="54"/>
                  </a:lnTo>
                  <a:lnTo>
                    <a:pt x="0" y="60"/>
                  </a:lnTo>
                  <a:lnTo>
                    <a:pt x="0" y="66"/>
                  </a:lnTo>
                  <a:lnTo>
                    <a:pt x="6" y="72"/>
                  </a:lnTo>
                  <a:lnTo>
                    <a:pt x="12" y="84"/>
                  </a:lnTo>
                  <a:lnTo>
                    <a:pt x="24" y="90"/>
                  </a:lnTo>
                  <a:lnTo>
                    <a:pt x="30" y="90"/>
                  </a:lnTo>
                  <a:lnTo>
                    <a:pt x="42" y="96"/>
                  </a:lnTo>
                  <a:lnTo>
                    <a:pt x="60" y="132"/>
                  </a:lnTo>
                  <a:lnTo>
                    <a:pt x="54" y="132"/>
                  </a:lnTo>
                  <a:lnTo>
                    <a:pt x="48" y="126"/>
                  </a:lnTo>
                  <a:lnTo>
                    <a:pt x="36" y="126"/>
                  </a:lnTo>
                  <a:lnTo>
                    <a:pt x="24" y="120"/>
                  </a:lnTo>
                  <a:lnTo>
                    <a:pt x="6" y="120"/>
                  </a:lnTo>
                  <a:lnTo>
                    <a:pt x="6" y="126"/>
                  </a:lnTo>
                  <a:lnTo>
                    <a:pt x="18" y="132"/>
                  </a:lnTo>
                  <a:lnTo>
                    <a:pt x="30" y="144"/>
                  </a:lnTo>
                  <a:lnTo>
                    <a:pt x="42" y="150"/>
                  </a:lnTo>
                  <a:lnTo>
                    <a:pt x="54" y="192"/>
                  </a:lnTo>
                  <a:lnTo>
                    <a:pt x="90" y="198"/>
                  </a:lnTo>
                  <a:lnTo>
                    <a:pt x="90" y="228"/>
                  </a:lnTo>
                  <a:lnTo>
                    <a:pt x="78" y="240"/>
                  </a:lnTo>
                  <a:lnTo>
                    <a:pt x="78" y="270"/>
                  </a:lnTo>
                  <a:lnTo>
                    <a:pt x="84" y="282"/>
                  </a:lnTo>
                  <a:lnTo>
                    <a:pt x="102" y="300"/>
                  </a:lnTo>
                  <a:lnTo>
                    <a:pt x="108" y="300"/>
                  </a:lnTo>
                  <a:lnTo>
                    <a:pt x="108" y="306"/>
                  </a:lnTo>
                  <a:lnTo>
                    <a:pt x="102" y="312"/>
                  </a:lnTo>
                  <a:lnTo>
                    <a:pt x="102" y="324"/>
                  </a:lnTo>
                  <a:lnTo>
                    <a:pt x="108" y="330"/>
                  </a:lnTo>
                  <a:lnTo>
                    <a:pt x="132" y="330"/>
                  </a:lnTo>
                  <a:lnTo>
                    <a:pt x="144" y="324"/>
                  </a:lnTo>
                  <a:lnTo>
                    <a:pt x="144" y="318"/>
                  </a:lnTo>
                  <a:lnTo>
                    <a:pt x="150" y="312"/>
                  </a:lnTo>
                  <a:lnTo>
                    <a:pt x="150" y="306"/>
                  </a:lnTo>
                  <a:lnTo>
                    <a:pt x="198" y="282"/>
                  </a:lnTo>
                  <a:lnTo>
                    <a:pt x="222" y="288"/>
                  </a:lnTo>
                  <a:lnTo>
                    <a:pt x="234" y="270"/>
                  </a:lnTo>
                  <a:lnTo>
                    <a:pt x="258" y="270"/>
                  </a:lnTo>
                  <a:lnTo>
                    <a:pt x="270" y="264"/>
                  </a:lnTo>
                  <a:lnTo>
                    <a:pt x="276" y="264"/>
                  </a:lnTo>
                  <a:lnTo>
                    <a:pt x="276" y="246"/>
                  </a:lnTo>
                  <a:close/>
                </a:path>
              </a:pathLst>
            </a:custGeom>
            <a:solidFill>
              <a:srgbClr val="2F4B3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FF0000"/>
                </a:solidFill>
              </a:endParaRPr>
            </a:p>
          </p:txBody>
        </p:sp>
        <p:sp>
          <p:nvSpPr>
            <p:cNvPr id="139" name="Japan" descr="© INSCALE GmbH, 05.05.2010&#10;http://www.presentationload.com/">
              <a:extLst>
                <a:ext uri="{FF2B5EF4-FFF2-40B4-BE49-F238E27FC236}">
                  <a16:creationId xmlns:a16="http://schemas.microsoft.com/office/drawing/2014/main" id="{0CFE6FB5-F4ED-44EF-AD10-ED62373A43CC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9357093" y="2877964"/>
              <a:ext cx="387318" cy="767026"/>
            </a:xfrm>
            <a:custGeom>
              <a:avLst/>
              <a:gdLst>
                <a:gd name="T0" fmla="*/ 2147483647 w 876"/>
                <a:gd name="T1" fmla="*/ 2147483647 h 1710"/>
                <a:gd name="T2" fmla="*/ 2147483647 w 876"/>
                <a:gd name="T3" fmla="*/ 2147483647 h 1710"/>
                <a:gd name="T4" fmla="*/ 2147483647 w 876"/>
                <a:gd name="T5" fmla="*/ 2147483647 h 1710"/>
                <a:gd name="T6" fmla="*/ 2147483647 w 876"/>
                <a:gd name="T7" fmla="*/ 2147483647 h 1710"/>
                <a:gd name="T8" fmla="*/ 2147483647 w 876"/>
                <a:gd name="T9" fmla="*/ 2147483647 h 1710"/>
                <a:gd name="T10" fmla="*/ 2147483647 w 876"/>
                <a:gd name="T11" fmla="*/ 2147483647 h 1710"/>
                <a:gd name="T12" fmla="*/ 2147483647 w 876"/>
                <a:gd name="T13" fmla="*/ 2147483647 h 1710"/>
                <a:gd name="T14" fmla="*/ 2147483647 w 876"/>
                <a:gd name="T15" fmla="*/ 2147483647 h 1710"/>
                <a:gd name="T16" fmla="*/ 2147483647 w 876"/>
                <a:gd name="T17" fmla="*/ 2147483647 h 1710"/>
                <a:gd name="T18" fmla="*/ 2147483647 w 876"/>
                <a:gd name="T19" fmla="*/ 2147483647 h 1710"/>
                <a:gd name="T20" fmla="*/ 2147483647 w 876"/>
                <a:gd name="T21" fmla="*/ 2147483647 h 1710"/>
                <a:gd name="T22" fmla="*/ 2147483647 w 876"/>
                <a:gd name="T23" fmla="*/ 2147483647 h 1710"/>
                <a:gd name="T24" fmla="*/ 2147483647 w 876"/>
                <a:gd name="T25" fmla="*/ 2147483647 h 1710"/>
                <a:gd name="T26" fmla="*/ 2147483647 w 876"/>
                <a:gd name="T27" fmla="*/ 2147483647 h 1710"/>
                <a:gd name="T28" fmla="*/ 2147483647 w 876"/>
                <a:gd name="T29" fmla="*/ 2147483647 h 1710"/>
                <a:gd name="T30" fmla="*/ 2147483647 w 876"/>
                <a:gd name="T31" fmla="*/ 2147483647 h 1710"/>
                <a:gd name="T32" fmla="*/ 2147483647 w 876"/>
                <a:gd name="T33" fmla="*/ 2147483647 h 1710"/>
                <a:gd name="T34" fmla="*/ 2147483647 w 876"/>
                <a:gd name="T35" fmla="*/ 2147483647 h 1710"/>
                <a:gd name="T36" fmla="*/ 2147483647 w 876"/>
                <a:gd name="T37" fmla="*/ 2147483647 h 1710"/>
                <a:gd name="T38" fmla="*/ 2147483647 w 876"/>
                <a:gd name="T39" fmla="*/ 2147483647 h 1710"/>
                <a:gd name="T40" fmla="*/ 2147483647 w 876"/>
                <a:gd name="T41" fmla="*/ 2147483647 h 1710"/>
                <a:gd name="T42" fmla="*/ 2147483647 w 876"/>
                <a:gd name="T43" fmla="*/ 2147483647 h 1710"/>
                <a:gd name="T44" fmla="*/ 2147483647 w 876"/>
                <a:gd name="T45" fmla="*/ 2147483647 h 1710"/>
                <a:gd name="T46" fmla="*/ 2147483647 w 876"/>
                <a:gd name="T47" fmla="*/ 2147483647 h 1710"/>
                <a:gd name="T48" fmla="*/ 2147483647 w 876"/>
                <a:gd name="T49" fmla="*/ 2147483647 h 1710"/>
                <a:gd name="T50" fmla="*/ 2147483647 w 876"/>
                <a:gd name="T51" fmla="*/ 2147483647 h 1710"/>
                <a:gd name="T52" fmla="*/ 2147483647 w 876"/>
                <a:gd name="T53" fmla="*/ 2147483647 h 1710"/>
                <a:gd name="T54" fmla="*/ 2147483647 w 876"/>
                <a:gd name="T55" fmla="*/ 2147483647 h 1710"/>
                <a:gd name="T56" fmla="*/ 2147483647 w 876"/>
                <a:gd name="T57" fmla="*/ 2147483647 h 1710"/>
                <a:gd name="T58" fmla="*/ 2147483647 w 876"/>
                <a:gd name="T59" fmla="*/ 2147483647 h 1710"/>
                <a:gd name="T60" fmla="*/ 2147483647 w 876"/>
                <a:gd name="T61" fmla="*/ 2147483647 h 1710"/>
                <a:gd name="T62" fmla="*/ 2147483647 w 876"/>
                <a:gd name="T63" fmla="*/ 2147483647 h 1710"/>
                <a:gd name="T64" fmla="*/ 2147483647 w 876"/>
                <a:gd name="T65" fmla="*/ 2147483647 h 1710"/>
                <a:gd name="T66" fmla="*/ 2147483647 w 876"/>
                <a:gd name="T67" fmla="*/ 2147483647 h 1710"/>
                <a:gd name="T68" fmla="*/ 2147483647 w 876"/>
                <a:gd name="T69" fmla="*/ 2147483647 h 1710"/>
                <a:gd name="T70" fmla="*/ 2147483647 w 876"/>
                <a:gd name="T71" fmla="*/ 2147483647 h 1710"/>
                <a:gd name="T72" fmla="*/ 2147483647 w 876"/>
                <a:gd name="T73" fmla="*/ 2147483647 h 1710"/>
                <a:gd name="T74" fmla="*/ 2147483647 w 876"/>
                <a:gd name="T75" fmla="*/ 2147483647 h 1710"/>
                <a:gd name="T76" fmla="*/ 2147483647 w 876"/>
                <a:gd name="T77" fmla="*/ 2147483647 h 1710"/>
                <a:gd name="T78" fmla="*/ 2147483647 w 876"/>
                <a:gd name="T79" fmla="*/ 2147483647 h 1710"/>
                <a:gd name="T80" fmla="*/ 2147483647 w 876"/>
                <a:gd name="T81" fmla="*/ 2147483647 h 1710"/>
                <a:gd name="T82" fmla="*/ 2147483647 w 876"/>
                <a:gd name="T83" fmla="*/ 2147483647 h 1710"/>
                <a:gd name="T84" fmla="*/ 2147483647 w 876"/>
                <a:gd name="T85" fmla="*/ 2147483647 h 1710"/>
                <a:gd name="T86" fmla="*/ 2147483647 w 876"/>
                <a:gd name="T87" fmla="*/ 2147483647 h 1710"/>
                <a:gd name="T88" fmla="*/ 2147483647 w 876"/>
                <a:gd name="T89" fmla="*/ 2147483647 h 1710"/>
                <a:gd name="T90" fmla="*/ 2147483647 w 876"/>
                <a:gd name="T91" fmla="*/ 2147483647 h 1710"/>
                <a:gd name="T92" fmla="*/ 2147483647 w 876"/>
                <a:gd name="T93" fmla="*/ 2147483647 h 1710"/>
                <a:gd name="T94" fmla="*/ 2147483647 w 876"/>
                <a:gd name="T95" fmla="*/ 2147483647 h 1710"/>
                <a:gd name="T96" fmla="*/ 2147483647 w 876"/>
                <a:gd name="T97" fmla="*/ 2147483647 h 1710"/>
                <a:gd name="T98" fmla="*/ 2147483647 w 876"/>
                <a:gd name="T99" fmla="*/ 2147483647 h 1710"/>
                <a:gd name="T100" fmla="*/ 2147483647 w 876"/>
                <a:gd name="T101" fmla="*/ 2147483647 h 1710"/>
                <a:gd name="T102" fmla="*/ 2147483647 w 876"/>
                <a:gd name="T103" fmla="*/ 2147483647 h 1710"/>
                <a:gd name="T104" fmla="*/ 2147483647 w 876"/>
                <a:gd name="T105" fmla="*/ 2147483647 h 1710"/>
                <a:gd name="T106" fmla="*/ 2147483647 w 876"/>
                <a:gd name="T107" fmla="*/ 2147483647 h 1710"/>
                <a:gd name="T108" fmla="*/ 2147483647 w 876"/>
                <a:gd name="T109" fmla="*/ 2147483647 h 1710"/>
                <a:gd name="T110" fmla="*/ 2147483647 w 876"/>
                <a:gd name="T111" fmla="*/ 2147483647 h 1710"/>
                <a:gd name="T112" fmla="*/ 2147483647 w 876"/>
                <a:gd name="T113" fmla="*/ 2147483647 h 1710"/>
                <a:gd name="T114" fmla="*/ 2147483647 w 876"/>
                <a:gd name="T115" fmla="*/ 2147483647 h 1710"/>
                <a:gd name="T116" fmla="*/ 2147483647 w 876"/>
                <a:gd name="T117" fmla="*/ 2147483647 h 1710"/>
                <a:gd name="T118" fmla="*/ 2147483647 w 876"/>
                <a:gd name="T119" fmla="*/ 2147483647 h 1710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876"/>
                <a:gd name="T181" fmla="*/ 0 h 1710"/>
                <a:gd name="T182" fmla="*/ 876 w 876"/>
                <a:gd name="T183" fmla="*/ 1710 h 1710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876" h="1710">
                  <a:moveTo>
                    <a:pt x="876" y="780"/>
                  </a:moveTo>
                  <a:lnTo>
                    <a:pt x="864" y="774"/>
                  </a:lnTo>
                  <a:lnTo>
                    <a:pt x="858" y="768"/>
                  </a:lnTo>
                  <a:lnTo>
                    <a:pt x="846" y="762"/>
                  </a:lnTo>
                  <a:lnTo>
                    <a:pt x="840" y="750"/>
                  </a:lnTo>
                  <a:lnTo>
                    <a:pt x="828" y="744"/>
                  </a:lnTo>
                  <a:lnTo>
                    <a:pt x="828" y="720"/>
                  </a:lnTo>
                  <a:lnTo>
                    <a:pt x="834" y="702"/>
                  </a:lnTo>
                  <a:lnTo>
                    <a:pt x="834" y="684"/>
                  </a:lnTo>
                  <a:lnTo>
                    <a:pt x="828" y="666"/>
                  </a:lnTo>
                  <a:lnTo>
                    <a:pt x="816" y="642"/>
                  </a:lnTo>
                  <a:lnTo>
                    <a:pt x="792" y="618"/>
                  </a:lnTo>
                  <a:lnTo>
                    <a:pt x="786" y="600"/>
                  </a:lnTo>
                  <a:lnTo>
                    <a:pt x="786" y="576"/>
                  </a:lnTo>
                  <a:lnTo>
                    <a:pt x="792" y="570"/>
                  </a:lnTo>
                  <a:lnTo>
                    <a:pt x="810" y="570"/>
                  </a:lnTo>
                  <a:lnTo>
                    <a:pt x="810" y="528"/>
                  </a:lnTo>
                  <a:lnTo>
                    <a:pt x="798" y="516"/>
                  </a:lnTo>
                  <a:lnTo>
                    <a:pt x="810" y="510"/>
                  </a:lnTo>
                  <a:lnTo>
                    <a:pt x="810" y="498"/>
                  </a:lnTo>
                  <a:lnTo>
                    <a:pt x="804" y="486"/>
                  </a:lnTo>
                  <a:lnTo>
                    <a:pt x="804" y="474"/>
                  </a:lnTo>
                  <a:lnTo>
                    <a:pt x="798" y="468"/>
                  </a:lnTo>
                  <a:lnTo>
                    <a:pt x="792" y="456"/>
                  </a:lnTo>
                  <a:lnTo>
                    <a:pt x="786" y="450"/>
                  </a:lnTo>
                  <a:lnTo>
                    <a:pt x="774" y="444"/>
                  </a:lnTo>
                  <a:lnTo>
                    <a:pt x="768" y="438"/>
                  </a:lnTo>
                  <a:lnTo>
                    <a:pt x="762" y="420"/>
                  </a:lnTo>
                  <a:lnTo>
                    <a:pt x="756" y="420"/>
                  </a:lnTo>
                  <a:lnTo>
                    <a:pt x="738" y="402"/>
                  </a:lnTo>
                  <a:lnTo>
                    <a:pt x="714" y="390"/>
                  </a:lnTo>
                  <a:lnTo>
                    <a:pt x="702" y="378"/>
                  </a:lnTo>
                  <a:lnTo>
                    <a:pt x="696" y="360"/>
                  </a:lnTo>
                  <a:lnTo>
                    <a:pt x="690" y="348"/>
                  </a:lnTo>
                  <a:lnTo>
                    <a:pt x="690" y="330"/>
                  </a:lnTo>
                  <a:lnTo>
                    <a:pt x="684" y="324"/>
                  </a:lnTo>
                  <a:lnTo>
                    <a:pt x="678" y="324"/>
                  </a:lnTo>
                  <a:lnTo>
                    <a:pt x="666" y="318"/>
                  </a:lnTo>
                  <a:lnTo>
                    <a:pt x="654" y="318"/>
                  </a:lnTo>
                  <a:lnTo>
                    <a:pt x="648" y="324"/>
                  </a:lnTo>
                  <a:lnTo>
                    <a:pt x="648" y="342"/>
                  </a:lnTo>
                  <a:lnTo>
                    <a:pt x="654" y="342"/>
                  </a:lnTo>
                  <a:lnTo>
                    <a:pt x="660" y="348"/>
                  </a:lnTo>
                  <a:lnTo>
                    <a:pt x="672" y="342"/>
                  </a:lnTo>
                  <a:lnTo>
                    <a:pt x="678" y="348"/>
                  </a:lnTo>
                  <a:lnTo>
                    <a:pt x="678" y="366"/>
                  </a:lnTo>
                  <a:lnTo>
                    <a:pt x="672" y="366"/>
                  </a:lnTo>
                  <a:lnTo>
                    <a:pt x="666" y="360"/>
                  </a:lnTo>
                  <a:lnTo>
                    <a:pt x="654" y="372"/>
                  </a:lnTo>
                  <a:lnTo>
                    <a:pt x="630" y="342"/>
                  </a:lnTo>
                  <a:lnTo>
                    <a:pt x="612" y="342"/>
                  </a:lnTo>
                  <a:lnTo>
                    <a:pt x="636" y="378"/>
                  </a:lnTo>
                  <a:lnTo>
                    <a:pt x="618" y="378"/>
                  </a:lnTo>
                  <a:lnTo>
                    <a:pt x="648" y="426"/>
                  </a:lnTo>
                  <a:lnTo>
                    <a:pt x="636" y="438"/>
                  </a:lnTo>
                  <a:lnTo>
                    <a:pt x="648" y="444"/>
                  </a:lnTo>
                  <a:lnTo>
                    <a:pt x="666" y="462"/>
                  </a:lnTo>
                  <a:lnTo>
                    <a:pt x="678" y="468"/>
                  </a:lnTo>
                  <a:lnTo>
                    <a:pt x="684" y="480"/>
                  </a:lnTo>
                  <a:lnTo>
                    <a:pt x="684" y="504"/>
                  </a:lnTo>
                  <a:lnTo>
                    <a:pt x="678" y="516"/>
                  </a:lnTo>
                  <a:lnTo>
                    <a:pt x="678" y="534"/>
                  </a:lnTo>
                  <a:lnTo>
                    <a:pt x="672" y="540"/>
                  </a:lnTo>
                  <a:lnTo>
                    <a:pt x="672" y="570"/>
                  </a:lnTo>
                  <a:lnTo>
                    <a:pt x="678" y="570"/>
                  </a:lnTo>
                  <a:lnTo>
                    <a:pt x="690" y="582"/>
                  </a:lnTo>
                  <a:lnTo>
                    <a:pt x="690" y="600"/>
                  </a:lnTo>
                  <a:lnTo>
                    <a:pt x="678" y="606"/>
                  </a:lnTo>
                  <a:lnTo>
                    <a:pt x="660" y="606"/>
                  </a:lnTo>
                  <a:lnTo>
                    <a:pt x="660" y="618"/>
                  </a:lnTo>
                  <a:lnTo>
                    <a:pt x="666" y="630"/>
                  </a:lnTo>
                  <a:lnTo>
                    <a:pt x="666" y="642"/>
                  </a:lnTo>
                  <a:lnTo>
                    <a:pt x="660" y="654"/>
                  </a:lnTo>
                  <a:lnTo>
                    <a:pt x="654" y="660"/>
                  </a:lnTo>
                  <a:lnTo>
                    <a:pt x="642" y="666"/>
                  </a:lnTo>
                  <a:lnTo>
                    <a:pt x="630" y="666"/>
                  </a:lnTo>
                  <a:lnTo>
                    <a:pt x="618" y="672"/>
                  </a:lnTo>
                  <a:lnTo>
                    <a:pt x="612" y="678"/>
                  </a:lnTo>
                  <a:lnTo>
                    <a:pt x="606" y="678"/>
                  </a:lnTo>
                  <a:lnTo>
                    <a:pt x="606" y="696"/>
                  </a:lnTo>
                  <a:lnTo>
                    <a:pt x="588" y="696"/>
                  </a:lnTo>
                  <a:lnTo>
                    <a:pt x="564" y="672"/>
                  </a:lnTo>
                  <a:lnTo>
                    <a:pt x="564" y="654"/>
                  </a:lnTo>
                  <a:lnTo>
                    <a:pt x="570" y="636"/>
                  </a:lnTo>
                  <a:lnTo>
                    <a:pt x="558" y="636"/>
                  </a:lnTo>
                  <a:lnTo>
                    <a:pt x="552" y="642"/>
                  </a:lnTo>
                  <a:lnTo>
                    <a:pt x="540" y="648"/>
                  </a:lnTo>
                  <a:lnTo>
                    <a:pt x="534" y="654"/>
                  </a:lnTo>
                  <a:lnTo>
                    <a:pt x="534" y="660"/>
                  </a:lnTo>
                  <a:lnTo>
                    <a:pt x="540" y="666"/>
                  </a:lnTo>
                  <a:lnTo>
                    <a:pt x="558" y="702"/>
                  </a:lnTo>
                  <a:lnTo>
                    <a:pt x="558" y="714"/>
                  </a:lnTo>
                  <a:lnTo>
                    <a:pt x="552" y="720"/>
                  </a:lnTo>
                  <a:lnTo>
                    <a:pt x="540" y="744"/>
                  </a:lnTo>
                  <a:lnTo>
                    <a:pt x="540" y="756"/>
                  </a:lnTo>
                  <a:lnTo>
                    <a:pt x="546" y="762"/>
                  </a:lnTo>
                  <a:lnTo>
                    <a:pt x="546" y="768"/>
                  </a:lnTo>
                  <a:lnTo>
                    <a:pt x="552" y="780"/>
                  </a:lnTo>
                  <a:lnTo>
                    <a:pt x="558" y="786"/>
                  </a:lnTo>
                  <a:lnTo>
                    <a:pt x="558" y="792"/>
                  </a:lnTo>
                  <a:lnTo>
                    <a:pt x="522" y="792"/>
                  </a:lnTo>
                  <a:lnTo>
                    <a:pt x="498" y="780"/>
                  </a:lnTo>
                  <a:lnTo>
                    <a:pt x="474" y="780"/>
                  </a:lnTo>
                  <a:lnTo>
                    <a:pt x="450" y="792"/>
                  </a:lnTo>
                  <a:lnTo>
                    <a:pt x="438" y="792"/>
                  </a:lnTo>
                  <a:lnTo>
                    <a:pt x="420" y="798"/>
                  </a:lnTo>
                  <a:lnTo>
                    <a:pt x="414" y="804"/>
                  </a:lnTo>
                  <a:lnTo>
                    <a:pt x="378" y="804"/>
                  </a:lnTo>
                  <a:lnTo>
                    <a:pt x="366" y="792"/>
                  </a:lnTo>
                  <a:lnTo>
                    <a:pt x="336" y="816"/>
                  </a:lnTo>
                  <a:lnTo>
                    <a:pt x="330" y="828"/>
                  </a:lnTo>
                  <a:lnTo>
                    <a:pt x="312" y="846"/>
                  </a:lnTo>
                  <a:lnTo>
                    <a:pt x="306" y="864"/>
                  </a:lnTo>
                  <a:lnTo>
                    <a:pt x="300" y="870"/>
                  </a:lnTo>
                  <a:lnTo>
                    <a:pt x="294" y="882"/>
                  </a:lnTo>
                  <a:lnTo>
                    <a:pt x="270" y="882"/>
                  </a:lnTo>
                  <a:lnTo>
                    <a:pt x="264" y="888"/>
                  </a:lnTo>
                  <a:lnTo>
                    <a:pt x="258" y="888"/>
                  </a:lnTo>
                  <a:lnTo>
                    <a:pt x="258" y="900"/>
                  </a:lnTo>
                  <a:lnTo>
                    <a:pt x="264" y="912"/>
                  </a:lnTo>
                  <a:lnTo>
                    <a:pt x="276" y="924"/>
                  </a:lnTo>
                  <a:lnTo>
                    <a:pt x="288" y="924"/>
                  </a:lnTo>
                  <a:lnTo>
                    <a:pt x="294" y="918"/>
                  </a:lnTo>
                  <a:lnTo>
                    <a:pt x="312" y="918"/>
                  </a:lnTo>
                  <a:lnTo>
                    <a:pt x="318" y="924"/>
                  </a:lnTo>
                  <a:lnTo>
                    <a:pt x="324" y="924"/>
                  </a:lnTo>
                  <a:lnTo>
                    <a:pt x="336" y="930"/>
                  </a:lnTo>
                  <a:lnTo>
                    <a:pt x="342" y="930"/>
                  </a:lnTo>
                  <a:lnTo>
                    <a:pt x="348" y="924"/>
                  </a:lnTo>
                  <a:lnTo>
                    <a:pt x="348" y="912"/>
                  </a:lnTo>
                  <a:lnTo>
                    <a:pt x="354" y="906"/>
                  </a:lnTo>
                  <a:lnTo>
                    <a:pt x="354" y="894"/>
                  </a:lnTo>
                  <a:lnTo>
                    <a:pt x="372" y="906"/>
                  </a:lnTo>
                  <a:lnTo>
                    <a:pt x="378" y="906"/>
                  </a:lnTo>
                  <a:lnTo>
                    <a:pt x="384" y="900"/>
                  </a:lnTo>
                  <a:lnTo>
                    <a:pt x="420" y="882"/>
                  </a:lnTo>
                  <a:lnTo>
                    <a:pt x="426" y="882"/>
                  </a:lnTo>
                  <a:lnTo>
                    <a:pt x="432" y="876"/>
                  </a:lnTo>
                  <a:lnTo>
                    <a:pt x="444" y="876"/>
                  </a:lnTo>
                  <a:lnTo>
                    <a:pt x="456" y="882"/>
                  </a:lnTo>
                  <a:lnTo>
                    <a:pt x="480" y="882"/>
                  </a:lnTo>
                  <a:lnTo>
                    <a:pt x="480" y="876"/>
                  </a:lnTo>
                  <a:lnTo>
                    <a:pt x="474" y="870"/>
                  </a:lnTo>
                  <a:lnTo>
                    <a:pt x="474" y="864"/>
                  </a:lnTo>
                  <a:lnTo>
                    <a:pt x="480" y="858"/>
                  </a:lnTo>
                  <a:lnTo>
                    <a:pt x="498" y="858"/>
                  </a:lnTo>
                  <a:lnTo>
                    <a:pt x="516" y="876"/>
                  </a:lnTo>
                  <a:lnTo>
                    <a:pt x="522" y="870"/>
                  </a:lnTo>
                  <a:lnTo>
                    <a:pt x="534" y="864"/>
                  </a:lnTo>
                  <a:lnTo>
                    <a:pt x="540" y="864"/>
                  </a:lnTo>
                  <a:lnTo>
                    <a:pt x="546" y="858"/>
                  </a:lnTo>
                  <a:lnTo>
                    <a:pt x="552" y="864"/>
                  </a:lnTo>
                  <a:lnTo>
                    <a:pt x="552" y="882"/>
                  </a:lnTo>
                  <a:lnTo>
                    <a:pt x="546" y="894"/>
                  </a:lnTo>
                  <a:lnTo>
                    <a:pt x="540" y="900"/>
                  </a:lnTo>
                  <a:lnTo>
                    <a:pt x="540" y="912"/>
                  </a:lnTo>
                  <a:lnTo>
                    <a:pt x="546" y="918"/>
                  </a:lnTo>
                  <a:lnTo>
                    <a:pt x="552" y="930"/>
                  </a:lnTo>
                  <a:lnTo>
                    <a:pt x="576" y="954"/>
                  </a:lnTo>
                  <a:lnTo>
                    <a:pt x="600" y="966"/>
                  </a:lnTo>
                  <a:lnTo>
                    <a:pt x="612" y="960"/>
                  </a:lnTo>
                  <a:lnTo>
                    <a:pt x="618" y="954"/>
                  </a:lnTo>
                  <a:lnTo>
                    <a:pt x="630" y="930"/>
                  </a:lnTo>
                  <a:lnTo>
                    <a:pt x="630" y="906"/>
                  </a:lnTo>
                  <a:lnTo>
                    <a:pt x="660" y="900"/>
                  </a:lnTo>
                  <a:lnTo>
                    <a:pt x="654" y="894"/>
                  </a:lnTo>
                  <a:lnTo>
                    <a:pt x="648" y="882"/>
                  </a:lnTo>
                  <a:lnTo>
                    <a:pt x="636" y="870"/>
                  </a:lnTo>
                  <a:lnTo>
                    <a:pt x="624" y="870"/>
                  </a:lnTo>
                  <a:lnTo>
                    <a:pt x="612" y="858"/>
                  </a:lnTo>
                  <a:lnTo>
                    <a:pt x="630" y="834"/>
                  </a:lnTo>
                  <a:lnTo>
                    <a:pt x="636" y="834"/>
                  </a:lnTo>
                  <a:lnTo>
                    <a:pt x="636" y="840"/>
                  </a:lnTo>
                  <a:lnTo>
                    <a:pt x="642" y="852"/>
                  </a:lnTo>
                  <a:lnTo>
                    <a:pt x="642" y="858"/>
                  </a:lnTo>
                  <a:lnTo>
                    <a:pt x="654" y="858"/>
                  </a:lnTo>
                  <a:lnTo>
                    <a:pt x="666" y="870"/>
                  </a:lnTo>
                  <a:lnTo>
                    <a:pt x="666" y="876"/>
                  </a:lnTo>
                  <a:lnTo>
                    <a:pt x="684" y="864"/>
                  </a:lnTo>
                  <a:lnTo>
                    <a:pt x="696" y="870"/>
                  </a:lnTo>
                  <a:lnTo>
                    <a:pt x="732" y="870"/>
                  </a:lnTo>
                  <a:lnTo>
                    <a:pt x="744" y="858"/>
                  </a:lnTo>
                  <a:lnTo>
                    <a:pt x="744" y="852"/>
                  </a:lnTo>
                  <a:lnTo>
                    <a:pt x="738" y="846"/>
                  </a:lnTo>
                  <a:lnTo>
                    <a:pt x="738" y="840"/>
                  </a:lnTo>
                  <a:lnTo>
                    <a:pt x="744" y="834"/>
                  </a:lnTo>
                  <a:lnTo>
                    <a:pt x="762" y="834"/>
                  </a:lnTo>
                  <a:lnTo>
                    <a:pt x="768" y="840"/>
                  </a:lnTo>
                  <a:lnTo>
                    <a:pt x="768" y="858"/>
                  </a:lnTo>
                  <a:lnTo>
                    <a:pt x="774" y="864"/>
                  </a:lnTo>
                  <a:lnTo>
                    <a:pt x="774" y="870"/>
                  </a:lnTo>
                  <a:lnTo>
                    <a:pt x="780" y="870"/>
                  </a:lnTo>
                  <a:lnTo>
                    <a:pt x="786" y="864"/>
                  </a:lnTo>
                  <a:lnTo>
                    <a:pt x="786" y="852"/>
                  </a:lnTo>
                  <a:lnTo>
                    <a:pt x="780" y="840"/>
                  </a:lnTo>
                  <a:lnTo>
                    <a:pt x="780" y="816"/>
                  </a:lnTo>
                  <a:lnTo>
                    <a:pt x="804" y="816"/>
                  </a:lnTo>
                  <a:lnTo>
                    <a:pt x="804" y="798"/>
                  </a:lnTo>
                  <a:lnTo>
                    <a:pt x="810" y="792"/>
                  </a:lnTo>
                  <a:lnTo>
                    <a:pt x="810" y="786"/>
                  </a:lnTo>
                  <a:lnTo>
                    <a:pt x="816" y="780"/>
                  </a:lnTo>
                  <a:lnTo>
                    <a:pt x="828" y="792"/>
                  </a:lnTo>
                  <a:lnTo>
                    <a:pt x="828" y="840"/>
                  </a:lnTo>
                  <a:lnTo>
                    <a:pt x="852" y="840"/>
                  </a:lnTo>
                  <a:lnTo>
                    <a:pt x="858" y="828"/>
                  </a:lnTo>
                  <a:lnTo>
                    <a:pt x="858" y="792"/>
                  </a:lnTo>
                  <a:lnTo>
                    <a:pt x="876" y="780"/>
                  </a:lnTo>
                  <a:close/>
                  <a:moveTo>
                    <a:pt x="498" y="912"/>
                  </a:moveTo>
                  <a:lnTo>
                    <a:pt x="486" y="906"/>
                  </a:lnTo>
                  <a:lnTo>
                    <a:pt x="480" y="900"/>
                  </a:lnTo>
                  <a:lnTo>
                    <a:pt x="468" y="894"/>
                  </a:lnTo>
                  <a:lnTo>
                    <a:pt x="444" y="894"/>
                  </a:lnTo>
                  <a:lnTo>
                    <a:pt x="438" y="900"/>
                  </a:lnTo>
                  <a:lnTo>
                    <a:pt x="438" y="924"/>
                  </a:lnTo>
                  <a:lnTo>
                    <a:pt x="432" y="924"/>
                  </a:lnTo>
                  <a:lnTo>
                    <a:pt x="426" y="918"/>
                  </a:lnTo>
                  <a:lnTo>
                    <a:pt x="396" y="918"/>
                  </a:lnTo>
                  <a:lnTo>
                    <a:pt x="390" y="924"/>
                  </a:lnTo>
                  <a:lnTo>
                    <a:pt x="390" y="942"/>
                  </a:lnTo>
                  <a:lnTo>
                    <a:pt x="396" y="948"/>
                  </a:lnTo>
                  <a:lnTo>
                    <a:pt x="396" y="954"/>
                  </a:lnTo>
                  <a:lnTo>
                    <a:pt x="378" y="972"/>
                  </a:lnTo>
                  <a:lnTo>
                    <a:pt x="390" y="978"/>
                  </a:lnTo>
                  <a:lnTo>
                    <a:pt x="396" y="990"/>
                  </a:lnTo>
                  <a:lnTo>
                    <a:pt x="408" y="1002"/>
                  </a:lnTo>
                  <a:lnTo>
                    <a:pt x="432" y="1014"/>
                  </a:lnTo>
                  <a:lnTo>
                    <a:pt x="438" y="1020"/>
                  </a:lnTo>
                  <a:lnTo>
                    <a:pt x="450" y="1026"/>
                  </a:lnTo>
                  <a:lnTo>
                    <a:pt x="450" y="984"/>
                  </a:lnTo>
                  <a:lnTo>
                    <a:pt x="456" y="972"/>
                  </a:lnTo>
                  <a:lnTo>
                    <a:pt x="462" y="966"/>
                  </a:lnTo>
                  <a:lnTo>
                    <a:pt x="474" y="960"/>
                  </a:lnTo>
                  <a:lnTo>
                    <a:pt x="486" y="960"/>
                  </a:lnTo>
                  <a:lnTo>
                    <a:pt x="492" y="966"/>
                  </a:lnTo>
                  <a:lnTo>
                    <a:pt x="504" y="972"/>
                  </a:lnTo>
                  <a:lnTo>
                    <a:pt x="510" y="984"/>
                  </a:lnTo>
                  <a:lnTo>
                    <a:pt x="516" y="990"/>
                  </a:lnTo>
                  <a:lnTo>
                    <a:pt x="516" y="978"/>
                  </a:lnTo>
                  <a:lnTo>
                    <a:pt x="522" y="966"/>
                  </a:lnTo>
                  <a:lnTo>
                    <a:pt x="522" y="954"/>
                  </a:lnTo>
                  <a:lnTo>
                    <a:pt x="528" y="942"/>
                  </a:lnTo>
                  <a:lnTo>
                    <a:pt x="528" y="930"/>
                  </a:lnTo>
                  <a:lnTo>
                    <a:pt x="522" y="918"/>
                  </a:lnTo>
                  <a:lnTo>
                    <a:pt x="516" y="912"/>
                  </a:lnTo>
                  <a:lnTo>
                    <a:pt x="516" y="906"/>
                  </a:lnTo>
                  <a:lnTo>
                    <a:pt x="498" y="912"/>
                  </a:lnTo>
                  <a:close/>
                  <a:moveTo>
                    <a:pt x="354" y="1050"/>
                  </a:moveTo>
                  <a:lnTo>
                    <a:pt x="354" y="1038"/>
                  </a:lnTo>
                  <a:lnTo>
                    <a:pt x="372" y="1020"/>
                  </a:lnTo>
                  <a:lnTo>
                    <a:pt x="372" y="1008"/>
                  </a:lnTo>
                  <a:lnTo>
                    <a:pt x="360" y="1002"/>
                  </a:lnTo>
                  <a:lnTo>
                    <a:pt x="354" y="990"/>
                  </a:lnTo>
                  <a:lnTo>
                    <a:pt x="348" y="984"/>
                  </a:lnTo>
                  <a:lnTo>
                    <a:pt x="336" y="978"/>
                  </a:lnTo>
                  <a:lnTo>
                    <a:pt x="336" y="966"/>
                  </a:lnTo>
                  <a:lnTo>
                    <a:pt x="330" y="960"/>
                  </a:lnTo>
                  <a:lnTo>
                    <a:pt x="324" y="960"/>
                  </a:lnTo>
                  <a:lnTo>
                    <a:pt x="318" y="954"/>
                  </a:lnTo>
                  <a:lnTo>
                    <a:pt x="300" y="954"/>
                  </a:lnTo>
                  <a:lnTo>
                    <a:pt x="294" y="948"/>
                  </a:lnTo>
                  <a:lnTo>
                    <a:pt x="270" y="936"/>
                  </a:lnTo>
                  <a:lnTo>
                    <a:pt x="258" y="936"/>
                  </a:lnTo>
                  <a:lnTo>
                    <a:pt x="240" y="954"/>
                  </a:lnTo>
                  <a:lnTo>
                    <a:pt x="204" y="972"/>
                  </a:lnTo>
                  <a:lnTo>
                    <a:pt x="234" y="1026"/>
                  </a:lnTo>
                  <a:lnTo>
                    <a:pt x="252" y="1014"/>
                  </a:lnTo>
                  <a:lnTo>
                    <a:pt x="252" y="1008"/>
                  </a:lnTo>
                  <a:lnTo>
                    <a:pt x="246" y="1002"/>
                  </a:lnTo>
                  <a:lnTo>
                    <a:pt x="246" y="990"/>
                  </a:lnTo>
                  <a:lnTo>
                    <a:pt x="252" y="990"/>
                  </a:lnTo>
                  <a:lnTo>
                    <a:pt x="264" y="1002"/>
                  </a:lnTo>
                  <a:lnTo>
                    <a:pt x="270" y="1014"/>
                  </a:lnTo>
                  <a:lnTo>
                    <a:pt x="276" y="1020"/>
                  </a:lnTo>
                  <a:lnTo>
                    <a:pt x="282" y="1032"/>
                  </a:lnTo>
                  <a:lnTo>
                    <a:pt x="282" y="1068"/>
                  </a:lnTo>
                  <a:lnTo>
                    <a:pt x="264" y="1074"/>
                  </a:lnTo>
                  <a:lnTo>
                    <a:pt x="264" y="1080"/>
                  </a:lnTo>
                  <a:lnTo>
                    <a:pt x="270" y="1086"/>
                  </a:lnTo>
                  <a:lnTo>
                    <a:pt x="270" y="1104"/>
                  </a:lnTo>
                  <a:lnTo>
                    <a:pt x="276" y="1116"/>
                  </a:lnTo>
                  <a:lnTo>
                    <a:pt x="282" y="1134"/>
                  </a:lnTo>
                  <a:lnTo>
                    <a:pt x="294" y="1146"/>
                  </a:lnTo>
                  <a:lnTo>
                    <a:pt x="300" y="1146"/>
                  </a:lnTo>
                  <a:lnTo>
                    <a:pt x="306" y="1140"/>
                  </a:lnTo>
                  <a:lnTo>
                    <a:pt x="306" y="1104"/>
                  </a:lnTo>
                  <a:lnTo>
                    <a:pt x="336" y="1116"/>
                  </a:lnTo>
                  <a:lnTo>
                    <a:pt x="336" y="1140"/>
                  </a:lnTo>
                  <a:lnTo>
                    <a:pt x="342" y="1146"/>
                  </a:lnTo>
                  <a:lnTo>
                    <a:pt x="342" y="1152"/>
                  </a:lnTo>
                  <a:lnTo>
                    <a:pt x="348" y="1152"/>
                  </a:lnTo>
                  <a:lnTo>
                    <a:pt x="348" y="1140"/>
                  </a:lnTo>
                  <a:lnTo>
                    <a:pt x="360" y="1128"/>
                  </a:lnTo>
                  <a:lnTo>
                    <a:pt x="366" y="1116"/>
                  </a:lnTo>
                  <a:lnTo>
                    <a:pt x="366" y="1110"/>
                  </a:lnTo>
                  <a:lnTo>
                    <a:pt x="360" y="1104"/>
                  </a:lnTo>
                  <a:lnTo>
                    <a:pt x="360" y="1074"/>
                  </a:lnTo>
                  <a:lnTo>
                    <a:pt x="354" y="1062"/>
                  </a:lnTo>
                  <a:lnTo>
                    <a:pt x="354" y="1050"/>
                  </a:lnTo>
                  <a:close/>
                  <a:moveTo>
                    <a:pt x="264" y="1026"/>
                  </a:moveTo>
                  <a:lnTo>
                    <a:pt x="246" y="1062"/>
                  </a:lnTo>
                  <a:lnTo>
                    <a:pt x="264" y="1056"/>
                  </a:lnTo>
                  <a:lnTo>
                    <a:pt x="264" y="1026"/>
                  </a:lnTo>
                  <a:close/>
                  <a:moveTo>
                    <a:pt x="624" y="618"/>
                  </a:moveTo>
                  <a:lnTo>
                    <a:pt x="636" y="618"/>
                  </a:lnTo>
                  <a:lnTo>
                    <a:pt x="636" y="594"/>
                  </a:lnTo>
                  <a:lnTo>
                    <a:pt x="630" y="594"/>
                  </a:lnTo>
                  <a:lnTo>
                    <a:pt x="612" y="570"/>
                  </a:lnTo>
                  <a:lnTo>
                    <a:pt x="606" y="582"/>
                  </a:lnTo>
                  <a:lnTo>
                    <a:pt x="618" y="600"/>
                  </a:lnTo>
                  <a:lnTo>
                    <a:pt x="624" y="618"/>
                  </a:lnTo>
                  <a:close/>
                  <a:moveTo>
                    <a:pt x="546" y="72"/>
                  </a:moveTo>
                  <a:lnTo>
                    <a:pt x="552" y="96"/>
                  </a:lnTo>
                  <a:lnTo>
                    <a:pt x="558" y="102"/>
                  </a:lnTo>
                  <a:lnTo>
                    <a:pt x="570" y="108"/>
                  </a:lnTo>
                  <a:lnTo>
                    <a:pt x="576" y="114"/>
                  </a:lnTo>
                  <a:lnTo>
                    <a:pt x="576" y="132"/>
                  </a:lnTo>
                  <a:lnTo>
                    <a:pt x="564" y="144"/>
                  </a:lnTo>
                  <a:lnTo>
                    <a:pt x="564" y="150"/>
                  </a:lnTo>
                  <a:lnTo>
                    <a:pt x="570" y="156"/>
                  </a:lnTo>
                  <a:lnTo>
                    <a:pt x="576" y="168"/>
                  </a:lnTo>
                  <a:lnTo>
                    <a:pt x="582" y="174"/>
                  </a:lnTo>
                  <a:lnTo>
                    <a:pt x="582" y="186"/>
                  </a:lnTo>
                  <a:lnTo>
                    <a:pt x="576" y="186"/>
                  </a:lnTo>
                  <a:lnTo>
                    <a:pt x="564" y="180"/>
                  </a:lnTo>
                  <a:lnTo>
                    <a:pt x="552" y="180"/>
                  </a:lnTo>
                  <a:lnTo>
                    <a:pt x="540" y="174"/>
                  </a:lnTo>
                  <a:lnTo>
                    <a:pt x="528" y="174"/>
                  </a:lnTo>
                  <a:lnTo>
                    <a:pt x="522" y="168"/>
                  </a:lnTo>
                  <a:lnTo>
                    <a:pt x="522" y="180"/>
                  </a:lnTo>
                  <a:lnTo>
                    <a:pt x="540" y="198"/>
                  </a:lnTo>
                  <a:lnTo>
                    <a:pt x="516" y="228"/>
                  </a:lnTo>
                  <a:lnTo>
                    <a:pt x="522" y="240"/>
                  </a:lnTo>
                  <a:lnTo>
                    <a:pt x="528" y="246"/>
                  </a:lnTo>
                  <a:lnTo>
                    <a:pt x="528" y="252"/>
                  </a:lnTo>
                  <a:lnTo>
                    <a:pt x="534" y="258"/>
                  </a:lnTo>
                  <a:lnTo>
                    <a:pt x="546" y="264"/>
                  </a:lnTo>
                  <a:lnTo>
                    <a:pt x="552" y="270"/>
                  </a:lnTo>
                  <a:lnTo>
                    <a:pt x="564" y="276"/>
                  </a:lnTo>
                  <a:lnTo>
                    <a:pt x="570" y="282"/>
                  </a:lnTo>
                  <a:lnTo>
                    <a:pt x="576" y="282"/>
                  </a:lnTo>
                  <a:lnTo>
                    <a:pt x="576" y="318"/>
                  </a:lnTo>
                  <a:lnTo>
                    <a:pt x="582" y="330"/>
                  </a:lnTo>
                  <a:lnTo>
                    <a:pt x="600" y="330"/>
                  </a:lnTo>
                  <a:lnTo>
                    <a:pt x="600" y="300"/>
                  </a:lnTo>
                  <a:lnTo>
                    <a:pt x="636" y="300"/>
                  </a:lnTo>
                  <a:lnTo>
                    <a:pt x="642" y="294"/>
                  </a:lnTo>
                  <a:lnTo>
                    <a:pt x="606" y="270"/>
                  </a:lnTo>
                  <a:lnTo>
                    <a:pt x="588" y="270"/>
                  </a:lnTo>
                  <a:lnTo>
                    <a:pt x="576" y="264"/>
                  </a:lnTo>
                  <a:lnTo>
                    <a:pt x="570" y="264"/>
                  </a:lnTo>
                  <a:lnTo>
                    <a:pt x="558" y="258"/>
                  </a:lnTo>
                  <a:lnTo>
                    <a:pt x="558" y="246"/>
                  </a:lnTo>
                  <a:lnTo>
                    <a:pt x="564" y="240"/>
                  </a:lnTo>
                  <a:lnTo>
                    <a:pt x="576" y="234"/>
                  </a:lnTo>
                  <a:lnTo>
                    <a:pt x="600" y="246"/>
                  </a:lnTo>
                  <a:lnTo>
                    <a:pt x="606" y="252"/>
                  </a:lnTo>
                  <a:lnTo>
                    <a:pt x="618" y="240"/>
                  </a:lnTo>
                  <a:lnTo>
                    <a:pt x="630" y="234"/>
                  </a:lnTo>
                  <a:lnTo>
                    <a:pt x="636" y="234"/>
                  </a:lnTo>
                  <a:lnTo>
                    <a:pt x="690" y="252"/>
                  </a:lnTo>
                  <a:lnTo>
                    <a:pt x="726" y="270"/>
                  </a:lnTo>
                  <a:lnTo>
                    <a:pt x="756" y="282"/>
                  </a:lnTo>
                  <a:lnTo>
                    <a:pt x="768" y="282"/>
                  </a:lnTo>
                  <a:lnTo>
                    <a:pt x="768" y="270"/>
                  </a:lnTo>
                  <a:lnTo>
                    <a:pt x="762" y="258"/>
                  </a:lnTo>
                  <a:lnTo>
                    <a:pt x="762" y="222"/>
                  </a:lnTo>
                  <a:lnTo>
                    <a:pt x="780" y="204"/>
                  </a:lnTo>
                  <a:lnTo>
                    <a:pt x="792" y="204"/>
                  </a:lnTo>
                  <a:lnTo>
                    <a:pt x="798" y="210"/>
                  </a:lnTo>
                  <a:lnTo>
                    <a:pt x="816" y="210"/>
                  </a:lnTo>
                  <a:lnTo>
                    <a:pt x="840" y="198"/>
                  </a:lnTo>
                  <a:lnTo>
                    <a:pt x="858" y="180"/>
                  </a:lnTo>
                  <a:lnTo>
                    <a:pt x="804" y="144"/>
                  </a:lnTo>
                  <a:lnTo>
                    <a:pt x="804" y="120"/>
                  </a:lnTo>
                  <a:lnTo>
                    <a:pt x="798" y="108"/>
                  </a:lnTo>
                  <a:lnTo>
                    <a:pt x="792" y="102"/>
                  </a:lnTo>
                  <a:lnTo>
                    <a:pt x="786" y="102"/>
                  </a:lnTo>
                  <a:lnTo>
                    <a:pt x="774" y="114"/>
                  </a:lnTo>
                  <a:lnTo>
                    <a:pt x="774" y="126"/>
                  </a:lnTo>
                  <a:lnTo>
                    <a:pt x="756" y="120"/>
                  </a:lnTo>
                  <a:lnTo>
                    <a:pt x="720" y="114"/>
                  </a:lnTo>
                  <a:lnTo>
                    <a:pt x="678" y="102"/>
                  </a:lnTo>
                  <a:lnTo>
                    <a:pt x="648" y="90"/>
                  </a:lnTo>
                  <a:lnTo>
                    <a:pt x="624" y="72"/>
                  </a:lnTo>
                  <a:lnTo>
                    <a:pt x="552" y="24"/>
                  </a:lnTo>
                  <a:lnTo>
                    <a:pt x="516" y="6"/>
                  </a:lnTo>
                  <a:lnTo>
                    <a:pt x="498" y="0"/>
                  </a:lnTo>
                  <a:lnTo>
                    <a:pt x="498" y="18"/>
                  </a:lnTo>
                  <a:lnTo>
                    <a:pt x="510" y="30"/>
                  </a:lnTo>
                  <a:lnTo>
                    <a:pt x="516" y="42"/>
                  </a:lnTo>
                  <a:lnTo>
                    <a:pt x="528" y="54"/>
                  </a:lnTo>
                  <a:lnTo>
                    <a:pt x="534" y="66"/>
                  </a:lnTo>
                  <a:lnTo>
                    <a:pt x="546" y="72"/>
                  </a:lnTo>
                  <a:close/>
                  <a:moveTo>
                    <a:pt x="282" y="1458"/>
                  </a:moveTo>
                  <a:lnTo>
                    <a:pt x="306" y="1458"/>
                  </a:lnTo>
                  <a:lnTo>
                    <a:pt x="276" y="1440"/>
                  </a:lnTo>
                  <a:lnTo>
                    <a:pt x="282" y="1458"/>
                  </a:lnTo>
                  <a:close/>
                  <a:moveTo>
                    <a:pt x="300" y="1386"/>
                  </a:moveTo>
                  <a:lnTo>
                    <a:pt x="312" y="1398"/>
                  </a:lnTo>
                  <a:lnTo>
                    <a:pt x="318" y="1398"/>
                  </a:lnTo>
                  <a:lnTo>
                    <a:pt x="330" y="1386"/>
                  </a:lnTo>
                  <a:lnTo>
                    <a:pt x="336" y="1386"/>
                  </a:lnTo>
                  <a:lnTo>
                    <a:pt x="342" y="1380"/>
                  </a:lnTo>
                  <a:lnTo>
                    <a:pt x="342" y="1368"/>
                  </a:lnTo>
                  <a:lnTo>
                    <a:pt x="336" y="1362"/>
                  </a:lnTo>
                  <a:lnTo>
                    <a:pt x="318" y="1362"/>
                  </a:lnTo>
                  <a:lnTo>
                    <a:pt x="306" y="1368"/>
                  </a:lnTo>
                  <a:lnTo>
                    <a:pt x="300" y="1380"/>
                  </a:lnTo>
                  <a:lnTo>
                    <a:pt x="300" y="1386"/>
                  </a:lnTo>
                  <a:close/>
                  <a:moveTo>
                    <a:pt x="312" y="1416"/>
                  </a:moveTo>
                  <a:lnTo>
                    <a:pt x="300" y="1416"/>
                  </a:lnTo>
                  <a:lnTo>
                    <a:pt x="300" y="1428"/>
                  </a:lnTo>
                  <a:lnTo>
                    <a:pt x="318" y="1428"/>
                  </a:lnTo>
                  <a:lnTo>
                    <a:pt x="318" y="1422"/>
                  </a:lnTo>
                  <a:lnTo>
                    <a:pt x="312" y="1416"/>
                  </a:lnTo>
                  <a:close/>
                  <a:moveTo>
                    <a:pt x="336" y="1200"/>
                  </a:moveTo>
                  <a:lnTo>
                    <a:pt x="336" y="1206"/>
                  </a:lnTo>
                  <a:lnTo>
                    <a:pt x="330" y="1206"/>
                  </a:lnTo>
                  <a:lnTo>
                    <a:pt x="318" y="1212"/>
                  </a:lnTo>
                  <a:lnTo>
                    <a:pt x="342" y="1230"/>
                  </a:lnTo>
                  <a:lnTo>
                    <a:pt x="342" y="1218"/>
                  </a:lnTo>
                  <a:lnTo>
                    <a:pt x="336" y="1206"/>
                  </a:lnTo>
                  <a:lnTo>
                    <a:pt x="336" y="1200"/>
                  </a:lnTo>
                  <a:close/>
                  <a:moveTo>
                    <a:pt x="366" y="1170"/>
                  </a:moveTo>
                  <a:lnTo>
                    <a:pt x="366" y="1182"/>
                  </a:lnTo>
                  <a:lnTo>
                    <a:pt x="360" y="1194"/>
                  </a:lnTo>
                  <a:lnTo>
                    <a:pt x="378" y="1224"/>
                  </a:lnTo>
                  <a:lnTo>
                    <a:pt x="378" y="1200"/>
                  </a:lnTo>
                  <a:lnTo>
                    <a:pt x="372" y="1194"/>
                  </a:lnTo>
                  <a:lnTo>
                    <a:pt x="372" y="1176"/>
                  </a:lnTo>
                  <a:lnTo>
                    <a:pt x="366" y="1170"/>
                  </a:lnTo>
                  <a:close/>
                  <a:moveTo>
                    <a:pt x="36" y="1698"/>
                  </a:moveTo>
                  <a:lnTo>
                    <a:pt x="54" y="1698"/>
                  </a:lnTo>
                  <a:lnTo>
                    <a:pt x="60" y="1692"/>
                  </a:lnTo>
                  <a:lnTo>
                    <a:pt x="72" y="1692"/>
                  </a:lnTo>
                  <a:lnTo>
                    <a:pt x="42" y="1680"/>
                  </a:lnTo>
                  <a:lnTo>
                    <a:pt x="36" y="1686"/>
                  </a:lnTo>
                  <a:lnTo>
                    <a:pt x="36" y="1698"/>
                  </a:lnTo>
                  <a:close/>
                  <a:moveTo>
                    <a:pt x="114" y="1662"/>
                  </a:moveTo>
                  <a:lnTo>
                    <a:pt x="96" y="1632"/>
                  </a:lnTo>
                  <a:lnTo>
                    <a:pt x="96" y="1662"/>
                  </a:lnTo>
                  <a:lnTo>
                    <a:pt x="102" y="1674"/>
                  </a:lnTo>
                  <a:lnTo>
                    <a:pt x="114" y="1680"/>
                  </a:lnTo>
                  <a:lnTo>
                    <a:pt x="120" y="1680"/>
                  </a:lnTo>
                  <a:lnTo>
                    <a:pt x="126" y="1674"/>
                  </a:lnTo>
                  <a:lnTo>
                    <a:pt x="126" y="1662"/>
                  </a:lnTo>
                  <a:lnTo>
                    <a:pt x="114" y="1662"/>
                  </a:lnTo>
                  <a:close/>
                  <a:moveTo>
                    <a:pt x="12" y="1686"/>
                  </a:moveTo>
                  <a:lnTo>
                    <a:pt x="6" y="1686"/>
                  </a:lnTo>
                  <a:lnTo>
                    <a:pt x="0" y="1692"/>
                  </a:lnTo>
                  <a:lnTo>
                    <a:pt x="0" y="1704"/>
                  </a:lnTo>
                  <a:lnTo>
                    <a:pt x="6" y="1710"/>
                  </a:lnTo>
                  <a:lnTo>
                    <a:pt x="12" y="1710"/>
                  </a:lnTo>
                  <a:lnTo>
                    <a:pt x="24" y="1698"/>
                  </a:lnTo>
                  <a:lnTo>
                    <a:pt x="24" y="1686"/>
                  </a:lnTo>
                  <a:lnTo>
                    <a:pt x="12" y="1686"/>
                  </a:lnTo>
                  <a:close/>
                  <a:moveTo>
                    <a:pt x="168" y="1536"/>
                  </a:moveTo>
                  <a:lnTo>
                    <a:pt x="168" y="1542"/>
                  </a:lnTo>
                  <a:lnTo>
                    <a:pt x="180" y="1548"/>
                  </a:lnTo>
                  <a:lnTo>
                    <a:pt x="186" y="1548"/>
                  </a:lnTo>
                  <a:lnTo>
                    <a:pt x="186" y="1536"/>
                  </a:lnTo>
                  <a:lnTo>
                    <a:pt x="180" y="1530"/>
                  </a:lnTo>
                  <a:lnTo>
                    <a:pt x="168" y="1530"/>
                  </a:lnTo>
                  <a:lnTo>
                    <a:pt x="168" y="1536"/>
                  </a:lnTo>
                  <a:close/>
                  <a:moveTo>
                    <a:pt x="264" y="1494"/>
                  </a:moveTo>
                  <a:lnTo>
                    <a:pt x="252" y="1518"/>
                  </a:lnTo>
                  <a:lnTo>
                    <a:pt x="246" y="1536"/>
                  </a:lnTo>
                  <a:lnTo>
                    <a:pt x="246" y="1548"/>
                  </a:lnTo>
                  <a:lnTo>
                    <a:pt x="240" y="1554"/>
                  </a:lnTo>
                  <a:lnTo>
                    <a:pt x="240" y="1560"/>
                  </a:lnTo>
                  <a:lnTo>
                    <a:pt x="258" y="1566"/>
                  </a:lnTo>
                  <a:lnTo>
                    <a:pt x="264" y="1554"/>
                  </a:lnTo>
                  <a:lnTo>
                    <a:pt x="264" y="1548"/>
                  </a:lnTo>
                  <a:lnTo>
                    <a:pt x="270" y="1542"/>
                  </a:lnTo>
                  <a:lnTo>
                    <a:pt x="270" y="1524"/>
                  </a:lnTo>
                  <a:lnTo>
                    <a:pt x="288" y="1506"/>
                  </a:lnTo>
                  <a:lnTo>
                    <a:pt x="282" y="1500"/>
                  </a:lnTo>
                  <a:lnTo>
                    <a:pt x="282" y="1494"/>
                  </a:lnTo>
                  <a:lnTo>
                    <a:pt x="276" y="1488"/>
                  </a:lnTo>
                  <a:lnTo>
                    <a:pt x="264" y="1494"/>
                  </a:lnTo>
                  <a:close/>
                </a:path>
              </a:pathLst>
            </a:custGeom>
            <a:solidFill>
              <a:srgbClr val="2F4B3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40" name="India" descr="© INSCALE GmbH, 05.05.2010&#10;http://www.presentationload.com/">
              <a:extLst>
                <a:ext uri="{FF2B5EF4-FFF2-40B4-BE49-F238E27FC236}">
                  <a16:creationId xmlns:a16="http://schemas.microsoft.com/office/drawing/2014/main" id="{6D70E07A-A897-493B-BD3D-B9F30790A56D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7661781" y="3217806"/>
              <a:ext cx="865117" cy="1059226"/>
            </a:xfrm>
            <a:custGeom>
              <a:avLst/>
              <a:gdLst>
                <a:gd name="T0" fmla="*/ 2147483647 w 1956"/>
                <a:gd name="T1" fmla="*/ 2147483647 h 2358"/>
                <a:gd name="T2" fmla="*/ 2147483647 w 1956"/>
                <a:gd name="T3" fmla="*/ 2147483647 h 2358"/>
                <a:gd name="T4" fmla="*/ 2147483647 w 1956"/>
                <a:gd name="T5" fmla="*/ 2147483647 h 2358"/>
                <a:gd name="T6" fmla="*/ 2147483647 w 1956"/>
                <a:gd name="T7" fmla="*/ 2147483647 h 2358"/>
                <a:gd name="T8" fmla="*/ 2147483647 w 1956"/>
                <a:gd name="T9" fmla="*/ 2147483647 h 2358"/>
                <a:gd name="T10" fmla="*/ 2147483647 w 1956"/>
                <a:gd name="T11" fmla="*/ 2147483647 h 2358"/>
                <a:gd name="T12" fmla="*/ 2147483647 w 1956"/>
                <a:gd name="T13" fmla="*/ 2147483647 h 2358"/>
                <a:gd name="T14" fmla="*/ 2147483647 w 1956"/>
                <a:gd name="T15" fmla="*/ 2147483647 h 2358"/>
                <a:gd name="T16" fmla="*/ 2147483647 w 1956"/>
                <a:gd name="T17" fmla="*/ 2147483647 h 2358"/>
                <a:gd name="T18" fmla="*/ 2147483647 w 1956"/>
                <a:gd name="T19" fmla="*/ 2147483647 h 2358"/>
                <a:gd name="T20" fmla="*/ 2147483647 w 1956"/>
                <a:gd name="T21" fmla="*/ 2147483647 h 2358"/>
                <a:gd name="T22" fmla="*/ 2147483647 w 1956"/>
                <a:gd name="T23" fmla="*/ 2147483647 h 2358"/>
                <a:gd name="T24" fmla="*/ 2147483647 w 1956"/>
                <a:gd name="T25" fmla="*/ 2147483647 h 2358"/>
                <a:gd name="T26" fmla="*/ 2147483647 w 1956"/>
                <a:gd name="T27" fmla="*/ 2147483647 h 2358"/>
                <a:gd name="T28" fmla="*/ 2147483647 w 1956"/>
                <a:gd name="T29" fmla="*/ 2147483647 h 2358"/>
                <a:gd name="T30" fmla="*/ 2147483647 w 1956"/>
                <a:gd name="T31" fmla="*/ 2147483647 h 2358"/>
                <a:gd name="T32" fmla="*/ 2147483647 w 1956"/>
                <a:gd name="T33" fmla="*/ 2147483647 h 2358"/>
                <a:gd name="T34" fmla="*/ 2147483647 w 1956"/>
                <a:gd name="T35" fmla="*/ 2147483647 h 2358"/>
                <a:gd name="T36" fmla="*/ 2147483647 w 1956"/>
                <a:gd name="T37" fmla="*/ 2147483647 h 2358"/>
                <a:gd name="T38" fmla="*/ 2147483647 w 1956"/>
                <a:gd name="T39" fmla="*/ 2147483647 h 2358"/>
                <a:gd name="T40" fmla="*/ 2147483647 w 1956"/>
                <a:gd name="T41" fmla="*/ 2147483647 h 2358"/>
                <a:gd name="T42" fmla="*/ 2147483647 w 1956"/>
                <a:gd name="T43" fmla="*/ 2147483647 h 2358"/>
                <a:gd name="T44" fmla="*/ 2147483647 w 1956"/>
                <a:gd name="T45" fmla="*/ 2147483647 h 2358"/>
                <a:gd name="T46" fmla="*/ 2147483647 w 1956"/>
                <a:gd name="T47" fmla="*/ 2147483647 h 2358"/>
                <a:gd name="T48" fmla="*/ 2147483647 w 1956"/>
                <a:gd name="T49" fmla="*/ 2147483647 h 2358"/>
                <a:gd name="T50" fmla="*/ 2147483647 w 1956"/>
                <a:gd name="T51" fmla="*/ 2147483647 h 2358"/>
                <a:gd name="T52" fmla="*/ 2147483647 w 1956"/>
                <a:gd name="T53" fmla="*/ 2147483647 h 2358"/>
                <a:gd name="T54" fmla="*/ 2147483647 w 1956"/>
                <a:gd name="T55" fmla="*/ 2147483647 h 2358"/>
                <a:gd name="T56" fmla="*/ 2147483647 w 1956"/>
                <a:gd name="T57" fmla="*/ 2147483647 h 2358"/>
                <a:gd name="T58" fmla="*/ 2147483647 w 1956"/>
                <a:gd name="T59" fmla="*/ 2147483647 h 2358"/>
                <a:gd name="T60" fmla="*/ 2147483647 w 1956"/>
                <a:gd name="T61" fmla="*/ 2147483647 h 2358"/>
                <a:gd name="T62" fmla="*/ 2147483647 w 1956"/>
                <a:gd name="T63" fmla="*/ 2147483647 h 2358"/>
                <a:gd name="T64" fmla="*/ 2147483647 w 1956"/>
                <a:gd name="T65" fmla="*/ 2147483647 h 2358"/>
                <a:gd name="T66" fmla="*/ 2147483647 w 1956"/>
                <a:gd name="T67" fmla="*/ 2147483647 h 2358"/>
                <a:gd name="T68" fmla="*/ 2147483647 w 1956"/>
                <a:gd name="T69" fmla="*/ 2147483647 h 2358"/>
                <a:gd name="T70" fmla="*/ 2147483647 w 1956"/>
                <a:gd name="T71" fmla="*/ 2147483647 h 2358"/>
                <a:gd name="T72" fmla="*/ 2147483647 w 1956"/>
                <a:gd name="T73" fmla="*/ 2147483647 h 2358"/>
                <a:gd name="T74" fmla="*/ 2147483647 w 1956"/>
                <a:gd name="T75" fmla="*/ 2147483647 h 2358"/>
                <a:gd name="T76" fmla="*/ 2147483647 w 1956"/>
                <a:gd name="T77" fmla="*/ 2147483647 h 2358"/>
                <a:gd name="T78" fmla="*/ 2147483647 w 1956"/>
                <a:gd name="T79" fmla="*/ 2147483647 h 2358"/>
                <a:gd name="T80" fmla="*/ 2147483647 w 1956"/>
                <a:gd name="T81" fmla="*/ 2147483647 h 2358"/>
                <a:gd name="T82" fmla="*/ 2147483647 w 1956"/>
                <a:gd name="T83" fmla="*/ 2147483647 h 2358"/>
                <a:gd name="T84" fmla="*/ 2147483647 w 1956"/>
                <a:gd name="T85" fmla="*/ 2147483647 h 2358"/>
                <a:gd name="T86" fmla="*/ 2147483647 w 1956"/>
                <a:gd name="T87" fmla="*/ 2147483647 h 2358"/>
                <a:gd name="T88" fmla="*/ 2147483647 w 1956"/>
                <a:gd name="T89" fmla="*/ 2147483647 h 2358"/>
                <a:gd name="T90" fmla="*/ 2147483647 w 1956"/>
                <a:gd name="T91" fmla="*/ 2147483647 h 2358"/>
                <a:gd name="T92" fmla="*/ 2147483647 w 1956"/>
                <a:gd name="T93" fmla="*/ 2147483647 h 2358"/>
                <a:gd name="T94" fmla="*/ 2147483647 w 1956"/>
                <a:gd name="T95" fmla="*/ 2147483647 h 2358"/>
                <a:gd name="T96" fmla="*/ 2147483647 w 1956"/>
                <a:gd name="T97" fmla="*/ 2147483647 h 2358"/>
                <a:gd name="T98" fmla="*/ 2147483647 w 1956"/>
                <a:gd name="T99" fmla="*/ 2147483647 h 2358"/>
                <a:gd name="T100" fmla="*/ 2147483647 w 1956"/>
                <a:gd name="T101" fmla="*/ 2147483647 h 2358"/>
                <a:gd name="T102" fmla="*/ 2147483647 w 1956"/>
                <a:gd name="T103" fmla="*/ 2147483647 h 2358"/>
                <a:gd name="T104" fmla="*/ 2147483647 w 1956"/>
                <a:gd name="T105" fmla="*/ 2147483647 h 2358"/>
                <a:gd name="T106" fmla="*/ 2147483647 w 1956"/>
                <a:gd name="T107" fmla="*/ 2147483647 h 2358"/>
                <a:gd name="T108" fmla="*/ 2147483647 w 1956"/>
                <a:gd name="T109" fmla="*/ 2147483647 h 2358"/>
                <a:gd name="T110" fmla="*/ 2147483647 w 1956"/>
                <a:gd name="T111" fmla="*/ 2147483647 h 2358"/>
                <a:gd name="T112" fmla="*/ 2147483647 w 1956"/>
                <a:gd name="T113" fmla="*/ 2147483647 h 2358"/>
                <a:gd name="T114" fmla="*/ 2147483647 w 1956"/>
                <a:gd name="T115" fmla="*/ 2147483647 h 2358"/>
                <a:gd name="T116" fmla="*/ 2147483647 w 1956"/>
                <a:gd name="T117" fmla="*/ 2147483647 h 2358"/>
                <a:gd name="T118" fmla="*/ 2147483647 w 1956"/>
                <a:gd name="T119" fmla="*/ 2147483647 h 2358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956"/>
                <a:gd name="T181" fmla="*/ 0 h 2358"/>
                <a:gd name="T182" fmla="*/ 1956 w 1956"/>
                <a:gd name="T183" fmla="*/ 2358 h 2358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956" h="2358">
                  <a:moveTo>
                    <a:pt x="1806" y="1788"/>
                  </a:moveTo>
                  <a:lnTo>
                    <a:pt x="1794" y="1800"/>
                  </a:lnTo>
                  <a:lnTo>
                    <a:pt x="1782" y="1824"/>
                  </a:lnTo>
                  <a:lnTo>
                    <a:pt x="1782" y="1884"/>
                  </a:lnTo>
                  <a:lnTo>
                    <a:pt x="1788" y="1980"/>
                  </a:lnTo>
                  <a:lnTo>
                    <a:pt x="1800" y="1950"/>
                  </a:lnTo>
                  <a:lnTo>
                    <a:pt x="1800" y="1848"/>
                  </a:lnTo>
                  <a:lnTo>
                    <a:pt x="1806" y="1836"/>
                  </a:lnTo>
                  <a:lnTo>
                    <a:pt x="1806" y="1830"/>
                  </a:lnTo>
                  <a:lnTo>
                    <a:pt x="1812" y="1818"/>
                  </a:lnTo>
                  <a:lnTo>
                    <a:pt x="1812" y="1806"/>
                  </a:lnTo>
                  <a:lnTo>
                    <a:pt x="1818" y="1800"/>
                  </a:lnTo>
                  <a:lnTo>
                    <a:pt x="1812" y="1788"/>
                  </a:lnTo>
                  <a:lnTo>
                    <a:pt x="1806" y="1788"/>
                  </a:lnTo>
                  <a:close/>
                  <a:moveTo>
                    <a:pt x="1794" y="2028"/>
                  </a:moveTo>
                  <a:lnTo>
                    <a:pt x="1788" y="2028"/>
                  </a:lnTo>
                  <a:lnTo>
                    <a:pt x="1782" y="2040"/>
                  </a:lnTo>
                  <a:lnTo>
                    <a:pt x="1782" y="2046"/>
                  </a:lnTo>
                  <a:lnTo>
                    <a:pt x="1788" y="2058"/>
                  </a:lnTo>
                  <a:lnTo>
                    <a:pt x="1788" y="2064"/>
                  </a:lnTo>
                  <a:lnTo>
                    <a:pt x="1794" y="2076"/>
                  </a:lnTo>
                  <a:lnTo>
                    <a:pt x="1800" y="2064"/>
                  </a:lnTo>
                  <a:lnTo>
                    <a:pt x="1800" y="2028"/>
                  </a:lnTo>
                  <a:lnTo>
                    <a:pt x="1794" y="2028"/>
                  </a:lnTo>
                  <a:close/>
                  <a:moveTo>
                    <a:pt x="1890" y="2310"/>
                  </a:moveTo>
                  <a:lnTo>
                    <a:pt x="1884" y="2316"/>
                  </a:lnTo>
                  <a:lnTo>
                    <a:pt x="1884" y="2334"/>
                  </a:lnTo>
                  <a:lnTo>
                    <a:pt x="1890" y="2346"/>
                  </a:lnTo>
                  <a:lnTo>
                    <a:pt x="1896" y="2352"/>
                  </a:lnTo>
                  <a:lnTo>
                    <a:pt x="1908" y="2358"/>
                  </a:lnTo>
                  <a:lnTo>
                    <a:pt x="1908" y="2346"/>
                  </a:lnTo>
                  <a:lnTo>
                    <a:pt x="1902" y="2334"/>
                  </a:lnTo>
                  <a:lnTo>
                    <a:pt x="1902" y="2322"/>
                  </a:lnTo>
                  <a:lnTo>
                    <a:pt x="1896" y="2310"/>
                  </a:lnTo>
                  <a:lnTo>
                    <a:pt x="1890" y="2310"/>
                  </a:lnTo>
                  <a:close/>
                  <a:moveTo>
                    <a:pt x="1920" y="672"/>
                  </a:moveTo>
                  <a:lnTo>
                    <a:pt x="1932" y="660"/>
                  </a:lnTo>
                  <a:lnTo>
                    <a:pt x="1944" y="654"/>
                  </a:lnTo>
                  <a:lnTo>
                    <a:pt x="1950" y="648"/>
                  </a:lnTo>
                  <a:lnTo>
                    <a:pt x="1956" y="648"/>
                  </a:lnTo>
                  <a:lnTo>
                    <a:pt x="1956" y="618"/>
                  </a:lnTo>
                  <a:lnTo>
                    <a:pt x="1950" y="618"/>
                  </a:lnTo>
                  <a:lnTo>
                    <a:pt x="1944" y="612"/>
                  </a:lnTo>
                  <a:lnTo>
                    <a:pt x="1878" y="612"/>
                  </a:lnTo>
                  <a:lnTo>
                    <a:pt x="1878" y="606"/>
                  </a:lnTo>
                  <a:lnTo>
                    <a:pt x="1890" y="594"/>
                  </a:lnTo>
                  <a:lnTo>
                    <a:pt x="1896" y="594"/>
                  </a:lnTo>
                  <a:lnTo>
                    <a:pt x="1878" y="564"/>
                  </a:lnTo>
                  <a:lnTo>
                    <a:pt x="1848" y="564"/>
                  </a:lnTo>
                  <a:lnTo>
                    <a:pt x="1842" y="558"/>
                  </a:lnTo>
                  <a:lnTo>
                    <a:pt x="1848" y="558"/>
                  </a:lnTo>
                  <a:lnTo>
                    <a:pt x="1860" y="546"/>
                  </a:lnTo>
                  <a:lnTo>
                    <a:pt x="1854" y="540"/>
                  </a:lnTo>
                  <a:lnTo>
                    <a:pt x="1818" y="522"/>
                  </a:lnTo>
                  <a:lnTo>
                    <a:pt x="1806" y="534"/>
                  </a:lnTo>
                  <a:lnTo>
                    <a:pt x="1806" y="558"/>
                  </a:lnTo>
                  <a:lnTo>
                    <a:pt x="1788" y="558"/>
                  </a:lnTo>
                  <a:lnTo>
                    <a:pt x="1770" y="546"/>
                  </a:lnTo>
                  <a:lnTo>
                    <a:pt x="1758" y="540"/>
                  </a:lnTo>
                  <a:lnTo>
                    <a:pt x="1740" y="540"/>
                  </a:lnTo>
                  <a:lnTo>
                    <a:pt x="1728" y="552"/>
                  </a:lnTo>
                  <a:lnTo>
                    <a:pt x="1716" y="558"/>
                  </a:lnTo>
                  <a:lnTo>
                    <a:pt x="1692" y="582"/>
                  </a:lnTo>
                  <a:lnTo>
                    <a:pt x="1656" y="582"/>
                  </a:lnTo>
                  <a:lnTo>
                    <a:pt x="1656" y="588"/>
                  </a:lnTo>
                  <a:lnTo>
                    <a:pt x="1662" y="594"/>
                  </a:lnTo>
                  <a:lnTo>
                    <a:pt x="1662" y="618"/>
                  </a:lnTo>
                  <a:lnTo>
                    <a:pt x="1656" y="624"/>
                  </a:lnTo>
                  <a:lnTo>
                    <a:pt x="1626" y="624"/>
                  </a:lnTo>
                  <a:lnTo>
                    <a:pt x="1632" y="636"/>
                  </a:lnTo>
                  <a:lnTo>
                    <a:pt x="1632" y="654"/>
                  </a:lnTo>
                  <a:lnTo>
                    <a:pt x="1620" y="666"/>
                  </a:lnTo>
                  <a:lnTo>
                    <a:pt x="1566" y="666"/>
                  </a:lnTo>
                  <a:lnTo>
                    <a:pt x="1566" y="684"/>
                  </a:lnTo>
                  <a:lnTo>
                    <a:pt x="1572" y="690"/>
                  </a:lnTo>
                  <a:lnTo>
                    <a:pt x="1596" y="690"/>
                  </a:lnTo>
                  <a:lnTo>
                    <a:pt x="1596" y="714"/>
                  </a:lnTo>
                  <a:lnTo>
                    <a:pt x="1608" y="726"/>
                  </a:lnTo>
                  <a:lnTo>
                    <a:pt x="1608" y="732"/>
                  </a:lnTo>
                  <a:lnTo>
                    <a:pt x="1584" y="744"/>
                  </a:lnTo>
                  <a:lnTo>
                    <a:pt x="1572" y="744"/>
                  </a:lnTo>
                  <a:lnTo>
                    <a:pt x="1566" y="738"/>
                  </a:lnTo>
                  <a:lnTo>
                    <a:pt x="1554" y="738"/>
                  </a:lnTo>
                  <a:lnTo>
                    <a:pt x="1542" y="744"/>
                  </a:lnTo>
                  <a:lnTo>
                    <a:pt x="1512" y="744"/>
                  </a:lnTo>
                  <a:lnTo>
                    <a:pt x="1500" y="738"/>
                  </a:lnTo>
                  <a:lnTo>
                    <a:pt x="1482" y="738"/>
                  </a:lnTo>
                  <a:lnTo>
                    <a:pt x="1476" y="744"/>
                  </a:lnTo>
                  <a:lnTo>
                    <a:pt x="1464" y="750"/>
                  </a:lnTo>
                  <a:lnTo>
                    <a:pt x="1440" y="750"/>
                  </a:lnTo>
                  <a:lnTo>
                    <a:pt x="1428" y="738"/>
                  </a:lnTo>
                  <a:lnTo>
                    <a:pt x="1428" y="732"/>
                  </a:lnTo>
                  <a:lnTo>
                    <a:pt x="1428" y="738"/>
                  </a:lnTo>
                  <a:lnTo>
                    <a:pt x="1416" y="738"/>
                  </a:lnTo>
                  <a:lnTo>
                    <a:pt x="1392" y="726"/>
                  </a:lnTo>
                  <a:lnTo>
                    <a:pt x="1374" y="708"/>
                  </a:lnTo>
                  <a:lnTo>
                    <a:pt x="1374" y="696"/>
                  </a:lnTo>
                  <a:lnTo>
                    <a:pt x="1380" y="696"/>
                  </a:lnTo>
                  <a:lnTo>
                    <a:pt x="1374" y="696"/>
                  </a:lnTo>
                  <a:lnTo>
                    <a:pt x="1368" y="690"/>
                  </a:lnTo>
                  <a:lnTo>
                    <a:pt x="1368" y="642"/>
                  </a:lnTo>
                  <a:lnTo>
                    <a:pt x="1362" y="636"/>
                  </a:lnTo>
                  <a:lnTo>
                    <a:pt x="1350" y="630"/>
                  </a:lnTo>
                  <a:lnTo>
                    <a:pt x="1338" y="630"/>
                  </a:lnTo>
                  <a:lnTo>
                    <a:pt x="1326" y="642"/>
                  </a:lnTo>
                  <a:lnTo>
                    <a:pt x="1314" y="648"/>
                  </a:lnTo>
                  <a:lnTo>
                    <a:pt x="1326" y="666"/>
                  </a:lnTo>
                  <a:lnTo>
                    <a:pt x="1326" y="714"/>
                  </a:lnTo>
                  <a:lnTo>
                    <a:pt x="1338" y="738"/>
                  </a:lnTo>
                  <a:lnTo>
                    <a:pt x="1338" y="774"/>
                  </a:lnTo>
                  <a:lnTo>
                    <a:pt x="1272" y="774"/>
                  </a:lnTo>
                  <a:lnTo>
                    <a:pt x="1272" y="762"/>
                  </a:lnTo>
                  <a:lnTo>
                    <a:pt x="1266" y="756"/>
                  </a:lnTo>
                  <a:lnTo>
                    <a:pt x="1260" y="756"/>
                  </a:lnTo>
                  <a:lnTo>
                    <a:pt x="1248" y="762"/>
                  </a:lnTo>
                  <a:lnTo>
                    <a:pt x="1242" y="774"/>
                  </a:lnTo>
                  <a:lnTo>
                    <a:pt x="1236" y="762"/>
                  </a:lnTo>
                  <a:lnTo>
                    <a:pt x="1224" y="756"/>
                  </a:lnTo>
                  <a:lnTo>
                    <a:pt x="1206" y="750"/>
                  </a:lnTo>
                  <a:lnTo>
                    <a:pt x="1188" y="750"/>
                  </a:lnTo>
                  <a:lnTo>
                    <a:pt x="1182" y="756"/>
                  </a:lnTo>
                  <a:lnTo>
                    <a:pt x="1152" y="738"/>
                  </a:lnTo>
                  <a:lnTo>
                    <a:pt x="1134" y="750"/>
                  </a:lnTo>
                  <a:lnTo>
                    <a:pt x="1080" y="696"/>
                  </a:lnTo>
                  <a:lnTo>
                    <a:pt x="1056" y="696"/>
                  </a:lnTo>
                  <a:lnTo>
                    <a:pt x="1056" y="690"/>
                  </a:lnTo>
                  <a:lnTo>
                    <a:pt x="1044" y="678"/>
                  </a:lnTo>
                  <a:lnTo>
                    <a:pt x="1038" y="678"/>
                  </a:lnTo>
                  <a:lnTo>
                    <a:pt x="1032" y="684"/>
                  </a:lnTo>
                  <a:lnTo>
                    <a:pt x="1032" y="702"/>
                  </a:lnTo>
                  <a:lnTo>
                    <a:pt x="1032" y="696"/>
                  </a:lnTo>
                  <a:lnTo>
                    <a:pt x="1026" y="690"/>
                  </a:lnTo>
                  <a:lnTo>
                    <a:pt x="1008" y="690"/>
                  </a:lnTo>
                  <a:lnTo>
                    <a:pt x="996" y="702"/>
                  </a:lnTo>
                  <a:lnTo>
                    <a:pt x="990" y="690"/>
                  </a:lnTo>
                  <a:lnTo>
                    <a:pt x="984" y="684"/>
                  </a:lnTo>
                  <a:lnTo>
                    <a:pt x="960" y="684"/>
                  </a:lnTo>
                  <a:lnTo>
                    <a:pt x="954" y="678"/>
                  </a:lnTo>
                  <a:lnTo>
                    <a:pt x="954" y="666"/>
                  </a:lnTo>
                  <a:lnTo>
                    <a:pt x="942" y="666"/>
                  </a:lnTo>
                  <a:lnTo>
                    <a:pt x="936" y="672"/>
                  </a:lnTo>
                  <a:lnTo>
                    <a:pt x="918" y="672"/>
                  </a:lnTo>
                  <a:lnTo>
                    <a:pt x="912" y="666"/>
                  </a:lnTo>
                  <a:lnTo>
                    <a:pt x="906" y="654"/>
                  </a:lnTo>
                  <a:lnTo>
                    <a:pt x="900" y="648"/>
                  </a:lnTo>
                  <a:lnTo>
                    <a:pt x="888" y="648"/>
                  </a:lnTo>
                  <a:lnTo>
                    <a:pt x="846" y="630"/>
                  </a:lnTo>
                  <a:lnTo>
                    <a:pt x="834" y="612"/>
                  </a:lnTo>
                  <a:lnTo>
                    <a:pt x="810" y="612"/>
                  </a:lnTo>
                  <a:lnTo>
                    <a:pt x="792" y="588"/>
                  </a:lnTo>
                  <a:lnTo>
                    <a:pt x="780" y="594"/>
                  </a:lnTo>
                  <a:lnTo>
                    <a:pt x="750" y="564"/>
                  </a:lnTo>
                  <a:lnTo>
                    <a:pt x="750" y="552"/>
                  </a:lnTo>
                  <a:lnTo>
                    <a:pt x="762" y="540"/>
                  </a:lnTo>
                  <a:lnTo>
                    <a:pt x="768" y="540"/>
                  </a:lnTo>
                  <a:lnTo>
                    <a:pt x="756" y="528"/>
                  </a:lnTo>
                  <a:lnTo>
                    <a:pt x="756" y="522"/>
                  </a:lnTo>
                  <a:lnTo>
                    <a:pt x="762" y="516"/>
                  </a:lnTo>
                  <a:lnTo>
                    <a:pt x="756" y="504"/>
                  </a:lnTo>
                  <a:lnTo>
                    <a:pt x="780" y="480"/>
                  </a:lnTo>
                  <a:lnTo>
                    <a:pt x="786" y="456"/>
                  </a:lnTo>
                  <a:lnTo>
                    <a:pt x="762" y="438"/>
                  </a:lnTo>
                  <a:lnTo>
                    <a:pt x="750" y="438"/>
                  </a:lnTo>
                  <a:lnTo>
                    <a:pt x="738" y="432"/>
                  </a:lnTo>
                  <a:lnTo>
                    <a:pt x="738" y="414"/>
                  </a:lnTo>
                  <a:lnTo>
                    <a:pt x="720" y="420"/>
                  </a:lnTo>
                  <a:lnTo>
                    <a:pt x="702" y="402"/>
                  </a:lnTo>
                  <a:lnTo>
                    <a:pt x="696" y="402"/>
                  </a:lnTo>
                  <a:lnTo>
                    <a:pt x="690" y="396"/>
                  </a:lnTo>
                  <a:lnTo>
                    <a:pt x="678" y="396"/>
                  </a:lnTo>
                  <a:lnTo>
                    <a:pt x="666" y="390"/>
                  </a:lnTo>
                  <a:lnTo>
                    <a:pt x="654" y="378"/>
                  </a:lnTo>
                  <a:lnTo>
                    <a:pt x="648" y="366"/>
                  </a:lnTo>
                  <a:lnTo>
                    <a:pt x="618" y="366"/>
                  </a:lnTo>
                  <a:lnTo>
                    <a:pt x="612" y="360"/>
                  </a:lnTo>
                  <a:lnTo>
                    <a:pt x="612" y="342"/>
                  </a:lnTo>
                  <a:lnTo>
                    <a:pt x="618" y="336"/>
                  </a:lnTo>
                  <a:lnTo>
                    <a:pt x="618" y="324"/>
                  </a:lnTo>
                  <a:lnTo>
                    <a:pt x="612" y="324"/>
                  </a:lnTo>
                  <a:lnTo>
                    <a:pt x="600" y="312"/>
                  </a:lnTo>
                  <a:lnTo>
                    <a:pt x="594" y="300"/>
                  </a:lnTo>
                  <a:lnTo>
                    <a:pt x="588" y="294"/>
                  </a:lnTo>
                  <a:lnTo>
                    <a:pt x="588" y="276"/>
                  </a:lnTo>
                  <a:lnTo>
                    <a:pt x="594" y="276"/>
                  </a:lnTo>
                  <a:lnTo>
                    <a:pt x="600" y="270"/>
                  </a:lnTo>
                  <a:lnTo>
                    <a:pt x="612" y="270"/>
                  </a:lnTo>
                  <a:lnTo>
                    <a:pt x="612" y="288"/>
                  </a:lnTo>
                  <a:lnTo>
                    <a:pt x="624" y="300"/>
                  </a:lnTo>
                  <a:lnTo>
                    <a:pt x="636" y="282"/>
                  </a:lnTo>
                  <a:lnTo>
                    <a:pt x="642" y="282"/>
                  </a:lnTo>
                  <a:lnTo>
                    <a:pt x="648" y="276"/>
                  </a:lnTo>
                  <a:lnTo>
                    <a:pt x="660" y="270"/>
                  </a:lnTo>
                  <a:lnTo>
                    <a:pt x="660" y="258"/>
                  </a:lnTo>
                  <a:lnTo>
                    <a:pt x="642" y="240"/>
                  </a:lnTo>
                  <a:lnTo>
                    <a:pt x="636" y="228"/>
                  </a:lnTo>
                  <a:lnTo>
                    <a:pt x="630" y="222"/>
                  </a:lnTo>
                  <a:lnTo>
                    <a:pt x="618" y="222"/>
                  </a:lnTo>
                  <a:lnTo>
                    <a:pt x="594" y="210"/>
                  </a:lnTo>
                  <a:lnTo>
                    <a:pt x="594" y="186"/>
                  </a:lnTo>
                  <a:lnTo>
                    <a:pt x="612" y="180"/>
                  </a:lnTo>
                  <a:lnTo>
                    <a:pt x="594" y="156"/>
                  </a:lnTo>
                  <a:lnTo>
                    <a:pt x="624" y="156"/>
                  </a:lnTo>
                  <a:lnTo>
                    <a:pt x="636" y="150"/>
                  </a:lnTo>
                  <a:lnTo>
                    <a:pt x="642" y="138"/>
                  </a:lnTo>
                  <a:lnTo>
                    <a:pt x="642" y="114"/>
                  </a:lnTo>
                  <a:lnTo>
                    <a:pt x="636" y="108"/>
                  </a:lnTo>
                  <a:lnTo>
                    <a:pt x="636" y="102"/>
                  </a:lnTo>
                  <a:lnTo>
                    <a:pt x="654" y="102"/>
                  </a:lnTo>
                  <a:lnTo>
                    <a:pt x="660" y="96"/>
                  </a:lnTo>
                  <a:lnTo>
                    <a:pt x="660" y="36"/>
                  </a:lnTo>
                  <a:lnTo>
                    <a:pt x="618" y="36"/>
                  </a:lnTo>
                  <a:lnTo>
                    <a:pt x="594" y="12"/>
                  </a:lnTo>
                  <a:lnTo>
                    <a:pt x="576" y="0"/>
                  </a:lnTo>
                  <a:lnTo>
                    <a:pt x="564" y="0"/>
                  </a:lnTo>
                  <a:lnTo>
                    <a:pt x="540" y="12"/>
                  </a:lnTo>
                  <a:lnTo>
                    <a:pt x="522" y="18"/>
                  </a:lnTo>
                  <a:lnTo>
                    <a:pt x="516" y="30"/>
                  </a:lnTo>
                  <a:lnTo>
                    <a:pt x="504" y="36"/>
                  </a:lnTo>
                  <a:lnTo>
                    <a:pt x="480" y="36"/>
                  </a:lnTo>
                  <a:lnTo>
                    <a:pt x="456" y="72"/>
                  </a:lnTo>
                  <a:lnTo>
                    <a:pt x="432" y="78"/>
                  </a:lnTo>
                  <a:lnTo>
                    <a:pt x="432" y="96"/>
                  </a:lnTo>
                  <a:lnTo>
                    <a:pt x="408" y="96"/>
                  </a:lnTo>
                  <a:lnTo>
                    <a:pt x="402" y="102"/>
                  </a:lnTo>
                  <a:lnTo>
                    <a:pt x="396" y="96"/>
                  </a:lnTo>
                  <a:lnTo>
                    <a:pt x="390" y="102"/>
                  </a:lnTo>
                  <a:lnTo>
                    <a:pt x="378" y="108"/>
                  </a:lnTo>
                  <a:lnTo>
                    <a:pt x="372" y="114"/>
                  </a:lnTo>
                  <a:lnTo>
                    <a:pt x="360" y="120"/>
                  </a:lnTo>
                  <a:lnTo>
                    <a:pt x="348" y="120"/>
                  </a:lnTo>
                  <a:lnTo>
                    <a:pt x="348" y="108"/>
                  </a:lnTo>
                  <a:lnTo>
                    <a:pt x="342" y="102"/>
                  </a:lnTo>
                  <a:lnTo>
                    <a:pt x="324" y="102"/>
                  </a:lnTo>
                  <a:lnTo>
                    <a:pt x="306" y="96"/>
                  </a:lnTo>
                  <a:lnTo>
                    <a:pt x="264" y="96"/>
                  </a:lnTo>
                  <a:lnTo>
                    <a:pt x="240" y="108"/>
                  </a:lnTo>
                  <a:lnTo>
                    <a:pt x="234" y="120"/>
                  </a:lnTo>
                  <a:lnTo>
                    <a:pt x="234" y="126"/>
                  </a:lnTo>
                  <a:lnTo>
                    <a:pt x="258" y="144"/>
                  </a:lnTo>
                  <a:lnTo>
                    <a:pt x="252" y="156"/>
                  </a:lnTo>
                  <a:lnTo>
                    <a:pt x="282" y="162"/>
                  </a:lnTo>
                  <a:lnTo>
                    <a:pt x="276" y="168"/>
                  </a:lnTo>
                  <a:lnTo>
                    <a:pt x="270" y="180"/>
                  </a:lnTo>
                  <a:lnTo>
                    <a:pt x="264" y="186"/>
                  </a:lnTo>
                  <a:lnTo>
                    <a:pt x="264" y="192"/>
                  </a:lnTo>
                  <a:lnTo>
                    <a:pt x="276" y="204"/>
                  </a:lnTo>
                  <a:lnTo>
                    <a:pt x="282" y="204"/>
                  </a:lnTo>
                  <a:lnTo>
                    <a:pt x="282" y="210"/>
                  </a:lnTo>
                  <a:lnTo>
                    <a:pt x="276" y="222"/>
                  </a:lnTo>
                  <a:lnTo>
                    <a:pt x="276" y="234"/>
                  </a:lnTo>
                  <a:lnTo>
                    <a:pt x="294" y="234"/>
                  </a:lnTo>
                  <a:lnTo>
                    <a:pt x="306" y="252"/>
                  </a:lnTo>
                  <a:lnTo>
                    <a:pt x="324" y="252"/>
                  </a:lnTo>
                  <a:lnTo>
                    <a:pt x="330" y="288"/>
                  </a:lnTo>
                  <a:lnTo>
                    <a:pt x="366" y="288"/>
                  </a:lnTo>
                  <a:lnTo>
                    <a:pt x="378" y="294"/>
                  </a:lnTo>
                  <a:lnTo>
                    <a:pt x="384" y="300"/>
                  </a:lnTo>
                  <a:lnTo>
                    <a:pt x="384" y="306"/>
                  </a:lnTo>
                  <a:lnTo>
                    <a:pt x="378" y="312"/>
                  </a:lnTo>
                  <a:lnTo>
                    <a:pt x="354" y="324"/>
                  </a:lnTo>
                  <a:lnTo>
                    <a:pt x="342" y="324"/>
                  </a:lnTo>
                  <a:lnTo>
                    <a:pt x="336" y="330"/>
                  </a:lnTo>
                  <a:lnTo>
                    <a:pt x="336" y="366"/>
                  </a:lnTo>
                  <a:lnTo>
                    <a:pt x="342" y="378"/>
                  </a:lnTo>
                  <a:lnTo>
                    <a:pt x="354" y="390"/>
                  </a:lnTo>
                  <a:lnTo>
                    <a:pt x="354" y="396"/>
                  </a:lnTo>
                  <a:lnTo>
                    <a:pt x="324" y="414"/>
                  </a:lnTo>
                  <a:lnTo>
                    <a:pt x="300" y="450"/>
                  </a:lnTo>
                  <a:lnTo>
                    <a:pt x="318" y="474"/>
                  </a:lnTo>
                  <a:lnTo>
                    <a:pt x="306" y="474"/>
                  </a:lnTo>
                  <a:lnTo>
                    <a:pt x="300" y="480"/>
                  </a:lnTo>
                  <a:lnTo>
                    <a:pt x="288" y="486"/>
                  </a:lnTo>
                  <a:lnTo>
                    <a:pt x="282" y="492"/>
                  </a:lnTo>
                  <a:lnTo>
                    <a:pt x="282" y="504"/>
                  </a:lnTo>
                  <a:lnTo>
                    <a:pt x="276" y="522"/>
                  </a:lnTo>
                  <a:lnTo>
                    <a:pt x="276" y="534"/>
                  </a:lnTo>
                  <a:lnTo>
                    <a:pt x="270" y="552"/>
                  </a:lnTo>
                  <a:lnTo>
                    <a:pt x="258" y="564"/>
                  </a:lnTo>
                  <a:lnTo>
                    <a:pt x="234" y="576"/>
                  </a:lnTo>
                  <a:lnTo>
                    <a:pt x="228" y="582"/>
                  </a:lnTo>
                  <a:lnTo>
                    <a:pt x="228" y="588"/>
                  </a:lnTo>
                  <a:lnTo>
                    <a:pt x="222" y="594"/>
                  </a:lnTo>
                  <a:lnTo>
                    <a:pt x="222" y="612"/>
                  </a:lnTo>
                  <a:lnTo>
                    <a:pt x="204" y="624"/>
                  </a:lnTo>
                  <a:lnTo>
                    <a:pt x="204" y="630"/>
                  </a:lnTo>
                  <a:lnTo>
                    <a:pt x="198" y="636"/>
                  </a:lnTo>
                  <a:lnTo>
                    <a:pt x="192" y="648"/>
                  </a:lnTo>
                  <a:lnTo>
                    <a:pt x="186" y="654"/>
                  </a:lnTo>
                  <a:lnTo>
                    <a:pt x="168" y="654"/>
                  </a:lnTo>
                  <a:lnTo>
                    <a:pt x="162" y="648"/>
                  </a:lnTo>
                  <a:lnTo>
                    <a:pt x="156" y="654"/>
                  </a:lnTo>
                  <a:lnTo>
                    <a:pt x="132" y="666"/>
                  </a:lnTo>
                  <a:lnTo>
                    <a:pt x="126" y="666"/>
                  </a:lnTo>
                  <a:lnTo>
                    <a:pt x="120" y="660"/>
                  </a:lnTo>
                  <a:lnTo>
                    <a:pt x="120" y="648"/>
                  </a:lnTo>
                  <a:lnTo>
                    <a:pt x="114" y="642"/>
                  </a:lnTo>
                  <a:lnTo>
                    <a:pt x="108" y="642"/>
                  </a:lnTo>
                  <a:lnTo>
                    <a:pt x="96" y="648"/>
                  </a:lnTo>
                  <a:lnTo>
                    <a:pt x="84" y="660"/>
                  </a:lnTo>
                  <a:lnTo>
                    <a:pt x="84" y="666"/>
                  </a:lnTo>
                  <a:lnTo>
                    <a:pt x="78" y="678"/>
                  </a:lnTo>
                  <a:lnTo>
                    <a:pt x="72" y="684"/>
                  </a:lnTo>
                  <a:lnTo>
                    <a:pt x="66" y="696"/>
                  </a:lnTo>
                  <a:lnTo>
                    <a:pt x="54" y="708"/>
                  </a:lnTo>
                  <a:lnTo>
                    <a:pt x="48" y="720"/>
                  </a:lnTo>
                  <a:lnTo>
                    <a:pt x="48" y="744"/>
                  </a:lnTo>
                  <a:lnTo>
                    <a:pt x="54" y="750"/>
                  </a:lnTo>
                  <a:lnTo>
                    <a:pt x="66" y="756"/>
                  </a:lnTo>
                  <a:lnTo>
                    <a:pt x="72" y="756"/>
                  </a:lnTo>
                  <a:lnTo>
                    <a:pt x="102" y="750"/>
                  </a:lnTo>
                  <a:lnTo>
                    <a:pt x="102" y="768"/>
                  </a:lnTo>
                  <a:lnTo>
                    <a:pt x="96" y="798"/>
                  </a:lnTo>
                  <a:lnTo>
                    <a:pt x="102" y="804"/>
                  </a:lnTo>
                  <a:lnTo>
                    <a:pt x="108" y="816"/>
                  </a:lnTo>
                  <a:lnTo>
                    <a:pt x="120" y="828"/>
                  </a:lnTo>
                  <a:lnTo>
                    <a:pt x="144" y="828"/>
                  </a:lnTo>
                  <a:lnTo>
                    <a:pt x="144" y="852"/>
                  </a:lnTo>
                  <a:lnTo>
                    <a:pt x="168" y="894"/>
                  </a:lnTo>
                  <a:lnTo>
                    <a:pt x="174" y="906"/>
                  </a:lnTo>
                  <a:lnTo>
                    <a:pt x="180" y="912"/>
                  </a:lnTo>
                  <a:lnTo>
                    <a:pt x="180" y="936"/>
                  </a:lnTo>
                  <a:lnTo>
                    <a:pt x="168" y="942"/>
                  </a:lnTo>
                  <a:lnTo>
                    <a:pt x="162" y="948"/>
                  </a:lnTo>
                  <a:lnTo>
                    <a:pt x="144" y="948"/>
                  </a:lnTo>
                  <a:lnTo>
                    <a:pt x="138" y="942"/>
                  </a:lnTo>
                  <a:lnTo>
                    <a:pt x="138" y="930"/>
                  </a:lnTo>
                  <a:lnTo>
                    <a:pt x="132" y="930"/>
                  </a:lnTo>
                  <a:lnTo>
                    <a:pt x="120" y="936"/>
                  </a:lnTo>
                  <a:lnTo>
                    <a:pt x="108" y="948"/>
                  </a:lnTo>
                  <a:lnTo>
                    <a:pt x="84" y="948"/>
                  </a:lnTo>
                  <a:lnTo>
                    <a:pt x="78" y="942"/>
                  </a:lnTo>
                  <a:lnTo>
                    <a:pt x="78" y="936"/>
                  </a:lnTo>
                  <a:lnTo>
                    <a:pt x="54" y="948"/>
                  </a:lnTo>
                  <a:lnTo>
                    <a:pt x="48" y="942"/>
                  </a:lnTo>
                  <a:lnTo>
                    <a:pt x="36" y="936"/>
                  </a:lnTo>
                  <a:lnTo>
                    <a:pt x="24" y="936"/>
                  </a:lnTo>
                  <a:lnTo>
                    <a:pt x="12" y="948"/>
                  </a:lnTo>
                  <a:lnTo>
                    <a:pt x="12" y="960"/>
                  </a:lnTo>
                  <a:lnTo>
                    <a:pt x="18" y="966"/>
                  </a:lnTo>
                  <a:lnTo>
                    <a:pt x="0" y="972"/>
                  </a:lnTo>
                  <a:lnTo>
                    <a:pt x="36" y="972"/>
                  </a:lnTo>
                  <a:lnTo>
                    <a:pt x="30" y="984"/>
                  </a:lnTo>
                  <a:lnTo>
                    <a:pt x="30" y="1014"/>
                  </a:lnTo>
                  <a:lnTo>
                    <a:pt x="36" y="1026"/>
                  </a:lnTo>
                  <a:lnTo>
                    <a:pt x="48" y="1032"/>
                  </a:lnTo>
                  <a:lnTo>
                    <a:pt x="66" y="1038"/>
                  </a:lnTo>
                  <a:lnTo>
                    <a:pt x="120" y="1038"/>
                  </a:lnTo>
                  <a:lnTo>
                    <a:pt x="132" y="1032"/>
                  </a:lnTo>
                  <a:lnTo>
                    <a:pt x="150" y="1014"/>
                  </a:lnTo>
                  <a:lnTo>
                    <a:pt x="162" y="1008"/>
                  </a:lnTo>
                  <a:lnTo>
                    <a:pt x="168" y="1020"/>
                  </a:lnTo>
                  <a:lnTo>
                    <a:pt x="168" y="1026"/>
                  </a:lnTo>
                  <a:lnTo>
                    <a:pt x="162" y="1038"/>
                  </a:lnTo>
                  <a:lnTo>
                    <a:pt x="144" y="1056"/>
                  </a:lnTo>
                  <a:lnTo>
                    <a:pt x="120" y="1068"/>
                  </a:lnTo>
                  <a:lnTo>
                    <a:pt x="114" y="1074"/>
                  </a:lnTo>
                  <a:lnTo>
                    <a:pt x="90" y="1074"/>
                  </a:lnTo>
                  <a:lnTo>
                    <a:pt x="78" y="1080"/>
                  </a:lnTo>
                  <a:lnTo>
                    <a:pt x="60" y="1086"/>
                  </a:lnTo>
                  <a:lnTo>
                    <a:pt x="48" y="1092"/>
                  </a:lnTo>
                  <a:lnTo>
                    <a:pt x="42" y="1098"/>
                  </a:lnTo>
                  <a:lnTo>
                    <a:pt x="54" y="1122"/>
                  </a:lnTo>
                  <a:lnTo>
                    <a:pt x="66" y="1128"/>
                  </a:lnTo>
                  <a:lnTo>
                    <a:pt x="78" y="1140"/>
                  </a:lnTo>
                  <a:lnTo>
                    <a:pt x="96" y="1152"/>
                  </a:lnTo>
                  <a:lnTo>
                    <a:pt x="108" y="1164"/>
                  </a:lnTo>
                  <a:lnTo>
                    <a:pt x="132" y="1182"/>
                  </a:lnTo>
                  <a:lnTo>
                    <a:pt x="162" y="1206"/>
                  </a:lnTo>
                  <a:lnTo>
                    <a:pt x="204" y="1224"/>
                  </a:lnTo>
                  <a:lnTo>
                    <a:pt x="240" y="1218"/>
                  </a:lnTo>
                  <a:lnTo>
                    <a:pt x="270" y="1200"/>
                  </a:lnTo>
                  <a:lnTo>
                    <a:pt x="294" y="1176"/>
                  </a:lnTo>
                  <a:lnTo>
                    <a:pt x="300" y="1158"/>
                  </a:lnTo>
                  <a:lnTo>
                    <a:pt x="300" y="1128"/>
                  </a:lnTo>
                  <a:lnTo>
                    <a:pt x="306" y="1116"/>
                  </a:lnTo>
                  <a:lnTo>
                    <a:pt x="318" y="1104"/>
                  </a:lnTo>
                  <a:lnTo>
                    <a:pt x="324" y="1092"/>
                  </a:lnTo>
                  <a:lnTo>
                    <a:pt x="330" y="1086"/>
                  </a:lnTo>
                  <a:lnTo>
                    <a:pt x="342" y="1086"/>
                  </a:lnTo>
                  <a:lnTo>
                    <a:pt x="348" y="1080"/>
                  </a:lnTo>
                  <a:lnTo>
                    <a:pt x="354" y="1080"/>
                  </a:lnTo>
                  <a:lnTo>
                    <a:pt x="360" y="1086"/>
                  </a:lnTo>
                  <a:lnTo>
                    <a:pt x="360" y="1098"/>
                  </a:lnTo>
                  <a:lnTo>
                    <a:pt x="348" y="1110"/>
                  </a:lnTo>
                  <a:lnTo>
                    <a:pt x="336" y="1128"/>
                  </a:lnTo>
                  <a:lnTo>
                    <a:pt x="324" y="1140"/>
                  </a:lnTo>
                  <a:lnTo>
                    <a:pt x="318" y="1152"/>
                  </a:lnTo>
                  <a:lnTo>
                    <a:pt x="318" y="1164"/>
                  </a:lnTo>
                  <a:lnTo>
                    <a:pt x="324" y="1176"/>
                  </a:lnTo>
                  <a:lnTo>
                    <a:pt x="336" y="1182"/>
                  </a:lnTo>
                  <a:lnTo>
                    <a:pt x="342" y="1182"/>
                  </a:lnTo>
                  <a:lnTo>
                    <a:pt x="354" y="1194"/>
                  </a:lnTo>
                  <a:lnTo>
                    <a:pt x="354" y="1206"/>
                  </a:lnTo>
                  <a:lnTo>
                    <a:pt x="348" y="1242"/>
                  </a:lnTo>
                  <a:lnTo>
                    <a:pt x="342" y="1284"/>
                  </a:lnTo>
                  <a:lnTo>
                    <a:pt x="336" y="1338"/>
                  </a:lnTo>
                  <a:lnTo>
                    <a:pt x="342" y="1398"/>
                  </a:lnTo>
                  <a:lnTo>
                    <a:pt x="354" y="1446"/>
                  </a:lnTo>
                  <a:lnTo>
                    <a:pt x="384" y="1536"/>
                  </a:lnTo>
                  <a:lnTo>
                    <a:pt x="402" y="1554"/>
                  </a:lnTo>
                  <a:lnTo>
                    <a:pt x="402" y="1596"/>
                  </a:lnTo>
                  <a:lnTo>
                    <a:pt x="414" y="1620"/>
                  </a:lnTo>
                  <a:lnTo>
                    <a:pt x="426" y="1626"/>
                  </a:lnTo>
                  <a:lnTo>
                    <a:pt x="438" y="1626"/>
                  </a:lnTo>
                  <a:lnTo>
                    <a:pt x="444" y="1632"/>
                  </a:lnTo>
                  <a:lnTo>
                    <a:pt x="450" y="1632"/>
                  </a:lnTo>
                  <a:lnTo>
                    <a:pt x="450" y="1644"/>
                  </a:lnTo>
                  <a:lnTo>
                    <a:pt x="456" y="1656"/>
                  </a:lnTo>
                  <a:lnTo>
                    <a:pt x="456" y="1674"/>
                  </a:lnTo>
                  <a:lnTo>
                    <a:pt x="474" y="1710"/>
                  </a:lnTo>
                  <a:lnTo>
                    <a:pt x="498" y="1722"/>
                  </a:lnTo>
                  <a:lnTo>
                    <a:pt x="504" y="1728"/>
                  </a:lnTo>
                  <a:lnTo>
                    <a:pt x="510" y="1728"/>
                  </a:lnTo>
                  <a:lnTo>
                    <a:pt x="510" y="1746"/>
                  </a:lnTo>
                  <a:lnTo>
                    <a:pt x="516" y="1782"/>
                  </a:lnTo>
                  <a:lnTo>
                    <a:pt x="522" y="1830"/>
                  </a:lnTo>
                  <a:lnTo>
                    <a:pt x="534" y="1872"/>
                  </a:lnTo>
                  <a:lnTo>
                    <a:pt x="552" y="1908"/>
                  </a:lnTo>
                  <a:lnTo>
                    <a:pt x="576" y="1944"/>
                  </a:lnTo>
                  <a:lnTo>
                    <a:pt x="600" y="1974"/>
                  </a:lnTo>
                  <a:lnTo>
                    <a:pt x="612" y="1998"/>
                  </a:lnTo>
                  <a:lnTo>
                    <a:pt x="618" y="2016"/>
                  </a:lnTo>
                  <a:lnTo>
                    <a:pt x="618" y="2070"/>
                  </a:lnTo>
                  <a:lnTo>
                    <a:pt x="624" y="2094"/>
                  </a:lnTo>
                  <a:lnTo>
                    <a:pt x="642" y="2124"/>
                  </a:lnTo>
                  <a:lnTo>
                    <a:pt x="672" y="2166"/>
                  </a:lnTo>
                  <a:lnTo>
                    <a:pt x="696" y="2202"/>
                  </a:lnTo>
                  <a:lnTo>
                    <a:pt x="714" y="2232"/>
                  </a:lnTo>
                  <a:lnTo>
                    <a:pt x="720" y="2244"/>
                  </a:lnTo>
                  <a:lnTo>
                    <a:pt x="726" y="2244"/>
                  </a:lnTo>
                  <a:lnTo>
                    <a:pt x="732" y="2238"/>
                  </a:lnTo>
                  <a:lnTo>
                    <a:pt x="744" y="2238"/>
                  </a:lnTo>
                  <a:lnTo>
                    <a:pt x="768" y="2226"/>
                  </a:lnTo>
                  <a:lnTo>
                    <a:pt x="774" y="2220"/>
                  </a:lnTo>
                  <a:lnTo>
                    <a:pt x="780" y="2208"/>
                  </a:lnTo>
                  <a:lnTo>
                    <a:pt x="780" y="2172"/>
                  </a:lnTo>
                  <a:lnTo>
                    <a:pt x="786" y="2160"/>
                  </a:lnTo>
                  <a:lnTo>
                    <a:pt x="798" y="2154"/>
                  </a:lnTo>
                  <a:lnTo>
                    <a:pt x="804" y="2154"/>
                  </a:lnTo>
                  <a:lnTo>
                    <a:pt x="810" y="2160"/>
                  </a:lnTo>
                  <a:lnTo>
                    <a:pt x="828" y="2160"/>
                  </a:lnTo>
                  <a:lnTo>
                    <a:pt x="834" y="2154"/>
                  </a:lnTo>
                  <a:lnTo>
                    <a:pt x="846" y="2148"/>
                  </a:lnTo>
                  <a:lnTo>
                    <a:pt x="852" y="2142"/>
                  </a:lnTo>
                  <a:lnTo>
                    <a:pt x="864" y="2136"/>
                  </a:lnTo>
                  <a:lnTo>
                    <a:pt x="852" y="2136"/>
                  </a:lnTo>
                  <a:lnTo>
                    <a:pt x="846" y="2130"/>
                  </a:lnTo>
                  <a:lnTo>
                    <a:pt x="846" y="2118"/>
                  </a:lnTo>
                  <a:lnTo>
                    <a:pt x="852" y="2100"/>
                  </a:lnTo>
                  <a:lnTo>
                    <a:pt x="858" y="2088"/>
                  </a:lnTo>
                  <a:lnTo>
                    <a:pt x="906" y="2064"/>
                  </a:lnTo>
                  <a:lnTo>
                    <a:pt x="918" y="2052"/>
                  </a:lnTo>
                  <a:lnTo>
                    <a:pt x="918" y="2040"/>
                  </a:lnTo>
                  <a:lnTo>
                    <a:pt x="912" y="2028"/>
                  </a:lnTo>
                  <a:lnTo>
                    <a:pt x="912" y="2010"/>
                  </a:lnTo>
                  <a:lnTo>
                    <a:pt x="900" y="1974"/>
                  </a:lnTo>
                  <a:lnTo>
                    <a:pt x="900" y="1908"/>
                  </a:lnTo>
                  <a:lnTo>
                    <a:pt x="906" y="1890"/>
                  </a:lnTo>
                  <a:lnTo>
                    <a:pt x="906" y="1884"/>
                  </a:lnTo>
                  <a:lnTo>
                    <a:pt x="912" y="1878"/>
                  </a:lnTo>
                  <a:lnTo>
                    <a:pt x="912" y="1860"/>
                  </a:lnTo>
                  <a:lnTo>
                    <a:pt x="918" y="1842"/>
                  </a:lnTo>
                  <a:lnTo>
                    <a:pt x="918" y="1800"/>
                  </a:lnTo>
                  <a:lnTo>
                    <a:pt x="906" y="1776"/>
                  </a:lnTo>
                  <a:lnTo>
                    <a:pt x="888" y="1758"/>
                  </a:lnTo>
                  <a:lnTo>
                    <a:pt x="888" y="1728"/>
                  </a:lnTo>
                  <a:lnTo>
                    <a:pt x="894" y="1722"/>
                  </a:lnTo>
                  <a:lnTo>
                    <a:pt x="900" y="1710"/>
                  </a:lnTo>
                  <a:lnTo>
                    <a:pt x="900" y="1698"/>
                  </a:lnTo>
                  <a:lnTo>
                    <a:pt x="894" y="1686"/>
                  </a:lnTo>
                  <a:lnTo>
                    <a:pt x="894" y="1644"/>
                  </a:lnTo>
                  <a:lnTo>
                    <a:pt x="918" y="1632"/>
                  </a:lnTo>
                  <a:lnTo>
                    <a:pt x="924" y="1632"/>
                  </a:lnTo>
                  <a:lnTo>
                    <a:pt x="948" y="1620"/>
                  </a:lnTo>
                  <a:lnTo>
                    <a:pt x="948" y="1596"/>
                  </a:lnTo>
                  <a:lnTo>
                    <a:pt x="954" y="1584"/>
                  </a:lnTo>
                  <a:lnTo>
                    <a:pt x="960" y="1578"/>
                  </a:lnTo>
                  <a:lnTo>
                    <a:pt x="972" y="1572"/>
                  </a:lnTo>
                  <a:lnTo>
                    <a:pt x="990" y="1572"/>
                  </a:lnTo>
                  <a:lnTo>
                    <a:pt x="996" y="1560"/>
                  </a:lnTo>
                  <a:lnTo>
                    <a:pt x="1002" y="1566"/>
                  </a:lnTo>
                  <a:lnTo>
                    <a:pt x="1032" y="1566"/>
                  </a:lnTo>
                  <a:lnTo>
                    <a:pt x="1032" y="1548"/>
                  </a:lnTo>
                  <a:lnTo>
                    <a:pt x="1038" y="1530"/>
                  </a:lnTo>
                  <a:lnTo>
                    <a:pt x="1050" y="1518"/>
                  </a:lnTo>
                  <a:lnTo>
                    <a:pt x="1056" y="1500"/>
                  </a:lnTo>
                  <a:lnTo>
                    <a:pt x="1068" y="1488"/>
                  </a:lnTo>
                  <a:lnTo>
                    <a:pt x="1074" y="1476"/>
                  </a:lnTo>
                  <a:lnTo>
                    <a:pt x="1086" y="1470"/>
                  </a:lnTo>
                  <a:lnTo>
                    <a:pt x="1092" y="1464"/>
                  </a:lnTo>
                  <a:lnTo>
                    <a:pt x="1110" y="1458"/>
                  </a:lnTo>
                  <a:lnTo>
                    <a:pt x="1116" y="1452"/>
                  </a:lnTo>
                  <a:lnTo>
                    <a:pt x="1128" y="1446"/>
                  </a:lnTo>
                  <a:lnTo>
                    <a:pt x="1134" y="1428"/>
                  </a:lnTo>
                  <a:lnTo>
                    <a:pt x="1158" y="1380"/>
                  </a:lnTo>
                  <a:lnTo>
                    <a:pt x="1176" y="1362"/>
                  </a:lnTo>
                  <a:lnTo>
                    <a:pt x="1188" y="1356"/>
                  </a:lnTo>
                  <a:lnTo>
                    <a:pt x="1206" y="1344"/>
                  </a:lnTo>
                  <a:lnTo>
                    <a:pt x="1218" y="1338"/>
                  </a:lnTo>
                  <a:lnTo>
                    <a:pt x="1236" y="1320"/>
                  </a:lnTo>
                  <a:lnTo>
                    <a:pt x="1242" y="1320"/>
                  </a:lnTo>
                  <a:lnTo>
                    <a:pt x="1230" y="1290"/>
                  </a:lnTo>
                  <a:lnTo>
                    <a:pt x="1236" y="1284"/>
                  </a:lnTo>
                  <a:lnTo>
                    <a:pt x="1260" y="1314"/>
                  </a:lnTo>
                  <a:lnTo>
                    <a:pt x="1320" y="1254"/>
                  </a:lnTo>
                  <a:lnTo>
                    <a:pt x="1332" y="1230"/>
                  </a:lnTo>
                  <a:lnTo>
                    <a:pt x="1326" y="1224"/>
                  </a:lnTo>
                  <a:lnTo>
                    <a:pt x="1320" y="1212"/>
                  </a:lnTo>
                  <a:lnTo>
                    <a:pt x="1314" y="1206"/>
                  </a:lnTo>
                  <a:lnTo>
                    <a:pt x="1308" y="1194"/>
                  </a:lnTo>
                  <a:lnTo>
                    <a:pt x="1308" y="1182"/>
                  </a:lnTo>
                  <a:lnTo>
                    <a:pt x="1320" y="1176"/>
                  </a:lnTo>
                  <a:lnTo>
                    <a:pt x="1326" y="1170"/>
                  </a:lnTo>
                  <a:lnTo>
                    <a:pt x="1338" y="1170"/>
                  </a:lnTo>
                  <a:lnTo>
                    <a:pt x="1350" y="1164"/>
                  </a:lnTo>
                  <a:lnTo>
                    <a:pt x="1362" y="1152"/>
                  </a:lnTo>
                  <a:lnTo>
                    <a:pt x="1374" y="1134"/>
                  </a:lnTo>
                  <a:lnTo>
                    <a:pt x="1374" y="1110"/>
                  </a:lnTo>
                  <a:lnTo>
                    <a:pt x="1392" y="1116"/>
                  </a:lnTo>
                  <a:lnTo>
                    <a:pt x="1398" y="1146"/>
                  </a:lnTo>
                  <a:lnTo>
                    <a:pt x="1416" y="1110"/>
                  </a:lnTo>
                  <a:lnTo>
                    <a:pt x="1416" y="1128"/>
                  </a:lnTo>
                  <a:lnTo>
                    <a:pt x="1422" y="1140"/>
                  </a:lnTo>
                  <a:lnTo>
                    <a:pt x="1422" y="1158"/>
                  </a:lnTo>
                  <a:lnTo>
                    <a:pt x="1428" y="1170"/>
                  </a:lnTo>
                  <a:lnTo>
                    <a:pt x="1434" y="1176"/>
                  </a:lnTo>
                  <a:lnTo>
                    <a:pt x="1440" y="1176"/>
                  </a:lnTo>
                  <a:lnTo>
                    <a:pt x="1446" y="1170"/>
                  </a:lnTo>
                  <a:lnTo>
                    <a:pt x="1446" y="1158"/>
                  </a:lnTo>
                  <a:lnTo>
                    <a:pt x="1452" y="1152"/>
                  </a:lnTo>
                  <a:lnTo>
                    <a:pt x="1452" y="1140"/>
                  </a:lnTo>
                  <a:lnTo>
                    <a:pt x="1458" y="1110"/>
                  </a:lnTo>
                  <a:lnTo>
                    <a:pt x="1440" y="1068"/>
                  </a:lnTo>
                  <a:lnTo>
                    <a:pt x="1440" y="1038"/>
                  </a:lnTo>
                  <a:lnTo>
                    <a:pt x="1410" y="1014"/>
                  </a:lnTo>
                  <a:lnTo>
                    <a:pt x="1398" y="984"/>
                  </a:lnTo>
                  <a:lnTo>
                    <a:pt x="1404" y="972"/>
                  </a:lnTo>
                  <a:lnTo>
                    <a:pt x="1410" y="966"/>
                  </a:lnTo>
                  <a:lnTo>
                    <a:pt x="1416" y="948"/>
                  </a:lnTo>
                  <a:lnTo>
                    <a:pt x="1416" y="942"/>
                  </a:lnTo>
                  <a:lnTo>
                    <a:pt x="1410" y="936"/>
                  </a:lnTo>
                  <a:lnTo>
                    <a:pt x="1398" y="930"/>
                  </a:lnTo>
                  <a:lnTo>
                    <a:pt x="1380" y="930"/>
                  </a:lnTo>
                  <a:lnTo>
                    <a:pt x="1368" y="924"/>
                  </a:lnTo>
                  <a:lnTo>
                    <a:pt x="1356" y="912"/>
                  </a:lnTo>
                  <a:lnTo>
                    <a:pt x="1368" y="900"/>
                  </a:lnTo>
                  <a:lnTo>
                    <a:pt x="1374" y="900"/>
                  </a:lnTo>
                  <a:lnTo>
                    <a:pt x="1374" y="870"/>
                  </a:lnTo>
                  <a:lnTo>
                    <a:pt x="1410" y="870"/>
                  </a:lnTo>
                  <a:lnTo>
                    <a:pt x="1410" y="858"/>
                  </a:lnTo>
                  <a:lnTo>
                    <a:pt x="1380" y="840"/>
                  </a:lnTo>
                  <a:lnTo>
                    <a:pt x="1374" y="840"/>
                  </a:lnTo>
                  <a:lnTo>
                    <a:pt x="1362" y="828"/>
                  </a:lnTo>
                  <a:lnTo>
                    <a:pt x="1350" y="822"/>
                  </a:lnTo>
                  <a:lnTo>
                    <a:pt x="1344" y="810"/>
                  </a:lnTo>
                  <a:lnTo>
                    <a:pt x="1344" y="804"/>
                  </a:lnTo>
                  <a:lnTo>
                    <a:pt x="1350" y="792"/>
                  </a:lnTo>
                  <a:lnTo>
                    <a:pt x="1362" y="780"/>
                  </a:lnTo>
                  <a:lnTo>
                    <a:pt x="1350" y="762"/>
                  </a:lnTo>
                  <a:lnTo>
                    <a:pt x="1368" y="762"/>
                  </a:lnTo>
                  <a:lnTo>
                    <a:pt x="1392" y="774"/>
                  </a:lnTo>
                  <a:lnTo>
                    <a:pt x="1386" y="768"/>
                  </a:lnTo>
                  <a:lnTo>
                    <a:pt x="1404" y="762"/>
                  </a:lnTo>
                  <a:lnTo>
                    <a:pt x="1410" y="774"/>
                  </a:lnTo>
                  <a:lnTo>
                    <a:pt x="1410" y="780"/>
                  </a:lnTo>
                  <a:lnTo>
                    <a:pt x="1416" y="792"/>
                  </a:lnTo>
                  <a:lnTo>
                    <a:pt x="1422" y="798"/>
                  </a:lnTo>
                  <a:lnTo>
                    <a:pt x="1434" y="798"/>
                  </a:lnTo>
                  <a:lnTo>
                    <a:pt x="1440" y="804"/>
                  </a:lnTo>
                  <a:lnTo>
                    <a:pt x="1446" y="786"/>
                  </a:lnTo>
                  <a:lnTo>
                    <a:pt x="1452" y="792"/>
                  </a:lnTo>
                  <a:lnTo>
                    <a:pt x="1458" y="792"/>
                  </a:lnTo>
                  <a:lnTo>
                    <a:pt x="1464" y="798"/>
                  </a:lnTo>
                  <a:lnTo>
                    <a:pt x="1464" y="828"/>
                  </a:lnTo>
                  <a:lnTo>
                    <a:pt x="1470" y="828"/>
                  </a:lnTo>
                  <a:lnTo>
                    <a:pt x="1470" y="864"/>
                  </a:lnTo>
                  <a:lnTo>
                    <a:pt x="1476" y="864"/>
                  </a:lnTo>
                  <a:lnTo>
                    <a:pt x="1482" y="870"/>
                  </a:lnTo>
                  <a:lnTo>
                    <a:pt x="1542" y="870"/>
                  </a:lnTo>
                  <a:lnTo>
                    <a:pt x="1554" y="876"/>
                  </a:lnTo>
                  <a:lnTo>
                    <a:pt x="1572" y="876"/>
                  </a:lnTo>
                  <a:lnTo>
                    <a:pt x="1620" y="864"/>
                  </a:lnTo>
                  <a:lnTo>
                    <a:pt x="1626" y="864"/>
                  </a:lnTo>
                  <a:lnTo>
                    <a:pt x="1650" y="888"/>
                  </a:lnTo>
                  <a:lnTo>
                    <a:pt x="1650" y="894"/>
                  </a:lnTo>
                  <a:lnTo>
                    <a:pt x="1644" y="900"/>
                  </a:lnTo>
                  <a:lnTo>
                    <a:pt x="1638" y="900"/>
                  </a:lnTo>
                  <a:lnTo>
                    <a:pt x="1638" y="912"/>
                  </a:lnTo>
                  <a:lnTo>
                    <a:pt x="1632" y="930"/>
                  </a:lnTo>
                  <a:lnTo>
                    <a:pt x="1626" y="942"/>
                  </a:lnTo>
                  <a:lnTo>
                    <a:pt x="1620" y="948"/>
                  </a:lnTo>
                  <a:lnTo>
                    <a:pt x="1614" y="948"/>
                  </a:lnTo>
                  <a:lnTo>
                    <a:pt x="1602" y="954"/>
                  </a:lnTo>
                  <a:lnTo>
                    <a:pt x="1596" y="954"/>
                  </a:lnTo>
                  <a:lnTo>
                    <a:pt x="1584" y="966"/>
                  </a:lnTo>
                  <a:lnTo>
                    <a:pt x="1578" y="978"/>
                  </a:lnTo>
                  <a:lnTo>
                    <a:pt x="1578" y="996"/>
                  </a:lnTo>
                  <a:lnTo>
                    <a:pt x="1584" y="1008"/>
                  </a:lnTo>
                  <a:lnTo>
                    <a:pt x="1602" y="1026"/>
                  </a:lnTo>
                  <a:lnTo>
                    <a:pt x="1608" y="1026"/>
                  </a:lnTo>
                  <a:lnTo>
                    <a:pt x="1626" y="1050"/>
                  </a:lnTo>
                  <a:lnTo>
                    <a:pt x="1632" y="1014"/>
                  </a:lnTo>
                  <a:lnTo>
                    <a:pt x="1632" y="990"/>
                  </a:lnTo>
                  <a:lnTo>
                    <a:pt x="1650" y="990"/>
                  </a:lnTo>
                  <a:lnTo>
                    <a:pt x="1662" y="996"/>
                  </a:lnTo>
                  <a:lnTo>
                    <a:pt x="1668" y="1002"/>
                  </a:lnTo>
                  <a:lnTo>
                    <a:pt x="1668" y="1020"/>
                  </a:lnTo>
                  <a:lnTo>
                    <a:pt x="1674" y="1032"/>
                  </a:lnTo>
                  <a:lnTo>
                    <a:pt x="1674" y="1038"/>
                  </a:lnTo>
                  <a:lnTo>
                    <a:pt x="1680" y="1050"/>
                  </a:lnTo>
                  <a:lnTo>
                    <a:pt x="1680" y="1062"/>
                  </a:lnTo>
                  <a:lnTo>
                    <a:pt x="1686" y="1074"/>
                  </a:lnTo>
                  <a:lnTo>
                    <a:pt x="1692" y="1092"/>
                  </a:lnTo>
                  <a:lnTo>
                    <a:pt x="1698" y="1104"/>
                  </a:lnTo>
                  <a:lnTo>
                    <a:pt x="1704" y="1110"/>
                  </a:lnTo>
                  <a:lnTo>
                    <a:pt x="1704" y="1116"/>
                  </a:lnTo>
                  <a:lnTo>
                    <a:pt x="1722" y="1134"/>
                  </a:lnTo>
                  <a:lnTo>
                    <a:pt x="1722" y="1110"/>
                  </a:lnTo>
                  <a:lnTo>
                    <a:pt x="1728" y="1110"/>
                  </a:lnTo>
                  <a:lnTo>
                    <a:pt x="1734" y="1116"/>
                  </a:lnTo>
                  <a:lnTo>
                    <a:pt x="1746" y="1116"/>
                  </a:lnTo>
                  <a:lnTo>
                    <a:pt x="1746" y="1104"/>
                  </a:lnTo>
                  <a:lnTo>
                    <a:pt x="1728" y="1086"/>
                  </a:lnTo>
                  <a:lnTo>
                    <a:pt x="1728" y="1062"/>
                  </a:lnTo>
                  <a:lnTo>
                    <a:pt x="1722" y="1050"/>
                  </a:lnTo>
                  <a:lnTo>
                    <a:pt x="1740" y="1032"/>
                  </a:lnTo>
                  <a:lnTo>
                    <a:pt x="1746" y="1032"/>
                  </a:lnTo>
                  <a:lnTo>
                    <a:pt x="1740" y="984"/>
                  </a:lnTo>
                  <a:lnTo>
                    <a:pt x="1722" y="966"/>
                  </a:lnTo>
                  <a:lnTo>
                    <a:pt x="1716" y="966"/>
                  </a:lnTo>
                  <a:lnTo>
                    <a:pt x="1770" y="966"/>
                  </a:lnTo>
                  <a:lnTo>
                    <a:pt x="1782" y="972"/>
                  </a:lnTo>
                  <a:lnTo>
                    <a:pt x="1794" y="972"/>
                  </a:lnTo>
                  <a:lnTo>
                    <a:pt x="1794" y="936"/>
                  </a:lnTo>
                  <a:lnTo>
                    <a:pt x="1812" y="882"/>
                  </a:lnTo>
                  <a:lnTo>
                    <a:pt x="1806" y="876"/>
                  </a:lnTo>
                  <a:lnTo>
                    <a:pt x="1800" y="864"/>
                  </a:lnTo>
                  <a:lnTo>
                    <a:pt x="1800" y="846"/>
                  </a:lnTo>
                  <a:lnTo>
                    <a:pt x="1812" y="840"/>
                  </a:lnTo>
                  <a:lnTo>
                    <a:pt x="1818" y="834"/>
                  </a:lnTo>
                  <a:lnTo>
                    <a:pt x="1836" y="804"/>
                  </a:lnTo>
                  <a:lnTo>
                    <a:pt x="1836" y="792"/>
                  </a:lnTo>
                  <a:lnTo>
                    <a:pt x="1830" y="786"/>
                  </a:lnTo>
                  <a:lnTo>
                    <a:pt x="1830" y="780"/>
                  </a:lnTo>
                  <a:lnTo>
                    <a:pt x="1824" y="774"/>
                  </a:lnTo>
                  <a:lnTo>
                    <a:pt x="1824" y="750"/>
                  </a:lnTo>
                  <a:lnTo>
                    <a:pt x="1830" y="750"/>
                  </a:lnTo>
                  <a:lnTo>
                    <a:pt x="1836" y="744"/>
                  </a:lnTo>
                  <a:lnTo>
                    <a:pt x="1848" y="744"/>
                  </a:lnTo>
                  <a:lnTo>
                    <a:pt x="1860" y="738"/>
                  </a:lnTo>
                  <a:lnTo>
                    <a:pt x="1872" y="726"/>
                  </a:lnTo>
                  <a:lnTo>
                    <a:pt x="1872" y="708"/>
                  </a:lnTo>
                  <a:lnTo>
                    <a:pt x="1878" y="708"/>
                  </a:lnTo>
                  <a:lnTo>
                    <a:pt x="1890" y="702"/>
                  </a:lnTo>
                  <a:lnTo>
                    <a:pt x="1926" y="702"/>
                  </a:lnTo>
                  <a:lnTo>
                    <a:pt x="1932" y="708"/>
                  </a:lnTo>
                  <a:lnTo>
                    <a:pt x="1950" y="708"/>
                  </a:lnTo>
                  <a:lnTo>
                    <a:pt x="1950" y="702"/>
                  </a:lnTo>
                  <a:lnTo>
                    <a:pt x="1944" y="696"/>
                  </a:lnTo>
                  <a:lnTo>
                    <a:pt x="1932" y="690"/>
                  </a:lnTo>
                  <a:lnTo>
                    <a:pt x="1926" y="684"/>
                  </a:lnTo>
                  <a:lnTo>
                    <a:pt x="1920" y="672"/>
                  </a:lnTo>
                  <a:close/>
                </a:path>
              </a:pathLst>
            </a:custGeom>
            <a:solidFill>
              <a:srgbClr val="2F4B3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FF0000"/>
                </a:solidFill>
              </a:endParaRPr>
            </a:p>
          </p:txBody>
        </p:sp>
        <p:sp>
          <p:nvSpPr>
            <p:cNvPr id="141" name="China" descr="© INSCALE GmbH, 05.05.2010&#10;http://www.presentationload.com/">
              <a:extLst>
                <a:ext uri="{FF2B5EF4-FFF2-40B4-BE49-F238E27FC236}">
                  <a16:creationId xmlns:a16="http://schemas.microsoft.com/office/drawing/2014/main" id="{A5790954-23D1-4262-93BF-AD968EEEDB90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7720514" y="2592116"/>
              <a:ext cx="1622293" cy="1268848"/>
            </a:xfrm>
            <a:custGeom>
              <a:avLst/>
              <a:gdLst>
                <a:gd name="T0" fmla="*/ 2147483647 w 3660"/>
                <a:gd name="T1" fmla="*/ 2147483647 h 2826"/>
                <a:gd name="T2" fmla="*/ 2147483647 w 3660"/>
                <a:gd name="T3" fmla="*/ 2147483647 h 2826"/>
                <a:gd name="T4" fmla="*/ 2147483647 w 3660"/>
                <a:gd name="T5" fmla="*/ 2147483647 h 2826"/>
                <a:gd name="T6" fmla="*/ 2147483647 w 3660"/>
                <a:gd name="T7" fmla="*/ 2147483647 h 2826"/>
                <a:gd name="T8" fmla="*/ 2147483647 w 3660"/>
                <a:gd name="T9" fmla="*/ 2147483647 h 2826"/>
                <a:gd name="T10" fmla="*/ 2147483647 w 3660"/>
                <a:gd name="T11" fmla="*/ 2147483647 h 2826"/>
                <a:gd name="T12" fmla="*/ 2147483647 w 3660"/>
                <a:gd name="T13" fmla="*/ 2147483647 h 2826"/>
                <a:gd name="T14" fmla="*/ 2147483647 w 3660"/>
                <a:gd name="T15" fmla="*/ 2147483647 h 2826"/>
                <a:gd name="T16" fmla="*/ 2147483647 w 3660"/>
                <a:gd name="T17" fmla="*/ 2147483647 h 2826"/>
                <a:gd name="T18" fmla="*/ 2147483647 w 3660"/>
                <a:gd name="T19" fmla="*/ 2147483647 h 2826"/>
                <a:gd name="T20" fmla="*/ 2147483647 w 3660"/>
                <a:gd name="T21" fmla="*/ 2147483647 h 2826"/>
                <a:gd name="T22" fmla="*/ 2147483647 w 3660"/>
                <a:gd name="T23" fmla="*/ 2147483647 h 2826"/>
                <a:gd name="T24" fmla="*/ 2147483647 w 3660"/>
                <a:gd name="T25" fmla="*/ 2147483647 h 2826"/>
                <a:gd name="T26" fmla="*/ 2147483647 w 3660"/>
                <a:gd name="T27" fmla="*/ 2147483647 h 2826"/>
                <a:gd name="T28" fmla="*/ 2147483647 w 3660"/>
                <a:gd name="T29" fmla="*/ 2147483647 h 2826"/>
                <a:gd name="T30" fmla="*/ 2147483647 w 3660"/>
                <a:gd name="T31" fmla="*/ 2147483647 h 2826"/>
                <a:gd name="T32" fmla="*/ 2147483647 w 3660"/>
                <a:gd name="T33" fmla="*/ 2147483647 h 2826"/>
                <a:gd name="T34" fmla="*/ 2147483647 w 3660"/>
                <a:gd name="T35" fmla="*/ 2147483647 h 2826"/>
                <a:gd name="T36" fmla="*/ 2147483647 w 3660"/>
                <a:gd name="T37" fmla="*/ 2147483647 h 2826"/>
                <a:gd name="T38" fmla="*/ 2147483647 w 3660"/>
                <a:gd name="T39" fmla="*/ 2147483647 h 2826"/>
                <a:gd name="T40" fmla="*/ 2147483647 w 3660"/>
                <a:gd name="T41" fmla="*/ 2147483647 h 2826"/>
                <a:gd name="T42" fmla="*/ 2147483647 w 3660"/>
                <a:gd name="T43" fmla="*/ 2147483647 h 2826"/>
                <a:gd name="T44" fmla="*/ 2147483647 w 3660"/>
                <a:gd name="T45" fmla="*/ 2147483647 h 2826"/>
                <a:gd name="T46" fmla="*/ 0 w 3660"/>
                <a:gd name="T47" fmla="*/ 2147483647 h 2826"/>
                <a:gd name="T48" fmla="*/ 2147483647 w 3660"/>
                <a:gd name="T49" fmla="*/ 2147483647 h 2826"/>
                <a:gd name="T50" fmla="*/ 2147483647 w 3660"/>
                <a:gd name="T51" fmla="*/ 2147483647 h 2826"/>
                <a:gd name="T52" fmla="*/ 2147483647 w 3660"/>
                <a:gd name="T53" fmla="*/ 2147483647 h 2826"/>
                <a:gd name="T54" fmla="*/ 2147483647 w 3660"/>
                <a:gd name="T55" fmla="*/ 2147483647 h 2826"/>
                <a:gd name="T56" fmla="*/ 2147483647 w 3660"/>
                <a:gd name="T57" fmla="*/ 2147483647 h 2826"/>
                <a:gd name="T58" fmla="*/ 2147483647 w 3660"/>
                <a:gd name="T59" fmla="*/ 2147483647 h 2826"/>
                <a:gd name="T60" fmla="*/ 2147483647 w 3660"/>
                <a:gd name="T61" fmla="*/ 2147483647 h 2826"/>
                <a:gd name="T62" fmla="*/ 2147483647 w 3660"/>
                <a:gd name="T63" fmla="*/ 2147483647 h 2826"/>
                <a:gd name="T64" fmla="*/ 2147483647 w 3660"/>
                <a:gd name="T65" fmla="*/ 2147483647 h 2826"/>
                <a:gd name="T66" fmla="*/ 2147483647 w 3660"/>
                <a:gd name="T67" fmla="*/ 2147483647 h 2826"/>
                <a:gd name="T68" fmla="*/ 2147483647 w 3660"/>
                <a:gd name="T69" fmla="*/ 2147483647 h 2826"/>
                <a:gd name="T70" fmla="*/ 2147483647 w 3660"/>
                <a:gd name="T71" fmla="*/ 2147483647 h 2826"/>
                <a:gd name="T72" fmla="*/ 2147483647 w 3660"/>
                <a:gd name="T73" fmla="*/ 2147483647 h 2826"/>
                <a:gd name="T74" fmla="*/ 2147483647 w 3660"/>
                <a:gd name="T75" fmla="*/ 2147483647 h 2826"/>
                <a:gd name="T76" fmla="*/ 2147483647 w 3660"/>
                <a:gd name="T77" fmla="*/ 2147483647 h 2826"/>
                <a:gd name="T78" fmla="*/ 2147483647 w 3660"/>
                <a:gd name="T79" fmla="*/ 2147483647 h 2826"/>
                <a:gd name="T80" fmla="*/ 2147483647 w 3660"/>
                <a:gd name="T81" fmla="*/ 2147483647 h 2826"/>
                <a:gd name="T82" fmla="*/ 2147483647 w 3660"/>
                <a:gd name="T83" fmla="*/ 2147483647 h 2826"/>
                <a:gd name="T84" fmla="*/ 2147483647 w 3660"/>
                <a:gd name="T85" fmla="*/ 2147483647 h 2826"/>
                <a:gd name="T86" fmla="*/ 2147483647 w 3660"/>
                <a:gd name="T87" fmla="*/ 2147483647 h 2826"/>
                <a:gd name="T88" fmla="*/ 2147483647 w 3660"/>
                <a:gd name="T89" fmla="*/ 2147483647 h 2826"/>
                <a:gd name="T90" fmla="*/ 2147483647 w 3660"/>
                <a:gd name="T91" fmla="*/ 2147483647 h 2826"/>
                <a:gd name="T92" fmla="*/ 2147483647 w 3660"/>
                <a:gd name="T93" fmla="*/ 2147483647 h 2826"/>
                <a:gd name="T94" fmla="*/ 2147483647 w 3660"/>
                <a:gd name="T95" fmla="*/ 2147483647 h 2826"/>
                <a:gd name="T96" fmla="*/ 2147483647 w 3660"/>
                <a:gd name="T97" fmla="*/ 2147483647 h 2826"/>
                <a:gd name="T98" fmla="*/ 2147483647 w 3660"/>
                <a:gd name="T99" fmla="*/ 2147483647 h 2826"/>
                <a:gd name="T100" fmla="*/ 2147483647 w 3660"/>
                <a:gd name="T101" fmla="*/ 2147483647 h 2826"/>
                <a:gd name="T102" fmla="*/ 2147483647 w 3660"/>
                <a:gd name="T103" fmla="*/ 2147483647 h 2826"/>
                <a:gd name="T104" fmla="*/ 2147483647 w 3660"/>
                <a:gd name="T105" fmla="*/ 2147483647 h 2826"/>
                <a:gd name="T106" fmla="*/ 2147483647 w 3660"/>
                <a:gd name="T107" fmla="*/ 2147483647 h 2826"/>
                <a:gd name="T108" fmla="*/ 2147483647 w 3660"/>
                <a:gd name="T109" fmla="*/ 2147483647 h 2826"/>
                <a:gd name="T110" fmla="*/ 2147483647 w 3660"/>
                <a:gd name="T111" fmla="*/ 2147483647 h 2826"/>
                <a:gd name="T112" fmla="*/ 2147483647 w 3660"/>
                <a:gd name="T113" fmla="*/ 2147483647 h 2826"/>
                <a:gd name="T114" fmla="*/ 2147483647 w 3660"/>
                <a:gd name="T115" fmla="*/ 2147483647 h 2826"/>
                <a:gd name="T116" fmla="*/ 2147483647 w 3660"/>
                <a:gd name="T117" fmla="*/ 2147483647 h 2826"/>
                <a:gd name="T118" fmla="*/ 2147483647 w 3660"/>
                <a:gd name="T119" fmla="*/ 2147483647 h 2826"/>
                <a:gd name="T120" fmla="*/ 2147483647 w 3660"/>
                <a:gd name="T121" fmla="*/ 2147483647 h 2826"/>
                <a:gd name="T122" fmla="*/ 2147483647 w 3660"/>
                <a:gd name="T123" fmla="*/ 2147483647 h 282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3660"/>
                <a:gd name="T187" fmla="*/ 0 h 2826"/>
                <a:gd name="T188" fmla="*/ 3660 w 3660"/>
                <a:gd name="T189" fmla="*/ 2826 h 282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3660" h="2826">
                  <a:moveTo>
                    <a:pt x="2862" y="2688"/>
                  </a:moveTo>
                  <a:lnTo>
                    <a:pt x="2850" y="2682"/>
                  </a:lnTo>
                  <a:lnTo>
                    <a:pt x="2772" y="2682"/>
                  </a:lnTo>
                  <a:lnTo>
                    <a:pt x="2766" y="2700"/>
                  </a:lnTo>
                  <a:lnTo>
                    <a:pt x="2748" y="2694"/>
                  </a:lnTo>
                  <a:lnTo>
                    <a:pt x="2736" y="2718"/>
                  </a:lnTo>
                  <a:lnTo>
                    <a:pt x="2730" y="2724"/>
                  </a:lnTo>
                  <a:lnTo>
                    <a:pt x="2712" y="2760"/>
                  </a:lnTo>
                  <a:lnTo>
                    <a:pt x="2718" y="2772"/>
                  </a:lnTo>
                  <a:lnTo>
                    <a:pt x="2724" y="2790"/>
                  </a:lnTo>
                  <a:lnTo>
                    <a:pt x="2754" y="2820"/>
                  </a:lnTo>
                  <a:lnTo>
                    <a:pt x="2766" y="2826"/>
                  </a:lnTo>
                  <a:lnTo>
                    <a:pt x="2772" y="2826"/>
                  </a:lnTo>
                  <a:lnTo>
                    <a:pt x="2802" y="2820"/>
                  </a:lnTo>
                  <a:lnTo>
                    <a:pt x="2820" y="2820"/>
                  </a:lnTo>
                  <a:lnTo>
                    <a:pt x="2844" y="2808"/>
                  </a:lnTo>
                  <a:lnTo>
                    <a:pt x="2850" y="2802"/>
                  </a:lnTo>
                  <a:lnTo>
                    <a:pt x="2850" y="2754"/>
                  </a:lnTo>
                  <a:lnTo>
                    <a:pt x="2856" y="2742"/>
                  </a:lnTo>
                  <a:lnTo>
                    <a:pt x="2862" y="2736"/>
                  </a:lnTo>
                  <a:lnTo>
                    <a:pt x="2868" y="2724"/>
                  </a:lnTo>
                  <a:lnTo>
                    <a:pt x="2868" y="2700"/>
                  </a:lnTo>
                  <a:lnTo>
                    <a:pt x="2862" y="2688"/>
                  </a:lnTo>
                  <a:close/>
                  <a:moveTo>
                    <a:pt x="3660" y="624"/>
                  </a:moveTo>
                  <a:lnTo>
                    <a:pt x="3654" y="600"/>
                  </a:lnTo>
                  <a:lnTo>
                    <a:pt x="3660" y="570"/>
                  </a:lnTo>
                  <a:lnTo>
                    <a:pt x="3642" y="564"/>
                  </a:lnTo>
                  <a:lnTo>
                    <a:pt x="3642" y="540"/>
                  </a:lnTo>
                  <a:lnTo>
                    <a:pt x="3630" y="528"/>
                  </a:lnTo>
                  <a:lnTo>
                    <a:pt x="3630" y="510"/>
                  </a:lnTo>
                  <a:lnTo>
                    <a:pt x="3618" y="492"/>
                  </a:lnTo>
                  <a:lnTo>
                    <a:pt x="3636" y="486"/>
                  </a:lnTo>
                  <a:lnTo>
                    <a:pt x="3636" y="456"/>
                  </a:lnTo>
                  <a:lnTo>
                    <a:pt x="3612" y="444"/>
                  </a:lnTo>
                  <a:lnTo>
                    <a:pt x="3612" y="426"/>
                  </a:lnTo>
                  <a:lnTo>
                    <a:pt x="3606" y="414"/>
                  </a:lnTo>
                  <a:lnTo>
                    <a:pt x="3594" y="408"/>
                  </a:lnTo>
                  <a:lnTo>
                    <a:pt x="3552" y="408"/>
                  </a:lnTo>
                  <a:lnTo>
                    <a:pt x="3546" y="432"/>
                  </a:lnTo>
                  <a:lnTo>
                    <a:pt x="3516" y="432"/>
                  </a:lnTo>
                  <a:lnTo>
                    <a:pt x="3504" y="438"/>
                  </a:lnTo>
                  <a:lnTo>
                    <a:pt x="3498" y="438"/>
                  </a:lnTo>
                  <a:lnTo>
                    <a:pt x="3492" y="444"/>
                  </a:lnTo>
                  <a:lnTo>
                    <a:pt x="3492" y="462"/>
                  </a:lnTo>
                  <a:lnTo>
                    <a:pt x="3462" y="456"/>
                  </a:lnTo>
                  <a:lnTo>
                    <a:pt x="3462" y="468"/>
                  </a:lnTo>
                  <a:lnTo>
                    <a:pt x="3444" y="468"/>
                  </a:lnTo>
                  <a:lnTo>
                    <a:pt x="3432" y="456"/>
                  </a:lnTo>
                  <a:lnTo>
                    <a:pt x="3408" y="462"/>
                  </a:lnTo>
                  <a:lnTo>
                    <a:pt x="3366" y="432"/>
                  </a:lnTo>
                  <a:lnTo>
                    <a:pt x="3366" y="420"/>
                  </a:lnTo>
                  <a:lnTo>
                    <a:pt x="3360" y="408"/>
                  </a:lnTo>
                  <a:lnTo>
                    <a:pt x="3360" y="402"/>
                  </a:lnTo>
                  <a:lnTo>
                    <a:pt x="3354" y="396"/>
                  </a:lnTo>
                  <a:lnTo>
                    <a:pt x="3336" y="396"/>
                  </a:lnTo>
                  <a:lnTo>
                    <a:pt x="3318" y="366"/>
                  </a:lnTo>
                  <a:lnTo>
                    <a:pt x="3276" y="366"/>
                  </a:lnTo>
                  <a:lnTo>
                    <a:pt x="3258" y="348"/>
                  </a:lnTo>
                  <a:lnTo>
                    <a:pt x="3246" y="342"/>
                  </a:lnTo>
                  <a:lnTo>
                    <a:pt x="3228" y="324"/>
                  </a:lnTo>
                  <a:lnTo>
                    <a:pt x="3216" y="324"/>
                  </a:lnTo>
                  <a:lnTo>
                    <a:pt x="3204" y="336"/>
                  </a:lnTo>
                  <a:lnTo>
                    <a:pt x="3192" y="330"/>
                  </a:lnTo>
                  <a:lnTo>
                    <a:pt x="3186" y="324"/>
                  </a:lnTo>
                  <a:lnTo>
                    <a:pt x="3174" y="318"/>
                  </a:lnTo>
                  <a:lnTo>
                    <a:pt x="3126" y="318"/>
                  </a:lnTo>
                  <a:lnTo>
                    <a:pt x="3114" y="312"/>
                  </a:lnTo>
                  <a:lnTo>
                    <a:pt x="3108" y="306"/>
                  </a:lnTo>
                  <a:lnTo>
                    <a:pt x="3084" y="294"/>
                  </a:lnTo>
                  <a:lnTo>
                    <a:pt x="3078" y="288"/>
                  </a:lnTo>
                  <a:lnTo>
                    <a:pt x="3072" y="288"/>
                  </a:lnTo>
                  <a:lnTo>
                    <a:pt x="3066" y="264"/>
                  </a:lnTo>
                  <a:lnTo>
                    <a:pt x="3054" y="264"/>
                  </a:lnTo>
                  <a:lnTo>
                    <a:pt x="3048" y="252"/>
                  </a:lnTo>
                  <a:lnTo>
                    <a:pt x="3030" y="234"/>
                  </a:lnTo>
                  <a:lnTo>
                    <a:pt x="3024" y="222"/>
                  </a:lnTo>
                  <a:lnTo>
                    <a:pt x="2976" y="198"/>
                  </a:lnTo>
                  <a:lnTo>
                    <a:pt x="2964" y="198"/>
                  </a:lnTo>
                  <a:lnTo>
                    <a:pt x="2952" y="168"/>
                  </a:lnTo>
                  <a:lnTo>
                    <a:pt x="2904" y="144"/>
                  </a:lnTo>
                  <a:lnTo>
                    <a:pt x="2898" y="114"/>
                  </a:lnTo>
                  <a:lnTo>
                    <a:pt x="2892" y="114"/>
                  </a:lnTo>
                  <a:lnTo>
                    <a:pt x="2886" y="108"/>
                  </a:lnTo>
                  <a:lnTo>
                    <a:pt x="2874" y="108"/>
                  </a:lnTo>
                  <a:lnTo>
                    <a:pt x="2862" y="96"/>
                  </a:lnTo>
                  <a:lnTo>
                    <a:pt x="2850" y="90"/>
                  </a:lnTo>
                  <a:lnTo>
                    <a:pt x="2838" y="78"/>
                  </a:lnTo>
                  <a:lnTo>
                    <a:pt x="2832" y="78"/>
                  </a:lnTo>
                  <a:lnTo>
                    <a:pt x="2832" y="66"/>
                  </a:lnTo>
                  <a:lnTo>
                    <a:pt x="2820" y="60"/>
                  </a:lnTo>
                  <a:lnTo>
                    <a:pt x="2814" y="54"/>
                  </a:lnTo>
                  <a:lnTo>
                    <a:pt x="2802" y="48"/>
                  </a:lnTo>
                  <a:lnTo>
                    <a:pt x="2796" y="42"/>
                  </a:lnTo>
                  <a:lnTo>
                    <a:pt x="2724" y="42"/>
                  </a:lnTo>
                  <a:lnTo>
                    <a:pt x="2688" y="18"/>
                  </a:lnTo>
                  <a:lnTo>
                    <a:pt x="2652" y="0"/>
                  </a:lnTo>
                  <a:lnTo>
                    <a:pt x="2598" y="12"/>
                  </a:lnTo>
                  <a:lnTo>
                    <a:pt x="2556" y="6"/>
                  </a:lnTo>
                  <a:lnTo>
                    <a:pt x="2550" y="18"/>
                  </a:lnTo>
                  <a:lnTo>
                    <a:pt x="2514" y="24"/>
                  </a:lnTo>
                  <a:lnTo>
                    <a:pt x="2472" y="66"/>
                  </a:lnTo>
                  <a:lnTo>
                    <a:pt x="2466" y="66"/>
                  </a:lnTo>
                  <a:lnTo>
                    <a:pt x="2466" y="78"/>
                  </a:lnTo>
                  <a:lnTo>
                    <a:pt x="2472" y="78"/>
                  </a:lnTo>
                  <a:lnTo>
                    <a:pt x="2490" y="84"/>
                  </a:lnTo>
                  <a:lnTo>
                    <a:pt x="2502" y="84"/>
                  </a:lnTo>
                  <a:lnTo>
                    <a:pt x="2508" y="90"/>
                  </a:lnTo>
                  <a:lnTo>
                    <a:pt x="2520" y="90"/>
                  </a:lnTo>
                  <a:lnTo>
                    <a:pt x="2532" y="102"/>
                  </a:lnTo>
                  <a:lnTo>
                    <a:pt x="2544" y="108"/>
                  </a:lnTo>
                  <a:lnTo>
                    <a:pt x="2550" y="114"/>
                  </a:lnTo>
                  <a:lnTo>
                    <a:pt x="2550" y="126"/>
                  </a:lnTo>
                  <a:lnTo>
                    <a:pt x="2532" y="144"/>
                  </a:lnTo>
                  <a:lnTo>
                    <a:pt x="2532" y="216"/>
                  </a:lnTo>
                  <a:lnTo>
                    <a:pt x="2538" y="258"/>
                  </a:lnTo>
                  <a:lnTo>
                    <a:pt x="2544" y="264"/>
                  </a:lnTo>
                  <a:lnTo>
                    <a:pt x="2556" y="264"/>
                  </a:lnTo>
                  <a:lnTo>
                    <a:pt x="2556" y="276"/>
                  </a:lnTo>
                  <a:lnTo>
                    <a:pt x="2550" y="282"/>
                  </a:lnTo>
                  <a:lnTo>
                    <a:pt x="2538" y="288"/>
                  </a:lnTo>
                  <a:lnTo>
                    <a:pt x="2514" y="288"/>
                  </a:lnTo>
                  <a:lnTo>
                    <a:pt x="2514" y="300"/>
                  </a:lnTo>
                  <a:lnTo>
                    <a:pt x="2496" y="318"/>
                  </a:lnTo>
                  <a:lnTo>
                    <a:pt x="2484" y="318"/>
                  </a:lnTo>
                  <a:lnTo>
                    <a:pt x="2478" y="312"/>
                  </a:lnTo>
                  <a:lnTo>
                    <a:pt x="2442" y="312"/>
                  </a:lnTo>
                  <a:lnTo>
                    <a:pt x="2406" y="288"/>
                  </a:lnTo>
                  <a:lnTo>
                    <a:pt x="2406" y="372"/>
                  </a:lnTo>
                  <a:lnTo>
                    <a:pt x="2412" y="384"/>
                  </a:lnTo>
                  <a:lnTo>
                    <a:pt x="2418" y="408"/>
                  </a:lnTo>
                  <a:lnTo>
                    <a:pt x="2424" y="420"/>
                  </a:lnTo>
                  <a:lnTo>
                    <a:pt x="2418" y="420"/>
                  </a:lnTo>
                  <a:lnTo>
                    <a:pt x="2418" y="438"/>
                  </a:lnTo>
                  <a:lnTo>
                    <a:pt x="2424" y="450"/>
                  </a:lnTo>
                  <a:lnTo>
                    <a:pt x="2436" y="456"/>
                  </a:lnTo>
                  <a:lnTo>
                    <a:pt x="2442" y="462"/>
                  </a:lnTo>
                  <a:lnTo>
                    <a:pt x="2460" y="462"/>
                  </a:lnTo>
                  <a:lnTo>
                    <a:pt x="2460" y="456"/>
                  </a:lnTo>
                  <a:lnTo>
                    <a:pt x="2454" y="456"/>
                  </a:lnTo>
                  <a:lnTo>
                    <a:pt x="2460" y="450"/>
                  </a:lnTo>
                  <a:lnTo>
                    <a:pt x="2514" y="450"/>
                  </a:lnTo>
                  <a:lnTo>
                    <a:pt x="2526" y="462"/>
                  </a:lnTo>
                  <a:lnTo>
                    <a:pt x="2538" y="468"/>
                  </a:lnTo>
                  <a:lnTo>
                    <a:pt x="2544" y="468"/>
                  </a:lnTo>
                  <a:lnTo>
                    <a:pt x="2550" y="462"/>
                  </a:lnTo>
                  <a:lnTo>
                    <a:pt x="2550" y="438"/>
                  </a:lnTo>
                  <a:lnTo>
                    <a:pt x="2616" y="438"/>
                  </a:lnTo>
                  <a:lnTo>
                    <a:pt x="2616" y="450"/>
                  </a:lnTo>
                  <a:lnTo>
                    <a:pt x="2622" y="456"/>
                  </a:lnTo>
                  <a:lnTo>
                    <a:pt x="2634" y="462"/>
                  </a:lnTo>
                  <a:lnTo>
                    <a:pt x="2652" y="462"/>
                  </a:lnTo>
                  <a:lnTo>
                    <a:pt x="2658" y="468"/>
                  </a:lnTo>
                  <a:lnTo>
                    <a:pt x="2670" y="474"/>
                  </a:lnTo>
                  <a:lnTo>
                    <a:pt x="2682" y="486"/>
                  </a:lnTo>
                  <a:lnTo>
                    <a:pt x="2706" y="498"/>
                  </a:lnTo>
                  <a:lnTo>
                    <a:pt x="2718" y="498"/>
                  </a:lnTo>
                  <a:lnTo>
                    <a:pt x="2724" y="510"/>
                  </a:lnTo>
                  <a:lnTo>
                    <a:pt x="2748" y="534"/>
                  </a:lnTo>
                  <a:lnTo>
                    <a:pt x="2748" y="540"/>
                  </a:lnTo>
                  <a:lnTo>
                    <a:pt x="2742" y="546"/>
                  </a:lnTo>
                  <a:lnTo>
                    <a:pt x="2706" y="546"/>
                  </a:lnTo>
                  <a:lnTo>
                    <a:pt x="2700" y="540"/>
                  </a:lnTo>
                  <a:lnTo>
                    <a:pt x="2688" y="534"/>
                  </a:lnTo>
                  <a:lnTo>
                    <a:pt x="2658" y="534"/>
                  </a:lnTo>
                  <a:lnTo>
                    <a:pt x="2652" y="540"/>
                  </a:lnTo>
                  <a:lnTo>
                    <a:pt x="2646" y="540"/>
                  </a:lnTo>
                  <a:lnTo>
                    <a:pt x="2628" y="558"/>
                  </a:lnTo>
                  <a:lnTo>
                    <a:pt x="2598" y="552"/>
                  </a:lnTo>
                  <a:lnTo>
                    <a:pt x="2598" y="570"/>
                  </a:lnTo>
                  <a:lnTo>
                    <a:pt x="2586" y="570"/>
                  </a:lnTo>
                  <a:lnTo>
                    <a:pt x="2550" y="588"/>
                  </a:lnTo>
                  <a:lnTo>
                    <a:pt x="2544" y="594"/>
                  </a:lnTo>
                  <a:lnTo>
                    <a:pt x="2550" y="606"/>
                  </a:lnTo>
                  <a:lnTo>
                    <a:pt x="2562" y="618"/>
                  </a:lnTo>
                  <a:lnTo>
                    <a:pt x="2538" y="642"/>
                  </a:lnTo>
                  <a:lnTo>
                    <a:pt x="2466" y="642"/>
                  </a:lnTo>
                  <a:lnTo>
                    <a:pt x="2466" y="666"/>
                  </a:lnTo>
                  <a:lnTo>
                    <a:pt x="2460" y="672"/>
                  </a:lnTo>
                  <a:lnTo>
                    <a:pt x="2454" y="684"/>
                  </a:lnTo>
                  <a:lnTo>
                    <a:pt x="2442" y="690"/>
                  </a:lnTo>
                  <a:lnTo>
                    <a:pt x="2424" y="690"/>
                  </a:lnTo>
                  <a:lnTo>
                    <a:pt x="2412" y="696"/>
                  </a:lnTo>
                  <a:lnTo>
                    <a:pt x="2388" y="696"/>
                  </a:lnTo>
                  <a:lnTo>
                    <a:pt x="2376" y="690"/>
                  </a:lnTo>
                  <a:lnTo>
                    <a:pt x="2370" y="684"/>
                  </a:lnTo>
                  <a:lnTo>
                    <a:pt x="2358" y="678"/>
                  </a:lnTo>
                  <a:lnTo>
                    <a:pt x="2352" y="672"/>
                  </a:lnTo>
                  <a:lnTo>
                    <a:pt x="2346" y="672"/>
                  </a:lnTo>
                  <a:lnTo>
                    <a:pt x="2340" y="666"/>
                  </a:lnTo>
                  <a:lnTo>
                    <a:pt x="2316" y="666"/>
                  </a:lnTo>
                  <a:lnTo>
                    <a:pt x="2304" y="672"/>
                  </a:lnTo>
                  <a:lnTo>
                    <a:pt x="2304" y="684"/>
                  </a:lnTo>
                  <a:lnTo>
                    <a:pt x="2298" y="696"/>
                  </a:lnTo>
                  <a:lnTo>
                    <a:pt x="2298" y="708"/>
                  </a:lnTo>
                  <a:lnTo>
                    <a:pt x="2304" y="720"/>
                  </a:lnTo>
                  <a:lnTo>
                    <a:pt x="2322" y="738"/>
                  </a:lnTo>
                  <a:lnTo>
                    <a:pt x="2334" y="744"/>
                  </a:lnTo>
                  <a:lnTo>
                    <a:pt x="2352" y="762"/>
                  </a:lnTo>
                  <a:lnTo>
                    <a:pt x="2364" y="768"/>
                  </a:lnTo>
                  <a:lnTo>
                    <a:pt x="2364" y="774"/>
                  </a:lnTo>
                  <a:lnTo>
                    <a:pt x="2358" y="780"/>
                  </a:lnTo>
                  <a:lnTo>
                    <a:pt x="2352" y="792"/>
                  </a:lnTo>
                  <a:lnTo>
                    <a:pt x="2340" y="804"/>
                  </a:lnTo>
                  <a:lnTo>
                    <a:pt x="2316" y="804"/>
                  </a:lnTo>
                  <a:lnTo>
                    <a:pt x="2316" y="810"/>
                  </a:lnTo>
                  <a:lnTo>
                    <a:pt x="2310" y="822"/>
                  </a:lnTo>
                  <a:lnTo>
                    <a:pt x="2310" y="828"/>
                  </a:lnTo>
                  <a:lnTo>
                    <a:pt x="2298" y="852"/>
                  </a:lnTo>
                  <a:lnTo>
                    <a:pt x="2286" y="858"/>
                  </a:lnTo>
                  <a:lnTo>
                    <a:pt x="2262" y="858"/>
                  </a:lnTo>
                  <a:lnTo>
                    <a:pt x="2244" y="882"/>
                  </a:lnTo>
                  <a:lnTo>
                    <a:pt x="2088" y="882"/>
                  </a:lnTo>
                  <a:lnTo>
                    <a:pt x="2070" y="894"/>
                  </a:lnTo>
                  <a:lnTo>
                    <a:pt x="2010" y="930"/>
                  </a:lnTo>
                  <a:lnTo>
                    <a:pt x="1992" y="942"/>
                  </a:lnTo>
                  <a:lnTo>
                    <a:pt x="1986" y="948"/>
                  </a:lnTo>
                  <a:lnTo>
                    <a:pt x="1968" y="948"/>
                  </a:lnTo>
                  <a:lnTo>
                    <a:pt x="1962" y="942"/>
                  </a:lnTo>
                  <a:lnTo>
                    <a:pt x="1956" y="942"/>
                  </a:lnTo>
                  <a:lnTo>
                    <a:pt x="1950" y="930"/>
                  </a:lnTo>
                  <a:lnTo>
                    <a:pt x="1950" y="924"/>
                  </a:lnTo>
                  <a:lnTo>
                    <a:pt x="1938" y="924"/>
                  </a:lnTo>
                  <a:lnTo>
                    <a:pt x="1926" y="930"/>
                  </a:lnTo>
                  <a:lnTo>
                    <a:pt x="1914" y="930"/>
                  </a:lnTo>
                  <a:lnTo>
                    <a:pt x="1908" y="936"/>
                  </a:lnTo>
                  <a:lnTo>
                    <a:pt x="1896" y="936"/>
                  </a:lnTo>
                  <a:lnTo>
                    <a:pt x="1890" y="930"/>
                  </a:lnTo>
                  <a:lnTo>
                    <a:pt x="1866" y="918"/>
                  </a:lnTo>
                  <a:lnTo>
                    <a:pt x="1848" y="912"/>
                  </a:lnTo>
                  <a:lnTo>
                    <a:pt x="1800" y="912"/>
                  </a:lnTo>
                  <a:lnTo>
                    <a:pt x="1776" y="906"/>
                  </a:lnTo>
                  <a:lnTo>
                    <a:pt x="1764" y="900"/>
                  </a:lnTo>
                  <a:lnTo>
                    <a:pt x="1758" y="888"/>
                  </a:lnTo>
                  <a:lnTo>
                    <a:pt x="1740" y="870"/>
                  </a:lnTo>
                  <a:lnTo>
                    <a:pt x="1728" y="870"/>
                  </a:lnTo>
                  <a:lnTo>
                    <a:pt x="1710" y="864"/>
                  </a:lnTo>
                  <a:lnTo>
                    <a:pt x="1656" y="864"/>
                  </a:lnTo>
                  <a:lnTo>
                    <a:pt x="1650" y="858"/>
                  </a:lnTo>
                  <a:lnTo>
                    <a:pt x="1644" y="858"/>
                  </a:lnTo>
                  <a:lnTo>
                    <a:pt x="1632" y="852"/>
                  </a:lnTo>
                  <a:lnTo>
                    <a:pt x="1620" y="852"/>
                  </a:lnTo>
                  <a:lnTo>
                    <a:pt x="1614" y="858"/>
                  </a:lnTo>
                  <a:lnTo>
                    <a:pt x="1602" y="864"/>
                  </a:lnTo>
                  <a:lnTo>
                    <a:pt x="1596" y="870"/>
                  </a:lnTo>
                  <a:lnTo>
                    <a:pt x="1560" y="864"/>
                  </a:lnTo>
                  <a:lnTo>
                    <a:pt x="1512" y="864"/>
                  </a:lnTo>
                  <a:lnTo>
                    <a:pt x="1458" y="858"/>
                  </a:lnTo>
                  <a:lnTo>
                    <a:pt x="1398" y="864"/>
                  </a:lnTo>
                  <a:lnTo>
                    <a:pt x="1386" y="858"/>
                  </a:lnTo>
                  <a:lnTo>
                    <a:pt x="1380" y="846"/>
                  </a:lnTo>
                  <a:lnTo>
                    <a:pt x="1368" y="840"/>
                  </a:lnTo>
                  <a:lnTo>
                    <a:pt x="1338" y="810"/>
                  </a:lnTo>
                  <a:lnTo>
                    <a:pt x="1332" y="798"/>
                  </a:lnTo>
                  <a:lnTo>
                    <a:pt x="1290" y="756"/>
                  </a:lnTo>
                  <a:lnTo>
                    <a:pt x="1278" y="732"/>
                  </a:lnTo>
                  <a:lnTo>
                    <a:pt x="1242" y="732"/>
                  </a:lnTo>
                  <a:lnTo>
                    <a:pt x="1236" y="726"/>
                  </a:lnTo>
                  <a:lnTo>
                    <a:pt x="1224" y="726"/>
                  </a:lnTo>
                  <a:lnTo>
                    <a:pt x="1200" y="714"/>
                  </a:lnTo>
                  <a:lnTo>
                    <a:pt x="1194" y="714"/>
                  </a:lnTo>
                  <a:lnTo>
                    <a:pt x="1188" y="708"/>
                  </a:lnTo>
                  <a:lnTo>
                    <a:pt x="1182" y="708"/>
                  </a:lnTo>
                  <a:lnTo>
                    <a:pt x="1176" y="696"/>
                  </a:lnTo>
                  <a:lnTo>
                    <a:pt x="1164" y="690"/>
                  </a:lnTo>
                  <a:lnTo>
                    <a:pt x="1158" y="690"/>
                  </a:lnTo>
                  <a:lnTo>
                    <a:pt x="1146" y="684"/>
                  </a:lnTo>
                  <a:lnTo>
                    <a:pt x="1140" y="684"/>
                  </a:lnTo>
                  <a:lnTo>
                    <a:pt x="1134" y="678"/>
                  </a:lnTo>
                  <a:lnTo>
                    <a:pt x="1038" y="678"/>
                  </a:lnTo>
                  <a:lnTo>
                    <a:pt x="1014" y="672"/>
                  </a:lnTo>
                  <a:lnTo>
                    <a:pt x="996" y="666"/>
                  </a:lnTo>
                  <a:lnTo>
                    <a:pt x="990" y="666"/>
                  </a:lnTo>
                  <a:lnTo>
                    <a:pt x="978" y="660"/>
                  </a:lnTo>
                  <a:lnTo>
                    <a:pt x="966" y="660"/>
                  </a:lnTo>
                  <a:lnTo>
                    <a:pt x="954" y="654"/>
                  </a:lnTo>
                  <a:lnTo>
                    <a:pt x="948" y="648"/>
                  </a:lnTo>
                  <a:lnTo>
                    <a:pt x="942" y="636"/>
                  </a:lnTo>
                  <a:lnTo>
                    <a:pt x="936" y="618"/>
                  </a:lnTo>
                  <a:lnTo>
                    <a:pt x="936" y="606"/>
                  </a:lnTo>
                  <a:lnTo>
                    <a:pt x="948" y="594"/>
                  </a:lnTo>
                  <a:lnTo>
                    <a:pt x="948" y="588"/>
                  </a:lnTo>
                  <a:lnTo>
                    <a:pt x="942" y="582"/>
                  </a:lnTo>
                  <a:lnTo>
                    <a:pt x="936" y="570"/>
                  </a:lnTo>
                  <a:lnTo>
                    <a:pt x="930" y="564"/>
                  </a:lnTo>
                  <a:lnTo>
                    <a:pt x="930" y="552"/>
                  </a:lnTo>
                  <a:lnTo>
                    <a:pt x="924" y="540"/>
                  </a:lnTo>
                  <a:lnTo>
                    <a:pt x="912" y="528"/>
                  </a:lnTo>
                  <a:lnTo>
                    <a:pt x="888" y="510"/>
                  </a:lnTo>
                  <a:lnTo>
                    <a:pt x="876" y="492"/>
                  </a:lnTo>
                  <a:lnTo>
                    <a:pt x="870" y="480"/>
                  </a:lnTo>
                  <a:lnTo>
                    <a:pt x="852" y="462"/>
                  </a:lnTo>
                  <a:lnTo>
                    <a:pt x="834" y="456"/>
                  </a:lnTo>
                  <a:lnTo>
                    <a:pt x="822" y="450"/>
                  </a:lnTo>
                  <a:lnTo>
                    <a:pt x="810" y="450"/>
                  </a:lnTo>
                  <a:lnTo>
                    <a:pt x="804" y="444"/>
                  </a:lnTo>
                  <a:lnTo>
                    <a:pt x="786" y="432"/>
                  </a:lnTo>
                  <a:lnTo>
                    <a:pt x="750" y="444"/>
                  </a:lnTo>
                  <a:lnTo>
                    <a:pt x="726" y="420"/>
                  </a:lnTo>
                  <a:lnTo>
                    <a:pt x="720" y="408"/>
                  </a:lnTo>
                  <a:lnTo>
                    <a:pt x="708" y="408"/>
                  </a:lnTo>
                  <a:lnTo>
                    <a:pt x="696" y="402"/>
                  </a:lnTo>
                  <a:lnTo>
                    <a:pt x="684" y="402"/>
                  </a:lnTo>
                  <a:lnTo>
                    <a:pt x="672" y="396"/>
                  </a:lnTo>
                  <a:lnTo>
                    <a:pt x="672" y="378"/>
                  </a:lnTo>
                  <a:lnTo>
                    <a:pt x="648" y="378"/>
                  </a:lnTo>
                  <a:lnTo>
                    <a:pt x="654" y="372"/>
                  </a:lnTo>
                  <a:lnTo>
                    <a:pt x="654" y="360"/>
                  </a:lnTo>
                  <a:lnTo>
                    <a:pt x="648" y="354"/>
                  </a:lnTo>
                  <a:lnTo>
                    <a:pt x="612" y="354"/>
                  </a:lnTo>
                  <a:lnTo>
                    <a:pt x="600" y="348"/>
                  </a:lnTo>
                  <a:lnTo>
                    <a:pt x="582" y="348"/>
                  </a:lnTo>
                  <a:lnTo>
                    <a:pt x="576" y="354"/>
                  </a:lnTo>
                  <a:lnTo>
                    <a:pt x="576" y="360"/>
                  </a:lnTo>
                  <a:lnTo>
                    <a:pt x="594" y="378"/>
                  </a:lnTo>
                  <a:lnTo>
                    <a:pt x="594" y="390"/>
                  </a:lnTo>
                  <a:lnTo>
                    <a:pt x="588" y="396"/>
                  </a:lnTo>
                  <a:lnTo>
                    <a:pt x="546" y="396"/>
                  </a:lnTo>
                  <a:lnTo>
                    <a:pt x="534" y="408"/>
                  </a:lnTo>
                  <a:lnTo>
                    <a:pt x="534" y="426"/>
                  </a:lnTo>
                  <a:lnTo>
                    <a:pt x="546" y="450"/>
                  </a:lnTo>
                  <a:lnTo>
                    <a:pt x="558" y="462"/>
                  </a:lnTo>
                  <a:lnTo>
                    <a:pt x="570" y="486"/>
                  </a:lnTo>
                  <a:lnTo>
                    <a:pt x="570" y="504"/>
                  </a:lnTo>
                  <a:lnTo>
                    <a:pt x="564" y="510"/>
                  </a:lnTo>
                  <a:lnTo>
                    <a:pt x="546" y="510"/>
                  </a:lnTo>
                  <a:lnTo>
                    <a:pt x="528" y="528"/>
                  </a:lnTo>
                  <a:lnTo>
                    <a:pt x="516" y="516"/>
                  </a:lnTo>
                  <a:lnTo>
                    <a:pt x="468" y="516"/>
                  </a:lnTo>
                  <a:lnTo>
                    <a:pt x="444" y="504"/>
                  </a:lnTo>
                  <a:lnTo>
                    <a:pt x="432" y="504"/>
                  </a:lnTo>
                  <a:lnTo>
                    <a:pt x="420" y="498"/>
                  </a:lnTo>
                  <a:lnTo>
                    <a:pt x="408" y="498"/>
                  </a:lnTo>
                  <a:lnTo>
                    <a:pt x="408" y="636"/>
                  </a:lnTo>
                  <a:lnTo>
                    <a:pt x="414" y="636"/>
                  </a:lnTo>
                  <a:lnTo>
                    <a:pt x="420" y="642"/>
                  </a:lnTo>
                  <a:lnTo>
                    <a:pt x="426" y="642"/>
                  </a:lnTo>
                  <a:lnTo>
                    <a:pt x="432" y="648"/>
                  </a:lnTo>
                  <a:lnTo>
                    <a:pt x="432" y="660"/>
                  </a:lnTo>
                  <a:lnTo>
                    <a:pt x="426" y="666"/>
                  </a:lnTo>
                  <a:lnTo>
                    <a:pt x="420" y="666"/>
                  </a:lnTo>
                  <a:lnTo>
                    <a:pt x="408" y="654"/>
                  </a:lnTo>
                  <a:lnTo>
                    <a:pt x="390" y="666"/>
                  </a:lnTo>
                  <a:lnTo>
                    <a:pt x="384" y="660"/>
                  </a:lnTo>
                  <a:lnTo>
                    <a:pt x="378" y="648"/>
                  </a:lnTo>
                  <a:lnTo>
                    <a:pt x="372" y="642"/>
                  </a:lnTo>
                  <a:lnTo>
                    <a:pt x="360" y="642"/>
                  </a:lnTo>
                  <a:lnTo>
                    <a:pt x="324" y="660"/>
                  </a:lnTo>
                  <a:lnTo>
                    <a:pt x="312" y="660"/>
                  </a:lnTo>
                  <a:lnTo>
                    <a:pt x="300" y="666"/>
                  </a:lnTo>
                  <a:lnTo>
                    <a:pt x="288" y="666"/>
                  </a:lnTo>
                  <a:lnTo>
                    <a:pt x="276" y="672"/>
                  </a:lnTo>
                  <a:lnTo>
                    <a:pt x="270" y="678"/>
                  </a:lnTo>
                  <a:lnTo>
                    <a:pt x="270" y="684"/>
                  </a:lnTo>
                  <a:lnTo>
                    <a:pt x="276" y="690"/>
                  </a:lnTo>
                  <a:lnTo>
                    <a:pt x="288" y="696"/>
                  </a:lnTo>
                  <a:lnTo>
                    <a:pt x="306" y="696"/>
                  </a:lnTo>
                  <a:lnTo>
                    <a:pt x="306" y="726"/>
                  </a:lnTo>
                  <a:lnTo>
                    <a:pt x="318" y="750"/>
                  </a:lnTo>
                  <a:lnTo>
                    <a:pt x="360" y="792"/>
                  </a:lnTo>
                  <a:lnTo>
                    <a:pt x="366" y="804"/>
                  </a:lnTo>
                  <a:lnTo>
                    <a:pt x="378" y="810"/>
                  </a:lnTo>
                  <a:lnTo>
                    <a:pt x="378" y="822"/>
                  </a:lnTo>
                  <a:lnTo>
                    <a:pt x="360" y="822"/>
                  </a:lnTo>
                  <a:lnTo>
                    <a:pt x="354" y="828"/>
                  </a:lnTo>
                  <a:lnTo>
                    <a:pt x="354" y="834"/>
                  </a:lnTo>
                  <a:lnTo>
                    <a:pt x="372" y="852"/>
                  </a:lnTo>
                  <a:lnTo>
                    <a:pt x="348" y="852"/>
                  </a:lnTo>
                  <a:lnTo>
                    <a:pt x="348" y="864"/>
                  </a:lnTo>
                  <a:lnTo>
                    <a:pt x="354" y="870"/>
                  </a:lnTo>
                  <a:lnTo>
                    <a:pt x="354" y="882"/>
                  </a:lnTo>
                  <a:lnTo>
                    <a:pt x="372" y="900"/>
                  </a:lnTo>
                  <a:lnTo>
                    <a:pt x="372" y="912"/>
                  </a:lnTo>
                  <a:lnTo>
                    <a:pt x="366" y="918"/>
                  </a:lnTo>
                  <a:lnTo>
                    <a:pt x="342" y="918"/>
                  </a:lnTo>
                  <a:lnTo>
                    <a:pt x="294" y="936"/>
                  </a:lnTo>
                  <a:lnTo>
                    <a:pt x="282" y="948"/>
                  </a:lnTo>
                  <a:lnTo>
                    <a:pt x="270" y="954"/>
                  </a:lnTo>
                  <a:lnTo>
                    <a:pt x="264" y="960"/>
                  </a:lnTo>
                  <a:lnTo>
                    <a:pt x="264" y="978"/>
                  </a:lnTo>
                  <a:lnTo>
                    <a:pt x="258" y="990"/>
                  </a:lnTo>
                  <a:lnTo>
                    <a:pt x="252" y="996"/>
                  </a:lnTo>
                  <a:lnTo>
                    <a:pt x="234" y="996"/>
                  </a:lnTo>
                  <a:lnTo>
                    <a:pt x="216" y="990"/>
                  </a:lnTo>
                  <a:lnTo>
                    <a:pt x="186" y="990"/>
                  </a:lnTo>
                  <a:lnTo>
                    <a:pt x="168" y="1008"/>
                  </a:lnTo>
                  <a:lnTo>
                    <a:pt x="162" y="1020"/>
                  </a:lnTo>
                  <a:lnTo>
                    <a:pt x="162" y="1044"/>
                  </a:lnTo>
                  <a:lnTo>
                    <a:pt x="156" y="1050"/>
                  </a:lnTo>
                  <a:lnTo>
                    <a:pt x="126" y="1044"/>
                  </a:lnTo>
                  <a:lnTo>
                    <a:pt x="114" y="1050"/>
                  </a:lnTo>
                  <a:lnTo>
                    <a:pt x="108" y="1044"/>
                  </a:lnTo>
                  <a:lnTo>
                    <a:pt x="102" y="1032"/>
                  </a:lnTo>
                  <a:lnTo>
                    <a:pt x="96" y="1026"/>
                  </a:lnTo>
                  <a:lnTo>
                    <a:pt x="84" y="1026"/>
                  </a:lnTo>
                  <a:lnTo>
                    <a:pt x="72" y="1038"/>
                  </a:lnTo>
                  <a:lnTo>
                    <a:pt x="48" y="1038"/>
                  </a:lnTo>
                  <a:lnTo>
                    <a:pt x="48" y="1056"/>
                  </a:lnTo>
                  <a:lnTo>
                    <a:pt x="36" y="1062"/>
                  </a:lnTo>
                  <a:lnTo>
                    <a:pt x="30" y="1068"/>
                  </a:lnTo>
                  <a:lnTo>
                    <a:pt x="18" y="1068"/>
                  </a:lnTo>
                  <a:lnTo>
                    <a:pt x="6" y="1074"/>
                  </a:lnTo>
                  <a:lnTo>
                    <a:pt x="0" y="1080"/>
                  </a:lnTo>
                  <a:lnTo>
                    <a:pt x="0" y="1086"/>
                  </a:lnTo>
                  <a:lnTo>
                    <a:pt x="12" y="1092"/>
                  </a:lnTo>
                  <a:lnTo>
                    <a:pt x="18" y="1104"/>
                  </a:lnTo>
                  <a:lnTo>
                    <a:pt x="18" y="1116"/>
                  </a:lnTo>
                  <a:lnTo>
                    <a:pt x="0" y="1116"/>
                  </a:lnTo>
                  <a:lnTo>
                    <a:pt x="0" y="1140"/>
                  </a:lnTo>
                  <a:lnTo>
                    <a:pt x="18" y="1140"/>
                  </a:lnTo>
                  <a:lnTo>
                    <a:pt x="18" y="1152"/>
                  </a:lnTo>
                  <a:lnTo>
                    <a:pt x="12" y="1164"/>
                  </a:lnTo>
                  <a:lnTo>
                    <a:pt x="12" y="1176"/>
                  </a:lnTo>
                  <a:lnTo>
                    <a:pt x="24" y="1188"/>
                  </a:lnTo>
                  <a:lnTo>
                    <a:pt x="36" y="1188"/>
                  </a:lnTo>
                  <a:lnTo>
                    <a:pt x="42" y="1182"/>
                  </a:lnTo>
                  <a:lnTo>
                    <a:pt x="66" y="1182"/>
                  </a:lnTo>
                  <a:lnTo>
                    <a:pt x="78" y="1188"/>
                  </a:lnTo>
                  <a:lnTo>
                    <a:pt x="84" y="1188"/>
                  </a:lnTo>
                  <a:lnTo>
                    <a:pt x="96" y="1194"/>
                  </a:lnTo>
                  <a:lnTo>
                    <a:pt x="102" y="1200"/>
                  </a:lnTo>
                  <a:lnTo>
                    <a:pt x="102" y="1242"/>
                  </a:lnTo>
                  <a:lnTo>
                    <a:pt x="114" y="1266"/>
                  </a:lnTo>
                  <a:lnTo>
                    <a:pt x="120" y="1272"/>
                  </a:lnTo>
                  <a:lnTo>
                    <a:pt x="126" y="1272"/>
                  </a:lnTo>
                  <a:lnTo>
                    <a:pt x="138" y="1284"/>
                  </a:lnTo>
                  <a:lnTo>
                    <a:pt x="132" y="1290"/>
                  </a:lnTo>
                  <a:lnTo>
                    <a:pt x="102" y="1290"/>
                  </a:lnTo>
                  <a:lnTo>
                    <a:pt x="96" y="1296"/>
                  </a:lnTo>
                  <a:lnTo>
                    <a:pt x="96" y="1308"/>
                  </a:lnTo>
                  <a:lnTo>
                    <a:pt x="108" y="1314"/>
                  </a:lnTo>
                  <a:lnTo>
                    <a:pt x="114" y="1320"/>
                  </a:lnTo>
                  <a:lnTo>
                    <a:pt x="162" y="1320"/>
                  </a:lnTo>
                  <a:lnTo>
                    <a:pt x="168" y="1332"/>
                  </a:lnTo>
                  <a:lnTo>
                    <a:pt x="180" y="1332"/>
                  </a:lnTo>
                  <a:lnTo>
                    <a:pt x="192" y="1338"/>
                  </a:lnTo>
                  <a:lnTo>
                    <a:pt x="204" y="1350"/>
                  </a:lnTo>
                  <a:lnTo>
                    <a:pt x="216" y="1374"/>
                  </a:lnTo>
                  <a:lnTo>
                    <a:pt x="216" y="1398"/>
                  </a:lnTo>
                  <a:lnTo>
                    <a:pt x="252" y="1410"/>
                  </a:lnTo>
                  <a:lnTo>
                    <a:pt x="264" y="1404"/>
                  </a:lnTo>
                  <a:lnTo>
                    <a:pt x="264" y="1410"/>
                  </a:lnTo>
                  <a:lnTo>
                    <a:pt x="270" y="1416"/>
                  </a:lnTo>
                  <a:lnTo>
                    <a:pt x="276" y="1428"/>
                  </a:lnTo>
                  <a:lnTo>
                    <a:pt x="288" y="1434"/>
                  </a:lnTo>
                  <a:lnTo>
                    <a:pt x="366" y="1434"/>
                  </a:lnTo>
                  <a:lnTo>
                    <a:pt x="378" y="1428"/>
                  </a:lnTo>
                  <a:lnTo>
                    <a:pt x="384" y="1416"/>
                  </a:lnTo>
                  <a:lnTo>
                    <a:pt x="402" y="1410"/>
                  </a:lnTo>
                  <a:lnTo>
                    <a:pt x="426" y="1398"/>
                  </a:lnTo>
                  <a:lnTo>
                    <a:pt x="438" y="1398"/>
                  </a:lnTo>
                  <a:lnTo>
                    <a:pt x="456" y="1410"/>
                  </a:lnTo>
                  <a:lnTo>
                    <a:pt x="480" y="1434"/>
                  </a:lnTo>
                  <a:lnTo>
                    <a:pt x="522" y="1434"/>
                  </a:lnTo>
                  <a:lnTo>
                    <a:pt x="522" y="1494"/>
                  </a:lnTo>
                  <a:lnTo>
                    <a:pt x="516" y="1500"/>
                  </a:lnTo>
                  <a:lnTo>
                    <a:pt x="498" y="1500"/>
                  </a:lnTo>
                  <a:lnTo>
                    <a:pt x="498" y="1506"/>
                  </a:lnTo>
                  <a:lnTo>
                    <a:pt x="504" y="1512"/>
                  </a:lnTo>
                  <a:lnTo>
                    <a:pt x="504" y="1536"/>
                  </a:lnTo>
                  <a:lnTo>
                    <a:pt x="498" y="1548"/>
                  </a:lnTo>
                  <a:lnTo>
                    <a:pt x="486" y="1554"/>
                  </a:lnTo>
                  <a:lnTo>
                    <a:pt x="456" y="1554"/>
                  </a:lnTo>
                  <a:lnTo>
                    <a:pt x="474" y="1578"/>
                  </a:lnTo>
                  <a:lnTo>
                    <a:pt x="456" y="1584"/>
                  </a:lnTo>
                  <a:lnTo>
                    <a:pt x="456" y="1608"/>
                  </a:lnTo>
                  <a:lnTo>
                    <a:pt x="480" y="1620"/>
                  </a:lnTo>
                  <a:lnTo>
                    <a:pt x="492" y="1620"/>
                  </a:lnTo>
                  <a:lnTo>
                    <a:pt x="498" y="1626"/>
                  </a:lnTo>
                  <a:lnTo>
                    <a:pt x="504" y="1638"/>
                  </a:lnTo>
                  <a:lnTo>
                    <a:pt x="522" y="1656"/>
                  </a:lnTo>
                  <a:lnTo>
                    <a:pt x="522" y="1668"/>
                  </a:lnTo>
                  <a:lnTo>
                    <a:pt x="510" y="1674"/>
                  </a:lnTo>
                  <a:lnTo>
                    <a:pt x="504" y="1680"/>
                  </a:lnTo>
                  <a:lnTo>
                    <a:pt x="498" y="1680"/>
                  </a:lnTo>
                  <a:lnTo>
                    <a:pt x="486" y="1698"/>
                  </a:lnTo>
                  <a:lnTo>
                    <a:pt x="474" y="1686"/>
                  </a:lnTo>
                  <a:lnTo>
                    <a:pt x="474" y="1668"/>
                  </a:lnTo>
                  <a:lnTo>
                    <a:pt x="462" y="1668"/>
                  </a:lnTo>
                  <a:lnTo>
                    <a:pt x="456" y="1674"/>
                  </a:lnTo>
                  <a:lnTo>
                    <a:pt x="450" y="1674"/>
                  </a:lnTo>
                  <a:lnTo>
                    <a:pt x="450" y="1692"/>
                  </a:lnTo>
                  <a:lnTo>
                    <a:pt x="456" y="1698"/>
                  </a:lnTo>
                  <a:lnTo>
                    <a:pt x="462" y="1710"/>
                  </a:lnTo>
                  <a:lnTo>
                    <a:pt x="474" y="1722"/>
                  </a:lnTo>
                  <a:lnTo>
                    <a:pt x="480" y="1722"/>
                  </a:lnTo>
                  <a:lnTo>
                    <a:pt x="480" y="1734"/>
                  </a:lnTo>
                  <a:lnTo>
                    <a:pt x="474" y="1740"/>
                  </a:lnTo>
                  <a:lnTo>
                    <a:pt x="474" y="1758"/>
                  </a:lnTo>
                  <a:lnTo>
                    <a:pt x="480" y="1764"/>
                  </a:lnTo>
                  <a:lnTo>
                    <a:pt x="510" y="1764"/>
                  </a:lnTo>
                  <a:lnTo>
                    <a:pt x="516" y="1776"/>
                  </a:lnTo>
                  <a:lnTo>
                    <a:pt x="528" y="1788"/>
                  </a:lnTo>
                  <a:lnTo>
                    <a:pt x="540" y="1794"/>
                  </a:lnTo>
                  <a:lnTo>
                    <a:pt x="552" y="1794"/>
                  </a:lnTo>
                  <a:lnTo>
                    <a:pt x="558" y="1800"/>
                  </a:lnTo>
                  <a:lnTo>
                    <a:pt x="564" y="1800"/>
                  </a:lnTo>
                  <a:lnTo>
                    <a:pt x="582" y="1818"/>
                  </a:lnTo>
                  <a:lnTo>
                    <a:pt x="600" y="1812"/>
                  </a:lnTo>
                  <a:lnTo>
                    <a:pt x="600" y="1830"/>
                  </a:lnTo>
                  <a:lnTo>
                    <a:pt x="612" y="1836"/>
                  </a:lnTo>
                  <a:lnTo>
                    <a:pt x="624" y="1836"/>
                  </a:lnTo>
                  <a:lnTo>
                    <a:pt x="666" y="1872"/>
                  </a:lnTo>
                  <a:lnTo>
                    <a:pt x="690" y="1854"/>
                  </a:lnTo>
                  <a:lnTo>
                    <a:pt x="696" y="1848"/>
                  </a:lnTo>
                  <a:lnTo>
                    <a:pt x="708" y="1842"/>
                  </a:lnTo>
                  <a:lnTo>
                    <a:pt x="720" y="1842"/>
                  </a:lnTo>
                  <a:lnTo>
                    <a:pt x="732" y="1848"/>
                  </a:lnTo>
                  <a:lnTo>
                    <a:pt x="744" y="1860"/>
                  </a:lnTo>
                  <a:lnTo>
                    <a:pt x="750" y="1872"/>
                  </a:lnTo>
                  <a:lnTo>
                    <a:pt x="762" y="1878"/>
                  </a:lnTo>
                  <a:lnTo>
                    <a:pt x="780" y="1896"/>
                  </a:lnTo>
                  <a:lnTo>
                    <a:pt x="822" y="1902"/>
                  </a:lnTo>
                  <a:lnTo>
                    <a:pt x="828" y="1914"/>
                  </a:lnTo>
                  <a:lnTo>
                    <a:pt x="834" y="1920"/>
                  </a:lnTo>
                  <a:lnTo>
                    <a:pt x="840" y="1932"/>
                  </a:lnTo>
                  <a:lnTo>
                    <a:pt x="846" y="1938"/>
                  </a:lnTo>
                  <a:lnTo>
                    <a:pt x="846" y="1950"/>
                  </a:lnTo>
                  <a:lnTo>
                    <a:pt x="858" y="1950"/>
                  </a:lnTo>
                  <a:lnTo>
                    <a:pt x="858" y="1944"/>
                  </a:lnTo>
                  <a:lnTo>
                    <a:pt x="864" y="1938"/>
                  </a:lnTo>
                  <a:lnTo>
                    <a:pt x="870" y="1926"/>
                  </a:lnTo>
                  <a:lnTo>
                    <a:pt x="882" y="1926"/>
                  </a:lnTo>
                  <a:lnTo>
                    <a:pt x="888" y="1932"/>
                  </a:lnTo>
                  <a:lnTo>
                    <a:pt x="894" y="1944"/>
                  </a:lnTo>
                  <a:lnTo>
                    <a:pt x="894" y="1962"/>
                  </a:lnTo>
                  <a:lnTo>
                    <a:pt x="924" y="1992"/>
                  </a:lnTo>
                  <a:lnTo>
                    <a:pt x="936" y="1998"/>
                  </a:lnTo>
                  <a:lnTo>
                    <a:pt x="942" y="1992"/>
                  </a:lnTo>
                  <a:lnTo>
                    <a:pt x="954" y="1986"/>
                  </a:lnTo>
                  <a:lnTo>
                    <a:pt x="960" y="1986"/>
                  </a:lnTo>
                  <a:lnTo>
                    <a:pt x="966" y="1992"/>
                  </a:lnTo>
                  <a:lnTo>
                    <a:pt x="966" y="1998"/>
                  </a:lnTo>
                  <a:lnTo>
                    <a:pt x="960" y="2004"/>
                  </a:lnTo>
                  <a:lnTo>
                    <a:pt x="960" y="2010"/>
                  </a:lnTo>
                  <a:lnTo>
                    <a:pt x="966" y="2010"/>
                  </a:lnTo>
                  <a:lnTo>
                    <a:pt x="972" y="2016"/>
                  </a:lnTo>
                  <a:lnTo>
                    <a:pt x="990" y="2022"/>
                  </a:lnTo>
                  <a:lnTo>
                    <a:pt x="1002" y="2022"/>
                  </a:lnTo>
                  <a:lnTo>
                    <a:pt x="1008" y="2016"/>
                  </a:lnTo>
                  <a:lnTo>
                    <a:pt x="1014" y="2016"/>
                  </a:lnTo>
                  <a:lnTo>
                    <a:pt x="1014" y="2034"/>
                  </a:lnTo>
                  <a:lnTo>
                    <a:pt x="1020" y="2040"/>
                  </a:lnTo>
                  <a:lnTo>
                    <a:pt x="1032" y="2040"/>
                  </a:lnTo>
                  <a:lnTo>
                    <a:pt x="1044" y="2028"/>
                  </a:lnTo>
                  <a:lnTo>
                    <a:pt x="1044" y="2022"/>
                  </a:lnTo>
                  <a:lnTo>
                    <a:pt x="1044" y="2034"/>
                  </a:lnTo>
                  <a:lnTo>
                    <a:pt x="1050" y="2040"/>
                  </a:lnTo>
                  <a:lnTo>
                    <a:pt x="1068" y="2040"/>
                  </a:lnTo>
                  <a:lnTo>
                    <a:pt x="1074" y="2034"/>
                  </a:lnTo>
                  <a:lnTo>
                    <a:pt x="1074" y="2028"/>
                  </a:lnTo>
                  <a:lnTo>
                    <a:pt x="1086" y="2034"/>
                  </a:lnTo>
                  <a:lnTo>
                    <a:pt x="1092" y="2040"/>
                  </a:lnTo>
                  <a:lnTo>
                    <a:pt x="1110" y="2046"/>
                  </a:lnTo>
                  <a:lnTo>
                    <a:pt x="1134" y="2058"/>
                  </a:lnTo>
                  <a:lnTo>
                    <a:pt x="1158" y="2058"/>
                  </a:lnTo>
                  <a:lnTo>
                    <a:pt x="1176" y="2040"/>
                  </a:lnTo>
                  <a:lnTo>
                    <a:pt x="1194" y="2034"/>
                  </a:lnTo>
                  <a:lnTo>
                    <a:pt x="1206" y="2028"/>
                  </a:lnTo>
                  <a:lnTo>
                    <a:pt x="1212" y="2028"/>
                  </a:lnTo>
                  <a:lnTo>
                    <a:pt x="1224" y="2034"/>
                  </a:lnTo>
                  <a:lnTo>
                    <a:pt x="1230" y="2040"/>
                  </a:lnTo>
                  <a:lnTo>
                    <a:pt x="1230" y="2088"/>
                  </a:lnTo>
                  <a:lnTo>
                    <a:pt x="1236" y="2094"/>
                  </a:lnTo>
                  <a:lnTo>
                    <a:pt x="1242" y="2094"/>
                  </a:lnTo>
                  <a:lnTo>
                    <a:pt x="1242" y="2088"/>
                  </a:lnTo>
                  <a:lnTo>
                    <a:pt x="1248" y="2082"/>
                  </a:lnTo>
                  <a:lnTo>
                    <a:pt x="1254" y="2070"/>
                  </a:lnTo>
                  <a:lnTo>
                    <a:pt x="1266" y="2052"/>
                  </a:lnTo>
                  <a:lnTo>
                    <a:pt x="1272" y="2040"/>
                  </a:lnTo>
                  <a:lnTo>
                    <a:pt x="1284" y="2028"/>
                  </a:lnTo>
                  <a:lnTo>
                    <a:pt x="1290" y="2016"/>
                  </a:lnTo>
                  <a:lnTo>
                    <a:pt x="1302" y="2016"/>
                  </a:lnTo>
                  <a:lnTo>
                    <a:pt x="1314" y="2022"/>
                  </a:lnTo>
                  <a:lnTo>
                    <a:pt x="1338" y="2022"/>
                  </a:lnTo>
                  <a:lnTo>
                    <a:pt x="1338" y="2046"/>
                  </a:lnTo>
                  <a:lnTo>
                    <a:pt x="1344" y="2046"/>
                  </a:lnTo>
                  <a:lnTo>
                    <a:pt x="1350" y="2040"/>
                  </a:lnTo>
                  <a:lnTo>
                    <a:pt x="1362" y="2034"/>
                  </a:lnTo>
                  <a:lnTo>
                    <a:pt x="1374" y="2034"/>
                  </a:lnTo>
                  <a:lnTo>
                    <a:pt x="1386" y="2028"/>
                  </a:lnTo>
                  <a:lnTo>
                    <a:pt x="1398" y="2028"/>
                  </a:lnTo>
                  <a:lnTo>
                    <a:pt x="1410" y="2034"/>
                  </a:lnTo>
                  <a:lnTo>
                    <a:pt x="1422" y="2046"/>
                  </a:lnTo>
                  <a:lnTo>
                    <a:pt x="1428" y="2058"/>
                  </a:lnTo>
                  <a:lnTo>
                    <a:pt x="1428" y="2064"/>
                  </a:lnTo>
                  <a:lnTo>
                    <a:pt x="1482" y="2064"/>
                  </a:lnTo>
                  <a:lnTo>
                    <a:pt x="1494" y="2052"/>
                  </a:lnTo>
                  <a:lnTo>
                    <a:pt x="1494" y="2034"/>
                  </a:lnTo>
                  <a:lnTo>
                    <a:pt x="1488" y="2022"/>
                  </a:lnTo>
                  <a:lnTo>
                    <a:pt x="1518" y="2022"/>
                  </a:lnTo>
                  <a:lnTo>
                    <a:pt x="1524" y="2016"/>
                  </a:lnTo>
                  <a:lnTo>
                    <a:pt x="1524" y="1992"/>
                  </a:lnTo>
                  <a:lnTo>
                    <a:pt x="1518" y="1986"/>
                  </a:lnTo>
                  <a:lnTo>
                    <a:pt x="1518" y="1980"/>
                  </a:lnTo>
                  <a:lnTo>
                    <a:pt x="1554" y="1980"/>
                  </a:lnTo>
                  <a:lnTo>
                    <a:pt x="1578" y="1956"/>
                  </a:lnTo>
                  <a:lnTo>
                    <a:pt x="1590" y="1950"/>
                  </a:lnTo>
                  <a:lnTo>
                    <a:pt x="1602" y="1938"/>
                  </a:lnTo>
                  <a:lnTo>
                    <a:pt x="1620" y="1938"/>
                  </a:lnTo>
                  <a:lnTo>
                    <a:pt x="1632" y="1944"/>
                  </a:lnTo>
                  <a:lnTo>
                    <a:pt x="1650" y="1956"/>
                  </a:lnTo>
                  <a:lnTo>
                    <a:pt x="1668" y="1956"/>
                  </a:lnTo>
                  <a:lnTo>
                    <a:pt x="1668" y="1932"/>
                  </a:lnTo>
                  <a:lnTo>
                    <a:pt x="1680" y="1920"/>
                  </a:lnTo>
                  <a:lnTo>
                    <a:pt x="1716" y="1938"/>
                  </a:lnTo>
                  <a:lnTo>
                    <a:pt x="1722" y="1944"/>
                  </a:lnTo>
                  <a:lnTo>
                    <a:pt x="1710" y="1956"/>
                  </a:lnTo>
                  <a:lnTo>
                    <a:pt x="1704" y="1956"/>
                  </a:lnTo>
                  <a:lnTo>
                    <a:pt x="1710" y="1962"/>
                  </a:lnTo>
                  <a:lnTo>
                    <a:pt x="1740" y="1962"/>
                  </a:lnTo>
                  <a:lnTo>
                    <a:pt x="1758" y="1992"/>
                  </a:lnTo>
                  <a:lnTo>
                    <a:pt x="1752" y="1992"/>
                  </a:lnTo>
                  <a:lnTo>
                    <a:pt x="1740" y="2004"/>
                  </a:lnTo>
                  <a:lnTo>
                    <a:pt x="1740" y="2010"/>
                  </a:lnTo>
                  <a:lnTo>
                    <a:pt x="1806" y="2010"/>
                  </a:lnTo>
                  <a:lnTo>
                    <a:pt x="1812" y="2016"/>
                  </a:lnTo>
                  <a:lnTo>
                    <a:pt x="1818" y="2016"/>
                  </a:lnTo>
                  <a:lnTo>
                    <a:pt x="1824" y="1998"/>
                  </a:lnTo>
                  <a:lnTo>
                    <a:pt x="1830" y="1998"/>
                  </a:lnTo>
                  <a:lnTo>
                    <a:pt x="1836" y="2004"/>
                  </a:lnTo>
                  <a:lnTo>
                    <a:pt x="1842" y="2016"/>
                  </a:lnTo>
                  <a:lnTo>
                    <a:pt x="1854" y="2022"/>
                  </a:lnTo>
                  <a:lnTo>
                    <a:pt x="1872" y="2058"/>
                  </a:lnTo>
                  <a:lnTo>
                    <a:pt x="1878" y="2064"/>
                  </a:lnTo>
                  <a:lnTo>
                    <a:pt x="1878" y="2070"/>
                  </a:lnTo>
                  <a:lnTo>
                    <a:pt x="1914" y="2070"/>
                  </a:lnTo>
                  <a:lnTo>
                    <a:pt x="1920" y="2076"/>
                  </a:lnTo>
                  <a:lnTo>
                    <a:pt x="1920" y="2106"/>
                  </a:lnTo>
                  <a:lnTo>
                    <a:pt x="1932" y="2130"/>
                  </a:lnTo>
                  <a:lnTo>
                    <a:pt x="1944" y="2190"/>
                  </a:lnTo>
                  <a:lnTo>
                    <a:pt x="1932" y="2190"/>
                  </a:lnTo>
                  <a:lnTo>
                    <a:pt x="1926" y="2196"/>
                  </a:lnTo>
                  <a:lnTo>
                    <a:pt x="1914" y="2196"/>
                  </a:lnTo>
                  <a:lnTo>
                    <a:pt x="1932" y="2214"/>
                  </a:lnTo>
                  <a:lnTo>
                    <a:pt x="1932" y="2220"/>
                  </a:lnTo>
                  <a:lnTo>
                    <a:pt x="1926" y="2232"/>
                  </a:lnTo>
                  <a:lnTo>
                    <a:pt x="1920" y="2238"/>
                  </a:lnTo>
                  <a:lnTo>
                    <a:pt x="1908" y="2238"/>
                  </a:lnTo>
                  <a:lnTo>
                    <a:pt x="1902" y="2232"/>
                  </a:lnTo>
                  <a:lnTo>
                    <a:pt x="1902" y="2268"/>
                  </a:lnTo>
                  <a:lnTo>
                    <a:pt x="1896" y="2274"/>
                  </a:lnTo>
                  <a:lnTo>
                    <a:pt x="1884" y="2274"/>
                  </a:lnTo>
                  <a:lnTo>
                    <a:pt x="1890" y="2304"/>
                  </a:lnTo>
                  <a:lnTo>
                    <a:pt x="1878" y="2304"/>
                  </a:lnTo>
                  <a:lnTo>
                    <a:pt x="1878" y="2322"/>
                  </a:lnTo>
                  <a:lnTo>
                    <a:pt x="1896" y="2340"/>
                  </a:lnTo>
                  <a:lnTo>
                    <a:pt x="1902" y="2352"/>
                  </a:lnTo>
                  <a:lnTo>
                    <a:pt x="1890" y="2370"/>
                  </a:lnTo>
                  <a:lnTo>
                    <a:pt x="1902" y="2364"/>
                  </a:lnTo>
                  <a:lnTo>
                    <a:pt x="1908" y="2358"/>
                  </a:lnTo>
                  <a:lnTo>
                    <a:pt x="1920" y="2358"/>
                  </a:lnTo>
                  <a:lnTo>
                    <a:pt x="1926" y="2352"/>
                  </a:lnTo>
                  <a:lnTo>
                    <a:pt x="1986" y="2352"/>
                  </a:lnTo>
                  <a:lnTo>
                    <a:pt x="1956" y="2376"/>
                  </a:lnTo>
                  <a:lnTo>
                    <a:pt x="1980" y="2394"/>
                  </a:lnTo>
                  <a:lnTo>
                    <a:pt x="1992" y="2436"/>
                  </a:lnTo>
                  <a:lnTo>
                    <a:pt x="2022" y="2436"/>
                  </a:lnTo>
                  <a:lnTo>
                    <a:pt x="2034" y="2442"/>
                  </a:lnTo>
                  <a:lnTo>
                    <a:pt x="2040" y="2448"/>
                  </a:lnTo>
                  <a:lnTo>
                    <a:pt x="2040" y="2454"/>
                  </a:lnTo>
                  <a:lnTo>
                    <a:pt x="2034" y="2460"/>
                  </a:lnTo>
                  <a:lnTo>
                    <a:pt x="2022" y="2460"/>
                  </a:lnTo>
                  <a:lnTo>
                    <a:pt x="2016" y="2466"/>
                  </a:lnTo>
                  <a:lnTo>
                    <a:pt x="2028" y="2478"/>
                  </a:lnTo>
                  <a:lnTo>
                    <a:pt x="2028" y="2490"/>
                  </a:lnTo>
                  <a:lnTo>
                    <a:pt x="2022" y="2496"/>
                  </a:lnTo>
                  <a:lnTo>
                    <a:pt x="2022" y="2502"/>
                  </a:lnTo>
                  <a:lnTo>
                    <a:pt x="2016" y="2514"/>
                  </a:lnTo>
                  <a:lnTo>
                    <a:pt x="2070" y="2520"/>
                  </a:lnTo>
                  <a:lnTo>
                    <a:pt x="2082" y="2550"/>
                  </a:lnTo>
                  <a:lnTo>
                    <a:pt x="2094" y="2550"/>
                  </a:lnTo>
                  <a:lnTo>
                    <a:pt x="2094" y="2568"/>
                  </a:lnTo>
                  <a:lnTo>
                    <a:pt x="2136" y="2568"/>
                  </a:lnTo>
                  <a:lnTo>
                    <a:pt x="2136" y="2562"/>
                  </a:lnTo>
                  <a:lnTo>
                    <a:pt x="2154" y="2544"/>
                  </a:lnTo>
                  <a:lnTo>
                    <a:pt x="2166" y="2544"/>
                  </a:lnTo>
                  <a:lnTo>
                    <a:pt x="2172" y="2550"/>
                  </a:lnTo>
                  <a:lnTo>
                    <a:pt x="2172" y="2592"/>
                  </a:lnTo>
                  <a:lnTo>
                    <a:pt x="2214" y="2592"/>
                  </a:lnTo>
                  <a:lnTo>
                    <a:pt x="2214" y="2556"/>
                  </a:lnTo>
                  <a:lnTo>
                    <a:pt x="2190" y="2532"/>
                  </a:lnTo>
                  <a:lnTo>
                    <a:pt x="2190" y="2490"/>
                  </a:lnTo>
                  <a:lnTo>
                    <a:pt x="2196" y="2484"/>
                  </a:lnTo>
                  <a:lnTo>
                    <a:pt x="2232" y="2490"/>
                  </a:lnTo>
                  <a:lnTo>
                    <a:pt x="2232" y="2472"/>
                  </a:lnTo>
                  <a:lnTo>
                    <a:pt x="2238" y="2460"/>
                  </a:lnTo>
                  <a:lnTo>
                    <a:pt x="2250" y="2460"/>
                  </a:lnTo>
                  <a:lnTo>
                    <a:pt x="2274" y="2484"/>
                  </a:lnTo>
                  <a:lnTo>
                    <a:pt x="2286" y="2484"/>
                  </a:lnTo>
                  <a:lnTo>
                    <a:pt x="2292" y="2478"/>
                  </a:lnTo>
                  <a:lnTo>
                    <a:pt x="2298" y="2466"/>
                  </a:lnTo>
                  <a:lnTo>
                    <a:pt x="2304" y="2460"/>
                  </a:lnTo>
                  <a:lnTo>
                    <a:pt x="2322" y="2478"/>
                  </a:lnTo>
                  <a:lnTo>
                    <a:pt x="2322" y="2460"/>
                  </a:lnTo>
                  <a:lnTo>
                    <a:pt x="2328" y="2460"/>
                  </a:lnTo>
                  <a:lnTo>
                    <a:pt x="2340" y="2478"/>
                  </a:lnTo>
                  <a:lnTo>
                    <a:pt x="2346" y="2484"/>
                  </a:lnTo>
                  <a:lnTo>
                    <a:pt x="2364" y="2484"/>
                  </a:lnTo>
                  <a:lnTo>
                    <a:pt x="2364" y="2472"/>
                  </a:lnTo>
                  <a:lnTo>
                    <a:pt x="2352" y="2460"/>
                  </a:lnTo>
                  <a:lnTo>
                    <a:pt x="2370" y="2460"/>
                  </a:lnTo>
                  <a:lnTo>
                    <a:pt x="2376" y="2466"/>
                  </a:lnTo>
                  <a:lnTo>
                    <a:pt x="2382" y="2460"/>
                  </a:lnTo>
                  <a:lnTo>
                    <a:pt x="2400" y="2460"/>
                  </a:lnTo>
                  <a:lnTo>
                    <a:pt x="2400" y="2454"/>
                  </a:lnTo>
                  <a:lnTo>
                    <a:pt x="2406" y="2442"/>
                  </a:lnTo>
                  <a:lnTo>
                    <a:pt x="2406" y="2430"/>
                  </a:lnTo>
                  <a:lnTo>
                    <a:pt x="2412" y="2424"/>
                  </a:lnTo>
                  <a:lnTo>
                    <a:pt x="2424" y="2418"/>
                  </a:lnTo>
                  <a:lnTo>
                    <a:pt x="2430" y="2412"/>
                  </a:lnTo>
                  <a:lnTo>
                    <a:pt x="2436" y="2412"/>
                  </a:lnTo>
                  <a:lnTo>
                    <a:pt x="2466" y="2448"/>
                  </a:lnTo>
                  <a:lnTo>
                    <a:pt x="2496" y="2442"/>
                  </a:lnTo>
                  <a:lnTo>
                    <a:pt x="2508" y="2454"/>
                  </a:lnTo>
                  <a:lnTo>
                    <a:pt x="2538" y="2454"/>
                  </a:lnTo>
                  <a:lnTo>
                    <a:pt x="2544" y="2460"/>
                  </a:lnTo>
                  <a:lnTo>
                    <a:pt x="2544" y="2466"/>
                  </a:lnTo>
                  <a:lnTo>
                    <a:pt x="2526" y="2484"/>
                  </a:lnTo>
                  <a:lnTo>
                    <a:pt x="2532" y="2502"/>
                  </a:lnTo>
                  <a:lnTo>
                    <a:pt x="2544" y="2508"/>
                  </a:lnTo>
                  <a:lnTo>
                    <a:pt x="2544" y="2526"/>
                  </a:lnTo>
                  <a:lnTo>
                    <a:pt x="2562" y="2526"/>
                  </a:lnTo>
                  <a:lnTo>
                    <a:pt x="2568" y="2532"/>
                  </a:lnTo>
                  <a:lnTo>
                    <a:pt x="2574" y="2544"/>
                  </a:lnTo>
                  <a:lnTo>
                    <a:pt x="2586" y="2550"/>
                  </a:lnTo>
                  <a:lnTo>
                    <a:pt x="2616" y="2550"/>
                  </a:lnTo>
                  <a:lnTo>
                    <a:pt x="2622" y="2556"/>
                  </a:lnTo>
                  <a:lnTo>
                    <a:pt x="2628" y="2556"/>
                  </a:lnTo>
                  <a:lnTo>
                    <a:pt x="2676" y="2526"/>
                  </a:lnTo>
                  <a:lnTo>
                    <a:pt x="2694" y="2538"/>
                  </a:lnTo>
                  <a:lnTo>
                    <a:pt x="2718" y="2538"/>
                  </a:lnTo>
                  <a:lnTo>
                    <a:pt x="2736" y="2544"/>
                  </a:lnTo>
                  <a:lnTo>
                    <a:pt x="2748" y="2544"/>
                  </a:lnTo>
                  <a:lnTo>
                    <a:pt x="2760" y="2550"/>
                  </a:lnTo>
                  <a:lnTo>
                    <a:pt x="2766" y="2556"/>
                  </a:lnTo>
                  <a:lnTo>
                    <a:pt x="2772" y="2568"/>
                  </a:lnTo>
                  <a:lnTo>
                    <a:pt x="2766" y="2580"/>
                  </a:lnTo>
                  <a:lnTo>
                    <a:pt x="2766" y="2604"/>
                  </a:lnTo>
                  <a:lnTo>
                    <a:pt x="2760" y="2616"/>
                  </a:lnTo>
                  <a:lnTo>
                    <a:pt x="2766" y="2628"/>
                  </a:lnTo>
                  <a:lnTo>
                    <a:pt x="2772" y="2634"/>
                  </a:lnTo>
                  <a:lnTo>
                    <a:pt x="2784" y="2640"/>
                  </a:lnTo>
                  <a:lnTo>
                    <a:pt x="2790" y="2652"/>
                  </a:lnTo>
                  <a:lnTo>
                    <a:pt x="2802" y="2658"/>
                  </a:lnTo>
                  <a:lnTo>
                    <a:pt x="2808" y="2664"/>
                  </a:lnTo>
                  <a:lnTo>
                    <a:pt x="2826" y="2664"/>
                  </a:lnTo>
                  <a:lnTo>
                    <a:pt x="2832" y="2640"/>
                  </a:lnTo>
                  <a:lnTo>
                    <a:pt x="2832" y="2634"/>
                  </a:lnTo>
                  <a:lnTo>
                    <a:pt x="2826" y="2628"/>
                  </a:lnTo>
                  <a:lnTo>
                    <a:pt x="2826" y="2586"/>
                  </a:lnTo>
                  <a:lnTo>
                    <a:pt x="2832" y="2568"/>
                  </a:lnTo>
                  <a:lnTo>
                    <a:pt x="2844" y="2556"/>
                  </a:lnTo>
                  <a:lnTo>
                    <a:pt x="2856" y="2550"/>
                  </a:lnTo>
                  <a:lnTo>
                    <a:pt x="2886" y="2550"/>
                  </a:lnTo>
                  <a:lnTo>
                    <a:pt x="2898" y="2544"/>
                  </a:lnTo>
                  <a:lnTo>
                    <a:pt x="2910" y="2544"/>
                  </a:lnTo>
                  <a:lnTo>
                    <a:pt x="2922" y="2538"/>
                  </a:lnTo>
                  <a:lnTo>
                    <a:pt x="2940" y="2538"/>
                  </a:lnTo>
                  <a:lnTo>
                    <a:pt x="2964" y="2532"/>
                  </a:lnTo>
                  <a:lnTo>
                    <a:pt x="2982" y="2526"/>
                  </a:lnTo>
                  <a:lnTo>
                    <a:pt x="3000" y="2508"/>
                  </a:lnTo>
                  <a:lnTo>
                    <a:pt x="3000" y="2466"/>
                  </a:lnTo>
                  <a:lnTo>
                    <a:pt x="3006" y="2454"/>
                  </a:lnTo>
                  <a:lnTo>
                    <a:pt x="3012" y="2448"/>
                  </a:lnTo>
                  <a:lnTo>
                    <a:pt x="3024" y="2460"/>
                  </a:lnTo>
                  <a:lnTo>
                    <a:pt x="3036" y="2484"/>
                  </a:lnTo>
                  <a:lnTo>
                    <a:pt x="3042" y="2490"/>
                  </a:lnTo>
                  <a:lnTo>
                    <a:pt x="3048" y="2490"/>
                  </a:lnTo>
                  <a:lnTo>
                    <a:pt x="3054" y="2484"/>
                  </a:lnTo>
                  <a:lnTo>
                    <a:pt x="3066" y="2478"/>
                  </a:lnTo>
                  <a:lnTo>
                    <a:pt x="3072" y="2466"/>
                  </a:lnTo>
                  <a:lnTo>
                    <a:pt x="3090" y="2448"/>
                  </a:lnTo>
                  <a:lnTo>
                    <a:pt x="3096" y="2436"/>
                  </a:lnTo>
                  <a:lnTo>
                    <a:pt x="3114" y="2454"/>
                  </a:lnTo>
                  <a:lnTo>
                    <a:pt x="3144" y="2442"/>
                  </a:lnTo>
                  <a:lnTo>
                    <a:pt x="3150" y="2442"/>
                  </a:lnTo>
                  <a:lnTo>
                    <a:pt x="3156" y="2448"/>
                  </a:lnTo>
                  <a:lnTo>
                    <a:pt x="3186" y="2448"/>
                  </a:lnTo>
                  <a:lnTo>
                    <a:pt x="3234" y="2424"/>
                  </a:lnTo>
                  <a:lnTo>
                    <a:pt x="3288" y="2370"/>
                  </a:lnTo>
                  <a:lnTo>
                    <a:pt x="3294" y="2358"/>
                  </a:lnTo>
                  <a:lnTo>
                    <a:pt x="3300" y="2352"/>
                  </a:lnTo>
                  <a:lnTo>
                    <a:pt x="3294" y="2340"/>
                  </a:lnTo>
                  <a:lnTo>
                    <a:pt x="3294" y="2334"/>
                  </a:lnTo>
                  <a:lnTo>
                    <a:pt x="3288" y="2322"/>
                  </a:lnTo>
                  <a:lnTo>
                    <a:pt x="3282" y="2316"/>
                  </a:lnTo>
                  <a:lnTo>
                    <a:pt x="3300" y="2316"/>
                  </a:lnTo>
                  <a:lnTo>
                    <a:pt x="3312" y="2286"/>
                  </a:lnTo>
                  <a:lnTo>
                    <a:pt x="3336" y="2286"/>
                  </a:lnTo>
                  <a:lnTo>
                    <a:pt x="3348" y="2250"/>
                  </a:lnTo>
                  <a:lnTo>
                    <a:pt x="3360" y="2250"/>
                  </a:lnTo>
                  <a:lnTo>
                    <a:pt x="3360" y="2208"/>
                  </a:lnTo>
                  <a:lnTo>
                    <a:pt x="3372" y="2208"/>
                  </a:lnTo>
                  <a:lnTo>
                    <a:pt x="3384" y="2196"/>
                  </a:lnTo>
                  <a:lnTo>
                    <a:pt x="3384" y="2172"/>
                  </a:lnTo>
                  <a:lnTo>
                    <a:pt x="3378" y="2160"/>
                  </a:lnTo>
                  <a:lnTo>
                    <a:pt x="3372" y="2154"/>
                  </a:lnTo>
                  <a:lnTo>
                    <a:pt x="3372" y="2142"/>
                  </a:lnTo>
                  <a:lnTo>
                    <a:pt x="3378" y="2136"/>
                  </a:lnTo>
                  <a:lnTo>
                    <a:pt x="3384" y="2136"/>
                  </a:lnTo>
                  <a:lnTo>
                    <a:pt x="3390" y="2130"/>
                  </a:lnTo>
                  <a:lnTo>
                    <a:pt x="3402" y="2124"/>
                  </a:lnTo>
                  <a:lnTo>
                    <a:pt x="3408" y="2118"/>
                  </a:lnTo>
                  <a:lnTo>
                    <a:pt x="3408" y="2094"/>
                  </a:lnTo>
                  <a:lnTo>
                    <a:pt x="3390" y="2076"/>
                  </a:lnTo>
                  <a:lnTo>
                    <a:pt x="3390" y="2064"/>
                  </a:lnTo>
                  <a:lnTo>
                    <a:pt x="3402" y="2058"/>
                  </a:lnTo>
                  <a:lnTo>
                    <a:pt x="3408" y="2052"/>
                  </a:lnTo>
                  <a:lnTo>
                    <a:pt x="3408" y="2016"/>
                  </a:lnTo>
                  <a:lnTo>
                    <a:pt x="3414" y="2016"/>
                  </a:lnTo>
                  <a:lnTo>
                    <a:pt x="3420" y="2010"/>
                  </a:lnTo>
                  <a:lnTo>
                    <a:pt x="3456" y="1992"/>
                  </a:lnTo>
                  <a:lnTo>
                    <a:pt x="3462" y="1980"/>
                  </a:lnTo>
                  <a:lnTo>
                    <a:pt x="3462" y="1962"/>
                  </a:lnTo>
                  <a:lnTo>
                    <a:pt x="3456" y="1956"/>
                  </a:lnTo>
                  <a:lnTo>
                    <a:pt x="3444" y="1956"/>
                  </a:lnTo>
                  <a:lnTo>
                    <a:pt x="3450" y="1956"/>
                  </a:lnTo>
                  <a:lnTo>
                    <a:pt x="3456" y="1950"/>
                  </a:lnTo>
                  <a:lnTo>
                    <a:pt x="3468" y="1950"/>
                  </a:lnTo>
                  <a:lnTo>
                    <a:pt x="3480" y="1944"/>
                  </a:lnTo>
                  <a:lnTo>
                    <a:pt x="3492" y="1932"/>
                  </a:lnTo>
                  <a:lnTo>
                    <a:pt x="3474" y="1914"/>
                  </a:lnTo>
                  <a:lnTo>
                    <a:pt x="3468" y="1914"/>
                  </a:lnTo>
                  <a:lnTo>
                    <a:pt x="3486" y="1896"/>
                  </a:lnTo>
                  <a:lnTo>
                    <a:pt x="3498" y="1872"/>
                  </a:lnTo>
                  <a:lnTo>
                    <a:pt x="3504" y="1866"/>
                  </a:lnTo>
                  <a:lnTo>
                    <a:pt x="3504" y="1854"/>
                  </a:lnTo>
                  <a:lnTo>
                    <a:pt x="3498" y="1848"/>
                  </a:lnTo>
                  <a:lnTo>
                    <a:pt x="3474" y="1842"/>
                  </a:lnTo>
                  <a:lnTo>
                    <a:pt x="3438" y="1848"/>
                  </a:lnTo>
                  <a:lnTo>
                    <a:pt x="3396" y="1854"/>
                  </a:lnTo>
                  <a:lnTo>
                    <a:pt x="3366" y="1860"/>
                  </a:lnTo>
                  <a:lnTo>
                    <a:pt x="3354" y="1866"/>
                  </a:lnTo>
                  <a:lnTo>
                    <a:pt x="3336" y="1848"/>
                  </a:lnTo>
                  <a:lnTo>
                    <a:pt x="3378" y="1848"/>
                  </a:lnTo>
                  <a:lnTo>
                    <a:pt x="3378" y="1836"/>
                  </a:lnTo>
                  <a:lnTo>
                    <a:pt x="3384" y="1824"/>
                  </a:lnTo>
                  <a:lnTo>
                    <a:pt x="3390" y="1818"/>
                  </a:lnTo>
                  <a:lnTo>
                    <a:pt x="3402" y="1812"/>
                  </a:lnTo>
                  <a:lnTo>
                    <a:pt x="3432" y="1812"/>
                  </a:lnTo>
                  <a:lnTo>
                    <a:pt x="3426" y="1800"/>
                  </a:lnTo>
                  <a:lnTo>
                    <a:pt x="3420" y="1794"/>
                  </a:lnTo>
                  <a:lnTo>
                    <a:pt x="3414" y="1782"/>
                  </a:lnTo>
                  <a:lnTo>
                    <a:pt x="3414" y="1776"/>
                  </a:lnTo>
                  <a:lnTo>
                    <a:pt x="3408" y="1770"/>
                  </a:lnTo>
                  <a:lnTo>
                    <a:pt x="3390" y="1770"/>
                  </a:lnTo>
                  <a:lnTo>
                    <a:pt x="3378" y="1764"/>
                  </a:lnTo>
                  <a:lnTo>
                    <a:pt x="3366" y="1764"/>
                  </a:lnTo>
                  <a:lnTo>
                    <a:pt x="3354" y="1746"/>
                  </a:lnTo>
                  <a:lnTo>
                    <a:pt x="3342" y="1746"/>
                  </a:lnTo>
                  <a:lnTo>
                    <a:pt x="3336" y="1734"/>
                  </a:lnTo>
                  <a:lnTo>
                    <a:pt x="3324" y="1728"/>
                  </a:lnTo>
                  <a:lnTo>
                    <a:pt x="3294" y="1728"/>
                  </a:lnTo>
                  <a:lnTo>
                    <a:pt x="3288" y="1734"/>
                  </a:lnTo>
                  <a:lnTo>
                    <a:pt x="3282" y="1734"/>
                  </a:lnTo>
                  <a:lnTo>
                    <a:pt x="3246" y="1686"/>
                  </a:lnTo>
                  <a:lnTo>
                    <a:pt x="3252" y="1698"/>
                  </a:lnTo>
                  <a:lnTo>
                    <a:pt x="3264" y="1704"/>
                  </a:lnTo>
                  <a:lnTo>
                    <a:pt x="3270" y="1710"/>
                  </a:lnTo>
                  <a:lnTo>
                    <a:pt x="3282" y="1716"/>
                  </a:lnTo>
                  <a:lnTo>
                    <a:pt x="3294" y="1716"/>
                  </a:lnTo>
                  <a:lnTo>
                    <a:pt x="3300" y="1710"/>
                  </a:lnTo>
                  <a:lnTo>
                    <a:pt x="3306" y="1710"/>
                  </a:lnTo>
                  <a:lnTo>
                    <a:pt x="3336" y="1716"/>
                  </a:lnTo>
                  <a:lnTo>
                    <a:pt x="3348" y="1734"/>
                  </a:lnTo>
                  <a:lnTo>
                    <a:pt x="3366" y="1728"/>
                  </a:lnTo>
                  <a:lnTo>
                    <a:pt x="3408" y="1740"/>
                  </a:lnTo>
                  <a:lnTo>
                    <a:pt x="3390" y="1716"/>
                  </a:lnTo>
                  <a:lnTo>
                    <a:pt x="3372" y="1710"/>
                  </a:lnTo>
                  <a:lnTo>
                    <a:pt x="3372" y="1692"/>
                  </a:lnTo>
                  <a:lnTo>
                    <a:pt x="3360" y="1680"/>
                  </a:lnTo>
                  <a:lnTo>
                    <a:pt x="3348" y="1674"/>
                  </a:lnTo>
                  <a:lnTo>
                    <a:pt x="3330" y="1674"/>
                  </a:lnTo>
                  <a:lnTo>
                    <a:pt x="3318" y="1662"/>
                  </a:lnTo>
                  <a:lnTo>
                    <a:pt x="3318" y="1650"/>
                  </a:lnTo>
                  <a:lnTo>
                    <a:pt x="3312" y="1644"/>
                  </a:lnTo>
                  <a:lnTo>
                    <a:pt x="3312" y="1632"/>
                  </a:lnTo>
                  <a:lnTo>
                    <a:pt x="3234" y="1530"/>
                  </a:lnTo>
                  <a:lnTo>
                    <a:pt x="3198" y="1524"/>
                  </a:lnTo>
                  <a:lnTo>
                    <a:pt x="3162" y="1494"/>
                  </a:lnTo>
                  <a:lnTo>
                    <a:pt x="3144" y="1500"/>
                  </a:lnTo>
                  <a:lnTo>
                    <a:pt x="3138" y="1488"/>
                  </a:lnTo>
                  <a:lnTo>
                    <a:pt x="3132" y="1482"/>
                  </a:lnTo>
                  <a:lnTo>
                    <a:pt x="3132" y="1470"/>
                  </a:lnTo>
                  <a:lnTo>
                    <a:pt x="3126" y="1464"/>
                  </a:lnTo>
                  <a:lnTo>
                    <a:pt x="3138" y="1452"/>
                  </a:lnTo>
                  <a:lnTo>
                    <a:pt x="3150" y="1446"/>
                  </a:lnTo>
                  <a:lnTo>
                    <a:pt x="3156" y="1434"/>
                  </a:lnTo>
                  <a:lnTo>
                    <a:pt x="3162" y="1428"/>
                  </a:lnTo>
                  <a:lnTo>
                    <a:pt x="3168" y="1416"/>
                  </a:lnTo>
                  <a:lnTo>
                    <a:pt x="3168" y="1410"/>
                  </a:lnTo>
                  <a:lnTo>
                    <a:pt x="3162" y="1398"/>
                  </a:lnTo>
                  <a:lnTo>
                    <a:pt x="3162" y="1392"/>
                  </a:lnTo>
                  <a:lnTo>
                    <a:pt x="3156" y="1380"/>
                  </a:lnTo>
                  <a:lnTo>
                    <a:pt x="3168" y="1386"/>
                  </a:lnTo>
                  <a:lnTo>
                    <a:pt x="3174" y="1392"/>
                  </a:lnTo>
                  <a:lnTo>
                    <a:pt x="3186" y="1398"/>
                  </a:lnTo>
                  <a:lnTo>
                    <a:pt x="3198" y="1386"/>
                  </a:lnTo>
                  <a:lnTo>
                    <a:pt x="3198" y="1368"/>
                  </a:lnTo>
                  <a:lnTo>
                    <a:pt x="3192" y="1356"/>
                  </a:lnTo>
                  <a:lnTo>
                    <a:pt x="3192" y="1344"/>
                  </a:lnTo>
                  <a:lnTo>
                    <a:pt x="3216" y="1344"/>
                  </a:lnTo>
                  <a:lnTo>
                    <a:pt x="3252" y="1320"/>
                  </a:lnTo>
                  <a:lnTo>
                    <a:pt x="3264" y="1320"/>
                  </a:lnTo>
                  <a:lnTo>
                    <a:pt x="3270" y="1326"/>
                  </a:lnTo>
                  <a:lnTo>
                    <a:pt x="3294" y="1326"/>
                  </a:lnTo>
                  <a:lnTo>
                    <a:pt x="3294" y="1320"/>
                  </a:lnTo>
                  <a:lnTo>
                    <a:pt x="3288" y="1314"/>
                  </a:lnTo>
                  <a:lnTo>
                    <a:pt x="3288" y="1308"/>
                  </a:lnTo>
                  <a:lnTo>
                    <a:pt x="3282" y="1302"/>
                  </a:lnTo>
                  <a:lnTo>
                    <a:pt x="3288" y="1278"/>
                  </a:lnTo>
                  <a:lnTo>
                    <a:pt x="3258" y="1278"/>
                  </a:lnTo>
                  <a:lnTo>
                    <a:pt x="3246" y="1266"/>
                  </a:lnTo>
                  <a:lnTo>
                    <a:pt x="3240" y="1278"/>
                  </a:lnTo>
                  <a:lnTo>
                    <a:pt x="3204" y="1278"/>
                  </a:lnTo>
                  <a:lnTo>
                    <a:pt x="3198" y="1272"/>
                  </a:lnTo>
                  <a:lnTo>
                    <a:pt x="3192" y="1260"/>
                  </a:lnTo>
                  <a:lnTo>
                    <a:pt x="3180" y="1254"/>
                  </a:lnTo>
                  <a:lnTo>
                    <a:pt x="3174" y="1248"/>
                  </a:lnTo>
                  <a:lnTo>
                    <a:pt x="3150" y="1248"/>
                  </a:lnTo>
                  <a:lnTo>
                    <a:pt x="3144" y="1260"/>
                  </a:lnTo>
                  <a:lnTo>
                    <a:pt x="3132" y="1266"/>
                  </a:lnTo>
                  <a:lnTo>
                    <a:pt x="3114" y="1284"/>
                  </a:lnTo>
                  <a:lnTo>
                    <a:pt x="3114" y="1296"/>
                  </a:lnTo>
                  <a:lnTo>
                    <a:pt x="3108" y="1302"/>
                  </a:lnTo>
                  <a:lnTo>
                    <a:pt x="3108" y="1308"/>
                  </a:lnTo>
                  <a:lnTo>
                    <a:pt x="3078" y="1308"/>
                  </a:lnTo>
                  <a:lnTo>
                    <a:pt x="3054" y="1296"/>
                  </a:lnTo>
                  <a:lnTo>
                    <a:pt x="3048" y="1290"/>
                  </a:lnTo>
                  <a:lnTo>
                    <a:pt x="3042" y="1278"/>
                  </a:lnTo>
                  <a:lnTo>
                    <a:pt x="3030" y="1242"/>
                  </a:lnTo>
                  <a:lnTo>
                    <a:pt x="3024" y="1230"/>
                  </a:lnTo>
                  <a:lnTo>
                    <a:pt x="3018" y="1224"/>
                  </a:lnTo>
                  <a:lnTo>
                    <a:pt x="3006" y="1224"/>
                  </a:lnTo>
                  <a:lnTo>
                    <a:pt x="3000" y="1230"/>
                  </a:lnTo>
                  <a:lnTo>
                    <a:pt x="3000" y="1242"/>
                  </a:lnTo>
                  <a:lnTo>
                    <a:pt x="2988" y="1224"/>
                  </a:lnTo>
                  <a:lnTo>
                    <a:pt x="2952" y="1224"/>
                  </a:lnTo>
                  <a:lnTo>
                    <a:pt x="2940" y="1218"/>
                  </a:lnTo>
                  <a:lnTo>
                    <a:pt x="2934" y="1212"/>
                  </a:lnTo>
                  <a:lnTo>
                    <a:pt x="2928" y="1200"/>
                  </a:lnTo>
                  <a:lnTo>
                    <a:pt x="2916" y="1194"/>
                  </a:lnTo>
                  <a:lnTo>
                    <a:pt x="2910" y="1182"/>
                  </a:lnTo>
                  <a:lnTo>
                    <a:pt x="2910" y="1140"/>
                  </a:lnTo>
                  <a:lnTo>
                    <a:pt x="2928" y="1140"/>
                  </a:lnTo>
                  <a:lnTo>
                    <a:pt x="2940" y="1152"/>
                  </a:lnTo>
                  <a:lnTo>
                    <a:pt x="2946" y="1152"/>
                  </a:lnTo>
                  <a:lnTo>
                    <a:pt x="2952" y="1146"/>
                  </a:lnTo>
                  <a:lnTo>
                    <a:pt x="2952" y="1140"/>
                  </a:lnTo>
                  <a:lnTo>
                    <a:pt x="2958" y="1134"/>
                  </a:lnTo>
                  <a:lnTo>
                    <a:pt x="2964" y="1134"/>
                  </a:lnTo>
                  <a:lnTo>
                    <a:pt x="2970" y="1140"/>
                  </a:lnTo>
                  <a:lnTo>
                    <a:pt x="2982" y="1140"/>
                  </a:lnTo>
                  <a:lnTo>
                    <a:pt x="2994" y="1134"/>
                  </a:lnTo>
                  <a:lnTo>
                    <a:pt x="3000" y="1128"/>
                  </a:lnTo>
                  <a:lnTo>
                    <a:pt x="3000" y="1116"/>
                  </a:lnTo>
                  <a:lnTo>
                    <a:pt x="2994" y="1110"/>
                  </a:lnTo>
                  <a:lnTo>
                    <a:pt x="2994" y="1086"/>
                  </a:lnTo>
                  <a:lnTo>
                    <a:pt x="3000" y="1074"/>
                  </a:lnTo>
                  <a:lnTo>
                    <a:pt x="3000" y="1068"/>
                  </a:lnTo>
                  <a:lnTo>
                    <a:pt x="3036" y="1068"/>
                  </a:lnTo>
                  <a:lnTo>
                    <a:pt x="3042" y="1062"/>
                  </a:lnTo>
                  <a:lnTo>
                    <a:pt x="3048" y="1050"/>
                  </a:lnTo>
                  <a:lnTo>
                    <a:pt x="3048" y="1038"/>
                  </a:lnTo>
                  <a:lnTo>
                    <a:pt x="3054" y="1032"/>
                  </a:lnTo>
                  <a:lnTo>
                    <a:pt x="3054" y="1026"/>
                  </a:lnTo>
                  <a:lnTo>
                    <a:pt x="3072" y="1014"/>
                  </a:lnTo>
                  <a:lnTo>
                    <a:pt x="3060" y="1002"/>
                  </a:lnTo>
                  <a:lnTo>
                    <a:pt x="3096" y="1014"/>
                  </a:lnTo>
                  <a:lnTo>
                    <a:pt x="3114" y="996"/>
                  </a:lnTo>
                  <a:lnTo>
                    <a:pt x="3126" y="1002"/>
                  </a:lnTo>
                  <a:lnTo>
                    <a:pt x="3132" y="1014"/>
                  </a:lnTo>
                  <a:lnTo>
                    <a:pt x="3144" y="1020"/>
                  </a:lnTo>
                  <a:lnTo>
                    <a:pt x="3156" y="1044"/>
                  </a:lnTo>
                  <a:lnTo>
                    <a:pt x="3156" y="1050"/>
                  </a:lnTo>
                  <a:lnTo>
                    <a:pt x="3144" y="1074"/>
                  </a:lnTo>
                  <a:lnTo>
                    <a:pt x="3126" y="1092"/>
                  </a:lnTo>
                  <a:lnTo>
                    <a:pt x="3126" y="1104"/>
                  </a:lnTo>
                  <a:lnTo>
                    <a:pt x="3132" y="1116"/>
                  </a:lnTo>
                  <a:lnTo>
                    <a:pt x="3144" y="1128"/>
                  </a:lnTo>
                  <a:lnTo>
                    <a:pt x="3150" y="1128"/>
                  </a:lnTo>
                  <a:lnTo>
                    <a:pt x="3162" y="1122"/>
                  </a:lnTo>
                  <a:lnTo>
                    <a:pt x="3168" y="1122"/>
                  </a:lnTo>
                  <a:lnTo>
                    <a:pt x="3162" y="1152"/>
                  </a:lnTo>
                  <a:lnTo>
                    <a:pt x="3144" y="1170"/>
                  </a:lnTo>
                  <a:lnTo>
                    <a:pt x="3144" y="1176"/>
                  </a:lnTo>
                  <a:lnTo>
                    <a:pt x="3150" y="1176"/>
                  </a:lnTo>
                  <a:lnTo>
                    <a:pt x="3162" y="1170"/>
                  </a:lnTo>
                  <a:lnTo>
                    <a:pt x="3168" y="1164"/>
                  </a:lnTo>
                  <a:lnTo>
                    <a:pt x="3180" y="1158"/>
                  </a:lnTo>
                  <a:lnTo>
                    <a:pt x="3186" y="1158"/>
                  </a:lnTo>
                  <a:lnTo>
                    <a:pt x="3198" y="1146"/>
                  </a:lnTo>
                  <a:lnTo>
                    <a:pt x="3198" y="1122"/>
                  </a:lnTo>
                  <a:lnTo>
                    <a:pt x="3204" y="1122"/>
                  </a:lnTo>
                  <a:lnTo>
                    <a:pt x="3210" y="1116"/>
                  </a:lnTo>
                  <a:lnTo>
                    <a:pt x="3258" y="1092"/>
                  </a:lnTo>
                  <a:lnTo>
                    <a:pt x="3264" y="1086"/>
                  </a:lnTo>
                  <a:lnTo>
                    <a:pt x="3306" y="1086"/>
                  </a:lnTo>
                  <a:lnTo>
                    <a:pt x="3312" y="1074"/>
                  </a:lnTo>
                  <a:lnTo>
                    <a:pt x="3312" y="1062"/>
                  </a:lnTo>
                  <a:lnTo>
                    <a:pt x="3318" y="1056"/>
                  </a:lnTo>
                  <a:lnTo>
                    <a:pt x="3324" y="1044"/>
                  </a:lnTo>
                  <a:lnTo>
                    <a:pt x="3360" y="1026"/>
                  </a:lnTo>
                  <a:lnTo>
                    <a:pt x="3372" y="1014"/>
                  </a:lnTo>
                  <a:lnTo>
                    <a:pt x="3390" y="978"/>
                  </a:lnTo>
                  <a:lnTo>
                    <a:pt x="3390" y="948"/>
                  </a:lnTo>
                  <a:lnTo>
                    <a:pt x="3396" y="942"/>
                  </a:lnTo>
                  <a:lnTo>
                    <a:pt x="3396" y="936"/>
                  </a:lnTo>
                  <a:lnTo>
                    <a:pt x="3408" y="936"/>
                  </a:lnTo>
                  <a:lnTo>
                    <a:pt x="3420" y="942"/>
                  </a:lnTo>
                  <a:lnTo>
                    <a:pt x="3432" y="954"/>
                  </a:lnTo>
                  <a:lnTo>
                    <a:pt x="3444" y="954"/>
                  </a:lnTo>
                  <a:lnTo>
                    <a:pt x="3456" y="960"/>
                  </a:lnTo>
                  <a:lnTo>
                    <a:pt x="3504" y="960"/>
                  </a:lnTo>
                  <a:lnTo>
                    <a:pt x="3504" y="948"/>
                  </a:lnTo>
                  <a:lnTo>
                    <a:pt x="3498" y="948"/>
                  </a:lnTo>
                  <a:lnTo>
                    <a:pt x="3474" y="924"/>
                  </a:lnTo>
                  <a:lnTo>
                    <a:pt x="3474" y="912"/>
                  </a:lnTo>
                  <a:lnTo>
                    <a:pt x="3480" y="906"/>
                  </a:lnTo>
                  <a:lnTo>
                    <a:pt x="3486" y="912"/>
                  </a:lnTo>
                  <a:lnTo>
                    <a:pt x="3510" y="912"/>
                  </a:lnTo>
                  <a:lnTo>
                    <a:pt x="3522" y="918"/>
                  </a:lnTo>
                  <a:lnTo>
                    <a:pt x="3534" y="912"/>
                  </a:lnTo>
                  <a:lnTo>
                    <a:pt x="3540" y="900"/>
                  </a:lnTo>
                  <a:lnTo>
                    <a:pt x="3540" y="894"/>
                  </a:lnTo>
                  <a:lnTo>
                    <a:pt x="3534" y="882"/>
                  </a:lnTo>
                  <a:lnTo>
                    <a:pt x="3558" y="882"/>
                  </a:lnTo>
                  <a:lnTo>
                    <a:pt x="3558" y="864"/>
                  </a:lnTo>
                  <a:lnTo>
                    <a:pt x="3552" y="852"/>
                  </a:lnTo>
                  <a:lnTo>
                    <a:pt x="3546" y="846"/>
                  </a:lnTo>
                  <a:lnTo>
                    <a:pt x="3546" y="840"/>
                  </a:lnTo>
                  <a:lnTo>
                    <a:pt x="3576" y="840"/>
                  </a:lnTo>
                  <a:lnTo>
                    <a:pt x="3594" y="864"/>
                  </a:lnTo>
                  <a:lnTo>
                    <a:pt x="3600" y="840"/>
                  </a:lnTo>
                  <a:lnTo>
                    <a:pt x="3630" y="846"/>
                  </a:lnTo>
                  <a:lnTo>
                    <a:pt x="3624" y="810"/>
                  </a:lnTo>
                  <a:lnTo>
                    <a:pt x="3618" y="798"/>
                  </a:lnTo>
                  <a:lnTo>
                    <a:pt x="3606" y="786"/>
                  </a:lnTo>
                  <a:lnTo>
                    <a:pt x="3606" y="774"/>
                  </a:lnTo>
                  <a:lnTo>
                    <a:pt x="3600" y="756"/>
                  </a:lnTo>
                  <a:lnTo>
                    <a:pt x="3588" y="744"/>
                  </a:lnTo>
                  <a:lnTo>
                    <a:pt x="3576" y="726"/>
                  </a:lnTo>
                  <a:lnTo>
                    <a:pt x="3564" y="720"/>
                  </a:lnTo>
                  <a:lnTo>
                    <a:pt x="3552" y="708"/>
                  </a:lnTo>
                  <a:lnTo>
                    <a:pt x="3546" y="708"/>
                  </a:lnTo>
                  <a:lnTo>
                    <a:pt x="3540" y="696"/>
                  </a:lnTo>
                  <a:lnTo>
                    <a:pt x="3540" y="684"/>
                  </a:lnTo>
                  <a:lnTo>
                    <a:pt x="3564" y="684"/>
                  </a:lnTo>
                  <a:lnTo>
                    <a:pt x="3564" y="672"/>
                  </a:lnTo>
                  <a:lnTo>
                    <a:pt x="3558" y="666"/>
                  </a:lnTo>
                  <a:lnTo>
                    <a:pt x="3564" y="660"/>
                  </a:lnTo>
                  <a:lnTo>
                    <a:pt x="3588" y="660"/>
                  </a:lnTo>
                  <a:lnTo>
                    <a:pt x="3600" y="666"/>
                  </a:lnTo>
                  <a:lnTo>
                    <a:pt x="3618" y="672"/>
                  </a:lnTo>
                  <a:lnTo>
                    <a:pt x="3630" y="672"/>
                  </a:lnTo>
                  <a:lnTo>
                    <a:pt x="3642" y="678"/>
                  </a:lnTo>
                  <a:lnTo>
                    <a:pt x="3648" y="678"/>
                  </a:lnTo>
                  <a:lnTo>
                    <a:pt x="3654" y="672"/>
                  </a:lnTo>
                  <a:lnTo>
                    <a:pt x="3654" y="660"/>
                  </a:lnTo>
                  <a:lnTo>
                    <a:pt x="3648" y="648"/>
                  </a:lnTo>
                  <a:lnTo>
                    <a:pt x="3648" y="630"/>
                  </a:lnTo>
                  <a:lnTo>
                    <a:pt x="3654" y="630"/>
                  </a:lnTo>
                  <a:lnTo>
                    <a:pt x="3660" y="624"/>
                  </a:lnTo>
                  <a:close/>
                </a:path>
              </a:pathLst>
            </a:custGeom>
            <a:solidFill>
              <a:srgbClr val="2F4B3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FF0000"/>
                </a:solidFill>
              </a:endParaRPr>
            </a:p>
          </p:txBody>
        </p:sp>
      </p:grpSp>
      <p:grpSp>
        <p:nvGrpSpPr>
          <p:cNvPr id="142" name="South_West_Europe">
            <a:extLst>
              <a:ext uri="{FF2B5EF4-FFF2-40B4-BE49-F238E27FC236}">
                <a16:creationId xmlns:a16="http://schemas.microsoft.com/office/drawing/2014/main" id="{FDACD9FD-8D3A-45DA-BAD7-22FC7A561F95}"/>
              </a:ext>
            </a:extLst>
          </p:cNvPr>
          <p:cNvGrpSpPr>
            <a:grpSpLocks/>
          </p:cNvGrpSpPr>
          <p:nvPr userDrawn="1"/>
        </p:nvGrpSpPr>
        <p:grpSpPr bwMode="auto">
          <a:xfrm>
            <a:off x="5173663" y="2427288"/>
            <a:ext cx="706437" cy="860425"/>
            <a:chOff x="5172930" y="2675369"/>
            <a:chExt cx="706729" cy="859898"/>
          </a:xfrm>
        </p:grpSpPr>
        <p:sp>
          <p:nvSpPr>
            <p:cNvPr id="143" name="Switzerland" descr="© INSCALE GmbH, 05.05.2010&#10;http://www.presentationload.com/">
              <a:extLst>
                <a:ext uri="{FF2B5EF4-FFF2-40B4-BE49-F238E27FC236}">
                  <a16:creationId xmlns:a16="http://schemas.microsoft.com/office/drawing/2014/main" id="{3B8D0177-AA06-475A-91F7-EB59DE436AA4}"/>
                </a:ext>
              </a:extLst>
            </p:cNvPr>
            <p:cNvSpPr>
              <a:spLocks/>
            </p:cNvSpPr>
            <p:nvPr/>
          </p:nvSpPr>
          <p:spPr bwMode="gray">
            <a:xfrm>
              <a:off x="5752607" y="2794358"/>
              <a:ext cx="127052" cy="69807"/>
            </a:xfrm>
            <a:custGeom>
              <a:avLst/>
              <a:gdLst>
                <a:gd name="T0" fmla="*/ 2147483647 w 288"/>
                <a:gd name="T1" fmla="*/ 2147483647 h 162"/>
                <a:gd name="T2" fmla="*/ 2147483647 w 288"/>
                <a:gd name="T3" fmla="*/ 2147483647 h 162"/>
                <a:gd name="T4" fmla="*/ 2147483647 w 288"/>
                <a:gd name="T5" fmla="*/ 2147483647 h 162"/>
                <a:gd name="T6" fmla="*/ 2147483647 w 288"/>
                <a:gd name="T7" fmla="*/ 2147483647 h 162"/>
                <a:gd name="T8" fmla="*/ 2147483647 w 288"/>
                <a:gd name="T9" fmla="*/ 2147483647 h 162"/>
                <a:gd name="T10" fmla="*/ 2147483647 w 288"/>
                <a:gd name="T11" fmla="*/ 2147483647 h 162"/>
                <a:gd name="T12" fmla="*/ 2147483647 w 288"/>
                <a:gd name="T13" fmla="*/ 2147483647 h 162"/>
                <a:gd name="T14" fmla="*/ 0 w 288"/>
                <a:gd name="T15" fmla="*/ 2147483647 h 162"/>
                <a:gd name="T16" fmla="*/ 2147483647 w 288"/>
                <a:gd name="T17" fmla="*/ 2147483647 h 162"/>
                <a:gd name="T18" fmla="*/ 2147483647 w 288"/>
                <a:gd name="T19" fmla="*/ 2147483647 h 162"/>
                <a:gd name="T20" fmla="*/ 2147483647 w 288"/>
                <a:gd name="T21" fmla="*/ 2147483647 h 162"/>
                <a:gd name="T22" fmla="*/ 2147483647 w 288"/>
                <a:gd name="T23" fmla="*/ 2147483647 h 162"/>
                <a:gd name="T24" fmla="*/ 2147483647 w 288"/>
                <a:gd name="T25" fmla="*/ 2147483647 h 162"/>
                <a:gd name="T26" fmla="*/ 2147483647 w 288"/>
                <a:gd name="T27" fmla="*/ 2147483647 h 162"/>
                <a:gd name="T28" fmla="*/ 2147483647 w 288"/>
                <a:gd name="T29" fmla="*/ 2147483647 h 162"/>
                <a:gd name="T30" fmla="*/ 2147483647 w 288"/>
                <a:gd name="T31" fmla="*/ 2147483647 h 162"/>
                <a:gd name="T32" fmla="*/ 2147483647 w 288"/>
                <a:gd name="T33" fmla="*/ 2147483647 h 162"/>
                <a:gd name="T34" fmla="*/ 2147483647 w 288"/>
                <a:gd name="T35" fmla="*/ 2147483647 h 162"/>
                <a:gd name="T36" fmla="*/ 2147483647 w 288"/>
                <a:gd name="T37" fmla="*/ 2147483647 h 162"/>
                <a:gd name="T38" fmla="*/ 2147483647 w 288"/>
                <a:gd name="T39" fmla="*/ 2147483647 h 162"/>
                <a:gd name="T40" fmla="*/ 2147483647 w 288"/>
                <a:gd name="T41" fmla="*/ 2147483647 h 162"/>
                <a:gd name="T42" fmla="*/ 2147483647 w 288"/>
                <a:gd name="T43" fmla="*/ 2147483647 h 162"/>
                <a:gd name="T44" fmla="*/ 2147483647 w 288"/>
                <a:gd name="T45" fmla="*/ 2147483647 h 162"/>
                <a:gd name="T46" fmla="*/ 2147483647 w 288"/>
                <a:gd name="T47" fmla="*/ 2147483647 h 162"/>
                <a:gd name="T48" fmla="*/ 2147483647 w 288"/>
                <a:gd name="T49" fmla="*/ 2147483647 h 162"/>
                <a:gd name="T50" fmla="*/ 2147483647 w 288"/>
                <a:gd name="T51" fmla="*/ 2147483647 h 162"/>
                <a:gd name="T52" fmla="*/ 2147483647 w 288"/>
                <a:gd name="T53" fmla="*/ 2147483647 h 162"/>
                <a:gd name="T54" fmla="*/ 2147483647 w 288"/>
                <a:gd name="T55" fmla="*/ 2147483647 h 162"/>
                <a:gd name="T56" fmla="*/ 2147483647 w 288"/>
                <a:gd name="T57" fmla="*/ 2147483647 h 162"/>
                <a:gd name="T58" fmla="*/ 2147483647 w 288"/>
                <a:gd name="T59" fmla="*/ 2147483647 h 162"/>
                <a:gd name="T60" fmla="*/ 2147483647 w 288"/>
                <a:gd name="T61" fmla="*/ 2147483647 h 162"/>
                <a:gd name="T62" fmla="*/ 2147483647 w 288"/>
                <a:gd name="T63" fmla="*/ 2147483647 h 162"/>
                <a:gd name="T64" fmla="*/ 2147483647 w 288"/>
                <a:gd name="T65" fmla="*/ 2147483647 h 162"/>
                <a:gd name="T66" fmla="*/ 2147483647 w 288"/>
                <a:gd name="T67" fmla="*/ 0 h 162"/>
                <a:gd name="T68" fmla="*/ 2147483647 w 288"/>
                <a:gd name="T69" fmla="*/ 2147483647 h 162"/>
                <a:gd name="T70" fmla="*/ 2147483647 w 288"/>
                <a:gd name="T71" fmla="*/ 2147483647 h 162"/>
                <a:gd name="T72" fmla="*/ 2147483647 w 288"/>
                <a:gd name="T73" fmla="*/ 2147483647 h 162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288"/>
                <a:gd name="T112" fmla="*/ 0 h 162"/>
                <a:gd name="T113" fmla="*/ 288 w 288"/>
                <a:gd name="T114" fmla="*/ 162 h 162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288" h="162">
                  <a:moveTo>
                    <a:pt x="132" y="24"/>
                  </a:moveTo>
                  <a:lnTo>
                    <a:pt x="96" y="24"/>
                  </a:lnTo>
                  <a:lnTo>
                    <a:pt x="90" y="42"/>
                  </a:lnTo>
                  <a:lnTo>
                    <a:pt x="72" y="30"/>
                  </a:lnTo>
                  <a:lnTo>
                    <a:pt x="66" y="42"/>
                  </a:lnTo>
                  <a:lnTo>
                    <a:pt x="60" y="48"/>
                  </a:lnTo>
                  <a:lnTo>
                    <a:pt x="54" y="60"/>
                  </a:lnTo>
                  <a:lnTo>
                    <a:pt x="48" y="66"/>
                  </a:lnTo>
                  <a:lnTo>
                    <a:pt x="30" y="66"/>
                  </a:lnTo>
                  <a:lnTo>
                    <a:pt x="30" y="78"/>
                  </a:lnTo>
                  <a:lnTo>
                    <a:pt x="18" y="90"/>
                  </a:lnTo>
                  <a:lnTo>
                    <a:pt x="12" y="102"/>
                  </a:lnTo>
                  <a:lnTo>
                    <a:pt x="0" y="108"/>
                  </a:lnTo>
                  <a:lnTo>
                    <a:pt x="6" y="120"/>
                  </a:lnTo>
                  <a:lnTo>
                    <a:pt x="0" y="126"/>
                  </a:lnTo>
                  <a:lnTo>
                    <a:pt x="0" y="132"/>
                  </a:lnTo>
                  <a:lnTo>
                    <a:pt x="6" y="132"/>
                  </a:lnTo>
                  <a:lnTo>
                    <a:pt x="30" y="108"/>
                  </a:lnTo>
                  <a:lnTo>
                    <a:pt x="48" y="108"/>
                  </a:lnTo>
                  <a:lnTo>
                    <a:pt x="54" y="114"/>
                  </a:lnTo>
                  <a:lnTo>
                    <a:pt x="48" y="138"/>
                  </a:lnTo>
                  <a:lnTo>
                    <a:pt x="60" y="150"/>
                  </a:lnTo>
                  <a:lnTo>
                    <a:pt x="60" y="156"/>
                  </a:lnTo>
                  <a:lnTo>
                    <a:pt x="72" y="156"/>
                  </a:lnTo>
                  <a:lnTo>
                    <a:pt x="84" y="144"/>
                  </a:lnTo>
                  <a:lnTo>
                    <a:pt x="96" y="144"/>
                  </a:lnTo>
                  <a:lnTo>
                    <a:pt x="108" y="156"/>
                  </a:lnTo>
                  <a:lnTo>
                    <a:pt x="114" y="156"/>
                  </a:lnTo>
                  <a:lnTo>
                    <a:pt x="132" y="138"/>
                  </a:lnTo>
                  <a:lnTo>
                    <a:pt x="132" y="120"/>
                  </a:lnTo>
                  <a:lnTo>
                    <a:pt x="138" y="114"/>
                  </a:lnTo>
                  <a:lnTo>
                    <a:pt x="150" y="114"/>
                  </a:lnTo>
                  <a:lnTo>
                    <a:pt x="156" y="120"/>
                  </a:lnTo>
                  <a:lnTo>
                    <a:pt x="156" y="126"/>
                  </a:lnTo>
                  <a:lnTo>
                    <a:pt x="162" y="132"/>
                  </a:lnTo>
                  <a:lnTo>
                    <a:pt x="162" y="138"/>
                  </a:lnTo>
                  <a:lnTo>
                    <a:pt x="168" y="138"/>
                  </a:lnTo>
                  <a:lnTo>
                    <a:pt x="192" y="162"/>
                  </a:lnTo>
                  <a:lnTo>
                    <a:pt x="192" y="144"/>
                  </a:lnTo>
                  <a:lnTo>
                    <a:pt x="204" y="132"/>
                  </a:lnTo>
                  <a:lnTo>
                    <a:pt x="210" y="108"/>
                  </a:lnTo>
                  <a:lnTo>
                    <a:pt x="222" y="126"/>
                  </a:lnTo>
                  <a:lnTo>
                    <a:pt x="240" y="120"/>
                  </a:lnTo>
                  <a:lnTo>
                    <a:pt x="258" y="132"/>
                  </a:lnTo>
                  <a:lnTo>
                    <a:pt x="264" y="120"/>
                  </a:lnTo>
                  <a:lnTo>
                    <a:pt x="252" y="108"/>
                  </a:lnTo>
                  <a:lnTo>
                    <a:pt x="252" y="102"/>
                  </a:lnTo>
                  <a:lnTo>
                    <a:pt x="276" y="102"/>
                  </a:lnTo>
                  <a:lnTo>
                    <a:pt x="282" y="84"/>
                  </a:lnTo>
                  <a:lnTo>
                    <a:pt x="288" y="84"/>
                  </a:lnTo>
                  <a:lnTo>
                    <a:pt x="288" y="78"/>
                  </a:lnTo>
                  <a:lnTo>
                    <a:pt x="276" y="66"/>
                  </a:lnTo>
                  <a:lnTo>
                    <a:pt x="270" y="66"/>
                  </a:lnTo>
                  <a:lnTo>
                    <a:pt x="252" y="84"/>
                  </a:lnTo>
                  <a:lnTo>
                    <a:pt x="246" y="84"/>
                  </a:lnTo>
                  <a:lnTo>
                    <a:pt x="246" y="66"/>
                  </a:lnTo>
                  <a:lnTo>
                    <a:pt x="210" y="66"/>
                  </a:lnTo>
                  <a:lnTo>
                    <a:pt x="210" y="60"/>
                  </a:lnTo>
                  <a:lnTo>
                    <a:pt x="216" y="48"/>
                  </a:lnTo>
                  <a:lnTo>
                    <a:pt x="222" y="42"/>
                  </a:lnTo>
                  <a:lnTo>
                    <a:pt x="228" y="42"/>
                  </a:lnTo>
                  <a:lnTo>
                    <a:pt x="228" y="30"/>
                  </a:lnTo>
                  <a:lnTo>
                    <a:pt x="216" y="30"/>
                  </a:lnTo>
                  <a:lnTo>
                    <a:pt x="210" y="18"/>
                  </a:lnTo>
                  <a:lnTo>
                    <a:pt x="192" y="12"/>
                  </a:lnTo>
                  <a:lnTo>
                    <a:pt x="180" y="12"/>
                  </a:lnTo>
                  <a:lnTo>
                    <a:pt x="174" y="6"/>
                  </a:lnTo>
                  <a:lnTo>
                    <a:pt x="162" y="0"/>
                  </a:lnTo>
                  <a:lnTo>
                    <a:pt x="156" y="0"/>
                  </a:lnTo>
                  <a:lnTo>
                    <a:pt x="150" y="6"/>
                  </a:lnTo>
                  <a:lnTo>
                    <a:pt x="150" y="18"/>
                  </a:lnTo>
                  <a:lnTo>
                    <a:pt x="156" y="24"/>
                  </a:lnTo>
                  <a:lnTo>
                    <a:pt x="150" y="18"/>
                  </a:lnTo>
                  <a:lnTo>
                    <a:pt x="132" y="24"/>
                  </a:lnTo>
                  <a:close/>
                </a:path>
              </a:pathLst>
            </a:custGeom>
            <a:solidFill>
              <a:srgbClr val="658363"/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44" name="Spain" descr="© INSCALE GmbH, 05.05.2010&#10;http://www.presentationload.com/">
              <a:extLst>
                <a:ext uri="{FF2B5EF4-FFF2-40B4-BE49-F238E27FC236}">
                  <a16:creationId xmlns:a16="http://schemas.microsoft.com/office/drawing/2014/main" id="{A8838BC1-0F06-4A55-BF71-0EF6D2E4EF86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5309511" y="2938733"/>
              <a:ext cx="389098" cy="277642"/>
            </a:xfrm>
            <a:custGeom>
              <a:avLst/>
              <a:gdLst>
                <a:gd name="T0" fmla="*/ 2147483647 w 876"/>
                <a:gd name="T1" fmla="*/ 2147483647 h 618"/>
                <a:gd name="T2" fmla="*/ 2147483647 w 876"/>
                <a:gd name="T3" fmla="*/ 2147483647 h 618"/>
                <a:gd name="T4" fmla="*/ 2147483647 w 876"/>
                <a:gd name="T5" fmla="*/ 2147483647 h 618"/>
                <a:gd name="T6" fmla="*/ 2147483647 w 876"/>
                <a:gd name="T7" fmla="*/ 2147483647 h 618"/>
                <a:gd name="T8" fmla="*/ 2147483647 w 876"/>
                <a:gd name="T9" fmla="*/ 2147483647 h 618"/>
                <a:gd name="T10" fmla="*/ 2147483647 w 876"/>
                <a:gd name="T11" fmla="*/ 2147483647 h 618"/>
                <a:gd name="T12" fmla="*/ 2147483647 w 876"/>
                <a:gd name="T13" fmla="*/ 2147483647 h 618"/>
                <a:gd name="T14" fmla="*/ 2147483647 w 876"/>
                <a:gd name="T15" fmla="*/ 2147483647 h 618"/>
                <a:gd name="T16" fmla="*/ 2147483647 w 876"/>
                <a:gd name="T17" fmla="*/ 2147483647 h 618"/>
                <a:gd name="T18" fmla="*/ 2147483647 w 876"/>
                <a:gd name="T19" fmla="*/ 2147483647 h 618"/>
                <a:gd name="T20" fmla="*/ 2147483647 w 876"/>
                <a:gd name="T21" fmla="*/ 2147483647 h 618"/>
                <a:gd name="T22" fmla="*/ 2147483647 w 876"/>
                <a:gd name="T23" fmla="*/ 2147483647 h 618"/>
                <a:gd name="T24" fmla="*/ 2147483647 w 876"/>
                <a:gd name="T25" fmla="*/ 2147483647 h 618"/>
                <a:gd name="T26" fmla="*/ 2147483647 w 876"/>
                <a:gd name="T27" fmla="*/ 2147483647 h 618"/>
                <a:gd name="T28" fmla="*/ 2147483647 w 876"/>
                <a:gd name="T29" fmla="*/ 2147483647 h 618"/>
                <a:gd name="T30" fmla="*/ 2147483647 w 876"/>
                <a:gd name="T31" fmla="*/ 2147483647 h 618"/>
                <a:gd name="T32" fmla="*/ 2147483647 w 876"/>
                <a:gd name="T33" fmla="*/ 2147483647 h 618"/>
                <a:gd name="T34" fmla="*/ 2147483647 w 876"/>
                <a:gd name="T35" fmla="*/ 2147483647 h 618"/>
                <a:gd name="T36" fmla="*/ 2147483647 w 876"/>
                <a:gd name="T37" fmla="*/ 2147483647 h 618"/>
                <a:gd name="T38" fmla="*/ 2147483647 w 876"/>
                <a:gd name="T39" fmla="*/ 2147483647 h 618"/>
                <a:gd name="T40" fmla="*/ 2147483647 w 876"/>
                <a:gd name="T41" fmla="*/ 0 h 618"/>
                <a:gd name="T42" fmla="*/ 2147483647 w 876"/>
                <a:gd name="T43" fmla="*/ 2147483647 h 618"/>
                <a:gd name="T44" fmla="*/ 0 w 876"/>
                <a:gd name="T45" fmla="*/ 2147483647 h 618"/>
                <a:gd name="T46" fmla="*/ 2147483647 w 876"/>
                <a:gd name="T47" fmla="*/ 2147483647 h 618"/>
                <a:gd name="T48" fmla="*/ 2147483647 w 876"/>
                <a:gd name="T49" fmla="*/ 2147483647 h 618"/>
                <a:gd name="T50" fmla="*/ 2147483647 w 876"/>
                <a:gd name="T51" fmla="*/ 2147483647 h 618"/>
                <a:gd name="T52" fmla="*/ 2147483647 w 876"/>
                <a:gd name="T53" fmla="*/ 2147483647 h 618"/>
                <a:gd name="T54" fmla="*/ 2147483647 w 876"/>
                <a:gd name="T55" fmla="*/ 2147483647 h 618"/>
                <a:gd name="T56" fmla="*/ 2147483647 w 876"/>
                <a:gd name="T57" fmla="*/ 2147483647 h 618"/>
                <a:gd name="T58" fmla="*/ 2147483647 w 876"/>
                <a:gd name="T59" fmla="*/ 2147483647 h 618"/>
                <a:gd name="T60" fmla="*/ 2147483647 w 876"/>
                <a:gd name="T61" fmla="*/ 2147483647 h 618"/>
                <a:gd name="T62" fmla="*/ 2147483647 w 876"/>
                <a:gd name="T63" fmla="*/ 2147483647 h 618"/>
                <a:gd name="T64" fmla="*/ 2147483647 w 876"/>
                <a:gd name="T65" fmla="*/ 2147483647 h 618"/>
                <a:gd name="T66" fmla="*/ 2147483647 w 876"/>
                <a:gd name="T67" fmla="*/ 2147483647 h 618"/>
                <a:gd name="T68" fmla="*/ 2147483647 w 876"/>
                <a:gd name="T69" fmla="*/ 2147483647 h 618"/>
                <a:gd name="T70" fmla="*/ 2147483647 w 876"/>
                <a:gd name="T71" fmla="*/ 2147483647 h 618"/>
                <a:gd name="T72" fmla="*/ 2147483647 w 876"/>
                <a:gd name="T73" fmla="*/ 2147483647 h 618"/>
                <a:gd name="T74" fmla="*/ 2147483647 w 876"/>
                <a:gd name="T75" fmla="*/ 2147483647 h 618"/>
                <a:gd name="T76" fmla="*/ 2147483647 w 876"/>
                <a:gd name="T77" fmla="*/ 2147483647 h 618"/>
                <a:gd name="T78" fmla="*/ 2147483647 w 876"/>
                <a:gd name="T79" fmla="*/ 2147483647 h 618"/>
                <a:gd name="T80" fmla="*/ 2147483647 w 876"/>
                <a:gd name="T81" fmla="*/ 2147483647 h 618"/>
                <a:gd name="T82" fmla="*/ 2147483647 w 876"/>
                <a:gd name="T83" fmla="*/ 2147483647 h 618"/>
                <a:gd name="T84" fmla="*/ 2147483647 w 876"/>
                <a:gd name="T85" fmla="*/ 2147483647 h 618"/>
                <a:gd name="T86" fmla="*/ 2147483647 w 876"/>
                <a:gd name="T87" fmla="*/ 2147483647 h 618"/>
                <a:gd name="T88" fmla="*/ 2147483647 w 876"/>
                <a:gd name="T89" fmla="*/ 2147483647 h 618"/>
                <a:gd name="T90" fmla="*/ 2147483647 w 876"/>
                <a:gd name="T91" fmla="*/ 2147483647 h 618"/>
                <a:gd name="T92" fmla="*/ 2147483647 w 876"/>
                <a:gd name="T93" fmla="*/ 2147483647 h 618"/>
                <a:gd name="T94" fmla="*/ 2147483647 w 876"/>
                <a:gd name="T95" fmla="*/ 2147483647 h 618"/>
                <a:gd name="T96" fmla="*/ 2147483647 w 876"/>
                <a:gd name="T97" fmla="*/ 2147483647 h 618"/>
                <a:gd name="T98" fmla="*/ 2147483647 w 876"/>
                <a:gd name="T99" fmla="*/ 2147483647 h 618"/>
                <a:gd name="T100" fmla="*/ 2147483647 w 876"/>
                <a:gd name="T101" fmla="*/ 2147483647 h 618"/>
                <a:gd name="T102" fmla="*/ 2147483647 w 876"/>
                <a:gd name="T103" fmla="*/ 2147483647 h 618"/>
                <a:gd name="T104" fmla="*/ 2147483647 w 876"/>
                <a:gd name="T105" fmla="*/ 2147483647 h 618"/>
                <a:gd name="T106" fmla="*/ 2147483647 w 876"/>
                <a:gd name="T107" fmla="*/ 2147483647 h 618"/>
                <a:gd name="T108" fmla="*/ 2147483647 w 876"/>
                <a:gd name="T109" fmla="*/ 2147483647 h 618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876"/>
                <a:gd name="T166" fmla="*/ 0 h 618"/>
                <a:gd name="T167" fmla="*/ 876 w 876"/>
                <a:gd name="T168" fmla="*/ 618 h 618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876" h="618">
                  <a:moveTo>
                    <a:pt x="804" y="318"/>
                  </a:moveTo>
                  <a:lnTo>
                    <a:pt x="798" y="312"/>
                  </a:lnTo>
                  <a:lnTo>
                    <a:pt x="798" y="306"/>
                  </a:lnTo>
                  <a:lnTo>
                    <a:pt x="786" y="306"/>
                  </a:lnTo>
                  <a:lnTo>
                    <a:pt x="762" y="318"/>
                  </a:lnTo>
                  <a:lnTo>
                    <a:pt x="750" y="330"/>
                  </a:lnTo>
                  <a:lnTo>
                    <a:pt x="750" y="336"/>
                  </a:lnTo>
                  <a:lnTo>
                    <a:pt x="756" y="342"/>
                  </a:lnTo>
                  <a:lnTo>
                    <a:pt x="768" y="342"/>
                  </a:lnTo>
                  <a:lnTo>
                    <a:pt x="774" y="348"/>
                  </a:lnTo>
                  <a:lnTo>
                    <a:pt x="774" y="354"/>
                  </a:lnTo>
                  <a:lnTo>
                    <a:pt x="804" y="354"/>
                  </a:lnTo>
                  <a:lnTo>
                    <a:pt x="816" y="342"/>
                  </a:lnTo>
                  <a:lnTo>
                    <a:pt x="816" y="324"/>
                  </a:lnTo>
                  <a:lnTo>
                    <a:pt x="810" y="318"/>
                  </a:lnTo>
                  <a:lnTo>
                    <a:pt x="804" y="318"/>
                  </a:lnTo>
                  <a:close/>
                  <a:moveTo>
                    <a:pt x="672" y="390"/>
                  </a:moveTo>
                  <a:lnTo>
                    <a:pt x="678" y="396"/>
                  </a:lnTo>
                  <a:lnTo>
                    <a:pt x="684" y="396"/>
                  </a:lnTo>
                  <a:lnTo>
                    <a:pt x="690" y="390"/>
                  </a:lnTo>
                  <a:lnTo>
                    <a:pt x="690" y="372"/>
                  </a:lnTo>
                  <a:lnTo>
                    <a:pt x="684" y="372"/>
                  </a:lnTo>
                  <a:lnTo>
                    <a:pt x="672" y="384"/>
                  </a:lnTo>
                  <a:lnTo>
                    <a:pt x="672" y="390"/>
                  </a:lnTo>
                  <a:close/>
                  <a:moveTo>
                    <a:pt x="840" y="300"/>
                  </a:moveTo>
                  <a:lnTo>
                    <a:pt x="840" y="306"/>
                  </a:lnTo>
                  <a:lnTo>
                    <a:pt x="852" y="318"/>
                  </a:lnTo>
                  <a:lnTo>
                    <a:pt x="870" y="318"/>
                  </a:lnTo>
                  <a:lnTo>
                    <a:pt x="876" y="312"/>
                  </a:lnTo>
                  <a:lnTo>
                    <a:pt x="864" y="300"/>
                  </a:lnTo>
                  <a:lnTo>
                    <a:pt x="852" y="300"/>
                  </a:lnTo>
                  <a:lnTo>
                    <a:pt x="846" y="294"/>
                  </a:lnTo>
                  <a:lnTo>
                    <a:pt x="840" y="300"/>
                  </a:lnTo>
                  <a:close/>
                  <a:moveTo>
                    <a:pt x="804" y="150"/>
                  </a:moveTo>
                  <a:lnTo>
                    <a:pt x="798" y="138"/>
                  </a:lnTo>
                  <a:lnTo>
                    <a:pt x="798" y="132"/>
                  </a:lnTo>
                  <a:lnTo>
                    <a:pt x="810" y="120"/>
                  </a:lnTo>
                  <a:lnTo>
                    <a:pt x="798" y="114"/>
                  </a:lnTo>
                  <a:lnTo>
                    <a:pt x="792" y="108"/>
                  </a:lnTo>
                  <a:lnTo>
                    <a:pt x="792" y="102"/>
                  </a:lnTo>
                  <a:lnTo>
                    <a:pt x="780" y="102"/>
                  </a:lnTo>
                  <a:lnTo>
                    <a:pt x="780" y="108"/>
                  </a:lnTo>
                  <a:lnTo>
                    <a:pt x="774" y="114"/>
                  </a:lnTo>
                  <a:lnTo>
                    <a:pt x="756" y="114"/>
                  </a:lnTo>
                  <a:lnTo>
                    <a:pt x="750" y="108"/>
                  </a:lnTo>
                  <a:lnTo>
                    <a:pt x="726" y="108"/>
                  </a:lnTo>
                  <a:lnTo>
                    <a:pt x="726" y="102"/>
                  </a:lnTo>
                  <a:lnTo>
                    <a:pt x="708" y="102"/>
                  </a:lnTo>
                  <a:lnTo>
                    <a:pt x="696" y="108"/>
                  </a:lnTo>
                  <a:lnTo>
                    <a:pt x="690" y="84"/>
                  </a:lnTo>
                  <a:lnTo>
                    <a:pt x="672" y="84"/>
                  </a:lnTo>
                  <a:lnTo>
                    <a:pt x="672" y="78"/>
                  </a:lnTo>
                  <a:lnTo>
                    <a:pt x="666" y="72"/>
                  </a:lnTo>
                  <a:lnTo>
                    <a:pt x="648" y="72"/>
                  </a:lnTo>
                  <a:lnTo>
                    <a:pt x="642" y="78"/>
                  </a:lnTo>
                  <a:lnTo>
                    <a:pt x="642" y="90"/>
                  </a:lnTo>
                  <a:lnTo>
                    <a:pt x="624" y="96"/>
                  </a:lnTo>
                  <a:lnTo>
                    <a:pt x="624" y="84"/>
                  </a:lnTo>
                  <a:lnTo>
                    <a:pt x="594" y="84"/>
                  </a:lnTo>
                  <a:lnTo>
                    <a:pt x="582" y="72"/>
                  </a:lnTo>
                  <a:lnTo>
                    <a:pt x="570" y="72"/>
                  </a:lnTo>
                  <a:lnTo>
                    <a:pt x="564" y="78"/>
                  </a:lnTo>
                  <a:lnTo>
                    <a:pt x="546" y="60"/>
                  </a:lnTo>
                  <a:lnTo>
                    <a:pt x="510" y="60"/>
                  </a:lnTo>
                  <a:lnTo>
                    <a:pt x="516" y="54"/>
                  </a:lnTo>
                  <a:lnTo>
                    <a:pt x="516" y="48"/>
                  </a:lnTo>
                  <a:lnTo>
                    <a:pt x="504" y="36"/>
                  </a:lnTo>
                  <a:lnTo>
                    <a:pt x="498" y="36"/>
                  </a:lnTo>
                  <a:lnTo>
                    <a:pt x="492" y="42"/>
                  </a:lnTo>
                  <a:lnTo>
                    <a:pt x="486" y="36"/>
                  </a:lnTo>
                  <a:lnTo>
                    <a:pt x="450" y="36"/>
                  </a:lnTo>
                  <a:lnTo>
                    <a:pt x="390" y="24"/>
                  </a:lnTo>
                  <a:lnTo>
                    <a:pt x="378" y="24"/>
                  </a:lnTo>
                  <a:lnTo>
                    <a:pt x="348" y="36"/>
                  </a:lnTo>
                  <a:lnTo>
                    <a:pt x="294" y="30"/>
                  </a:lnTo>
                  <a:lnTo>
                    <a:pt x="258" y="12"/>
                  </a:lnTo>
                  <a:lnTo>
                    <a:pt x="234" y="12"/>
                  </a:lnTo>
                  <a:lnTo>
                    <a:pt x="216" y="18"/>
                  </a:lnTo>
                  <a:lnTo>
                    <a:pt x="162" y="18"/>
                  </a:lnTo>
                  <a:lnTo>
                    <a:pt x="150" y="12"/>
                  </a:lnTo>
                  <a:lnTo>
                    <a:pt x="138" y="12"/>
                  </a:lnTo>
                  <a:lnTo>
                    <a:pt x="126" y="6"/>
                  </a:lnTo>
                  <a:lnTo>
                    <a:pt x="120" y="0"/>
                  </a:lnTo>
                  <a:lnTo>
                    <a:pt x="108" y="0"/>
                  </a:lnTo>
                  <a:lnTo>
                    <a:pt x="96" y="6"/>
                  </a:lnTo>
                  <a:lnTo>
                    <a:pt x="72" y="30"/>
                  </a:lnTo>
                  <a:lnTo>
                    <a:pt x="60" y="30"/>
                  </a:lnTo>
                  <a:lnTo>
                    <a:pt x="48" y="36"/>
                  </a:lnTo>
                  <a:lnTo>
                    <a:pt x="30" y="36"/>
                  </a:lnTo>
                  <a:lnTo>
                    <a:pt x="6" y="48"/>
                  </a:lnTo>
                  <a:lnTo>
                    <a:pt x="0" y="60"/>
                  </a:lnTo>
                  <a:lnTo>
                    <a:pt x="0" y="72"/>
                  </a:lnTo>
                  <a:lnTo>
                    <a:pt x="6" y="78"/>
                  </a:lnTo>
                  <a:lnTo>
                    <a:pt x="12" y="90"/>
                  </a:lnTo>
                  <a:lnTo>
                    <a:pt x="24" y="96"/>
                  </a:lnTo>
                  <a:lnTo>
                    <a:pt x="30" y="102"/>
                  </a:lnTo>
                  <a:lnTo>
                    <a:pt x="18" y="138"/>
                  </a:lnTo>
                  <a:lnTo>
                    <a:pt x="24" y="144"/>
                  </a:lnTo>
                  <a:lnTo>
                    <a:pt x="24" y="150"/>
                  </a:lnTo>
                  <a:lnTo>
                    <a:pt x="30" y="144"/>
                  </a:lnTo>
                  <a:lnTo>
                    <a:pt x="54" y="132"/>
                  </a:lnTo>
                  <a:lnTo>
                    <a:pt x="78" y="132"/>
                  </a:lnTo>
                  <a:lnTo>
                    <a:pt x="78" y="138"/>
                  </a:lnTo>
                  <a:lnTo>
                    <a:pt x="66" y="150"/>
                  </a:lnTo>
                  <a:lnTo>
                    <a:pt x="60" y="150"/>
                  </a:lnTo>
                  <a:lnTo>
                    <a:pt x="60" y="156"/>
                  </a:lnTo>
                  <a:lnTo>
                    <a:pt x="72" y="156"/>
                  </a:lnTo>
                  <a:lnTo>
                    <a:pt x="78" y="150"/>
                  </a:lnTo>
                  <a:lnTo>
                    <a:pt x="96" y="150"/>
                  </a:lnTo>
                  <a:lnTo>
                    <a:pt x="102" y="156"/>
                  </a:lnTo>
                  <a:lnTo>
                    <a:pt x="114" y="156"/>
                  </a:lnTo>
                  <a:lnTo>
                    <a:pt x="120" y="150"/>
                  </a:lnTo>
                  <a:lnTo>
                    <a:pt x="120" y="144"/>
                  </a:lnTo>
                  <a:lnTo>
                    <a:pt x="174" y="144"/>
                  </a:lnTo>
                  <a:lnTo>
                    <a:pt x="174" y="162"/>
                  </a:lnTo>
                  <a:lnTo>
                    <a:pt x="180" y="162"/>
                  </a:lnTo>
                  <a:lnTo>
                    <a:pt x="192" y="168"/>
                  </a:lnTo>
                  <a:lnTo>
                    <a:pt x="192" y="174"/>
                  </a:lnTo>
                  <a:lnTo>
                    <a:pt x="168" y="198"/>
                  </a:lnTo>
                  <a:lnTo>
                    <a:pt x="144" y="210"/>
                  </a:lnTo>
                  <a:lnTo>
                    <a:pt x="138" y="216"/>
                  </a:lnTo>
                  <a:lnTo>
                    <a:pt x="138" y="222"/>
                  </a:lnTo>
                  <a:lnTo>
                    <a:pt x="144" y="222"/>
                  </a:lnTo>
                  <a:lnTo>
                    <a:pt x="150" y="228"/>
                  </a:lnTo>
                  <a:lnTo>
                    <a:pt x="150" y="240"/>
                  </a:lnTo>
                  <a:lnTo>
                    <a:pt x="144" y="258"/>
                  </a:lnTo>
                  <a:lnTo>
                    <a:pt x="144" y="276"/>
                  </a:lnTo>
                  <a:lnTo>
                    <a:pt x="138" y="276"/>
                  </a:lnTo>
                  <a:lnTo>
                    <a:pt x="132" y="282"/>
                  </a:lnTo>
                  <a:lnTo>
                    <a:pt x="132" y="294"/>
                  </a:lnTo>
                  <a:lnTo>
                    <a:pt x="138" y="300"/>
                  </a:lnTo>
                  <a:lnTo>
                    <a:pt x="138" y="312"/>
                  </a:lnTo>
                  <a:lnTo>
                    <a:pt x="126" y="324"/>
                  </a:lnTo>
                  <a:lnTo>
                    <a:pt x="90" y="324"/>
                  </a:lnTo>
                  <a:lnTo>
                    <a:pt x="114" y="348"/>
                  </a:lnTo>
                  <a:lnTo>
                    <a:pt x="114" y="360"/>
                  </a:lnTo>
                  <a:lnTo>
                    <a:pt x="120" y="366"/>
                  </a:lnTo>
                  <a:lnTo>
                    <a:pt x="132" y="372"/>
                  </a:lnTo>
                  <a:lnTo>
                    <a:pt x="132" y="378"/>
                  </a:lnTo>
                  <a:lnTo>
                    <a:pt x="120" y="390"/>
                  </a:lnTo>
                  <a:lnTo>
                    <a:pt x="108" y="396"/>
                  </a:lnTo>
                  <a:lnTo>
                    <a:pt x="96" y="408"/>
                  </a:lnTo>
                  <a:lnTo>
                    <a:pt x="96" y="414"/>
                  </a:lnTo>
                  <a:lnTo>
                    <a:pt x="102" y="420"/>
                  </a:lnTo>
                  <a:lnTo>
                    <a:pt x="102" y="426"/>
                  </a:lnTo>
                  <a:lnTo>
                    <a:pt x="108" y="438"/>
                  </a:lnTo>
                  <a:lnTo>
                    <a:pt x="114" y="444"/>
                  </a:lnTo>
                  <a:lnTo>
                    <a:pt x="126" y="444"/>
                  </a:lnTo>
                  <a:lnTo>
                    <a:pt x="126" y="450"/>
                  </a:lnTo>
                  <a:lnTo>
                    <a:pt x="114" y="462"/>
                  </a:lnTo>
                  <a:lnTo>
                    <a:pt x="102" y="462"/>
                  </a:lnTo>
                  <a:lnTo>
                    <a:pt x="96" y="474"/>
                  </a:lnTo>
                  <a:lnTo>
                    <a:pt x="90" y="480"/>
                  </a:lnTo>
                  <a:lnTo>
                    <a:pt x="90" y="528"/>
                  </a:lnTo>
                  <a:lnTo>
                    <a:pt x="120" y="528"/>
                  </a:lnTo>
                  <a:lnTo>
                    <a:pt x="144" y="546"/>
                  </a:lnTo>
                  <a:lnTo>
                    <a:pt x="162" y="546"/>
                  </a:lnTo>
                  <a:lnTo>
                    <a:pt x="156" y="576"/>
                  </a:lnTo>
                  <a:lnTo>
                    <a:pt x="162" y="576"/>
                  </a:lnTo>
                  <a:lnTo>
                    <a:pt x="162" y="594"/>
                  </a:lnTo>
                  <a:lnTo>
                    <a:pt x="168" y="606"/>
                  </a:lnTo>
                  <a:lnTo>
                    <a:pt x="174" y="612"/>
                  </a:lnTo>
                  <a:lnTo>
                    <a:pt x="192" y="612"/>
                  </a:lnTo>
                  <a:lnTo>
                    <a:pt x="198" y="618"/>
                  </a:lnTo>
                  <a:lnTo>
                    <a:pt x="204" y="618"/>
                  </a:lnTo>
                  <a:lnTo>
                    <a:pt x="210" y="612"/>
                  </a:lnTo>
                  <a:lnTo>
                    <a:pt x="222" y="606"/>
                  </a:lnTo>
                  <a:lnTo>
                    <a:pt x="240" y="588"/>
                  </a:lnTo>
                  <a:lnTo>
                    <a:pt x="252" y="582"/>
                  </a:lnTo>
                  <a:lnTo>
                    <a:pt x="264" y="582"/>
                  </a:lnTo>
                  <a:lnTo>
                    <a:pt x="294" y="564"/>
                  </a:lnTo>
                  <a:lnTo>
                    <a:pt x="360" y="564"/>
                  </a:lnTo>
                  <a:lnTo>
                    <a:pt x="366" y="558"/>
                  </a:lnTo>
                  <a:lnTo>
                    <a:pt x="378" y="558"/>
                  </a:lnTo>
                  <a:lnTo>
                    <a:pt x="390" y="570"/>
                  </a:lnTo>
                  <a:lnTo>
                    <a:pt x="396" y="570"/>
                  </a:lnTo>
                  <a:lnTo>
                    <a:pt x="408" y="564"/>
                  </a:lnTo>
                  <a:lnTo>
                    <a:pt x="420" y="564"/>
                  </a:lnTo>
                  <a:lnTo>
                    <a:pt x="426" y="558"/>
                  </a:lnTo>
                  <a:lnTo>
                    <a:pt x="432" y="558"/>
                  </a:lnTo>
                  <a:lnTo>
                    <a:pt x="432" y="570"/>
                  </a:lnTo>
                  <a:lnTo>
                    <a:pt x="438" y="570"/>
                  </a:lnTo>
                  <a:lnTo>
                    <a:pt x="450" y="558"/>
                  </a:lnTo>
                  <a:lnTo>
                    <a:pt x="462" y="534"/>
                  </a:lnTo>
                  <a:lnTo>
                    <a:pt x="462" y="522"/>
                  </a:lnTo>
                  <a:lnTo>
                    <a:pt x="498" y="492"/>
                  </a:lnTo>
                  <a:lnTo>
                    <a:pt x="528" y="492"/>
                  </a:lnTo>
                  <a:lnTo>
                    <a:pt x="534" y="474"/>
                  </a:lnTo>
                  <a:lnTo>
                    <a:pt x="534" y="468"/>
                  </a:lnTo>
                  <a:lnTo>
                    <a:pt x="540" y="462"/>
                  </a:lnTo>
                  <a:lnTo>
                    <a:pt x="540" y="450"/>
                  </a:lnTo>
                  <a:lnTo>
                    <a:pt x="546" y="444"/>
                  </a:lnTo>
                  <a:lnTo>
                    <a:pt x="552" y="432"/>
                  </a:lnTo>
                  <a:lnTo>
                    <a:pt x="552" y="426"/>
                  </a:lnTo>
                  <a:lnTo>
                    <a:pt x="570" y="426"/>
                  </a:lnTo>
                  <a:lnTo>
                    <a:pt x="594" y="414"/>
                  </a:lnTo>
                  <a:lnTo>
                    <a:pt x="600" y="408"/>
                  </a:lnTo>
                  <a:lnTo>
                    <a:pt x="594" y="396"/>
                  </a:lnTo>
                  <a:lnTo>
                    <a:pt x="588" y="390"/>
                  </a:lnTo>
                  <a:lnTo>
                    <a:pt x="582" y="378"/>
                  </a:lnTo>
                  <a:lnTo>
                    <a:pt x="576" y="372"/>
                  </a:lnTo>
                  <a:lnTo>
                    <a:pt x="570" y="372"/>
                  </a:lnTo>
                  <a:lnTo>
                    <a:pt x="570" y="336"/>
                  </a:lnTo>
                  <a:lnTo>
                    <a:pt x="582" y="312"/>
                  </a:lnTo>
                  <a:lnTo>
                    <a:pt x="594" y="306"/>
                  </a:lnTo>
                  <a:lnTo>
                    <a:pt x="600" y="294"/>
                  </a:lnTo>
                  <a:lnTo>
                    <a:pt x="612" y="282"/>
                  </a:lnTo>
                  <a:lnTo>
                    <a:pt x="618" y="270"/>
                  </a:lnTo>
                  <a:lnTo>
                    <a:pt x="630" y="258"/>
                  </a:lnTo>
                  <a:lnTo>
                    <a:pt x="642" y="258"/>
                  </a:lnTo>
                  <a:lnTo>
                    <a:pt x="654" y="246"/>
                  </a:lnTo>
                  <a:lnTo>
                    <a:pt x="654" y="240"/>
                  </a:lnTo>
                  <a:lnTo>
                    <a:pt x="648" y="240"/>
                  </a:lnTo>
                  <a:lnTo>
                    <a:pt x="648" y="228"/>
                  </a:lnTo>
                  <a:lnTo>
                    <a:pt x="654" y="222"/>
                  </a:lnTo>
                  <a:lnTo>
                    <a:pt x="726" y="198"/>
                  </a:lnTo>
                  <a:lnTo>
                    <a:pt x="750" y="186"/>
                  </a:lnTo>
                  <a:lnTo>
                    <a:pt x="756" y="174"/>
                  </a:lnTo>
                  <a:lnTo>
                    <a:pt x="768" y="168"/>
                  </a:lnTo>
                  <a:lnTo>
                    <a:pt x="774" y="168"/>
                  </a:lnTo>
                  <a:lnTo>
                    <a:pt x="786" y="156"/>
                  </a:lnTo>
                  <a:lnTo>
                    <a:pt x="798" y="156"/>
                  </a:lnTo>
                  <a:lnTo>
                    <a:pt x="804" y="150"/>
                  </a:lnTo>
                  <a:close/>
                </a:path>
              </a:pathLst>
            </a:custGeom>
            <a:solidFill>
              <a:srgbClr val="93A690">
                <a:alpha val="80000"/>
              </a:srgbClr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45" name="Morocco" descr="© INSCALE GmbH, 05.05.2010&#10;http://www.presentationload.com/">
              <a:extLst>
                <a:ext uri="{FF2B5EF4-FFF2-40B4-BE49-F238E27FC236}">
                  <a16:creationId xmlns:a16="http://schemas.microsoft.com/office/drawing/2014/main" id="{138771C2-27F3-4B41-BD22-9F0CCF868E80}"/>
                </a:ext>
              </a:extLst>
            </p:cNvPr>
            <p:cNvSpPr>
              <a:spLocks/>
            </p:cNvSpPr>
            <p:nvPr/>
          </p:nvSpPr>
          <p:spPr bwMode="gray">
            <a:xfrm>
              <a:off x="5172930" y="3237000"/>
              <a:ext cx="376393" cy="298267"/>
            </a:xfrm>
            <a:custGeom>
              <a:avLst/>
              <a:gdLst>
                <a:gd name="T0" fmla="*/ 2147483647 w 846"/>
                <a:gd name="T1" fmla="*/ 2147483647 h 660"/>
                <a:gd name="T2" fmla="*/ 2147483647 w 846"/>
                <a:gd name="T3" fmla="*/ 2147483647 h 660"/>
                <a:gd name="T4" fmla="*/ 2147483647 w 846"/>
                <a:gd name="T5" fmla="*/ 2147483647 h 660"/>
                <a:gd name="T6" fmla="*/ 2147483647 w 846"/>
                <a:gd name="T7" fmla="*/ 2147483647 h 660"/>
                <a:gd name="T8" fmla="*/ 2147483647 w 846"/>
                <a:gd name="T9" fmla="*/ 2147483647 h 660"/>
                <a:gd name="T10" fmla="*/ 2147483647 w 846"/>
                <a:gd name="T11" fmla="*/ 2147483647 h 660"/>
                <a:gd name="T12" fmla="*/ 2147483647 w 846"/>
                <a:gd name="T13" fmla="*/ 2147483647 h 660"/>
                <a:gd name="T14" fmla="*/ 2147483647 w 846"/>
                <a:gd name="T15" fmla="*/ 2147483647 h 660"/>
                <a:gd name="T16" fmla="*/ 2147483647 w 846"/>
                <a:gd name="T17" fmla="*/ 2147483647 h 660"/>
                <a:gd name="T18" fmla="*/ 2147483647 w 846"/>
                <a:gd name="T19" fmla="*/ 0 h 660"/>
                <a:gd name="T20" fmla="*/ 2147483647 w 846"/>
                <a:gd name="T21" fmla="*/ 2147483647 h 660"/>
                <a:gd name="T22" fmla="*/ 2147483647 w 846"/>
                <a:gd name="T23" fmla="*/ 2147483647 h 660"/>
                <a:gd name="T24" fmla="*/ 2147483647 w 846"/>
                <a:gd name="T25" fmla="*/ 2147483647 h 660"/>
                <a:gd name="T26" fmla="*/ 2147483647 w 846"/>
                <a:gd name="T27" fmla="*/ 2147483647 h 660"/>
                <a:gd name="T28" fmla="*/ 2147483647 w 846"/>
                <a:gd name="T29" fmla="*/ 2147483647 h 660"/>
                <a:gd name="T30" fmla="*/ 2147483647 w 846"/>
                <a:gd name="T31" fmla="*/ 2147483647 h 660"/>
                <a:gd name="T32" fmla="*/ 2147483647 w 846"/>
                <a:gd name="T33" fmla="*/ 2147483647 h 660"/>
                <a:gd name="T34" fmla="*/ 2147483647 w 846"/>
                <a:gd name="T35" fmla="*/ 2147483647 h 660"/>
                <a:gd name="T36" fmla="*/ 2147483647 w 846"/>
                <a:gd name="T37" fmla="*/ 2147483647 h 660"/>
                <a:gd name="T38" fmla="*/ 2147483647 w 846"/>
                <a:gd name="T39" fmla="*/ 2147483647 h 660"/>
                <a:gd name="T40" fmla="*/ 2147483647 w 846"/>
                <a:gd name="T41" fmla="*/ 2147483647 h 660"/>
                <a:gd name="T42" fmla="*/ 2147483647 w 846"/>
                <a:gd name="T43" fmla="*/ 2147483647 h 660"/>
                <a:gd name="T44" fmla="*/ 2147483647 w 846"/>
                <a:gd name="T45" fmla="*/ 2147483647 h 660"/>
                <a:gd name="T46" fmla="*/ 2147483647 w 846"/>
                <a:gd name="T47" fmla="*/ 2147483647 h 660"/>
                <a:gd name="T48" fmla="*/ 2147483647 w 846"/>
                <a:gd name="T49" fmla="*/ 2147483647 h 660"/>
                <a:gd name="T50" fmla="*/ 2147483647 w 846"/>
                <a:gd name="T51" fmla="*/ 2147483647 h 660"/>
                <a:gd name="T52" fmla="*/ 2147483647 w 846"/>
                <a:gd name="T53" fmla="*/ 2147483647 h 660"/>
                <a:gd name="T54" fmla="*/ 2147483647 w 846"/>
                <a:gd name="T55" fmla="*/ 2147483647 h 660"/>
                <a:gd name="T56" fmla="*/ 2147483647 w 846"/>
                <a:gd name="T57" fmla="*/ 2147483647 h 660"/>
                <a:gd name="T58" fmla="*/ 2147483647 w 846"/>
                <a:gd name="T59" fmla="*/ 2147483647 h 660"/>
                <a:gd name="T60" fmla="*/ 2147483647 w 846"/>
                <a:gd name="T61" fmla="*/ 2147483647 h 660"/>
                <a:gd name="T62" fmla="*/ 2147483647 w 846"/>
                <a:gd name="T63" fmla="*/ 2147483647 h 660"/>
                <a:gd name="T64" fmla="*/ 2147483647 w 846"/>
                <a:gd name="T65" fmla="*/ 2147483647 h 660"/>
                <a:gd name="T66" fmla="*/ 2147483647 w 846"/>
                <a:gd name="T67" fmla="*/ 2147483647 h 660"/>
                <a:gd name="T68" fmla="*/ 2147483647 w 846"/>
                <a:gd name="T69" fmla="*/ 2147483647 h 660"/>
                <a:gd name="T70" fmla="*/ 2147483647 w 846"/>
                <a:gd name="T71" fmla="*/ 2147483647 h 660"/>
                <a:gd name="T72" fmla="*/ 2147483647 w 846"/>
                <a:gd name="T73" fmla="*/ 2147483647 h 660"/>
                <a:gd name="T74" fmla="*/ 2147483647 w 846"/>
                <a:gd name="T75" fmla="*/ 2147483647 h 660"/>
                <a:gd name="T76" fmla="*/ 2147483647 w 846"/>
                <a:gd name="T77" fmla="*/ 2147483647 h 660"/>
                <a:gd name="T78" fmla="*/ 2147483647 w 846"/>
                <a:gd name="T79" fmla="*/ 2147483647 h 660"/>
                <a:gd name="T80" fmla="*/ 2147483647 w 846"/>
                <a:gd name="T81" fmla="*/ 2147483647 h 660"/>
                <a:gd name="T82" fmla="*/ 2147483647 w 846"/>
                <a:gd name="T83" fmla="*/ 2147483647 h 660"/>
                <a:gd name="T84" fmla="*/ 2147483647 w 846"/>
                <a:gd name="T85" fmla="*/ 2147483647 h 660"/>
                <a:gd name="T86" fmla="*/ 2147483647 w 846"/>
                <a:gd name="T87" fmla="*/ 2147483647 h 660"/>
                <a:gd name="T88" fmla="*/ 2147483647 w 846"/>
                <a:gd name="T89" fmla="*/ 2147483647 h 660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846"/>
                <a:gd name="T136" fmla="*/ 0 h 660"/>
                <a:gd name="T137" fmla="*/ 846 w 846"/>
                <a:gd name="T138" fmla="*/ 660 h 660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846" h="660">
                  <a:moveTo>
                    <a:pt x="822" y="246"/>
                  </a:moveTo>
                  <a:lnTo>
                    <a:pt x="822" y="216"/>
                  </a:lnTo>
                  <a:lnTo>
                    <a:pt x="804" y="216"/>
                  </a:lnTo>
                  <a:lnTo>
                    <a:pt x="816" y="186"/>
                  </a:lnTo>
                  <a:lnTo>
                    <a:pt x="804" y="168"/>
                  </a:lnTo>
                  <a:lnTo>
                    <a:pt x="810" y="102"/>
                  </a:lnTo>
                  <a:lnTo>
                    <a:pt x="798" y="102"/>
                  </a:lnTo>
                  <a:lnTo>
                    <a:pt x="798" y="90"/>
                  </a:lnTo>
                  <a:lnTo>
                    <a:pt x="804" y="84"/>
                  </a:lnTo>
                  <a:lnTo>
                    <a:pt x="792" y="78"/>
                  </a:lnTo>
                  <a:lnTo>
                    <a:pt x="786" y="66"/>
                  </a:lnTo>
                  <a:lnTo>
                    <a:pt x="780" y="60"/>
                  </a:lnTo>
                  <a:lnTo>
                    <a:pt x="744" y="42"/>
                  </a:lnTo>
                  <a:lnTo>
                    <a:pt x="720" y="42"/>
                  </a:lnTo>
                  <a:lnTo>
                    <a:pt x="708" y="48"/>
                  </a:lnTo>
                  <a:lnTo>
                    <a:pt x="702" y="54"/>
                  </a:lnTo>
                  <a:lnTo>
                    <a:pt x="696" y="54"/>
                  </a:lnTo>
                  <a:lnTo>
                    <a:pt x="690" y="48"/>
                  </a:lnTo>
                  <a:lnTo>
                    <a:pt x="678" y="48"/>
                  </a:lnTo>
                  <a:lnTo>
                    <a:pt x="666" y="42"/>
                  </a:lnTo>
                  <a:lnTo>
                    <a:pt x="654" y="42"/>
                  </a:lnTo>
                  <a:lnTo>
                    <a:pt x="642" y="48"/>
                  </a:lnTo>
                  <a:lnTo>
                    <a:pt x="636" y="54"/>
                  </a:lnTo>
                  <a:lnTo>
                    <a:pt x="624" y="54"/>
                  </a:lnTo>
                  <a:lnTo>
                    <a:pt x="588" y="36"/>
                  </a:lnTo>
                  <a:lnTo>
                    <a:pt x="570" y="18"/>
                  </a:lnTo>
                  <a:lnTo>
                    <a:pt x="564" y="6"/>
                  </a:lnTo>
                  <a:lnTo>
                    <a:pt x="558" y="6"/>
                  </a:lnTo>
                  <a:lnTo>
                    <a:pt x="552" y="0"/>
                  </a:lnTo>
                  <a:lnTo>
                    <a:pt x="528" y="0"/>
                  </a:lnTo>
                  <a:lnTo>
                    <a:pt x="528" y="6"/>
                  </a:lnTo>
                  <a:lnTo>
                    <a:pt x="522" y="12"/>
                  </a:lnTo>
                  <a:lnTo>
                    <a:pt x="522" y="30"/>
                  </a:lnTo>
                  <a:lnTo>
                    <a:pt x="516" y="48"/>
                  </a:lnTo>
                  <a:lnTo>
                    <a:pt x="498" y="84"/>
                  </a:lnTo>
                  <a:lnTo>
                    <a:pt x="492" y="102"/>
                  </a:lnTo>
                  <a:lnTo>
                    <a:pt x="468" y="138"/>
                  </a:lnTo>
                  <a:lnTo>
                    <a:pt x="462" y="150"/>
                  </a:lnTo>
                  <a:lnTo>
                    <a:pt x="450" y="162"/>
                  </a:lnTo>
                  <a:lnTo>
                    <a:pt x="438" y="168"/>
                  </a:lnTo>
                  <a:lnTo>
                    <a:pt x="420" y="168"/>
                  </a:lnTo>
                  <a:lnTo>
                    <a:pt x="408" y="174"/>
                  </a:lnTo>
                  <a:lnTo>
                    <a:pt x="402" y="174"/>
                  </a:lnTo>
                  <a:lnTo>
                    <a:pt x="396" y="180"/>
                  </a:lnTo>
                  <a:lnTo>
                    <a:pt x="384" y="186"/>
                  </a:lnTo>
                  <a:lnTo>
                    <a:pt x="378" y="198"/>
                  </a:lnTo>
                  <a:lnTo>
                    <a:pt x="360" y="192"/>
                  </a:lnTo>
                  <a:lnTo>
                    <a:pt x="330" y="204"/>
                  </a:lnTo>
                  <a:lnTo>
                    <a:pt x="330" y="210"/>
                  </a:lnTo>
                  <a:lnTo>
                    <a:pt x="324" y="216"/>
                  </a:lnTo>
                  <a:lnTo>
                    <a:pt x="324" y="228"/>
                  </a:lnTo>
                  <a:lnTo>
                    <a:pt x="318" y="240"/>
                  </a:lnTo>
                  <a:lnTo>
                    <a:pt x="312" y="240"/>
                  </a:lnTo>
                  <a:lnTo>
                    <a:pt x="288" y="264"/>
                  </a:lnTo>
                  <a:lnTo>
                    <a:pt x="288" y="288"/>
                  </a:lnTo>
                  <a:lnTo>
                    <a:pt x="276" y="312"/>
                  </a:lnTo>
                  <a:lnTo>
                    <a:pt x="264" y="324"/>
                  </a:lnTo>
                  <a:lnTo>
                    <a:pt x="258" y="336"/>
                  </a:lnTo>
                  <a:lnTo>
                    <a:pt x="246" y="354"/>
                  </a:lnTo>
                  <a:lnTo>
                    <a:pt x="246" y="402"/>
                  </a:lnTo>
                  <a:lnTo>
                    <a:pt x="240" y="408"/>
                  </a:lnTo>
                  <a:lnTo>
                    <a:pt x="234" y="408"/>
                  </a:lnTo>
                  <a:lnTo>
                    <a:pt x="234" y="414"/>
                  </a:lnTo>
                  <a:lnTo>
                    <a:pt x="240" y="420"/>
                  </a:lnTo>
                  <a:lnTo>
                    <a:pt x="252" y="420"/>
                  </a:lnTo>
                  <a:lnTo>
                    <a:pt x="252" y="474"/>
                  </a:lnTo>
                  <a:lnTo>
                    <a:pt x="240" y="474"/>
                  </a:lnTo>
                  <a:lnTo>
                    <a:pt x="228" y="480"/>
                  </a:lnTo>
                  <a:lnTo>
                    <a:pt x="192" y="540"/>
                  </a:lnTo>
                  <a:lnTo>
                    <a:pt x="180" y="552"/>
                  </a:lnTo>
                  <a:lnTo>
                    <a:pt x="168" y="552"/>
                  </a:lnTo>
                  <a:lnTo>
                    <a:pt x="162" y="558"/>
                  </a:lnTo>
                  <a:lnTo>
                    <a:pt x="150" y="564"/>
                  </a:lnTo>
                  <a:lnTo>
                    <a:pt x="144" y="576"/>
                  </a:lnTo>
                  <a:lnTo>
                    <a:pt x="132" y="588"/>
                  </a:lnTo>
                  <a:lnTo>
                    <a:pt x="126" y="600"/>
                  </a:lnTo>
                  <a:lnTo>
                    <a:pt x="120" y="606"/>
                  </a:lnTo>
                  <a:lnTo>
                    <a:pt x="84" y="624"/>
                  </a:lnTo>
                  <a:lnTo>
                    <a:pt x="66" y="624"/>
                  </a:lnTo>
                  <a:lnTo>
                    <a:pt x="54" y="630"/>
                  </a:lnTo>
                  <a:lnTo>
                    <a:pt x="48" y="630"/>
                  </a:lnTo>
                  <a:lnTo>
                    <a:pt x="42" y="636"/>
                  </a:lnTo>
                  <a:lnTo>
                    <a:pt x="12" y="636"/>
                  </a:lnTo>
                  <a:lnTo>
                    <a:pt x="6" y="642"/>
                  </a:lnTo>
                  <a:lnTo>
                    <a:pt x="6" y="654"/>
                  </a:lnTo>
                  <a:lnTo>
                    <a:pt x="0" y="660"/>
                  </a:lnTo>
                  <a:lnTo>
                    <a:pt x="312" y="660"/>
                  </a:lnTo>
                  <a:lnTo>
                    <a:pt x="312" y="600"/>
                  </a:lnTo>
                  <a:lnTo>
                    <a:pt x="318" y="570"/>
                  </a:lnTo>
                  <a:lnTo>
                    <a:pt x="330" y="564"/>
                  </a:lnTo>
                  <a:lnTo>
                    <a:pt x="336" y="558"/>
                  </a:lnTo>
                  <a:lnTo>
                    <a:pt x="348" y="552"/>
                  </a:lnTo>
                  <a:lnTo>
                    <a:pt x="378" y="522"/>
                  </a:lnTo>
                  <a:lnTo>
                    <a:pt x="378" y="516"/>
                  </a:lnTo>
                  <a:lnTo>
                    <a:pt x="396" y="516"/>
                  </a:lnTo>
                  <a:lnTo>
                    <a:pt x="426" y="498"/>
                  </a:lnTo>
                  <a:lnTo>
                    <a:pt x="438" y="504"/>
                  </a:lnTo>
                  <a:lnTo>
                    <a:pt x="444" y="510"/>
                  </a:lnTo>
                  <a:lnTo>
                    <a:pt x="456" y="510"/>
                  </a:lnTo>
                  <a:lnTo>
                    <a:pt x="462" y="498"/>
                  </a:lnTo>
                  <a:lnTo>
                    <a:pt x="462" y="492"/>
                  </a:lnTo>
                  <a:lnTo>
                    <a:pt x="486" y="486"/>
                  </a:lnTo>
                  <a:lnTo>
                    <a:pt x="492" y="474"/>
                  </a:lnTo>
                  <a:lnTo>
                    <a:pt x="504" y="474"/>
                  </a:lnTo>
                  <a:lnTo>
                    <a:pt x="516" y="480"/>
                  </a:lnTo>
                  <a:lnTo>
                    <a:pt x="540" y="480"/>
                  </a:lnTo>
                  <a:lnTo>
                    <a:pt x="552" y="468"/>
                  </a:lnTo>
                  <a:lnTo>
                    <a:pt x="564" y="444"/>
                  </a:lnTo>
                  <a:lnTo>
                    <a:pt x="570" y="438"/>
                  </a:lnTo>
                  <a:lnTo>
                    <a:pt x="576" y="426"/>
                  </a:lnTo>
                  <a:lnTo>
                    <a:pt x="618" y="426"/>
                  </a:lnTo>
                  <a:lnTo>
                    <a:pt x="624" y="420"/>
                  </a:lnTo>
                  <a:lnTo>
                    <a:pt x="636" y="414"/>
                  </a:lnTo>
                  <a:lnTo>
                    <a:pt x="648" y="402"/>
                  </a:lnTo>
                  <a:lnTo>
                    <a:pt x="648" y="396"/>
                  </a:lnTo>
                  <a:lnTo>
                    <a:pt x="672" y="384"/>
                  </a:lnTo>
                  <a:lnTo>
                    <a:pt x="660" y="366"/>
                  </a:lnTo>
                  <a:lnTo>
                    <a:pt x="654" y="354"/>
                  </a:lnTo>
                  <a:lnTo>
                    <a:pt x="648" y="348"/>
                  </a:lnTo>
                  <a:lnTo>
                    <a:pt x="648" y="336"/>
                  </a:lnTo>
                  <a:lnTo>
                    <a:pt x="654" y="330"/>
                  </a:lnTo>
                  <a:lnTo>
                    <a:pt x="678" y="330"/>
                  </a:lnTo>
                  <a:lnTo>
                    <a:pt x="690" y="324"/>
                  </a:lnTo>
                  <a:lnTo>
                    <a:pt x="714" y="324"/>
                  </a:lnTo>
                  <a:lnTo>
                    <a:pt x="714" y="312"/>
                  </a:lnTo>
                  <a:lnTo>
                    <a:pt x="720" y="306"/>
                  </a:lnTo>
                  <a:lnTo>
                    <a:pt x="720" y="300"/>
                  </a:lnTo>
                  <a:lnTo>
                    <a:pt x="732" y="300"/>
                  </a:lnTo>
                  <a:lnTo>
                    <a:pt x="738" y="306"/>
                  </a:lnTo>
                  <a:lnTo>
                    <a:pt x="744" y="300"/>
                  </a:lnTo>
                  <a:lnTo>
                    <a:pt x="744" y="294"/>
                  </a:lnTo>
                  <a:lnTo>
                    <a:pt x="762" y="294"/>
                  </a:lnTo>
                  <a:lnTo>
                    <a:pt x="774" y="300"/>
                  </a:lnTo>
                  <a:lnTo>
                    <a:pt x="828" y="294"/>
                  </a:lnTo>
                  <a:lnTo>
                    <a:pt x="828" y="282"/>
                  </a:lnTo>
                  <a:lnTo>
                    <a:pt x="846" y="264"/>
                  </a:lnTo>
                  <a:lnTo>
                    <a:pt x="822" y="246"/>
                  </a:lnTo>
                  <a:close/>
                </a:path>
              </a:pathLst>
            </a:custGeom>
            <a:solidFill>
              <a:srgbClr val="93A690">
                <a:alpha val="80000"/>
              </a:srgbClr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46" name="France" descr="© INSCALE GmbH, 05.05.2010&#10;http://www.presentationload.com/">
              <a:extLst>
                <a:ext uri="{FF2B5EF4-FFF2-40B4-BE49-F238E27FC236}">
                  <a16:creationId xmlns:a16="http://schemas.microsoft.com/office/drawing/2014/main" id="{9699D5DE-4492-494C-B0AF-A45639F555CF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5447681" y="2675369"/>
              <a:ext cx="403392" cy="352209"/>
            </a:xfrm>
            <a:custGeom>
              <a:avLst/>
              <a:gdLst>
                <a:gd name="T0" fmla="*/ 2147483647 w 230"/>
                <a:gd name="T1" fmla="*/ 2147483647 h 198"/>
                <a:gd name="T2" fmla="*/ 2147483647 w 230"/>
                <a:gd name="T3" fmla="*/ 2147483647 h 198"/>
                <a:gd name="T4" fmla="*/ 2147483647 w 230"/>
                <a:gd name="T5" fmla="*/ 2147483647 h 198"/>
                <a:gd name="T6" fmla="*/ 2147483647 w 230"/>
                <a:gd name="T7" fmla="*/ 2147483647 h 198"/>
                <a:gd name="T8" fmla="*/ 2147483647 w 230"/>
                <a:gd name="T9" fmla="*/ 2147483647 h 198"/>
                <a:gd name="T10" fmla="*/ 2147483647 w 230"/>
                <a:gd name="T11" fmla="*/ 2147483647 h 198"/>
                <a:gd name="T12" fmla="*/ 2147483647 w 230"/>
                <a:gd name="T13" fmla="*/ 2147483647 h 198"/>
                <a:gd name="T14" fmla="*/ 2147483647 w 230"/>
                <a:gd name="T15" fmla="*/ 2147483647 h 198"/>
                <a:gd name="T16" fmla="*/ 2147483647 w 230"/>
                <a:gd name="T17" fmla="*/ 2147483647 h 198"/>
                <a:gd name="T18" fmla="*/ 2147483647 w 230"/>
                <a:gd name="T19" fmla="*/ 2147483647 h 198"/>
                <a:gd name="T20" fmla="*/ 2147483647 w 230"/>
                <a:gd name="T21" fmla="*/ 2147483647 h 198"/>
                <a:gd name="T22" fmla="*/ 2147483647 w 230"/>
                <a:gd name="T23" fmla="*/ 2147483647 h 198"/>
                <a:gd name="T24" fmla="*/ 2147483647 w 230"/>
                <a:gd name="T25" fmla="*/ 2147483647 h 198"/>
                <a:gd name="T26" fmla="*/ 2147483647 w 230"/>
                <a:gd name="T27" fmla="*/ 2147483647 h 198"/>
                <a:gd name="T28" fmla="*/ 2147483647 w 230"/>
                <a:gd name="T29" fmla="*/ 2147483647 h 198"/>
                <a:gd name="T30" fmla="*/ 2147483647 w 230"/>
                <a:gd name="T31" fmla="*/ 2147483647 h 198"/>
                <a:gd name="T32" fmla="*/ 2147483647 w 230"/>
                <a:gd name="T33" fmla="*/ 2147483647 h 198"/>
                <a:gd name="T34" fmla="*/ 2147483647 w 230"/>
                <a:gd name="T35" fmla="*/ 2147483647 h 198"/>
                <a:gd name="T36" fmla="*/ 2147483647 w 230"/>
                <a:gd name="T37" fmla="*/ 2147483647 h 198"/>
                <a:gd name="T38" fmla="*/ 2147483647 w 230"/>
                <a:gd name="T39" fmla="*/ 2147483647 h 198"/>
                <a:gd name="T40" fmla="*/ 2147483647 w 230"/>
                <a:gd name="T41" fmla="*/ 2147483647 h 198"/>
                <a:gd name="T42" fmla="*/ 2147483647 w 230"/>
                <a:gd name="T43" fmla="*/ 2147483647 h 198"/>
                <a:gd name="T44" fmla="*/ 2147483647 w 230"/>
                <a:gd name="T45" fmla="*/ 2147483647 h 198"/>
                <a:gd name="T46" fmla="*/ 2147483647 w 230"/>
                <a:gd name="T47" fmla="*/ 2147483647 h 198"/>
                <a:gd name="T48" fmla="*/ 2147483647 w 230"/>
                <a:gd name="T49" fmla="*/ 2147483647 h 198"/>
                <a:gd name="T50" fmla="*/ 2147483647 w 230"/>
                <a:gd name="T51" fmla="*/ 2147483647 h 198"/>
                <a:gd name="T52" fmla="*/ 2147483647 w 230"/>
                <a:gd name="T53" fmla="*/ 2147483647 h 198"/>
                <a:gd name="T54" fmla="*/ 2147483647 w 230"/>
                <a:gd name="T55" fmla="*/ 2147483647 h 198"/>
                <a:gd name="T56" fmla="*/ 2147483647 w 230"/>
                <a:gd name="T57" fmla="*/ 2147483647 h 198"/>
                <a:gd name="T58" fmla="*/ 2147483647 w 230"/>
                <a:gd name="T59" fmla="*/ 2147483647 h 198"/>
                <a:gd name="T60" fmla="*/ 2147483647 w 230"/>
                <a:gd name="T61" fmla="*/ 2147483647 h 198"/>
                <a:gd name="T62" fmla="*/ 2147483647 w 230"/>
                <a:gd name="T63" fmla="*/ 2147483647 h 198"/>
                <a:gd name="T64" fmla="*/ 2147483647 w 230"/>
                <a:gd name="T65" fmla="*/ 2147483647 h 198"/>
                <a:gd name="T66" fmla="*/ 2147483647 w 230"/>
                <a:gd name="T67" fmla="*/ 2147483647 h 198"/>
                <a:gd name="T68" fmla="*/ 2147483647 w 230"/>
                <a:gd name="T69" fmla="*/ 2147483647 h 198"/>
                <a:gd name="T70" fmla="*/ 2147483647 w 230"/>
                <a:gd name="T71" fmla="*/ 2147483647 h 198"/>
                <a:gd name="T72" fmla="*/ 2147483647 w 230"/>
                <a:gd name="T73" fmla="*/ 2147483647 h 198"/>
                <a:gd name="T74" fmla="*/ 2147483647 w 230"/>
                <a:gd name="T75" fmla="*/ 2147483647 h 198"/>
                <a:gd name="T76" fmla="*/ 2147483647 w 230"/>
                <a:gd name="T77" fmla="*/ 2147483647 h 198"/>
                <a:gd name="T78" fmla="*/ 2147483647 w 230"/>
                <a:gd name="T79" fmla="*/ 2147483647 h 198"/>
                <a:gd name="T80" fmla="*/ 2147483647 w 230"/>
                <a:gd name="T81" fmla="*/ 2147483647 h 198"/>
                <a:gd name="T82" fmla="*/ 2147483647 w 230"/>
                <a:gd name="T83" fmla="*/ 2147483647 h 198"/>
                <a:gd name="T84" fmla="*/ 2147483647 w 230"/>
                <a:gd name="T85" fmla="*/ 2147483647 h 198"/>
                <a:gd name="T86" fmla="*/ 2147483647 w 230"/>
                <a:gd name="T87" fmla="*/ 2147483647 h 198"/>
                <a:gd name="T88" fmla="*/ 2147483647 w 230"/>
                <a:gd name="T89" fmla="*/ 2147483647 h 198"/>
                <a:gd name="T90" fmla="*/ 2147483647 w 230"/>
                <a:gd name="T91" fmla="*/ 2147483647 h 198"/>
                <a:gd name="T92" fmla="*/ 2147483647 w 230"/>
                <a:gd name="T93" fmla="*/ 2147483647 h 198"/>
                <a:gd name="T94" fmla="*/ 2147483647 w 230"/>
                <a:gd name="T95" fmla="*/ 2147483647 h 198"/>
                <a:gd name="T96" fmla="*/ 2147483647 w 230"/>
                <a:gd name="T97" fmla="*/ 2147483647 h 198"/>
                <a:gd name="T98" fmla="*/ 2147483647 w 230"/>
                <a:gd name="T99" fmla="*/ 2147483647 h 198"/>
                <a:gd name="T100" fmla="*/ 2147483647 w 230"/>
                <a:gd name="T101" fmla="*/ 2147483647 h 198"/>
                <a:gd name="T102" fmla="*/ 2147483647 w 230"/>
                <a:gd name="T103" fmla="*/ 2147483647 h 198"/>
                <a:gd name="T104" fmla="*/ 2147483647 w 230"/>
                <a:gd name="T105" fmla="*/ 2147483647 h 198"/>
                <a:gd name="T106" fmla="*/ 2147483647 w 230"/>
                <a:gd name="T107" fmla="*/ 2147483647 h 198"/>
                <a:gd name="T108" fmla="*/ 2147483647 w 230"/>
                <a:gd name="T109" fmla="*/ 2147483647 h 198"/>
                <a:gd name="T110" fmla="*/ 2147483647 w 230"/>
                <a:gd name="T111" fmla="*/ 2147483647 h 198"/>
                <a:gd name="T112" fmla="*/ 2147483647 w 230"/>
                <a:gd name="T113" fmla="*/ 2147483647 h 198"/>
                <a:gd name="T114" fmla="*/ 2147483647 w 230"/>
                <a:gd name="T115" fmla="*/ 2147483647 h 198"/>
                <a:gd name="T116" fmla="*/ 2147483647 w 230"/>
                <a:gd name="T117" fmla="*/ 2147483647 h 198"/>
                <a:gd name="T118" fmla="*/ 2147483647 w 230"/>
                <a:gd name="T119" fmla="*/ 2147483647 h 198"/>
                <a:gd name="T120" fmla="*/ 2147483647 w 230"/>
                <a:gd name="T121" fmla="*/ 2147483647 h 19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30"/>
                <a:gd name="T184" fmla="*/ 0 h 198"/>
                <a:gd name="T185" fmla="*/ 230 w 230"/>
                <a:gd name="T186" fmla="*/ 198 h 19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30" h="198">
                  <a:moveTo>
                    <a:pt x="230" y="172"/>
                  </a:moveTo>
                  <a:lnTo>
                    <a:pt x="230" y="172"/>
                  </a:lnTo>
                  <a:lnTo>
                    <a:pt x="230" y="166"/>
                  </a:lnTo>
                  <a:lnTo>
                    <a:pt x="228" y="166"/>
                  </a:lnTo>
                  <a:lnTo>
                    <a:pt x="224" y="168"/>
                  </a:lnTo>
                  <a:lnTo>
                    <a:pt x="224" y="170"/>
                  </a:lnTo>
                  <a:lnTo>
                    <a:pt x="220" y="172"/>
                  </a:lnTo>
                  <a:lnTo>
                    <a:pt x="218" y="174"/>
                  </a:lnTo>
                  <a:lnTo>
                    <a:pt x="216" y="178"/>
                  </a:lnTo>
                  <a:lnTo>
                    <a:pt x="216" y="182"/>
                  </a:lnTo>
                  <a:lnTo>
                    <a:pt x="218" y="186"/>
                  </a:lnTo>
                  <a:lnTo>
                    <a:pt x="218" y="190"/>
                  </a:lnTo>
                  <a:lnTo>
                    <a:pt x="218" y="192"/>
                  </a:lnTo>
                  <a:lnTo>
                    <a:pt x="218" y="194"/>
                  </a:lnTo>
                  <a:lnTo>
                    <a:pt x="222" y="196"/>
                  </a:lnTo>
                  <a:lnTo>
                    <a:pt x="224" y="198"/>
                  </a:lnTo>
                  <a:lnTo>
                    <a:pt x="230" y="192"/>
                  </a:lnTo>
                  <a:lnTo>
                    <a:pt x="230" y="186"/>
                  </a:lnTo>
                  <a:lnTo>
                    <a:pt x="228" y="186"/>
                  </a:lnTo>
                  <a:lnTo>
                    <a:pt x="230" y="184"/>
                  </a:lnTo>
                  <a:lnTo>
                    <a:pt x="230" y="172"/>
                  </a:lnTo>
                  <a:close/>
                  <a:moveTo>
                    <a:pt x="198" y="40"/>
                  </a:moveTo>
                  <a:lnTo>
                    <a:pt x="198" y="40"/>
                  </a:lnTo>
                  <a:lnTo>
                    <a:pt x="196" y="40"/>
                  </a:lnTo>
                  <a:lnTo>
                    <a:pt x="192" y="40"/>
                  </a:lnTo>
                  <a:lnTo>
                    <a:pt x="190" y="40"/>
                  </a:lnTo>
                  <a:lnTo>
                    <a:pt x="184" y="40"/>
                  </a:lnTo>
                  <a:lnTo>
                    <a:pt x="184" y="34"/>
                  </a:lnTo>
                  <a:lnTo>
                    <a:pt x="182" y="34"/>
                  </a:lnTo>
                  <a:lnTo>
                    <a:pt x="182" y="32"/>
                  </a:lnTo>
                  <a:lnTo>
                    <a:pt x="178" y="30"/>
                  </a:lnTo>
                  <a:lnTo>
                    <a:pt x="174" y="34"/>
                  </a:lnTo>
                  <a:lnTo>
                    <a:pt x="172" y="32"/>
                  </a:lnTo>
                  <a:lnTo>
                    <a:pt x="166" y="32"/>
                  </a:lnTo>
                  <a:lnTo>
                    <a:pt x="164" y="28"/>
                  </a:lnTo>
                  <a:lnTo>
                    <a:pt x="162" y="28"/>
                  </a:lnTo>
                  <a:lnTo>
                    <a:pt x="158" y="28"/>
                  </a:lnTo>
                  <a:lnTo>
                    <a:pt x="156" y="28"/>
                  </a:lnTo>
                  <a:lnTo>
                    <a:pt x="156" y="22"/>
                  </a:lnTo>
                  <a:lnTo>
                    <a:pt x="152" y="24"/>
                  </a:lnTo>
                  <a:lnTo>
                    <a:pt x="146" y="24"/>
                  </a:lnTo>
                  <a:lnTo>
                    <a:pt x="146" y="18"/>
                  </a:lnTo>
                  <a:lnTo>
                    <a:pt x="144" y="16"/>
                  </a:lnTo>
                  <a:lnTo>
                    <a:pt x="142" y="14"/>
                  </a:lnTo>
                  <a:lnTo>
                    <a:pt x="136" y="14"/>
                  </a:lnTo>
                  <a:lnTo>
                    <a:pt x="132" y="12"/>
                  </a:lnTo>
                  <a:lnTo>
                    <a:pt x="126" y="10"/>
                  </a:lnTo>
                  <a:lnTo>
                    <a:pt x="126" y="6"/>
                  </a:lnTo>
                  <a:lnTo>
                    <a:pt x="126" y="0"/>
                  </a:lnTo>
                  <a:lnTo>
                    <a:pt x="118" y="0"/>
                  </a:lnTo>
                  <a:lnTo>
                    <a:pt x="114" y="2"/>
                  </a:lnTo>
                  <a:lnTo>
                    <a:pt x="112" y="2"/>
                  </a:lnTo>
                  <a:lnTo>
                    <a:pt x="110" y="4"/>
                  </a:lnTo>
                  <a:lnTo>
                    <a:pt x="104" y="4"/>
                  </a:lnTo>
                  <a:lnTo>
                    <a:pt x="104" y="6"/>
                  </a:lnTo>
                  <a:lnTo>
                    <a:pt x="104" y="8"/>
                  </a:lnTo>
                  <a:lnTo>
                    <a:pt x="104" y="12"/>
                  </a:lnTo>
                  <a:lnTo>
                    <a:pt x="106" y="14"/>
                  </a:lnTo>
                  <a:lnTo>
                    <a:pt x="106" y="20"/>
                  </a:lnTo>
                  <a:lnTo>
                    <a:pt x="104" y="22"/>
                  </a:lnTo>
                  <a:lnTo>
                    <a:pt x="98" y="24"/>
                  </a:lnTo>
                  <a:lnTo>
                    <a:pt x="92" y="24"/>
                  </a:lnTo>
                  <a:lnTo>
                    <a:pt x="82" y="32"/>
                  </a:lnTo>
                  <a:lnTo>
                    <a:pt x="86" y="34"/>
                  </a:lnTo>
                  <a:lnTo>
                    <a:pt x="84" y="34"/>
                  </a:lnTo>
                  <a:lnTo>
                    <a:pt x="82" y="34"/>
                  </a:lnTo>
                  <a:lnTo>
                    <a:pt x="76" y="38"/>
                  </a:lnTo>
                  <a:lnTo>
                    <a:pt x="68" y="38"/>
                  </a:lnTo>
                  <a:lnTo>
                    <a:pt x="66" y="36"/>
                  </a:lnTo>
                  <a:lnTo>
                    <a:pt x="60" y="30"/>
                  </a:lnTo>
                  <a:lnTo>
                    <a:pt x="58" y="30"/>
                  </a:lnTo>
                  <a:lnTo>
                    <a:pt x="56" y="28"/>
                  </a:lnTo>
                  <a:lnTo>
                    <a:pt x="52" y="28"/>
                  </a:lnTo>
                  <a:lnTo>
                    <a:pt x="52" y="30"/>
                  </a:lnTo>
                  <a:lnTo>
                    <a:pt x="52" y="34"/>
                  </a:lnTo>
                  <a:lnTo>
                    <a:pt x="54" y="34"/>
                  </a:lnTo>
                  <a:lnTo>
                    <a:pt x="56" y="38"/>
                  </a:lnTo>
                  <a:lnTo>
                    <a:pt x="58" y="40"/>
                  </a:lnTo>
                  <a:lnTo>
                    <a:pt x="58" y="46"/>
                  </a:lnTo>
                  <a:lnTo>
                    <a:pt x="56" y="48"/>
                  </a:lnTo>
                  <a:lnTo>
                    <a:pt x="54" y="48"/>
                  </a:lnTo>
                  <a:lnTo>
                    <a:pt x="48" y="48"/>
                  </a:lnTo>
                  <a:lnTo>
                    <a:pt x="38" y="48"/>
                  </a:lnTo>
                  <a:lnTo>
                    <a:pt x="38" y="54"/>
                  </a:lnTo>
                  <a:lnTo>
                    <a:pt x="36" y="52"/>
                  </a:lnTo>
                  <a:lnTo>
                    <a:pt x="34" y="48"/>
                  </a:lnTo>
                  <a:lnTo>
                    <a:pt x="32" y="48"/>
                  </a:lnTo>
                  <a:lnTo>
                    <a:pt x="30" y="46"/>
                  </a:lnTo>
                  <a:lnTo>
                    <a:pt x="26" y="46"/>
                  </a:lnTo>
                  <a:lnTo>
                    <a:pt x="24" y="48"/>
                  </a:lnTo>
                  <a:lnTo>
                    <a:pt x="22" y="48"/>
                  </a:lnTo>
                  <a:lnTo>
                    <a:pt x="20" y="48"/>
                  </a:lnTo>
                  <a:lnTo>
                    <a:pt x="16" y="48"/>
                  </a:lnTo>
                  <a:lnTo>
                    <a:pt x="12" y="50"/>
                  </a:lnTo>
                  <a:lnTo>
                    <a:pt x="8" y="50"/>
                  </a:lnTo>
                  <a:lnTo>
                    <a:pt x="6" y="52"/>
                  </a:lnTo>
                  <a:lnTo>
                    <a:pt x="4" y="54"/>
                  </a:lnTo>
                  <a:lnTo>
                    <a:pt x="6" y="56"/>
                  </a:lnTo>
                  <a:lnTo>
                    <a:pt x="8" y="56"/>
                  </a:lnTo>
                  <a:lnTo>
                    <a:pt x="10" y="58"/>
                  </a:lnTo>
                  <a:lnTo>
                    <a:pt x="10" y="60"/>
                  </a:lnTo>
                  <a:lnTo>
                    <a:pt x="6" y="60"/>
                  </a:lnTo>
                  <a:lnTo>
                    <a:pt x="2" y="60"/>
                  </a:lnTo>
                  <a:lnTo>
                    <a:pt x="0" y="60"/>
                  </a:lnTo>
                  <a:lnTo>
                    <a:pt x="0" y="62"/>
                  </a:lnTo>
                  <a:lnTo>
                    <a:pt x="6" y="66"/>
                  </a:lnTo>
                  <a:lnTo>
                    <a:pt x="12" y="66"/>
                  </a:lnTo>
                  <a:lnTo>
                    <a:pt x="12" y="64"/>
                  </a:lnTo>
                  <a:lnTo>
                    <a:pt x="26" y="72"/>
                  </a:lnTo>
                  <a:lnTo>
                    <a:pt x="32" y="72"/>
                  </a:lnTo>
                  <a:lnTo>
                    <a:pt x="38" y="76"/>
                  </a:lnTo>
                  <a:lnTo>
                    <a:pt x="48" y="76"/>
                  </a:lnTo>
                  <a:lnTo>
                    <a:pt x="40" y="80"/>
                  </a:lnTo>
                  <a:lnTo>
                    <a:pt x="42" y="84"/>
                  </a:lnTo>
                  <a:lnTo>
                    <a:pt x="44" y="86"/>
                  </a:lnTo>
                  <a:lnTo>
                    <a:pt x="46" y="92"/>
                  </a:lnTo>
                  <a:lnTo>
                    <a:pt x="52" y="96"/>
                  </a:lnTo>
                  <a:lnTo>
                    <a:pt x="58" y="96"/>
                  </a:lnTo>
                  <a:lnTo>
                    <a:pt x="58" y="106"/>
                  </a:lnTo>
                  <a:lnTo>
                    <a:pt x="62" y="114"/>
                  </a:lnTo>
                  <a:lnTo>
                    <a:pt x="66" y="124"/>
                  </a:lnTo>
                  <a:lnTo>
                    <a:pt x="58" y="114"/>
                  </a:lnTo>
                  <a:lnTo>
                    <a:pt x="58" y="118"/>
                  </a:lnTo>
                  <a:lnTo>
                    <a:pt x="56" y="120"/>
                  </a:lnTo>
                  <a:lnTo>
                    <a:pt x="56" y="132"/>
                  </a:lnTo>
                  <a:lnTo>
                    <a:pt x="54" y="134"/>
                  </a:lnTo>
                  <a:lnTo>
                    <a:pt x="52" y="144"/>
                  </a:lnTo>
                  <a:lnTo>
                    <a:pt x="52" y="146"/>
                  </a:lnTo>
                  <a:lnTo>
                    <a:pt x="50" y="150"/>
                  </a:lnTo>
                  <a:lnTo>
                    <a:pt x="50" y="152"/>
                  </a:lnTo>
                  <a:lnTo>
                    <a:pt x="48" y="152"/>
                  </a:lnTo>
                  <a:lnTo>
                    <a:pt x="48" y="154"/>
                  </a:lnTo>
                  <a:lnTo>
                    <a:pt x="46" y="156"/>
                  </a:lnTo>
                  <a:lnTo>
                    <a:pt x="44" y="158"/>
                  </a:lnTo>
                  <a:lnTo>
                    <a:pt x="46" y="160"/>
                  </a:lnTo>
                  <a:lnTo>
                    <a:pt x="46" y="158"/>
                  </a:lnTo>
                  <a:lnTo>
                    <a:pt x="48" y="158"/>
                  </a:lnTo>
                  <a:lnTo>
                    <a:pt x="52" y="160"/>
                  </a:lnTo>
                  <a:lnTo>
                    <a:pt x="52" y="162"/>
                  </a:lnTo>
                  <a:lnTo>
                    <a:pt x="50" y="164"/>
                  </a:lnTo>
                  <a:lnTo>
                    <a:pt x="60" y="164"/>
                  </a:lnTo>
                  <a:lnTo>
                    <a:pt x="64" y="168"/>
                  </a:lnTo>
                  <a:lnTo>
                    <a:pt x="66" y="166"/>
                  </a:lnTo>
                  <a:lnTo>
                    <a:pt x="68" y="166"/>
                  </a:lnTo>
                  <a:lnTo>
                    <a:pt x="72" y="170"/>
                  </a:lnTo>
                  <a:lnTo>
                    <a:pt x="78" y="170"/>
                  </a:lnTo>
                  <a:lnTo>
                    <a:pt x="78" y="172"/>
                  </a:lnTo>
                  <a:lnTo>
                    <a:pt x="84" y="172"/>
                  </a:lnTo>
                  <a:lnTo>
                    <a:pt x="84" y="168"/>
                  </a:lnTo>
                  <a:lnTo>
                    <a:pt x="86" y="166"/>
                  </a:lnTo>
                  <a:lnTo>
                    <a:pt x="90" y="166"/>
                  </a:lnTo>
                  <a:lnTo>
                    <a:pt x="92" y="168"/>
                  </a:lnTo>
                  <a:lnTo>
                    <a:pt x="92" y="170"/>
                  </a:lnTo>
                  <a:lnTo>
                    <a:pt x="96" y="170"/>
                  </a:lnTo>
                  <a:lnTo>
                    <a:pt x="96" y="172"/>
                  </a:lnTo>
                  <a:lnTo>
                    <a:pt x="104" y="172"/>
                  </a:lnTo>
                  <a:lnTo>
                    <a:pt x="104" y="174"/>
                  </a:lnTo>
                  <a:lnTo>
                    <a:pt x="104" y="176"/>
                  </a:lnTo>
                  <a:lnTo>
                    <a:pt x="112" y="176"/>
                  </a:lnTo>
                  <a:lnTo>
                    <a:pt x="112" y="178"/>
                  </a:lnTo>
                  <a:lnTo>
                    <a:pt x="118" y="178"/>
                  </a:lnTo>
                  <a:lnTo>
                    <a:pt x="118" y="176"/>
                  </a:lnTo>
                  <a:lnTo>
                    <a:pt x="118" y="174"/>
                  </a:lnTo>
                  <a:lnTo>
                    <a:pt x="122" y="174"/>
                  </a:lnTo>
                  <a:lnTo>
                    <a:pt x="122" y="170"/>
                  </a:lnTo>
                  <a:lnTo>
                    <a:pt x="126" y="164"/>
                  </a:lnTo>
                  <a:lnTo>
                    <a:pt x="130" y="160"/>
                  </a:lnTo>
                  <a:lnTo>
                    <a:pt x="132" y="158"/>
                  </a:lnTo>
                  <a:lnTo>
                    <a:pt x="134" y="156"/>
                  </a:lnTo>
                  <a:lnTo>
                    <a:pt x="138" y="154"/>
                  </a:lnTo>
                  <a:lnTo>
                    <a:pt x="140" y="152"/>
                  </a:lnTo>
                  <a:lnTo>
                    <a:pt x="144" y="152"/>
                  </a:lnTo>
                  <a:lnTo>
                    <a:pt x="146" y="154"/>
                  </a:lnTo>
                  <a:lnTo>
                    <a:pt x="150" y="154"/>
                  </a:lnTo>
                  <a:lnTo>
                    <a:pt x="152" y="156"/>
                  </a:lnTo>
                  <a:lnTo>
                    <a:pt x="162" y="156"/>
                  </a:lnTo>
                  <a:lnTo>
                    <a:pt x="166" y="160"/>
                  </a:lnTo>
                  <a:lnTo>
                    <a:pt x="166" y="162"/>
                  </a:lnTo>
                  <a:lnTo>
                    <a:pt x="170" y="162"/>
                  </a:lnTo>
                  <a:lnTo>
                    <a:pt x="172" y="164"/>
                  </a:lnTo>
                  <a:lnTo>
                    <a:pt x="178" y="164"/>
                  </a:lnTo>
                  <a:lnTo>
                    <a:pt x="182" y="162"/>
                  </a:lnTo>
                  <a:lnTo>
                    <a:pt x="184" y="160"/>
                  </a:lnTo>
                  <a:lnTo>
                    <a:pt x="186" y="154"/>
                  </a:lnTo>
                  <a:lnTo>
                    <a:pt x="192" y="150"/>
                  </a:lnTo>
                  <a:lnTo>
                    <a:pt x="196" y="150"/>
                  </a:lnTo>
                  <a:lnTo>
                    <a:pt x="196" y="148"/>
                  </a:lnTo>
                  <a:lnTo>
                    <a:pt x="200" y="144"/>
                  </a:lnTo>
                  <a:lnTo>
                    <a:pt x="200" y="142"/>
                  </a:lnTo>
                  <a:lnTo>
                    <a:pt x="198" y="140"/>
                  </a:lnTo>
                  <a:lnTo>
                    <a:pt x="192" y="140"/>
                  </a:lnTo>
                  <a:lnTo>
                    <a:pt x="188" y="138"/>
                  </a:lnTo>
                  <a:lnTo>
                    <a:pt x="186" y="136"/>
                  </a:lnTo>
                  <a:lnTo>
                    <a:pt x="186" y="134"/>
                  </a:lnTo>
                  <a:lnTo>
                    <a:pt x="188" y="132"/>
                  </a:lnTo>
                  <a:lnTo>
                    <a:pt x="190" y="130"/>
                  </a:lnTo>
                  <a:lnTo>
                    <a:pt x="190" y="126"/>
                  </a:lnTo>
                  <a:lnTo>
                    <a:pt x="188" y="126"/>
                  </a:lnTo>
                  <a:lnTo>
                    <a:pt x="184" y="126"/>
                  </a:lnTo>
                  <a:lnTo>
                    <a:pt x="182" y="120"/>
                  </a:lnTo>
                  <a:lnTo>
                    <a:pt x="188" y="120"/>
                  </a:lnTo>
                  <a:lnTo>
                    <a:pt x="192" y="116"/>
                  </a:lnTo>
                  <a:lnTo>
                    <a:pt x="192" y="114"/>
                  </a:lnTo>
                  <a:lnTo>
                    <a:pt x="186" y="108"/>
                  </a:lnTo>
                  <a:lnTo>
                    <a:pt x="188" y="106"/>
                  </a:lnTo>
                  <a:lnTo>
                    <a:pt x="190" y="106"/>
                  </a:lnTo>
                  <a:lnTo>
                    <a:pt x="190" y="104"/>
                  </a:lnTo>
                  <a:lnTo>
                    <a:pt x="186" y="100"/>
                  </a:lnTo>
                  <a:lnTo>
                    <a:pt x="188" y="94"/>
                  </a:lnTo>
                  <a:lnTo>
                    <a:pt x="186" y="94"/>
                  </a:lnTo>
                  <a:lnTo>
                    <a:pt x="182" y="94"/>
                  </a:lnTo>
                  <a:lnTo>
                    <a:pt x="176" y="100"/>
                  </a:lnTo>
                  <a:lnTo>
                    <a:pt x="174" y="100"/>
                  </a:lnTo>
                  <a:lnTo>
                    <a:pt x="174" y="98"/>
                  </a:lnTo>
                  <a:lnTo>
                    <a:pt x="176" y="96"/>
                  </a:lnTo>
                  <a:lnTo>
                    <a:pt x="174" y="94"/>
                  </a:lnTo>
                  <a:lnTo>
                    <a:pt x="178" y="92"/>
                  </a:lnTo>
                  <a:lnTo>
                    <a:pt x="178" y="88"/>
                  </a:lnTo>
                  <a:lnTo>
                    <a:pt x="182" y="86"/>
                  </a:lnTo>
                  <a:lnTo>
                    <a:pt x="182" y="82"/>
                  </a:lnTo>
                  <a:lnTo>
                    <a:pt x="186" y="82"/>
                  </a:lnTo>
                  <a:lnTo>
                    <a:pt x="188" y="80"/>
                  </a:lnTo>
                  <a:lnTo>
                    <a:pt x="190" y="78"/>
                  </a:lnTo>
                  <a:lnTo>
                    <a:pt x="192" y="76"/>
                  </a:lnTo>
                  <a:lnTo>
                    <a:pt x="192" y="74"/>
                  </a:lnTo>
                  <a:lnTo>
                    <a:pt x="198" y="76"/>
                  </a:lnTo>
                  <a:lnTo>
                    <a:pt x="198" y="72"/>
                  </a:lnTo>
                  <a:lnTo>
                    <a:pt x="198" y="60"/>
                  </a:lnTo>
                  <a:lnTo>
                    <a:pt x="200" y="58"/>
                  </a:lnTo>
                  <a:lnTo>
                    <a:pt x="202" y="56"/>
                  </a:lnTo>
                  <a:lnTo>
                    <a:pt x="204" y="54"/>
                  </a:lnTo>
                  <a:lnTo>
                    <a:pt x="204" y="50"/>
                  </a:lnTo>
                  <a:lnTo>
                    <a:pt x="208" y="46"/>
                  </a:lnTo>
                  <a:lnTo>
                    <a:pt x="210" y="42"/>
                  </a:lnTo>
                  <a:lnTo>
                    <a:pt x="204" y="40"/>
                  </a:lnTo>
                  <a:lnTo>
                    <a:pt x="198" y="40"/>
                  </a:lnTo>
                  <a:close/>
                </a:path>
              </a:pathLst>
            </a:custGeom>
            <a:solidFill>
              <a:srgbClr val="93A690">
                <a:alpha val="80000"/>
              </a:srgbClr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47" name="Portugal" descr="© INSCALE GmbH, 05.05.2010&#10;http://www.presentationload.com/">
              <a:extLst>
                <a:ext uri="{FF2B5EF4-FFF2-40B4-BE49-F238E27FC236}">
                  <a16:creationId xmlns:a16="http://schemas.microsoft.com/office/drawing/2014/main" id="{CA08B24A-C81F-45B4-A400-0FD562D2DFD1}"/>
                </a:ext>
              </a:extLst>
            </p:cNvPr>
            <p:cNvSpPr>
              <a:spLocks/>
            </p:cNvSpPr>
            <p:nvPr/>
          </p:nvSpPr>
          <p:spPr bwMode="gray">
            <a:xfrm>
              <a:off x="5293630" y="2999021"/>
              <a:ext cx="101642" cy="184037"/>
            </a:xfrm>
            <a:custGeom>
              <a:avLst/>
              <a:gdLst>
                <a:gd name="T0" fmla="*/ 2147483647 w 228"/>
                <a:gd name="T1" fmla="*/ 2147483647 h 414"/>
                <a:gd name="T2" fmla="*/ 2147483647 w 228"/>
                <a:gd name="T3" fmla="*/ 2147483647 h 414"/>
                <a:gd name="T4" fmla="*/ 2147483647 w 228"/>
                <a:gd name="T5" fmla="*/ 2147483647 h 414"/>
                <a:gd name="T6" fmla="*/ 2147483647 w 228"/>
                <a:gd name="T7" fmla="*/ 2147483647 h 414"/>
                <a:gd name="T8" fmla="*/ 2147483647 w 228"/>
                <a:gd name="T9" fmla="*/ 2147483647 h 414"/>
                <a:gd name="T10" fmla="*/ 2147483647 w 228"/>
                <a:gd name="T11" fmla="*/ 2147483647 h 414"/>
                <a:gd name="T12" fmla="*/ 2147483647 w 228"/>
                <a:gd name="T13" fmla="*/ 0 h 414"/>
                <a:gd name="T14" fmla="*/ 2147483647 w 228"/>
                <a:gd name="T15" fmla="*/ 2147483647 h 414"/>
                <a:gd name="T16" fmla="*/ 2147483647 w 228"/>
                <a:gd name="T17" fmla="*/ 2147483647 h 414"/>
                <a:gd name="T18" fmla="*/ 2147483647 w 228"/>
                <a:gd name="T19" fmla="*/ 2147483647 h 414"/>
                <a:gd name="T20" fmla="*/ 2147483647 w 228"/>
                <a:gd name="T21" fmla="*/ 2147483647 h 414"/>
                <a:gd name="T22" fmla="*/ 2147483647 w 228"/>
                <a:gd name="T23" fmla="*/ 2147483647 h 414"/>
                <a:gd name="T24" fmla="*/ 2147483647 w 228"/>
                <a:gd name="T25" fmla="*/ 2147483647 h 414"/>
                <a:gd name="T26" fmla="*/ 0 w 228"/>
                <a:gd name="T27" fmla="*/ 2147483647 h 414"/>
                <a:gd name="T28" fmla="*/ 2147483647 w 228"/>
                <a:gd name="T29" fmla="*/ 2147483647 h 414"/>
                <a:gd name="T30" fmla="*/ 2147483647 w 228"/>
                <a:gd name="T31" fmla="*/ 2147483647 h 414"/>
                <a:gd name="T32" fmla="*/ 2147483647 w 228"/>
                <a:gd name="T33" fmla="*/ 2147483647 h 414"/>
                <a:gd name="T34" fmla="*/ 2147483647 w 228"/>
                <a:gd name="T35" fmla="*/ 2147483647 h 414"/>
                <a:gd name="T36" fmla="*/ 2147483647 w 228"/>
                <a:gd name="T37" fmla="*/ 2147483647 h 414"/>
                <a:gd name="T38" fmla="*/ 2147483647 w 228"/>
                <a:gd name="T39" fmla="*/ 2147483647 h 414"/>
                <a:gd name="T40" fmla="*/ 2147483647 w 228"/>
                <a:gd name="T41" fmla="*/ 2147483647 h 414"/>
                <a:gd name="T42" fmla="*/ 2147483647 w 228"/>
                <a:gd name="T43" fmla="*/ 2147483647 h 414"/>
                <a:gd name="T44" fmla="*/ 2147483647 w 228"/>
                <a:gd name="T45" fmla="*/ 2147483647 h 414"/>
                <a:gd name="T46" fmla="*/ 2147483647 w 228"/>
                <a:gd name="T47" fmla="*/ 2147483647 h 414"/>
                <a:gd name="T48" fmla="*/ 2147483647 w 228"/>
                <a:gd name="T49" fmla="*/ 2147483647 h 414"/>
                <a:gd name="T50" fmla="*/ 2147483647 w 228"/>
                <a:gd name="T51" fmla="*/ 2147483647 h 414"/>
                <a:gd name="T52" fmla="*/ 2147483647 w 228"/>
                <a:gd name="T53" fmla="*/ 2147483647 h 414"/>
                <a:gd name="T54" fmla="*/ 2147483647 w 228"/>
                <a:gd name="T55" fmla="*/ 2147483647 h 414"/>
                <a:gd name="T56" fmla="*/ 2147483647 w 228"/>
                <a:gd name="T57" fmla="*/ 2147483647 h 414"/>
                <a:gd name="T58" fmla="*/ 2147483647 w 228"/>
                <a:gd name="T59" fmla="*/ 2147483647 h 414"/>
                <a:gd name="T60" fmla="*/ 2147483647 w 228"/>
                <a:gd name="T61" fmla="*/ 2147483647 h 414"/>
                <a:gd name="T62" fmla="*/ 2147483647 w 228"/>
                <a:gd name="T63" fmla="*/ 2147483647 h 414"/>
                <a:gd name="T64" fmla="*/ 2147483647 w 228"/>
                <a:gd name="T65" fmla="*/ 2147483647 h 414"/>
                <a:gd name="T66" fmla="*/ 2147483647 w 228"/>
                <a:gd name="T67" fmla="*/ 2147483647 h 414"/>
                <a:gd name="T68" fmla="*/ 2147483647 w 228"/>
                <a:gd name="T69" fmla="*/ 2147483647 h 414"/>
                <a:gd name="T70" fmla="*/ 2147483647 w 228"/>
                <a:gd name="T71" fmla="*/ 2147483647 h 414"/>
                <a:gd name="T72" fmla="*/ 2147483647 w 228"/>
                <a:gd name="T73" fmla="*/ 2147483647 h 414"/>
                <a:gd name="T74" fmla="*/ 2147483647 w 228"/>
                <a:gd name="T75" fmla="*/ 2147483647 h 414"/>
                <a:gd name="T76" fmla="*/ 2147483647 w 228"/>
                <a:gd name="T77" fmla="*/ 2147483647 h 414"/>
                <a:gd name="T78" fmla="*/ 2147483647 w 228"/>
                <a:gd name="T79" fmla="*/ 2147483647 h 414"/>
                <a:gd name="T80" fmla="*/ 2147483647 w 228"/>
                <a:gd name="T81" fmla="*/ 2147483647 h 414"/>
                <a:gd name="T82" fmla="*/ 2147483647 w 228"/>
                <a:gd name="T83" fmla="*/ 2147483647 h 414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228"/>
                <a:gd name="T127" fmla="*/ 0 h 414"/>
                <a:gd name="T128" fmla="*/ 228 w 228"/>
                <a:gd name="T129" fmla="*/ 414 h 414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228" h="414">
                  <a:moveTo>
                    <a:pt x="210" y="30"/>
                  </a:moveTo>
                  <a:lnTo>
                    <a:pt x="210" y="12"/>
                  </a:lnTo>
                  <a:lnTo>
                    <a:pt x="156" y="12"/>
                  </a:lnTo>
                  <a:lnTo>
                    <a:pt x="156" y="18"/>
                  </a:lnTo>
                  <a:lnTo>
                    <a:pt x="150" y="24"/>
                  </a:lnTo>
                  <a:lnTo>
                    <a:pt x="138" y="24"/>
                  </a:lnTo>
                  <a:lnTo>
                    <a:pt x="132" y="18"/>
                  </a:lnTo>
                  <a:lnTo>
                    <a:pt x="114" y="18"/>
                  </a:lnTo>
                  <a:lnTo>
                    <a:pt x="108" y="24"/>
                  </a:lnTo>
                  <a:lnTo>
                    <a:pt x="96" y="24"/>
                  </a:lnTo>
                  <a:lnTo>
                    <a:pt x="96" y="18"/>
                  </a:lnTo>
                  <a:lnTo>
                    <a:pt x="102" y="18"/>
                  </a:lnTo>
                  <a:lnTo>
                    <a:pt x="114" y="6"/>
                  </a:lnTo>
                  <a:lnTo>
                    <a:pt x="114" y="0"/>
                  </a:lnTo>
                  <a:lnTo>
                    <a:pt x="90" y="0"/>
                  </a:lnTo>
                  <a:lnTo>
                    <a:pt x="66" y="12"/>
                  </a:lnTo>
                  <a:lnTo>
                    <a:pt x="60" y="18"/>
                  </a:lnTo>
                  <a:lnTo>
                    <a:pt x="60" y="36"/>
                  </a:lnTo>
                  <a:lnTo>
                    <a:pt x="66" y="60"/>
                  </a:lnTo>
                  <a:lnTo>
                    <a:pt x="66" y="78"/>
                  </a:lnTo>
                  <a:lnTo>
                    <a:pt x="60" y="108"/>
                  </a:lnTo>
                  <a:lnTo>
                    <a:pt x="48" y="138"/>
                  </a:lnTo>
                  <a:lnTo>
                    <a:pt x="30" y="174"/>
                  </a:lnTo>
                  <a:lnTo>
                    <a:pt x="12" y="222"/>
                  </a:lnTo>
                  <a:lnTo>
                    <a:pt x="6" y="234"/>
                  </a:lnTo>
                  <a:lnTo>
                    <a:pt x="6" y="240"/>
                  </a:lnTo>
                  <a:lnTo>
                    <a:pt x="0" y="252"/>
                  </a:lnTo>
                  <a:lnTo>
                    <a:pt x="0" y="264"/>
                  </a:lnTo>
                  <a:lnTo>
                    <a:pt x="18" y="282"/>
                  </a:lnTo>
                  <a:lnTo>
                    <a:pt x="30" y="288"/>
                  </a:lnTo>
                  <a:lnTo>
                    <a:pt x="42" y="342"/>
                  </a:lnTo>
                  <a:lnTo>
                    <a:pt x="42" y="348"/>
                  </a:lnTo>
                  <a:lnTo>
                    <a:pt x="36" y="354"/>
                  </a:lnTo>
                  <a:lnTo>
                    <a:pt x="36" y="366"/>
                  </a:lnTo>
                  <a:lnTo>
                    <a:pt x="30" y="384"/>
                  </a:lnTo>
                  <a:lnTo>
                    <a:pt x="24" y="396"/>
                  </a:lnTo>
                  <a:lnTo>
                    <a:pt x="24" y="408"/>
                  </a:lnTo>
                  <a:lnTo>
                    <a:pt x="48" y="408"/>
                  </a:lnTo>
                  <a:lnTo>
                    <a:pt x="60" y="402"/>
                  </a:lnTo>
                  <a:lnTo>
                    <a:pt x="72" y="402"/>
                  </a:lnTo>
                  <a:lnTo>
                    <a:pt x="84" y="414"/>
                  </a:lnTo>
                  <a:lnTo>
                    <a:pt x="96" y="414"/>
                  </a:lnTo>
                  <a:lnTo>
                    <a:pt x="108" y="408"/>
                  </a:lnTo>
                  <a:lnTo>
                    <a:pt x="114" y="402"/>
                  </a:lnTo>
                  <a:lnTo>
                    <a:pt x="120" y="402"/>
                  </a:lnTo>
                  <a:lnTo>
                    <a:pt x="126" y="396"/>
                  </a:lnTo>
                  <a:lnTo>
                    <a:pt x="126" y="348"/>
                  </a:lnTo>
                  <a:lnTo>
                    <a:pt x="132" y="342"/>
                  </a:lnTo>
                  <a:lnTo>
                    <a:pt x="138" y="330"/>
                  </a:lnTo>
                  <a:lnTo>
                    <a:pt x="150" y="330"/>
                  </a:lnTo>
                  <a:lnTo>
                    <a:pt x="162" y="318"/>
                  </a:lnTo>
                  <a:lnTo>
                    <a:pt x="162" y="312"/>
                  </a:lnTo>
                  <a:lnTo>
                    <a:pt x="150" y="312"/>
                  </a:lnTo>
                  <a:lnTo>
                    <a:pt x="144" y="306"/>
                  </a:lnTo>
                  <a:lnTo>
                    <a:pt x="138" y="294"/>
                  </a:lnTo>
                  <a:lnTo>
                    <a:pt x="138" y="288"/>
                  </a:lnTo>
                  <a:lnTo>
                    <a:pt x="132" y="282"/>
                  </a:lnTo>
                  <a:lnTo>
                    <a:pt x="132" y="276"/>
                  </a:lnTo>
                  <a:lnTo>
                    <a:pt x="144" y="264"/>
                  </a:lnTo>
                  <a:lnTo>
                    <a:pt x="156" y="258"/>
                  </a:lnTo>
                  <a:lnTo>
                    <a:pt x="168" y="246"/>
                  </a:lnTo>
                  <a:lnTo>
                    <a:pt x="168" y="240"/>
                  </a:lnTo>
                  <a:lnTo>
                    <a:pt x="156" y="234"/>
                  </a:lnTo>
                  <a:lnTo>
                    <a:pt x="150" y="228"/>
                  </a:lnTo>
                  <a:lnTo>
                    <a:pt x="150" y="216"/>
                  </a:lnTo>
                  <a:lnTo>
                    <a:pt x="126" y="192"/>
                  </a:lnTo>
                  <a:lnTo>
                    <a:pt x="162" y="192"/>
                  </a:lnTo>
                  <a:lnTo>
                    <a:pt x="174" y="180"/>
                  </a:lnTo>
                  <a:lnTo>
                    <a:pt x="174" y="168"/>
                  </a:lnTo>
                  <a:lnTo>
                    <a:pt x="168" y="162"/>
                  </a:lnTo>
                  <a:lnTo>
                    <a:pt x="168" y="150"/>
                  </a:lnTo>
                  <a:lnTo>
                    <a:pt x="174" y="144"/>
                  </a:lnTo>
                  <a:lnTo>
                    <a:pt x="180" y="144"/>
                  </a:lnTo>
                  <a:lnTo>
                    <a:pt x="180" y="126"/>
                  </a:lnTo>
                  <a:lnTo>
                    <a:pt x="186" y="108"/>
                  </a:lnTo>
                  <a:lnTo>
                    <a:pt x="186" y="96"/>
                  </a:lnTo>
                  <a:lnTo>
                    <a:pt x="180" y="90"/>
                  </a:lnTo>
                  <a:lnTo>
                    <a:pt x="174" y="90"/>
                  </a:lnTo>
                  <a:lnTo>
                    <a:pt x="174" y="84"/>
                  </a:lnTo>
                  <a:lnTo>
                    <a:pt x="180" y="78"/>
                  </a:lnTo>
                  <a:lnTo>
                    <a:pt x="204" y="66"/>
                  </a:lnTo>
                  <a:lnTo>
                    <a:pt x="228" y="42"/>
                  </a:lnTo>
                  <a:lnTo>
                    <a:pt x="228" y="36"/>
                  </a:lnTo>
                  <a:lnTo>
                    <a:pt x="216" y="30"/>
                  </a:lnTo>
                  <a:lnTo>
                    <a:pt x="210" y="30"/>
                  </a:lnTo>
                  <a:close/>
                </a:path>
              </a:pathLst>
            </a:custGeom>
            <a:solidFill>
              <a:srgbClr val="93A690">
                <a:alpha val="80000"/>
              </a:srgbClr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</p:grpSp>
      <p:grpSp>
        <p:nvGrpSpPr>
          <p:cNvPr id="148" name="North_West_Europe">
            <a:extLst>
              <a:ext uri="{FF2B5EF4-FFF2-40B4-BE49-F238E27FC236}">
                <a16:creationId xmlns:a16="http://schemas.microsoft.com/office/drawing/2014/main" id="{96752AFD-E578-41BE-973F-ED05D72DEBCC}"/>
              </a:ext>
            </a:extLst>
          </p:cNvPr>
          <p:cNvGrpSpPr>
            <a:grpSpLocks/>
          </p:cNvGrpSpPr>
          <p:nvPr userDrawn="1"/>
        </p:nvGrpSpPr>
        <p:grpSpPr bwMode="auto">
          <a:xfrm>
            <a:off x="5046663" y="1522413"/>
            <a:ext cx="1343025" cy="966787"/>
            <a:chOff x="5046257" y="1770176"/>
            <a:chExt cx="1343580" cy="967188"/>
          </a:xfrm>
        </p:grpSpPr>
        <p:sp>
          <p:nvSpPr>
            <p:cNvPr id="149" name="Sweden" descr="© INSCALE GmbH, 05.05.2010&#10;http://www.presentationload.com/">
              <a:extLst>
                <a:ext uri="{FF2B5EF4-FFF2-40B4-BE49-F238E27FC236}">
                  <a16:creationId xmlns:a16="http://schemas.microsoft.com/office/drawing/2014/main" id="{438A5F2C-D067-4770-A2D6-0F394C851EBA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5897509" y="2087808"/>
              <a:ext cx="306514" cy="444684"/>
            </a:xfrm>
            <a:custGeom>
              <a:avLst/>
              <a:gdLst>
                <a:gd name="T0" fmla="*/ 2147483647 w 690"/>
                <a:gd name="T1" fmla="*/ 2147483647 h 990"/>
                <a:gd name="T2" fmla="*/ 2147483647 w 690"/>
                <a:gd name="T3" fmla="*/ 2147483647 h 990"/>
                <a:gd name="T4" fmla="*/ 2147483647 w 690"/>
                <a:gd name="T5" fmla="*/ 2147483647 h 990"/>
                <a:gd name="T6" fmla="*/ 2147483647 w 690"/>
                <a:gd name="T7" fmla="*/ 2147483647 h 990"/>
                <a:gd name="T8" fmla="*/ 2147483647 w 690"/>
                <a:gd name="T9" fmla="*/ 2147483647 h 990"/>
                <a:gd name="T10" fmla="*/ 2147483647 w 690"/>
                <a:gd name="T11" fmla="*/ 2147483647 h 990"/>
                <a:gd name="T12" fmla="*/ 2147483647 w 690"/>
                <a:gd name="T13" fmla="*/ 2147483647 h 990"/>
                <a:gd name="T14" fmla="*/ 2147483647 w 690"/>
                <a:gd name="T15" fmla="*/ 2147483647 h 990"/>
                <a:gd name="T16" fmla="*/ 2147483647 w 690"/>
                <a:gd name="T17" fmla="*/ 2147483647 h 990"/>
                <a:gd name="T18" fmla="*/ 2147483647 w 690"/>
                <a:gd name="T19" fmla="*/ 2147483647 h 990"/>
                <a:gd name="T20" fmla="*/ 2147483647 w 690"/>
                <a:gd name="T21" fmla="*/ 2147483647 h 990"/>
                <a:gd name="T22" fmla="*/ 2147483647 w 690"/>
                <a:gd name="T23" fmla="*/ 2147483647 h 990"/>
                <a:gd name="T24" fmla="*/ 2147483647 w 690"/>
                <a:gd name="T25" fmla="*/ 2147483647 h 990"/>
                <a:gd name="T26" fmla="*/ 2147483647 w 690"/>
                <a:gd name="T27" fmla="*/ 2147483647 h 990"/>
                <a:gd name="T28" fmla="*/ 2147483647 w 690"/>
                <a:gd name="T29" fmla="*/ 2147483647 h 990"/>
                <a:gd name="T30" fmla="*/ 2147483647 w 690"/>
                <a:gd name="T31" fmla="*/ 2147483647 h 990"/>
                <a:gd name="T32" fmla="*/ 2147483647 w 690"/>
                <a:gd name="T33" fmla="*/ 2147483647 h 990"/>
                <a:gd name="T34" fmla="*/ 2147483647 w 690"/>
                <a:gd name="T35" fmla="*/ 2147483647 h 990"/>
                <a:gd name="T36" fmla="*/ 2147483647 w 690"/>
                <a:gd name="T37" fmla="*/ 2147483647 h 990"/>
                <a:gd name="T38" fmla="*/ 2147483647 w 690"/>
                <a:gd name="T39" fmla="*/ 2147483647 h 990"/>
                <a:gd name="T40" fmla="*/ 2147483647 w 690"/>
                <a:gd name="T41" fmla="*/ 2147483647 h 990"/>
                <a:gd name="T42" fmla="*/ 2147483647 w 690"/>
                <a:gd name="T43" fmla="*/ 2147483647 h 990"/>
                <a:gd name="T44" fmla="*/ 2147483647 w 690"/>
                <a:gd name="T45" fmla="*/ 2147483647 h 990"/>
                <a:gd name="T46" fmla="*/ 0 w 690"/>
                <a:gd name="T47" fmla="*/ 2147483647 h 990"/>
                <a:gd name="T48" fmla="*/ 2147483647 w 690"/>
                <a:gd name="T49" fmla="*/ 2147483647 h 990"/>
                <a:gd name="T50" fmla="*/ 2147483647 w 690"/>
                <a:gd name="T51" fmla="*/ 2147483647 h 990"/>
                <a:gd name="T52" fmla="*/ 2147483647 w 690"/>
                <a:gd name="T53" fmla="*/ 2147483647 h 990"/>
                <a:gd name="T54" fmla="*/ 2147483647 w 690"/>
                <a:gd name="T55" fmla="*/ 2147483647 h 990"/>
                <a:gd name="T56" fmla="*/ 2147483647 w 690"/>
                <a:gd name="T57" fmla="*/ 2147483647 h 990"/>
                <a:gd name="T58" fmla="*/ 2147483647 w 690"/>
                <a:gd name="T59" fmla="*/ 2147483647 h 990"/>
                <a:gd name="T60" fmla="*/ 2147483647 w 690"/>
                <a:gd name="T61" fmla="*/ 2147483647 h 990"/>
                <a:gd name="T62" fmla="*/ 2147483647 w 690"/>
                <a:gd name="T63" fmla="*/ 2147483647 h 990"/>
                <a:gd name="T64" fmla="*/ 2147483647 w 690"/>
                <a:gd name="T65" fmla="*/ 2147483647 h 990"/>
                <a:gd name="T66" fmla="*/ 2147483647 w 690"/>
                <a:gd name="T67" fmla="*/ 2147483647 h 990"/>
                <a:gd name="T68" fmla="*/ 2147483647 w 690"/>
                <a:gd name="T69" fmla="*/ 2147483647 h 990"/>
                <a:gd name="T70" fmla="*/ 2147483647 w 690"/>
                <a:gd name="T71" fmla="*/ 2147483647 h 990"/>
                <a:gd name="T72" fmla="*/ 2147483647 w 690"/>
                <a:gd name="T73" fmla="*/ 2147483647 h 990"/>
                <a:gd name="T74" fmla="*/ 2147483647 w 690"/>
                <a:gd name="T75" fmla="*/ 2147483647 h 990"/>
                <a:gd name="T76" fmla="*/ 2147483647 w 690"/>
                <a:gd name="T77" fmla="*/ 2147483647 h 990"/>
                <a:gd name="T78" fmla="*/ 2147483647 w 690"/>
                <a:gd name="T79" fmla="*/ 2147483647 h 990"/>
                <a:gd name="T80" fmla="*/ 2147483647 w 690"/>
                <a:gd name="T81" fmla="*/ 2147483647 h 990"/>
                <a:gd name="T82" fmla="*/ 2147483647 w 690"/>
                <a:gd name="T83" fmla="*/ 2147483647 h 990"/>
                <a:gd name="T84" fmla="*/ 2147483647 w 690"/>
                <a:gd name="T85" fmla="*/ 2147483647 h 990"/>
                <a:gd name="T86" fmla="*/ 2147483647 w 690"/>
                <a:gd name="T87" fmla="*/ 2147483647 h 990"/>
                <a:gd name="T88" fmla="*/ 2147483647 w 690"/>
                <a:gd name="T89" fmla="*/ 2147483647 h 990"/>
                <a:gd name="T90" fmla="*/ 2147483647 w 690"/>
                <a:gd name="T91" fmla="*/ 2147483647 h 990"/>
                <a:gd name="T92" fmla="*/ 2147483647 w 690"/>
                <a:gd name="T93" fmla="*/ 2147483647 h 990"/>
                <a:gd name="T94" fmla="*/ 2147483647 w 690"/>
                <a:gd name="T95" fmla="*/ 2147483647 h 990"/>
                <a:gd name="T96" fmla="*/ 2147483647 w 690"/>
                <a:gd name="T97" fmla="*/ 2147483647 h 990"/>
                <a:gd name="T98" fmla="*/ 2147483647 w 690"/>
                <a:gd name="T99" fmla="*/ 2147483647 h 990"/>
                <a:gd name="T100" fmla="*/ 2147483647 w 690"/>
                <a:gd name="T101" fmla="*/ 2147483647 h 990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690"/>
                <a:gd name="T154" fmla="*/ 0 h 990"/>
                <a:gd name="T155" fmla="*/ 690 w 690"/>
                <a:gd name="T156" fmla="*/ 990 h 990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690" h="990">
                  <a:moveTo>
                    <a:pt x="678" y="204"/>
                  </a:moveTo>
                  <a:lnTo>
                    <a:pt x="672" y="198"/>
                  </a:lnTo>
                  <a:lnTo>
                    <a:pt x="660" y="192"/>
                  </a:lnTo>
                  <a:lnTo>
                    <a:pt x="648" y="180"/>
                  </a:lnTo>
                  <a:lnTo>
                    <a:pt x="648" y="174"/>
                  </a:lnTo>
                  <a:lnTo>
                    <a:pt x="654" y="162"/>
                  </a:lnTo>
                  <a:lnTo>
                    <a:pt x="660" y="156"/>
                  </a:lnTo>
                  <a:lnTo>
                    <a:pt x="666" y="144"/>
                  </a:lnTo>
                  <a:lnTo>
                    <a:pt x="642" y="132"/>
                  </a:lnTo>
                  <a:lnTo>
                    <a:pt x="648" y="108"/>
                  </a:lnTo>
                  <a:lnTo>
                    <a:pt x="636" y="102"/>
                  </a:lnTo>
                  <a:lnTo>
                    <a:pt x="636" y="96"/>
                  </a:lnTo>
                  <a:lnTo>
                    <a:pt x="642" y="90"/>
                  </a:lnTo>
                  <a:lnTo>
                    <a:pt x="642" y="66"/>
                  </a:lnTo>
                  <a:lnTo>
                    <a:pt x="636" y="66"/>
                  </a:lnTo>
                  <a:lnTo>
                    <a:pt x="630" y="60"/>
                  </a:lnTo>
                  <a:lnTo>
                    <a:pt x="618" y="60"/>
                  </a:lnTo>
                  <a:lnTo>
                    <a:pt x="588" y="42"/>
                  </a:lnTo>
                  <a:lnTo>
                    <a:pt x="552" y="42"/>
                  </a:lnTo>
                  <a:lnTo>
                    <a:pt x="540" y="30"/>
                  </a:lnTo>
                  <a:lnTo>
                    <a:pt x="534" y="30"/>
                  </a:lnTo>
                  <a:lnTo>
                    <a:pt x="528" y="24"/>
                  </a:lnTo>
                  <a:lnTo>
                    <a:pt x="516" y="24"/>
                  </a:lnTo>
                  <a:lnTo>
                    <a:pt x="504" y="18"/>
                  </a:lnTo>
                  <a:lnTo>
                    <a:pt x="498" y="12"/>
                  </a:lnTo>
                  <a:lnTo>
                    <a:pt x="486" y="6"/>
                  </a:lnTo>
                  <a:lnTo>
                    <a:pt x="456" y="0"/>
                  </a:lnTo>
                  <a:lnTo>
                    <a:pt x="456" y="24"/>
                  </a:lnTo>
                  <a:lnTo>
                    <a:pt x="444" y="24"/>
                  </a:lnTo>
                  <a:lnTo>
                    <a:pt x="444" y="30"/>
                  </a:lnTo>
                  <a:lnTo>
                    <a:pt x="456" y="42"/>
                  </a:lnTo>
                  <a:lnTo>
                    <a:pt x="462" y="42"/>
                  </a:lnTo>
                  <a:lnTo>
                    <a:pt x="456" y="48"/>
                  </a:lnTo>
                  <a:lnTo>
                    <a:pt x="444" y="48"/>
                  </a:lnTo>
                  <a:lnTo>
                    <a:pt x="438" y="42"/>
                  </a:lnTo>
                  <a:lnTo>
                    <a:pt x="414" y="42"/>
                  </a:lnTo>
                  <a:lnTo>
                    <a:pt x="390" y="36"/>
                  </a:lnTo>
                  <a:lnTo>
                    <a:pt x="366" y="42"/>
                  </a:lnTo>
                  <a:lnTo>
                    <a:pt x="366" y="30"/>
                  </a:lnTo>
                  <a:lnTo>
                    <a:pt x="360" y="24"/>
                  </a:lnTo>
                  <a:lnTo>
                    <a:pt x="348" y="36"/>
                  </a:lnTo>
                  <a:lnTo>
                    <a:pt x="348" y="66"/>
                  </a:lnTo>
                  <a:lnTo>
                    <a:pt x="342" y="72"/>
                  </a:lnTo>
                  <a:lnTo>
                    <a:pt x="324" y="72"/>
                  </a:lnTo>
                  <a:lnTo>
                    <a:pt x="282" y="78"/>
                  </a:lnTo>
                  <a:lnTo>
                    <a:pt x="264" y="96"/>
                  </a:lnTo>
                  <a:lnTo>
                    <a:pt x="252" y="102"/>
                  </a:lnTo>
                  <a:lnTo>
                    <a:pt x="246" y="102"/>
                  </a:lnTo>
                  <a:lnTo>
                    <a:pt x="246" y="114"/>
                  </a:lnTo>
                  <a:lnTo>
                    <a:pt x="258" y="120"/>
                  </a:lnTo>
                  <a:lnTo>
                    <a:pt x="264" y="126"/>
                  </a:lnTo>
                  <a:lnTo>
                    <a:pt x="258" y="144"/>
                  </a:lnTo>
                  <a:lnTo>
                    <a:pt x="252" y="144"/>
                  </a:lnTo>
                  <a:lnTo>
                    <a:pt x="240" y="150"/>
                  </a:lnTo>
                  <a:lnTo>
                    <a:pt x="234" y="156"/>
                  </a:lnTo>
                  <a:lnTo>
                    <a:pt x="234" y="162"/>
                  </a:lnTo>
                  <a:lnTo>
                    <a:pt x="228" y="168"/>
                  </a:lnTo>
                  <a:lnTo>
                    <a:pt x="210" y="168"/>
                  </a:lnTo>
                  <a:lnTo>
                    <a:pt x="216" y="174"/>
                  </a:lnTo>
                  <a:lnTo>
                    <a:pt x="216" y="180"/>
                  </a:lnTo>
                  <a:lnTo>
                    <a:pt x="222" y="186"/>
                  </a:lnTo>
                  <a:lnTo>
                    <a:pt x="222" y="192"/>
                  </a:lnTo>
                  <a:lnTo>
                    <a:pt x="216" y="192"/>
                  </a:lnTo>
                  <a:lnTo>
                    <a:pt x="210" y="198"/>
                  </a:lnTo>
                  <a:lnTo>
                    <a:pt x="204" y="198"/>
                  </a:lnTo>
                  <a:lnTo>
                    <a:pt x="192" y="204"/>
                  </a:lnTo>
                  <a:lnTo>
                    <a:pt x="174" y="192"/>
                  </a:lnTo>
                  <a:lnTo>
                    <a:pt x="174" y="228"/>
                  </a:lnTo>
                  <a:lnTo>
                    <a:pt x="168" y="270"/>
                  </a:lnTo>
                  <a:lnTo>
                    <a:pt x="138" y="300"/>
                  </a:lnTo>
                  <a:lnTo>
                    <a:pt x="132" y="300"/>
                  </a:lnTo>
                  <a:lnTo>
                    <a:pt x="120" y="306"/>
                  </a:lnTo>
                  <a:lnTo>
                    <a:pt x="132" y="312"/>
                  </a:lnTo>
                  <a:lnTo>
                    <a:pt x="150" y="330"/>
                  </a:lnTo>
                  <a:lnTo>
                    <a:pt x="150" y="336"/>
                  </a:lnTo>
                  <a:lnTo>
                    <a:pt x="144" y="342"/>
                  </a:lnTo>
                  <a:lnTo>
                    <a:pt x="102" y="342"/>
                  </a:lnTo>
                  <a:lnTo>
                    <a:pt x="90" y="348"/>
                  </a:lnTo>
                  <a:lnTo>
                    <a:pt x="84" y="354"/>
                  </a:lnTo>
                  <a:lnTo>
                    <a:pt x="72" y="360"/>
                  </a:lnTo>
                  <a:lnTo>
                    <a:pt x="30" y="402"/>
                  </a:lnTo>
                  <a:lnTo>
                    <a:pt x="36" y="408"/>
                  </a:lnTo>
                  <a:lnTo>
                    <a:pt x="42" y="408"/>
                  </a:lnTo>
                  <a:lnTo>
                    <a:pt x="48" y="414"/>
                  </a:lnTo>
                  <a:lnTo>
                    <a:pt x="48" y="420"/>
                  </a:lnTo>
                  <a:lnTo>
                    <a:pt x="42" y="426"/>
                  </a:lnTo>
                  <a:lnTo>
                    <a:pt x="36" y="426"/>
                  </a:lnTo>
                  <a:lnTo>
                    <a:pt x="30" y="432"/>
                  </a:lnTo>
                  <a:lnTo>
                    <a:pt x="30" y="444"/>
                  </a:lnTo>
                  <a:lnTo>
                    <a:pt x="54" y="468"/>
                  </a:lnTo>
                  <a:lnTo>
                    <a:pt x="54" y="480"/>
                  </a:lnTo>
                  <a:lnTo>
                    <a:pt x="48" y="492"/>
                  </a:lnTo>
                  <a:lnTo>
                    <a:pt x="48" y="510"/>
                  </a:lnTo>
                  <a:lnTo>
                    <a:pt x="60" y="522"/>
                  </a:lnTo>
                  <a:lnTo>
                    <a:pt x="66" y="522"/>
                  </a:lnTo>
                  <a:lnTo>
                    <a:pt x="84" y="540"/>
                  </a:lnTo>
                  <a:lnTo>
                    <a:pt x="84" y="552"/>
                  </a:lnTo>
                  <a:lnTo>
                    <a:pt x="72" y="564"/>
                  </a:lnTo>
                  <a:lnTo>
                    <a:pt x="48" y="570"/>
                  </a:lnTo>
                  <a:lnTo>
                    <a:pt x="54" y="576"/>
                  </a:lnTo>
                  <a:lnTo>
                    <a:pt x="60" y="588"/>
                  </a:lnTo>
                  <a:lnTo>
                    <a:pt x="60" y="594"/>
                  </a:lnTo>
                  <a:lnTo>
                    <a:pt x="66" y="600"/>
                  </a:lnTo>
                  <a:lnTo>
                    <a:pt x="66" y="606"/>
                  </a:lnTo>
                  <a:lnTo>
                    <a:pt x="72" y="618"/>
                  </a:lnTo>
                  <a:lnTo>
                    <a:pt x="66" y="618"/>
                  </a:lnTo>
                  <a:lnTo>
                    <a:pt x="66" y="642"/>
                  </a:lnTo>
                  <a:lnTo>
                    <a:pt x="60" y="648"/>
                  </a:lnTo>
                  <a:lnTo>
                    <a:pt x="24" y="648"/>
                  </a:lnTo>
                  <a:lnTo>
                    <a:pt x="30" y="660"/>
                  </a:lnTo>
                  <a:lnTo>
                    <a:pt x="30" y="666"/>
                  </a:lnTo>
                  <a:lnTo>
                    <a:pt x="24" y="666"/>
                  </a:lnTo>
                  <a:lnTo>
                    <a:pt x="18" y="672"/>
                  </a:lnTo>
                  <a:lnTo>
                    <a:pt x="18" y="678"/>
                  </a:lnTo>
                  <a:lnTo>
                    <a:pt x="30" y="690"/>
                  </a:lnTo>
                  <a:lnTo>
                    <a:pt x="30" y="708"/>
                  </a:lnTo>
                  <a:lnTo>
                    <a:pt x="24" y="714"/>
                  </a:lnTo>
                  <a:lnTo>
                    <a:pt x="18" y="726"/>
                  </a:lnTo>
                  <a:lnTo>
                    <a:pt x="0" y="708"/>
                  </a:lnTo>
                  <a:lnTo>
                    <a:pt x="0" y="768"/>
                  </a:lnTo>
                  <a:lnTo>
                    <a:pt x="6" y="762"/>
                  </a:lnTo>
                  <a:lnTo>
                    <a:pt x="24" y="762"/>
                  </a:lnTo>
                  <a:lnTo>
                    <a:pt x="36" y="774"/>
                  </a:lnTo>
                  <a:lnTo>
                    <a:pt x="36" y="780"/>
                  </a:lnTo>
                  <a:lnTo>
                    <a:pt x="30" y="780"/>
                  </a:lnTo>
                  <a:lnTo>
                    <a:pt x="30" y="774"/>
                  </a:lnTo>
                  <a:lnTo>
                    <a:pt x="24" y="774"/>
                  </a:lnTo>
                  <a:lnTo>
                    <a:pt x="24" y="834"/>
                  </a:lnTo>
                  <a:lnTo>
                    <a:pt x="30" y="840"/>
                  </a:lnTo>
                  <a:lnTo>
                    <a:pt x="36" y="840"/>
                  </a:lnTo>
                  <a:lnTo>
                    <a:pt x="48" y="846"/>
                  </a:lnTo>
                  <a:lnTo>
                    <a:pt x="54" y="858"/>
                  </a:lnTo>
                  <a:lnTo>
                    <a:pt x="60" y="864"/>
                  </a:lnTo>
                  <a:lnTo>
                    <a:pt x="66" y="876"/>
                  </a:lnTo>
                  <a:lnTo>
                    <a:pt x="90" y="900"/>
                  </a:lnTo>
                  <a:lnTo>
                    <a:pt x="96" y="900"/>
                  </a:lnTo>
                  <a:lnTo>
                    <a:pt x="96" y="912"/>
                  </a:lnTo>
                  <a:lnTo>
                    <a:pt x="78" y="912"/>
                  </a:lnTo>
                  <a:lnTo>
                    <a:pt x="78" y="942"/>
                  </a:lnTo>
                  <a:lnTo>
                    <a:pt x="90" y="954"/>
                  </a:lnTo>
                  <a:lnTo>
                    <a:pt x="102" y="960"/>
                  </a:lnTo>
                  <a:lnTo>
                    <a:pt x="96" y="966"/>
                  </a:lnTo>
                  <a:lnTo>
                    <a:pt x="96" y="984"/>
                  </a:lnTo>
                  <a:lnTo>
                    <a:pt x="102" y="984"/>
                  </a:lnTo>
                  <a:lnTo>
                    <a:pt x="108" y="990"/>
                  </a:lnTo>
                  <a:lnTo>
                    <a:pt x="174" y="990"/>
                  </a:lnTo>
                  <a:lnTo>
                    <a:pt x="180" y="984"/>
                  </a:lnTo>
                  <a:lnTo>
                    <a:pt x="180" y="948"/>
                  </a:lnTo>
                  <a:lnTo>
                    <a:pt x="198" y="942"/>
                  </a:lnTo>
                  <a:lnTo>
                    <a:pt x="198" y="924"/>
                  </a:lnTo>
                  <a:lnTo>
                    <a:pt x="264" y="930"/>
                  </a:lnTo>
                  <a:lnTo>
                    <a:pt x="276" y="936"/>
                  </a:lnTo>
                  <a:lnTo>
                    <a:pt x="300" y="876"/>
                  </a:lnTo>
                  <a:lnTo>
                    <a:pt x="300" y="864"/>
                  </a:lnTo>
                  <a:lnTo>
                    <a:pt x="306" y="852"/>
                  </a:lnTo>
                  <a:lnTo>
                    <a:pt x="306" y="816"/>
                  </a:lnTo>
                  <a:lnTo>
                    <a:pt x="300" y="810"/>
                  </a:lnTo>
                  <a:lnTo>
                    <a:pt x="294" y="798"/>
                  </a:lnTo>
                  <a:lnTo>
                    <a:pt x="312" y="798"/>
                  </a:lnTo>
                  <a:lnTo>
                    <a:pt x="324" y="786"/>
                  </a:lnTo>
                  <a:lnTo>
                    <a:pt x="324" y="780"/>
                  </a:lnTo>
                  <a:lnTo>
                    <a:pt x="306" y="762"/>
                  </a:lnTo>
                  <a:lnTo>
                    <a:pt x="294" y="762"/>
                  </a:lnTo>
                  <a:lnTo>
                    <a:pt x="312" y="756"/>
                  </a:lnTo>
                  <a:lnTo>
                    <a:pt x="300" y="750"/>
                  </a:lnTo>
                  <a:lnTo>
                    <a:pt x="324" y="750"/>
                  </a:lnTo>
                  <a:lnTo>
                    <a:pt x="336" y="744"/>
                  </a:lnTo>
                  <a:lnTo>
                    <a:pt x="348" y="744"/>
                  </a:lnTo>
                  <a:lnTo>
                    <a:pt x="354" y="738"/>
                  </a:lnTo>
                  <a:lnTo>
                    <a:pt x="360" y="726"/>
                  </a:lnTo>
                  <a:lnTo>
                    <a:pt x="360" y="714"/>
                  </a:lnTo>
                  <a:lnTo>
                    <a:pt x="366" y="708"/>
                  </a:lnTo>
                  <a:lnTo>
                    <a:pt x="384" y="726"/>
                  </a:lnTo>
                  <a:lnTo>
                    <a:pt x="390" y="726"/>
                  </a:lnTo>
                  <a:lnTo>
                    <a:pt x="396" y="720"/>
                  </a:lnTo>
                  <a:lnTo>
                    <a:pt x="408" y="696"/>
                  </a:lnTo>
                  <a:lnTo>
                    <a:pt x="402" y="690"/>
                  </a:lnTo>
                  <a:lnTo>
                    <a:pt x="402" y="684"/>
                  </a:lnTo>
                  <a:lnTo>
                    <a:pt x="414" y="684"/>
                  </a:lnTo>
                  <a:lnTo>
                    <a:pt x="420" y="678"/>
                  </a:lnTo>
                  <a:lnTo>
                    <a:pt x="432" y="672"/>
                  </a:lnTo>
                  <a:lnTo>
                    <a:pt x="432" y="660"/>
                  </a:lnTo>
                  <a:lnTo>
                    <a:pt x="420" y="636"/>
                  </a:lnTo>
                  <a:lnTo>
                    <a:pt x="408" y="630"/>
                  </a:lnTo>
                  <a:lnTo>
                    <a:pt x="408" y="618"/>
                  </a:lnTo>
                  <a:lnTo>
                    <a:pt x="372" y="600"/>
                  </a:lnTo>
                  <a:lnTo>
                    <a:pt x="360" y="606"/>
                  </a:lnTo>
                  <a:lnTo>
                    <a:pt x="354" y="606"/>
                  </a:lnTo>
                  <a:lnTo>
                    <a:pt x="342" y="600"/>
                  </a:lnTo>
                  <a:lnTo>
                    <a:pt x="330" y="576"/>
                  </a:lnTo>
                  <a:lnTo>
                    <a:pt x="330" y="558"/>
                  </a:lnTo>
                  <a:lnTo>
                    <a:pt x="324" y="546"/>
                  </a:lnTo>
                  <a:lnTo>
                    <a:pt x="324" y="528"/>
                  </a:lnTo>
                  <a:lnTo>
                    <a:pt x="336" y="516"/>
                  </a:lnTo>
                  <a:lnTo>
                    <a:pt x="342" y="504"/>
                  </a:lnTo>
                  <a:lnTo>
                    <a:pt x="342" y="486"/>
                  </a:lnTo>
                  <a:lnTo>
                    <a:pt x="336" y="474"/>
                  </a:lnTo>
                  <a:lnTo>
                    <a:pt x="330" y="468"/>
                  </a:lnTo>
                  <a:lnTo>
                    <a:pt x="330" y="462"/>
                  </a:lnTo>
                  <a:lnTo>
                    <a:pt x="348" y="462"/>
                  </a:lnTo>
                  <a:lnTo>
                    <a:pt x="354" y="456"/>
                  </a:lnTo>
                  <a:lnTo>
                    <a:pt x="354" y="438"/>
                  </a:lnTo>
                  <a:lnTo>
                    <a:pt x="348" y="426"/>
                  </a:lnTo>
                  <a:lnTo>
                    <a:pt x="354" y="432"/>
                  </a:lnTo>
                  <a:lnTo>
                    <a:pt x="378" y="432"/>
                  </a:lnTo>
                  <a:lnTo>
                    <a:pt x="384" y="426"/>
                  </a:lnTo>
                  <a:lnTo>
                    <a:pt x="396" y="420"/>
                  </a:lnTo>
                  <a:lnTo>
                    <a:pt x="408" y="408"/>
                  </a:lnTo>
                  <a:lnTo>
                    <a:pt x="438" y="414"/>
                  </a:lnTo>
                  <a:lnTo>
                    <a:pt x="450" y="390"/>
                  </a:lnTo>
                  <a:lnTo>
                    <a:pt x="480" y="390"/>
                  </a:lnTo>
                  <a:lnTo>
                    <a:pt x="498" y="384"/>
                  </a:lnTo>
                  <a:lnTo>
                    <a:pt x="510" y="378"/>
                  </a:lnTo>
                  <a:lnTo>
                    <a:pt x="522" y="354"/>
                  </a:lnTo>
                  <a:lnTo>
                    <a:pt x="540" y="336"/>
                  </a:lnTo>
                  <a:lnTo>
                    <a:pt x="546" y="324"/>
                  </a:lnTo>
                  <a:lnTo>
                    <a:pt x="528" y="300"/>
                  </a:lnTo>
                  <a:lnTo>
                    <a:pt x="558" y="264"/>
                  </a:lnTo>
                  <a:lnTo>
                    <a:pt x="540" y="246"/>
                  </a:lnTo>
                  <a:lnTo>
                    <a:pt x="576" y="234"/>
                  </a:lnTo>
                  <a:lnTo>
                    <a:pt x="594" y="216"/>
                  </a:lnTo>
                  <a:lnTo>
                    <a:pt x="672" y="222"/>
                  </a:lnTo>
                  <a:lnTo>
                    <a:pt x="684" y="240"/>
                  </a:lnTo>
                  <a:lnTo>
                    <a:pt x="690" y="240"/>
                  </a:lnTo>
                  <a:lnTo>
                    <a:pt x="678" y="204"/>
                  </a:lnTo>
                  <a:close/>
                  <a:moveTo>
                    <a:pt x="390" y="828"/>
                  </a:moveTo>
                  <a:lnTo>
                    <a:pt x="390" y="840"/>
                  </a:lnTo>
                  <a:lnTo>
                    <a:pt x="396" y="852"/>
                  </a:lnTo>
                  <a:lnTo>
                    <a:pt x="396" y="864"/>
                  </a:lnTo>
                  <a:lnTo>
                    <a:pt x="402" y="870"/>
                  </a:lnTo>
                  <a:lnTo>
                    <a:pt x="402" y="876"/>
                  </a:lnTo>
                  <a:lnTo>
                    <a:pt x="414" y="852"/>
                  </a:lnTo>
                  <a:lnTo>
                    <a:pt x="426" y="852"/>
                  </a:lnTo>
                  <a:lnTo>
                    <a:pt x="432" y="846"/>
                  </a:lnTo>
                  <a:lnTo>
                    <a:pt x="438" y="834"/>
                  </a:lnTo>
                  <a:lnTo>
                    <a:pt x="438" y="822"/>
                  </a:lnTo>
                  <a:lnTo>
                    <a:pt x="432" y="816"/>
                  </a:lnTo>
                  <a:lnTo>
                    <a:pt x="450" y="798"/>
                  </a:lnTo>
                  <a:lnTo>
                    <a:pt x="444" y="798"/>
                  </a:lnTo>
                  <a:lnTo>
                    <a:pt x="438" y="804"/>
                  </a:lnTo>
                  <a:lnTo>
                    <a:pt x="420" y="804"/>
                  </a:lnTo>
                  <a:lnTo>
                    <a:pt x="408" y="810"/>
                  </a:lnTo>
                  <a:lnTo>
                    <a:pt x="390" y="828"/>
                  </a:lnTo>
                  <a:close/>
                  <a:moveTo>
                    <a:pt x="300" y="900"/>
                  </a:moveTo>
                  <a:lnTo>
                    <a:pt x="300" y="912"/>
                  </a:lnTo>
                  <a:lnTo>
                    <a:pt x="294" y="924"/>
                  </a:lnTo>
                  <a:lnTo>
                    <a:pt x="300" y="918"/>
                  </a:lnTo>
                  <a:lnTo>
                    <a:pt x="312" y="912"/>
                  </a:lnTo>
                  <a:lnTo>
                    <a:pt x="318" y="900"/>
                  </a:lnTo>
                  <a:lnTo>
                    <a:pt x="318" y="894"/>
                  </a:lnTo>
                  <a:lnTo>
                    <a:pt x="324" y="888"/>
                  </a:lnTo>
                  <a:lnTo>
                    <a:pt x="324" y="882"/>
                  </a:lnTo>
                  <a:lnTo>
                    <a:pt x="342" y="858"/>
                  </a:lnTo>
                  <a:lnTo>
                    <a:pt x="336" y="840"/>
                  </a:lnTo>
                  <a:lnTo>
                    <a:pt x="330" y="852"/>
                  </a:lnTo>
                  <a:lnTo>
                    <a:pt x="312" y="870"/>
                  </a:lnTo>
                  <a:lnTo>
                    <a:pt x="300" y="894"/>
                  </a:lnTo>
                  <a:lnTo>
                    <a:pt x="300" y="900"/>
                  </a:lnTo>
                  <a:close/>
                </a:path>
              </a:pathLst>
            </a:custGeom>
            <a:solidFill>
              <a:srgbClr val="6BBA56"/>
            </a:solidFill>
            <a:ln w="952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50" name="United Kingdom" descr="© INSCALE GmbH, 05.05.2010&#10;http://www.presentationload.com/">
              <a:extLst>
                <a:ext uri="{FF2B5EF4-FFF2-40B4-BE49-F238E27FC236}">
                  <a16:creationId xmlns:a16="http://schemas.microsoft.com/office/drawing/2014/main" id="{1F4642E5-FA48-4A5F-BE2A-FE8F42764C92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5384534" y="2351442"/>
              <a:ext cx="255694" cy="370040"/>
            </a:xfrm>
            <a:custGeom>
              <a:avLst/>
              <a:gdLst>
                <a:gd name="T0" fmla="*/ 2147483647 w 576"/>
                <a:gd name="T1" fmla="*/ 2147483647 h 822"/>
                <a:gd name="T2" fmla="*/ 2147483647 w 576"/>
                <a:gd name="T3" fmla="*/ 2147483647 h 822"/>
                <a:gd name="T4" fmla="*/ 2147483647 w 576"/>
                <a:gd name="T5" fmla="*/ 2147483647 h 822"/>
                <a:gd name="T6" fmla="*/ 2147483647 w 576"/>
                <a:gd name="T7" fmla="*/ 2147483647 h 822"/>
                <a:gd name="T8" fmla="*/ 2147483647 w 576"/>
                <a:gd name="T9" fmla="*/ 2147483647 h 822"/>
                <a:gd name="T10" fmla="*/ 2147483647 w 576"/>
                <a:gd name="T11" fmla="*/ 2147483647 h 822"/>
                <a:gd name="T12" fmla="*/ 2147483647 w 576"/>
                <a:gd name="T13" fmla="*/ 2147483647 h 822"/>
                <a:gd name="T14" fmla="*/ 2147483647 w 576"/>
                <a:gd name="T15" fmla="*/ 0 h 822"/>
                <a:gd name="T16" fmla="*/ 2147483647 w 576"/>
                <a:gd name="T17" fmla="*/ 0 h 822"/>
                <a:gd name="T18" fmla="*/ 2147483647 w 576"/>
                <a:gd name="T19" fmla="*/ 2147483647 h 822"/>
                <a:gd name="T20" fmla="*/ 2147483647 w 576"/>
                <a:gd name="T21" fmla="*/ 2147483647 h 822"/>
                <a:gd name="T22" fmla="*/ 2147483647 w 576"/>
                <a:gd name="T23" fmla="*/ 2147483647 h 822"/>
                <a:gd name="T24" fmla="*/ 2147483647 w 576"/>
                <a:gd name="T25" fmla="*/ 2147483647 h 822"/>
                <a:gd name="T26" fmla="*/ 2147483647 w 576"/>
                <a:gd name="T27" fmla="*/ 2147483647 h 822"/>
                <a:gd name="T28" fmla="*/ 2147483647 w 576"/>
                <a:gd name="T29" fmla="*/ 2147483647 h 822"/>
                <a:gd name="T30" fmla="*/ 2147483647 w 576"/>
                <a:gd name="T31" fmla="*/ 2147483647 h 822"/>
                <a:gd name="T32" fmla="*/ 2147483647 w 576"/>
                <a:gd name="T33" fmla="*/ 2147483647 h 822"/>
                <a:gd name="T34" fmla="*/ 2147483647 w 576"/>
                <a:gd name="T35" fmla="*/ 2147483647 h 822"/>
                <a:gd name="T36" fmla="*/ 2147483647 w 576"/>
                <a:gd name="T37" fmla="*/ 2147483647 h 822"/>
                <a:gd name="T38" fmla="*/ 2147483647 w 576"/>
                <a:gd name="T39" fmla="*/ 2147483647 h 822"/>
                <a:gd name="T40" fmla="*/ 2147483647 w 576"/>
                <a:gd name="T41" fmla="*/ 2147483647 h 822"/>
                <a:gd name="T42" fmla="*/ 2147483647 w 576"/>
                <a:gd name="T43" fmla="*/ 2147483647 h 822"/>
                <a:gd name="T44" fmla="*/ 2147483647 w 576"/>
                <a:gd name="T45" fmla="*/ 2147483647 h 822"/>
                <a:gd name="T46" fmla="*/ 2147483647 w 576"/>
                <a:gd name="T47" fmla="*/ 2147483647 h 822"/>
                <a:gd name="T48" fmla="*/ 2147483647 w 576"/>
                <a:gd name="T49" fmla="*/ 2147483647 h 822"/>
                <a:gd name="T50" fmla="*/ 2147483647 w 576"/>
                <a:gd name="T51" fmla="*/ 2147483647 h 822"/>
                <a:gd name="T52" fmla="*/ 2147483647 w 576"/>
                <a:gd name="T53" fmla="*/ 2147483647 h 822"/>
                <a:gd name="T54" fmla="*/ 2147483647 w 576"/>
                <a:gd name="T55" fmla="*/ 2147483647 h 822"/>
                <a:gd name="T56" fmla="*/ 2147483647 w 576"/>
                <a:gd name="T57" fmla="*/ 2147483647 h 822"/>
                <a:gd name="T58" fmla="*/ 2147483647 w 576"/>
                <a:gd name="T59" fmla="*/ 2147483647 h 822"/>
                <a:gd name="T60" fmla="*/ 2147483647 w 576"/>
                <a:gd name="T61" fmla="*/ 2147483647 h 822"/>
                <a:gd name="T62" fmla="*/ 2147483647 w 576"/>
                <a:gd name="T63" fmla="*/ 2147483647 h 822"/>
                <a:gd name="T64" fmla="*/ 2147483647 w 576"/>
                <a:gd name="T65" fmla="*/ 2147483647 h 822"/>
                <a:gd name="T66" fmla="*/ 2147483647 w 576"/>
                <a:gd name="T67" fmla="*/ 2147483647 h 822"/>
                <a:gd name="T68" fmla="*/ 2147483647 w 576"/>
                <a:gd name="T69" fmla="*/ 2147483647 h 822"/>
                <a:gd name="T70" fmla="*/ 2147483647 w 576"/>
                <a:gd name="T71" fmla="*/ 2147483647 h 822"/>
                <a:gd name="T72" fmla="*/ 2147483647 w 576"/>
                <a:gd name="T73" fmla="*/ 2147483647 h 822"/>
                <a:gd name="T74" fmla="*/ 2147483647 w 576"/>
                <a:gd name="T75" fmla="*/ 2147483647 h 822"/>
                <a:gd name="T76" fmla="*/ 2147483647 w 576"/>
                <a:gd name="T77" fmla="*/ 2147483647 h 822"/>
                <a:gd name="T78" fmla="*/ 2147483647 w 576"/>
                <a:gd name="T79" fmla="*/ 2147483647 h 822"/>
                <a:gd name="T80" fmla="*/ 2147483647 w 576"/>
                <a:gd name="T81" fmla="*/ 2147483647 h 822"/>
                <a:gd name="T82" fmla="*/ 2147483647 w 576"/>
                <a:gd name="T83" fmla="*/ 2147483647 h 822"/>
                <a:gd name="T84" fmla="*/ 2147483647 w 576"/>
                <a:gd name="T85" fmla="*/ 2147483647 h 822"/>
                <a:gd name="T86" fmla="*/ 2147483647 w 576"/>
                <a:gd name="T87" fmla="*/ 2147483647 h 822"/>
                <a:gd name="T88" fmla="*/ 2147483647 w 576"/>
                <a:gd name="T89" fmla="*/ 2147483647 h 822"/>
                <a:gd name="T90" fmla="*/ 2147483647 w 576"/>
                <a:gd name="T91" fmla="*/ 2147483647 h 822"/>
                <a:gd name="T92" fmla="*/ 2147483647 w 576"/>
                <a:gd name="T93" fmla="*/ 2147483647 h 822"/>
                <a:gd name="T94" fmla="*/ 2147483647 w 576"/>
                <a:gd name="T95" fmla="*/ 2147483647 h 822"/>
                <a:gd name="T96" fmla="*/ 2147483647 w 576"/>
                <a:gd name="T97" fmla="*/ 2147483647 h 822"/>
                <a:gd name="T98" fmla="*/ 2147483647 w 576"/>
                <a:gd name="T99" fmla="*/ 2147483647 h 822"/>
                <a:gd name="T100" fmla="*/ 2147483647 w 576"/>
                <a:gd name="T101" fmla="*/ 2147483647 h 822"/>
                <a:gd name="T102" fmla="*/ 2147483647 w 576"/>
                <a:gd name="T103" fmla="*/ 2147483647 h 822"/>
                <a:gd name="T104" fmla="*/ 2147483647 w 576"/>
                <a:gd name="T105" fmla="*/ 2147483647 h 822"/>
                <a:gd name="T106" fmla="*/ 2147483647 w 576"/>
                <a:gd name="T107" fmla="*/ 2147483647 h 822"/>
                <a:gd name="T108" fmla="*/ 2147483647 w 576"/>
                <a:gd name="T109" fmla="*/ 2147483647 h 822"/>
                <a:gd name="T110" fmla="*/ 2147483647 w 576"/>
                <a:gd name="T111" fmla="*/ 2147483647 h 822"/>
                <a:gd name="T112" fmla="*/ 2147483647 w 576"/>
                <a:gd name="T113" fmla="*/ 2147483647 h 822"/>
                <a:gd name="T114" fmla="*/ 2147483647 w 576"/>
                <a:gd name="T115" fmla="*/ 2147483647 h 822"/>
                <a:gd name="T116" fmla="*/ 2147483647 w 576"/>
                <a:gd name="T117" fmla="*/ 2147483647 h 822"/>
                <a:gd name="T118" fmla="*/ 2147483647 w 576"/>
                <a:gd name="T119" fmla="*/ 2147483647 h 822"/>
                <a:gd name="T120" fmla="*/ 2147483647 w 576"/>
                <a:gd name="T121" fmla="*/ 2147483647 h 822"/>
                <a:gd name="T122" fmla="*/ 2147483647 w 576"/>
                <a:gd name="T123" fmla="*/ 2147483647 h 822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576"/>
                <a:gd name="T187" fmla="*/ 0 h 822"/>
                <a:gd name="T188" fmla="*/ 576 w 576"/>
                <a:gd name="T189" fmla="*/ 822 h 822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576" h="822">
                  <a:moveTo>
                    <a:pt x="162" y="378"/>
                  </a:moveTo>
                  <a:lnTo>
                    <a:pt x="156" y="378"/>
                  </a:lnTo>
                  <a:lnTo>
                    <a:pt x="150" y="384"/>
                  </a:lnTo>
                  <a:lnTo>
                    <a:pt x="150" y="396"/>
                  </a:lnTo>
                  <a:lnTo>
                    <a:pt x="144" y="414"/>
                  </a:lnTo>
                  <a:lnTo>
                    <a:pt x="156" y="402"/>
                  </a:lnTo>
                  <a:lnTo>
                    <a:pt x="162" y="390"/>
                  </a:lnTo>
                  <a:lnTo>
                    <a:pt x="162" y="378"/>
                  </a:lnTo>
                  <a:close/>
                  <a:moveTo>
                    <a:pt x="132" y="312"/>
                  </a:moveTo>
                  <a:lnTo>
                    <a:pt x="126" y="312"/>
                  </a:lnTo>
                  <a:lnTo>
                    <a:pt x="126" y="336"/>
                  </a:lnTo>
                  <a:lnTo>
                    <a:pt x="132" y="336"/>
                  </a:lnTo>
                  <a:lnTo>
                    <a:pt x="138" y="330"/>
                  </a:lnTo>
                  <a:lnTo>
                    <a:pt x="150" y="330"/>
                  </a:lnTo>
                  <a:lnTo>
                    <a:pt x="144" y="318"/>
                  </a:lnTo>
                  <a:lnTo>
                    <a:pt x="138" y="312"/>
                  </a:lnTo>
                  <a:lnTo>
                    <a:pt x="132" y="312"/>
                  </a:lnTo>
                  <a:close/>
                  <a:moveTo>
                    <a:pt x="114" y="390"/>
                  </a:moveTo>
                  <a:lnTo>
                    <a:pt x="126" y="390"/>
                  </a:lnTo>
                  <a:lnTo>
                    <a:pt x="138" y="384"/>
                  </a:lnTo>
                  <a:lnTo>
                    <a:pt x="138" y="372"/>
                  </a:lnTo>
                  <a:lnTo>
                    <a:pt x="132" y="366"/>
                  </a:lnTo>
                  <a:lnTo>
                    <a:pt x="120" y="366"/>
                  </a:lnTo>
                  <a:lnTo>
                    <a:pt x="114" y="372"/>
                  </a:lnTo>
                  <a:lnTo>
                    <a:pt x="108" y="384"/>
                  </a:lnTo>
                  <a:lnTo>
                    <a:pt x="108" y="390"/>
                  </a:lnTo>
                  <a:lnTo>
                    <a:pt x="114" y="390"/>
                  </a:lnTo>
                  <a:close/>
                  <a:moveTo>
                    <a:pt x="330" y="120"/>
                  </a:moveTo>
                  <a:lnTo>
                    <a:pt x="324" y="120"/>
                  </a:lnTo>
                  <a:lnTo>
                    <a:pt x="318" y="126"/>
                  </a:lnTo>
                  <a:lnTo>
                    <a:pt x="318" y="138"/>
                  </a:lnTo>
                  <a:lnTo>
                    <a:pt x="330" y="138"/>
                  </a:lnTo>
                  <a:lnTo>
                    <a:pt x="336" y="126"/>
                  </a:lnTo>
                  <a:lnTo>
                    <a:pt x="330" y="120"/>
                  </a:lnTo>
                  <a:close/>
                  <a:moveTo>
                    <a:pt x="138" y="258"/>
                  </a:moveTo>
                  <a:lnTo>
                    <a:pt x="138" y="234"/>
                  </a:lnTo>
                  <a:lnTo>
                    <a:pt x="126" y="234"/>
                  </a:lnTo>
                  <a:lnTo>
                    <a:pt x="120" y="240"/>
                  </a:lnTo>
                  <a:lnTo>
                    <a:pt x="120" y="246"/>
                  </a:lnTo>
                  <a:lnTo>
                    <a:pt x="126" y="252"/>
                  </a:lnTo>
                  <a:lnTo>
                    <a:pt x="108" y="252"/>
                  </a:lnTo>
                  <a:lnTo>
                    <a:pt x="108" y="258"/>
                  </a:lnTo>
                  <a:lnTo>
                    <a:pt x="114" y="264"/>
                  </a:lnTo>
                  <a:lnTo>
                    <a:pt x="120" y="264"/>
                  </a:lnTo>
                  <a:lnTo>
                    <a:pt x="126" y="270"/>
                  </a:lnTo>
                  <a:lnTo>
                    <a:pt x="150" y="270"/>
                  </a:lnTo>
                  <a:lnTo>
                    <a:pt x="138" y="258"/>
                  </a:lnTo>
                  <a:close/>
                  <a:moveTo>
                    <a:pt x="474" y="0"/>
                  </a:moveTo>
                  <a:lnTo>
                    <a:pt x="468" y="0"/>
                  </a:lnTo>
                  <a:lnTo>
                    <a:pt x="456" y="12"/>
                  </a:lnTo>
                  <a:lnTo>
                    <a:pt x="474" y="12"/>
                  </a:lnTo>
                  <a:lnTo>
                    <a:pt x="474" y="6"/>
                  </a:lnTo>
                  <a:lnTo>
                    <a:pt x="480" y="0"/>
                  </a:lnTo>
                  <a:lnTo>
                    <a:pt x="474" y="0"/>
                  </a:lnTo>
                  <a:close/>
                  <a:moveTo>
                    <a:pt x="432" y="48"/>
                  </a:moveTo>
                  <a:lnTo>
                    <a:pt x="432" y="66"/>
                  </a:lnTo>
                  <a:lnTo>
                    <a:pt x="438" y="66"/>
                  </a:lnTo>
                  <a:lnTo>
                    <a:pt x="444" y="60"/>
                  </a:lnTo>
                  <a:lnTo>
                    <a:pt x="450" y="48"/>
                  </a:lnTo>
                  <a:lnTo>
                    <a:pt x="450" y="24"/>
                  </a:lnTo>
                  <a:lnTo>
                    <a:pt x="438" y="12"/>
                  </a:lnTo>
                  <a:lnTo>
                    <a:pt x="432" y="24"/>
                  </a:lnTo>
                  <a:lnTo>
                    <a:pt x="426" y="30"/>
                  </a:lnTo>
                  <a:lnTo>
                    <a:pt x="420" y="30"/>
                  </a:lnTo>
                  <a:lnTo>
                    <a:pt x="420" y="42"/>
                  </a:lnTo>
                  <a:lnTo>
                    <a:pt x="426" y="42"/>
                  </a:lnTo>
                  <a:lnTo>
                    <a:pt x="432" y="48"/>
                  </a:lnTo>
                  <a:close/>
                  <a:moveTo>
                    <a:pt x="342" y="138"/>
                  </a:moveTo>
                  <a:lnTo>
                    <a:pt x="342" y="150"/>
                  </a:lnTo>
                  <a:lnTo>
                    <a:pt x="354" y="138"/>
                  </a:lnTo>
                  <a:lnTo>
                    <a:pt x="342" y="138"/>
                  </a:lnTo>
                  <a:close/>
                  <a:moveTo>
                    <a:pt x="192" y="402"/>
                  </a:moveTo>
                  <a:lnTo>
                    <a:pt x="192" y="390"/>
                  </a:lnTo>
                  <a:lnTo>
                    <a:pt x="186" y="384"/>
                  </a:lnTo>
                  <a:lnTo>
                    <a:pt x="186" y="378"/>
                  </a:lnTo>
                  <a:lnTo>
                    <a:pt x="174" y="390"/>
                  </a:lnTo>
                  <a:lnTo>
                    <a:pt x="174" y="396"/>
                  </a:lnTo>
                  <a:lnTo>
                    <a:pt x="180" y="402"/>
                  </a:lnTo>
                  <a:lnTo>
                    <a:pt x="192" y="402"/>
                  </a:lnTo>
                  <a:close/>
                  <a:moveTo>
                    <a:pt x="504" y="588"/>
                  </a:moveTo>
                  <a:lnTo>
                    <a:pt x="498" y="594"/>
                  </a:lnTo>
                  <a:lnTo>
                    <a:pt x="498" y="600"/>
                  </a:lnTo>
                  <a:lnTo>
                    <a:pt x="480" y="600"/>
                  </a:lnTo>
                  <a:lnTo>
                    <a:pt x="480" y="588"/>
                  </a:lnTo>
                  <a:lnTo>
                    <a:pt x="486" y="576"/>
                  </a:lnTo>
                  <a:lnTo>
                    <a:pt x="498" y="564"/>
                  </a:lnTo>
                  <a:lnTo>
                    <a:pt x="492" y="558"/>
                  </a:lnTo>
                  <a:lnTo>
                    <a:pt x="456" y="540"/>
                  </a:lnTo>
                  <a:lnTo>
                    <a:pt x="450" y="540"/>
                  </a:lnTo>
                  <a:lnTo>
                    <a:pt x="444" y="534"/>
                  </a:lnTo>
                  <a:lnTo>
                    <a:pt x="450" y="534"/>
                  </a:lnTo>
                  <a:lnTo>
                    <a:pt x="456" y="528"/>
                  </a:lnTo>
                  <a:lnTo>
                    <a:pt x="480" y="528"/>
                  </a:lnTo>
                  <a:lnTo>
                    <a:pt x="468" y="516"/>
                  </a:lnTo>
                  <a:lnTo>
                    <a:pt x="468" y="510"/>
                  </a:lnTo>
                  <a:lnTo>
                    <a:pt x="456" y="498"/>
                  </a:lnTo>
                  <a:lnTo>
                    <a:pt x="450" y="486"/>
                  </a:lnTo>
                  <a:lnTo>
                    <a:pt x="432" y="468"/>
                  </a:lnTo>
                  <a:lnTo>
                    <a:pt x="420" y="468"/>
                  </a:lnTo>
                  <a:lnTo>
                    <a:pt x="414" y="456"/>
                  </a:lnTo>
                  <a:lnTo>
                    <a:pt x="402" y="450"/>
                  </a:lnTo>
                  <a:lnTo>
                    <a:pt x="390" y="438"/>
                  </a:lnTo>
                  <a:lnTo>
                    <a:pt x="390" y="414"/>
                  </a:lnTo>
                  <a:lnTo>
                    <a:pt x="396" y="402"/>
                  </a:lnTo>
                  <a:lnTo>
                    <a:pt x="396" y="390"/>
                  </a:lnTo>
                  <a:lnTo>
                    <a:pt x="384" y="390"/>
                  </a:lnTo>
                  <a:lnTo>
                    <a:pt x="378" y="384"/>
                  </a:lnTo>
                  <a:lnTo>
                    <a:pt x="372" y="372"/>
                  </a:lnTo>
                  <a:lnTo>
                    <a:pt x="360" y="360"/>
                  </a:lnTo>
                  <a:lnTo>
                    <a:pt x="342" y="354"/>
                  </a:lnTo>
                  <a:lnTo>
                    <a:pt x="324" y="354"/>
                  </a:lnTo>
                  <a:lnTo>
                    <a:pt x="306" y="360"/>
                  </a:lnTo>
                  <a:lnTo>
                    <a:pt x="294" y="366"/>
                  </a:lnTo>
                  <a:lnTo>
                    <a:pt x="288" y="366"/>
                  </a:lnTo>
                  <a:lnTo>
                    <a:pt x="270" y="348"/>
                  </a:lnTo>
                  <a:lnTo>
                    <a:pt x="282" y="348"/>
                  </a:lnTo>
                  <a:lnTo>
                    <a:pt x="294" y="354"/>
                  </a:lnTo>
                  <a:lnTo>
                    <a:pt x="306" y="354"/>
                  </a:lnTo>
                  <a:lnTo>
                    <a:pt x="330" y="342"/>
                  </a:lnTo>
                  <a:lnTo>
                    <a:pt x="336" y="336"/>
                  </a:lnTo>
                  <a:lnTo>
                    <a:pt x="330" y="336"/>
                  </a:lnTo>
                  <a:lnTo>
                    <a:pt x="324" y="330"/>
                  </a:lnTo>
                  <a:lnTo>
                    <a:pt x="306" y="330"/>
                  </a:lnTo>
                  <a:lnTo>
                    <a:pt x="330" y="324"/>
                  </a:lnTo>
                  <a:lnTo>
                    <a:pt x="336" y="318"/>
                  </a:lnTo>
                  <a:lnTo>
                    <a:pt x="348" y="312"/>
                  </a:lnTo>
                  <a:lnTo>
                    <a:pt x="360" y="300"/>
                  </a:lnTo>
                  <a:lnTo>
                    <a:pt x="360" y="288"/>
                  </a:lnTo>
                  <a:lnTo>
                    <a:pt x="366" y="276"/>
                  </a:lnTo>
                  <a:lnTo>
                    <a:pt x="372" y="270"/>
                  </a:lnTo>
                  <a:lnTo>
                    <a:pt x="378" y="258"/>
                  </a:lnTo>
                  <a:lnTo>
                    <a:pt x="384" y="252"/>
                  </a:lnTo>
                  <a:lnTo>
                    <a:pt x="396" y="246"/>
                  </a:lnTo>
                  <a:lnTo>
                    <a:pt x="402" y="246"/>
                  </a:lnTo>
                  <a:lnTo>
                    <a:pt x="402" y="240"/>
                  </a:lnTo>
                  <a:lnTo>
                    <a:pt x="396" y="234"/>
                  </a:lnTo>
                  <a:lnTo>
                    <a:pt x="318" y="234"/>
                  </a:lnTo>
                  <a:lnTo>
                    <a:pt x="318" y="228"/>
                  </a:lnTo>
                  <a:lnTo>
                    <a:pt x="288" y="228"/>
                  </a:lnTo>
                  <a:lnTo>
                    <a:pt x="276" y="234"/>
                  </a:lnTo>
                  <a:lnTo>
                    <a:pt x="264" y="234"/>
                  </a:lnTo>
                  <a:lnTo>
                    <a:pt x="258" y="240"/>
                  </a:lnTo>
                  <a:lnTo>
                    <a:pt x="252" y="240"/>
                  </a:lnTo>
                  <a:lnTo>
                    <a:pt x="264" y="228"/>
                  </a:lnTo>
                  <a:lnTo>
                    <a:pt x="252" y="216"/>
                  </a:lnTo>
                  <a:lnTo>
                    <a:pt x="270" y="210"/>
                  </a:lnTo>
                  <a:lnTo>
                    <a:pt x="300" y="192"/>
                  </a:lnTo>
                  <a:lnTo>
                    <a:pt x="312" y="186"/>
                  </a:lnTo>
                  <a:lnTo>
                    <a:pt x="324" y="162"/>
                  </a:lnTo>
                  <a:lnTo>
                    <a:pt x="318" y="156"/>
                  </a:lnTo>
                  <a:lnTo>
                    <a:pt x="288" y="156"/>
                  </a:lnTo>
                  <a:lnTo>
                    <a:pt x="276" y="162"/>
                  </a:lnTo>
                  <a:lnTo>
                    <a:pt x="258" y="168"/>
                  </a:lnTo>
                  <a:lnTo>
                    <a:pt x="240" y="168"/>
                  </a:lnTo>
                  <a:lnTo>
                    <a:pt x="228" y="162"/>
                  </a:lnTo>
                  <a:lnTo>
                    <a:pt x="216" y="162"/>
                  </a:lnTo>
                  <a:lnTo>
                    <a:pt x="210" y="168"/>
                  </a:lnTo>
                  <a:lnTo>
                    <a:pt x="210" y="174"/>
                  </a:lnTo>
                  <a:lnTo>
                    <a:pt x="216" y="180"/>
                  </a:lnTo>
                  <a:lnTo>
                    <a:pt x="204" y="180"/>
                  </a:lnTo>
                  <a:lnTo>
                    <a:pt x="192" y="192"/>
                  </a:lnTo>
                  <a:lnTo>
                    <a:pt x="192" y="210"/>
                  </a:lnTo>
                  <a:lnTo>
                    <a:pt x="198" y="216"/>
                  </a:lnTo>
                  <a:lnTo>
                    <a:pt x="156" y="222"/>
                  </a:lnTo>
                  <a:lnTo>
                    <a:pt x="156" y="234"/>
                  </a:lnTo>
                  <a:lnTo>
                    <a:pt x="168" y="240"/>
                  </a:lnTo>
                  <a:lnTo>
                    <a:pt x="180" y="264"/>
                  </a:lnTo>
                  <a:lnTo>
                    <a:pt x="162" y="282"/>
                  </a:lnTo>
                  <a:lnTo>
                    <a:pt x="162" y="294"/>
                  </a:lnTo>
                  <a:lnTo>
                    <a:pt x="144" y="300"/>
                  </a:lnTo>
                  <a:lnTo>
                    <a:pt x="156" y="312"/>
                  </a:lnTo>
                  <a:lnTo>
                    <a:pt x="168" y="312"/>
                  </a:lnTo>
                  <a:lnTo>
                    <a:pt x="180" y="306"/>
                  </a:lnTo>
                  <a:lnTo>
                    <a:pt x="186" y="300"/>
                  </a:lnTo>
                  <a:lnTo>
                    <a:pt x="186" y="318"/>
                  </a:lnTo>
                  <a:lnTo>
                    <a:pt x="180" y="318"/>
                  </a:lnTo>
                  <a:lnTo>
                    <a:pt x="168" y="330"/>
                  </a:lnTo>
                  <a:lnTo>
                    <a:pt x="156" y="336"/>
                  </a:lnTo>
                  <a:lnTo>
                    <a:pt x="156" y="360"/>
                  </a:lnTo>
                  <a:lnTo>
                    <a:pt x="162" y="372"/>
                  </a:lnTo>
                  <a:lnTo>
                    <a:pt x="168" y="366"/>
                  </a:lnTo>
                  <a:lnTo>
                    <a:pt x="198" y="366"/>
                  </a:lnTo>
                  <a:lnTo>
                    <a:pt x="210" y="360"/>
                  </a:lnTo>
                  <a:lnTo>
                    <a:pt x="216" y="354"/>
                  </a:lnTo>
                  <a:lnTo>
                    <a:pt x="198" y="372"/>
                  </a:lnTo>
                  <a:lnTo>
                    <a:pt x="210" y="402"/>
                  </a:lnTo>
                  <a:lnTo>
                    <a:pt x="204" y="408"/>
                  </a:lnTo>
                  <a:lnTo>
                    <a:pt x="198" y="420"/>
                  </a:lnTo>
                  <a:lnTo>
                    <a:pt x="186" y="426"/>
                  </a:lnTo>
                  <a:lnTo>
                    <a:pt x="180" y="438"/>
                  </a:lnTo>
                  <a:lnTo>
                    <a:pt x="180" y="450"/>
                  </a:lnTo>
                  <a:lnTo>
                    <a:pt x="186" y="456"/>
                  </a:lnTo>
                  <a:lnTo>
                    <a:pt x="204" y="456"/>
                  </a:lnTo>
                  <a:lnTo>
                    <a:pt x="216" y="450"/>
                  </a:lnTo>
                  <a:lnTo>
                    <a:pt x="240" y="450"/>
                  </a:lnTo>
                  <a:lnTo>
                    <a:pt x="252" y="444"/>
                  </a:lnTo>
                  <a:lnTo>
                    <a:pt x="258" y="438"/>
                  </a:lnTo>
                  <a:lnTo>
                    <a:pt x="270" y="432"/>
                  </a:lnTo>
                  <a:lnTo>
                    <a:pt x="300" y="438"/>
                  </a:lnTo>
                  <a:lnTo>
                    <a:pt x="288" y="444"/>
                  </a:lnTo>
                  <a:lnTo>
                    <a:pt x="264" y="468"/>
                  </a:lnTo>
                  <a:lnTo>
                    <a:pt x="264" y="474"/>
                  </a:lnTo>
                  <a:lnTo>
                    <a:pt x="282" y="492"/>
                  </a:lnTo>
                  <a:lnTo>
                    <a:pt x="294" y="492"/>
                  </a:lnTo>
                  <a:lnTo>
                    <a:pt x="300" y="498"/>
                  </a:lnTo>
                  <a:lnTo>
                    <a:pt x="306" y="498"/>
                  </a:lnTo>
                  <a:lnTo>
                    <a:pt x="312" y="516"/>
                  </a:lnTo>
                  <a:lnTo>
                    <a:pt x="294" y="534"/>
                  </a:lnTo>
                  <a:lnTo>
                    <a:pt x="294" y="564"/>
                  </a:lnTo>
                  <a:lnTo>
                    <a:pt x="222" y="564"/>
                  </a:lnTo>
                  <a:lnTo>
                    <a:pt x="216" y="558"/>
                  </a:lnTo>
                  <a:lnTo>
                    <a:pt x="198" y="558"/>
                  </a:lnTo>
                  <a:lnTo>
                    <a:pt x="192" y="564"/>
                  </a:lnTo>
                  <a:lnTo>
                    <a:pt x="210" y="582"/>
                  </a:lnTo>
                  <a:lnTo>
                    <a:pt x="186" y="600"/>
                  </a:lnTo>
                  <a:lnTo>
                    <a:pt x="228" y="594"/>
                  </a:lnTo>
                  <a:lnTo>
                    <a:pt x="228" y="618"/>
                  </a:lnTo>
                  <a:lnTo>
                    <a:pt x="216" y="642"/>
                  </a:lnTo>
                  <a:lnTo>
                    <a:pt x="210" y="648"/>
                  </a:lnTo>
                  <a:lnTo>
                    <a:pt x="198" y="654"/>
                  </a:lnTo>
                  <a:lnTo>
                    <a:pt x="180" y="660"/>
                  </a:lnTo>
                  <a:lnTo>
                    <a:pt x="168" y="666"/>
                  </a:lnTo>
                  <a:lnTo>
                    <a:pt x="162" y="666"/>
                  </a:lnTo>
                  <a:lnTo>
                    <a:pt x="162" y="690"/>
                  </a:lnTo>
                  <a:lnTo>
                    <a:pt x="168" y="696"/>
                  </a:lnTo>
                  <a:lnTo>
                    <a:pt x="174" y="696"/>
                  </a:lnTo>
                  <a:lnTo>
                    <a:pt x="180" y="690"/>
                  </a:lnTo>
                  <a:lnTo>
                    <a:pt x="192" y="684"/>
                  </a:lnTo>
                  <a:lnTo>
                    <a:pt x="198" y="678"/>
                  </a:lnTo>
                  <a:lnTo>
                    <a:pt x="204" y="684"/>
                  </a:lnTo>
                  <a:lnTo>
                    <a:pt x="204" y="690"/>
                  </a:lnTo>
                  <a:lnTo>
                    <a:pt x="210" y="696"/>
                  </a:lnTo>
                  <a:lnTo>
                    <a:pt x="234" y="696"/>
                  </a:lnTo>
                  <a:lnTo>
                    <a:pt x="240" y="702"/>
                  </a:lnTo>
                  <a:lnTo>
                    <a:pt x="252" y="708"/>
                  </a:lnTo>
                  <a:lnTo>
                    <a:pt x="258" y="708"/>
                  </a:lnTo>
                  <a:lnTo>
                    <a:pt x="276" y="702"/>
                  </a:lnTo>
                  <a:lnTo>
                    <a:pt x="288" y="696"/>
                  </a:lnTo>
                  <a:lnTo>
                    <a:pt x="294" y="690"/>
                  </a:lnTo>
                  <a:lnTo>
                    <a:pt x="318" y="690"/>
                  </a:lnTo>
                  <a:lnTo>
                    <a:pt x="312" y="696"/>
                  </a:lnTo>
                  <a:lnTo>
                    <a:pt x="300" y="702"/>
                  </a:lnTo>
                  <a:lnTo>
                    <a:pt x="294" y="714"/>
                  </a:lnTo>
                  <a:lnTo>
                    <a:pt x="282" y="720"/>
                  </a:lnTo>
                  <a:lnTo>
                    <a:pt x="276" y="726"/>
                  </a:lnTo>
                  <a:lnTo>
                    <a:pt x="210" y="726"/>
                  </a:lnTo>
                  <a:lnTo>
                    <a:pt x="210" y="738"/>
                  </a:lnTo>
                  <a:lnTo>
                    <a:pt x="198" y="738"/>
                  </a:lnTo>
                  <a:lnTo>
                    <a:pt x="186" y="744"/>
                  </a:lnTo>
                  <a:lnTo>
                    <a:pt x="180" y="750"/>
                  </a:lnTo>
                  <a:lnTo>
                    <a:pt x="180" y="768"/>
                  </a:lnTo>
                  <a:lnTo>
                    <a:pt x="174" y="774"/>
                  </a:lnTo>
                  <a:lnTo>
                    <a:pt x="144" y="774"/>
                  </a:lnTo>
                  <a:lnTo>
                    <a:pt x="144" y="780"/>
                  </a:lnTo>
                  <a:lnTo>
                    <a:pt x="138" y="786"/>
                  </a:lnTo>
                  <a:lnTo>
                    <a:pt x="138" y="792"/>
                  </a:lnTo>
                  <a:lnTo>
                    <a:pt x="126" y="804"/>
                  </a:lnTo>
                  <a:lnTo>
                    <a:pt x="114" y="810"/>
                  </a:lnTo>
                  <a:lnTo>
                    <a:pt x="108" y="810"/>
                  </a:lnTo>
                  <a:lnTo>
                    <a:pt x="108" y="816"/>
                  </a:lnTo>
                  <a:lnTo>
                    <a:pt x="114" y="816"/>
                  </a:lnTo>
                  <a:lnTo>
                    <a:pt x="120" y="822"/>
                  </a:lnTo>
                  <a:lnTo>
                    <a:pt x="150" y="822"/>
                  </a:lnTo>
                  <a:lnTo>
                    <a:pt x="156" y="810"/>
                  </a:lnTo>
                  <a:lnTo>
                    <a:pt x="174" y="792"/>
                  </a:lnTo>
                  <a:lnTo>
                    <a:pt x="210" y="792"/>
                  </a:lnTo>
                  <a:lnTo>
                    <a:pt x="216" y="798"/>
                  </a:lnTo>
                  <a:lnTo>
                    <a:pt x="228" y="804"/>
                  </a:lnTo>
                  <a:lnTo>
                    <a:pt x="240" y="804"/>
                  </a:lnTo>
                  <a:lnTo>
                    <a:pt x="246" y="792"/>
                  </a:lnTo>
                  <a:lnTo>
                    <a:pt x="252" y="786"/>
                  </a:lnTo>
                  <a:lnTo>
                    <a:pt x="258" y="774"/>
                  </a:lnTo>
                  <a:lnTo>
                    <a:pt x="270" y="762"/>
                  </a:lnTo>
                  <a:lnTo>
                    <a:pt x="288" y="762"/>
                  </a:lnTo>
                  <a:lnTo>
                    <a:pt x="300" y="774"/>
                  </a:lnTo>
                  <a:lnTo>
                    <a:pt x="330" y="774"/>
                  </a:lnTo>
                  <a:lnTo>
                    <a:pt x="354" y="762"/>
                  </a:lnTo>
                  <a:lnTo>
                    <a:pt x="360" y="762"/>
                  </a:lnTo>
                  <a:lnTo>
                    <a:pt x="366" y="768"/>
                  </a:lnTo>
                  <a:lnTo>
                    <a:pt x="378" y="768"/>
                  </a:lnTo>
                  <a:lnTo>
                    <a:pt x="390" y="774"/>
                  </a:lnTo>
                  <a:lnTo>
                    <a:pt x="396" y="774"/>
                  </a:lnTo>
                  <a:lnTo>
                    <a:pt x="396" y="768"/>
                  </a:lnTo>
                  <a:lnTo>
                    <a:pt x="390" y="762"/>
                  </a:lnTo>
                  <a:lnTo>
                    <a:pt x="390" y="750"/>
                  </a:lnTo>
                  <a:lnTo>
                    <a:pt x="396" y="750"/>
                  </a:lnTo>
                  <a:lnTo>
                    <a:pt x="408" y="756"/>
                  </a:lnTo>
                  <a:lnTo>
                    <a:pt x="414" y="762"/>
                  </a:lnTo>
                  <a:lnTo>
                    <a:pt x="426" y="756"/>
                  </a:lnTo>
                  <a:lnTo>
                    <a:pt x="498" y="756"/>
                  </a:lnTo>
                  <a:lnTo>
                    <a:pt x="522" y="750"/>
                  </a:lnTo>
                  <a:lnTo>
                    <a:pt x="534" y="744"/>
                  </a:lnTo>
                  <a:lnTo>
                    <a:pt x="540" y="732"/>
                  </a:lnTo>
                  <a:lnTo>
                    <a:pt x="546" y="726"/>
                  </a:lnTo>
                  <a:lnTo>
                    <a:pt x="552" y="714"/>
                  </a:lnTo>
                  <a:lnTo>
                    <a:pt x="498" y="708"/>
                  </a:lnTo>
                  <a:lnTo>
                    <a:pt x="522" y="702"/>
                  </a:lnTo>
                  <a:lnTo>
                    <a:pt x="516" y="684"/>
                  </a:lnTo>
                  <a:lnTo>
                    <a:pt x="528" y="672"/>
                  </a:lnTo>
                  <a:lnTo>
                    <a:pt x="540" y="666"/>
                  </a:lnTo>
                  <a:lnTo>
                    <a:pt x="546" y="666"/>
                  </a:lnTo>
                  <a:lnTo>
                    <a:pt x="558" y="660"/>
                  </a:lnTo>
                  <a:lnTo>
                    <a:pt x="564" y="654"/>
                  </a:lnTo>
                  <a:lnTo>
                    <a:pt x="576" y="618"/>
                  </a:lnTo>
                  <a:lnTo>
                    <a:pt x="570" y="606"/>
                  </a:lnTo>
                  <a:lnTo>
                    <a:pt x="564" y="600"/>
                  </a:lnTo>
                  <a:lnTo>
                    <a:pt x="552" y="594"/>
                  </a:lnTo>
                  <a:lnTo>
                    <a:pt x="540" y="594"/>
                  </a:lnTo>
                  <a:lnTo>
                    <a:pt x="528" y="588"/>
                  </a:lnTo>
                  <a:lnTo>
                    <a:pt x="504" y="588"/>
                  </a:lnTo>
                  <a:close/>
                  <a:moveTo>
                    <a:pt x="222" y="486"/>
                  </a:moveTo>
                  <a:lnTo>
                    <a:pt x="216" y="480"/>
                  </a:lnTo>
                  <a:lnTo>
                    <a:pt x="204" y="480"/>
                  </a:lnTo>
                  <a:lnTo>
                    <a:pt x="204" y="486"/>
                  </a:lnTo>
                  <a:lnTo>
                    <a:pt x="198" y="498"/>
                  </a:lnTo>
                  <a:lnTo>
                    <a:pt x="192" y="504"/>
                  </a:lnTo>
                  <a:lnTo>
                    <a:pt x="210" y="504"/>
                  </a:lnTo>
                  <a:lnTo>
                    <a:pt x="222" y="492"/>
                  </a:lnTo>
                  <a:lnTo>
                    <a:pt x="222" y="486"/>
                  </a:lnTo>
                  <a:close/>
                  <a:moveTo>
                    <a:pt x="126" y="504"/>
                  </a:moveTo>
                  <a:lnTo>
                    <a:pt x="132" y="498"/>
                  </a:lnTo>
                  <a:lnTo>
                    <a:pt x="132" y="492"/>
                  </a:lnTo>
                  <a:lnTo>
                    <a:pt x="144" y="492"/>
                  </a:lnTo>
                  <a:lnTo>
                    <a:pt x="150" y="480"/>
                  </a:lnTo>
                  <a:lnTo>
                    <a:pt x="156" y="474"/>
                  </a:lnTo>
                  <a:lnTo>
                    <a:pt x="156" y="462"/>
                  </a:lnTo>
                  <a:lnTo>
                    <a:pt x="138" y="444"/>
                  </a:lnTo>
                  <a:lnTo>
                    <a:pt x="138" y="432"/>
                  </a:lnTo>
                  <a:lnTo>
                    <a:pt x="132" y="438"/>
                  </a:lnTo>
                  <a:lnTo>
                    <a:pt x="126" y="426"/>
                  </a:lnTo>
                  <a:lnTo>
                    <a:pt x="120" y="420"/>
                  </a:lnTo>
                  <a:lnTo>
                    <a:pt x="78" y="420"/>
                  </a:lnTo>
                  <a:lnTo>
                    <a:pt x="72" y="426"/>
                  </a:lnTo>
                  <a:lnTo>
                    <a:pt x="30" y="450"/>
                  </a:lnTo>
                  <a:lnTo>
                    <a:pt x="30" y="462"/>
                  </a:lnTo>
                  <a:lnTo>
                    <a:pt x="24" y="462"/>
                  </a:lnTo>
                  <a:lnTo>
                    <a:pt x="18" y="468"/>
                  </a:lnTo>
                  <a:lnTo>
                    <a:pt x="12" y="468"/>
                  </a:lnTo>
                  <a:lnTo>
                    <a:pt x="0" y="480"/>
                  </a:lnTo>
                  <a:lnTo>
                    <a:pt x="6" y="486"/>
                  </a:lnTo>
                  <a:lnTo>
                    <a:pt x="30" y="498"/>
                  </a:lnTo>
                  <a:lnTo>
                    <a:pt x="42" y="498"/>
                  </a:lnTo>
                  <a:lnTo>
                    <a:pt x="66" y="474"/>
                  </a:lnTo>
                  <a:lnTo>
                    <a:pt x="84" y="498"/>
                  </a:lnTo>
                  <a:lnTo>
                    <a:pt x="120" y="504"/>
                  </a:lnTo>
                  <a:lnTo>
                    <a:pt x="126" y="504"/>
                  </a:lnTo>
                  <a:close/>
                  <a:moveTo>
                    <a:pt x="78" y="228"/>
                  </a:moveTo>
                  <a:lnTo>
                    <a:pt x="72" y="228"/>
                  </a:lnTo>
                  <a:lnTo>
                    <a:pt x="66" y="234"/>
                  </a:lnTo>
                  <a:lnTo>
                    <a:pt x="66" y="240"/>
                  </a:lnTo>
                  <a:lnTo>
                    <a:pt x="84" y="240"/>
                  </a:lnTo>
                  <a:lnTo>
                    <a:pt x="84" y="228"/>
                  </a:lnTo>
                  <a:lnTo>
                    <a:pt x="78" y="228"/>
                  </a:lnTo>
                  <a:close/>
                  <a:moveTo>
                    <a:pt x="108" y="210"/>
                  </a:moveTo>
                  <a:lnTo>
                    <a:pt x="126" y="210"/>
                  </a:lnTo>
                  <a:lnTo>
                    <a:pt x="132" y="204"/>
                  </a:lnTo>
                  <a:lnTo>
                    <a:pt x="132" y="198"/>
                  </a:lnTo>
                  <a:lnTo>
                    <a:pt x="138" y="186"/>
                  </a:lnTo>
                  <a:lnTo>
                    <a:pt x="150" y="174"/>
                  </a:lnTo>
                  <a:lnTo>
                    <a:pt x="150" y="168"/>
                  </a:lnTo>
                  <a:lnTo>
                    <a:pt x="138" y="174"/>
                  </a:lnTo>
                  <a:lnTo>
                    <a:pt x="132" y="174"/>
                  </a:lnTo>
                  <a:lnTo>
                    <a:pt x="114" y="192"/>
                  </a:lnTo>
                  <a:lnTo>
                    <a:pt x="108" y="186"/>
                  </a:lnTo>
                  <a:lnTo>
                    <a:pt x="96" y="186"/>
                  </a:lnTo>
                  <a:lnTo>
                    <a:pt x="90" y="192"/>
                  </a:lnTo>
                  <a:lnTo>
                    <a:pt x="90" y="210"/>
                  </a:lnTo>
                  <a:lnTo>
                    <a:pt x="96" y="216"/>
                  </a:lnTo>
                  <a:lnTo>
                    <a:pt x="96" y="228"/>
                  </a:lnTo>
                  <a:lnTo>
                    <a:pt x="108" y="210"/>
                  </a:lnTo>
                  <a:close/>
                  <a:moveTo>
                    <a:pt x="72" y="252"/>
                  </a:moveTo>
                  <a:lnTo>
                    <a:pt x="60" y="282"/>
                  </a:lnTo>
                  <a:lnTo>
                    <a:pt x="78" y="258"/>
                  </a:lnTo>
                  <a:lnTo>
                    <a:pt x="72" y="252"/>
                  </a:lnTo>
                  <a:close/>
                </a:path>
              </a:pathLst>
            </a:custGeom>
            <a:solidFill>
              <a:srgbClr val="6BBA56"/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51" name="Norway" descr="© INSCALE GmbH, 05.05.2010&#10;http://www.presentationload.com/">
              <a:extLst>
                <a:ext uri="{FF2B5EF4-FFF2-40B4-BE49-F238E27FC236}">
                  <a16:creationId xmlns:a16="http://schemas.microsoft.com/office/drawing/2014/main" id="{5ED16711-A70D-420B-B7CF-2AF48A3E7959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5741869" y="1770176"/>
              <a:ext cx="601911" cy="671791"/>
            </a:xfrm>
            <a:custGeom>
              <a:avLst/>
              <a:gdLst>
                <a:gd name="T0" fmla="*/ 2147483647 w 1362"/>
                <a:gd name="T1" fmla="*/ 2147483647 h 1500"/>
                <a:gd name="T2" fmla="*/ 2147483647 w 1362"/>
                <a:gd name="T3" fmla="*/ 2147483647 h 1500"/>
                <a:gd name="T4" fmla="*/ 2147483647 w 1362"/>
                <a:gd name="T5" fmla="*/ 2147483647 h 1500"/>
                <a:gd name="T6" fmla="*/ 2147483647 w 1362"/>
                <a:gd name="T7" fmla="*/ 2147483647 h 1500"/>
                <a:gd name="T8" fmla="*/ 2147483647 w 1362"/>
                <a:gd name="T9" fmla="*/ 0 h 1500"/>
                <a:gd name="T10" fmla="*/ 2147483647 w 1362"/>
                <a:gd name="T11" fmla="*/ 2147483647 h 1500"/>
                <a:gd name="T12" fmla="*/ 2147483647 w 1362"/>
                <a:gd name="T13" fmla="*/ 2147483647 h 1500"/>
                <a:gd name="T14" fmla="*/ 2147483647 w 1362"/>
                <a:gd name="T15" fmla="*/ 2147483647 h 1500"/>
                <a:gd name="T16" fmla="*/ 2147483647 w 1362"/>
                <a:gd name="T17" fmla="*/ 2147483647 h 1500"/>
                <a:gd name="T18" fmla="*/ 2147483647 w 1362"/>
                <a:gd name="T19" fmla="*/ 2147483647 h 1500"/>
                <a:gd name="T20" fmla="*/ 2147483647 w 1362"/>
                <a:gd name="T21" fmla="*/ 2147483647 h 1500"/>
                <a:gd name="T22" fmla="*/ 2147483647 w 1362"/>
                <a:gd name="T23" fmla="*/ 2147483647 h 1500"/>
                <a:gd name="T24" fmla="*/ 2147483647 w 1362"/>
                <a:gd name="T25" fmla="*/ 2147483647 h 1500"/>
                <a:gd name="T26" fmla="*/ 2147483647 w 1362"/>
                <a:gd name="T27" fmla="*/ 2147483647 h 1500"/>
                <a:gd name="T28" fmla="*/ 2147483647 w 1362"/>
                <a:gd name="T29" fmla="*/ 2147483647 h 1500"/>
                <a:gd name="T30" fmla="*/ 2147483647 w 1362"/>
                <a:gd name="T31" fmla="*/ 2147483647 h 1500"/>
                <a:gd name="T32" fmla="*/ 2147483647 w 1362"/>
                <a:gd name="T33" fmla="*/ 2147483647 h 1500"/>
                <a:gd name="T34" fmla="*/ 2147483647 w 1362"/>
                <a:gd name="T35" fmla="*/ 2147483647 h 1500"/>
                <a:gd name="T36" fmla="*/ 2147483647 w 1362"/>
                <a:gd name="T37" fmla="*/ 2147483647 h 1500"/>
                <a:gd name="T38" fmla="*/ 2147483647 w 1362"/>
                <a:gd name="T39" fmla="*/ 2147483647 h 1500"/>
                <a:gd name="T40" fmla="*/ 2147483647 w 1362"/>
                <a:gd name="T41" fmla="*/ 2147483647 h 1500"/>
                <a:gd name="T42" fmla="*/ 2147483647 w 1362"/>
                <a:gd name="T43" fmla="*/ 2147483647 h 1500"/>
                <a:gd name="T44" fmla="*/ 2147483647 w 1362"/>
                <a:gd name="T45" fmla="*/ 2147483647 h 1500"/>
                <a:gd name="T46" fmla="*/ 2147483647 w 1362"/>
                <a:gd name="T47" fmla="*/ 2147483647 h 1500"/>
                <a:gd name="T48" fmla="*/ 2147483647 w 1362"/>
                <a:gd name="T49" fmla="*/ 2147483647 h 1500"/>
                <a:gd name="T50" fmla="*/ 2147483647 w 1362"/>
                <a:gd name="T51" fmla="*/ 2147483647 h 1500"/>
                <a:gd name="T52" fmla="*/ 2147483647 w 1362"/>
                <a:gd name="T53" fmla="*/ 2147483647 h 1500"/>
                <a:gd name="T54" fmla="*/ 2147483647 w 1362"/>
                <a:gd name="T55" fmla="*/ 2147483647 h 1500"/>
                <a:gd name="T56" fmla="*/ 2147483647 w 1362"/>
                <a:gd name="T57" fmla="*/ 2147483647 h 1500"/>
                <a:gd name="T58" fmla="*/ 2147483647 w 1362"/>
                <a:gd name="T59" fmla="*/ 2147483647 h 1500"/>
                <a:gd name="T60" fmla="*/ 2147483647 w 1362"/>
                <a:gd name="T61" fmla="*/ 2147483647 h 1500"/>
                <a:gd name="T62" fmla="*/ 2147483647 w 1362"/>
                <a:gd name="T63" fmla="*/ 2147483647 h 1500"/>
                <a:gd name="T64" fmla="*/ 2147483647 w 1362"/>
                <a:gd name="T65" fmla="*/ 2147483647 h 1500"/>
                <a:gd name="T66" fmla="*/ 2147483647 w 1362"/>
                <a:gd name="T67" fmla="*/ 2147483647 h 1500"/>
                <a:gd name="T68" fmla="*/ 2147483647 w 1362"/>
                <a:gd name="T69" fmla="*/ 2147483647 h 1500"/>
                <a:gd name="T70" fmla="*/ 2147483647 w 1362"/>
                <a:gd name="T71" fmla="*/ 2147483647 h 1500"/>
                <a:gd name="T72" fmla="*/ 2147483647 w 1362"/>
                <a:gd name="T73" fmla="*/ 2147483647 h 1500"/>
                <a:gd name="T74" fmla="*/ 2147483647 w 1362"/>
                <a:gd name="T75" fmla="*/ 2147483647 h 1500"/>
                <a:gd name="T76" fmla="*/ 2147483647 w 1362"/>
                <a:gd name="T77" fmla="*/ 2147483647 h 1500"/>
                <a:gd name="T78" fmla="*/ 2147483647 w 1362"/>
                <a:gd name="T79" fmla="*/ 2147483647 h 1500"/>
                <a:gd name="T80" fmla="*/ 2147483647 w 1362"/>
                <a:gd name="T81" fmla="*/ 2147483647 h 1500"/>
                <a:gd name="T82" fmla="*/ 2147483647 w 1362"/>
                <a:gd name="T83" fmla="*/ 2147483647 h 1500"/>
                <a:gd name="T84" fmla="*/ 2147483647 w 1362"/>
                <a:gd name="T85" fmla="*/ 2147483647 h 1500"/>
                <a:gd name="T86" fmla="*/ 2147483647 w 1362"/>
                <a:gd name="T87" fmla="*/ 2147483647 h 1500"/>
                <a:gd name="T88" fmla="*/ 2147483647 w 1362"/>
                <a:gd name="T89" fmla="*/ 2147483647 h 1500"/>
                <a:gd name="T90" fmla="*/ 2147483647 w 1362"/>
                <a:gd name="T91" fmla="*/ 2147483647 h 1500"/>
                <a:gd name="T92" fmla="*/ 2147483647 w 1362"/>
                <a:gd name="T93" fmla="*/ 2147483647 h 1500"/>
                <a:gd name="T94" fmla="*/ 2147483647 w 1362"/>
                <a:gd name="T95" fmla="*/ 2147483647 h 1500"/>
                <a:gd name="T96" fmla="*/ 2147483647 w 1362"/>
                <a:gd name="T97" fmla="*/ 2147483647 h 1500"/>
                <a:gd name="T98" fmla="*/ 2147483647 w 1362"/>
                <a:gd name="T99" fmla="*/ 2147483647 h 1500"/>
                <a:gd name="T100" fmla="*/ 2147483647 w 1362"/>
                <a:gd name="T101" fmla="*/ 2147483647 h 1500"/>
                <a:gd name="T102" fmla="*/ 2147483647 w 1362"/>
                <a:gd name="T103" fmla="*/ 2147483647 h 1500"/>
                <a:gd name="T104" fmla="*/ 2147483647 w 1362"/>
                <a:gd name="T105" fmla="*/ 2147483647 h 1500"/>
                <a:gd name="T106" fmla="*/ 2147483647 w 1362"/>
                <a:gd name="T107" fmla="*/ 2147483647 h 1500"/>
                <a:gd name="T108" fmla="*/ 2147483647 w 1362"/>
                <a:gd name="T109" fmla="*/ 2147483647 h 1500"/>
                <a:gd name="T110" fmla="*/ 2147483647 w 1362"/>
                <a:gd name="T111" fmla="*/ 2147483647 h 1500"/>
                <a:gd name="T112" fmla="*/ 2147483647 w 1362"/>
                <a:gd name="T113" fmla="*/ 2147483647 h 1500"/>
                <a:gd name="T114" fmla="*/ 2147483647 w 1362"/>
                <a:gd name="T115" fmla="*/ 2147483647 h 150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362"/>
                <a:gd name="T175" fmla="*/ 0 h 1500"/>
                <a:gd name="T176" fmla="*/ 1362 w 1362"/>
                <a:gd name="T177" fmla="*/ 1500 h 150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362" h="1500">
                  <a:moveTo>
                    <a:pt x="324" y="120"/>
                  </a:moveTo>
                  <a:lnTo>
                    <a:pt x="336" y="126"/>
                  </a:lnTo>
                  <a:lnTo>
                    <a:pt x="354" y="132"/>
                  </a:lnTo>
                  <a:lnTo>
                    <a:pt x="378" y="132"/>
                  </a:lnTo>
                  <a:lnTo>
                    <a:pt x="294" y="90"/>
                  </a:lnTo>
                  <a:lnTo>
                    <a:pt x="294" y="102"/>
                  </a:lnTo>
                  <a:lnTo>
                    <a:pt x="306" y="108"/>
                  </a:lnTo>
                  <a:lnTo>
                    <a:pt x="312" y="114"/>
                  </a:lnTo>
                  <a:lnTo>
                    <a:pt x="324" y="120"/>
                  </a:lnTo>
                  <a:close/>
                  <a:moveTo>
                    <a:pt x="684" y="48"/>
                  </a:moveTo>
                  <a:lnTo>
                    <a:pt x="732" y="48"/>
                  </a:lnTo>
                  <a:lnTo>
                    <a:pt x="738" y="54"/>
                  </a:lnTo>
                  <a:lnTo>
                    <a:pt x="750" y="54"/>
                  </a:lnTo>
                  <a:lnTo>
                    <a:pt x="774" y="66"/>
                  </a:lnTo>
                  <a:lnTo>
                    <a:pt x="786" y="66"/>
                  </a:lnTo>
                  <a:lnTo>
                    <a:pt x="798" y="60"/>
                  </a:lnTo>
                  <a:lnTo>
                    <a:pt x="804" y="60"/>
                  </a:lnTo>
                  <a:lnTo>
                    <a:pt x="816" y="54"/>
                  </a:lnTo>
                  <a:lnTo>
                    <a:pt x="828" y="54"/>
                  </a:lnTo>
                  <a:lnTo>
                    <a:pt x="840" y="60"/>
                  </a:lnTo>
                  <a:lnTo>
                    <a:pt x="876" y="72"/>
                  </a:lnTo>
                  <a:lnTo>
                    <a:pt x="888" y="78"/>
                  </a:lnTo>
                  <a:lnTo>
                    <a:pt x="894" y="84"/>
                  </a:lnTo>
                  <a:lnTo>
                    <a:pt x="900" y="84"/>
                  </a:lnTo>
                  <a:lnTo>
                    <a:pt x="924" y="60"/>
                  </a:lnTo>
                  <a:lnTo>
                    <a:pt x="984" y="66"/>
                  </a:lnTo>
                  <a:lnTo>
                    <a:pt x="984" y="42"/>
                  </a:lnTo>
                  <a:lnTo>
                    <a:pt x="1014" y="42"/>
                  </a:lnTo>
                  <a:lnTo>
                    <a:pt x="1026" y="36"/>
                  </a:lnTo>
                  <a:lnTo>
                    <a:pt x="1032" y="24"/>
                  </a:lnTo>
                  <a:lnTo>
                    <a:pt x="1038" y="18"/>
                  </a:lnTo>
                  <a:lnTo>
                    <a:pt x="1032" y="12"/>
                  </a:lnTo>
                  <a:lnTo>
                    <a:pt x="1002" y="12"/>
                  </a:lnTo>
                  <a:lnTo>
                    <a:pt x="990" y="18"/>
                  </a:lnTo>
                  <a:lnTo>
                    <a:pt x="984" y="18"/>
                  </a:lnTo>
                  <a:lnTo>
                    <a:pt x="972" y="6"/>
                  </a:lnTo>
                  <a:lnTo>
                    <a:pt x="960" y="0"/>
                  </a:lnTo>
                  <a:lnTo>
                    <a:pt x="918" y="0"/>
                  </a:lnTo>
                  <a:lnTo>
                    <a:pt x="900" y="6"/>
                  </a:lnTo>
                  <a:lnTo>
                    <a:pt x="882" y="18"/>
                  </a:lnTo>
                  <a:lnTo>
                    <a:pt x="870" y="18"/>
                  </a:lnTo>
                  <a:lnTo>
                    <a:pt x="864" y="12"/>
                  </a:lnTo>
                  <a:lnTo>
                    <a:pt x="864" y="6"/>
                  </a:lnTo>
                  <a:lnTo>
                    <a:pt x="858" y="6"/>
                  </a:lnTo>
                  <a:lnTo>
                    <a:pt x="852" y="0"/>
                  </a:lnTo>
                  <a:lnTo>
                    <a:pt x="822" y="0"/>
                  </a:lnTo>
                  <a:lnTo>
                    <a:pt x="804" y="18"/>
                  </a:lnTo>
                  <a:lnTo>
                    <a:pt x="738" y="0"/>
                  </a:lnTo>
                  <a:lnTo>
                    <a:pt x="726" y="0"/>
                  </a:lnTo>
                  <a:lnTo>
                    <a:pt x="708" y="6"/>
                  </a:lnTo>
                  <a:lnTo>
                    <a:pt x="690" y="6"/>
                  </a:lnTo>
                  <a:lnTo>
                    <a:pt x="672" y="12"/>
                  </a:lnTo>
                  <a:lnTo>
                    <a:pt x="660" y="12"/>
                  </a:lnTo>
                  <a:lnTo>
                    <a:pt x="660" y="6"/>
                  </a:lnTo>
                  <a:lnTo>
                    <a:pt x="666" y="0"/>
                  </a:lnTo>
                  <a:lnTo>
                    <a:pt x="630" y="12"/>
                  </a:lnTo>
                  <a:lnTo>
                    <a:pt x="648" y="36"/>
                  </a:lnTo>
                  <a:lnTo>
                    <a:pt x="684" y="48"/>
                  </a:lnTo>
                  <a:close/>
                  <a:moveTo>
                    <a:pt x="324" y="66"/>
                  </a:moveTo>
                  <a:lnTo>
                    <a:pt x="342" y="66"/>
                  </a:lnTo>
                  <a:lnTo>
                    <a:pt x="348" y="72"/>
                  </a:lnTo>
                  <a:lnTo>
                    <a:pt x="360" y="72"/>
                  </a:lnTo>
                  <a:lnTo>
                    <a:pt x="360" y="78"/>
                  </a:lnTo>
                  <a:lnTo>
                    <a:pt x="342" y="96"/>
                  </a:lnTo>
                  <a:lnTo>
                    <a:pt x="336" y="96"/>
                  </a:lnTo>
                  <a:lnTo>
                    <a:pt x="378" y="114"/>
                  </a:lnTo>
                  <a:lnTo>
                    <a:pt x="390" y="120"/>
                  </a:lnTo>
                  <a:lnTo>
                    <a:pt x="396" y="126"/>
                  </a:lnTo>
                  <a:lnTo>
                    <a:pt x="414" y="126"/>
                  </a:lnTo>
                  <a:lnTo>
                    <a:pt x="426" y="132"/>
                  </a:lnTo>
                  <a:lnTo>
                    <a:pt x="438" y="132"/>
                  </a:lnTo>
                  <a:lnTo>
                    <a:pt x="462" y="108"/>
                  </a:lnTo>
                  <a:lnTo>
                    <a:pt x="504" y="96"/>
                  </a:lnTo>
                  <a:lnTo>
                    <a:pt x="534" y="120"/>
                  </a:lnTo>
                  <a:lnTo>
                    <a:pt x="528" y="120"/>
                  </a:lnTo>
                  <a:lnTo>
                    <a:pt x="516" y="126"/>
                  </a:lnTo>
                  <a:lnTo>
                    <a:pt x="504" y="126"/>
                  </a:lnTo>
                  <a:lnTo>
                    <a:pt x="480" y="132"/>
                  </a:lnTo>
                  <a:lnTo>
                    <a:pt x="468" y="138"/>
                  </a:lnTo>
                  <a:lnTo>
                    <a:pt x="456" y="150"/>
                  </a:lnTo>
                  <a:lnTo>
                    <a:pt x="486" y="150"/>
                  </a:lnTo>
                  <a:lnTo>
                    <a:pt x="498" y="156"/>
                  </a:lnTo>
                  <a:lnTo>
                    <a:pt x="522" y="156"/>
                  </a:lnTo>
                  <a:lnTo>
                    <a:pt x="516" y="162"/>
                  </a:lnTo>
                  <a:lnTo>
                    <a:pt x="504" y="162"/>
                  </a:lnTo>
                  <a:lnTo>
                    <a:pt x="486" y="168"/>
                  </a:lnTo>
                  <a:lnTo>
                    <a:pt x="474" y="174"/>
                  </a:lnTo>
                  <a:lnTo>
                    <a:pt x="468" y="180"/>
                  </a:lnTo>
                  <a:lnTo>
                    <a:pt x="462" y="180"/>
                  </a:lnTo>
                  <a:lnTo>
                    <a:pt x="516" y="198"/>
                  </a:lnTo>
                  <a:lnTo>
                    <a:pt x="522" y="198"/>
                  </a:lnTo>
                  <a:lnTo>
                    <a:pt x="528" y="204"/>
                  </a:lnTo>
                  <a:lnTo>
                    <a:pt x="540" y="210"/>
                  </a:lnTo>
                  <a:lnTo>
                    <a:pt x="558" y="210"/>
                  </a:lnTo>
                  <a:lnTo>
                    <a:pt x="576" y="216"/>
                  </a:lnTo>
                  <a:lnTo>
                    <a:pt x="594" y="210"/>
                  </a:lnTo>
                  <a:lnTo>
                    <a:pt x="606" y="204"/>
                  </a:lnTo>
                  <a:lnTo>
                    <a:pt x="612" y="204"/>
                  </a:lnTo>
                  <a:lnTo>
                    <a:pt x="618" y="198"/>
                  </a:lnTo>
                  <a:lnTo>
                    <a:pt x="612" y="192"/>
                  </a:lnTo>
                  <a:lnTo>
                    <a:pt x="612" y="186"/>
                  </a:lnTo>
                  <a:lnTo>
                    <a:pt x="606" y="180"/>
                  </a:lnTo>
                  <a:lnTo>
                    <a:pt x="606" y="174"/>
                  </a:lnTo>
                  <a:lnTo>
                    <a:pt x="612" y="168"/>
                  </a:lnTo>
                  <a:lnTo>
                    <a:pt x="618" y="168"/>
                  </a:lnTo>
                  <a:lnTo>
                    <a:pt x="630" y="162"/>
                  </a:lnTo>
                  <a:lnTo>
                    <a:pt x="648" y="162"/>
                  </a:lnTo>
                  <a:lnTo>
                    <a:pt x="648" y="144"/>
                  </a:lnTo>
                  <a:lnTo>
                    <a:pt x="678" y="132"/>
                  </a:lnTo>
                  <a:lnTo>
                    <a:pt x="690" y="102"/>
                  </a:lnTo>
                  <a:lnTo>
                    <a:pt x="714" y="114"/>
                  </a:lnTo>
                  <a:lnTo>
                    <a:pt x="738" y="102"/>
                  </a:lnTo>
                  <a:lnTo>
                    <a:pt x="750" y="114"/>
                  </a:lnTo>
                  <a:lnTo>
                    <a:pt x="762" y="120"/>
                  </a:lnTo>
                  <a:lnTo>
                    <a:pt x="780" y="126"/>
                  </a:lnTo>
                  <a:lnTo>
                    <a:pt x="792" y="138"/>
                  </a:lnTo>
                  <a:lnTo>
                    <a:pt x="792" y="144"/>
                  </a:lnTo>
                  <a:lnTo>
                    <a:pt x="786" y="150"/>
                  </a:lnTo>
                  <a:lnTo>
                    <a:pt x="786" y="162"/>
                  </a:lnTo>
                  <a:lnTo>
                    <a:pt x="774" y="174"/>
                  </a:lnTo>
                  <a:lnTo>
                    <a:pt x="828" y="174"/>
                  </a:lnTo>
                  <a:lnTo>
                    <a:pt x="834" y="180"/>
                  </a:lnTo>
                  <a:lnTo>
                    <a:pt x="846" y="186"/>
                  </a:lnTo>
                  <a:lnTo>
                    <a:pt x="852" y="192"/>
                  </a:lnTo>
                  <a:lnTo>
                    <a:pt x="858" y="192"/>
                  </a:lnTo>
                  <a:lnTo>
                    <a:pt x="864" y="186"/>
                  </a:lnTo>
                  <a:lnTo>
                    <a:pt x="876" y="186"/>
                  </a:lnTo>
                  <a:lnTo>
                    <a:pt x="894" y="174"/>
                  </a:lnTo>
                  <a:lnTo>
                    <a:pt x="906" y="168"/>
                  </a:lnTo>
                  <a:lnTo>
                    <a:pt x="924" y="162"/>
                  </a:lnTo>
                  <a:lnTo>
                    <a:pt x="936" y="156"/>
                  </a:lnTo>
                  <a:lnTo>
                    <a:pt x="942" y="150"/>
                  </a:lnTo>
                  <a:lnTo>
                    <a:pt x="942" y="144"/>
                  </a:lnTo>
                  <a:lnTo>
                    <a:pt x="936" y="144"/>
                  </a:lnTo>
                  <a:lnTo>
                    <a:pt x="924" y="138"/>
                  </a:lnTo>
                  <a:lnTo>
                    <a:pt x="888" y="138"/>
                  </a:lnTo>
                  <a:lnTo>
                    <a:pt x="882" y="120"/>
                  </a:lnTo>
                  <a:lnTo>
                    <a:pt x="828" y="114"/>
                  </a:lnTo>
                  <a:lnTo>
                    <a:pt x="828" y="96"/>
                  </a:lnTo>
                  <a:lnTo>
                    <a:pt x="798" y="102"/>
                  </a:lnTo>
                  <a:lnTo>
                    <a:pt x="798" y="84"/>
                  </a:lnTo>
                  <a:lnTo>
                    <a:pt x="726" y="84"/>
                  </a:lnTo>
                  <a:lnTo>
                    <a:pt x="720" y="72"/>
                  </a:lnTo>
                  <a:lnTo>
                    <a:pt x="684" y="72"/>
                  </a:lnTo>
                  <a:lnTo>
                    <a:pt x="678" y="60"/>
                  </a:lnTo>
                  <a:lnTo>
                    <a:pt x="654" y="48"/>
                  </a:lnTo>
                  <a:lnTo>
                    <a:pt x="624" y="48"/>
                  </a:lnTo>
                  <a:lnTo>
                    <a:pt x="624" y="30"/>
                  </a:lnTo>
                  <a:lnTo>
                    <a:pt x="618" y="30"/>
                  </a:lnTo>
                  <a:lnTo>
                    <a:pt x="612" y="24"/>
                  </a:lnTo>
                  <a:lnTo>
                    <a:pt x="540" y="24"/>
                  </a:lnTo>
                  <a:lnTo>
                    <a:pt x="534" y="30"/>
                  </a:lnTo>
                  <a:lnTo>
                    <a:pt x="534" y="36"/>
                  </a:lnTo>
                  <a:lnTo>
                    <a:pt x="540" y="42"/>
                  </a:lnTo>
                  <a:lnTo>
                    <a:pt x="546" y="54"/>
                  </a:lnTo>
                  <a:lnTo>
                    <a:pt x="564" y="72"/>
                  </a:lnTo>
                  <a:lnTo>
                    <a:pt x="552" y="66"/>
                  </a:lnTo>
                  <a:lnTo>
                    <a:pt x="546" y="60"/>
                  </a:lnTo>
                  <a:lnTo>
                    <a:pt x="528" y="48"/>
                  </a:lnTo>
                  <a:lnTo>
                    <a:pt x="492" y="30"/>
                  </a:lnTo>
                  <a:lnTo>
                    <a:pt x="480" y="30"/>
                  </a:lnTo>
                  <a:lnTo>
                    <a:pt x="474" y="36"/>
                  </a:lnTo>
                  <a:lnTo>
                    <a:pt x="468" y="48"/>
                  </a:lnTo>
                  <a:lnTo>
                    <a:pt x="462" y="54"/>
                  </a:lnTo>
                  <a:lnTo>
                    <a:pt x="450" y="54"/>
                  </a:lnTo>
                  <a:lnTo>
                    <a:pt x="438" y="48"/>
                  </a:lnTo>
                  <a:lnTo>
                    <a:pt x="420" y="48"/>
                  </a:lnTo>
                  <a:lnTo>
                    <a:pt x="420" y="42"/>
                  </a:lnTo>
                  <a:lnTo>
                    <a:pt x="426" y="42"/>
                  </a:lnTo>
                  <a:lnTo>
                    <a:pt x="438" y="30"/>
                  </a:lnTo>
                  <a:lnTo>
                    <a:pt x="384" y="30"/>
                  </a:lnTo>
                  <a:lnTo>
                    <a:pt x="372" y="42"/>
                  </a:lnTo>
                  <a:lnTo>
                    <a:pt x="366" y="30"/>
                  </a:lnTo>
                  <a:lnTo>
                    <a:pt x="354" y="30"/>
                  </a:lnTo>
                  <a:lnTo>
                    <a:pt x="318" y="48"/>
                  </a:lnTo>
                  <a:lnTo>
                    <a:pt x="318" y="60"/>
                  </a:lnTo>
                  <a:lnTo>
                    <a:pt x="324" y="66"/>
                  </a:lnTo>
                  <a:close/>
                  <a:moveTo>
                    <a:pt x="642" y="708"/>
                  </a:moveTo>
                  <a:lnTo>
                    <a:pt x="666" y="696"/>
                  </a:lnTo>
                  <a:lnTo>
                    <a:pt x="666" y="690"/>
                  </a:lnTo>
                  <a:lnTo>
                    <a:pt x="678" y="690"/>
                  </a:lnTo>
                  <a:lnTo>
                    <a:pt x="678" y="678"/>
                  </a:lnTo>
                  <a:lnTo>
                    <a:pt x="672" y="672"/>
                  </a:lnTo>
                  <a:lnTo>
                    <a:pt x="630" y="690"/>
                  </a:lnTo>
                  <a:lnTo>
                    <a:pt x="642" y="708"/>
                  </a:lnTo>
                  <a:close/>
                  <a:moveTo>
                    <a:pt x="774" y="648"/>
                  </a:moveTo>
                  <a:lnTo>
                    <a:pt x="780" y="642"/>
                  </a:lnTo>
                  <a:lnTo>
                    <a:pt x="786" y="642"/>
                  </a:lnTo>
                  <a:lnTo>
                    <a:pt x="792" y="636"/>
                  </a:lnTo>
                  <a:lnTo>
                    <a:pt x="792" y="630"/>
                  </a:lnTo>
                  <a:lnTo>
                    <a:pt x="786" y="624"/>
                  </a:lnTo>
                  <a:lnTo>
                    <a:pt x="774" y="624"/>
                  </a:lnTo>
                  <a:lnTo>
                    <a:pt x="768" y="630"/>
                  </a:lnTo>
                  <a:lnTo>
                    <a:pt x="768" y="642"/>
                  </a:lnTo>
                  <a:lnTo>
                    <a:pt x="774" y="648"/>
                  </a:lnTo>
                  <a:close/>
                  <a:moveTo>
                    <a:pt x="594" y="696"/>
                  </a:moveTo>
                  <a:lnTo>
                    <a:pt x="576" y="696"/>
                  </a:lnTo>
                  <a:lnTo>
                    <a:pt x="552" y="708"/>
                  </a:lnTo>
                  <a:lnTo>
                    <a:pt x="546" y="714"/>
                  </a:lnTo>
                  <a:lnTo>
                    <a:pt x="570" y="720"/>
                  </a:lnTo>
                  <a:lnTo>
                    <a:pt x="576" y="714"/>
                  </a:lnTo>
                  <a:lnTo>
                    <a:pt x="588" y="714"/>
                  </a:lnTo>
                  <a:lnTo>
                    <a:pt x="600" y="702"/>
                  </a:lnTo>
                  <a:lnTo>
                    <a:pt x="594" y="696"/>
                  </a:lnTo>
                  <a:close/>
                  <a:moveTo>
                    <a:pt x="918" y="612"/>
                  </a:moveTo>
                  <a:lnTo>
                    <a:pt x="936" y="618"/>
                  </a:lnTo>
                  <a:lnTo>
                    <a:pt x="942" y="606"/>
                  </a:lnTo>
                  <a:lnTo>
                    <a:pt x="948" y="600"/>
                  </a:lnTo>
                  <a:lnTo>
                    <a:pt x="948" y="594"/>
                  </a:lnTo>
                  <a:lnTo>
                    <a:pt x="918" y="594"/>
                  </a:lnTo>
                  <a:lnTo>
                    <a:pt x="918" y="612"/>
                  </a:lnTo>
                  <a:close/>
                  <a:moveTo>
                    <a:pt x="486" y="756"/>
                  </a:moveTo>
                  <a:lnTo>
                    <a:pt x="474" y="756"/>
                  </a:lnTo>
                  <a:lnTo>
                    <a:pt x="438" y="774"/>
                  </a:lnTo>
                  <a:lnTo>
                    <a:pt x="432" y="780"/>
                  </a:lnTo>
                  <a:lnTo>
                    <a:pt x="432" y="786"/>
                  </a:lnTo>
                  <a:lnTo>
                    <a:pt x="444" y="786"/>
                  </a:lnTo>
                  <a:lnTo>
                    <a:pt x="456" y="780"/>
                  </a:lnTo>
                  <a:lnTo>
                    <a:pt x="462" y="774"/>
                  </a:lnTo>
                  <a:lnTo>
                    <a:pt x="474" y="768"/>
                  </a:lnTo>
                  <a:lnTo>
                    <a:pt x="510" y="768"/>
                  </a:lnTo>
                  <a:lnTo>
                    <a:pt x="510" y="762"/>
                  </a:lnTo>
                  <a:lnTo>
                    <a:pt x="504" y="762"/>
                  </a:lnTo>
                  <a:lnTo>
                    <a:pt x="504" y="756"/>
                  </a:lnTo>
                  <a:lnTo>
                    <a:pt x="486" y="756"/>
                  </a:lnTo>
                  <a:close/>
                  <a:moveTo>
                    <a:pt x="1356" y="660"/>
                  </a:moveTo>
                  <a:lnTo>
                    <a:pt x="1326" y="666"/>
                  </a:lnTo>
                  <a:lnTo>
                    <a:pt x="1290" y="654"/>
                  </a:lnTo>
                  <a:lnTo>
                    <a:pt x="1260" y="642"/>
                  </a:lnTo>
                  <a:lnTo>
                    <a:pt x="1302" y="642"/>
                  </a:lnTo>
                  <a:lnTo>
                    <a:pt x="1326" y="630"/>
                  </a:lnTo>
                  <a:lnTo>
                    <a:pt x="1344" y="630"/>
                  </a:lnTo>
                  <a:lnTo>
                    <a:pt x="1350" y="624"/>
                  </a:lnTo>
                  <a:lnTo>
                    <a:pt x="1356" y="624"/>
                  </a:lnTo>
                  <a:lnTo>
                    <a:pt x="1344" y="618"/>
                  </a:lnTo>
                  <a:lnTo>
                    <a:pt x="1338" y="612"/>
                  </a:lnTo>
                  <a:lnTo>
                    <a:pt x="1320" y="606"/>
                  </a:lnTo>
                  <a:lnTo>
                    <a:pt x="1308" y="600"/>
                  </a:lnTo>
                  <a:lnTo>
                    <a:pt x="1284" y="600"/>
                  </a:lnTo>
                  <a:lnTo>
                    <a:pt x="1260" y="588"/>
                  </a:lnTo>
                  <a:lnTo>
                    <a:pt x="1254" y="588"/>
                  </a:lnTo>
                  <a:lnTo>
                    <a:pt x="1242" y="582"/>
                  </a:lnTo>
                  <a:lnTo>
                    <a:pt x="1242" y="588"/>
                  </a:lnTo>
                  <a:lnTo>
                    <a:pt x="1236" y="594"/>
                  </a:lnTo>
                  <a:lnTo>
                    <a:pt x="1236" y="600"/>
                  </a:lnTo>
                  <a:lnTo>
                    <a:pt x="1218" y="618"/>
                  </a:lnTo>
                  <a:lnTo>
                    <a:pt x="1206" y="618"/>
                  </a:lnTo>
                  <a:lnTo>
                    <a:pt x="1200" y="612"/>
                  </a:lnTo>
                  <a:lnTo>
                    <a:pt x="1224" y="588"/>
                  </a:lnTo>
                  <a:lnTo>
                    <a:pt x="1158" y="564"/>
                  </a:lnTo>
                  <a:lnTo>
                    <a:pt x="1158" y="576"/>
                  </a:lnTo>
                  <a:lnTo>
                    <a:pt x="1152" y="594"/>
                  </a:lnTo>
                  <a:lnTo>
                    <a:pt x="1134" y="630"/>
                  </a:lnTo>
                  <a:lnTo>
                    <a:pt x="1128" y="630"/>
                  </a:lnTo>
                  <a:lnTo>
                    <a:pt x="1122" y="624"/>
                  </a:lnTo>
                  <a:lnTo>
                    <a:pt x="1116" y="612"/>
                  </a:lnTo>
                  <a:lnTo>
                    <a:pt x="1116" y="594"/>
                  </a:lnTo>
                  <a:lnTo>
                    <a:pt x="1122" y="582"/>
                  </a:lnTo>
                  <a:lnTo>
                    <a:pt x="1116" y="594"/>
                  </a:lnTo>
                  <a:lnTo>
                    <a:pt x="1104" y="600"/>
                  </a:lnTo>
                  <a:lnTo>
                    <a:pt x="1080" y="624"/>
                  </a:lnTo>
                  <a:lnTo>
                    <a:pt x="1056" y="636"/>
                  </a:lnTo>
                  <a:lnTo>
                    <a:pt x="1050" y="636"/>
                  </a:lnTo>
                  <a:lnTo>
                    <a:pt x="1050" y="630"/>
                  </a:lnTo>
                  <a:lnTo>
                    <a:pt x="1056" y="618"/>
                  </a:lnTo>
                  <a:lnTo>
                    <a:pt x="1086" y="588"/>
                  </a:lnTo>
                  <a:lnTo>
                    <a:pt x="1092" y="576"/>
                  </a:lnTo>
                  <a:lnTo>
                    <a:pt x="1104" y="570"/>
                  </a:lnTo>
                  <a:lnTo>
                    <a:pt x="1068" y="570"/>
                  </a:lnTo>
                  <a:lnTo>
                    <a:pt x="1050" y="582"/>
                  </a:lnTo>
                  <a:lnTo>
                    <a:pt x="1026" y="582"/>
                  </a:lnTo>
                  <a:lnTo>
                    <a:pt x="984" y="606"/>
                  </a:lnTo>
                  <a:lnTo>
                    <a:pt x="960" y="606"/>
                  </a:lnTo>
                  <a:lnTo>
                    <a:pt x="954" y="636"/>
                  </a:lnTo>
                  <a:lnTo>
                    <a:pt x="918" y="624"/>
                  </a:lnTo>
                  <a:lnTo>
                    <a:pt x="882" y="630"/>
                  </a:lnTo>
                  <a:lnTo>
                    <a:pt x="894" y="660"/>
                  </a:lnTo>
                  <a:lnTo>
                    <a:pt x="846" y="648"/>
                  </a:lnTo>
                  <a:lnTo>
                    <a:pt x="828" y="654"/>
                  </a:lnTo>
                  <a:lnTo>
                    <a:pt x="834" y="678"/>
                  </a:lnTo>
                  <a:lnTo>
                    <a:pt x="792" y="690"/>
                  </a:lnTo>
                  <a:lnTo>
                    <a:pt x="792" y="654"/>
                  </a:lnTo>
                  <a:lnTo>
                    <a:pt x="762" y="654"/>
                  </a:lnTo>
                  <a:lnTo>
                    <a:pt x="774" y="678"/>
                  </a:lnTo>
                  <a:lnTo>
                    <a:pt x="750" y="660"/>
                  </a:lnTo>
                  <a:lnTo>
                    <a:pt x="750" y="690"/>
                  </a:lnTo>
                  <a:lnTo>
                    <a:pt x="726" y="690"/>
                  </a:lnTo>
                  <a:lnTo>
                    <a:pt x="726" y="660"/>
                  </a:lnTo>
                  <a:lnTo>
                    <a:pt x="738" y="654"/>
                  </a:lnTo>
                  <a:lnTo>
                    <a:pt x="744" y="648"/>
                  </a:lnTo>
                  <a:lnTo>
                    <a:pt x="708" y="642"/>
                  </a:lnTo>
                  <a:lnTo>
                    <a:pt x="708" y="684"/>
                  </a:lnTo>
                  <a:lnTo>
                    <a:pt x="678" y="696"/>
                  </a:lnTo>
                  <a:lnTo>
                    <a:pt x="696" y="708"/>
                  </a:lnTo>
                  <a:lnTo>
                    <a:pt x="660" y="714"/>
                  </a:lnTo>
                  <a:lnTo>
                    <a:pt x="672" y="726"/>
                  </a:lnTo>
                  <a:lnTo>
                    <a:pt x="630" y="726"/>
                  </a:lnTo>
                  <a:lnTo>
                    <a:pt x="630" y="738"/>
                  </a:lnTo>
                  <a:lnTo>
                    <a:pt x="660" y="750"/>
                  </a:lnTo>
                  <a:lnTo>
                    <a:pt x="654" y="762"/>
                  </a:lnTo>
                  <a:lnTo>
                    <a:pt x="618" y="744"/>
                  </a:lnTo>
                  <a:lnTo>
                    <a:pt x="600" y="750"/>
                  </a:lnTo>
                  <a:lnTo>
                    <a:pt x="624" y="762"/>
                  </a:lnTo>
                  <a:lnTo>
                    <a:pt x="606" y="780"/>
                  </a:lnTo>
                  <a:lnTo>
                    <a:pt x="594" y="762"/>
                  </a:lnTo>
                  <a:lnTo>
                    <a:pt x="576" y="768"/>
                  </a:lnTo>
                  <a:lnTo>
                    <a:pt x="576" y="780"/>
                  </a:lnTo>
                  <a:lnTo>
                    <a:pt x="546" y="780"/>
                  </a:lnTo>
                  <a:lnTo>
                    <a:pt x="540" y="792"/>
                  </a:lnTo>
                  <a:lnTo>
                    <a:pt x="564" y="804"/>
                  </a:lnTo>
                  <a:lnTo>
                    <a:pt x="564" y="822"/>
                  </a:lnTo>
                  <a:lnTo>
                    <a:pt x="528" y="810"/>
                  </a:lnTo>
                  <a:lnTo>
                    <a:pt x="522" y="822"/>
                  </a:lnTo>
                  <a:lnTo>
                    <a:pt x="552" y="834"/>
                  </a:lnTo>
                  <a:lnTo>
                    <a:pt x="504" y="834"/>
                  </a:lnTo>
                  <a:lnTo>
                    <a:pt x="504" y="852"/>
                  </a:lnTo>
                  <a:lnTo>
                    <a:pt x="492" y="846"/>
                  </a:lnTo>
                  <a:lnTo>
                    <a:pt x="486" y="846"/>
                  </a:lnTo>
                  <a:lnTo>
                    <a:pt x="474" y="852"/>
                  </a:lnTo>
                  <a:lnTo>
                    <a:pt x="468" y="858"/>
                  </a:lnTo>
                  <a:lnTo>
                    <a:pt x="456" y="858"/>
                  </a:lnTo>
                  <a:lnTo>
                    <a:pt x="456" y="870"/>
                  </a:lnTo>
                  <a:lnTo>
                    <a:pt x="462" y="876"/>
                  </a:lnTo>
                  <a:lnTo>
                    <a:pt x="456" y="876"/>
                  </a:lnTo>
                  <a:lnTo>
                    <a:pt x="450" y="882"/>
                  </a:lnTo>
                  <a:lnTo>
                    <a:pt x="444" y="882"/>
                  </a:lnTo>
                  <a:lnTo>
                    <a:pt x="444" y="900"/>
                  </a:lnTo>
                  <a:lnTo>
                    <a:pt x="480" y="900"/>
                  </a:lnTo>
                  <a:lnTo>
                    <a:pt x="468" y="912"/>
                  </a:lnTo>
                  <a:lnTo>
                    <a:pt x="432" y="906"/>
                  </a:lnTo>
                  <a:lnTo>
                    <a:pt x="420" y="912"/>
                  </a:lnTo>
                  <a:lnTo>
                    <a:pt x="414" y="918"/>
                  </a:lnTo>
                  <a:lnTo>
                    <a:pt x="414" y="930"/>
                  </a:lnTo>
                  <a:lnTo>
                    <a:pt x="420" y="936"/>
                  </a:lnTo>
                  <a:lnTo>
                    <a:pt x="420" y="948"/>
                  </a:lnTo>
                  <a:lnTo>
                    <a:pt x="408" y="954"/>
                  </a:lnTo>
                  <a:lnTo>
                    <a:pt x="390" y="954"/>
                  </a:lnTo>
                  <a:lnTo>
                    <a:pt x="390" y="972"/>
                  </a:lnTo>
                  <a:lnTo>
                    <a:pt x="408" y="990"/>
                  </a:lnTo>
                  <a:lnTo>
                    <a:pt x="408" y="996"/>
                  </a:lnTo>
                  <a:lnTo>
                    <a:pt x="402" y="1002"/>
                  </a:lnTo>
                  <a:lnTo>
                    <a:pt x="366" y="1002"/>
                  </a:lnTo>
                  <a:lnTo>
                    <a:pt x="360" y="1008"/>
                  </a:lnTo>
                  <a:lnTo>
                    <a:pt x="360" y="1026"/>
                  </a:lnTo>
                  <a:lnTo>
                    <a:pt x="354" y="1032"/>
                  </a:lnTo>
                  <a:lnTo>
                    <a:pt x="342" y="1032"/>
                  </a:lnTo>
                  <a:lnTo>
                    <a:pt x="336" y="1026"/>
                  </a:lnTo>
                  <a:lnTo>
                    <a:pt x="318" y="1026"/>
                  </a:lnTo>
                  <a:lnTo>
                    <a:pt x="294" y="1050"/>
                  </a:lnTo>
                  <a:lnTo>
                    <a:pt x="282" y="1050"/>
                  </a:lnTo>
                  <a:lnTo>
                    <a:pt x="270" y="1062"/>
                  </a:lnTo>
                  <a:lnTo>
                    <a:pt x="270" y="1068"/>
                  </a:lnTo>
                  <a:lnTo>
                    <a:pt x="276" y="1074"/>
                  </a:lnTo>
                  <a:lnTo>
                    <a:pt x="276" y="1080"/>
                  </a:lnTo>
                  <a:lnTo>
                    <a:pt x="264" y="1092"/>
                  </a:lnTo>
                  <a:lnTo>
                    <a:pt x="252" y="1092"/>
                  </a:lnTo>
                  <a:lnTo>
                    <a:pt x="246" y="1086"/>
                  </a:lnTo>
                  <a:lnTo>
                    <a:pt x="234" y="1080"/>
                  </a:lnTo>
                  <a:lnTo>
                    <a:pt x="234" y="1074"/>
                  </a:lnTo>
                  <a:lnTo>
                    <a:pt x="228" y="1074"/>
                  </a:lnTo>
                  <a:lnTo>
                    <a:pt x="204" y="1086"/>
                  </a:lnTo>
                  <a:lnTo>
                    <a:pt x="198" y="1092"/>
                  </a:lnTo>
                  <a:lnTo>
                    <a:pt x="180" y="1092"/>
                  </a:lnTo>
                  <a:lnTo>
                    <a:pt x="180" y="1110"/>
                  </a:lnTo>
                  <a:lnTo>
                    <a:pt x="186" y="1116"/>
                  </a:lnTo>
                  <a:lnTo>
                    <a:pt x="192" y="1116"/>
                  </a:lnTo>
                  <a:lnTo>
                    <a:pt x="192" y="1128"/>
                  </a:lnTo>
                  <a:lnTo>
                    <a:pt x="186" y="1128"/>
                  </a:lnTo>
                  <a:lnTo>
                    <a:pt x="174" y="1116"/>
                  </a:lnTo>
                  <a:lnTo>
                    <a:pt x="162" y="1116"/>
                  </a:lnTo>
                  <a:lnTo>
                    <a:pt x="156" y="1122"/>
                  </a:lnTo>
                  <a:lnTo>
                    <a:pt x="156" y="1134"/>
                  </a:lnTo>
                  <a:lnTo>
                    <a:pt x="168" y="1134"/>
                  </a:lnTo>
                  <a:lnTo>
                    <a:pt x="174" y="1140"/>
                  </a:lnTo>
                  <a:lnTo>
                    <a:pt x="180" y="1140"/>
                  </a:lnTo>
                  <a:lnTo>
                    <a:pt x="180" y="1152"/>
                  </a:lnTo>
                  <a:lnTo>
                    <a:pt x="138" y="1152"/>
                  </a:lnTo>
                  <a:lnTo>
                    <a:pt x="138" y="1146"/>
                  </a:lnTo>
                  <a:lnTo>
                    <a:pt x="132" y="1146"/>
                  </a:lnTo>
                  <a:lnTo>
                    <a:pt x="126" y="1158"/>
                  </a:lnTo>
                  <a:lnTo>
                    <a:pt x="126" y="1170"/>
                  </a:lnTo>
                  <a:lnTo>
                    <a:pt x="120" y="1164"/>
                  </a:lnTo>
                  <a:lnTo>
                    <a:pt x="102" y="1164"/>
                  </a:lnTo>
                  <a:lnTo>
                    <a:pt x="96" y="1158"/>
                  </a:lnTo>
                  <a:lnTo>
                    <a:pt x="90" y="1158"/>
                  </a:lnTo>
                  <a:lnTo>
                    <a:pt x="90" y="1164"/>
                  </a:lnTo>
                  <a:lnTo>
                    <a:pt x="96" y="1170"/>
                  </a:lnTo>
                  <a:lnTo>
                    <a:pt x="120" y="1182"/>
                  </a:lnTo>
                  <a:lnTo>
                    <a:pt x="132" y="1182"/>
                  </a:lnTo>
                  <a:lnTo>
                    <a:pt x="108" y="1200"/>
                  </a:lnTo>
                  <a:lnTo>
                    <a:pt x="108" y="1188"/>
                  </a:lnTo>
                  <a:lnTo>
                    <a:pt x="90" y="1188"/>
                  </a:lnTo>
                  <a:lnTo>
                    <a:pt x="84" y="1194"/>
                  </a:lnTo>
                  <a:lnTo>
                    <a:pt x="60" y="1182"/>
                  </a:lnTo>
                  <a:lnTo>
                    <a:pt x="54" y="1194"/>
                  </a:lnTo>
                  <a:lnTo>
                    <a:pt x="66" y="1200"/>
                  </a:lnTo>
                  <a:lnTo>
                    <a:pt x="30" y="1194"/>
                  </a:lnTo>
                  <a:lnTo>
                    <a:pt x="30" y="1212"/>
                  </a:lnTo>
                  <a:lnTo>
                    <a:pt x="78" y="1212"/>
                  </a:lnTo>
                  <a:lnTo>
                    <a:pt x="54" y="1218"/>
                  </a:lnTo>
                  <a:lnTo>
                    <a:pt x="18" y="1212"/>
                  </a:lnTo>
                  <a:lnTo>
                    <a:pt x="6" y="1224"/>
                  </a:lnTo>
                  <a:lnTo>
                    <a:pt x="6" y="1230"/>
                  </a:lnTo>
                  <a:lnTo>
                    <a:pt x="18" y="1242"/>
                  </a:lnTo>
                  <a:lnTo>
                    <a:pt x="36" y="1242"/>
                  </a:lnTo>
                  <a:lnTo>
                    <a:pt x="18" y="1248"/>
                  </a:lnTo>
                  <a:lnTo>
                    <a:pt x="12" y="1254"/>
                  </a:lnTo>
                  <a:lnTo>
                    <a:pt x="12" y="1260"/>
                  </a:lnTo>
                  <a:lnTo>
                    <a:pt x="66" y="1260"/>
                  </a:lnTo>
                  <a:lnTo>
                    <a:pt x="78" y="1272"/>
                  </a:lnTo>
                  <a:lnTo>
                    <a:pt x="96" y="1260"/>
                  </a:lnTo>
                  <a:lnTo>
                    <a:pt x="108" y="1272"/>
                  </a:lnTo>
                  <a:lnTo>
                    <a:pt x="138" y="1260"/>
                  </a:lnTo>
                  <a:lnTo>
                    <a:pt x="132" y="1266"/>
                  </a:lnTo>
                  <a:lnTo>
                    <a:pt x="126" y="1278"/>
                  </a:lnTo>
                  <a:lnTo>
                    <a:pt x="60" y="1278"/>
                  </a:lnTo>
                  <a:lnTo>
                    <a:pt x="54" y="1272"/>
                  </a:lnTo>
                  <a:lnTo>
                    <a:pt x="24" y="1272"/>
                  </a:lnTo>
                  <a:lnTo>
                    <a:pt x="12" y="1278"/>
                  </a:lnTo>
                  <a:lnTo>
                    <a:pt x="0" y="1278"/>
                  </a:lnTo>
                  <a:lnTo>
                    <a:pt x="6" y="1284"/>
                  </a:lnTo>
                  <a:lnTo>
                    <a:pt x="6" y="1296"/>
                  </a:lnTo>
                  <a:lnTo>
                    <a:pt x="12" y="1296"/>
                  </a:lnTo>
                  <a:lnTo>
                    <a:pt x="18" y="1302"/>
                  </a:lnTo>
                  <a:lnTo>
                    <a:pt x="30" y="1302"/>
                  </a:lnTo>
                  <a:lnTo>
                    <a:pt x="24" y="1308"/>
                  </a:lnTo>
                  <a:lnTo>
                    <a:pt x="18" y="1320"/>
                  </a:lnTo>
                  <a:lnTo>
                    <a:pt x="36" y="1338"/>
                  </a:lnTo>
                  <a:lnTo>
                    <a:pt x="48" y="1338"/>
                  </a:lnTo>
                  <a:lnTo>
                    <a:pt x="72" y="1320"/>
                  </a:lnTo>
                  <a:lnTo>
                    <a:pt x="102" y="1314"/>
                  </a:lnTo>
                  <a:lnTo>
                    <a:pt x="90" y="1338"/>
                  </a:lnTo>
                  <a:lnTo>
                    <a:pt x="78" y="1332"/>
                  </a:lnTo>
                  <a:lnTo>
                    <a:pt x="66" y="1350"/>
                  </a:lnTo>
                  <a:lnTo>
                    <a:pt x="30" y="1350"/>
                  </a:lnTo>
                  <a:lnTo>
                    <a:pt x="48" y="1368"/>
                  </a:lnTo>
                  <a:lnTo>
                    <a:pt x="24" y="1380"/>
                  </a:lnTo>
                  <a:lnTo>
                    <a:pt x="6" y="1380"/>
                  </a:lnTo>
                  <a:lnTo>
                    <a:pt x="6" y="1398"/>
                  </a:lnTo>
                  <a:lnTo>
                    <a:pt x="66" y="1398"/>
                  </a:lnTo>
                  <a:lnTo>
                    <a:pt x="54" y="1422"/>
                  </a:lnTo>
                  <a:lnTo>
                    <a:pt x="66" y="1422"/>
                  </a:lnTo>
                  <a:lnTo>
                    <a:pt x="54" y="1440"/>
                  </a:lnTo>
                  <a:lnTo>
                    <a:pt x="42" y="1434"/>
                  </a:lnTo>
                  <a:lnTo>
                    <a:pt x="36" y="1434"/>
                  </a:lnTo>
                  <a:lnTo>
                    <a:pt x="30" y="1428"/>
                  </a:lnTo>
                  <a:lnTo>
                    <a:pt x="18" y="1428"/>
                  </a:lnTo>
                  <a:lnTo>
                    <a:pt x="18" y="1440"/>
                  </a:lnTo>
                  <a:lnTo>
                    <a:pt x="24" y="1452"/>
                  </a:lnTo>
                  <a:lnTo>
                    <a:pt x="36" y="1464"/>
                  </a:lnTo>
                  <a:lnTo>
                    <a:pt x="84" y="1482"/>
                  </a:lnTo>
                  <a:lnTo>
                    <a:pt x="78" y="1488"/>
                  </a:lnTo>
                  <a:lnTo>
                    <a:pt x="84" y="1494"/>
                  </a:lnTo>
                  <a:lnTo>
                    <a:pt x="126" y="1494"/>
                  </a:lnTo>
                  <a:lnTo>
                    <a:pt x="132" y="1500"/>
                  </a:lnTo>
                  <a:lnTo>
                    <a:pt x="144" y="1500"/>
                  </a:lnTo>
                  <a:lnTo>
                    <a:pt x="192" y="1476"/>
                  </a:lnTo>
                  <a:lnTo>
                    <a:pt x="204" y="1464"/>
                  </a:lnTo>
                  <a:lnTo>
                    <a:pt x="216" y="1458"/>
                  </a:lnTo>
                  <a:lnTo>
                    <a:pt x="222" y="1452"/>
                  </a:lnTo>
                  <a:lnTo>
                    <a:pt x="258" y="1422"/>
                  </a:lnTo>
                  <a:lnTo>
                    <a:pt x="282" y="1422"/>
                  </a:lnTo>
                  <a:lnTo>
                    <a:pt x="294" y="1416"/>
                  </a:lnTo>
                  <a:lnTo>
                    <a:pt x="300" y="1410"/>
                  </a:lnTo>
                  <a:lnTo>
                    <a:pt x="300" y="1386"/>
                  </a:lnTo>
                  <a:lnTo>
                    <a:pt x="294" y="1380"/>
                  </a:lnTo>
                  <a:lnTo>
                    <a:pt x="294" y="1374"/>
                  </a:lnTo>
                  <a:lnTo>
                    <a:pt x="312" y="1368"/>
                  </a:lnTo>
                  <a:lnTo>
                    <a:pt x="306" y="1374"/>
                  </a:lnTo>
                  <a:lnTo>
                    <a:pt x="306" y="1380"/>
                  </a:lnTo>
                  <a:lnTo>
                    <a:pt x="300" y="1386"/>
                  </a:lnTo>
                  <a:lnTo>
                    <a:pt x="300" y="1392"/>
                  </a:lnTo>
                  <a:lnTo>
                    <a:pt x="312" y="1404"/>
                  </a:lnTo>
                  <a:lnTo>
                    <a:pt x="330" y="1410"/>
                  </a:lnTo>
                  <a:lnTo>
                    <a:pt x="342" y="1410"/>
                  </a:lnTo>
                  <a:lnTo>
                    <a:pt x="348" y="1416"/>
                  </a:lnTo>
                  <a:lnTo>
                    <a:pt x="354" y="1416"/>
                  </a:lnTo>
                  <a:lnTo>
                    <a:pt x="372" y="1434"/>
                  </a:lnTo>
                  <a:lnTo>
                    <a:pt x="378" y="1422"/>
                  </a:lnTo>
                  <a:lnTo>
                    <a:pt x="384" y="1416"/>
                  </a:lnTo>
                  <a:lnTo>
                    <a:pt x="384" y="1398"/>
                  </a:lnTo>
                  <a:lnTo>
                    <a:pt x="372" y="1386"/>
                  </a:lnTo>
                  <a:lnTo>
                    <a:pt x="372" y="1380"/>
                  </a:lnTo>
                  <a:lnTo>
                    <a:pt x="378" y="1374"/>
                  </a:lnTo>
                  <a:lnTo>
                    <a:pt x="384" y="1374"/>
                  </a:lnTo>
                  <a:lnTo>
                    <a:pt x="384" y="1368"/>
                  </a:lnTo>
                  <a:lnTo>
                    <a:pt x="378" y="1356"/>
                  </a:lnTo>
                  <a:lnTo>
                    <a:pt x="414" y="1356"/>
                  </a:lnTo>
                  <a:lnTo>
                    <a:pt x="420" y="1350"/>
                  </a:lnTo>
                  <a:lnTo>
                    <a:pt x="420" y="1326"/>
                  </a:lnTo>
                  <a:lnTo>
                    <a:pt x="426" y="1326"/>
                  </a:lnTo>
                  <a:lnTo>
                    <a:pt x="420" y="1314"/>
                  </a:lnTo>
                  <a:lnTo>
                    <a:pt x="420" y="1308"/>
                  </a:lnTo>
                  <a:lnTo>
                    <a:pt x="414" y="1302"/>
                  </a:lnTo>
                  <a:lnTo>
                    <a:pt x="414" y="1296"/>
                  </a:lnTo>
                  <a:lnTo>
                    <a:pt x="408" y="1284"/>
                  </a:lnTo>
                  <a:lnTo>
                    <a:pt x="402" y="1278"/>
                  </a:lnTo>
                  <a:lnTo>
                    <a:pt x="426" y="1272"/>
                  </a:lnTo>
                  <a:lnTo>
                    <a:pt x="438" y="1260"/>
                  </a:lnTo>
                  <a:lnTo>
                    <a:pt x="438" y="1248"/>
                  </a:lnTo>
                  <a:lnTo>
                    <a:pt x="420" y="1230"/>
                  </a:lnTo>
                  <a:lnTo>
                    <a:pt x="414" y="1230"/>
                  </a:lnTo>
                  <a:lnTo>
                    <a:pt x="402" y="1218"/>
                  </a:lnTo>
                  <a:lnTo>
                    <a:pt x="402" y="1200"/>
                  </a:lnTo>
                  <a:lnTo>
                    <a:pt x="408" y="1188"/>
                  </a:lnTo>
                  <a:lnTo>
                    <a:pt x="408" y="1176"/>
                  </a:lnTo>
                  <a:lnTo>
                    <a:pt x="384" y="1152"/>
                  </a:lnTo>
                  <a:lnTo>
                    <a:pt x="384" y="1140"/>
                  </a:lnTo>
                  <a:lnTo>
                    <a:pt x="390" y="1134"/>
                  </a:lnTo>
                  <a:lnTo>
                    <a:pt x="396" y="1134"/>
                  </a:lnTo>
                  <a:lnTo>
                    <a:pt x="402" y="1128"/>
                  </a:lnTo>
                  <a:lnTo>
                    <a:pt x="402" y="1122"/>
                  </a:lnTo>
                  <a:lnTo>
                    <a:pt x="396" y="1116"/>
                  </a:lnTo>
                  <a:lnTo>
                    <a:pt x="390" y="1116"/>
                  </a:lnTo>
                  <a:lnTo>
                    <a:pt x="384" y="1110"/>
                  </a:lnTo>
                  <a:lnTo>
                    <a:pt x="426" y="1068"/>
                  </a:lnTo>
                  <a:lnTo>
                    <a:pt x="438" y="1062"/>
                  </a:lnTo>
                  <a:lnTo>
                    <a:pt x="444" y="1056"/>
                  </a:lnTo>
                  <a:lnTo>
                    <a:pt x="456" y="1050"/>
                  </a:lnTo>
                  <a:lnTo>
                    <a:pt x="498" y="1050"/>
                  </a:lnTo>
                  <a:lnTo>
                    <a:pt x="504" y="1044"/>
                  </a:lnTo>
                  <a:lnTo>
                    <a:pt x="504" y="1038"/>
                  </a:lnTo>
                  <a:lnTo>
                    <a:pt x="486" y="1020"/>
                  </a:lnTo>
                  <a:lnTo>
                    <a:pt x="474" y="1014"/>
                  </a:lnTo>
                  <a:lnTo>
                    <a:pt x="486" y="1008"/>
                  </a:lnTo>
                  <a:lnTo>
                    <a:pt x="492" y="1008"/>
                  </a:lnTo>
                  <a:lnTo>
                    <a:pt x="522" y="978"/>
                  </a:lnTo>
                  <a:lnTo>
                    <a:pt x="528" y="936"/>
                  </a:lnTo>
                  <a:lnTo>
                    <a:pt x="528" y="900"/>
                  </a:lnTo>
                  <a:lnTo>
                    <a:pt x="546" y="912"/>
                  </a:lnTo>
                  <a:lnTo>
                    <a:pt x="558" y="906"/>
                  </a:lnTo>
                  <a:lnTo>
                    <a:pt x="564" y="906"/>
                  </a:lnTo>
                  <a:lnTo>
                    <a:pt x="570" y="900"/>
                  </a:lnTo>
                  <a:lnTo>
                    <a:pt x="576" y="900"/>
                  </a:lnTo>
                  <a:lnTo>
                    <a:pt x="576" y="894"/>
                  </a:lnTo>
                  <a:lnTo>
                    <a:pt x="570" y="888"/>
                  </a:lnTo>
                  <a:lnTo>
                    <a:pt x="570" y="882"/>
                  </a:lnTo>
                  <a:lnTo>
                    <a:pt x="564" y="876"/>
                  </a:lnTo>
                  <a:lnTo>
                    <a:pt x="582" y="876"/>
                  </a:lnTo>
                  <a:lnTo>
                    <a:pt x="588" y="870"/>
                  </a:lnTo>
                  <a:lnTo>
                    <a:pt x="588" y="864"/>
                  </a:lnTo>
                  <a:lnTo>
                    <a:pt x="594" y="858"/>
                  </a:lnTo>
                  <a:lnTo>
                    <a:pt x="606" y="852"/>
                  </a:lnTo>
                  <a:lnTo>
                    <a:pt x="612" y="852"/>
                  </a:lnTo>
                  <a:lnTo>
                    <a:pt x="618" y="834"/>
                  </a:lnTo>
                  <a:lnTo>
                    <a:pt x="612" y="828"/>
                  </a:lnTo>
                  <a:lnTo>
                    <a:pt x="600" y="822"/>
                  </a:lnTo>
                  <a:lnTo>
                    <a:pt x="600" y="810"/>
                  </a:lnTo>
                  <a:lnTo>
                    <a:pt x="606" y="810"/>
                  </a:lnTo>
                  <a:lnTo>
                    <a:pt x="618" y="804"/>
                  </a:lnTo>
                  <a:lnTo>
                    <a:pt x="636" y="786"/>
                  </a:lnTo>
                  <a:lnTo>
                    <a:pt x="678" y="780"/>
                  </a:lnTo>
                  <a:lnTo>
                    <a:pt x="696" y="780"/>
                  </a:lnTo>
                  <a:lnTo>
                    <a:pt x="702" y="774"/>
                  </a:lnTo>
                  <a:lnTo>
                    <a:pt x="702" y="744"/>
                  </a:lnTo>
                  <a:lnTo>
                    <a:pt x="714" y="732"/>
                  </a:lnTo>
                  <a:lnTo>
                    <a:pt x="720" y="738"/>
                  </a:lnTo>
                  <a:lnTo>
                    <a:pt x="720" y="750"/>
                  </a:lnTo>
                  <a:lnTo>
                    <a:pt x="744" y="744"/>
                  </a:lnTo>
                  <a:lnTo>
                    <a:pt x="768" y="750"/>
                  </a:lnTo>
                  <a:lnTo>
                    <a:pt x="792" y="750"/>
                  </a:lnTo>
                  <a:lnTo>
                    <a:pt x="798" y="756"/>
                  </a:lnTo>
                  <a:lnTo>
                    <a:pt x="810" y="756"/>
                  </a:lnTo>
                  <a:lnTo>
                    <a:pt x="816" y="750"/>
                  </a:lnTo>
                  <a:lnTo>
                    <a:pt x="810" y="750"/>
                  </a:lnTo>
                  <a:lnTo>
                    <a:pt x="798" y="738"/>
                  </a:lnTo>
                  <a:lnTo>
                    <a:pt x="798" y="732"/>
                  </a:lnTo>
                  <a:lnTo>
                    <a:pt x="810" y="732"/>
                  </a:lnTo>
                  <a:lnTo>
                    <a:pt x="810" y="708"/>
                  </a:lnTo>
                  <a:lnTo>
                    <a:pt x="840" y="714"/>
                  </a:lnTo>
                  <a:lnTo>
                    <a:pt x="834" y="708"/>
                  </a:lnTo>
                  <a:lnTo>
                    <a:pt x="840" y="702"/>
                  </a:lnTo>
                  <a:lnTo>
                    <a:pt x="858" y="708"/>
                  </a:lnTo>
                  <a:lnTo>
                    <a:pt x="858" y="696"/>
                  </a:lnTo>
                  <a:lnTo>
                    <a:pt x="864" y="690"/>
                  </a:lnTo>
                  <a:lnTo>
                    <a:pt x="882" y="690"/>
                  </a:lnTo>
                  <a:lnTo>
                    <a:pt x="888" y="696"/>
                  </a:lnTo>
                  <a:lnTo>
                    <a:pt x="894" y="708"/>
                  </a:lnTo>
                  <a:lnTo>
                    <a:pt x="906" y="714"/>
                  </a:lnTo>
                  <a:lnTo>
                    <a:pt x="918" y="726"/>
                  </a:lnTo>
                  <a:lnTo>
                    <a:pt x="930" y="726"/>
                  </a:lnTo>
                  <a:lnTo>
                    <a:pt x="942" y="732"/>
                  </a:lnTo>
                  <a:lnTo>
                    <a:pt x="960" y="732"/>
                  </a:lnTo>
                  <a:lnTo>
                    <a:pt x="966" y="738"/>
                  </a:lnTo>
                  <a:lnTo>
                    <a:pt x="978" y="738"/>
                  </a:lnTo>
                  <a:lnTo>
                    <a:pt x="990" y="732"/>
                  </a:lnTo>
                  <a:lnTo>
                    <a:pt x="996" y="726"/>
                  </a:lnTo>
                  <a:lnTo>
                    <a:pt x="1026" y="726"/>
                  </a:lnTo>
                  <a:lnTo>
                    <a:pt x="1038" y="732"/>
                  </a:lnTo>
                  <a:lnTo>
                    <a:pt x="1044" y="738"/>
                  </a:lnTo>
                  <a:lnTo>
                    <a:pt x="1062" y="738"/>
                  </a:lnTo>
                  <a:lnTo>
                    <a:pt x="1062" y="726"/>
                  </a:lnTo>
                  <a:lnTo>
                    <a:pt x="1068" y="720"/>
                  </a:lnTo>
                  <a:lnTo>
                    <a:pt x="1068" y="714"/>
                  </a:lnTo>
                  <a:lnTo>
                    <a:pt x="1092" y="714"/>
                  </a:lnTo>
                  <a:lnTo>
                    <a:pt x="1092" y="678"/>
                  </a:lnTo>
                  <a:lnTo>
                    <a:pt x="1098" y="672"/>
                  </a:lnTo>
                  <a:lnTo>
                    <a:pt x="1098" y="660"/>
                  </a:lnTo>
                  <a:lnTo>
                    <a:pt x="1110" y="654"/>
                  </a:lnTo>
                  <a:lnTo>
                    <a:pt x="1116" y="654"/>
                  </a:lnTo>
                  <a:lnTo>
                    <a:pt x="1128" y="648"/>
                  </a:lnTo>
                  <a:lnTo>
                    <a:pt x="1158" y="648"/>
                  </a:lnTo>
                  <a:lnTo>
                    <a:pt x="1170" y="642"/>
                  </a:lnTo>
                  <a:lnTo>
                    <a:pt x="1206" y="642"/>
                  </a:lnTo>
                  <a:lnTo>
                    <a:pt x="1206" y="654"/>
                  </a:lnTo>
                  <a:lnTo>
                    <a:pt x="1242" y="660"/>
                  </a:lnTo>
                  <a:lnTo>
                    <a:pt x="1248" y="660"/>
                  </a:lnTo>
                  <a:lnTo>
                    <a:pt x="1260" y="672"/>
                  </a:lnTo>
                  <a:lnTo>
                    <a:pt x="1266" y="684"/>
                  </a:lnTo>
                  <a:lnTo>
                    <a:pt x="1266" y="702"/>
                  </a:lnTo>
                  <a:lnTo>
                    <a:pt x="1260" y="702"/>
                  </a:lnTo>
                  <a:lnTo>
                    <a:pt x="1260" y="696"/>
                  </a:lnTo>
                  <a:lnTo>
                    <a:pt x="1254" y="696"/>
                  </a:lnTo>
                  <a:lnTo>
                    <a:pt x="1254" y="708"/>
                  </a:lnTo>
                  <a:lnTo>
                    <a:pt x="1278" y="708"/>
                  </a:lnTo>
                  <a:lnTo>
                    <a:pt x="1284" y="696"/>
                  </a:lnTo>
                  <a:lnTo>
                    <a:pt x="1284" y="690"/>
                  </a:lnTo>
                  <a:lnTo>
                    <a:pt x="1308" y="684"/>
                  </a:lnTo>
                  <a:lnTo>
                    <a:pt x="1314" y="672"/>
                  </a:lnTo>
                  <a:lnTo>
                    <a:pt x="1350" y="672"/>
                  </a:lnTo>
                  <a:lnTo>
                    <a:pt x="1362" y="660"/>
                  </a:lnTo>
                  <a:lnTo>
                    <a:pt x="1356" y="660"/>
                  </a:lnTo>
                  <a:close/>
                  <a:moveTo>
                    <a:pt x="564" y="726"/>
                  </a:moveTo>
                  <a:lnTo>
                    <a:pt x="540" y="738"/>
                  </a:lnTo>
                  <a:lnTo>
                    <a:pt x="546" y="756"/>
                  </a:lnTo>
                  <a:lnTo>
                    <a:pt x="576" y="756"/>
                  </a:lnTo>
                  <a:lnTo>
                    <a:pt x="570" y="738"/>
                  </a:lnTo>
                  <a:lnTo>
                    <a:pt x="564" y="726"/>
                  </a:lnTo>
                  <a:close/>
                  <a:moveTo>
                    <a:pt x="522" y="714"/>
                  </a:moveTo>
                  <a:lnTo>
                    <a:pt x="516" y="720"/>
                  </a:lnTo>
                  <a:lnTo>
                    <a:pt x="510" y="732"/>
                  </a:lnTo>
                  <a:lnTo>
                    <a:pt x="510" y="750"/>
                  </a:lnTo>
                  <a:lnTo>
                    <a:pt x="528" y="768"/>
                  </a:lnTo>
                  <a:lnTo>
                    <a:pt x="528" y="756"/>
                  </a:lnTo>
                  <a:lnTo>
                    <a:pt x="534" y="744"/>
                  </a:lnTo>
                  <a:lnTo>
                    <a:pt x="534" y="720"/>
                  </a:lnTo>
                  <a:lnTo>
                    <a:pt x="528" y="714"/>
                  </a:lnTo>
                  <a:lnTo>
                    <a:pt x="522" y="714"/>
                  </a:lnTo>
                  <a:close/>
                  <a:moveTo>
                    <a:pt x="606" y="738"/>
                  </a:moveTo>
                  <a:lnTo>
                    <a:pt x="618" y="732"/>
                  </a:lnTo>
                  <a:lnTo>
                    <a:pt x="624" y="732"/>
                  </a:lnTo>
                  <a:lnTo>
                    <a:pt x="630" y="726"/>
                  </a:lnTo>
                  <a:lnTo>
                    <a:pt x="618" y="720"/>
                  </a:lnTo>
                  <a:lnTo>
                    <a:pt x="588" y="720"/>
                  </a:lnTo>
                  <a:lnTo>
                    <a:pt x="576" y="732"/>
                  </a:lnTo>
                  <a:lnTo>
                    <a:pt x="582" y="744"/>
                  </a:lnTo>
                  <a:lnTo>
                    <a:pt x="606" y="738"/>
                  </a:lnTo>
                  <a:close/>
                </a:path>
              </a:pathLst>
            </a:custGeom>
            <a:solidFill>
              <a:srgbClr val="6BBA56"/>
            </a:solidFill>
            <a:ln w="3175">
              <a:solidFill>
                <a:srgbClr val="B4D2AC">
                  <a:lumMod val="60000"/>
                  <a:lumOff val="4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52" name="Luxembourg" descr="© INSCALE GmbH, 05.05.2010&#10;http://www.presentationload.com/">
              <a:extLst>
                <a:ext uri="{FF2B5EF4-FFF2-40B4-BE49-F238E27FC236}">
                  <a16:creationId xmlns:a16="http://schemas.microsoft.com/office/drawing/2014/main" id="{823EBA5A-EA55-4A59-93BC-94B8950B33D4}"/>
                </a:ext>
              </a:extLst>
            </p:cNvPr>
            <p:cNvSpPr>
              <a:spLocks/>
            </p:cNvSpPr>
            <p:nvPr/>
          </p:nvSpPr>
          <p:spPr bwMode="gray">
            <a:xfrm>
              <a:off x="5745046" y="2715130"/>
              <a:ext cx="22234" cy="19058"/>
            </a:xfrm>
            <a:custGeom>
              <a:avLst/>
              <a:gdLst>
                <a:gd name="T0" fmla="*/ 2147483647 w 54"/>
                <a:gd name="T1" fmla="*/ 2147483647 h 42"/>
                <a:gd name="T2" fmla="*/ 2147483647 w 54"/>
                <a:gd name="T3" fmla="*/ 2147483647 h 42"/>
                <a:gd name="T4" fmla="*/ 2147483647 w 54"/>
                <a:gd name="T5" fmla="*/ 2147483647 h 42"/>
                <a:gd name="T6" fmla="*/ 2147483647 w 54"/>
                <a:gd name="T7" fmla="*/ 2147483647 h 42"/>
                <a:gd name="T8" fmla="*/ 2147483647 w 54"/>
                <a:gd name="T9" fmla="*/ 2147483647 h 42"/>
                <a:gd name="T10" fmla="*/ 2147483647 w 54"/>
                <a:gd name="T11" fmla="*/ 2147483647 h 42"/>
                <a:gd name="T12" fmla="*/ 2147483647 w 54"/>
                <a:gd name="T13" fmla="*/ 2147483647 h 42"/>
                <a:gd name="T14" fmla="*/ 2147483647 w 54"/>
                <a:gd name="T15" fmla="*/ 2147483647 h 42"/>
                <a:gd name="T16" fmla="*/ 2147483647 w 54"/>
                <a:gd name="T17" fmla="*/ 0 h 42"/>
                <a:gd name="T18" fmla="*/ 2147483647 w 54"/>
                <a:gd name="T19" fmla="*/ 0 h 42"/>
                <a:gd name="T20" fmla="*/ 2147483647 w 54"/>
                <a:gd name="T21" fmla="*/ 2147483647 h 42"/>
                <a:gd name="T22" fmla="*/ 2147483647 w 54"/>
                <a:gd name="T23" fmla="*/ 2147483647 h 42"/>
                <a:gd name="T24" fmla="*/ 0 w 54"/>
                <a:gd name="T25" fmla="*/ 2147483647 h 42"/>
                <a:gd name="T26" fmla="*/ 0 w 54"/>
                <a:gd name="T27" fmla="*/ 2147483647 h 42"/>
                <a:gd name="T28" fmla="*/ 2147483647 w 54"/>
                <a:gd name="T29" fmla="*/ 2147483647 h 42"/>
                <a:gd name="T30" fmla="*/ 2147483647 w 54"/>
                <a:gd name="T31" fmla="*/ 2147483647 h 4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54"/>
                <a:gd name="T49" fmla="*/ 0 h 42"/>
                <a:gd name="T50" fmla="*/ 54 w 54"/>
                <a:gd name="T51" fmla="*/ 42 h 42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54" h="42">
                  <a:moveTo>
                    <a:pt x="18" y="42"/>
                  </a:moveTo>
                  <a:lnTo>
                    <a:pt x="30" y="36"/>
                  </a:lnTo>
                  <a:lnTo>
                    <a:pt x="48" y="42"/>
                  </a:lnTo>
                  <a:lnTo>
                    <a:pt x="54" y="36"/>
                  </a:lnTo>
                  <a:lnTo>
                    <a:pt x="54" y="24"/>
                  </a:lnTo>
                  <a:lnTo>
                    <a:pt x="42" y="18"/>
                  </a:lnTo>
                  <a:lnTo>
                    <a:pt x="36" y="18"/>
                  </a:lnTo>
                  <a:lnTo>
                    <a:pt x="30" y="12"/>
                  </a:lnTo>
                  <a:lnTo>
                    <a:pt x="30" y="0"/>
                  </a:lnTo>
                  <a:lnTo>
                    <a:pt x="24" y="0"/>
                  </a:lnTo>
                  <a:lnTo>
                    <a:pt x="18" y="6"/>
                  </a:lnTo>
                  <a:lnTo>
                    <a:pt x="6" y="12"/>
                  </a:lnTo>
                  <a:lnTo>
                    <a:pt x="0" y="12"/>
                  </a:lnTo>
                  <a:lnTo>
                    <a:pt x="0" y="18"/>
                  </a:lnTo>
                  <a:lnTo>
                    <a:pt x="12" y="30"/>
                  </a:lnTo>
                  <a:lnTo>
                    <a:pt x="18" y="42"/>
                  </a:lnTo>
                  <a:close/>
                </a:path>
              </a:pathLst>
            </a:custGeom>
            <a:solidFill>
              <a:srgbClr val="007D40">
                <a:lumMod val="75000"/>
              </a:srgbClr>
            </a:solidFill>
            <a:ln w="952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53" name="Lithuania" descr="© INSCALE GmbH, 05.05.2010&#10;http://www.presentationload.com/">
              <a:extLst>
                <a:ext uri="{FF2B5EF4-FFF2-40B4-BE49-F238E27FC236}">
                  <a16:creationId xmlns:a16="http://schemas.microsoft.com/office/drawing/2014/main" id="{C0E75F4A-2BA3-46CA-8629-E39DE931CF6D}"/>
                </a:ext>
              </a:extLst>
            </p:cNvPr>
            <p:cNvSpPr>
              <a:spLocks/>
            </p:cNvSpPr>
            <p:nvPr/>
          </p:nvSpPr>
          <p:spPr bwMode="gray">
            <a:xfrm>
              <a:off x="6153201" y="2494376"/>
              <a:ext cx="150875" cy="88937"/>
            </a:xfrm>
            <a:custGeom>
              <a:avLst/>
              <a:gdLst>
                <a:gd name="T0" fmla="*/ 2147483647 w 342"/>
                <a:gd name="T1" fmla="*/ 2147483647 h 198"/>
                <a:gd name="T2" fmla="*/ 2147483647 w 342"/>
                <a:gd name="T3" fmla="*/ 2147483647 h 198"/>
                <a:gd name="T4" fmla="*/ 2147483647 w 342"/>
                <a:gd name="T5" fmla="*/ 2147483647 h 198"/>
                <a:gd name="T6" fmla="*/ 2147483647 w 342"/>
                <a:gd name="T7" fmla="*/ 2147483647 h 198"/>
                <a:gd name="T8" fmla="*/ 2147483647 w 342"/>
                <a:gd name="T9" fmla="*/ 2147483647 h 198"/>
                <a:gd name="T10" fmla="*/ 2147483647 w 342"/>
                <a:gd name="T11" fmla="*/ 2147483647 h 198"/>
                <a:gd name="T12" fmla="*/ 2147483647 w 342"/>
                <a:gd name="T13" fmla="*/ 2147483647 h 198"/>
                <a:gd name="T14" fmla="*/ 2147483647 w 342"/>
                <a:gd name="T15" fmla="*/ 2147483647 h 198"/>
                <a:gd name="T16" fmla="*/ 2147483647 w 342"/>
                <a:gd name="T17" fmla="*/ 2147483647 h 198"/>
                <a:gd name="T18" fmla="*/ 2147483647 w 342"/>
                <a:gd name="T19" fmla="*/ 2147483647 h 198"/>
                <a:gd name="T20" fmla="*/ 2147483647 w 342"/>
                <a:gd name="T21" fmla="*/ 2147483647 h 198"/>
                <a:gd name="T22" fmla="*/ 2147483647 w 342"/>
                <a:gd name="T23" fmla="*/ 2147483647 h 198"/>
                <a:gd name="T24" fmla="*/ 2147483647 w 342"/>
                <a:gd name="T25" fmla="*/ 0 h 198"/>
                <a:gd name="T26" fmla="*/ 2147483647 w 342"/>
                <a:gd name="T27" fmla="*/ 2147483647 h 198"/>
                <a:gd name="T28" fmla="*/ 0 w 342"/>
                <a:gd name="T29" fmla="*/ 2147483647 h 198"/>
                <a:gd name="T30" fmla="*/ 2147483647 w 342"/>
                <a:gd name="T31" fmla="*/ 2147483647 h 198"/>
                <a:gd name="T32" fmla="*/ 2147483647 w 342"/>
                <a:gd name="T33" fmla="*/ 2147483647 h 198"/>
                <a:gd name="T34" fmla="*/ 2147483647 w 342"/>
                <a:gd name="T35" fmla="*/ 2147483647 h 198"/>
                <a:gd name="T36" fmla="*/ 2147483647 w 342"/>
                <a:gd name="T37" fmla="*/ 2147483647 h 198"/>
                <a:gd name="T38" fmla="*/ 2147483647 w 342"/>
                <a:gd name="T39" fmla="*/ 2147483647 h 198"/>
                <a:gd name="T40" fmla="*/ 2147483647 w 342"/>
                <a:gd name="T41" fmla="*/ 2147483647 h 198"/>
                <a:gd name="T42" fmla="*/ 2147483647 w 342"/>
                <a:gd name="T43" fmla="*/ 2147483647 h 198"/>
                <a:gd name="T44" fmla="*/ 2147483647 w 342"/>
                <a:gd name="T45" fmla="*/ 2147483647 h 198"/>
                <a:gd name="T46" fmla="*/ 2147483647 w 342"/>
                <a:gd name="T47" fmla="*/ 2147483647 h 198"/>
                <a:gd name="T48" fmla="*/ 2147483647 w 342"/>
                <a:gd name="T49" fmla="*/ 2147483647 h 198"/>
                <a:gd name="T50" fmla="*/ 2147483647 w 342"/>
                <a:gd name="T51" fmla="*/ 2147483647 h 198"/>
                <a:gd name="T52" fmla="*/ 2147483647 w 342"/>
                <a:gd name="T53" fmla="*/ 2147483647 h 198"/>
                <a:gd name="T54" fmla="*/ 2147483647 w 342"/>
                <a:gd name="T55" fmla="*/ 2147483647 h 198"/>
                <a:gd name="T56" fmla="*/ 2147483647 w 342"/>
                <a:gd name="T57" fmla="*/ 2147483647 h 198"/>
                <a:gd name="T58" fmla="*/ 2147483647 w 342"/>
                <a:gd name="T59" fmla="*/ 2147483647 h 198"/>
                <a:gd name="T60" fmla="*/ 2147483647 w 342"/>
                <a:gd name="T61" fmla="*/ 2147483647 h 198"/>
                <a:gd name="T62" fmla="*/ 2147483647 w 342"/>
                <a:gd name="T63" fmla="*/ 2147483647 h 198"/>
                <a:gd name="T64" fmla="*/ 2147483647 w 342"/>
                <a:gd name="T65" fmla="*/ 2147483647 h 198"/>
                <a:gd name="T66" fmla="*/ 2147483647 w 342"/>
                <a:gd name="T67" fmla="*/ 2147483647 h 198"/>
                <a:gd name="T68" fmla="*/ 2147483647 w 342"/>
                <a:gd name="T69" fmla="*/ 2147483647 h 198"/>
                <a:gd name="T70" fmla="*/ 2147483647 w 342"/>
                <a:gd name="T71" fmla="*/ 2147483647 h 198"/>
                <a:gd name="T72" fmla="*/ 2147483647 w 342"/>
                <a:gd name="T73" fmla="*/ 2147483647 h 198"/>
                <a:gd name="T74" fmla="*/ 2147483647 w 342"/>
                <a:gd name="T75" fmla="*/ 2147483647 h 198"/>
                <a:gd name="T76" fmla="*/ 2147483647 w 342"/>
                <a:gd name="T77" fmla="*/ 2147483647 h 198"/>
                <a:gd name="T78" fmla="*/ 2147483647 w 342"/>
                <a:gd name="T79" fmla="*/ 2147483647 h 198"/>
                <a:gd name="T80" fmla="*/ 2147483647 w 342"/>
                <a:gd name="T81" fmla="*/ 2147483647 h 198"/>
                <a:gd name="T82" fmla="*/ 2147483647 w 342"/>
                <a:gd name="T83" fmla="*/ 2147483647 h 198"/>
                <a:gd name="T84" fmla="*/ 2147483647 w 342"/>
                <a:gd name="T85" fmla="*/ 2147483647 h 198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342"/>
                <a:gd name="T130" fmla="*/ 0 h 198"/>
                <a:gd name="T131" fmla="*/ 342 w 342"/>
                <a:gd name="T132" fmla="*/ 198 h 198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342" h="198">
                  <a:moveTo>
                    <a:pt x="330" y="60"/>
                  </a:moveTo>
                  <a:lnTo>
                    <a:pt x="312" y="54"/>
                  </a:lnTo>
                  <a:lnTo>
                    <a:pt x="294" y="42"/>
                  </a:lnTo>
                  <a:lnTo>
                    <a:pt x="282" y="30"/>
                  </a:lnTo>
                  <a:lnTo>
                    <a:pt x="276" y="30"/>
                  </a:lnTo>
                  <a:lnTo>
                    <a:pt x="264" y="24"/>
                  </a:lnTo>
                  <a:lnTo>
                    <a:pt x="234" y="24"/>
                  </a:lnTo>
                  <a:lnTo>
                    <a:pt x="228" y="12"/>
                  </a:lnTo>
                  <a:lnTo>
                    <a:pt x="222" y="6"/>
                  </a:lnTo>
                  <a:lnTo>
                    <a:pt x="210" y="6"/>
                  </a:lnTo>
                  <a:lnTo>
                    <a:pt x="198" y="18"/>
                  </a:lnTo>
                  <a:lnTo>
                    <a:pt x="180" y="18"/>
                  </a:lnTo>
                  <a:lnTo>
                    <a:pt x="174" y="12"/>
                  </a:lnTo>
                  <a:lnTo>
                    <a:pt x="162" y="12"/>
                  </a:lnTo>
                  <a:lnTo>
                    <a:pt x="156" y="18"/>
                  </a:lnTo>
                  <a:lnTo>
                    <a:pt x="150" y="18"/>
                  </a:lnTo>
                  <a:lnTo>
                    <a:pt x="144" y="12"/>
                  </a:lnTo>
                  <a:lnTo>
                    <a:pt x="138" y="12"/>
                  </a:lnTo>
                  <a:lnTo>
                    <a:pt x="126" y="6"/>
                  </a:lnTo>
                  <a:lnTo>
                    <a:pt x="120" y="6"/>
                  </a:lnTo>
                  <a:lnTo>
                    <a:pt x="114" y="12"/>
                  </a:lnTo>
                  <a:lnTo>
                    <a:pt x="108" y="12"/>
                  </a:lnTo>
                  <a:lnTo>
                    <a:pt x="102" y="6"/>
                  </a:lnTo>
                  <a:lnTo>
                    <a:pt x="96" y="6"/>
                  </a:lnTo>
                  <a:lnTo>
                    <a:pt x="90" y="0"/>
                  </a:lnTo>
                  <a:lnTo>
                    <a:pt x="72" y="0"/>
                  </a:lnTo>
                  <a:lnTo>
                    <a:pt x="60" y="12"/>
                  </a:lnTo>
                  <a:lnTo>
                    <a:pt x="18" y="12"/>
                  </a:lnTo>
                  <a:lnTo>
                    <a:pt x="6" y="18"/>
                  </a:lnTo>
                  <a:lnTo>
                    <a:pt x="0" y="18"/>
                  </a:lnTo>
                  <a:lnTo>
                    <a:pt x="0" y="60"/>
                  </a:lnTo>
                  <a:lnTo>
                    <a:pt x="12" y="84"/>
                  </a:lnTo>
                  <a:lnTo>
                    <a:pt x="18" y="90"/>
                  </a:lnTo>
                  <a:lnTo>
                    <a:pt x="18" y="96"/>
                  </a:lnTo>
                  <a:lnTo>
                    <a:pt x="30" y="96"/>
                  </a:lnTo>
                  <a:lnTo>
                    <a:pt x="30" y="102"/>
                  </a:lnTo>
                  <a:lnTo>
                    <a:pt x="42" y="102"/>
                  </a:lnTo>
                  <a:lnTo>
                    <a:pt x="48" y="108"/>
                  </a:lnTo>
                  <a:lnTo>
                    <a:pt x="72" y="108"/>
                  </a:lnTo>
                  <a:lnTo>
                    <a:pt x="84" y="102"/>
                  </a:lnTo>
                  <a:lnTo>
                    <a:pt x="102" y="102"/>
                  </a:lnTo>
                  <a:lnTo>
                    <a:pt x="108" y="114"/>
                  </a:lnTo>
                  <a:lnTo>
                    <a:pt x="108" y="132"/>
                  </a:lnTo>
                  <a:lnTo>
                    <a:pt x="96" y="144"/>
                  </a:lnTo>
                  <a:lnTo>
                    <a:pt x="102" y="162"/>
                  </a:lnTo>
                  <a:lnTo>
                    <a:pt x="120" y="162"/>
                  </a:lnTo>
                  <a:lnTo>
                    <a:pt x="138" y="168"/>
                  </a:lnTo>
                  <a:lnTo>
                    <a:pt x="144" y="168"/>
                  </a:lnTo>
                  <a:lnTo>
                    <a:pt x="156" y="174"/>
                  </a:lnTo>
                  <a:lnTo>
                    <a:pt x="156" y="198"/>
                  </a:lnTo>
                  <a:lnTo>
                    <a:pt x="162" y="198"/>
                  </a:lnTo>
                  <a:lnTo>
                    <a:pt x="168" y="192"/>
                  </a:lnTo>
                  <a:lnTo>
                    <a:pt x="180" y="192"/>
                  </a:lnTo>
                  <a:lnTo>
                    <a:pt x="192" y="186"/>
                  </a:lnTo>
                  <a:lnTo>
                    <a:pt x="198" y="186"/>
                  </a:lnTo>
                  <a:lnTo>
                    <a:pt x="204" y="192"/>
                  </a:lnTo>
                  <a:lnTo>
                    <a:pt x="204" y="198"/>
                  </a:lnTo>
                  <a:lnTo>
                    <a:pt x="234" y="198"/>
                  </a:lnTo>
                  <a:lnTo>
                    <a:pt x="234" y="180"/>
                  </a:lnTo>
                  <a:lnTo>
                    <a:pt x="246" y="192"/>
                  </a:lnTo>
                  <a:lnTo>
                    <a:pt x="252" y="180"/>
                  </a:lnTo>
                  <a:lnTo>
                    <a:pt x="258" y="174"/>
                  </a:lnTo>
                  <a:lnTo>
                    <a:pt x="270" y="168"/>
                  </a:lnTo>
                  <a:lnTo>
                    <a:pt x="288" y="168"/>
                  </a:lnTo>
                  <a:lnTo>
                    <a:pt x="288" y="174"/>
                  </a:lnTo>
                  <a:lnTo>
                    <a:pt x="282" y="180"/>
                  </a:lnTo>
                  <a:lnTo>
                    <a:pt x="294" y="180"/>
                  </a:lnTo>
                  <a:lnTo>
                    <a:pt x="294" y="174"/>
                  </a:lnTo>
                  <a:lnTo>
                    <a:pt x="288" y="168"/>
                  </a:lnTo>
                  <a:lnTo>
                    <a:pt x="288" y="156"/>
                  </a:lnTo>
                  <a:lnTo>
                    <a:pt x="282" y="150"/>
                  </a:lnTo>
                  <a:lnTo>
                    <a:pt x="282" y="144"/>
                  </a:lnTo>
                  <a:lnTo>
                    <a:pt x="294" y="144"/>
                  </a:lnTo>
                  <a:lnTo>
                    <a:pt x="294" y="138"/>
                  </a:lnTo>
                  <a:lnTo>
                    <a:pt x="288" y="126"/>
                  </a:lnTo>
                  <a:lnTo>
                    <a:pt x="288" y="120"/>
                  </a:lnTo>
                  <a:lnTo>
                    <a:pt x="294" y="114"/>
                  </a:lnTo>
                  <a:lnTo>
                    <a:pt x="312" y="114"/>
                  </a:lnTo>
                  <a:lnTo>
                    <a:pt x="306" y="96"/>
                  </a:lnTo>
                  <a:lnTo>
                    <a:pt x="312" y="96"/>
                  </a:lnTo>
                  <a:lnTo>
                    <a:pt x="318" y="102"/>
                  </a:lnTo>
                  <a:lnTo>
                    <a:pt x="336" y="102"/>
                  </a:lnTo>
                  <a:lnTo>
                    <a:pt x="342" y="96"/>
                  </a:lnTo>
                  <a:lnTo>
                    <a:pt x="324" y="78"/>
                  </a:lnTo>
                  <a:lnTo>
                    <a:pt x="324" y="72"/>
                  </a:lnTo>
                  <a:lnTo>
                    <a:pt x="330" y="66"/>
                  </a:lnTo>
                  <a:lnTo>
                    <a:pt x="330" y="60"/>
                  </a:lnTo>
                  <a:close/>
                </a:path>
              </a:pathLst>
            </a:custGeom>
            <a:solidFill>
              <a:srgbClr val="6BBA56"/>
            </a:solidFill>
            <a:ln w="635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54" name="Latvia" descr="© INSCALE GmbH, 05.05.2010&#10;http://www.presentationload.com/">
              <a:extLst>
                <a:ext uri="{FF2B5EF4-FFF2-40B4-BE49-F238E27FC236}">
                  <a16:creationId xmlns:a16="http://schemas.microsoft.com/office/drawing/2014/main" id="{428A1830-AA74-42E4-8A1E-1AADFC57C729}"/>
                </a:ext>
              </a:extLst>
            </p:cNvPr>
            <p:cNvSpPr>
              <a:spLocks/>
            </p:cNvSpPr>
            <p:nvPr/>
          </p:nvSpPr>
          <p:spPr bwMode="gray">
            <a:xfrm>
              <a:off x="6150025" y="2440379"/>
              <a:ext cx="188991" cy="80996"/>
            </a:xfrm>
            <a:custGeom>
              <a:avLst/>
              <a:gdLst>
                <a:gd name="T0" fmla="*/ 2147483647 w 426"/>
                <a:gd name="T1" fmla="*/ 2147483647 h 180"/>
                <a:gd name="T2" fmla="*/ 2147483647 w 426"/>
                <a:gd name="T3" fmla="*/ 2147483647 h 180"/>
                <a:gd name="T4" fmla="*/ 2147483647 w 426"/>
                <a:gd name="T5" fmla="*/ 2147483647 h 180"/>
                <a:gd name="T6" fmla="*/ 2147483647 w 426"/>
                <a:gd name="T7" fmla="*/ 2147483647 h 180"/>
                <a:gd name="T8" fmla="*/ 2147483647 w 426"/>
                <a:gd name="T9" fmla="*/ 2147483647 h 180"/>
                <a:gd name="T10" fmla="*/ 2147483647 w 426"/>
                <a:gd name="T11" fmla="*/ 2147483647 h 180"/>
                <a:gd name="T12" fmla="*/ 2147483647 w 426"/>
                <a:gd name="T13" fmla="*/ 2147483647 h 180"/>
                <a:gd name="T14" fmla="*/ 2147483647 w 426"/>
                <a:gd name="T15" fmla="*/ 2147483647 h 180"/>
                <a:gd name="T16" fmla="*/ 2147483647 w 426"/>
                <a:gd name="T17" fmla="*/ 2147483647 h 180"/>
                <a:gd name="T18" fmla="*/ 2147483647 w 426"/>
                <a:gd name="T19" fmla="*/ 2147483647 h 180"/>
                <a:gd name="T20" fmla="*/ 2147483647 w 426"/>
                <a:gd name="T21" fmla="*/ 2147483647 h 180"/>
                <a:gd name="T22" fmla="*/ 2147483647 w 426"/>
                <a:gd name="T23" fmla="*/ 2147483647 h 180"/>
                <a:gd name="T24" fmla="*/ 2147483647 w 426"/>
                <a:gd name="T25" fmla="*/ 2147483647 h 180"/>
                <a:gd name="T26" fmla="*/ 2147483647 w 426"/>
                <a:gd name="T27" fmla="*/ 2147483647 h 180"/>
                <a:gd name="T28" fmla="*/ 2147483647 w 426"/>
                <a:gd name="T29" fmla="*/ 2147483647 h 180"/>
                <a:gd name="T30" fmla="*/ 2147483647 w 426"/>
                <a:gd name="T31" fmla="*/ 2147483647 h 180"/>
                <a:gd name="T32" fmla="*/ 2147483647 w 426"/>
                <a:gd name="T33" fmla="*/ 2147483647 h 180"/>
                <a:gd name="T34" fmla="*/ 2147483647 w 426"/>
                <a:gd name="T35" fmla="*/ 2147483647 h 180"/>
                <a:gd name="T36" fmla="*/ 2147483647 w 426"/>
                <a:gd name="T37" fmla="*/ 2147483647 h 180"/>
                <a:gd name="T38" fmla="*/ 2147483647 w 426"/>
                <a:gd name="T39" fmla="*/ 2147483647 h 180"/>
                <a:gd name="T40" fmla="*/ 2147483647 w 426"/>
                <a:gd name="T41" fmla="*/ 2147483647 h 180"/>
                <a:gd name="T42" fmla="*/ 2147483647 w 426"/>
                <a:gd name="T43" fmla="*/ 2147483647 h 180"/>
                <a:gd name="T44" fmla="*/ 2147483647 w 426"/>
                <a:gd name="T45" fmla="*/ 2147483647 h 180"/>
                <a:gd name="T46" fmla="*/ 2147483647 w 426"/>
                <a:gd name="T47" fmla="*/ 2147483647 h 180"/>
                <a:gd name="T48" fmla="*/ 2147483647 w 426"/>
                <a:gd name="T49" fmla="*/ 2147483647 h 180"/>
                <a:gd name="T50" fmla="*/ 2147483647 w 426"/>
                <a:gd name="T51" fmla="*/ 2147483647 h 180"/>
                <a:gd name="T52" fmla="*/ 2147483647 w 426"/>
                <a:gd name="T53" fmla="*/ 2147483647 h 180"/>
                <a:gd name="T54" fmla="*/ 2147483647 w 426"/>
                <a:gd name="T55" fmla="*/ 2147483647 h 180"/>
                <a:gd name="T56" fmla="*/ 2147483647 w 426"/>
                <a:gd name="T57" fmla="*/ 2147483647 h 180"/>
                <a:gd name="T58" fmla="*/ 2147483647 w 426"/>
                <a:gd name="T59" fmla="*/ 2147483647 h 180"/>
                <a:gd name="T60" fmla="*/ 2147483647 w 426"/>
                <a:gd name="T61" fmla="*/ 0 h 180"/>
                <a:gd name="T62" fmla="*/ 2147483647 w 426"/>
                <a:gd name="T63" fmla="*/ 2147483647 h 180"/>
                <a:gd name="T64" fmla="*/ 2147483647 w 426"/>
                <a:gd name="T65" fmla="*/ 2147483647 h 180"/>
                <a:gd name="T66" fmla="*/ 2147483647 w 426"/>
                <a:gd name="T67" fmla="*/ 2147483647 h 180"/>
                <a:gd name="T68" fmla="*/ 2147483647 w 426"/>
                <a:gd name="T69" fmla="*/ 2147483647 h 180"/>
                <a:gd name="T70" fmla="*/ 2147483647 w 426"/>
                <a:gd name="T71" fmla="*/ 2147483647 h 180"/>
                <a:gd name="T72" fmla="*/ 2147483647 w 426"/>
                <a:gd name="T73" fmla="*/ 2147483647 h 180"/>
                <a:gd name="T74" fmla="*/ 2147483647 w 426"/>
                <a:gd name="T75" fmla="*/ 2147483647 h 180"/>
                <a:gd name="T76" fmla="*/ 2147483647 w 426"/>
                <a:gd name="T77" fmla="*/ 2147483647 h 180"/>
                <a:gd name="T78" fmla="*/ 2147483647 w 426"/>
                <a:gd name="T79" fmla="*/ 2147483647 h 180"/>
                <a:gd name="T80" fmla="*/ 2147483647 w 426"/>
                <a:gd name="T81" fmla="*/ 2147483647 h 180"/>
                <a:gd name="T82" fmla="*/ 2147483647 w 426"/>
                <a:gd name="T83" fmla="*/ 2147483647 h 180"/>
                <a:gd name="T84" fmla="*/ 0 w 426"/>
                <a:gd name="T85" fmla="*/ 2147483647 h 180"/>
                <a:gd name="T86" fmla="*/ 2147483647 w 426"/>
                <a:gd name="T87" fmla="*/ 2147483647 h 18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426"/>
                <a:gd name="T133" fmla="*/ 0 h 180"/>
                <a:gd name="T134" fmla="*/ 426 w 426"/>
                <a:gd name="T135" fmla="*/ 180 h 180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426" h="180">
                  <a:moveTo>
                    <a:pt x="6" y="144"/>
                  </a:moveTo>
                  <a:lnTo>
                    <a:pt x="6" y="138"/>
                  </a:lnTo>
                  <a:lnTo>
                    <a:pt x="12" y="138"/>
                  </a:lnTo>
                  <a:lnTo>
                    <a:pt x="24" y="132"/>
                  </a:lnTo>
                  <a:lnTo>
                    <a:pt x="66" y="132"/>
                  </a:lnTo>
                  <a:lnTo>
                    <a:pt x="78" y="120"/>
                  </a:lnTo>
                  <a:lnTo>
                    <a:pt x="96" y="120"/>
                  </a:lnTo>
                  <a:lnTo>
                    <a:pt x="102" y="126"/>
                  </a:lnTo>
                  <a:lnTo>
                    <a:pt x="108" y="126"/>
                  </a:lnTo>
                  <a:lnTo>
                    <a:pt x="114" y="132"/>
                  </a:lnTo>
                  <a:lnTo>
                    <a:pt x="120" y="132"/>
                  </a:lnTo>
                  <a:lnTo>
                    <a:pt x="126" y="126"/>
                  </a:lnTo>
                  <a:lnTo>
                    <a:pt x="132" y="126"/>
                  </a:lnTo>
                  <a:lnTo>
                    <a:pt x="144" y="132"/>
                  </a:lnTo>
                  <a:lnTo>
                    <a:pt x="150" y="132"/>
                  </a:lnTo>
                  <a:lnTo>
                    <a:pt x="156" y="138"/>
                  </a:lnTo>
                  <a:lnTo>
                    <a:pt x="162" y="138"/>
                  </a:lnTo>
                  <a:lnTo>
                    <a:pt x="168" y="132"/>
                  </a:lnTo>
                  <a:lnTo>
                    <a:pt x="180" y="132"/>
                  </a:lnTo>
                  <a:lnTo>
                    <a:pt x="186" y="138"/>
                  </a:lnTo>
                  <a:lnTo>
                    <a:pt x="204" y="138"/>
                  </a:lnTo>
                  <a:lnTo>
                    <a:pt x="216" y="126"/>
                  </a:lnTo>
                  <a:lnTo>
                    <a:pt x="228" y="126"/>
                  </a:lnTo>
                  <a:lnTo>
                    <a:pt x="234" y="132"/>
                  </a:lnTo>
                  <a:lnTo>
                    <a:pt x="240" y="144"/>
                  </a:lnTo>
                  <a:lnTo>
                    <a:pt x="270" y="144"/>
                  </a:lnTo>
                  <a:lnTo>
                    <a:pt x="282" y="150"/>
                  </a:lnTo>
                  <a:lnTo>
                    <a:pt x="288" y="150"/>
                  </a:lnTo>
                  <a:lnTo>
                    <a:pt x="300" y="162"/>
                  </a:lnTo>
                  <a:lnTo>
                    <a:pt x="318" y="174"/>
                  </a:lnTo>
                  <a:lnTo>
                    <a:pt x="336" y="180"/>
                  </a:lnTo>
                  <a:lnTo>
                    <a:pt x="360" y="168"/>
                  </a:lnTo>
                  <a:lnTo>
                    <a:pt x="378" y="168"/>
                  </a:lnTo>
                  <a:lnTo>
                    <a:pt x="384" y="174"/>
                  </a:lnTo>
                  <a:lnTo>
                    <a:pt x="390" y="168"/>
                  </a:lnTo>
                  <a:lnTo>
                    <a:pt x="396" y="168"/>
                  </a:lnTo>
                  <a:lnTo>
                    <a:pt x="402" y="162"/>
                  </a:lnTo>
                  <a:lnTo>
                    <a:pt x="408" y="150"/>
                  </a:lnTo>
                  <a:lnTo>
                    <a:pt x="414" y="144"/>
                  </a:lnTo>
                  <a:lnTo>
                    <a:pt x="420" y="150"/>
                  </a:lnTo>
                  <a:lnTo>
                    <a:pt x="426" y="150"/>
                  </a:lnTo>
                  <a:lnTo>
                    <a:pt x="426" y="126"/>
                  </a:lnTo>
                  <a:lnTo>
                    <a:pt x="414" y="114"/>
                  </a:lnTo>
                  <a:lnTo>
                    <a:pt x="408" y="102"/>
                  </a:lnTo>
                  <a:lnTo>
                    <a:pt x="402" y="96"/>
                  </a:lnTo>
                  <a:lnTo>
                    <a:pt x="378" y="90"/>
                  </a:lnTo>
                  <a:lnTo>
                    <a:pt x="384" y="72"/>
                  </a:lnTo>
                  <a:lnTo>
                    <a:pt x="402" y="72"/>
                  </a:lnTo>
                  <a:lnTo>
                    <a:pt x="402" y="66"/>
                  </a:lnTo>
                  <a:lnTo>
                    <a:pt x="396" y="60"/>
                  </a:lnTo>
                  <a:lnTo>
                    <a:pt x="384" y="54"/>
                  </a:lnTo>
                  <a:lnTo>
                    <a:pt x="372" y="42"/>
                  </a:lnTo>
                  <a:lnTo>
                    <a:pt x="354" y="42"/>
                  </a:lnTo>
                  <a:lnTo>
                    <a:pt x="348" y="36"/>
                  </a:lnTo>
                  <a:lnTo>
                    <a:pt x="330" y="36"/>
                  </a:lnTo>
                  <a:lnTo>
                    <a:pt x="324" y="42"/>
                  </a:lnTo>
                  <a:lnTo>
                    <a:pt x="306" y="42"/>
                  </a:lnTo>
                  <a:lnTo>
                    <a:pt x="288" y="24"/>
                  </a:lnTo>
                  <a:lnTo>
                    <a:pt x="276" y="18"/>
                  </a:lnTo>
                  <a:lnTo>
                    <a:pt x="270" y="12"/>
                  </a:lnTo>
                  <a:lnTo>
                    <a:pt x="246" y="0"/>
                  </a:lnTo>
                  <a:lnTo>
                    <a:pt x="216" y="0"/>
                  </a:lnTo>
                  <a:lnTo>
                    <a:pt x="186" y="12"/>
                  </a:lnTo>
                  <a:lnTo>
                    <a:pt x="174" y="12"/>
                  </a:lnTo>
                  <a:lnTo>
                    <a:pt x="180" y="24"/>
                  </a:lnTo>
                  <a:lnTo>
                    <a:pt x="180" y="30"/>
                  </a:lnTo>
                  <a:lnTo>
                    <a:pt x="186" y="42"/>
                  </a:lnTo>
                  <a:lnTo>
                    <a:pt x="186" y="60"/>
                  </a:lnTo>
                  <a:lnTo>
                    <a:pt x="192" y="66"/>
                  </a:lnTo>
                  <a:lnTo>
                    <a:pt x="186" y="78"/>
                  </a:lnTo>
                  <a:lnTo>
                    <a:pt x="156" y="78"/>
                  </a:lnTo>
                  <a:lnTo>
                    <a:pt x="138" y="72"/>
                  </a:lnTo>
                  <a:lnTo>
                    <a:pt x="126" y="72"/>
                  </a:lnTo>
                  <a:lnTo>
                    <a:pt x="114" y="54"/>
                  </a:lnTo>
                  <a:lnTo>
                    <a:pt x="84" y="24"/>
                  </a:lnTo>
                  <a:lnTo>
                    <a:pt x="72" y="24"/>
                  </a:lnTo>
                  <a:lnTo>
                    <a:pt x="60" y="30"/>
                  </a:lnTo>
                  <a:lnTo>
                    <a:pt x="48" y="30"/>
                  </a:lnTo>
                  <a:lnTo>
                    <a:pt x="36" y="36"/>
                  </a:lnTo>
                  <a:lnTo>
                    <a:pt x="30" y="42"/>
                  </a:lnTo>
                  <a:lnTo>
                    <a:pt x="24" y="54"/>
                  </a:lnTo>
                  <a:lnTo>
                    <a:pt x="24" y="66"/>
                  </a:lnTo>
                  <a:lnTo>
                    <a:pt x="18" y="78"/>
                  </a:lnTo>
                  <a:lnTo>
                    <a:pt x="6" y="84"/>
                  </a:lnTo>
                  <a:lnTo>
                    <a:pt x="0" y="96"/>
                  </a:lnTo>
                  <a:lnTo>
                    <a:pt x="0" y="120"/>
                  </a:lnTo>
                  <a:lnTo>
                    <a:pt x="6" y="132"/>
                  </a:lnTo>
                  <a:lnTo>
                    <a:pt x="6" y="150"/>
                  </a:lnTo>
                  <a:lnTo>
                    <a:pt x="6" y="144"/>
                  </a:lnTo>
                  <a:close/>
                </a:path>
              </a:pathLst>
            </a:custGeom>
            <a:solidFill>
              <a:srgbClr val="6BBA56"/>
            </a:solidFill>
            <a:ln w="635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55" name="Ireland" descr="© INSCALE GmbH, 05.05.2010&#10;http://www.presentationload.com/">
              <a:extLst>
                <a:ext uri="{FF2B5EF4-FFF2-40B4-BE49-F238E27FC236}">
                  <a16:creationId xmlns:a16="http://schemas.microsoft.com/office/drawing/2014/main" id="{19612970-DE7A-48BE-B58B-CF807E66E0C5}"/>
                </a:ext>
              </a:extLst>
            </p:cNvPr>
            <p:cNvSpPr>
              <a:spLocks/>
            </p:cNvSpPr>
            <p:nvPr/>
          </p:nvSpPr>
          <p:spPr bwMode="gray">
            <a:xfrm>
              <a:off x="5313067" y="2535668"/>
              <a:ext cx="123876" cy="133405"/>
            </a:xfrm>
            <a:custGeom>
              <a:avLst/>
              <a:gdLst>
                <a:gd name="T0" fmla="*/ 2147483647 w 282"/>
                <a:gd name="T1" fmla="*/ 2147483647 h 300"/>
                <a:gd name="T2" fmla="*/ 2147483647 w 282"/>
                <a:gd name="T3" fmla="*/ 2147483647 h 300"/>
                <a:gd name="T4" fmla="*/ 2147483647 w 282"/>
                <a:gd name="T5" fmla="*/ 2147483647 h 300"/>
                <a:gd name="T6" fmla="*/ 2147483647 w 282"/>
                <a:gd name="T7" fmla="*/ 2147483647 h 300"/>
                <a:gd name="T8" fmla="*/ 2147483647 w 282"/>
                <a:gd name="T9" fmla="*/ 2147483647 h 300"/>
                <a:gd name="T10" fmla="*/ 2147483647 w 282"/>
                <a:gd name="T11" fmla="*/ 2147483647 h 300"/>
                <a:gd name="T12" fmla="*/ 2147483647 w 282"/>
                <a:gd name="T13" fmla="*/ 2147483647 h 300"/>
                <a:gd name="T14" fmla="*/ 2147483647 w 282"/>
                <a:gd name="T15" fmla="*/ 2147483647 h 300"/>
                <a:gd name="T16" fmla="*/ 2147483647 w 282"/>
                <a:gd name="T17" fmla="*/ 2147483647 h 300"/>
                <a:gd name="T18" fmla="*/ 2147483647 w 282"/>
                <a:gd name="T19" fmla="*/ 2147483647 h 300"/>
                <a:gd name="T20" fmla="*/ 2147483647 w 282"/>
                <a:gd name="T21" fmla="*/ 2147483647 h 300"/>
                <a:gd name="T22" fmla="*/ 2147483647 w 282"/>
                <a:gd name="T23" fmla="*/ 2147483647 h 300"/>
                <a:gd name="T24" fmla="*/ 2147483647 w 282"/>
                <a:gd name="T25" fmla="*/ 0 h 300"/>
                <a:gd name="T26" fmla="*/ 2147483647 w 282"/>
                <a:gd name="T27" fmla="*/ 2147483647 h 300"/>
                <a:gd name="T28" fmla="*/ 2147483647 w 282"/>
                <a:gd name="T29" fmla="*/ 2147483647 h 300"/>
                <a:gd name="T30" fmla="*/ 2147483647 w 282"/>
                <a:gd name="T31" fmla="*/ 2147483647 h 300"/>
                <a:gd name="T32" fmla="*/ 2147483647 w 282"/>
                <a:gd name="T33" fmla="*/ 2147483647 h 300"/>
                <a:gd name="T34" fmla="*/ 2147483647 w 282"/>
                <a:gd name="T35" fmla="*/ 2147483647 h 300"/>
                <a:gd name="T36" fmla="*/ 2147483647 w 282"/>
                <a:gd name="T37" fmla="*/ 2147483647 h 300"/>
                <a:gd name="T38" fmla="*/ 2147483647 w 282"/>
                <a:gd name="T39" fmla="*/ 2147483647 h 300"/>
                <a:gd name="T40" fmla="*/ 2147483647 w 282"/>
                <a:gd name="T41" fmla="*/ 2147483647 h 300"/>
                <a:gd name="T42" fmla="*/ 2147483647 w 282"/>
                <a:gd name="T43" fmla="*/ 2147483647 h 300"/>
                <a:gd name="T44" fmla="*/ 2147483647 w 282"/>
                <a:gd name="T45" fmla="*/ 2147483647 h 300"/>
                <a:gd name="T46" fmla="*/ 2147483647 w 282"/>
                <a:gd name="T47" fmla="*/ 2147483647 h 300"/>
                <a:gd name="T48" fmla="*/ 2147483647 w 282"/>
                <a:gd name="T49" fmla="*/ 2147483647 h 300"/>
                <a:gd name="T50" fmla="*/ 2147483647 w 282"/>
                <a:gd name="T51" fmla="*/ 2147483647 h 300"/>
                <a:gd name="T52" fmla="*/ 2147483647 w 282"/>
                <a:gd name="T53" fmla="*/ 2147483647 h 300"/>
                <a:gd name="T54" fmla="*/ 2147483647 w 282"/>
                <a:gd name="T55" fmla="*/ 2147483647 h 300"/>
                <a:gd name="T56" fmla="*/ 2147483647 w 282"/>
                <a:gd name="T57" fmla="*/ 2147483647 h 300"/>
                <a:gd name="T58" fmla="*/ 2147483647 w 282"/>
                <a:gd name="T59" fmla="*/ 2147483647 h 300"/>
                <a:gd name="T60" fmla="*/ 2147483647 w 282"/>
                <a:gd name="T61" fmla="*/ 2147483647 h 300"/>
                <a:gd name="T62" fmla="*/ 2147483647 w 282"/>
                <a:gd name="T63" fmla="*/ 2147483647 h 300"/>
                <a:gd name="T64" fmla="*/ 2147483647 w 282"/>
                <a:gd name="T65" fmla="*/ 2147483647 h 300"/>
                <a:gd name="T66" fmla="*/ 2147483647 w 282"/>
                <a:gd name="T67" fmla="*/ 2147483647 h 300"/>
                <a:gd name="T68" fmla="*/ 2147483647 w 282"/>
                <a:gd name="T69" fmla="*/ 2147483647 h 300"/>
                <a:gd name="T70" fmla="*/ 2147483647 w 282"/>
                <a:gd name="T71" fmla="*/ 2147483647 h 300"/>
                <a:gd name="T72" fmla="*/ 2147483647 w 282"/>
                <a:gd name="T73" fmla="*/ 2147483647 h 300"/>
                <a:gd name="T74" fmla="*/ 2147483647 w 282"/>
                <a:gd name="T75" fmla="*/ 2147483647 h 300"/>
                <a:gd name="T76" fmla="*/ 2147483647 w 282"/>
                <a:gd name="T77" fmla="*/ 2147483647 h 300"/>
                <a:gd name="T78" fmla="*/ 2147483647 w 282"/>
                <a:gd name="T79" fmla="*/ 2147483647 h 300"/>
                <a:gd name="T80" fmla="*/ 0 w 282"/>
                <a:gd name="T81" fmla="*/ 2147483647 h 300"/>
                <a:gd name="T82" fmla="*/ 2147483647 w 282"/>
                <a:gd name="T83" fmla="*/ 2147483647 h 300"/>
                <a:gd name="T84" fmla="*/ 2147483647 w 282"/>
                <a:gd name="T85" fmla="*/ 2147483647 h 300"/>
                <a:gd name="T86" fmla="*/ 2147483647 w 282"/>
                <a:gd name="T87" fmla="*/ 2147483647 h 300"/>
                <a:gd name="T88" fmla="*/ 2147483647 w 282"/>
                <a:gd name="T89" fmla="*/ 2147483647 h 300"/>
                <a:gd name="T90" fmla="*/ 2147483647 w 282"/>
                <a:gd name="T91" fmla="*/ 2147483647 h 300"/>
                <a:gd name="T92" fmla="*/ 2147483647 w 282"/>
                <a:gd name="T93" fmla="*/ 2147483647 h 300"/>
                <a:gd name="T94" fmla="*/ 2147483647 w 282"/>
                <a:gd name="T95" fmla="*/ 2147483647 h 300"/>
                <a:gd name="T96" fmla="*/ 2147483647 w 282"/>
                <a:gd name="T97" fmla="*/ 2147483647 h 300"/>
                <a:gd name="T98" fmla="*/ 2147483647 w 282"/>
                <a:gd name="T99" fmla="*/ 2147483647 h 300"/>
                <a:gd name="T100" fmla="*/ 2147483647 w 282"/>
                <a:gd name="T101" fmla="*/ 2147483647 h 300"/>
                <a:gd name="T102" fmla="*/ 2147483647 w 282"/>
                <a:gd name="T103" fmla="*/ 2147483647 h 300"/>
                <a:gd name="T104" fmla="*/ 2147483647 w 282"/>
                <a:gd name="T105" fmla="*/ 2147483647 h 300"/>
                <a:gd name="T106" fmla="*/ 2147483647 w 282"/>
                <a:gd name="T107" fmla="*/ 2147483647 h 300"/>
                <a:gd name="T108" fmla="*/ 2147483647 w 282"/>
                <a:gd name="T109" fmla="*/ 2147483647 h 300"/>
                <a:gd name="T110" fmla="*/ 2147483647 w 282"/>
                <a:gd name="T111" fmla="*/ 2147483647 h 300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282"/>
                <a:gd name="T169" fmla="*/ 0 h 300"/>
                <a:gd name="T170" fmla="*/ 282 w 282"/>
                <a:gd name="T171" fmla="*/ 300 h 300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282" h="300">
                  <a:moveTo>
                    <a:pt x="276" y="156"/>
                  </a:moveTo>
                  <a:lnTo>
                    <a:pt x="276" y="144"/>
                  </a:lnTo>
                  <a:lnTo>
                    <a:pt x="270" y="132"/>
                  </a:lnTo>
                  <a:lnTo>
                    <a:pt x="264" y="126"/>
                  </a:lnTo>
                  <a:lnTo>
                    <a:pt x="264" y="114"/>
                  </a:lnTo>
                  <a:lnTo>
                    <a:pt x="258" y="108"/>
                  </a:lnTo>
                  <a:lnTo>
                    <a:pt x="258" y="102"/>
                  </a:lnTo>
                  <a:lnTo>
                    <a:pt x="276" y="102"/>
                  </a:lnTo>
                  <a:lnTo>
                    <a:pt x="282" y="96"/>
                  </a:lnTo>
                  <a:lnTo>
                    <a:pt x="246" y="90"/>
                  </a:lnTo>
                  <a:lnTo>
                    <a:pt x="228" y="66"/>
                  </a:lnTo>
                  <a:lnTo>
                    <a:pt x="204" y="90"/>
                  </a:lnTo>
                  <a:lnTo>
                    <a:pt x="192" y="90"/>
                  </a:lnTo>
                  <a:lnTo>
                    <a:pt x="168" y="78"/>
                  </a:lnTo>
                  <a:lnTo>
                    <a:pt x="162" y="72"/>
                  </a:lnTo>
                  <a:lnTo>
                    <a:pt x="174" y="60"/>
                  </a:lnTo>
                  <a:lnTo>
                    <a:pt x="180" y="60"/>
                  </a:lnTo>
                  <a:lnTo>
                    <a:pt x="186" y="54"/>
                  </a:lnTo>
                  <a:lnTo>
                    <a:pt x="192" y="54"/>
                  </a:lnTo>
                  <a:lnTo>
                    <a:pt x="192" y="42"/>
                  </a:lnTo>
                  <a:lnTo>
                    <a:pt x="234" y="18"/>
                  </a:lnTo>
                  <a:lnTo>
                    <a:pt x="240" y="12"/>
                  </a:lnTo>
                  <a:lnTo>
                    <a:pt x="240" y="6"/>
                  </a:lnTo>
                  <a:lnTo>
                    <a:pt x="234" y="6"/>
                  </a:lnTo>
                  <a:lnTo>
                    <a:pt x="228" y="0"/>
                  </a:lnTo>
                  <a:lnTo>
                    <a:pt x="222" y="0"/>
                  </a:lnTo>
                  <a:lnTo>
                    <a:pt x="210" y="6"/>
                  </a:lnTo>
                  <a:lnTo>
                    <a:pt x="204" y="18"/>
                  </a:lnTo>
                  <a:lnTo>
                    <a:pt x="198" y="6"/>
                  </a:lnTo>
                  <a:lnTo>
                    <a:pt x="174" y="6"/>
                  </a:lnTo>
                  <a:lnTo>
                    <a:pt x="162" y="12"/>
                  </a:lnTo>
                  <a:lnTo>
                    <a:pt x="156" y="12"/>
                  </a:lnTo>
                  <a:lnTo>
                    <a:pt x="150" y="18"/>
                  </a:lnTo>
                  <a:lnTo>
                    <a:pt x="150" y="30"/>
                  </a:lnTo>
                  <a:lnTo>
                    <a:pt x="144" y="36"/>
                  </a:lnTo>
                  <a:lnTo>
                    <a:pt x="144" y="42"/>
                  </a:lnTo>
                  <a:lnTo>
                    <a:pt x="126" y="42"/>
                  </a:lnTo>
                  <a:lnTo>
                    <a:pt x="120" y="48"/>
                  </a:lnTo>
                  <a:lnTo>
                    <a:pt x="120" y="54"/>
                  </a:lnTo>
                  <a:lnTo>
                    <a:pt x="138" y="54"/>
                  </a:lnTo>
                  <a:lnTo>
                    <a:pt x="144" y="60"/>
                  </a:lnTo>
                  <a:lnTo>
                    <a:pt x="150" y="60"/>
                  </a:lnTo>
                  <a:lnTo>
                    <a:pt x="150" y="66"/>
                  </a:lnTo>
                  <a:lnTo>
                    <a:pt x="144" y="72"/>
                  </a:lnTo>
                  <a:lnTo>
                    <a:pt x="132" y="72"/>
                  </a:lnTo>
                  <a:lnTo>
                    <a:pt x="132" y="78"/>
                  </a:lnTo>
                  <a:lnTo>
                    <a:pt x="126" y="84"/>
                  </a:lnTo>
                  <a:lnTo>
                    <a:pt x="102" y="84"/>
                  </a:lnTo>
                  <a:lnTo>
                    <a:pt x="102" y="90"/>
                  </a:lnTo>
                  <a:lnTo>
                    <a:pt x="90" y="78"/>
                  </a:lnTo>
                  <a:lnTo>
                    <a:pt x="42" y="78"/>
                  </a:lnTo>
                  <a:lnTo>
                    <a:pt x="42" y="102"/>
                  </a:lnTo>
                  <a:lnTo>
                    <a:pt x="54" y="102"/>
                  </a:lnTo>
                  <a:lnTo>
                    <a:pt x="54" y="108"/>
                  </a:lnTo>
                  <a:lnTo>
                    <a:pt x="60" y="114"/>
                  </a:lnTo>
                  <a:lnTo>
                    <a:pt x="42" y="126"/>
                  </a:lnTo>
                  <a:lnTo>
                    <a:pt x="36" y="126"/>
                  </a:lnTo>
                  <a:lnTo>
                    <a:pt x="30" y="132"/>
                  </a:lnTo>
                  <a:lnTo>
                    <a:pt x="30" y="138"/>
                  </a:lnTo>
                  <a:lnTo>
                    <a:pt x="42" y="150"/>
                  </a:lnTo>
                  <a:lnTo>
                    <a:pt x="54" y="156"/>
                  </a:lnTo>
                  <a:lnTo>
                    <a:pt x="60" y="162"/>
                  </a:lnTo>
                  <a:lnTo>
                    <a:pt x="72" y="162"/>
                  </a:lnTo>
                  <a:lnTo>
                    <a:pt x="78" y="156"/>
                  </a:lnTo>
                  <a:lnTo>
                    <a:pt x="96" y="156"/>
                  </a:lnTo>
                  <a:lnTo>
                    <a:pt x="96" y="168"/>
                  </a:lnTo>
                  <a:lnTo>
                    <a:pt x="90" y="174"/>
                  </a:lnTo>
                  <a:lnTo>
                    <a:pt x="72" y="174"/>
                  </a:lnTo>
                  <a:lnTo>
                    <a:pt x="72" y="192"/>
                  </a:lnTo>
                  <a:lnTo>
                    <a:pt x="54" y="192"/>
                  </a:lnTo>
                  <a:lnTo>
                    <a:pt x="48" y="198"/>
                  </a:lnTo>
                  <a:lnTo>
                    <a:pt x="48" y="210"/>
                  </a:lnTo>
                  <a:lnTo>
                    <a:pt x="42" y="222"/>
                  </a:lnTo>
                  <a:lnTo>
                    <a:pt x="42" y="234"/>
                  </a:lnTo>
                  <a:lnTo>
                    <a:pt x="18" y="234"/>
                  </a:lnTo>
                  <a:lnTo>
                    <a:pt x="12" y="240"/>
                  </a:lnTo>
                  <a:lnTo>
                    <a:pt x="6" y="240"/>
                  </a:lnTo>
                  <a:lnTo>
                    <a:pt x="6" y="246"/>
                  </a:lnTo>
                  <a:lnTo>
                    <a:pt x="12" y="246"/>
                  </a:lnTo>
                  <a:lnTo>
                    <a:pt x="18" y="252"/>
                  </a:lnTo>
                  <a:lnTo>
                    <a:pt x="6" y="252"/>
                  </a:lnTo>
                  <a:lnTo>
                    <a:pt x="0" y="258"/>
                  </a:lnTo>
                  <a:lnTo>
                    <a:pt x="0" y="270"/>
                  </a:lnTo>
                  <a:lnTo>
                    <a:pt x="42" y="270"/>
                  </a:lnTo>
                  <a:lnTo>
                    <a:pt x="24" y="288"/>
                  </a:lnTo>
                  <a:lnTo>
                    <a:pt x="30" y="282"/>
                  </a:lnTo>
                  <a:lnTo>
                    <a:pt x="48" y="282"/>
                  </a:lnTo>
                  <a:lnTo>
                    <a:pt x="48" y="288"/>
                  </a:lnTo>
                  <a:lnTo>
                    <a:pt x="42" y="288"/>
                  </a:lnTo>
                  <a:lnTo>
                    <a:pt x="36" y="294"/>
                  </a:lnTo>
                  <a:lnTo>
                    <a:pt x="30" y="294"/>
                  </a:lnTo>
                  <a:lnTo>
                    <a:pt x="36" y="300"/>
                  </a:lnTo>
                  <a:lnTo>
                    <a:pt x="60" y="300"/>
                  </a:lnTo>
                  <a:lnTo>
                    <a:pt x="96" y="288"/>
                  </a:lnTo>
                  <a:lnTo>
                    <a:pt x="108" y="282"/>
                  </a:lnTo>
                  <a:lnTo>
                    <a:pt x="120" y="270"/>
                  </a:lnTo>
                  <a:lnTo>
                    <a:pt x="120" y="264"/>
                  </a:lnTo>
                  <a:lnTo>
                    <a:pt x="132" y="270"/>
                  </a:lnTo>
                  <a:lnTo>
                    <a:pt x="138" y="270"/>
                  </a:lnTo>
                  <a:lnTo>
                    <a:pt x="150" y="264"/>
                  </a:lnTo>
                  <a:lnTo>
                    <a:pt x="162" y="252"/>
                  </a:lnTo>
                  <a:lnTo>
                    <a:pt x="180" y="246"/>
                  </a:lnTo>
                  <a:lnTo>
                    <a:pt x="204" y="246"/>
                  </a:lnTo>
                  <a:lnTo>
                    <a:pt x="210" y="240"/>
                  </a:lnTo>
                  <a:lnTo>
                    <a:pt x="252" y="240"/>
                  </a:lnTo>
                  <a:lnTo>
                    <a:pt x="246" y="222"/>
                  </a:lnTo>
                  <a:lnTo>
                    <a:pt x="264" y="222"/>
                  </a:lnTo>
                  <a:lnTo>
                    <a:pt x="264" y="198"/>
                  </a:lnTo>
                  <a:lnTo>
                    <a:pt x="270" y="192"/>
                  </a:lnTo>
                  <a:lnTo>
                    <a:pt x="270" y="180"/>
                  </a:lnTo>
                  <a:lnTo>
                    <a:pt x="276" y="168"/>
                  </a:lnTo>
                  <a:lnTo>
                    <a:pt x="276" y="156"/>
                  </a:lnTo>
                  <a:close/>
                </a:path>
              </a:pathLst>
            </a:custGeom>
            <a:solidFill>
              <a:srgbClr val="6BBA56"/>
            </a:solidFill>
            <a:ln w="635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56" name="Iceland" descr="© INSCALE GmbH, 05.05.2010&#10;http://www.presentationload.com/">
              <a:extLst>
                <a:ext uri="{FF2B5EF4-FFF2-40B4-BE49-F238E27FC236}">
                  <a16:creationId xmlns:a16="http://schemas.microsoft.com/office/drawing/2014/main" id="{623FEB0A-9580-4CDF-87A3-C8A80B736F0B}"/>
                </a:ext>
              </a:extLst>
            </p:cNvPr>
            <p:cNvSpPr>
              <a:spLocks/>
            </p:cNvSpPr>
            <p:nvPr/>
          </p:nvSpPr>
          <p:spPr bwMode="gray">
            <a:xfrm>
              <a:off x="5046257" y="2165627"/>
              <a:ext cx="254105" cy="98466"/>
            </a:xfrm>
            <a:custGeom>
              <a:avLst/>
              <a:gdLst>
                <a:gd name="T0" fmla="*/ 2147483647 w 570"/>
                <a:gd name="T1" fmla="*/ 2147483647 h 222"/>
                <a:gd name="T2" fmla="*/ 2147483647 w 570"/>
                <a:gd name="T3" fmla="*/ 2147483647 h 222"/>
                <a:gd name="T4" fmla="*/ 2147483647 w 570"/>
                <a:gd name="T5" fmla="*/ 2147483647 h 222"/>
                <a:gd name="T6" fmla="*/ 2147483647 w 570"/>
                <a:gd name="T7" fmla="*/ 2147483647 h 222"/>
                <a:gd name="T8" fmla="*/ 2147483647 w 570"/>
                <a:gd name="T9" fmla="*/ 2147483647 h 222"/>
                <a:gd name="T10" fmla="*/ 2147483647 w 570"/>
                <a:gd name="T11" fmla="*/ 2147483647 h 222"/>
                <a:gd name="T12" fmla="*/ 2147483647 w 570"/>
                <a:gd name="T13" fmla="*/ 2147483647 h 222"/>
                <a:gd name="T14" fmla="*/ 2147483647 w 570"/>
                <a:gd name="T15" fmla="*/ 2147483647 h 222"/>
                <a:gd name="T16" fmla="*/ 2147483647 w 570"/>
                <a:gd name="T17" fmla="*/ 2147483647 h 222"/>
                <a:gd name="T18" fmla="*/ 2147483647 w 570"/>
                <a:gd name="T19" fmla="*/ 2147483647 h 222"/>
                <a:gd name="T20" fmla="*/ 2147483647 w 570"/>
                <a:gd name="T21" fmla="*/ 2147483647 h 222"/>
                <a:gd name="T22" fmla="*/ 2147483647 w 570"/>
                <a:gd name="T23" fmla="*/ 2147483647 h 222"/>
                <a:gd name="T24" fmla="*/ 2147483647 w 570"/>
                <a:gd name="T25" fmla="*/ 2147483647 h 222"/>
                <a:gd name="T26" fmla="*/ 2147483647 w 570"/>
                <a:gd name="T27" fmla="*/ 2147483647 h 222"/>
                <a:gd name="T28" fmla="*/ 2147483647 w 570"/>
                <a:gd name="T29" fmla="*/ 2147483647 h 222"/>
                <a:gd name="T30" fmla="*/ 2147483647 w 570"/>
                <a:gd name="T31" fmla="*/ 2147483647 h 222"/>
                <a:gd name="T32" fmla="*/ 2147483647 w 570"/>
                <a:gd name="T33" fmla="*/ 2147483647 h 222"/>
                <a:gd name="T34" fmla="*/ 2147483647 w 570"/>
                <a:gd name="T35" fmla="*/ 2147483647 h 222"/>
                <a:gd name="T36" fmla="*/ 2147483647 w 570"/>
                <a:gd name="T37" fmla="*/ 2147483647 h 222"/>
                <a:gd name="T38" fmla="*/ 2147483647 w 570"/>
                <a:gd name="T39" fmla="*/ 2147483647 h 222"/>
                <a:gd name="T40" fmla="*/ 2147483647 w 570"/>
                <a:gd name="T41" fmla="*/ 2147483647 h 222"/>
                <a:gd name="T42" fmla="*/ 2147483647 w 570"/>
                <a:gd name="T43" fmla="*/ 2147483647 h 222"/>
                <a:gd name="T44" fmla="*/ 2147483647 w 570"/>
                <a:gd name="T45" fmla="*/ 2147483647 h 222"/>
                <a:gd name="T46" fmla="*/ 2147483647 w 570"/>
                <a:gd name="T47" fmla="*/ 2147483647 h 222"/>
                <a:gd name="T48" fmla="*/ 2147483647 w 570"/>
                <a:gd name="T49" fmla="*/ 2147483647 h 222"/>
                <a:gd name="T50" fmla="*/ 2147483647 w 570"/>
                <a:gd name="T51" fmla="*/ 2147483647 h 222"/>
                <a:gd name="T52" fmla="*/ 2147483647 w 570"/>
                <a:gd name="T53" fmla="*/ 2147483647 h 222"/>
                <a:gd name="T54" fmla="*/ 2147483647 w 570"/>
                <a:gd name="T55" fmla="*/ 2147483647 h 222"/>
                <a:gd name="T56" fmla="*/ 2147483647 w 570"/>
                <a:gd name="T57" fmla="*/ 2147483647 h 222"/>
                <a:gd name="T58" fmla="*/ 2147483647 w 570"/>
                <a:gd name="T59" fmla="*/ 2147483647 h 222"/>
                <a:gd name="T60" fmla="*/ 2147483647 w 570"/>
                <a:gd name="T61" fmla="*/ 2147483647 h 222"/>
                <a:gd name="T62" fmla="*/ 2147483647 w 570"/>
                <a:gd name="T63" fmla="*/ 2147483647 h 222"/>
                <a:gd name="T64" fmla="*/ 2147483647 w 570"/>
                <a:gd name="T65" fmla="*/ 2147483647 h 222"/>
                <a:gd name="T66" fmla="*/ 0 w 570"/>
                <a:gd name="T67" fmla="*/ 2147483647 h 222"/>
                <a:gd name="T68" fmla="*/ 2147483647 w 570"/>
                <a:gd name="T69" fmla="*/ 2147483647 h 222"/>
                <a:gd name="T70" fmla="*/ 2147483647 w 570"/>
                <a:gd name="T71" fmla="*/ 2147483647 h 222"/>
                <a:gd name="T72" fmla="*/ 2147483647 w 570"/>
                <a:gd name="T73" fmla="*/ 2147483647 h 222"/>
                <a:gd name="T74" fmla="*/ 2147483647 w 570"/>
                <a:gd name="T75" fmla="*/ 2147483647 h 222"/>
                <a:gd name="T76" fmla="*/ 2147483647 w 570"/>
                <a:gd name="T77" fmla="*/ 2147483647 h 222"/>
                <a:gd name="T78" fmla="*/ 2147483647 w 570"/>
                <a:gd name="T79" fmla="*/ 2147483647 h 222"/>
                <a:gd name="T80" fmla="*/ 2147483647 w 570"/>
                <a:gd name="T81" fmla="*/ 2147483647 h 222"/>
                <a:gd name="T82" fmla="*/ 2147483647 w 570"/>
                <a:gd name="T83" fmla="*/ 2147483647 h 222"/>
                <a:gd name="T84" fmla="*/ 2147483647 w 570"/>
                <a:gd name="T85" fmla="*/ 2147483647 h 222"/>
                <a:gd name="T86" fmla="*/ 2147483647 w 570"/>
                <a:gd name="T87" fmla="*/ 2147483647 h 222"/>
                <a:gd name="T88" fmla="*/ 2147483647 w 570"/>
                <a:gd name="T89" fmla="*/ 2147483647 h 222"/>
                <a:gd name="T90" fmla="*/ 2147483647 w 570"/>
                <a:gd name="T91" fmla="*/ 2147483647 h 222"/>
                <a:gd name="T92" fmla="*/ 2147483647 w 570"/>
                <a:gd name="T93" fmla="*/ 2147483647 h 222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570"/>
                <a:gd name="T142" fmla="*/ 0 h 222"/>
                <a:gd name="T143" fmla="*/ 570 w 570"/>
                <a:gd name="T144" fmla="*/ 222 h 222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570" h="222">
                  <a:moveTo>
                    <a:pt x="252" y="222"/>
                  </a:moveTo>
                  <a:lnTo>
                    <a:pt x="270" y="216"/>
                  </a:lnTo>
                  <a:lnTo>
                    <a:pt x="306" y="216"/>
                  </a:lnTo>
                  <a:lnTo>
                    <a:pt x="312" y="204"/>
                  </a:lnTo>
                  <a:lnTo>
                    <a:pt x="312" y="192"/>
                  </a:lnTo>
                  <a:lnTo>
                    <a:pt x="324" y="198"/>
                  </a:lnTo>
                  <a:lnTo>
                    <a:pt x="330" y="198"/>
                  </a:lnTo>
                  <a:lnTo>
                    <a:pt x="342" y="204"/>
                  </a:lnTo>
                  <a:lnTo>
                    <a:pt x="348" y="204"/>
                  </a:lnTo>
                  <a:lnTo>
                    <a:pt x="360" y="192"/>
                  </a:lnTo>
                  <a:lnTo>
                    <a:pt x="360" y="186"/>
                  </a:lnTo>
                  <a:lnTo>
                    <a:pt x="372" y="186"/>
                  </a:lnTo>
                  <a:lnTo>
                    <a:pt x="378" y="192"/>
                  </a:lnTo>
                  <a:lnTo>
                    <a:pt x="390" y="192"/>
                  </a:lnTo>
                  <a:lnTo>
                    <a:pt x="414" y="180"/>
                  </a:lnTo>
                  <a:lnTo>
                    <a:pt x="432" y="168"/>
                  </a:lnTo>
                  <a:lnTo>
                    <a:pt x="456" y="156"/>
                  </a:lnTo>
                  <a:lnTo>
                    <a:pt x="474" y="156"/>
                  </a:lnTo>
                  <a:lnTo>
                    <a:pt x="480" y="162"/>
                  </a:lnTo>
                  <a:lnTo>
                    <a:pt x="492" y="162"/>
                  </a:lnTo>
                  <a:lnTo>
                    <a:pt x="504" y="156"/>
                  </a:lnTo>
                  <a:lnTo>
                    <a:pt x="510" y="144"/>
                  </a:lnTo>
                  <a:lnTo>
                    <a:pt x="510" y="138"/>
                  </a:lnTo>
                  <a:lnTo>
                    <a:pt x="516" y="126"/>
                  </a:lnTo>
                  <a:lnTo>
                    <a:pt x="528" y="126"/>
                  </a:lnTo>
                  <a:lnTo>
                    <a:pt x="552" y="114"/>
                  </a:lnTo>
                  <a:lnTo>
                    <a:pt x="564" y="102"/>
                  </a:lnTo>
                  <a:lnTo>
                    <a:pt x="570" y="102"/>
                  </a:lnTo>
                  <a:lnTo>
                    <a:pt x="552" y="102"/>
                  </a:lnTo>
                  <a:lnTo>
                    <a:pt x="570" y="84"/>
                  </a:lnTo>
                  <a:lnTo>
                    <a:pt x="570" y="78"/>
                  </a:lnTo>
                  <a:lnTo>
                    <a:pt x="564" y="72"/>
                  </a:lnTo>
                  <a:lnTo>
                    <a:pt x="552" y="66"/>
                  </a:lnTo>
                  <a:lnTo>
                    <a:pt x="540" y="66"/>
                  </a:lnTo>
                  <a:lnTo>
                    <a:pt x="534" y="72"/>
                  </a:lnTo>
                  <a:lnTo>
                    <a:pt x="528" y="72"/>
                  </a:lnTo>
                  <a:lnTo>
                    <a:pt x="534" y="60"/>
                  </a:lnTo>
                  <a:lnTo>
                    <a:pt x="504" y="60"/>
                  </a:lnTo>
                  <a:lnTo>
                    <a:pt x="522" y="36"/>
                  </a:lnTo>
                  <a:lnTo>
                    <a:pt x="504" y="36"/>
                  </a:lnTo>
                  <a:lnTo>
                    <a:pt x="510" y="18"/>
                  </a:lnTo>
                  <a:lnTo>
                    <a:pt x="480" y="24"/>
                  </a:lnTo>
                  <a:lnTo>
                    <a:pt x="474" y="18"/>
                  </a:lnTo>
                  <a:lnTo>
                    <a:pt x="462" y="12"/>
                  </a:lnTo>
                  <a:lnTo>
                    <a:pt x="456" y="6"/>
                  </a:lnTo>
                  <a:lnTo>
                    <a:pt x="444" y="0"/>
                  </a:lnTo>
                  <a:lnTo>
                    <a:pt x="432" y="0"/>
                  </a:lnTo>
                  <a:lnTo>
                    <a:pt x="432" y="24"/>
                  </a:lnTo>
                  <a:lnTo>
                    <a:pt x="414" y="30"/>
                  </a:lnTo>
                  <a:lnTo>
                    <a:pt x="408" y="30"/>
                  </a:lnTo>
                  <a:lnTo>
                    <a:pt x="402" y="24"/>
                  </a:lnTo>
                  <a:lnTo>
                    <a:pt x="378" y="24"/>
                  </a:lnTo>
                  <a:lnTo>
                    <a:pt x="372" y="30"/>
                  </a:lnTo>
                  <a:lnTo>
                    <a:pt x="366" y="42"/>
                  </a:lnTo>
                  <a:lnTo>
                    <a:pt x="360" y="36"/>
                  </a:lnTo>
                  <a:lnTo>
                    <a:pt x="348" y="30"/>
                  </a:lnTo>
                  <a:lnTo>
                    <a:pt x="342" y="24"/>
                  </a:lnTo>
                  <a:lnTo>
                    <a:pt x="336" y="24"/>
                  </a:lnTo>
                  <a:lnTo>
                    <a:pt x="330" y="30"/>
                  </a:lnTo>
                  <a:lnTo>
                    <a:pt x="330" y="60"/>
                  </a:lnTo>
                  <a:lnTo>
                    <a:pt x="324" y="48"/>
                  </a:lnTo>
                  <a:lnTo>
                    <a:pt x="318" y="42"/>
                  </a:lnTo>
                  <a:lnTo>
                    <a:pt x="306" y="36"/>
                  </a:lnTo>
                  <a:lnTo>
                    <a:pt x="300" y="24"/>
                  </a:lnTo>
                  <a:lnTo>
                    <a:pt x="288" y="24"/>
                  </a:lnTo>
                  <a:lnTo>
                    <a:pt x="288" y="30"/>
                  </a:lnTo>
                  <a:lnTo>
                    <a:pt x="270" y="30"/>
                  </a:lnTo>
                  <a:lnTo>
                    <a:pt x="264" y="36"/>
                  </a:lnTo>
                  <a:lnTo>
                    <a:pt x="264" y="54"/>
                  </a:lnTo>
                  <a:lnTo>
                    <a:pt x="252" y="54"/>
                  </a:lnTo>
                  <a:lnTo>
                    <a:pt x="240" y="42"/>
                  </a:lnTo>
                  <a:lnTo>
                    <a:pt x="228" y="36"/>
                  </a:lnTo>
                  <a:lnTo>
                    <a:pt x="222" y="30"/>
                  </a:lnTo>
                  <a:lnTo>
                    <a:pt x="216" y="30"/>
                  </a:lnTo>
                  <a:lnTo>
                    <a:pt x="216" y="48"/>
                  </a:lnTo>
                  <a:lnTo>
                    <a:pt x="210" y="60"/>
                  </a:lnTo>
                  <a:lnTo>
                    <a:pt x="210" y="72"/>
                  </a:lnTo>
                  <a:lnTo>
                    <a:pt x="204" y="72"/>
                  </a:lnTo>
                  <a:lnTo>
                    <a:pt x="192" y="60"/>
                  </a:lnTo>
                  <a:lnTo>
                    <a:pt x="186" y="60"/>
                  </a:lnTo>
                  <a:lnTo>
                    <a:pt x="162" y="84"/>
                  </a:lnTo>
                  <a:lnTo>
                    <a:pt x="162" y="90"/>
                  </a:lnTo>
                  <a:lnTo>
                    <a:pt x="156" y="84"/>
                  </a:lnTo>
                  <a:lnTo>
                    <a:pt x="144" y="60"/>
                  </a:lnTo>
                  <a:lnTo>
                    <a:pt x="162" y="42"/>
                  </a:lnTo>
                  <a:lnTo>
                    <a:pt x="162" y="36"/>
                  </a:lnTo>
                  <a:lnTo>
                    <a:pt x="156" y="30"/>
                  </a:lnTo>
                  <a:lnTo>
                    <a:pt x="108" y="6"/>
                  </a:lnTo>
                  <a:lnTo>
                    <a:pt x="96" y="6"/>
                  </a:lnTo>
                  <a:lnTo>
                    <a:pt x="96" y="36"/>
                  </a:lnTo>
                  <a:lnTo>
                    <a:pt x="90" y="36"/>
                  </a:lnTo>
                  <a:lnTo>
                    <a:pt x="84" y="30"/>
                  </a:lnTo>
                  <a:lnTo>
                    <a:pt x="78" y="30"/>
                  </a:lnTo>
                  <a:lnTo>
                    <a:pt x="66" y="24"/>
                  </a:lnTo>
                  <a:lnTo>
                    <a:pt x="54" y="24"/>
                  </a:lnTo>
                  <a:lnTo>
                    <a:pt x="42" y="30"/>
                  </a:lnTo>
                  <a:lnTo>
                    <a:pt x="30" y="42"/>
                  </a:lnTo>
                  <a:lnTo>
                    <a:pt x="48" y="54"/>
                  </a:lnTo>
                  <a:lnTo>
                    <a:pt x="30" y="54"/>
                  </a:lnTo>
                  <a:lnTo>
                    <a:pt x="18" y="60"/>
                  </a:lnTo>
                  <a:lnTo>
                    <a:pt x="12" y="66"/>
                  </a:lnTo>
                  <a:lnTo>
                    <a:pt x="0" y="66"/>
                  </a:lnTo>
                  <a:lnTo>
                    <a:pt x="6" y="72"/>
                  </a:lnTo>
                  <a:lnTo>
                    <a:pt x="18" y="78"/>
                  </a:lnTo>
                  <a:lnTo>
                    <a:pt x="30" y="78"/>
                  </a:lnTo>
                  <a:lnTo>
                    <a:pt x="54" y="66"/>
                  </a:lnTo>
                  <a:lnTo>
                    <a:pt x="66" y="66"/>
                  </a:lnTo>
                  <a:lnTo>
                    <a:pt x="72" y="60"/>
                  </a:lnTo>
                  <a:lnTo>
                    <a:pt x="78" y="60"/>
                  </a:lnTo>
                  <a:lnTo>
                    <a:pt x="126" y="72"/>
                  </a:lnTo>
                  <a:lnTo>
                    <a:pt x="90" y="90"/>
                  </a:lnTo>
                  <a:lnTo>
                    <a:pt x="102" y="90"/>
                  </a:lnTo>
                  <a:lnTo>
                    <a:pt x="108" y="96"/>
                  </a:lnTo>
                  <a:lnTo>
                    <a:pt x="114" y="96"/>
                  </a:lnTo>
                  <a:lnTo>
                    <a:pt x="120" y="102"/>
                  </a:lnTo>
                  <a:lnTo>
                    <a:pt x="114" y="102"/>
                  </a:lnTo>
                  <a:lnTo>
                    <a:pt x="108" y="108"/>
                  </a:lnTo>
                  <a:lnTo>
                    <a:pt x="6" y="108"/>
                  </a:lnTo>
                  <a:lnTo>
                    <a:pt x="0" y="114"/>
                  </a:lnTo>
                  <a:lnTo>
                    <a:pt x="12" y="120"/>
                  </a:lnTo>
                  <a:lnTo>
                    <a:pt x="60" y="120"/>
                  </a:lnTo>
                  <a:lnTo>
                    <a:pt x="84" y="132"/>
                  </a:lnTo>
                  <a:lnTo>
                    <a:pt x="90" y="138"/>
                  </a:lnTo>
                  <a:lnTo>
                    <a:pt x="126" y="132"/>
                  </a:lnTo>
                  <a:lnTo>
                    <a:pt x="108" y="150"/>
                  </a:lnTo>
                  <a:lnTo>
                    <a:pt x="120" y="156"/>
                  </a:lnTo>
                  <a:lnTo>
                    <a:pt x="114" y="162"/>
                  </a:lnTo>
                  <a:lnTo>
                    <a:pt x="114" y="168"/>
                  </a:lnTo>
                  <a:lnTo>
                    <a:pt x="108" y="174"/>
                  </a:lnTo>
                  <a:lnTo>
                    <a:pt x="90" y="174"/>
                  </a:lnTo>
                  <a:lnTo>
                    <a:pt x="78" y="180"/>
                  </a:lnTo>
                  <a:lnTo>
                    <a:pt x="54" y="180"/>
                  </a:lnTo>
                  <a:lnTo>
                    <a:pt x="54" y="186"/>
                  </a:lnTo>
                  <a:lnTo>
                    <a:pt x="66" y="192"/>
                  </a:lnTo>
                  <a:lnTo>
                    <a:pt x="120" y="192"/>
                  </a:lnTo>
                  <a:lnTo>
                    <a:pt x="132" y="186"/>
                  </a:lnTo>
                  <a:lnTo>
                    <a:pt x="138" y="180"/>
                  </a:lnTo>
                  <a:lnTo>
                    <a:pt x="168" y="198"/>
                  </a:lnTo>
                  <a:lnTo>
                    <a:pt x="180" y="186"/>
                  </a:lnTo>
                  <a:lnTo>
                    <a:pt x="180" y="198"/>
                  </a:lnTo>
                  <a:lnTo>
                    <a:pt x="228" y="222"/>
                  </a:lnTo>
                  <a:lnTo>
                    <a:pt x="252" y="222"/>
                  </a:lnTo>
                  <a:close/>
                </a:path>
              </a:pathLst>
            </a:custGeom>
            <a:solidFill>
              <a:srgbClr val="6BBA56"/>
            </a:solidFill>
            <a:ln w="0">
              <a:solidFill>
                <a:srgbClr val="B4D2AC">
                  <a:lumMod val="60000"/>
                  <a:lumOff val="4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57" name="Finland" descr="© INSCALE GmbH, 05.05.2010&#10;http://www.presentationload.com/">
              <a:extLst>
                <a:ext uri="{FF2B5EF4-FFF2-40B4-BE49-F238E27FC236}">
                  <a16:creationId xmlns:a16="http://schemas.microsoft.com/office/drawing/2014/main" id="{8092A2DE-B119-4434-AF30-25D10B47132F}"/>
                </a:ext>
              </a:extLst>
            </p:cNvPr>
            <p:cNvSpPr>
              <a:spLocks/>
            </p:cNvSpPr>
            <p:nvPr/>
          </p:nvSpPr>
          <p:spPr bwMode="gray">
            <a:xfrm>
              <a:off x="6110322" y="2057632"/>
              <a:ext cx="279515" cy="322397"/>
            </a:xfrm>
            <a:custGeom>
              <a:avLst/>
              <a:gdLst>
                <a:gd name="T0" fmla="*/ 2147483647 w 630"/>
                <a:gd name="T1" fmla="*/ 2147483647 h 714"/>
                <a:gd name="T2" fmla="*/ 2147483647 w 630"/>
                <a:gd name="T3" fmla="*/ 2147483647 h 714"/>
                <a:gd name="T4" fmla="*/ 2147483647 w 630"/>
                <a:gd name="T5" fmla="*/ 2147483647 h 714"/>
                <a:gd name="T6" fmla="*/ 2147483647 w 630"/>
                <a:gd name="T7" fmla="*/ 2147483647 h 714"/>
                <a:gd name="T8" fmla="*/ 2147483647 w 630"/>
                <a:gd name="T9" fmla="*/ 2147483647 h 714"/>
                <a:gd name="T10" fmla="*/ 2147483647 w 630"/>
                <a:gd name="T11" fmla="*/ 2147483647 h 714"/>
                <a:gd name="T12" fmla="*/ 2147483647 w 630"/>
                <a:gd name="T13" fmla="*/ 2147483647 h 714"/>
                <a:gd name="T14" fmla="*/ 2147483647 w 630"/>
                <a:gd name="T15" fmla="*/ 2147483647 h 714"/>
                <a:gd name="T16" fmla="*/ 2147483647 w 630"/>
                <a:gd name="T17" fmla="*/ 2147483647 h 714"/>
                <a:gd name="T18" fmla="*/ 2147483647 w 630"/>
                <a:gd name="T19" fmla="*/ 2147483647 h 714"/>
                <a:gd name="T20" fmla="*/ 2147483647 w 630"/>
                <a:gd name="T21" fmla="*/ 2147483647 h 714"/>
                <a:gd name="T22" fmla="*/ 2147483647 w 630"/>
                <a:gd name="T23" fmla="*/ 2147483647 h 714"/>
                <a:gd name="T24" fmla="*/ 2147483647 w 630"/>
                <a:gd name="T25" fmla="*/ 2147483647 h 714"/>
                <a:gd name="T26" fmla="*/ 2147483647 w 630"/>
                <a:gd name="T27" fmla="*/ 2147483647 h 714"/>
                <a:gd name="T28" fmla="*/ 2147483647 w 630"/>
                <a:gd name="T29" fmla="*/ 2147483647 h 714"/>
                <a:gd name="T30" fmla="*/ 2147483647 w 630"/>
                <a:gd name="T31" fmla="*/ 2147483647 h 714"/>
                <a:gd name="T32" fmla="*/ 2147483647 w 630"/>
                <a:gd name="T33" fmla="*/ 2147483647 h 714"/>
                <a:gd name="T34" fmla="*/ 2147483647 w 630"/>
                <a:gd name="T35" fmla="*/ 2147483647 h 714"/>
                <a:gd name="T36" fmla="*/ 2147483647 w 630"/>
                <a:gd name="T37" fmla="*/ 2147483647 h 714"/>
                <a:gd name="T38" fmla="*/ 2147483647 w 630"/>
                <a:gd name="T39" fmla="*/ 2147483647 h 714"/>
                <a:gd name="T40" fmla="*/ 2147483647 w 630"/>
                <a:gd name="T41" fmla="*/ 2147483647 h 714"/>
                <a:gd name="T42" fmla="*/ 2147483647 w 630"/>
                <a:gd name="T43" fmla="*/ 2147483647 h 714"/>
                <a:gd name="T44" fmla="*/ 2147483647 w 630"/>
                <a:gd name="T45" fmla="*/ 2147483647 h 714"/>
                <a:gd name="T46" fmla="*/ 2147483647 w 630"/>
                <a:gd name="T47" fmla="*/ 2147483647 h 714"/>
                <a:gd name="T48" fmla="*/ 2147483647 w 630"/>
                <a:gd name="T49" fmla="*/ 2147483647 h 714"/>
                <a:gd name="T50" fmla="*/ 2147483647 w 630"/>
                <a:gd name="T51" fmla="*/ 2147483647 h 714"/>
                <a:gd name="T52" fmla="*/ 2147483647 w 630"/>
                <a:gd name="T53" fmla="*/ 2147483647 h 714"/>
                <a:gd name="T54" fmla="*/ 2147483647 w 630"/>
                <a:gd name="T55" fmla="*/ 2147483647 h 714"/>
                <a:gd name="T56" fmla="*/ 2147483647 w 630"/>
                <a:gd name="T57" fmla="*/ 2147483647 h 714"/>
                <a:gd name="T58" fmla="*/ 2147483647 w 630"/>
                <a:gd name="T59" fmla="*/ 2147483647 h 714"/>
                <a:gd name="T60" fmla="*/ 2147483647 w 630"/>
                <a:gd name="T61" fmla="*/ 2147483647 h 714"/>
                <a:gd name="T62" fmla="*/ 2147483647 w 630"/>
                <a:gd name="T63" fmla="*/ 2147483647 h 714"/>
                <a:gd name="T64" fmla="*/ 2147483647 w 630"/>
                <a:gd name="T65" fmla="*/ 2147483647 h 714"/>
                <a:gd name="T66" fmla="*/ 2147483647 w 630"/>
                <a:gd name="T67" fmla="*/ 2147483647 h 714"/>
                <a:gd name="T68" fmla="*/ 2147483647 w 630"/>
                <a:gd name="T69" fmla="*/ 2147483647 h 714"/>
                <a:gd name="T70" fmla="*/ 2147483647 w 630"/>
                <a:gd name="T71" fmla="*/ 2147483647 h 714"/>
                <a:gd name="T72" fmla="*/ 2147483647 w 630"/>
                <a:gd name="T73" fmla="*/ 2147483647 h 714"/>
                <a:gd name="T74" fmla="*/ 2147483647 w 630"/>
                <a:gd name="T75" fmla="*/ 2147483647 h 714"/>
                <a:gd name="T76" fmla="*/ 2147483647 w 630"/>
                <a:gd name="T77" fmla="*/ 2147483647 h 714"/>
                <a:gd name="T78" fmla="*/ 2147483647 w 630"/>
                <a:gd name="T79" fmla="*/ 2147483647 h 714"/>
                <a:gd name="T80" fmla="*/ 2147483647 w 630"/>
                <a:gd name="T81" fmla="*/ 2147483647 h 714"/>
                <a:gd name="T82" fmla="*/ 2147483647 w 630"/>
                <a:gd name="T83" fmla="*/ 2147483647 h 714"/>
                <a:gd name="T84" fmla="*/ 2147483647 w 630"/>
                <a:gd name="T85" fmla="*/ 2147483647 h 714"/>
                <a:gd name="T86" fmla="*/ 2147483647 w 630"/>
                <a:gd name="T87" fmla="*/ 2147483647 h 714"/>
                <a:gd name="T88" fmla="*/ 2147483647 w 630"/>
                <a:gd name="T89" fmla="*/ 2147483647 h 714"/>
                <a:gd name="T90" fmla="*/ 2147483647 w 630"/>
                <a:gd name="T91" fmla="*/ 2147483647 h 714"/>
                <a:gd name="T92" fmla="*/ 2147483647 w 630"/>
                <a:gd name="T93" fmla="*/ 2147483647 h 714"/>
                <a:gd name="T94" fmla="*/ 2147483647 w 630"/>
                <a:gd name="T95" fmla="*/ 2147483647 h 714"/>
                <a:gd name="T96" fmla="*/ 2147483647 w 630"/>
                <a:gd name="T97" fmla="*/ 2147483647 h 714"/>
                <a:gd name="T98" fmla="*/ 2147483647 w 630"/>
                <a:gd name="T99" fmla="*/ 2147483647 h 714"/>
                <a:gd name="T100" fmla="*/ 2147483647 w 630"/>
                <a:gd name="T101" fmla="*/ 2147483647 h 714"/>
                <a:gd name="T102" fmla="*/ 2147483647 w 630"/>
                <a:gd name="T103" fmla="*/ 2147483647 h 714"/>
                <a:gd name="T104" fmla="*/ 2147483647 w 630"/>
                <a:gd name="T105" fmla="*/ 2147483647 h 714"/>
                <a:gd name="T106" fmla="*/ 2147483647 w 630"/>
                <a:gd name="T107" fmla="*/ 0 h 714"/>
                <a:gd name="T108" fmla="*/ 2147483647 w 630"/>
                <a:gd name="T109" fmla="*/ 2147483647 h 714"/>
                <a:gd name="T110" fmla="*/ 2147483647 w 630"/>
                <a:gd name="T111" fmla="*/ 2147483647 h 714"/>
                <a:gd name="T112" fmla="*/ 2147483647 w 630"/>
                <a:gd name="T113" fmla="*/ 2147483647 h 714"/>
                <a:gd name="T114" fmla="*/ 2147483647 w 630"/>
                <a:gd name="T115" fmla="*/ 2147483647 h 714"/>
                <a:gd name="T116" fmla="*/ 2147483647 w 630"/>
                <a:gd name="T117" fmla="*/ 2147483647 h 71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630"/>
                <a:gd name="T178" fmla="*/ 0 h 714"/>
                <a:gd name="T179" fmla="*/ 630 w 630"/>
                <a:gd name="T180" fmla="*/ 714 h 71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630" h="714">
                  <a:moveTo>
                    <a:pt x="162" y="84"/>
                  </a:moveTo>
                  <a:lnTo>
                    <a:pt x="156" y="90"/>
                  </a:lnTo>
                  <a:lnTo>
                    <a:pt x="144" y="96"/>
                  </a:lnTo>
                  <a:lnTo>
                    <a:pt x="132" y="96"/>
                  </a:lnTo>
                  <a:lnTo>
                    <a:pt x="126" y="90"/>
                  </a:lnTo>
                  <a:lnTo>
                    <a:pt x="108" y="90"/>
                  </a:lnTo>
                  <a:lnTo>
                    <a:pt x="96" y="84"/>
                  </a:lnTo>
                  <a:lnTo>
                    <a:pt x="84" y="84"/>
                  </a:lnTo>
                  <a:lnTo>
                    <a:pt x="72" y="72"/>
                  </a:lnTo>
                  <a:lnTo>
                    <a:pt x="60" y="66"/>
                  </a:lnTo>
                  <a:lnTo>
                    <a:pt x="54" y="54"/>
                  </a:lnTo>
                  <a:lnTo>
                    <a:pt x="48" y="48"/>
                  </a:lnTo>
                  <a:lnTo>
                    <a:pt x="30" y="48"/>
                  </a:lnTo>
                  <a:lnTo>
                    <a:pt x="24" y="54"/>
                  </a:lnTo>
                  <a:lnTo>
                    <a:pt x="24" y="66"/>
                  </a:lnTo>
                  <a:lnTo>
                    <a:pt x="6" y="60"/>
                  </a:lnTo>
                  <a:lnTo>
                    <a:pt x="0" y="66"/>
                  </a:lnTo>
                  <a:lnTo>
                    <a:pt x="6" y="72"/>
                  </a:lnTo>
                  <a:lnTo>
                    <a:pt x="18" y="78"/>
                  </a:lnTo>
                  <a:lnTo>
                    <a:pt x="24" y="84"/>
                  </a:lnTo>
                  <a:lnTo>
                    <a:pt x="36" y="90"/>
                  </a:lnTo>
                  <a:lnTo>
                    <a:pt x="48" y="90"/>
                  </a:lnTo>
                  <a:lnTo>
                    <a:pt x="54" y="96"/>
                  </a:lnTo>
                  <a:lnTo>
                    <a:pt x="60" y="96"/>
                  </a:lnTo>
                  <a:lnTo>
                    <a:pt x="72" y="108"/>
                  </a:lnTo>
                  <a:lnTo>
                    <a:pt x="108" y="108"/>
                  </a:lnTo>
                  <a:lnTo>
                    <a:pt x="138" y="126"/>
                  </a:lnTo>
                  <a:lnTo>
                    <a:pt x="150" y="126"/>
                  </a:lnTo>
                  <a:lnTo>
                    <a:pt x="156" y="132"/>
                  </a:lnTo>
                  <a:lnTo>
                    <a:pt x="162" y="132"/>
                  </a:lnTo>
                  <a:lnTo>
                    <a:pt x="162" y="156"/>
                  </a:lnTo>
                  <a:lnTo>
                    <a:pt x="156" y="162"/>
                  </a:lnTo>
                  <a:lnTo>
                    <a:pt x="156" y="168"/>
                  </a:lnTo>
                  <a:lnTo>
                    <a:pt x="168" y="174"/>
                  </a:lnTo>
                  <a:lnTo>
                    <a:pt x="162" y="198"/>
                  </a:lnTo>
                  <a:lnTo>
                    <a:pt x="186" y="210"/>
                  </a:lnTo>
                  <a:lnTo>
                    <a:pt x="180" y="222"/>
                  </a:lnTo>
                  <a:lnTo>
                    <a:pt x="174" y="228"/>
                  </a:lnTo>
                  <a:lnTo>
                    <a:pt x="168" y="240"/>
                  </a:lnTo>
                  <a:lnTo>
                    <a:pt x="168" y="246"/>
                  </a:lnTo>
                  <a:lnTo>
                    <a:pt x="180" y="258"/>
                  </a:lnTo>
                  <a:lnTo>
                    <a:pt x="192" y="264"/>
                  </a:lnTo>
                  <a:lnTo>
                    <a:pt x="198" y="270"/>
                  </a:lnTo>
                  <a:lnTo>
                    <a:pt x="210" y="306"/>
                  </a:lnTo>
                  <a:lnTo>
                    <a:pt x="222" y="294"/>
                  </a:lnTo>
                  <a:lnTo>
                    <a:pt x="228" y="294"/>
                  </a:lnTo>
                  <a:lnTo>
                    <a:pt x="234" y="300"/>
                  </a:lnTo>
                  <a:lnTo>
                    <a:pt x="246" y="300"/>
                  </a:lnTo>
                  <a:lnTo>
                    <a:pt x="270" y="324"/>
                  </a:lnTo>
                  <a:lnTo>
                    <a:pt x="270" y="336"/>
                  </a:lnTo>
                  <a:lnTo>
                    <a:pt x="276" y="348"/>
                  </a:lnTo>
                  <a:lnTo>
                    <a:pt x="276" y="354"/>
                  </a:lnTo>
                  <a:lnTo>
                    <a:pt x="264" y="348"/>
                  </a:lnTo>
                  <a:lnTo>
                    <a:pt x="246" y="348"/>
                  </a:lnTo>
                  <a:lnTo>
                    <a:pt x="240" y="354"/>
                  </a:lnTo>
                  <a:lnTo>
                    <a:pt x="234" y="366"/>
                  </a:lnTo>
                  <a:lnTo>
                    <a:pt x="228" y="372"/>
                  </a:lnTo>
                  <a:lnTo>
                    <a:pt x="222" y="384"/>
                  </a:lnTo>
                  <a:lnTo>
                    <a:pt x="216" y="390"/>
                  </a:lnTo>
                  <a:lnTo>
                    <a:pt x="180" y="420"/>
                  </a:lnTo>
                  <a:lnTo>
                    <a:pt x="144" y="432"/>
                  </a:lnTo>
                  <a:lnTo>
                    <a:pt x="138" y="438"/>
                  </a:lnTo>
                  <a:lnTo>
                    <a:pt x="126" y="444"/>
                  </a:lnTo>
                  <a:lnTo>
                    <a:pt x="120" y="456"/>
                  </a:lnTo>
                  <a:lnTo>
                    <a:pt x="120" y="462"/>
                  </a:lnTo>
                  <a:lnTo>
                    <a:pt x="108" y="474"/>
                  </a:lnTo>
                  <a:lnTo>
                    <a:pt x="90" y="474"/>
                  </a:lnTo>
                  <a:lnTo>
                    <a:pt x="66" y="504"/>
                  </a:lnTo>
                  <a:lnTo>
                    <a:pt x="66" y="534"/>
                  </a:lnTo>
                  <a:lnTo>
                    <a:pt x="72" y="540"/>
                  </a:lnTo>
                  <a:lnTo>
                    <a:pt x="72" y="570"/>
                  </a:lnTo>
                  <a:lnTo>
                    <a:pt x="96" y="588"/>
                  </a:lnTo>
                  <a:lnTo>
                    <a:pt x="96" y="594"/>
                  </a:lnTo>
                  <a:lnTo>
                    <a:pt x="90" y="600"/>
                  </a:lnTo>
                  <a:lnTo>
                    <a:pt x="90" y="612"/>
                  </a:lnTo>
                  <a:lnTo>
                    <a:pt x="84" y="630"/>
                  </a:lnTo>
                  <a:lnTo>
                    <a:pt x="84" y="648"/>
                  </a:lnTo>
                  <a:lnTo>
                    <a:pt x="90" y="654"/>
                  </a:lnTo>
                  <a:lnTo>
                    <a:pt x="96" y="666"/>
                  </a:lnTo>
                  <a:lnTo>
                    <a:pt x="108" y="678"/>
                  </a:lnTo>
                  <a:lnTo>
                    <a:pt x="132" y="690"/>
                  </a:lnTo>
                  <a:lnTo>
                    <a:pt x="174" y="690"/>
                  </a:lnTo>
                  <a:lnTo>
                    <a:pt x="174" y="696"/>
                  </a:lnTo>
                  <a:lnTo>
                    <a:pt x="168" y="702"/>
                  </a:lnTo>
                  <a:lnTo>
                    <a:pt x="168" y="708"/>
                  </a:lnTo>
                  <a:lnTo>
                    <a:pt x="174" y="714"/>
                  </a:lnTo>
                  <a:lnTo>
                    <a:pt x="240" y="714"/>
                  </a:lnTo>
                  <a:lnTo>
                    <a:pt x="252" y="708"/>
                  </a:lnTo>
                  <a:lnTo>
                    <a:pt x="270" y="708"/>
                  </a:lnTo>
                  <a:lnTo>
                    <a:pt x="300" y="696"/>
                  </a:lnTo>
                  <a:lnTo>
                    <a:pt x="336" y="696"/>
                  </a:lnTo>
                  <a:lnTo>
                    <a:pt x="384" y="672"/>
                  </a:lnTo>
                  <a:lnTo>
                    <a:pt x="462" y="672"/>
                  </a:lnTo>
                  <a:lnTo>
                    <a:pt x="456" y="660"/>
                  </a:lnTo>
                  <a:lnTo>
                    <a:pt x="516" y="630"/>
                  </a:lnTo>
                  <a:lnTo>
                    <a:pt x="576" y="570"/>
                  </a:lnTo>
                  <a:lnTo>
                    <a:pt x="582" y="570"/>
                  </a:lnTo>
                  <a:lnTo>
                    <a:pt x="618" y="534"/>
                  </a:lnTo>
                  <a:lnTo>
                    <a:pt x="624" y="522"/>
                  </a:lnTo>
                  <a:lnTo>
                    <a:pt x="630" y="516"/>
                  </a:lnTo>
                  <a:lnTo>
                    <a:pt x="630" y="504"/>
                  </a:lnTo>
                  <a:lnTo>
                    <a:pt x="624" y="492"/>
                  </a:lnTo>
                  <a:lnTo>
                    <a:pt x="618" y="486"/>
                  </a:lnTo>
                  <a:lnTo>
                    <a:pt x="612" y="474"/>
                  </a:lnTo>
                  <a:lnTo>
                    <a:pt x="540" y="438"/>
                  </a:lnTo>
                  <a:lnTo>
                    <a:pt x="546" y="438"/>
                  </a:lnTo>
                  <a:lnTo>
                    <a:pt x="570" y="414"/>
                  </a:lnTo>
                  <a:lnTo>
                    <a:pt x="570" y="408"/>
                  </a:lnTo>
                  <a:lnTo>
                    <a:pt x="564" y="402"/>
                  </a:lnTo>
                  <a:lnTo>
                    <a:pt x="552" y="396"/>
                  </a:lnTo>
                  <a:lnTo>
                    <a:pt x="528" y="390"/>
                  </a:lnTo>
                  <a:lnTo>
                    <a:pt x="534" y="378"/>
                  </a:lnTo>
                  <a:lnTo>
                    <a:pt x="540" y="372"/>
                  </a:lnTo>
                  <a:lnTo>
                    <a:pt x="540" y="366"/>
                  </a:lnTo>
                  <a:lnTo>
                    <a:pt x="534" y="360"/>
                  </a:lnTo>
                  <a:lnTo>
                    <a:pt x="528" y="360"/>
                  </a:lnTo>
                  <a:lnTo>
                    <a:pt x="522" y="354"/>
                  </a:lnTo>
                  <a:lnTo>
                    <a:pt x="510" y="354"/>
                  </a:lnTo>
                  <a:lnTo>
                    <a:pt x="510" y="342"/>
                  </a:lnTo>
                  <a:lnTo>
                    <a:pt x="498" y="330"/>
                  </a:lnTo>
                  <a:lnTo>
                    <a:pt x="504" y="300"/>
                  </a:lnTo>
                  <a:lnTo>
                    <a:pt x="510" y="300"/>
                  </a:lnTo>
                  <a:lnTo>
                    <a:pt x="522" y="306"/>
                  </a:lnTo>
                  <a:lnTo>
                    <a:pt x="534" y="306"/>
                  </a:lnTo>
                  <a:lnTo>
                    <a:pt x="540" y="300"/>
                  </a:lnTo>
                  <a:lnTo>
                    <a:pt x="540" y="294"/>
                  </a:lnTo>
                  <a:lnTo>
                    <a:pt x="534" y="288"/>
                  </a:lnTo>
                  <a:lnTo>
                    <a:pt x="522" y="282"/>
                  </a:lnTo>
                  <a:lnTo>
                    <a:pt x="498" y="258"/>
                  </a:lnTo>
                  <a:lnTo>
                    <a:pt x="486" y="252"/>
                  </a:lnTo>
                  <a:lnTo>
                    <a:pt x="480" y="240"/>
                  </a:lnTo>
                  <a:lnTo>
                    <a:pt x="468" y="234"/>
                  </a:lnTo>
                  <a:lnTo>
                    <a:pt x="450" y="216"/>
                  </a:lnTo>
                  <a:lnTo>
                    <a:pt x="456" y="210"/>
                  </a:lnTo>
                  <a:lnTo>
                    <a:pt x="468" y="204"/>
                  </a:lnTo>
                  <a:lnTo>
                    <a:pt x="474" y="204"/>
                  </a:lnTo>
                  <a:lnTo>
                    <a:pt x="474" y="192"/>
                  </a:lnTo>
                  <a:lnTo>
                    <a:pt x="480" y="192"/>
                  </a:lnTo>
                  <a:lnTo>
                    <a:pt x="492" y="186"/>
                  </a:lnTo>
                  <a:lnTo>
                    <a:pt x="498" y="186"/>
                  </a:lnTo>
                  <a:lnTo>
                    <a:pt x="498" y="174"/>
                  </a:lnTo>
                  <a:lnTo>
                    <a:pt x="450" y="126"/>
                  </a:lnTo>
                  <a:lnTo>
                    <a:pt x="432" y="126"/>
                  </a:lnTo>
                  <a:lnTo>
                    <a:pt x="426" y="132"/>
                  </a:lnTo>
                  <a:lnTo>
                    <a:pt x="420" y="132"/>
                  </a:lnTo>
                  <a:lnTo>
                    <a:pt x="414" y="126"/>
                  </a:lnTo>
                  <a:lnTo>
                    <a:pt x="414" y="120"/>
                  </a:lnTo>
                  <a:lnTo>
                    <a:pt x="408" y="108"/>
                  </a:lnTo>
                  <a:lnTo>
                    <a:pt x="408" y="96"/>
                  </a:lnTo>
                  <a:lnTo>
                    <a:pt x="426" y="96"/>
                  </a:lnTo>
                  <a:lnTo>
                    <a:pt x="426" y="90"/>
                  </a:lnTo>
                  <a:lnTo>
                    <a:pt x="414" y="78"/>
                  </a:lnTo>
                  <a:lnTo>
                    <a:pt x="420" y="54"/>
                  </a:lnTo>
                  <a:lnTo>
                    <a:pt x="426" y="54"/>
                  </a:lnTo>
                  <a:lnTo>
                    <a:pt x="426" y="60"/>
                  </a:lnTo>
                  <a:lnTo>
                    <a:pt x="432" y="60"/>
                  </a:lnTo>
                  <a:lnTo>
                    <a:pt x="432" y="42"/>
                  </a:lnTo>
                  <a:lnTo>
                    <a:pt x="426" y="30"/>
                  </a:lnTo>
                  <a:lnTo>
                    <a:pt x="414" y="18"/>
                  </a:lnTo>
                  <a:lnTo>
                    <a:pt x="408" y="18"/>
                  </a:lnTo>
                  <a:lnTo>
                    <a:pt x="372" y="12"/>
                  </a:lnTo>
                  <a:lnTo>
                    <a:pt x="372" y="0"/>
                  </a:lnTo>
                  <a:lnTo>
                    <a:pt x="336" y="0"/>
                  </a:lnTo>
                  <a:lnTo>
                    <a:pt x="324" y="6"/>
                  </a:lnTo>
                  <a:lnTo>
                    <a:pt x="294" y="6"/>
                  </a:lnTo>
                  <a:lnTo>
                    <a:pt x="282" y="12"/>
                  </a:lnTo>
                  <a:lnTo>
                    <a:pt x="276" y="12"/>
                  </a:lnTo>
                  <a:lnTo>
                    <a:pt x="264" y="18"/>
                  </a:lnTo>
                  <a:lnTo>
                    <a:pt x="264" y="30"/>
                  </a:lnTo>
                  <a:lnTo>
                    <a:pt x="258" y="36"/>
                  </a:lnTo>
                  <a:lnTo>
                    <a:pt x="258" y="72"/>
                  </a:lnTo>
                  <a:lnTo>
                    <a:pt x="234" y="72"/>
                  </a:lnTo>
                  <a:lnTo>
                    <a:pt x="234" y="78"/>
                  </a:lnTo>
                  <a:lnTo>
                    <a:pt x="228" y="84"/>
                  </a:lnTo>
                  <a:lnTo>
                    <a:pt x="228" y="96"/>
                  </a:lnTo>
                  <a:lnTo>
                    <a:pt x="210" y="96"/>
                  </a:lnTo>
                  <a:lnTo>
                    <a:pt x="204" y="90"/>
                  </a:lnTo>
                  <a:lnTo>
                    <a:pt x="192" y="84"/>
                  </a:lnTo>
                  <a:lnTo>
                    <a:pt x="162" y="84"/>
                  </a:lnTo>
                  <a:close/>
                </a:path>
              </a:pathLst>
            </a:custGeom>
            <a:solidFill>
              <a:srgbClr val="6BBA56"/>
            </a:solidFill>
            <a:ln w="635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58" name="Estonia" descr="© INSCALE GmbH, 05.05.2010&#10;http://www.presentationload.com/">
              <a:extLst>
                <a:ext uri="{FF2B5EF4-FFF2-40B4-BE49-F238E27FC236}">
                  <a16:creationId xmlns:a16="http://schemas.microsoft.com/office/drawing/2014/main" id="{918408B2-D689-4D3F-9DAD-440A19513DC2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6165906" y="2389558"/>
              <a:ext cx="154052" cy="69879"/>
            </a:xfrm>
            <a:custGeom>
              <a:avLst/>
              <a:gdLst>
                <a:gd name="T0" fmla="*/ 2147483647 w 348"/>
                <a:gd name="T1" fmla="*/ 2147483647 h 156"/>
                <a:gd name="T2" fmla="*/ 2147483647 w 348"/>
                <a:gd name="T3" fmla="*/ 2147483647 h 156"/>
                <a:gd name="T4" fmla="*/ 2147483647 w 348"/>
                <a:gd name="T5" fmla="*/ 2147483647 h 156"/>
                <a:gd name="T6" fmla="*/ 2147483647 w 348"/>
                <a:gd name="T7" fmla="*/ 2147483647 h 156"/>
                <a:gd name="T8" fmla="*/ 2147483647 w 348"/>
                <a:gd name="T9" fmla="*/ 2147483647 h 156"/>
                <a:gd name="T10" fmla="*/ 2147483647 w 348"/>
                <a:gd name="T11" fmla="*/ 2147483647 h 156"/>
                <a:gd name="T12" fmla="*/ 2147483647 w 348"/>
                <a:gd name="T13" fmla="*/ 2147483647 h 156"/>
                <a:gd name="T14" fmla="*/ 2147483647 w 348"/>
                <a:gd name="T15" fmla="*/ 0 h 156"/>
                <a:gd name="T16" fmla="*/ 2147483647 w 348"/>
                <a:gd name="T17" fmla="*/ 2147483647 h 156"/>
                <a:gd name="T18" fmla="*/ 2147483647 w 348"/>
                <a:gd name="T19" fmla="*/ 2147483647 h 156"/>
                <a:gd name="T20" fmla="*/ 2147483647 w 348"/>
                <a:gd name="T21" fmla="*/ 2147483647 h 156"/>
                <a:gd name="T22" fmla="*/ 2147483647 w 348"/>
                <a:gd name="T23" fmla="*/ 2147483647 h 156"/>
                <a:gd name="T24" fmla="*/ 2147483647 w 348"/>
                <a:gd name="T25" fmla="*/ 2147483647 h 156"/>
                <a:gd name="T26" fmla="*/ 2147483647 w 348"/>
                <a:gd name="T27" fmla="*/ 2147483647 h 156"/>
                <a:gd name="T28" fmla="*/ 2147483647 w 348"/>
                <a:gd name="T29" fmla="*/ 2147483647 h 156"/>
                <a:gd name="T30" fmla="*/ 2147483647 w 348"/>
                <a:gd name="T31" fmla="*/ 2147483647 h 156"/>
                <a:gd name="T32" fmla="*/ 2147483647 w 348"/>
                <a:gd name="T33" fmla="*/ 2147483647 h 156"/>
                <a:gd name="T34" fmla="*/ 2147483647 w 348"/>
                <a:gd name="T35" fmla="*/ 2147483647 h 156"/>
                <a:gd name="T36" fmla="*/ 2147483647 w 348"/>
                <a:gd name="T37" fmla="*/ 2147483647 h 156"/>
                <a:gd name="T38" fmla="*/ 2147483647 w 348"/>
                <a:gd name="T39" fmla="*/ 2147483647 h 156"/>
                <a:gd name="T40" fmla="*/ 2147483647 w 348"/>
                <a:gd name="T41" fmla="*/ 2147483647 h 156"/>
                <a:gd name="T42" fmla="*/ 2147483647 w 348"/>
                <a:gd name="T43" fmla="*/ 2147483647 h 156"/>
                <a:gd name="T44" fmla="*/ 2147483647 w 348"/>
                <a:gd name="T45" fmla="*/ 2147483647 h 156"/>
                <a:gd name="T46" fmla="*/ 2147483647 w 348"/>
                <a:gd name="T47" fmla="*/ 2147483647 h 156"/>
                <a:gd name="T48" fmla="*/ 0 w 348"/>
                <a:gd name="T49" fmla="*/ 2147483647 h 156"/>
                <a:gd name="T50" fmla="*/ 2147483647 w 348"/>
                <a:gd name="T51" fmla="*/ 2147483647 h 156"/>
                <a:gd name="T52" fmla="*/ 2147483647 w 348"/>
                <a:gd name="T53" fmla="*/ 2147483647 h 156"/>
                <a:gd name="T54" fmla="*/ 2147483647 w 348"/>
                <a:gd name="T55" fmla="*/ 2147483647 h 156"/>
                <a:gd name="T56" fmla="*/ 2147483647 w 348"/>
                <a:gd name="T57" fmla="*/ 2147483647 h 156"/>
                <a:gd name="T58" fmla="*/ 2147483647 w 348"/>
                <a:gd name="T59" fmla="*/ 2147483647 h 156"/>
                <a:gd name="T60" fmla="*/ 2147483647 w 348"/>
                <a:gd name="T61" fmla="*/ 2147483647 h 156"/>
                <a:gd name="T62" fmla="*/ 2147483647 w 348"/>
                <a:gd name="T63" fmla="*/ 2147483647 h 156"/>
                <a:gd name="T64" fmla="*/ 2147483647 w 348"/>
                <a:gd name="T65" fmla="*/ 2147483647 h 156"/>
                <a:gd name="T66" fmla="*/ 2147483647 w 348"/>
                <a:gd name="T67" fmla="*/ 2147483647 h 156"/>
                <a:gd name="T68" fmla="*/ 2147483647 w 348"/>
                <a:gd name="T69" fmla="*/ 2147483647 h 156"/>
                <a:gd name="T70" fmla="*/ 2147483647 w 348"/>
                <a:gd name="T71" fmla="*/ 2147483647 h 15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48"/>
                <a:gd name="T109" fmla="*/ 0 h 156"/>
                <a:gd name="T110" fmla="*/ 348 w 348"/>
                <a:gd name="T111" fmla="*/ 156 h 15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48" h="156">
                  <a:moveTo>
                    <a:pt x="336" y="114"/>
                  </a:moveTo>
                  <a:lnTo>
                    <a:pt x="324" y="108"/>
                  </a:lnTo>
                  <a:lnTo>
                    <a:pt x="336" y="84"/>
                  </a:lnTo>
                  <a:lnTo>
                    <a:pt x="318" y="78"/>
                  </a:lnTo>
                  <a:lnTo>
                    <a:pt x="318" y="60"/>
                  </a:lnTo>
                  <a:lnTo>
                    <a:pt x="330" y="48"/>
                  </a:lnTo>
                  <a:lnTo>
                    <a:pt x="336" y="48"/>
                  </a:lnTo>
                  <a:lnTo>
                    <a:pt x="342" y="42"/>
                  </a:lnTo>
                  <a:lnTo>
                    <a:pt x="336" y="30"/>
                  </a:lnTo>
                  <a:lnTo>
                    <a:pt x="342" y="18"/>
                  </a:lnTo>
                  <a:lnTo>
                    <a:pt x="330" y="12"/>
                  </a:lnTo>
                  <a:lnTo>
                    <a:pt x="312" y="12"/>
                  </a:lnTo>
                  <a:lnTo>
                    <a:pt x="294" y="6"/>
                  </a:lnTo>
                  <a:lnTo>
                    <a:pt x="276" y="6"/>
                  </a:lnTo>
                  <a:lnTo>
                    <a:pt x="264" y="0"/>
                  </a:lnTo>
                  <a:lnTo>
                    <a:pt x="204" y="0"/>
                  </a:lnTo>
                  <a:lnTo>
                    <a:pt x="192" y="6"/>
                  </a:lnTo>
                  <a:lnTo>
                    <a:pt x="156" y="6"/>
                  </a:lnTo>
                  <a:lnTo>
                    <a:pt x="150" y="12"/>
                  </a:lnTo>
                  <a:lnTo>
                    <a:pt x="126" y="24"/>
                  </a:lnTo>
                  <a:lnTo>
                    <a:pt x="108" y="30"/>
                  </a:lnTo>
                  <a:lnTo>
                    <a:pt x="96" y="36"/>
                  </a:lnTo>
                  <a:lnTo>
                    <a:pt x="90" y="36"/>
                  </a:lnTo>
                  <a:lnTo>
                    <a:pt x="84" y="42"/>
                  </a:lnTo>
                  <a:lnTo>
                    <a:pt x="84" y="48"/>
                  </a:lnTo>
                  <a:lnTo>
                    <a:pt x="90" y="60"/>
                  </a:lnTo>
                  <a:lnTo>
                    <a:pt x="90" y="72"/>
                  </a:lnTo>
                  <a:lnTo>
                    <a:pt x="96" y="78"/>
                  </a:lnTo>
                  <a:lnTo>
                    <a:pt x="96" y="84"/>
                  </a:lnTo>
                  <a:lnTo>
                    <a:pt x="150" y="90"/>
                  </a:lnTo>
                  <a:lnTo>
                    <a:pt x="138" y="126"/>
                  </a:lnTo>
                  <a:lnTo>
                    <a:pt x="150" y="126"/>
                  </a:lnTo>
                  <a:lnTo>
                    <a:pt x="180" y="114"/>
                  </a:lnTo>
                  <a:lnTo>
                    <a:pt x="210" y="114"/>
                  </a:lnTo>
                  <a:lnTo>
                    <a:pt x="234" y="126"/>
                  </a:lnTo>
                  <a:lnTo>
                    <a:pt x="240" y="132"/>
                  </a:lnTo>
                  <a:lnTo>
                    <a:pt x="252" y="138"/>
                  </a:lnTo>
                  <a:lnTo>
                    <a:pt x="270" y="156"/>
                  </a:lnTo>
                  <a:lnTo>
                    <a:pt x="288" y="156"/>
                  </a:lnTo>
                  <a:lnTo>
                    <a:pt x="294" y="150"/>
                  </a:lnTo>
                  <a:lnTo>
                    <a:pt x="312" y="150"/>
                  </a:lnTo>
                  <a:lnTo>
                    <a:pt x="318" y="156"/>
                  </a:lnTo>
                  <a:lnTo>
                    <a:pt x="330" y="156"/>
                  </a:lnTo>
                  <a:lnTo>
                    <a:pt x="330" y="144"/>
                  </a:lnTo>
                  <a:lnTo>
                    <a:pt x="348" y="132"/>
                  </a:lnTo>
                  <a:lnTo>
                    <a:pt x="336" y="114"/>
                  </a:lnTo>
                  <a:close/>
                  <a:moveTo>
                    <a:pt x="36" y="78"/>
                  </a:moveTo>
                  <a:lnTo>
                    <a:pt x="6" y="78"/>
                  </a:lnTo>
                  <a:lnTo>
                    <a:pt x="0" y="84"/>
                  </a:lnTo>
                  <a:lnTo>
                    <a:pt x="0" y="102"/>
                  </a:lnTo>
                  <a:lnTo>
                    <a:pt x="6" y="108"/>
                  </a:lnTo>
                  <a:lnTo>
                    <a:pt x="18" y="132"/>
                  </a:lnTo>
                  <a:lnTo>
                    <a:pt x="24" y="126"/>
                  </a:lnTo>
                  <a:lnTo>
                    <a:pt x="30" y="114"/>
                  </a:lnTo>
                  <a:lnTo>
                    <a:pt x="42" y="108"/>
                  </a:lnTo>
                  <a:lnTo>
                    <a:pt x="54" y="108"/>
                  </a:lnTo>
                  <a:lnTo>
                    <a:pt x="60" y="102"/>
                  </a:lnTo>
                  <a:lnTo>
                    <a:pt x="72" y="96"/>
                  </a:lnTo>
                  <a:lnTo>
                    <a:pt x="78" y="90"/>
                  </a:lnTo>
                  <a:lnTo>
                    <a:pt x="72" y="72"/>
                  </a:lnTo>
                  <a:lnTo>
                    <a:pt x="36" y="78"/>
                  </a:lnTo>
                  <a:close/>
                  <a:moveTo>
                    <a:pt x="36" y="66"/>
                  </a:moveTo>
                  <a:lnTo>
                    <a:pt x="48" y="66"/>
                  </a:lnTo>
                  <a:lnTo>
                    <a:pt x="54" y="54"/>
                  </a:lnTo>
                  <a:lnTo>
                    <a:pt x="60" y="48"/>
                  </a:lnTo>
                  <a:lnTo>
                    <a:pt x="60" y="42"/>
                  </a:lnTo>
                  <a:lnTo>
                    <a:pt x="54" y="36"/>
                  </a:lnTo>
                  <a:lnTo>
                    <a:pt x="48" y="36"/>
                  </a:lnTo>
                  <a:lnTo>
                    <a:pt x="36" y="42"/>
                  </a:lnTo>
                  <a:lnTo>
                    <a:pt x="30" y="48"/>
                  </a:lnTo>
                  <a:lnTo>
                    <a:pt x="24" y="60"/>
                  </a:lnTo>
                  <a:lnTo>
                    <a:pt x="30" y="66"/>
                  </a:lnTo>
                  <a:lnTo>
                    <a:pt x="36" y="66"/>
                  </a:lnTo>
                  <a:close/>
                </a:path>
              </a:pathLst>
            </a:custGeom>
            <a:solidFill>
              <a:srgbClr val="6BBA56"/>
            </a:solidFill>
            <a:ln w="635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59" name="Denmark" descr="© INSCALE GmbH, 05.05.2010&#10;http://www.presentationload.com/">
              <a:extLst>
                <a:ext uri="{FF2B5EF4-FFF2-40B4-BE49-F238E27FC236}">
                  <a16:creationId xmlns:a16="http://schemas.microsoft.com/office/drawing/2014/main" id="{9D218745-3550-44AD-92AB-94916EA732FF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5813336" y="2456260"/>
              <a:ext cx="122289" cy="106406"/>
            </a:xfrm>
            <a:custGeom>
              <a:avLst/>
              <a:gdLst>
                <a:gd name="T0" fmla="*/ 2147483647 w 71"/>
                <a:gd name="T1" fmla="*/ 2147483647 h 60"/>
                <a:gd name="T2" fmla="*/ 2147483647 w 71"/>
                <a:gd name="T3" fmla="*/ 2147483647 h 60"/>
                <a:gd name="T4" fmla="*/ 2147483647 w 71"/>
                <a:gd name="T5" fmla="*/ 2147483647 h 60"/>
                <a:gd name="T6" fmla="*/ 2147483647 w 71"/>
                <a:gd name="T7" fmla="*/ 2147483647 h 60"/>
                <a:gd name="T8" fmla="*/ 2147483647 w 71"/>
                <a:gd name="T9" fmla="*/ 2147483647 h 60"/>
                <a:gd name="T10" fmla="*/ 2147483647 w 71"/>
                <a:gd name="T11" fmla="*/ 2147483647 h 60"/>
                <a:gd name="T12" fmla="*/ 2147483647 w 71"/>
                <a:gd name="T13" fmla="*/ 2147483647 h 60"/>
                <a:gd name="T14" fmla="*/ 2147483647 w 71"/>
                <a:gd name="T15" fmla="*/ 2147483647 h 60"/>
                <a:gd name="T16" fmla="*/ 2147483647 w 71"/>
                <a:gd name="T17" fmla="*/ 2147483647 h 60"/>
                <a:gd name="T18" fmla="*/ 2147483647 w 71"/>
                <a:gd name="T19" fmla="*/ 2147483647 h 60"/>
                <a:gd name="T20" fmla="*/ 2147483647 w 71"/>
                <a:gd name="T21" fmla="*/ 2147483647 h 60"/>
                <a:gd name="T22" fmla="*/ 2147483647 w 71"/>
                <a:gd name="T23" fmla="*/ 2147483647 h 60"/>
                <a:gd name="T24" fmla="*/ 2147483647 w 71"/>
                <a:gd name="T25" fmla="*/ 2147483647 h 60"/>
                <a:gd name="T26" fmla="*/ 2147483647 w 71"/>
                <a:gd name="T27" fmla="*/ 2147483647 h 60"/>
                <a:gd name="T28" fmla="*/ 2147483647 w 71"/>
                <a:gd name="T29" fmla="*/ 2147483647 h 60"/>
                <a:gd name="T30" fmla="*/ 2147483647 w 71"/>
                <a:gd name="T31" fmla="*/ 2147483647 h 60"/>
                <a:gd name="T32" fmla="*/ 2147483647 w 71"/>
                <a:gd name="T33" fmla="*/ 2147483647 h 60"/>
                <a:gd name="T34" fmla="*/ 2147483647 w 71"/>
                <a:gd name="T35" fmla="*/ 2147483647 h 60"/>
                <a:gd name="T36" fmla="*/ 2147483647 w 71"/>
                <a:gd name="T37" fmla="*/ 2147483647 h 60"/>
                <a:gd name="T38" fmla="*/ 2147483647 w 71"/>
                <a:gd name="T39" fmla="*/ 2147483647 h 60"/>
                <a:gd name="T40" fmla="*/ 2147483647 w 71"/>
                <a:gd name="T41" fmla="*/ 2147483647 h 60"/>
                <a:gd name="T42" fmla="*/ 2147483647 w 71"/>
                <a:gd name="T43" fmla="*/ 2147483647 h 60"/>
                <a:gd name="T44" fmla="*/ 2147483647 w 71"/>
                <a:gd name="T45" fmla="*/ 2147483647 h 60"/>
                <a:gd name="T46" fmla="*/ 2147483647 w 71"/>
                <a:gd name="T47" fmla="*/ 2147483647 h 60"/>
                <a:gd name="T48" fmla="*/ 2147483647 w 71"/>
                <a:gd name="T49" fmla="*/ 2147483647 h 60"/>
                <a:gd name="T50" fmla="*/ 2147483647 w 71"/>
                <a:gd name="T51" fmla="*/ 2147483647 h 60"/>
                <a:gd name="T52" fmla="*/ 2147483647 w 71"/>
                <a:gd name="T53" fmla="*/ 2147483647 h 60"/>
                <a:gd name="T54" fmla="*/ 2147483647 w 71"/>
                <a:gd name="T55" fmla="*/ 2147483647 h 60"/>
                <a:gd name="T56" fmla="*/ 2147483647 w 71"/>
                <a:gd name="T57" fmla="*/ 2147483647 h 60"/>
                <a:gd name="T58" fmla="*/ 2147483647 w 71"/>
                <a:gd name="T59" fmla="*/ 2147483647 h 60"/>
                <a:gd name="T60" fmla="*/ 2147483647 w 71"/>
                <a:gd name="T61" fmla="*/ 2147483647 h 60"/>
                <a:gd name="T62" fmla="*/ 2147483647 w 71"/>
                <a:gd name="T63" fmla="*/ 0 h 60"/>
                <a:gd name="T64" fmla="*/ 2147483647 w 71"/>
                <a:gd name="T65" fmla="*/ 2147483647 h 60"/>
                <a:gd name="T66" fmla="*/ 2147483647 w 71"/>
                <a:gd name="T67" fmla="*/ 2147483647 h 60"/>
                <a:gd name="T68" fmla="*/ 2147483647 w 71"/>
                <a:gd name="T69" fmla="*/ 2147483647 h 60"/>
                <a:gd name="T70" fmla="*/ 2147483647 w 71"/>
                <a:gd name="T71" fmla="*/ 2147483647 h 60"/>
                <a:gd name="T72" fmla="*/ 2147483647 w 71"/>
                <a:gd name="T73" fmla="*/ 2147483647 h 60"/>
                <a:gd name="T74" fmla="*/ 2147483647 w 71"/>
                <a:gd name="T75" fmla="*/ 2147483647 h 60"/>
                <a:gd name="T76" fmla="*/ 2147483647 w 71"/>
                <a:gd name="T77" fmla="*/ 2147483647 h 60"/>
                <a:gd name="T78" fmla="*/ 2147483647 w 71"/>
                <a:gd name="T79" fmla="*/ 2147483647 h 60"/>
                <a:gd name="T80" fmla="*/ 2147483647 w 71"/>
                <a:gd name="T81" fmla="*/ 2147483647 h 60"/>
                <a:gd name="T82" fmla="*/ 0 w 71"/>
                <a:gd name="T83" fmla="*/ 2147483647 h 60"/>
                <a:gd name="T84" fmla="*/ 0 w 71"/>
                <a:gd name="T85" fmla="*/ 2147483647 h 60"/>
                <a:gd name="T86" fmla="*/ 2147483647 w 71"/>
                <a:gd name="T87" fmla="*/ 2147483647 h 60"/>
                <a:gd name="T88" fmla="*/ 2147483647 w 71"/>
                <a:gd name="T89" fmla="*/ 2147483647 h 60"/>
                <a:gd name="T90" fmla="*/ 2147483647 w 71"/>
                <a:gd name="T91" fmla="*/ 2147483647 h 60"/>
                <a:gd name="T92" fmla="*/ 2147483647 w 71"/>
                <a:gd name="T93" fmla="*/ 2147483647 h 60"/>
                <a:gd name="T94" fmla="*/ 2147483647 w 71"/>
                <a:gd name="T95" fmla="*/ 2147483647 h 60"/>
                <a:gd name="T96" fmla="*/ 2147483647 w 71"/>
                <a:gd name="T97" fmla="*/ 2147483647 h 60"/>
                <a:gd name="T98" fmla="*/ 2147483647 w 71"/>
                <a:gd name="T99" fmla="*/ 2147483647 h 60"/>
                <a:gd name="T100" fmla="*/ 2147483647 w 71"/>
                <a:gd name="T101" fmla="*/ 2147483647 h 60"/>
                <a:gd name="T102" fmla="*/ 2147483647 w 71"/>
                <a:gd name="T103" fmla="*/ 2147483647 h 60"/>
                <a:gd name="T104" fmla="*/ 2147483647 w 71"/>
                <a:gd name="T105" fmla="*/ 2147483647 h 60"/>
                <a:gd name="T106" fmla="*/ 2147483647 w 71"/>
                <a:gd name="T107" fmla="*/ 2147483647 h 60"/>
                <a:gd name="T108" fmla="*/ 2147483647 w 71"/>
                <a:gd name="T109" fmla="*/ 2147483647 h 60"/>
                <a:gd name="T110" fmla="*/ 2147483647 w 71"/>
                <a:gd name="T111" fmla="*/ 2147483647 h 60"/>
                <a:gd name="T112" fmla="*/ 2147483647 w 71"/>
                <a:gd name="T113" fmla="*/ 2147483647 h 60"/>
                <a:gd name="T114" fmla="*/ 2147483647 w 71"/>
                <a:gd name="T115" fmla="*/ 2147483647 h 60"/>
                <a:gd name="T116" fmla="*/ 2147483647 w 71"/>
                <a:gd name="T117" fmla="*/ 2147483647 h 60"/>
                <a:gd name="T118" fmla="*/ 2147483647 w 71"/>
                <a:gd name="T119" fmla="*/ 2147483647 h 60"/>
                <a:gd name="T120" fmla="*/ 2147483647 w 71"/>
                <a:gd name="T121" fmla="*/ 2147483647 h 6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71"/>
                <a:gd name="T184" fmla="*/ 0 h 60"/>
                <a:gd name="T185" fmla="*/ 71 w 71"/>
                <a:gd name="T186" fmla="*/ 60 h 60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71" h="60">
                  <a:moveTo>
                    <a:pt x="62" y="48"/>
                  </a:moveTo>
                  <a:lnTo>
                    <a:pt x="67" y="46"/>
                  </a:lnTo>
                  <a:lnTo>
                    <a:pt x="69" y="46"/>
                  </a:lnTo>
                  <a:lnTo>
                    <a:pt x="69" y="43"/>
                  </a:lnTo>
                  <a:lnTo>
                    <a:pt x="67" y="43"/>
                  </a:lnTo>
                  <a:lnTo>
                    <a:pt x="62" y="41"/>
                  </a:lnTo>
                  <a:lnTo>
                    <a:pt x="62" y="38"/>
                  </a:lnTo>
                  <a:lnTo>
                    <a:pt x="64" y="38"/>
                  </a:lnTo>
                  <a:lnTo>
                    <a:pt x="64" y="36"/>
                  </a:lnTo>
                  <a:lnTo>
                    <a:pt x="67" y="34"/>
                  </a:lnTo>
                  <a:lnTo>
                    <a:pt x="67" y="29"/>
                  </a:lnTo>
                  <a:lnTo>
                    <a:pt x="64" y="29"/>
                  </a:lnTo>
                  <a:lnTo>
                    <a:pt x="62" y="29"/>
                  </a:lnTo>
                  <a:lnTo>
                    <a:pt x="60" y="31"/>
                  </a:lnTo>
                  <a:lnTo>
                    <a:pt x="60" y="34"/>
                  </a:lnTo>
                  <a:lnTo>
                    <a:pt x="57" y="36"/>
                  </a:lnTo>
                  <a:lnTo>
                    <a:pt x="57" y="34"/>
                  </a:lnTo>
                  <a:lnTo>
                    <a:pt x="55" y="31"/>
                  </a:lnTo>
                  <a:lnTo>
                    <a:pt x="52" y="34"/>
                  </a:lnTo>
                  <a:lnTo>
                    <a:pt x="45" y="38"/>
                  </a:lnTo>
                  <a:lnTo>
                    <a:pt x="48" y="38"/>
                  </a:lnTo>
                  <a:lnTo>
                    <a:pt x="50" y="41"/>
                  </a:lnTo>
                  <a:lnTo>
                    <a:pt x="50" y="43"/>
                  </a:lnTo>
                  <a:lnTo>
                    <a:pt x="50" y="46"/>
                  </a:lnTo>
                  <a:lnTo>
                    <a:pt x="50" y="48"/>
                  </a:lnTo>
                  <a:lnTo>
                    <a:pt x="48" y="48"/>
                  </a:lnTo>
                  <a:lnTo>
                    <a:pt x="50" y="48"/>
                  </a:lnTo>
                  <a:lnTo>
                    <a:pt x="50" y="50"/>
                  </a:lnTo>
                  <a:lnTo>
                    <a:pt x="55" y="50"/>
                  </a:lnTo>
                  <a:lnTo>
                    <a:pt x="55" y="48"/>
                  </a:lnTo>
                  <a:lnTo>
                    <a:pt x="57" y="48"/>
                  </a:lnTo>
                  <a:lnTo>
                    <a:pt x="57" y="50"/>
                  </a:lnTo>
                  <a:lnTo>
                    <a:pt x="60" y="53"/>
                  </a:lnTo>
                  <a:lnTo>
                    <a:pt x="60" y="55"/>
                  </a:lnTo>
                  <a:lnTo>
                    <a:pt x="62" y="55"/>
                  </a:lnTo>
                  <a:lnTo>
                    <a:pt x="62" y="53"/>
                  </a:lnTo>
                  <a:lnTo>
                    <a:pt x="62" y="48"/>
                  </a:lnTo>
                  <a:close/>
                  <a:moveTo>
                    <a:pt x="71" y="53"/>
                  </a:moveTo>
                  <a:lnTo>
                    <a:pt x="62" y="55"/>
                  </a:lnTo>
                  <a:lnTo>
                    <a:pt x="60" y="58"/>
                  </a:lnTo>
                  <a:lnTo>
                    <a:pt x="57" y="58"/>
                  </a:lnTo>
                  <a:lnTo>
                    <a:pt x="57" y="55"/>
                  </a:lnTo>
                  <a:lnTo>
                    <a:pt x="55" y="55"/>
                  </a:lnTo>
                  <a:lnTo>
                    <a:pt x="50" y="53"/>
                  </a:lnTo>
                  <a:lnTo>
                    <a:pt x="45" y="53"/>
                  </a:lnTo>
                  <a:lnTo>
                    <a:pt x="45" y="58"/>
                  </a:lnTo>
                  <a:lnTo>
                    <a:pt x="50" y="58"/>
                  </a:lnTo>
                  <a:lnTo>
                    <a:pt x="52" y="58"/>
                  </a:lnTo>
                  <a:lnTo>
                    <a:pt x="55" y="60"/>
                  </a:lnTo>
                  <a:lnTo>
                    <a:pt x="57" y="60"/>
                  </a:lnTo>
                  <a:lnTo>
                    <a:pt x="60" y="60"/>
                  </a:lnTo>
                  <a:lnTo>
                    <a:pt x="62" y="60"/>
                  </a:lnTo>
                  <a:lnTo>
                    <a:pt x="69" y="58"/>
                  </a:lnTo>
                  <a:lnTo>
                    <a:pt x="71" y="58"/>
                  </a:lnTo>
                  <a:lnTo>
                    <a:pt x="71" y="53"/>
                  </a:lnTo>
                  <a:close/>
                  <a:moveTo>
                    <a:pt x="31" y="12"/>
                  </a:moveTo>
                  <a:lnTo>
                    <a:pt x="36" y="7"/>
                  </a:lnTo>
                  <a:lnTo>
                    <a:pt x="36" y="3"/>
                  </a:lnTo>
                  <a:lnTo>
                    <a:pt x="36" y="0"/>
                  </a:lnTo>
                  <a:lnTo>
                    <a:pt x="26" y="0"/>
                  </a:lnTo>
                  <a:lnTo>
                    <a:pt x="26" y="3"/>
                  </a:lnTo>
                  <a:lnTo>
                    <a:pt x="21" y="7"/>
                  </a:lnTo>
                  <a:lnTo>
                    <a:pt x="21" y="10"/>
                  </a:lnTo>
                  <a:lnTo>
                    <a:pt x="19" y="10"/>
                  </a:lnTo>
                  <a:lnTo>
                    <a:pt x="19" y="19"/>
                  </a:lnTo>
                  <a:lnTo>
                    <a:pt x="14" y="14"/>
                  </a:lnTo>
                  <a:lnTo>
                    <a:pt x="12" y="7"/>
                  </a:lnTo>
                  <a:lnTo>
                    <a:pt x="7" y="10"/>
                  </a:lnTo>
                  <a:lnTo>
                    <a:pt x="5" y="10"/>
                  </a:lnTo>
                  <a:lnTo>
                    <a:pt x="5" y="12"/>
                  </a:lnTo>
                  <a:lnTo>
                    <a:pt x="5" y="14"/>
                  </a:lnTo>
                  <a:lnTo>
                    <a:pt x="7" y="14"/>
                  </a:lnTo>
                  <a:lnTo>
                    <a:pt x="12" y="19"/>
                  </a:lnTo>
                  <a:lnTo>
                    <a:pt x="12" y="22"/>
                  </a:lnTo>
                  <a:lnTo>
                    <a:pt x="5" y="19"/>
                  </a:lnTo>
                  <a:lnTo>
                    <a:pt x="2" y="24"/>
                  </a:lnTo>
                  <a:lnTo>
                    <a:pt x="0" y="24"/>
                  </a:lnTo>
                  <a:lnTo>
                    <a:pt x="0" y="29"/>
                  </a:lnTo>
                  <a:lnTo>
                    <a:pt x="0" y="31"/>
                  </a:lnTo>
                  <a:lnTo>
                    <a:pt x="5" y="34"/>
                  </a:lnTo>
                  <a:lnTo>
                    <a:pt x="7" y="34"/>
                  </a:lnTo>
                  <a:lnTo>
                    <a:pt x="2" y="38"/>
                  </a:lnTo>
                  <a:lnTo>
                    <a:pt x="2" y="41"/>
                  </a:lnTo>
                  <a:lnTo>
                    <a:pt x="5" y="43"/>
                  </a:lnTo>
                  <a:lnTo>
                    <a:pt x="7" y="43"/>
                  </a:lnTo>
                  <a:lnTo>
                    <a:pt x="7" y="48"/>
                  </a:lnTo>
                  <a:lnTo>
                    <a:pt x="5" y="53"/>
                  </a:lnTo>
                  <a:lnTo>
                    <a:pt x="7" y="53"/>
                  </a:lnTo>
                  <a:lnTo>
                    <a:pt x="17" y="53"/>
                  </a:lnTo>
                  <a:lnTo>
                    <a:pt x="17" y="55"/>
                  </a:lnTo>
                  <a:lnTo>
                    <a:pt x="24" y="55"/>
                  </a:lnTo>
                  <a:lnTo>
                    <a:pt x="26" y="58"/>
                  </a:lnTo>
                  <a:lnTo>
                    <a:pt x="26" y="55"/>
                  </a:lnTo>
                  <a:lnTo>
                    <a:pt x="24" y="53"/>
                  </a:lnTo>
                  <a:lnTo>
                    <a:pt x="24" y="48"/>
                  </a:lnTo>
                  <a:lnTo>
                    <a:pt x="26" y="43"/>
                  </a:lnTo>
                  <a:lnTo>
                    <a:pt x="24" y="41"/>
                  </a:lnTo>
                  <a:lnTo>
                    <a:pt x="24" y="38"/>
                  </a:lnTo>
                  <a:lnTo>
                    <a:pt x="21" y="38"/>
                  </a:lnTo>
                  <a:lnTo>
                    <a:pt x="24" y="38"/>
                  </a:lnTo>
                  <a:lnTo>
                    <a:pt x="31" y="34"/>
                  </a:lnTo>
                  <a:lnTo>
                    <a:pt x="33" y="26"/>
                  </a:lnTo>
                  <a:lnTo>
                    <a:pt x="38" y="26"/>
                  </a:lnTo>
                  <a:lnTo>
                    <a:pt x="41" y="19"/>
                  </a:lnTo>
                  <a:lnTo>
                    <a:pt x="31" y="19"/>
                  </a:lnTo>
                  <a:lnTo>
                    <a:pt x="31" y="12"/>
                  </a:lnTo>
                  <a:close/>
                  <a:moveTo>
                    <a:pt x="29" y="38"/>
                  </a:moveTo>
                  <a:lnTo>
                    <a:pt x="31" y="48"/>
                  </a:lnTo>
                  <a:lnTo>
                    <a:pt x="36" y="53"/>
                  </a:lnTo>
                  <a:lnTo>
                    <a:pt x="38" y="46"/>
                  </a:lnTo>
                  <a:lnTo>
                    <a:pt x="33" y="41"/>
                  </a:lnTo>
                  <a:lnTo>
                    <a:pt x="29" y="38"/>
                  </a:lnTo>
                  <a:close/>
                </a:path>
              </a:pathLst>
            </a:custGeom>
            <a:solidFill>
              <a:srgbClr val="6BBA56"/>
            </a:solidFill>
            <a:ln w="952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60" name="Netherlands" descr="© INSCALE GmbH, 05.05.2010&#10;http://www.presentationload.com/">
              <a:extLst>
                <a:ext uri="{FF2B5EF4-FFF2-40B4-BE49-F238E27FC236}">
                  <a16:creationId xmlns:a16="http://schemas.microsoft.com/office/drawing/2014/main" id="{ECD5CEC6-7B3A-4EF9-9606-42D46C70B13C}"/>
                </a:ext>
              </a:extLst>
            </p:cNvPr>
            <p:cNvSpPr>
              <a:spLocks/>
            </p:cNvSpPr>
            <p:nvPr/>
          </p:nvSpPr>
          <p:spPr bwMode="gray">
            <a:xfrm>
              <a:off x="5671990" y="2599195"/>
              <a:ext cx="120700" cy="93701"/>
            </a:xfrm>
            <a:custGeom>
              <a:avLst/>
              <a:gdLst>
                <a:gd name="T0" fmla="*/ 0 w 270"/>
                <a:gd name="T1" fmla="*/ 2147483647 h 210"/>
                <a:gd name="T2" fmla="*/ 2147483647 w 270"/>
                <a:gd name="T3" fmla="*/ 2147483647 h 210"/>
                <a:gd name="T4" fmla="*/ 2147483647 w 270"/>
                <a:gd name="T5" fmla="*/ 2147483647 h 210"/>
                <a:gd name="T6" fmla="*/ 2147483647 w 270"/>
                <a:gd name="T7" fmla="*/ 2147483647 h 210"/>
                <a:gd name="T8" fmla="*/ 2147483647 w 270"/>
                <a:gd name="T9" fmla="*/ 2147483647 h 210"/>
                <a:gd name="T10" fmla="*/ 2147483647 w 270"/>
                <a:gd name="T11" fmla="*/ 2147483647 h 210"/>
                <a:gd name="T12" fmla="*/ 2147483647 w 270"/>
                <a:gd name="T13" fmla="*/ 2147483647 h 210"/>
                <a:gd name="T14" fmla="*/ 2147483647 w 270"/>
                <a:gd name="T15" fmla="*/ 2147483647 h 210"/>
                <a:gd name="T16" fmla="*/ 2147483647 w 270"/>
                <a:gd name="T17" fmla="*/ 2147483647 h 210"/>
                <a:gd name="T18" fmla="*/ 2147483647 w 270"/>
                <a:gd name="T19" fmla="*/ 2147483647 h 210"/>
                <a:gd name="T20" fmla="*/ 2147483647 w 270"/>
                <a:gd name="T21" fmla="*/ 2147483647 h 210"/>
                <a:gd name="T22" fmla="*/ 2147483647 w 270"/>
                <a:gd name="T23" fmla="*/ 2147483647 h 210"/>
                <a:gd name="T24" fmla="*/ 2147483647 w 270"/>
                <a:gd name="T25" fmla="*/ 2147483647 h 210"/>
                <a:gd name="T26" fmla="*/ 2147483647 w 270"/>
                <a:gd name="T27" fmla="*/ 2147483647 h 210"/>
                <a:gd name="T28" fmla="*/ 2147483647 w 270"/>
                <a:gd name="T29" fmla="*/ 2147483647 h 210"/>
                <a:gd name="T30" fmla="*/ 2147483647 w 270"/>
                <a:gd name="T31" fmla="*/ 2147483647 h 210"/>
                <a:gd name="T32" fmla="*/ 2147483647 w 270"/>
                <a:gd name="T33" fmla="*/ 2147483647 h 210"/>
                <a:gd name="T34" fmla="*/ 2147483647 w 270"/>
                <a:gd name="T35" fmla="*/ 2147483647 h 210"/>
                <a:gd name="T36" fmla="*/ 2147483647 w 270"/>
                <a:gd name="T37" fmla="*/ 2147483647 h 210"/>
                <a:gd name="T38" fmla="*/ 2147483647 w 270"/>
                <a:gd name="T39" fmla="*/ 2147483647 h 210"/>
                <a:gd name="T40" fmla="*/ 2147483647 w 270"/>
                <a:gd name="T41" fmla="*/ 2147483647 h 210"/>
                <a:gd name="T42" fmla="*/ 2147483647 w 270"/>
                <a:gd name="T43" fmla="*/ 2147483647 h 210"/>
                <a:gd name="T44" fmla="*/ 2147483647 w 270"/>
                <a:gd name="T45" fmla="*/ 2147483647 h 210"/>
                <a:gd name="T46" fmla="*/ 2147483647 w 270"/>
                <a:gd name="T47" fmla="*/ 2147483647 h 210"/>
                <a:gd name="T48" fmla="*/ 2147483647 w 270"/>
                <a:gd name="T49" fmla="*/ 2147483647 h 210"/>
                <a:gd name="T50" fmla="*/ 2147483647 w 270"/>
                <a:gd name="T51" fmla="*/ 2147483647 h 210"/>
                <a:gd name="T52" fmla="*/ 2147483647 w 270"/>
                <a:gd name="T53" fmla="*/ 2147483647 h 210"/>
                <a:gd name="T54" fmla="*/ 2147483647 w 270"/>
                <a:gd name="T55" fmla="*/ 2147483647 h 210"/>
                <a:gd name="T56" fmla="*/ 2147483647 w 270"/>
                <a:gd name="T57" fmla="*/ 2147483647 h 210"/>
                <a:gd name="T58" fmla="*/ 2147483647 w 270"/>
                <a:gd name="T59" fmla="*/ 0 h 210"/>
                <a:gd name="T60" fmla="*/ 2147483647 w 270"/>
                <a:gd name="T61" fmla="*/ 2147483647 h 210"/>
                <a:gd name="T62" fmla="*/ 2147483647 w 270"/>
                <a:gd name="T63" fmla="*/ 2147483647 h 210"/>
                <a:gd name="T64" fmla="*/ 2147483647 w 270"/>
                <a:gd name="T65" fmla="*/ 2147483647 h 210"/>
                <a:gd name="T66" fmla="*/ 2147483647 w 270"/>
                <a:gd name="T67" fmla="*/ 2147483647 h 210"/>
                <a:gd name="T68" fmla="*/ 2147483647 w 270"/>
                <a:gd name="T69" fmla="*/ 2147483647 h 210"/>
                <a:gd name="T70" fmla="*/ 2147483647 w 270"/>
                <a:gd name="T71" fmla="*/ 2147483647 h 210"/>
                <a:gd name="T72" fmla="*/ 2147483647 w 270"/>
                <a:gd name="T73" fmla="*/ 2147483647 h 210"/>
                <a:gd name="T74" fmla="*/ 2147483647 w 270"/>
                <a:gd name="T75" fmla="*/ 2147483647 h 210"/>
                <a:gd name="T76" fmla="*/ 2147483647 w 270"/>
                <a:gd name="T77" fmla="*/ 2147483647 h 210"/>
                <a:gd name="T78" fmla="*/ 2147483647 w 270"/>
                <a:gd name="T79" fmla="*/ 2147483647 h 210"/>
                <a:gd name="T80" fmla="*/ 2147483647 w 270"/>
                <a:gd name="T81" fmla="*/ 2147483647 h 210"/>
                <a:gd name="T82" fmla="*/ 2147483647 w 270"/>
                <a:gd name="T83" fmla="*/ 2147483647 h 210"/>
                <a:gd name="T84" fmla="*/ 2147483647 w 270"/>
                <a:gd name="T85" fmla="*/ 2147483647 h 210"/>
                <a:gd name="T86" fmla="*/ 2147483647 w 270"/>
                <a:gd name="T87" fmla="*/ 2147483647 h 210"/>
                <a:gd name="T88" fmla="*/ 2147483647 w 270"/>
                <a:gd name="T89" fmla="*/ 2147483647 h 210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270"/>
                <a:gd name="T136" fmla="*/ 0 h 210"/>
                <a:gd name="T137" fmla="*/ 270 w 270"/>
                <a:gd name="T138" fmla="*/ 210 h 210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270" h="210">
                  <a:moveTo>
                    <a:pt x="18" y="156"/>
                  </a:moveTo>
                  <a:lnTo>
                    <a:pt x="0" y="174"/>
                  </a:lnTo>
                  <a:lnTo>
                    <a:pt x="12" y="162"/>
                  </a:lnTo>
                  <a:lnTo>
                    <a:pt x="24" y="162"/>
                  </a:lnTo>
                  <a:lnTo>
                    <a:pt x="30" y="168"/>
                  </a:lnTo>
                  <a:lnTo>
                    <a:pt x="54" y="168"/>
                  </a:lnTo>
                  <a:lnTo>
                    <a:pt x="60" y="174"/>
                  </a:lnTo>
                  <a:lnTo>
                    <a:pt x="66" y="162"/>
                  </a:lnTo>
                  <a:lnTo>
                    <a:pt x="84" y="168"/>
                  </a:lnTo>
                  <a:lnTo>
                    <a:pt x="84" y="156"/>
                  </a:lnTo>
                  <a:lnTo>
                    <a:pt x="96" y="162"/>
                  </a:lnTo>
                  <a:lnTo>
                    <a:pt x="96" y="156"/>
                  </a:lnTo>
                  <a:lnTo>
                    <a:pt x="132" y="156"/>
                  </a:lnTo>
                  <a:lnTo>
                    <a:pt x="132" y="168"/>
                  </a:lnTo>
                  <a:lnTo>
                    <a:pt x="138" y="174"/>
                  </a:lnTo>
                  <a:lnTo>
                    <a:pt x="150" y="174"/>
                  </a:lnTo>
                  <a:lnTo>
                    <a:pt x="162" y="168"/>
                  </a:lnTo>
                  <a:lnTo>
                    <a:pt x="168" y="168"/>
                  </a:lnTo>
                  <a:lnTo>
                    <a:pt x="174" y="174"/>
                  </a:lnTo>
                  <a:lnTo>
                    <a:pt x="174" y="192"/>
                  </a:lnTo>
                  <a:lnTo>
                    <a:pt x="168" y="198"/>
                  </a:lnTo>
                  <a:lnTo>
                    <a:pt x="168" y="210"/>
                  </a:lnTo>
                  <a:lnTo>
                    <a:pt x="180" y="210"/>
                  </a:lnTo>
                  <a:lnTo>
                    <a:pt x="180" y="198"/>
                  </a:lnTo>
                  <a:lnTo>
                    <a:pt x="186" y="192"/>
                  </a:lnTo>
                  <a:lnTo>
                    <a:pt x="186" y="180"/>
                  </a:lnTo>
                  <a:lnTo>
                    <a:pt x="180" y="174"/>
                  </a:lnTo>
                  <a:lnTo>
                    <a:pt x="186" y="168"/>
                  </a:lnTo>
                  <a:lnTo>
                    <a:pt x="198" y="162"/>
                  </a:lnTo>
                  <a:lnTo>
                    <a:pt x="198" y="156"/>
                  </a:lnTo>
                  <a:lnTo>
                    <a:pt x="192" y="150"/>
                  </a:lnTo>
                  <a:lnTo>
                    <a:pt x="192" y="144"/>
                  </a:lnTo>
                  <a:lnTo>
                    <a:pt x="186" y="120"/>
                  </a:lnTo>
                  <a:lnTo>
                    <a:pt x="192" y="120"/>
                  </a:lnTo>
                  <a:lnTo>
                    <a:pt x="198" y="126"/>
                  </a:lnTo>
                  <a:lnTo>
                    <a:pt x="222" y="126"/>
                  </a:lnTo>
                  <a:lnTo>
                    <a:pt x="222" y="120"/>
                  </a:lnTo>
                  <a:lnTo>
                    <a:pt x="228" y="114"/>
                  </a:lnTo>
                  <a:lnTo>
                    <a:pt x="234" y="114"/>
                  </a:lnTo>
                  <a:lnTo>
                    <a:pt x="240" y="102"/>
                  </a:lnTo>
                  <a:lnTo>
                    <a:pt x="246" y="96"/>
                  </a:lnTo>
                  <a:lnTo>
                    <a:pt x="252" y="96"/>
                  </a:lnTo>
                  <a:lnTo>
                    <a:pt x="252" y="90"/>
                  </a:lnTo>
                  <a:lnTo>
                    <a:pt x="240" y="78"/>
                  </a:lnTo>
                  <a:lnTo>
                    <a:pt x="234" y="78"/>
                  </a:lnTo>
                  <a:lnTo>
                    <a:pt x="228" y="72"/>
                  </a:lnTo>
                  <a:lnTo>
                    <a:pt x="228" y="66"/>
                  </a:lnTo>
                  <a:lnTo>
                    <a:pt x="234" y="66"/>
                  </a:lnTo>
                  <a:lnTo>
                    <a:pt x="246" y="60"/>
                  </a:lnTo>
                  <a:lnTo>
                    <a:pt x="258" y="60"/>
                  </a:lnTo>
                  <a:lnTo>
                    <a:pt x="252" y="54"/>
                  </a:lnTo>
                  <a:lnTo>
                    <a:pt x="252" y="36"/>
                  </a:lnTo>
                  <a:lnTo>
                    <a:pt x="258" y="36"/>
                  </a:lnTo>
                  <a:lnTo>
                    <a:pt x="270" y="30"/>
                  </a:lnTo>
                  <a:lnTo>
                    <a:pt x="264" y="18"/>
                  </a:lnTo>
                  <a:lnTo>
                    <a:pt x="270" y="12"/>
                  </a:lnTo>
                  <a:lnTo>
                    <a:pt x="264" y="12"/>
                  </a:lnTo>
                  <a:lnTo>
                    <a:pt x="252" y="6"/>
                  </a:lnTo>
                  <a:lnTo>
                    <a:pt x="246" y="6"/>
                  </a:lnTo>
                  <a:lnTo>
                    <a:pt x="234" y="0"/>
                  </a:lnTo>
                  <a:lnTo>
                    <a:pt x="180" y="0"/>
                  </a:lnTo>
                  <a:lnTo>
                    <a:pt x="168" y="12"/>
                  </a:lnTo>
                  <a:lnTo>
                    <a:pt x="156" y="18"/>
                  </a:lnTo>
                  <a:lnTo>
                    <a:pt x="156" y="30"/>
                  </a:lnTo>
                  <a:lnTo>
                    <a:pt x="162" y="36"/>
                  </a:lnTo>
                  <a:lnTo>
                    <a:pt x="162" y="54"/>
                  </a:lnTo>
                  <a:lnTo>
                    <a:pt x="168" y="60"/>
                  </a:lnTo>
                  <a:lnTo>
                    <a:pt x="174" y="60"/>
                  </a:lnTo>
                  <a:lnTo>
                    <a:pt x="180" y="66"/>
                  </a:lnTo>
                  <a:lnTo>
                    <a:pt x="180" y="78"/>
                  </a:lnTo>
                  <a:lnTo>
                    <a:pt x="168" y="84"/>
                  </a:lnTo>
                  <a:lnTo>
                    <a:pt x="162" y="90"/>
                  </a:lnTo>
                  <a:lnTo>
                    <a:pt x="144" y="90"/>
                  </a:lnTo>
                  <a:lnTo>
                    <a:pt x="138" y="84"/>
                  </a:lnTo>
                  <a:lnTo>
                    <a:pt x="138" y="66"/>
                  </a:lnTo>
                  <a:lnTo>
                    <a:pt x="150" y="54"/>
                  </a:lnTo>
                  <a:lnTo>
                    <a:pt x="150" y="36"/>
                  </a:lnTo>
                  <a:lnTo>
                    <a:pt x="144" y="30"/>
                  </a:lnTo>
                  <a:lnTo>
                    <a:pt x="144" y="24"/>
                  </a:lnTo>
                  <a:lnTo>
                    <a:pt x="132" y="36"/>
                  </a:lnTo>
                  <a:lnTo>
                    <a:pt x="120" y="42"/>
                  </a:lnTo>
                  <a:lnTo>
                    <a:pt x="114" y="48"/>
                  </a:lnTo>
                  <a:lnTo>
                    <a:pt x="102" y="54"/>
                  </a:lnTo>
                  <a:lnTo>
                    <a:pt x="96" y="66"/>
                  </a:lnTo>
                  <a:lnTo>
                    <a:pt x="96" y="84"/>
                  </a:lnTo>
                  <a:lnTo>
                    <a:pt x="90" y="90"/>
                  </a:lnTo>
                  <a:lnTo>
                    <a:pt x="90" y="102"/>
                  </a:lnTo>
                  <a:lnTo>
                    <a:pt x="60" y="132"/>
                  </a:lnTo>
                  <a:lnTo>
                    <a:pt x="72" y="144"/>
                  </a:lnTo>
                  <a:lnTo>
                    <a:pt x="42" y="144"/>
                  </a:lnTo>
                  <a:lnTo>
                    <a:pt x="18" y="156"/>
                  </a:lnTo>
                  <a:close/>
                </a:path>
              </a:pathLst>
            </a:custGeom>
            <a:solidFill>
              <a:srgbClr val="6BBA56"/>
            </a:solidFill>
            <a:ln w="635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61" name="Belgium" descr="© INSCALE GmbH, 05.05.2010&#10;http://www.presentationload.com/">
              <a:extLst>
                <a:ext uri="{FF2B5EF4-FFF2-40B4-BE49-F238E27FC236}">
                  <a16:creationId xmlns:a16="http://schemas.microsoft.com/office/drawing/2014/main" id="{508C5401-664D-490F-B03A-6FE3E0E252CE}"/>
                </a:ext>
              </a:extLst>
            </p:cNvPr>
            <p:cNvSpPr>
              <a:spLocks/>
            </p:cNvSpPr>
            <p:nvPr/>
          </p:nvSpPr>
          <p:spPr bwMode="gray">
            <a:xfrm>
              <a:off x="5667226" y="2667485"/>
              <a:ext cx="98466" cy="69879"/>
            </a:xfrm>
            <a:custGeom>
              <a:avLst/>
              <a:gdLst>
                <a:gd name="T0" fmla="*/ 0 w 222"/>
                <a:gd name="T1" fmla="*/ 2147483647 h 150"/>
                <a:gd name="T2" fmla="*/ 2147483647 w 222"/>
                <a:gd name="T3" fmla="*/ 2147483647 h 150"/>
                <a:gd name="T4" fmla="*/ 2147483647 w 222"/>
                <a:gd name="T5" fmla="*/ 2147483647 h 150"/>
                <a:gd name="T6" fmla="*/ 2147483647 w 222"/>
                <a:gd name="T7" fmla="*/ 2147483647 h 150"/>
                <a:gd name="T8" fmla="*/ 2147483647 w 222"/>
                <a:gd name="T9" fmla="*/ 2147483647 h 150"/>
                <a:gd name="T10" fmla="*/ 2147483647 w 222"/>
                <a:gd name="T11" fmla="*/ 2147483647 h 150"/>
                <a:gd name="T12" fmla="*/ 2147483647 w 222"/>
                <a:gd name="T13" fmla="*/ 2147483647 h 150"/>
                <a:gd name="T14" fmla="*/ 2147483647 w 222"/>
                <a:gd name="T15" fmla="*/ 2147483647 h 150"/>
                <a:gd name="T16" fmla="*/ 2147483647 w 222"/>
                <a:gd name="T17" fmla="*/ 2147483647 h 150"/>
                <a:gd name="T18" fmla="*/ 2147483647 w 222"/>
                <a:gd name="T19" fmla="*/ 2147483647 h 150"/>
                <a:gd name="T20" fmla="*/ 2147483647 w 222"/>
                <a:gd name="T21" fmla="*/ 2147483647 h 150"/>
                <a:gd name="T22" fmla="*/ 2147483647 w 222"/>
                <a:gd name="T23" fmla="*/ 2147483647 h 150"/>
                <a:gd name="T24" fmla="*/ 2147483647 w 222"/>
                <a:gd name="T25" fmla="*/ 2147483647 h 150"/>
                <a:gd name="T26" fmla="*/ 2147483647 w 222"/>
                <a:gd name="T27" fmla="*/ 2147483647 h 150"/>
                <a:gd name="T28" fmla="*/ 2147483647 w 222"/>
                <a:gd name="T29" fmla="*/ 2147483647 h 150"/>
                <a:gd name="T30" fmla="*/ 2147483647 w 222"/>
                <a:gd name="T31" fmla="*/ 2147483647 h 150"/>
                <a:gd name="T32" fmla="*/ 2147483647 w 222"/>
                <a:gd name="T33" fmla="*/ 2147483647 h 150"/>
                <a:gd name="T34" fmla="*/ 2147483647 w 222"/>
                <a:gd name="T35" fmla="*/ 2147483647 h 150"/>
                <a:gd name="T36" fmla="*/ 2147483647 w 222"/>
                <a:gd name="T37" fmla="*/ 2147483647 h 150"/>
                <a:gd name="T38" fmla="*/ 2147483647 w 222"/>
                <a:gd name="T39" fmla="*/ 2147483647 h 150"/>
                <a:gd name="T40" fmla="*/ 2147483647 w 222"/>
                <a:gd name="T41" fmla="*/ 2147483647 h 150"/>
                <a:gd name="T42" fmla="*/ 2147483647 w 222"/>
                <a:gd name="T43" fmla="*/ 2147483647 h 150"/>
                <a:gd name="T44" fmla="*/ 2147483647 w 222"/>
                <a:gd name="T45" fmla="*/ 2147483647 h 150"/>
                <a:gd name="T46" fmla="*/ 2147483647 w 222"/>
                <a:gd name="T47" fmla="*/ 2147483647 h 150"/>
                <a:gd name="T48" fmla="*/ 2147483647 w 222"/>
                <a:gd name="T49" fmla="*/ 2147483647 h 150"/>
                <a:gd name="T50" fmla="*/ 2147483647 w 222"/>
                <a:gd name="T51" fmla="*/ 2147483647 h 150"/>
                <a:gd name="T52" fmla="*/ 2147483647 w 222"/>
                <a:gd name="T53" fmla="*/ 2147483647 h 150"/>
                <a:gd name="T54" fmla="*/ 2147483647 w 222"/>
                <a:gd name="T55" fmla="*/ 2147483647 h 150"/>
                <a:gd name="T56" fmla="*/ 2147483647 w 222"/>
                <a:gd name="T57" fmla="*/ 2147483647 h 150"/>
                <a:gd name="T58" fmla="*/ 2147483647 w 222"/>
                <a:gd name="T59" fmla="*/ 2147483647 h 150"/>
                <a:gd name="T60" fmla="*/ 2147483647 w 222"/>
                <a:gd name="T61" fmla="*/ 2147483647 h 150"/>
                <a:gd name="T62" fmla="*/ 2147483647 w 222"/>
                <a:gd name="T63" fmla="*/ 2147483647 h 150"/>
                <a:gd name="T64" fmla="*/ 2147483647 w 222"/>
                <a:gd name="T65" fmla="*/ 2147483647 h 150"/>
                <a:gd name="T66" fmla="*/ 2147483647 w 222"/>
                <a:gd name="T67" fmla="*/ 2147483647 h 150"/>
                <a:gd name="T68" fmla="*/ 2147483647 w 222"/>
                <a:gd name="T69" fmla="*/ 2147483647 h 150"/>
                <a:gd name="T70" fmla="*/ 2147483647 w 222"/>
                <a:gd name="T71" fmla="*/ 2147483647 h 150"/>
                <a:gd name="T72" fmla="*/ 2147483647 w 222"/>
                <a:gd name="T73" fmla="*/ 2147483647 h 150"/>
                <a:gd name="T74" fmla="*/ 2147483647 w 222"/>
                <a:gd name="T75" fmla="*/ 2147483647 h 150"/>
                <a:gd name="T76" fmla="*/ 2147483647 w 222"/>
                <a:gd name="T77" fmla="*/ 2147483647 h 150"/>
                <a:gd name="T78" fmla="*/ 2147483647 w 222"/>
                <a:gd name="T79" fmla="*/ 2147483647 h 150"/>
                <a:gd name="T80" fmla="*/ 2147483647 w 222"/>
                <a:gd name="T81" fmla="*/ 0 h 150"/>
                <a:gd name="T82" fmla="*/ 2147483647 w 222"/>
                <a:gd name="T83" fmla="*/ 0 h 150"/>
                <a:gd name="T84" fmla="*/ 2147483647 w 222"/>
                <a:gd name="T85" fmla="*/ 2147483647 h 150"/>
                <a:gd name="T86" fmla="*/ 2147483647 w 222"/>
                <a:gd name="T87" fmla="*/ 0 h 150"/>
                <a:gd name="T88" fmla="*/ 2147483647 w 222"/>
                <a:gd name="T89" fmla="*/ 2147483647 h 150"/>
                <a:gd name="T90" fmla="*/ 2147483647 w 222"/>
                <a:gd name="T91" fmla="*/ 2147483647 h 150"/>
                <a:gd name="T92" fmla="*/ 2147483647 w 222"/>
                <a:gd name="T93" fmla="*/ 2147483647 h 150"/>
                <a:gd name="T94" fmla="*/ 2147483647 w 222"/>
                <a:gd name="T95" fmla="*/ 2147483647 h 150"/>
                <a:gd name="T96" fmla="*/ 2147483647 w 222"/>
                <a:gd name="T97" fmla="*/ 2147483647 h 150"/>
                <a:gd name="T98" fmla="*/ 2147483647 w 222"/>
                <a:gd name="T99" fmla="*/ 2147483647 h 150"/>
                <a:gd name="T100" fmla="*/ 2147483647 w 222"/>
                <a:gd name="T101" fmla="*/ 2147483647 h 150"/>
                <a:gd name="T102" fmla="*/ 0 w 222"/>
                <a:gd name="T103" fmla="*/ 2147483647 h 150"/>
                <a:gd name="T104" fmla="*/ 0 w 222"/>
                <a:gd name="T105" fmla="*/ 2147483647 h 150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222"/>
                <a:gd name="T160" fmla="*/ 0 h 150"/>
                <a:gd name="T161" fmla="*/ 222 w 222"/>
                <a:gd name="T162" fmla="*/ 150 h 150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222" h="150">
                  <a:moveTo>
                    <a:pt x="0" y="42"/>
                  </a:moveTo>
                  <a:lnTo>
                    <a:pt x="6" y="60"/>
                  </a:lnTo>
                  <a:lnTo>
                    <a:pt x="30" y="66"/>
                  </a:lnTo>
                  <a:lnTo>
                    <a:pt x="42" y="78"/>
                  </a:lnTo>
                  <a:lnTo>
                    <a:pt x="66" y="78"/>
                  </a:lnTo>
                  <a:lnTo>
                    <a:pt x="78" y="84"/>
                  </a:lnTo>
                  <a:lnTo>
                    <a:pt x="84" y="90"/>
                  </a:lnTo>
                  <a:lnTo>
                    <a:pt x="84" y="114"/>
                  </a:lnTo>
                  <a:lnTo>
                    <a:pt x="108" y="114"/>
                  </a:lnTo>
                  <a:lnTo>
                    <a:pt x="120" y="102"/>
                  </a:lnTo>
                  <a:lnTo>
                    <a:pt x="120" y="126"/>
                  </a:lnTo>
                  <a:lnTo>
                    <a:pt x="132" y="126"/>
                  </a:lnTo>
                  <a:lnTo>
                    <a:pt x="144" y="132"/>
                  </a:lnTo>
                  <a:lnTo>
                    <a:pt x="150" y="132"/>
                  </a:lnTo>
                  <a:lnTo>
                    <a:pt x="162" y="144"/>
                  </a:lnTo>
                  <a:lnTo>
                    <a:pt x="180" y="144"/>
                  </a:lnTo>
                  <a:lnTo>
                    <a:pt x="192" y="150"/>
                  </a:lnTo>
                  <a:lnTo>
                    <a:pt x="192" y="144"/>
                  </a:lnTo>
                  <a:lnTo>
                    <a:pt x="186" y="132"/>
                  </a:lnTo>
                  <a:lnTo>
                    <a:pt x="174" y="120"/>
                  </a:lnTo>
                  <a:lnTo>
                    <a:pt x="174" y="114"/>
                  </a:lnTo>
                  <a:lnTo>
                    <a:pt x="180" y="114"/>
                  </a:lnTo>
                  <a:lnTo>
                    <a:pt x="192" y="108"/>
                  </a:lnTo>
                  <a:lnTo>
                    <a:pt x="198" y="102"/>
                  </a:lnTo>
                  <a:lnTo>
                    <a:pt x="204" y="102"/>
                  </a:lnTo>
                  <a:lnTo>
                    <a:pt x="204" y="96"/>
                  </a:lnTo>
                  <a:lnTo>
                    <a:pt x="210" y="90"/>
                  </a:lnTo>
                  <a:lnTo>
                    <a:pt x="222" y="90"/>
                  </a:lnTo>
                  <a:lnTo>
                    <a:pt x="216" y="84"/>
                  </a:lnTo>
                  <a:lnTo>
                    <a:pt x="216" y="66"/>
                  </a:lnTo>
                  <a:lnTo>
                    <a:pt x="204" y="54"/>
                  </a:lnTo>
                  <a:lnTo>
                    <a:pt x="180" y="54"/>
                  </a:lnTo>
                  <a:lnTo>
                    <a:pt x="180" y="42"/>
                  </a:lnTo>
                  <a:lnTo>
                    <a:pt x="186" y="36"/>
                  </a:lnTo>
                  <a:lnTo>
                    <a:pt x="186" y="18"/>
                  </a:lnTo>
                  <a:lnTo>
                    <a:pt x="180" y="12"/>
                  </a:lnTo>
                  <a:lnTo>
                    <a:pt x="174" y="12"/>
                  </a:lnTo>
                  <a:lnTo>
                    <a:pt x="162" y="18"/>
                  </a:lnTo>
                  <a:lnTo>
                    <a:pt x="150" y="18"/>
                  </a:lnTo>
                  <a:lnTo>
                    <a:pt x="144" y="12"/>
                  </a:lnTo>
                  <a:lnTo>
                    <a:pt x="144" y="0"/>
                  </a:lnTo>
                  <a:lnTo>
                    <a:pt x="108" y="0"/>
                  </a:lnTo>
                  <a:lnTo>
                    <a:pt x="108" y="6"/>
                  </a:lnTo>
                  <a:lnTo>
                    <a:pt x="96" y="0"/>
                  </a:lnTo>
                  <a:lnTo>
                    <a:pt x="96" y="12"/>
                  </a:lnTo>
                  <a:lnTo>
                    <a:pt x="78" y="6"/>
                  </a:lnTo>
                  <a:lnTo>
                    <a:pt x="72" y="18"/>
                  </a:lnTo>
                  <a:lnTo>
                    <a:pt x="66" y="12"/>
                  </a:lnTo>
                  <a:lnTo>
                    <a:pt x="42" y="12"/>
                  </a:lnTo>
                  <a:lnTo>
                    <a:pt x="36" y="6"/>
                  </a:lnTo>
                  <a:lnTo>
                    <a:pt x="24" y="6"/>
                  </a:lnTo>
                  <a:lnTo>
                    <a:pt x="0" y="24"/>
                  </a:lnTo>
                  <a:lnTo>
                    <a:pt x="0" y="42"/>
                  </a:lnTo>
                  <a:close/>
                </a:path>
              </a:pathLst>
            </a:custGeom>
            <a:solidFill>
              <a:srgbClr val="6BBA56"/>
            </a:solidFill>
            <a:ln w="635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</p:grpSp>
      <p:grpSp>
        <p:nvGrpSpPr>
          <p:cNvPr id="162" name="South_america">
            <a:extLst>
              <a:ext uri="{FF2B5EF4-FFF2-40B4-BE49-F238E27FC236}">
                <a16:creationId xmlns:a16="http://schemas.microsoft.com/office/drawing/2014/main" id="{35128AF5-C800-47A6-A310-546958DE4330}"/>
              </a:ext>
            </a:extLst>
          </p:cNvPr>
          <p:cNvGrpSpPr>
            <a:grpSpLocks/>
          </p:cNvGrpSpPr>
          <p:nvPr userDrawn="1"/>
        </p:nvGrpSpPr>
        <p:grpSpPr bwMode="auto">
          <a:xfrm>
            <a:off x="2986088" y="3821113"/>
            <a:ext cx="1468437" cy="2451100"/>
            <a:chOff x="2986340" y="4069470"/>
            <a:chExt cx="1467625" cy="2449861"/>
          </a:xfrm>
        </p:grpSpPr>
        <p:sp>
          <p:nvSpPr>
            <p:cNvPr id="163" name="Uruguay" descr="© INSCALE GmbH, 05.05.2010&#10;http://www.presentationload.com/">
              <a:extLst>
                <a:ext uri="{FF2B5EF4-FFF2-40B4-BE49-F238E27FC236}">
                  <a16:creationId xmlns:a16="http://schemas.microsoft.com/office/drawing/2014/main" id="{D2BCE3F4-7498-4EE4-85E4-7ED6FA14BD6F}"/>
                </a:ext>
              </a:extLst>
            </p:cNvPr>
            <p:cNvSpPr>
              <a:spLocks/>
            </p:cNvSpPr>
            <p:nvPr/>
          </p:nvSpPr>
          <p:spPr bwMode="gray">
            <a:xfrm>
              <a:off x="3808210" y="5611740"/>
              <a:ext cx="163422" cy="172950"/>
            </a:xfrm>
            <a:custGeom>
              <a:avLst/>
              <a:gdLst>
                <a:gd name="T0" fmla="*/ 2147483647 w 366"/>
                <a:gd name="T1" fmla="*/ 2147483647 h 384"/>
                <a:gd name="T2" fmla="*/ 2147483647 w 366"/>
                <a:gd name="T3" fmla="*/ 2147483647 h 384"/>
                <a:gd name="T4" fmla="*/ 2147483647 w 366"/>
                <a:gd name="T5" fmla="*/ 2147483647 h 384"/>
                <a:gd name="T6" fmla="*/ 2147483647 w 366"/>
                <a:gd name="T7" fmla="*/ 2147483647 h 384"/>
                <a:gd name="T8" fmla="*/ 2147483647 w 366"/>
                <a:gd name="T9" fmla="*/ 2147483647 h 384"/>
                <a:gd name="T10" fmla="*/ 2147483647 w 366"/>
                <a:gd name="T11" fmla="*/ 2147483647 h 384"/>
                <a:gd name="T12" fmla="*/ 2147483647 w 366"/>
                <a:gd name="T13" fmla="*/ 2147483647 h 384"/>
                <a:gd name="T14" fmla="*/ 2147483647 w 366"/>
                <a:gd name="T15" fmla="*/ 2147483647 h 384"/>
                <a:gd name="T16" fmla="*/ 2147483647 w 366"/>
                <a:gd name="T17" fmla="*/ 2147483647 h 384"/>
                <a:gd name="T18" fmla="*/ 2147483647 w 366"/>
                <a:gd name="T19" fmla="*/ 2147483647 h 384"/>
                <a:gd name="T20" fmla="*/ 2147483647 w 366"/>
                <a:gd name="T21" fmla="*/ 2147483647 h 384"/>
                <a:gd name="T22" fmla="*/ 2147483647 w 366"/>
                <a:gd name="T23" fmla="*/ 2147483647 h 384"/>
                <a:gd name="T24" fmla="*/ 2147483647 w 366"/>
                <a:gd name="T25" fmla="*/ 2147483647 h 384"/>
                <a:gd name="T26" fmla="*/ 2147483647 w 366"/>
                <a:gd name="T27" fmla="*/ 2147483647 h 384"/>
                <a:gd name="T28" fmla="*/ 2147483647 w 366"/>
                <a:gd name="T29" fmla="*/ 2147483647 h 384"/>
                <a:gd name="T30" fmla="*/ 2147483647 w 366"/>
                <a:gd name="T31" fmla="*/ 2147483647 h 384"/>
                <a:gd name="T32" fmla="*/ 2147483647 w 366"/>
                <a:gd name="T33" fmla="*/ 2147483647 h 384"/>
                <a:gd name="T34" fmla="*/ 2147483647 w 366"/>
                <a:gd name="T35" fmla="*/ 2147483647 h 384"/>
                <a:gd name="T36" fmla="*/ 2147483647 w 366"/>
                <a:gd name="T37" fmla="*/ 2147483647 h 384"/>
                <a:gd name="T38" fmla="*/ 2147483647 w 366"/>
                <a:gd name="T39" fmla="*/ 2147483647 h 384"/>
                <a:gd name="T40" fmla="*/ 2147483647 w 366"/>
                <a:gd name="T41" fmla="*/ 2147483647 h 384"/>
                <a:gd name="T42" fmla="*/ 2147483647 w 366"/>
                <a:gd name="T43" fmla="*/ 2147483647 h 384"/>
                <a:gd name="T44" fmla="*/ 2147483647 w 366"/>
                <a:gd name="T45" fmla="*/ 0 h 384"/>
                <a:gd name="T46" fmla="*/ 2147483647 w 366"/>
                <a:gd name="T47" fmla="*/ 2147483647 h 384"/>
                <a:gd name="T48" fmla="*/ 2147483647 w 366"/>
                <a:gd name="T49" fmla="*/ 2147483647 h 384"/>
                <a:gd name="T50" fmla="*/ 0 w 366"/>
                <a:gd name="T51" fmla="*/ 2147483647 h 384"/>
                <a:gd name="T52" fmla="*/ 2147483647 w 366"/>
                <a:gd name="T53" fmla="*/ 2147483647 h 384"/>
                <a:gd name="T54" fmla="*/ 2147483647 w 366"/>
                <a:gd name="T55" fmla="*/ 2147483647 h 384"/>
                <a:gd name="T56" fmla="*/ 2147483647 w 366"/>
                <a:gd name="T57" fmla="*/ 2147483647 h 384"/>
                <a:gd name="T58" fmla="*/ 2147483647 w 366"/>
                <a:gd name="T59" fmla="*/ 2147483647 h 384"/>
                <a:gd name="T60" fmla="*/ 2147483647 w 366"/>
                <a:gd name="T61" fmla="*/ 2147483647 h 384"/>
                <a:gd name="T62" fmla="*/ 2147483647 w 366"/>
                <a:gd name="T63" fmla="*/ 2147483647 h 384"/>
                <a:gd name="T64" fmla="*/ 2147483647 w 366"/>
                <a:gd name="T65" fmla="*/ 2147483647 h 384"/>
                <a:gd name="T66" fmla="*/ 2147483647 w 366"/>
                <a:gd name="T67" fmla="*/ 2147483647 h 384"/>
                <a:gd name="T68" fmla="*/ 2147483647 w 366"/>
                <a:gd name="T69" fmla="*/ 2147483647 h 384"/>
                <a:gd name="T70" fmla="*/ 2147483647 w 366"/>
                <a:gd name="T71" fmla="*/ 2147483647 h 384"/>
                <a:gd name="T72" fmla="*/ 2147483647 w 366"/>
                <a:gd name="T73" fmla="*/ 2147483647 h 384"/>
                <a:gd name="T74" fmla="*/ 2147483647 w 366"/>
                <a:gd name="T75" fmla="*/ 2147483647 h 384"/>
                <a:gd name="T76" fmla="*/ 2147483647 w 366"/>
                <a:gd name="T77" fmla="*/ 2147483647 h 384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366"/>
                <a:gd name="T118" fmla="*/ 0 h 384"/>
                <a:gd name="T119" fmla="*/ 366 w 366"/>
                <a:gd name="T120" fmla="*/ 384 h 384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366" h="384">
                  <a:moveTo>
                    <a:pt x="138" y="372"/>
                  </a:moveTo>
                  <a:lnTo>
                    <a:pt x="174" y="372"/>
                  </a:lnTo>
                  <a:lnTo>
                    <a:pt x="198" y="378"/>
                  </a:lnTo>
                  <a:lnTo>
                    <a:pt x="228" y="378"/>
                  </a:lnTo>
                  <a:lnTo>
                    <a:pt x="288" y="384"/>
                  </a:lnTo>
                  <a:lnTo>
                    <a:pt x="330" y="366"/>
                  </a:lnTo>
                  <a:lnTo>
                    <a:pt x="342" y="354"/>
                  </a:lnTo>
                  <a:lnTo>
                    <a:pt x="360" y="300"/>
                  </a:lnTo>
                  <a:lnTo>
                    <a:pt x="366" y="294"/>
                  </a:lnTo>
                  <a:lnTo>
                    <a:pt x="348" y="294"/>
                  </a:lnTo>
                  <a:lnTo>
                    <a:pt x="348" y="264"/>
                  </a:lnTo>
                  <a:lnTo>
                    <a:pt x="342" y="264"/>
                  </a:lnTo>
                  <a:lnTo>
                    <a:pt x="342" y="240"/>
                  </a:lnTo>
                  <a:lnTo>
                    <a:pt x="348" y="234"/>
                  </a:lnTo>
                  <a:lnTo>
                    <a:pt x="360" y="210"/>
                  </a:lnTo>
                  <a:lnTo>
                    <a:pt x="360" y="198"/>
                  </a:lnTo>
                  <a:lnTo>
                    <a:pt x="354" y="198"/>
                  </a:lnTo>
                  <a:lnTo>
                    <a:pt x="342" y="192"/>
                  </a:lnTo>
                  <a:lnTo>
                    <a:pt x="336" y="192"/>
                  </a:lnTo>
                  <a:lnTo>
                    <a:pt x="318" y="174"/>
                  </a:lnTo>
                  <a:lnTo>
                    <a:pt x="312" y="162"/>
                  </a:lnTo>
                  <a:lnTo>
                    <a:pt x="306" y="156"/>
                  </a:lnTo>
                  <a:lnTo>
                    <a:pt x="300" y="144"/>
                  </a:lnTo>
                  <a:lnTo>
                    <a:pt x="288" y="144"/>
                  </a:lnTo>
                  <a:lnTo>
                    <a:pt x="270" y="138"/>
                  </a:lnTo>
                  <a:lnTo>
                    <a:pt x="258" y="132"/>
                  </a:lnTo>
                  <a:lnTo>
                    <a:pt x="252" y="126"/>
                  </a:lnTo>
                  <a:lnTo>
                    <a:pt x="252" y="114"/>
                  </a:lnTo>
                  <a:lnTo>
                    <a:pt x="246" y="114"/>
                  </a:lnTo>
                  <a:lnTo>
                    <a:pt x="228" y="96"/>
                  </a:lnTo>
                  <a:lnTo>
                    <a:pt x="210" y="96"/>
                  </a:lnTo>
                  <a:lnTo>
                    <a:pt x="192" y="78"/>
                  </a:lnTo>
                  <a:lnTo>
                    <a:pt x="186" y="66"/>
                  </a:lnTo>
                  <a:lnTo>
                    <a:pt x="174" y="60"/>
                  </a:lnTo>
                  <a:lnTo>
                    <a:pt x="168" y="60"/>
                  </a:lnTo>
                  <a:lnTo>
                    <a:pt x="156" y="72"/>
                  </a:lnTo>
                  <a:lnTo>
                    <a:pt x="156" y="78"/>
                  </a:lnTo>
                  <a:lnTo>
                    <a:pt x="144" y="78"/>
                  </a:lnTo>
                  <a:lnTo>
                    <a:pt x="144" y="66"/>
                  </a:lnTo>
                  <a:lnTo>
                    <a:pt x="132" y="54"/>
                  </a:lnTo>
                  <a:lnTo>
                    <a:pt x="126" y="42"/>
                  </a:lnTo>
                  <a:lnTo>
                    <a:pt x="120" y="36"/>
                  </a:lnTo>
                  <a:lnTo>
                    <a:pt x="108" y="30"/>
                  </a:lnTo>
                  <a:lnTo>
                    <a:pt x="102" y="18"/>
                  </a:lnTo>
                  <a:lnTo>
                    <a:pt x="78" y="6"/>
                  </a:lnTo>
                  <a:lnTo>
                    <a:pt x="72" y="0"/>
                  </a:lnTo>
                  <a:lnTo>
                    <a:pt x="60" y="0"/>
                  </a:lnTo>
                  <a:lnTo>
                    <a:pt x="48" y="6"/>
                  </a:lnTo>
                  <a:lnTo>
                    <a:pt x="42" y="12"/>
                  </a:lnTo>
                  <a:lnTo>
                    <a:pt x="18" y="12"/>
                  </a:lnTo>
                  <a:lnTo>
                    <a:pt x="0" y="30"/>
                  </a:lnTo>
                  <a:lnTo>
                    <a:pt x="0" y="36"/>
                  </a:lnTo>
                  <a:lnTo>
                    <a:pt x="24" y="60"/>
                  </a:lnTo>
                  <a:lnTo>
                    <a:pt x="30" y="60"/>
                  </a:lnTo>
                  <a:lnTo>
                    <a:pt x="6" y="72"/>
                  </a:lnTo>
                  <a:lnTo>
                    <a:pt x="6" y="108"/>
                  </a:lnTo>
                  <a:lnTo>
                    <a:pt x="30" y="126"/>
                  </a:lnTo>
                  <a:lnTo>
                    <a:pt x="12" y="126"/>
                  </a:lnTo>
                  <a:lnTo>
                    <a:pt x="0" y="138"/>
                  </a:lnTo>
                  <a:lnTo>
                    <a:pt x="6" y="144"/>
                  </a:lnTo>
                  <a:lnTo>
                    <a:pt x="12" y="156"/>
                  </a:lnTo>
                  <a:lnTo>
                    <a:pt x="24" y="168"/>
                  </a:lnTo>
                  <a:lnTo>
                    <a:pt x="12" y="186"/>
                  </a:lnTo>
                  <a:lnTo>
                    <a:pt x="18" y="192"/>
                  </a:lnTo>
                  <a:lnTo>
                    <a:pt x="24" y="204"/>
                  </a:lnTo>
                  <a:lnTo>
                    <a:pt x="36" y="210"/>
                  </a:lnTo>
                  <a:lnTo>
                    <a:pt x="42" y="222"/>
                  </a:lnTo>
                  <a:lnTo>
                    <a:pt x="42" y="228"/>
                  </a:lnTo>
                  <a:lnTo>
                    <a:pt x="36" y="228"/>
                  </a:lnTo>
                  <a:lnTo>
                    <a:pt x="30" y="234"/>
                  </a:lnTo>
                  <a:lnTo>
                    <a:pt x="6" y="234"/>
                  </a:lnTo>
                  <a:lnTo>
                    <a:pt x="6" y="282"/>
                  </a:lnTo>
                  <a:lnTo>
                    <a:pt x="36" y="318"/>
                  </a:lnTo>
                  <a:lnTo>
                    <a:pt x="42" y="318"/>
                  </a:lnTo>
                  <a:lnTo>
                    <a:pt x="54" y="324"/>
                  </a:lnTo>
                  <a:lnTo>
                    <a:pt x="78" y="348"/>
                  </a:lnTo>
                  <a:lnTo>
                    <a:pt x="90" y="354"/>
                  </a:lnTo>
                  <a:lnTo>
                    <a:pt x="126" y="354"/>
                  </a:lnTo>
                  <a:lnTo>
                    <a:pt x="138" y="372"/>
                  </a:lnTo>
                  <a:close/>
                </a:path>
              </a:pathLst>
            </a:custGeom>
            <a:solidFill>
              <a:srgbClr val="385723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64" name="Suriname" descr="© INSCALE GmbH, 05.05.2010&#10;http://www.presentationload.com/">
              <a:extLst>
                <a:ext uri="{FF2B5EF4-FFF2-40B4-BE49-F238E27FC236}">
                  <a16:creationId xmlns:a16="http://schemas.microsoft.com/office/drawing/2014/main" id="{FD389810-686F-4D97-BBDF-FBA8841C086F}"/>
                </a:ext>
              </a:extLst>
            </p:cNvPr>
            <p:cNvSpPr>
              <a:spLocks/>
            </p:cNvSpPr>
            <p:nvPr/>
          </p:nvSpPr>
          <p:spPr bwMode="gray">
            <a:xfrm>
              <a:off x="3717772" y="4304301"/>
              <a:ext cx="130103" cy="150736"/>
            </a:xfrm>
            <a:custGeom>
              <a:avLst/>
              <a:gdLst>
                <a:gd name="T0" fmla="*/ 2147483647 w 294"/>
                <a:gd name="T1" fmla="*/ 2147483647 h 336"/>
                <a:gd name="T2" fmla="*/ 2147483647 w 294"/>
                <a:gd name="T3" fmla="*/ 2147483647 h 336"/>
                <a:gd name="T4" fmla="*/ 2147483647 w 294"/>
                <a:gd name="T5" fmla="*/ 2147483647 h 336"/>
                <a:gd name="T6" fmla="*/ 0 w 294"/>
                <a:gd name="T7" fmla="*/ 2147483647 h 336"/>
                <a:gd name="T8" fmla="*/ 2147483647 w 294"/>
                <a:gd name="T9" fmla="*/ 2147483647 h 336"/>
                <a:gd name="T10" fmla="*/ 2147483647 w 294"/>
                <a:gd name="T11" fmla="*/ 2147483647 h 336"/>
                <a:gd name="T12" fmla="*/ 2147483647 w 294"/>
                <a:gd name="T13" fmla="*/ 2147483647 h 336"/>
                <a:gd name="T14" fmla="*/ 2147483647 w 294"/>
                <a:gd name="T15" fmla="*/ 2147483647 h 336"/>
                <a:gd name="T16" fmla="*/ 2147483647 w 294"/>
                <a:gd name="T17" fmla="*/ 2147483647 h 336"/>
                <a:gd name="T18" fmla="*/ 2147483647 w 294"/>
                <a:gd name="T19" fmla="*/ 2147483647 h 336"/>
                <a:gd name="T20" fmla="*/ 2147483647 w 294"/>
                <a:gd name="T21" fmla="*/ 2147483647 h 336"/>
                <a:gd name="T22" fmla="*/ 2147483647 w 294"/>
                <a:gd name="T23" fmla="*/ 2147483647 h 336"/>
                <a:gd name="T24" fmla="*/ 2147483647 w 294"/>
                <a:gd name="T25" fmla="*/ 2147483647 h 336"/>
                <a:gd name="T26" fmla="*/ 2147483647 w 294"/>
                <a:gd name="T27" fmla="*/ 2147483647 h 336"/>
                <a:gd name="T28" fmla="*/ 2147483647 w 294"/>
                <a:gd name="T29" fmla="*/ 2147483647 h 336"/>
                <a:gd name="T30" fmla="*/ 2147483647 w 294"/>
                <a:gd name="T31" fmla="*/ 2147483647 h 336"/>
                <a:gd name="T32" fmla="*/ 2147483647 w 294"/>
                <a:gd name="T33" fmla="*/ 2147483647 h 336"/>
                <a:gd name="T34" fmla="*/ 2147483647 w 294"/>
                <a:gd name="T35" fmla="*/ 2147483647 h 336"/>
                <a:gd name="T36" fmla="*/ 2147483647 w 294"/>
                <a:gd name="T37" fmla="*/ 2147483647 h 336"/>
                <a:gd name="T38" fmla="*/ 2147483647 w 294"/>
                <a:gd name="T39" fmla="*/ 2147483647 h 336"/>
                <a:gd name="T40" fmla="*/ 2147483647 w 294"/>
                <a:gd name="T41" fmla="*/ 2147483647 h 336"/>
                <a:gd name="T42" fmla="*/ 2147483647 w 294"/>
                <a:gd name="T43" fmla="*/ 2147483647 h 336"/>
                <a:gd name="T44" fmla="*/ 2147483647 w 294"/>
                <a:gd name="T45" fmla="*/ 2147483647 h 336"/>
                <a:gd name="T46" fmla="*/ 2147483647 w 294"/>
                <a:gd name="T47" fmla="*/ 2147483647 h 336"/>
                <a:gd name="T48" fmla="*/ 2147483647 w 294"/>
                <a:gd name="T49" fmla="*/ 2147483647 h 336"/>
                <a:gd name="T50" fmla="*/ 2147483647 w 294"/>
                <a:gd name="T51" fmla="*/ 2147483647 h 336"/>
                <a:gd name="T52" fmla="*/ 2147483647 w 294"/>
                <a:gd name="T53" fmla="*/ 2147483647 h 336"/>
                <a:gd name="T54" fmla="*/ 2147483647 w 294"/>
                <a:gd name="T55" fmla="*/ 2147483647 h 336"/>
                <a:gd name="T56" fmla="*/ 2147483647 w 294"/>
                <a:gd name="T57" fmla="*/ 2147483647 h 336"/>
                <a:gd name="T58" fmla="*/ 2147483647 w 294"/>
                <a:gd name="T59" fmla="*/ 2147483647 h 336"/>
                <a:gd name="T60" fmla="*/ 2147483647 w 294"/>
                <a:gd name="T61" fmla="*/ 2147483647 h 336"/>
                <a:gd name="T62" fmla="*/ 2147483647 w 294"/>
                <a:gd name="T63" fmla="*/ 2147483647 h 336"/>
                <a:gd name="T64" fmla="*/ 2147483647 w 294"/>
                <a:gd name="T65" fmla="*/ 2147483647 h 336"/>
                <a:gd name="T66" fmla="*/ 2147483647 w 294"/>
                <a:gd name="T67" fmla="*/ 2147483647 h 336"/>
                <a:gd name="T68" fmla="*/ 2147483647 w 294"/>
                <a:gd name="T69" fmla="*/ 2147483647 h 336"/>
                <a:gd name="T70" fmla="*/ 2147483647 w 294"/>
                <a:gd name="T71" fmla="*/ 0 h 336"/>
                <a:gd name="T72" fmla="*/ 2147483647 w 294"/>
                <a:gd name="T73" fmla="*/ 2147483647 h 336"/>
                <a:gd name="T74" fmla="*/ 2147483647 w 294"/>
                <a:gd name="T75" fmla="*/ 2147483647 h 336"/>
                <a:gd name="T76" fmla="*/ 2147483647 w 294"/>
                <a:gd name="T77" fmla="*/ 2147483647 h 336"/>
                <a:gd name="T78" fmla="*/ 2147483647 w 294"/>
                <a:gd name="T79" fmla="*/ 2147483647 h 336"/>
                <a:gd name="T80" fmla="*/ 2147483647 w 294"/>
                <a:gd name="T81" fmla="*/ 2147483647 h 336"/>
                <a:gd name="T82" fmla="*/ 2147483647 w 294"/>
                <a:gd name="T83" fmla="*/ 2147483647 h 3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294"/>
                <a:gd name="T127" fmla="*/ 0 h 336"/>
                <a:gd name="T128" fmla="*/ 294 w 294"/>
                <a:gd name="T129" fmla="*/ 336 h 3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294" h="336">
                  <a:moveTo>
                    <a:pt x="60" y="78"/>
                  </a:moveTo>
                  <a:lnTo>
                    <a:pt x="30" y="78"/>
                  </a:lnTo>
                  <a:lnTo>
                    <a:pt x="18" y="84"/>
                  </a:lnTo>
                  <a:lnTo>
                    <a:pt x="12" y="90"/>
                  </a:lnTo>
                  <a:lnTo>
                    <a:pt x="12" y="132"/>
                  </a:lnTo>
                  <a:lnTo>
                    <a:pt x="6" y="138"/>
                  </a:lnTo>
                  <a:lnTo>
                    <a:pt x="0" y="150"/>
                  </a:lnTo>
                  <a:lnTo>
                    <a:pt x="0" y="162"/>
                  </a:lnTo>
                  <a:lnTo>
                    <a:pt x="6" y="168"/>
                  </a:lnTo>
                  <a:lnTo>
                    <a:pt x="6" y="174"/>
                  </a:lnTo>
                  <a:lnTo>
                    <a:pt x="12" y="174"/>
                  </a:lnTo>
                  <a:lnTo>
                    <a:pt x="12" y="186"/>
                  </a:lnTo>
                  <a:lnTo>
                    <a:pt x="18" y="198"/>
                  </a:lnTo>
                  <a:lnTo>
                    <a:pt x="24" y="204"/>
                  </a:lnTo>
                  <a:lnTo>
                    <a:pt x="30" y="216"/>
                  </a:lnTo>
                  <a:lnTo>
                    <a:pt x="42" y="216"/>
                  </a:lnTo>
                  <a:lnTo>
                    <a:pt x="42" y="210"/>
                  </a:lnTo>
                  <a:lnTo>
                    <a:pt x="54" y="198"/>
                  </a:lnTo>
                  <a:lnTo>
                    <a:pt x="54" y="216"/>
                  </a:lnTo>
                  <a:lnTo>
                    <a:pt x="48" y="222"/>
                  </a:lnTo>
                  <a:lnTo>
                    <a:pt x="48" y="246"/>
                  </a:lnTo>
                  <a:lnTo>
                    <a:pt x="54" y="258"/>
                  </a:lnTo>
                  <a:lnTo>
                    <a:pt x="72" y="276"/>
                  </a:lnTo>
                  <a:lnTo>
                    <a:pt x="78" y="294"/>
                  </a:lnTo>
                  <a:lnTo>
                    <a:pt x="84" y="306"/>
                  </a:lnTo>
                  <a:lnTo>
                    <a:pt x="90" y="312"/>
                  </a:lnTo>
                  <a:lnTo>
                    <a:pt x="90" y="318"/>
                  </a:lnTo>
                  <a:lnTo>
                    <a:pt x="102" y="324"/>
                  </a:lnTo>
                  <a:lnTo>
                    <a:pt x="108" y="324"/>
                  </a:lnTo>
                  <a:lnTo>
                    <a:pt x="132" y="336"/>
                  </a:lnTo>
                  <a:lnTo>
                    <a:pt x="150" y="336"/>
                  </a:lnTo>
                  <a:lnTo>
                    <a:pt x="156" y="330"/>
                  </a:lnTo>
                  <a:lnTo>
                    <a:pt x="150" y="324"/>
                  </a:lnTo>
                  <a:lnTo>
                    <a:pt x="150" y="318"/>
                  </a:lnTo>
                  <a:lnTo>
                    <a:pt x="138" y="306"/>
                  </a:lnTo>
                  <a:lnTo>
                    <a:pt x="138" y="282"/>
                  </a:lnTo>
                  <a:lnTo>
                    <a:pt x="150" y="276"/>
                  </a:lnTo>
                  <a:lnTo>
                    <a:pt x="156" y="276"/>
                  </a:lnTo>
                  <a:lnTo>
                    <a:pt x="156" y="288"/>
                  </a:lnTo>
                  <a:lnTo>
                    <a:pt x="180" y="288"/>
                  </a:lnTo>
                  <a:lnTo>
                    <a:pt x="192" y="282"/>
                  </a:lnTo>
                  <a:lnTo>
                    <a:pt x="198" y="276"/>
                  </a:lnTo>
                  <a:lnTo>
                    <a:pt x="210" y="270"/>
                  </a:lnTo>
                  <a:lnTo>
                    <a:pt x="216" y="270"/>
                  </a:lnTo>
                  <a:lnTo>
                    <a:pt x="222" y="282"/>
                  </a:lnTo>
                  <a:lnTo>
                    <a:pt x="228" y="288"/>
                  </a:lnTo>
                  <a:lnTo>
                    <a:pt x="246" y="294"/>
                  </a:lnTo>
                  <a:lnTo>
                    <a:pt x="252" y="282"/>
                  </a:lnTo>
                  <a:lnTo>
                    <a:pt x="258" y="276"/>
                  </a:lnTo>
                  <a:lnTo>
                    <a:pt x="258" y="264"/>
                  </a:lnTo>
                  <a:lnTo>
                    <a:pt x="264" y="264"/>
                  </a:lnTo>
                  <a:lnTo>
                    <a:pt x="276" y="258"/>
                  </a:lnTo>
                  <a:lnTo>
                    <a:pt x="270" y="222"/>
                  </a:lnTo>
                  <a:lnTo>
                    <a:pt x="288" y="204"/>
                  </a:lnTo>
                  <a:lnTo>
                    <a:pt x="288" y="198"/>
                  </a:lnTo>
                  <a:lnTo>
                    <a:pt x="282" y="186"/>
                  </a:lnTo>
                  <a:lnTo>
                    <a:pt x="264" y="168"/>
                  </a:lnTo>
                  <a:lnTo>
                    <a:pt x="258" y="156"/>
                  </a:lnTo>
                  <a:lnTo>
                    <a:pt x="258" y="144"/>
                  </a:lnTo>
                  <a:lnTo>
                    <a:pt x="252" y="126"/>
                  </a:lnTo>
                  <a:lnTo>
                    <a:pt x="252" y="96"/>
                  </a:lnTo>
                  <a:lnTo>
                    <a:pt x="258" y="78"/>
                  </a:lnTo>
                  <a:lnTo>
                    <a:pt x="264" y="66"/>
                  </a:lnTo>
                  <a:lnTo>
                    <a:pt x="276" y="60"/>
                  </a:lnTo>
                  <a:lnTo>
                    <a:pt x="282" y="54"/>
                  </a:lnTo>
                  <a:lnTo>
                    <a:pt x="288" y="54"/>
                  </a:lnTo>
                  <a:lnTo>
                    <a:pt x="288" y="30"/>
                  </a:lnTo>
                  <a:lnTo>
                    <a:pt x="294" y="12"/>
                  </a:lnTo>
                  <a:lnTo>
                    <a:pt x="288" y="12"/>
                  </a:lnTo>
                  <a:lnTo>
                    <a:pt x="282" y="6"/>
                  </a:lnTo>
                  <a:lnTo>
                    <a:pt x="270" y="6"/>
                  </a:lnTo>
                  <a:lnTo>
                    <a:pt x="252" y="0"/>
                  </a:lnTo>
                  <a:lnTo>
                    <a:pt x="210" y="0"/>
                  </a:lnTo>
                  <a:lnTo>
                    <a:pt x="204" y="12"/>
                  </a:lnTo>
                  <a:lnTo>
                    <a:pt x="156" y="6"/>
                  </a:lnTo>
                  <a:lnTo>
                    <a:pt x="156" y="18"/>
                  </a:lnTo>
                  <a:lnTo>
                    <a:pt x="96" y="0"/>
                  </a:lnTo>
                  <a:lnTo>
                    <a:pt x="72" y="6"/>
                  </a:lnTo>
                  <a:lnTo>
                    <a:pt x="66" y="18"/>
                  </a:lnTo>
                  <a:lnTo>
                    <a:pt x="60" y="24"/>
                  </a:lnTo>
                  <a:lnTo>
                    <a:pt x="54" y="36"/>
                  </a:lnTo>
                  <a:lnTo>
                    <a:pt x="54" y="48"/>
                  </a:lnTo>
                  <a:lnTo>
                    <a:pt x="66" y="60"/>
                  </a:lnTo>
                  <a:lnTo>
                    <a:pt x="66" y="72"/>
                  </a:lnTo>
                  <a:lnTo>
                    <a:pt x="60" y="78"/>
                  </a:lnTo>
                  <a:close/>
                </a:path>
              </a:pathLst>
            </a:custGeom>
            <a:solidFill>
              <a:srgbClr val="385723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65" name="Peru" descr="© INSCALE GmbH, 05.05.2010&#10;http://www.presentationload.com/">
              <a:extLst>
                <a:ext uri="{FF2B5EF4-FFF2-40B4-BE49-F238E27FC236}">
                  <a16:creationId xmlns:a16="http://schemas.microsoft.com/office/drawing/2014/main" id="{623FC705-BB64-400F-8BFE-93580350B195}"/>
                </a:ext>
              </a:extLst>
            </p:cNvPr>
            <p:cNvSpPr>
              <a:spLocks/>
            </p:cNvSpPr>
            <p:nvPr/>
          </p:nvSpPr>
          <p:spPr bwMode="gray">
            <a:xfrm>
              <a:off x="2986340" y="4520092"/>
              <a:ext cx="415695" cy="669586"/>
            </a:xfrm>
            <a:custGeom>
              <a:avLst/>
              <a:gdLst>
                <a:gd name="T0" fmla="*/ 2147483647 w 942"/>
                <a:gd name="T1" fmla="*/ 2147483647 h 1488"/>
                <a:gd name="T2" fmla="*/ 2147483647 w 942"/>
                <a:gd name="T3" fmla="*/ 2147483647 h 1488"/>
                <a:gd name="T4" fmla="*/ 2147483647 w 942"/>
                <a:gd name="T5" fmla="*/ 2147483647 h 1488"/>
                <a:gd name="T6" fmla="*/ 2147483647 w 942"/>
                <a:gd name="T7" fmla="*/ 2147483647 h 1488"/>
                <a:gd name="T8" fmla="*/ 2147483647 w 942"/>
                <a:gd name="T9" fmla="*/ 2147483647 h 1488"/>
                <a:gd name="T10" fmla="*/ 2147483647 w 942"/>
                <a:gd name="T11" fmla="*/ 2147483647 h 1488"/>
                <a:gd name="T12" fmla="*/ 2147483647 w 942"/>
                <a:gd name="T13" fmla="*/ 2147483647 h 1488"/>
                <a:gd name="T14" fmla="*/ 2147483647 w 942"/>
                <a:gd name="T15" fmla="*/ 2147483647 h 1488"/>
                <a:gd name="T16" fmla="*/ 2147483647 w 942"/>
                <a:gd name="T17" fmla="*/ 2147483647 h 1488"/>
                <a:gd name="T18" fmla="*/ 2147483647 w 942"/>
                <a:gd name="T19" fmla="*/ 2147483647 h 1488"/>
                <a:gd name="T20" fmla="*/ 2147483647 w 942"/>
                <a:gd name="T21" fmla="*/ 2147483647 h 1488"/>
                <a:gd name="T22" fmla="*/ 2147483647 w 942"/>
                <a:gd name="T23" fmla="*/ 2147483647 h 1488"/>
                <a:gd name="T24" fmla="*/ 2147483647 w 942"/>
                <a:gd name="T25" fmla="*/ 2147483647 h 1488"/>
                <a:gd name="T26" fmla="*/ 2147483647 w 942"/>
                <a:gd name="T27" fmla="*/ 2147483647 h 1488"/>
                <a:gd name="T28" fmla="*/ 2147483647 w 942"/>
                <a:gd name="T29" fmla="*/ 2147483647 h 1488"/>
                <a:gd name="T30" fmla="*/ 2147483647 w 942"/>
                <a:gd name="T31" fmla="*/ 2147483647 h 1488"/>
                <a:gd name="T32" fmla="*/ 2147483647 w 942"/>
                <a:gd name="T33" fmla="*/ 2147483647 h 1488"/>
                <a:gd name="T34" fmla="*/ 2147483647 w 942"/>
                <a:gd name="T35" fmla="*/ 2147483647 h 1488"/>
                <a:gd name="T36" fmla="*/ 2147483647 w 942"/>
                <a:gd name="T37" fmla="*/ 2147483647 h 1488"/>
                <a:gd name="T38" fmla="*/ 2147483647 w 942"/>
                <a:gd name="T39" fmla="*/ 2147483647 h 1488"/>
                <a:gd name="T40" fmla="*/ 2147483647 w 942"/>
                <a:gd name="T41" fmla="*/ 2147483647 h 1488"/>
                <a:gd name="T42" fmla="*/ 2147483647 w 942"/>
                <a:gd name="T43" fmla="*/ 2147483647 h 1488"/>
                <a:gd name="T44" fmla="*/ 2147483647 w 942"/>
                <a:gd name="T45" fmla="*/ 2147483647 h 1488"/>
                <a:gd name="T46" fmla="*/ 2147483647 w 942"/>
                <a:gd name="T47" fmla="*/ 2147483647 h 1488"/>
                <a:gd name="T48" fmla="*/ 2147483647 w 942"/>
                <a:gd name="T49" fmla="*/ 2147483647 h 1488"/>
                <a:gd name="T50" fmla="*/ 2147483647 w 942"/>
                <a:gd name="T51" fmla="*/ 2147483647 h 1488"/>
                <a:gd name="T52" fmla="*/ 2147483647 w 942"/>
                <a:gd name="T53" fmla="*/ 2147483647 h 1488"/>
                <a:gd name="T54" fmla="*/ 2147483647 w 942"/>
                <a:gd name="T55" fmla="*/ 2147483647 h 1488"/>
                <a:gd name="T56" fmla="*/ 2147483647 w 942"/>
                <a:gd name="T57" fmla="*/ 2147483647 h 1488"/>
                <a:gd name="T58" fmla="*/ 2147483647 w 942"/>
                <a:gd name="T59" fmla="*/ 2147483647 h 1488"/>
                <a:gd name="T60" fmla="*/ 2147483647 w 942"/>
                <a:gd name="T61" fmla="*/ 2147483647 h 1488"/>
                <a:gd name="T62" fmla="*/ 2147483647 w 942"/>
                <a:gd name="T63" fmla="*/ 0 h 1488"/>
                <a:gd name="T64" fmla="*/ 2147483647 w 942"/>
                <a:gd name="T65" fmla="*/ 2147483647 h 1488"/>
                <a:gd name="T66" fmla="*/ 2147483647 w 942"/>
                <a:gd name="T67" fmla="*/ 2147483647 h 1488"/>
                <a:gd name="T68" fmla="*/ 2147483647 w 942"/>
                <a:gd name="T69" fmla="*/ 2147483647 h 1488"/>
                <a:gd name="T70" fmla="*/ 2147483647 w 942"/>
                <a:gd name="T71" fmla="*/ 2147483647 h 1488"/>
                <a:gd name="T72" fmla="*/ 2147483647 w 942"/>
                <a:gd name="T73" fmla="*/ 2147483647 h 1488"/>
                <a:gd name="T74" fmla="*/ 2147483647 w 942"/>
                <a:gd name="T75" fmla="*/ 2147483647 h 1488"/>
                <a:gd name="T76" fmla="*/ 2147483647 w 942"/>
                <a:gd name="T77" fmla="*/ 2147483647 h 1488"/>
                <a:gd name="T78" fmla="*/ 2147483647 w 942"/>
                <a:gd name="T79" fmla="*/ 2147483647 h 1488"/>
                <a:gd name="T80" fmla="*/ 2147483647 w 942"/>
                <a:gd name="T81" fmla="*/ 2147483647 h 1488"/>
                <a:gd name="T82" fmla="*/ 2147483647 w 942"/>
                <a:gd name="T83" fmla="*/ 2147483647 h 1488"/>
                <a:gd name="T84" fmla="*/ 0 w 942"/>
                <a:gd name="T85" fmla="*/ 2147483647 h 1488"/>
                <a:gd name="T86" fmla="*/ 2147483647 w 942"/>
                <a:gd name="T87" fmla="*/ 2147483647 h 1488"/>
                <a:gd name="T88" fmla="*/ 2147483647 w 942"/>
                <a:gd name="T89" fmla="*/ 2147483647 h 1488"/>
                <a:gd name="T90" fmla="*/ 2147483647 w 942"/>
                <a:gd name="T91" fmla="*/ 2147483647 h 1488"/>
                <a:gd name="T92" fmla="*/ 2147483647 w 942"/>
                <a:gd name="T93" fmla="*/ 2147483647 h 1488"/>
                <a:gd name="T94" fmla="*/ 2147483647 w 942"/>
                <a:gd name="T95" fmla="*/ 2147483647 h 1488"/>
                <a:gd name="T96" fmla="*/ 2147483647 w 942"/>
                <a:gd name="T97" fmla="*/ 2147483647 h 1488"/>
                <a:gd name="T98" fmla="*/ 2147483647 w 942"/>
                <a:gd name="T99" fmla="*/ 2147483647 h 1488"/>
                <a:gd name="T100" fmla="*/ 2147483647 w 942"/>
                <a:gd name="T101" fmla="*/ 2147483647 h 1488"/>
                <a:gd name="T102" fmla="*/ 2147483647 w 942"/>
                <a:gd name="T103" fmla="*/ 2147483647 h 1488"/>
                <a:gd name="T104" fmla="*/ 2147483647 w 942"/>
                <a:gd name="T105" fmla="*/ 2147483647 h 1488"/>
                <a:gd name="T106" fmla="*/ 2147483647 w 942"/>
                <a:gd name="T107" fmla="*/ 2147483647 h 1488"/>
                <a:gd name="T108" fmla="*/ 2147483647 w 942"/>
                <a:gd name="T109" fmla="*/ 2147483647 h 1488"/>
                <a:gd name="T110" fmla="*/ 2147483647 w 942"/>
                <a:gd name="T111" fmla="*/ 2147483647 h 1488"/>
                <a:gd name="T112" fmla="*/ 2147483647 w 942"/>
                <a:gd name="T113" fmla="*/ 2147483647 h 1488"/>
                <a:gd name="T114" fmla="*/ 2147483647 w 942"/>
                <a:gd name="T115" fmla="*/ 2147483647 h 1488"/>
                <a:gd name="T116" fmla="*/ 2147483647 w 942"/>
                <a:gd name="T117" fmla="*/ 2147483647 h 1488"/>
                <a:gd name="T118" fmla="*/ 2147483647 w 942"/>
                <a:gd name="T119" fmla="*/ 2147483647 h 1488"/>
                <a:gd name="T120" fmla="*/ 2147483647 w 942"/>
                <a:gd name="T121" fmla="*/ 2147483647 h 148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942"/>
                <a:gd name="T184" fmla="*/ 0 h 1488"/>
                <a:gd name="T185" fmla="*/ 942 w 942"/>
                <a:gd name="T186" fmla="*/ 1488 h 148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942" h="1488">
                  <a:moveTo>
                    <a:pt x="930" y="1320"/>
                  </a:moveTo>
                  <a:lnTo>
                    <a:pt x="924" y="1314"/>
                  </a:lnTo>
                  <a:lnTo>
                    <a:pt x="912" y="1308"/>
                  </a:lnTo>
                  <a:lnTo>
                    <a:pt x="888" y="1284"/>
                  </a:lnTo>
                  <a:lnTo>
                    <a:pt x="864" y="1284"/>
                  </a:lnTo>
                  <a:lnTo>
                    <a:pt x="858" y="1278"/>
                  </a:lnTo>
                  <a:lnTo>
                    <a:pt x="870" y="1260"/>
                  </a:lnTo>
                  <a:lnTo>
                    <a:pt x="870" y="1230"/>
                  </a:lnTo>
                  <a:lnTo>
                    <a:pt x="882" y="1230"/>
                  </a:lnTo>
                  <a:lnTo>
                    <a:pt x="906" y="1254"/>
                  </a:lnTo>
                  <a:lnTo>
                    <a:pt x="918" y="1236"/>
                  </a:lnTo>
                  <a:lnTo>
                    <a:pt x="918" y="1230"/>
                  </a:lnTo>
                  <a:lnTo>
                    <a:pt x="912" y="1224"/>
                  </a:lnTo>
                  <a:lnTo>
                    <a:pt x="906" y="1212"/>
                  </a:lnTo>
                  <a:lnTo>
                    <a:pt x="900" y="1194"/>
                  </a:lnTo>
                  <a:lnTo>
                    <a:pt x="912" y="1170"/>
                  </a:lnTo>
                  <a:lnTo>
                    <a:pt x="924" y="1158"/>
                  </a:lnTo>
                  <a:lnTo>
                    <a:pt x="930" y="1146"/>
                  </a:lnTo>
                  <a:lnTo>
                    <a:pt x="930" y="1140"/>
                  </a:lnTo>
                  <a:lnTo>
                    <a:pt x="924" y="1128"/>
                  </a:lnTo>
                  <a:lnTo>
                    <a:pt x="912" y="1116"/>
                  </a:lnTo>
                  <a:lnTo>
                    <a:pt x="906" y="1116"/>
                  </a:lnTo>
                  <a:lnTo>
                    <a:pt x="924" y="1086"/>
                  </a:lnTo>
                  <a:lnTo>
                    <a:pt x="912" y="1038"/>
                  </a:lnTo>
                  <a:lnTo>
                    <a:pt x="918" y="1032"/>
                  </a:lnTo>
                  <a:lnTo>
                    <a:pt x="924" y="1020"/>
                  </a:lnTo>
                  <a:lnTo>
                    <a:pt x="930" y="1014"/>
                  </a:lnTo>
                  <a:lnTo>
                    <a:pt x="930" y="1002"/>
                  </a:lnTo>
                  <a:lnTo>
                    <a:pt x="918" y="978"/>
                  </a:lnTo>
                  <a:lnTo>
                    <a:pt x="906" y="960"/>
                  </a:lnTo>
                  <a:lnTo>
                    <a:pt x="894" y="948"/>
                  </a:lnTo>
                  <a:lnTo>
                    <a:pt x="882" y="930"/>
                  </a:lnTo>
                  <a:lnTo>
                    <a:pt x="870" y="918"/>
                  </a:lnTo>
                  <a:lnTo>
                    <a:pt x="864" y="900"/>
                  </a:lnTo>
                  <a:lnTo>
                    <a:pt x="864" y="882"/>
                  </a:lnTo>
                  <a:lnTo>
                    <a:pt x="828" y="882"/>
                  </a:lnTo>
                  <a:lnTo>
                    <a:pt x="822" y="888"/>
                  </a:lnTo>
                  <a:lnTo>
                    <a:pt x="816" y="888"/>
                  </a:lnTo>
                  <a:lnTo>
                    <a:pt x="816" y="894"/>
                  </a:lnTo>
                  <a:lnTo>
                    <a:pt x="804" y="894"/>
                  </a:lnTo>
                  <a:lnTo>
                    <a:pt x="798" y="888"/>
                  </a:lnTo>
                  <a:lnTo>
                    <a:pt x="798" y="882"/>
                  </a:lnTo>
                  <a:lnTo>
                    <a:pt x="786" y="888"/>
                  </a:lnTo>
                  <a:lnTo>
                    <a:pt x="786" y="858"/>
                  </a:lnTo>
                  <a:lnTo>
                    <a:pt x="780" y="840"/>
                  </a:lnTo>
                  <a:lnTo>
                    <a:pt x="780" y="828"/>
                  </a:lnTo>
                  <a:lnTo>
                    <a:pt x="786" y="816"/>
                  </a:lnTo>
                  <a:lnTo>
                    <a:pt x="786" y="804"/>
                  </a:lnTo>
                  <a:lnTo>
                    <a:pt x="792" y="798"/>
                  </a:lnTo>
                  <a:lnTo>
                    <a:pt x="792" y="780"/>
                  </a:lnTo>
                  <a:lnTo>
                    <a:pt x="786" y="768"/>
                  </a:lnTo>
                  <a:lnTo>
                    <a:pt x="786" y="756"/>
                  </a:lnTo>
                  <a:lnTo>
                    <a:pt x="732" y="804"/>
                  </a:lnTo>
                  <a:lnTo>
                    <a:pt x="672" y="810"/>
                  </a:lnTo>
                  <a:lnTo>
                    <a:pt x="672" y="804"/>
                  </a:lnTo>
                  <a:lnTo>
                    <a:pt x="666" y="798"/>
                  </a:lnTo>
                  <a:lnTo>
                    <a:pt x="660" y="786"/>
                  </a:lnTo>
                  <a:lnTo>
                    <a:pt x="660" y="774"/>
                  </a:lnTo>
                  <a:lnTo>
                    <a:pt x="654" y="768"/>
                  </a:lnTo>
                  <a:lnTo>
                    <a:pt x="648" y="768"/>
                  </a:lnTo>
                  <a:lnTo>
                    <a:pt x="636" y="762"/>
                  </a:lnTo>
                  <a:lnTo>
                    <a:pt x="594" y="762"/>
                  </a:lnTo>
                  <a:lnTo>
                    <a:pt x="600" y="756"/>
                  </a:lnTo>
                  <a:lnTo>
                    <a:pt x="612" y="750"/>
                  </a:lnTo>
                  <a:lnTo>
                    <a:pt x="618" y="738"/>
                  </a:lnTo>
                  <a:lnTo>
                    <a:pt x="624" y="732"/>
                  </a:lnTo>
                  <a:lnTo>
                    <a:pt x="600" y="708"/>
                  </a:lnTo>
                  <a:lnTo>
                    <a:pt x="588" y="702"/>
                  </a:lnTo>
                  <a:lnTo>
                    <a:pt x="576" y="690"/>
                  </a:lnTo>
                  <a:lnTo>
                    <a:pt x="564" y="666"/>
                  </a:lnTo>
                  <a:lnTo>
                    <a:pt x="558" y="660"/>
                  </a:lnTo>
                  <a:lnTo>
                    <a:pt x="558" y="654"/>
                  </a:lnTo>
                  <a:lnTo>
                    <a:pt x="552" y="630"/>
                  </a:lnTo>
                  <a:lnTo>
                    <a:pt x="540" y="624"/>
                  </a:lnTo>
                  <a:lnTo>
                    <a:pt x="534" y="618"/>
                  </a:lnTo>
                  <a:lnTo>
                    <a:pt x="534" y="606"/>
                  </a:lnTo>
                  <a:lnTo>
                    <a:pt x="540" y="600"/>
                  </a:lnTo>
                  <a:lnTo>
                    <a:pt x="552" y="594"/>
                  </a:lnTo>
                  <a:lnTo>
                    <a:pt x="546" y="588"/>
                  </a:lnTo>
                  <a:lnTo>
                    <a:pt x="546" y="564"/>
                  </a:lnTo>
                  <a:lnTo>
                    <a:pt x="552" y="552"/>
                  </a:lnTo>
                  <a:lnTo>
                    <a:pt x="582" y="522"/>
                  </a:lnTo>
                  <a:lnTo>
                    <a:pt x="588" y="528"/>
                  </a:lnTo>
                  <a:lnTo>
                    <a:pt x="594" y="528"/>
                  </a:lnTo>
                  <a:lnTo>
                    <a:pt x="588" y="522"/>
                  </a:lnTo>
                  <a:lnTo>
                    <a:pt x="588" y="504"/>
                  </a:lnTo>
                  <a:lnTo>
                    <a:pt x="582" y="498"/>
                  </a:lnTo>
                  <a:lnTo>
                    <a:pt x="582" y="486"/>
                  </a:lnTo>
                  <a:lnTo>
                    <a:pt x="600" y="468"/>
                  </a:lnTo>
                  <a:lnTo>
                    <a:pt x="600" y="414"/>
                  </a:lnTo>
                  <a:lnTo>
                    <a:pt x="624" y="414"/>
                  </a:lnTo>
                  <a:lnTo>
                    <a:pt x="624" y="408"/>
                  </a:lnTo>
                  <a:lnTo>
                    <a:pt x="630" y="402"/>
                  </a:lnTo>
                  <a:lnTo>
                    <a:pt x="630" y="396"/>
                  </a:lnTo>
                  <a:lnTo>
                    <a:pt x="642" y="384"/>
                  </a:lnTo>
                  <a:lnTo>
                    <a:pt x="654" y="378"/>
                  </a:lnTo>
                  <a:lnTo>
                    <a:pt x="660" y="372"/>
                  </a:lnTo>
                  <a:lnTo>
                    <a:pt x="672" y="366"/>
                  </a:lnTo>
                  <a:lnTo>
                    <a:pt x="702" y="366"/>
                  </a:lnTo>
                  <a:lnTo>
                    <a:pt x="708" y="354"/>
                  </a:lnTo>
                  <a:lnTo>
                    <a:pt x="738" y="360"/>
                  </a:lnTo>
                  <a:lnTo>
                    <a:pt x="744" y="354"/>
                  </a:lnTo>
                  <a:lnTo>
                    <a:pt x="750" y="342"/>
                  </a:lnTo>
                  <a:lnTo>
                    <a:pt x="756" y="336"/>
                  </a:lnTo>
                  <a:lnTo>
                    <a:pt x="774" y="336"/>
                  </a:lnTo>
                  <a:lnTo>
                    <a:pt x="786" y="348"/>
                  </a:lnTo>
                  <a:lnTo>
                    <a:pt x="786" y="354"/>
                  </a:lnTo>
                  <a:lnTo>
                    <a:pt x="804" y="354"/>
                  </a:lnTo>
                  <a:lnTo>
                    <a:pt x="816" y="342"/>
                  </a:lnTo>
                  <a:lnTo>
                    <a:pt x="798" y="330"/>
                  </a:lnTo>
                  <a:lnTo>
                    <a:pt x="786" y="312"/>
                  </a:lnTo>
                  <a:lnTo>
                    <a:pt x="768" y="312"/>
                  </a:lnTo>
                  <a:lnTo>
                    <a:pt x="762" y="306"/>
                  </a:lnTo>
                  <a:lnTo>
                    <a:pt x="762" y="288"/>
                  </a:lnTo>
                  <a:lnTo>
                    <a:pt x="774" y="264"/>
                  </a:lnTo>
                  <a:lnTo>
                    <a:pt x="774" y="258"/>
                  </a:lnTo>
                  <a:lnTo>
                    <a:pt x="780" y="252"/>
                  </a:lnTo>
                  <a:lnTo>
                    <a:pt x="786" y="252"/>
                  </a:lnTo>
                  <a:lnTo>
                    <a:pt x="792" y="246"/>
                  </a:lnTo>
                  <a:lnTo>
                    <a:pt x="798" y="234"/>
                  </a:lnTo>
                  <a:lnTo>
                    <a:pt x="798" y="216"/>
                  </a:lnTo>
                  <a:lnTo>
                    <a:pt x="792" y="210"/>
                  </a:lnTo>
                  <a:lnTo>
                    <a:pt x="780" y="204"/>
                  </a:lnTo>
                  <a:lnTo>
                    <a:pt x="756" y="204"/>
                  </a:lnTo>
                  <a:lnTo>
                    <a:pt x="750" y="198"/>
                  </a:lnTo>
                  <a:lnTo>
                    <a:pt x="744" y="186"/>
                  </a:lnTo>
                  <a:lnTo>
                    <a:pt x="744" y="180"/>
                  </a:lnTo>
                  <a:lnTo>
                    <a:pt x="732" y="180"/>
                  </a:lnTo>
                  <a:lnTo>
                    <a:pt x="726" y="186"/>
                  </a:lnTo>
                  <a:lnTo>
                    <a:pt x="714" y="192"/>
                  </a:lnTo>
                  <a:lnTo>
                    <a:pt x="702" y="192"/>
                  </a:lnTo>
                  <a:lnTo>
                    <a:pt x="696" y="186"/>
                  </a:lnTo>
                  <a:lnTo>
                    <a:pt x="690" y="186"/>
                  </a:lnTo>
                  <a:lnTo>
                    <a:pt x="684" y="180"/>
                  </a:lnTo>
                  <a:lnTo>
                    <a:pt x="660" y="180"/>
                  </a:lnTo>
                  <a:lnTo>
                    <a:pt x="648" y="192"/>
                  </a:lnTo>
                  <a:lnTo>
                    <a:pt x="648" y="204"/>
                  </a:lnTo>
                  <a:lnTo>
                    <a:pt x="612" y="204"/>
                  </a:lnTo>
                  <a:lnTo>
                    <a:pt x="588" y="198"/>
                  </a:lnTo>
                  <a:lnTo>
                    <a:pt x="576" y="192"/>
                  </a:lnTo>
                  <a:lnTo>
                    <a:pt x="576" y="168"/>
                  </a:lnTo>
                  <a:lnTo>
                    <a:pt x="582" y="162"/>
                  </a:lnTo>
                  <a:lnTo>
                    <a:pt x="582" y="156"/>
                  </a:lnTo>
                  <a:lnTo>
                    <a:pt x="576" y="150"/>
                  </a:lnTo>
                  <a:lnTo>
                    <a:pt x="564" y="144"/>
                  </a:lnTo>
                  <a:lnTo>
                    <a:pt x="552" y="144"/>
                  </a:lnTo>
                  <a:lnTo>
                    <a:pt x="552" y="138"/>
                  </a:lnTo>
                  <a:lnTo>
                    <a:pt x="546" y="132"/>
                  </a:lnTo>
                  <a:lnTo>
                    <a:pt x="546" y="108"/>
                  </a:lnTo>
                  <a:lnTo>
                    <a:pt x="540" y="102"/>
                  </a:lnTo>
                  <a:lnTo>
                    <a:pt x="528" y="102"/>
                  </a:lnTo>
                  <a:lnTo>
                    <a:pt x="516" y="84"/>
                  </a:lnTo>
                  <a:lnTo>
                    <a:pt x="498" y="84"/>
                  </a:lnTo>
                  <a:lnTo>
                    <a:pt x="486" y="48"/>
                  </a:lnTo>
                  <a:lnTo>
                    <a:pt x="480" y="42"/>
                  </a:lnTo>
                  <a:lnTo>
                    <a:pt x="468" y="36"/>
                  </a:lnTo>
                  <a:lnTo>
                    <a:pt x="450" y="18"/>
                  </a:lnTo>
                  <a:lnTo>
                    <a:pt x="438" y="12"/>
                  </a:lnTo>
                  <a:lnTo>
                    <a:pt x="426" y="0"/>
                  </a:lnTo>
                  <a:lnTo>
                    <a:pt x="396" y="0"/>
                  </a:lnTo>
                  <a:lnTo>
                    <a:pt x="414" y="0"/>
                  </a:lnTo>
                  <a:lnTo>
                    <a:pt x="414" y="24"/>
                  </a:lnTo>
                  <a:lnTo>
                    <a:pt x="408" y="24"/>
                  </a:lnTo>
                  <a:lnTo>
                    <a:pt x="408" y="30"/>
                  </a:lnTo>
                  <a:lnTo>
                    <a:pt x="402" y="30"/>
                  </a:lnTo>
                  <a:lnTo>
                    <a:pt x="426" y="48"/>
                  </a:lnTo>
                  <a:lnTo>
                    <a:pt x="426" y="78"/>
                  </a:lnTo>
                  <a:lnTo>
                    <a:pt x="414" y="84"/>
                  </a:lnTo>
                  <a:lnTo>
                    <a:pt x="402" y="126"/>
                  </a:lnTo>
                  <a:lnTo>
                    <a:pt x="396" y="138"/>
                  </a:lnTo>
                  <a:lnTo>
                    <a:pt x="384" y="150"/>
                  </a:lnTo>
                  <a:lnTo>
                    <a:pt x="378" y="162"/>
                  </a:lnTo>
                  <a:lnTo>
                    <a:pt x="366" y="174"/>
                  </a:lnTo>
                  <a:lnTo>
                    <a:pt x="354" y="192"/>
                  </a:lnTo>
                  <a:lnTo>
                    <a:pt x="336" y="204"/>
                  </a:lnTo>
                  <a:lnTo>
                    <a:pt x="276" y="234"/>
                  </a:lnTo>
                  <a:lnTo>
                    <a:pt x="258" y="240"/>
                  </a:lnTo>
                  <a:lnTo>
                    <a:pt x="240" y="252"/>
                  </a:lnTo>
                  <a:lnTo>
                    <a:pt x="222" y="270"/>
                  </a:lnTo>
                  <a:lnTo>
                    <a:pt x="222" y="276"/>
                  </a:lnTo>
                  <a:lnTo>
                    <a:pt x="210" y="282"/>
                  </a:lnTo>
                  <a:lnTo>
                    <a:pt x="210" y="300"/>
                  </a:lnTo>
                  <a:lnTo>
                    <a:pt x="198" y="312"/>
                  </a:lnTo>
                  <a:lnTo>
                    <a:pt x="198" y="336"/>
                  </a:lnTo>
                  <a:lnTo>
                    <a:pt x="192" y="348"/>
                  </a:lnTo>
                  <a:lnTo>
                    <a:pt x="192" y="378"/>
                  </a:lnTo>
                  <a:lnTo>
                    <a:pt x="174" y="378"/>
                  </a:lnTo>
                  <a:lnTo>
                    <a:pt x="168" y="384"/>
                  </a:lnTo>
                  <a:lnTo>
                    <a:pt x="168" y="390"/>
                  </a:lnTo>
                  <a:lnTo>
                    <a:pt x="162" y="396"/>
                  </a:lnTo>
                  <a:lnTo>
                    <a:pt x="162" y="402"/>
                  </a:lnTo>
                  <a:lnTo>
                    <a:pt x="144" y="402"/>
                  </a:lnTo>
                  <a:lnTo>
                    <a:pt x="138" y="390"/>
                  </a:lnTo>
                  <a:lnTo>
                    <a:pt x="138" y="372"/>
                  </a:lnTo>
                  <a:lnTo>
                    <a:pt x="132" y="366"/>
                  </a:lnTo>
                  <a:lnTo>
                    <a:pt x="132" y="360"/>
                  </a:lnTo>
                  <a:lnTo>
                    <a:pt x="102" y="360"/>
                  </a:lnTo>
                  <a:lnTo>
                    <a:pt x="90" y="348"/>
                  </a:lnTo>
                  <a:lnTo>
                    <a:pt x="78" y="360"/>
                  </a:lnTo>
                  <a:lnTo>
                    <a:pt x="66" y="366"/>
                  </a:lnTo>
                  <a:lnTo>
                    <a:pt x="60" y="366"/>
                  </a:lnTo>
                  <a:lnTo>
                    <a:pt x="54" y="360"/>
                  </a:lnTo>
                  <a:lnTo>
                    <a:pt x="66" y="348"/>
                  </a:lnTo>
                  <a:lnTo>
                    <a:pt x="54" y="336"/>
                  </a:lnTo>
                  <a:lnTo>
                    <a:pt x="60" y="330"/>
                  </a:lnTo>
                  <a:lnTo>
                    <a:pt x="66" y="318"/>
                  </a:lnTo>
                  <a:lnTo>
                    <a:pt x="78" y="312"/>
                  </a:lnTo>
                  <a:lnTo>
                    <a:pt x="84" y="300"/>
                  </a:lnTo>
                  <a:lnTo>
                    <a:pt x="90" y="294"/>
                  </a:lnTo>
                  <a:lnTo>
                    <a:pt x="90" y="288"/>
                  </a:lnTo>
                  <a:lnTo>
                    <a:pt x="84" y="288"/>
                  </a:lnTo>
                  <a:lnTo>
                    <a:pt x="72" y="282"/>
                  </a:lnTo>
                  <a:lnTo>
                    <a:pt x="66" y="282"/>
                  </a:lnTo>
                  <a:lnTo>
                    <a:pt x="6" y="342"/>
                  </a:lnTo>
                  <a:lnTo>
                    <a:pt x="0" y="354"/>
                  </a:lnTo>
                  <a:lnTo>
                    <a:pt x="0" y="390"/>
                  </a:lnTo>
                  <a:lnTo>
                    <a:pt x="6" y="396"/>
                  </a:lnTo>
                  <a:lnTo>
                    <a:pt x="18" y="396"/>
                  </a:lnTo>
                  <a:lnTo>
                    <a:pt x="12" y="420"/>
                  </a:lnTo>
                  <a:lnTo>
                    <a:pt x="36" y="444"/>
                  </a:lnTo>
                  <a:lnTo>
                    <a:pt x="36" y="462"/>
                  </a:lnTo>
                  <a:lnTo>
                    <a:pt x="12" y="486"/>
                  </a:lnTo>
                  <a:lnTo>
                    <a:pt x="12" y="492"/>
                  </a:lnTo>
                  <a:lnTo>
                    <a:pt x="18" y="504"/>
                  </a:lnTo>
                  <a:lnTo>
                    <a:pt x="24" y="510"/>
                  </a:lnTo>
                  <a:lnTo>
                    <a:pt x="36" y="516"/>
                  </a:lnTo>
                  <a:lnTo>
                    <a:pt x="54" y="522"/>
                  </a:lnTo>
                  <a:lnTo>
                    <a:pt x="66" y="522"/>
                  </a:lnTo>
                  <a:lnTo>
                    <a:pt x="108" y="564"/>
                  </a:lnTo>
                  <a:lnTo>
                    <a:pt x="114" y="576"/>
                  </a:lnTo>
                  <a:lnTo>
                    <a:pt x="132" y="594"/>
                  </a:lnTo>
                  <a:lnTo>
                    <a:pt x="138" y="612"/>
                  </a:lnTo>
                  <a:lnTo>
                    <a:pt x="144" y="624"/>
                  </a:lnTo>
                  <a:lnTo>
                    <a:pt x="144" y="642"/>
                  </a:lnTo>
                  <a:lnTo>
                    <a:pt x="150" y="648"/>
                  </a:lnTo>
                  <a:lnTo>
                    <a:pt x="156" y="660"/>
                  </a:lnTo>
                  <a:lnTo>
                    <a:pt x="168" y="666"/>
                  </a:lnTo>
                  <a:lnTo>
                    <a:pt x="174" y="678"/>
                  </a:lnTo>
                  <a:lnTo>
                    <a:pt x="192" y="696"/>
                  </a:lnTo>
                  <a:lnTo>
                    <a:pt x="204" y="720"/>
                  </a:lnTo>
                  <a:lnTo>
                    <a:pt x="216" y="732"/>
                  </a:lnTo>
                  <a:lnTo>
                    <a:pt x="222" y="744"/>
                  </a:lnTo>
                  <a:lnTo>
                    <a:pt x="234" y="762"/>
                  </a:lnTo>
                  <a:lnTo>
                    <a:pt x="240" y="768"/>
                  </a:lnTo>
                  <a:lnTo>
                    <a:pt x="246" y="780"/>
                  </a:lnTo>
                  <a:lnTo>
                    <a:pt x="252" y="822"/>
                  </a:lnTo>
                  <a:lnTo>
                    <a:pt x="252" y="828"/>
                  </a:lnTo>
                  <a:lnTo>
                    <a:pt x="258" y="834"/>
                  </a:lnTo>
                  <a:lnTo>
                    <a:pt x="264" y="846"/>
                  </a:lnTo>
                  <a:lnTo>
                    <a:pt x="270" y="864"/>
                  </a:lnTo>
                  <a:lnTo>
                    <a:pt x="282" y="876"/>
                  </a:lnTo>
                  <a:lnTo>
                    <a:pt x="288" y="894"/>
                  </a:lnTo>
                  <a:lnTo>
                    <a:pt x="294" y="906"/>
                  </a:lnTo>
                  <a:lnTo>
                    <a:pt x="294" y="918"/>
                  </a:lnTo>
                  <a:lnTo>
                    <a:pt x="300" y="924"/>
                  </a:lnTo>
                  <a:lnTo>
                    <a:pt x="312" y="924"/>
                  </a:lnTo>
                  <a:lnTo>
                    <a:pt x="324" y="936"/>
                  </a:lnTo>
                  <a:lnTo>
                    <a:pt x="324" y="948"/>
                  </a:lnTo>
                  <a:lnTo>
                    <a:pt x="330" y="954"/>
                  </a:lnTo>
                  <a:lnTo>
                    <a:pt x="330" y="966"/>
                  </a:lnTo>
                  <a:lnTo>
                    <a:pt x="336" y="984"/>
                  </a:lnTo>
                  <a:lnTo>
                    <a:pt x="360" y="1014"/>
                  </a:lnTo>
                  <a:lnTo>
                    <a:pt x="378" y="1050"/>
                  </a:lnTo>
                  <a:lnTo>
                    <a:pt x="396" y="1074"/>
                  </a:lnTo>
                  <a:lnTo>
                    <a:pt x="402" y="1086"/>
                  </a:lnTo>
                  <a:lnTo>
                    <a:pt x="408" y="1104"/>
                  </a:lnTo>
                  <a:lnTo>
                    <a:pt x="408" y="1116"/>
                  </a:lnTo>
                  <a:lnTo>
                    <a:pt x="402" y="1128"/>
                  </a:lnTo>
                  <a:lnTo>
                    <a:pt x="402" y="1146"/>
                  </a:lnTo>
                  <a:lnTo>
                    <a:pt x="414" y="1158"/>
                  </a:lnTo>
                  <a:lnTo>
                    <a:pt x="420" y="1170"/>
                  </a:lnTo>
                  <a:lnTo>
                    <a:pt x="444" y="1194"/>
                  </a:lnTo>
                  <a:lnTo>
                    <a:pt x="456" y="1200"/>
                  </a:lnTo>
                  <a:lnTo>
                    <a:pt x="468" y="1212"/>
                  </a:lnTo>
                  <a:lnTo>
                    <a:pt x="474" y="1224"/>
                  </a:lnTo>
                  <a:lnTo>
                    <a:pt x="498" y="1248"/>
                  </a:lnTo>
                  <a:lnTo>
                    <a:pt x="516" y="1260"/>
                  </a:lnTo>
                  <a:lnTo>
                    <a:pt x="546" y="1278"/>
                  </a:lnTo>
                  <a:lnTo>
                    <a:pt x="576" y="1290"/>
                  </a:lnTo>
                  <a:lnTo>
                    <a:pt x="600" y="1302"/>
                  </a:lnTo>
                  <a:lnTo>
                    <a:pt x="642" y="1320"/>
                  </a:lnTo>
                  <a:lnTo>
                    <a:pt x="696" y="1350"/>
                  </a:lnTo>
                  <a:lnTo>
                    <a:pt x="708" y="1362"/>
                  </a:lnTo>
                  <a:lnTo>
                    <a:pt x="726" y="1374"/>
                  </a:lnTo>
                  <a:lnTo>
                    <a:pt x="738" y="1380"/>
                  </a:lnTo>
                  <a:lnTo>
                    <a:pt x="750" y="1392"/>
                  </a:lnTo>
                  <a:lnTo>
                    <a:pt x="774" y="1404"/>
                  </a:lnTo>
                  <a:lnTo>
                    <a:pt x="780" y="1428"/>
                  </a:lnTo>
                  <a:lnTo>
                    <a:pt x="792" y="1434"/>
                  </a:lnTo>
                  <a:lnTo>
                    <a:pt x="798" y="1446"/>
                  </a:lnTo>
                  <a:lnTo>
                    <a:pt x="810" y="1452"/>
                  </a:lnTo>
                  <a:lnTo>
                    <a:pt x="816" y="1458"/>
                  </a:lnTo>
                  <a:lnTo>
                    <a:pt x="840" y="1470"/>
                  </a:lnTo>
                  <a:lnTo>
                    <a:pt x="846" y="1482"/>
                  </a:lnTo>
                  <a:lnTo>
                    <a:pt x="858" y="1488"/>
                  </a:lnTo>
                  <a:lnTo>
                    <a:pt x="894" y="1464"/>
                  </a:lnTo>
                  <a:lnTo>
                    <a:pt x="900" y="1458"/>
                  </a:lnTo>
                  <a:lnTo>
                    <a:pt x="900" y="1440"/>
                  </a:lnTo>
                  <a:lnTo>
                    <a:pt x="894" y="1428"/>
                  </a:lnTo>
                  <a:lnTo>
                    <a:pt x="912" y="1416"/>
                  </a:lnTo>
                  <a:lnTo>
                    <a:pt x="900" y="1392"/>
                  </a:lnTo>
                  <a:lnTo>
                    <a:pt x="918" y="1374"/>
                  </a:lnTo>
                  <a:lnTo>
                    <a:pt x="930" y="1368"/>
                  </a:lnTo>
                  <a:lnTo>
                    <a:pt x="942" y="1344"/>
                  </a:lnTo>
                  <a:lnTo>
                    <a:pt x="942" y="1332"/>
                  </a:lnTo>
                  <a:lnTo>
                    <a:pt x="930" y="1320"/>
                  </a:lnTo>
                  <a:close/>
                </a:path>
              </a:pathLst>
            </a:custGeom>
            <a:solidFill>
              <a:srgbClr val="385723"/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66" name="Guyane (French Guiana)" descr="© INSCALE GmbH, 05.05.2010&#10;http://www.presentationload.com/">
              <a:extLst>
                <a:ext uri="{FF2B5EF4-FFF2-40B4-BE49-F238E27FC236}">
                  <a16:creationId xmlns:a16="http://schemas.microsoft.com/office/drawing/2014/main" id="{586A105D-E1D5-4E40-B70D-DBEE6881468B}"/>
                </a:ext>
              </a:extLst>
            </p:cNvPr>
            <p:cNvSpPr>
              <a:spLocks/>
            </p:cNvSpPr>
            <p:nvPr/>
          </p:nvSpPr>
          <p:spPr bwMode="gray">
            <a:xfrm>
              <a:off x="3825663" y="4312234"/>
              <a:ext cx="90438" cy="133283"/>
            </a:xfrm>
            <a:custGeom>
              <a:avLst/>
              <a:gdLst>
                <a:gd name="T0" fmla="*/ 2147483647 w 52"/>
                <a:gd name="T1" fmla="*/ 2147483647 h 76"/>
                <a:gd name="T2" fmla="*/ 2147483647 w 52"/>
                <a:gd name="T3" fmla="*/ 2147483647 h 76"/>
                <a:gd name="T4" fmla="*/ 2147483647 w 52"/>
                <a:gd name="T5" fmla="*/ 2147483647 h 76"/>
                <a:gd name="T6" fmla="*/ 2147483647 w 52"/>
                <a:gd name="T7" fmla="*/ 2147483647 h 76"/>
                <a:gd name="T8" fmla="*/ 2147483647 w 52"/>
                <a:gd name="T9" fmla="*/ 2147483647 h 76"/>
                <a:gd name="T10" fmla="*/ 2147483647 w 52"/>
                <a:gd name="T11" fmla="*/ 2147483647 h 76"/>
                <a:gd name="T12" fmla="*/ 2147483647 w 52"/>
                <a:gd name="T13" fmla="*/ 2147483647 h 76"/>
                <a:gd name="T14" fmla="*/ 2147483647 w 52"/>
                <a:gd name="T15" fmla="*/ 2147483647 h 76"/>
                <a:gd name="T16" fmla="*/ 2147483647 w 52"/>
                <a:gd name="T17" fmla="*/ 2147483647 h 76"/>
                <a:gd name="T18" fmla="*/ 2147483647 w 52"/>
                <a:gd name="T19" fmla="*/ 2147483647 h 76"/>
                <a:gd name="T20" fmla="*/ 2147483647 w 52"/>
                <a:gd name="T21" fmla="*/ 2147483647 h 76"/>
                <a:gd name="T22" fmla="*/ 2147483647 w 52"/>
                <a:gd name="T23" fmla="*/ 0 h 76"/>
                <a:gd name="T24" fmla="*/ 2147483647 w 52"/>
                <a:gd name="T25" fmla="*/ 2147483647 h 76"/>
                <a:gd name="T26" fmla="*/ 2147483647 w 52"/>
                <a:gd name="T27" fmla="*/ 2147483647 h 76"/>
                <a:gd name="T28" fmla="*/ 2147483647 w 52"/>
                <a:gd name="T29" fmla="*/ 2147483647 h 76"/>
                <a:gd name="T30" fmla="*/ 2147483647 w 52"/>
                <a:gd name="T31" fmla="*/ 2147483647 h 76"/>
                <a:gd name="T32" fmla="*/ 2147483647 w 52"/>
                <a:gd name="T33" fmla="*/ 2147483647 h 76"/>
                <a:gd name="T34" fmla="*/ 2147483647 w 52"/>
                <a:gd name="T35" fmla="*/ 2147483647 h 76"/>
                <a:gd name="T36" fmla="*/ 2147483647 w 52"/>
                <a:gd name="T37" fmla="*/ 2147483647 h 76"/>
                <a:gd name="T38" fmla="*/ 2147483647 w 52"/>
                <a:gd name="T39" fmla="*/ 2147483647 h 76"/>
                <a:gd name="T40" fmla="*/ 2147483647 w 52"/>
                <a:gd name="T41" fmla="*/ 2147483647 h 76"/>
                <a:gd name="T42" fmla="*/ 2147483647 w 52"/>
                <a:gd name="T43" fmla="*/ 2147483647 h 76"/>
                <a:gd name="T44" fmla="*/ 2147483647 w 52"/>
                <a:gd name="T45" fmla="*/ 2147483647 h 76"/>
                <a:gd name="T46" fmla="*/ 2147483647 w 52"/>
                <a:gd name="T47" fmla="*/ 2147483647 h 76"/>
                <a:gd name="T48" fmla="*/ 2147483647 w 52"/>
                <a:gd name="T49" fmla="*/ 2147483647 h 76"/>
                <a:gd name="T50" fmla="*/ 2147483647 w 52"/>
                <a:gd name="T51" fmla="*/ 2147483647 h 76"/>
                <a:gd name="T52" fmla="*/ 2147483647 w 52"/>
                <a:gd name="T53" fmla="*/ 2147483647 h 76"/>
                <a:gd name="T54" fmla="*/ 2147483647 w 52"/>
                <a:gd name="T55" fmla="*/ 2147483647 h 76"/>
                <a:gd name="T56" fmla="*/ 2147483647 w 52"/>
                <a:gd name="T57" fmla="*/ 2147483647 h 76"/>
                <a:gd name="T58" fmla="*/ 2147483647 w 52"/>
                <a:gd name="T59" fmla="*/ 2147483647 h 76"/>
                <a:gd name="T60" fmla="*/ 2147483647 w 52"/>
                <a:gd name="T61" fmla="*/ 2147483647 h 76"/>
                <a:gd name="T62" fmla="*/ 2147483647 w 52"/>
                <a:gd name="T63" fmla="*/ 2147483647 h 76"/>
                <a:gd name="T64" fmla="*/ 0 w 52"/>
                <a:gd name="T65" fmla="*/ 2147483647 h 76"/>
                <a:gd name="T66" fmla="*/ 0 w 52"/>
                <a:gd name="T67" fmla="*/ 2147483647 h 76"/>
                <a:gd name="T68" fmla="*/ 2147483647 w 52"/>
                <a:gd name="T69" fmla="*/ 2147483647 h 76"/>
                <a:gd name="T70" fmla="*/ 2147483647 w 52"/>
                <a:gd name="T71" fmla="*/ 2147483647 h 76"/>
                <a:gd name="T72" fmla="*/ 2147483647 w 52"/>
                <a:gd name="T73" fmla="*/ 2147483647 h 76"/>
                <a:gd name="T74" fmla="*/ 2147483647 w 52"/>
                <a:gd name="T75" fmla="*/ 2147483647 h 76"/>
                <a:gd name="T76" fmla="*/ 2147483647 w 52"/>
                <a:gd name="T77" fmla="*/ 2147483647 h 76"/>
                <a:gd name="T78" fmla="*/ 2147483647 w 52"/>
                <a:gd name="T79" fmla="*/ 2147483647 h 76"/>
                <a:gd name="T80" fmla="*/ 2147483647 w 52"/>
                <a:gd name="T81" fmla="*/ 2147483647 h 76"/>
                <a:gd name="T82" fmla="*/ 2147483647 w 52"/>
                <a:gd name="T83" fmla="*/ 2147483647 h 76"/>
                <a:gd name="T84" fmla="*/ 2147483647 w 52"/>
                <a:gd name="T85" fmla="*/ 2147483647 h 76"/>
                <a:gd name="T86" fmla="*/ 2147483647 w 52"/>
                <a:gd name="T87" fmla="*/ 2147483647 h 76"/>
                <a:gd name="T88" fmla="*/ 2147483647 w 52"/>
                <a:gd name="T89" fmla="*/ 2147483647 h 76"/>
                <a:gd name="T90" fmla="*/ 2147483647 w 52"/>
                <a:gd name="T91" fmla="*/ 2147483647 h 76"/>
                <a:gd name="T92" fmla="*/ 2147483647 w 52"/>
                <a:gd name="T93" fmla="*/ 2147483647 h 76"/>
                <a:gd name="T94" fmla="*/ 2147483647 w 52"/>
                <a:gd name="T95" fmla="*/ 2147483647 h 76"/>
                <a:gd name="T96" fmla="*/ 2147483647 w 52"/>
                <a:gd name="T97" fmla="*/ 2147483647 h 76"/>
                <a:gd name="T98" fmla="*/ 2147483647 w 52"/>
                <a:gd name="T99" fmla="*/ 2147483647 h 76"/>
                <a:gd name="T100" fmla="*/ 2147483647 w 52"/>
                <a:gd name="T101" fmla="*/ 2147483647 h 76"/>
                <a:gd name="T102" fmla="*/ 2147483647 w 52"/>
                <a:gd name="T103" fmla="*/ 2147483647 h 76"/>
                <a:gd name="T104" fmla="*/ 2147483647 w 52"/>
                <a:gd name="T105" fmla="*/ 2147483647 h 76"/>
                <a:gd name="T106" fmla="*/ 2147483647 w 52"/>
                <a:gd name="T107" fmla="*/ 2147483647 h 76"/>
                <a:gd name="T108" fmla="*/ 2147483647 w 52"/>
                <a:gd name="T109" fmla="*/ 2147483647 h 76"/>
                <a:gd name="T110" fmla="*/ 2147483647 w 52"/>
                <a:gd name="T111" fmla="*/ 2147483647 h 76"/>
                <a:gd name="T112" fmla="*/ 2147483647 w 52"/>
                <a:gd name="T113" fmla="*/ 2147483647 h 76"/>
                <a:gd name="T114" fmla="*/ 2147483647 w 52"/>
                <a:gd name="T115" fmla="*/ 2147483647 h 7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52"/>
                <a:gd name="T175" fmla="*/ 0 h 76"/>
                <a:gd name="T176" fmla="*/ 52 w 52"/>
                <a:gd name="T177" fmla="*/ 76 h 7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52" h="76">
                  <a:moveTo>
                    <a:pt x="52" y="32"/>
                  </a:moveTo>
                  <a:lnTo>
                    <a:pt x="50" y="26"/>
                  </a:lnTo>
                  <a:lnTo>
                    <a:pt x="48" y="24"/>
                  </a:lnTo>
                  <a:lnTo>
                    <a:pt x="46" y="22"/>
                  </a:lnTo>
                  <a:lnTo>
                    <a:pt x="46" y="20"/>
                  </a:lnTo>
                  <a:lnTo>
                    <a:pt x="40" y="20"/>
                  </a:lnTo>
                  <a:lnTo>
                    <a:pt x="32" y="6"/>
                  </a:lnTo>
                  <a:lnTo>
                    <a:pt x="24" y="6"/>
                  </a:lnTo>
                  <a:lnTo>
                    <a:pt x="22" y="4"/>
                  </a:lnTo>
                  <a:lnTo>
                    <a:pt x="20" y="4"/>
                  </a:lnTo>
                  <a:lnTo>
                    <a:pt x="16" y="2"/>
                  </a:lnTo>
                  <a:lnTo>
                    <a:pt x="14" y="0"/>
                  </a:lnTo>
                  <a:lnTo>
                    <a:pt x="12" y="4"/>
                  </a:lnTo>
                  <a:lnTo>
                    <a:pt x="12" y="10"/>
                  </a:lnTo>
                  <a:lnTo>
                    <a:pt x="10" y="10"/>
                  </a:lnTo>
                  <a:lnTo>
                    <a:pt x="8" y="12"/>
                  </a:lnTo>
                  <a:lnTo>
                    <a:pt x="6" y="14"/>
                  </a:lnTo>
                  <a:lnTo>
                    <a:pt x="4" y="16"/>
                  </a:lnTo>
                  <a:lnTo>
                    <a:pt x="2" y="20"/>
                  </a:lnTo>
                  <a:lnTo>
                    <a:pt x="2" y="28"/>
                  </a:lnTo>
                  <a:lnTo>
                    <a:pt x="4" y="32"/>
                  </a:lnTo>
                  <a:lnTo>
                    <a:pt x="4" y="36"/>
                  </a:lnTo>
                  <a:lnTo>
                    <a:pt x="6" y="40"/>
                  </a:lnTo>
                  <a:lnTo>
                    <a:pt x="10" y="44"/>
                  </a:lnTo>
                  <a:lnTo>
                    <a:pt x="12" y="46"/>
                  </a:lnTo>
                  <a:lnTo>
                    <a:pt x="12" y="48"/>
                  </a:lnTo>
                  <a:lnTo>
                    <a:pt x="6" y="54"/>
                  </a:lnTo>
                  <a:lnTo>
                    <a:pt x="8" y="62"/>
                  </a:lnTo>
                  <a:lnTo>
                    <a:pt x="6" y="64"/>
                  </a:lnTo>
                  <a:lnTo>
                    <a:pt x="4" y="64"/>
                  </a:lnTo>
                  <a:lnTo>
                    <a:pt x="4" y="66"/>
                  </a:lnTo>
                  <a:lnTo>
                    <a:pt x="2" y="68"/>
                  </a:lnTo>
                  <a:lnTo>
                    <a:pt x="0" y="72"/>
                  </a:lnTo>
                  <a:lnTo>
                    <a:pt x="4" y="76"/>
                  </a:lnTo>
                  <a:lnTo>
                    <a:pt x="10" y="76"/>
                  </a:lnTo>
                  <a:lnTo>
                    <a:pt x="12" y="74"/>
                  </a:lnTo>
                  <a:lnTo>
                    <a:pt x="12" y="72"/>
                  </a:lnTo>
                  <a:lnTo>
                    <a:pt x="14" y="72"/>
                  </a:lnTo>
                  <a:lnTo>
                    <a:pt x="16" y="72"/>
                  </a:lnTo>
                  <a:lnTo>
                    <a:pt x="18" y="72"/>
                  </a:lnTo>
                  <a:lnTo>
                    <a:pt x="20" y="72"/>
                  </a:lnTo>
                  <a:lnTo>
                    <a:pt x="22" y="72"/>
                  </a:lnTo>
                  <a:lnTo>
                    <a:pt x="26" y="74"/>
                  </a:lnTo>
                  <a:lnTo>
                    <a:pt x="30" y="74"/>
                  </a:lnTo>
                  <a:lnTo>
                    <a:pt x="32" y="72"/>
                  </a:lnTo>
                  <a:lnTo>
                    <a:pt x="40" y="64"/>
                  </a:lnTo>
                  <a:lnTo>
                    <a:pt x="40" y="60"/>
                  </a:lnTo>
                  <a:lnTo>
                    <a:pt x="44" y="50"/>
                  </a:lnTo>
                  <a:lnTo>
                    <a:pt x="46" y="46"/>
                  </a:lnTo>
                  <a:lnTo>
                    <a:pt x="48" y="44"/>
                  </a:lnTo>
                  <a:lnTo>
                    <a:pt x="50" y="42"/>
                  </a:lnTo>
                  <a:lnTo>
                    <a:pt x="50" y="40"/>
                  </a:lnTo>
                  <a:lnTo>
                    <a:pt x="52" y="38"/>
                  </a:lnTo>
                  <a:lnTo>
                    <a:pt x="52" y="36"/>
                  </a:lnTo>
                  <a:lnTo>
                    <a:pt x="52" y="34"/>
                  </a:lnTo>
                  <a:lnTo>
                    <a:pt x="52" y="32"/>
                  </a:lnTo>
                  <a:close/>
                </a:path>
              </a:pathLst>
            </a:custGeom>
            <a:solidFill>
              <a:srgbClr val="385723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67" name="Guyana" descr="© INSCALE GmbH, 05.05.2010&#10;http://www.presentationload.com/">
              <a:extLst>
                <a:ext uri="{FF2B5EF4-FFF2-40B4-BE49-F238E27FC236}">
                  <a16:creationId xmlns:a16="http://schemas.microsoft.com/office/drawing/2014/main" id="{510E0E9F-5F20-4924-AFFE-46A5C670958B}"/>
                </a:ext>
              </a:extLst>
            </p:cNvPr>
            <p:cNvSpPr>
              <a:spLocks/>
            </p:cNvSpPr>
            <p:nvPr/>
          </p:nvSpPr>
          <p:spPr bwMode="gray">
            <a:xfrm>
              <a:off x="3613055" y="4215446"/>
              <a:ext cx="145969" cy="261805"/>
            </a:xfrm>
            <a:custGeom>
              <a:avLst/>
              <a:gdLst>
                <a:gd name="T0" fmla="*/ 2147483647 w 324"/>
                <a:gd name="T1" fmla="*/ 2147483647 h 582"/>
                <a:gd name="T2" fmla="*/ 2147483647 w 324"/>
                <a:gd name="T3" fmla="*/ 2147483647 h 582"/>
                <a:gd name="T4" fmla="*/ 2147483647 w 324"/>
                <a:gd name="T5" fmla="*/ 2147483647 h 582"/>
                <a:gd name="T6" fmla="*/ 2147483647 w 324"/>
                <a:gd name="T7" fmla="*/ 2147483647 h 582"/>
                <a:gd name="T8" fmla="*/ 2147483647 w 324"/>
                <a:gd name="T9" fmla="*/ 2147483647 h 582"/>
                <a:gd name="T10" fmla="*/ 2147483647 w 324"/>
                <a:gd name="T11" fmla="*/ 2147483647 h 582"/>
                <a:gd name="T12" fmla="*/ 2147483647 w 324"/>
                <a:gd name="T13" fmla="*/ 2147483647 h 582"/>
                <a:gd name="T14" fmla="*/ 2147483647 w 324"/>
                <a:gd name="T15" fmla="*/ 2147483647 h 582"/>
                <a:gd name="T16" fmla="*/ 0 w 324"/>
                <a:gd name="T17" fmla="*/ 2147483647 h 582"/>
                <a:gd name="T18" fmla="*/ 2147483647 w 324"/>
                <a:gd name="T19" fmla="*/ 2147483647 h 582"/>
                <a:gd name="T20" fmla="*/ 2147483647 w 324"/>
                <a:gd name="T21" fmla="*/ 2147483647 h 582"/>
                <a:gd name="T22" fmla="*/ 2147483647 w 324"/>
                <a:gd name="T23" fmla="*/ 2147483647 h 582"/>
                <a:gd name="T24" fmla="*/ 2147483647 w 324"/>
                <a:gd name="T25" fmla="*/ 2147483647 h 582"/>
                <a:gd name="T26" fmla="*/ 2147483647 w 324"/>
                <a:gd name="T27" fmla="*/ 2147483647 h 582"/>
                <a:gd name="T28" fmla="*/ 2147483647 w 324"/>
                <a:gd name="T29" fmla="*/ 2147483647 h 582"/>
                <a:gd name="T30" fmla="*/ 2147483647 w 324"/>
                <a:gd name="T31" fmla="*/ 2147483647 h 582"/>
                <a:gd name="T32" fmla="*/ 2147483647 w 324"/>
                <a:gd name="T33" fmla="*/ 2147483647 h 582"/>
                <a:gd name="T34" fmla="*/ 2147483647 w 324"/>
                <a:gd name="T35" fmla="*/ 2147483647 h 582"/>
                <a:gd name="T36" fmla="*/ 2147483647 w 324"/>
                <a:gd name="T37" fmla="*/ 2147483647 h 582"/>
                <a:gd name="T38" fmla="*/ 2147483647 w 324"/>
                <a:gd name="T39" fmla="*/ 2147483647 h 582"/>
                <a:gd name="T40" fmla="*/ 2147483647 w 324"/>
                <a:gd name="T41" fmla="*/ 2147483647 h 582"/>
                <a:gd name="T42" fmla="*/ 2147483647 w 324"/>
                <a:gd name="T43" fmla="*/ 2147483647 h 582"/>
                <a:gd name="T44" fmla="*/ 2147483647 w 324"/>
                <a:gd name="T45" fmla="*/ 2147483647 h 582"/>
                <a:gd name="T46" fmla="*/ 2147483647 w 324"/>
                <a:gd name="T47" fmla="*/ 2147483647 h 582"/>
                <a:gd name="T48" fmla="*/ 2147483647 w 324"/>
                <a:gd name="T49" fmla="*/ 2147483647 h 582"/>
                <a:gd name="T50" fmla="*/ 2147483647 w 324"/>
                <a:gd name="T51" fmla="*/ 2147483647 h 582"/>
                <a:gd name="T52" fmla="*/ 2147483647 w 324"/>
                <a:gd name="T53" fmla="*/ 2147483647 h 582"/>
                <a:gd name="T54" fmla="*/ 2147483647 w 324"/>
                <a:gd name="T55" fmla="*/ 2147483647 h 582"/>
                <a:gd name="T56" fmla="*/ 2147483647 w 324"/>
                <a:gd name="T57" fmla="*/ 2147483647 h 582"/>
                <a:gd name="T58" fmla="*/ 2147483647 w 324"/>
                <a:gd name="T59" fmla="*/ 2147483647 h 582"/>
                <a:gd name="T60" fmla="*/ 2147483647 w 324"/>
                <a:gd name="T61" fmla="*/ 2147483647 h 582"/>
                <a:gd name="T62" fmla="*/ 2147483647 w 324"/>
                <a:gd name="T63" fmla="*/ 2147483647 h 582"/>
                <a:gd name="T64" fmla="*/ 2147483647 w 324"/>
                <a:gd name="T65" fmla="*/ 2147483647 h 582"/>
                <a:gd name="T66" fmla="*/ 2147483647 w 324"/>
                <a:gd name="T67" fmla="*/ 2147483647 h 582"/>
                <a:gd name="T68" fmla="*/ 2147483647 w 324"/>
                <a:gd name="T69" fmla="*/ 2147483647 h 582"/>
                <a:gd name="T70" fmla="*/ 2147483647 w 324"/>
                <a:gd name="T71" fmla="*/ 2147483647 h 582"/>
                <a:gd name="T72" fmla="*/ 2147483647 w 324"/>
                <a:gd name="T73" fmla="*/ 2147483647 h 582"/>
                <a:gd name="T74" fmla="*/ 2147483647 w 324"/>
                <a:gd name="T75" fmla="*/ 2147483647 h 582"/>
                <a:gd name="T76" fmla="*/ 2147483647 w 324"/>
                <a:gd name="T77" fmla="*/ 2147483647 h 582"/>
                <a:gd name="T78" fmla="*/ 2147483647 w 324"/>
                <a:gd name="T79" fmla="*/ 2147483647 h 582"/>
                <a:gd name="T80" fmla="*/ 2147483647 w 324"/>
                <a:gd name="T81" fmla="*/ 2147483647 h 582"/>
                <a:gd name="T82" fmla="*/ 2147483647 w 324"/>
                <a:gd name="T83" fmla="*/ 2147483647 h 582"/>
                <a:gd name="T84" fmla="*/ 2147483647 w 324"/>
                <a:gd name="T85" fmla="*/ 2147483647 h 582"/>
                <a:gd name="T86" fmla="*/ 2147483647 w 324"/>
                <a:gd name="T87" fmla="*/ 2147483647 h 582"/>
                <a:gd name="T88" fmla="*/ 2147483647 w 324"/>
                <a:gd name="T89" fmla="*/ 2147483647 h 582"/>
                <a:gd name="T90" fmla="*/ 2147483647 w 324"/>
                <a:gd name="T91" fmla="*/ 2147483647 h 582"/>
                <a:gd name="T92" fmla="*/ 2147483647 w 324"/>
                <a:gd name="T93" fmla="*/ 2147483647 h 582"/>
                <a:gd name="T94" fmla="*/ 2147483647 w 324"/>
                <a:gd name="T95" fmla="*/ 2147483647 h 582"/>
                <a:gd name="T96" fmla="*/ 2147483647 w 324"/>
                <a:gd name="T97" fmla="*/ 2147483647 h 582"/>
                <a:gd name="T98" fmla="*/ 2147483647 w 324"/>
                <a:gd name="T99" fmla="*/ 2147483647 h 582"/>
                <a:gd name="T100" fmla="*/ 2147483647 w 324"/>
                <a:gd name="T101" fmla="*/ 2147483647 h 582"/>
                <a:gd name="T102" fmla="*/ 2147483647 w 324"/>
                <a:gd name="T103" fmla="*/ 2147483647 h 582"/>
                <a:gd name="T104" fmla="*/ 2147483647 w 324"/>
                <a:gd name="T105" fmla="*/ 2147483647 h 582"/>
                <a:gd name="T106" fmla="*/ 2147483647 w 324"/>
                <a:gd name="T107" fmla="*/ 2147483647 h 582"/>
                <a:gd name="T108" fmla="*/ 2147483647 w 324"/>
                <a:gd name="T109" fmla="*/ 2147483647 h 582"/>
                <a:gd name="T110" fmla="*/ 2147483647 w 324"/>
                <a:gd name="T111" fmla="*/ 2147483647 h 582"/>
                <a:gd name="T112" fmla="*/ 2147483647 w 324"/>
                <a:gd name="T113" fmla="*/ 2147483647 h 582"/>
                <a:gd name="T114" fmla="*/ 2147483647 w 324"/>
                <a:gd name="T115" fmla="*/ 2147483647 h 582"/>
                <a:gd name="T116" fmla="*/ 2147483647 w 324"/>
                <a:gd name="T117" fmla="*/ 2147483647 h 582"/>
                <a:gd name="T118" fmla="*/ 2147483647 w 324"/>
                <a:gd name="T119" fmla="*/ 2147483647 h 582"/>
                <a:gd name="T120" fmla="*/ 2147483647 w 324"/>
                <a:gd name="T121" fmla="*/ 2147483647 h 582"/>
                <a:gd name="T122" fmla="*/ 2147483647 w 324"/>
                <a:gd name="T123" fmla="*/ 0 h 582"/>
                <a:gd name="T124" fmla="*/ 2147483647 w 324"/>
                <a:gd name="T125" fmla="*/ 2147483647 h 582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324"/>
                <a:gd name="T190" fmla="*/ 0 h 582"/>
                <a:gd name="T191" fmla="*/ 324 w 324"/>
                <a:gd name="T192" fmla="*/ 582 h 582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324" h="582">
                  <a:moveTo>
                    <a:pt x="90" y="42"/>
                  </a:moveTo>
                  <a:lnTo>
                    <a:pt x="84" y="48"/>
                  </a:lnTo>
                  <a:lnTo>
                    <a:pt x="72" y="48"/>
                  </a:lnTo>
                  <a:lnTo>
                    <a:pt x="60" y="60"/>
                  </a:lnTo>
                  <a:lnTo>
                    <a:pt x="60" y="102"/>
                  </a:lnTo>
                  <a:lnTo>
                    <a:pt x="84" y="102"/>
                  </a:lnTo>
                  <a:lnTo>
                    <a:pt x="84" y="120"/>
                  </a:lnTo>
                  <a:lnTo>
                    <a:pt x="78" y="126"/>
                  </a:lnTo>
                  <a:lnTo>
                    <a:pt x="66" y="132"/>
                  </a:lnTo>
                  <a:lnTo>
                    <a:pt x="54" y="132"/>
                  </a:lnTo>
                  <a:lnTo>
                    <a:pt x="42" y="138"/>
                  </a:lnTo>
                  <a:lnTo>
                    <a:pt x="12" y="138"/>
                  </a:lnTo>
                  <a:lnTo>
                    <a:pt x="12" y="144"/>
                  </a:lnTo>
                  <a:lnTo>
                    <a:pt x="30" y="162"/>
                  </a:lnTo>
                  <a:lnTo>
                    <a:pt x="30" y="180"/>
                  </a:lnTo>
                  <a:lnTo>
                    <a:pt x="18" y="186"/>
                  </a:lnTo>
                  <a:lnTo>
                    <a:pt x="12" y="186"/>
                  </a:lnTo>
                  <a:lnTo>
                    <a:pt x="0" y="192"/>
                  </a:lnTo>
                  <a:lnTo>
                    <a:pt x="0" y="204"/>
                  </a:lnTo>
                  <a:lnTo>
                    <a:pt x="6" y="210"/>
                  </a:lnTo>
                  <a:lnTo>
                    <a:pt x="12" y="222"/>
                  </a:lnTo>
                  <a:lnTo>
                    <a:pt x="48" y="258"/>
                  </a:lnTo>
                  <a:lnTo>
                    <a:pt x="72" y="264"/>
                  </a:lnTo>
                  <a:lnTo>
                    <a:pt x="78" y="252"/>
                  </a:lnTo>
                  <a:lnTo>
                    <a:pt x="90" y="264"/>
                  </a:lnTo>
                  <a:lnTo>
                    <a:pt x="96" y="276"/>
                  </a:lnTo>
                  <a:lnTo>
                    <a:pt x="96" y="294"/>
                  </a:lnTo>
                  <a:lnTo>
                    <a:pt x="90" y="306"/>
                  </a:lnTo>
                  <a:lnTo>
                    <a:pt x="84" y="312"/>
                  </a:lnTo>
                  <a:lnTo>
                    <a:pt x="84" y="318"/>
                  </a:lnTo>
                  <a:lnTo>
                    <a:pt x="90" y="324"/>
                  </a:lnTo>
                  <a:lnTo>
                    <a:pt x="96" y="324"/>
                  </a:lnTo>
                  <a:lnTo>
                    <a:pt x="108" y="318"/>
                  </a:lnTo>
                  <a:lnTo>
                    <a:pt x="114" y="318"/>
                  </a:lnTo>
                  <a:lnTo>
                    <a:pt x="114" y="348"/>
                  </a:lnTo>
                  <a:lnTo>
                    <a:pt x="120" y="354"/>
                  </a:lnTo>
                  <a:lnTo>
                    <a:pt x="126" y="354"/>
                  </a:lnTo>
                  <a:lnTo>
                    <a:pt x="126" y="366"/>
                  </a:lnTo>
                  <a:lnTo>
                    <a:pt x="120" y="378"/>
                  </a:lnTo>
                  <a:lnTo>
                    <a:pt x="108" y="390"/>
                  </a:lnTo>
                  <a:lnTo>
                    <a:pt x="96" y="432"/>
                  </a:lnTo>
                  <a:lnTo>
                    <a:pt x="90" y="444"/>
                  </a:lnTo>
                  <a:lnTo>
                    <a:pt x="90" y="450"/>
                  </a:lnTo>
                  <a:lnTo>
                    <a:pt x="84" y="462"/>
                  </a:lnTo>
                  <a:lnTo>
                    <a:pt x="84" y="468"/>
                  </a:lnTo>
                  <a:lnTo>
                    <a:pt x="90" y="480"/>
                  </a:lnTo>
                  <a:lnTo>
                    <a:pt x="114" y="504"/>
                  </a:lnTo>
                  <a:lnTo>
                    <a:pt x="114" y="534"/>
                  </a:lnTo>
                  <a:lnTo>
                    <a:pt x="144" y="570"/>
                  </a:lnTo>
                  <a:lnTo>
                    <a:pt x="156" y="570"/>
                  </a:lnTo>
                  <a:lnTo>
                    <a:pt x="162" y="582"/>
                  </a:lnTo>
                  <a:lnTo>
                    <a:pt x="198" y="582"/>
                  </a:lnTo>
                  <a:lnTo>
                    <a:pt x="204" y="576"/>
                  </a:lnTo>
                  <a:lnTo>
                    <a:pt x="204" y="564"/>
                  </a:lnTo>
                  <a:lnTo>
                    <a:pt x="216" y="552"/>
                  </a:lnTo>
                  <a:lnTo>
                    <a:pt x="234" y="552"/>
                  </a:lnTo>
                  <a:lnTo>
                    <a:pt x="240" y="540"/>
                  </a:lnTo>
                  <a:lnTo>
                    <a:pt x="270" y="540"/>
                  </a:lnTo>
                  <a:lnTo>
                    <a:pt x="270" y="534"/>
                  </a:lnTo>
                  <a:lnTo>
                    <a:pt x="288" y="516"/>
                  </a:lnTo>
                  <a:lnTo>
                    <a:pt x="300" y="516"/>
                  </a:lnTo>
                  <a:lnTo>
                    <a:pt x="312" y="528"/>
                  </a:lnTo>
                  <a:lnTo>
                    <a:pt x="318" y="528"/>
                  </a:lnTo>
                  <a:lnTo>
                    <a:pt x="324" y="522"/>
                  </a:lnTo>
                  <a:lnTo>
                    <a:pt x="324" y="510"/>
                  </a:lnTo>
                  <a:lnTo>
                    <a:pt x="318" y="504"/>
                  </a:lnTo>
                  <a:lnTo>
                    <a:pt x="312" y="492"/>
                  </a:lnTo>
                  <a:lnTo>
                    <a:pt x="306" y="474"/>
                  </a:lnTo>
                  <a:lnTo>
                    <a:pt x="288" y="456"/>
                  </a:lnTo>
                  <a:lnTo>
                    <a:pt x="282" y="444"/>
                  </a:lnTo>
                  <a:lnTo>
                    <a:pt x="282" y="420"/>
                  </a:lnTo>
                  <a:lnTo>
                    <a:pt x="288" y="414"/>
                  </a:lnTo>
                  <a:lnTo>
                    <a:pt x="288" y="396"/>
                  </a:lnTo>
                  <a:lnTo>
                    <a:pt x="276" y="408"/>
                  </a:lnTo>
                  <a:lnTo>
                    <a:pt x="276" y="414"/>
                  </a:lnTo>
                  <a:lnTo>
                    <a:pt x="264" y="414"/>
                  </a:lnTo>
                  <a:lnTo>
                    <a:pt x="258" y="402"/>
                  </a:lnTo>
                  <a:lnTo>
                    <a:pt x="252" y="396"/>
                  </a:lnTo>
                  <a:lnTo>
                    <a:pt x="246" y="384"/>
                  </a:lnTo>
                  <a:lnTo>
                    <a:pt x="246" y="372"/>
                  </a:lnTo>
                  <a:lnTo>
                    <a:pt x="240" y="372"/>
                  </a:lnTo>
                  <a:lnTo>
                    <a:pt x="240" y="366"/>
                  </a:lnTo>
                  <a:lnTo>
                    <a:pt x="234" y="360"/>
                  </a:lnTo>
                  <a:lnTo>
                    <a:pt x="234" y="348"/>
                  </a:lnTo>
                  <a:lnTo>
                    <a:pt x="240" y="336"/>
                  </a:lnTo>
                  <a:lnTo>
                    <a:pt x="246" y="330"/>
                  </a:lnTo>
                  <a:lnTo>
                    <a:pt x="246" y="288"/>
                  </a:lnTo>
                  <a:lnTo>
                    <a:pt x="252" y="282"/>
                  </a:lnTo>
                  <a:lnTo>
                    <a:pt x="264" y="276"/>
                  </a:lnTo>
                  <a:lnTo>
                    <a:pt x="294" y="276"/>
                  </a:lnTo>
                  <a:lnTo>
                    <a:pt x="300" y="270"/>
                  </a:lnTo>
                  <a:lnTo>
                    <a:pt x="300" y="258"/>
                  </a:lnTo>
                  <a:lnTo>
                    <a:pt x="288" y="246"/>
                  </a:lnTo>
                  <a:lnTo>
                    <a:pt x="288" y="234"/>
                  </a:lnTo>
                  <a:lnTo>
                    <a:pt x="294" y="222"/>
                  </a:lnTo>
                  <a:lnTo>
                    <a:pt x="300" y="216"/>
                  </a:lnTo>
                  <a:lnTo>
                    <a:pt x="306" y="204"/>
                  </a:lnTo>
                  <a:lnTo>
                    <a:pt x="306" y="192"/>
                  </a:lnTo>
                  <a:lnTo>
                    <a:pt x="300" y="180"/>
                  </a:lnTo>
                  <a:lnTo>
                    <a:pt x="294" y="174"/>
                  </a:lnTo>
                  <a:lnTo>
                    <a:pt x="276" y="174"/>
                  </a:lnTo>
                  <a:lnTo>
                    <a:pt x="270" y="180"/>
                  </a:lnTo>
                  <a:lnTo>
                    <a:pt x="270" y="156"/>
                  </a:lnTo>
                  <a:lnTo>
                    <a:pt x="258" y="150"/>
                  </a:lnTo>
                  <a:lnTo>
                    <a:pt x="252" y="138"/>
                  </a:lnTo>
                  <a:lnTo>
                    <a:pt x="234" y="132"/>
                  </a:lnTo>
                  <a:lnTo>
                    <a:pt x="216" y="132"/>
                  </a:lnTo>
                  <a:lnTo>
                    <a:pt x="204" y="138"/>
                  </a:lnTo>
                  <a:lnTo>
                    <a:pt x="198" y="150"/>
                  </a:lnTo>
                  <a:lnTo>
                    <a:pt x="198" y="156"/>
                  </a:lnTo>
                  <a:lnTo>
                    <a:pt x="192" y="162"/>
                  </a:lnTo>
                  <a:lnTo>
                    <a:pt x="192" y="168"/>
                  </a:lnTo>
                  <a:lnTo>
                    <a:pt x="192" y="162"/>
                  </a:lnTo>
                  <a:lnTo>
                    <a:pt x="198" y="156"/>
                  </a:lnTo>
                  <a:lnTo>
                    <a:pt x="198" y="144"/>
                  </a:lnTo>
                  <a:lnTo>
                    <a:pt x="204" y="132"/>
                  </a:lnTo>
                  <a:lnTo>
                    <a:pt x="204" y="114"/>
                  </a:lnTo>
                  <a:lnTo>
                    <a:pt x="210" y="102"/>
                  </a:lnTo>
                  <a:lnTo>
                    <a:pt x="210" y="78"/>
                  </a:lnTo>
                  <a:lnTo>
                    <a:pt x="192" y="42"/>
                  </a:lnTo>
                  <a:lnTo>
                    <a:pt x="180" y="30"/>
                  </a:lnTo>
                  <a:lnTo>
                    <a:pt x="132" y="6"/>
                  </a:lnTo>
                  <a:lnTo>
                    <a:pt x="126" y="0"/>
                  </a:lnTo>
                  <a:lnTo>
                    <a:pt x="120" y="0"/>
                  </a:lnTo>
                  <a:lnTo>
                    <a:pt x="102" y="36"/>
                  </a:lnTo>
                  <a:lnTo>
                    <a:pt x="96" y="42"/>
                  </a:lnTo>
                  <a:lnTo>
                    <a:pt x="90" y="42"/>
                  </a:lnTo>
                  <a:close/>
                </a:path>
              </a:pathLst>
            </a:custGeom>
            <a:solidFill>
              <a:srgbClr val="385723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68" name="Ecuador" descr="© INSCALE GmbH, 05.05.2010&#10;http://www.presentationload.com/">
              <a:extLst>
                <a:ext uri="{FF2B5EF4-FFF2-40B4-BE49-F238E27FC236}">
                  <a16:creationId xmlns:a16="http://schemas.microsoft.com/office/drawing/2014/main" id="{DAC14A63-5F97-4378-890D-1D84D9EF5FFA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991099" y="4462971"/>
              <a:ext cx="184048" cy="236417"/>
            </a:xfrm>
            <a:custGeom>
              <a:avLst/>
              <a:gdLst>
                <a:gd name="T0" fmla="*/ 2147483647 w 414"/>
                <a:gd name="T1" fmla="*/ 2147483647 h 528"/>
                <a:gd name="T2" fmla="*/ 2147483647 w 414"/>
                <a:gd name="T3" fmla="*/ 2147483647 h 528"/>
                <a:gd name="T4" fmla="*/ 2147483647 w 414"/>
                <a:gd name="T5" fmla="*/ 2147483647 h 528"/>
                <a:gd name="T6" fmla="*/ 2147483647 w 414"/>
                <a:gd name="T7" fmla="*/ 2147483647 h 528"/>
                <a:gd name="T8" fmla="*/ 2147483647 w 414"/>
                <a:gd name="T9" fmla="*/ 2147483647 h 528"/>
                <a:gd name="T10" fmla="*/ 2147483647 w 414"/>
                <a:gd name="T11" fmla="*/ 2147483647 h 528"/>
                <a:gd name="T12" fmla="*/ 2147483647 w 414"/>
                <a:gd name="T13" fmla="*/ 2147483647 h 528"/>
                <a:gd name="T14" fmla="*/ 2147483647 w 414"/>
                <a:gd name="T15" fmla="*/ 2147483647 h 528"/>
                <a:gd name="T16" fmla="*/ 2147483647 w 414"/>
                <a:gd name="T17" fmla="*/ 2147483647 h 528"/>
                <a:gd name="T18" fmla="*/ 2147483647 w 414"/>
                <a:gd name="T19" fmla="*/ 2147483647 h 528"/>
                <a:gd name="T20" fmla="*/ 2147483647 w 414"/>
                <a:gd name="T21" fmla="*/ 2147483647 h 528"/>
                <a:gd name="T22" fmla="*/ 2147483647 w 414"/>
                <a:gd name="T23" fmla="*/ 2147483647 h 528"/>
                <a:gd name="T24" fmla="*/ 2147483647 w 414"/>
                <a:gd name="T25" fmla="*/ 2147483647 h 528"/>
                <a:gd name="T26" fmla="*/ 2147483647 w 414"/>
                <a:gd name="T27" fmla="*/ 2147483647 h 528"/>
                <a:gd name="T28" fmla="*/ 2147483647 w 414"/>
                <a:gd name="T29" fmla="*/ 2147483647 h 528"/>
                <a:gd name="T30" fmla="*/ 2147483647 w 414"/>
                <a:gd name="T31" fmla="*/ 2147483647 h 528"/>
                <a:gd name="T32" fmla="*/ 2147483647 w 414"/>
                <a:gd name="T33" fmla="*/ 2147483647 h 528"/>
                <a:gd name="T34" fmla="*/ 2147483647 w 414"/>
                <a:gd name="T35" fmla="*/ 2147483647 h 528"/>
                <a:gd name="T36" fmla="*/ 2147483647 w 414"/>
                <a:gd name="T37" fmla="*/ 2147483647 h 528"/>
                <a:gd name="T38" fmla="*/ 2147483647 w 414"/>
                <a:gd name="T39" fmla="*/ 2147483647 h 528"/>
                <a:gd name="T40" fmla="*/ 2147483647 w 414"/>
                <a:gd name="T41" fmla="*/ 2147483647 h 528"/>
                <a:gd name="T42" fmla="*/ 2147483647 w 414"/>
                <a:gd name="T43" fmla="*/ 2147483647 h 528"/>
                <a:gd name="T44" fmla="*/ 2147483647 w 414"/>
                <a:gd name="T45" fmla="*/ 2147483647 h 528"/>
                <a:gd name="T46" fmla="*/ 2147483647 w 414"/>
                <a:gd name="T47" fmla="*/ 2147483647 h 528"/>
                <a:gd name="T48" fmla="*/ 2147483647 w 414"/>
                <a:gd name="T49" fmla="*/ 2147483647 h 528"/>
                <a:gd name="T50" fmla="*/ 2147483647 w 414"/>
                <a:gd name="T51" fmla="*/ 2147483647 h 528"/>
                <a:gd name="T52" fmla="*/ 2147483647 w 414"/>
                <a:gd name="T53" fmla="*/ 2147483647 h 528"/>
                <a:gd name="T54" fmla="*/ 2147483647 w 414"/>
                <a:gd name="T55" fmla="*/ 2147483647 h 528"/>
                <a:gd name="T56" fmla="*/ 2147483647 w 414"/>
                <a:gd name="T57" fmla="*/ 2147483647 h 528"/>
                <a:gd name="T58" fmla="*/ 2147483647 w 414"/>
                <a:gd name="T59" fmla="*/ 2147483647 h 528"/>
                <a:gd name="T60" fmla="*/ 2147483647 w 414"/>
                <a:gd name="T61" fmla="*/ 2147483647 h 528"/>
                <a:gd name="T62" fmla="*/ 2147483647 w 414"/>
                <a:gd name="T63" fmla="*/ 2147483647 h 528"/>
                <a:gd name="T64" fmla="*/ 2147483647 w 414"/>
                <a:gd name="T65" fmla="*/ 2147483647 h 528"/>
                <a:gd name="T66" fmla="*/ 2147483647 w 414"/>
                <a:gd name="T67" fmla="*/ 2147483647 h 528"/>
                <a:gd name="T68" fmla="*/ 2147483647 w 414"/>
                <a:gd name="T69" fmla="*/ 2147483647 h 528"/>
                <a:gd name="T70" fmla="*/ 2147483647 w 414"/>
                <a:gd name="T71" fmla="*/ 2147483647 h 528"/>
                <a:gd name="T72" fmla="*/ 2147483647 w 414"/>
                <a:gd name="T73" fmla="*/ 2147483647 h 528"/>
                <a:gd name="T74" fmla="*/ 2147483647 w 414"/>
                <a:gd name="T75" fmla="*/ 2147483647 h 528"/>
                <a:gd name="T76" fmla="*/ 2147483647 w 414"/>
                <a:gd name="T77" fmla="*/ 2147483647 h 528"/>
                <a:gd name="T78" fmla="*/ 2147483647 w 414"/>
                <a:gd name="T79" fmla="*/ 2147483647 h 528"/>
                <a:gd name="T80" fmla="*/ 2147483647 w 414"/>
                <a:gd name="T81" fmla="*/ 2147483647 h 528"/>
                <a:gd name="T82" fmla="*/ 2147483647 w 414"/>
                <a:gd name="T83" fmla="*/ 2147483647 h 528"/>
                <a:gd name="T84" fmla="*/ 2147483647 w 414"/>
                <a:gd name="T85" fmla="*/ 2147483647 h 528"/>
                <a:gd name="T86" fmla="*/ 2147483647 w 414"/>
                <a:gd name="T87" fmla="*/ 2147483647 h 528"/>
                <a:gd name="T88" fmla="*/ 2147483647 w 414"/>
                <a:gd name="T89" fmla="*/ 2147483647 h 528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414"/>
                <a:gd name="T136" fmla="*/ 0 h 528"/>
                <a:gd name="T137" fmla="*/ 414 w 414"/>
                <a:gd name="T138" fmla="*/ 528 h 528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414" h="528">
                  <a:moveTo>
                    <a:pt x="60" y="372"/>
                  </a:moveTo>
                  <a:lnTo>
                    <a:pt x="72" y="366"/>
                  </a:lnTo>
                  <a:lnTo>
                    <a:pt x="78" y="360"/>
                  </a:lnTo>
                  <a:lnTo>
                    <a:pt x="78" y="342"/>
                  </a:lnTo>
                  <a:lnTo>
                    <a:pt x="72" y="342"/>
                  </a:lnTo>
                  <a:lnTo>
                    <a:pt x="54" y="360"/>
                  </a:lnTo>
                  <a:lnTo>
                    <a:pt x="54" y="372"/>
                  </a:lnTo>
                  <a:lnTo>
                    <a:pt x="60" y="372"/>
                  </a:lnTo>
                  <a:close/>
                  <a:moveTo>
                    <a:pt x="414" y="174"/>
                  </a:moveTo>
                  <a:lnTo>
                    <a:pt x="390" y="156"/>
                  </a:lnTo>
                  <a:lnTo>
                    <a:pt x="396" y="156"/>
                  </a:lnTo>
                  <a:lnTo>
                    <a:pt x="396" y="150"/>
                  </a:lnTo>
                  <a:lnTo>
                    <a:pt x="402" y="150"/>
                  </a:lnTo>
                  <a:lnTo>
                    <a:pt x="402" y="126"/>
                  </a:lnTo>
                  <a:lnTo>
                    <a:pt x="372" y="126"/>
                  </a:lnTo>
                  <a:lnTo>
                    <a:pt x="360" y="114"/>
                  </a:lnTo>
                  <a:lnTo>
                    <a:pt x="360" y="108"/>
                  </a:lnTo>
                  <a:lnTo>
                    <a:pt x="354" y="102"/>
                  </a:lnTo>
                  <a:lnTo>
                    <a:pt x="354" y="96"/>
                  </a:lnTo>
                  <a:lnTo>
                    <a:pt x="342" y="90"/>
                  </a:lnTo>
                  <a:lnTo>
                    <a:pt x="336" y="90"/>
                  </a:lnTo>
                  <a:lnTo>
                    <a:pt x="330" y="96"/>
                  </a:lnTo>
                  <a:lnTo>
                    <a:pt x="330" y="108"/>
                  </a:lnTo>
                  <a:lnTo>
                    <a:pt x="306" y="108"/>
                  </a:lnTo>
                  <a:lnTo>
                    <a:pt x="300" y="102"/>
                  </a:lnTo>
                  <a:lnTo>
                    <a:pt x="288" y="96"/>
                  </a:lnTo>
                  <a:lnTo>
                    <a:pt x="282" y="102"/>
                  </a:lnTo>
                  <a:lnTo>
                    <a:pt x="270" y="102"/>
                  </a:lnTo>
                  <a:lnTo>
                    <a:pt x="258" y="96"/>
                  </a:lnTo>
                  <a:lnTo>
                    <a:pt x="252" y="90"/>
                  </a:lnTo>
                  <a:lnTo>
                    <a:pt x="252" y="84"/>
                  </a:lnTo>
                  <a:lnTo>
                    <a:pt x="246" y="72"/>
                  </a:lnTo>
                  <a:lnTo>
                    <a:pt x="240" y="66"/>
                  </a:lnTo>
                  <a:lnTo>
                    <a:pt x="228" y="60"/>
                  </a:lnTo>
                  <a:lnTo>
                    <a:pt x="210" y="60"/>
                  </a:lnTo>
                  <a:lnTo>
                    <a:pt x="204" y="48"/>
                  </a:lnTo>
                  <a:lnTo>
                    <a:pt x="168" y="30"/>
                  </a:lnTo>
                  <a:lnTo>
                    <a:pt x="162" y="18"/>
                  </a:lnTo>
                  <a:lnTo>
                    <a:pt x="150" y="12"/>
                  </a:lnTo>
                  <a:lnTo>
                    <a:pt x="144" y="0"/>
                  </a:lnTo>
                  <a:lnTo>
                    <a:pt x="144" y="12"/>
                  </a:lnTo>
                  <a:lnTo>
                    <a:pt x="150" y="18"/>
                  </a:lnTo>
                  <a:lnTo>
                    <a:pt x="150" y="36"/>
                  </a:lnTo>
                  <a:lnTo>
                    <a:pt x="144" y="42"/>
                  </a:lnTo>
                  <a:lnTo>
                    <a:pt x="120" y="54"/>
                  </a:lnTo>
                  <a:lnTo>
                    <a:pt x="102" y="54"/>
                  </a:lnTo>
                  <a:lnTo>
                    <a:pt x="96" y="42"/>
                  </a:lnTo>
                  <a:lnTo>
                    <a:pt x="90" y="42"/>
                  </a:lnTo>
                  <a:lnTo>
                    <a:pt x="78" y="54"/>
                  </a:lnTo>
                  <a:lnTo>
                    <a:pt x="66" y="60"/>
                  </a:lnTo>
                  <a:lnTo>
                    <a:pt x="60" y="72"/>
                  </a:lnTo>
                  <a:lnTo>
                    <a:pt x="60" y="84"/>
                  </a:lnTo>
                  <a:lnTo>
                    <a:pt x="66" y="90"/>
                  </a:lnTo>
                  <a:lnTo>
                    <a:pt x="72" y="102"/>
                  </a:lnTo>
                  <a:lnTo>
                    <a:pt x="72" y="120"/>
                  </a:lnTo>
                  <a:lnTo>
                    <a:pt x="66" y="126"/>
                  </a:lnTo>
                  <a:lnTo>
                    <a:pt x="54" y="132"/>
                  </a:lnTo>
                  <a:lnTo>
                    <a:pt x="42" y="144"/>
                  </a:lnTo>
                  <a:lnTo>
                    <a:pt x="42" y="162"/>
                  </a:lnTo>
                  <a:lnTo>
                    <a:pt x="48" y="168"/>
                  </a:lnTo>
                  <a:lnTo>
                    <a:pt x="54" y="180"/>
                  </a:lnTo>
                  <a:lnTo>
                    <a:pt x="36" y="180"/>
                  </a:lnTo>
                  <a:lnTo>
                    <a:pt x="36" y="198"/>
                  </a:lnTo>
                  <a:lnTo>
                    <a:pt x="0" y="216"/>
                  </a:lnTo>
                  <a:lnTo>
                    <a:pt x="24" y="228"/>
                  </a:lnTo>
                  <a:lnTo>
                    <a:pt x="12" y="258"/>
                  </a:lnTo>
                  <a:lnTo>
                    <a:pt x="24" y="270"/>
                  </a:lnTo>
                  <a:lnTo>
                    <a:pt x="24" y="282"/>
                  </a:lnTo>
                  <a:lnTo>
                    <a:pt x="6" y="300"/>
                  </a:lnTo>
                  <a:lnTo>
                    <a:pt x="0" y="300"/>
                  </a:lnTo>
                  <a:lnTo>
                    <a:pt x="12" y="312"/>
                  </a:lnTo>
                  <a:lnTo>
                    <a:pt x="6" y="318"/>
                  </a:lnTo>
                  <a:lnTo>
                    <a:pt x="6" y="324"/>
                  </a:lnTo>
                  <a:lnTo>
                    <a:pt x="18" y="336"/>
                  </a:lnTo>
                  <a:lnTo>
                    <a:pt x="30" y="342"/>
                  </a:lnTo>
                  <a:lnTo>
                    <a:pt x="60" y="342"/>
                  </a:lnTo>
                  <a:lnTo>
                    <a:pt x="72" y="330"/>
                  </a:lnTo>
                  <a:lnTo>
                    <a:pt x="72" y="324"/>
                  </a:lnTo>
                  <a:lnTo>
                    <a:pt x="96" y="330"/>
                  </a:lnTo>
                  <a:lnTo>
                    <a:pt x="102" y="342"/>
                  </a:lnTo>
                  <a:lnTo>
                    <a:pt x="102" y="348"/>
                  </a:lnTo>
                  <a:lnTo>
                    <a:pt x="96" y="366"/>
                  </a:lnTo>
                  <a:lnTo>
                    <a:pt x="90" y="372"/>
                  </a:lnTo>
                  <a:lnTo>
                    <a:pt x="90" y="384"/>
                  </a:lnTo>
                  <a:lnTo>
                    <a:pt x="84" y="396"/>
                  </a:lnTo>
                  <a:lnTo>
                    <a:pt x="72" y="402"/>
                  </a:lnTo>
                  <a:lnTo>
                    <a:pt x="66" y="402"/>
                  </a:lnTo>
                  <a:lnTo>
                    <a:pt x="60" y="408"/>
                  </a:lnTo>
                  <a:lnTo>
                    <a:pt x="54" y="408"/>
                  </a:lnTo>
                  <a:lnTo>
                    <a:pt x="60" y="408"/>
                  </a:lnTo>
                  <a:lnTo>
                    <a:pt x="72" y="414"/>
                  </a:lnTo>
                  <a:lnTo>
                    <a:pt x="78" y="414"/>
                  </a:lnTo>
                  <a:lnTo>
                    <a:pt x="78" y="420"/>
                  </a:lnTo>
                  <a:lnTo>
                    <a:pt x="72" y="426"/>
                  </a:lnTo>
                  <a:lnTo>
                    <a:pt x="66" y="438"/>
                  </a:lnTo>
                  <a:lnTo>
                    <a:pt x="54" y="444"/>
                  </a:lnTo>
                  <a:lnTo>
                    <a:pt x="48" y="456"/>
                  </a:lnTo>
                  <a:lnTo>
                    <a:pt x="42" y="462"/>
                  </a:lnTo>
                  <a:lnTo>
                    <a:pt x="54" y="474"/>
                  </a:lnTo>
                  <a:lnTo>
                    <a:pt x="42" y="486"/>
                  </a:lnTo>
                  <a:lnTo>
                    <a:pt x="48" y="492"/>
                  </a:lnTo>
                  <a:lnTo>
                    <a:pt x="54" y="492"/>
                  </a:lnTo>
                  <a:lnTo>
                    <a:pt x="66" y="486"/>
                  </a:lnTo>
                  <a:lnTo>
                    <a:pt x="78" y="474"/>
                  </a:lnTo>
                  <a:lnTo>
                    <a:pt x="90" y="486"/>
                  </a:lnTo>
                  <a:lnTo>
                    <a:pt x="120" y="486"/>
                  </a:lnTo>
                  <a:lnTo>
                    <a:pt x="120" y="492"/>
                  </a:lnTo>
                  <a:lnTo>
                    <a:pt x="126" y="498"/>
                  </a:lnTo>
                  <a:lnTo>
                    <a:pt x="126" y="516"/>
                  </a:lnTo>
                  <a:lnTo>
                    <a:pt x="132" y="528"/>
                  </a:lnTo>
                  <a:lnTo>
                    <a:pt x="150" y="528"/>
                  </a:lnTo>
                  <a:lnTo>
                    <a:pt x="150" y="522"/>
                  </a:lnTo>
                  <a:lnTo>
                    <a:pt x="156" y="516"/>
                  </a:lnTo>
                  <a:lnTo>
                    <a:pt x="156" y="510"/>
                  </a:lnTo>
                  <a:lnTo>
                    <a:pt x="162" y="504"/>
                  </a:lnTo>
                  <a:lnTo>
                    <a:pt x="180" y="504"/>
                  </a:lnTo>
                  <a:lnTo>
                    <a:pt x="180" y="474"/>
                  </a:lnTo>
                  <a:lnTo>
                    <a:pt x="186" y="462"/>
                  </a:lnTo>
                  <a:lnTo>
                    <a:pt x="186" y="438"/>
                  </a:lnTo>
                  <a:lnTo>
                    <a:pt x="198" y="426"/>
                  </a:lnTo>
                  <a:lnTo>
                    <a:pt x="198" y="408"/>
                  </a:lnTo>
                  <a:lnTo>
                    <a:pt x="210" y="402"/>
                  </a:lnTo>
                  <a:lnTo>
                    <a:pt x="210" y="396"/>
                  </a:lnTo>
                  <a:lnTo>
                    <a:pt x="228" y="378"/>
                  </a:lnTo>
                  <a:lnTo>
                    <a:pt x="246" y="366"/>
                  </a:lnTo>
                  <a:lnTo>
                    <a:pt x="264" y="360"/>
                  </a:lnTo>
                  <a:lnTo>
                    <a:pt x="324" y="330"/>
                  </a:lnTo>
                  <a:lnTo>
                    <a:pt x="342" y="318"/>
                  </a:lnTo>
                  <a:lnTo>
                    <a:pt x="354" y="300"/>
                  </a:lnTo>
                  <a:lnTo>
                    <a:pt x="366" y="288"/>
                  </a:lnTo>
                  <a:lnTo>
                    <a:pt x="372" y="276"/>
                  </a:lnTo>
                  <a:lnTo>
                    <a:pt x="384" y="264"/>
                  </a:lnTo>
                  <a:lnTo>
                    <a:pt x="390" y="252"/>
                  </a:lnTo>
                  <a:lnTo>
                    <a:pt x="402" y="210"/>
                  </a:lnTo>
                  <a:lnTo>
                    <a:pt x="414" y="204"/>
                  </a:lnTo>
                  <a:lnTo>
                    <a:pt x="414" y="174"/>
                  </a:lnTo>
                  <a:close/>
                </a:path>
              </a:pathLst>
            </a:custGeom>
            <a:solidFill>
              <a:srgbClr val="385723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69" name="Colombia" descr="© INSCALE GmbH, 05.05.2010&#10;http://www.presentationload.com/">
              <a:extLst>
                <a:ext uri="{FF2B5EF4-FFF2-40B4-BE49-F238E27FC236}">
                  <a16:creationId xmlns:a16="http://schemas.microsoft.com/office/drawing/2014/main" id="{C4289A53-D58E-47CD-9F58-E8255883DCB7}"/>
                </a:ext>
              </a:extLst>
            </p:cNvPr>
            <p:cNvSpPr>
              <a:spLocks/>
            </p:cNvSpPr>
            <p:nvPr/>
          </p:nvSpPr>
          <p:spPr bwMode="gray">
            <a:xfrm>
              <a:off x="3054564" y="4069470"/>
              <a:ext cx="383963" cy="604531"/>
            </a:xfrm>
            <a:custGeom>
              <a:avLst/>
              <a:gdLst>
                <a:gd name="T0" fmla="*/ 2147483647 w 870"/>
                <a:gd name="T1" fmla="*/ 2147483647 h 1344"/>
                <a:gd name="T2" fmla="*/ 2147483647 w 870"/>
                <a:gd name="T3" fmla="*/ 2147483647 h 1344"/>
                <a:gd name="T4" fmla="*/ 2147483647 w 870"/>
                <a:gd name="T5" fmla="*/ 2147483647 h 1344"/>
                <a:gd name="T6" fmla="*/ 2147483647 w 870"/>
                <a:gd name="T7" fmla="*/ 2147483647 h 1344"/>
                <a:gd name="T8" fmla="*/ 2147483647 w 870"/>
                <a:gd name="T9" fmla="*/ 2147483647 h 1344"/>
                <a:gd name="T10" fmla="*/ 2147483647 w 870"/>
                <a:gd name="T11" fmla="*/ 2147483647 h 1344"/>
                <a:gd name="T12" fmla="*/ 2147483647 w 870"/>
                <a:gd name="T13" fmla="*/ 2147483647 h 1344"/>
                <a:gd name="T14" fmla="*/ 2147483647 w 870"/>
                <a:gd name="T15" fmla="*/ 2147483647 h 1344"/>
                <a:gd name="T16" fmla="*/ 2147483647 w 870"/>
                <a:gd name="T17" fmla="*/ 2147483647 h 1344"/>
                <a:gd name="T18" fmla="*/ 2147483647 w 870"/>
                <a:gd name="T19" fmla="*/ 2147483647 h 1344"/>
                <a:gd name="T20" fmla="*/ 2147483647 w 870"/>
                <a:gd name="T21" fmla="*/ 2147483647 h 1344"/>
                <a:gd name="T22" fmla="*/ 2147483647 w 870"/>
                <a:gd name="T23" fmla="*/ 2147483647 h 1344"/>
                <a:gd name="T24" fmla="*/ 2147483647 w 870"/>
                <a:gd name="T25" fmla="*/ 2147483647 h 1344"/>
                <a:gd name="T26" fmla="*/ 2147483647 w 870"/>
                <a:gd name="T27" fmla="*/ 2147483647 h 1344"/>
                <a:gd name="T28" fmla="*/ 2147483647 w 870"/>
                <a:gd name="T29" fmla="*/ 2147483647 h 1344"/>
                <a:gd name="T30" fmla="*/ 2147483647 w 870"/>
                <a:gd name="T31" fmla="*/ 2147483647 h 1344"/>
                <a:gd name="T32" fmla="*/ 2147483647 w 870"/>
                <a:gd name="T33" fmla="*/ 2147483647 h 1344"/>
                <a:gd name="T34" fmla="*/ 2147483647 w 870"/>
                <a:gd name="T35" fmla="*/ 2147483647 h 1344"/>
                <a:gd name="T36" fmla="*/ 2147483647 w 870"/>
                <a:gd name="T37" fmla="*/ 2147483647 h 1344"/>
                <a:gd name="T38" fmla="*/ 2147483647 w 870"/>
                <a:gd name="T39" fmla="*/ 2147483647 h 1344"/>
                <a:gd name="T40" fmla="*/ 2147483647 w 870"/>
                <a:gd name="T41" fmla="*/ 2147483647 h 1344"/>
                <a:gd name="T42" fmla="*/ 2147483647 w 870"/>
                <a:gd name="T43" fmla="*/ 2147483647 h 1344"/>
                <a:gd name="T44" fmla="*/ 2147483647 w 870"/>
                <a:gd name="T45" fmla="*/ 2147483647 h 1344"/>
                <a:gd name="T46" fmla="*/ 2147483647 w 870"/>
                <a:gd name="T47" fmla="*/ 2147483647 h 1344"/>
                <a:gd name="T48" fmla="*/ 2147483647 w 870"/>
                <a:gd name="T49" fmla="*/ 2147483647 h 1344"/>
                <a:gd name="T50" fmla="*/ 2147483647 w 870"/>
                <a:gd name="T51" fmla="*/ 2147483647 h 1344"/>
                <a:gd name="T52" fmla="*/ 2147483647 w 870"/>
                <a:gd name="T53" fmla="*/ 2147483647 h 1344"/>
                <a:gd name="T54" fmla="*/ 2147483647 w 870"/>
                <a:gd name="T55" fmla="*/ 2147483647 h 1344"/>
                <a:gd name="T56" fmla="*/ 2147483647 w 870"/>
                <a:gd name="T57" fmla="*/ 2147483647 h 1344"/>
                <a:gd name="T58" fmla="*/ 2147483647 w 870"/>
                <a:gd name="T59" fmla="*/ 2147483647 h 1344"/>
                <a:gd name="T60" fmla="*/ 2147483647 w 870"/>
                <a:gd name="T61" fmla="*/ 2147483647 h 1344"/>
                <a:gd name="T62" fmla="*/ 2147483647 w 870"/>
                <a:gd name="T63" fmla="*/ 2147483647 h 1344"/>
                <a:gd name="T64" fmla="*/ 2147483647 w 870"/>
                <a:gd name="T65" fmla="*/ 2147483647 h 1344"/>
                <a:gd name="T66" fmla="*/ 2147483647 w 870"/>
                <a:gd name="T67" fmla="*/ 2147483647 h 1344"/>
                <a:gd name="T68" fmla="*/ 2147483647 w 870"/>
                <a:gd name="T69" fmla="*/ 2147483647 h 1344"/>
                <a:gd name="T70" fmla="*/ 2147483647 w 870"/>
                <a:gd name="T71" fmla="*/ 2147483647 h 1344"/>
                <a:gd name="T72" fmla="*/ 2147483647 w 870"/>
                <a:gd name="T73" fmla="*/ 0 h 1344"/>
                <a:gd name="T74" fmla="*/ 2147483647 w 870"/>
                <a:gd name="T75" fmla="*/ 2147483647 h 1344"/>
                <a:gd name="T76" fmla="*/ 2147483647 w 870"/>
                <a:gd name="T77" fmla="*/ 2147483647 h 1344"/>
                <a:gd name="T78" fmla="*/ 2147483647 w 870"/>
                <a:gd name="T79" fmla="*/ 2147483647 h 1344"/>
                <a:gd name="T80" fmla="*/ 2147483647 w 870"/>
                <a:gd name="T81" fmla="*/ 2147483647 h 1344"/>
                <a:gd name="T82" fmla="*/ 2147483647 w 870"/>
                <a:gd name="T83" fmla="*/ 2147483647 h 1344"/>
                <a:gd name="T84" fmla="*/ 2147483647 w 870"/>
                <a:gd name="T85" fmla="*/ 2147483647 h 1344"/>
                <a:gd name="T86" fmla="*/ 2147483647 w 870"/>
                <a:gd name="T87" fmla="*/ 2147483647 h 1344"/>
                <a:gd name="T88" fmla="*/ 2147483647 w 870"/>
                <a:gd name="T89" fmla="*/ 2147483647 h 1344"/>
                <a:gd name="T90" fmla="*/ 2147483647 w 870"/>
                <a:gd name="T91" fmla="*/ 2147483647 h 1344"/>
                <a:gd name="T92" fmla="*/ 2147483647 w 870"/>
                <a:gd name="T93" fmla="*/ 2147483647 h 1344"/>
                <a:gd name="T94" fmla="*/ 2147483647 w 870"/>
                <a:gd name="T95" fmla="*/ 2147483647 h 1344"/>
                <a:gd name="T96" fmla="*/ 2147483647 w 870"/>
                <a:gd name="T97" fmla="*/ 2147483647 h 1344"/>
                <a:gd name="T98" fmla="*/ 2147483647 w 870"/>
                <a:gd name="T99" fmla="*/ 2147483647 h 1344"/>
                <a:gd name="T100" fmla="*/ 2147483647 w 870"/>
                <a:gd name="T101" fmla="*/ 2147483647 h 1344"/>
                <a:gd name="T102" fmla="*/ 2147483647 w 870"/>
                <a:gd name="T103" fmla="*/ 2147483647 h 1344"/>
                <a:gd name="T104" fmla="*/ 2147483647 w 870"/>
                <a:gd name="T105" fmla="*/ 2147483647 h 1344"/>
                <a:gd name="T106" fmla="*/ 2147483647 w 870"/>
                <a:gd name="T107" fmla="*/ 2147483647 h 1344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870"/>
                <a:gd name="T163" fmla="*/ 0 h 1344"/>
                <a:gd name="T164" fmla="*/ 870 w 870"/>
                <a:gd name="T165" fmla="*/ 1344 h 1344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870" h="1344">
                  <a:moveTo>
                    <a:pt x="36" y="912"/>
                  </a:moveTo>
                  <a:lnTo>
                    <a:pt x="60" y="924"/>
                  </a:lnTo>
                  <a:lnTo>
                    <a:pt x="66" y="936"/>
                  </a:lnTo>
                  <a:lnTo>
                    <a:pt x="84" y="936"/>
                  </a:lnTo>
                  <a:lnTo>
                    <a:pt x="96" y="942"/>
                  </a:lnTo>
                  <a:lnTo>
                    <a:pt x="102" y="948"/>
                  </a:lnTo>
                  <a:lnTo>
                    <a:pt x="108" y="960"/>
                  </a:lnTo>
                  <a:lnTo>
                    <a:pt x="108" y="966"/>
                  </a:lnTo>
                  <a:lnTo>
                    <a:pt x="114" y="972"/>
                  </a:lnTo>
                  <a:lnTo>
                    <a:pt x="126" y="978"/>
                  </a:lnTo>
                  <a:lnTo>
                    <a:pt x="138" y="978"/>
                  </a:lnTo>
                  <a:lnTo>
                    <a:pt x="144" y="972"/>
                  </a:lnTo>
                  <a:lnTo>
                    <a:pt x="156" y="978"/>
                  </a:lnTo>
                  <a:lnTo>
                    <a:pt x="162" y="984"/>
                  </a:lnTo>
                  <a:lnTo>
                    <a:pt x="186" y="984"/>
                  </a:lnTo>
                  <a:lnTo>
                    <a:pt x="186" y="972"/>
                  </a:lnTo>
                  <a:lnTo>
                    <a:pt x="192" y="966"/>
                  </a:lnTo>
                  <a:lnTo>
                    <a:pt x="198" y="966"/>
                  </a:lnTo>
                  <a:lnTo>
                    <a:pt x="210" y="972"/>
                  </a:lnTo>
                  <a:lnTo>
                    <a:pt x="210" y="978"/>
                  </a:lnTo>
                  <a:lnTo>
                    <a:pt x="216" y="984"/>
                  </a:lnTo>
                  <a:lnTo>
                    <a:pt x="216" y="990"/>
                  </a:lnTo>
                  <a:lnTo>
                    <a:pt x="228" y="1002"/>
                  </a:lnTo>
                  <a:lnTo>
                    <a:pt x="264" y="1002"/>
                  </a:lnTo>
                  <a:lnTo>
                    <a:pt x="276" y="1008"/>
                  </a:lnTo>
                  <a:lnTo>
                    <a:pt x="282" y="1014"/>
                  </a:lnTo>
                  <a:lnTo>
                    <a:pt x="294" y="1020"/>
                  </a:lnTo>
                  <a:lnTo>
                    <a:pt x="312" y="1038"/>
                  </a:lnTo>
                  <a:lnTo>
                    <a:pt x="324" y="1044"/>
                  </a:lnTo>
                  <a:lnTo>
                    <a:pt x="330" y="1050"/>
                  </a:lnTo>
                  <a:lnTo>
                    <a:pt x="342" y="1086"/>
                  </a:lnTo>
                  <a:lnTo>
                    <a:pt x="360" y="1086"/>
                  </a:lnTo>
                  <a:lnTo>
                    <a:pt x="372" y="1104"/>
                  </a:lnTo>
                  <a:lnTo>
                    <a:pt x="384" y="1104"/>
                  </a:lnTo>
                  <a:lnTo>
                    <a:pt x="390" y="1110"/>
                  </a:lnTo>
                  <a:lnTo>
                    <a:pt x="390" y="1134"/>
                  </a:lnTo>
                  <a:lnTo>
                    <a:pt x="396" y="1140"/>
                  </a:lnTo>
                  <a:lnTo>
                    <a:pt x="396" y="1146"/>
                  </a:lnTo>
                  <a:lnTo>
                    <a:pt x="408" y="1146"/>
                  </a:lnTo>
                  <a:lnTo>
                    <a:pt x="420" y="1152"/>
                  </a:lnTo>
                  <a:lnTo>
                    <a:pt x="426" y="1158"/>
                  </a:lnTo>
                  <a:lnTo>
                    <a:pt x="426" y="1164"/>
                  </a:lnTo>
                  <a:lnTo>
                    <a:pt x="420" y="1170"/>
                  </a:lnTo>
                  <a:lnTo>
                    <a:pt x="420" y="1194"/>
                  </a:lnTo>
                  <a:lnTo>
                    <a:pt x="432" y="1200"/>
                  </a:lnTo>
                  <a:lnTo>
                    <a:pt x="456" y="1206"/>
                  </a:lnTo>
                  <a:lnTo>
                    <a:pt x="492" y="1206"/>
                  </a:lnTo>
                  <a:lnTo>
                    <a:pt x="492" y="1194"/>
                  </a:lnTo>
                  <a:lnTo>
                    <a:pt x="504" y="1182"/>
                  </a:lnTo>
                  <a:lnTo>
                    <a:pt x="528" y="1182"/>
                  </a:lnTo>
                  <a:lnTo>
                    <a:pt x="534" y="1188"/>
                  </a:lnTo>
                  <a:lnTo>
                    <a:pt x="540" y="1188"/>
                  </a:lnTo>
                  <a:lnTo>
                    <a:pt x="546" y="1194"/>
                  </a:lnTo>
                  <a:lnTo>
                    <a:pt x="558" y="1194"/>
                  </a:lnTo>
                  <a:lnTo>
                    <a:pt x="570" y="1188"/>
                  </a:lnTo>
                  <a:lnTo>
                    <a:pt x="576" y="1182"/>
                  </a:lnTo>
                  <a:lnTo>
                    <a:pt x="588" y="1182"/>
                  </a:lnTo>
                  <a:lnTo>
                    <a:pt x="588" y="1188"/>
                  </a:lnTo>
                  <a:lnTo>
                    <a:pt x="594" y="1200"/>
                  </a:lnTo>
                  <a:lnTo>
                    <a:pt x="600" y="1206"/>
                  </a:lnTo>
                  <a:lnTo>
                    <a:pt x="624" y="1206"/>
                  </a:lnTo>
                  <a:lnTo>
                    <a:pt x="636" y="1212"/>
                  </a:lnTo>
                  <a:lnTo>
                    <a:pt x="642" y="1218"/>
                  </a:lnTo>
                  <a:lnTo>
                    <a:pt x="642" y="1236"/>
                  </a:lnTo>
                  <a:lnTo>
                    <a:pt x="636" y="1248"/>
                  </a:lnTo>
                  <a:lnTo>
                    <a:pt x="630" y="1254"/>
                  </a:lnTo>
                  <a:lnTo>
                    <a:pt x="624" y="1254"/>
                  </a:lnTo>
                  <a:lnTo>
                    <a:pt x="618" y="1260"/>
                  </a:lnTo>
                  <a:lnTo>
                    <a:pt x="618" y="1266"/>
                  </a:lnTo>
                  <a:lnTo>
                    <a:pt x="606" y="1290"/>
                  </a:lnTo>
                  <a:lnTo>
                    <a:pt x="606" y="1308"/>
                  </a:lnTo>
                  <a:lnTo>
                    <a:pt x="612" y="1314"/>
                  </a:lnTo>
                  <a:lnTo>
                    <a:pt x="630" y="1314"/>
                  </a:lnTo>
                  <a:lnTo>
                    <a:pt x="642" y="1332"/>
                  </a:lnTo>
                  <a:lnTo>
                    <a:pt x="660" y="1344"/>
                  </a:lnTo>
                  <a:lnTo>
                    <a:pt x="660" y="1308"/>
                  </a:lnTo>
                  <a:lnTo>
                    <a:pt x="666" y="1236"/>
                  </a:lnTo>
                  <a:lnTo>
                    <a:pt x="684" y="1188"/>
                  </a:lnTo>
                  <a:lnTo>
                    <a:pt x="678" y="1140"/>
                  </a:lnTo>
                  <a:lnTo>
                    <a:pt x="690" y="1128"/>
                  </a:lnTo>
                  <a:lnTo>
                    <a:pt x="696" y="1116"/>
                  </a:lnTo>
                  <a:lnTo>
                    <a:pt x="696" y="1104"/>
                  </a:lnTo>
                  <a:lnTo>
                    <a:pt x="690" y="1092"/>
                  </a:lnTo>
                  <a:lnTo>
                    <a:pt x="678" y="1080"/>
                  </a:lnTo>
                  <a:lnTo>
                    <a:pt x="678" y="1074"/>
                  </a:lnTo>
                  <a:lnTo>
                    <a:pt x="672" y="1068"/>
                  </a:lnTo>
                  <a:lnTo>
                    <a:pt x="672" y="1044"/>
                  </a:lnTo>
                  <a:lnTo>
                    <a:pt x="666" y="1038"/>
                  </a:lnTo>
                  <a:lnTo>
                    <a:pt x="654" y="1032"/>
                  </a:lnTo>
                  <a:lnTo>
                    <a:pt x="642" y="1020"/>
                  </a:lnTo>
                  <a:lnTo>
                    <a:pt x="636" y="1020"/>
                  </a:lnTo>
                  <a:lnTo>
                    <a:pt x="642" y="954"/>
                  </a:lnTo>
                  <a:lnTo>
                    <a:pt x="672" y="948"/>
                  </a:lnTo>
                  <a:lnTo>
                    <a:pt x="678" y="954"/>
                  </a:lnTo>
                  <a:lnTo>
                    <a:pt x="708" y="954"/>
                  </a:lnTo>
                  <a:lnTo>
                    <a:pt x="714" y="948"/>
                  </a:lnTo>
                  <a:lnTo>
                    <a:pt x="714" y="942"/>
                  </a:lnTo>
                  <a:lnTo>
                    <a:pt x="708" y="936"/>
                  </a:lnTo>
                  <a:lnTo>
                    <a:pt x="708" y="930"/>
                  </a:lnTo>
                  <a:lnTo>
                    <a:pt x="696" y="918"/>
                  </a:lnTo>
                  <a:lnTo>
                    <a:pt x="684" y="924"/>
                  </a:lnTo>
                  <a:lnTo>
                    <a:pt x="660" y="912"/>
                  </a:lnTo>
                  <a:lnTo>
                    <a:pt x="660" y="900"/>
                  </a:lnTo>
                  <a:lnTo>
                    <a:pt x="654" y="888"/>
                  </a:lnTo>
                  <a:lnTo>
                    <a:pt x="654" y="876"/>
                  </a:lnTo>
                  <a:lnTo>
                    <a:pt x="660" y="864"/>
                  </a:lnTo>
                  <a:lnTo>
                    <a:pt x="666" y="858"/>
                  </a:lnTo>
                  <a:lnTo>
                    <a:pt x="684" y="858"/>
                  </a:lnTo>
                  <a:lnTo>
                    <a:pt x="696" y="870"/>
                  </a:lnTo>
                  <a:lnTo>
                    <a:pt x="762" y="864"/>
                  </a:lnTo>
                  <a:lnTo>
                    <a:pt x="762" y="846"/>
                  </a:lnTo>
                  <a:lnTo>
                    <a:pt x="768" y="840"/>
                  </a:lnTo>
                  <a:lnTo>
                    <a:pt x="774" y="840"/>
                  </a:lnTo>
                  <a:lnTo>
                    <a:pt x="798" y="864"/>
                  </a:lnTo>
                  <a:lnTo>
                    <a:pt x="828" y="834"/>
                  </a:lnTo>
                  <a:lnTo>
                    <a:pt x="834" y="834"/>
                  </a:lnTo>
                  <a:lnTo>
                    <a:pt x="834" y="846"/>
                  </a:lnTo>
                  <a:lnTo>
                    <a:pt x="840" y="852"/>
                  </a:lnTo>
                  <a:lnTo>
                    <a:pt x="840" y="864"/>
                  </a:lnTo>
                  <a:lnTo>
                    <a:pt x="846" y="876"/>
                  </a:lnTo>
                  <a:lnTo>
                    <a:pt x="846" y="906"/>
                  </a:lnTo>
                  <a:lnTo>
                    <a:pt x="870" y="906"/>
                  </a:lnTo>
                  <a:lnTo>
                    <a:pt x="864" y="900"/>
                  </a:lnTo>
                  <a:lnTo>
                    <a:pt x="864" y="882"/>
                  </a:lnTo>
                  <a:lnTo>
                    <a:pt x="858" y="870"/>
                  </a:lnTo>
                  <a:lnTo>
                    <a:pt x="858" y="852"/>
                  </a:lnTo>
                  <a:lnTo>
                    <a:pt x="852" y="846"/>
                  </a:lnTo>
                  <a:lnTo>
                    <a:pt x="852" y="828"/>
                  </a:lnTo>
                  <a:lnTo>
                    <a:pt x="846" y="822"/>
                  </a:lnTo>
                  <a:lnTo>
                    <a:pt x="846" y="798"/>
                  </a:lnTo>
                  <a:lnTo>
                    <a:pt x="834" y="798"/>
                  </a:lnTo>
                  <a:lnTo>
                    <a:pt x="822" y="786"/>
                  </a:lnTo>
                  <a:lnTo>
                    <a:pt x="798" y="774"/>
                  </a:lnTo>
                  <a:lnTo>
                    <a:pt x="804" y="774"/>
                  </a:lnTo>
                  <a:lnTo>
                    <a:pt x="834" y="744"/>
                  </a:lnTo>
                  <a:lnTo>
                    <a:pt x="840" y="732"/>
                  </a:lnTo>
                  <a:lnTo>
                    <a:pt x="840" y="726"/>
                  </a:lnTo>
                  <a:lnTo>
                    <a:pt x="834" y="714"/>
                  </a:lnTo>
                  <a:lnTo>
                    <a:pt x="822" y="708"/>
                  </a:lnTo>
                  <a:lnTo>
                    <a:pt x="816" y="696"/>
                  </a:lnTo>
                  <a:lnTo>
                    <a:pt x="816" y="672"/>
                  </a:lnTo>
                  <a:lnTo>
                    <a:pt x="804" y="672"/>
                  </a:lnTo>
                  <a:lnTo>
                    <a:pt x="798" y="666"/>
                  </a:lnTo>
                  <a:lnTo>
                    <a:pt x="798" y="654"/>
                  </a:lnTo>
                  <a:lnTo>
                    <a:pt x="804" y="642"/>
                  </a:lnTo>
                  <a:lnTo>
                    <a:pt x="804" y="612"/>
                  </a:lnTo>
                  <a:lnTo>
                    <a:pt x="798" y="600"/>
                  </a:lnTo>
                  <a:lnTo>
                    <a:pt x="798" y="576"/>
                  </a:lnTo>
                  <a:lnTo>
                    <a:pt x="810" y="564"/>
                  </a:lnTo>
                  <a:lnTo>
                    <a:pt x="816" y="564"/>
                  </a:lnTo>
                  <a:lnTo>
                    <a:pt x="822" y="558"/>
                  </a:lnTo>
                  <a:lnTo>
                    <a:pt x="822" y="534"/>
                  </a:lnTo>
                  <a:lnTo>
                    <a:pt x="840" y="516"/>
                  </a:lnTo>
                  <a:lnTo>
                    <a:pt x="840" y="504"/>
                  </a:lnTo>
                  <a:lnTo>
                    <a:pt x="834" y="498"/>
                  </a:lnTo>
                  <a:lnTo>
                    <a:pt x="816" y="498"/>
                  </a:lnTo>
                  <a:lnTo>
                    <a:pt x="804" y="504"/>
                  </a:lnTo>
                  <a:lnTo>
                    <a:pt x="798" y="510"/>
                  </a:lnTo>
                  <a:lnTo>
                    <a:pt x="774" y="504"/>
                  </a:lnTo>
                  <a:lnTo>
                    <a:pt x="768" y="510"/>
                  </a:lnTo>
                  <a:lnTo>
                    <a:pt x="744" y="510"/>
                  </a:lnTo>
                  <a:lnTo>
                    <a:pt x="738" y="504"/>
                  </a:lnTo>
                  <a:lnTo>
                    <a:pt x="720" y="504"/>
                  </a:lnTo>
                  <a:lnTo>
                    <a:pt x="720" y="510"/>
                  </a:lnTo>
                  <a:lnTo>
                    <a:pt x="696" y="510"/>
                  </a:lnTo>
                  <a:lnTo>
                    <a:pt x="672" y="486"/>
                  </a:lnTo>
                  <a:lnTo>
                    <a:pt x="666" y="468"/>
                  </a:lnTo>
                  <a:lnTo>
                    <a:pt x="660" y="456"/>
                  </a:lnTo>
                  <a:lnTo>
                    <a:pt x="654" y="450"/>
                  </a:lnTo>
                  <a:lnTo>
                    <a:pt x="654" y="444"/>
                  </a:lnTo>
                  <a:lnTo>
                    <a:pt x="630" y="444"/>
                  </a:lnTo>
                  <a:lnTo>
                    <a:pt x="618" y="438"/>
                  </a:lnTo>
                  <a:lnTo>
                    <a:pt x="612" y="432"/>
                  </a:lnTo>
                  <a:lnTo>
                    <a:pt x="600" y="432"/>
                  </a:lnTo>
                  <a:lnTo>
                    <a:pt x="600" y="438"/>
                  </a:lnTo>
                  <a:lnTo>
                    <a:pt x="594" y="444"/>
                  </a:lnTo>
                  <a:lnTo>
                    <a:pt x="582" y="444"/>
                  </a:lnTo>
                  <a:lnTo>
                    <a:pt x="570" y="438"/>
                  </a:lnTo>
                  <a:lnTo>
                    <a:pt x="564" y="438"/>
                  </a:lnTo>
                  <a:lnTo>
                    <a:pt x="552" y="432"/>
                  </a:lnTo>
                  <a:lnTo>
                    <a:pt x="540" y="432"/>
                  </a:lnTo>
                  <a:lnTo>
                    <a:pt x="534" y="438"/>
                  </a:lnTo>
                  <a:lnTo>
                    <a:pt x="510" y="438"/>
                  </a:lnTo>
                  <a:lnTo>
                    <a:pt x="504" y="432"/>
                  </a:lnTo>
                  <a:lnTo>
                    <a:pt x="498" y="420"/>
                  </a:lnTo>
                  <a:lnTo>
                    <a:pt x="498" y="408"/>
                  </a:lnTo>
                  <a:lnTo>
                    <a:pt x="486" y="408"/>
                  </a:lnTo>
                  <a:lnTo>
                    <a:pt x="486" y="366"/>
                  </a:lnTo>
                  <a:lnTo>
                    <a:pt x="498" y="342"/>
                  </a:lnTo>
                  <a:lnTo>
                    <a:pt x="498" y="330"/>
                  </a:lnTo>
                  <a:lnTo>
                    <a:pt x="492" y="324"/>
                  </a:lnTo>
                  <a:lnTo>
                    <a:pt x="480" y="318"/>
                  </a:lnTo>
                  <a:lnTo>
                    <a:pt x="474" y="312"/>
                  </a:lnTo>
                  <a:lnTo>
                    <a:pt x="474" y="276"/>
                  </a:lnTo>
                  <a:lnTo>
                    <a:pt x="468" y="264"/>
                  </a:lnTo>
                  <a:lnTo>
                    <a:pt x="456" y="252"/>
                  </a:lnTo>
                  <a:lnTo>
                    <a:pt x="450" y="252"/>
                  </a:lnTo>
                  <a:lnTo>
                    <a:pt x="438" y="264"/>
                  </a:lnTo>
                  <a:lnTo>
                    <a:pt x="438" y="270"/>
                  </a:lnTo>
                  <a:lnTo>
                    <a:pt x="432" y="264"/>
                  </a:lnTo>
                  <a:lnTo>
                    <a:pt x="432" y="252"/>
                  </a:lnTo>
                  <a:lnTo>
                    <a:pt x="438" y="240"/>
                  </a:lnTo>
                  <a:lnTo>
                    <a:pt x="462" y="216"/>
                  </a:lnTo>
                  <a:lnTo>
                    <a:pt x="462" y="192"/>
                  </a:lnTo>
                  <a:lnTo>
                    <a:pt x="468" y="186"/>
                  </a:lnTo>
                  <a:lnTo>
                    <a:pt x="468" y="168"/>
                  </a:lnTo>
                  <a:lnTo>
                    <a:pt x="480" y="132"/>
                  </a:lnTo>
                  <a:lnTo>
                    <a:pt x="504" y="108"/>
                  </a:lnTo>
                  <a:lnTo>
                    <a:pt x="522" y="102"/>
                  </a:lnTo>
                  <a:lnTo>
                    <a:pt x="534" y="90"/>
                  </a:lnTo>
                  <a:lnTo>
                    <a:pt x="540" y="78"/>
                  </a:lnTo>
                  <a:lnTo>
                    <a:pt x="540" y="72"/>
                  </a:lnTo>
                  <a:lnTo>
                    <a:pt x="546" y="66"/>
                  </a:lnTo>
                  <a:lnTo>
                    <a:pt x="558" y="66"/>
                  </a:lnTo>
                  <a:lnTo>
                    <a:pt x="564" y="60"/>
                  </a:lnTo>
                  <a:lnTo>
                    <a:pt x="570" y="60"/>
                  </a:lnTo>
                  <a:lnTo>
                    <a:pt x="576" y="54"/>
                  </a:lnTo>
                  <a:lnTo>
                    <a:pt x="582" y="54"/>
                  </a:lnTo>
                  <a:lnTo>
                    <a:pt x="600" y="36"/>
                  </a:lnTo>
                  <a:lnTo>
                    <a:pt x="600" y="12"/>
                  </a:lnTo>
                  <a:lnTo>
                    <a:pt x="594" y="6"/>
                  </a:lnTo>
                  <a:lnTo>
                    <a:pt x="582" y="0"/>
                  </a:lnTo>
                  <a:lnTo>
                    <a:pt x="570" y="6"/>
                  </a:lnTo>
                  <a:lnTo>
                    <a:pt x="546" y="6"/>
                  </a:lnTo>
                  <a:lnTo>
                    <a:pt x="540" y="12"/>
                  </a:lnTo>
                  <a:lnTo>
                    <a:pt x="534" y="12"/>
                  </a:lnTo>
                  <a:lnTo>
                    <a:pt x="522" y="24"/>
                  </a:lnTo>
                  <a:lnTo>
                    <a:pt x="522" y="36"/>
                  </a:lnTo>
                  <a:lnTo>
                    <a:pt x="516" y="48"/>
                  </a:lnTo>
                  <a:lnTo>
                    <a:pt x="504" y="60"/>
                  </a:lnTo>
                  <a:lnTo>
                    <a:pt x="492" y="60"/>
                  </a:lnTo>
                  <a:lnTo>
                    <a:pt x="480" y="54"/>
                  </a:lnTo>
                  <a:lnTo>
                    <a:pt x="474" y="54"/>
                  </a:lnTo>
                  <a:lnTo>
                    <a:pt x="444" y="84"/>
                  </a:lnTo>
                  <a:lnTo>
                    <a:pt x="444" y="90"/>
                  </a:lnTo>
                  <a:lnTo>
                    <a:pt x="408" y="102"/>
                  </a:lnTo>
                  <a:lnTo>
                    <a:pt x="402" y="96"/>
                  </a:lnTo>
                  <a:lnTo>
                    <a:pt x="390" y="90"/>
                  </a:lnTo>
                  <a:lnTo>
                    <a:pt x="384" y="90"/>
                  </a:lnTo>
                  <a:lnTo>
                    <a:pt x="378" y="102"/>
                  </a:lnTo>
                  <a:lnTo>
                    <a:pt x="378" y="120"/>
                  </a:lnTo>
                  <a:lnTo>
                    <a:pt x="372" y="132"/>
                  </a:lnTo>
                  <a:lnTo>
                    <a:pt x="366" y="138"/>
                  </a:lnTo>
                  <a:lnTo>
                    <a:pt x="354" y="138"/>
                  </a:lnTo>
                  <a:lnTo>
                    <a:pt x="354" y="132"/>
                  </a:lnTo>
                  <a:lnTo>
                    <a:pt x="360" y="126"/>
                  </a:lnTo>
                  <a:lnTo>
                    <a:pt x="354" y="120"/>
                  </a:lnTo>
                  <a:lnTo>
                    <a:pt x="342" y="120"/>
                  </a:lnTo>
                  <a:lnTo>
                    <a:pt x="330" y="126"/>
                  </a:lnTo>
                  <a:lnTo>
                    <a:pt x="318" y="126"/>
                  </a:lnTo>
                  <a:lnTo>
                    <a:pt x="312" y="132"/>
                  </a:lnTo>
                  <a:lnTo>
                    <a:pt x="306" y="132"/>
                  </a:lnTo>
                  <a:lnTo>
                    <a:pt x="300" y="144"/>
                  </a:lnTo>
                  <a:lnTo>
                    <a:pt x="288" y="150"/>
                  </a:lnTo>
                  <a:lnTo>
                    <a:pt x="282" y="162"/>
                  </a:lnTo>
                  <a:lnTo>
                    <a:pt x="276" y="168"/>
                  </a:lnTo>
                  <a:lnTo>
                    <a:pt x="276" y="186"/>
                  </a:lnTo>
                  <a:lnTo>
                    <a:pt x="282" y="192"/>
                  </a:lnTo>
                  <a:lnTo>
                    <a:pt x="264" y="222"/>
                  </a:lnTo>
                  <a:lnTo>
                    <a:pt x="276" y="246"/>
                  </a:lnTo>
                  <a:lnTo>
                    <a:pt x="252" y="246"/>
                  </a:lnTo>
                  <a:lnTo>
                    <a:pt x="240" y="252"/>
                  </a:lnTo>
                  <a:lnTo>
                    <a:pt x="228" y="264"/>
                  </a:lnTo>
                  <a:lnTo>
                    <a:pt x="228" y="276"/>
                  </a:lnTo>
                  <a:lnTo>
                    <a:pt x="222" y="288"/>
                  </a:lnTo>
                  <a:lnTo>
                    <a:pt x="216" y="294"/>
                  </a:lnTo>
                  <a:lnTo>
                    <a:pt x="204" y="294"/>
                  </a:lnTo>
                  <a:lnTo>
                    <a:pt x="198" y="300"/>
                  </a:lnTo>
                  <a:lnTo>
                    <a:pt x="192" y="300"/>
                  </a:lnTo>
                  <a:lnTo>
                    <a:pt x="174" y="306"/>
                  </a:lnTo>
                  <a:lnTo>
                    <a:pt x="186" y="330"/>
                  </a:lnTo>
                  <a:lnTo>
                    <a:pt x="186" y="366"/>
                  </a:lnTo>
                  <a:lnTo>
                    <a:pt x="168" y="366"/>
                  </a:lnTo>
                  <a:lnTo>
                    <a:pt x="168" y="360"/>
                  </a:lnTo>
                  <a:lnTo>
                    <a:pt x="174" y="354"/>
                  </a:lnTo>
                  <a:lnTo>
                    <a:pt x="174" y="342"/>
                  </a:lnTo>
                  <a:lnTo>
                    <a:pt x="144" y="312"/>
                  </a:lnTo>
                  <a:lnTo>
                    <a:pt x="138" y="312"/>
                  </a:lnTo>
                  <a:lnTo>
                    <a:pt x="132" y="318"/>
                  </a:lnTo>
                  <a:lnTo>
                    <a:pt x="132" y="336"/>
                  </a:lnTo>
                  <a:lnTo>
                    <a:pt x="138" y="348"/>
                  </a:lnTo>
                  <a:lnTo>
                    <a:pt x="150" y="354"/>
                  </a:lnTo>
                  <a:lnTo>
                    <a:pt x="150" y="366"/>
                  </a:lnTo>
                  <a:lnTo>
                    <a:pt x="138" y="390"/>
                  </a:lnTo>
                  <a:lnTo>
                    <a:pt x="132" y="396"/>
                  </a:lnTo>
                  <a:lnTo>
                    <a:pt x="120" y="390"/>
                  </a:lnTo>
                  <a:lnTo>
                    <a:pt x="114" y="384"/>
                  </a:lnTo>
                  <a:lnTo>
                    <a:pt x="102" y="414"/>
                  </a:lnTo>
                  <a:lnTo>
                    <a:pt x="114" y="438"/>
                  </a:lnTo>
                  <a:lnTo>
                    <a:pt x="114" y="450"/>
                  </a:lnTo>
                  <a:lnTo>
                    <a:pt x="126" y="462"/>
                  </a:lnTo>
                  <a:lnTo>
                    <a:pt x="132" y="474"/>
                  </a:lnTo>
                  <a:lnTo>
                    <a:pt x="132" y="480"/>
                  </a:lnTo>
                  <a:lnTo>
                    <a:pt x="120" y="492"/>
                  </a:lnTo>
                  <a:lnTo>
                    <a:pt x="114" y="492"/>
                  </a:lnTo>
                  <a:lnTo>
                    <a:pt x="132" y="516"/>
                  </a:lnTo>
                  <a:lnTo>
                    <a:pt x="138" y="552"/>
                  </a:lnTo>
                  <a:lnTo>
                    <a:pt x="114" y="558"/>
                  </a:lnTo>
                  <a:lnTo>
                    <a:pt x="132" y="576"/>
                  </a:lnTo>
                  <a:lnTo>
                    <a:pt x="132" y="636"/>
                  </a:lnTo>
                  <a:lnTo>
                    <a:pt x="120" y="642"/>
                  </a:lnTo>
                  <a:lnTo>
                    <a:pt x="114" y="654"/>
                  </a:lnTo>
                  <a:lnTo>
                    <a:pt x="114" y="678"/>
                  </a:lnTo>
                  <a:lnTo>
                    <a:pt x="138" y="702"/>
                  </a:lnTo>
                  <a:lnTo>
                    <a:pt x="138" y="720"/>
                  </a:lnTo>
                  <a:lnTo>
                    <a:pt x="132" y="732"/>
                  </a:lnTo>
                  <a:lnTo>
                    <a:pt x="120" y="738"/>
                  </a:lnTo>
                  <a:lnTo>
                    <a:pt x="114" y="750"/>
                  </a:lnTo>
                  <a:lnTo>
                    <a:pt x="102" y="756"/>
                  </a:lnTo>
                  <a:lnTo>
                    <a:pt x="96" y="762"/>
                  </a:lnTo>
                  <a:lnTo>
                    <a:pt x="114" y="774"/>
                  </a:lnTo>
                  <a:lnTo>
                    <a:pt x="84" y="798"/>
                  </a:lnTo>
                  <a:lnTo>
                    <a:pt x="66" y="798"/>
                  </a:lnTo>
                  <a:lnTo>
                    <a:pt x="54" y="804"/>
                  </a:lnTo>
                  <a:lnTo>
                    <a:pt x="36" y="810"/>
                  </a:lnTo>
                  <a:lnTo>
                    <a:pt x="30" y="822"/>
                  </a:lnTo>
                  <a:lnTo>
                    <a:pt x="30" y="846"/>
                  </a:lnTo>
                  <a:lnTo>
                    <a:pt x="36" y="852"/>
                  </a:lnTo>
                  <a:lnTo>
                    <a:pt x="36" y="858"/>
                  </a:lnTo>
                  <a:lnTo>
                    <a:pt x="6" y="858"/>
                  </a:lnTo>
                  <a:lnTo>
                    <a:pt x="0" y="864"/>
                  </a:lnTo>
                  <a:lnTo>
                    <a:pt x="0" y="876"/>
                  </a:lnTo>
                  <a:lnTo>
                    <a:pt x="6" y="888"/>
                  </a:lnTo>
                  <a:lnTo>
                    <a:pt x="18" y="894"/>
                  </a:lnTo>
                  <a:lnTo>
                    <a:pt x="24" y="906"/>
                  </a:lnTo>
                  <a:lnTo>
                    <a:pt x="36" y="912"/>
                  </a:lnTo>
                  <a:close/>
                </a:path>
              </a:pathLst>
            </a:custGeom>
            <a:solidFill>
              <a:srgbClr val="385723"/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70" name="Chile" descr="© INSCALE GmbH, 05.05.2010&#10;http://www.presentationload.com/">
              <a:extLst>
                <a:ext uri="{FF2B5EF4-FFF2-40B4-BE49-F238E27FC236}">
                  <a16:creationId xmlns:a16="http://schemas.microsoft.com/office/drawing/2014/main" id="{AE39D1C7-8406-4397-A3BA-C803F5114C4F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3365542" y="5159531"/>
              <a:ext cx="512479" cy="1359800"/>
            </a:xfrm>
            <a:custGeom>
              <a:avLst/>
              <a:gdLst>
                <a:gd name="T0" fmla="*/ 2147483647 w 1158"/>
                <a:gd name="T1" fmla="*/ 2147483647 h 3030"/>
                <a:gd name="T2" fmla="*/ 2147483647 w 1158"/>
                <a:gd name="T3" fmla="*/ 2147483647 h 3030"/>
                <a:gd name="T4" fmla="*/ 2147483647 w 1158"/>
                <a:gd name="T5" fmla="*/ 2147483647 h 3030"/>
                <a:gd name="T6" fmla="*/ 2147483647 w 1158"/>
                <a:gd name="T7" fmla="*/ 2147483647 h 3030"/>
                <a:gd name="T8" fmla="*/ 2147483647 w 1158"/>
                <a:gd name="T9" fmla="*/ 2147483647 h 3030"/>
                <a:gd name="T10" fmla="*/ 2147483647 w 1158"/>
                <a:gd name="T11" fmla="*/ 2147483647 h 3030"/>
                <a:gd name="T12" fmla="*/ 2147483647 w 1158"/>
                <a:gd name="T13" fmla="*/ 2147483647 h 3030"/>
                <a:gd name="T14" fmla="*/ 2147483647 w 1158"/>
                <a:gd name="T15" fmla="*/ 2147483647 h 3030"/>
                <a:gd name="T16" fmla="*/ 2147483647 w 1158"/>
                <a:gd name="T17" fmla="*/ 2147483647 h 3030"/>
                <a:gd name="T18" fmla="*/ 2147483647 w 1158"/>
                <a:gd name="T19" fmla="*/ 2147483647 h 3030"/>
                <a:gd name="T20" fmla="*/ 2147483647 w 1158"/>
                <a:gd name="T21" fmla="*/ 2147483647 h 3030"/>
                <a:gd name="T22" fmla="*/ 2147483647 w 1158"/>
                <a:gd name="T23" fmla="*/ 2147483647 h 3030"/>
                <a:gd name="T24" fmla="*/ 2147483647 w 1158"/>
                <a:gd name="T25" fmla="*/ 2147483647 h 3030"/>
                <a:gd name="T26" fmla="*/ 2147483647 w 1158"/>
                <a:gd name="T27" fmla="*/ 2147483647 h 3030"/>
                <a:gd name="T28" fmla="*/ 2147483647 w 1158"/>
                <a:gd name="T29" fmla="*/ 2147483647 h 3030"/>
                <a:gd name="T30" fmla="*/ 2147483647 w 1158"/>
                <a:gd name="T31" fmla="*/ 2147483647 h 3030"/>
                <a:gd name="T32" fmla="*/ 2147483647 w 1158"/>
                <a:gd name="T33" fmla="*/ 2147483647 h 3030"/>
                <a:gd name="T34" fmla="*/ 2147483647 w 1158"/>
                <a:gd name="T35" fmla="*/ 2147483647 h 3030"/>
                <a:gd name="T36" fmla="*/ 2147483647 w 1158"/>
                <a:gd name="T37" fmla="*/ 2147483647 h 3030"/>
                <a:gd name="T38" fmla="*/ 2147483647 w 1158"/>
                <a:gd name="T39" fmla="*/ 2147483647 h 3030"/>
                <a:gd name="T40" fmla="*/ 2147483647 w 1158"/>
                <a:gd name="T41" fmla="*/ 2147483647 h 3030"/>
                <a:gd name="T42" fmla="*/ 2147483647 w 1158"/>
                <a:gd name="T43" fmla="*/ 2147483647 h 3030"/>
                <a:gd name="T44" fmla="*/ 2147483647 w 1158"/>
                <a:gd name="T45" fmla="*/ 2147483647 h 3030"/>
                <a:gd name="T46" fmla="*/ 2147483647 w 1158"/>
                <a:gd name="T47" fmla="*/ 2147483647 h 3030"/>
                <a:gd name="T48" fmla="*/ 2147483647 w 1158"/>
                <a:gd name="T49" fmla="*/ 2147483647 h 3030"/>
                <a:gd name="T50" fmla="*/ 2147483647 w 1158"/>
                <a:gd name="T51" fmla="*/ 2147483647 h 3030"/>
                <a:gd name="T52" fmla="*/ 2147483647 w 1158"/>
                <a:gd name="T53" fmla="*/ 2147483647 h 3030"/>
                <a:gd name="T54" fmla="*/ 2147483647 w 1158"/>
                <a:gd name="T55" fmla="*/ 2147483647 h 3030"/>
                <a:gd name="T56" fmla="*/ 2147483647 w 1158"/>
                <a:gd name="T57" fmla="*/ 2147483647 h 3030"/>
                <a:gd name="T58" fmla="*/ 2147483647 w 1158"/>
                <a:gd name="T59" fmla="*/ 2147483647 h 3030"/>
                <a:gd name="T60" fmla="*/ 2147483647 w 1158"/>
                <a:gd name="T61" fmla="*/ 2147483647 h 3030"/>
                <a:gd name="T62" fmla="*/ 2147483647 w 1158"/>
                <a:gd name="T63" fmla="*/ 2147483647 h 3030"/>
                <a:gd name="T64" fmla="*/ 2147483647 w 1158"/>
                <a:gd name="T65" fmla="*/ 2147483647 h 3030"/>
                <a:gd name="T66" fmla="*/ 2147483647 w 1158"/>
                <a:gd name="T67" fmla="*/ 2147483647 h 3030"/>
                <a:gd name="T68" fmla="*/ 2147483647 w 1158"/>
                <a:gd name="T69" fmla="*/ 2147483647 h 3030"/>
                <a:gd name="T70" fmla="*/ 2147483647 w 1158"/>
                <a:gd name="T71" fmla="*/ 2147483647 h 3030"/>
                <a:gd name="T72" fmla="*/ 2147483647 w 1158"/>
                <a:gd name="T73" fmla="*/ 2147483647 h 3030"/>
                <a:gd name="T74" fmla="*/ 2147483647 w 1158"/>
                <a:gd name="T75" fmla="*/ 2147483647 h 3030"/>
                <a:gd name="T76" fmla="*/ 2147483647 w 1158"/>
                <a:gd name="T77" fmla="*/ 2147483647 h 3030"/>
                <a:gd name="T78" fmla="*/ 0 w 1158"/>
                <a:gd name="T79" fmla="*/ 2147483647 h 3030"/>
                <a:gd name="T80" fmla="*/ 2147483647 w 1158"/>
                <a:gd name="T81" fmla="*/ 2147483647 h 3030"/>
                <a:gd name="T82" fmla="*/ 2147483647 w 1158"/>
                <a:gd name="T83" fmla="*/ 2147483647 h 3030"/>
                <a:gd name="T84" fmla="*/ 2147483647 w 1158"/>
                <a:gd name="T85" fmla="*/ 2147483647 h 3030"/>
                <a:gd name="T86" fmla="*/ 2147483647 w 1158"/>
                <a:gd name="T87" fmla="*/ 2147483647 h 3030"/>
                <a:gd name="T88" fmla="*/ 2147483647 w 1158"/>
                <a:gd name="T89" fmla="*/ 2147483647 h 3030"/>
                <a:gd name="T90" fmla="*/ 2147483647 w 1158"/>
                <a:gd name="T91" fmla="*/ 2147483647 h 3030"/>
                <a:gd name="T92" fmla="*/ 2147483647 w 1158"/>
                <a:gd name="T93" fmla="*/ 2147483647 h 3030"/>
                <a:gd name="T94" fmla="*/ 2147483647 w 1158"/>
                <a:gd name="T95" fmla="*/ 2147483647 h 3030"/>
                <a:gd name="T96" fmla="*/ 2147483647 w 1158"/>
                <a:gd name="T97" fmla="*/ 2147483647 h 3030"/>
                <a:gd name="T98" fmla="*/ 2147483647 w 1158"/>
                <a:gd name="T99" fmla="*/ 2147483647 h 3030"/>
                <a:gd name="T100" fmla="*/ 2147483647 w 1158"/>
                <a:gd name="T101" fmla="*/ 2147483647 h 3030"/>
                <a:gd name="T102" fmla="*/ 2147483647 w 1158"/>
                <a:gd name="T103" fmla="*/ 2147483647 h 3030"/>
                <a:gd name="T104" fmla="*/ 2147483647 w 1158"/>
                <a:gd name="T105" fmla="*/ 2147483647 h 3030"/>
                <a:gd name="T106" fmla="*/ 2147483647 w 1158"/>
                <a:gd name="T107" fmla="*/ 2147483647 h 3030"/>
                <a:gd name="T108" fmla="*/ 2147483647 w 1158"/>
                <a:gd name="T109" fmla="*/ 2147483647 h 3030"/>
                <a:gd name="T110" fmla="*/ 2147483647 w 1158"/>
                <a:gd name="T111" fmla="*/ 2147483647 h 3030"/>
                <a:gd name="T112" fmla="*/ 2147483647 w 1158"/>
                <a:gd name="T113" fmla="*/ 2147483647 h 3030"/>
                <a:gd name="T114" fmla="*/ 2147483647 w 1158"/>
                <a:gd name="T115" fmla="*/ 2147483647 h 3030"/>
                <a:gd name="T116" fmla="*/ 2147483647 w 1158"/>
                <a:gd name="T117" fmla="*/ 2147483647 h 3030"/>
                <a:gd name="T118" fmla="*/ 2147483647 w 1158"/>
                <a:gd name="T119" fmla="*/ 2147483647 h 3030"/>
                <a:gd name="T120" fmla="*/ 2147483647 w 1158"/>
                <a:gd name="T121" fmla="*/ 2147483647 h 3030"/>
                <a:gd name="T122" fmla="*/ 2147483647 w 1158"/>
                <a:gd name="T123" fmla="*/ 2147483647 h 303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158"/>
                <a:gd name="T187" fmla="*/ 0 h 3030"/>
                <a:gd name="T188" fmla="*/ 1158 w 1158"/>
                <a:gd name="T189" fmla="*/ 3030 h 303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158" h="3030">
                  <a:moveTo>
                    <a:pt x="1014" y="2910"/>
                  </a:moveTo>
                  <a:lnTo>
                    <a:pt x="984" y="2898"/>
                  </a:lnTo>
                  <a:lnTo>
                    <a:pt x="966" y="2880"/>
                  </a:lnTo>
                  <a:lnTo>
                    <a:pt x="948" y="2874"/>
                  </a:lnTo>
                  <a:lnTo>
                    <a:pt x="942" y="2862"/>
                  </a:lnTo>
                  <a:lnTo>
                    <a:pt x="936" y="2856"/>
                  </a:lnTo>
                  <a:lnTo>
                    <a:pt x="936" y="2850"/>
                  </a:lnTo>
                  <a:lnTo>
                    <a:pt x="906" y="2850"/>
                  </a:lnTo>
                  <a:lnTo>
                    <a:pt x="912" y="2832"/>
                  </a:lnTo>
                  <a:lnTo>
                    <a:pt x="870" y="2796"/>
                  </a:lnTo>
                  <a:lnTo>
                    <a:pt x="840" y="2802"/>
                  </a:lnTo>
                  <a:lnTo>
                    <a:pt x="828" y="2796"/>
                  </a:lnTo>
                  <a:lnTo>
                    <a:pt x="816" y="2808"/>
                  </a:lnTo>
                  <a:lnTo>
                    <a:pt x="792" y="2814"/>
                  </a:lnTo>
                  <a:lnTo>
                    <a:pt x="798" y="2832"/>
                  </a:lnTo>
                  <a:lnTo>
                    <a:pt x="780" y="2832"/>
                  </a:lnTo>
                  <a:lnTo>
                    <a:pt x="780" y="2862"/>
                  </a:lnTo>
                  <a:lnTo>
                    <a:pt x="786" y="2868"/>
                  </a:lnTo>
                  <a:lnTo>
                    <a:pt x="798" y="2868"/>
                  </a:lnTo>
                  <a:lnTo>
                    <a:pt x="810" y="2862"/>
                  </a:lnTo>
                  <a:lnTo>
                    <a:pt x="816" y="2856"/>
                  </a:lnTo>
                  <a:lnTo>
                    <a:pt x="828" y="2850"/>
                  </a:lnTo>
                  <a:lnTo>
                    <a:pt x="834" y="2844"/>
                  </a:lnTo>
                  <a:lnTo>
                    <a:pt x="858" y="2856"/>
                  </a:lnTo>
                  <a:lnTo>
                    <a:pt x="858" y="2874"/>
                  </a:lnTo>
                  <a:lnTo>
                    <a:pt x="846" y="2880"/>
                  </a:lnTo>
                  <a:lnTo>
                    <a:pt x="828" y="2898"/>
                  </a:lnTo>
                  <a:lnTo>
                    <a:pt x="822" y="2898"/>
                  </a:lnTo>
                  <a:lnTo>
                    <a:pt x="828" y="2904"/>
                  </a:lnTo>
                  <a:lnTo>
                    <a:pt x="882" y="2922"/>
                  </a:lnTo>
                  <a:lnTo>
                    <a:pt x="912" y="2928"/>
                  </a:lnTo>
                  <a:lnTo>
                    <a:pt x="924" y="2934"/>
                  </a:lnTo>
                  <a:lnTo>
                    <a:pt x="906" y="2958"/>
                  </a:lnTo>
                  <a:lnTo>
                    <a:pt x="906" y="2952"/>
                  </a:lnTo>
                  <a:lnTo>
                    <a:pt x="894" y="2940"/>
                  </a:lnTo>
                  <a:lnTo>
                    <a:pt x="876" y="2940"/>
                  </a:lnTo>
                  <a:lnTo>
                    <a:pt x="870" y="2946"/>
                  </a:lnTo>
                  <a:lnTo>
                    <a:pt x="870" y="2952"/>
                  </a:lnTo>
                  <a:lnTo>
                    <a:pt x="852" y="2928"/>
                  </a:lnTo>
                  <a:lnTo>
                    <a:pt x="834" y="2934"/>
                  </a:lnTo>
                  <a:lnTo>
                    <a:pt x="846" y="2946"/>
                  </a:lnTo>
                  <a:lnTo>
                    <a:pt x="816" y="2940"/>
                  </a:lnTo>
                  <a:lnTo>
                    <a:pt x="822" y="2946"/>
                  </a:lnTo>
                  <a:lnTo>
                    <a:pt x="828" y="2958"/>
                  </a:lnTo>
                  <a:lnTo>
                    <a:pt x="834" y="2964"/>
                  </a:lnTo>
                  <a:lnTo>
                    <a:pt x="894" y="2964"/>
                  </a:lnTo>
                  <a:lnTo>
                    <a:pt x="906" y="2970"/>
                  </a:lnTo>
                  <a:lnTo>
                    <a:pt x="1050" y="2970"/>
                  </a:lnTo>
                  <a:lnTo>
                    <a:pt x="1074" y="2982"/>
                  </a:lnTo>
                  <a:lnTo>
                    <a:pt x="1080" y="2988"/>
                  </a:lnTo>
                  <a:lnTo>
                    <a:pt x="1086" y="2988"/>
                  </a:lnTo>
                  <a:lnTo>
                    <a:pt x="1122" y="2970"/>
                  </a:lnTo>
                  <a:lnTo>
                    <a:pt x="1140" y="2976"/>
                  </a:lnTo>
                  <a:lnTo>
                    <a:pt x="1152" y="2976"/>
                  </a:lnTo>
                  <a:lnTo>
                    <a:pt x="1158" y="2952"/>
                  </a:lnTo>
                  <a:lnTo>
                    <a:pt x="1140" y="2952"/>
                  </a:lnTo>
                  <a:lnTo>
                    <a:pt x="1086" y="2940"/>
                  </a:lnTo>
                  <a:lnTo>
                    <a:pt x="1014" y="2910"/>
                  </a:lnTo>
                  <a:close/>
                  <a:moveTo>
                    <a:pt x="990" y="2988"/>
                  </a:moveTo>
                  <a:lnTo>
                    <a:pt x="1014" y="3000"/>
                  </a:lnTo>
                  <a:lnTo>
                    <a:pt x="1068" y="3006"/>
                  </a:lnTo>
                  <a:lnTo>
                    <a:pt x="1038" y="2982"/>
                  </a:lnTo>
                  <a:lnTo>
                    <a:pt x="990" y="2988"/>
                  </a:lnTo>
                  <a:close/>
                  <a:moveTo>
                    <a:pt x="960" y="2994"/>
                  </a:moveTo>
                  <a:lnTo>
                    <a:pt x="966" y="2982"/>
                  </a:lnTo>
                  <a:lnTo>
                    <a:pt x="888" y="2982"/>
                  </a:lnTo>
                  <a:lnTo>
                    <a:pt x="906" y="3012"/>
                  </a:lnTo>
                  <a:lnTo>
                    <a:pt x="936" y="3018"/>
                  </a:lnTo>
                  <a:lnTo>
                    <a:pt x="930" y="3006"/>
                  </a:lnTo>
                  <a:lnTo>
                    <a:pt x="936" y="3000"/>
                  </a:lnTo>
                  <a:lnTo>
                    <a:pt x="948" y="3012"/>
                  </a:lnTo>
                  <a:lnTo>
                    <a:pt x="996" y="3012"/>
                  </a:lnTo>
                  <a:lnTo>
                    <a:pt x="1008" y="3030"/>
                  </a:lnTo>
                  <a:lnTo>
                    <a:pt x="1026" y="3030"/>
                  </a:lnTo>
                  <a:lnTo>
                    <a:pt x="996" y="3000"/>
                  </a:lnTo>
                  <a:lnTo>
                    <a:pt x="960" y="2994"/>
                  </a:lnTo>
                  <a:close/>
                  <a:moveTo>
                    <a:pt x="804" y="2946"/>
                  </a:moveTo>
                  <a:lnTo>
                    <a:pt x="744" y="2940"/>
                  </a:lnTo>
                  <a:lnTo>
                    <a:pt x="750" y="2958"/>
                  </a:lnTo>
                  <a:lnTo>
                    <a:pt x="792" y="2958"/>
                  </a:lnTo>
                  <a:lnTo>
                    <a:pt x="804" y="2976"/>
                  </a:lnTo>
                  <a:lnTo>
                    <a:pt x="864" y="3000"/>
                  </a:lnTo>
                  <a:lnTo>
                    <a:pt x="828" y="2970"/>
                  </a:lnTo>
                  <a:lnTo>
                    <a:pt x="804" y="2946"/>
                  </a:lnTo>
                  <a:close/>
                  <a:moveTo>
                    <a:pt x="804" y="2880"/>
                  </a:moveTo>
                  <a:lnTo>
                    <a:pt x="786" y="2898"/>
                  </a:lnTo>
                  <a:lnTo>
                    <a:pt x="792" y="2928"/>
                  </a:lnTo>
                  <a:lnTo>
                    <a:pt x="816" y="2922"/>
                  </a:lnTo>
                  <a:lnTo>
                    <a:pt x="804" y="2880"/>
                  </a:lnTo>
                  <a:close/>
                  <a:moveTo>
                    <a:pt x="774" y="2928"/>
                  </a:moveTo>
                  <a:lnTo>
                    <a:pt x="768" y="2910"/>
                  </a:lnTo>
                  <a:lnTo>
                    <a:pt x="720" y="2898"/>
                  </a:lnTo>
                  <a:lnTo>
                    <a:pt x="708" y="2916"/>
                  </a:lnTo>
                  <a:lnTo>
                    <a:pt x="708" y="2934"/>
                  </a:lnTo>
                  <a:lnTo>
                    <a:pt x="744" y="2922"/>
                  </a:lnTo>
                  <a:lnTo>
                    <a:pt x="774" y="2928"/>
                  </a:lnTo>
                  <a:close/>
                  <a:moveTo>
                    <a:pt x="612" y="2772"/>
                  </a:moveTo>
                  <a:lnTo>
                    <a:pt x="606" y="2766"/>
                  </a:lnTo>
                  <a:lnTo>
                    <a:pt x="594" y="2766"/>
                  </a:lnTo>
                  <a:lnTo>
                    <a:pt x="588" y="2760"/>
                  </a:lnTo>
                  <a:lnTo>
                    <a:pt x="570" y="2760"/>
                  </a:lnTo>
                  <a:lnTo>
                    <a:pt x="570" y="2766"/>
                  </a:lnTo>
                  <a:lnTo>
                    <a:pt x="564" y="2778"/>
                  </a:lnTo>
                  <a:lnTo>
                    <a:pt x="564" y="2808"/>
                  </a:lnTo>
                  <a:lnTo>
                    <a:pt x="570" y="2808"/>
                  </a:lnTo>
                  <a:lnTo>
                    <a:pt x="576" y="2802"/>
                  </a:lnTo>
                  <a:lnTo>
                    <a:pt x="588" y="2802"/>
                  </a:lnTo>
                  <a:lnTo>
                    <a:pt x="594" y="2796"/>
                  </a:lnTo>
                  <a:lnTo>
                    <a:pt x="600" y="2820"/>
                  </a:lnTo>
                  <a:lnTo>
                    <a:pt x="630" y="2808"/>
                  </a:lnTo>
                  <a:lnTo>
                    <a:pt x="612" y="2790"/>
                  </a:lnTo>
                  <a:lnTo>
                    <a:pt x="618" y="2772"/>
                  </a:lnTo>
                  <a:lnTo>
                    <a:pt x="612" y="2772"/>
                  </a:lnTo>
                  <a:close/>
                  <a:moveTo>
                    <a:pt x="552" y="2826"/>
                  </a:moveTo>
                  <a:lnTo>
                    <a:pt x="516" y="2808"/>
                  </a:lnTo>
                  <a:lnTo>
                    <a:pt x="546" y="2832"/>
                  </a:lnTo>
                  <a:lnTo>
                    <a:pt x="588" y="2844"/>
                  </a:lnTo>
                  <a:lnTo>
                    <a:pt x="606" y="2850"/>
                  </a:lnTo>
                  <a:lnTo>
                    <a:pt x="588" y="2832"/>
                  </a:lnTo>
                  <a:lnTo>
                    <a:pt x="552" y="2826"/>
                  </a:lnTo>
                  <a:close/>
                  <a:moveTo>
                    <a:pt x="552" y="2748"/>
                  </a:moveTo>
                  <a:lnTo>
                    <a:pt x="534" y="2730"/>
                  </a:lnTo>
                  <a:lnTo>
                    <a:pt x="528" y="2766"/>
                  </a:lnTo>
                  <a:lnTo>
                    <a:pt x="504" y="2772"/>
                  </a:lnTo>
                  <a:lnTo>
                    <a:pt x="546" y="2784"/>
                  </a:lnTo>
                  <a:lnTo>
                    <a:pt x="552" y="2748"/>
                  </a:lnTo>
                  <a:close/>
                  <a:moveTo>
                    <a:pt x="444" y="2736"/>
                  </a:moveTo>
                  <a:lnTo>
                    <a:pt x="480" y="2772"/>
                  </a:lnTo>
                  <a:lnTo>
                    <a:pt x="492" y="2760"/>
                  </a:lnTo>
                  <a:lnTo>
                    <a:pt x="462" y="2724"/>
                  </a:lnTo>
                  <a:lnTo>
                    <a:pt x="444" y="2736"/>
                  </a:lnTo>
                  <a:close/>
                  <a:moveTo>
                    <a:pt x="516" y="2724"/>
                  </a:moveTo>
                  <a:lnTo>
                    <a:pt x="504" y="2718"/>
                  </a:lnTo>
                  <a:lnTo>
                    <a:pt x="492" y="2730"/>
                  </a:lnTo>
                  <a:lnTo>
                    <a:pt x="504" y="2748"/>
                  </a:lnTo>
                  <a:lnTo>
                    <a:pt x="516" y="2724"/>
                  </a:lnTo>
                  <a:close/>
                  <a:moveTo>
                    <a:pt x="456" y="2706"/>
                  </a:moveTo>
                  <a:lnTo>
                    <a:pt x="462" y="2676"/>
                  </a:lnTo>
                  <a:lnTo>
                    <a:pt x="456" y="2640"/>
                  </a:lnTo>
                  <a:lnTo>
                    <a:pt x="438" y="2634"/>
                  </a:lnTo>
                  <a:lnTo>
                    <a:pt x="438" y="2652"/>
                  </a:lnTo>
                  <a:lnTo>
                    <a:pt x="408" y="2646"/>
                  </a:lnTo>
                  <a:lnTo>
                    <a:pt x="432" y="2682"/>
                  </a:lnTo>
                  <a:lnTo>
                    <a:pt x="426" y="2724"/>
                  </a:lnTo>
                  <a:lnTo>
                    <a:pt x="456" y="2706"/>
                  </a:lnTo>
                  <a:close/>
                  <a:moveTo>
                    <a:pt x="366" y="2622"/>
                  </a:moveTo>
                  <a:lnTo>
                    <a:pt x="384" y="2628"/>
                  </a:lnTo>
                  <a:lnTo>
                    <a:pt x="390" y="2658"/>
                  </a:lnTo>
                  <a:lnTo>
                    <a:pt x="396" y="2628"/>
                  </a:lnTo>
                  <a:lnTo>
                    <a:pt x="402" y="2604"/>
                  </a:lnTo>
                  <a:lnTo>
                    <a:pt x="372" y="2598"/>
                  </a:lnTo>
                  <a:lnTo>
                    <a:pt x="366" y="2622"/>
                  </a:lnTo>
                  <a:close/>
                  <a:moveTo>
                    <a:pt x="372" y="2586"/>
                  </a:moveTo>
                  <a:lnTo>
                    <a:pt x="378" y="2586"/>
                  </a:lnTo>
                  <a:lnTo>
                    <a:pt x="378" y="2580"/>
                  </a:lnTo>
                  <a:lnTo>
                    <a:pt x="384" y="2574"/>
                  </a:lnTo>
                  <a:lnTo>
                    <a:pt x="414" y="2598"/>
                  </a:lnTo>
                  <a:lnTo>
                    <a:pt x="414" y="2574"/>
                  </a:lnTo>
                  <a:lnTo>
                    <a:pt x="384" y="2544"/>
                  </a:lnTo>
                  <a:lnTo>
                    <a:pt x="378" y="2532"/>
                  </a:lnTo>
                  <a:lnTo>
                    <a:pt x="372" y="2526"/>
                  </a:lnTo>
                  <a:lnTo>
                    <a:pt x="360" y="2502"/>
                  </a:lnTo>
                  <a:lnTo>
                    <a:pt x="360" y="2490"/>
                  </a:lnTo>
                  <a:lnTo>
                    <a:pt x="342" y="2454"/>
                  </a:lnTo>
                  <a:lnTo>
                    <a:pt x="330" y="2448"/>
                  </a:lnTo>
                  <a:lnTo>
                    <a:pt x="324" y="2442"/>
                  </a:lnTo>
                  <a:lnTo>
                    <a:pt x="318" y="2442"/>
                  </a:lnTo>
                  <a:lnTo>
                    <a:pt x="312" y="2448"/>
                  </a:lnTo>
                  <a:lnTo>
                    <a:pt x="312" y="2454"/>
                  </a:lnTo>
                  <a:lnTo>
                    <a:pt x="294" y="2448"/>
                  </a:lnTo>
                  <a:lnTo>
                    <a:pt x="288" y="2454"/>
                  </a:lnTo>
                  <a:lnTo>
                    <a:pt x="288" y="2466"/>
                  </a:lnTo>
                  <a:lnTo>
                    <a:pt x="282" y="2472"/>
                  </a:lnTo>
                  <a:lnTo>
                    <a:pt x="282" y="2490"/>
                  </a:lnTo>
                  <a:lnTo>
                    <a:pt x="330" y="2490"/>
                  </a:lnTo>
                  <a:lnTo>
                    <a:pt x="312" y="2532"/>
                  </a:lnTo>
                  <a:lnTo>
                    <a:pt x="324" y="2532"/>
                  </a:lnTo>
                  <a:lnTo>
                    <a:pt x="348" y="2508"/>
                  </a:lnTo>
                  <a:lnTo>
                    <a:pt x="342" y="2532"/>
                  </a:lnTo>
                  <a:lnTo>
                    <a:pt x="342" y="2538"/>
                  </a:lnTo>
                  <a:lnTo>
                    <a:pt x="348" y="2544"/>
                  </a:lnTo>
                  <a:lnTo>
                    <a:pt x="366" y="2580"/>
                  </a:lnTo>
                  <a:lnTo>
                    <a:pt x="366" y="2586"/>
                  </a:lnTo>
                  <a:lnTo>
                    <a:pt x="372" y="2586"/>
                  </a:lnTo>
                  <a:close/>
                  <a:moveTo>
                    <a:pt x="246" y="2082"/>
                  </a:moveTo>
                  <a:lnTo>
                    <a:pt x="246" y="2034"/>
                  </a:lnTo>
                  <a:lnTo>
                    <a:pt x="216" y="2004"/>
                  </a:lnTo>
                  <a:lnTo>
                    <a:pt x="234" y="1992"/>
                  </a:lnTo>
                  <a:lnTo>
                    <a:pt x="210" y="1968"/>
                  </a:lnTo>
                  <a:lnTo>
                    <a:pt x="174" y="1956"/>
                  </a:lnTo>
                  <a:lnTo>
                    <a:pt x="174" y="1986"/>
                  </a:lnTo>
                  <a:lnTo>
                    <a:pt x="180" y="1998"/>
                  </a:lnTo>
                  <a:lnTo>
                    <a:pt x="180" y="2004"/>
                  </a:lnTo>
                  <a:lnTo>
                    <a:pt x="192" y="2016"/>
                  </a:lnTo>
                  <a:lnTo>
                    <a:pt x="198" y="2028"/>
                  </a:lnTo>
                  <a:lnTo>
                    <a:pt x="204" y="2034"/>
                  </a:lnTo>
                  <a:lnTo>
                    <a:pt x="204" y="2046"/>
                  </a:lnTo>
                  <a:lnTo>
                    <a:pt x="198" y="2064"/>
                  </a:lnTo>
                  <a:lnTo>
                    <a:pt x="246" y="2082"/>
                  </a:lnTo>
                  <a:close/>
                  <a:moveTo>
                    <a:pt x="246" y="2178"/>
                  </a:moveTo>
                  <a:lnTo>
                    <a:pt x="258" y="2190"/>
                  </a:lnTo>
                  <a:lnTo>
                    <a:pt x="282" y="2190"/>
                  </a:lnTo>
                  <a:lnTo>
                    <a:pt x="294" y="2172"/>
                  </a:lnTo>
                  <a:lnTo>
                    <a:pt x="264" y="2178"/>
                  </a:lnTo>
                  <a:lnTo>
                    <a:pt x="246" y="2178"/>
                  </a:lnTo>
                  <a:close/>
                  <a:moveTo>
                    <a:pt x="282" y="2220"/>
                  </a:moveTo>
                  <a:lnTo>
                    <a:pt x="282" y="2238"/>
                  </a:lnTo>
                  <a:lnTo>
                    <a:pt x="306" y="2256"/>
                  </a:lnTo>
                  <a:lnTo>
                    <a:pt x="306" y="2232"/>
                  </a:lnTo>
                  <a:lnTo>
                    <a:pt x="294" y="2208"/>
                  </a:lnTo>
                  <a:lnTo>
                    <a:pt x="258" y="2208"/>
                  </a:lnTo>
                  <a:lnTo>
                    <a:pt x="282" y="2220"/>
                  </a:lnTo>
                  <a:close/>
                  <a:moveTo>
                    <a:pt x="318" y="2190"/>
                  </a:moveTo>
                  <a:lnTo>
                    <a:pt x="324" y="2184"/>
                  </a:lnTo>
                  <a:lnTo>
                    <a:pt x="336" y="2178"/>
                  </a:lnTo>
                  <a:lnTo>
                    <a:pt x="348" y="2166"/>
                  </a:lnTo>
                  <a:lnTo>
                    <a:pt x="336" y="2154"/>
                  </a:lnTo>
                  <a:lnTo>
                    <a:pt x="324" y="2154"/>
                  </a:lnTo>
                  <a:lnTo>
                    <a:pt x="312" y="2160"/>
                  </a:lnTo>
                  <a:lnTo>
                    <a:pt x="306" y="2166"/>
                  </a:lnTo>
                  <a:lnTo>
                    <a:pt x="306" y="2184"/>
                  </a:lnTo>
                  <a:lnTo>
                    <a:pt x="312" y="2190"/>
                  </a:lnTo>
                  <a:lnTo>
                    <a:pt x="318" y="2190"/>
                  </a:lnTo>
                  <a:close/>
                  <a:moveTo>
                    <a:pt x="252" y="2112"/>
                  </a:moveTo>
                  <a:lnTo>
                    <a:pt x="240" y="2118"/>
                  </a:lnTo>
                  <a:lnTo>
                    <a:pt x="240" y="2136"/>
                  </a:lnTo>
                  <a:lnTo>
                    <a:pt x="252" y="2136"/>
                  </a:lnTo>
                  <a:lnTo>
                    <a:pt x="264" y="2124"/>
                  </a:lnTo>
                  <a:lnTo>
                    <a:pt x="264" y="2106"/>
                  </a:lnTo>
                  <a:lnTo>
                    <a:pt x="258" y="2106"/>
                  </a:lnTo>
                  <a:lnTo>
                    <a:pt x="252" y="2112"/>
                  </a:lnTo>
                  <a:close/>
                  <a:moveTo>
                    <a:pt x="234" y="2154"/>
                  </a:moveTo>
                  <a:lnTo>
                    <a:pt x="216" y="2154"/>
                  </a:lnTo>
                  <a:lnTo>
                    <a:pt x="228" y="2178"/>
                  </a:lnTo>
                  <a:lnTo>
                    <a:pt x="234" y="2154"/>
                  </a:lnTo>
                  <a:close/>
                  <a:moveTo>
                    <a:pt x="714" y="2874"/>
                  </a:moveTo>
                  <a:lnTo>
                    <a:pt x="726" y="2874"/>
                  </a:lnTo>
                  <a:lnTo>
                    <a:pt x="726" y="2886"/>
                  </a:lnTo>
                  <a:lnTo>
                    <a:pt x="768" y="2886"/>
                  </a:lnTo>
                  <a:lnTo>
                    <a:pt x="774" y="2880"/>
                  </a:lnTo>
                  <a:lnTo>
                    <a:pt x="774" y="2874"/>
                  </a:lnTo>
                  <a:lnTo>
                    <a:pt x="744" y="2844"/>
                  </a:lnTo>
                  <a:lnTo>
                    <a:pt x="744" y="2808"/>
                  </a:lnTo>
                  <a:lnTo>
                    <a:pt x="786" y="2802"/>
                  </a:lnTo>
                  <a:lnTo>
                    <a:pt x="780" y="2790"/>
                  </a:lnTo>
                  <a:lnTo>
                    <a:pt x="804" y="2790"/>
                  </a:lnTo>
                  <a:lnTo>
                    <a:pt x="816" y="2772"/>
                  </a:lnTo>
                  <a:lnTo>
                    <a:pt x="792" y="2754"/>
                  </a:lnTo>
                  <a:lnTo>
                    <a:pt x="696" y="2754"/>
                  </a:lnTo>
                  <a:lnTo>
                    <a:pt x="684" y="2760"/>
                  </a:lnTo>
                  <a:lnTo>
                    <a:pt x="672" y="2760"/>
                  </a:lnTo>
                  <a:lnTo>
                    <a:pt x="654" y="2742"/>
                  </a:lnTo>
                  <a:lnTo>
                    <a:pt x="618" y="2724"/>
                  </a:lnTo>
                  <a:lnTo>
                    <a:pt x="606" y="2706"/>
                  </a:lnTo>
                  <a:lnTo>
                    <a:pt x="588" y="2682"/>
                  </a:lnTo>
                  <a:lnTo>
                    <a:pt x="588" y="2658"/>
                  </a:lnTo>
                  <a:lnTo>
                    <a:pt x="576" y="2646"/>
                  </a:lnTo>
                  <a:lnTo>
                    <a:pt x="564" y="2640"/>
                  </a:lnTo>
                  <a:lnTo>
                    <a:pt x="546" y="2640"/>
                  </a:lnTo>
                  <a:lnTo>
                    <a:pt x="534" y="2652"/>
                  </a:lnTo>
                  <a:lnTo>
                    <a:pt x="528" y="2652"/>
                  </a:lnTo>
                  <a:lnTo>
                    <a:pt x="516" y="2646"/>
                  </a:lnTo>
                  <a:lnTo>
                    <a:pt x="510" y="2640"/>
                  </a:lnTo>
                  <a:lnTo>
                    <a:pt x="510" y="2628"/>
                  </a:lnTo>
                  <a:lnTo>
                    <a:pt x="504" y="2622"/>
                  </a:lnTo>
                  <a:lnTo>
                    <a:pt x="504" y="2616"/>
                  </a:lnTo>
                  <a:lnTo>
                    <a:pt x="474" y="2610"/>
                  </a:lnTo>
                  <a:lnTo>
                    <a:pt x="474" y="2574"/>
                  </a:lnTo>
                  <a:lnTo>
                    <a:pt x="468" y="2568"/>
                  </a:lnTo>
                  <a:lnTo>
                    <a:pt x="462" y="2556"/>
                  </a:lnTo>
                  <a:lnTo>
                    <a:pt x="462" y="2544"/>
                  </a:lnTo>
                  <a:lnTo>
                    <a:pt x="474" y="2538"/>
                  </a:lnTo>
                  <a:lnTo>
                    <a:pt x="474" y="2514"/>
                  </a:lnTo>
                  <a:lnTo>
                    <a:pt x="480" y="2514"/>
                  </a:lnTo>
                  <a:lnTo>
                    <a:pt x="486" y="2508"/>
                  </a:lnTo>
                  <a:lnTo>
                    <a:pt x="492" y="2508"/>
                  </a:lnTo>
                  <a:lnTo>
                    <a:pt x="498" y="2502"/>
                  </a:lnTo>
                  <a:lnTo>
                    <a:pt x="498" y="2496"/>
                  </a:lnTo>
                  <a:lnTo>
                    <a:pt x="474" y="2472"/>
                  </a:lnTo>
                  <a:lnTo>
                    <a:pt x="480" y="2466"/>
                  </a:lnTo>
                  <a:lnTo>
                    <a:pt x="492" y="2460"/>
                  </a:lnTo>
                  <a:lnTo>
                    <a:pt x="498" y="2460"/>
                  </a:lnTo>
                  <a:lnTo>
                    <a:pt x="498" y="2454"/>
                  </a:lnTo>
                  <a:lnTo>
                    <a:pt x="474" y="2430"/>
                  </a:lnTo>
                  <a:lnTo>
                    <a:pt x="468" y="2430"/>
                  </a:lnTo>
                  <a:lnTo>
                    <a:pt x="474" y="2388"/>
                  </a:lnTo>
                  <a:lnTo>
                    <a:pt x="486" y="2382"/>
                  </a:lnTo>
                  <a:lnTo>
                    <a:pt x="474" y="2358"/>
                  </a:lnTo>
                  <a:lnTo>
                    <a:pt x="480" y="2322"/>
                  </a:lnTo>
                  <a:lnTo>
                    <a:pt x="456" y="2298"/>
                  </a:lnTo>
                  <a:lnTo>
                    <a:pt x="462" y="2274"/>
                  </a:lnTo>
                  <a:lnTo>
                    <a:pt x="438" y="2256"/>
                  </a:lnTo>
                  <a:lnTo>
                    <a:pt x="450" y="2244"/>
                  </a:lnTo>
                  <a:lnTo>
                    <a:pt x="456" y="2232"/>
                  </a:lnTo>
                  <a:lnTo>
                    <a:pt x="462" y="2226"/>
                  </a:lnTo>
                  <a:lnTo>
                    <a:pt x="438" y="2202"/>
                  </a:lnTo>
                  <a:lnTo>
                    <a:pt x="426" y="2202"/>
                  </a:lnTo>
                  <a:lnTo>
                    <a:pt x="420" y="2196"/>
                  </a:lnTo>
                  <a:lnTo>
                    <a:pt x="408" y="2190"/>
                  </a:lnTo>
                  <a:lnTo>
                    <a:pt x="402" y="2190"/>
                  </a:lnTo>
                  <a:lnTo>
                    <a:pt x="396" y="2184"/>
                  </a:lnTo>
                  <a:lnTo>
                    <a:pt x="414" y="2184"/>
                  </a:lnTo>
                  <a:lnTo>
                    <a:pt x="426" y="2178"/>
                  </a:lnTo>
                  <a:lnTo>
                    <a:pt x="438" y="2178"/>
                  </a:lnTo>
                  <a:lnTo>
                    <a:pt x="444" y="2172"/>
                  </a:lnTo>
                  <a:lnTo>
                    <a:pt x="444" y="2166"/>
                  </a:lnTo>
                  <a:lnTo>
                    <a:pt x="432" y="2160"/>
                  </a:lnTo>
                  <a:lnTo>
                    <a:pt x="402" y="2160"/>
                  </a:lnTo>
                  <a:lnTo>
                    <a:pt x="390" y="2148"/>
                  </a:lnTo>
                  <a:lnTo>
                    <a:pt x="390" y="2118"/>
                  </a:lnTo>
                  <a:lnTo>
                    <a:pt x="384" y="2106"/>
                  </a:lnTo>
                  <a:lnTo>
                    <a:pt x="384" y="2100"/>
                  </a:lnTo>
                  <a:lnTo>
                    <a:pt x="378" y="2094"/>
                  </a:lnTo>
                  <a:lnTo>
                    <a:pt x="366" y="2088"/>
                  </a:lnTo>
                  <a:lnTo>
                    <a:pt x="360" y="2088"/>
                  </a:lnTo>
                  <a:lnTo>
                    <a:pt x="366" y="2058"/>
                  </a:lnTo>
                  <a:lnTo>
                    <a:pt x="342" y="2046"/>
                  </a:lnTo>
                  <a:lnTo>
                    <a:pt x="336" y="2040"/>
                  </a:lnTo>
                  <a:lnTo>
                    <a:pt x="336" y="2028"/>
                  </a:lnTo>
                  <a:lnTo>
                    <a:pt x="330" y="2016"/>
                  </a:lnTo>
                  <a:lnTo>
                    <a:pt x="330" y="1998"/>
                  </a:lnTo>
                  <a:lnTo>
                    <a:pt x="324" y="1986"/>
                  </a:lnTo>
                  <a:lnTo>
                    <a:pt x="324" y="1974"/>
                  </a:lnTo>
                  <a:lnTo>
                    <a:pt x="330" y="1968"/>
                  </a:lnTo>
                  <a:lnTo>
                    <a:pt x="342" y="1962"/>
                  </a:lnTo>
                  <a:lnTo>
                    <a:pt x="348" y="1962"/>
                  </a:lnTo>
                  <a:lnTo>
                    <a:pt x="336" y="1950"/>
                  </a:lnTo>
                  <a:lnTo>
                    <a:pt x="324" y="1944"/>
                  </a:lnTo>
                  <a:lnTo>
                    <a:pt x="306" y="1926"/>
                  </a:lnTo>
                  <a:lnTo>
                    <a:pt x="300" y="1914"/>
                  </a:lnTo>
                  <a:lnTo>
                    <a:pt x="300" y="1890"/>
                  </a:lnTo>
                  <a:lnTo>
                    <a:pt x="294" y="1878"/>
                  </a:lnTo>
                  <a:lnTo>
                    <a:pt x="288" y="1872"/>
                  </a:lnTo>
                  <a:lnTo>
                    <a:pt x="288" y="1842"/>
                  </a:lnTo>
                  <a:lnTo>
                    <a:pt x="294" y="1836"/>
                  </a:lnTo>
                  <a:lnTo>
                    <a:pt x="294" y="1824"/>
                  </a:lnTo>
                  <a:lnTo>
                    <a:pt x="276" y="1812"/>
                  </a:lnTo>
                  <a:lnTo>
                    <a:pt x="276" y="1806"/>
                  </a:lnTo>
                  <a:lnTo>
                    <a:pt x="282" y="1794"/>
                  </a:lnTo>
                  <a:lnTo>
                    <a:pt x="282" y="1788"/>
                  </a:lnTo>
                  <a:lnTo>
                    <a:pt x="264" y="1770"/>
                  </a:lnTo>
                  <a:lnTo>
                    <a:pt x="282" y="1758"/>
                  </a:lnTo>
                  <a:lnTo>
                    <a:pt x="270" y="1716"/>
                  </a:lnTo>
                  <a:lnTo>
                    <a:pt x="276" y="1716"/>
                  </a:lnTo>
                  <a:lnTo>
                    <a:pt x="282" y="1710"/>
                  </a:lnTo>
                  <a:lnTo>
                    <a:pt x="294" y="1704"/>
                  </a:lnTo>
                  <a:lnTo>
                    <a:pt x="300" y="1692"/>
                  </a:lnTo>
                  <a:lnTo>
                    <a:pt x="300" y="1686"/>
                  </a:lnTo>
                  <a:lnTo>
                    <a:pt x="282" y="1668"/>
                  </a:lnTo>
                  <a:lnTo>
                    <a:pt x="276" y="1668"/>
                  </a:lnTo>
                  <a:lnTo>
                    <a:pt x="276" y="1650"/>
                  </a:lnTo>
                  <a:lnTo>
                    <a:pt x="246" y="1626"/>
                  </a:lnTo>
                  <a:lnTo>
                    <a:pt x="246" y="1578"/>
                  </a:lnTo>
                  <a:lnTo>
                    <a:pt x="240" y="1566"/>
                  </a:lnTo>
                  <a:lnTo>
                    <a:pt x="234" y="1548"/>
                  </a:lnTo>
                  <a:lnTo>
                    <a:pt x="234" y="1536"/>
                  </a:lnTo>
                  <a:lnTo>
                    <a:pt x="228" y="1530"/>
                  </a:lnTo>
                  <a:lnTo>
                    <a:pt x="228" y="1524"/>
                  </a:lnTo>
                  <a:lnTo>
                    <a:pt x="252" y="1518"/>
                  </a:lnTo>
                  <a:lnTo>
                    <a:pt x="258" y="1500"/>
                  </a:lnTo>
                  <a:lnTo>
                    <a:pt x="258" y="1494"/>
                  </a:lnTo>
                  <a:lnTo>
                    <a:pt x="264" y="1482"/>
                  </a:lnTo>
                  <a:lnTo>
                    <a:pt x="264" y="1470"/>
                  </a:lnTo>
                  <a:lnTo>
                    <a:pt x="258" y="1464"/>
                  </a:lnTo>
                  <a:lnTo>
                    <a:pt x="252" y="1452"/>
                  </a:lnTo>
                  <a:lnTo>
                    <a:pt x="246" y="1446"/>
                  </a:lnTo>
                  <a:lnTo>
                    <a:pt x="240" y="1434"/>
                  </a:lnTo>
                  <a:lnTo>
                    <a:pt x="234" y="1428"/>
                  </a:lnTo>
                  <a:lnTo>
                    <a:pt x="246" y="1428"/>
                  </a:lnTo>
                  <a:lnTo>
                    <a:pt x="246" y="1398"/>
                  </a:lnTo>
                  <a:lnTo>
                    <a:pt x="252" y="1380"/>
                  </a:lnTo>
                  <a:lnTo>
                    <a:pt x="252" y="1356"/>
                  </a:lnTo>
                  <a:lnTo>
                    <a:pt x="270" y="1338"/>
                  </a:lnTo>
                  <a:lnTo>
                    <a:pt x="270" y="1332"/>
                  </a:lnTo>
                  <a:lnTo>
                    <a:pt x="264" y="1320"/>
                  </a:lnTo>
                  <a:lnTo>
                    <a:pt x="258" y="1314"/>
                  </a:lnTo>
                  <a:lnTo>
                    <a:pt x="252" y="1302"/>
                  </a:lnTo>
                  <a:lnTo>
                    <a:pt x="246" y="1260"/>
                  </a:lnTo>
                  <a:lnTo>
                    <a:pt x="222" y="1260"/>
                  </a:lnTo>
                  <a:lnTo>
                    <a:pt x="210" y="1248"/>
                  </a:lnTo>
                  <a:lnTo>
                    <a:pt x="210" y="1236"/>
                  </a:lnTo>
                  <a:lnTo>
                    <a:pt x="216" y="1230"/>
                  </a:lnTo>
                  <a:lnTo>
                    <a:pt x="210" y="1218"/>
                  </a:lnTo>
                  <a:lnTo>
                    <a:pt x="198" y="1188"/>
                  </a:lnTo>
                  <a:lnTo>
                    <a:pt x="180" y="1170"/>
                  </a:lnTo>
                  <a:lnTo>
                    <a:pt x="180" y="1164"/>
                  </a:lnTo>
                  <a:lnTo>
                    <a:pt x="186" y="1158"/>
                  </a:lnTo>
                  <a:lnTo>
                    <a:pt x="186" y="1146"/>
                  </a:lnTo>
                  <a:lnTo>
                    <a:pt x="168" y="1128"/>
                  </a:lnTo>
                  <a:lnTo>
                    <a:pt x="156" y="1122"/>
                  </a:lnTo>
                  <a:lnTo>
                    <a:pt x="156" y="1116"/>
                  </a:lnTo>
                  <a:lnTo>
                    <a:pt x="150" y="1110"/>
                  </a:lnTo>
                  <a:lnTo>
                    <a:pt x="150" y="1086"/>
                  </a:lnTo>
                  <a:lnTo>
                    <a:pt x="156" y="1086"/>
                  </a:lnTo>
                  <a:lnTo>
                    <a:pt x="168" y="1080"/>
                  </a:lnTo>
                  <a:lnTo>
                    <a:pt x="162" y="1026"/>
                  </a:lnTo>
                  <a:lnTo>
                    <a:pt x="186" y="1026"/>
                  </a:lnTo>
                  <a:lnTo>
                    <a:pt x="186" y="1020"/>
                  </a:lnTo>
                  <a:lnTo>
                    <a:pt x="180" y="1008"/>
                  </a:lnTo>
                  <a:lnTo>
                    <a:pt x="168" y="972"/>
                  </a:lnTo>
                  <a:lnTo>
                    <a:pt x="156" y="948"/>
                  </a:lnTo>
                  <a:lnTo>
                    <a:pt x="156" y="936"/>
                  </a:lnTo>
                  <a:lnTo>
                    <a:pt x="168" y="924"/>
                  </a:lnTo>
                  <a:lnTo>
                    <a:pt x="168" y="858"/>
                  </a:lnTo>
                  <a:lnTo>
                    <a:pt x="174" y="852"/>
                  </a:lnTo>
                  <a:lnTo>
                    <a:pt x="180" y="840"/>
                  </a:lnTo>
                  <a:lnTo>
                    <a:pt x="192" y="828"/>
                  </a:lnTo>
                  <a:lnTo>
                    <a:pt x="192" y="816"/>
                  </a:lnTo>
                  <a:lnTo>
                    <a:pt x="198" y="804"/>
                  </a:lnTo>
                  <a:lnTo>
                    <a:pt x="198" y="792"/>
                  </a:lnTo>
                  <a:lnTo>
                    <a:pt x="204" y="774"/>
                  </a:lnTo>
                  <a:lnTo>
                    <a:pt x="204" y="762"/>
                  </a:lnTo>
                  <a:lnTo>
                    <a:pt x="222" y="762"/>
                  </a:lnTo>
                  <a:lnTo>
                    <a:pt x="228" y="756"/>
                  </a:lnTo>
                  <a:lnTo>
                    <a:pt x="240" y="750"/>
                  </a:lnTo>
                  <a:lnTo>
                    <a:pt x="240" y="738"/>
                  </a:lnTo>
                  <a:lnTo>
                    <a:pt x="234" y="726"/>
                  </a:lnTo>
                  <a:lnTo>
                    <a:pt x="210" y="714"/>
                  </a:lnTo>
                  <a:lnTo>
                    <a:pt x="204" y="708"/>
                  </a:lnTo>
                  <a:lnTo>
                    <a:pt x="198" y="708"/>
                  </a:lnTo>
                  <a:lnTo>
                    <a:pt x="204" y="708"/>
                  </a:lnTo>
                  <a:lnTo>
                    <a:pt x="216" y="696"/>
                  </a:lnTo>
                  <a:lnTo>
                    <a:pt x="222" y="684"/>
                  </a:lnTo>
                  <a:lnTo>
                    <a:pt x="228" y="678"/>
                  </a:lnTo>
                  <a:lnTo>
                    <a:pt x="222" y="666"/>
                  </a:lnTo>
                  <a:lnTo>
                    <a:pt x="210" y="654"/>
                  </a:lnTo>
                  <a:lnTo>
                    <a:pt x="198" y="648"/>
                  </a:lnTo>
                  <a:lnTo>
                    <a:pt x="192" y="642"/>
                  </a:lnTo>
                  <a:lnTo>
                    <a:pt x="192" y="624"/>
                  </a:lnTo>
                  <a:lnTo>
                    <a:pt x="216" y="600"/>
                  </a:lnTo>
                  <a:lnTo>
                    <a:pt x="216" y="594"/>
                  </a:lnTo>
                  <a:lnTo>
                    <a:pt x="204" y="594"/>
                  </a:lnTo>
                  <a:lnTo>
                    <a:pt x="192" y="588"/>
                  </a:lnTo>
                  <a:lnTo>
                    <a:pt x="186" y="582"/>
                  </a:lnTo>
                  <a:lnTo>
                    <a:pt x="186" y="576"/>
                  </a:lnTo>
                  <a:lnTo>
                    <a:pt x="192" y="570"/>
                  </a:lnTo>
                  <a:lnTo>
                    <a:pt x="198" y="558"/>
                  </a:lnTo>
                  <a:lnTo>
                    <a:pt x="210" y="552"/>
                  </a:lnTo>
                  <a:lnTo>
                    <a:pt x="222" y="540"/>
                  </a:lnTo>
                  <a:lnTo>
                    <a:pt x="240" y="534"/>
                  </a:lnTo>
                  <a:lnTo>
                    <a:pt x="252" y="528"/>
                  </a:lnTo>
                  <a:lnTo>
                    <a:pt x="258" y="522"/>
                  </a:lnTo>
                  <a:lnTo>
                    <a:pt x="264" y="522"/>
                  </a:lnTo>
                  <a:lnTo>
                    <a:pt x="276" y="438"/>
                  </a:lnTo>
                  <a:lnTo>
                    <a:pt x="264" y="420"/>
                  </a:lnTo>
                  <a:lnTo>
                    <a:pt x="222" y="420"/>
                  </a:lnTo>
                  <a:lnTo>
                    <a:pt x="216" y="408"/>
                  </a:lnTo>
                  <a:lnTo>
                    <a:pt x="216" y="384"/>
                  </a:lnTo>
                  <a:lnTo>
                    <a:pt x="192" y="360"/>
                  </a:lnTo>
                  <a:lnTo>
                    <a:pt x="192" y="294"/>
                  </a:lnTo>
                  <a:lnTo>
                    <a:pt x="186" y="288"/>
                  </a:lnTo>
                  <a:lnTo>
                    <a:pt x="174" y="282"/>
                  </a:lnTo>
                  <a:lnTo>
                    <a:pt x="168" y="276"/>
                  </a:lnTo>
                  <a:lnTo>
                    <a:pt x="156" y="270"/>
                  </a:lnTo>
                  <a:lnTo>
                    <a:pt x="150" y="264"/>
                  </a:lnTo>
                  <a:lnTo>
                    <a:pt x="144" y="264"/>
                  </a:lnTo>
                  <a:lnTo>
                    <a:pt x="144" y="240"/>
                  </a:lnTo>
                  <a:lnTo>
                    <a:pt x="138" y="234"/>
                  </a:lnTo>
                  <a:lnTo>
                    <a:pt x="132" y="222"/>
                  </a:lnTo>
                  <a:lnTo>
                    <a:pt x="132" y="210"/>
                  </a:lnTo>
                  <a:lnTo>
                    <a:pt x="138" y="204"/>
                  </a:lnTo>
                  <a:lnTo>
                    <a:pt x="144" y="192"/>
                  </a:lnTo>
                  <a:lnTo>
                    <a:pt x="150" y="186"/>
                  </a:lnTo>
                  <a:lnTo>
                    <a:pt x="132" y="168"/>
                  </a:lnTo>
                  <a:lnTo>
                    <a:pt x="144" y="156"/>
                  </a:lnTo>
                  <a:lnTo>
                    <a:pt x="150" y="144"/>
                  </a:lnTo>
                  <a:lnTo>
                    <a:pt x="150" y="138"/>
                  </a:lnTo>
                  <a:lnTo>
                    <a:pt x="144" y="126"/>
                  </a:lnTo>
                  <a:lnTo>
                    <a:pt x="120" y="114"/>
                  </a:lnTo>
                  <a:lnTo>
                    <a:pt x="114" y="114"/>
                  </a:lnTo>
                  <a:lnTo>
                    <a:pt x="102" y="108"/>
                  </a:lnTo>
                  <a:lnTo>
                    <a:pt x="90" y="30"/>
                  </a:lnTo>
                  <a:lnTo>
                    <a:pt x="66" y="30"/>
                  </a:lnTo>
                  <a:lnTo>
                    <a:pt x="48" y="0"/>
                  </a:lnTo>
                  <a:lnTo>
                    <a:pt x="36" y="6"/>
                  </a:lnTo>
                  <a:lnTo>
                    <a:pt x="42" y="18"/>
                  </a:lnTo>
                  <a:lnTo>
                    <a:pt x="42" y="36"/>
                  </a:lnTo>
                  <a:lnTo>
                    <a:pt x="36" y="42"/>
                  </a:lnTo>
                  <a:lnTo>
                    <a:pt x="0" y="66"/>
                  </a:lnTo>
                  <a:lnTo>
                    <a:pt x="0" y="108"/>
                  </a:lnTo>
                  <a:lnTo>
                    <a:pt x="24" y="156"/>
                  </a:lnTo>
                  <a:lnTo>
                    <a:pt x="30" y="174"/>
                  </a:lnTo>
                  <a:lnTo>
                    <a:pt x="36" y="228"/>
                  </a:lnTo>
                  <a:lnTo>
                    <a:pt x="36" y="282"/>
                  </a:lnTo>
                  <a:lnTo>
                    <a:pt x="48" y="318"/>
                  </a:lnTo>
                  <a:lnTo>
                    <a:pt x="48" y="360"/>
                  </a:lnTo>
                  <a:lnTo>
                    <a:pt x="54" y="384"/>
                  </a:lnTo>
                  <a:lnTo>
                    <a:pt x="54" y="432"/>
                  </a:lnTo>
                  <a:lnTo>
                    <a:pt x="30" y="444"/>
                  </a:lnTo>
                  <a:lnTo>
                    <a:pt x="36" y="474"/>
                  </a:lnTo>
                  <a:lnTo>
                    <a:pt x="54" y="486"/>
                  </a:lnTo>
                  <a:lnTo>
                    <a:pt x="48" y="582"/>
                  </a:lnTo>
                  <a:lnTo>
                    <a:pt x="72" y="624"/>
                  </a:lnTo>
                  <a:lnTo>
                    <a:pt x="54" y="642"/>
                  </a:lnTo>
                  <a:lnTo>
                    <a:pt x="60" y="702"/>
                  </a:lnTo>
                  <a:lnTo>
                    <a:pt x="66" y="708"/>
                  </a:lnTo>
                  <a:lnTo>
                    <a:pt x="78" y="732"/>
                  </a:lnTo>
                  <a:lnTo>
                    <a:pt x="78" y="744"/>
                  </a:lnTo>
                  <a:lnTo>
                    <a:pt x="72" y="756"/>
                  </a:lnTo>
                  <a:lnTo>
                    <a:pt x="66" y="762"/>
                  </a:lnTo>
                  <a:lnTo>
                    <a:pt x="60" y="762"/>
                  </a:lnTo>
                  <a:lnTo>
                    <a:pt x="60" y="792"/>
                  </a:lnTo>
                  <a:lnTo>
                    <a:pt x="72" y="810"/>
                  </a:lnTo>
                  <a:lnTo>
                    <a:pt x="60" y="822"/>
                  </a:lnTo>
                  <a:lnTo>
                    <a:pt x="48" y="846"/>
                  </a:lnTo>
                  <a:lnTo>
                    <a:pt x="48" y="852"/>
                  </a:lnTo>
                  <a:lnTo>
                    <a:pt x="60" y="852"/>
                  </a:lnTo>
                  <a:lnTo>
                    <a:pt x="60" y="864"/>
                  </a:lnTo>
                  <a:lnTo>
                    <a:pt x="66" y="870"/>
                  </a:lnTo>
                  <a:lnTo>
                    <a:pt x="66" y="888"/>
                  </a:lnTo>
                  <a:lnTo>
                    <a:pt x="54" y="900"/>
                  </a:lnTo>
                  <a:lnTo>
                    <a:pt x="54" y="906"/>
                  </a:lnTo>
                  <a:lnTo>
                    <a:pt x="48" y="912"/>
                  </a:lnTo>
                  <a:lnTo>
                    <a:pt x="48" y="936"/>
                  </a:lnTo>
                  <a:lnTo>
                    <a:pt x="54" y="948"/>
                  </a:lnTo>
                  <a:lnTo>
                    <a:pt x="60" y="954"/>
                  </a:lnTo>
                  <a:lnTo>
                    <a:pt x="66" y="954"/>
                  </a:lnTo>
                  <a:lnTo>
                    <a:pt x="78" y="966"/>
                  </a:lnTo>
                  <a:lnTo>
                    <a:pt x="78" y="1020"/>
                  </a:lnTo>
                  <a:lnTo>
                    <a:pt x="60" y="1020"/>
                  </a:lnTo>
                  <a:lnTo>
                    <a:pt x="60" y="1044"/>
                  </a:lnTo>
                  <a:lnTo>
                    <a:pt x="66" y="1056"/>
                  </a:lnTo>
                  <a:lnTo>
                    <a:pt x="90" y="1128"/>
                  </a:lnTo>
                  <a:lnTo>
                    <a:pt x="96" y="1140"/>
                  </a:lnTo>
                  <a:lnTo>
                    <a:pt x="102" y="1146"/>
                  </a:lnTo>
                  <a:lnTo>
                    <a:pt x="102" y="1164"/>
                  </a:lnTo>
                  <a:lnTo>
                    <a:pt x="108" y="1170"/>
                  </a:lnTo>
                  <a:lnTo>
                    <a:pt x="114" y="1182"/>
                  </a:lnTo>
                  <a:lnTo>
                    <a:pt x="120" y="1188"/>
                  </a:lnTo>
                  <a:lnTo>
                    <a:pt x="120" y="1236"/>
                  </a:lnTo>
                  <a:lnTo>
                    <a:pt x="114" y="1266"/>
                  </a:lnTo>
                  <a:lnTo>
                    <a:pt x="138" y="1290"/>
                  </a:lnTo>
                  <a:lnTo>
                    <a:pt x="138" y="1296"/>
                  </a:lnTo>
                  <a:lnTo>
                    <a:pt x="132" y="1302"/>
                  </a:lnTo>
                  <a:lnTo>
                    <a:pt x="126" y="1314"/>
                  </a:lnTo>
                  <a:lnTo>
                    <a:pt x="126" y="1326"/>
                  </a:lnTo>
                  <a:lnTo>
                    <a:pt x="120" y="1338"/>
                  </a:lnTo>
                  <a:lnTo>
                    <a:pt x="120" y="1416"/>
                  </a:lnTo>
                  <a:lnTo>
                    <a:pt x="102" y="1452"/>
                  </a:lnTo>
                  <a:lnTo>
                    <a:pt x="114" y="1464"/>
                  </a:lnTo>
                  <a:lnTo>
                    <a:pt x="114" y="1470"/>
                  </a:lnTo>
                  <a:lnTo>
                    <a:pt x="108" y="1476"/>
                  </a:lnTo>
                  <a:lnTo>
                    <a:pt x="108" y="1536"/>
                  </a:lnTo>
                  <a:lnTo>
                    <a:pt x="102" y="1554"/>
                  </a:lnTo>
                  <a:lnTo>
                    <a:pt x="102" y="1578"/>
                  </a:lnTo>
                  <a:lnTo>
                    <a:pt x="84" y="1584"/>
                  </a:lnTo>
                  <a:lnTo>
                    <a:pt x="84" y="1608"/>
                  </a:lnTo>
                  <a:lnTo>
                    <a:pt x="108" y="1650"/>
                  </a:lnTo>
                  <a:lnTo>
                    <a:pt x="108" y="1692"/>
                  </a:lnTo>
                  <a:lnTo>
                    <a:pt x="114" y="1704"/>
                  </a:lnTo>
                  <a:lnTo>
                    <a:pt x="144" y="1734"/>
                  </a:lnTo>
                  <a:lnTo>
                    <a:pt x="156" y="1758"/>
                  </a:lnTo>
                  <a:lnTo>
                    <a:pt x="156" y="1800"/>
                  </a:lnTo>
                  <a:lnTo>
                    <a:pt x="150" y="1812"/>
                  </a:lnTo>
                  <a:lnTo>
                    <a:pt x="150" y="1824"/>
                  </a:lnTo>
                  <a:lnTo>
                    <a:pt x="162" y="1836"/>
                  </a:lnTo>
                  <a:lnTo>
                    <a:pt x="162" y="1896"/>
                  </a:lnTo>
                  <a:lnTo>
                    <a:pt x="168" y="1908"/>
                  </a:lnTo>
                  <a:lnTo>
                    <a:pt x="174" y="1914"/>
                  </a:lnTo>
                  <a:lnTo>
                    <a:pt x="186" y="1920"/>
                  </a:lnTo>
                  <a:lnTo>
                    <a:pt x="192" y="1926"/>
                  </a:lnTo>
                  <a:lnTo>
                    <a:pt x="198" y="1926"/>
                  </a:lnTo>
                  <a:lnTo>
                    <a:pt x="192" y="1944"/>
                  </a:lnTo>
                  <a:lnTo>
                    <a:pt x="234" y="1944"/>
                  </a:lnTo>
                  <a:lnTo>
                    <a:pt x="234" y="1914"/>
                  </a:lnTo>
                  <a:lnTo>
                    <a:pt x="246" y="1926"/>
                  </a:lnTo>
                  <a:lnTo>
                    <a:pt x="258" y="1932"/>
                  </a:lnTo>
                  <a:lnTo>
                    <a:pt x="270" y="1932"/>
                  </a:lnTo>
                  <a:lnTo>
                    <a:pt x="276" y="1926"/>
                  </a:lnTo>
                  <a:lnTo>
                    <a:pt x="276" y="1914"/>
                  </a:lnTo>
                  <a:lnTo>
                    <a:pt x="288" y="1932"/>
                  </a:lnTo>
                  <a:lnTo>
                    <a:pt x="282" y="1938"/>
                  </a:lnTo>
                  <a:lnTo>
                    <a:pt x="270" y="1944"/>
                  </a:lnTo>
                  <a:lnTo>
                    <a:pt x="264" y="1956"/>
                  </a:lnTo>
                  <a:lnTo>
                    <a:pt x="258" y="1962"/>
                  </a:lnTo>
                  <a:lnTo>
                    <a:pt x="258" y="1968"/>
                  </a:lnTo>
                  <a:lnTo>
                    <a:pt x="288" y="1968"/>
                  </a:lnTo>
                  <a:lnTo>
                    <a:pt x="294" y="1974"/>
                  </a:lnTo>
                  <a:lnTo>
                    <a:pt x="294" y="1992"/>
                  </a:lnTo>
                  <a:lnTo>
                    <a:pt x="270" y="1986"/>
                  </a:lnTo>
                  <a:lnTo>
                    <a:pt x="288" y="2010"/>
                  </a:lnTo>
                  <a:lnTo>
                    <a:pt x="276" y="2022"/>
                  </a:lnTo>
                  <a:lnTo>
                    <a:pt x="294" y="2046"/>
                  </a:lnTo>
                  <a:lnTo>
                    <a:pt x="276" y="2064"/>
                  </a:lnTo>
                  <a:lnTo>
                    <a:pt x="270" y="2076"/>
                  </a:lnTo>
                  <a:lnTo>
                    <a:pt x="270" y="2082"/>
                  </a:lnTo>
                  <a:lnTo>
                    <a:pt x="276" y="2088"/>
                  </a:lnTo>
                  <a:lnTo>
                    <a:pt x="282" y="2088"/>
                  </a:lnTo>
                  <a:lnTo>
                    <a:pt x="306" y="2100"/>
                  </a:lnTo>
                  <a:lnTo>
                    <a:pt x="318" y="2100"/>
                  </a:lnTo>
                  <a:lnTo>
                    <a:pt x="300" y="2118"/>
                  </a:lnTo>
                  <a:lnTo>
                    <a:pt x="300" y="2130"/>
                  </a:lnTo>
                  <a:lnTo>
                    <a:pt x="312" y="2136"/>
                  </a:lnTo>
                  <a:lnTo>
                    <a:pt x="318" y="2142"/>
                  </a:lnTo>
                  <a:lnTo>
                    <a:pt x="330" y="2148"/>
                  </a:lnTo>
                  <a:lnTo>
                    <a:pt x="354" y="2148"/>
                  </a:lnTo>
                  <a:lnTo>
                    <a:pt x="360" y="2184"/>
                  </a:lnTo>
                  <a:lnTo>
                    <a:pt x="354" y="2184"/>
                  </a:lnTo>
                  <a:lnTo>
                    <a:pt x="324" y="2214"/>
                  </a:lnTo>
                  <a:lnTo>
                    <a:pt x="324" y="2220"/>
                  </a:lnTo>
                  <a:lnTo>
                    <a:pt x="330" y="2226"/>
                  </a:lnTo>
                  <a:lnTo>
                    <a:pt x="354" y="2226"/>
                  </a:lnTo>
                  <a:lnTo>
                    <a:pt x="366" y="2232"/>
                  </a:lnTo>
                  <a:lnTo>
                    <a:pt x="378" y="2244"/>
                  </a:lnTo>
                  <a:lnTo>
                    <a:pt x="348" y="2244"/>
                  </a:lnTo>
                  <a:lnTo>
                    <a:pt x="342" y="2238"/>
                  </a:lnTo>
                  <a:lnTo>
                    <a:pt x="330" y="2238"/>
                  </a:lnTo>
                  <a:lnTo>
                    <a:pt x="324" y="2244"/>
                  </a:lnTo>
                  <a:lnTo>
                    <a:pt x="324" y="2250"/>
                  </a:lnTo>
                  <a:lnTo>
                    <a:pt x="354" y="2256"/>
                  </a:lnTo>
                  <a:lnTo>
                    <a:pt x="330" y="2268"/>
                  </a:lnTo>
                  <a:lnTo>
                    <a:pt x="336" y="2292"/>
                  </a:lnTo>
                  <a:lnTo>
                    <a:pt x="348" y="2292"/>
                  </a:lnTo>
                  <a:lnTo>
                    <a:pt x="348" y="2316"/>
                  </a:lnTo>
                  <a:lnTo>
                    <a:pt x="336" y="2328"/>
                  </a:lnTo>
                  <a:lnTo>
                    <a:pt x="336" y="2322"/>
                  </a:lnTo>
                  <a:lnTo>
                    <a:pt x="330" y="2316"/>
                  </a:lnTo>
                  <a:lnTo>
                    <a:pt x="324" y="2304"/>
                  </a:lnTo>
                  <a:lnTo>
                    <a:pt x="324" y="2298"/>
                  </a:lnTo>
                  <a:lnTo>
                    <a:pt x="288" y="2298"/>
                  </a:lnTo>
                  <a:lnTo>
                    <a:pt x="306" y="2292"/>
                  </a:lnTo>
                  <a:lnTo>
                    <a:pt x="282" y="2268"/>
                  </a:lnTo>
                  <a:lnTo>
                    <a:pt x="276" y="2268"/>
                  </a:lnTo>
                  <a:lnTo>
                    <a:pt x="276" y="2280"/>
                  </a:lnTo>
                  <a:lnTo>
                    <a:pt x="270" y="2268"/>
                  </a:lnTo>
                  <a:lnTo>
                    <a:pt x="228" y="2280"/>
                  </a:lnTo>
                  <a:lnTo>
                    <a:pt x="264" y="2286"/>
                  </a:lnTo>
                  <a:lnTo>
                    <a:pt x="258" y="2292"/>
                  </a:lnTo>
                  <a:lnTo>
                    <a:pt x="252" y="2304"/>
                  </a:lnTo>
                  <a:lnTo>
                    <a:pt x="246" y="2310"/>
                  </a:lnTo>
                  <a:lnTo>
                    <a:pt x="234" y="2316"/>
                  </a:lnTo>
                  <a:lnTo>
                    <a:pt x="228" y="2328"/>
                  </a:lnTo>
                  <a:lnTo>
                    <a:pt x="222" y="2334"/>
                  </a:lnTo>
                  <a:lnTo>
                    <a:pt x="222" y="2340"/>
                  </a:lnTo>
                  <a:lnTo>
                    <a:pt x="228" y="2346"/>
                  </a:lnTo>
                  <a:lnTo>
                    <a:pt x="240" y="2352"/>
                  </a:lnTo>
                  <a:lnTo>
                    <a:pt x="252" y="2352"/>
                  </a:lnTo>
                  <a:lnTo>
                    <a:pt x="252" y="2346"/>
                  </a:lnTo>
                  <a:lnTo>
                    <a:pt x="240" y="2334"/>
                  </a:lnTo>
                  <a:lnTo>
                    <a:pt x="264" y="2328"/>
                  </a:lnTo>
                  <a:lnTo>
                    <a:pt x="282" y="2346"/>
                  </a:lnTo>
                  <a:lnTo>
                    <a:pt x="324" y="2346"/>
                  </a:lnTo>
                  <a:lnTo>
                    <a:pt x="336" y="2352"/>
                  </a:lnTo>
                  <a:lnTo>
                    <a:pt x="342" y="2364"/>
                  </a:lnTo>
                  <a:lnTo>
                    <a:pt x="354" y="2370"/>
                  </a:lnTo>
                  <a:lnTo>
                    <a:pt x="354" y="2376"/>
                  </a:lnTo>
                  <a:lnTo>
                    <a:pt x="336" y="2394"/>
                  </a:lnTo>
                  <a:lnTo>
                    <a:pt x="342" y="2406"/>
                  </a:lnTo>
                  <a:lnTo>
                    <a:pt x="360" y="2406"/>
                  </a:lnTo>
                  <a:lnTo>
                    <a:pt x="360" y="2418"/>
                  </a:lnTo>
                  <a:lnTo>
                    <a:pt x="378" y="2424"/>
                  </a:lnTo>
                  <a:lnTo>
                    <a:pt x="384" y="2406"/>
                  </a:lnTo>
                  <a:lnTo>
                    <a:pt x="402" y="2424"/>
                  </a:lnTo>
                  <a:lnTo>
                    <a:pt x="408" y="2424"/>
                  </a:lnTo>
                  <a:lnTo>
                    <a:pt x="420" y="2430"/>
                  </a:lnTo>
                  <a:lnTo>
                    <a:pt x="426" y="2436"/>
                  </a:lnTo>
                  <a:lnTo>
                    <a:pt x="426" y="2448"/>
                  </a:lnTo>
                  <a:lnTo>
                    <a:pt x="414" y="2460"/>
                  </a:lnTo>
                  <a:lnTo>
                    <a:pt x="408" y="2454"/>
                  </a:lnTo>
                  <a:lnTo>
                    <a:pt x="396" y="2454"/>
                  </a:lnTo>
                  <a:lnTo>
                    <a:pt x="384" y="2448"/>
                  </a:lnTo>
                  <a:lnTo>
                    <a:pt x="378" y="2442"/>
                  </a:lnTo>
                  <a:lnTo>
                    <a:pt x="366" y="2442"/>
                  </a:lnTo>
                  <a:lnTo>
                    <a:pt x="366" y="2454"/>
                  </a:lnTo>
                  <a:lnTo>
                    <a:pt x="372" y="2460"/>
                  </a:lnTo>
                  <a:lnTo>
                    <a:pt x="378" y="2460"/>
                  </a:lnTo>
                  <a:lnTo>
                    <a:pt x="390" y="2472"/>
                  </a:lnTo>
                  <a:lnTo>
                    <a:pt x="402" y="2496"/>
                  </a:lnTo>
                  <a:lnTo>
                    <a:pt x="402" y="2508"/>
                  </a:lnTo>
                  <a:lnTo>
                    <a:pt x="384" y="2508"/>
                  </a:lnTo>
                  <a:lnTo>
                    <a:pt x="396" y="2526"/>
                  </a:lnTo>
                  <a:lnTo>
                    <a:pt x="414" y="2562"/>
                  </a:lnTo>
                  <a:lnTo>
                    <a:pt x="426" y="2520"/>
                  </a:lnTo>
                  <a:lnTo>
                    <a:pt x="426" y="2550"/>
                  </a:lnTo>
                  <a:lnTo>
                    <a:pt x="444" y="2574"/>
                  </a:lnTo>
                  <a:lnTo>
                    <a:pt x="420" y="2574"/>
                  </a:lnTo>
                  <a:lnTo>
                    <a:pt x="426" y="2592"/>
                  </a:lnTo>
                  <a:lnTo>
                    <a:pt x="450" y="2592"/>
                  </a:lnTo>
                  <a:lnTo>
                    <a:pt x="432" y="2604"/>
                  </a:lnTo>
                  <a:lnTo>
                    <a:pt x="462" y="2616"/>
                  </a:lnTo>
                  <a:lnTo>
                    <a:pt x="444" y="2628"/>
                  </a:lnTo>
                  <a:lnTo>
                    <a:pt x="474" y="2640"/>
                  </a:lnTo>
                  <a:lnTo>
                    <a:pt x="462" y="2652"/>
                  </a:lnTo>
                  <a:lnTo>
                    <a:pt x="480" y="2658"/>
                  </a:lnTo>
                  <a:lnTo>
                    <a:pt x="480" y="2652"/>
                  </a:lnTo>
                  <a:lnTo>
                    <a:pt x="486" y="2640"/>
                  </a:lnTo>
                  <a:lnTo>
                    <a:pt x="486" y="2634"/>
                  </a:lnTo>
                  <a:lnTo>
                    <a:pt x="492" y="2634"/>
                  </a:lnTo>
                  <a:lnTo>
                    <a:pt x="498" y="2640"/>
                  </a:lnTo>
                  <a:lnTo>
                    <a:pt x="504" y="2652"/>
                  </a:lnTo>
                  <a:lnTo>
                    <a:pt x="498" y="2658"/>
                  </a:lnTo>
                  <a:lnTo>
                    <a:pt x="498" y="2664"/>
                  </a:lnTo>
                  <a:lnTo>
                    <a:pt x="492" y="2664"/>
                  </a:lnTo>
                  <a:lnTo>
                    <a:pt x="480" y="2676"/>
                  </a:lnTo>
                  <a:lnTo>
                    <a:pt x="480" y="2682"/>
                  </a:lnTo>
                  <a:lnTo>
                    <a:pt x="486" y="2688"/>
                  </a:lnTo>
                  <a:lnTo>
                    <a:pt x="516" y="2688"/>
                  </a:lnTo>
                  <a:lnTo>
                    <a:pt x="516" y="2700"/>
                  </a:lnTo>
                  <a:lnTo>
                    <a:pt x="540" y="2724"/>
                  </a:lnTo>
                  <a:lnTo>
                    <a:pt x="552" y="2730"/>
                  </a:lnTo>
                  <a:lnTo>
                    <a:pt x="558" y="2736"/>
                  </a:lnTo>
                  <a:lnTo>
                    <a:pt x="558" y="2700"/>
                  </a:lnTo>
                  <a:lnTo>
                    <a:pt x="564" y="2700"/>
                  </a:lnTo>
                  <a:lnTo>
                    <a:pt x="570" y="2706"/>
                  </a:lnTo>
                  <a:lnTo>
                    <a:pt x="582" y="2712"/>
                  </a:lnTo>
                  <a:lnTo>
                    <a:pt x="600" y="2718"/>
                  </a:lnTo>
                  <a:lnTo>
                    <a:pt x="624" y="2742"/>
                  </a:lnTo>
                  <a:lnTo>
                    <a:pt x="618" y="2748"/>
                  </a:lnTo>
                  <a:lnTo>
                    <a:pt x="618" y="2754"/>
                  </a:lnTo>
                  <a:lnTo>
                    <a:pt x="612" y="2760"/>
                  </a:lnTo>
                  <a:lnTo>
                    <a:pt x="630" y="2766"/>
                  </a:lnTo>
                  <a:lnTo>
                    <a:pt x="630" y="2790"/>
                  </a:lnTo>
                  <a:lnTo>
                    <a:pt x="684" y="2790"/>
                  </a:lnTo>
                  <a:lnTo>
                    <a:pt x="696" y="2802"/>
                  </a:lnTo>
                  <a:lnTo>
                    <a:pt x="666" y="2802"/>
                  </a:lnTo>
                  <a:lnTo>
                    <a:pt x="654" y="2814"/>
                  </a:lnTo>
                  <a:lnTo>
                    <a:pt x="630" y="2814"/>
                  </a:lnTo>
                  <a:lnTo>
                    <a:pt x="618" y="2832"/>
                  </a:lnTo>
                  <a:lnTo>
                    <a:pt x="648" y="2832"/>
                  </a:lnTo>
                  <a:lnTo>
                    <a:pt x="636" y="2850"/>
                  </a:lnTo>
                  <a:lnTo>
                    <a:pt x="666" y="2844"/>
                  </a:lnTo>
                  <a:lnTo>
                    <a:pt x="666" y="2826"/>
                  </a:lnTo>
                  <a:lnTo>
                    <a:pt x="690" y="2838"/>
                  </a:lnTo>
                  <a:lnTo>
                    <a:pt x="696" y="2826"/>
                  </a:lnTo>
                  <a:lnTo>
                    <a:pt x="702" y="2820"/>
                  </a:lnTo>
                  <a:lnTo>
                    <a:pt x="714" y="2814"/>
                  </a:lnTo>
                  <a:lnTo>
                    <a:pt x="720" y="2808"/>
                  </a:lnTo>
                  <a:lnTo>
                    <a:pt x="732" y="2808"/>
                  </a:lnTo>
                  <a:lnTo>
                    <a:pt x="732" y="2820"/>
                  </a:lnTo>
                  <a:lnTo>
                    <a:pt x="726" y="2832"/>
                  </a:lnTo>
                  <a:lnTo>
                    <a:pt x="702" y="2856"/>
                  </a:lnTo>
                  <a:lnTo>
                    <a:pt x="696" y="2850"/>
                  </a:lnTo>
                  <a:lnTo>
                    <a:pt x="678" y="2850"/>
                  </a:lnTo>
                  <a:lnTo>
                    <a:pt x="678" y="2868"/>
                  </a:lnTo>
                  <a:lnTo>
                    <a:pt x="642" y="2868"/>
                  </a:lnTo>
                  <a:lnTo>
                    <a:pt x="630" y="2880"/>
                  </a:lnTo>
                  <a:lnTo>
                    <a:pt x="642" y="2886"/>
                  </a:lnTo>
                  <a:lnTo>
                    <a:pt x="648" y="2916"/>
                  </a:lnTo>
                  <a:lnTo>
                    <a:pt x="678" y="2898"/>
                  </a:lnTo>
                  <a:lnTo>
                    <a:pt x="684" y="2910"/>
                  </a:lnTo>
                  <a:lnTo>
                    <a:pt x="684" y="2916"/>
                  </a:lnTo>
                  <a:lnTo>
                    <a:pt x="690" y="2916"/>
                  </a:lnTo>
                  <a:lnTo>
                    <a:pt x="696" y="2910"/>
                  </a:lnTo>
                  <a:lnTo>
                    <a:pt x="702" y="2898"/>
                  </a:lnTo>
                  <a:lnTo>
                    <a:pt x="702" y="2892"/>
                  </a:lnTo>
                  <a:lnTo>
                    <a:pt x="708" y="2880"/>
                  </a:lnTo>
                  <a:lnTo>
                    <a:pt x="714" y="2874"/>
                  </a:lnTo>
                  <a:close/>
                </a:path>
              </a:pathLst>
            </a:custGeom>
            <a:solidFill>
              <a:srgbClr val="385723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71" name="Brazil" descr="© INSCALE GmbH, 05.05.2010&#10;http://www.presentationload.com/">
              <a:extLst>
                <a:ext uri="{FF2B5EF4-FFF2-40B4-BE49-F238E27FC236}">
                  <a16:creationId xmlns:a16="http://schemas.microsoft.com/office/drawing/2014/main" id="{DA44AFD1-35D4-464E-9DD6-CE23A943DBF3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3221160" y="4329688"/>
              <a:ext cx="1232805" cy="1413747"/>
            </a:xfrm>
            <a:custGeom>
              <a:avLst/>
              <a:gdLst>
                <a:gd name="T0" fmla="*/ 2147483647 w 2784"/>
                <a:gd name="T1" fmla="*/ 2147483647 h 3150"/>
                <a:gd name="T2" fmla="*/ 2147483647 w 2784"/>
                <a:gd name="T3" fmla="*/ 2147483647 h 3150"/>
                <a:gd name="T4" fmla="*/ 2147483647 w 2784"/>
                <a:gd name="T5" fmla="*/ 2147483647 h 3150"/>
                <a:gd name="T6" fmla="*/ 2147483647 w 2784"/>
                <a:gd name="T7" fmla="*/ 2147483647 h 3150"/>
                <a:gd name="T8" fmla="*/ 2147483647 w 2784"/>
                <a:gd name="T9" fmla="*/ 2147483647 h 3150"/>
                <a:gd name="T10" fmla="*/ 2147483647 w 2784"/>
                <a:gd name="T11" fmla="*/ 2147483647 h 3150"/>
                <a:gd name="T12" fmla="*/ 2147483647 w 2784"/>
                <a:gd name="T13" fmla="*/ 2147483647 h 3150"/>
                <a:gd name="T14" fmla="*/ 2147483647 w 2784"/>
                <a:gd name="T15" fmla="*/ 2147483647 h 3150"/>
                <a:gd name="T16" fmla="*/ 2147483647 w 2784"/>
                <a:gd name="T17" fmla="*/ 2147483647 h 3150"/>
                <a:gd name="T18" fmla="*/ 2147483647 w 2784"/>
                <a:gd name="T19" fmla="*/ 2147483647 h 3150"/>
                <a:gd name="T20" fmla="*/ 2147483647 w 2784"/>
                <a:gd name="T21" fmla="*/ 2147483647 h 3150"/>
                <a:gd name="T22" fmla="*/ 2147483647 w 2784"/>
                <a:gd name="T23" fmla="*/ 2147483647 h 3150"/>
                <a:gd name="T24" fmla="*/ 2147483647 w 2784"/>
                <a:gd name="T25" fmla="*/ 2147483647 h 3150"/>
                <a:gd name="T26" fmla="*/ 2147483647 w 2784"/>
                <a:gd name="T27" fmla="*/ 2147483647 h 3150"/>
                <a:gd name="T28" fmla="*/ 2147483647 w 2784"/>
                <a:gd name="T29" fmla="*/ 2147483647 h 3150"/>
                <a:gd name="T30" fmla="*/ 2147483647 w 2784"/>
                <a:gd name="T31" fmla="*/ 2147483647 h 3150"/>
                <a:gd name="T32" fmla="*/ 2147483647 w 2784"/>
                <a:gd name="T33" fmla="*/ 2147483647 h 3150"/>
                <a:gd name="T34" fmla="*/ 2147483647 w 2784"/>
                <a:gd name="T35" fmla="*/ 2147483647 h 3150"/>
                <a:gd name="T36" fmla="*/ 2147483647 w 2784"/>
                <a:gd name="T37" fmla="*/ 2147483647 h 3150"/>
                <a:gd name="T38" fmla="*/ 2147483647 w 2784"/>
                <a:gd name="T39" fmla="*/ 2147483647 h 3150"/>
                <a:gd name="T40" fmla="*/ 2147483647 w 2784"/>
                <a:gd name="T41" fmla="*/ 2147483647 h 3150"/>
                <a:gd name="T42" fmla="*/ 2147483647 w 2784"/>
                <a:gd name="T43" fmla="*/ 2147483647 h 3150"/>
                <a:gd name="T44" fmla="*/ 2147483647 w 2784"/>
                <a:gd name="T45" fmla="*/ 2147483647 h 3150"/>
                <a:gd name="T46" fmla="*/ 2147483647 w 2784"/>
                <a:gd name="T47" fmla="*/ 2147483647 h 3150"/>
                <a:gd name="T48" fmla="*/ 2147483647 w 2784"/>
                <a:gd name="T49" fmla="*/ 2147483647 h 3150"/>
                <a:gd name="T50" fmla="*/ 2147483647 w 2784"/>
                <a:gd name="T51" fmla="*/ 2147483647 h 3150"/>
                <a:gd name="T52" fmla="*/ 2147483647 w 2784"/>
                <a:gd name="T53" fmla="*/ 2147483647 h 3150"/>
                <a:gd name="T54" fmla="*/ 2147483647 w 2784"/>
                <a:gd name="T55" fmla="*/ 2147483647 h 3150"/>
                <a:gd name="T56" fmla="*/ 2147483647 w 2784"/>
                <a:gd name="T57" fmla="*/ 2147483647 h 3150"/>
                <a:gd name="T58" fmla="*/ 2147483647 w 2784"/>
                <a:gd name="T59" fmla="*/ 2147483647 h 3150"/>
                <a:gd name="T60" fmla="*/ 2147483647 w 2784"/>
                <a:gd name="T61" fmla="*/ 2147483647 h 3150"/>
                <a:gd name="T62" fmla="*/ 2147483647 w 2784"/>
                <a:gd name="T63" fmla="*/ 2147483647 h 3150"/>
                <a:gd name="T64" fmla="*/ 2147483647 w 2784"/>
                <a:gd name="T65" fmla="*/ 2147483647 h 3150"/>
                <a:gd name="T66" fmla="*/ 2147483647 w 2784"/>
                <a:gd name="T67" fmla="*/ 2147483647 h 3150"/>
                <a:gd name="T68" fmla="*/ 2147483647 w 2784"/>
                <a:gd name="T69" fmla="*/ 2147483647 h 3150"/>
                <a:gd name="T70" fmla="*/ 2147483647 w 2784"/>
                <a:gd name="T71" fmla="*/ 2147483647 h 3150"/>
                <a:gd name="T72" fmla="*/ 2147483647 w 2784"/>
                <a:gd name="T73" fmla="*/ 2147483647 h 3150"/>
                <a:gd name="T74" fmla="*/ 2147483647 w 2784"/>
                <a:gd name="T75" fmla="*/ 2147483647 h 3150"/>
                <a:gd name="T76" fmla="*/ 2147483647 w 2784"/>
                <a:gd name="T77" fmla="*/ 2147483647 h 3150"/>
                <a:gd name="T78" fmla="*/ 2147483647 w 2784"/>
                <a:gd name="T79" fmla="*/ 2147483647 h 3150"/>
                <a:gd name="T80" fmla="*/ 2147483647 w 2784"/>
                <a:gd name="T81" fmla="*/ 2147483647 h 3150"/>
                <a:gd name="T82" fmla="*/ 2147483647 w 2784"/>
                <a:gd name="T83" fmla="*/ 2147483647 h 3150"/>
                <a:gd name="T84" fmla="*/ 2147483647 w 2784"/>
                <a:gd name="T85" fmla="*/ 2147483647 h 3150"/>
                <a:gd name="T86" fmla="*/ 2147483647 w 2784"/>
                <a:gd name="T87" fmla="*/ 2147483647 h 3150"/>
                <a:gd name="T88" fmla="*/ 2147483647 w 2784"/>
                <a:gd name="T89" fmla="*/ 2147483647 h 3150"/>
                <a:gd name="T90" fmla="*/ 2147483647 w 2784"/>
                <a:gd name="T91" fmla="*/ 2147483647 h 3150"/>
                <a:gd name="T92" fmla="*/ 2147483647 w 2784"/>
                <a:gd name="T93" fmla="*/ 2147483647 h 3150"/>
                <a:gd name="T94" fmla="*/ 2147483647 w 2784"/>
                <a:gd name="T95" fmla="*/ 2147483647 h 3150"/>
                <a:gd name="T96" fmla="*/ 2147483647 w 2784"/>
                <a:gd name="T97" fmla="*/ 2147483647 h 3150"/>
                <a:gd name="T98" fmla="*/ 2147483647 w 2784"/>
                <a:gd name="T99" fmla="*/ 2147483647 h 3150"/>
                <a:gd name="T100" fmla="*/ 2147483647 w 2784"/>
                <a:gd name="T101" fmla="*/ 2147483647 h 3150"/>
                <a:gd name="T102" fmla="*/ 2147483647 w 2784"/>
                <a:gd name="T103" fmla="*/ 2147483647 h 3150"/>
                <a:gd name="T104" fmla="*/ 2147483647 w 2784"/>
                <a:gd name="T105" fmla="*/ 2147483647 h 3150"/>
                <a:gd name="T106" fmla="*/ 2147483647 w 2784"/>
                <a:gd name="T107" fmla="*/ 2147483647 h 3150"/>
                <a:gd name="T108" fmla="*/ 2147483647 w 2784"/>
                <a:gd name="T109" fmla="*/ 2147483647 h 3150"/>
                <a:gd name="T110" fmla="*/ 2147483647 w 2784"/>
                <a:gd name="T111" fmla="*/ 2147483647 h 3150"/>
                <a:gd name="T112" fmla="*/ 2147483647 w 2784"/>
                <a:gd name="T113" fmla="*/ 2147483647 h 3150"/>
                <a:gd name="T114" fmla="*/ 2147483647 w 2784"/>
                <a:gd name="T115" fmla="*/ 2147483647 h 3150"/>
                <a:gd name="T116" fmla="*/ 2147483647 w 2784"/>
                <a:gd name="T117" fmla="*/ 2147483647 h 3150"/>
                <a:gd name="T118" fmla="*/ 2147483647 w 2784"/>
                <a:gd name="T119" fmla="*/ 2147483647 h 3150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2784"/>
                <a:gd name="T181" fmla="*/ 0 h 3150"/>
                <a:gd name="T182" fmla="*/ 2784 w 2784"/>
                <a:gd name="T183" fmla="*/ 3150 h 3150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2784" h="3150">
                  <a:moveTo>
                    <a:pt x="1716" y="450"/>
                  </a:moveTo>
                  <a:lnTo>
                    <a:pt x="1710" y="450"/>
                  </a:lnTo>
                  <a:lnTo>
                    <a:pt x="1698" y="444"/>
                  </a:lnTo>
                  <a:lnTo>
                    <a:pt x="1680" y="444"/>
                  </a:lnTo>
                  <a:lnTo>
                    <a:pt x="1662" y="438"/>
                  </a:lnTo>
                  <a:lnTo>
                    <a:pt x="1650" y="438"/>
                  </a:lnTo>
                  <a:lnTo>
                    <a:pt x="1644" y="444"/>
                  </a:lnTo>
                  <a:lnTo>
                    <a:pt x="1644" y="450"/>
                  </a:lnTo>
                  <a:lnTo>
                    <a:pt x="1650" y="462"/>
                  </a:lnTo>
                  <a:lnTo>
                    <a:pt x="1650" y="468"/>
                  </a:lnTo>
                  <a:lnTo>
                    <a:pt x="1656" y="480"/>
                  </a:lnTo>
                  <a:lnTo>
                    <a:pt x="1638" y="480"/>
                  </a:lnTo>
                  <a:lnTo>
                    <a:pt x="1638" y="504"/>
                  </a:lnTo>
                  <a:lnTo>
                    <a:pt x="1656" y="516"/>
                  </a:lnTo>
                  <a:lnTo>
                    <a:pt x="1644" y="528"/>
                  </a:lnTo>
                  <a:lnTo>
                    <a:pt x="1644" y="540"/>
                  </a:lnTo>
                  <a:lnTo>
                    <a:pt x="1656" y="564"/>
                  </a:lnTo>
                  <a:lnTo>
                    <a:pt x="1668" y="570"/>
                  </a:lnTo>
                  <a:lnTo>
                    <a:pt x="1674" y="576"/>
                  </a:lnTo>
                  <a:lnTo>
                    <a:pt x="1686" y="576"/>
                  </a:lnTo>
                  <a:lnTo>
                    <a:pt x="1698" y="570"/>
                  </a:lnTo>
                  <a:lnTo>
                    <a:pt x="1710" y="570"/>
                  </a:lnTo>
                  <a:lnTo>
                    <a:pt x="1716" y="564"/>
                  </a:lnTo>
                  <a:lnTo>
                    <a:pt x="1716" y="558"/>
                  </a:lnTo>
                  <a:lnTo>
                    <a:pt x="1728" y="558"/>
                  </a:lnTo>
                  <a:lnTo>
                    <a:pt x="1740" y="552"/>
                  </a:lnTo>
                  <a:lnTo>
                    <a:pt x="1758" y="552"/>
                  </a:lnTo>
                  <a:lnTo>
                    <a:pt x="1770" y="546"/>
                  </a:lnTo>
                  <a:lnTo>
                    <a:pt x="1776" y="534"/>
                  </a:lnTo>
                  <a:lnTo>
                    <a:pt x="1788" y="492"/>
                  </a:lnTo>
                  <a:lnTo>
                    <a:pt x="1794" y="480"/>
                  </a:lnTo>
                  <a:lnTo>
                    <a:pt x="1794" y="474"/>
                  </a:lnTo>
                  <a:lnTo>
                    <a:pt x="1800" y="462"/>
                  </a:lnTo>
                  <a:lnTo>
                    <a:pt x="1800" y="444"/>
                  </a:lnTo>
                  <a:lnTo>
                    <a:pt x="1794" y="438"/>
                  </a:lnTo>
                  <a:lnTo>
                    <a:pt x="1752" y="438"/>
                  </a:lnTo>
                  <a:lnTo>
                    <a:pt x="1740" y="444"/>
                  </a:lnTo>
                  <a:lnTo>
                    <a:pt x="1734" y="444"/>
                  </a:lnTo>
                  <a:lnTo>
                    <a:pt x="1722" y="450"/>
                  </a:lnTo>
                  <a:lnTo>
                    <a:pt x="1716" y="450"/>
                  </a:lnTo>
                  <a:close/>
                  <a:moveTo>
                    <a:pt x="1716" y="438"/>
                  </a:moveTo>
                  <a:lnTo>
                    <a:pt x="1740" y="432"/>
                  </a:lnTo>
                  <a:lnTo>
                    <a:pt x="1722" y="414"/>
                  </a:lnTo>
                  <a:lnTo>
                    <a:pt x="1698" y="438"/>
                  </a:lnTo>
                  <a:lnTo>
                    <a:pt x="1716" y="438"/>
                  </a:lnTo>
                  <a:close/>
                  <a:moveTo>
                    <a:pt x="1686" y="408"/>
                  </a:moveTo>
                  <a:lnTo>
                    <a:pt x="1662" y="408"/>
                  </a:lnTo>
                  <a:lnTo>
                    <a:pt x="1662" y="426"/>
                  </a:lnTo>
                  <a:lnTo>
                    <a:pt x="1698" y="426"/>
                  </a:lnTo>
                  <a:lnTo>
                    <a:pt x="1716" y="402"/>
                  </a:lnTo>
                  <a:lnTo>
                    <a:pt x="1698" y="384"/>
                  </a:lnTo>
                  <a:lnTo>
                    <a:pt x="1686" y="408"/>
                  </a:lnTo>
                  <a:close/>
                  <a:moveTo>
                    <a:pt x="1572" y="492"/>
                  </a:moveTo>
                  <a:lnTo>
                    <a:pt x="1572" y="510"/>
                  </a:lnTo>
                  <a:lnTo>
                    <a:pt x="1554" y="546"/>
                  </a:lnTo>
                  <a:lnTo>
                    <a:pt x="1584" y="528"/>
                  </a:lnTo>
                  <a:lnTo>
                    <a:pt x="1590" y="516"/>
                  </a:lnTo>
                  <a:lnTo>
                    <a:pt x="1596" y="510"/>
                  </a:lnTo>
                  <a:lnTo>
                    <a:pt x="1608" y="486"/>
                  </a:lnTo>
                  <a:lnTo>
                    <a:pt x="1608" y="480"/>
                  </a:lnTo>
                  <a:lnTo>
                    <a:pt x="1602" y="474"/>
                  </a:lnTo>
                  <a:lnTo>
                    <a:pt x="1596" y="474"/>
                  </a:lnTo>
                  <a:lnTo>
                    <a:pt x="1584" y="480"/>
                  </a:lnTo>
                  <a:lnTo>
                    <a:pt x="1572" y="492"/>
                  </a:lnTo>
                  <a:close/>
                  <a:moveTo>
                    <a:pt x="1632" y="426"/>
                  </a:moveTo>
                  <a:lnTo>
                    <a:pt x="1608" y="450"/>
                  </a:lnTo>
                  <a:lnTo>
                    <a:pt x="1626" y="456"/>
                  </a:lnTo>
                  <a:lnTo>
                    <a:pt x="1644" y="432"/>
                  </a:lnTo>
                  <a:lnTo>
                    <a:pt x="1632" y="426"/>
                  </a:lnTo>
                  <a:close/>
                  <a:moveTo>
                    <a:pt x="2778" y="1002"/>
                  </a:moveTo>
                  <a:lnTo>
                    <a:pt x="2778" y="984"/>
                  </a:lnTo>
                  <a:lnTo>
                    <a:pt x="2772" y="972"/>
                  </a:lnTo>
                  <a:lnTo>
                    <a:pt x="2760" y="954"/>
                  </a:lnTo>
                  <a:lnTo>
                    <a:pt x="2754" y="936"/>
                  </a:lnTo>
                  <a:lnTo>
                    <a:pt x="2754" y="870"/>
                  </a:lnTo>
                  <a:lnTo>
                    <a:pt x="2724" y="840"/>
                  </a:lnTo>
                  <a:lnTo>
                    <a:pt x="2694" y="834"/>
                  </a:lnTo>
                  <a:lnTo>
                    <a:pt x="2646" y="840"/>
                  </a:lnTo>
                  <a:lnTo>
                    <a:pt x="2628" y="822"/>
                  </a:lnTo>
                  <a:lnTo>
                    <a:pt x="2610" y="822"/>
                  </a:lnTo>
                  <a:lnTo>
                    <a:pt x="2592" y="798"/>
                  </a:lnTo>
                  <a:lnTo>
                    <a:pt x="2568" y="798"/>
                  </a:lnTo>
                  <a:lnTo>
                    <a:pt x="2538" y="768"/>
                  </a:lnTo>
                  <a:lnTo>
                    <a:pt x="2526" y="750"/>
                  </a:lnTo>
                  <a:lnTo>
                    <a:pt x="2490" y="714"/>
                  </a:lnTo>
                  <a:lnTo>
                    <a:pt x="2418" y="666"/>
                  </a:lnTo>
                  <a:lnTo>
                    <a:pt x="2394" y="660"/>
                  </a:lnTo>
                  <a:lnTo>
                    <a:pt x="2316" y="660"/>
                  </a:lnTo>
                  <a:lnTo>
                    <a:pt x="2316" y="672"/>
                  </a:lnTo>
                  <a:lnTo>
                    <a:pt x="2310" y="672"/>
                  </a:lnTo>
                  <a:lnTo>
                    <a:pt x="2298" y="660"/>
                  </a:lnTo>
                  <a:lnTo>
                    <a:pt x="2286" y="654"/>
                  </a:lnTo>
                  <a:lnTo>
                    <a:pt x="2274" y="654"/>
                  </a:lnTo>
                  <a:lnTo>
                    <a:pt x="2262" y="648"/>
                  </a:lnTo>
                  <a:lnTo>
                    <a:pt x="2232" y="648"/>
                  </a:lnTo>
                  <a:lnTo>
                    <a:pt x="2226" y="642"/>
                  </a:lnTo>
                  <a:lnTo>
                    <a:pt x="2214" y="636"/>
                  </a:lnTo>
                  <a:lnTo>
                    <a:pt x="2196" y="630"/>
                  </a:lnTo>
                  <a:lnTo>
                    <a:pt x="2184" y="624"/>
                  </a:lnTo>
                  <a:lnTo>
                    <a:pt x="2166" y="618"/>
                  </a:lnTo>
                  <a:lnTo>
                    <a:pt x="2154" y="618"/>
                  </a:lnTo>
                  <a:lnTo>
                    <a:pt x="2142" y="624"/>
                  </a:lnTo>
                  <a:lnTo>
                    <a:pt x="2112" y="654"/>
                  </a:lnTo>
                  <a:lnTo>
                    <a:pt x="2106" y="666"/>
                  </a:lnTo>
                  <a:lnTo>
                    <a:pt x="2088" y="642"/>
                  </a:lnTo>
                  <a:lnTo>
                    <a:pt x="2088" y="678"/>
                  </a:lnTo>
                  <a:lnTo>
                    <a:pt x="2058" y="702"/>
                  </a:lnTo>
                  <a:lnTo>
                    <a:pt x="2076" y="636"/>
                  </a:lnTo>
                  <a:lnTo>
                    <a:pt x="2082" y="636"/>
                  </a:lnTo>
                  <a:lnTo>
                    <a:pt x="2094" y="624"/>
                  </a:lnTo>
                  <a:lnTo>
                    <a:pt x="2094" y="606"/>
                  </a:lnTo>
                  <a:lnTo>
                    <a:pt x="2088" y="600"/>
                  </a:lnTo>
                  <a:lnTo>
                    <a:pt x="2082" y="600"/>
                  </a:lnTo>
                  <a:lnTo>
                    <a:pt x="2064" y="618"/>
                  </a:lnTo>
                  <a:lnTo>
                    <a:pt x="2076" y="582"/>
                  </a:lnTo>
                  <a:lnTo>
                    <a:pt x="2070" y="582"/>
                  </a:lnTo>
                  <a:lnTo>
                    <a:pt x="2064" y="576"/>
                  </a:lnTo>
                  <a:lnTo>
                    <a:pt x="2064" y="570"/>
                  </a:lnTo>
                  <a:lnTo>
                    <a:pt x="2040" y="546"/>
                  </a:lnTo>
                  <a:lnTo>
                    <a:pt x="2034" y="546"/>
                  </a:lnTo>
                  <a:lnTo>
                    <a:pt x="2022" y="564"/>
                  </a:lnTo>
                  <a:lnTo>
                    <a:pt x="2016" y="552"/>
                  </a:lnTo>
                  <a:lnTo>
                    <a:pt x="2004" y="546"/>
                  </a:lnTo>
                  <a:lnTo>
                    <a:pt x="1998" y="534"/>
                  </a:lnTo>
                  <a:lnTo>
                    <a:pt x="1986" y="528"/>
                  </a:lnTo>
                  <a:lnTo>
                    <a:pt x="1980" y="522"/>
                  </a:lnTo>
                  <a:lnTo>
                    <a:pt x="1968" y="516"/>
                  </a:lnTo>
                  <a:lnTo>
                    <a:pt x="1944" y="516"/>
                  </a:lnTo>
                  <a:lnTo>
                    <a:pt x="1932" y="510"/>
                  </a:lnTo>
                  <a:lnTo>
                    <a:pt x="1926" y="510"/>
                  </a:lnTo>
                  <a:lnTo>
                    <a:pt x="1914" y="498"/>
                  </a:lnTo>
                  <a:lnTo>
                    <a:pt x="1902" y="492"/>
                  </a:lnTo>
                  <a:lnTo>
                    <a:pt x="1896" y="480"/>
                  </a:lnTo>
                  <a:lnTo>
                    <a:pt x="1884" y="474"/>
                  </a:lnTo>
                  <a:lnTo>
                    <a:pt x="1878" y="486"/>
                  </a:lnTo>
                  <a:lnTo>
                    <a:pt x="1824" y="486"/>
                  </a:lnTo>
                  <a:lnTo>
                    <a:pt x="1812" y="498"/>
                  </a:lnTo>
                  <a:lnTo>
                    <a:pt x="1806" y="510"/>
                  </a:lnTo>
                  <a:lnTo>
                    <a:pt x="1806" y="522"/>
                  </a:lnTo>
                  <a:lnTo>
                    <a:pt x="1800" y="528"/>
                  </a:lnTo>
                  <a:lnTo>
                    <a:pt x="1800" y="534"/>
                  </a:lnTo>
                  <a:lnTo>
                    <a:pt x="1812" y="552"/>
                  </a:lnTo>
                  <a:lnTo>
                    <a:pt x="1776" y="552"/>
                  </a:lnTo>
                  <a:lnTo>
                    <a:pt x="1770" y="564"/>
                  </a:lnTo>
                  <a:lnTo>
                    <a:pt x="1758" y="576"/>
                  </a:lnTo>
                  <a:lnTo>
                    <a:pt x="1752" y="588"/>
                  </a:lnTo>
                  <a:lnTo>
                    <a:pt x="1752" y="594"/>
                  </a:lnTo>
                  <a:lnTo>
                    <a:pt x="1746" y="600"/>
                  </a:lnTo>
                  <a:lnTo>
                    <a:pt x="1746" y="612"/>
                  </a:lnTo>
                  <a:lnTo>
                    <a:pt x="1740" y="624"/>
                  </a:lnTo>
                  <a:lnTo>
                    <a:pt x="1728" y="636"/>
                  </a:lnTo>
                  <a:lnTo>
                    <a:pt x="1722" y="636"/>
                  </a:lnTo>
                  <a:lnTo>
                    <a:pt x="1728" y="630"/>
                  </a:lnTo>
                  <a:lnTo>
                    <a:pt x="1728" y="618"/>
                  </a:lnTo>
                  <a:lnTo>
                    <a:pt x="1734" y="606"/>
                  </a:lnTo>
                  <a:lnTo>
                    <a:pt x="1734" y="600"/>
                  </a:lnTo>
                  <a:lnTo>
                    <a:pt x="1740" y="588"/>
                  </a:lnTo>
                  <a:lnTo>
                    <a:pt x="1740" y="582"/>
                  </a:lnTo>
                  <a:lnTo>
                    <a:pt x="1734" y="576"/>
                  </a:lnTo>
                  <a:lnTo>
                    <a:pt x="1728" y="576"/>
                  </a:lnTo>
                  <a:lnTo>
                    <a:pt x="1722" y="582"/>
                  </a:lnTo>
                  <a:lnTo>
                    <a:pt x="1716" y="582"/>
                  </a:lnTo>
                  <a:lnTo>
                    <a:pt x="1704" y="594"/>
                  </a:lnTo>
                  <a:lnTo>
                    <a:pt x="1692" y="588"/>
                  </a:lnTo>
                  <a:lnTo>
                    <a:pt x="1656" y="588"/>
                  </a:lnTo>
                  <a:lnTo>
                    <a:pt x="1644" y="582"/>
                  </a:lnTo>
                  <a:lnTo>
                    <a:pt x="1632" y="570"/>
                  </a:lnTo>
                  <a:lnTo>
                    <a:pt x="1632" y="522"/>
                  </a:lnTo>
                  <a:lnTo>
                    <a:pt x="1626" y="516"/>
                  </a:lnTo>
                  <a:lnTo>
                    <a:pt x="1626" y="504"/>
                  </a:lnTo>
                  <a:lnTo>
                    <a:pt x="1620" y="504"/>
                  </a:lnTo>
                  <a:lnTo>
                    <a:pt x="1614" y="510"/>
                  </a:lnTo>
                  <a:lnTo>
                    <a:pt x="1602" y="516"/>
                  </a:lnTo>
                  <a:lnTo>
                    <a:pt x="1596" y="522"/>
                  </a:lnTo>
                  <a:lnTo>
                    <a:pt x="1590" y="534"/>
                  </a:lnTo>
                  <a:lnTo>
                    <a:pt x="1584" y="540"/>
                  </a:lnTo>
                  <a:lnTo>
                    <a:pt x="1560" y="552"/>
                  </a:lnTo>
                  <a:lnTo>
                    <a:pt x="1554" y="558"/>
                  </a:lnTo>
                  <a:lnTo>
                    <a:pt x="1512" y="558"/>
                  </a:lnTo>
                  <a:lnTo>
                    <a:pt x="1500" y="552"/>
                  </a:lnTo>
                  <a:lnTo>
                    <a:pt x="1542" y="540"/>
                  </a:lnTo>
                  <a:lnTo>
                    <a:pt x="1548" y="528"/>
                  </a:lnTo>
                  <a:lnTo>
                    <a:pt x="1566" y="510"/>
                  </a:lnTo>
                  <a:lnTo>
                    <a:pt x="1566" y="492"/>
                  </a:lnTo>
                  <a:lnTo>
                    <a:pt x="1572" y="486"/>
                  </a:lnTo>
                  <a:lnTo>
                    <a:pt x="1590" y="450"/>
                  </a:lnTo>
                  <a:lnTo>
                    <a:pt x="1626" y="414"/>
                  </a:lnTo>
                  <a:lnTo>
                    <a:pt x="1638" y="408"/>
                  </a:lnTo>
                  <a:lnTo>
                    <a:pt x="1656" y="390"/>
                  </a:lnTo>
                  <a:lnTo>
                    <a:pt x="1656" y="378"/>
                  </a:lnTo>
                  <a:lnTo>
                    <a:pt x="1662" y="366"/>
                  </a:lnTo>
                  <a:lnTo>
                    <a:pt x="1674" y="354"/>
                  </a:lnTo>
                  <a:lnTo>
                    <a:pt x="1686" y="348"/>
                  </a:lnTo>
                  <a:lnTo>
                    <a:pt x="1692" y="342"/>
                  </a:lnTo>
                  <a:lnTo>
                    <a:pt x="1704" y="336"/>
                  </a:lnTo>
                  <a:lnTo>
                    <a:pt x="1680" y="330"/>
                  </a:lnTo>
                  <a:lnTo>
                    <a:pt x="1698" y="312"/>
                  </a:lnTo>
                  <a:lnTo>
                    <a:pt x="1698" y="294"/>
                  </a:lnTo>
                  <a:lnTo>
                    <a:pt x="1692" y="288"/>
                  </a:lnTo>
                  <a:lnTo>
                    <a:pt x="1680" y="282"/>
                  </a:lnTo>
                  <a:lnTo>
                    <a:pt x="1662" y="282"/>
                  </a:lnTo>
                  <a:lnTo>
                    <a:pt x="1650" y="276"/>
                  </a:lnTo>
                  <a:lnTo>
                    <a:pt x="1644" y="270"/>
                  </a:lnTo>
                  <a:lnTo>
                    <a:pt x="1638" y="252"/>
                  </a:lnTo>
                  <a:lnTo>
                    <a:pt x="1632" y="216"/>
                  </a:lnTo>
                  <a:lnTo>
                    <a:pt x="1626" y="168"/>
                  </a:lnTo>
                  <a:lnTo>
                    <a:pt x="1620" y="138"/>
                  </a:lnTo>
                  <a:lnTo>
                    <a:pt x="1614" y="114"/>
                  </a:lnTo>
                  <a:lnTo>
                    <a:pt x="1608" y="96"/>
                  </a:lnTo>
                  <a:lnTo>
                    <a:pt x="1602" y="84"/>
                  </a:lnTo>
                  <a:lnTo>
                    <a:pt x="1590" y="78"/>
                  </a:lnTo>
                  <a:lnTo>
                    <a:pt x="1584" y="78"/>
                  </a:lnTo>
                  <a:lnTo>
                    <a:pt x="1584" y="90"/>
                  </a:lnTo>
                  <a:lnTo>
                    <a:pt x="1590" y="96"/>
                  </a:lnTo>
                  <a:lnTo>
                    <a:pt x="1590" y="108"/>
                  </a:lnTo>
                  <a:lnTo>
                    <a:pt x="1572" y="108"/>
                  </a:lnTo>
                  <a:lnTo>
                    <a:pt x="1572" y="102"/>
                  </a:lnTo>
                  <a:lnTo>
                    <a:pt x="1566" y="108"/>
                  </a:lnTo>
                  <a:lnTo>
                    <a:pt x="1560" y="120"/>
                  </a:lnTo>
                  <a:lnTo>
                    <a:pt x="1560" y="126"/>
                  </a:lnTo>
                  <a:lnTo>
                    <a:pt x="1554" y="132"/>
                  </a:lnTo>
                  <a:lnTo>
                    <a:pt x="1548" y="144"/>
                  </a:lnTo>
                  <a:lnTo>
                    <a:pt x="1536" y="156"/>
                  </a:lnTo>
                  <a:lnTo>
                    <a:pt x="1518" y="192"/>
                  </a:lnTo>
                  <a:lnTo>
                    <a:pt x="1518" y="210"/>
                  </a:lnTo>
                  <a:lnTo>
                    <a:pt x="1494" y="246"/>
                  </a:lnTo>
                  <a:lnTo>
                    <a:pt x="1488" y="246"/>
                  </a:lnTo>
                  <a:lnTo>
                    <a:pt x="1482" y="252"/>
                  </a:lnTo>
                  <a:lnTo>
                    <a:pt x="1464" y="252"/>
                  </a:lnTo>
                  <a:lnTo>
                    <a:pt x="1452" y="240"/>
                  </a:lnTo>
                  <a:lnTo>
                    <a:pt x="1446" y="246"/>
                  </a:lnTo>
                  <a:lnTo>
                    <a:pt x="1434" y="246"/>
                  </a:lnTo>
                  <a:lnTo>
                    <a:pt x="1428" y="240"/>
                  </a:lnTo>
                  <a:lnTo>
                    <a:pt x="1416" y="240"/>
                  </a:lnTo>
                  <a:lnTo>
                    <a:pt x="1410" y="246"/>
                  </a:lnTo>
                  <a:lnTo>
                    <a:pt x="1410" y="252"/>
                  </a:lnTo>
                  <a:lnTo>
                    <a:pt x="1404" y="258"/>
                  </a:lnTo>
                  <a:lnTo>
                    <a:pt x="1380" y="258"/>
                  </a:lnTo>
                  <a:lnTo>
                    <a:pt x="1368" y="246"/>
                  </a:lnTo>
                  <a:lnTo>
                    <a:pt x="1368" y="240"/>
                  </a:lnTo>
                  <a:lnTo>
                    <a:pt x="1350" y="234"/>
                  </a:lnTo>
                  <a:lnTo>
                    <a:pt x="1344" y="228"/>
                  </a:lnTo>
                  <a:lnTo>
                    <a:pt x="1338" y="216"/>
                  </a:lnTo>
                  <a:lnTo>
                    <a:pt x="1332" y="216"/>
                  </a:lnTo>
                  <a:lnTo>
                    <a:pt x="1320" y="222"/>
                  </a:lnTo>
                  <a:lnTo>
                    <a:pt x="1314" y="228"/>
                  </a:lnTo>
                  <a:lnTo>
                    <a:pt x="1302" y="234"/>
                  </a:lnTo>
                  <a:lnTo>
                    <a:pt x="1278" y="234"/>
                  </a:lnTo>
                  <a:lnTo>
                    <a:pt x="1278" y="222"/>
                  </a:lnTo>
                  <a:lnTo>
                    <a:pt x="1272" y="222"/>
                  </a:lnTo>
                  <a:lnTo>
                    <a:pt x="1260" y="228"/>
                  </a:lnTo>
                  <a:lnTo>
                    <a:pt x="1260" y="252"/>
                  </a:lnTo>
                  <a:lnTo>
                    <a:pt x="1272" y="264"/>
                  </a:lnTo>
                  <a:lnTo>
                    <a:pt x="1272" y="270"/>
                  </a:lnTo>
                  <a:lnTo>
                    <a:pt x="1278" y="276"/>
                  </a:lnTo>
                  <a:lnTo>
                    <a:pt x="1272" y="282"/>
                  </a:lnTo>
                  <a:lnTo>
                    <a:pt x="1254" y="282"/>
                  </a:lnTo>
                  <a:lnTo>
                    <a:pt x="1230" y="270"/>
                  </a:lnTo>
                  <a:lnTo>
                    <a:pt x="1224" y="270"/>
                  </a:lnTo>
                  <a:lnTo>
                    <a:pt x="1212" y="264"/>
                  </a:lnTo>
                  <a:lnTo>
                    <a:pt x="1212" y="270"/>
                  </a:lnTo>
                  <a:lnTo>
                    <a:pt x="1206" y="276"/>
                  </a:lnTo>
                  <a:lnTo>
                    <a:pt x="1200" y="276"/>
                  </a:lnTo>
                  <a:lnTo>
                    <a:pt x="1188" y="264"/>
                  </a:lnTo>
                  <a:lnTo>
                    <a:pt x="1176" y="264"/>
                  </a:lnTo>
                  <a:lnTo>
                    <a:pt x="1158" y="282"/>
                  </a:lnTo>
                  <a:lnTo>
                    <a:pt x="1158" y="288"/>
                  </a:lnTo>
                  <a:lnTo>
                    <a:pt x="1128" y="288"/>
                  </a:lnTo>
                  <a:lnTo>
                    <a:pt x="1122" y="300"/>
                  </a:lnTo>
                  <a:lnTo>
                    <a:pt x="1104" y="300"/>
                  </a:lnTo>
                  <a:lnTo>
                    <a:pt x="1092" y="312"/>
                  </a:lnTo>
                  <a:lnTo>
                    <a:pt x="1092" y="324"/>
                  </a:lnTo>
                  <a:lnTo>
                    <a:pt x="1086" y="330"/>
                  </a:lnTo>
                  <a:lnTo>
                    <a:pt x="1050" y="330"/>
                  </a:lnTo>
                  <a:lnTo>
                    <a:pt x="1044" y="318"/>
                  </a:lnTo>
                  <a:lnTo>
                    <a:pt x="1032" y="318"/>
                  </a:lnTo>
                  <a:lnTo>
                    <a:pt x="1002" y="282"/>
                  </a:lnTo>
                  <a:lnTo>
                    <a:pt x="1002" y="252"/>
                  </a:lnTo>
                  <a:lnTo>
                    <a:pt x="978" y="228"/>
                  </a:lnTo>
                  <a:lnTo>
                    <a:pt x="972" y="216"/>
                  </a:lnTo>
                  <a:lnTo>
                    <a:pt x="972" y="210"/>
                  </a:lnTo>
                  <a:lnTo>
                    <a:pt x="978" y="198"/>
                  </a:lnTo>
                  <a:lnTo>
                    <a:pt x="978" y="192"/>
                  </a:lnTo>
                  <a:lnTo>
                    <a:pt x="984" y="180"/>
                  </a:lnTo>
                  <a:lnTo>
                    <a:pt x="996" y="138"/>
                  </a:lnTo>
                  <a:lnTo>
                    <a:pt x="1008" y="126"/>
                  </a:lnTo>
                  <a:lnTo>
                    <a:pt x="1014" y="114"/>
                  </a:lnTo>
                  <a:lnTo>
                    <a:pt x="1014" y="102"/>
                  </a:lnTo>
                  <a:lnTo>
                    <a:pt x="1008" y="102"/>
                  </a:lnTo>
                  <a:lnTo>
                    <a:pt x="1002" y="96"/>
                  </a:lnTo>
                  <a:lnTo>
                    <a:pt x="1002" y="66"/>
                  </a:lnTo>
                  <a:lnTo>
                    <a:pt x="996" y="66"/>
                  </a:lnTo>
                  <a:lnTo>
                    <a:pt x="984" y="72"/>
                  </a:lnTo>
                  <a:lnTo>
                    <a:pt x="978" y="72"/>
                  </a:lnTo>
                  <a:lnTo>
                    <a:pt x="972" y="66"/>
                  </a:lnTo>
                  <a:lnTo>
                    <a:pt x="972" y="60"/>
                  </a:lnTo>
                  <a:lnTo>
                    <a:pt x="978" y="54"/>
                  </a:lnTo>
                  <a:lnTo>
                    <a:pt x="984" y="42"/>
                  </a:lnTo>
                  <a:lnTo>
                    <a:pt x="984" y="24"/>
                  </a:lnTo>
                  <a:lnTo>
                    <a:pt x="978" y="12"/>
                  </a:lnTo>
                  <a:lnTo>
                    <a:pt x="966" y="0"/>
                  </a:lnTo>
                  <a:lnTo>
                    <a:pt x="960" y="12"/>
                  </a:lnTo>
                  <a:lnTo>
                    <a:pt x="936" y="6"/>
                  </a:lnTo>
                  <a:lnTo>
                    <a:pt x="936" y="42"/>
                  </a:lnTo>
                  <a:lnTo>
                    <a:pt x="930" y="48"/>
                  </a:lnTo>
                  <a:lnTo>
                    <a:pt x="918" y="48"/>
                  </a:lnTo>
                  <a:lnTo>
                    <a:pt x="918" y="60"/>
                  </a:lnTo>
                  <a:lnTo>
                    <a:pt x="894" y="60"/>
                  </a:lnTo>
                  <a:lnTo>
                    <a:pt x="882" y="66"/>
                  </a:lnTo>
                  <a:lnTo>
                    <a:pt x="858" y="90"/>
                  </a:lnTo>
                  <a:lnTo>
                    <a:pt x="846" y="96"/>
                  </a:lnTo>
                  <a:lnTo>
                    <a:pt x="828" y="96"/>
                  </a:lnTo>
                  <a:lnTo>
                    <a:pt x="822" y="90"/>
                  </a:lnTo>
                  <a:lnTo>
                    <a:pt x="804" y="90"/>
                  </a:lnTo>
                  <a:lnTo>
                    <a:pt x="798" y="96"/>
                  </a:lnTo>
                  <a:lnTo>
                    <a:pt x="798" y="108"/>
                  </a:lnTo>
                  <a:lnTo>
                    <a:pt x="792" y="120"/>
                  </a:lnTo>
                  <a:lnTo>
                    <a:pt x="792" y="138"/>
                  </a:lnTo>
                  <a:lnTo>
                    <a:pt x="786" y="144"/>
                  </a:lnTo>
                  <a:lnTo>
                    <a:pt x="774" y="138"/>
                  </a:lnTo>
                  <a:lnTo>
                    <a:pt x="762" y="126"/>
                  </a:lnTo>
                  <a:lnTo>
                    <a:pt x="756" y="114"/>
                  </a:lnTo>
                  <a:lnTo>
                    <a:pt x="750" y="108"/>
                  </a:lnTo>
                  <a:lnTo>
                    <a:pt x="738" y="108"/>
                  </a:lnTo>
                  <a:lnTo>
                    <a:pt x="732" y="114"/>
                  </a:lnTo>
                  <a:lnTo>
                    <a:pt x="720" y="108"/>
                  </a:lnTo>
                  <a:lnTo>
                    <a:pt x="708" y="114"/>
                  </a:lnTo>
                  <a:lnTo>
                    <a:pt x="696" y="114"/>
                  </a:lnTo>
                  <a:lnTo>
                    <a:pt x="696" y="96"/>
                  </a:lnTo>
                  <a:lnTo>
                    <a:pt x="690" y="90"/>
                  </a:lnTo>
                  <a:lnTo>
                    <a:pt x="648" y="90"/>
                  </a:lnTo>
                  <a:lnTo>
                    <a:pt x="648" y="84"/>
                  </a:lnTo>
                  <a:lnTo>
                    <a:pt x="642" y="78"/>
                  </a:lnTo>
                  <a:lnTo>
                    <a:pt x="642" y="108"/>
                  </a:lnTo>
                  <a:lnTo>
                    <a:pt x="660" y="126"/>
                  </a:lnTo>
                  <a:lnTo>
                    <a:pt x="672" y="132"/>
                  </a:lnTo>
                  <a:lnTo>
                    <a:pt x="678" y="138"/>
                  </a:lnTo>
                  <a:lnTo>
                    <a:pt x="678" y="168"/>
                  </a:lnTo>
                  <a:lnTo>
                    <a:pt x="672" y="174"/>
                  </a:lnTo>
                  <a:lnTo>
                    <a:pt x="684" y="186"/>
                  </a:lnTo>
                  <a:lnTo>
                    <a:pt x="690" y="198"/>
                  </a:lnTo>
                  <a:lnTo>
                    <a:pt x="690" y="228"/>
                  </a:lnTo>
                  <a:lnTo>
                    <a:pt x="738" y="234"/>
                  </a:lnTo>
                  <a:lnTo>
                    <a:pt x="744" y="240"/>
                  </a:lnTo>
                  <a:lnTo>
                    <a:pt x="744" y="246"/>
                  </a:lnTo>
                  <a:lnTo>
                    <a:pt x="738" y="258"/>
                  </a:lnTo>
                  <a:lnTo>
                    <a:pt x="732" y="264"/>
                  </a:lnTo>
                  <a:lnTo>
                    <a:pt x="690" y="264"/>
                  </a:lnTo>
                  <a:lnTo>
                    <a:pt x="690" y="294"/>
                  </a:lnTo>
                  <a:lnTo>
                    <a:pt x="684" y="306"/>
                  </a:lnTo>
                  <a:lnTo>
                    <a:pt x="648" y="324"/>
                  </a:lnTo>
                  <a:lnTo>
                    <a:pt x="642" y="330"/>
                  </a:lnTo>
                  <a:lnTo>
                    <a:pt x="624" y="330"/>
                  </a:lnTo>
                  <a:lnTo>
                    <a:pt x="612" y="342"/>
                  </a:lnTo>
                  <a:lnTo>
                    <a:pt x="600" y="366"/>
                  </a:lnTo>
                  <a:lnTo>
                    <a:pt x="588" y="378"/>
                  </a:lnTo>
                  <a:lnTo>
                    <a:pt x="582" y="378"/>
                  </a:lnTo>
                  <a:lnTo>
                    <a:pt x="582" y="354"/>
                  </a:lnTo>
                  <a:lnTo>
                    <a:pt x="576" y="348"/>
                  </a:lnTo>
                  <a:lnTo>
                    <a:pt x="570" y="354"/>
                  </a:lnTo>
                  <a:lnTo>
                    <a:pt x="558" y="360"/>
                  </a:lnTo>
                  <a:lnTo>
                    <a:pt x="552" y="366"/>
                  </a:lnTo>
                  <a:lnTo>
                    <a:pt x="540" y="372"/>
                  </a:lnTo>
                  <a:lnTo>
                    <a:pt x="534" y="372"/>
                  </a:lnTo>
                  <a:lnTo>
                    <a:pt x="522" y="366"/>
                  </a:lnTo>
                  <a:lnTo>
                    <a:pt x="516" y="366"/>
                  </a:lnTo>
                  <a:lnTo>
                    <a:pt x="504" y="354"/>
                  </a:lnTo>
                  <a:lnTo>
                    <a:pt x="504" y="348"/>
                  </a:lnTo>
                  <a:lnTo>
                    <a:pt x="498" y="336"/>
                  </a:lnTo>
                  <a:lnTo>
                    <a:pt x="492" y="330"/>
                  </a:lnTo>
                  <a:lnTo>
                    <a:pt x="468" y="330"/>
                  </a:lnTo>
                  <a:lnTo>
                    <a:pt x="468" y="300"/>
                  </a:lnTo>
                  <a:lnTo>
                    <a:pt x="462" y="288"/>
                  </a:lnTo>
                  <a:lnTo>
                    <a:pt x="462" y="276"/>
                  </a:lnTo>
                  <a:lnTo>
                    <a:pt x="456" y="270"/>
                  </a:lnTo>
                  <a:lnTo>
                    <a:pt x="456" y="258"/>
                  </a:lnTo>
                  <a:lnTo>
                    <a:pt x="450" y="258"/>
                  </a:lnTo>
                  <a:lnTo>
                    <a:pt x="420" y="288"/>
                  </a:lnTo>
                  <a:lnTo>
                    <a:pt x="396" y="264"/>
                  </a:lnTo>
                  <a:lnTo>
                    <a:pt x="390" y="264"/>
                  </a:lnTo>
                  <a:lnTo>
                    <a:pt x="384" y="270"/>
                  </a:lnTo>
                  <a:lnTo>
                    <a:pt x="384" y="288"/>
                  </a:lnTo>
                  <a:lnTo>
                    <a:pt x="318" y="294"/>
                  </a:lnTo>
                  <a:lnTo>
                    <a:pt x="306" y="282"/>
                  </a:lnTo>
                  <a:lnTo>
                    <a:pt x="288" y="282"/>
                  </a:lnTo>
                  <a:lnTo>
                    <a:pt x="282" y="288"/>
                  </a:lnTo>
                  <a:lnTo>
                    <a:pt x="276" y="300"/>
                  </a:lnTo>
                  <a:lnTo>
                    <a:pt x="276" y="312"/>
                  </a:lnTo>
                  <a:lnTo>
                    <a:pt x="282" y="324"/>
                  </a:lnTo>
                  <a:lnTo>
                    <a:pt x="282" y="336"/>
                  </a:lnTo>
                  <a:lnTo>
                    <a:pt x="306" y="348"/>
                  </a:lnTo>
                  <a:lnTo>
                    <a:pt x="318" y="342"/>
                  </a:lnTo>
                  <a:lnTo>
                    <a:pt x="330" y="354"/>
                  </a:lnTo>
                  <a:lnTo>
                    <a:pt x="330" y="360"/>
                  </a:lnTo>
                  <a:lnTo>
                    <a:pt x="336" y="366"/>
                  </a:lnTo>
                  <a:lnTo>
                    <a:pt x="336" y="372"/>
                  </a:lnTo>
                  <a:lnTo>
                    <a:pt x="330" y="378"/>
                  </a:lnTo>
                  <a:lnTo>
                    <a:pt x="300" y="378"/>
                  </a:lnTo>
                  <a:lnTo>
                    <a:pt x="294" y="372"/>
                  </a:lnTo>
                  <a:lnTo>
                    <a:pt x="264" y="378"/>
                  </a:lnTo>
                  <a:lnTo>
                    <a:pt x="258" y="444"/>
                  </a:lnTo>
                  <a:lnTo>
                    <a:pt x="264" y="444"/>
                  </a:lnTo>
                  <a:lnTo>
                    <a:pt x="276" y="456"/>
                  </a:lnTo>
                  <a:lnTo>
                    <a:pt x="288" y="462"/>
                  </a:lnTo>
                  <a:lnTo>
                    <a:pt x="294" y="468"/>
                  </a:lnTo>
                  <a:lnTo>
                    <a:pt x="294" y="492"/>
                  </a:lnTo>
                  <a:lnTo>
                    <a:pt x="300" y="498"/>
                  </a:lnTo>
                  <a:lnTo>
                    <a:pt x="300" y="504"/>
                  </a:lnTo>
                  <a:lnTo>
                    <a:pt x="312" y="516"/>
                  </a:lnTo>
                  <a:lnTo>
                    <a:pt x="318" y="528"/>
                  </a:lnTo>
                  <a:lnTo>
                    <a:pt x="318" y="540"/>
                  </a:lnTo>
                  <a:lnTo>
                    <a:pt x="312" y="552"/>
                  </a:lnTo>
                  <a:lnTo>
                    <a:pt x="300" y="564"/>
                  </a:lnTo>
                  <a:lnTo>
                    <a:pt x="306" y="612"/>
                  </a:lnTo>
                  <a:lnTo>
                    <a:pt x="288" y="660"/>
                  </a:lnTo>
                  <a:lnTo>
                    <a:pt x="282" y="732"/>
                  </a:lnTo>
                  <a:lnTo>
                    <a:pt x="282" y="762"/>
                  </a:lnTo>
                  <a:lnTo>
                    <a:pt x="276" y="774"/>
                  </a:lnTo>
                  <a:lnTo>
                    <a:pt x="270" y="780"/>
                  </a:lnTo>
                  <a:lnTo>
                    <a:pt x="252" y="780"/>
                  </a:lnTo>
                  <a:lnTo>
                    <a:pt x="252" y="774"/>
                  </a:lnTo>
                  <a:lnTo>
                    <a:pt x="240" y="762"/>
                  </a:lnTo>
                  <a:lnTo>
                    <a:pt x="222" y="762"/>
                  </a:lnTo>
                  <a:lnTo>
                    <a:pt x="216" y="768"/>
                  </a:lnTo>
                  <a:lnTo>
                    <a:pt x="210" y="780"/>
                  </a:lnTo>
                  <a:lnTo>
                    <a:pt x="204" y="786"/>
                  </a:lnTo>
                  <a:lnTo>
                    <a:pt x="174" y="780"/>
                  </a:lnTo>
                  <a:lnTo>
                    <a:pt x="168" y="792"/>
                  </a:lnTo>
                  <a:lnTo>
                    <a:pt x="138" y="792"/>
                  </a:lnTo>
                  <a:lnTo>
                    <a:pt x="126" y="798"/>
                  </a:lnTo>
                  <a:lnTo>
                    <a:pt x="120" y="804"/>
                  </a:lnTo>
                  <a:lnTo>
                    <a:pt x="108" y="810"/>
                  </a:lnTo>
                  <a:lnTo>
                    <a:pt x="96" y="822"/>
                  </a:lnTo>
                  <a:lnTo>
                    <a:pt x="96" y="828"/>
                  </a:lnTo>
                  <a:lnTo>
                    <a:pt x="90" y="834"/>
                  </a:lnTo>
                  <a:lnTo>
                    <a:pt x="90" y="840"/>
                  </a:lnTo>
                  <a:lnTo>
                    <a:pt x="66" y="840"/>
                  </a:lnTo>
                  <a:lnTo>
                    <a:pt x="66" y="894"/>
                  </a:lnTo>
                  <a:lnTo>
                    <a:pt x="48" y="912"/>
                  </a:lnTo>
                  <a:lnTo>
                    <a:pt x="48" y="924"/>
                  </a:lnTo>
                  <a:lnTo>
                    <a:pt x="54" y="930"/>
                  </a:lnTo>
                  <a:lnTo>
                    <a:pt x="54" y="948"/>
                  </a:lnTo>
                  <a:lnTo>
                    <a:pt x="60" y="954"/>
                  </a:lnTo>
                  <a:lnTo>
                    <a:pt x="54" y="954"/>
                  </a:lnTo>
                  <a:lnTo>
                    <a:pt x="48" y="948"/>
                  </a:lnTo>
                  <a:lnTo>
                    <a:pt x="18" y="978"/>
                  </a:lnTo>
                  <a:lnTo>
                    <a:pt x="12" y="990"/>
                  </a:lnTo>
                  <a:lnTo>
                    <a:pt x="12" y="1014"/>
                  </a:lnTo>
                  <a:lnTo>
                    <a:pt x="18" y="1020"/>
                  </a:lnTo>
                  <a:lnTo>
                    <a:pt x="6" y="1026"/>
                  </a:lnTo>
                  <a:lnTo>
                    <a:pt x="0" y="1032"/>
                  </a:lnTo>
                  <a:lnTo>
                    <a:pt x="0" y="1044"/>
                  </a:lnTo>
                  <a:lnTo>
                    <a:pt x="6" y="1050"/>
                  </a:lnTo>
                  <a:lnTo>
                    <a:pt x="18" y="1056"/>
                  </a:lnTo>
                  <a:lnTo>
                    <a:pt x="24" y="1080"/>
                  </a:lnTo>
                  <a:lnTo>
                    <a:pt x="24" y="1086"/>
                  </a:lnTo>
                  <a:lnTo>
                    <a:pt x="30" y="1092"/>
                  </a:lnTo>
                  <a:lnTo>
                    <a:pt x="42" y="1116"/>
                  </a:lnTo>
                  <a:lnTo>
                    <a:pt x="54" y="1128"/>
                  </a:lnTo>
                  <a:lnTo>
                    <a:pt x="66" y="1134"/>
                  </a:lnTo>
                  <a:lnTo>
                    <a:pt x="90" y="1158"/>
                  </a:lnTo>
                  <a:lnTo>
                    <a:pt x="84" y="1164"/>
                  </a:lnTo>
                  <a:lnTo>
                    <a:pt x="78" y="1176"/>
                  </a:lnTo>
                  <a:lnTo>
                    <a:pt x="66" y="1182"/>
                  </a:lnTo>
                  <a:lnTo>
                    <a:pt x="60" y="1188"/>
                  </a:lnTo>
                  <a:lnTo>
                    <a:pt x="102" y="1188"/>
                  </a:lnTo>
                  <a:lnTo>
                    <a:pt x="114" y="1194"/>
                  </a:lnTo>
                  <a:lnTo>
                    <a:pt x="120" y="1194"/>
                  </a:lnTo>
                  <a:lnTo>
                    <a:pt x="126" y="1200"/>
                  </a:lnTo>
                  <a:lnTo>
                    <a:pt x="126" y="1212"/>
                  </a:lnTo>
                  <a:lnTo>
                    <a:pt x="132" y="1224"/>
                  </a:lnTo>
                  <a:lnTo>
                    <a:pt x="138" y="1230"/>
                  </a:lnTo>
                  <a:lnTo>
                    <a:pt x="138" y="1236"/>
                  </a:lnTo>
                  <a:lnTo>
                    <a:pt x="198" y="1230"/>
                  </a:lnTo>
                  <a:lnTo>
                    <a:pt x="252" y="1182"/>
                  </a:lnTo>
                  <a:lnTo>
                    <a:pt x="252" y="1194"/>
                  </a:lnTo>
                  <a:lnTo>
                    <a:pt x="258" y="1206"/>
                  </a:lnTo>
                  <a:lnTo>
                    <a:pt x="258" y="1224"/>
                  </a:lnTo>
                  <a:lnTo>
                    <a:pt x="252" y="1230"/>
                  </a:lnTo>
                  <a:lnTo>
                    <a:pt x="252" y="1242"/>
                  </a:lnTo>
                  <a:lnTo>
                    <a:pt x="246" y="1254"/>
                  </a:lnTo>
                  <a:lnTo>
                    <a:pt x="246" y="1266"/>
                  </a:lnTo>
                  <a:lnTo>
                    <a:pt x="252" y="1284"/>
                  </a:lnTo>
                  <a:lnTo>
                    <a:pt x="252" y="1314"/>
                  </a:lnTo>
                  <a:lnTo>
                    <a:pt x="264" y="1308"/>
                  </a:lnTo>
                  <a:lnTo>
                    <a:pt x="264" y="1314"/>
                  </a:lnTo>
                  <a:lnTo>
                    <a:pt x="270" y="1320"/>
                  </a:lnTo>
                  <a:lnTo>
                    <a:pt x="282" y="1320"/>
                  </a:lnTo>
                  <a:lnTo>
                    <a:pt x="282" y="1314"/>
                  </a:lnTo>
                  <a:lnTo>
                    <a:pt x="288" y="1314"/>
                  </a:lnTo>
                  <a:lnTo>
                    <a:pt x="294" y="1308"/>
                  </a:lnTo>
                  <a:lnTo>
                    <a:pt x="324" y="1308"/>
                  </a:lnTo>
                  <a:lnTo>
                    <a:pt x="336" y="1314"/>
                  </a:lnTo>
                  <a:lnTo>
                    <a:pt x="366" y="1314"/>
                  </a:lnTo>
                  <a:lnTo>
                    <a:pt x="372" y="1320"/>
                  </a:lnTo>
                  <a:lnTo>
                    <a:pt x="372" y="1326"/>
                  </a:lnTo>
                  <a:lnTo>
                    <a:pt x="390" y="1326"/>
                  </a:lnTo>
                  <a:lnTo>
                    <a:pt x="414" y="1314"/>
                  </a:lnTo>
                  <a:lnTo>
                    <a:pt x="420" y="1308"/>
                  </a:lnTo>
                  <a:lnTo>
                    <a:pt x="432" y="1290"/>
                  </a:lnTo>
                  <a:lnTo>
                    <a:pt x="468" y="1290"/>
                  </a:lnTo>
                  <a:lnTo>
                    <a:pt x="474" y="1260"/>
                  </a:lnTo>
                  <a:lnTo>
                    <a:pt x="510" y="1260"/>
                  </a:lnTo>
                  <a:lnTo>
                    <a:pt x="510" y="1254"/>
                  </a:lnTo>
                  <a:lnTo>
                    <a:pt x="516" y="1248"/>
                  </a:lnTo>
                  <a:lnTo>
                    <a:pt x="522" y="1236"/>
                  </a:lnTo>
                  <a:lnTo>
                    <a:pt x="528" y="1230"/>
                  </a:lnTo>
                  <a:lnTo>
                    <a:pt x="540" y="1224"/>
                  </a:lnTo>
                  <a:lnTo>
                    <a:pt x="576" y="1224"/>
                  </a:lnTo>
                  <a:lnTo>
                    <a:pt x="588" y="1212"/>
                  </a:lnTo>
                  <a:lnTo>
                    <a:pt x="600" y="1224"/>
                  </a:lnTo>
                  <a:lnTo>
                    <a:pt x="606" y="1224"/>
                  </a:lnTo>
                  <a:lnTo>
                    <a:pt x="606" y="1218"/>
                  </a:lnTo>
                  <a:lnTo>
                    <a:pt x="618" y="1212"/>
                  </a:lnTo>
                  <a:lnTo>
                    <a:pt x="630" y="1212"/>
                  </a:lnTo>
                  <a:lnTo>
                    <a:pt x="630" y="1242"/>
                  </a:lnTo>
                  <a:lnTo>
                    <a:pt x="624" y="1248"/>
                  </a:lnTo>
                  <a:lnTo>
                    <a:pt x="624" y="1254"/>
                  </a:lnTo>
                  <a:lnTo>
                    <a:pt x="618" y="1260"/>
                  </a:lnTo>
                  <a:lnTo>
                    <a:pt x="618" y="1290"/>
                  </a:lnTo>
                  <a:lnTo>
                    <a:pt x="624" y="1296"/>
                  </a:lnTo>
                  <a:lnTo>
                    <a:pt x="630" y="1308"/>
                  </a:lnTo>
                  <a:lnTo>
                    <a:pt x="630" y="1326"/>
                  </a:lnTo>
                  <a:lnTo>
                    <a:pt x="624" y="1332"/>
                  </a:lnTo>
                  <a:lnTo>
                    <a:pt x="624" y="1344"/>
                  </a:lnTo>
                  <a:lnTo>
                    <a:pt x="636" y="1356"/>
                  </a:lnTo>
                  <a:lnTo>
                    <a:pt x="648" y="1362"/>
                  </a:lnTo>
                  <a:lnTo>
                    <a:pt x="654" y="1368"/>
                  </a:lnTo>
                  <a:lnTo>
                    <a:pt x="660" y="1398"/>
                  </a:lnTo>
                  <a:lnTo>
                    <a:pt x="684" y="1398"/>
                  </a:lnTo>
                  <a:lnTo>
                    <a:pt x="690" y="1404"/>
                  </a:lnTo>
                  <a:lnTo>
                    <a:pt x="690" y="1410"/>
                  </a:lnTo>
                  <a:lnTo>
                    <a:pt x="696" y="1422"/>
                  </a:lnTo>
                  <a:lnTo>
                    <a:pt x="696" y="1428"/>
                  </a:lnTo>
                  <a:lnTo>
                    <a:pt x="702" y="1434"/>
                  </a:lnTo>
                  <a:lnTo>
                    <a:pt x="714" y="1440"/>
                  </a:lnTo>
                  <a:lnTo>
                    <a:pt x="744" y="1440"/>
                  </a:lnTo>
                  <a:lnTo>
                    <a:pt x="750" y="1434"/>
                  </a:lnTo>
                  <a:lnTo>
                    <a:pt x="756" y="1446"/>
                  </a:lnTo>
                  <a:lnTo>
                    <a:pt x="768" y="1452"/>
                  </a:lnTo>
                  <a:lnTo>
                    <a:pt x="780" y="1452"/>
                  </a:lnTo>
                  <a:lnTo>
                    <a:pt x="786" y="1446"/>
                  </a:lnTo>
                  <a:lnTo>
                    <a:pt x="798" y="1446"/>
                  </a:lnTo>
                  <a:lnTo>
                    <a:pt x="798" y="1452"/>
                  </a:lnTo>
                  <a:lnTo>
                    <a:pt x="804" y="1464"/>
                  </a:lnTo>
                  <a:lnTo>
                    <a:pt x="816" y="1470"/>
                  </a:lnTo>
                  <a:lnTo>
                    <a:pt x="828" y="1482"/>
                  </a:lnTo>
                  <a:lnTo>
                    <a:pt x="840" y="1488"/>
                  </a:lnTo>
                  <a:lnTo>
                    <a:pt x="864" y="1488"/>
                  </a:lnTo>
                  <a:lnTo>
                    <a:pt x="864" y="1494"/>
                  </a:lnTo>
                  <a:lnTo>
                    <a:pt x="876" y="1506"/>
                  </a:lnTo>
                  <a:lnTo>
                    <a:pt x="888" y="1512"/>
                  </a:lnTo>
                  <a:lnTo>
                    <a:pt x="894" y="1518"/>
                  </a:lnTo>
                  <a:lnTo>
                    <a:pt x="954" y="1518"/>
                  </a:lnTo>
                  <a:lnTo>
                    <a:pt x="978" y="1530"/>
                  </a:lnTo>
                  <a:lnTo>
                    <a:pt x="984" y="1542"/>
                  </a:lnTo>
                  <a:lnTo>
                    <a:pt x="990" y="1548"/>
                  </a:lnTo>
                  <a:lnTo>
                    <a:pt x="990" y="1578"/>
                  </a:lnTo>
                  <a:lnTo>
                    <a:pt x="996" y="1590"/>
                  </a:lnTo>
                  <a:lnTo>
                    <a:pt x="1002" y="1596"/>
                  </a:lnTo>
                  <a:lnTo>
                    <a:pt x="1008" y="1608"/>
                  </a:lnTo>
                  <a:lnTo>
                    <a:pt x="1008" y="1638"/>
                  </a:lnTo>
                  <a:lnTo>
                    <a:pt x="990" y="1638"/>
                  </a:lnTo>
                  <a:lnTo>
                    <a:pt x="990" y="1644"/>
                  </a:lnTo>
                  <a:lnTo>
                    <a:pt x="996" y="1650"/>
                  </a:lnTo>
                  <a:lnTo>
                    <a:pt x="1002" y="1662"/>
                  </a:lnTo>
                  <a:lnTo>
                    <a:pt x="1014" y="1668"/>
                  </a:lnTo>
                  <a:lnTo>
                    <a:pt x="1020" y="1674"/>
                  </a:lnTo>
                  <a:lnTo>
                    <a:pt x="1014" y="1686"/>
                  </a:lnTo>
                  <a:lnTo>
                    <a:pt x="1014" y="1728"/>
                  </a:lnTo>
                  <a:lnTo>
                    <a:pt x="1020" y="1734"/>
                  </a:lnTo>
                  <a:lnTo>
                    <a:pt x="1050" y="1740"/>
                  </a:lnTo>
                  <a:lnTo>
                    <a:pt x="1098" y="1746"/>
                  </a:lnTo>
                  <a:lnTo>
                    <a:pt x="1158" y="1746"/>
                  </a:lnTo>
                  <a:lnTo>
                    <a:pt x="1158" y="1752"/>
                  </a:lnTo>
                  <a:lnTo>
                    <a:pt x="1152" y="1758"/>
                  </a:lnTo>
                  <a:lnTo>
                    <a:pt x="1152" y="1770"/>
                  </a:lnTo>
                  <a:lnTo>
                    <a:pt x="1146" y="1788"/>
                  </a:lnTo>
                  <a:lnTo>
                    <a:pt x="1146" y="1800"/>
                  </a:lnTo>
                  <a:lnTo>
                    <a:pt x="1152" y="1812"/>
                  </a:lnTo>
                  <a:lnTo>
                    <a:pt x="1164" y="1818"/>
                  </a:lnTo>
                  <a:lnTo>
                    <a:pt x="1170" y="1824"/>
                  </a:lnTo>
                  <a:lnTo>
                    <a:pt x="1194" y="1836"/>
                  </a:lnTo>
                  <a:lnTo>
                    <a:pt x="1206" y="1848"/>
                  </a:lnTo>
                  <a:lnTo>
                    <a:pt x="1212" y="1860"/>
                  </a:lnTo>
                  <a:lnTo>
                    <a:pt x="1224" y="1896"/>
                  </a:lnTo>
                  <a:lnTo>
                    <a:pt x="1224" y="1908"/>
                  </a:lnTo>
                  <a:lnTo>
                    <a:pt x="1218" y="1920"/>
                  </a:lnTo>
                  <a:lnTo>
                    <a:pt x="1218" y="1944"/>
                  </a:lnTo>
                  <a:lnTo>
                    <a:pt x="1212" y="1950"/>
                  </a:lnTo>
                  <a:lnTo>
                    <a:pt x="1212" y="1956"/>
                  </a:lnTo>
                  <a:lnTo>
                    <a:pt x="1218" y="1968"/>
                  </a:lnTo>
                  <a:lnTo>
                    <a:pt x="1212" y="1980"/>
                  </a:lnTo>
                  <a:lnTo>
                    <a:pt x="1206" y="1986"/>
                  </a:lnTo>
                  <a:lnTo>
                    <a:pt x="1200" y="1998"/>
                  </a:lnTo>
                  <a:lnTo>
                    <a:pt x="1200" y="2022"/>
                  </a:lnTo>
                  <a:lnTo>
                    <a:pt x="1206" y="2028"/>
                  </a:lnTo>
                  <a:lnTo>
                    <a:pt x="1218" y="2034"/>
                  </a:lnTo>
                  <a:lnTo>
                    <a:pt x="1212" y="2040"/>
                  </a:lnTo>
                  <a:lnTo>
                    <a:pt x="1200" y="2046"/>
                  </a:lnTo>
                  <a:lnTo>
                    <a:pt x="1194" y="2052"/>
                  </a:lnTo>
                  <a:lnTo>
                    <a:pt x="1194" y="2064"/>
                  </a:lnTo>
                  <a:lnTo>
                    <a:pt x="1200" y="2070"/>
                  </a:lnTo>
                  <a:lnTo>
                    <a:pt x="1212" y="2076"/>
                  </a:lnTo>
                  <a:lnTo>
                    <a:pt x="1212" y="2112"/>
                  </a:lnTo>
                  <a:lnTo>
                    <a:pt x="1224" y="2112"/>
                  </a:lnTo>
                  <a:lnTo>
                    <a:pt x="1224" y="2130"/>
                  </a:lnTo>
                  <a:lnTo>
                    <a:pt x="1218" y="2142"/>
                  </a:lnTo>
                  <a:lnTo>
                    <a:pt x="1218" y="2184"/>
                  </a:lnTo>
                  <a:lnTo>
                    <a:pt x="1224" y="2196"/>
                  </a:lnTo>
                  <a:lnTo>
                    <a:pt x="1230" y="2202"/>
                  </a:lnTo>
                  <a:lnTo>
                    <a:pt x="1266" y="2214"/>
                  </a:lnTo>
                  <a:lnTo>
                    <a:pt x="1308" y="2220"/>
                  </a:lnTo>
                  <a:lnTo>
                    <a:pt x="1380" y="2220"/>
                  </a:lnTo>
                  <a:lnTo>
                    <a:pt x="1392" y="2226"/>
                  </a:lnTo>
                  <a:lnTo>
                    <a:pt x="1398" y="2232"/>
                  </a:lnTo>
                  <a:lnTo>
                    <a:pt x="1398" y="2256"/>
                  </a:lnTo>
                  <a:lnTo>
                    <a:pt x="1404" y="2274"/>
                  </a:lnTo>
                  <a:lnTo>
                    <a:pt x="1404" y="2298"/>
                  </a:lnTo>
                  <a:lnTo>
                    <a:pt x="1410" y="2316"/>
                  </a:lnTo>
                  <a:lnTo>
                    <a:pt x="1410" y="2334"/>
                  </a:lnTo>
                  <a:lnTo>
                    <a:pt x="1422" y="2358"/>
                  </a:lnTo>
                  <a:lnTo>
                    <a:pt x="1434" y="2364"/>
                  </a:lnTo>
                  <a:lnTo>
                    <a:pt x="1446" y="2364"/>
                  </a:lnTo>
                  <a:lnTo>
                    <a:pt x="1464" y="2346"/>
                  </a:lnTo>
                  <a:lnTo>
                    <a:pt x="1476" y="2346"/>
                  </a:lnTo>
                  <a:lnTo>
                    <a:pt x="1488" y="2352"/>
                  </a:lnTo>
                  <a:lnTo>
                    <a:pt x="1500" y="2364"/>
                  </a:lnTo>
                  <a:lnTo>
                    <a:pt x="1506" y="2376"/>
                  </a:lnTo>
                  <a:lnTo>
                    <a:pt x="1506" y="2394"/>
                  </a:lnTo>
                  <a:lnTo>
                    <a:pt x="1500" y="2412"/>
                  </a:lnTo>
                  <a:lnTo>
                    <a:pt x="1500" y="2442"/>
                  </a:lnTo>
                  <a:lnTo>
                    <a:pt x="1494" y="2448"/>
                  </a:lnTo>
                  <a:lnTo>
                    <a:pt x="1494" y="2454"/>
                  </a:lnTo>
                  <a:lnTo>
                    <a:pt x="1488" y="2466"/>
                  </a:lnTo>
                  <a:lnTo>
                    <a:pt x="1488" y="2478"/>
                  </a:lnTo>
                  <a:lnTo>
                    <a:pt x="1494" y="2496"/>
                  </a:lnTo>
                  <a:lnTo>
                    <a:pt x="1506" y="2490"/>
                  </a:lnTo>
                  <a:lnTo>
                    <a:pt x="1512" y="2484"/>
                  </a:lnTo>
                  <a:lnTo>
                    <a:pt x="1530" y="2484"/>
                  </a:lnTo>
                  <a:lnTo>
                    <a:pt x="1536" y="2490"/>
                  </a:lnTo>
                  <a:lnTo>
                    <a:pt x="1548" y="2514"/>
                  </a:lnTo>
                  <a:lnTo>
                    <a:pt x="1548" y="2526"/>
                  </a:lnTo>
                  <a:lnTo>
                    <a:pt x="1554" y="2526"/>
                  </a:lnTo>
                  <a:lnTo>
                    <a:pt x="1560" y="2532"/>
                  </a:lnTo>
                  <a:lnTo>
                    <a:pt x="1560" y="2562"/>
                  </a:lnTo>
                  <a:lnTo>
                    <a:pt x="1566" y="2580"/>
                  </a:lnTo>
                  <a:lnTo>
                    <a:pt x="1566" y="2616"/>
                  </a:lnTo>
                  <a:lnTo>
                    <a:pt x="1512" y="2634"/>
                  </a:lnTo>
                  <a:lnTo>
                    <a:pt x="1506" y="2640"/>
                  </a:lnTo>
                  <a:lnTo>
                    <a:pt x="1500" y="2652"/>
                  </a:lnTo>
                  <a:lnTo>
                    <a:pt x="1500" y="2670"/>
                  </a:lnTo>
                  <a:lnTo>
                    <a:pt x="1464" y="2670"/>
                  </a:lnTo>
                  <a:lnTo>
                    <a:pt x="1464" y="2688"/>
                  </a:lnTo>
                  <a:lnTo>
                    <a:pt x="1458" y="2694"/>
                  </a:lnTo>
                  <a:lnTo>
                    <a:pt x="1452" y="2718"/>
                  </a:lnTo>
                  <a:lnTo>
                    <a:pt x="1428" y="2724"/>
                  </a:lnTo>
                  <a:lnTo>
                    <a:pt x="1428" y="2736"/>
                  </a:lnTo>
                  <a:lnTo>
                    <a:pt x="1422" y="2748"/>
                  </a:lnTo>
                  <a:lnTo>
                    <a:pt x="1422" y="2760"/>
                  </a:lnTo>
                  <a:lnTo>
                    <a:pt x="1404" y="2778"/>
                  </a:lnTo>
                  <a:lnTo>
                    <a:pt x="1392" y="2778"/>
                  </a:lnTo>
                  <a:lnTo>
                    <a:pt x="1392" y="2802"/>
                  </a:lnTo>
                  <a:lnTo>
                    <a:pt x="1386" y="2808"/>
                  </a:lnTo>
                  <a:lnTo>
                    <a:pt x="1380" y="2820"/>
                  </a:lnTo>
                  <a:lnTo>
                    <a:pt x="1374" y="2826"/>
                  </a:lnTo>
                  <a:lnTo>
                    <a:pt x="1356" y="2826"/>
                  </a:lnTo>
                  <a:lnTo>
                    <a:pt x="1350" y="2832"/>
                  </a:lnTo>
                  <a:lnTo>
                    <a:pt x="1350" y="2844"/>
                  </a:lnTo>
                  <a:lnTo>
                    <a:pt x="1344" y="2856"/>
                  </a:lnTo>
                  <a:lnTo>
                    <a:pt x="1344" y="2868"/>
                  </a:lnTo>
                  <a:lnTo>
                    <a:pt x="1368" y="2868"/>
                  </a:lnTo>
                  <a:lnTo>
                    <a:pt x="1374" y="2862"/>
                  </a:lnTo>
                  <a:lnTo>
                    <a:pt x="1386" y="2856"/>
                  </a:lnTo>
                  <a:lnTo>
                    <a:pt x="1398" y="2856"/>
                  </a:lnTo>
                  <a:lnTo>
                    <a:pt x="1404" y="2862"/>
                  </a:lnTo>
                  <a:lnTo>
                    <a:pt x="1428" y="2874"/>
                  </a:lnTo>
                  <a:lnTo>
                    <a:pt x="1434" y="2886"/>
                  </a:lnTo>
                  <a:lnTo>
                    <a:pt x="1446" y="2892"/>
                  </a:lnTo>
                  <a:lnTo>
                    <a:pt x="1452" y="2898"/>
                  </a:lnTo>
                  <a:lnTo>
                    <a:pt x="1458" y="2910"/>
                  </a:lnTo>
                  <a:lnTo>
                    <a:pt x="1470" y="2922"/>
                  </a:lnTo>
                  <a:lnTo>
                    <a:pt x="1470" y="2934"/>
                  </a:lnTo>
                  <a:lnTo>
                    <a:pt x="1482" y="2934"/>
                  </a:lnTo>
                  <a:lnTo>
                    <a:pt x="1482" y="2928"/>
                  </a:lnTo>
                  <a:lnTo>
                    <a:pt x="1494" y="2916"/>
                  </a:lnTo>
                  <a:lnTo>
                    <a:pt x="1500" y="2916"/>
                  </a:lnTo>
                  <a:lnTo>
                    <a:pt x="1512" y="2922"/>
                  </a:lnTo>
                  <a:lnTo>
                    <a:pt x="1518" y="2934"/>
                  </a:lnTo>
                  <a:lnTo>
                    <a:pt x="1536" y="2952"/>
                  </a:lnTo>
                  <a:lnTo>
                    <a:pt x="1554" y="2952"/>
                  </a:lnTo>
                  <a:lnTo>
                    <a:pt x="1572" y="2970"/>
                  </a:lnTo>
                  <a:lnTo>
                    <a:pt x="1578" y="2970"/>
                  </a:lnTo>
                  <a:lnTo>
                    <a:pt x="1578" y="2982"/>
                  </a:lnTo>
                  <a:lnTo>
                    <a:pt x="1584" y="2988"/>
                  </a:lnTo>
                  <a:lnTo>
                    <a:pt x="1596" y="2994"/>
                  </a:lnTo>
                  <a:lnTo>
                    <a:pt x="1614" y="3000"/>
                  </a:lnTo>
                  <a:lnTo>
                    <a:pt x="1626" y="3000"/>
                  </a:lnTo>
                  <a:lnTo>
                    <a:pt x="1632" y="3012"/>
                  </a:lnTo>
                  <a:lnTo>
                    <a:pt x="1638" y="3018"/>
                  </a:lnTo>
                  <a:lnTo>
                    <a:pt x="1644" y="3030"/>
                  </a:lnTo>
                  <a:lnTo>
                    <a:pt x="1662" y="3048"/>
                  </a:lnTo>
                  <a:lnTo>
                    <a:pt x="1668" y="3048"/>
                  </a:lnTo>
                  <a:lnTo>
                    <a:pt x="1680" y="3054"/>
                  </a:lnTo>
                  <a:lnTo>
                    <a:pt x="1686" y="3054"/>
                  </a:lnTo>
                  <a:lnTo>
                    <a:pt x="1686" y="3066"/>
                  </a:lnTo>
                  <a:lnTo>
                    <a:pt x="1674" y="3090"/>
                  </a:lnTo>
                  <a:lnTo>
                    <a:pt x="1668" y="3096"/>
                  </a:lnTo>
                  <a:lnTo>
                    <a:pt x="1668" y="3120"/>
                  </a:lnTo>
                  <a:lnTo>
                    <a:pt x="1674" y="3120"/>
                  </a:lnTo>
                  <a:lnTo>
                    <a:pt x="1674" y="3150"/>
                  </a:lnTo>
                  <a:lnTo>
                    <a:pt x="1692" y="3150"/>
                  </a:lnTo>
                  <a:lnTo>
                    <a:pt x="1692" y="3144"/>
                  </a:lnTo>
                  <a:lnTo>
                    <a:pt x="1698" y="3132"/>
                  </a:lnTo>
                  <a:lnTo>
                    <a:pt x="1710" y="3126"/>
                  </a:lnTo>
                  <a:lnTo>
                    <a:pt x="1716" y="3114"/>
                  </a:lnTo>
                  <a:lnTo>
                    <a:pt x="1728" y="3102"/>
                  </a:lnTo>
                  <a:lnTo>
                    <a:pt x="1734" y="3090"/>
                  </a:lnTo>
                  <a:lnTo>
                    <a:pt x="1734" y="3060"/>
                  </a:lnTo>
                  <a:lnTo>
                    <a:pt x="1728" y="3054"/>
                  </a:lnTo>
                  <a:lnTo>
                    <a:pt x="1728" y="3048"/>
                  </a:lnTo>
                  <a:lnTo>
                    <a:pt x="1746" y="3018"/>
                  </a:lnTo>
                  <a:lnTo>
                    <a:pt x="1734" y="3012"/>
                  </a:lnTo>
                  <a:lnTo>
                    <a:pt x="1728" y="3000"/>
                  </a:lnTo>
                  <a:lnTo>
                    <a:pt x="1728" y="2988"/>
                  </a:lnTo>
                  <a:lnTo>
                    <a:pt x="1740" y="2976"/>
                  </a:lnTo>
                  <a:lnTo>
                    <a:pt x="1746" y="2976"/>
                  </a:lnTo>
                  <a:lnTo>
                    <a:pt x="1746" y="2952"/>
                  </a:lnTo>
                  <a:lnTo>
                    <a:pt x="1764" y="2952"/>
                  </a:lnTo>
                  <a:lnTo>
                    <a:pt x="1776" y="2940"/>
                  </a:lnTo>
                  <a:lnTo>
                    <a:pt x="1776" y="2904"/>
                  </a:lnTo>
                  <a:lnTo>
                    <a:pt x="1782" y="2898"/>
                  </a:lnTo>
                  <a:lnTo>
                    <a:pt x="1788" y="2886"/>
                  </a:lnTo>
                  <a:lnTo>
                    <a:pt x="1800" y="2874"/>
                  </a:lnTo>
                  <a:lnTo>
                    <a:pt x="1812" y="2868"/>
                  </a:lnTo>
                  <a:lnTo>
                    <a:pt x="1818" y="2862"/>
                  </a:lnTo>
                  <a:lnTo>
                    <a:pt x="1824" y="2862"/>
                  </a:lnTo>
                  <a:lnTo>
                    <a:pt x="1824" y="2898"/>
                  </a:lnTo>
                  <a:lnTo>
                    <a:pt x="1818" y="2904"/>
                  </a:lnTo>
                  <a:lnTo>
                    <a:pt x="1818" y="2910"/>
                  </a:lnTo>
                  <a:lnTo>
                    <a:pt x="1812" y="2916"/>
                  </a:lnTo>
                  <a:lnTo>
                    <a:pt x="1812" y="2934"/>
                  </a:lnTo>
                  <a:lnTo>
                    <a:pt x="1800" y="2940"/>
                  </a:lnTo>
                  <a:lnTo>
                    <a:pt x="1800" y="2952"/>
                  </a:lnTo>
                  <a:lnTo>
                    <a:pt x="1776" y="2982"/>
                  </a:lnTo>
                  <a:lnTo>
                    <a:pt x="1746" y="3006"/>
                  </a:lnTo>
                  <a:lnTo>
                    <a:pt x="1752" y="3012"/>
                  </a:lnTo>
                  <a:lnTo>
                    <a:pt x="1770" y="3012"/>
                  </a:lnTo>
                  <a:lnTo>
                    <a:pt x="1770" y="2994"/>
                  </a:lnTo>
                  <a:lnTo>
                    <a:pt x="1776" y="2988"/>
                  </a:lnTo>
                  <a:lnTo>
                    <a:pt x="1788" y="2988"/>
                  </a:lnTo>
                  <a:lnTo>
                    <a:pt x="1794" y="2982"/>
                  </a:lnTo>
                  <a:lnTo>
                    <a:pt x="1800" y="2982"/>
                  </a:lnTo>
                  <a:lnTo>
                    <a:pt x="1812" y="2964"/>
                  </a:lnTo>
                  <a:lnTo>
                    <a:pt x="1824" y="2940"/>
                  </a:lnTo>
                  <a:lnTo>
                    <a:pt x="1848" y="2880"/>
                  </a:lnTo>
                  <a:lnTo>
                    <a:pt x="1860" y="2832"/>
                  </a:lnTo>
                  <a:lnTo>
                    <a:pt x="1872" y="2808"/>
                  </a:lnTo>
                  <a:lnTo>
                    <a:pt x="1878" y="2790"/>
                  </a:lnTo>
                  <a:lnTo>
                    <a:pt x="1884" y="2778"/>
                  </a:lnTo>
                  <a:lnTo>
                    <a:pt x="1896" y="2772"/>
                  </a:lnTo>
                  <a:lnTo>
                    <a:pt x="1902" y="2760"/>
                  </a:lnTo>
                  <a:lnTo>
                    <a:pt x="1926" y="2736"/>
                  </a:lnTo>
                  <a:lnTo>
                    <a:pt x="1926" y="2724"/>
                  </a:lnTo>
                  <a:lnTo>
                    <a:pt x="1920" y="2718"/>
                  </a:lnTo>
                  <a:lnTo>
                    <a:pt x="1938" y="2706"/>
                  </a:lnTo>
                  <a:lnTo>
                    <a:pt x="1932" y="2670"/>
                  </a:lnTo>
                  <a:lnTo>
                    <a:pt x="1938" y="2646"/>
                  </a:lnTo>
                  <a:lnTo>
                    <a:pt x="1926" y="2640"/>
                  </a:lnTo>
                  <a:lnTo>
                    <a:pt x="1932" y="2634"/>
                  </a:lnTo>
                  <a:lnTo>
                    <a:pt x="1938" y="2622"/>
                  </a:lnTo>
                  <a:lnTo>
                    <a:pt x="1938" y="2610"/>
                  </a:lnTo>
                  <a:lnTo>
                    <a:pt x="1932" y="2604"/>
                  </a:lnTo>
                  <a:lnTo>
                    <a:pt x="1920" y="2598"/>
                  </a:lnTo>
                  <a:lnTo>
                    <a:pt x="1914" y="2592"/>
                  </a:lnTo>
                  <a:lnTo>
                    <a:pt x="1914" y="2556"/>
                  </a:lnTo>
                  <a:lnTo>
                    <a:pt x="1896" y="2544"/>
                  </a:lnTo>
                  <a:lnTo>
                    <a:pt x="1920" y="2544"/>
                  </a:lnTo>
                  <a:lnTo>
                    <a:pt x="1914" y="2520"/>
                  </a:lnTo>
                  <a:lnTo>
                    <a:pt x="1902" y="2508"/>
                  </a:lnTo>
                  <a:lnTo>
                    <a:pt x="1908" y="2508"/>
                  </a:lnTo>
                  <a:lnTo>
                    <a:pt x="1920" y="2502"/>
                  </a:lnTo>
                  <a:lnTo>
                    <a:pt x="1920" y="2490"/>
                  </a:lnTo>
                  <a:lnTo>
                    <a:pt x="1914" y="2490"/>
                  </a:lnTo>
                  <a:lnTo>
                    <a:pt x="1902" y="2484"/>
                  </a:lnTo>
                  <a:lnTo>
                    <a:pt x="1896" y="2478"/>
                  </a:lnTo>
                  <a:lnTo>
                    <a:pt x="1920" y="2460"/>
                  </a:lnTo>
                  <a:lnTo>
                    <a:pt x="1932" y="2472"/>
                  </a:lnTo>
                  <a:lnTo>
                    <a:pt x="1944" y="2478"/>
                  </a:lnTo>
                  <a:lnTo>
                    <a:pt x="1950" y="2478"/>
                  </a:lnTo>
                  <a:lnTo>
                    <a:pt x="1950" y="2448"/>
                  </a:lnTo>
                  <a:lnTo>
                    <a:pt x="1962" y="2424"/>
                  </a:lnTo>
                  <a:lnTo>
                    <a:pt x="1974" y="2418"/>
                  </a:lnTo>
                  <a:lnTo>
                    <a:pt x="1980" y="2418"/>
                  </a:lnTo>
                  <a:lnTo>
                    <a:pt x="2004" y="2406"/>
                  </a:lnTo>
                  <a:lnTo>
                    <a:pt x="2010" y="2394"/>
                  </a:lnTo>
                  <a:lnTo>
                    <a:pt x="2010" y="2382"/>
                  </a:lnTo>
                  <a:lnTo>
                    <a:pt x="2016" y="2376"/>
                  </a:lnTo>
                  <a:lnTo>
                    <a:pt x="2028" y="2376"/>
                  </a:lnTo>
                  <a:lnTo>
                    <a:pt x="2034" y="2370"/>
                  </a:lnTo>
                  <a:lnTo>
                    <a:pt x="2046" y="2370"/>
                  </a:lnTo>
                  <a:lnTo>
                    <a:pt x="2046" y="2358"/>
                  </a:lnTo>
                  <a:lnTo>
                    <a:pt x="2070" y="2358"/>
                  </a:lnTo>
                  <a:lnTo>
                    <a:pt x="2070" y="2340"/>
                  </a:lnTo>
                  <a:lnTo>
                    <a:pt x="2118" y="2340"/>
                  </a:lnTo>
                  <a:lnTo>
                    <a:pt x="2124" y="2358"/>
                  </a:lnTo>
                  <a:lnTo>
                    <a:pt x="2136" y="2352"/>
                  </a:lnTo>
                  <a:lnTo>
                    <a:pt x="2118" y="2334"/>
                  </a:lnTo>
                  <a:lnTo>
                    <a:pt x="2136" y="2316"/>
                  </a:lnTo>
                  <a:lnTo>
                    <a:pt x="2142" y="2316"/>
                  </a:lnTo>
                  <a:lnTo>
                    <a:pt x="2154" y="2310"/>
                  </a:lnTo>
                  <a:lnTo>
                    <a:pt x="2178" y="2310"/>
                  </a:lnTo>
                  <a:lnTo>
                    <a:pt x="2160" y="2292"/>
                  </a:lnTo>
                  <a:lnTo>
                    <a:pt x="2172" y="2286"/>
                  </a:lnTo>
                  <a:lnTo>
                    <a:pt x="2178" y="2280"/>
                  </a:lnTo>
                  <a:lnTo>
                    <a:pt x="2190" y="2280"/>
                  </a:lnTo>
                  <a:lnTo>
                    <a:pt x="2190" y="2304"/>
                  </a:lnTo>
                  <a:lnTo>
                    <a:pt x="2196" y="2304"/>
                  </a:lnTo>
                  <a:lnTo>
                    <a:pt x="2196" y="2298"/>
                  </a:lnTo>
                  <a:lnTo>
                    <a:pt x="2202" y="2286"/>
                  </a:lnTo>
                  <a:lnTo>
                    <a:pt x="2208" y="2280"/>
                  </a:lnTo>
                  <a:lnTo>
                    <a:pt x="2244" y="2286"/>
                  </a:lnTo>
                  <a:lnTo>
                    <a:pt x="2244" y="2280"/>
                  </a:lnTo>
                  <a:lnTo>
                    <a:pt x="2250" y="2274"/>
                  </a:lnTo>
                  <a:lnTo>
                    <a:pt x="2250" y="2268"/>
                  </a:lnTo>
                  <a:lnTo>
                    <a:pt x="2256" y="2262"/>
                  </a:lnTo>
                  <a:lnTo>
                    <a:pt x="2268" y="2256"/>
                  </a:lnTo>
                  <a:lnTo>
                    <a:pt x="2274" y="2256"/>
                  </a:lnTo>
                  <a:lnTo>
                    <a:pt x="2280" y="2262"/>
                  </a:lnTo>
                  <a:lnTo>
                    <a:pt x="2280" y="2286"/>
                  </a:lnTo>
                  <a:lnTo>
                    <a:pt x="2346" y="2280"/>
                  </a:lnTo>
                  <a:lnTo>
                    <a:pt x="2352" y="2262"/>
                  </a:lnTo>
                  <a:lnTo>
                    <a:pt x="2346" y="2250"/>
                  </a:lnTo>
                  <a:lnTo>
                    <a:pt x="2352" y="2244"/>
                  </a:lnTo>
                  <a:lnTo>
                    <a:pt x="2358" y="2232"/>
                  </a:lnTo>
                  <a:lnTo>
                    <a:pt x="2370" y="2220"/>
                  </a:lnTo>
                  <a:lnTo>
                    <a:pt x="2406" y="2202"/>
                  </a:lnTo>
                  <a:lnTo>
                    <a:pt x="2418" y="2202"/>
                  </a:lnTo>
                  <a:lnTo>
                    <a:pt x="2412" y="2190"/>
                  </a:lnTo>
                  <a:lnTo>
                    <a:pt x="2412" y="2112"/>
                  </a:lnTo>
                  <a:lnTo>
                    <a:pt x="2442" y="2082"/>
                  </a:lnTo>
                  <a:lnTo>
                    <a:pt x="2442" y="2058"/>
                  </a:lnTo>
                  <a:lnTo>
                    <a:pt x="2460" y="2052"/>
                  </a:lnTo>
                  <a:lnTo>
                    <a:pt x="2460" y="2022"/>
                  </a:lnTo>
                  <a:lnTo>
                    <a:pt x="2466" y="2022"/>
                  </a:lnTo>
                  <a:lnTo>
                    <a:pt x="2472" y="2016"/>
                  </a:lnTo>
                  <a:lnTo>
                    <a:pt x="2478" y="2016"/>
                  </a:lnTo>
                  <a:lnTo>
                    <a:pt x="2478" y="2010"/>
                  </a:lnTo>
                  <a:lnTo>
                    <a:pt x="2484" y="2004"/>
                  </a:lnTo>
                  <a:lnTo>
                    <a:pt x="2484" y="1956"/>
                  </a:lnTo>
                  <a:lnTo>
                    <a:pt x="2478" y="1944"/>
                  </a:lnTo>
                  <a:lnTo>
                    <a:pt x="2478" y="1926"/>
                  </a:lnTo>
                  <a:lnTo>
                    <a:pt x="2472" y="1908"/>
                  </a:lnTo>
                  <a:lnTo>
                    <a:pt x="2484" y="1884"/>
                  </a:lnTo>
                  <a:lnTo>
                    <a:pt x="2514" y="1854"/>
                  </a:lnTo>
                  <a:lnTo>
                    <a:pt x="2514" y="1848"/>
                  </a:lnTo>
                  <a:lnTo>
                    <a:pt x="2508" y="1836"/>
                  </a:lnTo>
                  <a:lnTo>
                    <a:pt x="2508" y="1830"/>
                  </a:lnTo>
                  <a:lnTo>
                    <a:pt x="2502" y="1818"/>
                  </a:lnTo>
                  <a:lnTo>
                    <a:pt x="2508" y="1764"/>
                  </a:lnTo>
                  <a:lnTo>
                    <a:pt x="2508" y="1758"/>
                  </a:lnTo>
                  <a:lnTo>
                    <a:pt x="2514" y="1752"/>
                  </a:lnTo>
                  <a:lnTo>
                    <a:pt x="2514" y="1722"/>
                  </a:lnTo>
                  <a:lnTo>
                    <a:pt x="2520" y="1710"/>
                  </a:lnTo>
                  <a:lnTo>
                    <a:pt x="2520" y="1680"/>
                  </a:lnTo>
                  <a:lnTo>
                    <a:pt x="2508" y="1644"/>
                  </a:lnTo>
                  <a:lnTo>
                    <a:pt x="2502" y="1608"/>
                  </a:lnTo>
                  <a:lnTo>
                    <a:pt x="2502" y="1596"/>
                  </a:lnTo>
                  <a:lnTo>
                    <a:pt x="2508" y="1560"/>
                  </a:lnTo>
                  <a:lnTo>
                    <a:pt x="2508" y="1548"/>
                  </a:lnTo>
                  <a:lnTo>
                    <a:pt x="2502" y="1536"/>
                  </a:lnTo>
                  <a:lnTo>
                    <a:pt x="2502" y="1500"/>
                  </a:lnTo>
                  <a:lnTo>
                    <a:pt x="2508" y="1488"/>
                  </a:lnTo>
                  <a:lnTo>
                    <a:pt x="2520" y="1476"/>
                  </a:lnTo>
                  <a:lnTo>
                    <a:pt x="2508" y="1458"/>
                  </a:lnTo>
                  <a:lnTo>
                    <a:pt x="2520" y="1446"/>
                  </a:lnTo>
                  <a:lnTo>
                    <a:pt x="2532" y="1446"/>
                  </a:lnTo>
                  <a:lnTo>
                    <a:pt x="2532" y="1452"/>
                  </a:lnTo>
                  <a:lnTo>
                    <a:pt x="2538" y="1464"/>
                  </a:lnTo>
                  <a:lnTo>
                    <a:pt x="2544" y="1470"/>
                  </a:lnTo>
                  <a:lnTo>
                    <a:pt x="2556" y="1464"/>
                  </a:lnTo>
                  <a:lnTo>
                    <a:pt x="2562" y="1452"/>
                  </a:lnTo>
                  <a:lnTo>
                    <a:pt x="2574" y="1446"/>
                  </a:lnTo>
                  <a:lnTo>
                    <a:pt x="2580" y="1434"/>
                  </a:lnTo>
                  <a:lnTo>
                    <a:pt x="2586" y="1428"/>
                  </a:lnTo>
                  <a:lnTo>
                    <a:pt x="2592" y="1416"/>
                  </a:lnTo>
                  <a:lnTo>
                    <a:pt x="2592" y="1404"/>
                  </a:lnTo>
                  <a:lnTo>
                    <a:pt x="2598" y="1386"/>
                  </a:lnTo>
                  <a:lnTo>
                    <a:pt x="2598" y="1374"/>
                  </a:lnTo>
                  <a:lnTo>
                    <a:pt x="2604" y="1356"/>
                  </a:lnTo>
                  <a:lnTo>
                    <a:pt x="2604" y="1344"/>
                  </a:lnTo>
                  <a:lnTo>
                    <a:pt x="2610" y="1338"/>
                  </a:lnTo>
                  <a:lnTo>
                    <a:pt x="2616" y="1338"/>
                  </a:lnTo>
                  <a:lnTo>
                    <a:pt x="2628" y="1326"/>
                  </a:lnTo>
                  <a:lnTo>
                    <a:pt x="2634" y="1314"/>
                  </a:lnTo>
                  <a:lnTo>
                    <a:pt x="2640" y="1308"/>
                  </a:lnTo>
                  <a:lnTo>
                    <a:pt x="2640" y="1296"/>
                  </a:lnTo>
                  <a:lnTo>
                    <a:pt x="2652" y="1290"/>
                  </a:lnTo>
                  <a:lnTo>
                    <a:pt x="2658" y="1284"/>
                  </a:lnTo>
                  <a:lnTo>
                    <a:pt x="2670" y="1284"/>
                  </a:lnTo>
                  <a:lnTo>
                    <a:pt x="2682" y="1272"/>
                  </a:lnTo>
                  <a:lnTo>
                    <a:pt x="2682" y="1254"/>
                  </a:lnTo>
                  <a:lnTo>
                    <a:pt x="2688" y="1254"/>
                  </a:lnTo>
                  <a:lnTo>
                    <a:pt x="2724" y="1218"/>
                  </a:lnTo>
                  <a:lnTo>
                    <a:pt x="2736" y="1188"/>
                  </a:lnTo>
                  <a:lnTo>
                    <a:pt x="2754" y="1158"/>
                  </a:lnTo>
                  <a:lnTo>
                    <a:pt x="2760" y="1134"/>
                  </a:lnTo>
                  <a:lnTo>
                    <a:pt x="2766" y="1122"/>
                  </a:lnTo>
                  <a:lnTo>
                    <a:pt x="2772" y="1116"/>
                  </a:lnTo>
                  <a:lnTo>
                    <a:pt x="2778" y="1104"/>
                  </a:lnTo>
                  <a:lnTo>
                    <a:pt x="2784" y="1098"/>
                  </a:lnTo>
                  <a:lnTo>
                    <a:pt x="2784" y="1080"/>
                  </a:lnTo>
                  <a:lnTo>
                    <a:pt x="2778" y="1068"/>
                  </a:lnTo>
                  <a:lnTo>
                    <a:pt x="2778" y="1002"/>
                  </a:lnTo>
                  <a:close/>
                </a:path>
              </a:pathLst>
            </a:custGeom>
            <a:solidFill>
              <a:srgbClr val="385723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72" name="Argentina" descr="© INSCALE GmbH, 05.05.2010&#10;http://www.presentationload.com/">
              <a:extLst>
                <a:ext uri="{FF2B5EF4-FFF2-40B4-BE49-F238E27FC236}">
                  <a16:creationId xmlns:a16="http://schemas.microsoft.com/office/drawing/2014/main" id="{83A49F99-60EF-4F58-AB25-F67841AA028E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3432180" y="5313441"/>
              <a:ext cx="483920" cy="1096407"/>
            </a:xfrm>
            <a:custGeom>
              <a:avLst/>
              <a:gdLst>
                <a:gd name="T0" fmla="*/ 2147483647 w 1092"/>
                <a:gd name="T1" fmla="*/ 2147483647 h 2442"/>
                <a:gd name="T2" fmla="*/ 2147483647 w 1092"/>
                <a:gd name="T3" fmla="*/ 2147483647 h 2442"/>
                <a:gd name="T4" fmla="*/ 2147483647 w 1092"/>
                <a:gd name="T5" fmla="*/ 2147483647 h 2442"/>
                <a:gd name="T6" fmla="*/ 2147483647 w 1092"/>
                <a:gd name="T7" fmla="*/ 2147483647 h 2442"/>
                <a:gd name="T8" fmla="*/ 2147483647 w 1092"/>
                <a:gd name="T9" fmla="*/ 2147483647 h 2442"/>
                <a:gd name="T10" fmla="*/ 2147483647 w 1092"/>
                <a:gd name="T11" fmla="*/ 2147483647 h 2442"/>
                <a:gd name="T12" fmla="*/ 2147483647 w 1092"/>
                <a:gd name="T13" fmla="*/ 2147483647 h 2442"/>
                <a:gd name="T14" fmla="*/ 2147483647 w 1092"/>
                <a:gd name="T15" fmla="*/ 2147483647 h 2442"/>
                <a:gd name="T16" fmla="*/ 2147483647 w 1092"/>
                <a:gd name="T17" fmla="*/ 2147483647 h 2442"/>
                <a:gd name="T18" fmla="*/ 2147483647 w 1092"/>
                <a:gd name="T19" fmla="*/ 2147483647 h 2442"/>
                <a:gd name="T20" fmla="*/ 2147483647 w 1092"/>
                <a:gd name="T21" fmla="*/ 0 h 2442"/>
                <a:gd name="T22" fmla="*/ 2147483647 w 1092"/>
                <a:gd name="T23" fmla="*/ 2147483647 h 2442"/>
                <a:gd name="T24" fmla="*/ 2147483647 w 1092"/>
                <a:gd name="T25" fmla="*/ 2147483647 h 2442"/>
                <a:gd name="T26" fmla="*/ 2147483647 w 1092"/>
                <a:gd name="T27" fmla="*/ 2147483647 h 2442"/>
                <a:gd name="T28" fmla="*/ 2147483647 w 1092"/>
                <a:gd name="T29" fmla="*/ 2147483647 h 2442"/>
                <a:gd name="T30" fmla="*/ 2147483647 w 1092"/>
                <a:gd name="T31" fmla="*/ 2147483647 h 2442"/>
                <a:gd name="T32" fmla="*/ 2147483647 w 1092"/>
                <a:gd name="T33" fmla="*/ 2147483647 h 2442"/>
                <a:gd name="T34" fmla="*/ 2147483647 w 1092"/>
                <a:gd name="T35" fmla="*/ 2147483647 h 2442"/>
                <a:gd name="T36" fmla="*/ 2147483647 w 1092"/>
                <a:gd name="T37" fmla="*/ 2147483647 h 2442"/>
                <a:gd name="T38" fmla="*/ 2147483647 w 1092"/>
                <a:gd name="T39" fmla="*/ 2147483647 h 2442"/>
                <a:gd name="T40" fmla="*/ 2147483647 w 1092"/>
                <a:gd name="T41" fmla="*/ 2147483647 h 2442"/>
                <a:gd name="T42" fmla="*/ 2147483647 w 1092"/>
                <a:gd name="T43" fmla="*/ 2147483647 h 2442"/>
                <a:gd name="T44" fmla="*/ 2147483647 w 1092"/>
                <a:gd name="T45" fmla="*/ 2147483647 h 2442"/>
                <a:gd name="T46" fmla="*/ 2147483647 w 1092"/>
                <a:gd name="T47" fmla="*/ 2147483647 h 2442"/>
                <a:gd name="T48" fmla="*/ 2147483647 w 1092"/>
                <a:gd name="T49" fmla="*/ 2147483647 h 2442"/>
                <a:gd name="T50" fmla="*/ 2147483647 w 1092"/>
                <a:gd name="T51" fmla="*/ 2147483647 h 2442"/>
                <a:gd name="T52" fmla="*/ 2147483647 w 1092"/>
                <a:gd name="T53" fmla="*/ 2147483647 h 2442"/>
                <a:gd name="T54" fmla="*/ 2147483647 w 1092"/>
                <a:gd name="T55" fmla="*/ 2147483647 h 2442"/>
                <a:gd name="T56" fmla="*/ 2147483647 w 1092"/>
                <a:gd name="T57" fmla="*/ 2147483647 h 2442"/>
                <a:gd name="T58" fmla="*/ 2147483647 w 1092"/>
                <a:gd name="T59" fmla="*/ 2147483647 h 2442"/>
                <a:gd name="T60" fmla="*/ 2147483647 w 1092"/>
                <a:gd name="T61" fmla="*/ 2147483647 h 2442"/>
                <a:gd name="T62" fmla="*/ 2147483647 w 1092"/>
                <a:gd name="T63" fmla="*/ 2147483647 h 2442"/>
                <a:gd name="T64" fmla="*/ 2147483647 w 1092"/>
                <a:gd name="T65" fmla="*/ 2147483647 h 2442"/>
                <a:gd name="T66" fmla="*/ 2147483647 w 1092"/>
                <a:gd name="T67" fmla="*/ 2147483647 h 2442"/>
                <a:gd name="T68" fmla="*/ 2147483647 w 1092"/>
                <a:gd name="T69" fmla="*/ 2147483647 h 2442"/>
                <a:gd name="T70" fmla="*/ 2147483647 w 1092"/>
                <a:gd name="T71" fmla="*/ 2147483647 h 2442"/>
                <a:gd name="T72" fmla="*/ 2147483647 w 1092"/>
                <a:gd name="T73" fmla="*/ 2147483647 h 2442"/>
                <a:gd name="T74" fmla="*/ 2147483647 w 1092"/>
                <a:gd name="T75" fmla="*/ 2147483647 h 2442"/>
                <a:gd name="T76" fmla="*/ 2147483647 w 1092"/>
                <a:gd name="T77" fmla="*/ 2147483647 h 2442"/>
                <a:gd name="T78" fmla="*/ 2147483647 w 1092"/>
                <a:gd name="T79" fmla="*/ 2147483647 h 2442"/>
                <a:gd name="T80" fmla="*/ 2147483647 w 1092"/>
                <a:gd name="T81" fmla="*/ 2147483647 h 2442"/>
                <a:gd name="T82" fmla="*/ 2147483647 w 1092"/>
                <a:gd name="T83" fmla="*/ 2147483647 h 2442"/>
                <a:gd name="T84" fmla="*/ 2147483647 w 1092"/>
                <a:gd name="T85" fmla="*/ 2147483647 h 2442"/>
                <a:gd name="T86" fmla="*/ 2147483647 w 1092"/>
                <a:gd name="T87" fmla="*/ 2147483647 h 2442"/>
                <a:gd name="T88" fmla="*/ 2147483647 w 1092"/>
                <a:gd name="T89" fmla="*/ 2147483647 h 2442"/>
                <a:gd name="T90" fmla="*/ 2147483647 w 1092"/>
                <a:gd name="T91" fmla="*/ 2147483647 h 2442"/>
                <a:gd name="T92" fmla="*/ 2147483647 w 1092"/>
                <a:gd name="T93" fmla="*/ 2147483647 h 2442"/>
                <a:gd name="T94" fmla="*/ 2147483647 w 1092"/>
                <a:gd name="T95" fmla="*/ 2147483647 h 2442"/>
                <a:gd name="T96" fmla="*/ 2147483647 w 1092"/>
                <a:gd name="T97" fmla="*/ 2147483647 h 2442"/>
                <a:gd name="T98" fmla="*/ 2147483647 w 1092"/>
                <a:gd name="T99" fmla="*/ 2147483647 h 2442"/>
                <a:gd name="T100" fmla="*/ 2147483647 w 1092"/>
                <a:gd name="T101" fmla="*/ 2147483647 h 2442"/>
                <a:gd name="T102" fmla="*/ 2147483647 w 1092"/>
                <a:gd name="T103" fmla="*/ 2147483647 h 2442"/>
                <a:gd name="T104" fmla="*/ 2147483647 w 1092"/>
                <a:gd name="T105" fmla="*/ 2147483647 h 2442"/>
                <a:gd name="T106" fmla="*/ 2147483647 w 1092"/>
                <a:gd name="T107" fmla="*/ 2147483647 h 2442"/>
                <a:gd name="T108" fmla="*/ 2147483647 w 1092"/>
                <a:gd name="T109" fmla="*/ 2147483647 h 2442"/>
                <a:gd name="T110" fmla="*/ 2147483647 w 1092"/>
                <a:gd name="T111" fmla="*/ 2147483647 h 2442"/>
                <a:gd name="T112" fmla="*/ 2147483647 w 1092"/>
                <a:gd name="T113" fmla="*/ 2147483647 h 2442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092"/>
                <a:gd name="T172" fmla="*/ 0 h 2442"/>
                <a:gd name="T173" fmla="*/ 1092 w 1092"/>
                <a:gd name="T174" fmla="*/ 2442 h 2442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092" h="2442">
                  <a:moveTo>
                    <a:pt x="954" y="534"/>
                  </a:moveTo>
                  <a:lnTo>
                    <a:pt x="978" y="528"/>
                  </a:lnTo>
                  <a:lnTo>
                    <a:pt x="984" y="504"/>
                  </a:lnTo>
                  <a:lnTo>
                    <a:pt x="990" y="498"/>
                  </a:lnTo>
                  <a:lnTo>
                    <a:pt x="990" y="480"/>
                  </a:lnTo>
                  <a:lnTo>
                    <a:pt x="1026" y="480"/>
                  </a:lnTo>
                  <a:lnTo>
                    <a:pt x="1026" y="462"/>
                  </a:lnTo>
                  <a:lnTo>
                    <a:pt x="1032" y="450"/>
                  </a:lnTo>
                  <a:lnTo>
                    <a:pt x="1038" y="444"/>
                  </a:lnTo>
                  <a:lnTo>
                    <a:pt x="1092" y="426"/>
                  </a:lnTo>
                  <a:lnTo>
                    <a:pt x="1092" y="390"/>
                  </a:lnTo>
                  <a:lnTo>
                    <a:pt x="1086" y="372"/>
                  </a:lnTo>
                  <a:lnTo>
                    <a:pt x="1086" y="342"/>
                  </a:lnTo>
                  <a:lnTo>
                    <a:pt x="1080" y="336"/>
                  </a:lnTo>
                  <a:lnTo>
                    <a:pt x="1074" y="336"/>
                  </a:lnTo>
                  <a:lnTo>
                    <a:pt x="1074" y="324"/>
                  </a:lnTo>
                  <a:lnTo>
                    <a:pt x="1062" y="300"/>
                  </a:lnTo>
                  <a:lnTo>
                    <a:pt x="1056" y="294"/>
                  </a:lnTo>
                  <a:lnTo>
                    <a:pt x="1038" y="294"/>
                  </a:lnTo>
                  <a:lnTo>
                    <a:pt x="1032" y="300"/>
                  </a:lnTo>
                  <a:lnTo>
                    <a:pt x="1020" y="306"/>
                  </a:lnTo>
                  <a:lnTo>
                    <a:pt x="1020" y="384"/>
                  </a:lnTo>
                  <a:lnTo>
                    <a:pt x="1008" y="390"/>
                  </a:lnTo>
                  <a:lnTo>
                    <a:pt x="1002" y="402"/>
                  </a:lnTo>
                  <a:lnTo>
                    <a:pt x="990" y="408"/>
                  </a:lnTo>
                  <a:lnTo>
                    <a:pt x="984" y="414"/>
                  </a:lnTo>
                  <a:lnTo>
                    <a:pt x="978" y="414"/>
                  </a:lnTo>
                  <a:lnTo>
                    <a:pt x="966" y="426"/>
                  </a:lnTo>
                  <a:lnTo>
                    <a:pt x="954" y="450"/>
                  </a:lnTo>
                  <a:lnTo>
                    <a:pt x="948" y="456"/>
                  </a:lnTo>
                  <a:lnTo>
                    <a:pt x="948" y="450"/>
                  </a:lnTo>
                  <a:lnTo>
                    <a:pt x="942" y="444"/>
                  </a:lnTo>
                  <a:lnTo>
                    <a:pt x="930" y="444"/>
                  </a:lnTo>
                  <a:lnTo>
                    <a:pt x="924" y="450"/>
                  </a:lnTo>
                  <a:lnTo>
                    <a:pt x="924" y="468"/>
                  </a:lnTo>
                  <a:lnTo>
                    <a:pt x="912" y="450"/>
                  </a:lnTo>
                  <a:lnTo>
                    <a:pt x="852" y="450"/>
                  </a:lnTo>
                  <a:lnTo>
                    <a:pt x="834" y="444"/>
                  </a:lnTo>
                  <a:lnTo>
                    <a:pt x="822" y="438"/>
                  </a:lnTo>
                  <a:lnTo>
                    <a:pt x="816" y="432"/>
                  </a:lnTo>
                  <a:lnTo>
                    <a:pt x="804" y="426"/>
                  </a:lnTo>
                  <a:lnTo>
                    <a:pt x="798" y="426"/>
                  </a:lnTo>
                  <a:lnTo>
                    <a:pt x="786" y="432"/>
                  </a:lnTo>
                  <a:lnTo>
                    <a:pt x="762" y="432"/>
                  </a:lnTo>
                  <a:lnTo>
                    <a:pt x="756" y="426"/>
                  </a:lnTo>
                  <a:lnTo>
                    <a:pt x="756" y="414"/>
                  </a:lnTo>
                  <a:lnTo>
                    <a:pt x="762" y="402"/>
                  </a:lnTo>
                  <a:lnTo>
                    <a:pt x="768" y="396"/>
                  </a:lnTo>
                  <a:lnTo>
                    <a:pt x="774" y="384"/>
                  </a:lnTo>
                  <a:lnTo>
                    <a:pt x="780" y="378"/>
                  </a:lnTo>
                  <a:lnTo>
                    <a:pt x="780" y="342"/>
                  </a:lnTo>
                  <a:lnTo>
                    <a:pt x="798" y="342"/>
                  </a:lnTo>
                  <a:lnTo>
                    <a:pt x="804" y="336"/>
                  </a:lnTo>
                  <a:lnTo>
                    <a:pt x="804" y="330"/>
                  </a:lnTo>
                  <a:lnTo>
                    <a:pt x="798" y="318"/>
                  </a:lnTo>
                  <a:lnTo>
                    <a:pt x="792" y="312"/>
                  </a:lnTo>
                  <a:lnTo>
                    <a:pt x="798" y="300"/>
                  </a:lnTo>
                  <a:lnTo>
                    <a:pt x="804" y="294"/>
                  </a:lnTo>
                  <a:lnTo>
                    <a:pt x="804" y="282"/>
                  </a:lnTo>
                  <a:lnTo>
                    <a:pt x="810" y="276"/>
                  </a:lnTo>
                  <a:lnTo>
                    <a:pt x="804" y="270"/>
                  </a:lnTo>
                  <a:lnTo>
                    <a:pt x="792" y="264"/>
                  </a:lnTo>
                  <a:lnTo>
                    <a:pt x="774" y="258"/>
                  </a:lnTo>
                  <a:lnTo>
                    <a:pt x="762" y="252"/>
                  </a:lnTo>
                  <a:lnTo>
                    <a:pt x="750" y="252"/>
                  </a:lnTo>
                  <a:lnTo>
                    <a:pt x="744" y="246"/>
                  </a:lnTo>
                  <a:lnTo>
                    <a:pt x="708" y="228"/>
                  </a:lnTo>
                  <a:lnTo>
                    <a:pt x="690" y="216"/>
                  </a:lnTo>
                  <a:lnTo>
                    <a:pt x="678" y="210"/>
                  </a:lnTo>
                  <a:lnTo>
                    <a:pt x="672" y="204"/>
                  </a:lnTo>
                  <a:lnTo>
                    <a:pt x="666" y="204"/>
                  </a:lnTo>
                  <a:lnTo>
                    <a:pt x="660" y="198"/>
                  </a:lnTo>
                  <a:lnTo>
                    <a:pt x="648" y="192"/>
                  </a:lnTo>
                  <a:lnTo>
                    <a:pt x="642" y="186"/>
                  </a:lnTo>
                  <a:lnTo>
                    <a:pt x="630" y="180"/>
                  </a:lnTo>
                  <a:lnTo>
                    <a:pt x="600" y="180"/>
                  </a:lnTo>
                  <a:lnTo>
                    <a:pt x="564" y="162"/>
                  </a:lnTo>
                  <a:lnTo>
                    <a:pt x="558" y="156"/>
                  </a:lnTo>
                  <a:lnTo>
                    <a:pt x="552" y="156"/>
                  </a:lnTo>
                  <a:lnTo>
                    <a:pt x="546" y="138"/>
                  </a:lnTo>
                  <a:lnTo>
                    <a:pt x="534" y="132"/>
                  </a:lnTo>
                  <a:lnTo>
                    <a:pt x="516" y="114"/>
                  </a:lnTo>
                  <a:lnTo>
                    <a:pt x="492" y="102"/>
                  </a:lnTo>
                  <a:lnTo>
                    <a:pt x="486" y="96"/>
                  </a:lnTo>
                  <a:lnTo>
                    <a:pt x="480" y="84"/>
                  </a:lnTo>
                  <a:lnTo>
                    <a:pt x="468" y="78"/>
                  </a:lnTo>
                  <a:lnTo>
                    <a:pt x="462" y="66"/>
                  </a:lnTo>
                  <a:lnTo>
                    <a:pt x="456" y="60"/>
                  </a:lnTo>
                  <a:lnTo>
                    <a:pt x="456" y="54"/>
                  </a:lnTo>
                  <a:lnTo>
                    <a:pt x="438" y="36"/>
                  </a:lnTo>
                  <a:lnTo>
                    <a:pt x="402" y="12"/>
                  </a:lnTo>
                  <a:lnTo>
                    <a:pt x="330" y="18"/>
                  </a:lnTo>
                  <a:lnTo>
                    <a:pt x="318" y="72"/>
                  </a:lnTo>
                  <a:lnTo>
                    <a:pt x="288" y="24"/>
                  </a:lnTo>
                  <a:lnTo>
                    <a:pt x="234" y="24"/>
                  </a:lnTo>
                  <a:lnTo>
                    <a:pt x="216" y="18"/>
                  </a:lnTo>
                  <a:lnTo>
                    <a:pt x="204" y="18"/>
                  </a:lnTo>
                  <a:lnTo>
                    <a:pt x="180" y="6"/>
                  </a:lnTo>
                  <a:lnTo>
                    <a:pt x="174" y="0"/>
                  </a:lnTo>
                  <a:lnTo>
                    <a:pt x="162" y="24"/>
                  </a:lnTo>
                  <a:lnTo>
                    <a:pt x="138" y="30"/>
                  </a:lnTo>
                  <a:lnTo>
                    <a:pt x="138" y="48"/>
                  </a:lnTo>
                  <a:lnTo>
                    <a:pt x="126" y="48"/>
                  </a:lnTo>
                  <a:lnTo>
                    <a:pt x="126" y="78"/>
                  </a:lnTo>
                  <a:lnTo>
                    <a:pt x="114" y="78"/>
                  </a:lnTo>
                  <a:lnTo>
                    <a:pt x="126" y="96"/>
                  </a:lnTo>
                  <a:lnTo>
                    <a:pt x="114" y="180"/>
                  </a:lnTo>
                  <a:lnTo>
                    <a:pt x="108" y="180"/>
                  </a:lnTo>
                  <a:lnTo>
                    <a:pt x="102" y="186"/>
                  </a:lnTo>
                  <a:lnTo>
                    <a:pt x="90" y="192"/>
                  </a:lnTo>
                  <a:lnTo>
                    <a:pt x="72" y="198"/>
                  </a:lnTo>
                  <a:lnTo>
                    <a:pt x="60" y="210"/>
                  </a:lnTo>
                  <a:lnTo>
                    <a:pt x="48" y="216"/>
                  </a:lnTo>
                  <a:lnTo>
                    <a:pt x="42" y="228"/>
                  </a:lnTo>
                  <a:lnTo>
                    <a:pt x="36" y="234"/>
                  </a:lnTo>
                  <a:lnTo>
                    <a:pt x="36" y="240"/>
                  </a:lnTo>
                  <a:lnTo>
                    <a:pt x="42" y="246"/>
                  </a:lnTo>
                  <a:lnTo>
                    <a:pt x="54" y="252"/>
                  </a:lnTo>
                  <a:lnTo>
                    <a:pt x="66" y="252"/>
                  </a:lnTo>
                  <a:lnTo>
                    <a:pt x="66" y="258"/>
                  </a:lnTo>
                  <a:lnTo>
                    <a:pt x="42" y="282"/>
                  </a:lnTo>
                  <a:lnTo>
                    <a:pt x="42" y="300"/>
                  </a:lnTo>
                  <a:lnTo>
                    <a:pt x="48" y="306"/>
                  </a:lnTo>
                  <a:lnTo>
                    <a:pt x="60" y="312"/>
                  </a:lnTo>
                  <a:lnTo>
                    <a:pt x="72" y="324"/>
                  </a:lnTo>
                  <a:lnTo>
                    <a:pt x="78" y="336"/>
                  </a:lnTo>
                  <a:lnTo>
                    <a:pt x="72" y="342"/>
                  </a:lnTo>
                  <a:lnTo>
                    <a:pt x="66" y="354"/>
                  </a:lnTo>
                  <a:lnTo>
                    <a:pt x="54" y="366"/>
                  </a:lnTo>
                  <a:lnTo>
                    <a:pt x="48" y="366"/>
                  </a:lnTo>
                  <a:lnTo>
                    <a:pt x="54" y="366"/>
                  </a:lnTo>
                  <a:lnTo>
                    <a:pt x="60" y="372"/>
                  </a:lnTo>
                  <a:lnTo>
                    <a:pt x="84" y="384"/>
                  </a:lnTo>
                  <a:lnTo>
                    <a:pt x="90" y="396"/>
                  </a:lnTo>
                  <a:lnTo>
                    <a:pt x="90" y="408"/>
                  </a:lnTo>
                  <a:lnTo>
                    <a:pt x="78" y="414"/>
                  </a:lnTo>
                  <a:lnTo>
                    <a:pt x="72" y="420"/>
                  </a:lnTo>
                  <a:lnTo>
                    <a:pt x="54" y="420"/>
                  </a:lnTo>
                  <a:lnTo>
                    <a:pt x="54" y="432"/>
                  </a:lnTo>
                  <a:lnTo>
                    <a:pt x="48" y="450"/>
                  </a:lnTo>
                  <a:lnTo>
                    <a:pt x="48" y="462"/>
                  </a:lnTo>
                  <a:lnTo>
                    <a:pt x="42" y="474"/>
                  </a:lnTo>
                  <a:lnTo>
                    <a:pt x="42" y="486"/>
                  </a:lnTo>
                  <a:lnTo>
                    <a:pt x="30" y="498"/>
                  </a:lnTo>
                  <a:lnTo>
                    <a:pt x="24" y="510"/>
                  </a:lnTo>
                  <a:lnTo>
                    <a:pt x="18" y="516"/>
                  </a:lnTo>
                  <a:lnTo>
                    <a:pt x="18" y="582"/>
                  </a:lnTo>
                  <a:lnTo>
                    <a:pt x="6" y="594"/>
                  </a:lnTo>
                  <a:lnTo>
                    <a:pt x="6" y="606"/>
                  </a:lnTo>
                  <a:lnTo>
                    <a:pt x="18" y="630"/>
                  </a:lnTo>
                  <a:lnTo>
                    <a:pt x="30" y="666"/>
                  </a:lnTo>
                  <a:lnTo>
                    <a:pt x="36" y="678"/>
                  </a:lnTo>
                  <a:lnTo>
                    <a:pt x="36" y="684"/>
                  </a:lnTo>
                  <a:lnTo>
                    <a:pt x="12" y="684"/>
                  </a:lnTo>
                  <a:lnTo>
                    <a:pt x="18" y="738"/>
                  </a:lnTo>
                  <a:lnTo>
                    <a:pt x="6" y="744"/>
                  </a:lnTo>
                  <a:lnTo>
                    <a:pt x="0" y="744"/>
                  </a:lnTo>
                  <a:lnTo>
                    <a:pt x="0" y="768"/>
                  </a:lnTo>
                  <a:lnTo>
                    <a:pt x="6" y="774"/>
                  </a:lnTo>
                  <a:lnTo>
                    <a:pt x="6" y="780"/>
                  </a:lnTo>
                  <a:lnTo>
                    <a:pt x="18" y="786"/>
                  </a:lnTo>
                  <a:lnTo>
                    <a:pt x="36" y="804"/>
                  </a:lnTo>
                  <a:lnTo>
                    <a:pt x="36" y="816"/>
                  </a:lnTo>
                  <a:lnTo>
                    <a:pt x="30" y="822"/>
                  </a:lnTo>
                  <a:lnTo>
                    <a:pt x="30" y="828"/>
                  </a:lnTo>
                  <a:lnTo>
                    <a:pt x="48" y="846"/>
                  </a:lnTo>
                  <a:lnTo>
                    <a:pt x="60" y="876"/>
                  </a:lnTo>
                  <a:lnTo>
                    <a:pt x="66" y="888"/>
                  </a:lnTo>
                  <a:lnTo>
                    <a:pt x="60" y="894"/>
                  </a:lnTo>
                  <a:lnTo>
                    <a:pt x="60" y="906"/>
                  </a:lnTo>
                  <a:lnTo>
                    <a:pt x="72" y="918"/>
                  </a:lnTo>
                  <a:lnTo>
                    <a:pt x="96" y="918"/>
                  </a:lnTo>
                  <a:lnTo>
                    <a:pt x="102" y="960"/>
                  </a:lnTo>
                  <a:lnTo>
                    <a:pt x="108" y="972"/>
                  </a:lnTo>
                  <a:lnTo>
                    <a:pt x="114" y="978"/>
                  </a:lnTo>
                  <a:lnTo>
                    <a:pt x="120" y="990"/>
                  </a:lnTo>
                  <a:lnTo>
                    <a:pt x="120" y="996"/>
                  </a:lnTo>
                  <a:lnTo>
                    <a:pt x="102" y="1014"/>
                  </a:lnTo>
                  <a:lnTo>
                    <a:pt x="102" y="1038"/>
                  </a:lnTo>
                  <a:lnTo>
                    <a:pt x="96" y="1056"/>
                  </a:lnTo>
                  <a:lnTo>
                    <a:pt x="96" y="1086"/>
                  </a:lnTo>
                  <a:lnTo>
                    <a:pt x="84" y="1086"/>
                  </a:lnTo>
                  <a:lnTo>
                    <a:pt x="90" y="1092"/>
                  </a:lnTo>
                  <a:lnTo>
                    <a:pt x="96" y="1104"/>
                  </a:lnTo>
                  <a:lnTo>
                    <a:pt x="102" y="1110"/>
                  </a:lnTo>
                  <a:lnTo>
                    <a:pt x="108" y="1122"/>
                  </a:lnTo>
                  <a:lnTo>
                    <a:pt x="114" y="1128"/>
                  </a:lnTo>
                  <a:lnTo>
                    <a:pt x="114" y="1140"/>
                  </a:lnTo>
                  <a:lnTo>
                    <a:pt x="108" y="1152"/>
                  </a:lnTo>
                  <a:lnTo>
                    <a:pt x="108" y="1158"/>
                  </a:lnTo>
                  <a:lnTo>
                    <a:pt x="102" y="1176"/>
                  </a:lnTo>
                  <a:lnTo>
                    <a:pt x="78" y="1182"/>
                  </a:lnTo>
                  <a:lnTo>
                    <a:pt x="78" y="1188"/>
                  </a:lnTo>
                  <a:lnTo>
                    <a:pt x="84" y="1194"/>
                  </a:lnTo>
                  <a:lnTo>
                    <a:pt x="84" y="1206"/>
                  </a:lnTo>
                  <a:lnTo>
                    <a:pt x="90" y="1224"/>
                  </a:lnTo>
                  <a:lnTo>
                    <a:pt x="96" y="1236"/>
                  </a:lnTo>
                  <a:lnTo>
                    <a:pt x="96" y="1284"/>
                  </a:lnTo>
                  <a:lnTo>
                    <a:pt x="126" y="1308"/>
                  </a:lnTo>
                  <a:lnTo>
                    <a:pt x="126" y="1326"/>
                  </a:lnTo>
                  <a:lnTo>
                    <a:pt x="132" y="1326"/>
                  </a:lnTo>
                  <a:lnTo>
                    <a:pt x="150" y="1344"/>
                  </a:lnTo>
                  <a:lnTo>
                    <a:pt x="150" y="1350"/>
                  </a:lnTo>
                  <a:lnTo>
                    <a:pt x="144" y="1362"/>
                  </a:lnTo>
                  <a:lnTo>
                    <a:pt x="132" y="1368"/>
                  </a:lnTo>
                  <a:lnTo>
                    <a:pt x="126" y="1374"/>
                  </a:lnTo>
                  <a:lnTo>
                    <a:pt x="120" y="1374"/>
                  </a:lnTo>
                  <a:lnTo>
                    <a:pt x="132" y="1416"/>
                  </a:lnTo>
                  <a:lnTo>
                    <a:pt x="114" y="1428"/>
                  </a:lnTo>
                  <a:lnTo>
                    <a:pt x="132" y="1446"/>
                  </a:lnTo>
                  <a:lnTo>
                    <a:pt x="132" y="1452"/>
                  </a:lnTo>
                  <a:lnTo>
                    <a:pt x="126" y="1464"/>
                  </a:lnTo>
                  <a:lnTo>
                    <a:pt x="126" y="1470"/>
                  </a:lnTo>
                  <a:lnTo>
                    <a:pt x="144" y="1482"/>
                  </a:lnTo>
                  <a:lnTo>
                    <a:pt x="144" y="1494"/>
                  </a:lnTo>
                  <a:lnTo>
                    <a:pt x="138" y="1500"/>
                  </a:lnTo>
                  <a:lnTo>
                    <a:pt x="138" y="1530"/>
                  </a:lnTo>
                  <a:lnTo>
                    <a:pt x="144" y="1536"/>
                  </a:lnTo>
                  <a:lnTo>
                    <a:pt x="150" y="1548"/>
                  </a:lnTo>
                  <a:lnTo>
                    <a:pt x="150" y="1572"/>
                  </a:lnTo>
                  <a:lnTo>
                    <a:pt x="156" y="1584"/>
                  </a:lnTo>
                  <a:lnTo>
                    <a:pt x="174" y="1602"/>
                  </a:lnTo>
                  <a:lnTo>
                    <a:pt x="186" y="1608"/>
                  </a:lnTo>
                  <a:lnTo>
                    <a:pt x="198" y="1620"/>
                  </a:lnTo>
                  <a:lnTo>
                    <a:pt x="192" y="1620"/>
                  </a:lnTo>
                  <a:lnTo>
                    <a:pt x="180" y="1626"/>
                  </a:lnTo>
                  <a:lnTo>
                    <a:pt x="174" y="1632"/>
                  </a:lnTo>
                  <a:lnTo>
                    <a:pt x="174" y="1644"/>
                  </a:lnTo>
                  <a:lnTo>
                    <a:pt x="180" y="1656"/>
                  </a:lnTo>
                  <a:lnTo>
                    <a:pt x="180" y="1674"/>
                  </a:lnTo>
                  <a:lnTo>
                    <a:pt x="186" y="1686"/>
                  </a:lnTo>
                  <a:lnTo>
                    <a:pt x="186" y="1698"/>
                  </a:lnTo>
                  <a:lnTo>
                    <a:pt x="192" y="1704"/>
                  </a:lnTo>
                  <a:lnTo>
                    <a:pt x="216" y="1716"/>
                  </a:lnTo>
                  <a:lnTo>
                    <a:pt x="210" y="1746"/>
                  </a:lnTo>
                  <a:lnTo>
                    <a:pt x="216" y="1746"/>
                  </a:lnTo>
                  <a:lnTo>
                    <a:pt x="228" y="1752"/>
                  </a:lnTo>
                  <a:lnTo>
                    <a:pt x="234" y="1758"/>
                  </a:lnTo>
                  <a:lnTo>
                    <a:pt x="234" y="1764"/>
                  </a:lnTo>
                  <a:lnTo>
                    <a:pt x="240" y="1776"/>
                  </a:lnTo>
                  <a:lnTo>
                    <a:pt x="240" y="1806"/>
                  </a:lnTo>
                  <a:lnTo>
                    <a:pt x="252" y="1818"/>
                  </a:lnTo>
                  <a:lnTo>
                    <a:pt x="282" y="1818"/>
                  </a:lnTo>
                  <a:lnTo>
                    <a:pt x="294" y="1824"/>
                  </a:lnTo>
                  <a:lnTo>
                    <a:pt x="294" y="1830"/>
                  </a:lnTo>
                  <a:lnTo>
                    <a:pt x="288" y="1836"/>
                  </a:lnTo>
                  <a:lnTo>
                    <a:pt x="276" y="1836"/>
                  </a:lnTo>
                  <a:lnTo>
                    <a:pt x="264" y="1842"/>
                  </a:lnTo>
                  <a:lnTo>
                    <a:pt x="246" y="1842"/>
                  </a:lnTo>
                  <a:lnTo>
                    <a:pt x="252" y="1848"/>
                  </a:lnTo>
                  <a:lnTo>
                    <a:pt x="258" y="1848"/>
                  </a:lnTo>
                  <a:lnTo>
                    <a:pt x="270" y="1854"/>
                  </a:lnTo>
                  <a:lnTo>
                    <a:pt x="276" y="1860"/>
                  </a:lnTo>
                  <a:lnTo>
                    <a:pt x="288" y="1860"/>
                  </a:lnTo>
                  <a:lnTo>
                    <a:pt x="312" y="1884"/>
                  </a:lnTo>
                  <a:lnTo>
                    <a:pt x="306" y="1890"/>
                  </a:lnTo>
                  <a:lnTo>
                    <a:pt x="300" y="1902"/>
                  </a:lnTo>
                  <a:lnTo>
                    <a:pt x="288" y="1914"/>
                  </a:lnTo>
                  <a:lnTo>
                    <a:pt x="312" y="1932"/>
                  </a:lnTo>
                  <a:lnTo>
                    <a:pt x="306" y="1956"/>
                  </a:lnTo>
                  <a:lnTo>
                    <a:pt x="330" y="1980"/>
                  </a:lnTo>
                  <a:lnTo>
                    <a:pt x="324" y="2016"/>
                  </a:lnTo>
                  <a:lnTo>
                    <a:pt x="336" y="2040"/>
                  </a:lnTo>
                  <a:lnTo>
                    <a:pt x="324" y="2046"/>
                  </a:lnTo>
                  <a:lnTo>
                    <a:pt x="318" y="2088"/>
                  </a:lnTo>
                  <a:lnTo>
                    <a:pt x="324" y="2088"/>
                  </a:lnTo>
                  <a:lnTo>
                    <a:pt x="348" y="2112"/>
                  </a:lnTo>
                  <a:lnTo>
                    <a:pt x="348" y="2118"/>
                  </a:lnTo>
                  <a:lnTo>
                    <a:pt x="342" y="2118"/>
                  </a:lnTo>
                  <a:lnTo>
                    <a:pt x="330" y="2124"/>
                  </a:lnTo>
                  <a:lnTo>
                    <a:pt x="324" y="2130"/>
                  </a:lnTo>
                  <a:lnTo>
                    <a:pt x="348" y="2154"/>
                  </a:lnTo>
                  <a:lnTo>
                    <a:pt x="348" y="2160"/>
                  </a:lnTo>
                  <a:lnTo>
                    <a:pt x="342" y="2166"/>
                  </a:lnTo>
                  <a:lnTo>
                    <a:pt x="336" y="2166"/>
                  </a:lnTo>
                  <a:lnTo>
                    <a:pt x="330" y="2172"/>
                  </a:lnTo>
                  <a:lnTo>
                    <a:pt x="324" y="2172"/>
                  </a:lnTo>
                  <a:lnTo>
                    <a:pt x="324" y="2196"/>
                  </a:lnTo>
                  <a:lnTo>
                    <a:pt x="312" y="2202"/>
                  </a:lnTo>
                  <a:lnTo>
                    <a:pt x="312" y="2214"/>
                  </a:lnTo>
                  <a:lnTo>
                    <a:pt x="318" y="2226"/>
                  </a:lnTo>
                  <a:lnTo>
                    <a:pt x="324" y="2232"/>
                  </a:lnTo>
                  <a:lnTo>
                    <a:pt x="324" y="2268"/>
                  </a:lnTo>
                  <a:lnTo>
                    <a:pt x="354" y="2274"/>
                  </a:lnTo>
                  <a:lnTo>
                    <a:pt x="354" y="2280"/>
                  </a:lnTo>
                  <a:lnTo>
                    <a:pt x="360" y="2286"/>
                  </a:lnTo>
                  <a:lnTo>
                    <a:pt x="360" y="2298"/>
                  </a:lnTo>
                  <a:lnTo>
                    <a:pt x="366" y="2304"/>
                  </a:lnTo>
                  <a:lnTo>
                    <a:pt x="378" y="2310"/>
                  </a:lnTo>
                  <a:lnTo>
                    <a:pt x="384" y="2310"/>
                  </a:lnTo>
                  <a:lnTo>
                    <a:pt x="396" y="2298"/>
                  </a:lnTo>
                  <a:lnTo>
                    <a:pt x="414" y="2298"/>
                  </a:lnTo>
                  <a:lnTo>
                    <a:pt x="426" y="2304"/>
                  </a:lnTo>
                  <a:lnTo>
                    <a:pt x="438" y="2316"/>
                  </a:lnTo>
                  <a:lnTo>
                    <a:pt x="438" y="2340"/>
                  </a:lnTo>
                  <a:lnTo>
                    <a:pt x="456" y="2364"/>
                  </a:lnTo>
                  <a:lnTo>
                    <a:pt x="468" y="2382"/>
                  </a:lnTo>
                  <a:lnTo>
                    <a:pt x="504" y="2400"/>
                  </a:lnTo>
                  <a:lnTo>
                    <a:pt x="522" y="2418"/>
                  </a:lnTo>
                  <a:lnTo>
                    <a:pt x="534" y="2418"/>
                  </a:lnTo>
                  <a:lnTo>
                    <a:pt x="546" y="2412"/>
                  </a:lnTo>
                  <a:lnTo>
                    <a:pt x="642" y="2412"/>
                  </a:lnTo>
                  <a:lnTo>
                    <a:pt x="666" y="2430"/>
                  </a:lnTo>
                  <a:lnTo>
                    <a:pt x="660" y="2442"/>
                  </a:lnTo>
                  <a:lnTo>
                    <a:pt x="666" y="2424"/>
                  </a:lnTo>
                  <a:lnTo>
                    <a:pt x="672" y="2418"/>
                  </a:lnTo>
                  <a:lnTo>
                    <a:pt x="684" y="2418"/>
                  </a:lnTo>
                  <a:lnTo>
                    <a:pt x="690" y="2424"/>
                  </a:lnTo>
                  <a:lnTo>
                    <a:pt x="702" y="2424"/>
                  </a:lnTo>
                  <a:lnTo>
                    <a:pt x="714" y="2430"/>
                  </a:lnTo>
                  <a:lnTo>
                    <a:pt x="720" y="2436"/>
                  </a:lnTo>
                  <a:lnTo>
                    <a:pt x="678" y="2382"/>
                  </a:lnTo>
                  <a:lnTo>
                    <a:pt x="660" y="2382"/>
                  </a:lnTo>
                  <a:lnTo>
                    <a:pt x="666" y="2370"/>
                  </a:lnTo>
                  <a:lnTo>
                    <a:pt x="630" y="2340"/>
                  </a:lnTo>
                  <a:lnTo>
                    <a:pt x="630" y="2310"/>
                  </a:lnTo>
                  <a:lnTo>
                    <a:pt x="618" y="2298"/>
                  </a:lnTo>
                  <a:lnTo>
                    <a:pt x="624" y="2286"/>
                  </a:lnTo>
                  <a:lnTo>
                    <a:pt x="630" y="2286"/>
                  </a:lnTo>
                  <a:lnTo>
                    <a:pt x="642" y="2274"/>
                  </a:lnTo>
                  <a:lnTo>
                    <a:pt x="642" y="2268"/>
                  </a:lnTo>
                  <a:lnTo>
                    <a:pt x="636" y="2268"/>
                  </a:lnTo>
                  <a:lnTo>
                    <a:pt x="624" y="2262"/>
                  </a:lnTo>
                  <a:lnTo>
                    <a:pt x="606" y="2262"/>
                  </a:lnTo>
                  <a:lnTo>
                    <a:pt x="618" y="2250"/>
                  </a:lnTo>
                  <a:lnTo>
                    <a:pt x="618" y="2232"/>
                  </a:lnTo>
                  <a:lnTo>
                    <a:pt x="636" y="2256"/>
                  </a:lnTo>
                  <a:lnTo>
                    <a:pt x="648" y="2262"/>
                  </a:lnTo>
                  <a:lnTo>
                    <a:pt x="666" y="2262"/>
                  </a:lnTo>
                  <a:lnTo>
                    <a:pt x="672" y="2256"/>
                  </a:lnTo>
                  <a:lnTo>
                    <a:pt x="678" y="2244"/>
                  </a:lnTo>
                  <a:lnTo>
                    <a:pt x="678" y="2226"/>
                  </a:lnTo>
                  <a:lnTo>
                    <a:pt x="672" y="2208"/>
                  </a:lnTo>
                  <a:lnTo>
                    <a:pt x="666" y="2196"/>
                  </a:lnTo>
                  <a:lnTo>
                    <a:pt x="666" y="2178"/>
                  </a:lnTo>
                  <a:lnTo>
                    <a:pt x="678" y="2154"/>
                  </a:lnTo>
                  <a:lnTo>
                    <a:pt x="690" y="2142"/>
                  </a:lnTo>
                  <a:lnTo>
                    <a:pt x="708" y="2130"/>
                  </a:lnTo>
                  <a:lnTo>
                    <a:pt x="738" y="2100"/>
                  </a:lnTo>
                  <a:lnTo>
                    <a:pt x="726" y="2088"/>
                  </a:lnTo>
                  <a:lnTo>
                    <a:pt x="702" y="2088"/>
                  </a:lnTo>
                  <a:lnTo>
                    <a:pt x="726" y="2082"/>
                  </a:lnTo>
                  <a:lnTo>
                    <a:pt x="726" y="2064"/>
                  </a:lnTo>
                  <a:lnTo>
                    <a:pt x="714" y="2040"/>
                  </a:lnTo>
                  <a:lnTo>
                    <a:pt x="708" y="2034"/>
                  </a:lnTo>
                  <a:lnTo>
                    <a:pt x="696" y="2028"/>
                  </a:lnTo>
                  <a:lnTo>
                    <a:pt x="690" y="2028"/>
                  </a:lnTo>
                  <a:lnTo>
                    <a:pt x="684" y="2034"/>
                  </a:lnTo>
                  <a:lnTo>
                    <a:pt x="672" y="2016"/>
                  </a:lnTo>
                  <a:lnTo>
                    <a:pt x="642" y="2016"/>
                  </a:lnTo>
                  <a:lnTo>
                    <a:pt x="636" y="2010"/>
                  </a:lnTo>
                  <a:lnTo>
                    <a:pt x="624" y="2004"/>
                  </a:lnTo>
                  <a:lnTo>
                    <a:pt x="606" y="1992"/>
                  </a:lnTo>
                  <a:lnTo>
                    <a:pt x="582" y="1968"/>
                  </a:lnTo>
                  <a:lnTo>
                    <a:pt x="570" y="1950"/>
                  </a:lnTo>
                  <a:lnTo>
                    <a:pt x="564" y="1938"/>
                  </a:lnTo>
                  <a:lnTo>
                    <a:pt x="564" y="1926"/>
                  </a:lnTo>
                  <a:lnTo>
                    <a:pt x="570" y="1914"/>
                  </a:lnTo>
                  <a:lnTo>
                    <a:pt x="570" y="1908"/>
                  </a:lnTo>
                  <a:lnTo>
                    <a:pt x="576" y="1908"/>
                  </a:lnTo>
                  <a:lnTo>
                    <a:pt x="582" y="1902"/>
                  </a:lnTo>
                  <a:lnTo>
                    <a:pt x="594" y="1878"/>
                  </a:lnTo>
                  <a:lnTo>
                    <a:pt x="606" y="1878"/>
                  </a:lnTo>
                  <a:lnTo>
                    <a:pt x="612" y="1860"/>
                  </a:lnTo>
                  <a:lnTo>
                    <a:pt x="666" y="1860"/>
                  </a:lnTo>
                  <a:lnTo>
                    <a:pt x="654" y="1848"/>
                  </a:lnTo>
                  <a:lnTo>
                    <a:pt x="654" y="1824"/>
                  </a:lnTo>
                  <a:lnTo>
                    <a:pt x="666" y="1824"/>
                  </a:lnTo>
                  <a:lnTo>
                    <a:pt x="666" y="1794"/>
                  </a:lnTo>
                  <a:lnTo>
                    <a:pt x="660" y="1788"/>
                  </a:lnTo>
                  <a:lnTo>
                    <a:pt x="654" y="1776"/>
                  </a:lnTo>
                  <a:lnTo>
                    <a:pt x="642" y="1764"/>
                  </a:lnTo>
                  <a:lnTo>
                    <a:pt x="642" y="1746"/>
                  </a:lnTo>
                  <a:lnTo>
                    <a:pt x="648" y="1728"/>
                  </a:lnTo>
                  <a:lnTo>
                    <a:pt x="654" y="1716"/>
                  </a:lnTo>
                  <a:lnTo>
                    <a:pt x="666" y="1710"/>
                  </a:lnTo>
                  <a:lnTo>
                    <a:pt x="672" y="1704"/>
                  </a:lnTo>
                  <a:lnTo>
                    <a:pt x="684" y="1704"/>
                  </a:lnTo>
                  <a:lnTo>
                    <a:pt x="684" y="1692"/>
                  </a:lnTo>
                  <a:lnTo>
                    <a:pt x="660" y="1692"/>
                  </a:lnTo>
                  <a:lnTo>
                    <a:pt x="648" y="1686"/>
                  </a:lnTo>
                  <a:lnTo>
                    <a:pt x="642" y="1680"/>
                  </a:lnTo>
                  <a:lnTo>
                    <a:pt x="642" y="1674"/>
                  </a:lnTo>
                  <a:lnTo>
                    <a:pt x="654" y="1668"/>
                  </a:lnTo>
                  <a:lnTo>
                    <a:pt x="666" y="1668"/>
                  </a:lnTo>
                  <a:lnTo>
                    <a:pt x="702" y="1686"/>
                  </a:lnTo>
                  <a:lnTo>
                    <a:pt x="708" y="1692"/>
                  </a:lnTo>
                  <a:lnTo>
                    <a:pt x="714" y="1692"/>
                  </a:lnTo>
                  <a:lnTo>
                    <a:pt x="720" y="1686"/>
                  </a:lnTo>
                  <a:lnTo>
                    <a:pt x="732" y="1680"/>
                  </a:lnTo>
                  <a:lnTo>
                    <a:pt x="732" y="1656"/>
                  </a:lnTo>
                  <a:lnTo>
                    <a:pt x="726" y="1644"/>
                  </a:lnTo>
                  <a:lnTo>
                    <a:pt x="708" y="1626"/>
                  </a:lnTo>
                  <a:lnTo>
                    <a:pt x="696" y="1626"/>
                  </a:lnTo>
                  <a:lnTo>
                    <a:pt x="690" y="1632"/>
                  </a:lnTo>
                  <a:lnTo>
                    <a:pt x="690" y="1650"/>
                  </a:lnTo>
                  <a:lnTo>
                    <a:pt x="684" y="1656"/>
                  </a:lnTo>
                  <a:lnTo>
                    <a:pt x="666" y="1656"/>
                  </a:lnTo>
                  <a:lnTo>
                    <a:pt x="654" y="1650"/>
                  </a:lnTo>
                  <a:lnTo>
                    <a:pt x="648" y="1644"/>
                  </a:lnTo>
                  <a:lnTo>
                    <a:pt x="648" y="1638"/>
                  </a:lnTo>
                  <a:lnTo>
                    <a:pt x="612" y="1638"/>
                  </a:lnTo>
                  <a:lnTo>
                    <a:pt x="606" y="1632"/>
                  </a:lnTo>
                  <a:lnTo>
                    <a:pt x="606" y="1572"/>
                  </a:lnTo>
                  <a:lnTo>
                    <a:pt x="600" y="1566"/>
                  </a:lnTo>
                  <a:lnTo>
                    <a:pt x="594" y="1554"/>
                  </a:lnTo>
                  <a:lnTo>
                    <a:pt x="588" y="1536"/>
                  </a:lnTo>
                  <a:lnTo>
                    <a:pt x="588" y="1524"/>
                  </a:lnTo>
                  <a:lnTo>
                    <a:pt x="594" y="1518"/>
                  </a:lnTo>
                  <a:lnTo>
                    <a:pt x="600" y="1518"/>
                  </a:lnTo>
                  <a:lnTo>
                    <a:pt x="606" y="1524"/>
                  </a:lnTo>
                  <a:lnTo>
                    <a:pt x="618" y="1524"/>
                  </a:lnTo>
                  <a:lnTo>
                    <a:pt x="624" y="1530"/>
                  </a:lnTo>
                  <a:lnTo>
                    <a:pt x="636" y="1536"/>
                  </a:lnTo>
                  <a:lnTo>
                    <a:pt x="672" y="1548"/>
                  </a:lnTo>
                  <a:lnTo>
                    <a:pt x="690" y="1560"/>
                  </a:lnTo>
                  <a:lnTo>
                    <a:pt x="708" y="1560"/>
                  </a:lnTo>
                  <a:lnTo>
                    <a:pt x="726" y="1554"/>
                  </a:lnTo>
                  <a:lnTo>
                    <a:pt x="738" y="1542"/>
                  </a:lnTo>
                  <a:lnTo>
                    <a:pt x="750" y="1536"/>
                  </a:lnTo>
                  <a:lnTo>
                    <a:pt x="768" y="1530"/>
                  </a:lnTo>
                  <a:lnTo>
                    <a:pt x="774" y="1524"/>
                  </a:lnTo>
                  <a:lnTo>
                    <a:pt x="774" y="1512"/>
                  </a:lnTo>
                  <a:lnTo>
                    <a:pt x="762" y="1506"/>
                  </a:lnTo>
                  <a:lnTo>
                    <a:pt x="750" y="1494"/>
                  </a:lnTo>
                  <a:lnTo>
                    <a:pt x="738" y="1488"/>
                  </a:lnTo>
                  <a:lnTo>
                    <a:pt x="738" y="1464"/>
                  </a:lnTo>
                  <a:lnTo>
                    <a:pt x="744" y="1452"/>
                  </a:lnTo>
                  <a:lnTo>
                    <a:pt x="750" y="1446"/>
                  </a:lnTo>
                  <a:lnTo>
                    <a:pt x="750" y="1434"/>
                  </a:lnTo>
                  <a:lnTo>
                    <a:pt x="756" y="1422"/>
                  </a:lnTo>
                  <a:lnTo>
                    <a:pt x="744" y="1410"/>
                  </a:lnTo>
                  <a:lnTo>
                    <a:pt x="726" y="1410"/>
                  </a:lnTo>
                  <a:lnTo>
                    <a:pt x="720" y="1386"/>
                  </a:lnTo>
                  <a:lnTo>
                    <a:pt x="714" y="1380"/>
                  </a:lnTo>
                  <a:lnTo>
                    <a:pt x="714" y="1368"/>
                  </a:lnTo>
                  <a:lnTo>
                    <a:pt x="720" y="1362"/>
                  </a:lnTo>
                  <a:lnTo>
                    <a:pt x="726" y="1362"/>
                  </a:lnTo>
                  <a:lnTo>
                    <a:pt x="732" y="1374"/>
                  </a:lnTo>
                  <a:lnTo>
                    <a:pt x="738" y="1380"/>
                  </a:lnTo>
                  <a:lnTo>
                    <a:pt x="738" y="1386"/>
                  </a:lnTo>
                  <a:lnTo>
                    <a:pt x="744" y="1398"/>
                  </a:lnTo>
                  <a:lnTo>
                    <a:pt x="756" y="1398"/>
                  </a:lnTo>
                  <a:lnTo>
                    <a:pt x="750" y="1380"/>
                  </a:lnTo>
                  <a:lnTo>
                    <a:pt x="828" y="1386"/>
                  </a:lnTo>
                  <a:lnTo>
                    <a:pt x="834" y="1380"/>
                  </a:lnTo>
                  <a:lnTo>
                    <a:pt x="840" y="1380"/>
                  </a:lnTo>
                  <a:lnTo>
                    <a:pt x="846" y="1374"/>
                  </a:lnTo>
                  <a:lnTo>
                    <a:pt x="864" y="1368"/>
                  </a:lnTo>
                  <a:lnTo>
                    <a:pt x="894" y="1362"/>
                  </a:lnTo>
                  <a:lnTo>
                    <a:pt x="930" y="1350"/>
                  </a:lnTo>
                  <a:lnTo>
                    <a:pt x="972" y="1338"/>
                  </a:lnTo>
                  <a:lnTo>
                    <a:pt x="1002" y="1326"/>
                  </a:lnTo>
                  <a:lnTo>
                    <a:pt x="1014" y="1320"/>
                  </a:lnTo>
                  <a:lnTo>
                    <a:pt x="1014" y="1284"/>
                  </a:lnTo>
                  <a:lnTo>
                    <a:pt x="1032" y="1272"/>
                  </a:lnTo>
                  <a:lnTo>
                    <a:pt x="1044" y="1218"/>
                  </a:lnTo>
                  <a:lnTo>
                    <a:pt x="1038" y="1194"/>
                  </a:lnTo>
                  <a:lnTo>
                    <a:pt x="1038" y="1170"/>
                  </a:lnTo>
                  <a:lnTo>
                    <a:pt x="1032" y="1170"/>
                  </a:lnTo>
                  <a:lnTo>
                    <a:pt x="1026" y="1164"/>
                  </a:lnTo>
                  <a:lnTo>
                    <a:pt x="1002" y="1152"/>
                  </a:lnTo>
                  <a:lnTo>
                    <a:pt x="990" y="1152"/>
                  </a:lnTo>
                  <a:lnTo>
                    <a:pt x="984" y="1146"/>
                  </a:lnTo>
                  <a:lnTo>
                    <a:pt x="978" y="1146"/>
                  </a:lnTo>
                  <a:lnTo>
                    <a:pt x="972" y="1140"/>
                  </a:lnTo>
                  <a:lnTo>
                    <a:pt x="990" y="1122"/>
                  </a:lnTo>
                  <a:lnTo>
                    <a:pt x="990" y="1092"/>
                  </a:lnTo>
                  <a:lnTo>
                    <a:pt x="984" y="1080"/>
                  </a:lnTo>
                  <a:lnTo>
                    <a:pt x="978" y="1074"/>
                  </a:lnTo>
                  <a:lnTo>
                    <a:pt x="954" y="1062"/>
                  </a:lnTo>
                  <a:lnTo>
                    <a:pt x="918" y="1050"/>
                  </a:lnTo>
                  <a:lnTo>
                    <a:pt x="906" y="1044"/>
                  </a:lnTo>
                  <a:lnTo>
                    <a:pt x="888" y="1032"/>
                  </a:lnTo>
                  <a:lnTo>
                    <a:pt x="876" y="1020"/>
                  </a:lnTo>
                  <a:lnTo>
                    <a:pt x="876" y="1002"/>
                  </a:lnTo>
                  <a:lnTo>
                    <a:pt x="882" y="990"/>
                  </a:lnTo>
                  <a:lnTo>
                    <a:pt x="888" y="990"/>
                  </a:lnTo>
                  <a:lnTo>
                    <a:pt x="888" y="984"/>
                  </a:lnTo>
                  <a:lnTo>
                    <a:pt x="858" y="948"/>
                  </a:lnTo>
                  <a:lnTo>
                    <a:pt x="858" y="900"/>
                  </a:lnTo>
                  <a:lnTo>
                    <a:pt x="882" y="900"/>
                  </a:lnTo>
                  <a:lnTo>
                    <a:pt x="888" y="894"/>
                  </a:lnTo>
                  <a:lnTo>
                    <a:pt x="894" y="894"/>
                  </a:lnTo>
                  <a:lnTo>
                    <a:pt x="894" y="888"/>
                  </a:lnTo>
                  <a:lnTo>
                    <a:pt x="888" y="876"/>
                  </a:lnTo>
                  <a:lnTo>
                    <a:pt x="876" y="870"/>
                  </a:lnTo>
                  <a:lnTo>
                    <a:pt x="870" y="858"/>
                  </a:lnTo>
                  <a:lnTo>
                    <a:pt x="864" y="852"/>
                  </a:lnTo>
                  <a:lnTo>
                    <a:pt x="876" y="834"/>
                  </a:lnTo>
                  <a:lnTo>
                    <a:pt x="864" y="822"/>
                  </a:lnTo>
                  <a:lnTo>
                    <a:pt x="858" y="810"/>
                  </a:lnTo>
                  <a:lnTo>
                    <a:pt x="852" y="804"/>
                  </a:lnTo>
                  <a:lnTo>
                    <a:pt x="864" y="792"/>
                  </a:lnTo>
                  <a:lnTo>
                    <a:pt x="882" y="792"/>
                  </a:lnTo>
                  <a:lnTo>
                    <a:pt x="858" y="774"/>
                  </a:lnTo>
                  <a:lnTo>
                    <a:pt x="858" y="738"/>
                  </a:lnTo>
                  <a:lnTo>
                    <a:pt x="882" y="726"/>
                  </a:lnTo>
                  <a:lnTo>
                    <a:pt x="876" y="726"/>
                  </a:lnTo>
                  <a:lnTo>
                    <a:pt x="852" y="702"/>
                  </a:lnTo>
                  <a:lnTo>
                    <a:pt x="852" y="696"/>
                  </a:lnTo>
                  <a:lnTo>
                    <a:pt x="870" y="678"/>
                  </a:lnTo>
                  <a:lnTo>
                    <a:pt x="870" y="666"/>
                  </a:lnTo>
                  <a:lnTo>
                    <a:pt x="876" y="654"/>
                  </a:lnTo>
                  <a:lnTo>
                    <a:pt x="876" y="642"/>
                  </a:lnTo>
                  <a:lnTo>
                    <a:pt x="882" y="636"/>
                  </a:lnTo>
                  <a:lnTo>
                    <a:pt x="900" y="636"/>
                  </a:lnTo>
                  <a:lnTo>
                    <a:pt x="906" y="630"/>
                  </a:lnTo>
                  <a:lnTo>
                    <a:pt x="912" y="618"/>
                  </a:lnTo>
                  <a:lnTo>
                    <a:pt x="918" y="612"/>
                  </a:lnTo>
                  <a:lnTo>
                    <a:pt x="918" y="588"/>
                  </a:lnTo>
                  <a:lnTo>
                    <a:pt x="930" y="588"/>
                  </a:lnTo>
                  <a:lnTo>
                    <a:pt x="948" y="570"/>
                  </a:lnTo>
                  <a:lnTo>
                    <a:pt x="948" y="558"/>
                  </a:lnTo>
                  <a:lnTo>
                    <a:pt x="954" y="546"/>
                  </a:lnTo>
                  <a:lnTo>
                    <a:pt x="954" y="534"/>
                  </a:lnTo>
                  <a:close/>
                  <a:moveTo>
                    <a:pt x="930" y="1020"/>
                  </a:moveTo>
                  <a:lnTo>
                    <a:pt x="942" y="1020"/>
                  </a:lnTo>
                  <a:lnTo>
                    <a:pt x="930" y="1014"/>
                  </a:lnTo>
                  <a:lnTo>
                    <a:pt x="930" y="1020"/>
                  </a:lnTo>
                  <a:close/>
                </a:path>
              </a:pathLst>
            </a:custGeom>
            <a:solidFill>
              <a:srgbClr val="385723"/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</p:grpSp>
      <p:grpSp>
        <p:nvGrpSpPr>
          <p:cNvPr id="173" name="North_America">
            <a:extLst>
              <a:ext uri="{FF2B5EF4-FFF2-40B4-BE49-F238E27FC236}">
                <a16:creationId xmlns:a16="http://schemas.microsoft.com/office/drawing/2014/main" id="{AA0E22BB-E34E-4A7D-B8DC-42B430BFF289}"/>
              </a:ext>
            </a:extLst>
          </p:cNvPr>
          <p:cNvGrpSpPr>
            <a:grpSpLocks/>
          </p:cNvGrpSpPr>
          <p:nvPr userDrawn="1"/>
        </p:nvGrpSpPr>
        <p:grpSpPr bwMode="auto">
          <a:xfrm>
            <a:off x="1066800" y="1460500"/>
            <a:ext cx="3451225" cy="2552700"/>
            <a:chOff x="1066196" y="1708179"/>
            <a:chExt cx="3452414" cy="2552601"/>
          </a:xfrm>
        </p:grpSpPr>
        <p:sp>
          <p:nvSpPr>
            <p:cNvPr id="174" name="USA (Alaska)" descr="© INSCALE GmbH, 05.05.2010&#10;http://www.presentationload.com/">
              <a:extLst>
                <a:ext uri="{FF2B5EF4-FFF2-40B4-BE49-F238E27FC236}">
                  <a16:creationId xmlns:a16="http://schemas.microsoft.com/office/drawing/2014/main" id="{27CB923A-73BA-4DB0-9208-51D598071128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1066196" y="2019317"/>
              <a:ext cx="1360957" cy="596877"/>
            </a:xfrm>
            <a:custGeom>
              <a:avLst/>
              <a:gdLst>
                <a:gd name="T0" fmla="*/ 2147483647 w 3072"/>
                <a:gd name="T1" fmla="*/ 2147483647 h 1332"/>
                <a:gd name="T2" fmla="*/ 2147483647 w 3072"/>
                <a:gd name="T3" fmla="*/ 2147483647 h 1332"/>
                <a:gd name="T4" fmla="*/ 2147483647 w 3072"/>
                <a:gd name="T5" fmla="*/ 2147483647 h 1332"/>
                <a:gd name="T6" fmla="*/ 2147483647 w 3072"/>
                <a:gd name="T7" fmla="*/ 2147483647 h 1332"/>
                <a:gd name="T8" fmla="*/ 2147483647 w 3072"/>
                <a:gd name="T9" fmla="*/ 2147483647 h 1332"/>
                <a:gd name="T10" fmla="*/ 2147483647 w 3072"/>
                <a:gd name="T11" fmla="*/ 2147483647 h 1332"/>
                <a:gd name="T12" fmla="*/ 2147483647 w 3072"/>
                <a:gd name="T13" fmla="*/ 2147483647 h 1332"/>
                <a:gd name="T14" fmla="*/ 2147483647 w 3072"/>
                <a:gd name="T15" fmla="*/ 2147483647 h 1332"/>
                <a:gd name="T16" fmla="*/ 2147483647 w 3072"/>
                <a:gd name="T17" fmla="*/ 2147483647 h 1332"/>
                <a:gd name="T18" fmla="*/ 2147483647 w 3072"/>
                <a:gd name="T19" fmla="*/ 2147483647 h 1332"/>
                <a:gd name="T20" fmla="*/ 2147483647 w 3072"/>
                <a:gd name="T21" fmla="*/ 2147483647 h 1332"/>
                <a:gd name="T22" fmla="*/ 2147483647 w 3072"/>
                <a:gd name="T23" fmla="*/ 0 h 1332"/>
                <a:gd name="T24" fmla="*/ 2147483647 w 3072"/>
                <a:gd name="T25" fmla="*/ 2147483647 h 1332"/>
                <a:gd name="T26" fmla="*/ 2147483647 w 3072"/>
                <a:gd name="T27" fmla="*/ 2147483647 h 1332"/>
                <a:gd name="T28" fmla="*/ 2147483647 w 3072"/>
                <a:gd name="T29" fmla="*/ 2147483647 h 1332"/>
                <a:gd name="T30" fmla="*/ 2147483647 w 3072"/>
                <a:gd name="T31" fmla="*/ 2147483647 h 1332"/>
                <a:gd name="T32" fmla="*/ 2147483647 w 3072"/>
                <a:gd name="T33" fmla="*/ 2147483647 h 1332"/>
                <a:gd name="T34" fmla="*/ 2147483647 w 3072"/>
                <a:gd name="T35" fmla="*/ 2147483647 h 1332"/>
                <a:gd name="T36" fmla="*/ 2147483647 w 3072"/>
                <a:gd name="T37" fmla="*/ 2147483647 h 1332"/>
                <a:gd name="T38" fmla="*/ 2147483647 w 3072"/>
                <a:gd name="T39" fmla="*/ 2147483647 h 1332"/>
                <a:gd name="T40" fmla="*/ 2147483647 w 3072"/>
                <a:gd name="T41" fmla="*/ 2147483647 h 1332"/>
                <a:gd name="T42" fmla="*/ 2147483647 w 3072"/>
                <a:gd name="T43" fmla="*/ 2147483647 h 1332"/>
                <a:gd name="T44" fmla="*/ 2147483647 w 3072"/>
                <a:gd name="T45" fmla="*/ 2147483647 h 1332"/>
                <a:gd name="T46" fmla="*/ 2147483647 w 3072"/>
                <a:gd name="T47" fmla="*/ 2147483647 h 1332"/>
                <a:gd name="T48" fmla="*/ 2147483647 w 3072"/>
                <a:gd name="T49" fmla="*/ 2147483647 h 1332"/>
                <a:gd name="T50" fmla="*/ 2147483647 w 3072"/>
                <a:gd name="T51" fmla="*/ 2147483647 h 1332"/>
                <a:gd name="T52" fmla="*/ 2147483647 w 3072"/>
                <a:gd name="T53" fmla="*/ 2147483647 h 1332"/>
                <a:gd name="T54" fmla="*/ 2147483647 w 3072"/>
                <a:gd name="T55" fmla="*/ 2147483647 h 1332"/>
                <a:gd name="T56" fmla="*/ 2147483647 w 3072"/>
                <a:gd name="T57" fmla="*/ 2147483647 h 1332"/>
                <a:gd name="T58" fmla="*/ 2147483647 w 3072"/>
                <a:gd name="T59" fmla="*/ 2147483647 h 1332"/>
                <a:gd name="T60" fmla="*/ 2147483647 w 3072"/>
                <a:gd name="T61" fmla="*/ 2147483647 h 1332"/>
                <a:gd name="T62" fmla="*/ 2147483647 w 3072"/>
                <a:gd name="T63" fmla="*/ 2147483647 h 1332"/>
                <a:gd name="T64" fmla="*/ 2147483647 w 3072"/>
                <a:gd name="T65" fmla="*/ 2147483647 h 1332"/>
                <a:gd name="T66" fmla="*/ 2147483647 w 3072"/>
                <a:gd name="T67" fmla="*/ 2147483647 h 1332"/>
                <a:gd name="T68" fmla="*/ 2147483647 w 3072"/>
                <a:gd name="T69" fmla="*/ 2147483647 h 1332"/>
                <a:gd name="T70" fmla="*/ 2147483647 w 3072"/>
                <a:gd name="T71" fmla="*/ 2147483647 h 1332"/>
                <a:gd name="T72" fmla="*/ 2147483647 w 3072"/>
                <a:gd name="T73" fmla="*/ 2147483647 h 1332"/>
                <a:gd name="T74" fmla="*/ 2147483647 w 3072"/>
                <a:gd name="T75" fmla="*/ 2147483647 h 1332"/>
                <a:gd name="T76" fmla="*/ 2147483647 w 3072"/>
                <a:gd name="T77" fmla="*/ 2147483647 h 1332"/>
                <a:gd name="T78" fmla="*/ 2147483647 w 3072"/>
                <a:gd name="T79" fmla="*/ 2147483647 h 1332"/>
                <a:gd name="T80" fmla="*/ 2147483647 w 3072"/>
                <a:gd name="T81" fmla="*/ 2147483647 h 1332"/>
                <a:gd name="T82" fmla="*/ 2147483647 w 3072"/>
                <a:gd name="T83" fmla="*/ 2147483647 h 1332"/>
                <a:gd name="T84" fmla="*/ 2147483647 w 3072"/>
                <a:gd name="T85" fmla="*/ 2147483647 h 1332"/>
                <a:gd name="T86" fmla="*/ 2147483647 w 3072"/>
                <a:gd name="T87" fmla="*/ 2147483647 h 1332"/>
                <a:gd name="T88" fmla="*/ 2147483647 w 3072"/>
                <a:gd name="T89" fmla="*/ 2147483647 h 1332"/>
                <a:gd name="T90" fmla="*/ 2147483647 w 3072"/>
                <a:gd name="T91" fmla="*/ 2147483647 h 1332"/>
                <a:gd name="T92" fmla="*/ 2147483647 w 3072"/>
                <a:gd name="T93" fmla="*/ 2147483647 h 1332"/>
                <a:gd name="T94" fmla="*/ 2147483647 w 3072"/>
                <a:gd name="T95" fmla="*/ 2147483647 h 1332"/>
                <a:gd name="T96" fmla="*/ 2147483647 w 3072"/>
                <a:gd name="T97" fmla="*/ 2147483647 h 1332"/>
                <a:gd name="T98" fmla="*/ 2147483647 w 3072"/>
                <a:gd name="T99" fmla="*/ 2147483647 h 1332"/>
                <a:gd name="T100" fmla="*/ 2147483647 w 3072"/>
                <a:gd name="T101" fmla="*/ 2147483647 h 1332"/>
                <a:gd name="T102" fmla="*/ 2147483647 w 3072"/>
                <a:gd name="T103" fmla="*/ 2147483647 h 1332"/>
                <a:gd name="T104" fmla="*/ 2147483647 w 3072"/>
                <a:gd name="T105" fmla="*/ 2147483647 h 1332"/>
                <a:gd name="T106" fmla="*/ 2147483647 w 3072"/>
                <a:gd name="T107" fmla="*/ 2147483647 h 1332"/>
                <a:gd name="T108" fmla="*/ 2147483647 w 3072"/>
                <a:gd name="T109" fmla="*/ 2147483647 h 1332"/>
                <a:gd name="T110" fmla="*/ 2147483647 w 3072"/>
                <a:gd name="T111" fmla="*/ 2147483647 h 1332"/>
                <a:gd name="T112" fmla="*/ 2147483647 w 3072"/>
                <a:gd name="T113" fmla="*/ 2147483647 h 1332"/>
                <a:gd name="T114" fmla="*/ 2147483647 w 3072"/>
                <a:gd name="T115" fmla="*/ 2147483647 h 1332"/>
                <a:gd name="T116" fmla="*/ 2147483647 w 3072"/>
                <a:gd name="T117" fmla="*/ 2147483647 h 1332"/>
                <a:gd name="T118" fmla="*/ 2147483647 w 3072"/>
                <a:gd name="T119" fmla="*/ 2147483647 h 1332"/>
                <a:gd name="T120" fmla="*/ 2147483647 w 3072"/>
                <a:gd name="T121" fmla="*/ 2147483647 h 133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3072"/>
                <a:gd name="T184" fmla="*/ 0 h 1332"/>
                <a:gd name="T185" fmla="*/ 3072 w 3072"/>
                <a:gd name="T186" fmla="*/ 1332 h 133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3072" h="1332">
                  <a:moveTo>
                    <a:pt x="2454" y="930"/>
                  </a:moveTo>
                  <a:lnTo>
                    <a:pt x="2418" y="966"/>
                  </a:lnTo>
                  <a:lnTo>
                    <a:pt x="2400" y="1002"/>
                  </a:lnTo>
                  <a:lnTo>
                    <a:pt x="2412" y="1002"/>
                  </a:lnTo>
                  <a:lnTo>
                    <a:pt x="2448" y="984"/>
                  </a:lnTo>
                  <a:lnTo>
                    <a:pt x="2460" y="972"/>
                  </a:lnTo>
                  <a:lnTo>
                    <a:pt x="2460" y="954"/>
                  </a:lnTo>
                  <a:lnTo>
                    <a:pt x="2472" y="942"/>
                  </a:lnTo>
                  <a:lnTo>
                    <a:pt x="2460" y="930"/>
                  </a:lnTo>
                  <a:lnTo>
                    <a:pt x="2454" y="930"/>
                  </a:lnTo>
                  <a:close/>
                  <a:moveTo>
                    <a:pt x="2400" y="930"/>
                  </a:moveTo>
                  <a:lnTo>
                    <a:pt x="2388" y="930"/>
                  </a:lnTo>
                  <a:lnTo>
                    <a:pt x="2376" y="936"/>
                  </a:lnTo>
                  <a:lnTo>
                    <a:pt x="2364" y="948"/>
                  </a:lnTo>
                  <a:lnTo>
                    <a:pt x="2364" y="954"/>
                  </a:lnTo>
                  <a:lnTo>
                    <a:pt x="2370" y="966"/>
                  </a:lnTo>
                  <a:lnTo>
                    <a:pt x="2376" y="972"/>
                  </a:lnTo>
                  <a:lnTo>
                    <a:pt x="2406" y="972"/>
                  </a:lnTo>
                  <a:lnTo>
                    <a:pt x="2412" y="960"/>
                  </a:lnTo>
                  <a:lnTo>
                    <a:pt x="2418" y="954"/>
                  </a:lnTo>
                  <a:lnTo>
                    <a:pt x="2418" y="942"/>
                  </a:lnTo>
                  <a:lnTo>
                    <a:pt x="2406" y="936"/>
                  </a:lnTo>
                  <a:lnTo>
                    <a:pt x="2400" y="930"/>
                  </a:lnTo>
                  <a:close/>
                  <a:moveTo>
                    <a:pt x="2316" y="1188"/>
                  </a:moveTo>
                  <a:lnTo>
                    <a:pt x="2328" y="1188"/>
                  </a:lnTo>
                  <a:lnTo>
                    <a:pt x="2340" y="1152"/>
                  </a:lnTo>
                  <a:lnTo>
                    <a:pt x="2322" y="1158"/>
                  </a:lnTo>
                  <a:lnTo>
                    <a:pt x="2316" y="1188"/>
                  </a:lnTo>
                  <a:close/>
                  <a:moveTo>
                    <a:pt x="2388" y="1074"/>
                  </a:moveTo>
                  <a:lnTo>
                    <a:pt x="2370" y="1086"/>
                  </a:lnTo>
                  <a:lnTo>
                    <a:pt x="2382" y="1098"/>
                  </a:lnTo>
                  <a:lnTo>
                    <a:pt x="2388" y="1098"/>
                  </a:lnTo>
                  <a:lnTo>
                    <a:pt x="2382" y="1104"/>
                  </a:lnTo>
                  <a:lnTo>
                    <a:pt x="2376" y="1104"/>
                  </a:lnTo>
                  <a:lnTo>
                    <a:pt x="2364" y="1116"/>
                  </a:lnTo>
                  <a:lnTo>
                    <a:pt x="2358" y="1116"/>
                  </a:lnTo>
                  <a:lnTo>
                    <a:pt x="2352" y="1122"/>
                  </a:lnTo>
                  <a:lnTo>
                    <a:pt x="2352" y="1152"/>
                  </a:lnTo>
                  <a:lnTo>
                    <a:pt x="2358" y="1164"/>
                  </a:lnTo>
                  <a:lnTo>
                    <a:pt x="2358" y="1188"/>
                  </a:lnTo>
                  <a:lnTo>
                    <a:pt x="2370" y="1182"/>
                  </a:lnTo>
                  <a:lnTo>
                    <a:pt x="2376" y="1170"/>
                  </a:lnTo>
                  <a:lnTo>
                    <a:pt x="2388" y="1164"/>
                  </a:lnTo>
                  <a:lnTo>
                    <a:pt x="2394" y="1158"/>
                  </a:lnTo>
                  <a:lnTo>
                    <a:pt x="2394" y="1146"/>
                  </a:lnTo>
                  <a:lnTo>
                    <a:pt x="2382" y="1134"/>
                  </a:lnTo>
                  <a:lnTo>
                    <a:pt x="2394" y="1134"/>
                  </a:lnTo>
                  <a:lnTo>
                    <a:pt x="2412" y="1116"/>
                  </a:lnTo>
                  <a:lnTo>
                    <a:pt x="2412" y="1098"/>
                  </a:lnTo>
                  <a:lnTo>
                    <a:pt x="2388" y="1074"/>
                  </a:lnTo>
                  <a:close/>
                  <a:moveTo>
                    <a:pt x="2562" y="1080"/>
                  </a:moveTo>
                  <a:lnTo>
                    <a:pt x="2550" y="1080"/>
                  </a:lnTo>
                  <a:lnTo>
                    <a:pt x="2550" y="1074"/>
                  </a:lnTo>
                  <a:lnTo>
                    <a:pt x="2544" y="1068"/>
                  </a:lnTo>
                  <a:lnTo>
                    <a:pt x="2538" y="1068"/>
                  </a:lnTo>
                  <a:lnTo>
                    <a:pt x="2532" y="1062"/>
                  </a:lnTo>
                  <a:lnTo>
                    <a:pt x="2520" y="1056"/>
                  </a:lnTo>
                  <a:lnTo>
                    <a:pt x="2514" y="1050"/>
                  </a:lnTo>
                  <a:lnTo>
                    <a:pt x="2514" y="1044"/>
                  </a:lnTo>
                  <a:lnTo>
                    <a:pt x="2520" y="1032"/>
                  </a:lnTo>
                  <a:lnTo>
                    <a:pt x="2520" y="1020"/>
                  </a:lnTo>
                  <a:lnTo>
                    <a:pt x="2526" y="1008"/>
                  </a:lnTo>
                  <a:lnTo>
                    <a:pt x="2532" y="1002"/>
                  </a:lnTo>
                  <a:lnTo>
                    <a:pt x="2532" y="960"/>
                  </a:lnTo>
                  <a:lnTo>
                    <a:pt x="2550" y="924"/>
                  </a:lnTo>
                  <a:lnTo>
                    <a:pt x="2550" y="906"/>
                  </a:lnTo>
                  <a:lnTo>
                    <a:pt x="2544" y="894"/>
                  </a:lnTo>
                  <a:lnTo>
                    <a:pt x="2526" y="876"/>
                  </a:lnTo>
                  <a:lnTo>
                    <a:pt x="2538" y="864"/>
                  </a:lnTo>
                  <a:lnTo>
                    <a:pt x="2538" y="834"/>
                  </a:lnTo>
                  <a:lnTo>
                    <a:pt x="2544" y="828"/>
                  </a:lnTo>
                  <a:lnTo>
                    <a:pt x="2550" y="828"/>
                  </a:lnTo>
                  <a:lnTo>
                    <a:pt x="2556" y="822"/>
                  </a:lnTo>
                  <a:lnTo>
                    <a:pt x="2550" y="816"/>
                  </a:lnTo>
                  <a:lnTo>
                    <a:pt x="2532" y="810"/>
                  </a:lnTo>
                  <a:lnTo>
                    <a:pt x="2520" y="810"/>
                  </a:lnTo>
                  <a:lnTo>
                    <a:pt x="2502" y="816"/>
                  </a:lnTo>
                  <a:lnTo>
                    <a:pt x="2490" y="816"/>
                  </a:lnTo>
                  <a:lnTo>
                    <a:pt x="2484" y="822"/>
                  </a:lnTo>
                  <a:lnTo>
                    <a:pt x="2478" y="822"/>
                  </a:lnTo>
                  <a:lnTo>
                    <a:pt x="2478" y="834"/>
                  </a:lnTo>
                  <a:lnTo>
                    <a:pt x="2460" y="834"/>
                  </a:lnTo>
                  <a:lnTo>
                    <a:pt x="2454" y="840"/>
                  </a:lnTo>
                  <a:lnTo>
                    <a:pt x="2442" y="846"/>
                  </a:lnTo>
                  <a:lnTo>
                    <a:pt x="2430" y="846"/>
                  </a:lnTo>
                  <a:lnTo>
                    <a:pt x="2418" y="852"/>
                  </a:lnTo>
                  <a:lnTo>
                    <a:pt x="2406" y="852"/>
                  </a:lnTo>
                  <a:lnTo>
                    <a:pt x="2400" y="858"/>
                  </a:lnTo>
                  <a:lnTo>
                    <a:pt x="2394" y="858"/>
                  </a:lnTo>
                  <a:lnTo>
                    <a:pt x="2388" y="864"/>
                  </a:lnTo>
                  <a:lnTo>
                    <a:pt x="2376" y="870"/>
                  </a:lnTo>
                  <a:lnTo>
                    <a:pt x="2370" y="876"/>
                  </a:lnTo>
                  <a:lnTo>
                    <a:pt x="2364" y="876"/>
                  </a:lnTo>
                  <a:lnTo>
                    <a:pt x="2364" y="864"/>
                  </a:lnTo>
                  <a:lnTo>
                    <a:pt x="2382" y="846"/>
                  </a:lnTo>
                  <a:lnTo>
                    <a:pt x="2376" y="840"/>
                  </a:lnTo>
                  <a:lnTo>
                    <a:pt x="2364" y="834"/>
                  </a:lnTo>
                  <a:lnTo>
                    <a:pt x="2358" y="828"/>
                  </a:lnTo>
                  <a:lnTo>
                    <a:pt x="2358" y="810"/>
                  </a:lnTo>
                  <a:lnTo>
                    <a:pt x="2352" y="798"/>
                  </a:lnTo>
                  <a:lnTo>
                    <a:pt x="2352" y="792"/>
                  </a:lnTo>
                  <a:lnTo>
                    <a:pt x="2376" y="768"/>
                  </a:lnTo>
                  <a:lnTo>
                    <a:pt x="2340" y="768"/>
                  </a:lnTo>
                  <a:lnTo>
                    <a:pt x="2328" y="780"/>
                  </a:lnTo>
                  <a:lnTo>
                    <a:pt x="2274" y="780"/>
                  </a:lnTo>
                  <a:lnTo>
                    <a:pt x="2274" y="768"/>
                  </a:lnTo>
                  <a:lnTo>
                    <a:pt x="2280" y="756"/>
                  </a:lnTo>
                  <a:lnTo>
                    <a:pt x="2292" y="750"/>
                  </a:lnTo>
                  <a:lnTo>
                    <a:pt x="2298" y="744"/>
                  </a:lnTo>
                  <a:lnTo>
                    <a:pt x="3072" y="108"/>
                  </a:lnTo>
                  <a:lnTo>
                    <a:pt x="3054" y="108"/>
                  </a:lnTo>
                  <a:lnTo>
                    <a:pt x="3054" y="102"/>
                  </a:lnTo>
                  <a:lnTo>
                    <a:pt x="3048" y="90"/>
                  </a:lnTo>
                  <a:lnTo>
                    <a:pt x="3036" y="84"/>
                  </a:lnTo>
                  <a:lnTo>
                    <a:pt x="3030" y="78"/>
                  </a:lnTo>
                  <a:lnTo>
                    <a:pt x="3012" y="78"/>
                  </a:lnTo>
                  <a:lnTo>
                    <a:pt x="2988" y="84"/>
                  </a:lnTo>
                  <a:lnTo>
                    <a:pt x="2964" y="84"/>
                  </a:lnTo>
                  <a:lnTo>
                    <a:pt x="2928" y="96"/>
                  </a:lnTo>
                  <a:lnTo>
                    <a:pt x="2916" y="96"/>
                  </a:lnTo>
                  <a:lnTo>
                    <a:pt x="2892" y="84"/>
                  </a:lnTo>
                  <a:lnTo>
                    <a:pt x="2886" y="78"/>
                  </a:lnTo>
                  <a:lnTo>
                    <a:pt x="2874" y="72"/>
                  </a:lnTo>
                  <a:lnTo>
                    <a:pt x="2784" y="72"/>
                  </a:lnTo>
                  <a:lnTo>
                    <a:pt x="2772" y="66"/>
                  </a:lnTo>
                  <a:lnTo>
                    <a:pt x="2766" y="60"/>
                  </a:lnTo>
                  <a:lnTo>
                    <a:pt x="2748" y="60"/>
                  </a:lnTo>
                  <a:lnTo>
                    <a:pt x="2736" y="54"/>
                  </a:lnTo>
                  <a:lnTo>
                    <a:pt x="2598" y="54"/>
                  </a:lnTo>
                  <a:lnTo>
                    <a:pt x="2598" y="42"/>
                  </a:lnTo>
                  <a:lnTo>
                    <a:pt x="2604" y="36"/>
                  </a:lnTo>
                  <a:lnTo>
                    <a:pt x="2592" y="36"/>
                  </a:lnTo>
                  <a:lnTo>
                    <a:pt x="2574" y="30"/>
                  </a:lnTo>
                  <a:lnTo>
                    <a:pt x="2562" y="30"/>
                  </a:lnTo>
                  <a:lnTo>
                    <a:pt x="2550" y="24"/>
                  </a:lnTo>
                  <a:lnTo>
                    <a:pt x="2532" y="24"/>
                  </a:lnTo>
                  <a:lnTo>
                    <a:pt x="2520" y="30"/>
                  </a:lnTo>
                  <a:lnTo>
                    <a:pt x="2496" y="30"/>
                  </a:lnTo>
                  <a:lnTo>
                    <a:pt x="2490" y="36"/>
                  </a:lnTo>
                  <a:lnTo>
                    <a:pt x="2484" y="36"/>
                  </a:lnTo>
                  <a:lnTo>
                    <a:pt x="2514" y="0"/>
                  </a:lnTo>
                  <a:lnTo>
                    <a:pt x="2430" y="36"/>
                  </a:lnTo>
                  <a:lnTo>
                    <a:pt x="2460" y="0"/>
                  </a:lnTo>
                  <a:lnTo>
                    <a:pt x="2430" y="0"/>
                  </a:lnTo>
                  <a:lnTo>
                    <a:pt x="2418" y="6"/>
                  </a:lnTo>
                  <a:lnTo>
                    <a:pt x="2412" y="12"/>
                  </a:lnTo>
                  <a:lnTo>
                    <a:pt x="2358" y="30"/>
                  </a:lnTo>
                  <a:lnTo>
                    <a:pt x="2232" y="30"/>
                  </a:lnTo>
                  <a:lnTo>
                    <a:pt x="2214" y="36"/>
                  </a:lnTo>
                  <a:lnTo>
                    <a:pt x="2208" y="42"/>
                  </a:lnTo>
                  <a:lnTo>
                    <a:pt x="2184" y="54"/>
                  </a:lnTo>
                  <a:lnTo>
                    <a:pt x="2172" y="54"/>
                  </a:lnTo>
                  <a:lnTo>
                    <a:pt x="2166" y="60"/>
                  </a:lnTo>
                  <a:lnTo>
                    <a:pt x="2046" y="60"/>
                  </a:lnTo>
                  <a:lnTo>
                    <a:pt x="2004" y="72"/>
                  </a:lnTo>
                  <a:lnTo>
                    <a:pt x="1956" y="102"/>
                  </a:lnTo>
                  <a:lnTo>
                    <a:pt x="1902" y="132"/>
                  </a:lnTo>
                  <a:lnTo>
                    <a:pt x="1854" y="144"/>
                  </a:lnTo>
                  <a:lnTo>
                    <a:pt x="1758" y="156"/>
                  </a:lnTo>
                  <a:lnTo>
                    <a:pt x="1722" y="162"/>
                  </a:lnTo>
                  <a:lnTo>
                    <a:pt x="1704" y="162"/>
                  </a:lnTo>
                  <a:lnTo>
                    <a:pt x="1698" y="168"/>
                  </a:lnTo>
                  <a:lnTo>
                    <a:pt x="1644" y="186"/>
                  </a:lnTo>
                  <a:lnTo>
                    <a:pt x="1632" y="192"/>
                  </a:lnTo>
                  <a:lnTo>
                    <a:pt x="1620" y="192"/>
                  </a:lnTo>
                  <a:lnTo>
                    <a:pt x="1620" y="198"/>
                  </a:lnTo>
                  <a:lnTo>
                    <a:pt x="1626" y="204"/>
                  </a:lnTo>
                  <a:lnTo>
                    <a:pt x="1638" y="210"/>
                  </a:lnTo>
                  <a:lnTo>
                    <a:pt x="1650" y="222"/>
                  </a:lnTo>
                  <a:lnTo>
                    <a:pt x="1656" y="222"/>
                  </a:lnTo>
                  <a:lnTo>
                    <a:pt x="1662" y="234"/>
                  </a:lnTo>
                  <a:lnTo>
                    <a:pt x="1662" y="240"/>
                  </a:lnTo>
                  <a:lnTo>
                    <a:pt x="1668" y="252"/>
                  </a:lnTo>
                  <a:lnTo>
                    <a:pt x="1668" y="264"/>
                  </a:lnTo>
                  <a:lnTo>
                    <a:pt x="1662" y="264"/>
                  </a:lnTo>
                  <a:lnTo>
                    <a:pt x="1650" y="270"/>
                  </a:lnTo>
                  <a:lnTo>
                    <a:pt x="1644" y="282"/>
                  </a:lnTo>
                  <a:lnTo>
                    <a:pt x="1734" y="282"/>
                  </a:lnTo>
                  <a:lnTo>
                    <a:pt x="1704" y="318"/>
                  </a:lnTo>
                  <a:lnTo>
                    <a:pt x="1770" y="318"/>
                  </a:lnTo>
                  <a:lnTo>
                    <a:pt x="1764" y="336"/>
                  </a:lnTo>
                  <a:lnTo>
                    <a:pt x="1710" y="336"/>
                  </a:lnTo>
                  <a:lnTo>
                    <a:pt x="1698" y="348"/>
                  </a:lnTo>
                  <a:lnTo>
                    <a:pt x="1632" y="348"/>
                  </a:lnTo>
                  <a:lnTo>
                    <a:pt x="1614" y="354"/>
                  </a:lnTo>
                  <a:lnTo>
                    <a:pt x="1560" y="354"/>
                  </a:lnTo>
                  <a:lnTo>
                    <a:pt x="1554" y="348"/>
                  </a:lnTo>
                  <a:lnTo>
                    <a:pt x="1548" y="348"/>
                  </a:lnTo>
                  <a:lnTo>
                    <a:pt x="1554" y="342"/>
                  </a:lnTo>
                  <a:lnTo>
                    <a:pt x="1560" y="342"/>
                  </a:lnTo>
                  <a:lnTo>
                    <a:pt x="1572" y="330"/>
                  </a:lnTo>
                  <a:lnTo>
                    <a:pt x="1566" y="324"/>
                  </a:lnTo>
                  <a:lnTo>
                    <a:pt x="1458" y="324"/>
                  </a:lnTo>
                  <a:lnTo>
                    <a:pt x="1452" y="330"/>
                  </a:lnTo>
                  <a:lnTo>
                    <a:pt x="1452" y="348"/>
                  </a:lnTo>
                  <a:lnTo>
                    <a:pt x="1434" y="348"/>
                  </a:lnTo>
                  <a:lnTo>
                    <a:pt x="1422" y="354"/>
                  </a:lnTo>
                  <a:lnTo>
                    <a:pt x="1404" y="354"/>
                  </a:lnTo>
                  <a:lnTo>
                    <a:pt x="1386" y="360"/>
                  </a:lnTo>
                  <a:lnTo>
                    <a:pt x="1338" y="360"/>
                  </a:lnTo>
                  <a:lnTo>
                    <a:pt x="1308" y="366"/>
                  </a:lnTo>
                  <a:lnTo>
                    <a:pt x="1254" y="384"/>
                  </a:lnTo>
                  <a:lnTo>
                    <a:pt x="1254" y="390"/>
                  </a:lnTo>
                  <a:lnTo>
                    <a:pt x="1272" y="396"/>
                  </a:lnTo>
                  <a:lnTo>
                    <a:pt x="1284" y="402"/>
                  </a:lnTo>
                  <a:lnTo>
                    <a:pt x="1314" y="402"/>
                  </a:lnTo>
                  <a:lnTo>
                    <a:pt x="1272" y="420"/>
                  </a:lnTo>
                  <a:lnTo>
                    <a:pt x="1260" y="462"/>
                  </a:lnTo>
                  <a:lnTo>
                    <a:pt x="1272" y="462"/>
                  </a:lnTo>
                  <a:lnTo>
                    <a:pt x="1290" y="468"/>
                  </a:lnTo>
                  <a:lnTo>
                    <a:pt x="1338" y="468"/>
                  </a:lnTo>
                  <a:lnTo>
                    <a:pt x="1350" y="462"/>
                  </a:lnTo>
                  <a:lnTo>
                    <a:pt x="1362" y="462"/>
                  </a:lnTo>
                  <a:lnTo>
                    <a:pt x="1410" y="474"/>
                  </a:lnTo>
                  <a:lnTo>
                    <a:pt x="1422" y="456"/>
                  </a:lnTo>
                  <a:lnTo>
                    <a:pt x="1434" y="474"/>
                  </a:lnTo>
                  <a:lnTo>
                    <a:pt x="1446" y="468"/>
                  </a:lnTo>
                  <a:lnTo>
                    <a:pt x="1452" y="462"/>
                  </a:lnTo>
                  <a:lnTo>
                    <a:pt x="1476" y="450"/>
                  </a:lnTo>
                  <a:lnTo>
                    <a:pt x="1482" y="444"/>
                  </a:lnTo>
                  <a:lnTo>
                    <a:pt x="1494" y="444"/>
                  </a:lnTo>
                  <a:lnTo>
                    <a:pt x="1506" y="450"/>
                  </a:lnTo>
                  <a:lnTo>
                    <a:pt x="1524" y="450"/>
                  </a:lnTo>
                  <a:lnTo>
                    <a:pt x="1536" y="444"/>
                  </a:lnTo>
                  <a:lnTo>
                    <a:pt x="1542" y="438"/>
                  </a:lnTo>
                  <a:lnTo>
                    <a:pt x="1554" y="432"/>
                  </a:lnTo>
                  <a:lnTo>
                    <a:pt x="1560" y="432"/>
                  </a:lnTo>
                  <a:lnTo>
                    <a:pt x="1566" y="426"/>
                  </a:lnTo>
                  <a:lnTo>
                    <a:pt x="1566" y="450"/>
                  </a:lnTo>
                  <a:lnTo>
                    <a:pt x="1560" y="462"/>
                  </a:lnTo>
                  <a:lnTo>
                    <a:pt x="1554" y="468"/>
                  </a:lnTo>
                  <a:lnTo>
                    <a:pt x="1500" y="468"/>
                  </a:lnTo>
                  <a:lnTo>
                    <a:pt x="1506" y="498"/>
                  </a:lnTo>
                  <a:lnTo>
                    <a:pt x="1494" y="504"/>
                  </a:lnTo>
                  <a:lnTo>
                    <a:pt x="1488" y="516"/>
                  </a:lnTo>
                  <a:lnTo>
                    <a:pt x="1476" y="522"/>
                  </a:lnTo>
                  <a:lnTo>
                    <a:pt x="1464" y="534"/>
                  </a:lnTo>
                  <a:lnTo>
                    <a:pt x="1446" y="540"/>
                  </a:lnTo>
                  <a:lnTo>
                    <a:pt x="1380" y="540"/>
                  </a:lnTo>
                  <a:lnTo>
                    <a:pt x="1362" y="522"/>
                  </a:lnTo>
                  <a:lnTo>
                    <a:pt x="1344" y="534"/>
                  </a:lnTo>
                  <a:lnTo>
                    <a:pt x="1344" y="546"/>
                  </a:lnTo>
                  <a:lnTo>
                    <a:pt x="1338" y="546"/>
                  </a:lnTo>
                  <a:lnTo>
                    <a:pt x="1332" y="552"/>
                  </a:lnTo>
                  <a:lnTo>
                    <a:pt x="1320" y="558"/>
                  </a:lnTo>
                  <a:lnTo>
                    <a:pt x="1302" y="564"/>
                  </a:lnTo>
                  <a:lnTo>
                    <a:pt x="1290" y="570"/>
                  </a:lnTo>
                  <a:lnTo>
                    <a:pt x="1266" y="570"/>
                  </a:lnTo>
                  <a:lnTo>
                    <a:pt x="1242" y="558"/>
                  </a:lnTo>
                  <a:lnTo>
                    <a:pt x="1236" y="558"/>
                  </a:lnTo>
                  <a:lnTo>
                    <a:pt x="1140" y="606"/>
                  </a:lnTo>
                  <a:lnTo>
                    <a:pt x="1122" y="624"/>
                  </a:lnTo>
                  <a:lnTo>
                    <a:pt x="1116" y="606"/>
                  </a:lnTo>
                  <a:lnTo>
                    <a:pt x="1080" y="624"/>
                  </a:lnTo>
                  <a:lnTo>
                    <a:pt x="1068" y="624"/>
                  </a:lnTo>
                  <a:lnTo>
                    <a:pt x="1044" y="636"/>
                  </a:lnTo>
                  <a:lnTo>
                    <a:pt x="1020" y="660"/>
                  </a:lnTo>
                  <a:lnTo>
                    <a:pt x="990" y="648"/>
                  </a:lnTo>
                  <a:lnTo>
                    <a:pt x="990" y="672"/>
                  </a:lnTo>
                  <a:lnTo>
                    <a:pt x="984" y="666"/>
                  </a:lnTo>
                  <a:lnTo>
                    <a:pt x="972" y="666"/>
                  </a:lnTo>
                  <a:lnTo>
                    <a:pt x="966" y="672"/>
                  </a:lnTo>
                  <a:lnTo>
                    <a:pt x="966" y="690"/>
                  </a:lnTo>
                  <a:lnTo>
                    <a:pt x="954" y="708"/>
                  </a:lnTo>
                  <a:lnTo>
                    <a:pt x="1014" y="684"/>
                  </a:lnTo>
                  <a:lnTo>
                    <a:pt x="990" y="702"/>
                  </a:lnTo>
                  <a:lnTo>
                    <a:pt x="990" y="714"/>
                  </a:lnTo>
                  <a:lnTo>
                    <a:pt x="972" y="726"/>
                  </a:lnTo>
                  <a:lnTo>
                    <a:pt x="1026" y="726"/>
                  </a:lnTo>
                  <a:lnTo>
                    <a:pt x="1032" y="732"/>
                  </a:lnTo>
                  <a:lnTo>
                    <a:pt x="1032" y="738"/>
                  </a:lnTo>
                  <a:lnTo>
                    <a:pt x="1020" y="744"/>
                  </a:lnTo>
                  <a:lnTo>
                    <a:pt x="984" y="744"/>
                  </a:lnTo>
                  <a:lnTo>
                    <a:pt x="960" y="750"/>
                  </a:lnTo>
                  <a:lnTo>
                    <a:pt x="972" y="738"/>
                  </a:lnTo>
                  <a:lnTo>
                    <a:pt x="960" y="732"/>
                  </a:lnTo>
                  <a:lnTo>
                    <a:pt x="954" y="732"/>
                  </a:lnTo>
                  <a:lnTo>
                    <a:pt x="948" y="738"/>
                  </a:lnTo>
                  <a:lnTo>
                    <a:pt x="936" y="744"/>
                  </a:lnTo>
                  <a:lnTo>
                    <a:pt x="930" y="750"/>
                  </a:lnTo>
                  <a:lnTo>
                    <a:pt x="924" y="750"/>
                  </a:lnTo>
                  <a:lnTo>
                    <a:pt x="918" y="756"/>
                  </a:lnTo>
                  <a:lnTo>
                    <a:pt x="924" y="756"/>
                  </a:lnTo>
                  <a:lnTo>
                    <a:pt x="930" y="762"/>
                  </a:lnTo>
                  <a:lnTo>
                    <a:pt x="930" y="768"/>
                  </a:lnTo>
                  <a:lnTo>
                    <a:pt x="924" y="774"/>
                  </a:lnTo>
                  <a:lnTo>
                    <a:pt x="924" y="780"/>
                  </a:lnTo>
                  <a:lnTo>
                    <a:pt x="918" y="792"/>
                  </a:lnTo>
                  <a:lnTo>
                    <a:pt x="918" y="804"/>
                  </a:lnTo>
                  <a:lnTo>
                    <a:pt x="990" y="804"/>
                  </a:lnTo>
                  <a:lnTo>
                    <a:pt x="1038" y="774"/>
                  </a:lnTo>
                  <a:lnTo>
                    <a:pt x="1104" y="750"/>
                  </a:lnTo>
                  <a:lnTo>
                    <a:pt x="1098" y="750"/>
                  </a:lnTo>
                  <a:lnTo>
                    <a:pt x="1092" y="756"/>
                  </a:lnTo>
                  <a:lnTo>
                    <a:pt x="1080" y="762"/>
                  </a:lnTo>
                  <a:lnTo>
                    <a:pt x="1062" y="768"/>
                  </a:lnTo>
                  <a:lnTo>
                    <a:pt x="1050" y="780"/>
                  </a:lnTo>
                  <a:lnTo>
                    <a:pt x="1038" y="786"/>
                  </a:lnTo>
                  <a:lnTo>
                    <a:pt x="1026" y="798"/>
                  </a:lnTo>
                  <a:lnTo>
                    <a:pt x="1026" y="816"/>
                  </a:lnTo>
                  <a:lnTo>
                    <a:pt x="1020" y="828"/>
                  </a:lnTo>
                  <a:lnTo>
                    <a:pt x="990" y="828"/>
                  </a:lnTo>
                  <a:lnTo>
                    <a:pt x="978" y="834"/>
                  </a:lnTo>
                  <a:lnTo>
                    <a:pt x="972" y="852"/>
                  </a:lnTo>
                  <a:lnTo>
                    <a:pt x="966" y="864"/>
                  </a:lnTo>
                  <a:lnTo>
                    <a:pt x="954" y="870"/>
                  </a:lnTo>
                  <a:lnTo>
                    <a:pt x="942" y="882"/>
                  </a:lnTo>
                  <a:lnTo>
                    <a:pt x="930" y="888"/>
                  </a:lnTo>
                  <a:lnTo>
                    <a:pt x="924" y="894"/>
                  </a:lnTo>
                  <a:lnTo>
                    <a:pt x="978" y="888"/>
                  </a:lnTo>
                  <a:lnTo>
                    <a:pt x="972" y="906"/>
                  </a:lnTo>
                  <a:lnTo>
                    <a:pt x="978" y="894"/>
                  </a:lnTo>
                  <a:lnTo>
                    <a:pt x="990" y="888"/>
                  </a:lnTo>
                  <a:lnTo>
                    <a:pt x="1002" y="876"/>
                  </a:lnTo>
                  <a:lnTo>
                    <a:pt x="1026" y="864"/>
                  </a:lnTo>
                  <a:lnTo>
                    <a:pt x="1038" y="864"/>
                  </a:lnTo>
                  <a:lnTo>
                    <a:pt x="1050" y="870"/>
                  </a:lnTo>
                  <a:lnTo>
                    <a:pt x="1056" y="870"/>
                  </a:lnTo>
                  <a:lnTo>
                    <a:pt x="1056" y="876"/>
                  </a:lnTo>
                  <a:lnTo>
                    <a:pt x="1050" y="876"/>
                  </a:lnTo>
                  <a:lnTo>
                    <a:pt x="1074" y="870"/>
                  </a:lnTo>
                  <a:lnTo>
                    <a:pt x="1068" y="876"/>
                  </a:lnTo>
                  <a:lnTo>
                    <a:pt x="1068" y="906"/>
                  </a:lnTo>
                  <a:lnTo>
                    <a:pt x="1074" y="912"/>
                  </a:lnTo>
                  <a:lnTo>
                    <a:pt x="1092" y="912"/>
                  </a:lnTo>
                  <a:lnTo>
                    <a:pt x="1098" y="900"/>
                  </a:lnTo>
                  <a:lnTo>
                    <a:pt x="1110" y="894"/>
                  </a:lnTo>
                  <a:lnTo>
                    <a:pt x="1116" y="888"/>
                  </a:lnTo>
                  <a:lnTo>
                    <a:pt x="1122" y="876"/>
                  </a:lnTo>
                  <a:lnTo>
                    <a:pt x="1164" y="858"/>
                  </a:lnTo>
                  <a:lnTo>
                    <a:pt x="1176" y="870"/>
                  </a:lnTo>
                  <a:lnTo>
                    <a:pt x="1146" y="870"/>
                  </a:lnTo>
                  <a:lnTo>
                    <a:pt x="1140" y="876"/>
                  </a:lnTo>
                  <a:lnTo>
                    <a:pt x="1140" y="882"/>
                  </a:lnTo>
                  <a:lnTo>
                    <a:pt x="1134" y="888"/>
                  </a:lnTo>
                  <a:lnTo>
                    <a:pt x="1134" y="894"/>
                  </a:lnTo>
                  <a:lnTo>
                    <a:pt x="1152" y="894"/>
                  </a:lnTo>
                  <a:lnTo>
                    <a:pt x="1164" y="888"/>
                  </a:lnTo>
                  <a:lnTo>
                    <a:pt x="1182" y="888"/>
                  </a:lnTo>
                  <a:lnTo>
                    <a:pt x="1200" y="882"/>
                  </a:lnTo>
                  <a:lnTo>
                    <a:pt x="1218" y="882"/>
                  </a:lnTo>
                  <a:lnTo>
                    <a:pt x="1224" y="876"/>
                  </a:lnTo>
                  <a:lnTo>
                    <a:pt x="1230" y="876"/>
                  </a:lnTo>
                  <a:lnTo>
                    <a:pt x="1272" y="858"/>
                  </a:lnTo>
                  <a:lnTo>
                    <a:pt x="1224" y="882"/>
                  </a:lnTo>
                  <a:lnTo>
                    <a:pt x="1224" y="894"/>
                  </a:lnTo>
                  <a:lnTo>
                    <a:pt x="1212" y="894"/>
                  </a:lnTo>
                  <a:lnTo>
                    <a:pt x="1200" y="900"/>
                  </a:lnTo>
                  <a:lnTo>
                    <a:pt x="1188" y="900"/>
                  </a:lnTo>
                  <a:lnTo>
                    <a:pt x="1176" y="906"/>
                  </a:lnTo>
                  <a:lnTo>
                    <a:pt x="1170" y="912"/>
                  </a:lnTo>
                  <a:lnTo>
                    <a:pt x="1158" y="918"/>
                  </a:lnTo>
                  <a:lnTo>
                    <a:pt x="1152" y="930"/>
                  </a:lnTo>
                  <a:lnTo>
                    <a:pt x="1122" y="930"/>
                  </a:lnTo>
                  <a:lnTo>
                    <a:pt x="1086" y="960"/>
                  </a:lnTo>
                  <a:lnTo>
                    <a:pt x="1086" y="978"/>
                  </a:lnTo>
                  <a:lnTo>
                    <a:pt x="1038" y="978"/>
                  </a:lnTo>
                  <a:lnTo>
                    <a:pt x="1032" y="984"/>
                  </a:lnTo>
                  <a:lnTo>
                    <a:pt x="1020" y="984"/>
                  </a:lnTo>
                  <a:lnTo>
                    <a:pt x="1002" y="990"/>
                  </a:lnTo>
                  <a:lnTo>
                    <a:pt x="990" y="996"/>
                  </a:lnTo>
                  <a:lnTo>
                    <a:pt x="978" y="996"/>
                  </a:lnTo>
                  <a:lnTo>
                    <a:pt x="966" y="1008"/>
                  </a:lnTo>
                  <a:lnTo>
                    <a:pt x="966" y="1020"/>
                  </a:lnTo>
                  <a:lnTo>
                    <a:pt x="960" y="1026"/>
                  </a:lnTo>
                  <a:lnTo>
                    <a:pt x="960" y="1038"/>
                  </a:lnTo>
                  <a:lnTo>
                    <a:pt x="876" y="1038"/>
                  </a:lnTo>
                  <a:lnTo>
                    <a:pt x="858" y="1044"/>
                  </a:lnTo>
                  <a:lnTo>
                    <a:pt x="828" y="1062"/>
                  </a:lnTo>
                  <a:lnTo>
                    <a:pt x="804" y="1080"/>
                  </a:lnTo>
                  <a:lnTo>
                    <a:pt x="780" y="1092"/>
                  </a:lnTo>
                  <a:lnTo>
                    <a:pt x="774" y="1098"/>
                  </a:lnTo>
                  <a:lnTo>
                    <a:pt x="750" y="1104"/>
                  </a:lnTo>
                  <a:lnTo>
                    <a:pt x="738" y="1122"/>
                  </a:lnTo>
                  <a:lnTo>
                    <a:pt x="732" y="1104"/>
                  </a:lnTo>
                  <a:lnTo>
                    <a:pt x="672" y="1104"/>
                  </a:lnTo>
                  <a:lnTo>
                    <a:pt x="648" y="1116"/>
                  </a:lnTo>
                  <a:lnTo>
                    <a:pt x="630" y="1122"/>
                  </a:lnTo>
                  <a:lnTo>
                    <a:pt x="624" y="1128"/>
                  </a:lnTo>
                  <a:lnTo>
                    <a:pt x="606" y="1128"/>
                  </a:lnTo>
                  <a:lnTo>
                    <a:pt x="606" y="1140"/>
                  </a:lnTo>
                  <a:lnTo>
                    <a:pt x="576" y="1146"/>
                  </a:lnTo>
                  <a:lnTo>
                    <a:pt x="564" y="1152"/>
                  </a:lnTo>
                  <a:lnTo>
                    <a:pt x="540" y="1152"/>
                  </a:lnTo>
                  <a:lnTo>
                    <a:pt x="516" y="1170"/>
                  </a:lnTo>
                  <a:lnTo>
                    <a:pt x="522" y="1182"/>
                  </a:lnTo>
                  <a:lnTo>
                    <a:pt x="540" y="1164"/>
                  </a:lnTo>
                  <a:lnTo>
                    <a:pt x="558" y="1176"/>
                  </a:lnTo>
                  <a:lnTo>
                    <a:pt x="582" y="1158"/>
                  </a:lnTo>
                  <a:lnTo>
                    <a:pt x="582" y="1170"/>
                  </a:lnTo>
                  <a:lnTo>
                    <a:pt x="594" y="1170"/>
                  </a:lnTo>
                  <a:lnTo>
                    <a:pt x="606" y="1164"/>
                  </a:lnTo>
                  <a:lnTo>
                    <a:pt x="618" y="1164"/>
                  </a:lnTo>
                  <a:lnTo>
                    <a:pt x="642" y="1140"/>
                  </a:lnTo>
                  <a:lnTo>
                    <a:pt x="654" y="1134"/>
                  </a:lnTo>
                  <a:lnTo>
                    <a:pt x="666" y="1122"/>
                  </a:lnTo>
                  <a:lnTo>
                    <a:pt x="684" y="1122"/>
                  </a:lnTo>
                  <a:lnTo>
                    <a:pt x="684" y="1134"/>
                  </a:lnTo>
                  <a:lnTo>
                    <a:pt x="690" y="1140"/>
                  </a:lnTo>
                  <a:lnTo>
                    <a:pt x="708" y="1140"/>
                  </a:lnTo>
                  <a:lnTo>
                    <a:pt x="732" y="1128"/>
                  </a:lnTo>
                  <a:lnTo>
                    <a:pt x="744" y="1128"/>
                  </a:lnTo>
                  <a:lnTo>
                    <a:pt x="756" y="1122"/>
                  </a:lnTo>
                  <a:lnTo>
                    <a:pt x="762" y="1116"/>
                  </a:lnTo>
                  <a:lnTo>
                    <a:pt x="768" y="1116"/>
                  </a:lnTo>
                  <a:lnTo>
                    <a:pt x="804" y="1128"/>
                  </a:lnTo>
                  <a:lnTo>
                    <a:pt x="822" y="1110"/>
                  </a:lnTo>
                  <a:lnTo>
                    <a:pt x="834" y="1110"/>
                  </a:lnTo>
                  <a:lnTo>
                    <a:pt x="852" y="1104"/>
                  </a:lnTo>
                  <a:lnTo>
                    <a:pt x="870" y="1104"/>
                  </a:lnTo>
                  <a:lnTo>
                    <a:pt x="894" y="1092"/>
                  </a:lnTo>
                  <a:lnTo>
                    <a:pt x="918" y="1068"/>
                  </a:lnTo>
                  <a:lnTo>
                    <a:pt x="942" y="1056"/>
                  </a:lnTo>
                  <a:lnTo>
                    <a:pt x="972" y="1056"/>
                  </a:lnTo>
                  <a:lnTo>
                    <a:pt x="978" y="1044"/>
                  </a:lnTo>
                  <a:lnTo>
                    <a:pt x="1014" y="1044"/>
                  </a:lnTo>
                  <a:lnTo>
                    <a:pt x="1026" y="1038"/>
                  </a:lnTo>
                  <a:lnTo>
                    <a:pt x="1032" y="1038"/>
                  </a:lnTo>
                  <a:lnTo>
                    <a:pt x="1038" y="1032"/>
                  </a:lnTo>
                  <a:lnTo>
                    <a:pt x="1050" y="1032"/>
                  </a:lnTo>
                  <a:lnTo>
                    <a:pt x="1086" y="1020"/>
                  </a:lnTo>
                  <a:lnTo>
                    <a:pt x="1110" y="1008"/>
                  </a:lnTo>
                  <a:lnTo>
                    <a:pt x="1122" y="996"/>
                  </a:lnTo>
                  <a:lnTo>
                    <a:pt x="1134" y="990"/>
                  </a:lnTo>
                  <a:lnTo>
                    <a:pt x="1140" y="984"/>
                  </a:lnTo>
                  <a:lnTo>
                    <a:pt x="1206" y="972"/>
                  </a:lnTo>
                  <a:lnTo>
                    <a:pt x="1260" y="942"/>
                  </a:lnTo>
                  <a:lnTo>
                    <a:pt x="1296" y="942"/>
                  </a:lnTo>
                  <a:lnTo>
                    <a:pt x="1314" y="936"/>
                  </a:lnTo>
                  <a:lnTo>
                    <a:pt x="1326" y="936"/>
                  </a:lnTo>
                  <a:lnTo>
                    <a:pt x="1338" y="930"/>
                  </a:lnTo>
                  <a:lnTo>
                    <a:pt x="1368" y="900"/>
                  </a:lnTo>
                  <a:lnTo>
                    <a:pt x="1380" y="900"/>
                  </a:lnTo>
                  <a:lnTo>
                    <a:pt x="1404" y="888"/>
                  </a:lnTo>
                  <a:lnTo>
                    <a:pt x="1416" y="888"/>
                  </a:lnTo>
                  <a:lnTo>
                    <a:pt x="1428" y="882"/>
                  </a:lnTo>
                  <a:lnTo>
                    <a:pt x="1434" y="876"/>
                  </a:lnTo>
                  <a:lnTo>
                    <a:pt x="1434" y="864"/>
                  </a:lnTo>
                  <a:lnTo>
                    <a:pt x="1422" y="864"/>
                  </a:lnTo>
                  <a:lnTo>
                    <a:pt x="1428" y="858"/>
                  </a:lnTo>
                  <a:lnTo>
                    <a:pt x="1452" y="846"/>
                  </a:lnTo>
                  <a:lnTo>
                    <a:pt x="1458" y="840"/>
                  </a:lnTo>
                  <a:lnTo>
                    <a:pt x="1470" y="834"/>
                  </a:lnTo>
                  <a:lnTo>
                    <a:pt x="1476" y="828"/>
                  </a:lnTo>
                  <a:lnTo>
                    <a:pt x="1488" y="828"/>
                  </a:lnTo>
                  <a:lnTo>
                    <a:pt x="1500" y="822"/>
                  </a:lnTo>
                  <a:lnTo>
                    <a:pt x="1512" y="822"/>
                  </a:lnTo>
                  <a:lnTo>
                    <a:pt x="1518" y="816"/>
                  </a:lnTo>
                  <a:lnTo>
                    <a:pt x="1524" y="816"/>
                  </a:lnTo>
                  <a:lnTo>
                    <a:pt x="1596" y="786"/>
                  </a:lnTo>
                  <a:lnTo>
                    <a:pt x="1590" y="768"/>
                  </a:lnTo>
                  <a:lnTo>
                    <a:pt x="1602" y="768"/>
                  </a:lnTo>
                  <a:lnTo>
                    <a:pt x="1608" y="774"/>
                  </a:lnTo>
                  <a:lnTo>
                    <a:pt x="1626" y="774"/>
                  </a:lnTo>
                  <a:lnTo>
                    <a:pt x="1638" y="762"/>
                  </a:lnTo>
                  <a:lnTo>
                    <a:pt x="1650" y="762"/>
                  </a:lnTo>
                  <a:lnTo>
                    <a:pt x="1674" y="750"/>
                  </a:lnTo>
                  <a:lnTo>
                    <a:pt x="1680" y="744"/>
                  </a:lnTo>
                  <a:lnTo>
                    <a:pt x="1704" y="732"/>
                  </a:lnTo>
                  <a:lnTo>
                    <a:pt x="1740" y="720"/>
                  </a:lnTo>
                  <a:lnTo>
                    <a:pt x="1770" y="708"/>
                  </a:lnTo>
                  <a:lnTo>
                    <a:pt x="1794" y="702"/>
                  </a:lnTo>
                  <a:lnTo>
                    <a:pt x="1812" y="702"/>
                  </a:lnTo>
                  <a:lnTo>
                    <a:pt x="1818" y="708"/>
                  </a:lnTo>
                  <a:lnTo>
                    <a:pt x="1842" y="720"/>
                  </a:lnTo>
                  <a:lnTo>
                    <a:pt x="1848" y="726"/>
                  </a:lnTo>
                  <a:lnTo>
                    <a:pt x="1812" y="726"/>
                  </a:lnTo>
                  <a:lnTo>
                    <a:pt x="1794" y="714"/>
                  </a:lnTo>
                  <a:lnTo>
                    <a:pt x="1758" y="738"/>
                  </a:lnTo>
                  <a:lnTo>
                    <a:pt x="1728" y="738"/>
                  </a:lnTo>
                  <a:lnTo>
                    <a:pt x="1722" y="744"/>
                  </a:lnTo>
                  <a:lnTo>
                    <a:pt x="1710" y="750"/>
                  </a:lnTo>
                  <a:lnTo>
                    <a:pt x="1704" y="762"/>
                  </a:lnTo>
                  <a:lnTo>
                    <a:pt x="1692" y="768"/>
                  </a:lnTo>
                  <a:lnTo>
                    <a:pt x="1686" y="774"/>
                  </a:lnTo>
                  <a:lnTo>
                    <a:pt x="1680" y="774"/>
                  </a:lnTo>
                  <a:lnTo>
                    <a:pt x="1668" y="780"/>
                  </a:lnTo>
                  <a:lnTo>
                    <a:pt x="1656" y="780"/>
                  </a:lnTo>
                  <a:lnTo>
                    <a:pt x="1638" y="786"/>
                  </a:lnTo>
                  <a:lnTo>
                    <a:pt x="1614" y="798"/>
                  </a:lnTo>
                  <a:lnTo>
                    <a:pt x="1614" y="804"/>
                  </a:lnTo>
                  <a:lnTo>
                    <a:pt x="1620" y="810"/>
                  </a:lnTo>
                  <a:lnTo>
                    <a:pt x="1632" y="816"/>
                  </a:lnTo>
                  <a:lnTo>
                    <a:pt x="1650" y="816"/>
                  </a:lnTo>
                  <a:lnTo>
                    <a:pt x="1644" y="816"/>
                  </a:lnTo>
                  <a:lnTo>
                    <a:pt x="1638" y="822"/>
                  </a:lnTo>
                  <a:lnTo>
                    <a:pt x="1632" y="822"/>
                  </a:lnTo>
                  <a:lnTo>
                    <a:pt x="1620" y="828"/>
                  </a:lnTo>
                  <a:lnTo>
                    <a:pt x="1572" y="828"/>
                  </a:lnTo>
                  <a:lnTo>
                    <a:pt x="1566" y="834"/>
                  </a:lnTo>
                  <a:lnTo>
                    <a:pt x="1560" y="834"/>
                  </a:lnTo>
                  <a:lnTo>
                    <a:pt x="1560" y="846"/>
                  </a:lnTo>
                  <a:lnTo>
                    <a:pt x="1572" y="858"/>
                  </a:lnTo>
                  <a:lnTo>
                    <a:pt x="1584" y="858"/>
                  </a:lnTo>
                  <a:lnTo>
                    <a:pt x="1596" y="852"/>
                  </a:lnTo>
                  <a:lnTo>
                    <a:pt x="1638" y="834"/>
                  </a:lnTo>
                  <a:lnTo>
                    <a:pt x="1680" y="810"/>
                  </a:lnTo>
                  <a:lnTo>
                    <a:pt x="1722" y="798"/>
                  </a:lnTo>
                  <a:lnTo>
                    <a:pt x="1788" y="798"/>
                  </a:lnTo>
                  <a:lnTo>
                    <a:pt x="1818" y="792"/>
                  </a:lnTo>
                  <a:lnTo>
                    <a:pt x="1824" y="786"/>
                  </a:lnTo>
                  <a:lnTo>
                    <a:pt x="1848" y="774"/>
                  </a:lnTo>
                  <a:lnTo>
                    <a:pt x="1854" y="762"/>
                  </a:lnTo>
                  <a:lnTo>
                    <a:pt x="1866" y="756"/>
                  </a:lnTo>
                  <a:lnTo>
                    <a:pt x="1872" y="750"/>
                  </a:lnTo>
                  <a:lnTo>
                    <a:pt x="1866" y="738"/>
                  </a:lnTo>
                  <a:lnTo>
                    <a:pt x="1878" y="732"/>
                  </a:lnTo>
                  <a:lnTo>
                    <a:pt x="1908" y="720"/>
                  </a:lnTo>
                  <a:lnTo>
                    <a:pt x="1944" y="714"/>
                  </a:lnTo>
                  <a:lnTo>
                    <a:pt x="1962" y="708"/>
                  </a:lnTo>
                  <a:lnTo>
                    <a:pt x="1968" y="708"/>
                  </a:lnTo>
                  <a:lnTo>
                    <a:pt x="1980" y="720"/>
                  </a:lnTo>
                  <a:lnTo>
                    <a:pt x="1980" y="726"/>
                  </a:lnTo>
                  <a:lnTo>
                    <a:pt x="2046" y="702"/>
                  </a:lnTo>
                  <a:lnTo>
                    <a:pt x="2004" y="738"/>
                  </a:lnTo>
                  <a:lnTo>
                    <a:pt x="2022" y="744"/>
                  </a:lnTo>
                  <a:lnTo>
                    <a:pt x="2022" y="762"/>
                  </a:lnTo>
                  <a:lnTo>
                    <a:pt x="2028" y="762"/>
                  </a:lnTo>
                  <a:lnTo>
                    <a:pt x="2034" y="756"/>
                  </a:lnTo>
                  <a:lnTo>
                    <a:pt x="2094" y="726"/>
                  </a:lnTo>
                  <a:lnTo>
                    <a:pt x="2082" y="732"/>
                  </a:lnTo>
                  <a:lnTo>
                    <a:pt x="2076" y="744"/>
                  </a:lnTo>
                  <a:lnTo>
                    <a:pt x="2064" y="750"/>
                  </a:lnTo>
                  <a:lnTo>
                    <a:pt x="2058" y="762"/>
                  </a:lnTo>
                  <a:lnTo>
                    <a:pt x="2046" y="774"/>
                  </a:lnTo>
                  <a:lnTo>
                    <a:pt x="2052" y="780"/>
                  </a:lnTo>
                  <a:lnTo>
                    <a:pt x="2064" y="780"/>
                  </a:lnTo>
                  <a:lnTo>
                    <a:pt x="2076" y="786"/>
                  </a:lnTo>
                  <a:lnTo>
                    <a:pt x="2106" y="786"/>
                  </a:lnTo>
                  <a:lnTo>
                    <a:pt x="2208" y="798"/>
                  </a:lnTo>
                  <a:lnTo>
                    <a:pt x="2238" y="780"/>
                  </a:lnTo>
                  <a:lnTo>
                    <a:pt x="2232" y="786"/>
                  </a:lnTo>
                  <a:lnTo>
                    <a:pt x="2232" y="810"/>
                  </a:lnTo>
                  <a:lnTo>
                    <a:pt x="2298" y="810"/>
                  </a:lnTo>
                  <a:lnTo>
                    <a:pt x="2334" y="804"/>
                  </a:lnTo>
                  <a:lnTo>
                    <a:pt x="2328" y="804"/>
                  </a:lnTo>
                  <a:lnTo>
                    <a:pt x="2322" y="810"/>
                  </a:lnTo>
                  <a:lnTo>
                    <a:pt x="2310" y="810"/>
                  </a:lnTo>
                  <a:lnTo>
                    <a:pt x="2286" y="822"/>
                  </a:lnTo>
                  <a:lnTo>
                    <a:pt x="2280" y="828"/>
                  </a:lnTo>
                  <a:lnTo>
                    <a:pt x="2280" y="834"/>
                  </a:lnTo>
                  <a:lnTo>
                    <a:pt x="2292" y="846"/>
                  </a:lnTo>
                  <a:lnTo>
                    <a:pt x="2304" y="852"/>
                  </a:lnTo>
                  <a:lnTo>
                    <a:pt x="2310" y="858"/>
                  </a:lnTo>
                  <a:lnTo>
                    <a:pt x="2310" y="882"/>
                  </a:lnTo>
                  <a:lnTo>
                    <a:pt x="2316" y="888"/>
                  </a:lnTo>
                  <a:lnTo>
                    <a:pt x="2316" y="900"/>
                  </a:lnTo>
                  <a:lnTo>
                    <a:pt x="2322" y="912"/>
                  </a:lnTo>
                  <a:lnTo>
                    <a:pt x="2358" y="912"/>
                  </a:lnTo>
                  <a:lnTo>
                    <a:pt x="2370" y="906"/>
                  </a:lnTo>
                  <a:lnTo>
                    <a:pt x="2388" y="906"/>
                  </a:lnTo>
                  <a:lnTo>
                    <a:pt x="2382" y="876"/>
                  </a:lnTo>
                  <a:lnTo>
                    <a:pt x="2400" y="870"/>
                  </a:lnTo>
                  <a:lnTo>
                    <a:pt x="2412" y="888"/>
                  </a:lnTo>
                  <a:lnTo>
                    <a:pt x="2442" y="876"/>
                  </a:lnTo>
                  <a:lnTo>
                    <a:pt x="2430" y="888"/>
                  </a:lnTo>
                  <a:lnTo>
                    <a:pt x="2430" y="900"/>
                  </a:lnTo>
                  <a:lnTo>
                    <a:pt x="2424" y="906"/>
                  </a:lnTo>
                  <a:lnTo>
                    <a:pt x="2424" y="912"/>
                  </a:lnTo>
                  <a:lnTo>
                    <a:pt x="2430" y="918"/>
                  </a:lnTo>
                  <a:lnTo>
                    <a:pt x="2436" y="918"/>
                  </a:lnTo>
                  <a:lnTo>
                    <a:pt x="2448" y="912"/>
                  </a:lnTo>
                  <a:lnTo>
                    <a:pt x="2454" y="906"/>
                  </a:lnTo>
                  <a:lnTo>
                    <a:pt x="2460" y="894"/>
                  </a:lnTo>
                  <a:lnTo>
                    <a:pt x="2466" y="888"/>
                  </a:lnTo>
                  <a:lnTo>
                    <a:pt x="2472" y="876"/>
                  </a:lnTo>
                  <a:lnTo>
                    <a:pt x="2502" y="834"/>
                  </a:lnTo>
                  <a:lnTo>
                    <a:pt x="2478" y="900"/>
                  </a:lnTo>
                  <a:lnTo>
                    <a:pt x="2484" y="924"/>
                  </a:lnTo>
                  <a:lnTo>
                    <a:pt x="2520" y="912"/>
                  </a:lnTo>
                  <a:lnTo>
                    <a:pt x="2496" y="936"/>
                  </a:lnTo>
                  <a:lnTo>
                    <a:pt x="2520" y="954"/>
                  </a:lnTo>
                  <a:lnTo>
                    <a:pt x="2502" y="954"/>
                  </a:lnTo>
                  <a:lnTo>
                    <a:pt x="2502" y="972"/>
                  </a:lnTo>
                  <a:lnTo>
                    <a:pt x="2472" y="990"/>
                  </a:lnTo>
                  <a:lnTo>
                    <a:pt x="2454" y="1002"/>
                  </a:lnTo>
                  <a:lnTo>
                    <a:pt x="2484" y="1020"/>
                  </a:lnTo>
                  <a:lnTo>
                    <a:pt x="2478" y="1050"/>
                  </a:lnTo>
                  <a:lnTo>
                    <a:pt x="2460" y="1068"/>
                  </a:lnTo>
                  <a:lnTo>
                    <a:pt x="2478" y="1080"/>
                  </a:lnTo>
                  <a:lnTo>
                    <a:pt x="2460" y="1098"/>
                  </a:lnTo>
                  <a:lnTo>
                    <a:pt x="2490" y="1098"/>
                  </a:lnTo>
                  <a:lnTo>
                    <a:pt x="2526" y="1086"/>
                  </a:lnTo>
                  <a:lnTo>
                    <a:pt x="2496" y="1122"/>
                  </a:lnTo>
                  <a:lnTo>
                    <a:pt x="2478" y="1140"/>
                  </a:lnTo>
                  <a:lnTo>
                    <a:pt x="2502" y="1146"/>
                  </a:lnTo>
                  <a:lnTo>
                    <a:pt x="2454" y="1164"/>
                  </a:lnTo>
                  <a:lnTo>
                    <a:pt x="2436" y="1176"/>
                  </a:lnTo>
                  <a:lnTo>
                    <a:pt x="2454" y="1188"/>
                  </a:lnTo>
                  <a:lnTo>
                    <a:pt x="2454" y="1200"/>
                  </a:lnTo>
                  <a:lnTo>
                    <a:pt x="2472" y="1188"/>
                  </a:lnTo>
                  <a:lnTo>
                    <a:pt x="2490" y="1182"/>
                  </a:lnTo>
                  <a:lnTo>
                    <a:pt x="2502" y="1170"/>
                  </a:lnTo>
                  <a:lnTo>
                    <a:pt x="2514" y="1164"/>
                  </a:lnTo>
                  <a:lnTo>
                    <a:pt x="2532" y="1146"/>
                  </a:lnTo>
                  <a:lnTo>
                    <a:pt x="2538" y="1134"/>
                  </a:lnTo>
                  <a:lnTo>
                    <a:pt x="2538" y="1122"/>
                  </a:lnTo>
                  <a:lnTo>
                    <a:pt x="2550" y="1116"/>
                  </a:lnTo>
                  <a:lnTo>
                    <a:pt x="2562" y="1104"/>
                  </a:lnTo>
                  <a:lnTo>
                    <a:pt x="2574" y="1098"/>
                  </a:lnTo>
                  <a:lnTo>
                    <a:pt x="2574" y="1086"/>
                  </a:lnTo>
                  <a:lnTo>
                    <a:pt x="2568" y="1080"/>
                  </a:lnTo>
                  <a:lnTo>
                    <a:pt x="2562" y="1080"/>
                  </a:lnTo>
                  <a:close/>
                  <a:moveTo>
                    <a:pt x="2394" y="1056"/>
                  </a:moveTo>
                  <a:lnTo>
                    <a:pt x="2400" y="1062"/>
                  </a:lnTo>
                  <a:lnTo>
                    <a:pt x="2418" y="1062"/>
                  </a:lnTo>
                  <a:lnTo>
                    <a:pt x="2436" y="1044"/>
                  </a:lnTo>
                  <a:lnTo>
                    <a:pt x="2460" y="1038"/>
                  </a:lnTo>
                  <a:lnTo>
                    <a:pt x="2454" y="1020"/>
                  </a:lnTo>
                  <a:lnTo>
                    <a:pt x="2430" y="1020"/>
                  </a:lnTo>
                  <a:lnTo>
                    <a:pt x="2418" y="1026"/>
                  </a:lnTo>
                  <a:lnTo>
                    <a:pt x="2412" y="1032"/>
                  </a:lnTo>
                  <a:lnTo>
                    <a:pt x="2406" y="1044"/>
                  </a:lnTo>
                  <a:lnTo>
                    <a:pt x="2394" y="1050"/>
                  </a:lnTo>
                  <a:lnTo>
                    <a:pt x="2394" y="1056"/>
                  </a:lnTo>
                  <a:close/>
                  <a:moveTo>
                    <a:pt x="2376" y="984"/>
                  </a:moveTo>
                  <a:lnTo>
                    <a:pt x="2358" y="984"/>
                  </a:lnTo>
                  <a:lnTo>
                    <a:pt x="2346" y="990"/>
                  </a:lnTo>
                  <a:lnTo>
                    <a:pt x="2334" y="1002"/>
                  </a:lnTo>
                  <a:lnTo>
                    <a:pt x="2334" y="1014"/>
                  </a:lnTo>
                  <a:lnTo>
                    <a:pt x="2322" y="1026"/>
                  </a:lnTo>
                  <a:lnTo>
                    <a:pt x="2322" y="1044"/>
                  </a:lnTo>
                  <a:lnTo>
                    <a:pt x="2310" y="1056"/>
                  </a:lnTo>
                  <a:lnTo>
                    <a:pt x="2310" y="1074"/>
                  </a:lnTo>
                  <a:lnTo>
                    <a:pt x="2316" y="1080"/>
                  </a:lnTo>
                  <a:lnTo>
                    <a:pt x="2322" y="1074"/>
                  </a:lnTo>
                  <a:lnTo>
                    <a:pt x="2328" y="1062"/>
                  </a:lnTo>
                  <a:lnTo>
                    <a:pt x="2340" y="1050"/>
                  </a:lnTo>
                  <a:lnTo>
                    <a:pt x="2352" y="1044"/>
                  </a:lnTo>
                  <a:lnTo>
                    <a:pt x="2376" y="1020"/>
                  </a:lnTo>
                  <a:lnTo>
                    <a:pt x="2382" y="1008"/>
                  </a:lnTo>
                  <a:lnTo>
                    <a:pt x="2382" y="990"/>
                  </a:lnTo>
                  <a:lnTo>
                    <a:pt x="2376" y="984"/>
                  </a:lnTo>
                  <a:close/>
                  <a:moveTo>
                    <a:pt x="786" y="810"/>
                  </a:moveTo>
                  <a:lnTo>
                    <a:pt x="798" y="810"/>
                  </a:lnTo>
                  <a:lnTo>
                    <a:pt x="834" y="798"/>
                  </a:lnTo>
                  <a:lnTo>
                    <a:pt x="858" y="786"/>
                  </a:lnTo>
                  <a:lnTo>
                    <a:pt x="864" y="780"/>
                  </a:lnTo>
                  <a:lnTo>
                    <a:pt x="870" y="780"/>
                  </a:lnTo>
                  <a:lnTo>
                    <a:pt x="864" y="774"/>
                  </a:lnTo>
                  <a:lnTo>
                    <a:pt x="828" y="762"/>
                  </a:lnTo>
                  <a:lnTo>
                    <a:pt x="810" y="762"/>
                  </a:lnTo>
                  <a:lnTo>
                    <a:pt x="798" y="768"/>
                  </a:lnTo>
                  <a:lnTo>
                    <a:pt x="792" y="774"/>
                  </a:lnTo>
                  <a:lnTo>
                    <a:pt x="786" y="768"/>
                  </a:lnTo>
                  <a:lnTo>
                    <a:pt x="774" y="768"/>
                  </a:lnTo>
                  <a:lnTo>
                    <a:pt x="768" y="774"/>
                  </a:lnTo>
                  <a:lnTo>
                    <a:pt x="768" y="804"/>
                  </a:lnTo>
                  <a:lnTo>
                    <a:pt x="774" y="810"/>
                  </a:lnTo>
                  <a:lnTo>
                    <a:pt x="786" y="810"/>
                  </a:lnTo>
                  <a:close/>
                  <a:moveTo>
                    <a:pt x="0" y="1332"/>
                  </a:moveTo>
                  <a:lnTo>
                    <a:pt x="60" y="1320"/>
                  </a:lnTo>
                  <a:lnTo>
                    <a:pt x="72" y="1302"/>
                  </a:lnTo>
                  <a:lnTo>
                    <a:pt x="132" y="1296"/>
                  </a:lnTo>
                  <a:lnTo>
                    <a:pt x="114" y="1272"/>
                  </a:lnTo>
                  <a:lnTo>
                    <a:pt x="0" y="1332"/>
                  </a:lnTo>
                  <a:close/>
                  <a:moveTo>
                    <a:pt x="1362" y="954"/>
                  </a:moveTo>
                  <a:lnTo>
                    <a:pt x="1350" y="954"/>
                  </a:lnTo>
                  <a:lnTo>
                    <a:pt x="1338" y="960"/>
                  </a:lnTo>
                  <a:lnTo>
                    <a:pt x="1332" y="954"/>
                  </a:lnTo>
                  <a:lnTo>
                    <a:pt x="1314" y="954"/>
                  </a:lnTo>
                  <a:lnTo>
                    <a:pt x="1314" y="978"/>
                  </a:lnTo>
                  <a:lnTo>
                    <a:pt x="1290" y="996"/>
                  </a:lnTo>
                  <a:lnTo>
                    <a:pt x="1290" y="972"/>
                  </a:lnTo>
                  <a:lnTo>
                    <a:pt x="1278" y="966"/>
                  </a:lnTo>
                  <a:lnTo>
                    <a:pt x="1272" y="966"/>
                  </a:lnTo>
                  <a:lnTo>
                    <a:pt x="1248" y="978"/>
                  </a:lnTo>
                  <a:lnTo>
                    <a:pt x="1242" y="978"/>
                  </a:lnTo>
                  <a:lnTo>
                    <a:pt x="1230" y="990"/>
                  </a:lnTo>
                  <a:lnTo>
                    <a:pt x="1224" y="1002"/>
                  </a:lnTo>
                  <a:lnTo>
                    <a:pt x="1218" y="1008"/>
                  </a:lnTo>
                  <a:lnTo>
                    <a:pt x="1218" y="1014"/>
                  </a:lnTo>
                  <a:lnTo>
                    <a:pt x="1224" y="1014"/>
                  </a:lnTo>
                  <a:lnTo>
                    <a:pt x="1230" y="1020"/>
                  </a:lnTo>
                  <a:lnTo>
                    <a:pt x="1278" y="1020"/>
                  </a:lnTo>
                  <a:lnTo>
                    <a:pt x="1296" y="1014"/>
                  </a:lnTo>
                  <a:lnTo>
                    <a:pt x="1308" y="1014"/>
                  </a:lnTo>
                  <a:lnTo>
                    <a:pt x="1320" y="1008"/>
                  </a:lnTo>
                  <a:lnTo>
                    <a:pt x="1320" y="996"/>
                  </a:lnTo>
                  <a:lnTo>
                    <a:pt x="1350" y="990"/>
                  </a:lnTo>
                  <a:lnTo>
                    <a:pt x="1350" y="984"/>
                  </a:lnTo>
                  <a:lnTo>
                    <a:pt x="1386" y="978"/>
                  </a:lnTo>
                  <a:lnTo>
                    <a:pt x="1398" y="954"/>
                  </a:lnTo>
                  <a:lnTo>
                    <a:pt x="1380" y="960"/>
                  </a:lnTo>
                  <a:lnTo>
                    <a:pt x="1374" y="954"/>
                  </a:lnTo>
                  <a:lnTo>
                    <a:pt x="1362" y="954"/>
                  </a:lnTo>
                  <a:close/>
                  <a:moveTo>
                    <a:pt x="162" y="1290"/>
                  </a:moveTo>
                  <a:lnTo>
                    <a:pt x="204" y="1290"/>
                  </a:lnTo>
                  <a:lnTo>
                    <a:pt x="240" y="1260"/>
                  </a:lnTo>
                  <a:lnTo>
                    <a:pt x="228" y="1242"/>
                  </a:lnTo>
                  <a:lnTo>
                    <a:pt x="162" y="1290"/>
                  </a:lnTo>
                  <a:close/>
                  <a:moveTo>
                    <a:pt x="2466" y="1140"/>
                  </a:moveTo>
                  <a:lnTo>
                    <a:pt x="2472" y="1128"/>
                  </a:lnTo>
                  <a:lnTo>
                    <a:pt x="2454" y="1110"/>
                  </a:lnTo>
                  <a:lnTo>
                    <a:pt x="2448" y="1110"/>
                  </a:lnTo>
                  <a:lnTo>
                    <a:pt x="2436" y="1122"/>
                  </a:lnTo>
                  <a:lnTo>
                    <a:pt x="2430" y="1134"/>
                  </a:lnTo>
                  <a:lnTo>
                    <a:pt x="2424" y="1152"/>
                  </a:lnTo>
                  <a:lnTo>
                    <a:pt x="2418" y="1164"/>
                  </a:lnTo>
                  <a:lnTo>
                    <a:pt x="2418" y="1176"/>
                  </a:lnTo>
                  <a:lnTo>
                    <a:pt x="2436" y="1158"/>
                  </a:lnTo>
                  <a:lnTo>
                    <a:pt x="2454" y="1158"/>
                  </a:lnTo>
                  <a:lnTo>
                    <a:pt x="2460" y="1152"/>
                  </a:lnTo>
                  <a:lnTo>
                    <a:pt x="2466" y="1140"/>
                  </a:lnTo>
                  <a:close/>
                  <a:moveTo>
                    <a:pt x="1428" y="912"/>
                  </a:moveTo>
                  <a:lnTo>
                    <a:pt x="1404" y="924"/>
                  </a:lnTo>
                  <a:lnTo>
                    <a:pt x="1386" y="942"/>
                  </a:lnTo>
                  <a:lnTo>
                    <a:pt x="1386" y="948"/>
                  </a:lnTo>
                  <a:lnTo>
                    <a:pt x="1398" y="954"/>
                  </a:lnTo>
                  <a:lnTo>
                    <a:pt x="1410" y="954"/>
                  </a:lnTo>
                  <a:lnTo>
                    <a:pt x="1422" y="948"/>
                  </a:lnTo>
                  <a:lnTo>
                    <a:pt x="1428" y="948"/>
                  </a:lnTo>
                  <a:lnTo>
                    <a:pt x="1440" y="942"/>
                  </a:lnTo>
                  <a:lnTo>
                    <a:pt x="1446" y="930"/>
                  </a:lnTo>
                  <a:lnTo>
                    <a:pt x="1470" y="930"/>
                  </a:lnTo>
                  <a:lnTo>
                    <a:pt x="1470" y="924"/>
                  </a:lnTo>
                  <a:lnTo>
                    <a:pt x="1458" y="912"/>
                  </a:lnTo>
                  <a:lnTo>
                    <a:pt x="1452" y="912"/>
                  </a:lnTo>
                  <a:lnTo>
                    <a:pt x="1440" y="906"/>
                  </a:lnTo>
                  <a:lnTo>
                    <a:pt x="1428" y="912"/>
                  </a:lnTo>
                  <a:close/>
                  <a:moveTo>
                    <a:pt x="498" y="1164"/>
                  </a:moveTo>
                  <a:lnTo>
                    <a:pt x="486" y="1164"/>
                  </a:lnTo>
                  <a:lnTo>
                    <a:pt x="474" y="1170"/>
                  </a:lnTo>
                  <a:lnTo>
                    <a:pt x="462" y="1170"/>
                  </a:lnTo>
                  <a:lnTo>
                    <a:pt x="450" y="1176"/>
                  </a:lnTo>
                  <a:lnTo>
                    <a:pt x="444" y="1182"/>
                  </a:lnTo>
                  <a:lnTo>
                    <a:pt x="432" y="1182"/>
                  </a:lnTo>
                  <a:lnTo>
                    <a:pt x="426" y="1188"/>
                  </a:lnTo>
                  <a:lnTo>
                    <a:pt x="414" y="1188"/>
                  </a:lnTo>
                  <a:lnTo>
                    <a:pt x="390" y="1200"/>
                  </a:lnTo>
                  <a:lnTo>
                    <a:pt x="384" y="1206"/>
                  </a:lnTo>
                  <a:lnTo>
                    <a:pt x="384" y="1218"/>
                  </a:lnTo>
                  <a:lnTo>
                    <a:pt x="402" y="1218"/>
                  </a:lnTo>
                  <a:lnTo>
                    <a:pt x="420" y="1212"/>
                  </a:lnTo>
                  <a:lnTo>
                    <a:pt x="432" y="1206"/>
                  </a:lnTo>
                  <a:lnTo>
                    <a:pt x="504" y="1206"/>
                  </a:lnTo>
                  <a:lnTo>
                    <a:pt x="510" y="1200"/>
                  </a:lnTo>
                  <a:lnTo>
                    <a:pt x="510" y="1176"/>
                  </a:lnTo>
                  <a:lnTo>
                    <a:pt x="498" y="1164"/>
                  </a:lnTo>
                  <a:close/>
                  <a:moveTo>
                    <a:pt x="330" y="1242"/>
                  </a:moveTo>
                  <a:lnTo>
                    <a:pt x="330" y="1224"/>
                  </a:lnTo>
                  <a:lnTo>
                    <a:pt x="276" y="1242"/>
                  </a:lnTo>
                  <a:lnTo>
                    <a:pt x="330" y="1242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75" name="USA" descr="© INSCALE GmbH, 05.05.2010&#10;http://www.presentationload.com/">
              <a:extLst>
                <a:ext uri="{FF2B5EF4-FFF2-40B4-BE49-F238E27FC236}">
                  <a16:creationId xmlns:a16="http://schemas.microsoft.com/office/drawing/2014/main" id="{777DB790-86D4-4041-AC47-74C200C739AE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1957091" y="2738427"/>
              <a:ext cx="1735735" cy="871503"/>
            </a:xfrm>
            <a:custGeom>
              <a:avLst/>
              <a:gdLst>
                <a:gd name="T0" fmla="*/ 2147483647 w 3918"/>
                <a:gd name="T1" fmla="*/ 2147483647 h 1944"/>
                <a:gd name="T2" fmla="*/ 2147483647 w 3918"/>
                <a:gd name="T3" fmla="*/ 2147483647 h 1944"/>
                <a:gd name="T4" fmla="*/ 2147483647 w 3918"/>
                <a:gd name="T5" fmla="*/ 2147483647 h 1944"/>
                <a:gd name="T6" fmla="*/ 2147483647 w 3918"/>
                <a:gd name="T7" fmla="*/ 2147483647 h 1944"/>
                <a:gd name="T8" fmla="*/ 2147483647 w 3918"/>
                <a:gd name="T9" fmla="*/ 2147483647 h 1944"/>
                <a:gd name="T10" fmla="*/ 2147483647 w 3918"/>
                <a:gd name="T11" fmla="*/ 2147483647 h 1944"/>
                <a:gd name="T12" fmla="*/ 2147483647 w 3918"/>
                <a:gd name="T13" fmla="*/ 2147483647 h 1944"/>
                <a:gd name="T14" fmla="*/ 2147483647 w 3918"/>
                <a:gd name="T15" fmla="*/ 2147483647 h 1944"/>
                <a:gd name="T16" fmla="*/ 2147483647 w 3918"/>
                <a:gd name="T17" fmla="*/ 2147483647 h 1944"/>
                <a:gd name="T18" fmla="*/ 2147483647 w 3918"/>
                <a:gd name="T19" fmla="*/ 2147483647 h 1944"/>
                <a:gd name="T20" fmla="*/ 2147483647 w 3918"/>
                <a:gd name="T21" fmla="*/ 2147483647 h 1944"/>
                <a:gd name="T22" fmla="*/ 2147483647 w 3918"/>
                <a:gd name="T23" fmla="*/ 2147483647 h 1944"/>
                <a:gd name="T24" fmla="*/ 2147483647 w 3918"/>
                <a:gd name="T25" fmla="*/ 2147483647 h 1944"/>
                <a:gd name="T26" fmla="*/ 2147483647 w 3918"/>
                <a:gd name="T27" fmla="*/ 2147483647 h 1944"/>
                <a:gd name="T28" fmla="*/ 2147483647 w 3918"/>
                <a:gd name="T29" fmla="*/ 2147483647 h 1944"/>
                <a:gd name="T30" fmla="*/ 2147483647 w 3918"/>
                <a:gd name="T31" fmla="*/ 2147483647 h 1944"/>
                <a:gd name="T32" fmla="*/ 2147483647 w 3918"/>
                <a:gd name="T33" fmla="*/ 2147483647 h 1944"/>
                <a:gd name="T34" fmla="*/ 2147483647 w 3918"/>
                <a:gd name="T35" fmla="*/ 2147483647 h 1944"/>
                <a:gd name="T36" fmla="*/ 2147483647 w 3918"/>
                <a:gd name="T37" fmla="*/ 2147483647 h 1944"/>
                <a:gd name="T38" fmla="*/ 2147483647 w 3918"/>
                <a:gd name="T39" fmla="*/ 2147483647 h 1944"/>
                <a:gd name="T40" fmla="*/ 2147483647 w 3918"/>
                <a:gd name="T41" fmla="*/ 2147483647 h 1944"/>
                <a:gd name="T42" fmla="*/ 2147483647 w 3918"/>
                <a:gd name="T43" fmla="*/ 2147483647 h 1944"/>
                <a:gd name="T44" fmla="*/ 2147483647 w 3918"/>
                <a:gd name="T45" fmla="*/ 2147483647 h 1944"/>
                <a:gd name="T46" fmla="*/ 2147483647 w 3918"/>
                <a:gd name="T47" fmla="*/ 2147483647 h 1944"/>
                <a:gd name="T48" fmla="*/ 2147483647 w 3918"/>
                <a:gd name="T49" fmla="*/ 2147483647 h 1944"/>
                <a:gd name="T50" fmla="*/ 2147483647 w 3918"/>
                <a:gd name="T51" fmla="*/ 2147483647 h 1944"/>
                <a:gd name="T52" fmla="*/ 2147483647 w 3918"/>
                <a:gd name="T53" fmla="*/ 2147483647 h 1944"/>
                <a:gd name="T54" fmla="*/ 2147483647 w 3918"/>
                <a:gd name="T55" fmla="*/ 2147483647 h 1944"/>
                <a:gd name="T56" fmla="*/ 2147483647 w 3918"/>
                <a:gd name="T57" fmla="*/ 2147483647 h 1944"/>
                <a:gd name="T58" fmla="*/ 2147483647 w 3918"/>
                <a:gd name="T59" fmla="*/ 2147483647 h 1944"/>
                <a:gd name="T60" fmla="*/ 2147483647 w 3918"/>
                <a:gd name="T61" fmla="*/ 2147483647 h 1944"/>
                <a:gd name="T62" fmla="*/ 2147483647 w 3918"/>
                <a:gd name="T63" fmla="*/ 2147483647 h 1944"/>
                <a:gd name="T64" fmla="*/ 2147483647 w 3918"/>
                <a:gd name="T65" fmla="*/ 2147483647 h 1944"/>
                <a:gd name="T66" fmla="*/ 2147483647 w 3918"/>
                <a:gd name="T67" fmla="*/ 2147483647 h 1944"/>
                <a:gd name="T68" fmla="*/ 2147483647 w 3918"/>
                <a:gd name="T69" fmla="*/ 2147483647 h 1944"/>
                <a:gd name="T70" fmla="*/ 2147483647 w 3918"/>
                <a:gd name="T71" fmla="*/ 2147483647 h 1944"/>
                <a:gd name="T72" fmla="*/ 2147483647 w 3918"/>
                <a:gd name="T73" fmla="*/ 2147483647 h 1944"/>
                <a:gd name="T74" fmla="*/ 2147483647 w 3918"/>
                <a:gd name="T75" fmla="*/ 2147483647 h 1944"/>
                <a:gd name="T76" fmla="*/ 2147483647 w 3918"/>
                <a:gd name="T77" fmla="*/ 2147483647 h 1944"/>
                <a:gd name="T78" fmla="*/ 2147483647 w 3918"/>
                <a:gd name="T79" fmla="*/ 2147483647 h 1944"/>
                <a:gd name="T80" fmla="*/ 2147483647 w 3918"/>
                <a:gd name="T81" fmla="*/ 2147483647 h 1944"/>
                <a:gd name="T82" fmla="*/ 2147483647 w 3918"/>
                <a:gd name="T83" fmla="*/ 2147483647 h 1944"/>
                <a:gd name="T84" fmla="*/ 2147483647 w 3918"/>
                <a:gd name="T85" fmla="*/ 2147483647 h 1944"/>
                <a:gd name="T86" fmla="*/ 2147483647 w 3918"/>
                <a:gd name="T87" fmla="*/ 2147483647 h 1944"/>
                <a:gd name="T88" fmla="*/ 2147483647 w 3918"/>
                <a:gd name="T89" fmla="*/ 2147483647 h 1944"/>
                <a:gd name="T90" fmla="*/ 2147483647 w 3918"/>
                <a:gd name="T91" fmla="*/ 2147483647 h 1944"/>
                <a:gd name="T92" fmla="*/ 2147483647 w 3918"/>
                <a:gd name="T93" fmla="*/ 2147483647 h 1944"/>
                <a:gd name="T94" fmla="*/ 2147483647 w 3918"/>
                <a:gd name="T95" fmla="*/ 2147483647 h 1944"/>
                <a:gd name="T96" fmla="*/ 2147483647 w 3918"/>
                <a:gd name="T97" fmla="*/ 2147483647 h 1944"/>
                <a:gd name="T98" fmla="*/ 2147483647 w 3918"/>
                <a:gd name="T99" fmla="*/ 2147483647 h 1944"/>
                <a:gd name="T100" fmla="*/ 2147483647 w 3918"/>
                <a:gd name="T101" fmla="*/ 2147483647 h 1944"/>
                <a:gd name="T102" fmla="*/ 2147483647 w 3918"/>
                <a:gd name="T103" fmla="*/ 2147483647 h 1944"/>
                <a:gd name="T104" fmla="*/ 2147483647 w 3918"/>
                <a:gd name="T105" fmla="*/ 2147483647 h 1944"/>
                <a:gd name="T106" fmla="*/ 2147483647 w 3918"/>
                <a:gd name="T107" fmla="*/ 2147483647 h 1944"/>
                <a:gd name="T108" fmla="*/ 2147483647 w 3918"/>
                <a:gd name="T109" fmla="*/ 2147483647 h 1944"/>
                <a:gd name="T110" fmla="*/ 2147483647 w 3918"/>
                <a:gd name="T111" fmla="*/ 2147483647 h 1944"/>
                <a:gd name="T112" fmla="*/ 2147483647 w 3918"/>
                <a:gd name="T113" fmla="*/ 2147483647 h 1944"/>
                <a:gd name="T114" fmla="*/ 2147483647 w 3918"/>
                <a:gd name="T115" fmla="*/ 2147483647 h 1944"/>
                <a:gd name="T116" fmla="*/ 2147483647 w 3918"/>
                <a:gd name="T117" fmla="*/ 2147483647 h 1944"/>
                <a:gd name="T118" fmla="*/ 2147483647 w 3918"/>
                <a:gd name="T119" fmla="*/ 2147483647 h 1944"/>
                <a:gd name="T120" fmla="*/ 2147483647 w 3918"/>
                <a:gd name="T121" fmla="*/ 2147483647 h 1944"/>
                <a:gd name="T122" fmla="*/ 2147483647 w 3918"/>
                <a:gd name="T123" fmla="*/ 2147483647 h 1944"/>
                <a:gd name="T124" fmla="*/ 2147483647 w 3918"/>
                <a:gd name="T125" fmla="*/ 2147483647 h 1944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3918"/>
                <a:gd name="T190" fmla="*/ 0 h 1944"/>
                <a:gd name="T191" fmla="*/ 3918 w 3918"/>
                <a:gd name="T192" fmla="*/ 1944 h 1944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3918" h="1944">
                  <a:moveTo>
                    <a:pt x="3858" y="168"/>
                  </a:moveTo>
                  <a:lnTo>
                    <a:pt x="3852" y="168"/>
                  </a:lnTo>
                  <a:lnTo>
                    <a:pt x="3846" y="162"/>
                  </a:lnTo>
                  <a:lnTo>
                    <a:pt x="3846" y="156"/>
                  </a:lnTo>
                  <a:lnTo>
                    <a:pt x="3840" y="150"/>
                  </a:lnTo>
                  <a:lnTo>
                    <a:pt x="3828" y="150"/>
                  </a:lnTo>
                  <a:lnTo>
                    <a:pt x="3804" y="174"/>
                  </a:lnTo>
                  <a:lnTo>
                    <a:pt x="3798" y="186"/>
                  </a:lnTo>
                  <a:lnTo>
                    <a:pt x="3756" y="210"/>
                  </a:lnTo>
                  <a:lnTo>
                    <a:pt x="3756" y="234"/>
                  </a:lnTo>
                  <a:lnTo>
                    <a:pt x="3744" y="246"/>
                  </a:lnTo>
                  <a:lnTo>
                    <a:pt x="3738" y="246"/>
                  </a:lnTo>
                  <a:lnTo>
                    <a:pt x="3726" y="258"/>
                  </a:lnTo>
                  <a:lnTo>
                    <a:pt x="3720" y="270"/>
                  </a:lnTo>
                  <a:lnTo>
                    <a:pt x="3720" y="294"/>
                  </a:lnTo>
                  <a:lnTo>
                    <a:pt x="3714" y="294"/>
                  </a:lnTo>
                  <a:lnTo>
                    <a:pt x="3708" y="288"/>
                  </a:lnTo>
                  <a:lnTo>
                    <a:pt x="3696" y="288"/>
                  </a:lnTo>
                  <a:lnTo>
                    <a:pt x="3690" y="294"/>
                  </a:lnTo>
                  <a:lnTo>
                    <a:pt x="3678" y="300"/>
                  </a:lnTo>
                  <a:lnTo>
                    <a:pt x="3666" y="312"/>
                  </a:lnTo>
                  <a:lnTo>
                    <a:pt x="3666" y="318"/>
                  </a:lnTo>
                  <a:lnTo>
                    <a:pt x="3660" y="318"/>
                  </a:lnTo>
                  <a:lnTo>
                    <a:pt x="3648" y="324"/>
                  </a:lnTo>
                  <a:lnTo>
                    <a:pt x="3630" y="324"/>
                  </a:lnTo>
                  <a:lnTo>
                    <a:pt x="3618" y="336"/>
                  </a:lnTo>
                  <a:lnTo>
                    <a:pt x="3618" y="342"/>
                  </a:lnTo>
                  <a:lnTo>
                    <a:pt x="3384" y="342"/>
                  </a:lnTo>
                  <a:lnTo>
                    <a:pt x="3372" y="354"/>
                  </a:lnTo>
                  <a:lnTo>
                    <a:pt x="3360" y="360"/>
                  </a:lnTo>
                  <a:lnTo>
                    <a:pt x="3336" y="384"/>
                  </a:lnTo>
                  <a:lnTo>
                    <a:pt x="3324" y="390"/>
                  </a:lnTo>
                  <a:lnTo>
                    <a:pt x="3312" y="402"/>
                  </a:lnTo>
                  <a:lnTo>
                    <a:pt x="3282" y="402"/>
                  </a:lnTo>
                  <a:lnTo>
                    <a:pt x="3282" y="408"/>
                  </a:lnTo>
                  <a:lnTo>
                    <a:pt x="3276" y="408"/>
                  </a:lnTo>
                  <a:lnTo>
                    <a:pt x="3282" y="414"/>
                  </a:lnTo>
                  <a:lnTo>
                    <a:pt x="3282" y="420"/>
                  </a:lnTo>
                  <a:lnTo>
                    <a:pt x="3288" y="426"/>
                  </a:lnTo>
                  <a:lnTo>
                    <a:pt x="3282" y="432"/>
                  </a:lnTo>
                  <a:lnTo>
                    <a:pt x="3282" y="438"/>
                  </a:lnTo>
                  <a:lnTo>
                    <a:pt x="3276" y="444"/>
                  </a:lnTo>
                  <a:lnTo>
                    <a:pt x="3270" y="456"/>
                  </a:lnTo>
                  <a:lnTo>
                    <a:pt x="3264" y="462"/>
                  </a:lnTo>
                  <a:lnTo>
                    <a:pt x="3264" y="468"/>
                  </a:lnTo>
                  <a:lnTo>
                    <a:pt x="3246" y="468"/>
                  </a:lnTo>
                  <a:lnTo>
                    <a:pt x="3246" y="474"/>
                  </a:lnTo>
                  <a:lnTo>
                    <a:pt x="3240" y="474"/>
                  </a:lnTo>
                  <a:lnTo>
                    <a:pt x="3228" y="480"/>
                  </a:lnTo>
                  <a:lnTo>
                    <a:pt x="3204" y="480"/>
                  </a:lnTo>
                  <a:lnTo>
                    <a:pt x="3198" y="474"/>
                  </a:lnTo>
                  <a:lnTo>
                    <a:pt x="3186" y="486"/>
                  </a:lnTo>
                  <a:lnTo>
                    <a:pt x="3162" y="486"/>
                  </a:lnTo>
                  <a:lnTo>
                    <a:pt x="3150" y="480"/>
                  </a:lnTo>
                  <a:lnTo>
                    <a:pt x="3144" y="474"/>
                  </a:lnTo>
                  <a:lnTo>
                    <a:pt x="3114" y="474"/>
                  </a:lnTo>
                  <a:lnTo>
                    <a:pt x="3096" y="486"/>
                  </a:lnTo>
                  <a:lnTo>
                    <a:pt x="3078" y="492"/>
                  </a:lnTo>
                  <a:lnTo>
                    <a:pt x="3072" y="492"/>
                  </a:lnTo>
                  <a:lnTo>
                    <a:pt x="3072" y="516"/>
                  </a:lnTo>
                  <a:lnTo>
                    <a:pt x="3066" y="522"/>
                  </a:lnTo>
                  <a:lnTo>
                    <a:pt x="3078" y="522"/>
                  </a:lnTo>
                  <a:lnTo>
                    <a:pt x="3066" y="528"/>
                  </a:lnTo>
                  <a:lnTo>
                    <a:pt x="3036" y="546"/>
                  </a:lnTo>
                  <a:lnTo>
                    <a:pt x="3000" y="564"/>
                  </a:lnTo>
                  <a:lnTo>
                    <a:pt x="2964" y="576"/>
                  </a:lnTo>
                  <a:lnTo>
                    <a:pt x="2946" y="588"/>
                  </a:lnTo>
                  <a:lnTo>
                    <a:pt x="2934" y="594"/>
                  </a:lnTo>
                  <a:lnTo>
                    <a:pt x="2928" y="594"/>
                  </a:lnTo>
                  <a:lnTo>
                    <a:pt x="2856" y="618"/>
                  </a:lnTo>
                  <a:lnTo>
                    <a:pt x="2850" y="624"/>
                  </a:lnTo>
                  <a:lnTo>
                    <a:pt x="2838" y="624"/>
                  </a:lnTo>
                  <a:lnTo>
                    <a:pt x="2826" y="630"/>
                  </a:lnTo>
                  <a:lnTo>
                    <a:pt x="2808" y="630"/>
                  </a:lnTo>
                  <a:lnTo>
                    <a:pt x="2802" y="636"/>
                  </a:lnTo>
                  <a:lnTo>
                    <a:pt x="2778" y="636"/>
                  </a:lnTo>
                  <a:lnTo>
                    <a:pt x="2772" y="630"/>
                  </a:lnTo>
                  <a:lnTo>
                    <a:pt x="2772" y="624"/>
                  </a:lnTo>
                  <a:lnTo>
                    <a:pt x="2760" y="624"/>
                  </a:lnTo>
                  <a:lnTo>
                    <a:pt x="2748" y="618"/>
                  </a:lnTo>
                  <a:lnTo>
                    <a:pt x="2736" y="606"/>
                  </a:lnTo>
                  <a:lnTo>
                    <a:pt x="2742" y="606"/>
                  </a:lnTo>
                  <a:lnTo>
                    <a:pt x="2748" y="600"/>
                  </a:lnTo>
                  <a:lnTo>
                    <a:pt x="2772" y="588"/>
                  </a:lnTo>
                  <a:lnTo>
                    <a:pt x="2772" y="582"/>
                  </a:lnTo>
                  <a:lnTo>
                    <a:pt x="2796" y="558"/>
                  </a:lnTo>
                  <a:lnTo>
                    <a:pt x="2832" y="540"/>
                  </a:lnTo>
                  <a:lnTo>
                    <a:pt x="2838" y="540"/>
                  </a:lnTo>
                  <a:lnTo>
                    <a:pt x="2844" y="534"/>
                  </a:lnTo>
                  <a:lnTo>
                    <a:pt x="2844" y="510"/>
                  </a:lnTo>
                  <a:lnTo>
                    <a:pt x="2850" y="504"/>
                  </a:lnTo>
                  <a:lnTo>
                    <a:pt x="2856" y="492"/>
                  </a:lnTo>
                  <a:lnTo>
                    <a:pt x="2850" y="486"/>
                  </a:lnTo>
                  <a:lnTo>
                    <a:pt x="2850" y="480"/>
                  </a:lnTo>
                  <a:lnTo>
                    <a:pt x="2856" y="468"/>
                  </a:lnTo>
                  <a:lnTo>
                    <a:pt x="2856" y="444"/>
                  </a:lnTo>
                  <a:lnTo>
                    <a:pt x="2862" y="432"/>
                  </a:lnTo>
                  <a:lnTo>
                    <a:pt x="2862" y="426"/>
                  </a:lnTo>
                  <a:lnTo>
                    <a:pt x="2856" y="420"/>
                  </a:lnTo>
                  <a:lnTo>
                    <a:pt x="2850" y="420"/>
                  </a:lnTo>
                  <a:lnTo>
                    <a:pt x="2844" y="426"/>
                  </a:lnTo>
                  <a:lnTo>
                    <a:pt x="2832" y="426"/>
                  </a:lnTo>
                  <a:lnTo>
                    <a:pt x="2814" y="444"/>
                  </a:lnTo>
                  <a:lnTo>
                    <a:pt x="2802" y="450"/>
                  </a:lnTo>
                  <a:lnTo>
                    <a:pt x="2796" y="456"/>
                  </a:lnTo>
                  <a:lnTo>
                    <a:pt x="2778" y="456"/>
                  </a:lnTo>
                  <a:lnTo>
                    <a:pt x="2772" y="450"/>
                  </a:lnTo>
                  <a:lnTo>
                    <a:pt x="2778" y="444"/>
                  </a:lnTo>
                  <a:lnTo>
                    <a:pt x="2784" y="432"/>
                  </a:lnTo>
                  <a:lnTo>
                    <a:pt x="2808" y="420"/>
                  </a:lnTo>
                  <a:lnTo>
                    <a:pt x="2826" y="402"/>
                  </a:lnTo>
                  <a:lnTo>
                    <a:pt x="2850" y="390"/>
                  </a:lnTo>
                  <a:lnTo>
                    <a:pt x="2856" y="384"/>
                  </a:lnTo>
                  <a:lnTo>
                    <a:pt x="2856" y="366"/>
                  </a:lnTo>
                  <a:lnTo>
                    <a:pt x="2850" y="360"/>
                  </a:lnTo>
                  <a:lnTo>
                    <a:pt x="2850" y="348"/>
                  </a:lnTo>
                  <a:lnTo>
                    <a:pt x="2856" y="348"/>
                  </a:lnTo>
                  <a:lnTo>
                    <a:pt x="2862" y="342"/>
                  </a:lnTo>
                  <a:lnTo>
                    <a:pt x="2868" y="330"/>
                  </a:lnTo>
                  <a:lnTo>
                    <a:pt x="2868" y="318"/>
                  </a:lnTo>
                  <a:lnTo>
                    <a:pt x="2862" y="312"/>
                  </a:lnTo>
                  <a:lnTo>
                    <a:pt x="2850" y="312"/>
                  </a:lnTo>
                  <a:lnTo>
                    <a:pt x="2838" y="306"/>
                  </a:lnTo>
                  <a:lnTo>
                    <a:pt x="2832" y="306"/>
                  </a:lnTo>
                  <a:lnTo>
                    <a:pt x="2826" y="294"/>
                  </a:lnTo>
                  <a:lnTo>
                    <a:pt x="2820" y="288"/>
                  </a:lnTo>
                  <a:lnTo>
                    <a:pt x="2820" y="282"/>
                  </a:lnTo>
                  <a:lnTo>
                    <a:pt x="2814" y="288"/>
                  </a:lnTo>
                  <a:lnTo>
                    <a:pt x="2808" y="288"/>
                  </a:lnTo>
                  <a:lnTo>
                    <a:pt x="2808" y="264"/>
                  </a:lnTo>
                  <a:lnTo>
                    <a:pt x="2844" y="270"/>
                  </a:lnTo>
                  <a:lnTo>
                    <a:pt x="2850" y="264"/>
                  </a:lnTo>
                  <a:lnTo>
                    <a:pt x="2850" y="246"/>
                  </a:lnTo>
                  <a:lnTo>
                    <a:pt x="2862" y="246"/>
                  </a:lnTo>
                  <a:lnTo>
                    <a:pt x="2868" y="228"/>
                  </a:lnTo>
                  <a:lnTo>
                    <a:pt x="2850" y="228"/>
                  </a:lnTo>
                  <a:lnTo>
                    <a:pt x="2844" y="240"/>
                  </a:lnTo>
                  <a:lnTo>
                    <a:pt x="2820" y="228"/>
                  </a:lnTo>
                  <a:lnTo>
                    <a:pt x="2820" y="210"/>
                  </a:lnTo>
                  <a:lnTo>
                    <a:pt x="2802" y="210"/>
                  </a:lnTo>
                  <a:lnTo>
                    <a:pt x="2790" y="216"/>
                  </a:lnTo>
                  <a:lnTo>
                    <a:pt x="2736" y="216"/>
                  </a:lnTo>
                  <a:lnTo>
                    <a:pt x="2724" y="222"/>
                  </a:lnTo>
                  <a:lnTo>
                    <a:pt x="2712" y="222"/>
                  </a:lnTo>
                  <a:lnTo>
                    <a:pt x="2700" y="228"/>
                  </a:lnTo>
                  <a:lnTo>
                    <a:pt x="2682" y="228"/>
                  </a:lnTo>
                  <a:lnTo>
                    <a:pt x="2658" y="216"/>
                  </a:lnTo>
                  <a:lnTo>
                    <a:pt x="2658" y="210"/>
                  </a:lnTo>
                  <a:lnTo>
                    <a:pt x="2652" y="204"/>
                  </a:lnTo>
                  <a:lnTo>
                    <a:pt x="2652" y="198"/>
                  </a:lnTo>
                  <a:lnTo>
                    <a:pt x="2646" y="192"/>
                  </a:lnTo>
                  <a:lnTo>
                    <a:pt x="2628" y="192"/>
                  </a:lnTo>
                  <a:lnTo>
                    <a:pt x="2622" y="198"/>
                  </a:lnTo>
                  <a:lnTo>
                    <a:pt x="2616" y="198"/>
                  </a:lnTo>
                  <a:lnTo>
                    <a:pt x="2610" y="192"/>
                  </a:lnTo>
                  <a:lnTo>
                    <a:pt x="2670" y="162"/>
                  </a:lnTo>
                  <a:lnTo>
                    <a:pt x="2658" y="150"/>
                  </a:lnTo>
                  <a:lnTo>
                    <a:pt x="2640" y="150"/>
                  </a:lnTo>
                  <a:lnTo>
                    <a:pt x="2628" y="162"/>
                  </a:lnTo>
                  <a:lnTo>
                    <a:pt x="2616" y="168"/>
                  </a:lnTo>
                  <a:lnTo>
                    <a:pt x="2610" y="174"/>
                  </a:lnTo>
                  <a:lnTo>
                    <a:pt x="2604" y="174"/>
                  </a:lnTo>
                  <a:lnTo>
                    <a:pt x="2580" y="186"/>
                  </a:lnTo>
                  <a:lnTo>
                    <a:pt x="2562" y="192"/>
                  </a:lnTo>
                  <a:lnTo>
                    <a:pt x="2538" y="204"/>
                  </a:lnTo>
                  <a:lnTo>
                    <a:pt x="2508" y="204"/>
                  </a:lnTo>
                  <a:lnTo>
                    <a:pt x="2496" y="216"/>
                  </a:lnTo>
                  <a:lnTo>
                    <a:pt x="2448" y="216"/>
                  </a:lnTo>
                  <a:lnTo>
                    <a:pt x="2448" y="210"/>
                  </a:lnTo>
                  <a:lnTo>
                    <a:pt x="2454" y="204"/>
                  </a:lnTo>
                  <a:lnTo>
                    <a:pt x="2460" y="204"/>
                  </a:lnTo>
                  <a:lnTo>
                    <a:pt x="2472" y="192"/>
                  </a:lnTo>
                  <a:lnTo>
                    <a:pt x="2460" y="192"/>
                  </a:lnTo>
                  <a:lnTo>
                    <a:pt x="2448" y="198"/>
                  </a:lnTo>
                  <a:lnTo>
                    <a:pt x="2412" y="198"/>
                  </a:lnTo>
                  <a:lnTo>
                    <a:pt x="2400" y="204"/>
                  </a:lnTo>
                  <a:lnTo>
                    <a:pt x="2394" y="210"/>
                  </a:lnTo>
                  <a:lnTo>
                    <a:pt x="2370" y="210"/>
                  </a:lnTo>
                  <a:lnTo>
                    <a:pt x="2370" y="198"/>
                  </a:lnTo>
                  <a:lnTo>
                    <a:pt x="2400" y="180"/>
                  </a:lnTo>
                  <a:lnTo>
                    <a:pt x="2442" y="168"/>
                  </a:lnTo>
                  <a:lnTo>
                    <a:pt x="2502" y="138"/>
                  </a:lnTo>
                  <a:lnTo>
                    <a:pt x="2520" y="126"/>
                  </a:lnTo>
                  <a:lnTo>
                    <a:pt x="2544" y="120"/>
                  </a:lnTo>
                  <a:lnTo>
                    <a:pt x="2574" y="114"/>
                  </a:lnTo>
                  <a:lnTo>
                    <a:pt x="2580" y="114"/>
                  </a:lnTo>
                  <a:lnTo>
                    <a:pt x="2592" y="108"/>
                  </a:lnTo>
                  <a:lnTo>
                    <a:pt x="2574" y="108"/>
                  </a:lnTo>
                  <a:lnTo>
                    <a:pt x="2562" y="102"/>
                  </a:lnTo>
                  <a:lnTo>
                    <a:pt x="2556" y="102"/>
                  </a:lnTo>
                  <a:lnTo>
                    <a:pt x="2556" y="96"/>
                  </a:lnTo>
                  <a:lnTo>
                    <a:pt x="2508" y="102"/>
                  </a:lnTo>
                  <a:lnTo>
                    <a:pt x="2508" y="84"/>
                  </a:lnTo>
                  <a:lnTo>
                    <a:pt x="2502" y="90"/>
                  </a:lnTo>
                  <a:lnTo>
                    <a:pt x="2490" y="96"/>
                  </a:lnTo>
                  <a:lnTo>
                    <a:pt x="2478" y="108"/>
                  </a:lnTo>
                  <a:lnTo>
                    <a:pt x="2466" y="108"/>
                  </a:lnTo>
                  <a:lnTo>
                    <a:pt x="2448" y="90"/>
                  </a:lnTo>
                  <a:lnTo>
                    <a:pt x="2418" y="90"/>
                  </a:lnTo>
                  <a:lnTo>
                    <a:pt x="2412" y="84"/>
                  </a:lnTo>
                  <a:lnTo>
                    <a:pt x="2412" y="78"/>
                  </a:lnTo>
                  <a:lnTo>
                    <a:pt x="2400" y="66"/>
                  </a:lnTo>
                  <a:lnTo>
                    <a:pt x="2388" y="60"/>
                  </a:lnTo>
                  <a:lnTo>
                    <a:pt x="2376" y="60"/>
                  </a:lnTo>
                  <a:lnTo>
                    <a:pt x="2364" y="72"/>
                  </a:lnTo>
                  <a:lnTo>
                    <a:pt x="2364" y="78"/>
                  </a:lnTo>
                  <a:lnTo>
                    <a:pt x="2352" y="78"/>
                  </a:lnTo>
                  <a:lnTo>
                    <a:pt x="2334" y="60"/>
                  </a:lnTo>
                  <a:lnTo>
                    <a:pt x="2322" y="60"/>
                  </a:lnTo>
                  <a:lnTo>
                    <a:pt x="2304" y="54"/>
                  </a:lnTo>
                  <a:lnTo>
                    <a:pt x="2292" y="48"/>
                  </a:lnTo>
                  <a:lnTo>
                    <a:pt x="2292" y="36"/>
                  </a:lnTo>
                  <a:lnTo>
                    <a:pt x="2298" y="24"/>
                  </a:lnTo>
                  <a:lnTo>
                    <a:pt x="2310" y="12"/>
                  </a:lnTo>
                  <a:lnTo>
                    <a:pt x="2298" y="0"/>
                  </a:lnTo>
                  <a:lnTo>
                    <a:pt x="2286" y="6"/>
                  </a:lnTo>
                  <a:lnTo>
                    <a:pt x="2280" y="12"/>
                  </a:lnTo>
                  <a:lnTo>
                    <a:pt x="2274" y="24"/>
                  </a:lnTo>
                  <a:lnTo>
                    <a:pt x="2274" y="30"/>
                  </a:lnTo>
                  <a:lnTo>
                    <a:pt x="2268" y="42"/>
                  </a:lnTo>
                  <a:lnTo>
                    <a:pt x="558" y="42"/>
                  </a:lnTo>
                  <a:lnTo>
                    <a:pt x="552" y="54"/>
                  </a:lnTo>
                  <a:lnTo>
                    <a:pt x="552" y="60"/>
                  </a:lnTo>
                  <a:lnTo>
                    <a:pt x="546" y="60"/>
                  </a:lnTo>
                  <a:lnTo>
                    <a:pt x="546" y="72"/>
                  </a:lnTo>
                  <a:lnTo>
                    <a:pt x="540" y="84"/>
                  </a:lnTo>
                  <a:lnTo>
                    <a:pt x="540" y="108"/>
                  </a:lnTo>
                  <a:lnTo>
                    <a:pt x="510" y="126"/>
                  </a:lnTo>
                  <a:lnTo>
                    <a:pt x="504" y="144"/>
                  </a:lnTo>
                  <a:lnTo>
                    <a:pt x="486" y="168"/>
                  </a:lnTo>
                  <a:lnTo>
                    <a:pt x="438" y="180"/>
                  </a:lnTo>
                  <a:lnTo>
                    <a:pt x="474" y="162"/>
                  </a:lnTo>
                  <a:lnTo>
                    <a:pt x="450" y="162"/>
                  </a:lnTo>
                  <a:lnTo>
                    <a:pt x="456" y="156"/>
                  </a:lnTo>
                  <a:lnTo>
                    <a:pt x="462" y="144"/>
                  </a:lnTo>
                  <a:lnTo>
                    <a:pt x="486" y="120"/>
                  </a:lnTo>
                  <a:lnTo>
                    <a:pt x="492" y="120"/>
                  </a:lnTo>
                  <a:lnTo>
                    <a:pt x="504" y="108"/>
                  </a:lnTo>
                  <a:lnTo>
                    <a:pt x="504" y="102"/>
                  </a:lnTo>
                  <a:lnTo>
                    <a:pt x="456" y="102"/>
                  </a:lnTo>
                  <a:lnTo>
                    <a:pt x="450" y="96"/>
                  </a:lnTo>
                  <a:lnTo>
                    <a:pt x="438" y="90"/>
                  </a:lnTo>
                  <a:lnTo>
                    <a:pt x="432" y="84"/>
                  </a:lnTo>
                  <a:lnTo>
                    <a:pt x="420" y="78"/>
                  </a:lnTo>
                  <a:lnTo>
                    <a:pt x="402" y="78"/>
                  </a:lnTo>
                  <a:lnTo>
                    <a:pt x="390" y="90"/>
                  </a:lnTo>
                  <a:lnTo>
                    <a:pt x="384" y="102"/>
                  </a:lnTo>
                  <a:lnTo>
                    <a:pt x="384" y="150"/>
                  </a:lnTo>
                  <a:lnTo>
                    <a:pt x="378" y="156"/>
                  </a:lnTo>
                  <a:lnTo>
                    <a:pt x="378" y="162"/>
                  </a:lnTo>
                  <a:lnTo>
                    <a:pt x="360" y="180"/>
                  </a:lnTo>
                  <a:lnTo>
                    <a:pt x="390" y="186"/>
                  </a:lnTo>
                  <a:lnTo>
                    <a:pt x="360" y="192"/>
                  </a:lnTo>
                  <a:lnTo>
                    <a:pt x="366" y="210"/>
                  </a:lnTo>
                  <a:lnTo>
                    <a:pt x="348" y="234"/>
                  </a:lnTo>
                  <a:lnTo>
                    <a:pt x="354" y="234"/>
                  </a:lnTo>
                  <a:lnTo>
                    <a:pt x="366" y="246"/>
                  </a:lnTo>
                  <a:lnTo>
                    <a:pt x="372" y="246"/>
                  </a:lnTo>
                  <a:lnTo>
                    <a:pt x="378" y="252"/>
                  </a:lnTo>
                  <a:lnTo>
                    <a:pt x="330" y="252"/>
                  </a:lnTo>
                  <a:lnTo>
                    <a:pt x="324" y="264"/>
                  </a:lnTo>
                  <a:lnTo>
                    <a:pt x="306" y="282"/>
                  </a:lnTo>
                  <a:lnTo>
                    <a:pt x="270" y="342"/>
                  </a:lnTo>
                  <a:lnTo>
                    <a:pt x="258" y="360"/>
                  </a:lnTo>
                  <a:lnTo>
                    <a:pt x="216" y="402"/>
                  </a:lnTo>
                  <a:lnTo>
                    <a:pt x="192" y="432"/>
                  </a:lnTo>
                  <a:lnTo>
                    <a:pt x="174" y="456"/>
                  </a:lnTo>
                  <a:lnTo>
                    <a:pt x="168" y="462"/>
                  </a:lnTo>
                  <a:lnTo>
                    <a:pt x="174" y="480"/>
                  </a:lnTo>
                  <a:lnTo>
                    <a:pt x="168" y="480"/>
                  </a:lnTo>
                  <a:lnTo>
                    <a:pt x="162" y="486"/>
                  </a:lnTo>
                  <a:lnTo>
                    <a:pt x="150" y="492"/>
                  </a:lnTo>
                  <a:lnTo>
                    <a:pt x="126" y="516"/>
                  </a:lnTo>
                  <a:lnTo>
                    <a:pt x="120" y="534"/>
                  </a:lnTo>
                  <a:lnTo>
                    <a:pt x="120" y="546"/>
                  </a:lnTo>
                  <a:lnTo>
                    <a:pt x="102" y="570"/>
                  </a:lnTo>
                  <a:lnTo>
                    <a:pt x="96" y="618"/>
                  </a:lnTo>
                  <a:lnTo>
                    <a:pt x="90" y="630"/>
                  </a:lnTo>
                  <a:lnTo>
                    <a:pt x="72" y="648"/>
                  </a:lnTo>
                  <a:lnTo>
                    <a:pt x="60" y="672"/>
                  </a:lnTo>
                  <a:lnTo>
                    <a:pt x="54" y="678"/>
                  </a:lnTo>
                  <a:lnTo>
                    <a:pt x="42" y="684"/>
                  </a:lnTo>
                  <a:lnTo>
                    <a:pt x="18" y="708"/>
                  </a:lnTo>
                  <a:lnTo>
                    <a:pt x="12" y="720"/>
                  </a:lnTo>
                  <a:lnTo>
                    <a:pt x="18" y="732"/>
                  </a:lnTo>
                  <a:lnTo>
                    <a:pt x="36" y="750"/>
                  </a:lnTo>
                  <a:lnTo>
                    <a:pt x="36" y="762"/>
                  </a:lnTo>
                  <a:lnTo>
                    <a:pt x="30" y="774"/>
                  </a:lnTo>
                  <a:lnTo>
                    <a:pt x="18" y="786"/>
                  </a:lnTo>
                  <a:lnTo>
                    <a:pt x="12" y="798"/>
                  </a:lnTo>
                  <a:lnTo>
                    <a:pt x="6" y="816"/>
                  </a:lnTo>
                  <a:lnTo>
                    <a:pt x="0" y="828"/>
                  </a:lnTo>
                  <a:lnTo>
                    <a:pt x="0" y="840"/>
                  </a:lnTo>
                  <a:lnTo>
                    <a:pt x="6" y="852"/>
                  </a:lnTo>
                  <a:lnTo>
                    <a:pt x="12" y="870"/>
                  </a:lnTo>
                  <a:lnTo>
                    <a:pt x="12" y="882"/>
                  </a:lnTo>
                  <a:lnTo>
                    <a:pt x="18" y="900"/>
                  </a:lnTo>
                  <a:lnTo>
                    <a:pt x="24" y="906"/>
                  </a:lnTo>
                  <a:lnTo>
                    <a:pt x="24" y="912"/>
                  </a:lnTo>
                  <a:lnTo>
                    <a:pt x="48" y="894"/>
                  </a:lnTo>
                  <a:lnTo>
                    <a:pt x="114" y="900"/>
                  </a:lnTo>
                  <a:lnTo>
                    <a:pt x="78" y="900"/>
                  </a:lnTo>
                  <a:lnTo>
                    <a:pt x="66" y="906"/>
                  </a:lnTo>
                  <a:lnTo>
                    <a:pt x="60" y="906"/>
                  </a:lnTo>
                  <a:lnTo>
                    <a:pt x="48" y="918"/>
                  </a:lnTo>
                  <a:lnTo>
                    <a:pt x="48" y="942"/>
                  </a:lnTo>
                  <a:lnTo>
                    <a:pt x="30" y="924"/>
                  </a:lnTo>
                  <a:lnTo>
                    <a:pt x="24" y="924"/>
                  </a:lnTo>
                  <a:lnTo>
                    <a:pt x="18" y="936"/>
                  </a:lnTo>
                  <a:lnTo>
                    <a:pt x="18" y="942"/>
                  </a:lnTo>
                  <a:lnTo>
                    <a:pt x="12" y="960"/>
                  </a:lnTo>
                  <a:lnTo>
                    <a:pt x="12" y="978"/>
                  </a:lnTo>
                  <a:lnTo>
                    <a:pt x="18" y="984"/>
                  </a:lnTo>
                  <a:lnTo>
                    <a:pt x="30" y="990"/>
                  </a:lnTo>
                  <a:lnTo>
                    <a:pt x="42" y="990"/>
                  </a:lnTo>
                  <a:lnTo>
                    <a:pt x="42" y="1002"/>
                  </a:lnTo>
                  <a:lnTo>
                    <a:pt x="36" y="1008"/>
                  </a:lnTo>
                  <a:lnTo>
                    <a:pt x="36" y="1014"/>
                  </a:lnTo>
                  <a:lnTo>
                    <a:pt x="18" y="1032"/>
                  </a:lnTo>
                  <a:lnTo>
                    <a:pt x="12" y="1044"/>
                  </a:lnTo>
                  <a:lnTo>
                    <a:pt x="12" y="1056"/>
                  </a:lnTo>
                  <a:lnTo>
                    <a:pt x="18" y="1068"/>
                  </a:lnTo>
                  <a:lnTo>
                    <a:pt x="24" y="1074"/>
                  </a:lnTo>
                  <a:lnTo>
                    <a:pt x="36" y="1098"/>
                  </a:lnTo>
                  <a:lnTo>
                    <a:pt x="42" y="1104"/>
                  </a:lnTo>
                  <a:lnTo>
                    <a:pt x="54" y="1128"/>
                  </a:lnTo>
                  <a:lnTo>
                    <a:pt x="60" y="1134"/>
                  </a:lnTo>
                  <a:lnTo>
                    <a:pt x="60" y="1146"/>
                  </a:lnTo>
                  <a:lnTo>
                    <a:pt x="54" y="1152"/>
                  </a:lnTo>
                  <a:lnTo>
                    <a:pt x="42" y="1176"/>
                  </a:lnTo>
                  <a:lnTo>
                    <a:pt x="36" y="1182"/>
                  </a:lnTo>
                  <a:lnTo>
                    <a:pt x="36" y="1188"/>
                  </a:lnTo>
                  <a:lnTo>
                    <a:pt x="42" y="1194"/>
                  </a:lnTo>
                  <a:lnTo>
                    <a:pt x="54" y="1194"/>
                  </a:lnTo>
                  <a:lnTo>
                    <a:pt x="72" y="1200"/>
                  </a:lnTo>
                  <a:lnTo>
                    <a:pt x="102" y="1200"/>
                  </a:lnTo>
                  <a:lnTo>
                    <a:pt x="102" y="1212"/>
                  </a:lnTo>
                  <a:lnTo>
                    <a:pt x="120" y="1230"/>
                  </a:lnTo>
                  <a:lnTo>
                    <a:pt x="132" y="1230"/>
                  </a:lnTo>
                  <a:lnTo>
                    <a:pt x="144" y="1224"/>
                  </a:lnTo>
                  <a:lnTo>
                    <a:pt x="150" y="1224"/>
                  </a:lnTo>
                  <a:lnTo>
                    <a:pt x="162" y="1218"/>
                  </a:lnTo>
                  <a:lnTo>
                    <a:pt x="168" y="1248"/>
                  </a:lnTo>
                  <a:lnTo>
                    <a:pt x="174" y="1248"/>
                  </a:lnTo>
                  <a:lnTo>
                    <a:pt x="180" y="1254"/>
                  </a:lnTo>
                  <a:lnTo>
                    <a:pt x="204" y="1266"/>
                  </a:lnTo>
                  <a:lnTo>
                    <a:pt x="216" y="1290"/>
                  </a:lnTo>
                  <a:lnTo>
                    <a:pt x="216" y="1314"/>
                  </a:lnTo>
                  <a:lnTo>
                    <a:pt x="210" y="1338"/>
                  </a:lnTo>
                  <a:lnTo>
                    <a:pt x="216" y="1344"/>
                  </a:lnTo>
                  <a:lnTo>
                    <a:pt x="360" y="1338"/>
                  </a:lnTo>
                  <a:lnTo>
                    <a:pt x="354" y="1344"/>
                  </a:lnTo>
                  <a:lnTo>
                    <a:pt x="354" y="1350"/>
                  </a:lnTo>
                  <a:lnTo>
                    <a:pt x="360" y="1350"/>
                  </a:lnTo>
                  <a:lnTo>
                    <a:pt x="570" y="1446"/>
                  </a:lnTo>
                  <a:lnTo>
                    <a:pt x="774" y="1446"/>
                  </a:lnTo>
                  <a:lnTo>
                    <a:pt x="774" y="1440"/>
                  </a:lnTo>
                  <a:lnTo>
                    <a:pt x="780" y="1428"/>
                  </a:lnTo>
                  <a:lnTo>
                    <a:pt x="780" y="1410"/>
                  </a:lnTo>
                  <a:lnTo>
                    <a:pt x="786" y="1404"/>
                  </a:lnTo>
                  <a:lnTo>
                    <a:pt x="900" y="1404"/>
                  </a:lnTo>
                  <a:lnTo>
                    <a:pt x="912" y="1416"/>
                  </a:lnTo>
                  <a:lnTo>
                    <a:pt x="912" y="1440"/>
                  </a:lnTo>
                  <a:lnTo>
                    <a:pt x="942" y="1452"/>
                  </a:lnTo>
                  <a:lnTo>
                    <a:pt x="948" y="1482"/>
                  </a:lnTo>
                  <a:lnTo>
                    <a:pt x="960" y="1482"/>
                  </a:lnTo>
                  <a:lnTo>
                    <a:pt x="972" y="1488"/>
                  </a:lnTo>
                  <a:lnTo>
                    <a:pt x="984" y="1500"/>
                  </a:lnTo>
                  <a:lnTo>
                    <a:pt x="990" y="1512"/>
                  </a:lnTo>
                  <a:lnTo>
                    <a:pt x="990" y="1554"/>
                  </a:lnTo>
                  <a:lnTo>
                    <a:pt x="984" y="1566"/>
                  </a:lnTo>
                  <a:lnTo>
                    <a:pt x="984" y="1578"/>
                  </a:lnTo>
                  <a:lnTo>
                    <a:pt x="1014" y="1608"/>
                  </a:lnTo>
                  <a:lnTo>
                    <a:pt x="1026" y="1614"/>
                  </a:lnTo>
                  <a:lnTo>
                    <a:pt x="1044" y="1626"/>
                  </a:lnTo>
                  <a:lnTo>
                    <a:pt x="1056" y="1626"/>
                  </a:lnTo>
                  <a:lnTo>
                    <a:pt x="1080" y="1614"/>
                  </a:lnTo>
                  <a:lnTo>
                    <a:pt x="1092" y="1602"/>
                  </a:lnTo>
                  <a:lnTo>
                    <a:pt x="1104" y="1578"/>
                  </a:lnTo>
                  <a:lnTo>
                    <a:pt x="1116" y="1566"/>
                  </a:lnTo>
                  <a:lnTo>
                    <a:pt x="1134" y="1566"/>
                  </a:lnTo>
                  <a:lnTo>
                    <a:pt x="1134" y="1560"/>
                  </a:lnTo>
                  <a:lnTo>
                    <a:pt x="1152" y="1566"/>
                  </a:lnTo>
                  <a:lnTo>
                    <a:pt x="1194" y="1566"/>
                  </a:lnTo>
                  <a:lnTo>
                    <a:pt x="1200" y="1578"/>
                  </a:lnTo>
                  <a:lnTo>
                    <a:pt x="1206" y="1584"/>
                  </a:lnTo>
                  <a:lnTo>
                    <a:pt x="1212" y="1596"/>
                  </a:lnTo>
                  <a:lnTo>
                    <a:pt x="1224" y="1608"/>
                  </a:lnTo>
                  <a:lnTo>
                    <a:pt x="1230" y="1620"/>
                  </a:lnTo>
                  <a:lnTo>
                    <a:pt x="1242" y="1632"/>
                  </a:lnTo>
                  <a:lnTo>
                    <a:pt x="1242" y="1656"/>
                  </a:lnTo>
                  <a:lnTo>
                    <a:pt x="1236" y="1668"/>
                  </a:lnTo>
                  <a:lnTo>
                    <a:pt x="1236" y="1680"/>
                  </a:lnTo>
                  <a:lnTo>
                    <a:pt x="1242" y="1692"/>
                  </a:lnTo>
                  <a:lnTo>
                    <a:pt x="1254" y="1698"/>
                  </a:lnTo>
                  <a:lnTo>
                    <a:pt x="1254" y="1722"/>
                  </a:lnTo>
                  <a:lnTo>
                    <a:pt x="1260" y="1728"/>
                  </a:lnTo>
                  <a:lnTo>
                    <a:pt x="1272" y="1734"/>
                  </a:lnTo>
                  <a:lnTo>
                    <a:pt x="1284" y="1746"/>
                  </a:lnTo>
                  <a:lnTo>
                    <a:pt x="1284" y="1752"/>
                  </a:lnTo>
                  <a:lnTo>
                    <a:pt x="1278" y="1758"/>
                  </a:lnTo>
                  <a:lnTo>
                    <a:pt x="1272" y="1758"/>
                  </a:lnTo>
                  <a:lnTo>
                    <a:pt x="1272" y="1794"/>
                  </a:lnTo>
                  <a:lnTo>
                    <a:pt x="1284" y="1806"/>
                  </a:lnTo>
                  <a:lnTo>
                    <a:pt x="1284" y="1836"/>
                  </a:lnTo>
                  <a:lnTo>
                    <a:pt x="1296" y="1848"/>
                  </a:lnTo>
                  <a:lnTo>
                    <a:pt x="1314" y="1854"/>
                  </a:lnTo>
                  <a:lnTo>
                    <a:pt x="1326" y="1854"/>
                  </a:lnTo>
                  <a:lnTo>
                    <a:pt x="1338" y="1866"/>
                  </a:lnTo>
                  <a:lnTo>
                    <a:pt x="1380" y="1866"/>
                  </a:lnTo>
                  <a:lnTo>
                    <a:pt x="1380" y="1872"/>
                  </a:lnTo>
                  <a:lnTo>
                    <a:pt x="1386" y="1884"/>
                  </a:lnTo>
                  <a:lnTo>
                    <a:pt x="1410" y="1884"/>
                  </a:lnTo>
                  <a:lnTo>
                    <a:pt x="1410" y="1878"/>
                  </a:lnTo>
                  <a:lnTo>
                    <a:pt x="1398" y="1806"/>
                  </a:lnTo>
                  <a:lnTo>
                    <a:pt x="1416" y="1788"/>
                  </a:lnTo>
                  <a:lnTo>
                    <a:pt x="1398" y="1776"/>
                  </a:lnTo>
                  <a:lnTo>
                    <a:pt x="1398" y="1758"/>
                  </a:lnTo>
                  <a:lnTo>
                    <a:pt x="1404" y="1764"/>
                  </a:lnTo>
                  <a:lnTo>
                    <a:pt x="1422" y="1764"/>
                  </a:lnTo>
                  <a:lnTo>
                    <a:pt x="1428" y="1758"/>
                  </a:lnTo>
                  <a:lnTo>
                    <a:pt x="1428" y="1728"/>
                  </a:lnTo>
                  <a:lnTo>
                    <a:pt x="1452" y="1722"/>
                  </a:lnTo>
                  <a:lnTo>
                    <a:pt x="1458" y="1698"/>
                  </a:lnTo>
                  <a:lnTo>
                    <a:pt x="1476" y="1704"/>
                  </a:lnTo>
                  <a:lnTo>
                    <a:pt x="1494" y="1692"/>
                  </a:lnTo>
                  <a:lnTo>
                    <a:pt x="1488" y="1668"/>
                  </a:lnTo>
                  <a:lnTo>
                    <a:pt x="1500" y="1680"/>
                  </a:lnTo>
                  <a:lnTo>
                    <a:pt x="1500" y="1668"/>
                  </a:lnTo>
                  <a:lnTo>
                    <a:pt x="1506" y="1656"/>
                  </a:lnTo>
                  <a:lnTo>
                    <a:pt x="1512" y="1650"/>
                  </a:lnTo>
                  <a:lnTo>
                    <a:pt x="1518" y="1650"/>
                  </a:lnTo>
                  <a:lnTo>
                    <a:pt x="1524" y="1656"/>
                  </a:lnTo>
                  <a:lnTo>
                    <a:pt x="1524" y="1668"/>
                  </a:lnTo>
                  <a:lnTo>
                    <a:pt x="1542" y="1668"/>
                  </a:lnTo>
                  <a:lnTo>
                    <a:pt x="1554" y="1662"/>
                  </a:lnTo>
                  <a:lnTo>
                    <a:pt x="1572" y="1656"/>
                  </a:lnTo>
                  <a:lnTo>
                    <a:pt x="1596" y="1644"/>
                  </a:lnTo>
                  <a:lnTo>
                    <a:pt x="1602" y="1638"/>
                  </a:lnTo>
                  <a:lnTo>
                    <a:pt x="1608" y="1626"/>
                  </a:lnTo>
                  <a:lnTo>
                    <a:pt x="1620" y="1620"/>
                  </a:lnTo>
                  <a:lnTo>
                    <a:pt x="1626" y="1608"/>
                  </a:lnTo>
                  <a:lnTo>
                    <a:pt x="1632" y="1602"/>
                  </a:lnTo>
                  <a:lnTo>
                    <a:pt x="1632" y="1590"/>
                  </a:lnTo>
                  <a:lnTo>
                    <a:pt x="1626" y="1584"/>
                  </a:lnTo>
                  <a:lnTo>
                    <a:pt x="1626" y="1566"/>
                  </a:lnTo>
                  <a:lnTo>
                    <a:pt x="1632" y="1566"/>
                  </a:lnTo>
                  <a:lnTo>
                    <a:pt x="1656" y="1578"/>
                  </a:lnTo>
                  <a:lnTo>
                    <a:pt x="1662" y="1584"/>
                  </a:lnTo>
                  <a:lnTo>
                    <a:pt x="1674" y="1590"/>
                  </a:lnTo>
                  <a:lnTo>
                    <a:pt x="1686" y="1590"/>
                  </a:lnTo>
                  <a:lnTo>
                    <a:pt x="1692" y="1584"/>
                  </a:lnTo>
                  <a:lnTo>
                    <a:pt x="1710" y="1548"/>
                  </a:lnTo>
                  <a:lnTo>
                    <a:pt x="1716" y="1548"/>
                  </a:lnTo>
                  <a:lnTo>
                    <a:pt x="1734" y="1566"/>
                  </a:lnTo>
                  <a:lnTo>
                    <a:pt x="1746" y="1566"/>
                  </a:lnTo>
                  <a:lnTo>
                    <a:pt x="1752" y="1560"/>
                  </a:lnTo>
                  <a:lnTo>
                    <a:pt x="1758" y="1548"/>
                  </a:lnTo>
                  <a:lnTo>
                    <a:pt x="1764" y="1542"/>
                  </a:lnTo>
                  <a:lnTo>
                    <a:pt x="1770" y="1554"/>
                  </a:lnTo>
                  <a:lnTo>
                    <a:pt x="1776" y="1560"/>
                  </a:lnTo>
                  <a:lnTo>
                    <a:pt x="1782" y="1572"/>
                  </a:lnTo>
                  <a:lnTo>
                    <a:pt x="1794" y="1578"/>
                  </a:lnTo>
                  <a:lnTo>
                    <a:pt x="1800" y="1584"/>
                  </a:lnTo>
                  <a:lnTo>
                    <a:pt x="1818" y="1584"/>
                  </a:lnTo>
                  <a:lnTo>
                    <a:pt x="1824" y="1578"/>
                  </a:lnTo>
                  <a:lnTo>
                    <a:pt x="1830" y="1566"/>
                  </a:lnTo>
                  <a:lnTo>
                    <a:pt x="1842" y="1554"/>
                  </a:lnTo>
                  <a:lnTo>
                    <a:pt x="1848" y="1554"/>
                  </a:lnTo>
                  <a:lnTo>
                    <a:pt x="1860" y="1560"/>
                  </a:lnTo>
                  <a:lnTo>
                    <a:pt x="1872" y="1572"/>
                  </a:lnTo>
                  <a:lnTo>
                    <a:pt x="1872" y="1584"/>
                  </a:lnTo>
                  <a:lnTo>
                    <a:pt x="1878" y="1596"/>
                  </a:lnTo>
                  <a:lnTo>
                    <a:pt x="1878" y="1614"/>
                  </a:lnTo>
                  <a:lnTo>
                    <a:pt x="1914" y="1614"/>
                  </a:lnTo>
                  <a:lnTo>
                    <a:pt x="1920" y="1620"/>
                  </a:lnTo>
                  <a:lnTo>
                    <a:pt x="1926" y="1620"/>
                  </a:lnTo>
                  <a:lnTo>
                    <a:pt x="1926" y="1608"/>
                  </a:lnTo>
                  <a:lnTo>
                    <a:pt x="1932" y="1602"/>
                  </a:lnTo>
                  <a:lnTo>
                    <a:pt x="1932" y="1608"/>
                  </a:lnTo>
                  <a:lnTo>
                    <a:pt x="1956" y="1632"/>
                  </a:lnTo>
                  <a:lnTo>
                    <a:pt x="1962" y="1626"/>
                  </a:lnTo>
                  <a:lnTo>
                    <a:pt x="1968" y="1614"/>
                  </a:lnTo>
                  <a:lnTo>
                    <a:pt x="1968" y="1596"/>
                  </a:lnTo>
                  <a:lnTo>
                    <a:pt x="1962" y="1584"/>
                  </a:lnTo>
                  <a:lnTo>
                    <a:pt x="1980" y="1590"/>
                  </a:lnTo>
                  <a:lnTo>
                    <a:pt x="1992" y="1608"/>
                  </a:lnTo>
                  <a:lnTo>
                    <a:pt x="2004" y="1614"/>
                  </a:lnTo>
                  <a:lnTo>
                    <a:pt x="2004" y="1626"/>
                  </a:lnTo>
                  <a:lnTo>
                    <a:pt x="2010" y="1626"/>
                  </a:lnTo>
                  <a:lnTo>
                    <a:pt x="2016" y="1632"/>
                  </a:lnTo>
                  <a:lnTo>
                    <a:pt x="2028" y="1632"/>
                  </a:lnTo>
                  <a:lnTo>
                    <a:pt x="2034" y="1626"/>
                  </a:lnTo>
                  <a:lnTo>
                    <a:pt x="2034" y="1620"/>
                  </a:lnTo>
                  <a:lnTo>
                    <a:pt x="2028" y="1608"/>
                  </a:lnTo>
                  <a:lnTo>
                    <a:pt x="2022" y="1602"/>
                  </a:lnTo>
                  <a:lnTo>
                    <a:pt x="2010" y="1596"/>
                  </a:lnTo>
                  <a:lnTo>
                    <a:pt x="2004" y="1590"/>
                  </a:lnTo>
                  <a:lnTo>
                    <a:pt x="1998" y="1578"/>
                  </a:lnTo>
                  <a:lnTo>
                    <a:pt x="2010" y="1578"/>
                  </a:lnTo>
                  <a:lnTo>
                    <a:pt x="2022" y="1566"/>
                  </a:lnTo>
                  <a:lnTo>
                    <a:pt x="2022" y="1554"/>
                  </a:lnTo>
                  <a:lnTo>
                    <a:pt x="2016" y="1548"/>
                  </a:lnTo>
                  <a:lnTo>
                    <a:pt x="1968" y="1548"/>
                  </a:lnTo>
                  <a:lnTo>
                    <a:pt x="1962" y="1542"/>
                  </a:lnTo>
                  <a:lnTo>
                    <a:pt x="1962" y="1530"/>
                  </a:lnTo>
                  <a:lnTo>
                    <a:pt x="1968" y="1524"/>
                  </a:lnTo>
                  <a:lnTo>
                    <a:pt x="1986" y="1524"/>
                  </a:lnTo>
                  <a:lnTo>
                    <a:pt x="1998" y="1530"/>
                  </a:lnTo>
                  <a:lnTo>
                    <a:pt x="2004" y="1530"/>
                  </a:lnTo>
                  <a:lnTo>
                    <a:pt x="2016" y="1536"/>
                  </a:lnTo>
                  <a:lnTo>
                    <a:pt x="2028" y="1536"/>
                  </a:lnTo>
                  <a:lnTo>
                    <a:pt x="2064" y="1518"/>
                  </a:lnTo>
                  <a:lnTo>
                    <a:pt x="2070" y="1512"/>
                  </a:lnTo>
                  <a:lnTo>
                    <a:pt x="2082" y="1512"/>
                  </a:lnTo>
                  <a:lnTo>
                    <a:pt x="2082" y="1518"/>
                  </a:lnTo>
                  <a:lnTo>
                    <a:pt x="2106" y="1518"/>
                  </a:lnTo>
                  <a:lnTo>
                    <a:pt x="2118" y="1512"/>
                  </a:lnTo>
                  <a:lnTo>
                    <a:pt x="2124" y="1512"/>
                  </a:lnTo>
                  <a:lnTo>
                    <a:pt x="2130" y="1506"/>
                  </a:lnTo>
                  <a:lnTo>
                    <a:pt x="2130" y="1500"/>
                  </a:lnTo>
                  <a:lnTo>
                    <a:pt x="2136" y="1488"/>
                  </a:lnTo>
                  <a:lnTo>
                    <a:pt x="2136" y="1482"/>
                  </a:lnTo>
                  <a:lnTo>
                    <a:pt x="2142" y="1482"/>
                  </a:lnTo>
                  <a:lnTo>
                    <a:pt x="2142" y="1488"/>
                  </a:lnTo>
                  <a:lnTo>
                    <a:pt x="2148" y="1500"/>
                  </a:lnTo>
                  <a:lnTo>
                    <a:pt x="2148" y="1524"/>
                  </a:lnTo>
                  <a:lnTo>
                    <a:pt x="2154" y="1524"/>
                  </a:lnTo>
                  <a:lnTo>
                    <a:pt x="2160" y="1518"/>
                  </a:lnTo>
                  <a:lnTo>
                    <a:pt x="2172" y="1512"/>
                  </a:lnTo>
                  <a:lnTo>
                    <a:pt x="2190" y="1512"/>
                  </a:lnTo>
                  <a:lnTo>
                    <a:pt x="2202" y="1506"/>
                  </a:lnTo>
                  <a:lnTo>
                    <a:pt x="2214" y="1506"/>
                  </a:lnTo>
                  <a:lnTo>
                    <a:pt x="2226" y="1512"/>
                  </a:lnTo>
                  <a:lnTo>
                    <a:pt x="2232" y="1524"/>
                  </a:lnTo>
                  <a:lnTo>
                    <a:pt x="2232" y="1506"/>
                  </a:lnTo>
                  <a:lnTo>
                    <a:pt x="2244" y="1506"/>
                  </a:lnTo>
                  <a:lnTo>
                    <a:pt x="2256" y="1518"/>
                  </a:lnTo>
                  <a:lnTo>
                    <a:pt x="2256" y="1530"/>
                  </a:lnTo>
                  <a:lnTo>
                    <a:pt x="2286" y="1524"/>
                  </a:lnTo>
                  <a:lnTo>
                    <a:pt x="2280" y="1536"/>
                  </a:lnTo>
                  <a:lnTo>
                    <a:pt x="2280" y="1548"/>
                  </a:lnTo>
                  <a:lnTo>
                    <a:pt x="2286" y="1554"/>
                  </a:lnTo>
                  <a:lnTo>
                    <a:pt x="2286" y="1566"/>
                  </a:lnTo>
                  <a:lnTo>
                    <a:pt x="2298" y="1578"/>
                  </a:lnTo>
                  <a:lnTo>
                    <a:pt x="2310" y="1578"/>
                  </a:lnTo>
                  <a:lnTo>
                    <a:pt x="2328" y="1572"/>
                  </a:lnTo>
                  <a:lnTo>
                    <a:pt x="2352" y="1548"/>
                  </a:lnTo>
                  <a:lnTo>
                    <a:pt x="2370" y="1542"/>
                  </a:lnTo>
                  <a:lnTo>
                    <a:pt x="2382" y="1542"/>
                  </a:lnTo>
                  <a:lnTo>
                    <a:pt x="2394" y="1548"/>
                  </a:lnTo>
                  <a:lnTo>
                    <a:pt x="2400" y="1554"/>
                  </a:lnTo>
                  <a:lnTo>
                    <a:pt x="2418" y="1590"/>
                  </a:lnTo>
                  <a:lnTo>
                    <a:pt x="2418" y="1602"/>
                  </a:lnTo>
                  <a:lnTo>
                    <a:pt x="2424" y="1608"/>
                  </a:lnTo>
                  <a:lnTo>
                    <a:pt x="2436" y="1614"/>
                  </a:lnTo>
                  <a:lnTo>
                    <a:pt x="2466" y="1614"/>
                  </a:lnTo>
                  <a:lnTo>
                    <a:pt x="2460" y="1656"/>
                  </a:lnTo>
                  <a:lnTo>
                    <a:pt x="2460" y="1662"/>
                  </a:lnTo>
                  <a:lnTo>
                    <a:pt x="2454" y="1668"/>
                  </a:lnTo>
                  <a:lnTo>
                    <a:pt x="2436" y="1704"/>
                  </a:lnTo>
                  <a:lnTo>
                    <a:pt x="2436" y="1710"/>
                  </a:lnTo>
                  <a:lnTo>
                    <a:pt x="2448" y="1722"/>
                  </a:lnTo>
                  <a:lnTo>
                    <a:pt x="2454" y="1722"/>
                  </a:lnTo>
                  <a:lnTo>
                    <a:pt x="2460" y="1734"/>
                  </a:lnTo>
                  <a:lnTo>
                    <a:pt x="2436" y="1758"/>
                  </a:lnTo>
                  <a:lnTo>
                    <a:pt x="2454" y="1806"/>
                  </a:lnTo>
                  <a:lnTo>
                    <a:pt x="2472" y="1788"/>
                  </a:lnTo>
                  <a:lnTo>
                    <a:pt x="2478" y="1788"/>
                  </a:lnTo>
                  <a:lnTo>
                    <a:pt x="2478" y="1794"/>
                  </a:lnTo>
                  <a:lnTo>
                    <a:pt x="2472" y="1800"/>
                  </a:lnTo>
                  <a:lnTo>
                    <a:pt x="2466" y="1812"/>
                  </a:lnTo>
                  <a:lnTo>
                    <a:pt x="2466" y="1818"/>
                  </a:lnTo>
                  <a:lnTo>
                    <a:pt x="2460" y="1830"/>
                  </a:lnTo>
                  <a:lnTo>
                    <a:pt x="2478" y="1830"/>
                  </a:lnTo>
                  <a:lnTo>
                    <a:pt x="2478" y="1878"/>
                  </a:lnTo>
                  <a:lnTo>
                    <a:pt x="2496" y="1878"/>
                  </a:lnTo>
                  <a:lnTo>
                    <a:pt x="2502" y="1884"/>
                  </a:lnTo>
                  <a:lnTo>
                    <a:pt x="2508" y="1884"/>
                  </a:lnTo>
                  <a:lnTo>
                    <a:pt x="2508" y="1896"/>
                  </a:lnTo>
                  <a:lnTo>
                    <a:pt x="2502" y="1908"/>
                  </a:lnTo>
                  <a:lnTo>
                    <a:pt x="2502" y="1920"/>
                  </a:lnTo>
                  <a:lnTo>
                    <a:pt x="2526" y="1944"/>
                  </a:lnTo>
                  <a:lnTo>
                    <a:pt x="2532" y="1944"/>
                  </a:lnTo>
                  <a:lnTo>
                    <a:pt x="2538" y="1938"/>
                  </a:lnTo>
                  <a:lnTo>
                    <a:pt x="2550" y="1932"/>
                  </a:lnTo>
                  <a:lnTo>
                    <a:pt x="2556" y="1932"/>
                  </a:lnTo>
                  <a:lnTo>
                    <a:pt x="2562" y="1926"/>
                  </a:lnTo>
                  <a:lnTo>
                    <a:pt x="2568" y="1914"/>
                  </a:lnTo>
                  <a:lnTo>
                    <a:pt x="2568" y="1896"/>
                  </a:lnTo>
                  <a:lnTo>
                    <a:pt x="2586" y="1896"/>
                  </a:lnTo>
                  <a:lnTo>
                    <a:pt x="2586" y="1872"/>
                  </a:lnTo>
                  <a:lnTo>
                    <a:pt x="2604" y="1836"/>
                  </a:lnTo>
                  <a:lnTo>
                    <a:pt x="2604" y="1818"/>
                  </a:lnTo>
                  <a:lnTo>
                    <a:pt x="2610" y="1806"/>
                  </a:lnTo>
                  <a:lnTo>
                    <a:pt x="2610" y="1794"/>
                  </a:lnTo>
                  <a:lnTo>
                    <a:pt x="2604" y="1782"/>
                  </a:lnTo>
                  <a:lnTo>
                    <a:pt x="2604" y="1770"/>
                  </a:lnTo>
                  <a:lnTo>
                    <a:pt x="2598" y="1752"/>
                  </a:lnTo>
                  <a:lnTo>
                    <a:pt x="2592" y="1740"/>
                  </a:lnTo>
                  <a:lnTo>
                    <a:pt x="2586" y="1722"/>
                  </a:lnTo>
                  <a:lnTo>
                    <a:pt x="2586" y="1704"/>
                  </a:lnTo>
                  <a:lnTo>
                    <a:pt x="2592" y="1686"/>
                  </a:lnTo>
                  <a:lnTo>
                    <a:pt x="2598" y="1674"/>
                  </a:lnTo>
                  <a:lnTo>
                    <a:pt x="2598" y="1644"/>
                  </a:lnTo>
                  <a:lnTo>
                    <a:pt x="2592" y="1626"/>
                  </a:lnTo>
                  <a:lnTo>
                    <a:pt x="2586" y="1614"/>
                  </a:lnTo>
                  <a:lnTo>
                    <a:pt x="2580" y="1596"/>
                  </a:lnTo>
                  <a:lnTo>
                    <a:pt x="2574" y="1584"/>
                  </a:lnTo>
                  <a:lnTo>
                    <a:pt x="2574" y="1518"/>
                  </a:lnTo>
                  <a:lnTo>
                    <a:pt x="2580" y="1488"/>
                  </a:lnTo>
                  <a:lnTo>
                    <a:pt x="2586" y="1470"/>
                  </a:lnTo>
                  <a:lnTo>
                    <a:pt x="2598" y="1452"/>
                  </a:lnTo>
                  <a:lnTo>
                    <a:pt x="2604" y="1440"/>
                  </a:lnTo>
                  <a:lnTo>
                    <a:pt x="2610" y="1422"/>
                  </a:lnTo>
                  <a:lnTo>
                    <a:pt x="2616" y="1416"/>
                  </a:lnTo>
                  <a:lnTo>
                    <a:pt x="2616" y="1410"/>
                  </a:lnTo>
                  <a:lnTo>
                    <a:pt x="2628" y="1398"/>
                  </a:lnTo>
                  <a:lnTo>
                    <a:pt x="2652" y="1380"/>
                  </a:lnTo>
                  <a:lnTo>
                    <a:pt x="2658" y="1356"/>
                  </a:lnTo>
                  <a:lnTo>
                    <a:pt x="2670" y="1368"/>
                  </a:lnTo>
                  <a:lnTo>
                    <a:pt x="2676" y="1344"/>
                  </a:lnTo>
                  <a:lnTo>
                    <a:pt x="2730" y="1344"/>
                  </a:lnTo>
                  <a:lnTo>
                    <a:pt x="2730" y="1314"/>
                  </a:lnTo>
                  <a:lnTo>
                    <a:pt x="2748" y="1320"/>
                  </a:lnTo>
                  <a:lnTo>
                    <a:pt x="2754" y="1308"/>
                  </a:lnTo>
                  <a:lnTo>
                    <a:pt x="2772" y="1308"/>
                  </a:lnTo>
                  <a:lnTo>
                    <a:pt x="2796" y="1278"/>
                  </a:lnTo>
                  <a:lnTo>
                    <a:pt x="2796" y="1272"/>
                  </a:lnTo>
                  <a:lnTo>
                    <a:pt x="2802" y="1266"/>
                  </a:lnTo>
                  <a:lnTo>
                    <a:pt x="2814" y="1242"/>
                  </a:lnTo>
                  <a:lnTo>
                    <a:pt x="2832" y="1236"/>
                  </a:lnTo>
                  <a:lnTo>
                    <a:pt x="2862" y="1236"/>
                  </a:lnTo>
                  <a:lnTo>
                    <a:pt x="2874" y="1242"/>
                  </a:lnTo>
                  <a:lnTo>
                    <a:pt x="2886" y="1242"/>
                  </a:lnTo>
                  <a:lnTo>
                    <a:pt x="2892" y="1236"/>
                  </a:lnTo>
                  <a:lnTo>
                    <a:pt x="2904" y="1212"/>
                  </a:lnTo>
                  <a:lnTo>
                    <a:pt x="2910" y="1206"/>
                  </a:lnTo>
                  <a:lnTo>
                    <a:pt x="2916" y="1194"/>
                  </a:lnTo>
                  <a:lnTo>
                    <a:pt x="2928" y="1200"/>
                  </a:lnTo>
                  <a:lnTo>
                    <a:pt x="2934" y="1176"/>
                  </a:lnTo>
                  <a:lnTo>
                    <a:pt x="3018" y="1170"/>
                  </a:lnTo>
                  <a:lnTo>
                    <a:pt x="3024" y="1146"/>
                  </a:lnTo>
                  <a:lnTo>
                    <a:pt x="2982" y="1152"/>
                  </a:lnTo>
                  <a:lnTo>
                    <a:pt x="2988" y="1146"/>
                  </a:lnTo>
                  <a:lnTo>
                    <a:pt x="3000" y="1140"/>
                  </a:lnTo>
                  <a:lnTo>
                    <a:pt x="3006" y="1140"/>
                  </a:lnTo>
                  <a:lnTo>
                    <a:pt x="3006" y="1134"/>
                  </a:lnTo>
                  <a:lnTo>
                    <a:pt x="3000" y="1128"/>
                  </a:lnTo>
                  <a:lnTo>
                    <a:pt x="2994" y="1116"/>
                  </a:lnTo>
                  <a:lnTo>
                    <a:pt x="2988" y="1110"/>
                  </a:lnTo>
                  <a:lnTo>
                    <a:pt x="3024" y="1104"/>
                  </a:lnTo>
                  <a:lnTo>
                    <a:pt x="3048" y="1116"/>
                  </a:lnTo>
                  <a:lnTo>
                    <a:pt x="3078" y="1080"/>
                  </a:lnTo>
                  <a:lnTo>
                    <a:pt x="3024" y="1074"/>
                  </a:lnTo>
                  <a:lnTo>
                    <a:pt x="3024" y="1050"/>
                  </a:lnTo>
                  <a:lnTo>
                    <a:pt x="3036" y="1062"/>
                  </a:lnTo>
                  <a:lnTo>
                    <a:pt x="3078" y="1050"/>
                  </a:lnTo>
                  <a:lnTo>
                    <a:pt x="3084" y="990"/>
                  </a:lnTo>
                  <a:lnTo>
                    <a:pt x="3054" y="1002"/>
                  </a:lnTo>
                  <a:lnTo>
                    <a:pt x="3048" y="972"/>
                  </a:lnTo>
                  <a:lnTo>
                    <a:pt x="3024" y="960"/>
                  </a:lnTo>
                  <a:lnTo>
                    <a:pt x="3072" y="978"/>
                  </a:lnTo>
                  <a:lnTo>
                    <a:pt x="3078" y="972"/>
                  </a:lnTo>
                  <a:lnTo>
                    <a:pt x="3060" y="954"/>
                  </a:lnTo>
                  <a:lnTo>
                    <a:pt x="3090" y="954"/>
                  </a:lnTo>
                  <a:lnTo>
                    <a:pt x="3084" y="948"/>
                  </a:lnTo>
                  <a:lnTo>
                    <a:pt x="3078" y="936"/>
                  </a:lnTo>
                  <a:lnTo>
                    <a:pt x="3060" y="918"/>
                  </a:lnTo>
                  <a:lnTo>
                    <a:pt x="3054" y="906"/>
                  </a:lnTo>
                  <a:lnTo>
                    <a:pt x="3054" y="894"/>
                  </a:lnTo>
                  <a:lnTo>
                    <a:pt x="3060" y="888"/>
                  </a:lnTo>
                  <a:lnTo>
                    <a:pt x="3042" y="870"/>
                  </a:lnTo>
                  <a:lnTo>
                    <a:pt x="3042" y="864"/>
                  </a:lnTo>
                  <a:lnTo>
                    <a:pt x="3048" y="864"/>
                  </a:lnTo>
                  <a:lnTo>
                    <a:pt x="3066" y="846"/>
                  </a:lnTo>
                  <a:lnTo>
                    <a:pt x="3072" y="846"/>
                  </a:lnTo>
                  <a:lnTo>
                    <a:pt x="3066" y="870"/>
                  </a:lnTo>
                  <a:lnTo>
                    <a:pt x="3096" y="894"/>
                  </a:lnTo>
                  <a:lnTo>
                    <a:pt x="3096" y="888"/>
                  </a:lnTo>
                  <a:lnTo>
                    <a:pt x="3102" y="882"/>
                  </a:lnTo>
                  <a:lnTo>
                    <a:pt x="3102" y="864"/>
                  </a:lnTo>
                  <a:lnTo>
                    <a:pt x="3108" y="852"/>
                  </a:lnTo>
                  <a:lnTo>
                    <a:pt x="3108" y="834"/>
                  </a:lnTo>
                  <a:lnTo>
                    <a:pt x="3114" y="822"/>
                  </a:lnTo>
                  <a:lnTo>
                    <a:pt x="3144" y="792"/>
                  </a:lnTo>
                  <a:lnTo>
                    <a:pt x="3156" y="786"/>
                  </a:lnTo>
                  <a:lnTo>
                    <a:pt x="3162" y="786"/>
                  </a:lnTo>
                  <a:lnTo>
                    <a:pt x="3162" y="792"/>
                  </a:lnTo>
                  <a:lnTo>
                    <a:pt x="3150" y="816"/>
                  </a:lnTo>
                  <a:lnTo>
                    <a:pt x="3132" y="834"/>
                  </a:lnTo>
                  <a:lnTo>
                    <a:pt x="3126" y="846"/>
                  </a:lnTo>
                  <a:lnTo>
                    <a:pt x="3120" y="882"/>
                  </a:lnTo>
                  <a:lnTo>
                    <a:pt x="3138" y="882"/>
                  </a:lnTo>
                  <a:lnTo>
                    <a:pt x="3138" y="894"/>
                  </a:lnTo>
                  <a:lnTo>
                    <a:pt x="3132" y="906"/>
                  </a:lnTo>
                  <a:lnTo>
                    <a:pt x="3132" y="918"/>
                  </a:lnTo>
                  <a:lnTo>
                    <a:pt x="3114" y="936"/>
                  </a:lnTo>
                  <a:lnTo>
                    <a:pt x="3102" y="960"/>
                  </a:lnTo>
                  <a:lnTo>
                    <a:pt x="3102" y="978"/>
                  </a:lnTo>
                  <a:lnTo>
                    <a:pt x="3126" y="954"/>
                  </a:lnTo>
                  <a:lnTo>
                    <a:pt x="3132" y="942"/>
                  </a:lnTo>
                  <a:lnTo>
                    <a:pt x="3144" y="930"/>
                  </a:lnTo>
                  <a:lnTo>
                    <a:pt x="3168" y="918"/>
                  </a:lnTo>
                  <a:lnTo>
                    <a:pt x="3180" y="906"/>
                  </a:lnTo>
                  <a:lnTo>
                    <a:pt x="3192" y="882"/>
                  </a:lnTo>
                  <a:lnTo>
                    <a:pt x="3192" y="798"/>
                  </a:lnTo>
                  <a:lnTo>
                    <a:pt x="3198" y="780"/>
                  </a:lnTo>
                  <a:lnTo>
                    <a:pt x="3198" y="768"/>
                  </a:lnTo>
                  <a:lnTo>
                    <a:pt x="3204" y="756"/>
                  </a:lnTo>
                  <a:lnTo>
                    <a:pt x="3210" y="756"/>
                  </a:lnTo>
                  <a:lnTo>
                    <a:pt x="3210" y="768"/>
                  </a:lnTo>
                  <a:lnTo>
                    <a:pt x="3204" y="780"/>
                  </a:lnTo>
                  <a:lnTo>
                    <a:pt x="3204" y="798"/>
                  </a:lnTo>
                  <a:lnTo>
                    <a:pt x="3210" y="798"/>
                  </a:lnTo>
                  <a:lnTo>
                    <a:pt x="3216" y="804"/>
                  </a:lnTo>
                  <a:lnTo>
                    <a:pt x="3216" y="840"/>
                  </a:lnTo>
                  <a:lnTo>
                    <a:pt x="3234" y="822"/>
                  </a:lnTo>
                  <a:lnTo>
                    <a:pt x="3240" y="810"/>
                  </a:lnTo>
                  <a:lnTo>
                    <a:pt x="3288" y="762"/>
                  </a:lnTo>
                  <a:lnTo>
                    <a:pt x="3300" y="756"/>
                  </a:lnTo>
                  <a:lnTo>
                    <a:pt x="3324" y="732"/>
                  </a:lnTo>
                  <a:lnTo>
                    <a:pt x="3324" y="726"/>
                  </a:lnTo>
                  <a:lnTo>
                    <a:pt x="3318" y="720"/>
                  </a:lnTo>
                  <a:lnTo>
                    <a:pt x="3312" y="720"/>
                  </a:lnTo>
                  <a:lnTo>
                    <a:pt x="3306" y="714"/>
                  </a:lnTo>
                  <a:lnTo>
                    <a:pt x="3306" y="702"/>
                  </a:lnTo>
                  <a:lnTo>
                    <a:pt x="3312" y="696"/>
                  </a:lnTo>
                  <a:lnTo>
                    <a:pt x="3324" y="696"/>
                  </a:lnTo>
                  <a:lnTo>
                    <a:pt x="3330" y="702"/>
                  </a:lnTo>
                  <a:lnTo>
                    <a:pt x="3360" y="702"/>
                  </a:lnTo>
                  <a:lnTo>
                    <a:pt x="3390" y="696"/>
                  </a:lnTo>
                  <a:lnTo>
                    <a:pt x="3450" y="672"/>
                  </a:lnTo>
                  <a:lnTo>
                    <a:pt x="3462" y="666"/>
                  </a:lnTo>
                  <a:lnTo>
                    <a:pt x="3444" y="660"/>
                  </a:lnTo>
                  <a:lnTo>
                    <a:pt x="3438" y="660"/>
                  </a:lnTo>
                  <a:lnTo>
                    <a:pt x="3432" y="666"/>
                  </a:lnTo>
                  <a:lnTo>
                    <a:pt x="3414" y="672"/>
                  </a:lnTo>
                  <a:lnTo>
                    <a:pt x="3402" y="672"/>
                  </a:lnTo>
                  <a:lnTo>
                    <a:pt x="3390" y="678"/>
                  </a:lnTo>
                  <a:lnTo>
                    <a:pt x="3372" y="678"/>
                  </a:lnTo>
                  <a:lnTo>
                    <a:pt x="3360" y="684"/>
                  </a:lnTo>
                  <a:lnTo>
                    <a:pt x="3348" y="684"/>
                  </a:lnTo>
                  <a:lnTo>
                    <a:pt x="3342" y="678"/>
                  </a:lnTo>
                  <a:lnTo>
                    <a:pt x="3342" y="672"/>
                  </a:lnTo>
                  <a:lnTo>
                    <a:pt x="3348" y="666"/>
                  </a:lnTo>
                  <a:lnTo>
                    <a:pt x="3354" y="654"/>
                  </a:lnTo>
                  <a:lnTo>
                    <a:pt x="3366" y="654"/>
                  </a:lnTo>
                  <a:lnTo>
                    <a:pt x="3378" y="648"/>
                  </a:lnTo>
                  <a:lnTo>
                    <a:pt x="3402" y="648"/>
                  </a:lnTo>
                  <a:lnTo>
                    <a:pt x="3492" y="642"/>
                  </a:lnTo>
                  <a:lnTo>
                    <a:pt x="3534" y="606"/>
                  </a:lnTo>
                  <a:lnTo>
                    <a:pt x="3546" y="618"/>
                  </a:lnTo>
                  <a:lnTo>
                    <a:pt x="3570" y="606"/>
                  </a:lnTo>
                  <a:lnTo>
                    <a:pt x="3570" y="642"/>
                  </a:lnTo>
                  <a:lnTo>
                    <a:pt x="3600" y="618"/>
                  </a:lnTo>
                  <a:lnTo>
                    <a:pt x="3624" y="612"/>
                  </a:lnTo>
                  <a:lnTo>
                    <a:pt x="3630" y="582"/>
                  </a:lnTo>
                  <a:lnTo>
                    <a:pt x="3618" y="570"/>
                  </a:lnTo>
                  <a:lnTo>
                    <a:pt x="3612" y="600"/>
                  </a:lnTo>
                  <a:lnTo>
                    <a:pt x="3588" y="600"/>
                  </a:lnTo>
                  <a:lnTo>
                    <a:pt x="3588" y="576"/>
                  </a:lnTo>
                  <a:lnTo>
                    <a:pt x="3570" y="552"/>
                  </a:lnTo>
                  <a:lnTo>
                    <a:pt x="3594" y="540"/>
                  </a:lnTo>
                  <a:lnTo>
                    <a:pt x="3600" y="504"/>
                  </a:lnTo>
                  <a:lnTo>
                    <a:pt x="3612" y="498"/>
                  </a:lnTo>
                  <a:lnTo>
                    <a:pt x="3618" y="486"/>
                  </a:lnTo>
                  <a:lnTo>
                    <a:pt x="3630" y="480"/>
                  </a:lnTo>
                  <a:lnTo>
                    <a:pt x="3636" y="474"/>
                  </a:lnTo>
                  <a:lnTo>
                    <a:pt x="3648" y="468"/>
                  </a:lnTo>
                  <a:lnTo>
                    <a:pt x="3654" y="456"/>
                  </a:lnTo>
                  <a:lnTo>
                    <a:pt x="3654" y="450"/>
                  </a:lnTo>
                  <a:lnTo>
                    <a:pt x="3660" y="444"/>
                  </a:lnTo>
                  <a:lnTo>
                    <a:pt x="3660" y="438"/>
                  </a:lnTo>
                  <a:lnTo>
                    <a:pt x="3690" y="444"/>
                  </a:lnTo>
                  <a:lnTo>
                    <a:pt x="3702" y="426"/>
                  </a:lnTo>
                  <a:lnTo>
                    <a:pt x="3708" y="432"/>
                  </a:lnTo>
                  <a:lnTo>
                    <a:pt x="3720" y="432"/>
                  </a:lnTo>
                  <a:lnTo>
                    <a:pt x="3726" y="426"/>
                  </a:lnTo>
                  <a:lnTo>
                    <a:pt x="3738" y="420"/>
                  </a:lnTo>
                  <a:lnTo>
                    <a:pt x="3744" y="408"/>
                  </a:lnTo>
                  <a:lnTo>
                    <a:pt x="3756" y="402"/>
                  </a:lnTo>
                  <a:lnTo>
                    <a:pt x="3774" y="384"/>
                  </a:lnTo>
                  <a:lnTo>
                    <a:pt x="3774" y="414"/>
                  </a:lnTo>
                  <a:lnTo>
                    <a:pt x="3786" y="408"/>
                  </a:lnTo>
                  <a:lnTo>
                    <a:pt x="3792" y="402"/>
                  </a:lnTo>
                  <a:lnTo>
                    <a:pt x="3828" y="384"/>
                  </a:lnTo>
                  <a:lnTo>
                    <a:pt x="3834" y="378"/>
                  </a:lnTo>
                  <a:lnTo>
                    <a:pt x="3846" y="378"/>
                  </a:lnTo>
                  <a:lnTo>
                    <a:pt x="3858" y="372"/>
                  </a:lnTo>
                  <a:lnTo>
                    <a:pt x="3876" y="372"/>
                  </a:lnTo>
                  <a:lnTo>
                    <a:pt x="3888" y="366"/>
                  </a:lnTo>
                  <a:lnTo>
                    <a:pt x="3900" y="366"/>
                  </a:lnTo>
                  <a:lnTo>
                    <a:pt x="3900" y="330"/>
                  </a:lnTo>
                  <a:lnTo>
                    <a:pt x="3876" y="330"/>
                  </a:lnTo>
                  <a:lnTo>
                    <a:pt x="3876" y="324"/>
                  </a:lnTo>
                  <a:lnTo>
                    <a:pt x="3882" y="312"/>
                  </a:lnTo>
                  <a:lnTo>
                    <a:pt x="3894" y="300"/>
                  </a:lnTo>
                  <a:lnTo>
                    <a:pt x="3888" y="294"/>
                  </a:lnTo>
                  <a:lnTo>
                    <a:pt x="3882" y="294"/>
                  </a:lnTo>
                  <a:lnTo>
                    <a:pt x="3876" y="288"/>
                  </a:lnTo>
                  <a:lnTo>
                    <a:pt x="3876" y="276"/>
                  </a:lnTo>
                  <a:lnTo>
                    <a:pt x="3888" y="252"/>
                  </a:lnTo>
                  <a:lnTo>
                    <a:pt x="3900" y="222"/>
                  </a:lnTo>
                  <a:lnTo>
                    <a:pt x="3912" y="198"/>
                  </a:lnTo>
                  <a:lnTo>
                    <a:pt x="3918" y="174"/>
                  </a:lnTo>
                  <a:lnTo>
                    <a:pt x="3918" y="168"/>
                  </a:lnTo>
                  <a:lnTo>
                    <a:pt x="3912" y="162"/>
                  </a:lnTo>
                  <a:lnTo>
                    <a:pt x="3876" y="162"/>
                  </a:lnTo>
                  <a:lnTo>
                    <a:pt x="3864" y="168"/>
                  </a:lnTo>
                  <a:lnTo>
                    <a:pt x="3858" y="168"/>
                  </a:lnTo>
                  <a:close/>
                  <a:moveTo>
                    <a:pt x="2718" y="366"/>
                  </a:moveTo>
                  <a:lnTo>
                    <a:pt x="2712" y="366"/>
                  </a:lnTo>
                  <a:lnTo>
                    <a:pt x="2712" y="354"/>
                  </a:lnTo>
                  <a:lnTo>
                    <a:pt x="2718" y="348"/>
                  </a:lnTo>
                  <a:lnTo>
                    <a:pt x="2718" y="336"/>
                  </a:lnTo>
                  <a:lnTo>
                    <a:pt x="2712" y="336"/>
                  </a:lnTo>
                  <a:lnTo>
                    <a:pt x="2700" y="342"/>
                  </a:lnTo>
                  <a:lnTo>
                    <a:pt x="2694" y="348"/>
                  </a:lnTo>
                  <a:lnTo>
                    <a:pt x="2682" y="354"/>
                  </a:lnTo>
                  <a:lnTo>
                    <a:pt x="2676" y="372"/>
                  </a:lnTo>
                  <a:lnTo>
                    <a:pt x="2664" y="366"/>
                  </a:lnTo>
                  <a:lnTo>
                    <a:pt x="2664" y="378"/>
                  </a:lnTo>
                  <a:lnTo>
                    <a:pt x="2652" y="402"/>
                  </a:lnTo>
                  <a:lnTo>
                    <a:pt x="2628" y="414"/>
                  </a:lnTo>
                  <a:lnTo>
                    <a:pt x="2628" y="426"/>
                  </a:lnTo>
                  <a:lnTo>
                    <a:pt x="2634" y="432"/>
                  </a:lnTo>
                  <a:lnTo>
                    <a:pt x="2628" y="432"/>
                  </a:lnTo>
                  <a:lnTo>
                    <a:pt x="2598" y="462"/>
                  </a:lnTo>
                  <a:lnTo>
                    <a:pt x="2598" y="468"/>
                  </a:lnTo>
                  <a:lnTo>
                    <a:pt x="2604" y="474"/>
                  </a:lnTo>
                  <a:lnTo>
                    <a:pt x="2610" y="474"/>
                  </a:lnTo>
                  <a:lnTo>
                    <a:pt x="2616" y="480"/>
                  </a:lnTo>
                  <a:lnTo>
                    <a:pt x="2616" y="492"/>
                  </a:lnTo>
                  <a:lnTo>
                    <a:pt x="2610" y="498"/>
                  </a:lnTo>
                  <a:lnTo>
                    <a:pt x="2604" y="498"/>
                  </a:lnTo>
                  <a:lnTo>
                    <a:pt x="2604" y="510"/>
                  </a:lnTo>
                  <a:lnTo>
                    <a:pt x="2592" y="534"/>
                  </a:lnTo>
                  <a:lnTo>
                    <a:pt x="2580" y="552"/>
                  </a:lnTo>
                  <a:lnTo>
                    <a:pt x="2550" y="582"/>
                  </a:lnTo>
                  <a:lnTo>
                    <a:pt x="2478" y="618"/>
                  </a:lnTo>
                  <a:lnTo>
                    <a:pt x="2484" y="588"/>
                  </a:lnTo>
                  <a:lnTo>
                    <a:pt x="2478" y="582"/>
                  </a:lnTo>
                  <a:lnTo>
                    <a:pt x="2478" y="576"/>
                  </a:lnTo>
                  <a:lnTo>
                    <a:pt x="2472" y="570"/>
                  </a:lnTo>
                  <a:lnTo>
                    <a:pt x="2472" y="564"/>
                  </a:lnTo>
                  <a:lnTo>
                    <a:pt x="2478" y="552"/>
                  </a:lnTo>
                  <a:lnTo>
                    <a:pt x="2496" y="534"/>
                  </a:lnTo>
                  <a:lnTo>
                    <a:pt x="2502" y="522"/>
                  </a:lnTo>
                  <a:lnTo>
                    <a:pt x="2502" y="516"/>
                  </a:lnTo>
                  <a:lnTo>
                    <a:pt x="2496" y="510"/>
                  </a:lnTo>
                  <a:lnTo>
                    <a:pt x="2496" y="492"/>
                  </a:lnTo>
                  <a:lnTo>
                    <a:pt x="2502" y="480"/>
                  </a:lnTo>
                  <a:lnTo>
                    <a:pt x="2508" y="474"/>
                  </a:lnTo>
                  <a:lnTo>
                    <a:pt x="2514" y="462"/>
                  </a:lnTo>
                  <a:lnTo>
                    <a:pt x="2526" y="456"/>
                  </a:lnTo>
                  <a:lnTo>
                    <a:pt x="2532" y="450"/>
                  </a:lnTo>
                  <a:lnTo>
                    <a:pt x="2532" y="432"/>
                  </a:lnTo>
                  <a:lnTo>
                    <a:pt x="2538" y="432"/>
                  </a:lnTo>
                  <a:lnTo>
                    <a:pt x="2622" y="348"/>
                  </a:lnTo>
                  <a:lnTo>
                    <a:pt x="2592" y="354"/>
                  </a:lnTo>
                  <a:lnTo>
                    <a:pt x="2580" y="360"/>
                  </a:lnTo>
                  <a:lnTo>
                    <a:pt x="2574" y="366"/>
                  </a:lnTo>
                  <a:lnTo>
                    <a:pt x="2562" y="372"/>
                  </a:lnTo>
                  <a:lnTo>
                    <a:pt x="2556" y="378"/>
                  </a:lnTo>
                  <a:lnTo>
                    <a:pt x="2550" y="378"/>
                  </a:lnTo>
                  <a:lnTo>
                    <a:pt x="2550" y="372"/>
                  </a:lnTo>
                  <a:lnTo>
                    <a:pt x="2556" y="366"/>
                  </a:lnTo>
                  <a:lnTo>
                    <a:pt x="2568" y="360"/>
                  </a:lnTo>
                  <a:lnTo>
                    <a:pt x="2592" y="336"/>
                  </a:lnTo>
                  <a:lnTo>
                    <a:pt x="2604" y="330"/>
                  </a:lnTo>
                  <a:lnTo>
                    <a:pt x="2658" y="276"/>
                  </a:lnTo>
                  <a:lnTo>
                    <a:pt x="2670" y="288"/>
                  </a:lnTo>
                  <a:lnTo>
                    <a:pt x="2682" y="276"/>
                  </a:lnTo>
                  <a:lnTo>
                    <a:pt x="2682" y="288"/>
                  </a:lnTo>
                  <a:lnTo>
                    <a:pt x="2694" y="288"/>
                  </a:lnTo>
                  <a:lnTo>
                    <a:pt x="2700" y="282"/>
                  </a:lnTo>
                  <a:lnTo>
                    <a:pt x="2700" y="270"/>
                  </a:lnTo>
                  <a:lnTo>
                    <a:pt x="2724" y="276"/>
                  </a:lnTo>
                  <a:lnTo>
                    <a:pt x="2736" y="270"/>
                  </a:lnTo>
                  <a:lnTo>
                    <a:pt x="2742" y="270"/>
                  </a:lnTo>
                  <a:lnTo>
                    <a:pt x="2754" y="264"/>
                  </a:lnTo>
                  <a:lnTo>
                    <a:pt x="2772" y="264"/>
                  </a:lnTo>
                  <a:lnTo>
                    <a:pt x="2784" y="270"/>
                  </a:lnTo>
                  <a:lnTo>
                    <a:pt x="2790" y="276"/>
                  </a:lnTo>
                  <a:lnTo>
                    <a:pt x="2796" y="288"/>
                  </a:lnTo>
                  <a:lnTo>
                    <a:pt x="2772" y="294"/>
                  </a:lnTo>
                  <a:lnTo>
                    <a:pt x="2772" y="318"/>
                  </a:lnTo>
                  <a:lnTo>
                    <a:pt x="2742" y="318"/>
                  </a:lnTo>
                  <a:lnTo>
                    <a:pt x="2736" y="324"/>
                  </a:lnTo>
                  <a:lnTo>
                    <a:pt x="2736" y="360"/>
                  </a:lnTo>
                  <a:lnTo>
                    <a:pt x="2730" y="366"/>
                  </a:lnTo>
                  <a:lnTo>
                    <a:pt x="2718" y="366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76" name="Puerto Rico" descr="© INSCALE GmbH, 05.05.2010&#10;http://www.presentationload.com/">
              <a:extLst>
                <a:ext uri="{FF2B5EF4-FFF2-40B4-BE49-F238E27FC236}">
                  <a16:creationId xmlns:a16="http://schemas.microsoft.com/office/drawing/2014/main" id="{05F9092C-69D0-4690-BEBB-1EBD39D74CBB}"/>
                </a:ext>
              </a:extLst>
            </p:cNvPr>
            <p:cNvSpPr>
              <a:spLocks/>
            </p:cNvSpPr>
            <p:nvPr/>
          </p:nvSpPr>
          <p:spPr bwMode="gray">
            <a:xfrm>
              <a:off x="3467323" y="3854396"/>
              <a:ext cx="60346" cy="26987"/>
            </a:xfrm>
            <a:custGeom>
              <a:avLst/>
              <a:gdLst>
                <a:gd name="T0" fmla="*/ 2147483647 w 138"/>
                <a:gd name="T1" fmla="*/ 2147483647 h 60"/>
                <a:gd name="T2" fmla="*/ 2147483647 w 138"/>
                <a:gd name="T3" fmla="*/ 2147483647 h 60"/>
                <a:gd name="T4" fmla="*/ 2147483647 w 138"/>
                <a:gd name="T5" fmla="*/ 0 h 60"/>
                <a:gd name="T6" fmla="*/ 2147483647 w 138"/>
                <a:gd name="T7" fmla="*/ 0 h 60"/>
                <a:gd name="T8" fmla="*/ 2147483647 w 138"/>
                <a:gd name="T9" fmla="*/ 2147483647 h 60"/>
                <a:gd name="T10" fmla="*/ 0 w 138"/>
                <a:gd name="T11" fmla="*/ 2147483647 h 60"/>
                <a:gd name="T12" fmla="*/ 0 w 138"/>
                <a:gd name="T13" fmla="*/ 2147483647 h 60"/>
                <a:gd name="T14" fmla="*/ 2147483647 w 138"/>
                <a:gd name="T15" fmla="*/ 2147483647 h 60"/>
                <a:gd name="T16" fmla="*/ 2147483647 w 138"/>
                <a:gd name="T17" fmla="*/ 2147483647 h 60"/>
                <a:gd name="T18" fmla="*/ 2147483647 w 138"/>
                <a:gd name="T19" fmla="*/ 2147483647 h 60"/>
                <a:gd name="T20" fmla="*/ 2147483647 w 138"/>
                <a:gd name="T21" fmla="*/ 2147483647 h 60"/>
                <a:gd name="T22" fmla="*/ 2147483647 w 138"/>
                <a:gd name="T23" fmla="*/ 2147483647 h 60"/>
                <a:gd name="T24" fmla="*/ 2147483647 w 138"/>
                <a:gd name="T25" fmla="*/ 2147483647 h 60"/>
                <a:gd name="T26" fmla="*/ 2147483647 w 138"/>
                <a:gd name="T27" fmla="*/ 2147483647 h 60"/>
                <a:gd name="T28" fmla="*/ 2147483647 w 138"/>
                <a:gd name="T29" fmla="*/ 2147483647 h 60"/>
                <a:gd name="T30" fmla="*/ 2147483647 w 138"/>
                <a:gd name="T31" fmla="*/ 2147483647 h 60"/>
                <a:gd name="T32" fmla="*/ 2147483647 w 138"/>
                <a:gd name="T33" fmla="*/ 2147483647 h 60"/>
                <a:gd name="T34" fmla="*/ 2147483647 w 138"/>
                <a:gd name="T35" fmla="*/ 2147483647 h 6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38"/>
                <a:gd name="T55" fmla="*/ 0 h 60"/>
                <a:gd name="T56" fmla="*/ 138 w 138"/>
                <a:gd name="T57" fmla="*/ 60 h 60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38" h="60">
                  <a:moveTo>
                    <a:pt x="84" y="12"/>
                  </a:moveTo>
                  <a:lnTo>
                    <a:pt x="72" y="12"/>
                  </a:lnTo>
                  <a:lnTo>
                    <a:pt x="36" y="0"/>
                  </a:lnTo>
                  <a:lnTo>
                    <a:pt x="12" y="0"/>
                  </a:lnTo>
                  <a:lnTo>
                    <a:pt x="6" y="12"/>
                  </a:lnTo>
                  <a:lnTo>
                    <a:pt x="0" y="18"/>
                  </a:lnTo>
                  <a:lnTo>
                    <a:pt x="0" y="48"/>
                  </a:lnTo>
                  <a:lnTo>
                    <a:pt x="36" y="60"/>
                  </a:lnTo>
                  <a:lnTo>
                    <a:pt x="48" y="48"/>
                  </a:lnTo>
                  <a:lnTo>
                    <a:pt x="102" y="48"/>
                  </a:lnTo>
                  <a:lnTo>
                    <a:pt x="120" y="36"/>
                  </a:lnTo>
                  <a:lnTo>
                    <a:pt x="132" y="30"/>
                  </a:lnTo>
                  <a:lnTo>
                    <a:pt x="138" y="18"/>
                  </a:lnTo>
                  <a:lnTo>
                    <a:pt x="138" y="12"/>
                  </a:lnTo>
                  <a:lnTo>
                    <a:pt x="132" y="6"/>
                  </a:lnTo>
                  <a:lnTo>
                    <a:pt x="114" y="6"/>
                  </a:lnTo>
                  <a:lnTo>
                    <a:pt x="102" y="12"/>
                  </a:lnTo>
                  <a:lnTo>
                    <a:pt x="84" y="12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77" name="Panama" descr="© INSCALE GmbH, 05.05.2010&#10;http://www.presentationload.com/">
              <a:extLst>
                <a:ext uri="{FF2B5EF4-FFF2-40B4-BE49-F238E27FC236}">
                  <a16:creationId xmlns:a16="http://schemas.microsoft.com/office/drawing/2014/main" id="{A7DC8332-D8A2-4D09-A75D-A615A39BA2E3}"/>
                </a:ext>
              </a:extLst>
            </p:cNvPr>
            <p:cNvSpPr>
              <a:spLocks/>
            </p:cNvSpPr>
            <p:nvPr/>
          </p:nvSpPr>
          <p:spPr bwMode="gray">
            <a:xfrm>
              <a:off x="2941680" y="4173471"/>
              <a:ext cx="179449" cy="87309"/>
            </a:xfrm>
            <a:custGeom>
              <a:avLst/>
              <a:gdLst>
                <a:gd name="T0" fmla="*/ 2147483647 w 408"/>
                <a:gd name="T1" fmla="*/ 2147483647 h 198"/>
                <a:gd name="T2" fmla="*/ 2147483647 w 408"/>
                <a:gd name="T3" fmla="*/ 2147483647 h 198"/>
                <a:gd name="T4" fmla="*/ 2147483647 w 408"/>
                <a:gd name="T5" fmla="*/ 2147483647 h 198"/>
                <a:gd name="T6" fmla="*/ 2147483647 w 408"/>
                <a:gd name="T7" fmla="*/ 2147483647 h 198"/>
                <a:gd name="T8" fmla="*/ 2147483647 w 408"/>
                <a:gd name="T9" fmla="*/ 2147483647 h 198"/>
                <a:gd name="T10" fmla="*/ 2147483647 w 408"/>
                <a:gd name="T11" fmla="*/ 2147483647 h 198"/>
                <a:gd name="T12" fmla="*/ 2147483647 w 408"/>
                <a:gd name="T13" fmla="*/ 2147483647 h 198"/>
                <a:gd name="T14" fmla="*/ 2147483647 w 408"/>
                <a:gd name="T15" fmla="*/ 2147483647 h 198"/>
                <a:gd name="T16" fmla="*/ 2147483647 w 408"/>
                <a:gd name="T17" fmla="*/ 2147483647 h 198"/>
                <a:gd name="T18" fmla="*/ 2147483647 w 408"/>
                <a:gd name="T19" fmla="*/ 2147483647 h 198"/>
                <a:gd name="T20" fmla="*/ 2147483647 w 408"/>
                <a:gd name="T21" fmla="*/ 2147483647 h 198"/>
                <a:gd name="T22" fmla="*/ 2147483647 w 408"/>
                <a:gd name="T23" fmla="*/ 2147483647 h 198"/>
                <a:gd name="T24" fmla="*/ 2147483647 w 408"/>
                <a:gd name="T25" fmla="*/ 2147483647 h 198"/>
                <a:gd name="T26" fmla="*/ 2147483647 w 408"/>
                <a:gd name="T27" fmla="*/ 2147483647 h 198"/>
                <a:gd name="T28" fmla="*/ 2147483647 w 408"/>
                <a:gd name="T29" fmla="*/ 2147483647 h 198"/>
                <a:gd name="T30" fmla="*/ 2147483647 w 408"/>
                <a:gd name="T31" fmla="*/ 2147483647 h 198"/>
                <a:gd name="T32" fmla="*/ 2147483647 w 408"/>
                <a:gd name="T33" fmla="*/ 0 h 198"/>
                <a:gd name="T34" fmla="*/ 2147483647 w 408"/>
                <a:gd name="T35" fmla="*/ 2147483647 h 198"/>
                <a:gd name="T36" fmla="*/ 2147483647 w 408"/>
                <a:gd name="T37" fmla="*/ 2147483647 h 198"/>
                <a:gd name="T38" fmla="*/ 2147483647 w 408"/>
                <a:gd name="T39" fmla="*/ 2147483647 h 198"/>
                <a:gd name="T40" fmla="*/ 2147483647 w 408"/>
                <a:gd name="T41" fmla="*/ 2147483647 h 198"/>
                <a:gd name="T42" fmla="*/ 2147483647 w 408"/>
                <a:gd name="T43" fmla="*/ 2147483647 h 198"/>
                <a:gd name="T44" fmla="*/ 2147483647 w 408"/>
                <a:gd name="T45" fmla="*/ 2147483647 h 198"/>
                <a:gd name="T46" fmla="*/ 2147483647 w 408"/>
                <a:gd name="T47" fmla="*/ 2147483647 h 198"/>
                <a:gd name="T48" fmla="*/ 2147483647 w 408"/>
                <a:gd name="T49" fmla="*/ 2147483647 h 198"/>
                <a:gd name="T50" fmla="*/ 2147483647 w 408"/>
                <a:gd name="T51" fmla="*/ 2147483647 h 198"/>
                <a:gd name="T52" fmla="*/ 2147483647 w 408"/>
                <a:gd name="T53" fmla="*/ 2147483647 h 198"/>
                <a:gd name="T54" fmla="*/ 2147483647 w 408"/>
                <a:gd name="T55" fmla="*/ 2147483647 h 198"/>
                <a:gd name="T56" fmla="*/ 0 w 408"/>
                <a:gd name="T57" fmla="*/ 2147483647 h 198"/>
                <a:gd name="T58" fmla="*/ 2147483647 w 408"/>
                <a:gd name="T59" fmla="*/ 2147483647 h 198"/>
                <a:gd name="T60" fmla="*/ 2147483647 w 408"/>
                <a:gd name="T61" fmla="*/ 2147483647 h 198"/>
                <a:gd name="T62" fmla="*/ 2147483647 w 408"/>
                <a:gd name="T63" fmla="*/ 2147483647 h 198"/>
                <a:gd name="T64" fmla="*/ 0 w 408"/>
                <a:gd name="T65" fmla="*/ 2147483647 h 198"/>
                <a:gd name="T66" fmla="*/ 2147483647 w 408"/>
                <a:gd name="T67" fmla="*/ 2147483647 h 198"/>
                <a:gd name="T68" fmla="*/ 2147483647 w 408"/>
                <a:gd name="T69" fmla="*/ 2147483647 h 198"/>
                <a:gd name="T70" fmla="*/ 2147483647 w 408"/>
                <a:gd name="T71" fmla="*/ 2147483647 h 198"/>
                <a:gd name="T72" fmla="*/ 2147483647 w 408"/>
                <a:gd name="T73" fmla="*/ 2147483647 h 198"/>
                <a:gd name="T74" fmla="*/ 2147483647 w 408"/>
                <a:gd name="T75" fmla="*/ 2147483647 h 198"/>
                <a:gd name="T76" fmla="*/ 2147483647 w 408"/>
                <a:gd name="T77" fmla="*/ 2147483647 h 198"/>
                <a:gd name="T78" fmla="*/ 2147483647 w 408"/>
                <a:gd name="T79" fmla="*/ 2147483647 h 198"/>
                <a:gd name="T80" fmla="*/ 2147483647 w 408"/>
                <a:gd name="T81" fmla="*/ 2147483647 h 198"/>
                <a:gd name="T82" fmla="*/ 2147483647 w 408"/>
                <a:gd name="T83" fmla="*/ 2147483647 h 198"/>
                <a:gd name="T84" fmla="*/ 2147483647 w 408"/>
                <a:gd name="T85" fmla="*/ 2147483647 h 198"/>
                <a:gd name="T86" fmla="*/ 2147483647 w 408"/>
                <a:gd name="T87" fmla="*/ 2147483647 h 198"/>
                <a:gd name="T88" fmla="*/ 2147483647 w 408"/>
                <a:gd name="T89" fmla="*/ 2147483647 h 198"/>
                <a:gd name="T90" fmla="*/ 2147483647 w 408"/>
                <a:gd name="T91" fmla="*/ 2147483647 h 198"/>
                <a:gd name="T92" fmla="*/ 2147483647 w 408"/>
                <a:gd name="T93" fmla="*/ 2147483647 h 198"/>
                <a:gd name="T94" fmla="*/ 2147483647 w 408"/>
                <a:gd name="T95" fmla="*/ 2147483647 h 198"/>
                <a:gd name="T96" fmla="*/ 2147483647 w 408"/>
                <a:gd name="T97" fmla="*/ 2147483647 h 198"/>
                <a:gd name="T98" fmla="*/ 2147483647 w 408"/>
                <a:gd name="T99" fmla="*/ 2147483647 h 198"/>
                <a:gd name="T100" fmla="*/ 2147483647 w 408"/>
                <a:gd name="T101" fmla="*/ 2147483647 h 198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408"/>
                <a:gd name="T154" fmla="*/ 0 h 198"/>
                <a:gd name="T155" fmla="*/ 408 w 408"/>
                <a:gd name="T156" fmla="*/ 198 h 198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408" h="198">
                  <a:moveTo>
                    <a:pt x="306" y="66"/>
                  </a:moveTo>
                  <a:lnTo>
                    <a:pt x="318" y="78"/>
                  </a:lnTo>
                  <a:lnTo>
                    <a:pt x="324" y="90"/>
                  </a:lnTo>
                  <a:lnTo>
                    <a:pt x="330" y="96"/>
                  </a:lnTo>
                  <a:lnTo>
                    <a:pt x="342" y="90"/>
                  </a:lnTo>
                  <a:lnTo>
                    <a:pt x="372" y="120"/>
                  </a:lnTo>
                  <a:lnTo>
                    <a:pt x="342" y="102"/>
                  </a:lnTo>
                  <a:lnTo>
                    <a:pt x="342" y="120"/>
                  </a:lnTo>
                  <a:lnTo>
                    <a:pt x="336" y="132"/>
                  </a:lnTo>
                  <a:lnTo>
                    <a:pt x="336" y="162"/>
                  </a:lnTo>
                  <a:lnTo>
                    <a:pt x="342" y="168"/>
                  </a:lnTo>
                  <a:lnTo>
                    <a:pt x="348" y="180"/>
                  </a:lnTo>
                  <a:lnTo>
                    <a:pt x="354" y="186"/>
                  </a:lnTo>
                  <a:lnTo>
                    <a:pt x="360" y="186"/>
                  </a:lnTo>
                  <a:lnTo>
                    <a:pt x="372" y="156"/>
                  </a:lnTo>
                  <a:lnTo>
                    <a:pt x="378" y="162"/>
                  </a:lnTo>
                  <a:lnTo>
                    <a:pt x="390" y="168"/>
                  </a:lnTo>
                  <a:lnTo>
                    <a:pt x="396" y="162"/>
                  </a:lnTo>
                  <a:lnTo>
                    <a:pt x="408" y="138"/>
                  </a:lnTo>
                  <a:lnTo>
                    <a:pt x="408" y="126"/>
                  </a:lnTo>
                  <a:lnTo>
                    <a:pt x="396" y="120"/>
                  </a:lnTo>
                  <a:lnTo>
                    <a:pt x="390" y="108"/>
                  </a:lnTo>
                  <a:lnTo>
                    <a:pt x="390" y="90"/>
                  </a:lnTo>
                  <a:lnTo>
                    <a:pt x="396" y="84"/>
                  </a:lnTo>
                  <a:lnTo>
                    <a:pt x="372" y="66"/>
                  </a:lnTo>
                  <a:lnTo>
                    <a:pt x="372" y="60"/>
                  </a:lnTo>
                  <a:lnTo>
                    <a:pt x="366" y="54"/>
                  </a:lnTo>
                  <a:lnTo>
                    <a:pt x="366" y="42"/>
                  </a:lnTo>
                  <a:lnTo>
                    <a:pt x="360" y="30"/>
                  </a:lnTo>
                  <a:lnTo>
                    <a:pt x="348" y="24"/>
                  </a:lnTo>
                  <a:lnTo>
                    <a:pt x="330" y="18"/>
                  </a:lnTo>
                  <a:lnTo>
                    <a:pt x="288" y="18"/>
                  </a:lnTo>
                  <a:lnTo>
                    <a:pt x="282" y="0"/>
                  </a:lnTo>
                  <a:lnTo>
                    <a:pt x="246" y="0"/>
                  </a:lnTo>
                  <a:lnTo>
                    <a:pt x="234" y="6"/>
                  </a:lnTo>
                  <a:lnTo>
                    <a:pt x="228" y="12"/>
                  </a:lnTo>
                  <a:lnTo>
                    <a:pt x="222" y="24"/>
                  </a:lnTo>
                  <a:lnTo>
                    <a:pt x="210" y="36"/>
                  </a:lnTo>
                  <a:lnTo>
                    <a:pt x="204" y="36"/>
                  </a:lnTo>
                  <a:lnTo>
                    <a:pt x="198" y="30"/>
                  </a:lnTo>
                  <a:lnTo>
                    <a:pt x="192" y="30"/>
                  </a:lnTo>
                  <a:lnTo>
                    <a:pt x="168" y="42"/>
                  </a:lnTo>
                  <a:lnTo>
                    <a:pt x="144" y="66"/>
                  </a:lnTo>
                  <a:lnTo>
                    <a:pt x="132" y="72"/>
                  </a:lnTo>
                  <a:lnTo>
                    <a:pt x="120" y="72"/>
                  </a:lnTo>
                  <a:lnTo>
                    <a:pt x="114" y="66"/>
                  </a:lnTo>
                  <a:lnTo>
                    <a:pt x="102" y="60"/>
                  </a:lnTo>
                  <a:lnTo>
                    <a:pt x="90" y="42"/>
                  </a:lnTo>
                  <a:lnTo>
                    <a:pt x="78" y="54"/>
                  </a:lnTo>
                  <a:lnTo>
                    <a:pt x="60" y="54"/>
                  </a:lnTo>
                  <a:lnTo>
                    <a:pt x="48" y="42"/>
                  </a:lnTo>
                  <a:lnTo>
                    <a:pt x="48" y="18"/>
                  </a:lnTo>
                  <a:lnTo>
                    <a:pt x="36" y="6"/>
                  </a:lnTo>
                  <a:lnTo>
                    <a:pt x="24" y="6"/>
                  </a:lnTo>
                  <a:lnTo>
                    <a:pt x="18" y="12"/>
                  </a:lnTo>
                  <a:lnTo>
                    <a:pt x="6" y="12"/>
                  </a:lnTo>
                  <a:lnTo>
                    <a:pt x="0" y="18"/>
                  </a:lnTo>
                  <a:lnTo>
                    <a:pt x="0" y="36"/>
                  </a:lnTo>
                  <a:lnTo>
                    <a:pt x="6" y="42"/>
                  </a:lnTo>
                  <a:lnTo>
                    <a:pt x="6" y="48"/>
                  </a:lnTo>
                  <a:lnTo>
                    <a:pt x="24" y="48"/>
                  </a:lnTo>
                  <a:lnTo>
                    <a:pt x="30" y="54"/>
                  </a:lnTo>
                  <a:lnTo>
                    <a:pt x="12" y="72"/>
                  </a:lnTo>
                  <a:lnTo>
                    <a:pt x="6" y="72"/>
                  </a:lnTo>
                  <a:lnTo>
                    <a:pt x="6" y="96"/>
                  </a:lnTo>
                  <a:lnTo>
                    <a:pt x="0" y="102"/>
                  </a:lnTo>
                  <a:lnTo>
                    <a:pt x="6" y="108"/>
                  </a:lnTo>
                  <a:lnTo>
                    <a:pt x="48" y="102"/>
                  </a:lnTo>
                  <a:lnTo>
                    <a:pt x="60" y="120"/>
                  </a:lnTo>
                  <a:lnTo>
                    <a:pt x="90" y="114"/>
                  </a:lnTo>
                  <a:lnTo>
                    <a:pt x="90" y="126"/>
                  </a:lnTo>
                  <a:lnTo>
                    <a:pt x="84" y="132"/>
                  </a:lnTo>
                  <a:lnTo>
                    <a:pt x="84" y="150"/>
                  </a:lnTo>
                  <a:lnTo>
                    <a:pt x="90" y="156"/>
                  </a:lnTo>
                  <a:lnTo>
                    <a:pt x="108" y="156"/>
                  </a:lnTo>
                  <a:lnTo>
                    <a:pt x="114" y="150"/>
                  </a:lnTo>
                  <a:lnTo>
                    <a:pt x="120" y="150"/>
                  </a:lnTo>
                  <a:lnTo>
                    <a:pt x="120" y="132"/>
                  </a:lnTo>
                  <a:lnTo>
                    <a:pt x="138" y="126"/>
                  </a:lnTo>
                  <a:lnTo>
                    <a:pt x="138" y="150"/>
                  </a:lnTo>
                  <a:lnTo>
                    <a:pt x="144" y="168"/>
                  </a:lnTo>
                  <a:lnTo>
                    <a:pt x="144" y="180"/>
                  </a:lnTo>
                  <a:lnTo>
                    <a:pt x="150" y="192"/>
                  </a:lnTo>
                  <a:lnTo>
                    <a:pt x="156" y="198"/>
                  </a:lnTo>
                  <a:lnTo>
                    <a:pt x="162" y="198"/>
                  </a:lnTo>
                  <a:lnTo>
                    <a:pt x="180" y="192"/>
                  </a:lnTo>
                  <a:lnTo>
                    <a:pt x="198" y="174"/>
                  </a:lnTo>
                  <a:lnTo>
                    <a:pt x="204" y="174"/>
                  </a:lnTo>
                  <a:lnTo>
                    <a:pt x="198" y="168"/>
                  </a:lnTo>
                  <a:lnTo>
                    <a:pt x="186" y="162"/>
                  </a:lnTo>
                  <a:lnTo>
                    <a:pt x="180" y="150"/>
                  </a:lnTo>
                  <a:lnTo>
                    <a:pt x="174" y="144"/>
                  </a:lnTo>
                  <a:lnTo>
                    <a:pt x="168" y="132"/>
                  </a:lnTo>
                  <a:lnTo>
                    <a:pt x="162" y="126"/>
                  </a:lnTo>
                  <a:lnTo>
                    <a:pt x="186" y="102"/>
                  </a:lnTo>
                  <a:lnTo>
                    <a:pt x="222" y="84"/>
                  </a:lnTo>
                  <a:lnTo>
                    <a:pt x="228" y="72"/>
                  </a:lnTo>
                  <a:lnTo>
                    <a:pt x="246" y="54"/>
                  </a:lnTo>
                  <a:lnTo>
                    <a:pt x="258" y="48"/>
                  </a:lnTo>
                  <a:lnTo>
                    <a:pt x="276" y="54"/>
                  </a:lnTo>
                  <a:lnTo>
                    <a:pt x="288" y="60"/>
                  </a:lnTo>
                  <a:lnTo>
                    <a:pt x="306" y="66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78" name="Nicaragua" descr="© INSCALE GmbH, 05.05.2010&#10;http://www.presentationload.com/">
              <a:extLst>
                <a:ext uri="{FF2B5EF4-FFF2-40B4-BE49-F238E27FC236}">
                  <a16:creationId xmlns:a16="http://schemas.microsoft.com/office/drawing/2014/main" id="{7815D0E7-30E5-4961-9647-97C7978C07CB}"/>
                </a:ext>
              </a:extLst>
            </p:cNvPr>
            <p:cNvSpPr>
              <a:spLocks/>
            </p:cNvSpPr>
            <p:nvPr/>
          </p:nvSpPr>
          <p:spPr bwMode="gray">
            <a:xfrm>
              <a:off x="2806695" y="3984566"/>
              <a:ext cx="144513" cy="149219"/>
            </a:xfrm>
            <a:custGeom>
              <a:avLst/>
              <a:gdLst>
                <a:gd name="T0" fmla="*/ 2147483647 w 324"/>
                <a:gd name="T1" fmla="*/ 2147483647 h 330"/>
                <a:gd name="T2" fmla="*/ 2147483647 w 324"/>
                <a:gd name="T3" fmla="*/ 0 h 330"/>
                <a:gd name="T4" fmla="*/ 2147483647 w 324"/>
                <a:gd name="T5" fmla="*/ 2147483647 h 330"/>
                <a:gd name="T6" fmla="*/ 2147483647 w 324"/>
                <a:gd name="T7" fmla="*/ 2147483647 h 330"/>
                <a:gd name="T8" fmla="*/ 2147483647 w 324"/>
                <a:gd name="T9" fmla="*/ 0 h 330"/>
                <a:gd name="T10" fmla="*/ 2147483647 w 324"/>
                <a:gd name="T11" fmla="*/ 2147483647 h 330"/>
                <a:gd name="T12" fmla="*/ 2147483647 w 324"/>
                <a:gd name="T13" fmla="*/ 2147483647 h 330"/>
                <a:gd name="T14" fmla="*/ 2147483647 w 324"/>
                <a:gd name="T15" fmla="*/ 2147483647 h 330"/>
                <a:gd name="T16" fmla="*/ 2147483647 w 324"/>
                <a:gd name="T17" fmla="*/ 2147483647 h 330"/>
                <a:gd name="T18" fmla="*/ 2147483647 w 324"/>
                <a:gd name="T19" fmla="*/ 2147483647 h 330"/>
                <a:gd name="T20" fmla="*/ 2147483647 w 324"/>
                <a:gd name="T21" fmla="*/ 2147483647 h 330"/>
                <a:gd name="T22" fmla="*/ 2147483647 w 324"/>
                <a:gd name="T23" fmla="*/ 2147483647 h 330"/>
                <a:gd name="T24" fmla="*/ 2147483647 w 324"/>
                <a:gd name="T25" fmla="*/ 2147483647 h 330"/>
                <a:gd name="T26" fmla="*/ 2147483647 w 324"/>
                <a:gd name="T27" fmla="*/ 2147483647 h 330"/>
                <a:gd name="T28" fmla="*/ 2147483647 w 324"/>
                <a:gd name="T29" fmla="*/ 2147483647 h 330"/>
                <a:gd name="T30" fmla="*/ 2147483647 w 324"/>
                <a:gd name="T31" fmla="*/ 2147483647 h 330"/>
                <a:gd name="T32" fmla="*/ 2147483647 w 324"/>
                <a:gd name="T33" fmla="*/ 2147483647 h 330"/>
                <a:gd name="T34" fmla="*/ 2147483647 w 324"/>
                <a:gd name="T35" fmla="*/ 2147483647 h 330"/>
                <a:gd name="T36" fmla="*/ 2147483647 w 324"/>
                <a:gd name="T37" fmla="*/ 2147483647 h 330"/>
                <a:gd name="T38" fmla="*/ 2147483647 w 324"/>
                <a:gd name="T39" fmla="*/ 2147483647 h 330"/>
                <a:gd name="T40" fmla="*/ 2147483647 w 324"/>
                <a:gd name="T41" fmla="*/ 2147483647 h 330"/>
                <a:gd name="T42" fmla="*/ 2147483647 w 324"/>
                <a:gd name="T43" fmla="*/ 2147483647 h 330"/>
                <a:gd name="T44" fmla="*/ 2147483647 w 324"/>
                <a:gd name="T45" fmla="*/ 2147483647 h 330"/>
                <a:gd name="T46" fmla="*/ 2147483647 w 324"/>
                <a:gd name="T47" fmla="*/ 2147483647 h 330"/>
                <a:gd name="T48" fmla="*/ 2147483647 w 324"/>
                <a:gd name="T49" fmla="*/ 2147483647 h 330"/>
                <a:gd name="T50" fmla="*/ 2147483647 w 324"/>
                <a:gd name="T51" fmla="*/ 2147483647 h 330"/>
                <a:gd name="T52" fmla="*/ 2147483647 w 324"/>
                <a:gd name="T53" fmla="*/ 2147483647 h 330"/>
                <a:gd name="T54" fmla="*/ 2147483647 w 324"/>
                <a:gd name="T55" fmla="*/ 2147483647 h 330"/>
                <a:gd name="T56" fmla="*/ 2147483647 w 324"/>
                <a:gd name="T57" fmla="*/ 2147483647 h 330"/>
                <a:gd name="T58" fmla="*/ 2147483647 w 324"/>
                <a:gd name="T59" fmla="*/ 2147483647 h 330"/>
                <a:gd name="T60" fmla="*/ 2147483647 w 324"/>
                <a:gd name="T61" fmla="*/ 2147483647 h 330"/>
                <a:gd name="T62" fmla="*/ 2147483647 w 324"/>
                <a:gd name="T63" fmla="*/ 2147483647 h 330"/>
                <a:gd name="T64" fmla="*/ 2147483647 w 324"/>
                <a:gd name="T65" fmla="*/ 2147483647 h 330"/>
                <a:gd name="T66" fmla="*/ 2147483647 w 324"/>
                <a:gd name="T67" fmla="*/ 2147483647 h 330"/>
                <a:gd name="T68" fmla="*/ 2147483647 w 324"/>
                <a:gd name="T69" fmla="*/ 2147483647 h 330"/>
                <a:gd name="T70" fmla="*/ 2147483647 w 324"/>
                <a:gd name="T71" fmla="*/ 2147483647 h 330"/>
                <a:gd name="T72" fmla="*/ 2147483647 w 324"/>
                <a:gd name="T73" fmla="*/ 2147483647 h 330"/>
                <a:gd name="T74" fmla="*/ 2147483647 w 324"/>
                <a:gd name="T75" fmla="*/ 2147483647 h 330"/>
                <a:gd name="T76" fmla="*/ 2147483647 w 324"/>
                <a:gd name="T77" fmla="*/ 2147483647 h 330"/>
                <a:gd name="T78" fmla="*/ 2147483647 w 324"/>
                <a:gd name="T79" fmla="*/ 2147483647 h 330"/>
                <a:gd name="T80" fmla="*/ 2147483647 w 324"/>
                <a:gd name="T81" fmla="*/ 2147483647 h 33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324"/>
                <a:gd name="T124" fmla="*/ 0 h 330"/>
                <a:gd name="T125" fmla="*/ 324 w 324"/>
                <a:gd name="T126" fmla="*/ 330 h 330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324" h="330">
                  <a:moveTo>
                    <a:pt x="324" y="18"/>
                  </a:moveTo>
                  <a:lnTo>
                    <a:pt x="318" y="12"/>
                  </a:lnTo>
                  <a:lnTo>
                    <a:pt x="318" y="6"/>
                  </a:lnTo>
                  <a:lnTo>
                    <a:pt x="312" y="0"/>
                  </a:lnTo>
                  <a:lnTo>
                    <a:pt x="264" y="0"/>
                  </a:lnTo>
                  <a:lnTo>
                    <a:pt x="264" y="6"/>
                  </a:lnTo>
                  <a:lnTo>
                    <a:pt x="252" y="18"/>
                  </a:lnTo>
                  <a:lnTo>
                    <a:pt x="240" y="18"/>
                  </a:lnTo>
                  <a:lnTo>
                    <a:pt x="222" y="0"/>
                  </a:lnTo>
                  <a:lnTo>
                    <a:pt x="210" y="0"/>
                  </a:lnTo>
                  <a:lnTo>
                    <a:pt x="198" y="12"/>
                  </a:lnTo>
                  <a:lnTo>
                    <a:pt x="198" y="30"/>
                  </a:lnTo>
                  <a:lnTo>
                    <a:pt x="180" y="30"/>
                  </a:lnTo>
                  <a:lnTo>
                    <a:pt x="168" y="54"/>
                  </a:lnTo>
                  <a:lnTo>
                    <a:pt x="144" y="78"/>
                  </a:lnTo>
                  <a:lnTo>
                    <a:pt x="126" y="78"/>
                  </a:lnTo>
                  <a:lnTo>
                    <a:pt x="120" y="72"/>
                  </a:lnTo>
                  <a:lnTo>
                    <a:pt x="120" y="66"/>
                  </a:lnTo>
                  <a:lnTo>
                    <a:pt x="108" y="66"/>
                  </a:lnTo>
                  <a:lnTo>
                    <a:pt x="102" y="72"/>
                  </a:lnTo>
                  <a:lnTo>
                    <a:pt x="96" y="84"/>
                  </a:lnTo>
                  <a:lnTo>
                    <a:pt x="60" y="84"/>
                  </a:lnTo>
                  <a:lnTo>
                    <a:pt x="54" y="90"/>
                  </a:lnTo>
                  <a:lnTo>
                    <a:pt x="54" y="102"/>
                  </a:lnTo>
                  <a:lnTo>
                    <a:pt x="60" y="108"/>
                  </a:lnTo>
                  <a:lnTo>
                    <a:pt x="60" y="120"/>
                  </a:lnTo>
                  <a:lnTo>
                    <a:pt x="66" y="126"/>
                  </a:lnTo>
                  <a:lnTo>
                    <a:pt x="48" y="126"/>
                  </a:lnTo>
                  <a:lnTo>
                    <a:pt x="48" y="144"/>
                  </a:lnTo>
                  <a:lnTo>
                    <a:pt x="36" y="150"/>
                  </a:lnTo>
                  <a:lnTo>
                    <a:pt x="0" y="150"/>
                  </a:lnTo>
                  <a:lnTo>
                    <a:pt x="48" y="204"/>
                  </a:lnTo>
                  <a:lnTo>
                    <a:pt x="48" y="210"/>
                  </a:lnTo>
                  <a:lnTo>
                    <a:pt x="54" y="216"/>
                  </a:lnTo>
                  <a:lnTo>
                    <a:pt x="54" y="228"/>
                  </a:lnTo>
                  <a:lnTo>
                    <a:pt x="66" y="252"/>
                  </a:lnTo>
                  <a:lnTo>
                    <a:pt x="72" y="258"/>
                  </a:lnTo>
                  <a:lnTo>
                    <a:pt x="96" y="270"/>
                  </a:lnTo>
                  <a:lnTo>
                    <a:pt x="108" y="282"/>
                  </a:lnTo>
                  <a:lnTo>
                    <a:pt x="114" y="294"/>
                  </a:lnTo>
                  <a:lnTo>
                    <a:pt x="138" y="294"/>
                  </a:lnTo>
                  <a:lnTo>
                    <a:pt x="132" y="294"/>
                  </a:lnTo>
                  <a:lnTo>
                    <a:pt x="120" y="282"/>
                  </a:lnTo>
                  <a:lnTo>
                    <a:pt x="120" y="276"/>
                  </a:lnTo>
                  <a:lnTo>
                    <a:pt x="126" y="270"/>
                  </a:lnTo>
                  <a:lnTo>
                    <a:pt x="138" y="270"/>
                  </a:lnTo>
                  <a:lnTo>
                    <a:pt x="138" y="264"/>
                  </a:lnTo>
                  <a:lnTo>
                    <a:pt x="132" y="258"/>
                  </a:lnTo>
                  <a:lnTo>
                    <a:pt x="126" y="258"/>
                  </a:lnTo>
                  <a:lnTo>
                    <a:pt x="120" y="264"/>
                  </a:lnTo>
                  <a:lnTo>
                    <a:pt x="114" y="264"/>
                  </a:lnTo>
                  <a:lnTo>
                    <a:pt x="114" y="222"/>
                  </a:lnTo>
                  <a:lnTo>
                    <a:pt x="120" y="222"/>
                  </a:lnTo>
                  <a:lnTo>
                    <a:pt x="132" y="228"/>
                  </a:lnTo>
                  <a:lnTo>
                    <a:pt x="144" y="240"/>
                  </a:lnTo>
                  <a:lnTo>
                    <a:pt x="156" y="246"/>
                  </a:lnTo>
                  <a:lnTo>
                    <a:pt x="180" y="270"/>
                  </a:lnTo>
                  <a:lnTo>
                    <a:pt x="192" y="306"/>
                  </a:lnTo>
                  <a:lnTo>
                    <a:pt x="210" y="306"/>
                  </a:lnTo>
                  <a:lnTo>
                    <a:pt x="216" y="312"/>
                  </a:lnTo>
                  <a:lnTo>
                    <a:pt x="222" y="312"/>
                  </a:lnTo>
                  <a:lnTo>
                    <a:pt x="222" y="318"/>
                  </a:lnTo>
                  <a:lnTo>
                    <a:pt x="234" y="330"/>
                  </a:lnTo>
                  <a:lnTo>
                    <a:pt x="270" y="330"/>
                  </a:lnTo>
                  <a:lnTo>
                    <a:pt x="270" y="324"/>
                  </a:lnTo>
                  <a:lnTo>
                    <a:pt x="258" y="312"/>
                  </a:lnTo>
                  <a:lnTo>
                    <a:pt x="252" y="300"/>
                  </a:lnTo>
                  <a:lnTo>
                    <a:pt x="252" y="276"/>
                  </a:lnTo>
                  <a:lnTo>
                    <a:pt x="264" y="264"/>
                  </a:lnTo>
                  <a:lnTo>
                    <a:pt x="270" y="264"/>
                  </a:lnTo>
                  <a:lnTo>
                    <a:pt x="270" y="246"/>
                  </a:lnTo>
                  <a:lnTo>
                    <a:pt x="264" y="234"/>
                  </a:lnTo>
                  <a:lnTo>
                    <a:pt x="264" y="222"/>
                  </a:lnTo>
                  <a:lnTo>
                    <a:pt x="270" y="174"/>
                  </a:lnTo>
                  <a:lnTo>
                    <a:pt x="282" y="192"/>
                  </a:lnTo>
                  <a:lnTo>
                    <a:pt x="288" y="108"/>
                  </a:lnTo>
                  <a:lnTo>
                    <a:pt x="288" y="102"/>
                  </a:lnTo>
                  <a:lnTo>
                    <a:pt x="294" y="96"/>
                  </a:lnTo>
                  <a:lnTo>
                    <a:pt x="306" y="72"/>
                  </a:lnTo>
                  <a:lnTo>
                    <a:pt x="312" y="66"/>
                  </a:lnTo>
                  <a:lnTo>
                    <a:pt x="324" y="42"/>
                  </a:lnTo>
                  <a:lnTo>
                    <a:pt x="324" y="18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79" name="Newfoundland" descr="© INSCALE GmbH, 05.05.2010&#10;http://www.presentationload.com/">
              <a:extLst>
                <a:ext uri="{FF2B5EF4-FFF2-40B4-BE49-F238E27FC236}">
                  <a16:creationId xmlns:a16="http://schemas.microsoft.com/office/drawing/2014/main" id="{37AEBDFF-D1B5-4D66-B93A-1D56557F4EFB}"/>
                </a:ext>
              </a:extLst>
            </p:cNvPr>
            <p:cNvSpPr>
              <a:spLocks/>
            </p:cNvSpPr>
            <p:nvPr/>
          </p:nvSpPr>
          <p:spPr bwMode="gray">
            <a:xfrm>
              <a:off x="3937385" y="2666992"/>
              <a:ext cx="187390" cy="171443"/>
            </a:xfrm>
            <a:custGeom>
              <a:avLst/>
              <a:gdLst>
                <a:gd name="T0" fmla="*/ 2147483647 w 426"/>
                <a:gd name="T1" fmla="*/ 2147483647 h 384"/>
                <a:gd name="T2" fmla="*/ 2147483647 w 426"/>
                <a:gd name="T3" fmla="*/ 2147483647 h 384"/>
                <a:gd name="T4" fmla="*/ 2147483647 w 426"/>
                <a:gd name="T5" fmla="*/ 0 h 384"/>
                <a:gd name="T6" fmla="*/ 2147483647 w 426"/>
                <a:gd name="T7" fmla="*/ 2147483647 h 384"/>
                <a:gd name="T8" fmla="*/ 2147483647 w 426"/>
                <a:gd name="T9" fmla="*/ 2147483647 h 384"/>
                <a:gd name="T10" fmla="*/ 2147483647 w 426"/>
                <a:gd name="T11" fmla="*/ 2147483647 h 384"/>
                <a:gd name="T12" fmla="*/ 2147483647 w 426"/>
                <a:gd name="T13" fmla="*/ 2147483647 h 384"/>
                <a:gd name="T14" fmla="*/ 2147483647 w 426"/>
                <a:gd name="T15" fmla="*/ 2147483647 h 384"/>
                <a:gd name="T16" fmla="*/ 2147483647 w 426"/>
                <a:gd name="T17" fmla="*/ 2147483647 h 384"/>
                <a:gd name="T18" fmla="*/ 2147483647 w 426"/>
                <a:gd name="T19" fmla="*/ 2147483647 h 384"/>
                <a:gd name="T20" fmla="*/ 2147483647 w 426"/>
                <a:gd name="T21" fmla="*/ 2147483647 h 384"/>
                <a:gd name="T22" fmla="*/ 2147483647 w 426"/>
                <a:gd name="T23" fmla="*/ 2147483647 h 384"/>
                <a:gd name="T24" fmla="*/ 2147483647 w 426"/>
                <a:gd name="T25" fmla="*/ 2147483647 h 384"/>
                <a:gd name="T26" fmla="*/ 2147483647 w 426"/>
                <a:gd name="T27" fmla="*/ 2147483647 h 384"/>
                <a:gd name="T28" fmla="*/ 2147483647 w 426"/>
                <a:gd name="T29" fmla="*/ 2147483647 h 384"/>
                <a:gd name="T30" fmla="*/ 2147483647 w 426"/>
                <a:gd name="T31" fmla="*/ 2147483647 h 384"/>
                <a:gd name="T32" fmla="*/ 2147483647 w 426"/>
                <a:gd name="T33" fmla="*/ 2147483647 h 384"/>
                <a:gd name="T34" fmla="*/ 2147483647 w 426"/>
                <a:gd name="T35" fmla="*/ 2147483647 h 384"/>
                <a:gd name="T36" fmla="*/ 2147483647 w 426"/>
                <a:gd name="T37" fmla="*/ 2147483647 h 384"/>
                <a:gd name="T38" fmla="*/ 2147483647 w 426"/>
                <a:gd name="T39" fmla="*/ 2147483647 h 384"/>
                <a:gd name="T40" fmla="*/ 2147483647 w 426"/>
                <a:gd name="T41" fmla="*/ 2147483647 h 384"/>
                <a:gd name="T42" fmla="*/ 2147483647 w 426"/>
                <a:gd name="T43" fmla="*/ 2147483647 h 384"/>
                <a:gd name="T44" fmla="*/ 2147483647 w 426"/>
                <a:gd name="T45" fmla="*/ 2147483647 h 384"/>
                <a:gd name="T46" fmla="*/ 2147483647 w 426"/>
                <a:gd name="T47" fmla="*/ 2147483647 h 384"/>
                <a:gd name="T48" fmla="*/ 2147483647 w 426"/>
                <a:gd name="T49" fmla="*/ 2147483647 h 384"/>
                <a:gd name="T50" fmla="*/ 2147483647 w 426"/>
                <a:gd name="T51" fmla="*/ 2147483647 h 384"/>
                <a:gd name="T52" fmla="*/ 2147483647 w 426"/>
                <a:gd name="T53" fmla="*/ 2147483647 h 384"/>
                <a:gd name="T54" fmla="*/ 2147483647 w 426"/>
                <a:gd name="T55" fmla="*/ 2147483647 h 384"/>
                <a:gd name="T56" fmla="*/ 2147483647 w 426"/>
                <a:gd name="T57" fmla="*/ 2147483647 h 384"/>
                <a:gd name="T58" fmla="*/ 2147483647 w 426"/>
                <a:gd name="T59" fmla="*/ 2147483647 h 384"/>
                <a:gd name="T60" fmla="*/ 2147483647 w 426"/>
                <a:gd name="T61" fmla="*/ 2147483647 h 384"/>
                <a:gd name="T62" fmla="*/ 2147483647 w 426"/>
                <a:gd name="T63" fmla="*/ 2147483647 h 384"/>
                <a:gd name="T64" fmla="*/ 2147483647 w 426"/>
                <a:gd name="T65" fmla="*/ 2147483647 h 384"/>
                <a:gd name="T66" fmla="*/ 2147483647 w 426"/>
                <a:gd name="T67" fmla="*/ 2147483647 h 384"/>
                <a:gd name="T68" fmla="*/ 2147483647 w 426"/>
                <a:gd name="T69" fmla="*/ 2147483647 h 384"/>
                <a:gd name="T70" fmla="*/ 2147483647 w 426"/>
                <a:gd name="T71" fmla="*/ 2147483647 h 384"/>
                <a:gd name="T72" fmla="*/ 2147483647 w 426"/>
                <a:gd name="T73" fmla="*/ 2147483647 h 384"/>
                <a:gd name="T74" fmla="*/ 2147483647 w 426"/>
                <a:gd name="T75" fmla="*/ 2147483647 h 384"/>
                <a:gd name="T76" fmla="*/ 2147483647 w 426"/>
                <a:gd name="T77" fmla="*/ 2147483647 h 384"/>
                <a:gd name="T78" fmla="*/ 2147483647 w 426"/>
                <a:gd name="T79" fmla="*/ 2147483647 h 384"/>
                <a:gd name="T80" fmla="*/ 2147483647 w 426"/>
                <a:gd name="T81" fmla="*/ 2147483647 h 384"/>
                <a:gd name="T82" fmla="*/ 2147483647 w 426"/>
                <a:gd name="T83" fmla="*/ 2147483647 h 384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426"/>
                <a:gd name="T127" fmla="*/ 0 h 384"/>
                <a:gd name="T128" fmla="*/ 426 w 426"/>
                <a:gd name="T129" fmla="*/ 384 h 384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426" h="384">
                  <a:moveTo>
                    <a:pt x="258" y="18"/>
                  </a:moveTo>
                  <a:lnTo>
                    <a:pt x="270" y="12"/>
                  </a:lnTo>
                  <a:lnTo>
                    <a:pt x="276" y="12"/>
                  </a:lnTo>
                  <a:lnTo>
                    <a:pt x="294" y="6"/>
                  </a:lnTo>
                  <a:lnTo>
                    <a:pt x="306" y="0"/>
                  </a:lnTo>
                  <a:lnTo>
                    <a:pt x="330" y="0"/>
                  </a:lnTo>
                  <a:lnTo>
                    <a:pt x="342" y="6"/>
                  </a:lnTo>
                  <a:lnTo>
                    <a:pt x="342" y="18"/>
                  </a:lnTo>
                  <a:lnTo>
                    <a:pt x="336" y="24"/>
                  </a:lnTo>
                  <a:lnTo>
                    <a:pt x="312" y="42"/>
                  </a:lnTo>
                  <a:lnTo>
                    <a:pt x="312" y="48"/>
                  </a:lnTo>
                  <a:lnTo>
                    <a:pt x="306" y="54"/>
                  </a:lnTo>
                  <a:lnTo>
                    <a:pt x="300" y="72"/>
                  </a:lnTo>
                  <a:lnTo>
                    <a:pt x="276" y="96"/>
                  </a:lnTo>
                  <a:lnTo>
                    <a:pt x="258" y="102"/>
                  </a:lnTo>
                  <a:lnTo>
                    <a:pt x="246" y="102"/>
                  </a:lnTo>
                  <a:lnTo>
                    <a:pt x="210" y="150"/>
                  </a:lnTo>
                  <a:lnTo>
                    <a:pt x="210" y="174"/>
                  </a:lnTo>
                  <a:lnTo>
                    <a:pt x="234" y="156"/>
                  </a:lnTo>
                  <a:lnTo>
                    <a:pt x="264" y="108"/>
                  </a:lnTo>
                  <a:lnTo>
                    <a:pt x="282" y="126"/>
                  </a:lnTo>
                  <a:lnTo>
                    <a:pt x="306" y="138"/>
                  </a:lnTo>
                  <a:lnTo>
                    <a:pt x="294" y="168"/>
                  </a:lnTo>
                  <a:lnTo>
                    <a:pt x="324" y="168"/>
                  </a:lnTo>
                  <a:lnTo>
                    <a:pt x="330" y="192"/>
                  </a:lnTo>
                  <a:lnTo>
                    <a:pt x="384" y="162"/>
                  </a:lnTo>
                  <a:lnTo>
                    <a:pt x="402" y="174"/>
                  </a:lnTo>
                  <a:lnTo>
                    <a:pt x="396" y="180"/>
                  </a:lnTo>
                  <a:lnTo>
                    <a:pt x="390" y="192"/>
                  </a:lnTo>
                  <a:lnTo>
                    <a:pt x="378" y="204"/>
                  </a:lnTo>
                  <a:lnTo>
                    <a:pt x="372" y="204"/>
                  </a:lnTo>
                  <a:lnTo>
                    <a:pt x="384" y="204"/>
                  </a:lnTo>
                  <a:lnTo>
                    <a:pt x="396" y="210"/>
                  </a:lnTo>
                  <a:lnTo>
                    <a:pt x="408" y="210"/>
                  </a:lnTo>
                  <a:lnTo>
                    <a:pt x="408" y="216"/>
                  </a:lnTo>
                  <a:lnTo>
                    <a:pt x="396" y="240"/>
                  </a:lnTo>
                  <a:lnTo>
                    <a:pt x="384" y="252"/>
                  </a:lnTo>
                  <a:lnTo>
                    <a:pt x="378" y="264"/>
                  </a:lnTo>
                  <a:lnTo>
                    <a:pt x="366" y="276"/>
                  </a:lnTo>
                  <a:lnTo>
                    <a:pt x="360" y="288"/>
                  </a:lnTo>
                  <a:lnTo>
                    <a:pt x="354" y="294"/>
                  </a:lnTo>
                  <a:lnTo>
                    <a:pt x="390" y="294"/>
                  </a:lnTo>
                  <a:lnTo>
                    <a:pt x="354" y="312"/>
                  </a:lnTo>
                  <a:lnTo>
                    <a:pt x="384" y="312"/>
                  </a:lnTo>
                  <a:lnTo>
                    <a:pt x="420" y="300"/>
                  </a:lnTo>
                  <a:lnTo>
                    <a:pt x="426" y="324"/>
                  </a:lnTo>
                  <a:lnTo>
                    <a:pt x="360" y="384"/>
                  </a:lnTo>
                  <a:lnTo>
                    <a:pt x="318" y="378"/>
                  </a:lnTo>
                  <a:lnTo>
                    <a:pt x="336" y="354"/>
                  </a:lnTo>
                  <a:lnTo>
                    <a:pt x="306" y="360"/>
                  </a:lnTo>
                  <a:lnTo>
                    <a:pt x="300" y="348"/>
                  </a:lnTo>
                  <a:lnTo>
                    <a:pt x="228" y="360"/>
                  </a:lnTo>
                  <a:lnTo>
                    <a:pt x="192" y="354"/>
                  </a:lnTo>
                  <a:lnTo>
                    <a:pt x="186" y="348"/>
                  </a:lnTo>
                  <a:lnTo>
                    <a:pt x="228" y="336"/>
                  </a:lnTo>
                  <a:lnTo>
                    <a:pt x="234" y="330"/>
                  </a:lnTo>
                  <a:lnTo>
                    <a:pt x="234" y="324"/>
                  </a:lnTo>
                  <a:lnTo>
                    <a:pt x="228" y="324"/>
                  </a:lnTo>
                  <a:lnTo>
                    <a:pt x="222" y="318"/>
                  </a:lnTo>
                  <a:lnTo>
                    <a:pt x="198" y="318"/>
                  </a:lnTo>
                  <a:lnTo>
                    <a:pt x="162" y="312"/>
                  </a:lnTo>
                  <a:lnTo>
                    <a:pt x="126" y="300"/>
                  </a:lnTo>
                  <a:lnTo>
                    <a:pt x="96" y="294"/>
                  </a:lnTo>
                  <a:lnTo>
                    <a:pt x="78" y="294"/>
                  </a:lnTo>
                  <a:lnTo>
                    <a:pt x="72" y="300"/>
                  </a:lnTo>
                  <a:lnTo>
                    <a:pt x="48" y="300"/>
                  </a:lnTo>
                  <a:lnTo>
                    <a:pt x="36" y="306"/>
                  </a:lnTo>
                  <a:lnTo>
                    <a:pt x="24" y="306"/>
                  </a:lnTo>
                  <a:lnTo>
                    <a:pt x="12" y="300"/>
                  </a:lnTo>
                  <a:lnTo>
                    <a:pt x="6" y="294"/>
                  </a:lnTo>
                  <a:lnTo>
                    <a:pt x="18" y="282"/>
                  </a:lnTo>
                  <a:lnTo>
                    <a:pt x="24" y="282"/>
                  </a:lnTo>
                  <a:lnTo>
                    <a:pt x="30" y="276"/>
                  </a:lnTo>
                  <a:lnTo>
                    <a:pt x="42" y="276"/>
                  </a:lnTo>
                  <a:lnTo>
                    <a:pt x="30" y="276"/>
                  </a:lnTo>
                  <a:lnTo>
                    <a:pt x="12" y="270"/>
                  </a:lnTo>
                  <a:lnTo>
                    <a:pt x="0" y="258"/>
                  </a:lnTo>
                  <a:lnTo>
                    <a:pt x="6" y="252"/>
                  </a:lnTo>
                  <a:lnTo>
                    <a:pt x="18" y="252"/>
                  </a:lnTo>
                  <a:lnTo>
                    <a:pt x="54" y="234"/>
                  </a:lnTo>
                  <a:lnTo>
                    <a:pt x="60" y="228"/>
                  </a:lnTo>
                  <a:lnTo>
                    <a:pt x="66" y="228"/>
                  </a:lnTo>
                  <a:lnTo>
                    <a:pt x="204" y="90"/>
                  </a:lnTo>
                  <a:lnTo>
                    <a:pt x="258" y="18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80" name="Mexico" descr="© INSCALE GmbH, 05.05.2010&#10;http://www.presentationload.com/">
              <a:extLst>
                <a:ext uri="{FF2B5EF4-FFF2-40B4-BE49-F238E27FC236}">
                  <a16:creationId xmlns:a16="http://schemas.microsoft.com/office/drawing/2014/main" id="{464AFABC-ACDF-479F-9194-F84CA1D4A8AF}"/>
                </a:ext>
              </a:extLst>
            </p:cNvPr>
            <p:cNvSpPr>
              <a:spLocks/>
            </p:cNvSpPr>
            <p:nvPr/>
          </p:nvSpPr>
          <p:spPr bwMode="gray">
            <a:xfrm>
              <a:off x="2046021" y="3340066"/>
              <a:ext cx="825784" cy="655613"/>
            </a:xfrm>
            <a:custGeom>
              <a:avLst/>
              <a:gdLst>
                <a:gd name="T0" fmla="*/ 2147483647 w 1860"/>
                <a:gd name="T1" fmla="*/ 2147483647 h 1458"/>
                <a:gd name="T2" fmla="*/ 2147483647 w 1860"/>
                <a:gd name="T3" fmla="*/ 2147483647 h 1458"/>
                <a:gd name="T4" fmla="*/ 2147483647 w 1860"/>
                <a:gd name="T5" fmla="*/ 2147483647 h 1458"/>
                <a:gd name="T6" fmla="*/ 2147483647 w 1860"/>
                <a:gd name="T7" fmla="*/ 2147483647 h 1458"/>
                <a:gd name="T8" fmla="*/ 2147483647 w 1860"/>
                <a:gd name="T9" fmla="*/ 2147483647 h 1458"/>
                <a:gd name="T10" fmla="*/ 2147483647 w 1860"/>
                <a:gd name="T11" fmla="*/ 2147483647 h 1458"/>
                <a:gd name="T12" fmla="*/ 2147483647 w 1860"/>
                <a:gd name="T13" fmla="*/ 2147483647 h 1458"/>
                <a:gd name="T14" fmla="*/ 2147483647 w 1860"/>
                <a:gd name="T15" fmla="*/ 2147483647 h 1458"/>
                <a:gd name="T16" fmla="*/ 2147483647 w 1860"/>
                <a:gd name="T17" fmla="*/ 2147483647 h 1458"/>
                <a:gd name="T18" fmla="*/ 2147483647 w 1860"/>
                <a:gd name="T19" fmla="*/ 2147483647 h 1458"/>
                <a:gd name="T20" fmla="*/ 2147483647 w 1860"/>
                <a:gd name="T21" fmla="*/ 2147483647 h 1458"/>
                <a:gd name="T22" fmla="*/ 2147483647 w 1860"/>
                <a:gd name="T23" fmla="*/ 2147483647 h 1458"/>
                <a:gd name="T24" fmla="*/ 2147483647 w 1860"/>
                <a:gd name="T25" fmla="*/ 2147483647 h 1458"/>
                <a:gd name="T26" fmla="*/ 2147483647 w 1860"/>
                <a:gd name="T27" fmla="*/ 2147483647 h 1458"/>
                <a:gd name="T28" fmla="*/ 2147483647 w 1860"/>
                <a:gd name="T29" fmla="*/ 2147483647 h 1458"/>
                <a:gd name="T30" fmla="*/ 2147483647 w 1860"/>
                <a:gd name="T31" fmla="*/ 2147483647 h 1458"/>
                <a:gd name="T32" fmla="*/ 2147483647 w 1860"/>
                <a:gd name="T33" fmla="*/ 2147483647 h 1458"/>
                <a:gd name="T34" fmla="*/ 2147483647 w 1860"/>
                <a:gd name="T35" fmla="*/ 2147483647 h 1458"/>
                <a:gd name="T36" fmla="*/ 2147483647 w 1860"/>
                <a:gd name="T37" fmla="*/ 2147483647 h 1458"/>
                <a:gd name="T38" fmla="*/ 2147483647 w 1860"/>
                <a:gd name="T39" fmla="*/ 2147483647 h 1458"/>
                <a:gd name="T40" fmla="*/ 2147483647 w 1860"/>
                <a:gd name="T41" fmla="*/ 2147483647 h 1458"/>
                <a:gd name="T42" fmla="*/ 2147483647 w 1860"/>
                <a:gd name="T43" fmla="*/ 2147483647 h 1458"/>
                <a:gd name="T44" fmla="*/ 2147483647 w 1860"/>
                <a:gd name="T45" fmla="*/ 2147483647 h 1458"/>
                <a:gd name="T46" fmla="*/ 2147483647 w 1860"/>
                <a:gd name="T47" fmla="*/ 2147483647 h 1458"/>
                <a:gd name="T48" fmla="*/ 2147483647 w 1860"/>
                <a:gd name="T49" fmla="*/ 2147483647 h 1458"/>
                <a:gd name="T50" fmla="*/ 2147483647 w 1860"/>
                <a:gd name="T51" fmla="*/ 2147483647 h 1458"/>
                <a:gd name="T52" fmla="*/ 2147483647 w 1860"/>
                <a:gd name="T53" fmla="*/ 2147483647 h 1458"/>
                <a:gd name="T54" fmla="*/ 2147483647 w 1860"/>
                <a:gd name="T55" fmla="*/ 2147483647 h 1458"/>
                <a:gd name="T56" fmla="*/ 0 w 1860"/>
                <a:gd name="T57" fmla="*/ 2147483647 h 1458"/>
                <a:gd name="T58" fmla="*/ 2147483647 w 1860"/>
                <a:gd name="T59" fmla="*/ 2147483647 h 1458"/>
                <a:gd name="T60" fmla="*/ 2147483647 w 1860"/>
                <a:gd name="T61" fmla="*/ 2147483647 h 1458"/>
                <a:gd name="T62" fmla="*/ 2147483647 w 1860"/>
                <a:gd name="T63" fmla="*/ 2147483647 h 1458"/>
                <a:gd name="T64" fmla="*/ 2147483647 w 1860"/>
                <a:gd name="T65" fmla="*/ 2147483647 h 1458"/>
                <a:gd name="T66" fmla="*/ 2147483647 w 1860"/>
                <a:gd name="T67" fmla="*/ 2147483647 h 1458"/>
                <a:gd name="T68" fmla="*/ 2147483647 w 1860"/>
                <a:gd name="T69" fmla="*/ 2147483647 h 1458"/>
                <a:gd name="T70" fmla="*/ 2147483647 w 1860"/>
                <a:gd name="T71" fmla="*/ 2147483647 h 1458"/>
                <a:gd name="T72" fmla="*/ 2147483647 w 1860"/>
                <a:gd name="T73" fmla="*/ 2147483647 h 1458"/>
                <a:gd name="T74" fmla="*/ 2147483647 w 1860"/>
                <a:gd name="T75" fmla="*/ 2147483647 h 1458"/>
                <a:gd name="T76" fmla="*/ 2147483647 w 1860"/>
                <a:gd name="T77" fmla="*/ 2147483647 h 1458"/>
                <a:gd name="T78" fmla="*/ 2147483647 w 1860"/>
                <a:gd name="T79" fmla="*/ 2147483647 h 1458"/>
                <a:gd name="T80" fmla="*/ 2147483647 w 1860"/>
                <a:gd name="T81" fmla="*/ 2147483647 h 1458"/>
                <a:gd name="T82" fmla="*/ 2147483647 w 1860"/>
                <a:gd name="T83" fmla="*/ 2147483647 h 1458"/>
                <a:gd name="T84" fmla="*/ 2147483647 w 1860"/>
                <a:gd name="T85" fmla="*/ 2147483647 h 1458"/>
                <a:gd name="T86" fmla="*/ 2147483647 w 1860"/>
                <a:gd name="T87" fmla="*/ 2147483647 h 1458"/>
                <a:gd name="T88" fmla="*/ 2147483647 w 1860"/>
                <a:gd name="T89" fmla="*/ 2147483647 h 1458"/>
                <a:gd name="T90" fmla="*/ 2147483647 w 1860"/>
                <a:gd name="T91" fmla="*/ 2147483647 h 1458"/>
                <a:gd name="T92" fmla="*/ 2147483647 w 1860"/>
                <a:gd name="T93" fmla="*/ 2147483647 h 1458"/>
                <a:gd name="T94" fmla="*/ 2147483647 w 1860"/>
                <a:gd name="T95" fmla="*/ 2147483647 h 1458"/>
                <a:gd name="T96" fmla="*/ 2147483647 w 1860"/>
                <a:gd name="T97" fmla="*/ 2147483647 h 1458"/>
                <a:gd name="T98" fmla="*/ 2147483647 w 1860"/>
                <a:gd name="T99" fmla="*/ 2147483647 h 1458"/>
                <a:gd name="T100" fmla="*/ 2147483647 w 1860"/>
                <a:gd name="T101" fmla="*/ 2147483647 h 1458"/>
                <a:gd name="T102" fmla="*/ 2147483647 w 1860"/>
                <a:gd name="T103" fmla="*/ 2147483647 h 1458"/>
                <a:gd name="T104" fmla="*/ 2147483647 w 1860"/>
                <a:gd name="T105" fmla="*/ 2147483647 h 1458"/>
                <a:gd name="T106" fmla="*/ 2147483647 w 1860"/>
                <a:gd name="T107" fmla="*/ 2147483647 h 1458"/>
                <a:gd name="T108" fmla="*/ 2147483647 w 1860"/>
                <a:gd name="T109" fmla="*/ 2147483647 h 1458"/>
                <a:gd name="T110" fmla="*/ 2147483647 w 1860"/>
                <a:gd name="T111" fmla="*/ 2147483647 h 1458"/>
                <a:gd name="T112" fmla="*/ 2147483647 w 1860"/>
                <a:gd name="T113" fmla="*/ 2147483647 h 1458"/>
                <a:gd name="T114" fmla="*/ 2147483647 w 1860"/>
                <a:gd name="T115" fmla="*/ 2147483647 h 1458"/>
                <a:gd name="T116" fmla="*/ 2147483647 w 1860"/>
                <a:gd name="T117" fmla="*/ 2147483647 h 1458"/>
                <a:gd name="T118" fmla="*/ 2147483647 w 1860"/>
                <a:gd name="T119" fmla="*/ 2147483647 h 1458"/>
                <a:gd name="T120" fmla="*/ 2147483647 w 1860"/>
                <a:gd name="T121" fmla="*/ 2147483647 h 145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860"/>
                <a:gd name="T184" fmla="*/ 0 h 1458"/>
                <a:gd name="T185" fmla="*/ 1860 w 1860"/>
                <a:gd name="T186" fmla="*/ 1458 h 145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860" h="1458">
                  <a:moveTo>
                    <a:pt x="1422" y="1440"/>
                  </a:moveTo>
                  <a:lnTo>
                    <a:pt x="1422" y="1380"/>
                  </a:lnTo>
                  <a:lnTo>
                    <a:pt x="1452" y="1332"/>
                  </a:lnTo>
                  <a:lnTo>
                    <a:pt x="1542" y="1338"/>
                  </a:lnTo>
                  <a:lnTo>
                    <a:pt x="1542" y="1320"/>
                  </a:lnTo>
                  <a:lnTo>
                    <a:pt x="1548" y="1320"/>
                  </a:lnTo>
                  <a:lnTo>
                    <a:pt x="1554" y="1314"/>
                  </a:lnTo>
                  <a:lnTo>
                    <a:pt x="1554" y="1302"/>
                  </a:lnTo>
                  <a:lnTo>
                    <a:pt x="1536" y="1302"/>
                  </a:lnTo>
                  <a:lnTo>
                    <a:pt x="1530" y="1278"/>
                  </a:lnTo>
                  <a:lnTo>
                    <a:pt x="1524" y="1278"/>
                  </a:lnTo>
                  <a:lnTo>
                    <a:pt x="1512" y="1272"/>
                  </a:lnTo>
                  <a:lnTo>
                    <a:pt x="1506" y="1272"/>
                  </a:lnTo>
                  <a:lnTo>
                    <a:pt x="1500" y="1266"/>
                  </a:lnTo>
                  <a:lnTo>
                    <a:pt x="1494" y="1254"/>
                  </a:lnTo>
                  <a:lnTo>
                    <a:pt x="1494" y="1248"/>
                  </a:lnTo>
                  <a:lnTo>
                    <a:pt x="1482" y="1242"/>
                  </a:lnTo>
                  <a:lnTo>
                    <a:pt x="1506" y="1242"/>
                  </a:lnTo>
                  <a:lnTo>
                    <a:pt x="1518" y="1236"/>
                  </a:lnTo>
                  <a:lnTo>
                    <a:pt x="1524" y="1236"/>
                  </a:lnTo>
                  <a:lnTo>
                    <a:pt x="1524" y="1212"/>
                  </a:lnTo>
                  <a:lnTo>
                    <a:pt x="1518" y="1200"/>
                  </a:lnTo>
                  <a:lnTo>
                    <a:pt x="1518" y="1188"/>
                  </a:lnTo>
                  <a:lnTo>
                    <a:pt x="1650" y="1194"/>
                  </a:lnTo>
                  <a:lnTo>
                    <a:pt x="1656" y="1182"/>
                  </a:lnTo>
                  <a:lnTo>
                    <a:pt x="1656" y="1176"/>
                  </a:lnTo>
                  <a:lnTo>
                    <a:pt x="1662" y="1176"/>
                  </a:lnTo>
                  <a:lnTo>
                    <a:pt x="1668" y="1182"/>
                  </a:lnTo>
                  <a:lnTo>
                    <a:pt x="1668" y="1188"/>
                  </a:lnTo>
                  <a:lnTo>
                    <a:pt x="1674" y="1188"/>
                  </a:lnTo>
                  <a:lnTo>
                    <a:pt x="1680" y="1182"/>
                  </a:lnTo>
                  <a:lnTo>
                    <a:pt x="1692" y="1176"/>
                  </a:lnTo>
                  <a:lnTo>
                    <a:pt x="1698" y="1164"/>
                  </a:lnTo>
                  <a:lnTo>
                    <a:pt x="1698" y="1152"/>
                  </a:lnTo>
                  <a:lnTo>
                    <a:pt x="1704" y="1146"/>
                  </a:lnTo>
                  <a:lnTo>
                    <a:pt x="1704" y="1140"/>
                  </a:lnTo>
                  <a:lnTo>
                    <a:pt x="1710" y="1152"/>
                  </a:lnTo>
                  <a:lnTo>
                    <a:pt x="1746" y="1116"/>
                  </a:lnTo>
                  <a:lnTo>
                    <a:pt x="1746" y="1122"/>
                  </a:lnTo>
                  <a:lnTo>
                    <a:pt x="1740" y="1128"/>
                  </a:lnTo>
                  <a:lnTo>
                    <a:pt x="1740" y="1146"/>
                  </a:lnTo>
                  <a:lnTo>
                    <a:pt x="1746" y="1152"/>
                  </a:lnTo>
                  <a:lnTo>
                    <a:pt x="1758" y="1152"/>
                  </a:lnTo>
                  <a:lnTo>
                    <a:pt x="1782" y="1086"/>
                  </a:lnTo>
                  <a:lnTo>
                    <a:pt x="1770" y="1074"/>
                  </a:lnTo>
                  <a:lnTo>
                    <a:pt x="1794" y="1068"/>
                  </a:lnTo>
                  <a:lnTo>
                    <a:pt x="1794" y="1056"/>
                  </a:lnTo>
                  <a:lnTo>
                    <a:pt x="1776" y="1050"/>
                  </a:lnTo>
                  <a:lnTo>
                    <a:pt x="1794" y="1032"/>
                  </a:lnTo>
                  <a:lnTo>
                    <a:pt x="1800" y="1008"/>
                  </a:lnTo>
                  <a:lnTo>
                    <a:pt x="1806" y="996"/>
                  </a:lnTo>
                  <a:lnTo>
                    <a:pt x="1818" y="990"/>
                  </a:lnTo>
                  <a:lnTo>
                    <a:pt x="1824" y="978"/>
                  </a:lnTo>
                  <a:lnTo>
                    <a:pt x="1836" y="966"/>
                  </a:lnTo>
                  <a:lnTo>
                    <a:pt x="1842" y="954"/>
                  </a:lnTo>
                  <a:lnTo>
                    <a:pt x="1848" y="948"/>
                  </a:lnTo>
                  <a:lnTo>
                    <a:pt x="1854" y="936"/>
                  </a:lnTo>
                  <a:lnTo>
                    <a:pt x="1854" y="930"/>
                  </a:lnTo>
                  <a:lnTo>
                    <a:pt x="1860" y="918"/>
                  </a:lnTo>
                  <a:lnTo>
                    <a:pt x="1860" y="900"/>
                  </a:lnTo>
                  <a:lnTo>
                    <a:pt x="1854" y="894"/>
                  </a:lnTo>
                  <a:lnTo>
                    <a:pt x="1818" y="894"/>
                  </a:lnTo>
                  <a:lnTo>
                    <a:pt x="1812" y="900"/>
                  </a:lnTo>
                  <a:lnTo>
                    <a:pt x="1800" y="900"/>
                  </a:lnTo>
                  <a:lnTo>
                    <a:pt x="1794" y="894"/>
                  </a:lnTo>
                  <a:lnTo>
                    <a:pt x="1782" y="894"/>
                  </a:lnTo>
                  <a:lnTo>
                    <a:pt x="1770" y="888"/>
                  </a:lnTo>
                  <a:lnTo>
                    <a:pt x="1746" y="888"/>
                  </a:lnTo>
                  <a:lnTo>
                    <a:pt x="1734" y="894"/>
                  </a:lnTo>
                  <a:lnTo>
                    <a:pt x="1716" y="900"/>
                  </a:lnTo>
                  <a:lnTo>
                    <a:pt x="1698" y="900"/>
                  </a:lnTo>
                  <a:lnTo>
                    <a:pt x="1686" y="906"/>
                  </a:lnTo>
                  <a:lnTo>
                    <a:pt x="1668" y="906"/>
                  </a:lnTo>
                  <a:lnTo>
                    <a:pt x="1656" y="912"/>
                  </a:lnTo>
                  <a:lnTo>
                    <a:pt x="1626" y="912"/>
                  </a:lnTo>
                  <a:lnTo>
                    <a:pt x="1614" y="918"/>
                  </a:lnTo>
                  <a:lnTo>
                    <a:pt x="1608" y="924"/>
                  </a:lnTo>
                  <a:lnTo>
                    <a:pt x="1596" y="948"/>
                  </a:lnTo>
                  <a:lnTo>
                    <a:pt x="1590" y="966"/>
                  </a:lnTo>
                  <a:lnTo>
                    <a:pt x="1590" y="1026"/>
                  </a:lnTo>
                  <a:lnTo>
                    <a:pt x="1572" y="1032"/>
                  </a:lnTo>
                  <a:lnTo>
                    <a:pt x="1572" y="1062"/>
                  </a:lnTo>
                  <a:lnTo>
                    <a:pt x="1566" y="1074"/>
                  </a:lnTo>
                  <a:lnTo>
                    <a:pt x="1542" y="1086"/>
                  </a:lnTo>
                  <a:lnTo>
                    <a:pt x="1524" y="1098"/>
                  </a:lnTo>
                  <a:lnTo>
                    <a:pt x="1512" y="1110"/>
                  </a:lnTo>
                  <a:lnTo>
                    <a:pt x="1512" y="1122"/>
                  </a:lnTo>
                  <a:lnTo>
                    <a:pt x="1506" y="1128"/>
                  </a:lnTo>
                  <a:lnTo>
                    <a:pt x="1506" y="1140"/>
                  </a:lnTo>
                  <a:lnTo>
                    <a:pt x="1500" y="1146"/>
                  </a:lnTo>
                  <a:lnTo>
                    <a:pt x="1488" y="1146"/>
                  </a:lnTo>
                  <a:lnTo>
                    <a:pt x="1476" y="1134"/>
                  </a:lnTo>
                  <a:lnTo>
                    <a:pt x="1476" y="1128"/>
                  </a:lnTo>
                  <a:lnTo>
                    <a:pt x="1470" y="1122"/>
                  </a:lnTo>
                  <a:lnTo>
                    <a:pt x="1440" y="1122"/>
                  </a:lnTo>
                  <a:lnTo>
                    <a:pt x="1416" y="1128"/>
                  </a:lnTo>
                  <a:lnTo>
                    <a:pt x="1392" y="1140"/>
                  </a:lnTo>
                  <a:lnTo>
                    <a:pt x="1356" y="1140"/>
                  </a:lnTo>
                  <a:lnTo>
                    <a:pt x="1338" y="1146"/>
                  </a:lnTo>
                  <a:lnTo>
                    <a:pt x="1290" y="1170"/>
                  </a:lnTo>
                  <a:lnTo>
                    <a:pt x="1284" y="1170"/>
                  </a:lnTo>
                  <a:lnTo>
                    <a:pt x="1272" y="1158"/>
                  </a:lnTo>
                  <a:lnTo>
                    <a:pt x="1266" y="1146"/>
                  </a:lnTo>
                  <a:lnTo>
                    <a:pt x="1266" y="1140"/>
                  </a:lnTo>
                  <a:lnTo>
                    <a:pt x="1260" y="1128"/>
                  </a:lnTo>
                  <a:lnTo>
                    <a:pt x="1242" y="1128"/>
                  </a:lnTo>
                  <a:lnTo>
                    <a:pt x="1224" y="1122"/>
                  </a:lnTo>
                  <a:lnTo>
                    <a:pt x="1194" y="1122"/>
                  </a:lnTo>
                  <a:lnTo>
                    <a:pt x="1194" y="1104"/>
                  </a:lnTo>
                  <a:lnTo>
                    <a:pt x="1188" y="1092"/>
                  </a:lnTo>
                  <a:lnTo>
                    <a:pt x="1176" y="1080"/>
                  </a:lnTo>
                  <a:lnTo>
                    <a:pt x="1170" y="1068"/>
                  </a:lnTo>
                  <a:lnTo>
                    <a:pt x="1164" y="1062"/>
                  </a:lnTo>
                  <a:lnTo>
                    <a:pt x="1164" y="1026"/>
                  </a:lnTo>
                  <a:lnTo>
                    <a:pt x="1128" y="966"/>
                  </a:lnTo>
                  <a:lnTo>
                    <a:pt x="1122" y="924"/>
                  </a:lnTo>
                  <a:lnTo>
                    <a:pt x="1110" y="894"/>
                  </a:lnTo>
                  <a:lnTo>
                    <a:pt x="1104" y="804"/>
                  </a:lnTo>
                  <a:lnTo>
                    <a:pt x="1110" y="798"/>
                  </a:lnTo>
                  <a:lnTo>
                    <a:pt x="1122" y="774"/>
                  </a:lnTo>
                  <a:lnTo>
                    <a:pt x="1128" y="768"/>
                  </a:lnTo>
                  <a:lnTo>
                    <a:pt x="1128" y="654"/>
                  </a:lnTo>
                  <a:lnTo>
                    <a:pt x="1152" y="648"/>
                  </a:lnTo>
                  <a:lnTo>
                    <a:pt x="1152" y="612"/>
                  </a:lnTo>
                  <a:lnTo>
                    <a:pt x="1158" y="600"/>
                  </a:lnTo>
                  <a:lnTo>
                    <a:pt x="1158" y="594"/>
                  </a:lnTo>
                  <a:lnTo>
                    <a:pt x="1164" y="588"/>
                  </a:lnTo>
                  <a:lnTo>
                    <a:pt x="1176" y="588"/>
                  </a:lnTo>
                  <a:lnTo>
                    <a:pt x="1182" y="594"/>
                  </a:lnTo>
                  <a:lnTo>
                    <a:pt x="1188" y="594"/>
                  </a:lnTo>
                  <a:lnTo>
                    <a:pt x="1188" y="588"/>
                  </a:lnTo>
                  <a:lnTo>
                    <a:pt x="1194" y="576"/>
                  </a:lnTo>
                  <a:lnTo>
                    <a:pt x="1194" y="564"/>
                  </a:lnTo>
                  <a:lnTo>
                    <a:pt x="1200" y="558"/>
                  </a:lnTo>
                  <a:lnTo>
                    <a:pt x="1206" y="546"/>
                  </a:lnTo>
                  <a:lnTo>
                    <a:pt x="1206" y="540"/>
                  </a:lnTo>
                  <a:lnTo>
                    <a:pt x="1206" y="546"/>
                  </a:lnTo>
                  <a:lnTo>
                    <a:pt x="1182" y="546"/>
                  </a:lnTo>
                  <a:lnTo>
                    <a:pt x="1176" y="534"/>
                  </a:lnTo>
                  <a:lnTo>
                    <a:pt x="1176" y="528"/>
                  </a:lnTo>
                  <a:lnTo>
                    <a:pt x="1134" y="528"/>
                  </a:lnTo>
                  <a:lnTo>
                    <a:pt x="1122" y="516"/>
                  </a:lnTo>
                  <a:lnTo>
                    <a:pt x="1110" y="516"/>
                  </a:lnTo>
                  <a:lnTo>
                    <a:pt x="1092" y="510"/>
                  </a:lnTo>
                  <a:lnTo>
                    <a:pt x="1080" y="498"/>
                  </a:lnTo>
                  <a:lnTo>
                    <a:pt x="1080" y="468"/>
                  </a:lnTo>
                  <a:lnTo>
                    <a:pt x="1068" y="456"/>
                  </a:lnTo>
                  <a:lnTo>
                    <a:pt x="1068" y="420"/>
                  </a:lnTo>
                  <a:lnTo>
                    <a:pt x="1074" y="420"/>
                  </a:lnTo>
                  <a:lnTo>
                    <a:pt x="1080" y="414"/>
                  </a:lnTo>
                  <a:lnTo>
                    <a:pt x="1080" y="408"/>
                  </a:lnTo>
                  <a:lnTo>
                    <a:pt x="1068" y="396"/>
                  </a:lnTo>
                  <a:lnTo>
                    <a:pt x="1056" y="390"/>
                  </a:lnTo>
                  <a:lnTo>
                    <a:pt x="1050" y="384"/>
                  </a:lnTo>
                  <a:lnTo>
                    <a:pt x="1050" y="360"/>
                  </a:lnTo>
                  <a:lnTo>
                    <a:pt x="1038" y="354"/>
                  </a:lnTo>
                  <a:lnTo>
                    <a:pt x="1032" y="342"/>
                  </a:lnTo>
                  <a:lnTo>
                    <a:pt x="1032" y="330"/>
                  </a:lnTo>
                  <a:lnTo>
                    <a:pt x="1038" y="318"/>
                  </a:lnTo>
                  <a:lnTo>
                    <a:pt x="1038" y="294"/>
                  </a:lnTo>
                  <a:lnTo>
                    <a:pt x="1026" y="282"/>
                  </a:lnTo>
                  <a:lnTo>
                    <a:pt x="1020" y="270"/>
                  </a:lnTo>
                  <a:lnTo>
                    <a:pt x="1008" y="258"/>
                  </a:lnTo>
                  <a:lnTo>
                    <a:pt x="1002" y="246"/>
                  </a:lnTo>
                  <a:lnTo>
                    <a:pt x="996" y="240"/>
                  </a:lnTo>
                  <a:lnTo>
                    <a:pt x="990" y="228"/>
                  </a:lnTo>
                  <a:lnTo>
                    <a:pt x="948" y="228"/>
                  </a:lnTo>
                  <a:lnTo>
                    <a:pt x="930" y="222"/>
                  </a:lnTo>
                  <a:lnTo>
                    <a:pt x="930" y="228"/>
                  </a:lnTo>
                  <a:lnTo>
                    <a:pt x="912" y="228"/>
                  </a:lnTo>
                  <a:lnTo>
                    <a:pt x="900" y="240"/>
                  </a:lnTo>
                  <a:lnTo>
                    <a:pt x="888" y="264"/>
                  </a:lnTo>
                  <a:lnTo>
                    <a:pt x="876" y="276"/>
                  </a:lnTo>
                  <a:lnTo>
                    <a:pt x="852" y="288"/>
                  </a:lnTo>
                  <a:lnTo>
                    <a:pt x="840" y="288"/>
                  </a:lnTo>
                  <a:lnTo>
                    <a:pt x="822" y="276"/>
                  </a:lnTo>
                  <a:lnTo>
                    <a:pt x="810" y="270"/>
                  </a:lnTo>
                  <a:lnTo>
                    <a:pt x="780" y="240"/>
                  </a:lnTo>
                  <a:lnTo>
                    <a:pt x="780" y="228"/>
                  </a:lnTo>
                  <a:lnTo>
                    <a:pt x="786" y="216"/>
                  </a:lnTo>
                  <a:lnTo>
                    <a:pt x="786" y="174"/>
                  </a:lnTo>
                  <a:lnTo>
                    <a:pt x="780" y="162"/>
                  </a:lnTo>
                  <a:lnTo>
                    <a:pt x="768" y="150"/>
                  </a:lnTo>
                  <a:lnTo>
                    <a:pt x="756" y="144"/>
                  </a:lnTo>
                  <a:lnTo>
                    <a:pt x="744" y="144"/>
                  </a:lnTo>
                  <a:lnTo>
                    <a:pt x="738" y="114"/>
                  </a:lnTo>
                  <a:lnTo>
                    <a:pt x="708" y="102"/>
                  </a:lnTo>
                  <a:lnTo>
                    <a:pt x="708" y="78"/>
                  </a:lnTo>
                  <a:lnTo>
                    <a:pt x="696" y="66"/>
                  </a:lnTo>
                  <a:lnTo>
                    <a:pt x="582" y="66"/>
                  </a:lnTo>
                  <a:lnTo>
                    <a:pt x="576" y="72"/>
                  </a:lnTo>
                  <a:lnTo>
                    <a:pt x="576" y="90"/>
                  </a:lnTo>
                  <a:lnTo>
                    <a:pt x="570" y="102"/>
                  </a:lnTo>
                  <a:lnTo>
                    <a:pt x="570" y="108"/>
                  </a:lnTo>
                  <a:lnTo>
                    <a:pt x="366" y="108"/>
                  </a:lnTo>
                  <a:lnTo>
                    <a:pt x="156" y="12"/>
                  </a:lnTo>
                  <a:lnTo>
                    <a:pt x="150" y="12"/>
                  </a:lnTo>
                  <a:lnTo>
                    <a:pt x="150" y="6"/>
                  </a:lnTo>
                  <a:lnTo>
                    <a:pt x="156" y="0"/>
                  </a:lnTo>
                  <a:lnTo>
                    <a:pt x="12" y="6"/>
                  </a:lnTo>
                  <a:lnTo>
                    <a:pt x="6" y="0"/>
                  </a:lnTo>
                  <a:lnTo>
                    <a:pt x="0" y="18"/>
                  </a:lnTo>
                  <a:lnTo>
                    <a:pt x="0" y="48"/>
                  </a:lnTo>
                  <a:lnTo>
                    <a:pt x="6" y="60"/>
                  </a:lnTo>
                  <a:lnTo>
                    <a:pt x="12" y="66"/>
                  </a:lnTo>
                  <a:lnTo>
                    <a:pt x="18" y="78"/>
                  </a:lnTo>
                  <a:lnTo>
                    <a:pt x="0" y="90"/>
                  </a:lnTo>
                  <a:lnTo>
                    <a:pt x="12" y="114"/>
                  </a:lnTo>
                  <a:lnTo>
                    <a:pt x="6" y="126"/>
                  </a:lnTo>
                  <a:lnTo>
                    <a:pt x="24" y="144"/>
                  </a:lnTo>
                  <a:lnTo>
                    <a:pt x="6" y="174"/>
                  </a:lnTo>
                  <a:lnTo>
                    <a:pt x="18" y="180"/>
                  </a:lnTo>
                  <a:lnTo>
                    <a:pt x="18" y="210"/>
                  </a:lnTo>
                  <a:lnTo>
                    <a:pt x="24" y="228"/>
                  </a:lnTo>
                  <a:lnTo>
                    <a:pt x="24" y="240"/>
                  </a:lnTo>
                  <a:lnTo>
                    <a:pt x="30" y="252"/>
                  </a:lnTo>
                  <a:lnTo>
                    <a:pt x="42" y="264"/>
                  </a:lnTo>
                  <a:lnTo>
                    <a:pt x="60" y="264"/>
                  </a:lnTo>
                  <a:lnTo>
                    <a:pt x="60" y="270"/>
                  </a:lnTo>
                  <a:lnTo>
                    <a:pt x="66" y="276"/>
                  </a:lnTo>
                  <a:lnTo>
                    <a:pt x="72" y="288"/>
                  </a:lnTo>
                  <a:lnTo>
                    <a:pt x="84" y="300"/>
                  </a:lnTo>
                  <a:lnTo>
                    <a:pt x="90" y="318"/>
                  </a:lnTo>
                  <a:lnTo>
                    <a:pt x="96" y="330"/>
                  </a:lnTo>
                  <a:lnTo>
                    <a:pt x="96" y="342"/>
                  </a:lnTo>
                  <a:lnTo>
                    <a:pt x="78" y="378"/>
                  </a:lnTo>
                  <a:lnTo>
                    <a:pt x="72" y="384"/>
                  </a:lnTo>
                  <a:lnTo>
                    <a:pt x="72" y="390"/>
                  </a:lnTo>
                  <a:lnTo>
                    <a:pt x="84" y="396"/>
                  </a:lnTo>
                  <a:lnTo>
                    <a:pt x="72" y="414"/>
                  </a:lnTo>
                  <a:lnTo>
                    <a:pt x="60" y="396"/>
                  </a:lnTo>
                  <a:lnTo>
                    <a:pt x="12" y="390"/>
                  </a:lnTo>
                  <a:lnTo>
                    <a:pt x="36" y="414"/>
                  </a:lnTo>
                  <a:lnTo>
                    <a:pt x="42" y="438"/>
                  </a:lnTo>
                  <a:lnTo>
                    <a:pt x="66" y="444"/>
                  </a:lnTo>
                  <a:lnTo>
                    <a:pt x="78" y="456"/>
                  </a:lnTo>
                  <a:lnTo>
                    <a:pt x="84" y="468"/>
                  </a:lnTo>
                  <a:lnTo>
                    <a:pt x="90" y="474"/>
                  </a:lnTo>
                  <a:lnTo>
                    <a:pt x="96" y="474"/>
                  </a:lnTo>
                  <a:lnTo>
                    <a:pt x="102" y="468"/>
                  </a:lnTo>
                  <a:lnTo>
                    <a:pt x="108" y="468"/>
                  </a:lnTo>
                  <a:lnTo>
                    <a:pt x="120" y="462"/>
                  </a:lnTo>
                  <a:lnTo>
                    <a:pt x="126" y="456"/>
                  </a:lnTo>
                  <a:lnTo>
                    <a:pt x="126" y="480"/>
                  </a:lnTo>
                  <a:lnTo>
                    <a:pt x="144" y="516"/>
                  </a:lnTo>
                  <a:lnTo>
                    <a:pt x="156" y="528"/>
                  </a:lnTo>
                  <a:lnTo>
                    <a:pt x="168" y="552"/>
                  </a:lnTo>
                  <a:lnTo>
                    <a:pt x="168" y="564"/>
                  </a:lnTo>
                  <a:lnTo>
                    <a:pt x="156" y="588"/>
                  </a:lnTo>
                  <a:lnTo>
                    <a:pt x="150" y="606"/>
                  </a:lnTo>
                  <a:lnTo>
                    <a:pt x="150" y="618"/>
                  </a:lnTo>
                  <a:lnTo>
                    <a:pt x="180" y="648"/>
                  </a:lnTo>
                  <a:lnTo>
                    <a:pt x="192" y="666"/>
                  </a:lnTo>
                  <a:lnTo>
                    <a:pt x="222" y="696"/>
                  </a:lnTo>
                  <a:lnTo>
                    <a:pt x="234" y="714"/>
                  </a:lnTo>
                  <a:lnTo>
                    <a:pt x="264" y="744"/>
                  </a:lnTo>
                  <a:lnTo>
                    <a:pt x="258" y="750"/>
                  </a:lnTo>
                  <a:lnTo>
                    <a:pt x="258" y="762"/>
                  </a:lnTo>
                  <a:lnTo>
                    <a:pt x="252" y="768"/>
                  </a:lnTo>
                  <a:lnTo>
                    <a:pt x="252" y="780"/>
                  </a:lnTo>
                  <a:lnTo>
                    <a:pt x="258" y="786"/>
                  </a:lnTo>
                  <a:lnTo>
                    <a:pt x="276" y="786"/>
                  </a:lnTo>
                  <a:lnTo>
                    <a:pt x="288" y="780"/>
                  </a:lnTo>
                  <a:lnTo>
                    <a:pt x="294" y="768"/>
                  </a:lnTo>
                  <a:lnTo>
                    <a:pt x="306" y="762"/>
                  </a:lnTo>
                  <a:lnTo>
                    <a:pt x="312" y="756"/>
                  </a:lnTo>
                  <a:lnTo>
                    <a:pt x="306" y="738"/>
                  </a:lnTo>
                  <a:lnTo>
                    <a:pt x="306" y="732"/>
                  </a:lnTo>
                  <a:lnTo>
                    <a:pt x="300" y="726"/>
                  </a:lnTo>
                  <a:lnTo>
                    <a:pt x="300" y="708"/>
                  </a:lnTo>
                  <a:lnTo>
                    <a:pt x="288" y="684"/>
                  </a:lnTo>
                  <a:lnTo>
                    <a:pt x="282" y="678"/>
                  </a:lnTo>
                  <a:lnTo>
                    <a:pt x="258" y="678"/>
                  </a:lnTo>
                  <a:lnTo>
                    <a:pt x="240" y="648"/>
                  </a:lnTo>
                  <a:lnTo>
                    <a:pt x="240" y="576"/>
                  </a:lnTo>
                  <a:lnTo>
                    <a:pt x="222" y="546"/>
                  </a:lnTo>
                  <a:lnTo>
                    <a:pt x="228" y="534"/>
                  </a:lnTo>
                  <a:lnTo>
                    <a:pt x="228" y="528"/>
                  </a:lnTo>
                  <a:lnTo>
                    <a:pt x="234" y="516"/>
                  </a:lnTo>
                  <a:lnTo>
                    <a:pt x="234" y="492"/>
                  </a:lnTo>
                  <a:lnTo>
                    <a:pt x="228" y="486"/>
                  </a:lnTo>
                  <a:lnTo>
                    <a:pt x="216" y="480"/>
                  </a:lnTo>
                  <a:lnTo>
                    <a:pt x="210" y="474"/>
                  </a:lnTo>
                  <a:lnTo>
                    <a:pt x="198" y="474"/>
                  </a:lnTo>
                  <a:lnTo>
                    <a:pt x="198" y="432"/>
                  </a:lnTo>
                  <a:lnTo>
                    <a:pt x="168" y="396"/>
                  </a:lnTo>
                  <a:lnTo>
                    <a:pt x="174" y="336"/>
                  </a:lnTo>
                  <a:lnTo>
                    <a:pt x="168" y="330"/>
                  </a:lnTo>
                  <a:lnTo>
                    <a:pt x="162" y="318"/>
                  </a:lnTo>
                  <a:lnTo>
                    <a:pt x="144" y="300"/>
                  </a:lnTo>
                  <a:lnTo>
                    <a:pt x="138" y="288"/>
                  </a:lnTo>
                  <a:lnTo>
                    <a:pt x="138" y="276"/>
                  </a:lnTo>
                  <a:lnTo>
                    <a:pt x="132" y="264"/>
                  </a:lnTo>
                  <a:lnTo>
                    <a:pt x="132" y="246"/>
                  </a:lnTo>
                  <a:lnTo>
                    <a:pt x="126" y="240"/>
                  </a:lnTo>
                  <a:lnTo>
                    <a:pt x="120" y="228"/>
                  </a:lnTo>
                  <a:lnTo>
                    <a:pt x="108" y="216"/>
                  </a:lnTo>
                  <a:lnTo>
                    <a:pt x="102" y="204"/>
                  </a:lnTo>
                  <a:lnTo>
                    <a:pt x="96" y="198"/>
                  </a:lnTo>
                  <a:lnTo>
                    <a:pt x="96" y="192"/>
                  </a:lnTo>
                  <a:lnTo>
                    <a:pt x="102" y="186"/>
                  </a:lnTo>
                  <a:lnTo>
                    <a:pt x="114" y="162"/>
                  </a:lnTo>
                  <a:lnTo>
                    <a:pt x="114" y="114"/>
                  </a:lnTo>
                  <a:lnTo>
                    <a:pt x="120" y="108"/>
                  </a:lnTo>
                  <a:lnTo>
                    <a:pt x="126" y="96"/>
                  </a:lnTo>
                  <a:lnTo>
                    <a:pt x="126" y="60"/>
                  </a:lnTo>
                  <a:lnTo>
                    <a:pt x="132" y="66"/>
                  </a:lnTo>
                  <a:lnTo>
                    <a:pt x="144" y="72"/>
                  </a:lnTo>
                  <a:lnTo>
                    <a:pt x="150" y="84"/>
                  </a:lnTo>
                  <a:lnTo>
                    <a:pt x="162" y="90"/>
                  </a:lnTo>
                  <a:lnTo>
                    <a:pt x="180" y="90"/>
                  </a:lnTo>
                  <a:lnTo>
                    <a:pt x="186" y="84"/>
                  </a:lnTo>
                  <a:lnTo>
                    <a:pt x="198" y="84"/>
                  </a:lnTo>
                  <a:lnTo>
                    <a:pt x="198" y="102"/>
                  </a:lnTo>
                  <a:lnTo>
                    <a:pt x="204" y="108"/>
                  </a:lnTo>
                  <a:lnTo>
                    <a:pt x="216" y="114"/>
                  </a:lnTo>
                  <a:lnTo>
                    <a:pt x="234" y="114"/>
                  </a:lnTo>
                  <a:lnTo>
                    <a:pt x="234" y="120"/>
                  </a:lnTo>
                  <a:lnTo>
                    <a:pt x="228" y="126"/>
                  </a:lnTo>
                  <a:lnTo>
                    <a:pt x="228" y="186"/>
                  </a:lnTo>
                  <a:lnTo>
                    <a:pt x="240" y="258"/>
                  </a:lnTo>
                  <a:lnTo>
                    <a:pt x="240" y="270"/>
                  </a:lnTo>
                  <a:lnTo>
                    <a:pt x="246" y="282"/>
                  </a:lnTo>
                  <a:lnTo>
                    <a:pt x="252" y="306"/>
                  </a:lnTo>
                  <a:lnTo>
                    <a:pt x="264" y="342"/>
                  </a:lnTo>
                  <a:lnTo>
                    <a:pt x="276" y="372"/>
                  </a:lnTo>
                  <a:lnTo>
                    <a:pt x="282" y="384"/>
                  </a:lnTo>
                  <a:lnTo>
                    <a:pt x="324" y="384"/>
                  </a:lnTo>
                  <a:lnTo>
                    <a:pt x="318" y="390"/>
                  </a:lnTo>
                  <a:lnTo>
                    <a:pt x="306" y="414"/>
                  </a:lnTo>
                  <a:lnTo>
                    <a:pt x="318" y="438"/>
                  </a:lnTo>
                  <a:lnTo>
                    <a:pt x="330" y="444"/>
                  </a:lnTo>
                  <a:lnTo>
                    <a:pt x="336" y="450"/>
                  </a:lnTo>
                  <a:lnTo>
                    <a:pt x="348" y="450"/>
                  </a:lnTo>
                  <a:lnTo>
                    <a:pt x="354" y="474"/>
                  </a:lnTo>
                  <a:lnTo>
                    <a:pt x="384" y="474"/>
                  </a:lnTo>
                  <a:lnTo>
                    <a:pt x="390" y="516"/>
                  </a:lnTo>
                  <a:lnTo>
                    <a:pt x="384" y="516"/>
                  </a:lnTo>
                  <a:lnTo>
                    <a:pt x="378" y="522"/>
                  </a:lnTo>
                  <a:lnTo>
                    <a:pt x="366" y="528"/>
                  </a:lnTo>
                  <a:lnTo>
                    <a:pt x="360" y="534"/>
                  </a:lnTo>
                  <a:lnTo>
                    <a:pt x="354" y="546"/>
                  </a:lnTo>
                  <a:lnTo>
                    <a:pt x="354" y="558"/>
                  </a:lnTo>
                  <a:lnTo>
                    <a:pt x="360" y="564"/>
                  </a:lnTo>
                  <a:lnTo>
                    <a:pt x="372" y="570"/>
                  </a:lnTo>
                  <a:lnTo>
                    <a:pt x="384" y="558"/>
                  </a:lnTo>
                  <a:lnTo>
                    <a:pt x="384" y="564"/>
                  </a:lnTo>
                  <a:lnTo>
                    <a:pt x="396" y="576"/>
                  </a:lnTo>
                  <a:lnTo>
                    <a:pt x="396" y="588"/>
                  </a:lnTo>
                  <a:lnTo>
                    <a:pt x="402" y="594"/>
                  </a:lnTo>
                  <a:lnTo>
                    <a:pt x="414" y="594"/>
                  </a:lnTo>
                  <a:lnTo>
                    <a:pt x="426" y="600"/>
                  </a:lnTo>
                  <a:lnTo>
                    <a:pt x="432" y="600"/>
                  </a:lnTo>
                  <a:lnTo>
                    <a:pt x="438" y="606"/>
                  </a:lnTo>
                  <a:lnTo>
                    <a:pt x="438" y="624"/>
                  </a:lnTo>
                  <a:lnTo>
                    <a:pt x="432" y="630"/>
                  </a:lnTo>
                  <a:lnTo>
                    <a:pt x="432" y="636"/>
                  </a:lnTo>
                  <a:lnTo>
                    <a:pt x="426" y="648"/>
                  </a:lnTo>
                  <a:lnTo>
                    <a:pt x="426" y="654"/>
                  </a:lnTo>
                  <a:lnTo>
                    <a:pt x="468" y="654"/>
                  </a:lnTo>
                  <a:lnTo>
                    <a:pt x="468" y="684"/>
                  </a:lnTo>
                  <a:lnTo>
                    <a:pt x="504" y="720"/>
                  </a:lnTo>
                  <a:lnTo>
                    <a:pt x="510" y="732"/>
                  </a:lnTo>
                  <a:lnTo>
                    <a:pt x="528" y="750"/>
                  </a:lnTo>
                  <a:lnTo>
                    <a:pt x="534" y="768"/>
                  </a:lnTo>
                  <a:lnTo>
                    <a:pt x="546" y="780"/>
                  </a:lnTo>
                  <a:lnTo>
                    <a:pt x="552" y="798"/>
                  </a:lnTo>
                  <a:lnTo>
                    <a:pt x="558" y="810"/>
                  </a:lnTo>
                  <a:lnTo>
                    <a:pt x="558" y="870"/>
                  </a:lnTo>
                  <a:lnTo>
                    <a:pt x="564" y="882"/>
                  </a:lnTo>
                  <a:lnTo>
                    <a:pt x="576" y="894"/>
                  </a:lnTo>
                  <a:lnTo>
                    <a:pt x="576" y="906"/>
                  </a:lnTo>
                  <a:lnTo>
                    <a:pt x="570" y="918"/>
                  </a:lnTo>
                  <a:lnTo>
                    <a:pt x="552" y="936"/>
                  </a:lnTo>
                  <a:lnTo>
                    <a:pt x="546" y="948"/>
                  </a:lnTo>
                  <a:lnTo>
                    <a:pt x="546" y="954"/>
                  </a:lnTo>
                  <a:lnTo>
                    <a:pt x="552" y="960"/>
                  </a:lnTo>
                  <a:lnTo>
                    <a:pt x="564" y="966"/>
                  </a:lnTo>
                  <a:lnTo>
                    <a:pt x="540" y="966"/>
                  </a:lnTo>
                  <a:lnTo>
                    <a:pt x="528" y="972"/>
                  </a:lnTo>
                  <a:lnTo>
                    <a:pt x="528" y="1038"/>
                  </a:lnTo>
                  <a:lnTo>
                    <a:pt x="534" y="1056"/>
                  </a:lnTo>
                  <a:lnTo>
                    <a:pt x="540" y="1062"/>
                  </a:lnTo>
                  <a:lnTo>
                    <a:pt x="546" y="1074"/>
                  </a:lnTo>
                  <a:lnTo>
                    <a:pt x="558" y="1074"/>
                  </a:lnTo>
                  <a:lnTo>
                    <a:pt x="576" y="1080"/>
                  </a:lnTo>
                  <a:lnTo>
                    <a:pt x="600" y="1080"/>
                  </a:lnTo>
                  <a:lnTo>
                    <a:pt x="612" y="1086"/>
                  </a:lnTo>
                  <a:lnTo>
                    <a:pt x="636" y="1110"/>
                  </a:lnTo>
                  <a:lnTo>
                    <a:pt x="642" y="1122"/>
                  </a:lnTo>
                  <a:lnTo>
                    <a:pt x="648" y="1140"/>
                  </a:lnTo>
                  <a:lnTo>
                    <a:pt x="654" y="1152"/>
                  </a:lnTo>
                  <a:lnTo>
                    <a:pt x="666" y="1164"/>
                  </a:lnTo>
                  <a:lnTo>
                    <a:pt x="678" y="1170"/>
                  </a:lnTo>
                  <a:lnTo>
                    <a:pt x="732" y="1170"/>
                  </a:lnTo>
                  <a:lnTo>
                    <a:pt x="750" y="1176"/>
                  </a:lnTo>
                  <a:lnTo>
                    <a:pt x="762" y="1182"/>
                  </a:lnTo>
                  <a:lnTo>
                    <a:pt x="768" y="1188"/>
                  </a:lnTo>
                  <a:lnTo>
                    <a:pt x="774" y="1200"/>
                  </a:lnTo>
                  <a:lnTo>
                    <a:pt x="786" y="1218"/>
                  </a:lnTo>
                  <a:lnTo>
                    <a:pt x="810" y="1242"/>
                  </a:lnTo>
                  <a:lnTo>
                    <a:pt x="834" y="1254"/>
                  </a:lnTo>
                  <a:lnTo>
                    <a:pt x="870" y="1266"/>
                  </a:lnTo>
                  <a:lnTo>
                    <a:pt x="912" y="1272"/>
                  </a:lnTo>
                  <a:lnTo>
                    <a:pt x="942" y="1278"/>
                  </a:lnTo>
                  <a:lnTo>
                    <a:pt x="960" y="1290"/>
                  </a:lnTo>
                  <a:lnTo>
                    <a:pt x="966" y="1302"/>
                  </a:lnTo>
                  <a:lnTo>
                    <a:pt x="978" y="1314"/>
                  </a:lnTo>
                  <a:lnTo>
                    <a:pt x="990" y="1320"/>
                  </a:lnTo>
                  <a:lnTo>
                    <a:pt x="996" y="1320"/>
                  </a:lnTo>
                  <a:lnTo>
                    <a:pt x="1002" y="1326"/>
                  </a:lnTo>
                  <a:lnTo>
                    <a:pt x="1008" y="1338"/>
                  </a:lnTo>
                  <a:lnTo>
                    <a:pt x="1014" y="1344"/>
                  </a:lnTo>
                  <a:lnTo>
                    <a:pt x="1080" y="1344"/>
                  </a:lnTo>
                  <a:lnTo>
                    <a:pt x="1092" y="1356"/>
                  </a:lnTo>
                  <a:lnTo>
                    <a:pt x="1098" y="1368"/>
                  </a:lnTo>
                  <a:lnTo>
                    <a:pt x="1104" y="1374"/>
                  </a:lnTo>
                  <a:lnTo>
                    <a:pt x="1116" y="1374"/>
                  </a:lnTo>
                  <a:lnTo>
                    <a:pt x="1140" y="1362"/>
                  </a:lnTo>
                  <a:lnTo>
                    <a:pt x="1170" y="1350"/>
                  </a:lnTo>
                  <a:lnTo>
                    <a:pt x="1206" y="1332"/>
                  </a:lnTo>
                  <a:lnTo>
                    <a:pt x="1260" y="1314"/>
                  </a:lnTo>
                  <a:lnTo>
                    <a:pt x="1278" y="1326"/>
                  </a:lnTo>
                  <a:lnTo>
                    <a:pt x="1308" y="1350"/>
                  </a:lnTo>
                  <a:lnTo>
                    <a:pt x="1344" y="1374"/>
                  </a:lnTo>
                  <a:lnTo>
                    <a:pt x="1386" y="1416"/>
                  </a:lnTo>
                  <a:lnTo>
                    <a:pt x="1386" y="1428"/>
                  </a:lnTo>
                  <a:lnTo>
                    <a:pt x="1392" y="1446"/>
                  </a:lnTo>
                  <a:lnTo>
                    <a:pt x="1398" y="1458"/>
                  </a:lnTo>
                  <a:lnTo>
                    <a:pt x="1416" y="1458"/>
                  </a:lnTo>
                  <a:lnTo>
                    <a:pt x="1422" y="1452"/>
                  </a:lnTo>
                  <a:lnTo>
                    <a:pt x="1422" y="1440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81" name="Jamaica" descr="© INSCALE GmbH, 05.05.2010&#10;http://www.presentationload.com/">
              <a:extLst>
                <a:ext uri="{FF2B5EF4-FFF2-40B4-BE49-F238E27FC236}">
                  <a16:creationId xmlns:a16="http://schemas.microsoft.com/office/drawing/2014/main" id="{7E17F897-DC85-4801-84DD-8B964DD2AC12}"/>
                </a:ext>
              </a:extLst>
            </p:cNvPr>
            <p:cNvSpPr>
              <a:spLocks/>
            </p:cNvSpPr>
            <p:nvPr/>
          </p:nvSpPr>
          <p:spPr bwMode="gray">
            <a:xfrm>
              <a:off x="3111600" y="3854396"/>
              <a:ext cx="69874" cy="23812"/>
            </a:xfrm>
            <a:custGeom>
              <a:avLst/>
              <a:gdLst>
                <a:gd name="T0" fmla="*/ 2147483647 w 156"/>
                <a:gd name="T1" fmla="*/ 2147483647 h 54"/>
                <a:gd name="T2" fmla="*/ 2147483647 w 156"/>
                <a:gd name="T3" fmla="*/ 2147483647 h 54"/>
                <a:gd name="T4" fmla="*/ 2147483647 w 156"/>
                <a:gd name="T5" fmla="*/ 2147483647 h 54"/>
                <a:gd name="T6" fmla="*/ 2147483647 w 156"/>
                <a:gd name="T7" fmla="*/ 2147483647 h 54"/>
                <a:gd name="T8" fmla="*/ 2147483647 w 156"/>
                <a:gd name="T9" fmla="*/ 2147483647 h 54"/>
                <a:gd name="T10" fmla="*/ 2147483647 w 156"/>
                <a:gd name="T11" fmla="*/ 2147483647 h 54"/>
                <a:gd name="T12" fmla="*/ 2147483647 w 156"/>
                <a:gd name="T13" fmla="*/ 2147483647 h 54"/>
                <a:gd name="T14" fmla="*/ 2147483647 w 156"/>
                <a:gd name="T15" fmla="*/ 2147483647 h 54"/>
                <a:gd name="T16" fmla="*/ 2147483647 w 156"/>
                <a:gd name="T17" fmla="*/ 0 h 54"/>
                <a:gd name="T18" fmla="*/ 2147483647 w 156"/>
                <a:gd name="T19" fmla="*/ 0 h 54"/>
                <a:gd name="T20" fmla="*/ 2147483647 w 156"/>
                <a:gd name="T21" fmla="*/ 2147483647 h 54"/>
                <a:gd name="T22" fmla="*/ 0 w 156"/>
                <a:gd name="T23" fmla="*/ 2147483647 h 54"/>
                <a:gd name="T24" fmla="*/ 2147483647 w 156"/>
                <a:gd name="T25" fmla="*/ 2147483647 h 54"/>
                <a:gd name="T26" fmla="*/ 2147483647 w 156"/>
                <a:gd name="T27" fmla="*/ 2147483647 h 54"/>
                <a:gd name="T28" fmla="*/ 2147483647 w 156"/>
                <a:gd name="T29" fmla="*/ 2147483647 h 54"/>
                <a:gd name="T30" fmla="*/ 2147483647 w 156"/>
                <a:gd name="T31" fmla="*/ 2147483647 h 54"/>
                <a:gd name="T32" fmla="*/ 2147483647 w 156"/>
                <a:gd name="T33" fmla="*/ 2147483647 h 54"/>
                <a:gd name="T34" fmla="*/ 2147483647 w 156"/>
                <a:gd name="T35" fmla="*/ 2147483647 h 54"/>
                <a:gd name="T36" fmla="*/ 2147483647 w 156"/>
                <a:gd name="T37" fmla="*/ 2147483647 h 5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156"/>
                <a:gd name="T58" fmla="*/ 0 h 54"/>
                <a:gd name="T59" fmla="*/ 156 w 156"/>
                <a:gd name="T60" fmla="*/ 54 h 54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156" h="54">
                  <a:moveTo>
                    <a:pt x="108" y="54"/>
                  </a:moveTo>
                  <a:lnTo>
                    <a:pt x="114" y="36"/>
                  </a:lnTo>
                  <a:lnTo>
                    <a:pt x="156" y="48"/>
                  </a:lnTo>
                  <a:lnTo>
                    <a:pt x="156" y="42"/>
                  </a:lnTo>
                  <a:lnTo>
                    <a:pt x="150" y="36"/>
                  </a:lnTo>
                  <a:lnTo>
                    <a:pt x="144" y="24"/>
                  </a:lnTo>
                  <a:lnTo>
                    <a:pt x="126" y="6"/>
                  </a:lnTo>
                  <a:lnTo>
                    <a:pt x="84" y="6"/>
                  </a:lnTo>
                  <a:lnTo>
                    <a:pt x="66" y="0"/>
                  </a:lnTo>
                  <a:lnTo>
                    <a:pt x="24" y="0"/>
                  </a:lnTo>
                  <a:lnTo>
                    <a:pt x="12" y="6"/>
                  </a:lnTo>
                  <a:lnTo>
                    <a:pt x="0" y="6"/>
                  </a:lnTo>
                  <a:lnTo>
                    <a:pt x="6" y="18"/>
                  </a:lnTo>
                  <a:lnTo>
                    <a:pt x="18" y="24"/>
                  </a:lnTo>
                  <a:lnTo>
                    <a:pt x="24" y="36"/>
                  </a:lnTo>
                  <a:lnTo>
                    <a:pt x="36" y="42"/>
                  </a:lnTo>
                  <a:lnTo>
                    <a:pt x="60" y="42"/>
                  </a:lnTo>
                  <a:lnTo>
                    <a:pt x="78" y="48"/>
                  </a:lnTo>
                  <a:lnTo>
                    <a:pt x="108" y="54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82" name="Honduras" descr="© INSCALE GmbH, 05.05.2010&#10;http://www.presentationload.com/">
              <a:extLst>
                <a:ext uri="{FF2B5EF4-FFF2-40B4-BE49-F238E27FC236}">
                  <a16:creationId xmlns:a16="http://schemas.microsoft.com/office/drawing/2014/main" id="{930DE808-66CE-4FF2-8B7E-CAA67F1A835B}"/>
                </a:ext>
              </a:extLst>
            </p:cNvPr>
            <p:cNvSpPr>
              <a:spLocks/>
            </p:cNvSpPr>
            <p:nvPr/>
          </p:nvSpPr>
          <p:spPr bwMode="gray">
            <a:xfrm>
              <a:off x="2759054" y="3941705"/>
              <a:ext cx="196918" cy="109533"/>
            </a:xfrm>
            <a:custGeom>
              <a:avLst/>
              <a:gdLst>
                <a:gd name="T0" fmla="*/ 2147483647 w 444"/>
                <a:gd name="T1" fmla="*/ 2147483647 h 246"/>
                <a:gd name="T2" fmla="*/ 2147483647 w 444"/>
                <a:gd name="T3" fmla="*/ 2147483647 h 246"/>
                <a:gd name="T4" fmla="*/ 2147483647 w 444"/>
                <a:gd name="T5" fmla="*/ 2147483647 h 246"/>
                <a:gd name="T6" fmla="*/ 2147483647 w 444"/>
                <a:gd name="T7" fmla="*/ 2147483647 h 246"/>
                <a:gd name="T8" fmla="*/ 2147483647 w 444"/>
                <a:gd name="T9" fmla="*/ 2147483647 h 246"/>
                <a:gd name="T10" fmla="*/ 2147483647 w 444"/>
                <a:gd name="T11" fmla="*/ 2147483647 h 246"/>
                <a:gd name="T12" fmla="*/ 2147483647 w 444"/>
                <a:gd name="T13" fmla="*/ 2147483647 h 246"/>
                <a:gd name="T14" fmla="*/ 2147483647 w 444"/>
                <a:gd name="T15" fmla="*/ 2147483647 h 246"/>
                <a:gd name="T16" fmla="*/ 2147483647 w 444"/>
                <a:gd name="T17" fmla="*/ 2147483647 h 246"/>
                <a:gd name="T18" fmla="*/ 2147483647 w 444"/>
                <a:gd name="T19" fmla="*/ 2147483647 h 246"/>
                <a:gd name="T20" fmla="*/ 2147483647 w 444"/>
                <a:gd name="T21" fmla="*/ 2147483647 h 246"/>
                <a:gd name="T22" fmla="*/ 2147483647 w 444"/>
                <a:gd name="T23" fmla="*/ 2147483647 h 246"/>
                <a:gd name="T24" fmla="*/ 2147483647 w 444"/>
                <a:gd name="T25" fmla="*/ 2147483647 h 246"/>
                <a:gd name="T26" fmla="*/ 2147483647 w 444"/>
                <a:gd name="T27" fmla="*/ 2147483647 h 246"/>
                <a:gd name="T28" fmla="*/ 2147483647 w 444"/>
                <a:gd name="T29" fmla="*/ 2147483647 h 246"/>
                <a:gd name="T30" fmla="*/ 2147483647 w 444"/>
                <a:gd name="T31" fmla="*/ 2147483647 h 246"/>
                <a:gd name="T32" fmla="*/ 2147483647 w 444"/>
                <a:gd name="T33" fmla="*/ 2147483647 h 246"/>
                <a:gd name="T34" fmla="*/ 2147483647 w 444"/>
                <a:gd name="T35" fmla="*/ 2147483647 h 246"/>
                <a:gd name="T36" fmla="*/ 2147483647 w 444"/>
                <a:gd name="T37" fmla="*/ 2147483647 h 246"/>
                <a:gd name="T38" fmla="*/ 2147483647 w 444"/>
                <a:gd name="T39" fmla="*/ 0 h 246"/>
                <a:gd name="T40" fmla="*/ 2147483647 w 444"/>
                <a:gd name="T41" fmla="*/ 2147483647 h 246"/>
                <a:gd name="T42" fmla="*/ 2147483647 w 444"/>
                <a:gd name="T43" fmla="*/ 2147483647 h 246"/>
                <a:gd name="T44" fmla="*/ 2147483647 w 444"/>
                <a:gd name="T45" fmla="*/ 0 h 246"/>
                <a:gd name="T46" fmla="*/ 2147483647 w 444"/>
                <a:gd name="T47" fmla="*/ 2147483647 h 246"/>
                <a:gd name="T48" fmla="*/ 2147483647 w 444"/>
                <a:gd name="T49" fmla="*/ 2147483647 h 246"/>
                <a:gd name="T50" fmla="*/ 2147483647 w 444"/>
                <a:gd name="T51" fmla="*/ 2147483647 h 246"/>
                <a:gd name="T52" fmla="*/ 2147483647 w 444"/>
                <a:gd name="T53" fmla="*/ 2147483647 h 246"/>
                <a:gd name="T54" fmla="*/ 2147483647 w 444"/>
                <a:gd name="T55" fmla="*/ 2147483647 h 246"/>
                <a:gd name="T56" fmla="*/ 2147483647 w 444"/>
                <a:gd name="T57" fmla="*/ 2147483647 h 246"/>
                <a:gd name="T58" fmla="*/ 2147483647 w 444"/>
                <a:gd name="T59" fmla="*/ 2147483647 h 246"/>
                <a:gd name="T60" fmla="*/ 2147483647 w 444"/>
                <a:gd name="T61" fmla="*/ 0 h 246"/>
                <a:gd name="T62" fmla="*/ 2147483647 w 444"/>
                <a:gd name="T63" fmla="*/ 2147483647 h 246"/>
                <a:gd name="T64" fmla="*/ 2147483647 w 444"/>
                <a:gd name="T65" fmla="*/ 2147483647 h 246"/>
                <a:gd name="T66" fmla="*/ 2147483647 w 444"/>
                <a:gd name="T67" fmla="*/ 2147483647 h 246"/>
                <a:gd name="T68" fmla="*/ 2147483647 w 444"/>
                <a:gd name="T69" fmla="*/ 2147483647 h 246"/>
                <a:gd name="T70" fmla="*/ 2147483647 w 444"/>
                <a:gd name="T71" fmla="*/ 2147483647 h 246"/>
                <a:gd name="T72" fmla="*/ 0 w 444"/>
                <a:gd name="T73" fmla="*/ 2147483647 h 246"/>
                <a:gd name="T74" fmla="*/ 2147483647 w 444"/>
                <a:gd name="T75" fmla="*/ 2147483647 h 246"/>
                <a:gd name="T76" fmla="*/ 2147483647 w 444"/>
                <a:gd name="T77" fmla="*/ 2147483647 h 246"/>
                <a:gd name="T78" fmla="*/ 2147483647 w 444"/>
                <a:gd name="T79" fmla="*/ 2147483647 h 246"/>
                <a:gd name="T80" fmla="*/ 2147483647 w 444"/>
                <a:gd name="T81" fmla="*/ 2147483647 h 246"/>
                <a:gd name="T82" fmla="*/ 2147483647 w 444"/>
                <a:gd name="T83" fmla="*/ 2147483647 h 246"/>
                <a:gd name="T84" fmla="*/ 2147483647 w 444"/>
                <a:gd name="T85" fmla="*/ 2147483647 h 246"/>
                <a:gd name="T86" fmla="*/ 2147483647 w 444"/>
                <a:gd name="T87" fmla="*/ 2147483647 h 24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444"/>
                <a:gd name="T133" fmla="*/ 0 h 246"/>
                <a:gd name="T134" fmla="*/ 444 w 444"/>
                <a:gd name="T135" fmla="*/ 246 h 24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444" h="246">
                  <a:moveTo>
                    <a:pt x="156" y="240"/>
                  </a:moveTo>
                  <a:lnTo>
                    <a:pt x="156" y="222"/>
                  </a:lnTo>
                  <a:lnTo>
                    <a:pt x="174" y="222"/>
                  </a:lnTo>
                  <a:lnTo>
                    <a:pt x="168" y="216"/>
                  </a:lnTo>
                  <a:lnTo>
                    <a:pt x="168" y="204"/>
                  </a:lnTo>
                  <a:lnTo>
                    <a:pt x="162" y="198"/>
                  </a:lnTo>
                  <a:lnTo>
                    <a:pt x="162" y="186"/>
                  </a:lnTo>
                  <a:lnTo>
                    <a:pt x="168" y="180"/>
                  </a:lnTo>
                  <a:lnTo>
                    <a:pt x="204" y="180"/>
                  </a:lnTo>
                  <a:lnTo>
                    <a:pt x="210" y="168"/>
                  </a:lnTo>
                  <a:lnTo>
                    <a:pt x="216" y="162"/>
                  </a:lnTo>
                  <a:lnTo>
                    <a:pt x="228" y="162"/>
                  </a:lnTo>
                  <a:lnTo>
                    <a:pt x="228" y="168"/>
                  </a:lnTo>
                  <a:lnTo>
                    <a:pt x="234" y="174"/>
                  </a:lnTo>
                  <a:lnTo>
                    <a:pt x="252" y="174"/>
                  </a:lnTo>
                  <a:lnTo>
                    <a:pt x="276" y="150"/>
                  </a:lnTo>
                  <a:lnTo>
                    <a:pt x="288" y="126"/>
                  </a:lnTo>
                  <a:lnTo>
                    <a:pt x="306" y="126"/>
                  </a:lnTo>
                  <a:lnTo>
                    <a:pt x="306" y="108"/>
                  </a:lnTo>
                  <a:lnTo>
                    <a:pt x="318" y="96"/>
                  </a:lnTo>
                  <a:lnTo>
                    <a:pt x="330" y="96"/>
                  </a:lnTo>
                  <a:lnTo>
                    <a:pt x="348" y="114"/>
                  </a:lnTo>
                  <a:lnTo>
                    <a:pt x="360" y="114"/>
                  </a:lnTo>
                  <a:lnTo>
                    <a:pt x="372" y="102"/>
                  </a:lnTo>
                  <a:lnTo>
                    <a:pt x="372" y="96"/>
                  </a:lnTo>
                  <a:lnTo>
                    <a:pt x="420" y="96"/>
                  </a:lnTo>
                  <a:lnTo>
                    <a:pt x="426" y="90"/>
                  </a:lnTo>
                  <a:lnTo>
                    <a:pt x="432" y="90"/>
                  </a:lnTo>
                  <a:lnTo>
                    <a:pt x="444" y="84"/>
                  </a:lnTo>
                  <a:lnTo>
                    <a:pt x="444" y="78"/>
                  </a:lnTo>
                  <a:lnTo>
                    <a:pt x="426" y="60"/>
                  </a:lnTo>
                  <a:lnTo>
                    <a:pt x="402" y="48"/>
                  </a:lnTo>
                  <a:lnTo>
                    <a:pt x="396" y="48"/>
                  </a:lnTo>
                  <a:lnTo>
                    <a:pt x="390" y="42"/>
                  </a:lnTo>
                  <a:lnTo>
                    <a:pt x="384" y="30"/>
                  </a:lnTo>
                  <a:lnTo>
                    <a:pt x="372" y="24"/>
                  </a:lnTo>
                  <a:lnTo>
                    <a:pt x="366" y="18"/>
                  </a:lnTo>
                  <a:lnTo>
                    <a:pt x="348" y="18"/>
                  </a:lnTo>
                  <a:lnTo>
                    <a:pt x="342" y="6"/>
                  </a:lnTo>
                  <a:lnTo>
                    <a:pt x="336" y="0"/>
                  </a:lnTo>
                  <a:lnTo>
                    <a:pt x="312" y="0"/>
                  </a:lnTo>
                  <a:lnTo>
                    <a:pt x="300" y="6"/>
                  </a:lnTo>
                  <a:lnTo>
                    <a:pt x="294" y="12"/>
                  </a:lnTo>
                  <a:lnTo>
                    <a:pt x="282" y="12"/>
                  </a:lnTo>
                  <a:lnTo>
                    <a:pt x="270" y="0"/>
                  </a:lnTo>
                  <a:lnTo>
                    <a:pt x="252" y="0"/>
                  </a:lnTo>
                  <a:lnTo>
                    <a:pt x="240" y="6"/>
                  </a:lnTo>
                  <a:lnTo>
                    <a:pt x="234" y="18"/>
                  </a:lnTo>
                  <a:lnTo>
                    <a:pt x="222" y="24"/>
                  </a:lnTo>
                  <a:lnTo>
                    <a:pt x="186" y="24"/>
                  </a:lnTo>
                  <a:lnTo>
                    <a:pt x="174" y="18"/>
                  </a:lnTo>
                  <a:lnTo>
                    <a:pt x="168" y="12"/>
                  </a:lnTo>
                  <a:lnTo>
                    <a:pt x="156" y="12"/>
                  </a:lnTo>
                  <a:lnTo>
                    <a:pt x="150" y="18"/>
                  </a:lnTo>
                  <a:lnTo>
                    <a:pt x="144" y="18"/>
                  </a:lnTo>
                  <a:lnTo>
                    <a:pt x="138" y="24"/>
                  </a:lnTo>
                  <a:lnTo>
                    <a:pt x="132" y="24"/>
                  </a:lnTo>
                  <a:lnTo>
                    <a:pt x="132" y="18"/>
                  </a:lnTo>
                  <a:lnTo>
                    <a:pt x="126" y="12"/>
                  </a:lnTo>
                  <a:lnTo>
                    <a:pt x="126" y="6"/>
                  </a:lnTo>
                  <a:lnTo>
                    <a:pt x="120" y="0"/>
                  </a:lnTo>
                  <a:lnTo>
                    <a:pt x="114" y="0"/>
                  </a:lnTo>
                  <a:lnTo>
                    <a:pt x="96" y="18"/>
                  </a:lnTo>
                  <a:lnTo>
                    <a:pt x="90" y="18"/>
                  </a:lnTo>
                  <a:lnTo>
                    <a:pt x="84" y="30"/>
                  </a:lnTo>
                  <a:lnTo>
                    <a:pt x="72" y="36"/>
                  </a:lnTo>
                  <a:lnTo>
                    <a:pt x="60" y="48"/>
                  </a:lnTo>
                  <a:lnTo>
                    <a:pt x="48" y="54"/>
                  </a:lnTo>
                  <a:lnTo>
                    <a:pt x="36" y="66"/>
                  </a:lnTo>
                  <a:lnTo>
                    <a:pt x="24" y="72"/>
                  </a:lnTo>
                  <a:lnTo>
                    <a:pt x="18" y="84"/>
                  </a:lnTo>
                  <a:lnTo>
                    <a:pt x="18" y="102"/>
                  </a:lnTo>
                  <a:lnTo>
                    <a:pt x="12" y="114"/>
                  </a:lnTo>
                  <a:lnTo>
                    <a:pt x="0" y="126"/>
                  </a:lnTo>
                  <a:lnTo>
                    <a:pt x="6" y="138"/>
                  </a:lnTo>
                  <a:lnTo>
                    <a:pt x="18" y="150"/>
                  </a:lnTo>
                  <a:lnTo>
                    <a:pt x="42" y="150"/>
                  </a:lnTo>
                  <a:lnTo>
                    <a:pt x="42" y="168"/>
                  </a:lnTo>
                  <a:lnTo>
                    <a:pt x="48" y="174"/>
                  </a:lnTo>
                  <a:lnTo>
                    <a:pt x="60" y="174"/>
                  </a:lnTo>
                  <a:lnTo>
                    <a:pt x="66" y="168"/>
                  </a:lnTo>
                  <a:lnTo>
                    <a:pt x="102" y="168"/>
                  </a:lnTo>
                  <a:lnTo>
                    <a:pt x="102" y="210"/>
                  </a:lnTo>
                  <a:lnTo>
                    <a:pt x="126" y="222"/>
                  </a:lnTo>
                  <a:lnTo>
                    <a:pt x="132" y="228"/>
                  </a:lnTo>
                  <a:lnTo>
                    <a:pt x="132" y="246"/>
                  </a:lnTo>
                  <a:lnTo>
                    <a:pt x="144" y="246"/>
                  </a:lnTo>
                  <a:lnTo>
                    <a:pt x="156" y="240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83" name="Haiti" descr="© INSCALE GmbH, 05.05.2010&#10;http://www.presentationload.com/">
              <a:extLst>
                <a:ext uri="{FF2B5EF4-FFF2-40B4-BE49-F238E27FC236}">
                  <a16:creationId xmlns:a16="http://schemas.microsoft.com/office/drawing/2014/main" id="{655556E9-9454-4038-B8A5-00E658CE54F0}"/>
                </a:ext>
              </a:extLst>
            </p:cNvPr>
            <p:cNvSpPr>
              <a:spLocks/>
            </p:cNvSpPr>
            <p:nvPr/>
          </p:nvSpPr>
          <p:spPr bwMode="gray">
            <a:xfrm>
              <a:off x="3243409" y="3802011"/>
              <a:ext cx="87342" cy="69847"/>
            </a:xfrm>
            <a:custGeom>
              <a:avLst/>
              <a:gdLst>
                <a:gd name="T0" fmla="*/ 2147483647 w 198"/>
                <a:gd name="T1" fmla="*/ 2147483647 h 156"/>
                <a:gd name="T2" fmla="*/ 2147483647 w 198"/>
                <a:gd name="T3" fmla="*/ 2147483647 h 156"/>
                <a:gd name="T4" fmla="*/ 2147483647 w 198"/>
                <a:gd name="T5" fmla="*/ 2147483647 h 156"/>
                <a:gd name="T6" fmla="*/ 2147483647 w 198"/>
                <a:gd name="T7" fmla="*/ 2147483647 h 156"/>
                <a:gd name="T8" fmla="*/ 2147483647 w 198"/>
                <a:gd name="T9" fmla="*/ 2147483647 h 156"/>
                <a:gd name="T10" fmla="*/ 2147483647 w 198"/>
                <a:gd name="T11" fmla="*/ 2147483647 h 156"/>
                <a:gd name="T12" fmla="*/ 2147483647 w 198"/>
                <a:gd name="T13" fmla="*/ 2147483647 h 156"/>
                <a:gd name="T14" fmla="*/ 2147483647 w 198"/>
                <a:gd name="T15" fmla="*/ 2147483647 h 156"/>
                <a:gd name="T16" fmla="*/ 2147483647 w 198"/>
                <a:gd name="T17" fmla="*/ 2147483647 h 156"/>
                <a:gd name="T18" fmla="*/ 2147483647 w 198"/>
                <a:gd name="T19" fmla="*/ 2147483647 h 156"/>
                <a:gd name="T20" fmla="*/ 2147483647 w 198"/>
                <a:gd name="T21" fmla="*/ 2147483647 h 156"/>
                <a:gd name="T22" fmla="*/ 2147483647 w 198"/>
                <a:gd name="T23" fmla="*/ 2147483647 h 156"/>
                <a:gd name="T24" fmla="*/ 2147483647 w 198"/>
                <a:gd name="T25" fmla="*/ 2147483647 h 156"/>
                <a:gd name="T26" fmla="*/ 2147483647 w 198"/>
                <a:gd name="T27" fmla="*/ 2147483647 h 156"/>
                <a:gd name="T28" fmla="*/ 2147483647 w 198"/>
                <a:gd name="T29" fmla="*/ 2147483647 h 156"/>
                <a:gd name="T30" fmla="*/ 2147483647 w 198"/>
                <a:gd name="T31" fmla="*/ 2147483647 h 156"/>
                <a:gd name="T32" fmla="*/ 2147483647 w 198"/>
                <a:gd name="T33" fmla="*/ 2147483647 h 156"/>
                <a:gd name="T34" fmla="*/ 2147483647 w 198"/>
                <a:gd name="T35" fmla="*/ 0 h 156"/>
                <a:gd name="T36" fmla="*/ 2147483647 w 198"/>
                <a:gd name="T37" fmla="*/ 0 h 156"/>
                <a:gd name="T38" fmla="*/ 2147483647 w 198"/>
                <a:gd name="T39" fmla="*/ 2147483647 h 156"/>
                <a:gd name="T40" fmla="*/ 2147483647 w 198"/>
                <a:gd name="T41" fmla="*/ 2147483647 h 156"/>
                <a:gd name="T42" fmla="*/ 2147483647 w 198"/>
                <a:gd name="T43" fmla="*/ 2147483647 h 156"/>
                <a:gd name="T44" fmla="*/ 2147483647 w 198"/>
                <a:gd name="T45" fmla="*/ 2147483647 h 156"/>
                <a:gd name="T46" fmla="*/ 2147483647 w 198"/>
                <a:gd name="T47" fmla="*/ 2147483647 h 156"/>
                <a:gd name="T48" fmla="*/ 2147483647 w 198"/>
                <a:gd name="T49" fmla="*/ 2147483647 h 156"/>
                <a:gd name="T50" fmla="*/ 2147483647 w 198"/>
                <a:gd name="T51" fmla="*/ 2147483647 h 156"/>
                <a:gd name="T52" fmla="*/ 2147483647 w 198"/>
                <a:gd name="T53" fmla="*/ 2147483647 h 156"/>
                <a:gd name="T54" fmla="*/ 2147483647 w 198"/>
                <a:gd name="T55" fmla="*/ 2147483647 h 156"/>
                <a:gd name="T56" fmla="*/ 2147483647 w 198"/>
                <a:gd name="T57" fmla="*/ 2147483647 h 156"/>
                <a:gd name="T58" fmla="*/ 2147483647 w 198"/>
                <a:gd name="T59" fmla="*/ 2147483647 h 156"/>
                <a:gd name="T60" fmla="*/ 2147483647 w 198"/>
                <a:gd name="T61" fmla="*/ 2147483647 h 156"/>
                <a:gd name="T62" fmla="*/ 2147483647 w 198"/>
                <a:gd name="T63" fmla="*/ 2147483647 h 156"/>
                <a:gd name="T64" fmla="*/ 2147483647 w 198"/>
                <a:gd name="T65" fmla="*/ 2147483647 h 156"/>
                <a:gd name="T66" fmla="*/ 2147483647 w 198"/>
                <a:gd name="T67" fmla="*/ 2147483647 h 156"/>
                <a:gd name="T68" fmla="*/ 2147483647 w 198"/>
                <a:gd name="T69" fmla="*/ 2147483647 h 156"/>
                <a:gd name="T70" fmla="*/ 2147483647 w 198"/>
                <a:gd name="T71" fmla="*/ 2147483647 h 156"/>
                <a:gd name="T72" fmla="*/ 2147483647 w 198"/>
                <a:gd name="T73" fmla="*/ 2147483647 h 156"/>
                <a:gd name="T74" fmla="*/ 2147483647 w 198"/>
                <a:gd name="T75" fmla="*/ 2147483647 h 156"/>
                <a:gd name="T76" fmla="*/ 2147483647 w 198"/>
                <a:gd name="T77" fmla="*/ 2147483647 h 156"/>
                <a:gd name="T78" fmla="*/ 2147483647 w 198"/>
                <a:gd name="T79" fmla="*/ 2147483647 h 156"/>
                <a:gd name="T80" fmla="*/ 2147483647 w 198"/>
                <a:gd name="T81" fmla="*/ 2147483647 h 156"/>
                <a:gd name="T82" fmla="*/ 0 w 198"/>
                <a:gd name="T83" fmla="*/ 2147483647 h 156"/>
                <a:gd name="T84" fmla="*/ 0 w 198"/>
                <a:gd name="T85" fmla="*/ 2147483647 h 156"/>
                <a:gd name="T86" fmla="*/ 2147483647 w 198"/>
                <a:gd name="T87" fmla="*/ 2147483647 h 156"/>
                <a:gd name="T88" fmla="*/ 2147483647 w 198"/>
                <a:gd name="T89" fmla="*/ 2147483647 h 156"/>
                <a:gd name="T90" fmla="*/ 2147483647 w 198"/>
                <a:gd name="T91" fmla="*/ 2147483647 h 156"/>
                <a:gd name="T92" fmla="*/ 2147483647 w 198"/>
                <a:gd name="T93" fmla="*/ 2147483647 h 156"/>
                <a:gd name="T94" fmla="*/ 2147483647 w 198"/>
                <a:gd name="T95" fmla="*/ 2147483647 h 156"/>
                <a:gd name="T96" fmla="*/ 2147483647 w 198"/>
                <a:gd name="T97" fmla="*/ 2147483647 h 156"/>
                <a:gd name="T98" fmla="*/ 2147483647 w 198"/>
                <a:gd name="T99" fmla="*/ 2147483647 h 156"/>
                <a:gd name="T100" fmla="*/ 2147483647 w 198"/>
                <a:gd name="T101" fmla="*/ 2147483647 h 156"/>
                <a:gd name="T102" fmla="*/ 2147483647 w 198"/>
                <a:gd name="T103" fmla="*/ 2147483647 h 156"/>
                <a:gd name="T104" fmla="*/ 2147483647 w 198"/>
                <a:gd name="T105" fmla="*/ 2147483647 h 156"/>
                <a:gd name="T106" fmla="*/ 2147483647 w 198"/>
                <a:gd name="T107" fmla="*/ 2147483647 h 156"/>
                <a:gd name="T108" fmla="*/ 2147483647 w 198"/>
                <a:gd name="T109" fmla="*/ 2147483647 h 156"/>
                <a:gd name="T110" fmla="*/ 2147483647 w 198"/>
                <a:gd name="T111" fmla="*/ 2147483647 h 156"/>
                <a:gd name="T112" fmla="*/ 2147483647 w 198"/>
                <a:gd name="T113" fmla="*/ 2147483647 h 15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98"/>
                <a:gd name="T172" fmla="*/ 0 h 156"/>
                <a:gd name="T173" fmla="*/ 198 w 198"/>
                <a:gd name="T174" fmla="*/ 156 h 15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98" h="156">
                  <a:moveTo>
                    <a:pt x="168" y="114"/>
                  </a:moveTo>
                  <a:lnTo>
                    <a:pt x="168" y="108"/>
                  </a:lnTo>
                  <a:lnTo>
                    <a:pt x="174" y="102"/>
                  </a:lnTo>
                  <a:lnTo>
                    <a:pt x="180" y="90"/>
                  </a:lnTo>
                  <a:lnTo>
                    <a:pt x="180" y="78"/>
                  </a:lnTo>
                  <a:lnTo>
                    <a:pt x="186" y="72"/>
                  </a:lnTo>
                  <a:lnTo>
                    <a:pt x="192" y="60"/>
                  </a:lnTo>
                  <a:lnTo>
                    <a:pt x="198" y="54"/>
                  </a:lnTo>
                  <a:lnTo>
                    <a:pt x="198" y="42"/>
                  </a:lnTo>
                  <a:lnTo>
                    <a:pt x="186" y="6"/>
                  </a:lnTo>
                  <a:lnTo>
                    <a:pt x="180" y="12"/>
                  </a:lnTo>
                  <a:lnTo>
                    <a:pt x="180" y="18"/>
                  </a:lnTo>
                  <a:lnTo>
                    <a:pt x="174" y="18"/>
                  </a:lnTo>
                  <a:lnTo>
                    <a:pt x="168" y="12"/>
                  </a:lnTo>
                  <a:lnTo>
                    <a:pt x="156" y="12"/>
                  </a:lnTo>
                  <a:lnTo>
                    <a:pt x="144" y="6"/>
                  </a:lnTo>
                  <a:lnTo>
                    <a:pt x="126" y="6"/>
                  </a:lnTo>
                  <a:lnTo>
                    <a:pt x="114" y="0"/>
                  </a:lnTo>
                  <a:lnTo>
                    <a:pt x="84" y="0"/>
                  </a:lnTo>
                  <a:lnTo>
                    <a:pt x="72" y="6"/>
                  </a:lnTo>
                  <a:lnTo>
                    <a:pt x="66" y="12"/>
                  </a:lnTo>
                  <a:lnTo>
                    <a:pt x="66" y="18"/>
                  </a:lnTo>
                  <a:lnTo>
                    <a:pt x="72" y="24"/>
                  </a:lnTo>
                  <a:lnTo>
                    <a:pt x="108" y="24"/>
                  </a:lnTo>
                  <a:lnTo>
                    <a:pt x="114" y="30"/>
                  </a:lnTo>
                  <a:lnTo>
                    <a:pt x="120" y="42"/>
                  </a:lnTo>
                  <a:lnTo>
                    <a:pt x="126" y="48"/>
                  </a:lnTo>
                  <a:lnTo>
                    <a:pt x="114" y="54"/>
                  </a:lnTo>
                  <a:lnTo>
                    <a:pt x="108" y="60"/>
                  </a:lnTo>
                  <a:lnTo>
                    <a:pt x="108" y="72"/>
                  </a:lnTo>
                  <a:lnTo>
                    <a:pt x="114" y="84"/>
                  </a:lnTo>
                  <a:lnTo>
                    <a:pt x="114" y="96"/>
                  </a:lnTo>
                  <a:lnTo>
                    <a:pt x="120" y="102"/>
                  </a:lnTo>
                  <a:lnTo>
                    <a:pt x="114" y="108"/>
                  </a:lnTo>
                  <a:lnTo>
                    <a:pt x="96" y="108"/>
                  </a:lnTo>
                  <a:lnTo>
                    <a:pt x="78" y="102"/>
                  </a:lnTo>
                  <a:lnTo>
                    <a:pt x="66" y="102"/>
                  </a:lnTo>
                  <a:lnTo>
                    <a:pt x="54" y="96"/>
                  </a:lnTo>
                  <a:lnTo>
                    <a:pt x="36" y="96"/>
                  </a:lnTo>
                  <a:lnTo>
                    <a:pt x="24" y="102"/>
                  </a:lnTo>
                  <a:lnTo>
                    <a:pt x="6" y="102"/>
                  </a:lnTo>
                  <a:lnTo>
                    <a:pt x="0" y="108"/>
                  </a:lnTo>
                  <a:lnTo>
                    <a:pt x="0" y="114"/>
                  </a:lnTo>
                  <a:lnTo>
                    <a:pt x="6" y="120"/>
                  </a:lnTo>
                  <a:lnTo>
                    <a:pt x="12" y="132"/>
                  </a:lnTo>
                  <a:lnTo>
                    <a:pt x="24" y="138"/>
                  </a:lnTo>
                  <a:lnTo>
                    <a:pt x="30" y="150"/>
                  </a:lnTo>
                  <a:lnTo>
                    <a:pt x="36" y="156"/>
                  </a:lnTo>
                  <a:lnTo>
                    <a:pt x="42" y="156"/>
                  </a:lnTo>
                  <a:lnTo>
                    <a:pt x="48" y="150"/>
                  </a:lnTo>
                  <a:lnTo>
                    <a:pt x="54" y="138"/>
                  </a:lnTo>
                  <a:lnTo>
                    <a:pt x="60" y="132"/>
                  </a:lnTo>
                  <a:lnTo>
                    <a:pt x="138" y="132"/>
                  </a:lnTo>
                  <a:lnTo>
                    <a:pt x="156" y="126"/>
                  </a:lnTo>
                  <a:lnTo>
                    <a:pt x="168" y="126"/>
                  </a:lnTo>
                  <a:lnTo>
                    <a:pt x="180" y="144"/>
                  </a:lnTo>
                  <a:lnTo>
                    <a:pt x="168" y="114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84" name="Guatemala" descr="© INSCALE GmbH, 05.05.2010&#10;http://www.presentationload.com/">
              <a:extLst>
                <a:ext uri="{FF2B5EF4-FFF2-40B4-BE49-F238E27FC236}">
                  <a16:creationId xmlns:a16="http://schemas.microsoft.com/office/drawing/2014/main" id="{BE1DBE7E-964D-418D-BE71-818B37C10BEA}"/>
                </a:ext>
              </a:extLst>
            </p:cNvPr>
            <p:cNvSpPr>
              <a:spLocks/>
            </p:cNvSpPr>
            <p:nvPr/>
          </p:nvSpPr>
          <p:spPr bwMode="gray">
            <a:xfrm>
              <a:off x="2666947" y="3873445"/>
              <a:ext cx="130220" cy="149219"/>
            </a:xfrm>
            <a:custGeom>
              <a:avLst/>
              <a:gdLst>
                <a:gd name="T0" fmla="*/ 2147483647 w 300"/>
                <a:gd name="T1" fmla="*/ 2147483647 h 336"/>
                <a:gd name="T2" fmla="*/ 2147483647 w 300"/>
                <a:gd name="T3" fmla="*/ 2147483647 h 336"/>
                <a:gd name="T4" fmla="*/ 2147483647 w 300"/>
                <a:gd name="T5" fmla="*/ 2147483647 h 336"/>
                <a:gd name="T6" fmla="*/ 2147483647 w 300"/>
                <a:gd name="T7" fmla="*/ 2147483647 h 336"/>
                <a:gd name="T8" fmla="*/ 2147483647 w 300"/>
                <a:gd name="T9" fmla="*/ 2147483647 h 336"/>
                <a:gd name="T10" fmla="*/ 2147483647 w 300"/>
                <a:gd name="T11" fmla="*/ 0 h 336"/>
                <a:gd name="T12" fmla="*/ 2147483647 w 300"/>
                <a:gd name="T13" fmla="*/ 2147483647 h 336"/>
                <a:gd name="T14" fmla="*/ 2147483647 w 300"/>
                <a:gd name="T15" fmla="*/ 2147483647 h 336"/>
                <a:gd name="T16" fmla="*/ 2147483647 w 300"/>
                <a:gd name="T17" fmla="*/ 2147483647 h 336"/>
                <a:gd name="T18" fmla="*/ 2147483647 w 300"/>
                <a:gd name="T19" fmla="*/ 2147483647 h 336"/>
                <a:gd name="T20" fmla="*/ 2147483647 w 300"/>
                <a:gd name="T21" fmla="*/ 2147483647 h 336"/>
                <a:gd name="T22" fmla="*/ 2147483647 w 300"/>
                <a:gd name="T23" fmla="*/ 2147483647 h 336"/>
                <a:gd name="T24" fmla="*/ 2147483647 w 300"/>
                <a:gd name="T25" fmla="*/ 2147483647 h 336"/>
                <a:gd name="T26" fmla="*/ 2147483647 w 300"/>
                <a:gd name="T27" fmla="*/ 2147483647 h 336"/>
                <a:gd name="T28" fmla="*/ 2147483647 w 300"/>
                <a:gd name="T29" fmla="*/ 2147483647 h 336"/>
                <a:gd name="T30" fmla="*/ 2147483647 w 300"/>
                <a:gd name="T31" fmla="*/ 2147483647 h 336"/>
                <a:gd name="T32" fmla="*/ 2147483647 w 300"/>
                <a:gd name="T33" fmla="*/ 2147483647 h 336"/>
                <a:gd name="T34" fmla="*/ 2147483647 w 300"/>
                <a:gd name="T35" fmla="*/ 2147483647 h 336"/>
                <a:gd name="T36" fmla="*/ 2147483647 w 300"/>
                <a:gd name="T37" fmla="*/ 2147483647 h 336"/>
                <a:gd name="T38" fmla="*/ 2147483647 w 300"/>
                <a:gd name="T39" fmla="*/ 2147483647 h 336"/>
                <a:gd name="T40" fmla="*/ 2147483647 w 300"/>
                <a:gd name="T41" fmla="*/ 2147483647 h 336"/>
                <a:gd name="T42" fmla="*/ 2147483647 w 300"/>
                <a:gd name="T43" fmla="*/ 2147483647 h 336"/>
                <a:gd name="T44" fmla="*/ 2147483647 w 300"/>
                <a:gd name="T45" fmla="*/ 2147483647 h 336"/>
                <a:gd name="T46" fmla="*/ 2147483647 w 300"/>
                <a:gd name="T47" fmla="*/ 2147483647 h 336"/>
                <a:gd name="T48" fmla="*/ 2147483647 w 300"/>
                <a:gd name="T49" fmla="*/ 2147483647 h 336"/>
                <a:gd name="T50" fmla="*/ 2147483647 w 300"/>
                <a:gd name="T51" fmla="*/ 2147483647 h 336"/>
                <a:gd name="T52" fmla="*/ 2147483647 w 300"/>
                <a:gd name="T53" fmla="*/ 2147483647 h 336"/>
                <a:gd name="T54" fmla="*/ 2147483647 w 300"/>
                <a:gd name="T55" fmla="*/ 2147483647 h 336"/>
                <a:gd name="T56" fmla="*/ 2147483647 w 300"/>
                <a:gd name="T57" fmla="*/ 2147483647 h 336"/>
                <a:gd name="T58" fmla="*/ 0 w 300"/>
                <a:gd name="T59" fmla="*/ 2147483647 h 336"/>
                <a:gd name="T60" fmla="*/ 2147483647 w 300"/>
                <a:gd name="T61" fmla="*/ 2147483647 h 336"/>
                <a:gd name="T62" fmla="*/ 2147483647 w 300"/>
                <a:gd name="T63" fmla="*/ 2147483647 h 336"/>
                <a:gd name="T64" fmla="*/ 2147483647 w 300"/>
                <a:gd name="T65" fmla="*/ 2147483647 h 336"/>
                <a:gd name="T66" fmla="*/ 2147483647 w 300"/>
                <a:gd name="T67" fmla="*/ 2147483647 h 336"/>
                <a:gd name="T68" fmla="*/ 2147483647 w 300"/>
                <a:gd name="T69" fmla="*/ 2147483647 h 336"/>
                <a:gd name="T70" fmla="*/ 2147483647 w 300"/>
                <a:gd name="T71" fmla="*/ 2147483647 h 336"/>
                <a:gd name="T72" fmla="*/ 2147483647 w 300"/>
                <a:gd name="T73" fmla="*/ 2147483647 h 336"/>
                <a:gd name="T74" fmla="*/ 2147483647 w 300"/>
                <a:gd name="T75" fmla="*/ 2147483647 h 336"/>
                <a:gd name="T76" fmla="*/ 2147483647 w 300"/>
                <a:gd name="T77" fmla="*/ 2147483647 h 336"/>
                <a:gd name="T78" fmla="*/ 2147483647 w 300"/>
                <a:gd name="T79" fmla="*/ 2147483647 h 336"/>
                <a:gd name="T80" fmla="*/ 2147483647 w 300"/>
                <a:gd name="T81" fmla="*/ 2147483647 h 336"/>
                <a:gd name="T82" fmla="*/ 2147483647 w 300"/>
                <a:gd name="T83" fmla="*/ 2147483647 h 336"/>
                <a:gd name="T84" fmla="*/ 2147483647 w 300"/>
                <a:gd name="T85" fmla="*/ 2147483647 h 336"/>
                <a:gd name="T86" fmla="*/ 2147483647 w 300"/>
                <a:gd name="T87" fmla="*/ 2147483647 h 336"/>
                <a:gd name="T88" fmla="*/ 2147483647 w 300"/>
                <a:gd name="T89" fmla="*/ 2147483647 h 336"/>
                <a:gd name="T90" fmla="*/ 2147483647 w 300"/>
                <a:gd name="T91" fmla="*/ 2147483647 h 336"/>
                <a:gd name="T92" fmla="*/ 2147483647 w 300"/>
                <a:gd name="T93" fmla="*/ 2147483647 h 336"/>
                <a:gd name="T94" fmla="*/ 2147483647 w 300"/>
                <a:gd name="T95" fmla="*/ 2147483647 h 336"/>
                <a:gd name="T96" fmla="*/ 2147483647 w 300"/>
                <a:gd name="T97" fmla="*/ 2147483647 h 336"/>
                <a:gd name="T98" fmla="*/ 2147483647 w 300"/>
                <a:gd name="T99" fmla="*/ 2147483647 h 336"/>
                <a:gd name="T100" fmla="*/ 2147483647 w 300"/>
                <a:gd name="T101" fmla="*/ 2147483647 h 336"/>
                <a:gd name="T102" fmla="*/ 2147483647 w 300"/>
                <a:gd name="T103" fmla="*/ 2147483647 h 336"/>
                <a:gd name="T104" fmla="*/ 2147483647 w 300"/>
                <a:gd name="T105" fmla="*/ 2147483647 h 336"/>
                <a:gd name="T106" fmla="*/ 2147483647 w 300"/>
                <a:gd name="T107" fmla="*/ 2147483647 h 336"/>
                <a:gd name="T108" fmla="*/ 2147483647 w 300"/>
                <a:gd name="T109" fmla="*/ 2147483647 h 336"/>
                <a:gd name="T110" fmla="*/ 2147483647 w 300"/>
                <a:gd name="T111" fmla="*/ 2147483647 h 336"/>
                <a:gd name="T112" fmla="*/ 2147483647 w 300"/>
                <a:gd name="T113" fmla="*/ 2147483647 h 336"/>
                <a:gd name="T114" fmla="*/ 2147483647 w 300"/>
                <a:gd name="T115" fmla="*/ 2147483647 h 336"/>
                <a:gd name="T116" fmla="*/ 2147483647 w 300"/>
                <a:gd name="T117" fmla="*/ 2147483647 h 336"/>
                <a:gd name="T118" fmla="*/ 2147483647 w 300"/>
                <a:gd name="T119" fmla="*/ 2147483647 h 336"/>
                <a:gd name="T120" fmla="*/ 2147483647 w 300"/>
                <a:gd name="T121" fmla="*/ 2147483647 h 3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300"/>
                <a:gd name="T184" fmla="*/ 0 h 336"/>
                <a:gd name="T185" fmla="*/ 300 w 300"/>
                <a:gd name="T186" fmla="*/ 336 h 3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300" h="336">
                  <a:moveTo>
                    <a:pt x="288" y="156"/>
                  </a:moveTo>
                  <a:lnTo>
                    <a:pt x="270" y="168"/>
                  </a:lnTo>
                  <a:lnTo>
                    <a:pt x="258" y="162"/>
                  </a:lnTo>
                  <a:lnTo>
                    <a:pt x="228" y="162"/>
                  </a:lnTo>
                  <a:lnTo>
                    <a:pt x="252" y="6"/>
                  </a:lnTo>
                  <a:lnTo>
                    <a:pt x="120" y="0"/>
                  </a:lnTo>
                  <a:lnTo>
                    <a:pt x="120" y="12"/>
                  </a:lnTo>
                  <a:lnTo>
                    <a:pt x="126" y="24"/>
                  </a:lnTo>
                  <a:lnTo>
                    <a:pt x="126" y="48"/>
                  </a:lnTo>
                  <a:lnTo>
                    <a:pt x="120" y="48"/>
                  </a:lnTo>
                  <a:lnTo>
                    <a:pt x="108" y="54"/>
                  </a:lnTo>
                  <a:lnTo>
                    <a:pt x="84" y="54"/>
                  </a:lnTo>
                  <a:lnTo>
                    <a:pt x="96" y="60"/>
                  </a:lnTo>
                  <a:lnTo>
                    <a:pt x="96" y="66"/>
                  </a:lnTo>
                  <a:lnTo>
                    <a:pt x="102" y="78"/>
                  </a:lnTo>
                  <a:lnTo>
                    <a:pt x="108" y="84"/>
                  </a:lnTo>
                  <a:lnTo>
                    <a:pt x="114" y="84"/>
                  </a:lnTo>
                  <a:lnTo>
                    <a:pt x="126" y="90"/>
                  </a:lnTo>
                  <a:lnTo>
                    <a:pt x="132" y="90"/>
                  </a:lnTo>
                  <a:lnTo>
                    <a:pt x="138" y="114"/>
                  </a:lnTo>
                  <a:lnTo>
                    <a:pt x="156" y="114"/>
                  </a:lnTo>
                  <a:lnTo>
                    <a:pt x="156" y="126"/>
                  </a:lnTo>
                  <a:lnTo>
                    <a:pt x="150" y="132"/>
                  </a:lnTo>
                  <a:lnTo>
                    <a:pt x="144" y="132"/>
                  </a:lnTo>
                  <a:lnTo>
                    <a:pt x="144" y="150"/>
                  </a:lnTo>
                  <a:lnTo>
                    <a:pt x="54" y="144"/>
                  </a:lnTo>
                  <a:lnTo>
                    <a:pt x="24" y="192"/>
                  </a:lnTo>
                  <a:lnTo>
                    <a:pt x="24" y="264"/>
                  </a:lnTo>
                  <a:lnTo>
                    <a:pt x="18" y="270"/>
                  </a:lnTo>
                  <a:lnTo>
                    <a:pt x="0" y="270"/>
                  </a:lnTo>
                  <a:lnTo>
                    <a:pt x="6" y="282"/>
                  </a:lnTo>
                  <a:lnTo>
                    <a:pt x="12" y="288"/>
                  </a:lnTo>
                  <a:lnTo>
                    <a:pt x="24" y="288"/>
                  </a:lnTo>
                  <a:lnTo>
                    <a:pt x="42" y="300"/>
                  </a:lnTo>
                  <a:lnTo>
                    <a:pt x="60" y="318"/>
                  </a:lnTo>
                  <a:lnTo>
                    <a:pt x="72" y="324"/>
                  </a:lnTo>
                  <a:lnTo>
                    <a:pt x="120" y="324"/>
                  </a:lnTo>
                  <a:lnTo>
                    <a:pt x="126" y="330"/>
                  </a:lnTo>
                  <a:lnTo>
                    <a:pt x="132" y="330"/>
                  </a:lnTo>
                  <a:lnTo>
                    <a:pt x="138" y="336"/>
                  </a:lnTo>
                  <a:lnTo>
                    <a:pt x="150" y="324"/>
                  </a:lnTo>
                  <a:lnTo>
                    <a:pt x="162" y="318"/>
                  </a:lnTo>
                  <a:lnTo>
                    <a:pt x="168" y="312"/>
                  </a:lnTo>
                  <a:lnTo>
                    <a:pt x="174" y="312"/>
                  </a:lnTo>
                  <a:lnTo>
                    <a:pt x="180" y="300"/>
                  </a:lnTo>
                  <a:lnTo>
                    <a:pt x="186" y="294"/>
                  </a:lnTo>
                  <a:lnTo>
                    <a:pt x="186" y="282"/>
                  </a:lnTo>
                  <a:lnTo>
                    <a:pt x="204" y="282"/>
                  </a:lnTo>
                  <a:lnTo>
                    <a:pt x="210" y="276"/>
                  </a:lnTo>
                  <a:lnTo>
                    <a:pt x="222" y="270"/>
                  </a:lnTo>
                  <a:lnTo>
                    <a:pt x="222" y="264"/>
                  </a:lnTo>
                  <a:lnTo>
                    <a:pt x="228" y="252"/>
                  </a:lnTo>
                  <a:lnTo>
                    <a:pt x="228" y="234"/>
                  </a:lnTo>
                  <a:lnTo>
                    <a:pt x="234" y="222"/>
                  </a:lnTo>
                  <a:lnTo>
                    <a:pt x="246" y="216"/>
                  </a:lnTo>
                  <a:lnTo>
                    <a:pt x="258" y="204"/>
                  </a:lnTo>
                  <a:lnTo>
                    <a:pt x="270" y="198"/>
                  </a:lnTo>
                  <a:lnTo>
                    <a:pt x="282" y="186"/>
                  </a:lnTo>
                  <a:lnTo>
                    <a:pt x="294" y="180"/>
                  </a:lnTo>
                  <a:lnTo>
                    <a:pt x="300" y="168"/>
                  </a:lnTo>
                  <a:lnTo>
                    <a:pt x="288" y="156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85" name="El Salvador" descr="© INSCALE GmbH, 05.05.2010&#10;http://www.presentationload.com/">
              <a:extLst>
                <a:ext uri="{FF2B5EF4-FFF2-40B4-BE49-F238E27FC236}">
                  <a16:creationId xmlns:a16="http://schemas.microsoft.com/office/drawing/2014/main" id="{5DD703A2-7876-4C3B-BDC6-F5A6681D0809}"/>
                </a:ext>
              </a:extLst>
            </p:cNvPr>
            <p:cNvSpPr>
              <a:spLocks/>
            </p:cNvSpPr>
            <p:nvPr/>
          </p:nvSpPr>
          <p:spPr bwMode="gray">
            <a:xfrm>
              <a:off x="2727293" y="3998853"/>
              <a:ext cx="76226" cy="49210"/>
            </a:xfrm>
            <a:custGeom>
              <a:avLst/>
              <a:gdLst>
                <a:gd name="T0" fmla="*/ 2147483647 w 174"/>
                <a:gd name="T1" fmla="*/ 2147483647 h 114"/>
                <a:gd name="T2" fmla="*/ 2147483647 w 174"/>
                <a:gd name="T3" fmla="*/ 2147483647 h 114"/>
                <a:gd name="T4" fmla="*/ 2147483647 w 174"/>
                <a:gd name="T5" fmla="*/ 2147483647 h 114"/>
                <a:gd name="T6" fmla="*/ 2147483647 w 174"/>
                <a:gd name="T7" fmla="*/ 2147483647 h 114"/>
                <a:gd name="T8" fmla="*/ 2147483647 w 174"/>
                <a:gd name="T9" fmla="*/ 2147483647 h 114"/>
                <a:gd name="T10" fmla="*/ 2147483647 w 174"/>
                <a:gd name="T11" fmla="*/ 2147483647 h 114"/>
                <a:gd name="T12" fmla="*/ 2147483647 w 174"/>
                <a:gd name="T13" fmla="*/ 2147483647 h 114"/>
                <a:gd name="T14" fmla="*/ 2147483647 w 174"/>
                <a:gd name="T15" fmla="*/ 2147483647 h 114"/>
                <a:gd name="T16" fmla="*/ 2147483647 w 174"/>
                <a:gd name="T17" fmla="*/ 2147483647 h 114"/>
                <a:gd name="T18" fmla="*/ 2147483647 w 174"/>
                <a:gd name="T19" fmla="*/ 0 h 114"/>
                <a:gd name="T20" fmla="*/ 2147483647 w 174"/>
                <a:gd name="T21" fmla="*/ 2147483647 h 114"/>
                <a:gd name="T22" fmla="*/ 2147483647 w 174"/>
                <a:gd name="T23" fmla="*/ 2147483647 h 114"/>
                <a:gd name="T24" fmla="*/ 2147483647 w 174"/>
                <a:gd name="T25" fmla="*/ 2147483647 h 114"/>
                <a:gd name="T26" fmla="*/ 2147483647 w 174"/>
                <a:gd name="T27" fmla="*/ 2147483647 h 114"/>
                <a:gd name="T28" fmla="*/ 2147483647 w 174"/>
                <a:gd name="T29" fmla="*/ 2147483647 h 114"/>
                <a:gd name="T30" fmla="*/ 2147483647 w 174"/>
                <a:gd name="T31" fmla="*/ 2147483647 h 114"/>
                <a:gd name="T32" fmla="*/ 2147483647 w 174"/>
                <a:gd name="T33" fmla="*/ 2147483647 h 114"/>
                <a:gd name="T34" fmla="*/ 2147483647 w 174"/>
                <a:gd name="T35" fmla="*/ 2147483647 h 114"/>
                <a:gd name="T36" fmla="*/ 0 w 174"/>
                <a:gd name="T37" fmla="*/ 2147483647 h 114"/>
                <a:gd name="T38" fmla="*/ 2147483647 w 174"/>
                <a:gd name="T39" fmla="*/ 2147483647 h 114"/>
                <a:gd name="T40" fmla="*/ 2147483647 w 174"/>
                <a:gd name="T41" fmla="*/ 2147483647 h 114"/>
                <a:gd name="T42" fmla="*/ 2147483647 w 174"/>
                <a:gd name="T43" fmla="*/ 2147483647 h 114"/>
                <a:gd name="T44" fmla="*/ 2147483647 w 174"/>
                <a:gd name="T45" fmla="*/ 2147483647 h 114"/>
                <a:gd name="T46" fmla="*/ 2147483647 w 174"/>
                <a:gd name="T47" fmla="*/ 2147483647 h 114"/>
                <a:gd name="T48" fmla="*/ 2147483647 w 174"/>
                <a:gd name="T49" fmla="*/ 2147483647 h 114"/>
                <a:gd name="T50" fmla="*/ 2147483647 w 174"/>
                <a:gd name="T51" fmla="*/ 2147483647 h 114"/>
                <a:gd name="T52" fmla="*/ 2147483647 w 174"/>
                <a:gd name="T53" fmla="*/ 2147483647 h 114"/>
                <a:gd name="T54" fmla="*/ 2147483647 w 174"/>
                <a:gd name="T55" fmla="*/ 2147483647 h 114"/>
                <a:gd name="T56" fmla="*/ 2147483647 w 174"/>
                <a:gd name="T57" fmla="*/ 2147483647 h 114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74"/>
                <a:gd name="T88" fmla="*/ 0 h 114"/>
                <a:gd name="T89" fmla="*/ 174 w 174"/>
                <a:gd name="T90" fmla="*/ 114 h 114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74" h="114">
                  <a:moveTo>
                    <a:pt x="174" y="84"/>
                  </a:moveTo>
                  <a:lnTo>
                    <a:pt x="174" y="42"/>
                  </a:lnTo>
                  <a:lnTo>
                    <a:pt x="138" y="42"/>
                  </a:lnTo>
                  <a:lnTo>
                    <a:pt x="132" y="48"/>
                  </a:lnTo>
                  <a:lnTo>
                    <a:pt x="120" y="48"/>
                  </a:lnTo>
                  <a:lnTo>
                    <a:pt x="114" y="42"/>
                  </a:lnTo>
                  <a:lnTo>
                    <a:pt x="114" y="24"/>
                  </a:lnTo>
                  <a:lnTo>
                    <a:pt x="90" y="24"/>
                  </a:lnTo>
                  <a:lnTo>
                    <a:pt x="78" y="12"/>
                  </a:lnTo>
                  <a:lnTo>
                    <a:pt x="72" y="0"/>
                  </a:lnTo>
                  <a:lnTo>
                    <a:pt x="60" y="6"/>
                  </a:lnTo>
                  <a:lnTo>
                    <a:pt x="48" y="6"/>
                  </a:lnTo>
                  <a:lnTo>
                    <a:pt x="48" y="18"/>
                  </a:lnTo>
                  <a:lnTo>
                    <a:pt x="42" y="24"/>
                  </a:lnTo>
                  <a:lnTo>
                    <a:pt x="36" y="36"/>
                  </a:lnTo>
                  <a:lnTo>
                    <a:pt x="30" y="36"/>
                  </a:lnTo>
                  <a:lnTo>
                    <a:pt x="24" y="42"/>
                  </a:lnTo>
                  <a:lnTo>
                    <a:pt x="12" y="48"/>
                  </a:lnTo>
                  <a:lnTo>
                    <a:pt x="0" y="60"/>
                  </a:lnTo>
                  <a:lnTo>
                    <a:pt x="6" y="66"/>
                  </a:lnTo>
                  <a:lnTo>
                    <a:pt x="18" y="72"/>
                  </a:lnTo>
                  <a:lnTo>
                    <a:pt x="24" y="78"/>
                  </a:lnTo>
                  <a:lnTo>
                    <a:pt x="72" y="78"/>
                  </a:lnTo>
                  <a:lnTo>
                    <a:pt x="96" y="102"/>
                  </a:lnTo>
                  <a:lnTo>
                    <a:pt x="132" y="96"/>
                  </a:lnTo>
                  <a:lnTo>
                    <a:pt x="150" y="114"/>
                  </a:lnTo>
                  <a:lnTo>
                    <a:pt x="168" y="84"/>
                  </a:lnTo>
                  <a:lnTo>
                    <a:pt x="174" y="90"/>
                  </a:lnTo>
                  <a:lnTo>
                    <a:pt x="174" y="84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86" name="Dominican Republic" descr="© INSCALE GmbH, 05.05.2010&#10;http://www.presentationload.com/">
              <a:extLst>
                <a:ext uri="{FF2B5EF4-FFF2-40B4-BE49-F238E27FC236}">
                  <a16:creationId xmlns:a16="http://schemas.microsoft.com/office/drawing/2014/main" id="{BE69A9EF-07F1-46A7-A952-70D9E2335090}"/>
                </a:ext>
              </a:extLst>
            </p:cNvPr>
            <p:cNvSpPr>
              <a:spLocks/>
            </p:cNvSpPr>
            <p:nvPr/>
          </p:nvSpPr>
          <p:spPr bwMode="gray">
            <a:xfrm>
              <a:off x="3318047" y="3802011"/>
              <a:ext cx="109576" cy="74609"/>
            </a:xfrm>
            <a:custGeom>
              <a:avLst/>
              <a:gdLst>
                <a:gd name="T0" fmla="*/ 2147483647 w 252"/>
                <a:gd name="T1" fmla="*/ 2147483647 h 168"/>
                <a:gd name="T2" fmla="*/ 2147483647 w 252"/>
                <a:gd name="T3" fmla="*/ 2147483647 h 168"/>
                <a:gd name="T4" fmla="*/ 2147483647 w 252"/>
                <a:gd name="T5" fmla="*/ 2147483647 h 168"/>
                <a:gd name="T6" fmla="*/ 2147483647 w 252"/>
                <a:gd name="T7" fmla="*/ 2147483647 h 168"/>
                <a:gd name="T8" fmla="*/ 2147483647 w 252"/>
                <a:gd name="T9" fmla="*/ 2147483647 h 168"/>
                <a:gd name="T10" fmla="*/ 2147483647 w 252"/>
                <a:gd name="T11" fmla="*/ 2147483647 h 168"/>
                <a:gd name="T12" fmla="*/ 2147483647 w 252"/>
                <a:gd name="T13" fmla="*/ 2147483647 h 168"/>
                <a:gd name="T14" fmla="*/ 2147483647 w 252"/>
                <a:gd name="T15" fmla="*/ 2147483647 h 168"/>
                <a:gd name="T16" fmla="*/ 2147483647 w 252"/>
                <a:gd name="T17" fmla="*/ 2147483647 h 168"/>
                <a:gd name="T18" fmla="*/ 2147483647 w 252"/>
                <a:gd name="T19" fmla="*/ 2147483647 h 168"/>
                <a:gd name="T20" fmla="*/ 2147483647 w 252"/>
                <a:gd name="T21" fmla="*/ 0 h 168"/>
                <a:gd name="T22" fmla="*/ 2147483647 w 252"/>
                <a:gd name="T23" fmla="*/ 0 h 168"/>
                <a:gd name="T24" fmla="*/ 2147483647 w 252"/>
                <a:gd name="T25" fmla="*/ 2147483647 h 168"/>
                <a:gd name="T26" fmla="*/ 2147483647 w 252"/>
                <a:gd name="T27" fmla="*/ 2147483647 h 168"/>
                <a:gd name="T28" fmla="*/ 2147483647 w 252"/>
                <a:gd name="T29" fmla="*/ 2147483647 h 168"/>
                <a:gd name="T30" fmla="*/ 2147483647 w 252"/>
                <a:gd name="T31" fmla="*/ 2147483647 h 168"/>
                <a:gd name="T32" fmla="*/ 2147483647 w 252"/>
                <a:gd name="T33" fmla="*/ 2147483647 h 168"/>
                <a:gd name="T34" fmla="*/ 2147483647 w 252"/>
                <a:gd name="T35" fmla="*/ 2147483647 h 168"/>
                <a:gd name="T36" fmla="*/ 2147483647 w 252"/>
                <a:gd name="T37" fmla="*/ 2147483647 h 168"/>
                <a:gd name="T38" fmla="*/ 2147483647 w 252"/>
                <a:gd name="T39" fmla="*/ 2147483647 h 168"/>
                <a:gd name="T40" fmla="*/ 2147483647 w 252"/>
                <a:gd name="T41" fmla="*/ 2147483647 h 168"/>
                <a:gd name="T42" fmla="*/ 0 w 252"/>
                <a:gd name="T43" fmla="*/ 2147483647 h 168"/>
                <a:gd name="T44" fmla="*/ 0 w 252"/>
                <a:gd name="T45" fmla="*/ 2147483647 h 168"/>
                <a:gd name="T46" fmla="*/ 2147483647 w 252"/>
                <a:gd name="T47" fmla="*/ 2147483647 h 168"/>
                <a:gd name="T48" fmla="*/ 0 w 252"/>
                <a:gd name="T49" fmla="*/ 2147483647 h 168"/>
                <a:gd name="T50" fmla="*/ 2147483647 w 252"/>
                <a:gd name="T51" fmla="*/ 2147483647 h 168"/>
                <a:gd name="T52" fmla="*/ 2147483647 w 252"/>
                <a:gd name="T53" fmla="*/ 2147483647 h 168"/>
                <a:gd name="T54" fmla="*/ 2147483647 w 252"/>
                <a:gd name="T55" fmla="*/ 2147483647 h 168"/>
                <a:gd name="T56" fmla="*/ 2147483647 w 252"/>
                <a:gd name="T57" fmla="*/ 2147483647 h 168"/>
                <a:gd name="T58" fmla="*/ 2147483647 w 252"/>
                <a:gd name="T59" fmla="*/ 2147483647 h 168"/>
                <a:gd name="T60" fmla="*/ 2147483647 w 252"/>
                <a:gd name="T61" fmla="*/ 2147483647 h 168"/>
                <a:gd name="T62" fmla="*/ 2147483647 w 252"/>
                <a:gd name="T63" fmla="*/ 2147483647 h 168"/>
                <a:gd name="T64" fmla="*/ 2147483647 w 252"/>
                <a:gd name="T65" fmla="*/ 2147483647 h 168"/>
                <a:gd name="T66" fmla="*/ 2147483647 w 252"/>
                <a:gd name="T67" fmla="*/ 2147483647 h 168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52"/>
                <a:gd name="T103" fmla="*/ 0 h 168"/>
                <a:gd name="T104" fmla="*/ 252 w 252"/>
                <a:gd name="T105" fmla="*/ 168 h 168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52" h="168">
                  <a:moveTo>
                    <a:pt x="246" y="102"/>
                  </a:moveTo>
                  <a:lnTo>
                    <a:pt x="234" y="96"/>
                  </a:lnTo>
                  <a:lnTo>
                    <a:pt x="216" y="78"/>
                  </a:lnTo>
                  <a:lnTo>
                    <a:pt x="192" y="66"/>
                  </a:lnTo>
                  <a:lnTo>
                    <a:pt x="156" y="54"/>
                  </a:lnTo>
                  <a:lnTo>
                    <a:pt x="132" y="42"/>
                  </a:lnTo>
                  <a:lnTo>
                    <a:pt x="126" y="30"/>
                  </a:lnTo>
                  <a:lnTo>
                    <a:pt x="108" y="12"/>
                  </a:lnTo>
                  <a:lnTo>
                    <a:pt x="96" y="6"/>
                  </a:lnTo>
                  <a:lnTo>
                    <a:pt x="84" y="6"/>
                  </a:lnTo>
                  <a:lnTo>
                    <a:pt x="60" y="0"/>
                  </a:lnTo>
                  <a:lnTo>
                    <a:pt x="30" y="0"/>
                  </a:lnTo>
                  <a:lnTo>
                    <a:pt x="24" y="6"/>
                  </a:lnTo>
                  <a:lnTo>
                    <a:pt x="18" y="6"/>
                  </a:lnTo>
                  <a:lnTo>
                    <a:pt x="30" y="42"/>
                  </a:lnTo>
                  <a:lnTo>
                    <a:pt x="30" y="54"/>
                  </a:lnTo>
                  <a:lnTo>
                    <a:pt x="24" y="60"/>
                  </a:lnTo>
                  <a:lnTo>
                    <a:pt x="18" y="72"/>
                  </a:lnTo>
                  <a:lnTo>
                    <a:pt x="12" y="78"/>
                  </a:lnTo>
                  <a:lnTo>
                    <a:pt x="12" y="90"/>
                  </a:lnTo>
                  <a:lnTo>
                    <a:pt x="6" y="102"/>
                  </a:lnTo>
                  <a:lnTo>
                    <a:pt x="0" y="108"/>
                  </a:lnTo>
                  <a:lnTo>
                    <a:pt x="0" y="114"/>
                  </a:lnTo>
                  <a:lnTo>
                    <a:pt x="12" y="144"/>
                  </a:lnTo>
                  <a:lnTo>
                    <a:pt x="0" y="126"/>
                  </a:lnTo>
                  <a:lnTo>
                    <a:pt x="30" y="168"/>
                  </a:lnTo>
                  <a:lnTo>
                    <a:pt x="78" y="132"/>
                  </a:lnTo>
                  <a:lnTo>
                    <a:pt x="174" y="132"/>
                  </a:lnTo>
                  <a:lnTo>
                    <a:pt x="186" y="138"/>
                  </a:lnTo>
                  <a:lnTo>
                    <a:pt x="240" y="138"/>
                  </a:lnTo>
                  <a:lnTo>
                    <a:pt x="246" y="132"/>
                  </a:lnTo>
                  <a:lnTo>
                    <a:pt x="252" y="120"/>
                  </a:lnTo>
                  <a:lnTo>
                    <a:pt x="252" y="114"/>
                  </a:lnTo>
                  <a:lnTo>
                    <a:pt x="246" y="102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87" name="Costa Rica" descr="© INSCALE GmbH, 05.05.2010&#10;http://www.presentationload.com/">
              <a:extLst>
                <a:ext uri="{FF2B5EF4-FFF2-40B4-BE49-F238E27FC236}">
                  <a16:creationId xmlns:a16="http://schemas.microsoft.com/office/drawing/2014/main" id="{8821F000-3ADC-47D6-974E-AD17F1E1D4B3}"/>
                </a:ext>
              </a:extLst>
            </p:cNvPr>
            <p:cNvSpPr>
              <a:spLocks/>
            </p:cNvSpPr>
            <p:nvPr/>
          </p:nvSpPr>
          <p:spPr bwMode="gray">
            <a:xfrm>
              <a:off x="2849573" y="4114736"/>
              <a:ext cx="106399" cy="103184"/>
            </a:xfrm>
            <a:custGeom>
              <a:avLst/>
              <a:gdLst>
                <a:gd name="T0" fmla="*/ 2147483647 w 240"/>
                <a:gd name="T1" fmla="*/ 2147483647 h 228"/>
                <a:gd name="T2" fmla="*/ 2147483647 w 240"/>
                <a:gd name="T3" fmla="*/ 2147483647 h 228"/>
                <a:gd name="T4" fmla="*/ 2147483647 w 240"/>
                <a:gd name="T5" fmla="*/ 2147483647 h 228"/>
                <a:gd name="T6" fmla="*/ 2147483647 w 240"/>
                <a:gd name="T7" fmla="*/ 2147483647 h 228"/>
                <a:gd name="T8" fmla="*/ 2147483647 w 240"/>
                <a:gd name="T9" fmla="*/ 2147483647 h 228"/>
                <a:gd name="T10" fmla="*/ 2147483647 w 240"/>
                <a:gd name="T11" fmla="*/ 2147483647 h 228"/>
                <a:gd name="T12" fmla="*/ 2147483647 w 240"/>
                <a:gd name="T13" fmla="*/ 2147483647 h 228"/>
                <a:gd name="T14" fmla="*/ 2147483647 w 240"/>
                <a:gd name="T15" fmla="*/ 2147483647 h 228"/>
                <a:gd name="T16" fmla="*/ 2147483647 w 240"/>
                <a:gd name="T17" fmla="*/ 2147483647 h 228"/>
                <a:gd name="T18" fmla="*/ 2147483647 w 240"/>
                <a:gd name="T19" fmla="*/ 2147483647 h 228"/>
                <a:gd name="T20" fmla="*/ 2147483647 w 240"/>
                <a:gd name="T21" fmla="*/ 2147483647 h 228"/>
                <a:gd name="T22" fmla="*/ 2147483647 w 240"/>
                <a:gd name="T23" fmla="*/ 2147483647 h 228"/>
                <a:gd name="T24" fmla="*/ 2147483647 w 240"/>
                <a:gd name="T25" fmla="*/ 2147483647 h 228"/>
                <a:gd name="T26" fmla="*/ 2147483647 w 240"/>
                <a:gd name="T27" fmla="*/ 2147483647 h 228"/>
                <a:gd name="T28" fmla="*/ 2147483647 w 240"/>
                <a:gd name="T29" fmla="*/ 2147483647 h 228"/>
                <a:gd name="T30" fmla="*/ 2147483647 w 240"/>
                <a:gd name="T31" fmla="*/ 0 h 228"/>
                <a:gd name="T32" fmla="*/ 2147483647 w 240"/>
                <a:gd name="T33" fmla="*/ 2147483647 h 228"/>
                <a:gd name="T34" fmla="*/ 2147483647 w 240"/>
                <a:gd name="T35" fmla="*/ 2147483647 h 228"/>
                <a:gd name="T36" fmla="*/ 0 w 240"/>
                <a:gd name="T37" fmla="*/ 2147483647 h 228"/>
                <a:gd name="T38" fmla="*/ 2147483647 w 240"/>
                <a:gd name="T39" fmla="*/ 2147483647 h 228"/>
                <a:gd name="T40" fmla="*/ 2147483647 w 240"/>
                <a:gd name="T41" fmla="*/ 2147483647 h 228"/>
                <a:gd name="T42" fmla="*/ 2147483647 w 240"/>
                <a:gd name="T43" fmla="*/ 2147483647 h 228"/>
                <a:gd name="T44" fmla="*/ 2147483647 w 240"/>
                <a:gd name="T45" fmla="*/ 2147483647 h 228"/>
                <a:gd name="T46" fmla="*/ 2147483647 w 240"/>
                <a:gd name="T47" fmla="*/ 2147483647 h 228"/>
                <a:gd name="T48" fmla="*/ 2147483647 w 240"/>
                <a:gd name="T49" fmla="*/ 2147483647 h 228"/>
                <a:gd name="T50" fmla="*/ 2147483647 w 240"/>
                <a:gd name="T51" fmla="*/ 2147483647 h 228"/>
                <a:gd name="T52" fmla="*/ 2147483647 w 240"/>
                <a:gd name="T53" fmla="*/ 2147483647 h 228"/>
                <a:gd name="T54" fmla="*/ 2147483647 w 240"/>
                <a:gd name="T55" fmla="*/ 2147483647 h 228"/>
                <a:gd name="T56" fmla="*/ 2147483647 w 240"/>
                <a:gd name="T57" fmla="*/ 2147483647 h 228"/>
                <a:gd name="T58" fmla="*/ 2147483647 w 240"/>
                <a:gd name="T59" fmla="*/ 2147483647 h 228"/>
                <a:gd name="T60" fmla="*/ 2147483647 w 240"/>
                <a:gd name="T61" fmla="*/ 2147483647 h 228"/>
                <a:gd name="T62" fmla="*/ 2147483647 w 240"/>
                <a:gd name="T63" fmla="*/ 2147483647 h 228"/>
                <a:gd name="T64" fmla="*/ 2147483647 w 240"/>
                <a:gd name="T65" fmla="*/ 2147483647 h 228"/>
                <a:gd name="T66" fmla="*/ 2147483647 w 240"/>
                <a:gd name="T67" fmla="*/ 2147483647 h 228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40"/>
                <a:gd name="T103" fmla="*/ 0 h 228"/>
                <a:gd name="T104" fmla="*/ 240 w 240"/>
                <a:gd name="T105" fmla="*/ 228 h 228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40" h="228">
                  <a:moveTo>
                    <a:pt x="210" y="198"/>
                  </a:moveTo>
                  <a:lnTo>
                    <a:pt x="216" y="198"/>
                  </a:lnTo>
                  <a:lnTo>
                    <a:pt x="234" y="180"/>
                  </a:lnTo>
                  <a:lnTo>
                    <a:pt x="228" y="174"/>
                  </a:lnTo>
                  <a:lnTo>
                    <a:pt x="210" y="174"/>
                  </a:lnTo>
                  <a:lnTo>
                    <a:pt x="210" y="168"/>
                  </a:lnTo>
                  <a:lnTo>
                    <a:pt x="204" y="162"/>
                  </a:lnTo>
                  <a:lnTo>
                    <a:pt x="204" y="144"/>
                  </a:lnTo>
                  <a:lnTo>
                    <a:pt x="210" y="138"/>
                  </a:lnTo>
                  <a:lnTo>
                    <a:pt x="222" y="138"/>
                  </a:lnTo>
                  <a:lnTo>
                    <a:pt x="228" y="132"/>
                  </a:lnTo>
                  <a:lnTo>
                    <a:pt x="240" y="132"/>
                  </a:lnTo>
                  <a:lnTo>
                    <a:pt x="228" y="126"/>
                  </a:lnTo>
                  <a:lnTo>
                    <a:pt x="210" y="108"/>
                  </a:lnTo>
                  <a:lnTo>
                    <a:pt x="198" y="84"/>
                  </a:lnTo>
                  <a:lnTo>
                    <a:pt x="192" y="78"/>
                  </a:lnTo>
                  <a:lnTo>
                    <a:pt x="186" y="66"/>
                  </a:lnTo>
                  <a:lnTo>
                    <a:pt x="180" y="60"/>
                  </a:lnTo>
                  <a:lnTo>
                    <a:pt x="174" y="36"/>
                  </a:lnTo>
                  <a:lnTo>
                    <a:pt x="138" y="36"/>
                  </a:lnTo>
                  <a:lnTo>
                    <a:pt x="126" y="24"/>
                  </a:lnTo>
                  <a:lnTo>
                    <a:pt x="126" y="18"/>
                  </a:lnTo>
                  <a:lnTo>
                    <a:pt x="120" y="18"/>
                  </a:lnTo>
                  <a:lnTo>
                    <a:pt x="114" y="12"/>
                  </a:lnTo>
                  <a:lnTo>
                    <a:pt x="84" y="12"/>
                  </a:lnTo>
                  <a:lnTo>
                    <a:pt x="84" y="18"/>
                  </a:lnTo>
                  <a:lnTo>
                    <a:pt x="78" y="18"/>
                  </a:lnTo>
                  <a:lnTo>
                    <a:pt x="72" y="12"/>
                  </a:lnTo>
                  <a:lnTo>
                    <a:pt x="60" y="6"/>
                  </a:lnTo>
                  <a:lnTo>
                    <a:pt x="48" y="6"/>
                  </a:lnTo>
                  <a:lnTo>
                    <a:pt x="42" y="0"/>
                  </a:lnTo>
                  <a:lnTo>
                    <a:pt x="24" y="0"/>
                  </a:lnTo>
                  <a:lnTo>
                    <a:pt x="6" y="30"/>
                  </a:lnTo>
                  <a:lnTo>
                    <a:pt x="18" y="42"/>
                  </a:lnTo>
                  <a:lnTo>
                    <a:pt x="24" y="42"/>
                  </a:lnTo>
                  <a:lnTo>
                    <a:pt x="24" y="48"/>
                  </a:lnTo>
                  <a:lnTo>
                    <a:pt x="6" y="66"/>
                  </a:lnTo>
                  <a:lnTo>
                    <a:pt x="0" y="78"/>
                  </a:lnTo>
                  <a:lnTo>
                    <a:pt x="6" y="90"/>
                  </a:lnTo>
                  <a:lnTo>
                    <a:pt x="18" y="102"/>
                  </a:lnTo>
                  <a:lnTo>
                    <a:pt x="30" y="108"/>
                  </a:lnTo>
                  <a:lnTo>
                    <a:pt x="42" y="108"/>
                  </a:lnTo>
                  <a:lnTo>
                    <a:pt x="60" y="126"/>
                  </a:lnTo>
                  <a:lnTo>
                    <a:pt x="72" y="126"/>
                  </a:lnTo>
                  <a:lnTo>
                    <a:pt x="72" y="102"/>
                  </a:lnTo>
                  <a:lnTo>
                    <a:pt x="66" y="96"/>
                  </a:lnTo>
                  <a:lnTo>
                    <a:pt x="54" y="90"/>
                  </a:lnTo>
                  <a:lnTo>
                    <a:pt x="42" y="78"/>
                  </a:lnTo>
                  <a:lnTo>
                    <a:pt x="42" y="72"/>
                  </a:lnTo>
                  <a:lnTo>
                    <a:pt x="48" y="72"/>
                  </a:lnTo>
                  <a:lnTo>
                    <a:pt x="60" y="78"/>
                  </a:lnTo>
                  <a:lnTo>
                    <a:pt x="66" y="84"/>
                  </a:lnTo>
                  <a:lnTo>
                    <a:pt x="90" y="96"/>
                  </a:lnTo>
                  <a:lnTo>
                    <a:pt x="96" y="102"/>
                  </a:lnTo>
                  <a:lnTo>
                    <a:pt x="96" y="132"/>
                  </a:lnTo>
                  <a:lnTo>
                    <a:pt x="114" y="132"/>
                  </a:lnTo>
                  <a:lnTo>
                    <a:pt x="126" y="138"/>
                  </a:lnTo>
                  <a:lnTo>
                    <a:pt x="138" y="138"/>
                  </a:lnTo>
                  <a:lnTo>
                    <a:pt x="156" y="180"/>
                  </a:lnTo>
                  <a:lnTo>
                    <a:pt x="150" y="186"/>
                  </a:lnTo>
                  <a:lnTo>
                    <a:pt x="150" y="198"/>
                  </a:lnTo>
                  <a:lnTo>
                    <a:pt x="168" y="216"/>
                  </a:lnTo>
                  <a:lnTo>
                    <a:pt x="180" y="222"/>
                  </a:lnTo>
                  <a:lnTo>
                    <a:pt x="192" y="222"/>
                  </a:lnTo>
                  <a:lnTo>
                    <a:pt x="174" y="198"/>
                  </a:lnTo>
                  <a:lnTo>
                    <a:pt x="204" y="228"/>
                  </a:lnTo>
                  <a:lnTo>
                    <a:pt x="210" y="222"/>
                  </a:lnTo>
                  <a:lnTo>
                    <a:pt x="210" y="198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88" name="Canada" descr="© INSCALE GmbH, 05.05.2010&#10;http://www.presentationload.com/">
              <a:extLst>
                <a:ext uri="{FF2B5EF4-FFF2-40B4-BE49-F238E27FC236}">
                  <a16:creationId xmlns:a16="http://schemas.microsoft.com/office/drawing/2014/main" id="{AE6C5AF7-843B-4C28-80EF-6A13952C2684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049198" y="1708179"/>
              <a:ext cx="2469412" cy="1295350"/>
            </a:xfrm>
            <a:custGeom>
              <a:avLst/>
              <a:gdLst>
                <a:gd name="T0" fmla="*/ 2147483647 w 5574"/>
                <a:gd name="T1" fmla="*/ 2147483647 h 2886"/>
                <a:gd name="T2" fmla="*/ 2147483647 w 5574"/>
                <a:gd name="T3" fmla="*/ 2147483647 h 2886"/>
                <a:gd name="T4" fmla="*/ 2147483647 w 5574"/>
                <a:gd name="T5" fmla="*/ 2147483647 h 2886"/>
                <a:gd name="T6" fmla="*/ 2147483647 w 5574"/>
                <a:gd name="T7" fmla="*/ 2147483647 h 2886"/>
                <a:gd name="T8" fmla="*/ 2147483647 w 5574"/>
                <a:gd name="T9" fmla="*/ 2147483647 h 2886"/>
                <a:gd name="T10" fmla="*/ 2147483647 w 5574"/>
                <a:gd name="T11" fmla="*/ 2147483647 h 2886"/>
                <a:gd name="T12" fmla="*/ 2147483647 w 5574"/>
                <a:gd name="T13" fmla="*/ 2147483647 h 2886"/>
                <a:gd name="T14" fmla="*/ 2147483647 w 5574"/>
                <a:gd name="T15" fmla="*/ 2147483647 h 2886"/>
                <a:gd name="T16" fmla="*/ 2147483647 w 5574"/>
                <a:gd name="T17" fmla="*/ 2147483647 h 2886"/>
                <a:gd name="T18" fmla="*/ 2147483647 w 5574"/>
                <a:gd name="T19" fmla="*/ 2147483647 h 2886"/>
                <a:gd name="T20" fmla="*/ 2147483647 w 5574"/>
                <a:gd name="T21" fmla="*/ 2147483647 h 2886"/>
                <a:gd name="T22" fmla="*/ 2147483647 w 5574"/>
                <a:gd name="T23" fmla="*/ 2147483647 h 2886"/>
                <a:gd name="T24" fmla="*/ 2147483647 w 5574"/>
                <a:gd name="T25" fmla="*/ 2147483647 h 2886"/>
                <a:gd name="T26" fmla="*/ 2147483647 w 5574"/>
                <a:gd name="T27" fmla="*/ 2147483647 h 2886"/>
                <a:gd name="T28" fmla="*/ 2147483647 w 5574"/>
                <a:gd name="T29" fmla="*/ 2147483647 h 2886"/>
                <a:gd name="T30" fmla="*/ 2147483647 w 5574"/>
                <a:gd name="T31" fmla="*/ 2147483647 h 2886"/>
                <a:gd name="T32" fmla="*/ 2147483647 w 5574"/>
                <a:gd name="T33" fmla="*/ 2147483647 h 2886"/>
                <a:gd name="T34" fmla="*/ 2147483647 w 5574"/>
                <a:gd name="T35" fmla="*/ 2147483647 h 2886"/>
                <a:gd name="T36" fmla="*/ 2147483647 w 5574"/>
                <a:gd name="T37" fmla="*/ 2147483647 h 2886"/>
                <a:gd name="T38" fmla="*/ 2147483647 w 5574"/>
                <a:gd name="T39" fmla="*/ 2147483647 h 2886"/>
                <a:gd name="T40" fmla="*/ 2147483647 w 5574"/>
                <a:gd name="T41" fmla="*/ 2147483647 h 2886"/>
                <a:gd name="T42" fmla="*/ 2147483647 w 5574"/>
                <a:gd name="T43" fmla="*/ 2147483647 h 2886"/>
                <a:gd name="T44" fmla="*/ 2147483647 w 5574"/>
                <a:gd name="T45" fmla="*/ 2147483647 h 2886"/>
                <a:gd name="T46" fmla="*/ 2147483647 w 5574"/>
                <a:gd name="T47" fmla="*/ 2147483647 h 2886"/>
                <a:gd name="T48" fmla="*/ 2147483647 w 5574"/>
                <a:gd name="T49" fmla="*/ 2147483647 h 2886"/>
                <a:gd name="T50" fmla="*/ 2147483647 w 5574"/>
                <a:gd name="T51" fmla="*/ 2147483647 h 2886"/>
                <a:gd name="T52" fmla="*/ 2147483647 w 5574"/>
                <a:gd name="T53" fmla="*/ 2147483647 h 2886"/>
                <a:gd name="T54" fmla="*/ 2147483647 w 5574"/>
                <a:gd name="T55" fmla="*/ 2147483647 h 2886"/>
                <a:gd name="T56" fmla="*/ 2147483647 w 5574"/>
                <a:gd name="T57" fmla="*/ 2147483647 h 2886"/>
                <a:gd name="T58" fmla="*/ 2147483647 w 5574"/>
                <a:gd name="T59" fmla="*/ 2147483647 h 2886"/>
                <a:gd name="T60" fmla="*/ 2147483647 w 5574"/>
                <a:gd name="T61" fmla="*/ 2147483647 h 2886"/>
                <a:gd name="T62" fmla="*/ 2147483647 w 5574"/>
                <a:gd name="T63" fmla="*/ 2147483647 h 2886"/>
                <a:gd name="T64" fmla="*/ 2147483647 w 5574"/>
                <a:gd name="T65" fmla="*/ 2147483647 h 2886"/>
                <a:gd name="T66" fmla="*/ 2147483647 w 5574"/>
                <a:gd name="T67" fmla="*/ 2147483647 h 2886"/>
                <a:gd name="T68" fmla="*/ 2147483647 w 5574"/>
                <a:gd name="T69" fmla="*/ 2147483647 h 2886"/>
                <a:gd name="T70" fmla="*/ 2147483647 w 5574"/>
                <a:gd name="T71" fmla="*/ 2147483647 h 2886"/>
                <a:gd name="T72" fmla="*/ 2147483647 w 5574"/>
                <a:gd name="T73" fmla="*/ 2147483647 h 2886"/>
                <a:gd name="T74" fmla="*/ 2147483647 w 5574"/>
                <a:gd name="T75" fmla="*/ 2147483647 h 2886"/>
                <a:gd name="T76" fmla="*/ 2147483647 w 5574"/>
                <a:gd name="T77" fmla="*/ 2147483647 h 2886"/>
                <a:gd name="T78" fmla="*/ 2147483647 w 5574"/>
                <a:gd name="T79" fmla="*/ 2147483647 h 2886"/>
                <a:gd name="T80" fmla="*/ 2147483647 w 5574"/>
                <a:gd name="T81" fmla="*/ 2147483647 h 2886"/>
                <a:gd name="T82" fmla="*/ 2147483647 w 5574"/>
                <a:gd name="T83" fmla="*/ 2147483647 h 2886"/>
                <a:gd name="T84" fmla="*/ 2147483647 w 5574"/>
                <a:gd name="T85" fmla="*/ 2147483647 h 2886"/>
                <a:gd name="T86" fmla="*/ 2147483647 w 5574"/>
                <a:gd name="T87" fmla="*/ 2147483647 h 2886"/>
                <a:gd name="T88" fmla="*/ 2147483647 w 5574"/>
                <a:gd name="T89" fmla="*/ 2147483647 h 2886"/>
                <a:gd name="T90" fmla="*/ 2147483647 w 5574"/>
                <a:gd name="T91" fmla="*/ 2147483647 h 2886"/>
                <a:gd name="T92" fmla="*/ 2147483647 w 5574"/>
                <a:gd name="T93" fmla="*/ 2147483647 h 2886"/>
                <a:gd name="T94" fmla="*/ 2147483647 w 5574"/>
                <a:gd name="T95" fmla="*/ 2147483647 h 2886"/>
                <a:gd name="T96" fmla="*/ 2147483647 w 5574"/>
                <a:gd name="T97" fmla="*/ 2147483647 h 2886"/>
                <a:gd name="T98" fmla="*/ 2147483647 w 5574"/>
                <a:gd name="T99" fmla="*/ 2147483647 h 2886"/>
                <a:gd name="T100" fmla="*/ 2147483647 w 5574"/>
                <a:gd name="T101" fmla="*/ 2147483647 h 2886"/>
                <a:gd name="T102" fmla="*/ 2147483647 w 5574"/>
                <a:gd name="T103" fmla="*/ 2147483647 h 2886"/>
                <a:gd name="T104" fmla="*/ 2147483647 w 5574"/>
                <a:gd name="T105" fmla="*/ 2147483647 h 2886"/>
                <a:gd name="T106" fmla="*/ 2147483647 w 5574"/>
                <a:gd name="T107" fmla="*/ 2147483647 h 2886"/>
                <a:gd name="T108" fmla="*/ 2147483647 w 5574"/>
                <a:gd name="T109" fmla="*/ 2147483647 h 2886"/>
                <a:gd name="T110" fmla="*/ 2147483647 w 5574"/>
                <a:gd name="T111" fmla="*/ 2147483647 h 2886"/>
                <a:gd name="T112" fmla="*/ 2147483647 w 5574"/>
                <a:gd name="T113" fmla="*/ 2147483647 h 2886"/>
                <a:gd name="T114" fmla="*/ 2147483647 w 5574"/>
                <a:gd name="T115" fmla="*/ 2147483647 h 2886"/>
                <a:gd name="T116" fmla="*/ 2147483647 w 5574"/>
                <a:gd name="T117" fmla="*/ 2147483647 h 2886"/>
                <a:gd name="T118" fmla="*/ 2147483647 w 5574"/>
                <a:gd name="T119" fmla="*/ 2147483647 h 2886"/>
                <a:gd name="T120" fmla="*/ 2147483647 w 5574"/>
                <a:gd name="T121" fmla="*/ 2147483647 h 2886"/>
                <a:gd name="T122" fmla="*/ 2147483647 w 5574"/>
                <a:gd name="T123" fmla="*/ 2147483647 h 2886"/>
                <a:gd name="T124" fmla="*/ 2147483647 w 5574"/>
                <a:gd name="T125" fmla="*/ 2147483647 h 288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5574"/>
                <a:gd name="T190" fmla="*/ 0 h 2886"/>
                <a:gd name="T191" fmla="*/ 5574 w 5574"/>
                <a:gd name="T192" fmla="*/ 2886 h 288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5574" h="2886">
                  <a:moveTo>
                    <a:pt x="3114" y="252"/>
                  </a:moveTo>
                  <a:lnTo>
                    <a:pt x="3138" y="252"/>
                  </a:lnTo>
                  <a:lnTo>
                    <a:pt x="3150" y="258"/>
                  </a:lnTo>
                  <a:lnTo>
                    <a:pt x="3168" y="258"/>
                  </a:lnTo>
                  <a:lnTo>
                    <a:pt x="3174" y="252"/>
                  </a:lnTo>
                  <a:lnTo>
                    <a:pt x="3174" y="246"/>
                  </a:lnTo>
                  <a:lnTo>
                    <a:pt x="3168" y="234"/>
                  </a:lnTo>
                  <a:lnTo>
                    <a:pt x="3156" y="228"/>
                  </a:lnTo>
                  <a:lnTo>
                    <a:pt x="3108" y="228"/>
                  </a:lnTo>
                  <a:lnTo>
                    <a:pt x="3066" y="234"/>
                  </a:lnTo>
                  <a:lnTo>
                    <a:pt x="3036" y="246"/>
                  </a:lnTo>
                  <a:lnTo>
                    <a:pt x="3018" y="246"/>
                  </a:lnTo>
                  <a:lnTo>
                    <a:pt x="3060" y="246"/>
                  </a:lnTo>
                  <a:lnTo>
                    <a:pt x="3096" y="252"/>
                  </a:lnTo>
                  <a:lnTo>
                    <a:pt x="3114" y="252"/>
                  </a:lnTo>
                  <a:close/>
                  <a:moveTo>
                    <a:pt x="2988" y="318"/>
                  </a:moveTo>
                  <a:lnTo>
                    <a:pt x="3036" y="318"/>
                  </a:lnTo>
                  <a:lnTo>
                    <a:pt x="3048" y="312"/>
                  </a:lnTo>
                  <a:lnTo>
                    <a:pt x="3060" y="312"/>
                  </a:lnTo>
                  <a:lnTo>
                    <a:pt x="3072" y="300"/>
                  </a:lnTo>
                  <a:lnTo>
                    <a:pt x="3072" y="294"/>
                  </a:lnTo>
                  <a:lnTo>
                    <a:pt x="3066" y="282"/>
                  </a:lnTo>
                  <a:lnTo>
                    <a:pt x="3138" y="270"/>
                  </a:lnTo>
                  <a:lnTo>
                    <a:pt x="3120" y="264"/>
                  </a:lnTo>
                  <a:lnTo>
                    <a:pt x="3054" y="264"/>
                  </a:lnTo>
                  <a:lnTo>
                    <a:pt x="3042" y="276"/>
                  </a:lnTo>
                  <a:lnTo>
                    <a:pt x="3030" y="276"/>
                  </a:lnTo>
                  <a:lnTo>
                    <a:pt x="2994" y="270"/>
                  </a:lnTo>
                  <a:lnTo>
                    <a:pt x="2958" y="270"/>
                  </a:lnTo>
                  <a:lnTo>
                    <a:pt x="2940" y="282"/>
                  </a:lnTo>
                  <a:lnTo>
                    <a:pt x="2940" y="294"/>
                  </a:lnTo>
                  <a:lnTo>
                    <a:pt x="2946" y="300"/>
                  </a:lnTo>
                  <a:lnTo>
                    <a:pt x="2970" y="312"/>
                  </a:lnTo>
                  <a:lnTo>
                    <a:pt x="2976" y="318"/>
                  </a:lnTo>
                  <a:lnTo>
                    <a:pt x="2988" y="318"/>
                  </a:lnTo>
                  <a:close/>
                  <a:moveTo>
                    <a:pt x="2682" y="384"/>
                  </a:moveTo>
                  <a:lnTo>
                    <a:pt x="2628" y="408"/>
                  </a:lnTo>
                  <a:lnTo>
                    <a:pt x="2634" y="408"/>
                  </a:lnTo>
                  <a:lnTo>
                    <a:pt x="2646" y="414"/>
                  </a:lnTo>
                  <a:lnTo>
                    <a:pt x="2652" y="414"/>
                  </a:lnTo>
                  <a:lnTo>
                    <a:pt x="2658" y="420"/>
                  </a:lnTo>
                  <a:lnTo>
                    <a:pt x="2658" y="426"/>
                  </a:lnTo>
                  <a:lnTo>
                    <a:pt x="2622" y="426"/>
                  </a:lnTo>
                  <a:lnTo>
                    <a:pt x="2586" y="432"/>
                  </a:lnTo>
                  <a:lnTo>
                    <a:pt x="2556" y="438"/>
                  </a:lnTo>
                  <a:lnTo>
                    <a:pt x="2544" y="438"/>
                  </a:lnTo>
                  <a:lnTo>
                    <a:pt x="2520" y="456"/>
                  </a:lnTo>
                  <a:lnTo>
                    <a:pt x="2580" y="450"/>
                  </a:lnTo>
                  <a:lnTo>
                    <a:pt x="2586" y="450"/>
                  </a:lnTo>
                  <a:lnTo>
                    <a:pt x="2592" y="456"/>
                  </a:lnTo>
                  <a:lnTo>
                    <a:pt x="2610" y="456"/>
                  </a:lnTo>
                  <a:lnTo>
                    <a:pt x="2628" y="462"/>
                  </a:lnTo>
                  <a:lnTo>
                    <a:pt x="2658" y="462"/>
                  </a:lnTo>
                  <a:lnTo>
                    <a:pt x="2694" y="450"/>
                  </a:lnTo>
                  <a:lnTo>
                    <a:pt x="2730" y="444"/>
                  </a:lnTo>
                  <a:lnTo>
                    <a:pt x="2742" y="438"/>
                  </a:lnTo>
                  <a:lnTo>
                    <a:pt x="2742" y="450"/>
                  </a:lnTo>
                  <a:lnTo>
                    <a:pt x="2760" y="450"/>
                  </a:lnTo>
                  <a:lnTo>
                    <a:pt x="2796" y="444"/>
                  </a:lnTo>
                  <a:lnTo>
                    <a:pt x="2856" y="444"/>
                  </a:lnTo>
                  <a:lnTo>
                    <a:pt x="2850" y="444"/>
                  </a:lnTo>
                  <a:lnTo>
                    <a:pt x="2844" y="450"/>
                  </a:lnTo>
                  <a:lnTo>
                    <a:pt x="2832" y="450"/>
                  </a:lnTo>
                  <a:lnTo>
                    <a:pt x="2790" y="456"/>
                  </a:lnTo>
                  <a:lnTo>
                    <a:pt x="2730" y="468"/>
                  </a:lnTo>
                  <a:lnTo>
                    <a:pt x="2706" y="468"/>
                  </a:lnTo>
                  <a:lnTo>
                    <a:pt x="2688" y="474"/>
                  </a:lnTo>
                  <a:lnTo>
                    <a:pt x="2670" y="474"/>
                  </a:lnTo>
                  <a:lnTo>
                    <a:pt x="2652" y="480"/>
                  </a:lnTo>
                  <a:lnTo>
                    <a:pt x="2646" y="486"/>
                  </a:lnTo>
                  <a:lnTo>
                    <a:pt x="2640" y="486"/>
                  </a:lnTo>
                  <a:lnTo>
                    <a:pt x="2658" y="486"/>
                  </a:lnTo>
                  <a:lnTo>
                    <a:pt x="2694" y="492"/>
                  </a:lnTo>
                  <a:lnTo>
                    <a:pt x="2760" y="498"/>
                  </a:lnTo>
                  <a:lnTo>
                    <a:pt x="2808" y="492"/>
                  </a:lnTo>
                  <a:lnTo>
                    <a:pt x="2850" y="480"/>
                  </a:lnTo>
                  <a:lnTo>
                    <a:pt x="2874" y="474"/>
                  </a:lnTo>
                  <a:lnTo>
                    <a:pt x="2886" y="468"/>
                  </a:lnTo>
                  <a:lnTo>
                    <a:pt x="2958" y="450"/>
                  </a:lnTo>
                  <a:lnTo>
                    <a:pt x="3000" y="450"/>
                  </a:lnTo>
                  <a:lnTo>
                    <a:pt x="3054" y="444"/>
                  </a:lnTo>
                  <a:lnTo>
                    <a:pt x="3096" y="438"/>
                  </a:lnTo>
                  <a:lnTo>
                    <a:pt x="3120" y="432"/>
                  </a:lnTo>
                  <a:lnTo>
                    <a:pt x="3138" y="420"/>
                  </a:lnTo>
                  <a:lnTo>
                    <a:pt x="3156" y="414"/>
                  </a:lnTo>
                  <a:lnTo>
                    <a:pt x="3168" y="408"/>
                  </a:lnTo>
                  <a:lnTo>
                    <a:pt x="3168" y="396"/>
                  </a:lnTo>
                  <a:lnTo>
                    <a:pt x="3156" y="384"/>
                  </a:lnTo>
                  <a:lnTo>
                    <a:pt x="3144" y="378"/>
                  </a:lnTo>
                  <a:lnTo>
                    <a:pt x="3120" y="378"/>
                  </a:lnTo>
                  <a:lnTo>
                    <a:pt x="3114" y="384"/>
                  </a:lnTo>
                  <a:lnTo>
                    <a:pt x="3108" y="384"/>
                  </a:lnTo>
                  <a:lnTo>
                    <a:pt x="3108" y="396"/>
                  </a:lnTo>
                  <a:lnTo>
                    <a:pt x="3072" y="396"/>
                  </a:lnTo>
                  <a:lnTo>
                    <a:pt x="3078" y="390"/>
                  </a:lnTo>
                  <a:lnTo>
                    <a:pt x="3078" y="378"/>
                  </a:lnTo>
                  <a:lnTo>
                    <a:pt x="3102" y="354"/>
                  </a:lnTo>
                  <a:lnTo>
                    <a:pt x="3102" y="342"/>
                  </a:lnTo>
                  <a:lnTo>
                    <a:pt x="3096" y="342"/>
                  </a:lnTo>
                  <a:lnTo>
                    <a:pt x="3054" y="348"/>
                  </a:lnTo>
                  <a:lnTo>
                    <a:pt x="2988" y="372"/>
                  </a:lnTo>
                  <a:lnTo>
                    <a:pt x="2976" y="378"/>
                  </a:lnTo>
                  <a:lnTo>
                    <a:pt x="3024" y="378"/>
                  </a:lnTo>
                  <a:lnTo>
                    <a:pt x="3018" y="408"/>
                  </a:lnTo>
                  <a:lnTo>
                    <a:pt x="2898" y="420"/>
                  </a:lnTo>
                  <a:lnTo>
                    <a:pt x="2898" y="414"/>
                  </a:lnTo>
                  <a:lnTo>
                    <a:pt x="2892" y="408"/>
                  </a:lnTo>
                  <a:lnTo>
                    <a:pt x="2892" y="372"/>
                  </a:lnTo>
                  <a:lnTo>
                    <a:pt x="2886" y="366"/>
                  </a:lnTo>
                  <a:lnTo>
                    <a:pt x="2874" y="366"/>
                  </a:lnTo>
                  <a:lnTo>
                    <a:pt x="2856" y="360"/>
                  </a:lnTo>
                  <a:lnTo>
                    <a:pt x="2814" y="360"/>
                  </a:lnTo>
                  <a:lnTo>
                    <a:pt x="2682" y="384"/>
                  </a:lnTo>
                  <a:close/>
                  <a:moveTo>
                    <a:pt x="2832" y="342"/>
                  </a:moveTo>
                  <a:lnTo>
                    <a:pt x="2844" y="330"/>
                  </a:lnTo>
                  <a:lnTo>
                    <a:pt x="2844" y="318"/>
                  </a:lnTo>
                  <a:lnTo>
                    <a:pt x="2838" y="312"/>
                  </a:lnTo>
                  <a:lnTo>
                    <a:pt x="2814" y="312"/>
                  </a:lnTo>
                  <a:lnTo>
                    <a:pt x="2802" y="318"/>
                  </a:lnTo>
                  <a:lnTo>
                    <a:pt x="2796" y="324"/>
                  </a:lnTo>
                  <a:lnTo>
                    <a:pt x="2796" y="330"/>
                  </a:lnTo>
                  <a:lnTo>
                    <a:pt x="2802" y="336"/>
                  </a:lnTo>
                  <a:lnTo>
                    <a:pt x="2814" y="336"/>
                  </a:lnTo>
                  <a:lnTo>
                    <a:pt x="2820" y="342"/>
                  </a:lnTo>
                  <a:lnTo>
                    <a:pt x="2832" y="342"/>
                  </a:lnTo>
                  <a:close/>
                  <a:moveTo>
                    <a:pt x="3012" y="564"/>
                  </a:moveTo>
                  <a:lnTo>
                    <a:pt x="2988" y="540"/>
                  </a:lnTo>
                  <a:lnTo>
                    <a:pt x="2958" y="540"/>
                  </a:lnTo>
                  <a:lnTo>
                    <a:pt x="2952" y="534"/>
                  </a:lnTo>
                  <a:lnTo>
                    <a:pt x="2946" y="534"/>
                  </a:lnTo>
                  <a:lnTo>
                    <a:pt x="2934" y="528"/>
                  </a:lnTo>
                  <a:lnTo>
                    <a:pt x="2916" y="528"/>
                  </a:lnTo>
                  <a:lnTo>
                    <a:pt x="2898" y="534"/>
                  </a:lnTo>
                  <a:lnTo>
                    <a:pt x="2892" y="540"/>
                  </a:lnTo>
                  <a:lnTo>
                    <a:pt x="2892" y="552"/>
                  </a:lnTo>
                  <a:lnTo>
                    <a:pt x="2928" y="570"/>
                  </a:lnTo>
                  <a:lnTo>
                    <a:pt x="2934" y="576"/>
                  </a:lnTo>
                  <a:lnTo>
                    <a:pt x="2946" y="582"/>
                  </a:lnTo>
                  <a:lnTo>
                    <a:pt x="3012" y="564"/>
                  </a:lnTo>
                  <a:close/>
                  <a:moveTo>
                    <a:pt x="2460" y="414"/>
                  </a:moveTo>
                  <a:lnTo>
                    <a:pt x="2442" y="420"/>
                  </a:lnTo>
                  <a:lnTo>
                    <a:pt x="2430" y="426"/>
                  </a:lnTo>
                  <a:lnTo>
                    <a:pt x="2430" y="438"/>
                  </a:lnTo>
                  <a:lnTo>
                    <a:pt x="2442" y="438"/>
                  </a:lnTo>
                  <a:lnTo>
                    <a:pt x="2472" y="432"/>
                  </a:lnTo>
                  <a:lnTo>
                    <a:pt x="2490" y="426"/>
                  </a:lnTo>
                  <a:lnTo>
                    <a:pt x="2502" y="420"/>
                  </a:lnTo>
                  <a:lnTo>
                    <a:pt x="2502" y="414"/>
                  </a:lnTo>
                  <a:lnTo>
                    <a:pt x="2496" y="408"/>
                  </a:lnTo>
                  <a:lnTo>
                    <a:pt x="2484" y="408"/>
                  </a:lnTo>
                  <a:lnTo>
                    <a:pt x="2460" y="414"/>
                  </a:lnTo>
                  <a:close/>
                  <a:moveTo>
                    <a:pt x="2970" y="858"/>
                  </a:moveTo>
                  <a:lnTo>
                    <a:pt x="2988" y="858"/>
                  </a:lnTo>
                  <a:lnTo>
                    <a:pt x="3006" y="864"/>
                  </a:lnTo>
                  <a:lnTo>
                    <a:pt x="3018" y="870"/>
                  </a:lnTo>
                  <a:lnTo>
                    <a:pt x="3036" y="876"/>
                  </a:lnTo>
                  <a:lnTo>
                    <a:pt x="3060" y="882"/>
                  </a:lnTo>
                  <a:lnTo>
                    <a:pt x="3096" y="882"/>
                  </a:lnTo>
                  <a:lnTo>
                    <a:pt x="3126" y="876"/>
                  </a:lnTo>
                  <a:lnTo>
                    <a:pt x="3138" y="876"/>
                  </a:lnTo>
                  <a:lnTo>
                    <a:pt x="3120" y="810"/>
                  </a:lnTo>
                  <a:lnTo>
                    <a:pt x="3018" y="792"/>
                  </a:lnTo>
                  <a:lnTo>
                    <a:pt x="2988" y="828"/>
                  </a:lnTo>
                  <a:lnTo>
                    <a:pt x="2958" y="828"/>
                  </a:lnTo>
                  <a:lnTo>
                    <a:pt x="2952" y="834"/>
                  </a:lnTo>
                  <a:lnTo>
                    <a:pt x="2952" y="846"/>
                  </a:lnTo>
                  <a:lnTo>
                    <a:pt x="2958" y="852"/>
                  </a:lnTo>
                  <a:lnTo>
                    <a:pt x="2970" y="858"/>
                  </a:lnTo>
                  <a:close/>
                  <a:moveTo>
                    <a:pt x="168" y="2034"/>
                  </a:moveTo>
                  <a:lnTo>
                    <a:pt x="168" y="2040"/>
                  </a:lnTo>
                  <a:lnTo>
                    <a:pt x="174" y="2046"/>
                  </a:lnTo>
                  <a:lnTo>
                    <a:pt x="192" y="2046"/>
                  </a:lnTo>
                  <a:lnTo>
                    <a:pt x="186" y="2070"/>
                  </a:lnTo>
                  <a:lnTo>
                    <a:pt x="216" y="2052"/>
                  </a:lnTo>
                  <a:lnTo>
                    <a:pt x="216" y="2028"/>
                  </a:lnTo>
                  <a:lnTo>
                    <a:pt x="174" y="2028"/>
                  </a:lnTo>
                  <a:lnTo>
                    <a:pt x="168" y="2034"/>
                  </a:lnTo>
                  <a:close/>
                  <a:moveTo>
                    <a:pt x="252" y="2298"/>
                  </a:moveTo>
                  <a:lnTo>
                    <a:pt x="252" y="2292"/>
                  </a:lnTo>
                  <a:lnTo>
                    <a:pt x="246" y="2286"/>
                  </a:lnTo>
                  <a:lnTo>
                    <a:pt x="246" y="2268"/>
                  </a:lnTo>
                  <a:lnTo>
                    <a:pt x="252" y="2256"/>
                  </a:lnTo>
                  <a:lnTo>
                    <a:pt x="252" y="2238"/>
                  </a:lnTo>
                  <a:lnTo>
                    <a:pt x="246" y="2226"/>
                  </a:lnTo>
                  <a:lnTo>
                    <a:pt x="228" y="2226"/>
                  </a:lnTo>
                  <a:lnTo>
                    <a:pt x="216" y="2220"/>
                  </a:lnTo>
                  <a:lnTo>
                    <a:pt x="204" y="2220"/>
                  </a:lnTo>
                  <a:lnTo>
                    <a:pt x="192" y="2214"/>
                  </a:lnTo>
                  <a:lnTo>
                    <a:pt x="186" y="2208"/>
                  </a:lnTo>
                  <a:lnTo>
                    <a:pt x="174" y="2202"/>
                  </a:lnTo>
                  <a:lnTo>
                    <a:pt x="150" y="2178"/>
                  </a:lnTo>
                  <a:lnTo>
                    <a:pt x="138" y="2172"/>
                  </a:lnTo>
                  <a:lnTo>
                    <a:pt x="126" y="2172"/>
                  </a:lnTo>
                  <a:lnTo>
                    <a:pt x="102" y="2184"/>
                  </a:lnTo>
                  <a:lnTo>
                    <a:pt x="96" y="2196"/>
                  </a:lnTo>
                  <a:lnTo>
                    <a:pt x="96" y="2202"/>
                  </a:lnTo>
                  <a:lnTo>
                    <a:pt x="108" y="2208"/>
                  </a:lnTo>
                  <a:lnTo>
                    <a:pt x="114" y="2214"/>
                  </a:lnTo>
                  <a:lnTo>
                    <a:pt x="120" y="2214"/>
                  </a:lnTo>
                  <a:lnTo>
                    <a:pt x="132" y="2202"/>
                  </a:lnTo>
                  <a:lnTo>
                    <a:pt x="144" y="2208"/>
                  </a:lnTo>
                  <a:lnTo>
                    <a:pt x="132" y="2220"/>
                  </a:lnTo>
                  <a:lnTo>
                    <a:pt x="120" y="2220"/>
                  </a:lnTo>
                  <a:lnTo>
                    <a:pt x="114" y="2226"/>
                  </a:lnTo>
                  <a:lnTo>
                    <a:pt x="102" y="2232"/>
                  </a:lnTo>
                  <a:lnTo>
                    <a:pt x="102" y="2244"/>
                  </a:lnTo>
                  <a:lnTo>
                    <a:pt x="108" y="2250"/>
                  </a:lnTo>
                  <a:lnTo>
                    <a:pt x="126" y="2250"/>
                  </a:lnTo>
                  <a:lnTo>
                    <a:pt x="138" y="2244"/>
                  </a:lnTo>
                  <a:lnTo>
                    <a:pt x="132" y="2262"/>
                  </a:lnTo>
                  <a:lnTo>
                    <a:pt x="150" y="2262"/>
                  </a:lnTo>
                  <a:lnTo>
                    <a:pt x="132" y="2280"/>
                  </a:lnTo>
                  <a:lnTo>
                    <a:pt x="168" y="2274"/>
                  </a:lnTo>
                  <a:lnTo>
                    <a:pt x="156" y="2280"/>
                  </a:lnTo>
                  <a:lnTo>
                    <a:pt x="144" y="2292"/>
                  </a:lnTo>
                  <a:lnTo>
                    <a:pt x="138" y="2292"/>
                  </a:lnTo>
                  <a:lnTo>
                    <a:pt x="138" y="2298"/>
                  </a:lnTo>
                  <a:lnTo>
                    <a:pt x="150" y="2298"/>
                  </a:lnTo>
                  <a:lnTo>
                    <a:pt x="162" y="2286"/>
                  </a:lnTo>
                  <a:lnTo>
                    <a:pt x="168" y="2286"/>
                  </a:lnTo>
                  <a:lnTo>
                    <a:pt x="174" y="2292"/>
                  </a:lnTo>
                  <a:lnTo>
                    <a:pt x="174" y="2304"/>
                  </a:lnTo>
                  <a:lnTo>
                    <a:pt x="162" y="2316"/>
                  </a:lnTo>
                  <a:lnTo>
                    <a:pt x="162" y="2328"/>
                  </a:lnTo>
                  <a:lnTo>
                    <a:pt x="210" y="2328"/>
                  </a:lnTo>
                  <a:lnTo>
                    <a:pt x="228" y="2316"/>
                  </a:lnTo>
                  <a:lnTo>
                    <a:pt x="210" y="2340"/>
                  </a:lnTo>
                  <a:lnTo>
                    <a:pt x="192" y="2340"/>
                  </a:lnTo>
                  <a:lnTo>
                    <a:pt x="186" y="2346"/>
                  </a:lnTo>
                  <a:lnTo>
                    <a:pt x="186" y="2352"/>
                  </a:lnTo>
                  <a:lnTo>
                    <a:pt x="210" y="2364"/>
                  </a:lnTo>
                  <a:lnTo>
                    <a:pt x="216" y="2364"/>
                  </a:lnTo>
                  <a:lnTo>
                    <a:pt x="228" y="2370"/>
                  </a:lnTo>
                  <a:lnTo>
                    <a:pt x="234" y="2376"/>
                  </a:lnTo>
                  <a:lnTo>
                    <a:pt x="246" y="2376"/>
                  </a:lnTo>
                  <a:lnTo>
                    <a:pt x="258" y="2382"/>
                  </a:lnTo>
                  <a:lnTo>
                    <a:pt x="270" y="2376"/>
                  </a:lnTo>
                  <a:lnTo>
                    <a:pt x="288" y="2358"/>
                  </a:lnTo>
                  <a:lnTo>
                    <a:pt x="294" y="2346"/>
                  </a:lnTo>
                  <a:lnTo>
                    <a:pt x="294" y="2340"/>
                  </a:lnTo>
                  <a:lnTo>
                    <a:pt x="288" y="2334"/>
                  </a:lnTo>
                  <a:lnTo>
                    <a:pt x="282" y="2322"/>
                  </a:lnTo>
                  <a:lnTo>
                    <a:pt x="270" y="2316"/>
                  </a:lnTo>
                  <a:lnTo>
                    <a:pt x="264" y="2304"/>
                  </a:lnTo>
                  <a:lnTo>
                    <a:pt x="252" y="2298"/>
                  </a:lnTo>
                  <a:close/>
                  <a:moveTo>
                    <a:pt x="2304" y="372"/>
                  </a:moveTo>
                  <a:lnTo>
                    <a:pt x="2316" y="372"/>
                  </a:lnTo>
                  <a:lnTo>
                    <a:pt x="2328" y="366"/>
                  </a:lnTo>
                  <a:lnTo>
                    <a:pt x="2376" y="366"/>
                  </a:lnTo>
                  <a:lnTo>
                    <a:pt x="2388" y="378"/>
                  </a:lnTo>
                  <a:lnTo>
                    <a:pt x="2388" y="390"/>
                  </a:lnTo>
                  <a:lnTo>
                    <a:pt x="2424" y="390"/>
                  </a:lnTo>
                  <a:lnTo>
                    <a:pt x="2442" y="384"/>
                  </a:lnTo>
                  <a:lnTo>
                    <a:pt x="2454" y="384"/>
                  </a:lnTo>
                  <a:lnTo>
                    <a:pt x="2466" y="390"/>
                  </a:lnTo>
                  <a:lnTo>
                    <a:pt x="2472" y="396"/>
                  </a:lnTo>
                  <a:lnTo>
                    <a:pt x="2490" y="396"/>
                  </a:lnTo>
                  <a:lnTo>
                    <a:pt x="2514" y="384"/>
                  </a:lnTo>
                  <a:lnTo>
                    <a:pt x="2520" y="372"/>
                  </a:lnTo>
                  <a:lnTo>
                    <a:pt x="2520" y="354"/>
                  </a:lnTo>
                  <a:lnTo>
                    <a:pt x="2550" y="354"/>
                  </a:lnTo>
                  <a:lnTo>
                    <a:pt x="2616" y="336"/>
                  </a:lnTo>
                  <a:lnTo>
                    <a:pt x="2580" y="366"/>
                  </a:lnTo>
                  <a:lnTo>
                    <a:pt x="2634" y="378"/>
                  </a:lnTo>
                  <a:lnTo>
                    <a:pt x="2688" y="354"/>
                  </a:lnTo>
                  <a:lnTo>
                    <a:pt x="2784" y="312"/>
                  </a:lnTo>
                  <a:lnTo>
                    <a:pt x="2778" y="312"/>
                  </a:lnTo>
                  <a:lnTo>
                    <a:pt x="2772" y="306"/>
                  </a:lnTo>
                  <a:lnTo>
                    <a:pt x="2754" y="300"/>
                  </a:lnTo>
                  <a:lnTo>
                    <a:pt x="2736" y="300"/>
                  </a:lnTo>
                  <a:lnTo>
                    <a:pt x="2724" y="294"/>
                  </a:lnTo>
                  <a:lnTo>
                    <a:pt x="2706" y="288"/>
                  </a:lnTo>
                  <a:lnTo>
                    <a:pt x="2676" y="288"/>
                  </a:lnTo>
                  <a:lnTo>
                    <a:pt x="2646" y="282"/>
                  </a:lnTo>
                  <a:lnTo>
                    <a:pt x="2604" y="282"/>
                  </a:lnTo>
                  <a:lnTo>
                    <a:pt x="2526" y="294"/>
                  </a:lnTo>
                  <a:lnTo>
                    <a:pt x="2526" y="318"/>
                  </a:lnTo>
                  <a:lnTo>
                    <a:pt x="2406" y="324"/>
                  </a:lnTo>
                  <a:lnTo>
                    <a:pt x="2400" y="324"/>
                  </a:lnTo>
                  <a:lnTo>
                    <a:pt x="2394" y="318"/>
                  </a:lnTo>
                  <a:lnTo>
                    <a:pt x="2334" y="318"/>
                  </a:lnTo>
                  <a:lnTo>
                    <a:pt x="2322" y="324"/>
                  </a:lnTo>
                  <a:lnTo>
                    <a:pt x="2310" y="324"/>
                  </a:lnTo>
                  <a:lnTo>
                    <a:pt x="2304" y="330"/>
                  </a:lnTo>
                  <a:lnTo>
                    <a:pt x="2304" y="372"/>
                  </a:lnTo>
                  <a:close/>
                  <a:moveTo>
                    <a:pt x="150" y="1980"/>
                  </a:moveTo>
                  <a:lnTo>
                    <a:pt x="162" y="2004"/>
                  </a:lnTo>
                  <a:lnTo>
                    <a:pt x="174" y="2010"/>
                  </a:lnTo>
                  <a:lnTo>
                    <a:pt x="186" y="1980"/>
                  </a:lnTo>
                  <a:lnTo>
                    <a:pt x="180" y="1974"/>
                  </a:lnTo>
                  <a:lnTo>
                    <a:pt x="174" y="1974"/>
                  </a:lnTo>
                  <a:lnTo>
                    <a:pt x="162" y="1968"/>
                  </a:lnTo>
                  <a:lnTo>
                    <a:pt x="156" y="1968"/>
                  </a:lnTo>
                  <a:lnTo>
                    <a:pt x="150" y="1974"/>
                  </a:lnTo>
                  <a:lnTo>
                    <a:pt x="150" y="1980"/>
                  </a:lnTo>
                  <a:close/>
                  <a:moveTo>
                    <a:pt x="126" y="1932"/>
                  </a:moveTo>
                  <a:lnTo>
                    <a:pt x="120" y="1932"/>
                  </a:lnTo>
                  <a:lnTo>
                    <a:pt x="108" y="1938"/>
                  </a:lnTo>
                  <a:lnTo>
                    <a:pt x="96" y="1938"/>
                  </a:lnTo>
                  <a:lnTo>
                    <a:pt x="84" y="1944"/>
                  </a:lnTo>
                  <a:lnTo>
                    <a:pt x="78" y="1944"/>
                  </a:lnTo>
                  <a:lnTo>
                    <a:pt x="78" y="1950"/>
                  </a:lnTo>
                  <a:lnTo>
                    <a:pt x="72" y="1962"/>
                  </a:lnTo>
                  <a:lnTo>
                    <a:pt x="66" y="1968"/>
                  </a:lnTo>
                  <a:lnTo>
                    <a:pt x="48" y="1968"/>
                  </a:lnTo>
                  <a:lnTo>
                    <a:pt x="42" y="1962"/>
                  </a:lnTo>
                  <a:lnTo>
                    <a:pt x="48" y="1956"/>
                  </a:lnTo>
                  <a:lnTo>
                    <a:pt x="60" y="1956"/>
                  </a:lnTo>
                  <a:lnTo>
                    <a:pt x="66" y="1950"/>
                  </a:lnTo>
                  <a:lnTo>
                    <a:pt x="72" y="1950"/>
                  </a:lnTo>
                  <a:lnTo>
                    <a:pt x="78" y="1944"/>
                  </a:lnTo>
                  <a:lnTo>
                    <a:pt x="84" y="1944"/>
                  </a:lnTo>
                  <a:lnTo>
                    <a:pt x="78" y="1938"/>
                  </a:lnTo>
                  <a:lnTo>
                    <a:pt x="54" y="1938"/>
                  </a:lnTo>
                  <a:lnTo>
                    <a:pt x="48" y="1944"/>
                  </a:lnTo>
                  <a:lnTo>
                    <a:pt x="48" y="1932"/>
                  </a:lnTo>
                  <a:lnTo>
                    <a:pt x="36" y="1932"/>
                  </a:lnTo>
                  <a:lnTo>
                    <a:pt x="24" y="1944"/>
                  </a:lnTo>
                  <a:lnTo>
                    <a:pt x="6" y="1980"/>
                  </a:lnTo>
                  <a:lnTo>
                    <a:pt x="6" y="2004"/>
                  </a:lnTo>
                  <a:lnTo>
                    <a:pt x="12" y="2004"/>
                  </a:lnTo>
                  <a:lnTo>
                    <a:pt x="12" y="2010"/>
                  </a:lnTo>
                  <a:lnTo>
                    <a:pt x="18" y="2016"/>
                  </a:lnTo>
                  <a:lnTo>
                    <a:pt x="0" y="2022"/>
                  </a:lnTo>
                  <a:lnTo>
                    <a:pt x="12" y="2076"/>
                  </a:lnTo>
                  <a:lnTo>
                    <a:pt x="12" y="2082"/>
                  </a:lnTo>
                  <a:lnTo>
                    <a:pt x="6" y="2082"/>
                  </a:lnTo>
                  <a:lnTo>
                    <a:pt x="12" y="2088"/>
                  </a:lnTo>
                  <a:lnTo>
                    <a:pt x="12" y="2094"/>
                  </a:lnTo>
                  <a:lnTo>
                    <a:pt x="30" y="2094"/>
                  </a:lnTo>
                  <a:lnTo>
                    <a:pt x="30" y="2070"/>
                  </a:lnTo>
                  <a:lnTo>
                    <a:pt x="24" y="2058"/>
                  </a:lnTo>
                  <a:lnTo>
                    <a:pt x="24" y="2040"/>
                  </a:lnTo>
                  <a:lnTo>
                    <a:pt x="36" y="2028"/>
                  </a:lnTo>
                  <a:lnTo>
                    <a:pt x="42" y="2028"/>
                  </a:lnTo>
                  <a:lnTo>
                    <a:pt x="48" y="2016"/>
                  </a:lnTo>
                  <a:lnTo>
                    <a:pt x="54" y="2010"/>
                  </a:lnTo>
                  <a:lnTo>
                    <a:pt x="54" y="1986"/>
                  </a:lnTo>
                  <a:lnTo>
                    <a:pt x="84" y="1956"/>
                  </a:lnTo>
                  <a:lnTo>
                    <a:pt x="108" y="1944"/>
                  </a:lnTo>
                  <a:lnTo>
                    <a:pt x="114" y="1944"/>
                  </a:lnTo>
                  <a:lnTo>
                    <a:pt x="126" y="1938"/>
                  </a:lnTo>
                  <a:lnTo>
                    <a:pt x="126" y="1932"/>
                  </a:lnTo>
                  <a:close/>
                  <a:moveTo>
                    <a:pt x="1896" y="678"/>
                  </a:moveTo>
                  <a:lnTo>
                    <a:pt x="1896" y="690"/>
                  </a:lnTo>
                  <a:lnTo>
                    <a:pt x="1884" y="702"/>
                  </a:lnTo>
                  <a:lnTo>
                    <a:pt x="1884" y="714"/>
                  </a:lnTo>
                  <a:lnTo>
                    <a:pt x="1902" y="714"/>
                  </a:lnTo>
                  <a:lnTo>
                    <a:pt x="1926" y="708"/>
                  </a:lnTo>
                  <a:lnTo>
                    <a:pt x="1944" y="708"/>
                  </a:lnTo>
                  <a:lnTo>
                    <a:pt x="1980" y="696"/>
                  </a:lnTo>
                  <a:lnTo>
                    <a:pt x="1986" y="690"/>
                  </a:lnTo>
                  <a:lnTo>
                    <a:pt x="1992" y="690"/>
                  </a:lnTo>
                  <a:lnTo>
                    <a:pt x="2034" y="702"/>
                  </a:lnTo>
                  <a:lnTo>
                    <a:pt x="2112" y="642"/>
                  </a:lnTo>
                  <a:lnTo>
                    <a:pt x="2244" y="600"/>
                  </a:lnTo>
                  <a:lnTo>
                    <a:pt x="2370" y="564"/>
                  </a:lnTo>
                  <a:lnTo>
                    <a:pt x="2466" y="546"/>
                  </a:lnTo>
                  <a:lnTo>
                    <a:pt x="2454" y="540"/>
                  </a:lnTo>
                  <a:lnTo>
                    <a:pt x="2448" y="528"/>
                  </a:lnTo>
                  <a:lnTo>
                    <a:pt x="2436" y="522"/>
                  </a:lnTo>
                  <a:lnTo>
                    <a:pt x="2424" y="510"/>
                  </a:lnTo>
                  <a:lnTo>
                    <a:pt x="2412" y="504"/>
                  </a:lnTo>
                  <a:lnTo>
                    <a:pt x="2400" y="492"/>
                  </a:lnTo>
                  <a:lnTo>
                    <a:pt x="2352" y="492"/>
                  </a:lnTo>
                  <a:lnTo>
                    <a:pt x="2340" y="498"/>
                  </a:lnTo>
                  <a:lnTo>
                    <a:pt x="2328" y="498"/>
                  </a:lnTo>
                  <a:lnTo>
                    <a:pt x="2262" y="504"/>
                  </a:lnTo>
                  <a:lnTo>
                    <a:pt x="2226" y="480"/>
                  </a:lnTo>
                  <a:lnTo>
                    <a:pt x="2142" y="486"/>
                  </a:lnTo>
                  <a:lnTo>
                    <a:pt x="2094" y="504"/>
                  </a:lnTo>
                  <a:lnTo>
                    <a:pt x="2076" y="522"/>
                  </a:lnTo>
                  <a:lnTo>
                    <a:pt x="2064" y="552"/>
                  </a:lnTo>
                  <a:lnTo>
                    <a:pt x="2010" y="564"/>
                  </a:lnTo>
                  <a:lnTo>
                    <a:pt x="1944" y="588"/>
                  </a:lnTo>
                  <a:lnTo>
                    <a:pt x="1962" y="600"/>
                  </a:lnTo>
                  <a:lnTo>
                    <a:pt x="1842" y="654"/>
                  </a:lnTo>
                  <a:lnTo>
                    <a:pt x="1854" y="654"/>
                  </a:lnTo>
                  <a:lnTo>
                    <a:pt x="1890" y="672"/>
                  </a:lnTo>
                  <a:lnTo>
                    <a:pt x="1896" y="678"/>
                  </a:lnTo>
                  <a:close/>
                  <a:moveTo>
                    <a:pt x="198" y="1968"/>
                  </a:moveTo>
                  <a:lnTo>
                    <a:pt x="192" y="1992"/>
                  </a:lnTo>
                  <a:lnTo>
                    <a:pt x="192" y="2010"/>
                  </a:lnTo>
                  <a:lnTo>
                    <a:pt x="216" y="1998"/>
                  </a:lnTo>
                  <a:lnTo>
                    <a:pt x="198" y="1968"/>
                  </a:lnTo>
                  <a:close/>
                  <a:moveTo>
                    <a:pt x="4182" y="600"/>
                  </a:moveTo>
                  <a:lnTo>
                    <a:pt x="4194" y="606"/>
                  </a:lnTo>
                  <a:lnTo>
                    <a:pt x="4206" y="600"/>
                  </a:lnTo>
                  <a:lnTo>
                    <a:pt x="4218" y="600"/>
                  </a:lnTo>
                  <a:lnTo>
                    <a:pt x="4242" y="588"/>
                  </a:lnTo>
                  <a:lnTo>
                    <a:pt x="4308" y="588"/>
                  </a:lnTo>
                  <a:lnTo>
                    <a:pt x="4314" y="594"/>
                  </a:lnTo>
                  <a:lnTo>
                    <a:pt x="4350" y="594"/>
                  </a:lnTo>
                  <a:lnTo>
                    <a:pt x="4356" y="588"/>
                  </a:lnTo>
                  <a:lnTo>
                    <a:pt x="4356" y="582"/>
                  </a:lnTo>
                  <a:lnTo>
                    <a:pt x="4344" y="558"/>
                  </a:lnTo>
                  <a:lnTo>
                    <a:pt x="4338" y="552"/>
                  </a:lnTo>
                  <a:lnTo>
                    <a:pt x="4326" y="546"/>
                  </a:lnTo>
                  <a:lnTo>
                    <a:pt x="4230" y="546"/>
                  </a:lnTo>
                  <a:lnTo>
                    <a:pt x="4224" y="540"/>
                  </a:lnTo>
                  <a:lnTo>
                    <a:pt x="4212" y="540"/>
                  </a:lnTo>
                  <a:lnTo>
                    <a:pt x="4200" y="534"/>
                  </a:lnTo>
                  <a:lnTo>
                    <a:pt x="4188" y="534"/>
                  </a:lnTo>
                  <a:lnTo>
                    <a:pt x="4176" y="540"/>
                  </a:lnTo>
                  <a:lnTo>
                    <a:pt x="4158" y="558"/>
                  </a:lnTo>
                  <a:lnTo>
                    <a:pt x="4158" y="564"/>
                  </a:lnTo>
                  <a:lnTo>
                    <a:pt x="4176" y="576"/>
                  </a:lnTo>
                  <a:lnTo>
                    <a:pt x="4170" y="582"/>
                  </a:lnTo>
                  <a:lnTo>
                    <a:pt x="4170" y="594"/>
                  </a:lnTo>
                  <a:lnTo>
                    <a:pt x="4176" y="594"/>
                  </a:lnTo>
                  <a:lnTo>
                    <a:pt x="4182" y="600"/>
                  </a:lnTo>
                  <a:close/>
                  <a:moveTo>
                    <a:pt x="3708" y="516"/>
                  </a:moveTo>
                  <a:lnTo>
                    <a:pt x="3678" y="516"/>
                  </a:lnTo>
                  <a:lnTo>
                    <a:pt x="3624" y="510"/>
                  </a:lnTo>
                  <a:lnTo>
                    <a:pt x="3564" y="504"/>
                  </a:lnTo>
                  <a:lnTo>
                    <a:pt x="3468" y="504"/>
                  </a:lnTo>
                  <a:lnTo>
                    <a:pt x="3468" y="516"/>
                  </a:lnTo>
                  <a:lnTo>
                    <a:pt x="3462" y="522"/>
                  </a:lnTo>
                  <a:lnTo>
                    <a:pt x="3426" y="540"/>
                  </a:lnTo>
                  <a:lnTo>
                    <a:pt x="3396" y="546"/>
                  </a:lnTo>
                  <a:lnTo>
                    <a:pt x="3378" y="552"/>
                  </a:lnTo>
                  <a:lnTo>
                    <a:pt x="3372" y="552"/>
                  </a:lnTo>
                  <a:lnTo>
                    <a:pt x="3372" y="558"/>
                  </a:lnTo>
                  <a:lnTo>
                    <a:pt x="3384" y="570"/>
                  </a:lnTo>
                  <a:lnTo>
                    <a:pt x="3390" y="582"/>
                  </a:lnTo>
                  <a:lnTo>
                    <a:pt x="3390" y="594"/>
                  </a:lnTo>
                  <a:lnTo>
                    <a:pt x="3372" y="618"/>
                  </a:lnTo>
                  <a:lnTo>
                    <a:pt x="3402" y="636"/>
                  </a:lnTo>
                  <a:lnTo>
                    <a:pt x="3480" y="606"/>
                  </a:lnTo>
                  <a:lnTo>
                    <a:pt x="3474" y="600"/>
                  </a:lnTo>
                  <a:lnTo>
                    <a:pt x="3468" y="600"/>
                  </a:lnTo>
                  <a:lnTo>
                    <a:pt x="3468" y="594"/>
                  </a:lnTo>
                  <a:lnTo>
                    <a:pt x="3474" y="588"/>
                  </a:lnTo>
                  <a:lnTo>
                    <a:pt x="3486" y="582"/>
                  </a:lnTo>
                  <a:lnTo>
                    <a:pt x="3522" y="582"/>
                  </a:lnTo>
                  <a:lnTo>
                    <a:pt x="3546" y="594"/>
                  </a:lnTo>
                  <a:lnTo>
                    <a:pt x="3552" y="600"/>
                  </a:lnTo>
                  <a:lnTo>
                    <a:pt x="3606" y="594"/>
                  </a:lnTo>
                  <a:lnTo>
                    <a:pt x="3600" y="570"/>
                  </a:lnTo>
                  <a:lnTo>
                    <a:pt x="3630" y="570"/>
                  </a:lnTo>
                  <a:lnTo>
                    <a:pt x="3648" y="564"/>
                  </a:lnTo>
                  <a:lnTo>
                    <a:pt x="3666" y="564"/>
                  </a:lnTo>
                  <a:lnTo>
                    <a:pt x="3690" y="552"/>
                  </a:lnTo>
                  <a:lnTo>
                    <a:pt x="3696" y="546"/>
                  </a:lnTo>
                  <a:lnTo>
                    <a:pt x="3702" y="534"/>
                  </a:lnTo>
                  <a:lnTo>
                    <a:pt x="3714" y="522"/>
                  </a:lnTo>
                  <a:lnTo>
                    <a:pt x="3720" y="522"/>
                  </a:lnTo>
                  <a:lnTo>
                    <a:pt x="3714" y="516"/>
                  </a:lnTo>
                  <a:lnTo>
                    <a:pt x="3708" y="516"/>
                  </a:lnTo>
                  <a:close/>
                  <a:moveTo>
                    <a:pt x="3792" y="150"/>
                  </a:moveTo>
                  <a:lnTo>
                    <a:pt x="3738" y="156"/>
                  </a:lnTo>
                  <a:lnTo>
                    <a:pt x="3756" y="180"/>
                  </a:lnTo>
                  <a:lnTo>
                    <a:pt x="3792" y="150"/>
                  </a:lnTo>
                  <a:close/>
                  <a:moveTo>
                    <a:pt x="3612" y="480"/>
                  </a:moveTo>
                  <a:lnTo>
                    <a:pt x="3636" y="468"/>
                  </a:lnTo>
                  <a:lnTo>
                    <a:pt x="3642" y="456"/>
                  </a:lnTo>
                  <a:lnTo>
                    <a:pt x="3654" y="450"/>
                  </a:lnTo>
                  <a:lnTo>
                    <a:pt x="3660" y="438"/>
                  </a:lnTo>
                  <a:lnTo>
                    <a:pt x="3660" y="432"/>
                  </a:lnTo>
                  <a:lnTo>
                    <a:pt x="3654" y="426"/>
                  </a:lnTo>
                  <a:lnTo>
                    <a:pt x="3642" y="426"/>
                  </a:lnTo>
                  <a:lnTo>
                    <a:pt x="3630" y="420"/>
                  </a:lnTo>
                  <a:lnTo>
                    <a:pt x="3588" y="420"/>
                  </a:lnTo>
                  <a:lnTo>
                    <a:pt x="3570" y="426"/>
                  </a:lnTo>
                  <a:lnTo>
                    <a:pt x="3552" y="426"/>
                  </a:lnTo>
                  <a:lnTo>
                    <a:pt x="3534" y="438"/>
                  </a:lnTo>
                  <a:lnTo>
                    <a:pt x="3516" y="444"/>
                  </a:lnTo>
                  <a:lnTo>
                    <a:pt x="3504" y="450"/>
                  </a:lnTo>
                  <a:lnTo>
                    <a:pt x="3504" y="462"/>
                  </a:lnTo>
                  <a:lnTo>
                    <a:pt x="3528" y="468"/>
                  </a:lnTo>
                  <a:lnTo>
                    <a:pt x="3600" y="480"/>
                  </a:lnTo>
                  <a:lnTo>
                    <a:pt x="3612" y="480"/>
                  </a:lnTo>
                  <a:close/>
                  <a:moveTo>
                    <a:pt x="3954" y="180"/>
                  </a:moveTo>
                  <a:lnTo>
                    <a:pt x="3900" y="192"/>
                  </a:lnTo>
                  <a:lnTo>
                    <a:pt x="3936" y="210"/>
                  </a:lnTo>
                  <a:lnTo>
                    <a:pt x="3924" y="216"/>
                  </a:lnTo>
                  <a:lnTo>
                    <a:pt x="3918" y="222"/>
                  </a:lnTo>
                  <a:lnTo>
                    <a:pt x="3918" y="228"/>
                  </a:lnTo>
                  <a:lnTo>
                    <a:pt x="3924" y="234"/>
                  </a:lnTo>
                  <a:lnTo>
                    <a:pt x="3936" y="240"/>
                  </a:lnTo>
                  <a:lnTo>
                    <a:pt x="3966" y="240"/>
                  </a:lnTo>
                  <a:lnTo>
                    <a:pt x="3942" y="252"/>
                  </a:lnTo>
                  <a:lnTo>
                    <a:pt x="3954" y="252"/>
                  </a:lnTo>
                  <a:lnTo>
                    <a:pt x="4002" y="276"/>
                  </a:lnTo>
                  <a:lnTo>
                    <a:pt x="4014" y="276"/>
                  </a:lnTo>
                  <a:lnTo>
                    <a:pt x="4026" y="270"/>
                  </a:lnTo>
                  <a:lnTo>
                    <a:pt x="4032" y="264"/>
                  </a:lnTo>
                  <a:lnTo>
                    <a:pt x="4044" y="258"/>
                  </a:lnTo>
                  <a:lnTo>
                    <a:pt x="4050" y="252"/>
                  </a:lnTo>
                  <a:lnTo>
                    <a:pt x="4074" y="246"/>
                  </a:lnTo>
                  <a:lnTo>
                    <a:pt x="4086" y="258"/>
                  </a:lnTo>
                  <a:lnTo>
                    <a:pt x="4092" y="270"/>
                  </a:lnTo>
                  <a:lnTo>
                    <a:pt x="4098" y="276"/>
                  </a:lnTo>
                  <a:lnTo>
                    <a:pt x="4104" y="270"/>
                  </a:lnTo>
                  <a:lnTo>
                    <a:pt x="4116" y="270"/>
                  </a:lnTo>
                  <a:lnTo>
                    <a:pt x="4128" y="264"/>
                  </a:lnTo>
                  <a:lnTo>
                    <a:pt x="4134" y="258"/>
                  </a:lnTo>
                  <a:lnTo>
                    <a:pt x="4146" y="258"/>
                  </a:lnTo>
                  <a:lnTo>
                    <a:pt x="4152" y="252"/>
                  </a:lnTo>
                  <a:lnTo>
                    <a:pt x="4158" y="252"/>
                  </a:lnTo>
                  <a:lnTo>
                    <a:pt x="4170" y="246"/>
                  </a:lnTo>
                  <a:lnTo>
                    <a:pt x="4176" y="234"/>
                  </a:lnTo>
                  <a:lnTo>
                    <a:pt x="4182" y="228"/>
                  </a:lnTo>
                  <a:lnTo>
                    <a:pt x="4194" y="246"/>
                  </a:lnTo>
                  <a:lnTo>
                    <a:pt x="4218" y="222"/>
                  </a:lnTo>
                  <a:lnTo>
                    <a:pt x="4218" y="216"/>
                  </a:lnTo>
                  <a:lnTo>
                    <a:pt x="4236" y="210"/>
                  </a:lnTo>
                  <a:lnTo>
                    <a:pt x="4326" y="210"/>
                  </a:lnTo>
                  <a:lnTo>
                    <a:pt x="4332" y="204"/>
                  </a:lnTo>
                  <a:lnTo>
                    <a:pt x="4332" y="192"/>
                  </a:lnTo>
                  <a:lnTo>
                    <a:pt x="4266" y="186"/>
                  </a:lnTo>
                  <a:lnTo>
                    <a:pt x="4302" y="174"/>
                  </a:lnTo>
                  <a:lnTo>
                    <a:pt x="4302" y="132"/>
                  </a:lnTo>
                  <a:lnTo>
                    <a:pt x="4278" y="132"/>
                  </a:lnTo>
                  <a:lnTo>
                    <a:pt x="4266" y="138"/>
                  </a:lnTo>
                  <a:lnTo>
                    <a:pt x="4260" y="144"/>
                  </a:lnTo>
                  <a:lnTo>
                    <a:pt x="4248" y="150"/>
                  </a:lnTo>
                  <a:lnTo>
                    <a:pt x="4242" y="126"/>
                  </a:lnTo>
                  <a:lnTo>
                    <a:pt x="4194" y="132"/>
                  </a:lnTo>
                  <a:lnTo>
                    <a:pt x="4194" y="120"/>
                  </a:lnTo>
                  <a:lnTo>
                    <a:pt x="4176" y="84"/>
                  </a:lnTo>
                  <a:lnTo>
                    <a:pt x="4140" y="84"/>
                  </a:lnTo>
                  <a:lnTo>
                    <a:pt x="4122" y="90"/>
                  </a:lnTo>
                  <a:lnTo>
                    <a:pt x="4110" y="96"/>
                  </a:lnTo>
                  <a:lnTo>
                    <a:pt x="4104" y="102"/>
                  </a:lnTo>
                  <a:lnTo>
                    <a:pt x="4098" y="102"/>
                  </a:lnTo>
                  <a:lnTo>
                    <a:pt x="4020" y="108"/>
                  </a:lnTo>
                  <a:lnTo>
                    <a:pt x="4044" y="126"/>
                  </a:lnTo>
                  <a:lnTo>
                    <a:pt x="3996" y="126"/>
                  </a:lnTo>
                  <a:lnTo>
                    <a:pt x="3984" y="132"/>
                  </a:lnTo>
                  <a:lnTo>
                    <a:pt x="3972" y="132"/>
                  </a:lnTo>
                  <a:lnTo>
                    <a:pt x="3966" y="138"/>
                  </a:lnTo>
                  <a:lnTo>
                    <a:pt x="3984" y="156"/>
                  </a:lnTo>
                  <a:lnTo>
                    <a:pt x="3972" y="156"/>
                  </a:lnTo>
                  <a:lnTo>
                    <a:pt x="3936" y="150"/>
                  </a:lnTo>
                  <a:lnTo>
                    <a:pt x="3906" y="156"/>
                  </a:lnTo>
                  <a:lnTo>
                    <a:pt x="3888" y="168"/>
                  </a:lnTo>
                  <a:lnTo>
                    <a:pt x="3888" y="174"/>
                  </a:lnTo>
                  <a:lnTo>
                    <a:pt x="3894" y="180"/>
                  </a:lnTo>
                  <a:lnTo>
                    <a:pt x="3954" y="180"/>
                  </a:lnTo>
                  <a:close/>
                  <a:moveTo>
                    <a:pt x="3972" y="294"/>
                  </a:moveTo>
                  <a:lnTo>
                    <a:pt x="3954" y="300"/>
                  </a:lnTo>
                  <a:lnTo>
                    <a:pt x="3942" y="306"/>
                  </a:lnTo>
                  <a:lnTo>
                    <a:pt x="3936" y="312"/>
                  </a:lnTo>
                  <a:lnTo>
                    <a:pt x="3936" y="318"/>
                  </a:lnTo>
                  <a:lnTo>
                    <a:pt x="3966" y="324"/>
                  </a:lnTo>
                  <a:lnTo>
                    <a:pt x="3972" y="324"/>
                  </a:lnTo>
                  <a:lnTo>
                    <a:pt x="3990" y="306"/>
                  </a:lnTo>
                  <a:lnTo>
                    <a:pt x="3990" y="300"/>
                  </a:lnTo>
                  <a:lnTo>
                    <a:pt x="3984" y="294"/>
                  </a:lnTo>
                  <a:lnTo>
                    <a:pt x="3972" y="294"/>
                  </a:lnTo>
                  <a:close/>
                  <a:moveTo>
                    <a:pt x="3738" y="336"/>
                  </a:moveTo>
                  <a:lnTo>
                    <a:pt x="3726" y="336"/>
                  </a:lnTo>
                  <a:lnTo>
                    <a:pt x="3720" y="330"/>
                  </a:lnTo>
                  <a:lnTo>
                    <a:pt x="3672" y="330"/>
                  </a:lnTo>
                  <a:lnTo>
                    <a:pt x="3636" y="336"/>
                  </a:lnTo>
                  <a:lnTo>
                    <a:pt x="3624" y="342"/>
                  </a:lnTo>
                  <a:lnTo>
                    <a:pt x="3642" y="360"/>
                  </a:lnTo>
                  <a:lnTo>
                    <a:pt x="3654" y="360"/>
                  </a:lnTo>
                  <a:lnTo>
                    <a:pt x="3660" y="378"/>
                  </a:lnTo>
                  <a:lnTo>
                    <a:pt x="3768" y="378"/>
                  </a:lnTo>
                  <a:lnTo>
                    <a:pt x="3768" y="390"/>
                  </a:lnTo>
                  <a:lnTo>
                    <a:pt x="3762" y="396"/>
                  </a:lnTo>
                  <a:lnTo>
                    <a:pt x="3762" y="408"/>
                  </a:lnTo>
                  <a:lnTo>
                    <a:pt x="3708" y="450"/>
                  </a:lnTo>
                  <a:lnTo>
                    <a:pt x="3732" y="456"/>
                  </a:lnTo>
                  <a:lnTo>
                    <a:pt x="3720" y="468"/>
                  </a:lnTo>
                  <a:lnTo>
                    <a:pt x="3714" y="468"/>
                  </a:lnTo>
                  <a:lnTo>
                    <a:pt x="3708" y="474"/>
                  </a:lnTo>
                  <a:lnTo>
                    <a:pt x="3708" y="480"/>
                  </a:lnTo>
                  <a:lnTo>
                    <a:pt x="3726" y="480"/>
                  </a:lnTo>
                  <a:lnTo>
                    <a:pt x="3738" y="474"/>
                  </a:lnTo>
                  <a:lnTo>
                    <a:pt x="3744" y="474"/>
                  </a:lnTo>
                  <a:lnTo>
                    <a:pt x="3756" y="468"/>
                  </a:lnTo>
                  <a:lnTo>
                    <a:pt x="3756" y="480"/>
                  </a:lnTo>
                  <a:lnTo>
                    <a:pt x="3792" y="480"/>
                  </a:lnTo>
                  <a:lnTo>
                    <a:pt x="3810" y="474"/>
                  </a:lnTo>
                  <a:lnTo>
                    <a:pt x="3822" y="468"/>
                  </a:lnTo>
                  <a:lnTo>
                    <a:pt x="3840" y="468"/>
                  </a:lnTo>
                  <a:lnTo>
                    <a:pt x="3846" y="462"/>
                  </a:lnTo>
                  <a:lnTo>
                    <a:pt x="3852" y="462"/>
                  </a:lnTo>
                  <a:lnTo>
                    <a:pt x="3858" y="486"/>
                  </a:lnTo>
                  <a:lnTo>
                    <a:pt x="3924" y="480"/>
                  </a:lnTo>
                  <a:lnTo>
                    <a:pt x="4002" y="498"/>
                  </a:lnTo>
                  <a:lnTo>
                    <a:pt x="4098" y="486"/>
                  </a:lnTo>
                  <a:lnTo>
                    <a:pt x="4128" y="468"/>
                  </a:lnTo>
                  <a:lnTo>
                    <a:pt x="4122" y="474"/>
                  </a:lnTo>
                  <a:lnTo>
                    <a:pt x="4122" y="486"/>
                  </a:lnTo>
                  <a:lnTo>
                    <a:pt x="4260" y="486"/>
                  </a:lnTo>
                  <a:lnTo>
                    <a:pt x="4272" y="468"/>
                  </a:lnTo>
                  <a:lnTo>
                    <a:pt x="4338" y="438"/>
                  </a:lnTo>
                  <a:lnTo>
                    <a:pt x="4320" y="432"/>
                  </a:lnTo>
                  <a:lnTo>
                    <a:pt x="4320" y="420"/>
                  </a:lnTo>
                  <a:lnTo>
                    <a:pt x="4314" y="420"/>
                  </a:lnTo>
                  <a:lnTo>
                    <a:pt x="4308" y="414"/>
                  </a:lnTo>
                  <a:lnTo>
                    <a:pt x="4290" y="414"/>
                  </a:lnTo>
                  <a:lnTo>
                    <a:pt x="4278" y="408"/>
                  </a:lnTo>
                  <a:lnTo>
                    <a:pt x="4260" y="408"/>
                  </a:lnTo>
                  <a:lnTo>
                    <a:pt x="4242" y="402"/>
                  </a:lnTo>
                  <a:lnTo>
                    <a:pt x="4206" y="402"/>
                  </a:lnTo>
                  <a:lnTo>
                    <a:pt x="4164" y="414"/>
                  </a:lnTo>
                  <a:lnTo>
                    <a:pt x="4116" y="420"/>
                  </a:lnTo>
                  <a:lnTo>
                    <a:pt x="4074" y="426"/>
                  </a:lnTo>
                  <a:lnTo>
                    <a:pt x="4038" y="438"/>
                  </a:lnTo>
                  <a:lnTo>
                    <a:pt x="4026" y="438"/>
                  </a:lnTo>
                  <a:lnTo>
                    <a:pt x="4014" y="432"/>
                  </a:lnTo>
                  <a:lnTo>
                    <a:pt x="4008" y="426"/>
                  </a:lnTo>
                  <a:lnTo>
                    <a:pt x="3996" y="420"/>
                  </a:lnTo>
                  <a:lnTo>
                    <a:pt x="3984" y="420"/>
                  </a:lnTo>
                  <a:lnTo>
                    <a:pt x="3972" y="426"/>
                  </a:lnTo>
                  <a:lnTo>
                    <a:pt x="3960" y="426"/>
                  </a:lnTo>
                  <a:lnTo>
                    <a:pt x="3948" y="432"/>
                  </a:lnTo>
                  <a:lnTo>
                    <a:pt x="3942" y="438"/>
                  </a:lnTo>
                  <a:lnTo>
                    <a:pt x="3936" y="438"/>
                  </a:lnTo>
                  <a:lnTo>
                    <a:pt x="3912" y="414"/>
                  </a:lnTo>
                  <a:lnTo>
                    <a:pt x="3894" y="426"/>
                  </a:lnTo>
                  <a:lnTo>
                    <a:pt x="3864" y="420"/>
                  </a:lnTo>
                  <a:lnTo>
                    <a:pt x="3894" y="408"/>
                  </a:lnTo>
                  <a:lnTo>
                    <a:pt x="3876" y="396"/>
                  </a:lnTo>
                  <a:lnTo>
                    <a:pt x="3822" y="408"/>
                  </a:lnTo>
                  <a:lnTo>
                    <a:pt x="3858" y="396"/>
                  </a:lnTo>
                  <a:lnTo>
                    <a:pt x="3858" y="390"/>
                  </a:lnTo>
                  <a:lnTo>
                    <a:pt x="3924" y="384"/>
                  </a:lnTo>
                  <a:lnTo>
                    <a:pt x="3888" y="372"/>
                  </a:lnTo>
                  <a:lnTo>
                    <a:pt x="3870" y="372"/>
                  </a:lnTo>
                  <a:lnTo>
                    <a:pt x="3876" y="366"/>
                  </a:lnTo>
                  <a:lnTo>
                    <a:pt x="3876" y="360"/>
                  </a:lnTo>
                  <a:lnTo>
                    <a:pt x="3870" y="354"/>
                  </a:lnTo>
                  <a:lnTo>
                    <a:pt x="3840" y="354"/>
                  </a:lnTo>
                  <a:lnTo>
                    <a:pt x="3822" y="360"/>
                  </a:lnTo>
                  <a:lnTo>
                    <a:pt x="3804" y="360"/>
                  </a:lnTo>
                  <a:lnTo>
                    <a:pt x="3786" y="366"/>
                  </a:lnTo>
                  <a:lnTo>
                    <a:pt x="3774" y="354"/>
                  </a:lnTo>
                  <a:lnTo>
                    <a:pt x="3762" y="348"/>
                  </a:lnTo>
                  <a:lnTo>
                    <a:pt x="3756" y="342"/>
                  </a:lnTo>
                  <a:lnTo>
                    <a:pt x="3744" y="336"/>
                  </a:lnTo>
                  <a:lnTo>
                    <a:pt x="3738" y="336"/>
                  </a:lnTo>
                  <a:close/>
                  <a:moveTo>
                    <a:pt x="3264" y="420"/>
                  </a:moveTo>
                  <a:lnTo>
                    <a:pt x="3282" y="420"/>
                  </a:lnTo>
                  <a:lnTo>
                    <a:pt x="3300" y="426"/>
                  </a:lnTo>
                  <a:lnTo>
                    <a:pt x="3318" y="426"/>
                  </a:lnTo>
                  <a:lnTo>
                    <a:pt x="3330" y="432"/>
                  </a:lnTo>
                  <a:lnTo>
                    <a:pt x="3342" y="432"/>
                  </a:lnTo>
                  <a:lnTo>
                    <a:pt x="3330" y="444"/>
                  </a:lnTo>
                  <a:lnTo>
                    <a:pt x="3324" y="444"/>
                  </a:lnTo>
                  <a:lnTo>
                    <a:pt x="3324" y="456"/>
                  </a:lnTo>
                  <a:lnTo>
                    <a:pt x="3438" y="456"/>
                  </a:lnTo>
                  <a:lnTo>
                    <a:pt x="3462" y="444"/>
                  </a:lnTo>
                  <a:lnTo>
                    <a:pt x="3462" y="432"/>
                  </a:lnTo>
                  <a:lnTo>
                    <a:pt x="3468" y="426"/>
                  </a:lnTo>
                  <a:lnTo>
                    <a:pt x="3480" y="426"/>
                  </a:lnTo>
                  <a:lnTo>
                    <a:pt x="3492" y="420"/>
                  </a:lnTo>
                  <a:lnTo>
                    <a:pt x="3504" y="420"/>
                  </a:lnTo>
                  <a:lnTo>
                    <a:pt x="3510" y="414"/>
                  </a:lnTo>
                  <a:lnTo>
                    <a:pt x="3510" y="408"/>
                  </a:lnTo>
                  <a:lnTo>
                    <a:pt x="3522" y="396"/>
                  </a:lnTo>
                  <a:lnTo>
                    <a:pt x="3534" y="390"/>
                  </a:lnTo>
                  <a:lnTo>
                    <a:pt x="3540" y="384"/>
                  </a:lnTo>
                  <a:lnTo>
                    <a:pt x="3552" y="378"/>
                  </a:lnTo>
                  <a:lnTo>
                    <a:pt x="3552" y="372"/>
                  </a:lnTo>
                  <a:lnTo>
                    <a:pt x="3546" y="366"/>
                  </a:lnTo>
                  <a:lnTo>
                    <a:pt x="3534" y="360"/>
                  </a:lnTo>
                  <a:lnTo>
                    <a:pt x="3510" y="360"/>
                  </a:lnTo>
                  <a:lnTo>
                    <a:pt x="3504" y="366"/>
                  </a:lnTo>
                  <a:lnTo>
                    <a:pt x="3492" y="366"/>
                  </a:lnTo>
                  <a:lnTo>
                    <a:pt x="3486" y="360"/>
                  </a:lnTo>
                  <a:lnTo>
                    <a:pt x="3474" y="360"/>
                  </a:lnTo>
                  <a:lnTo>
                    <a:pt x="3462" y="354"/>
                  </a:lnTo>
                  <a:lnTo>
                    <a:pt x="3450" y="354"/>
                  </a:lnTo>
                  <a:lnTo>
                    <a:pt x="3432" y="348"/>
                  </a:lnTo>
                  <a:lnTo>
                    <a:pt x="3426" y="354"/>
                  </a:lnTo>
                  <a:lnTo>
                    <a:pt x="3420" y="354"/>
                  </a:lnTo>
                  <a:lnTo>
                    <a:pt x="3414" y="366"/>
                  </a:lnTo>
                  <a:lnTo>
                    <a:pt x="3414" y="396"/>
                  </a:lnTo>
                  <a:lnTo>
                    <a:pt x="3396" y="378"/>
                  </a:lnTo>
                  <a:lnTo>
                    <a:pt x="3384" y="372"/>
                  </a:lnTo>
                  <a:lnTo>
                    <a:pt x="3366" y="372"/>
                  </a:lnTo>
                  <a:lnTo>
                    <a:pt x="3354" y="384"/>
                  </a:lnTo>
                  <a:lnTo>
                    <a:pt x="3348" y="396"/>
                  </a:lnTo>
                  <a:lnTo>
                    <a:pt x="3330" y="414"/>
                  </a:lnTo>
                  <a:lnTo>
                    <a:pt x="3324" y="414"/>
                  </a:lnTo>
                  <a:lnTo>
                    <a:pt x="3300" y="366"/>
                  </a:lnTo>
                  <a:lnTo>
                    <a:pt x="3288" y="360"/>
                  </a:lnTo>
                  <a:lnTo>
                    <a:pt x="3258" y="360"/>
                  </a:lnTo>
                  <a:lnTo>
                    <a:pt x="3246" y="366"/>
                  </a:lnTo>
                  <a:lnTo>
                    <a:pt x="3240" y="372"/>
                  </a:lnTo>
                  <a:lnTo>
                    <a:pt x="3240" y="396"/>
                  </a:lnTo>
                  <a:lnTo>
                    <a:pt x="3246" y="408"/>
                  </a:lnTo>
                  <a:lnTo>
                    <a:pt x="3258" y="414"/>
                  </a:lnTo>
                  <a:lnTo>
                    <a:pt x="3264" y="420"/>
                  </a:lnTo>
                  <a:close/>
                  <a:moveTo>
                    <a:pt x="3720" y="288"/>
                  </a:moveTo>
                  <a:lnTo>
                    <a:pt x="3726" y="288"/>
                  </a:lnTo>
                  <a:lnTo>
                    <a:pt x="3732" y="294"/>
                  </a:lnTo>
                  <a:lnTo>
                    <a:pt x="3738" y="306"/>
                  </a:lnTo>
                  <a:lnTo>
                    <a:pt x="3768" y="306"/>
                  </a:lnTo>
                  <a:lnTo>
                    <a:pt x="3780" y="300"/>
                  </a:lnTo>
                  <a:lnTo>
                    <a:pt x="3834" y="300"/>
                  </a:lnTo>
                  <a:lnTo>
                    <a:pt x="3834" y="294"/>
                  </a:lnTo>
                  <a:lnTo>
                    <a:pt x="3828" y="294"/>
                  </a:lnTo>
                  <a:lnTo>
                    <a:pt x="3822" y="288"/>
                  </a:lnTo>
                  <a:lnTo>
                    <a:pt x="3810" y="288"/>
                  </a:lnTo>
                  <a:lnTo>
                    <a:pt x="3804" y="282"/>
                  </a:lnTo>
                  <a:lnTo>
                    <a:pt x="3792" y="282"/>
                  </a:lnTo>
                  <a:lnTo>
                    <a:pt x="3804" y="270"/>
                  </a:lnTo>
                  <a:lnTo>
                    <a:pt x="3816" y="264"/>
                  </a:lnTo>
                  <a:lnTo>
                    <a:pt x="3822" y="264"/>
                  </a:lnTo>
                  <a:lnTo>
                    <a:pt x="3828" y="258"/>
                  </a:lnTo>
                  <a:lnTo>
                    <a:pt x="3822" y="258"/>
                  </a:lnTo>
                  <a:lnTo>
                    <a:pt x="3810" y="252"/>
                  </a:lnTo>
                  <a:lnTo>
                    <a:pt x="3738" y="228"/>
                  </a:lnTo>
                  <a:lnTo>
                    <a:pt x="3732" y="228"/>
                  </a:lnTo>
                  <a:lnTo>
                    <a:pt x="3726" y="234"/>
                  </a:lnTo>
                  <a:lnTo>
                    <a:pt x="3714" y="240"/>
                  </a:lnTo>
                  <a:lnTo>
                    <a:pt x="3702" y="240"/>
                  </a:lnTo>
                  <a:lnTo>
                    <a:pt x="3690" y="252"/>
                  </a:lnTo>
                  <a:lnTo>
                    <a:pt x="3690" y="258"/>
                  </a:lnTo>
                  <a:lnTo>
                    <a:pt x="3696" y="264"/>
                  </a:lnTo>
                  <a:lnTo>
                    <a:pt x="3702" y="276"/>
                  </a:lnTo>
                  <a:lnTo>
                    <a:pt x="3714" y="282"/>
                  </a:lnTo>
                  <a:lnTo>
                    <a:pt x="3720" y="288"/>
                  </a:lnTo>
                  <a:close/>
                  <a:moveTo>
                    <a:pt x="3288" y="504"/>
                  </a:moveTo>
                  <a:lnTo>
                    <a:pt x="3270" y="504"/>
                  </a:lnTo>
                  <a:lnTo>
                    <a:pt x="3234" y="510"/>
                  </a:lnTo>
                  <a:lnTo>
                    <a:pt x="3186" y="516"/>
                  </a:lnTo>
                  <a:lnTo>
                    <a:pt x="3144" y="528"/>
                  </a:lnTo>
                  <a:lnTo>
                    <a:pt x="3132" y="534"/>
                  </a:lnTo>
                  <a:lnTo>
                    <a:pt x="3126" y="540"/>
                  </a:lnTo>
                  <a:lnTo>
                    <a:pt x="3132" y="540"/>
                  </a:lnTo>
                  <a:lnTo>
                    <a:pt x="3150" y="558"/>
                  </a:lnTo>
                  <a:lnTo>
                    <a:pt x="3156" y="570"/>
                  </a:lnTo>
                  <a:lnTo>
                    <a:pt x="3156" y="576"/>
                  </a:lnTo>
                  <a:lnTo>
                    <a:pt x="3138" y="582"/>
                  </a:lnTo>
                  <a:lnTo>
                    <a:pt x="3120" y="570"/>
                  </a:lnTo>
                  <a:lnTo>
                    <a:pt x="3090" y="564"/>
                  </a:lnTo>
                  <a:lnTo>
                    <a:pt x="3048" y="570"/>
                  </a:lnTo>
                  <a:lnTo>
                    <a:pt x="3066" y="606"/>
                  </a:lnTo>
                  <a:lnTo>
                    <a:pt x="3072" y="612"/>
                  </a:lnTo>
                  <a:lnTo>
                    <a:pt x="3084" y="618"/>
                  </a:lnTo>
                  <a:lnTo>
                    <a:pt x="3102" y="624"/>
                  </a:lnTo>
                  <a:lnTo>
                    <a:pt x="3114" y="630"/>
                  </a:lnTo>
                  <a:lnTo>
                    <a:pt x="3120" y="642"/>
                  </a:lnTo>
                  <a:lnTo>
                    <a:pt x="3120" y="654"/>
                  </a:lnTo>
                  <a:lnTo>
                    <a:pt x="3126" y="666"/>
                  </a:lnTo>
                  <a:lnTo>
                    <a:pt x="3126" y="678"/>
                  </a:lnTo>
                  <a:lnTo>
                    <a:pt x="3144" y="678"/>
                  </a:lnTo>
                  <a:lnTo>
                    <a:pt x="3228" y="666"/>
                  </a:lnTo>
                  <a:lnTo>
                    <a:pt x="3264" y="660"/>
                  </a:lnTo>
                  <a:lnTo>
                    <a:pt x="3276" y="654"/>
                  </a:lnTo>
                  <a:lnTo>
                    <a:pt x="3282" y="642"/>
                  </a:lnTo>
                  <a:lnTo>
                    <a:pt x="3288" y="624"/>
                  </a:lnTo>
                  <a:lnTo>
                    <a:pt x="3300" y="600"/>
                  </a:lnTo>
                  <a:lnTo>
                    <a:pt x="3300" y="588"/>
                  </a:lnTo>
                  <a:lnTo>
                    <a:pt x="3228" y="576"/>
                  </a:lnTo>
                  <a:lnTo>
                    <a:pt x="3240" y="570"/>
                  </a:lnTo>
                  <a:lnTo>
                    <a:pt x="3348" y="534"/>
                  </a:lnTo>
                  <a:lnTo>
                    <a:pt x="3360" y="528"/>
                  </a:lnTo>
                  <a:lnTo>
                    <a:pt x="3354" y="522"/>
                  </a:lnTo>
                  <a:lnTo>
                    <a:pt x="3342" y="516"/>
                  </a:lnTo>
                  <a:lnTo>
                    <a:pt x="3324" y="510"/>
                  </a:lnTo>
                  <a:lnTo>
                    <a:pt x="3312" y="510"/>
                  </a:lnTo>
                  <a:lnTo>
                    <a:pt x="3300" y="504"/>
                  </a:lnTo>
                  <a:lnTo>
                    <a:pt x="3288" y="504"/>
                  </a:lnTo>
                  <a:close/>
                  <a:moveTo>
                    <a:pt x="2898" y="744"/>
                  </a:moveTo>
                  <a:lnTo>
                    <a:pt x="2880" y="738"/>
                  </a:lnTo>
                  <a:lnTo>
                    <a:pt x="2796" y="738"/>
                  </a:lnTo>
                  <a:lnTo>
                    <a:pt x="2874" y="696"/>
                  </a:lnTo>
                  <a:lnTo>
                    <a:pt x="2880" y="684"/>
                  </a:lnTo>
                  <a:lnTo>
                    <a:pt x="2886" y="654"/>
                  </a:lnTo>
                  <a:lnTo>
                    <a:pt x="2898" y="624"/>
                  </a:lnTo>
                  <a:lnTo>
                    <a:pt x="2898" y="588"/>
                  </a:lnTo>
                  <a:lnTo>
                    <a:pt x="2880" y="570"/>
                  </a:lnTo>
                  <a:lnTo>
                    <a:pt x="2850" y="570"/>
                  </a:lnTo>
                  <a:lnTo>
                    <a:pt x="2814" y="576"/>
                  </a:lnTo>
                  <a:lnTo>
                    <a:pt x="2796" y="582"/>
                  </a:lnTo>
                  <a:lnTo>
                    <a:pt x="2784" y="588"/>
                  </a:lnTo>
                  <a:lnTo>
                    <a:pt x="2784" y="594"/>
                  </a:lnTo>
                  <a:lnTo>
                    <a:pt x="2766" y="612"/>
                  </a:lnTo>
                  <a:lnTo>
                    <a:pt x="2760" y="630"/>
                  </a:lnTo>
                  <a:lnTo>
                    <a:pt x="2736" y="654"/>
                  </a:lnTo>
                  <a:lnTo>
                    <a:pt x="2718" y="666"/>
                  </a:lnTo>
                  <a:lnTo>
                    <a:pt x="2706" y="672"/>
                  </a:lnTo>
                  <a:lnTo>
                    <a:pt x="2700" y="672"/>
                  </a:lnTo>
                  <a:lnTo>
                    <a:pt x="2694" y="666"/>
                  </a:lnTo>
                  <a:lnTo>
                    <a:pt x="2694" y="660"/>
                  </a:lnTo>
                  <a:lnTo>
                    <a:pt x="2700" y="654"/>
                  </a:lnTo>
                  <a:lnTo>
                    <a:pt x="2706" y="642"/>
                  </a:lnTo>
                  <a:lnTo>
                    <a:pt x="2712" y="636"/>
                  </a:lnTo>
                  <a:lnTo>
                    <a:pt x="2718" y="624"/>
                  </a:lnTo>
                  <a:lnTo>
                    <a:pt x="2718" y="612"/>
                  </a:lnTo>
                  <a:lnTo>
                    <a:pt x="2724" y="606"/>
                  </a:lnTo>
                  <a:lnTo>
                    <a:pt x="2724" y="600"/>
                  </a:lnTo>
                  <a:lnTo>
                    <a:pt x="2706" y="594"/>
                  </a:lnTo>
                  <a:lnTo>
                    <a:pt x="2676" y="588"/>
                  </a:lnTo>
                  <a:lnTo>
                    <a:pt x="2628" y="588"/>
                  </a:lnTo>
                  <a:lnTo>
                    <a:pt x="2622" y="606"/>
                  </a:lnTo>
                  <a:lnTo>
                    <a:pt x="2610" y="612"/>
                  </a:lnTo>
                  <a:lnTo>
                    <a:pt x="2586" y="618"/>
                  </a:lnTo>
                  <a:lnTo>
                    <a:pt x="2550" y="624"/>
                  </a:lnTo>
                  <a:lnTo>
                    <a:pt x="2508" y="630"/>
                  </a:lnTo>
                  <a:lnTo>
                    <a:pt x="2490" y="630"/>
                  </a:lnTo>
                  <a:lnTo>
                    <a:pt x="2496" y="624"/>
                  </a:lnTo>
                  <a:lnTo>
                    <a:pt x="2508" y="618"/>
                  </a:lnTo>
                  <a:lnTo>
                    <a:pt x="2520" y="618"/>
                  </a:lnTo>
                  <a:lnTo>
                    <a:pt x="2538" y="612"/>
                  </a:lnTo>
                  <a:lnTo>
                    <a:pt x="2550" y="606"/>
                  </a:lnTo>
                  <a:lnTo>
                    <a:pt x="2586" y="594"/>
                  </a:lnTo>
                  <a:lnTo>
                    <a:pt x="2598" y="588"/>
                  </a:lnTo>
                  <a:lnTo>
                    <a:pt x="2604" y="588"/>
                  </a:lnTo>
                  <a:lnTo>
                    <a:pt x="2604" y="582"/>
                  </a:lnTo>
                  <a:lnTo>
                    <a:pt x="2592" y="576"/>
                  </a:lnTo>
                  <a:lnTo>
                    <a:pt x="2556" y="576"/>
                  </a:lnTo>
                  <a:lnTo>
                    <a:pt x="2496" y="594"/>
                  </a:lnTo>
                  <a:lnTo>
                    <a:pt x="2460" y="600"/>
                  </a:lnTo>
                  <a:lnTo>
                    <a:pt x="2466" y="594"/>
                  </a:lnTo>
                  <a:lnTo>
                    <a:pt x="2478" y="588"/>
                  </a:lnTo>
                  <a:lnTo>
                    <a:pt x="2490" y="576"/>
                  </a:lnTo>
                  <a:lnTo>
                    <a:pt x="2502" y="570"/>
                  </a:lnTo>
                  <a:lnTo>
                    <a:pt x="2514" y="558"/>
                  </a:lnTo>
                  <a:lnTo>
                    <a:pt x="2508" y="558"/>
                  </a:lnTo>
                  <a:lnTo>
                    <a:pt x="2508" y="552"/>
                  </a:lnTo>
                  <a:lnTo>
                    <a:pt x="2496" y="552"/>
                  </a:lnTo>
                  <a:lnTo>
                    <a:pt x="2346" y="600"/>
                  </a:lnTo>
                  <a:lnTo>
                    <a:pt x="2328" y="600"/>
                  </a:lnTo>
                  <a:lnTo>
                    <a:pt x="2244" y="624"/>
                  </a:lnTo>
                  <a:lnTo>
                    <a:pt x="2250" y="642"/>
                  </a:lnTo>
                  <a:lnTo>
                    <a:pt x="2190" y="660"/>
                  </a:lnTo>
                  <a:lnTo>
                    <a:pt x="2172" y="678"/>
                  </a:lnTo>
                  <a:lnTo>
                    <a:pt x="2202" y="690"/>
                  </a:lnTo>
                  <a:lnTo>
                    <a:pt x="2208" y="684"/>
                  </a:lnTo>
                  <a:lnTo>
                    <a:pt x="2220" y="678"/>
                  </a:lnTo>
                  <a:lnTo>
                    <a:pt x="2238" y="678"/>
                  </a:lnTo>
                  <a:lnTo>
                    <a:pt x="2244" y="684"/>
                  </a:lnTo>
                  <a:lnTo>
                    <a:pt x="2244" y="690"/>
                  </a:lnTo>
                  <a:lnTo>
                    <a:pt x="2238" y="696"/>
                  </a:lnTo>
                  <a:lnTo>
                    <a:pt x="2226" y="696"/>
                  </a:lnTo>
                  <a:lnTo>
                    <a:pt x="2208" y="702"/>
                  </a:lnTo>
                  <a:lnTo>
                    <a:pt x="2196" y="702"/>
                  </a:lnTo>
                  <a:lnTo>
                    <a:pt x="2160" y="720"/>
                  </a:lnTo>
                  <a:lnTo>
                    <a:pt x="2166" y="732"/>
                  </a:lnTo>
                  <a:lnTo>
                    <a:pt x="2196" y="732"/>
                  </a:lnTo>
                  <a:lnTo>
                    <a:pt x="2238" y="738"/>
                  </a:lnTo>
                  <a:lnTo>
                    <a:pt x="2322" y="738"/>
                  </a:lnTo>
                  <a:lnTo>
                    <a:pt x="2352" y="744"/>
                  </a:lnTo>
                  <a:lnTo>
                    <a:pt x="2352" y="750"/>
                  </a:lnTo>
                  <a:lnTo>
                    <a:pt x="2322" y="762"/>
                  </a:lnTo>
                  <a:lnTo>
                    <a:pt x="2280" y="762"/>
                  </a:lnTo>
                  <a:lnTo>
                    <a:pt x="2172" y="774"/>
                  </a:lnTo>
                  <a:lnTo>
                    <a:pt x="2136" y="774"/>
                  </a:lnTo>
                  <a:lnTo>
                    <a:pt x="2112" y="786"/>
                  </a:lnTo>
                  <a:lnTo>
                    <a:pt x="2106" y="792"/>
                  </a:lnTo>
                  <a:lnTo>
                    <a:pt x="2118" y="804"/>
                  </a:lnTo>
                  <a:lnTo>
                    <a:pt x="2130" y="810"/>
                  </a:lnTo>
                  <a:lnTo>
                    <a:pt x="2148" y="810"/>
                  </a:lnTo>
                  <a:lnTo>
                    <a:pt x="2160" y="816"/>
                  </a:lnTo>
                  <a:lnTo>
                    <a:pt x="2178" y="822"/>
                  </a:lnTo>
                  <a:lnTo>
                    <a:pt x="2190" y="828"/>
                  </a:lnTo>
                  <a:lnTo>
                    <a:pt x="2190" y="834"/>
                  </a:lnTo>
                  <a:lnTo>
                    <a:pt x="2184" y="840"/>
                  </a:lnTo>
                  <a:lnTo>
                    <a:pt x="2172" y="840"/>
                  </a:lnTo>
                  <a:lnTo>
                    <a:pt x="2154" y="858"/>
                  </a:lnTo>
                  <a:lnTo>
                    <a:pt x="2166" y="870"/>
                  </a:lnTo>
                  <a:lnTo>
                    <a:pt x="2322" y="870"/>
                  </a:lnTo>
                  <a:lnTo>
                    <a:pt x="2370" y="864"/>
                  </a:lnTo>
                  <a:lnTo>
                    <a:pt x="2436" y="858"/>
                  </a:lnTo>
                  <a:lnTo>
                    <a:pt x="2508" y="846"/>
                  </a:lnTo>
                  <a:lnTo>
                    <a:pt x="2574" y="840"/>
                  </a:lnTo>
                  <a:lnTo>
                    <a:pt x="2616" y="828"/>
                  </a:lnTo>
                  <a:lnTo>
                    <a:pt x="2652" y="828"/>
                  </a:lnTo>
                  <a:lnTo>
                    <a:pt x="2736" y="864"/>
                  </a:lnTo>
                  <a:lnTo>
                    <a:pt x="2778" y="876"/>
                  </a:lnTo>
                  <a:lnTo>
                    <a:pt x="2796" y="876"/>
                  </a:lnTo>
                  <a:lnTo>
                    <a:pt x="2814" y="870"/>
                  </a:lnTo>
                  <a:lnTo>
                    <a:pt x="2832" y="852"/>
                  </a:lnTo>
                  <a:lnTo>
                    <a:pt x="2838" y="840"/>
                  </a:lnTo>
                  <a:lnTo>
                    <a:pt x="2844" y="834"/>
                  </a:lnTo>
                  <a:lnTo>
                    <a:pt x="2844" y="822"/>
                  </a:lnTo>
                  <a:lnTo>
                    <a:pt x="2766" y="822"/>
                  </a:lnTo>
                  <a:lnTo>
                    <a:pt x="2802" y="798"/>
                  </a:lnTo>
                  <a:lnTo>
                    <a:pt x="2850" y="798"/>
                  </a:lnTo>
                  <a:lnTo>
                    <a:pt x="2898" y="792"/>
                  </a:lnTo>
                  <a:lnTo>
                    <a:pt x="2910" y="786"/>
                  </a:lnTo>
                  <a:lnTo>
                    <a:pt x="2916" y="786"/>
                  </a:lnTo>
                  <a:lnTo>
                    <a:pt x="2922" y="780"/>
                  </a:lnTo>
                  <a:lnTo>
                    <a:pt x="2916" y="768"/>
                  </a:lnTo>
                  <a:lnTo>
                    <a:pt x="2898" y="750"/>
                  </a:lnTo>
                  <a:lnTo>
                    <a:pt x="2898" y="744"/>
                  </a:lnTo>
                  <a:close/>
                  <a:moveTo>
                    <a:pt x="2868" y="882"/>
                  </a:moveTo>
                  <a:lnTo>
                    <a:pt x="2886" y="882"/>
                  </a:lnTo>
                  <a:lnTo>
                    <a:pt x="2904" y="876"/>
                  </a:lnTo>
                  <a:lnTo>
                    <a:pt x="2910" y="870"/>
                  </a:lnTo>
                  <a:lnTo>
                    <a:pt x="2910" y="864"/>
                  </a:lnTo>
                  <a:lnTo>
                    <a:pt x="2904" y="858"/>
                  </a:lnTo>
                  <a:lnTo>
                    <a:pt x="2880" y="858"/>
                  </a:lnTo>
                  <a:lnTo>
                    <a:pt x="2868" y="870"/>
                  </a:lnTo>
                  <a:lnTo>
                    <a:pt x="2868" y="882"/>
                  </a:lnTo>
                  <a:close/>
                  <a:moveTo>
                    <a:pt x="3276" y="330"/>
                  </a:moveTo>
                  <a:lnTo>
                    <a:pt x="3288" y="330"/>
                  </a:lnTo>
                  <a:lnTo>
                    <a:pt x="3294" y="324"/>
                  </a:lnTo>
                  <a:lnTo>
                    <a:pt x="3300" y="312"/>
                  </a:lnTo>
                  <a:lnTo>
                    <a:pt x="3300" y="306"/>
                  </a:lnTo>
                  <a:lnTo>
                    <a:pt x="3294" y="294"/>
                  </a:lnTo>
                  <a:lnTo>
                    <a:pt x="3288" y="288"/>
                  </a:lnTo>
                  <a:lnTo>
                    <a:pt x="3276" y="288"/>
                  </a:lnTo>
                  <a:lnTo>
                    <a:pt x="3270" y="300"/>
                  </a:lnTo>
                  <a:lnTo>
                    <a:pt x="3264" y="306"/>
                  </a:lnTo>
                  <a:lnTo>
                    <a:pt x="3264" y="324"/>
                  </a:lnTo>
                  <a:lnTo>
                    <a:pt x="3270" y="330"/>
                  </a:lnTo>
                  <a:lnTo>
                    <a:pt x="3276" y="330"/>
                  </a:lnTo>
                  <a:close/>
                  <a:moveTo>
                    <a:pt x="3462" y="228"/>
                  </a:moveTo>
                  <a:lnTo>
                    <a:pt x="3450" y="240"/>
                  </a:lnTo>
                  <a:lnTo>
                    <a:pt x="3450" y="252"/>
                  </a:lnTo>
                  <a:lnTo>
                    <a:pt x="3456" y="258"/>
                  </a:lnTo>
                  <a:lnTo>
                    <a:pt x="3528" y="258"/>
                  </a:lnTo>
                  <a:lnTo>
                    <a:pt x="3546" y="276"/>
                  </a:lnTo>
                  <a:lnTo>
                    <a:pt x="3558" y="282"/>
                  </a:lnTo>
                  <a:lnTo>
                    <a:pt x="3588" y="282"/>
                  </a:lnTo>
                  <a:lnTo>
                    <a:pt x="3612" y="270"/>
                  </a:lnTo>
                  <a:lnTo>
                    <a:pt x="3618" y="264"/>
                  </a:lnTo>
                  <a:lnTo>
                    <a:pt x="3606" y="252"/>
                  </a:lnTo>
                  <a:lnTo>
                    <a:pt x="3636" y="246"/>
                  </a:lnTo>
                  <a:lnTo>
                    <a:pt x="3594" y="210"/>
                  </a:lnTo>
                  <a:lnTo>
                    <a:pt x="3552" y="216"/>
                  </a:lnTo>
                  <a:lnTo>
                    <a:pt x="3534" y="198"/>
                  </a:lnTo>
                  <a:lnTo>
                    <a:pt x="3450" y="198"/>
                  </a:lnTo>
                  <a:lnTo>
                    <a:pt x="3438" y="204"/>
                  </a:lnTo>
                  <a:lnTo>
                    <a:pt x="3426" y="204"/>
                  </a:lnTo>
                  <a:lnTo>
                    <a:pt x="3420" y="210"/>
                  </a:lnTo>
                  <a:lnTo>
                    <a:pt x="3438" y="228"/>
                  </a:lnTo>
                  <a:lnTo>
                    <a:pt x="3462" y="228"/>
                  </a:lnTo>
                  <a:close/>
                  <a:moveTo>
                    <a:pt x="3432" y="1302"/>
                  </a:moveTo>
                  <a:lnTo>
                    <a:pt x="3408" y="1326"/>
                  </a:lnTo>
                  <a:lnTo>
                    <a:pt x="3408" y="1344"/>
                  </a:lnTo>
                  <a:lnTo>
                    <a:pt x="3438" y="1344"/>
                  </a:lnTo>
                  <a:lnTo>
                    <a:pt x="3462" y="1332"/>
                  </a:lnTo>
                  <a:lnTo>
                    <a:pt x="3468" y="1332"/>
                  </a:lnTo>
                  <a:lnTo>
                    <a:pt x="3480" y="1326"/>
                  </a:lnTo>
                  <a:lnTo>
                    <a:pt x="3486" y="1326"/>
                  </a:lnTo>
                  <a:lnTo>
                    <a:pt x="3504" y="1308"/>
                  </a:lnTo>
                  <a:lnTo>
                    <a:pt x="3516" y="1290"/>
                  </a:lnTo>
                  <a:lnTo>
                    <a:pt x="3516" y="1266"/>
                  </a:lnTo>
                  <a:lnTo>
                    <a:pt x="3510" y="1260"/>
                  </a:lnTo>
                  <a:lnTo>
                    <a:pt x="3498" y="1260"/>
                  </a:lnTo>
                  <a:lnTo>
                    <a:pt x="3480" y="1266"/>
                  </a:lnTo>
                  <a:lnTo>
                    <a:pt x="3432" y="1302"/>
                  </a:lnTo>
                  <a:close/>
                  <a:moveTo>
                    <a:pt x="4416" y="1392"/>
                  </a:moveTo>
                  <a:lnTo>
                    <a:pt x="4428" y="1380"/>
                  </a:lnTo>
                  <a:lnTo>
                    <a:pt x="4428" y="1374"/>
                  </a:lnTo>
                  <a:lnTo>
                    <a:pt x="4386" y="1374"/>
                  </a:lnTo>
                  <a:lnTo>
                    <a:pt x="4386" y="1380"/>
                  </a:lnTo>
                  <a:lnTo>
                    <a:pt x="4404" y="1398"/>
                  </a:lnTo>
                  <a:lnTo>
                    <a:pt x="4416" y="1392"/>
                  </a:lnTo>
                  <a:close/>
                  <a:moveTo>
                    <a:pt x="3120" y="2034"/>
                  </a:moveTo>
                  <a:lnTo>
                    <a:pt x="3132" y="2034"/>
                  </a:lnTo>
                  <a:lnTo>
                    <a:pt x="3138" y="2028"/>
                  </a:lnTo>
                  <a:lnTo>
                    <a:pt x="3132" y="2022"/>
                  </a:lnTo>
                  <a:lnTo>
                    <a:pt x="3120" y="2016"/>
                  </a:lnTo>
                  <a:lnTo>
                    <a:pt x="3114" y="2010"/>
                  </a:lnTo>
                  <a:lnTo>
                    <a:pt x="3108" y="2010"/>
                  </a:lnTo>
                  <a:lnTo>
                    <a:pt x="3090" y="2016"/>
                  </a:lnTo>
                  <a:lnTo>
                    <a:pt x="3078" y="2022"/>
                  </a:lnTo>
                  <a:lnTo>
                    <a:pt x="3072" y="2022"/>
                  </a:lnTo>
                  <a:lnTo>
                    <a:pt x="3072" y="2028"/>
                  </a:lnTo>
                  <a:lnTo>
                    <a:pt x="3078" y="2034"/>
                  </a:lnTo>
                  <a:lnTo>
                    <a:pt x="3120" y="2034"/>
                  </a:lnTo>
                  <a:close/>
                  <a:moveTo>
                    <a:pt x="4758" y="996"/>
                  </a:moveTo>
                  <a:lnTo>
                    <a:pt x="4746" y="996"/>
                  </a:lnTo>
                  <a:lnTo>
                    <a:pt x="4734" y="984"/>
                  </a:lnTo>
                  <a:lnTo>
                    <a:pt x="4704" y="1008"/>
                  </a:lnTo>
                  <a:lnTo>
                    <a:pt x="4704" y="978"/>
                  </a:lnTo>
                  <a:lnTo>
                    <a:pt x="4662" y="978"/>
                  </a:lnTo>
                  <a:lnTo>
                    <a:pt x="4668" y="978"/>
                  </a:lnTo>
                  <a:lnTo>
                    <a:pt x="4674" y="972"/>
                  </a:lnTo>
                  <a:lnTo>
                    <a:pt x="4686" y="972"/>
                  </a:lnTo>
                  <a:lnTo>
                    <a:pt x="4698" y="966"/>
                  </a:lnTo>
                  <a:lnTo>
                    <a:pt x="4704" y="954"/>
                  </a:lnTo>
                  <a:lnTo>
                    <a:pt x="4704" y="948"/>
                  </a:lnTo>
                  <a:lnTo>
                    <a:pt x="4698" y="942"/>
                  </a:lnTo>
                  <a:lnTo>
                    <a:pt x="4680" y="942"/>
                  </a:lnTo>
                  <a:lnTo>
                    <a:pt x="4668" y="936"/>
                  </a:lnTo>
                  <a:lnTo>
                    <a:pt x="4650" y="936"/>
                  </a:lnTo>
                  <a:lnTo>
                    <a:pt x="4632" y="930"/>
                  </a:lnTo>
                  <a:lnTo>
                    <a:pt x="4620" y="930"/>
                  </a:lnTo>
                  <a:lnTo>
                    <a:pt x="4614" y="918"/>
                  </a:lnTo>
                  <a:lnTo>
                    <a:pt x="4566" y="912"/>
                  </a:lnTo>
                  <a:lnTo>
                    <a:pt x="4500" y="870"/>
                  </a:lnTo>
                  <a:lnTo>
                    <a:pt x="4566" y="864"/>
                  </a:lnTo>
                  <a:lnTo>
                    <a:pt x="4536" y="840"/>
                  </a:lnTo>
                  <a:lnTo>
                    <a:pt x="4542" y="840"/>
                  </a:lnTo>
                  <a:lnTo>
                    <a:pt x="4548" y="834"/>
                  </a:lnTo>
                  <a:lnTo>
                    <a:pt x="4584" y="834"/>
                  </a:lnTo>
                  <a:lnTo>
                    <a:pt x="4596" y="840"/>
                  </a:lnTo>
                  <a:lnTo>
                    <a:pt x="4638" y="840"/>
                  </a:lnTo>
                  <a:lnTo>
                    <a:pt x="4638" y="834"/>
                  </a:lnTo>
                  <a:lnTo>
                    <a:pt x="4632" y="828"/>
                  </a:lnTo>
                  <a:lnTo>
                    <a:pt x="4614" y="822"/>
                  </a:lnTo>
                  <a:lnTo>
                    <a:pt x="4596" y="822"/>
                  </a:lnTo>
                  <a:lnTo>
                    <a:pt x="4578" y="816"/>
                  </a:lnTo>
                  <a:lnTo>
                    <a:pt x="4518" y="816"/>
                  </a:lnTo>
                  <a:lnTo>
                    <a:pt x="4536" y="816"/>
                  </a:lnTo>
                  <a:lnTo>
                    <a:pt x="4620" y="804"/>
                  </a:lnTo>
                  <a:lnTo>
                    <a:pt x="4638" y="798"/>
                  </a:lnTo>
                  <a:lnTo>
                    <a:pt x="4638" y="792"/>
                  </a:lnTo>
                  <a:lnTo>
                    <a:pt x="4632" y="792"/>
                  </a:lnTo>
                  <a:lnTo>
                    <a:pt x="4626" y="786"/>
                  </a:lnTo>
                  <a:lnTo>
                    <a:pt x="4608" y="786"/>
                  </a:lnTo>
                  <a:lnTo>
                    <a:pt x="4500" y="798"/>
                  </a:lnTo>
                  <a:lnTo>
                    <a:pt x="4560" y="762"/>
                  </a:lnTo>
                  <a:lnTo>
                    <a:pt x="4620" y="762"/>
                  </a:lnTo>
                  <a:lnTo>
                    <a:pt x="4626" y="756"/>
                  </a:lnTo>
                  <a:lnTo>
                    <a:pt x="4620" y="750"/>
                  </a:lnTo>
                  <a:lnTo>
                    <a:pt x="4584" y="738"/>
                  </a:lnTo>
                  <a:lnTo>
                    <a:pt x="4572" y="732"/>
                  </a:lnTo>
                  <a:lnTo>
                    <a:pt x="4554" y="732"/>
                  </a:lnTo>
                  <a:lnTo>
                    <a:pt x="4518" y="750"/>
                  </a:lnTo>
                  <a:lnTo>
                    <a:pt x="4500" y="744"/>
                  </a:lnTo>
                  <a:lnTo>
                    <a:pt x="4458" y="774"/>
                  </a:lnTo>
                  <a:lnTo>
                    <a:pt x="4464" y="756"/>
                  </a:lnTo>
                  <a:lnTo>
                    <a:pt x="4440" y="774"/>
                  </a:lnTo>
                  <a:lnTo>
                    <a:pt x="4464" y="744"/>
                  </a:lnTo>
                  <a:lnTo>
                    <a:pt x="4500" y="744"/>
                  </a:lnTo>
                  <a:lnTo>
                    <a:pt x="4506" y="738"/>
                  </a:lnTo>
                  <a:lnTo>
                    <a:pt x="4518" y="714"/>
                  </a:lnTo>
                  <a:lnTo>
                    <a:pt x="4518" y="708"/>
                  </a:lnTo>
                  <a:lnTo>
                    <a:pt x="4512" y="702"/>
                  </a:lnTo>
                  <a:lnTo>
                    <a:pt x="4506" y="708"/>
                  </a:lnTo>
                  <a:lnTo>
                    <a:pt x="4494" y="714"/>
                  </a:lnTo>
                  <a:lnTo>
                    <a:pt x="4488" y="726"/>
                  </a:lnTo>
                  <a:lnTo>
                    <a:pt x="4452" y="726"/>
                  </a:lnTo>
                  <a:lnTo>
                    <a:pt x="4428" y="738"/>
                  </a:lnTo>
                  <a:lnTo>
                    <a:pt x="4452" y="708"/>
                  </a:lnTo>
                  <a:lnTo>
                    <a:pt x="4482" y="708"/>
                  </a:lnTo>
                  <a:lnTo>
                    <a:pt x="4494" y="702"/>
                  </a:lnTo>
                  <a:lnTo>
                    <a:pt x="4500" y="702"/>
                  </a:lnTo>
                  <a:lnTo>
                    <a:pt x="4506" y="696"/>
                  </a:lnTo>
                  <a:lnTo>
                    <a:pt x="4506" y="690"/>
                  </a:lnTo>
                  <a:lnTo>
                    <a:pt x="4500" y="684"/>
                  </a:lnTo>
                  <a:lnTo>
                    <a:pt x="4458" y="684"/>
                  </a:lnTo>
                  <a:lnTo>
                    <a:pt x="4446" y="690"/>
                  </a:lnTo>
                  <a:lnTo>
                    <a:pt x="4428" y="696"/>
                  </a:lnTo>
                  <a:lnTo>
                    <a:pt x="4422" y="702"/>
                  </a:lnTo>
                  <a:lnTo>
                    <a:pt x="4416" y="702"/>
                  </a:lnTo>
                  <a:lnTo>
                    <a:pt x="4404" y="684"/>
                  </a:lnTo>
                  <a:lnTo>
                    <a:pt x="4380" y="702"/>
                  </a:lnTo>
                  <a:lnTo>
                    <a:pt x="4398" y="672"/>
                  </a:lnTo>
                  <a:lnTo>
                    <a:pt x="4344" y="696"/>
                  </a:lnTo>
                  <a:lnTo>
                    <a:pt x="4344" y="672"/>
                  </a:lnTo>
                  <a:lnTo>
                    <a:pt x="4350" y="672"/>
                  </a:lnTo>
                  <a:lnTo>
                    <a:pt x="4356" y="666"/>
                  </a:lnTo>
                  <a:lnTo>
                    <a:pt x="4368" y="666"/>
                  </a:lnTo>
                  <a:lnTo>
                    <a:pt x="4386" y="660"/>
                  </a:lnTo>
                  <a:lnTo>
                    <a:pt x="4392" y="660"/>
                  </a:lnTo>
                  <a:lnTo>
                    <a:pt x="4398" y="654"/>
                  </a:lnTo>
                  <a:lnTo>
                    <a:pt x="4356" y="654"/>
                  </a:lnTo>
                  <a:lnTo>
                    <a:pt x="4338" y="660"/>
                  </a:lnTo>
                  <a:lnTo>
                    <a:pt x="4326" y="660"/>
                  </a:lnTo>
                  <a:lnTo>
                    <a:pt x="4320" y="648"/>
                  </a:lnTo>
                  <a:lnTo>
                    <a:pt x="4332" y="648"/>
                  </a:lnTo>
                  <a:lnTo>
                    <a:pt x="4356" y="636"/>
                  </a:lnTo>
                  <a:lnTo>
                    <a:pt x="4368" y="636"/>
                  </a:lnTo>
                  <a:lnTo>
                    <a:pt x="4380" y="630"/>
                  </a:lnTo>
                  <a:lnTo>
                    <a:pt x="4386" y="624"/>
                  </a:lnTo>
                  <a:lnTo>
                    <a:pt x="4368" y="618"/>
                  </a:lnTo>
                  <a:lnTo>
                    <a:pt x="4326" y="612"/>
                  </a:lnTo>
                  <a:lnTo>
                    <a:pt x="4290" y="612"/>
                  </a:lnTo>
                  <a:lnTo>
                    <a:pt x="4266" y="606"/>
                  </a:lnTo>
                  <a:lnTo>
                    <a:pt x="4236" y="606"/>
                  </a:lnTo>
                  <a:lnTo>
                    <a:pt x="4230" y="612"/>
                  </a:lnTo>
                  <a:lnTo>
                    <a:pt x="4230" y="618"/>
                  </a:lnTo>
                  <a:lnTo>
                    <a:pt x="4236" y="624"/>
                  </a:lnTo>
                  <a:lnTo>
                    <a:pt x="4242" y="636"/>
                  </a:lnTo>
                  <a:lnTo>
                    <a:pt x="4206" y="630"/>
                  </a:lnTo>
                  <a:lnTo>
                    <a:pt x="4212" y="660"/>
                  </a:lnTo>
                  <a:lnTo>
                    <a:pt x="4194" y="636"/>
                  </a:lnTo>
                  <a:lnTo>
                    <a:pt x="4152" y="660"/>
                  </a:lnTo>
                  <a:lnTo>
                    <a:pt x="4158" y="654"/>
                  </a:lnTo>
                  <a:lnTo>
                    <a:pt x="4158" y="636"/>
                  </a:lnTo>
                  <a:lnTo>
                    <a:pt x="4152" y="630"/>
                  </a:lnTo>
                  <a:lnTo>
                    <a:pt x="4140" y="630"/>
                  </a:lnTo>
                  <a:lnTo>
                    <a:pt x="4122" y="636"/>
                  </a:lnTo>
                  <a:lnTo>
                    <a:pt x="4110" y="642"/>
                  </a:lnTo>
                  <a:lnTo>
                    <a:pt x="4098" y="642"/>
                  </a:lnTo>
                  <a:lnTo>
                    <a:pt x="4086" y="648"/>
                  </a:lnTo>
                  <a:lnTo>
                    <a:pt x="4080" y="654"/>
                  </a:lnTo>
                  <a:lnTo>
                    <a:pt x="4074" y="654"/>
                  </a:lnTo>
                  <a:lnTo>
                    <a:pt x="4092" y="618"/>
                  </a:lnTo>
                  <a:lnTo>
                    <a:pt x="4110" y="618"/>
                  </a:lnTo>
                  <a:lnTo>
                    <a:pt x="4122" y="612"/>
                  </a:lnTo>
                  <a:lnTo>
                    <a:pt x="4134" y="612"/>
                  </a:lnTo>
                  <a:lnTo>
                    <a:pt x="4146" y="606"/>
                  </a:lnTo>
                  <a:lnTo>
                    <a:pt x="4152" y="600"/>
                  </a:lnTo>
                  <a:lnTo>
                    <a:pt x="4152" y="594"/>
                  </a:lnTo>
                  <a:lnTo>
                    <a:pt x="4146" y="582"/>
                  </a:lnTo>
                  <a:lnTo>
                    <a:pt x="4134" y="570"/>
                  </a:lnTo>
                  <a:lnTo>
                    <a:pt x="4152" y="552"/>
                  </a:lnTo>
                  <a:lnTo>
                    <a:pt x="4152" y="540"/>
                  </a:lnTo>
                  <a:lnTo>
                    <a:pt x="4050" y="540"/>
                  </a:lnTo>
                  <a:lnTo>
                    <a:pt x="4026" y="558"/>
                  </a:lnTo>
                  <a:lnTo>
                    <a:pt x="3942" y="558"/>
                  </a:lnTo>
                  <a:lnTo>
                    <a:pt x="3948" y="576"/>
                  </a:lnTo>
                  <a:lnTo>
                    <a:pt x="3978" y="588"/>
                  </a:lnTo>
                  <a:lnTo>
                    <a:pt x="3936" y="576"/>
                  </a:lnTo>
                  <a:lnTo>
                    <a:pt x="3948" y="600"/>
                  </a:lnTo>
                  <a:lnTo>
                    <a:pt x="3936" y="594"/>
                  </a:lnTo>
                  <a:lnTo>
                    <a:pt x="3930" y="594"/>
                  </a:lnTo>
                  <a:lnTo>
                    <a:pt x="3918" y="588"/>
                  </a:lnTo>
                  <a:lnTo>
                    <a:pt x="3894" y="588"/>
                  </a:lnTo>
                  <a:lnTo>
                    <a:pt x="3882" y="594"/>
                  </a:lnTo>
                  <a:lnTo>
                    <a:pt x="3876" y="606"/>
                  </a:lnTo>
                  <a:lnTo>
                    <a:pt x="3882" y="612"/>
                  </a:lnTo>
                  <a:lnTo>
                    <a:pt x="3888" y="624"/>
                  </a:lnTo>
                  <a:lnTo>
                    <a:pt x="3894" y="630"/>
                  </a:lnTo>
                  <a:lnTo>
                    <a:pt x="3900" y="660"/>
                  </a:lnTo>
                  <a:lnTo>
                    <a:pt x="3894" y="660"/>
                  </a:lnTo>
                  <a:lnTo>
                    <a:pt x="3888" y="654"/>
                  </a:lnTo>
                  <a:lnTo>
                    <a:pt x="3864" y="642"/>
                  </a:lnTo>
                  <a:lnTo>
                    <a:pt x="3852" y="642"/>
                  </a:lnTo>
                  <a:lnTo>
                    <a:pt x="3828" y="666"/>
                  </a:lnTo>
                  <a:lnTo>
                    <a:pt x="3828" y="678"/>
                  </a:lnTo>
                  <a:lnTo>
                    <a:pt x="3846" y="678"/>
                  </a:lnTo>
                  <a:lnTo>
                    <a:pt x="3858" y="690"/>
                  </a:lnTo>
                  <a:lnTo>
                    <a:pt x="3810" y="714"/>
                  </a:lnTo>
                  <a:lnTo>
                    <a:pt x="3750" y="720"/>
                  </a:lnTo>
                  <a:lnTo>
                    <a:pt x="3762" y="720"/>
                  </a:lnTo>
                  <a:lnTo>
                    <a:pt x="3798" y="702"/>
                  </a:lnTo>
                  <a:lnTo>
                    <a:pt x="3810" y="690"/>
                  </a:lnTo>
                  <a:lnTo>
                    <a:pt x="3810" y="684"/>
                  </a:lnTo>
                  <a:lnTo>
                    <a:pt x="3804" y="684"/>
                  </a:lnTo>
                  <a:lnTo>
                    <a:pt x="3792" y="672"/>
                  </a:lnTo>
                  <a:lnTo>
                    <a:pt x="3786" y="672"/>
                  </a:lnTo>
                  <a:lnTo>
                    <a:pt x="3786" y="660"/>
                  </a:lnTo>
                  <a:lnTo>
                    <a:pt x="3804" y="642"/>
                  </a:lnTo>
                  <a:lnTo>
                    <a:pt x="3816" y="636"/>
                  </a:lnTo>
                  <a:lnTo>
                    <a:pt x="3828" y="636"/>
                  </a:lnTo>
                  <a:lnTo>
                    <a:pt x="3828" y="606"/>
                  </a:lnTo>
                  <a:lnTo>
                    <a:pt x="3840" y="600"/>
                  </a:lnTo>
                  <a:lnTo>
                    <a:pt x="3858" y="582"/>
                  </a:lnTo>
                  <a:lnTo>
                    <a:pt x="3876" y="576"/>
                  </a:lnTo>
                  <a:lnTo>
                    <a:pt x="3882" y="570"/>
                  </a:lnTo>
                  <a:lnTo>
                    <a:pt x="3894" y="564"/>
                  </a:lnTo>
                  <a:lnTo>
                    <a:pt x="3906" y="564"/>
                  </a:lnTo>
                  <a:lnTo>
                    <a:pt x="3918" y="558"/>
                  </a:lnTo>
                  <a:lnTo>
                    <a:pt x="3936" y="552"/>
                  </a:lnTo>
                  <a:lnTo>
                    <a:pt x="3954" y="552"/>
                  </a:lnTo>
                  <a:lnTo>
                    <a:pt x="3966" y="546"/>
                  </a:lnTo>
                  <a:lnTo>
                    <a:pt x="3972" y="540"/>
                  </a:lnTo>
                  <a:lnTo>
                    <a:pt x="3942" y="534"/>
                  </a:lnTo>
                  <a:lnTo>
                    <a:pt x="3852" y="534"/>
                  </a:lnTo>
                  <a:lnTo>
                    <a:pt x="3822" y="540"/>
                  </a:lnTo>
                  <a:lnTo>
                    <a:pt x="3786" y="558"/>
                  </a:lnTo>
                  <a:lnTo>
                    <a:pt x="3744" y="576"/>
                  </a:lnTo>
                  <a:lnTo>
                    <a:pt x="3720" y="594"/>
                  </a:lnTo>
                  <a:lnTo>
                    <a:pt x="3708" y="600"/>
                  </a:lnTo>
                  <a:lnTo>
                    <a:pt x="3702" y="600"/>
                  </a:lnTo>
                  <a:lnTo>
                    <a:pt x="3696" y="606"/>
                  </a:lnTo>
                  <a:lnTo>
                    <a:pt x="3684" y="606"/>
                  </a:lnTo>
                  <a:lnTo>
                    <a:pt x="3660" y="618"/>
                  </a:lnTo>
                  <a:lnTo>
                    <a:pt x="3654" y="618"/>
                  </a:lnTo>
                  <a:lnTo>
                    <a:pt x="3642" y="624"/>
                  </a:lnTo>
                  <a:lnTo>
                    <a:pt x="3630" y="636"/>
                  </a:lnTo>
                  <a:lnTo>
                    <a:pt x="3618" y="642"/>
                  </a:lnTo>
                  <a:lnTo>
                    <a:pt x="3600" y="660"/>
                  </a:lnTo>
                  <a:lnTo>
                    <a:pt x="3588" y="666"/>
                  </a:lnTo>
                  <a:lnTo>
                    <a:pt x="3582" y="678"/>
                  </a:lnTo>
                  <a:lnTo>
                    <a:pt x="3582" y="684"/>
                  </a:lnTo>
                  <a:lnTo>
                    <a:pt x="3588" y="690"/>
                  </a:lnTo>
                  <a:lnTo>
                    <a:pt x="3612" y="690"/>
                  </a:lnTo>
                  <a:lnTo>
                    <a:pt x="3648" y="696"/>
                  </a:lnTo>
                  <a:lnTo>
                    <a:pt x="3672" y="696"/>
                  </a:lnTo>
                  <a:lnTo>
                    <a:pt x="3684" y="708"/>
                  </a:lnTo>
                  <a:lnTo>
                    <a:pt x="3666" y="714"/>
                  </a:lnTo>
                  <a:lnTo>
                    <a:pt x="3594" y="726"/>
                  </a:lnTo>
                  <a:lnTo>
                    <a:pt x="3570" y="732"/>
                  </a:lnTo>
                  <a:lnTo>
                    <a:pt x="3576" y="738"/>
                  </a:lnTo>
                  <a:lnTo>
                    <a:pt x="3594" y="750"/>
                  </a:lnTo>
                  <a:lnTo>
                    <a:pt x="3630" y="762"/>
                  </a:lnTo>
                  <a:lnTo>
                    <a:pt x="3642" y="768"/>
                  </a:lnTo>
                  <a:lnTo>
                    <a:pt x="3648" y="768"/>
                  </a:lnTo>
                  <a:lnTo>
                    <a:pt x="3690" y="750"/>
                  </a:lnTo>
                  <a:lnTo>
                    <a:pt x="3690" y="762"/>
                  </a:lnTo>
                  <a:lnTo>
                    <a:pt x="3702" y="774"/>
                  </a:lnTo>
                  <a:lnTo>
                    <a:pt x="3744" y="774"/>
                  </a:lnTo>
                  <a:lnTo>
                    <a:pt x="3786" y="780"/>
                  </a:lnTo>
                  <a:lnTo>
                    <a:pt x="3834" y="786"/>
                  </a:lnTo>
                  <a:lnTo>
                    <a:pt x="3876" y="792"/>
                  </a:lnTo>
                  <a:lnTo>
                    <a:pt x="3894" y="792"/>
                  </a:lnTo>
                  <a:lnTo>
                    <a:pt x="3900" y="786"/>
                  </a:lnTo>
                  <a:lnTo>
                    <a:pt x="3894" y="780"/>
                  </a:lnTo>
                  <a:lnTo>
                    <a:pt x="3882" y="774"/>
                  </a:lnTo>
                  <a:lnTo>
                    <a:pt x="3876" y="768"/>
                  </a:lnTo>
                  <a:lnTo>
                    <a:pt x="3894" y="768"/>
                  </a:lnTo>
                  <a:lnTo>
                    <a:pt x="3930" y="774"/>
                  </a:lnTo>
                  <a:lnTo>
                    <a:pt x="3966" y="774"/>
                  </a:lnTo>
                  <a:lnTo>
                    <a:pt x="3990" y="780"/>
                  </a:lnTo>
                  <a:lnTo>
                    <a:pt x="4002" y="780"/>
                  </a:lnTo>
                  <a:lnTo>
                    <a:pt x="4020" y="786"/>
                  </a:lnTo>
                  <a:lnTo>
                    <a:pt x="4032" y="792"/>
                  </a:lnTo>
                  <a:lnTo>
                    <a:pt x="4050" y="792"/>
                  </a:lnTo>
                  <a:lnTo>
                    <a:pt x="4062" y="786"/>
                  </a:lnTo>
                  <a:lnTo>
                    <a:pt x="4062" y="774"/>
                  </a:lnTo>
                  <a:lnTo>
                    <a:pt x="4056" y="768"/>
                  </a:lnTo>
                  <a:lnTo>
                    <a:pt x="4050" y="756"/>
                  </a:lnTo>
                  <a:lnTo>
                    <a:pt x="4044" y="750"/>
                  </a:lnTo>
                  <a:lnTo>
                    <a:pt x="4092" y="738"/>
                  </a:lnTo>
                  <a:lnTo>
                    <a:pt x="4092" y="744"/>
                  </a:lnTo>
                  <a:lnTo>
                    <a:pt x="4098" y="750"/>
                  </a:lnTo>
                  <a:lnTo>
                    <a:pt x="4104" y="762"/>
                  </a:lnTo>
                  <a:lnTo>
                    <a:pt x="4104" y="768"/>
                  </a:lnTo>
                  <a:lnTo>
                    <a:pt x="4110" y="774"/>
                  </a:lnTo>
                  <a:lnTo>
                    <a:pt x="4116" y="774"/>
                  </a:lnTo>
                  <a:lnTo>
                    <a:pt x="4122" y="780"/>
                  </a:lnTo>
                  <a:lnTo>
                    <a:pt x="4134" y="786"/>
                  </a:lnTo>
                  <a:lnTo>
                    <a:pt x="4140" y="792"/>
                  </a:lnTo>
                  <a:lnTo>
                    <a:pt x="4170" y="786"/>
                  </a:lnTo>
                  <a:lnTo>
                    <a:pt x="4170" y="792"/>
                  </a:lnTo>
                  <a:lnTo>
                    <a:pt x="4164" y="798"/>
                  </a:lnTo>
                  <a:lnTo>
                    <a:pt x="4164" y="816"/>
                  </a:lnTo>
                  <a:lnTo>
                    <a:pt x="4170" y="816"/>
                  </a:lnTo>
                  <a:lnTo>
                    <a:pt x="4182" y="822"/>
                  </a:lnTo>
                  <a:lnTo>
                    <a:pt x="4200" y="822"/>
                  </a:lnTo>
                  <a:lnTo>
                    <a:pt x="4206" y="828"/>
                  </a:lnTo>
                  <a:lnTo>
                    <a:pt x="4212" y="828"/>
                  </a:lnTo>
                  <a:lnTo>
                    <a:pt x="4194" y="846"/>
                  </a:lnTo>
                  <a:lnTo>
                    <a:pt x="4194" y="858"/>
                  </a:lnTo>
                  <a:lnTo>
                    <a:pt x="4230" y="858"/>
                  </a:lnTo>
                  <a:lnTo>
                    <a:pt x="4224" y="882"/>
                  </a:lnTo>
                  <a:lnTo>
                    <a:pt x="4236" y="882"/>
                  </a:lnTo>
                  <a:lnTo>
                    <a:pt x="4248" y="888"/>
                  </a:lnTo>
                  <a:lnTo>
                    <a:pt x="4254" y="888"/>
                  </a:lnTo>
                  <a:lnTo>
                    <a:pt x="4278" y="900"/>
                  </a:lnTo>
                  <a:lnTo>
                    <a:pt x="4278" y="924"/>
                  </a:lnTo>
                  <a:lnTo>
                    <a:pt x="4266" y="948"/>
                  </a:lnTo>
                  <a:lnTo>
                    <a:pt x="4254" y="966"/>
                  </a:lnTo>
                  <a:lnTo>
                    <a:pt x="4248" y="978"/>
                  </a:lnTo>
                  <a:lnTo>
                    <a:pt x="4236" y="990"/>
                  </a:lnTo>
                  <a:lnTo>
                    <a:pt x="4218" y="996"/>
                  </a:lnTo>
                  <a:lnTo>
                    <a:pt x="4182" y="1014"/>
                  </a:lnTo>
                  <a:lnTo>
                    <a:pt x="4140" y="1026"/>
                  </a:lnTo>
                  <a:lnTo>
                    <a:pt x="4092" y="1050"/>
                  </a:lnTo>
                  <a:lnTo>
                    <a:pt x="4098" y="1056"/>
                  </a:lnTo>
                  <a:lnTo>
                    <a:pt x="4110" y="1062"/>
                  </a:lnTo>
                  <a:lnTo>
                    <a:pt x="4122" y="1074"/>
                  </a:lnTo>
                  <a:lnTo>
                    <a:pt x="4122" y="1080"/>
                  </a:lnTo>
                  <a:lnTo>
                    <a:pt x="4116" y="1086"/>
                  </a:lnTo>
                  <a:lnTo>
                    <a:pt x="4080" y="1098"/>
                  </a:lnTo>
                  <a:lnTo>
                    <a:pt x="4062" y="1098"/>
                  </a:lnTo>
                  <a:lnTo>
                    <a:pt x="3984" y="1110"/>
                  </a:lnTo>
                  <a:lnTo>
                    <a:pt x="3978" y="1128"/>
                  </a:lnTo>
                  <a:lnTo>
                    <a:pt x="3960" y="1110"/>
                  </a:lnTo>
                  <a:lnTo>
                    <a:pt x="3954" y="1110"/>
                  </a:lnTo>
                  <a:lnTo>
                    <a:pt x="3948" y="1104"/>
                  </a:lnTo>
                  <a:lnTo>
                    <a:pt x="3930" y="1104"/>
                  </a:lnTo>
                  <a:lnTo>
                    <a:pt x="3918" y="1098"/>
                  </a:lnTo>
                  <a:lnTo>
                    <a:pt x="3900" y="1098"/>
                  </a:lnTo>
                  <a:lnTo>
                    <a:pt x="3888" y="1104"/>
                  </a:lnTo>
                  <a:lnTo>
                    <a:pt x="3882" y="1110"/>
                  </a:lnTo>
                  <a:lnTo>
                    <a:pt x="3882" y="1122"/>
                  </a:lnTo>
                  <a:lnTo>
                    <a:pt x="3870" y="1122"/>
                  </a:lnTo>
                  <a:lnTo>
                    <a:pt x="3858" y="1128"/>
                  </a:lnTo>
                  <a:lnTo>
                    <a:pt x="3840" y="1134"/>
                  </a:lnTo>
                  <a:lnTo>
                    <a:pt x="3828" y="1140"/>
                  </a:lnTo>
                  <a:lnTo>
                    <a:pt x="3822" y="1146"/>
                  </a:lnTo>
                  <a:lnTo>
                    <a:pt x="3816" y="1158"/>
                  </a:lnTo>
                  <a:lnTo>
                    <a:pt x="3816" y="1170"/>
                  </a:lnTo>
                  <a:lnTo>
                    <a:pt x="3822" y="1182"/>
                  </a:lnTo>
                  <a:lnTo>
                    <a:pt x="3834" y="1188"/>
                  </a:lnTo>
                  <a:lnTo>
                    <a:pt x="3864" y="1188"/>
                  </a:lnTo>
                  <a:lnTo>
                    <a:pt x="3876" y="1182"/>
                  </a:lnTo>
                  <a:lnTo>
                    <a:pt x="3894" y="1182"/>
                  </a:lnTo>
                  <a:lnTo>
                    <a:pt x="3906" y="1176"/>
                  </a:lnTo>
                  <a:lnTo>
                    <a:pt x="3924" y="1170"/>
                  </a:lnTo>
                  <a:lnTo>
                    <a:pt x="3936" y="1164"/>
                  </a:lnTo>
                  <a:lnTo>
                    <a:pt x="3966" y="1164"/>
                  </a:lnTo>
                  <a:lnTo>
                    <a:pt x="3978" y="1176"/>
                  </a:lnTo>
                  <a:lnTo>
                    <a:pt x="3996" y="1176"/>
                  </a:lnTo>
                  <a:lnTo>
                    <a:pt x="4002" y="1170"/>
                  </a:lnTo>
                  <a:lnTo>
                    <a:pt x="4002" y="1152"/>
                  </a:lnTo>
                  <a:lnTo>
                    <a:pt x="4026" y="1128"/>
                  </a:lnTo>
                  <a:lnTo>
                    <a:pt x="4014" y="1140"/>
                  </a:lnTo>
                  <a:lnTo>
                    <a:pt x="4014" y="1146"/>
                  </a:lnTo>
                  <a:lnTo>
                    <a:pt x="4020" y="1152"/>
                  </a:lnTo>
                  <a:lnTo>
                    <a:pt x="4086" y="1152"/>
                  </a:lnTo>
                  <a:lnTo>
                    <a:pt x="4080" y="1158"/>
                  </a:lnTo>
                  <a:lnTo>
                    <a:pt x="4068" y="1164"/>
                  </a:lnTo>
                  <a:lnTo>
                    <a:pt x="4062" y="1170"/>
                  </a:lnTo>
                  <a:lnTo>
                    <a:pt x="4062" y="1176"/>
                  </a:lnTo>
                  <a:lnTo>
                    <a:pt x="4068" y="1182"/>
                  </a:lnTo>
                  <a:lnTo>
                    <a:pt x="4080" y="1182"/>
                  </a:lnTo>
                  <a:lnTo>
                    <a:pt x="4086" y="1188"/>
                  </a:lnTo>
                  <a:lnTo>
                    <a:pt x="4098" y="1188"/>
                  </a:lnTo>
                  <a:lnTo>
                    <a:pt x="4086" y="1200"/>
                  </a:lnTo>
                  <a:lnTo>
                    <a:pt x="4086" y="1206"/>
                  </a:lnTo>
                  <a:lnTo>
                    <a:pt x="4092" y="1212"/>
                  </a:lnTo>
                  <a:lnTo>
                    <a:pt x="4116" y="1224"/>
                  </a:lnTo>
                  <a:lnTo>
                    <a:pt x="4146" y="1224"/>
                  </a:lnTo>
                  <a:lnTo>
                    <a:pt x="4098" y="1242"/>
                  </a:lnTo>
                  <a:lnTo>
                    <a:pt x="4098" y="1248"/>
                  </a:lnTo>
                  <a:lnTo>
                    <a:pt x="4110" y="1260"/>
                  </a:lnTo>
                  <a:lnTo>
                    <a:pt x="4110" y="1266"/>
                  </a:lnTo>
                  <a:lnTo>
                    <a:pt x="4116" y="1272"/>
                  </a:lnTo>
                  <a:lnTo>
                    <a:pt x="4122" y="1266"/>
                  </a:lnTo>
                  <a:lnTo>
                    <a:pt x="4128" y="1266"/>
                  </a:lnTo>
                  <a:lnTo>
                    <a:pt x="4140" y="1260"/>
                  </a:lnTo>
                  <a:lnTo>
                    <a:pt x="4146" y="1272"/>
                  </a:lnTo>
                  <a:lnTo>
                    <a:pt x="4158" y="1284"/>
                  </a:lnTo>
                  <a:lnTo>
                    <a:pt x="4182" y="1284"/>
                  </a:lnTo>
                  <a:lnTo>
                    <a:pt x="4194" y="1290"/>
                  </a:lnTo>
                  <a:lnTo>
                    <a:pt x="4206" y="1290"/>
                  </a:lnTo>
                  <a:lnTo>
                    <a:pt x="4206" y="1308"/>
                  </a:lnTo>
                  <a:lnTo>
                    <a:pt x="4212" y="1314"/>
                  </a:lnTo>
                  <a:lnTo>
                    <a:pt x="4224" y="1320"/>
                  </a:lnTo>
                  <a:lnTo>
                    <a:pt x="4272" y="1320"/>
                  </a:lnTo>
                  <a:lnTo>
                    <a:pt x="4290" y="1326"/>
                  </a:lnTo>
                  <a:lnTo>
                    <a:pt x="4350" y="1356"/>
                  </a:lnTo>
                  <a:lnTo>
                    <a:pt x="4356" y="1362"/>
                  </a:lnTo>
                  <a:lnTo>
                    <a:pt x="4362" y="1362"/>
                  </a:lnTo>
                  <a:lnTo>
                    <a:pt x="4362" y="1356"/>
                  </a:lnTo>
                  <a:lnTo>
                    <a:pt x="4368" y="1350"/>
                  </a:lnTo>
                  <a:lnTo>
                    <a:pt x="4368" y="1320"/>
                  </a:lnTo>
                  <a:lnTo>
                    <a:pt x="4362" y="1308"/>
                  </a:lnTo>
                  <a:lnTo>
                    <a:pt x="4350" y="1296"/>
                  </a:lnTo>
                  <a:lnTo>
                    <a:pt x="4338" y="1290"/>
                  </a:lnTo>
                  <a:lnTo>
                    <a:pt x="4320" y="1272"/>
                  </a:lnTo>
                  <a:lnTo>
                    <a:pt x="4314" y="1272"/>
                  </a:lnTo>
                  <a:lnTo>
                    <a:pt x="4308" y="1260"/>
                  </a:lnTo>
                  <a:lnTo>
                    <a:pt x="4302" y="1254"/>
                  </a:lnTo>
                  <a:lnTo>
                    <a:pt x="4290" y="1230"/>
                  </a:lnTo>
                  <a:lnTo>
                    <a:pt x="4290" y="1224"/>
                  </a:lnTo>
                  <a:lnTo>
                    <a:pt x="4308" y="1224"/>
                  </a:lnTo>
                  <a:lnTo>
                    <a:pt x="4314" y="1230"/>
                  </a:lnTo>
                  <a:lnTo>
                    <a:pt x="4326" y="1236"/>
                  </a:lnTo>
                  <a:lnTo>
                    <a:pt x="4332" y="1242"/>
                  </a:lnTo>
                  <a:lnTo>
                    <a:pt x="4332" y="1212"/>
                  </a:lnTo>
                  <a:lnTo>
                    <a:pt x="4332" y="1218"/>
                  </a:lnTo>
                  <a:lnTo>
                    <a:pt x="4344" y="1230"/>
                  </a:lnTo>
                  <a:lnTo>
                    <a:pt x="4350" y="1242"/>
                  </a:lnTo>
                  <a:lnTo>
                    <a:pt x="4362" y="1254"/>
                  </a:lnTo>
                  <a:lnTo>
                    <a:pt x="4374" y="1254"/>
                  </a:lnTo>
                  <a:lnTo>
                    <a:pt x="4386" y="1248"/>
                  </a:lnTo>
                  <a:lnTo>
                    <a:pt x="4398" y="1248"/>
                  </a:lnTo>
                  <a:lnTo>
                    <a:pt x="4398" y="1272"/>
                  </a:lnTo>
                  <a:lnTo>
                    <a:pt x="4404" y="1278"/>
                  </a:lnTo>
                  <a:lnTo>
                    <a:pt x="4416" y="1278"/>
                  </a:lnTo>
                  <a:lnTo>
                    <a:pt x="4428" y="1290"/>
                  </a:lnTo>
                  <a:lnTo>
                    <a:pt x="4452" y="1272"/>
                  </a:lnTo>
                  <a:lnTo>
                    <a:pt x="4464" y="1284"/>
                  </a:lnTo>
                  <a:lnTo>
                    <a:pt x="4470" y="1284"/>
                  </a:lnTo>
                  <a:lnTo>
                    <a:pt x="4476" y="1278"/>
                  </a:lnTo>
                  <a:lnTo>
                    <a:pt x="4476" y="1260"/>
                  </a:lnTo>
                  <a:lnTo>
                    <a:pt x="4470" y="1254"/>
                  </a:lnTo>
                  <a:lnTo>
                    <a:pt x="4488" y="1212"/>
                  </a:lnTo>
                  <a:lnTo>
                    <a:pt x="4488" y="1236"/>
                  </a:lnTo>
                  <a:lnTo>
                    <a:pt x="4500" y="1248"/>
                  </a:lnTo>
                  <a:lnTo>
                    <a:pt x="4512" y="1236"/>
                  </a:lnTo>
                  <a:lnTo>
                    <a:pt x="4518" y="1218"/>
                  </a:lnTo>
                  <a:lnTo>
                    <a:pt x="4518" y="1206"/>
                  </a:lnTo>
                  <a:lnTo>
                    <a:pt x="4494" y="1182"/>
                  </a:lnTo>
                  <a:lnTo>
                    <a:pt x="4518" y="1176"/>
                  </a:lnTo>
                  <a:lnTo>
                    <a:pt x="4500" y="1164"/>
                  </a:lnTo>
                  <a:lnTo>
                    <a:pt x="4500" y="1146"/>
                  </a:lnTo>
                  <a:lnTo>
                    <a:pt x="4470" y="1146"/>
                  </a:lnTo>
                  <a:lnTo>
                    <a:pt x="4470" y="1134"/>
                  </a:lnTo>
                  <a:lnTo>
                    <a:pt x="4446" y="1134"/>
                  </a:lnTo>
                  <a:lnTo>
                    <a:pt x="4446" y="1080"/>
                  </a:lnTo>
                  <a:lnTo>
                    <a:pt x="4416" y="1086"/>
                  </a:lnTo>
                  <a:lnTo>
                    <a:pt x="4410" y="1080"/>
                  </a:lnTo>
                  <a:lnTo>
                    <a:pt x="4410" y="1056"/>
                  </a:lnTo>
                  <a:lnTo>
                    <a:pt x="4416" y="1050"/>
                  </a:lnTo>
                  <a:lnTo>
                    <a:pt x="4428" y="1050"/>
                  </a:lnTo>
                  <a:lnTo>
                    <a:pt x="4434" y="1056"/>
                  </a:lnTo>
                  <a:lnTo>
                    <a:pt x="4446" y="1062"/>
                  </a:lnTo>
                  <a:lnTo>
                    <a:pt x="4452" y="1068"/>
                  </a:lnTo>
                  <a:lnTo>
                    <a:pt x="4458" y="1068"/>
                  </a:lnTo>
                  <a:lnTo>
                    <a:pt x="4464" y="1062"/>
                  </a:lnTo>
                  <a:lnTo>
                    <a:pt x="4464" y="1026"/>
                  </a:lnTo>
                  <a:lnTo>
                    <a:pt x="4488" y="1032"/>
                  </a:lnTo>
                  <a:lnTo>
                    <a:pt x="4524" y="1014"/>
                  </a:lnTo>
                  <a:lnTo>
                    <a:pt x="4524" y="1026"/>
                  </a:lnTo>
                  <a:lnTo>
                    <a:pt x="4530" y="1038"/>
                  </a:lnTo>
                  <a:lnTo>
                    <a:pt x="4530" y="1044"/>
                  </a:lnTo>
                  <a:lnTo>
                    <a:pt x="4536" y="1050"/>
                  </a:lnTo>
                  <a:lnTo>
                    <a:pt x="4548" y="1044"/>
                  </a:lnTo>
                  <a:lnTo>
                    <a:pt x="4566" y="1044"/>
                  </a:lnTo>
                  <a:lnTo>
                    <a:pt x="4554" y="1062"/>
                  </a:lnTo>
                  <a:lnTo>
                    <a:pt x="4578" y="1062"/>
                  </a:lnTo>
                  <a:lnTo>
                    <a:pt x="4566" y="1092"/>
                  </a:lnTo>
                  <a:lnTo>
                    <a:pt x="4566" y="1098"/>
                  </a:lnTo>
                  <a:lnTo>
                    <a:pt x="4584" y="1116"/>
                  </a:lnTo>
                  <a:lnTo>
                    <a:pt x="4590" y="1128"/>
                  </a:lnTo>
                  <a:lnTo>
                    <a:pt x="4614" y="1140"/>
                  </a:lnTo>
                  <a:lnTo>
                    <a:pt x="4626" y="1134"/>
                  </a:lnTo>
                  <a:lnTo>
                    <a:pt x="4638" y="1122"/>
                  </a:lnTo>
                  <a:lnTo>
                    <a:pt x="4656" y="1086"/>
                  </a:lnTo>
                  <a:lnTo>
                    <a:pt x="4656" y="1080"/>
                  </a:lnTo>
                  <a:lnTo>
                    <a:pt x="4662" y="1068"/>
                  </a:lnTo>
                  <a:lnTo>
                    <a:pt x="4668" y="1074"/>
                  </a:lnTo>
                  <a:lnTo>
                    <a:pt x="4680" y="1080"/>
                  </a:lnTo>
                  <a:lnTo>
                    <a:pt x="4692" y="1080"/>
                  </a:lnTo>
                  <a:lnTo>
                    <a:pt x="4698" y="1086"/>
                  </a:lnTo>
                  <a:lnTo>
                    <a:pt x="4710" y="1080"/>
                  </a:lnTo>
                  <a:lnTo>
                    <a:pt x="4722" y="1068"/>
                  </a:lnTo>
                  <a:lnTo>
                    <a:pt x="4728" y="1056"/>
                  </a:lnTo>
                  <a:lnTo>
                    <a:pt x="4728" y="1038"/>
                  </a:lnTo>
                  <a:lnTo>
                    <a:pt x="4794" y="1038"/>
                  </a:lnTo>
                  <a:lnTo>
                    <a:pt x="4806" y="1026"/>
                  </a:lnTo>
                  <a:lnTo>
                    <a:pt x="4812" y="1014"/>
                  </a:lnTo>
                  <a:lnTo>
                    <a:pt x="4800" y="1002"/>
                  </a:lnTo>
                  <a:lnTo>
                    <a:pt x="4788" y="996"/>
                  </a:lnTo>
                  <a:lnTo>
                    <a:pt x="4758" y="996"/>
                  </a:lnTo>
                  <a:close/>
                  <a:moveTo>
                    <a:pt x="4476" y="1308"/>
                  </a:moveTo>
                  <a:lnTo>
                    <a:pt x="4446" y="1308"/>
                  </a:lnTo>
                  <a:lnTo>
                    <a:pt x="4440" y="1326"/>
                  </a:lnTo>
                  <a:lnTo>
                    <a:pt x="4476" y="1320"/>
                  </a:lnTo>
                  <a:lnTo>
                    <a:pt x="4476" y="1308"/>
                  </a:lnTo>
                  <a:close/>
                  <a:moveTo>
                    <a:pt x="4140" y="1290"/>
                  </a:moveTo>
                  <a:lnTo>
                    <a:pt x="4134" y="1290"/>
                  </a:lnTo>
                  <a:lnTo>
                    <a:pt x="4128" y="1296"/>
                  </a:lnTo>
                  <a:lnTo>
                    <a:pt x="4128" y="1308"/>
                  </a:lnTo>
                  <a:lnTo>
                    <a:pt x="4134" y="1314"/>
                  </a:lnTo>
                  <a:lnTo>
                    <a:pt x="4158" y="1314"/>
                  </a:lnTo>
                  <a:lnTo>
                    <a:pt x="4164" y="1308"/>
                  </a:lnTo>
                  <a:lnTo>
                    <a:pt x="4164" y="1296"/>
                  </a:lnTo>
                  <a:lnTo>
                    <a:pt x="4158" y="1290"/>
                  </a:lnTo>
                  <a:lnTo>
                    <a:pt x="4140" y="1290"/>
                  </a:lnTo>
                  <a:close/>
                  <a:moveTo>
                    <a:pt x="3834" y="1242"/>
                  </a:moveTo>
                  <a:lnTo>
                    <a:pt x="3840" y="1236"/>
                  </a:lnTo>
                  <a:lnTo>
                    <a:pt x="3834" y="1230"/>
                  </a:lnTo>
                  <a:lnTo>
                    <a:pt x="3828" y="1230"/>
                  </a:lnTo>
                  <a:lnTo>
                    <a:pt x="3822" y="1224"/>
                  </a:lnTo>
                  <a:lnTo>
                    <a:pt x="3810" y="1224"/>
                  </a:lnTo>
                  <a:lnTo>
                    <a:pt x="3810" y="1236"/>
                  </a:lnTo>
                  <a:lnTo>
                    <a:pt x="3816" y="1242"/>
                  </a:lnTo>
                  <a:lnTo>
                    <a:pt x="3816" y="1248"/>
                  </a:lnTo>
                  <a:lnTo>
                    <a:pt x="3828" y="1248"/>
                  </a:lnTo>
                  <a:lnTo>
                    <a:pt x="3834" y="1242"/>
                  </a:lnTo>
                  <a:close/>
                  <a:moveTo>
                    <a:pt x="4206" y="1452"/>
                  </a:moveTo>
                  <a:lnTo>
                    <a:pt x="4170" y="1452"/>
                  </a:lnTo>
                  <a:lnTo>
                    <a:pt x="4206" y="1476"/>
                  </a:lnTo>
                  <a:lnTo>
                    <a:pt x="4218" y="1470"/>
                  </a:lnTo>
                  <a:lnTo>
                    <a:pt x="4218" y="1458"/>
                  </a:lnTo>
                  <a:lnTo>
                    <a:pt x="4212" y="1458"/>
                  </a:lnTo>
                  <a:lnTo>
                    <a:pt x="4206" y="1452"/>
                  </a:lnTo>
                  <a:close/>
                  <a:moveTo>
                    <a:pt x="4170" y="870"/>
                  </a:moveTo>
                  <a:lnTo>
                    <a:pt x="4152" y="870"/>
                  </a:lnTo>
                  <a:lnTo>
                    <a:pt x="4152" y="876"/>
                  </a:lnTo>
                  <a:lnTo>
                    <a:pt x="4158" y="882"/>
                  </a:lnTo>
                  <a:lnTo>
                    <a:pt x="4164" y="882"/>
                  </a:lnTo>
                  <a:lnTo>
                    <a:pt x="4170" y="888"/>
                  </a:lnTo>
                  <a:lnTo>
                    <a:pt x="4182" y="882"/>
                  </a:lnTo>
                  <a:lnTo>
                    <a:pt x="4188" y="882"/>
                  </a:lnTo>
                  <a:lnTo>
                    <a:pt x="4194" y="876"/>
                  </a:lnTo>
                  <a:lnTo>
                    <a:pt x="4188" y="870"/>
                  </a:lnTo>
                  <a:lnTo>
                    <a:pt x="4170" y="870"/>
                  </a:lnTo>
                  <a:close/>
                  <a:moveTo>
                    <a:pt x="4170" y="936"/>
                  </a:moveTo>
                  <a:lnTo>
                    <a:pt x="4236" y="936"/>
                  </a:lnTo>
                  <a:lnTo>
                    <a:pt x="4236" y="918"/>
                  </a:lnTo>
                  <a:lnTo>
                    <a:pt x="4188" y="918"/>
                  </a:lnTo>
                  <a:lnTo>
                    <a:pt x="4170" y="936"/>
                  </a:lnTo>
                  <a:close/>
                  <a:moveTo>
                    <a:pt x="5574" y="36"/>
                  </a:moveTo>
                  <a:lnTo>
                    <a:pt x="5490" y="36"/>
                  </a:lnTo>
                  <a:lnTo>
                    <a:pt x="5496" y="24"/>
                  </a:lnTo>
                  <a:lnTo>
                    <a:pt x="5490" y="24"/>
                  </a:lnTo>
                  <a:lnTo>
                    <a:pt x="5484" y="18"/>
                  </a:lnTo>
                  <a:lnTo>
                    <a:pt x="5448" y="18"/>
                  </a:lnTo>
                  <a:lnTo>
                    <a:pt x="5430" y="12"/>
                  </a:lnTo>
                  <a:lnTo>
                    <a:pt x="5400" y="12"/>
                  </a:lnTo>
                  <a:lnTo>
                    <a:pt x="5364" y="18"/>
                  </a:lnTo>
                  <a:lnTo>
                    <a:pt x="5334" y="30"/>
                  </a:lnTo>
                  <a:lnTo>
                    <a:pt x="5304" y="36"/>
                  </a:lnTo>
                  <a:lnTo>
                    <a:pt x="5292" y="36"/>
                  </a:lnTo>
                  <a:lnTo>
                    <a:pt x="5346" y="12"/>
                  </a:lnTo>
                  <a:lnTo>
                    <a:pt x="5274" y="18"/>
                  </a:lnTo>
                  <a:lnTo>
                    <a:pt x="5268" y="18"/>
                  </a:lnTo>
                  <a:lnTo>
                    <a:pt x="5262" y="12"/>
                  </a:lnTo>
                  <a:lnTo>
                    <a:pt x="5250" y="12"/>
                  </a:lnTo>
                  <a:lnTo>
                    <a:pt x="5226" y="0"/>
                  </a:lnTo>
                  <a:lnTo>
                    <a:pt x="5196" y="0"/>
                  </a:lnTo>
                  <a:lnTo>
                    <a:pt x="5190" y="6"/>
                  </a:lnTo>
                  <a:lnTo>
                    <a:pt x="5184" y="18"/>
                  </a:lnTo>
                  <a:lnTo>
                    <a:pt x="5178" y="18"/>
                  </a:lnTo>
                  <a:lnTo>
                    <a:pt x="5172" y="12"/>
                  </a:lnTo>
                  <a:lnTo>
                    <a:pt x="5160" y="6"/>
                  </a:lnTo>
                  <a:lnTo>
                    <a:pt x="5148" y="6"/>
                  </a:lnTo>
                  <a:lnTo>
                    <a:pt x="5136" y="0"/>
                  </a:lnTo>
                  <a:lnTo>
                    <a:pt x="5124" y="0"/>
                  </a:lnTo>
                  <a:lnTo>
                    <a:pt x="5112" y="6"/>
                  </a:lnTo>
                  <a:lnTo>
                    <a:pt x="5106" y="12"/>
                  </a:lnTo>
                  <a:lnTo>
                    <a:pt x="5094" y="18"/>
                  </a:lnTo>
                  <a:lnTo>
                    <a:pt x="5088" y="24"/>
                  </a:lnTo>
                  <a:lnTo>
                    <a:pt x="5046" y="12"/>
                  </a:lnTo>
                  <a:lnTo>
                    <a:pt x="4938" y="6"/>
                  </a:lnTo>
                  <a:lnTo>
                    <a:pt x="4968" y="36"/>
                  </a:lnTo>
                  <a:lnTo>
                    <a:pt x="4902" y="12"/>
                  </a:lnTo>
                  <a:lnTo>
                    <a:pt x="4842" y="24"/>
                  </a:lnTo>
                  <a:lnTo>
                    <a:pt x="4830" y="24"/>
                  </a:lnTo>
                  <a:lnTo>
                    <a:pt x="4812" y="18"/>
                  </a:lnTo>
                  <a:lnTo>
                    <a:pt x="4746" y="18"/>
                  </a:lnTo>
                  <a:lnTo>
                    <a:pt x="4710" y="24"/>
                  </a:lnTo>
                  <a:lnTo>
                    <a:pt x="4686" y="36"/>
                  </a:lnTo>
                  <a:lnTo>
                    <a:pt x="4674" y="36"/>
                  </a:lnTo>
                  <a:lnTo>
                    <a:pt x="4764" y="60"/>
                  </a:lnTo>
                  <a:lnTo>
                    <a:pt x="4674" y="48"/>
                  </a:lnTo>
                  <a:lnTo>
                    <a:pt x="4662" y="48"/>
                  </a:lnTo>
                  <a:lnTo>
                    <a:pt x="4590" y="36"/>
                  </a:lnTo>
                  <a:lnTo>
                    <a:pt x="4542" y="36"/>
                  </a:lnTo>
                  <a:lnTo>
                    <a:pt x="4530" y="48"/>
                  </a:lnTo>
                  <a:lnTo>
                    <a:pt x="4530" y="60"/>
                  </a:lnTo>
                  <a:lnTo>
                    <a:pt x="4512" y="60"/>
                  </a:lnTo>
                  <a:lnTo>
                    <a:pt x="4482" y="54"/>
                  </a:lnTo>
                  <a:lnTo>
                    <a:pt x="4392" y="54"/>
                  </a:lnTo>
                  <a:lnTo>
                    <a:pt x="4350" y="60"/>
                  </a:lnTo>
                  <a:lnTo>
                    <a:pt x="4302" y="66"/>
                  </a:lnTo>
                  <a:lnTo>
                    <a:pt x="4260" y="66"/>
                  </a:lnTo>
                  <a:lnTo>
                    <a:pt x="4242" y="72"/>
                  </a:lnTo>
                  <a:lnTo>
                    <a:pt x="4260" y="72"/>
                  </a:lnTo>
                  <a:lnTo>
                    <a:pt x="4266" y="78"/>
                  </a:lnTo>
                  <a:lnTo>
                    <a:pt x="4278" y="78"/>
                  </a:lnTo>
                  <a:lnTo>
                    <a:pt x="4362" y="84"/>
                  </a:lnTo>
                  <a:lnTo>
                    <a:pt x="4278" y="96"/>
                  </a:lnTo>
                  <a:lnTo>
                    <a:pt x="4284" y="96"/>
                  </a:lnTo>
                  <a:lnTo>
                    <a:pt x="4290" y="102"/>
                  </a:lnTo>
                  <a:lnTo>
                    <a:pt x="4314" y="114"/>
                  </a:lnTo>
                  <a:lnTo>
                    <a:pt x="4338" y="114"/>
                  </a:lnTo>
                  <a:lnTo>
                    <a:pt x="4356" y="108"/>
                  </a:lnTo>
                  <a:lnTo>
                    <a:pt x="4392" y="108"/>
                  </a:lnTo>
                  <a:lnTo>
                    <a:pt x="4398" y="102"/>
                  </a:lnTo>
                  <a:lnTo>
                    <a:pt x="4410" y="102"/>
                  </a:lnTo>
                  <a:lnTo>
                    <a:pt x="4416" y="96"/>
                  </a:lnTo>
                  <a:lnTo>
                    <a:pt x="4440" y="96"/>
                  </a:lnTo>
                  <a:lnTo>
                    <a:pt x="4458" y="90"/>
                  </a:lnTo>
                  <a:lnTo>
                    <a:pt x="4500" y="90"/>
                  </a:lnTo>
                  <a:lnTo>
                    <a:pt x="4518" y="96"/>
                  </a:lnTo>
                  <a:lnTo>
                    <a:pt x="4536" y="96"/>
                  </a:lnTo>
                  <a:lnTo>
                    <a:pt x="4548" y="102"/>
                  </a:lnTo>
                  <a:lnTo>
                    <a:pt x="4560" y="102"/>
                  </a:lnTo>
                  <a:lnTo>
                    <a:pt x="4494" y="102"/>
                  </a:lnTo>
                  <a:lnTo>
                    <a:pt x="4482" y="108"/>
                  </a:lnTo>
                  <a:lnTo>
                    <a:pt x="4458" y="108"/>
                  </a:lnTo>
                  <a:lnTo>
                    <a:pt x="4446" y="114"/>
                  </a:lnTo>
                  <a:lnTo>
                    <a:pt x="4434" y="114"/>
                  </a:lnTo>
                  <a:lnTo>
                    <a:pt x="4422" y="120"/>
                  </a:lnTo>
                  <a:lnTo>
                    <a:pt x="4410" y="120"/>
                  </a:lnTo>
                  <a:lnTo>
                    <a:pt x="4404" y="126"/>
                  </a:lnTo>
                  <a:lnTo>
                    <a:pt x="4398" y="126"/>
                  </a:lnTo>
                  <a:lnTo>
                    <a:pt x="4434" y="126"/>
                  </a:lnTo>
                  <a:lnTo>
                    <a:pt x="4452" y="132"/>
                  </a:lnTo>
                  <a:lnTo>
                    <a:pt x="4488" y="132"/>
                  </a:lnTo>
                  <a:lnTo>
                    <a:pt x="4500" y="126"/>
                  </a:lnTo>
                  <a:lnTo>
                    <a:pt x="4506" y="126"/>
                  </a:lnTo>
                  <a:lnTo>
                    <a:pt x="4512" y="120"/>
                  </a:lnTo>
                  <a:lnTo>
                    <a:pt x="4638" y="120"/>
                  </a:lnTo>
                  <a:lnTo>
                    <a:pt x="4656" y="114"/>
                  </a:lnTo>
                  <a:lnTo>
                    <a:pt x="4680" y="114"/>
                  </a:lnTo>
                  <a:lnTo>
                    <a:pt x="4698" y="108"/>
                  </a:lnTo>
                  <a:lnTo>
                    <a:pt x="4710" y="108"/>
                  </a:lnTo>
                  <a:lnTo>
                    <a:pt x="4722" y="96"/>
                  </a:lnTo>
                  <a:lnTo>
                    <a:pt x="4734" y="96"/>
                  </a:lnTo>
                  <a:lnTo>
                    <a:pt x="4752" y="90"/>
                  </a:lnTo>
                  <a:lnTo>
                    <a:pt x="4770" y="90"/>
                  </a:lnTo>
                  <a:lnTo>
                    <a:pt x="4782" y="84"/>
                  </a:lnTo>
                  <a:lnTo>
                    <a:pt x="4830" y="84"/>
                  </a:lnTo>
                  <a:lnTo>
                    <a:pt x="4746" y="114"/>
                  </a:lnTo>
                  <a:lnTo>
                    <a:pt x="4782" y="114"/>
                  </a:lnTo>
                  <a:lnTo>
                    <a:pt x="4734" y="126"/>
                  </a:lnTo>
                  <a:lnTo>
                    <a:pt x="4716" y="126"/>
                  </a:lnTo>
                  <a:lnTo>
                    <a:pt x="4674" y="132"/>
                  </a:lnTo>
                  <a:lnTo>
                    <a:pt x="4620" y="132"/>
                  </a:lnTo>
                  <a:lnTo>
                    <a:pt x="4566" y="138"/>
                  </a:lnTo>
                  <a:lnTo>
                    <a:pt x="4536" y="138"/>
                  </a:lnTo>
                  <a:lnTo>
                    <a:pt x="4524" y="150"/>
                  </a:lnTo>
                  <a:lnTo>
                    <a:pt x="4524" y="156"/>
                  </a:lnTo>
                  <a:lnTo>
                    <a:pt x="4602" y="174"/>
                  </a:lnTo>
                  <a:lnTo>
                    <a:pt x="4596" y="174"/>
                  </a:lnTo>
                  <a:lnTo>
                    <a:pt x="4590" y="180"/>
                  </a:lnTo>
                  <a:lnTo>
                    <a:pt x="4578" y="180"/>
                  </a:lnTo>
                  <a:lnTo>
                    <a:pt x="4566" y="186"/>
                  </a:lnTo>
                  <a:lnTo>
                    <a:pt x="4542" y="186"/>
                  </a:lnTo>
                  <a:lnTo>
                    <a:pt x="4518" y="174"/>
                  </a:lnTo>
                  <a:lnTo>
                    <a:pt x="4500" y="162"/>
                  </a:lnTo>
                  <a:lnTo>
                    <a:pt x="4476" y="150"/>
                  </a:lnTo>
                  <a:lnTo>
                    <a:pt x="4470" y="144"/>
                  </a:lnTo>
                  <a:lnTo>
                    <a:pt x="4356" y="144"/>
                  </a:lnTo>
                  <a:lnTo>
                    <a:pt x="4350" y="150"/>
                  </a:lnTo>
                  <a:lnTo>
                    <a:pt x="4344" y="162"/>
                  </a:lnTo>
                  <a:lnTo>
                    <a:pt x="4338" y="168"/>
                  </a:lnTo>
                  <a:lnTo>
                    <a:pt x="4368" y="186"/>
                  </a:lnTo>
                  <a:lnTo>
                    <a:pt x="4386" y="204"/>
                  </a:lnTo>
                  <a:lnTo>
                    <a:pt x="4410" y="216"/>
                  </a:lnTo>
                  <a:lnTo>
                    <a:pt x="4458" y="216"/>
                  </a:lnTo>
                  <a:lnTo>
                    <a:pt x="4476" y="210"/>
                  </a:lnTo>
                  <a:lnTo>
                    <a:pt x="4488" y="210"/>
                  </a:lnTo>
                  <a:lnTo>
                    <a:pt x="4476" y="216"/>
                  </a:lnTo>
                  <a:lnTo>
                    <a:pt x="4470" y="228"/>
                  </a:lnTo>
                  <a:lnTo>
                    <a:pt x="4398" y="228"/>
                  </a:lnTo>
                  <a:lnTo>
                    <a:pt x="4380" y="222"/>
                  </a:lnTo>
                  <a:lnTo>
                    <a:pt x="4350" y="222"/>
                  </a:lnTo>
                  <a:lnTo>
                    <a:pt x="4314" y="228"/>
                  </a:lnTo>
                  <a:lnTo>
                    <a:pt x="4272" y="234"/>
                  </a:lnTo>
                  <a:lnTo>
                    <a:pt x="4230" y="234"/>
                  </a:lnTo>
                  <a:lnTo>
                    <a:pt x="4218" y="240"/>
                  </a:lnTo>
                  <a:lnTo>
                    <a:pt x="4200" y="246"/>
                  </a:lnTo>
                  <a:lnTo>
                    <a:pt x="4188" y="258"/>
                  </a:lnTo>
                  <a:lnTo>
                    <a:pt x="4176" y="264"/>
                  </a:lnTo>
                  <a:lnTo>
                    <a:pt x="4170" y="270"/>
                  </a:lnTo>
                  <a:lnTo>
                    <a:pt x="4164" y="270"/>
                  </a:lnTo>
                  <a:lnTo>
                    <a:pt x="4236" y="258"/>
                  </a:lnTo>
                  <a:lnTo>
                    <a:pt x="4236" y="276"/>
                  </a:lnTo>
                  <a:lnTo>
                    <a:pt x="4296" y="258"/>
                  </a:lnTo>
                  <a:lnTo>
                    <a:pt x="4224" y="288"/>
                  </a:lnTo>
                  <a:lnTo>
                    <a:pt x="4230" y="288"/>
                  </a:lnTo>
                  <a:lnTo>
                    <a:pt x="4236" y="294"/>
                  </a:lnTo>
                  <a:lnTo>
                    <a:pt x="4248" y="300"/>
                  </a:lnTo>
                  <a:lnTo>
                    <a:pt x="4278" y="300"/>
                  </a:lnTo>
                  <a:lnTo>
                    <a:pt x="4314" y="288"/>
                  </a:lnTo>
                  <a:lnTo>
                    <a:pt x="4326" y="288"/>
                  </a:lnTo>
                  <a:lnTo>
                    <a:pt x="4344" y="282"/>
                  </a:lnTo>
                  <a:lnTo>
                    <a:pt x="4350" y="276"/>
                  </a:lnTo>
                  <a:lnTo>
                    <a:pt x="4356" y="276"/>
                  </a:lnTo>
                  <a:lnTo>
                    <a:pt x="4254" y="312"/>
                  </a:lnTo>
                  <a:lnTo>
                    <a:pt x="4188" y="312"/>
                  </a:lnTo>
                  <a:lnTo>
                    <a:pt x="4176" y="288"/>
                  </a:lnTo>
                  <a:lnTo>
                    <a:pt x="4164" y="288"/>
                  </a:lnTo>
                  <a:lnTo>
                    <a:pt x="4146" y="282"/>
                  </a:lnTo>
                  <a:lnTo>
                    <a:pt x="4110" y="282"/>
                  </a:lnTo>
                  <a:lnTo>
                    <a:pt x="4104" y="288"/>
                  </a:lnTo>
                  <a:lnTo>
                    <a:pt x="4104" y="300"/>
                  </a:lnTo>
                  <a:lnTo>
                    <a:pt x="4110" y="312"/>
                  </a:lnTo>
                  <a:lnTo>
                    <a:pt x="4110" y="318"/>
                  </a:lnTo>
                  <a:lnTo>
                    <a:pt x="4116" y="324"/>
                  </a:lnTo>
                  <a:lnTo>
                    <a:pt x="4092" y="324"/>
                  </a:lnTo>
                  <a:lnTo>
                    <a:pt x="4074" y="330"/>
                  </a:lnTo>
                  <a:lnTo>
                    <a:pt x="4032" y="330"/>
                  </a:lnTo>
                  <a:lnTo>
                    <a:pt x="4020" y="336"/>
                  </a:lnTo>
                  <a:lnTo>
                    <a:pt x="4002" y="342"/>
                  </a:lnTo>
                  <a:lnTo>
                    <a:pt x="3990" y="348"/>
                  </a:lnTo>
                  <a:lnTo>
                    <a:pt x="3972" y="354"/>
                  </a:lnTo>
                  <a:lnTo>
                    <a:pt x="3936" y="354"/>
                  </a:lnTo>
                  <a:lnTo>
                    <a:pt x="3924" y="360"/>
                  </a:lnTo>
                  <a:lnTo>
                    <a:pt x="3918" y="360"/>
                  </a:lnTo>
                  <a:lnTo>
                    <a:pt x="3924" y="360"/>
                  </a:lnTo>
                  <a:lnTo>
                    <a:pt x="3936" y="366"/>
                  </a:lnTo>
                  <a:lnTo>
                    <a:pt x="3978" y="366"/>
                  </a:lnTo>
                  <a:lnTo>
                    <a:pt x="3990" y="360"/>
                  </a:lnTo>
                  <a:lnTo>
                    <a:pt x="3996" y="354"/>
                  </a:lnTo>
                  <a:lnTo>
                    <a:pt x="3984" y="372"/>
                  </a:lnTo>
                  <a:lnTo>
                    <a:pt x="4020" y="366"/>
                  </a:lnTo>
                  <a:lnTo>
                    <a:pt x="4044" y="354"/>
                  </a:lnTo>
                  <a:lnTo>
                    <a:pt x="4044" y="372"/>
                  </a:lnTo>
                  <a:lnTo>
                    <a:pt x="4074" y="366"/>
                  </a:lnTo>
                  <a:lnTo>
                    <a:pt x="4098" y="366"/>
                  </a:lnTo>
                  <a:lnTo>
                    <a:pt x="4098" y="372"/>
                  </a:lnTo>
                  <a:lnTo>
                    <a:pt x="4104" y="378"/>
                  </a:lnTo>
                  <a:lnTo>
                    <a:pt x="4122" y="378"/>
                  </a:lnTo>
                  <a:lnTo>
                    <a:pt x="4146" y="366"/>
                  </a:lnTo>
                  <a:lnTo>
                    <a:pt x="4152" y="366"/>
                  </a:lnTo>
                  <a:lnTo>
                    <a:pt x="4164" y="360"/>
                  </a:lnTo>
                  <a:lnTo>
                    <a:pt x="4170" y="372"/>
                  </a:lnTo>
                  <a:lnTo>
                    <a:pt x="4200" y="354"/>
                  </a:lnTo>
                  <a:lnTo>
                    <a:pt x="4206" y="360"/>
                  </a:lnTo>
                  <a:lnTo>
                    <a:pt x="4212" y="372"/>
                  </a:lnTo>
                  <a:lnTo>
                    <a:pt x="4224" y="372"/>
                  </a:lnTo>
                  <a:lnTo>
                    <a:pt x="4236" y="366"/>
                  </a:lnTo>
                  <a:lnTo>
                    <a:pt x="4242" y="360"/>
                  </a:lnTo>
                  <a:lnTo>
                    <a:pt x="4248" y="360"/>
                  </a:lnTo>
                  <a:lnTo>
                    <a:pt x="4254" y="366"/>
                  </a:lnTo>
                  <a:lnTo>
                    <a:pt x="4266" y="372"/>
                  </a:lnTo>
                  <a:lnTo>
                    <a:pt x="4284" y="372"/>
                  </a:lnTo>
                  <a:lnTo>
                    <a:pt x="4290" y="366"/>
                  </a:lnTo>
                  <a:lnTo>
                    <a:pt x="4290" y="360"/>
                  </a:lnTo>
                  <a:lnTo>
                    <a:pt x="4284" y="354"/>
                  </a:lnTo>
                  <a:lnTo>
                    <a:pt x="4338" y="372"/>
                  </a:lnTo>
                  <a:lnTo>
                    <a:pt x="4344" y="378"/>
                  </a:lnTo>
                  <a:lnTo>
                    <a:pt x="4350" y="390"/>
                  </a:lnTo>
                  <a:lnTo>
                    <a:pt x="4374" y="390"/>
                  </a:lnTo>
                  <a:lnTo>
                    <a:pt x="4410" y="378"/>
                  </a:lnTo>
                  <a:lnTo>
                    <a:pt x="4440" y="372"/>
                  </a:lnTo>
                  <a:lnTo>
                    <a:pt x="4476" y="372"/>
                  </a:lnTo>
                  <a:lnTo>
                    <a:pt x="4494" y="366"/>
                  </a:lnTo>
                  <a:lnTo>
                    <a:pt x="4506" y="360"/>
                  </a:lnTo>
                  <a:lnTo>
                    <a:pt x="4524" y="342"/>
                  </a:lnTo>
                  <a:lnTo>
                    <a:pt x="4464" y="342"/>
                  </a:lnTo>
                  <a:lnTo>
                    <a:pt x="4470" y="336"/>
                  </a:lnTo>
                  <a:lnTo>
                    <a:pt x="4470" y="330"/>
                  </a:lnTo>
                  <a:lnTo>
                    <a:pt x="4416" y="330"/>
                  </a:lnTo>
                  <a:lnTo>
                    <a:pt x="4362" y="318"/>
                  </a:lnTo>
                  <a:lnTo>
                    <a:pt x="4380" y="300"/>
                  </a:lnTo>
                  <a:lnTo>
                    <a:pt x="4440" y="318"/>
                  </a:lnTo>
                  <a:lnTo>
                    <a:pt x="4452" y="318"/>
                  </a:lnTo>
                  <a:lnTo>
                    <a:pt x="4488" y="312"/>
                  </a:lnTo>
                  <a:lnTo>
                    <a:pt x="4566" y="312"/>
                  </a:lnTo>
                  <a:lnTo>
                    <a:pt x="4578" y="300"/>
                  </a:lnTo>
                  <a:lnTo>
                    <a:pt x="4578" y="288"/>
                  </a:lnTo>
                  <a:lnTo>
                    <a:pt x="4584" y="288"/>
                  </a:lnTo>
                  <a:lnTo>
                    <a:pt x="4590" y="282"/>
                  </a:lnTo>
                  <a:lnTo>
                    <a:pt x="4608" y="282"/>
                  </a:lnTo>
                  <a:lnTo>
                    <a:pt x="4626" y="276"/>
                  </a:lnTo>
                  <a:lnTo>
                    <a:pt x="4662" y="276"/>
                  </a:lnTo>
                  <a:lnTo>
                    <a:pt x="4680" y="270"/>
                  </a:lnTo>
                  <a:lnTo>
                    <a:pt x="4710" y="270"/>
                  </a:lnTo>
                  <a:lnTo>
                    <a:pt x="4722" y="264"/>
                  </a:lnTo>
                  <a:lnTo>
                    <a:pt x="4728" y="264"/>
                  </a:lnTo>
                  <a:lnTo>
                    <a:pt x="4704" y="246"/>
                  </a:lnTo>
                  <a:lnTo>
                    <a:pt x="4746" y="246"/>
                  </a:lnTo>
                  <a:lnTo>
                    <a:pt x="4770" y="240"/>
                  </a:lnTo>
                  <a:lnTo>
                    <a:pt x="4782" y="234"/>
                  </a:lnTo>
                  <a:lnTo>
                    <a:pt x="4776" y="228"/>
                  </a:lnTo>
                  <a:lnTo>
                    <a:pt x="4770" y="228"/>
                  </a:lnTo>
                  <a:lnTo>
                    <a:pt x="4758" y="222"/>
                  </a:lnTo>
                  <a:lnTo>
                    <a:pt x="4746" y="222"/>
                  </a:lnTo>
                  <a:lnTo>
                    <a:pt x="4734" y="216"/>
                  </a:lnTo>
                  <a:lnTo>
                    <a:pt x="4686" y="216"/>
                  </a:lnTo>
                  <a:lnTo>
                    <a:pt x="4674" y="210"/>
                  </a:lnTo>
                  <a:lnTo>
                    <a:pt x="4662" y="210"/>
                  </a:lnTo>
                  <a:lnTo>
                    <a:pt x="4662" y="204"/>
                  </a:lnTo>
                  <a:lnTo>
                    <a:pt x="4674" y="198"/>
                  </a:lnTo>
                  <a:lnTo>
                    <a:pt x="4686" y="198"/>
                  </a:lnTo>
                  <a:lnTo>
                    <a:pt x="4704" y="192"/>
                  </a:lnTo>
                  <a:lnTo>
                    <a:pt x="4716" y="186"/>
                  </a:lnTo>
                  <a:lnTo>
                    <a:pt x="4764" y="186"/>
                  </a:lnTo>
                  <a:lnTo>
                    <a:pt x="4782" y="192"/>
                  </a:lnTo>
                  <a:lnTo>
                    <a:pt x="4860" y="192"/>
                  </a:lnTo>
                  <a:lnTo>
                    <a:pt x="4878" y="186"/>
                  </a:lnTo>
                  <a:lnTo>
                    <a:pt x="4902" y="186"/>
                  </a:lnTo>
                  <a:lnTo>
                    <a:pt x="4896" y="180"/>
                  </a:lnTo>
                  <a:lnTo>
                    <a:pt x="4878" y="180"/>
                  </a:lnTo>
                  <a:lnTo>
                    <a:pt x="4866" y="174"/>
                  </a:lnTo>
                  <a:lnTo>
                    <a:pt x="4872" y="168"/>
                  </a:lnTo>
                  <a:lnTo>
                    <a:pt x="4902" y="162"/>
                  </a:lnTo>
                  <a:lnTo>
                    <a:pt x="4944" y="168"/>
                  </a:lnTo>
                  <a:lnTo>
                    <a:pt x="4974" y="174"/>
                  </a:lnTo>
                  <a:lnTo>
                    <a:pt x="4986" y="174"/>
                  </a:lnTo>
                  <a:lnTo>
                    <a:pt x="4992" y="168"/>
                  </a:lnTo>
                  <a:lnTo>
                    <a:pt x="4992" y="150"/>
                  </a:lnTo>
                  <a:lnTo>
                    <a:pt x="5070" y="156"/>
                  </a:lnTo>
                  <a:lnTo>
                    <a:pt x="5070" y="132"/>
                  </a:lnTo>
                  <a:lnTo>
                    <a:pt x="5082" y="132"/>
                  </a:lnTo>
                  <a:lnTo>
                    <a:pt x="5094" y="138"/>
                  </a:lnTo>
                  <a:lnTo>
                    <a:pt x="5112" y="138"/>
                  </a:lnTo>
                  <a:lnTo>
                    <a:pt x="5136" y="126"/>
                  </a:lnTo>
                  <a:lnTo>
                    <a:pt x="5148" y="126"/>
                  </a:lnTo>
                  <a:lnTo>
                    <a:pt x="5154" y="120"/>
                  </a:lnTo>
                  <a:lnTo>
                    <a:pt x="5172" y="120"/>
                  </a:lnTo>
                  <a:lnTo>
                    <a:pt x="5208" y="114"/>
                  </a:lnTo>
                  <a:lnTo>
                    <a:pt x="5256" y="102"/>
                  </a:lnTo>
                  <a:lnTo>
                    <a:pt x="5298" y="96"/>
                  </a:lnTo>
                  <a:lnTo>
                    <a:pt x="5322" y="90"/>
                  </a:lnTo>
                  <a:lnTo>
                    <a:pt x="5340" y="90"/>
                  </a:lnTo>
                  <a:lnTo>
                    <a:pt x="5346" y="84"/>
                  </a:lnTo>
                  <a:lnTo>
                    <a:pt x="5238" y="84"/>
                  </a:lnTo>
                  <a:lnTo>
                    <a:pt x="5214" y="96"/>
                  </a:lnTo>
                  <a:lnTo>
                    <a:pt x="5142" y="96"/>
                  </a:lnTo>
                  <a:lnTo>
                    <a:pt x="5226" y="90"/>
                  </a:lnTo>
                  <a:lnTo>
                    <a:pt x="5220" y="78"/>
                  </a:lnTo>
                  <a:lnTo>
                    <a:pt x="5268" y="84"/>
                  </a:lnTo>
                  <a:lnTo>
                    <a:pt x="5274" y="78"/>
                  </a:lnTo>
                  <a:lnTo>
                    <a:pt x="5286" y="72"/>
                  </a:lnTo>
                  <a:lnTo>
                    <a:pt x="5358" y="72"/>
                  </a:lnTo>
                  <a:lnTo>
                    <a:pt x="5406" y="66"/>
                  </a:lnTo>
                  <a:lnTo>
                    <a:pt x="5454" y="66"/>
                  </a:lnTo>
                  <a:lnTo>
                    <a:pt x="5484" y="60"/>
                  </a:lnTo>
                  <a:lnTo>
                    <a:pt x="5496" y="60"/>
                  </a:lnTo>
                  <a:lnTo>
                    <a:pt x="5514" y="54"/>
                  </a:lnTo>
                  <a:lnTo>
                    <a:pt x="5532" y="54"/>
                  </a:lnTo>
                  <a:lnTo>
                    <a:pt x="5550" y="48"/>
                  </a:lnTo>
                  <a:lnTo>
                    <a:pt x="5562" y="42"/>
                  </a:lnTo>
                  <a:lnTo>
                    <a:pt x="5574" y="42"/>
                  </a:lnTo>
                  <a:lnTo>
                    <a:pt x="5574" y="36"/>
                  </a:lnTo>
                  <a:close/>
                  <a:moveTo>
                    <a:pt x="4032" y="966"/>
                  </a:moveTo>
                  <a:lnTo>
                    <a:pt x="4086" y="966"/>
                  </a:lnTo>
                  <a:lnTo>
                    <a:pt x="4134" y="942"/>
                  </a:lnTo>
                  <a:lnTo>
                    <a:pt x="4140" y="930"/>
                  </a:lnTo>
                  <a:lnTo>
                    <a:pt x="4134" y="918"/>
                  </a:lnTo>
                  <a:lnTo>
                    <a:pt x="4134" y="912"/>
                  </a:lnTo>
                  <a:lnTo>
                    <a:pt x="4122" y="906"/>
                  </a:lnTo>
                  <a:lnTo>
                    <a:pt x="4074" y="906"/>
                  </a:lnTo>
                  <a:lnTo>
                    <a:pt x="4062" y="912"/>
                  </a:lnTo>
                  <a:lnTo>
                    <a:pt x="4050" y="912"/>
                  </a:lnTo>
                  <a:lnTo>
                    <a:pt x="4026" y="924"/>
                  </a:lnTo>
                  <a:lnTo>
                    <a:pt x="4014" y="936"/>
                  </a:lnTo>
                  <a:lnTo>
                    <a:pt x="4002" y="942"/>
                  </a:lnTo>
                  <a:lnTo>
                    <a:pt x="4002" y="954"/>
                  </a:lnTo>
                  <a:lnTo>
                    <a:pt x="4014" y="960"/>
                  </a:lnTo>
                  <a:lnTo>
                    <a:pt x="4032" y="966"/>
                  </a:lnTo>
                  <a:close/>
                  <a:moveTo>
                    <a:pt x="4014" y="840"/>
                  </a:moveTo>
                  <a:lnTo>
                    <a:pt x="4002" y="840"/>
                  </a:lnTo>
                  <a:lnTo>
                    <a:pt x="3990" y="846"/>
                  </a:lnTo>
                  <a:lnTo>
                    <a:pt x="3984" y="852"/>
                  </a:lnTo>
                  <a:lnTo>
                    <a:pt x="3972" y="852"/>
                  </a:lnTo>
                  <a:lnTo>
                    <a:pt x="3990" y="852"/>
                  </a:lnTo>
                  <a:lnTo>
                    <a:pt x="4008" y="846"/>
                  </a:lnTo>
                  <a:lnTo>
                    <a:pt x="4026" y="846"/>
                  </a:lnTo>
                  <a:lnTo>
                    <a:pt x="4044" y="840"/>
                  </a:lnTo>
                  <a:lnTo>
                    <a:pt x="4050" y="834"/>
                  </a:lnTo>
                  <a:lnTo>
                    <a:pt x="4056" y="834"/>
                  </a:lnTo>
                  <a:lnTo>
                    <a:pt x="4068" y="822"/>
                  </a:lnTo>
                  <a:lnTo>
                    <a:pt x="4050" y="822"/>
                  </a:lnTo>
                  <a:lnTo>
                    <a:pt x="4044" y="828"/>
                  </a:lnTo>
                  <a:lnTo>
                    <a:pt x="4032" y="828"/>
                  </a:lnTo>
                  <a:lnTo>
                    <a:pt x="4020" y="834"/>
                  </a:lnTo>
                  <a:lnTo>
                    <a:pt x="4014" y="840"/>
                  </a:lnTo>
                  <a:close/>
                  <a:moveTo>
                    <a:pt x="4122" y="822"/>
                  </a:moveTo>
                  <a:lnTo>
                    <a:pt x="4104" y="822"/>
                  </a:lnTo>
                  <a:lnTo>
                    <a:pt x="4098" y="828"/>
                  </a:lnTo>
                  <a:lnTo>
                    <a:pt x="4098" y="840"/>
                  </a:lnTo>
                  <a:lnTo>
                    <a:pt x="4104" y="846"/>
                  </a:lnTo>
                  <a:lnTo>
                    <a:pt x="4110" y="840"/>
                  </a:lnTo>
                  <a:lnTo>
                    <a:pt x="4116" y="840"/>
                  </a:lnTo>
                  <a:lnTo>
                    <a:pt x="4128" y="828"/>
                  </a:lnTo>
                  <a:lnTo>
                    <a:pt x="4122" y="822"/>
                  </a:lnTo>
                  <a:close/>
                  <a:moveTo>
                    <a:pt x="3528" y="1062"/>
                  </a:moveTo>
                  <a:lnTo>
                    <a:pt x="3522" y="1062"/>
                  </a:lnTo>
                  <a:lnTo>
                    <a:pt x="3504" y="1080"/>
                  </a:lnTo>
                  <a:lnTo>
                    <a:pt x="3504" y="1086"/>
                  </a:lnTo>
                  <a:lnTo>
                    <a:pt x="3510" y="1092"/>
                  </a:lnTo>
                  <a:lnTo>
                    <a:pt x="3528" y="1092"/>
                  </a:lnTo>
                  <a:lnTo>
                    <a:pt x="3534" y="1086"/>
                  </a:lnTo>
                  <a:lnTo>
                    <a:pt x="3540" y="1074"/>
                  </a:lnTo>
                  <a:lnTo>
                    <a:pt x="3540" y="1068"/>
                  </a:lnTo>
                  <a:lnTo>
                    <a:pt x="3534" y="1062"/>
                  </a:lnTo>
                  <a:lnTo>
                    <a:pt x="3528" y="1062"/>
                  </a:lnTo>
                  <a:close/>
                  <a:moveTo>
                    <a:pt x="3588" y="1062"/>
                  </a:moveTo>
                  <a:lnTo>
                    <a:pt x="3582" y="1062"/>
                  </a:lnTo>
                  <a:lnTo>
                    <a:pt x="3576" y="1068"/>
                  </a:lnTo>
                  <a:lnTo>
                    <a:pt x="3576" y="1080"/>
                  </a:lnTo>
                  <a:lnTo>
                    <a:pt x="3582" y="1086"/>
                  </a:lnTo>
                  <a:lnTo>
                    <a:pt x="3594" y="1086"/>
                  </a:lnTo>
                  <a:lnTo>
                    <a:pt x="3600" y="1080"/>
                  </a:lnTo>
                  <a:lnTo>
                    <a:pt x="3600" y="1068"/>
                  </a:lnTo>
                  <a:lnTo>
                    <a:pt x="3588" y="1062"/>
                  </a:lnTo>
                  <a:close/>
                  <a:moveTo>
                    <a:pt x="3756" y="1242"/>
                  </a:moveTo>
                  <a:lnTo>
                    <a:pt x="3744" y="1248"/>
                  </a:lnTo>
                  <a:lnTo>
                    <a:pt x="3744" y="1260"/>
                  </a:lnTo>
                  <a:lnTo>
                    <a:pt x="3750" y="1266"/>
                  </a:lnTo>
                  <a:lnTo>
                    <a:pt x="3762" y="1272"/>
                  </a:lnTo>
                  <a:lnTo>
                    <a:pt x="3768" y="1272"/>
                  </a:lnTo>
                  <a:lnTo>
                    <a:pt x="3786" y="1254"/>
                  </a:lnTo>
                  <a:lnTo>
                    <a:pt x="3786" y="1242"/>
                  </a:lnTo>
                  <a:lnTo>
                    <a:pt x="3780" y="1236"/>
                  </a:lnTo>
                  <a:lnTo>
                    <a:pt x="3768" y="1236"/>
                  </a:lnTo>
                  <a:lnTo>
                    <a:pt x="3756" y="1242"/>
                  </a:lnTo>
                  <a:close/>
                  <a:moveTo>
                    <a:pt x="3984" y="2532"/>
                  </a:moveTo>
                  <a:lnTo>
                    <a:pt x="3948" y="2520"/>
                  </a:lnTo>
                  <a:lnTo>
                    <a:pt x="3942" y="2514"/>
                  </a:lnTo>
                  <a:lnTo>
                    <a:pt x="3936" y="2514"/>
                  </a:lnTo>
                  <a:lnTo>
                    <a:pt x="3924" y="2526"/>
                  </a:lnTo>
                  <a:lnTo>
                    <a:pt x="3930" y="2532"/>
                  </a:lnTo>
                  <a:lnTo>
                    <a:pt x="3942" y="2538"/>
                  </a:lnTo>
                  <a:lnTo>
                    <a:pt x="3948" y="2544"/>
                  </a:lnTo>
                  <a:lnTo>
                    <a:pt x="3954" y="2544"/>
                  </a:lnTo>
                  <a:lnTo>
                    <a:pt x="3960" y="2550"/>
                  </a:lnTo>
                  <a:lnTo>
                    <a:pt x="3996" y="2550"/>
                  </a:lnTo>
                  <a:lnTo>
                    <a:pt x="4008" y="2556"/>
                  </a:lnTo>
                  <a:lnTo>
                    <a:pt x="4020" y="2556"/>
                  </a:lnTo>
                  <a:lnTo>
                    <a:pt x="4038" y="2538"/>
                  </a:lnTo>
                  <a:lnTo>
                    <a:pt x="4008" y="2538"/>
                  </a:lnTo>
                  <a:lnTo>
                    <a:pt x="3984" y="2532"/>
                  </a:lnTo>
                  <a:close/>
                  <a:moveTo>
                    <a:pt x="4098" y="2280"/>
                  </a:moveTo>
                  <a:lnTo>
                    <a:pt x="4092" y="2280"/>
                  </a:lnTo>
                  <a:lnTo>
                    <a:pt x="4086" y="2274"/>
                  </a:lnTo>
                  <a:lnTo>
                    <a:pt x="4050" y="2274"/>
                  </a:lnTo>
                  <a:lnTo>
                    <a:pt x="4032" y="2268"/>
                  </a:lnTo>
                  <a:lnTo>
                    <a:pt x="3996" y="2268"/>
                  </a:lnTo>
                  <a:lnTo>
                    <a:pt x="4002" y="2274"/>
                  </a:lnTo>
                  <a:lnTo>
                    <a:pt x="4008" y="2274"/>
                  </a:lnTo>
                  <a:lnTo>
                    <a:pt x="4014" y="2280"/>
                  </a:lnTo>
                  <a:lnTo>
                    <a:pt x="4026" y="2286"/>
                  </a:lnTo>
                  <a:lnTo>
                    <a:pt x="4032" y="2286"/>
                  </a:lnTo>
                  <a:lnTo>
                    <a:pt x="4032" y="2304"/>
                  </a:lnTo>
                  <a:lnTo>
                    <a:pt x="4044" y="2304"/>
                  </a:lnTo>
                  <a:lnTo>
                    <a:pt x="4080" y="2310"/>
                  </a:lnTo>
                  <a:lnTo>
                    <a:pt x="4128" y="2316"/>
                  </a:lnTo>
                  <a:lnTo>
                    <a:pt x="4164" y="2316"/>
                  </a:lnTo>
                  <a:lnTo>
                    <a:pt x="4170" y="2310"/>
                  </a:lnTo>
                  <a:lnTo>
                    <a:pt x="4170" y="2304"/>
                  </a:lnTo>
                  <a:lnTo>
                    <a:pt x="4164" y="2304"/>
                  </a:lnTo>
                  <a:lnTo>
                    <a:pt x="4152" y="2292"/>
                  </a:lnTo>
                  <a:lnTo>
                    <a:pt x="4128" y="2286"/>
                  </a:lnTo>
                  <a:lnTo>
                    <a:pt x="4098" y="2280"/>
                  </a:lnTo>
                  <a:close/>
                  <a:moveTo>
                    <a:pt x="4194" y="2550"/>
                  </a:moveTo>
                  <a:lnTo>
                    <a:pt x="4164" y="2550"/>
                  </a:lnTo>
                  <a:lnTo>
                    <a:pt x="4152" y="2556"/>
                  </a:lnTo>
                  <a:lnTo>
                    <a:pt x="4146" y="2562"/>
                  </a:lnTo>
                  <a:lnTo>
                    <a:pt x="4182" y="2526"/>
                  </a:lnTo>
                  <a:lnTo>
                    <a:pt x="4176" y="2520"/>
                  </a:lnTo>
                  <a:lnTo>
                    <a:pt x="4152" y="2520"/>
                  </a:lnTo>
                  <a:lnTo>
                    <a:pt x="4140" y="2526"/>
                  </a:lnTo>
                  <a:lnTo>
                    <a:pt x="4128" y="2538"/>
                  </a:lnTo>
                  <a:lnTo>
                    <a:pt x="4104" y="2574"/>
                  </a:lnTo>
                  <a:lnTo>
                    <a:pt x="4164" y="2568"/>
                  </a:lnTo>
                  <a:lnTo>
                    <a:pt x="4176" y="2568"/>
                  </a:lnTo>
                  <a:lnTo>
                    <a:pt x="4182" y="2562"/>
                  </a:lnTo>
                  <a:lnTo>
                    <a:pt x="4194" y="2562"/>
                  </a:lnTo>
                  <a:lnTo>
                    <a:pt x="4200" y="2556"/>
                  </a:lnTo>
                  <a:lnTo>
                    <a:pt x="4200" y="2550"/>
                  </a:lnTo>
                  <a:lnTo>
                    <a:pt x="4194" y="2550"/>
                  </a:lnTo>
                  <a:close/>
                  <a:moveTo>
                    <a:pt x="4590" y="1962"/>
                  </a:moveTo>
                  <a:lnTo>
                    <a:pt x="4578" y="1974"/>
                  </a:lnTo>
                  <a:lnTo>
                    <a:pt x="4578" y="1980"/>
                  </a:lnTo>
                  <a:lnTo>
                    <a:pt x="4572" y="1986"/>
                  </a:lnTo>
                  <a:lnTo>
                    <a:pt x="4566" y="1986"/>
                  </a:lnTo>
                  <a:lnTo>
                    <a:pt x="4554" y="1974"/>
                  </a:lnTo>
                  <a:lnTo>
                    <a:pt x="4554" y="1962"/>
                  </a:lnTo>
                  <a:lnTo>
                    <a:pt x="4566" y="1962"/>
                  </a:lnTo>
                  <a:lnTo>
                    <a:pt x="4572" y="1956"/>
                  </a:lnTo>
                  <a:lnTo>
                    <a:pt x="4566" y="1932"/>
                  </a:lnTo>
                  <a:lnTo>
                    <a:pt x="4536" y="1926"/>
                  </a:lnTo>
                  <a:lnTo>
                    <a:pt x="4530" y="1926"/>
                  </a:lnTo>
                  <a:lnTo>
                    <a:pt x="4524" y="1932"/>
                  </a:lnTo>
                  <a:lnTo>
                    <a:pt x="4512" y="1938"/>
                  </a:lnTo>
                  <a:lnTo>
                    <a:pt x="4494" y="1944"/>
                  </a:lnTo>
                  <a:lnTo>
                    <a:pt x="4470" y="1956"/>
                  </a:lnTo>
                  <a:lnTo>
                    <a:pt x="4464" y="1962"/>
                  </a:lnTo>
                  <a:lnTo>
                    <a:pt x="4458" y="1962"/>
                  </a:lnTo>
                  <a:lnTo>
                    <a:pt x="4446" y="1968"/>
                  </a:lnTo>
                  <a:lnTo>
                    <a:pt x="4434" y="1968"/>
                  </a:lnTo>
                  <a:lnTo>
                    <a:pt x="4416" y="1974"/>
                  </a:lnTo>
                  <a:lnTo>
                    <a:pt x="4404" y="1974"/>
                  </a:lnTo>
                  <a:lnTo>
                    <a:pt x="4374" y="1998"/>
                  </a:lnTo>
                  <a:lnTo>
                    <a:pt x="4386" y="1974"/>
                  </a:lnTo>
                  <a:lnTo>
                    <a:pt x="4362" y="1956"/>
                  </a:lnTo>
                  <a:lnTo>
                    <a:pt x="4398" y="1968"/>
                  </a:lnTo>
                  <a:lnTo>
                    <a:pt x="4410" y="1956"/>
                  </a:lnTo>
                  <a:lnTo>
                    <a:pt x="4440" y="1950"/>
                  </a:lnTo>
                  <a:lnTo>
                    <a:pt x="4440" y="1932"/>
                  </a:lnTo>
                  <a:lnTo>
                    <a:pt x="4494" y="1932"/>
                  </a:lnTo>
                  <a:lnTo>
                    <a:pt x="4518" y="1920"/>
                  </a:lnTo>
                  <a:lnTo>
                    <a:pt x="4524" y="1914"/>
                  </a:lnTo>
                  <a:lnTo>
                    <a:pt x="4536" y="1908"/>
                  </a:lnTo>
                  <a:lnTo>
                    <a:pt x="4608" y="1908"/>
                  </a:lnTo>
                  <a:lnTo>
                    <a:pt x="4602" y="1902"/>
                  </a:lnTo>
                  <a:lnTo>
                    <a:pt x="4596" y="1902"/>
                  </a:lnTo>
                  <a:lnTo>
                    <a:pt x="4584" y="1896"/>
                  </a:lnTo>
                  <a:lnTo>
                    <a:pt x="4578" y="1890"/>
                  </a:lnTo>
                  <a:lnTo>
                    <a:pt x="4578" y="1866"/>
                  </a:lnTo>
                  <a:lnTo>
                    <a:pt x="4572" y="1866"/>
                  </a:lnTo>
                  <a:lnTo>
                    <a:pt x="4566" y="1872"/>
                  </a:lnTo>
                  <a:lnTo>
                    <a:pt x="4542" y="1872"/>
                  </a:lnTo>
                  <a:lnTo>
                    <a:pt x="4530" y="1878"/>
                  </a:lnTo>
                  <a:lnTo>
                    <a:pt x="4518" y="1878"/>
                  </a:lnTo>
                  <a:lnTo>
                    <a:pt x="4518" y="1866"/>
                  </a:lnTo>
                  <a:lnTo>
                    <a:pt x="4512" y="1860"/>
                  </a:lnTo>
                  <a:lnTo>
                    <a:pt x="4452" y="1878"/>
                  </a:lnTo>
                  <a:lnTo>
                    <a:pt x="4458" y="1848"/>
                  </a:lnTo>
                  <a:lnTo>
                    <a:pt x="4410" y="1860"/>
                  </a:lnTo>
                  <a:lnTo>
                    <a:pt x="4416" y="1854"/>
                  </a:lnTo>
                  <a:lnTo>
                    <a:pt x="4422" y="1842"/>
                  </a:lnTo>
                  <a:lnTo>
                    <a:pt x="4440" y="1824"/>
                  </a:lnTo>
                  <a:lnTo>
                    <a:pt x="4446" y="1812"/>
                  </a:lnTo>
                  <a:lnTo>
                    <a:pt x="4446" y="1800"/>
                  </a:lnTo>
                  <a:lnTo>
                    <a:pt x="4434" y="1800"/>
                  </a:lnTo>
                  <a:lnTo>
                    <a:pt x="4422" y="1794"/>
                  </a:lnTo>
                  <a:lnTo>
                    <a:pt x="4398" y="1794"/>
                  </a:lnTo>
                  <a:lnTo>
                    <a:pt x="4404" y="1770"/>
                  </a:lnTo>
                  <a:lnTo>
                    <a:pt x="4368" y="1770"/>
                  </a:lnTo>
                  <a:lnTo>
                    <a:pt x="4380" y="1752"/>
                  </a:lnTo>
                  <a:lnTo>
                    <a:pt x="4356" y="1728"/>
                  </a:lnTo>
                  <a:lnTo>
                    <a:pt x="4368" y="1728"/>
                  </a:lnTo>
                  <a:lnTo>
                    <a:pt x="4380" y="1734"/>
                  </a:lnTo>
                  <a:lnTo>
                    <a:pt x="4404" y="1734"/>
                  </a:lnTo>
                  <a:lnTo>
                    <a:pt x="4410" y="1728"/>
                  </a:lnTo>
                  <a:lnTo>
                    <a:pt x="4422" y="1722"/>
                  </a:lnTo>
                  <a:lnTo>
                    <a:pt x="4434" y="1710"/>
                  </a:lnTo>
                  <a:lnTo>
                    <a:pt x="4440" y="1710"/>
                  </a:lnTo>
                  <a:lnTo>
                    <a:pt x="4398" y="1686"/>
                  </a:lnTo>
                  <a:lnTo>
                    <a:pt x="4446" y="1656"/>
                  </a:lnTo>
                  <a:lnTo>
                    <a:pt x="4398" y="1632"/>
                  </a:lnTo>
                  <a:lnTo>
                    <a:pt x="4350" y="1638"/>
                  </a:lnTo>
                  <a:lnTo>
                    <a:pt x="4404" y="1614"/>
                  </a:lnTo>
                  <a:lnTo>
                    <a:pt x="4368" y="1608"/>
                  </a:lnTo>
                  <a:lnTo>
                    <a:pt x="4410" y="1584"/>
                  </a:lnTo>
                  <a:lnTo>
                    <a:pt x="4404" y="1560"/>
                  </a:lnTo>
                  <a:lnTo>
                    <a:pt x="4374" y="1560"/>
                  </a:lnTo>
                  <a:lnTo>
                    <a:pt x="4380" y="1554"/>
                  </a:lnTo>
                  <a:lnTo>
                    <a:pt x="4392" y="1530"/>
                  </a:lnTo>
                  <a:lnTo>
                    <a:pt x="4374" y="1494"/>
                  </a:lnTo>
                  <a:lnTo>
                    <a:pt x="4362" y="1494"/>
                  </a:lnTo>
                  <a:lnTo>
                    <a:pt x="4374" y="1470"/>
                  </a:lnTo>
                  <a:lnTo>
                    <a:pt x="4362" y="1476"/>
                  </a:lnTo>
                  <a:lnTo>
                    <a:pt x="4356" y="1482"/>
                  </a:lnTo>
                  <a:lnTo>
                    <a:pt x="4344" y="1488"/>
                  </a:lnTo>
                  <a:lnTo>
                    <a:pt x="4332" y="1500"/>
                  </a:lnTo>
                  <a:lnTo>
                    <a:pt x="4332" y="1518"/>
                  </a:lnTo>
                  <a:lnTo>
                    <a:pt x="4302" y="1506"/>
                  </a:lnTo>
                  <a:lnTo>
                    <a:pt x="4308" y="1542"/>
                  </a:lnTo>
                  <a:lnTo>
                    <a:pt x="4284" y="1542"/>
                  </a:lnTo>
                  <a:lnTo>
                    <a:pt x="4272" y="1560"/>
                  </a:lnTo>
                  <a:lnTo>
                    <a:pt x="4278" y="1572"/>
                  </a:lnTo>
                  <a:lnTo>
                    <a:pt x="4254" y="1572"/>
                  </a:lnTo>
                  <a:lnTo>
                    <a:pt x="4230" y="1614"/>
                  </a:lnTo>
                  <a:lnTo>
                    <a:pt x="4218" y="1614"/>
                  </a:lnTo>
                  <a:lnTo>
                    <a:pt x="4236" y="1578"/>
                  </a:lnTo>
                  <a:lnTo>
                    <a:pt x="4224" y="1566"/>
                  </a:lnTo>
                  <a:lnTo>
                    <a:pt x="4212" y="1566"/>
                  </a:lnTo>
                  <a:lnTo>
                    <a:pt x="4194" y="1584"/>
                  </a:lnTo>
                  <a:lnTo>
                    <a:pt x="4182" y="1590"/>
                  </a:lnTo>
                  <a:lnTo>
                    <a:pt x="4176" y="1596"/>
                  </a:lnTo>
                  <a:lnTo>
                    <a:pt x="4164" y="1602"/>
                  </a:lnTo>
                  <a:lnTo>
                    <a:pt x="4158" y="1608"/>
                  </a:lnTo>
                  <a:lnTo>
                    <a:pt x="4146" y="1614"/>
                  </a:lnTo>
                  <a:lnTo>
                    <a:pt x="4140" y="1620"/>
                  </a:lnTo>
                  <a:lnTo>
                    <a:pt x="4116" y="1632"/>
                  </a:lnTo>
                  <a:lnTo>
                    <a:pt x="4110" y="1638"/>
                  </a:lnTo>
                  <a:lnTo>
                    <a:pt x="4116" y="1614"/>
                  </a:lnTo>
                  <a:lnTo>
                    <a:pt x="4116" y="1596"/>
                  </a:lnTo>
                  <a:lnTo>
                    <a:pt x="4080" y="1632"/>
                  </a:lnTo>
                  <a:lnTo>
                    <a:pt x="4014" y="1644"/>
                  </a:lnTo>
                  <a:lnTo>
                    <a:pt x="4074" y="1626"/>
                  </a:lnTo>
                  <a:lnTo>
                    <a:pt x="4080" y="1620"/>
                  </a:lnTo>
                  <a:lnTo>
                    <a:pt x="4092" y="1596"/>
                  </a:lnTo>
                  <a:lnTo>
                    <a:pt x="4098" y="1590"/>
                  </a:lnTo>
                  <a:lnTo>
                    <a:pt x="4098" y="1578"/>
                  </a:lnTo>
                  <a:lnTo>
                    <a:pt x="4092" y="1572"/>
                  </a:lnTo>
                  <a:lnTo>
                    <a:pt x="4050" y="1572"/>
                  </a:lnTo>
                  <a:lnTo>
                    <a:pt x="4038" y="1578"/>
                  </a:lnTo>
                  <a:lnTo>
                    <a:pt x="4032" y="1578"/>
                  </a:lnTo>
                  <a:lnTo>
                    <a:pt x="4020" y="1584"/>
                  </a:lnTo>
                  <a:lnTo>
                    <a:pt x="4002" y="1584"/>
                  </a:lnTo>
                  <a:lnTo>
                    <a:pt x="4002" y="1578"/>
                  </a:lnTo>
                  <a:lnTo>
                    <a:pt x="4008" y="1572"/>
                  </a:lnTo>
                  <a:lnTo>
                    <a:pt x="4020" y="1566"/>
                  </a:lnTo>
                  <a:lnTo>
                    <a:pt x="4026" y="1560"/>
                  </a:lnTo>
                  <a:lnTo>
                    <a:pt x="4032" y="1560"/>
                  </a:lnTo>
                  <a:lnTo>
                    <a:pt x="4032" y="1572"/>
                  </a:lnTo>
                  <a:lnTo>
                    <a:pt x="4050" y="1560"/>
                  </a:lnTo>
                  <a:lnTo>
                    <a:pt x="4044" y="1536"/>
                  </a:lnTo>
                  <a:lnTo>
                    <a:pt x="4050" y="1530"/>
                  </a:lnTo>
                  <a:lnTo>
                    <a:pt x="4062" y="1524"/>
                  </a:lnTo>
                  <a:lnTo>
                    <a:pt x="4074" y="1512"/>
                  </a:lnTo>
                  <a:lnTo>
                    <a:pt x="4074" y="1506"/>
                  </a:lnTo>
                  <a:lnTo>
                    <a:pt x="4068" y="1500"/>
                  </a:lnTo>
                  <a:lnTo>
                    <a:pt x="4056" y="1494"/>
                  </a:lnTo>
                  <a:lnTo>
                    <a:pt x="4044" y="1494"/>
                  </a:lnTo>
                  <a:lnTo>
                    <a:pt x="4032" y="1488"/>
                  </a:lnTo>
                  <a:lnTo>
                    <a:pt x="4014" y="1488"/>
                  </a:lnTo>
                  <a:lnTo>
                    <a:pt x="4044" y="1488"/>
                  </a:lnTo>
                  <a:lnTo>
                    <a:pt x="4056" y="1482"/>
                  </a:lnTo>
                  <a:lnTo>
                    <a:pt x="4074" y="1482"/>
                  </a:lnTo>
                  <a:lnTo>
                    <a:pt x="4086" y="1470"/>
                  </a:lnTo>
                  <a:lnTo>
                    <a:pt x="4098" y="1446"/>
                  </a:lnTo>
                  <a:lnTo>
                    <a:pt x="4104" y="1440"/>
                  </a:lnTo>
                  <a:lnTo>
                    <a:pt x="4110" y="1440"/>
                  </a:lnTo>
                  <a:lnTo>
                    <a:pt x="4122" y="1434"/>
                  </a:lnTo>
                  <a:lnTo>
                    <a:pt x="4128" y="1434"/>
                  </a:lnTo>
                  <a:lnTo>
                    <a:pt x="4134" y="1428"/>
                  </a:lnTo>
                  <a:lnTo>
                    <a:pt x="4122" y="1416"/>
                  </a:lnTo>
                  <a:lnTo>
                    <a:pt x="4110" y="1422"/>
                  </a:lnTo>
                  <a:lnTo>
                    <a:pt x="4098" y="1434"/>
                  </a:lnTo>
                  <a:lnTo>
                    <a:pt x="4092" y="1404"/>
                  </a:lnTo>
                  <a:lnTo>
                    <a:pt x="4068" y="1404"/>
                  </a:lnTo>
                  <a:lnTo>
                    <a:pt x="4050" y="1410"/>
                  </a:lnTo>
                  <a:lnTo>
                    <a:pt x="4026" y="1410"/>
                  </a:lnTo>
                  <a:lnTo>
                    <a:pt x="4020" y="1404"/>
                  </a:lnTo>
                  <a:lnTo>
                    <a:pt x="4020" y="1386"/>
                  </a:lnTo>
                  <a:lnTo>
                    <a:pt x="4038" y="1368"/>
                  </a:lnTo>
                  <a:lnTo>
                    <a:pt x="4032" y="1362"/>
                  </a:lnTo>
                  <a:lnTo>
                    <a:pt x="4014" y="1362"/>
                  </a:lnTo>
                  <a:lnTo>
                    <a:pt x="4008" y="1368"/>
                  </a:lnTo>
                  <a:lnTo>
                    <a:pt x="4020" y="1344"/>
                  </a:lnTo>
                  <a:lnTo>
                    <a:pt x="3984" y="1350"/>
                  </a:lnTo>
                  <a:lnTo>
                    <a:pt x="3984" y="1326"/>
                  </a:lnTo>
                  <a:lnTo>
                    <a:pt x="3978" y="1314"/>
                  </a:lnTo>
                  <a:lnTo>
                    <a:pt x="3972" y="1308"/>
                  </a:lnTo>
                  <a:lnTo>
                    <a:pt x="3948" y="1308"/>
                  </a:lnTo>
                  <a:lnTo>
                    <a:pt x="3930" y="1314"/>
                  </a:lnTo>
                  <a:lnTo>
                    <a:pt x="3906" y="1326"/>
                  </a:lnTo>
                  <a:lnTo>
                    <a:pt x="3900" y="1332"/>
                  </a:lnTo>
                  <a:lnTo>
                    <a:pt x="3894" y="1332"/>
                  </a:lnTo>
                  <a:lnTo>
                    <a:pt x="3888" y="1326"/>
                  </a:lnTo>
                  <a:lnTo>
                    <a:pt x="3876" y="1320"/>
                  </a:lnTo>
                  <a:lnTo>
                    <a:pt x="3864" y="1320"/>
                  </a:lnTo>
                  <a:lnTo>
                    <a:pt x="3852" y="1326"/>
                  </a:lnTo>
                  <a:lnTo>
                    <a:pt x="3846" y="1326"/>
                  </a:lnTo>
                  <a:lnTo>
                    <a:pt x="3834" y="1332"/>
                  </a:lnTo>
                  <a:lnTo>
                    <a:pt x="3822" y="1326"/>
                  </a:lnTo>
                  <a:lnTo>
                    <a:pt x="3762" y="1302"/>
                  </a:lnTo>
                  <a:lnTo>
                    <a:pt x="3738" y="1302"/>
                  </a:lnTo>
                  <a:lnTo>
                    <a:pt x="3714" y="1314"/>
                  </a:lnTo>
                  <a:lnTo>
                    <a:pt x="3708" y="1326"/>
                  </a:lnTo>
                  <a:lnTo>
                    <a:pt x="3702" y="1326"/>
                  </a:lnTo>
                  <a:lnTo>
                    <a:pt x="3684" y="1344"/>
                  </a:lnTo>
                  <a:lnTo>
                    <a:pt x="3684" y="1350"/>
                  </a:lnTo>
                  <a:lnTo>
                    <a:pt x="3696" y="1356"/>
                  </a:lnTo>
                  <a:lnTo>
                    <a:pt x="3702" y="1362"/>
                  </a:lnTo>
                  <a:lnTo>
                    <a:pt x="3708" y="1374"/>
                  </a:lnTo>
                  <a:lnTo>
                    <a:pt x="3708" y="1380"/>
                  </a:lnTo>
                  <a:lnTo>
                    <a:pt x="3702" y="1386"/>
                  </a:lnTo>
                  <a:lnTo>
                    <a:pt x="3690" y="1392"/>
                  </a:lnTo>
                  <a:lnTo>
                    <a:pt x="3672" y="1410"/>
                  </a:lnTo>
                  <a:lnTo>
                    <a:pt x="3660" y="1416"/>
                  </a:lnTo>
                  <a:lnTo>
                    <a:pt x="3636" y="1422"/>
                  </a:lnTo>
                  <a:lnTo>
                    <a:pt x="3660" y="1440"/>
                  </a:lnTo>
                  <a:lnTo>
                    <a:pt x="3654" y="1446"/>
                  </a:lnTo>
                  <a:lnTo>
                    <a:pt x="3642" y="1446"/>
                  </a:lnTo>
                  <a:lnTo>
                    <a:pt x="3636" y="1452"/>
                  </a:lnTo>
                  <a:lnTo>
                    <a:pt x="3636" y="1470"/>
                  </a:lnTo>
                  <a:lnTo>
                    <a:pt x="3642" y="1482"/>
                  </a:lnTo>
                  <a:lnTo>
                    <a:pt x="3642" y="1488"/>
                  </a:lnTo>
                  <a:lnTo>
                    <a:pt x="3636" y="1500"/>
                  </a:lnTo>
                  <a:lnTo>
                    <a:pt x="3624" y="1506"/>
                  </a:lnTo>
                  <a:lnTo>
                    <a:pt x="3618" y="1512"/>
                  </a:lnTo>
                  <a:lnTo>
                    <a:pt x="3606" y="1512"/>
                  </a:lnTo>
                  <a:lnTo>
                    <a:pt x="3582" y="1524"/>
                  </a:lnTo>
                  <a:lnTo>
                    <a:pt x="3576" y="1536"/>
                  </a:lnTo>
                  <a:lnTo>
                    <a:pt x="3576" y="1548"/>
                  </a:lnTo>
                  <a:lnTo>
                    <a:pt x="3570" y="1548"/>
                  </a:lnTo>
                  <a:lnTo>
                    <a:pt x="3564" y="1554"/>
                  </a:lnTo>
                  <a:lnTo>
                    <a:pt x="3552" y="1554"/>
                  </a:lnTo>
                  <a:lnTo>
                    <a:pt x="3540" y="1560"/>
                  </a:lnTo>
                  <a:lnTo>
                    <a:pt x="3534" y="1566"/>
                  </a:lnTo>
                  <a:lnTo>
                    <a:pt x="3522" y="1572"/>
                  </a:lnTo>
                  <a:lnTo>
                    <a:pt x="3504" y="1590"/>
                  </a:lnTo>
                  <a:lnTo>
                    <a:pt x="3510" y="1596"/>
                  </a:lnTo>
                  <a:lnTo>
                    <a:pt x="3522" y="1602"/>
                  </a:lnTo>
                  <a:lnTo>
                    <a:pt x="3534" y="1614"/>
                  </a:lnTo>
                  <a:lnTo>
                    <a:pt x="3552" y="1620"/>
                  </a:lnTo>
                  <a:lnTo>
                    <a:pt x="3558" y="1632"/>
                  </a:lnTo>
                  <a:lnTo>
                    <a:pt x="3564" y="1638"/>
                  </a:lnTo>
                  <a:lnTo>
                    <a:pt x="3564" y="1662"/>
                  </a:lnTo>
                  <a:lnTo>
                    <a:pt x="3558" y="1698"/>
                  </a:lnTo>
                  <a:lnTo>
                    <a:pt x="3540" y="1746"/>
                  </a:lnTo>
                  <a:lnTo>
                    <a:pt x="3510" y="1776"/>
                  </a:lnTo>
                  <a:lnTo>
                    <a:pt x="3468" y="1800"/>
                  </a:lnTo>
                  <a:lnTo>
                    <a:pt x="3426" y="1830"/>
                  </a:lnTo>
                  <a:lnTo>
                    <a:pt x="3390" y="1854"/>
                  </a:lnTo>
                  <a:lnTo>
                    <a:pt x="3366" y="1860"/>
                  </a:lnTo>
                  <a:lnTo>
                    <a:pt x="3336" y="1860"/>
                  </a:lnTo>
                  <a:lnTo>
                    <a:pt x="3300" y="1866"/>
                  </a:lnTo>
                  <a:lnTo>
                    <a:pt x="3276" y="1872"/>
                  </a:lnTo>
                  <a:lnTo>
                    <a:pt x="3258" y="1878"/>
                  </a:lnTo>
                  <a:lnTo>
                    <a:pt x="3258" y="1902"/>
                  </a:lnTo>
                  <a:lnTo>
                    <a:pt x="3264" y="1914"/>
                  </a:lnTo>
                  <a:lnTo>
                    <a:pt x="3264" y="1926"/>
                  </a:lnTo>
                  <a:lnTo>
                    <a:pt x="3270" y="1938"/>
                  </a:lnTo>
                  <a:lnTo>
                    <a:pt x="3270" y="1950"/>
                  </a:lnTo>
                  <a:lnTo>
                    <a:pt x="3252" y="1968"/>
                  </a:lnTo>
                  <a:lnTo>
                    <a:pt x="3234" y="2004"/>
                  </a:lnTo>
                  <a:lnTo>
                    <a:pt x="3234" y="2076"/>
                  </a:lnTo>
                  <a:lnTo>
                    <a:pt x="3210" y="2088"/>
                  </a:lnTo>
                  <a:lnTo>
                    <a:pt x="3204" y="2094"/>
                  </a:lnTo>
                  <a:lnTo>
                    <a:pt x="3180" y="2106"/>
                  </a:lnTo>
                  <a:lnTo>
                    <a:pt x="3180" y="2142"/>
                  </a:lnTo>
                  <a:lnTo>
                    <a:pt x="3156" y="2166"/>
                  </a:lnTo>
                  <a:lnTo>
                    <a:pt x="3156" y="2154"/>
                  </a:lnTo>
                  <a:lnTo>
                    <a:pt x="3162" y="2148"/>
                  </a:lnTo>
                  <a:lnTo>
                    <a:pt x="3162" y="2142"/>
                  </a:lnTo>
                  <a:lnTo>
                    <a:pt x="3156" y="2130"/>
                  </a:lnTo>
                  <a:lnTo>
                    <a:pt x="3138" y="2130"/>
                  </a:lnTo>
                  <a:lnTo>
                    <a:pt x="3126" y="2136"/>
                  </a:lnTo>
                  <a:lnTo>
                    <a:pt x="3108" y="2154"/>
                  </a:lnTo>
                  <a:lnTo>
                    <a:pt x="3108" y="2166"/>
                  </a:lnTo>
                  <a:lnTo>
                    <a:pt x="3114" y="2178"/>
                  </a:lnTo>
                  <a:lnTo>
                    <a:pt x="3114" y="2190"/>
                  </a:lnTo>
                  <a:lnTo>
                    <a:pt x="3108" y="2196"/>
                  </a:lnTo>
                  <a:lnTo>
                    <a:pt x="3108" y="2178"/>
                  </a:lnTo>
                  <a:lnTo>
                    <a:pt x="3102" y="2166"/>
                  </a:lnTo>
                  <a:lnTo>
                    <a:pt x="3090" y="2154"/>
                  </a:lnTo>
                  <a:lnTo>
                    <a:pt x="3078" y="2154"/>
                  </a:lnTo>
                  <a:lnTo>
                    <a:pt x="3066" y="2160"/>
                  </a:lnTo>
                  <a:lnTo>
                    <a:pt x="3042" y="2160"/>
                  </a:lnTo>
                  <a:lnTo>
                    <a:pt x="3036" y="2166"/>
                  </a:lnTo>
                  <a:lnTo>
                    <a:pt x="3030" y="2166"/>
                  </a:lnTo>
                  <a:lnTo>
                    <a:pt x="3042" y="2160"/>
                  </a:lnTo>
                  <a:lnTo>
                    <a:pt x="3060" y="2142"/>
                  </a:lnTo>
                  <a:lnTo>
                    <a:pt x="3072" y="2136"/>
                  </a:lnTo>
                  <a:lnTo>
                    <a:pt x="3078" y="2124"/>
                  </a:lnTo>
                  <a:lnTo>
                    <a:pt x="3078" y="2118"/>
                  </a:lnTo>
                  <a:lnTo>
                    <a:pt x="3072" y="2106"/>
                  </a:lnTo>
                  <a:lnTo>
                    <a:pt x="3060" y="2100"/>
                  </a:lnTo>
                  <a:lnTo>
                    <a:pt x="3048" y="2088"/>
                  </a:lnTo>
                  <a:lnTo>
                    <a:pt x="3030" y="2088"/>
                  </a:lnTo>
                  <a:lnTo>
                    <a:pt x="3024" y="2082"/>
                  </a:lnTo>
                  <a:lnTo>
                    <a:pt x="3018" y="2082"/>
                  </a:lnTo>
                  <a:lnTo>
                    <a:pt x="3024" y="2082"/>
                  </a:lnTo>
                  <a:lnTo>
                    <a:pt x="3042" y="2064"/>
                  </a:lnTo>
                  <a:lnTo>
                    <a:pt x="3042" y="2058"/>
                  </a:lnTo>
                  <a:lnTo>
                    <a:pt x="3030" y="2034"/>
                  </a:lnTo>
                  <a:lnTo>
                    <a:pt x="3030" y="2028"/>
                  </a:lnTo>
                  <a:lnTo>
                    <a:pt x="3024" y="2016"/>
                  </a:lnTo>
                  <a:lnTo>
                    <a:pt x="3060" y="1992"/>
                  </a:lnTo>
                  <a:lnTo>
                    <a:pt x="3060" y="1968"/>
                  </a:lnTo>
                  <a:lnTo>
                    <a:pt x="3084" y="1956"/>
                  </a:lnTo>
                  <a:lnTo>
                    <a:pt x="3084" y="1914"/>
                  </a:lnTo>
                  <a:lnTo>
                    <a:pt x="3090" y="1914"/>
                  </a:lnTo>
                  <a:lnTo>
                    <a:pt x="3102" y="1902"/>
                  </a:lnTo>
                  <a:lnTo>
                    <a:pt x="3114" y="1896"/>
                  </a:lnTo>
                  <a:lnTo>
                    <a:pt x="3132" y="1878"/>
                  </a:lnTo>
                  <a:lnTo>
                    <a:pt x="3126" y="1866"/>
                  </a:lnTo>
                  <a:lnTo>
                    <a:pt x="3120" y="1860"/>
                  </a:lnTo>
                  <a:lnTo>
                    <a:pt x="3084" y="1848"/>
                  </a:lnTo>
                  <a:lnTo>
                    <a:pt x="2976" y="1848"/>
                  </a:lnTo>
                  <a:lnTo>
                    <a:pt x="2940" y="1860"/>
                  </a:lnTo>
                  <a:lnTo>
                    <a:pt x="2946" y="1848"/>
                  </a:lnTo>
                  <a:lnTo>
                    <a:pt x="2952" y="1842"/>
                  </a:lnTo>
                  <a:lnTo>
                    <a:pt x="2952" y="1830"/>
                  </a:lnTo>
                  <a:lnTo>
                    <a:pt x="2958" y="1824"/>
                  </a:lnTo>
                  <a:lnTo>
                    <a:pt x="2952" y="1818"/>
                  </a:lnTo>
                  <a:lnTo>
                    <a:pt x="2940" y="1812"/>
                  </a:lnTo>
                  <a:lnTo>
                    <a:pt x="2928" y="1812"/>
                  </a:lnTo>
                  <a:lnTo>
                    <a:pt x="2892" y="1800"/>
                  </a:lnTo>
                  <a:lnTo>
                    <a:pt x="2874" y="1800"/>
                  </a:lnTo>
                  <a:lnTo>
                    <a:pt x="2868" y="1794"/>
                  </a:lnTo>
                  <a:lnTo>
                    <a:pt x="2862" y="1794"/>
                  </a:lnTo>
                  <a:lnTo>
                    <a:pt x="2862" y="1770"/>
                  </a:lnTo>
                  <a:lnTo>
                    <a:pt x="2856" y="1752"/>
                  </a:lnTo>
                  <a:lnTo>
                    <a:pt x="2844" y="1740"/>
                  </a:lnTo>
                  <a:lnTo>
                    <a:pt x="2790" y="1722"/>
                  </a:lnTo>
                  <a:lnTo>
                    <a:pt x="2778" y="1722"/>
                  </a:lnTo>
                  <a:lnTo>
                    <a:pt x="2778" y="1716"/>
                  </a:lnTo>
                  <a:lnTo>
                    <a:pt x="2766" y="1704"/>
                  </a:lnTo>
                  <a:lnTo>
                    <a:pt x="2754" y="1704"/>
                  </a:lnTo>
                  <a:lnTo>
                    <a:pt x="2736" y="1698"/>
                  </a:lnTo>
                  <a:lnTo>
                    <a:pt x="2694" y="1698"/>
                  </a:lnTo>
                  <a:lnTo>
                    <a:pt x="2646" y="1704"/>
                  </a:lnTo>
                  <a:lnTo>
                    <a:pt x="2610" y="1716"/>
                  </a:lnTo>
                  <a:lnTo>
                    <a:pt x="2592" y="1716"/>
                  </a:lnTo>
                  <a:lnTo>
                    <a:pt x="2598" y="1716"/>
                  </a:lnTo>
                  <a:lnTo>
                    <a:pt x="2604" y="1710"/>
                  </a:lnTo>
                  <a:lnTo>
                    <a:pt x="2616" y="1710"/>
                  </a:lnTo>
                  <a:lnTo>
                    <a:pt x="2628" y="1704"/>
                  </a:lnTo>
                  <a:lnTo>
                    <a:pt x="2634" y="1692"/>
                  </a:lnTo>
                  <a:lnTo>
                    <a:pt x="2640" y="1686"/>
                  </a:lnTo>
                  <a:lnTo>
                    <a:pt x="2646" y="1662"/>
                  </a:lnTo>
                  <a:lnTo>
                    <a:pt x="2658" y="1632"/>
                  </a:lnTo>
                  <a:lnTo>
                    <a:pt x="2664" y="1602"/>
                  </a:lnTo>
                  <a:lnTo>
                    <a:pt x="2670" y="1590"/>
                  </a:lnTo>
                  <a:lnTo>
                    <a:pt x="2658" y="1590"/>
                  </a:lnTo>
                  <a:lnTo>
                    <a:pt x="2646" y="1584"/>
                  </a:lnTo>
                  <a:lnTo>
                    <a:pt x="2616" y="1584"/>
                  </a:lnTo>
                  <a:lnTo>
                    <a:pt x="2610" y="1590"/>
                  </a:lnTo>
                  <a:lnTo>
                    <a:pt x="2598" y="1596"/>
                  </a:lnTo>
                  <a:lnTo>
                    <a:pt x="2592" y="1602"/>
                  </a:lnTo>
                  <a:lnTo>
                    <a:pt x="2580" y="1608"/>
                  </a:lnTo>
                  <a:lnTo>
                    <a:pt x="2598" y="1578"/>
                  </a:lnTo>
                  <a:lnTo>
                    <a:pt x="2592" y="1560"/>
                  </a:lnTo>
                  <a:lnTo>
                    <a:pt x="2610" y="1542"/>
                  </a:lnTo>
                  <a:lnTo>
                    <a:pt x="2616" y="1530"/>
                  </a:lnTo>
                  <a:lnTo>
                    <a:pt x="2640" y="1506"/>
                  </a:lnTo>
                  <a:lnTo>
                    <a:pt x="2646" y="1494"/>
                  </a:lnTo>
                  <a:lnTo>
                    <a:pt x="2664" y="1476"/>
                  </a:lnTo>
                  <a:lnTo>
                    <a:pt x="2694" y="1452"/>
                  </a:lnTo>
                  <a:lnTo>
                    <a:pt x="2730" y="1428"/>
                  </a:lnTo>
                  <a:lnTo>
                    <a:pt x="2754" y="1410"/>
                  </a:lnTo>
                  <a:lnTo>
                    <a:pt x="2766" y="1404"/>
                  </a:lnTo>
                  <a:lnTo>
                    <a:pt x="2760" y="1392"/>
                  </a:lnTo>
                  <a:lnTo>
                    <a:pt x="2826" y="1368"/>
                  </a:lnTo>
                  <a:lnTo>
                    <a:pt x="2826" y="1350"/>
                  </a:lnTo>
                  <a:lnTo>
                    <a:pt x="2868" y="1344"/>
                  </a:lnTo>
                  <a:lnTo>
                    <a:pt x="2868" y="1326"/>
                  </a:lnTo>
                  <a:lnTo>
                    <a:pt x="2898" y="1320"/>
                  </a:lnTo>
                  <a:lnTo>
                    <a:pt x="2952" y="1284"/>
                  </a:lnTo>
                  <a:lnTo>
                    <a:pt x="3006" y="1284"/>
                  </a:lnTo>
                  <a:lnTo>
                    <a:pt x="3042" y="1278"/>
                  </a:lnTo>
                  <a:lnTo>
                    <a:pt x="3060" y="1266"/>
                  </a:lnTo>
                  <a:lnTo>
                    <a:pt x="3060" y="1254"/>
                  </a:lnTo>
                  <a:lnTo>
                    <a:pt x="3030" y="1224"/>
                  </a:lnTo>
                  <a:lnTo>
                    <a:pt x="2970" y="1230"/>
                  </a:lnTo>
                  <a:lnTo>
                    <a:pt x="2982" y="1218"/>
                  </a:lnTo>
                  <a:lnTo>
                    <a:pt x="2928" y="1194"/>
                  </a:lnTo>
                  <a:lnTo>
                    <a:pt x="2952" y="1188"/>
                  </a:lnTo>
                  <a:lnTo>
                    <a:pt x="3036" y="1212"/>
                  </a:lnTo>
                  <a:lnTo>
                    <a:pt x="3054" y="1230"/>
                  </a:lnTo>
                  <a:lnTo>
                    <a:pt x="3066" y="1236"/>
                  </a:lnTo>
                  <a:lnTo>
                    <a:pt x="3096" y="1236"/>
                  </a:lnTo>
                  <a:lnTo>
                    <a:pt x="3108" y="1230"/>
                  </a:lnTo>
                  <a:lnTo>
                    <a:pt x="3114" y="1218"/>
                  </a:lnTo>
                  <a:lnTo>
                    <a:pt x="3126" y="1206"/>
                  </a:lnTo>
                  <a:lnTo>
                    <a:pt x="3132" y="1194"/>
                  </a:lnTo>
                  <a:lnTo>
                    <a:pt x="3144" y="1188"/>
                  </a:lnTo>
                  <a:lnTo>
                    <a:pt x="3150" y="1182"/>
                  </a:lnTo>
                  <a:lnTo>
                    <a:pt x="3156" y="1182"/>
                  </a:lnTo>
                  <a:lnTo>
                    <a:pt x="3180" y="1194"/>
                  </a:lnTo>
                  <a:lnTo>
                    <a:pt x="3198" y="1200"/>
                  </a:lnTo>
                  <a:lnTo>
                    <a:pt x="3210" y="1200"/>
                  </a:lnTo>
                  <a:lnTo>
                    <a:pt x="3246" y="1182"/>
                  </a:lnTo>
                  <a:lnTo>
                    <a:pt x="3282" y="1170"/>
                  </a:lnTo>
                  <a:lnTo>
                    <a:pt x="3318" y="1152"/>
                  </a:lnTo>
                  <a:lnTo>
                    <a:pt x="3336" y="1146"/>
                  </a:lnTo>
                  <a:lnTo>
                    <a:pt x="3360" y="1134"/>
                  </a:lnTo>
                  <a:lnTo>
                    <a:pt x="3372" y="1122"/>
                  </a:lnTo>
                  <a:lnTo>
                    <a:pt x="3366" y="1116"/>
                  </a:lnTo>
                  <a:lnTo>
                    <a:pt x="3342" y="1110"/>
                  </a:lnTo>
                  <a:lnTo>
                    <a:pt x="3264" y="1110"/>
                  </a:lnTo>
                  <a:lnTo>
                    <a:pt x="3258" y="1086"/>
                  </a:lnTo>
                  <a:lnTo>
                    <a:pt x="3174" y="1056"/>
                  </a:lnTo>
                  <a:lnTo>
                    <a:pt x="3186" y="1056"/>
                  </a:lnTo>
                  <a:lnTo>
                    <a:pt x="3216" y="1050"/>
                  </a:lnTo>
                  <a:lnTo>
                    <a:pt x="3252" y="1050"/>
                  </a:lnTo>
                  <a:lnTo>
                    <a:pt x="3282" y="1056"/>
                  </a:lnTo>
                  <a:lnTo>
                    <a:pt x="3294" y="1062"/>
                  </a:lnTo>
                  <a:lnTo>
                    <a:pt x="3306" y="1074"/>
                  </a:lnTo>
                  <a:lnTo>
                    <a:pt x="3324" y="1086"/>
                  </a:lnTo>
                  <a:lnTo>
                    <a:pt x="3336" y="1098"/>
                  </a:lnTo>
                  <a:lnTo>
                    <a:pt x="3348" y="1104"/>
                  </a:lnTo>
                  <a:lnTo>
                    <a:pt x="3372" y="1098"/>
                  </a:lnTo>
                  <a:lnTo>
                    <a:pt x="3408" y="1080"/>
                  </a:lnTo>
                  <a:lnTo>
                    <a:pt x="3444" y="1068"/>
                  </a:lnTo>
                  <a:lnTo>
                    <a:pt x="3474" y="1050"/>
                  </a:lnTo>
                  <a:lnTo>
                    <a:pt x="3486" y="1044"/>
                  </a:lnTo>
                  <a:lnTo>
                    <a:pt x="3462" y="1032"/>
                  </a:lnTo>
                  <a:lnTo>
                    <a:pt x="3468" y="1026"/>
                  </a:lnTo>
                  <a:lnTo>
                    <a:pt x="3492" y="1014"/>
                  </a:lnTo>
                  <a:lnTo>
                    <a:pt x="3522" y="1014"/>
                  </a:lnTo>
                  <a:lnTo>
                    <a:pt x="3528" y="1020"/>
                  </a:lnTo>
                  <a:lnTo>
                    <a:pt x="3534" y="1032"/>
                  </a:lnTo>
                  <a:lnTo>
                    <a:pt x="3540" y="1038"/>
                  </a:lnTo>
                  <a:lnTo>
                    <a:pt x="3570" y="1050"/>
                  </a:lnTo>
                  <a:lnTo>
                    <a:pt x="3576" y="1026"/>
                  </a:lnTo>
                  <a:lnTo>
                    <a:pt x="3594" y="1044"/>
                  </a:lnTo>
                  <a:lnTo>
                    <a:pt x="3600" y="1038"/>
                  </a:lnTo>
                  <a:lnTo>
                    <a:pt x="3600" y="1026"/>
                  </a:lnTo>
                  <a:lnTo>
                    <a:pt x="3594" y="1014"/>
                  </a:lnTo>
                  <a:lnTo>
                    <a:pt x="3582" y="1002"/>
                  </a:lnTo>
                  <a:lnTo>
                    <a:pt x="3564" y="990"/>
                  </a:lnTo>
                  <a:lnTo>
                    <a:pt x="3606" y="984"/>
                  </a:lnTo>
                  <a:lnTo>
                    <a:pt x="3606" y="990"/>
                  </a:lnTo>
                  <a:lnTo>
                    <a:pt x="3612" y="996"/>
                  </a:lnTo>
                  <a:lnTo>
                    <a:pt x="3612" y="1008"/>
                  </a:lnTo>
                  <a:lnTo>
                    <a:pt x="3624" y="1032"/>
                  </a:lnTo>
                  <a:lnTo>
                    <a:pt x="3630" y="1038"/>
                  </a:lnTo>
                  <a:lnTo>
                    <a:pt x="3636" y="1038"/>
                  </a:lnTo>
                  <a:lnTo>
                    <a:pt x="3654" y="1032"/>
                  </a:lnTo>
                  <a:lnTo>
                    <a:pt x="3690" y="1026"/>
                  </a:lnTo>
                  <a:lnTo>
                    <a:pt x="3732" y="1008"/>
                  </a:lnTo>
                  <a:lnTo>
                    <a:pt x="3768" y="990"/>
                  </a:lnTo>
                  <a:lnTo>
                    <a:pt x="3798" y="972"/>
                  </a:lnTo>
                  <a:lnTo>
                    <a:pt x="3798" y="960"/>
                  </a:lnTo>
                  <a:lnTo>
                    <a:pt x="3786" y="942"/>
                  </a:lnTo>
                  <a:lnTo>
                    <a:pt x="3780" y="930"/>
                  </a:lnTo>
                  <a:lnTo>
                    <a:pt x="3774" y="912"/>
                  </a:lnTo>
                  <a:lnTo>
                    <a:pt x="3774" y="900"/>
                  </a:lnTo>
                  <a:lnTo>
                    <a:pt x="3780" y="894"/>
                  </a:lnTo>
                  <a:lnTo>
                    <a:pt x="3792" y="894"/>
                  </a:lnTo>
                  <a:lnTo>
                    <a:pt x="3804" y="888"/>
                  </a:lnTo>
                  <a:lnTo>
                    <a:pt x="3822" y="888"/>
                  </a:lnTo>
                  <a:lnTo>
                    <a:pt x="3840" y="882"/>
                  </a:lnTo>
                  <a:lnTo>
                    <a:pt x="3858" y="882"/>
                  </a:lnTo>
                  <a:lnTo>
                    <a:pt x="3864" y="876"/>
                  </a:lnTo>
                  <a:lnTo>
                    <a:pt x="3870" y="876"/>
                  </a:lnTo>
                  <a:lnTo>
                    <a:pt x="3870" y="858"/>
                  </a:lnTo>
                  <a:lnTo>
                    <a:pt x="3864" y="846"/>
                  </a:lnTo>
                  <a:lnTo>
                    <a:pt x="3864" y="840"/>
                  </a:lnTo>
                  <a:lnTo>
                    <a:pt x="3858" y="828"/>
                  </a:lnTo>
                  <a:lnTo>
                    <a:pt x="3840" y="804"/>
                  </a:lnTo>
                  <a:lnTo>
                    <a:pt x="3822" y="798"/>
                  </a:lnTo>
                  <a:lnTo>
                    <a:pt x="3786" y="792"/>
                  </a:lnTo>
                  <a:lnTo>
                    <a:pt x="3744" y="792"/>
                  </a:lnTo>
                  <a:lnTo>
                    <a:pt x="3708" y="804"/>
                  </a:lnTo>
                  <a:lnTo>
                    <a:pt x="3690" y="822"/>
                  </a:lnTo>
                  <a:lnTo>
                    <a:pt x="3690" y="840"/>
                  </a:lnTo>
                  <a:lnTo>
                    <a:pt x="3696" y="840"/>
                  </a:lnTo>
                  <a:lnTo>
                    <a:pt x="3702" y="846"/>
                  </a:lnTo>
                  <a:lnTo>
                    <a:pt x="3666" y="870"/>
                  </a:lnTo>
                  <a:lnTo>
                    <a:pt x="3642" y="870"/>
                  </a:lnTo>
                  <a:lnTo>
                    <a:pt x="3576" y="918"/>
                  </a:lnTo>
                  <a:lnTo>
                    <a:pt x="3552" y="930"/>
                  </a:lnTo>
                  <a:lnTo>
                    <a:pt x="3546" y="936"/>
                  </a:lnTo>
                  <a:lnTo>
                    <a:pt x="3540" y="948"/>
                  </a:lnTo>
                  <a:lnTo>
                    <a:pt x="3522" y="966"/>
                  </a:lnTo>
                  <a:lnTo>
                    <a:pt x="3492" y="966"/>
                  </a:lnTo>
                  <a:lnTo>
                    <a:pt x="3456" y="984"/>
                  </a:lnTo>
                  <a:lnTo>
                    <a:pt x="3456" y="972"/>
                  </a:lnTo>
                  <a:lnTo>
                    <a:pt x="3450" y="954"/>
                  </a:lnTo>
                  <a:lnTo>
                    <a:pt x="3450" y="918"/>
                  </a:lnTo>
                  <a:lnTo>
                    <a:pt x="3456" y="912"/>
                  </a:lnTo>
                  <a:lnTo>
                    <a:pt x="3480" y="900"/>
                  </a:lnTo>
                  <a:lnTo>
                    <a:pt x="3498" y="900"/>
                  </a:lnTo>
                  <a:lnTo>
                    <a:pt x="3510" y="894"/>
                  </a:lnTo>
                  <a:lnTo>
                    <a:pt x="3516" y="882"/>
                  </a:lnTo>
                  <a:lnTo>
                    <a:pt x="3516" y="870"/>
                  </a:lnTo>
                  <a:lnTo>
                    <a:pt x="3510" y="852"/>
                  </a:lnTo>
                  <a:lnTo>
                    <a:pt x="3504" y="846"/>
                  </a:lnTo>
                  <a:lnTo>
                    <a:pt x="3498" y="834"/>
                  </a:lnTo>
                  <a:lnTo>
                    <a:pt x="3486" y="834"/>
                  </a:lnTo>
                  <a:lnTo>
                    <a:pt x="3450" y="852"/>
                  </a:lnTo>
                  <a:lnTo>
                    <a:pt x="3432" y="858"/>
                  </a:lnTo>
                  <a:lnTo>
                    <a:pt x="3420" y="864"/>
                  </a:lnTo>
                  <a:lnTo>
                    <a:pt x="3414" y="870"/>
                  </a:lnTo>
                  <a:lnTo>
                    <a:pt x="3408" y="870"/>
                  </a:lnTo>
                  <a:lnTo>
                    <a:pt x="3378" y="900"/>
                  </a:lnTo>
                  <a:lnTo>
                    <a:pt x="3372" y="888"/>
                  </a:lnTo>
                  <a:lnTo>
                    <a:pt x="3396" y="858"/>
                  </a:lnTo>
                  <a:lnTo>
                    <a:pt x="3396" y="840"/>
                  </a:lnTo>
                  <a:lnTo>
                    <a:pt x="3438" y="822"/>
                  </a:lnTo>
                  <a:lnTo>
                    <a:pt x="3402" y="816"/>
                  </a:lnTo>
                  <a:lnTo>
                    <a:pt x="3408" y="804"/>
                  </a:lnTo>
                  <a:lnTo>
                    <a:pt x="3360" y="816"/>
                  </a:lnTo>
                  <a:lnTo>
                    <a:pt x="3336" y="804"/>
                  </a:lnTo>
                  <a:lnTo>
                    <a:pt x="3378" y="792"/>
                  </a:lnTo>
                  <a:lnTo>
                    <a:pt x="3378" y="774"/>
                  </a:lnTo>
                  <a:lnTo>
                    <a:pt x="3390" y="774"/>
                  </a:lnTo>
                  <a:lnTo>
                    <a:pt x="3396" y="780"/>
                  </a:lnTo>
                  <a:lnTo>
                    <a:pt x="3420" y="780"/>
                  </a:lnTo>
                  <a:lnTo>
                    <a:pt x="3426" y="774"/>
                  </a:lnTo>
                  <a:lnTo>
                    <a:pt x="3426" y="762"/>
                  </a:lnTo>
                  <a:lnTo>
                    <a:pt x="3420" y="756"/>
                  </a:lnTo>
                  <a:lnTo>
                    <a:pt x="3408" y="756"/>
                  </a:lnTo>
                  <a:lnTo>
                    <a:pt x="3396" y="744"/>
                  </a:lnTo>
                  <a:lnTo>
                    <a:pt x="3396" y="738"/>
                  </a:lnTo>
                  <a:lnTo>
                    <a:pt x="3420" y="690"/>
                  </a:lnTo>
                  <a:lnTo>
                    <a:pt x="3426" y="684"/>
                  </a:lnTo>
                  <a:lnTo>
                    <a:pt x="3426" y="672"/>
                  </a:lnTo>
                  <a:lnTo>
                    <a:pt x="3420" y="666"/>
                  </a:lnTo>
                  <a:lnTo>
                    <a:pt x="3414" y="666"/>
                  </a:lnTo>
                  <a:lnTo>
                    <a:pt x="3372" y="648"/>
                  </a:lnTo>
                  <a:lnTo>
                    <a:pt x="3348" y="660"/>
                  </a:lnTo>
                  <a:lnTo>
                    <a:pt x="3336" y="660"/>
                  </a:lnTo>
                  <a:lnTo>
                    <a:pt x="3318" y="666"/>
                  </a:lnTo>
                  <a:lnTo>
                    <a:pt x="3312" y="666"/>
                  </a:lnTo>
                  <a:lnTo>
                    <a:pt x="3306" y="672"/>
                  </a:lnTo>
                  <a:lnTo>
                    <a:pt x="3306" y="690"/>
                  </a:lnTo>
                  <a:lnTo>
                    <a:pt x="3240" y="690"/>
                  </a:lnTo>
                  <a:lnTo>
                    <a:pt x="3228" y="696"/>
                  </a:lnTo>
                  <a:lnTo>
                    <a:pt x="3222" y="702"/>
                  </a:lnTo>
                  <a:lnTo>
                    <a:pt x="3210" y="708"/>
                  </a:lnTo>
                  <a:lnTo>
                    <a:pt x="3198" y="720"/>
                  </a:lnTo>
                  <a:lnTo>
                    <a:pt x="3204" y="726"/>
                  </a:lnTo>
                  <a:lnTo>
                    <a:pt x="3216" y="732"/>
                  </a:lnTo>
                  <a:lnTo>
                    <a:pt x="3228" y="732"/>
                  </a:lnTo>
                  <a:lnTo>
                    <a:pt x="3234" y="738"/>
                  </a:lnTo>
                  <a:lnTo>
                    <a:pt x="3228" y="738"/>
                  </a:lnTo>
                  <a:lnTo>
                    <a:pt x="3222" y="744"/>
                  </a:lnTo>
                  <a:lnTo>
                    <a:pt x="3204" y="744"/>
                  </a:lnTo>
                  <a:lnTo>
                    <a:pt x="3180" y="756"/>
                  </a:lnTo>
                  <a:lnTo>
                    <a:pt x="3168" y="768"/>
                  </a:lnTo>
                  <a:lnTo>
                    <a:pt x="3168" y="774"/>
                  </a:lnTo>
                  <a:lnTo>
                    <a:pt x="3174" y="786"/>
                  </a:lnTo>
                  <a:lnTo>
                    <a:pt x="3186" y="798"/>
                  </a:lnTo>
                  <a:lnTo>
                    <a:pt x="3198" y="804"/>
                  </a:lnTo>
                  <a:lnTo>
                    <a:pt x="3204" y="810"/>
                  </a:lnTo>
                  <a:lnTo>
                    <a:pt x="3210" y="810"/>
                  </a:lnTo>
                  <a:lnTo>
                    <a:pt x="3234" y="798"/>
                  </a:lnTo>
                  <a:lnTo>
                    <a:pt x="3234" y="822"/>
                  </a:lnTo>
                  <a:lnTo>
                    <a:pt x="3240" y="828"/>
                  </a:lnTo>
                  <a:lnTo>
                    <a:pt x="3246" y="828"/>
                  </a:lnTo>
                  <a:lnTo>
                    <a:pt x="3258" y="822"/>
                  </a:lnTo>
                  <a:lnTo>
                    <a:pt x="3282" y="822"/>
                  </a:lnTo>
                  <a:lnTo>
                    <a:pt x="3276" y="828"/>
                  </a:lnTo>
                  <a:lnTo>
                    <a:pt x="3252" y="840"/>
                  </a:lnTo>
                  <a:lnTo>
                    <a:pt x="3246" y="840"/>
                  </a:lnTo>
                  <a:lnTo>
                    <a:pt x="3228" y="828"/>
                  </a:lnTo>
                  <a:lnTo>
                    <a:pt x="3222" y="846"/>
                  </a:lnTo>
                  <a:lnTo>
                    <a:pt x="3204" y="846"/>
                  </a:lnTo>
                  <a:lnTo>
                    <a:pt x="3192" y="852"/>
                  </a:lnTo>
                  <a:lnTo>
                    <a:pt x="3186" y="852"/>
                  </a:lnTo>
                  <a:lnTo>
                    <a:pt x="3180" y="858"/>
                  </a:lnTo>
                  <a:lnTo>
                    <a:pt x="3204" y="858"/>
                  </a:lnTo>
                  <a:lnTo>
                    <a:pt x="3228" y="846"/>
                  </a:lnTo>
                  <a:lnTo>
                    <a:pt x="3240" y="846"/>
                  </a:lnTo>
                  <a:lnTo>
                    <a:pt x="3240" y="852"/>
                  </a:lnTo>
                  <a:lnTo>
                    <a:pt x="3228" y="870"/>
                  </a:lnTo>
                  <a:lnTo>
                    <a:pt x="3210" y="882"/>
                  </a:lnTo>
                  <a:lnTo>
                    <a:pt x="3198" y="888"/>
                  </a:lnTo>
                  <a:lnTo>
                    <a:pt x="3180" y="894"/>
                  </a:lnTo>
                  <a:lnTo>
                    <a:pt x="3168" y="900"/>
                  </a:lnTo>
                  <a:lnTo>
                    <a:pt x="3162" y="906"/>
                  </a:lnTo>
                  <a:lnTo>
                    <a:pt x="3138" y="918"/>
                  </a:lnTo>
                  <a:lnTo>
                    <a:pt x="3132" y="924"/>
                  </a:lnTo>
                  <a:lnTo>
                    <a:pt x="3120" y="918"/>
                  </a:lnTo>
                  <a:lnTo>
                    <a:pt x="3114" y="918"/>
                  </a:lnTo>
                  <a:lnTo>
                    <a:pt x="3102" y="912"/>
                  </a:lnTo>
                  <a:lnTo>
                    <a:pt x="3090" y="912"/>
                  </a:lnTo>
                  <a:lnTo>
                    <a:pt x="3072" y="930"/>
                  </a:lnTo>
                  <a:lnTo>
                    <a:pt x="3060" y="936"/>
                  </a:lnTo>
                  <a:lnTo>
                    <a:pt x="3054" y="948"/>
                  </a:lnTo>
                  <a:lnTo>
                    <a:pt x="3054" y="972"/>
                  </a:lnTo>
                  <a:lnTo>
                    <a:pt x="3048" y="978"/>
                  </a:lnTo>
                  <a:lnTo>
                    <a:pt x="3042" y="966"/>
                  </a:lnTo>
                  <a:lnTo>
                    <a:pt x="3030" y="966"/>
                  </a:lnTo>
                  <a:lnTo>
                    <a:pt x="3018" y="960"/>
                  </a:lnTo>
                  <a:lnTo>
                    <a:pt x="3012" y="960"/>
                  </a:lnTo>
                  <a:lnTo>
                    <a:pt x="3006" y="954"/>
                  </a:lnTo>
                  <a:lnTo>
                    <a:pt x="3030" y="930"/>
                  </a:lnTo>
                  <a:lnTo>
                    <a:pt x="3042" y="924"/>
                  </a:lnTo>
                  <a:lnTo>
                    <a:pt x="3060" y="906"/>
                  </a:lnTo>
                  <a:lnTo>
                    <a:pt x="3072" y="900"/>
                  </a:lnTo>
                  <a:lnTo>
                    <a:pt x="3036" y="900"/>
                  </a:lnTo>
                  <a:lnTo>
                    <a:pt x="3030" y="888"/>
                  </a:lnTo>
                  <a:lnTo>
                    <a:pt x="3018" y="882"/>
                  </a:lnTo>
                  <a:lnTo>
                    <a:pt x="2994" y="882"/>
                  </a:lnTo>
                  <a:lnTo>
                    <a:pt x="2988" y="888"/>
                  </a:lnTo>
                  <a:lnTo>
                    <a:pt x="2946" y="888"/>
                  </a:lnTo>
                  <a:lnTo>
                    <a:pt x="2946" y="894"/>
                  </a:lnTo>
                  <a:lnTo>
                    <a:pt x="2940" y="906"/>
                  </a:lnTo>
                  <a:lnTo>
                    <a:pt x="2940" y="918"/>
                  </a:lnTo>
                  <a:lnTo>
                    <a:pt x="2946" y="918"/>
                  </a:lnTo>
                  <a:lnTo>
                    <a:pt x="2952" y="924"/>
                  </a:lnTo>
                  <a:lnTo>
                    <a:pt x="2964" y="924"/>
                  </a:lnTo>
                  <a:lnTo>
                    <a:pt x="2976" y="936"/>
                  </a:lnTo>
                  <a:lnTo>
                    <a:pt x="2982" y="936"/>
                  </a:lnTo>
                  <a:lnTo>
                    <a:pt x="2976" y="942"/>
                  </a:lnTo>
                  <a:lnTo>
                    <a:pt x="2958" y="942"/>
                  </a:lnTo>
                  <a:lnTo>
                    <a:pt x="2952" y="936"/>
                  </a:lnTo>
                  <a:lnTo>
                    <a:pt x="2940" y="930"/>
                  </a:lnTo>
                  <a:lnTo>
                    <a:pt x="2934" y="924"/>
                  </a:lnTo>
                  <a:lnTo>
                    <a:pt x="2916" y="912"/>
                  </a:lnTo>
                  <a:lnTo>
                    <a:pt x="2910" y="942"/>
                  </a:lnTo>
                  <a:lnTo>
                    <a:pt x="2904" y="942"/>
                  </a:lnTo>
                  <a:lnTo>
                    <a:pt x="2898" y="948"/>
                  </a:lnTo>
                  <a:lnTo>
                    <a:pt x="2862" y="948"/>
                  </a:lnTo>
                  <a:lnTo>
                    <a:pt x="2844" y="942"/>
                  </a:lnTo>
                  <a:lnTo>
                    <a:pt x="2826" y="942"/>
                  </a:lnTo>
                  <a:lnTo>
                    <a:pt x="2808" y="936"/>
                  </a:lnTo>
                  <a:lnTo>
                    <a:pt x="2718" y="936"/>
                  </a:lnTo>
                  <a:lnTo>
                    <a:pt x="2706" y="930"/>
                  </a:lnTo>
                  <a:lnTo>
                    <a:pt x="2700" y="918"/>
                  </a:lnTo>
                  <a:lnTo>
                    <a:pt x="2688" y="912"/>
                  </a:lnTo>
                  <a:lnTo>
                    <a:pt x="2628" y="918"/>
                  </a:lnTo>
                  <a:lnTo>
                    <a:pt x="2622" y="912"/>
                  </a:lnTo>
                  <a:lnTo>
                    <a:pt x="2616" y="900"/>
                  </a:lnTo>
                  <a:lnTo>
                    <a:pt x="2604" y="894"/>
                  </a:lnTo>
                  <a:lnTo>
                    <a:pt x="2598" y="894"/>
                  </a:lnTo>
                  <a:lnTo>
                    <a:pt x="2586" y="888"/>
                  </a:lnTo>
                  <a:lnTo>
                    <a:pt x="2568" y="888"/>
                  </a:lnTo>
                  <a:lnTo>
                    <a:pt x="2556" y="894"/>
                  </a:lnTo>
                  <a:lnTo>
                    <a:pt x="2538" y="900"/>
                  </a:lnTo>
                  <a:lnTo>
                    <a:pt x="2532" y="906"/>
                  </a:lnTo>
                  <a:lnTo>
                    <a:pt x="2526" y="906"/>
                  </a:lnTo>
                  <a:lnTo>
                    <a:pt x="2526" y="912"/>
                  </a:lnTo>
                  <a:lnTo>
                    <a:pt x="2484" y="912"/>
                  </a:lnTo>
                  <a:lnTo>
                    <a:pt x="2472" y="906"/>
                  </a:lnTo>
                  <a:lnTo>
                    <a:pt x="2442" y="906"/>
                  </a:lnTo>
                  <a:lnTo>
                    <a:pt x="2430" y="918"/>
                  </a:lnTo>
                  <a:lnTo>
                    <a:pt x="2430" y="930"/>
                  </a:lnTo>
                  <a:lnTo>
                    <a:pt x="2418" y="954"/>
                  </a:lnTo>
                  <a:lnTo>
                    <a:pt x="2412" y="960"/>
                  </a:lnTo>
                  <a:lnTo>
                    <a:pt x="2412" y="966"/>
                  </a:lnTo>
                  <a:lnTo>
                    <a:pt x="2400" y="996"/>
                  </a:lnTo>
                  <a:lnTo>
                    <a:pt x="2364" y="996"/>
                  </a:lnTo>
                  <a:lnTo>
                    <a:pt x="2358" y="1026"/>
                  </a:lnTo>
                  <a:lnTo>
                    <a:pt x="2334" y="978"/>
                  </a:lnTo>
                  <a:lnTo>
                    <a:pt x="2340" y="978"/>
                  </a:lnTo>
                  <a:lnTo>
                    <a:pt x="2352" y="984"/>
                  </a:lnTo>
                  <a:lnTo>
                    <a:pt x="2376" y="984"/>
                  </a:lnTo>
                  <a:lnTo>
                    <a:pt x="2388" y="972"/>
                  </a:lnTo>
                  <a:lnTo>
                    <a:pt x="2358" y="942"/>
                  </a:lnTo>
                  <a:lnTo>
                    <a:pt x="2340" y="942"/>
                  </a:lnTo>
                  <a:lnTo>
                    <a:pt x="2328" y="936"/>
                  </a:lnTo>
                  <a:lnTo>
                    <a:pt x="2316" y="936"/>
                  </a:lnTo>
                  <a:lnTo>
                    <a:pt x="2322" y="918"/>
                  </a:lnTo>
                  <a:lnTo>
                    <a:pt x="2304" y="924"/>
                  </a:lnTo>
                  <a:lnTo>
                    <a:pt x="2262" y="930"/>
                  </a:lnTo>
                  <a:lnTo>
                    <a:pt x="2208" y="936"/>
                  </a:lnTo>
                  <a:lnTo>
                    <a:pt x="2160" y="942"/>
                  </a:lnTo>
                  <a:lnTo>
                    <a:pt x="2112" y="942"/>
                  </a:lnTo>
                  <a:lnTo>
                    <a:pt x="2064" y="936"/>
                  </a:lnTo>
                  <a:lnTo>
                    <a:pt x="2034" y="930"/>
                  </a:lnTo>
                  <a:lnTo>
                    <a:pt x="2028" y="924"/>
                  </a:lnTo>
                  <a:lnTo>
                    <a:pt x="2052" y="918"/>
                  </a:lnTo>
                  <a:lnTo>
                    <a:pt x="2082" y="918"/>
                  </a:lnTo>
                  <a:lnTo>
                    <a:pt x="2118" y="912"/>
                  </a:lnTo>
                  <a:lnTo>
                    <a:pt x="2142" y="900"/>
                  </a:lnTo>
                  <a:lnTo>
                    <a:pt x="2142" y="888"/>
                  </a:lnTo>
                  <a:lnTo>
                    <a:pt x="2112" y="864"/>
                  </a:lnTo>
                  <a:lnTo>
                    <a:pt x="2082" y="852"/>
                  </a:lnTo>
                  <a:lnTo>
                    <a:pt x="2004" y="852"/>
                  </a:lnTo>
                  <a:lnTo>
                    <a:pt x="1968" y="840"/>
                  </a:lnTo>
                  <a:lnTo>
                    <a:pt x="1944" y="834"/>
                  </a:lnTo>
                  <a:lnTo>
                    <a:pt x="1938" y="828"/>
                  </a:lnTo>
                  <a:lnTo>
                    <a:pt x="1908" y="828"/>
                  </a:lnTo>
                  <a:lnTo>
                    <a:pt x="1896" y="822"/>
                  </a:lnTo>
                  <a:lnTo>
                    <a:pt x="1866" y="804"/>
                  </a:lnTo>
                  <a:lnTo>
                    <a:pt x="1836" y="792"/>
                  </a:lnTo>
                  <a:lnTo>
                    <a:pt x="1812" y="786"/>
                  </a:lnTo>
                  <a:lnTo>
                    <a:pt x="1800" y="792"/>
                  </a:lnTo>
                  <a:lnTo>
                    <a:pt x="1782" y="798"/>
                  </a:lnTo>
                  <a:lnTo>
                    <a:pt x="1770" y="804"/>
                  </a:lnTo>
                  <a:lnTo>
                    <a:pt x="1758" y="816"/>
                  </a:lnTo>
                  <a:lnTo>
                    <a:pt x="1734" y="828"/>
                  </a:lnTo>
                  <a:lnTo>
                    <a:pt x="1680" y="828"/>
                  </a:lnTo>
                  <a:lnTo>
                    <a:pt x="1710" y="810"/>
                  </a:lnTo>
                  <a:lnTo>
                    <a:pt x="1710" y="798"/>
                  </a:lnTo>
                  <a:lnTo>
                    <a:pt x="1734" y="768"/>
                  </a:lnTo>
                  <a:lnTo>
                    <a:pt x="1728" y="768"/>
                  </a:lnTo>
                  <a:lnTo>
                    <a:pt x="1722" y="774"/>
                  </a:lnTo>
                  <a:lnTo>
                    <a:pt x="1674" y="798"/>
                  </a:lnTo>
                  <a:lnTo>
                    <a:pt x="1650" y="822"/>
                  </a:lnTo>
                  <a:lnTo>
                    <a:pt x="1638" y="828"/>
                  </a:lnTo>
                  <a:lnTo>
                    <a:pt x="1620" y="834"/>
                  </a:lnTo>
                  <a:lnTo>
                    <a:pt x="1608" y="828"/>
                  </a:lnTo>
                  <a:lnTo>
                    <a:pt x="1602" y="816"/>
                  </a:lnTo>
                  <a:lnTo>
                    <a:pt x="1602" y="798"/>
                  </a:lnTo>
                  <a:lnTo>
                    <a:pt x="1614" y="774"/>
                  </a:lnTo>
                  <a:lnTo>
                    <a:pt x="1614" y="762"/>
                  </a:lnTo>
                  <a:lnTo>
                    <a:pt x="1608" y="750"/>
                  </a:lnTo>
                  <a:lnTo>
                    <a:pt x="1596" y="744"/>
                  </a:lnTo>
                  <a:lnTo>
                    <a:pt x="1590" y="738"/>
                  </a:lnTo>
                  <a:lnTo>
                    <a:pt x="1578" y="738"/>
                  </a:lnTo>
                  <a:lnTo>
                    <a:pt x="1572" y="744"/>
                  </a:lnTo>
                  <a:lnTo>
                    <a:pt x="1572" y="750"/>
                  </a:lnTo>
                  <a:lnTo>
                    <a:pt x="1578" y="762"/>
                  </a:lnTo>
                  <a:lnTo>
                    <a:pt x="1584" y="768"/>
                  </a:lnTo>
                  <a:lnTo>
                    <a:pt x="1542" y="768"/>
                  </a:lnTo>
                  <a:lnTo>
                    <a:pt x="1530" y="774"/>
                  </a:lnTo>
                  <a:lnTo>
                    <a:pt x="1512" y="780"/>
                  </a:lnTo>
                  <a:lnTo>
                    <a:pt x="1494" y="798"/>
                  </a:lnTo>
                  <a:lnTo>
                    <a:pt x="1446" y="798"/>
                  </a:lnTo>
                  <a:lnTo>
                    <a:pt x="1428" y="804"/>
                  </a:lnTo>
                  <a:lnTo>
                    <a:pt x="1416" y="804"/>
                  </a:lnTo>
                  <a:lnTo>
                    <a:pt x="1398" y="810"/>
                  </a:lnTo>
                  <a:lnTo>
                    <a:pt x="1380" y="810"/>
                  </a:lnTo>
                  <a:lnTo>
                    <a:pt x="1374" y="816"/>
                  </a:lnTo>
                  <a:lnTo>
                    <a:pt x="1368" y="816"/>
                  </a:lnTo>
                  <a:lnTo>
                    <a:pt x="1356" y="822"/>
                  </a:lnTo>
                  <a:lnTo>
                    <a:pt x="1350" y="828"/>
                  </a:lnTo>
                  <a:lnTo>
                    <a:pt x="1338" y="834"/>
                  </a:lnTo>
                  <a:lnTo>
                    <a:pt x="1314" y="816"/>
                  </a:lnTo>
                  <a:lnTo>
                    <a:pt x="1302" y="822"/>
                  </a:lnTo>
                  <a:lnTo>
                    <a:pt x="1296" y="828"/>
                  </a:lnTo>
                  <a:lnTo>
                    <a:pt x="1272" y="840"/>
                  </a:lnTo>
                  <a:lnTo>
                    <a:pt x="1260" y="840"/>
                  </a:lnTo>
                  <a:lnTo>
                    <a:pt x="1254" y="846"/>
                  </a:lnTo>
                  <a:lnTo>
                    <a:pt x="1242" y="846"/>
                  </a:lnTo>
                  <a:lnTo>
                    <a:pt x="1230" y="852"/>
                  </a:lnTo>
                  <a:lnTo>
                    <a:pt x="1224" y="858"/>
                  </a:lnTo>
                  <a:lnTo>
                    <a:pt x="1212" y="864"/>
                  </a:lnTo>
                  <a:lnTo>
                    <a:pt x="1176" y="864"/>
                  </a:lnTo>
                  <a:lnTo>
                    <a:pt x="1188" y="858"/>
                  </a:lnTo>
                  <a:lnTo>
                    <a:pt x="1194" y="846"/>
                  </a:lnTo>
                  <a:lnTo>
                    <a:pt x="1212" y="840"/>
                  </a:lnTo>
                  <a:lnTo>
                    <a:pt x="1236" y="828"/>
                  </a:lnTo>
                  <a:lnTo>
                    <a:pt x="1254" y="828"/>
                  </a:lnTo>
                  <a:lnTo>
                    <a:pt x="1266" y="822"/>
                  </a:lnTo>
                  <a:lnTo>
                    <a:pt x="1284" y="816"/>
                  </a:lnTo>
                  <a:lnTo>
                    <a:pt x="1290" y="810"/>
                  </a:lnTo>
                  <a:lnTo>
                    <a:pt x="1362" y="810"/>
                  </a:lnTo>
                  <a:lnTo>
                    <a:pt x="1386" y="798"/>
                  </a:lnTo>
                  <a:lnTo>
                    <a:pt x="1422" y="792"/>
                  </a:lnTo>
                  <a:lnTo>
                    <a:pt x="1458" y="780"/>
                  </a:lnTo>
                  <a:lnTo>
                    <a:pt x="1470" y="780"/>
                  </a:lnTo>
                  <a:lnTo>
                    <a:pt x="1476" y="774"/>
                  </a:lnTo>
                  <a:lnTo>
                    <a:pt x="1482" y="774"/>
                  </a:lnTo>
                  <a:lnTo>
                    <a:pt x="1476" y="768"/>
                  </a:lnTo>
                  <a:lnTo>
                    <a:pt x="1410" y="768"/>
                  </a:lnTo>
                  <a:lnTo>
                    <a:pt x="1398" y="774"/>
                  </a:lnTo>
                  <a:lnTo>
                    <a:pt x="1392" y="774"/>
                  </a:lnTo>
                  <a:lnTo>
                    <a:pt x="1380" y="780"/>
                  </a:lnTo>
                  <a:lnTo>
                    <a:pt x="1374" y="786"/>
                  </a:lnTo>
                  <a:lnTo>
                    <a:pt x="1368" y="786"/>
                  </a:lnTo>
                  <a:lnTo>
                    <a:pt x="1362" y="792"/>
                  </a:lnTo>
                  <a:lnTo>
                    <a:pt x="1278" y="792"/>
                  </a:lnTo>
                  <a:lnTo>
                    <a:pt x="1254" y="804"/>
                  </a:lnTo>
                  <a:lnTo>
                    <a:pt x="1248" y="810"/>
                  </a:lnTo>
                  <a:lnTo>
                    <a:pt x="1236" y="816"/>
                  </a:lnTo>
                  <a:lnTo>
                    <a:pt x="1230" y="822"/>
                  </a:lnTo>
                  <a:lnTo>
                    <a:pt x="1212" y="822"/>
                  </a:lnTo>
                  <a:lnTo>
                    <a:pt x="1158" y="846"/>
                  </a:lnTo>
                  <a:lnTo>
                    <a:pt x="1140" y="846"/>
                  </a:lnTo>
                  <a:lnTo>
                    <a:pt x="1128" y="858"/>
                  </a:lnTo>
                  <a:lnTo>
                    <a:pt x="1122" y="870"/>
                  </a:lnTo>
                  <a:lnTo>
                    <a:pt x="1122" y="876"/>
                  </a:lnTo>
                  <a:lnTo>
                    <a:pt x="1116" y="876"/>
                  </a:lnTo>
                  <a:lnTo>
                    <a:pt x="1110" y="870"/>
                  </a:lnTo>
                  <a:lnTo>
                    <a:pt x="1110" y="846"/>
                  </a:lnTo>
                  <a:lnTo>
                    <a:pt x="1116" y="846"/>
                  </a:lnTo>
                  <a:lnTo>
                    <a:pt x="1152" y="834"/>
                  </a:lnTo>
                  <a:lnTo>
                    <a:pt x="1176" y="822"/>
                  </a:lnTo>
                  <a:lnTo>
                    <a:pt x="1194" y="816"/>
                  </a:lnTo>
                  <a:lnTo>
                    <a:pt x="1188" y="810"/>
                  </a:lnTo>
                  <a:lnTo>
                    <a:pt x="1176" y="810"/>
                  </a:lnTo>
                  <a:lnTo>
                    <a:pt x="1164" y="804"/>
                  </a:lnTo>
                  <a:lnTo>
                    <a:pt x="1140" y="804"/>
                  </a:lnTo>
                  <a:lnTo>
                    <a:pt x="1122" y="822"/>
                  </a:lnTo>
                  <a:lnTo>
                    <a:pt x="1110" y="828"/>
                  </a:lnTo>
                  <a:lnTo>
                    <a:pt x="1092" y="828"/>
                  </a:lnTo>
                  <a:lnTo>
                    <a:pt x="1080" y="834"/>
                  </a:lnTo>
                  <a:lnTo>
                    <a:pt x="1068" y="834"/>
                  </a:lnTo>
                  <a:lnTo>
                    <a:pt x="1068" y="840"/>
                  </a:lnTo>
                  <a:lnTo>
                    <a:pt x="1062" y="846"/>
                  </a:lnTo>
                  <a:lnTo>
                    <a:pt x="1062" y="876"/>
                  </a:lnTo>
                  <a:lnTo>
                    <a:pt x="1038" y="858"/>
                  </a:lnTo>
                  <a:lnTo>
                    <a:pt x="972" y="852"/>
                  </a:lnTo>
                  <a:lnTo>
                    <a:pt x="960" y="846"/>
                  </a:lnTo>
                  <a:lnTo>
                    <a:pt x="948" y="834"/>
                  </a:lnTo>
                  <a:lnTo>
                    <a:pt x="936" y="834"/>
                  </a:lnTo>
                  <a:lnTo>
                    <a:pt x="936" y="828"/>
                  </a:lnTo>
                  <a:lnTo>
                    <a:pt x="942" y="822"/>
                  </a:lnTo>
                  <a:lnTo>
                    <a:pt x="942" y="810"/>
                  </a:lnTo>
                  <a:lnTo>
                    <a:pt x="948" y="804"/>
                  </a:lnTo>
                  <a:lnTo>
                    <a:pt x="834" y="804"/>
                  </a:lnTo>
                  <a:lnTo>
                    <a:pt x="852" y="804"/>
                  </a:lnTo>
                  <a:lnTo>
                    <a:pt x="78" y="1440"/>
                  </a:lnTo>
                  <a:lnTo>
                    <a:pt x="72" y="1446"/>
                  </a:lnTo>
                  <a:lnTo>
                    <a:pt x="60" y="1452"/>
                  </a:lnTo>
                  <a:lnTo>
                    <a:pt x="54" y="1464"/>
                  </a:lnTo>
                  <a:lnTo>
                    <a:pt x="54" y="1476"/>
                  </a:lnTo>
                  <a:lnTo>
                    <a:pt x="108" y="1476"/>
                  </a:lnTo>
                  <a:lnTo>
                    <a:pt x="120" y="1464"/>
                  </a:lnTo>
                  <a:lnTo>
                    <a:pt x="156" y="1464"/>
                  </a:lnTo>
                  <a:lnTo>
                    <a:pt x="132" y="1488"/>
                  </a:lnTo>
                  <a:lnTo>
                    <a:pt x="132" y="1494"/>
                  </a:lnTo>
                  <a:lnTo>
                    <a:pt x="138" y="1506"/>
                  </a:lnTo>
                  <a:lnTo>
                    <a:pt x="138" y="1524"/>
                  </a:lnTo>
                  <a:lnTo>
                    <a:pt x="144" y="1530"/>
                  </a:lnTo>
                  <a:lnTo>
                    <a:pt x="156" y="1536"/>
                  </a:lnTo>
                  <a:lnTo>
                    <a:pt x="162" y="1542"/>
                  </a:lnTo>
                  <a:lnTo>
                    <a:pt x="144" y="1560"/>
                  </a:lnTo>
                  <a:lnTo>
                    <a:pt x="144" y="1572"/>
                  </a:lnTo>
                  <a:lnTo>
                    <a:pt x="150" y="1572"/>
                  </a:lnTo>
                  <a:lnTo>
                    <a:pt x="156" y="1566"/>
                  </a:lnTo>
                  <a:lnTo>
                    <a:pt x="168" y="1560"/>
                  </a:lnTo>
                  <a:lnTo>
                    <a:pt x="174" y="1554"/>
                  </a:lnTo>
                  <a:lnTo>
                    <a:pt x="180" y="1554"/>
                  </a:lnTo>
                  <a:lnTo>
                    <a:pt x="186" y="1548"/>
                  </a:lnTo>
                  <a:lnTo>
                    <a:pt x="198" y="1548"/>
                  </a:lnTo>
                  <a:lnTo>
                    <a:pt x="210" y="1542"/>
                  </a:lnTo>
                  <a:lnTo>
                    <a:pt x="222" y="1542"/>
                  </a:lnTo>
                  <a:lnTo>
                    <a:pt x="234" y="1536"/>
                  </a:lnTo>
                  <a:lnTo>
                    <a:pt x="240" y="1530"/>
                  </a:lnTo>
                  <a:lnTo>
                    <a:pt x="258" y="1530"/>
                  </a:lnTo>
                  <a:lnTo>
                    <a:pt x="258" y="1518"/>
                  </a:lnTo>
                  <a:lnTo>
                    <a:pt x="264" y="1518"/>
                  </a:lnTo>
                  <a:lnTo>
                    <a:pt x="270" y="1512"/>
                  </a:lnTo>
                  <a:lnTo>
                    <a:pt x="282" y="1512"/>
                  </a:lnTo>
                  <a:lnTo>
                    <a:pt x="300" y="1506"/>
                  </a:lnTo>
                  <a:lnTo>
                    <a:pt x="312" y="1506"/>
                  </a:lnTo>
                  <a:lnTo>
                    <a:pt x="330" y="1512"/>
                  </a:lnTo>
                  <a:lnTo>
                    <a:pt x="336" y="1518"/>
                  </a:lnTo>
                  <a:lnTo>
                    <a:pt x="330" y="1524"/>
                  </a:lnTo>
                  <a:lnTo>
                    <a:pt x="324" y="1524"/>
                  </a:lnTo>
                  <a:lnTo>
                    <a:pt x="318" y="1530"/>
                  </a:lnTo>
                  <a:lnTo>
                    <a:pt x="318" y="1560"/>
                  </a:lnTo>
                  <a:lnTo>
                    <a:pt x="306" y="1572"/>
                  </a:lnTo>
                  <a:lnTo>
                    <a:pt x="324" y="1590"/>
                  </a:lnTo>
                  <a:lnTo>
                    <a:pt x="330" y="1602"/>
                  </a:lnTo>
                  <a:lnTo>
                    <a:pt x="330" y="1620"/>
                  </a:lnTo>
                  <a:lnTo>
                    <a:pt x="312" y="1656"/>
                  </a:lnTo>
                  <a:lnTo>
                    <a:pt x="312" y="1698"/>
                  </a:lnTo>
                  <a:lnTo>
                    <a:pt x="306" y="1704"/>
                  </a:lnTo>
                  <a:lnTo>
                    <a:pt x="300" y="1716"/>
                  </a:lnTo>
                  <a:lnTo>
                    <a:pt x="300" y="1728"/>
                  </a:lnTo>
                  <a:lnTo>
                    <a:pt x="294" y="1740"/>
                  </a:lnTo>
                  <a:lnTo>
                    <a:pt x="294" y="1746"/>
                  </a:lnTo>
                  <a:lnTo>
                    <a:pt x="300" y="1752"/>
                  </a:lnTo>
                  <a:lnTo>
                    <a:pt x="312" y="1758"/>
                  </a:lnTo>
                  <a:lnTo>
                    <a:pt x="318" y="1764"/>
                  </a:lnTo>
                  <a:lnTo>
                    <a:pt x="324" y="1764"/>
                  </a:lnTo>
                  <a:lnTo>
                    <a:pt x="330" y="1770"/>
                  </a:lnTo>
                  <a:lnTo>
                    <a:pt x="330" y="1776"/>
                  </a:lnTo>
                  <a:lnTo>
                    <a:pt x="348" y="1776"/>
                  </a:lnTo>
                  <a:lnTo>
                    <a:pt x="354" y="1782"/>
                  </a:lnTo>
                  <a:lnTo>
                    <a:pt x="354" y="1794"/>
                  </a:lnTo>
                  <a:lnTo>
                    <a:pt x="342" y="1800"/>
                  </a:lnTo>
                  <a:lnTo>
                    <a:pt x="330" y="1812"/>
                  </a:lnTo>
                  <a:lnTo>
                    <a:pt x="318" y="1818"/>
                  </a:lnTo>
                  <a:lnTo>
                    <a:pt x="318" y="1830"/>
                  </a:lnTo>
                  <a:lnTo>
                    <a:pt x="312" y="1842"/>
                  </a:lnTo>
                  <a:lnTo>
                    <a:pt x="294" y="1860"/>
                  </a:lnTo>
                  <a:lnTo>
                    <a:pt x="282" y="1866"/>
                  </a:lnTo>
                  <a:lnTo>
                    <a:pt x="270" y="1878"/>
                  </a:lnTo>
                  <a:lnTo>
                    <a:pt x="252" y="1884"/>
                  </a:lnTo>
                  <a:lnTo>
                    <a:pt x="234" y="1896"/>
                  </a:lnTo>
                  <a:lnTo>
                    <a:pt x="228" y="1902"/>
                  </a:lnTo>
                  <a:lnTo>
                    <a:pt x="222" y="1914"/>
                  </a:lnTo>
                  <a:lnTo>
                    <a:pt x="222" y="1926"/>
                  </a:lnTo>
                  <a:lnTo>
                    <a:pt x="216" y="1932"/>
                  </a:lnTo>
                  <a:lnTo>
                    <a:pt x="216" y="1944"/>
                  </a:lnTo>
                  <a:lnTo>
                    <a:pt x="204" y="1956"/>
                  </a:lnTo>
                  <a:lnTo>
                    <a:pt x="210" y="1962"/>
                  </a:lnTo>
                  <a:lnTo>
                    <a:pt x="216" y="1962"/>
                  </a:lnTo>
                  <a:lnTo>
                    <a:pt x="216" y="1974"/>
                  </a:lnTo>
                  <a:lnTo>
                    <a:pt x="228" y="1986"/>
                  </a:lnTo>
                  <a:lnTo>
                    <a:pt x="240" y="1980"/>
                  </a:lnTo>
                  <a:lnTo>
                    <a:pt x="246" y="1968"/>
                  </a:lnTo>
                  <a:lnTo>
                    <a:pt x="258" y="1962"/>
                  </a:lnTo>
                  <a:lnTo>
                    <a:pt x="276" y="1956"/>
                  </a:lnTo>
                  <a:lnTo>
                    <a:pt x="294" y="1938"/>
                  </a:lnTo>
                  <a:lnTo>
                    <a:pt x="306" y="1938"/>
                  </a:lnTo>
                  <a:lnTo>
                    <a:pt x="306" y="1944"/>
                  </a:lnTo>
                  <a:lnTo>
                    <a:pt x="300" y="1950"/>
                  </a:lnTo>
                  <a:lnTo>
                    <a:pt x="288" y="1956"/>
                  </a:lnTo>
                  <a:lnTo>
                    <a:pt x="282" y="1956"/>
                  </a:lnTo>
                  <a:lnTo>
                    <a:pt x="276" y="1962"/>
                  </a:lnTo>
                  <a:lnTo>
                    <a:pt x="276" y="1974"/>
                  </a:lnTo>
                  <a:lnTo>
                    <a:pt x="282" y="1986"/>
                  </a:lnTo>
                  <a:lnTo>
                    <a:pt x="294" y="1998"/>
                  </a:lnTo>
                  <a:lnTo>
                    <a:pt x="252" y="1992"/>
                  </a:lnTo>
                  <a:lnTo>
                    <a:pt x="246" y="1998"/>
                  </a:lnTo>
                  <a:lnTo>
                    <a:pt x="240" y="2010"/>
                  </a:lnTo>
                  <a:lnTo>
                    <a:pt x="234" y="2016"/>
                  </a:lnTo>
                  <a:lnTo>
                    <a:pt x="228" y="2028"/>
                  </a:lnTo>
                  <a:lnTo>
                    <a:pt x="228" y="2034"/>
                  </a:lnTo>
                  <a:lnTo>
                    <a:pt x="234" y="2034"/>
                  </a:lnTo>
                  <a:lnTo>
                    <a:pt x="240" y="2040"/>
                  </a:lnTo>
                  <a:lnTo>
                    <a:pt x="252" y="2040"/>
                  </a:lnTo>
                  <a:lnTo>
                    <a:pt x="258" y="2046"/>
                  </a:lnTo>
                  <a:lnTo>
                    <a:pt x="252" y="2052"/>
                  </a:lnTo>
                  <a:lnTo>
                    <a:pt x="252" y="2058"/>
                  </a:lnTo>
                  <a:lnTo>
                    <a:pt x="246" y="2070"/>
                  </a:lnTo>
                  <a:lnTo>
                    <a:pt x="246" y="2076"/>
                  </a:lnTo>
                  <a:lnTo>
                    <a:pt x="252" y="2070"/>
                  </a:lnTo>
                  <a:lnTo>
                    <a:pt x="288" y="2052"/>
                  </a:lnTo>
                  <a:lnTo>
                    <a:pt x="306" y="2034"/>
                  </a:lnTo>
                  <a:lnTo>
                    <a:pt x="318" y="2028"/>
                  </a:lnTo>
                  <a:lnTo>
                    <a:pt x="318" y="2040"/>
                  </a:lnTo>
                  <a:lnTo>
                    <a:pt x="288" y="2058"/>
                  </a:lnTo>
                  <a:lnTo>
                    <a:pt x="312" y="2064"/>
                  </a:lnTo>
                  <a:lnTo>
                    <a:pt x="312" y="2076"/>
                  </a:lnTo>
                  <a:lnTo>
                    <a:pt x="294" y="2094"/>
                  </a:lnTo>
                  <a:lnTo>
                    <a:pt x="276" y="2076"/>
                  </a:lnTo>
                  <a:lnTo>
                    <a:pt x="270" y="2076"/>
                  </a:lnTo>
                  <a:lnTo>
                    <a:pt x="264" y="2082"/>
                  </a:lnTo>
                  <a:lnTo>
                    <a:pt x="240" y="2094"/>
                  </a:lnTo>
                  <a:lnTo>
                    <a:pt x="228" y="2094"/>
                  </a:lnTo>
                  <a:lnTo>
                    <a:pt x="216" y="2106"/>
                  </a:lnTo>
                  <a:lnTo>
                    <a:pt x="210" y="2118"/>
                  </a:lnTo>
                  <a:lnTo>
                    <a:pt x="204" y="2124"/>
                  </a:lnTo>
                  <a:lnTo>
                    <a:pt x="210" y="2118"/>
                  </a:lnTo>
                  <a:lnTo>
                    <a:pt x="222" y="2118"/>
                  </a:lnTo>
                  <a:lnTo>
                    <a:pt x="228" y="2112"/>
                  </a:lnTo>
                  <a:lnTo>
                    <a:pt x="276" y="2112"/>
                  </a:lnTo>
                  <a:lnTo>
                    <a:pt x="270" y="2112"/>
                  </a:lnTo>
                  <a:lnTo>
                    <a:pt x="264" y="2118"/>
                  </a:lnTo>
                  <a:lnTo>
                    <a:pt x="252" y="2118"/>
                  </a:lnTo>
                  <a:lnTo>
                    <a:pt x="240" y="2124"/>
                  </a:lnTo>
                  <a:lnTo>
                    <a:pt x="228" y="2124"/>
                  </a:lnTo>
                  <a:lnTo>
                    <a:pt x="216" y="2130"/>
                  </a:lnTo>
                  <a:lnTo>
                    <a:pt x="210" y="2130"/>
                  </a:lnTo>
                  <a:lnTo>
                    <a:pt x="210" y="2148"/>
                  </a:lnTo>
                  <a:lnTo>
                    <a:pt x="204" y="2148"/>
                  </a:lnTo>
                  <a:lnTo>
                    <a:pt x="198" y="2142"/>
                  </a:lnTo>
                  <a:lnTo>
                    <a:pt x="174" y="2142"/>
                  </a:lnTo>
                  <a:lnTo>
                    <a:pt x="174" y="2154"/>
                  </a:lnTo>
                  <a:lnTo>
                    <a:pt x="180" y="2166"/>
                  </a:lnTo>
                  <a:lnTo>
                    <a:pt x="192" y="2172"/>
                  </a:lnTo>
                  <a:lnTo>
                    <a:pt x="198" y="2178"/>
                  </a:lnTo>
                  <a:lnTo>
                    <a:pt x="246" y="2160"/>
                  </a:lnTo>
                  <a:lnTo>
                    <a:pt x="264" y="2184"/>
                  </a:lnTo>
                  <a:lnTo>
                    <a:pt x="300" y="2166"/>
                  </a:lnTo>
                  <a:lnTo>
                    <a:pt x="294" y="2172"/>
                  </a:lnTo>
                  <a:lnTo>
                    <a:pt x="288" y="2184"/>
                  </a:lnTo>
                  <a:lnTo>
                    <a:pt x="276" y="2190"/>
                  </a:lnTo>
                  <a:lnTo>
                    <a:pt x="270" y="2196"/>
                  </a:lnTo>
                  <a:lnTo>
                    <a:pt x="264" y="2208"/>
                  </a:lnTo>
                  <a:lnTo>
                    <a:pt x="264" y="2214"/>
                  </a:lnTo>
                  <a:lnTo>
                    <a:pt x="276" y="2214"/>
                  </a:lnTo>
                  <a:lnTo>
                    <a:pt x="282" y="2208"/>
                  </a:lnTo>
                  <a:lnTo>
                    <a:pt x="300" y="2202"/>
                  </a:lnTo>
                  <a:lnTo>
                    <a:pt x="318" y="2184"/>
                  </a:lnTo>
                  <a:lnTo>
                    <a:pt x="330" y="2178"/>
                  </a:lnTo>
                  <a:lnTo>
                    <a:pt x="306" y="2202"/>
                  </a:lnTo>
                  <a:lnTo>
                    <a:pt x="300" y="2214"/>
                  </a:lnTo>
                  <a:lnTo>
                    <a:pt x="294" y="2220"/>
                  </a:lnTo>
                  <a:lnTo>
                    <a:pt x="300" y="2220"/>
                  </a:lnTo>
                  <a:lnTo>
                    <a:pt x="312" y="2214"/>
                  </a:lnTo>
                  <a:lnTo>
                    <a:pt x="324" y="2214"/>
                  </a:lnTo>
                  <a:lnTo>
                    <a:pt x="318" y="2220"/>
                  </a:lnTo>
                  <a:lnTo>
                    <a:pt x="306" y="2226"/>
                  </a:lnTo>
                  <a:lnTo>
                    <a:pt x="300" y="2238"/>
                  </a:lnTo>
                  <a:lnTo>
                    <a:pt x="282" y="2256"/>
                  </a:lnTo>
                  <a:lnTo>
                    <a:pt x="288" y="2262"/>
                  </a:lnTo>
                  <a:lnTo>
                    <a:pt x="294" y="2262"/>
                  </a:lnTo>
                  <a:lnTo>
                    <a:pt x="342" y="2238"/>
                  </a:lnTo>
                  <a:lnTo>
                    <a:pt x="348" y="2232"/>
                  </a:lnTo>
                  <a:lnTo>
                    <a:pt x="324" y="2256"/>
                  </a:lnTo>
                  <a:lnTo>
                    <a:pt x="318" y="2268"/>
                  </a:lnTo>
                  <a:lnTo>
                    <a:pt x="318" y="2274"/>
                  </a:lnTo>
                  <a:lnTo>
                    <a:pt x="330" y="2280"/>
                  </a:lnTo>
                  <a:lnTo>
                    <a:pt x="342" y="2280"/>
                  </a:lnTo>
                  <a:lnTo>
                    <a:pt x="354" y="2292"/>
                  </a:lnTo>
                  <a:lnTo>
                    <a:pt x="354" y="2298"/>
                  </a:lnTo>
                  <a:lnTo>
                    <a:pt x="348" y="2304"/>
                  </a:lnTo>
                  <a:lnTo>
                    <a:pt x="348" y="2340"/>
                  </a:lnTo>
                  <a:lnTo>
                    <a:pt x="2058" y="2340"/>
                  </a:lnTo>
                  <a:lnTo>
                    <a:pt x="2064" y="2328"/>
                  </a:lnTo>
                  <a:lnTo>
                    <a:pt x="2064" y="2322"/>
                  </a:lnTo>
                  <a:lnTo>
                    <a:pt x="2070" y="2310"/>
                  </a:lnTo>
                  <a:lnTo>
                    <a:pt x="2076" y="2304"/>
                  </a:lnTo>
                  <a:lnTo>
                    <a:pt x="2088" y="2298"/>
                  </a:lnTo>
                  <a:lnTo>
                    <a:pt x="2100" y="2310"/>
                  </a:lnTo>
                  <a:lnTo>
                    <a:pt x="2088" y="2322"/>
                  </a:lnTo>
                  <a:lnTo>
                    <a:pt x="2082" y="2334"/>
                  </a:lnTo>
                  <a:lnTo>
                    <a:pt x="2082" y="2346"/>
                  </a:lnTo>
                  <a:lnTo>
                    <a:pt x="2094" y="2352"/>
                  </a:lnTo>
                  <a:lnTo>
                    <a:pt x="2112" y="2358"/>
                  </a:lnTo>
                  <a:lnTo>
                    <a:pt x="2124" y="2358"/>
                  </a:lnTo>
                  <a:lnTo>
                    <a:pt x="2142" y="2376"/>
                  </a:lnTo>
                  <a:lnTo>
                    <a:pt x="2154" y="2376"/>
                  </a:lnTo>
                  <a:lnTo>
                    <a:pt x="2154" y="2370"/>
                  </a:lnTo>
                  <a:lnTo>
                    <a:pt x="2166" y="2358"/>
                  </a:lnTo>
                  <a:lnTo>
                    <a:pt x="2178" y="2358"/>
                  </a:lnTo>
                  <a:lnTo>
                    <a:pt x="2190" y="2364"/>
                  </a:lnTo>
                  <a:lnTo>
                    <a:pt x="2202" y="2376"/>
                  </a:lnTo>
                  <a:lnTo>
                    <a:pt x="2202" y="2382"/>
                  </a:lnTo>
                  <a:lnTo>
                    <a:pt x="2208" y="2388"/>
                  </a:lnTo>
                  <a:lnTo>
                    <a:pt x="2238" y="2388"/>
                  </a:lnTo>
                  <a:lnTo>
                    <a:pt x="2256" y="2406"/>
                  </a:lnTo>
                  <a:lnTo>
                    <a:pt x="2268" y="2406"/>
                  </a:lnTo>
                  <a:lnTo>
                    <a:pt x="2280" y="2394"/>
                  </a:lnTo>
                  <a:lnTo>
                    <a:pt x="2292" y="2388"/>
                  </a:lnTo>
                  <a:lnTo>
                    <a:pt x="2298" y="2382"/>
                  </a:lnTo>
                  <a:lnTo>
                    <a:pt x="2298" y="2400"/>
                  </a:lnTo>
                  <a:lnTo>
                    <a:pt x="2346" y="2394"/>
                  </a:lnTo>
                  <a:lnTo>
                    <a:pt x="2346" y="2400"/>
                  </a:lnTo>
                  <a:lnTo>
                    <a:pt x="2352" y="2400"/>
                  </a:lnTo>
                  <a:lnTo>
                    <a:pt x="2364" y="2406"/>
                  </a:lnTo>
                  <a:lnTo>
                    <a:pt x="2382" y="2406"/>
                  </a:lnTo>
                  <a:lnTo>
                    <a:pt x="2394" y="2394"/>
                  </a:lnTo>
                  <a:lnTo>
                    <a:pt x="2406" y="2388"/>
                  </a:lnTo>
                  <a:lnTo>
                    <a:pt x="2412" y="2376"/>
                  </a:lnTo>
                  <a:lnTo>
                    <a:pt x="2412" y="2370"/>
                  </a:lnTo>
                  <a:lnTo>
                    <a:pt x="2430" y="2370"/>
                  </a:lnTo>
                  <a:lnTo>
                    <a:pt x="2436" y="2376"/>
                  </a:lnTo>
                  <a:lnTo>
                    <a:pt x="2442" y="2376"/>
                  </a:lnTo>
                  <a:lnTo>
                    <a:pt x="2454" y="2364"/>
                  </a:lnTo>
                  <a:lnTo>
                    <a:pt x="2460" y="2352"/>
                  </a:lnTo>
                  <a:lnTo>
                    <a:pt x="2466" y="2346"/>
                  </a:lnTo>
                  <a:lnTo>
                    <a:pt x="2472" y="2346"/>
                  </a:lnTo>
                  <a:lnTo>
                    <a:pt x="2472" y="2352"/>
                  </a:lnTo>
                  <a:lnTo>
                    <a:pt x="2478" y="2358"/>
                  </a:lnTo>
                  <a:lnTo>
                    <a:pt x="2502" y="2352"/>
                  </a:lnTo>
                  <a:lnTo>
                    <a:pt x="2496" y="2346"/>
                  </a:lnTo>
                  <a:lnTo>
                    <a:pt x="2496" y="2334"/>
                  </a:lnTo>
                  <a:lnTo>
                    <a:pt x="2502" y="2328"/>
                  </a:lnTo>
                  <a:lnTo>
                    <a:pt x="2514" y="2322"/>
                  </a:lnTo>
                  <a:lnTo>
                    <a:pt x="2532" y="2340"/>
                  </a:lnTo>
                  <a:lnTo>
                    <a:pt x="2556" y="2340"/>
                  </a:lnTo>
                  <a:lnTo>
                    <a:pt x="2562" y="2346"/>
                  </a:lnTo>
                  <a:lnTo>
                    <a:pt x="2580" y="2346"/>
                  </a:lnTo>
                  <a:lnTo>
                    <a:pt x="2604" y="2358"/>
                  </a:lnTo>
                  <a:lnTo>
                    <a:pt x="2604" y="2370"/>
                  </a:lnTo>
                  <a:lnTo>
                    <a:pt x="2598" y="2382"/>
                  </a:lnTo>
                  <a:lnTo>
                    <a:pt x="2598" y="2388"/>
                  </a:lnTo>
                  <a:lnTo>
                    <a:pt x="2592" y="2400"/>
                  </a:lnTo>
                  <a:lnTo>
                    <a:pt x="2604" y="2412"/>
                  </a:lnTo>
                  <a:lnTo>
                    <a:pt x="2592" y="2436"/>
                  </a:lnTo>
                  <a:lnTo>
                    <a:pt x="2598" y="2436"/>
                  </a:lnTo>
                  <a:lnTo>
                    <a:pt x="2604" y="2430"/>
                  </a:lnTo>
                  <a:lnTo>
                    <a:pt x="2616" y="2424"/>
                  </a:lnTo>
                  <a:lnTo>
                    <a:pt x="2634" y="2418"/>
                  </a:lnTo>
                  <a:lnTo>
                    <a:pt x="2646" y="2412"/>
                  </a:lnTo>
                  <a:lnTo>
                    <a:pt x="2670" y="2412"/>
                  </a:lnTo>
                  <a:lnTo>
                    <a:pt x="2670" y="2424"/>
                  </a:lnTo>
                  <a:lnTo>
                    <a:pt x="2658" y="2430"/>
                  </a:lnTo>
                  <a:lnTo>
                    <a:pt x="2652" y="2436"/>
                  </a:lnTo>
                  <a:lnTo>
                    <a:pt x="2646" y="2436"/>
                  </a:lnTo>
                  <a:lnTo>
                    <a:pt x="2640" y="2442"/>
                  </a:lnTo>
                  <a:lnTo>
                    <a:pt x="2646" y="2448"/>
                  </a:lnTo>
                  <a:lnTo>
                    <a:pt x="2652" y="2448"/>
                  </a:lnTo>
                  <a:lnTo>
                    <a:pt x="2664" y="2460"/>
                  </a:lnTo>
                  <a:lnTo>
                    <a:pt x="2640" y="2484"/>
                  </a:lnTo>
                  <a:lnTo>
                    <a:pt x="2640" y="2490"/>
                  </a:lnTo>
                  <a:lnTo>
                    <a:pt x="2652" y="2490"/>
                  </a:lnTo>
                  <a:lnTo>
                    <a:pt x="2652" y="2502"/>
                  </a:lnTo>
                  <a:lnTo>
                    <a:pt x="2640" y="2514"/>
                  </a:lnTo>
                  <a:lnTo>
                    <a:pt x="2640" y="2526"/>
                  </a:lnTo>
                  <a:lnTo>
                    <a:pt x="2658" y="2526"/>
                  </a:lnTo>
                  <a:lnTo>
                    <a:pt x="2652" y="2544"/>
                  </a:lnTo>
                  <a:lnTo>
                    <a:pt x="2658" y="2544"/>
                  </a:lnTo>
                  <a:lnTo>
                    <a:pt x="2670" y="2550"/>
                  </a:lnTo>
                  <a:lnTo>
                    <a:pt x="2754" y="2550"/>
                  </a:lnTo>
                  <a:lnTo>
                    <a:pt x="2766" y="2556"/>
                  </a:lnTo>
                  <a:lnTo>
                    <a:pt x="2784" y="2568"/>
                  </a:lnTo>
                  <a:lnTo>
                    <a:pt x="2838" y="2568"/>
                  </a:lnTo>
                  <a:lnTo>
                    <a:pt x="2850" y="2574"/>
                  </a:lnTo>
                  <a:lnTo>
                    <a:pt x="2856" y="2580"/>
                  </a:lnTo>
                  <a:lnTo>
                    <a:pt x="2856" y="2610"/>
                  </a:lnTo>
                  <a:lnTo>
                    <a:pt x="2874" y="2610"/>
                  </a:lnTo>
                  <a:lnTo>
                    <a:pt x="2874" y="2628"/>
                  </a:lnTo>
                  <a:lnTo>
                    <a:pt x="2862" y="2640"/>
                  </a:lnTo>
                  <a:lnTo>
                    <a:pt x="2862" y="2652"/>
                  </a:lnTo>
                  <a:lnTo>
                    <a:pt x="2874" y="2664"/>
                  </a:lnTo>
                  <a:lnTo>
                    <a:pt x="2880" y="2664"/>
                  </a:lnTo>
                  <a:lnTo>
                    <a:pt x="2856" y="2658"/>
                  </a:lnTo>
                  <a:lnTo>
                    <a:pt x="2856" y="2670"/>
                  </a:lnTo>
                  <a:lnTo>
                    <a:pt x="2850" y="2676"/>
                  </a:lnTo>
                  <a:lnTo>
                    <a:pt x="2844" y="2688"/>
                  </a:lnTo>
                  <a:lnTo>
                    <a:pt x="2838" y="2694"/>
                  </a:lnTo>
                  <a:lnTo>
                    <a:pt x="2832" y="2688"/>
                  </a:lnTo>
                  <a:lnTo>
                    <a:pt x="2820" y="2682"/>
                  </a:lnTo>
                  <a:lnTo>
                    <a:pt x="2802" y="2670"/>
                  </a:lnTo>
                  <a:lnTo>
                    <a:pt x="2790" y="2664"/>
                  </a:lnTo>
                  <a:lnTo>
                    <a:pt x="2784" y="2652"/>
                  </a:lnTo>
                  <a:lnTo>
                    <a:pt x="2784" y="2628"/>
                  </a:lnTo>
                  <a:lnTo>
                    <a:pt x="2766" y="2622"/>
                  </a:lnTo>
                  <a:lnTo>
                    <a:pt x="2772" y="2640"/>
                  </a:lnTo>
                  <a:lnTo>
                    <a:pt x="2772" y="2646"/>
                  </a:lnTo>
                  <a:lnTo>
                    <a:pt x="2778" y="2652"/>
                  </a:lnTo>
                  <a:lnTo>
                    <a:pt x="2778" y="2664"/>
                  </a:lnTo>
                  <a:lnTo>
                    <a:pt x="2772" y="2676"/>
                  </a:lnTo>
                  <a:lnTo>
                    <a:pt x="2760" y="2688"/>
                  </a:lnTo>
                  <a:lnTo>
                    <a:pt x="2754" y="2700"/>
                  </a:lnTo>
                  <a:lnTo>
                    <a:pt x="2736" y="2706"/>
                  </a:lnTo>
                  <a:lnTo>
                    <a:pt x="2718" y="2724"/>
                  </a:lnTo>
                  <a:lnTo>
                    <a:pt x="2712" y="2742"/>
                  </a:lnTo>
                  <a:lnTo>
                    <a:pt x="2700" y="2760"/>
                  </a:lnTo>
                  <a:lnTo>
                    <a:pt x="2694" y="2778"/>
                  </a:lnTo>
                  <a:lnTo>
                    <a:pt x="2688" y="2784"/>
                  </a:lnTo>
                  <a:lnTo>
                    <a:pt x="2664" y="2796"/>
                  </a:lnTo>
                  <a:lnTo>
                    <a:pt x="2652" y="2796"/>
                  </a:lnTo>
                  <a:lnTo>
                    <a:pt x="2646" y="2790"/>
                  </a:lnTo>
                  <a:lnTo>
                    <a:pt x="2640" y="2802"/>
                  </a:lnTo>
                  <a:lnTo>
                    <a:pt x="2634" y="2808"/>
                  </a:lnTo>
                  <a:lnTo>
                    <a:pt x="2634" y="2832"/>
                  </a:lnTo>
                  <a:lnTo>
                    <a:pt x="2628" y="2838"/>
                  </a:lnTo>
                  <a:lnTo>
                    <a:pt x="2622" y="2838"/>
                  </a:lnTo>
                  <a:lnTo>
                    <a:pt x="2586" y="2856"/>
                  </a:lnTo>
                  <a:lnTo>
                    <a:pt x="2562" y="2880"/>
                  </a:lnTo>
                  <a:lnTo>
                    <a:pt x="2562" y="2886"/>
                  </a:lnTo>
                  <a:lnTo>
                    <a:pt x="2568" y="2886"/>
                  </a:lnTo>
                  <a:lnTo>
                    <a:pt x="2580" y="2880"/>
                  </a:lnTo>
                  <a:lnTo>
                    <a:pt x="2592" y="2880"/>
                  </a:lnTo>
                  <a:lnTo>
                    <a:pt x="2598" y="2886"/>
                  </a:lnTo>
                  <a:lnTo>
                    <a:pt x="2610" y="2880"/>
                  </a:lnTo>
                  <a:lnTo>
                    <a:pt x="2616" y="2868"/>
                  </a:lnTo>
                  <a:lnTo>
                    <a:pt x="2628" y="2862"/>
                  </a:lnTo>
                  <a:lnTo>
                    <a:pt x="2658" y="2862"/>
                  </a:lnTo>
                  <a:lnTo>
                    <a:pt x="2658" y="2856"/>
                  </a:lnTo>
                  <a:lnTo>
                    <a:pt x="2664" y="2844"/>
                  </a:lnTo>
                  <a:lnTo>
                    <a:pt x="2676" y="2838"/>
                  </a:lnTo>
                  <a:lnTo>
                    <a:pt x="2682" y="2832"/>
                  </a:lnTo>
                  <a:lnTo>
                    <a:pt x="2754" y="2832"/>
                  </a:lnTo>
                  <a:lnTo>
                    <a:pt x="2766" y="2838"/>
                  </a:lnTo>
                  <a:lnTo>
                    <a:pt x="2790" y="2820"/>
                  </a:lnTo>
                  <a:lnTo>
                    <a:pt x="2856" y="2820"/>
                  </a:lnTo>
                  <a:lnTo>
                    <a:pt x="2862" y="2814"/>
                  </a:lnTo>
                  <a:lnTo>
                    <a:pt x="2862" y="2790"/>
                  </a:lnTo>
                  <a:lnTo>
                    <a:pt x="2844" y="2796"/>
                  </a:lnTo>
                  <a:lnTo>
                    <a:pt x="2832" y="2796"/>
                  </a:lnTo>
                  <a:lnTo>
                    <a:pt x="2826" y="2790"/>
                  </a:lnTo>
                  <a:lnTo>
                    <a:pt x="2826" y="2784"/>
                  </a:lnTo>
                  <a:lnTo>
                    <a:pt x="2832" y="2772"/>
                  </a:lnTo>
                  <a:lnTo>
                    <a:pt x="2850" y="2754"/>
                  </a:lnTo>
                  <a:lnTo>
                    <a:pt x="2868" y="2742"/>
                  </a:lnTo>
                  <a:lnTo>
                    <a:pt x="2880" y="2736"/>
                  </a:lnTo>
                  <a:lnTo>
                    <a:pt x="2910" y="2736"/>
                  </a:lnTo>
                  <a:lnTo>
                    <a:pt x="2928" y="2730"/>
                  </a:lnTo>
                  <a:lnTo>
                    <a:pt x="2952" y="2730"/>
                  </a:lnTo>
                  <a:lnTo>
                    <a:pt x="2964" y="2724"/>
                  </a:lnTo>
                  <a:lnTo>
                    <a:pt x="2970" y="2724"/>
                  </a:lnTo>
                  <a:lnTo>
                    <a:pt x="2976" y="2718"/>
                  </a:lnTo>
                  <a:lnTo>
                    <a:pt x="2982" y="2718"/>
                  </a:lnTo>
                  <a:lnTo>
                    <a:pt x="2994" y="2724"/>
                  </a:lnTo>
                  <a:lnTo>
                    <a:pt x="3000" y="2724"/>
                  </a:lnTo>
                  <a:lnTo>
                    <a:pt x="3012" y="2730"/>
                  </a:lnTo>
                  <a:lnTo>
                    <a:pt x="3018" y="2736"/>
                  </a:lnTo>
                  <a:lnTo>
                    <a:pt x="3024" y="2736"/>
                  </a:lnTo>
                  <a:lnTo>
                    <a:pt x="3030" y="2730"/>
                  </a:lnTo>
                  <a:lnTo>
                    <a:pt x="3030" y="2712"/>
                  </a:lnTo>
                  <a:lnTo>
                    <a:pt x="3036" y="2706"/>
                  </a:lnTo>
                  <a:lnTo>
                    <a:pt x="3048" y="2700"/>
                  </a:lnTo>
                  <a:lnTo>
                    <a:pt x="3060" y="2700"/>
                  </a:lnTo>
                  <a:lnTo>
                    <a:pt x="3066" y="2706"/>
                  </a:lnTo>
                  <a:lnTo>
                    <a:pt x="3072" y="2706"/>
                  </a:lnTo>
                  <a:lnTo>
                    <a:pt x="3072" y="2700"/>
                  </a:lnTo>
                  <a:lnTo>
                    <a:pt x="3102" y="2700"/>
                  </a:lnTo>
                  <a:lnTo>
                    <a:pt x="3114" y="2688"/>
                  </a:lnTo>
                  <a:lnTo>
                    <a:pt x="3126" y="2682"/>
                  </a:lnTo>
                  <a:lnTo>
                    <a:pt x="3150" y="2658"/>
                  </a:lnTo>
                  <a:lnTo>
                    <a:pt x="3162" y="2652"/>
                  </a:lnTo>
                  <a:lnTo>
                    <a:pt x="3174" y="2640"/>
                  </a:lnTo>
                  <a:lnTo>
                    <a:pt x="3408" y="2640"/>
                  </a:lnTo>
                  <a:lnTo>
                    <a:pt x="3408" y="2634"/>
                  </a:lnTo>
                  <a:lnTo>
                    <a:pt x="3420" y="2622"/>
                  </a:lnTo>
                  <a:lnTo>
                    <a:pt x="3438" y="2622"/>
                  </a:lnTo>
                  <a:lnTo>
                    <a:pt x="3450" y="2616"/>
                  </a:lnTo>
                  <a:lnTo>
                    <a:pt x="3456" y="2616"/>
                  </a:lnTo>
                  <a:lnTo>
                    <a:pt x="3456" y="2610"/>
                  </a:lnTo>
                  <a:lnTo>
                    <a:pt x="3468" y="2598"/>
                  </a:lnTo>
                  <a:lnTo>
                    <a:pt x="3480" y="2592"/>
                  </a:lnTo>
                  <a:lnTo>
                    <a:pt x="3486" y="2586"/>
                  </a:lnTo>
                  <a:lnTo>
                    <a:pt x="3498" y="2586"/>
                  </a:lnTo>
                  <a:lnTo>
                    <a:pt x="3504" y="2592"/>
                  </a:lnTo>
                  <a:lnTo>
                    <a:pt x="3510" y="2592"/>
                  </a:lnTo>
                  <a:lnTo>
                    <a:pt x="3510" y="2568"/>
                  </a:lnTo>
                  <a:lnTo>
                    <a:pt x="3516" y="2556"/>
                  </a:lnTo>
                  <a:lnTo>
                    <a:pt x="3528" y="2544"/>
                  </a:lnTo>
                  <a:lnTo>
                    <a:pt x="3534" y="2544"/>
                  </a:lnTo>
                  <a:lnTo>
                    <a:pt x="3546" y="2532"/>
                  </a:lnTo>
                  <a:lnTo>
                    <a:pt x="3546" y="2508"/>
                  </a:lnTo>
                  <a:lnTo>
                    <a:pt x="3588" y="2484"/>
                  </a:lnTo>
                  <a:lnTo>
                    <a:pt x="3594" y="2472"/>
                  </a:lnTo>
                  <a:lnTo>
                    <a:pt x="3618" y="2448"/>
                  </a:lnTo>
                  <a:lnTo>
                    <a:pt x="3630" y="2448"/>
                  </a:lnTo>
                  <a:lnTo>
                    <a:pt x="3636" y="2454"/>
                  </a:lnTo>
                  <a:lnTo>
                    <a:pt x="3636" y="2460"/>
                  </a:lnTo>
                  <a:lnTo>
                    <a:pt x="3642" y="2466"/>
                  </a:lnTo>
                  <a:lnTo>
                    <a:pt x="3654" y="2466"/>
                  </a:lnTo>
                  <a:lnTo>
                    <a:pt x="3666" y="2460"/>
                  </a:lnTo>
                  <a:lnTo>
                    <a:pt x="3702" y="2460"/>
                  </a:lnTo>
                  <a:lnTo>
                    <a:pt x="3708" y="2466"/>
                  </a:lnTo>
                  <a:lnTo>
                    <a:pt x="3708" y="2472"/>
                  </a:lnTo>
                  <a:lnTo>
                    <a:pt x="3702" y="2496"/>
                  </a:lnTo>
                  <a:lnTo>
                    <a:pt x="3690" y="2520"/>
                  </a:lnTo>
                  <a:lnTo>
                    <a:pt x="3678" y="2550"/>
                  </a:lnTo>
                  <a:lnTo>
                    <a:pt x="3666" y="2574"/>
                  </a:lnTo>
                  <a:lnTo>
                    <a:pt x="3666" y="2586"/>
                  </a:lnTo>
                  <a:lnTo>
                    <a:pt x="3672" y="2592"/>
                  </a:lnTo>
                  <a:lnTo>
                    <a:pt x="3678" y="2592"/>
                  </a:lnTo>
                  <a:lnTo>
                    <a:pt x="3684" y="2598"/>
                  </a:lnTo>
                  <a:lnTo>
                    <a:pt x="3672" y="2610"/>
                  </a:lnTo>
                  <a:lnTo>
                    <a:pt x="3666" y="2622"/>
                  </a:lnTo>
                  <a:lnTo>
                    <a:pt x="3666" y="2628"/>
                  </a:lnTo>
                  <a:lnTo>
                    <a:pt x="3690" y="2628"/>
                  </a:lnTo>
                  <a:lnTo>
                    <a:pt x="3690" y="2634"/>
                  </a:lnTo>
                  <a:lnTo>
                    <a:pt x="3696" y="2640"/>
                  </a:lnTo>
                  <a:lnTo>
                    <a:pt x="3714" y="2640"/>
                  </a:lnTo>
                  <a:lnTo>
                    <a:pt x="3750" y="2622"/>
                  </a:lnTo>
                  <a:lnTo>
                    <a:pt x="3768" y="2604"/>
                  </a:lnTo>
                  <a:lnTo>
                    <a:pt x="3780" y="2622"/>
                  </a:lnTo>
                  <a:lnTo>
                    <a:pt x="3786" y="2622"/>
                  </a:lnTo>
                  <a:lnTo>
                    <a:pt x="3792" y="2616"/>
                  </a:lnTo>
                  <a:lnTo>
                    <a:pt x="3816" y="2604"/>
                  </a:lnTo>
                  <a:lnTo>
                    <a:pt x="3828" y="2604"/>
                  </a:lnTo>
                  <a:lnTo>
                    <a:pt x="3840" y="2592"/>
                  </a:lnTo>
                  <a:lnTo>
                    <a:pt x="3852" y="2592"/>
                  </a:lnTo>
                  <a:lnTo>
                    <a:pt x="3864" y="2580"/>
                  </a:lnTo>
                  <a:lnTo>
                    <a:pt x="3870" y="2580"/>
                  </a:lnTo>
                  <a:lnTo>
                    <a:pt x="3888" y="2586"/>
                  </a:lnTo>
                  <a:lnTo>
                    <a:pt x="3846" y="2616"/>
                  </a:lnTo>
                  <a:lnTo>
                    <a:pt x="3936" y="2610"/>
                  </a:lnTo>
                  <a:lnTo>
                    <a:pt x="3918" y="2610"/>
                  </a:lnTo>
                  <a:lnTo>
                    <a:pt x="3906" y="2616"/>
                  </a:lnTo>
                  <a:lnTo>
                    <a:pt x="3894" y="2616"/>
                  </a:lnTo>
                  <a:lnTo>
                    <a:pt x="3888" y="2622"/>
                  </a:lnTo>
                  <a:lnTo>
                    <a:pt x="3888" y="2634"/>
                  </a:lnTo>
                  <a:lnTo>
                    <a:pt x="3882" y="2640"/>
                  </a:lnTo>
                  <a:lnTo>
                    <a:pt x="3876" y="2640"/>
                  </a:lnTo>
                  <a:lnTo>
                    <a:pt x="3870" y="2634"/>
                  </a:lnTo>
                  <a:lnTo>
                    <a:pt x="3864" y="2634"/>
                  </a:lnTo>
                  <a:lnTo>
                    <a:pt x="3852" y="2628"/>
                  </a:lnTo>
                  <a:lnTo>
                    <a:pt x="3846" y="2628"/>
                  </a:lnTo>
                  <a:lnTo>
                    <a:pt x="3828" y="2634"/>
                  </a:lnTo>
                  <a:lnTo>
                    <a:pt x="3738" y="2688"/>
                  </a:lnTo>
                  <a:lnTo>
                    <a:pt x="3726" y="2700"/>
                  </a:lnTo>
                  <a:lnTo>
                    <a:pt x="3720" y="2712"/>
                  </a:lnTo>
                  <a:lnTo>
                    <a:pt x="3720" y="2748"/>
                  </a:lnTo>
                  <a:lnTo>
                    <a:pt x="3726" y="2748"/>
                  </a:lnTo>
                  <a:lnTo>
                    <a:pt x="3732" y="2742"/>
                  </a:lnTo>
                  <a:lnTo>
                    <a:pt x="3738" y="2742"/>
                  </a:lnTo>
                  <a:lnTo>
                    <a:pt x="3738" y="2754"/>
                  </a:lnTo>
                  <a:lnTo>
                    <a:pt x="3744" y="2760"/>
                  </a:lnTo>
                  <a:lnTo>
                    <a:pt x="3756" y="2760"/>
                  </a:lnTo>
                  <a:lnTo>
                    <a:pt x="3762" y="2754"/>
                  </a:lnTo>
                  <a:lnTo>
                    <a:pt x="3768" y="2742"/>
                  </a:lnTo>
                  <a:lnTo>
                    <a:pt x="3774" y="2736"/>
                  </a:lnTo>
                  <a:lnTo>
                    <a:pt x="3786" y="2736"/>
                  </a:lnTo>
                  <a:lnTo>
                    <a:pt x="3804" y="2730"/>
                  </a:lnTo>
                  <a:lnTo>
                    <a:pt x="3816" y="2724"/>
                  </a:lnTo>
                  <a:lnTo>
                    <a:pt x="3834" y="2718"/>
                  </a:lnTo>
                  <a:lnTo>
                    <a:pt x="3846" y="2706"/>
                  </a:lnTo>
                  <a:lnTo>
                    <a:pt x="3852" y="2694"/>
                  </a:lnTo>
                  <a:lnTo>
                    <a:pt x="3870" y="2676"/>
                  </a:lnTo>
                  <a:lnTo>
                    <a:pt x="3876" y="2664"/>
                  </a:lnTo>
                  <a:lnTo>
                    <a:pt x="3876" y="2670"/>
                  </a:lnTo>
                  <a:lnTo>
                    <a:pt x="3882" y="2682"/>
                  </a:lnTo>
                  <a:lnTo>
                    <a:pt x="3888" y="2688"/>
                  </a:lnTo>
                  <a:lnTo>
                    <a:pt x="3894" y="2688"/>
                  </a:lnTo>
                  <a:lnTo>
                    <a:pt x="3930" y="2676"/>
                  </a:lnTo>
                  <a:lnTo>
                    <a:pt x="3954" y="2664"/>
                  </a:lnTo>
                  <a:lnTo>
                    <a:pt x="3972" y="2658"/>
                  </a:lnTo>
                  <a:lnTo>
                    <a:pt x="3984" y="2652"/>
                  </a:lnTo>
                  <a:lnTo>
                    <a:pt x="4008" y="2646"/>
                  </a:lnTo>
                  <a:lnTo>
                    <a:pt x="4068" y="2634"/>
                  </a:lnTo>
                  <a:lnTo>
                    <a:pt x="4080" y="2628"/>
                  </a:lnTo>
                  <a:lnTo>
                    <a:pt x="4068" y="2616"/>
                  </a:lnTo>
                  <a:lnTo>
                    <a:pt x="4074" y="2598"/>
                  </a:lnTo>
                  <a:lnTo>
                    <a:pt x="4038" y="2604"/>
                  </a:lnTo>
                  <a:lnTo>
                    <a:pt x="4038" y="2580"/>
                  </a:lnTo>
                  <a:lnTo>
                    <a:pt x="4026" y="2586"/>
                  </a:lnTo>
                  <a:lnTo>
                    <a:pt x="4020" y="2586"/>
                  </a:lnTo>
                  <a:lnTo>
                    <a:pt x="4008" y="2592"/>
                  </a:lnTo>
                  <a:lnTo>
                    <a:pt x="4002" y="2598"/>
                  </a:lnTo>
                  <a:lnTo>
                    <a:pt x="3990" y="2598"/>
                  </a:lnTo>
                  <a:lnTo>
                    <a:pt x="3990" y="2580"/>
                  </a:lnTo>
                  <a:lnTo>
                    <a:pt x="3930" y="2580"/>
                  </a:lnTo>
                  <a:lnTo>
                    <a:pt x="3924" y="2574"/>
                  </a:lnTo>
                  <a:lnTo>
                    <a:pt x="3924" y="2568"/>
                  </a:lnTo>
                  <a:lnTo>
                    <a:pt x="3918" y="2562"/>
                  </a:lnTo>
                  <a:lnTo>
                    <a:pt x="3918" y="2556"/>
                  </a:lnTo>
                  <a:lnTo>
                    <a:pt x="3930" y="2556"/>
                  </a:lnTo>
                  <a:lnTo>
                    <a:pt x="3918" y="2544"/>
                  </a:lnTo>
                  <a:lnTo>
                    <a:pt x="3888" y="2544"/>
                  </a:lnTo>
                  <a:lnTo>
                    <a:pt x="3882" y="2532"/>
                  </a:lnTo>
                  <a:lnTo>
                    <a:pt x="3882" y="2526"/>
                  </a:lnTo>
                  <a:lnTo>
                    <a:pt x="3876" y="2514"/>
                  </a:lnTo>
                  <a:lnTo>
                    <a:pt x="3876" y="2502"/>
                  </a:lnTo>
                  <a:lnTo>
                    <a:pt x="3894" y="2484"/>
                  </a:lnTo>
                  <a:lnTo>
                    <a:pt x="3870" y="2484"/>
                  </a:lnTo>
                  <a:lnTo>
                    <a:pt x="3876" y="2478"/>
                  </a:lnTo>
                  <a:lnTo>
                    <a:pt x="3888" y="2472"/>
                  </a:lnTo>
                  <a:lnTo>
                    <a:pt x="3894" y="2460"/>
                  </a:lnTo>
                  <a:lnTo>
                    <a:pt x="3906" y="2454"/>
                  </a:lnTo>
                  <a:lnTo>
                    <a:pt x="3918" y="2442"/>
                  </a:lnTo>
                  <a:lnTo>
                    <a:pt x="3924" y="2430"/>
                  </a:lnTo>
                  <a:lnTo>
                    <a:pt x="3936" y="2424"/>
                  </a:lnTo>
                  <a:lnTo>
                    <a:pt x="3942" y="2412"/>
                  </a:lnTo>
                  <a:lnTo>
                    <a:pt x="3948" y="2406"/>
                  </a:lnTo>
                  <a:lnTo>
                    <a:pt x="3936" y="2400"/>
                  </a:lnTo>
                  <a:lnTo>
                    <a:pt x="3912" y="2430"/>
                  </a:lnTo>
                  <a:lnTo>
                    <a:pt x="3894" y="2418"/>
                  </a:lnTo>
                  <a:lnTo>
                    <a:pt x="3864" y="2436"/>
                  </a:lnTo>
                  <a:lnTo>
                    <a:pt x="3858" y="2418"/>
                  </a:lnTo>
                  <a:lnTo>
                    <a:pt x="3828" y="2406"/>
                  </a:lnTo>
                  <a:lnTo>
                    <a:pt x="3810" y="2412"/>
                  </a:lnTo>
                  <a:lnTo>
                    <a:pt x="3864" y="2394"/>
                  </a:lnTo>
                  <a:lnTo>
                    <a:pt x="3870" y="2400"/>
                  </a:lnTo>
                  <a:lnTo>
                    <a:pt x="3882" y="2406"/>
                  </a:lnTo>
                  <a:lnTo>
                    <a:pt x="3900" y="2406"/>
                  </a:lnTo>
                  <a:lnTo>
                    <a:pt x="3918" y="2388"/>
                  </a:lnTo>
                  <a:lnTo>
                    <a:pt x="3930" y="2382"/>
                  </a:lnTo>
                  <a:lnTo>
                    <a:pt x="3936" y="2376"/>
                  </a:lnTo>
                  <a:lnTo>
                    <a:pt x="3978" y="2376"/>
                  </a:lnTo>
                  <a:lnTo>
                    <a:pt x="3978" y="2364"/>
                  </a:lnTo>
                  <a:lnTo>
                    <a:pt x="3972" y="2358"/>
                  </a:lnTo>
                  <a:lnTo>
                    <a:pt x="3966" y="2346"/>
                  </a:lnTo>
                  <a:lnTo>
                    <a:pt x="3990" y="2346"/>
                  </a:lnTo>
                  <a:lnTo>
                    <a:pt x="3978" y="2334"/>
                  </a:lnTo>
                  <a:lnTo>
                    <a:pt x="3972" y="2322"/>
                  </a:lnTo>
                  <a:lnTo>
                    <a:pt x="3960" y="2316"/>
                  </a:lnTo>
                  <a:lnTo>
                    <a:pt x="3942" y="2310"/>
                  </a:lnTo>
                  <a:lnTo>
                    <a:pt x="3918" y="2310"/>
                  </a:lnTo>
                  <a:lnTo>
                    <a:pt x="3852" y="2316"/>
                  </a:lnTo>
                  <a:lnTo>
                    <a:pt x="3792" y="2334"/>
                  </a:lnTo>
                  <a:lnTo>
                    <a:pt x="3744" y="2352"/>
                  </a:lnTo>
                  <a:lnTo>
                    <a:pt x="3684" y="2376"/>
                  </a:lnTo>
                  <a:lnTo>
                    <a:pt x="3660" y="2388"/>
                  </a:lnTo>
                  <a:lnTo>
                    <a:pt x="3642" y="2400"/>
                  </a:lnTo>
                  <a:lnTo>
                    <a:pt x="3624" y="2418"/>
                  </a:lnTo>
                  <a:lnTo>
                    <a:pt x="3606" y="2430"/>
                  </a:lnTo>
                  <a:lnTo>
                    <a:pt x="3594" y="2442"/>
                  </a:lnTo>
                  <a:lnTo>
                    <a:pt x="3576" y="2454"/>
                  </a:lnTo>
                  <a:lnTo>
                    <a:pt x="3564" y="2466"/>
                  </a:lnTo>
                  <a:lnTo>
                    <a:pt x="3528" y="2484"/>
                  </a:lnTo>
                  <a:lnTo>
                    <a:pt x="3516" y="2484"/>
                  </a:lnTo>
                  <a:lnTo>
                    <a:pt x="3498" y="2490"/>
                  </a:lnTo>
                  <a:lnTo>
                    <a:pt x="3486" y="2490"/>
                  </a:lnTo>
                  <a:lnTo>
                    <a:pt x="3492" y="2490"/>
                  </a:lnTo>
                  <a:lnTo>
                    <a:pt x="3498" y="2484"/>
                  </a:lnTo>
                  <a:lnTo>
                    <a:pt x="3510" y="2478"/>
                  </a:lnTo>
                  <a:lnTo>
                    <a:pt x="3522" y="2466"/>
                  </a:lnTo>
                  <a:lnTo>
                    <a:pt x="3540" y="2460"/>
                  </a:lnTo>
                  <a:lnTo>
                    <a:pt x="3552" y="2448"/>
                  </a:lnTo>
                  <a:lnTo>
                    <a:pt x="3576" y="2436"/>
                  </a:lnTo>
                  <a:lnTo>
                    <a:pt x="3600" y="2412"/>
                  </a:lnTo>
                  <a:lnTo>
                    <a:pt x="3606" y="2400"/>
                  </a:lnTo>
                  <a:lnTo>
                    <a:pt x="3582" y="2388"/>
                  </a:lnTo>
                  <a:lnTo>
                    <a:pt x="3588" y="2388"/>
                  </a:lnTo>
                  <a:lnTo>
                    <a:pt x="3594" y="2394"/>
                  </a:lnTo>
                  <a:lnTo>
                    <a:pt x="3624" y="2394"/>
                  </a:lnTo>
                  <a:lnTo>
                    <a:pt x="3642" y="2382"/>
                  </a:lnTo>
                  <a:lnTo>
                    <a:pt x="3702" y="2334"/>
                  </a:lnTo>
                  <a:lnTo>
                    <a:pt x="3750" y="2310"/>
                  </a:lnTo>
                  <a:lnTo>
                    <a:pt x="3768" y="2304"/>
                  </a:lnTo>
                  <a:lnTo>
                    <a:pt x="3804" y="2304"/>
                  </a:lnTo>
                  <a:lnTo>
                    <a:pt x="3852" y="2256"/>
                  </a:lnTo>
                  <a:lnTo>
                    <a:pt x="3870" y="2244"/>
                  </a:lnTo>
                  <a:lnTo>
                    <a:pt x="3888" y="2238"/>
                  </a:lnTo>
                  <a:lnTo>
                    <a:pt x="3936" y="2232"/>
                  </a:lnTo>
                  <a:lnTo>
                    <a:pt x="3990" y="2232"/>
                  </a:lnTo>
                  <a:lnTo>
                    <a:pt x="4044" y="2226"/>
                  </a:lnTo>
                  <a:lnTo>
                    <a:pt x="4074" y="2226"/>
                  </a:lnTo>
                  <a:lnTo>
                    <a:pt x="4104" y="2232"/>
                  </a:lnTo>
                  <a:lnTo>
                    <a:pt x="4176" y="2244"/>
                  </a:lnTo>
                  <a:lnTo>
                    <a:pt x="4200" y="2250"/>
                  </a:lnTo>
                  <a:lnTo>
                    <a:pt x="4212" y="2244"/>
                  </a:lnTo>
                  <a:lnTo>
                    <a:pt x="4248" y="2232"/>
                  </a:lnTo>
                  <a:lnTo>
                    <a:pt x="4260" y="2226"/>
                  </a:lnTo>
                  <a:lnTo>
                    <a:pt x="4278" y="2226"/>
                  </a:lnTo>
                  <a:lnTo>
                    <a:pt x="4296" y="2220"/>
                  </a:lnTo>
                  <a:lnTo>
                    <a:pt x="4320" y="2214"/>
                  </a:lnTo>
                  <a:lnTo>
                    <a:pt x="4338" y="2208"/>
                  </a:lnTo>
                  <a:lnTo>
                    <a:pt x="4374" y="2172"/>
                  </a:lnTo>
                  <a:lnTo>
                    <a:pt x="4392" y="2166"/>
                  </a:lnTo>
                  <a:lnTo>
                    <a:pt x="4404" y="2154"/>
                  </a:lnTo>
                  <a:lnTo>
                    <a:pt x="4410" y="2154"/>
                  </a:lnTo>
                  <a:lnTo>
                    <a:pt x="4422" y="2148"/>
                  </a:lnTo>
                  <a:lnTo>
                    <a:pt x="4452" y="2148"/>
                  </a:lnTo>
                  <a:lnTo>
                    <a:pt x="4458" y="2142"/>
                  </a:lnTo>
                  <a:lnTo>
                    <a:pt x="4470" y="2136"/>
                  </a:lnTo>
                  <a:lnTo>
                    <a:pt x="4476" y="2130"/>
                  </a:lnTo>
                  <a:lnTo>
                    <a:pt x="4494" y="2130"/>
                  </a:lnTo>
                  <a:lnTo>
                    <a:pt x="4500" y="2136"/>
                  </a:lnTo>
                  <a:lnTo>
                    <a:pt x="4518" y="2136"/>
                  </a:lnTo>
                  <a:lnTo>
                    <a:pt x="4530" y="2130"/>
                  </a:lnTo>
                  <a:lnTo>
                    <a:pt x="4536" y="2130"/>
                  </a:lnTo>
                  <a:lnTo>
                    <a:pt x="4542" y="2124"/>
                  </a:lnTo>
                  <a:lnTo>
                    <a:pt x="4596" y="2106"/>
                  </a:lnTo>
                  <a:lnTo>
                    <a:pt x="4620" y="2094"/>
                  </a:lnTo>
                  <a:lnTo>
                    <a:pt x="4620" y="2088"/>
                  </a:lnTo>
                  <a:lnTo>
                    <a:pt x="4614" y="2076"/>
                  </a:lnTo>
                  <a:lnTo>
                    <a:pt x="4602" y="2070"/>
                  </a:lnTo>
                  <a:lnTo>
                    <a:pt x="4584" y="2052"/>
                  </a:lnTo>
                  <a:lnTo>
                    <a:pt x="4578" y="2052"/>
                  </a:lnTo>
                  <a:lnTo>
                    <a:pt x="4602" y="2052"/>
                  </a:lnTo>
                  <a:lnTo>
                    <a:pt x="4614" y="2046"/>
                  </a:lnTo>
                  <a:lnTo>
                    <a:pt x="4614" y="2028"/>
                  </a:lnTo>
                  <a:lnTo>
                    <a:pt x="4608" y="2022"/>
                  </a:lnTo>
                  <a:lnTo>
                    <a:pt x="4608" y="2010"/>
                  </a:lnTo>
                  <a:lnTo>
                    <a:pt x="4632" y="2010"/>
                  </a:lnTo>
                  <a:lnTo>
                    <a:pt x="4644" y="1998"/>
                  </a:lnTo>
                  <a:lnTo>
                    <a:pt x="4644" y="1992"/>
                  </a:lnTo>
                  <a:lnTo>
                    <a:pt x="4632" y="1980"/>
                  </a:lnTo>
                  <a:lnTo>
                    <a:pt x="4626" y="1968"/>
                  </a:lnTo>
                  <a:lnTo>
                    <a:pt x="4608" y="1962"/>
                  </a:lnTo>
                  <a:lnTo>
                    <a:pt x="4602" y="1956"/>
                  </a:lnTo>
                  <a:lnTo>
                    <a:pt x="4590" y="1962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B4D2AC">
                    <a:lumMod val="50000"/>
                  </a:srgbClr>
                </a:solidFill>
              </a:endParaRPr>
            </a:p>
          </p:txBody>
        </p:sp>
        <p:sp>
          <p:nvSpPr>
            <p:cNvPr id="189" name="Belize" descr="© INSCALE GmbH, 05.05.2010&#10;http://www.presentationload.com/">
              <a:extLst>
                <a:ext uri="{FF2B5EF4-FFF2-40B4-BE49-F238E27FC236}">
                  <a16:creationId xmlns:a16="http://schemas.microsoft.com/office/drawing/2014/main" id="{FF5FDA10-F7F3-4D85-B556-D5B1A08C51F6}"/>
                </a:ext>
              </a:extLst>
            </p:cNvPr>
            <p:cNvSpPr>
              <a:spLocks/>
            </p:cNvSpPr>
            <p:nvPr/>
          </p:nvSpPr>
          <p:spPr bwMode="gray">
            <a:xfrm>
              <a:off x="2768582" y="3851221"/>
              <a:ext cx="46054" cy="95246"/>
            </a:xfrm>
            <a:custGeom>
              <a:avLst/>
              <a:gdLst>
                <a:gd name="T0" fmla="*/ 2147483647 w 108"/>
                <a:gd name="T1" fmla="*/ 2147483647 h 210"/>
                <a:gd name="T2" fmla="*/ 2147483647 w 108"/>
                <a:gd name="T3" fmla="*/ 2147483647 h 210"/>
                <a:gd name="T4" fmla="*/ 2147483647 w 108"/>
                <a:gd name="T5" fmla="*/ 2147483647 h 210"/>
                <a:gd name="T6" fmla="*/ 2147483647 w 108"/>
                <a:gd name="T7" fmla="*/ 2147483647 h 210"/>
                <a:gd name="T8" fmla="*/ 2147483647 w 108"/>
                <a:gd name="T9" fmla="*/ 2147483647 h 210"/>
                <a:gd name="T10" fmla="*/ 2147483647 w 108"/>
                <a:gd name="T11" fmla="*/ 0 h 210"/>
                <a:gd name="T12" fmla="*/ 2147483647 w 108"/>
                <a:gd name="T13" fmla="*/ 2147483647 h 210"/>
                <a:gd name="T14" fmla="*/ 2147483647 w 108"/>
                <a:gd name="T15" fmla="*/ 2147483647 h 210"/>
                <a:gd name="T16" fmla="*/ 2147483647 w 108"/>
                <a:gd name="T17" fmla="*/ 2147483647 h 210"/>
                <a:gd name="T18" fmla="*/ 2147483647 w 108"/>
                <a:gd name="T19" fmla="*/ 2147483647 h 210"/>
                <a:gd name="T20" fmla="*/ 2147483647 w 108"/>
                <a:gd name="T21" fmla="*/ 2147483647 h 210"/>
                <a:gd name="T22" fmla="*/ 2147483647 w 108"/>
                <a:gd name="T23" fmla="*/ 2147483647 h 210"/>
                <a:gd name="T24" fmla="*/ 2147483647 w 108"/>
                <a:gd name="T25" fmla="*/ 2147483647 h 210"/>
                <a:gd name="T26" fmla="*/ 2147483647 w 108"/>
                <a:gd name="T27" fmla="*/ 2147483647 h 210"/>
                <a:gd name="T28" fmla="*/ 2147483647 w 108"/>
                <a:gd name="T29" fmla="*/ 2147483647 h 210"/>
                <a:gd name="T30" fmla="*/ 2147483647 w 108"/>
                <a:gd name="T31" fmla="*/ 2147483647 h 210"/>
                <a:gd name="T32" fmla="*/ 2147483647 w 108"/>
                <a:gd name="T33" fmla="*/ 2147483647 h 210"/>
                <a:gd name="T34" fmla="*/ 2147483647 w 108"/>
                <a:gd name="T35" fmla="*/ 2147483647 h 210"/>
                <a:gd name="T36" fmla="*/ 0 w 108"/>
                <a:gd name="T37" fmla="*/ 2147483647 h 210"/>
                <a:gd name="T38" fmla="*/ 2147483647 w 108"/>
                <a:gd name="T39" fmla="*/ 2147483647 h 210"/>
                <a:gd name="T40" fmla="*/ 2147483647 w 108"/>
                <a:gd name="T41" fmla="*/ 2147483647 h 210"/>
                <a:gd name="T42" fmla="*/ 2147483647 w 108"/>
                <a:gd name="T43" fmla="*/ 2147483647 h 210"/>
                <a:gd name="T44" fmla="*/ 2147483647 w 108"/>
                <a:gd name="T45" fmla="*/ 2147483647 h 210"/>
                <a:gd name="T46" fmla="*/ 2147483647 w 108"/>
                <a:gd name="T47" fmla="*/ 2147483647 h 210"/>
                <a:gd name="T48" fmla="*/ 2147483647 w 108"/>
                <a:gd name="T49" fmla="*/ 2147483647 h 210"/>
                <a:gd name="T50" fmla="*/ 2147483647 w 108"/>
                <a:gd name="T51" fmla="*/ 2147483647 h 210"/>
                <a:gd name="T52" fmla="*/ 2147483647 w 108"/>
                <a:gd name="T53" fmla="*/ 2147483647 h 210"/>
                <a:gd name="T54" fmla="*/ 2147483647 w 108"/>
                <a:gd name="T55" fmla="*/ 2147483647 h 210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108"/>
                <a:gd name="T85" fmla="*/ 0 h 210"/>
                <a:gd name="T86" fmla="*/ 108 w 108"/>
                <a:gd name="T87" fmla="*/ 210 h 210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108" h="210">
                  <a:moveTo>
                    <a:pt x="108" y="30"/>
                  </a:moveTo>
                  <a:lnTo>
                    <a:pt x="108" y="24"/>
                  </a:lnTo>
                  <a:lnTo>
                    <a:pt x="102" y="24"/>
                  </a:lnTo>
                  <a:lnTo>
                    <a:pt x="90" y="18"/>
                  </a:lnTo>
                  <a:lnTo>
                    <a:pt x="84" y="12"/>
                  </a:lnTo>
                  <a:lnTo>
                    <a:pt x="78" y="0"/>
                  </a:lnTo>
                  <a:lnTo>
                    <a:pt x="78" y="6"/>
                  </a:lnTo>
                  <a:lnTo>
                    <a:pt x="72" y="12"/>
                  </a:lnTo>
                  <a:lnTo>
                    <a:pt x="72" y="24"/>
                  </a:lnTo>
                  <a:lnTo>
                    <a:pt x="66" y="36"/>
                  </a:lnTo>
                  <a:lnTo>
                    <a:pt x="54" y="42"/>
                  </a:lnTo>
                  <a:lnTo>
                    <a:pt x="48" y="48"/>
                  </a:lnTo>
                  <a:lnTo>
                    <a:pt x="42" y="48"/>
                  </a:lnTo>
                  <a:lnTo>
                    <a:pt x="42" y="42"/>
                  </a:lnTo>
                  <a:lnTo>
                    <a:pt x="36" y="36"/>
                  </a:lnTo>
                  <a:lnTo>
                    <a:pt x="30" y="36"/>
                  </a:lnTo>
                  <a:lnTo>
                    <a:pt x="30" y="42"/>
                  </a:lnTo>
                  <a:lnTo>
                    <a:pt x="24" y="54"/>
                  </a:lnTo>
                  <a:lnTo>
                    <a:pt x="0" y="210"/>
                  </a:lnTo>
                  <a:lnTo>
                    <a:pt x="30" y="210"/>
                  </a:lnTo>
                  <a:lnTo>
                    <a:pt x="42" y="168"/>
                  </a:lnTo>
                  <a:lnTo>
                    <a:pt x="60" y="174"/>
                  </a:lnTo>
                  <a:lnTo>
                    <a:pt x="84" y="150"/>
                  </a:lnTo>
                  <a:lnTo>
                    <a:pt x="84" y="90"/>
                  </a:lnTo>
                  <a:lnTo>
                    <a:pt x="90" y="78"/>
                  </a:lnTo>
                  <a:lnTo>
                    <a:pt x="96" y="60"/>
                  </a:lnTo>
                  <a:lnTo>
                    <a:pt x="108" y="36"/>
                  </a:lnTo>
                  <a:lnTo>
                    <a:pt x="108" y="30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</p:grpSp>
      <p:sp>
        <p:nvSpPr>
          <p:cNvPr id="190" name="Germany" descr="© INSCALE GmbH, 05.05.2010&#10;http://www.presentationload.com/">
            <a:extLst>
              <a:ext uri="{FF2B5EF4-FFF2-40B4-BE49-F238E27FC236}">
                <a16:creationId xmlns:a16="http://schemas.microsoft.com/office/drawing/2014/main" id="{22F98FFD-CBD4-402D-8677-9787994ECA22}"/>
              </a:ext>
            </a:extLst>
          </p:cNvPr>
          <p:cNvSpPr>
            <a:spLocks/>
          </p:cNvSpPr>
          <p:nvPr userDrawn="1"/>
        </p:nvSpPr>
        <p:spPr bwMode="gray">
          <a:xfrm>
            <a:off x="5751513" y="2300288"/>
            <a:ext cx="250825" cy="263525"/>
          </a:xfrm>
          <a:custGeom>
            <a:avLst/>
            <a:gdLst>
              <a:gd name="T0" fmla="*/ 2147483647 w 564"/>
              <a:gd name="T1" fmla="*/ 2147483647 h 588"/>
              <a:gd name="T2" fmla="*/ 2147483647 w 564"/>
              <a:gd name="T3" fmla="*/ 2147483647 h 588"/>
              <a:gd name="T4" fmla="*/ 2147483647 w 564"/>
              <a:gd name="T5" fmla="*/ 2147483647 h 588"/>
              <a:gd name="T6" fmla="*/ 2147483647 w 564"/>
              <a:gd name="T7" fmla="*/ 2147483647 h 588"/>
              <a:gd name="T8" fmla="*/ 2147483647 w 564"/>
              <a:gd name="T9" fmla="*/ 2147483647 h 588"/>
              <a:gd name="T10" fmla="*/ 2147483647 w 564"/>
              <a:gd name="T11" fmla="*/ 2147483647 h 588"/>
              <a:gd name="T12" fmla="*/ 2147483647 w 564"/>
              <a:gd name="T13" fmla="*/ 2147483647 h 588"/>
              <a:gd name="T14" fmla="*/ 2147483647 w 564"/>
              <a:gd name="T15" fmla="*/ 2147483647 h 588"/>
              <a:gd name="T16" fmla="*/ 2147483647 w 564"/>
              <a:gd name="T17" fmla="*/ 2147483647 h 588"/>
              <a:gd name="T18" fmla="*/ 2147483647 w 564"/>
              <a:gd name="T19" fmla="*/ 2147483647 h 588"/>
              <a:gd name="T20" fmla="*/ 2147483647 w 564"/>
              <a:gd name="T21" fmla="*/ 2147483647 h 588"/>
              <a:gd name="T22" fmla="*/ 2147483647 w 564"/>
              <a:gd name="T23" fmla="*/ 2147483647 h 588"/>
              <a:gd name="T24" fmla="*/ 2147483647 w 564"/>
              <a:gd name="T25" fmla="*/ 2147483647 h 588"/>
              <a:gd name="T26" fmla="*/ 2147483647 w 564"/>
              <a:gd name="T27" fmla="*/ 2147483647 h 588"/>
              <a:gd name="T28" fmla="*/ 2147483647 w 564"/>
              <a:gd name="T29" fmla="*/ 2147483647 h 588"/>
              <a:gd name="T30" fmla="*/ 2147483647 w 564"/>
              <a:gd name="T31" fmla="*/ 2147483647 h 588"/>
              <a:gd name="T32" fmla="*/ 2147483647 w 564"/>
              <a:gd name="T33" fmla="*/ 2147483647 h 588"/>
              <a:gd name="T34" fmla="*/ 2147483647 w 564"/>
              <a:gd name="T35" fmla="*/ 2147483647 h 588"/>
              <a:gd name="T36" fmla="*/ 2147483647 w 564"/>
              <a:gd name="T37" fmla="*/ 2147483647 h 588"/>
              <a:gd name="T38" fmla="*/ 2147483647 w 564"/>
              <a:gd name="T39" fmla="*/ 2147483647 h 588"/>
              <a:gd name="T40" fmla="*/ 2147483647 w 564"/>
              <a:gd name="T41" fmla="*/ 2147483647 h 588"/>
              <a:gd name="T42" fmla="*/ 2147483647 w 564"/>
              <a:gd name="T43" fmla="*/ 2147483647 h 588"/>
              <a:gd name="T44" fmla="*/ 2147483647 w 564"/>
              <a:gd name="T45" fmla="*/ 2147483647 h 588"/>
              <a:gd name="T46" fmla="*/ 2147483647 w 564"/>
              <a:gd name="T47" fmla="*/ 2147483647 h 588"/>
              <a:gd name="T48" fmla="*/ 2147483647 w 564"/>
              <a:gd name="T49" fmla="*/ 2147483647 h 588"/>
              <a:gd name="T50" fmla="*/ 2147483647 w 564"/>
              <a:gd name="T51" fmla="*/ 2147483647 h 588"/>
              <a:gd name="T52" fmla="*/ 2147483647 w 564"/>
              <a:gd name="T53" fmla="*/ 2147483647 h 588"/>
              <a:gd name="T54" fmla="*/ 2147483647 w 564"/>
              <a:gd name="T55" fmla="*/ 2147483647 h 588"/>
              <a:gd name="T56" fmla="*/ 2147483647 w 564"/>
              <a:gd name="T57" fmla="*/ 2147483647 h 588"/>
              <a:gd name="T58" fmla="*/ 2147483647 w 564"/>
              <a:gd name="T59" fmla="*/ 2147483647 h 588"/>
              <a:gd name="T60" fmla="*/ 2147483647 w 564"/>
              <a:gd name="T61" fmla="*/ 2147483647 h 588"/>
              <a:gd name="T62" fmla="*/ 2147483647 w 564"/>
              <a:gd name="T63" fmla="*/ 2147483647 h 588"/>
              <a:gd name="T64" fmla="*/ 2147483647 w 564"/>
              <a:gd name="T65" fmla="*/ 2147483647 h 588"/>
              <a:gd name="T66" fmla="*/ 2147483647 w 564"/>
              <a:gd name="T67" fmla="*/ 2147483647 h 588"/>
              <a:gd name="T68" fmla="*/ 2147483647 w 564"/>
              <a:gd name="T69" fmla="*/ 2147483647 h 588"/>
              <a:gd name="T70" fmla="*/ 2147483647 w 564"/>
              <a:gd name="T71" fmla="*/ 2147483647 h 588"/>
              <a:gd name="T72" fmla="*/ 2147483647 w 564"/>
              <a:gd name="T73" fmla="*/ 2147483647 h 588"/>
              <a:gd name="T74" fmla="*/ 2147483647 w 564"/>
              <a:gd name="T75" fmla="*/ 2147483647 h 588"/>
              <a:gd name="T76" fmla="*/ 2147483647 w 564"/>
              <a:gd name="T77" fmla="*/ 2147483647 h 588"/>
              <a:gd name="T78" fmla="*/ 2147483647 w 564"/>
              <a:gd name="T79" fmla="*/ 2147483647 h 588"/>
              <a:gd name="T80" fmla="*/ 2147483647 w 564"/>
              <a:gd name="T81" fmla="*/ 2147483647 h 588"/>
              <a:gd name="T82" fmla="*/ 2147483647 w 564"/>
              <a:gd name="T83" fmla="*/ 0 h 588"/>
              <a:gd name="T84" fmla="*/ 2147483647 w 564"/>
              <a:gd name="T85" fmla="*/ 2147483647 h 588"/>
              <a:gd name="T86" fmla="*/ 2147483647 w 564"/>
              <a:gd name="T87" fmla="*/ 2147483647 h 588"/>
              <a:gd name="T88" fmla="*/ 2147483647 w 564"/>
              <a:gd name="T89" fmla="*/ 2147483647 h 588"/>
              <a:gd name="T90" fmla="*/ 2147483647 w 564"/>
              <a:gd name="T91" fmla="*/ 2147483647 h 588"/>
              <a:gd name="T92" fmla="*/ 2147483647 w 564"/>
              <a:gd name="T93" fmla="*/ 2147483647 h 588"/>
              <a:gd name="T94" fmla="*/ 2147483647 w 564"/>
              <a:gd name="T95" fmla="*/ 2147483647 h 588"/>
              <a:gd name="T96" fmla="*/ 2147483647 w 564"/>
              <a:gd name="T97" fmla="*/ 2147483647 h 588"/>
              <a:gd name="T98" fmla="*/ 2147483647 w 564"/>
              <a:gd name="T99" fmla="*/ 2147483647 h 588"/>
              <a:gd name="T100" fmla="*/ 2147483647 w 564"/>
              <a:gd name="T101" fmla="*/ 2147483647 h 588"/>
              <a:gd name="T102" fmla="*/ 2147483647 w 564"/>
              <a:gd name="T103" fmla="*/ 2147483647 h 588"/>
              <a:gd name="T104" fmla="*/ 0 w 564"/>
              <a:gd name="T105" fmla="*/ 2147483647 h 588"/>
              <a:gd name="T106" fmla="*/ 2147483647 w 564"/>
              <a:gd name="T107" fmla="*/ 2147483647 h 588"/>
              <a:gd name="T108" fmla="*/ 2147483647 w 564"/>
              <a:gd name="T109" fmla="*/ 2147483647 h 588"/>
              <a:gd name="T110" fmla="*/ 2147483647 w 564"/>
              <a:gd name="T111" fmla="*/ 2147483647 h 588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64"/>
              <a:gd name="T169" fmla="*/ 0 h 588"/>
              <a:gd name="T170" fmla="*/ 564 w 564"/>
              <a:gd name="T171" fmla="*/ 588 h 588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64" h="588">
                <a:moveTo>
                  <a:pt x="30" y="414"/>
                </a:moveTo>
                <a:lnTo>
                  <a:pt x="30" y="420"/>
                </a:lnTo>
                <a:lnTo>
                  <a:pt x="36" y="420"/>
                </a:lnTo>
                <a:lnTo>
                  <a:pt x="36" y="444"/>
                </a:lnTo>
                <a:lnTo>
                  <a:pt x="60" y="444"/>
                </a:lnTo>
                <a:lnTo>
                  <a:pt x="60" y="450"/>
                </a:lnTo>
                <a:lnTo>
                  <a:pt x="72" y="450"/>
                </a:lnTo>
                <a:lnTo>
                  <a:pt x="84" y="444"/>
                </a:lnTo>
                <a:lnTo>
                  <a:pt x="96" y="444"/>
                </a:lnTo>
                <a:lnTo>
                  <a:pt x="96" y="450"/>
                </a:lnTo>
                <a:lnTo>
                  <a:pt x="120" y="450"/>
                </a:lnTo>
                <a:lnTo>
                  <a:pt x="138" y="456"/>
                </a:lnTo>
                <a:lnTo>
                  <a:pt x="132" y="468"/>
                </a:lnTo>
                <a:lnTo>
                  <a:pt x="114" y="486"/>
                </a:lnTo>
                <a:lnTo>
                  <a:pt x="114" y="498"/>
                </a:lnTo>
                <a:lnTo>
                  <a:pt x="108" y="510"/>
                </a:lnTo>
                <a:lnTo>
                  <a:pt x="102" y="516"/>
                </a:lnTo>
                <a:lnTo>
                  <a:pt x="96" y="528"/>
                </a:lnTo>
                <a:lnTo>
                  <a:pt x="96" y="570"/>
                </a:lnTo>
                <a:lnTo>
                  <a:pt x="132" y="570"/>
                </a:lnTo>
                <a:lnTo>
                  <a:pt x="150" y="564"/>
                </a:lnTo>
                <a:lnTo>
                  <a:pt x="156" y="570"/>
                </a:lnTo>
                <a:lnTo>
                  <a:pt x="150" y="564"/>
                </a:lnTo>
                <a:lnTo>
                  <a:pt x="150" y="552"/>
                </a:lnTo>
                <a:lnTo>
                  <a:pt x="156" y="546"/>
                </a:lnTo>
                <a:lnTo>
                  <a:pt x="162" y="546"/>
                </a:lnTo>
                <a:lnTo>
                  <a:pt x="174" y="552"/>
                </a:lnTo>
                <a:lnTo>
                  <a:pt x="180" y="558"/>
                </a:lnTo>
                <a:lnTo>
                  <a:pt x="192" y="558"/>
                </a:lnTo>
                <a:lnTo>
                  <a:pt x="210" y="564"/>
                </a:lnTo>
                <a:lnTo>
                  <a:pt x="216" y="576"/>
                </a:lnTo>
                <a:lnTo>
                  <a:pt x="252" y="576"/>
                </a:lnTo>
                <a:lnTo>
                  <a:pt x="258" y="582"/>
                </a:lnTo>
                <a:lnTo>
                  <a:pt x="258" y="588"/>
                </a:lnTo>
                <a:lnTo>
                  <a:pt x="270" y="588"/>
                </a:lnTo>
                <a:lnTo>
                  <a:pt x="276" y="582"/>
                </a:lnTo>
                <a:lnTo>
                  <a:pt x="276" y="570"/>
                </a:lnTo>
                <a:lnTo>
                  <a:pt x="294" y="570"/>
                </a:lnTo>
                <a:lnTo>
                  <a:pt x="312" y="588"/>
                </a:lnTo>
                <a:lnTo>
                  <a:pt x="330" y="588"/>
                </a:lnTo>
                <a:lnTo>
                  <a:pt x="336" y="582"/>
                </a:lnTo>
                <a:lnTo>
                  <a:pt x="354" y="570"/>
                </a:lnTo>
                <a:lnTo>
                  <a:pt x="372" y="570"/>
                </a:lnTo>
                <a:lnTo>
                  <a:pt x="390" y="558"/>
                </a:lnTo>
                <a:lnTo>
                  <a:pt x="402" y="564"/>
                </a:lnTo>
                <a:lnTo>
                  <a:pt x="420" y="570"/>
                </a:lnTo>
                <a:lnTo>
                  <a:pt x="432" y="582"/>
                </a:lnTo>
                <a:lnTo>
                  <a:pt x="438" y="582"/>
                </a:lnTo>
                <a:lnTo>
                  <a:pt x="438" y="540"/>
                </a:lnTo>
                <a:lnTo>
                  <a:pt x="426" y="540"/>
                </a:lnTo>
                <a:lnTo>
                  <a:pt x="426" y="534"/>
                </a:lnTo>
                <a:lnTo>
                  <a:pt x="432" y="528"/>
                </a:lnTo>
                <a:lnTo>
                  <a:pt x="432" y="522"/>
                </a:lnTo>
                <a:lnTo>
                  <a:pt x="438" y="516"/>
                </a:lnTo>
                <a:lnTo>
                  <a:pt x="456" y="516"/>
                </a:lnTo>
                <a:lnTo>
                  <a:pt x="462" y="522"/>
                </a:lnTo>
                <a:lnTo>
                  <a:pt x="468" y="522"/>
                </a:lnTo>
                <a:lnTo>
                  <a:pt x="468" y="504"/>
                </a:lnTo>
                <a:lnTo>
                  <a:pt x="462" y="492"/>
                </a:lnTo>
                <a:lnTo>
                  <a:pt x="480" y="492"/>
                </a:lnTo>
                <a:lnTo>
                  <a:pt x="486" y="474"/>
                </a:lnTo>
                <a:lnTo>
                  <a:pt x="486" y="462"/>
                </a:lnTo>
                <a:lnTo>
                  <a:pt x="480" y="462"/>
                </a:lnTo>
                <a:lnTo>
                  <a:pt x="474" y="456"/>
                </a:lnTo>
                <a:lnTo>
                  <a:pt x="462" y="456"/>
                </a:lnTo>
                <a:lnTo>
                  <a:pt x="456" y="444"/>
                </a:lnTo>
                <a:lnTo>
                  <a:pt x="450" y="444"/>
                </a:lnTo>
                <a:lnTo>
                  <a:pt x="444" y="432"/>
                </a:lnTo>
                <a:lnTo>
                  <a:pt x="432" y="432"/>
                </a:lnTo>
                <a:lnTo>
                  <a:pt x="420" y="426"/>
                </a:lnTo>
                <a:lnTo>
                  <a:pt x="420" y="420"/>
                </a:lnTo>
                <a:lnTo>
                  <a:pt x="414" y="420"/>
                </a:lnTo>
                <a:lnTo>
                  <a:pt x="408" y="408"/>
                </a:lnTo>
                <a:lnTo>
                  <a:pt x="396" y="396"/>
                </a:lnTo>
                <a:lnTo>
                  <a:pt x="396" y="390"/>
                </a:lnTo>
                <a:lnTo>
                  <a:pt x="402" y="390"/>
                </a:lnTo>
                <a:lnTo>
                  <a:pt x="408" y="384"/>
                </a:lnTo>
                <a:lnTo>
                  <a:pt x="396" y="372"/>
                </a:lnTo>
                <a:lnTo>
                  <a:pt x="390" y="372"/>
                </a:lnTo>
                <a:lnTo>
                  <a:pt x="384" y="366"/>
                </a:lnTo>
                <a:lnTo>
                  <a:pt x="384" y="354"/>
                </a:lnTo>
                <a:lnTo>
                  <a:pt x="390" y="354"/>
                </a:lnTo>
                <a:lnTo>
                  <a:pt x="390" y="360"/>
                </a:lnTo>
                <a:lnTo>
                  <a:pt x="402" y="360"/>
                </a:lnTo>
                <a:lnTo>
                  <a:pt x="402" y="354"/>
                </a:lnTo>
                <a:lnTo>
                  <a:pt x="414" y="354"/>
                </a:lnTo>
                <a:lnTo>
                  <a:pt x="414" y="348"/>
                </a:lnTo>
                <a:lnTo>
                  <a:pt x="420" y="342"/>
                </a:lnTo>
                <a:lnTo>
                  <a:pt x="426" y="342"/>
                </a:lnTo>
                <a:lnTo>
                  <a:pt x="438" y="348"/>
                </a:lnTo>
                <a:lnTo>
                  <a:pt x="450" y="336"/>
                </a:lnTo>
                <a:lnTo>
                  <a:pt x="468" y="330"/>
                </a:lnTo>
                <a:lnTo>
                  <a:pt x="468" y="324"/>
                </a:lnTo>
                <a:lnTo>
                  <a:pt x="492" y="324"/>
                </a:lnTo>
                <a:lnTo>
                  <a:pt x="492" y="318"/>
                </a:lnTo>
                <a:lnTo>
                  <a:pt x="510" y="318"/>
                </a:lnTo>
                <a:lnTo>
                  <a:pt x="510" y="312"/>
                </a:lnTo>
                <a:lnTo>
                  <a:pt x="516" y="306"/>
                </a:lnTo>
                <a:lnTo>
                  <a:pt x="522" y="306"/>
                </a:lnTo>
                <a:lnTo>
                  <a:pt x="528" y="300"/>
                </a:lnTo>
                <a:lnTo>
                  <a:pt x="540" y="312"/>
                </a:lnTo>
                <a:lnTo>
                  <a:pt x="552" y="312"/>
                </a:lnTo>
                <a:lnTo>
                  <a:pt x="558" y="300"/>
                </a:lnTo>
                <a:lnTo>
                  <a:pt x="558" y="294"/>
                </a:lnTo>
                <a:lnTo>
                  <a:pt x="564" y="288"/>
                </a:lnTo>
                <a:lnTo>
                  <a:pt x="564" y="282"/>
                </a:lnTo>
                <a:lnTo>
                  <a:pt x="552" y="282"/>
                </a:lnTo>
                <a:lnTo>
                  <a:pt x="558" y="276"/>
                </a:lnTo>
                <a:lnTo>
                  <a:pt x="558" y="264"/>
                </a:lnTo>
                <a:lnTo>
                  <a:pt x="552" y="264"/>
                </a:lnTo>
                <a:lnTo>
                  <a:pt x="546" y="270"/>
                </a:lnTo>
                <a:lnTo>
                  <a:pt x="546" y="252"/>
                </a:lnTo>
                <a:lnTo>
                  <a:pt x="540" y="246"/>
                </a:lnTo>
                <a:lnTo>
                  <a:pt x="534" y="246"/>
                </a:lnTo>
                <a:lnTo>
                  <a:pt x="528" y="240"/>
                </a:lnTo>
                <a:lnTo>
                  <a:pt x="528" y="234"/>
                </a:lnTo>
                <a:lnTo>
                  <a:pt x="540" y="228"/>
                </a:lnTo>
                <a:lnTo>
                  <a:pt x="546" y="222"/>
                </a:lnTo>
                <a:lnTo>
                  <a:pt x="540" y="216"/>
                </a:lnTo>
                <a:lnTo>
                  <a:pt x="534" y="216"/>
                </a:lnTo>
                <a:lnTo>
                  <a:pt x="540" y="210"/>
                </a:lnTo>
                <a:lnTo>
                  <a:pt x="540" y="204"/>
                </a:lnTo>
                <a:lnTo>
                  <a:pt x="528" y="204"/>
                </a:lnTo>
                <a:lnTo>
                  <a:pt x="528" y="192"/>
                </a:lnTo>
                <a:lnTo>
                  <a:pt x="534" y="192"/>
                </a:lnTo>
                <a:lnTo>
                  <a:pt x="534" y="174"/>
                </a:lnTo>
                <a:lnTo>
                  <a:pt x="522" y="174"/>
                </a:lnTo>
                <a:lnTo>
                  <a:pt x="516" y="168"/>
                </a:lnTo>
                <a:lnTo>
                  <a:pt x="510" y="168"/>
                </a:lnTo>
                <a:lnTo>
                  <a:pt x="504" y="162"/>
                </a:lnTo>
                <a:lnTo>
                  <a:pt x="504" y="150"/>
                </a:lnTo>
                <a:lnTo>
                  <a:pt x="510" y="150"/>
                </a:lnTo>
                <a:lnTo>
                  <a:pt x="522" y="138"/>
                </a:lnTo>
                <a:lnTo>
                  <a:pt x="522" y="120"/>
                </a:lnTo>
                <a:lnTo>
                  <a:pt x="516" y="114"/>
                </a:lnTo>
                <a:lnTo>
                  <a:pt x="510" y="114"/>
                </a:lnTo>
                <a:lnTo>
                  <a:pt x="510" y="96"/>
                </a:lnTo>
                <a:lnTo>
                  <a:pt x="504" y="90"/>
                </a:lnTo>
                <a:lnTo>
                  <a:pt x="486" y="84"/>
                </a:lnTo>
                <a:lnTo>
                  <a:pt x="486" y="78"/>
                </a:lnTo>
                <a:lnTo>
                  <a:pt x="480" y="66"/>
                </a:lnTo>
                <a:lnTo>
                  <a:pt x="474" y="60"/>
                </a:lnTo>
                <a:lnTo>
                  <a:pt x="456" y="60"/>
                </a:lnTo>
                <a:lnTo>
                  <a:pt x="450" y="54"/>
                </a:lnTo>
                <a:lnTo>
                  <a:pt x="444" y="54"/>
                </a:lnTo>
                <a:lnTo>
                  <a:pt x="438" y="48"/>
                </a:lnTo>
                <a:lnTo>
                  <a:pt x="426" y="48"/>
                </a:lnTo>
                <a:lnTo>
                  <a:pt x="420" y="42"/>
                </a:lnTo>
                <a:lnTo>
                  <a:pt x="396" y="42"/>
                </a:lnTo>
                <a:lnTo>
                  <a:pt x="384" y="54"/>
                </a:lnTo>
                <a:lnTo>
                  <a:pt x="342" y="54"/>
                </a:lnTo>
                <a:lnTo>
                  <a:pt x="342" y="72"/>
                </a:lnTo>
                <a:lnTo>
                  <a:pt x="300" y="72"/>
                </a:lnTo>
                <a:lnTo>
                  <a:pt x="300" y="60"/>
                </a:lnTo>
                <a:lnTo>
                  <a:pt x="312" y="48"/>
                </a:lnTo>
                <a:lnTo>
                  <a:pt x="312" y="42"/>
                </a:lnTo>
                <a:lnTo>
                  <a:pt x="318" y="30"/>
                </a:lnTo>
                <a:lnTo>
                  <a:pt x="294" y="42"/>
                </a:lnTo>
                <a:lnTo>
                  <a:pt x="252" y="36"/>
                </a:lnTo>
                <a:lnTo>
                  <a:pt x="246" y="30"/>
                </a:lnTo>
                <a:lnTo>
                  <a:pt x="246" y="18"/>
                </a:lnTo>
                <a:lnTo>
                  <a:pt x="240" y="6"/>
                </a:lnTo>
                <a:lnTo>
                  <a:pt x="234" y="6"/>
                </a:lnTo>
                <a:lnTo>
                  <a:pt x="234" y="12"/>
                </a:lnTo>
                <a:lnTo>
                  <a:pt x="228" y="6"/>
                </a:lnTo>
                <a:lnTo>
                  <a:pt x="204" y="6"/>
                </a:lnTo>
                <a:lnTo>
                  <a:pt x="198" y="0"/>
                </a:lnTo>
                <a:lnTo>
                  <a:pt x="168" y="0"/>
                </a:lnTo>
                <a:lnTo>
                  <a:pt x="192" y="36"/>
                </a:lnTo>
                <a:lnTo>
                  <a:pt x="180" y="48"/>
                </a:lnTo>
                <a:lnTo>
                  <a:pt x="198" y="72"/>
                </a:lnTo>
                <a:lnTo>
                  <a:pt x="216" y="90"/>
                </a:lnTo>
                <a:lnTo>
                  <a:pt x="186" y="78"/>
                </a:lnTo>
                <a:lnTo>
                  <a:pt x="162" y="84"/>
                </a:lnTo>
                <a:lnTo>
                  <a:pt x="162" y="108"/>
                </a:lnTo>
                <a:lnTo>
                  <a:pt x="132" y="108"/>
                </a:lnTo>
                <a:lnTo>
                  <a:pt x="126" y="96"/>
                </a:lnTo>
                <a:lnTo>
                  <a:pt x="84" y="96"/>
                </a:lnTo>
                <a:lnTo>
                  <a:pt x="84" y="126"/>
                </a:lnTo>
                <a:lnTo>
                  <a:pt x="90" y="126"/>
                </a:lnTo>
                <a:lnTo>
                  <a:pt x="84" y="132"/>
                </a:lnTo>
                <a:lnTo>
                  <a:pt x="90" y="144"/>
                </a:lnTo>
                <a:lnTo>
                  <a:pt x="78" y="150"/>
                </a:lnTo>
                <a:lnTo>
                  <a:pt x="72" y="150"/>
                </a:lnTo>
                <a:lnTo>
                  <a:pt x="72" y="168"/>
                </a:lnTo>
                <a:lnTo>
                  <a:pt x="78" y="174"/>
                </a:lnTo>
                <a:lnTo>
                  <a:pt x="66" y="174"/>
                </a:lnTo>
                <a:lnTo>
                  <a:pt x="54" y="180"/>
                </a:lnTo>
                <a:lnTo>
                  <a:pt x="48" y="180"/>
                </a:lnTo>
                <a:lnTo>
                  <a:pt x="48" y="186"/>
                </a:lnTo>
                <a:lnTo>
                  <a:pt x="54" y="192"/>
                </a:lnTo>
                <a:lnTo>
                  <a:pt x="60" y="192"/>
                </a:lnTo>
                <a:lnTo>
                  <a:pt x="72" y="204"/>
                </a:lnTo>
                <a:lnTo>
                  <a:pt x="72" y="210"/>
                </a:lnTo>
                <a:lnTo>
                  <a:pt x="66" y="210"/>
                </a:lnTo>
                <a:lnTo>
                  <a:pt x="60" y="216"/>
                </a:lnTo>
                <a:lnTo>
                  <a:pt x="54" y="228"/>
                </a:lnTo>
                <a:lnTo>
                  <a:pt x="48" y="228"/>
                </a:lnTo>
                <a:lnTo>
                  <a:pt x="42" y="234"/>
                </a:lnTo>
                <a:lnTo>
                  <a:pt x="42" y="240"/>
                </a:lnTo>
                <a:lnTo>
                  <a:pt x="18" y="240"/>
                </a:lnTo>
                <a:lnTo>
                  <a:pt x="12" y="234"/>
                </a:lnTo>
                <a:lnTo>
                  <a:pt x="6" y="234"/>
                </a:lnTo>
                <a:lnTo>
                  <a:pt x="12" y="258"/>
                </a:lnTo>
                <a:lnTo>
                  <a:pt x="12" y="264"/>
                </a:lnTo>
                <a:lnTo>
                  <a:pt x="18" y="270"/>
                </a:lnTo>
                <a:lnTo>
                  <a:pt x="18" y="276"/>
                </a:lnTo>
                <a:lnTo>
                  <a:pt x="6" y="282"/>
                </a:lnTo>
                <a:lnTo>
                  <a:pt x="0" y="288"/>
                </a:lnTo>
                <a:lnTo>
                  <a:pt x="6" y="294"/>
                </a:lnTo>
                <a:lnTo>
                  <a:pt x="6" y="306"/>
                </a:lnTo>
                <a:lnTo>
                  <a:pt x="0" y="312"/>
                </a:lnTo>
                <a:lnTo>
                  <a:pt x="0" y="324"/>
                </a:lnTo>
                <a:lnTo>
                  <a:pt x="12" y="324"/>
                </a:lnTo>
                <a:lnTo>
                  <a:pt x="24" y="336"/>
                </a:lnTo>
                <a:lnTo>
                  <a:pt x="24" y="354"/>
                </a:lnTo>
                <a:lnTo>
                  <a:pt x="30" y="360"/>
                </a:lnTo>
                <a:lnTo>
                  <a:pt x="18" y="360"/>
                </a:lnTo>
                <a:lnTo>
                  <a:pt x="12" y="366"/>
                </a:lnTo>
                <a:lnTo>
                  <a:pt x="12" y="384"/>
                </a:lnTo>
                <a:lnTo>
                  <a:pt x="18" y="390"/>
                </a:lnTo>
                <a:lnTo>
                  <a:pt x="24" y="390"/>
                </a:lnTo>
                <a:lnTo>
                  <a:pt x="36" y="396"/>
                </a:lnTo>
                <a:lnTo>
                  <a:pt x="36" y="408"/>
                </a:lnTo>
                <a:lnTo>
                  <a:pt x="30" y="414"/>
                </a:lnTo>
                <a:close/>
              </a:path>
            </a:pathLst>
          </a:custGeom>
          <a:solidFill>
            <a:srgbClr val="007D40">
              <a:lumMod val="50000"/>
            </a:srgbClr>
          </a:solidFill>
          <a:ln w="12700">
            <a:solidFill>
              <a:srgbClr val="FFFFFF"/>
            </a:solidFill>
            <a:round/>
            <a:headEnd/>
            <a:tailEnd/>
          </a:ln>
        </p:spPr>
        <p:txBody>
          <a:bodyPr/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defTabSz="464587" fontAlgn="auto">
              <a:spcAft>
                <a:spcPts val="0"/>
              </a:spcAft>
              <a:defRPr/>
            </a:pPr>
            <a:endParaRPr lang="en-GB" sz="475" kern="0">
              <a:solidFill>
                <a:srgbClr val="555555"/>
              </a:solidFill>
              <a:cs typeface="Calibri" pitchFamily="34" charset="0"/>
            </a:endParaRPr>
          </a:p>
        </p:txBody>
      </p:sp>
      <p:sp>
        <p:nvSpPr>
          <p:cNvPr id="191" name="Link_North_america">
            <a:extLst>
              <a:ext uri="{FF2B5EF4-FFF2-40B4-BE49-F238E27FC236}">
                <a16:creationId xmlns:a16="http://schemas.microsoft.com/office/drawing/2014/main" id="{3B8CA4E6-2FFC-43BE-9657-E8B7AB44A5F3}"/>
              </a:ext>
            </a:extLst>
          </p:cNvPr>
          <p:cNvSpPr/>
          <p:nvPr userDrawn="1"/>
        </p:nvSpPr>
        <p:spPr bwMode="gray">
          <a:xfrm>
            <a:off x="1157288" y="1358900"/>
            <a:ext cx="3411537" cy="2508250"/>
          </a:xfrm>
          <a:custGeom>
            <a:avLst/>
            <a:gdLst>
              <a:gd name="connsiteX0" fmla="*/ 0 w 2994835"/>
              <a:gd name="connsiteY0" fmla="*/ 0 h 2393176"/>
              <a:gd name="connsiteX1" fmla="*/ 2994835 w 2994835"/>
              <a:gd name="connsiteY1" fmla="*/ 0 h 2393176"/>
              <a:gd name="connsiteX2" fmla="*/ 2994835 w 2994835"/>
              <a:gd name="connsiteY2" fmla="*/ 2393176 h 2393176"/>
              <a:gd name="connsiteX3" fmla="*/ 0 w 2994835"/>
              <a:gd name="connsiteY3" fmla="*/ 2393176 h 2393176"/>
              <a:gd name="connsiteX4" fmla="*/ 0 w 2994835"/>
              <a:gd name="connsiteY4" fmla="*/ 0 h 2393176"/>
              <a:gd name="connsiteX0" fmla="*/ 0 w 2994835"/>
              <a:gd name="connsiteY0" fmla="*/ 0 h 2393176"/>
              <a:gd name="connsiteX1" fmla="*/ 2994835 w 2994835"/>
              <a:gd name="connsiteY1" fmla="*/ 0 h 2393176"/>
              <a:gd name="connsiteX2" fmla="*/ 2221973 w 2994835"/>
              <a:gd name="connsiteY2" fmla="*/ 1864800 h 2393176"/>
              <a:gd name="connsiteX3" fmla="*/ 2994835 w 2994835"/>
              <a:gd name="connsiteY3" fmla="*/ 2393176 h 2393176"/>
              <a:gd name="connsiteX4" fmla="*/ 0 w 2994835"/>
              <a:gd name="connsiteY4" fmla="*/ 2393176 h 2393176"/>
              <a:gd name="connsiteX5" fmla="*/ 0 w 2994835"/>
              <a:gd name="connsiteY5" fmla="*/ 0 h 2393176"/>
              <a:gd name="connsiteX0" fmla="*/ 0 w 3204636"/>
              <a:gd name="connsiteY0" fmla="*/ 0 h 2393176"/>
              <a:gd name="connsiteX1" fmla="*/ 2994835 w 3204636"/>
              <a:gd name="connsiteY1" fmla="*/ 0 h 2393176"/>
              <a:gd name="connsiteX2" fmla="*/ 2898248 w 3204636"/>
              <a:gd name="connsiteY2" fmla="*/ 1059938 h 2393176"/>
              <a:gd name="connsiteX3" fmla="*/ 2221973 w 3204636"/>
              <a:gd name="connsiteY3" fmla="*/ 1864800 h 2393176"/>
              <a:gd name="connsiteX4" fmla="*/ 2994835 w 3204636"/>
              <a:gd name="connsiteY4" fmla="*/ 2393176 h 2393176"/>
              <a:gd name="connsiteX5" fmla="*/ 0 w 3204636"/>
              <a:gd name="connsiteY5" fmla="*/ 2393176 h 2393176"/>
              <a:gd name="connsiteX6" fmla="*/ 0 w 3204636"/>
              <a:gd name="connsiteY6" fmla="*/ 0 h 2393176"/>
              <a:gd name="connsiteX0" fmla="*/ 0 w 3266412"/>
              <a:gd name="connsiteY0" fmla="*/ 90487 h 2483663"/>
              <a:gd name="connsiteX1" fmla="*/ 3075798 w 3266412"/>
              <a:gd name="connsiteY1" fmla="*/ 0 h 2483663"/>
              <a:gd name="connsiteX2" fmla="*/ 2898248 w 3266412"/>
              <a:gd name="connsiteY2" fmla="*/ 1150425 h 2483663"/>
              <a:gd name="connsiteX3" fmla="*/ 2221973 w 3266412"/>
              <a:gd name="connsiteY3" fmla="*/ 1955287 h 2483663"/>
              <a:gd name="connsiteX4" fmla="*/ 2994835 w 3266412"/>
              <a:gd name="connsiteY4" fmla="*/ 2483663 h 2483663"/>
              <a:gd name="connsiteX5" fmla="*/ 0 w 3266412"/>
              <a:gd name="connsiteY5" fmla="*/ 2483663 h 2483663"/>
              <a:gd name="connsiteX6" fmla="*/ 0 w 3266412"/>
              <a:gd name="connsiteY6" fmla="*/ 90487 h 2483663"/>
              <a:gd name="connsiteX0" fmla="*/ 38100 w 3266412"/>
              <a:gd name="connsiteY0" fmla="*/ 442912 h 2483663"/>
              <a:gd name="connsiteX1" fmla="*/ 3075798 w 3266412"/>
              <a:gd name="connsiteY1" fmla="*/ 0 h 2483663"/>
              <a:gd name="connsiteX2" fmla="*/ 2898248 w 3266412"/>
              <a:gd name="connsiteY2" fmla="*/ 1150425 h 2483663"/>
              <a:gd name="connsiteX3" fmla="*/ 2221973 w 3266412"/>
              <a:gd name="connsiteY3" fmla="*/ 1955287 h 2483663"/>
              <a:gd name="connsiteX4" fmla="*/ 2994835 w 3266412"/>
              <a:gd name="connsiteY4" fmla="*/ 2483663 h 2483663"/>
              <a:gd name="connsiteX5" fmla="*/ 0 w 3266412"/>
              <a:gd name="connsiteY5" fmla="*/ 2483663 h 2483663"/>
              <a:gd name="connsiteX6" fmla="*/ 38100 w 3266412"/>
              <a:gd name="connsiteY6" fmla="*/ 442912 h 2483663"/>
              <a:gd name="connsiteX0" fmla="*/ 183436 w 3411748"/>
              <a:gd name="connsiteY0" fmla="*/ 442912 h 2483663"/>
              <a:gd name="connsiteX1" fmla="*/ 3221134 w 3411748"/>
              <a:gd name="connsiteY1" fmla="*/ 0 h 2483663"/>
              <a:gd name="connsiteX2" fmla="*/ 3043584 w 3411748"/>
              <a:gd name="connsiteY2" fmla="*/ 1150425 h 2483663"/>
              <a:gd name="connsiteX3" fmla="*/ 2367309 w 3411748"/>
              <a:gd name="connsiteY3" fmla="*/ 1955287 h 2483663"/>
              <a:gd name="connsiteX4" fmla="*/ 3140171 w 3411748"/>
              <a:gd name="connsiteY4" fmla="*/ 2483663 h 2483663"/>
              <a:gd name="connsiteX5" fmla="*/ 145336 w 3411748"/>
              <a:gd name="connsiteY5" fmla="*/ 2483663 h 2483663"/>
              <a:gd name="connsiteX6" fmla="*/ 346 w 3411748"/>
              <a:gd name="connsiteY6" fmla="*/ 998026 h 2483663"/>
              <a:gd name="connsiteX7" fmla="*/ 183436 w 3411748"/>
              <a:gd name="connsiteY7" fmla="*/ 442912 h 2483663"/>
              <a:gd name="connsiteX0" fmla="*/ 183143 w 3411455"/>
              <a:gd name="connsiteY0" fmla="*/ 442912 h 2507476"/>
              <a:gd name="connsiteX1" fmla="*/ 3220841 w 3411455"/>
              <a:gd name="connsiteY1" fmla="*/ 0 h 2507476"/>
              <a:gd name="connsiteX2" fmla="*/ 3043291 w 3411455"/>
              <a:gd name="connsiteY2" fmla="*/ 1150425 h 2507476"/>
              <a:gd name="connsiteX3" fmla="*/ 2367016 w 3411455"/>
              <a:gd name="connsiteY3" fmla="*/ 1955287 h 2507476"/>
              <a:gd name="connsiteX4" fmla="*/ 3139878 w 3411455"/>
              <a:gd name="connsiteY4" fmla="*/ 2483663 h 2507476"/>
              <a:gd name="connsiteX5" fmla="*/ 1088018 w 3411455"/>
              <a:gd name="connsiteY5" fmla="*/ 2507476 h 2507476"/>
              <a:gd name="connsiteX6" fmla="*/ 53 w 3411455"/>
              <a:gd name="connsiteY6" fmla="*/ 998026 h 2507476"/>
              <a:gd name="connsiteX7" fmla="*/ 183143 w 3411455"/>
              <a:gd name="connsiteY7" fmla="*/ 442912 h 2507476"/>
              <a:gd name="connsiteX0" fmla="*/ 183161 w 3411473"/>
              <a:gd name="connsiteY0" fmla="*/ 442912 h 2507476"/>
              <a:gd name="connsiteX1" fmla="*/ 3220859 w 3411473"/>
              <a:gd name="connsiteY1" fmla="*/ 0 h 2507476"/>
              <a:gd name="connsiteX2" fmla="*/ 3043309 w 3411473"/>
              <a:gd name="connsiteY2" fmla="*/ 1150425 h 2507476"/>
              <a:gd name="connsiteX3" fmla="*/ 2367034 w 3411473"/>
              <a:gd name="connsiteY3" fmla="*/ 1955287 h 2507476"/>
              <a:gd name="connsiteX4" fmla="*/ 3139896 w 3411473"/>
              <a:gd name="connsiteY4" fmla="*/ 2483663 h 2507476"/>
              <a:gd name="connsiteX5" fmla="*/ 1088036 w 3411473"/>
              <a:gd name="connsiteY5" fmla="*/ 2507476 h 2507476"/>
              <a:gd name="connsiteX6" fmla="*/ 71 w 3411473"/>
              <a:gd name="connsiteY6" fmla="*/ 998026 h 2507476"/>
              <a:gd name="connsiteX7" fmla="*/ 183161 w 3411473"/>
              <a:gd name="connsiteY7" fmla="*/ 442912 h 2507476"/>
              <a:gd name="connsiteX0" fmla="*/ 183161 w 3411473"/>
              <a:gd name="connsiteY0" fmla="*/ 442912 h 2507476"/>
              <a:gd name="connsiteX1" fmla="*/ 3220859 w 3411473"/>
              <a:gd name="connsiteY1" fmla="*/ 0 h 2507476"/>
              <a:gd name="connsiteX2" fmla="*/ 3043309 w 3411473"/>
              <a:gd name="connsiteY2" fmla="*/ 1150425 h 2507476"/>
              <a:gd name="connsiteX3" fmla="*/ 2367034 w 3411473"/>
              <a:gd name="connsiteY3" fmla="*/ 1955287 h 2507476"/>
              <a:gd name="connsiteX4" fmla="*/ 2473146 w 3411473"/>
              <a:gd name="connsiteY4" fmla="*/ 2436038 h 2507476"/>
              <a:gd name="connsiteX5" fmla="*/ 1088036 w 3411473"/>
              <a:gd name="connsiteY5" fmla="*/ 2507476 h 2507476"/>
              <a:gd name="connsiteX6" fmla="*/ 71 w 3411473"/>
              <a:gd name="connsiteY6" fmla="*/ 998026 h 2507476"/>
              <a:gd name="connsiteX7" fmla="*/ 183161 w 3411473"/>
              <a:gd name="connsiteY7" fmla="*/ 442912 h 25074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411473" h="2507476">
                <a:moveTo>
                  <a:pt x="183161" y="442912"/>
                </a:moveTo>
                <a:lnTo>
                  <a:pt x="3220859" y="0"/>
                </a:lnTo>
                <a:cubicBezTo>
                  <a:pt x="3684850" y="104425"/>
                  <a:pt x="3172119" y="839625"/>
                  <a:pt x="3043309" y="1150425"/>
                </a:cubicBezTo>
                <a:cubicBezTo>
                  <a:pt x="2914499" y="1461225"/>
                  <a:pt x="2331886" y="1660849"/>
                  <a:pt x="2367034" y="1955287"/>
                </a:cubicBezTo>
                <a:lnTo>
                  <a:pt x="2473146" y="2436038"/>
                </a:lnTo>
                <a:lnTo>
                  <a:pt x="1088036" y="2507476"/>
                </a:lnTo>
                <a:cubicBezTo>
                  <a:pt x="796818" y="2285314"/>
                  <a:pt x="-8749" y="1353538"/>
                  <a:pt x="71" y="998026"/>
                </a:cubicBezTo>
                <a:lnTo>
                  <a:pt x="183161" y="442912"/>
                </a:lnTo>
                <a:close/>
              </a:path>
            </a:pathLst>
          </a:custGeom>
          <a:solidFill>
            <a:schemeClr val="accent1">
              <a:alpha val="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 eaLnBrk="1" fontAlgn="auto" hangingPunct="1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>
              <a:solidFill>
                <a:srgbClr val="FFFFFF"/>
              </a:solidFill>
            </a:endParaRPr>
          </a:p>
        </p:txBody>
      </p:sp>
      <p:sp>
        <p:nvSpPr>
          <p:cNvPr id="192" name="Link_South_America">
            <a:extLst>
              <a:ext uri="{FF2B5EF4-FFF2-40B4-BE49-F238E27FC236}">
                <a16:creationId xmlns:a16="http://schemas.microsoft.com/office/drawing/2014/main" id="{0856A566-4D94-4C83-A088-322BBD54D798}"/>
              </a:ext>
            </a:extLst>
          </p:cNvPr>
          <p:cNvSpPr/>
          <p:nvPr userDrawn="1"/>
        </p:nvSpPr>
        <p:spPr bwMode="gray">
          <a:xfrm>
            <a:off x="2628900" y="3738563"/>
            <a:ext cx="1957388" cy="2592387"/>
          </a:xfrm>
          <a:custGeom>
            <a:avLst/>
            <a:gdLst>
              <a:gd name="connsiteX0" fmla="*/ 0 w 1819291"/>
              <a:gd name="connsiteY0" fmla="*/ 0 h 2562713"/>
              <a:gd name="connsiteX1" fmla="*/ 1819291 w 1819291"/>
              <a:gd name="connsiteY1" fmla="*/ 0 h 2562713"/>
              <a:gd name="connsiteX2" fmla="*/ 1819291 w 1819291"/>
              <a:gd name="connsiteY2" fmla="*/ 2562713 h 2562713"/>
              <a:gd name="connsiteX3" fmla="*/ 0 w 1819291"/>
              <a:gd name="connsiteY3" fmla="*/ 2562713 h 2562713"/>
              <a:gd name="connsiteX4" fmla="*/ 0 w 1819291"/>
              <a:gd name="connsiteY4" fmla="*/ 0 h 2562713"/>
              <a:gd name="connsiteX0" fmla="*/ 0 w 1819291"/>
              <a:gd name="connsiteY0" fmla="*/ 0 h 2562713"/>
              <a:gd name="connsiteX1" fmla="*/ 1819291 w 1819291"/>
              <a:gd name="connsiteY1" fmla="*/ 0 h 2562713"/>
              <a:gd name="connsiteX2" fmla="*/ 1819291 w 1819291"/>
              <a:gd name="connsiteY2" fmla="*/ 2562713 h 2562713"/>
              <a:gd name="connsiteX3" fmla="*/ 595313 w 1819291"/>
              <a:gd name="connsiteY3" fmla="*/ 2538900 h 2562713"/>
              <a:gd name="connsiteX4" fmla="*/ 0 w 1819291"/>
              <a:gd name="connsiteY4" fmla="*/ 0 h 2562713"/>
              <a:gd name="connsiteX0" fmla="*/ 0 w 1819291"/>
              <a:gd name="connsiteY0" fmla="*/ 0 h 2562713"/>
              <a:gd name="connsiteX1" fmla="*/ 1819291 w 1819291"/>
              <a:gd name="connsiteY1" fmla="*/ 0 h 2562713"/>
              <a:gd name="connsiteX2" fmla="*/ 1819291 w 1819291"/>
              <a:gd name="connsiteY2" fmla="*/ 2562713 h 2562713"/>
              <a:gd name="connsiteX3" fmla="*/ 595313 w 1819291"/>
              <a:gd name="connsiteY3" fmla="*/ 2538900 h 2562713"/>
              <a:gd name="connsiteX4" fmla="*/ 476757 w 1819291"/>
              <a:gd name="connsiteY4" fmla="*/ 1365326 h 2562713"/>
              <a:gd name="connsiteX5" fmla="*/ 0 w 1819291"/>
              <a:gd name="connsiteY5" fmla="*/ 0 h 2562713"/>
              <a:gd name="connsiteX0" fmla="*/ 0 w 1943116"/>
              <a:gd name="connsiteY0" fmla="*/ 114300 h 2562713"/>
              <a:gd name="connsiteX1" fmla="*/ 1943116 w 1943116"/>
              <a:gd name="connsiteY1" fmla="*/ 0 h 2562713"/>
              <a:gd name="connsiteX2" fmla="*/ 1943116 w 1943116"/>
              <a:gd name="connsiteY2" fmla="*/ 2562713 h 2562713"/>
              <a:gd name="connsiteX3" fmla="*/ 719138 w 1943116"/>
              <a:gd name="connsiteY3" fmla="*/ 2538900 h 2562713"/>
              <a:gd name="connsiteX4" fmla="*/ 600582 w 1943116"/>
              <a:gd name="connsiteY4" fmla="*/ 1365326 h 2562713"/>
              <a:gd name="connsiteX5" fmla="*/ 0 w 1943116"/>
              <a:gd name="connsiteY5" fmla="*/ 114300 h 2562713"/>
              <a:gd name="connsiteX0" fmla="*/ 0 w 1943116"/>
              <a:gd name="connsiteY0" fmla="*/ 168199 h 2616612"/>
              <a:gd name="connsiteX1" fmla="*/ 791082 w 1943116"/>
              <a:gd name="connsiteY1" fmla="*/ 0 h 2616612"/>
              <a:gd name="connsiteX2" fmla="*/ 1943116 w 1943116"/>
              <a:gd name="connsiteY2" fmla="*/ 53899 h 2616612"/>
              <a:gd name="connsiteX3" fmla="*/ 1943116 w 1943116"/>
              <a:gd name="connsiteY3" fmla="*/ 2616612 h 2616612"/>
              <a:gd name="connsiteX4" fmla="*/ 719138 w 1943116"/>
              <a:gd name="connsiteY4" fmla="*/ 2592799 h 2616612"/>
              <a:gd name="connsiteX5" fmla="*/ 600582 w 1943116"/>
              <a:gd name="connsiteY5" fmla="*/ 1419225 h 2616612"/>
              <a:gd name="connsiteX6" fmla="*/ 0 w 1943116"/>
              <a:gd name="connsiteY6" fmla="*/ 168199 h 2616612"/>
              <a:gd name="connsiteX0" fmla="*/ 0 w 1957403"/>
              <a:gd name="connsiteY0" fmla="*/ 168199 h 2616612"/>
              <a:gd name="connsiteX1" fmla="*/ 791082 w 1957403"/>
              <a:gd name="connsiteY1" fmla="*/ 0 h 2616612"/>
              <a:gd name="connsiteX2" fmla="*/ 1957403 w 1957403"/>
              <a:gd name="connsiteY2" fmla="*/ 472999 h 2616612"/>
              <a:gd name="connsiteX3" fmla="*/ 1943116 w 1957403"/>
              <a:gd name="connsiteY3" fmla="*/ 2616612 h 2616612"/>
              <a:gd name="connsiteX4" fmla="*/ 719138 w 1957403"/>
              <a:gd name="connsiteY4" fmla="*/ 2592799 h 2616612"/>
              <a:gd name="connsiteX5" fmla="*/ 600582 w 1957403"/>
              <a:gd name="connsiteY5" fmla="*/ 1419225 h 2616612"/>
              <a:gd name="connsiteX6" fmla="*/ 0 w 1957403"/>
              <a:gd name="connsiteY6" fmla="*/ 168199 h 2616612"/>
              <a:gd name="connsiteX0" fmla="*/ 0 w 1957403"/>
              <a:gd name="connsiteY0" fmla="*/ 168199 h 2592799"/>
              <a:gd name="connsiteX1" fmla="*/ 791082 w 1957403"/>
              <a:gd name="connsiteY1" fmla="*/ 0 h 2592799"/>
              <a:gd name="connsiteX2" fmla="*/ 1957403 w 1957403"/>
              <a:gd name="connsiteY2" fmla="*/ 472999 h 2592799"/>
              <a:gd name="connsiteX3" fmla="*/ 1628791 w 1957403"/>
              <a:gd name="connsiteY3" fmla="*/ 2559462 h 2592799"/>
              <a:gd name="connsiteX4" fmla="*/ 719138 w 1957403"/>
              <a:gd name="connsiteY4" fmla="*/ 2592799 h 2592799"/>
              <a:gd name="connsiteX5" fmla="*/ 600582 w 1957403"/>
              <a:gd name="connsiteY5" fmla="*/ 1419225 h 2592799"/>
              <a:gd name="connsiteX6" fmla="*/ 0 w 1957403"/>
              <a:gd name="connsiteY6" fmla="*/ 168199 h 259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957403" h="2592799">
                <a:moveTo>
                  <a:pt x="0" y="168199"/>
                </a:moveTo>
                <a:cubicBezTo>
                  <a:pt x="358944" y="145470"/>
                  <a:pt x="432138" y="22729"/>
                  <a:pt x="791082" y="0"/>
                </a:cubicBezTo>
                <a:lnTo>
                  <a:pt x="1957403" y="472999"/>
                </a:lnTo>
                <a:cubicBezTo>
                  <a:pt x="1952641" y="1187537"/>
                  <a:pt x="1633553" y="1844924"/>
                  <a:pt x="1628791" y="2559462"/>
                </a:cubicBezTo>
                <a:lnTo>
                  <a:pt x="719138" y="2592799"/>
                </a:lnTo>
                <a:cubicBezTo>
                  <a:pt x="627232" y="2217483"/>
                  <a:pt x="692488" y="1794541"/>
                  <a:pt x="600582" y="1419225"/>
                </a:cubicBezTo>
                <a:lnTo>
                  <a:pt x="0" y="168199"/>
                </a:lnTo>
                <a:close/>
              </a:path>
            </a:pathLst>
          </a:custGeom>
          <a:solidFill>
            <a:schemeClr val="accent1">
              <a:alpha val="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 eaLnBrk="1" fontAlgn="auto" hangingPunct="1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>
              <a:solidFill>
                <a:srgbClr val="FFFFFF"/>
              </a:solidFill>
            </a:endParaRPr>
          </a:p>
        </p:txBody>
      </p:sp>
      <p:sp>
        <p:nvSpPr>
          <p:cNvPr id="193" name="Link_South_Africa">
            <a:extLst>
              <a:ext uri="{FF2B5EF4-FFF2-40B4-BE49-F238E27FC236}">
                <a16:creationId xmlns:a16="http://schemas.microsoft.com/office/drawing/2014/main" id="{AB6E6017-69AA-4DDD-AD76-16EB1424194A}"/>
              </a:ext>
            </a:extLst>
          </p:cNvPr>
          <p:cNvSpPr/>
          <p:nvPr userDrawn="1"/>
        </p:nvSpPr>
        <p:spPr bwMode="gray">
          <a:xfrm>
            <a:off x="5838825" y="3424238"/>
            <a:ext cx="5110163" cy="2613025"/>
          </a:xfrm>
          <a:custGeom>
            <a:avLst/>
            <a:gdLst>
              <a:gd name="connsiteX0" fmla="*/ 0 w 5129707"/>
              <a:gd name="connsiteY0" fmla="*/ 0 h 2202265"/>
              <a:gd name="connsiteX1" fmla="*/ 5129707 w 5129707"/>
              <a:gd name="connsiteY1" fmla="*/ 0 h 2202265"/>
              <a:gd name="connsiteX2" fmla="*/ 5129707 w 5129707"/>
              <a:gd name="connsiteY2" fmla="*/ 2202265 h 2202265"/>
              <a:gd name="connsiteX3" fmla="*/ 0 w 5129707"/>
              <a:gd name="connsiteY3" fmla="*/ 2202265 h 2202265"/>
              <a:gd name="connsiteX4" fmla="*/ 0 w 5129707"/>
              <a:gd name="connsiteY4" fmla="*/ 0 h 2202265"/>
              <a:gd name="connsiteX0" fmla="*/ 52387 w 5129707"/>
              <a:gd name="connsiteY0" fmla="*/ 933450 h 2202265"/>
              <a:gd name="connsiteX1" fmla="*/ 5129707 w 5129707"/>
              <a:gd name="connsiteY1" fmla="*/ 0 h 2202265"/>
              <a:gd name="connsiteX2" fmla="*/ 5129707 w 5129707"/>
              <a:gd name="connsiteY2" fmla="*/ 2202265 h 2202265"/>
              <a:gd name="connsiteX3" fmla="*/ 0 w 5129707"/>
              <a:gd name="connsiteY3" fmla="*/ 2202265 h 2202265"/>
              <a:gd name="connsiteX4" fmla="*/ 52387 w 5129707"/>
              <a:gd name="connsiteY4" fmla="*/ 933450 h 2202265"/>
              <a:gd name="connsiteX0" fmla="*/ 52387 w 5129707"/>
              <a:gd name="connsiteY0" fmla="*/ 1277890 h 2546705"/>
              <a:gd name="connsiteX1" fmla="*/ 2977057 w 5129707"/>
              <a:gd name="connsiteY1" fmla="*/ 0 h 2546705"/>
              <a:gd name="connsiteX2" fmla="*/ 5129707 w 5129707"/>
              <a:gd name="connsiteY2" fmla="*/ 344440 h 2546705"/>
              <a:gd name="connsiteX3" fmla="*/ 5129707 w 5129707"/>
              <a:gd name="connsiteY3" fmla="*/ 2546705 h 2546705"/>
              <a:gd name="connsiteX4" fmla="*/ 0 w 5129707"/>
              <a:gd name="connsiteY4" fmla="*/ 2546705 h 2546705"/>
              <a:gd name="connsiteX5" fmla="*/ 52387 w 5129707"/>
              <a:gd name="connsiteY5" fmla="*/ 1277890 h 2546705"/>
              <a:gd name="connsiteX0" fmla="*/ 52387 w 5129707"/>
              <a:gd name="connsiteY0" fmla="*/ 1277890 h 2546705"/>
              <a:gd name="connsiteX1" fmla="*/ 2315070 w 5129707"/>
              <a:gd name="connsiteY1" fmla="*/ 1276350 h 2546705"/>
              <a:gd name="connsiteX2" fmla="*/ 2977057 w 5129707"/>
              <a:gd name="connsiteY2" fmla="*/ 0 h 2546705"/>
              <a:gd name="connsiteX3" fmla="*/ 5129707 w 5129707"/>
              <a:gd name="connsiteY3" fmla="*/ 344440 h 2546705"/>
              <a:gd name="connsiteX4" fmla="*/ 5129707 w 5129707"/>
              <a:gd name="connsiteY4" fmla="*/ 2546705 h 2546705"/>
              <a:gd name="connsiteX5" fmla="*/ 0 w 5129707"/>
              <a:gd name="connsiteY5" fmla="*/ 2546705 h 2546705"/>
              <a:gd name="connsiteX6" fmla="*/ 52387 w 5129707"/>
              <a:gd name="connsiteY6" fmla="*/ 1277890 h 2546705"/>
              <a:gd name="connsiteX0" fmla="*/ 0 w 5077320"/>
              <a:gd name="connsiteY0" fmla="*/ 1277890 h 2546705"/>
              <a:gd name="connsiteX1" fmla="*/ 2262683 w 5077320"/>
              <a:gd name="connsiteY1" fmla="*/ 1276350 h 2546705"/>
              <a:gd name="connsiteX2" fmla="*/ 2924670 w 5077320"/>
              <a:gd name="connsiteY2" fmla="*/ 0 h 2546705"/>
              <a:gd name="connsiteX3" fmla="*/ 5077320 w 5077320"/>
              <a:gd name="connsiteY3" fmla="*/ 344440 h 2546705"/>
              <a:gd name="connsiteX4" fmla="*/ 5077320 w 5077320"/>
              <a:gd name="connsiteY4" fmla="*/ 2546705 h 2546705"/>
              <a:gd name="connsiteX5" fmla="*/ 57150 w 5077320"/>
              <a:gd name="connsiteY5" fmla="*/ 2346680 h 2546705"/>
              <a:gd name="connsiteX6" fmla="*/ 0 w 5077320"/>
              <a:gd name="connsiteY6" fmla="*/ 1277890 h 2546705"/>
              <a:gd name="connsiteX0" fmla="*/ 0 w 5077320"/>
              <a:gd name="connsiteY0" fmla="*/ 1277890 h 2546705"/>
              <a:gd name="connsiteX1" fmla="*/ 2262683 w 5077320"/>
              <a:gd name="connsiteY1" fmla="*/ 1276350 h 2546705"/>
              <a:gd name="connsiteX2" fmla="*/ 2924670 w 5077320"/>
              <a:gd name="connsiteY2" fmla="*/ 0 h 2546705"/>
              <a:gd name="connsiteX3" fmla="*/ 5077320 w 5077320"/>
              <a:gd name="connsiteY3" fmla="*/ 344440 h 2546705"/>
              <a:gd name="connsiteX4" fmla="*/ 5077320 w 5077320"/>
              <a:gd name="connsiteY4" fmla="*/ 2546705 h 2546705"/>
              <a:gd name="connsiteX5" fmla="*/ 57150 w 5077320"/>
              <a:gd name="connsiteY5" fmla="*/ 2346680 h 2546705"/>
              <a:gd name="connsiteX6" fmla="*/ 0 w 5077320"/>
              <a:gd name="connsiteY6" fmla="*/ 1277890 h 2546705"/>
              <a:gd name="connsiteX0" fmla="*/ 0 w 5077320"/>
              <a:gd name="connsiteY0" fmla="*/ 1277890 h 2546705"/>
              <a:gd name="connsiteX1" fmla="*/ 2262683 w 5077320"/>
              <a:gd name="connsiteY1" fmla="*/ 1276350 h 2546705"/>
              <a:gd name="connsiteX2" fmla="*/ 2924670 w 5077320"/>
              <a:gd name="connsiteY2" fmla="*/ 0 h 2546705"/>
              <a:gd name="connsiteX3" fmla="*/ 5077320 w 5077320"/>
              <a:gd name="connsiteY3" fmla="*/ 344440 h 2546705"/>
              <a:gd name="connsiteX4" fmla="*/ 5077320 w 5077320"/>
              <a:gd name="connsiteY4" fmla="*/ 2546705 h 2546705"/>
              <a:gd name="connsiteX5" fmla="*/ 138113 w 5077320"/>
              <a:gd name="connsiteY5" fmla="*/ 2146655 h 2546705"/>
              <a:gd name="connsiteX6" fmla="*/ 0 w 5077320"/>
              <a:gd name="connsiteY6" fmla="*/ 1277890 h 2546705"/>
              <a:gd name="connsiteX0" fmla="*/ 0 w 5101133"/>
              <a:gd name="connsiteY0" fmla="*/ 1277890 h 2556230"/>
              <a:gd name="connsiteX1" fmla="*/ 2262683 w 5101133"/>
              <a:gd name="connsiteY1" fmla="*/ 1276350 h 2556230"/>
              <a:gd name="connsiteX2" fmla="*/ 2924670 w 5101133"/>
              <a:gd name="connsiteY2" fmla="*/ 0 h 2556230"/>
              <a:gd name="connsiteX3" fmla="*/ 5077320 w 5101133"/>
              <a:gd name="connsiteY3" fmla="*/ 344440 h 2556230"/>
              <a:gd name="connsiteX4" fmla="*/ 5101133 w 5101133"/>
              <a:gd name="connsiteY4" fmla="*/ 2556230 h 2556230"/>
              <a:gd name="connsiteX5" fmla="*/ 138113 w 5101133"/>
              <a:gd name="connsiteY5" fmla="*/ 2146655 h 2556230"/>
              <a:gd name="connsiteX6" fmla="*/ 0 w 5101133"/>
              <a:gd name="connsiteY6" fmla="*/ 1277890 h 2556230"/>
              <a:gd name="connsiteX0" fmla="*/ 0 w 5101133"/>
              <a:gd name="connsiteY0" fmla="*/ 1277890 h 2667542"/>
              <a:gd name="connsiteX1" fmla="*/ 2262683 w 5101133"/>
              <a:gd name="connsiteY1" fmla="*/ 1276350 h 2667542"/>
              <a:gd name="connsiteX2" fmla="*/ 2924670 w 5101133"/>
              <a:gd name="connsiteY2" fmla="*/ 0 h 2667542"/>
              <a:gd name="connsiteX3" fmla="*/ 5077320 w 5101133"/>
              <a:gd name="connsiteY3" fmla="*/ 344440 h 2667542"/>
              <a:gd name="connsiteX4" fmla="*/ 5101133 w 5101133"/>
              <a:gd name="connsiteY4" fmla="*/ 2556230 h 2667542"/>
              <a:gd name="connsiteX5" fmla="*/ 138113 w 5101133"/>
              <a:gd name="connsiteY5" fmla="*/ 2146655 h 2667542"/>
              <a:gd name="connsiteX6" fmla="*/ 0 w 5101133"/>
              <a:gd name="connsiteY6" fmla="*/ 1277890 h 2667542"/>
              <a:gd name="connsiteX0" fmla="*/ 0 w 5110658"/>
              <a:gd name="connsiteY0" fmla="*/ 1277890 h 2605626"/>
              <a:gd name="connsiteX1" fmla="*/ 2262683 w 5110658"/>
              <a:gd name="connsiteY1" fmla="*/ 1276350 h 2605626"/>
              <a:gd name="connsiteX2" fmla="*/ 2924670 w 5110658"/>
              <a:gd name="connsiteY2" fmla="*/ 0 h 2605626"/>
              <a:gd name="connsiteX3" fmla="*/ 5077320 w 5110658"/>
              <a:gd name="connsiteY3" fmla="*/ 344440 h 2605626"/>
              <a:gd name="connsiteX4" fmla="*/ 5110658 w 5110658"/>
              <a:gd name="connsiteY4" fmla="*/ 2484793 h 2605626"/>
              <a:gd name="connsiteX5" fmla="*/ 138113 w 5110658"/>
              <a:gd name="connsiteY5" fmla="*/ 2146655 h 2605626"/>
              <a:gd name="connsiteX6" fmla="*/ 0 w 5110658"/>
              <a:gd name="connsiteY6" fmla="*/ 1277890 h 2605626"/>
              <a:gd name="connsiteX0" fmla="*/ 0 w 5110658"/>
              <a:gd name="connsiteY0" fmla="*/ 1277890 h 2612831"/>
              <a:gd name="connsiteX1" fmla="*/ 2262683 w 5110658"/>
              <a:gd name="connsiteY1" fmla="*/ 1276350 h 2612831"/>
              <a:gd name="connsiteX2" fmla="*/ 2924670 w 5110658"/>
              <a:gd name="connsiteY2" fmla="*/ 0 h 2612831"/>
              <a:gd name="connsiteX3" fmla="*/ 5077320 w 5110658"/>
              <a:gd name="connsiteY3" fmla="*/ 344440 h 2612831"/>
              <a:gd name="connsiteX4" fmla="*/ 5110658 w 5110658"/>
              <a:gd name="connsiteY4" fmla="*/ 2484793 h 2612831"/>
              <a:gd name="connsiteX5" fmla="*/ 2734168 w 5110658"/>
              <a:gd name="connsiteY5" fmla="*/ 2276474 h 2612831"/>
              <a:gd name="connsiteX6" fmla="*/ 138113 w 5110658"/>
              <a:gd name="connsiteY6" fmla="*/ 2146655 h 2612831"/>
              <a:gd name="connsiteX7" fmla="*/ 0 w 5110658"/>
              <a:gd name="connsiteY7" fmla="*/ 1277890 h 2612831"/>
              <a:gd name="connsiteX0" fmla="*/ 0 w 5110658"/>
              <a:gd name="connsiteY0" fmla="*/ 1277890 h 2612831"/>
              <a:gd name="connsiteX1" fmla="*/ 2262683 w 5110658"/>
              <a:gd name="connsiteY1" fmla="*/ 1276350 h 2612831"/>
              <a:gd name="connsiteX2" fmla="*/ 2924670 w 5110658"/>
              <a:gd name="connsiteY2" fmla="*/ 0 h 2612831"/>
              <a:gd name="connsiteX3" fmla="*/ 5010645 w 5110658"/>
              <a:gd name="connsiteY3" fmla="*/ 1030240 h 2612831"/>
              <a:gd name="connsiteX4" fmla="*/ 5110658 w 5110658"/>
              <a:gd name="connsiteY4" fmla="*/ 2484793 h 2612831"/>
              <a:gd name="connsiteX5" fmla="*/ 2734168 w 5110658"/>
              <a:gd name="connsiteY5" fmla="*/ 2276474 h 2612831"/>
              <a:gd name="connsiteX6" fmla="*/ 138113 w 5110658"/>
              <a:gd name="connsiteY6" fmla="*/ 2146655 h 2612831"/>
              <a:gd name="connsiteX7" fmla="*/ 0 w 5110658"/>
              <a:gd name="connsiteY7" fmla="*/ 1277890 h 26128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110658" h="2612831">
                <a:moveTo>
                  <a:pt x="0" y="1277890"/>
                </a:moveTo>
                <a:cubicBezTo>
                  <a:pt x="285039" y="941545"/>
                  <a:pt x="1775238" y="1489332"/>
                  <a:pt x="2262683" y="1276350"/>
                </a:cubicBezTo>
                <a:cubicBezTo>
                  <a:pt x="2750128" y="1063368"/>
                  <a:pt x="2354758" y="30699"/>
                  <a:pt x="2924670" y="0"/>
                </a:cubicBezTo>
                <a:lnTo>
                  <a:pt x="5010645" y="1030240"/>
                </a:lnTo>
                <a:lnTo>
                  <a:pt x="5110658" y="2484793"/>
                </a:lnTo>
                <a:cubicBezTo>
                  <a:pt x="4732039" y="2846486"/>
                  <a:pt x="3562926" y="2332830"/>
                  <a:pt x="2734168" y="2276474"/>
                </a:cubicBezTo>
                <a:cubicBezTo>
                  <a:pt x="1905411" y="2220118"/>
                  <a:pt x="605714" y="2352773"/>
                  <a:pt x="138113" y="2146655"/>
                </a:cubicBezTo>
                <a:lnTo>
                  <a:pt x="0" y="1277890"/>
                </a:lnTo>
                <a:close/>
              </a:path>
            </a:pathLst>
          </a:custGeom>
          <a:solidFill>
            <a:schemeClr val="accent1">
              <a:alpha val="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 eaLnBrk="1" fontAlgn="auto" hangingPunct="1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>
              <a:solidFill>
                <a:srgbClr val="FFFFFF"/>
              </a:solidFill>
            </a:endParaRPr>
          </a:p>
        </p:txBody>
      </p:sp>
      <p:sp>
        <p:nvSpPr>
          <p:cNvPr id="194" name="Link_Asia">
            <a:extLst>
              <a:ext uri="{FF2B5EF4-FFF2-40B4-BE49-F238E27FC236}">
                <a16:creationId xmlns:a16="http://schemas.microsoft.com/office/drawing/2014/main" id="{C61C70FA-6DC4-4F2B-A3CD-638B2FA6B887}"/>
              </a:ext>
            </a:extLst>
          </p:cNvPr>
          <p:cNvSpPr/>
          <p:nvPr userDrawn="1"/>
        </p:nvSpPr>
        <p:spPr bwMode="gray">
          <a:xfrm>
            <a:off x="7600950" y="2271713"/>
            <a:ext cx="2393950" cy="1871662"/>
          </a:xfrm>
          <a:custGeom>
            <a:avLst/>
            <a:gdLst>
              <a:gd name="connsiteX0" fmla="*/ 0 w 2299016"/>
              <a:gd name="connsiteY0" fmla="*/ 0 h 1532270"/>
              <a:gd name="connsiteX1" fmla="*/ 2299016 w 2299016"/>
              <a:gd name="connsiteY1" fmla="*/ 0 h 1532270"/>
              <a:gd name="connsiteX2" fmla="*/ 2299016 w 2299016"/>
              <a:gd name="connsiteY2" fmla="*/ 1532270 h 1532270"/>
              <a:gd name="connsiteX3" fmla="*/ 0 w 2299016"/>
              <a:gd name="connsiteY3" fmla="*/ 1532270 h 1532270"/>
              <a:gd name="connsiteX4" fmla="*/ 0 w 2299016"/>
              <a:gd name="connsiteY4" fmla="*/ 0 h 1532270"/>
              <a:gd name="connsiteX0" fmla="*/ 0 w 2299016"/>
              <a:gd name="connsiteY0" fmla="*/ 0 h 1843199"/>
              <a:gd name="connsiteX1" fmla="*/ 2299016 w 2299016"/>
              <a:gd name="connsiteY1" fmla="*/ 0 h 1843199"/>
              <a:gd name="connsiteX2" fmla="*/ 2299016 w 2299016"/>
              <a:gd name="connsiteY2" fmla="*/ 1532270 h 1843199"/>
              <a:gd name="connsiteX3" fmla="*/ 429259 w 2299016"/>
              <a:gd name="connsiteY3" fmla="*/ 1843196 h 1843199"/>
              <a:gd name="connsiteX4" fmla="*/ 0 w 2299016"/>
              <a:gd name="connsiteY4" fmla="*/ 1532270 h 1843199"/>
              <a:gd name="connsiteX5" fmla="*/ 0 w 2299016"/>
              <a:gd name="connsiteY5" fmla="*/ 0 h 1843199"/>
              <a:gd name="connsiteX0" fmla="*/ 14287 w 2313303"/>
              <a:gd name="connsiteY0" fmla="*/ 0 h 1843199"/>
              <a:gd name="connsiteX1" fmla="*/ 2313303 w 2313303"/>
              <a:gd name="connsiteY1" fmla="*/ 0 h 1843199"/>
              <a:gd name="connsiteX2" fmla="*/ 2313303 w 2313303"/>
              <a:gd name="connsiteY2" fmla="*/ 1532270 h 1843199"/>
              <a:gd name="connsiteX3" fmla="*/ 443546 w 2313303"/>
              <a:gd name="connsiteY3" fmla="*/ 1843196 h 1843199"/>
              <a:gd name="connsiteX4" fmla="*/ 0 w 2313303"/>
              <a:gd name="connsiteY4" fmla="*/ 1279858 h 1843199"/>
              <a:gd name="connsiteX5" fmla="*/ 14287 w 2313303"/>
              <a:gd name="connsiteY5" fmla="*/ 0 h 1843199"/>
              <a:gd name="connsiteX0" fmla="*/ 33337 w 2313303"/>
              <a:gd name="connsiteY0" fmla="*/ 161925 h 1843199"/>
              <a:gd name="connsiteX1" fmla="*/ 2313303 w 2313303"/>
              <a:gd name="connsiteY1" fmla="*/ 0 h 1843199"/>
              <a:gd name="connsiteX2" fmla="*/ 2313303 w 2313303"/>
              <a:gd name="connsiteY2" fmla="*/ 1532270 h 1843199"/>
              <a:gd name="connsiteX3" fmla="*/ 443546 w 2313303"/>
              <a:gd name="connsiteY3" fmla="*/ 1843196 h 1843199"/>
              <a:gd name="connsiteX4" fmla="*/ 0 w 2313303"/>
              <a:gd name="connsiteY4" fmla="*/ 1279858 h 1843199"/>
              <a:gd name="connsiteX5" fmla="*/ 33337 w 2313303"/>
              <a:gd name="connsiteY5" fmla="*/ 161925 h 1843199"/>
              <a:gd name="connsiteX0" fmla="*/ 33337 w 2313303"/>
              <a:gd name="connsiteY0" fmla="*/ 190391 h 1871665"/>
              <a:gd name="connsiteX1" fmla="*/ 1224597 w 2313303"/>
              <a:gd name="connsiteY1" fmla="*/ 0 h 1871665"/>
              <a:gd name="connsiteX2" fmla="*/ 2313303 w 2313303"/>
              <a:gd name="connsiteY2" fmla="*/ 28466 h 1871665"/>
              <a:gd name="connsiteX3" fmla="*/ 2313303 w 2313303"/>
              <a:gd name="connsiteY3" fmla="*/ 1560736 h 1871665"/>
              <a:gd name="connsiteX4" fmla="*/ 443546 w 2313303"/>
              <a:gd name="connsiteY4" fmla="*/ 1871662 h 1871665"/>
              <a:gd name="connsiteX5" fmla="*/ 0 w 2313303"/>
              <a:gd name="connsiteY5" fmla="*/ 1308324 h 1871665"/>
              <a:gd name="connsiteX6" fmla="*/ 33337 w 2313303"/>
              <a:gd name="connsiteY6" fmla="*/ 190391 h 1871665"/>
              <a:gd name="connsiteX0" fmla="*/ 33337 w 2313303"/>
              <a:gd name="connsiteY0" fmla="*/ 190391 h 1871665"/>
              <a:gd name="connsiteX1" fmla="*/ 1224597 w 2313303"/>
              <a:gd name="connsiteY1" fmla="*/ 0 h 1871665"/>
              <a:gd name="connsiteX2" fmla="*/ 2127565 w 2313303"/>
              <a:gd name="connsiteY2" fmla="*/ 128478 h 1871665"/>
              <a:gd name="connsiteX3" fmla="*/ 2313303 w 2313303"/>
              <a:gd name="connsiteY3" fmla="*/ 1560736 h 1871665"/>
              <a:gd name="connsiteX4" fmla="*/ 443546 w 2313303"/>
              <a:gd name="connsiteY4" fmla="*/ 1871662 h 1871665"/>
              <a:gd name="connsiteX5" fmla="*/ 0 w 2313303"/>
              <a:gd name="connsiteY5" fmla="*/ 1308324 h 1871665"/>
              <a:gd name="connsiteX6" fmla="*/ 33337 w 2313303"/>
              <a:gd name="connsiteY6" fmla="*/ 190391 h 1871665"/>
              <a:gd name="connsiteX0" fmla="*/ 33337 w 2394266"/>
              <a:gd name="connsiteY0" fmla="*/ 190391 h 1871663"/>
              <a:gd name="connsiteX1" fmla="*/ 1224597 w 2394266"/>
              <a:gd name="connsiteY1" fmla="*/ 0 h 1871663"/>
              <a:gd name="connsiteX2" fmla="*/ 2127565 w 2394266"/>
              <a:gd name="connsiteY2" fmla="*/ 128478 h 1871663"/>
              <a:gd name="connsiteX3" fmla="*/ 2394266 w 2394266"/>
              <a:gd name="connsiteY3" fmla="*/ 1108298 h 1871663"/>
              <a:gd name="connsiteX4" fmla="*/ 443546 w 2394266"/>
              <a:gd name="connsiteY4" fmla="*/ 1871662 h 1871663"/>
              <a:gd name="connsiteX5" fmla="*/ 0 w 2394266"/>
              <a:gd name="connsiteY5" fmla="*/ 1308324 h 1871663"/>
              <a:gd name="connsiteX6" fmla="*/ 33337 w 2394266"/>
              <a:gd name="connsiteY6" fmla="*/ 190391 h 1871663"/>
              <a:gd name="connsiteX0" fmla="*/ 33337 w 2394266"/>
              <a:gd name="connsiteY0" fmla="*/ 190391 h 1874113"/>
              <a:gd name="connsiteX1" fmla="*/ 1224597 w 2394266"/>
              <a:gd name="connsiteY1" fmla="*/ 0 h 1874113"/>
              <a:gd name="connsiteX2" fmla="*/ 2127565 w 2394266"/>
              <a:gd name="connsiteY2" fmla="*/ 128478 h 1874113"/>
              <a:gd name="connsiteX3" fmla="*/ 2394266 w 2394266"/>
              <a:gd name="connsiteY3" fmla="*/ 1108298 h 1874113"/>
              <a:gd name="connsiteX4" fmla="*/ 1381758 w 2394266"/>
              <a:gd name="connsiteY4" fmla="*/ 1666875 h 1874113"/>
              <a:gd name="connsiteX5" fmla="*/ 443546 w 2394266"/>
              <a:gd name="connsiteY5" fmla="*/ 1871662 h 1874113"/>
              <a:gd name="connsiteX6" fmla="*/ 0 w 2394266"/>
              <a:gd name="connsiteY6" fmla="*/ 1308324 h 1874113"/>
              <a:gd name="connsiteX7" fmla="*/ 33337 w 2394266"/>
              <a:gd name="connsiteY7" fmla="*/ 190391 h 1874113"/>
              <a:gd name="connsiteX0" fmla="*/ 33337 w 2394266"/>
              <a:gd name="connsiteY0" fmla="*/ 190391 h 1872034"/>
              <a:gd name="connsiteX1" fmla="*/ 1224597 w 2394266"/>
              <a:gd name="connsiteY1" fmla="*/ 0 h 1872034"/>
              <a:gd name="connsiteX2" fmla="*/ 2127565 w 2394266"/>
              <a:gd name="connsiteY2" fmla="*/ 128478 h 1872034"/>
              <a:gd name="connsiteX3" fmla="*/ 2394266 w 2394266"/>
              <a:gd name="connsiteY3" fmla="*/ 1108298 h 1872034"/>
              <a:gd name="connsiteX4" fmla="*/ 1138871 w 2394266"/>
              <a:gd name="connsiteY4" fmla="*/ 1028700 h 1872034"/>
              <a:gd name="connsiteX5" fmla="*/ 443546 w 2394266"/>
              <a:gd name="connsiteY5" fmla="*/ 1871662 h 1872034"/>
              <a:gd name="connsiteX6" fmla="*/ 0 w 2394266"/>
              <a:gd name="connsiteY6" fmla="*/ 1308324 h 1872034"/>
              <a:gd name="connsiteX7" fmla="*/ 33337 w 2394266"/>
              <a:gd name="connsiteY7" fmla="*/ 190391 h 1872034"/>
              <a:gd name="connsiteX0" fmla="*/ 33337 w 2394266"/>
              <a:gd name="connsiteY0" fmla="*/ 190391 h 1872155"/>
              <a:gd name="connsiteX1" fmla="*/ 1224597 w 2394266"/>
              <a:gd name="connsiteY1" fmla="*/ 0 h 1872155"/>
              <a:gd name="connsiteX2" fmla="*/ 2127565 w 2394266"/>
              <a:gd name="connsiteY2" fmla="*/ 128478 h 1872155"/>
              <a:gd name="connsiteX3" fmla="*/ 2394266 w 2394266"/>
              <a:gd name="connsiteY3" fmla="*/ 1108298 h 1872155"/>
              <a:gd name="connsiteX4" fmla="*/ 1117439 w 2394266"/>
              <a:gd name="connsiteY4" fmla="*/ 1212056 h 1872155"/>
              <a:gd name="connsiteX5" fmla="*/ 443546 w 2394266"/>
              <a:gd name="connsiteY5" fmla="*/ 1871662 h 1872155"/>
              <a:gd name="connsiteX6" fmla="*/ 0 w 2394266"/>
              <a:gd name="connsiteY6" fmla="*/ 1308324 h 1872155"/>
              <a:gd name="connsiteX7" fmla="*/ 33337 w 2394266"/>
              <a:gd name="connsiteY7" fmla="*/ 190391 h 1872155"/>
              <a:gd name="connsiteX0" fmla="*/ 33337 w 2394266"/>
              <a:gd name="connsiteY0" fmla="*/ 190391 h 1872155"/>
              <a:gd name="connsiteX1" fmla="*/ 1224597 w 2394266"/>
              <a:gd name="connsiteY1" fmla="*/ 0 h 1872155"/>
              <a:gd name="connsiteX2" fmla="*/ 2127565 w 2394266"/>
              <a:gd name="connsiteY2" fmla="*/ 128478 h 1872155"/>
              <a:gd name="connsiteX3" fmla="*/ 2394266 w 2394266"/>
              <a:gd name="connsiteY3" fmla="*/ 1108298 h 1872155"/>
              <a:gd name="connsiteX4" fmla="*/ 1117439 w 2394266"/>
              <a:gd name="connsiteY4" fmla="*/ 1212056 h 1872155"/>
              <a:gd name="connsiteX5" fmla="*/ 443546 w 2394266"/>
              <a:gd name="connsiteY5" fmla="*/ 1871662 h 1872155"/>
              <a:gd name="connsiteX6" fmla="*/ 0 w 2394266"/>
              <a:gd name="connsiteY6" fmla="*/ 1308324 h 1872155"/>
              <a:gd name="connsiteX7" fmla="*/ 33337 w 2394266"/>
              <a:gd name="connsiteY7" fmla="*/ 190391 h 18721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94266" h="1872155">
                <a:moveTo>
                  <a:pt x="33337" y="190391"/>
                </a:moveTo>
                <a:cubicBezTo>
                  <a:pt x="485986" y="158677"/>
                  <a:pt x="771948" y="31714"/>
                  <a:pt x="1224597" y="0"/>
                </a:cubicBezTo>
                <a:lnTo>
                  <a:pt x="2127565" y="128478"/>
                </a:lnTo>
                <a:lnTo>
                  <a:pt x="2394266" y="1108298"/>
                </a:lnTo>
                <a:cubicBezTo>
                  <a:pt x="2293777" y="1324216"/>
                  <a:pt x="1430653" y="1399154"/>
                  <a:pt x="1117439" y="1212056"/>
                </a:cubicBezTo>
                <a:cubicBezTo>
                  <a:pt x="792319" y="1339283"/>
                  <a:pt x="697651" y="1890939"/>
                  <a:pt x="443546" y="1871662"/>
                </a:cubicBezTo>
                <a:lnTo>
                  <a:pt x="0" y="1308324"/>
                </a:lnTo>
                <a:lnTo>
                  <a:pt x="33337" y="190391"/>
                </a:lnTo>
                <a:close/>
              </a:path>
            </a:pathLst>
          </a:custGeom>
          <a:solidFill>
            <a:schemeClr val="accent5">
              <a:alpha val="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 eaLnBrk="1" fontAlgn="auto" hangingPunct="1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>
              <a:solidFill>
                <a:srgbClr val="FFFFFF"/>
              </a:solidFill>
            </a:endParaRPr>
          </a:p>
        </p:txBody>
      </p:sp>
      <p:sp>
        <p:nvSpPr>
          <p:cNvPr id="195" name="Link_Central_East_Europe_Middle_East">
            <a:extLst>
              <a:ext uri="{FF2B5EF4-FFF2-40B4-BE49-F238E27FC236}">
                <a16:creationId xmlns:a16="http://schemas.microsoft.com/office/drawing/2014/main" id="{F986AE60-1393-4B34-B333-A05668F25E1A}"/>
              </a:ext>
            </a:extLst>
          </p:cNvPr>
          <p:cNvSpPr/>
          <p:nvPr userDrawn="1"/>
        </p:nvSpPr>
        <p:spPr bwMode="gray">
          <a:xfrm>
            <a:off x="5776913" y="1568450"/>
            <a:ext cx="4418012" cy="2262188"/>
          </a:xfrm>
          <a:custGeom>
            <a:avLst/>
            <a:gdLst>
              <a:gd name="connsiteX0" fmla="*/ 2074862 w 4418272"/>
              <a:gd name="connsiteY0" fmla="*/ 0 h 2262525"/>
              <a:gd name="connsiteX1" fmla="*/ 4418272 w 4418272"/>
              <a:gd name="connsiteY1" fmla="*/ 76357 h 2262525"/>
              <a:gd name="connsiteX2" fmla="*/ 4418272 w 4418272"/>
              <a:gd name="connsiteY2" fmla="*/ 1308669 h 2262525"/>
              <a:gd name="connsiteX3" fmla="*/ 1572281 w 4418272"/>
              <a:gd name="connsiteY3" fmla="*/ 1308669 h 2262525"/>
              <a:gd name="connsiteX4" fmla="*/ 1814259 w 4418272"/>
              <a:gd name="connsiteY4" fmla="*/ 1946763 h 2262525"/>
              <a:gd name="connsiteX5" fmla="*/ 981601 w 4418272"/>
              <a:gd name="connsiteY5" fmla="*/ 2262525 h 2262525"/>
              <a:gd name="connsiteX6" fmla="*/ 635654 w 4418272"/>
              <a:gd name="connsiteY6" fmla="*/ 1350267 h 2262525"/>
              <a:gd name="connsiteX7" fmla="*/ 529339 w 4418272"/>
              <a:gd name="connsiteY7" fmla="*/ 1369708 h 2262525"/>
              <a:gd name="connsiteX8" fmla="*/ 148114 w 4418272"/>
              <a:gd name="connsiteY8" fmla="*/ 1369708 h 2262525"/>
              <a:gd name="connsiteX9" fmla="*/ 0 w 4418272"/>
              <a:gd name="connsiteY9" fmla="*/ 1019970 h 2262525"/>
              <a:gd name="connsiteX10" fmla="*/ 228599 w 4418272"/>
              <a:gd name="connsiteY10" fmla="*/ 977108 h 2262525"/>
              <a:gd name="connsiteX11" fmla="*/ 252889 w 4418272"/>
              <a:gd name="connsiteY11" fmla="*/ 723253 h 2262525"/>
              <a:gd name="connsiteX12" fmla="*/ 542873 w 4418272"/>
              <a:gd name="connsiteY12" fmla="*/ 733960 h 2262525"/>
              <a:gd name="connsiteX13" fmla="*/ 541241 w 4418272"/>
              <a:gd name="connsiteY13" fmla="*/ 707572 h 2262525"/>
              <a:gd name="connsiteX14" fmla="*/ 560387 w 4418272"/>
              <a:gd name="connsiteY14" fmla="*/ 527050 h 2262525"/>
              <a:gd name="connsiteX15" fmla="*/ 741772 w 4418272"/>
              <a:gd name="connsiteY15" fmla="*/ 149382 h 2262525"/>
              <a:gd name="connsiteX16" fmla="*/ 2074862 w 4418272"/>
              <a:gd name="connsiteY16" fmla="*/ 0 h 2262525"/>
              <a:gd name="connsiteX0" fmla="*/ 2074862 w 4418272"/>
              <a:gd name="connsiteY0" fmla="*/ 0 h 2262525"/>
              <a:gd name="connsiteX1" fmla="*/ 4418272 w 4418272"/>
              <a:gd name="connsiteY1" fmla="*/ 76357 h 2262525"/>
              <a:gd name="connsiteX2" fmla="*/ 4418272 w 4418272"/>
              <a:gd name="connsiteY2" fmla="*/ 1308669 h 2262525"/>
              <a:gd name="connsiteX3" fmla="*/ 2586037 w 4418272"/>
              <a:gd name="connsiteY3" fmla="*/ 936626 h 2262525"/>
              <a:gd name="connsiteX4" fmla="*/ 1572281 w 4418272"/>
              <a:gd name="connsiteY4" fmla="*/ 1308669 h 2262525"/>
              <a:gd name="connsiteX5" fmla="*/ 1814259 w 4418272"/>
              <a:gd name="connsiteY5" fmla="*/ 1946763 h 2262525"/>
              <a:gd name="connsiteX6" fmla="*/ 981601 w 4418272"/>
              <a:gd name="connsiteY6" fmla="*/ 2262525 h 2262525"/>
              <a:gd name="connsiteX7" fmla="*/ 635654 w 4418272"/>
              <a:gd name="connsiteY7" fmla="*/ 1350267 h 2262525"/>
              <a:gd name="connsiteX8" fmla="*/ 529339 w 4418272"/>
              <a:gd name="connsiteY8" fmla="*/ 1369708 h 2262525"/>
              <a:gd name="connsiteX9" fmla="*/ 148114 w 4418272"/>
              <a:gd name="connsiteY9" fmla="*/ 1369708 h 2262525"/>
              <a:gd name="connsiteX10" fmla="*/ 0 w 4418272"/>
              <a:gd name="connsiteY10" fmla="*/ 1019970 h 2262525"/>
              <a:gd name="connsiteX11" fmla="*/ 228599 w 4418272"/>
              <a:gd name="connsiteY11" fmla="*/ 977108 h 2262525"/>
              <a:gd name="connsiteX12" fmla="*/ 252889 w 4418272"/>
              <a:gd name="connsiteY12" fmla="*/ 723253 h 2262525"/>
              <a:gd name="connsiteX13" fmla="*/ 542873 w 4418272"/>
              <a:gd name="connsiteY13" fmla="*/ 733960 h 2262525"/>
              <a:gd name="connsiteX14" fmla="*/ 541241 w 4418272"/>
              <a:gd name="connsiteY14" fmla="*/ 707572 h 2262525"/>
              <a:gd name="connsiteX15" fmla="*/ 560387 w 4418272"/>
              <a:gd name="connsiteY15" fmla="*/ 527050 h 2262525"/>
              <a:gd name="connsiteX16" fmla="*/ 741772 w 4418272"/>
              <a:gd name="connsiteY16" fmla="*/ 149382 h 2262525"/>
              <a:gd name="connsiteX17" fmla="*/ 2074862 w 4418272"/>
              <a:gd name="connsiteY17" fmla="*/ 0 h 2262525"/>
              <a:gd name="connsiteX0" fmla="*/ 2074862 w 4418272"/>
              <a:gd name="connsiteY0" fmla="*/ 0 h 2262525"/>
              <a:gd name="connsiteX1" fmla="*/ 4418272 w 4418272"/>
              <a:gd name="connsiteY1" fmla="*/ 76357 h 2262525"/>
              <a:gd name="connsiteX2" fmla="*/ 4418272 w 4418272"/>
              <a:gd name="connsiteY2" fmla="*/ 1308669 h 2262525"/>
              <a:gd name="connsiteX3" fmla="*/ 2586037 w 4418272"/>
              <a:gd name="connsiteY3" fmla="*/ 936626 h 2262525"/>
              <a:gd name="connsiteX4" fmla="*/ 1615143 w 4418272"/>
              <a:gd name="connsiteY4" fmla="*/ 1070544 h 2262525"/>
              <a:gd name="connsiteX5" fmla="*/ 1814259 w 4418272"/>
              <a:gd name="connsiteY5" fmla="*/ 1946763 h 2262525"/>
              <a:gd name="connsiteX6" fmla="*/ 981601 w 4418272"/>
              <a:gd name="connsiteY6" fmla="*/ 2262525 h 2262525"/>
              <a:gd name="connsiteX7" fmla="*/ 635654 w 4418272"/>
              <a:gd name="connsiteY7" fmla="*/ 1350267 h 2262525"/>
              <a:gd name="connsiteX8" fmla="*/ 529339 w 4418272"/>
              <a:gd name="connsiteY8" fmla="*/ 1369708 h 2262525"/>
              <a:gd name="connsiteX9" fmla="*/ 148114 w 4418272"/>
              <a:gd name="connsiteY9" fmla="*/ 1369708 h 2262525"/>
              <a:gd name="connsiteX10" fmla="*/ 0 w 4418272"/>
              <a:gd name="connsiteY10" fmla="*/ 1019970 h 2262525"/>
              <a:gd name="connsiteX11" fmla="*/ 228599 w 4418272"/>
              <a:gd name="connsiteY11" fmla="*/ 977108 h 2262525"/>
              <a:gd name="connsiteX12" fmla="*/ 252889 w 4418272"/>
              <a:gd name="connsiteY12" fmla="*/ 723253 h 2262525"/>
              <a:gd name="connsiteX13" fmla="*/ 542873 w 4418272"/>
              <a:gd name="connsiteY13" fmla="*/ 733960 h 2262525"/>
              <a:gd name="connsiteX14" fmla="*/ 541241 w 4418272"/>
              <a:gd name="connsiteY14" fmla="*/ 707572 h 2262525"/>
              <a:gd name="connsiteX15" fmla="*/ 560387 w 4418272"/>
              <a:gd name="connsiteY15" fmla="*/ 527050 h 2262525"/>
              <a:gd name="connsiteX16" fmla="*/ 741772 w 4418272"/>
              <a:gd name="connsiteY16" fmla="*/ 149382 h 2262525"/>
              <a:gd name="connsiteX17" fmla="*/ 2074862 w 4418272"/>
              <a:gd name="connsiteY17" fmla="*/ 0 h 2262525"/>
              <a:gd name="connsiteX0" fmla="*/ 2074862 w 4418272"/>
              <a:gd name="connsiteY0" fmla="*/ 0 h 2262525"/>
              <a:gd name="connsiteX1" fmla="*/ 4418272 w 4418272"/>
              <a:gd name="connsiteY1" fmla="*/ 76357 h 2262525"/>
              <a:gd name="connsiteX2" fmla="*/ 4399222 w 4418272"/>
              <a:gd name="connsiteY2" fmla="*/ 961006 h 2262525"/>
              <a:gd name="connsiteX3" fmla="*/ 2586037 w 4418272"/>
              <a:gd name="connsiteY3" fmla="*/ 936626 h 2262525"/>
              <a:gd name="connsiteX4" fmla="*/ 1615143 w 4418272"/>
              <a:gd name="connsiteY4" fmla="*/ 1070544 h 2262525"/>
              <a:gd name="connsiteX5" fmla="*/ 1814259 w 4418272"/>
              <a:gd name="connsiteY5" fmla="*/ 1946763 h 2262525"/>
              <a:gd name="connsiteX6" fmla="*/ 981601 w 4418272"/>
              <a:gd name="connsiteY6" fmla="*/ 2262525 h 2262525"/>
              <a:gd name="connsiteX7" fmla="*/ 635654 w 4418272"/>
              <a:gd name="connsiteY7" fmla="*/ 1350267 h 2262525"/>
              <a:gd name="connsiteX8" fmla="*/ 529339 w 4418272"/>
              <a:gd name="connsiteY8" fmla="*/ 1369708 h 2262525"/>
              <a:gd name="connsiteX9" fmla="*/ 148114 w 4418272"/>
              <a:gd name="connsiteY9" fmla="*/ 1369708 h 2262525"/>
              <a:gd name="connsiteX10" fmla="*/ 0 w 4418272"/>
              <a:gd name="connsiteY10" fmla="*/ 1019970 h 2262525"/>
              <a:gd name="connsiteX11" fmla="*/ 228599 w 4418272"/>
              <a:gd name="connsiteY11" fmla="*/ 977108 h 2262525"/>
              <a:gd name="connsiteX12" fmla="*/ 252889 w 4418272"/>
              <a:gd name="connsiteY12" fmla="*/ 723253 h 2262525"/>
              <a:gd name="connsiteX13" fmla="*/ 542873 w 4418272"/>
              <a:gd name="connsiteY13" fmla="*/ 733960 h 2262525"/>
              <a:gd name="connsiteX14" fmla="*/ 541241 w 4418272"/>
              <a:gd name="connsiteY14" fmla="*/ 707572 h 2262525"/>
              <a:gd name="connsiteX15" fmla="*/ 560387 w 4418272"/>
              <a:gd name="connsiteY15" fmla="*/ 527050 h 2262525"/>
              <a:gd name="connsiteX16" fmla="*/ 741772 w 4418272"/>
              <a:gd name="connsiteY16" fmla="*/ 149382 h 2262525"/>
              <a:gd name="connsiteX17" fmla="*/ 2074862 w 4418272"/>
              <a:gd name="connsiteY17" fmla="*/ 0 h 2262525"/>
              <a:gd name="connsiteX0" fmla="*/ 2074862 w 4418272"/>
              <a:gd name="connsiteY0" fmla="*/ 0 h 2262525"/>
              <a:gd name="connsiteX1" fmla="*/ 4418272 w 4418272"/>
              <a:gd name="connsiteY1" fmla="*/ 76357 h 2262525"/>
              <a:gd name="connsiteX2" fmla="*/ 4413510 w 4418272"/>
              <a:gd name="connsiteY2" fmla="*/ 1575368 h 2262525"/>
              <a:gd name="connsiteX3" fmla="*/ 2586037 w 4418272"/>
              <a:gd name="connsiteY3" fmla="*/ 936626 h 2262525"/>
              <a:gd name="connsiteX4" fmla="*/ 1615143 w 4418272"/>
              <a:gd name="connsiteY4" fmla="*/ 1070544 h 2262525"/>
              <a:gd name="connsiteX5" fmla="*/ 1814259 w 4418272"/>
              <a:gd name="connsiteY5" fmla="*/ 1946763 h 2262525"/>
              <a:gd name="connsiteX6" fmla="*/ 981601 w 4418272"/>
              <a:gd name="connsiteY6" fmla="*/ 2262525 h 2262525"/>
              <a:gd name="connsiteX7" fmla="*/ 635654 w 4418272"/>
              <a:gd name="connsiteY7" fmla="*/ 1350267 h 2262525"/>
              <a:gd name="connsiteX8" fmla="*/ 529339 w 4418272"/>
              <a:gd name="connsiteY8" fmla="*/ 1369708 h 2262525"/>
              <a:gd name="connsiteX9" fmla="*/ 148114 w 4418272"/>
              <a:gd name="connsiteY9" fmla="*/ 1369708 h 2262525"/>
              <a:gd name="connsiteX10" fmla="*/ 0 w 4418272"/>
              <a:gd name="connsiteY10" fmla="*/ 1019970 h 2262525"/>
              <a:gd name="connsiteX11" fmla="*/ 228599 w 4418272"/>
              <a:gd name="connsiteY11" fmla="*/ 977108 h 2262525"/>
              <a:gd name="connsiteX12" fmla="*/ 252889 w 4418272"/>
              <a:gd name="connsiteY12" fmla="*/ 723253 h 2262525"/>
              <a:gd name="connsiteX13" fmla="*/ 542873 w 4418272"/>
              <a:gd name="connsiteY13" fmla="*/ 733960 h 2262525"/>
              <a:gd name="connsiteX14" fmla="*/ 541241 w 4418272"/>
              <a:gd name="connsiteY14" fmla="*/ 707572 h 2262525"/>
              <a:gd name="connsiteX15" fmla="*/ 560387 w 4418272"/>
              <a:gd name="connsiteY15" fmla="*/ 527050 h 2262525"/>
              <a:gd name="connsiteX16" fmla="*/ 741772 w 4418272"/>
              <a:gd name="connsiteY16" fmla="*/ 149382 h 2262525"/>
              <a:gd name="connsiteX17" fmla="*/ 2074862 w 4418272"/>
              <a:gd name="connsiteY17" fmla="*/ 0 h 2262525"/>
              <a:gd name="connsiteX0" fmla="*/ 2074862 w 4418272"/>
              <a:gd name="connsiteY0" fmla="*/ 0 h 2262525"/>
              <a:gd name="connsiteX1" fmla="*/ 4418272 w 4418272"/>
              <a:gd name="connsiteY1" fmla="*/ 76357 h 2262525"/>
              <a:gd name="connsiteX2" fmla="*/ 4413510 w 4418272"/>
              <a:gd name="connsiteY2" fmla="*/ 1575368 h 2262525"/>
              <a:gd name="connsiteX3" fmla="*/ 3609975 w 4418272"/>
              <a:gd name="connsiteY3" fmla="*/ 1598614 h 2262525"/>
              <a:gd name="connsiteX4" fmla="*/ 2586037 w 4418272"/>
              <a:gd name="connsiteY4" fmla="*/ 936626 h 2262525"/>
              <a:gd name="connsiteX5" fmla="*/ 1615143 w 4418272"/>
              <a:gd name="connsiteY5" fmla="*/ 1070544 h 2262525"/>
              <a:gd name="connsiteX6" fmla="*/ 1814259 w 4418272"/>
              <a:gd name="connsiteY6" fmla="*/ 1946763 h 2262525"/>
              <a:gd name="connsiteX7" fmla="*/ 981601 w 4418272"/>
              <a:gd name="connsiteY7" fmla="*/ 2262525 h 2262525"/>
              <a:gd name="connsiteX8" fmla="*/ 635654 w 4418272"/>
              <a:gd name="connsiteY8" fmla="*/ 1350267 h 2262525"/>
              <a:gd name="connsiteX9" fmla="*/ 529339 w 4418272"/>
              <a:gd name="connsiteY9" fmla="*/ 1369708 h 2262525"/>
              <a:gd name="connsiteX10" fmla="*/ 148114 w 4418272"/>
              <a:gd name="connsiteY10" fmla="*/ 1369708 h 2262525"/>
              <a:gd name="connsiteX11" fmla="*/ 0 w 4418272"/>
              <a:gd name="connsiteY11" fmla="*/ 1019970 h 2262525"/>
              <a:gd name="connsiteX12" fmla="*/ 228599 w 4418272"/>
              <a:gd name="connsiteY12" fmla="*/ 977108 h 2262525"/>
              <a:gd name="connsiteX13" fmla="*/ 252889 w 4418272"/>
              <a:gd name="connsiteY13" fmla="*/ 723253 h 2262525"/>
              <a:gd name="connsiteX14" fmla="*/ 542873 w 4418272"/>
              <a:gd name="connsiteY14" fmla="*/ 733960 h 2262525"/>
              <a:gd name="connsiteX15" fmla="*/ 541241 w 4418272"/>
              <a:gd name="connsiteY15" fmla="*/ 707572 h 2262525"/>
              <a:gd name="connsiteX16" fmla="*/ 560387 w 4418272"/>
              <a:gd name="connsiteY16" fmla="*/ 527050 h 2262525"/>
              <a:gd name="connsiteX17" fmla="*/ 741772 w 4418272"/>
              <a:gd name="connsiteY17" fmla="*/ 149382 h 2262525"/>
              <a:gd name="connsiteX18" fmla="*/ 2074862 w 4418272"/>
              <a:gd name="connsiteY18" fmla="*/ 0 h 2262525"/>
              <a:gd name="connsiteX0" fmla="*/ 2074862 w 4418272"/>
              <a:gd name="connsiteY0" fmla="*/ 0 h 2262525"/>
              <a:gd name="connsiteX1" fmla="*/ 4418272 w 4418272"/>
              <a:gd name="connsiteY1" fmla="*/ 76357 h 2262525"/>
              <a:gd name="connsiteX2" fmla="*/ 4413510 w 4418272"/>
              <a:gd name="connsiteY2" fmla="*/ 1575368 h 2262525"/>
              <a:gd name="connsiteX3" fmla="*/ 3609975 w 4418272"/>
              <a:gd name="connsiteY3" fmla="*/ 1598614 h 2262525"/>
              <a:gd name="connsiteX4" fmla="*/ 2676524 w 4418272"/>
              <a:gd name="connsiteY4" fmla="*/ 950913 h 2262525"/>
              <a:gd name="connsiteX5" fmla="*/ 1615143 w 4418272"/>
              <a:gd name="connsiteY5" fmla="*/ 1070544 h 2262525"/>
              <a:gd name="connsiteX6" fmla="*/ 1814259 w 4418272"/>
              <a:gd name="connsiteY6" fmla="*/ 1946763 h 2262525"/>
              <a:gd name="connsiteX7" fmla="*/ 981601 w 4418272"/>
              <a:gd name="connsiteY7" fmla="*/ 2262525 h 2262525"/>
              <a:gd name="connsiteX8" fmla="*/ 635654 w 4418272"/>
              <a:gd name="connsiteY8" fmla="*/ 1350267 h 2262525"/>
              <a:gd name="connsiteX9" fmla="*/ 529339 w 4418272"/>
              <a:gd name="connsiteY9" fmla="*/ 1369708 h 2262525"/>
              <a:gd name="connsiteX10" fmla="*/ 148114 w 4418272"/>
              <a:gd name="connsiteY10" fmla="*/ 1369708 h 2262525"/>
              <a:gd name="connsiteX11" fmla="*/ 0 w 4418272"/>
              <a:gd name="connsiteY11" fmla="*/ 1019970 h 2262525"/>
              <a:gd name="connsiteX12" fmla="*/ 228599 w 4418272"/>
              <a:gd name="connsiteY12" fmla="*/ 977108 h 2262525"/>
              <a:gd name="connsiteX13" fmla="*/ 252889 w 4418272"/>
              <a:gd name="connsiteY13" fmla="*/ 723253 h 2262525"/>
              <a:gd name="connsiteX14" fmla="*/ 542873 w 4418272"/>
              <a:gd name="connsiteY14" fmla="*/ 733960 h 2262525"/>
              <a:gd name="connsiteX15" fmla="*/ 541241 w 4418272"/>
              <a:gd name="connsiteY15" fmla="*/ 707572 h 2262525"/>
              <a:gd name="connsiteX16" fmla="*/ 560387 w 4418272"/>
              <a:gd name="connsiteY16" fmla="*/ 527050 h 2262525"/>
              <a:gd name="connsiteX17" fmla="*/ 741772 w 4418272"/>
              <a:gd name="connsiteY17" fmla="*/ 149382 h 2262525"/>
              <a:gd name="connsiteX18" fmla="*/ 2074862 w 4418272"/>
              <a:gd name="connsiteY18" fmla="*/ 0 h 2262525"/>
              <a:gd name="connsiteX0" fmla="*/ 2074862 w 4418272"/>
              <a:gd name="connsiteY0" fmla="*/ 0 h 2262525"/>
              <a:gd name="connsiteX1" fmla="*/ 4418272 w 4418272"/>
              <a:gd name="connsiteY1" fmla="*/ 76357 h 2262525"/>
              <a:gd name="connsiteX2" fmla="*/ 4413510 w 4418272"/>
              <a:gd name="connsiteY2" fmla="*/ 1575368 h 2262525"/>
              <a:gd name="connsiteX3" fmla="*/ 3609975 w 4418272"/>
              <a:gd name="connsiteY3" fmla="*/ 1598614 h 2262525"/>
              <a:gd name="connsiteX4" fmla="*/ 3371850 w 4418272"/>
              <a:gd name="connsiteY4" fmla="*/ 965201 h 2262525"/>
              <a:gd name="connsiteX5" fmla="*/ 2676524 w 4418272"/>
              <a:gd name="connsiteY5" fmla="*/ 950913 h 2262525"/>
              <a:gd name="connsiteX6" fmla="*/ 1615143 w 4418272"/>
              <a:gd name="connsiteY6" fmla="*/ 1070544 h 2262525"/>
              <a:gd name="connsiteX7" fmla="*/ 1814259 w 4418272"/>
              <a:gd name="connsiteY7" fmla="*/ 1946763 h 2262525"/>
              <a:gd name="connsiteX8" fmla="*/ 981601 w 4418272"/>
              <a:gd name="connsiteY8" fmla="*/ 2262525 h 2262525"/>
              <a:gd name="connsiteX9" fmla="*/ 635654 w 4418272"/>
              <a:gd name="connsiteY9" fmla="*/ 1350267 h 2262525"/>
              <a:gd name="connsiteX10" fmla="*/ 529339 w 4418272"/>
              <a:gd name="connsiteY10" fmla="*/ 1369708 h 2262525"/>
              <a:gd name="connsiteX11" fmla="*/ 148114 w 4418272"/>
              <a:gd name="connsiteY11" fmla="*/ 1369708 h 2262525"/>
              <a:gd name="connsiteX12" fmla="*/ 0 w 4418272"/>
              <a:gd name="connsiteY12" fmla="*/ 1019970 h 2262525"/>
              <a:gd name="connsiteX13" fmla="*/ 228599 w 4418272"/>
              <a:gd name="connsiteY13" fmla="*/ 977108 h 2262525"/>
              <a:gd name="connsiteX14" fmla="*/ 252889 w 4418272"/>
              <a:gd name="connsiteY14" fmla="*/ 723253 h 2262525"/>
              <a:gd name="connsiteX15" fmla="*/ 542873 w 4418272"/>
              <a:gd name="connsiteY15" fmla="*/ 733960 h 2262525"/>
              <a:gd name="connsiteX16" fmla="*/ 541241 w 4418272"/>
              <a:gd name="connsiteY16" fmla="*/ 707572 h 2262525"/>
              <a:gd name="connsiteX17" fmla="*/ 560387 w 4418272"/>
              <a:gd name="connsiteY17" fmla="*/ 527050 h 2262525"/>
              <a:gd name="connsiteX18" fmla="*/ 741772 w 4418272"/>
              <a:gd name="connsiteY18" fmla="*/ 149382 h 2262525"/>
              <a:gd name="connsiteX19" fmla="*/ 2074862 w 4418272"/>
              <a:gd name="connsiteY19" fmla="*/ 0 h 2262525"/>
              <a:gd name="connsiteX0" fmla="*/ 2074862 w 4418272"/>
              <a:gd name="connsiteY0" fmla="*/ 0 h 2262525"/>
              <a:gd name="connsiteX1" fmla="*/ 4418272 w 4418272"/>
              <a:gd name="connsiteY1" fmla="*/ 76357 h 2262525"/>
              <a:gd name="connsiteX2" fmla="*/ 4413510 w 4418272"/>
              <a:gd name="connsiteY2" fmla="*/ 1575368 h 2262525"/>
              <a:gd name="connsiteX3" fmla="*/ 3609975 w 4418272"/>
              <a:gd name="connsiteY3" fmla="*/ 1598614 h 2262525"/>
              <a:gd name="connsiteX4" fmla="*/ 3371850 w 4418272"/>
              <a:gd name="connsiteY4" fmla="*/ 965201 h 2262525"/>
              <a:gd name="connsiteX5" fmla="*/ 2538412 w 4418272"/>
              <a:gd name="connsiteY5" fmla="*/ 893763 h 2262525"/>
              <a:gd name="connsiteX6" fmla="*/ 1615143 w 4418272"/>
              <a:gd name="connsiteY6" fmla="*/ 1070544 h 2262525"/>
              <a:gd name="connsiteX7" fmla="*/ 1814259 w 4418272"/>
              <a:gd name="connsiteY7" fmla="*/ 1946763 h 2262525"/>
              <a:gd name="connsiteX8" fmla="*/ 981601 w 4418272"/>
              <a:gd name="connsiteY8" fmla="*/ 2262525 h 2262525"/>
              <a:gd name="connsiteX9" fmla="*/ 635654 w 4418272"/>
              <a:gd name="connsiteY9" fmla="*/ 1350267 h 2262525"/>
              <a:gd name="connsiteX10" fmla="*/ 529339 w 4418272"/>
              <a:gd name="connsiteY10" fmla="*/ 1369708 h 2262525"/>
              <a:gd name="connsiteX11" fmla="*/ 148114 w 4418272"/>
              <a:gd name="connsiteY11" fmla="*/ 1369708 h 2262525"/>
              <a:gd name="connsiteX12" fmla="*/ 0 w 4418272"/>
              <a:gd name="connsiteY12" fmla="*/ 1019970 h 2262525"/>
              <a:gd name="connsiteX13" fmla="*/ 228599 w 4418272"/>
              <a:gd name="connsiteY13" fmla="*/ 977108 h 2262525"/>
              <a:gd name="connsiteX14" fmla="*/ 252889 w 4418272"/>
              <a:gd name="connsiteY14" fmla="*/ 723253 h 2262525"/>
              <a:gd name="connsiteX15" fmla="*/ 542873 w 4418272"/>
              <a:gd name="connsiteY15" fmla="*/ 733960 h 2262525"/>
              <a:gd name="connsiteX16" fmla="*/ 541241 w 4418272"/>
              <a:gd name="connsiteY16" fmla="*/ 707572 h 2262525"/>
              <a:gd name="connsiteX17" fmla="*/ 560387 w 4418272"/>
              <a:gd name="connsiteY17" fmla="*/ 527050 h 2262525"/>
              <a:gd name="connsiteX18" fmla="*/ 741772 w 4418272"/>
              <a:gd name="connsiteY18" fmla="*/ 149382 h 2262525"/>
              <a:gd name="connsiteX19" fmla="*/ 2074862 w 4418272"/>
              <a:gd name="connsiteY19" fmla="*/ 0 h 22625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4418272" h="2262525">
                <a:moveTo>
                  <a:pt x="2074862" y="0"/>
                </a:moveTo>
                <a:lnTo>
                  <a:pt x="4418272" y="76357"/>
                </a:lnTo>
                <a:cubicBezTo>
                  <a:pt x="4416685" y="576027"/>
                  <a:pt x="4415097" y="1075698"/>
                  <a:pt x="4413510" y="1575368"/>
                </a:cubicBezTo>
                <a:cubicBezTo>
                  <a:pt x="4294669" y="1787009"/>
                  <a:pt x="3914554" y="1705071"/>
                  <a:pt x="3609975" y="1598614"/>
                </a:cubicBezTo>
                <a:cubicBezTo>
                  <a:pt x="3399059" y="1540576"/>
                  <a:pt x="3527425" y="1073151"/>
                  <a:pt x="3371850" y="965201"/>
                </a:cubicBezTo>
                <a:cubicBezTo>
                  <a:pt x="3216275" y="857251"/>
                  <a:pt x="2793890" y="919862"/>
                  <a:pt x="2538412" y="893763"/>
                </a:cubicBezTo>
                <a:lnTo>
                  <a:pt x="1615143" y="1070544"/>
                </a:lnTo>
                <a:lnTo>
                  <a:pt x="1814259" y="1946763"/>
                </a:lnTo>
                <a:lnTo>
                  <a:pt x="981601" y="2262525"/>
                </a:lnTo>
                <a:lnTo>
                  <a:pt x="635654" y="1350267"/>
                </a:lnTo>
                <a:lnTo>
                  <a:pt x="529339" y="1369708"/>
                </a:lnTo>
                <a:cubicBezTo>
                  <a:pt x="385000" y="1393521"/>
                  <a:pt x="249293" y="1405427"/>
                  <a:pt x="148114" y="1369708"/>
                </a:cubicBezTo>
                <a:cubicBezTo>
                  <a:pt x="147161" y="1257098"/>
                  <a:pt x="953" y="1132580"/>
                  <a:pt x="0" y="1019970"/>
                </a:cubicBezTo>
                <a:cubicBezTo>
                  <a:pt x="38100" y="977108"/>
                  <a:pt x="190499" y="1019970"/>
                  <a:pt x="228599" y="977108"/>
                </a:cubicBezTo>
                <a:lnTo>
                  <a:pt x="252889" y="723253"/>
                </a:lnTo>
                <a:lnTo>
                  <a:pt x="542873" y="733960"/>
                </a:lnTo>
                <a:lnTo>
                  <a:pt x="541241" y="707572"/>
                </a:lnTo>
                <a:cubicBezTo>
                  <a:pt x="540479" y="640784"/>
                  <a:pt x="545076" y="578956"/>
                  <a:pt x="560387" y="527050"/>
                </a:cubicBezTo>
                <a:lnTo>
                  <a:pt x="741772" y="149382"/>
                </a:lnTo>
                <a:cubicBezTo>
                  <a:pt x="1212594" y="140863"/>
                  <a:pt x="1604040" y="8519"/>
                  <a:pt x="2074862" y="0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  <a:alpha val="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 eaLnBrk="1" fontAlgn="auto" hangingPunct="1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>
              <a:solidFill>
                <a:srgbClr val="FFFFFF"/>
              </a:solidFill>
            </a:endParaRPr>
          </a:p>
        </p:txBody>
      </p:sp>
      <p:sp>
        <p:nvSpPr>
          <p:cNvPr id="196" name="Link_North_West_Europe">
            <a:extLst>
              <a:ext uri="{FF2B5EF4-FFF2-40B4-BE49-F238E27FC236}">
                <a16:creationId xmlns:a16="http://schemas.microsoft.com/office/drawing/2014/main" id="{7433F1B6-F776-45FA-A6B3-F53ADCF66AF9}"/>
              </a:ext>
            </a:extLst>
          </p:cNvPr>
          <p:cNvSpPr/>
          <p:nvPr userDrawn="1"/>
        </p:nvSpPr>
        <p:spPr bwMode="gray">
          <a:xfrm>
            <a:off x="4992688" y="1490663"/>
            <a:ext cx="1409700" cy="1055687"/>
          </a:xfrm>
          <a:custGeom>
            <a:avLst/>
            <a:gdLst>
              <a:gd name="connsiteX0" fmla="*/ 0 w 1165367"/>
              <a:gd name="connsiteY0" fmla="*/ 0 h 860155"/>
              <a:gd name="connsiteX1" fmla="*/ 1165367 w 1165367"/>
              <a:gd name="connsiteY1" fmla="*/ 0 h 860155"/>
              <a:gd name="connsiteX2" fmla="*/ 1165367 w 1165367"/>
              <a:gd name="connsiteY2" fmla="*/ 860155 h 860155"/>
              <a:gd name="connsiteX3" fmla="*/ 0 w 1165367"/>
              <a:gd name="connsiteY3" fmla="*/ 860155 h 860155"/>
              <a:gd name="connsiteX4" fmla="*/ 0 w 1165367"/>
              <a:gd name="connsiteY4" fmla="*/ 0 h 860155"/>
              <a:gd name="connsiteX0" fmla="*/ 0 w 1165367"/>
              <a:gd name="connsiteY0" fmla="*/ 0 h 1012555"/>
              <a:gd name="connsiteX1" fmla="*/ 1165367 w 1165367"/>
              <a:gd name="connsiteY1" fmla="*/ 0 h 1012555"/>
              <a:gd name="connsiteX2" fmla="*/ 1165367 w 1165367"/>
              <a:gd name="connsiteY2" fmla="*/ 860155 h 1012555"/>
              <a:gd name="connsiteX3" fmla="*/ 64294 w 1165367"/>
              <a:gd name="connsiteY3" fmla="*/ 1012555 h 1012555"/>
              <a:gd name="connsiteX4" fmla="*/ 0 w 1165367"/>
              <a:gd name="connsiteY4" fmla="*/ 0 h 1012555"/>
              <a:gd name="connsiteX0" fmla="*/ 0 w 1389204"/>
              <a:gd name="connsiteY0" fmla="*/ 376238 h 1012555"/>
              <a:gd name="connsiteX1" fmla="*/ 1389204 w 1389204"/>
              <a:gd name="connsiteY1" fmla="*/ 0 h 1012555"/>
              <a:gd name="connsiteX2" fmla="*/ 1389204 w 1389204"/>
              <a:gd name="connsiteY2" fmla="*/ 860155 h 1012555"/>
              <a:gd name="connsiteX3" fmla="*/ 288131 w 1389204"/>
              <a:gd name="connsiteY3" fmla="*/ 1012555 h 1012555"/>
              <a:gd name="connsiteX4" fmla="*/ 0 w 1389204"/>
              <a:gd name="connsiteY4" fmla="*/ 376238 h 1012555"/>
              <a:gd name="connsiteX0" fmla="*/ 0 w 1389204"/>
              <a:gd name="connsiteY0" fmla="*/ 376238 h 1012555"/>
              <a:gd name="connsiteX1" fmla="*/ 590938 w 1389204"/>
              <a:gd name="connsiteY1" fmla="*/ 268216 h 1012555"/>
              <a:gd name="connsiteX2" fmla="*/ 1389204 w 1389204"/>
              <a:gd name="connsiteY2" fmla="*/ 0 h 1012555"/>
              <a:gd name="connsiteX3" fmla="*/ 1389204 w 1389204"/>
              <a:gd name="connsiteY3" fmla="*/ 860155 h 1012555"/>
              <a:gd name="connsiteX4" fmla="*/ 288131 w 1389204"/>
              <a:gd name="connsiteY4" fmla="*/ 1012555 h 1012555"/>
              <a:gd name="connsiteX5" fmla="*/ 0 w 1389204"/>
              <a:gd name="connsiteY5" fmla="*/ 376238 h 1012555"/>
              <a:gd name="connsiteX0" fmla="*/ 0 w 1389204"/>
              <a:gd name="connsiteY0" fmla="*/ 403297 h 1039614"/>
              <a:gd name="connsiteX1" fmla="*/ 590938 w 1389204"/>
              <a:gd name="connsiteY1" fmla="*/ 295275 h 1039614"/>
              <a:gd name="connsiteX2" fmla="*/ 888595 w 1389204"/>
              <a:gd name="connsiteY2" fmla="*/ 0 h 1039614"/>
              <a:gd name="connsiteX3" fmla="*/ 1389204 w 1389204"/>
              <a:gd name="connsiteY3" fmla="*/ 27059 h 1039614"/>
              <a:gd name="connsiteX4" fmla="*/ 1389204 w 1389204"/>
              <a:gd name="connsiteY4" fmla="*/ 887214 h 1039614"/>
              <a:gd name="connsiteX5" fmla="*/ 288131 w 1389204"/>
              <a:gd name="connsiteY5" fmla="*/ 1039614 h 1039614"/>
              <a:gd name="connsiteX6" fmla="*/ 0 w 1389204"/>
              <a:gd name="connsiteY6" fmla="*/ 403297 h 1039614"/>
              <a:gd name="connsiteX0" fmla="*/ 0 w 1389204"/>
              <a:gd name="connsiteY0" fmla="*/ 403297 h 1039614"/>
              <a:gd name="connsiteX1" fmla="*/ 590938 w 1389204"/>
              <a:gd name="connsiteY1" fmla="*/ 295275 h 1039614"/>
              <a:gd name="connsiteX2" fmla="*/ 888595 w 1389204"/>
              <a:gd name="connsiteY2" fmla="*/ 0 h 1039614"/>
              <a:gd name="connsiteX3" fmla="*/ 1348723 w 1389204"/>
              <a:gd name="connsiteY3" fmla="*/ 10390 h 1039614"/>
              <a:gd name="connsiteX4" fmla="*/ 1389204 w 1389204"/>
              <a:gd name="connsiteY4" fmla="*/ 887214 h 1039614"/>
              <a:gd name="connsiteX5" fmla="*/ 288131 w 1389204"/>
              <a:gd name="connsiteY5" fmla="*/ 1039614 h 1039614"/>
              <a:gd name="connsiteX6" fmla="*/ 0 w 1389204"/>
              <a:gd name="connsiteY6" fmla="*/ 403297 h 1039614"/>
              <a:gd name="connsiteX0" fmla="*/ 0 w 1410088"/>
              <a:gd name="connsiteY0" fmla="*/ 403297 h 1039614"/>
              <a:gd name="connsiteX1" fmla="*/ 590938 w 1410088"/>
              <a:gd name="connsiteY1" fmla="*/ 295275 h 1039614"/>
              <a:gd name="connsiteX2" fmla="*/ 888595 w 1410088"/>
              <a:gd name="connsiteY2" fmla="*/ 0 h 1039614"/>
              <a:gd name="connsiteX3" fmla="*/ 1348723 w 1410088"/>
              <a:gd name="connsiteY3" fmla="*/ 10390 h 1039614"/>
              <a:gd name="connsiteX4" fmla="*/ 1410088 w 1410088"/>
              <a:gd name="connsiteY4" fmla="*/ 311943 h 1039614"/>
              <a:gd name="connsiteX5" fmla="*/ 1389204 w 1410088"/>
              <a:gd name="connsiteY5" fmla="*/ 887214 h 1039614"/>
              <a:gd name="connsiteX6" fmla="*/ 288131 w 1410088"/>
              <a:gd name="connsiteY6" fmla="*/ 1039614 h 1039614"/>
              <a:gd name="connsiteX7" fmla="*/ 0 w 1410088"/>
              <a:gd name="connsiteY7" fmla="*/ 403297 h 1039614"/>
              <a:gd name="connsiteX0" fmla="*/ 0 w 1410088"/>
              <a:gd name="connsiteY0" fmla="*/ 403297 h 1056283"/>
              <a:gd name="connsiteX1" fmla="*/ 590938 w 1410088"/>
              <a:gd name="connsiteY1" fmla="*/ 295275 h 1056283"/>
              <a:gd name="connsiteX2" fmla="*/ 888595 w 1410088"/>
              <a:gd name="connsiteY2" fmla="*/ 0 h 1056283"/>
              <a:gd name="connsiteX3" fmla="*/ 1348723 w 1410088"/>
              <a:gd name="connsiteY3" fmla="*/ 10390 h 1056283"/>
              <a:gd name="connsiteX4" fmla="*/ 1410088 w 1410088"/>
              <a:gd name="connsiteY4" fmla="*/ 311943 h 1056283"/>
              <a:gd name="connsiteX5" fmla="*/ 1389204 w 1410088"/>
              <a:gd name="connsiteY5" fmla="*/ 887214 h 1056283"/>
              <a:gd name="connsiteX6" fmla="*/ 309562 w 1410088"/>
              <a:gd name="connsiteY6" fmla="*/ 1056283 h 1056283"/>
              <a:gd name="connsiteX7" fmla="*/ 0 w 1410088"/>
              <a:gd name="connsiteY7" fmla="*/ 403297 h 1056283"/>
              <a:gd name="connsiteX0" fmla="*/ 0 w 1410088"/>
              <a:gd name="connsiteY0" fmla="*/ 403297 h 1056283"/>
              <a:gd name="connsiteX1" fmla="*/ 590938 w 1410088"/>
              <a:gd name="connsiteY1" fmla="*/ 295275 h 1056283"/>
              <a:gd name="connsiteX2" fmla="*/ 888595 w 1410088"/>
              <a:gd name="connsiteY2" fmla="*/ 0 h 1056283"/>
              <a:gd name="connsiteX3" fmla="*/ 1348723 w 1410088"/>
              <a:gd name="connsiteY3" fmla="*/ 10390 h 1056283"/>
              <a:gd name="connsiteX4" fmla="*/ 1410088 w 1410088"/>
              <a:gd name="connsiteY4" fmla="*/ 311943 h 1056283"/>
              <a:gd name="connsiteX5" fmla="*/ 1389204 w 1410088"/>
              <a:gd name="connsiteY5" fmla="*/ 887214 h 1056283"/>
              <a:gd name="connsiteX6" fmla="*/ 764770 w 1410088"/>
              <a:gd name="connsiteY6" fmla="*/ 1050131 h 1056283"/>
              <a:gd name="connsiteX7" fmla="*/ 309562 w 1410088"/>
              <a:gd name="connsiteY7" fmla="*/ 1056283 h 1056283"/>
              <a:gd name="connsiteX8" fmla="*/ 0 w 1410088"/>
              <a:gd name="connsiteY8" fmla="*/ 403297 h 1056283"/>
              <a:gd name="connsiteX0" fmla="*/ 0 w 1410088"/>
              <a:gd name="connsiteY0" fmla="*/ 403297 h 1056283"/>
              <a:gd name="connsiteX1" fmla="*/ 590938 w 1410088"/>
              <a:gd name="connsiteY1" fmla="*/ 295275 h 1056283"/>
              <a:gd name="connsiteX2" fmla="*/ 888595 w 1410088"/>
              <a:gd name="connsiteY2" fmla="*/ 0 h 1056283"/>
              <a:gd name="connsiteX3" fmla="*/ 1348723 w 1410088"/>
              <a:gd name="connsiteY3" fmla="*/ 10390 h 1056283"/>
              <a:gd name="connsiteX4" fmla="*/ 1410088 w 1410088"/>
              <a:gd name="connsiteY4" fmla="*/ 311943 h 1056283"/>
              <a:gd name="connsiteX5" fmla="*/ 1389204 w 1410088"/>
              <a:gd name="connsiteY5" fmla="*/ 887214 h 1056283"/>
              <a:gd name="connsiteX6" fmla="*/ 840970 w 1410088"/>
              <a:gd name="connsiteY6" fmla="*/ 828675 h 1056283"/>
              <a:gd name="connsiteX7" fmla="*/ 764770 w 1410088"/>
              <a:gd name="connsiteY7" fmla="*/ 1050131 h 1056283"/>
              <a:gd name="connsiteX8" fmla="*/ 309562 w 1410088"/>
              <a:gd name="connsiteY8" fmla="*/ 1056283 h 1056283"/>
              <a:gd name="connsiteX9" fmla="*/ 0 w 1410088"/>
              <a:gd name="connsiteY9" fmla="*/ 403297 h 1056283"/>
              <a:gd name="connsiteX0" fmla="*/ 0 w 1410088"/>
              <a:gd name="connsiteY0" fmla="*/ 403297 h 1056283"/>
              <a:gd name="connsiteX1" fmla="*/ 590938 w 1410088"/>
              <a:gd name="connsiteY1" fmla="*/ 295275 h 1056283"/>
              <a:gd name="connsiteX2" fmla="*/ 888595 w 1410088"/>
              <a:gd name="connsiteY2" fmla="*/ 0 h 1056283"/>
              <a:gd name="connsiteX3" fmla="*/ 1348723 w 1410088"/>
              <a:gd name="connsiteY3" fmla="*/ 10390 h 1056283"/>
              <a:gd name="connsiteX4" fmla="*/ 1410088 w 1410088"/>
              <a:gd name="connsiteY4" fmla="*/ 311943 h 1056283"/>
              <a:gd name="connsiteX5" fmla="*/ 1353485 w 1410088"/>
              <a:gd name="connsiteY5" fmla="*/ 811014 h 1056283"/>
              <a:gd name="connsiteX6" fmla="*/ 840970 w 1410088"/>
              <a:gd name="connsiteY6" fmla="*/ 828675 h 1056283"/>
              <a:gd name="connsiteX7" fmla="*/ 764770 w 1410088"/>
              <a:gd name="connsiteY7" fmla="*/ 1050131 h 1056283"/>
              <a:gd name="connsiteX8" fmla="*/ 309562 w 1410088"/>
              <a:gd name="connsiteY8" fmla="*/ 1056283 h 1056283"/>
              <a:gd name="connsiteX9" fmla="*/ 0 w 1410088"/>
              <a:gd name="connsiteY9" fmla="*/ 403297 h 1056283"/>
              <a:gd name="connsiteX0" fmla="*/ 0 w 1410088"/>
              <a:gd name="connsiteY0" fmla="*/ 403297 h 1056283"/>
              <a:gd name="connsiteX1" fmla="*/ 590938 w 1410088"/>
              <a:gd name="connsiteY1" fmla="*/ 295275 h 1056283"/>
              <a:gd name="connsiteX2" fmla="*/ 888595 w 1410088"/>
              <a:gd name="connsiteY2" fmla="*/ 0 h 1056283"/>
              <a:gd name="connsiteX3" fmla="*/ 1348723 w 1410088"/>
              <a:gd name="connsiteY3" fmla="*/ 10390 h 1056283"/>
              <a:gd name="connsiteX4" fmla="*/ 1410088 w 1410088"/>
              <a:gd name="connsiteY4" fmla="*/ 311943 h 1056283"/>
              <a:gd name="connsiteX5" fmla="*/ 1353485 w 1410088"/>
              <a:gd name="connsiteY5" fmla="*/ 789583 h 1056283"/>
              <a:gd name="connsiteX6" fmla="*/ 840970 w 1410088"/>
              <a:gd name="connsiteY6" fmla="*/ 828675 h 1056283"/>
              <a:gd name="connsiteX7" fmla="*/ 764770 w 1410088"/>
              <a:gd name="connsiteY7" fmla="*/ 1050131 h 1056283"/>
              <a:gd name="connsiteX8" fmla="*/ 309562 w 1410088"/>
              <a:gd name="connsiteY8" fmla="*/ 1056283 h 1056283"/>
              <a:gd name="connsiteX9" fmla="*/ 0 w 1410088"/>
              <a:gd name="connsiteY9" fmla="*/ 403297 h 1056283"/>
              <a:gd name="connsiteX0" fmla="*/ 0 w 1410088"/>
              <a:gd name="connsiteY0" fmla="*/ 403297 h 1056283"/>
              <a:gd name="connsiteX1" fmla="*/ 590938 w 1410088"/>
              <a:gd name="connsiteY1" fmla="*/ 295275 h 1056283"/>
              <a:gd name="connsiteX2" fmla="*/ 888595 w 1410088"/>
              <a:gd name="connsiteY2" fmla="*/ 0 h 1056283"/>
              <a:gd name="connsiteX3" fmla="*/ 1348723 w 1410088"/>
              <a:gd name="connsiteY3" fmla="*/ 10390 h 1056283"/>
              <a:gd name="connsiteX4" fmla="*/ 1410088 w 1410088"/>
              <a:gd name="connsiteY4" fmla="*/ 311943 h 1056283"/>
              <a:gd name="connsiteX5" fmla="*/ 1353485 w 1410088"/>
              <a:gd name="connsiteY5" fmla="*/ 789583 h 1056283"/>
              <a:gd name="connsiteX6" fmla="*/ 840970 w 1410088"/>
              <a:gd name="connsiteY6" fmla="*/ 828675 h 1056283"/>
              <a:gd name="connsiteX7" fmla="*/ 719527 w 1410088"/>
              <a:gd name="connsiteY7" fmla="*/ 1047749 h 1056283"/>
              <a:gd name="connsiteX8" fmla="*/ 309562 w 1410088"/>
              <a:gd name="connsiteY8" fmla="*/ 1056283 h 1056283"/>
              <a:gd name="connsiteX9" fmla="*/ 0 w 1410088"/>
              <a:gd name="connsiteY9" fmla="*/ 403297 h 10562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410088" h="1056283">
                <a:moveTo>
                  <a:pt x="0" y="403297"/>
                </a:moveTo>
                <a:cubicBezTo>
                  <a:pt x="211267" y="344271"/>
                  <a:pt x="379671" y="354301"/>
                  <a:pt x="590938" y="295275"/>
                </a:cubicBezTo>
                <a:cubicBezTo>
                  <a:pt x="729844" y="248444"/>
                  <a:pt x="749689" y="46831"/>
                  <a:pt x="888595" y="0"/>
                </a:cubicBezTo>
                <a:lnTo>
                  <a:pt x="1348723" y="10390"/>
                </a:lnTo>
                <a:cubicBezTo>
                  <a:pt x="1354891" y="149802"/>
                  <a:pt x="1403920" y="172531"/>
                  <a:pt x="1410088" y="311943"/>
                </a:cubicBezTo>
                <a:lnTo>
                  <a:pt x="1353485" y="789583"/>
                </a:lnTo>
                <a:cubicBezTo>
                  <a:pt x="1292763" y="900311"/>
                  <a:pt x="945042" y="801522"/>
                  <a:pt x="840970" y="828675"/>
                </a:cubicBezTo>
                <a:cubicBezTo>
                  <a:pt x="736898" y="855828"/>
                  <a:pt x="842226" y="1034421"/>
                  <a:pt x="719527" y="1047749"/>
                </a:cubicBezTo>
                <a:lnTo>
                  <a:pt x="309562" y="1056283"/>
                </a:lnTo>
                <a:lnTo>
                  <a:pt x="0" y="403297"/>
                </a:lnTo>
                <a:close/>
              </a:path>
            </a:pathLst>
          </a:custGeom>
          <a:solidFill>
            <a:schemeClr val="accent1">
              <a:alpha val="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 eaLnBrk="1" fontAlgn="auto" hangingPunct="1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>
              <a:solidFill>
                <a:srgbClr val="FFFFFF"/>
              </a:solidFill>
            </a:endParaRPr>
          </a:p>
        </p:txBody>
      </p:sp>
      <p:sp>
        <p:nvSpPr>
          <p:cNvPr id="197" name="Link_South_West_Europe">
            <a:extLst>
              <a:ext uri="{FF2B5EF4-FFF2-40B4-BE49-F238E27FC236}">
                <a16:creationId xmlns:a16="http://schemas.microsoft.com/office/drawing/2014/main" id="{432E2A96-53B5-46A6-BD69-0588AE8E7917}"/>
              </a:ext>
            </a:extLst>
          </p:cNvPr>
          <p:cNvSpPr/>
          <p:nvPr userDrawn="1"/>
        </p:nvSpPr>
        <p:spPr bwMode="gray">
          <a:xfrm>
            <a:off x="5113338" y="2428875"/>
            <a:ext cx="695325" cy="881063"/>
          </a:xfrm>
          <a:custGeom>
            <a:avLst/>
            <a:gdLst>
              <a:gd name="connsiteX0" fmla="*/ 0 w 676840"/>
              <a:gd name="connsiteY0" fmla="*/ 0 h 802968"/>
              <a:gd name="connsiteX1" fmla="*/ 676840 w 676840"/>
              <a:gd name="connsiteY1" fmla="*/ 0 h 802968"/>
              <a:gd name="connsiteX2" fmla="*/ 676840 w 676840"/>
              <a:gd name="connsiteY2" fmla="*/ 802968 h 802968"/>
              <a:gd name="connsiteX3" fmla="*/ 0 w 676840"/>
              <a:gd name="connsiteY3" fmla="*/ 802968 h 802968"/>
              <a:gd name="connsiteX4" fmla="*/ 0 w 676840"/>
              <a:gd name="connsiteY4" fmla="*/ 0 h 802968"/>
              <a:gd name="connsiteX0" fmla="*/ 0 w 676840"/>
              <a:gd name="connsiteY0" fmla="*/ 0 h 829162"/>
              <a:gd name="connsiteX1" fmla="*/ 676840 w 676840"/>
              <a:gd name="connsiteY1" fmla="*/ 0 h 829162"/>
              <a:gd name="connsiteX2" fmla="*/ 676840 w 676840"/>
              <a:gd name="connsiteY2" fmla="*/ 802968 h 829162"/>
              <a:gd name="connsiteX3" fmla="*/ 7143 w 676840"/>
              <a:gd name="connsiteY3" fmla="*/ 829162 h 829162"/>
              <a:gd name="connsiteX4" fmla="*/ 0 w 676840"/>
              <a:gd name="connsiteY4" fmla="*/ 0 h 829162"/>
              <a:gd name="connsiteX0" fmla="*/ 202407 w 669697"/>
              <a:gd name="connsiteY0" fmla="*/ 11906 h 829162"/>
              <a:gd name="connsiteX1" fmla="*/ 669697 w 669697"/>
              <a:gd name="connsiteY1" fmla="*/ 0 h 829162"/>
              <a:gd name="connsiteX2" fmla="*/ 669697 w 669697"/>
              <a:gd name="connsiteY2" fmla="*/ 802968 h 829162"/>
              <a:gd name="connsiteX3" fmla="*/ 0 w 669697"/>
              <a:gd name="connsiteY3" fmla="*/ 829162 h 829162"/>
              <a:gd name="connsiteX4" fmla="*/ 202407 w 669697"/>
              <a:gd name="connsiteY4" fmla="*/ 11906 h 829162"/>
              <a:gd name="connsiteX0" fmla="*/ 202407 w 669697"/>
              <a:gd name="connsiteY0" fmla="*/ 63182 h 880438"/>
              <a:gd name="connsiteX1" fmla="*/ 551131 w 669697"/>
              <a:gd name="connsiteY1" fmla="*/ 0 h 880438"/>
              <a:gd name="connsiteX2" fmla="*/ 669697 w 669697"/>
              <a:gd name="connsiteY2" fmla="*/ 51276 h 880438"/>
              <a:gd name="connsiteX3" fmla="*/ 669697 w 669697"/>
              <a:gd name="connsiteY3" fmla="*/ 854244 h 880438"/>
              <a:gd name="connsiteX4" fmla="*/ 0 w 669697"/>
              <a:gd name="connsiteY4" fmla="*/ 880438 h 880438"/>
              <a:gd name="connsiteX5" fmla="*/ 202407 w 669697"/>
              <a:gd name="connsiteY5" fmla="*/ 63182 h 880438"/>
              <a:gd name="connsiteX0" fmla="*/ 202407 w 694006"/>
              <a:gd name="connsiteY0" fmla="*/ 63182 h 880438"/>
              <a:gd name="connsiteX1" fmla="*/ 551131 w 694006"/>
              <a:gd name="connsiteY1" fmla="*/ 0 h 880438"/>
              <a:gd name="connsiteX2" fmla="*/ 669697 w 694006"/>
              <a:gd name="connsiteY2" fmla="*/ 51276 h 880438"/>
              <a:gd name="connsiteX3" fmla="*/ 694006 w 694006"/>
              <a:gd name="connsiteY3" fmla="*/ 378619 h 880438"/>
              <a:gd name="connsiteX4" fmla="*/ 669697 w 694006"/>
              <a:gd name="connsiteY4" fmla="*/ 854244 h 880438"/>
              <a:gd name="connsiteX5" fmla="*/ 0 w 694006"/>
              <a:gd name="connsiteY5" fmla="*/ 880438 h 880438"/>
              <a:gd name="connsiteX6" fmla="*/ 202407 w 694006"/>
              <a:gd name="connsiteY6" fmla="*/ 63182 h 880438"/>
              <a:gd name="connsiteX0" fmla="*/ 202407 w 694006"/>
              <a:gd name="connsiteY0" fmla="*/ 63182 h 880438"/>
              <a:gd name="connsiteX1" fmla="*/ 551131 w 694006"/>
              <a:gd name="connsiteY1" fmla="*/ 0 h 880438"/>
              <a:gd name="connsiteX2" fmla="*/ 669697 w 694006"/>
              <a:gd name="connsiteY2" fmla="*/ 51276 h 880438"/>
              <a:gd name="connsiteX3" fmla="*/ 694006 w 694006"/>
              <a:gd name="connsiteY3" fmla="*/ 378619 h 880438"/>
              <a:gd name="connsiteX4" fmla="*/ 372041 w 694006"/>
              <a:gd name="connsiteY4" fmla="*/ 839956 h 880438"/>
              <a:gd name="connsiteX5" fmla="*/ 0 w 694006"/>
              <a:gd name="connsiteY5" fmla="*/ 880438 h 880438"/>
              <a:gd name="connsiteX6" fmla="*/ 202407 w 694006"/>
              <a:gd name="connsiteY6" fmla="*/ 63182 h 8804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94006" h="880438">
                <a:moveTo>
                  <a:pt x="202407" y="63182"/>
                </a:moveTo>
                <a:cubicBezTo>
                  <a:pt x="309123" y="59584"/>
                  <a:pt x="444415" y="3598"/>
                  <a:pt x="551131" y="0"/>
                </a:cubicBezTo>
                <a:lnTo>
                  <a:pt x="669697" y="51276"/>
                </a:lnTo>
                <a:cubicBezTo>
                  <a:pt x="669862" y="156422"/>
                  <a:pt x="693841" y="273473"/>
                  <a:pt x="694006" y="378619"/>
                </a:cubicBezTo>
                <a:lnTo>
                  <a:pt x="372041" y="839956"/>
                </a:lnTo>
                <a:lnTo>
                  <a:pt x="0" y="880438"/>
                </a:lnTo>
                <a:lnTo>
                  <a:pt x="202407" y="63182"/>
                </a:lnTo>
                <a:close/>
              </a:path>
            </a:pathLst>
          </a:custGeom>
          <a:solidFill>
            <a:schemeClr val="accent1">
              <a:alpha val="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 eaLnBrk="1" fontAlgn="auto" hangingPunct="1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>
              <a:solidFill>
                <a:srgbClr val="FFFFFF"/>
              </a:solidFill>
            </a:endParaRPr>
          </a:p>
        </p:txBody>
      </p:sp>
      <p:sp>
        <p:nvSpPr>
          <p:cNvPr id="198" name="Link_Germany">
            <a:extLst>
              <a:ext uri="{FF2B5EF4-FFF2-40B4-BE49-F238E27FC236}">
                <a16:creationId xmlns:a16="http://schemas.microsoft.com/office/drawing/2014/main" id="{F4912353-D66A-4857-BE65-77A6247D7151}"/>
              </a:ext>
            </a:extLst>
          </p:cNvPr>
          <p:cNvSpPr/>
          <p:nvPr userDrawn="1"/>
        </p:nvSpPr>
        <p:spPr bwMode="gray">
          <a:xfrm>
            <a:off x="5753100" y="2270125"/>
            <a:ext cx="284163" cy="311150"/>
          </a:xfrm>
          <a:custGeom>
            <a:avLst/>
            <a:gdLst>
              <a:gd name="connsiteX0" fmla="*/ 0 w 297888"/>
              <a:gd name="connsiteY0" fmla="*/ 0 h 352511"/>
              <a:gd name="connsiteX1" fmla="*/ 297888 w 297888"/>
              <a:gd name="connsiteY1" fmla="*/ 0 h 352511"/>
              <a:gd name="connsiteX2" fmla="*/ 297888 w 297888"/>
              <a:gd name="connsiteY2" fmla="*/ 352511 h 352511"/>
              <a:gd name="connsiteX3" fmla="*/ 0 w 297888"/>
              <a:gd name="connsiteY3" fmla="*/ 352511 h 352511"/>
              <a:gd name="connsiteX4" fmla="*/ 0 w 297888"/>
              <a:gd name="connsiteY4" fmla="*/ 0 h 352511"/>
              <a:gd name="connsiteX0" fmla="*/ 21432 w 297888"/>
              <a:gd name="connsiteY0" fmla="*/ 45243 h 352511"/>
              <a:gd name="connsiteX1" fmla="*/ 297888 w 297888"/>
              <a:gd name="connsiteY1" fmla="*/ 0 h 352511"/>
              <a:gd name="connsiteX2" fmla="*/ 297888 w 297888"/>
              <a:gd name="connsiteY2" fmla="*/ 352511 h 352511"/>
              <a:gd name="connsiteX3" fmla="*/ 0 w 297888"/>
              <a:gd name="connsiteY3" fmla="*/ 352511 h 352511"/>
              <a:gd name="connsiteX4" fmla="*/ 21432 w 297888"/>
              <a:gd name="connsiteY4" fmla="*/ 45243 h 352511"/>
              <a:gd name="connsiteX0" fmla="*/ 21432 w 297888"/>
              <a:gd name="connsiteY0" fmla="*/ 33337 h 340605"/>
              <a:gd name="connsiteX1" fmla="*/ 262170 w 297888"/>
              <a:gd name="connsiteY1" fmla="*/ 0 h 340605"/>
              <a:gd name="connsiteX2" fmla="*/ 297888 w 297888"/>
              <a:gd name="connsiteY2" fmla="*/ 340605 h 340605"/>
              <a:gd name="connsiteX3" fmla="*/ 0 w 297888"/>
              <a:gd name="connsiteY3" fmla="*/ 340605 h 340605"/>
              <a:gd name="connsiteX4" fmla="*/ 21432 w 297888"/>
              <a:gd name="connsiteY4" fmla="*/ 33337 h 340605"/>
              <a:gd name="connsiteX0" fmla="*/ 0 w 276456"/>
              <a:gd name="connsiteY0" fmla="*/ 33337 h 340605"/>
              <a:gd name="connsiteX1" fmla="*/ 240738 w 276456"/>
              <a:gd name="connsiteY1" fmla="*/ 0 h 340605"/>
              <a:gd name="connsiteX2" fmla="*/ 276456 w 276456"/>
              <a:gd name="connsiteY2" fmla="*/ 340605 h 340605"/>
              <a:gd name="connsiteX3" fmla="*/ 2380 w 276456"/>
              <a:gd name="connsiteY3" fmla="*/ 312030 h 340605"/>
              <a:gd name="connsiteX4" fmla="*/ 0 w 276456"/>
              <a:gd name="connsiteY4" fmla="*/ 33337 h 340605"/>
              <a:gd name="connsiteX0" fmla="*/ 0 w 278837"/>
              <a:gd name="connsiteY0" fmla="*/ 33337 h 312030"/>
              <a:gd name="connsiteX1" fmla="*/ 240738 w 278837"/>
              <a:gd name="connsiteY1" fmla="*/ 0 h 312030"/>
              <a:gd name="connsiteX2" fmla="*/ 278837 w 278837"/>
              <a:gd name="connsiteY2" fmla="*/ 309649 h 312030"/>
              <a:gd name="connsiteX3" fmla="*/ 2380 w 278837"/>
              <a:gd name="connsiteY3" fmla="*/ 312030 h 312030"/>
              <a:gd name="connsiteX4" fmla="*/ 0 w 278837"/>
              <a:gd name="connsiteY4" fmla="*/ 33337 h 312030"/>
              <a:gd name="connsiteX0" fmla="*/ 0 w 283010"/>
              <a:gd name="connsiteY0" fmla="*/ 33337 h 312030"/>
              <a:gd name="connsiteX1" fmla="*/ 240738 w 283010"/>
              <a:gd name="connsiteY1" fmla="*/ 0 h 312030"/>
              <a:gd name="connsiteX2" fmla="*/ 283010 w 283010"/>
              <a:gd name="connsiteY2" fmla="*/ 149781 h 312030"/>
              <a:gd name="connsiteX3" fmla="*/ 278837 w 283010"/>
              <a:gd name="connsiteY3" fmla="*/ 309649 h 312030"/>
              <a:gd name="connsiteX4" fmla="*/ 2380 w 283010"/>
              <a:gd name="connsiteY4" fmla="*/ 312030 h 312030"/>
              <a:gd name="connsiteX5" fmla="*/ 0 w 283010"/>
              <a:gd name="connsiteY5" fmla="*/ 33337 h 312030"/>
              <a:gd name="connsiteX0" fmla="*/ 0 w 283010"/>
              <a:gd name="connsiteY0" fmla="*/ 33337 h 312030"/>
              <a:gd name="connsiteX1" fmla="*/ 240738 w 283010"/>
              <a:gd name="connsiteY1" fmla="*/ 0 h 312030"/>
              <a:gd name="connsiteX2" fmla="*/ 283010 w 283010"/>
              <a:gd name="connsiteY2" fmla="*/ 149781 h 312030"/>
              <a:gd name="connsiteX3" fmla="*/ 245499 w 283010"/>
              <a:gd name="connsiteY3" fmla="*/ 307268 h 312030"/>
              <a:gd name="connsiteX4" fmla="*/ 2380 w 283010"/>
              <a:gd name="connsiteY4" fmla="*/ 312030 h 312030"/>
              <a:gd name="connsiteX5" fmla="*/ 0 w 283010"/>
              <a:gd name="connsiteY5" fmla="*/ 33337 h 3120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3010" h="312030">
                <a:moveTo>
                  <a:pt x="0" y="33337"/>
                </a:moveTo>
                <a:lnTo>
                  <a:pt x="240738" y="0"/>
                </a:lnTo>
                <a:cubicBezTo>
                  <a:pt x="246097" y="53102"/>
                  <a:pt x="277651" y="96679"/>
                  <a:pt x="283010" y="149781"/>
                </a:cubicBezTo>
                <a:lnTo>
                  <a:pt x="245499" y="307268"/>
                </a:lnTo>
                <a:lnTo>
                  <a:pt x="2380" y="312030"/>
                </a:lnTo>
                <a:cubicBezTo>
                  <a:pt x="1587" y="219132"/>
                  <a:pt x="793" y="126235"/>
                  <a:pt x="0" y="33337"/>
                </a:cubicBezTo>
                <a:close/>
              </a:path>
            </a:pathLst>
          </a:custGeom>
          <a:solidFill>
            <a:schemeClr val="accent1">
              <a:alpha val="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 eaLnBrk="1" fontAlgn="auto" hangingPunct="1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>
              <a:solidFill>
                <a:srgbClr val="FFFFFF"/>
              </a:solidFill>
            </a:endParaRPr>
          </a:p>
        </p:txBody>
      </p:sp>
      <p:sp>
        <p:nvSpPr>
          <p:cNvPr id="5" name="Titel 4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endParaRPr lang="de-DE"/>
          </a:p>
        </p:txBody>
      </p:sp>
      <p:sp>
        <p:nvSpPr>
          <p:cNvPr id="199" name="Fußzeilenplatzhalter 1">
            <a:extLst>
              <a:ext uri="{FF2B5EF4-FFF2-40B4-BE49-F238E27FC236}">
                <a16:creationId xmlns:a16="http://schemas.microsoft.com/office/drawing/2014/main" id="{F3EADBBA-4F2F-4A85-A5B6-7A2ED382DA00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de-DE"/>
              <a:t>Service Division Vehicle Inspection 2020</a:t>
            </a:r>
          </a:p>
        </p:txBody>
      </p:sp>
      <p:sp>
        <p:nvSpPr>
          <p:cNvPr id="200" name="Foliennummernplatzhalter 2">
            <a:extLst>
              <a:ext uri="{FF2B5EF4-FFF2-40B4-BE49-F238E27FC236}">
                <a16:creationId xmlns:a16="http://schemas.microsoft.com/office/drawing/2014/main" id="{0AD898C4-2F4D-4DDF-896F-2F015C9AE329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fld id="{78CA29F2-6A4F-484B-8A28-0EDFBA2E1D39}" type="slidenum">
              <a:rPr lang="de-DE" altLang="fr-FR"/>
              <a:pPr/>
              <a:t>‹#›</a:t>
            </a:fld>
            <a:endParaRPr lang="de-DE" altLang="fr-FR"/>
          </a:p>
        </p:txBody>
      </p:sp>
    </p:spTree>
    <p:extLst>
      <p:ext uri="{BB962C8B-B14F-4D97-AF65-F5344CB8AC3E}">
        <p14:creationId xmlns:p14="http://schemas.microsoft.com/office/powerpoint/2010/main" val="2296192158"/>
      </p:ext>
    </p:extLst>
  </p:cSld>
  <p:clrMapOvr>
    <a:masterClrMapping/>
  </p:clrMapOvr>
  <p:transition spd="med">
    <p:fade/>
  </p:transition>
</p:sldLayout>
</file>

<file path=ppt/slideLayouts/slideLayout19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_only_runwa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ct 4" hidden="1">
            <a:extLst>
              <a:ext uri="{FF2B5EF4-FFF2-40B4-BE49-F238E27FC236}">
                <a16:creationId xmlns:a16="http://schemas.microsoft.com/office/drawing/2014/main" id="{A8BAC01E-DEA5-4364-A96C-102F7B121331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60" imgH="360" progId="">
                  <p:embed/>
                </p:oleObj>
              </mc:Choice>
              <mc:Fallback>
                <p:oleObj name="think-cell Slide" r:id="rId3" imgW="360" imgH="360" progId="">
                  <p:embed/>
                  <p:pic>
                    <p:nvPicPr>
                      <p:cNvPr id="3" name="Object 4" hidden="1">
                        <a:extLst>
                          <a:ext uri="{FF2B5EF4-FFF2-40B4-BE49-F238E27FC236}">
                            <a16:creationId xmlns:a16="http://schemas.microsoft.com/office/drawing/2014/main" id="{A8BAC01E-DEA5-4364-A96C-102F7B121331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4" name="Grafik 5" descr="Ein Bild, das Natur, Wand, Frühling, Boden enthält.&#10;&#10;Automatisch generierte Beschreibung">
            <a:extLst>
              <a:ext uri="{FF2B5EF4-FFF2-40B4-BE49-F238E27FC236}">
                <a16:creationId xmlns:a16="http://schemas.microsoft.com/office/drawing/2014/main" id="{96E912A8-2ACE-4BBC-8A5B-52E0FB3F80AE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" name="Grafik 10">
            <a:extLst>
              <a:ext uri="{FF2B5EF4-FFF2-40B4-BE49-F238E27FC236}">
                <a16:creationId xmlns:a16="http://schemas.microsoft.com/office/drawing/2014/main" id="{A799F306-5C3A-4CA9-95AD-B95B306E79FD}"/>
              </a:ext>
            </a:extLst>
          </p:cNvPr>
          <p:cNvPicPr>
            <a:picLocks noChangeAspect="1"/>
          </p:cNvPicPr>
          <p:nvPr userDrawn="1"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" name="Rechteck 7">
            <a:extLst>
              <a:ext uri="{FF2B5EF4-FFF2-40B4-BE49-F238E27FC236}">
                <a16:creationId xmlns:a16="http://schemas.microsoft.com/office/drawing/2014/main" id="{7E711BB7-667E-401D-8B98-52A8F7795210}"/>
              </a:ext>
            </a:extLst>
          </p:cNvPr>
          <p:cNvSpPr/>
          <p:nvPr userDrawn="1"/>
        </p:nvSpPr>
        <p:spPr bwMode="gray">
          <a:xfrm>
            <a:off x="0" y="0"/>
            <a:ext cx="12192000" cy="6858000"/>
          </a:xfrm>
          <a:prstGeom prst="rect">
            <a:avLst/>
          </a:prstGeom>
          <a:gradFill flip="none" rotWithShape="1">
            <a:gsLst>
              <a:gs pos="0">
                <a:schemeClr val="accent6">
                  <a:lumMod val="89000"/>
                  <a:alpha val="80000"/>
                </a:schemeClr>
              </a:gs>
              <a:gs pos="23000">
                <a:schemeClr val="accent6">
                  <a:lumMod val="89000"/>
                  <a:alpha val="60000"/>
                </a:schemeClr>
              </a:gs>
              <a:gs pos="69000">
                <a:schemeClr val="accent6">
                  <a:lumMod val="75000"/>
                  <a:alpha val="60000"/>
                </a:schemeClr>
              </a:gs>
              <a:gs pos="97000">
                <a:schemeClr val="accent6">
                  <a:lumMod val="70000"/>
                  <a:alpha val="2000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 eaLnBrk="1" fontAlgn="auto" hangingPunct="1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>
              <a:solidFill>
                <a:srgbClr val="FFFFFF"/>
              </a:solidFill>
            </a:endParaRPr>
          </a:p>
        </p:txBody>
      </p:sp>
      <p:pic>
        <p:nvPicPr>
          <p:cNvPr id="8" name="Grafik 9">
            <a:extLst>
              <a:ext uri="{FF2B5EF4-FFF2-40B4-BE49-F238E27FC236}">
                <a16:creationId xmlns:a16="http://schemas.microsoft.com/office/drawing/2014/main" id="{7C3C7666-D6C1-48E9-9712-97BE4656F3AD}"/>
              </a:ext>
            </a:extLst>
          </p:cNvPr>
          <p:cNvPicPr>
            <a:picLocks noChangeAspect="1"/>
          </p:cNvPicPr>
          <p:nvPr userDrawn="1"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" name="object 27">
            <a:extLst>
              <a:ext uri="{FF2B5EF4-FFF2-40B4-BE49-F238E27FC236}">
                <a16:creationId xmlns:a16="http://schemas.microsoft.com/office/drawing/2014/main" id="{67EF2A48-5258-4B19-91D6-37FAF1E61EE4}"/>
              </a:ext>
            </a:extLst>
          </p:cNvPr>
          <p:cNvSpPr/>
          <p:nvPr userDrawn="1"/>
        </p:nvSpPr>
        <p:spPr>
          <a:xfrm>
            <a:off x="2459038" y="4233863"/>
            <a:ext cx="9328150" cy="1860550"/>
          </a:xfrm>
          <a:custGeom>
            <a:avLst/>
            <a:gdLst/>
            <a:ahLst/>
            <a:cxnLst/>
            <a:rect l="l" t="t" r="r" b="b"/>
            <a:pathLst>
              <a:path w="8898255" h="2346325">
                <a:moveTo>
                  <a:pt x="0" y="0"/>
                </a:moveTo>
                <a:lnTo>
                  <a:pt x="5508002" y="2346121"/>
                </a:lnTo>
                <a:lnTo>
                  <a:pt x="8898001" y="1307338"/>
                </a:lnTo>
                <a:lnTo>
                  <a:pt x="0" y="0"/>
                </a:lnTo>
                <a:close/>
              </a:path>
            </a:pathLst>
          </a:custGeom>
          <a:gradFill>
            <a:gsLst>
              <a:gs pos="46900">
                <a:srgbClr val="BFDD96">
                  <a:alpha val="52000"/>
                </a:srgbClr>
              </a:gs>
              <a:gs pos="0">
                <a:srgbClr val="D6DFD4">
                  <a:lumMod val="88000"/>
                  <a:alpha val="66000"/>
                </a:srgbClr>
              </a:gs>
              <a:gs pos="100000">
                <a:srgbClr val="D6DFD4"/>
              </a:gs>
            </a:gsLst>
            <a:lin ang="0" scaled="1"/>
          </a:gradFill>
          <a:effectLst>
            <a:outerShdw blurRad="127000" dist="50800" dir="5400000" algn="t" rotWithShape="0">
              <a:prstClr val="black">
                <a:alpha val="20000"/>
              </a:prstClr>
            </a:outerShdw>
          </a:effectLst>
        </p:spPr>
        <p:txBody>
          <a:bodyPr lIns="0" tIns="0" rIns="0" bIns="0"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>
              <a:solidFill>
                <a:srgbClr val="555555"/>
              </a:solidFill>
              <a:latin typeface="Arial"/>
            </a:endParaRPr>
          </a:p>
        </p:txBody>
      </p:sp>
      <p:sp>
        <p:nvSpPr>
          <p:cNvPr id="5" name="Titel 4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endParaRPr lang="de-DE"/>
          </a:p>
        </p:txBody>
      </p:sp>
      <p:sp>
        <p:nvSpPr>
          <p:cNvPr id="10" name="Fußzeilenplatzhalter 1">
            <a:extLst>
              <a:ext uri="{FF2B5EF4-FFF2-40B4-BE49-F238E27FC236}">
                <a16:creationId xmlns:a16="http://schemas.microsoft.com/office/drawing/2014/main" id="{CCA7AA24-DF61-44B0-9467-12675D0BB4A4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de-DE"/>
              <a:t>Service Division Vehicle Inspection 2020</a:t>
            </a:r>
          </a:p>
        </p:txBody>
      </p:sp>
      <p:sp>
        <p:nvSpPr>
          <p:cNvPr id="11" name="Foliennummernplatzhalter 2">
            <a:extLst>
              <a:ext uri="{FF2B5EF4-FFF2-40B4-BE49-F238E27FC236}">
                <a16:creationId xmlns:a16="http://schemas.microsoft.com/office/drawing/2014/main" id="{628F4D0B-2C19-4967-8ACB-F05D58903994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fld id="{839534BC-395A-42FE-BC74-92A4B94EBACE}" type="slidenum">
              <a:rPr lang="de-DE" altLang="fr-FR"/>
              <a:pPr/>
              <a:t>‹#›</a:t>
            </a:fld>
            <a:endParaRPr lang="de-DE" altLang="fr-FR"/>
          </a:p>
        </p:txBody>
      </p:sp>
    </p:spTree>
    <p:extLst>
      <p:ext uri="{BB962C8B-B14F-4D97-AF65-F5344CB8AC3E}">
        <p14:creationId xmlns:p14="http://schemas.microsoft.com/office/powerpoint/2010/main" val="1277603248"/>
      </p:ext>
    </p:extLst>
  </p:cSld>
  <p:clrMapOvr>
    <a:masterClrMapping/>
  </p:clrMapOvr>
  <p:transition spd="med">
    <p:fade/>
  </p:transition>
</p:sldLayout>
</file>

<file path=ppt/slideLayouts/slideLayout19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_Copy_Runwa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Object 4" hidden="1">
            <a:extLst>
              <a:ext uri="{FF2B5EF4-FFF2-40B4-BE49-F238E27FC236}">
                <a16:creationId xmlns:a16="http://schemas.microsoft.com/office/drawing/2014/main" id="{1B3630E9-A32E-46B6-9DD1-3D83C4B26F9D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60" imgH="360" progId="">
                  <p:embed/>
                </p:oleObj>
              </mc:Choice>
              <mc:Fallback>
                <p:oleObj name="think-cell Slide" r:id="rId3" imgW="360" imgH="360" progId="">
                  <p:embed/>
                  <p:pic>
                    <p:nvPicPr>
                      <p:cNvPr id="4" name="Object 4" hidden="1">
                        <a:extLst>
                          <a:ext uri="{FF2B5EF4-FFF2-40B4-BE49-F238E27FC236}">
                            <a16:creationId xmlns:a16="http://schemas.microsoft.com/office/drawing/2014/main" id="{1B3630E9-A32E-46B6-9DD1-3D83C4B26F9D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7" name="Grafik 5" descr="Ein Bild, das Natur, Wand, Frühling, Boden enthält.&#10;&#10;Automatisch generierte Beschreibung">
            <a:extLst>
              <a:ext uri="{FF2B5EF4-FFF2-40B4-BE49-F238E27FC236}">
                <a16:creationId xmlns:a16="http://schemas.microsoft.com/office/drawing/2014/main" id="{5567B53E-56BD-4D66-8003-7F5B0A27C962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8" name="Grafik 10">
            <a:extLst>
              <a:ext uri="{FF2B5EF4-FFF2-40B4-BE49-F238E27FC236}">
                <a16:creationId xmlns:a16="http://schemas.microsoft.com/office/drawing/2014/main" id="{943FC685-A2F1-40CD-98CE-51A3B4626C41}"/>
              </a:ext>
            </a:extLst>
          </p:cNvPr>
          <p:cNvPicPr>
            <a:picLocks noChangeAspect="1"/>
          </p:cNvPicPr>
          <p:nvPr userDrawn="1"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" name="Rechteck 7">
            <a:extLst>
              <a:ext uri="{FF2B5EF4-FFF2-40B4-BE49-F238E27FC236}">
                <a16:creationId xmlns:a16="http://schemas.microsoft.com/office/drawing/2014/main" id="{7BDB81D6-EDCB-47A3-AB8E-D942549260AC}"/>
              </a:ext>
            </a:extLst>
          </p:cNvPr>
          <p:cNvSpPr/>
          <p:nvPr userDrawn="1"/>
        </p:nvSpPr>
        <p:spPr bwMode="gray">
          <a:xfrm>
            <a:off x="0" y="0"/>
            <a:ext cx="12192000" cy="6858000"/>
          </a:xfrm>
          <a:prstGeom prst="rect">
            <a:avLst/>
          </a:prstGeom>
          <a:gradFill flip="none" rotWithShape="1">
            <a:gsLst>
              <a:gs pos="0">
                <a:schemeClr val="accent6">
                  <a:lumMod val="89000"/>
                  <a:alpha val="80000"/>
                </a:schemeClr>
              </a:gs>
              <a:gs pos="23000">
                <a:schemeClr val="accent6">
                  <a:lumMod val="89000"/>
                  <a:alpha val="60000"/>
                </a:schemeClr>
              </a:gs>
              <a:gs pos="69000">
                <a:schemeClr val="accent6">
                  <a:lumMod val="75000"/>
                  <a:alpha val="60000"/>
                </a:schemeClr>
              </a:gs>
              <a:gs pos="97000">
                <a:schemeClr val="accent6">
                  <a:lumMod val="70000"/>
                  <a:alpha val="2000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 eaLnBrk="1" fontAlgn="auto" hangingPunct="1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>
              <a:solidFill>
                <a:srgbClr val="FFFFFF"/>
              </a:solidFill>
            </a:endParaRPr>
          </a:p>
        </p:txBody>
      </p:sp>
      <p:pic>
        <p:nvPicPr>
          <p:cNvPr id="10" name="Grafik 9">
            <a:extLst>
              <a:ext uri="{FF2B5EF4-FFF2-40B4-BE49-F238E27FC236}">
                <a16:creationId xmlns:a16="http://schemas.microsoft.com/office/drawing/2014/main" id="{0C53F12B-709E-490D-AB82-B3350D79D57C}"/>
              </a:ext>
            </a:extLst>
          </p:cNvPr>
          <p:cNvPicPr>
            <a:picLocks noChangeAspect="1"/>
          </p:cNvPicPr>
          <p:nvPr userDrawn="1"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" name="object 27">
            <a:extLst>
              <a:ext uri="{FF2B5EF4-FFF2-40B4-BE49-F238E27FC236}">
                <a16:creationId xmlns:a16="http://schemas.microsoft.com/office/drawing/2014/main" id="{6A35DB4F-7ED3-45B9-8271-9B47D79885C8}"/>
              </a:ext>
            </a:extLst>
          </p:cNvPr>
          <p:cNvSpPr/>
          <p:nvPr userDrawn="1"/>
        </p:nvSpPr>
        <p:spPr>
          <a:xfrm>
            <a:off x="2459038" y="4233863"/>
            <a:ext cx="9328150" cy="1860550"/>
          </a:xfrm>
          <a:custGeom>
            <a:avLst/>
            <a:gdLst/>
            <a:ahLst/>
            <a:cxnLst/>
            <a:rect l="l" t="t" r="r" b="b"/>
            <a:pathLst>
              <a:path w="8898255" h="2346325">
                <a:moveTo>
                  <a:pt x="0" y="0"/>
                </a:moveTo>
                <a:lnTo>
                  <a:pt x="5508002" y="2346121"/>
                </a:lnTo>
                <a:lnTo>
                  <a:pt x="8898001" y="1307338"/>
                </a:lnTo>
                <a:lnTo>
                  <a:pt x="0" y="0"/>
                </a:lnTo>
                <a:close/>
              </a:path>
            </a:pathLst>
          </a:custGeom>
          <a:gradFill>
            <a:gsLst>
              <a:gs pos="46900">
                <a:srgbClr val="BFDD96">
                  <a:alpha val="52000"/>
                </a:srgbClr>
              </a:gs>
              <a:gs pos="0">
                <a:srgbClr val="D6DFD4">
                  <a:lumMod val="88000"/>
                  <a:alpha val="66000"/>
                </a:srgbClr>
              </a:gs>
              <a:gs pos="100000">
                <a:srgbClr val="D6DFD4"/>
              </a:gs>
            </a:gsLst>
            <a:lin ang="0" scaled="1"/>
          </a:gradFill>
          <a:effectLst>
            <a:outerShdw blurRad="127000" dist="50800" dir="5400000" algn="t" rotWithShape="0">
              <a:prstClr val="black">
                <a:alpha val="20000"/>
              </a:prstClr>
            </a:outerShdw>
          </a:effectLst>
        </p:spPr>
        <p:txBody>
          <a:bodyPr lIns="0" tIns="0" rIns="0" bIns="0"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>
              <a:solidFill>
                <a:srgbClr val="555555"/>
              </a:solidFill>
              <a:latin typeface="Arial"/>
            </a:endParaRPr>
          </a:p>
        </p:txBody>
      </p:sp>
      <p:sp>
        <p:nvSpPr>
          <p:cNvPr id="5" name="Titel 4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endParaRPr lang="de-DE"/>
          </a:p>
        </p:txBody>
      </p:sp>
      <p:sp>
        <p:nvSpPr>
          <p:cNvPr id="6" name="Textplatzhalter 6"/>
          <p:cNvSpPr>
            <a:spLocks noGrp="1"/>
          </p:cNvSpPr>
          <p:nvPr>
            <p:ph type="body" sz="quarter" idx="12"/>
          </p:nvPr>
        </p:nvSpPr>
        <p:spPr>
          <a:xfrm>
            <a:off x="515938" y="1289050"/>
            <a:ext cx="5580062" cy="3327400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12" name="Fußzeilenplatzhalter 1">
            <a:extLst>
              <a:ext uri="{FF2B5EF4-FFF2-40B4-BE49-F238E27FC236}">
                <a16:creationId xmlns:a16="http://schemas.microsoft.com/office/drawing/2014/main" id="{C5628296-A670-457B-A2B0-E226BD03304E}"/>
              </a:ext>
            </a:extLst>
          </p:cNvPr>
          <p:cNvSpPr>
            <a:spLocks noGrp="1"/>
          </p:cNvSpPr>
          <p:nvPr>
            <p:ph type="ftr" sz="quarter" idx="13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de-DE"/>
              <a:t>Service Division Vehicle Inspection 2020</a:t>
            </a:r>
          </a:p>
        </p:txBody>
      </p:sp>
      <p:sp>
        <p:nvSpPr>
          <p:cNvPr id="13" name="Foliennummernplatzhalter 2">
            <a:extLst>
              <a:ext uri="{FF2B5EF4-FFF2-40B4-BE49-F238E27FC236}">
                <a16:creationId xmlns:a16="http://schemas.microsoft.com/office/drawing/2014/main" id="{44F7D2E9-1F40-4B20-B5A9-7CD787D1E0E9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fld id="{DA7FBCD0-A1C1-401B-9356-23060FF005AE}" type="slidenum">
              <a:rPr lang="de-DE" altLang="fr-FR"/>
              <a:pPr/>
              <a:t>‹#›</a:t>
            </a:fld>
            <a:endParaRPr lang="de-DE" altLang="fr-FR"/>
          </a:p>
        </p:txBody>
      </p:sp>
    </p:spTree>
    <p:extLst>
      <p:ext uri="{BB962C8B-B14F-4D97-AF65-F5344CB8AC3E}">
        <p14:creationId xmlns:p14="http://schemas.microsoft.com/office/powerpoint/2010/main" val="1331421934"/>
      </p:ext>
    </p:extLst>
  </p:cSld>
  <p:clrMapOvr>
    <a:masterClrMapping/>
  </p:clrMapOvr>
  <p:transition spd="med">
    <p:fade/>
  </p:transition>
</p:sldLayout>
</file>

<file path=ppt/slideLayouts/slideLayout19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_and_Copy_Icon_Runwa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Object 4" hidden="1">
            <a:extLst>
              <a:ext uri="{FF2B5EF4-FFF2-40B4-BE49-F238E27FC236}">
                <a16:creationId xmlns:a16="http://schemas.microsoft.com/office/drawing/2014/main" id="{7ED7C511-0F35-4B3E-A2E3-4409A72C1E9E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60" imgH="360" progId="">
                  <p:embed/>
                </p:oleObj>
              </mc:Choice>
              <mc:Fallback>
                <p:oleObj name="think-cell Slide" r:id="rId3" imgW="360" imgH="360" progId="">
                  <p:embed/>
                  <p:pic>
                    <p:nvPicPr>
                      <p:cNvPr id="8" name="Object 4" hidden="1">
                        <a:extLst>
                          <a:ext uri="{FF2B5EF4-FFF2-40B4-BE49-F238E27FC236}">
                            <a16:creationId xmlns:a16="http://schemas.microsoft.com/office/drawing/2014/main" id="{7ED7C511-0F35-4B3E-A2E3-4409A72C1E9E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9" name="Grafik 5" descr="Ein Bild, das Natur, Wand, Frühling, Boden enthält.&#10;&#10;Automatisch generierte Beschreibung">
            <a:extLst>
              <a:ext uri="{FF2B5EF4-FFF2-40B4-BE49-F238E27FC236}">
                <a16:creationId xmlns:a16="http://schemas.microsoft.com/office/drawing/2014/main" id="{A306F290-AB08-4ABB-ADAB-B66D8580599C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0" name="Grafik 10">
            <a:extLst>
              <a:ext uri="{FF2B5EF4-FFF2-40B4-BE49-F238E27FC236}">
                <a16:creationId xmlns:a16="http://schemas.microsoft.com/office/drawing/2014/main" id="{492F306C-2D10-487B-817F-44D5705ECDDB}"/>
              </a:ext>
            </a:extLst>
          </p:cNvPr>
          <p:cNvPicPr>
            <a:picLocks noChangeAspect="1"/>
          </p:cNvPicPr>
          <p:nvPr userDrawn="1"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" name="Rechteck 7">
            <a:extLst>
              <a:ext uri="{FF2B5EF4-FFF2-40B4-BE49-F238E27FC236}">
                <a16:creationId xmlns:a16="http://schemas.microsoft.com/office/drawing/2014/main" id="{692D9B6A-4FAE-4E78-AF1C-C35C84FDD64A}"/>
              </a:ext>
            </a:extLst>
          </p:cNvPr>
          <p:cNvSpPr/>
          <p:nvPr userDrawn="1"/>
        </p:nvSpPr>
        <p:spPr bwMode="gray">
          <a:xfrm>
            <a:off x="0" y="0"/>
            <a:ext cx="12192000" cy="6858000"/>
          </a:xfrm>
          <a:prstGeom prst="rect">
            <a:avLst/>
          </a:prstGeom>
          <a:gradFill flip="none" rotWithShape="1">
            <a:gsLst>
              <a:gs pos="0">
                <a:schemeClr val="accent6">
                  <a:lumMod val="89000"/>
                  <a:alpha val="80000"/>
                </a:schemeClr>
              </a:gs>
              <a:gs pos="23000">
                <a:schemeClr val="accent6">
                  <a:lumMod val="89000"/>
                  <a:alpha val="60000"/>
                </a:schemeClr>
              </a:gs>
              <a:gs pos="69000">
                <a:schemeClr val="accent6">
                  <a:lumMod val="75000"/>
                  <a:alpha val="60000"/>
                </a:schemeClr>
              </a:gs>
              <a:gs pos="97000">
                <a:schemeClr val="accent6">
                  <a:lumMod val="70000"/>
                  <a:alpha val="2000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 eaLnBrk="1" fontAlgn="auto" hangingPunct="1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>
              <a:solidFill>
                <a:srgbClr val="FFFFFF"/>
              </a:solidFill>
            </a:endParaRPr>
          </a:p>
        </p:txBody>
      </p:sp>
      <p:pic>
        <p:nvPicPr>
          <p:cNvPr id="12" name="Grafik 9">
            <a:extLst>
              <a:ext uri="{FF2B5EF4-FFF2-40B4-BE49-F238E27FC236}">
                <a16:creationId xmlns:a16="http://schemas.microsoft.com/office/drawing/2014/main" id="{BBD09DF0-7946-4C94-8F3A-C6F6B19330B5}"/>
              </a:ext>
            </a:extLst>
          </p:cNvPr>
          <p:cNvPicPr>
            <a:picLocks noChangeAspect="1"/>
          </p:cNvPicPr>
          <p:nvPr userDrawn="1"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" name="object 27">
            <a:extLst>
              <a:ext uri="{FF2B5EF4-FFF2-40B4-BE49-F238E27FC236}">
                <a16:creationId xmlns:a16="http://schemas.microsoft.com/office/drawing/2014/main" id="{F506ABC7-F551-4CAF-8821-6E86853C0F0B}"/>
              </a:ext>
            </a:extLst>
          </p:cNvPr>
          <p:cNvSpPr/>
          <p:nvPr userDrawn="1"/>
        </p:nvSpPr>
        <p:spPr>
          <a:xfrm>
            <a:off x="2459038" y="4233863"/>
            <a:ext cx="9328150" cy="1860550"/>
          </a:xfrm>
          <a:custGeom>
            <a:avLst/>
            <a:gdLst/>
            <a:ahLst/>
            <a:cxnLst/>
            <a:rect l="l" t="t" r="r" b="b"/>
            <a:pathLst>
              <a:path w="8898255" h="2346325">
                <a:moveTo>
                  <a:pt x="0" y="0"/>
                </a:moveTo>
                <a:lnTo>
                  <a:pt x="5508002" y="2346121"/>
                </a:lnTo>
                <a:lnTo>
                  <a:pt x="8898001" y="1307338"/>
                </a:lnTo>
                <a:lnTo>
                  <a:pt x="0" y="0"/>
                </a:lnTo>
                <a:close/>
              </a:path>
            </a:pathLst>
          </a:custGeom>
          <a:gradFill>
            <a:gsLst>
              <a:gs pos="46900">
                <a:srgbClr val="BFDD96">
                  <a:alpha val="52000"/>
                </a:srgbClr>
              </a:gs>
              <a:gs pos="0">
                <a:srgbClr val="D6DFD4">
                  <a:lumMod val="88000"/>
                  <a:alpha val="66000"/>
                </a:srgbClr>
              </a:gs>
              <a:gs pos="100000">
                <a:srgbClr val="D6DFD4"/>
              </a:gs>
            </a:gsLst>
            <a:lin ang="0" scaled="1"/>
          </a:gradFill>
          <a:effectLst>
            <a:outerShdw blurRad="127000" dist="50800" dir="5400000" algn="t" rotWithShape="0">
              <a:prstClr val="black">
                <a:alpha val="20000"/>
              </a:prstClr>
            </a:outerShdw>
          </a:effectLst>
        </p:spPr>
        <p:txBody>
          <a:bodyPr lIns="0" tIns="0" rIns="0" bIns="0"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>
              <a:solidFill>
                <a:srgbClr val="555555"/>
              </a:solidFill>
              <a:latin typeface="Arial"/>
            </a:endParaRPr>
          </a:p>
        </p:txBody>
      </p:sp>
      <p:sp>
        <p:nvSpPr>
          <p:cNvPr id="5" name="Titel 4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endParaRPr lang="de-DE"/>
          </a:p>
        </p:txBody>
      </p:sp>
      <p:sp>
        <p:nvSpPr>
          <p:cNvPr id="6" name="Textplatzhalter 6"/>
          <p:cNvSpPr>
            <a:spLocks noGrp="1"/>
          </p:cNvSpPr>
          <p:nvPr>
            <p:ph type="body" sz="quarter" idx="12"/>
          </p:nvPr>
        </p:nvSpPr>
        <p:spPr>
          <a:xfrm>
            <a:off x="1582738" y="1289050"/>
            <a:ext cx="5580062" cy="3327400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7" name="Bildplatzhalter 6"/>
          <p:cNvSpPr>
            <a:spLocks noGrp="1"/>
          </p:cNvSpPr>
          <p:nvPr>
            <p:ph type="pic" sz="quarter" idx="13"/>
          </p:nvPr>
        </p:nvSpPr>
        <p:spPr>
          <a:xfrm>
            <a:off x="515938" y="1289050"/>
            <a:ext cx="952500" cy="952500"/>
          </a:xfrm>
          <a:prstGeom prst="rect">
            <a:avLst/>
          </a:prstGeom>
        </p:spPr>
        <p:txBody>
          <a:bodyPr/>
          <a:lstStyle>
            <a:lvl1pPr algn="ctr">
              <a:defRPr>
                <a:solidFill>
                  <a:schemeClr val="bg1"/>
                </a:solidFill>
              </a:defRPr>
            </a:lvl1pPr>
          </a:lstStyle>
          <a:p>
            <a:pPr lvl="0"/>
            <a:endParaRPr lang="de-DE" noProof="0"/>
          </a:p>
        </p:txBody>
      </p:sp>
      <p:sp>
        <p:nvSpPr>
          <p:cNvPr id="14" name="Fußzeilenplatzhalter 1">
            <a:extLst>
              <a:ext uri="{FF2B5EF4-FFF2-40B4-BE49-F238E27FC236}">
                <a16:creationId xmlns:a16="http://schemas.microsoft.com/office/drawing/2014/main" id="{C0900C2C-B0C7-491D-88FD-BA67FCD0D25F}"/>
              </a:ext>
            </a:extLst>
          </p:cNvPr>
          <p:cNvSpPr>
            <a:spLocks noGrp="1"/>
          </p:cNvSpPr>
          <p:nvPr>
            <p:ph type="ftr" sz="quarter" idx="14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de-DE"/>
              <a:t>Service Division Vehicle Inspection 2020</a:t>
            </a:r>
          </a:p>
        </p:txBody>
      </p:sp>
      <p:sp>
        <p:nvSpPr>
          <p:cNvPr id="15" name="Foliennummernplatzhalter 2">
            <a:extLst>
              <a:ext uri="{FF2B5EF4-FFF2-40B4-BE49-F238E27FC236}">
                <a16:creationId xmlns:a16="http://schemas.microsoft.com/office/drawing/2014/main" id="{264BE39D-7837-46D3-AAC7-35A8F64E496E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fld id="{297A69A1-12B1-40BC-89B8-94300E7665E2}" type="slidenum">
              <a:rPr lang="de-DE" altLang="fr-FR"/>
              <a:pPr/>
              <a:t>‹#›</a:t>
            </a:fld>
            <a:endParaRPr lang="de-DE" altLang="fr-FR"/>
          </a:p>
        </p:txBody>
      </p:sp>
    </p:spTree>
    <p:extLst>
      <p:ext uri="{BB962C8B-B14F-4D97-AF65-F5344CB8AC3E}">
        <p14:creationId xmlns:p14="http://schemas.microsoft.com/office/powerpoint/2010/main" val="355710913"/>
      </p:ext>
    </p:extLst>
  </p:cSld>
  <p:clrMapOvr>
    <a:masterClrMapping/>
  </p:clrMapOvr>
  <p:transition spd="med">
    <p:fade/>
  </p:transition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A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Object 2" hidden="1">
            <a:extLst>
              <a:ext uri="{FF2B5EF4-FFF2-40B4-BE49-F238E27FC236}">
                <a16:creationId xmlns:a16="http://schemas.microsoft.com/office/drawing/2014/main" id="{2BB9D772-6854-4385-BD46-6D2AEABB9AB8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378" imgH="377" progId="">
                  <p:embed/>
                </p:oleObj>
              </mc:Choice>
              <mc:Fallback>
                <p:oleObj name="think-cell Slide" r:id="rId4" imgW="378" imgH="377" progId="">
                  <p:embed/>
                  <p:pic>
                    <p:nvPicPr>
                      <p:cNvPr id="4" name="Object 2" hidden="1">
                        <a:extLst>
                          <a:ext uri="{FF2B5EF4-FFF2-40B4-BE49-F238E27FC236}">
                            <a16:creationId xmlns:a16="http://schemas.microsoft.com/office/drawing/2014/main" id="{2BB9D772-6854-4385-BD46-6D2AEABB9AB8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5" name="Rectangle 4" hidden="1">
            <a:extLst>
              <a:ext uri="{FF2B5EF4-FFF2-40B4-BE49-F238E27FC236}">
                <a16:creationId xmlns:a16="http://schemas.microsoft.com/office/drawing/2014/main" id="{ECD54822-B13F-42B9-B14D-98DE189322D2}"/>
              </a:ext>
            </a:extLst>
          </p:cNvPr>
          <p:cNvSpPr/>
          <p:nvPr userDrawn="1">
            <p:custDataLst>
              <p:tags r:id="rId2"/>
            </p:custDataLst>
          </p:nvPr>
        </p:nvSpPr>
        <p:spPr bwMode="gray">
          <a:xfrm>
            <a:off x="0" y="0"/>
            <a:ext cx="158750" cy="158750"/>
          </a:xfrm>
          <a:prstGeom prst="rect">
            <a:avLst/>
          </a:prstGeom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anchor="ctr"/>
          <a:lstStyle/>
          <a:p>
            <a:pPr algn="ctr">
              <a:spcBef>
                <a:spcPts val="600"/>
              </a:spcBef>
              <a:spcAft>
                <a:spcPts val="600"/>
              </a:spcAft>
              <a:defRPr/>
            </a:pPr>
            <a:endParaRPr lang="de-DE" sz="2600" err="1">
              <a:ea typeface="+mj-ea"/>
              <a:cs typeface="+mj-cs"/>
              <a:sym typeface="Arial" panose="020B0604020202020204" pitchFamily="34" charset="0"/>
            </a:endParaRPr>
          </a:p>
        </p:txBody>
      </p:sp>
      <p:grpSp>
        <p:nvGrpSpPr>
          <p:cNvPr id="6" name="Gruppieren 9">
            <a:extLst>
              <a:ext uri="{FF2B5EF4-FFF2-40B4-BE49-F238E27FC236}">
                <a16:creationId xmlns:a16="http://schemas.microsoft.com/office/drawing/2014/main" id="{0A6EE42E-4094-4669-AC98-0A953835303C}"/>
              </a:ext>
            </a:extLst>
          </p:cNvPr>
          <p:cNvGrpSpPr>
            <a:grpSpLocks/>
          </p:cNvGrpSpPr>
          <p:nvPr/>
        </p:nvGrpSpPr>
        <p:grpSpPr bwMode="auto">
          <a:xfrm>
            <a:off x="620713" y="-68263"/>
            <a:ext cx="10944225" cy="36513"/>
            <a:chOff x="465832" y="-58871"/>
            <a:chExt cx="8207939" cy="36000"/>
          </a:xfrm>
        </p:grpSpPr>
        <p:sp>
          <p:nvSpPr>
            <p:cNvPr id="7" name="Line 15">
              <a:extLst>
                <a:ext uri="{FF2B5EF4-FFF2-40B4-BE49-F238E27FC236}">
                  <a16:creationId xmlns:a16="http://schemas.microsoft.com/office/drawing/2014/main" id="{EBBD8166-1E4D-425A-AE1A-BA1719DD43BD}"/>
                </a:ext>
              </a:extLst>
            </p:cNvPr>
            <p:cNvSpPr>
              <a:spLocks noChangeShapeType="1"/>
            </p:cNvSpPr>
            <p:nvPr userDrawn="1"/>
          </p:nvSpPr>
          <p:spPr bwMode="gray">
            <a:xfrm>
              <a:off x="3056733" y="-58871"/>
              <a:ext cx="0" cy="36000"/>
            </a:xfrm>
            <a:prstGeom prst="line">
              <a:avLst/>
            </a:prstGeom>
            <a:noFill/>
            <a:ln w="63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72000" tIns="72000" rIns="72000" bIns="72000" anchor="ctr"/>
            <a:lstStyle/>
            <a:p>
              <a:endParaRPr lang="fr-FR"/>
            </a:p>
          </p:txBody>
        </p:sp>
        <p:sp>
          <p:nvSpPr>
            <p:cNvPr id="9" name="Line 16">
              <a:extLst>
                <a:ext uri="{FF2B5EF4-FFF2-40B4-BE49-F238E27FC236}">
                  <a16:creationId xmlns:a16="http://schemas.microsoft.com/office/drawing/2014/main" id="{3C183B6D-C66B-417A-BED4-896AAA16C8C4}"/>
                </a:ext>
              </a:extLst>
            </p:cNvPr>
            <p:cNvSpPr>
              <a:spLocks noChangeShapeType="1"/>
            </p:cNvSpPr>
            <p:nvPr userDrawn="1"/>
          </p:nvSpPr>
          <p:spPr bwMode="gray">
            <a:xfrm>
              <a:off x="3273618" y="-58871"/>
              <a:ext cx="0" cy="36000"/>
            </a:xfrm>
            <a:prstGeom prst="line">
              <a:avLst/>
            </a:prstGeom>
            <a:noFill/>
            <a:ln w="63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72000" tIns="72000" rIns="72000" bIns="72000" anchor="ctr"/>
            <a:lstStyle/>
            <a:p>
              <a:endParaRPr lang="fr-FR"/>
            </a:p>
          </p:txBody>
        </p:sp>
        <p:sp>
          <p:nvSpPr>
            <p:cNvPr id="11" name="Line 19">
              <a:extLst>
                <a:ext uri="{FF2B5EF4-FFF2-40B4-BE49-F238E27FC236}">
                  <a16:creationId xmlns:a16="http://schemas.microsoft.com/office/drawing/2014/main" id="{91BF510F-5852-4B4E-A05D-BFAD27D06BEE}"/>
                </a:ext>
              </a:extLst>
            </p:cNvPr>
            <p:cNvSpPr>
              <a:spLocks noChangeShapeType="1"/>
            </p:cNvSpPr>
            <p:nvPr userDrawn="1"/>
          </p:nvSpPr>
          <p:spPr bwMode="gray">
            <a:xfrm>
              <a:off x="5867450" y="-58871"/>
              <a:ext cx="0" cy="36000"/>
            </a:xfrm>
            <a:prstGeom prst="line">
              <a:avLst/>
            </a:prstGeom>
            <a:noFill/>
            <a:ln w="63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72000" tIns="72000" rIns="72000" bIns="72000" anchor="ctr"/>
            <a:lstStyle/>
            <a:p>
              <a:endParaRPr lang="fr-FR"/>
            </a:p>
          </p:txBody>
        </p:sp>
        <p:sp>
          <p:nvSpPr>
            <p:cNvPr id="12" name="Line 20">
              <a:extLst>
                <a:ext uri="{FF2B5EF4-FFF2-40B4-BE49-F238E27FC236}">
                  <a16:creationId xmlns:a16="http://schemas.microsoft.com/office/drawing/2014/main" id="{95650655-4F8A-4F60-B6A4-EE21A4839B3D}"/>
                </a:ext>
              </a:extLst>
            </p:cNvPr>
            <p:cNvSpPr>
              <a:spLocks noChangeShapeType="1"/>
            </p:cNvSpPr>
            <p:nvPr userDrawn="1"/>
          </p:nvSpPr>
          <p:spPr bwMode="gray">
            <a:xfrm>
              <a:off x="6084335" y="-58871"/>
              <a:ext cx="0" cy="36000"/>
            </a:xfrm>
            <a:prstGeom prst="line">
              <a:avLst/>
            </a:prstGeom>
            <a:noFill/>
            <a:ln w="63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72000" tIns="72000" rIns="72000" bIns="72000" anchor="ctr"/>
            <a:lstStyle/>
            <a:p>
              <a:endParaRPr lang="fr-FR"/>
            </a:p>
          </p:txBody>
        </p:sp>
        <p:sp>
          <p:nvSpPr>
            <p:cNvPr id="13" name="Line 21">
              <a:extLst>
                <a:ext uri="{FF2B5EF4-FFF2-40B4-BE49-F238E27FC236}">
                  <a16:creationId xmlns:a16="http://schemas.microsoft.com/office/drawing/2014/main" id="{F41E2299-00F4-4392-A5B1-20A6D8BDA23A}"/>
                </a:ext>
              </a:extLst>
            </p:cNvPr>
            <p:cNvSpPr>
              <a:spLocks noChangeShapeType="1"/>
            </p:cNvSpPr>
            <p:nvPr userDrawn="1"/>
          </p:nvSpPr>
          <p:spPr bwMode="gray">
            <a:xfrm>
              <a:off x="8673771" y="-58871"/>
              <a:ext cx="0" cy="36000"/>
            </a:xfrm>
            <a:prstGeom prst="line">
              <a:avLst/>
            </a:prstGeom>
            <a:noFill/>
            <a:ln w="63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72000" tIns="72000" rIns="72000" bIns="72000" anchor="ctr"/>
            <a:lstStyle/>
            <a:p>
              <a:endParaRPr lang="fr-FR"/>
            </a:p>
          </p:txBody>
        </p:sp>
        <p:sp>
          <p:nvSpPr>
            <p:cNvPr id="14" name="Line 14">
              <a:extLst>
                <a:ext uri="{FF2B5EF4-FFF2-40B4-BE49-F238E27FC236}">
                  <a16:creationId xmlns:a16="http://schemas.microsoft.com/office/drawing/2014/main" id="{19CA5261-17BA-4F0A-9B03-02480B71438F}"/>
                </a:ext>
              </a:extLst>
            </p:cNvPr>
            <p:cNvSpPr>
              <a:spLocks noChangeShapeType="1"/>
            </p:cNvSpPr>
            <p:nvPr userDrawn="1"/>
          </p:nvSpPr>
          <p:spPr bwMode="gray">
            <a:xfrm>
              <a:off x="465832" y="-58871"/>
              <a:ext cx="0" cy="36000"/>
            </a:xfrm>
            <a:prstGeom prst="line">
              <a:avLst/>
            </a:prstGeom>
            <a:noFill/>
            <a:ln w="63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72000" tIns="72000" rIns="72000" bIns="72000" anchor="ctr"/>
            <a:lstStyle/>
            <a:p>
              <a:endParaRPr lang="fr-FR"/>
            </a:p>
          </p:txBody>
        </p:sp>
      </p:grpSp>
      <p:sp>
        <p:nvSpPr>
          <p:cNvPr id="15" name="Line 39">
            <a:extLst>
              <a:ext uri="{FF2B5EF4-FFF2-40B4-BE49-F238E27FC236}">
                <a16:creationId xmlns:a16="http://schemas.microsoft.com/office/drawing/2014/main" id="{61449490-643A-448E-93FC-522766F743D5}"/>
              </a:ext>
            </a:extLst>
          </p:cNvPr>
          <p:cNvSpPr>
            <a:spLocks noChangeShapeType="1"/>
          </p:cNvSpPr>
          <p:nvPr/>
        </p:nvSpPr>
        <p:spPr bwMode="gray">
          <a:xfrm rot="5400000">
            <a:off x="-68262" y="5894387"/>
            <a:ext cx="0" cy="47625"/>
          </a:xfrm>
          <a:prstGeom prst="line">
            <a:avLst/>
          </a:prstGeom>
          <a:noFill/>
          <a:ln w="63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96000" tIns="96000" rIns="96000" bIns="96000" anchor="ctr"/>
          <a:lstStyle/>
          <a:p>
            <a:endParaRPr lang="fr-FR"/>
          </a:p>
        </p:txBody>
      </p:sp>
      <p:sp>
        <p:nvSpPr>
          <p:cNvPr id="16" name="Line 40">
            <a:extLst>
              <a:ext uri="{FF2B5EF4-FFF2-40B4-BE49-F238E27FC236}">
                <a16:creationId xmlns:a16="http://schemas.microsoft.com/office/drawing/2014/main" id="{72D8CA65-37F0-4484-9285-2379D45927A1}"/>
              </a:ext>
            </a:extLst>
          </p:cNvPr>
          <p:cNvSpPr>
            <a:spLocks noChangeShapeType="1"/>
          </p:cNvSpPr>
          <p:nvPr/>
        </p:nvSpPr>
        <p:spPr bwMode="gray">
          <a:xfrm rot="5400000">
            <a:off x="-68262" y="6176962"/>
            <a:ext cx="0" cy="47625"/>
          </a:xfrm>
          <a:prstGeom prst="line">
            <a:avLst/>
          </a:prstGeom>
          <a:noFill/>
          <a:ln w="63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96000" tIns="96000" rIns="96000" bIns="96000" anchor="ctr"/>
          <a:lstStyle/>
          <a:p>
            <a:endParaRPr lang="fr-FR"/>
          </a:p>
        </p:txBody>
      </p:sp>
      <p:sp>
        <p:nvSpPr>
          <p:cNvPr id="17" name="Line 41">
            <a:extLst>
              <a:ext uri="{FF2B5EF4-FFF2-40B4-BE49-F238E27FC236}">
                <a16:creationId xmlns:a16="http://schemas.microsoft.com/office/drawing/2014/main" id="{D2A57DA6-BB29-4F4F-ABF9-F3AA8515C175}"/>
              </a:ext>
            </a:extLst>
          </p:cNvPr>
          <p:cNvSpPr>
            <a:spLocks noChangeShapeType="1"/>
          </p:cNvSpPr>
          <p:nvPr/>
        </p:nvSpPr>
        <p:spPr bwMode="gray">
          <a:xfrm rot="5400000">
            <a:off x="-68262" y="4016375"/>
            <a:ext cx="0" cy="47625"/>
          </a:xfrm>
          <a:prstGeom prst="line">
            <a:avLst/>
          </a:prstGeom>
          <a:noFill/>
          <a:ln w="63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96000" tIns="96000" rIns="96000" bIns="96000" anchor="ctr"/>
          <a:lstStyle/>
          <a:p>
            <a:endParaRPr lang="fr-FR"/>
          </a:p>
        </p:txBody>
      </p:sp>
      <p:sp>
        <p:nvSpPr>
          <p:cNvPr id="18" name="Line 42">
            <a:extLst>
              <a:ext uri="{FF2B5EF4-FFF2-40B4-BE49-F238E27FC236}">
                <a16:creationId xmlns:a16="http://schemas.microsoft.com/office/drawing/2014/main" id="{E139DDA9-D779-43C4-A029-3E45DA29EEF9}"/>
              </a:ext>
            </a:extLst>
          </p:cNvPr>
          <p:cNvSpPr>
            <a:spLocks noChangeShapeType="1"/>
          </p:cNvSpPr>
          <p:nvPr/>
        </p:nvSpPr>
        <p:spPr bwMode="gray">
          <a:xfrm rot="5400000">
            <a:off x="-68262" y="3738562"/>
            <a:ext cx="0" cy="47625"/>
          </a:xfrm>
          <a:prstGeom prst="line">
            <a:avLst/>
          </a:prstGeom>
          <a:noFill/>
          <a:ln w="63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96000" tIns="96000" rIns="96000" bIns="96000" anchor="ctr"/>
          <a:lstStyle/>
          <a:p>
            <a:endParaRPr lang="fr-FR"/>
          </a:p>
        </p:txBody>
      </p:sp>
      <p:sp>
        <p:nvSpPr>
          <p:cNvPr id="19" name="Line 43">
            <a:extLst>
              <a:ext uri="{FF2B5EF4-FFF2-40B4-BE49-F238E27FC236}">
                <a16:creationId xmlns:a16="http://schemas.microsoft.com/office/drawing/2014/main" id="{42B4ED54-E4C8-436A-A1D0-A7B4A2D67682}"/>
              </a:ext>
            </a:extLst>
          </p:cNvPr>
          <p:cNvSpPr>
            <a:spLocks noChangeShapeType="1"/>
          </p:cNvSpPr>
          <p:nvPr/>
        </p:nvSpPr>
        <p:spPr bwMode="gray">
          <a:xfrm rot="5400000">
            <a:off x="-68262" y="1574800"/>
            <a:ext cx="0" cy="47625"/>
          </a:xfrm>
          <a:prstGeom prst="line">
            <a:avLst/>
          </a:prstGeom>
          <a:noFill/>
          <a:ln w="63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96000" tIns="96000" rIns="96000" bIns="96000" anchor="ctr"/>
          <a:lstStyle/>
          <a:p>
            <a:endParaRPr lang="fr-FR"/>
          </a:p>
        </p:txBody>
      </p:sp>
      <p:sp>
        <p:nvSpPr>
          <p:cNvPr id="20" name="Line 44">
            <a:extLst>
              <a:ext uri="{FF2B5EF4-FFF2-40B4-BE49-F238E27FC236}">
                <a16:creationId xmlns:a16="http://schemas.microsoft.com/office/drawing/2014/main" id="{46AC9E16-C8F5-46E8-BD44-3510A4A51B0A}"/>
              </a:ext>
            </a:extLst>
          </p:cNvPr>
          <p:cNvSpPr>
            <a:spLocks noChangeShapeType="1"/>
          </p:cNvSpPr>
          <p:nvPr/>
        </p:nvSpPr>
        <p:spPr bwMode="gray">
          <a:xfrm rot="5400000">
            <a:off x="-68262" y="422275"/>
            <a:ext cx="0" cy="47625"/>
          </a:xfrm>
          <a:prstGeom prst="line">
            <a:avLst/>
          </a:prstGeom>
          <a:noFill/>
          <a:ln w="63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96000" tIns="96000" rIns="96000" bIns="96000" anchor="ctr"/>
          <a:lstStyle/>
          <a:p>
            <a:endParaRPr lang="fr-FR"/>
          </a:p>
        </p:txBody>
      </p:sp>
      <p:sp>
        <p:nvSpPr>
          <p:cNvPr id="21" name="Line 43">
            <a:extLst>
              <a:ext uri="{FF2B5EF4-FFF2-40B4-BE49-F238E27FC236}">
                <a16:creationId xmlns:a16="http://schemas.microsoft.com/office/drawing/2014/main" id="{7008887B-FD9A-4A78-A768-FF152DF2190D}"/>
              </a:ext>
            </a:extLst>
          </p:cNvPr>
          <p:cNvSpPr>
            <a:spLocks noChangeShapeType="1"/>
          </p:cNvSpPr>
          <p:nvPr/>
        </p:nvSpPr>
        <p:spPr bwMode="gray">
          <a:xfrm rot="5400000">
            <a:off x="-68262" y="1851025"/>
            <a:ext cx="0" cy="47625"/>
          </a:xfrm>
          <a:prstGeom prst="line">
            <a:avLst/>
          </a:prstGeom>
          <a:noFill/>
          <a:ln w="63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96000" tIns="96000" rIns="96000" bIns="96000" anchor="ctr"/>
          <a:lstStyle/>
          <a:p>
            <a:endParaRPr lang="fr-FR"/>
          </a:p>
        </p:txBody>
      </p:sp>
      <p:sp>
        <p:nvSpPr>
          <p:cNvPr id="22" name="Line 39">
            <a:extLst>
              <a:ext uri="{FF2B5EF4-FFF2-40B4-BE49-F238E27FC236}">
                <a16:creationId xmlns:a16="http://schemas.microsoft.com/office/drawing/2014/main" id="{D9890A13-4605-4860-8C6A-DF2FAFB4589D}"/>
              </a:ext>
            </a:extLst>
          </p:cNvPr>
          <p:cNvSpPr>
            <a:spLocks noChangeShapeType="1"/>
          </p:cNvSpPr>
          <p:nvPr/>
        </p:nvSpPr>
        <p:spPr bwMode="gray">
          <a:xfrm rot="5400000">
            <a:off x="12287251" y="5894387"/>
            <a:ext cx="0" cy="47625"/>
          </a:xfrm>
          <a:prstGeom prst="line">
            <a:avLst/>
          </a:prstGeom>
          <a:noFill/>
          <a:ln w="63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96000" tIns="96000" rIns="96000" bIns="96000" anchor="ctr"/>
          <a:lstStyle/>
          <a:p>
            <a:endParaRPr lang="fr-FR"/>
          </a:p>
        </p:txBody>
      </p:sp>
      <p:sp>
        <p:nvSpPr>
          <p:cNvPr id="23" name="Line 40">
            <a:extLst>
              <a:ext uri="{FF2B5EF4-FFF2-40B4-BE49-F238E27FC236}">
                <a16:creationId xmlns:a16="http://schemas.microsoft.com/office/drawing/2014/main" id="{5CED574E-EA05-4F6B-A974-0866D4A74E55}"/>
              </a:ext>
            </a:extLst>
          </p:cNvPr>
          <p:cNvSpPr>
            <a:spLocks noChangeShapeType="1"/>
          </p:cNvSpPr>
          <p:nvPr/>
        </p:nvSpPr>
        <p:spPr bwMode="gray">
          <a:xfrm rot="5400000">
            <a:off x="12287251" y="6176962"/>
            <a:ext cx="0" cy="47625"/>
          </a:xfrm>
          <a:prstGeom prst="line">
            <a:avLst/>
          </a:prstGeom>
          <a:noFill/>
          <a:ln w="63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96000" tIns="96000" rIns="96000" bIns="96000" anchor="ctr"/>
          <a:lstStyle/>
          <a:p>
            <a:endParaRPr lang="fr-FR"/>
          </a:p>
        </p:txBody>
      </p:sp>
      <p:sp>
        <p:nvSpPr>
          <p:cNvPr id="24" name="Line 41">
            <a:extLst>
              <a:ext uri="{FF2B5EF4-FFF2-40B4-BE49-F238E27FC236}">
                <a16:creationId xmlns:a16="http://schemas.microsoft.com/office/drawing/2014/main" id="{D1560ADB-881D-4357-8351-FE6ADA37BDC3}"/>
              </a:ext>
            </a:extLst>
          </p:cNvPr>
          <p:cNvSpPr>
            <a:spLocks noChangeShapeType="1"/>
          </p:cNvSpPr>
          <p:nvPr/>
        </p:nvSpPr>
        <p:spPr bwMode="gray">
          <a:xfrm rot="5400000">
            <a:off x="12287251" y="4016375"/>
            <a:ext cx="0" cy="47625"/>
          </a:xfrm>
          <a:prstGeom prst="line">
            <a:avLst/>
          </a:prstGeom>
          <a:noFill/>
          <a:ln w="63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96000" tIns="96000" rIns="96000" bIns="96000" anchor="ctr"/>
          <a:lstStyle/>
          <a:p>
            <a:endParaRPr lang="fr-FR"/>
          </a:p>
        </p:txBody>
      </p:sp>
      <p:sp>
        <p:nvSpPr>
          <p:cNvPr id="25" name="Line 42">
            <a:extLst>
              <a:ext uri="{FF2B5EF4-FFF2-40B4-BE49-F238E27FC236}">
                <a16:creationId xmlns:a16="http://schemas.microsoft.com/office/drawing/2014/main" id="{E7A73B1E-5BC8-48DE-9345-BEFD4F47BFF5}"/>
              </a:ext>
            </a:extLst>
          </p:cNvPr>
          <p:cNvSpPr>
            <a:spLocks noChangeShapeType="1"/>
          </p:cNvSpPr>
          <p:nvPr/>
        </p:nvSpPr>
        <p:spPr bwMode="gray">
          <a:xfrm rot="5400000">
            <a:off x="12287251" y="3738562"/>
            <a:ext cx="0" cy="47625"/>
          </a:xfrm>
          <a:prstGeom prst="line">
            <a:avLst/>
          </a:prstGeom>
          <a:noFill/>
          <a:ln w="63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96000" tIns="96000" rIns="96000" bIns="96000" anchor="ctr"/>
          <a:lstStyle/>
          <a:p>
            <a:endParaRPr lang="fr-FR"/>
          </a:p>
        </p:txBody>
      </p:sp>
      <p:sp>
        <p:nvSpPr>
          <p:cNvPr id="26" name="Line 43">
            <a:extLst>
              <a:ext uri="{FF2B5EF4-FFF2-40B4-BE49-F238E27FC236}">
                <a16:creationId xmlns:a16="http://schemas.microsoft.com/office/drawing/2014/main" id="{E4933367-3A8B-4B39-A8B5-0537A71C9124}"/>
              </a:ext>
            </a:extLst>
          </p:cNvPr>
          <p:cNvSpPr>
            <a:spLocks noChangeShapeType="1"/>
          </p:cNvSpPr>
          <p:nvPr/>
        </p:nvSpPr>
        <p:spPr bwMode="gray">
          <a:xfrm rot="5400000">
            <a:off x="12287251" y="1574800"/>
            <a:ext cx="0" cy="47625"/>
          </a:xfrm>
          <a:prstGeom prst="line">
            <a:avLst/>
          </a:prstGeom>
          <a:noFill/>
          <a:ln w="63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96000" tIns="96000" rIns="96000" bIns="96000" anchor="ctr"/>
          <a:lstStyle/>
          <a:p>
            <a:endParaRPr lang="fr-FR"/>
          </a:p>
        </p:txBody>
      </p:sp>
      <p:sp>
        <p:nvSpPr>
          <p:cNvPr id="27" name="Line 44">
            <a:extLst>
              <a:ext uri="{FF2B5EF4-FFF2-40B4-BE49-F238E27FC236}">
                <a16:creationId xmlns:a16="http://schemas.microsoft.com/office/drawing/2014/main" id="{F107A4E4-ADC2-4C7B-932C-7986616AE067}"/>
              </a:ext>
            </a:extLst>
          </p:cNvPr>
          <p:cNvSpPr>
            <a:spLocks noChangeShapeType="1"/>
          </p:cNvSpPr>
          <p:nvPr/>
        </p:nvSpPr>
        <p:spPr bwMode="gray">
          <a:xfrm rot="5400000">
            <a:off x="12287251" y="422275"/>
            <a:ext cx="0" cy="47625"/>
          </a:xfrm>
          <a:prstGeom prst="line">
            <a:avLst/>
          </a:prstGeom>
          <a:noFill/>
          <a:ln w="63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96000" tIns="96000" rIns="96000" bIns="96000" anchor="ctr"/>
          <a:lstStyle/>
          <a:p>
            <a:endParaRPr lang="fr-FR"/>
          </a:p>
        </p:txBody>
      </p:sp>
      <p:sp>
        <p:nvSpPr>
          <p:cNvPr id="28" name="Line 43">
            <a:extLst>
              <a:ext uri="{FF2B5EF4-FFF2-40B4-BE49-F238E27FC236}">
                <a16:creationId xmlns:a16="http://schemas.microsoft.com/office/drawing/2014/main" id="{056075CC-2898-4969-962B-2125639DC92F}"/>
              </a:ext>
            </a:extLst>
          </p:cNvPr>
          <p:cNvSpPr>
            <a:spLocks noChangeShapeType="1"/>
          </p:cNvSpPr>
          <p:nvPr/>
        </p:nvSpPr>
        <p:spPr bwMode="gray">
          <a:xfrm rot="5400000">
            <a:off x="12287251" y="1851025"/>
            <a:ext cx="0" cy="47625"/>
          </a:xfrm>
          <a:prstGeom prst="line">
            <a:avLst/>
          </a:prstGeom>
          <a:noFill/>
          <a:ln w="63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96000" tIns="96000" rIns="96000" bIns="96000" anchor="ctr"/>
          <a:lstStyle/>
          <a:p>
            <a:endParaRPr lang="fr-FR"/>
          </a:p>
        </p:txBody>
      </p:sp>
      <p:grpSp>
        <p:nvGrpSpPr>
          <p:cNvPr id="29" name="Gruppieren 153">
            <a:extLst>
              <a:ext uri="{FF2B5EF4-FFF2-40B4-BE49-F238E27FC236}">
                <a16:creationId xmlns:a16="http://schemas.microsoft.com/office/drawing/2014/main" id="{AB172988-E20D-416A-8351-1F5EBAA4A96A}"/>
              </a:ext>
            </a:extLst>
          </p:cNvPr>
          <p:cNvGrpSpPr>
            <a:grpSpLocks/>
          </p:cNvGrpSpPr>
          <p:nvPr/>
        </p:nvGrpSpPr>
        <p:grpSpPr bwMode="auto">
          <a:xfrm>
            <a:off x="620713" y="6913563"/>
            <a:ext cx="10944225" cy="34925"/>
            <a:chOff x="465832" y="-58871"/>
            <a:chExt cx="8207939" cy="36000"/>
          </a:xfrm>
        </p:grpSpPr>
        <p:sp>
          <p:nvSpPr>
            <p:cNvPr id="30" name="Line 15">
              <a:extLst>
                <a:ext uri="{FF2B5EF4-FFF2-40B4-BE49-F238E27FC236}">
                  <a16:creationId xmlns:a16="http://schemas.microsoft.com/office/drawing/2014/main" id="{DBAB999E-FF83-4F71-9C62-C6649CBE8EB7}"/>
                </a:ext>
              </a:extLst>
            </p:cNvPr>
            <p:cNvSpPr>
              <a:spLocks noChangeShapeType="1"/>
            </p:cNvSpPr>
            <p:nvPr userDrawn="1"/>
          </p:nvSpPr>
          <p:spPr bwMode="gray">
            <a:xfrm>
              <a:off x="3056733" y="-58871"/>
              <a:ext cx="0" cy="36000"/>
            </a:xfrm>
            <a:prstGeom prst="line">
              <a:avLst/>
            </a:prstGeom>
            <a:noFill/>
            <a:ln w="63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72000" tIns="72000" rIns="72000" bIns="72000" anchor="ctr"/>
            <a:lstStyle/>
            <a:p>
              <a:endParaRPr lang="fr-FR"/>
            </a:p>
          </p:txBody>
        </p:sp>
        <p:sp>
          <p:nvSpPr>
            <p:cNvPr id="31" name="Line 16">
              <a:extLst>
                <a:ext uri="{FF2B5EF4-FFF2-40B4-BE49-F238E27FC236}">
                  <a16:creationId xmlns:a16="http://schemas.microsoft.com/office/drawing/2014/main" id="{843B5F12-E2A4-4611-8179-CE8B3BF8F700}"/>
                </a:ext>
              </a:extLst>
            </p:cNvPr>
            <p:cNvSpPr>
              <a:spLocks noChangeShapeType="1"/>
            </p:cNvSpPr>
            <p:nvPr userDrawn="1"/>
          </p:nvSpPr>
          <p:spPr bwMode="gray">
            <a:xfrm>
              <a:off x="3273618" y="-58871"/>
              <a:ext cx="0" cy="36000"/>
            </a:xfrm>
            <a:prstGeom prst="line">
              <a:avLst/>
            </a:prstGeom>
            <a:noFill/>
            <a:ln w="63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72000" tIns="72000" rIns="72000" bIns="72000" anchor="ctr"/>
            <a:lstStyle/>
            <a:p>
              <a:endParaRPr lang="fr-FR"/>
            </a:p>
          </p:txBody>
        </p:sp>
        <p:sp>
          <p:nvSpPr>
            <p:cNvPr id="32" name="Line 19">
              <a:extLst>
                <a:ext uri="{FF2B5EF4-FFF2-40B4-BE49-F238E27FC236}">
                  <a16:creationId xmlns:a16="http://schemas.microsoft.com/office/drawing/2014/main" id="{A85B1463-D28C-44A3-A7D6-8FDBC58F0626}"/>
                </a:ext>
              </a:extLst>
            </p:cNvPr>
            <p:cNvSpPr>
              <a:spLocks noChangeShapeType="1"/>
            </p:cNvSpPr>
            <p:nvPr userDrawn="1"/>
          </p:nvSpPr>
          <p:spPr bwMode="gray">
            <a:xfrm>
              <a:off x="5867450" y="-58871"/>
              <a:ext cx="0" cy="36000"/>
            </a:xfrm>
            <a:prstGeom prst="line">
              <a:avLst/>
            </a:prstGeom>
            <a:noFill/>
            <a:ln w="63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72000" tIns="72000" rIns="72000" bIns="72000" anchor="ctr"/>
            <a:lstStyle/>
            <a:p>
              <a:endParaRPr lang="fr-FR"/>
            </a:p>
          </p:txBody>
        </p:sp>
        <p:sp>
          <p:nvSpPr>
            <p:cNvPr id="33" name="Line 20">
              <a:extLst>
                <a:ext uri="{FF2B5EF4-FFF2-40B4-BE49-F238E27FC236}">
                  <a16:creationId xmlns:a16="http://schemas.microsoft.com/office/drawing/2014/main" id="{2615DDDD-D645-44BA-A177-014ACCD63533}"/>
                </a:ext>
              </a:extLst>
            </p:cNvPr>
            <p:cNvSpPr>
              <a:spLocks noChangeShapeType="1"/>
            </p:cNvSpPr>
            <p:nvPr userDrawn="1"/>
          </p:nvSpPr>
          <p:spPr bwMode="gray">
            <a:xfrm>
              <a:off x="6084335" y="-58871"/>
              <a:ext cx="0" cy="36000"/>
            </a:xfrm>
            <a:prstGeom prst="line">
              <a:avLst/>
            </a:prstGeom>
            <a:noFill/>
            <a:ln w="63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72000" tIns="72000" rIns="72000" bIns="72000" anchor="ctr"/>
            <a:lstStyle/>
            <a:p>
              <a:endParaRPr lang="fr-FR"/>
            </a:p>
          </p:txBody>
        </p:sp>
        <p:sp>
          <p:nvSpPr>
            <p:cNvPr id="34" name="Line 21">
              <a:extLst>
                <a:ext uri="{FF2B5EF4-FFF2-40B4-BE49-F238E27FC236}">
                  <a16:creationId xmlns:a16="http://schemas.microsoft.com/office/drawing/2014/main" id="{9474B77B-D717-496D-88BD-D8DBC66C4489}"/>
                </a:ext>
              </a:extLst>
            </p:cNvPr>
            <p:cNvSpPr>
              <a:spLocks noChangeShapeType="1"/>
            </p:cNvSpPr>
            <p:nvPr userDrawn="1"/>
          </p:nvSpPr>
          <p:spPr bwMode="gray">
            <a:xfrm>
              <a:off x="8673771" y="-58871"/>
              <a:ext cx="0" cy="36000"/>
            </a:xfrm>
            <a:prstGeom prst="line">
              <a:avLst/>
            </a:prstGeom>
            <a:noFill/>
            <a:ln w="63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72000" tIns="72000" rIns="72000" bIns="72000" anchor="ctr"/>
            <a:lstStyle/>
            <a:p>
              <a:endParaRPr lang="fr-FR"/>
            </a:p>
          </p:txBody>
        </p:sp>
        <p:sp>
          <p:nvSpPr>
            <p:cNvPr id="35" name="Line 14">
              <a:extLst>
                <a:ext uri="{FF2B5EF4-FFF2-40B4-BE49-F238E27FC236}">
                  <a16:creationId xmlns:a16="http://schemas.microsoft.com/office/drawing/2014/main" id="{019BC170-E576-4821-A1A9-C1D81A1CD1EB}"/>
                </a:ext>
              </a:extLst>
            </p:cNvPr>
            <p:cNvSpPr>
              <a:spLocks noChangeShapeType="1"/>
            </p:cNvSpPr>
            <p:nvPr userDrawn="1"/>
          </p:nvSpPr>
          <p:spPr bwMode="gray">
            <a:xfrm>
              <a:off x="465832" y="-58871"/>
              <a:ext cx="0" cy="36000"/>
            </a:xfrm>
            <a:prstGeom prst="line">
              <a:avLst/>
            </a:prstGeom>
            <a:noFill/>
            <a:ln w="63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72000" tIns="72000" rIns="72000" bIns="72000" anchor="ctr"/>
            <a:lstStyle/>
            <a:p>
              <a:endParaRPr lang="fr-FR"/>
            </a:p>
          </p:txBody>
        </p:sp>
      </p:grpSp>
      <p:cxnSp>
        <p:nvCxnSpPr>
          <p:cNvPr id="36" name="Gerader Verbinder 2">
            <a:extLst>
              <a:ext uri="{FF2B5EF4-FFF2-40B4-BE49-F238E27FC236}">
                <a16:creationId xmlns:a16="http://schemas.microsoft.com/office/drawing/2014/main" id="{69455FEC-5C8F-401A-8F4B-5332D616D0B6}"/>
              </a:ext>
            </a:extLst>
          </p:cNvPr>
          <p:cNvCxnSpPr>
            <a:cxnSpLocks noChangeShapeType="1"/>
          </p:cNvCxnSpPr>
          <p:nvPr/>
        </p:nvCxnSpPr>
        <p:spPr bwMode="gray">
          <a:xfrm>
            <a:off x="620713" y="6545263"/>
            <a:ext cx="9553575" cy="0"/>
          </a:xfrm>
          <a:prstGeom prst="line">
            <a:avLst/>
          </a:prstGeom>
          <a:noFill/>
          <a:ln w="9525" algn="ctr">
            <a:solidFill>
              <a:schemeClr val="accent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37" name="Gruppieren 56">
            <a:extLst>
              <a:ext uri="{FF2B5EF4-FFF2-40B4-BE49-F238E27FC236}">
                <a16:creationId xmlns:a16="http://schemas.microsoft.com/office/drawing/2014/main" id="{55CE99DC-478C-450E-83BF-C8BDCFB9EBB0}"/>
              </a:ext>
            </a:extLst>
          </p:cNvPr>
          <p:cNvGrpSpPr/>
          <p:nvPr/>
        </p:nvGrpSpPr>
        <p:grpSpPr bwMode="gray">
          <a:xfrm>
            <a:off x="10363062" y="6154216"/>
            <a:ext cx="1533497" cy="424019"/>
            <a:chOff x="11344274" y="872716"/>
            <a:chExt cx="12546261" cy="3469097"/>
          </a:xfrm>
          <a:solidFill>
            <a:schemeClr val="accent1"/>
          </a:solidFill>
        </p:grpSpPr>
        <p:sp>
          <p:nvSpPr>
            <p:cNvPr id="38" name="Freeform 18">
              <a:extLst>
                <a:ext uri="{FF2B5EF4-FFF2-40B4-BE49-F238E27FC236}">
                  <a16:creationId xmlns:a16="http://schemas.microsoft.com/office/drawing/2014/main" id="{BD4EAA6B-9F61-4A67-8CE3-8DA6979353D6}"/>
                </a:ext>
              </a:extLst>
            </p:cNvPr>
            <p:cNvSpPr>
              <a:spLocks/>
            </p:cNvSpPr>
            <p:nvPr/>
          </p:nvSpPr>
          <p:spPr bwMode="gray">
            <a:xfrm>
              <a:off x="15286700" y="1447905"/>
              <a:ext cx="1626700" cy="2129989"/>
            </a:xfrm>
            <a:custGeom>
              <a:avLst/>
              <a:gdLst/>
              <a:ahLst/>
              <a:cxnLst/>
              <a:rect l="l" t="t" r="r" b="b"/>
              <a:pathLst>
                <a:path w="1626700" h="2129989">
                  <a:moveTo>
                    <a:pt x="416412" y="359491"/>
                  </a:moveTo>
                  <a:cubicBezTo>
                    <a:pt x="416412" y="359491"/>
                    <a:pt x="416412" y="359491"/>
                    <a:pt x="416412" y="1767500"/>
                  </a:cubicBezTo>
                  <a:cubicBezTo>
                    <a:pt x="416412" y="1767500"/>
                    <a:pt x="416412" y="1767500"/>
                    <a:pt x="487221" y="1767500"/>
                  </a:cubicBezTo>
                  <a:cubicBezTo>
                    <a:pt x="997046" y="1767500"/>
                    <a:pt x="1195311" y="1484483"/>
                    <a:pt x="1195311" y="1067033"/>
                  </a:cubicBezTo>
                  <a:cubicBezTo>
                    <a:pt x="1195311" y="600055"/>
                    <a:pt x="961641" y="359491"/>
                    <a:pt x="487221" y="359491"/>
                  </a:cubicBezTo>
                  <a:cubicBezTo>
                    <a:pt x="487221" y="359491"/>
                    <a:pt x="487221" y="359491"/>
                    <a:pt x="416412" y="359491"/>
                  </a:cubicBezTo>
                  <a:close/>
                  <a:moveTo>
                    <a:pt x="0" y="0"/>
                  </a:moveTo>
                  <a:cubicBezTo>
                    <a:pt x="0" y="0"/>
                    <a:pt x="0" y="0"/>
                    <a:pt x="594100" y="0"/>
                  </a:cubicBezTo>
                  <a:cubicBezTo>
                    <a:pt x="1216490" y="0"/>
                    <a:pt x="1626700" y="459964"/>
                    <a:pt x="1626700" y="1068533"/>
                  </a:cubicBezTo>
                  <a:cubicBezTo>
                    <a:pt x="1626700" y="1670025"/>
                    <a:pt x="1202344" y="2129989"/>
                    <a:pt x="594100" y="2129989"/>
                  </a:cubicBezTo>
                  <a:cubicBezTo>
                    <a:pt x="594100" y="2129989"/>
                    <a:pt x="594100" y="2129989"/>
                    <a:pt x="0" y="2129989"/>
                  </a:cubicBezTo>
                  <a:cubicBezTo>
                    <a:pt x="0" y="2129956"/>
                    <a:pt x="0" y="2121555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2400">
                <a:solidFill>
                  <a:srgbClr val="555555"/>
                </a:solidFill>
                <a:latin typeface="+mn-lt"/>
              </a:endParaRPr>
            </a:p>
          </p:txBody>
        </p:sp>
        <p:sp>
          <p:nvSpPr>
            <p:cNvPr id="39" name="Freeform 20">
              <a:extLst>
                <a:ext uri="{FF2B5EF4-FFF2-40B4-BE49-F238E27FC236}">
                  <a16:creationId xmlns:a16="http://schemas.microsoft.com/office/drawing/2014/main" id="{BB5E9E18-98F7-4182-9449-F87DE1004F6D}"/>
                </a:ext>
              </a:extLst>
            </p:cNvPr>
            <p:cNvSpPr>
              <a:spLocks/>
            </p:cNvSpPr>
            <p:nvPr/>
          </p:nvSpPr>
          <p:spPr bwMode="gray">
            <a:xfrm>
              <a:off x="17177028" y="1447905"/>
              <a:ext cx="1102441" cy="2129989"/>
            </a:xfrm>
            <a:custGeom>
              <a:avLst/>
              <a:gdLst>
                <a:gd name="T0" fmla="*/ 368 w 368"/>
                <a:gd name="T1" fmla="*/ 120 h 711"/>
                <a:gd name="T2" fmla="*/ 368 w 368"/>
                <a:gd name="T3" fmla="*/ 0 h 711"/>
                <a:gd name="T4" fmla="*/ 0 w 368"/>
                <a:gd name="T5" fmla="*/ 0 h 711"/>
                <a:gd name="T6" fmla="*/ 0 w 368"/>
                <a:gd name="T7" fmla="*/ 711 h 711"/>
                <a:gd name="T8" fmla="*/ 368 w 368"/>
                <a:gd name="T9" fmla="*/ 711 h 711"/>
                <a:gd name="T10" fmla="*/ 368 w 368"/>
                <a:gd name="T11" fmla="*/ 590 h 711"/>
                <a:gd name="T12" fmla="*/ 139 w 368"/>
                <a:gd name="T13" fmla="*/ 590 h 711"/>
                <a:gd name="T14" fmla="*/ 139 w 368"/>
                <a:gd name="T15" fmla="*/ 399 h 711"/>
                <a:gd name="T16" fmla="*/ 359 w 368"/>
                <a:gd name="T17" fmla="*/ 399 h 711"/>
                <a:gd name="T18" fmla="*/ 359 w 368"/>
                <a:gd name="T19" fmla="*/ 276 h 711"/>
                <a:gd name="T20" fmla="*/ 139 w 368"/>
                <a:gd name="T21" fmla="*/ 276 h 711"/>
                <a:gd name="T22" fmla="*/ 139 w 368"/>
                <a:gd name="T23" fmla="*/ 120 h 711"/>
                <a:gd name="T24" fmla="*/ 368 w 368"/>
                <a:gd name="T25" fmla="*/ 120 h 711"/>
                <a:gd name="T26" fmla="*/ 368 w 368"/>
                <a:gd name="T27" fmla="*/ 120 h 7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68" h="711">
                  <a:moveTo>
                    <a:pt x="368" y="120"/>
                  </a:moveTo>
                  <a:lnTo>
                    <a:pt x="368" y="0"/>
                  </a:lnTo>
                  <a:lnTo>
                    <a:pt x="0" y="0"/>
                  </a:lnTo>
                  <a:lnTo>
                    <a:pt x="0" y="711"/>
                  </a:lnTo>
                  <a:lnTo>
                    <a:pt x="368" y="711"/>
                  </a:lnTo>
                  <a:lnTo>
                    <a:pt x="368" y="590"/>
                  </a:lnTo>
                  <a:lnTo>
                    <a:pt x="139" y="590"/>
                  </a:lnTo>
                  <a:lnTo>
                    <a:pt x="139" y="399"/>
                  </a:lnTo>
                  <a:lnTo>
                    <a:pt x="359" y="399"/>
                  </a:lnTo>
                  <a:lnTo>
                    <a:pt x="359" y="276"/>
                  </a:lnTo>
                  <a:lnTo>
                    <a:pt x="139" y="276"/>
                  </a:lnTo>
                  <a:lnTo>
                    <a:pt x="139" y="120"/>
                  </a:lnTo>
                  <a:lnTo>
                    <a:pt x="368" y="120"/>
                  </a:lnTo>
                  <a:lnTo>
                    <a:pt x="368" y="12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2400">
                <a:solidFill>
                  <a:srgbClr val="555555"/>
                </a:solidFill>
                <a:latin typeface="+mn-lt"/>
              </a:endParaRPr>
            </a:p>
          </p:txBody>
        </p:sp>
        <p:sp>
          <p:nvSpPr>
            <p:cNvPr id="40" name="Freeform 21">
              <a:extLst>
                <a:ext uri="{FF2B5EF4-FFF2-40B4-BE49-F238E27FC236}">
                  <a16:creationId xmlns:a16="http://schemas.microsoft.com/office/drawing/2014/main" id="{6AFAF82B-4196-4E3C-87A7-FB992FEC9818}"/>
                </a:ext>
              </a:extLst>
            </p:cNvPr>
            <p:cNvSpPr>
              <a:spLocks/>
            </p:cNvSpPr>
            <p:nvPr/>
          </p:nvSpPr>
          <p:spPr bwMode="gray">
            <a:xfrm>
              <a:off x="21925313" y="1390984"/>
              <a:ext cx="1965222" cy="2186908"/>
            </a:xfrm>
            <a:custGeom>
              <a:avLst/>
              <a:gdLst/>
              <a:ahLst/>
              <a:cxnLst/>
              <a:rect l="l" t="t" r="r" b="b"/>
              <a:pathLst>
                <a:path w="1965222" h="2186908">
                  <a:moveTo>
                    <a:pt x="988602" y="629111"/>
                  </a:moveTo>
                  <a:lnTo>
                    <a:pt x="733962" y="1402018"/>
                  </a:lnTo>
                  <a:lnTo>
                    <a:pt x="1237250" y="1402018"/>
                  </a:lnTo>
                  <a:lnTo>
                    <a:pt x="997590" y="629111"/>
                  </a:lnTo>
                  <a:close/>
                  <a:moveTo>
                    <a:pt x="996748" y="0"/>
                  </a:moveTo>
                  <a:cubicBezTo>
                    <a:pt x="1074510" y="0"/>
                    <a:pt x="1159338" y="49542"/>
                    <a:pt x="1187616" y="134470"/>
                  </a:cubicBezTo>
                  <a:cubicBezTo>
                    <a:pt x="1965222" y="2186908"/>
                    <a:pt x="1965222" y="2186908"/>
                    <a:pt x="1965222" y="2186908"/>
                  </a:cubicBezTo>
                  <a:cubicBezTo>
                    <a:pt x="1519866" y="2186908"/>
                    <a:pt x="1519866" y="2186908"/>
                    <a:pt x="1519866" y="2186908"/>
                  </a:cubicBezTo>
                  <a:cubicBezTo>
                    <a:pt x="1357274" y="1741034"/>
                    <a:pt x="1357274" y="1741034"/>
                    <a:pt x="1357274" y="1741034"/>
                  </a:cubicBezTo>
                  <a:cubicBezTo>
                    <a:pt x="615016" y="1741034"/>
                    <a:pt x="615016" y="1741034"/>
                    <a:pt x="615016" y="1741034"/>
                  </a:cubicBezTo>
                  <a:cubicBezTo>
                    <a:pt x="438286" y="2186908"/>
                    <a:pt x="438286" y="2186908"/>
                    <a:pt x="438286" y="2186908"/>
                  </a:cubicBezTo>
                  <a:cubicBezTo>
                    <a:pt x="0" y="2186908"/>
                    <a:pt x="0" y="2186908"/>
                    <a:pt x="0" y="2186908"/>
                  </a:cubicBezTo>
                  <a:cubicBezTo>
                    <a:pt x="798812" y="134470"/>
                    <a:pt x="798812" y="134470"/>
                    <a:pt x="798812" y="134470"/>
                  </a:cubicBezTo>
                  <a:cubicBezTo>
                    <a:pt x="834158" y="49542"/>
                    <a:pt x="911920" y="0"/>
                    <a:pt x="99674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2400">
                <a:solidFill>
                  <a:srgbClr val="555555"/>
                </a:solidFill>
                <a:latin typeface="+mn-lt"/>
              </a:endParaRPr>
            </a:p>
          </p:txBody>
        </p:sp>
        <p:sp>
          <p:nvSpPr>
            <p:cNvPr id="41" name="Freeform 23">
              <a:extLst>
                <a:ext uri="{FF2B5EF4-FFF2-40B4-BE49-F238E27FC236}">
                  <a16:creationId xmlns:a16="http://schemas.microsoft.com/office/drawing/2014/main" id="{EA930DC5-2A80-4678-A861-482DF54A8981}"/>
                </a:ext>
              </a:extLst>
            </p:cNvPr>
            <p:cNvSpPr>
              <a:spLocks/>
            </p:cNvSpPr>
            <p:nvPr/>
          </p:nvSpPr>
          <p:spPr bwMode="gray">
            <a:xfrm>
              <a:off x="18641956" y="1447905"/>
              <a:ext cx="1641679" cy="2129989"/>
            </a:xfrm>
            <a:custGeom>
              <a:avLst/>
              <a:gdLst>
                <a:gd name="T0" fmla="*/ 141 w 548"/>
                <a:gd name="T1" fmla="*/ 300 h 711"/>
                <a:gd name="T2" fmla="*/ 139 w 548"/>
                <a:gd name="T3" fmla="*/ 300 h 711"/>
                <a:gd name="T4" fmla="*/ 139 w 548"/>
                <a:gd name="T5" fmla="*/ 0 h 711"/>
                <a:gd name="T6" fmla="*/ 0 w 548"/>
                <a:gd name="T7" fmla="*/ 0 h 711"/>
                <a:gd name="T8" fmla="*/ 0 w 548"/>
                <a:gd name="T9" fmla="*/ 711 h 711"/>
                <a:gd name="T10" fmla="*/ 139 w 548"/>
                <a:gd name="T11" fmla="*/ 711 h 711"/>
                <a:gd name="T12" fmla="*/ 139 w 548"/>
                <a:gd name="T13" fmla="*/ 392 h 711"/>
                <a:gd name="T14" fmla="*/ 141 w 548"/>
                <a:gd name="T15" fmla="*/ 392 h 711"/>
                <a:gd name="T16" fmla="*/ 368 w 548"/>
                <a:gd name="T17" fmla="*/ 711 h 711"/>
                <a:gd name="T18" fmla="*/ 548 w 548"/>
                <a:gd name="T19" fmla="*/ 711 h 711"/>
                <a:gd name="T20" fmla="*/ 262 w 548"/>
                <a:gd name="T21" fmla="*/ 328 h 711"/>
                <a:gd name="T22" fmla="*/ 531 w 548"/>
                <a:gd name="T23" fmla="*/ 0 h 711"/>
                <a:gd name="T24" fmla="*/ 361 w 548"/>
                <a:gd name="T25" fmla="*/ 0 h 711"/>
                <a:gd name="T26" fmla="*/ 141 w 548"/>
                <a:gd name="T27" fmla="*/ 300 h 711"/>
                <a:gd name="T28" fmla="*/ 141 w 548"/>
                <a:gd name="T29" fmla="*/ 300 h 7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48" h="711">
                  <a:moveTo>
                    <a:pt x="141" y="300"/>
                  </a:moveTo>
                  <a:lnTo>
                    <a:pt x="139" y="300"/>
                  </a:lnTo>
                  <a:lnTo>
                    <a:pt x="139" y="0"/>
                  </a:lnTo>
                  <a:lnTo>
                    <a:pt x="0" y="0"/>
                  </a:lnTo>
                  <a:lnTo>
                    <a:pt x="0" y="711"/>
                  </a:lnTo>
                  <a:lnTo>
                    <a:pt x="139" y="711"/>
                  </a:lnTo>
                  <a:lnTo>
                    <a:pt x="139" y="392"/>
                  </a:lnTo>
                  <a:lnTo>
                    <a:pt x="141" y="392"/>
                  </a:lnTo>
                  <a:lnTo>
                    <a:pt x="368" y="711"/>
                  </a:lnTo>
                  <a:lnTo>
                    <a:pt x="548" y="711"/>
                  </a:lnTo>
                  <a:lnTo>
                    <a:pt x="262" y="328"/>
                  </a:lnTo>
                  <a:lnTo>
                    <a:pt x="531" y="0"/>
                  </a:lnTo>
                  <a:lnTo>
                    <a:pt x="361" y="0"/>
                  </a:lnTo>
                  <a:lnTo>
                    <a:pt x="141" y="300"/>
                  </a:lnTo>
                  <a:lnTo>
                    <a:pt x="141" y="30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2400">
                <a:solidFill>
                  <a:srgbClr val="555555"/>
                </a:solidFill>
                <a:latin typeface="+mn-lt"/>
              </a:endParaRPr>
            </a:p>
          </p:txBody>
        </p:sp>
        <p:sp>
          <p:nvSpPr>
            <p:cNvPr id="42" name="Freeform 25">
              <a:extLst>
                <a:ext uri="{FF2B5EF4-FFF2-40B4-BE49-F238E27FC236}">
                  <a16:creationId xmlns:a16="http://schemas.microsoft.com/office/drawing/2014/main" id="{27734A6D-89E2-4628-9E39-B56BCA34E992}"/>
                </a:ext>
              </a:extLst>
            </p:cNvPr>
            <p:cNvSpPr>
              <a:spLocks/>
            </p:cNvSpPr>
            <p:nvPr/>
          </p:nvSpPr>
          <p:spPr bwMode="gray">
            <a:xfrm>
              <a:off x="20481355" y="1447905"/>
              <a:ext cx="1443958" cy="2129989"/>
            </a:xfrm>
            <a:custGeom>
              <a:avLst/>
              <a:gdLst/>
              <a:ahLst/>
              <a:cxnLst/>
              <a:rect l="l" t="t" r="r" b="b"/>
              <a:pathLst>
                <a:path w="1443958" h="2129989">
                  <a:moveTo>
                    <a:pt x="416412" y="338520"/>
                  </a:moveTo>
                  <a:cubicBezTo>
                    <a:pt x="416412" y="982610"/>
                    <a:pt x="416412" y="982610"/>
                    <a:pt x="416412" y="982610"/>
                  </a:cubicBezTo>
                  <a:cubicBezTo>
                    <a:pt x="636498" y="982610"/>
                    <a:pt x="636498" y="982610"/>
                    <a:pt x="636498" y="982610"/>
                  </a:cubicBezTo>
                  <a:cubicBezTo>
                    <a:pt x="799788" y="982610"/>
                    <a:pt x="934680" y="833974"/>
                    <a:pt x="934680" y="657026"/>
                  </a:cubicBezTo>
                  <a:cubicBezTo>
                    <a:pt x="934680" y="480078"/>
                    <a:pt x="799788" y="338520"/>
                    <a:pt x="636498" y="338520"/>
                  </a:cubicBezTo>
                  <a:cubicBezTo>
                    <a:pt x="416412" y="338520"/>
                    <a:pt x="416412" y="338520"/>
                    <a:pt x="416412" y="338520"/>
                  </a:cubicBezTo>
                  <a:close/>
                  <a:moveTo>
                    <a:pt x="0" y="0"/>
                  </a:moveTo>
                  <a:cubicBezTo>
                    <a:pt x="714900" y="0"/>
                    <a:pt x="714900" y="0"/>
                    <a:pt x="714900" y="0"/>
                  </a:cubicBezTo>
                  <a:cubicBezTo>
                    <a:pt x="1068812" y="0"/>
                    <a:pt x="1351942" y="283055"/>
                    <a:pt x="1351942" y="636874"/>
                  </a:cubicBezTo>
                  <a:cubicBezTo>
                    <a:pt x="1351942" y="941158"/>
                    <a:pt x="1139594" y="1195908"/>
                    <a:pt x="856466" y="1259595"/>
                  </a:cubicBezTo>
                  <a:cubicBezTo>
                    <a:pt x="1443958" y="2129989"/>
                    <a:pt x="1443958" y="2129989"/>
                    <a:pt x="1443958" y="2129989"/>
                  </a:cubicBezTo>
                  <a:cubicBezTo>
                    <a:pt x="941404" y="2129989"/>
                    <a:pt x="941404" y="2129989"/>
                    <a:pt x="941404" y="2129989"/>
                  </a:cubicBezTo>
                  <a:cubicBezTo>
                    <a:pt x="417616" y="1273748"/>
                    <a:pt x="417616" y="1273748"/>
                    <a:pt x="417616" y="1273748"/>
                  </a:cubicBezTo>
                  <a:cubicBezTo>
                    <a:pt x="417616" y="2129989"/>
                    <a:pt x="417616" y="2129989"/>
                    <a:pt x="417616" y="2129989"/>
                  </a:cubicBezTo>
                  <a:cubicBezTo>
                    <a:pt x="0" y="2129989"/>
                    <a:pt x="0" y="2129989"/>
                    <a:pt x="0" y="2129989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2400">
                <a:solidFill>
                  <a:srgbClr val="555555"/>
                </a:solidFill>
                <a:latin typeface="+mn-lt"/>
              </a:endParaRPr>
            </a:p>
          </p:txBody>
        </p:sp>
        <p:sp>
          <p:nvSpPr>
            <p:cNvPr id="43" name="Freeform 26">
              <a:extLst>
                <a:ext uri="{FF2B5EF4-FFF2-40B4-BE49-F238E27FC236}">
                  <a16:creationId xmlns:a16="http://schemas.microsoft.com/office/drawing/2014/main" id="{049E08DB-85A8-4B03-8682-EE40B63B4A02}"/>
                </a:ext>
              </a:extLst>
            </p:cNvPr>
            <p:cNvSpPr>
              <a:spLocks/>
            </p:cNvSpPr>
            <p:nvPr/>
          </p:nvSpPr>
          <p:spPr bwMode="gray">
            <a:xfrm>
              <a:off x="11344274" y="872716"/>
              <a:ext cx="2747117" cy="3469097"/>
            </a:xfrm>
            <a:custGeom>
              <a:avLst/>
              <a:gdLst>
                <a:gd name="T0" fmla="*/ 94 w 388"/>
                <a:gd name="T1" fmla="*/ 4 h 490"/>
                <a:gd name="T2" fmla="*/ 349 w 388"/>
                <a:gd name="T3" fmla="*/ 152 h 490"/>
                <a:gd name="T4" fmla="*/ 388 w 388"/>
                <a:gd name="T5" fmla="*/ 220 h 490"/>
                <a:gd name="T6" fmla="*/ 349 w 388"/>
                <a:gd name="T7" fmla="*/ 288 h 490"/>
                <a:gd name="T8" fmla="*/ 0 w 388"/>
                <a:gd name="T9" fmla="*/ 490 h 490"/>
                <a:gd name="T10" fmla="*/ 0 w 388"/>
                <a:gd name="T11" fmla="*/ 399 h 490"/>
                <a:gd name="T12" fmla="*/ 310 w 388"/>
                <a:gd name="T13" fmla="*/ 220 h 490"/>
                <a:gd name="T14" fmla="*/ 143 w 388"/>
                <a:gd name="T15" fmla="*/ 123 h 490"/>
                <a:gd name="T16" fmla="*/ 143 w 388"/>
                <a:gd name="T17" fmla="*/ 259 h 490"/>
                <a:gd name="T18" fmla="*/ 65 w 388"/>
                <a:gd name="T19" fmla="*/ 305 h 490"/>
                <a:gd name="T20" fmla="*/ 65 w 388"/>
                <a:gd name="T21" fmla="*/ 21 h 490"/>
                <a:gd name="T22" fmla="*/ 75 w 388"/>
                <a:gd name="T23" fmla="*/ 4 h 490"/>
                <a:gd name="T24" fmla="*/ 94 w 388"/>
                <a:gd name="T25" fmla="*/ 4 h 4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88" h="490">
                  <a:moveTo>
                    <a:pt x="94" y="4"/>
                  </a:moveTo>
                  <a:cubicBezTo>
                    <a:pt x="349" y="152"/>
                    <a:pt x="349" y="152"/>
                    <a:pt x="349" y="152"/>
                  </a:cubicBezTo>
                  <a:cubicBezTo>
                    <a:pt x="369" y="163"/>
                    <a:pt x="388" y="187"/>
                    <a:pt x="388" y="220"/>
                  </a:cubicBezTo>
                  <a:cubicBezTo>
                    <a:pt x="388" y="252"/>
                    <a:pt x="369" y="276"/>
                    <a:pt x="349" y="288"/>
                  </a:cubicBezTo>
                  <a:cubicBezTo>
                    <a:pt x="0" y="490"/>
                    <a:pt x="0" y="490"/>
                    <a:pt x="0" y="490"/>
                  </a:cubicBezTo>
                  <a:cubicBezTo>
                    <a:pt x="0" y="399"/>
                    <a:pt x="0" y="399"/>
                    <a:pt x="0" y="399"/>
                  </a:cubicBezTo>
                  <a:cubicBezTo>
                    <a:pt x="310" y="220"/>
                    <a:pt x="310" y="220"/>
                    <a:pt x="310" y="220"/>
                  </a:cubicBezTo>
                  <a:cubicBezTo>
                    <a:pt x="143" y="123"/>
                    <a:pt x="143" y="123"/>
                    <a:pt x="143" y="123"/>
                  </a:cubicBezTo>
                  <a:cubicBezTo>
                    <a:pt x="143" y="259"/>
                    <a:pt x="143" y="259"/>
                    <a:pt x="143" y="259"/>
                  </a:cubicBezTo>
                  <a:cubicBezTo>
                    <a:pt x="65" y="305"/>
                    <a:pt x="65" y="305"/>
                    <a:pt x="65" y="305"/>
                  </a:cubicBezTo>
                  <a:cubicBezTo>
                    <a:pt x="65" y="21"/>
                    <a:pt x="65" y="21"/>
                    <a:pt x="65" y="21"/>
                  </a:cubicBezTo>
                  <a:cubicBezTo>
                    <a:pt x="65" y="14"/>
                    <a:pt x="69" y="8"/>
                    <a:pt x="75" y="4"/>
                  </a:cubicBezTo>
                  <a:cubicBezTo>
                    <a:pt x="80" y="1"/>
                    <a:pt x="88" y="0"/>
                    <a:pt x="94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2400">
                <a:solidFill>
                  <a:srgbClr val="555555"/>
                </a:solidFill>
                <a:latin typeface="+mn-lt"/>
              </a:endParaRPr>
            </a:p>
          </p:txBody>
        </p:sp>
      </p:grpSp>
      <p:sp>
        <p:nvSpPr>
          <p:cNvPr id="44" name="ZoneTexte 41">
            <a:extLst>
              <a:ext uri="{FF2B5EF4-FFF2-40B4-BE49-F238E27FC236}">
                <a16:creationId xmlns:a16="http://schemas.microsoft.com/office/drawing/2014/main" id="{67645243-237F-4E6E-9EC8-732AB2F4AA71}"/>
              </a:ext>
            </a:extLst>
          </p:cNvPr>
          <p:cNvSpPr txBox="1"/>
          <p:nvPr/>
        </p:nvSpPr>
        <p:spPr bwMode="gray">
          <a:xfrm>
            <a:off x="1176338" y="6623050"/>
            <a:ext cx="865187" cy="136525"/>
          </a:xfrm>
          <a:prstGeom prst="rect">
            <a:avLst/>
          </a:prstGeom>
        </p:spPr>
        <p:txBody>
          <a:bodyPr wrap="none" lIns="0" tIns="0" rIns="0" bIns="0"/>
          <a:lstStyle>
            <a:defPPr>
              <a:defRPr lang="en-US"/>
            </a:defPPr>
            <a:lvl1pPr>
              <a:defRPr sz="600" b="1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fr-FR" sz="800" b="0">
                <a:solidFill>
                  <a:srgbClr val="555555">
                    <a:tint val="75000"/>
                  </a:srgbClr>
                </a:solidFill>
                <a:latin typeface="+mn-lt"/>
              </a:rPr>
              <a:t>© DEKRA 2019</a:t>
            </a:r>
          </a:p>
        </p:txBody>
      </p:sp>
      <p:grpSp>
        <p:nvGrpSpPr>
          <p:cNvPr id="45" name="Groupe 40">
            <a:extLst>
              <a:ext uri="{FF2B5EF4-FFF2-40B4-BE49-F238E27FC236}">
                <a16:creationId xmlns:a16="http://schemas.microsoft.com/office/drawing/2014/main" id="{FAC2A9C1-B6F2-456F-A3A2-D1AE98BFA3FE}"/>
              </a:ext>
            </a:extLst>
          </p:cNvPr>
          <p:cNvGrpSpPr/>
          <p:nvPr userDrawn="1"/>
        </p:nvGrpSpPr>
        <p:grpSpPr>
          <a:xfrm>
            <a:off x="621113" y="0"/>
            <a:ext cx="1922494" cy="260648"/>
            <a:chOff x="465833" y="0"/>
            <a:chExt cx="1441871" cy="195486"/>
          </a:xfrm>
          <a:solidFill>
            <a:schemeClr val="bg2"/>
          </a:solidFill>
        </p:grpSpPr>
        <p:sp>
          <p:nvSpPr>
            <p:cNvPr id="46" name="Rectangle 45">
              <a:extLst>
                <a:ext uri="{FF2B5EF4-FFF2-40B4-BE49-F238E27FC236}">
                  <a16:creationId xmlns:a16="http://schemas.microsoft.com/office/drawing/2014/main" id="{2787AB6E-ABEF-44D7-9F7E-36E6CC7447CA}"/>
                </a:ext>
              </a:extLst>
            </p:cNvPr>
            <p:cNvSpPr/>
            <p:nvPr/>
          </p:nvSpPr>
          <p:spPr bwMode="gray">
            <a:xfrm>
              <a:off x="465833" y="0"/>
              <a:ext cx="1441871" cy="195486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72000" rIns="72000" bIns="72000" anchor="ctr"/>
            <a:lstStyle/>
            <a:p>
              <a:pPr marL="239994" indent="-239994" algn="ctr" eaLnBrk="1" fontAlgn="auto" hangingPunct="1">
                <a:spcBef>
                  <a:spcPts val="800"/>
                </a:spcBef>
                <a:spcAft>
                  <a:spcPts val="800"/>
                </a:spcAft>
                <a:buFont typeface="Wingdings" panose="05000000000000000000" pitchFamily="2" charset="2"/>
                <a:buChar char="§"/>
                <a:defRPr/>
              </a:pPr>
              <a:endParaRPr lang="fr-FR" sz="1867">
                <a:solidFill>
                  <a:srgbClr val="FFFFFF"/>
                </a:solidFill>
              </a:endParaRPr>
            </a:p>
          </p:txBody>
        </p:sp>
        <p:sp>
          <p:nvSpPr>
            <p:cNvPr id="47" name="Titel 9">
              <a:extLst>
                <a:ext uri="{FF2B5EF4-FFF2-40B4-BE49-F238E27FC236}">
                  <a16:creationId xmlns:a16="http://schemas.microsoft.com/office/drawing/2014/main" id="{07AEE202-8CCD-4336-8C53-729B05EE1A23}"/>
                </a:ext>
              </a:extLst>
            </p:cNvPr>
            <p:cNvSpPr txBox="1">
              <a:spLocks/>
            </p:cNvSpPr>
            <p:nvPr/>
          </p:nvSpPr>
          <p:spPr bwMode="gray">
            <a:xfrm>
              <a:off x="465833" y="51470"/>
              <a:ext cx="1441871" cy="144016"/>
            </a:xfrm>
            <a:prstGeom prst="rect">
              <a:avLst/>
            </a:prstGeom>
            <a:grpFill/>
          </p:spPr>
          <p:txBody>
            <a:bodyPr lIns="0" tIns="0" rIns="0" bIns="0"/>
            <a:lstStyle>
              <a:lvl1pPr algn="l" defTabSz="914400" rtl="0" eaLnBrk="1" latinLnBrk="0" hangingPunct="1">
                <a:spcBef>
                  <a:spcPct val="0"/>
                </a:spcBef>
                <a:buNone/>
                <a:defRPr sz="2000" kern="1200">
                  <a:solidFill>
                    <a:schemeClr val="accent1"/>
                  </a:solidFill>
                  <a:latin typeface="+mj-lt"/>
                  <a:ea typeface="+mj-ea"/>
                  <a:cs typeface="+mj-cs"/>
                </a:defRPr>
              </a:lvl1pPr>
            </a:lstStyle>
            <a:p>
              <a:pPr algn="ctr" fontAlgn="auto">
                <a:spcAft>
                  <a:spcPts val="0"/>
                </a:spcAft>
                <a:defRPr/>
              </a:pPr>
              <a:r>
                <a:rPr lang="en-US" sz="1067">
                  <a:solidFill>
                    <a:srgbClr val="FFFFFF"/>
                  </a:solidFill>
                </a:rPr>
                <a:t>DEKRA Automotive Solutions</a:t>
              </a:r>
            </a:p>
          </p:txBody>
        </p:sp>
      </p:grpSp>
      <p:sp>
        <p:nvSpPr>
          <p:cNvPr id="8" name="Titel 7"/>
          <p:cNvSpPr>
            <a:spLocks noGrp="1"/>
          </p:cNvSpPr>
          <p:nvPr>
            <p:ph type="title"/>
          </p:nvPr>
        </p:nvSpPr>
        <p:spPr bwMode="gray"/>
        <p:txBody>
          <a:bodyPr/>
          <a:lstStyle>
            <a:lvl1pPr>
              <a:defRPr b="0" baseline="0"/>
            </a:lvl1pPr>
          </a:lstStyle>
          <a:p>
            <a:r>
              <a:rPr lang="fr-FR"/>
              <a:t>Modifiez le style du titre</a:t>
            </a:r>
            <a:endParaRPr lang="en-US" noProof="0"/>
          </a:p>
        </p:txBody>
      </p:sp>
      <p:sp>
        <p:nvSpPr>
          <p:cNvPr id="10" name="Textplatzhalter 9"/>
          <p:cNvSpPr>
            <a:spLocks noGrp="1"/>
          </p:cNvSpPr>
          <p:nvPr>
            <p:ph type="body" sz="quarter" idx="11"/>
          </p:nvPr>
        </p:nvSpPr>
        <p:spPr bwMode="gray">
          <a:xfrm>
            <a:off x="624000" y="1892303"/>
            <a:ext cx="7199199" cy="4032251"/>
          </a:xfrm>
        </p:spPr>
        <p:txBody>
          <a:bodyPr/>
          <a:lstStyle>
            <a:lvl1pPr marL="0" indent="0">
              <a:spcBef>
                <a:spcPts val="3200"/>
              </a:spcBef>
              <a:spcAft>
                <a:spcPts val="0"/>
              </a:spcAft>
              <a:buFont typeface="Arial" panose="020B0604020202020204" pitchFamily="34" charset="0"/>
              <a:buNone/>
              <a:defRPr sz="2133"/>
            </a:lvl1pPr>
            <a:lvl2pPr marL="0" indent="0">
              <a:spcBef>
                <a:spcPts val="3200"/>
              </a:spcBef>
              <a:spcAft>
                <a:spcPts val="0"/>
              </a:spcAft>
              <a:buNone/>
              <a:defRPr sz="2133" b="0">
                <a:solidFill>
                  <a:schemeClr val="accent1"/>
                </a:solidFill>
              </a:defRPr>
            </a:lvl2pPr>
            <a:lvl3pPr marL="383990" indent="-383990">
              <a:spcBef>
                <a:spcPts val="3200"/>
              </a:spcBef>
              <a:spcAft>
                <a:spcPts val="0"/>
              </a:spcAft>
              <a:buFont typeface="Wingdings" panose="05000000000000000000" pitchFamily="2" charset="2"/>
              <a:buChar char="§"/>
              <a:defRPr sz="2133"/>
            </a:lvl3pPr>
            <a:lvl4pPr marL="383990" indent="-383990">
              <a:spcBef>
                <a:spcPts val="3200"/>
              </a:spcBef>
              <a:spcAft>
                <a:spcPts val="0"/>
              </a:spcAft>
              <a:buFont typeface="Wingdings" panose="05000000000000000000" pitchFamily="2" charset="2"/>
              <a:buChar char="§"/>
              <a:defRPr sz="2133" b="0">
                <a:solidFill>
                  <a:schemeClr val="accent1"/>
                </a:solidFill>
              </a:defRPr>
            </a:lvl4pPr>
            <a:lvl5pPr marL="0" indent="0">
              <a:spcBef>
                <a:spcPts val="800"/>
              </a:spcBef>
              <a:spcAft>
                <a:spcPts val="0"/>
              </a:spcAft>
              <a:buFont typeface="Wingdings" panose="05000000000000000000" pitchFamily="2" charset="2"/>
              <a:buNone/>
              <a:defRPr sz="1067" b="1">
                <a:solidFill>
                  <a:schemeClr val="bg2"/>
                </a:solidFill>
              </a:defRPr>
            </a:lvl5pPr>
            <a:lvl6pPr marL="0" indent="0">
              <a:spcBef>
                <a:spcPts val="800"/>
              </a:spcBef>
              <a:spcAft>
                <a:spcPts val="0"/>
              </a:spcAft>
              <a:buFont typeface="Wingdings" panose="05000000000000000000" pitchFamily="2" charset="2"/>
              <a:buNone/>
              <a:defRPr sz="1067" b="1">
                <a:solidFill>
                  <a:schemeClr val="bg2"/>
                </a:solidFill>
              </a:defRPr>
            </a:lvl6pPr>
            <a:lvl7pPr marL="0" indent="0">
              <a:spcBef>
                <a:spcPts val="800"/>
              </a:spcBef>
              <a:spcAft>
                <a:spcPts val="0"/>
              </a:spcAft>
              <a:buFont typeface="Wingdings" panose="05000000000000000000" pitchFamily="2" charset="2"/>
              <a:buNone/>
              <a:defRPr sz="1067" b="1">
                <a:solidFill>
                  <a:schemeClr val="bg2"/>
                </a:solidFill>
              </a:defRPr>
            </a:lvl7pPr>
            <a:lvl8pPr marL="0" indent="0">
              <a:spcBef>
                <a:spcPts val="800"/>
              </a:spcBef>
              <a:spcAft>
                <a:spcPts val="0"/>
              </a:spcAft>
              <a:buFont typeface="Wingdings" panose="05000000000000000000" pitchFamily="2" charset="2"/>
              <a:buNone/>
              <a:defRPr sz="1067" b="1">
                <a:solidFill>
                  <a:schemeClr val="bg2"/>
                </a:solidFill>
              </a:defRPr>
            </a:lvl8pPr>
            <a:lvl9pPr marL="0" indent="0">
              <a:spcBef>
                <a:spcPts val="800"/>
              </a:spcBef>
              <a:spcAft>
                <a:spcPts val="0"/>
              </a:spcAft>
              <a:buFont typeface="Wingdings" panose="05000000000000000000" pitchFamily="2" charset="2"/>
              <a:buNone/>
              <a:defRPr sz="1067" b="1">
                <a:solidFill>
                  <a:schemeClr val="bg2"/>
                </a:solidFill>
              </a:defRPr>
            </a:lvl9pPr>
          </a:lstStyle>
          <a:p>
            <a:pPr lvl="0"/>
            <a:r>
              <a:rPr lang="fr-FR"/>
              <a:t>Modifiez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</p:txBody>
      </p:sp>
    </p:spTree>
    <p:extLst>
      <p:ext uri="{BB962C8B-B14F-4D97-AF65-F5344CB8AC3E}">
        <p14:creationId xmlns:p14="http://schemas.microsoft.com/office/powerpoint/2010/main" val="1863214680"/>
      </p:ext>
    </p:extLst>
  </p:cSld>
  <p:clrMapOvr>
    <a:masterClrMapping/>
  </p:clrMapOvr>
  <p:transition spd="med">
    <p:fade/>
  </p:transition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re seu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FR"/>
              <a:t>Modifiez le style du titre</a:t>
            </a:r>
          </a:p>
        </p:txBody>
      </p:sp>
      <p:sp>
        <p:nvSpPr>
          <p:cNvPr id="3" name="Espace réservé de la date 3">
            <a:extLst>
              <a:ext uri="{FF2B5EF4-FFF2-40B4-BE49-F238E27FC236}">
                <a16:creationId xmlns:a16="http://schemas.microsoft.com/office/drawing/2014/main" id="{4A620CF8-16A6-44FD-92EE-F74A355F863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7BC8211C-0B08-40E4-8E17-990B5C1F8A17}" type="datetimeFigureOut">
              <a:rPr lang="fr-FR"/>
              <a:pPr>
                <a:defRPr/>
              </a:pPr>
              <a:t>11/05/2024</a:t>
            </a:fld>
            <a:endParaRPr lang="fr-FR"/>
          </a:p>
        </p:txBody>
      </p:sp>
      <p:sp>
        <p:nvSpPr>
          <p:cNvPr id="4" name="Espace réservé du pied de page 4">
            <a:extLst>
              <a:ext uri="{FF2B5EF4-FFF2-40B4-BE49-F238E27FC236}">
                <a16:creationId xmlns:a16="http://schemas.microsoft.com/office/drawing/2014/main" id="{EAB00903-4275-47E6-A315-DBA0103D42B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fr-FR"/>
          </a:p>
        </p:txBody>
      </p:sp>
      <p:sp>
        <p:nvSpPr>
          <p:cNvPr id="5" name="Espace réservé du numéro de diapositive 5">
            <a:extLst>
              <a:ext uri="{FF2B5EF4-FFF2-40B4-BE49-F238E27FC236}">
                <a16:creationId xmlns:a16="http://schemas.microsoft.com/office/drawing/2014/main" id="{D586439D-3EFB-476E-A56F-103C3F6E003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AFBAC478-2BBB-4312-A0D0-4F2290E6F935}" type="slidenum">
              <a:rPr lang="fr-FR" altLang="fr-FR"/>
              <a:pPr/>
              <a:t>‹#›</a:t>
            </a:fld>
            <a:endParaRPr lang="fr-FR" altLang="fr-FR"/>
          </a:p>
        </p:txBody>
      </p:sp>
    </p:spTree>
    <p:extLst>
      <p:ext uri="{BB962C8B-B14F-4D97-AF65-F5344CB8AC3E}">
        <p14:creationId xmlns:p14="http://schemas.microsoft.com/office/powerpoint/2010/main" val="1433292889"/>
      </p:ext>
    </p:extLst>
  </p:cSld>
  <p:clrMapOvr>
    <a:masterClrMapping/>
  </p:clrMapOvr>
</p:sldLayout>
</file>

<file path=ppt/slideLayouts/slideLayout20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Fullsize Image_Placehol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Bildplatzhalter 5"/>
          <p:cNvSpPr>
            <a:spLocks noGrp="1"/>
          </p:cNvSpPr>
          <p:nvPr>
            <p:ph type="pic" sz="quarter" idx="12"/>
          </p:nvPr>
        </p:nvSpPr>
        <p:spPr>
          <a:xfrm>
            <a:off x="0" y="0"/>
            <a:ext cx="12192000" cy="6858000"/>
          </a:xfrm>
          <a:prstGeom prst="rect">
            <a:avLst/>
          </a:prstGeom>
        </p:spPr>
        <p:txBody>
          <a:bodyPr anchor="ctr"/>
          <a:lstStyle>
            <a:lvl1pPr algn="ctr">
              <a:defRPr>
                <a:solidFill>
                  <a:schemeClr val="tx1"/>
                </a:solidFill>
              </a:defRPr>
            </a:lvl1pPr>
          </a:lstStyle>
          <a:p>
            <a:pPr lvl="0"/>
            <a:endParaRPr lang="de-DE" noProof="0"/>
          </a:p>
        </p:txBody>
      </p:sp>
      <p:sp>
        <p:nvSpPr>
          <p:cNvPr id="12" name="Textplatzhalter 11"/>
          <p:cNvSpPr>
            <a:spLocks noGrp="1"/>
          </p:cNvSpPr>
          <p:nvPr>
            <p:ph type="body" sz="quarter" idx="14"/>
          </p:nvPr>
        </p:nvSpPr>
        <p:spPr>
          <a:xfrm>
            <a:off x="0" y="0"/>
            <a:ext cx="3395663" cy="6858000"/>
          </a:xfrm>
          <a:prstGeom prst="rect">
            <a:avLst/>
          </a:prstGeom>
          <a:solidFill>
            <a:schemeClr val="accent1">
              <a:alpha val="70000"/>
            </a:schemeClr>
          </a:solidFill>
        </p:spPr>
        <p:txBody>
          <a:bodyPr/>
          <a:lstStyle>
            <a:lvl1pPr algn="ctr">
              <a:defRPr>
                <a:solidFill>
                  <a:schemeClr val="tx1">
                    <a:alpha val="0"/>
                  </a:schemeClr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Titel 6"/>
          <p:cNvSpPr>
            <a:spLocks noGrp="1"/>
          </p:cNvSpPr>
          <p:nvPr>
            <p:ph type="title"/>
          </p:nvPr>
        </p:nvSpPr>
        <p:spPr>
          <a:xfrm>
            <a:off x="515939" y="338669"/>
            <a:ext cx="2641330" cy="537633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endParaRPr lang="de-DE"/>
          </a:p>
        </p:txBody>
      </p:sp>
      <p:sp>
        <p:nvSpPr>
          <p:cNvPr id="8" name="Dekra"/>
          <p:cNvSpPr>
            <a:spLocks noGrp="1"/>
          </p:cNvSpPr>
          <p:nvPr>
            <p:ph type="body" sz="quarter" idx="15"/>
          </p:nvPr>
        </p:nvSpPr>
        <p:spPr>
          <a:xfrm>
            <a:off x="10080000" y="360000"/>
            <a:ext cx="1468800" cy="417600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  <a:effectLst>
            <a:outerShdw blurRad="38100" algn="ctr" rotWithShape="0">
              <a:schemeClr val="bg1">
                <a:alpha val="40000"/>
              </a:schemeClr>
            </a:outerShdw>
          </a:effectLst>
        </p:spPr>
        <p:txBody>
          <a:bodyPr/>
          <a:lstStyle>
            <a:lvl1pPr algn="ctr">
              <a:defRPr>
                <a:solidFill>
                  <a:schemeClr val="tx1">
                    <a:alpha val="0"/>
                  </a:schemeClr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9" name="Fußzeilenplatzhalter 1">
            <a:extLst>
              <a:ext uri="{FF2B5EF4-FFF2-40B4-BE49-F238E27FC236}">
                <a16:creationId xmlns:a16="http://schemas.microsoft.com/office/drawing/2014/main" id="{B500F6D4-0E4D-488D-9AB1-FAB45B9395D4}"/>
              </a:ext>
            </a:extLst>
          </p:cNvPr>
          <p:cNvSpPr>
            <a:spLocks noGrp="1"/>
          </p:cNvSpPr>
          <p:nvPr>
            <p:ph type="ftr" sz="quarter" idx="16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de-DE"/>
              <a:t>Service Division Vehicle Inspection 2020</a:t>
            </a:r>
          </a:p>
        </p:txBody>
      </p:sp>
      <p:sp>
        <p:nvSpPr>
          <p:cNvPr id="10" name="Foliennummernplatzhalter 2">
            <a:extLst>
              <a:ext uri="{FF2B5EF4-FFF2-40B4-BE49-F238E27FC236}">
                <a16:creationId xmlns:a16="http://schemas.microsoft.com/office/drawing/2014/main" id="{952578CC-BDE1-429F-BAA2-EB88F1B661BE}"/>
              </a:ext>
            </a:extLst>
          </p:cNvPr>
          <p:cNvSpPr>
            <a:spLocks noGrp="1"/>
          </p:cNvSpPr>
          <p:nvPr>
            <p:ph type="sldNum" sz="quarter" idx="17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fld id="{C368635B-9977-43FE-9525-370C8C9A5CF8}" type="slidenum">
              <a:rPr lang="de-DE" altLang="fr-FR"/>
              <a:pPr/>
              <a:t>‹#›</a:t>
            </a:fld>
            <a:endParaRPr lang="de-DE" altLang="fr-FR"/>
          </a:p>
        </p:txBody>
      </p:sp>
    </p:spTree>
    <p:extLst>
      <p:ext uri="{BB962C8B-B14F-4D97-AF65-F5344CB8AC3E}">
        <p14:creationId xmlns:p14="http://schemas.microsoft.com/office/powerpoint/2010/main" val="1839532227"/>
      </p:ext>
    </p:extLst>
  </p:cSld>
  <p:clrMapOvr>
    <a:masterClrMapping/>
  </p:clrMapOvr>
  <p:transition spd="med">
    <p:fade/>
  </p:transition>
</p:sldLayout>
</file>

<file path=ppt/slideLayouts/slideLayout20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content_image_righ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Grafik 7" descr="Ein Bild, das Natur, Wand, Frühling, Boden enthält.&#10;&#10;Automatisch generierte Beschreibung">
            <a:extLst>
              <a:ext uri="{FF2B5EF4-FFF2-40B4-BE49-F238E27FC236}">
                <a16:creationId xmlns:a16="http://schemas.microsoft.com/office/drawing/2014/main" id="{E37BE385-5EFD-4CD9-8FAE-4CEE4D060180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27852"/>
          <a:stretch>
            <a:fillRect/>
          </a:stretch>
        </p:blipFill>
        <p:spPr bwMode="auto">
          <a:xfrm>
            <a:off x="0" y="0"/>
            <a:ext cx="8796338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" name="Grafik 10">
            <a:extLst>
              <a:ext uri="{FF2B5EF4-FFF2-40B4-BE49-F238E27FC236}">
                <a16:creationId xmlns:a16="http://schemas.microsoft.com/office/drawing/2014/main" id="{C014D5B4-C20B-46FD-9365-47127B1982C9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8796338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Rechteck 6">
            <a:extLst>
              <a:ext uri="{FF2B5EF4-FFF2-40B4-BE49-F238E27FC236}">
                <a16:creationId xmlns:a16="http://schemas.microsoft.com/office/drawing/2014/main" id="{D431A2BE-142F-41A1-AE82-7A02960041B5}"/>
              </a:ext>
            </a:extLst>
          </p:cNvPr>
          <p:cNvSpPr/>
          <p:nvPr userDrawn="1"/>
        </p:nvSpPr>
        <p:spPr bwMode="gray">
          <a:xfrm>
            <a:off x="0" y="0"/>
            <a:ext cx="8796338" cy="6858000"/>
          </a:xfrm>
          <a:prstGeom prst="rect">
            <a:avLst/>
          </a:prstGeom>
          <a:gradFill flip="none" rotWithShape="1">
            <a:gsLst>
              <a:gs pos="0">
                <a:schemeClr val="accent6">
                  <a:lumMod val="89000"/>
                  <a:alpha val="80000"/>
                </a:schemeClr>
              </a:gs>
              <a:gs pos="23000">
                <a:schemeClr val="accent6">
                  <a:lumMod val="89000"/>
                  <a:alpha val="60000"/>
                </a:schemeClr>
              </a:gs>
              <a:gs pos="69000">
                <a:schemeClr val="accent6">
                  <a:lumMod val="75000"/>
                  <a:alpha val="60000"/>
                </a:schemeClr>
              </a:gs>
              <a:gs pos="97000">
                <a:schemeClr val="accent6">
                  <a:lumMod val="70000"/>
                  <a:alpha val="2000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 eaLnBrk="1" fontAlgn="auto" hangingPunct="1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>
              <a:solidFill>
                <a:srgbClr val="FFFFFF"/>
              </a:solidFill>
            </a:endParaRPr>
          </a:p>
        </p:txBody>
      </p:sp>
      <p:sp>
        <p:nvSpPr>
          <p:cNvPr id="4" name="Titel 3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endParaRPr lang="de-DE"/>
          </a:p>
        </p:txBody>
      </p:sp>
      <p:sp>
        <p:nvSpPr>
          <p:cNvPr id="6" name="Bildplatzhalter 5"/>
          <p:cNvSpPr>
            <a:spLocks noGrp="1"/>
          </p:cNvSpPr>
          <p:nvPr>
            <p:ph type="pic" sz="quarter" idx="12"/>
          </p:nvPr>
        </p:nvSpPr>
        <p:spPr>
          <a:xfrm>
            <a:off x="8796338" y="0"/>
            <a:ext cx="3395662" cy="6858000"/>
          </a:xfrm>
          <a:prstGeom prst="rect">
            <a:avLst/>
          </a:prstGeom>
        </p:spPr>
        <p:txBody>
          <a:bodyPr anchor="ctr"/>
          <a:lstStyle>
            <a:lvl1pPr algn="ctr">
              <a:defRPr>
                <a:solidFill>
                  <a:schemeClr val="tx1"/>
                </a:solidFill>
              </a:defRPr>
            </a:lvl1pPr>
          </a:lstStyle>
          <a:p>
            <a:pPr lvl="0"/>
            <a:endParaRPr lang="de-DE" noProof="0"/>
          </a:p>
        </p:txBody>
      </p:sp>
      <p:sp>
        <p:nvSpPr>
          <p:cNvPr id="12" name="Dekra"/>
          <p:cNvSpPr>
            <a:spLocks noGrp="1"/>
          </p:cNvSpPr>
          <p:nvPr>
            <p:ph type="body" sz="quarter" idx="15"/>
          </p:nvPr>
        </p:nvSpPr>
        <p:spPr>
          <a:xfrm>
            <a:off x="10080000" y="360000"/>
            <a:ext cx="1468800" cy="417600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  <a:effectLst>
            <a:outerShdw blurRad="38100" algn="ctr" rotWithShape="0">
              <a:schemeClr val="bg1">
                <a:alpha val="40000"/>
              </a:schemeClr>
            </a:outerShdw>
          </a:effectLst>
        </p:spPr>
        <p:txBody>
          <a:bodyPr/>
          <a:lstStyle>
            <a:lvl1pPr algn="ctr">
              <a:defRPr>
                <a:solidFill>
                  <a:schemeClr val="tx1">
                    <a:alpha val="0"/>
                  </a:schemeClr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9" name="Fußzeilenplatzhalter 1">
            <a:extLst>
              <a:ext uri="{FF2B5EF4-FFF2-40B4-BE49-F238E27FC236}">
                <a16:creationId xmlns:a16="http://schemas.microsoft.com/office/drawing/2014/main" id="{6FFCC3F0-48E5-4347-BD91-76A54488A1D2}"/>
              </a:ext>
            </a:extLst>
          </p:cNvPr>
          <p:cNvSpPr>
            <a:spLocks noGrp="1"/>
          </p:cNvSpPr>
          <p:nvPr>
            <p:ph type="ftr" sz="quarter" idx="16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de-DE"/>
              <a:t>Service Division Vehicle Inspection 2020</a:t>
            </a:r>
          </a:p>
        </p:txBody>
      </p:sp>
      <p:sp>
        <p:nvSpPr>
          <p:cNvPr id="10" name="Foliennummernplatzhalter 2">
            <a:extLst>
              <a:ext uri="{FF2B5EF4-FFF2-40B4-BE49-F238E27FC236}">
                <a16:creationId xmlns:a16="http://schemas.microsoft.com/office/drawing/2014/main" id="{58752338-C93A-45D9-8E17-AE8B24D99DB9}"/>
              </a:ext>
            </a:extLst>
          </p:cNvPr>
          <p:cNvSpPr>
            <a:spLocks noGrp="1"/>
          </p:cNvSpPr>
          <p:nvPr>
            <p:ph type="sldNum" sz="quarter" idx="17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fld id="{9DC9D58E-D356-4995-AC17-E159F7F4F517}" type="slidenum">
              <a:rPr lang="de-DE" altLang="fr-FR"/>
              <a:pPr/>
              <a:t>‹#›</a:t>
            </a:fld>
            <a:endParaRPr lang="de-DE" altLang="fr-FR"/>
          </a:p>
        </p:txBody>
      </p:sp>
    </p:spTree>
    <p:extLst>
      <p:ext uri="{BB962C8B-B14F-4D97-AF65-F5344CB8AC3E}">
        <p14:creationId xmlns:p14="http://schemas.microsoft.com/office/powerpoint/2010/main" val="3856516985"/>
      </p:ext>
    </p:extLst>
  </p:cSld>
  <p:clrMapOvr>
    <a:masterClrMapping/>
  </p:clrMapOvr>
  <p:transition spd="med">
    <p:fade/>
  </p:transition>
</p:sldLayout>
</file>

<file path=ppt/slideLayouts/slideLayout20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empt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4" hidden="1">
            <a:extLst>
              <a:ext uri="{FF2B5EF4-FFF2-40B4-BE49-F238E27FC236}">
                <a16:creationId xmlns:a16="http://schemas.microsoft.com/office/drawing/2014/main" id="{00975A5A-CA3B-46E8-BF58-1B3E062AA646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60" imgH="360" progId="">
                  <p:embed/>
                </p:oleObj>
              </mc:Choice>
              <mc:Fallback>
                <p:oleObj name="think-cell Slide" r:id="rId3" imgW="360" imgH="360" progId="">
                  <p:embed/>
                  <p:pic>
                    <p:nvPicPr>
                      <p:cNvPr id="2" name="Object 4" hidden="1">
                        <a:extLst>
                          <a:ext uri="{FF2B5EF4-FFF2-40B4-BE49-F238E27FC236}">
                            <a16:creationId xmlns:a16="http://schemas.microsoft.com/office/drawing/2014/main" id="{00975A5A-CA3B-46E8-BF58-1B3E062AA646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3" name="Grafik 5" descr="Ein Bild, das Natur, Wand, Frühling, Boden enthält.&#10;&#10;Automatisch generierte Beschreibung">
            <a:extLst>
              <a:ext uri="{FF2B5EF4-FFF2-40B4-BE49-F238E27FC236}">
                <a16:creationId xmlns:a16="http://schemas.microsoft.com/office/drawing/2014/main" id="{16D52FEB-6BFA-48A0-9335-8BD08F2D5548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" name="Grafik 10">
            <a:extLst>
              <a:ext uri="{FF2B5EF4-FFF2-40B4-BE49-F238E27FC236}">
                <a16:creationId xmlns:a16="http://schemas.microsoft.com/office/drawing/2014/main" id="{595115D6-9A2B-45AB-ADCE-1BE723CC18C3}"/>
              </a:ext>
            </a:extLst>
          </p:cNvPr>
          <p:cNvPicPr>
            <a:picLocks noChangeAspect="1"/>
          </p:cNvPicPr>
          <p:nvPr userDrawn="1"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" name="Rechteck 7">
            <a:extLst>
              <a:ext uri="{FF2B5EF4-FFF2-40B4-BE49-F238E27FC236}">
                <a16:creationId xmlns:a16="http://schemas.microsoft.com/office/drawing/2014/main" id="{EAD9EB48-AF37-47BA-9EF0-539844AD2AF2}"/>
              </a:ext>
            </a:extLst>
          </p:cNvPr>
          <p:cNvSpPr/>
          <p:nvPr userDrawn="1"/>
        </p:nvSpPr>
        <p:spPr bwMode="gray">
          <a:xfrm>
            <a:off x="0" y="0"/>
            <a:ext cx="12192000" cy="6858000"/>
          </a:xfrm>
          <a:prstGeom prst="rect">
            <a:avLst/>
          </a:prstGeom>
          <a:gradFill flip="none" rotWithShape="1">
            <a:gsLst>
              <a:gs pos="0">
                <a:schemeClr val="accent6">
                  <a:lumMod val="89000"/>
                  <a:alpha val="80000"/>
                </a:schemeClr>
              </a:gs>
              <a:gs pos="23000">
                <a:schemeClr val="accent6">
                  <a:lumMod val="89000"/>
                  <a:alpha val="60000"/>
                </a:schemeClr>
              </a:gs>
              <a:gs pos="69000">
                <a:schemeClr val="accent6">
                  <a:lumMod val="75000"/>
                  <a:alpha val="60000"/>
                </a:schemeClr>
              </a:gs>
              <a:gs pos="97000">
                <a:schemeClr val="accent6">
                  <a:lumMod val="70000"/>
                  <a:alpha val="2000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 eaLnBrk="1" fontAlgn="auto" hangingPunct="1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>
              <a:solidFill>
                <a:srgbClr val="FFFFFF"/>
              </a:solidFill>
            </a:endParaRPr>
          </a:p>
        </p:txBody>
      </p:sp>
      <p:pic>
        <p:nvPicPr>
          <p:cNvPr id="6" name="Grafik 9">
            <a:extLst>
              <a:ext uri="{FF2B5EF4-FFF2-40B4-BE49-F238E27FC236}">
                <a16:creationId xmlns:a16="http://schemas.microsoft.com/office/drawing/2014/main" id="{311E85CD-4083-41F5-8352-6F8EA738D42F}"/>
              </a:ext>
            </a:extLst>
          </p:cNvPr>
          <p:cNvPicPr>
            <a:picLocks noChangeAspect="1"/>
          </p:cNvPicPr>
          <p:nvPr userDrawn="1"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" name="Fußzeilenplatzhalter 1">
            <a:extLst>
              <a:ext uri="{FF2B5EF4-FFF2-40B4-BE49-F238E27FC236}">
                <a16:creationId xmlns:a16="http://schemas.microsoft.com/office/drawing/2014/main" id="{4DF5E9A8-EB85-4829-A5F4-FF1A0CCBC145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de-DE"/>
              <a:t>Service Division Vehicle Inspection 2020</a:t>
            </a:r>
          </a:p>
        </p:txBody>
      </p:sp>
      <p:sp>
        <p:nvSpPr>
          <p:cNvPr id="8" name="Foliennummernplatzhalter 2">
            <a:extLst>
              <a:ext uri="{FF2B5EF4-FFF2-40B4-BE49-F238E27FC236}">
                <a16:creationId xmlns:a16="http://schemas.microsoft.com/office/drawing/2014/main" id="{B63E6D17-81F7-4212-81DE-E192D6292134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fld id="{14F9C2A7-44BF-4821-BC27-4B05D4C9F9C2}" type="slidenum">
              <a:rPr lang="de-DE" altLang="fr-FR"/>
              <a:pPr/>
              <a:t>‹#›</a:t>
            </a:fld>
            <a:endParaRPr lang="de-DE" altLang="fr-FR"/>
          </a:p>
        </p:txBody>
      </p:sp>
    </p:spTree>
    <p:extLst>
      <p:ext uri="{BB962C8B-B14F-4D97-AF65-F5344CB8AC3E}">
        <p14:creationId xmlns:p14="http://schemas.microsoft.com/office/powerpoint/2010/main" val="3004114007"/>
      </p:ext>
    </p:extLst>
  </p:cSld>
  <p:clrMapOvr>
    <a:masterClrMapping/>
  </p:clrMapOvr>
  <p:transition spd="med">
    <p:fade/>
  </p:transition>
</p:sldLayout>
</file>

<file path=ppt/slideLayouts/slideLayout20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_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Grafik 9">
            <a:extLst>
              <a:ext uri="{FF2B5EF4-FFF2-40B4-BE49-F238E27FC236}">
                <a16:creationId xmlns:a16="http://schemas.microsoft.com/office/drawing/2014/main" id="{D278B07F-3FAB-48E4-B5DB-5ABDDEC4D23A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Grafik 4">
            <a:extLst>
              <a:ext uri="{FF2B5EF4-FFF2-40B4-BE49-F238E27FC236}">
                <a16:creationId xmlns:a16="http://schemas.microsoft.com/office/drawing/2014/main" id="{C1423941-C14A-4BC8-9D50-AC1FAB57EC51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4061" t="13489" r="13358" b="13091"/>
          <a:stretch>
            <a:fillRect/>
          </a:stretch>
        </p:blipFill>
        <p:spPr bwMode="auto">
          <a:xfrm>
            <a:off x="5494338" y="722313"/>
            <a:ext cx="6602412" cy="62372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" name="Grafik 10">
            <a:extLst>
              <a:ext uri="{FF2B5EF4-FFF2-40B4-BE49-F238E27FC236}">
                <a16:creationId xmlns:a16="http://schemas.microsoft.com/office/drawing/2014/main" id="{F9BE82C3-00FD-478D-B10A-355A9707944B}"/>
              </a:ext>
            </a:extLst>
          </p:cNvPr>
          <p:cNvPicPr>
            <a:picLocks noChangeAspect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Textplatzhalter 7"/>
          <p:cNvSpPr>
            <a:spLocks noGrp="1"/>
          </p:cNvSpPr>
          <p:nvPr>
            <p:ph type="body" sz="quarter" idx="12"/>
          </p:nvPr>
        </p:nvSpPr>
        <p:spPr>
          <a:xfrm>
            <a:off x="515938" y="3179828"/>
            <a:ext cx="4483100" cy="2362200"/>
          </a:xfrm>
          <a:prstGeom prst="rect">
            <a:avLst/>
          </a:prstGeom>
        </p:spPr>
        <p:txBody>
          <a:bodyPr/>
          <a:lstStyle>
            <a:lvl1pPr>
              <a:defRPr lang="de-DE" sz="6000" kern="1200" spc="220" dirty="0">
                <a:solidFill>
                  <a:schemeClr val="tx1"/>
                </a:solidFill>
                <a:latin typeface="Arial Narrow" panose="020B0606020202030204" pitchFamily="34" charset="0"/>
                <a:ea typeface="+mj-ea"/>
                <a:cs typeface="+mj-cs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2" name="Titel 1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 spc="200" baseline="0"/>
            </a:lvl1pPr>
          </a:lstStyle>
          <a:p>
            <a:endParaRPr lang="de-DE"/>
          </a:p>
        </p:txBody>
      </p:sp>
      <p:sp>
        <p:nvSpPr>
          <p:cNvPr id="7" name="Fußzeilenplatzhalter 2">
            <a:extLst>
              <a:ext uri="{FF2B5EF4-FFF2-40B4-BE49-F238E27FC236}">
                <a16:creationId xmlns:a16="http://schemas.microsoft.com/office/drawing/2014/main" id="{DA2EC8D2-29E5-41EB-9DFA-1D8CA5862396}"/>
              </a:ext>
            </a:extLst>
          </p:cNvPr>
          <p:cNvSpPr>
            <a:spLocks noGrp="1"/>
          </p:cNvSpPr>
          <p:nvPr>
            <p:ph type="ftr" sz="quarter" idx="13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55555"/>
                </a:solidFill>
                <a:latin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de-DE"/>
              <a:t>Service Division Vehicle Inspection 2020</a:t>
            </a:r>
          </a:p>
        </p:txBody>
      </p:sp>
      <p:sp>
        <p:nvSpPr>
          <p:cNvPr id="9" name="Foliennummernplatzhalter 3">
            <a:extLst>
              <a:ext uri="{FF2B5EF4-FFF2-40B4-BE49-F238E27FC236}">
                <a16:creationId xmlns:a16="http://schemas.microsoft.com/office/drawing/2014/main" id="{B1AACDC5-FAF7-4778-929D-59F4D52BE597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/>
        <p:txBody>
          <a:bodyPr/>
          <a:lstStyle>
            <a:lvl1pPr eaLnBrk="0" hangingPunct="0">
              <a:defRPr>
                <a:solidFill>
                  <a:srgbClr val="555555"/>
                </a:solidFill>
              </a:defRPr>
            </a:lvl1pPr>
          </a:lstStyle>
          <a:p>
            <a:fld id="{33944751-D029-4924-8B76-348A9056BCDD}" type="slidenum">
              <a:rPr lang="de-DE" altLang="fr-FR"/>
              <a:pPr/>
              <a:t>‹#›</a:t>
            </a:fld>
            <a:endParaRPr lang="de-DE" altLang="fr-FR"/>
          </a:p>
        </p:txBody>
      </p:sp>
    </p:spTree>
    <p:extLst>
      <p:ext uri="{BB962C8B-B14F-4D97-AF65-F5344CB8AC3E}">
        <p14:creationId xmlns:p14="http://schemas.microsoft.com/office/powerpoint/2010/main" val="1362901330"/>
      </p:ext>
    </p:extLst>
  </p:cSld>
  <p:clrMapOvr>
    <a:masterClrMapping/>
  </p:clrMapOvr>
  <p:transition spd="med">
    <p:fade/>
  </p:transition>
</p:sldLayout>
</file>

<file path=ppt/slideLayouts/slideLayout20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_only_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Grafik 6">
            <a:extLst>
              <a:ext uri="{FF2B5EF4-FFF2-40B4-BE49-F238E27FC236}">
                <a16:creationId xmlns:a16="http://schemas.microsoft.com/office/drawing/2014/main" id="{47E7CCBF-EF73-459C-A03B-DEB2DD61D27D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" name="Grafik 8">
            <a:extLst>
              <a:ext uri="{FF2B5EF4-FFF2-40B4-BE49-F238E27FC236}">
                <a16:creationId xmlns:a16="http://schemas.microsoft.com/office/drawing/2014/main" id="{EA44EC9D-1B20-4496-8C8F-475D647B111B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" name="Titel 4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endParaRPr lang="de-DE"/>
          </a:p>
        </p:txBody>
      </p:sp>
      <p:sp>
        <p:nvSpPr>
          <p:cNvPr id="6" name="Fußzeilenplatzhalter 1">
            <a:extLst>
              <a:ext uri="{FF2B5EF4-FFF2-40B4-BE49-F238E27FC236}">
                <a16:creationId xmlns:a16="http://schemas.microsoft.com/office/drawing/2014/main" id="{3D6BFC57-9704-40C1-883D-B935B83DAF63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55555"/>
                </a:solidFill>
                <a:latin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de-DE"/>
              <a:t>Service Division Vehicle Inspection 2020</a:t>
            </a:r>
          </a:p>
        </p:txBody>
      </p:sp>
      <p:sp>
        <p:nvSpPr>
          <p:cNvPr id="7" name="Foliennummernplatzhalter 2">
            <a:extLst>
              <a:ext uri="{FF2B5EF4-FFF2-40B4-BE49-F238E27FC236}">
                <a16:creationId xmlns:a16="http://schemas.microsoft.com/office/drawing/2014/main" id="{B4195166-FE3D-40D1-B977-9D956FAD241B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 eaLnBrk="0" hangingPunct="0">
              <a:defRPr>
                <a:solidFill>
                  <a:srgbClr val="555555"/>
                </a:solidFill>
              </a:defRPr>
            </a:lvl1pPr>
          </a:lstStyle>
          <a:p>
            <a:fld id="{356A1874-F8C3-4483-870A-707FFEBACB31}" type="slidenum">
              <a:rPr lang="de-DE" altLang="fr-FR"/>
              <a:pPr/>
              <a:t>‹#›</a:t>
            </a:fld>
            <a:endParaRPr lang="de-DE" altLang="fr-FR"/>
          </a:p>
        </p:txBody>
      </p:sp>
    </p:spTree>
    <p:extLst>
      <p:ext uri="{BB962C8B-B14F-4D97-AF65-F5344CB8AC3E}">
        <p14:creationId xmlns:p14="http://schemas.microsoft.com/office/powerpoint/2010/main" val="72522261"/>
      </p:ext>
    </p:extLst>
  </p:cSld>
  <p:clrMapOvr>
    <a:masterClrMapping/>
  </p:clrMapOvr>
  <p:transition spd="med">
    <p:fade/>
  </p:transition>
</p:sldLayout>
</file>

<file path=ppt/slideLayouts/slideLayout20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_and_Copy_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Grafik 7">
            <a:extLst>
              <a:ext uri="{FF2B5EF4-FFF2-40B4-BE49-F238E27FC236}">
                <a16:creationId xmlns:a16="http://schemas.microsoft.com/office/drawing/2014/main" id="{81216501-7CDA-479D-978C-556096FCFFC9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" name="Grafik 9">
            <a:extLst>
              <a:ext uri="{FF2B5EF4-FFF2-40B4-BE49-F238E27FC236}">
                <a16:creationId xmlns:a16="http://schemas.microsoft.com/office/drawing/2014/main" id="{765B417F-E43B-4D7A-AD6D-E3E8EBE0CD02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" name="Titel 4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endParaRPr lang="de-DE"/>
          </a:p>
        </p:txBody>
      </p:sp>
      <p:sp>
        <p:nvSpPr>
          <p:cNvPr id="7" name="Textplatzhalter 6"/>
          <p:cNvSpPr>
            <a:spLocks noGrp="1"/>
          </p:cNvSpPr>
          <p:nvPr>
            <p:ph type="body" sz="quarter" idx="12"/>
          </p:nvPr>
        </p:nvSpPr>
        <p:spPr>
          <a:xfrm>
            <a:off x="515938" y="1289050"/>
            <a:ext cx="5580062" cy="3327400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8" name="Fußzeilenplatzhalter 1">
            <a:extLst>
              <a:ext uri="{FF2B5EF4-FFF2-40B4-BE49-F238E27FC236}">
                <a16:creationId xmlns:a16="http://schemas.microsoft.com/office/drawing/2014/main" id="{356DD64F-C2CA-48DF-B25F-4D69E0395C6B}"/>
              </a:ext>
            </a:extLst>
          </p:cNvPr>
          <p:cNvSpPr>
            <a:spLocks noGrp="1"/>
          </p:cNvSpPr>
          <p:nvPr>
            <p:ph type="ftr" sz="quarter" idx="13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55555"/>
                </a:solidFill>
                <a:latin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de-DE"/>
              <a:t>Service Division Vehicle Inspection 2020</a:t>
            </a:r>
          </a:p>
        </p:txBody>
      </p:sp>
      <p:sp>
        <p:nvSpPr>
          <p:cNvPr id="9" name="Foliennummernplatzhalter 2">
            <a:extLst>
              <a:ext uri="{FF2B5EF4-FFF2-40B4-BE49-F238E27FC236}">
                <a16:creationId xmlns:a16="http://schemas.microsoft.com/office/drawing/2014/main" id="{F9DBCFEB-303E-4DD8-ABE6-F8211AB07657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/>
        <p:txBody>
          <a:bodyPr/>
          <a:lstStyle>
            <a:lvl1pPr eaLnBrk="0" hangingPunct="0">
              <a:defRPr>
                <a:solidFill>
                  <a:srgbClr val="555555"/>
                </a:solidFill>
              </a:defRPr>
            </a:lvl1pPr>
          </a:lstStyle>
          <a:p>
            <a:fld id="{1C40DF7C-EFB4-4323-B0BF-3D9685044C1F}" type="slidenum">
              <a:rPr lang="de-DE" altLang="fr-FR"/>
              <a:pPr/>
              <a:t>‹#›</a:t>
            </a:fld>
            <a:endParaRPr lang="de-DE" altLang="fr-FR"/>
          </a:p>
        </p:txBody>
      </p:sp>
    </p:spTree>
    <p:extLst>
      <p:ext uri="{BB962C8B-B14F-4D97-AF65-F5344CB8AC3E}">
        <p14:creationId xmlns:p14="http://schemas.microsoft.com/office/powerpoint/2010/main" val="3212667860"/>
      </p:ext>
    </p:extLst>
  </p:cSld>
  <p:clrMapOvr>
    <a:masterClrMapping/>
  </p:clrMapOvr>
  <p:transition spd="med">
    <p:fade/>
  </p:transition>
</p:sldLayout>
</file>

<file path=ppt/slideLayouts/slideLayout20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_and_Copy_Icon_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Grafik 9">
            <a:extLst>
              <a:ext uri="{FF2B5EF4-FFF2-40B4-BE49-F238E27FC236}">
                <a16:creationId xmlns:a16="http://schemas.microsoft.com/office/drawing/2014/main" id="{4136B642-B0EE-401F-8CC5-CE7276267B95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" name="Grafik 11">
            <a:extLst>
              <a:ext uri="{FF2B5EF4-FFF2-40B4-BE49-F238E27FC236}">
                <a16:creationId xmlns:a16="http://schemas.microsoft.com/office/drawing/2014/main" id="{8E2DB83C-2BA3-4F42-BD98-3CBA1F5F6B0C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" name="Titel 4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endParaRPr lang="de-DE"/>
          </a:p>
        </p:txBody>
      </p:sp>
      <p:sp>
        <p:nvSpPr>
          <p:cNvPr id="8" name="Textplatzhalter 6"/>
          <p:cNvSpPr>
            <a:spLocks noGrp="1"/>
          </p:cNvSpPr>
          <p:nvPr>
            <p:ph type="body" sz="quarter" idx="12"/>
          </p:nvPr>
        </p:nvSpPr>
        <p:spPr>
          <a:xfrm>
            <a:off x="1582738" y="1289050"/>
            <a:ext cx="5580062" cy="3327400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9" name="Bildplatzhalter 6"/>
          <p:cNvSpPr>
            <a:spLocks noGrp="1"/>
          </p:cNvSpPr>
          <p:nvPr>
            <p:ph type="pic" sz="quarter" idx="13"/>
          </p:nvPr>
        </p:nvSpPr>
        <p:spPr>
          <a:xfrm>
            <a:off x="515938" y="1289050"/>
            <a:ext cx="952500" cy="952500"/>
          </a:xfrm>
          <a:prstGeom prst="rect">
            <a:avLst/>
          </a:prstGeom>
        </p:spPr>
        <p:txBody>
          <a:bodyPr/>
          <a:lstStyle>
            <a:lvl1pPr algn="ctr">
              <a:defRPr>
                <a:solidFill>
                  <a:schemeClr val="bg1"/>
                </a:solidFill>
              </a:defRPr>
            </a:lvl1pPr>
          </a:lstStyle>
          <a:p>
            <a:pPr lvl="0"/>
            <a:endParaRPr lang="de-DE" noProof="0"/>
          </a:p>
        </p:txBody>
      </p:sp>
      <p:sp>
        <p:nvSpPr>
          <p:cNvPr id="10" name="Fußzeilenplatzhalter 1">
            <a:extLst>
              <a:ext uri="{FF2B5EF4-FFF2-40B4-BE49-F238E27FC236}">
                <a16:creationId xmlns:a16="http://schemas.microsoft.com/office/drawing/2014/main" id="{07A152F3-9F47-4663-867C-B4791D63058C}"/>
              </a:ext>
            </a:extLst>
          </p:cNvPr>
          <p:cNvSpPr>
            <a:spLocks noGrp="1"/>
          </p:cNvSpPr>
          <p:nvPr>
            <p:ph type="ftr" sz="quarter" idx="14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55555"/>
                </a:solidFill>
                <a:latin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de-DE"/>
              <a:t>Service Division Vehicle Inspection 2020</a:t>
            </a:r>
          </a:p>
        </p:txBody>
      </p:sp>
      <p:sp>
        <p:nvSpPr>
          <p:cNvPr id="11" name="Foliennummernplatzhalter 2">
            <a:extLst>
              <a:ext uri="{FF2B5EF4-FFF2-40B4-BE49-F238E27FC236}">
                <a16:creationId xmlns:a16="http://schemas.microsoft.com/office/drawing/2014/main" id="{C012290C-63C4-4CD9-A510-25447BAFC879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>
            <a:lvl1pPr eaLnBrk="0" hangingPunct="0">
              <a:defRPr>
                <a:solidFill>
                  <a:srgbClr val="555555"/>
                </a:solidFill>
              </a:defRPr>
            </a:lvl1pPr>
          </a:lstStyle>
          <a:p>
            <a:fld id="{52A1D86A-3039-48C1-97DD-A46DAB2D1DDE}" type="slidenum">
              <a:rPr lang="de-DE" altLang="fr-FR"/>
              <a:pPr/>
              <a:t>‹#›</a:t>
            </a:fld>
            <a:endParaRPr lang="de-DE" altLang="fr-FR"/>
          </a:p>
        </p:txBody>
      </p:sp>
    </p:spTree>
    <p:extLst>
      <p:ext uri="{BB962C8B-B14F-4D97-AF65-F5344CB8AC3E}">
        <p14:creationId xmlns:p14="http://schemas.microsoft.com/office/powerpoint/2010/main" val="2363297034"/>
      </p:ext>
    </p:extLst>
  </p:cSld>
  <p:clrMapOvr>
    <a:masterClrMapping/>
  </p:clrMapOvr>
  <p:transition spd="med">
    <p:fade/>
  </p:transition>
</p:sldLayout>
</file>

<file path=ppt/slideLayouts/slideLayout20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Imagelayout_4_insight_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" name="Grafik 20">
            <a:extLst>
              <a:ext uri="{FF2B5EF4-FFF2-40B4-BE49-F238E27FC236}">
                <a16:creationId xmlns:a16="http://schemas.microsoft.com/office/drawing/2014/main" id="{46130D85-D4E8-4A85-AC95-28B69267D45C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21" name="Gerader Verbinder 6">
            <a:extLst>
              <a:ext uri="{FF2B5EF4-FFF2-40B4-BE49-F238E27FC236}">
                <a16:creationId xmlns:a16="http://schemas.microsoft.com/office/drawing/2014/main" id="{9E30CB31-D7B1-47C0-A06E-D99F263E5A14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603250" y="4002088"/>
            <a:ext cx="3282950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cxnSp>
        <p:nvCxnSpPr>
          <p:cNvPr id="22" name="Gerader Verbinder 7">
            <a:extLst>
              <a:ext uri="{FF2B5EF4-FFF2-40B4-BE49-F238E27FC236}">
                <a16:creationId xmlns:a16="http://schemas.microsoft.com/office/drawing/2014/main" id="{54415EEC-FAA9-4F0D-BFC7-47DF5E85D271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603250" y="5629275"/>
            <a:ext cx="3282950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cxnSp>
        <p:nvCxnSpPr>
          <p:cNvPr id="23" name="Gerader Verbinder 8">
            <a:extLst>
              <a:ext uri="{FF2B5EF4-FFF2-40B4-BE49-F238E27FC236}">
                <a16:creationId xmlns:a16="http://schemas.microsoft.com/office/drawing/2014/main" id="{D2462B00-4460-4A78-8D3A-9CC53F4C8359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8320088" y="4002088"/>
            <a:ext cx="3281362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cxnSp>
        <p:nvCxnSpPr>
          <p:cNvPr id="24" name="Gerader Verbinder 9">
            <a:extLst>
              <a:ext uri="{FF2B5EF4-FFF2-40B4-BE49-F238E27FC236}">
                <a16:creationId xmlns:a16="http://schemas.microsoft.com/office/drawing/2014/main" id="{B388B7B2-9371-4495-AEE7-C9806FCDBAE3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8320088" y="5629275"/>
            <a:ext cx="3281362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pic>
        <p:nvPicPr>
          <p:cNvPr id="25" name="Grafik 22">
            <a:extLst>
              <a:ext uri="{FF2B5EF4-FFF2-40B4-BE49-F238E27FC236}">
                <a16:creationId xmlns:a16="http://schemas.microsoft.com/office/drawing/2014/main" id="{3EFA9D99-D276-4758-9CDD-157036AA51FC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" name="Titel 4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endParaRPr lang="de-DE"/>
          </a:p>
        </p:txBody>
      </p:sp>
      <p:sp>
        <p:nvSpPr>
          <p:cNvPr id="11" name="Textplatzhalter 10"/>
          <p:cNvSpPr>
            <a:spLocks noGrp="1"/>
          </p:cNvSpPr>
          <p:nvPr>
            <p:ph type="body" sz="quarter" idx="12"/>
          </p:nvPr>
        </p:nvSpPr>
        <p:spPr>
          <a:xfrm>
            <a:off x="515938" y="2838451"/>
            <a:ext cx="2960687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12" name="Textplatzhalter 10"/>
          <p:cNvSpPr>
            <a:spLocks noGrp="1"/>
          </p:cNvSpPr>
          <p:nvPr>
            <p:ph type="body" sz="quarter" idx="13"/>
          </p:nvPr>
        </p:nvSpPr>
        <p:spPr>
          <a:xfrm>
            <a:off x="515938" y="4469834"/>
            <a:ext cx="2960687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13" name="Textplatzhalter 10"/>
          <p:cNvSpPr>
            <a:spLocks noGrp="1"/>
          </p:cNvSpPr>
          <p:nvPr>
            <p:ph type="body" sz="quarter" idx="14"/>
          </p:nvPr>
        </p:nvSpPr>
        <p:spPr>
          <a:xfrm>
            <a:off x="8627548" y="2838451"/>
            <a:ext cx="2960687" cy="1159054"/>
          </a:xfrm>
          <a:prstGeom prst="rect">
            <a:avLst/>
          </a:prstGeom>
        </p:spPr>
        <p:txBody>
          <a:bodyPr anchor="b"/>
          <a:lstStyle>
            <a:lvl1pPr algn="r"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14" name="Textplatzhalter 10"/>
          <p:cNvSpPr>
            <a:spLocks noGrp="1"/>
          </p:cNvSpPr>
          <p:nvPr>
            <p:ph type="body" sz="quarter" idx="15"/>
          </p:nvPr>
        </p:nvSpPr>
        <p:spPr>
          <a:xfrm>
            <a:off x="8627548" y="4469834"/>
            <a:ext cx="2960687" cy="1159054"/>
          </a:xfrm>
          <a:prstGeom prst="rect">
            <a:avLst/>
          </a:prstGeom>
        </p:spPr>
        <p:txBody>
          <a:bodyPr anchor="b"/>
          <a:lstStyle>
            <a:lvl1pPr algn="r"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16" name="Bildplatzhalter 15"/>
          <p:cNvSpPr>
            <a:spLocks noGrp="1"/>
          </p:cNvSpPr>
          <p:nvPr>
            <p:ph type="pic" sz="quarter" idx="16"/>
          </p:nvPr>
        </p:nvSpPr>
        <p:spPr>
          <a:xfrm>
            <a:off x="3886200" y="2854325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endParaRPr lang="de-DE" noProof="0"/>
          </a:p>
        </p:txBody>
      </p:sp>
      <p:sp>
        <p:nvSpPr>
          <p:cNvPr id="17" name="Bildplatzhalter 15"/>
          <p:cNvSpPr>
            <a:spLocks noGrp="1"/>
          </p:cNvSpPr>
          <p:nvPr>
            <p:ph type="pic" sz="quarter" idx="17"/>
          </p:nvPr>
        </p:nvSpPr>
        <p:spPr>
          <a:xfrm>
            <a:off x="6196642" y="2854325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endParaRPr lang="de-DE" noProof="0"/>
          </a:p>
        </p:txBody>
      </p:sp>
      <p:sp>
        <p:nvSpPr>
          <p:cNvPr id="18" name="Bildplatzhalter 15"/>
          <p:cNvSpPr>
            <a:spLocks noGrp="1"/>
          </p:cNvSpPr>
          <p:nvPr>
            <p:ph type="pic" sz="quarter" idx="18"/>
          </p:nvPr>
        </p:nvSpPr>
        <p:spPr>
          <a:xfrm>
            <a:off x="3886200" y="4482010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endParaRPr lang="de-DE" noProof="0"/>
          </a:p>
        </p:txBody>
      </p:sp>
      <p:sp>
        <p:nvSpPr>
          <p:cNvPr id="19" name="Bildplatzhalter 15"/>
          <p:cNvSpPr>
            <a:spLocks noGrp="1"/>
          </p:cNvSpPr>
          <p:nvPr>
            <p:ph type="pic" sz="quarter" idx="19"/>
          </p:nvPr>
        </p:nvSpPr>
        <p:spPr>
          <a:xfrm>
            <a:off x="6196642" y="4482010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endParaRPr lang="de-DE" noProof="0"/>
          </a:p>
        </p:txBody>
      </p:sp>
      <p:sp>
        <p:nvSpPr>
          <p:cNvPr id="20" name="Textplatzhalter 6"/>
          <p:cNvSpPr>
            <a:spLocks noGrp="1"/>
          </p:cNvSpPr>
          <p:nvPr>
            <p:ph type="body" sz="quarter" idx="20"/>
          </p:nvPr>
        </p:nvSpPr>
        <p:spPr>
          <a:xfrm>
            <a:off x="515937" y="1289050"/>
            <a:ext cx="11072297" cy="1158873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26" name="Fußzeilenplatzhalter 1">
            <a:extLst>
              <a:ext uri="{FF2B5EF4-FFF2-40B4-BE49-F238E27FC236}">
                <a16:creationId xmlns:a16="http://schemas.microsoft.com/office/drawing/2014/main" id="{622FF7D8-781E-45FF-A759-1EA0D14B5601}"/>
              </a:ext>
            </a:extLst>
          </p:cNvPr>
          <p:cNvSpPr>
            <a:spLocks noGrp="1"/>
          </p:cNvSpPr>
          <p:nvPr>
            <p:ph type="ftr" sz="quarter" idx="21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55555"/>
                </a:solidFill>
                <a:latin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de-DE"/>
              <a:t>Service Division Vehicle Inspection 2020</a:t>
            </a:r>
          </a:p>
        </p:txBody>
      </p:sp>
      <p:sp>
        <p:nvSpPr>
          <p:cNvPr id="27" name="Foliennummernplatzhalter 2">
            <a:extLst>
              <a:ext uri="{FF2B5EF4-FFF2-40B4-BE49-F238E27FC236}">
                <a16:creationId xmlns:a16="http://schemas.microsoft.com/office/drawing/2014/main" id="{0BBF71C3-34B3-4B4C-AB21-5BF2C232C67D}"/>
              </a:ext>
            </a:extLst>
          </p:cNvPr>
          <p:cNvSpPr>
            <a:spLocks noGrp="1"/>
          </p:cNvSpPr>
          <p:nvPr>
            <p:ph type="sldNum" sz="quarter" idx="22"/>
          </p:nvPr>
        </p:nvSpPr>
        <p:spPr/>
        <p:txBody>
          <a:bodyPr/>
          <a:lstStyle>
            <a:lvl1pPr eaLnBrk="0" hangingPunct="0">
              <a:defRPr>
                <a:solidFill>
                  <a:srgbClr val="555555"/>
                </a:solidFill>
              </a:defRPr>
            </a:lvl1pPr>
          </a:lstStyle>
          <a:p>
            <a:fld id="{FF7BC737-3375-44DE-9984-576853F221EC}" type="slidenum">
              <a:rPr lang="de-DE" altLang="fr-FR"/>
              <a:pPr/>
              <a:t>‹#›</a:t>
            </a:fld>
            <a:endParaRPr lang="de-DE" altLang="fr-FR"/>
          </a:p>
        </p:txBody>
      </p:sp>
    </p:spTree>
    <p:extLst>
      <p:ext uri="{BB962C8B-B14F-4D97-AF65-F5344CB8AC3E}">
        <p14:creationId xmlns:p14="http://schemas.microsoft.com/office/powerpoint/2010/main" val="999752285"/>
      </p:ext>
    </p:extLst>
  </p:cSld>
  <p:clrMapOvr>
    <a:masterClrMapping/>
  </p:clrMapOvr>
  <p:transition spd="med">
    <p:fade/>
  </p:transition>
</p:sldLayout>
</file>

<file path=ppt/slideLayouts/slideLayout20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Imagelayout_2_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Grafik 13">
            <a:extLst>
              <a:ext uri="{FF2B5EF4-FFF2-40B4-BE49-F238E27FC236}">
                <a16:creationId xmlns:a16="http://schemas.microsoft.com/office/drawing/2014/main" id="{3433D142-8078-480B-BD04-5CFBC8D93187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8" name="Gerader Verbinder 6">
            <a:extLst>
              <a:ext uri="{FF2B5EF4-FFF2-40B4-BE49-F238E27FC236}">
                <a16:creationId xmlns:a16="http://schemas.microsoft.com/office/drawing/2014/main" id="{A4725B1D-DBF4-4B8D-9609-3C0BC127A95A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603250" y="3355975"/>
            <a:ext cx="2954338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cxnSp>
        <p:nvCxnSpPr>
          <p:cNvPr id="9" name="Gerader Verbinder 20">
            <a:extLst>
              <a:ext uri="{FF2B5EF4-FFF2-40B4-BE49-F238E27FC236}">
                <a16:creationId xmlns:a16="http://schemas.microsoft.com/office/drawing/2014/main" id="{E38FD19C-13CA-4C10-A96E-F2242F25DAD9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603250" y="5830888"/>
            <a:ext cx="2954338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pic>
        <p:nvPicPr>
          <p:cNvPr id="10" name="Grafik 14">
            <a:extLst>
              <a:ext uri="{FF2B5EF4-FFF2-40B4-BE49-F238E27FC236}">
                <a16:creationId xmlns:a16="http://schemas.microsoft.com/office/drawing/2014/main" id="{453A4B44-3A85-4A44-B795-C2606559BE10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" name="Titel 4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endParaRPr lang="de-DE"/>
          </a:p>
        </p:txBody>
      </p:sp>
      <p:sp>
        <p:nvSpPr>
          <p:cNvPr id="11" name="Textplatzhalter 10"/>
          <p:cNvSpPr>
            <a:spLocks noGrp="1"/>
          </p:cNvSpPr>
          <p:nvPr>
            <p:ph type="body" sz="quarter" idx="12"/>
          </p:nvPr>
        </p:nvSpPr>
        <p:spPr>
          <a:xfrm>
            <a:off x="515939" y="2193087"/>
            <a:ext cx="2598198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16" name="Bildplatzhalter 15"/>
          <p:cNvSpPr>
            <a:spLocks noGrp="1"/>
          </p:cNvSpPr>
          <p:nvPr>
            <p:ph type="pic" sz="quarter" idx="16"/>
          </p:nvPr>
        </p:nvSpPr>
        <p:spPr>
          <a:xfrm>
            <a:off x="3527228" y="1447691"/>
            <a:ext cx="5306221" cy="192014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endParaRPr lang="de-DE" noProof="0"/>
          </a:p>
        </p:txBody>
      </p:sp>
      <p:sp>
        <p:nvSpPr>
          <p:cNvPr id="22" name="Textplatzhalter 10"/>
          <p:cNvSpPr>
            <a:spLocks noGrp="1"/>
          </p:cNvSpPr>
          <p:nvPr>
            <p:ph type="body" sz="quarter" idx="21"/>
          </p:nvPr>
        </p:nvSpPr>
        <p:spPr>
          <a:xfrm>
            <a:off x="515939" y="4668748"/>
            <a:ext cx="2598198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23" name="Bildplatzhalter 15"/>
          <p:cNvSpPr>
            <a:spLocks noGrp="1"/>
          </p:cNvSpPr>
          <p:nvPr>
            <p:ph type="pic" sz="quarter" idx="22"/>
          </p:nvPr>
        </p:nvSpPr>
        <p:spPr>
          <a:xfrm>
            <a:off x="3527228" y="3923352"/>
            <a:ext cx="5306221" cy="192014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endParaRPr lang="de-DE" noProof="0"/>
          </a:p>
        </p:txBody>
      </p:sp>
      <p:sp>
        <p:nvSpPr>
          <p:cNvPr id="12" name="Fußzeilenplatzhalter 1">
            <a:extLst>
              <a:ext uri="{FF2B5EF4-FFF2-40B4-BE49-F238E27FC236}">
                <a16:creationId xmlns:a16="http://schemas.microsoft.com/office/drawing/2014/main" id="{C57F8D8B-D98C-4718-BE4C-CA632A0B63A1}"/>
              </a:ext>
            </a:extLst>
          </p:cNvPr>
          <p:cNvSpPr>
            <a:spLocks noGrp="1"/>
          </p:cNvSpPr>
          <p:nvPr>
            <p:ph type="ftr" sz="quarter" idx="23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55555"/>
                </a:solidFill>
                <a:latin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de-DE"/>
              <a:t>Service Division Vehicle Inspection 2020</a:t>
            </a:r>
          </a:p>
        </p:txBody>
      </p:sp>
      <p:sp>
        <p:nvSpPr>
          <p:cNvPr id="13" name="Foliennummernplatzhalter 2">
            <a:extLst>
              <a:ext uri="{FF2B5EF4-FFF2-40B4-BE49-F238E27FC236}">
                <a16:creationId xmlns:a16="http://schemas.microsoft.com/office/drawing/2014/main" id="{22E3C8BF-64EF-4EF3-AB13-A17C92226752}"/>
              </a:ext>
            </a:extLst>
          </p:cNvPr>
          <p:cNvSpPr>
            <a:spLocks noGrp="1"/>
          </p:cNvSpPr>
          <p:nvPr>
            <p:ph type="sldNum" sz="quarter" idx="24"/>
          </p:nvPr>
        </p:nvSpPr>
        <p:spPr/>
        <p:txBody>
          <a:bodyPr/>
          <a:lstStyle>
            <a:lvl1pPr eaLnBrk="0" hangingPunct="0">
              <a:defRPr>
                <a:solidFill>
                  <a:srgbClr val="555555"/>
                </a:solidFill>
              </a:defRPr>
            </a:lvl1pPr>
          </a:lstStyle>
          <a:p>
            <a:fld id="{06802D6F-B225-41A3-8E30-7D9CF4B00BC6}" type="slidenum">
              <a:rPr lang="de-DE" altLang="fr-FR"/>
              <a:pPr/>
              <a:t>‹#›</a:t>
            </a:fld>
            <a:endParaRPr lang="de-DE" altLang="fr-FR"/>
          </a:p>
        </p:txBody>
      </p:sp>
    </p:spTree>
    <p:extLst>
      <p:ext uri="{BB962C8B-B14F-4D97-AF65-F5344CB8AC3E}">
        <p14:creationId xmlns:p14="http://schemas.microsoft.com/office/powerpoint/2010/main" val="2921945825"/>
      </p:ext>
    </p:extLst>
  </p:cSld>
  <p:clrMapOvr>
    <a:masterClrMapping/>
  </p:clrMapOvr>
  <p:transition spd="med">
    <p:fade/>
  </p:transition>
</p:sldLayout>
</file>

<file path=ppt/slideLayouts/slideLayout20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Imagelayout_4_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" name="Grafik 30">
            <a:extLst>
              <a:ext uri="{FF2B5EF4-FFF2-40B4-BE49-F238E27FC236}">
                <a16:creationId xmlns:a16="http://schemas.microsoft.com/office/drawing/2014/main" id="{79B042EE-7C54-4F12-ACD4-11488A723639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13" name="Gerader Verbinder 6">
            <a:extLst>
              <a:ext uri="{FF2B5EF4-FFF2-40B4-BE49-F238E27FC236}">
                <a16:creationId xmlns:a16="http://schemas.microsoft.com/office/drawing/2014/main" id="{F609D580-6A0D-4354-8505-A21279ABC835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603250" y="4202113"/>
            <a:ext cx="2954338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cxnSp>
        <p:nvCxnSpPr>
          <p:cNvPr id="14" name="Gerader Verbinder 20">
            <a:extLst>
              <a:ext uri="{FF2B5EF4-FFF2-40B4-BE49-F238E27FC236}">
                <a16:creationId xmlns:a16="http://schemas.microsoft.com/office/drawing/2014/main" id="{84D0A554-698C-43C0-BB86-09825D8AAC54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603250" y="5830888"/>
            <a:ext cx="2954338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cxnSp>
        <p:nvCxnSpPr>
          <p:cNvPr id="15" name="Gerader Verbinder 23">
            <a:extLst>
              <a:ext uri="{FF2B5EF4-FFF2-40B4-BE49-F238E27FC236}">
                <a16:creationId xmlns:a16="http://schemas.microsoft.com/office/drawing/2014/main" id="{73047E84-4B05-4A43-B501-3BE9829EA4A0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6556375" y="4202113"/>
            <a:ext cx="2952750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cxnSp>
        <p:nvCxnSpPr>
          <p:cNvPr id="17" name="Gerader Verbinder 26">
            <a:extLst>
              <a:ext uri="{FF2B5EF4-FFF2-40B4-BE49-F238E27FC236}">
                <a16:creationId xmlns:a16="http://schemas.microsoft.com/office/drawing/2014/main" id="{A1411C1A-BDE9-471B-BBCF-64A6246FEFE7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6556375" y="5830888"/>
            <a:ext cx="2952750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pic>
        <p:nvPicPr>
          <p:cNvPr id="18" name="Grafik 31">
            <a:extLst>
              <a:ext uri="{FF2B5EF4-FFF2-40B4-BE49-F238E27FC236}">
                <a16:creationId xmlns:a16="http://schemas.microsoft.com/office/drawing/2014/main" id="{89CF453D-FABA-49B4-919B-8B5EA2C159FA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" name="Titel 4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endParaRPr lang="de-DE"/>
          </a:p>
        </p:txBody>
      </p:sp>
      <p:sp>
        <p:nvSpPr>
          <p:cNvPr id="11" name="Textplatzhalter 10"/>
          <p:cNvSpPr>
            <a:spLocks noGrp="1"/>
          </p:cNvSpPr>
          <p:nvPr>
            <p:ph type="body" sz="quarter" idx="12"/>
          </p:nvPr>
        </p:nvSpPr>
        <p:spPr>
          <a:xfrm>
            <a:off x="515939" y="3039972"/>
            <a:ext cx="2598198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16" name="Bildplatzhalter 15"/>
          <p:cNvSpPr>
            <a:spLocks noGrp="1"/>
          </p:cNvSpPr>
          <p:nvPr>
            <p:ph type="pic" sz="quarter" idx="16"/>
          </p:nvPr>
        </p:nvSpPr>
        <p:spPr>
          <a:xfrm>
            <a:off x="3527229" y="3055846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endParaRPr lang="de-DE" noProof="0"/>
          </a:p>
        </p:txBody>
      </p:sp>
      <p:sp>
        <p:nvSpPr>
          <p:cNvPr id="20" name="Textplatzhalter 6"/>
          <p:cNvSpPr>
            <a:spLocks noGrp="1"/>
          </p:cNvSpPr>
          <p:nvPr>
            <p:ph type="body" sz="quarter" idx="20"/>
          </p:nvPr>
        </p:nvSpPr>
        <p:spPr>
          <a:xfrm>
            <a:off x="515937" y="1289050"/>
            <a:ext cx="11072297" cy="1158873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22" name="Textplatzhalter 10"/>
          <p:cNvSpPr>
            <a:spLocks noGrp="1"/>
          </p:cNvSpPr>
          <p:nvPr>
            <p:ph type="body" sz="quarter" idx="21"/>
          </p:nvPr>
        </p:nvSpPr>
        <p:spPr>
          <a:xfrm>
            <a:off x="515939" y="4668748"/>
            <a:ext cx="2598198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23" name="Bildplatzhalter 15"/>
          <p:cNvSpPr>
            <a:spLocks noGrp="1"/>
          </p:cNvSpPr>
          <p:nvPr>
            <p:ph type="pic" sz="quarter" idx="22"/>
          </p:nvPr>
        </p:nvSpPr>
        <p:spPr>
          <a:xfrm>
            <a:off x="3527229" y="4684622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endParaRPr lang="de-DE" noProof="0"/>
          </a:p>
        </p:txBody>
      </p:sp>
      <p:sp>
        <p:nvSpPr>
          <p:cNvPr id="25" name="Textplatzhalter 10"/>
          <p:cNvSpPr>
            <a:spLocks noGrp="1"/>
          </p:cNvSpPr>
          <p:nvPr>
            <p:ph type="body" sz="quarter" idx="23"/>
          </p:nvPr>
        </p:nvSpPr>
        <p:spPr>
          <a:xfrm>
            <a:off x="6467786" y="3039972"/>
            <a:ext cx="2598198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26" name="Bildplatzhalter 15"/>
          <p:cNvSpPr>
            <a:spLocks noGrp="1"/>
          </p:cNvSpPr>
          <p:nvPr>
            <p:ph type="pic" sz="quarter" idx="24"/>
          </p:nvPr>
        </p:nvSpPr>
        <p:spPr>
          <a:xfrm>
            <a:off x="9479076" y="3055846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endParaRPr lang="de-DE" noProof="0"/>
          </a:p>
        </p:txBody>
      </p:sp>
      <p:sp>
        <p:nvSpPr>
          <p:cNvPr id="28" name="Textplatzhalter 10"/>
          <p:cNvSpPr>
            <a:spLocks noGrp="1"/>
          </p:cNvSpPr>
          <p:nvPr>
            <p:ph type="body" sz="quarter" idx="25"/>
          </p:nvPr>
        </p:nvSpPr>
        <p:spPr>
          <a:xfrm>
            <a:off x="6467786" y="4668748"/>
            <a:ext cx="2598198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29" name="Bildplatzhalter 15"/>
          <p:cNvSpPr>
            <a:spLocks noGrp="1"/>
          </p:cNvSpPr>
          <p:nvPr>
            <p:ph type="pic" sz="quarter" idx="26"/>
          </p:nvPr>
        </p:nvSpPr>
        <p:spPr>
          <a:xfrm>
            <a:off x="9479076" y="4684622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endParaRPr lang="de-DE" noProof="0"/>
          </a:p>
        </p:txBody>
      </p:sp>
      <p:sp>
        <p:nvSpPr>
          <p:cNvPr id="19" name="Fußzeilenplatzhalter 1">
            <a:extLst>
              <a:ext uri="{FF2B5EF4-FFF2-40B4-BE49-F238E27FC236}">
                <a16:creationId xmlns:a16="http://schemas.microsoft.com/office/drawing/2014/main" id="{EC8D106C-2A0B-4918-B3A4-041D60F85DD3}"/>
              </a:ext>
            </a:extLst>
          </p:cNvPr>
          <p:cNvSpPr>
            <a:spLocks noGrp="1"/>
          </p:cNvSpPr>
          <p:nvPr>
            <p:ph type="ftr" sz="quarter" idx="27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55555"/>
                </a:solidFill>
                <a:latin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de-DE"/>
              <a:t>Service Division Vehicle Inspection 2020</a:t>
            </a:r>
          </a:p>
        </p:txBody>
      </p:sp>
      <p:sp>
        <p:nvSpPr>
          <p:cNvPr id="21" name="Foliennummernplatzhalter 2">
            <a:extLst>
              <a:ext uri="{FF2B5EF4-FFF2-40B4-BE49-F238E27FC236}">
                <a16:creationId xmlns:a16="http://schemas.microsoft.com/office/drawing/2014/main" id="{0204D977-4EE6-4A2F-8C2D-6513DBD7986A}"/>
              </a:ext>
            </a:extLst>
          </p:cNvPr>
          <p:cNvSpPr>
            <a:spLocks noGrp="1"/>
          </p:cNvSpPr>
          <p:nvPr>
            <p:ph type="sldNum" sz="quarter" idx="28"/>
          </p:nvPr>
        </p:nvSpPr>
        <p:spPr/>
        <p:txBody>
          <a:bodyPr/>
          <a:lstStyle>
            <a:lvl1pPr eaLnBrk="0" hangingPunct="0">
              <a:defRPr>
                <a:solidFill>
                  <a:srgbClr val="555555"/>
                </a:solidFill>
              </a:defRPr>
            </a:lvl1pPr>
          </a:lstStyle>
          <a:p>
            <a:fld id="{DB97A72E-4100-4E7D-ABEA-057487296391}" type="slidenum">
              <a:rPr lang="de-DE" altLang="fr-FR"/>
              <a:pPr/>
              <a:t>‹#›</a:t>
            </a:fld>
            <a:endParaRPr lang="de-DE" altLang="fr-FR"/>
          </a:p>
        </p:txBody>
      </p:sp>
    </p:spTree>
    <p:extLst>
      <p:ext uri="{BB962C8B-B14F-4D97-AF65-F5344CB8AC3E}">
        <p14:creationId xmlns:p14="http://schemas.microsoft.com/office/powerpoint/2010/main" val="3546384689"/>
      </p:ext>
    </p:extLst>
  </p:cSld>
  <p:clrMapOvr>
    <a:masterClrMapping/>
  </p:clrMapOvr>
  <p:transition spd="med">
    <p:fade/>
  </p:transition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V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a date 3">
            <a:extLst>
              <a:ext uri="{FF2B5EF4-FFF2-40B4-BE49-F238E27FC236}">
                <a16:creationId xmlns:a16="http://schemas.microsoft.com/office/drawing/2014/main" id="{49361BC1-4C63-4D4E-8962-727736273E5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D3B1A27D-CB20-4E4A-8BBA-1EFC3AC897C2}" type="datetimeFigureOut">
              <a:rPr lang="fr-FR"/>
              <a:pPr>
                <a:defRPr/>
              </a:pPr>
              <a:t>11/05/2024</a:t>
            </a:fld>
            <a:endParaRPr lang="fr-FR"/>
          </a:p>
        </p:txBody>
      </p:sp>
      <p:sp>
        <p:nvSpPr>
          <p:cNvPr id="3" name="Espace réservé du pied de page 4">
            <a:extLst>
              <a:ext uri="{FF2B5EF4-FFF2-40B4-BE49-F238E27FC236}">
                <a16:creationId xmlns:a16="http://schemas.microsoft.com/office/drawing/2014/main" id="{1959FB7C-4FF7-4FF2-B301-6C2571BDC08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fr-FR"/>
          </a:p>
        </p:txBody>
      </p:sp>
      <p:sp>
        <p:nvSpPr>
          <p:cNvPr id="4" name="Espace réservé du numéro de diapositive 5">
            <a:extLst>
              <a:ext uri="{FF2B5EF4-FFF2-40B4-BE49-F238E27FC236}">
                <a16:creationId xmlns:a16="http://schemas.microsoft.com/office/drawing/2014/main" id="{1BC950F2-E736-4D7B-8B80-446FB9375FA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CEE7D421-1CE9-4214-A8EB-9CD4A0F13100}" type="slidenum">
              <a:rPr lang="fr-FR" altLang="fr-FR"/>
              <a:pPr/>
              <a:t>‹#›</a:t>
            </a:fld>
            <a:endParaRPr lang="fr-FR" altLang="fr-FR"/>
          </a:p>
        </p:txBody>
      </p:sp>
    </p:spTree>
    <p:extLst>
      <p:ext uri="{BB962C8B-B14F-4D97-AF65-F5344CB8AC3E}">
        <p14:creationId xmlns:p14="http://schemas.microsoft.com/office/powerpoint/2010/main" val="1145028324"/>
      </p:ext>
    </p:extLst>
  </p:cSld>
  <p:clrMapOvr>
    <a:masterClrMapping/>
  </p:clrMapOvr>
</p:sldLayout>
</file>

<file path=ppt/slideLayouts/slideLayout21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Imagelayout_6_white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" name="Grafik 23">
            <a:extLst>
              <a:ext uri="{FF2B5EF4-FFF2-40B4-BE49-F238E27FC236}">
                <a16:creationId xmlns:a16="http://schemas.microsoft.com/office/drawing/2014/main" id="{4F5B7785-BC0C-4716-99A1-63285117FBFD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17" name="Gerader Verbinder 6">
            <a:extLst>
              <a:ext uri="{FF2B5EF4-FFF2-40B4-BE49-F238E27FC236}">
                <a16:creationId xmlns:a16="http://schemas.microsoft.com/office/drawing/2014/main" id="{DD97AD32-1A91-4140-8428-E660B8AF1580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603250" y="3417888"/>
            <a:ext cx="2954338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cxnSp>
        <p:nvCxnSpPr>
          <p:cNvPr id="18" name="Gerader Verbinder 20">
            <a:extLst>
              <a:ext uri="{FF2B5EF4-FFF2-40B4-BE49-F238E27FC236}">
                <a16:creationId xmlns:a16="http://schemas.microsoft.com/office/drawing/2014/main" id="{315E0204-8DB1-4C9D-9E0B-175FE632A547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603250" y="4786313"/>
            <a:ext cx="2954338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cxnSp>
        <p:nvCxnSpPr>
          <p:cNvPr id="19" name="Gerader Verbinder 18">
            <a:extLst>
              <a:ext uri="{FF2B5EF4-FFF2-40B4-BE49-F238E27FC236}">
                <a16:creationId xmlns:a16="http://schemas.microsoft.com/office/drawing/2014/main" id="{8FC990EE-255A-4351-9CA8-347EA8E890E8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603250" y="6151563"/>
            <a:ext cx="2954338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cxnSp>
        <p:nvCxnSpPr>
          <p:cNvPr id="20" name="Gerader Verbinder 31">
            <a:extLst>
              <a:ext uri="{FF2B5EF4-FFF2-40B4-BE49-F238E27FC236}">
                <a16:creationId xmlns:a16="http://schemas.microsoft.com/office/drawing/2014/main" id="{3BC63085-99E2-4C2B-83C1-C7FA3223F2DE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6643688" y="3419475"/>
            <a:ext cx="2954337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cxnSp>
        <p:nvCxnSpPr>
          <p:cNvPr id="21" name="Gerader Verbinder 34">
            <a:extLst>
              <a:ext uri="{FF2B5EF4-FFF2-40B4-BE49-F238E27FC236}">
                <a16:creationId xmlns:a16="http://schemas.microsoft.com/office/drawing/2014/main" id="{32CE07A9-2E6B-4A1E-AD24-96BF008195EA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6643688" y="4789488"/>
            <a:ext cx="2954337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cxnSp>
        <p:nvCxnSpPr>
          <p:cNvPr id="24" name="Gerader Verbinder 37">
            <a:extLst>
              <a:ext uri="{FF2B5EF4-FFF2-40B4-BE49-F238E27FC236}">
                <a16:creationId xmlns:a16="http://schemas.microsoft.com/office/drawing/2014/main" id="{BC9A9EB3-993C-41EF-9794-786E3670423C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6643688" y="6154738"/>
            <a:ext cx="2954337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pic>
        <p:nvPicPr>
          <p:cNvPr id="25" name="Grafik 25">
            <a:extLst>
              <a:ext uri="{FF2B5EF4-FFF2-40B4-BE49-F238E27FC236}">
                <a16:creationId xmlns:a16="http://schemas.microsoft.com/office/drawing/2014/main" id="{302390DF-9CC9-4758-89F9-22A4B909DEB9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" name="Titel 4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endParaRPr lang="de-DE"/>
          </a:p>
        </p:txBody>
      </p:sp>
      <p:sp>
        <p:nvSpPr>
          <p:cNvPr id="11" name="Textplatzhalter 10"/>
          <p:cNvSpPr>
            <a:spLocks noGrp="1"/>
          </p:cNvSpPr>
          <p:nvPr>
            <p:ph type="body" sz="quarter" idx="12"/>
          </p:nvPr>
        </p:nvSpPr>
        <p:spPr>
          <a:xfrm>
            <a:off x="515939" y="2254251"/>
            <a:ext cx="2598198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16" name="Bildplatzhalter 15"/>
          <p:cNvSpPr>
            <a:spLocks noGrp="1"/>
          </p:cNvSpPr>
          <p:nvPr>
            <p:ph type="pic" sz="quarter" idx="16"/>
          </p:nvPr>
        </p:nvSpPr>
        <p:spPr>
          <a:xfrm>
            <a:off x="3527229" y="2270125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endParaRPr lang="de-DE" noProof="0"/>
          </a:p>
        </p:txBody>
      </p:sp>
      <p:sp>
        <p:nvSpPr>
          <p:cNvPr id="22" name="Textplatzhalter 10"/>
          <p:cNvSpPr>
            <a:spLocks noGrp="1"/>
          </p:cNvSpPr>
          <p:nvPr>
            <p:ph type="body" sz="quarter" idx="21"/>
          </p:nvPr>
        </p:nvSpPr>
        <p:spPr>
          <a:xfrm>
            <a:off x="515939" y="3623561"/>
            <a:ext cx="2598198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23" name="Bildplatzhalter 15"/>
          <p:cNvSpPr>
            <a:spLocks noGrp="1"/>
          </p:cNvSpPr>
          <p:nvPr>
            <p:ph type="pic" sz="quarter" idx="22"/>
          </p:nvPr>
        </p:nvSpPr>
        <p:spPr>
          <a:xfrm>
            <a:off x="3527229" y="3639435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endParaRPr lang="de-DE" noProof="0"/>
          </a:p>
        </p:txBody>
      </p:sp>
      <p:sp>
        <p:nvSpPr>
          <p:cNvPr id="30" name="Textplatzhalter 10"/>
          <p:cNvSpPr>
            <a:spLocks noGrp="1"/>
          </p:cNvSpPr>
          <p:nvPr>
            <p:ph type="body" sz="quarter" idx="23"/>
          </p:nvPr>
        </p:nvSpPr>
        <p:spPr>
          <a:xfrm>
            <a:off x="515939" y="4988992"/>
            <a:ext cx="2598198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31" name="Bildplatzhalter 15"/>
          <p:cNvSpPr>
            <a:spLocks noGrp="1"/>
          </p:cNvSpPr>
          <p:nvPr>
            <p:ph type="pic" sz="quarter" idx="24"/>
          </p:nvPr>
        </p:nvSpPr>
        <p:spPr>
          <a:xfrm>
            <a:off x="3527229" y="5004866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endParaRPr lang="de-DE" noProof="0"/>
          </a:p>
        </p:txBody>
      </p:sp>
      <p:sp>
        <p:nvSpPr>
          <p:cNvPr id="33" name="Textplatzhalter 10"/>
          <p:cNvSpPr>
            <a:spLocks noGrp="1"/>
          </p:cNvSpPr>
          <p:nvPr>
            <p:ph type="body" sz="quarter" idx="25"/>
          </p:nvPr>
        </p:nvSpPr>
        <p:spPr>
          <a:xfrm>
            <a:off x="6555615" y="2256543"/>
            <a:ext cx="2598198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34" name="Bildplatzhalter 15"/>
          <p:cNvSpPr>
            <a:spLocks noGrp="1"/>
          </p:cNvSpPr>
          <p:nvPr>
            <p:ph type="pic" sz="quarter" idx="26"/>
          </p:nvPr>
        </p:nvSpPr>
        <p:spPr>
          <a:xfrm>
            <a:off x="9566905" y="2272417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endParaRPr lang="de-DE" noProof="0"/>
          </a:p>
        </p:txBody>
      </p:sp>
      <p:sp>
        <p:nvSpPr>
          <p:cNvPr id="36" name="Textplatzhalter 10"/>
          <p:cNvSpPr>
            <a:spLocks noGrp="1"/>
          </p:cNvSpPr>
          <p:nvPr>
            <p:ph type="body" sz="quarter" idx="27"/>
          </p:nvPr>
        </p:nvSpPr>
        <p:spPr>
          <a:xfrm>
            <a:off x="6555615" y="3625853"/>
            <a:ext cx="2598198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37" name="Bildplatzhalter 15"/>
          <p:cNvSpPr>
            <a:spLocks noGrp="1"/>
          </p:cNvSpPr>
          <p:nvPr>
            <p:ph type="pic" sz="quarter" idx="28"/>
          </p:nvPr>
        </p:nvSpPr>
        <p:spPr>
          <a:xfrm>
            <a:off x="9566905" y="3641727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endParaRPr lang="de-DE" noProof="0"/>
          </a:p>
        </p:txBody>
      </p:sp>
      <p:sp>
        <p:nvSpPr>
          <p:cNvPr id="39" name="Textplatzhalter 10"/>
          <p:cNvSpPr>
            <a:spLocks noGrp="1"/>
          </p:cNvSpPr>
          <p:nvPr>
            <p:ph type="body" sz="quarter" idx="29"/>
          </p:nvPr>
        </p:nvSpPr>
        <p:spPr>
          <a:xfrm>
            <a:off x="6555615" y="4991284"/>
            <a:ext cx="2598198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40" name="Bildplatzhalter 15"/>
          <p:cNvSpPr>
            <a:spLocks noGrp="1"/>
          </p:cNvSpPr>
          <p:nvPr>
            <p:ph type="pic" sz="quarter" idx="30"/>
          </p:nvPr>
        </p:nvSpPr>
        <p:spPr>
          <a:xfrm>
            <a:off x="9566905" y="5007158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endParaRPr lang="de-DE" noProof="0"/>
          </a:p>
        </p:txBody>
      </p:sp>
      <p:sp>
        <p:nvSpPr>
          <p:cNvPr id="26" name="Fußzeilenplatzhalter 1">
            <a:extLst>
              <a:ext uri="{FF2B5EF4-FFF2-40B4-BE49-F238E27FC236}">
                <a16:creationId xmlns:a16="http://schemas.microsoft.com/office/drawing/2014/main" id="{38002A80-79DA-44D5-822F-452BDF944DBC}"/>
              </a:ext>
            </a:extLst>
          </p:cNvPr>
          <p:cNvSpPr>
            <a:spLocks noGrp="1"/>
          </p:cNvSpPr>
          <p:nvPr>
            <p:ph type="ftr" sz="quarter" idx="31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55555"/>
                </a:solidFill>
                <a:latin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de-DE"/>
              <a:t>Service Division Vehicle Inspection 2020</a:t>
            </a:r>
          </a:p>
        </p:txBody>
      </p:sp>
      <p:sp>
        <p:nvSpPr>
          <p:cNvPr id="27" name="Foliennummernplatzhalter 2">
            <a:extLst>
              <a:ext uri="{FF2B5EF4-FFF2-40B4-BE49-F238E27FC236}">
                <a16:creationId xmlns:a16="http://schemas.microsoft.com/office/drawing/2014/main" id="{6075632A-B1BA-4786-977A-10DBB5A94D36}"/>
              </a:ext>
            </a:extLst>
          </p:cNvPr>
          <p:cNvSpPr>
            <a:spLocks noGrp="1"/>
          </p:cNvSpPr>
          <p:nvPr>
            <p:ph type="sldNum" sz="quarter" idx="32"/>
          </p:nvPr>
        </p:nvSpPr>
        <p:spPr/>
        <p:txBody>
          <a:bodyPr/>
          <a:lstStyle>
            <a:lvl1pPr eaLnBrk="0" hangingPunct="0">
              <a:defRPr>
                <a:solidFill>
                  <a:srgbClr val="555555"/>
                </a:solidFill>
              </a:defRPr>
            </a:lvl1pPr>
          </a:lstStyle>
          <a:p>
            <a:fld id="{3B31CA51-DEB2-439D-A1E7-45994367F0CE}" type="slidenum">
              <a:rPr lang="de-DE" altLang="fr-FR"/>
              <a:pPr/>
              <a:t>‹#›</a:t>
            </a:fld>
            <a:endParaRPr lang="de-DE" altLang="fr-FR"/>
          </a:p>
        </p:txBody>
      </p:sp>
    </p:spTree>
    <p:extLst>
      <p:ext uri="{BB962C8B-B14F-4D97-AF65-F5344CB8AC3E}">
        <p14:creationId xmlns:p14="http://schemas.microsoft.com/office/powerpoint/2010/main" val="4182772709"/>
      </p:ext>
    </p:extLst>
  </p:cSld>
  <p:clrMapOvr>
    <a:masterClrMapping/>
  </p:clrMapOvr>
  <p:transition spd="med">
    <p:fade/>
  </p:transition>
</p:sldLayout>
</file>

<file path=ppt/slideLayouts/slideLayout21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content_image_righ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Grafik 6">
            <a:extLst>
              <a:ext uri="{FF2B5EF4-FFF2-40B4-BE49-F238E27FC236}">
                <a16:creationId xmlns:a16="http://schemas.microsoft.com/office/drawing/2014/main" id="{D05F36B4-E685-4C4E-BAD7-E43949FE3543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" name="Grafik 8">
            <a:extLst>
              <a:ext uri="{FF2B5EF4-FFF2-40B4-BE49-F238E27FC236}">
                <a16:creationId xmlns:a16="http://schemas.microsoft.com/office/drawing/2014/main" id="{A83FE360-FD07-43C7-B394-845C5540F091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Titel 3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endParaRPr lang="de-DE"/>
          </a:p>
        </p:txBody>
      </p:sp>
      <p:sp>
        <p:nvSpPr>
          <p:cNvPr id="6" name="Bildplatzhalter 5"/>
          <p:cNvSpPr>
            <a:spLocks noGrp="1"/>
          </p:cNvSpPr>
          <p:nvPr>
            <p:ph type="pic" sz="quarter" idx="12"/>
          </p:nvPr>
        </p:nvSpPr>
        <p:spPr>
          <a:xfrm>
            <a:off x="8796338" y="0"/>
            <a:ext cx="3395662" cy="6858000"/>
          </a:xfrm>
          <a:prstGeom prst="rect">
            <a:avLst/>
          </a:prstGeom>
        </p:spPr>
        <p:txBody>
          <a:bodyPr anchor="ctr"/>
          <a:lstStyle>
            <a:lvl1pPr algn="ctr">
              <a:defRPr>
                <a:solidFill>
                  <a:schemeClr val="tx1"/>
                </a:solidFill>
              </a:defRPr>
            </a:lvl1pPr>
          </a:lstStyle>
          <a:p>
            <a:pPr lvl="0"/>
            <a:endParaRPr lang="de-DE" noProof="0"/>
          </a:p>
        </p:txBody>
      </p:sp>
      <p:sp>
        <p:nvSpPr>
          <p:cNvPr id="8" name="Fußzeilenplatzhalter 1">
            <a:extLst>
              <a:ext uri="{FF2B5EF4-FFF2-40B4-BE49-F238E27FC236}">
                <a16:creationId xmlns:a16="http://schemas.microsoft.com/office/drawing/2014/main" id="{0A745D0F-05D9-41CE-8398-B68226C446BA}"/>
              </a:ext>
            </a:extLst>
          </p:cNvPr>
          <p:cNvSpPr>
            <a:spLocks noGrp="1"/>
          </p:cNvSpPr>
          <p:nvPr>
            <p:ph type="ftr" sz="quarter" idx="13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55555"/>
                </a:solidFill>
                <a:latin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de-DE"/>
              <a:t>Service Division Vehicle Inspection 2020</a:t>
            </a:r>
          </a:p>
        </p:txBody>
      </p:sp>
      <p:sp>
        <p:nvSpPr>
          <p:cNvPr id="9" name="Foliennummernplatzhalter 2">
            <a:extLst>
              <a:ext uri="{FF2B5EF4-FFF2-40B4-BE49-F238E27FC236}">
                <a16:creationId xmlns:a16="http://schemas.microsoft.com/office/drawing/2014/main" id="{082C4969-E956-4FE8-81CE-37E21ED15B90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/>
        <p:txBody>
          <a:bodyPr/>
          <a:lstStyle>
            <a:lvl1pPr eaLnBrk="0" hangingPunct="0">
              <a:defRPr>
                <a:solidFill>
                  <a:srgbClr val="555555"/>
                </a:solidFill>
              </a:defRPr>
            </a:lvl1pPr>
          </a:lstStyle>
          <a:p>
            <a:fld id="{682BB0B7-0CB4-4A69-805A-3681E44E030F}" type="slidenum">
              <a:rPr lang="de-DE" altLang="fr-FR"/>
              <a:pPr/>
              <a:t>‹#›</a:t>
            </a:fld>
            <a:endParaRPr lang="de-DE" altLang="fr-FR"/>
          </a:p>
        </p:txBody>
      </p:sp>
    </p:spTree>
    <p:extLst>
      <p:ext uri="{BB962C8B-B14F-4D97-AF65-F5344CB8AC3E}">
        <p14:creationId xmlns:p14="http://schemas.microsoft.com/office/powerpoint/2010/main" val="2586740241"/>
      </p:ext>
    </p:extLst>
  </p:cSld>
  <p:clrMapOvr>
    <a:masterClrMapping/>
  </p:clrMapOvr>
  <p:transition spd="med">
    <p:fade/>
  </p:transition>
</p:sldLayout>
</file>

<file path=ppt/slideLayouts/slideLayout21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Roadmap_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Grafik 6">
            <a:extLst>
              <a:ext uri="{FF2B5EF4-FFF2-40B4-BE49-F238E27FC236}">
                <a16:creationId xmlns:a16="http://schemas.microsoft.com/office/drawing/2014/main" id="{21522C4B-1144-4766-8FC3-F44D0531CF2C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" name="Grafik 8" descr="Ein Bild, das Szene enthält.&#10;&#10;Automatisch generierte Beschreibung">
            <a:extLst>
              <a:ext uri="{FF2B5EF4-FFF2-40B4-BE49-F238E27FC236}">
                <a16:creationId xmlns:a16="http://schemas.microsoft.com/office/drawing/2014/main" id="{F69D739D-AE0C-4FA6-8EF9-CD3738993E0C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" name="Grafik 9">
            <a:extLst>
              <a:ext uri="{FF2B5EF4-FFF2-40B4-BE49-F238E27FC236}">
                <a16:creationId xmlns:a16="http://schemas.microsoft.com/office/drawing/2014/main" id="{71269B57-C72E-4E53-9329-D4E611A1481F}"/>
              </a:ext>
            </a:extLst>
          </p:cNvPr>
          <p:cNvPicPr>
            <a:picLocks noChangeAspect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" name="Titel 4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endParaRPr lang="de-DE"/>
          </a:p>
        </p:txBody>
      </p:sp>
      <p:sp>
        <p:nvSpPr>
          <p:cNvPr id="7" name="Fußzeilenplatzhalter 1">
            <a:extLst>
              <a:ext uri="{FF2B5EF4-FFF2-40B4-BE49-F238E27FC236}">
                <a16:creationId xmlns:a16="http://schemas.microsoft.com/office/drawing/2014/main" id="{8FA6B932-2E4B-489F-881E-57519636214E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55555"/>
                </a:solidFill>
                <a:latin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de-DE"/>
              <a:t>Service Division Vehicle Inspection 2020</a:t>
            </a:r>
          </a:p>
        </p:txBody>
      </p:sp>
      <p:sp>
        <p:nvSpPr>
          <p:cNvPr id="8" name="Foliennummernplatzhalter 2">
            <a:extLst>
              <a:ext uri="{FF2B5EF4-FFF2-40B4-BE49-F238E27FC236}">
                <a16:creationId xmlns:a16="http://schemas.microsoft.com/office/drawing/2014/main" id="{FD8525F3-D5C5-4E08-95F9-79FAAB7C8BC7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 eaLnBrk="0" hangingPunct="0">
              <a:defRPr>
                <a:solidFill>
                  <a:srgbClr val="555555"/>
                </a:solidFill>
              </a:defRPr>
            </a:lvl1pPr>
          </a:lstStyle>
          <a:p>
            <a:fld id="{903C238C-0D83-45B1-9632-B0D17629121D}" type="slidenum">
              <a:rPr lang="de-DE" altLang="fr-FR"/>
              <a:pPr/>
              <a:t>‹#›</a:t>
            </a:fld>
            <a:endParaRPr lang="de-DE" altLang="fr-FR"/>
          </a:p>
        </p:txBody>
      </p:sp>
    </p:spTree>
    <p:extLst>
      <p:ext uri="{BB962C8B-B14F-4D97-AF65-F5344CB8AC3E}">
        <p14:creationId xmlns:p14="http://schemas.microsoft.com/office/powerpoint/2010/main" val="4091891591"/>
      </p:ext>
    </p:extLst>
  </p:cSld>
  <p:clrMapOvr>
    <a:masterClrMapping/>
  </p:clrMapOvr>
  <p:transition spd="med">
    <p:fade/>
  </p:transition>
</p:sldLayout>
</file>

<file path=ppt/slideLayouts/slideLayout21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only_Runway_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Grafik 7">
            <a:extLst>
              <a:ext uri="{FF2B5EF4-FFF2-40B4-BE49-F238E27FC236}">
                <a16:creationId xmlns:a16="http://schemas.microsoft.com/office/drawing/2014/main" id="{EAE5C8BB-B8F0-41BB-B9FE-6493FF2F6539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object 27">
            <a:extLst>
              <a:ext uri="{FF2B5EF4-FFF2-40B4-BE49-F238E27FC236}">
                <a16:creationId xmlns:a16="http://schemas.microsoft.com/office/drawing/2014/main" id="{CFDD3A30-0EBD-42B8-A0AD-F44949B0DB88}"/>
              </a:ext>
            </a:extLst>
          </p:cNvPr>
          <p:cNvSpPr/>
          <p:nvPr userDrawn="1"/>
        </p:nvSpPr>
        <p:spPr>
          <a:xfrm>
            <a:off x="2459038" y="4233863"/>
            <a:ext cx="9328150" cy="1860550"/>
          </a:xfrm>
          <a:custGeom>
            <a:avLst/>
            <a:gdLst/>
            <a:ahLst/>
            <a:cxnLst/>
            <a:rect l="l" t="t" r="r" b="b"/>
            <a:pathLst>
              <a:path w="8898255" h="2346325">
                <a:moveTo>
                  <a:pt x="0" y="0"/>
                </a:moveTo>
                <a:lnTo>
                  <a:pt x="5508002" y="2346121"/>
                </a:lnTo>
                <a:lnTo>
                  <a:pt x="8898001" y="1307338"/>
                </a:lnTo>
                <a:lnTo>
                  <a:pt x="0" y="0"/>
                </a:lnTo>
                <a:close/>
              </a:path>
            </a:pathLst>
          </a:custGeom>
          <a:gradFill>
            <a:gsLst>
              <a:gs pos="46900">
                <a:srgbClr val="BFDD96">
                  <a:alpha val="52000"/>
                </a:srgbClr>
              </a:gs>
              <a:gs pos="0">
                <a:srgbClr val="D6DFD4">
                  <a:lumMod val="88000"/>
                  <a:alpha val="66000"/>
                </a:srgbClr>
              </a:gs>
              <a:gs pos="100000">
                <a:srgbClr val="D6DFD4"/>
              </a:gs>
            </a:gsLst>
            <a:lin ang="0" scaled="1"/>
          </a:gradFill>
          <a:effectLst>
            <a:outerShdw blurRad="127000" dist="50800" dir="5400000" algn="t" rotWithShape="0">
              <a:prstClr val="black">
                <a:alpha val="20000"/>
              </a:prstClr>
            </a:outerShdw>
          </a:effectLst>
        </p:spPr>
        <p:txBody>
          <a:bodyPr lIns="0" tIns="0" rIns="0" bIns="0"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>
              <a:solidFill>
                <a:srgbClr val="555555"/>
              </a:solidFill>
              <a:latin typeface="Arial"/>
            </a:endParaRPr>
          </a:p>
        </p:txBody>
      </p:sp>
      <p:pic>
        <p:nvPicPr>
          <p:cNvPr id="6" name="Grafik 9">
            <a:extLst>
              <a:ext uri="{FF2B5EF4-FFF2-40B4-BE49-F238E27FC236}">
                <a16:creationId xmlns:a16="http://schemas.microsoft.com/office/drawing/2014/main" id="{1F72FC4B-BA6F-4049-B949-9BB713389E7F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" name="Titel 4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endParaRPr lang="de-DE"/>
          </a:p>
        </p:txBody>
      </p:sp>
      <p:sp>
        <p:nvSpPr>
          <p:cNvPr id="7" name="Fußzeilenplatzhalter 1">
            <a:extLst>
              <a:ext uri="{FF2B5EF4-FFF2-40B4-BE49-F238E27FC236}">
                <a16:creationId xmlns:a16="http://schemas.microsoft.com/office/drawing/2014/main" id="{131D2068-9198-4C1F-B8BC-A5FE659554FF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55555"/>
                </a:solidFill>
                <a:latin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de-DE"/>
              <a:t>Service Division Vehicle Inspection 2020</a:t>
            </a:r>
          </a:p>
        </p:txBody>
      </p:sp>
      <p:sp>
        <p:nvSpPr>
          <p:cNvPr id="8" name="Foliennummernplatzhalter 2">
            <a:extLst>
              <a:ext uri="{FF2B5EF4-FFF2-40B4-BE49-F238E27FC236}">
                <a16:creationId xmlns:a16="http://schemas.microsoft.com/office/drawing/2014/main" id="{5C38A816-5DE8-4FE5-9C0F-BB9080713955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 eaLnBrk="0" hangingPunct="0">
              <a:defRPr>
                <a:solidFill>
                  <a:srgbClr val="555555"/>
                </a:solidFill>
              </a:defRPr>
            </a:lvl1pPr>
          </a:lstStyle>
          <a:p>
            <a:fld id="{F6551FBE-3683-4E7F-821C-2C99188A55E5}" type="slidenum">
              <a:rPr lang="de-DE" altLang="fr-FR"/>
              <a:pPr/>
              <a:t>‹#›</a:t>
            </a:fld>
            <a:endParaRPr lang="de-DE" altLang="fr-FR"/>
          </a:p>
        </p:txBody>
      </p:sp>
    </p:spTree>
    <p:extLst>
      <p:ext uri="{BB962C8B-B14F-4D97-AF65-F5344CB8AC3E}">
        <p14:creationId xmlns:p14="http://schemas.microsoft.com/office/powerpoint/2010/main" val="3647245821"/>
      </p:ext>
    </p:extLst>
  </p:cSld>
  <p:clrMapOvr>
    <a:masterClrMapping/>
  </p:clrMapOvr>
  <p:transition spd="med">
    <p:fade/>
  </p:transition>
</p:sldLayout>
</file>

<file path=ppt/slideLayouts/slideLayout21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ase_Map_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Grafik 197">
            <a:extLst>
              <a:ext uri="{FF2B5EF4-FFF2-40B4-BE49-F238E27FC236}">
                <a16:creationId xmlns:a16="http://schemas.microsoft.com/office/drawing/2014/main" id="{28C93460-1203-4687-8AC9-7D751C49CD07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4" name="Rest">
            <a:extLst>
              <a:ext uri="{FF2B5EF4-FFF2-40B4-BE49-F238E27FC236}">
                <a16:creationId xmlns:a16="http://schemas.microsoft.com/office/drawing/2014/main" id="{932BC0C4-E245-4712-ABD3-941B30747D3F}"/>
              </a:ext>
            </a:extLst>
          </p:cNvPr>
          <p:cNvGrpSpPr>
            <a:grpSpLocks/>
          </p:cNvGrpSpPr>
          <p:nvPr userDrawn="1"/>
        </p:nvGrpSpPr>
        <p:grpSpPr bwMode="auto">
          <a:xfrm>
            <a:off x="2932113" y="1449388"/>
            <a:ext cx="7524750" cy="3933825"/>
            <a:chOff x="2932179" y="1697550"/>
            <a:chExt cx="7525080" cy="3932531"/>
          </a:xfrm>
        </p:grpSpPr>
        <p:sp>
          <p:nvSpPr>
            <p:cNvPr id="6" name="Zimbabwe" descr="© INSCALE GmbH, 05.05.2010&#10;http://www.presentationload.com/">
              <a:extLst>
                <a:ext uri="{FF2B5EF4-FFF2-40B4-BE49-F238E27FC236}">
                  <a16:creationId xmlns:a16="http://schemas.microsoft.com/office/drawing/2014/main" id="{CE5F1E6E-2ACB-480A-9FB9-02779C101932}"/>
                </a:ext>
              </a:extLst>
            </p:cNvPr>
            <p:cNvSpPr>
              <a:spLocks/>
            </p:cNvSpPr>
            <p:nvPr/>
          </p:nvSpPr>
          <p:spPr bwMode="gray">
            <a:xfrm>
              <a:off x="6337515" y="5085747"/>
              <a:ext cx="244486" cy="249156"/>
            </a:xfrm>
            <a:custGeom>
              <a:avLst/>
              <a:gdLst>
                <a:gd name="T0" fmla="*/ 2147483647 w 552"/>
                <a:gd name="T1" fmla="*/ 2147483647 h 552"/>
                <a:gd name="T2" fmla="*/ 2147483647 w 552"/>
                <a:gd name="T3" fmla="*/ 2147483647 h 552"/>
                <a:gd name="T4" fmla="*/ 2147483647 w 552"/>
                <a:gd name="T5" fmla="*/ 2147483647 h 552"/>
                <a:gd name="T6" fmla="*/ 2147483647 w 552"/>
                <a:gd name="T7" fmla="*/ 2147483647 h 552"/>
                <a:gd name="T8" fmla="*/ 2147483647 w 552"/>
                <a:gd name="T9" fmla="*/ 2147483647 h 552"/>
                <a:gd name="T10" fmla="*/ 2147483647 w 552"/>
                <a:gd name="T11" fmla="*/ 2147483647 h 552"/>
                <a:gd name="T12" fmla="*/ 2147483647 w 552"/>
                <a:gd name="T13" fmla="*/ 2147483647 h 552"/>
                <a:gd name="T14" fmla="*/ 2147483647 w 552"/>
                <a:gd name="T15" fmla="*/ 2147483647 h 552"/>
                <a:gd name="T16" fmla="*/ 2147483647 w 552"/>
                <a:gd name="T17" fmla="*/ 2147483647 h 552"/>
                <a:gd name="T18" fmla="*/ 2147483647 w 552"/>
                <a:gd name="T19" fmla="*/ 2147483647 h 552"/>
                <a:gd name="T20" fmla="*/ 2147483647 w 552"/>
                <a:gd name="T21" fmla="*/ 2147483647 h 552"/>
                <a:gd name="T22" fmla="*/ 2147483647 w 552"/>
                <a:gd name="T23" fmla="*/ 2147483647 h 552"/>
                <a:gd name="T24" fmla="*/ 2147483647 w 552"/>
                <a:gd name="T25" fmla="*/ 2147483647 h 552"/>
                <a:gd name="T26" fmla="*/ 2147483647 w 552"/>
                <a:gd name="T27" fmla="*/ 2147483647 h 552"/>
                <a:gd name="T28" fmla="*/ 2147483647 w 552"/>
                <a:gd name="T29" fmla="*/ 2147483647 h 552"/>
                <a:gd name="T30" fmla="*/ 2147483647 w 552"/>
                <a:gd name="T31" fmla="*/ 2147483647 h 552"/>
                <a:gd name="T32" fmla="*/ 2147483647 w 552"/>
                <a:gd name="T33" fmla="*/ 2147483647 h 552"/>
                <a:gd name="T34" fmla="*/ 2147483647 w 552"/>
                <a:gd name="T35" fmla="*/ 2147483647 h 552"/>
                <a:gd name="T36" fmla="*/ 2147483647 w 552"/>
                <a:gd name="T37" fmla="*/ 2147483647 h 552"/>
                <a:gd name="T38" fmla="*/ 2147483647 w 552"/>
                <a:gd name="T39" fmla="*/ 2147483647 h 552"/>
                <a:gd name="T40" fmla="*/ 2147483647 w 552"/>
                <a:gd name="T41" fmla="*/ 2147483647 h 552"/>
                <a:gd name="T42" fmla="*/ 2147483647 w 552"/>
                <a:gd name="T43" fmla="*/ 2147483647 h 552"/>
                <a:gd name="T44" fmla="*/ 2147483647 w 552"/>
                <a:gd name="T45" fmla="*/ 2147483647 h 552"/>
                <a:gd name="T46" fmla="*/ 2147483647 w 552"/>
                <a:gd name="T47" fmla="*/ 2147483647 h 552"/>
                <a:gd name="T48" fmla="*/ 2147483647 w 552"/>
                <a:gd name="T49" fmla="*/ 2147483647 h 552"/>
                <a:gd name="T50" fmla="*/ 2147483647 w 552"/>
                <a:gd name="T51" fmla="*/ 2147483647 h 552"/>
                <a:gd name="T52" fmla="*/ 2147483647 w 552"/>
                <a:gd name="T53" fmla="*/ 2147483647 h 552"/>
                <a:gd name="T54" fmla="*/ 2147483647 w 552"/>
                <a:gd name="T55" fmla="*/ 2147483647 h 552"/>
                <a:gd name="T56" fmla="*/ 2147483647 w 552"/>
                <a:gd name="T57" fmla="*/ 2147483647 h 552"/>
                <a:gd name="T58" fmla="*/ 2147483647 w 552"/>
                <a:gd name="T59" fmla="*/ 2147483647 h 552"/>
                <a:gd name="T60" fmla="*/ 2147483647 w 552"/>
                <a:gd name="T61" fmla="*/ 2147483647 h 552"/>
                <a:gd name="T62" fmla="*/ 2147483647 w 552"/>
                <a:gd name="T63" fmla="*/ 2147483647 h 552"/>
                <a:gd name="T64" fmla="*/ 2147483647 w 552"/>
                <a:gd name="T65" fmla="*/ 2147483647 h 552"/>
                <a:gd name="T66" fmla="*/ 2147483647 w 552"/>
                <a:gd name="T67" fmla="*/ 2147483647 h 552"/>
                <a:gd name="T68" fmla="*/ 2147483647 w 552"/>
                <a:gd name="T69" fmla="*/ 2147483647 h 552"/>
                <a:gd name="T70" fmla="*/ 2147483647 w 552"/>
                <a:gd name="T71" fmla="*/ 2147483647 h 552"/>
                <a:gd name="T72" fmla="*/ 2147483647 w 552"/>
                <a:gd name="T73" fmla="*/ 2147483647 h 552"/>
                <a:gd name="T74" fmla="*/ 2147483647 w 552"/>
                <a:gd name="T75" fmla="*/ 0 h 552"/>
                <a:gd name="T76" fmla="*/ 2147483647 w 552"/>
                <a:gd name="T77" fmla="*/ 2147483647 h 552"/>
                <a:gd name="T78" fmla="*/ 2147483647 w 552"/>
                <a:gd name="T79" fmla="*/ 2147483647 h 552"/>
                <a:gd name="T80" fmla="*/ 2147483647 w 552"/>
                <a:gd name="T81" fmla="*/ 2147483647 h 552"/>
                <a:gd name="T82" fmla="*/ 2147483647 w 552"/>
                <a:gd name="T83" fmla="*/ 2147483647 h 552"/>
                <a:gd name="T84" fmla="*/ 2147483647 w 552"/>
                <a:gd name="T85" fmla="*/ 2147483647 h 552"/>
                <a:gd name="T86" fmla="*/ 2147483647 w 552"/>
                <a:gd name="T87" fmla="*/ 2147483647 h 552"/>
                <a:gd name="T88" fmla="*/ 2147483647 w 552"/>
                <a:gd name="T89" fmla="*/ 2147483647 h 552"/>
                <a:gd name="T90" fmla="*/ 2147483647 w 552"/>
                <a:gd name="T91" fmla="*/ 2147483647 h 552"/>
                <a:gd name="T92" fmla="*/ 2147483647 w 552"/>
                <a:gd name="T93" fmla="*/ 2147483647 h 552"/>
                <a:gd name="T94" fmla="*/ 2147483647 w 552"/>
                <a:gd name="T95" fmla="*/ 2147483647 h 552"/>
                <a:gd name="T96" fmla="*/ 2147483647 w 552"/>
                <a:gd name="T97" fmla="*/ 2147483647 h 552"/>
                <a:gd name="T98" fmla="*/ 2147483647 w 552"/>
                <a:gd name="T99" fmla="*/ 2147483647 h 552"/>
                <a:gd name="T100" fmla="*/ 2147483647 w 552"/>
                <a:gd name="T101" fmla="*/ 2147483647 h 552"/>
                <a:gd name="T102" fmla="*/ 2147483647 w 552"/>
                <a:gd name="T103" fmla="*/ 2147483647 h 55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552"/>
                <a:gd name="T157" fmla="*/ 0 h 552"/>
                <a:gd name="T158" fmla="*/ 552 w 552"/>
                <a:gd name="T159" fmla="*/ 552 h 55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552" h="552">
                  <a:moveTo>
                    <a:pt x="18" y="204"/>
                  </a:moveTo>
                  <a:lnTo>
                    <a:pt x="18" y="234"/>
                  </a:lnTo>
                  <a:lnTo>
                    <a:pt x="30" y="234"/>
                  </a:lnTo>
                  <a:lnTo>
                    <a:pt x="36" y="240"/>
                  </a:lnTo>
                  <a:lnTo>
                    <a:pt x="48" y="264"/>
                  </a:lnTo>
                  <a:lnTo>
                    <a:pt x="54" y="270"/>
                  </a:lnTo>
                  <a:lnTo>
                    <a:pt x="54" y="294"/>
                  </a:lnTo>
                  <a:lnTo>
                    <a:pt x="72" y="330"/>
                  </a:lnTo>
                  <a:lnTo>
                    <a:pt x="84" y="336"/>
                  </a:lnTo>
                  <a:lnTo>
                    <a:pt x="102" y="354"/>
                  </a:lnTo>
                  <a:lnTo>
                    <a:pt x="132" y="354"/>
                  </a:lnTo>
                  <a:lnTo>
                    <a:pt x="138" y="360"/>
                  </a:lnTo>
                  <a:lnTo>
                    <a:pt x="138" y="390"/>
                  </a:lnTo>
                  <a:lnTo>
                    <a:pt x="168" y="390"/>
                  </a:lnTo>
                  <a:lnTo>
                    <a:pt x="174" y="414"/>
                  </a:lnTo>
                  <a:lnTo>
                    <a:pt x="168" y="420"/>
                  </a:lnTo>
                  <a:lnTo>
                    <a:pt x="168" y="450"/>
                  </a:lnTo>
                  <a:lnTo>
                    <a:pt x="186" y="450"/>
                  </a:lnTo>
                  <a:lnTo>
                    <a:pt x="186" y="480"/>
                  </a:lnTo>
                  <a:lnTo>
                    <a:pt x="198" y="480"/>
                  </a:lnTo>
                  <a:lnTo>
                    <a:pt x="216" y="486"/>
                  </a:lnTo>
                  <a:lnTo>
                    <a:pt x="228" y="486"/>
                  </a:lnTo>
                  <a:lnTo>
                    <a:pt x="246" y="492"/>
                  </a:lnTo>
                  <a:lnTo>
                    <a:pt x="264" y="510"/>
                  </a:lnTo>
                  <a:lnTo>
                    <a:pt x="270" y="522"/>
                  </a:lnTo>
                  <a:lnTo>
                    <a:pt x="270" y="528"/>
                  </a:lnTo>
                  <a:lnTo>
                    <a:pt x="252" y="528"/>
                  </a:lnTo>
                  <a:lnTo>
                    <a:pt x="312" y="528"/>
                  </a:lnTo>
                  <a:lnTo>
                    <a:pt x="324" y="534"/>
                  </a:lnTo>
                  <a:lnTo>
                    <a:pt x="330" y="534"/>
                  </a:lnTo>
                  <a:lnTo>
                    <a:pt x="342" y="540"/>
                  </a:lnTo>
                  <a:lnTo>
                    <a:pt x="402" y="540"/>
                  </a:lnTo>
                  <a:lnTo>
                    <a:pt x="420" y="552"/>
                  </a:lnTo>
                  <a:lnTo>
                    <a:pt x="486" y="468"/>
                  </a:lnTo>
                  <a:lnTo>
                    <a:pt x="504" y="462"/>
                  </a:lnTo>
                  <a:lnTo>
                    <a:pt x="492" y="444"/>
                  </a:lnTo>
                  <a:lnTo>
                    <a:pt x="504" y="432"/>
                  </a:lnTo>
                  <a:lnTo>
                    <a:pt x="504" y="402"/>
                  </a:lnTo>
                  <a:lnTo>
                    <a:pt x="516" y="396"/>
                  </a:lnTo>
                  <a:lnTo>
                    <a:pt x="528" y="384"/>
                  </a:lnTo>
                  <a:lnTo>
                    <a:pt x="528" y="372"/>
                  </a:lnTo>
                  <a:lnTo>
                    <a:pt x="540" y="360"/>
                  </a:lnTo>
                  <a:lnTo>
                    <a:pt x="546" y="348"/>
                  </a:lnTo>
                  <a:lnTo>
                    <a:pt x="546" y="342"/>
                  </a:lnTo>
                  <a:lnTo>
                    <a:pt x="522" y="318"/>
                  </a:lnTo>
                  <a:lnTo>
                    <a:pt x="522" y="306"/>
                  </a:lnTo>
                  <a:lnTo>
                    <a:pt x="540" y="288"/>
                  </a:lnTo>
                  <a:lnTo>
                    <a:pt x="522" y="264"/>
                  </a:lnTo>
                  <a:lnTo>
                    <a:pt x="540" y="252"/>
                  </a:lnTo>
                  <a:lnTo>
                    <a:pt x="540" y="240"/>
                  </a:lnTo>
                  <a:lnTo>
                    <a:pt x="546" y="240"/>
                  </a:lnTo>
                  <a:lnTo>
                    <a:pt x="546" y="234"/>
                  </a:lnTo>
                  <a:lnTo>
                    <a:pt x="552" y="228"/>
                  </a:lnTo>
                  <a:lnTo>
                    <a:pt x="552" y="216"/>
                  </a:lnTo>
                  <a:lnTo>
                    <a:pt x="540" y="192"/>
                  </a:lnTo>
                  <a:lnTo>
                    <a:pt x="540" y="180"/>
                  </a:lnTo>
                  <a:lnTo>
                    <a:pt x="546" y="174"/>
                  </a:lnTo>
                  <a:lnTo>
                    <a:pt x="546" y="168"/>
                  </a:lnTo>
                  <a:lnTo>
                    <a:pt x="552" y="162"/>
                  </a:lnTo>
                  <a:lnTo>
                    <a:pt x="540" y="150"/>
                  </a:lnTo>
                  <a:lnTo>
                    <a:pt x="552" y="138"/>
                  </a:lnTo>
                  <a:lnTo>
                    <a:pt x="540" y="120"/>
                  </a:lnTo>
                  <a:lnTo>
                    <a:pt x="546" y="114"/>
                  </a:lnTo>
                  <a:lnTo>
                    <a:pt x="552" y="102"/>
                  </a:lnTo>
                  <a:lnTo>
                    <a:pt x="552" y="96"/>
                  </a:lnTo>
                  <a:lnTo>
                    <a:pt x="540" y="84"/>
                  </a:lnTo>
                  <a:lnTo>
                    <a:pt x="528" y="84"/>
                  </a:lnTo>
                  <a:lnTo>
                    <a:pt x="510" y="66"/>
                  </a:lnTo>
                  <a:lnTo>
                    <a:pt x="498" y="66"/>
                  </a:lnTo>
                  <a:lnTo>
                    <a:pt x="486" y="72"/>
                  </a:lnTo>
                  <a:lnTo>
                    <a:pt x="480" y="72"/>
                  </a:lnTo>
                  <a:lnTo>
                    <a:pt x="462" y="48"/>
                  </a:lnTo>
                  <a:lnTo>
                    <a:pt x="444" y="48"/>
                  </a:lnTo>
                  <a:lnTo>
                    <a:pt x="432" y="30"/>
                  </a:lnTo>
                  <a:lnTo>
                    <a:pt x="372" y="30"/>
                  </a:lnTo>
                  <a:lnTo>
                    <a:pt x="366" y="0"/>
                  </a:lnTo>
                  <a:lnTo>
                    <a:pt x="330" y="0"/>
                  </a:lnTo>
                  <a:lnTo>
                    <a:pt x="294" y="12"/>
                  </a:lnTo>
                  <a:lnTo>
                    <a:pt x="282" y="24"/>
                  </a:lnTo>
                  <a:lnTo>
                    <a:pt x="258" y="36"/>
                  </a:lnTo>
                  <a:lnTo>
                    <a:pt x="258" y="72"/>
                  </a:lnTo>
                  <a:lnTo>
                    <a:pt x="252" y="78"/>
                  </a:lnTo>
                  <a:lnTo>
                    <a:pt x="240" y="78"/>
                  </a:lnTo>
                  <a:lnTo>
                    <a:pt x="228" y="84"/>
                  </a:lnTo>
                  <a:lnTo>
                    <a:pt x="210" y="90"/>
                  </a:lnTo>
                  <a:lnTo>
                    <a:pt x="198" y="96"/>
                  </a:lnTo>
                  <a:lnTo>
                    <a:pt x="192" y="102"/>
                  </a:lnTo>
                  <a:lnTo>
                    <a:pt x="180" y="126"/>
                  </a:lnTo>
                  <a:lnTo>
                    <a:pt x="174" y="132"/>
                  </a:lnTo>
                  <a:lnTo>
                    <a:pt x="174" y="138"/>
                  </a:lnTo>
                  <a:lnTo>
                    <a:pt x="168" y="144"/>
                  </a:lnTo>
                  <a:lnTo>
                    <a:pt x="162" y="156"/>
                  </a:lnTo>
                  <a:lnTo>
                    <a:pt x="132" y="186"/>
                  </a:lnTo>
                  <a:lnTo>
                    <a:pt x="108" y="198"/>
                  </a:lnTo>
                  <a:lnTo>
                    <a:pt x="90" y="198"/>
                  </a:lnTo>
                  <a:lnTo>
                    <a:pt x="90" y="192"/>
                  </a:lnTo>
                  <a:lnTo>
                    <a:pt x="78" y="180"/>
                  </a:lnTo>
                  <a:lnTo>
                    <a:pt x="66" y="180"/>
                  </a:lnTo>
                  <a:lnTo>
                    <a:pt x="66" y="192"/>
                  </a:lnTo>
                  <a:lnTo>
                    <a:pt x="54" y="192"/>
                  </a:lnTo>
                  <a:lnTo>
                    <a:pt x="42" y="180"/>
                  </a:lnTo>
                  <a:lnTo>
                    <a:pt x="42" y="174"/>
                  </a:lnTo>
                  <a:lnTo>
                    <a:pt x="0" y="174"/>
                  </a:lnTo>
                  <a:lnTo>
                    <a:pt x="6" y="192"/>
                  </a:lnTo>
                  <a:lnTo>
                    <a:pt x="18" y="204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7" name="Zambia" descr="© INSCALE GmbH, 05.05.2010&#10;http://www.presentationload.com/">
              <a:extLst>
                <a:ext uri="{FF2B5EF4-FFF2-40B4-BE49-F238E27FC236}">
                  <a16:creationId xmlns:a16="http://schemas.microsoft.com/office/drawing/2014/main" id="{EEA589EF-C1C1-4CC8-9872-05727D4EA4B6}"/>
                </a:ext>
              </a:extLst>
            </p:cNvPr>
            <p:cNvSpPr>
              <a:spLocks/>
            </p:cNvSpPr>
            <p:nvPr/>
          </p:nvSpPr>
          <p:spPr bwMode="gray">
            <a:xfrm>
              <a:off x="6239086" y="4815961"/>
              <a:ext cx="369904" cy="358657"/>
            </a:xfrm>
            <a:custGeom>
              <a:avLst/>
              <a:gdLst>
                <a:gd name="T0" fmla="*/ 2147483647 w 834"/>
                <a:gd name="T1" fmla="*/ 2147483647 h 798"/>
                <a:gd name="T2" fmla="*/ 2147483647 w 834"/>
                <a:gd name="T3" fmla="*/ 2147483647 h 798"/>
                <a:gd name="T4" fmla="*/ 2147483647 w 834"/>
                <a:gd name="T5" fmla="*/ 2147483647 h 798"/>
                <a:gd name="T6" fmla="*/ 2147483647 w 834"/>
                <a:gd name="T7" fmla="*/ 2147483647 h 798"/>
                <a:gd name="T8" fmla="*/ 2147483647 w 834"/>
                <a:gd name="T9" fmla="*/ 2147483647 h 798"/>
                <a:gd name="T10" fmla="*/ 2147483647 w 834"/>
                <a:gd name="T11" fmla="*/ 2147483647 h 798"/>
                <a:gd name="T12" fmla="*/ 2147483647 w 834"/>
                <a:gd name="T13" fmla="*/ 2147483647 h 798"/>
                <a:gd name="T14" fmla="*/ 2147483647 w 834"/>
                <a:gd name="T15" fmla="*/ 2147483647 h 798"/>
                <a:gd name="T16" fmla="*/ 2147483647 w 834"/>
                <a:gd name="T17" fmla="*/ 2147483647 h 798"/>
                <a:gd name="T18" fmla="*/ 2147483647 w 834"/>
                <a:gd name="T19" fmla="*/ 2147483647 h 798"/>
                <a:gd name="T20" fmla="*/ 2147483647 w 834"/>
                <a:gd name="T21" fmla="*/ 2147483647 h 798"/>
                <a:gd name="T22" fmla="*/ 2147483647 w 834"/>
                <a:gd name="T23" fmla="*/ 2147483647 h 798"/>
                <a:gd name="T24" fmla="*/ 2147483647 w 834"/>
                <a:gd name="T25" fmla="*/ 2147483647 h 798"/>
                <a:gd name="T26" fmla="*/ 2147483647 w 834"/>
                <a:gd name="T27" fmla="*/ 2147483647 h 798"/>
                <a:gd name="T28" fmla="*/ 2147483647 w 834"/>
                <a:gd name="T29" fmla="*/ 2147483647 h 798"/>
                <a:gd name="T30" fmla="*/ 2147483647 w 834"/>
                <a:gd name="T31" fmla="*/ 2147483647 h 798"/>
                <a:gd name="T32" fmla="*/ 2147483647 w 834"/>
                <a:gd name="T33" fmla="*/ 2147483647 h 798"/>
                <a:gd name="T34" fmla="*/ 2147483647 w 834"/>
                <a:gd name="T35" fmla="*/ 2147483647 h 798"/>
                <a:gd name="T36" fmla="*/ 2147483647 w 834"/>
                <a:gd name="T37" fmla="*/ 2147483647 h 798"/>
                <a:gd name="T38" fmla="*/ 2147483647 w 834"/>
                <a:gd name="T39" fmla="*/ 2147483647 h 798"/>
                <a:gd name="T40" fmla="*/ 2147483647 w 834"/>
                <a:gd name="T41" fmla="*/ 2147483647 h 798"/>
                <a:gd name="T42" fmla="*/ 2147483647 w 834"/>
                <a:gd name="T43" fmla="*/ 2147483647 h 798"/>
                <a:gd name="T44" fmla="*/ 2147483647 w 834"/>
                <a:gd name="T45" fmla="*/ 2147483647 h 798"/>
                <a:gd name="T46" fmla="*/ 2147483647 w 834"/>
                <a:gd name="T47" fmla="*/ 2147483647 h 798"/>
                <a:gd name="T48" fmla="*/ 2147483647 w 834"/>
                <a:gd name="T49" fmla="*/ 2147483647 h 798"/>
                <a:gd name="T50" fmla="*/ 2147483647 w 834"/>
                <a:gd name="T51" fmla="*/ 2147483647 h 798"/>
                <a:gd name="T52" fmla="*/ 2147483647 w 834"/>
                <a:gd name="T53" fmla="*/ 2147483647 h 798"/>
                <a:gd name="T54" fmla="*/ 2147483647 w 834"/>
                <a:gd name="T55" fmla="*/ 2147483647 h 798"/>
                <a:gd name="T56" fmla="*/ 2147483647 w 834"/>
                <a:gd name="T57" fmla="*/ 2147483647 h 798"/>
                <a:gd name="T58" fmla="*/ 2147483647 w 834"/>
                <a:gd name="T59" fmla="*/ 2147483647 h 798"/>
                <a:gd name="T60" fmla="*/ 2147483647 w 834"/>
                <a:gd name="T61" fmla="*/ 2147483647 h 798"/>
                <a:gd name="T62" fmla="*/ 2147483647 w 834"/>
                <a:gd name="T63" fmla="*/ 2147483647 h 798"/>
                <a:gd name="T64" fmla="*/ 2147483647 w 834"/>
                <a:gd name="T65" fmla="*/ 2147483647 h 798"/>
                <a:gd name="T66" fmla="*/ 2147483647 w 834"/>
                <a:gd name="T67" fmla="*/ 2147483647 h 798"/>
                <a:gd name="T68" fmla="*/ 2147483647 w 834"/>
                <a:gd name="T69" fmla="*/ 2147483647 h 798"/>
                <a:gd name="T70" fmla="*/ 2147483647 w 834"/>
                <a:gd name="T71" fmla="*/ 2147483647 h 798"/>
                <a:gd name="T72" fmla="*/ 2147483647 w 834"/>
                <a:gd name="T73" fmla="*/ 2147483647 h 798"/>
                <a:gd name="T74" fmla="*/ 2147483647 w 834"/>
                <a:gd name="T75" fmla="*/ 2147483647 h 798"/>
                <a:gd name="T76" fmla="*/ 2147483647 w 834"/>
                <a:gd name="T77" fmla="*/ 2147483647 h 798"/>
                <a:gd name="T78" fmla="*/ 2147483647 w 834"/>
                <a:gd name="T79" fmla="*/ 2147483647 h 798"/>
                <a:gd name="T80" fmla="*/ 2147483647 w 834"/>
                <a:gd name="T81" fmla="*/ 2147483647 h 798"/>
                <a:gd name="T82" fmla="*/ 2147483647 w 834"/>
                <a:gd name="T83" fmla="*/ 2147483647 h 798"/>
                <a:gd name="T84" fmla="*/ 2147483647 w 834"/>
                <a:gd name="T85" fmla="*/ 2147483647 h 798"/>
                <a:gd name="T86" fmla="*/ 2147483647 w 834"/>
                <a:gd name="T87" fmla="*/ 2147483647 h 798"/>
                <a:gd name="T88" fmla="*/ 2147483647 w 834"/>
                <a:gd name="T89" fmla="*/ 2147483647 h 798"/>
                <a:gd name="T90" fmla="*/ 2147483647 w 834"/>
                <a:gd name="T91" fmla="*/ 2147483647 h 798"/>
                <a:gd name="T92" fmla="*/ 2147483647 w 834"/>
                <a:gd name="T93" fmla="*/ 2147483647 h 798"/>
                <a:gd name="T94" fmla="*/ 2147483647 w 834"/>
                <a:gd name="T95" fmla="*/ 2147483647 h 798"/>
                <a:gd name="T96" fmla="*/ 2147483647 w 834"/>
                <a:gd name="T97" fmla="*/ 2147483647 h 798"/>
                <a:gd name="T98" fmla="*/ 2147483647 w 834"/>
                <a:gd name="T99" fmla="*/ 2147483647 h 798"/>
                <a:gd name="T100" fmla="*/ 2147483647 w 834"/>
                <a:gd name="T101" fmla="*/ 2147483647 h 798"/>
                <a:gd name="T102" fmla="*/ 2147483647 w 834"/>
                <a:gd name="T103" fmla="*/ 2147483647 h 798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834"/>
                <a:gd name="T157" fmla="*/ 0 h 798"/>
                <a:gd name="T158" fmla="*/ 834 w 834"/>
                <a:gd name="T159" fmla="*/ 798 h 798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834" h="798">
                  <a:moveTo>
                    <a:pt x="822" y="186"/>
                  </a:moveTo>
                  <a:lnTo>
                    <a:pt x="822" y="162"/>
                  </a:lnTo>
                  <a:lnTo>
                    <a:pt x="816" y="168"/>
                  </a:lnTo>
                  <a:lnTo>
                    <a:pt x="810" y="168"/>
                  </a:lnTo>
                  <a:lnTo>
                    <a:pt x="810" y="126"/>
                  </a:lnTo>
                  <a:lnTo>
                    <a:pt x="798" y="114"/>
                  </a:lnTo>
                  <a:lnTo>
                    <a:pt x="786" y="114"/>
                  </a:lnTo>
                  <a:lnTo>
                    <a:pt x="786" y="102"/>
                  </a:lnTo>
                  <a:lnTo>
                    <a:pt x="768" y="90"/>
                  </a:lnTo>
                  <a:lnTo>
                    <a:pt x="750" y="90"/>
                  </a:lnTo>
                  <a:lnTo>
                    <a:pt x="750" y="72"/>
                  </a:lnTo>
                  <a:lnTo>
                    <a:pt x="738" y="78"/>
                  </a:lnTo>
                  <a:lnTo>
                    <a:pt x="726" y="78"/>
                  </a:lnTo>
                  <a:lnTo>
                    <a:pt x="708" y="60"/>
                  </a:lnTo>
                  <a:lnTo>
                    <a:pt x="690" y="60"/>
                  </a:lnTo>
                  <a:lnTo>
                    <a:pt x="684" y="54"/>
                  </a:lnTo>
                  <a:lnTo>
                    <a:pt x="684" y="36"/>
                  </a:lnTo>
                  <a:lnTo>
                    <a:pt x="672" y="42"/>
                  </a:lnTo>
                  <a:lnTo>
                    <a:pt x="654" y="42"/>
                  </a:lnTo>
                  <a:lnTo>
                    <a:pt x="648" y="54"/>
                  </a:lnTo>
                  <a:lnTo>
                    <a:pt x="642" y="60"/>
                  </a:lnTo>
                  <a:lnTo>
                    <a:pt x="636" y="60"/>
                  </a:lnTo>
                  <a:lnTo>
                    <a:pt x="624" y="48"/>
                  </a:lnTo>
                  <a:lnTo>
                    <a:pt x="624" y="36"/>
                  </a:lnTo>
                  <a:lnTo>
                    <a:pt x="618" y="30"/>
                  </a:lnTo>
                  <a:lnTo>
                    <a:pt x="606" y="30"/>
                  </a:lnTo>
                  <a:lnTo>
                    <a:pt x="600" y="24"/>
                  </a:lnTo>
                  <a:lnTo>
                    <a:pt x="594" y="24"/>
                  </a:lnTo>
                  <a:lnTo>
                    <a:pt x="594" y="6"/>
                  </a:lnTo>
                  <a:lnTo>
                    <a:pt x="600" y="0"/>
                  </a:lnTo>
                  <a:lnTo>
                    <a:pt x="576" y="12"/>
                  </a:lnTo>
                  <a:lnTo>
                    <a:pt x="558" y="12"/>
                  </a:lnTo>
                  <a:lnTo>
                    <a:pt x="546" y="18"/>
                  </a:lnTo>
                  <a:lnTo>
                    <a:pt x="528" y="18"/>
                  </a:lnTo>
                  <a:lnTo>
                    <a:pt x="510" y="24"/>
                  </a:lnTo>
                  <a:lnTo>
                    <a:pt x="498" y="24"/>
                  </a:lnTo>
                  <a:lnTo>
                    <a:pt x="498" y="54"/>
                  </a:lnTo>
                  <a:lnTo>
                    <a:pt x="480" y="72"/>
                  </a:lnTo>
                  <a:lnTo>
                    <a:pt x="468" y="78"/>
                  </a:lnTo>
                  <a:lnTo>
                    <a:pt x="462" y="84"/>
                  </a:lnTo>
                  <a:lnTo>
                    <a:pt x="456" y="84"/>
                  </a:lnTo>
                  <a:lnTo>
                    <a:pt x="468" y="96"/>
                  </a:lnTo>
                  <a:lnTo>
                    <a:pt x="468" y="102"/>
                  </a:lnTo>
                  <a:lnTo>
                    <a:pt x="474" y="108"/>
                  </a:lnTo>
                  <a:lnTo>
                    <a:pt x="474" y="114"/>
                  </a:lnTo>
                  <a:lnTo>
                    <a:pt x="480" y="120"/>
                  </a:lnTo>
                  <a:lnTo>
                    <a:pt x="480" y="144"/>
                  </a:lnTo>
                  <a:lnTo>
                    <a:pt x="486" y="162"/>
                  </a:lnTo>
                  <a:lnTo>
                    <a:pt x="486" y="216"/>
                  </a:lnTo>
                  <a:lnTo>
                    <a:pt x="474" y="228"/>
                  </a:lnTo>
                  <a:lnTo>
                    <a:pt x="468" y="240"/>
                  </a:lnTo>
                  <a:lnTo>
                    <a:pt x="462" y="258"/>
                  </a:lnTo>
                  <a:lnTo>
                    <a:pt x="456" y="270"/>
                  </a:lnTo>
                  <a:lnTo>
                    <a:pt x="456" y="294"/>
                  </a:lnTo>
                  <a:lnTo>
                    <a:pt x="468" y="306"/>
                  </a:lnTo>
                  <a:lnTo>
                    <a:pt x="474" y="306"/>
                  </a:lnTo>
                  <a:lnTo>
                    <a:pt x="474" y="312"/>
                  </a:lnTo>
                  <a:lnTo>
                    <a:pt x="480" y="312"/>
                  </a:lnTo>
                  <a:lnTo>
                    <a:pt x="510" y="342"/>
                  </a:lnTo>
                  <a:lnTo>
                    <a:pt x="522" y="348"/>
                  </a:lnTo>
                  <a:lnTo>
                    <a:pt x="528" y="348"/>
                  </a:lnTo>
                  <a:lnTo>
                    <a:pt x="534" y="342"/>
                  </a:lnTo>
                  <a:lnTo>
                    <a:pt x="534" y="324"/>
                  </a:lnTo>
                  <a:lnTo>
                    <a:pt x="558" y="324"/>
                  </a:lnTo>
                  <a:lnTo>
                    <a:pt x="558" y="372"/>
                  </a:lnTo>
                  <a:lnTo>
                    <a:pt x="552" y="408"/>
                  </a:lnTo>
                  <a:lnTo>
                    <a:pt x="546" y="426"/>
                  </a:lnTo>
                  <a:lnTo>
                    <a:pt x="540" y="426"/>
                  </a:lnTo>
                  <a:lnTo>
                    <a:pt x="540" y="420"/>
                  </a:lnTo>
                  <a:lnTo>
                    <a:pt x="534" y="408"/>
                  </a:lnTo>
                  <a:lnTo>
                    <a:pt x="516" y="420"/>
                  </a:lnTo>
                  <a:lnTo>
                    <a:pt x="498" y="420"/>
                  </a:lnTo>
                  <a:lnTo>
                    <a:pt x="498" y="408"/>
                  </a:lnTo>
                  <a:lnTo>
                    <a:pt x="492" y="396"/>
                  </a:lnTo>
                  <a:lnTo>
                    <a:pt x="492" y="384"/>
                  </a:lnTo>
                  <a:lnTo>
                    <a:pt x="480" y="372"/>
                  </a:lnTo>
                  <a:lnTo>
                    <a:pt x="468" y="372"/>
                  </a:lnTo>
                  <a:lnTo>
                    <a:pt x="462" y="360"/>
                  </a:lnTo>
                  <a:lnTo>
                    <a:pt x="462" y="354"/>
                  </a:lnTo>
                  <a:lnTo>
                    <a:pt x="456" y="342"/>
                  </a:lnTo>
                  <a:lnTo>
                    <a:pt x="450" y="336"/>
                  </a:lnTo>
                  <a:lnTo>
                    <a:pt x="444" y="336"/>
                  </a:lnTo>
                  <a:lnTo>
                    <a:pt x="438" y="342"/>
                  </a:lnTo>
                  <a:lnTo>
                    <a:pt x="426" y="342"/>
                  </a:lnTo>
                  <a:lnTo>
                    <a:pt x="426" y="330"/>
                  </a:lnTo>
                  <a:lnTo>
                    <a:pt x="420" y="324"/>
                  </a:lnTo>
                  <a:lnTo>
                    <a:pt x="390" y="324"/>
                  </a:lnTo>
                  <a:lnTo>
                    <a:pt x="390" y="312"/>
                  </a:lnTo>
                  <a:lnTo>
                    <a:pt x="396" y="312"/>
                  </a:lnTo>
                  <a:lnTo>
                    <a:pt x="396" y="300"/>
                  </a:lnTo>
                  <a:lnTo>
                    <a:pt x="384" y="300"/>
                  </a:lnTo>
                  <a:lnTo>
                    <a:pt x="378" y="294"/>
                  </a:lnTo>
                  <a:lnTo>
                    <a:pt x="378" y="282"/>
                  </a:lnTo>
                  <a:lnTo>
                    <a:pt x="366" y="270"/>
                  </a:lnTo>
                  <a:lnTo>
                    <a:pt x="360" y="270"/>
                  </a:lnTo>
                  <a:lnTo>
                    <a:pt x="354" y="276"/>
                  </a:lnTo>
                  <a:lnTo>
                    <a:pt x="354" y="294"/>
                  </a:lnTo>
                  <a:lnTo>
                    <a:pt x="348" y="300"/>
                  </a:lnTo>
                  <a:lnTo>
                    <a:pt x="348" y="306"/>
                  </a:lnTo>
                  <a:lnTo>
                    <a:pt x="330" y="306"/>
                  </a:lnTo>
                  <a:lnTo>
                    <a:pt x="300" y="300"/>
                  </a:lnTo>
                  <a:lnTo>
                    <a:pt x="264" y="294"/>
                  </a:lnTo>
                  <a:lnTo>
                    <a:pt x="246" y="282"/>
                  </a:lnTo>
                  <a:lnTo>
                    <a:pt x="240" y="276"/>
                  </a:lnTo>
                  <a:lnTo>
                    <a:pt x="234" y="264"/>
                  </a:lnTo>
                  <a:lnTo>
                    <a:pt x="234" y="246"/>
                  </a:lnTo>
                  <a:lnTo>
                    <a:pt x="192" y="252"/>
                  </a:lnTo>
                  <a:lnTo>
                    <a:pt x="198" y="258"/>
                  </a:lnTo>
                  <a:lnTo>
                    <a:pt x="198" y="264"/>
                  </a:lnTo>
                  <a:lnTo>
                    <a:pt x="180" y="264"/>
                  </a:lnTo>
                  <a:lnTo>
                    <a:pt x="174" y="258"/>
                  </a:lnTo>
                  <a:lnTo>
                    <a:pt x="174" y="228"/>
                  </a:lnTo>
                  <a:lnTo>
                    <a:pt x="156" y="228"/>
                  </a:lnTo>
                  <a:lnTo>
                    <a:pt x="150" y="216"/>
                  </a:lnTo>
                  <a:lnTo>
                    <a:pt x="144" y="234"/>
                  </a:lnTo>
                  <a:lnTo>
                    <a:pt x="144" y="240"/>
                  </a:lnTo>
                  <a:lnTo>
                    <a:pt x="156" y="252"/>
                  </a:lnTo>
                  <a:lnTo>
                    <a:pt x="156" y="270"/>
                  </a:lnTo>
                  <a:lnTo>
                    <a:pt x="150" y="276"/>
                  </a:lnTo>
                  <a:lnTo>
                    <a:pt x="144" y="276"/>
                  </a:lnTo>
                  <a:lnTo>
                    <a:pt x="144" y="330"/>
                  </a:lnTo>
                  <a:lnTo>
                    <a:pt x="156" y="342"/>
                  </a:lnTo>
                  <a:lnTo>
                    <a:pt x="138" y="348"/>
                  </a:lnTo>
                  <a:lnTo>
                    <a:pt x="138" y="354"/>
                  </a:lnTo>
                  <a:lnTo>
                    <a:pt x="144" y="360"/>
                  </a:lnTo>
                  <a:lnTo>
                    <a:pt x="144" y="384"/>
                  </a:lnTo>
                  <a:lnTo>
                    <a:pt x="132" y="396"/>
                  </a:lnTo>
                  <a:lnTo>
                    <a:pt x="126" y="396"/>
                  </a:lnTo>
                  <a:lnTo>
                    <a:pt x="0" y="390"/>
                  </a:lnTo>
                  <a:lnTo>
                    <a:pt x="0" y="642"/>
                  </a:lnTo>
                  <a:lnTo>
                    <a:pt x="6" y="654"/>
                  </a:lnTo>
                  <a:lnTo>
                    <a:pt x="6" y="672"/>
                  </a:lnTo>
                  <a:lnTo>
                    <a:pt x="96" y="762"/>
                  </a:lnTo>
                  <a:lnTo>
                    <a:pt x="114" y="768"/>
                  </a:lnTo>
                  <a:lnTo>
                    <a:pt x="138" y="756"/>
                  </a:lnTo>
                  <a:lnTo>
                    <a:pt x="144" y="756"/>
                  </a:lnTo>
                  <a:lnTo>
                    <a:pt x="150" y="750"/>
                  </a:lnTo>
                  <a:lnTo>
                    <a:pt x="168" y="750"/>
                  </a:lnTo>
                  <a:lnTo>
                    <a:pt x="174" y="756"/>
                  </a:lnTo>
                  <a:lnTo>
                    <a:pt x="174" y="762"/>
                  </a:lnTo>
                  <a:lnTo>
                    <a:pt x="204" y="756"/>
                  </a:lnTo>
                  <a:lnTo>
                    <a:pt x="222" y="774"/>
                  </a:lnTo>
                  <a:lnTo>
                    <a:pt x="264" y="774"/>
                  </a:lnTo>
                  <a:lnTo>
                    <a:pt x="264" y="780"/>
                  </a:lnTo>
                  <a:lnTo>
                    <a:pt x="276" y="792"/>
                  </a:lnTo>
                  <a:lnTo>
                    <a:pt x="288" y="792"/>
                  </a:lnTo>
                  <a:lnTo>
                    <a:pt x="288" y="780"/>
                  </a:lnTo>
                  <a:lnTo>
                    <a:pt x="300" y="780"/>
                  </a:lnTo>
                  <a:lnTo>
                    <a:pt x="312" y="792"/>
                  </a:lnTo>
                  <a:lnTo>
                    <a:pt x="312" y="798"/>
                  </a:lnTo>
                  <a:lnTo>
                    <a:pt x="330" y="798"/>
                  </a:lnTo>
                  <a:lnTo>
                    <a:pt x="354" y="786"/>
                  </a:lnTo>
                  <a:lnTo>
                    <a:pt x="384" y="756"/>
                  </a:lnTo>
                  <a:lnTo>
                    <a:pt x="390" y="744"/>
                  </a:lnTo>
                  <a:lnTo>
                    <a:pt x="396" y="738"/>
                  </a:lnTo>
                  <a:lnTo>
                    <a:pt x="396" y="732"/>
                  </a:lnTo>
                  <a:lnTo>
                    <a:pt x="402" y="726"/>
                  </a:lnTo>
                  <a:lnTo>
                    <a:pt x="414" y="702"/>
                  </a:lnTo>
                  <a:lnTo>
                    <a:pt x="420" y="696"/>
                  </a:lnTo>
                  <a:lnTo>
                    <a:pt x="432" y="690"/>
                  </a:lnTo>
                  <a:lnTo>
                    <a:pt x="450" y="684"/>
                  </a:lnTo>
                  <a:lnTo>
                    <a:pt x="462" y="678"/>
                  </a:lnTo>
                  <a:lnTo>
                    <a:pt x="474" y="678"/>
                  </a:lnTo>
                  <a:lnTo>
                    <a:pt x="480" y="672"/>
                  </a:lnTo>
                  <a:lnTo>
                    <a:pt x="480" y="636"/>
                  </a:lnTo>
                  <a:lnTo>
                    <a:pt x="504" y="624"/>
                  </a:lnTo>
                  <a:lnTo>
                    <a:pt x="516" y="612"/>
                  </a:lnTo>
                  <a:lnTo>
                    <a:pt x="552" y="600"/>
                  </a:lnTo>
                  <a:lnTo>
                    <a:pt x="588" y="600"/>
                  </a:lnTo>
                  <a:lnTo>
                    <a:pt x="588" y="576"/>
                  </a:lnTo>
                  <a:lnTo>
                    <a:pt x="570" y="558"/>
                  </a:lnTo>
                  <a:lnTo>
                    <a:pt x="582" y="546"/>
                  </a:lnTo>
                  <a:lnTo>
                    <a:pt x="612" y="546"/>
                  </a:lnTo>
                  <a:lnTo>
                    <a:pt x="630" y="528"/>
                  </a:lnTo>
                  <a:lnTo>
                    <a:pt x="642" y="528"/>
                  </a:lnTo>
                  <a:lnTo>
                    <a:pt x="654" y="522"/>
                  </a:lnTo>
                  <a:lnTo>
                    <a:pt x="672" y="522"/>
                  </a:lnTo>
                  <a:lnTo>
                    <a:pt x="690" y="516"/>
                  </a:lnTo>
                  <a:lnTo>
                    <a:pt x="702" y="510"/>
                  </a:lnTo>
                  <a:lnTo>
                    <a:pt x="708" y="510"/>
                  </a:lnTo>
                  <a:lnTo>
                    <a:pt x="732" y="498"/>
                  </a:lnTo>
                  <a:lnTo>
                    <a:pt x="750" y="486"/>
                  </a:lnTo>
                  <a:lnTo>
                    <a:pt x="762" y="480"/>
                  </a:lnTo>
                  <a:lnTo>
                    <a:pt x="780" y="474"/>
                  </a:lnTo>
                  <a:lnTo>
                    <a:pt x="786" y="468"/>
                  </a:lnTo>
                  <a:lnTo>
                    <a:pt x="792" y="468"/>
                  </a:lnTo>
                  <a:lnTo>
                    <a:pt x="780" y="462"/>
                  </a:lnTo>
                  <a:lnTo>
                    <a:pt x="768" y="450"/>
                  </a:lnTo>
                  <a:lnTo>
                    <a:pt x="756" y="444"/>
                  </a:lnTo>
                  <a:lnTo>
                    <a:pt x="756" y="438"/>
                  </a:lnTo>
                  <a:lnTo>
                    <a:pt x="762" y="432"/>
                  </a:lnTo>
                  <a:lnTo>
                    <a:pt x="768" y="420"/>
                  </a:lnTo>
                  <a:lnTo>
                    <a:pt x="774" y="414"/>
                  </a:lnTo>
                  <a:lnTo>
                    <a:pt x="780" y="402"/>
                  </a:lnTo>
                  <a:lnTo>
                    <a:pt x="774" y="366"/>
                  </a:lnTo>
                  <a:lnTo>
                    <a:pt x="780" y="366"/>
                  </a:lnTo>
                  <a:lnTo>
                    <a:pt x="786" y="360"/>
                  </a:lnTo>
                  <a:lnTo>
                    <a:pt x="798" y="354"/>
                  </a:lnTo>
                  <a:lnTo>
                    <a:pt x="816" y="336"/>
                  </a:lnTo>
                  <a:lnTo>
                    <a:pt x="816" y="330"/>
                  </a:lnTo>
                  <a:lnTo>
                    <a:pt x="804" y="330"/>
                  </a:lnTo>
                  <a:lnTo>
                    <a:pt x="804" y="258"/>
                  </a:lnTo>
                  <a:lnTo>
                    <a:pt x="810" y="240"/>
                  </a:lnTo>
                  <a:lnTo>
                    <a:pt x="798" y="234"/>
                  </a:lnTo>
                  <a:lnTo>
                    <a:pt x="798" y="216"/>
                  </a:lnTo>
                  <a:lnTo>
                    <a:pt x="804" y="216"/>
                  </a:lnTo>
                  <a:lnTo>
                    <a:pt x="810" y="210"/>
                  </a:lnTo>
                  <a:lnTo>
                    <a:pt x="834" y="198"/>
                  </a:lnTo>
                  <a:lnTo>
                    <a:pt x="834" y="186"/>
                  </a:lnTo>
                  <a:lnTo>
                    <a:pt x="822" y="186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8" name="Yemen" descr="© INSCALE GmbH, 05.05.2010&#10;http://www.presentationload.com/">
              <a:extLst>
                <a:ext uri="{FF2B5EF4-FFF2-40B4-BE49-F238E27FC236}">
                  <a16:creationId xmlns:a16="http://schemas.microsoft.com/office/drawing/2014/main" id="{B149585C-0C7E-44FB-8071-3A3877AEEDA5}"/>
                </a:ext>
              </a:extLst>
            </p:cNvPr>
            <p:cNvSpPr>
              <a:spLocks/>
            </p:cNvSpPr>
            <p:nvPr/>
          </p:nvSpPr>
          <p:spPr bwMode="gray">
            <a:xfrm>
              <a:off x="6880464" y="3832035"/>
              <a:ext cx="325452" cy="225351"/>
            </a:xfrm>
            <a:custGeom>
              <a:avLst/>
              <a:gdLst>
                <a:gd name="T0" fmla="*/ 2147483647 w 732"/>
                <a:gd name="T1" fmla="*/ 2147483647 h 498"/>
                <a:gd name="T2" fmla="*/ 2147483647 w 732"/>
                <a:gd name="T3" fmla="*/ 2147483647 h 498"/>
                <a:gd name="T4" fmla="*/ 2147483647 w 732"/>
                <a:gd name="T5" fmla="*/ 2147483647 h 498"/>
                <a:gd name="T6" fmla="*/ 2147483647 w 732"/>
                <a:gd name="T7" fmla="*/ 2147483647 h 498"/>
                <a:gd name="T8" fmla="*/ 2147483647 w 732"/>
                <a:gd name="T9" fmla="*/ 2147483647 h 498"/>
                <a:gd name="T10" fmla="*/ 2147483647 w 732"/>
                <a:gd name="T11" fmla="*/ 2147483647 h 498"/>
                <a:gd name="T12" fmla="*/ 2147483647 w 732"/>
                <a:gd name="T13" fmla="*/ 2147483647 h 498"/>
                <a:gd name="T14" fmla="*/ 2147483647 w 732"/>
                <a:gd name="T15" fmla="*/ 2147483647 h 498"/>
                <a:gd name="T16" fmla="*/ 2147483647 w 732"/>
                <a:gd name="T17" fmla="*/ 2147483647 h 498"/>
                <a:gd name="T18" fmla="*/ 2147483647 w 732"/>
                <a:gd name="T19" fmla="*/ 2147483647 h 498"/>
                <a:gd name="T20" fmla="*/ 2147483647 w 732"/>
                <a:gd name="T21" fmla="*/ 2147483647 h 498"/>
                <a:gd name="T22" fmla="*/ 2147483647 w 732"/>
                <a:gd name="T23" fmla="*/ 2147483647 h 498"/>
                <a:gd name="T24" fmla="*/ 2147483647 w 732"/>
                <a:gd name="T25" fmla="*/ 2147483647 h 498"/>
                <a:gd name="T26" fmla="*/ 2147483647 w 732"/>
                <a:gd name="T27" fmla="*/ 2147483647 h 498"/>
                <a:gd name="T28" fmla="*/ 2147483647 w 732"/>
                <a:gd name="T29" fmla="*/ 2147483647 h 498"/>
                <a:gd name="T30" fmla="*/ 0 w 732"/>
                <a:gd name="T31" fmla="*/ 2147483647 h 498"/>
                <a:gd name="T32" fmla="*/ 2147483647 w 732"/>
                <a:gd name="T33" fmla="*/ 2147483647 h 498"/>
                <a:gd name="T34" fmla="*/ 2147483647 w 732"/>
                <a:gd name="T35" fmla="*/ 2147483647 h 498"/>
                <a:gd name="T36" fmla="*/ 2147483647 w 732"/>
                <a:gd name="T37" fmla="*/ 2147483647 h 498"/>
                <a:gd name="T38" fmla="*/ 2147483647 w 732"/>
                <a:gd name="T39" fmla="*/ 2147483647 h 498"/>
                <a:gd name="T40" fmla="*/ 2147483647 w 732"/>
                <a:gd name="T41" fmla="*/ 2147483647 h 498"/>
                <a:gd name="T42" fmla="*/ 2147483647 w 732"/>
                <a:gd name="T43" fmla="*/ 2147483647 h 498"/>
                <a:gd name="T44" fmla="*/ 2147483647 w 732"/>
                <a:gd name="T45" fmla="*/ 2147483647 h 498"/>
                <a:gd name="T46" fmla="*/ 2147483647 w 732"/>
                <a:gd name="T47" fmla="*/ 2147483647 h 498"/>
                <a:gd name="T48" fmla="*/ 2147483647 w 732"/>
                <a:gd name="T49" fmla="*/ 2147483647 h 498"/>
                <a:gd name="T50" fmla="*/ 2147483647 w 732"/>
                <a:gd name="T51" fmla="*/ 2147483647 h 498"/>
                <a:gd name="T52" fmla="*/ 2147483647 w 732"/>
                <a:gd name="T53" fmla="*/ 2147483647 h 498"/>
                <a:gd name="T54" fmla="*/ 2147483647 w 732"/>
                <a:gd name="T55" fmla="*/ 2147483647 h 498"/>
                <a:gd name="T56" fmla="*/ 2147483647 w 732"/>
                <a:gd name="T57" fmla="*/ 2147483647 h 498"/>
                <a:gd name="T58" fmla="*/ 2147483647 w 732"/>
                <a:gd name="T59" fmla="*/ 2147483647 h 498"/>
                <a:gd name="T60" fmla="*/ 2147483647 w 732"/>
                <a:gd name="T61" fmla="*/ 2147483647 h 498"/>
                <a:gd name="T62" fmla="*/ 2147483647 w 732"/>
                <a:gd name="T63" fmla="*/ 2147483647 h 498"/>
                <a:gd name="T64" fmla="*/ 2147483647 w 732"/>
                <a:gd name="T65" fmla="*/ 2147483647 h 498"/>
                <a:gd name="T66" fmla="*/ 2147483647 w 732"/>
                <a:gd name="T67" fmla="*/ 2147483647 h 498"/>
                <a:gd name="T68" fmla="*/ 2147483647 w 732"/>
                <a:gd name="T69" fmla="*/ 2147483647 h 498"/>
                <a:gd name="T70" fmla="*/ 2147483647 w 732"/>
                <a:gd name="T71" fmla="*/ 2147483647 h 498"/>
                <a:gd name="T72" fmla="*/ 2147483647 w 732"/>
                <a:gd name="T73" fmla="*/ 2147483647 h 498"/>
                <a:gd name="T74" fmla="*/ 2147483647 w 732"/>
                <a:gd name="T75" fmla="*/ 2147483647 h 498"/>
                <a:gd name="T76" fmla="*/ 2147483647 w 732"/>
                <a:gd name="T77" fmla="*/ 0 h 498"/>
                <a:gd name="T78" fmla="*/ 2147483647 w 732"/>
                <a:gd name="T79" fmla="*/ 2147483647 h 498"/>
                <a:gd name="T80" fmla="*/ 2147483647 w 732"/>
                <a:gd name="T81" fmla="*/ 2147483647 h 498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732"/>
                <a:gd name="T124" fmla="*/ 0 h 498"/>
                <a:gd name="T125" fmla="*/ 732 w 732"/>
                <a:gd name="T126" fmla="*/ 498 h 498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732" h="498">
                  <a:moveTo>
                    <a:pt x="468" y="24"/>
                  </a:moveTo>
                  <a:lnTo>
                    <a:pt x="450" y="30"/>
                  </a:lnTo>
                  <a:lnTo>
                    <a:pt x="420" y="36"/>
                  </a:lnTo>
                  <a:lnTo>
                    <a:pt x="390" y="54"/>
                  </a:lnTo>
                  <a:lnTo>
                    <a:pt x="372" y="72"/>
                  </a:lnTo>
                  <a:lnTo>
                    <a:pt x="366" y="84"/>
                  </a:lnTo>
                  <a:lnTo>
                    <a:pt x="354" y="96"/>
                  </a:lnTo>
                  <a:lnTo>
                    <a:pt x="348" y="108"/>
                  </a:lnTo>
                  <a:lnTo>
                    <a:pt x="342" y="114"/>
                  </a:lnTo>
                  <a:lnTo>
                    <a:pt x="336" y="126"/>
                  </a:lnTo>
                  <a:lnTo>
                    <a:pt x="336" y="144"/>
                  </a:lnTo>
                  <a:lnTo>
                    <a:pt x="330" y="150"/>
                  </a:lnTo>
                  <a:lnTo>
                    <a:pt x="324" y="162"/>
                  </a:lnTo>
                  <a:lnTo>
                    <a:pt x="312" y="162"/>
                  </a:lnTo>
                  <a:lnTo>
                    <a:pt x="300" y="156"/>
                  </a:lnTo>
                  <a:lnTo>
                    <a:pt x="294" y="144"/>
                  </a:lnTo>
                  <a:lnTo>
                    <a:pt x="288" y="138"/>
                  </a:lnTo>
                  <a:lnTo>
                    <a:pt x="210" y="138"/>
                  </a:lnTo>
                  <a:lnTo>
                    <a:pt x="204" y="132"/>
                  </a:lnTo>
                  <a:lnTo>
                    <a:pt x="192" y="126"/>
                  </a:lnTo>
                  <a:lnTo>
                    <a:pt x="102" y="126"/>
                  </a:lnTo>
                  <a:lnTo>
                    <a:pt x="96" y="132"/>
                  </a:lnTo>
                  <a:lnTo>
                    <a:pt x="72" y="138"/>
                  </a:lnTo>
                  <a:lnTo>
                    <a:pt x="54" y="120"/>
                  </a:lnTo>
                  <a:lnTo>
                    <a:pt x="48" y="120"/>
                  </a:lnTo>
                  <a:lnTo>
                    <a:pt x="42" y="126"/>
                  </a:lnTo>
                  <a:lnTo>
                    <a:pt x="36" y="138"/>
                  </a:lnTo>
                  <a:lnTo>
                    <a:pt x="36" y="186"/>
                  </a:lnTo>
                  <a:lnTo>
                    <a:pt x="30" y="192"/>
                  </a:lnTo>
                  <a:lnTo>
                    <a:pt x="24" y="204"/>
                  </a:lnTo>
                  <a:lnTo>
                    <a:pt x="12" y="216"/>
                  </a:lnTo>
                  <a:lnTo>
                    <a:pt x="0" y="252"/>
                  </a:lnTo>
                  <a:lnTo>
                    <a:pt x="0" y="258"/>
                  </a:lnTo>
                  <a:lnTo>
                    <a:pt x="18" y="276"/>
                  </a:lnTo>
                  <a:lnTo>
                    <a:pt x="24" y="288"/>
                  </a:lnTo>
                  <a:lnTo>
                    <a:pt x="36" y="294"/>
                  </a:lnTo>
                  <a:lnTo>
                    <a:pt x="24" y="408"/>
                  </a:lnTo>
                  <a:lnTo>
                    <a:pt x="54" y="444"/>
                  </a:lnTo>
                  <a:lnTo>
                    <a:pt x="54" y="456"/>
                  </a:lnTo>
                  <a:lnTo>
                    <a:pt x="60" y="468"/>
                  </a:lnTo>
                  <a:lnTo>
                    <a:pt x="78" y="486"/>
                  </a:lnTo>
                  <a:lnTo>
                    <a:pt x="90" y="492"/>
                  </a:lnTo>
                  <a:lnTo>
                    <a:pt x="114" y="498"/>
                  </a:lnTo>
                  <a:lnTo>
                    <a:pt x="132" y="498"/>
                  </a:lnTo>
                  <a:lnTo>
                    <a:pt x="150" y="492"/>
                  </a:lnTo>
                  <a:lnTo>
                    <a:pt x="162" y="486"/>
                  </a:lnTo>
                  <a:lnTo>
                    <a:pt x="168" y="480"/>
                  </a:lnTo>
                  <a:lnTo>
                    <a:pt x="186" y="444"/>
                  </a:lnTo>
                  <a:lnTo>
                    <a:pt x="198" y="432"/>
                  </a:lnTo>
                  <a:lnTo>
                    <a:pt x="210" y="432"/>
                  </a:lnTo>
                  <a:lnTo>
                    <a:pt x="228" y="438"/>
                  </a:lnTo>
                  <a:lnTo>
                    <a:pt x="270" y="438"/>
                  </a:lnTo>
                  <a:lnTo>
                    <a:pt x="324" y="432"/>
                  </a:lnTo>
                  <a:lnTo>
                    <a:pt x="366" y="426"/>
                  </a:lnTo>
                  <a:lnTo>
                    <a:pt x="390" y="414"/>
                  </a:lnTo>
                  <a:lnTo>
                    <a:pt x="402" y="402"/>
                  </a:lnTo>
                  <a:lnTo>
                    <a:pt x="414" y="384"/>
                  </a:lnTo>
                  <a:lnTo>
                    <a:pt x="426" y="372"/>
                  </a:lnTo>
                  <a:lnTo>
                    <a:pt x="450" y="360"/>
                  </a:lnTo>
                  <a:lnTo>
                    <a:pt x="462" y="348"/>
                  </a:lnTo>
                  <a:lnTo>
                    <a:pt x="474" y="342"/>
                  </a:lnTo>
                  <a:lnTo>
                    <a:pt x="486" y="330"/>
                  </a:lnTo>
                  <a:lnTo>
                    <a:pt x="504" y="324"/>
                  </a:lnTo>
                  <a:lnTo>
                    <a:pt x="528" y="312"/>
                  </a:lnTo>
                  <a:lnTo>
                    <a:pt x="546" y="306"/>
                  </a:lnTo>
                  <a:lnTo>
                    <a:pt x="558" y="294"/>
                  </a:lnTo>
                  <a:lnTo>
                    <a:pt x="594" y="276"/>
                  </a:lnTo>
                  <a:lnTo>
                    <a:pt x="666" y="276"/>
                  </a:lnTo>
                  <a:lnTo>
                    <a:pt x="666" y="270"/>
                  </a:lnTo>
                  <a:lnTo>
                    <a:pt x="672" y="264"/>
                  </a:lnTo>
                  <a:lnTo>
                    <a:pt x="684" y="240"/>
                  </a:lnTo>
                  <a:lnTo>
                    <a:pt x="690" y="222"/>
                  </a:lnTo>
                  <a:lnTo>
                    <a:pt x="702" y="210"/>
                  </a:lnTo>
                  <a:lnTo>
                    <a:pt x="708" y="198"/>
                  </a:lnTo>
                  <a:lnTo>
                    <a:pt x="720" y="192"/>
                  </a:lnTo>
                  <a:lnTo>
                    <a:pt x="720" y="186"/>
                  </a:lnTo>
                  <a:lnTo>
                    <a:pt x="732" y="186"/>
                  </a:lnTo>
                  <a:lnTo>
                    <a:pt x="648" y="0"/>
                  </a:lnTo>
                  <a:lnTo>
                    <a:pt x="630" y="0"/>
                  </a:lnTo>
                  <a:lnTo>
                    <a:pt x="588" y="6"/>
                  </a:lnTo>
                  <a:lnTo>
                    <a:pt x="540" y="18"/>
                  </a:lnTo>
                  <a:lnTo>
                    <a:pt x="492" y="24"/>
                  </a:lnTo>
                  <a:lnTo>
                    <a:pt x="468" y="24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9" name="Uzbekistan" descr="© INSCALE GmbH, 05.05.2010&#10;http://www.presentationload.com/">
              <a:extLst>
                <a:ext uri="{FF2B5EF4-FFF2-40B4-BE49-F238E27FC236}">
                  <a16:creationId xmlns:a16="http://schemas.microsoft.com/office/drawing/2014/main" id="{145A72AA-8CBE-47DA-8BD0-0529169D3CB7}"/>
                </a:ext>
              </a:extLst>
            </p:cNvPr>
            <p:cNvSpPr>
              <a:spLocks/>
            </p:cNvSpPr>
            <p:nvPr/>
          </p:nvSpPr>
          <p:spPr bwMode="gray">
            <a:xfrm>
              <a:off x="7166227" y="2876674"/>
              <a:ext cx="523898" cy="299939"/>
            </a:xfrm>
            <a:custGeom>
              <a:avLst/>
              <a:gdLst>
                <a:gd name="T0" fmla="*/ 2147483647 w 1182"/>
                <a:gd name="T1" fmla="*/ 2147483647 h 666"/>
                <a:gd name="T2" fmla="*/ 2147483647 w 1182"/>
                <a:gd name="T3" fmla="*/ 2147483647 h 666"/>
                <a:gd name="T4" fmla="*/ 2147483647 w 1182"/>
                <a:gd name="T5" fmla="*/ 2147483647 h 666"/>
                <a:gd name="T6" fmla="*/ 2147483647 w 1182"/>
                <a:gd name="T7" fmla="*/ 2147483647 h 666"/>
                <a:gd name="T8" fmla="*/ 2147483647 w 1182"/>
                <a:gd name="T9" fmla="*/ 2147483647 h 666"/>
                <a:gd name="T10" fmla="*/ 2147483647 w 1182"/>
                <a:gd name="T11" fmla="*/ 2147483647 h 666"/>
                <a:gd name="T12" fmla="*/ 2147483647 w 1182"/>
                <a:gd name="T13" fmla="*/ 2147483647 h 666"/>
                <a:gd name="T14" fmla="*/ 2147483647 w 1182"/>
                <a:gd name="T15" fmla="*/ 2147483647 h 666"/>
                <a:gd name="T16" fmla="*/ 2147483647 w 1182"/>
                <a:gd name="T17" fmla="*/ 2147483647 h 666"/>
                <a:gd name="T18" fmla="*/ 2147483647 w 1182"/>
                <a:gd name="T19" fmla="*/ 2147483647 h 666"/>
                <a:gd name="T20" fmla="*/ 2147483647 w 1182"/>
                <a:gd name="T21" fmla="*/ 2147483647 h 666"/>
                <a:gd name="T22" fmla="*/ 2147483647 w 1182"/>
                <a:gd name="T23" fmla="*/ 2147483647 h 666"/>
                <a:gd name="T24" fmla="*/ 2147483647 w 1182"/>
                <a:gd name="T25" fmla="*/ 2147483647 h 666"/>
                <a:gd name="T26" fmla="*/ 2147483647 w 1182"/>
                <a:gd name="T27" fmla="*/ 2147483647 h 666"/>
                <a:gd name="T28" fmla="*/ 2147483647 w 1182"/>
                <a:gd name="T29" fmla="*/ 2147483647 h 666"/>
                <a:gd name="T30" fmla="*/ 2147483647 w 1182"/>
                <a:gd name="T31" fmla="*/ 2147483647 h 666"/>
                <a:gd name="T32" fmla="*/ 2147483647 w 1182"/>
                <a:gd name="T33" fmla="*/ 2147483647 h 666"/>
                <a:gd name="T34" fmla="*/ 2147483647 w 1182"/>
                <a:gd name="T35" fmla="*/ 2147483647 h 666"/>
                <a:gd name="T36" fmla="*/ 2147483647 w 1182"/>
                <a:gd name="T37" fmla="*/ 2147483647 h 666"/>
                <a:gd name="T38" fmla="*/ 2147483647 w 1182"/>
                <a:gd name="T39" fmla="*/ 2147483647 h 666"/>
                <a:gd name="T40" fmla="*/ 2147483647 w 1182"/>
                <a:gd name="T41" fmla="*/ 2147483647 h 666"/>
                <a:gd name="T42" fmla="*/ 2147483647 w 1182"/>
                <a:gd name="T43" fmla="*/ 2147483647 h 666"/>
                <a:gd name="T44" fmla="*/ 2147483647 w 1182"/>
                <a:gd name="T45" fmla="*/ 2147483647 h 666"/>
                <a:gd name="T46" fmla="*/ 2147483647 w 1182"/>
                <a:gd name="T47" fmla="*/ 2147483647 h 666"/>
                <a:gd name="T48" fmla="*/ 2147483647 w 1182"/>
                <a:gd name="T49" fmla="*/ 2147483647 h 666"/>
                <a:gd name="T50" fmla="*/ 2147483647 w 1182"/>
                <a:gd name="T51" fmla="*/ 2147483647 h 666"/>
                <a:gd name="T52" fmla="*/ 2147483647 w 1182"/>
                <a:gd name="T53" fmla="*/ 2147483647 h 666"/>
                <a:gd name="T54" fmla="*/ 2147483647 w 1182"/>
                <a:gd name="T55" fmla="*/ 2147483647 h 666"/>
                <a:gd name="T56" fmla="*/ 2147483647 w 1182"/>
                <a:gd name="T57" fmla="*/ 2147483647 h 666"/>
                <a:gd name="T58" fmla="*/ 2147483647 w 1182"/>
                <a:gd name="T59" fmla="*/ 2147483647 h 666"/>
                <a:gd name="T60" fmla="*/ 2147483647 w 1182"/>
                <a:gd name="T61" fmla="*/ 2147483647 h 666"/>
                <a:gd name="T62" fmla="*/ 2147483647 w 1182"/>
                <a:gd name="T63" fmla="*/ 2147483647 h 666"/>
                <a:gd name="T64" fmla="*/ 2147483647 w 1182"/>
                <a:gd name="T65" fmla="*/ 2147483647 h 666"/>
                <a:gd name="T66" fmla="*/ 2147483647 w 1182"/>
                <a:gd name="T67" fmla="*/ 2147483647 h 666"/>
                <a:gd name="T68" fmla="*/ 2147483647 w 1182"/>
                <a:gd name="T69" fmla="*/ 2147483647 h 666"/>
                <a:gd name="T70" fmla="*/ 2147483647 w 1182"/>
                <a:gd name="T71" fmla="*/ 2147483647 h 666"/>
                <a:gd name="T72" fmla="*/ 2147483647 w 1182"/>
                <a:gd name="T73" fmla="*/ 2147483647 h 666"/>
                <a:gd name="T74" fmla="*/ 2147483647 w 1182"/>
                <a:gd name="T75" fmla="*/ 2147483647 h 666"/>
                <a:gd name="T76" fmla="*/ 2147483647 w 1182"/>
                <a:gd name="T77" fmla="*/ 2147483647 h 666"/>
                <a:gd name="T78" fmla="*/ 2147483647 w 1182"/>
                <a:gd name="T79" fmla="*/ 2147483647 h 666"/>
                <a:gd name="T80" fmla="*/ 2147483647 w 1182"/>
                <a:gd name="T81" fmla="*/ 2147483647 h 666"/>
                <a:gd name="T82" fmla="*/ 2147483647 w 1182"/>
                <a:gd name="T83" fmla="*/ 2147483647 h 666"/>
                <a:gd name="T84" fmla="*/ 2147483647 w 1182"/>
                <a:gd name="T85" fmla="*/ 2147483647 h 666"/>
                <a:gd name="T86" fmla="*/ 2147483647 w 1182"/>
                <a:gd name="T87" fmla="*/ 2147483647 h 666"/>
                <a:gd name="T88" fmla="*/ 2147483647 w 1182"/>
                <a:gd name="T89" fmla="*/ 2147483647 h 666"/>
                <a:gd name="T90" fmla="*/ 2147483647 w 1182"/>
                <a:gd name="T91" fmla="*/ 2147483647 h 666"/>
                <a:gd name="T92" fmla="*/ 2147483647 w 1182"/>
                <a:gd name="T93" fmla="*/ 2147483647 h 666"/>
                <a:gd name="T94" fmla="*/ 2147483647 w 1182"/>
                <a:gd name="T95" fmla="*/ 2147483647 h 666"/>
                <a:gd name="T96" fmla="*/ 2147483647 w 1182"/>
                <a:gd name="T97" fmla="*/ 2147483647 h 666"/>
                <a:gd name="T98" fmla="*/ 2147483647 w 1182"/>
                <a:gd name="T99" fmla="*/ 2147483647 h 666"/>
                <a:gd name="T100" fmla="*/ 2147483647 w 1182"/>
                <a:gd name="T101" fmla="*/ 2147483647 h 666"/>
                <a:gd name="T102" fmla="*/ 2147483647 w 1182"/>
                <a:gd name="T103" fmla="*/ 2147483647 h 666"/>
                <a:gd name="T104" fmla="*/ 2147483647 w 1182"/>
                <a:gd name="T105" fmla="*/ 2147483647 h 666"/>
                <a:gd name="T106" fmla="*/ 2147483647 w 1182"/>
                <a:gd name="T107" fmla="*/ 2147483647 h 666"/>
                <a:gd name="T108" fmla="*/ 2147483647 w 1182"/>
                <a:gd name="T109" fmla="*/ 2147483647 h 666"/>
                <a:gd name="T110" fmla="*/ 2147483647 w 1182"/>
                <a:gd name="T111" fmla="*/ 2147483647 h 666"/>
                <a:gd name="T112" fmla="*/ 2147483647 w 1182"/>
                <a:gd name="T113" fmla="*/ 2147483647 h 666"/>
                <a:gd name="T114" fmla="*/ 2147483647 w 1182"/>
                <a:gd name="T115" fmla="*/ 2147483647 h 66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182"/>
                <a:gd name="T175" fmla="*/ 0 h 666"/>
                <a:gd name="T176" fmla="*/ 1182 w 1182"/>
                <a:gd name="T177" fmla="*/ 666 h 66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182" h="666">
                  <a:moveTo>
                    <a:pt x="1152" y="372"/>
                  </a:moveTo>
                  <a:lnTo>
                    <a:pt x="1146" y="360"/>
                  </a:lnTo>
                  <a:lnTo>
                    <a:pt x="1122" y="360"/>
                  </a:lnTo>
                  <a:lnTo>
                    <a:pt x="1116" y="342"/>
                  </a:lnTo>
                  <a:lnTo>
                    <a:pt x="1098" y="342"/>
                  </a:lnTo>
                  <a:lnTo>
                    <a:pt x="1080" y="318"/>
                  </a:lnTo>
                  <a:lnTo>
                    <a:pt x="1080" y="330"/>
                  </a:lnTo>
                  <a:lnTo>
                    <a:pt x="1068" y="330"/>
                  </a:lnTo>
                  <a:lnTo>
                    <a:pt x="1068" y="342"/>
                  </a:lnTo>
                  <a:lnTo>
                    <a:pt x="1032" y="342"/>
                  </a:lnTo>
                  <a:lnTo>
                    <a:pt x="1020" y="330"/>
                  </a:lnTo>
                  <a:lnTo>
                    <a:pt x="990" y="318"/>
                  </a:lnTo>
                  <a:lnTo>
                    <a:pt x="1038" y="270"/>
                  </a:lnTo>
                  <a:lnTo>
                    <a:pt x="1038" y="264"/>
                  </a:lnTo>
                  <a:lnTo>
                    <a:pt x="1032" y="264"/>
                  </a:lnTo>
                  <a:lnTo>
                    <a:pt x="1032" y="258"/>
                  </a:lnTo>
                  <a:lnTo>
                    <a:pt x="1002" y="276"/>
                  </a:lnTo>
                  <a:lnTo>
                    <a:pt x="978" y="276"/>
                  </a:lnTo>
                  <a:lnTo>
                    <a:pt x="966" y="300"/>
                  </a:lnTo>
                  <a:lnTo>
                    <a:pt x="960" y="300"/>
                  </a:lnTo>
                  <a:lnTo>
                    <a:pt x="954" y="306"/>
                  </a:lnTo>
                  <a:lnTo>
                    <a:pt x="942" y="306"/>
                  </a:lnTo>
                  <a:lnTo>
                    <a:pt x="930" y="312"/>
                  </a:lnTo>
                  <a:lnTo>
                    <a:pt x="918" y="324"/>
                  </a:lnTo>
                  <a:lnTo>
                    <a:pt x="918" y="342"/>
                  </a:lnTo>
                  <a:lnTo>
                    <a:pt x="912" y="342"/>
                  </a:lnTo>
                  <a:lnTo>
                    <a:pt x="906" y="348"/>
                  </a:lnTo>
                  <a:lnTo>
                    <a:pt x="894" y="354"/>
                  </a:lnTo>
                  <a:lnTo>
                    <a:pt x="882" y="366"/>
                  </a:lnTo>
                  <a:lnTo>
                    <a:pt x="882" y="378"/>
                  </a:lnTo>
                  <a:lnTo>
                    <a:pt x="888" y="384"/>
                  </a:lnTo>
                  <a:lnTo>
                    <a:pt x="888" y="396"/>
                  </a:lnTo>
                  <a:lnTo>
                    <a:pt x="882" y="390"/>
                  </a:lnTo>
                  <a:lnTo>
                    <a:pt x="870" y="390"/>
                  </a:lnTo>
                  <a:lnTo>
                    <a:pt x="858" y="384"/>
                  </a:lnTo>
                  <a:lnTo>
                    <a:pt x="852" y="384"/>
                  </a:lnTo>
                  <a:lnTo>
                    <a:pt x="852" y="372"/>
                  </a:lnTo>
                  <a:lnTo>
                    <a:pt x="858" y="366"/>
                  </a:lnTo>
                  <a:lnTo>
                    <a:pt x="858" y="348"/>
                  </a:lnTo>
                  <a:lnTo>
                    <a:pt x="840" y="342"/>
                  </a:lnTo>
                  <a:lnTo>
                    <a:pt x="762" y="342"/>
                  </a:lnTo>
                  <a:lnTo>
                    <a:pt x="732" y="282"/>
                  </a:lnTo>
                  <a:lnTo>
                    <a:pt x="726" y="276"/>
                  </a:lnTo>
                  <a:lnTo>
                    <a:pt x="714" y="276"/>
                  </a:lnTo>
                  <a:lnTo>
                    <a:pt x="708" y="282"/>
                  </a:lnTo>
                  <a:lnTo>
                    <a:pt x="702" y="282"/>
                  </a:lnTo>
                  <a:lnTo>
                    <a:pt x="696" y="276"/>
                  </a:lnTo>
                  <a:lnTo>
                    <a:pt x="696" y="234"/>
                  </a:lnTo>
                  <a:lnTo>
                    <a:pt x="690" y="216"/>
                  </a:lnTo>
                  <a:lnTo>
                    <a:pt x="690" y="204"/>
                  </a:lnTo>
                  <a:lnTo>
                    <a:pt x="660" y="204"/>
                  </a:lnTo>
                  <a:lnTo>
                    <a:pt x="654" y="192"/>
                  </a:lnTo>
                  <a:lnTo>
                    <a:pt x="642" y="186"/>
                  </a:lnTo>
                  <a:lnTo>
                    <a:pt x="636" y="168"/>
                  </a:lnTo>
                  <a:lnTo>
                    <a:pt x="618" y="150"/>
                  </a:lnTo>
                  <a:lnTo>
                    <a:pt x="612" y="138"/>
                  </a:lnTo>
                  <a:lnTo>
                    <a:pt x="600" y="138"/>
                  </a:lnTo>
                  <a:lnTo>
                    <a:pt x="576" y="150"/>
                  </a:lnTo>
                  <a:lnTo>
                    <a:pt x="570" y="156"/>
                  </a:lnTo>
                  <a:lnTo>
                    <a:pt x="552" y="156"/>
                  </a:lnTo>
                  <a:lnTo>
                    <a:pt x="534" y="150"/>
                  </a:lnTo>
                  <a:lnTo>
                    <a:pt x="474" y="150"/>
                  </a:lnTo>
                  <a:lnTo>
                    <a:pt x="456" y="156"/>
                  </a:lnTo>
                  <a:lnTo>
                    <a:pt x="420" y="156"/>
                  </a:lnTo>
                  <a:lnTo>
                    <a:pt x="414" y="162"/>
                  </a:lnTo>
                  <a:lnTo>
                    <a:pt x="408" y="162"/>
                  </a:lnTo>
                  <a:lnTo>
                    <a:pt x="330" y="90"/>
                  </a:lnTo>
                  <a:lnTo>
                    <a:pt x="264" y="54"/>
                  </a:lnTo>
                  <a:lnTo>
                    <a:pt x="270" y="66"/>
                  </a:lnTo>
                  <a:lnTo>
                    <a:pt x="270" y="90"/>
                  </a:lnTo>
                  <a:lnTo>
                    <a:pt x="264" y="102"/>
                  </a:lnTo>
                  <a:lnTo>
                    <a:pt x="258" y="108"/>
                  </a:lnTo>
                  <a:lnTo>
                    <a:pt x="240" y="108"/>
                  </a:lnTo>
                  <a:lnTo>
                    <a:pt x="228" y="102"/>
                  </a:lnTo>
                  <a:lnTo>
                    <a:pt x="222" y="96"/>
                  </a:lnTo>
                  <a:lnTo>
                    <a:pt x="222" y="78"/>
                  </a:lnTo>
                  <a:lnTo>
                    <a:pt x="210" y="54"/>
                  </a:lnTo>
                  <a:lnTo>
                    <a:pt x="216" y="36"/>
                  </a:lnTo>
                  <a:lnTo>
                    <a:pt x="162" y="12"/>
                  </a:lnTo>
                  <a:lnTo>
                    <a:pt x="156" y="30"/>
                  </a:lnTo>
                  <a:lnTo>
                    <a:pt x="168" y="36"/>
                  </a:lnTo>
                  <a:lnTo>
                    <a:pt x="174" y="48"/>
                  </a:lnTo>
                  <a:lnTo>
                    <a:pt x="174" y="72"/>
                  </a:lnTo>
                  <a:lnTo>
                    <a:pt x="168" y="78"/>
                  </a:lnTo>
                  <a:lnTo>
                    <a:pt x="156" y="84"/>
                  </a:lnTo>
                  <a:lnTo>
                    <a:pt x="150" y="84"/>
                  </a:lnTo>
                  <a:lnTo>
                    <a:pt x="144" y="78"/>
                  </a:lnTo>
                  <a:lnTo>
                    <a:pt x="144" y="60"/>
                  </a:lnTo>
                  <a:lnTo>
                    <a:pt x="132" y="48"/>
                  </a:lnTo>
                  <a:lnTo>
                    <a:pt x="132" y="42"/>
                  </a:lnTo>
                  <a:lnTo>
                    <a:pt x="144" y="30"/>
                  </a:lnTo>
                  <a:lnTo>
                    <a:pt x="150" y="6"/>
                  </a:lnTo>
                  <a:lnTo>
                    <a:pt x="144" y="0"/>
                  </a:lnTo>
                  <a:lnTo>
                    <a:pt x="0" y="42"/>
                  </a:lnTo>
                  <a:lnTo>
                    <a:pt x="48" y="324"/>
                  </a:lnTo>
                  <a:lnTo>
                    <a:pt x="60" y="324"/>
                  </a:lnTo>
                  <a:lnTo>
                    <a:pt x="72" y="336"/>
                  </a:lnTo>
                  <a:lnTo>
                    <a:pt x="138" y="336"/>
                  </a:lnTo>
                  <a:lnTo>
                    <a:pt x="132" y="324"/>
                  </a:lnTo>
                  <a:lnTo>
                    <a:pt x="120" y="318"/>
                  </a:lnTo>
                  <a:lnTo>
                    <a:pt x="114" y="300"/>
                  </a:lnTo>
                  <a:lnTo>
                    <a:pt x="114" y="288"/>
                  </a:lnTo>
                  <a:lnTo>
                    <a:pt x="132" y="270"/>
                  </a:lnTo>
                  <a:lnTo>
                    <a:pt x="144" y="264"/>
                  </a:lnTo>
                  <a:lnTo>
                    <a:pt x="156" y="264"/>
                  </a:lnTo>
                  <a:lnTo>
                    <a:pt x="162" y="258"/>
                  </a:lnTo>
                  <a:lnTo>
                    <a:pt x="168" y="258"/>
                  </a:lnTo>
                  <a:lnTo>
                    <a:pt x="168" y="246"/>
                  </a:lnTo>
                  <a:lnTo>
                    <a:pt x="174" y="240"/>
                  </a:lnTo>
                  <a:lnTo>
                    <a:pt x="180" y="240"/>
                  </a:lnTo>
                  <a:lnTo>
                    <a:pt x="186" y="246"/>
                  </a:lnTo>
                  <a:lnTo>
                    <a:pt x="198" y="246"/>
                  </a:lnTo>
                  <a:lnTo>
                    <a:pt x="204" y="252"/>
                  </a:lnTo>
                  <a:lnTo>
                    <a:pt x="174" y="222"/>
                  </a:lnTo>
                  <a:lnTo>
                    <a:pt x="204" y="228"/>
                  </a:lnTo>
                  <a:lnTo>
                    <a:pt x="210" y="216"/>
                  </a:lnTo>
                  <a:lnTo>
                    <a:pt x="228" y="240"/>
                  </a:lnTo>
                  <a:lnTo>
                    <a:pt x="252" y="240"/>
                  </a:lnTo>
                  <a:lnTo>
                    <a:pt x="252" y="252"/>
                  </a:lnTo>
                  <a:lnTo>
                    <a:pt x="264" y="258"/>
                  </a:lnTo>
                  <a:lnTo>
                    <a:pt x="300" y="258"/>
                  </a:lnTo>
                  <a:lnTo>
                    <a:pt x="306" y="264"/>
                  </a:lnTo>
                  <a:lnTo>
                    <a:pt x="312" y="276"/>
                  </a:lnTo>
                  <a:lnTo>
                    <a:pt x="312" y="288"/>
                  </a:lnTo>
                  <a:lnTo>
                    <a:pt x="324" y="294"/>
                  </a:lnTo>
                  <a:lnTo>
                    <a:pt x="312" y="306"/>
                  </a:lnTo>
                  <a:lnTo>
                    <a:pt x="312" y="318"/>
                  </a:lnTo>
                  <a:lnTo>
                    <a:pt x="330" y="336"/>
                  </a:lnTo>
                  <a:lnTo>
                    <a:pt x="360" y="336"/>
                  </a:lnTo>
                  <a:lnTo>
                    <a:pt x="414" y="342"/>
                  </a:lnTo>
                  <a:lnTo>
                    <a:pt x="414" y="336"/>
                  </a:lnTo>
                  <a:lnTo>
                    <a:pt x="450" y="354"/>
                  </a:lnTo>
                  <a:lnTo>
                    <a:pt x="468" y="384"/>
                  </a:lnTo>
                  <a:lnTo>
                    <a:pt x="486" y="402"/>
                  </a:lnTo>
                  <a:lnTo>
                    <a:pt x="486" y="408"/>
                  </a:lnTo>
                  <a:lnTo>
                    <a:pt x="492" y="414"/>
                  </a:lnTo>
                  <a:lnTo>
                    <a:pt x="510" y="450"/>
                  </a:lnTo>
                  <a:lnTo>
                    <a:pt x="522" y="462"/>
                  </a:lnTo>
                  <a:lnTo>
                    <a:pt x="534" y="468"/>
                  </a:lnTo>
                  <a:lnTo>
                    <a:pt x="552" y="468"/>
                  </a:lnTo>
                  <a:lnTo>
                    <a:pt x="564" y="474"/>
                  </a:lnTo>
                  <a:lnTo>
                    <a:pt x="570" y="474"/>
                  </a:lnTo>
                  <a:lnTo>
                    <a:pt x="582" y="486"/>
                  </a:lnTo>
                  <a:lnTo>
                    <a:pt x="588" y="498"/>
                  </a:lnTo>
                  <a:lnTo>
                    <a:pt x="594" y="504"/>
                  </a:lnTo>
                  <a:lnTo>
                    <a:pt x="624" y="522"/>
                  </a:lnTo>
                  <a:lnTo>
                    <a:pt x="648" y="522"/>
                  </a:lnTo>
                  <a:lnTo>
                    <a:pt x="666" y="534"/>
                  </a:lnTo>
                  <a:lnTo>
                    <a:pt x="690" y="546"/>
                  </a:lnTo>
                  <a:lnTo>
                    <a:pt x="696" y="552"/>
                  </a:lnTo>
                  <a:lnTo>
                    <a:pt x="708" y="558"/>
                  </a:lnTo>
                  <a:lnTo>
                    <a:pt x="720" y="570"/>
                  </a:lnTo>
                  <a:lnTo>
                    <a:pt x="732" y="570"/>
                  </a:lnTo>
                  <a:lnTo>
                    <a:pt x="744" y="582"/>
                  </a:lnTo>
                  <a:lnTo>
                    <a:pt x="750" y="582"/>
                  </a:lnTo>
                  <a:lnTo>
                    <a:pt x="774" y="576"/>
                  </a:lnTo>
                  <a:lnTo>
                    <a:pt x="822" y="606"/>
                  </a:lnTo>
                  <a:lnTo>
                    <a:pt x="816" y="612"/>
                  </a:lnTo>
                  <a:lnTo>
                    <a:pt x="816" y="630"/>
                  </a:lnTo>
                  <a:lnTo>
                    <a:pt x="828" y="642"/>
                  </a:lnTo>
                  <a:lnTo>
                    <a:pt x="828" y="654"/>
                  </a:lnTo>
                  <a:lnTo>
                    <a:pt x="840" y="654"/>
                  </a:lnTo>
                  <a:lnTo>
                    <a:pt x="852" y="642"/>
                  </a:lnTo>
                  <a:lnTo>
                    <a:pt x="870" y="666"/>
                  </a:lnTo>
                  <a:lnTo>
                    <a:pt x="882" y="660"/>
                  </a:lnTo>
                  <a:lnTo>
                    <a:pt x="894" y="660"/>
                  </a:lnTo>
                  <a:lnTo>
                    <a:pt x="900" y="666"/>
                  </a:lnTo>
                  <a:lnTo>
                    <a:pt x="906" y="666"/>
                  </a:lnTo>
                  <a:lnTo>
                    <a:pt x="900" y="666"/>
                  </a:lnTo>
                  <a:lnTo>
                    <a:pt x="900" y="642"/>
                  </a:lnTo>
                  <a:lnTo>
                    <a:pt x="906" y="636"/>
                  </a:lnTo>
                  <a:lnTo>
                    <a:pt x="912" y="624"/>
                  </a:lnTo>
                  <a:lnTo>
                    <a:pt x="924" y="618"/>
                  </a:lnTo>
                  <a:lnTo>
                    <a:pt x="930" y="606"/>
                  </a:lnTo>
                  <a:lnTo>
                    <a:pt x="930" y="588"/>
                  </a:lnTo>
                  <a:lnTo>
                    <a:pt x="918" y="576"/>
                  </a:lnTo>
                  <a:lnTo>
                    <a:pt x="906" y="570"/>
                  </a:lnTo>
                  <a:lnTo>
                    <a:pt x="900" y="564"/>
                  </a:lnTo>
                  <a:lnTo>
                    <a:pt x="900" y="546"/>
                  </a:lnTo>
                  <a:lnTo>
                    <a:pt x="906" y="540"/>
                  </a:lnTo>
                  <a:lnTo>
                    <a:pt x="906" y="534"/>
                  </a:lnTo>
                  <a:lnTo>
                    <a:pt x="894" y="522"/>
                  </a:lnTo>
                  <a:lnTo>
                    <a:pt x="882" y="522"/>
                  </a:lnTo>
                  <a:lnTo>
                    <a:pt x="876" y="516"/>
                  </a:lnTo>
                  <a:lnTo>
                    <a:pt x="870" y="516"/>
                  </a:lnTo>
                  <a:lnTo>
                    <a:pt x="858" y="504"/>
                  </a:lnTo>
                  <a:lnTo>
                    <a:pt x="840" y="504"/>
                  </a:lnTo>
                  <a:lnTo>
                    <a:pt x="840" y="486"/>
                  </a:lnTo>
                  <a:lnTo>
                    <a:pt x="846" y="480"/>
                  </a:lnTo>
                  <a:lnTo>
                    <a:pt x="894" y="480"/>
                  </a:lnTo>
                  <a:lnTo>
                    <a:pt x="918" y="468"/>
                  </a:lnTo>
                  <a:lnTo>
                    <a:pt x="918" y="456"/>
                  </a:lnTo>
                  <a:lnTo>
                    <a:pt x="912" y="456"/>
                  </a:lnTo>
                  <a:lnTo>
                    <a:pt x="930" y="444"/>
                  </a:lnTo>
                  <a:lnTo>
                    <a:pt x="906" y="420"/>
                  </a:lnTo>
                  <a:lnTo>
                    <a:pt x="948" y="420"/>
                  </a:lnTo>
                  <a:lnTo>
                    <a:pt x="948" y="414"/>
                  </a:lnTo>
                  <a:lnTo>
                    <a:pt x="936" y="402"/>
                  </a:lnTo>
                  <a:lnTo>
                    <a:pt x="936" y="390"/>
                  </a:lnTo>
                  <a:lnTo>
                    <a:pt x="942" y="384"/>
                  </a:lnTo>
                  <a:lnTo>
                    <a:pt x="942" y="372"/>
                  </a:lnTo>
                  <a:lnTo>
                    <a:pt x="954" y="372"/>
                  </a:lnTo>
                  <a:lnTo>
                    <a:pt x="972" y="390"/>
                  </a:lnTo>
                  <a:lnTo>
                    <a:pt x="978" y="390"/>
                  </a:lnTo>
                  <a:lnTo>
                    <a:pt x="984" y="378"/>
                  </a:lnTo>
                  <a:lnTo>
                    <a:pt x="996" y="372"/>
                  </a:lnTo>
                  <a:lnTo>
                    <a:pt x="1002" y="360"/>
                  </a:lnTo>
                  <a:lnTo>
                    <a:pt x="1020" y="360"/>
                  </a:lnTo>
                  <a:lnTo>
                    <a:pt x="1032" y="366"/>
                  </a:lnTo>
                  <a:lnTo>
                    <a:pt x="1038" y="372"/>
                  </a:lnTo>
                  <a:lnTo>
                    <a:pt x="1014" y="408"/>
                  </a:lnTo>
                  <a:lnTo>
                    <a:pt x="1026" y="408"/>
                  </a:lnTo>
                  <a:lnTo>
                    <a:pt x="1032" y="414"/>
                  </a:lnTo>
                  <a:lnTo>
                    <a:pt x="1044" y="414"/>
                  </a:lnTo>
                  <a:lnTo>
                    <a:pt x="1050" y="420"/>
                  </a:lnTo>
                  <a:lnTo>
                    <a:pt x="1056" y="420"/>
                  </a:lnTo>
                  <a:lnTo>
                    <a:pt x="1068" y="414"/>
                  </a:lnTo>
                  <a:lnTo>
                    <a:pt x="1086" y="414"/>
                  </a:lnTo>
                  <a:lnTo>
                    <a:pt x="1092" y="420"/>
                  </a:lnTo>
                  <a:lnTo>
                    <a:pt x="1098" y="420"/>
                  </a:lnTo>
                  <a:lnTo>
                    <a:pt x="1104" y="426"/>
                  </a:lnTo>
                  <a:lnTo>
                    <a:pt x="1110" y="426"/>
                  </a:lnTo>
                  <a:lnTo>
                    <a:pt x="1128" y="408"/>
                  </a:lnTo>
                  <a:lnTo>
                    <a:pt x="1146" y="402"/>
                  </a:lnTo>
                  <a:lnTo>
                    <a:pt x="1146" y="396"/>
                  </a:lnTo>
                  <a:lnTo>
                    <a:pt x="1158" y="396"/>
                  </a:lnTo>
                  <a:lnTo>
                    <a:pt x="1170" y="390"/>
                  </a:lnTo>
                  <a:lnTo>
                    <a:pt x="1182" y="378"/>
                  </a:lnTo>
                  <a:lnTo>
                    <a:pt x="1182" y="366"/>
                  </a:lnTo>
                  <a:lnTo>
                    <a:pt x="1170" y="366"/>
                  </a:lnTo>
                  <a:lnTo>
                    <a:pt x="1158" y="372"/>
                  </a:lnTo>
                  <a:lnTo>
                    <a:pt x="1152" y="37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0" name="Venezuela" descr="© INSCALE GmbH, 05.05.2010&#10;http://www.presentationload.com/">
              <a:extLst>
                <a:ext uri="{FF2B5EF4-FFF2-40B4-BE49-F238E27FC236}">
                  <a16:creationId xmlns:a16="http://schemas.microsoft.com/office/drawing/2014/main" id="{CF5E6738-4CBD-40BA-BC40-80A59695F0E6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3244930" y="4079603"/>
              <a:ext cx="422294" cy="418962"/>
            </a:xfrm>
            <a:custGeom>
              <a:avLst/>
              <a:gdLst>
                <a:gd name="T0" fmla="*/ 2147483647 w 954"/>
                <a:gd name="T1" fmla="*/ 2147483647 h 930"/>
                <a:gd name="T2" fmla="*/ 2147483647 w 954"/>
                <a:gd name="T3" fmla="*/ 2147483647 h 930"/>
                <a:gd name="T4" fmla="*/ 2147483647 w 954"/>
                <a:gd name="T5" fmla="*/ 2147483647 h 930"/>
                <a:gd name="T6" fmla="*/ 2147483647 w 954"/>
                <a:gd name="T7" fmla="*/ 2147483647 h 930"/>
                <a:gd name="T8" fmla="*/ 2147483647 w 954"/>
                <a:gd name="T9" fmla="*/ 2147483647 h 930"/>
                <a:gd name="T10" fmla="*/ 2147483647 w 954"/>
                <a:gd name="T11" fmla="*/ 2147483647 h 930"/>
                <a:gd name="T12" fmla="*/ 2147483647 w 954"/>
                <a:gd name="T13" fmla="*/ 2147483647 h 930"/>
                <a:gd name="T14" fmla="*/ 2147483647 w 954"/>
                <a:gd name="T15" fmla="*/ 2147483647 h 930"/>
                <a:gd name="T16" fmla="*/ 2147483647 w 954"/>
                <a:gd name="T17" fmla="*/ 2147483647 h 930"/>
                <a:gd name="T18" fmla="*/ 2147483647 w 954"/>
                <a:gd name="T19" fmla="*/ 2147483647 h 930"/>
                <a:gd name="T20" fmla="*/ 2147483647 w 954"/>
                <a:gd name="T21" fmla="*/ 2147483647 h 930"/>
                <a:gd name="T22" fmla="*/ 2147483647 w 954"/>
                <a:gd name="T23" fmla="*/ 2147483647 h 930"/>
                <a:gd name="T24" fmla="*/ 2147483647 w 954"/>
                <a:gd name="T25" fmla="*/ 2147483647 h 930"/>
                <a:gd name="T26" fmla="*/ 2147483647 w 954"/>
                <a:gd name="T27" fmla="*/ 2147483647 h 930"/>
                <a:gd name="T28" fmla="*/ 2147483647 w 954"/>
                <a:gd name="T29" fmla="*/ 2147483647 h 930"/>
                <a:gd name="T30" fmla="*/ 2147483647 w 954"/>
                <a:gd name="T31" fmla="*/ 2147483647 h 930"/>
                <a:gd name="T32" fmla="*/ 2147483647 w 954"/>
                <a:gd name="T33" fmla="*/ 2147483647 h 930"/>
                <a:gd name="T34" fmla="*/ 2147483647 w 954"/>
                <a:gd name="T35" fmla="*/ 2147483647 h 930"/>
                <a:gd name="T36" fmla="*/ 2147483647 w 954"/>
                <a:gd name="T37" fmla="*/ 2147483647 h 930"/>
                <a:gd name="T38" fmla="*/ 2147483647 w 954"/>
                <a:gd name="T39" fmla="*/ 2147483647 h 930"/>
                <a:gd name="T40" fmla="*/ 2147483647 w 954"/>
                <a:gd name="T41" fmla="*/ 2147483647 h 930"/>
                <a:gd name="T42" fmla="*/ 2147483647 w 954"/>
                <a:gd name="T43" fmla="*/ 2147483647 h 930"/>
                <a:gd name="T44" fmla="*/ 2147483647 w 954"/>
                <a:gd name="T45" fmla="*/ 2147483647 h 930"/>
                <a:gd name="T46" fmla="*/ 2147483647 w 954"/>
                <a:gd name="T47" fmla="*/ 2147483647 h 930"/>
                <a:gd name="T48" fmla="*/ 2147483647 w 954"/>
                <a:gd name="T49" fmla="*/ 2147483647 h 930"/>
                <a:gd name="T50" fmla="*/ 0 w 954"/>
                <a:gd name="T51" fmla="*/ 2147483647 h 930"/>
                <a:gd name="T52" fmla="*/ 2147483647 w 954"/>
                <a:gd name="T53" fmla="*/ 2147483647 h 930"/>
                <a:gd name="T54" fmla="*/ 2147483647 w 954"/>
                <a:gd name="T55" fmla="*/ 2147483647 h 930"/>
                <a:gd name="T56" fmla="*/ 2147483647 w 954"/>
                <a:gd name="T57" fmla="*/ 2147483647 h 930"/>
                <a:gd name="T58" fmla="*/ 2147483647 w 954"/>
                <a:gd name="T59" fmla="*/ 2147483647 h 930"/>
                <a:gd name="T60" fmla="*/ 2147483647 w 954"/>
                <a:gd name="T61" fmla="*/ 2147483647 h 930"/>
                <a:gd name="T62" fmla="*/ 2147483647 w 954"/>
                <a:gd name="T63" fmla="*/ 2147483647 h 930"/>
                <a:gd name="T64" fmla="*/ 2147483647 w 954"/>
                <a:gd name="T65" fmla="*/ 2147483647 h 930"/>
                <a:gd name="T66" fmla="*/ 2147483647 w 954"/>
                <a:gd name="T67" fmla="*/ 2147483647 h 930"/>
                <a:gd name="T68" fmla="*/ 2147483647 w 954"/>
                <a:gd name="T69" fmla="*/ 2147483647 h 930"/>
                <a:gd name="T70" fmla="*/ 2147483647 w 954"/>
                <a:gd name="T71" fmla="*/ 2147483647 h 930"/>
                <a:gd name="T72" fmla="*/ 2147483647 w 954"/>
                <a:gd name="T73" fmla="*/ 2147483647 h 930"/>
                <a:gd name="T74" fmla="*/ 2147483647 w 954"/>
                <a:gd name="T75" fmla="*/ 2147483647 h 930"/>
                <a:gd name="T76" fmla="*/ 2147483647 w 954"/>
                <a:gd name="T77" fmla="*/ 2147483647 h 930"/>
                <a:gd name="T78" fmla="*/ 2147483647 w 954"/>
                <a:gd name="T79" fmla="*/ 2147483647 h 930"/>
                <a:gd name="T80" fmla="*/ 2147483647 w 954"/>
                <a:gd name="T81" fmla="*/ 2147483647 h 930"/>
                <a:gd name="T82" fmla="*/ 2147483647 w 954"/>
                <a:gd name="T83" fmla="*/ 2147483647 h 930"/>
                <a:gd name="T84" fmla="*/ 2147483647 w 954"/>
                <a:gd name="T85" fmla="*/ 2147483647 h 930"/>
                <a:gd name="T86" fmla="*/ 2147483647 w 954"/>
                <a:gd name="T87" fmla="*/ 2147483647 h 930"/>
                <a:gd name="T88" fmla="*/ 2147483647 w 954"/>
                <a:gd name="T89" fmla="*/ 2147483647 h 930"/>
                <a:gd name="T90" fmla="*/ 2147483647 w 954"/>
                <a:gd name="T91" fmla="*/ 2147483647 h 930"/>
                <a:gd name="T92" fmla="*/ 2147483647 w 954"/>
                <a:gd name="T93" fmla="*/ 2147483647 h 930"/>
                <a:gd name="T94" fmla="*/ 2147483647 w 954"/>
                <a:gd name="T95" fmla="*/ 2147483647 h 930"/>
                <a:gd name="T96" fmla="*/ 2147483647 w 954"/>
                <a:gd name="T97" fmla="*/ 2147483647 h 930"/>
                <a:gd name="T98" fmla="*/ 2147483647 w 954"/>
                <a:gd name="T99" fmla="*/ 2147483647 h 930"/>
                <a:gd name="T100" fmla="*/ 2147483647 w 954"/>
                <a:gd name="T101" fmla="*/ 2147483647 h 930"/>
                <a:gd name="T102" fmla="*/ 2147483647 w 954"/>
                <a:gd name="T103" fmla="*/ 2147483647 h 930"/>
                <a:gd name="T104" fmla="*/ 2147483647 w 954"/>
                <a:gd name="T105" fmla="*/ 2147483647 h 930"/>
                <a:gd name="T106" fmla="*/ 2147483647 w 954"/>
                <a:gd name="T107" fmla="*/ 2147483647 h 930"/>
                <a:gd name="T108" fmla="*/ 2147483647 w 954"/>
                <a:gd name="T109" fmla="*/ 2147483647 h 930"/>
                <a:gd name="T110" fmla="*/ 2147483647 w 954"/>
                <a:gd name="T111" fmla="*/ 2147483647 h 930"/>
                <a:gd name="T112" fmla="*/ 2147483647 w 954"/>
                <a:gd name="T113" fmla="*/ 2147483647 h 930"/>
                <a:gd name="T114" fmla="*/ 2147483647 w 954"/>
                <a:gd name="T115" fmla="*/ 2147483647 h 930"/>
                <a:gd name="T116" fmla="*/ 2147483647 w 954"/>
                <a:gd name="T117" fmla="*/ 2147483647 h 930"/>
                <a:gd name="T118" fmla="*/ 2147483647 w 954"/>
                <a:gd name="T119" fmla="*/ 2147483647 h 930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954"/>
                <a:gd name="T181" fmla="*/ 0 h 930"/>
                <a:gd name="T182" fmla="*/ 954 w 954"/>
                <a:gd name="T183" fmla="*/ 930 h 930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954" h="930">
                  <a:moveTo>
                    <a:pt x="264" y="42"/>
                  </a:moveTo>
                  <a:lnTo>
                    <a:pt x="264" y="12"/>
                  </a:lnTo>
                  <a:lnTo>
                    <a:pt x="252" y="0"/>
                  </a:lnTo>
                  <a:lnTo>
                    <a:pt x="234" y="0"/>
                  </a:lnTo>
                  <a:lnTo>
                    <a:pt x="228" y="6"/>
                  </a:lnTo>
                  <a:lnTo>
                    <a:pt x="228" y="18"/>
                  </a:lnTo>
                  <a:lnTo>
                    <a:pt x="234" y="24"/>
                  </a:lnTo>
                  <a:lnTo>
                    <a:pt x="234" y="36"/>
                  </a:lnTo>
                  <a:lnTo>
                    <a:pt x="240" y="42"/>
                  </a:lnTo>
                  <a:lnTo>
                    <a:pt x="264" y="42"/>
                  </a:lnTo>
                  <a:close/>
                  <a:moveTo>
                    <a:pt x="936" y="276"/>
                  </a:moveTo>
                  <a:lnTo>
                    <a:pt x="930" y="276"/>
                  </a:lnTo>
                  <a:lnTo>
                    <a:pt x="924" y="282"/>
                  </a:lnTo>
                  <a:lnTo>
                    <a:pt x="912" y="288"/>
                  </a:lnTo>
                  <a:lnTo>
                    <a:pt x="906" y="294"/>
                  </a:lnTo>
                  <a:lnTo>
                    <a:pt x="900" y="288"/>
                  </a:lnTo>
                  <a:lnTo>
                    <a:pt x="888" y="288"/>
                  </a:lnTo>
                  <a:lnTo>
                    <a:pt x="882" y="282"/>
                  </a:lnTo>
                  <a:lnTo>
                    <a:pt x="876" y="282"/>
                  </a:lnTo>
                  <a:lnTo>
                    <a:pt x="852" y="306"/>
                  </a:lnTo>
                  <a:lnTo>
                    <a:pt x="822" y="282"/>
                  </a:lnTo>
                  <a:lnTo>
                    <a:pt x="846" y="282"/>
                  </a:lnTo>
                  <a:lnTo>
                    <a:pt x="858" y="276"/>
                  </a:lnTo>
                  <a:lnTo>
                    <a:pt x="864" y="276"/>
                  </a:lnTo>
                  <a:lnTo>
                    <a:pt x="870" y="264"/>
                  </a:lnTo>
                  <a:lnTo>
                    <a:pt x="870" y="246"/>
                  </a:lnTo>
                  <a:lnTo>
                    <a:pt x="882" y="234"/>
                  </a:lnTo>
                  <a:lnTo>
                    <a:pt x="888" y="222"/>
                  </a:lnTo>
                  <a:lnTo>
                    <a:pt x="876" y="210"/>
                  </a:lnTo>
                  <a:lnTo>
                    <a:pt x="846" y="210"/>
                  </a:lnTo>
                  <a:lnTo>
                    <a:pt x="846" y="204"/>
                  </a:lnTo>
                  <a:lnTo>
                    <a:pt x="840" y="198"/>
                  </a:lnTo>
                  <a:lnTo>
                    <a:pt x="840" y="192"/>
                  </a:lnTo>
                  <a:lnTo>
                    <a:pt x="834" y="186"/>
                  </a:lnTo>
                  <a:lnTo>
                    <a:pt x="828" y="186"/>
                  </a:lnTo>
                  <a:lnTo>
                    <a:pt x="822" y="192"/>
                  </a:lnTo>
                  <a:lnTo>
                    <a:pt x="822" y="210"/>
                  </a:lnTo>
                  <a:lnTo>
                    <a:pt x="816" y="198"/>
                  </a:lnTo>
                  <a:lnTo>
                    <a:pt x="816" y="180"/>
                  </a:lnTo>
                  <a:lnTo>
                    <a:pt x="792" y="180"/>
                  </a:lnTo>
                  <a:lnTo>
                    <a:pt x="786" y="210"/>
                  </a:lnTo>
                  <a:lnTo>
                    <a:pt x="780" y="204"/>
                  </a:lnTo>
                  <a:lnTo>
                    <a:pt x="774" y="192"/>
                  </a:lnTo>
                  <a:lnTo>
                    <a:pt x="774" y="186"/>
                  </a:lnTo>
                  <a:lnTo>
                    <a:pt x="768" y="180"/>
                  </a:lnTo>
                  <a:lnTo>
                    <a:pt x="768" y="156"/>
                  </a:lnTo>
                  <a:lnTo>
                    <a:pt x="738" y="168"/>
                  </a:lnTo>
                  <a:lnTo>
                    <a:pt x="744" y="162"/>
                  </a:lnTo>
                  <a:lnTo>
                    <a:pt x="756" y="156"/>
                  </a:lnTo>
                  <a:lnTo>
                    <a:pt x="762" y="156"/>
                  </a:lnTo>
                  <a:lnTo>
                    <a:pt x="762" y="144"/>
                  </a:lnTo>
                  <a:lnTo>
                    <a:pt x="750" y="138"/>
                  </a:lnTo>
                  <a:lnTo>
                    <a:pt x="744" y="138"/>
                  </a:lnTo>
                  <a:lnTo>
                    <a:pt x="744" y="132"/>
                  </a:lnTo>
                  <a:lnTo>
                    <a:pt x="750" y="132"/>
                  </a:lnTo>
                  <a:lnTo>
                    <a:pt x="762" y="126"/>
                  </a:lnTo>
                  <a:lnTo>
                    <a:pt x="774" y="126"/>
                  </a:lnTo>
                  <a:lnTo>
                    <a:pt x="792" y="120"/>
                  </a:lnTo>
                  <a:lnTo>
                    <a:pt x="804" y="120"/>
                  </a:lnTo>
                  <a:lnTo>
                    <a:pt x="810" y="114"/>
                  </a:lnTo>
                  <a:lnTo>
                    <a:pt x="726" y="114"/>
                  </a:lnTo>
                  <a:lnTo>
                    <a:pt x="690" y="120"/>
                  </a:lnTo>
                  <a:lnTo>
                    <a:pt x="678" y="120"/>
                  </a:lnTo>
                  <a:lnTo>
                    <a:pt x="690" y="132"/>
                  </a:lnTo>
                  <a:lnTo>
                    <a:pt x="678" y="132"/>
                  </a:lnTo>
                  <a:lnTo>
                    <a:pt x="666" y="138"/>
                  </a:lnTo>
                  <a:lnTo>
                    <a:pt x="654" y="138"/>
                  </a:lnTo>
                  <a:lnTo>
                    <a:pt x="642" y="144"/>
                  </a:lnTo>
                  <a:lnTo>
                    <a:pt x="636" y="144"/>
                  </a:lnTo>
                  <a:lnTo>
                    <a:pt x="624" y="150"/>
                  </a:lnTo>
                  <a:lnTo>
                    <a:pt x="606" y="168"/>
                  </a:lnTo>
                  <a:lnTo>
                    <a:pt x="594" y="174"/>
                  </a:lnTo>
                  <a:lnTo>
                    <a:pt x="576" y="174"/>
                  </a:lnTo>
                  <a:lnTo>
                    <a:pt x="564" y="162"/>
                  </a:lnTo>
                  <a:lnTo>
                    <a:pt x="546" y="156"/>
                  </a:lnTo>
                  <a:lnTo>
                    <a:pt x="534" y="144"/>
                  </a:lnTo>
                  <a:lnTo>
                    <a:pt x="522" y="138"/>
                  </a:lnTo>
                  <a:lnTo>
                    <a:pt x="510" y="126"/>
                  </a:lnTo>
                  <a:lnTo>
                    <a:pt x="492" y="126"/>
                  </a:lnTo>
                  <a:lnTo>
                    <a:pt x="450" y="132"/>
                  </a:lnTo>
                  <a:lnTo>
                    <a:pt x="372" y="132"/>
                  </a:lnTo>
                  <a:lnTo>
                    <a:pt x="360" y="120"/>
                  </a:lnTo>
                  <a:lnTo>
                    <a:pt x="354" y="108"/>
                  </a:lnTo>
                  <a:lnTo>
                    <a:pt x="354" y="84"/>
                  </a:lnTo>
                  <a:lnTo>
                    <a:pt x="348" y="72"/>
                  </a:lnTo>
                  <a:lnTo>
                    <a:pt x="336" y="60"/>
                  </a:lnTo>
                  <a:lnTo>
                    <a:pt x="324" y="54"/>
                  </a:lnTo>
                  <a:lnTo>
                    <a:pt x="276" y="54"/>
                  </a:lnTo>
                  <a:lnTo>
                    <a:pt x="240" y="60"/>
                  </a:lnTo>
                  <a:lnTo>
                    <a:pt x="222" y="72"/>
                  </a:lnTo>
                  <a:lnTo>
                    <a:pt x="210" y="78"/>
                  </a:lnTo>
                  <a:lnTo>
                    <a:pt x="204" y="78"/>
                  </a:lnTo>
                  <a:lnTo>
                    <a:pt x="180" y="90"/>
                  </a:lnTo>
                  <a:lnTo>
                    <a:pt x="162" y="96"/>
                  </a:lnTo>
                  <a:lnTo>
                    <a:pt x="144" y="108"/>
                  </a:lnTo>
                  <a:lnTo>
                    <a:pt x="138" y="120"/>
                  </a:lnTo>
                  <a:lnTo>
                    <a:pt x="138" y="144"/>
                  </a:lnTo>
                  <a:lnTo>
                    <a:pt x="150" y="168"/>
                  </a:lnTo>
                  <a:lnTo>
                    <a:pt x="156" y="186"/>
                  </a:lnTo>
                  <a:lnTo>
                    <a:pt x="162" y="198"/>
                  </a:lnTo>
                  <a:lnTo>
                    <a:pt x="156" y="210"/>
                  </a:lnTo>
                  <a:lnTo>
                    <a:pt x="150" y="228"/>
                  </a:lnTo>
                  <a:lnTo>
                    <a:pt x="138" y="234"/>
                  </a:lnTo>
                  <a:lnTo>
                    <a:pt x="132" y="246"/>
                  </a:lnTo>
                  <a:lnTo>
                    <a:pt x="126" y="252"/>
                  </a:lnTo>
                  <a:lnTo>
                    <a:pt x="120" y="252"/>
                  </a:lnTo>
                  <a:lnTo>
                    <a:pt x="126" y="222"/>
                  </a:lnTo>
                  <a:lnTo>
                    <a:pt x="114" y="222"/>
                  </a:lnTo>
                  <a:lnTo>
                    <a:pt x="108" y="216"/>
                  </a:lnTo>
                  <a:lnTo>
                    <a:pt x="96" y="210"/>
                  </a:lnTo>
                  <a:lnTo>
                    <a:pt x="90" y="204"/>
                  </a:lnTo>
                  <a:lnTo>
                    <a:pt x="84" y="192"/>
                  </a:lnTo>
                  <a:lnTo>
                    <a:pt x="96" y="168"/>
                  </a:lnTo>
                  <a:lnTo>
                    <a:pt x="108" y="156"/>
                  </a:lnTo>
                  <a:lnTo>
                    <a:pt x="120" y="132"/>
                  </a:lnTo>
                  <a:lnTo>
                    <a:pt x="120" y="78"/>
                  </a:lnTo>
                  <a:lnTo>
                    <a:pt x="114" y="66"/>
                  </a:lnTo>
                  <a:lnTo>
                    <a:pt x="114" y="54"/>
                  </a:lnTo>
                  <a:lnTo>
                    <a:pt x="108" y="48"/>
                  </a:lnTo>
                  <a:lnTo>
                    <a:pt x="108" y="54"/>
                  </a:lnTo>
                  <a:lnTo>
                    <a:pt x="102" y="66"/>
                  </a:lnTo>
                  <a:lnTo>
                    <a:pt x="90" y="78"/>
                  </a:lnTo>
                  <a:lnTo>
                    <a:pt x="72" y="84"/>
                  </a:lnTo>
                  <a:lnTo>
                    <a:pt x="48" y="108"/>
                  </a:lnTo>
                  <a:lnTo>
                    <a:pt x="36" y="144"/>
                  </a:lnTo>
                  <a:lnTo>
                    <a:pt x="36" y="162"/>
                  </a:lnTo>
                  <a:lnTo>
                    <a:pt x="30" y="168"/>
                  </a:lnTo>
                  <a:lnTo>
                    <a:pt x="30" y="192"/>
                  </a:lnTo>
                  <a:lnTo>
                    <a:pt x="6" y="216"/>
                  </a:lnTo>
                  <a:lnTo>
                    <a:pt x="0" y="228"/>
                  </a:lnTo>
                  <a:lnTo>
                    <a:pt x="0" y="240"/>
                  </a:lnTo>
                  <a:lnTo>
                    <a:pt x="6" y="246"/>
                  </a:lnTo>
                  <a:lnTo>
                    <a:pt x="6" y="240"/>
                  </a:lnTo>
                  <a:lnTo>
                    <a:pt x="18" y="228"/>
                  </a:lnTo>
                  <a:lnTo>
                    <a:pt x="24" y="228"/>
                  </a:lnTo>
                  <a:lnTo>
                    <a:pt x="36" y="240"/>
                  </a:lnTo>
                  <a:lnTo>
                    <a:pt x="42" y="252"/>
                  </a:lnTo>
                  <a:lnTo>
                    <a:pt x="42" y="288"/>
                  </a:lnTo>
                  <a:lnTo>
                    <a:pt x="48" y="294"/>
                  </a:lnTo>
                  <a:lnTo>
                    <a:pt x="60" y="300"/>
                  </a:lnTo>
                  <a:lnTo>
                    <a:pt x="66" y="306"/>
                  </a:lnTo>
                  <a:lnTo>
                    <a:pt x="66" y="318"/>
                  </a:lnTo>
                  <a:lnTo>
                    <a:pt x="54" y="342"/>
                  </a:lnTo>
                  <a:lnTo>
                    <a:pt x="54" y="384"/>
                  </a:lnTo>
                  <a:lnTo>
                    <a:pt x="66" y="384"/>
                  </a:lnTo>
                  <a:lnTo>
                    <a:pt x="66" y="396"/>
                  </a:lnTo>
                  <a:lnTo>
                    <a:pt x="72" y="408"/>
                  </a:lnTo>
                  <a:lnTo>
                    <a:pt x="78" y="414"/>
                  </a:lnTo>
                  <a:lnTo>
                    <a:pt x="102" y="414"/>
                  </a:lnTo>
                  <a:lnTo>
                    <a:pt x="108" y="408"/>
                  </a:lnTo>
                  <a:lnTo>
                    <a:pt x="120" y="408"/>
                  </a:lnTo>
                  <a:lnTo>
                    <a:pt x="132" y="414"/>
                  </a:lnTo>
                  <a:lnTo>
                    <a:pt x="138" y="414"/>
                  </a:lnTo>
                  <a:lnTo>
                    <a:pt x="150" y="420"/>
                  </a:lnTo>
                  <a:lnTo>
                    <a:pt x="162" y="420"/>
                  </a:lnTo>
                  <a:lnTo>
                    <a:pt x="168" y="414"/>
                  </a:lnTo>
                  <a:lnTo>
                    <a:pt x="168" y="408"/>
                  </a:lnTo>
                  <a:lnTo>
                    <a:pt x="180" y="408"/>
                  </a:lnTo>
                  <a:lnTo>
                    <a:pt x="186" y="414"/>
                  </a:lnTo>
                  <a:lnTo>
                    <a:pt x="198" y="420"/>
                  </a:lnTo>
                  <a:lnTo>
                    <a:pt x="222" y="420"/>
                  </a:lnTo>
                  <a:lnTo>
                    <a:pt x="222" y="426"/>
                  </a:lnTo>
                  <a:lnTo>
                    <a:pt x="228" y="432"/>
                  </a:lnTo>
                  <a:lnTo>
                    <a:pt x="234" y="444"/>
                  </a:lnTo>
                  <a:lnTo>
                    <a:pt x="240" y="462"/>
                  </a:lnTo>
                  <a:lnTo>
                    <a:pt x="264" y="486"/>
                  </a:lnTo>
                  <a:lnTo>
                    <a:pt x="288" y="486"/>
                  </a:lnTo>
                  <a:lnTo>
                    <a:pt x="288" y="480"/>
                  </a:lnTo>
                  <a:lnTo>
                    <a:pt x="306" y="480"/>
                  </a:lnTo>
                  <a:lnTo>
                    <a:pt x="312" y="486"/>
                  </a:lnTo>
                  <a:lnTo>
                    <a:pt x="336" y="486"/>
                  </a:lnTo>
                  <a:lnTo>
                    <a:pt x="342" y="480"/>
                  </a:lnTo>
                  <a:lnTo>
                    <a:pt x="366" y="486"/>
                  </a:lnTo>
                  <a:lnTo>
                    <a:pt x="372" y="480"/>
                  </a:lnTo>
                  <a:lnTo>
                    <a:pt x="384" y="474"/>
                  </a:lnTo>
                  <a:lnTo>
                    <a:pt x="402" y="474"/>
                  </a:lnTo>
                  <a:lnTo>
                    <a:pt x="408" y="480"/>
                  </a:lnTo>
                  <a:lnTo>
                    <a:pt x="408" y="492"/>
                  </a:lnTo>
                  <a:lnTo>
                    <a:pt x="390" y="510"/>
                  </a:lnTo>
                  <a:lnTo>
                    <a:pt x="390" y="534"/>
                  </a:lnTo>
                  <a:lnTo>
                    <a:pt x="384" y="540"/>
                  </a:lnTo>
                  <a:lnTo>
                    <a:pt x="378" y="540"/>
                  </a:lnTo>
                  <a:lnTo>
                    <a:pt x="366" y="552"/>
                  </a:lnTo>
                  <a:lnTo>
                    <a:pt x="366" y="576"/>
                  </a:lnTo>
                  <a:lnTo>
                    <a:pt x="372" y="588"/>
                  </a:lnTo>
                  <a:lnTo>
                    <a:pt x="372" y="618"/>
                  </a:lnTo>
                  <a:lnTo>
                    <a:pt x="366" y="630"/>
                  </a:lnTo>
                  <a:lnTo>
                    <a:pt x="366" y="642"/>
                  </a:lnTo>
                  <a:lnTo>
                    <a:pt x="372" y="648"/>
                  </a:lnTo>
                  <a:lnTo>
                    <a:pt x="384" y="648"/>
                  </a:lnTo>
                  <a:lnTo>
                    <a:pt x="384" y="672"/>
                  </a:lnTo>
                  <a:lnTo>
                    <a:pt x="390" y="684"/>
                  </a:lnTo>
                  <a:lnTo>
                    <a:pt x="402" y="690"/>
                  </a:lnTo>
                  <a:lnTo>
                    <a:pt x="408" y="702"/>
                  </a:lnTo>
                  <a:lnTo>
                    <a:pt x="408" y="708"/>
                  </a:lnTo>
                  <a:lnTo>
                    <a:pt x="402" y="720"/>
                  </a:lnTo>
                  <a:lnTo>
                    <a:pt x="372" y="750"/>
                  </a:lnTo>
                  <a:lnTo>
                    <a:pt x="366" y="750"/>
                  </a:lnTo>
                  <a:lnTo>
                    <a:pt x="390" y="762"/>
                  </a:lnTo>
                  <a:lnTo>
                    <a:pt x="402" y="774"/>
                  </a:lnTo>
                  <a:lnTo>
                    <a:pt x="414" y="774"/>
                  </a:lnTo>
                  <a:lnTo>
                    <a:pt x="414" y="798"/>
                  </a:lnTo>
                  <a:lnTo>
                    <a:pt x="420" y="804"/>
                  </a:lnTo>
                  <a:lnTo>
                    <a:pt x="420" y="822"/>
                  </a:lnTo>
                  <a:lnTo>
                    <a:pt x="426" y="828"/>
                  </a:lnTo>
                  <a:lnTo>
                    <a:pt x="426" y="846"/>
                  </a:lnTo>
                  <a:lnTo>
                    <a:pt x="432" y="858"/>
                  </a:lnTo>
                  <a:lnTo>
                    <a:pt x="432" y="876"/>
                  </a:lnTo>
                  <a:lnTo>
                    <a:pt x="444" y="888"/>
                  </a:lnTo>
                  <a:lnTo>
                    <a:pt x="450" y="900"/>
                  </a:lnTo>
                  <a:lnTo>
                    <a:pt x="450" y="906"/>
                  </a:lnTo>
                  <a:lnTo>
                    <a:pt x="462" y="918"/>
                  </a:lnTo>
                  <a:lnTo>
                    <a:pt x="468" y="918"/>
                  </a:lnTo>
                  <a:lnTo>
                    <a:pt x="480" y="924"/>
                  </a:lnTo>
                  <a:lnTo>
                    <a:pt x="486" y="924"/>
                  </a:lnTo>
                  <a:lnTo>
                    <a:pt x="498" y="918"/>
                  </a:lnTo>
                  <a:lnTo>
                    <a:pt x="504" y="912"/>
                  </a:lnTo>
                  <a:lnTo>
                    <a:pt x="516" y="906"/>
                  </a:lnTo>
                  <a:lnTo>
                    <a:pt x="522" y="900"/>
                  </a:lnTo>
                  <a:lnTo>
                    <a:pt x="528" y="906"/>
                  </a:lnTo>
                  <a:lnTo>
                    <a:pt x="528" y="930"/>
                  </a:lnTo>
                  <a:lnTo>
                    <a:pt x="534" y="930"/>
                  </a:lnTo>
                  <a:lnTo>
                    <a:pt x="546" y="918"/>
                  </a:lnTo>
                  <a:lnTo>
                    <a:pt x="558" y="894"/>
                  </a:lnTo>
                  <a:lnTo>
                    <a:pt x="570" y="882"/>
                  </a:lnTo>
                  <a:lnTo>
                    <a:pt x="588" y="882"/>
                  </a:lnTo>
                  <a:lnTo>
                    <a:pt x="594" y="876"/>
                  </a:lnTo>
                  <a:lnTo>
                    <a:pt x="630" y="858"/>
                  </a:lnTo>
                  <a:lnTo>
                    <a:pt x="636" y="846"/>
                  </a:lnTo>
                  <a:lnTo>
                    <a:pt x="636" y="816"/>
                  </a:lnTo>
                  <a:lnTo>
                    <a:pt x="678" y="816"/>
                  </a:lnTo>
                  <a:lnTo>
                    <a:pt x="684" y="810"/>
                  </a:lnTo>
                  <a:lnTo>
                    <a:pt x="690" y="798"/>
                  </a:lnTo>
                  <a:lnTo>
                    <a:pt x="690" y="792"/>
                  </a:lnTo>
                  <a:lnTo>
                    <a:pt x="684" y="786"/>
                  </a:lnTo>
                  <a:lnTo>
                    <a:pt x="636" y="780"/>
                  </a:lnTo>
                  <a:lnTo>
                    <a:pt x="636" y="750"/>
                  </a:lnTo>
                  <a:lnTo>
                    <a:pt x="630" y="738"/>
                  </a:lnTo>
                  <a:lnTo>
                    <a:pt x="618" y="726"/>
                  </a:lnTo>
                  <a:lnTo>
                    <a:pt x="624" y="720"/>
                  </a:lnTo>
                  <a:lnTo>
                    <a:pt x="624" y="690"/>
                  </a:lnTo>
                  <a:lnTo>
                    <a:pt x="618" y="684"/>
                  </a:lnTo>
                  <a:lnTo>
                    <a:pt x="606" y="678"/>
                  </a:lnTo>
                  <a:lnTo>
                    <a:pt x="588" y="660"/>
                  </a:lnTo>
                  <a:lnTo>
                    <a:pt x="588" y="630"/>
                  </a:lnTo>
                  <a:lnTo>
                    <a:pt x="594" y="636"/>
                  </a:lnTo>
                  <a:lnTo>
                    <a:pt x="594" y="642"/>
                  </a:lnTo>
                  <a:lnTo>
                    <a:pt x="636" y="642"/>
                  </a:lnTo>
                  <a:lnTo>
                    <a:pt x="642" y="648"/>
                  </a:lnTo>
                  <a:lnTo>
                    <a:pt x="642" y="666"/>
                  </a:lnTo>
                  <a:lnTo>
                    <a:pt x="654" y="666"/>
                  </a:lnTo>
                  <a:lnTo>
                    <a:pt x="666" y="660"/>
                  </a:lnTo>
                  <a:lnTo>
                    <a:pt x="678" y="666"/>
                  </a:lnTo>
                  <a:lnTo>
                    <a:pt x="684" y="660"/>
                  </a:lnTo>
                  <a:lnTo>
                    <a:pt x="696" y="660"/>
                  </a:lnTo>
                  <a:lnTo>
                    <a:pt x="702" y="666"/>
                  </a:lnTo>
                  <a:lnTo>
                    <a:pt x="708" y="678"/>
                  </a:lnTo>
                  <a:lnTo>
                    <a:pt x="720" y="690"/>
                  </a:lnTo>
                  <a:lnTo>
                    <a:pt x="732" y="696"/>
                  </a:lnTo>
                  <a:lnTo>
                    <a:pt x="738" y="690"/>
                  </a:lnTo>
                  <a:lnTo>
                    <a:pt x="738" y="672"/>
                  </a:lnTo>
                  <a:lnTo>
                    <a:pt x="744" y="660"/>
                  </a:lnTo>
                  <a:lnTo>
                    <a:pt x="744" y="648"/>
                  </a:lnTo>
                  <a:lnTo>
                    <a:pt x="750" y="642"/>
                  </a:lnTo>
                  <a:lnTo>
                    <a:pt x="768" y="642"/>
                  </a:lnTo>
                  <a:lnTo>
                    <a:pt x="774" y="648"/>
                  </a:lnTo>
                  <a:lnTo>
                    <a:pt x="792" y="648"/>
                  </a:lnTo>
                  <a:lnTo>
                    <a:pt x="804" y="642"/>
                  </a:lnTo>
                  <a:lnTo>
                    <a:pt x="828" y="618"/>
                  </a:lnTo>
                  <a:lnTo>
                    <a:pt x="840" y="612"/>
                  </a:lnTo>
                  <a:lnTo>
                    <a:pt x="864" y="612"/>
                  </a:lnTo>
                  <a:lnTo>
                    <a:pt x="864" y="600"/>
                  </a:lnTo>
                  <a:lnTo>
                    <a:pt x="876" y="600"/>
                  </a:lnTo>
                  <a:lnTo>
                    <a:pt x="882" y="594"/>
                  </a:lnTo>
                  <a:lnTo>
                    <a:pt x="882" y="558"/>
                  </a:lnTo>
                  <a:lnTo>
                    <a:pt x="846" y="522"/>
                  </a:lnTo>
                  <a:lnTo>
                    <a:pt x="840" y="510"/>
                  </a:lnTo>
                  <a:lnTo>
                    <a:pt x="834" y="504"/>
                  </a:lnTo>
                  <a:lnTo>
                    <a:pt x="834" y="492"/>
                  </a:lnTo>
                  <a:lnTo>
                    <a:pt x="846" y="486"/>
                  </a:lnTo>
                  <a:lnTo>
                    <a:pt x="852" y="486"/>
                  </a:lnTo>
                  <a:lnTo>
                    <a:pt x="864" y="480"/>
                  </a:lnTo>
                  <a:lnTo>
                    <a:pt x="864" y="462"/>
                  </a:lnTo>
                  <a:lnTo>
                    <a:pt x="846" y="444"/>
                  </a:lnTo>
                  <a:lnTo>
                    <a:pt x="846" y="438"/>
                  </a:lnTo>
                  <a:lnTo>
                    <a:pt x="876" y="438"/>
                  </a:lnTo>
                  <a:lnTo>
                    <a:pt x="888" y="432"/>
                  </a:lnTo>
                  <a:lnTo>
                    <a:pt x="900" y="432"/>
                  </a:lnTo>
                  <a:lnTo>
                    <a:pt x="912" y="426"/>
                  </a:lnTo>
                  <a:lnTo>
                    <a:pt x="918" y="420"/>
                  </a:lnTo>
                  <a:lnTo>
                    <a:pt x="918" y="402"/>
                  </a:lnTo>
                  <a:lnTo>
                    <a:pt x="894" y="402"/>
                  </a:lnTo>
                  <a:lnTo>
                    <a:pt x="894" y="360"/>
                  </a:lnTo>
                  <a:lnTo>
                    <a:pt x="906" y="348"/>
                  </a:lnTo>
                  <a:lnTo>
                    <a:pt x="918" y="348"/>
                  </a:lnTo>
                  <a:lnTo>
                    <a:pt x="924" y="342"/>
                  </a:lnTo>
                  <a:lnTo>
                    <a:pt x="930" y="342"/>
                  </a:lnTo>
                  <a:lnTo>
                    <a:pt x="936" y="336"/>
                  </a:lnTo>
                  <a:lnTo>
                    <a:pt x="954" y="300"/>
                  </a:lnTo>
                  <a:lnTo>
                    <a:pt x="948" y="294"/>
                  </a:lnTo>
                  <a:lnTo>
                    <a:pt x="942" y="282"/>
                  </a:lnTo>
                  <a:lnTo>
                    <a:pt x="936" y="276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lumMod val="50000"/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1" name="Uganda" descr="© INSCALE GmbH, 05.05.2010&#10;http://www.presentationload.com/">
              <a:extLst>
                <a:ext uri="{FF2B5EF4-FFF2-40B4-BE49-F238E27FC236}">
                  <a16:creationId xmlns:a16="http://schemas.microsoft.com/office/drawing/2014/main" id="{57892F91-D310-4CD4-8539-756FE81D8D1B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6481985" y="4370021"/>
              <a:ext cx="173045" cy="207894"/>
            </a:xfrm>
            <a:custGeom>
              <a:avLst/>
              <a:gdLst>
                <a:gd name="T0" fmla="*/ 2147483647 w 390"/>
                <a:gd name="T1" fmla="*/ 2147483647 h 462"/>
                <a:gd name="T2" fmla="*/ 2147483647 w 390"/>
                <a:gd name="T3" fmla="*/ 2147483647 h 462"/>
                <a:gd name="T4" fmla="*/ 2147483647 w 390"/>
                <a:gd name="T5" fmla="*/ 2147483647 h 462"/>
                <a:gd name="T6" fmla="*/ 2147483647 w 390"/>
                <a:gd name="T7" fmla="*/ 2147483647 h 462"/>
                <a:gd name="T8" fmla="*/ 2147483647 w 390"/>
                <a:gd name="T9" fmla="*/ 2147483647 h 462"/>
                <a:gd name="T10" fmla="*/ 2147483647 w 390"/>
                <a:gd name="T11" fmla="*/ 2147483647 h 462"/>
                <a:gd name="T12" fmla="*/ 2147483647 w 390"/>
                <a:gd name="T13" fmla="*/ 2147483647 h 462"/>
                <a:gd name="T14" fmla="*/ 2147483647 w 390"/>
                <a:gd name="T15" fmla="*/ 2147483647 h 462"/>
                <a:gd name="T16" fmla="*/ 2147483647 w 390"/>
                <a:gd name="T17" fmla="*/ 2147483647 h 462"/>
                <a:gd name="T18" fmla="*/ 2147483647 w 390"/>
                <a:gd name="T19" fmla="*/ 2147483647 h 462"/>
                <a:gd name="T20" fmla="*/ 2147483647 w 390"/>
                <a:gd name="T21" fmla="*/ 2147483647 h 462"/>
                <a:gd name="T22" fmla="*/ 2147483647 w 390"/>
                <a:gd name="T23" fmla="*/ 2147483647 h 462"/>
                <a:gd name="T24" fmla="*/ 2147483647 w 390"/>
                <a:gd name="T25" fmla="*/ 0 h 462"/>
                <a:gd name="T26" fmla="*/ 2147483647 w 390"/>
                <a:gd name="T27" fmla="*/ 2147483647 h 462"/>
                <a:gd name="T28" fmla="*/ 2147483647 w 390"/>
                <a:gd name="T29" fmla="*/ 2147483647 h 462"/>
                <a:gd name="T30" fmla="*/ 2147483647 w 390"/>
                <a:gd name="T31" fmla="*/ 2147483647 h 462"/>
                <a:gd name="T32" fmla="*/ 2147483647 w 390"/>
                <a:gd name="T33" fmla="*/ 2147483647 h 462"/>
                <a:gd name="T34" fmla="*/ 2147483647 w 390"/>
                <a:gd name="T35" fmla="*/ 2147483647 h 462"/>
                <a:gd name="T36" fmla="*/ 2147483647 w 390"/>
                <a:gd name="T37" fmla="*/ 2147483647 h 462"/>
                <a:gd name="T38" fmla="*/ 2147483647 w 390"/>
                <a:gd name="T39" fmla="*/ 2147483647 h 462"/>
                <a:gd name="T40" fmla="*/ 2147483647 w 390"/>
                <a:gd name="T41" fmla="*/ 2147483647 h 462"/>
                <a:gd name="T42" fmla="*/ 2147483647 w 390"/>
                <a:gd name="T43" fmla="*/ 2147483647 h 462"/>
                <a:gd name="T44" fmla="*/ 2147483647 w 390"/>
                <a:gd name="T45" fmla="*/ 2147483647 h 462"/>
                <a:gd name="T46" fmla="*/ 2147483647 w 390"/>
                <a:gd name="T47" fmla="*/ 2147483647 h 462"/>
                <a:gd name="T48" fmla="*/ 2147483647 w 390"/>
                <a:gd name="T49" fmla="*/ 2147483647 h 462"/>
                <a:gd name="T50" fmla="*/ 2147483647 w 390"/>
                <a:gd name="T51" fmla="*/ 2147483647 h 462"/>
                <a:gd name="T52" fmla="*/ 2147483647 w 390"/>
                <a:gd name="T53" fmla="*/ 2147483647 h 462"/>
                <a:gd name="T54" fmla="*/ 2147483647 w 390"/>
                <a:gd name="T55" fmla="*/ 2147483647 h 462"/>
                <a:gd name="T56" fmla="*/ 2147483647 w 390"/>
                <a:gd name="T57" fmla="*/ 2147483647 h 462"/>
                <a:gd name="T58" fmla="*/ 2147483647 w 390"/>
                <a:gd name="T59" fmla="*/ 2147483647 h 462"/>
                <a:gd name="T60" fmla="*/ 2147483647 w 390"/>
                <a:gd name="T61" fmla="*/ 2147483647 h 462"/>
                <a:gd name="T62" fmla="*/ 2147483647 w 390"/>
                <a:gd name="T63" fmla="*/ 2147483647 h 462"/>
                <a:gd name="T64" fmla="*/ 2147483647 w 390"/>
                <a:gd name="T65" fmla="*/ 2147483647 h 462"/>
                <a:gd name="T66" fmla="*/ 2147483647 w 390"/>
                <a:gd name="T67" fmla="*/ 2147483647 h 462"/>
                <a:gd name="T68" fmla="*/ 2147483647 w 390"/>
                <a:gd name="T69" fmla="*/ 2147483647 h 462"/>
                <a:gd name="T70" fmla="*/ 2147483647 w 390"/>
                <a:gd name="T71" fmla="*/ 2147483647 h 462"/>
                <a:gd name="T72" fmla="*/ 2147483647 w 390"/>
                <a:gd name="T73" fmla="*/ 2147483647 h 462"/>
                <a:gd name="T74" fmla="*/ 2147483647 w 390"/>
                <a:gd name="T75" fmla="*/ 2147483647 h 462"/>
                <a:gd name="T76" fmla="*/ 2147483647 w 390"/>
                <a:gd name="T77" fmla="*/ 2147483647 h 462"/>
                <a:gd name="T78" fmla="*/ 2147483647 w 390"/>
                <a:gd name="T79" fmla="*/ 2147483647 h 462"/>
                <a:gd name="T80" fmla="*/ 2147483647 w 390"/>
                <a:gd name="T81" fmla="*/ 2147483647 h 462"/>
                <a:gd name="T82" fmla="*/ 2147483647 w 390"/>
                <a:gd name="T83" fmla="*/ 2147483647 h 462"/>
                <a:gd name="T84" fmla="*/ 2147483647 w 390"/>
                <a:gd name="T85" fmla="*/ 2147483647 h 462"/>
                <a:gd name="T86" fmla="*/ 2147483647 w 390"/>
                <a:gd name="T87" fmla="*/ 2147483647 h 462"/>
                <a:gd name="T88" fmla="*/ 2147483647 w 390"/>
                <a:gd name="T89" fmla="*/ 2147483647 h 462"/>
                <a:gd name="T90" fmla="*/ 2147483647 w 390"/>
                <a:gd name="T91" fmla="*/ 2147483647 h 462"/>
                <a:gd name="T92" fmla="*/ 2147483647 w 390"/>
                <a:gd name="T93" fmla="*/ 2147483647 h 462"/>
                <a:gd name="T94" fmla="*/ 2147483647 w 390"/>
                <a:gd name="T95" fmla="*/ 2147483647 h 462"/>
                <a:gd name="T96" fmla="*/ 2147483647 w 390"/>
                <a:gd name="T97" fmla="*/ 2147483647 h 462"/>
                <a:gd name="T98" fmla="*/ 2147483647 w 390"/>
                <a:gd name="T99" fmla="*/ 2147483647 h 462"/>
                <a:gd name="T100" fmla="*/ 2147483647 w 390"/>
                <a:gd name="T101" fmla="*/ 2147483647 h 462"/>
                <a:gd name="T102" fmla="*/ 2147483647 w 390"/>
                <a:gd name="T103" fmla="*/ 2147483647 h 462"/>
                <a:gd name="T104" fmla="*/ 2147483647 w 390"/>
                <a:gd name="T105" fmla="*/ 2147483647 h 462"/>
                <a:gd name="T106" fmla="*/ 2147483647 w 390"/>
                <a:gd name="T107" fmla="*/ 2147483647 h 462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390"/>
                <a:gd name="T163" fmla="*/ 0 h 462"/>
                <a:gd name="T164" fmla="*/ 390 w 390"/>
                <a:gd name="T165" fmla="*/ 462 h 462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390" h="462">
                  <a:moveTo>
                    <a:pt x="306" y="426"/>
                  </a:moveTo>
                  <a:lnTo>
                    <a:pt x="318" y="426"/>
                  </a:lnTo>
                  <a:lnTo>
                    <a:pt x="318" y="420"/>
                  </a:lnTo>
                  <a:lnTo>
                    <a:pt x="306" y="420"/>
                  </a:lnTo>
                  <a:lnTo>
                    <a:pt x="306" y="426"/>
                  </a:lnTo>
                  <a:close/>
                  <a:moveTo>
                    <a:pt x="390" y="192"/>
                  </a:moveTo>
                  <a:lnTo>
                    <a:pt x="384" y="180"/>
                  </a:lnTo>
                  <a:lnTo>
                    <a:pt x="378" y="174"/>
                  </a:lnTo>
                  <a:lnTo>
                    <a:pt x="366" y="150"/>
                  </a:lnTo>
                  <a:lnTo>
                    <a:pt x="366" y="144"/>
                  </a:lnTo>
                  <a:lnTo>
                    <a:pt x="372" y="138"/>
                  </a:lnTo>
                  <a:lnTo>
                    <a:pt x="378" y="138"/>
                  </a:lnTo>
                  <a:lnTo>
                    <a:pt x="384" y="132"/>
                  </a:lnTo>
                  <a:lnTo>
                    <a:pt x="348" y="90"/>
                  </a:lnTo>
                  <a:lnTo>
                    <a:pt x="354" y="84"/>
                  </a:lnTo>
                  <a:lnTo>
                    <a:pt x="336" y="66"/>
                  </a:lnTo>
                  <a:lnTo>
                    <a:pt x="336" y="60"/>
                  </a:lnTo>
                  <a:lnTo>
                    <a:pt x="342" y="54"/>
                  </a:lnTo>
                  <a:lnTo>
                    <a:pt x="342" y="42"/>
                  </a:lnTo>
                  <a:lnTo>
                    <a:pt x="336" y="42"/>
                  </a:lnTo>
                  <a:lnTo>
                    <a:pt x="336" y="48"/>
                  </a:lnTo>
                  <a:lnTo>
                    <a:pt x="330" y="42"/>
                  </a:lnTo>
                  <a:lnTo>
                    <a:pt x="324" y="42"/>
                  </a:lnTo>
                  <a:lnTo>
                    <a:pt x="324" y="18"/>
                  </a:lnTo>
                  <a:lnTo>
                    <a:pt x="318" y="6"/>
                  </a:lnTo>
                  <a:lnTo>
                    <a:pt x="312" y="0"/>
                  </a:lnTo>
                  <a:lnTo>
                    <a:pt x="300" y="0"/>
                  </a:lnTo>
                  <a:lnTo>
                    <a:pt x="300" y="6"/>
                  </a:lnTo>
                  <a:lnTo>
                    <a:pt x="294" y="12"/>
                  </a:lnTo>
                  <a:lnTo>
                    <a:pt x="294" y="18"/>
                  </a:lnTo>
                  <a:lnTo>
                    <a:pt x="276" y="36"/>
                  </a:lnTo>
                  <a:lnTo>
                    <a:pt x="252" y="36"/>
                  </a:lnTo>
                  <a:lnTo>
                    <a:pt x="246" y="30"/>
                  </a:lnTo>
                  <a:lnTo>
                    <a:pt x="246" y="24"/>
                  </a:lnTo>
                  <a:lnTo>
                    <a:pt x="234" y="24"/>
                  </a:lnTo>
                  <a:lnTo>
                    <a:pt x="222" y="36"/>
                  </a:lnTo>
                  <a:lnTo>
                    <a:pt x="198" y="36"/>
                  </a:lnTo>
                  <a:lnTo>
                    <a:pt x="180" y="60"/>
                  </a:lnTo>
                  <a:lnTo>
                    <a:pt x="156" y="30"/>
                  </a:lnTo>
                  <a:lnTo>
                    <a:pt x="150" y="30"/>
                  </a:lnTo>
                  <a:lnTo>
                    <a:pt x="144" y="36"/>
                  </a:lnTo>
                  <a:lnTo>
                    <a:pt x="144" y="42"/>
                  </a:lnTo>
                  <a:lnTo>
                    <a:pt x="132" y="42"/>
                  </a:lnTo>
                  <a:lnTo>
                    <a:pt x="120" y="36"/>
                  </a:lnTo>
                  <a:lnTo>
                    <a:pt x="114" y="30"/>
                  </a:lnTo>
                  <a:lnTo>
                    <a:pt x="102" y="30"/>
                  </a:lnTo>
                  <a:lnTo>
                    <a:pt x="84" y="48"/>
                  </a:lnTo>
                  <a:lnTo>
                    <a:pt x="90" y="72"/>
                  </a:lnTo>
                  <a:lnTo>
                    <a:pt x="72" y="90"/>
                  </a:lnTo>
                  <a:lnTo>
                    <a:pt x="84" y="96"/>
                  </a:lnTo>
                  <a:lnTo>
                    <a:pt x="90" y="102"/>
                  </a:lnTo>
                  <a:lnTo>
                    <a:pt x="90" y="108"/>
                  </a:lnTo>
                  <a:lnTo>
                    <a:pt x="84" y="114"/>
                  </a:lnTo>
                  <a:lnTo>
                    <a:pt x="78" y="126"/>
                  </a:lnTo>
                  <a:lnTo>
                    <a:pt x="78" y="138"/>
                  </a:lnTo>
                  <a:lnTo>
                    <a:pt x="84" y="144"/>
                  </a:lnTo>
                  <a:lnTo>
                    <a:pt x="96" y="144"/>
                  </a:lnTo>
                  <a:lnTo>
                    <a:pt x="108" y="150"/>
                  </a:lnTo>
                  <a:lnTo>
                    <a:pt x="114" y="156"/>
                  </a:lnTo>
                  <a:lnTo>
                    <a:pt x="114" y="168"/>
                  </a:lnTo>
                  <a:lnTo>
                    <a:pt x="108" y="180"/>
                  </a:lnTo>
                  <a:lnTo>
                    <a:pt x="96" y="192"/>
                  </a:lnTo>
                  <a:lnTo>
                    <a:pt x="84" y="216"/>
                  </a:lnTo>
                  <a:lnTo>
                    <a:pt x="72" y="222"/>
                  </a:lnTo>
                  <a:lnTo>
                    <a:pt x="66" y="234"/>
                  </a:lnTo>
                  <a:lnTo>
                    <a:pt x="42" y="246"/>
                  </a:lnTo>
                  <a:lnTo>
                    <a:pt x="42" y="258"/>
                  </a:lnTo>
                  <a:lnTo>
                    <a:pt x="24" y="270"/>
                  </a:lnTo>
                  <a:lnTo>
                    <a:pt x="6" y="342"/>
                  </a:lnTo>
                  <a:lnTo>
                    <a:pt x="6" y="372"/>
                  </a:lnTo>
                  <a:lnTo>
                    <a:pt x="0" y="450"/>
                  </a:lnTo>
                  <a:lnTo>
                    <a:pt x="12" y="450"/>
                  </a:lnTo>
                  <a:lnTo>
                    <a:pt x="24" y="462"/>
                  </a:lnTo>
                  <a:lnTo>
                    <a:pt x="30" y="462"/>
                  </a:lnTo>
                  <a:lnTo>
                    <a:pt x="42" y="438"/>
                  </a:lnTo>
                  <a:lnTo>
                    <a:pt x="48" y="432"/>
                  </a:lnTo>
                  <a:lnTo>
                    <a:pt x="48" y="426"/>
                  </a:lnTo>
                  <a:lnTo>
                    <a:pt x="72" y="420"/>
                  </a:lnTo>
                  <a:lnTo>
                    <a:pt x="162" y="426"/>
                  </a:lnTo>
                  <a:lnTo>
                    <a:pt x="162" y="414"/>
                  </a:lnTo>
                  <a:lnTo>
                    <a:pt x="156" y="408"/>
                  </a:lnTo>
                  <a:lnTo>
                    <a:pt x="150" y="396"/>
                  </a:lnTo>
                  <a:lnTo>
                    <a:pt x="162" y="372"/>
                  </a:lnTo>
                  <a:lnTo>
                    <a:pt x="168" y="366"/>
                  </a:lnTo>
                  <a:lnTo>
                    <a:pt x="168" y="342"/>
                  </a:lnTo>
                  <a:lnTo>
                    <a:pt x="174" y="336"/>
                  </a:lnTo>
                  <a:lnTo>
                    <a:pt x="186" y="330"/>
                  </a:lnTo>
                  <a:lnTo>
                    <a:pt x="204" y="324"/>
                  </a:lnTo>
                  <a:lnTo>
                    <a:pt x="240" y="324"/>
                  </a:lnTo>
                  <a:lnTo>
                    <a:pt x="252" y="312"/>
                  </a:lnTo>
                  <a:lnTo>
                    <a:pt x="258" y="300"/>
                  </a:lnTo>
                  <a:lnTo>
                    <a:pt x="264" y="300"/>
                  </a:lnTo>
                  <a:lnTo>
                    <a:pt x="264" y="306"/>
                  </a:lnTo>
                  <a:lnTo>
                    <a:pt x="270" y="312"/>
                  </a:lnTo>
                  <a:lnTo>
                    <a:pt x="270" y="330"/>
                  </a:lnTo>
                  <a:lnTo>
                    <a:pt x="276" y="324"/>
                  </a:lnTo>
                  <a:lnTo>
                    <a:pt x="312" y="324"/>
                  </a:lnTo>
                  <a:lnTo>
                    <a:pt x="312" y="330"/>
                  </a:lnTo>
                  <a:lnTo>
                    <a:pt x="312" y="318"/>
                  </a:lnTo>
                  <a:lnTo>
                    <a:pt x="318" y="306"/>
                  </a:lnTo>
                  <a:lnTo>
                    <a:pt x="324" y="300"/>
                  </a:lnTo>
                  <a:lnTo>
                    <a:pt x="330" y="282"/>
                  </a:lnTo>
                  <a:lnTo>
                    <a:pt x="348" y="270"/>
                  </a:lnTo>
                  <a:lnTo>
                    <a:pt x="348" y="246"/>
                  </a:lnTo>
                  <a:lnTo>
                    <a:pt x="354" y="240"/>
                  </a:lnTo>
                  <a:lnTo>
                    <a:pt x="372" y="240"/>
                  </a:lnTo>
                  <a:lnTo>
                    <a:pt x="378" y="216"/>
                  </a:lnTo>
                  <a:lnTo>
                    <a:pt x="390" y="204"/>
                  </a:lnTo>
                  <a:lnTo>
                    <a:pt x="390" y="19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2" name="Turkmenistan" descr="© INSCALE GmbH, 05.05.2010&#10;http://www.presentationload.com/">
              <a:extLst>
                <a:ext uri="{FF2B5EF4-FFF2-40B4-BE49-F238E27FC236}">
                  <a16:creationId xmlns:a16="http://schemas.microsoft.com/office/drawing/2014/main" id="{C8AAF36E-0F61-44A8-BDB0-39941B4C3C73}"/>
                </a:ext>
              </a:extLst>
            </p:cNvPr>
            <p:cNvSpPr>
              <a:spLocks/>
            </p:cNvSpPr>
            <p:nvPr/>
          </p:nvSpPr>
          <p:spPr bwMode="gray">
            <a:xfrm>
              <a:off x="7085261" y="2975067"/>
              <a:ext cx="447695" cy="271374"/>
            </a:xfrm>
            <a:custGeom>
              <a:avLst/>
              <a:gdLst>
                <a:gd name="T0" fmla="*/ 2147483647 w 1008"/>
                <a:gd name="T1" fmla="*/ 2147483647 h 606"/>
                <a:gd name="T2" fmla="*/ 2147483647 w 1008"/>
                <a:gd name="T3" fmla="*/ 2147483647 h 606"/>
                <a:gd name="T4" fmla="*/ 2147483647 w 1008"/>
                <a:gd name="T5" fmla="*/ 2147483647 h 606"/>
                <a:gd name="T6" fmla="*/ 2147483647 w 1008"/>
                <a:gd name="T7" fmla="*/ 2147483647 h 606"/>
                <a:gd name="T8" fmla="*/ 2147483647 w 1008"/>
                <a:gd name="T9" fmla="*/ 2147483647 h 606"/>
                <a:gd name="T10" fmla="*/ 2147483647 w 1008"/>
                <a:gd name="T11" fmla="*/ 2147483647 h 606"/>
                <a:gd name="T12" fmla="*/ 2147483647 w 1008"/>
                <a:gd name="T13" fmla="*/ 2147483647 h 606"/>
                <a:gd name="T14" fmla="*/ 2147483647 w 1008"/>
                <a:gd name="T15" fmla="*/ 2147483647 h 606"/>
                <a:gd name="T16" fmla="*/ 2147483647 w 1008"/>
                <a:gd name="T17" fmla="*/ 2147483647 h 606"/>
                <a:gd name="T18" fmla="*/ 2147483647 w 1008"/>
                <a:gd name="T19" fmla="*/ 2147483647 h 606"/>
                <a:gd name="T20" fmla="*/ 2147483647 w 1008"/>
                <a:gd name="T21" fmla="*/ 2147483647 h 606"/>
                <a:gd name="T22" fmla="*/ 2147483647 w 1008"/>
                <a:gd name="T23" fmla="*/ 2147483647 h 606"/>
                <a:gd name="T24" fmla="*/ 2147483647 w 1008"/>
                <a:gd name="T25" fmla="*/ 2147483647 h 606"/>
                <a:gd name="T26" fmla="*/ 2147483647 w 1008"/>
                <a:gd name="T27" fmla="*/ 2147483647 h 606"/>
                <a:gd name="T28" fmla="*/ 2147483647 w 1008"/>
                <a:gd name="T29" fmla="*/ 2147483647 h 606"/>
                <a:gd name="T30" fmla="*/ 2147483647 w 1008"/>
                <a:gd name="T31" fmla="*/ 2147483647 h 606"/>
                <a:gd name="T32" fmla="*/ 2147483647 w 1008"/>
                <a:gd name="T33" fmla="*/ 2147483647 h 606"/>
                <a:gd name="T34" fmla="*/ 2147483647 w 1008"/>
                <a:gd name="T35" fmla="*/ 2147483647 h 606"/>
                <a:gd name="T36" fmla="*/ 2147483647 w 1008"/>
                <a:gd name="T37" fmla="*/ 2147483647 h 606"/>
                <a:gd name="T38" fmla="*/ 2147483647 w 1008"/>
                <a:gd name="T39" fmla="*/ 2147483647 h 606"/>
                <a:gd name="T40" fmla="*/ 2147483647 w 1008"/>
                <a:gd name="T41" fmla="*/ 2147483647 h 606"/>
                <a:gd name="T42" fmla="*/ 2147483647 w 1008"/>
                <a:gd name="T43" fmla="*/ 2147483647 h 606"/>
                <a:gd name="T44" fmla="*/ 2147483647 w 1008"/>
                <a:gd name="T45" fmla="*/ 2147483647 h 606"/>
                <a:gd name="T46" fmla="*/ 2147483647 w 1008"/>
                <a:gd name="T47" fmla="*/ 2147483647 h 606"/>
                <a:gd name="T48" fmla="*/ 2147483647 w 1008"/>
                <a:gd name="T49" fmla="*/ 2147483647 h 606"/>
                <a:gd name="T50" fmla="*/ 2147483647 w 1008"/>
                <a:gd name="T51" fmla="*/ 2147483647 h 606"/>
                <a:gd name="T52" fmla="*/ 2147483647 w 1008"/>
                <a:gd name="T53" fmla="*/ 2147483647 h 606"/>
                <a:gd name="T54" fmla="*/ 2147483647 w 1008"/>
                <a:gd name="T55" fmla="*/ 2147483647 h 606"/>
                <a:gd name="T56" fmla="*/ 2147483647 w 1008"/>
                <a:gd name="T57" fmla="*/ 2147483647 h 606"/>
                <a:gd name="T58" fmla="*/ 2147483647 w 1008"/>
                <a:gd name="T59" fmla="*/ 2147483647 h 606"/>
                <a:gd name="T60" fmla="*/ 2147483647 w 1008"/>
                <a:gd name="T61" fmla="*/ 2147483647 h 606"/>
                <a:gd name="T62" fmla="*/ 2147483647 w 1008"/>
                <a:gd name="T63" fmla="*/ 2147483647 h 606"/>
                <a:gd name="T64" fmla="*/ 2147483647 w 1008"/>
                <a:gd name="T65" fmla="*/ 2147483647 h 606"/>
                <a:gd name="T66" fmla="*/ 2147483647 w 1008"/>
                <a:gd name="T67" fmla="*/ 2147483647 h 606"/>
                <a:gd name="T68" fmla="*/ 2147483647 w 1008"/>
                <a:gd name="T69" fmla="*/ 2147483647 h 606"/>
                <a:gd name="T70" fmla="*/ 2147483647 w 1008"/>
                <a:gd name="T71" fmla="*/ 2147483647 h 606"/>
                <a:gd name="T72" fmla="*/ 2147483647 w 1008"/>
                <a:gd name="T73" fmla="*/ 2147483647 h 606"/>
                <a:gd name="T74" fmla="*/ 2147483647 w 1008"/>
                <a:gd name="T75" fmla="*/ 2147483647 h 606"/>
                <a:gd name="T76" fmla="*/ 2147483647 w 1008"/>
                <a:gd name="T77" fmla="*/ 2147483647 h 606"/>
                <a:gd name="T78" fmla="*/ 2147483647 w 1008"/>
                <a:gd name="T79" fmla="*/ 2147483647 h 606"/>
                <a:gd name="T80" fmla="*/ 2147483647 w 1008"/>
                <a:gd name="T81" fmla="*/ 2147483647 h 606"/>
                <a:gd name="T82" fmla="*/ 2147483647 w 1008"/>
                <a:gd name="T83" fmla="*/ 2147483647 h 606"/>
                <a:gd name="T84" fmla="*/ 2147483647 w 1008"/>
                <a:gd name="T85" fmla="*/ 2147483647 h 606"/>
                <a:gd name="T86" fmla="*/ 2147483647 w 1008"/>
                <a:gd name="T87" fmla="*/ 2147483647 h 606"/>
                <a:gd name="T88" fmla="*/ 2147483647 w 1008"/>
                <a:gd name="T89" fmla="*/ 2147483647 h 606"/>
                <a:gd name="T90" fmla="*/ 2147483647 w 1008"/>
                <a:gd name="T91" fmla="*/ 2147483647 h 606"/>
                <a:gd name="T92" fmla="*/ 2147483647 w 1008"/>
                <a:gd name="T93" fmla="*/ 2147483647 h 606"/>
                <a:gd name="T94" fmla="*/ 2147483647 w 1008"/>
                <a:gd name="T95" fmla="*/ 2147483647 h 606"/>
                <a:gd name="T96" fmla="*/ 2147483647 w 1008"/>
                <a:gd name="T97" fmla="*/ 2147483647 h 606"/>
                <a:gd name="T98" fmla="*/ 2147483647 w 1008"/>
                <a:gd name="T99" fmla="*/ 2147483647 h 606"/>
                <a:gd name="T100" fmla="*/ 2147483647 w 1008"/>
                <a:gd name="T101" fmla="*/ 2147483647 h 606"/>
                <a:gd name="T102" fmla="*/ 2147483647 w 1008"/>
                <a:gd name="T103" fmla="*/ 2147483647 h 606"/>
                <a:gd name="T104" fmla="*/ 0 w 1008"/>
                <a:gd name="T105" fmla="*/ 2147483647 h 606"/>
                <a:gd name="T106" fmla="*/ 2147483647 w 1008"/>
                <a:gd name="T107" fmla="*/ 2147483647 h 606"/>
                <a:gd name="T108" fmla="*/ 2147483647 w 1008"/>
                <a:gd name="T109" fmla="*/ 2147483647 h 60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1008"/>
                <a:gd name="T166" fmla="*/ 0 h 606"/>
                <a:gd name="T167" fmla="*/ 1008 w 1008"/>
                <a:gd name="T168" fmla="*/ 606 h 60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1008" h="606">
                  <a:moveTo>
                    <a:pt x="48" y="150"/>
                  </a:moveTo>
                  <a:lnTo>
                    <a:pt x="48" y="156"/>
                  </a:lnTo>
                  <a:lnTo>
                    <a:pt x="42" y="162"/>
                  </a:lnTo>
                  <a:lnTo>
                    <a:pt x="36" y="174"/>
                  </a:lnTo>
                  <a:lnTo>
                    <a:pt x="36" y="186"/>
                  </a:lnTo>
                  <a:lnTo>
                    <a:pt x="42" y="198"/>
                  </a:lnTo>
                  <a:lnTo>
                    <a:pt x="48" y="204"/>
                  </a:lnTo>
                  <a:lnTo>
                    <a:pt x="54" y="216"/>
                  </a:lnTo>
                  <a:lnTo>
                    <a:pt x="60" y="222"/>
                  </a:lnTo>
                  <a:lnTo>
                    <a:pt x="60" y="228"/>
                  </a:lnTo>
                  <a:lnTo>
                    <a:pt x="90" y="222"/>
                  </a:lnTo>
                  <a:lnTo>
                    <a:pt x="90" y="246"/>
                  </a:lnTo>
                  <a:lnTo>
                    <a:pt x="114" y="258"/>
                  </a:lnTo>
                  <a:lnTo>
                    <a:pt x="90" y="258"/>
                  </a:lnTo>
                  <a:lnTo>
                    <a:pt x="78" y="264"/>
                  </a:lnTo>
                  <a:lnTo>
                    <a:pt x="72" y="264"/>
                  </a:lnTo>
                  <a:lnTo>
                    <a:pt x="72" y="270"/>
                  </a:lnTo>
                  <a:lnTo>
                    <a:pt x="78" y="276"/>
                  </a:lnTo>
                  <a:lnTo>
                    <a:pt x="90" y="276"/>
                  </a:lnTo>
                  <a:lnTo>
                    <a:pt x="96" y="282"/>
                  </a:lnTo>
                  <a:lnTo>
                    <a:pt x="114" y="282"/>
                  </a:lnTo>
                  <a:lnTo>
                    <a:pt x="120" y="288"/>
                  </a:lnTo>
                  <a:lnTo>
                    <a:pt x="126" y="300"/>
                  </a:lnTo>
                  <a:lnTo>
                    <a:pt x="132" y="306"/>
                  </a:lnTo>
                  <a:lnTo>
                    <a:pt x="138" y="354"/>
                  </a:lnTo>
                  <a:lnTo>
                    <a:pt x="150" y="360"/>
                  </a:lnTo>
                  <a:lnTo>
                    <a:pt x="150" y="372"/>
                  </a:lnTo>
                  <a:lnTo>
                    <a:pt x="144" y="378"/>
                  </a:lnTo>
                  <a:lnTo>
                    <a:pt x="144" y="402"/>
                  </a:lnTo>
                  <a:lnTo>
                    <a:pt x="150" y="414"/>
                  </a:lnTo>
                  <a:lnTo>
                    <a:pt x="150" y="426"/>
                  </a:lnTo>
                  <a:lnTo>
                    <a:pt x="156" y="432"/>
                  </a:lnTo>
                  <a:lnTo>
                    <a:pt x="156" y="438"/>
                  </a:lnTo>
                  <a:lnTo>
                    <a:pt x="186" y="438"/>
                  </a:lnTo>
                  <a:lnTo>
                    <a:pt x="198" y="426"/>
                  </a:lnTo>
                  <a:lnTo>
                    <a:pt x="210" y="420"/>
                  </a:lnTo>
                  <a:lnTo>
                    <a:pt x="210" y="408"/>
                  </a:lnTo>
                  <a:lnTo>
                    <a:pt x="216" y="402"/>
                  </a:lnTo>
                  <a:lnTo>
                    <a:pt x="228" y="396"/>
                  </a:lnTo>
                  <a:lnTo>
                    <a:pt x="246" y="378"/>
                  </a:lnTo>
                  <a:lnTo>
                    <a:pt x="258" y="372"/>
                  </a:lnTo>
                  <a:lnTo>
                    <a:pt x="294" y="372"/>
                  </a:lnTo>
                  <a:lnTo>
                    <a:pt x="306" y="378"/>
                  </a:lnTo>
                  <a:lnTo>
                    <a:pt x="312" y="372"/>
                  </a:lnTo>
                  <a:lnTo>
                    <a:pt x="312" y="366"/>
                  </a:lnTo>
                  <a:lnTo>
                    <a:pt x="372" y="366"/>
                  </a:lnTo>
                  <a:lnTo>
                    <a:pt x="384" y="378"/>
                  </a:lnTo>
                  <a:lnTo>
                    <a:pt x="384" y="390"/>
                  </a:lnTo>
                  <a:lnTo>
                    <a:pt x="414" y="390"/>
                  </a:lnTo>
                  <a:lnTo>
                    <a:pt x="420" y="396"/>
                  </a:lnTo>
                  <a:lnTo>
                    <a:pt x="432" y="402"/>
                  </a:lnTo>
                  <a:lnTo>
                    <a:pt x="438" y="408"/>
                  </a:lnTo>
                  <a:lnTo>
                    <a:pt x="450" y="414"/>
                  </a:lnTo>
                  <a:lnTo>
                    <a:pt x="450" y="408"/>
                  </a:lnTo>
                  <a:lnTo>
                    <a:pt x="468" y="408"/>
                  </a:lnTo>
                  <a:lnTo>
                    <a:pt x="480" y="414"/>
                  </a:lnTo>
                  <a:lnTo>
                    <a:pt x="498" y="414"/>
                  </a:lnTo>
                  <a:lnTo>
                    <a:pt x="510" y="420"/>
                  </a:lnTo>
                  <a:lnTo>
                    <a:pt x="516" y="420"/>
                  </a:lnTo>
                  <a:lnTo>
                    <a:pt x="522" y="426"/>
                  </a:lnTo>
                  <a:lnTo>
                    <a:pt x="522" y="432"/>
                  </a:lnTo>
                  <a:lnTo>
                    <a:pt x="528" y="444"/>
                  </a:lnTo>
                  <a:lnTo>
                    <a:pt x="534" y="450"/>
                  </a:lnTo>
                  <a:lnTo>
                    <a:pt x="540" y="450"/>
                  </a:lnTo>
                  <a:lnTo>
                    <a:pt x="546" y="456"/>
                  </a:lnTo>
                  <a:lnTo>
                    <a:pt x="558" y="456"/>
                  </a:lnTo>
                  <a:lnTo>
                    <a:pt x="570" y="468"/>
                  </a:lnTo>
                  <a:lnTo>
                    <a:pt x="582" y="474"/>
                  </a:lnTo>
                  <a:lnTo>
                    <a:pt x="588" y="486"/>
                  </a:lnTo>
                  <a:lnTo>
                    <a:pt x="594" y="492"/>
                  </a:lnTo>
                  <a:lnTo>
                    <a:pt x="660" y="486"/>
                  </a:lnTo>
                  <a:lnTo>
                    <a:pt x="660" y="522"/>
                  </a:lnTo>
                  <a:lnTo>
                    <a:pt x="672" y="522"/>
                  </a:lnTo>
                  <a:lnTo>
                    <a:pt x="666" y="546"/>
                  </a:lnTo>
                  <a:lnTo>
                    <a:pt x="678" y="576"/>
                  </a:lnTo>
                  <a:lnTo>
                    <a:pt x="684" y="582"/>
                  </a:lnTo>
                  <a:lnTo>
                    <a:pt x="696" y="582"/>
                  </a:lnTo>
                  <a:lnTo>
                    <a:pt x="702" y="588"/>
                  </a:lnTo>
                  <a:lnTo>
                    <a:pt x="714" y="588"/>
                  </a:lnTo>
                  <a:lnTo>
                    <a:pt x="720" y="582"/>
                  </a:lnTo>
                  <a:lnTo>
                    <a:pt x="726" y="582"/>
                  </a:lnTo>
                  <a:lnTo>
                    <a:pt x="750" y="606"/>
                  </a:lnTo>
                  <a:lnTo>
                    <a:pt x="774" y="606"/>
                  </a:lnTo>
                  <a:lnTo>
                    <a:pt x="786" y="600"/>
                  </a:lnTo>
                  <a:lnTo>
                    <a:pt x="792" y="594"/>
                  </a:lnTo>
                  <a:lnTo>
                    <a:pt x="804" y="570"/>
                  </a:lnTo>
                  <a:lnTo>
                    <a:pt x="804" y="558"/>
                  </a:lnTo>
                  <a:lnTo>
                    <a:pt x="816" y="558"/>
                  </a:lnTo>
                  <a:lnTo>
                    <a:pt x="852" y="540"/>
                  </a:lnTo>
                  <a:lnTo>
                    <a:pt x="858" y="528"/>
                  </a:lnTo>
                  <a:lnTo>
                    <a:pt x="870" y="522"/>
                  </a:lnTo>
                  <a:lnTo>
                    <a:pt x="882" y="522"/>
                  </a:lnTo>
                  <a:lnTo>
                    <a:pt x="882" y="462"/>
                  </a:lnTo>
                  <a:lnTo>
                    <a:pt x="888" y="450"/>
                  </a:lnTo>
                  <a:lnTo>
                    <a:pt x="900" y="444"/>
                  </a:lnTo>
                  <a:lnTo>
                    <a:pt x="936" y="444"/>
                  </a:lnTo>
                  <a:lnTo>
                    <a:pt x="936" y="420"/>
                  </a:lnTo>
                  <a:lnTo>
                    <a:pt x="948" y="420"/>
                  </a:lnTo>
                  <a:lnTo>
                    <a:pt x="960" y="426"/>
                  </a:lnTo>
                  <a:lnTo>
                    <a:pt x="966" y="432"/>
                  </a:lnTo>
                  <a:lnTo>
                    <a:pt x="978" y="438"/>
                  </a:lnTo>
                  <a:lnTo>
                    <a:pt x="1008" y="438"/>
                  </a:lnTo>
                  <a:lnTo>
                    <a:pt x="1008" y="426"/>
                  </a:lnTo>
                  <a:lnTo>
                    <a:pt x="996" y="414"/>
                  </a:lnTo>
                  <a:lnTo>
                    <a:pt x="996" y="396"/>
                  </a:lnTo>
                  <a:lnTo>
                    <a:pt x="1002" y="390"/>
                  </a:lnTo>
                  <a:lnTo>
                    <a:pt x="954" y="360"/>
                  </a:lnTo>
                  <a:lnTo>
                    <a:pt x="930" y="366"/>
                  </a:lnTo>
                  <a:lnTo>
                    <a:pt x="924" y="366"/>
                  </a:lnTo>
                  <a:lnTo>
                    <a:pt x="912" y="354"/>
                  </a:lnTo>
                  <a:lnTo>
                    <a:pt x="900" y="354"/>
                  </a:lnTo>
                  <a:lnTo>
                    <a:pt x="888" y="342"/>
                  </a:lnTo>
                  <a:lnTo>
                    <a:pt x="876" y="336"/>
                  </a:lnTo>
                  <a:lnTo>
                    <a:pt x="870" y="330"/>
                  </a:lnTo>
                  <a:lnTo>
                    <a:pt x="846" y="318"/>
                  </a:lnTo>
                  <a:lnTo>
                    <a:pt x="828" y="306"/>
                  </a:lnTo>
                  <a:lnTo>
                    <a:pt x="804" y="306"/>
                  </a:lnTo>
                  <a:lnTo>
                    <a:pt x="774" y="288"/>
                  </a:lnTo>
                  <a:lnTo>
                    <a:pt x="768" y="282"/>
                  </a:lnTo>
                  <a:lnTo>
                    <a:pt x="762" y="270"/>
                  </a:lnTo>
                  <a:lnTo>
                    <a:pt x="750" y="258"/>
                  </a:lnTo>
                  <a:lnTo>
                    <a:pt x="744" y="258"/>
                  </a:lnTo>
                  <a:lnTo>
                    <a:pt x="732" y="252"/>
                  </a:lnTo>
                  <a:lnTo>
                    <a:pt x="714" y="252"/>
                  </a:lnTo>
                  <a:lnTo>
                    <a:pt x="702" y="246"/>
                  </a:lnTo>
                  <a:lnTo>
                    <a:pt x="690" y="234"/>
                  </a:lnTo>
                  <a:lnTo>
                    <a:pt x="672" y="198"/>
                  </a:lnTo>
                  <a:lnTo>
                    <a:pt x="666" y="192"/>
                  </a:lnTo>
                  <a:lnTo>
                    <a:pt x="666" y="186"/>
                  </a:lnTo>
                  <a:lnTo>
                    <a:pt x="648" y="168"/>
                  </a:lnTo>
                  <a:lnTo>
                    <a:pt x="630" y="138"/>
                  </a:lnTo>
                  <a:lnTo>
                    <a:pt x="594" y="120"/>
                  </a:lnTo>
                  <a:lnTo>
                    <a:pt x="594" y="126"/>
                  </a:lnTo>
                  <a:lnTo>
                    <a:pt x="540" y="120"/>
                  </a:lnTo>
                  <a:lnTo>
                    <a:pt x="510" y="120"/>
                  </a:lnTo>
                  <a:lnTo>
                    <a:pt x="492" y="102"/>
                  </a:lnTo>
                  <a:lnTo>
                    <a:pt x="492" y="90"/>
                  </a:lnTo>
                  <a:lnTo>
                    <a:pt x="504" y="78"/>
                  </a:lnTo>
                  <a:lnTo>
                    <a:pt x="492" y="72"/>
                  </a:lnTo>
                  <a:lnTo>
                    <a:pt x="492" y="60"/>
                  </a:lnTo>
                  <a:lnTo>
                    <a:pt x="486" y="48"/>
                  </a:lnTo>
                  <a:lnTo>
                    <a:pt x="480" y="42"/>
                  </a:lnTo>
                  <a:lnTo>
                    <a:pt x="444" y="42"/>
                  </a:lnTo>
                  <a:lnTo>
                    <a:pt x="432" y="36"/>
                  </a:lnTo>
                  <a:lnTo>
                    <a:pt x="432" y="24"/>
                  </a:lnTo>
                  <a:lnTo>
                    <a:pt x="408" y="24"/>
                  </a:lnTo>
                  <a:lnTo>
                    <a:pt x="390" y="0"/>
                  </a:lnTo>
                  <a:lnTo>
                    <a:pt x="384" y="12"/>
                  </a:lnTo>
                  <a:lnTo>
                    <a:pt x="354" y="6"/>
                  </a:lnTo>
                  <a:lnTo>
                    <a:pt x="384" y="36"/>
                  </a:lnTo>
                  <a:lnTo>
                    <a:pt x="378" y="30"/>
                  </a:lnTo>
                  <a:lnTo>
                    <a:pt x="366" y="30"/>
                  </a:lnTo>
                  <a:lnTo>
                    <a:pt x="360" y="24"/>
                  </a:lnTo>
                  <a:lnTo>
                    <a:pt x="354" y="24"/>
                  </a:lnTo>
                  <a:lnTo>
                    <a:pt x="348" y="30"/>
                  </a:lnTo>
                  <a:lnTo>
                    <a:pt x="348" y="42"/>
                  </a:lnTo>
                  <a:lnTo>
                    <a:pt x="342" y="42"/>
                  </a:lnTo>
                  <a:lnTo>
                    <a:pt x="336" y="48"/>
                  </a:lnTo>
                  <a:lnTo>
                    <a:pt x="324" y="48"/>
                  </a:lnTo>
                  <a:lnTo>
                    <a:pt x="312" y="54"/>
                  </a:lnTo>
                  <a:lnTo>
                    <a:pt x="294" y="72"/>
                  </a:lnTo>
                  <a:lnTo>
                    <a:pt x="294" y="84"/>
                  </a:lnTo>
                  <a:lnTo>
                    <a:pt x="300" y="102"/>
                  </a:lnTo>
                  <a:lnTo>
                    <a:pt x="312" y="108"/>
                  </a:lnTo>
                  <a:lnTo>
                    <a:pt x="318" y="120"/>
                  </a:lnTo>
                  <a:lnTo>
                    <a:pt x="252" y="120"/>
                  </a:lnTo>
                  <a:lnTo>
                    <a:pt x="240" y="108"/>
                  </a:lnTo>
                  <a:lnTo>
                    <a:pt x="228" y="108"/>
                  </a:lnTo>
                  <a:lnTo>
                    <a:pt x="228" y="114"/>
                  </a:lnTo>
                  <a:lnTo>
                    <a:pt x="216" y="126"/>
                  </a:lnTo>
                  <a:lnTo>
                    <a:pt x="210" y="120"/>
                  </a:lnTo>
                  <a:lnTo>
                    <a:pt x="198" y="114"/>
                  </a:lnTo>
                  <a:lnTo>
                    <a:pt x="174" y="90"/>
                  </a:lnTo>
                  <a:lnTo>
                    <a:pt x="168" y="78"/>
                  </a:lnTo>
                  <a:lnTo>
                    <a:pt x="162" y="72"/>
                  </a:lnTo>
                  <a:lnTo>
                    <a:pt x="156" y="60"/>
                  </a:lnTo>
                  <a:lnTo>
                    <a:pt x="144" y="54"/>
                  </a:lnTo>
                  <a:lnTo>
                    <a:pt x="132" y="42"/>
                  </a:lnTo>
                  <a:lnTo>
                    <a:pt x="120" y="42"/>
                  </a:lnTo>
                  <a:lnTo>
                    <a:pt x="96" y="30"/>
                  </a:lnTo>
                  <a:lnTo>
                    <a:pt x="78" y="30"/>
                  </a:lnTo>
                  <a:lnTo>
                    <a:pt x="72" y="36"/>
                  </a:lnTo>
                  <a:lnTo>
                    <a:pt x="72" y="48"/>
                  </a:lnTo>
                  <a:lnTo>
                    <a:pt x="84" y="54"/>
                  </a:lnTo>
                  <a:lnTo>
                    <a:pt x="90" y="54"/>
                  </a:lnTo>
                  <a:lnTo>
                    <a:pt x="90" y="66"/>
                  </a:lnTo>
                  <a:lnTo>
                    <a:pt x="96" y="66"/>
                  </a:lnTo>
                  <a:lnTo>
                    <a:pt x="96" y="72"/>
                  </a:lnTo>
                  <a:lnTo>
                    <a:pt x="102" y="84"/>
                  </a:lnTo>
                  <a:lnTo>
                    <a:pt x="114" y="90"/>
                  </a:lnTo>
                  <a:lnTo>
                    <a:pt x="126" y="102"/>
                  </a:lnTo>
                  <a:lnTo>
                    <a:pt x="138" y="108"/>
                  </a:lnTo>
                  <a:lnTo>
                    <a:pt x="150" y="120"/>
                  </a:lnTo>
                  <a:lnTo>
                    <a:pt x="162" y="126"/>
                  </a:lnTo>
                  <a:lnTo>
                    <a:pt x="162" y="150"/>
                  </a:lnTo>
                  <a:lnTo>
                    <a:pt x="156" y="156"/>
                  </a:lnTo>
                  <a:lnTo>
                    <a:pt x="144" y="156"/>
                  </a:lnTo>
                  <a:lnTo>
                    <a:pt x="132" y="150"/>
                  </a:lnTo>
                  <a:lnTo>
                    <a:pt x="120" y="138"/>
                  </a:lnTo>
                  <a:lnTo>
                    <a:pt x="120" y="162"/>
                  </a:lnTo>
                  <a:lnTo>
                    <a:pt x="78" y="162"/>
                  </a:lnTo>
                  <a:lnTo>
                    <a:pt x="66" y="144"/>
                  </a:lnTo>
                  <a:lnTo>
                    <a:pt x="60" y="150"/>
                  </a:lnTo>
                  <a:lnTo>
                    <a:pt x="48" y="138"/>
                  </a:lnTo>
                  <a:lnTo>
                    <a:pt x="42" y="126"/>
                  </a:lnTo>
                  <a:lnTo>
                    <a:pt x="36" y="120"/>
                  </a:lnTo>
                  <a:lnTo>
                    <a:pt x="36" y="102"/>
                  </a:lnTo>
                  <a:lnTo>
                    <a:pt x="30" y="96"/>
                  </a:lnTo>
                  <a:lnTo>
                    <a:pt x="30" y="84"/>
                  </a:lnTo>
                  <a:lnTo>
                    <a:pt x="24" y="78"/>
                  </a:lnTo>
                  <a:lnTo>
                    <a:pt x="0" y="78"/>
                  </a:lnTo>
                  <a:lnTo>
                    <a:pt x="0" y="84"/>
                  </a:lnTo>
                  <a:lnTo>
                    <a:pt x="6" y="90"/>
                  </a:lnTo>
                  <a:lnTo>
                    <a:pt x="12" y="102"/>
                  </a:lnTo>
                  <a:lnTo>
                    <a:pt x="18" y="108"/>
                  </a:lnTo>
                  <a:lnTo>
                    <a:pt x="24" y="120"/>
                  </a:lnTo>
                  <a:lnTo>
                    <a:pt x="36" y="126"/>
                  </a:lnTo>
                  <a:lnTo>
                    <a:pt x="42" y="138"/>
                  </a:lnTo>
                  <a:lnTo>
                    <a:pt x="48" y="144"/>
                  </a:lnTo>
                  <a:lnTo>
                    <a:pt x="48" y="15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3" name="Tunisia" descr="© INSCALE GmbH, 05.05.2010&#10;http://www.presentationload.com/">
              <a:extLst>
                <a:ext uri="{FF2B5EF4-FFF2-40B4-BE49-F238E27FC236}">
                  <a16:creationId xmlns:a16="http://schemas.microsoft.com/office/drawing/2014/main" id="{B5E72E74-F18C-421F-8348-6E39B10F1273}"/>
                </a:ext>
              </a:extLst>
            </p:cNvPr>
            <p:cNvSpPr>
              <a:spLocks/>
            </p:cNvSpPr>
            <p:nvPr/>
          </p:nvSpPr>
          <p:spPr bwMode="gray">
            <a:xfrm>
              <a:off x="5789804" y="3171852"/>
              <a:ext cx="120655" cy="253916"/>
            </a:xfrm>
            <a:custGeom>
              <a:avLst/>
              <a:gdLst>
                <a:gd name="T0" fmla="*/ 2147483647 w 276"/>
                <a:gd name="T1" fmla="*/ 2147483647 h 570"/>
                <a:gd name="T2" fmla="*/ 2147483647 w 276"/>
                <a:gd name="T3" fmla="*/ 2147483647 h 570"/>
                <a:gd name="T4" fmla="*/ 2147483647 w 276"/>
                <a:gd name="T5" fmla="*/ 2147483647 h 570"/>
                <a:gd name="T6" fmla="*/ 2147483647 w 276"/>
                <a:gd name="T7" fmla="*/ 2147483647 h 570"/>
                <a:gd name="T8" fmla="*/ 2147483647 w 276"/>
                <a:gd name="T9" fmla="*/ 2147483647 h 570"/>
                <a:gd name="T10" fmla="*/ 2147483647 w 276"/>
                <a:gd name="T11" fmla="*/ 2147483647 h 570"/>
                <a:gd name="T12" fmla="*/ 0 w 276"/>
                <a:gd name="T13" fmla="*/ 2147483647 h 570"/>
                <a:gd name="T14" fmla="*/ 2147483647 w 276"/>
                <a:gd name="T15" fmla="*/ 2147483647 h 570"/>
                <a:gd name="T16" fmla="*/ 2147483647 w 276"/>
                <a:gd name="T17" fmla="*/ 2147483647 h 570"/>
                <a:gd name="T18" fmla="*/ 2147483647 w 276"/>
                <a:gd name="T19" fmla="*/ 2147483647 h 570"/>
                <a:gd name="T20" fmla="*/ 2147483647 w 276"/>
                <a:gd name="T21" fmla="*/ 2147483647 h 570"/>
                <a:gd name="T22" fmla="*/ 2147483647 w 276"/>
                <a:gd name="T23" fmla="*/ 2147483647 h 570"/>
                <a:gd name="T24" fmla="*/ 2147483647 w 276"/>
                <a:gd name="T25" fmla="*/ 2147483647 h 570"/>
                <a:gd name="T26" fmla="*/ 2147483647 w 276"/>
                <a:gd name="T27" fmla="*/ 2147483647 h 570"/>
                <a:gd name="T28" fmla="*/ 2147483647 w 276"/>
                <a:gd name="T29" fmla="*/ 2147483647 h 570"/>
                <a:gd name="T30" fmla="*/ 2147483647 w 276"/>
                <a:gd name="T31" fmla="*/ 2147483647 h 570"/>
                <a:gd name="T32" fmla="*/ 2147483647 w 276"/>
                <a:gd name="T33" fmla="*/ 2147483647 h 570"/>
                <a:gd name="T34" fmla="*/ 2147483647 w 276"/>
                <a:gd name="T35" fmla="*/ 2147483647 h 570"/>
                <a:gd name="T36" fmla="*/ 2147483647 w 276"/>
                <a:gd name="T37" fmla="*/ 2147483647 h 570"/>
                <a:gd name="T38" fmla="*/ 2147483647 w 276"/>
                <a:gd name="T39" fmla="*/ 2147483647 h 570"/>
                <a:gd name="T40" fmla="*/ 2147483647 w 276"/>
                <a:gd name="T41" fmla="*/ 2147483647 h 570"/>
                <a:gd name="T42" fmla="*/ 2147483647 w 276"/>
                <a:gd name="T43" fmla="*/ 2147483647 h 570"/>
                <a:gd name="T44" fmla="*/ 2147483647 w 276"/>
                <a:gd name="T45" fmla="*/ 2147483647 h 570"/>
                <a:gd name="T46" fmla="*/ 2147483647 w 276"/>
                <a:gd name="T47" fmla="*/ 2147483647 h 570"/>
                <a:gd name="T48" fmla="*/ 2147483647 w 276"/>
                <a:gd name="T49" fmla="*/ 2147483647 h 570"/>
                <a:gd name="T50" fmla="*/ 2147483647 w 276"/>
                <a:gd name="T51" fmla="*/ 2147483647 h 570"/>
                <a:gd name="T52" fmla="*/ 2147483647 w 276"/>
                <a:gd name="T53" fmla="*/ 2147483647 h 570"/>
                <a:gd name="T54" fmla="*/ 2147483647 w 276"/>
                <a:gd name="T55" fmla="*/ 2147483647 h 570"/>
                <a:gd name="T56" fmla="*/ 2147483647 w 276"/>
                <a:gd name="T57" fmla="*/ 2147483647 h 570"/>
                <a:gd name="T58" fmla="*/ 2147483647 w 276"/>
                <a:gd name="T59" fmla="*/ 2147483647 h 570"/>
                <a:gd name="T60" fmla="*/ 2147483647 w 276"/>
                <a:gd name="T61" fmla="*/ 2147483647 h 570"/>
                <a:gd name="T62" fmla="*/ 2147483647 w 276"/>
                <a:gd name="T63" fmla="*/ 2147483647 h 570"/>
                <a:gd name="T64" fmla="*/ 2147483647 w 276"/>
                <a:gd name="T65" fmla="*/ 2147483647 h 570"/>
                <a:gd name="T66" fmla="*/ 2147483647 w 276"/>
                <a:gd name="T67" fmla="*/ 2147483647 h 570"/>
                <a:gd name="T68" fmla="*/ 2147483647 w 276"/>
                <a:gd name="T69" fmla="*/ 2147483647 h 570"/>
                <a:gd name="T70" fmla="*/ 2147483647 w 276"/>
                <a:gd name="T71" fmla="*/ 2147483647 h 570"/>
                <a:gd name="T72" fmla="*/ 2147483647 w 276"/>
                <a:gd name="T73" fmla="*/ 2147483647 h 570"/>
                <a:gd name="T74" fmla="*/ 2147483647 w 276"/>
                <a:gd name="T75" fmla="*/ 2147483647 h 570"/>
                <a:gd name="T76" fmla="*/ 2147483647 w 276"/>
                <a:gd name="T77" fmla="*/ 2147483647 h 570"/>
                <a:gd name="T78" fmla="*/ 2147483647 w 276"/>
                <a:gd name="T79" fmla="*/ 2147483647 h 570"/>
                <a:gd name="T80" fmla="*/ 2147483647 w 276"/>
                <a:gd name="T81" fmla="*/ 2147483647 h 570"/>
                <a:gd name="T82" fmla="*/ 2147483647 w 276"/>
                <a:gd name="T83" fmla="*/ 2147483647 h 570"/>
                <a:gd name="T84" fmla="*/ 2147483647 w 276"/>
                <a:gd name="T85" fmla="*/ 2147483647 h 570"/>
                <a:gd name="T86" fmla="*/ 2147483647 w 276"/>
                <a:gd name="T87" fmla="*/ 2147483647 h 570"/>
                <a:gd name="T88" fmla="*/ 2147483647 w 276"/>
                <a:gd name="T89" fmla="*/ 0 h 570"/>
                <a:gd name="T90" fmla="*/ 2147483647 w 276"/>
                <a:gd name="T91" fmla="*/ 2147483647 h 570"/>
                <a:gd name="T92" fmla="*/ 2147483647 w 276"/>
                <a:gd name="T93" fmla="*/ 2147483647 h 570"/>
                <a:gd name="T94" fmla="*/ 2147483647 w 276"/>
                <a:gd name="T95" fmla="*/ 2147483647 h 570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276"/>
                <a:gd name="T145" fmla="*/ 0 h 570"/>
                <a:gd name="T146" fmla="*/ 276 w 276"/>
                <a:gd name="T147" fmla="*/ 570 h 570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276" h="570">
                  <a:moveTo>
                    <a:pt x="42" y="60"/>
                  </a:moveTo>
                  <a:lnTo>
                    <a:pt x="60" y="66"/>
                  </a:lnTo>
                  <a:lnTo>
                    <a:pt x="60" y="78"/>
                  </a:lnTo>
                  <a:lnTo>
                    <a:pt x="54" y="90"/>
                  </a:lnTo>
                  <a:lnTo>
                    <a:pt x="54" y="126"/>
                  </a:lnTo>
                  <a:lnTo>
                    <a:pt x="60" y="138"/>
                  </a:lnTo>
                  <a:lnTo>
                    <a:pt x="60" y="180"/>
                  </a:lnTo>
                  <a:lnTo>
                    <a:pt x="54" y="192"/>
                  </a:lnTo>
                  <a:lnTo>
                    <a:pt x="54" y="204"/>
                  </a:lnTo>
                  <a:lnTo>
                    <a:pt x="48" y="210"/>
                  </a:lnTo>
                  <a:lnTo>
                    <a:pt x="48" y="216"/>
                  </a:lnTo>
                  <a:lnTo>
                    <a:pt x="24" y="234"/>
                  </a:lnTo>
                  <a:lnTo>
                    <a:pt x="0" y="258"/>
                  </a:lnTo>
                  <a:lnTo>
                    <a:pt x="0" y="300"/>
                  </a:lnTo>
                  <a:lnTo>
                    <a:pt x="12" y="300"/>
                  </a:lnTo>
                  <a:lnTo>
                    <a:pt x="12" y="330"/>
                  </a:lnTo>
                  <a:lnTo>
                    <a:pt x="24" y="330"/>
                  </a:lnTo>
                  <a:lnTo>
                    <a:pt x="42" y="336"/>
                  </a:lnTo>
                  <a:lnTo>
                    <a:pt x="54" y="348"/>
                  </a:lnTo>
                  <a:lnTo>
                    <a:pt x="54" y="390"/>
                  </a:lnTo>
                  <a:lnTo>
                    <a:pt x="60" y="390"/>
                  </a:lnTo>
                  <a:lnTo>
                    <a:pt x="66" y="396"/>
                  </a:lnTo>
                  <a:lnTo>
                    <a:pt x="90" y="408"/>
                  </a:lnTo>
                  <a:lnTo>
                    <a:pt x="96" y="420"/>
                  </a:lnTo>
                  <a:lnTo>
                    <a:pt x="102" y="426"/>
                  </a:lnTo>
                  <a:lnTo>
                    <a:pt x="108" y="450"/>
                  </a:lnTo>
                  <a:lnTo>
                    <a:pt x="114" y="492"/>
                  </a:lnTo>
                  <a:lnTo>
                    <a:pt x="126" y="540"/>
                  </a:lnTo>
                  <a:lnTo>
                    <a:pt x="138" y="570"/>
                  </a:lnTo>
                  <a:lnTo>
                    <a:pt x="144" y="564"/>
                  </a:lnTo>
                  <a:lnTo>
                    <a:pt x="156" y="564"/>
                  </a:lnTo>
                  <a:lnTo>
                    <a:pt x="186" y="534"/>
                  </a:lnTo>
                  <a:lnTo>
                    <a:pt x="186" y="510"/>
                  </a:lnTo>
                  <a:lnTo>
                    <a:pt x="174" y="486"/>
                  </a:lnTo>
                  <a:lnTo>
                    <a:pt x="174" y="468"/>
                  </a:lnTo>
                  <a:lnTo>
                    <a:pt x="192" y="450"/>
                  </a:lnTo>
                  <a:lnTo>
                    <a:pt x="198" y="450"/>
                  </a:lnTo>
                  <a:lnTo>
                    <a:pt x="204" y="438"/>
                  </a:lnTo>
                  <a:lnTo>
                    <a:pt x="210" y="432"/>
                  </a:lnTo>
                  <a:lnTo>
                    <a:pt x="216" y="420"/>
                  </a:lnTo>
                  <a:lnTo>
                    <a:pt x="222" y="414"/>
                  </a:lnTo>
                  <a:lnTo>
                    <a:pt x="234" y="408"/>
                  </a:lnTo>
                  <a:lnTo>
                    <a:pt x="246" y="408"/>
                  </a:lnTo>
                  <a:lnTo>
                    <a:pt x="270" y="396"/>
                  </a:lnTo>
                  <a:lnTo>
                    <a:pt x="276" y="390"/>
                  </a:lnTo>
                  <a:lnTo>
                    <a:pt x="276" y="384"/>
                  </a:lnTo>
                  <a:lnTo>
                    <a:pt x="264" y="372"/>
                  </a:lnTo>
                  <a:lnTo>
                    <a:pt x="258" y="372"/>
                  </a:lnTo>
                  <a:lnTo>
                    <a:pt x="264" y="330"/>
                  </a:lnTo>
                  <a:lnTo>
                    <a:pt x="252" y="330"/>
                  </a:lnTo>
                  <a:lnTo>
                    <a:pt x="240" y="300"/>
                  </a:lnTo>
                  <a:lnTo>
                    <a:pt x="228" y="294"/>
                  </a:lnTo>
                  <a:lnTo>
                    <a:pt x="222" y="306"/>
                  </a:lnTo>
                  <a:lnTo>
                    <a:pt x="216" y="294"/>
                  </a:lnTo>
                  <a:lnTo>
                    <a:pt x="198" y="294"/>
                  </a:lnTo>
                  <a:lnTo>
                    <a:pt x="186" y="288"/>
                  </a:lnTo>
                  <a:lnTo>
                    <a:pt x="180" y="282"/>
                  </a:lnTo>
                  <a:lnTo>
                    <a:pt x="168" y="276"/>
                  </a:lnTo>
                  <a:lnTo>
                    <a:pt x="168" y="246"/>
                  </a:lnTo>
                  <a:lnTo>
                    <a:pt x="174" y="240"/>
                  </a:lnTo>
                  <a:lnTo>
                    <a:pt x="180" y="240"/>
                  </a:lnTo>
                  <a:lnTo>
                    <a:pt x="234" y="186"/>
                  </a:lnTo>
                  <a:lnTo>
                    <a:pt x="240" y="174"/>
                  </a:lnTo>
                  <a:lnTo>
                    <a:pt x="240" y="156"/>
                  </a:lnTo>
                  <a:lnTo>
                    <a:pt x="234" y="144"/>
                  </a:lnTo>
                  <a:lnTo>
                    <a:pt x="216" y="126"/>
                  </a:lnTo>
                  <a:lnTo>
                    <a:pt x="204" y="120"/>
                  </a:lnTo>
                  <a:lnTo>
                    <a:pt x="198" y="120"/>
                  </a:lnTo>
                  <a:lnTo>
                    <a:pt x="198" y="102"/>
                  </a:lnTo>
                  <a:lnTo>
                    <a:pt x="204" y="90"/>
                  </a:lnTo>
                  <a:lnTo>
                    <a:pt x="204" y="78"/>
                  </a:lnTo>
                  <a:lnTo>
                    <a:pt x="210" y="72"/>
                  </a:lnTo>
                  <a:lnTo>
                    <a:pt x="222" y="66"/>
                  </a:lnTo>
                  <a:lnTo>
                    <a:pt x="228" y="60"/>
                  </a:lnTo>
                  <a:lnTo>
                    <a:pt x="234" y="48"/>
                  </a:lnTo>
                  <a:lnTo>
                    <a:pt x="234" y="36"/>
                  </a:lnTo>
                  <a:lnTo>
                    <a:pt x="240" y="30"/>
                  </a:lnTo>
                  <a:lnTo>
                    <a:pt x="240" y="18"/>
                  </a:lnTo>
                  <a:lnTo>
                    <a:pt x="228" y="18"/>
                  </a:lnTo>
                  <a:lnTo>
                    <a:pt x="222" y="30"/>
                  </a:lnTo>
                  <a:lnTo>
                    <a:pt x="210" y="36"/>
                  </a:lnTo>
                  <a:lnTo>
                    <a:pt x="204" y="48"/>
                  </a:lnTo>
                  <a:lnTo>
                    <a:pt x="192" y="60"/>
                  </a:lnTo>
                  <a:lnTo>
                    <a:pt x="186" y="60"/>
                  </a:lnTo>
                  <a:lnTo>
                    <a:pt x="174" y="54"/>
                  </a:lnTo>
                  <a:lnTo>
                    <a:pt x="162" y="42"/>
                  </a:lnTo>
                  <a:lnTo>
                    <a:pt x="174" y="30"/>
                  </a:lnTo>
                  <a:lnTo>
                    <a:pt x="174" y="24"/>
                  </a:lnTo>
                  <a:lnTo>
                    <a:pt x="180" y="12"/>
                  </a:lnTo>
                  <a:lnTo>
                    <a:pt x="168" y="0"/>
                  </a:lnTo>
                  <a:lnTo>
                    <a:pt x="138" y="0"/>
                  </a:lnTo>
                  <a:lnTo>
                    <a:pt x="126" y="6"/>
                  </a:lnTo>
                  <a:lnTo>
                    <a:pt x="108" y="12"/>
                  </a:lnTo>
                  <a:lnTo>
                    <a:pt x="96" y="18"/>
                  </a:lnTo>
                  <a:lnTo>
                    <a:pt x="84" y="30"/>
                  </a:lnTo>
                  <a:lnTo>
                    <a:pt x="84" y="42"/>
                  </a:lnTo>
                  <a:lnTo>
                    <a:pt x="42" y="6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4" name="Togo" descr="© INSCALE GmbH, 05.05.2010&#10;http://www.presentationload.com/">
              <a:extLst>
                <a:ext uri="{FF2B5EF4-FFF2-40B4-BE49-F238E27FC236}">
                  <a16:creationId xmlns:a16="http://schemas.microsoft.com/office/drawing/2014/main" id="{810CE734-1B86-474B-874F-269899332698}"/>
                </a:ext>
              </a:extLst>
            </p:cNvPr>
            <p:cNvSpPr>
              <a:spLocks/>
            </p:cNvSpPr>
            <p:nvPr/>
          </p:nvSpPr>
          <p:spPr bwMode="gray">
            <a:xfrm>
              <a:off x="5543731" y="4120865"/>
              <a:ext cx="63503" cy="180915"/>
            </a:xfrm>
            <a:custGeom>
              <a:avLst/>
              <a:gdLst>
                <a:gd name="T0" fmla="*/ 2147483647 w 138"/>
                <a:gd name="T1" fmla="*/ 2147483647 h 402"/>
                <a:gd name="T2" fmla="*/ 2147483647 w 138"/>
                <a:gd name="T3" fmla="*/ 2147483647 h 402"/>
                <a:gd name="T4" fmla="*/ 2147483647 w 138"/>
                <a:gd name="T5" fmla="*/ 2147483647 h 402"/>
                <a:gd name="T6" fmla="*/ 2147483647 w 138"/>
                <a:gd name="T7" fmla="*/ 2147483647 h 402"/>
                <a:gd name="T8" fmla="*/ 2147483647 w 138"/>
                <a:gd name="T9" fmla="*/ 2147483647 h 402"/>
                <a:gd name="T10" fmla="*/ 2147483647 w 138"/>
                <a:gd name="T11" fmla="*/ 2147483647 h 402"/>
                <a:gd name="T12" fmla="*/ 2147483647 w 138"/>
                <a:gd name="T13" fmla="*/ 2147483647 h 402"/>
                <a:gd name="T14" fmla="*/ 2147483647 w 138"/>
                <a:gd name="T15" fmla="*/ 2147483647 h 402"/>
                <a:gd name="T16" fmla="*/ 2147483647 w 138"/>
                <a:gd name="T17" fmla="*/ 2147483647 h 402"/>
                <a:gd name="T18" fmla="*/ 2147483647 w 138"/>
                <a:gd name="T19" fmla="*/ 2147483647 h 402"/>
                <a:gd name="T20" fmla="*/ 2147483647 w 138"/>
                <a:gd name="T21" fmla="*/ 2147483647 h 402"/>
                <a:gd name="T22" fmla="*/ 2147483647 w 138"/>
                <a:gd name="T23" fmla="*/ 2147483647 h 402"/>
                <a:gd name="T24" fmla="*/ 2147483647 w 138"/>
                <a:gd name="T25" fmla="*/ 2147483647 h 402"/>
                <a:gd name="T26" fmla="*/ 2147483647 w 138"/>
                <a:gd name="T27" fmla="*/ 2147483647 h 402"/>
                <a:gd name="T28" fmla="*/ 2147483647 w 138"/>
                <a:gd name="T29" fmla="*/ 2147483647 h 402"/>
                <a:gd name="T30" fmla="*/ 2147483647 w 138"/>
                <a:gd name="T31" fmla="*/ 2147483647 h 402"/>
                <a:gd name="T32" fmla="*/ 2147483647 w 138"/>
                <a:gd name="T33" fmla="*/ 0 h 402"/>
                <a:gd name="T34" fmla="*/ 2147483647 w 138"/>
                <a:gd name="T35" fmla="*/ 0 h 402"/>
                <a:gd name="T36" fmla="*/ 2147483647 w 138"/>
                <a:gd name="T37" fmla="*/ 2147483647 h 402"/>
                <a:gd name="T38" fmla="*/ 0 w 138"/>
                <a:gd name="T39" fmla="*/ 2147483647 h 402"/>
                <a:gd name="T40" fmla="*/ 2147483647 w 138"/>
                <a:gd name="T41" fmla="*/ 2147483647 h 402"/>
                <a:gd name="T42" fmla="*/ 2147483647 w 138"/>
                <a:gd name="T43" fmla="*/ 2147483647 h 402"/>
                <a:gd name="T44" fmla="*/ 2147483647 w 138"/>
                <a:gd name="T45" fmla="*/ 2147483647 h 402"/>
                <a:gd name="T46" fmla="*/ 2147483647 w 138"/>
                <a:gd name="T47" fmla="*/ 2147483647 h 402"/>
                <a:gd name="T48" fmla="*/ 2147483647 w 138"/>
                <a:gd name="T49" fmla="*/ 2147483647 h 402"/>
                <a:gd name="T50" fmla="*/ 2147483647 w 138"/>
                <a:gd name="T51" fmla="*/ 2147483647 h 402"/>
                <a:gd name="T52" fmla="*/ 2147483647 w 138"/>
                <a:gd name="T53" fmla="*/ 2147483647 h 402"/>
                <a:gd name="T54" fmla="*/ 2147483647 w 138"/>
                <a:gd name="T55" fmla="*/ 2147483647 h 402"/>
                <a:gd name="T56" fmla="*/ 2147483647 w 138"/>
                <a:gd name="T57" fmla="*/ 2147483647 h 402"/>
                <a:gd name="T58" fmla="*/ 2147483647 w 138"/>
                <a:gd name="T59" fmla="*/ 2147483647 h 402"/>
                <a:gd name="T60" fmla="*/ 2147483647 w 138"/>
                <a:gd name="T61" fmla="*/ 2147483647 h 402"/>
                <a:gd name="T62" fmla="*/ 2147483647 w 138"/>
                <a:gd name="T63" fmla="*/ 2147483647 h 402"/>
                <a:gd name="T64" fmla="*/ 2147483647 w 138"/>
                <a:gd name="T65" fmla="*/ 2147483647 h 402"/>
                <a:gd name="T66" fmla="*/ 2147483647 w 138"/>
                <a:gd name="T67" fmla="*/ 2147483647 h 402"/>
                <a:gd name="T68" fmla="*/ 2147483647 w 138"/>
                <a:gd name="T69" fmla="*/ 2147483647 h 402"/>
                <a:gd name="T70" fmla="*/ 2147483647 w 138"/>
                <a:gd name="T71" fmla="*/ 2147483647 h 402"/>
                <a:gd name="T72" fmla="*/ 2147483647 w 138"/>
                <a:gd name="T73" fmla="*/ 2147483647 h 402"/>
                <a:gd name="T74" fmla="*/ 2147483647 w 138"/>
                <a:gd name="T75" fmla="*/ 2147483647 h 402"/>
                <a:gd name="T76" fmla="*/ 2147483647 w 138"/>
                <a:gd name="T77" fmla="*/ 2147483647 h 402"/>
                <a:gd name="T78" fmla="*/ 2147483647 w 138"/>
                <a:gd name="T79" fmla="*/ 2147483647 h 402"/>
                <a:gd name="T80" fmla="*/ 2147483647 w 138"/>
                <a:gd name="T81" fmla="*/ 2147483647 h 402"/>
                <a:gd name="T82" fmla="*/ 2147483647 w 138"/>
                <a:gd name="T83" fmla="*/ 2147483647 h 402"/>
                <a:gd name="T84" fmla="*/ 2147483647 w 138"/>
                <a:gd name="T85" fmla="*/ 2147483647 h 402"/>
                <a:gd name="T86" fmla="*/ 2147483647 w 138"/>
                <a:gd name="T87" fmla="*/ 2147483647 h 402"/>
                <a:gd name="T88" fmla="*/ 2147483647 w 138"/>
                <a:gd name="T89" fmla="*/ 2147483647 h 402"/>
                <a:gd name="T90" fmla="*/ 2147483647 w 138"/>
                <a:gd name="T91" fmla="*/ 2147483647 h 402"/>
                <a:gd name="T92" fmla="*/ 2147483647 w 138"/>
                <a:gd name="T93" fmla="*/ 2147483647 h 402"/>
                <a:gd name="T94" fmla="*/ 2147483647 w 138"/>
                <a:gd name="T95" fmla="*/ 2147483647 h 402"/>
                <a:gd name="T96" fmla="*/ 2147483647 w 138"/>
                <a:gd name="T97" fmla="*/ 2147483647 h 402"/>
                <a:gd name="T98" fmla="*/ 2147483647 w 138"/>
                <a:gd name="T99" fmla="*/ 2147483647 h 402"/>
                <a:gd name="T100" fmla="*/ 2147483647 w 138"/>
                <a:gd name="T101" fmla="*/ 2147483647 h 402"/>
                <a:gd name="T102" fmla="*/ 2147483647 w 138"/>
                <a:gd name="T103" fmla="*/ 2147483647 h 40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38"/>
                <a:gd name="T157" fmla="*/ 0 h 402"/>
                <a:gd name="T158" fmla="*/ 138 w 138"/>
                <a:gd name="T159" fmla="*/ 402 h 40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38" h="402">
                  <a:moveTo>
                    <a:pt x="126" y="354"/>
                  </a:moveTo>
                  <a:lnTo>
                    <a:pt x="120" y="288"/>
                  </a:lnTo>
                  <a:lnTo>
                    <a:pt x="132" y="282"/>
                  </a:lnTo>
                  <a:lnTo>
                    <a:pt x="120" y="270"/>
                  </a:lnTo>
                  <a:lnTo>
                    <a:pt x="120" y="210"/>
                  </a:lnTo>
                  <a:lnTo>
                    <a:pt x="132" y="198"/>
                  </a:lnTo>
                  <a:lnTo>
                    <a:pt x="126" y="186"/>
                  </a:lnTo>
                  <a:lnTo>
                    <a:pt x="126" y="156"/>
                  </a:lnTo>
                  <a:lnTo>
                    <a:pt x="120" y="144"/>
                  </a:lnTo>
                  <a:lnTo>
                    <a:pt x="108" y="132"/>
                  </a:lnTo>
                  <a:lnTo>
                    <a:pt x="108" y="90"/>
                  </a:lnTo>
                  <a:lnTo>
                    <a:pt x="78" y="60"/>
                  </a:lnTo>
                  <a:lnTo>
                    <a:pt x="66" y="54"/>
                  </a:lnTo>
                  <a:lnTo>
                    <a:pt x="66" y="24"/>
                  </a:lnTo>
                  <a:lnTo>
                    <a:pt x="72" y="6"/>
                  </a:lnTo>
                  <a:lnTo>
                    <a:pt x="54" y="6"/>
                  </a:lnTo>
                  <a:lnTo>
                    <a:pt x="30" y="0"/>
                  </a:lnTo>
                  <a:lnTo>
                    <a:pt x="12" y="0"/>
                  </a:lnTo>
                  <a:lnTo>
                    <a:pt x="12" y="18"/>
                  </a:lnTo>
                  <a:lnTo>
                    <a:pt x="0" y="30"/>
                  </a:lnTo>
                  <a:lnTo>
                    <a:pt x="36" y="54"/>
                  </a:lnTo>
                  <a:lnTo>
                    <a:pt x="24" y="132"/>
                  </a:lnTo>
                  <a:lnTo>
                    <a:pt x="36" y="120"/>
                  </a:lnTo>
                  <a:lnTo>
                    <a:pt x="42" y="120"/>
                  </a:lnTo>
                  <a:lnTo>
                    <a:pt x="48" y="126"/>
                  </a:lnTo>
                  <a:lnTo>
                    <a:pt x="48" y="150"/>
                  </a:lnTo>
                  <a:lnTo>
                    <a:pt x="42" y="162"/>
                  </a:lnTo>
                  <a:lnTo>
                    <a:pt x="54" y="174"/>
                  </a:lnTo>
                  <a:lnTo>
                    <a:pt x="54" y="180"/>
                  </a:lnTo>
                  <a:lnTo>
                    <a:pt x="48" y="180"/>
                  </a:lnTo>
                  <a:lnTo>
                    <a:pt x="36" y="192"/>
                  </a:lnTo>
                  <a:lnTo>
                    <a:pt x="42" y="198"/>
                  </a:lnTo>
                  <a:lnTo>
                    <a:pt x="54" y="204"/>
                  </a:lnTo>
                  <a:lnTo>
                    <a:pt x="60" y="210"/>
                  </a:lnTo>
                  <a:lnTo>
                    <a:pt x="60" y="222"/>
                  </a:lnTo>
                  <a:lnTo>
                    <a:pt x="54" y="228"/>
                  </a:lnTo>
                  <a:lnTo>
                    <a:pt x="54" y="270"/>
                  </a:lnTo>
                  <a:lnTo>
                    <a:pt x="48" y="276"/>
                  </a:lnTo>
                  <a:lnTo>
                    <a:pt x="48" y="294"/>
                  </a:lnTo>
                  <a:lnTo>
                    <a:pt x="54" y="294"/>
                  </a:lnTo>
                  <a:lnTo>
                    <a:pt x="60" y="300"/>
                  </a:lnTo>
                  <a:lnTo>
                    <a:pt x="60" y="312"/>
                  </a:lnTo>
                  <a:lnTo>
                    <a:pt x="54" y="324"/>
                  </a:lnTo>
                  <a:lnTo>
                    <a:pt x="54" y="336"/>
                  </a:lnTo>
                  <a:lnTo>
                    <a:pt x="66" y="378"/>
                  </a:lnTo>
                  <a:lnTo>
                    <a:pt x="96" y="402"/>
                  </a:lnTo>
                  <a:lnTo>
                    <a:pt x="108" y="396"/>
                  </a:lnTo>
                  <a:lnTo>
                    <a:pt x="120" y="384"/>
                  </a:lnTo>
                  <a:lnTo>
                    <a:pt x="138" y="384"/>
                  </a:lnTo>
                  <a:lnTo>
                    <a:pt x="138" y="372"/>
                  </a:lnTo>
                  <a:lnTo>
                    <a:pt x="126" y="360"/>
                  </a:lnTo>
                  <a:lnTo>
                    <a:pt x="126" y="354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5" name="Tanzania" descr="© INSCALE GmbH, 05.05.2010&#10;http://www.presentationload.com/">
              <a:extLst>
                <a:ext uri="{FF2B5EF4-FFF2-40B4-BE49-F238E27FC236}">
                  <a16:creationId xmlns:a16="http://schemas.microsoft.com/office/drawing/2014/main" id="{FF3A28B0-D283-43D7-B375-9A18B4595EB8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6480397" y="4558870"/>
              <a:ext cx="341328" cy="388810"/>
            </a:xfrm>
            <a:custGeom>
              <a:avLst/>
              <a:gdLst>
                <a:gd name="T0" fmla="*/ 2147483647 w 768"/>
                <a:gd name="T1" fmla="*/ 2147483647 h 870"/>
                <a:gd name="T2" fmla="*/ 2147483647 w 768"/>
                <a:gd name="T3" fmla="*/ 2147483647 h 870"/>
                <a:gd name="T4" fmla="*/ 2147483647 w 768"/>
                <a:gd name="T5" fmla="*/ 2147483647 h 870"/>
                <a:gd name="T6" fmla="*/ 2147483647 w 768"/>
                <a:gd name="T7" fmla="*/ 2147483647 h 870"/>
                <a:gd name="T8" fmla="*/ 2147483647 w 768"/>
                <a:gd name="T9" fmla="*/ 2147483647 h 870"/>
                <a:gd name="T10" fmla="*/ 2147483647 w 768"/>
                <a:gd name="T11" fmla="*/ 2147483647 h 870"/>
                <a:gd name="T12" fmla="*/ 2147483647 w 768"/>
                <a:gd name="T13" fmla="*/ 2147483647 h 870"/>
                <a:gd name="T14" fmla="*/ 2147483647 w 768"/>
                <a:gd name="T15" fmla="*/ 2147483647 h 870"/>
                <a:gd name="T16" fmla="*/ 2147483647 w 768"/>
                <a:gd name="T17" fmla="*/ 2147483647 h 870"/>
                <a:gd name="T18" fmla="*/ 2147483647 w 768"/>
                <a:gd name="T19" fmla="*/ 2147483647 h 870"/>
                <a:gd name="T20" fmla="*/ 2147483647 w 768"/>
                <a:gd name="T21" fmla="*/ 2147483647 h 870"/>
                <a:gd name="T22" fmla="*/ 2147483647 w 768"/>
                <a:gd name="T23" fmla="*/ 2147483647 h 870"/>
                <a:gd name="T24" fmla="*/ 2147483647 w 768"/>
                <a:gd name="T25" fmla="*/ 2147483647 h 870"/>
                <a:gd name="T26" fmla="*/ 2147483647 w 768"/>
                <a:gd name="T27" fmla="*/ 2147483647 h 870"/>
                <a:gd name="T28" fmla="*/ 2147483647 w 768"/>
                <a:gd name="T29" fmla="*/ 2147483647 h 870"/>
                <a:gd name="T30" fmla="*/ 2147483647 w 768"/>
                <a:gd name="T31" fmla="*/ 2147483647 h 870"/>
                <a:gd name="T32" fmla="*/ 2147483647 w 768"/>
                <a:gd name="T33" fmla="*/ 2147483647 h 870"/>
                <a:gd name="T34" fmla="*/ 2147483647 w 768"/>
                <a:gd name="T35" fmla="*/ 2147483647 h 870"/>
                <a:gd name="T36" fmla="*/ 2147483647 w 768"/>
                <a:gd name="T37" fmla="*/ 2147483647 h 870"/>
                <a:gd name="T38" fmla="*/ 2147483647 w 768"/>
                <a:gd name="T39" fmla="*/ 2147483647 h 870"/>
                <a:gd name="T40" fmla="*/ 2147483647 w 768"/>
                <a:gd name="T41" fmla="*/ 2147483647 h 870"/>
                <a:gd name="T42" fmla="*/ 2147483647 w 768"/>
                <a:gd name="T43" fmla="*/ 2147483647 h 870"/>
                <a:gd name="T44" fmla="*/ 2147483647 w 768"/>
                <a:gd name="T45" fmla="*/ 2147483647 h 870"/>
                <a:gd name="T46" fmla="*/ 2147483647 w 768"/>
                <a:gd name="T47" fmla="*/ 2147483647 h 870"/>
                <a:gd name="T48" fmla="*/ 2147483647 w 768"/>
                <a:gd name="T49" fmla="*/ 2147483647 h 870"/>
                <a:gd name="T50" fmla="*/ 2147483647 w 768"/>
                <a:gd name="T51" fmla="*/ 2147483647 h 870"/>
                <a:gd name="T52" fmla="*/ 2147483647 w 768"/>
                <a:gd name="T53" fmla="*/ 2147483647 h 870"/>
                <a:gd name="T54" fmla="*/ 2147483647 w 768"/>
                <a:gd name="T55" fmla="*/ 2147483647 h 870"/>
                <a:gd name="T56" fmla="*/ 2147483647 w 768"/>
                <a:gd name="T57" fmla="*/ 2147483647 h 870"/>
                <a:gd name="T58" fmla="*/ 2147483647 w 768"/>
                <a:gd name="T59" fmla="*/ 2147483647 h 870"/>
                <a:gd name="T60" fmla="*/ 2147483647 w 768"/>
                <a:gd name="T61" fmla="*/ 2147483647 h 870"/>
                <a:gd name="T62" fmla="*/ 2147483647 w 768"/>
                <a:gd name="T63" fmla="*/ 2147483647 h 870"/>
                <a:gd name="T64" fmla="*/ 2147483647 w 768"/>
                <a:gd name="T65" fmla="*/ 2147483647 h 870"/>
                <a:gd name="T66" fmla="*/ 2147483647 w 768"/>
                <a:gd name="T67" fmla="*/ 2147483647 h 870"/>
                <a:gd name="T68" fmla="*/ 2147483647 w 768"/>
                <a:gd name="T69" fmla="*/ 2147483647 h 870"/>
                <a:gd name="T70" fmla="*/ 2147483647 w 768"/>
                <a:gd name="T71" fmla="*/ 2147483647 h 870"/>
                <a:gd name="T72" fmla="*/ 2147483647 w 768"/>
                <a:gd name="T73" fmla="*/ 2147483647 h 870"/>
                <a:gd name="T74" fmla="*/ 2147483647 w 768"/>
                <a:gd name="T75" fmla="*/ 2147483647 h 870"/>
                <a:gd name="T76" fmla="*/ 2147483647 w 768"/>
                <a:gd name="T77" fmla="*/ 2147483647 h 870"/>
                <a:gd name="T78" fmla="*/ 2147483647 w 768"/>
                <a:gd name="T79" fmla="*/ 2147483647 h 870"/>
                <a:gd name="T80" fmla="*/ 2147483647 w 768"/>
                <a:gd name="T81" fmla="*/ 2147483647 h 870"/>
                <a:gd name="T82" fmla="*/ 2147483647 w 768"/>
                <a:gd name="T83" fmla="*/ 2147483647 h 870"/>
                <a:gd name="T84" fmla="*/ 2147483647 w 768"/>
                <a:gd name="T85" fmla="*/ 2147483647 h 870"/>
                <a:gd name="T86" fmla="*/ 2147483647 w 768"/>
                <a:gd name="T87" fmla="*/ 2147483647 h 870"/>
                <a:gd name="T88" fmla="*/ 2147483647 w 768"/>
                <a:gd name="T89" fmla="*/ 2147483647 h 870"/>
                <a:gd name="T90" fmla="*/ 2147483647 w 768"/>
                <a:gd name="T91" fmla="*/ 2147483647 h 870"/>
                <a:gd name="T92" fmla="*/ 2147483647 w 768"/>
                <a:gd name="T93" fmla="*/ 2147483647 h 870"/>
                <a:gd name="T94" fmla="*/ 2147483647 w 768"/>
                <a:gd name="T95" fmla="*/ 2147483647 h 870"/>
                <a:gd name="T96" fmla="*/ 2147483647 w 768"/>
                <a:gd name="T97" fmla="*/ 2147483647 h 870"/>
                <a:gd name="T98" fmla="*/ 2147483647 w 768"/>
                <a:gd name="T99" fmla="*/ 2147483647 h 870"/>
                <a:gd name="T100" fmla="*/ 2147483647 w 768"/>
                <a:gd name="T101" fmla="*/ 2147483647 h 870"/>
                <a:gd name="T102" fmla="*/ 2147483647 w 768"/>
                <a:gd name="T103" fmla="*/ 2147483647 h 87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768"/>
                <a:gd name="T157" fmla="*/ 0 h 870"/>
                <a:gd name="T158" fmla="*/ 768 w 768"/>
                <a:gd name="T159" fmla="*/ 870 h 87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768" h="870">
                  <a:moveTo>
                    <a:pt x="762" y="744"/>
                  </a:moveTo>
                  <a:lnTo>
                    <a:pt x="750" y="744"/>
                  </a:lnTo>
                  <a:lnTo>
                    <a:pt x="744" y="738"/>
                  </a:lnTo>
                  <a:lnTo>
                    <a:pt x="732" y="732"/>
                  </a:lnTo>
                  <a:lnTo>
                    <a:pt x="720" y="720"/>
                  </a:lnTo>
                  <a:lnTo>
                    <a:pt x="720" y="708"/>
                  </a:lnTo>
                  <a:lnTo>
                    <a:pt x="714" y="690"/>
                  </a:lnTo>
                  <a:lnTo>
                    <a:pt x="714" y="654"/>
                  </a:lnTo>
                  <a:lnTo>
                    <a:pt x="690" y="612"/>
                  </a:lnTo>
                  <a:lnTo>
                    <a:pt x="702" y="564"/>
                  </a:lnTo>
                  <a:lnTo>
                    <a:pt x="684" y="540"/>
                  </a:lnTo>
                  <a:lnTo>
                    <a:pt x="690" y="528"/>
                  </a:lnTo>
                  <a:lnTo>
                    <a:pt x="696" y="522"/>
                  </a:lnTo>
                  <a:lnTo>
                    <a:pt x="708" y="498"/>
                  </a:lnTo>
                  <a:lnTo>
                    <a:pt x="708" y="480"/>
                  </a:lnTo>
                  <a:lnTo>
                    <a:pt x="702" y="474"/>
                  </a:lnTo>
                  <a:lnTo>
                    <a:pt x="690" y="468"/>
                  </a:lnTo>
                  <a:lnTo>
                    <a:pt x="672" y="456"/>
                  </a:lnTo>
                  <a:lnTo>
                    <a:pt x="660" y="450"/>
                  </a:lnTo>
                  <a:lnTo>
                    <a:pt x="654" y="438"/>
                  </a:lnTo>
                  <a:lnTo>
                    <a:pt x="654" y="426"/>
                  </a:lnTo>
                  <a:lnTo>
                    <a:pt x="660" y="414"/>
                  </a:lnTo>
                  <a:lnTo>
                    <a:pt x="666" y="396"/>
                  </a:lnTo>
                  <a:lnTo>
                    <a:pt x="666" y="384"/>
                  </a:lnTo>
                  <a:lnTo>
                    <a:pt x="672" y="366"/>
                  </a:lnTo>
                  <a:lnTo>
                    <a:pt x="678" y="354"/>
                  </a:lnTo>
                  <a:lnTo>
                    <a:pt x="678" y="330"/>
                  </a:lnTo>
                  <a:lnTo>
                    <a:pt x="684" y="318"/>
                  </a:lnTo>
                  <a:lnTo>
                    <a:pt x="684" y="300"/>
                  </a:lnTo>
                  <a:lnTo>
                    <a:pt x="570" y="192"/>
                  </a:lnTo>
                  <a:lnTo>
                    <a:pt x="576" y="186"/>
                  </a:lnTo>
                  <a:lnTo>
                    <a:pt x="582" y="186"/>
                  </a:lnTo>
                  <a:lnTo>
                    <a:pt x="588" y="180"/>
                  </a:lnTo>
                  <a:lnTo>
                    <a:pt x="588" y="174"/>
                  </a:lnTo>
                  <a:lnTo>
                    <a:pt x="576" y="162"/>
                  </a:lnTo>
                  <a:lnTo>
                    <a:pt x="324" y="6"/>
                  </a:lnTo>
                  <a:lnTo>
                    <a:pt x="312" y="6"/>
                  </a:lnTo>
                  <a:lnTo>
                    <a:pt x="312" y="18"/>
                  </a:lnTo>
                  <a:lnTo>
                    <a:pt x="318" y="24"/>
                  </a:lnTo>
                  <a:lnTo>
                    <a:pt x="318" y="36"/>
                  </a:lnTo>
                  <a:lnTo>
                    <a:pt x="294" y="48"/>
                  </a:lnTo>
                  <a:lnTo>
                    <a:pt x="276" y="66"/>
                  </a:lnTo>
                  <a:lnTo>
                    <a:pt x="264" y="84"/>
                  </a:lnTo>
                  <a:lnTo>
                    <a:pt x="264" y="90"/>
                  </a:lnTo>
                  <a:lnTo>
                    <a:pt x="270" y="96"/>
                  </a:lnTo>
                  <a:lnTo>
                    <a:pt x="294" y="96"/>
                  </a:lnTo>
                  <a:lnTo>
                    <a:pt x="306" y="90"/>
                  </a:lnTo>
                  <a:lnTo>
                    <a:pt x="312" y="90"/>
                  </a:lnTo>
                  <a:lnTo>
                    <a:pt x="306" y="96"/>
                  </a:lnTo>
                  <a:lnTo>
                    <a:pt x="294" y="102"/>
                  </a:lnTo>
                  <a:lnTo>
                    <a:pt x="276" y="120"/>
                  </a:lnTo>
                  <a:lnTo>
                    <a:pt x="270" y="120"/>
                  </a:lnTo>
                  <a:lnTo>
                    <a:pt x="264" y="114"/>
                  </a:lnTo>
                  <a:lnTo>
                    <a:pt x="252" y="108"/>
                  </a:lnTo>
                  <a:lnTo>
                    <a:pt x="246" y="108"/>
                  </a:lnTo>
                  <a:lnTo>
                    <a:pt x="234" y="120"/>
                  </a:lnTo>
                  <a:lnTo>
                    <a:pt x="234" y="138"/>
                  </a:lnTo>
                  <a:lnTo>
                    <a:pt x="246" y="150"/>
                  </a:lnTo>
                  <a:lnTo>
                    <a:pt x="216" y="150"/>
                  </a:lnTo>
                  <a:lnTo>
                    <a:pt x="216" y="138"/>
                  </a:lnTo>
                  <a:lnTo>
                    <a:pt x="222" y="132"/>
                  </a:lnTo>
                  <a:lnTo>
                    <a:pt x="222" y="126"/>
                  </a:lnTo>
                  <a:lnTo>
                    <a:pt x="228" y="114"/>
                  </a:lnTo>
                  <a:lnTo>
                    <a:pt x="210" y="120"/>
                  </a:lnTo>
                  <a:lnTo>
                    <a:pt x="192" y="102"/>
                  </a:lnTo>
                  <a:lnTo>
                    <a:pt x="186" y="102"/>
                  </a:lnTo>
                  <a:lnTo>
                    <a:pt x="174" y="114"/>
                  </a:lnTo>
                  <a:lnTo>
                    <a:pt x="174" y="132"/>
                  </a:lnTo>
                  <a:lnTo>
                    <a:pt x="168" y="138"/>
                  </a:lnTo>
                  <a:lnTo>
                    <a:pt x="162" y="138"/>
                  </a:lnTo>
                  <a:lnTo>
                    <a:pt x="156" y="132"/>
                  </a:lnTo>
                  <a:lnTo>
                    <a:pt x="156" y="48"/>
                  </a:lnTo>
                  <a:lnTo>
                    <a:pt x="162" y="36"/>
                  </a:lnTo>
                  <a:lnTo>
                    <a:pt x="162" y="24"/>
                  </a:lnTo>
                  <a:lnTo>
                    <a:pt x="168" y="12"/>
                  </a:lnTo>
                  <a:lnTo>
                    <a:pt x="168" y="6"/>
                  </a:lnTo>
                  <a:lnTo>
                    <a:pt x="78" y="0"/>
                  </a:lnTo>
                  <a:lnTo>
                    <a:pt x="72" y="24"/>
                  </a:lnTo>
                  <a:lnTo>
                    <a:pt x="78" y="30"/>
                  </a:lnTo>
                  <a:lnTo>
                    <a:pt x="84" y="42"/>
                  </a:lnTo>
                  <a:lnTo>
                    <a:pt x="90" y="48"/>
                  </a:lnTo>
                  <a:lnTo>
                    <a:pt x="90" y="66"/>
                  </a:lnTo>
                  <a:lnTo>
                    <a:pt x="96" y="72"/>
                  </a:lnTo>
                  <a:lnTo>
                    <a:pt x="96" y="96"/>
                  </a:lnTo>
                  <a:lnTo>
                    <a:pt x="78" y="114"/>
                  </a:lnTo>
                  <a:lnTo>
                    <a:pt x="66" y="114"/>
                  </a:lnTo>
                  <a:lnTo>
                    <a:pt x="66" y="126"/>
                  </a:lnTo>
                  <a:lnTo>
                    <a:pt x="60" y="138"/>
                  </a:lnTo>
                  <a:lnTo>
                    <a:pt x="60" y="156"/>
                  </a:lnTo>
                  <a:lnTo>
                    <a:pt x="66" y="156"/>
                  </a:lnTo>
                  <a:lnTo>
                    <a:pt x="72" y="162"/>
                  </a:lnTo>
                  <a:lnTo>
                    <a:pt x="90" y="162"/>
                  </a:lnTo>
                  <a:lnTo>
                    <a:pt x="90" y="180"/>
                  </a:lnTo>
                  <a:lnTo>
                    <a:pt x="78" y="186"/>
                  </a:lnTo>
                  <a:lnTo>
                    <a:pt x="84" y="198"/>
                  </a:lnTo>
                  <a:lnTo>
                    <a:pt x="72" y="198"/>
                  </a:lnTo>
                  <a:lnTo>
                    <a:pt x="54" y="216"/>
                  </a:lnTo>
                  <a:lnTo>
                    <a:pt x="48" y="228"/>
                  </a:lnTo>
                  <a:lnTo>
                    <a:pt x="48" y="246"/>
                  </a:lnTo>
                  <a:lnTo>
                    <a:pt x="42" y="258"/>
                  </a:lnTo>
                  <a:lnTo>
                    <a:pt x="30" y="270"/>
                  </a:lnTo>
                  <a:lnTo>
                    <a:pt x="6" y="282"/>
                  </a:lnTo>
                  <a:lnTo>
                    <a:pt x="0" y="294"/>
                  </a:lnTo>
                  <a:lnTo>
                    <a:pt x="6" y="306"/>
                  </a:lnTo>
                  <a:lnTo>
                    <a:pt x="18" y="318"/>
                  </a:lnTo>
                  <a:lnTo>
                    <a:pt x="18" y="330"/>
                  </a:lnTo>
                  <a:lnTo>
                    <a:pt x="12" y="342"/>
                  </a:lnTo>
                  <a:lnTo>
                    <a:pt x="12" y="348"/>
                  </a:lnTo>
                  <a:lnTo>
                    <a:pt x="18" y="354"/>
                  </a:lnTo>
                  <a:lnTo>
                    <a:pt x="18" y="366"/>
                  </a:lnTo>
                  <a:lnTo>
                    <a:pt x="24" y="378"/>
                  </a:lnTo>
                  <a:lnTo>
                    <a:pt x="24" y="396"/>
                  </a:lnTo>
                  <a:lnTo>
                    <a:pt x="18" y="402"/>
                  </a:lnTo>
                  <a:lnTo>
                    <a:pt x="18" y="432"/>
                  </a:lnTo>
                  <a:lnTo>
                    <a:pt x="30" y="444"/>
                  </a:lnTo>
                  <a:lnTo>
                    <a:pt x="36" y="444"/>
                  </a:lnTo>
                  <a:lnTo>
                    <a:pt x="48" y="450"/>
                  </a:lnTo>
                  <a:lnTo>
                    <a:pt x="72" y="474"/>
                  </a:lnTo>
                  <a:lnTo>
                    <a:pt x="78" y="486"/>
                  </a:lnTo>
                  <a:lnTo>
                    <a:pt x="78" y="546"/>
                  </a:lnTo>
                  <a:lnTo>
                    <a:pt x="84" y="558"/>
                  </a:lnTo>
                  <a:lnTo>
                    <a:pt x="114" y="594"/>
                  </a:lnTo>
                  <a:lnTo>
                    <a:pt x="114" y="600"/>
                  </a:lnTo>
                  <a:lnTo>
                    <a:pt x="108" y="612"/>
                  </a:lnTo>
                  <a:lnTo>
                    <a:pt x="108" y="618"/>
                  </a:lnTo>
                  <a:lnTo>
                    <a:pt x="126" y="618"/>
                  </a:lnTo>
                  <a:lnTo>
                    <a:pt x="138" y="612"/>
                  </a:lnTo>
                  <a:lnTo>
                    <a:pt x="138" y="630"/>
                  </a:lnTo>
                  <a:lnTo>
                    <a:pt x="144" y="636"/>
                  </a:lnTo>
                  <a:lnTo>
                    <a:pt x="162" y="636"/>
                  </a:lnTo>
                  <a:lnTo>
                    <a:pt x="180" y="654"/>
                  </a:lnTo>
                  <a:lnTo>
                    <a:pt x="192" y="654"/>
                  </a:lnTo>
                  <a:lnTo>
                    <a:pt x="204" y="648"/>
                  </a:lnTo>
                  <a:lnTo>
                    <a:pt x="204" y="666"/>
                  </a:lnTo>
                  <a:lnTo>
                    <a:pt x="222" y="666"/>
                  </a:lnTo>
                  <a:lnTo>
                    <a:pt x="240" y="678"/>
                  </a:lnTo>
                  <a:lnTo>
                    <a:pt x="264" y="678"/>
                  </a:lnTo>
                  <a:lnTo>
                    <a:pt x="270" y="696"/>
                  </a:lnTo>
                  <a:lnTo>
                    <a:pt x="300" y="696"/>
                  </a:lnTo>
                  <a:lnTo>
                    <a:pt x="300" y="690"/>
                  </a:lnTo>
                  <a:lnTo>
                    <a:pt x="312" y="678"/>
                  </a:lnTo>
                  <a:lnTo>
                    <a:pt x="318" y="684"/>
                  </a:lnTo>
                  <a:lnTo>
                    <a:pt x="330" y="690"/>
                  </a:lnTo>
                  <a:lnTo>
                    <a:pt x="336" y="702"/>
                  </a:lnTo>
                  <a:lnTo>
                    <a:pt x="348" y="714"/>
                  </a:lnTo>
                  <a:lnTo>
                    <a:pt x="348" y="774"/>
                  </a:lnTo>
                  <a:lnTo>
                    <a:pt x="354" y="774"/>
                  </a:lnTo>
                  <a:lnTo>
                    <a:pt x="360" y="780"/>
                  </a:lnTo>
                  <a:lnTo>
                    <a:pt x="360" y="792"/>
                  </a:lnTo>
                  <a:lnTo>
                    <a:pt x="354" y="798"/>
                  </a:lnTo>
                  <a:lnTo>
                    <a:pt x="354" y="804"/>
                  </a:lnTo>
                  <a:lnTo>
                    <a:pt x="348" y="810"/>
                  </a:lnTo>
                  <a:lnTo>
                    <a:pt x="348" y="816"/>
                  </a:lnTo>
                  <a:lnTo>
                    <a:pt x="366" y="834"/>
                  </a:lnTo>
                  <a:lnTo>
                    <a:pt x="378" y="840"/>
                  </a:lnTo>
                  <a:lnTo>
                    <a:pt x="372" y="858"/>
                  </a:lnTo>
                  <a:lnTo>
                    <a:pt x="408" y="858"/>
                  </a:lnTo>
                  <a:lnTo>
                    <a:pt x="414" y="852"/>
                  </a:lnTo>
                  <a:lnTo>
                    <a:pt x="420" y="852"/>
                  </a:lnTo>
                  <a:lnTo>
                    <a:pt x="432" y="840"/>
                  </a:lnTo>
                  <a:lnTo>
                    <a:pt x="444" y="840"/>
                  </a:lnTo>
                  <a:lnTo>
                    <a:pt x="456" y="846"/>
                  </a:lnTo>
                  <a:lnTo>
                    <a:pt x="462" y="858"/>
                  </a:lnTo>
                  <a:lnTo>
                    <a:pt x="474" y="864"/>
                  </a:lnTo>
                  <a:lnTo>
                    <a:pt x="480" y="870"/>
                  </a:lnTo>
                  <a:lnTo>
                    <a:pt x="492" y="870"/>
                  </a:lnTo>
                  <a:lnTo>
                    <a:pt x="510" y="852"/>
                  </a:lnTo>
                  <a:lnTo>
                    <a:pt x="516" y="852"/>
                  </a:lnTo>
                  <a:lnTo>
                    <a:pt x="522" y="858"/>
                  </a:lnTo>
                  <a:lnTo>
                    <a:pt x="534" y="864"/>
                  </a:lnTo>
                  <a:lnTo>
                    <a:pt x="552" y="864"/>
                  </a:lnTo>
                  <a:lnTo>
                    <a:pt x="564" y="852"/>
                  </a:lnTo>
                  <a:lnTo>
                    <a:pt x="576" y="846"/>
                  </a:lnTo>
                  <a:lnTo>
                    <a:pt x="582" y="834"/>
                  </a:lnTo>
                  <a:lnTo>
                    <a:pt x="588" y="828"/>
                  </a:lnTo>
                  <a:lnTo>
                    <a:pt x="612" y="828"/>
                  </a:lnTo>
                  <a:lnTo>
                    <a:pt x="618" y="834"/>
                  </a:lnTo>
                  <a:lnTo>
                    <a:pt x="618" y="840"/>
                  </a:lnTo>
                  <a:lnTo>
                    <a:pt x="630" y="840"/>
                  </a:lnTo>
                  <a:lnTo>
                    <a:pt x="642" y="834"/>
                  </a:lnTo>
                  <a:lnTo>
                    <a:pt x="654" y="822"/>
                  </a:lnTo>
                  <a:lnTo>
                    <a:pt x="660" y="822"/>
                  </a:lnTo>
                  <a:lnTo>
                    <a:pt x="690" y="816"/>
                  </a:lnTo>
                  <a:lnTo>
                    <a:pt x="768" y="762"/>
                  </a:lnTo>
                  <a:lnTo>
                    <a:pt x="762" y="744"/>
                  </a:lnTo>
                  <a:close/>
                  <a:moveTo>
                    <a:pt x="726" y="360"/>
                  </a:moveTo>
                  <a:lnTo>
                    <a:pt x="732" y="354"/>
                  </a:lnTo>
                  <a:lnTo>
                    <a:pt x="732" y="324"/>
                  </a:lnTo>
                  <a:lnTo>
                    <a:pt x="720" y="312"/>
                  </a:lnTo>
                  <a:lnTo>
                    <a:pt x="714" y="312"/>
                  </a:lnTo>
                  <a:lnTo>
                    <a:pt x="708" y="318"/>
                  </a:lnTo>
                  <a:lnTo>
                    <a:pt x="708" y="348"/>
                  </a:lnTo>
                  <a:lnTo>
                    <a:pt x="714" y="354"/>
                  </a:lnTo>
                  <a:lnTo>
                    <a:pt x="726" y="360"/>
                  </a:lnTo>
                  <a:close/>
                  <a:moveTo>
                    <a:pt x="678" y="420"/>
                  </a:moveTo>
                  <a:lnTo>
                    <a:pt x="690" y="426"/>
                  </a:lnTo>
                  <a:lnTo>
                    <a:pt x="696" y="438"/>
                  </a:lnTo>
                  <a:lnTo>
                    <a:pt x="708" y="444"/>
                  </a:lnTo>
                  <a:lnTo>
                    <a:pt x="720" y="444"/>
                  </a:lnTo>
                  <a:lnTo>
                    <a:pt x="726" y="438"/>
                  </a:lnTo>
                  <a:lnTo>
                    <a:pt x="720" y="432"/>
                  </a:lnTo>
                  <a:lnTo>
                    <a:pt x="720" y="426"/>
                  </a:lnTo>
                  <a:lnTo>
                    <a:pt x="708" y="414"/>
                  </a:lnTo>
                  <a:lnTo>
                    <a:pt x="708" y="390"/>
                  </a:lnTo>
                  <a:lnTo>
                    <a:pt x="702" y="378"/>
                  </a:lnTo>
                  <a:lnTo>
                    <a:pt x="684" y="378"/>
                  </a:lnTo>
                  <a:lnTo>
                    <a:pt x="678" y="384"/>
                  </a:lnTo>
                  <a:lnTo>
                    <a:pt x="678" y="42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6" name="Tajikistan" descr="© INSCALE GmbH, 05.05.2010&#10;http://www.presentationload.com/">
              <a:extLst>
                <a:ext uri="{FF2B5EF4-FFF2-40B4-BE49-F238E27FC236}">
                  <a16:creationId xmlns:a16="http://schemas.microsoft.com/office/drawing/2014/main" id="{CA3092EF-EA20-4C50-9A0B-0AF716473B6C}"/>
                </a:ext>
              </a:extLst>
            </p:cNvPr>
            <p:cNvSpPr>
              <a:spLocks/>
            </p:cNvSpPr>
            <p:nvPr/>
          </p:nvSpPr>
          <p:spPr bwMode="gray">
            <a:xfrm>
              <a:off x="7537718" y="3038546"/>
              <a:ext cx="244486" cy="157111"/>
            </a:xfrm>
            <a:custGeom>
              <a:avLst/>
              <a:gdLst>
                <a:gd name="T0" fmla="*/ 2147483647 w 552"/>
                <a:gd name="T1" fmla="*/ 2147483647 h 348"/>
                <a:gd name="T2" fmla="*/ 2147483647 w 552"/>
                <a:gd name="T3" fmla="*/ 2147483647 h 348"/>
                <a:gd name="T4" fmla="*/ 2147483647 w 552"/>
                <a:gd name="T5" fmla="*/ 2147483647 h 348"/>
                <a:gd name="T6" fmla="*/ 2147483647 w 552"/>
                <a:gd name="T7" fmla="*/ 2147483647 h 348"/>
                <a:gd name="T8" fmla="*/ 2147483647 w 552"/>
                <a:gd name="T9" fmla="*/ 2147483647 h 348"/>
                <a:gd name="T10" fmla="*/ 2147483647 w 552"/>
                <a:gd name="T11" fmla="*/ 2147483647 h 348"/>
                <a:gd name="T12" fmla="*/ 2147483647 w 552"/>
                <a:gd name="T13" fmla="*/ 2147483647 h 348"/>
                <a:gd name="T14" fmla="*/ 2147483647 w 552"/>
                <a:gd name="T15" fmla="*/ 2147483647 h 348"/>
                <a:gd name="T16" fmla="*/ 2147483647 w 552"/>
                <a:gd name="T17" fmla="*/ 2147483647 h 348"/>
                <a:gd name="T18" fmla="*/ 2147483647 w 552"/>
                <a:gd name="T19" fmla="*/ 2147483647 h 348"/>
                <a:gd name="T20" fmla="*/ 2147483647 w 552"/>
                <a:gd name="T21" fmla="*/ 2147483647 h 348"/>
                <a:gd name="T22" fmla="*/ 2147483647 w 552"/>
                <a:gd name="T23" fmla="*/ 2147483647 h 348"/>
                <a:gd name="T24" fmla="*/ 2147483647 w 552"/>
                <a:gd name="T25" fmla="*/ 2147483647 h 348"/>
                <a:gd name="T26" fmla="*/ 2147483647 w 552"/>
                <a:gd name="T27" fmla="*/ 2147483647 h 348"/>
                <a:gd name="T28" fmla="*/ 2147483647 w 552"/>
                <a:gd name="T29" fmla="*/ 2147483647 h 348"/>
                <a:gd name="T30" fmla="*/ 2147483647 w 552"/>
                <a:gd name="T31" fmla="*/ 2147483647 h 348"/>
                <a:gd name="T32" fmla="*/ 2147483647 w 552"/>
                <a:gd name="T33" fmla="*/ 2147483647 h 348"/>
                <a:gd name="T34" fmla="*/ 2147483647 w 552"/>
                <a:gd name="T35" fmla="*/ 2147483647 h 348"/>
                <a:gd name="T36" fmla="*/ 2147483647 w 552"/>
                <a:gd name="T37" fmla="*/ 2147483647 h 348"/>
                <a:gd name="T38" fmla="*/ 2147483647 w 552"/>
                <a:gd name="T39" fmla="*/ 0 h 348"/>
                <a:gd name="T40" fmla="*/ 2147483647 w 552"/>
                <a:gd name="T41" fmla="*/ 2147483647 h 348"/>
                <a:gd name="T42" fmla="*/ 2147483647 w 552"/>
                <a:gd name="T43" fmla="*/ 2147483647 h 348"/>
                <a:gd name="T44" fmla="*/ 2147483647 w 552"/>
                <a:gd name="T45" fmla="*/ 2147483647 h 348"/>
                <a:gd name="T46" fmla="*/ 2147483647 w 552"/>
                <a:gd name="T47" fmla="*/ 2147483647 h 348"/>
                <a:gd name="T48" fmla="*/ 2147483647 w 552"/>
                <a:gd name="T49" fmla="*/ 2147483647 h 348"/>
                <a:gd name="T50" fmla="*/ 2147483647 w 552"/>
                <a:gd name="T51" fmla="*/ 2147483647 h 348"/>
                <a:gd name="T52" fmla="*/ 2147483647 w 552"/>
                <a:gd name="T53" fmla="*/ 2147483647 h 348"/>
                <a:gd name="T54" fmla="*/ 2147483647 w 552"/>
                <a:gd name="T55" fmla="*/ 2147483647 h 348"/>
                <a:gd name="T56" fmla="*/ 2147483647 w 552"/>
                <a:gd name="T57" fmla="*/ 2147483647 h 348"/>
                <a:gd name="T58" fmla="*/ 2147483647 w 552"/>
                <a:gd name="T59" fmla="*/ 2147483647 h 348"/>
                <a:gd name="T60" fmla="*/ 2147483647 w 552"/>
                <a:gd name="T61" fmla="*/ 2147483647 h 348"/>
                <a:gd name="T62" fmla="*/ 2147483647 w 552"/>
                <a:gd name="T63" fmla="*/ 2147483647 h 348"/>
                <a:gd name="T64" fmla="*/ 2147483647 w 552"/>
                <a:gd name="T65" fmla="*/ 2147483647 h 348"/>
                <a:gd name="T66" fmla="*/ 2147483647 w 552"/>
                <a:gd name="T67" fmla="*/ 2147483647 h 348"/>
                <a:gd name="T68" fmla="*/ 2147483647 w 552"/>
                <a:gd name="T69" fmla="*/ 2147483647 h 348"/>
                <a:gd name="T70" fmla="*/ 2147483647 w 552"/>
                <a:gd name="T71" fmla="*/ 2147483647 h 348"/>
                <a:gd name="T72" fmla="*/ 2147483647 w 552"/>
                <a:gd name="T73" fmla="*/ 2147483647 h 348"/>
                <a:gd name="T74" fmla="*/ 2147483647 w 552"/>
                <a:gd name="T75" fmla="*/ 2147483647 h 348"/>
                <a:gd name="T76" fmla="*/ 2147483647 w 552"/>
                <a:gd name="T77" fmla="*/ 2147483647 h 348"/>
                <a:gd name="T78" fmla="*/ 2147483647 w 552"/>
                <a:gd name="T79" fmla="*/ 2147483647 h 348"/>
                <a:gd name="T80" fmla="*/ 2147483647 w 552"/>
                <a:gd name="T81" fmla="*/ 2147483647 h 348"/>
                <a:gd name="T82" fmla="*/ 2147483647 w 552"/>
                <a:gd name="T83" fmla="*/ 2147483647 h 348"/>
                <a:gd name="T84" fmla="*/ 2147483647 w 552"/>
                <a:gd name="T85" fmla="*/ 2147483647 h 348"/>
                <a:gd name="T86" fmla="*/ 2147483647 w 552"/>
                <a:gd name="T87" fmla="*/ 2147483647 h 348"/>
                <a:gd name="T88" fmla="*/ 2147483647 w 552"/>
                <a:gd name="T89" fmla="*/ 2147483647 h 348"/>
                <a:gd name="T90" fmla="*/ 2147483647 w 552"/>
                <a:gd name="T91" fmla="*/ 2147483647 h 348"/>
                <a:gd name="T92" fmla="*/ 2147483647 w 552"/>
                <a:gd name="T93" fmla="*/ 2147483647 h 348"/>
                <a:gd name="T94" fmla="*/ 2147483647 w 552"/>
                <a:gd name="T95" fmla="*/ 2147483647 h 348"/>
                <a:gd name="T96" fmla="*/ 2147483647 w 552"/>
                <a:gd name="T97" fmla="*/ 2147483647 h 348"/>
                <a:gd name="T98" fmla="*/ 2147483647 w 552"/>
                <a:gd name="T99" fmla="*/ 2147483647 h 34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552"/>
                <a:gd name="T151" fmla="*/ 0 h 348"/>
                <a:gd name="T152" fmla="*/ 552 w 552"/>
                <a:gd name="T153" fmla="*/ 348 h 34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552" h="348">
                  <a:moveTo>
                    <a:pt x="528" y="270"/>
                  </a:moveTo>
                  <a:lnTo>
                    <a:pt x="516" y="246"/>
                  </a:lnTo>
                  <a:lnTo>
                    <a:pt x="516" y="204"/>
                  </a:lnTo>
                  <a:lnTo>
                    <a:pt x="510" y="198"/>
                  </a:lnTo>
                  <a:lnTo>
                    <a:pt x="498" y="192"/>
                  </a:lnTo>
                  <a:lnTo>
                    <a:pt x="492" y="192"/>
                  </a:lnTo>
                  <a:lnTo>
                    <a:pt x="480" y="186"/>
                  </a:lnTo>
                  <a:lnTo>
                    <a:pt x="456" y="186"/>
                  </a:lnTo>
                  <a:lnTo>
                    <a:pt x="450" y="192"/>
                  </a:lnTo>
                  <a:lnTo>
                    <a:pt x="438" y="192"/>
                  </a:lnTo>
                  <a:lnTo>
                    <a:pt x="426" y="180"/>
                  </a:lnTo>
                  <a:lnTo>
                    <a:pt x="426" y="168"/>
                  </a:lnTo>
                  <a:lnTo>
                    <a:pt x="432" y="156"/>
                  </a:lnTo>
                  <a:lnTo>
                    <a:pt x="432" y="144"/>
                  </a:lnTo>
                  <a:lnTo>
                    <a:pt x="414" y="144"/>
                  </a:lnTo>
                  <a:lnTo>
                    <a:pt x="414" y="120"/>
                  </a:lnTo>
                  <a:lnTo>
                    <a:pt x="396" y="114"/>
                  </a:lnTo>
                  <a:lnTo>
                    <a:pt x="384" y="126"/>
                  </a:lnTo>
                  <a:lnTo>
                    <a:pt x="342" y="126"/>
                  </a:lnTo>
                  <a:lnTo>
                    <a:pt x="336" y="132"/>
                  </a:lnTo>
                  <a:lnTo>
                    <a:pt x="324" y="138"/>
                  </a:lnTo>
                  <a:lnTo>
                    <a:pt x="312" y="138"/>
                  </a:lnTo>
                  <a:lnTo>
                    <a:pt x="312" y="132"/>
                  </a:lnTo>
                  <a:lnTo>
                    <a:pt x="306" y="132"/>
                  </a:lnTo>
                  <a:lnTo>
                    <a:pt x="294" y="138"/>
                  </a:lnTo>
                  <a:lnTo>
                    <a:pt x="264" y="108"/>
                  </a:lnTo>
                  <a:lnTo>
                    <a:pt x="258" y="114"/>
                  </a:lnTo>
                  <a:lnTo>
                    <a:pt x="246" y="120"/>
                  </a:lnTo>
                  <a:lnTo>
                    <a:pt x="240" y="126"/>
                  </a:lnTo>
                  <a:lnTo>
                    <a:pt x="222" y="126"/>
                  </a:lnTo>
                  <a:lnTo>
                    <a:pt x="210" y="114"/>
                  </a:lnTo>
                  <a:lnTo>
                    <a:pt x="186" y="114"/>
                  </a:lnTo>
                  <a:lnTo>
                    <a:pt x="174" y="108"/>
                  </a:lnTo>
                  <a:lnTo>
                    <a:pt x="156" y="108"/>
                  </a:lnTo>
                  <a:lnTo>
                    <a:pt x="150" y="114"/>
                  </a:lnTo>
                  <a:lnTo>
                    <a:pt x="138" y="114"/>
                  </a:lnTo>
                  <a:lnTo>
                    <a:pt x="126" y="120"/>
                  </a:lnTo>
                  <a:lnTo>
                    <a:pt x="120" y="114"/>
                  </a:lnTo>
                  <a:lnTo>
                    <a:pt x="120" y="108"/>
                  </a:lnTo>
                  <a:lnTo>
                    <a:pt x="114" y="102"/>
                  </a:lnTo>
                  <a:lnTo>
                    <a:pt x="114" y="90"/>
                  </a:lnTo>
                  <a:lnTo>
                    <a:pt x="126" y="84"/>
                  </a:lnTo>
                  <a:lnTo>
                    <a:pt x="132" y="78"/>
                  </a:lnTo>
                  <a:lnTo>
                    <a:pt x="132" y="66"/>
                  </a:lnTo>
                  <a:lnTo>
                    <a:pt x="138" y="60"/>
                  </a:lnTo>
                  <a:lnTo>
                    <a:pt x="150" y="60"/>
                  </a:lnTo>
                  <a:lnTo>
                    <a:pt x="186" y="72"/>
                  </a:lnTo>
                  <a:lnTo>
                    <a:pt x="198" y="78"/>
                  </a:lnTo>
                  <a:lnTo>
                    <a:pt x="204" y="78"/>
                  </a:lnTo>
                  <a:lnTo>
                    <a:pt x="210" y="72"/>
                  </a:lnTo>
                  <a:lnTo>
                    <a:pt x="210" y="66"/>
                  </a:lnTo>
                  <a:lnTo>
                    <a:pt x="204" y="60"/>
                  </a:lnTo>
                  <a:lnTo>
                    <a:pt x="198" y="60"/>
                  </a:lnTo>
                  <a:lnTo>
                    <a:pt x="186" y="54"/>
                  </a:lnTo>
                  <a:lnTo>
                    <a:pt x="180" y="48"/>
                  </a:lnTo>
                  <a:lnTo>
                    <a:pt x="174" y="48"/>
                  </a:lnTo>
                  <a:lnTo>
                    <a:pt x="198" y="12"/>
                  </a:lnTo>
                  <a:lnTo>
                    <a:pt x="192" y="6"/>
                  </a:lnTo>
                  <a:lnTo>
                    <a:pt x="180" y="0"/>
                  </a:lnTo>
                  <a:lnTo>
                    <a:pt x="162" y="0"/>
                  </a:lnTo>
                  <a:lnTo>
                    <a:pt x="156" y="12"/>
                  </a:lnTo>
                  <a:lnTo>
                    <a:pt x="144" y="18"/>
                  </a:lnTo>
                  <a:lnTo>
                    <a:pt x="138" y="30"/>
                  </a:lnTo>
                  <a:lnTo>
                    <a:pt x="132" y="30"/>
                  </a:lnTo>
                  <a:lnTo>
                    <a:pt x="114" y="12"/>
                  </a:lnTo>
                  <a:lnTo>
                    <a:pt x="102" y="12"/>
                  </a:lnTo>
                  <a:lnTo>
                    <a:pt x="102" y="24"/>
                  </a:lnTo>
                  <a:lnTo>
                    <a:pt x="96" y="30"/>
                  </a:lnTo>
                  <a:lnTo>
                    <a:pt x="96" y="42"/>
                  </a:lnTo>
                  <a:lnTo>
                    <a:pt x="108" y="54"/>
                  </a:lnTo>
                  <a:lnTo>
                    <a:pt x="108" y="60"/>
                  </a:lnTo>
                  <a:lnTo>
                    <a:pt x="66" y="60"/>
                  </a:lnTo>
                  <a:lnTo>
                    <a:pt x="90" y="84"/>
                  </a:lnTo>
                  <a:lnTo>
                    <a:pt x="72" y="96"/>
                  </a:lnTo>
                  <a:lnTo>
                    <a:pt x="78" y="96"/>
                  </a:lnTo>
                  <a:lnTo>
                    <a:pt x="78" y="108"/>
                  </a:lnTo>
                  <a:lnTo>
                    <a:pt x="54" y="120"/>
                  </a:lnTo>
                  <a:lnTo>
                    <a:pt x="6" y="120"/>
                  </a:lnTo>
                  <a:lnTo>
                    <a:pt x="0" y="126"/>
                  </a:lnTo>
                  <a:lnTo>
                    <a:pt x="0" y="144"/>
                  </a:lnTo>
                  <a:lnTo>
                    <a:pt x="18" y="144"/>
                  </a:lnTo>
                  <a:lnTo>
                    <a:pt x="30" y="156"/>
                  </a:lnTo>
                  <a:lnTo>
                    <a:pt x="36" y="156"/>
                  </a:lnTo>
                  <a:lnTo>
                    <a:pt x="42" y="162"/>
                  </a:lnTo>
                  <a:lnTo>
                    <a:pt x="54" y="162"/>
                  </a:lnTo>
                  <a:lnTo>
                    <a:pt x="66" y="174"/>
                  </a:lnTo>
                  <a:lnTo>
                    <a:pt x="66" y="180"/>
                  </a:lnTo>
                  <a:lnTo>
                    <a:pt x="60" y="186"/>
                  </a:lnTo>
                  <a:lnTo>
                    <a:pt x="60" y="204"/>
                  </a:lnTo>
                  <a:lnTo>
                    <a:pt x="66" y="210"/>
                  </a:lnTo>
                  <a:lnTo>
                    <a:pt x="78" y="216"/>
                  </a:lnTo>
                  <a:lnTo>
                    <a:pt x="90" y="228"/>
                  </a:lnTo>
                  <a:lnTo>
                    <a:pt x="90" y="246"/>
                  </a:lnTo>
                  <a:lnTo>
                    <a:pt x="84" y="258"/>
                  </a:lnTo>
                  <a:lnTo>
                    <a:pt x="72" y="264"/>
                  </a:lnTo>
                  <a:lnTo>
                    <a:pt x="66" y="276"/>
                  </a:lnTo>
                  <a:lnTo>
                    <a:pt x="60" y="282"/>
                  </a:lnTo>
                  <a:lnTo>
                    <a:pt x="60" y="306"/>
                  </a:lnTo>
                  <a:lnTo>
                    <a:pt x="66" y="312"/>
                  </a:lnTo>
                  <a:lnTo>
                    <a:pt x="78" y="318"/>
                  </a:lnTo>
                  <a:lnTo>
                    <a:pt x="84" y="324"/>
                  </a:lnTo>
                  <a:lnTo>
                    <a:pt x="90" y="324"/>
                  </a:lnTo>
                  <a:lnTo>
                    <a:pt x="108" y="306"/>
                  </a:lnTo>
                  <a:lnTo>
                    <a:pt x="120" y="300"/>
                  </a:lnTo>
                  <a:lnTo>
                    <a:pt x="126" y="294"/>
                  </a:lnTo>
                  <a:lnTo>
                    <a:pt x="138" y="294"/>
                  </a:lnTo>
                  <a:lnTo>
                    <a:pt x="144" y="300"/>
                  </a:lnTo>
                  <a:lnTo>
                    <a:pt x="150" y="312"/>
                  </a:lnTo>
                  <a:lnTo>
                    <a:pt x="156" y="318"/>
                  </a:lnTo>
                  <a:lnTo>
                    <a:pt x="162" y="318"/>
                  </a:lnTo>
                  <a:lnTo>
                    <a:pt x="162" y="288"/>
                  </a:lnTo>
                  <a:lnTo>
                    <a:pt x="174" y="276"/>
                  </a:lnTo>
                  <a:lnTo>
                    <a:pt x="186" y="270"/>
                  </a:lnTo>
                  <a:lnTo>
                    <a:pt x="204" y="270"/>
                  </a:lnTo>
                  <a:lnTo>
                    <a:pt x="216" y="282"/>
                  </a:lnTo>
                  <a:lnTo>
                    <a:pt x="222" y="258"/>
                  </a:lnTo>
                  <a:lnTo>
                    <a:pt x="216" y="258"/>
                  </a:lnTo>
                  <a:lnTo>
                    <a:pt x="210" y="252"/>
                  </a:lnTo>
                  <a:lnTo>
                    <a:pt x="210" y="246"/>
                  </a:lnTo>
                  <a:lnTo>
                    <a:pt x="222" y="234"/>
                  </a:lnTo>
                  <a:lnTo>
                    <a:pt x="228" y="234"/>
                  </a:lnTo>
                  <a:lnTo>
                    <a:pt x="234" y="228"/>
                  </a:lnTo>
                  <a:lnTo>
                    <a:pt x="234" y="204"/>
                  </a:lnTo>
                  <a:lnTo>
                    <a:pt x="240" y="198"/>
                  </a:lnTo>
                  <a:lnTo>
                    <a:pt x="258" y="198"/>
                  </a:lnTo>
                  <a:lnTo>
                    <a:pt x="276" y="216"/>
                  </a:lnTo>
                  <a:lnTo>
                    <a:pt x="276" y="246"/>
                  </a:lnTo>
                  <a:lnTo>
                    <a:pt x="294" y="246"/>
                  </a:lnTo>
                  <a:lnTo>
                    <a:pt x="306" y="312"/>
                  </a:lnTo>
                  <a:lnTo>
                    <a:pt x="306" y="318"/>
                  </a:lnTo>
                  <a:lnTo>
                    <a:pt x="336" y="348"/>
                  </a:lnTo>
                  <a:lnTo>
                    <a:pt x="342" y="348"/>
                  </a:lnTo>
                  <a:lnTo>
                    <a:pt x="348" y="342"/>
                  </a:lnTo>
                  <a:lnTo>
                    <a:pt x="360" y="336"/>
                  </a:lnTo>
                  <a:lnTo>
                    <a:pt x="366" y="324"/>
                  </a:lnTo>
                  <a:lnTo>
                    <a:pt x="372" y="318"/>
                  </a:lnTo>
                  <a:lnTo>
                    <a:pt x="390" y="318"/>
                  </a:lnTo>
                  <a:lnTo>
                    <a:pt x="396" y="312"/>
                  </a:lnTo>
                  <a:lnTo>
                    <a:pt x="402" y="300"/>
                  </a:lnTo>
                  <a:lnTo>
                    <a:pt x="408" y="294"/>
                  </a:lnTo>
                  <a:lnTo>
                    <a:pt x="432" y="282"/>
                  </a:lnTo>
                  <a:lnTo>
                    <a:pt x="456" y="282"/>
                  </a:lnTo>
                  <a:lnTo>
                    <a:pt x="456" y="300"/>
                  </a:lnTo>
                  <a:lnTo>
                    <a:pt x="492" y="288"/>
                  </a:lnTo>
                  <a:lnTo>
                    <a:pt x="516" y="288"/>
                  </a:lnTo>
                  <a:lnTo>
                    <a:pt x="522" y="294"/>
                  </a:lnTo>
                  <a:lnTo>
                    <a:pt x="546" y="294"/>
                  </a:lnTo>
                  <a:lnTo>
                    <a:pt x="552" y="288"/>
                  </a:lnTo>
                  <a:lnTo>
                    <a:pt x="540" y="276"/>
                  </a:lnTo>
                  <a:lnTo>
                    <a:pt x="534" y="276"/>
                  </a:lnTo>
                  <a:lnTo>
                    <a:pt x="528" y="27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7" name="Syria" descr="© INSCALE GmbH, 05.05.2010&#10;http://www.presentationload.com/">
              <a:extLst>
                <a:ext uri="{FF2B5EF4-FFF2-40B4-BE49-F238E27FC236}">
                  <a16:creationId xmlns:a16="http://schemas.microsoft.com/office/drawing/2014/main" id="{ABE236BD-1E7D-4F0E-B293-C06090C20B6C}"/>
                </a:ext>
              </a:extLst>
            </p:cNvPr>
            <p:cNvSpPr>
              <a:spLocks/>
            </p:cNvSpPr>
            <p:nvPr/>
          </p:nvSpPr>
          <p:spPr bwMode="gray">
            <a:xfrm>
              <a:off x="6621691" y="3167091"/>
              <a:ext cx="200034" cy="187263"/>
            </a:xfrm>
            <a:custGeom>
              <a:avLst/>
              <a:gdLst>
                <a:gd name="T0" fmla="*/ 2147483647 w 450"/>
                <a:gd name="T1" fmla="*/ 2147483647 h 414"/>
                <a:gd name="T2" fmla="*/ 2147483647 w 450"/>
                <a:gd name="T3" fmla="*/ 2147483647 h 414"/>
                <a:gd name="T4" fmla="*/ 2147483647 w 450"/>
                <a:gd name="T5" fmla="*/ 2147483647 h 414"/>
                <a:gd name="T6" fmla="*/ 2147483647 w 450"/>
                <a:gd name="T7" fmla="*/ 0 h 414"/>
                <a:gd name="T8" fmla="*/ 2147483647 w 450"/>
                <a:gd name="T9" fmla="*/ 2147483647 h 414"/>
                <a:gd name="T10" fmla="*/ 2147483647 w 450"/>
                <a:gd name="T11" fmla="*/ 2147483647 h 414"/>
                <a:gd name="T12" fmla="*/ 2147483647 w 450"/>
                <a:gd name="T13" fmla="*/ 2147483647 h 414"/>
                <a:gd name="T14" fmla="*/ 2147483647 w 450"/>
                <a:gd name="T15" fmla="*/ 2147483647 h 414"/>
                <a:gd name="T16" fmla="*/ 2147483647 w 450"/>
                <a:gd name="T17" fmla="*/ 2147483647 h 414"/>
                <a:gd name="T18" fmla="*/ 2147483647 w 450"/>
                <a:gd name="T19" fmla="*/ 2147483647 h 414"/>
                <a:gd name="T20" fmla="*/ 2147483647 w 450"/>
                <a:gd name="T21" fmla="*/ 2147483647 h 414"/>
                <a:gd name="T22" fmla="*/ 2147483647 w 450"/>
                <a:gd name="T23" fmla="*/ 2147483647 h 414"/>
                <a:gd name="T24" fmla="*/ 2147483647 w 450"/>
                <a:gd name="T25" fmla="*/ 2147483647 h 414"/>
                <a:gd name="T26" fmla="*/ 2147483647 w 450"/>
                <a:gd name="T27" fmla="*/ 2147483647 h 414"/>
                <a:gd name="T28" fmla="*/ 2147483647 w 450"/>
                <a:gd name="T29" fmla="*/ 2147483647 h 414"/>
                <a:gd name="T30" fmla="*/ 2147483647 w 450"/>
                <a:gd name="T31" fmla="*/ 2147483647 h 414"/>
                <a:gd name="T32" fmla="*/ 2147483647 w 450"/>
                <a:gd name="T33" fmla="*/ 2147483647 h 414"/>
                <a:gd name="T34" fmla="*/ 2147483647 w 450"/>
                <a:gd name="T35" fmla="*/ 2147483647 h 414"/>
                <a:gd name="T36" fmla="*/ 2147483647 w 450"/>
                <a:gd name="T37" fmla="*/ 2147483647 h 414"/>
                <a:gd name="T38" fmla="*/ 2147483647 w 450"/>
                <a:gd name="T39" fmla="*/ 2147483647 h 414"/>
                <a:gd name="T40" fmla="*/ 2147483647 w 450"/>
                <a:gd name="T41" fmla="*/ 2147483647 h 414"/>
                <a:gd name="T42" fmla="*/ 2147483647 w 450"/>
                <a:gd name="T43" fmla="*/ 2147483647 h 414"/>
                <a:gd name="T44" fmla="*/ 2147483647 w 450"/>
                <a:gd name="T45" fmla="*/ 2147483647 h 414"/>
                <a:gd name="T46" fmla="*/ 2147483647 w 450"/>
                <a:gd name="T47" fmla="*/ 2147483647 h 414"/>
                <a:gd name="T48" fmla="*/ 2147483647 w 450"/>
                <a:gd name="T49" fmla="*/ 2147483647 h 414"/>
                <a:gd name="T50" fmla="*/ 2147483647 w 450"/>
                <a:gd name="T51" fmla="*/ 2147483647 h 414"/>
                <a:gd name="T52" fmla="*/ 2147483647 w 450"/>
                <a:gd name="T53" fmla="*/ 2147483647 h 414"/>
                <a:gd name="T54" fmla="*/ 2147483647 w 450"/>
                <a:gd name="T55" fmla="*/ 2147483647 h 414"/>
                <a:gd name="T56" fmla="*/ 2147483647 w 450"/>
                <a:gd name="T57" fmla="*/ 2147483647 h 414"/>
                <a:gd name="T58" fmla="*/ 2147483647 w 450"/>
                <a:gd name="T59" fmla="*/ 2147483647 h 414"/>
                <a:gd name="T60" fmla="*/ 2147483647 w 450"/>
                <a:gd name="T61" fmla="*/ 2147483647 h 414"/>
                <a:gd name="T62" fmla="*/ 2147483647 w 450"/>
                <a:gd name="T63" fmla="*/ 2147483647 h 414"/>
                <a:gd name="T64" fmla="*/ 2147483647 w 450"/>
                <a:gd name="T65" fmla="*/ 2147483647 h 414"/>
                <a:gd name="T66" fmla="*/ 2147483647 w 450"/>
                <a:gd name="T67" fmla="*/ 2147483647 h 414"/>
                <a:gd name="T68" fmla="*/ 2147483647 w 450"/>
                <a:gd name="T69" fmla="*/ 2147483647 h 414"/>
                <a:gd name="T70" fmla="*/ 2147483647 w 450"/>
                <a:gd name="T71" fmla="*/ 2147483647 h 414"/>
                <a:gd name="T72" fmla="*/ 2147483647 w 450"/>
                <a:gd name="T73" fmla="*/ 2147483647 h 414"/>
                <a:gd name="T74" fmla="*/ 2147483647 w 450"/>
                <a:gd name="T75" fmla="*/ 2147483647 h 414"/>
                <a:gd name="T76" fmla="*/ 2147483647 w 450"/>
                <a:gd name="T77" fmla="*/ 2147483647 h 414"/>
                <a:gd name="T78" fmla="*/ 2147483647 w 450"/>
                <a:gd name="T79" fmla="*/ 2147483647 h 414"/>
                <a:gd name="T80" fmla="*/ 2147483647 w 450"/>
                <a:gd name="T81" fmla="*/ 2147483647 h 414"/>
                <a:gd name="T82" fmla="*/ 2147483647 w 450"/>
                <a:gd name="T83" fmla="*/ 2147483647 h 414"/>
                <a:gd name="T84" fmla="*/ 2147483647 w 450"/>
                <a:gd name="T85" fmla="*/ 2147483647 h 414"/>
                <a:gd name="T86" fmla="*/ 2147483647 w 450"/>
                <a:gd name="T87" fmla="*/ 2147483647 h 414"/>
                <a:gd name="T88" fmla="*/ 2147483647 w 450"/>
                <a:gd name="T89" fmla="*/ 2147483647 h 414"/>
                <a:gd name="T90" fmla="*/ 2147483647 w 450"/>
                <a:gd name="T91" fmla="*/ 2147483647 h 414"/>
                <a:gd name="T92" fmla="*/ 2147483647 w 450"/>
                <a:gd name="T93" fmla="*/ 2147483647 h 414"/>
                <a:gd name="T94" fmla="*/ 2147483647 w 450"/>
                <a:gd name="T95" fmla="*/ 2147483647 h 414"/>
                <a:gd name="T96" fmla="*/ 2147483647 w 450"/>
                <a:gd name="T97" fmla="*/ 2147483647 h 414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450"/>
                <a:gd name="T148" fmla="*/ 0 h 414"/>
                <a:gd name="T149" fmla="*/ 450 w 450"/>
                <a:gd name="T150" fmla="*/ 414 h 414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450" h="414">
                  <a:moveTo>
                    <a:pt x="426" y="60"/>
                  </a:moveTo>
                  <a:lnTo>
                    <a:pt x="432" y="54"/>
                  </a:lnTo>
                  <a:lnTo>
                    <a:pt x="438" y="42"/>
                  </a:lnTo>
                  <a:lnTo>
                    <a:pt x="450" y="30"/>
                  </a:lnTo>
                  <a:lnTo>
                    <a:pt x="444" y="30"/>
                  </a:lnTo>
                  <a:lnTo>
                    <a:pt x="438" y="24"/>
                  </a:lnTo>
                  <a:lnTo>
                    <a:pt x="438" y="0"/>
                  </a:lnTo>
                  <a:lnTo>
                    <a:pt x="432" y="0"/>
                  </a:lnTo>
                  <a:lnTo>
                    <a:pt x="432" y="6"/>
                  </a:lnTo>
                  <a:lnTo>
                    <a:pt x="426" y="18"/>
                  </a:lnTo>
                  <a:lnTo>
                    <a:pt x="402" y="18"/>
                  </a:lnTo>
                  <a:lnTo>
                    <a:pt x="390" y="30"/>
                  </a:lnTo>
                  <a:lnTo>
                    <a:pt x="372" y="30"/>
                  </a:lnTo>
                  <a:lnTo>
                    <a:pt x="366" y="24"/>
                  </a:lnTo>
                  <a:lnTo>
                    <a:pt x="318" y="24"/>
                  </a:lnTo>
                  <a:lnTo>
                    <a:pt x="306" y="30"/>
                  </a:lnTo>
                  <a:lnTo>
                    <a:pt x="294" y="42"/>
                  </a:lnTo>
                  <a:lnTo>
                    <a:pt x="282" y="48"/>
                  </a:lnTo>
                  <a:lnTo>
                    <a:pt x="276" y="54"/>
                  </a:lnTo>
                  <a:lnTo>
                    <a:pt x="258" y="54"/>
                  </a:lnTo>
                  <a:lnTo>
                    <a:pt x="246" y="60"/>
                  </a:lnTo>
                  <a:lnTo>
                    <a:pt x="234" y="60"/>
                  </a:lnTo>
                  <a:lnTo>
                    <a:pt x="222" y="54"/>
                  </a:lnTo>
                  <a:lnTo>
                    <a:pt x="204" y="54"/>
                  </a:lnTo>
                  <a:lnTo>
                    <a:pt x="192" y="42"/>
                  </a:lnTo>
                  <a:lnTo>
                    <a:pt x="180" y="36"/>
                  </a:lnTo>
                  <a:lnTo>
                    <a:pt x="174" y="30"/>
                  </a:lnTo>
                  <a:lnTo>
                    <a:pt x="168" y="30"/>
                  </a:lnTo>
                  <a:lnTo>
                    <a:pt x="150" y="48"/>
                  </a:lnTo>
                  <a:lnTo>
                    <a:pt x="144" y="48"/>
                  </a:lnTo>
                  <a:lnTo>
                    <a:pt x="138" y="54"/>
                  </a:lnTo>
                  <a:lnTo>
                    <a:pt x="120" y="60"/>
                  </a:lnTo>
                  <a:lnTo>
                    <a:pt x="84" y="60"/>
                  </a:lnTo>
                  <a:lnTo>
                    <a:pt x="84" y="54"/>
                  </a:lnTo>
                  <a:lnTo>
                    <a:pt x="90" y="48"/>
                  </a:lnTo>
                  <a:lnTo>
                    <a:pt x="66" y="48"/>
                  </a:lnTo>
                  <a:lnTo>
                    <a:pt x="66" y="78"/>
                  </a:lnTo>
                  <a:lnTo>
                    <a:pt x="72" y="78"/>
                  </a:lnTo>
                  <a:lnTo>
                    <a:pt x="72" y="102"/>
                  </a:lnTo>
                  <a:lnTo>
                    <a:pt x="60" y="102"/>
                  </a:lnTo>
                  <a:lnTo>
                    <a:pt x="54" y="96"/>
                  </a:lnTo>
                  <a:lnTo>
                    <a:pt x="54" y="114"/>
                  </a:lnTo>
                  <a:lnTo>
                    <a:pt x="48" y="120"/>
                  </a:lnTo>
                  <a:lnTo>
                    <a:pt x="48" y="126"/>
                  </a:lnTo>
                  <a:lnTo>
                    <a:pt x="36" y="126"/>
                  </a:lnTo>
                  <a:lnTo>
                    <a:pt x="24" y="114"/>
                  </a:lnTo>
                  <a:lnTo>
                    <a:pt x="18" y="120"/>
                  </a:lnTo>
                  <a:lnTo>
                    <a:pt x="12" y="132"/>
                  </a:lnTo>
                  <a:lnTo>
                    <a:pt x="12" y="150"/>
                  </a:lnTo>
                  <a:lnTo>
                    <a:pt x="6" y="150"/>
                  </a:lnTo>
                  <a:lnTo>
                    <a:pt x="0" y="198"/>
                  </a:lnTo>
                  <a:lnTo>
                    <a:pt x="6" y="204"/>
                  </a:lnTo>
                  <a:lnTo>
                    <a:pt x="18" y="210"/>
                  </a:lnTo>
                  <a:lnTo>
                    <a:pt x="24" y="216"/>
                  </a:lnTo>
                  <a:lnTo>
                    <a:pt x="24" y="222"/>
                  </a:lnTo>
                  <a:lnTo>
                    <a:pt x="72" y="222"/>
                  </a:lnTo>
                  <a:lnTo>
                    <a:pt x="66" y="234"/>
                  </a:lnTo>
                  <a:lnTo>
                    <a:pt x="72" y="240"/>
                  </a:lnTo>
                  <a:lnTo>
                    <a:pt x="78" y="252"/>
                  </a:lnTo>
                  <a:lnTo>
                    <a:pt x="78" y="270"/>
                  </a:lnTo>
                  <a:lnTo>
                    <a:pt x="72" y="282"/>
                  </a:lnTo>
                  <a:lnTo>
                    <a:pt x="66" y="282"/>
                  </a:lnTo>
                  <a:lnTo>
                    <a:pt x="54" y="288"/>
                  </a:lnTo>
                  <a:lnTo>
                    <a:pt x="48" y="288"/>
                  </a:lnTo>
                  <a:lnTo>
                    <a:pt x="42" y="294"/>
                  </a:lnTo>
                  <a:lnTo>
                    <a:pt x="42" y="318"/>
                  </a:lnTo>
                  <a:lnTo>
                    <a:pt x="24" y="336"/>
                  </a:lnTo>
                  <a:lnTo>
                    <a:pt x="30" y="378"/>
                  </a:lnTo>
                  <a:lnTo>
                    <a:pt x="36" y="378"/>
                  </a:lnTo>
                  <a:lnTo>
                    <a:pt x="72" y="396"/>
                  </a:lnTo>
                  <a:lnTo>
                    <a:pt x="84" y="408"/>
                  </a:lnTo>
                  <a:lnTo>
                    <a:pt x="96" y="414"/>
                  </a:lnTo>
                  <a:lnTo>
                    <a:pt x="114" y="414"/>
                  </a:lnTo>
                  <a:lnTo>
                    <a:pt x="174" y="384"/>
                  </a:lnTo>
                  <a:lnTo>
                    <a:pt x="204" y="354"/>
                  </a:lnTo>
                  <a:lnTo>
                    <a:pt x="228" y="336"/>
                  </a:lnTo>
                  <a:lnTo>
                    <a:pt x="240" y="324"/>
                  </a:lnTo>
                  <a:lnTo>
                    <a:pt x="300" y="276"/>
                  </a:lnTo>
                  <a:lnTo>
                    <a:pt x="312" y="270"/>
                  </a:lnTo>
                  <a:lnTo>
                    <a:pt x="372" y="246"/>
                  </a:lnTo>
                  <a:lnTo>
                    <a:pt x="396" y="234"/>
                  </a:lnTo>
                  <a:lnTo>
                    <a:pt x="402" y="228"/>
                  </a:lnTo>
                  <a:lnTo>
                    <a:pt x="402" y="222"/>
                  </a:lnTo>
                  <a:lnTo>
                    <a:pt x="384" y="204"/>
                  </a:lnTo>
                  <a:lnTo>
                    <a:pt x="384" y="198"/>
                  </a:lnTo>
                  <a:lnTo>
                    <a:pt x="390" y="180"/>
                  </a:lnTo>
                  <a:lnTo>
                    <a:pt x="396" y="168"/>
                  </a:lnTo>
                  <a:lnTo>
                    <a:pt x="396" y="138"/>
                  </a:lnTo>
                  <a:lnTo>
                    <a:pt x="390" y="126"/>
                  </a:lnTo>
                  <a:lnTo>
                    <a:pt x="390" y="114"/>
                  </a:lnTo>
                  <a:lnTo>
                    <a:pt x="384" y="108"/>
                  </a:lnTo>
                  <a:lnTo>
                    <a:pt x="378" y="96"/>
                  </a:lnTo>
                  <a:lnTo>
                    <a:pt x="378" y="84"/>
                  </a:lnTo>
                  <a:lnTo>
                    <a:pt x="384" y="72"/>
                  </a:lnTo>
                  <a:lnTo>
                    <a:pt x="390" y="66"/>
                  </a:lnTo>
                  <a:lnTo>
                    <a:pt x="402" y="66"/>
                  </a:lnTo>
                  <a:lnTo>
                    <a:pt x="414" y="60"/>
                  </a:lnTo>
                  <a:lnTo>
                    <a:pt x="426" y="6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8" name="Swaziland" descr="© INSCALE GmbH, 05.05.2010&#10;http://www.presentationload.com/">
              <a:extLst>
                <a:ext uri="{FF2B5EF4-FFF2-40B4-BE49-F238E27FC236}">
                  <a16:creationId xmlns:a16="http://schemas.microsoft.com/office/drawing/2014/main" id="{6AA4DC6F-8859-452A-8F12-CFD49169FE56}"/>
                </a:ext>
              </a:extLst>
            </p:cNvPr>
            <p:cNvSpPr>
              <a:spLocks/>
            </p:cNvSpPr>
            <p:nvPr/>
          </p:nvSpPr>
          <p:spPr bwMode="gray">
            <a:xfrm>
              <a:off x="6501036" y="5450752"/>
              <a:ext cx="46039" cy="60305"/>
            </a:xfrm>
            <a:custGeom>
              <a:avLst/>
              <a:gdLst>
                <a:gd name="T0" fmla="*/ 2147483647 w 102"/>
                <a:gd name="T1" fmla="*/ 2147483647 h 132"/>
                <a:gd name="T2" fmla="*/ 2147483647 w 102"/>
                <a:gd name="T3" fmla="*/ 2147483647 h 132"/>
                <a:gd name="T4" fmla="*/ 2147483647 w 102"/>
                <a:gd name="T5" fmla="*/ 2147483647 h 132"/>
                <a:gd name="T6" fmla="*/ 2147483647 w 102"/>
                <a:gd name="T7" fmla="*/ 2147483647 h 132"/>
                <a:gd name="T8" fmla="*/ 2147483647 w 102"/>
                <a:gd name="T9" fmla="*/ 2147483647 h 132"/>
                <a:gd name="T10" fmla="*/ 2147483647 w 102"/>
                <a:gd name="T11" fmla="*/ 0 h 132"/>
                <a:gd name="T12" fmla="*/ 2147483647 w 102"/>
                <a:gd name="T13" fmla="*/ 0 h 132"/>
                <a:gd name="T14" fmla="*/ 2147483647 w 102"/>
                <a:gd name="T15" fmla="*/ 2147483647 h 132"/>
                <a:gd name="T16" fmla="*/ 2147483647 w 102"/>
                <a:gd name="T17" fmla="*/ 2147483647 h 132"/>
                <a:gd name="T18" fmla="*/ 2147483647 w 102"/>
                <a:gd name="T19" fmla="*/ 2147483647 h 132"/>
                <a:gd name="T20" fmla="*/ 2147483647 w 102"/>
                <a:gd name="T21" fmla="*/ 2147483647 h 132"/>
                <a:gd name="T22" fmla="*/ 0 w 102"/>
                <a:gd name="T23" fmla="*/ 2147483647 h 132"/>
                <a:gd name="T24" fmla="*/ 0 w 102"/>
                <a:gd name="T25" fmla="*/ 2147483647 h 132"/>
                <a:gd name="T26" fmla="*/ 2147483647 w 102"/>
                <a:gd name="T27" fmla="*/ 2147483647 h 132"/>
                <a:gd name="T28" fmla="*/ 2147483647 w 102"/>
                <a:gd name="T29" fmla="*/ 2147483647 h 132"/>
                <a:gd name="T30" fmla="*/ 2147483647 w 102"/>
                <a:gd name="T31" fmla="*/ 2147483647 h 132"/>
                <a:gd name="T32" fmla="*/ 2147483647 w 102"/>
                <a:gd name="T33" fmla="*/ 2147483647 h 132"/>
                <a:gd name="T34" fmla="*/ 2147483647 w 102"/>
                <a:gd name="T35" fmla="*/ 2147483647 h 132"/>
                <a:gd name="T36" fmla="*/ 2147483647 w 102"/>
                <a:gd name="T37" fmla="*/ 2147483647 h 132"/>
                <a:gd name="T38" fmla="*/ 2147483647 w 102"/>
                <a:gd name="T39" fmla="*/ 2147483647 h 132"/>
                <a:gd name="T40" fmla="*/ 2147483647 w 102"/>
                <a:gd name="T41" fmla="*/ 2147483647 h 132"/>
                <a:gd name="T42" fmla="*/ 2147483647 w 102"/>
                <a:gd name="T43" fmla="*/ 2147483647 h 132"/>
                <a:gd name="T44" fmla="*/ 2147483647 w 102"/>
                <a:gd name="T45" fmla="*/ 2147483647 h 132"/>
                <a:gd name="T46" fmla="*/ 2147483647 w 102"/>
                <a:gd name="T47" fmla="*/ 2147483647 h 132"/>
                <a:gd name="T48" fmla="*/ 2147483647 w 102"/>
                <a:gd name="T49" fmla="*/ 2147483647 h 132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102"/>
                <a:gd name="T76" fmla="*/ 0 h 132"/>
                <a:gd name="T77" fmla="*/ 102 w 102"/>
                <a:gd name="T78" fmla="*/ 132 h 132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102" h="132">
                  <a:moveTo>
                    <a:pt x="84" y="54"/>
                  </a:moveTo>
                  <a:lnTo>
                    <a:pt x="84" y="30"/>
                  </a:lnTo>
                  <a:lnTo>
                    <a:pt x="90" y="18"/>
                  </a:lnTo>
                  <a:lnTo>
                    <a:pt x="66" y="18"/>
                  </a:lnTo>
                  <a:lnTo>
                    <a:pt x="54" y="6"/>
                  </a:lnTo>
                  <a:lnTo>
                    <a:pt x="42" y="0"/>
                  </a:lnTo>
                  <a:lnTo>
                    <a:pt x="36" y="0"/>
                  </a:lnTo>
                  <a:lnTo>
                    <a:pt x="24" y="12"/>
                  </a:lnTo>
                  <a:lnTo>
                    <a:pt x="18" y="24"/>
                  </a:lnTo>
                  <a:lnTo>
                    <a:pt x="18" y="36"/>
                  </a:lnTo>
                  <a:lnTo>
                    <a:pt x="6" y="48"/>
                  </a:lnTo>
                  <a:lnTo>
                    <a:pt x="0" y="60"/>
                  </a:lnTo>
                  <a:lnTo>
                    <a:pt x="0" y="84"/>
                  </a:lnTo>
                  <a:lnTo>
                    <a:pt x="12" y="108"/>
                  </a:lnTo>
                  <a:lnTo>
                    <a:pt x="24" y="114"/>
                  </a:lnTo>
                  <a:lnTo>
                    <a:pt x="36" y="126"/>
                  </a:lnTo>
                  <a:lnTo>
                    <a:pt x="54" y="126"/>
                  </a:lnTo>
                  <a:lnTo>
                    <a:pt x="66" y="132"/>
                  </a:lnTo>
                  <a:lnTo>
                    <a:pt x="78" y="132"/>
                  </a:lnTo>
                  <a:lnTo>
                    <a:pt x="90" y="90"/>
                  </a:lnTo>
                  <a:lnTo>
                    <a:pt x="96" y="90"/>
                  </a:lnTo>
                  <a:lnTo>
                    <a:pt x="102" y="84"/>
                  </a:lnTo>
                  <a:lnTo>
                    <a:pt x="96" y="60"/>
                  </a:lnTo>
                  <a:lnTo>
                    <a:pt x="90" y="60"/>
                  </a:lnTo>
                  <a:lnTo>
                    <a:pt x="84" y="54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9" name="Somalia" descr="© INSCALE GmbH, 05.05.2010&#10;http://www.presentationload.com/">
              <a:extLst>
                <a:ext uri="{FF2B5EF4-FFF2-40B4-BE49-F238E27FC236}">
                  <a16:creationId xmlns:a16="http://schemas.microsoft.com/office/drawing/2014/main" id="{BC7C121E-488C-4F48-A22E-51FD9D6866AB}"/>
                </a:ext>
              </a:extLst>
            </p:cNvPr>
            <p:cNvSpPr>
              <a:spLocks/>
            </p:cNvSpPr>
            <p:nvPr/>
          </p:nvSpPr>
          <p:spPr bwMode="gray">
            <a:xfrm>
              <a:off x="6842362" y="4085951"/>
              <a:ext cx="315927" cy="496725"/>
            </a:xfrm>
            <a:custGeom>
              <a:avLst/>
              <a:gdLst>
                <a:gd name="T0" fmla="*/ 2147483647 w 714"/>
                <a:gd name="T1" fmla="*/ 2147483647 h 1104"/>
                <a:gd name="T2" fmla="*/ 2147483647 w 714"/>
                <a:gd name="T3" fmla="*/ 2147483647 h 1104"/>
                <a:gd name="T4" fmla="*/ 2147483647 w 714"/>
                <a:gd name="T5" fmla="*/ 2147483647 h 1104"/>
                <a:gd name="T6" fmla="*/ 2147483647 w 714"/>
                <a:gd name="T7" fmla="*/ 2147483647 h 1104"/>
                <a:gd name="T8" fmla="*/ 2147483647 w 714"/>
                <a:gd name="T9" fmla="*/ 2147483647 h 1104"/>
                <a:gd name="T10" fmla="*/ 2147483647 w 714"/>
                <a:gd name="T11" fmla="*/ 2147483647 h 1104"/>
                <a:gd name="T12" fmla="*/ 2147483647 w 714"/>
                <a:gd name="T13" fmla="*/ 2147483647 h 1104"/>
                <a:gd name="T14" fmla="*/ 2147483647 w 714"/>
                <a:gd name="T15" fmla="*/ 2147483647 h 1104"/>
                <a:gd name="T16" fmla="*/ 2147483647 w 714"/>
                <a:gd name="T17" fmla="*/ 2147483647 h 1104"/>
                <a:gd name="T18" fmla="*/ 2147483647 w 714"/>
                <a:gd name="T19" fmla="*/ 2147483647 h 1104"/>
                <a:gd name="T20" fmla="*/ 2147483647 w 714"/>
                <a:gd name="T21" fmla="*/ 2147483647 h 1104"/>
                <a:gd name="T22" fmla="*/ 2147483647 w 714"/>
                <a:gd name="T23" fmla="*/ 2147483647 h 1104"/>
                <a:gd name="T24" fmla="*/ 0 w 714"/>
                <a:gd name="T25" fmla="*/ 2147483647 h 1104"/>
                <a:gd name="T26" fmla="*/ 2147483647 w 714"/>
                <a:gd name="T27" fmla="*/ 2147483647 h 1104"/>
                <a:gd name="T28" fmla="*/ 2147483647 w 714"/>
                <a:gd name="T29" fmla="*/ 2147483647 h 1104"/>
                <a:gd name="T30" fmla="*/ 2147483647 w 714"/>
                <a:gd name="T31" fmla="*/ 2147483647 h 1104"/>
                <a:gd name="T32" fmla="*/ 2147483647 w 714"/>
                <a:gd name="T33" fmla="*/ 2147483647 h 1104"/>
                <a:gd name="T34" fmla="*/ 2147483647 w 714"/>
                <a:gd name="T35" fmla="*/ 2147483647 h 1104"/>
                <a:gd name="T36" fmla="*/ 2147483647 w 714"/>
                <a:gd name="T37" fmla="*/ 2147483647 h 1104"/>
                <a:gd name="T38" fmla="*/ 2147483647 w 714"/>
                <a:gd name="T39" fmla="*/ 2147483647 h 1104"/>
                <a:gd name="T40" fmla="*/ 2147483647 w 714"/>
                <a:gd name="T41" fmla="*/ 2147483647 h 1104"/>
                <a:gd name="T42" fmla="*/ 2147483647 w 714"/>
                <a:gd name="T43" fmla="*/ 2147483647 h 1104"/>
                <a:gd name="T44" fmla="*/ 2147483647 w 714"/>
                <a:gd name="T45" fmla="*/ 2147483647 h 1104"/>
                <a:gd name="T46" fmla="*/ 2147483647 w 714"/>
                <a:gd name="T47" fmla="*/ 2147483647 h 1104"/>
                <a:gd name="T48" fmla="*/ 2147483647 w 714"/>
                <a:gd name="T49" fmla="*/ 2147483647 h 1104"/>
                <a:gd name="T50" fmla="*/ 2147483647 w 714"/>
                <a:gd name="T51" fmla="*/ 2147483647 h 1104"/>
                <a:gd name="T52" fmla="*/ 2147483647 w 714"/>
                <a:gd name="T53" fmla="*/ 2147483647 h 1104"/>
                <a:gd name="T54" fmla="*/ 2147483647 w 714"/>
                <a:gd name="T55" fmla="*/ 2147483647 h 1104"/>
                <a:gd name="T56" fmla="*/ 2147483647 w 714"/>
                <a:gd name="T57" fmla="*/ 2147483647 h 1104"/>
                <a:gd name="T58" fmla="*/ 2147483647 w 714"/>
                <a:gd name="T59" fmla="*/ 2147483647 h 1104"/>
                <a:gd name="T60" fmla="*/ 2147483647 w 714"/>
                <a:gd name="T61" fmla="*/ 2147483647 h 1104"/>
                <a:gd name="T62" fmla="*/ 2147483647 w 714"/>
                <a:gd name="T63" fmla="*/ 2147483647 h 1104"/>
                <a:gd name="T64" fmla="*/ 2147483647 w 714"/>
                <a:gd name="T65" fmla="*/ 2147483647 h 1104"/>
                <a:gd name="T66" fmla="*/ 2147483647 w 714"/>
                <a:gd name="T67" fmla="*/ 2147483647 h 1104"/>
                <a:gd name="T68" fmla="*/ 2147483647 w 714"/>
                <a:gd name="T69" fmla="*/ 2147483647 h 1104"/>
                <a:gd name="T70" fmla="*/ 2147483647 w 714"/>
                <a:gd name="T71" fmla="*/ 2147483647 h 1104"/>
                <a:gd name="T72" fmla="*/ 2147483647 w 714"/>
                <a:gd name="T73" fmla="*/ 2147483647 h 1104"/>
                <a:gd name="T74" fmla="*/ 2147483647 w 714"/>
                <a:gd name="T75" fmla="*/ 2147483647 h 1104"/>
                <a:gd name="T76" fmla="*/ 2147483647 w 714"/>
                <a:gd name="T77" fmla="*/ 2147483647 h 1104"/>
                <a:gd name="T78" fmla="*/ 2147483647 w 714"/>
                <a:gd name="T79" fmla="*/ 2147483647 h 1104"/>
                <a:gd name="T80" fmla="*/ 2147483647 w 714"/>
                <a:gd name="T81" fmla="*/ 2147483647 h 1104"/>
                <a:gd name="T82" fmla="*/ 2147483647 w 714"/>
                <a:gd name="T83" fmla="*/ 2147483647 h 1104"/>
                <a:gd name="T84" fmla="*/ 2147483647 w 714"/>
                <a:gd name="T85" fmla="*/ 2147483647 h 1104"/>
                <a:gd name="T86" fmla="*/ 2147483647 w 714"/>
                <a:gd name="T87" fmla="*/ 2147483647 h 1104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714"/>
                <a:gd name="T133" fmla="*/ 0 h 1104"/>
                <a:gd name="T134" fmla="*/ 714 w 714"/>
                <a:gd name="T135" fmla="*/ 1104 h 1104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714" h="1104">
                  <a:moveTo>
                    <a:pt x="108" y="114"/>
                  </a:moveTo>
                  <a:lnTo>
                    <a:pt x="120" y="126"/>
                  </a:lnTo>
                  <a:lnTo>
                    <a:pt x="120" y="138"/>
                  </a:lnTo>
                  <a:lnTo>
                    <a:pt x="126" y="150"/>
                  </a:lnTo>
                  <a:lnTo>
                    <a:pt x="132" y="156"/>
                  </a:lnTo>
                  <a:lnTo>
                    <a:pt x="138" y="168"/>
                  </a:lnTo>
                  <a:lnTo>
                    <a:pt x="144" y="174"/>
                  </a:lnTo>
                  <a:lnTo>
                    <a:pt x="156" y="198"/>
                  </a:lnTo>
                  <a:lnTo>
                    <a:pt x="162" y="204"/>
                  </a:lnTo>
                  <a:lnTo>
                    <a:pt x="162" y="210"/>
                  </a:lnTo>
                  <a:lnTo>
                    <a:pt x="186" y="210"/>
                  </a:lnTo>
                  <a:lnTo>
                    <a:pt x="192" y="222"/>
                  </a:lnTo>
                  <a:lnTo>
                    <a:pt x="198" y="228"/>
                  </a:lnTo>
                  <a:lnTo>
                    <a:pt x="204" y="240"/>
                  </a:lnTo>
                  <a:lnTo>
                    <a:pt x="240" y="258"/>
                  </a:lnTo>
                  <a:lnTo>
                    <a:pt x="312" y="282"/>
                  </a:lnTo>
                  <a:lnTo>
                    <a:pt x="336" y="288"/>
                  </a:lnTo>
                  <a:lnTo>
                    <a:pt x="348" y="294"/>
                  </a:lnTo>
                  <a:lnTo>
                    <a:pt x="366" y="300"/>
                  </a:lnTo>
                  <a:lnTo>
                    <a:pt x="378" y="312"/>
                  </a:lnTo>
                  <a:lnTo>
                    <a:pt x="414" y="330"/>
                  </a:lnTo>
                  <a:lnTo>
                    <a:pt x="486" y="324"/>
                  </a:lnTo>
                  <a:lnTo>
                    <a:pt x="276" y="570"/>
                  </a:lnTo>
                  <a:lnTo>
                    <a:pt x="192" y="570"/>
                  </a:lnTo>
                  <a:lnTo>
                    <a:pt x="186" y="576"/>
                  </a:lnTo>
                  <a:lnTo>
                    <a:pt x="174" y="576"/>
                  </a:lnTo>
                  <a:lnTo>
                    <a:pt x="162" y="582"/>
                  </a:lnTo>
                  <a:lnTo>
                    <a:pt x="156" y="588"/>
                  </a:lnTo>
                  <a:lnTo>
                    <a:pt x="144" y="594"/>
                  </a:lnTo>
                  <a:lnTo>
                    <a:pt x="144" y="606"/>
                  </a:lnTo>
                  <a:lnTo>
                    <a:pt x="126" y="624"/>
                  </a:lnTo>
                  <a:lnTo>
                    <a:pt x="102" y="624"/>
                  </a:lnTo>
                  <a:lnTo>
                    <a:pt x="90" y="630"/>
                  </a:lnTo>
                  <a:lnTo>
                    <a:pt x="78" y="630"/>
                  </a:lnTo>
                  <a:lnTo>
                    <a:pt x="66" y="642"/>
                  </a:lnTo>
                  <a:lnTo>
                    <a:pt x="66" y="654"/>
                  </a:lnTo>
                  <a:lnTo>
                    <a:pt x="60" y="660"/>
                  </a:lnTo>
                  <a:lnTo>
                    <a:pt x="42" y="696"/>
                  </a:lnTo>
                  <a:lnTo>
                    <a:pt x="0" y="738"/>
                  </a:lnTo>
                  <a:lnTo>
                    <a:pt x="0" y="1038"/>
                  </a:lnTo>
                  <a:lnTo>
                    <a:pt x="42" y="1104"/>
                  </a:lnTo>
                  <a:lnTo>
                    <a:pt x="48" y="1086"/>
                  </a:lnTo>
                  <a:lnTo>
                    <a:pt x="84" y="1032"/>
                  </a:lnTo>
                  <a:lnTo>
                    <a:pt x="96" y="1008"/>
                  </a:lnTo>
                  <a:lnTo>
                    <a:pt x="114" y="996"/>
                  </a:lnTo>
                  <a:lnTo>
                    <a:pt x="144" y="966"/>
                  </a:lnTo>
                  <a:lnTo>
                    <a:pt x="150" y="954"/>
                  </a:lnTo>
                  <a:lnTo>
                    <a:pt x="162" y="936"/>
                  </a:lnTo>
                  <a:lnTo>
                    <a:pt x="192" y="906"/>
                  </a:lnTo>
                  <a:lnTo>
                    <a:pt x="216" y="876"/>
                  </a:lnTo>
                  <a:lnTo>
                    <a:pt x="246" y="846"/>
                  </a:lnTo>
                  <a:lnTo>
                    <a:pt x="264" y="840"/>
                  </a:lnTo>
                  <a:lnTo>
                    <a:pt x="276" y="828"/>
                  </a:lnTo>
                  <a:lnTo>
                    <a:pt x="294" y="816"/>
                  </a:lnTo>
                  <a:lnTo>
                    <a:pt x="318" y="804"/>
                  </a:lnTo>
                  <a:lnTo>
                    <a:pt x="336" y="786"/>
                  </a:lnTo>
                  <a:lnTo>
                    <a:pt x="372" y="756"/>
                  </a:lnTo>
                  <a:lnTo>
                    <a:pt x="420" y="708"/>
                  </a:lnTo>
                  <a:lnTo>
                    <a:pt x="438" y="684"/>
                  </a:lnTo>
                  <a:lnTo>
                    <a:pt x="462" y="654"/>
                  </a:lnTo>
                  <a:lnTo>
                    <a:pt x="492" y="618"/>
                  </a:lnTo>
                  <a:lnTo>
                    <a:pt x="516" y="570"/>
                  </a:lnTo>
                  <a:lnTo>
                    <a:pt x="528" y="540"/>
                  </a:lnTo>
                  <a:lnTo>
                    <a:pt x="546" y="516"/>
                  </a:lnTo>
                  <a:lnTo>
                    <a:pt x="558" y="498"/>
                  </a:lnTo>
                  <a:lnTo>
                    <a:pt x="564" y="492"/>
                  </a:lnTo>
                  <a:lnTo>
                    <a:pt x="570" y="480"/>
                  </a:lnTo>
                  <a:lnTo>
                    <a:pt x="576" y="474"/>
                  </a:lnTo>
                  <a:lnTo>
                    <a:pt x="576" y="450"/>
                  </a:lnTo>
                  <a:lnTo>
                    <a:pt x="582" y="432"/>
                  </a:lnTo>
                  <a:lnTo>
                    <a:pt x="588" y="420"/>
                  </a:lnTo>
                  <a:lnTo>
                    <a:pt x="588" y="402"/>
                  </a:lnTo>
                  <a:lnTo>
                    <a:pt x="594" y="390"/>
                  </a:lnTo>
                  <a:lnTo>
                    <a:pt x="606" y="378"/>
                  </a:lnTo>
                  <a:lnTo>
                    <a:pt x="612" y="366"/>
                  </a:lnTo>
                  <a:lnTo>
                    <a:pt x="624" y="354"/>
                  </a:lnTo>
                  <a:lnTo>
                    <a:pt x="624" y="324"/>
                  </a:lnTo>
                  <a:lnTo>
                    <a:pt x="636" y="318"/>
                  </a:lnTo>
                  <a:lnTo>
                    <a:pt x="642" y="306"/>
                  </a:lnTo>
                  <a:lnTo>
                    <a:pt x="660" y="252"/>
                  </a:lnTo>
                  <a:lnTo>
                    <a:pt x="672" y="252"/>
                  </a:lnTo>
                  <a:lnTo>
                    <a:pt x="672" y="246"/>
                  </a:lnTo>
                  <a:lnTo>
                    <a:pt x="684" y="234"/>
                  </a:lnTo>
                  <a:lnTo>
                    <a:pt x="684" y="138"/>
                  </a:lnTo>
                  <a:lnTo>
                    <a:pt x="708" y="126"/>
                  </a:lnTo>
                  <a:lnTo>
                    <a:pt x="702" y="54"/>
                  </a:lnTo>
                  <a:lnTo>
                    <a:pt x="708" y="42"/>
                  </a:lnTo>
                  <a:lnTo>
                    <a:pt x="708" y="36"/>
                  </a:lnTo>
                  <a:lnTo>
                    <a:pt x="714" y="24"/>
                  </a:lnTo>
                  <a:lnTo>
                    <a:pt x="714" y="12"/>
                  </a:lnTo>
                  <a:lnTo>
                    <a:pt x="690" y="0"/>
                  </a:lnTo>
                  <a:lnTo>
                    <a:pt x="672" y="0"/>
                  </a:lnTo>
                  <a:lnTo>
                    <a:pt x="666" y="12"/>
                  </a:lnTo>
                  <a:lnTo>
                    <a:pt x="654" y="18"/>
                  </a:lnTo>
                  <a:lnTo>
                    <a:pt x="648" y="30"/>
                  </a:lnTo>
                  <a:lnTo>
                    <a:pt x="624" y="42"/>
                  </a:lnTo>
                  <a:lnTo>
                    <a:pt x="612" y="42"/>
                  </a:lnTo>
                  <a:lnTo>
                    <a:pt x="594" y="48"/>
                  </a:lnTo>
                  <a:lnTo>
                    <a:pt x="582" y="54"/>
                  </a:lnTo>
                  <a:lnTo>
                    <a:pt x="564" y="54"/>
                  </a:lnTo>
                  <a:lnTo>
                    <a:pt x="546" y="48"/>
                  </a:lnTo>
                  <a:lnTo>
                    <a:pt x="534" y="42"/>
                  </a:lnTo>
                  <a:lnTo>
                    <a:pt x="516" y="48"/>
                  </a:lnTo>
                  <a:lnTo>
                    <a:pt x="510" y="54"/>
                  </a:lnTo>
                  <a:lnTo>
                    <a:pt x="498" y="60"/>
                  </a:lnTo>
                  <a:lnTo>
                    <a:pt x="492" y="72"/>
                  </a:lnTo>
                  <a:lnTo>
                    <a:pt x="486" y="78"/>
                  </a:lnTo>
                  <a:lnTo>
                    <a:pt x="474" y="78"/>
                  </a:lnTo>
                  <a:lnTo>
                    <a:pt x="462" y="72"/>
                  </a:lnTo>
                  <a:lnTo>
                    <a:pt x="456" y="60"/>
                  </a:lnTo>
                  <a:lnTo>
                    <a:pt x="444" y="60"/>
                  </a:lnTo>
                  <a:lnTo>
                    <a:pt x="438" y="66"/>
                  </a:lnTo>
                  <a:lnTo>
                    <a:pt x="426" y="72"/>
                  </a:lnTo>
                  <a:lnTo>
                    <a:pt x="396" y="102"/>
                  </a:lnTo>
                  <a:lnTo>
                    <a:pt x="384" y="108"/>
                  </a:lnTo>
                  <a:lnTo>
                    <a:pt x="372" y="108"/>
                  </a:lnTo>
                  <a:lnTo>
                    <a:pt x="360" y="102"/>
                  </a:lnTo>
                  <a:lnTo>
                    <a:pt x="354" y="96"/>
                  </a:lnTo>
                  <a:lnTo>
                    <a:pt x="342" y="90"/>
                  </a:lnTo>
                  <a:lnTo>
                    <a:pt x="330" y="90"/>
                  </a:lnTo>
                  <a:lnTo>
                    <a:pt x="306" y="102"/>
                  </a:lnTo>
                  <a:lnTo>
                    <a:pt x="294" y="114"/>
                  </a:lnTo>
                  <a:lnTo>
                    <a:pt x="270" y="126"/>
                  </a:lnTo>
                  <a:lnTo>
                    <a:pt x="210" y="126"/>
                  </a:lnTo>
                  <a:lnTo>
                    <a:pt x="192" y="108"/>
                  </a:lnTo>
                  <a:lnTo>
                    <a:pt x="186" y="96"/>
                  </a:lnTo>
                  <a:lnTo>
                    <a:pt x="174" y="90"/>
                  </a:lnTo>
                  <a:lnTo>
                    <a:pt x="168" y="78"/>
                  </a:lnTo>
                  <a:lnTo>
                    <a:pt x="168" y="66"/>
                  </a:lnTo>
                  <a:lnTo>
                    <a:pt x="156" y="54"/>
                  </a:lnTo>
                  <a:lnTo>
                    <a:pt x="150" y="54"/>
                  </a:lnTo>
                  <a:lnTo>
                    <a:pt x="126" y="78"/>
                  </a:lnTo>
                  <a:lnTo>
                    <a:pt x="108" y="114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20" name="Sierra Leone" descr="© INSCALE GmbH, 05.05.2010&#10;http://www.presentationload.com/">
              <a:extLst>
                <a:ext uri="{FF2B5EF4-FFF2-40B4-BE49-F238E27FC236}">
                  <a16:creationId xmlns:a16="http://schemas.microsoft.com/office/drawing/2014/main" id="{536FA6AE-FC61-407C-B8F4-A2AA16512C3F}"/>
                </a:ext>
              </a:extLst>
            </p:cNvPr>
            <p:cNvSpPr>
              <a:spLocks/>
            </p:cNvSpPr>
            <p:nvPr/>
          </p:nvSpPr>
          <p:spPr bwMode="gray">
            <a:xfrm>
              <a:off x="5134138" y="4155778"/>
              <a:ext cx="92079" cy="120610"/>
            </a:xfrm>
            <a:custGeom>
              <a:avLst/>
              <a:gdLst>
                <a:gd name="T0" fmla="*/ 2147483647 w 210"/>
                <a:gd name="T1" fmla="*/ 2147483647 h 270"/>
                <a:gd name="T2" fmla="*/ 2147483647 w 210"/>
                <a:gd name="T3" fmla="*/ 2147483647 h 270"/>
                <a:gd name="T4" fmla="*/ 2147483647 w 210"/>
                <a:gd name="T5" fmla="*/ 2147483647 h 270"/>
                <a:gd name="T6" fmla="*/ 2147483647 w 210"/>
                <a:gd name="T7" fmla="*/ 2147483647 h 270"/>
                <a:gd name="T8" fmla="*/ 2147483647 w 210"/>
                <a:gd name="T9" fmla="*/ 2147483647 h 270"/>
                <a:gd name="T10" fmla="*/ 2147483647 w 210"/>
                <a:gd name="T11" fmla="*/ 2147483647 h 270"/>
                <a:gd name="T12" fmla="*/ 2147483647 w 210"/>
                <a:gd name="T13" fmla="*/ 2147483647 h 270"/>
                <a:gd name="T14" fmla="*/ 2147483647 w 210"/>
                <a:gd name="T15" fmla="*/ 2147483647 h 270"/>
                <a:gd name="T16" fmla="*/ 2147483647 w 210"/>
                <a:gd name="T17" fmla="*/ 2147483647 h 270"/>
                <a:gd name="T18" fmla="*/ 2147483647 w 210"/>
                <a:gd name="T19" fmla="*/ 2147483647 h 270"/>
                <a:gd name="T20" fmla="*/ 2147483647 w 210"/>
                <a:gd name="T21" fmla="*/ 2147483647 h 270"/>
                <a:gd name="T22" fmla="*/ 2147483647 w 210"/>
                <a:gd name="T23" fmla="*/ 0 h 270"/>
                <a:gd name="T24" fmla="*/ 2147483647 w 210"/>
                <a:gd name="T25" fmla="*/ 0 h 270"/>
                <a:gd name="T26" fmla="*/ 2147483647 w 210"/>
                <a:gd name="T27" fmla="*/ 2147483647 h 270"/>
                <a:gd name="T28" fmla="*/ 2147483647 w 210"/>
                <a:gd name="T29" fmla="*/ 2147483647 h 270"/>
                <a:gd name="T30" fmla="*/ 2147483647 w 210"/>
                <a:gd name="T31" fmla="*/ 2147483647 h 270"/>
                <a:gd name="T32" fmla="*/ 2147483647 w 210"/>
                <a:gd name="T33" fmla="*/ 2147483647 h 270"/>
                <a:gd name="T34" fmla="*/ 2147483647 w 210"/>
                <a:gd name="T35" fmla="*/ 2147483647 h 270"/>
                <a:gd name="T36" fmla="*/ 2147483647 w 210"/>
                <a:gd name="T37" fmla="*/ 2147483647 h 270"/>
                <a:gd name="T38" fmla="*/ 2147483647 w 210"/>
                <a:gd name="T39" fmla="*/ 2147483647 h 270"/>
                <a:gd name="T40" fmla="*/ 2147483647 w 210"/>
                <a:gd name="T41" fmla="*/ 2147483647 h 270"/>
                <a:gd name="T42" fmla="*/ 2147483647 w 210"/>
                <a:gd name="T43" fmla="*/ 2147483647 h 270"/>
                <a:gd name="T44" fmla="*/ 0 w 210"/>
                <a:gd name="T45" fmla="*/ 2147483647 h 270"/>
                <a:gd name="T46" fmla="*/ 2147483647 w 210"/>
                <a:gd name="T47" fmla="*/ 2147483647 h 270"/>
                <a:gd name="T48" fmla="*/ 2147483647 w 210"/>
                <a:gd name="T49" fmla="*/ 2147483647 h 270"/>
                <a:gd name="T50" fmla="*/ 0 w 210"/>
                <a:gd name="T51" fmla="*/ 2147483647 h 270"/>
                <a:gd name="T52" fmla="*/ 0 w 210"/>
                <a:gd name="T53" fmla="*/ 2147483647 h 270"/>
                <a:gd name="T54" fmla="*/ 2147483647 w 210"/>
                <a:gd name="T55" fmla="*/ 2147483647 h 270"/>
                <a:gd name="T56" fmla="*/ 2147483647 w 210"/>
                <a:gd name="T57" fmla="*/ 2147483647 h 270"/>
                <a:gd name="T58" fmla="*/ 2147483647 w 210"/>
                <a:gd name="T59" fmla="*/ 2147483647 h 270"/>
                <a:gd name="T60" fmla="*/ 2147483647 w 210"/>
                <a:gd name="T61" fmla="*/ 2147483647 h 270"/>
                <a:gd name="T62" fmla="*/ 2147483647 w 210"/>
                <a:gd name="T63" fmla="*/ 2147483647 h 270"/>
                <a:gd name="T64" fmla="*/ 2147483647 w 210"/>
                <a:gd name="T65" fmla="*/ 2147483647 h 270"/>
                <a:gd name="T66" fmla="*/ 2147483647 w 210"/>
                <a:gd name="T67" fmla="*/ 2147483647 h 270"/>
                <a:gd name="T68" fmla="*/ 2147483647 w 210"/>
                <a:gd name="T69" fmla="*/ 2147483647 h 270"/>
                <a:gd name="T70" fmla="*/ 2147483647 w 210"/>
                <a:gd name="T71" fmla="*/ 2147483647 h 270"/>
                <a:gd name="T72" fmla="*/ 2147483647 w 210"/>
                <a:gd name="T73" fmla="*/ 2147483647 h 270"/>
                <a:gd name="T74" fmla="*/ 2147483647 w 210"/>
                <a:gd name="T75" fmla="*/ 2147483647 h 270"/>
                <a:gd name="T76" fmla="*/ 2147483647 w 210"/>
                <a:gd name="T77" fmla="*/ 2147483647 h 270"/>
                <a:gd name="T78" fmla="*/ 2147483647 w 210"/>
                <a:gd name="T79" fmla="*/ 2147483647 h 270"/>
                <a:gd name="T80" fmla="*/ 2147483647 w 210"/>
                <a:gd name="T81" fmla="*/ 2147483647 h 270"/>
                <a:gd name="T82" fmla="*/ 2147483647 w 210"/>
                <a:gd name="T83" fmla="*/ 2147483647 h 270"/>
                <a:gd name="T84" fmla="*/ 2147483647 w 210"/>
                <a:gd name="T85" fmla="*/ 2147483647 h 270"/>
                <a:gd name="T86" fmla="*/ 2147483647 w 210"/>
                <a:gd name="T87" fmla="*/ 2147483647 h 27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210"/>
                <a:gd name="T133" fmla="*/ 0 h 270"/>
                <a:gd name="T134" fmla="*/ 210 w 210"/>
                <a:gd name="T135" fmla="*/ 270 h 270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210" h="270">
                  <a:moveTo>
                    <a:pt x="186" y="180"/>
                  </a:moveTo>
                  <a:lnTo>
                    <a:pt x="186" y="162"/>
                  </a:lnTo>
                  <a:lnTo>
                    <a:pt x="210" y="156"/>
                  </a:lnTo>
                  <a:lnTo>
                    <a:pt x="204" y="132"/>
                  </a:lnTo>
                  <a:lnTo>
                    <a:pt x="174" y="144"/>
                  </a:lnTo>
                  <a:lnTo>
                    <a:pt x="180" y="126"/>
                  </a:lnTo>
                  <a:lnTo>
                    <a:pt x="186" y="120"/>
                  </a:lnTo>
                  <a:lnTo>
                    <a:pt x="192" y="108"/>
                  </a:lnTo>
                  <a:lnTo>
                    <a:pt x="192" y="90"/>
                  </a:lnTo>
                  <a:lnTo>
                    <a:pt x="180" y="78"/>
                  </a:lnTo>
                  <a:lnTo>
                    <a:pt x="180" y="60"/>
                  </a:lnTo>
                  <a:lnTo>
                    <a:pt x="138" y="0"/>
                  </a:lnTo>
                  <a:lnTo>
                    <a:pt x="102" y="0"/>
                  </a:lnTo>
                  <a:lnTo>
                    <a:pt x="96" y="18"/>
                  </a:lnTo>
                  <a:lnTo>
                    <a:pt x="60" y="18"/>
                  </a:lnTo>
                  <a:lnTo>
                    <a:pt x="60" y="24"/>
                  </a:lnTo>
                  <a:lnTo>
                    <a:pt x="54" y="30"/>
                  </a:lnTo>
                  <a:lnTo>
                    <a:pt x="48" y="42"/>
                  </a:lnTo>
                  <a:lnTo>
                    <a:pt x="36" y="54"/>
                  </a:lnTo>
                  <a:lnTo>
                    <a:pt x="30" y="66"/>
                  </a:lnTo>
                  <a:lnTo>
                    <a:pt x="18" y="72"/>
                  </a:lnTo>
                  <a:lnTo>
                    <a:pt x="12" y="78"/>
                  </a:lnTo>
                  <a:lnTo>
                    <a:pt x="0" y="84"/>
                  </a:lnTo>
                  <a:lnTo>
                    <a:pt x="12" y="96"/>
                  </a:lnTo>
                  <a:lnTo>
                    <a:pt x="6" y="102"/>
                  </a:lnTo>
                  <a:lnTo>
                    <a:pt x="0" y="114"/>
                  </a:lnTo>
                  <a:lnTo>
                    <a:pt x="0" y="132"/>
                  </a:lnTo>
                  <a:lnTo>
                    <a:pt x="6" y="138"/>
                  </a:lnTo>
                  <a:lnTo>
                    <a:pt x="18" y="144"/>
                  </a:lnTo>
                  <a:lnTo>
                    <a:pt x="24" y="150"/>
                  </a:lnTo>
                  <a:lnTo>
                    <a:pt x="18" y="180"/>
                  </a:lnTo>
                  <a:lnTo>
                    <a:pt x="42" y="198"/>
                  </a:lnTo>
                  <a:lnTo>
                    <a:pt x="42" y="204"/>
                  </a:lnTo>
                  <a:lnTo>
                    <a:pt x="48" y="210"/>
                  </a:lnTo>
                  <a:lnTo>
                    <a:pt x="54" y="222"/>
                  </a:lnTo>
                  <a:lnTo>
                    <a:pt x="78" y="234"/>
                  </a:lnTo>
                  <a:lnTo>
                    <a:pt x="96" y="234"/>
                  </a:lnTo>
                  <a:lnTo>
                    <a:pt x="126" y="270"/>
                  </a:lnTo>
                  <a:lnTo>
                    <a:pt x="126" y="234"/>
                  </a:lnTo>
                  <a:lnTo>
                    <a:pt x="144" y="216"/>
                  </a:lnTo>
                  <a:lnTo>
                    <a:pt x="156" y="210"/>
                  </a:lnTo>
                  <a:lnTo>
                    <a:pt x="168" y="198"/>
                  </a:lnTo>
                  <a:lnTo>
                    <a:pt x="180" y="192"/>
                  </a:lnTo>
                  <a:lnTo>
                    <a:pt x="186" y="18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21" name="Senegal" descr="© INSCALE GmbH, 05.05.2010&#10;http://www.presentationload.com/">
              <a:extLst>
                <a:ext uri="{FF2B5EF4-FFF2-40B4-BE49-F238E27FC236}">
                  <a16:creationId xmlns:a16="http://schemas.microsoft.com/office/drawing/2014/main" id="{34912D54-42A9-4867-8A8E-ED850B1722EB}"/>
                </a:ext>
              </a:extLst>
            </p:cNvPr>
            <p:cNvSpPr>
              <a:spLocks/>
            </p:cNvSpPr>
            <p:nvPr/>
          </p:nvSpPr>
          <p:spPr bwMode="gray">
            <a:xfrm>
              <a:off x="5005545" y="3911384"/>
              <a:ext cx="184158" cy="165046"/>
            </a:xfrm>
            <a:custGeom>
              <a:avLst/>
              <a:gdLst>
                <a:gd name="T0" fmla="*/ 2147483647 w 414"/>
                <a:gd name="T1" fmla="*/ 2147483647 h 366"/>
                <a:gd name="T2" fmla="*/ 2147483647 w 414"/>
                <a:gd name="T3" fmla="*/ 2147483647 h 366"/>
                <a:gd name="T4" fmla="*/ 2147483647 w 414"/>
                <a:gd name="T5" fmla="*/ 2147483647 h 366"/>
                <a:gd name="T6" fmla="*/ 2147483647 w 414"/>
                <a:gd name="T7" fmla="*/ 2147483647 h 366"/>
                <a:gd name="T8" fmla="*/ 2147483647 w 414"/>
                <a:gd name="T9" fmla="*/ 2147483647 h 366"/>
                <a:gd name="T10" fmla="*/ 2147483647 w 414"/>
                <a:gd name="T11" fmla="*/ 2147483647 h 366"/>
                <a:gd name="T12" fmla="*/ 2147483647 w 414"/>
                <a:gd name="T13" fmla="*/ 2147483647 h 366"/>
                <a:gd name="T14" fmla="*/ 2147483647 w 414"/>
                <a:gd name="T15" fmla="*/ 2147483647 h 366"/>
                <a:gd name="T16" fmla="*/ 2147483647 w 414"/>
                <a:gd name="T17" fmla="*/ 2147483647 h 366"/>
                <a:gd name="T18" fmla="*/ 2147483647 w 414"/>
                <a:gd name="T19" fmla="*/ 2147483647 h 366"/>
                <a:gd name="T20" fmla="*/ 2147483647 w 414"/>
                <a:gd name="T21" fmla="*/ 2147483647 h 366"/>
                <a:gd name="T22" fmla="*/ 2147483647 w 414"/>
                <a:gd name="T23" fmla="*/ 2147483647 h 366"/>
                <a:gd name="T24" fmla="*/ 2147483647 w 414"/>
                <a:gd name="T25" fmla="*/ 2147483647 h 366"/>
                <a:gd name="T26" fmla="*/ 2147483647 w 414"/>
                <a:gd name="T27" fmla="*/ 2147483647 h 366"/>
                <a:gd name="T28" fmla="*/ 2147483647 w 414"/>
                <a:gd name="T29" fmla="*/ 0 h 366"/>
                <a:gd name="T30" fmla="*/ 2147483647 w 414"/>
                <a:gd name="T31" fmla="*/ 2147483647 h 366"/>
                <a:gd name="T32" fmla="*/ 2147483647 w 414"/>
                <a:gd name="T33" fmla="*/ 2147483647 h 366"/>
                <a:gd name="T34" fmla="*/ 2147483647 w 414"/>
                <a:gd name="T35" fmla="*/ 2147483647 h 366"/>
                <a:gd name="T36" fmla="*/ 2147483647 w 414"/>
                <a:gd name="T37" fmla="*/ 2147483647 h 366"/>
                <a:gd name="T38" fmla="*/ 2147483647 w 414"/>
                <a:gd name="T39" fmla="*/ 2147483647 h 366"/>
                <a:gd name="T40" fmla="*/ 2147483647 w 414"/>
                <a:gd name="T41" fmla="*/ 2147483647 h 366"/>
                <a:gd name="T42" fmla="*/ 0 w 414"/>
                <a:gd name="T43" fmla="*/ 2147483647 h 366"/>
                <a:gd name="T44" fmla="*/ 2147483647 w 414"/>
                <a:gd name="T45" fmla="*/ 2147483647 h 366"/>
                <a:gd name="T46" fmla="*/ 2147483647 w 414"/>
                <a:gd name="T47" fmla="*/ 2147483647 h 366"/>
                <a:gd name="T48" fmla="*/ 2147483647 w 414"/>
                <a:gd name="T49" fmla="*/ 2147483647 h 366"/>
                <a:gd name="T50" fmla="*/ 2147483647 w 414"/>
                <a:gd name="T51" fmla="*/ 2147483647 h 366"/>
                <a:gd name="T52" fmla="*/ 2147483647 w 414"/>
                <a:gd name="T53" fmla="*/ 2147483647 h 366"/>
                <a:gd name="T54" fmla="*/ 2147483647 w 414"/>
                <a:gd name="T55" fmla="*/ 2147483647 h 366"/>
                <a:gd name="T56" fmla="*/ 2147483647 w 414"/>
                <a:gd name="T57" fmla="*/ 2147483647 h 366"/>
                <a:gd name="T58" fmla="*/ 2147483647 w 414"/>
                <a:gd name="T59" fmla="*/ 2147483647 h 366"/>
                <a:gd name="T60" fmla="*/ 2147483647 w 414"/>
                <a:gd name="T61" fmla="*/ 2147483647 h 366"/>
                <a:gd name="T62" fmla="*/ 2147483647 w 414"/>
                <a:gd name="T63" fmla="*/ 2147483647 h 366"/>
                <a:gd name="T64" fmla="*/ 2147483647 w 414"/>
                <a:gd name="T65" fmla="*/ 2147483647 h 366"/>
                <a:gd name="T66" fmla="*/ 2147483647 w 414"/>
                <a:gd name="T67" fmla="*/ 2147483647 h 366"/>
                <a:gd name="T68" fmla="*/ 2147483647 w 414"/>
                <a:gd name="T69" fmla="*/ 2147483647 h 366"/>
                <a:gd name="T70" fmla="*/ 2147483647 w 414"/>
                <a:gd name="T71" fmla="*/ 2147483647 h 366"/>
                <a:gd name="T72" fmla="*/ 2147483647 w 414"/>
                <a:gd name="T73" fmla="*/ 2147483647 h 366"/>
                <a:gd name="T74" fmla="*/ 2147483647 w 414"/>
                <a:gd name="T75" fmla="*/ 2147483647 h 366"/>
                <a:gd name="T76" fmla="*/ 2147483647 w 414"/>
                <a:gd name="T77" fmla="*/ 2147483647 h 366"/>
                <a:gd name="T78" fmla="*/ 2147483647 w 414"/>
                <a:gd name="T79" fmla="*/ 2147483647 h 366"/>
                <a:gd name="T80" fmla="*/ 2147483647 w 414"/>
                <a:gd name="T81" fmla="*/ 2147483647 h 366"/>
                <a:gd name="T82" fmla="*/ 2147483647 w 414"/>
                <a:gd name="T83" fmla="*/ 2147483647 h 366"/>
                <a:gd name="T84" fmla="*/ 2147483647 w 414"/>
                <a:gd name="T85" fmla="*/ 2147483647 h 366"/>
                <a:gd name="T86" fmla="*/ 2147483647 w 414"/>
                <a:gd name="T87" fmla="*/ 2147483647 h 366"/>
                <a:gd name="T88" fmla="*/ 2147483647 w 414"/>
                <a:gd name="T89" fmla="*/ 2147483647 h 366"/>
                <a:gd name="T90" fmla="*/ 2147483647 w 414"/>
                <a:gd name="T91" fmla="*/ 2147483647 h 366"/>
                <a:gd name="T92" fmla="*/ 2147483647 w 414"/>
                <a:gd name="T93" fmla="*/ 2147483647 h 366"/>
                <a:gd name="T94" fmla="*/ 2147483647 w 414"/>
                <a:gd name="T95" fmla="*/ 2147483647 h 366"/>
                <a:gd name="T96" fmla="*/ 2147483647 w 414"/>
                <a:gd name="T97" fmla="*/ 2147483647 h 366"/>
                <a:gd name="T98" fmla="*/ 2147483647 w 414"/>
                <a:gd name="T99" fmla="*/ 2147483647 h 366"/>
                <a:gd name="T100" fmla="*/ 2147483647 w 414"/>
                <a:gd name="T101" fmla="*/ 2147483647 h 366"/>
                <a:gd name="T102" fmla="*/ 2147483647 w 414"/>
                <a:gd name="T103" fmla="*/ 2147483647 h 366"/>
                <a:gd name="T104" fmla="*/ 2147483647 w 414"/>
                <a:gd name="T105" fmla="*/ 2147483647 h 36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414"/>
                <a:gd name="T160" fmla="*/ 0 h 366"/>
                <a:gd name="T161" fmla="*/ 414 w 414"/>
                <a:gd name="T162" fmla="*/ 366 h 36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414" h="366">
                  <a:moveTo>
                    <a:pt x="402" y="270"/>
                  </a:moveTo>
                  <a:lnTo>
                    <a:pt x="396" y="270"/>
                  </a:lnTo>
                  <a:lnTo>
                    <a:pt x="396" y="276"/>
                  </a:lnTo>
                  <a:lnTo>
                    <a:pt x="384" y="276"/>
                  </a:lnTo>
                  <a:lnTo>
                    <a:pt x="378" y="270"/>
                  </a:lnTo>
                  <a:lnTo>
                    <a:pt x="378" y="246"/>
                  </a:lnTo>
                  <a:lnTo>
                    <a:pt x="384" y="240"/>
                  </a:lnTo>
                  <a:lnTo>
                    <a:pt x="384" y="222"/>
                  </a:lnTo>
                  <a:lnTo>
                    <a:pt x="372" y="210"/>
                  </a:lnTo>
                  <a:lnTo>
                    <a:pt x="372" y="204"/>
                  </a:lnTo>
                  <a:lnTo>
                    <a:pt x="360" y="186"/>
                  </a:lnTo>
                  <a:lnTo>
                    <a:pt x="360" y="162"/>
                  </a:lnTo>
                  <a:lnTo>
                    <a:pt x="348" y="138"/>
                  </a:lnTo>
                  <a:lnTo>
                    <a:pt x="318" y="132"/>
                  </a:lnTo>
                  <a:lnTo>
                    <a:pt x="318" y="108"/>
                  </a:lnTo>
                  <a:lnTo>
                    <a:pt x="312" y="102"/>
                  </a:lnTo>
                  <a:lnTo>
                    <a:pt x="294" y="102"/>
                  </a:lnTo>
                  <a:lnTo>
                    <a:pt x="294" y="72"/>
                  </a:lnTo>
                  <a:lnTo>
                    <a:pt x="288" y="60"/>
                  </a:lnTo>
                  <a:lnTo>
                    <a:pt x="288" y="54"/>
                  </a:lnTo>
                  <a:lnTo>
                    <a:pt x="282" y="48"/>
                  </a:lnTo>
                  <a:lnTo>
                    <a:pt x="264" y="48"/>
                  </a:lnTo>
                  <a:lnTo>
                    <a:pt x="252" y="54"/>
                  </a:lnTo>
                  <a:lnTo>
                    <a:pt x="246" y="42"/>
                  </a:lnTo>
                  <a:lnTo>
                    <a:pt x="234" y="30"/>
                  </a:lnTo>
                  <a:lnTo>
                    <a:pt x="228" y="18"/>
                  </a:lnTo>
                  <a:lnTo>
                    <a:pt x="222" y="18"/>
                  </a:lnTo>
                  <a:lnTo>
                    <a:pt x="210" y="12"/>
                  </a:lnTo>
                  <a:lnTo>
                    <a:pt x="186" y="12"/>
                  </a:lnTo>
                  <a:lnTo>
                    <a:pt x="162" y="0"/>
                  </a:lnTo>
                  <a:lnTo>
                    <a:pt x="162" y="18"/>
                  </a:lnTo>
                  <a:lnTo>
                    <a:pt x="132" y="12"/>
                  </a:lnTo>
                  <a:lnTo>
                    <a:pt x="120" y="18"/>
                  </a:lnTo>
                  <a:lnTo>
                    <a:pt x="114" y="18"/>
                  </a:lnTo>
                  <a:lnTo>
                    <a:pt x="108" y="12"/>
                  </a:lnTo>
                  <a:lnTo>
                    <a:pt x="102" y="12"/>
                  </a:lnTo>
                  <a:lnTo>
                    <a:pt x="90" y="18"/>
                  </a:lnTo>
                  <a:lnTo>
                    <a:pt x="84" y="24"/>
                  </a:lnTo>
                  <a:lnTo>
                    <a:pt x="66" y="60"/>
                  </a:lnTo>
                  <a:lnTo>
                    <a:pt x="60" y="66"/>
                  </a:lnTo>
                  <a:lnTo>
                    <a:pt x="60" y="90"/>
                  </a:lnTo>
                  <a:lnTo>
                    <a:pt x="48" y="96"/>
                  </a:lnTo>
                  <a:lnTo>
                    <a:pt x="30" y="132"/>
                  </a:lnTo>
                  <a:lnTo>
                    <a:pt x="0" y="162"/>
                  </a:lnTo>
                  <a:lnTo>
                    <a:pt x="6" y="168"/>
                  </a:lnTo>
                  <a:lnTo>
                    <a:pt x="12" y="168"/>
                  </a:lnTo>
                  <a:lnTo>
                    <a:pt x="18" y="174"/>
                  </a:lnTo>
                  <a:lnTo>
                    <a:pt x="24" y="186"/>
                  </a:lnTo>
                  <a:lnTo>
                    <a:pt x="24" y="204"/>
                  </a:lnTo>
                  <a:lnTo>
                    <a:pt x="42" y="222"/>
                  </a:lnTo>
                  <a:lnTo>
                    <a:pt x="42" y="246"/>
                  </a:lnTo>
                  <a:lnTo>
                    <a:pt x="48" y="252"/>
                  </a:lnTo>
                  <a:lnTo>
                    <a:pt x="126" y="252"/>
                  </a:lnTo>
                  <a:lnTo>
                    <a:pt x="126" y="240"/>
                  </a:lnTo>
                  <a:lnTo>
                    <a:pt x="180" y="240"/>
                  </a:lnTo>
                  <a:lnTo>
                    <a:pt x="180" y="252"/>
                  </a:lnTo>
                  <a:lnTo>
                    <a:pt x="192" y="246"/>
                  </a:lnTo>
                  <a:lnTo>
                    <a:pt x="198" y="252"/>
                  </a:lnTo>
                  <a:lnTo>
                    <a:pt x="204" y="264"/>
                  </a:lnTo>
                  <a:lnTo>
                    <a:pt x="216" y="264"/>
                  </a:lnTo>
                  <a:lnTo>
                    <a:pt x="222" y="258"/>
                  </a:lnTo>
                  <a:lnTo>
                    <a:pt x="246" y="258"/>
                  </a:lnTo>
                  <a:lnTo>
                    <a:pt x="252" y="264"/>
                  </a:lnTo>
                  <a:lnTo>
                    <a:pt x="252" y="270"/>
                  </a:lnTo>
                  <a:lnTo>
                    <a:pt x="246" y="276"/>
                  </a:lnTo>
                  <a:lnTo>
                    <a:pt x="234" y="282"/>
                  </a:lnTo>
                  <a:lnTo>
                    <a:pt x="228" y="288"/>
                  </a:lnTo>
                  <a:lnTo>
                    <a:pt x="204" y="288"/>
                  </a:lnTo>
                  <a:lnTo>
                    <a:pt x="186" y="282"/>
                  </a:lnTo>
                  <a:lnTo>
                    <a:pt x="180" y="270"/>
                  </a:lnTo>
                  <a:lnTo>
                    <a:pt x="168" y="264"/>
                  </a:lnTo>
                  <a:lnTo>
                    <a:pt x="162" y="258"/>
                  </a:lnTo>
                  <a:lnTo>
                    <a:pt x="156" y="264"/>
                  </a:lnTo>
                  <a:lnTo>
                    <a:pt x="150" y="276"/>
                  </a:lnTo>
                  <a:lnTo>
                    <a:pt x="126" y="276"/>
                  </a:lnTo>
                  <a:lnTo>
                    <a:pt x="120" y="282"/>
                  </a:lnTo>
                  <a:lnTo>
                    <a:pt x="108" y="282"/>
                  </a:lnTo>
                  <a:lnTo>
                    <a:pt x="108" y="294"/>
                  </a:lnTo>
                  <a:lnTo>
                    <a:pt x="36" y="294"/>
                  </a:lnTo>
                  <a:lnTo>
                    <a:pt x="36" y="318"/>
                  </a:lnTo>
                  <a:lnTo>
                    <a:pt x="30" y="324"/>
                  </a:lnTo>
                  <a:lnTo>
                    <a:pt x="30" y="336"/>
                  </a:lnTo>
                  <a:lnTo>
                    <a:pt x="36" y="342"/>
                  </a:lnTo>
                  <a:lnTo>
                    <a:pt x="42" y="354"/>
                  </a:lnTo>
                  <a:lnTo>
                    <a:pt x="48" y="360"/>
                  </a:lnTo>
                  <a:lnTo>
                    <a:pt x="60" y="366"/>
                  </a:lnTo>
                  <a:lnTo>
                    <a:pt x="66" y="366"/>
                  </a:lnTo>
                  <a:lnTo>
                    <a:pt x="72" y="360"/>
                  </a:lnTo>
                  <a:lnTo>
                    <a:pt x="78" y="360"/>
                  </a:lnTo>
                  <a:lnTo>
                    <a:pt x="90" y="348"/>
                  </a:lnTo>
                  <a:lnTo>
                    <a:pt x="126" y="348"/>
                  </a:lnTo>
                  <a:lnTo>
                    <a:pt x="156" y="324"/>
                  </a:lnTo>
                  <a:lnTo>
                    <a:pt x="294" y="330"/>
                  </a:lnTo>
                  <a:lnTo>
                    <a:pt x="294" y="336"/>
                  </a:lnTo>
                  <a:lnTo>
                    <a:pt x="300" y="348"/>
                  </a:lnTo>
                  <a:lnTo>
                    <a:pt x="318" y="348"/>
                  </a:lnTo>
                  <a:lnTo>
                    <a:pt x="324" y="342"/>
                  </a:lnTo>
                  <a:lnTo>
                    <a:pt x="330" y="348"/>
                  </a:lnTo>
                  <a:lnTo>
                    <a:pt x="336" y="360"/>
                  </a:lnTo>
                  <a:lnTo>
                    <a:pt x="342" y="366"/>
                  </a:lnTo>
                  <a:lnTo>
                    <a:pt x="354" y="366"/>
                  </a:lnTo>
                  <a:lnTo>
                    <a:pt x="366" y="360"/>
                  </a:lnTo>
                  <a:lnTo>
                    <a:pt x="372" y="354"/>
                  </a:lnTo>
                  <a:lnTo>
                    <a:pt x="414" y="354"/>
                  </a:lnTo>
                  <a:lnTo>
                    <a:pt x="414" y="288"/>
                  </a:lnTo>
                  <a:lnTo>
                    <a:pt x="408" y="276"/>
                  </a:lnTo>
                  <a:lnTo>
                    <a:pt x="402" y="27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22" name="Rwanda" descr="© INSCALE GmbH, 05.05.2010&#10;http://www.presentationload.com/">
              <a:extLst>
                <a:ext uri="{FF2B5EF4-FFF2-40B4-BE49-F238E27FC236}">
                  <a16:creationId xmlns:a16="http://schemas.microsoft.com/office/drawing/2014/main" id="{A5ACF576-4AEC-4F3B-9B54-63B362209B24}"/>
                </a:ext>
              </a:extLst>
            </p:cNvPr>
            <p:cNvSpPr>
              <a:spLocks/>
            </p:cNvSpPr>
            <p:nvPr/>
          </p:nvSpPr>
          <p:spPr bwMode="gray">
            <a:xfrm>
              <a:off x="6456584" y="4558870"/>
              <a:ext cx="66678" cy="65067"/>
            </a:xfrm>
            <a:custGeom>
              <a:avLst/>
              <a:gdLst>
                <a:gd name="T0" fmla="*/ 2147483647 w 150"/>
                <a:gd name="T1" fmla="*/ 2147483647 h 150"/>
                <a:gd name="T2" fmla="*/ 2147483647 w 150"/>
                <a:gd name="T3" fmla="*/ 2147483647 h 150"/>
                <a:gd name="T4" fmla="*/ 2147483647 w 150"/>
                <a:gd name="T5" fmla="*/ 2147483647 h 150"/>
                <a:gd name="T6" fmla="*/ 2147483647 w 150"/>
                <a:gd name="T7" fmla="*/ 2147483647 h 150"/>
                <a:gd name="T8" fmla="*/ 2147483647 w 150"/>
                <a:gd name="T9" fmla="*/ 2147483647 h 150"/>
                <a:gd name="T10" fmla="*/ 2147483647 w 150"/>
                <a:gd name="T11" fmla="*/ 2147483647 h 150"/>
                <a:gd name="T12" fmla="*/ 2147483647 w 150"/>
                <a:gd name="T13" fmla="*/ 2147483647 h 150"/>
                <a:gd name="T14" fmla="*/ 2147483647 w 150"/>
                <a:gd name="T15" fmla="*/ 2147483647 h 150"/>
                <a:gd name="T16" fmla="*/ 2147483647 w 150"/>
                <a:gd name="T17" fmla="*/ 2147483647 h 150"/>
                <a:gd name="T18" fmla="*/ 2147483647 w 150"/>
                <a:gd name="T19" fmla="*/ 2147483647 h 150"/>
                <a:gd name="T20" fmla="*/ 2147483647 w 150"/>
                <a:gd name="T21" fmla="*/ 2147483647 h 150"/>
                <a:gd name="T22" fmla="*/ 2147483647 w 150"/>
                <a:gd name="T23" fmla="*/ 2147483647 h 150"/>
                <a:gd name="T24" fmla="*/ 2147483647 w 150"/>
                <a:gd name="T25" fmla="*/ 2147483647 h 150"/>
                <a:gd name="T26" fmla="*/ 2147483647 w 150"/>
                <a:gd name="T27" fmla="*/ 0 h 150"/>
                <a:gd name="T28" fmla="*/ 2147483647 w 150"/>
                <a:gd name="T29" fmla="*/ 2147483647 h 150"/>
                <a:gd name="T30" fmla="*/ 2147483647 w 150"/>
                <a:gd name="T31" fmla="*/ 2147483647 h 150"/>
                <a:gd name="T32" fmla="*/ 2147483647 w 150"/>
                <a:gd name="T33" fmla="*/ 2147483647 h 150"/>
                <a:gd name="T34" fmla="*/ 2147483647 w 150"/>
                <a:gd name="T35" fmla="*/ 2147483647 h 150"/>
                <a:gd name="T36" fmla="*/ 2147483647 w 150"/>
                <a:gd name="T37" fmla="*/ 2147483647 h 150"/>
                <a:gd name="T38" fmla="*/ 2147483647 w 150"/>
                <a:gd name="T39" fmla="*/ 2147483647 h 150"/>
                <a:gd name="T40" fmla="*/ 2147483647 w 150"/>
                <a:gd name="T41" fmla="*/ 2147483647 h 150"/>
                <a:gd name="T42" fmla="*/ 2147483647 w 150"/>
                <a:gd name="T43" fmla="*/ 2147483647 h 150"/>
                <a:gd name="T44" fmla="*/ 2147483647 w 150"/>
                <a:gd name="T45" fmla="*/ 2147483647 h 150"/>
                <a:gd name="T46" fmla="*/ 2147483647 w 150"/>
                <a:gd name="T47" fmla="*/ 2147483647 h 150"/>
                <a:gd name="T48" fmla="*/ 2147483647 w 150"/>
                <a:gd name="T49" fmla="*/ 2147483647 h 150"/>
                <a:gd name="T50" fmla="*/ 2147483647 w 150"/>
                <a:gd name="T51" fmla="*/ 2147483647 h 150"/>
                <a:gd name="T52" fmla="*/ 2147483647 w 150"/>
                <a:gd name="T53" fmla="*/ 2147483647 h 150"/>
                <a:gd name="T54" fmla="*/ 2147483647 w 150"/>
                <a:gd name="T55" fmla="*/ 2147483647 h 150"/>
                <a:gd name="T56" fmla="*/ 2147483647 w 150"/>
                <a:gd name="T57" fmla="*/ 2147483647 h 150"/>
                <a:gd name="T58" fmla="*/ 2147483647 w 150"/>
                <a:gd name="T59" fmla="*/ 2147483647 h 150"/>
                <a:gd name="T60" fmla="*/ 0 w 150"/>
                <a:gd name="T61" fmla="*/ 2147483647 h 150"/>
                <a:gd name="T62" fmla="*/ 0 w 150"/>
                <a:gd name="T63" fmla="*/ 2147483647 h 150"/>
                <a:gd name="T64" fmla="*/ 2147483647 w 150"/>
                <a:gd name="T65" fmla="*/ 2147483647 h 150"/>
                <a:gd name="T66" fmla="*/ 2147483647 w 150"/>
                <a:gd name="T67" fmla="*/ 2147483647 h 150"/>
                <a:gd name="T68" fmla="*/ 2147483647 w 150"/>
                <a:gd name="T69" fmla="*/ 2147483647 h 150"/>
                <a:gd name="T70" fmla="*/ 2147483647 w 150"/>
                <a:gd name="T71" fmla="*/ 2147483647 h 150"/>
                <a:gd name="T72" fmla="*/ 2147483647 w 150"/>
                <a:gd name="T73" fmla="*/ 2147483647 h 150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50"/>
                <a:gd name="T112" fmla="*/ 0 h 150"/>
                <a:gd name="T113" fmla="*/ 150 w 150"/>
                <a:gd name="T114" fmla="*/ 150 h 150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50" h="150">
                  <a:moveTo>
                    <a:pt x="48" y="150"/>
                  </a:moveTo>
                  <a:lnTo>
                    <a:pt x="54" y="150"/>
                  </a:lnTo>
                  <a:lnTo>
                    <a:pt x="60" y="144"/>
                  </a:lnTo>
                  <a:lnTo>
                    <a:pt x="72" y="138"/>
                  </a:lnTo>
                  <a:lnTo>
                    <a:pt x="78" y="114"/>
                  </a:lnTo>
                  <a:lnTo>
                    <a:pt x="138" y="114"/>
                  </a:lnTo>
                  <a:lnTo>
                    <a:pt x="150" y="102"/>
                  </a:lnTo>
                  <a:lnTo>
                    <a:pt x="150" y="72"/>
                  </a:lnTo>
                  <a:lnTo>
                    <a:pt x="144" y="66"/>
                  </a:lnTo>
                  <a:lnTo>
                    <a:pt x="144" y="48"/>
                  </a:lnTo>
                  <a:lnTo>
                    <a:pt x="138" y="42"/>
                  </a:lnTo>
                  <a:lnTo>
                    <a:pt x="132" y="30"/>
                  </a:lnTo>
                  <a:lnTo>
                    <a:pt x="126" y="24"/>
                  </a:lnTo>
                  <a:lnTo>
                    <a:pt x="132" y="0"/>
                  </a:lnTo>
                  <a:lnTo>
                    <a:pt x="108" y="6"/>
                  </a:lnTo>
                  <a:lnTo>
                    <a:pt x="108" y="12"/>
                  </a:lnTo>
                  <a:lnTo>
                    <a:pt x="102" y="18"/>
                  </a:lnTo>
                  <a:lnTo>
                    <a:pt x="90" y="42"/>
                  </a:lnTo>
                  <a:lnTo>
                    <a:pt x="84" y="42"/>
                  </a:lnTo>
                  <a:lnTo>
                    <a:pt x="72" y="30"/>
                  </a:lnTo>
                  <a:lnTo>
                    <a:pt x="54" y="30"/>
                  </a:lnTo>
                  <a:lnTo>
                    <a:pt x="48" y="36"/>
                  </a:lnTo>
                  <a:lnTo>
                    <a:pt x="24" y="48"/>
                  </a:lnTo>
                  <a:lnTo>
                    <a:pt x="18" y="54"/>
                  </a:lnTo>
                  <a:lnTo>
                    <a:pt x="18" y="60"/>
                  </a:lnTo>
                  <a:lnTo>
                    <a:pt x="24" y="72"/>
                  </a:lnTo>
                  <a:lnTo>
                    <a:pt x="30" y="78"/>
                  </a:lnTo>
                  <a:lnTo>
                    <a:pt x="30" y="90"/>
                  </a:lnTo>
                  <a:lnTo>
                    <a:pt x="18" y="102"/>
                  </a:lnTo>
                  <a:lnTo>
                    <a:pt x="6" y="108"/>
                  </a:lnTo>
                  <a:lnTo>
                    <a:pt x="0" y="120"/>
                  </a:lnTo>
                  <a:lnTo>
                    <a:pt x="0" y="126"/>
                  </a:lnTo>
                  <a:lnTo>
                    <a:pt x="6" y="132"/>
                  </a:lnTo>
                  <a:lnTo>
                    <a:pt x="30" y="132"/>
                  </a:lnTo>
                  <a:lnTo>
                    <a:pt x="36" y="144"/>
                  </a:lnTo>
                  <a:lnTo>
                    <a:pt x="42" y="150"/>
                  </a:lnTo>
                  <a:lnTo>
                    <a:pt x="48" y="15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23" name="Paraguay" descr="© INSCALE GmbH, 05.05.2010&#10;http://www.presentationload.com/">
              <a:extLst>
                <a:ext uri="{FF2B5EF4-FFF2-40B4-BE49-F238E27FC236}">
                  <a16:creationId xmlns:a16="http://schemas.microsoft.com/office/drawing/2014/main" id="{3FEB8BA0-0A38-44EF-95A9-B9158B163692}"/>
                </a:ext>
              </a:extLst>
            </p:cNvPr>
            <p:cNvSpPr>
              <a:spLocks/>
            </p:cNvSpPr>
            <p:nvPr/>
          </p:nvSpPr>
          <p:spPr bwMode="gray">
            <a:xfrm>
              <a:off x="3622771" y="5217467"/>
              <a:ext cx="265125" cy="304700"/>
            </a:xfrm>
            <a:custGeom>
              <a:avLst/>
              <a:gdLst>
                <a:gd name="T0" fmla="*/ 2147483647 w 600"/>
                <a:gd name="T1" fmla="*/ 2147483647 h 678"/>
                <a:gd name="T2" fmla="*/ 2147483647 w 600"/>
                <a:gd name="T3" fmla="*/ 2147483647 h 678"/>
                <a:gd name="T4" fmla="*/ 2147483647 w 600"/>
                <a:gd name="T5" fmla="*/ 2147483647 h 678"/>
                <a:gd name="T6" fmla="*/ 2147483647 w 600"/>
                <a:gd name="T7" fmla="*/ 2147483647 h 678"/>
                <a:gd name="T8" fmla="*/ 2147483647 w 600"/>
                <a:gd name="T9" fmla="*/ 2147483647 h 678"/>
                <a:gd name="T10" fmla="*/ 2147483647 w 600"/>
                <a:gd name="T11" fmla="*/ 2147483647 h 678"/>
                <a:gd name="T12" fmla="*/ 2147483647 w 600"/>
                <a:gd name="T13" fmla="*/ 2147483647 h 678"/>
                <a:gd name="T14" fmla="*/ 2147483647 w 600"/>
                <a:gd name="T15" fmla="*/ 2147483647 h 678"/>
                <a:gd name="T16" fmla="*/ 2147483647 w 600"/>
                <a:gd name="T17" fmla="*/ 2147483647 h 678"/>
                <a:gd name="T18" fmla="*/ 2147483647 w 600"/>
                <a:gd name="T19" fmla="*/ 2147483647 h 678"/>
                <a:gd name="T20" fmla="*/ 2147483647 w 600"/>
                <a:gd name="T21" fmla="*/ 2147483647 h 678"/>
                <a:gd name="T22" fmla="*/ 2147483647 w 600"/>
                <a:gd name="T23" fmla="*/ 2147483647 h 678"/>
                <a:gd name="T24" fmla="*/ 2147483647 w 600"/>
                <a:gd name="T25" fmla="*/ 2147483647 h 678"/>
                <a:gd name="T26" fmla="*/ 2147483647 w 600"/>
                <a:gd name="T27" fmla="*/ 2147483647 h 678"/>
                <a:gd name="T28" fmla="*/ 2147483647 w 600"/>
                <a:gd name="T29" fmla="*/ 2147483647 h 678"/>
                <a:gd name="T30" fmla="*/ 2147483647 w 600"/>
                <a:gd name="T31" fmla="*/ 2147483647 h 678"/>
                <a:gd name="T32" fmla="*/ 2147483647 w 600"/>
                <a:gd name="T33" fmla="*/ 2147483647 h 678"/>
                <a:gd name="T34" fmla="*/ 2147483647 w 600"/>
                <a:gd name="T35" fmla="*/ 2147483647 h 678"/>
                <a:gd name="T36" fmla="*/ 2147483647 w 600"/>
                <a:gd name="T37" fmla="*/ 2147483647 h 678"/>
                <a:gd name="T38" fmla="*/ 2147483647 w 600"/>
                <a:gd name="T39" fmla="*/ 2147483647 h 678"/>
                <a:gd name="T40" fmla="*/ 2147483647 w 600"/>
                <a:gd name="T41" fmla="*/ 2147483647 h 678"/>
                <a:gd name="T42" fmla="*/ 2147483647 w 600"/>
                <a:gd name="T43" fmla="*/ 2147483647 h 678"/>
                <a:gd name="T44" fmla="*/ 2147483647 w 600"/>
                <a:gd name="T45" fmla="*/ 2147483647 h 678"/>
                <a:gd name="T46" fmla="*/ 2147483647 w 600"/>
                <a:gd name="T47" fmla="*/ 2147483647 h 678"/>
                <a:gd name="T48" fmla="*/ 2147483647 w 600"/>
                <a:gd name="T49" fmla="*/ 2147483647 h 678"/>
                <a:gd name="T50" fmla="*/ 2147483647 w 600"/>
                <a:gd name="T51" fmla="*/ 2147483647 h 678"/>
                <a:gd name="T52" fmla="*/ 2147483647 w 600"/>
                <a:gd name="T53" fmla="*/ 0 h 678"/>
                <a:gd name="T54" fmla="*/ 2147483647 w 600"/>
                <a:gd name="T55" fmla="*/ 2147483647 h 678"/>
                <a:gd name="T56" fmla="*/ 2147483647 w 600"/>
                <a:gd name="T57" fmla="*/ 2147483647 h 678"/>
                <a:gd name="T58" fmla="*/ 0 w 600"/>
                <a:gd name="T59" fmla="*/ 2147483647 h 678"/>
                <a:gd name="T60" fmla="*/ 2147483647 w 600"/>
                <a:gd name="T61" fmla="*/ 2147483647 h 678"/>
                <a:gd name="T62" fmla="*/ 2147483647 w 600"/>
                <a:gd name="T63" fmla="*/ 2147483647 h 678"/>
                <a:gd name="T64" fmla="*/ 2147483647 w 600"/>
                <a:gd name="T65" fmla="*/ 2147483647 h 678"/>
                <a:gd name="T66" fmla="*/ 2147483647 w 600"/>
                <a:gd name="T67" fmla="*/ 2147483647 h 678"/>
                <a:gd name="T68" fmla="*/ 2147483647 w 600"/>
                <a:gd name="T69" fmla="*/ 2147483647 h 678"/>
                <a:gd name="T70" fmla="*/ 2147483647 w 600"/>
                <a:gd name="T71" fmla="*/ 2147483647 h 678"/>
                <a:gd name="T72" fmla="*/ 2147483647 w 600"/>
                <a:gd name="T73" fmla="*/ 2147483647 h 678"/>
                <a:gd name="T74" fmla="*/ 2147483647 w 600"/>
                <a:gd name="T75" fmla="*/ 2147483647 h 678"/>
                <a:gd name="T76" fmla="*/ 2147483647 w 600"/>
                <a:gd name="T77" fmla="*/ 2147483647 h 678"/>
                <a:gd name="T78" fmla="*/ 2147483647 w 600"/>
                <a:gd name="T79" fmla="*/ 2147483647 h 678"/>
                <a:gd name="T80" fmla="*/ 2147483647 w 600"/>
                <a:gd name="T81" fmla="*/ 2147483647 h 678"/>
                <a:gd name="T82" fmla="*/ 2147483647 w 600"/>
                <a:gd name="T83" fmla="*/ 2147483647 h 678"/>
                <a:gd name="T84" fmla="*/ 2147483647 w 600"/>
                <a:gd name="T85" fmla="*/ 2147483647 h 678"/>
                <a:gd name="T86" fmla="*/ 2147483647 w 600"/>
                <a:gd name="T87" fmla="*/ 2147483647 h 678"/>
                <a:gd name="T88" fmla="*/ 2147483647 w 600"/>
                <a:gd name="T89" fmla="*/ 2147483647 h 678"/>
                <a:gd name="T90" fmla="*/ 2147483647 w 600"/>
                <a:gd name="T91" fmla="*/ 2147483647 h 678"/>
                <a:gd name="T92" fmla="*/ 2147483647 w 600"/>
                <a:gd name="T93" fmla="*/ 2147483647 h 678"/>
                <a:gd name="T94" fmla="*/ 2147483647 w 600"/>
                <a:gd name="T95" fmla="*/ 2147483647 h 678"/>
                <a:gd name="T96" fmla="*/ 2147483647 w 600"/>
                <a:gd name="T97" fmla="*/ 2147483647 h 678"/>
                <a:gd name="T98" fmla="*/ 2147483647 w 600"/>
                <a:gd name="T99" fmla="*/ 2147483647 h 678"/>
                <a:gd name="T100" fmla="*/ 2147483647 w 600"/>
                <a:gd name="T101" fmla="*/ 2147483647 h 678"/>
                <a:gd name="T102" fmla="*/ 2147483647 w 600"/>
                <a:gd name="T103" fmla="*/ 2147483647 h 678"/>
                <a:gd name="T104" fmla="*/ 2147483647 w 600"/>
                <a:gd name="T105" fmla="*/ 2147483647 h 678"/>
                <a:gd name="T106" fmla="*/ 2147483647 w 600"/>
                <a:gd name="T107" fmla="*/ 2147483647 h 678"/>
                <a:gd name="T108" fmla="*/ 2147483647 w 600"/>
                <a:gd name="T109" fmla="*/ 2147483647 h 678"/>
                <a:gd name="T110" fmla="*/ 2147483647 w 600"/>
                <a:gd name="T111" fmla="*/ 2147483647 h 678"/>
                <a:gd name="T112" fmla="*/ 2147483647 w 600"/>
                <a:gd name="T113" fmla="*/ 2147483647 h 678"/>
                <a:gd name="T114" fmla="*/ 2147483647 w 600"/>
                <a:gd name="T115" fmla="*/ 2147483647 h 678"/>
                <a:gd name="T116" fmla="*/ 2147483647 w 600"/>
                <a:gd name="T117" fmla="*/ 2147483647 h 678"/>
                <a:gd name="T118" fmla="*/ 2147483647 w 600"/>
                <a:gd name="T119" fmla="*/ 2147483647 h 678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600"/>
                <a:gd name="T181" fmla="*/ 0 h 678"/>
                <a:gd name="T182" fmla="*/ 600 w 600"/>
                <a:gd name="T183" fmla="*/ 678 h 678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600" h="678">
                  <a:moveTo>
                    <a:pt x="480" y="660"/>
                  </a:moveTo>
                  <a:lnTo>
                    <a:pt x="492" y="678"/>
                  </a:lnTo>
                  <a:lnTo>
                    <a:pt x="492" y="660"/>
                  </a:lnTo>
                  <a:lnTo>
                    <a:pt x="498" y="654"/>
                  </a:lnTo>
                  <a:lnTo>
                    <a:pt x="510" y="654"/>
                  </a:lnTo>
                  <a:lnTo>
                    <a:pt x="516" y="660"/>
                  </a:lnTo>
                  <a:lnTo>
                    <a:pt x="516" y="666"/>
                  </a:lnTo>
                  <a:lnTo>
                    <a:pt x="522" y="660"/>
                  </a:lnTo>
                  <a:lnTo>
                    <a:pt x="534" y="636"/>
                  </a:lnTo>
                  <a:lnTo>
                    <a:pt x="546" y="624"/>
                  </a:lnTo>
                  <a:lnTo>
                    <a:pt x="552" y="624"/>
                  </a:lnTo>
                  <a:lnTo>
                    <a:pt x="558" y="618"/>
                  </a:lnTo>
                  <a:lnTo>
                    <a:pt x="570" y="612"/>
                  </a:lnTo>
                  <a:lnTo>
                    <a:pt x="576" y="600"/>
                  </a:lnTo>
                  <a:lnTo>
                    <a:pt x="588" y="594"/>
                  </a:lnTo>
                  <a:lnTo>
                    <a:pt x="588" y="516"/>
                  </a:lnTo>
                  <a:lnTo>
                    <a:pt x="582" y="498"/>
                  </a:lnTo>
                  <a:lnTo>
                    <a:pt x="582" y="486"/>
                  </a:lnTo>
                  <a:lnTo>
                    <a:pt x="588" y="474"/>
                  </a:lnTo>
                  <a:lnTo>
                    <a:pt x="588" y="468"/>
                  </a:lnTo>
                  <a:lnTo>
                    <a:pt x="594" y="462"/>
                  </a:lnTo>
                  <a:lnTo>
                    <a:pt x="594" y="432"/>
                  </a:lnTo>
                  <a:lnTo>
                    <a:pt x="600" y="414"/>
                  </a:lnTo>
                  <a:lnTo>
                    <a:pt x="600" y="396"/>
                  </a:lnTo>
                  <a:lnTo>
                    <a:pt x="594" y="384"/>
                  </a:lnTo>
                  <a:lnTo>
                    <a:pt x="582" y="372"/>
                  </a:lnTo>
                  <a:lnTo>
                    <a:pt x="570" y="366"/>
                  </a:lnTo>
                  <a:lnTo>
                    <a:pt x="558" y="366"/>
                  </a:lnTo>
                  <a:lnTo>
                    <a:pt x="540" y="384"/>
                  </a:lnTo>
                  <a:lnTo>
                    <a:pt x="528" y="384"/>
                  </a:lnTo>
                  <a:lnTo>
                    <a:pt x="516" y="378"/>
                  </a:lnTo>
                  <a:lnTo>
                    <a:pt x="504" y="354"/>
                  </a:lnTo>
                  <a:lnTo>
                    <a:pt x="504" y="336"/>
                  </a:lnTo>
                  <a:lnTo>
                    <a:pt x="498" y="318"/>
                  </a:lnTo>
                  <a:lnTo>
                    <a:pt x="498" y="294"/>
                  </a:lnTo>
                  <a:lnTo>
                    <a:pt x="492" y="276"/>
                  </a:lnTo>
                  <a:lnTo>
                    <a:pt x="492" y="252"/>
                  </a:lnTo>
                  <a:lnTo>
                    <a:pt x="486" y="246"/>
                  </a:lnTo>
                  <a:lnTo>
                    <a:pt x="474" y="240"/>
                  </a:lnTo>
                  <a:lnTo>
                    <a:pt x="402" y="240"/>
                  </a:lnTo>
                  <a:lnTo>
                    <a:pt x="360" y="234"/>
                  </a:lnTo>
                  <a:lnTo>
                    <a:pt x="324" y="222"/>
                  </a:lnTo>
                  <a:lnTo>
                    <a:pt x="318" y="216"/>
                  </a:lnTo>
                  <a:lnTo>
                    <a:pt x="312" y="204"/>
                  </a:lnTo>
                  <a:lnTo>
                    <a:pt x="312" y="162"/>
                  </a:lnTo>
                  <a:lnTo>
                    <a:pt x="318" y="150"/>
                  </a:lnTo>
                  <a:lnTo>
                    <a:pt x="318" y="132"/>
                  </a:lnTo>
                  <a:lnTo>
                    <a:pt x="306" y="132"/>
                  </a:lnTo>
                  <a:lnTo>
                    <a:pt x="306" y="96"/>
                  </a:lnTo>
                  <a:lnTo>
                    <a:pt x="294" y="90"/>
                  </a:lnTo>
                  <a:lnTo>
                    <a:pt x="288" y="84"/>
                  </a:lnTo>
                  <a:lnTo>
                    <a:pt x="288" y="78"/>
                  </a:lnTo>
                  <a:lnTo>
                    <a:pt x="270" y="42"/>
                  </a:lnTo>
                  <a:lnTo>
                    <a:pt x="216" y="0"/>
                  </a:lnTo>
                  <a:lnTo>
                    <a:pt x="138" y="12"/>
                  </a:lnTo>
                  <a:lnTo>
                    <a:pt x="36" y="30"/>
                  </a:lnTo>
                  <a:lnTo>
                    <a:pt x="30" y="60"/>
                  </a:lnTo>
                  <a:lnTo>
                    <a:pt x="18" y="72"/>
                  </a:lnTo>
                  <a:lnTo>
                    <a:pt x="6" y="78"/>
                  </a:lnTo>
                  <a:lnTo>
                    <a:pt x="0" y="84"/>
                  </a:lnTo>
                  <a:lnTo>
                    <a:pt x="0" y="96"/>
                  </a:lnTo>
                  <a:lnTo>
                    <a:pt x="12" y="120"/>
                  </a:lnTo>
                  <a:lnTo>
                    <a:pt x="12" y="126"/>
                  </a:lnTo>
                  <a:lnTo>
                    <a:pt x="18" y="132"/>
                  </a:lnTo>
                  <a:lnTo>
                    <a:pt x="18" y="156"/>
                  </a:lnTo>
                  <a:lnTo>
                    <a:pt x="6" y="228"/>
                  </a:lnTo>
                  <a:lnTo>
                    <a:pt x="6" y="246"/>
                  </a:lnTo>
                  <a:lnTo>
                    <a:pt x="24" y="264"/>
                  </a:lnTo>
                  <a:lnTo>
                    <a:pt x="24" y="270"/>
                  </a:lnTo>
                  <a:lnTo>
                    <a:pt x="30" y="276"/>
                  </a:lnTo>
                  <a:lnTo>
                    <a:pt x="36" y="288"/>
                  </a:lnTo>
                  <a:lnTo>
                    <a:pt x="48" y="294"/>
                  </a:lnTo>
                  <a:lnTo>
                    <a:pt x="54" y="306"/>
                  </a:lnTo>
                  <a:lnTo>
                    <a:pt x="60" y="312"/>
                  </a:lnTo>
                  <a:lnTo>
                    <a:pt x="84" y="324"/>
                  </a:lnTo>
                  <a:lnTo>
                    <a:pt x="102" y="342"/>
                  </a:lnTo>
                  <a:lnTo>
                    <a:pt x="114" y="348"/>
                  </a:lnTo>
                  <a:lnTo>
                    <a:pt x="120" y="366"/>
                  </a:lnTo>
                  <a:lnTo>
                    <a:pt x="126" y="366"/>
                  </a:lnTo>
                  <a:lnTo>
                    <a:pt x="132" y="372"/>
                  </a:lnTo>
                  <a:lnTo>
                    <a:pt x="168" y="390"/>
                  </a:lnTo>
                  <a:lnTo>
                    <a:pt x="198" y="390"/>
                  </a:lnTo>
                  <a:lnTo>
                    <a:pt x="210" y="396"/>
                  </a:lnTo>
                  <a:lnTo>
                    <a:pt x="216" y="402"/>
                  </a:lnTo>
                  <a:lnTo>
                    <a:pt x="228" y="408"/>
                  </a:lnTo>
                  <a:lnTo>
                    <a:pt x="234" y="414"/>
                  </a:lnTo>
                  <a:lnTo>
                    <a:pt x="240" y="414"/>
                  </a:lnTo>
                  <a:lnTo>
                    <a:pt x="246" y="420"/>
                  </a:lnTo>
                  <a:lnTo>
                    <a:pt x="258" y="426"/>
                  </a:lnTo>
                  <a:lnTo>
                    <a:pt x="276" y="438"/>
                  </a:lnTo>
                  <a:lnTo>
                    <a:pt x="312" y="456"/>
                  </a:lnTo>
                  <a:lnTo>
                    <a:pt x="318" y="462"/>
                  </a:lnTo>
                  <a:lnTo>
                    <a:pt x="330" y="462"/>
                  </a:lnTo>
                  <a:lnTo>
                    <a:pt x="342" y="468"/>
                  </a:lnTo>
                  <a:lnTo>
                    <a:pt x="360" y="474"/>
                  </a:lnTo>
                  <a:lnTo>
                    <a:pt x="372" y="480"/>
                  </a:lnTo>
                  <a:lnTo>
                    <a:pt x="378" y="486"/>
                  </a:lnTo>
                  <a:lnTo>
                    <a:pt x="372" y="492"/>
                  </a:lnTo>
                  <a:lnTo>
                    <a:pt x="372" y="504"/>
                  </a:lnTo>
                  <a:lnTo>
                    <a:pt x="366" y="510"/>
                  </a:lnTo>
                  <a:lnTo>
                    <a:pt x="360" y="522"/>
                  </a:lnTo>
                  <a:lnTo>
                    <a:pt x="366" y="528"/>
                  </a:lnTo>
                  <a:lnTo>
                    <a:pt x="372" y="540"/>
                  </a:lnTo>
                  <a:lnTo>
                    <a:pt x="372" y="546"/>
                  </a:lnTo>
                  <a:lnTo>
                    <a:pt x="366" y="552"/>
                  </a:lnTo>
                  <a:lnTo>
                    <a:pt x="348" y="552"/>
                  </a:lnTo>
                  <a:lnTo>
                    <a:pt x="348" y="588"/>
                  </a:lnTo>
                  <a:lnTo>
                    <a:pt x="342" y="594"/>
                  </a:lnTo>
                  <a:lnTo>
                    <a:pt x="336" y="606"/>
                  </a:lnTo>
                  <a:lnTo>
                    <a:pt x="330" y="612"/>
                  </a:lnTo>
                  <a:lnTo>
                    <a:pt x="324" y="624"/>
                  </a:lnTo>
                  <a:lnTo>
                    <a:pt x="324" y="636"/>
                  </a:lnTo>
                  <a:lnTo>
                    <a:pt x="330" y="642"/>
                  </a:lnTo>
                  <a:lnTo>
                    <a:pt x="354" y="642"/>
                  </a:lnTo>
                  <a:lnTo>
                    <a:pt x="366" y="636"/>
                  </a:lnTo>
                  <a:lnTo>
                    <a:pt x="372" y="636"/>
                  </a:lnTo>
                  <a:lnTo>
                    <a:pt x="384" y="642"/>
                  </a:lnTo>
                  <a:lnTo>
                    <a:pt x="390" y="648"/>
                  </a:lnTo>
                  <a:lnTo>
                    <a:pt x="402" y="654"/>
                  </a:lnTo>
                  <a:lnTo>
                    <a:pt x="420" y="660"/>
                  </a:lnTo>
                  <a:lnTo>
                    <a:pt x="480" y="66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lumMod val="50000"/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24" name="Papua New Guinea" descr="© INSCALE GmbH, 05.05.2010&#10;http://www.presentationload.com/">
              <a:extLst>
                <a:ext uri="{FF2B5EF4-FFF2-40B4-BE49-F238E27FC236}">
                  <a16:creationId xmlns:a16="http://schemas.microsoft.com/office/drawing/2014/main" id="{2BE75FE1-19FA-41C3-9F8B-B12A3608BD90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9974638" y="4589024"/>
              <a:ext cx="482621" cy="325330"/>
            </a:xfrm>
            <a:custGeom>
              <a:avLst/>
              <a:gdLst>
                <a:gd name="T0" fmla="*/ 2147483647 w 1086"/>
                <a:gd name="T1" fmla="*/ 2147483647 h 726"/>
                <a:gd name="T2" fmla="*/ 2147483647 w 1086"/>
                <a:gd name="T3" fmla="*/ 2147483647 h 726"/>
                <a:gd name="T4" fmla="*/ 2147483647 w 1086"/>
                <a:gd name="T5" fmla="*/ 2147483647 h 726"/>
                <a:gd name="T6" fmla="*/ 2147483647 w 1086"/>
                <a:gd name="T7" fmla="*/ 2147483647 h 726"/>
                <a:gd name="T8" fmla="*/ 2147483647 w 1086"/>
                <a:gd name="T9" fmla="*/ 2147483647 h 726"/>
                <a:gd name="T10" fmla="*/ 2147483647 w 1086"/>
                <a:gd name="T11" fmla="*/ 2147483647 h 726"/>
                <a:gd name="T12" fmla="*/ 2147483647 w 1086"/>
                <a:gd name="T13" fmla="*/ 2147483647 h 726"/>
                <a:gd name="T14" fmla="*/ 2147483647 w 1086"/>
                <a:gd name="T15" fmla="*/ 2147483647 h 726"/>
                <a:gd name="T16" fmla="*/ 2147483647 w 1086"/>
                <a:gd name="T17" fmla="*/ 2147483647 h 726"/>
                <a:gd name="T18" fmla="*/ 2147483647 w 1086"/>
                <a:gd name="T19" fmla="*/ 2147483647 h 726"/>
                <a:gd name="T20" fmla="*/ 2147483647 w 1086"/>
                <a:gd name="T21" fmla="*/ 2147483647 h 726"/>
                <a:gd name="T22" fmla="*/ 2147483647 w 1086"/>
                <a:gd name="T23" fmla="*/ 2147483647 h 726"/>
                <a:gd name="T24" fmla="*/ 2147483647 w 1086"/>
                <a:gd name="T25" fmla="*/ 2147483647 h 726"/>
                <a:gd name="T26" fmla="*/ 2147483647 w 1086"/>
                <a:gd name="T27" fmla="*/ 2147483647 h 726"/>
                <a:gd name="T28" fmla="*/ 2147483647 w 1086"/>
                <a:gd name="T29" fmla="*/ 2147483647 h 726"/>
                <a:gd name="T30" fmla="*/ 2147483647 w 1086"/>
                <a:gd name="T31" fmla="*/ 2147483647 h 726"/>
                <a:gd name="T32" fmla="*/ 2147483647 w 1086"/>
                <a:gd name="T33" fmla="*/ 2147483647 h 726"/>
                <a:gd name="T34" fmla="*/ 2147483647 w 1086"/>
                <a:gd name="T35" fmla="*/ 2147483647 h 726"/>
                <a:gd name="T36" fmla="*/ 2147483647 w 1086"/>
                <a:gd name="T37" fmla="*/ 2147483647 h 726"/>
                <a:gd name="T38" fmla="*/ 2147483647 w 1086"/>
                <a:gd name="T39" fmla="*/ 2147483647 h 726"/>
                <a:gd name="T40" fmla="*/ 2147483647 w 1086"/>
                <a:gd name="T41" fmla="*/ 2147483647 h 726"/>
                <a:gd name="T42" fmla="*/ 2147483647 w 1086"/>
                <a:gd name="T43" fmla="*/ 2147483647 h 726"/>
                <a:gd name="T44" fmla="*/ 2147483647 w 1086"/>
                <a:gd name="T45" fmla="*/ 2147483647 h 726"/>
                <a:gd name="T46" fmla="*/ 2147483647 w 1086"/>
                <a:gd name="T47" fmla="*/ 2147483647 h 726"/>
                <a:gd name="T48" fmla="*/ 2147483647 w 1086"/>
                <a:gd name="T49" fmla="*/ 2147483647 h 726"/>
                <a:gd name="T50" fmla="*/ 2147483647 w 1086"/>
                <a:gd name="T51" fmla="*/ 2147483647 h 726"/>
                <a:gd name="T52" fmla="*/ 2147483647 w 1086"/>
                <a:gd name="T53" fmla="*/ 2147483647 h 726"/>
                <a:gd name="T54" fmla="*/ 2147483647 w 1086"/>
                <a:gd name="T55" fmla="*/ 2147483647 h 726"/>
                <a:gd name="T56" fmla="*/ 2147483647 w 1086"/>
                <a:gd name="T57" fmla="*/ 2147483647 h 726"/>
                <a:gd name="T58" fmla="*/ 2147483647 w 1086"/>
                <a:gd name="T59" fmla="*/ 2147483647 h 726"/>
                <a:gd name="T60" fmla="*/ 2147483647 w 1086"/>
                <a:gd name="T61" fmla="*/ 2147483647 h 726"/>
                <a:gd name="T62" fmla="*/ 2147483647 w 1086"/>
                <a:gd name="T63" fmla="*/ 2147483647 h 726"/>
                <a:gd name="T64" fmla="*/ 2147483647 w 1086"/>
                <a:gd name="T65" fmla="*/ 2147483647 h 726"/>
                <a:gd name="T66" fmla="*/ 2147483647 w 1086"/>
                <a:gd name="T67" fmla="*/ 2147483647 h 726"/>
                <a:gd name="T68" fmla="*/ 2147483647 w 1086"/>
                <a:gd name="T69" fmla="*/ 2147483647 h 726"/>
                <a:gd name="T70" fmla="*/ 2147483647 w 1086"/>
                <a:gd name="T71" fmla="*/ 2147483647 h 726"/>
                <a:gd name="T72" fmla="*/ 2147483647 w 1086"/>
                <a:gd name="T73" fmla="*/ 2147483647 h 726"/>
                <a:gd name="T74" fmla="*/ 2147483647 w 1086"/>
                <a:gd name="T75" fmla="*/ 2147483647 h 726"/>
                <a:gd name="T76" fmla="*/ 2147483647 w 1086"/>
                <a:gd name="T77" fmla="*/ 2147483647 h 726"/>
                <a:gd name="T78" fmla="*/ 2147483647 w 1086"/>
                <a:gd name="T79" fmla="*/ 2147483647 h 726"/>
                <a:gd name="T80" fmla="*/ 2147483647 w 1086"/>
                <a:gd name="T81" fmla="*/ 2147483647 h 726"/>
                <a:gd name="T82" fmla="*/ 2147483647 w 1086"/>
                <a:gd name="T83" fmla="*/ 2147483647 h 726"/>
                <a:gd name="T84" fmla="*/ 2147483647 w 1086"/>
                <a:gd name="T85" fmla="*/ 2147483647 h 726"/>
                <a:gd name="T86" fmla="*/ 2147483647 w 1086"/>
                <a:gd name="T87" fmla="*/ 2147483647 h 726"/>
                <a:gd name="T88" fmla="*/ 2147483647 w 1086"/>
                <a:gd name="T89" fmla="*/ 2147483647 h 726"/>
                <a:gd name="T90" fmla="*/ 2147483647 w 1086"/>
                <a:gd name="T91" fmla="*/ 2147483647 h 726"/>
                <a:gd name="T92" fmla="*/ 2147483647 w 1086"/>
                <a:gd name="T93" fmla="*/ 2147483647 h 726"/>
                <a:gd name="T94" fmla="*/ 2147483647 w 1086"/>
                <a:gd name="T95" fmla="*/ 2147483647 h 726"/>
                <a:gd name="T96" fmla="*/ 2147483647 w 1086"/>
                <a:gd name="T97" fmla="*/ 2147483647 h 726"/>
                <a:gd name="T98" fmla="*/ 2147483647 w 1086"/>
                <a:gd name="T99" fmla="*/ 2147483647 h 726"/>
                <a:gd name="T100" fmla="*/ 2147483647 w 1086"/>
                <a:gd name="T101" fmla="*/ 2147483647 h 726"/>
                <a:gd name="T102" fmla="*/ 2147483647 w 1086"/>
                <a:gd name="T103" fmla="*/ 2147483647 h 726"/>
                <a:gd name="T104" fmla="*/ 2147483647 w 1086"/>
                <a:gd name="T105" fmla="*/ 2147483647 h 726"/>
                <a:gd name="T106" fmla="*/ 2147483647 w 1086"/>
                <a:gd name="T107" fmla="*/ 2147483647 h 726"/>
                <a:gd name="T108" fmla="*/ 2147483647 w 1086"/>
                <a:gd name="T109" fmla="*/ 2147483647 h 726"/>
                <a:gd name="T110" fmla="*/ 2147483647 w 1086"/>
                <a:gd name="T111" fmla="*/ 2147483647 h 726"/>
                <a:gd name="T112" fmla="*/ 2147483647 w 1086"/>
                <a:gd name="T113" fmla="*/ 2147483647 h 72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086"/>
                <a:gd name="T172" fmla="*/ 0 h 726"/>
                <a:gd name="T173" fmla="*/ 1086 w 1086"/>
                <a:gd name="T174" fmla="*/ 726 h 72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086" h="726">
                  <a:moveTo>
                    <a:pt x="486" y="0"/>
                  </a:moveTo>
                  <a:lnTo>
                    <a:pt x="462" y="0"/>
                  </a:lnTo>
                  <a:lnTo>
                    <a:pt x="450" y="6"/>
                  </a:lnTo>
                  <a:lnTo>
                    <a:pt x="444" y="12"/>
                  </a:lnTo>
                  <a:lnTo>
                    <a:pt x="432" y="18"/>
                  </a:lnTo>
                  <a:lnTo>
                    <a:pt x="462" y="36"/>
                  </a:lnTo>
                  <a:lnTo>
                    <a:pt x="474" y="36"/>
                  </a:lnTo>
                  <a:lnTo>
                    <a:pt x="486" y="30"/>
                  </a:lnTo>
                  <a:lnTo>
                    <a:pt x="498" y="18"/>
                  </a:lnTo>
                  <a:lnTo>
                    <a:pt x="492" y="6"/>
                  </a:lnTo>
                  <a:lnTo>
                    <a:pt x="486" y="0"/>
                  </a:lnTo>
                  <a:close/>
                  <a:moveTo>
                    <a:pt x="756" y="216"/>
                  </a:moveTo>
                  <a:lnTo>
                    <a:pt x="750" y="222"/>
                  </a:lnTo>
                  <a:lnTo>
                    <a:pt x="750" y="228"/>
                  </a:lnTo>
                  <a:lnTo>
                    <a:pt x="756" y="234"/>
                  </a:lnTo>
                  <a:lnTo>
                    <a:pt x="768" y="240"/>
                  </a:lnTo>
                  <a:lnTo>
                    <a:pt x="774" y="246"/>
                  </a:lnTo>
                  <a:lnTo>
                    <a:pt x="774" y="264"/>
                  </a:lnTo>
                  <a:lnTo>
                    <a:pt x="702" y="300"/>
                  </a:lnTo>
                  <a:lnTo>
                    <a:pt x="666" y="300"/>
                  </a:lnTo>
                  <a:lnTo>
                    <a:pt x="630" y="312"/>
                  </a:lnTo>
                  <a:lnTo>
                    <a:pt x="594" y="330"/>
                  </a:lnTo>
                  <a:lnTo>
                    <a:pt x="588" y="336"/>
                  </a:lnTo>
                  <a:lnTo>
                    <a:pt x="570" y="336"/>
                  </a:lnTo>
                  <a:lnTo>
                    <a:pt x="564" y="342"/>
                  </a:lnTo>
                  <a:lnTo>
                    <a:pt x="588" y="378"/>
                  </a:lnTo>
                  <a:lnTo>
                    <a:pt x="684" y="378"/>
                  </a:lnTo>
                  <a:lnTo>
                    <a:pt x="702" y="366"/>
                  </a:lnTo>
                  <a:lnTo>
                    <a:pt x="738" y="366"/>
                  </a:lnTo>
                  <a:lnTo>
                    <a:pt x="750" y="360"/>
                  </a:lnTo>
                  <a:lnTo>
                    <a:pt x="774" y="336"/>
                  </a:lnTo>
                  <a:lnTo>
                    <a:pt x="774" y="330"/>
                  </a:lnTo>
                  <a:lnTo>
                    <a:pt x="804" y="324"/>
                  </a:lnTo>
                  <a:lnTo>
                    <a:pt x="798" y="300"/>
                  </a:lnTo>
                  <a:lnTo>
                    <a:pt x="822" y="300"/>
                  </a:lnTo>
                  <a:lnTo>
                    <a:pt x="822" y="288"/>
                  </a:lnTo>
                  <a:lnTo>
                    <a:pt x="828" y="258"/>
                  </a:lnTo>
                  <a:lnTo>
                    <a:pt x="828" y="228"/>
                  </a:lnTo>
                  <a:lnTo>
                    <a:pt x="822" y="198"/>
                  </a:lnTo>
                  <a:lnTo>
                    <a:pt x="816" y="192"/>
                  </a:lnTo>
                  <a:lnTo>
                    <a:pt x="804" y="186"/>
                  </a:lnTo>
                  <a:lnTo>
                    <a:pt x="792" y="192"/>
                  </a:lnTo>
                  <a:lnTo>
                    <a:pt x="786" y="198"/>
                  </a:lnTo>
                  <a:lnTo>
                    <a:pt x="762" y="210"/>
                  </a:lnTo>
                  <a:lnTo>
                    <a:pt x="756" y="216"/>
                  </a:lnTo>
                  <a:close/>
                  <a:moveTo>
                    <a:pt x="834" y="132"/>
                  </a:moveTo>
                  <a:lnTo>
                    <a:pt x="822" y="132"/>
                  </a:lnTo>
                  <a:lnTo>
                    <a:pt x="816" y="120"/>
                  </a:lnTo>
                  <a:lnTo>
                    <a:pt x="804" y="108"/>
                  </a:lnTo>
                  <a:lnTo>
                    <a:pt x="792" y="102"/>
                  </a:lnTo>
                  <a:lnTo>
                    <a:pt x="786" y="90"/>
                  </a:lnTo>
                  <a:lnTo>
                    <a:pt x="774" y="78"/>
                  </a:lnTo>
                  <a:lnTo>
                    <a:pt x="768" y="78"/>
                  </a:lnTo>
                  <a:lnTo>
                    <a:pt x="762" y="72"/>
                  </a:lnTo>
                  <a:lnTo>
                    <a:pt x="756" y="72"/>
                  </a:lnTo>
                  <a:lnTo>
                    <a:pt x="732" y="36"/>
                  </a:lnTo>
                  <a:lnTo>
                    <a:pt x="720" y="84"/>
                  </a:lnTo>
                  <a:lnTo>
                    <a:pt x="762" y="96"/>
                  </a:lnTo>
                  <a:lnTo>
                    <a:pt x="816" y="150"/>
                  </a:lnTo>
                  <a:lnTo>
                    <a:pt x="828" y="150"/>
                  </a:lnTo>
                  <a:lnTo>
                    <a:pt x="834" y="156"/>
                  </a:lnTo>
                  <a:lnTo>
                    <a:pt x="846" y="162"/>
                  </a:lnTo>
                  <a:lnTo>
                    <a:pt x="852" y="174"/>
                  </a:lnTo>
                  <a:lnTo>
                    <a:pt x="852" y="180"/>
                  </a:lnTo>
                  <a:lnTo>
                    <a:pt x="858" y="192"/>
                  </a:lnTo>
                  <a:lnTo>
                    <a:pt x="852" y="204"/>
                  </a:lnTo>
                  <a:lnTo>
                    <a:pt x="852" y="240"/>
                  </a:lnTo>
                  <a:lnTo>
                    <a:pt x="858" y="252"/>
                  </a:lnTo>
                  <a:lnTo>
                    <a:pt x="864" y="258"/>
                  </a:lnTo>
                  <a:lnTo>
                    <a:pt x="882" y="258"/>
                  </a:lnTo>
                  <a:lnTo>
                    <a:pt x="894" y="246"/>
                  </a:lnTo>
                  <a:lnTo>
                    <a:pt x="900" y="234"/>
                  </a:lnTo>
                  <a:lnTo>
                    <a:pt x="900" y="222"/>
                  </a:lnTo>
                  <a:lnTo>
                    <a:pt x="888" y="186"/>
                  </a:lnTo>
                  <a:lnTo>
                    <a:pt x="876" y="174"/>
                  </a:lnTo>
                  <a:lnTo>
                    <a:pt x="864" y="156"/>
                  </a:lnTo>
                  <a:lnTo>
                    <a:pt x="852" y="150"/>
                  </a:lnTo>
                  <a:lnTo>
                    <a:pt x="846" y="138"/>
                  </a:lnTo>
                  <a:lnTo>
                    <a:pt x="834" y="132"/>
                  </a:lnTo>
                  <a:close/>
                  <a:moveTo>
                    <a:pt x="1086" y="360"/>
                  </a:moveTo>
                  <a:lnTo>
                    <a:pt x="1020" y="294"/>
                  </a:lnTo>
                  <a:lnTo>
                    <a:pt x="1020" y="288"/>
                  </a:lnTo>
                  <a:lnTo>
                    <a:pt x="1002" y="270"/>
                  </a:lnTo>
                  <a:lnTo>
                    <a:pt x="984" y="270"/>
                  </a:lnTo>
                  <a:lnTo>
                    <a:pt x="978" y="276"/>
                  </a:lnTo>
                  <a:lnTo>
                    <a:pt x="978" y="300"/>
                  </a:lnTo>
                  <a:lnTo>
                    <a:pt x="996" y="330"/>
                  </a:lnTo>
                  <a:lnTo>
                    <a:pt x="1020" y="378"/>
                  </a:lnTo>
                  <a:lnTo>
                    <a:pt x="1086" y="438"/>
                  </a:lnTo>
                  <a:lnTo>
                    <a:pt x="1086" y="360"/>
                  </a:lnTo>
                  <a:close/>
                  <a:moveTo>
                    <a:pt x="672" y="672"/>
                  </a:moveTo>
                  <a:lnTo>
                    <a:pt x="630" y="642"/>
                  </a:lnTo>
                  <a:lnTo>
                    <a:pt x="648" y="630"/>
                  </a:lnTo>
                  <a:lnTo>
                    <a:pt x="636" y="630"/>
                  </a:lnTo>
                  <a:lnTo>
                    <a:pt x="624" y="624"/>
                  </a:lnTo>
                  <a:lnTo>
                    <a:pt x="612" y="624"/>
                  </a:lnTo>
                  <a:lnTo>
                    <a:pt x="600" y="618"/>
                  </a:lnTo>
                  <a:lnTo>
                    <a:pt x="594" y="606"/>
                  </a:lnTo>
                  <a:lnTo>
                    <a:pt x="594" y="594"/>
                  </a:lnTo>
                  <a:lnTo>
                    <a:pt x="600" y="582"/>
                  </a:lnTo>
                  <a:lnTo>
                    <a:pt x="600" y="564"/>
                  </a:lnTo>
                  <a:lnTo>
                    <a:pt x="588" y="570"/>
                  </a:lnTo>
                  <a:lnTo>
                    <a:pt x="582" y="570"/>
                  </a:lnTo>
                  <a:lnTo>
                    <a:pt x="570" y="576"/>
                  </a:lnTo>
                  <a:lnTo>
                    <a:pt x="564" y="576"/>
                  </a:lnTo>
                  <a:lnTo>
                    <a:pt x="552" y="582"/>
                  </a:lnTo>
                  <a:lnTo>
                    <a:pt x="552" y="552"/>
                  </a:lnTo>
                  <a:lnTo>
                    <a:pt x="528" y="540"/>
                  </a:lnTo>
                  <a:lnTo>
                    <a:pt x="528" y="492"/>
                  </a:lnTo>
                  <a:lnTo>
                    <a:pt x="474" y="456"/>
                  </a:lnTo>
                  <a:lnTo>
                    <a:pt x="450" y="402"/>
                  </a:lnTo>
                  <a:lnTo>
                    <a:pt x="474" y="390"/>
                  </a:lnTo>
                  <a:lnTo>
                    <a:pt x="480" y="384"/>
                  </a:lnTo>
                  <a:lnTo>
                    <a:pt x="492" y="378"/>
                  </a:lnTo>
                  <a:lnTo>
                    <a:pt x="504" y="366"/>
                  </a:lnTo>
                  <a:lnTo>
                    <a:pt x="504" y="360"/>
                  </a:lnTo>
                  <a:lnTo>
                    <a:pt x="492" y="336"/>
                  </a:lnTo>
                  <a:lnTo>
                    <a:pt x="468" y="324"/>
                  </a:lnTo>
                  <a:lnTo>
                    <a:pt x="462" y="318"/>
                  </a:lnTo>
                  <a:lnTo>
                    <a:pt x="456" y="318"/>
                  </a:lnTo>
                  <a:lnTo>
                    <a:pt x="450" y="312"/>
                  </a:lnTo>
                  <a:lnTo>
                    <a:pt x="438" y="312"/>
                  </a:lnTo>
                  <a:lnTo>
                    <a:pt x="402" y="300"/>
                  </a:lnTo>
                  <a:lnTo>
                    <a:pt x="390" y="300"/>
                  </a:lnTo>
                  <a:lnTo>
                    <a:pt x="378" y="294"/>
                  </a:lnTo>
                  <a:lnTo>
                    <a:pt x="372" y="294"/>
                  </a:lnTo>
                  <a:lnTo>
                    <a:pt x="372" y="234"/>
                  </a:lnTo>
                  <a:lnTo>
                    <a:pt x="366" y="222"/>
                  </a:lnTo>
                  <a:lnTo>
                    <a:pt x="354" y="210"/>
                  </a:lnTo>
                  <a:lnTo>
                    <a:pt x="342" y="210"/>
                  </a:lnTo>
                  <a:lnTo>
                    <a:pt x="288" y="156"/>
                  </a:lnTo>
                  <a:lnTo>
                    <a:pt x="252" y="162"/>
                  </a:lnTo>
                  <a:lnTo>
                    <a:pt x="216" y="126"/>
                  </a:lnTo>
                  <a:lnTo>
                    <a:pt x="186" y="120"/>
                  </a:lnTo>
                  <a:lnTo>
                    <a:pt x="66" y="60"/>
                  </a:lnTo>
                  <a:lnTo>
                    <a:pt x="42" y="72"/>
                  </a:lnTo>
                  <a:lnTo>
                    <a:pt x="0" y="42"/>
                  </a:lnTo>
                  <a:lnTo>
                    <a:pt x="42" y="72"/>
                  </a:lnTo>
                  <a:lnTo>
                    <a:pt x="36" y="102"/>
                  </a:lnTo>
                  <a:lnTo>
                    <a:pt x="36" y="240"/>
                  </a:lnTo>
                  <a:lnTo>
                    <a:pt x="30" y="258"/>
                  </a:lnTo>
                  <a:lnTo>
                    <a:pt x="30" y="372"/>
                  </a:lnTo>
                  <a:lnTo>
                    <a:pt x="24" y="378"/>
                  </a:lnTo>
                  <a:lnTo>
                    <a:pt x="12" y="384"/>
                  </a:lnTo>
                  <a:lnTo>
                    <a:pt x="0" y="396"/>
                  </a:lnTo>
                  <a:lnTo>
                    <a:pt x="0" y="402"/>
                  </a:lnTo>
                  <a:lnTo>
                    <a:pt x="6" y="408"/>
                  </a:lnTo>
                  <a:lnTo>
                    <a:pt x="18" y="414"/>
                  </a:lnTo>
                  <a:lnTo>
                    <a:pt x="30" y="414"/>
                  </a:lnTo>
                  <a:lnTo>
                    <a:pt x="30" y="444"/>
                  </a:lnTo>
                  <a:lnTo>
                    <a:pt x="24" y="456"/>
                  </a:lnTo>
                  <a:lnTo>
                    <a:pt x="24" y="480"/>
                  </a:lnTo>
                  <a:lnTo>
                    <a:pt x="18" y="492"/>
                  </a:lnTo>
                  <a:lnTo>
                    <a:pt x="18" y="504"/>
                  </a:lnTo>
                  <a:lnTo>
                    <a:pt x="12" y="510"/>
                  </a:lnTo>
                  <a:lnTo>
                    <a:pt x="12" y="516"/>
                  </a:lnTo>
                  <a:lnTo>
                    <a:pt x="18" y="540"/>
                  </a:lnTo>
                  <a:lnTo>
                    <a:pt x="18" y="588"/>
                  </a:lnTo>
                  <a:lnTo>
                    <a:pt x="30" y="594"/>
                  </a:lnTo>
                  <a:lnTo>
                    <a:pt x="48" y="594"/>
                  </a:lnTo>
                  <a:lnTo>
                    <a:pt x="60" y="588"/>
                  </a:lnTo>
                  <a:lnTo>
                    <a:pt x="90" y="588"/>
                  </a:lnTo>
                  <a:lnTo>
                    <a:pt x="96" y="582"/>
                  </a:lnTo>
                  <a:lnTo>
                    <a:pt x="102" y="582"/>
                  </a:lnTo>
                  <a:lnTo>
                    <a:pt x="126" y="600"/>
                  </a:lnTo>
                  <a:lnTo>
                    <a:pt x="132" y="600"/>
                  </a:lnTo>
                  <a:lnTo>
                    <a:pt x="138" y="594"/>
                  </a:lnTo>
                  <a:lnTo>
                    <a:pt x="156" y="588"/>
                  </a:lnTo>
                  <a:lnTo>
                    <a:pt x="168" y="582"/>
                  </a:lnTo>
                  <a:lnTo>
                    <a:pt x="180" y="570"/>
                  </a:lnTo>
                  <a:lnTo>
                    <a:pt x="180" y="564"/>
                  </a:lnTo>
                  <a:lnTo>
                    <a:pt x="168" y="552"/>
                  </a:lnTo>
                  <a:lnTo>
                    <a:pt x="150" y="540"/>
                  </a:lnTo>
                  <a:lnTo>
                    <a:pt x="138" y="534"/>
                  </a:lnTo>
                  <a:lnTo>
                    <a:pt x="120" y="522"/>
                  </a:lnTo>
                  <a:lnTo>
                    <a:pt x="108" y="516"/>
                  </a:lnTo>
                  <a:lnTo>
                    <a:pt x="102" y="510"/>
                  </a:lnTo>
                  <a:lnTo>
                    <a:pt x="96" y="510"/>
                  </a:lnTo>
                  <a:lnTo>
                    <a:pt x="108" y="510"/>
                  </a:lnTo>
                  <a:lnTo>
                    <a:pt x="138" y="516"/>
                  </a:lnTo>
                  <a:lnTo>
                    <a:pt x="204" y="516"/>
                  </a:lnTo>
                  <a:lnTo>
                    <a:pt x="204" y="510"/>
                  </a:lnTo>
                  <a:lnTo>
                    <a:pt x="198" y="504"/>
                  </a:lnTo>
                  <a:lnTo>
                    <a:pt x="198" y="498"/>
                  </a:lnTo>
                  <a:lnTo>
                    <a:pt x="186" y="486"/>
                  </a:lnTo>
                  <a:lnTo>
                    <a:pt x="192" y="492"/>
                  </a:lnTo>
                  <a:lnTo>
                    <a:pt x="204" y="492"/>
                  </a:lnTo>
                  <a:lnTo>
                    <a:pt x="210" y="498"/>
                  </a:lnTo>
                  <a:lnTo>
                    <a:pt x="216" y="498"/>
                  </a:lnTo>
                  <a:lnTo>
                    <a:pt x="222" y="492"/>
                  </a:lnTo>
                  <a:lnTo>
                    <a:pt x="222" y="486"/>
                  </a:lnTo>
                  <a:lnTo>
                    <a:pt x="216" y="480"/>
                  </a:lnTo>
                  <a:lnTo>
                    <a:pt x="216" y="468"/>
                  </a:lnTo>
                  <a:lnTo>
                    <a:pt x="210" y="462"/>
                  </a:lnTo>
                  <a:lnTo>
                    <a:pt x="222" y="468"/>
                  </a:lnTo>
                  <a:lnTo>
                    <a:pt x="228" y="474"/>
                  </a:lnTo>
                  <a:lnTo>
                    <a:pt x="246" y="474"/>
                  </a:lnTo>
                  <a:lnTo>
                    <a:pt x="252" y="468"/>
                  </a:lnTo>
                  <a:lnTo>
                    <a:pt x="264" y="462"/>
                  </a:lnTo>
                  <a:lnTo>
                    <a:pt x="270" y="456"/>
                  </a:lnTo>
                  <a:lnTo>
                    <a:pt x="288" y="474"/>
                  </a:lnTo>
                  <a:lnTo>
                    <a:pt x="300" y="480"/>
                  </a:lnTo>
                  <a:lnTo>
                    <a:pt x="306" y="486"/>
                  </a:lnTo>
                  <a:lnTo>
                    <a:pt x="312" y="486"/>
                  </a:lnTo>
                  <a:lnTo>
                    <a:pt x="330" y="492"/>
                  </a:lnTo>
                  <a:lnTo>
                    <a:pt x="342" y="492"/>
                  </a:lnTo>
                  <a:lnTo>
                    <a:pt x="378" y="504"/>
                  </a:lnTo>
                  <a:lnTo>
                    <a:pt x="390" y="510"/>
                  </a:lnTo>
                  <a:lnTo>
                    <a:pt x="402" y="534"/>
                  </a:lnTo>
                  <a:lnTo>
                    <a:pt x="402" y="558"/>
                  </a:lnTo>
                  <a:lnTo>
                    <a:pt x="408" y="570"/>
                  </a:lnTo>
                  <a:lnTo>
                    <a:pt x="420" y="582"/>
                  </a:lnTo>
                  <a:lnTo>
                    <a:pt x="438" y="582"/>
                  </a:lnTo>
                  <a:lnTo>
                    <a:pt x="450" y="594"/>
                  </a:lnTo>
                  <a:lnTo>
                    <a:pt x="450" y="606"/>
                  </a:lnTo>
                  <a:lnTo>
                    <a:pt x="456" y="618"/>
                  </a:lnTo>
                  <a:lnTo>
                    <a:pt x="468" y="654"/>
                  </a:lnTo>
                  <a:lnTo>
                    <a:pt x="486" y="672"/>
                  </a:lnTo>
                  <a:lnTo>
                    <a:pt x="516" y="678"/>
                  </a:lnTo>
                  <a:lnTo>
                    <a:pt x="558" y="684"/>
                  </a:lnTo>
                  <a:lnTo>
                    <a:pt x="618" y="684"/>
                  </a:lnTo>
                  <a:lnTo>
                    <a:pt x="630" y="690"/>
                  </a:lnTo>
                  <a:lnTo>
                    <a:pt x="654" y="714"/>
                  </a:lnTo>
                  <a:lnTo>
                    <a:pt x="678" y="726"/>
                  </a:lnTo>
                  <a:lnTo>
                    <a:pt x="684" y="726"/>
                  </a:lnTo>
                  <a:lnTo>
                    <a:pt x="684" y="720"/>
                  </a:lnTo>
                  <a:lnTo>
                    <a:pt x="678" y="708"/>
                  </a:lnTo>
                  <a:lnTo>
                    <a:pt x="678" y="702"/>
                  </a:lnTo>
                  <a:lnTo>
                    <a:pt x="672" y="690"/>
                  </a:lnTo>
                  <a:lnTo>
                    <a:pt x="666" y="684"/>
                  </a:lnTo>
                  <a:lnTo>
                    <a:pt x="672" y="67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25" name="Pakistan" descr="© INSCALE GmbH, 05.05.2010&#10;http://www.presentationload.com/">
              <a:extLst>
                <a:ext uri="{FF2B5EF4-FFF2-40B4-BE49-F238E27FC236}">
                  <a16:creationId xmlns:a16="http://schemas.microsoft.com/office/drawing/2014/main" id="{5728BFA8-5855-4ABA-AE8D-843C400A20D7}"/>
                </a:ext>
              </a:extLst>
            </p:cNvPr>
            <p:cNvSpPr>
              <a:spLocks/>
            </p:cNvSpPr>
            <p:nvPr/>
          </p:nvSpPr>
          <p:spPr bwMode="gray">
            <a:xfrm>
              <a:off x="7409125" y="3181374"/>
              <a:ext cx="463570" cy="472919"/>
            </a:xfrm>
            <a:custGeom>
              <a:avLst/>
              <a:gdLst>
                <a:gd name="T0" fmla="*/ 2147483647 w 1050"/>
                <a:gd name="T1" fmla="*/ 2147483647 h 1056"/>
                <a:gd name="T2" fmla="*/ 2147483647 w 1050"/>
                <a:gd name="T3" fmla="*/ 2147483647 h 1056"/>
                <a:gd name="T4" fmla="*/ 2147483647 w 1050"/>
                <a:gd name="T5" fmla="*/ 2147483647 h 1056"/>
                <a:gd name="T6" fmla="*/ 2147483647 w 1050"/>
                <a:gd name="T7" fmla="*/ 2147483647 h 1056"/>
                <a:gd name="T8" fmla="*/ 2147483647 w 1050"/>
                <a:gd name="T9" fmla="*/ 2147483647 h 1056"/>
                <a:gd name="T10" fmla="*/ 2147483647 w 1050"/>
                <a:gd name="T11" fmla="*/ 2147483647 h 1056"/>
                <a:gd name="T12" fmla="*/ 2147483647 w 1050"/>
                <a:gd name="T13" fmla="*/ 2147483647 h 1056"/>
                <a:gd name="T14" fmla="*/ 2147483647 w 1050"/>
                <a:gd name="T15" fmla="*/ 2147483647 h 1056"/>
                <a:gd name="T16" fmla="*/ 2147483647 w 1050"/>
                <a:gd name="T17" fmla="*/ 2147483647 h 1056"/>
                <a:gd name="T18" fmla="*/ 2147483647 w 1050"/>
                <a:gd name="T19" fmla="*/ 2147483647 h 1056"/>
                <a:gd name="T20" fmla="*/ 2147483647 w 1050"/>
                <a:gd name="T21" fmla="*/ 2147483647 h 1056"/>
                <a:gd name="T22" fmla="*/ 2147483647 w 1050"/>
                <a:gd name="T23" fmla="*/ 2147483647 h 1056"/>
                <a:gd name="T24" fmla="*/ 2147483647 w 1050"/>
                <a:gd name="T25" fmla="*/ 2147483647 h 1056"/>
                <a:gd name="T26" fmla="*/ 2147483647 w 1050"/>
                <a:gd name="T27" fmla="*/ 2147483647 h 1056"/>
                <a:gd name="T28" fmla="*/ 2147483647 w 1050"/>
                <a:gd name="T29" fmla="*/ 2147483647 h 1056"/>
                <a:gd name="T30" fmla="*/ 2147483647 w 1050"/>
                <a:gd name="T31" fmla="*/ 2147483647 h 1056"/>
                <a:gd name="T32" fmla="*/ 2147483647 w 1050"/>
                <a:gd name="T33" fmla="*/ 2147483647 h 1056"/>
                <a:gd name="T34" fmla="*/ 2147483647 w 1050"/>
                <a:gd name="T35" fmla="*/ 2147483647 h 1056"/>
                <a:gd name="T36" fmla="*/ 2147483647 w 1050"/>
                <a:gd name="T37" fmla="*/ 2147483647 h 1056"/>
                <a:gd name="T38" fmla="*/ 2147483647 w 1050"/>
                <a:gd name="T39" fmla="*/ 2147483647 h 1056"/>
                <a:gd name="T40" fmla="*/ 2147483647 w 1050"/>
                <a:gd name="T41" fmla="*/ 2147483647 h 1056"/>
                <a:gd name="T42" fmla="*/ 2147483647 w 1050"/>
                <a:gd name="T43" fmla="*/ 2147483647 h 1056"/>
                <a:gd name="T44" fmla="*/ 0 w 1050"/>
                <a:gd name="T45" fmla="*/ 2147483647 h 1056"/>
                <a:gd name="T46" fmla="*/ 2147483647 w 1050"/>
                <a:gd name="T47" fmla="*/ 2147483647 h 1056"/>
                <a:gd name="T48" fmla="*/ 2147483647 w 1050"/>
                <a:gd name="T49" fmla="*/ 2147483647 h 1056"/>
                <a:gd name="T50" fmla="*/ 2147483647 w 1050"/>
                <a:gd name="T51" fmla="*/ 2147483647 h 1056"/>
                <a:gd name="T52" fmla="*/ 2147483647 w 1050"/>
                <a:gd name="T53" fmla="*/ 2147483647 h 1056"/>
                <a:gd name="T54" fmla="*/ 2147483647 w 1050"/>
                <a:gd name="T55" fmla="*/ 2147483647 h 1056"/>
                <a:gd name="T56" fmla="*/ 2147483647 w 1050"/>
                <a:gd name="T57" fmla="*/ 2147483647 h 1056"/>
                <a:gd name="T58" fmla="*/ 2147483647 w 1050"/>
                <a:gd name="T59" fmla="*/ 2147483647 h 1056"/>
                <a:gd name="T60" fmla="*/ 2147483647 w 1050"/>
                <a:gd name="T61" fmla="*/ 2147483647 h 1056"/>
                <a:gd name="T62" fmla="*/ 2147483647 w 1050"/>
                <a:gd name="T63" fmla="*/ 2147483647 h 1056"/>
                <a:gd name="T64" fmla="*/ 2147483647 w 1050"/>
                <a:gd name="T65" fmla="*/ 2147483647 h 1056"/>
                <a:gd name="T66" fmla="*/ 2147483647 w 1050"/>
                <a:gd name="T67" fmla="*/ 2147483647 h 1056"/>
                <a:gd name="T68" fmla="*/ 2147483647 w 1050"/>
                <a:gd name="T69" fmla="*/ 2147483647 h 1056"/>
                <a:gd name="T70" fmla="*/ 2147483647 w 1050"/>
                <a:gd name="T71" fmla="*/ 2147483647 h 1056"/>
                <a:gd name="T72" fmla="*/ 2147483647 w 1050"/>
                <a:gd name="T73" fmla="*/ 2147483647 h 1056"/>
                <a:gd name="T74" fmla="*/ 2147483647 w 1050"/>
                <a:gd name="T75" fmla="*/ 2147483647 h 1056"/>
                <a:gd name="T76" fmla="*/ 2147483647 w 1050"/>
                <a:gd name="T77" fmla="*/ 2147483647 h 1056"/>
                <a:gd name="T78" fmla="*/ 2147483647 w 1050"/>
                <a:gd name="T79" fmla="*/ 2147483647 h 1056"/>
                <a:gd name="T80" fmla="*/ 2147483647 w 1050"/>
                <a:gd name="T81" fmla="*/ 2147483647 h 1056"/>
                <a:gd name="T82" fmla="*/ 2147483647 w 1050"/>
                <a:gd name="T83" fmla="*/ 2147483647 h 1056"/>
                <a:gd name="T84" fmla="*/ 2147483647 w 1050"/>
                <a:gd name="T85" fmla="*/ 2147483647 h 1056"/>
                <a:gd name="T86" fmla="*/ 2147483647 w 1050"/>
                <a:gd name="T87" fmla="*/ 2147483647 h 1056"/>
                <a:gd name="T88" fmla="*/ 2147483647 w 1050"/>
                <a:gd name="T89" fmla="*/ 2147483647 h 1056"/>
                <a:gd name="T90" fmla="*/ 2147483647 w 1050"/>
                <a:gd name="T91" fmla="*/ 2147483647 h 1056"/>
                <a:gd name="T92" fmla="*/ 2147483647 w 1050"/>
                <a:gd name="T93" fmla="*/ 2147483647 h 1056"/>
                <a:gd name="T94" fmla="*/ 2147483647 w 1050"/>
                <a:gd name="T95" fmla="*/ 2147483647 h 1056"/>
                <a:gd name="T96" fmla="*/ 2147483647 w 1050"/>
                <a:gd name="T97" fmla="*/ 2147483647 h 1056"/>
                <a:gd name="T98" fmla="*/ 2147483647 w 1050"/>
                <a:gd name="T99" fmla="*/ 2147483647 h 1056"/>
                <a:gd name="T100" fmla="*/ 2147483647 w 1050"/>
                <a:gd name="T101" fmla="*/ 2147483647 h 1056"/>
                <a:gd name="T102" fmla="*/ 2147483647 w 1050"/>
                <a:gd name="T103" fmla="*/ 2147483647 h 1056"/>
                <a:gd name="T104" fmla="*/ 2147483647 w 1050"/>
                <a:gd name="T105" fmla="*/ 2147483647 h 1056"/>
                <a:gd name="T106" fmla="*/ 2147483647 w 1050"/>
                <a:gd name="T107" fmla="*/ 2147483647 h 1056"/>
                <a:gd name="T108" fmla="*/ 2147483647 w 1050"/>
                <a:gd name="T109" fmla="*/ 2147483647 h 1056"/>
                <a:gd name="T110" fmla="*/ 2147483647 w 1050"/>
                <a:gd name="T111" fmla="*/ 2147483647 h 1056"/>
                <a:gd name="T112" fmla="*/ 2147483647 w 1050"/>
                <a:gd name="T113" fmla="*/ 2147483647 h 1056"/>
                <a:gd name="T114" fmla="*/ 2147483647 w 1050"/>
                <a:gd name="T115" fmla="*/ 2147483647 h 1056"/>
                <a:gd name="T116" fmla="*/ 2147483647 w 1050"/>
                <a:gd name="T117" fmla="*/ 2147483647 h 1056"/>
                <a:gd name="T118" fmla="*/ 2147483647 w 1050"/>
                <a:gd name="T119" fmla="*/ 2147483647 h 1056"/>
                <a:gd name="T120" fmla="*/ 2147483647 w 1050"/>
                <a:gd name="T121" fmla="*/ 2147483647 h 1056"/>
                <a:gd name="T122" fmla="*/ 2147483647 w 1050"/>
                <a:gd name="T123" fmla="*/ 2147483647 h 105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050"/>
                <a:gd name="T187" fmla="*/ 0 h 1056"/>
                <a:gd name="T188" fmla="*/ 1050 w 1050"/>
                <a:gd name="T189" fmla="*/ 1056 h 105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050" h="1056">
                  <a:moveTo>
                    <a:pt x="1008" y="120"/>
                  </a:moveTo>
                  <a:lnTo>
                    <a:pt x="996" y="120"/>
                  </a:lnTo>
                  <a:lnTo>
                    <a:pt x="984" y="114"/>
                  </a:lnTo>
                  <a:lnTo>
                    <a:pt x="978" y="102"/>
                  </a:lnTo>
                  <a:lnTo>
                    <a:pt x="972" y="96"/>
                  </a:lnTo>
                  <a:lnTo>
                    <a:pt x="972" y="90"/>
                  </a:lnTo>
                  <a:lnTo>
                    <a:pt x="960" y="96"/>
                  </a:lnTo>
                  <a:lnTo>
                    <a:pt x="924" y="84"/>
                  </a:lnTo>
                  <a:lnTo>
                    <a:pt x="924" y="60"/>
                  </a:lnTo>
                  <a:lnTo>
                    <a:pt x="912" y="36"/>
                  </a:lnTo>
                  <a:lnTo>
                    <a:pt x="900" y="24"/>
                  </a:lnTo>
                  <a:lnTo>
                    <a:pt x="888" y="18"/>
                  </a:lnTo>
                  <a:lnTo>
                    <a:pt x="876" y="18"/>
                  </a:lnTo>
                  <a:lnTo>
                    <a:pt x="870" y="6"/>
                  </a:lnTo>
                  <a:lnTo>
                    <a:pt x="822" y="6"/>
                  </a:lnTo>
                  <a:lnTo>
                    <a:pt x="810" y="0"/>
                  </a:lnTo>
                  <a:lnTo>
                    <a:pt x="804" y="6"/>
                  </a:lnTo>
                  <a:lnTo>
                    <a:pt x="792" y="6"/>
                  </a:lnTo>
                  <a:lnTo>
                    <a:pt x="786" y="12"/>
                  </a:lnTo>
                  <a:lnTo>
                    <a:pt x="774" y="12"/>
                  </a:lnTo>
                  <a:lnTo>
                    <a:pt x="762" y="6"/>
                  </a:lnTo>
                  <a:lnTo>
                    <a:pt x="738" y="6"/>
                  </a:lnTo>
                  <a:lnTo>
                    <a:pt x="732" y="12"/>
                  </a:lnTo>
                  <a:lnTo>
                    <a:pt x="690" y="12"/>
                  </a:lnTo>
                  <a:lnTo>
                    <a:pt x="684" y="18"/>
                  </a:lnTo>
                  <a:lnTo>
                    <a:pt x="678" y="18"/>
                  </a:lnTo>
                  <a:lnTo>
                    <a:pt x="654" y="30"/>
                  </a:lnTo>
                  <a:lnTo>
                    <a:pt x="648" y="36"/>
                  </a:lnTo>
                  <a:lnTo>
                    <a:pt x="624" y="48"/>
                  </a:lnTo>
                  <a:lnTo>
                    <a:pt x="618" y="54"/>
                  </a:lnTo>
                  <a:lnTo>
                    <a:pt x="612" y="66"/>
                  </a:lnTo>
                  <a:lnTo>
                    <a:pt x="606" y="72"/>
                  </a:lnTo>
                  <a:lnTo>
                    <a:pt x="606" y="78"/>
                  </a:lnTo>
                  <a:lnTo>
                    <a:pt x="636" y="108"/>
                  </a:lnTo>
                  <a:lnTo>
                    <a:pt x="636" y="138"/>
                  </a:lnTo>
                  <a:lnTo>
                    <a:pt x="642" y="144"/>
                  </a:lnTo>
                  <a:lnTo>
                    <a:pt x="648" y="156"/>
                  </a:lnTo>
                  <a:lnTo>
                    <a:pt x="648" y="162"/>
                  </a:lnTo>
                  <a:lnTo>
                    <a:pt x="624" y="186"/>
                  </a:lnTo>
                  <a:lnTo>
                    <a:pt x="618" y="198"/>
                  </a:lnTo>
                  <a:lnTo>
                    <a:pt x="618" y="210"/>
                  </a:lnTo>
                  <a:lnTo>
                    <a:pt x="624" y="216"/>
                  </a:lnTo>
                  <a:lnTo>
                    <a:pt x="624" y="246"/>
                  </a:lnTo>
                  <a:lnTo>
                    <a:pt x="606" y="246"/>
                  </a:lnTo>
                  <a:lnTo>
                    <a:pt x="600" y="252"/>
                  </a:lnTo>
                  <a:lnTo>
                    <a:pt x="594" y="252"/>
                  </a:lnTo>
                  <a:lnTo>
                    <a:pt x="576" y="246"/>
                  </a:lnTo>
                  <a:lnTo>
                    <a:pt x="570" y="240"/>
                  </a:lnTo>
                  <a:lnTo>
                    <a:pt x="552" y="240"/>
                  </a:lnTo>
                  <a:lnTo>
                    <a:pt x="552" y="252"/>
                  </a:lnTo>
                  <a:lnTo>
                    <a:pt x="564" y="264"/>
                  </a:lnTo>
                  <a:lnTo>
                    <a:pt x="576" y="270"/>
                  </a:lnTo>
                  <a:lnTo>
                    <a:pt x="576" y="276"/>
                  </a:lnTo>
                  <a:lnTo>
                    <a:pt x="582" y="282"/>
                  </a:lnTo>
                  <a:lnTo>
                    <a:pt x="582" y="288"/>
                  </a:lnTo>
                  <a:lnTo>
                    <a:pt x="594" y="294"/>
                  </a:lnTo>
                  <a:lnTo>
                    <a:pt x="600" y="294"/>
                  </a:lnTo>
                  <a:lnTo>
                    <a:pt x="570" y="312"/>
                  </a:lnTo>
                  <a:lnTo>
                    <a:pt x="552" y="312"/>
                  </a:lnTo>
                  <a:lnTo>
                    <a:pt x="546" y="318"/>
                  </a:lnTo>
                  <a:lnTo>
                    <a:pt x="546" y="354"/>
                  </a:lnTo>
                  <a:lnTo>
                    <a:pt x="540" y="354"/>
                  </a:lnTo>
                  <a:lnTo>
                    <a:pt x="534" y="360"/>
                  </a:lnTo>
                  <a:lnTo>
                    <a:pt x="534" y="378"/>
                  </a:lnTo>
                  <a:lnTo>
                    <a:pt x="540" y="390"/>
                  </a:lnTo>
                  <a:lnTo>
                    <a:pt x="540" y="402"/>
                  </a:lnTo>
                  <a:lnTo>
                    <a:pt x="546" y="408"/>
                  </a:lnTo>
                  <a:lnTo>
                    <a:pt x="546" y="414"/>
                  </a:lnTo>
                  <a:lnTo>
                    <a:pt x="540" y="420"/>
                  </a:lnTo>
                  <a:lnTo>
                    <a:pt x="534" y="432"/>
                  </a:lnTo>
                  <a:lnTo>
                    <a:pt x="522" y="438"/>
                  </a:lnTo>
                  <a:lnTo>
                    <a:pt x="510" y="438"/>
                  </a:lnTo>
                  <a:lnTo>
                    <a:pt x="504" y="432"/>
                  </a:lnTo>
                  <a:lnTo>
                    <a:pt x="504" y="420"/>
                  </a:lnTo>
                  <a:lnTo>
                    <a:pt x="474" y="420"/>
                  </a:lnTo>
                  <a:lnTo>
                    <a:pt x="462" y="426"/>
                  </a:lnTo>
                  <a:lnTo>
                    <a:pt x="456" y="432"/>
                  </a:lnTo>
                  <a:lnTo>
                    <a:pt x="444" y="438"/>
                  </a:lnTo>
                  <a:lnTo>
                    <a:pt x="438" y="438"/>
                  </a:lnTo>
                  <a:lnTo>
                    <a:pt x="432" y="444"/>
                  </a:lnTo>
                  <a:lnTo>
                    <a:pt x="432" y="450"/>
                  </a:lnTo>
                  <a:lnTo>
                    <a:pt x="438" y="450"/>
                  </a:lnTo>
                  <a:lnTo>
                    <a:pt x="444" y="456"/>
                  </a:lnTo>
                  <a:lnTo>
                    <a:pt x="444" y="462"/>
                  </a:lnTo>
                  <a:lnTo>
                    <a:pt x="438" y="468"/>
                  </a:lnTo>
                  <a:lnTo>
                    <a:pt x="396" y="468"/>
                  </a:lnTo>
                  <a:lnTo>
                    <a:pt x="396" y="456"/>
                  </a:lnTo>
                  <a:lnTo>
                    <a:pt x="378" y="456"/>
                  </a:lnTo>
                  <a:lnTo>
                    <a:pt x="372" y="468"/>
                  </a:lnTo>
                  <a:lnTo>
                    <a:pt x="360" y="474"/>
                  </a:lnTo>
                  <a:lnTo>
                    <a:pt x="354" y="486"/>
                  </a:lnTo>
                  <a:lnTo>
                    <a:pt x="354" y="504"/>
                  </a:lnTo>
                  <a:lnTo>
                    <a:pt x="360" y="516"/>
                  </a:lnTo>
                  <a:lnTo>
                    <a:pt x="360" y="534"/>
                  </a:lnTo>
                  <a:lnTo>
                    <a:pt x="366" y="540"/>
                  </a:lnTo>
                  <a:lnTo>
                    <a:pt x="366" y="570"/>
                  </a:lnTo>
                  <a:lnTo>
                    <a:pt x="360" y="576"/>
                  </a:lnTo>
                  <a:lnTo>
                    <a:pt x="354" y="576"/>
                  </a:lnTo>
                  <a:lnTo>
                    <a:pt x="306" y="600"/>
                  </a:lnTo>
                  <a:lnTo>
                    <a:pt x="276" y="600"/>
                  </a:lnTo>
                  <a:lnTo>
                    <a:pt x="258" y="606"/>
                  </a:lnTo>
                  <a:lnTo>
                    <a:pt x="234" y="606"/>
                  </a:lnTo>
                  <a:lnTo>
                    <a:pt x="228" y="612"/>
                  </a:lnTo>
                  <a:lnTo>
                    <a:pt x="204" y="612"/>
                  </a:lnTo>
                  <a:lnTo>
                    <a:pt x="204" y="606"/>
                  </a:lnTo>
                  <a:lnTo>
                    <a:pt x="150" y="606"/>
                  </a:lnTo>
                  <a:lnTo>
                    <a:pt x="144" y="612"/>
                  </a:lnTo>
                  <a:lnTo>
                    <a:pt x="138" y="612"/>
                  </a:lnTo>
                  <a:lnTo>
                    <a:pt x="120" y="618"/>
                  </a:lnTo>
                  <a:lnTo>
                    <a:pt x="102" y="618"/>
                  </a:lnTo>
                  <a:lnTo>
                    <a:pt x="78" y="606"/>
                  </a:lnTo>
                  <a:lnTo>
                    <a:pt x="60" y="600"/>
                  </a:lnTo>
                  <a:lnTo>
                    <a:pt x="42" y="588"/>
                  </a:lnTo>
                  <a:lnTo>
                    <a:pt x="30" y="582"/>
                  </a:lnTo>
                  <a:lnTo>
                    <a:pt x="0" y="582"/>
                  </a:lnTo>
                  <a:lnTo>
                    <a:pt x="24" y="606"/>
                  </a:lnTo>
                  <a:lnTo>
                    <a:pt x="30" y="618"/>
                  </a:lnTo>
                  <a:lnTo>
                    <a:pt x="36" y="624"/>
                  </a:lnTo>
                  <a:lnTo>
                    <a:pt x="48" y="642"/>
                  </a:lnTo>
                  <a:lnTo>
                    <a:pt x="60" y="654"/>
                  </a:lnTo>
                  <a:lnTo>
                    <a:pt x="66" y="672"/>
                  </a:lnTo>
                  <a:lnTo>
                    <a:pt x="78" y="690"/>
                  </a:lnTo>
                  <a:lnTo>
                    <a:pt x="84" y="696"/>
                  </a:lnTo>
                  <a:lnTo>
                    <a:pt x="102" y="696"/>
                  </a:lnTo>
                  <a:lnTo>
                    <a:pt x="114" y="690"/>
                  </a:lnTo>
                  <a:lnTo>
                    <a:pt x="126" y="708"/>
                  </a:lnTo>
                  <a:lnTo>
                    <a:pt x="150" y="708"/>
                  </a:lnTo>
                  <a:lnTo>
                    <a:pt x="144" y="738"/>
                  </a:lnTo>
                  <a:lnTo>
                    <a:pt x="150" y="738"/>
                  </a:lnTo>
                  <a:lnTo>
                    <a:pt x="150" y="762"/>
                  </a:lnTo>
                  <a:lnTo>
                    <a:pt x="156" y="774"/>
                  </a:lnTo>
                  <a:lnTo>
                    <a:pt x="156" y="786"/>
                  </a:lnTo>
                  <a:lnTo>
                    <a:pt x="174" y="786"/>
                  </a:lnTo>
                  <a:lnTo>
                    <a:pt x="180" y="792"/>
                  </a:lnTo>
                  <a:lnTo>
                    <a:pt x="186" y="804"/>
                  </a:lnTo>
                  <a:lnTo>
                    <a:pt x="192" y="822"/>
                  </a:lnTo>
                  <a:lnTo>
                    <a:pt x="192" y="834"/>
                  </a:lnTo>
                  <a:lnTo>
                    <a:pt x="186" y="840"/>
                  </a:lnTo>
                  <a:lnTo>
                    <a:pt x="180" y="840"/>
                  </a:lnTo>
                  <a:lnTo>
                    <a:pt x="180" y="834"/>
                  </a:lnTo>
                  <a:lnTo>
                    <a:pt x="150" y="834"/>
                  </a:lnTo>
                  <a:lnTo>
                    <a:pt x="138" y="840"/>
                  </a:lnTo>
                  <a:lnTo>
                    <a:pt x="132" y="846"/>
                  </a:lnTo>
                  <a:lnTo>
                    <a:pt x="132" y="852"/>
                  </a:lnTo>
                  <a:lnTo>
                    <a:pt x="126" y="852"/>
                  </a:lnTo>
                  <a:lnTo>
                    <a:pt x="126" y="858"/>
                  </a:lnTo>
                  <a:lnTo>
                    <a:pt x="120" y="864"/>
                  </a:lnTo>
                  <a:lnTo>
                    <a:pt x="108" y="864"/>
                  </a:lnTo>
                  <a:lnTo>
                    <a:pt x="102" y="882"/>
                  </a:lnTo>
                  <a:lnTo>
                    <a:pt x="96" y="888"/>
                  </a:lnTo>
                  <a:lnTo>
                    <a:pt x="96" y="894"/>
                  </a:lnTo>
                  <a:lnTo>
                    <a:pt x="84" y="906"/>
                  </a:lnTo>
                  <a:lnTo>
                    <a:pt x="84" y="936"/>
                  </a:lnTo>
                  <a:lnTo>
                    <a:pt x="90" y="948"/>
                  </a:lnTo>
                  <a:lnTo>
                    <a:pt x="90" y="954"/>
                  </a:lnTo>
                  <a:lnTo>
                    <a:pt x="96" y="948"/>
                  </a:lnTo>
                  <a:lnTo>
                    <a:pt x="108" y="948"/>
                  </a:lnTo>
                  <a:lnTo>
                    <a:pt x="114" y="942"/>
                  </a:lnTo>
                  <a:lnTo>
                    <a:pt x="120" y="942"/>
                  </a:lnTo>
                  <a:lnTo>
                    <a:pt x="126" y="948"/>
                  </a:lnTo>
                  <a:lnTo>
                    <a:pt x="138" y="948"/>
                  </a:lnTo>
                  <a:lnTo>
                    <a:pt x="150" y="954"/>
                  </a:lnTo>
                  <a:lnTo>
                    <a:pt x="174" y="954"/>
                  </a:lnTo>
                  <a:lnTo>
                    <a:pt x="210" y="936"/>
                  </a:lnTo>
                  <a:lnTo>
                    <a:pt x="216" y="930"/>
                  </a:lnTo>
                  <a:lnTo>
                    <a:pt x="222" y="930"/>
                  </a:lnTo>
                  <a:lnTo>
                    <a:pt x="234" y="936"/>
                  </a:lnTo>
                  <a:lnTo>
                    <a:pt x="276" y="936"/>
                  </a:lnTo>
                  <a:lnTo>
                    <a:pt x="288" y="930"/>
                  </a:lnTo>
                  <a:lnTo>
                    <a:pt x="300" y="930"/>
                  </a:lnTo>
                  <a:lnTo>
                    <a:pt x="306" y="924"/>
                  </a:lnTo>
                  <a:lnTo>
                    <a:pt x="312" y="924"/>
                  </a:lnTo>
                  <a:lnTo>
                    <a:pt x="348" y="930"/>
                  </a:lnTo>
                  <a:lnTo>
                    <a:pt x="354" y="924"/>
                  </a:lnTo>
                  <a:lnTo>
                    <a:pt x="366" y="918"/>
                  </a:lnTo>
                  <a:lnTo>
                    <a:pt x="372" y="912"/>
                  </a:lnTo>
                  <a:lnTo>
                    <a:pt x="384" y="912"/>
                  </a:lnTo>
                  <a:lnTo>
                    <a:pt x="396" y="918"/>
                  </a:lnTo>
                  <a:lnTo>
                    <a:pt x="408" y="930"/>
                  </a:lnTo>
                  <a:lnTo>
                    <a:pt x="432" y="978"/>
                  </a:lnTo>
                  <a:lnTo>
                    <a:pt x="444" y="984"/>
                  </a:lnTo>
                  <a:lnTo>
                    <a:pt x="450" y="990"/>
                  </a:lnTo>
                  <a:lnTo>
                    <a:pt x="468" y="996"/>
                  </a:lnTo>
                  <a:lnTo>
                    <a:pt x="486" y="996"/>
                  </a:lnTo>
                  <a:lnTo>
                    <a:pt x="522" y="1008"/>
                  </a:lnTo>
                  <a:lnTo>
                    <a:pt x="540" y="1044"/>
                  </a:lnTo>
                  <a:lnTo>
                    <a:pt x="552" y="1056"/>
                  </a:lnTo>
                  <a:lnTo>
                    <a:pt x="570" y="1056"/>
                  </a:lnTo>
                  <a:lnTo>
                    <a:pt x="588" y="1050"/>
                  </a:lnTo>
                  <a:lnTo>
                    <a:pt x="582" y="1044"/>
                  </a:lnTo>
                  <a:lnTo>
                    <a:pt x="582" y="1032"/>
                  </a:lnTo>
                  <a:lnTo>
                    <a:pt x="594" y="1020"/>
                  </a:lnTo>
                  <a:lnTo>
                    <a:pt x="606" y="1020"/>
                  </a:lnTo>
                  <a:lnTo>
                    <a:pt x="618" y="1026"/>
                  </a:lnTo>
                  <a:lnTo>
                    <a:pt x="624" y="1032"/>
                  </a:lnTo>
                  <a:lnTo>
                    <a:pt x="648" y="1020"/>
                  </a:lnTo>
                  <a:lnTo>
                    <a:pt x="648" y="1026"/>
                  </a:lnTo>
                  <a:lnTo>
                    <a:pt x="654" y="1032"/>
                  </a:lnTo>
                  <a:lnTo>
                    <a:pt x="678" y="1032"/>
                  </a:lnTo>
                  <a:lnTo>
                    <a:pt x="690" y="1020"/>
                  </a:lnTo>
                  <a:lnTo>
                    <a:pt x="702" y="1014"/>
                  </a:lnTo>
                  <a:lnTo>
                    <a:pt x="708" y="1014"/>
                  </a:lnTo>
                  <a:lnTo>
                    <a:pt x="708" y="1026"/>
                  </a:lnTo>
                  <a:lnTo>
                    <a:pt x="714" y="1032"/>
                  </a:lnTo>
                  <a:lnTo>
                    <a:pt x="732" y="1032"/>
                  </a:lnTo>
                  <a:lnTo>
                    <a:pt x="738" y="1026"/>
                  </a:lnTo>
                  <a:lnTo>
                    <a:pt x="750" y="1020"/>
                  </a:lnTo>
                  <a:lnTo>
                    <a:pt x="750" y="996"/>
                  </a:lnTo>
                  <a:lnTo>
                    <a:pt x="744" y="990"/>
                  </a:lnTo>
                  <a:lnTo>
                    <a:pt x="738" y="978"/>
                  </a:lnTo>
                  <a:lnTo>
                    <a:pt x="714" y="936"/>
                  </a:lnTo>
                  <a:lnTo>
                    <a:pt x="714" y="912"/>
                  </a:lnTo>
                  <a:lnTo>
                    <a:pt x="690" y="912"/>
                  </a:lnTo>
                  <a:lnTo>
                    <a:pt x="678" y="900"/>
                  </a:lnTo>
                  <a:lnTo>
                    <a:pt x="672" y="888"/>
                  </a:lnTo>
                  <a:lnTo>
                    <a:pt x="666" y="882"/>
                  </a:lnTo>
                  <a:lnTo>
                    <a:pt x="672" y="852"/>
                  </a:lnTo>
                  <a:lnTo>
                    <a:pt x="672" y="834"/>
                  </a:lnTo>
                  <a:lnTo>
                    <a:pt x="642" y="840"/>
                  </a:lnTo>
                  <a:lnTo>
                    <a:pt x="636" y="840"/>
                  </a:lnTo>
                  <a:lnTo>
                    <a:pt x="624" y="834"/>
                  </a:lnTo>
                  <a:lnTo>
                    <a:pt x="618" y="828"/>
                  </a:lnTo>
                  <a:lnTo>
                    <a:pt x="618" y="804"/>
                  </a:lnTo>
                  <a:lnTo>
                    <a:pt x="624" y="792"/>
                  </a:lnTo>
                  <a:lnTo>
                    <a:pt x="636" y="780"/>
                  </a:lnTo>
                  <a:lnTo>
                    <a:pt x="642" y="768"/>
                  </a:lnTo>
                  <a:lnTo>
                    <a:pt x="648" y="762"/>
                  </a:lnTo>
                  <a:lnTo>
                    <a:pt x="654" y="750"/>
                  </a:lnTo>
                  <a:lnTo>
                    <a:pt x="654" y="744"/>
                  </a:lnTo>
                  <a:lnTo>
                    <a:pt x="666" y="732"/>
                  </a:lnTo>
                  <a:lnTo>
                    <a:pt x="678" y="726"/>
                  </a:lnTo>
                  <a:lnTo>
                    <a:pt x="684" y="726"/>
                  </a:lnTo>
                  <a:lnTo>
                    <a:pt x="690" y="732"/>
                  </a:lnTo>
                  <a:lnTo>
                    <a:pt x="690" y="744"/>
                  </a:lnTo>
                  <a:lnTo>
                    <a:pt x="696" y="750"/>
                  </a:lnTo>
                  <a:lnTo>
                    <a:pt x="702" y="750"/>
                  </a:lnTo>
                  <a:lnTo>
                    <a:pt x="726" y="738"/>
                  </a:lnTo>
                  <a:lnTo>
                    <a:pt x="732" y="732"/>
                  </a:lnTo>
                  <a:lnTo>
                    <a:pt x="738" y="738"/>
                  </a:lnTo>
                  <a:lnTo>
                    <a:pt x="756" y="738"/>
                  </a:lnTo>
                  <a:lnTo>
                    <a:pt x="762" y="732"/>
                  </a:lnTo>
                  <a:lnTo>
                    <a:pt x="768" y="720"/>
                  </a:lnTo>
                  <a:lnTo>
                    <a:pt x="774" y="714"/>
                  </a:lnTo>
                  <a:lnTo>
                    <a:pt x="774" y="708"/>
                  </a:lnTo>
                  <a:lnTo>
                    <a:pt x="792" y="696"/>
                  </a:lnTo>
                  <a:lnTo>
                    <a:pt x="792" y="678"/>
                  </a:lnTo>
                  <a:lnTo>
                    <a:pt x="798" y="672"/>
                  </a:lnTo>
                  <a:lnTo>
                    <a:pt x="798" y="666"/>
                  </a:lnTo>
                  <a:lnTo>
                    <a:pt x="804" y="660"/>
                  </a:lnTo>
                  <a:lnTo>
                    <a:pt x="828" y="648"/>
                  </a:lnTo>
                  <a:lnTo>
                    <a:pt x="840" y="636"/>
                  </a:lnTo>
                  <a:lnTo>
                    <a:pt x="846" y="618"/>
                  </a:lnTo>
                  <a:lnTo>
                    <a:pt x="846" y="606"/>
                  </a:lnTo>
                  <a:lnTo>
                    <a:pt x="852" y="588"/>
                  </a:lnTo>
                  <a:lnTo>
                    <a:pt x="852" y="576"/>
                  </a:lnTo>
                  <a:lnTo>
                    <a:pt x="858" y="570"/>
                  </a:lnTo>
                  <a:lnTo>
                    <a:pt x="870" y="564"/>
                  </a:lnTo>
                  <a:lnTo>
                    <a:pt x="876" y="558"/>
                  </a:lnTo>
                  <a:lnTo>
                    <a:pt x="888" y="558"/>
                  </a:lnTo>
                  <a:lnTo>
                    <a:pt x="870" y="534"/>
                  </a:lnTo>
                  <a:lnTo>
                    <a:pt x="894" y="498"/>
                  </a:lnTo>
                  <a:lnTo>
                    <a:pt x="924" y="480"/>
                  </a:lnTo>
                  <a:lnTo>
                    <a:pt x="924" y="474"/>
                  </a:lnTo>
                  <a:lnTo>
                    <a:pt x="912" y="462"/>
                  </a:lnTo>
                  <a:lnTo>
                    <a:pt x="906" y="450"/>
                  </a:lnTo>
                  <a:lnTo>
                    <a:pt x="906" y="414"/>
                  </a:lnTo>
                  <a:lnTo>
                    <a:pt x="912" y="408"/>
                  </a:lnTo>
                  <a:lnTo>
                    <a:pt x="924" y="408"/>
                  </a:lnTo>
                  <a:lnTo>
                    <a:pt x="948" y="396"/>
                  </a:lnTo>
                  <a:lnTo>
                    <a:pt x="954" y="390"/>
                  </a:lnTo>
                  <a:lnTo>
                    <a:pt x="954" y="384"/>
                  </a:lnTo>
                  <a:lnTo>
                    <a:pt x="948" y="378"/>
                  </a:lnTo>
                  <a:lnTo>
                    <a:pt x="936" y="372"/>
                  </a:lnTo>
                  <a:lnTo>
                    <a:pt x="900" y="372"/>
                  </a:lnTo>
                  <a:lnTo>
                    <a:pt x="894" y="336"/>
                  </a:lnTo>
                  <a:lnTo>
                    <a:pt x="876" y="336"/>
                  </a:lnTo>
                  <a:lnTo>
                    <a:pt x="864" y="318"/>
                  </a:lnTo>
                  <a:lnTo>
                    <a:pt x="846" y="318"/>
                  </a:lnTo>
                  <a:lnTo>
                    <a:pt x="846" y="306"/>
                  </a:lnTo>
                  <a:lnTo>
                    <a:pt x="852" y="294"/>
                  </a:lnTo>
                  <a:lnTo>
                    <a:pt x="852" y="288"/>
                  </a:lnTo>
                  <a:lnTo>
                    <a:pt x="846" y="288"/>
                  </a:lnTo>
                  <a:lnTo>
                    <a:pt x="834" y="276"/>
                  </a:lnTo>
                  <a:lnTo>
                    <a:pt x="834" y="270"/>
                  </a:lnTo>
                  <a:lnTo>
                    <a:pt x="840" y="264"/>
                  </a:lnTo>
                  <a:lnTo>
                    <a:pt x="846" y="252"/>
                  </a:lnTo>
                  <a:lnTo>
                    <a:pt x="852" y="246"/>
                  </a:lnTo>
                  <a:lnTo>
                    <a:pt x="822" y="240"/>
                  </a:lnTo>
                  <a:lnTo>
                    <a:pt x="828" y="228"/>
                  </a:lnTo>
                  <a:lnTo>
                    <a:pt x="804" y="210"/>
                  </a:lnTo>
                  <a:lnTo>
                    <a:pt x="804" y="204"/>
                  </a:lnTo>
                  <a:lnTo>
                    <a:pt x="810" y="192"/>
                  </a:lnTo>
                  <a:lnTo>
                    <a:pt x="834" y="180"/>
                  </a:lnTo>
                  <a:lnTo>
                    <a:pt x="876" y="180"/>
                  </a:lnTo>
                  <a:lnTo>
                    <a:pt x="894" y="186"/>
                  </a:lnTo>
                  <a:lnTo>
                    <a:pt x="912" y="186"/>
                  </a:lnTo>
                  <a:lnTo>
                    <a:pt x="918" y="192"/>
                  </a:lnTo>
                  <a:lnTo>
                    <a:pt x="918" y="204"/>
                  </a:lnTo>
                  <a:lnTo>
                    <a:pt x="930" y="204"/>
                  </a:lnTo>
                  <a:lnTo>
                    <a:pt x="942" y="198"/>
                  </a:lnTo>
                  <a:lnTo>
                    <a:pt x="948" y="192"/>
                  </a:lnTo>
                  <a:lnTo>
                    <a:pt x="960" y="186"/>
                  </a:lnTo>
                  <a:lnTo>
                    <a:pt x="966" y="180"/>
                  </a:lnTo>
                  <a:lnTo>
                    <a:pt x="972" y="186"/>
                  </a:lnTo>
                  <a:lnTo>
                    <a:pt x="978" y="180"/>
                  </a:lnTo>
                  <a:lnTo>
                    <a:pt x="1002" y="180"/>
                  </a:lnTo>
                  <a:lnTo>
                    <a:pt x="1002" y="162"/>
                  </a:lnTo>
                  <a:lnTo>
                    <a:pt x="1026" y="156"/>
                  </a:lnTo>
                  <a:lnTo>
                    <a:pt x="1050" y="120"/>
                  </a:lnTo>
                  <a:lnTo>
                    <a:pt x="1008" y="12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26" name="Nigeria" descr="© INSCALE GmbH, 05.05.2010&#10;http://www.presentationload.com/">
              <a:extLst>
                <a:ext uri="{FF2B5EF4-FFF2-40B4-BE49-F238E27FC236}">
                  <a16:creationId xmlns:a16="http://schemas.microsoft.com/office/drawing/2014/main" id="{3ED16A1E-8E6C-4D04-B435-6762352600C5}"/>
                </a:ext>
              </a:extLst>
            </p:cNvPr>
            <p:cNvSpPr>
              <a:spLocks/>
            </p:cNvSpPr>
            <p:nvPr/>
          </p:nvSpPr>
          <p:spPr bwMode="gray">
            <a:xfrm>
              <a:off x="5637398" y="4017712"/>
              <a:ext cx="369903" cy="347548"/>
            </a:xfrm>
            <a:custGeom>
              <a:avLst/>
              <a:gdLst>
                <a:gd name="T0" fmla="*/ 2147483647 w 840"/>
                <a:gd name="T1" fmla="*/ 2147483647 h 768"/>
                <a:gd name="T2" fmla="*/ 2147483647 w 840"/>
                <a:gd name="T3" fmla="*/ 2147483647 h 768"/>
                <a:gd name="T4" fmla="*/ 2147483647 w 840"/>
                <a:gd name="T5" fmla="*/ 2147483647 h 768"/>
                <a:gd name="T6" fmla="*/ 2147483647 w 840"/>
                <a:gd name="T7" fmla="*/ 2147483647 h 768"/>
                <a:gd name="T8" fmla="*/ 2147483647 w 840"/>
                <a:gd name="T9" fmla="*/ 2147483647 h 768"/>
                <a:gd name="T10" fmla="*/ 2147483647 w 840"/>
                <a:gd name="T11" fmla="*/ 2147483647 h 768"/>
                <a:gd name="T12" fmla="*/ 2147483647 w 840"/>
                <a:gd name="T13" fmla="*/ 2147483647 h 768"/>
                <a:gd name="T14" fmla="*/ 2147483647 w 840"/>
                <a:gd name="T15" fmla="*/ 2147483647 h 768"/>
                <a:gd name="T16" fmla="*/ 2147483647 w 840"/>
                <a:gd name="T17" fmla="*/ 2147483647 h 768"/>
                <a:gd name="T18" fmla="*/ 2147483647 w 840"/>
                <a:gd name="T19" fmla="*/ 2147483647 h 768"/>
                <a:gd name="T20" fmla="*/ 2147483647 w 840"/>
                <a:gd name="T21" fmla="*/ 2147483647 h 768"/>
                <a:gd name="T22" fmla="*/ 2147483647 w 840"/>
                <a:gd name="T23" fmla="*/ 2147483647 h 768"/>
                <a:gd name="T24" fmla="*/ 2147483647 w 840"/>
                <a:gd name="T25" fmla="*/ 2147483647 h 768"/>
                <a:gd name="T26" fmla="*/ 2147483647 w 840"/>
                <a:gd name="T27" fmla="*/ 2147483647 h 768"/>
                <a:gd name="T28" fmla="*/ 2147483647 w 840"/>
                <a:gd name="T29" fmla="*/ 2147483647 h 768"/>
                <a:gd name="T30" fmla="*/ 2147483647 w 840"/>
                <a:gd name="T31" fmla="*/ 2147483647 h 768"/>
                <a:gd name="T32" fmla="*/ 2147483647 w 840"/>
                <a:gd name="T33" fmla="*/ 2147483647 h 768"/>
                <a:gd name="T34" fmla="*/ 2147483647 w 840"/>
                <a:gd name="T35" fmla="*/ 2147483647 h 768"/>
                <a:gd name="T36" fmla="*/ 2147483647 w 840"/>
                <a:gd name="T37" fmla="*/ 2147483647 h 768"/>
                <a:gd name="T38" fmla="*/ 2147483647 w 840"/>
                <a:gd name="T39" fmla="*/ 2147483647 h 768"/>
                <a:gd name="T40" fmla="*/ 2147483647 w 840"/>
                <a:gd name="T41" fmla="*/ 2147483647 h 768"/>
                <a:gd name="T42" fmla="*/ 2147483647 w 840"/>
                <a:gd name="T43" fmla="*/ 2147483647 h 768"/>
                <a:gd name="T44" fmla="*/ 2147483647 w 840"/>
                <a:gd name="T45" fmla="*/ 2147483647 h 768"/>
                <a:gd name="T46" fmla="*/ 2147483647 w 840"/>
                <a:gd name="T47" fmla="*/ 2147483647 h 768"/>
                <a:gd name="T48" fmla="*/ 2147483647 w 840"/>
                <a:gd name="T49" fmla="*/ 2147483647 h 768"/>
                <a:gd name="T50" fmla="*/ 2147483647 w 840"/>
                <a:gd name="T51" fmla="*/ 2147483647 h 768"/>
                <a:gd name="T52" fmla="*/ 2147483647 w 840"/>
                <a:gd name="T53" fmla="*/ 2147483647 h 768"/>
                <a:gd name="T54" fmla="*/ 2147483647 w 840"/>
                <a:gd name="T55" fmla="*/ 2147483647 h 768"/>
                <a:gd name="T56" fmla="*/ 2147483647 w 840"/>
                <a:gd name="T57" fmla="*/ 2147483647 h 768"/>
                <a:gd name="T58" fmla="*/ 2147483647 w 840"/>
                <a:gd name="T59" fmla="*/ 2147483647 h 768"/>
                <a:gd name="T60" fmla="*/ 2147483647 w 840"/>
                <a:gd name="T61" fmla="*/ 2147483647 h 768"/>
                <a:gd name="T62" fmla="*/ 2147483647 w 840"/>
                <a:gd name="T63" fmla="*/ 2147483647 h 768"/>
                <a:gd name="T64" fmla="*/ 2147483647 w 840"/>
                <a:gd name="T65" fmla="*/ 2147483647 h 768"/>
                <a:gd name="T66" fmla="*/ 2147483647 w 840"/>
                <a:gd name="T67" fmla="*/ 2147483647 h 768"/>
                <a:gd name="T68" fmla="*/ 2147483647 w 840"/>
                <a:gd name="T69" fmla="*/ 2147483647 h 768"/>
                <a:gd name="T70" fmla="*/ 2147483647 w 840"/>
                <a:gd name="T71" fmla="*/ 2147483647 h 768"/>
                <a:gd name="T72" fmla="*/ 2147483647 w 840"/>
                <a:gd name="T73" fmla="*/ 2147483647 h 768"/>
                <a:gd name="T74" fmla="*/ 2147483647 w 840"/>
                <a:gd name="T75" fmla="*/ 2147483647 h 768"/>
                <a:gd name="T76" fmla="*/ 2147483647 w 840"/>
                <a:gd name="T77" fmla="*/ 2147483647 h 768"/>
                <a:gd name="T78" fmla="*/ 2147483647 w 840"/>
                <a:gd name="T79" fmla="*/ 2147483647 h 768"/>
                <a:gd name="T80" fmla="*/ 2147483647 w 840"/>
                <a:gd name="T81" fmla="*/ 2147483647 h 768"/>
                <a:gd name="T82" fmla="*/ 2147483647 w 840"/>
                <a:gd name="T83" fmla="*/ 2147483647 h 768"/>
                <a:gd name="T84" fmla="*/ 2147483647 w 840"/>
                <a:gd name="T85" fmla="*/ 2147483647 h 768"/>
                <a:gd name="T86" fmla="*/ 2147483647 w 840"/>
                <a:gd name="T87" fmla="*/ 2147483647 h 768"/>
                <a:gd name="T88" fmla="*/ 2147483647 w 840"/>
                <a:gd name="T89" fmla="*/ 2147483647 h 768"/>
                <a:gd name="T90" fmla="*/ 2147483647 w 840"/>
                <a:gd name="T91" fmla="*/ 2147483647 h 768"/>
                <a:gd name="T92" fmla="*/ 2147483647 w 840"/>
                <a:gd name="T93" fmla="*/ 2147483647 h 768"/>
                <a:gd name="T94" fmla="*/ 2147483647 w 840"/>
                <a:gd name="T95" fmla="*/ 2147483647 h 768"/>
                <a:gd name="T96" fmla="*/ 2147483647 w 840"/>
                <a:gd name="T97" fmla="*/ 2147483647 h 768"/>
                <a:gd name="T98" fmla="*/ 2147483647 w 840"/>
                <a:gd name="T99" fmla="*/ 2147483647 h 768"/>
                <a:gd name="T100" fmla="*/ 2147483647 w 840"/>
                <a:gd name="T101" fmla="*/ 2147483647 h 768"/>
                <a:gd name="T102" fmla="*/ 2147483647 w 840"/>
                <a:gd name="T103" fmla="*/ 2147483647 h 768"/>
                <a:gd name="T104" fmla="*/ 2147483647 w 840"/>
                <a:gd name="T105" fmla="*/ 2147483647 h 768"/>
                <a:gd name="T106" fmla="*/ 2147483647 w 840"/>
                <a:gd name="T107" fmla="*/ 2147483647 h 768"/>
                <a:gd name="T108" fmla="*/ 2147483647 w 840"/>
                <a:gd name="T109" fmla="*/ 2147483647 h 768"/>
                <a:gd name="T110" fmla="*/ 2147483647 w 840"/>
                <a:gd name="T111" fmla="*/ 2147483647 h 768"/>
                <a:gd name="T112" fmla="*/ 2147483647 w 840"/>
                <a:gd name="T113" fmla="*/ 2147483647 h 768"/>
                <a:gd name="T114" fmla="*/ 2147483647 w 840"/>
                <a:gd name="T115" fmla="*/ 2147483647 h 768"/>
                <a:gd name="T116" fmla="*/ 2147483647 w 840"/>
                <a:gd name="T117" fmla="*/ 2147483647 h 768"/>
                <a:gd name="T118" fmla="*/ 2147483647 w 840"/>
                <a:gd name="T119" fmla="*/ 2147483647 h 768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840"/>
                <a:gd name="T181" fmla="*/ 0 h 768"/>
                <a:gd name="T182" fmla="*/ 840 w 840"/>
                <a:gd name="T183" fmla="*/ 768 h 768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840" h="768">
                  <a:moveTo>
                    <a:pt x="420" y="738"/>
                  </a:moveTo>
                  <a:lnTo>
                    <a:pt x="420" y="732"/>
                  </a:lnTo>
                  <a:lnTo>
                    <a:pt x="426" y="726"/>
                  </a:lnTo>
                  <a:lnTo>
                    <a:pt x="426" y="714"/>
                  </a:lnTo>
                  <a:lnTo>
                    <a:pt x="432" y="702"/>
                  </a:lnTo>
                  <a:lnTo>
                    <a:pt x="432" y="648"/>
                  </a:lnTo>
                  <a:lnTo>
                    <a:pt x="498" y="594"/>
                  </a:lnTo>
                  <a:lnTo>
                    <a:pt x="498" y="588"/>
                  </a:lnTo>
                  <a:lnTo>
                    <a:pt x="504" y="582"/>
                  </a:lnTo>
                  <a:lnTo>
                    <a:pt x="516" y="558"/>
                  </a:lnTo>
                  <a:lnTo>
                    <a:pt x="522" y="552"/>
                  </a:lnTo>
                  <a:lnTo>
                    <a:pt x="528" y="552"/>
                  </a:lnTo>
                  <a:lnTo>
                    <a:pt x="534" y="558"/>
                  </a:lnTo>
                  <a:lnTo>
                    <a:pt x="546" y="564"/>
                  </a:lnTo>
                  <a:lnTo>
                    <a:pt x="552" y="564"/>
                  </a:lnTo>
                  <a:lnTo>
                    <a:pt x="558" y="558"/>
                  </a:lnTo>
                  <a:lnTo>
                    <a:pt x="558" y="546"/>
                  </a:lnTo>
                  <a:lnTo>
                    <a:pt x="552" y="540"/>
                  </a:lnTo>
                  <a:lnTo>
                    <a:pt x="564" y="540"/>
                  </a:lnTo>
                  <a:lnTo>
                    <a:pt x="570" y="552"/>
                  </a:lnTo>
                  <a:lnTo>
                    <a:pt x="582" y="564"/>
                  </a:lnTo>
                  <a:lnTo>
                    <a:pt x="588" y="576"/>
                  </a:lnTo>
                  <a:lnTo>
                    <a:pt x="588" y="582"/>
                  </a:lnTo>
                  <a:lnTo>
                    <a:pt x="594" y="594"/>
                  </a:lnTo>
                  <a:lnTo>
                    <a:pt x="600" y="600"/>
                  </a:lnTo>
                  <a:lnTo>
                    <a:pt x="606" y="600"/>
                  </a:lnTo>
                  <a:lnTo>
                    <a:pt x="624" y="582"/>
                  </a:lnTo>
                  <a:lnTo>
                    <a:pt x="624" y="570"/>
                  </a:lnTo>
                  <a:lnTo>
                    <a:pt x="630" y="558"/>
                  </a:lnTo>
                  <a:lnTo>
                    <a:pt x="642" y="552"/>
                  </a:lnTo>
                  <a:lnTo>
                    <a:pt x="648" y="546"/>
                  </a:lnTo>
                  <a:lnTo>
                    <a:pt x="648" y="516"/>
                  </a:lnTo>
                  <a:lnTo>
                    <a:pt x="672" y="486"/>
                  </a:lnTo>
                  <a:lnTo>
                    <a:pt x="684" y="438"/>
                  </a:lnTo>
                  <a:lnTo>
                    <a:pt x="696" y="432"/>
                  </a:lnTo>
                  <a:lnTo>
                    <a:pt x="702" y="426"/>
                  </a:lnTo>
                  <a:lnTo>
                    <a:pt x="714" y="420"/>
                  </a:lnTo>
                  <a:lnTo>
                    <a:pt x="720" y="414"/>
                  </a:lnTo>
                  <a:lnTo>
                    <a:pt x="720" y="402"/>
                  </a:lnTo>
                  <a:lnTo>
                    <a:pt x="726" y="384"/>
                  </a:lnTo>
                  <a:lnTo>
                    <a:pt x="726" y="354"/>
                  </a:lnTo>
                  <a:lnTo>
                    <a:pt x="744" y="354"/>
                  </a:lnTo>
                  <a:lnTo>
                    <a:pt x="750" y="348"/>
                  </a:lnTo>
                  <a:lnTo>
                    <a:pt x="756" y="330"/>
                  </a:lnTo>
                  <a:lnTo>
                    <a:pt x="756" y="300"/>
                  </a:lnTo>
                  <a:lnTo>
                    <a:pt x="762" y="294"/>
                  </a:lnTo>
                  <a:lnTo>
                    <a:pt x="768" y="264"/>
                  </a:lnTo>
                  <a:lnTo>
                    <a:pt x="774" y="252"/>
                  </a:lnTo>
                  <a:lnTo>
                    <a:pt x="786" y="240"/>
                  </a:lnTo>
                  <a:lnTo>
                    <a:pt x="786" y="234"/>
                  </a:lnTo>
                  <a:lnTo>
                    <a:pt x="792" y="228"/>
                  </a:lnTo>
                  <a:lnTo>
                    <a:pt x="792" y="222"/>
                  </a:lnTo>
                  <a:lnTo>
                    <a:pt x="798" y="216"/>
                  </a:lnTo>
                  <a:lnTo>
                    <a:pt x="798" y="210"/>
                  </a:lnTo>
                  <a:lnTo>
                    <a:pt x="810" y="210"/>
                  </a:lnTo>
                  <a:lnTo>
                    <a:pt x="822" y="204"/>
                  </a:lnTo>
                  <a:lnTo>
                    <a:pt x="840" y="186"/>
                  </a:lnTo>
                  <a:lnTo>
                    <a:pt x="840" y="174"/>
                  </a:lnTo>
                  <a:lnTo>
                    <a:pt x="834" y="168"/>
                  </a:lnTo>
                  <a:lnTo>
                    <a:pt x="834" y="162"/>
                  </a:lnTo>
                  <a:lnTo>
                    <a:pt x="840" y="156"/>
                  </a:lnTo>
                  <a:lnTo>
                    <a:pt x="840" y="126"/>
                  </a:lnTo>
                  <a:lnTo>
                    <a:pt x="810" y="126"/>
                  </a:lnTo>
                  <a:lnTo>
                    <a:pt x="810" y="120"/>
                  </a:lnTo>
                  <a:lnTo>
                    <a:pt x="804" y="108"/>
                  </a:lnTo>
                  <a:lnTo>
                    <a:pt x="804" y="60"/>
                  </a:lnTo>
                  <a:lnTo>
                    <a:pt x="774" y="12"/>
                  </a:lnTo>
                  <a:lnTo>
                    <a:pt x="756" y="12"/>
                  </a:lnTo>
                  <a:lnTo>
                    <a:pt x="750" y="18"/>
                  </a:lnTo>
                  <a:lnTo>
                    <a:pt x="750" y="24"/>
                  </a:lnTo>
                  <a:lnTo>
                    <a:pt x="744" y="30"/>
                  </a:lnTo>
                  <a:lnTo>
                    <a:pt x="744" y="36"/>
                  </a:lnTo>
                  <a:lnTo>
                    <a:pt x="720" y="36"/>
                  </a:lnTo>
                  <a:lnTo>
                    <a:pt x="714" y="42"/>
                  </a:lnTo>
                  <a:lnTo>
                    <a:pt x="702" y="48"/>
                  </a:lnTo>
                  <a:lnTo>
                    <a:pt x="696" y="54"/>
                  </a:lnTo>
                  <a:lnTo>
                    <a:pt x="684" y="60"/>
                  </a:lnTo>
                  <a:lnTo>
                    <a:pt x="654" y="60"/>
                  </a:lnTo>
                  <a:lnTo>
                    <a:pt x="648" y="54"/>
                  </a:lnTo>
                  <a:lnTo>
                    <a:pt x="636" y="48"/>
                  </a:lnTo>
                  <a:lnTo>
                    <a:pt x="600" y="36"/>
                  </a:lnTo>
                  <a:lnTo>
                    <a:pt x="546" y="36"/>
                  </a:lnTo>
                  <a:lnTo>
                    <a:pt x="528" y="42"/>
                  </a:lnTo>
                  <a:lnTo>
                    <a:pt x="516" y="54"/>
                  </a:lnTo>
                  <a:lnTo>
                    <a:pt x="504" y="60"/>
                  </a:lnTo>
                  <a:lnTo>
                    <a:pt x="492" y="84"/>
                  </a:lnTo>
                  <a:lnTo>
                    <a:pt x="486" y="90"/>
                  </a:lnTo>
                  <a:lnTo>
                    <a:pt x="480" y="90"/>
                  </a:lnTo>
                  <a:lnTo>
                    <a:pt x="468" y="84"/>
                  </a:lnTo>
                  <a:lnTo>
                    <a:pt x="438" y="84"/>
                  </a:lnTo>
                  <a:lnTo>
                    <a:pt x="414" y="72"/>
                  </a:lnTo>
                  <a:lnTo>
                    <a:pt x="402" y="60"/>
                  </a:lnTo>
                  <a:lnTo>
                    <a:pt x="390" y="54"/>
                  </a:lnTo>
                  <a:lnTo>
                    <a:pt x="384" y="48"/>
                  </a:lnTo>
                  <a:lnTo>
                    <a:pt x="372" y="42"/>
                  </a:lnTo>
                  <a:lnTo>
                    <a:pt x="360" y="42"/>
                  </a:lnTo>
                  <a:lnTo>
                    <a:pt x="336" y="54"/>
                  </a:lnTo>
                  <a:lnTo>
                    <a:pt x="324" y="66"/>
                  </a:lnTo>
                  <a:lnTo>
                    <a:pt x="312" y="72"/>
                  </a:lnTo>
                  <a:lnTo>
                    <a:pt x="306" y="72"/>
                  </a:lnTo>
                  <a:lnTo>
                    <a:pt x="294" y="66"/>
                  </a:lnTo>
                  <a:lnTo>
                    <a:pt x="288" y="60"/>
                  </a:lnTo>
                  <a:lnTo>
                    <a:pt x="288" y="54"/>
                  </a:lnTo>
                  <a:lnTo>
                    <a:pt x="282" y="48"/>
                  </a:lnTo>
                  <a:lnTo>
                    <a:pt x="282" y="42"/>
                  </a:lnTo>
                  <a:lnTo>
                    <a:pt x="258" y="18"/>
                  </a:lnTo>
                  <a:lnTo>
                    <a:pt x="222" y="18"/>
                  </a:lnTo>
                  <a:lnTo>
                    <a:pt x="222" y="12"/>
                  </a:lnTo>
                  <a:lnTo>
                    <a:pt x="210" y="0"/>
                  </a:lnTo>
                  <a:lnTo>
                    <a:pt x="198" y="0"/>
                  </a:lnTo>
                  <a:lnTo>
                    <a:pt x="186" y="6"/>
                  </a:lnTo>
                  <a:lnTo>
                    <a:pt x="180" y="6"/>
                  </a:lnTo>
                  <a:lnTo>
                    <a:pt x="180" y="12"/>
                  </a:lnTo>
                  <a:lnTo>
                    <a:pt x="126" y="12"/>
                  </a:lnTo>
                  <a:lnTo>
                    <a:pt x="102" y="36"/>
                  </a:lnTo>
                  <a:lnTo>
                    <a:pt x="102" y="60"/>
                  </a:lnTo>
                  <a:lnTo>
                    <a:pt x="96" y="78"/>
                  </a:lnTo>
                  <a:lnTo>
                    <a:pt x="90" y="90"/>
                  </a:lnTo>
                  <a:lnTo>
                    <a:pt x="84" y="96"/>
                  </a:lnTo>
                  <a:lnTo>
                    <a:pt x="78" y="108"/>
                  </a:lnTo>
                  <a:lnTo>
                    <a:pt x="72" y="114"/>
                  </a:lnTo>
                  <a:lnTo>
                    <a:pt x="66" y="114"/>
                  </a:lnTo>
                  <a:lnTo>
                    <a:pt x="66" y="168"/>
                  </a:lnTo>
                  <a:lnTo>
                    <a:pt x="60" y="180"/>
                  </a:lnTo>
                  <a:lnTo>
                    <a:pt x="60" y="186"/>
                  </a:lnTo>
                  <a:lnTo>
                    <a:pt x="54" y="192"/>
                  </a:lnTo>
                  <a:lnTo>
                    <a:pt x="66" y="216"/>
                  </a:lnTo>
                  <a:lnTo>
                    <a:pt x="72" y="222"/>
                  </a:lnTo>
                  <a:lnTo>
                    <a:pt x="78" y="234"/>
                  </a:lnTo>
                  <a:lnTo>
                    <a:pt x="78" y="246"/>
                  </a:lnTo>
                  <a:lnTo>
                    <a:pt x="84" y="252"/>
                  </a:lnTo>
                  <a:lnTo>
                    <a:pt x="84" y="264"/>
                  </a:lnTo>
                  <a:lnTo>
                    <a:pt x="78" y="270"/>
                  </a:lnTo>
                  <a:lnTo>
                    <a:pt x="72" y="270"/>
                  </a:lnTo>
                  <a:lnTo>
                    <a:pt x="60" y="276"/>
                  </a:lnTo>
                  <a:lnTo>
                    <a:pt x="60" y="318"/>
                  </a:lnTo>
                  <a:lnTo>
                    <a:pt x="48" y="324"/>
                  </a:lnTo>
                  <a:lnTo>
                    <a:pt x="42" y="336"/>
                  </a:lnTo>
                  <a:lnTo>
                    <a:pt x="36" y="342"/>
                  </a:lnTo>
                  <a:lnTo>
                    <a:pt x="36" y="372"/>
                  </a:lnTo>
                  <a:lnTo>
                    <a:pt x="24" y="396"/>
                  </a:lnTo>
                  <a:lnTo>
                    <a:pt x="6" y="396"/>
                  </a:lnTo>
                  <a:lnTo>
                    <a:pt x="0" y="426"/>
                  </a:lnTo>
                  <a:lnTo>
                    <a:pt x="6" y="462"/>
                  </a:lnTo>
                  <a:lnTo>
                    <a:pt x="0" y="492"/>
                  </a:lnTo>
                  <a:lnTo>
                    <a:pt x="0" y="606"/>
                  </a:lnTo>
                  <a:lnTo>
                    <a:pt x="6" y="612"/>
                  </a:lnTo>
                  <a:lnTo>
                    <a:pt x="30" y="612"/>
                  </a:lnTo>
                  <a:lnTo>
                    <a:pt x="54" y="600"/>
                  </a:lnTo>
                  <a:lnTo>
                    <a:pt x="60" y="594"/>
                  </a:lnTo>
                  <a:lnTo>
                    <a:pt x="66" y="600"/>
                  </a:lnTo>
                  <a:lnTo>
                    <a:pt x="108" y="600"/>
                  </a:lnTo>
                  <a:lnTo>
                    <a:pt x="126" y="606"/>
                  </a:lnTo>
                  <a:lnTo>
                    <a:pt x="138" y="618"/>
                  </a:lnTo>
                  <a:lnTo>
                    <a:pt x="150" y="636"/>
                  </a:lnTo>
                  <a:lnTo>
                    <a:pt x="156" y="648"/>
                  </a:lnTo>
                  <a:lnTo>
                    <a:pt x="168" y="660"/>
                  </a:lnTo>
                  <a:lnTo>
                    <a:pt x="186" y="660"/>
                  </a:lnTo>
                  <a:lnTo>
                    <a:pt x="180" y="666"/>
                  </a:lnTo>
                  <a:lnTo>
                    <a:pt x="180" y="678"/>
                  </a:lnTo>
                  <a:lnTo>
                    <a:pt x="174" y="684"/>
                  </a:lnTo>
                  <a:lnTo>
                    <a:pt x="186" y="684"/>
                  </a:lnTo>
                  <a:lnTo>
                    <a:pt x="198" y="678"/>
                  </a:lnTo>
                  <a:lnTo>
                    <a:pt x="198" y="684"/>
                  </a:lnTo>
                  <a:lnTo>
                    <a:pt x="192" y="690"/>
                  </a:lnTo>
                  <a:lnTo>
                    <a:pt x="186" y="702"/>
                  </a:lnTo>
                  <a:lnTo>
                    <a:pt x="186" y="714"/>
                  </a:lnTo>
                  <a:lnTo>
                    <a:pt x="204" y="750"/>
                  </a:lnTo>
                  <a:lnTo>
                    <a:pt x="216" y="762"/>
                  </a:lnTo>
                  <a:lnTo>
                    <a:pt x="234" y="768"/>
                  </a:lnTo>
                  <a:lnTo>
                    <a:pt x="270" y="768"/>
                  </a:lnTo>
                  <a:lnTo>
                    <a:pt x="276" y="762"/>
                  </a:lnTo>
                  <a:lnTo>
                    <a:pt x="282" y="762"/>
                  </a:lnTo>
                  <a:lnTo>
                    <a:pt x="288" y="738"/>
                  </a:lnTo>
                  <a:lnTo>
                    <a:pt x="312" y="750"/>
                  </a:lnTo>
                  <a:lnTo>
                    <a:pt x="336" y="744"/>
                  </a:lnTo>
                  <a:lnTo>
                    <a:pt x="354" y="756"/>
                  </a:lnTo>
                  <a:lnTo>
                    <a:pt x="396" y="756"/>
                  </a:lnTo>
                  <a:lnTo>
                    <a:pt x="396" y="732"/>
                  </a:lnTo>
                  <a:lnTo>
                    <a:pt x="420" y="732"/>
                  </a:lnTo>
                  <a:lnTo>
                    <a:pt x="420" y="73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27" name="Niger" descr="© INSCALE GmbH, 05.05.2010&#10;http://www.presentationload.com/">
              <a:extLst>
                <a:ext uri="{FF2B5EF4-FFF2-40B4-BE49-F238E27FC236}">
                  <a16:creationId xmlns:a16="http://schemas.microsoft.com/office/drawing/2014/main" id="{FC6BE8ED-5A90-4EA3-B47C-AE20FEEF46A8}"/>
                </a:ext>
              </a:extLst>
            </p:cNvPr>
            <p:cNvSpPr>
              <a:spLocks/>
            </p:cNvSpPr>
            <p:nvPr/>
          </p:nvSpPr>
          <p:spPr bwMode="gray">
            <a:xfrm>
              <a:off x="5558019" y="3670163"/>
              <a:ext cx="490559" cy="423724"/>
            </a:xfrm>
            <a:custGeom>
              <a:avLst/>
              <a:gdLst>
                <a:gd name="T0" fmla="*/ 2147483647 w 1110"/>
                <a:gd name="T1" fmla="*/ 2147483647 h 942"/>
                <a:gd name="T2" fmla="*/ 2147483647 w 1110"/>
                <a:gd name="T3" fmla="*/ 2147483647 h 942"/>
                <a:gd name="T4" fmla="*/ 2147483647 w 1110"/>
                <a:gd name="T5" fmla="*/ 2147483647 h 942"/>
                <a:gd name="T6" fmla="*/ 2147483647 w 1110"/>
                <a:gd name="T7" fmla="*/ 2147483647 h 942"/>
                <a:gd name="T8" fmla="*/ 2147483647 w 1110"/>
                <a:gd name="T9" fmla="*/ 2147483647 h 942"/>
                <a:gd name="T10" fmla="*/ 2147483647 w 1110"/>
                <a:gd name="T11" fmla="*/ 2147483647 h 942"/>
                <a:gd name="T12" fmla="*/ 2147483647 w 1110"/>
                <a:gd name="T13" fmla="*/ 2147483647 h 942"/>
                <a:gd name="T14" fmla="*/ 2147483647 w 1110"/>
                <a:gd name="T15" fmla="*/ 2147483647 h 942"/>
                <a:gd name="T16" fmla="*/ 2147483647 w 1110"/>
                <a:gd name="T17" fmla="*/ 2147483647 h 942"/>
                <a:gd name="T18" fmla="*/ 2147483647 w 1110"/>
                <a:gd name="T19" fmla="*/ 2147483647 h 942"/>
                <a:gd name="T20" fmla="*/ 2147483647 w 1110"/>
                <a:gd name="T21" fmla="*/ 2147483647 h 942"/>
                <a:gd name="T22" fmla="*/ 2147483647 w 1110"/>
                <a:gd name="T23" fmla="*/ 2147483647 h 942"/>
                <a:gd name="T24" fmla="*/ 2147483647 w 1110"/>
                <a:gd name="T25" fmla="*/ 2147483647 h 942"/>
                <a:gd name="T26" fmla="*/ 2147483647 w 1110"/>
                <a:gd name="T27" fmla="*/ 2147483647 h 942"/>
                <a:gd name="T28" fmla="*/ 2147483647 w 1110"/>
                <a:gd name="T29" fmla="*/ 2147483647 h 942"/>
                <a:gd name="T30" fmla="*/ 2147483647 w 1110"/>
                <a:gd name="T31" fmla="*/ 2147483647 h 942"/>
                <a:gd name="T32" fmla="*/ 2147483647 w 1110"/>
                <a:gd name="T33" fmla="*/ 2147483647 h 942"/>
                <a:gd name="T34" fmla="*/ 2147483647 w 1110"/>
                <a:gd name="T35" fmla="*/ 2147483647 h 942"/>
                <a:gd name="T36" fmla="*/ 2147483647 w 1110"/>
                <a:gd name="T37" fmla="*/ 2147483647 h 942"/>
                <a:gd name="T38" fmla="*/ 2147483647 w 1110"/>
                <a:gd name="T39" fmla="*/ 2147483647 h 942"/>
                <a:gd name="T40" fmla="*/ 2147483647 w 1110"/>
                <a:gd name="T41" fmla="*/ 2147483647 h 942"/>
                <a:gd name="T42" fmla="*/ 2147483647 w 1110"/>
                <a:gd name="T43" fmla="*/ 2147483647 h 942"/>
                <a:gd name="T44" fmla="*/ 2147483647 w 1110"/>
                <a:gd name="T45" fmla="*/ 2147483647 h 942"/>
                <a:gd name="T46" fmla="*/ 2147483647 w 1110"/>
                <a:gd name="T47" fmla="*/ 2147483647 h 942"/>
                <a:gd name="T48" fmla="*/ 2147483647 w 1110"/>
                <a:gd name="T49" fmla="*/ 2147483647 h 942"/>
                <a:gd name="T50" fmla="*/ 2147483647 w 1110"/>
                <a:gd name="T51" fmla="*/ 2147483647 h 942"/>
                <a:gd name="T52" fmla="*/ 2147483647 w 1110"/>
                <a:gd name="T53" fmla="*/ 2147483647 h 942"/>
                <a:gd name="T54" fmla="*/ 2147483647 w 1110"/>
                <a:gd name="T55" fmla="*/ 2147483647 h 942"/>
                <a:gd name="T56" fmla="*/ 2147483647 w 1110"/>
                <a:gd name="T57" fmla="*/ 2147483647 h 942"/>
                <a:gd name="T58" fmla="*/ 2147483647 w 1110"/>
                <a:gd name="T59" fmla="*/ 2147483647 h 942"/>
                <a:gd name="T60" fmla="*/ 2147483647 w 1110"/>
                <a:gd name="T61" fmla="*/ 2147483647 h 942"/>
                <a:gd name="T62" fmla="*/ 2147483647 w 1110"/>
                <a:gd name="T63" fmla="*/ 2147483647 h 942"/>
                <a:gd name="T64" fmla="*/ 2147483647 w 1110"/>
                <a:gd name="T65" fmla="*/ 2147483647 h 942"/>
                <a:gd name="T66" fmla="*/ 2147483647 w 1110"/>
                <a:gd name="T67" fmla="*/ 2147483647 h 942"/>
                <a:gd name="T68" fmla="*/ 2147483647 w 1110"/>
                <a:gd name="T69" fmla="*/ 2147483647 h 942"/>
                <a:gd name="T70" fmla="*/ 2147483647 w 1110"/>
                <a:gd name="T71" fmla="*/ 2147483647 h 942"/>
                <a:gd name="T72" fmla="*/ 2147483647 w 1110"/>
                <a:gd name="T73" fmla="*/ 2147483647 h 942"/>
                <a:gd name="T74" fmla="*/ 2147483647 w 1110"/>
                <a:gd name="T75" fmla="*/ 2147483647 h 942"/>
                <a:gd name="T76" fmla="*/ 2147483647 w 1110"/>
                <a:gd name="T77" fmla="*/ 2147483647 h 942"/>
                <a:gd name="T78" fmla="*/ 2147483647 w 1110"/>
                <a:gd name="T79" fmla="*/ 2147483647 h 942"/>
                <a:gd name="T80" fmla="*/ 2147483647 w 1110"/>
                <a:gd name="T81" fmla="*/ 2147483647 h 942"/>
                <a:gd name="T82" fmla="*/ 2147483647 w 1110"/>
                <a:gd name="T83" fmla="*/ 2147483647 h 942"/>
                <a:gd name="T84" fmla="*/ 2147483647 w 1110"/>
                <a:gd name="T85" fmla="*/ 2147483647 h 942"/>
                <a:gd name="T86" fmla="*/ 2147483647 w 1110"/>
                <a:gd name="T87" fmla="*/ 2147483647 h 942"/>
                <a:gd name="T88" fmla="*/ 2147483647 w 1110"/>
                <a:gd name="T89" fmla="*/ 2147483647 h 942"/>
                <a:gd name="T90" fmla="*/ 2147483647 w 1110"/>
                <a:gd name="T91" fmla="*/ 2147483647 h 942"/>
                <a:gd name="T92" fmla="*/ 2147483647 w 1110"/>
                <a:gd name="T93" fmla="*/ 2147483647 h 942"/>
                <a:gd name="T94" fmla="*/ 2147483647 w 1110"/>
                <a:gd name="T95" fmla="*/ 2147483647 h 942"/>
                <a:gd name="T96" fmla="*/ 2147483647 w 1110"/>
                <a:gd name="T97" fmla="*/ 2147483647 h 942"/>
                <a:gd name="T98" fmla="*/ 0 w 1110"/>
                <a:gd name="T99" fmla="*/ 2147483647 h 942"/>
                <a:gd name="T100" fmla="*/ 2147483647 w 1110"/>
                <a:gd name="T101" fmla="*/ 2147483647 h 942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1110"/>
                <a:gd name="T154" fmla="*/ 0 h 942"/>
                <a:gd name="T155" fmla="*/ 1110 w 1110"/>
                <a:gd name="T156" fmla="*/ 942 h 942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1110" h="942">
                  <a:moveTo>
                    <a:pt x="54" y="792"/>
                  </a:moveTo>
                  <a:lnTo>
                    <a:pt x="54" y="810"/>
                  </a:lnTo>
                  <a:lnTo>
                    <a:pt x="66" y="810"/>
                  </a:lnTo>
                  <a:lnTo>
                    <a:pt x="48" y="828"/>
                  </a:lnTo>
                  <a:lnTo>
                    <a:pt x="48" y="834"/>
                  </a:lnTo>
                  <a:lnTo>
                    <a:pt x="72" y="858"/>
                  </a:lnTo>
                  <a:lnTo>
                    <a:pt x="84" y="864"/>
                  </a:lnTo>
                  <a:lnTo>
                    <a:pt x="90" y="876"/>
                  </a:lnTo>
                  <a:lnTo>
                    <a:pt x="108" y="876"/>
                  </a:lnTo>
                  <a:lnTo>
                    <a:pt x="120" y="864"/>
                  </a:lnTo>
                  <a:lnTo>
                    <a:pt x="132" y="864"/>
                  </a:lnTo>
                  <a:lnTo>
                    <a:pt x="144" y="876"/>
                  </a:lnTo>
                  <a:lnTo>
                    <a:pt x="150" y="888"/>
                  </a:lnTo>
                  <a:lnTo>
                    <a:pt x="126" y="894"/>
                  </a:lnTo>
                  <a:lnTo>
                    <a:pt x="150" y="930"/>
                  </a:lnTo>
                  <a:lnTo>
                    <a:pt x="150" y="906"/>
                  </a:lnTo>
                  <a:lnTo>
                    <a:pt x="180" y="894"/>
                  </a:lnTo>
                  <a:lnTo>
                    <a:pt x="192" y="906"/>
                  </a:lnTo>
                  <a:lnTo>
                    <a:pt x="198" y="918"/>
                  </a:lnTo>
                  <a:lnTo>
                    <a:pt x="204" y="924"/>
                  </a:lnTo>
                  <a:lnTo>
                    <a:pt x="210" y="924"/>
                  </a:lnTo>
                  <a:lnTo>
                    <a:pt x="216" y="930"/>
                  </a:lnTo>
                  <a:lnTo>
                    <a:pt x="222" y="930"/>
                  </a:lnTo>
                  <a:lnTo>
                    <a:pt x="234" y="936"/>
                  </a:lnTo>
                  <a:lnTo>
                    <a:pt x="240" y="942"/>
                  </a:lnTo>
                  <a:lnTo>
                    <a:pt x="240" y="888"/>
                  </a:lnTo>
                  <a:lnTo>
                    <a:pt x="246" y="888"/>
                  </a:lnTo>
                  <a:lnTo>
                    <a:pt x="252" y="882"/>
                  </a:lnTo>
                  <a:lnTo>
                    <a:pt x="258" y="870"/>
                  </a:lnTo>
                  <a:lnTo>
                    <a:pt x="264" y="864"/>
                  </a:lnTo>
                  <a:lnTo>
                    <a:pt x="270" y="852"/>
                  </a:lnTo>
                  <a:lnTo>
                    <a:pt x="276" y="834"/>
                  </a:lnTo>
                  <a:lnTo>
                    <a:pt x="276" y="810"/>
                  </a:lnTo>
                  <a:lnTo>
                    <a:pt x="300" y="786"/>
                  </a:lnTo>
                  <a:lnTo>
                    <a:pt x="354" y="786"/>
                  </a:lnTo>
                  <a:lnTo>
                    <a:pt x="354" y="780"/>
                  </a:lnTo>
                  <a:lnTo>
                    <a:pt x="360" y="780"/>
                  </a:lnTo>
                  <a:lnTo>
                    <a:pt x="372" y="774"/>
                  </a:lnTo>
                  <a:lnTo>
                    <a:pt x="384" y="774"/>
                  </a:lnTo>
                  <a:lnTo>
                    <a:pt x="396" y="786"/>
                  </a:lnTo>
                  <a:lnTo>
                    <a:pt x="396" y="792"/>
                  </a:lnTo>
                  <a:lnTo>
                    <a:pt x="432" y="792"/>
                  </a:lnTo>
                  <a:lnTo>
                    <a:pt x="456" y="816"/>
                  </a:lnTo>
                  <a:lnTo>
                    <a:pt x="456" y="822"/>
                  </a:lnTo>
                  <a:lnTo>
                    <a:pt x="462" y="828"/>
                  </a:lnTo>
                  <a:lnTo>
                    <a:pt x="462" y="834"/>
                  </a:lnTo>
                  <a:lnTo>
                    <a:pt x="468" y="840"/>
                  </a:lnTo>
                  <a:lnTo>
                    <a:pt x="480" y="846"/>
                  </a:lnTo>
                  <a:lnTo>
                    <a:pt x="486" y="846"/>
                  </a:lnTo>
                  <a:lnTo>
                    <a:pt x="498" y="840"/>
                  </a:lnTo>
                  <a:lnTo>
                    <a:pt x="510" y="828"/>
                  </a:lnTo>
                  <a:lnTo>
                    <a:pt x="534" y="816"/>
                  </a:lnTo>
                  <a:lnTo>
                    <a:pt x="546" y="816"/>
                  </a:lnTo>
                  <a:lnTo>
                    <a:pt x="558" y="822"/>
                  </a:lnTo>
                  <a:lnTo>
                    <a:pt x="564" y="828"/>
                  </a:lnTo>
                  <a:lnTo>
                    <a:pt x="576" y="834"/>
                  </a:lnTo>
                  <a:lnTo>
                    <a:pt x="588" y="846"/>
                  </a:lnTo>
                  <a:lnTo>
                    <a:pt x="612" y="858"/>
                  </a:lnTo>
                  <a:lnTo>
                    <a:pt x="642" y="858"/>
                  </a:lnTo>
                  <a:lnTo>
                    <a:pt x="654" y="864"/>
                  </a:lnTo>
                  <a:lnTo>
                    <a:pt x="660" y="864"/>
                  </a:lnTo>
                  <a:lnTo>
                    <a:pt x="666" y="858"/>
                  </a:lnTo>
                  <a:lnTo>
                    <a:pt x="678" y="834"/>
                  </a:lnTo>
                  <a:lnTo>
                    <a:pt x="690" y="828"/>
                  </a:lnTo>
                  <a:lnTo>
                    <a:pt x="702" y="816"/>
                  </a:lnTo>
                  <a:lnTo>
                    <a:pt x="720" y="810"/>
                  </a:lnTo>
                  <a:lnTo>
                    <a:pt x="774" y="810"/>
                  </a:lnTo>
                  <a:lnTo>
                    <a:pt x="810" y="822"/>
                  </a:lnTo>
                  <a:lnTo>
                    <a:pt x="822" y="828"/>
                  </a:lnTo>
                  <a:lnTo>
                    <a:pt x="828" y="834"/>
                  </a:lnTo>
                  <a:lnTo>
                    <a:pt x="858" y="834"/>
                  </a:lnTo>
                  <a:lnTo>
                    <a:pt x="870" y="828"/>
                  </a:lnTo>
                  <a:lnTo>
                    <a:pt x="876" y="822"/>
                  </a:lnTo>
                  <a:lnTo>
                    <a:pt x="888" y="816"/>
                  </a:lnTo>
                  <a:lnTo>
                    <a:pt x="894" y="810"/>
                  </a:lnTo>
                  <a:lnTo>
                    <a:pt x="918" y="810"/>
                  </a:lnTo>
                  <a:lnTo>
                    <a:pt x="918" y="804"/>
                  </a:lnTo>
                  <a:lnTo>
                    <a:pt x="924" y="798"/>
                  </a:lnTo>
                  <a:lnTo>
                    <a:pt x="924" y="792"/>
                  </a:lnTo>
                  <a:lnTo>
                    <a:pt x="930" y="786"/>
                  </a:lnTo>
                  <a:lnTo>
                    <a:pt x="936" y="786"/>
                  </a:lnTo>
                  <a:lnTo>
                    <a:pt x="930" y="726"/>
                  </a:lnTo>
                  <a:lnTo>
                    <a:pt x="948" y="720"/>
                  </a:lnTo>
                  <a:lnTo>
                    <a:pt x="948" y="714"/>
                  </a:lnTo>
                  <a:lnTo>
                    <a:pt x="954" y="708"/>
                  </a:lnTo>
                  <a:lnTo>
                    <a:pt x="954" y="696"/>
                  </a:lnTo>
                  <a:lnTo>
                    <a:pt x="960" y="678"/>
                  </a:lnTo>
                  <a:lnTo>
                    <a:pt x="966" y="666"/>
                  </a:lnTo>
                  <a:lnTo>
                    <a:pt x="978" y="648"/>
                  </a:lnTo>
                  <a:lnTo>
                    <a:pt x="984" y="636"/>
                  </a:lnTo>
                  <a:lnTo>
                    <a:pt x="1002" y="618"/>
                  </a:lnTo>
                  <a:lnTo>
                    <a:pt x="1026" y="588"/>
                  </a:lnTo>
                  <a:lnTo>
                    <a:pt x="1050" y="564"/>
                  </a:lnTo>
                  <a:lnTo>
                    <a:pt x="1068" y="540"/>
                  </a:lnTo>
                  <a:lnTo>
                    <a:pt x="1074" y="534"/>
                  </a:lnTo>
                  <a:lnTo>
                    <a:pt x="1092" y="288"/>
                  </a:lnTo>
                  <a:lnTo>
                    <a:pt x="1110" y="252"/>
                  </a:lnTo>
                  <a:lnTo>
                    <a:pt x="1080" y="216"/>
                  </a:lnTo>
                  <a:lnTo>
                    <a:pt x="1074" y="192"/>
                  </a:lnTo>
                  <a:lnTo>
                    <a:pt x="1044" y="156"/>
                  </a:lnTo>
                  <a:lnTo>
                    <a:pt x="1056" y="108"/>
                  </a:lnTo>
                  <a:lnTo>
                    <a:pt x="1038" y="42"/>
                  </a:lnTo>
                  <a:lnTo>
                    <a:pt x="1020" y="48"/>
                  </a:lnTo>
                  <a:lnTo>
                    <a:pt x="1002" y="60"/>
                  </a:lnTo>
                  <a:lnTo>
                    <a:pt x="990" y="66"/>
                  </a:lnTo>
                  <a:lnTo>
                    <a:pt x="984" y="66"/>
                  </a:lnTo>
                  <a:lnTo>
                    <a:pt x="978" y="60"/>
                  </a:lnTo>
                  <a:lnTo>
                    <a:pt x="966" y="54"/>
                  </a:lnTo>
                  <a:lnTo>
                    <a:pt x="960" y="42"/>
                  </a:lnTo>
                  <a:lnTo>
                    <a:pt x="954" y="36"/>
                  </a:lnTo>
                  <a:lnTo>
                    <a:pt x="942" y="30"/>
                  </a:lnTo>
                  <a:lnTo>
                    <a:pt x="936" y="24"/>
                  </a:lnTo>
                  <a:lnTo>
                    <a:pt x="930" y="24"/>
                  </a:lnTo>
                  <a:lnTo>
                    <a:pt x="918" y="18"/>
                  </a:lnTo>
                  <a:lnTo>
                    <a:pt x="900" y="12"/>
                  </a:lnTo>
                  <a:lnTo>
                    <a:pt x="888" y="12"/>
                  </a:lnTo>
                  <a:lnTo>
                    <a:pt x="876" y="6"/>
                  </a:lnTo>
                  <a:lnTo>
                    <a:pt x="864" y="6"/>
                  </a:lnTo>
                  <a:lnTo>
                    <a:pt x="828" y="0"/>
                  </a:lnTo>
                  <a:lnTo>
                    <a:pt x="816" y="6"/>
                  </a:lnTo>
                  <a:lnTo>
                    <a:pt x="786" y="30"/>
                  </a:lnTo>
                  <a:lnTo>
                    <a:pt x="738" y="66"/>
                  </a:lnTo>
                  <a:lnTo>
                    <a:pt x="684" y="102"/>
                  </a:lnTo>
                  <a:lnTo>
                    <a:pt x="624" y="144"/>
                  </a:lnTo>
                  <a:lnTo>
                    <a:pt x="576" y="180"/>
                  </a:lnTo>
                  <a:lnTo>
                    <a:pt x="534" y="210"/>
                  </a:lnTo>
                  <a:lnTo>
                    <a:pt x="510" y="222"/>
                  </a:lnTo>
                  <a:lnTo>
                    <a:pt x="480" y="246"/>
                  </a:lnTo>
                  <a:lnTo>
                    <a:pt x="450" y="282"/>
                  </a:lnTo>
                  <a:lnTo>
                    <a:pt x="414" y="312"/>
                  </a:lnTo>
                  <a:lnTo>
                    <a:pt x="390" y="330"/>
                  </a:lnTo>
                  <a:lnTo>
                    <a:pt x="366" y="336"/>
                  </a:lnTo>
                  <a:lnTo>
                    <a:pt x="324" y="342"/>
                  </a:lnTo>
                  <a:lnTo>
                    <a:pt x="282" y="354"/>
                  </a:lnTo>
                  <a:lnTo>
                    <a:pt x="282" y="558"/>
                  </a:lnTo>
                  <a:lnTo>
                    <a:pt x="264" y="582"/>
                  </a:lnTo>
                  <a:lnTo>
                    <a:pt x="264" y="594"/>
                  </a:lnTo>
                  <a:lnTo>
                    <a:pt x="258" y="606"/>
                  </a:lnTo>
                  <a:lnTo>
                    <a:pt x="258" y="624"/>
                  </a:lnTo>
                  <a:lnTo>
                    <a:pt x="252" y="636"/>
                  </a:lnTo>
                  <a:lnTo>
                    <a:pt x="240" y="642"/>
                  </a:lnTo>
                  <a:lnTo>
                    <a:pt x="222" y="648"/>
                  </a:lnTo>
                  <a:lnTo>
                    <a:pt x="198" y="648"/>
                  </a:lnTo>
                  <a:lnTo>
                    <a:pt x="186" y="654"/>
                  </a:lnTo>
                  <a:lnTo>
                    <a:pt x="138" y="648"/>
                  </a:lnTo>
                  <a:lnTo>
                    <a:pt x="138" y="666"/>
                  </a:lnTo>
                  <a:lnTo>
                    <a:pt x="72" y="660"/>
                  </a:lnTo>
                  <a:lnTo>
                    <a:pt x="48" y="678"/>
                  </a:lnTo>
                  <a:lnTo>
                    <a:pt x="0" y="690"/>
                  </a:lnTo>
                  <a:lnTo>
                    <a:pt x="0" y="726"/>
                  </a:lnTo>
                  <a:lnTo>
                    <a:pt x="6" y="738"/>
                  </a:lnTo>
                  <a:lnTo>
                    <a:pt x="6" y="762"/>
                  </a:lnTo>
                  <a:lnTo>
                    <a:pt x="18" y="786"/>
                  </a:lnTo>
                  <a:lnTo>
                    <a:pt x="30" y="792"/>
                  </a:lnTo>
                  <a:lnTo>
                    <a:pt x="54" y="79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28" name="Nepal" descr="© INSCALE GmbH, 05.05.2010&#10;http://www.presentationload.com/">
              <a:extLst>
                <a:ext uri="{FF2B5EF4-FFF2-40B4-BE49-F238E27FC236}">
                  <a16:creationId xmlns:a16="http://schemas.microsoft.com/office/drawing/2014/main" id="{D6C0E3C4-762C-429F-A788-9B6BD617C58C}"/>
                </a:ext>
              </a:extLst>
            </p:cNvPr>
            <p:cNvSpPr>
              <a:spLocks/>
            </p:cNvSpPr>
            <p:nvPr/>
          </p:nvSpPr>
          <p:spPr bwMode="gray">
            <a:xfrm>
              <a:off x="7993351" y="3417834"/>
              <a:ext cx="260361" cy="149176"/>
            </a:xfrm>
            <a:custGeom>
              <a:avLst/>
              <a:gdLst>
                <a:gd name="T0" fmla="*/ 2147483647 w 588"/>
                <a:gd name="T1" fmla="*/ 2147483647 h 330"/>
                <a:gd name="T2" fmla="*/ 2147483647 w 588"/>
                <a:gd name="T3" fmla="*/ 2147483647 h 330"/>
                <a:gd name="T4" fmla="*/ 2147483647 w 588"/>
                <a:gd name="T5" fmla="*/ 2147483647 h 330"/>
                <a:gd name="T6" fmla="*/ 2147483647 w 588"/>
                <a:gd name="T7" fmla="*/ 2147483647 h 330"/>
                <a:gd name="T8" fmla="*/ 2147483647 w 588"/>
                <a:gd name="T9" fmla="*/ 2147483647 h 330"/>
                <a:gd name="T10" fmla="*/ 2147483647 w 588"/>
                <a:gd name="T11" fmla="*/ 2147483647 h 330"/>
                <a:gd name="T12" fmla="*/ 2147483647 w 588"/>
                <a:gd name="T13" fmla="*/ 2147483647 h 330"/>
                <a:gd name="T14" fmla="*/ 2147483647 w 588"/>
                <a:gd name="T15" fmla="*/ 2147483647 h 330"/>
                <a:gd name="T16" fmla="*/ 2147483647 w 588"/>
                <a:gd name="T17" fmla="*/ 2147483647 h 330"/>
                <a:gd name="T18" fmla="*/ 2147483647 w 588"/>
                <a:gd name="T19" fmla="*/ 2147483647 h 330"/>
                <a:gd name="T20" fmla="*/ 2147483647 w 588"/>
                <a:gd name="T21" fmla="*/ 2147483647 h 330"/>
                <a:gd name="T22" fmla="*/ 2147483647 w 588"/>
                <a:gd name="T23" fmla="*/ 2147483647 h 330"/>
                <a:gd name="T24" fmla="*/ 2147483647 w 588"/>
                <a:gd name="T25" fmla="*/ 2147483647 h 330"/>
                <a:gd name="T26" fmla="*/ 2147483647 w 588"/>
                <a:gd name="T27" fmla="*/ 2147483647 h 330"/>
                <a:gd name="T28" fmla="*/ 2147483647 w 588"/>
                <a:gd name="T29" fmla="*/ 2147483647 h 330"/>
                <a:gd name="T30" fmla="*/ 2147483647 w 588"/>
                <a:gd name="T31" fmla="*/ 2147483647 h 330"/>
                <a:gd name="T32" fmla="*/ 2147483647 w 588"/>
                <a:gd name="T33" fmla="*/ 2147483647 h 330"/>
                <a:gd name="T34" fmla="*/ 2147483647 w 588"/>
                <a:gd name="T35" fmla="*/ 2147483647 h 330"/>
                <a:gd name="T36" fmla="*/ 2147483647 w 588"/>
                <a:gd name="T37" fmla="*/ 2147483647 h 330"/>
                <a:gd name="T38" fmla="*/ 2147483647 w 588"/>
                <a:gd name="T39" fmla="*/ 2147483647 h 330"/>
                <a:gd name="T40" fmla="*/ 2147483647 w 588"/>
                <a:gd name="T41" fmla="*/ 2147483647 h 330"/>
                <a:gd name="T42" fmla="*/ 2147483647 w 588"/>
                <a:gd name="T43" fmla="*/ 2147483647 h 330"/>
                <a:gd name="T44" fmla="*/ 2147483647 w 588"/>
                <a:gd name="T45" fmla="*/ 2147483647 h 330"/>
                <a:gd name="T46" fmla="*/ 2147483647 w 588"/>
                <a:gd name="T47" fmla="*/ 2147483647 h 330"/>
                <a:gd name="T48" fmla="*/ 2147483647 w 588"/>
                <a:gd name="T49" fmla="*/ 2147483647 h 330"/>
                <a:gd name="T50" fmla="*/ 2147483647 w 588"/>
                <a:gd name="T51" fmla="*/ 2147483647 h 330"/>
                <a:gd name="T52" fmla="*/ 2147483647 w 588"/>
                <a:gd name="T53" fmla="*/ 2147483647 h 330"/>
                <a:gd name="T54" fmla="*/ 2147483647 w 588"/>
                <a:gd name="T55" fmla="*/ 2147483647 h 330"/>
                <a:gd name="T56" fmla="*/ 2147483647 w 588"/>
                <a:gd name="T57" fmla="*/ 2147483647 h 330"/>
                <a:gd name="T58" fmla="*/ 2147483647 w 588"/>
                <a:gd name="T59" fmla="*/ 2147483647 h 330"/>
                <a:gd name="T60" fmla="*/ 2147483647 w 588"/>
                <a:gd name="T61" fmla="*/ 2147483647 h 330"/>
                <a:gd name="T62" fmla="*/ 2147483647 w 588"/>
                <a:gd name="T63" fmla="*/ 2147483647 h 330"/>
                <a:gd name="T64" fmla="*/ 2147483647 w 588"/>
                <a:gd name="T65" fmla="*/ 2147483647 h 330"/>
                <a:gd name="T66" fmla="*/ 2147483647 w 588"/>
                <a:gd name="T67" fmla="*/ 2147483647 h 330"/>
                <a:gd name="T68" fmla="*/ 2147483647 w 588"/>
                <a:gd name="T69" fmla="*/ 2147483647 h 330"/>
                <a:gd name="T70" fmla="*/ 2147483647 w 588"/>
                <a:gd name="T71" fmla="*/ 0 h 330"/>
                <a:gd name="T72" fmla="*/ 2147483647 w 588"/>
                <a:gd name="T73" fmla="*/ 2147483647 h 330"/>
                <a:gd name="T74" fmla="*/ 2147483647 w 588"/>
                <a:gd name="T75" fmla="*/ 2147483647 h 330"/>
                <a:gd name="T76" fmla="*/ 2147483647 w 588"/>
                <a:gd name="T77" fmla="*/ 2147483647 h 330"/>
                <a:gd name="T78" fmla="*/ 2147483647 w 588"/>
                <a:gd name="T79" fmla="*/ 2147483647 h 330"/>
                <a:gd name="T80" fmla="*/ 2147483647 w 588"/>
                <a:gd name="T81" fmla="*/ 2147483647 h 330"/>
                <a:gd name="T82" fmla="*/ 2147483647 w 588"/>
                <a:gd name="T83" fmla="*/ 2147483647 h 330"/>
                <a:gd name="T84" fmla="*/ 0 w 588"/>
                <a:gd name="T85" fmla="*/ 2147483647 h 330"/>
                <a:gd name="T86" fmla="*/ 2147483647 w 588"/>
                <a:gd name="T87" fmla="*/ 2147483647 h 330"/>
                <a:gd name="T88" fmla="*/ 2147483647 w 588"/>
                <a:gd name="T89" fmla="*/ 2147483647 h 330"/>
                <a:gd name="T90" fmla="*/ 2147483647 w 588"/>
                <a:gd name="T91" fmla="*/ 2147483647 h 330"/>
                <a:gd name="T92" fmla="*/ 2147483647 w 588"/>
                <a:gd name="T93" fmla="*/ 2147483647 h 330"/>
                <a:gd name="T94" fmla="*/ 2147483647 w 588"/>
                <a:gd name="T95" fmla="*/ 2147483647 h 330"/>
                <a:gd name="T96" fmla="*/ 2147483647 w 588"/>
                <a:gd name="T97" fmla="*/ 2147483647 h 330"/>
                <a:gd name="T98" fmla="*/ 2147483647 w 588"/>
                <a:gd name="T99" fmla="*/ 2147483647 h 330"/>
                <a:gd name="T100" fmla="*/ 2147483647 w 588"/>
                <a:gd name="T101" fmla="*/ 2147483647 h 330"/>
                <a:gd name="T102" fmla="*/ 2147483647 w 588"/>
                <a:gd name="T103" fmla="*/ 2147483647 h 330"/>
                <a:gd name="T104" fmla="*/ 2147483647 w 588"/>
                <a:gd name="T105" fmla="*/ 2147483647 h 330"/>
                <a:gd name="T106" fmla="*/ 2147483647 w 588"/>
                <a:gd name="T107" fmla="*/ 2147483647 h 330"/>
                <a:gd name="T108" fmla="*/ 2147483647 w 588"/>
                <a:gd name="T109" fmla="*/ 2147483647 h 330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588"/>
                <a:gd name="T166" fmla="*/ 0 h 330"/>
                <a:gd name="T167" fmla="*/ 588 w 588"/>
                <a:gd name="T168" fmla="*/ 330 h 330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588" h="330">
                  <a:moveTo>
                    <a:pt x="294" y="234"/>
                  </a:moveTo>
                  <a:lnTo>
                    <a:pt x="306" y="246"/>
                  </a:lnTo>
                  <a:lnTo>
                    <a:pt x="306" y="252"/>
                  </a:lnTo>
                  <a:lnTo>
                    <a:pt x="330" y="252"/>
                  </a:lnTo>
                  <a:lnTo>
                    <a:pt x="384" y="306"/>
                  </a:lnTo>
                  <a:lnTo>
                    <a:pt x="402" y="294"/>
                  </a:lnTo>
                  <a:lnTo>
                    <a:pt x="432" y="312"/>
                  </a:lnTo>
                  <a:lnTo>
                    <a:pt x="438" y="306"/>
                  </a:lnTo>
                  <a:lnTo>
                    <a:pt x="456" y="306"/>
                  </a:lnTo>
                  <a:lnTo>
                    <a:pt x="474" y="312"/>
                  </a:lnTo>
                  <a:lnTo>
                    <a:pt x="486" y="318"/>
                  </a:lnTo>
                  <a:lnTo>
                    <a:pt x="492" y="330"/>
                  </a:lnTo>
                  <a:lnTo>
                    <a:pt x="498" y="318"/>
                  </a:lnTo>
                  <a:lnTo>
                    <a:pt x="510" y="312"/>
                  </a:lnTo>
                  <a:lnTo>
                    <a:pt x="516" y="312"/>
                  </a:lnTo>
                  <a:lnTo>
                    <a:pt x="522" y="318"/>
                  </a:lnTo>
                  <a:lnTo>
                    <a:pt x="522" y="330"/>
                  </a:lnTo>
                  <a:lnTo>
                    <a:pt x="588" y="330"/>
                  </a:lnTo>
                  <a:lnTo>
                    <a:pt x="588" y="294"/>
                  </a:lnTo>
                  <a:lnTo>
                    <a:pt x="576" y="270"/>
                  </a:lnTo>
                  <a:lnTo>
                    <a:pt x="576" y="222"/>
                  </a:lnTo>
                  <a:lnTo>
                    <a:pt x="564" y="204"/>
                  </a:lnTo>
                  <a:lnTo>
                    <a:pt x="540" y="216"/>
                  </a:lnTo>
                  <a:lnTo>
                    <a:pt x="522" y="216"/>
                  </a:lnTo>
                  <a:lnTo>
                    <a:pt x="498" y="204"/>
                  </a:lnTo>
                  <a:lnTo>
                    <a:pt x="480" y="198"/>
                  </a:lnTo>
                  <a:lnTo>
                    <a:pt x="474" y="192"/>
                  </a:lnTo>
                  <a:lnTo>
                    <a:pt x="462" y="186"/>
                  </a:lnTo>
                  <a:lnTo>
                    <a:pt x="462" y="192"/>
                  </a:lnTo>
                  <a:lnTo>
                    <a:pt x="456" y="198"/>
                  </a:lnTo>
                  <a:lnTo>
                    <a:pt x="438" y="198"/>
                  </a:lnTo>
                  <a:lnTo>
                    <a:pt x="432" y="192"/>
                  </a:lnTo>
                  <a:lnTo>
                    <a:pt x="432" y="180"/>
                  </a:lnTo>
                  <a:lnTo>
                    <a:pt x="432" y="186"/>
                  </a:lnTo>
                  <a:lnTo>
                    <a:pt x="420" y="198"/>
                  </a:lnTo>
                  <a:lnTo>
                    <a:pt x="408" y="198"/>
                  </a:lnTo>
                  <a:lnTo>
                    <a:pt x="402" y="192"/>
                  </a:lnTo>
                  <a:lnTo>
                    <a:pt x="402" y="174"/>
                  </a:lnTo>
                  <a:lnTo>
                    <a:pt x="396" y="174"/>
                  </a:lnTo>
                  <a:lnTo>
                    <a:pt x="390" y="180"/>
                  </a:lnTo>
                  <a:lnTo>
                    <a:pt x="378" y="180"/>
                  </a:lnTo>
                  <a:lnTo>
                    <a:pt x="360" y="174"/>
                  </a:lnTo>
                  <a:lnTo>
                    <a:pt x="354" y="168"/>
                  </a:lnTo>
                  <a:lnTo>
                    <a:pt x="348" y="168"/>
                  </a:lnTo>
                  <a:lnTo>
                    <a:pt x="348" y="162"/>
                  </a:lnTo>
                  <a:lnTo>
                    <a:pt x="354" y="156"/>
                  </a:lnTo>
                  <a:lnTo>
                    <a:pt x="354" y="150"/>
                  </a:lnTo>
                  <a:lnTo>
                    <a:pt x="348" y="144"/>
                  </a:lnTo>
                  <a:lnTo>
                    <a:pt x="342" y="144"/>
                  </a:lnTo>
                  <a:lnTo>
                    <a:pt x="330" y="150"/>
                  </a:lnTo>
                  <a:lnTo>
                    <a:pt x="324" y="156"/>
                  </a:lnTo>
                  <a:lnTo>
                    <a:pt x="312" y="150"/>
                  </a:lnTo>
                  <a:lnTo>
                    <a:pt x="282" y="120"/>
                  </a:lnTo>
                  <a:lnTo>
                    <a:pt x="282" y="102"/>
                  </a:lnTo>
                  <a:lnTo>
                    <a:pt x="276" y="90"/>
                  </a:lnTo>
                  <a:lnTo>
                    <a:pt x="270" y="84"/>
                  </a:lnTo>
                  <a:lnTo>
                    <a:pt x="258" y="84"/>
                  </a:lnTo>
                  <a:lnTo>
                    <a:pt x="252" y="96"/>
                  </a:lnTo>
                  <a:lnTo>
                    <a:pt x="246" y="102"/>
                  </a:lnTo>
                  <a:lnTo>
                    <a:pt x="246" y="108"/>
                  </a:lnTo>
                  <a:lnTo>
                    <a:pt x="234" y="108"/>
                  </a:lnTo>
                  <a:lnTo>
                    <a:pt x="234" y="96"/>
                  </a:lnTo>
                  <a:lnTo>
                    <a:pt x="228" y="90"/>
                  </a:lnTo>
                  <a:lnTo>
                    <a:pt x="222" y="78"/>
                  </a:lnTo>
                  <a:lnTo>
                    <a:pt x="216" y="72"/>
                  </a:lnTo>
                  <a:lnTo>
                    <a:pt x="210" y="60"/>
                  </a:lnTo>
                  <a:lnTo>
                    <a:pt x="168" y="54"/>
                  </a:lnTo>
                  <a:lnTo>
                    <a:pt x="150" y="36"/>
                  </a:lnTo>
                  <a:lnTo>
                    <a:pt x="138" y="30"/>
                  </a:lnTo>
                  <a:lnTo>
                    <a:pt x="132" y="18"/>
                  </a:lnTo>
                  <a:lnTo>
                    <a:pt x="120" y="6"/>
                  </a:lnTo>
                  <a:lnTo>
                    <a:pt x="108" y="0"/>
                  </a:lnTo>
                  <a:lnTo>
                    <a:pt x="96" y="0"/>
                  </a:lnTo>
                  <a:lnTo>
                    <a:pt x="84" y="6"/>
                  </a:lnTo>
                  <a:lnTo>
                    <a:pt x="78" y="12"/>
                  </a:lnTo>
                  <a:lnTo>
                    <a:pt x="54" y="30"/>
                  </a:lnTo>
                  <a:lnTo>
                    <a:pt x="36" y="12"/>
                  </a:lnTo>
                  <a:lnTo>
                    <a:pt x="30" y="36"/>
                  </a:lnTo>
                  <a:lnTo>
                    <a:pt x="6" y="60"/>
                  </a:lnTo>
                  <a:lnTo>
                    <a:pt x="12" y="72"/>
                  </a:lnTo>
                  <a:lnTo>
                    <a:pt x="6" y="78"/>
                  </a:lnTo>
                  <a:lnTo>
                    <a:pt x="6" y="84"/>
                  </a:lnTo>
                  <a:lnTo>
                    <a:pt x="18" y="96"/>
                  </a:lnTo>
                  <a:lnTo>
                    <a:pt x="12" y="96"/>
                  </a:lnTo>
                  <a:lnTo>
                    <a:pt x="0" y="108"/>
                  </a:lnTo>
                  <a:lnTo>
                    <a:pt x="0" y="120"/>
                  </a:lnTo>
                  <a:lnTo>
                    <a:pt x="30" y="150"/>
                  </a:lnTo>
                  <a:lnTo>
                    <a:pt x="42" y="144"/>
                  </a:lnTo>
                  <a:lnTo>
                    <a:pt x="60" y="168"/>
                  </a:lnTo>
                  <a:lnTo>
                    <a:pt x="84" y="168"/>
                  </a:lnTo>
                  <a:lnTo>
                    <a:pt x="96" y="186"/>
                  </a:lnTo>
                  <a:lnTo>
                    <a:pt x="138" y="204"/>
                  </a:lnTo>
                  <a:lnTo>
                    <a:pt x="150" y="204"/>
                  </a:lnTo>
                  <a:lnTo>
                    <a:pt x="156" y="210"/>
                  </a:lnTo>
                  <a:lnTo>
                    <a:pt x="162" y="222"/>
                  </a:lnTo>
                  <a:lnTo>
                    <a:pt x="168" y="228"/>
                  </a:lnTo>
                  <a:lnTo>
                    <a:pt x="186" y="228"/>
                  </a:lnTo>
                  <a:lnTo>
                    <a:pt x="192" y="222"/>
                  </a:lnTo>
                  <a:lnTo>
                    <a:pt x="204" y="222"/>
                  </a:lnTo>
                  <a:lnTo>
                    <a:pt x="204" y="234"/>
                  </a:lnTo>
                  <a:lnTo>
                    <a:pt x="210" y="240"/>
                  </a:lnTo>
                  <a:lnTo>
                    <a:pt x="234" y="240"/>
                  </a:lnTo>
                  <a:lnTo>
                    <a:pt x="240" y="246"/>
                  </a:lnTo>
                  <a:lnTo>
                    <a:pt x="246" y="258"/>
                  </a:lnTo>
                  <a:lnTo>
                    <a:pt x="258" y="246"/>
                  </a:lnTo>
                  <a:lnTo>
                    <a:pt x="276" y="246"/>
                  </a:lnTo>
                  <a:lnTo>
                    <a:pt x="282" y="252"/>
                  </a:lnTo>
                  <a:lnTo>
                    <a:pt x="282" y="258"/>
                  </a:lnTo>
                  <a:lnTo>
                    <a:pt x="282" y="240"/>
                  </a:lnTo>
                  <a:lnTo>
                    <a:pt x="288" y="234"/>
                  </a:lnTo>
                  <a:lnTo>
                    <a:pt x="294" y="234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29" name="Mozambique" descr="© INSCALE GmbH, 05.05.2010&#10;http://www.presentationload.com/">
              <a:extLst>
                <a:ext uri="{FF2B5EF4-FFF2-40B4-BE49-F238E27FC236}">
                  <a16:creationId xmlns:a16="http://schemas.microsoft.com/office/drawing/2014/main" id="{DA72AF5D-1D87-4EFB-A160-DD5A378939DA}"/>
                </a:ext>
              </a:extLst>
            </p:cNvPr>
            <p:cNvSpPr>
              <a:spLocks/>
            </p:cNvSpPr>
            <p:nvPr/>
          </p:nvSpPr>
          <p:spPr bwMode="gray">
            <a:xfrm>
              <a:off x="6491510" y="4900071"/>
              <a:ext cx="338152" cy="601464"/>
            </a:xfrm>
            <a:custGeom>
              <a:avLst/>
              <a:gdLst>
                <a:gd name="T0" fmla="*/ 2147483647 w 762"/>
                <a:gd name="T1" fmla="*/ 2147483647 h 1338"/>
                <a:gd name="T2" fmla="*/ 2147483647 w 762"/>
                <a:gd name="T3" fmla="*/ 2147483647 h 1338"/>
                <a:gd name="T4" fmla="*/ 2147483647 w 762"/>
                <a:gd name="T5" fmla="*/ 2147483647 h 1338"/>
                <a:gd name="T6" fmla="*/ 2147483647 w 762"/>
                <a:gd name="T7" fmla="*/ 2147483647 h 1338"/>
                <a:gd name="T8" fmla="*/ 2147483647 w 762"/>
                <a:gd name="T9" fmla="*/ 2147483647 h 1338"/>
                <a:gd name="T10" fmla="*/ 2147483647 w 762"/>
                <a:gd name="T11" fmla="*/ 2147483647 h 1338"/>
                <a:gd name="T12" fmla="*/ 2147483647 w 762"/>
                <a:gd name="T13" fmla="*/ 2147483647 h 1338"/>
                <a:gd name="T14" fmla="*/ 2147483647 w 762"/>
                <a:gd name="T15" fmla="*/ 2147483647 h 1338"/>
                <a:gd name="T16" fmla="*/ 2147483647 w 762"/>
                <a:gd name="T17" fmla="*/ 2147483647 h 1338"/>
                <a:gd name="T18" fmla="*/ 2147483647 w 762"/>
                <a:gd name="T19" fmla="*/ 2147483647 h 1338"/>
                <a:gd name="T20" fmla="*/ 2147483647 w 762"/>
                <a:gd name="T21" fmla="*/ 2147483647 h 1338"/>
                <a:gd name="T22" fmla="*/ 2147483647 w 762"/>
                <a:gd name="T23" fmla="*/ 2147483647 h 1338"/>
                <a:gd name="T24" fmla="*/ 2147483647 w 762"/>
                <a:gd name="T25" fmla="*/ 2147483647 h 1338"/>
                <a:gd name="T26" fmla="*/ 2147483647 w 762"/>
                <a:gd name="T27" fmla="*/ 2147483647 h 1338"/>
                <a:gd name="T28" fmla="*/ 2147483647 w 762"/>
                <a:gd name="T29" fmla="*/ 2147483647 h 1338"/>
                <a:gd name="T30" fmla="*/ 2147483647 w 762"/>
                <a:gd name="T31" fmla="*/ 2147483647 h 1338"/>
                <a:gd name="T32" fmla="*/ 2147483647 w 762"/>
                <a:gd name="T33" fmla="*/ 2147483647 h 1338"/>
                <a:gd name="T34" fmla="*/ 2147483647 w 762"/>
                <a:gd name="T35" fmla="*/ 2147483647 h 1338"/>
                <a:gd name="T36" fmla="*/ 2147483647 w 762"/>
                <a:gd name="T37" fmla="*/ 2147483647 h 1338"/>
                <a:gd name="T38" fmla="*/ 2147483647 w 762"/>
                <a:gd name="T39" fmla="*/ 2147483647 h 1338"/>
                <a:gd name="T40" fmla="*/ 2147483647 w 762"/>
                <a:gd name="T41" fmla="*/ 2147483647 h 1338"/>
                <a:gd name="T42" fmla="*/ 2147483647 w 762"/>
                <a:gd name="T43" fmla="*/ 2147483647 h 1338"/>
                <a:gd name="T44" fmla="*/ 2147483647 w 762"/>
                <a:gd name="T45" fmla="*/ 2147483647 h 1338"/>
                <a:gd name="T46" fmla="*/ 2147483647 w 762"/>
                <a:gd name="T47" fmla="*/ 2147483647 h 1338"/>
                <a:gd name="T48" fmla="*/ 2147483647 w 762"/>
                <a:gd name="T49" fmla="*/ 2147483647 h 1338"/>
                <a:gd name="T50" fmla="*/ 2147483647 w 762"/>
                <a:gd name="T51" fmla="*/ 2147483647 h 1338"/>
                <a:gd name="T52" fmla="*/ 2147483647 w 762"/>
                <a:gd name="T53" fmla="*/ 2147483647 h 1338"/>
                <a:gd name="T54" fmla="*/ 2147483647 w 762"/>
                <a:gd name="T55" fmla="*/ 2147483647 h 1338"/>
                <a:gd name="T56" fmla="*/ 0 w 762"/>
                <a:gd name="T57" fmla="*/ 2147483647 h 1338"/>
                <a:gd name="T58" fmla="*/ 2147483647 w 762"/>
                <a:gd name="T59" fmla="*/ 2147483647 h 1338"/>
                <a:gd name="T60" fmla="*/ 2147483647 w 762"/>
                <a:gd name="T61" fmla="*/ 2147483647 h 1338"/>
                <a:gd name="T62" fmla="*/ 2147483647 w 762"/>
                <a:gd name="T63" fmla="*/ 2147483647 h 1338"/>
                <a:gd name="T64" fmla="*/ 2147483647 w 762"/>
                <a:gd name="T65" fmla="*/ 2147483647 h 1338"/>
                <a:gd name="T66" fmla="*/ 2147483647 w 762"/>
                <a:gd name="T67" fmla="*/ 2147483647 h 1338"/>
                <a:gd name="T68" fmla="*/ 2147483647 w 762"/>
                <a:gd name="T69" fmla="*/ 2147483647 h 1338"/>
                <a:gd name="T70" fmla="*/ 2147483647 w 762"/>
                <a:gd name="T71" fmla="*/ 2147483647 h 1338"/>
                <a:gd name="T72" fmla="*/ 2147483647 w 762"/>
                <a:gd name="T73" fmla="*/ 2147483647 h 1338"/>
                <a:gd name="T74" fmla="*/ 2147483647 w 762"/>
                <a:gd name="T75" fmla="*/ 2147483647 h 1338"/>
                <a:gd name="T76" fmla="*/ 2147483647 w 762"/>
                <a:gd name="T77" fmla="*/ 2147483647 h 1338"/>
                <a:gd name="T78" fmla="*/ 2147483647 w 762"/>
                <a:gd name="T79" fmla="*/ 2147483647 h 1338"/>
                <a:gd name="T80" fmla="*/ 2147483647 w 762"/>
                <a:gd name="T81" fmla="*/ 2147483647 h 1338"/>
                <a:gd name="T82" fmla="*/ 2147483647 w 762"/>
                <a:gd name="T83" fmla="*/ 2147483647 h 1338"/>
                <a:gd name="T84" fmla="*/ 2147483647 w 762"/>
                <a:gd name="T85" fmla="*/ 2147483647 h 1338"/>
                <a:gd name="T86" fmla="*/ 2147483647 w 762"/>
                <a:gd name="T87" fmla="*/ 2147483647 h 1338"/>
                <a:gd name="T88" fmla="*/ 2147483647 w 762"/>
                <a:gd name="T89" fmla="*/ 2147483647 h 1338"/>
                <a:gd name="T90" fmla="*/ 2147483647 w 762"/>
                <a:gd name="T91" fmla="*/ 2147483647 h 1338"/>
                <a:gd name="T92" fmla="*/ 2147483647 w 762"/>
                <a:gd name="T93" fmla="*/ 2147483647 h 1338"/>
                <a:gd name="T94" fmla="*/ 2147483647 w 762"/>
                <a:gd name="T95" fmla="*/ 2147483647 h 1338"/>
                <a:gd name="T96" fmla="*/ 2147483647 w 762"/>
                <a:gd name="T97" fmla="*/ 2147483647 h 1338"/>
                <a:gd name="T98" fmla="*/ 2147483647 w 762"/>
                <a:gd name="T99" fmla="*/ 2147483647 h 1338"/>
                <a:gd name="T100" fmla="*/ 2147483647 w 762"/>
                <a:gd name="T101" fmla="*/ 2147483647 h 1338"/>
                <a:gd name="T102" fmla="*/ 2147483647 w 762"/>
                <a:gd name="T103" fmla="*/ 2147483647 h 1338"/>
                <a:gd name="T104" fmla="*/ 2147483647 w 762"/>
                <a:gd name="T105" fmla="*/ 2147483647 h 1338"/>
                <a:gd name="T106" fmla="*/ 2147483647 w 762"/>
                <a:gd name="T107" fmla="*/ 2147483647 h 1338"/>
                <a:gd name="T108" fmla="*/ 2147483647 w 762"/>
                <a:gd name="T109" fmla="*/ 2147483647 h 1338"/>
                <a:gd name="T110" fmla="*/ 2147483647 w 762"/>
                <a:gd name="T111" fmla="*/ 2147483647 h 1338"/>
                <a:gd name="T112" fmla="*/ 2147483647 w 762"/>
                <a:gd name="T113" fmla="*/ 2147483647 h 1338"/>
                <a:gd name="T114" fmla="*/ 2147483647 w 762"/>
                <a:gd name="T115" fmla="*/ 2147483647 h 1338"/>
                <a:gd name="T116" fmla="*/ 2147483647 w 762"/>
                <a:gd name="T117" fmla="*/ 2147483647 h 1338"/>
                <a:gd name="T118" fmla="*/ 2147483647 w 762"/>
                <a:gd name="T119" fmla="*/ 2147483647 h 1338"/>
                <a:gd name="T120" fmla="*/ 2147483647 w 762"/>
                <a:gd name="T121" fmla="*/ 2147483647 h 1338"/>
                <a:gd name="T122" fmla="*/ 2147483647 w 762"/>
                <a:gd name="T123" fmla="*/ 2147483647 h 133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762"/>
                <a:gd name="T187" fmla="*/ 0 h 1338"/>
                <a:gd name="T188" fmla="*/ 762 w 762"/>
                <a:gd name="T189" fmla="*/ 1338 h 1338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762" h="1338">
                  <a:moveTo>
                    <a:pt x="762" y="342"/>
                  </a:moveTo>
                  <a:lnTo>
                    <a:pt x="762" y="324"/>
                  </a:lnTo>
                  <a:lnTo>
                    <a:pt x="756" y="318"/>
                  </a:lnTo>
                  <a:lnTo>
                    <a:pt x="744" y="318"/>
                  </a:lnTo>
                  <a:lnTo>
                    <a:pt x="744" y="258"/>
                  </a:lnTo>
                  <a:lnTo>
                    <a:pt x="732" y="246"/>
                  </a:lnTo>
                  <a:lnTo>
                    <a:pt x="750" y="234"/>
                  </a:lnTo>
                  <a:lnTo>
                    <a:pt x="738" y="186"/>
                  </a:lnTo>
                  <a:lnTo>
                    <a:pt x="750" y="156"/>
                  </a:lnTo>
                  <a:lnTo>
                    <a:pt x="738" y="120"/>
                  </a:lnTo>
                  <a:lnTo>
                    <a:pt x="738" y="108"/>
                  </a:lnTo>
                  <a:lnTo>
                    <a:pt x="750" y="72"/>
                  </a:lnTo>
                  <a:lnTo>
                    <a:pt x="756" y="42"/>
                  </a:lnTo>
                  <a:lnTo>
                    <a:pt x="756" y="12"/>
                  </a:lnTo>
                  <a:lnTo>
                    <a:pt x="744" y="0"/>
                  </a:lnTo>
                  <a:lnTo>
                    <a:pt x="666" y="54"/>
                  </a:lnTo>
                  <a:lnTo>
                    <a:pt x="636" y="60"/>
                  </a:lnTo>
                  <a:lnTo>
                    <a:pt x="630" y="60"/>
                  </a:lnTo>
                  <a:lnTo>
                    <a:pt x="618" y="72"/>
                  </a:lnTo>
                  <a:lnTo>
                    <a:pt x="606" y="78"/>
                  </a:lnTo>
                  <a:lnTo>
                    <a:pt x="594" y="78"/>
                  </a:lnTo>
                  <a:lnTo>
                    <a:pt x="594" y="72"/>
                  </a:lnTo>
                  <a:lnTo>
                    <a:pt x="588" y="66"/>
                  </a:lnTo>
                  <a:lnTo>
                    <a:pt x="564" y="66"/>
                  </a:lnTo>
                  <a:lnTo>
                    <a:pt x="558" y="72"/>
                  </a:lnTo>
                  <a:lnTo>
                    <a:pt x="552" y="84"/>
                  </a:lnTo>
                  <a:lnTo>
                    <a:pt x="540" y="90"/>
                  </a:lnTo>
                  <a:lnTo>
                    <a:pt x="528" y="102"/>
                  </a:lnTo>
                  <a:lnTo>
                    <a:pt x="510" y="102"/>
                  </a:lnTo>
                  <a:lnTo>
                    <a:pt x="498" y="96"/>
                  </a:lnTo>
                  <a:lnTo>
                    <a:pt x="492" y="90"/>
                  </a:lnTo>
                  <a:lnTo>
                    <a:pt x="486" y="90"/>
                  </a:lnTo>
                  <a:lnTo>
                    <a:pt x="468" y="108"/>
                  </a:lnTo>
                  <a:lnTo>
                    <a:pt x="456" y="108"/>
                  </a:lnTo>
                  <a:lnTo>
                    <a:pt x="450" y="102"/>
                  </a:lnTo>
                  <a:lnTo>
                    <a:pt x="438" y="96"/>
                  </a:lnTo>
                  <a:lnTo>
                    <a:pt x="432" y="84"/>
                  </a:lnTo>
                  <a:lnTo>
                    <a:pt x="420" y="78"/>
                  </a:lnTo>
                  <a:lnTo>
                    <a:pt x="408" y="78"/>
                  </a:lnTo>
                  <a:lnTo>
                    <a:pt x="396" y="90"/>
                  </a:lnTo>
                  <a:lnTo>
                    <a:pt x="390" y="90"/>
                  </a:lnTo>
                  <a:lnTo>
                    <a:pt x="384" y="96"/>
                  </a:lnTo>
                  <a:lnTo>
                    <a:pt x="354" y="96"/>
                  </a:lnTo>
                  <a:lnTo>
                    <a:pt x="354" y="114"/>
                  </a:lnTo>
                  <a:lnTo>
                    <a:pt x="330" y="138"/>
                  </a:lnTo>
                  <a:lnTo>
                    <a:pt x="330" y="150"/>
                  </a:lnTo>
                  <a:lnTo>
                    <a:pt x="342" y="162"/>
                  </a:lnTo>
                  <a:lnTo>
                    <a:pt x="348" y="174"/>
                  </a:lnTo>
                  <a:lnTo>
                    <a:pt x="348" y="204"/>
                  </a:lnTo>
                  <a:lnTo>
                    <a:pt x="342" y="216"/>
                  </a:lnTo>
                  <a:lnTo>
                    <a:pt x="336" y="234"/>
                  </a:lnTo>
                  <a:lnTo>
                    <a:pt x="336" y="246"/>
                  </a:lnTo>
                  <a:lnTo>
                    <a:pt x="342" y="246"/>
                  </a:lnTo>
                  <a:lnTo>
                    <a:pt x="342" y="252"/>
                  </a:lnTo>
                  <a:lnTo>
                    <a:pt x="348" y="252"/>
                  </a:lnTo>
                  <a:lnTo>
                    <a:pt x="372" y="276"/>
                  </a:lnTo>
                  <a:lnTo>
                    <a:pt x="384" y="300"/>
                  </a:lnTo>
                  <a:lnTo>
                    <a:pt x="390" y="306"/>
                  </a:lnTo>
                  <a:lnTo>
                    <a:pt x="396" y="318"/>
                  </a:lnTo>
                  <a:lnTo>
                    <a:pt x="408" y="336"/>
                  </a:lnTo>
                  <a:lnTo>
                    <a:pt x="420" y="348"/>
                  </a:lnTo>
                  <a:lnTo>
                    <a:pt x="420" y="366"/>
                  </a:lnTo>
                  <a:lnTo>
                    <a:pt x="414" y="372"/>
                  </a:lnTo>
                  <a:lnTo>
                    <a:pt x="408" y="384"/>
                  </a:lnTo>
                  <a:lnTo>
                    <a:pt x="402" y="390"/>
                  </a:lnTo>
                  <a:lnTo>
                    <a:pt x="402" y="450"/>
                  </a:lnTo>
                  <a:lnTo>
                    <a:pt x="396" y="456"/>
                  </a:lnTo>
                  <a:lnTo>
                    <a:pt x="372" y="456"/>
                  </a:lnTo>
                  <a:lnTo>
                    <a:pt x="360" y="462"/>
                  </a:lnTo>
                  <a:lnTo>
                    <a:pt x="354" y="474"/>
                  </a:lnTo>
                  <a:lnTo>
                    <a:pt x="354" y="492"/>
                  </a:lnTo>
                  <a:lnTo>
                    <a:pt x="360" y="492"/>
                  </a:lnTo>
                  <a:lnTo>
                    <a:pt x="366" y="498"/>
                  </a:lnTo>
                  <a:lnTo>
                    <a:pt x="366" y="528"/>
                  </a:lnTo>
                  <a:lnTo>
                    <a:pt x="354" y="534"/>
                  </a:lnTo>
                  <a:lnTo>
                    <a:pt x="348" y="540"/>
                  </a:lnTo>
                  <a:lnTo>
                    <a:pt x="342" y="534"/>
                  </a:lnTo>
                  <a:lnTo>
                    <a:pt x="342" y="522"/>
                  </a:lnTo>
                  <a:lnTo>
                    <a:pt x="348" y="516"/>
                  </a:lnTo>
                  <a:lnTo>
                    <a:pt x="348" y="504"/>
                  </a:lnTo>
                  <a:lnTo>
                    <a:pt x="336" y="498"/>
                  </a:lnTo>
                  <a:lnTo>
                    <a:pt x="330" y="492"/>
                  </a:lnTo>
                  <a:lnTo>
                    <a:pt x="318" y="486"/>
                  </a:lnTo>
                  <a:lnTo>
                    <a:pt x="312" y="480"/>
                  </a:lnTo>
                  <a:lnTo>
                    <a:pt x="300" y="474"/>
                  </a:lnTo>
                  <a:lnTo>
                    <a:pt x="300" y="444"/>
                  </a:lnTo>
                  <a:lnTo>
                    <a:pt x="288" y="444"/>
                  </a:lnTo>
                  <a:lnTo>
                    <a:pt x="288" y="438"/>
                  </a:lnTo>
                  <a:lnTo>
                    <a:pt x="294" y="432"/>
                  </a:lnTo>
                  <a:lnTo>
                    <a:pt x="306" y="426"/>
                  </a:lnTo>
                  <a:lnTo>
                    <a:pt x="312" y="420"/>
                  </a:lnTo>
                  <a:lnTo>
                    <a:pt x="300" y="402"/>
                  </a:lnTo>
                  <a:lnTo>
                    <a:pt x="312" y="396"/>
                  </a:lnTo>
                  <a:lnTo>
                    <a:pt x="318" y="366"/>
                  </a:lnTo>
                  <a:lnTo>
                    <a:pt x="312" y="366"/>
                  </a:lnTo>
                  <a:lnTo>
                    <a:pt x="312" y="330"/>
                  </a:lnTo>
                  <a:lnTo>
                    <a:pt x="306" y="324"/>
                  </a:lnTo>
                  <a:lnTo>
                    <a:pt x="288" y="324"/>
                  </a:lnTo>
                  <a:lnTo>
                    <a:pt x="282" y="330"/>
                  </a:lnTo>
                  <a:lnTo>
                    <a:pt x="252" y="330"/>
                  </a:lnTo>
                  <a:lnTo>
                    <a:pt x="222" y="282"/>
                  </a:lnTo>
                  <a:lnTo>
                    <a:pt x="216" y="282"/>
                  </a:lnTo>
                  <a:lnTo>
                    <a:pt x="210" y="288"/>
                  </a:lnTo>
                  <a:lnTo>
                    <a:pt x="192" y="294"/>
                  </a:lnTo>
                  <a:lnTo>
                    <a:pt x="180" y="300"/>
                  </a:lnTo>
                  <a:lnTo>
                    <a:pt x="162" y="312"/>
                  </a:lnTo>
                  <a:lnTo>
                    <a:pt x="138" y="324"/>
                  </a:lnTo>
                  <a:lnTo>
                    <a:pt x="132" y="324"/>
                  </a:lnTo>
                  <a:lnTo>
                    <a:pt x="120" y="330"/>
                  </a:lnTo>
                  <a:lnTo>
                    <a:pt x="102" y="336"/>
                  </a:lnTo>
                  <a:lnTo>
                    <a:pt x="84" y="336"/>
                  </a:lnTo>
                  <a:lnTo>
                    <a:pt x="72" y="342"/>
                  </a:lnTo>
                  <a:lnTo>
                    <a:pt x="60" y="342"/>
                  </a:lnTo>
                  <a:lnTo>
                    <a:pt x="42" y="360"/>
                  </a:lnTo>
                  <a:lnTo>
                    <a:pt x="12" y="360"/>
                  </a:lnTo>
                  <a:lnTo>
                    <a:pt x="0" y="372"/>
                  </a:lnTo>
                  <a:lnTo>
                    <a:pt x="18" y="390"/>
                  </a:lnTo>
                  <a:lnTo>
                    <a:pt x="24" y="444"/>
                  </a:lnTo>
                  <a:lnTo>
                    <a:pt x="84" y="444"/>
                  </a:lnTo>
                  <a:lnTo>
                    <a:pt x="96" y="462"/>
                  </a:lnTo>
                  <a:lnTo>
                    <a:pt x="114" y="462"/>
                  </a:lnTo>
                  <a:lnTo>
                    <a:pt x="132" y="486"/>
                  </a:lnTo>
                  <a:lnTo>
                    <a:pt x="138" y="486"/>
                  </a:lnTo>
                  <a:lnTo>
                    <a:pt x="150" y="480"/>
                  </a:lnTo>
                  <a:lnTo>
                    <a:pt x="162" y="480"/>
                  </a:lnTo>
                  <a:lnTo>
                    <a:pt x="180" y="498"/>
                  </a:lnTo>
                  <a:lnTo>
                    <a:pt x="192" y="498"/>
                  </a:lnTo>
                  <a:lnTo>
                    <a:pt x="204" y="510"/>
                  </a:lnTo>
                  <a:lnTo>
                    <a:pt x="204" y="516"/>
                  </a:lnTo>
                  <a:lnTo>
                    <a:pt x="198" y="528"/>
                  </a:lnTo>
                  <a:lnTo>
                    <a:pt x="192" y="534"/>
                  </a:lnTo>
                  <a:lnTo>
                    <a:pt x="204" y="552"/>
                  </a:lnTo>
                  <a:lnTo>
                    <a:pt x="192" y="564"/>
                  </a:lnTo>
                  <a:lnTo>
                    <a:pt x="204" y="576"/>
                  </a:lnTo>
                  <a:lnTo>
                    <a:pt x="198" y="582"/>
                  </a:lnTo>
                  <a:lnTo>
                    <a:pt x="198" y="588"/>
                  </a:lnTo>
                  <a:lnTo>
                    <a:pt x="192" y="594"/>
                  </a:lnTo>
                  <a:lnTo>
                    <a:pt x="192" y="606"/>
                  </a:lnTo>
                  <a:lnTo>
                    <a:pt x="204" y="630"/>
                  </a:lnTo>
                  <a:lnTo>
                    <a:pt x="204" y="642"/>
                  </a:lnTo>
                  <a:lnTo>
                    <a:pt x="198" y="648"/>
                  </a:lnTo>
                  <a:lnTo>
                    <a:pt x="198" y="654"/>
                  </a:lnTo>
                  <a:lnTo>
                    <a:pt x="192" y="654"/>
                  </a:lnTo>
                  <a:lnTo>
                    <a:pt x="192" y="666"/>
                  </a:lnTo>
                  <a:lnTo>
                    <a:pt x="174" y="678"/>
                  </a:lnTo>
                  <a:lnTo>
                    <a:pt x="192" y="702"/>
                  </a:lnTo>
                  <a:lnTo>
                    <a:pt x="174" y="720"/>
                  </a:lnTo>
                  <a:lnTo>
                    <a:pt x="174" y="732"/>
                  </a:lnTo>
                  <a:lnTo>
                    <a:pt x="198" y="756"/>
                  </a:lnTo>
                  <a:lnTo>
                    <a:pt x="198" y="762"/>
                  </a:lnTo>
                  <a:lnTo>
                    <a:pt x="192" y="774"/>
                  </a:lnTo>
                  <a:lnTo>
                    <a:pt x="180" y="786"/>
                  </a:lnTo>
                  <a:lnTo>
                    <a:pt x="180" y="798"/>
                  </a:lnTo>
                  <a:lnTo>
                    <a:pt x="168" y="810"/>
                  </a:lnTo>
                  <a:lnTo>
                    <a:pt x="156" y="816"/>
                  </a:lnTo>
                  <a:lnTo>
                    <a:pt x="156" y="846"/>
                  </a:lnTo>
                  <a:lnTo>
                    <a:pt x="144" y="858"/>
                  </a:lnTo>
                  <a:lnTo>
                    <a:pt x="156" y="876"/>
                  </a:lnTo>
                  <a:lnTo>
                    <a:pt x="138" y="882"/>
                  </a:lnTo>
                  <a:lnTo>
                    <a:pt x="72" y="966"/>
                  </a:lnTo>
                  <a:lnTo>
                    <a:pt x="72" y="996"/>
                  </a:lnTo>
                  <a:lnTo>
                    <a:pt x="78" y="1014"/>
                  </a:lnTo>
                  <a:lnTo>
                    <a:pt x="78" y="1032"/>
                  </a:lnTo>
                  <a:lnTo>
                    <a:pt x="84" y="1044"/>
                  </a:lnTo>
                  <a:lnTo>
                    <a:pt x="84" y="1062"/>
                  </a:lnTo>
                  <a:lnTo>
                    <a:pt x="114" y="1122"/>
                  </a:lnTo>
                  <a:lnTo>
                    <a:pt x="114" y="1212"/>
                  </a:lnTo>
                  <a:lnTo>
                    <a:pt x="90" y="1248"/>
                  </a:lnTo>
                  <a:lnTo>
                    <a:pt x="114" y="1248"/>
                  </a:lnTo>
                  <a:lnTo>
                    <a:pt x="108" y="1260"/>
                  </a:lnTo>
                  <a:lnTo>
                    <a:pt x="108" y="1284"/>
                  </a:lnTo>
                  <a:lnTo>
                    <a:pt x="114" y="1290"/>
                  </a:lnTo>
                  <a:lnTo>
                    <a:pt x="120" y="1290"/>
                  </a:lnTo>
                  <a:lnTo>
                    <a:pt x="126" y="1314"/>
                  </a:lnTo>
                  <a:lnTo>
                    <a:pt x="144" y="1314"/>
                  </a:lnTo>
                  <a:lnTo>
                    <a:pt x="156" y="1326"/>
                  </a:lnTo>
                  <a:lnTo>
                    <a:pt x="162" y="1338"/>
                  </a:lnTo>
                  <a:lnTo>
                    <a:pt x="168" y="1320"/>
                  </a:lnTo>
                  <a:lnTo>
                    <a:pt x="168" y="1284"/>
                  </a:lnTo>
                  <a:lnTo>
                    <a:pt x="162" y="1272"/>
                  </a:lnTo>
                  <a:lnTo>
                    <a:pt x="156" y="1266"/>
                  </a:lnTo>
                  <a:lnTo>
                    <a:pt x="150" y="1266"/>
                  </a:lnTo>
                  <a:lnTo>
                    <a:pt x="150" y="1242"/>
                  </a:lnTo>
                  <a:lnTo>
                    <a:pt x="162" y="1230"/>
                  </a:lnTo>
                  <a:lnTo>
                    <a:pt x="222" y="1188"/>
                  </a:lnTo>
                  <a:lnTo>
                    <a:pt x="276" y="1158"/>
                  </a:lnTo>
                  <a:lnTo>
                    <a:pt x="294" y="1146"/>
                  </a:lnTo>
                  <a:lnTo>
                    <a:pt x="312" y="1140"/>
                  </a:lnTo>
                  <a:lnTo>
                    <a:pt x="330" y="1128"/>
                  </a:lnTo>
                  <a:lnTo>
                    <a:pt x="342" y="1122"/>
                  </a:lnTo>
                  <a:lnTo>
                    <a:pt x="360" y="1104"/>
                  </a:lnTo>
                  <a:lnTo>
                    <a:pt x="360" y="1080"/>
                  </a:lnTo>
                  <a:lnTo>
                    <a:pt x="354" y="1080"/>
                  </a:lnTo>
                  <a:lnTo>
                    <a:pt x="354" y="1086"/>
                  </a:lnTo>
                  <a:lnTo>
                    <a:pt x="348" y="1080"/>
                  </a:lnTo>
                  <a:lnTo>
                    <a:pt x="342" y="1080"/>
                  </a:lnTo>
                  <a:lnTo>
                    <a:pt x="342" y="1068"/>
                  </a:lnTo>
                  <a:lnTo>
                    <a:pt x="366" y="1020"/>
                  </a:lnTo>
                  <a:lnTo>
                    <a:pt x="366" y="990"/>
                  </a:lnTo>
                  <a:lnTo>
                    <a:pt x="360" y="984"/>
                  </a:lnTo>
                  <a:lnTo>
                    <a:pt x="360" y="978"/>
                  </a:lnTo>
                  <a:lnTo>
                    <a:pt x="372" y="948"/>
                  </a:lnTo>
                  <a:lnTo>
                    <a:pt x="366" y="942"/>
                  </a:lnTo>
                  <a:lnTo>
                    <a:pt x="348" y="960"/>
                  </a:lnTo>
                  <a:lnTo>
                    <a:pt x="354" y="918"/>
                  </a:lnTo>
                  <a:lnTo>
                    <a:pt x="348" y="906"/>
                  </a:lnTo>
                  <a:lnTo>
                    <a:pt x="336" y="900"/>
                  </a:lnTo>
                  <a:lnTo>
                    <a:pt x="330" y="888"/>
                  </a:lnTo>
                  <a:lnTo>
                    <a:pt x="330" y="870"/>
                  </a:lnTo>
                  <a:lnTo>
                    <a:pt x="336" y="858"/>
                  </a:lnTo>
                  <a:lnTo>
                    <a:pt x="336" y="834"/>
                  </a:lnTo>
                  <a:lnTo>
                    <a:pt x="324" y="822"/>
                  </a:lnTo>
                  <a:lnTo>
                    <a:pt x="318" y="822"/>
                  </a:lnTo>
                  <a:lnTo>
                    <a:pt x="312" y="816"/>
                  </a:lnTo>
                  <a:lnTo>
                    <a:pt x="312" y="792"/>
                  </a:lnTo>
                  <a:lnTo>
                    <a:pt x="318" y="780"/>
                  </a:lnTo>
                  <a:lnTo>
                    <a:pt x="324" y="762"/>
                  </a:lnTo>
                  <a:lnTo>
                    <a:pt x="336" y="750"/>
                  </a:lnTo>
                  <a:lnTo>
                    <a:pt x="372" y="732"/>
                  </a:lnTo>
                  <a:lnTo>
                    <a:pt x="378" y="726"/>
                  </a:lnTo>
                  <a:lnTo>
                    <a:pt x="378" y="714"/>
                  </a:lnTo>
                  <a:lnTo>
                    <a:pt x="390" y="690"/>
                  </a:lnTo>
                  <a:lnTo>
                    <a:pt x="396" y="684"/>
                  </a:lnTo>
                  <a:lnTo>
                    <a:pt x="402" y="684"/>
                  </a:lnTo>
                  <a:lnTo>
                    <a:pt x="414" y="678"/>
                  </a:lnTo>
                  <a:lnTo>
                    <a:pt x="420" y="678"/>
                  </a:lnTo>
                  <a:lnTo>
                    <a:pt x="426" y="672"/>
                  </a:lnTo>
                  <a:lnTo>
                    <a:pt x="450" y="660"/>
                  </a:lnTo>
                  <a:lnTo>
                    <a:pt x="462" y="648"/>
                  </a:lnTo>
                  <a:lnTo>
                    <a:pt x="474" y="612"/>
                  </a:lnTo>
                  <a:lnTo>
                    <a:pt x="498" y="576"/>
                  </a:lnTo>
                  <a:lnTo>
                    <a:pt x="522" y="564"/>
                  </a:lnTo>
                  <a:lnTo>
                    <a:pt x="558" y="552"/>
                  </a:lnTo>
                  <a:lnTo>
                    <a:pt x="600" y="534"/>
                  </a:lnTo>
                  <a:lnTo>
                    <a:pt x="624" y="522"/>
                  </a:lnTo>
                  <a:lnTo>
                    <a:pt x="630" y="516"/>
                  </a:lnTo>
                  <a:lnTo>
                    <a:pt x="666" y="498"/>
                  </a:lnTo>
                  <a:lnTo>
                    <a:pt x="672" y="492"/>
                  </a:lnTo>
                  <a:lnTo>
                    <a:pt x="684" y="486"/>
                  </a:lnTo>
                  <a:lnTo>
                    <a:pt x="684" y="474"/>
                  </a:lnTo>
                  <a:lnTo>
                    <a:pt x="714" y="444"/>
                  </a:lnTo>
                  <a:lnTo>
                    <a:pt x="714" y="432"/>
                  </a:lnTo>
                  <a:lnTo>
                    <a:pt x="720" y="420"/>
                  </a:lnTo>
                  <a:lnTo>
                    <a:pt x="732" y="414"/>
                  </a:lnTo>
                  <a:lnTo>
                    <a:pt x="738" y="402"/>
                  </a:lnTo>
                  <a:lnTo>
                    <a:pt x="744" y="396"/>
                  </a:lnTo>
                  <a:lnTo>
                    <a:pt x="744" y="378"/>
                  </a:lnTo>
                  <a:lnTo>
                    <a:pt x="750" y="372"/>
                  </a:lnTo>
                  <a:lnTo>
                    <a:pt x="762" y="348"/>
                  </a:lnTo>
                  <a:lnTo>
                    <a:pt x="762" y="34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30" name="Mongolia" descr="© INSCALE GmbH, 05.05.2010&#10;http://www.presentationload.com/">
              <a:extLst>
                <a:ext uri="{FF2B5EF4-FFF2-40B4-BE49-F238E27FC236}">
                  <a16:creationId xmlns:a16="http://schemas.microsoft.com/office/drawing/2014/main" id="{8E5D47BF-0ABC-4A55-AF5E-E7341349874D}"/>
                </a:ext>
              </a:extLst>
            </p:cNvPr>
            <p:cNvSpPr>
              <a:spLocks/>
            </p:cNvSpPr>
            <p:nvPr/>
          </p:nvSpPr>
          <p:spPr bwMode="gray">
            <a:xfrm>
              <a:off x="8009227" y="2641801"/>
              <a:ext cx="930316" cy="372940"/>
            </a:xfrm>
            <a:custGeom>
              <a:avLst/>
              <a:gdLst>
                <a:gd name="T0" fmla="*/ 2147483647 w 2100"/>
                <a:gd name="T1" fmla="*/ 2147483647 h 834"/>
                <a:gd name="T2" fmla="*/ 2147483647 w 2100"/>
                <a:gd name="T3" fmla="*/ 2147483647 h 834"/>
                <a:gd name="T4" fmla="*/ 2147483647 w 2100"/>
                <a:gd name="T5" fmla="*/ 2147483647 h 834"/>
                <a:gd name="T6" fmla="*/ 2147483647 w 2100"/>
                <a:gd name="T7" fmla="*/ 2147483647 h 834"/>
                <a:gd name="T8" fmla="*/ 2147483647 w 2100"/>
                <a:gd name="T9" fmla="*/ 2147483647 h 834"/>
                <a:gd name="T10" fmla="*/ 2147483647 w 2100"/>
                <a:gd name="T11" fmla="*/ 2147483647 h 834"/>
                <a:gd name="T12" fmla="*/ 2147483647 w 2100"/>
                <a:gd name="T13" fmla="*/ 2147483647 h 834"/>
                <a:gd name="T14" fmla="*/ 2147483647 w 2100"/>
                <a:gd name="T15" fmla="*/ 2147483647 h 834"/>
                <a:gd name="T16" fmla="*/ 2147483647 w 2100"/>
                <a:gd name="T17" fmla="*/ 2147483647 h 834"/>
                <a:gd name="T18" fmla="*/ 2147483647 w 2100"/>
                <a:gd name="T19" fmla="*/ 2147483647 h 834"/>
                <a:gd name="T20" fmla="*/ 2147483647 w 2100"/>
                <a:gd name="T21" fmla="*/ 2147483647 h 834"/>
                <a:gd name="T22" fmla="*/ 2147483647 w 2100"/>
                <a:gd name="T23" fmla="*/ 2147483647 h 834"/>
                <a:gd name="T24" fmla="*/ 2147483647 w 2100"/>
                <a:gd name="T25" fmla="*/ 2147483647 h 834"/>
                <a:gd name="T26" fmla="*/ 2147483647 w 2100"/>
                <a:gd name="T27" fmla="*/ 2147483647 h 834"/>
                <a:gd name="T28" fmla="*/ 2147483647 w 2100"/>
                <a:gd name="T29" fmla="*/ 2147483647 h 834"/>
                <a:gd name="T30" fmla="*/ 2147483647 w 2100"/>
                <a:gd name="T31" fmla="*/ 2147483647 h 834"/>
                <a:gd name="T32" fmla="*/ 2147483647 w 2100"/>
                <a:gd name="T33" fmla="*/ 2147483647 h 834"/>
                <a:gd name="T34" fmla="*/ 2147483647 w 2100"/>
                <a:gd name="T35" fmla="*/ 2147483647 h 834"/>
                <a:gd name="T36" fmla="*/ 2147483647 w 2100"/>
                <a:gd name="T37" fmla="*/ 2147483647 h 834"/>
                <a:gd name="T38" fmla="*/ 2147483647 w 2100"/>
                <a:gd name="T39" fmla="*/ 2147483647 h 834"/>
                <a:gd name="T40" fmla="*/ 2147483647 w 2100"/>
                <a:gd name="T41" fmla="*/ 2147483647 h 834"/>
                <a:gd name="T42" fmla="*/ 2147483647 w 2100"/>
                <a:gd name="T43" fmla="*/ 2147483647 h 834"/>
                <a:gd name="T44" fmla="*/ 2147483647 w 2100"/>
                <a:gd name="T45" fmla="*/ 2147483647 h 834"/>
                <a:gd name="T46" fmla="*/ 2147483647 w 2100"/>
                <a:gd name="T47" fmla="*/ 2147483647 h 834"/>
                <a:gd name="T48" fmla="*/ 2147483647 w 2100"/>
                <a:gd name="T49" fmla="*/ 2147483647 h 834"/>
                <a:gd name="T50" fmla="*/ 2147483647 w 2100"/>
                <a:gd name="T51" fmla="*/ 2147483647 h 834"/>
                <a:gd name="T52" fmla="*/ 2147483647 w 2100"/>
                <a:gd name="T53" fmla="*/ 2147483647 h 834"/>
                <a:gd name="T54" fmla="*/ 2147483647 w 2100"/>
                <a:gd name="T55" fmla="*/ 2147483647 h 834"/>
                <a:gd name="T56" fmla="*/ 2147483647 w 2100"/>
                <a:gd name="T57" fmla="*/ 2147483647 h 834"/>
                <a:gd name="T58" fmla="*/ 2147483647 w 2100"/>
                <a:gd name="T59" fmla="*/ 2147483647 h 834"/>
                <a:gd name="T60" fmla="*/ 2147483647 w 2100"/>
                <a:gd name="T61" fmla="*/ 2147483647 h 834"/>
                <a:gd name="T62" fmla="*/ 0 w 2100"/>
                <a:gd name="T63" fmla="*/ 2147483647 h 834"/>
                <a:gd name="T64" fmla="*/ 2147483647 w 2100"/>
                <a:gd name="T65" fmla="*/ 2147483647 h 834"/>
                <a:gd name="T66" fmla="*/ 2147483647 w 2100"/>
                <a:gd name="T67" fmla="*/ 2147483647 h 834"/>
                <a:gd name="T68" fmla="*/ 2147483647 w 2100"/>
                <a:gd name="T69" fmla="*/ 2147483647 h 834"/>
                <a:gd name="T70" fmla="*/ 2147483647 w 2100"/>
                <a:gd name="T71" fmla="*/ 2147483647 h 834"/>
                <a:gd name="T72" fmla="*/ 2147483647 w 2100"/>
                <a:gd name="T73" fmla="*/ 2147483647 h 834"/>
                <a:gd name="T74" fmla="*/ 2147483647 w 2100"/>
                <a:gd name="T75" fmla="*/ 2147483647 h 834"/>
                <a:gd name="T76" fmla="*/ 2147483647 w 2100"/>
                <a:gd name="T77" fmla="*/ 2147483647 h 834"/>
                <a:gd name="T78" fmla="*/ 2147483647 w 2100"/>
                <a:gd name="T79" fmla="*/ 2147483647 h 834"/>
                <a:gd name="T80" fmla="*/ 2147483647 w 2100"/>
                <a:gd name="T81" fmla="*/ 2147483647 h 834"/>
                <a:gd name="T82" fmla="*/ 2147483647 w 2100"/>
                <a:gd name="T83" fmla="*/ 2147483647 h 834"/>
                <a:gd name="T84" fmla="*/ 2147483647 w 2100"/>
                <a:gd name="T85" fmla="*/ 2147483647 h 834"/>
                <a:gd name="T86" fmla="*/ 2147483647 w 2100"/>
                <a:gd name="T87" fmla="*/ 2147483647 h 834"/>
                <a:gd name="T88" fmla="*/ 2147483647 w 2100"/>
                <a:gd name="T89" fmla="*/ 2147483647 h 834"/>
                <a:gd name="T90" fmla="*/ 2147483647 w 2100"/>
                <a:gd name="T91" fmla="*/ 2147483647 h 834"/>
                <a:gd name="T92" fmla="*/ 2147483647 w 2100"/>
                <a:gd name="T93" fmla="*/ 2147483647 h 834"/>
                <a:gd name="T94" fmla="*/ 2147483647 w 2100"/>
                <a:gd name="T95" fmla="*/ 2147483647 h 834"/>
                <a:gd name="T96" fmla="*/ 2147483647 w 2100"/>
                <a:gd name="T97" fmla="*/ 2147483647 h 834"/>
                <a:gd name="T98" fmla="*/ 2147483647 w 2100"/>
                <a:gd name="T99" fmla="*/ 2147483647 h 834"/>
                <a:gd name="T100" fmla="*/ 2147483647 w 2100"/>
                <a:gd name="T101" fmla="*/ 2147483647 h 834"/>
                <a:gd name="T102" fmla="*/ 2147483647 w 2100"/>
                <a:gd name="T103" fmla="*/ 2147483647 h 834"/>
                <a:gd name="T104" fmla="*/ 2147483647 w 2100"/>
                <a:gd name="T105" fmla="*/ 2147483647 h 834"/>
                <a:gd name="T106" fmla="*/ 2147483647 w 2100"/>
                <a:gd name="T107" fmla="*/ 2147483647 h 834"/>
                <a:gd name="T108" fmla="*/ 2147483647 w 2100"/>
                <a:gd name="T109" fmla="*/ 2147483647 h 834"/>
                <a:gd name="T110" fmla="*/ 2147483647 w 2100"/>
                <a:gd name="T111" fmla="*/ 2147483647 h 834"/>
                <a:gd name="T112" fmla="*/ 2147483647 w 2100"/>
                <a:gd name="T113" fmla="*/ 2147483647 h 834"/>
                <a:gd name="T114" fmla="*/ 2147483647 w 2100"/>
                <a:gd name="T115" fmla="*/ 2147483647 h 834"/>
                <a:gd name="T116" fmla="*/ 2147483647 w 2100"/>
                <a:gd name="T117" fmla="*/ 2147483647 h 834"/>
                <a:gd name="T118" fmla="*/ 2147483647 w 2100"/>
                <a:gd name="T119" fmla="*/ 2147483647 h 834"/>
                <a:gd name="T120" fmla="*/ 2147483647 w 2100"/>
                <a:gd name="T121" fmla="*/ 2147483647 h 834"/>
                <a:gd name="T122" fmla="*/ 2147483647 w 2100"/>
                <a:gd name="T123" fmla="*/ 2147483647 h 834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100"/>
                <a:gd name="T187" fmla="*/ 0 h 834"/>
                <a:gd name="T188" fmla="*/ 2100 w 2100"/>
                <a:gd name="T189" fmla="*/ 834 h 834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100" h="834">
                  <a:moveTo>
                    <a:pt x="2088" y="408"/>
                  </a:moveTo>
                  <a:lnTo>
                    <a:pt x="2076" y="396"/>
                  </a:lnTo>
                  <a:lnTo>
                    <a:pt x="2070" y="384"/>
                  </a:lnTo>
                  <a:lnTo>
                    <a:pt x="2058" y="384"/>
                  </a:lnTo>
                  <a:lnTo>
                    <a:pt x="2034" y="372"/>
                  </a:lnTo>
                  <a:lnTo>
                    <a:pt x="2022" y="360"/>
                  </a:lnTo>
                  <a:lnTo>
                    <a:pt x="2010" y="354"/>
                  </a:lnTo>
                  <a:lnTo>
                    <a:pt x="2004" y="348"/>
                  </a:lnTo>
                  <a:lnTo>
                    <a:pt x="1986" y="348"/>
                  </a:lnTo>
                  <a:lnTo>
                    <a:pt x="1974" y="342"/>
                  </a:lnTo>
                  <a:lnTo>
                    <a:pt x="1968" y="336"/>
                  </a:lnTo>
                  <a:lnTo>
                    <a:pt x="1968" y="324"/>
                  </a:lnTo>
                  <a:lnTo>
                    <a:pt x="1902" y="324"/>
                  </a:lnTo>
                  <a:lnTo>
                    <a:pt x="1902" y="348"/>
                  </a:lnTo>
                  <a:lnTo>
                    <a:pt x="1896" y="354"/>
                  </a:lnTo>
                  <a:lnTo>
                    <a:pt x="1890" y="354"/>
                  </a:lnTo>
                  <a:lnTo>
                    <a:pt x="1878" y="348"/>
                  </a:lnTo>
                  <a:lnTo>
                    <a:pt x="1866" y="336"/>
                  </a:lnTo>
                  <a:lnTo>
                    <a:pt x="1812" y="336"/>
                  </a:lnTo>
                  <a:lnTo>
                    <a:pt x="1806" y="342"/>
                  </a:lnTo>
                  <a:lnTo>
                    <a:pt x="1812" y="342"/>
                  </a:lnTo>
                  <a:lnTo>
                    <a:pt x="1812" y="348"/>
                  </a:lnTo>
                  <a:lnTo>
                    <a:pt x="1794" y="348"/>
                  </a:lnTo>
                  <a:lnTo>
                    <a:pt x="1788" y="342"/>
                  </a:lnTo>
                  <a:lnTo>
                    <a:pt x="1776" y="336"/>
                  </a:lnTo>
                  <a:lnTo>
                    <a:pt x="1770" y="324"/>
                  </a:lnTo>
                  <a:lnTo>
                    <a:pt x="1770" y="306"/>
                  </a:lnTo>
                  <a:lnTo>
                    <a:pt x="1776" y="306"/>
                  </a:lnTo>
                  <a:lnTo>
                    <a:pt x="1770" y="294"/>
                  </a:lnTo>
                  <a:lnTo>
                    <a:pt x="1764" y="270"/>
                  </a:lnTo>
                  <a:lnTo>
                    <a:pt x="1758" y="258"/>
                  </a:lnTo>
                  <a:lnTo>
                    <a:pt x="1758" y="174"/>
                  </a:lnTo>
                  <a:lnTo>
                    <a:pt x="1740" y="174"/>
                  </a:lnTo>
                  <a:lnTo>
                    <a:pt x="1716" y="168"/>
                  </a:lnTo>
                  <a:lnTo>
                    <a:pt x="1710" y="174"/>
                  </a:lnTo>
                  <a:lnTo>
                    <a:pt x="1698" y="180"/>
                  </a:lnTo>
                  <a:lnTo>
                    <a:pt x="1674" y="180"/>
                  </a:lnTo>
                  <a:lnTo>
                    <a:pt x="1662" y="174"/>
                  </a:lnTo>
                  <a:lnTo>
                    <a:pt x="1644" y="156"/>
                  </a:lnTo>
                  <a:lnTo>
                    <a:pt x="1608" y="156"/>
                  </a:lnTo>
                  <a:lnTo>
                    <a:pt x="1596" y="150"/>
                  </a:lnTo>
                  <a:lnTo>
                    <a:pt x="1578" y="150"/>
                  </a:lnTo>
                  <a:lnTo>
                    <a:pt x="1548" y="180"/>
                  </a:lnTo>
                  <a:lnTo>
                    <a:pt x="1548" y="192"/>
                  </a:lnTo>
                  <a:lnTo>
                    <a:pt x="1536" y="204"/>
                  </a:lnTo>
                  <a:lnTo>
                    <a:pt x="1500" y="204"/>
                  </a:lnTo>
                  <a:lnTo>
                    <a:pt x="1488" y="216"/>
                  </a:lnTo>
                  <a:lnTo>
                    <a:pt x="1440" y="216"/>
                  </a:lnTo>
                  <a:lnTo>
                    <a:pt x="1440" y="222"/>
                  </a:lnTo>
                  <a:lnTo>
                    <a:pt x="1422" y="240"/>
                  </a:lnTo>
                  <a:lnTo>
                    <a:pt x="1416" y="240"/>
                  </a:lnTo>
                  <a:lnTo>
                    <a:pt x="1416" y="234"/>
                  </a:lnTo>
                  <a:lnTo>
                    <a:pt x="1410" y="228"/>
                  </a:lnTo>
                  <a:lnTo>
                    <a:pt x="1392" y="228"/>
                  </a:lnTo>
                  <a:lnTo>
                    <a:pt x="1380" y="234"/>
                  </a:lnTo>
                  <a:lnTo>
                    <a:pt x="1356" y="234"/>
                  </a:lnTo>
                  <a:lnTo>
                    <a:pt x="1344" y="228"/>
                  </a:lnTo>
                  <a:lnTo>
                    <a:pt x="1338" y="228"/>
                  </a:lnTo>
                  <a:lnTo>
                    <a:pt x="1332" y="222"/>
                  </a:lnTo>
                  <a:lnTo>
                    <a:pt x="1266" y="222"/>
                  </a:lnTo>
                  <a:lnTo>
                    <a:pt x="1260" y="216"/>
                  </a:lnTo>
                  <a:lnTo>
                    <a:pt x="1260" y="204"/>
                  </a:lnTo>
                  <a:lnTo>
                    <a:pt x="1248" y="198"/>
                  </a:lnTo>
                  <a:lnTo>
                    <a:pt x="1230" y="198"/>
                  </a:lnTo>
                  <a:lnTo>
                    <a:pt x="1230" y="192"/>
                  </a:lnTo>
                  <a:lnTo>
                    <a:pt x="1218" y="180"/>
                  </a:lnTo>
                  <a:lnTo>
                    <a:pt x="1218" y="174"/>
                  </a:lnTo>
                  <a:lnTo>
                    <a:pt x="1212" y="168"/>
                  </a:lnTo>
                  <a:lnTo>
                    <a:pt x="1152" y="168"/>
                  </a:lnTo>
                  <a:lnTo>
                    <a:pt x="1128" y="144"/>
                  </a:lnTo>
                  <a:lnTo>
                    <a:pt x="1092" y="144"/>
                  </a:lnTo>
                  <a:lnTo>
                    <a:pt x="1086" y="138"/>
                  </a:lnTo>
                  <a:lnTo>
                    <a:pt x="1080" y="138"/>
                  </a:lnTo>
                  <a:lnTo>
                    <a:pt x="1068" y="132"/>
                  </a:lnTo>
                  <a:lnTo>
                    <a:pt x="1020" y="132"/>
                  </a:lnTo>
                  <a:lnTo>
                    <a:pt x="966" y="150"/>
                  </a:lnTo>
                  <a:lnTo>
                    <a:pt x="954" y="156"/>
                  </a:lnTo>
                  <a:lnTo>
                    <a:pt x="942" y="156"/>
                  </a:lnTo>
                  <a:lnTo>
                    <a:pt x="930" y="150"/>
                  </a:lnTo>
                  <a:lnTo>
                    <a:pt x="918" y="150"/>
                  </a:lnTo>
                  <a:lnTo>
                    <a:pt x="912" y="144"/>
                  </a:lnTo>
                  <a:lnTo>
                    <a:pt x="882" y="144"/>
                  </a:lnTo>
                  <a:lnTo>
                    <a:pt x="864" y="126"/>
                  </a:lnTo>
                  <a:lnTo>
                    <a:pt x="864" y="120"/>
                  </a:lnTo>
                  <a:lnTo>
                    <a:pt x="840" y="126"/>
                  </a:lnTo>
                  <a:lnTo>
                    <a:pt x="840" y="120"/>
                  </a:lnTo>
                  <a:lnTo>
                    <a:pt x="834" y="114"/>
                  </a:lnTo>
                  <a:lnTo>
                    <a:pt x="822" y="90"/>
                  </a:lnTo>
                  <a:lnTo>
                    <a:pt x="810" y="78"/>
                  </a:lnTo>
                  <a:lnTo>
                    <a:pt x="804" y="66"/>
                  </a:lnTo>
                  <a:lnTo>
                    <a:pt x="798" y="60"/>
                  </a:lnTo>
                  <a:lnTo>
                    <a:pt x="786" y="54"/>
                  </a:lnTo>
                  <a:lnTo>
                    <a:pt x="768" y="54"/>
                  </a:lnTo>
                  <a:lnTo>
                    <a:pt x="756" y="60"/>
                  </a:lnTo>
                  <a:lnTo>
                    <a:pt x="750" y="60"/>
                  </a:lnTo>
                  <a:lnTo>
                    <a:pt x="726" y="48"/>
                  </a:lnTo>
                  <a:lnTo>
                    <a:pt x="720" y="42"/>
                  </a:lnTo>
                  <a:lnTo>
                    <a:pt x="708" y="36"/>
                  </a:lnTo>
                  <a:lnTo>
                    <a:pt x="672" y="36"/>
                  </a:lnTo>
                  <a:lnTo>
                    <a:pt x="648" y="30"/>
                  </a:lnTo>
                  <a:lnTo>
                    <a:pt x="636" y="30"/>
                  </a:lnTo>
                  <a:lnTo>
                    <a:pt x="576" y="0"/>
                  </a:lnTo>
                  <a:lnTo>
                    <a:pt x="576" y="18"/>
                  </a:lnTo>
                  <a:lnTo>
                    <a:pt x="570" y="30"/>
                  </a:lnTo>
                  <a:lnTo>
                    <a:pt x="558" y="36"/>
                  </a:lnTo>
                  <a:lnTo>
                    <a:pt x="552" y="36"/>
                  </a:lnTo>
                  <a:lnTo>
                    <a:pt x="558" y="48"/>
                  </a:lnTo>
                  <a:lnTo>
                    <a:pt x="540" y="48"/>
                  </a:lnTo>
                  <a:lnTo>
                    <a:pt x="540" y="60"/>
                  </a:lnTo>
                  <a:lnTo>
                    <a:pt x="552" y="72"/>
                  </a:lnTo>
                  <a:lnTo>
                    <a:pt x="558" y="90"/>
                  </a:lnTo>
                  <a:lnTo>
                    <a:pt x="582" y="126"/>
                  </a:lnTo>
                  <a:lnTo>
                    <a:pt x="588" y="126"/>
                  </a:lnTo>
                  <a:lnTo>
                    <a:pt x="594" y="132"/>
                  </a:lnTo>
                  <a:lnTo>
                    <a:pt x="600" y="144"/>
                  </a:lnTo>
                  <a:lnTo>
                    <a:pt x="600" y="168"/>
                  </a:lnTo>
                  <a:lnTo>
                    <a:pt x="582" y="168"/>
                  </a:lnTo>
                  <a:lnTo>
                    <a:pt x="582" y="174"/>
                  </a:lnTo>
                  <a:lnTo>
                    <a:pt x="576" y="180"/>
                  </a:lnTo>
                  <a:lnTo>
                    <a:pt x="552" y="192"/>
                  </a:lnTo>
                  <a:lnTo>
                    <a:pt x="546" y="186"/>
                  </a:lnTo>
                  <a:lnTo>
                    <a:pt x="546" y="174"/>
                  </a:lnTo>
                  <a:lnTo>
                    <a:pt x="498" y="180"/>
                  </a:lnTo>
                  <a:lnTo>
                    <a:pt x="498" y="168"/>
                  </a:lnTo>
                  <a:lnTo>
                    <a:pt x="456" y="168"/>
                  </a:lnTo>
                  <a:lnTo>
                    <a:pt x="450" y="174"/>
                  </a:lnTo>
                  <a:lnTo>
                    <a:pt x="450" y="180"/>
                  </a:lnTo>
                  <a:lnTo>
                    <a:pt x="444" y="168"/>
                  </a:lnTo>
                  <a:lnTo>
                    <a:pt x="420" y="174"/>
                  </a:lnTo>
                  <a:lnTo>
                    <a:pt x="414" y="162"/>
                  </a:lnTo>
                  <a:lnTo>
                    <a:pt x="384" y="162"/>
                  </a:lnTo>
                  <a:lnTo>
                    <a:pt x="366" y="156"/>
                  </a:lnTo>
                  <a:lnTo>
                    <a:pt x="360" y="150"/>
                  </a:lnTo>
                  <a:lnTo>
                    <a:pt x="360" y="138"/>
                  </a:lnTo>
                  <a:lnTo>
                    <a:pt x="354" y="132"/>
                  </a:lnTo>
                  <a:lnTo>
                    <a:pt x="354" y="126"/>
                  </a:lnTo>
                  <a:lnTo>
                    <a:pt x="312" y="126"/>
                  </a:lnTo>
                  <a:lnTo>
                    <a:pt x="294" y="132"/>
                  </a:lnTo>
                  <a:lnTo>
                    <a:pt x="270" y="132"/>
                  </a:lnTo>
                  <a:lnTo>
                    <a:pt x="264" y="114"/>
                  </a:lnTo>
                  <a:lnTo>
                    <a:pt x="228" y="114"/>
                  </a:lnTo>
                  <a:lnTo>
                    <a:pt x="228" y="108"/>
                  </a:lnTo>
                  <a:lnTo>
                    <a:pt x="210" y="114"/>
                  </a:lnTo>
                  <a:lnTo>
                    <a:pt x="204" y="108"/>
                  </a:lnTo>
                  <a:lnTo>
                    <a:pt x="186" y="108"/>
                  </a:lnTo>
                  <a:lnTo>
                    <a:pt x="180" y="114"/>
                  </a:lnTo>
                  <a:lnTo>
                    <a:pt x="180" y="120"/>
                  </a:lnTo>
                  <a:lnTo>
                    <a:pt x="174" y="126"/>
                  </a:lnTo>
                  <a:lnTo>
                    <a:pt x="174" y="132"/>
                  </a:lnTo>
                  <a:lnTo>
                    <a:pt x="150" y="132"/>
                  </a:lnTo>
                  <a:lnTo>
                    <a:pt x="138" y="150"/>
                  </a:lnTo>
                  <a:lnTo>
                    <a:pt x="120" y="150"/>
                  </a:lnTo>
                  <a:lnTo>
                    <a:pt x="84" y="186"/>
                  </a:lnTo>
                  <a:lnTo>
                    <a:pt x="84" y="192"/>
                  </a:lnTo>
                  <a:lnTo>
                    <a:pt x="90" y="198"/>
                  </a:lnTo>
                  <a:lnTo>
                    <a:pt x="66" y="198"/>
                  </a:lnTo>
                  <a:lnTo>
                    <a:pt x="72" y="210"/>
                  </a:lnTo>
                  <a:lnTo>
                    <a:pt x="12" y="210"/>
                  </a:lnTo>
                  <a:lnTo>
                    <a:pt x="12" y="228"/>
                  </a:lnTo>
                  <a:lnTo>
                    <a:pt x="0" y="240"/>
                  </a:lnTo>
                  <a:lnTo>
                    <a:pt x="6" y="246"/>
                  </a:lnTo>
                  <a:lnTo>
                    <a:pt x="6" y="258"/>
                  </a:lnTo>
                  <a:lnTo>
                    <a:pt x="0" y="264"/>
                  </a:lnTo>
                  <a:lnTo>
                    <a:pt x="24" y="264"/>
                  </a:lnTo>
                  <a:lnTo>
                    <a:pt x="24" y="282"/>
                  </a:lnTo>
                  <a:lnTo>
                    <a:pt x="36" y="288"/>
                  </a:lnTo>
                  <a:lnTo>
                    <a:pt x="48" y="288"/>
                  </a:lnTo>
                  <a:lnTo>
                    <a:pt x="60" y="294"/>
                  </a:lnTo>
                  <a:lnTo>
                    <a:pt x="72" y="294"/>
                  </a:lnTo>
                  <a:lnTo>
                    <a:pt x="78" y="306"/>
                  </a:lnTo>
                  <a:lnTo>
                    <a:pt x="102" y="330"/>
                  </a:lnTo>
                  <a:lnTo>
                    <a:pt x="138" y="318"/>
                  </a:lnTo>
                  <a:lnTo>
                    <a:pt x="156" y="330"/>
                  </a:lnTo>
                  <a:lnTo>
                    <a:pt x="162" y="336"/>
                  </a:lnTo>
                  <a:lnTo>
                    <a:pt x="174" y="336"/>
                  </a:lnTo>
                  <a:lnTo>
                    <a:pt x="186" y="342"/>
                  </a:lnTo>
                  <a:lnTo>
                    <a:pt x="204" y="348"/>
                  </a:lnTo>
                  <a:lnTo>
                    <a:pt x="222" y="366"/>
                  </a:lnTo>
                  <a:lnTo>
                    <a:pt x="228" y="378"/>
                  </a:lnTo>
                  <a:lnTo>
                    <a:pt x="240" y="396"/>
                  </a:lnTo>
                  <a:lnTo>
                    <a:pt x="264" y="414"/>
                  </a:lnTo>
                  <a:lnTo>
                    <a:pt x="276" y="426"/>
                  </a:lnTo>
                  <a:lnTo>
                    <a:pt x="282" y="438"/>
                  </a:lnTo>
                  <a:lnTo>
                    <a:pt x="282" y="450"/>
                  </a:lnTo>
                  <a:lnTo>
                    <a:pt x="288" y="456"/>
                  </a:lnTo>
                  <a:lnTo>
                    <a:pt x="294" y="468"/>
                  </a:lnTo>
                  <a:lnTo>
                    <a:pt x="300" y="474"/>
                  </a:lnTo>
                  <a:lnTo>
                    <a:pt x="300" y="480"/>
                  </a:lnTo>
                  <a:lnTo>
                    <a:pt x="288" y="492"/>
                  </a:lnTo>
                  <a:lnTo>
                    <a:pt x="288" y="504"/>
                  </a:lnTo>
                  <a:lnTo>
                    <a:pt x="294" y="522"/>
                  </a:lnTo>
                  <a:lnTo>
                    <a:pt x="300" y="534"/>
                  </a:lnTo>
                  <a:lnTo>
                    <a:pt x="306" y="540"/>
                  </a:lnTo>
                  <a:lnTo>
                    <a:pt x="318" y="546"/>
                  </a:lnTo>
                  <a:lnTo>
                    <a:pt x="330" y="546"/>
                  </a:lnTo>
                  <a:lnTo>
                    <a:pt x="342" y="552"/>
                  </a:lnTo>
                  <a:lnTo>
                    <a:pt x="348" y="552"/>
                  </a:lnTo>
                  <a:lnTo>
                    <a:pt x="366" y="558"/>
                  </a:lnTo>
                  <a:lnTo>
                    <a:pt x="390" y="564"/>
                  </a:lnTo>
                  <a:lnTo>
                    <a:pt x="486" y="564"/>
                  </a:lnTo>
                  <a:lnTo>
                    <a:pt x="492" y="570"/>
                  </a:lnTo>
                  <a:lnTo>
                    <a:pt x="498" y="570"/>
                  </a:lnTo>
                  <a:lnTo>
                    <a:pt x="510" y="576"/>
                  </a:lnTo>
                  <a:lnTo>
                    <a:pt x="516" y="576"/>
                  </a:lnTo>
                  <a:lnTo>
                    <a:pt x="528" y="582"/>
                  </a:lnTo>
                  <a:lnTo>
                    <a:pt x="534" y="594"/>
                  </a:lnTo>
                  <a:lnTo>
                    <a:pt x="540" y="594"/>
                  </a:lnTo>
                  <a:lnTo>
                    <a:pt x="546" y="600"/>
                  </a:lnTo>
                  <a:lnTo>
                    <a:pt x="552" y="600"/>
                  </a:lnTo>
                  <a:lnTo>
                    <a:pt x="576" y="612"/>
                  </a:lnTo>
                  <a:lnTo>
                    <a:pt x="588" y="612"/>
                  </a:lnTo>
                  <a:lnTo>
                    <a:pt x="594" y="618"/>
                  </a:lnTo>
                  <a:lnTo>
                    <a:pt x="630" y="618"/>
                  </a:lnTo>
                  <a:lnTo>
                    <a:pt x="642" y="642"/>
                  </a:lnTo>
                  <a:lnTo>
                    <a:pt x="684" y="684"/>
                  </a:lnTo>
                  <a:lnTo>
                    <a:pt x="690" y="696"/>
                  </a:lnTo>
                  <a:lnTo>
                    <a:pt x="720" y="726"/>
                  </a:lnTo>
                  <a:lnTo>
                    <a:pt x="732" y="732"/>
                  </a:lnTo>
                  <a:lnTo>
                    <a:pt x="738" y="744"/>
                  </a:lnTo>
                  <a:lnTo>
                    <a:pt x="750" y="750"/>
                  </a:lnTo>
                  <a:lnTo>
                    <a:pt x="810" y="744"/>
                  </a:lnTo>
                  <a:lnTo>
                    <a:pt x="864" y="750"/>
                  </a:lnTo>
                  <a:lnTo>
                    <a:pt x="912" y="750"/>
                  </a:lnTo>
                  <a:lnTo>
                    <a:pt x="948" y="756"/>
                  </a:lnTo>
                  <a:lnTo>
                    <a:pt x="954" y="750"/>
                  </a:lnTo>
                  <a:lnTo>
                    <a:pt x="966" y="744"/>
                  </a:lnTo>
                  <a:lnTo>
                    <a:pt x="972" y="738"/>
                  </a:lnTo>
                  <a:lnTo>
                    <a:pt x="984" y="738"/>
                  </a:lnTo>
                  <a:lnTo>
                    <a:pt x="996" y="744"/>
                  </a:lnTo>
                  <a:lnTo>
                    <a:pt x="1002" y="744"/>
                  </a:lnTo>
                  <a:lnTo>
                    <a:pt x="1008" y="750"/>
                  </a:lnTo>
                  <a:lnTo>
                    <a:pt x="1062" y="750"/>
                  </a:lnTo>
                  <a:lnTo>
                    <a:pt x="1080" y="756"/>
                  </a:lnTo>
                  <a:lnTo>
                    <a:pt x="1092" y="756"/>
                  </a:lnTo>
                  <a:lnTo>
                    <a:pt x="1110" y="774"/>
                  </a:lnTo>
                  <a:lnTo>
                    <a:pt x="1116" y="786"/>
                  </a:lnTo>
                  <a:lnTo>
                    <a:pt x="1128" y="792"/>
                  </a:lnTo>
                  <a:lnTo>
                    <a:pt x="1152" y="798"/>
                  </a:lnTo>
                  <a:lnTo>
                    <a:pt x="1200" y="798"/>
                  </a:lnTo>
                  <a:lnTo>
                    <a:pt x="1218" y="804"/>
                  </a:lnTo>
                  <a:lnTo>
                    <a:pt x="1242" y="816"/>
                  </a:lnTo>
                  <a:lnTo>
                    <a:pt x="1248" y="822"/>
                  </a:lnTo>
                  <a:lnTo>
                    <a:pt x="1260" y="822"/>
                  </a:lnTo>
                  <a:lnTo>
                    <a:pt x="1266" y="816"/>
                  </a:lnTo>
                  <a:lnTo>
                    <a:pt x="1278" y="816"/>
                  </a:lnTo>
                  <a:lnTo>
                    <a:pt x="1290" y="810"/>
                  </a:lnTo>
                  <a:lnTo>
                    <a:pt x="1302" y="810"/>
                  </a:lnTo>
                  <a:lnTo>
                    <a:pt x="1302" y="816"/>
                  </a:lnTo>
                  <a:lnTo>
                    <a:pt x="1308" y="828"/>
                  </a:lnTo>
                  <a:lnTo>
                    <a:pt x="1314" y="828"/>
                  </a:lnTo>
                  <a:lnTo>
                    <a:pt x="1320" y="834"/>
                  </a:lnTo>
                  <a:lnTo>
                    <a:pt x="1338" y="834"/>
                  </a:lnTo>
                  <a:lnTo>
                    <a:pt x="1344" y="828"/>
                  </a:lnTo>
                  <a:lnTo>
                    <a:pt x="1362" y="816"/>
                  </a:lnTo>
                  <a:lnTo>
                    <a:pt x="1422" y="780"/>
                  </a:lnTo>
                  <a:lnTo>
                    <a:pt x="1440" y="768"/>
                  </a:lnTo>
                  <a:lnTo>
                    <a:pt x="1596" y="768"/>
                  </a:lnTo>
                  <a:lnTo>
                    <a:pt x="1614" y="744"/>
                  </a:lnTo>
                  <a:lnTo>
                    <a:pt x="1638" y="744"/>
                  </a:lnTo>
                  <a:lnTo>
                    <a:pt x="1650" y="738"/>
                  </a:lnTo>
                  <a:lnTo>
                    <a:pt x="1662" y="714"/>
                  </a:lnTo>
                  <a:lnTo>
                    <a:pt x="1662" y="708"/>
                  </a:lnTo>
                  <a:lnTo>
                    <a:pt x="1668" y="696"/>
                  </a:lnTo>
                  <a:lnTo>
                    <a:pt x="1668" y="690"/>
                  </a:lnTo>
                  <a:lnTo>
                    <a:pt x="1692" y="690"/>
                  </a:lnTo>
                  <a:lnTo>
                    <a:pt x="1704" y="678"/>
                  </a:lnTo>
                  <a:lnTo>
                    <a:pt x="1710" y="666"/>
                  </a:lnTo>
                  <a:lnTo>
                    <a:pt x="1716" y="660"/>
                  </a:lnTo>
                  <a:lnTo>
                    <a:pt x="1716" y="654"/>
                  </a:lnTo>
                  <a:lnTo>
                    <a:pt x="1704" y="648"/>
                  </a:lnTo>
                  <a:lnTo>
                    <a:pt x="1686" y="630"/>
                  </a:lnTo>
                  <a:lnTo>
                    <a:pt x="1674" y="624"/>
                  </a:lnTo>
                  <a:lnTo>
                    <a:pt x="1656" y="606"/>
                  </a:lnTo>
                  <a:lnTo>
                    <a:pt x="1650" y="594"/>
                  </a:lnTo>
                  <a:lnTo>
                    <a:pt x="1650" y="582"/>
                  </a:lnTo>
                  <a:lnTo>
                    <a:pt x="1656" y="570"/>
                  </a:lnTo>
                  <a:lnTo>
                    <a:pt x="1656" y="558"/>
                  </a:lnTo>
                  <a:lnTo>
                    <a:pt x="1668" y="552"/>
                  </a:lnTo>
                  <a:lnTo>
                    <a:pt x="1692" y="552"/>
                  </a:lnTo>
                  <a:lnTo>
                    <a:pt x="1698" y="558"/>
                  </a:lnTo>
                  <a:lnTo>
                    <a:pt x="1704" y="558"/>
                  </a:lnTo>
                  <a:lnTo>
                    <a:pt x="1710" y="564"/>
                  </a:lnTo>
                  <a:lnTo>
                    <a:pt x="1722" y="570"/>
                  </a:lnTo>
                  <a:lnTo>
                    <a:pt x="1728" y="576"/>
                  </a:lnTo>
                  <a:lnTo>
                    <a:pt x="1740" y="582"/>
                  </a:lnTo>
                  <a:lnTo>
                    <a:pt x="1764" y="582"/>
                  </a:lnTo>
                  <a:lnTo>
                    <a:pt x="1776" y="576"/>
                  </a:lnTo>
                  <a:lnTo>
                    <a:pt x="1794" y="576"/>
                  </a:lnTo>
                  <a:lnTo>
                    <a:pt x="1806" y="570"/>
                  </a:lnTo>
                  <a:lnTo>
                    <a:pt x="1812" y="558"/>
                  </a:lnTo>
                  <a:lnTo>
                    <a:pt x="1818" y="552"/>
                  </a:lnTo>
                  <a:lnTo>
                    <a:pt x="1818" y="528"/>
                  </a:lnTo>
                  <a:lnTo>
                    <a:pt x="1890" y="528"/>
                  </a:lnTo>
                  <a:lnTo>
                    <a:pt x="1914" y="504"/>
                  </a:lnTo>
                  <a:lnTo>
                    <a:pt x="1902" y="492"/>
                  </a:lnTo>
                  <a:lnTo>
                    <a:pt x="1896" y="480"/>
                  </a:lnTo>
                  <a:lnTo>
                    <a:pt x="1902" y="474"/>
                  </a:lnTo>
                  <a:lnTo>
                    <a:pt x="1938" y="456"/>
                  </a:lnTo>
                  <a:lnTo>
                    <a:pt x="1950" y="456"/>
                  </a:lnTo>
                  <a:lnTo>
                    <a:pt x="1950" y="438"/>
                  </a:lnTo>
                  <a:lnTo>
                    <a:pt x="1980" y="444"/>
                  </a:lnTo>
                  <a:lnTo>
                    <a:pt x="1998" y="426"/>
                  </a:lnTo>
                  <a:lnTo>
                    <a:pt x="2004" y="426"/>
                  </a:lnTo>
                  <a:lnTo>
                    <a:pt x="2010" y="420"/>
                  </a:lnTo>
                  <a:lnTo>
                    <a:pt x="2040" y="420"/>
                  </a:lnTo>
                  <a:lnTo>
                    <a:pt x="2052" y="426"/>
                  </a:lnTo>
                  <a:lnTo>
                    <a:pt x="2058" y="432"/>
                  </a:lnTo>
                  <a:lnTo>
                    <a:pt x="2094" y="432"/>
                  </a:lnTo>
                  <a:lnTo>
                    <a:pt x="2100" y="426"/>
                  </a:lnTo>
                  <a:lnTo>
                    <a:pt x="2100" y="420"/>
                  </a:lnTo>
                  <a:lnTo>
                    <a:pt x="2088" y="40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31" name="Mauritania" descr="© INSCALE GmbH, 05.05.2010&#10;http://www.presentationload.com/">
              <a:extLst>
                <a:ext uri="{FF2B5EF4-FFF2-40B4-BE49-F238E27FC236}">
                  <a16:creationId xmlns:a16="http://schemas.microsoft.com/office/drawing/2014/main" id="{256500B8-1345-49B1-9265-85D7A2FA66A3}"/>
                </a:ext>
              </a:extLst>
            </p:cNvPr>
            <p:cNvSpPr>
              <a:spLocks/>
            </p:cNvSpPr>
            <p:nvPr/>
          </p:nvSpPr>
          <p:spPr bwMode="gray">
            <a:xfrm>
              <a:off x="5029358" y="3536857"/>
              <a:ext cx="381017" cy="450702"/>
            </a:xfrm>
            <a:custGeom>
              <a:avLst/>
              <a:gdLst>
                <a:gd name="T0" fmla="*/ 2147483647 w 858"/>
                <a:gd name="T1" fmla="*/ 2147483647 h 1002"/>
                <a:gd name="T2" fmla="*/ 2147483647 w 858"/>
                <a:gd name="T3" fmla="*/ 2147483647 h 1002"/>
                <a:gd name="T4" fmla="*/ 2147483647 w 858"/>
                <a:gd name="T5" fmla="*/ 2147483647 h 1002"/>
                <a:gd name="T6" fmla="*/ 2147483647 w 858"/>
                <a:gd name="T7" fmla="*/ 2147483647 h 1002"/>
                <a:gd name="T8" fmla="*/ 2147483647 w 858"/>
                <a:gd name="T9" fmla="*/ 2147483647 h 1002"/>
                <a:gd name="T10" fmla="*/ 2147483647 w 858"/>
                <a:gd name="T11" fmla="*/ 2147483647 h 1002"/>
                <a:gd name="T12" fmla="*/ 2147483647 w 858"/>
                <a:gd name="T13" fmla="*/ 2147483647 h 1002"/>
                <a:gd name="T14" fmla="*/ 2147483647 w 858"/>
                <a:gd name="T15" fmla="*/ 2147483647 h 1002"/>
                <a:gd name="T16" fmla="*/ 2147483647 w 858"/>
                <a:gd name="T17" fmla="*/ 2147483647 h 1002"/>
                <a:gd name="T18" fmla="*/ 2147483647 w 858"/>
                <a:gd name="T19" fmla="*/ 2147483647 h 1002"/>
                <a:gd name="T20" fmla="*/ 2147483647 w 858"/>
                <a:gd name="T21" fmla="*/ 2147483647 h 1002"/>
                <a:gd name="T22" fmla="*/ 2147483647 w 858"/>
                <a:gd name="T23" fmla="*/ 2147483647 h 1002"/>
                <a:gd name="T24" fmla="*/ 2147483647 w 858"/>
                <a:gd name="T25" fmla="*/ 2147483647 h 1002"/>
                <a:gd name="T26" fmla="*/ 2147483647 w 858"/>
                <a:gd name="T27" fmla="*/ 2147483647 h 1002"/>
                <a:gd name="T28" fmla="*/ 2147483647 w 858"/>
                <a:gd name="T29" fmla="*/ 2147483647 h 1002"/>
                <a:gd name="T30" fmla="*/ 2147483647 w 858"/>
                <a:gd name="T31" fmla="*/ 2147483647 h 1002"/>
                <a:gd name="T32" fmla="*/ 2147483647 w 858"/>
                <a:gd name="T33" fmla="*/ 2147483647 h 1002"/>
                <a:gd name="T34" fmla="*/ 2147483647 w 858"/>
                <a:gd name="T35" fmla="*/ 2147483647 h 1002"/>
                <a:gd name="T36" fmla="*/ 2147483647 w 858"/>
                <a:gd name="T37" fmla="*/ 2147483647 h 1002"/>
                <a:gd name="T38" fmla="*/ 2147483647 w 858"/>
                <a:gd name="T39" fmla="*/ 2147483647 h 1002"/>
                <a:gd name="T40" fmla="*/ 2147483647 w 858"/>
                <a:gd name="T41" fmla="*/ 2147483647 h 1002"/>
                <a:gd name="T42" fmla="*/ 2147483647 w 858"/>
                <a:gd name="T43" fmla="*/ 2147483647 h 1002"/>
                <a:gd name="T44" fmla="*/ 2147483647 w 858"/>
                <a:gd name="T45" fmla="*/ 2147483647 h 1002"/>
                <a:gd name="T46" fmla="*/ 2147483647 w 858"/>
                <a:gd name="T47" fmla="*/ 2147483647 h 1002"/>
                <a:gd name="T48" fmla="*/ 2147483647 w 858"/>
                <a:gd name="T49" fmla="*/ 2147483647 h 1002"/>
                <a:gd name="T50" fmla="*/ 2147483647 w 858"/>
                <a:gd name="T51" fmla="*/ 2147483647 h 1002"/>
                <a:gd name="T52" fmla="*/ 2147483647 w 858"/>
                <a:gd name="T53" fmla="*/ 2147483647 h 1002"/>
                <a:gd name="T54" fmla="*/ 2147483647 w 858"/>
                <a:gd name="T55" fmla="*/ 2147483647 h 1002"/>
                <a:gd name="T56" fmla="*/ 2147483647 w 858"/>
                <a:gd name="T57" fmla="*/ 2147483647 h 1002"/>
                <a:gd name="T58" fmla="*/ 2147483647 w 858"/>
                <a:gd name="T59" fmla="*/ 2147483647 h 1002"/>
                <a:gd name="T60" fmla="*/ 2147483647 w 858"/>
                <a:gd name="T61" fmla="*/ 2147483647 h 1002"/>
                <a:gd name="T62" fmla="*/ 2147483647 w 858"/>
                <a:gd name="T63" fmla="*/ 2147483647 h 1002"/>
                <a:gd name="T64" fmla="*/ 2147483647 w 858"/>
                <a:gd name="T65" fmla="*/ 2147483647 h 1002"/>
                <a:gd name="T66" fmla="*/ 2147483647 w 858"/>
                <a:gd name="T67" fmla="*/ 2147483647 h 1002"/>
                <a:gd name="T68" fmla="*/ 2147483647 w 858"/>
                <a:gd name="T69" fmla="*/ 2147483647 h 1002"/>
                <a:gd name="T70" fmla="*/ 2147483647 w 858"/>
                <a:gd name="T71" fmla="*/ 2147483647 h 1002"/>
                <a:gd name="T72" fmla="*/ 2147483647 w 858"/>
                <a:gd name="T73" fmla="*/ 2147483647 h 1002"/>
                <a:gd name="T74" fmla="*/ 2147483647 w 858"/>
                <a:gd name="T75" fmla="*/ 2147483647 h 1002"/>
                <a:gd name="T76" fmla="*/ 2147483647 w 858"/>
                <a:gd name="T77" fmla="*/ 2147483647 h 1002"/>
                <a:gd name="T78" fmla="*/ 2147483647 w 858"/>
                <a:gd name="T79" fmla="*/ 2147483647 h 1002"/>
                <a:gd name="T80" fmla="*/ 2147483647 w 858"/>
                <a:gd name="T81" fmla="*/ 2147483647 h 1002"/>
                <a:gd name="T82" fmla="*/ 2147483647 w 858"/>
                <a:gd name="T83" fmla="*/ 2147483647 h 1002"/>
                <a:gd name="T84" fmla="*/ 2147483647 w 858"/>
                <a:gd name="T85" fmla="*/ 2147483647 h 1002"/>
                <a:gd name="T86" fmla="*/ 2147483647 w 858"/>
                <a:gd name="T87" fmla="*/ 2147483647 h 1002"/>
                <a:gd name="T88" fmla="*/ 2147483647 w 858"/>
                <a:gd name="T89" fmla="*/ 2147483647 h 1002"/>
                <a:gd name="T90" fmla="*/ 2147483647 w 858"/>
                <a:gd name="T91" fmla="*/ 2147483647 h 1002"/>
                <a:gd name="T92" fmla="*/ 2147483647 w 858"/>
                <a:gd name="T93" fmla="*/ 2147483647 h 1002"/>
                <a:gd name="T94" fmla="*/ 2147483647 w 858"/>
                <a:gd name="T95" fmla="*/ 2147483647 h 1002"/>
                <a:gd name="T96" fmla="*/ 2147483647 w 858"/>
                <a:gd name="T97" fmla="*/ 2147483647 h 1002"/>
                <a:gd name="T98" fmla="*/ 0 w 858"/>
                <a:gd name="T99" fmla="*/ 2147483647 h 1002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858"/>
                <a:gd name="T151" fmla="*/ 0 h 1002"/>
                <a:gd name="T152" fmla="*/ 858 w 858"/>
                <a:gd name="T153" fmla="*/ 1002 h 1002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858" h="1002">
                  <a:moveTo>
                    <a:pt x="0" y="498"/>
                  </a:moveTo>
                  <a:lnTo>
                    <a:pt x="18" y="498"/>
                  </a:lnTo>
                  <a:lnTo>
                    <a:pt x="18" y="528"/>
                  </a:lnTo>
                  <a:lnTo>
                    <a:pt x="24" y="534"/>
                  </a:lnTo>
                  <a:lnTo>
                    <a:pt x="30" y="534"/>
                  </a:lnTo>
                  <a:lnTo>
                    <a:pt x="30" y="528"/>
                  </a:lnTo>
                  <a:lnTo>
                    <a:pt x="36" y="522"/>
                  </a:lnTo>
                  <a:lnTo>
                    <a:pt x="48" y="558"/>
                  </a:lnTo>
                  <a:lnTo>
                    <a:pt x="42" y="600"/>
                  </a:lnTo>
                  <a:lnTo>
                    <a:pt x="30" y="600"/>
                  </a:lnTo>
                  <a:lnTo>
                    <a:pt x="36" y="624"/>
                  </a:lnTo>
                  <a:lnTo>
                    <a:pt x="24" y="630"/>
                  </a:lnTo>
                  <a:lnTo>
                    <a:pt x="30" y="642"/>
                  </a:lnTo>
                  <a:lnTo>
                    <a:pt x="36" y="648"/>
                  </a:lnTo>
                  <a:lnTo>
                    <a:pt x="48" y="666"/>
                  </a:lnTo>
                  <a:lnTo>
                    <a:pt x="60" y="690"/>
                  </a:lnTo>
                  <a:lnTo>
                    <a:pt x="60" y="720"/>
                  </a:lnTo>
                  <a:lnTo>
                    <a:pt x="54" y="738"/>
                  </a:lnTo>
                  <a:lnTo>
                    <a:pt x="54" y="750"/>
                  </a:lnTo>
                  <a:lnTo>
                    <a:pt x="48" y="756"/>
                  </a:lnTo>
                  <a:lnTo>
                    <a:pt x="48" y="804"/>
                  </a:lnTo>
                  <a:lnTo>
                    <a:pt x="42" y="816"/>
                  </a:lnTo>
                  <a:lnTo>
                    <a:pt x="30" y="822"/>
                  </a:lnTo>
                  <a:lnTo>
                    <a:pt x="24" y="840"/>
                  </a:lnTo>
                  <a:lnTo>
                    <a:pt x="18" y="852"/>
                  </a:lnTo>
                  <a:lnTo>
                    <a:pt x="18" y="864"/>
                  </a:lnTo>
                  <a:lnTo>
                    <a:pt x="12" y="876"/>
                  </a:lnTo>
                  <a:lnTo>
                    <a:pt x="12" y="906"/>
                  </a:lnTo>
                  <a:lnTo>
                    <a:pt x="18" y="900"/>
                  </a:lnTo>
                  <a:lnTo>
                    <a:pt x="36" y="864"/>
                  </a:lnTo>
                  <a:lnTo>
                    <a:pt x="42" y="858"/>
                  </a:lnTo>
                  <a:lnTo>
                    <a:pt x="54" y="852"/>
                  </a:lnTo>
                  <a:lnTo>
                    <a:pt x="60" y="852"/>
                  </a:lnTo>
                  <a:lnTo>
                    <a:pt x="66" y="858"/>
                  </a:lnTo>
                  <a:lnTo>
                    <a:pt x="72" y="858"/>
                  </a:lnTo>
                  <a:lnTo>
                    <a:pt x="84" y="852"/>
                  </a:lnTo>
                  <a:lnTo>
                    <a:pt x="114" y="858"/>
                  </a:lnTo>
                  <a:lnTo>
                    <a:pt x="114" y="840"/>
                  </a:lnTo>
                  <a:lnTo>
                    <a:pt x="138" y="852"/>
                  </a:lnTo>
                  <a:lnTo>
                    <a:pt x="162" y="852"/>
                  </a:lnTo>
                  <a:lnTo>
                    <a:pt x="174" y="858"/>
                  </a:lnTo>
                  <a:lnTo>
                    <a:pt x="180" y="858"/>
                  </a:lnTo>
                  <a:lnTo>
                    <a:pt x="186" y="870"/>
                  </a:lnTo>
                  <a:lnTo>
                    <a:pt x="198" y="882"/>
                  </a:lnTo>
                  <a:lnTo>
                    <a:pt x="204" y="894"/>
                  </a:lnTo>
                  <a:lnTo>
                    <a:pt x="216" y="888"/>
                  </a:lnTo>
                  <a:lnTo>
                    <a:pt x="234" y="888"/>
                  </a:lnTo>
                  <a:lnTo>
                    <a:pt x="240" y="894"/>
                  </a:lnTo>
                  <a:lnTo>
                    <a:pt x="240" y="900"/>
                  </a:lnTo>
                  <a:lnTo>
                    <a:pt x="246" y="912"/>
                  </a:lnTo>
                  <a:lnTo>
                    <a:pt x="246" y="942"/>
                  </a:lnTo>
                  <a:lnTo>
                    <a:pt x="264" y="942"/>
                  </a:lnTo>
                  <a:lnTo>
                    <a:pt x="270" y="948"/>
                  </a:lnTo>
                  <a:lnTo>
                    <a:pt x="270" y="972"/>
                  </a:lnTo>
                  <a:lnTo>
                    <a:pt x="300" y="978"/>
                  </a:lnTo>
                  <a:lnTo>
                    <a:pt x="312" y="1002"/>
                  </a:lnTo>
                  <a:lnTo>
                    <a:pt x="330" y="1002"/>
                  </a:lnTo>
                  <a:lnTo>
                    <a:pt x="342" y="996"/>
                  </a:lnTo>
                  <a:lnTo>
                    <a:pt x="348" y="996"/>
                  </a:lnTo>
                  <a:lnTo>
                    <a:pt x="348" y="948"/>
                  </a:lnTo>
                  <a:lnTo>
                    <a:pt x="360" y="936"/>
                  </a:lnTo>
                  <a:lnTo>
                    <a:pt x="378" y="936"/>
                  </a:lnTo>
                  <a:lnTo>
                    <a:pt x="402" y="960"/>
                  </a:lnTo>
                  <a:lnTo>
                    <a:pt x="408" y="972"/>
                  </a:lnTo>
                  <a:lnTo>
                    <a:pt x="420" y="948"/>
                  </a:lnTo>
                  <a:lnTo>
                    <a:pt x="456" y="948"/>
                  </a:lnTo>
                  <a:lnTo>
                    <a:pt x="462" y="954"/>
                  </a:lnTo>
                  <a:lnTo>
                    <a:pt x="492" y="954"/>
                  </a:lnTo>
                  <a:lnTo>
                    <a:pt x="504" y="948"/>
                  </a:lnTo>
                  <a:lnTo>
                    <a:pt x="510" y="948"/>
                  </a:lnTo>
                  <a:lnTo>
                    <a:pt x="510" y="936"/>
                  </a:lnTo>
                  <a:lnTo>
                    <a:pt x="516" y="930"/>
                  </a:lnTo>
                  <a:lnTo>
                    <a:pt x="522" y="930"/>
                  </a:lnTo>
                  <a:lnTo>
                    <a:pt x="522" y="942"/>
                  </a:lnTo>
                  <a:lnTo>
                    <a:pt x="786" y="942"/>
                  </a:lnTo>
                  <a:lnTo>
                    <a:pt x="798" y="900"/>
                  </a:lnTo>
                  <a:lnTo>
                    <a:pt x="804" y="894"/>
                  </a:lnTo>
                  <a:lnTo>
                    <a:pt x="804" y="882"/>
                  </a:lnTo>
                  <a:lnTo>
                    <a:pt x="786" y="864"/>
                  </a:lnTo>
                  <a:lnTo>
                    <a:pt x="780" y="864"/>
                  </a:lnTo>
                  <a:lnTo>
                    <a:pt x="738" y="174"/>
                  </a:lnTo>
                  <a:lnTo>
                    <a:pt x="858" y="180"/>
                  </a:lnTo>
                  <a:lnTo>
                    <a:pt x="600" y="0"/>
                  </a:lnTo>
                  <a:lnTo>
                    <a:pt x="594" y="48"/>
                  </a:lnTo>
                  <a:lnTo>
                    <a:pt x="588" y="54"/>
                  </a:lnTo>
                  <a:lnTo>
                    <a:pt x="588" y="90"/>
                  </a:lnTo>
                  <a:lnTo>
                    <a:pt x="366" y="96"/>
                  </a:lnTo>
                  <a:lnTo>
                    <a:pt x="366" y="108"/>
                  </a:lnTo>
                  <a:lnTo>
                    <a:pt x="354" y="114"/>
                  </a:lnTo>
                  <a:lnTo>
                    <a:pt x="354" y="306"/>
                  </a:lnTo>
                  <a:lnTo>
                    <a:pt x="348" y="312"/>
                  </a:lnTo>
                  <a:lnTo>
                    <a:pt x="336" y="318"/>
                  </a:lnTo>
                  <a:lnTo>
                    <a:pt x="306" y="318"/>
                  </a:lnTo>
                  <a:lnTo>
                    <a:pt x="282" y="330"/>
                  </a:lnTo>
                  <a:lnTo>
                    <a:pt x="276" y="342"/>
                  </a:lnTo>
                  <a:lnTo>
                    <a:pt x="276" y="360"/>
                  </a:lnTo>
                  <a:lnTo>
                    <a:pt x="282" y="372"/>
                  </a:lnTo>
                  <a:lnTo>
                    <a:pt x="276" y="474"/>
                  </a:lnTo>
                  <a:lnTo>
                    <a:pt x="0" y="474"/>
                  </a:lnTo>
                  <a:lnTo>
                    <a:pt x="0" y="49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32" name="Mali" descr="© INSCALE GmbH, 05.05.2010&#10;http://www.presentationload.com/">
              <a:extLst>
                <a:ext uri="{FF2B5EF4-FFF2-40B4-BE49-F238E27FC236}">
                  <a16:creationId xmlns:a16="http://schemas.microsoft.com/office/drawing/2014/main" id="{5428E49F-4FA4-4B1A-AC52-500039F42F59}"/>
                </a:ext>
              </a:extLst>
            </p:cNvPr>
            <p:cNvSpPr>
              <a:spLocks/>
            </p:cNvSpPr>
            <p:nvPr/>
          </p:nvSpPr>
          <p:spPr bwMode="gray">
            <a:xfrm>
              <a:off x="5169064" y="3614619"/>
              <a:ext cx="512785" cy="539572"/>
            </a:xfrm>
            <a:custGeom>
              <a:avLst/>
              <a:gdLst>
                <a:gd name="T0" fmla="*/ 2147483647 w 1164"/>
                <a:gd name="T1" fmla="*/ 2147483647 h 1200"/>
                <a:gd name="T2" fmla="*/ 2147483647 w 1164"/>
                <a:gd name="T3" fmla="*/ 2147483647 h 1200"/>
                <a:gd name="T4" fmla="*/ 2147483647 w 1164"/>
                <a:gd name="T5" fmla="*/ 2147483647 h 1200"/>
                <a:gd name="T6" fmla="*/ 2147483647 w 1164"/>
                <a:gd name="T7" fmla="*/ 2147483647 h 1200"/>
                <a:gd name="T8" fmla="*/ 2147483647 w 1164"/>
                <a:gd name="T9" fmla="*/ 2147483647 h 1200"/>
                <a:gd name="T10" fmla="*/ 2147483647 w 1164"/>
                <a:gd name="T11" fmla="*/ 2147483647 h 1200"/>
                <a:gd name="T12" fmla="*/ 2147483647 w 1164"/>
                <a:gd name="T13" fmla="*/ 2147483647 h 1200"/>
                <a:gd name="T14" fmla="*/ 2147483647 w 1164"/>
                <a:gd name="T15" fmla="*/ 2147483647 h 1200"/>
                <a:gd name="T16" fmla="*/ 2147483647 w 1164"/>
                <a:gd name="T17" fmla="*/ 2147483647 h 1200"/>
                <a:gd name="T18" fmla="*/ 2147483647 w 1164"/>
                <a:gd name="T19" fmla="*/ 2147483647 h 1200"/>
                <a:gd name="T20" fmla="*/ 2147483647 w 1164"/>
                <a:gd name="T21" fmla="*/ 2147483647 h 1200"/>
                <a:gd name="T22" fmla="*/ 2147483647 w 1164"/>
                <a:gd name="T23" fmla="*/ 2147483647 h 1200"/>
                <a:gd name="T24" fmla="*/ 2147483647 w 1164"/>
                <a:gd name="T25" fmla="*/ 2147483647 h 1200"/>
                <a:gd name="T26" fmla="*/ 2147483647 w 1164"/>
                <a:gd name="T27" fmla="*/ 2147483647 h 1200"/>
                <a:gd name="T28" fmla="*/ 2147483647 w 1164"/>
                <a:gd name="T29" fmla="*/ 2147483647 h 1200"/>
                <a:gd name="T30" fmla="*/ 2147483647 w 1164"/>
                <a:gd name="T31" fmla="*/ 2147483647 h 1200"/>
                <a:gd name="T32" fmla="*/ 2147483647 w 1164"/>
                <a:gd name="T33" fmla="*/ 2147483647 h 1200"/>
                <a:gd name="T34" fmla="*/ 2147483647 w 1164"/>
                <a:gd name="T35" fmla="*/ 2147483647 h 1200"/>
                <a:gd name="T36" fmla="*/ 2147483647 w 1164"/>
                <a:gd name="T37" fmla="*/ 2147483647 h 1200"/>
                <a:gd name="T38" fmla="*/ 2147483647 w 1164"/>
                <a:gd name="T39" fmla="*/ 2147483647 h 1200"/>
                <a:gd name="T40" fmla="*/ 2147483647 w 1164"/>
                <a:gd name="T41" fmla="*/ 2147483647 h 1200"/>
                <a:gd name="T42" fmla="*/ 2147483647 w 1164"/>
                <a:gd name="T43" fmla="*/ 2147483647 h 1200"/>
                <a:gd name="T44" fmla="*/ 2147483647 w 1164"/>
                <a:gd name="T45" fmla="*/ 2147483647 h 1200"/>
                <a:gd name="T46" fmla="*/ 2147483647 w 1164"/>
                <a:gd name="T47" fmla="*/ 2147483647 h 1200"/>
                <a:gd name="T48" fmla="*/ 2147483647 w 1164"/>
                <a:gd name="T49" fmla="*/ 2147483647 h 1200"/>
                <a:gd name="T50" fmla="*/ 2147483647 w 1164"/>
                <a:gd name="T51" fmla="*/ 2147483647 h 1200"/>
                <a:gd name="T52" fmla="*/ 2147483647 w 1164"/>
                <a:gd name="T53" fmla="*/ 2147483647 h 1200"/>
                <a:gd name="T54" fmla="*/ 0 w 1164"/>
                <a:gd name="T55" fmla="*/ 2147483647 h 1200"/>
                <a:gd name="T56" fmla="*/ 2147483647 w 1164"/>
                <a:gd name="T57" fmla="*/ 2147483647 h 1200"/>
                <a:gd name="T58" fmla="*/ 2147483647 w 1164"/>
                <a:gd name="T59" fmla="*/ 2147483647 h 1200"/>
                <a:gd name="T60" fmla="*/ 2147483647 w 1164"/>
                <a:gd name="T61" fmla="*/ 2147483647 h 1200"/>
                <a:gd name="T62" fmla="*/ 2147483647 w 1164"/>
                <a:gd name="T63" fmla="*/ 2147483647 h 1200"/>
                <a:gd name="T64" fmla="*/ 2147483647 w 1164"/>
                <a:gd name="T65" fmla="*/ 2147483647 h 1200"/>
                <a:gd name="T66" fmla="*/ 2147483647 w 1164"/>
                <a:gd name="T67" fmla="*/ 2147483647 h 1200"/>
                <a:gd name="T68" fmla="*/ 2147483647 w 1164"/>
                <a:gd name="T69" fmla="*/ 2147483647 h 1200"/>
                <a:gd name="T70" fmla="*/ 2147483647 w 1164"/>
                <a:gd name="T71" fmla="*/ 2147483647 h 1200"/>
                <a:gd name="T72" fmla="*/ 2147483647 w 1164"/>
                <a:gd name="T73" fmla="*/ 2147483647 h 1200"/>
                <a:gd name="T74" fmla="*/ 2147483647 w 1164"/>
                <a:gd name="T75" fmla="*/ 2147483647 h 1200"/>
                <a:gd name="T76" fmla="*/ 2147483647 w 1164"/>
                <a:gd name="T77" fmla="*/ 2147483647 h 1200"/>
                <a:gd name="T78" fmla="*/ 2147483647 w 1164"/>
                <a:gd name="T79" fmla="*/ 2147483647 h 1200"/>
                <a:gd name="T80" fmla="*/ 2147483647 w 1164"/>
                <a:gd name="T81" fmla="*/ 2147483647 h 1200"/>
                <a:gd name="T82" fmla="*/ 2147483647 w 1164"/>
                <a:gd name="T83" fmla="*/ 2147483647 h 1200"/>
                <a:gd name="T84" fmla="*/ 2147483647 w 1164"/>
                <a:gd name="T85" fmla="*/ 2147483647 h 1200"/>
                <a:gd name="T86" fmla="*/ 2147483647 w 1164"/>
                <a:gd name="T87" fmla="*/ 2147483647 h 1200"/>
                <a:gd name="T88" fmla="*/ 2147483647 w 1164"/>
                <a:gd name="T89" fmla="*/ 2147483647 h 1200"/>
                <a:gd name="T90" fmla="*/ 2147483647 w 1164"/>
                <a:gd name="T91" fmla="*/ 2147483647 h 1200"/>
                <a:gd name="T92" fmla="*/ 2147483647 w 1164"/>
                <a:gd name="T93" fmla="*/ 2147483647 h 1200"/>
                <a:gd name="T94" fmla="*/ 2147483647 w 1164"/>
                <a:gd name="T95" fmla="*/ 2147483647 h 1200"/>
                <a:gd name="T96" fmla="*/ 2147483647 w 1164"/>
                <a:gd name="T97" fmla="*/ 2147483647 h 1200"/>
                <a:gd name="T98" fmla="*/ 2147483647 w 1164"/>
                <a:gd name="T99" fmla="*/ 2147483647 h 1200"/>
                <a:gd name="T100" fmla="*/ 2147483647 w 1164"/>
                <a:gd name="T101" fmla="*/ 2147483647 h 1200"/>
                <a:gd name="T102" fmla="*/ 2147483647 w 1164"/>
                <a:gd name="T103" fmla="*/ 2147483647 h 1200"/>
                <a:gd name="T104" fmla="*/ 2147483647 w 1164"/>
                <a:gd name="T105" fmla="*/ 2147483647 h 1200"/>
                <a:gd name="T106" fmla="*/ 2147483647 w 1164"/>
                <a:gd name="T107" fmla="*/ 2147483647 h 1200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1164"/>
                <a:gd name="T163" fmla="*/ 0 h 1200"/>
                <a:gd name="T164" fmla="*/ 1164 w 1164"/>
                <a:gd name="T165" fmla="*/ 1200 h 1200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1164" h="1200">
                  <a:moveTo>
                    <a:pt x="612" y="954"/>
                  </a:moveTo>
                  <a:lnTo>
                    <a:pt x="636" y="948"/>
                  </a:lnTo>
                  <a:lnTo>
                    <a:pt x="636" y="912"/>
                  </a:lnTo>
                  <a:lnTo>
                    <a:pt x="654" y="912"/>
                  </a:lnTo>
                  <a:lnTo>
                    <a:pt x="654" y="906"/>
                  </a:lnTo>
                  <a:lnTo>
                    <a:pt x="660" y="900"/>
                  </a:lnTo>
                  <a:lnTo>
                    <a:pt x="666" y="888"/>
                  </a:lnTo>
                  <a:lnTo>
                    <a:pt x="678" y="882"/>
                  </a:lnTo>
                  <a:lnTo>
                    <a:pt x="684" y="870"/>
                  </a:lnTo>
                  <a:lnTo>
                    <a:pt x="690" y="864"/>
                  </a:lnTo>
                  <a:lnTo>
                    <a:pt x="696" y="864"/>
                  </a:lnTo>
                  <a:lnTo>
                    <a:pt x="708" y="876"/>
                  </a:lnTo>
                  <a:lnTo>
                    <a:pt x="720" y="876"/>
                  </a:lnTo>
                  <a:lnTo>
                    <a:pt x="720" y="870"/>
                  </a:lnTo>
                  <a:lnTo>
                    <a:pt x="726" y="864"/>
                  </a:lnTo>
                  <a:lnTo>
                    <a:pt x="726" y="846"/>
                  </a:lnTo>
                  <a:lnTo>
                    <a:pt x="750" y="846"/>
                  </a:lnTo>
                  <a:lnTo>
                    <a:pt x="768" y="822"/>
                  </a:lnTo>
                  <a:lnTo>
                    <a:pt x="792" y="822"/>
                  </a:lnTo>
                  <a:lnTo>
                    <a:pt x="810" y="804"/>
                  </a:lnTo>
                  <a:lnTo>
                    <a:pt x="858" y="804"/>
                  </a:lnTo>
                  <a:lnTo>
                    <a:pt x="882" y="816"/>
                  </a:lnTo>
                  <a:lnTo>
                    <a:pt x="930" y="804"/>
                  </a:lnTo>
                  <a:lnTo>
                    <a:pt x="954" y="786"/>
                  </a:lnTo>
                  <a:lnTo>
                    <a:pt x="1020" y="792"/>
                  </a:lnTo>
                  <a:lnTo>
                    <a:pt x="1020" y="774"/>
                  </a:lnTo>
                  <a:lnTo>
                    <a:pt x="1068" y="780"/>
                  </a:lnTo>
                  <a:lnTo>
                    <a:pt x="1080" y="774"/>
                  </a:lnTo>
                  <a:lnTo>
                    <a:pt x="1104" y="774"/>
                  </a:lnTo>
                  <a:lnTo>
                    <a:pt x="1122" y="768"/>
                  </a:lnTo>
                  <a:lnTo>
                    <a:pt x="1134" y="762"/>
                  </a:lnTo>
                  <a:lnTo>
                    <a:pt x="1140" y="750"/>
                  </a:lnTo>
                  <a:lnTo>
                    <a:pt x="1140" y="732"/>
                  </a:lnTo>
                  <a:lnTo>
                    <a:pt x="1146" y="720"/>
                  </a:lnTo>
                  <a:lnTo>
                    <a:pt x="1146" y="708"/>
                  </a:lnTo>
                  <a:lnTo>
                    <a:pt x="1164" y="684"/>
                  </a:lnTo>
                  <a:lnTo>
                    <a:pt x="1164" y="480"/>
                  </a:lnTo>
                  <a:lnTo>
                    <a:pt x="1140" y="480"/>
                  </a:lnTo>
                  <a:lnTo>
                    <a:pt x="1134" y="486"/>
                  </a:lnTo>
                  <a:lnTo>
                    <a:pt x="1104" y="486"/>
                  </a:lnTo>
                  <a:lnTo>
                    <a:pt x="1092" y="480"/>
                  </a:lnTo>
                  <a:lnTo>
                    <a:pt x="1086" y="474"/>
                  </a:lnTo>
                  <a:lnTo>
                    <a:pt x="1086" y="468"/>
                  </a:lnTo>
                  <a:lnTo>
                    <a:pt x="1104" y="450"/>
                  </a:lnTo>
                  <a:lnTo>
                    <a:pt x="1104" y="432"/>
                  </a:lnTo>
                  <a:lnTo>
                    <a:pt x="1092" y="408"/>
                  </a:lnTo>
                  <a:lnTo>
                    <a:pt x="1080" y="402"/>
                  </a:lnTo>
                  <a:lnTo>
                    <a:pt x="1050" y="402"/>
                  </a:lnTo>
                  <a:lnTo>
                    <a:pt x="1044" y="408"/>
                  </a:lnTo>
                  <a:lnTo>
                    <a:pt x="1038" y="408"/>
                  </a:lnTo>
                  <a:lnTo>
                    <a:pt x="1032" y="378"/>
                  </a:lnTo>
                  <a:lnTo>
                    <a:pt x="996" y="378"/>
                  </a:lnTo>
                  <a:lnTo>
                    <a:pt x="984" y="366"/>
                  </a:lnTo>
                  <a:lnTo>
                    <a:pt x="984" y="348"/>
                  </a:lnTo>
                  <a:lnTo>
                    <a:pt x="978" y="342"/>
                  </a:lnTo>
                  <a:lnTo>
                    <a:pt x="954" y="342"/>
                  </a:lnTo>
                  <a:lnTo>
                    <a:pt x="954" y="318"/>
                  </a:lnTo>
                  <a:lnTo>
                    <a:pt x="546" y="6"/>
                  </a:lnTo>
                  <a:lnTo>
                    <a:pt x="426" y="0"/>
                  </a:lnTo>
                  <a:lnTo>
                    <a:pt x="468" y="690"/>
                  </a:lnTo>
                  <a:lnTo>
                    <a:pt x="474" y="690"/>
                  </a:lnTo>
                  <a:lnTo>
                    <a:pt x="492" y="708"/>
                  </a:lnTo>
                  <a:lnTo>
                    <a:pt x="492" y="720"/>
                  </a:lnTo>
                  <a:lnTo>
                    <a:pt x="486" y="726"/>
                  </a:lnTo>
                  <a:lnTo>
                    <a:pt x="474" y="768"/>
                  </a:lnTo>
                  <a:lnTo>
                    <a:pt x="210" y="768"/>
                  </a:lnTo>
                  <a:lnTo>
                    <a:pt x="210" y="756"/>
                  </a:lnTo>
                  <a:lnTo>
                    <a:pt x="204" y="756"/>
                  </a:lnTo>
                  <a:lnTo>
                    <a:pt x="198" y="762"/>
                  </a:lnTo>
                  <a:lnTo>
                    <a:pt x="198" y="774"/>
                  </a:lnTo>
                  <a:lnTo>
                    <a:pt x="192" y="774"/>
                  </a:lnTo>
                  <a:lnTo>
                    <a:pt x="180" y="780"/>
                  </a:lnTo>
                  <a:lnTo>
                    <a:pt x="150" y="780"/>
                  </a:lnTo>
                  <a:lnTo>
                    <a:pt x="144" y="774"/>
                  </a:lnTo>
                  <a:lnTo>
                    <a:pt x="108" y="774"/>
                  </a:lnTo>
                  <a:lnTo>
                    <a:pt x="96" y="798"/>
                  </a:lnTo>
                  <a:lnTo>
                    <a:pt x="90" y="786"/>
                  </a:lnTo>
                  <a:lnTo>
                    <a:pt x="66" y="762"/>
                  </a:lnTo>
                  <a:lnTo>
                    <a:pt x="48" y="762"/>
                  </a:lnTo>
                  <a:lnTo>
                    <a:pt x="36" y="774"/>
                  </a:lnTo>
                  <a:lnTo>
                    <a:pt x="36" y="822"/>
                  </a:lnTo>
                  <a:lnTo>
                    <a:pt x="30" y="822"/>
                  </a:lnTo>
                  <a:lnTo>
                    <a:pt x="18" y="828"/>
                  </a:lnTo>
                  <a:lnTo>
                    <a:pt x="0" y="828"/>
                  </a:lnTo>
                  <a:lnTo>
                    <a:pt x="0" y="852"/>
                  </a:lnTo>
                  <a:lnTo>
                    <a:pt x="12" y="870"/>
                  </a:lnTo>
                  <a:lnTo>
                    <a:pt x="12" y="876"/>
                  </a:lnTo>
                  <a:lnTo>
                    <a:pt x="24" y="888"/>
                  </a:lnTo>
                  <a:lnTo>
                    <a:pt x="24" y="906"/>
                  </a:lnTo>
                  <a:lnTo>
                    <a:pt x="18" y="912"/>
                  </a:lnTo>
                  <a:lnTo>
                    <a:pt x="18" y="936"/>
                  </a:lnTo>
                  <a:lnTo>
                    <a:pt x="24" y="942"/>
                  </a:lnTo>
                  <a:lnTo>
                    <a:pt x="36" y="942"/>
                  </a:lnTo>
                  <a:lnTo>
                    <a:pt x="36" y="936"/>
                  </a:lnTo>
                  <a:lnTo>
                    <a:pt x="42" y="936"/>
                  </a:lnTo>
                  <a:lnTo>
                    <a:pt x="48" y="942"/>
                  </a:lnTo>
                  <a:lnTo>
                    <a:pt x="54" y="954"/>
                  </a:lnTo>
                  <a:lnTo>
                    <a:pt x="54" y="1032"/>
                  </a:lnTo>
                  <a:lnTo>
                    <a:pt x="60" y="1044"/>
                  </a:lnTo>
                  <a:lnTo>
                    <a:pt x="60" y="1050"/>
                  </a:lnTo>
                  <a:lnTo>
                    <a:pt x="66" y="1056"/>
                  </a:lnTo>
                  <a:lnTo>
                    <a:pt x="72" y="1050"/>
                  </a:lnTo>
                  <a:lnTo>
                    <a:pt x="78" y="1038"/>
                  </a:lnTo>
                  <a:lnTo>
                    <a:pt x="90" y="1026"/>
                  </a:lnTo>
                  <a:lnTo>
                    <a:pt x="102" y="1038"/>
                  </a:lnTo>
                  <a:lnTo>
                    <a:pt x="108" y="1050"/>
                  </a:lnTo>
                  <a:lnTo>
                    <a:pt x="108" y="1062"/>
                  </a:lnTo>
                  <a:lnTo>
                    <a:pt x="114" y="1050"/>
                  </a:lnTo>
                  <a:lnTo>
                    <a:pt x="126" y="1038"/>
                  </a:lnTo>
                  <a:lnTo>
                    <a:pt x="132" y="1026"/>
                  </a:lnTo>
                  <a:lnTo>
                    <a:pt x="138" y="1026"/>
                  </a:lnTo>
                  <a:lnTo>
                    <a:pt x="144" y="1032"/>
                  </a:lnTo>
                  <a:lnTo>
                    <a:pt x="150" y="1032"/>
                  </a:lnTo>
                  <a:lnTo>
                    <a:pt x="162" y="1038"/>
                  </a:lnTo>
                  <a:lnTo>
                    <a:pt x="168" y="1044"/>
                  </a:lnTo>
                  <a:lnTo>
                    <a:pt x="180" y="1050"/>
                  </a:lnTo>
                  <a:lnTo>
                    <a:pt x="198" y="1032"/>
                  </a:lnTo>
                  <a:lnTo>
                    <a:pt x="198" y="1014"/>
                  </a:lnTo>
                  <a:lnTo>
                    <a:pt x="204" y="1008"/>
                  </a:lnTo>
                  <a:lnTo>
                    <a:pt x="216" y="1008"/>
                  </a:lnTo>
                  <a:lnTo>
                    <a:pt x="228" y="1014"/>
                  </a:lnTo>
                  <a:lnTo>
                    <a:pt x="228" y="1032"/>
                  </a:lnTo>
                  <a:lnTo>
                    <a:pt x="246" y="1044"/>
                  </a:lnTo>
                  <a:lnTo>
                    <a:pt x="234" y="1074"/>
                  </a:lnTo>
                  <a:lnTo>
                    <a:pt x="270" y="1092"/>
                  </a:lnTo>
                  <a:lnTo>
                    <a:pt x="246" y="1128"/>
                  </a:lnTo>
                  <a:lnTo>
                    <a:pt x="270" y="1128"/>
                  </a:lnTo>
                  <a:lnTo>
                    <a:pt x="270" y="1164"/>
                  </a:lnTo>
                  <a:lnTo>
                    <a:pt x="300" y="1194"/>
                  </a:lnTo>
                  <a:lnTo>
                    <a:pt x="312" y="1200"/>
                  </a:lnTo>
                  <a:lnTo>
                    <a:pt x="312" y="1182"/>
                  </a:lnTo>
                  <a:lnTo>
                    <a:pt x="318" y="1176"/>
                  </a:lnTo>
                  <a:lnTo>
                    <a:pt x="330" y="1176"/>
                  </a:lnTo>
                  <a:lnTo>
                    <a:pt x="348" y="1182"/>
                  </a:lnTo>
                  <a:lnTo>
                    <a:pt x="366" y="1200"/>
                  </a:lnTo>
                  <a:lnTo>
                    <a:pt x="372" y="1182"/>
                  </a:lnTo>
                  <a:lnTo>
                    <a:pt x="390" y="1182"/>
                  </a:lnTo>
                  <a:lnTo>
                    <a:pt x="396" y="1158"/>
                  </a:lnTo>
                  <a:lnTo>
                    <a:pt x="408" y="1176"/>
                  </a:lnTo>
                  <a:lnTo>
                    <a:pt x="420" y="1152"/>
                  </a:lnTo>
                  <a:lnTo>
                    <a:pt x="420" y="1188"/>
                  </a:lnTo>
                  <a:lnTo>
                    <a:pt x="444" y="1194"/>
                  </a:lnTo>
                  <a:lnTo>
                    <a:pt x="450" y="1188"/>
                  </a:lnTo>
                  <a:lnTo>
                    <a:pt x="456" y="1176"/>
                  </a:lnTo>
                  <a:lnTo>
                    <a:pt x="462" y="1170"/>
                  </a:lnTo>
                  <a:lnTo>
                    <a:pt x="474" y="1170"/>
                  </a:lnTo>
                  <a:lnTo>
                    <a:pt x="468" y="1116"/>
                  </a:lnTo>
                  <a:lnTo>
                    <a:pt x="492" y="1116"/>
                  </a:lnTo>
                  <a:lnTo>
                    <a:pt x="504" y="1092"/>
                  </a:lnTo>
                  <a:lnTo>
                    <a:pt x="480" y="1062"/>
                  </a:lnTo>
                  <a:lnTo>
                    <a:pt x="498" y="1050"/>
                  </a:lnTo>
                  <a:lnTo>
                    <a:pt x="504" y="1050"/>
                  </a:lnTo>
                  <a:lnTo>
                    <a:pt x="510" y="1044"/>
                  </a:lnTo>
                  <a:lnTo>
                    <a:pt x="546" y="1044"/>
                  </a:lnTo>
                  <a:lnTo>
                    <a:pt x="546" y="1032"/>
                  </a:lnTo>
                  <a:lnTo>
                    <a:pt x="540" y="1026"/>
                  </a:lnTo>
                  <a:lnTo>
                    <a:pt x="546" y="1026"/>
                  </a:lnTo>
                  <a:lnTo>
                    <a:pt x="552" y="1020"/>
                  </a:lnTo>
                  <a:lnTo>
                    <a:pt x="552" y="990"/>
                  </a:lnTo>
                  <a:lnTo>
                    <a:pt x="570" y="990"/>
                  </a:lnTo>
                  <a:lnTo>
                    <a:pt x="570" y="960"/>
                  </a:lnTo>
                  <a:lnTo>
                    <a:pt x="564" y="954"/>
                  </a:lnTo>
                  <a:lnTo>
                    <a:pt x="582" y="924"/>
                  </a:lnTo>
                  <a:lnTo>
                    <a:pt x="612" y="954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33" name="Malawi" descr="© INSCALE GmbH, 05.05.2010&#10;http://www.presentationload.com/">
              <a:extLst>
                <a:ext uri="{FF2B5EF4-FFF2-40B4-BE49-F238E27FC236}">
                  <a16:creationId xmlns:a16="http://schemas.microsoft.com/office/drawing/2014/main" id="{B242A8E2-3809-400A-9BB1-C1EC6C0A7D64}"/>
                </a:ext>
              </a:extLst>
            </p:cNvPr>
            <p:cNvSpPr>
              <a:spLocks/>
            </p:cNvSpPr>
            <p:nvPr/>
          </p:nvSpPr>
          <p:spPr bwMode="gray">
            <a:xfrm>
              <a:off x="6574064" y="4861984"/>
              <a:ext cx="101604" cy="280895"/>
            </a:xfrm>
            <a:custGeom>
              <a:avLst/>
              <a:gdLst>
                <a:gd name="T0" fmla="*/ 2147483647 w 234"/>
                <a:gd name="T1" fmla="*/ 2147483647 h 624"/>
                <a:gd name="T2" fmla="*/ 2147483647 w 234"/>
                <a:gd name="T3" fmla="*/ 2147483647 h 624"/>
                <a:gd name="T4" fmla="*/ 2147483647 w 234"/>
                <a:gd name="T5" fmla="*/ 2147483647 h 624"/>
                <a:gd name="T6" fmla="*/ 2147483647 w 234"/>
                <a:gd name="T7" fmla="*/ 2147483647 h 624"/>
                <a:gd name="T8" fmla="*/ 2147483647 w 234"/>
                <a:gd name="T9" fmla="*/ 2147483647 h 624"/>
                <a:gd name="T10" fmla="*/ 2147483647 w 234"/>
                <a:gd name="T11" fmla="*/ 2147483647 h 624"/>
                <a:gd name="T12" fmla="*/ 2147483647 w 234"/>
                <a:gd name="T13" fmla="*/ 2147483647 h 624"/>
                <a:gd name="T14" fmla="*/ 2147483647 w 234"/>
                <a:gd name="T15" fmla="*/ 2147483647 h 624"/>
                <a:gd name="T16" fmla="*/ 2147483647 w 234"/>
                <a:gd name="T17" fmla="*/ 2147483647 h 624"/>
                <a:gd name="T18" fmla="*/ 2147483647 w 234"/>
                <a:gd name="T19" fmla="*/ 2147483647 h 624"/>
                <a:gd name="T20" fmla="*/ 2147483647 w 234"/>
                <a:gd name="T21" fmla="*/ 2147483647 h 624"/>
                <a:gd name="T22" fmla="*/ 2147483647 w 234"/>
                <a:gd name="T23" fmla="*/ 2147483647 h 624"/>
                <a:gd name="T24" fmla="*/ 2147483647 w 234"/>
                <a:gd name="T25" fmla="*/ 2147483647 h 624"/>
                <a:gd name="T26" fmla="*/ 2147483647 w 234"/>
                <a:gd name="T27" fmla="*/ 2147483647 h 624"/>
                <a:gd name="T28" fmla="*/ 2147483647 w 234"/>
                <a:gd name="T29" fmla="*/ 2147483647 h 624"/>
                <a:gd name="T30" fmla="*/ 2147483647 w 234"/>
                <a:gd name="T31" fmla="*/ 2147483647 h 624"/>
                <a:gd name="T32" fmla="*/ 2147483647 w 234"/>
                <a:gd name="T33" fmla="*/ 2147483647 h 624"/>
                <a:gd name="T34" fmla="*/ 2147483647 w 234"/>
                <a:gd name="T35" fmla="*/ 2147483647 h 624"/>
                <a:gd name="T36" fmla="*/ 2147483647 w 234"/>
                <a:gd name="T37" fmla="*/ 2147483647 h 624"/>
                <a:gd name="T38" fmla="*/ 2147483647 w 234"/>
                <a:gd name="T39" fmla="*/ 2147483647 h 624"/>
                <a:gd name="T40" fmla="*/ 2147483647 w 234"/>
                <a:gd name="T41" fmla="*/ 2147483647 h 624"/>
                <a:gd name="T42" fmla="*/ 2147483647 w 234"/>
                <a:gd name="T43" fmla="*/ 2147483647 h 624"/>
                <a:gd name="T44" fmla="*/ 2147483647 w 234"/>
                <a:gd name="T45" fmla="*/ 2147483647 h 624"/>
                <a:gd name="T46" fmla="*/ 2147483647 w 234"/>
                <a:gd name="T47" fmla="*/ 0 h 624"/>
                <a:gd name="T48" fmla="*/ 2147483647 w 234"/>
                <a:gd name="T49" fmla="*/ 2147483647 h 624"/>
                <a:gd name="T50" fmla="*/ 2147483647 w 234"/>
                <a:gd name="T51" fmla="*/ 2147483647 h 624"/>
                <a:gd name="T52" fmla="*/ 2147483647 w 234"/>
                <a:gd name="T53" fmla="*/ 2147483647 h 624"/>
                <a:gd name="T54" fmla="*/ 2147483647 w 234"/>
                <a:gd name="T55" fmla="*/ 2147483647 h 624"/>
                <a:gd name="T56" fmla="*/ 2147483647 w 234"/>
                <a:gd name="T57" fmla="*/ 2147483647 h 624"/>
                <a:gd name="T58" fmla="*/ 2147483647 w 234"/>
                <a:gd name="T59" fmla="*/ 2147483647 h 624"/>
                <a:gd name="T60" fmla="*/ 2147483647 w 234"/>
                <a:gd name="T61" fmla="*/ 2147483647 h 624"/>
                <a:gd name="T62" fmla="*/ 2147483647 w 234"/>
                <a:gd name="T63" fmla="*/ 2147483647 h 624"/>
                <a:gd name="T64" fmla="*/ 2147483647 w 234"/>
                <a:gd name="T65" fmla="*/ 2147483647 h 624"/>
                <a:gd name="T66" fmla="*/ 2147483647 w 234"/>
                <a:gd name="T67" fmla="*/ 2147483647 h 624"/>
                <a:gd name="T68" fmla="*/ 2147483647 w 234"/>
                <a:gd name="T69" fmla="*/ 2147483647 h 624"/>
                <a:gd name="T70" fmla="*/ 2147483647 w 234"/>
                <a:gd name="T71" fmla="*/ 2147483647 h 624"/>
                <a:gd name="T72" fmla="*/ 2147483647 w 234"/>
                <a:gd name="T73" fmla="*/ 2147483647 h 624"/>
                <a:gd name="T74" fmla="*/ 0 w 234"/>
                <a:gd name="T75" fmla="*/ 2147483647 h 624"/>
                <a:gd name="T76" fmla="*/ 2147483647 w 234"/>
                <a:gd name="T77" fmla="*/ 2147483647 h 624"/>
                <a:gd name="T78" fmla="*/ 2147483647 w 234"/>
                <a:gd name="T79" fmla="*/ 2147483647 h 624"/>
                <a:gd name="T80" fmla="*/ 2147483647 w 234"/>
                <a:gd name="T81" fmla="*/ 2147483647 h 624"/>
                <a:gd name="T82" fmla="*/ 2147483647 w 234"/>
                <a:gd name="T83" fmla="*/ 2147483647 h 624"/>
                <a:gd name="T84" fmla="*/ 2147483647 w 234"/>
                <a:gd name="T85" fmla="*/ 2147483647 h 624"/>
                <a:gd name="T86" fmla="*/ 2147483647 w 234"/>
                <a:gd name="T87" fmla="*/ 2147483647 h 624"/>
                <a:gd name="T88" fmla="*/ 2147483647 w 234"/>
                <a:gd name="T89" fmla="*/ 2147483647 h 624"/>
                <a:gd name="T90" fmla="*/ 2147483647 w 234"/>
                <a:gd name="T91" fmla="*/ 2147483647 h 624"/>
                <a:gd name="T92" fmla="*/ 2147483647 w 234"/>
                <a:gd name="T93" fmla="*/ 2147483647 h 624"/>
                <a:gd name="T94" fmla="*/ 2147483647 w 234"/>
                <a:gd name="T95" fmla="*/ 2147483647 h 624"/>
                <a:gd name="T96" fmla="*/ 2147483647 w 234"/>
                <a:gd name="T97" fmla="*/ 2147483647 h 624"/>
                <a:gd name="T98" fmla="*/ 2147483647 w 234"/>
                <a:gd name="T99" fmla="*/ 2147483647 h 624"/>
                <a:gd name="T100" fmla="*/ 2147483647 w 234"/>
                <a:gd name="T101" fmla="*/ 2147483647 h 624"/>
                <a:gd name="T102" fmla="*/ 2147483647 w 234"/>
                <a:gd name="T103" fmla="*/ 2147483647 h 624"/>
                <a:gd name="T104" fmla="*/ 2147483647 w 234"/>
                <a:gd name="T105" fmla="*/ 2147483647 h 624"/>
                <a:gd name="T106" fmla="*/ 2147483647 w 234"/>
                <a:gd name="T107" fmla="*/ 2147483647 h 624"/>
                <a:gd name="T108" fmla="*/ 2147483647 w 234"/>
                <a:gd name="T109" fmla="*/ 2147483647 h 624"/>
                <a:gd name="T110" fmla="*/ 2147483647 w 234"/>
                <a:gd name="T111" fmla="*/ 2147483647 h 624"/>
                <a:gd name="T112" fmla="*/ 2147483647 w 234"/>
                <a:gd name="T113" fmla="*/ 2147483647 h 624"/>
                <a:gd name="T114" fmla="*/ 2147483647 w 234"/>
                <a:gd name="T115" fmla="*/ 2147483647 h 624"/>
                <a:gd name="T116" fmla="*/ 2147483647 w 234"/>
                <a:gd name="T117" fmla="*/ 2147483647 h 62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234"/>
                <a:gd name="T178" fmla="*/ 0 h 624"/>
                <a:gd name="T179" fmla="*/ 234 w 234"/>
                <a:gd name="T180" fmla="*/ 624 h 62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234" h="624">
                  <a:moveTo>
                    <a:pt x="234" y="432"/>
                  </a:moveTo>
                  <a:lnTo>
                    <a:pt x="222" y="420"/>
                  </a:lnTo>
                  <a:lnTo>
                    <a:pt x="210" y="402"/>
                  </a:lnTo>
                  <a:lnTo>
                    <a:pt x="204" y="390"/>
                  </a:lnTo>
                  <a:lnTo>
                    <a:pt x="198" y="384"/>
                  </a:lnTo>
                  <a:lnTo>
                    <a:pt x="186" y="360"/>
                  </a:lnTo>
                  <a:lnTo>
                    <a:pt x="162" y="336"/>
                  </a:lnTo>
                  <a:lnTo>
                    <a:pt x="156" y="336"/>
                  </a:lnTo>
                  <a:lnTo>
                    <a:pt x="156" y="330"/>
                  </a:lnTo>
                  <a:lnTo>
                    <a:pt x="150" y="330"/>
                  </a:lnTo>
                  <a:lnTo>
                    <a:pt x="150" y="342"/>
                  </a:lnTo>
                  <a:lnTo>
                    <a:pt x="156" y="342"/>
                  </a:lnTo>
                  <a:lnTo>
                    <a:pt x="168" y="354"/>
                  </a:lnTo>
                  <a:lnTo>
                    <a:pt x="168" y="366"/>
                  </a:lnTo>
                  <a:lnTo>
                    <a:pt x="174" y="378"/>
                  </a:lnTo>
                  <a:lnTo>
                    <a:pt x="174" y="390"/>
                  </a:lnTo>
                  <a:lnTo>
                    <a:pt x="168" y="396"/>
                  </a:lnTo>
                  <a:lnTo>
                    <a:pt x="162" y="396"/>
                  </a:lnTo>
                  <a:lnTo>
                    <a:pt x="162" y="390"/>
                  </a:lnTo>
                  <a:lnTo>
                    <a:pt x="156" y="384"/>
                  </a:lnTo>
                  <a:lnTo>
                    <a:pt x="156" y="378"/>
                  </a:lnTo>
                  <a:lnTo>
                    <a:pt x="144" y="384"/>
                  </a:lnTo>
                  <a:lnTo>
                    <a:pt x="132" y="384"/>
                  </a:lnTo>
                  <a:lnTo>
                    <a:pt x="132" y="360"/>
                  </a:lnTo>
                  <a:lnTo>
                    <a:pt x="126" y="354"/>
                  </a:lnTo>
                  <a:lnTo>
                    <a:pt x="126" y="342"/>
                  </a:lnTo>
                  <a:lnTo>
                    <a:pt x="120" y="330"/>
                  </a:lnTo>
                  <a:lnTo>
                    <a:pt x="120" y="282"/>
                  </a:lnTo>
                  <a:lnTo>
                    <a:pt x="84" y="246"/>
                  </a:lnTo>
                  <a:lnTo>
                    <a:pt x="90" y="240"/>
                  </a:lnTo>
                  <a:lnTo>
                    <a:pt x="90" y="222"/>
                  </a:lnTo>
                  <a:lnTo>
                    <a:pt x="96" y="210"/>
                  </a:lnTo>
                  <a:lnTo>
                    <a:pt x="114" y="192"/>
                  </a:lnTo>
                  <a:lnTo>
                    <a:pt x="120" y="180"/>
                  </a:lnTo>
                  <a:lnTo>
                    <a:pt x="126" y="174"/>
                  </a:lnTo>
                  <a:lnTo>
                    <a:pt x="126" y="156"/>
                  </a:lnTo>
                  <a:lnTo>
                    <a:pt x="120" y="150"/>
                  </a:lnTo>
                  <a:lnTo>
                    <a:pt x="120" y="102"/>
                  </a:lnTo>
                  <a:lnTo>
                    <a:pt x="114" y="78"/>
                  </a:lnTo>
                  <a:lnTo>
                    <a:pt x="114" y="60"/>
                  </a:lnTo>
                  <a:lnTo>
                    <a:pt x="102" y="60"/>
                  </a:lnTo>
                  <a:lnTo>
                    <a:pt x="84" y="42"/>
                  </a:lnTo>
                  <a:lnTo>
                    <a:pt x="84" y="36"/>
                  </a:lnTo>
                  <a:lnTo>
                    <a:pt x="90" y="24"/>
                  </a:lnTo>
                  <a:lnTo>
                    <a:pt x="90" y="18"/>
                  </a:lnTo>
                  <a:lnTo>
                    <a:pt x="60" y="18"/>
                  </a:lnTo>
                  <a:lnTo>
                    <a:pt x="54" y="0"/>
                  </a:lnTo>
                  <a:lnTo>
                    <a:pt x="30" y="0"/>
                  </a:lnTo>
                  <a:lnTo>
                    <a:pt x="30" y="12"/>
                  </a:lnTo>
                  <a:lnTo>
                    <a:pt x="42" y="12"/>
                  </a:lnTo>
                  <a:lnTo>
                    <a:pt x="54" y="24"/>
                  </a:lnTo>
                  <a:lnTo>
                    <a:pt x="54" y="66"/>
                  </a:lnTo>
                  <a:lnTo>
                    <a:pt x="60" y="66"/>
                  </a:lnTo>
                  <a:lnTo>
                    <a:pt x="66" y="60"/>
                  </a:lnTo>
                  <a:lnTo>
                    <a:pt x="66" y="84"/>
                  </a:lnTo>
                  <a:lnTo>
                    <a:pt x="78" y="84"/>
                  </a:lnTo>
                  <a:lnTo>
                    <a:pt x="78" y="96"/>
                  </a:lnTo>
                  <a:lnTo>
                    <a:pt x="54" y="108"/>
                  </a:lnTo>
                  <a:lnTo>
                    <a:pt x="48" y="114"/>
                  </a:lnTo>
                  <a:lnTo>
                    <a:pt x="42" y="114"/>
                  </a:lnTo>
                  <a:lnTo>
                    <a:pt x="42" y="132"/>
                  </a:lnTo>
                  <a:lnTo>
                    <a:pt x="54" y="138"/>
                  </a:lnTo>
                  <a:lnTo>
                    <a:pt x="48" y="156"/>
                  </a:lnTo>
                  <a:lnTo>
                    <a:pt x="48" y="228"/>
                  </a:lnTo>
                  <a:lnTo>
                    <a:pt x="60" y="228"/>
                  </a:lnTo>
                  <a:lnTo>
                    <a:pt x="60" y="234"/>
                  </a:lnTo>
                  <a:lnTo>
                    <a:pt x="42" y="252"/>
                  </a:lnTo>
                  <a:lnTo>
                    <a:pt x="30" y="258"/>
                  </a:lnTo>
                  <a:lnTo>
                    <a:pt x="24" y="264"/>
                  </a:lnTo>
                  <a:lnTo>
                    <a:pt x="18" y="264"/>
                  </a:lnTo>
                  <a:lnTo>
                    <a:pt x="24" y="300"/>
                  </a:lnTo>
                  <a:lnTo>
                    <a:pt x="18" y="312"/>
                  </a:lnTo>
                  <a:lnTo>
                    <a:pt x="12" y="318"/>
                  </a:lnTo>
                  <a:lnTo>
                    <a:pt x="6" y="330"/>
                  </a:lnTo>
                  <a:lnTo>
                    <a:pt x="0" y="336"/>
                  </a:lnTo>
                  <a:lnTo>
                    <a:pt x="0" y="342"/>
                  </a:lnTo>
                  <a:lnTo>
                    <a:pt x="12" y="348"/>
                  </a:lnTo>
                  <a:lnTo>
                    <a:pt x="24" y="360"/>
                  </a:lnTo>
                  <a:lnTo>
                    <a:pt x="36" y="366"/>
                  </a:lnTo>
                  <a:lnTo>
                    <a:pt x="66" y="414"/>
                  </a:lnTo>
                  <a:lnTo>
                    <a:pt x="96" y="414"/>
                  </a:lnTo>
                  <a:lnTo>
                    <a:pt x="102" y="408"/>
                  </a:lnTo>
                  <a:lnTo>
                    <a:pt x="120" y="408"/>
                  </a:lnTo>
                  <a:lnTo>
                    <a:pt x="126" y="414"/>
                  </a:lnTo>
                  <a:lnTo>
                    <a:pt x="126" y="450"/>
                  </a:lnTo>
                  <a:lnTo>
                    <a:pt x="132" y="450"/>
                  </a:lnTo>
                  <a:lnTo>
                    <a:pt x="126" y="480"/>
                  </a:lnTo>
                  <a:lnTo>
                    <a:pt x="114" y="486"/>
                  </a:lnTo>
                  <a:lnTo>
                    <a:pt x="126" y="504"/>
                  </a:lnTo>
                  <a:lnTo>
                    <a:pt x="120" y="510"/>
                  </a:lnTo>
                  <a:lnTo>
                    <a:pt x="108" y="516"/>
                  </a:lnTo>
                  <a:lnTo>
                    <a:pt x="102" y="522"/>
                  </a:lnTo>
                  <a:lnTo>
                    <a:pt x="102" y="528"/>
                  </a:lnTo>
                  <a:lnTo>
                    <a:pt x="114" y="528"/>
                  </a:lnTo>
                  <a:lnTo>
                    <a:pt x="114" y="558"/>
                  </a:lnTo>
                  <a:lnTo>
                    <a:pt x="126" y="564"/>
                  </a:lnTo>
                  <a:lnTo>
                    <a:pt x="132" y="570"/>
                  </a:lnTo>
                  <a:lnTo>
                    <a:pt x="144" y="576"/>
                  </a:lnTo>
                  <a:lnTo>
                    <a:pt x="150" y="582"/>
                  </a:lnTo>
                  <a:lnTo>
                    <a:pt x="162" y="588"/>
                  </a:lnTo>
                  <a:lnTo>
                    <a:pt x="162" y="600"/>
                  </a:lnTo>
                  <a:lnTo>
                    <a:pt x="156" y="606"/>
                  </a:lnTo>
                  <a:lnTo>
                    <a:pt x="156" y="618"/>
                  </a:lnTo>
                  <a:lnTo>
                    <a:pt x="162" y="624"/>
                  </a:lnTo>
                  <a:lnTo>
                    <a:pt x="168" y="618"/>
                  </a:lnTo>
                  <a:lnTo>
                    <a:pt x="180" y="612"/>
                  </a:lnTo>
                  <a:lnTo>
                    <a:pt x="180" y="582"/>
                  </a:lnTo>
                  <a:lnTo>
                    <a:pt x="174" y="576"/>
                  </a:lnTo>
                  <a:lnTo>
                    <a:pt x="168" y="576"/>
                  </a:lnTo>
                  <a:lnTo>
                    <a:pt x="168" y="558"/>
                  </a:lnTo>
                  <a:lnTo>
                    <a:pt x="174" y="546"/>
                  </a:lnTo>
                  <a:lnTo>
                    <a:pt x="186" y="540"/>
                  </a:lnTo>
                  <a:lnTo>
                    <a:pt x="210" y="540"/>
                  </a:lnTo>
                  <a:lnTo>
                    <a:pt x="216" y="534"/>
                  </a:lnTo>
                  <a:lnTo>
                    <a:pt x="216" y="474"/>
                  </a:lnTo>
                  <a:lnTo>
                    <a:pt x="222" y="468"/>
                  </a:lnTo>
                  <a:lnTo>
                    <a:pt x="228" y="456"/>
                  </a:lnTo>
                  <a:lnTo>
                    <a:pt x="234" y="450"/>
                  </a:lnTo>
                  <a:lnTo>
                    <a:pt x="234" y="43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34" name="Madagascar" descr="© INSCALE GmbH, 05.05.2010&#10;http://www.presentationload.com/">
              <a:extLst>
                <a:ext uri="{FF2B5EF4-FFF2-40B4-BE49-F238E27FC236}">
                  <a16:creationId xmlns:a16="http://schemas.microsoft.com/office/drawing/2014/main" id="{678E9997-EDFB-416B-9D65-A8C34BD61771}"/>
                </a:ext>
              </a:extLst>
            </p:cNvPr>
            <p:cNvSpPr>
              <a:spLocks/>
            </p:cNvSpPr>
            <p:nvPr/>
          </p:nvSpPr>
          <p:spPr bwMode="gray">
            <a:xfrm>
              <a:off x="6875702" y="4965137"/>
              <a:ext cx="263537" cy="488789"/>
            </a:xfrm>
            <a:custGeom>
              <a:avLst/>
              <a:gdLst>
                <a:gd name="T0" fmla="*/ 2147483647 w 594"/>
                <a:gd name="T1" fmla="*/ 2147483647 h 1092"/>
                <a:gd name="T2" fmla="*/ 2147483647 w 594"/>
                <a:gd name="T3" fmla="*/ 2147483647 h 1092"/>
                <a:gd name="T4" fmla="*/ 2147483647 w 594"/>
                <a:gd name="T5" fmla="*/ 2147483647 h 1092"/>
                <a:gd name="T6" fmla="*/ 2147483647 w 594"/>
                <a:gd name="T7" fmla="*/ 2147483647 h 1092"/>
                <a:gd name="T8" fmla="*/ 2147483647 w 594"/>
                <a:gd name="T9" fmla="*/ 2147483647 h 1092"/>
                <a:gd name="T10" fmla="*/ 2147483647 w 594"/>
                <a:gd name="T11" fmla="*/ 2147483647 h 1092"/>
                <a:gd name="T12" fmla="*/ 2147483647 w 594"/>
                <a:gd name="T13" fmla="*/ 2147483647 h 1092"/>
                <a:gd name="T14" fmla="*/ 2147483647 w 594"/>
                <a:gd name="T15" fmla="*/ 2147483647 h 1092"/>
                <a:gd name="T16" fmla="*/ 2147483647 w 594"/>
                <a:gd name="T17" fmla="*/ 2147483647 h 1092"/>
                <a:gd name="T18" fmla="*/ 2147483647 w 594"/>
                <a:gd name="T19" fmla="*/ 2147483647 h 1092"/>
                <a:gd name="T20" fmla="*/ 2147483647 w 594"/>
                <a:gd name="T21" fmla="*/ 2147483647 h 1092"/>
                <a:gd name="T22" fmla="*/ 2147483647 w 594"/>
                <a:gd name="T23" fmla="*/ 2147483647 h 1092"/>
                <a:gd name="T24" fmla="*/ 2147483647 w 594"/>
                <a:gd name="T25" fmla="*/ 2147483647 h 1092"/>
                <a:gd name="T26" fmla="*/ 2147483647 w 594"/>
                <a:gd name="T27" fmla="*/ 2147483647 h 1092"/>
                <a:gd name="T28" fmla="*/ 2147483647 w 594"/>
                <a:gd name="T29" fmla="*/ 2147483647 h 1092"/>
                <a:gd name="T30" fmla="*/ 2147483647 w 594"/>
                <a:gd name="T31" fmla="*/ 2147483647 h 1092"/>
                <a:gd name="T32" fmla="*/ 2147483647 w 594"/>
                <a:gd name="T33" fmla="*/ 0 h 1092"/>
                <a:gd name="T34" fmla="*/ 2147483647 w 594"/>
                <a:gd name="T35" fmla="*/ 2147483647 h 1092"/>
                <a:gd name="T36" fmla="*/ 2147483647 w 594"/>
                <a:gd name="T37" fmla="*/ 2147483647 h 1092"/>
                <a:gd name="T38" fmla="*/ 2147483647 w 594"/>
                <a:gd name="T39" fmla="*/ 2147483647 h 1092"/>
                <a:gd name="T40" fmla="*/ 2147483647 w 594"/>
                <a:gd name="T41" fmla="*/ 2147483647 h 1092"/>
                <a:gd name="T42" fmla="*/ 2147483647 w 594"/>
                <a:gd name="T43" fmla="*/ 2147483647 h 1092"/>
                <a:gd name="T44" fmla="*/ 2147483647 w 594"/>
                <a:gd name="T45" fmla="*/ 2147483647 h 1092"/>
                <a:gd name="T46" fmla="*/ 2147483647 w 594"/>
                <a:gd name="T47" fmla="*/ 2147483647 h 1092"/>
                <a:gd name="T48" fmla="*/ 2147483647 w 594"/>
                <a:gd name="T49" fmla="*/ 2147483647 h 1092"/>
                <a:gd name="T50" fmla="*/ 2147483647 w 594"/>
                <a:gd name="T51" fmla="*/ 2147483647 h 1092"/>
                <a:gd name="T52" fmla="*/ 2147483647 w 594"/>
                <a:gd name="T53" fmla="*/ 2147483647 h 1092"/>
                <a:gd name="T54" fmla="*/ 2147483647 w 594"/>
                <a:gd name="T55" fmla="*/ 2147483647 h 1092"/>
                <a:gd name="T56" fmla="*/ 2147483647 w 594"/>
                <a:gd name="T57" fmla="*/ 2147483647 h 1092"/>
                <a:gd name="T58" fmla="*/ 2147483647 w 594"/>
                <a:gd name="T59" fmla="*/ 2147483647 h 1092"/>
                <a:gd name="T60" fmla="*/ 2147483647 w 594"/>
                <a:gd name="T61" fmla="*/ 2147483647 h 1092"/>
                <a:gd name="T62" fmla="*/ 2147483647 w 594"/>
                <a:gd name="T63" fmla="*/ 2147483647 h 1092"/>
                <a:gd name="T64" fmla="*/ 2147483647 w 594"/>
                <a:gd name="T65" fmla="*/ 2147483647 h 1092"/>
                <a:gd name="T66" fmla="*/ 2147483647 w 594"/>
                <a:gd name="T67" fmla="*/ 2147483647 h 1092"/>
                <a:gd name="T68" fmla="*/ 2147483647 w 594"/>
                <a:gd name="T69" fmla="*/ 2147483647 h 1092"/>
                <a:gd name="T70" fmla="*/ 2147483647 w 594"/>
                <a:gd name="T71" fmla="*/ 2147483647 h 1092"/>
                <a:gd name="T72" fmla="*/ 2147483647 w 594"/>
                <a:gd name="T73" fmla="*/ 2147483647 h 1092"/>
                <a:gd name="T74" fmla="*/ 2147483647 w 594"/>
                <a:gd name="T75" fmla="*/ 2147483647 h 1092"/>
                <a:gd name="T76" fmla="*/ 2147483647 w 594"/>
                <a:gd name="T77" fmla="*/ 2147483647 h 1092"/>
                <a:gd name="T78" fmla="*/ 2147483647 w 594"/>
                <a:gd name="T79" fmla="*/ 2147483647 h 1092"/>
                <a:gd name="T80" fmla="*/ 2147483647 w 594"/>
                <a:gd name="T81" fmla="*/ 2147483647 h 1092"/>
                <a:gd name="T82" fmla="*/ 2147483647 w 594"/>
                <a:gd name="T83" fmla="*/ 2147483647 h 1092"/>
                <a:gd name="T84" fmla="*/ 2147483647 w 594"/>
                <a:gd name="T85" fmla="*/ 2147483647 h 1092"/>
                <a:gd name="T86" fmla="*/ 0 w 594"/>
                <a:gd name="T87" fmla="*/ 2147483647 h 1092"/>
                <a:gd name="T88" fmla="*/ 2147483647 w 594"/>
                <a:gd name="T89" fmla="*/ 2147483647 h 1092"/>
                <a:gd name="T90" fmla="*/ 2147483647 w 594"/>
                <a:gd name="T91" fmla="*/ 2147483647 h 1092"/>
                <a:gd name="T92" fmla="*/ 2147483647 w 594"/>
                <a:gd name="T93" fmla="*/ 2147483647 h 1092"/>
                <a:gd name="T94" fmla="*/ 2147483647 w 594"/>
                <a:gd name="T95" fmla="*/ 2147483647 h 1092"/>
                <a:gd name="T96" fmla="*/ 2147483647 w 594"/>
                <a:gd name="T97" fmla="*/ 2147483647 h 1092"/>
                <a:gd name="T98" fmla="*/ 2147483647 w 594"/>
                <a:gd name="T99" fmla="*/ 2147483647 h 1092"/>
                <a:gd name="T100" fmla="*/ 2147483647 w 594"/>
                <a:gd name="T101" fmla="*/ 2147483647 h 1092"/>
                <a:gd name="T102" fmla="*/ 2147483647 w 594"/>
                <a:gd name="T103" fmla="*/ 2147483647 h 109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594"/>
                <a:gd name="T157" fmla="*/ 0 h 1092"/>
                <a:gd name="T158" fmla="*/ 594 w 594"/>
                <a:gd name="T159" fmla="*/ 1092 h 109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594" h="1092">
                  <a:moveTo>
                    <a:pt x="120" y="330"/>
                  </a:moveTo>
                  <a:lnTo>
                    <a:pt x="144" y="324"/>
                  </a:lnTo>
                  <a:lnTo>
                    <a:pt x="192" y="324"/>
                  </a:lnTo>
                  <a:lnTo>
                    <a:pt x="192" y="300"/>
                  </a:lnTo>
                  <a:lnTo>
                    <a:pt x="252" y="312"/>
                  </a:lnTo>
                  <a:lnTo>
                    <a:pt x="270" y="282"/>
                  </a:lnTo>
                  <a:lnTo>
                    <a:pt x="312" y="288"/>
                  </a:lnTo>
                  <a:lnTo>
                    <a:pt x="312" y="258"/>
                  </a:lnTo>
                  <a:lnTo>
                    <a:pt x="324" y="228"/>
                  </a:lnTo>
                  <a:lnTo>
                    <a:pt x="324" y="258"/>
                  </a:lnTo>
                  <a:lnTo>
                    <a:pt x="336" y="276"/>
                  </a:lnTo>
                  <a:lnTo>
                    <a:pt x="348" y="240"/>
                  </a:lnTo>
                  <a:lnTo>
                    <a:pt x="348" y="210"/>
                  </a:lnTo>
                  <a:lnTo>
                    <a:pt x="354" y="192"/>
                  </a:lnTo>
                  <a:lnTo>
                    <a:pt x="354" y="186"/>
                  </a:lnTo>
                  <a:lnTo>
                    <a:pt x="360" y="186"/>
                  </a:lnTo>
                  <a:lnTo>
                    <a:pt x="372" y="198"/>
                  </a:lnTo>
                  <a:lnTo>
                    <a:pt x="372" y="204"/>
                  </a:lnTo>
                  <a:lnTo>
                    <a:pt x="378" y="204"/>
                  </a:lnTo>
                  <a:lnTo>
                    <a:pt x="402" y="180"/>
                  </a:lnTo>
                  <a:lnTo>
                    <a:pt x="396" y="168"/>
                  </a:lnTo>
                  <a:lnTo>
                    <a:pt x="396" y="150"/>
                  </a:lnTo>
                  <a:lnTo>
                    <a:pt x="390" y="138"/>
                  </a:lnTo>
                  <a:lnTo>
                    <a:pt x="402" y="126"/>
                  </a:lnTo>
                  <a:lnTo>
                    <a:pt x="414" y="126"/>
                  </a:lnTo>
                  <a:lnTo>
                    <a:pt x="420" y="132"/>
                  </a:lnTo>
                  <a:lnTo>
                    <a:pt x="426" y="132"/>
                  </a:lnTo>
                  <a:lnTo>
                    <a:pt x="432" y="126"/>
                  </a:lnTo>
                  <a:lnTo>
                    <a:pt x="438" y="114"/>
                  </a:lnTo>
                  <a:lnTo>
                    <a:pt x="450" y="102"/>
                  </a:lnTo>
                  <a:lnTo>
                    <a:pt x="456" y="90"/>
                  </a:lnTo>
                  <a:lnTo>
                    <a:pt x="462" y="72"/>
                  </a:lnTo>
                  <a:lnTo>
                    <a:pt x="462" y="42"/>
                  </a:lnTo>
                  <a:lnTo>
                    <a:pt x="492" y="0"/>
                  </a:lnTo>
                  <a:lnTo>
                    <a:pt x="546" y="60"/>
                  </a:lnTo>
                  <a:lnTo>
                    <a:pt x="546" y="90"/>
                  </a:lnTo>
                  <a:lnTo>
                    <a:pt x="552" y="96"/>
                  </a:lnTo>
                  <a:lnTo>
                    <a:pt x="558" y="114"/>
                  </a:lnTo>
                  <a:lnTo>
                    <a:pt x="576" y="150"/>
                  </a:lnTo>
                  <a:lnTo>
                    <a:pt x="582" y="156"/>
                  </a:lnTo>
                  <a:lnTo>
                    <a:pt x="582" y="162"/>
                  </a:lnTo>
                  <a:lnTo>
                    <a:pt x="564" y="216"/>
                  </a:lnTo>
                  <a:lnTo>
                    <a:pt x="594" y="276"/>
                  </a:lnTo>
                  <a:lnTo>
                    <a:pt x="594" y="288"/>
                  </a:lnTo>
                  <a:lnTo>
                    <a:pt x="588" y="294"/>
                  </a:lnTo>
                  <a:lnTo>
                    <a:pt x="576" y="294"/>
                  </a:lnTo>
                  <a:lnTo>
                    <a:pt x="564" y="288"/>
                  </a:lnTo>
                  <a:lnTo>
                    <a:pt x="558" y="282"/>
                  </a:lnTo>
                  <a:lnTo>
                    <a:pt x="552" y="282"/>
                  </a:lnTo>
                  <a:lnTo>
                    <a:pt x="522" y="288"/>
                  </a:lnTo>
                  <a:lnTo>
                    <a:pt x="528" y="330"/>
                  </a:lnTo>
                  <a:lnTo>
                    <a:pt x="522" y="336"/>
                  </a:lnTo>
                  <a:lnTo>
                    <a:pt x="516" y="348"/>
                  </a:lnTo>
                  <a:lnTo>
                    <a:pt x="504" y="354"/>
                  </a:lnTo>
                  <a:lnTo>
                    <a:pt x="486" y="390"/>
                  </a:lnTo>
                  <a:lnTo>
                    <a:pt x="486" y="402"/>
                  </a:lnTo>
                  <a:lnTo>
                    <a:pt x="492" y="414"/>
                  </a:lnTo>
                  <a:lnTo>
                    <a:pt x="504" y="450"/>
                  </a:lnTo>
                  <a:lnTo>
                    <a:pt x="498" y="468"/>
                  </a:lnTo>
                  <a:lnTo>
                    <a:pt x="486" y="510"/>
                  </a:lnTo>
                  <a:lnTo>
                    <a:pt x="462" y="570"/>
                  </a:lnTo>
                  <a:lnTo>
                    <a:pt x="432" y="642"/>
                  </a:lnTo>
                  <a:lnTo>
                    <a:pt x="390" y="720"/>
                  </a:lnTo>
                  <a:lnTo>
                    <a:pt x="324" y="852"/>
                  </a:lnTo>
                  <a:lnTo>
                    <a:pt x="312" y="894"/>
                  </a:lnTo>
                  <a:lnTo>
                    <a:pt x="306" y="912"/>
                  </a:lnTo>
                  <a:lnTo>
                    <a:pt x="306" y="948"/>
                  </a:lnTo>
                  <a:lnTo>
                    <a:pt x="294" y="984"/>
                  </a:lnTo>
                  <a:lnTo>
                    <a:pt x="276" y="1014"/>
                  </a:lnTo>
                  <a:lnTo>
                    <a:pt x="258" y="1032"/>
                  </a:lnTo>
                  <a:lnTo>
                    <a:pt x="240" y="1044"/>
                  </a:lnTo>
                  <a:lnTo>
                    <a:pt x="222" y="1062"/>
                  </a:lnTo>
                  <a:lnTo>
                    <a:pt x="216" y="1062"/>
                  </a:lnTo>
                  <a:lnTo>
                    <a:pt x="210" y="1068"/>
                  </a:lnTo>
                  <a:lnTo>
                    <a:pt x="186" y="1068"/>
                  </a:lnTo>
                  <a:lnTo>
                    <a:pt x="150" y="1086"/>
                  </a:lnTo>
                  <a:lnTo>
                    <a:pt x="114" y="1092"/>
                  </a:lnTo>
                  <a:lnTo>
                    <a:pt x="78" y="1074"/>
                  </a:lnTo>
                  <a:lnTo>
                    <a:pt x="60" y="1056"/>
                  </a:lnTo>
                  <a:lnTo>
                    <a:pt x="48" y="1038"/>
                  </a:lnTo>
                  <a:lnTo>
                    <a:pt x="36" y="1026"/>
                  </a:lnTo>
                  <a:lnTo>
                    <a:pt x="36" y="1020"/>
                  </a:lnTo>
                  <a:lnTo>
                    <a:pt x="30" y="1014"/>
                  </a:lnTo>
                  <a:lnTo>
                    <a:pt x="48" y="990"/>
                  </a:lnTo>
                  <a:lnTo>
                    <a:pt x="42" y="978"/>
                  </a:lnTo>
                  <a:lnTo>
                    <a:pt x="24" y="948"/>
                  </a:lnTo>
                  <a:lnTo>
                    <a:pt x="12" y="900"/>
                  </a:lnTo>
                  <a:lnTo>
                    <a:pt x="0" y="834"/>
                  </a:lnTo>
                  <a:lnTo>
                    <a:pt x="0" y="786"/>
                  </a:lnTo>
                  <a:lnTo>
                    <a:pt x="6" y="756"/>
                  </a:lnTo>
                  <a:lnTo>
                    <a:pt x="18" y="738"/>
                  </a:lnTo>
                  <a:lnTo>
                    <a:pt x="60" y="696"/>
                  </a:lnTo>
                  <a:lnTo>
                    <a:pt x="72" y="678"/>
                  </a:lnTo>
                  <a:lnTo>
                    <a:pt x="90" y="672"/>
                  </a:lnTo>
                  <a:lnTo>
                    <a:pt x="96" y="660"/>
                  </a:lnTo>
                  <a:lnTo>
                    <a:pt x="108" y="654"/>
                  </a:lnTo>
                  <a:lnTo>
                    <a:pt x="108" y="636"/>
                  </a:lnTo>
                  <a:lnTo>
                    <a:pt x="102" y="600"/>
                  </a:lnTo>
                  <a:lnTo>
                    <a:pt x="96" y="558"/>
                  </a:lnTo>
                  <a:lnTo>
                    <a:pt x="96" y="522"/>
                  </a:lnTo>
                  <a:lnTo>
                    <a:pt x="78" y="432"/>
                  </a:lnTo>
                  <a:lnTo>
                    <a:pt x="90" y="408"/>
                  </a:lnTo>
                  <a:lnTo>
                    <a:pt x="132" y="366"/>
                  </a:lnTo>
                  <a:lnTo>
                    <a:pt x="132" y="360"/>
                  </a:lnTo>
                  <a:lnTo>
                    <a:pt x="120" y="33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35" name="Libya" descr="© INSCALE GmbH, 05.05.2010&#10;http://www.presentationload.com/">
              <a:extLst>
                <a:ext uri="{FF2B5EF4-FFF2-40B4-BE49-F238E27FC236}">
                  <a16:creationId xmlns:a16="http://schemas.microsoft.com/office/drawing/2014/main" id="{DFA47CE3-4E04-4B59-B75A-039109FE6BED}"/>
                </a:ext>
              </a:extLst>
            </p:cNvPr>
            <p:cNvSpPr>
              <a:spLocks/>
            </p:cNvSpPr>
            <p:nvPr/>
          </p:nvSpPr>
          <p:spPr bwMode="gray">
            <a:xfrm>
              <a:off x="5840607" y="3317854"/>
              <a:ext cx="487383" cy="498311"/>
            </a:xfrm>
            <a:custGeom>
              <a:avLst/>
              <a:gdLst>
                <a:gd name="T0" fmla="*/ 2147483647 w 1098"/>
                <a:gd name="T1" fmla="*/ 2147483647 h 1110"/>
                <a:gd name="T2" fmla="*/ 2147483647 w 1098"/>
                <a:gd name="T3" fmla="*/ 2147483647 h 1110"/>
                <a:gd name="T4" fmla="*/ 2147483647 w 1098"/>
                <a:gd name="T5" fmla="*/ 2147483647 h 1110"/>
                <a:gd name="T6" fmla="*/ 2147483647 w 1098"/>
                <a:gd name="T7" fmla="*/ 2147483647 h 1110"/>
                <a:gd name="T8" fmla="*/ 2147483647 w 1098"/>
                <a:gd name="T9" fmla="*/ 2147483647 h 1110"/>
                <a:gd name="T10" fmla="*/ 2147483647 w 1098"/>
                <a:gd name="T11" fmla="*/ 2147483647 h 1110"/>
                <a:gd name="T12" fmla="*/ 2147483647 w 1098"/>
                <a:gd name="T13" fmla="*/ 2147483647 h 1110"/>
                <a:gd name="T14" fmla="*/ 2147483647 w 1098"/>
                <a:gd name="T15" fmla="*/ 2147483647 h 1110"/>
                <a:gd name="T16" fmla="*/ 2147483647 w 1098"/>
                <a:gd name="T17" fmla="*/ 2147483647 h 1110"/>
                <a:gd name="T18" fmla="*/ 2147483647 w 1098"/>
                <a:gd name="T19" fmla="*/ 2147483647 h 1110"/>
                <a:gd name="T20" fmla="*/ 2147483647 w 1098"/>
                <a:gd name="T21" fmla="*/ 2147483647 h 1110"/>
                <a:gd name="T22" fmla="*/ 2147483647 w 1098"/>
                <a:gd name="T23" fmla="*/ 2147483647 h 1110"/>
                <a:gd name="T24" fmla="*/ 0 w 1098"/>
                <a:gd name="T25" fmla="*/ 2147483647 h 1110"/>
                <a:gd name="T26" fmla="*/ 2147483647 w 1098"/>
                <a:gd name="T27" fmla="*/ 2147483647 h 1110"/>
                <a:gd name="T28" fmla="*/ 2147483647 w 1098"/>
                <a:gd name="T29" fmla="*/ 2147483647 h 1110"/>
                <a:gd name="T30" fmla="*/ 2147483647 w 1098"/>
                <a:gd name="T31" fmla="*/ 2147483647 h 1110"/>
                <a:gd name="T32" fmla="*/ 2147483647 w 1098"/>
                <a:gd name="T33" fmla="*/ 2147483647 h 1110"/>
                <a:gd name="T34" fmla="*/ 2147483647 w 1098"/>
                <a:gd name="T35" fmla="*/ 2147483647 h 1110"/>
                <a:gd name="T36" fmla="*/ 2147483647 w 1098"/>
                <a:gd name="T37" fmla="*/ 2147483647 h 1110"/>
                <a:gd name="T38" fmla="*/ 2147483647 w 1098"/>
                <a:gd name="T39" fmla="*/ 2147483647 h 1110"/>
                <a:gd name="T40" fmla="*/ 2147483647 w 1098"/>
                <a:gd name="T41" fmla="*/ 2147483647 h 1110"/>
                <a:gd name="T42" fmla="*/ 2147483647 w 1098"/>
                <a:gd name="T43" fmla="*/ 2147483647 h 1110"/>
                <a:gd name="T44" fmla="*/ 2147483647 w 1098"/>
                <a:gd name="T45" fmla="*/ 2147483647 h 1110"/>
                <a:gd name="T46" fmla="*/ 2147483647 w 1098"/>
                <a:gd name="T47" fmla="*/ 2147483647 h 1110"/>
                <a:gd name="T48" fmla="*/ 2147483647 w 1098"/>
                <a:gd name="T49" fmla="*/ 2147483647 h 1110"/>
                <a:gd name="T50" fmla="*/ 2147483647 w 1098"/>
                <a:gd name="T51" fmla="*/ 2147483647 h 1110"/>
                <a:gd name="T52" fmla="*/ 2147483647 w 1098"/>
                <a:gd name="T53" fmla="*/ 2147483647 h 1110"/>
                <a:gd name="T54" fmla="*/ 2147483647 w 1098"/>
                <a:gd name="T55" fmla="*/ 2147483647 h 1110"/>
                <a:gd name="T56" fmla="*/ 2147483647 w 1098"/>
                <a:gd name="T57" fmla="*/ 2147483647 h 1110"/>
                <a:gd name="T58" fmla="*/ 2147483647 w 1098"/>
                <a:gd name="T59" fmla="*/ 2147483647 h 1110"/>
                <a:gd name="T60" fmla="*/ 2147483647 w 1098"/>
                <a:gd name="T61" fmla="*/ 2147483647 h 1110"/>
                <a:gd name="T62" fmla="*/ 2147483647 w 1098"/>
                <a:gd name="T63" fmla="*/ 2147483647 h 1110"/>
                <a:gd name="T64" fmla="*/ 2147483647 w 1098"/>
                <a:gd name="T65" fmla="*/ 2147483647 h 1110"/>
                <a:gd name="T66" fmla="*/ 2147483647 w 1098"/>
                <a:gd name="T67" fmla="*/ 2147483647 h 1110"/>
                <a:gd name="T68" fmla="*/ 2147483647 w 1098"/>
                <a:gd name="T69" fmla="*/ 2147483647 h 1110"/>
                <a:gd name="T70" fmla="*/ 2147483647 w 1098"/>
                <a:gd name="T71" fmla="*/ 2147483647 h 1110"/>
                <a:gd name="T72" fmla="*/ 2147483647 w 1098"/>
                <a:gd name="T73" fmla="*/ 2147483647 h 1110"/>
                <a:gd name="T74" fmla="*/ 2147483647 w 1098"/>
                <a:gd name="T75" fmla="*/ 2147483647 h 1110"/>
                <a:gd name="T76" fmla="*/ 2147483647 w 1098"/>
                <a:gd name="T77" fmla="*/ 2147483647 h 1110"/>
                <a:gd name="T78" fmla="*/ 2147483647 w 1098"/>
                <a:gd name="T79" fmla="*/ 2147483647 h 1110"/>
                <a:gd name="T80" fmla="*/ 2147483647 w 1098"/>
                <a:gd name="T81" fmla="*/ 2147483647 h 1110"/>
                <a:gd name="T82" fmla="*/ 2147483647 w 1098"/>
                <a:gd name="T83" fmla="*/ 2147483647 h 1110"/>
                <a:gd name="T84" fmla="*/ 2147483647 w 1098"/>
                <a:gd name="T85" fmla="*/ 2147483647 h 1110"/>
                <a:gd name="T86" fmla="*/ 2147483647 w 1098"/>
                <a:gd name="T87" fmla="*/ 2147483647 h 1110"/>
                <a:gd name="T88" fmla="*/ 2147483647 w 1098"/>
                <a:gd name="T89" fmla="*/ 2147483647 h 1110"/>
                <a:gd name="T90" fmla="*/ 2147483647 w 1098"/>
                <a:gd name="T91" fmla="*/ 2147483647 h 1110"/>
                <a:gd name="T92" fmla="*/ 2147483647 w 1098"/>
                <a:gd name="T93" fmla="*/ 2147483647 h 1110"/>
                <a:gd name="T94" fmla="*/ 2147483647 w 1098"/>
                <a:gd name="T95" fmla="*/ 2147483647 h 1110"/>
                <a:gd name="T96" fmla="*/ 2147483647 w 1098"/>
                <a:gd name="T97" fmla="*/ 2147483647 h 1110"/>
                <a:gd name="T98" fmla="*/ 2147483647 w 1098"/>
                <a:gd name="T99" fmla="*/ 2147483647 h 1110"/>
                <a:gd name="T100" fmla="*/ 2147483647 w 1098"/>
                <a:gd name="T101" fmla="*/ 2147483647 h 1110"/>
                <a:gd name="T102" fmla="*/ 2147483647 w 1098"/>
                <a:gd name="T103" fmla="*/ 2147483647 h 1110"/>
                <a:gd name="T104" fmla="*/ 2147483647 w 1098"/>
                <a:gd name="T105" fmla="*/ 2147483647 h 1110"/>
                <a:gd name="T106" fmla="*/ 2147483647 w 1098"/>
                <a:gd name="T107" fmla="*/ 2147483647 h 1110"/>
                <a:gd name="T108" fmla="*/ 2147483647 w 1098"/>
                <a:gd name="T109" fmla="*/ 2147483647 h 1110"/>
                <a:gd name="T110" fmla="*/ 2147483647 w 1098"/>
                <a:gd name="T111" fmla="*/ 2147483647 h 1110"/>
                <a:gd name="T112" fmla="*/ 2147483647 w 1098"/>
                <a:gd name="T113" fmla="*/ 2147483647 h 1110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098"/>
                <a:gd name="T172" fmla="*/ 0 h 1110"/>
                <a:gd name="T173" fmla="*/ 1098 w 1098"/>
                <a:gd name="T174" fmla="*/ 1110 h 1110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098" h="1110">
                  <a:moveTo>
                    <a:pt x="156" y="60"/>
                  </a:moveTo>
                  <a:lnTo>
                    <a:pt x="150" y="66"/>
                  </a:lnTo>
                  <a:lnTo>
                    <a:pt x="126" y="78"/>
                  </a:lnTo>
                  <a:lnTo>
                    <a:pt x="114" y="78"/>
                  </a:lnTo>
                  <a:lnTo>
                    <a:pt x="102" y="84"/>
                  </a:lnTo>
                  <a:lnTo>
                    <a:pt x="96" y="90"/>
                  </a:lnTo>
                  <a:lnTo>
                    <a:pt x="90" y="102"/>
                  </a:lnTo>
                  <a:lnTo>
                    <a:pt x="84" y="108"/>
                  </a:lnTo>
                  <a:lnTo>
                    <a:pt x="78" y="120"/>
                  </a:lnTo>
                  <a:lnTo>
                    <a:pt x="72" y="120"/>
                  </a:lnTo>
                  <a:lnTo>
                    <a:pt x="54" y="138"/>
                  </a:lnTo>
                  <a:lnTo>
                    <a:pt x="54" y="156"/>
                  </a:lnTo>
                  <a:lnTo>
                    <a:pt x="66" y="180"/>
                  </a:lnTo>
                  <a:lnTo>
                    <a:pt x="66" y="204"/>
                  </a:lnTo>
                  <a:lnTo>
                    <a:pt x="36" y="234"/>
                  </a:lnTo>
                  <a:lnTo>
                    <a:pt x="30" y="234"/>
                  </a:lnTo>
                  <a:lnTo>
                    <a:pt x="24" y="240"/>
                  </a:lnTo>
                  <a:lnTo>
                    <a:pt x="12" y="246"/>
                  </a:lnTo>
                  <a:lnTo>
                    <a:pt x="6" y="246"/>
                  </a:lnTo>
                  <a:lnTo>
                    <a:pt x="0" y="252"/>
                  </a:lnTo>
                  <a:lnTo>
                    <a:pt x="12" y="270"/>
                  </a:lnTo>
                  <a:lnTo>
                    <a:pt x="36" y="330"/>
                  </a:lnTo>
                  <a:lnTo>
                    <a:pt x="48" y="354"/>
                  </a:lnTo>
                  <a:lnTo>
                    <a:pt x="48" y="360"/>
                  </a:lnTo>
                  <a:lnTo>
                    <a:pt x="42" y="372"/>
                  </a:lnTo>
                  <a:lnTo>
                    <a:pt x="42" y="402"/>
                  </a:lnTo>
                  <a:lnTo>
                    <a:pt x="36" y="408"/>
                  </a:lnTo>
                  <a:lnTo>
                    <a:pt x="36" y="414"/>
                  </a:lnTo>
                  <a:lnTo>
                    <a:pt x="42" y="432"/>
                  </a:lnTo>
                  <a:lnTo>
                    <a:pt x="30" y="456"/>
                  </a:lnTo>
                  <a:lnTo>
                    <a:pt x="36" y="510"/>
                  </a:lnTo>
                  <a:lnTo>
                    <a:pt x="36" y="516"/>
                  </a:lnTo>
                  <a:lnTo>
                    <a:pt x="42" y="522"/>
                  </a:lnTo>
                  <a:lnTo>
                    <a:pt x="42" y="534"/>
                  </a:lnTo>
                  <a:lnTo>
                    <a:pt x="36" y="546"/>
                  </a:lnTo>
                  <a:lnTo>
                    <a:pt x="30" y="552"/>
                  </a:lnTo>
                  <a:lnTo>
                    <a:pt x="18" y="558"/>
                  </a:lnTo>
                  <a:lnTo>
                    <a:pt x="6" y="558"/>
                  </a:lnTo>
                  <a:lnTo>
                    <a:pt x="0" y="564"/>
                  </a:lnTo>
                  <a:lnTo>
                    <a:pt x="0" y="570"/>
                  </a:lnTo>
                  <a:lnTo>
                    <a:pt x="6" y="582"/>
                  </a:lnTo>
                  <a:lnTo>
                    <a:pt x="18" y="594"/>
                  </a:lnTo>
                  <a:lnTo>
                    <a:pt x="24" y="612"/>
                  </a:lnTo>
                  <a:lnTo>
                    <a:pt x="36" y="624"/>
                  </a:lnTo>
                  <a:lnTo>
                    <a:pt x="42" y="636"/>
                  </a:lnTo>
                  <a:lnTo>
                    <a:pt x="48" y="642"/>
                  </a:lnTo>
                  <a:lnTo>
                    <a:pt x="48" y="684"/>
                  </a:lnTo>
                  <a:lnTo>
                    <a:pt x="72" y="708"/>
                  </a:lnTo>
                  <a:lnTo>
                    <a:pt x="96" y="696"/>
                  </a:lnTo>
                  <a:lnTo>
                    <a:pt x="102" y="696"/>
                  </a:lnTo>
                  <a:lnTo>
                    <a:pt x="138" y="714"/>
                  </a:lnTo>
                  <a:lnTo>
                    <a:pt x="150" y="714"/>
                  </a:lnTo>
                  <a:lnTo>
                    <a:pt x="162" y="726"/>
                  </a:lnTo>
                  <a:lnTo>
                    <a:pt x="162" y="732"/>
                  </a:lnTo>
                  <a:lnTo>
                    <a:pt x="168" y="744"/>
                  </a:lnTo>
                  <a:lnTo>
                    <a:pt x="174" y="762"/>
                  </a:lnTo>
                  <a:lnTo>
                    <a:pt x="180" y="774"/>
                  </a:lnTo>
                  <a:lnTo>
                    <a:pt x="186" y="780"/>
                  </a:lnTo>
                  <a:lnTo>
                    <a:pt x="186" y="786"/>
                  </a:lnTo>
                  <a:lnTo>
                    <a:pt x="222" y="792"/>
                  </a:lnTo>
                  <a:lnTo>
                    <a:pt x="234" y="792"/>
                  </a:lnTo>
                  <a:lnTo>
                    <a:pt x="246" y="798"/>
                  </a:lnTo>
                  <a:lnTo>
                    <a:pt x="258" y="798"/>
                  </a:lnTo>
                  <a:lnTo>
                    <a:pt x="276" y="804"/>
                  </a:lnTo>
                  <a:lnTo>
                    <a:pt x="288" y="810"/>
                  </a:lnTo>
                  <a:lnTo>
                    <a:pt x="294" y="810"/>
                  </a:lnTo>
                  <a:lnTo>
                    <a:pt x="300" y="816"/>
                  </a:lnTo>
                  <a:lnTo>
                    <a:pt x="312" y="822"/>
                  </a:lnTo>
                  <a:lnTo>
                    <a:pt x="318" y="828"/>
                  </a:lnTo>
                  <a:lnTo>
                    <a:pt x="324" y="840"/>
                  </a:lnTo>
                  <a:lnTo>
                    <a:pt x="336" y="846"/>
                  </a:lnTo>
                  <a:lnTo>
                    <a:pt x="342" y="852"/>
                  </a:lnTo>
                  <a:lnTo>
                    <a:pt x="360" y="846"/>
                  </a:lnTo>
                  <a:lnTo>
                    <a:pt x="396" y="828"/>
                  </a:lnTo>
                  <a:lnTo>
                    <a:pt x="456" y="792"/>
                  </a:lnTo>
                  <a:lnTo>
                    <a:pt x="468" y="786"/>
                  </a:lnTo>
                  <a:lnTo>
                    <a:pt x="1026" y="1110"/>
                  </a:lnTo>
                  <a:lnTo>
                    <a:pt x="1026" y="1062"/>
                  </a:lnTo>
                  <a:lnTo>
                    <a:pt x="1098" y="1062"/>
                  </a:lnTo>
                  <a:lnTo>
                    <a:pt x="1098" y="828"/>
                  </a:lnTo>
                  <a:lnTo>
                    <a:pt x="1092" y="750"/>
                  </a:lnTo>
                  <a:lnTo>
                    <a:pt x="1092" y="660"/>
                  </a:lnTo>
                  <a:lnTo>
                    <a:pt x="1086" y="564"/>
                  </a:lnTo>
                  <a:lnTo>
                    <a:pt x="1086" y="468"/>
                  </a:lnTo>
                  <a:lnTo>
                    <a:pt x="1080" y="390"/>
                  </a:lnTo>
                  <a:lnTo>
                    <a:pt x="1080" y="306"/>
                  </a:lnTo>
                  <a:lnTo>
                    <a:pt x="1068" y="270"/>
                  </a:lnTo>
                  <a:lnTo>
                    <a:pt x="1056" y="258"/>
                  </a:lnTo>
                  <a:lnTo>
                    <a:pt x="1050" y="246"/>
                  </a:lnTo>
                  <a:lnTo>
                    <a:pt x="1050" y="240"/>
                  </a:lnTo>
                  <a:lnTo>
                    <a:pt x="1056" y="228"/>
                  </a:lnTo>
                  <a:lnTo>
                    <a:pt x="1062" y="222"/>
                  </a:lnTo>
                  <a:lnTo>
                    <a:pt x="1068" y="210"/>
                  </a:lnTo>
                  <a:lnTo>
                    <a:pt x="1074" y="204"/>
                  </a:lnTo>
                  <a:lnTo>
                    <a:pt x="1074" y="198"/>
                  </a:lnTo>
                  <a:lnTo>
                    <a:pt x="1068" y="186"/>
                  </a:lnTo>
                  <a:lnTo>
                    <a:pt x="1056" y="180"/>
                  </a:lnTo>
                  <a:lnTo>
                    <a:pt x="1056" y="150"/>
                  </a:lnTo>
                  <a:lnTo>
                    <a:pt x="1080" y="126"/>
                  </a:lnTo>
                  <a:lnTo>
                    <a:pt x="1074" y="114"/>
                  </a:lnTo>
                  <a:lnTo>
                    <a:pt x="1074" y="96"/>
                  </a:lnTo>
                  <a:lnTo>
                    <a:pt x="1056" y="102"/>
                  </a:lnTo>
                  <a:lnTo>
                    <a:pt x="1044" y="90"/>
                  </a:lnTo>
                  <a:lnTo>
                    <a:pt x="1032" y="102"/>
                  </a:lnTo>
                  <a:lnTo>
                    <a:pt x="1026" y="102"/>
                  </a:lnTo>
                  <a:lnTo>
                    <a:pt x="1020" y="96"/>
                  </a:lnTo>
                  <a:lnTo>
                    <a:pt x="1008" y="90"/>
                  </a:lnTo>
                  <a:lnTo>
                    <a:pt x="1002" y="84"/>
                  </a:lnTo>
                  <a:lnTo>
                    <a:pt x="990" y="78"/>
                  </a:lnTo>
                  <a:lnTo>
                    <a:pt x="978" y="78"/>
                  </a:lnTo>
                  <a:lnTo>
                    <a:pt x="966" y="84"/>
                  </a:lnTo>
                  <a:lnTo>
                    <a:pt x="954" y="84"/>
                  </a:lnTo>
                  <a:lnTo>
                    <a:pt x="942" y="78"/>
                  </a:lnTo>
                  <a:lnTo>
                    <a:pt x="936" y="72"/>
                  </a:lnTo>
                  <a:lnTo>
                    <a:pt x="936" y="48"/>
                  </a:lnTo>
                  <a:lnTo>
                    <a:pt x="930" y="42"/>
                  </a:lnTo>
                  <a:lnTo>
                    <a:pt x="918" y="36"/>
                  </a:lnTo>
                  <a:lnTo>
                    <a:pt x="882" y="36"/>
                  </a:lnTo>
                  <a:lnTo>
                    <a:pt x="876" y="30"/>
                  </a:lnTo>
                  <a:lnTo>
                    <a:pt x="864" y="30"/>
                  </a:lnTo>
                  <a:lnTo>
                    <a:pt x="852" y="24"/>
                  </a:lnTo>
                  <a:lnTo>
                    <a:pt x="840" y="24"/>
                  </a:lnTo>
                  <a:lnTo>
                    <a:pt x="834" y="30"/>
                  </a:lnTo>
                  <a:lnTo>
                    <a:pt x="834" y="36"/>
                  </a:lnTo>
                  <a:lnTo>
                    <a:pt x="798" y="36"/>
                  </a:lnTo>
                  <a:lnTo>
                    <a:pt x="780" y="42"/>
                  </a:lnTo>
                  <a:lnTo>
                    <a:pt x="768" y="48"/>
                  </a:lnTo>
                  <a:lnTo>
                    <a:pt x="732" y="84"/>
                  </a:lnTo>
                  <a:lnTo>
                    <a:pt x="720" y="108"/>
                  </a:lnTo>
                  <a:lnTo>
                    <a:pt x="720" y="120"/>
                  </a:lnTo>
                  <a:lnTo>
                    <a:pt x="726" y="138"/>
                  </a:lnTo>
                  <a:lnTo>
                    <a:pt x="738" y="150"/>
                  </a:lnTo>
                  <a:lnTo>
                    <a:pt x="744" y="162"/>
                  </a:lnTo>
                  <a:lnTo>
                    <a:pt x="744" y="180"/>
                  </a:lnTo>
                  <a:lnTo>
                    <a:pt x="738" y="192"/>
                  </a:lnTo>
                  <a:lnTo>
                    <a:pt x="714" y="216"/>
                  </a:lnTo>
                  <a:lnTo>
                    <a:pt x="708" y="228"/>
                  </a:lnTo>
                  <a:lnTo>
                    <a:pt x="696" y="234"/>
                  </a:lnTo>
                  <a:lnTo>
                    <a:pt x="666" y="234"/>
                  </a:lnTo>
                  <a:lnTo>
                    <a:pt x="648" y="228"/>
                  </a:lnTo>
                  <a:lnTo>
                    <a:pt x="630" y="216"/>
                  </a:lnTo>
                  <a:lnTo>
                    <a:pt x="612" y="198"/>
                  </a:lnTo>
                  <a:lnTo>
                    <a:pt x="582" y="180"/>
                  </a:lnTo>
                  <a:lnTo>
                    <a:pt x="552" y="168"/>
                  </a:lnTo>
                  <a:lnTo>
                    <a:pt x="528" y="162"/>
                  </a:lnTo>
                  <a:lnTo>
                    <a:pt x="462" y="162"/>
                  </a:lnTo>
                  <a:lnTo>
                    <a:pt x="438" y="150"/>
                  </a:lnTo>
                  <a:lnTo>
                    <a:pt x="426" y="138"/>
                  </a:lnTo>
                  <a:lnTo>
                    <a:pt x="420" y="126"/>
                  </a:lnTo>
                  <a:lnTo>
                    <a:pt x="414" y="108"/>
                  </a:lnTo>
                  <a:lnTo>
                    <a:pt x="414" y="96"/>
                  </a:lnTo>
                  <a:lnTo>
                    <a:pt x="402" y="72"/>
                  </a:lnTo>
                  <a:lnTo>
                    <a:pt x="378" y="60"/>
                  </a:lnTo>
                  <a:lnTo>
                    <a:pt x="366" y="60"/>
                  </a:lnTo>
                  <a:lnTo>
                    <a:pt x="354" y="54"/>
                  </a:lnTo>
                  <a:lnTo>
                    <a:pt x="348" y="48"/>
                  </a:lnTo>
                  <a:lnTo>
                    <a:pt x="324" y="36"/>
                  </a:lnTo>
                  <a:lnTo>
                    <a:pt x="318" y="36"/>
                  </a:lnTo>
                  <a:lnTo>
                    <a:pt x="306" y="30"/>
                  </a:lnTo>
                  <a:lnTo>
                    <a:pt x="264" y="30"/>
                  </a:lnTo>
                  <a:lnTo>
                    <a:pt x="252" y="36"/>
                  </a:lnTo>
                  <a:lnTo>
                    <a:pt x="216" y="36"/>
                  </a:lnTo>
                  <a:lnTo>
                    <a:pt x="192" y="24"/>
                  </a:lnTo>
                  <a:lnTo>
                    <a:pt x="180" y="12"/>
                  </a:lnTo>
                  <a:lnTo>
                    <a:pt x="168" y="6"/>
                  </a:lnTo>
                  <a:lnTo>
                    <a:pt x="150" y="6"/>
                  </a:lnTo>
                  <a:lnTo>
                    <a:pt x="144" y="0"/>
                  </a:lnTo>
                  <a:lnTo>
                    <a:pt x="138" y="42"/>
                  </a:lnTo>
                  <a:lnTo>
                    <a:pt x="144" y="42"/>
                  </a:lnTo>
                  <a:lnTo>
                    <a:pt x="156" y="54"/>
                  </a:lnTo>
                  <a:lnTo>
                    <a:pt x="156" y="6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36" name="Liberia" descr="© INSCALE GmbH, 05.05.2010&#10;http://www.presentationload.com/">
              <a:extLst>
                <a:ext uri="{FF2B5EF4-FFF2-40B4-BE49-F238E27FC236}">
                  <a16:creationId xmlns:a16="http://schemas.microsoft.com/office/drawing/2014/main" id="{13C07BA0-9DD5-4767-B5F9-DA557BB50D14}"/>
                </a:ext>
              </a:extLst>
            </p:cNvPr>
            <p:cNvSpPr>
              <a:spLocks/>
            </p:cNvSpPr>
            <p:nvPr/>
          </p:nvSpPr>
          <p:spPr bwMode="gray">
            <a:xfrm>
              <a:off x="5178590" y="4209735"/>
              <a:ext cx="136531" cy="155524"/>
            </a:xfrm>
            <a:custGeom>
              <a:avLst/>
              <a:gdLst>
                <a:gd name="T0" fmla="*/ 2147483647 w 312"/>
                <a:gd name="T1" fmla="*/ 2147483647 h 342"/>
                <a:gd name="T2" fmla="*/ 2147483647 w 312"/>
                <a:gd name="T3" fmla="*/ 2147483647 h 342"/>
                <a:gd name="T4" fmla="*/ 2147483647 w 312"/>
                <a:gd name="T5" fmla="*/ 2147483647 h 342"/>
                <a:gd name="T6" fmla="*/ 2147483647 w 312"/>
                <a:gd name="T7" fmla="*/ 2147483647 h 342"/>
                <a:gd name="T8" fmla="*/ 2147483647 w 312"/>
                <a:gd name="T9" fmla="*/ 2147483647 h 342"/>
                <a:gd name="T10" fmla="*/ 2147483647 w 312"/>
                <a:gd name="T11" fmla="*/ 2147483647 h 342"/>
                <a:gd name="T12" fmla="*/ 2147483647 w 312"/>
                <a:gd name="T13" fmla="*/ 2147483647 h 342"/>
                <a:gd name="T14" fmla="*/ 2147483647 w 312"/>
                <a:gd name="T15" fmla="*/ 2147483647 h 342"/>
                <a:gd name="T16" fmla="*/ 2147483647 w 312"/>
                <a:gd name="T17" fmla="*/ 2147483647 h 342"/>
                <a:gd name="T18" fmla="*/ 2147483647 w 312"/>
                <a:gd name="T19" fmla="*/ 2147483647 h 342"/>
                <a:gd name="T20" fmla="*/ 2147483647 w 312"/>
                <a:gd name="T21" fmla="*/ 2147483647 h 342"/>
                <a:gd name="T22" fmla="*/ 2147483647 w 312"/>
                <a:gd name="T23" fmla="*/ 2147483647 h 342"/>
                <a:gd name="T24" fmla="*/ 2147483647 w 312"/>
                <a:gd name="T25" fmla="*/ 2147483647 h 342"/>
                <a:gd name="T26" fmla="*/ 2147483647 w 312"/>
                <a:gd name="T27" fmla="*/ 2147483647 h 342"/>
                <a:gd name="T28" fmla="*/ 2147483647 w 312"/>
                <a:gd name="T29" fmla="*/ 2147483647 h 342"/>
                <a:gd name="T30" fmla="*/ 2147483647 w 312"/>
                <a:gd name="T31" fmla="*/ 2147483647 h 342"/>
                <a:gd name="T32" fmla="*/ 2147483647 w 312"/>
                <a:gd name="T33" fmla="*/ 2147483647 h 342"/>
                <a:gd name="T34" fmla="*/ 2147483647 w 312"/>
                <a:gd name="T35" fmla="*/ 2147483647 h 342"/>
                <a:gd name="T36" fmla="*/ 2147483647 w 312"/>
                <a:gd name="T37" fmla="*/ 2147483647 h 342"/>
                <a:gd name="T38" fmla="*/ 2147483647 w 312"/>
                <a:gd name="T39" fmla="*/ 2147483647 h 342"/>
                <a:gd name="T40" fmla="*/ 2147483647 w 312"/>
                <a:gd name="T41" fmla="*/ 2147483647 h 342"/>
                <a:gd name="T42" fmla="*/ 2147483647 w 312"/>
                <a:gd name="T43" fmla="*/ 2147483647 h 342"/>
                <a:gd name="T44" fmla="*/ 2147483647 w 312"/>
                <a:gd name="T45" fmla="*/ 2147483647 h 342"/>
                <a:gd name="T46" fmla="*/ 2147483647 w 312"/>
                <a:gd name="T47" fmla="*/ 2147483647 h 342"/>
                <a:gd name="T48" fmla="*/ 2147483647 w 312"/>
                <a:gd name="T49" fmla="*/ 2147483647 h 342"/>
                <a:gd name="T50" fmla="*/ 2147483647 w 312"/>
                <a:gd name="T51" fmla="*/ 0 h 342"/>
                <a:gd name="T52" fmla="*/ 2147483647 w 312"/>
                <a:gd name="T53" fmla="*/ 0 h 342"/>
                <a:gd name="T54" fmla="*/ 2147483647 w 312"/>
                <a:gd name="T55" fmla="*/ 2147483647 h 342"/>
                <a:gd name="T56" fmla="*/ 2147483647 w 312"/>
                <a:gd name="T57" fmla="*/ 2147483647 h 342"/>
                <a:gd name="T58" fmla="*/ 2147483647 w 312"/>
                <a:gd name="T59" fmla="*/ 2147483647 h 342"/>
                <a:gd name="T60" fmla="*/ 2147483647 w 312"/>
                <a:gd name="T61" fmla="*/ 2147483647 h 342"/>
                <a:gd name="T62" fmla="*/ 2147483647 w 312"/>
                <a:gd name="T63" fmla="*/ 2147483647 h 342"/>
                <a:gd name="T64" fmla="*/ 2147483647 w 312"/>
                <a:gd name="T65" fmla="*/ 2147483647 h 342"/>
                <a:gd name="T66" fmla="*/ 2147483647 w 312"/>
                <a:gd name="T67" fmla="*/ 2147483647 h 342"/>
                <a:gd name="T68" fmla="*/ 2147483647 w 312"/>
                <a:gd name="T69" fmla="*/ 2147483647 h 342"/>
                <a:gd name="T70" fmla="*/ 2147483647 w 312"/>
                <a:gd name="T71" fmla="*/ 2147483647 h 342"/>
                <a:gd name="T72" fmla="*/ 2147483647 w 312"/>
                <a:gd name="T73" fmla="*/ 2147483647 h 342"/>
                <a:gd name="T74" fmla="*/ 2147483647 w 312"/>
                <a:gd name="T75" fmla="*/ 2147483647 h 342"/>
                <a:gd name="T76" fmla="*/ 2147483647 w 312"/>
                <a:gd name="T77" fmla="*/ 2147483647 h 342"/>
                <a:gd name="T78" fmla="*/ 0 w 312"/>
                <a:gd name="T79" fmla="*/ 2147483647 h 342"/>
                <a:gd name="T80" fmla="*/ 2147483647 w 312"/>
                <a:gd name="T81" fmla="*/ 2147483647 h 342"/>
                <a:gd name="T82" fmla="*/ 2147483647 w 312"/>
                <a:gd name="T83" fmla="*/ 2147483647 h 342"/>
                <a:gd name="T84" fmla="*/ 2147483647 w 312"/>
                <a:gd name="T85" fmla="*/ 2147483647 h 342"/>
                <a:gd name="T86" fmla="*/ 2147483647 w 312"/>
                <a:gd name="T87" fmla="*/ 2147483647 h 342"/>
                <a:gd name="T88" fmla="*/ 2147483647 w 312"/>
                <a:gd name="T89" fmla="*/ 2147483647 h 342"/>
                <a:gd name="T90" fmla="*/ 2147483647 w 312"/>
                <a:gd name="T91" fmla="*/ 2147483647 h 342"/>
                <a:gd name="T92" fmla="*/ 2147483647 w 312"/>
                <a:gd name="T93" fmla="*/ 2147483647 h 342"/>
                <a:gd name="T94" fmla="*/ 2147483647 w 312"/>
                <a:gd name="T95" fmla="*/ 2147483647 h 342"/>
                <a:gd name="T96" fmla="*/ 2147483647 w 312"/>
                <a:gd name="T97" fmla="*/ 2147483647 h 342"/>
                <a:gd name="T98" fmla="*/ 2147483647 w 312"/>
                <a:gd name="T99" fmla="*/ 2147483647 h 342"/>
                <a:gd name="T100" fmla="*/ 2147483647 w 312"/>
                <a:gd name="T101" fmla="*/ 2147483647 h 342"/>
                <a:gd name="T102" fmla="*/ 2147483647 w 312"/>
                <a:gd name="T103" fmla="*/ 2147483647 h 342"/>
                <a:gd name="T104" fmla="*/ 2147483647 w 312"/>
                <a:gd name="T105" fmla="*/ 2147483647 h 342"/>
                <a:gd name="T106" fmla="*/ 2147483647 w 312"/>
                <a:gd name="T107" fmla="*/ 2147483647 h 342"/>
                <a:gd name="T108" fmla="*/ 2147483647 w 312"/>
                <a:gd name="T109" fmla="*/ 2147483647 h 342"/>
                <a:gd name="T110" fmla="*/ 2147483647 w 312"/>
                <a:gd name="T111" fmla="*/ 2147483647 h 342"/>
                <a:gd name="T112" fmla="*/ 2147483647 w 312"/>
                <a:gd name="T113" fmla="*/ 2147483647 h 342"/>
                <a:gd name="T114" fmla="*/ 2147483647 w 312"/>
                <a:gd name="T115" fmla="*/ 2147483647 h 342"/>
                <a:gd name="T116" fmla="*/ 2147483647 w 312"/>
                <a:gd name="T117" fmla="*/ 2147483647 h 342"/>
                <a:gd name="T118" fmla="*/ 2147483647 w 312"/>
                <a:gd name="T119" fmla="*/ 2147483647 h 342"/>
                <a:gd name="T120" fmla="*/ 2147483647 w 312"/>
                <a:gd name="T121" fmla="*/ 2147483647 h 34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312"/>
                <a:gd name="T184" fmla="*/ 0 h 342"/>
                <a:gd name="T185" fmla="*/ 312 w 312"/>
                <a:gd name="T186" fmla="*/ 342 h 34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312" h="342">
                  <a:moveTo>
                    <a:pt x="312" y="252"/>
                  </a:moveTo>
                  <a:lnTo>
                    <a:pt x="312" y="240"/>
                  </a:lnTo>
                  <a:lnTo>
                    <a:pt x="282" y="210"/>
                  </a:lnTo>
                  <a:lnTo>
                    <a:pt x="282" y="180"/>
                  </a:lnTo>
                  <a:lnTo>
                    <a:pt x="246" y="186"/>
                  </a:lnTo>
                  <a:lnTo>
                    <a:pt x="246" y="174"/>
                  </a:lnTo>
                  <a:lnTo>
                    <a:pt x="228" y="174"/>
                  </a:lnTo>
                  <a:lnTo>
                    <a:pt x="222" y="168"/>
                  </a:lnTo>
                  <a:lnTo>
                    <a:pt x="228" y="156"/>
                  </a:lnTo>
                  <a:lnTo>
                    <a:pt x="240" y="150"/>
                  </a:lnTo>
                  <a:lnTo>
                    <a:pt x="246" y="132"/>
                  </a:lnTo>
                  <a:lnTo>
                    <a:pt x="246" y="108"/>
                  </a:lnTo>
                  <a:lnTo>
                    <a:pt x="228" y="72"/>
                  </a:lnTo>
                  <a:lnTo>
                    <a:pt x="222" y="72"/>
                  </a:lnTo>
                  <a:lnTo>
                    <a:pt x="216" y="78"/>
                  </a:lnTo>
                  <a:lnTo>
                    <a:pt x="210" y="90"/>
                  </a:lnTo>
                  <a:lnTo>
                    <a:pt x="210" y="102"/>
                  </a:lnTo>
                  <a:lnTo>
                    <a:pt x="198" y="114"/>
                  </a:lnTo>
                  <a:lnTo>
                    <a:pt x="192" y="114"/>
                  </a:lnTo>
                  <a:lnTo>
                    <a:pt x="180" y="102"/>
                  </a:lnTo>
                  <a:lnTo>
                    <a:pt x="180" y="96"/>
                  </a:lnTo>
                  <a:lnTo>
                    <a:pt x="168" y="96"/>
                  </a:lnTo>
                  <a:lnTo>
                    <a:pt x="168" y="36"/>
                  </a:lnTo>
                  <a:lnTo>
                    <a:pt x="162" y="18"/>
                  </a:lnTo>
                  <a:lnTo>
                    <a:pt x="150" y="6"/>
                  </a:lnTo>
                  <a:lnTo>
                    <a:pt x="138" y="0"/>
                  </a:lnTo>
                  <a:lnTo>
                    <a:pt x="132" y="0"/>
                  </a:lnTo>
                  <a:lnTo>
                    <a:pt x="126" y="6"/>
                  </a:lnTo>
                  <a:lnTo>
                    <a:pt x="126" y="18"/>
                  </a:lnTo>
                  <a:lnTo>
                    <a:pt x="102" y="12"/>
                  </a:lnTo>
                  <a:lnTo>
                    <a:pt x="108" y="36"/>
                  </a:lnTo>
                  <a:lnTo>
                    <a:pt x="84" y="42"/>
                  </a:lnTo>
                  <a:lnTo>
                    <a:pt x="84" y="60"/>
                  </a:lnTo>
                  <a:lnTo>
                    <a:pt x="78" y="72"/>
                  </a:lnTo>
                  <a:lnTo>
                    <a:pt x="66" y="78"/>
                  </a:lnTo>
                  <a:lnTo>
                    <a:pt x="54" y="90"/>
                  </a:lnTo>
                  <a:lnTo>
                    <a:pt x="42" y="96"/>
                  </a:lnTo>
                  <a:lnTo>
                    <a:pt x="24" y="114"/>
                  </a:lnTo>
                  <a:lnTo>
                    <a:pt x="24" y="150"/>
                  </a:lnTo>
                  <a:lnTo>
                    <a:pt x="0" y="126"/>
                  </a:lnTo>
                  <a:lnTo>
                    <a:pt x="36" y="162"/>
                  </a:lnTo>
                  <a:lnTo>
                    <a:pt x="60" y="162"/>
                  </a:lnTo>
                  <a:lnTo>
                    <a:pt x="72" y="192"/>
                  </a:lnTo>
                  <a:lnTo>
                    <a:pt x="102" y="192"/>
                  </a:lnTo>
                  <a:lnTo>
                    <a:pt x="108" y="198"/>
                  </a:lnTo>
                  <a:lnTo>
                    <a:pt x="120" y="222"/>
                  </a:lnTo>
                  <a:lnTo>
                    <a:pt x="132" y="240"/>
                  </a:lnTo>
                  <a:lnTo>
                    <a:pt x="150" y="252"/>
                  </a:lnTo>
                  <a:lnTo>
                    <a:pt x="162" y="270"/>
                  </a:lnTo>
                  <a:lnTo>
                    <a:pt x="180" y="282"/>
                  </a:lnTo>
                  <a:lnTo>
                    <a:pt x="198" y="288"/>
                  </a:lnTo>
                  <a:lnTo>
                    <a:pt x="210" y="294"/>
                  </a:lnTo>
                  <a:lnTo>
                    <a:pt x="228" y="300"/>
                  </a:lnTo>
                  <a:lnTo>
                    <a:pt x="258" y="330"/>
                  </a:lnTo>
                  <a:lnTo>
                    <a:pt x="294" y="342"/>
                  </a:lnTo>
                  <a:lnTo>
                    <a:pt x="300" y="342"/>
                  </a:lnTo>
                  <a:lnTo>
                    <a:pt x="300" y="294"/>
                  </a:lnTo>
                  <a:lnTo>
                    <a:pt x="306" y="288"/>
                  </a:lnTo>
                  <a:lnTo>
                    <a:pt x="306" y="276"/>
                  </a:lnTo>
                  <a:lnTo>
                    <a:pt x="312" y="264"/>
                  </a:lnTo>
                  <a:lnTo>
                    <a:pt x="312" y="25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37" name="Lesotho" descr="© INSCALE GmbH, 05.05.2010&#10;http://www.presentationload.com/">
              <a:extLst>
                <a:ext uri="{FF2B5EF4-FFF2-40B4-BE49-F238E27FC236}">
                  <a16:creationId xmlns:a16="http://schemas.microsoft.com/office/drawing/2014/main" id="{EC3EA8C5-7A96-4819-83FE-E67B87703C5E}"/>
                </a:ext>
              </a:extLst>
            </p:cNvPr>
            <p:cNvSpPr>
              <a:spLocks/>
            </p:cNvSpPr>
            <p:nvPr/>
          </p:nvSpPr>
          <p:spPr bwMode="gray">
            <a:xfrm>
              <a:off x="6378792" y="5557080"/>
              <a:ext cx="74616" cy="73001"/>
            </a:xfrm>
            <a:custGeom>
              <a:avLst/>
              <a:gdLst>
                <a:gd name="T0" fmla="*/ 0 w 168"/>
                <a:gd name="T1" fmla="*/ 2147483647 h 162"/>
                <a:gd name="T2" fmla="*/ 2147483647 w 168"/>
                <a:gd name="T3" fmla="*/ 2147483647 h 162"/>
                <a:gd name="T4" fmla="*/ 2147483647 w 168"/>
                <a:gd name="T5" fmla="*/ 2147483647 h 162"/>
                <a:gd name="T6" fmla="*/ 2147483647 w 168"/>
                <a:gd name="T7" fmla="*/ 2147483647 h 162"/>
                <a:gd name="T8" fmla="*/ 2147483647 w 168"/>
                <a:gd name="T9" fmla="*/ 2147483647 h 162"/>
                <a:gd name="T10" fmla="*/ 2147483647 w 168"/>
                <a:gd name="T11" fmla="*/ 2147483647 h 162"/>
                <a:gd name="T12" fmla="*/ 2147483647 w 168"/>
                <a:gd name="T13" fmla="*/ 2147483647 h 162"/>
                <a:gd name="T14" fmla="*/ 2147483647 w 168"/>
                <a:gd name="T15" fmla="*/ 2147483647 h 162"/>
                <a:gd name="T16" fmla="*/ 2147483647 w 168"/>
                <a:gd name="T17" fmla="*/ 2147483647 h 162"/>
                <a:gd name="T18" fmla="*/ 2147483647 w 168"/>
                <a:gd name="T19" fmla="*/ 2147483647 h 162"/>
                <a:gd name="T20" fmla="*/ 2147483647 w 168"/>
                <a:gd name="T21" fmla="*/ 2147483647 h 162"/>
                <a:gd name="T22" fmla="*/ 2147483647 w 168"/>
                <a:gd name="T23" fmla="*/ 2147483647 h 162"/>
                <a:gd name="T24" fmla="*/ 2147483647 w 168"/>
                <a:gd name="T25" fmla="*/ 2147483647 h 162"/>
                <a:gd name="T26" fmla="*/ 2147483647 w 168"/>
                <a:gd name="T27" fmla="*/ 2147483647 h 162"/>
                <a:gd name="T28" fmla="*/ 2147483647 w 168"/>
                <a:gd name="T29" fmla="*/ 2147483647 h 162"/>
                <a:gd name="T30" fmla="*/ 2147483647 w 168"/>
                <a:gd name="T31" fmla="*/ 2147483647 h 162"/>
                <a:gd name="T32" fmla="*/ 2147483647 w 168"/>
                <a:gd name="T33" fmla="*/ 2147483647 h 162"/>
                <a:gd name="T34" fmla="*/ 2147483647 w 168"/>
                <a:gd name="T35" fmla="*/ 2147483647 h 162"/>
                <a:gd name="T36" fmla="*/ 2147483647 w 168"/>
                <a:gd name="T37" fmla="*/ 2147483647 h 162"/>
                <a:gd name="T38" fmla="*/ 2147483647 w 168"/>
                <a:gd name="T39" fmla="*/ 2147483647 h 162"/>
                <a:gd name="T40" fmla="*/ 2147483647 w 168"/>
                <a:gd name="T41" fmla="*/ 2147483647 h 162"/>
                <a:gd name="T42" fmla="*/ 2147483647 w 168"/>
                <a:gd name="T43" fmla="*/ 0 h 162"/>
                <a:gd name="T44" fmla="*/ 2147483647 w 168"/>
                <a:gd name="T45" fmla="*/ 0 h 162"/>
                <a:gd name="T46" fmla="*/ 2147483647 w 168"/>
                <a:gd name="T47" fmla="*/ 2147483647 h 162"/>
                <a:gd name="T48" fmla="*/ 2147483647 w 168"/>
                <a:gd name="T49" fmla="*/ 2147483647 h 162"/>
                <a:gd name="T50" fmla="*/ 2147483647 w 168"/>
                <a:gd name="T51" fmla="*/ 2147483647 h 162"/>
                <a:gd name="T52" fmla="*/ 2147483647 w 168"/>
                <a:gd name="T53" fmla="*/ 2147483647 h 162"/>
                <a:gd name="T54" fmla="*/ 2147483647 w 168"/>
                <a:gd name="T55" fmla="*/ 2147483647 h 162"/>
                <a:gd name="T56" fmla="*/ 2147483647 w 168"/>
                <a:gd name="T57" fmla="*/ 2147483647 h 162"/>
                <a:gd name="T58" fmla="*/ 2147483647 w 168"/>
                <a:gd name="T59" fmla="*/ 2147483647 h 162"/>
                <a:gd name="T60" fmla="*/ 0 w 168"/>
                <a:gd name="T61" fmla="*/ 2147483647 h 162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68"/>
                <a:gd name="T94" fmla="*/ 0 h 162"/>
                <a:gd name="T95" fmla="*/ 168 w 168"/>
                <a:gd name="T96" fmla="*/ 162 h 162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68" h="162">
                  <a:moveTo>
                    <a:pt x="0" y="78"/>
                  </a:moveTo>
                  <a:lnTo>
                    <a:pt x="24" y="114"/>
                  </a:lnTo>
                  <a:lnTo>
                    <a:pt x="24" y="132"/>
                  </a:lnTo>
                  <a:lnTo>
                    <a:pt x="54" y="162"/>
                  </a:lnTo>
                  <a:lnTo>
                    <a:pt x="72" y="162"/>
                  </a:lnTo>
                  <a:lnTo>
                    <a:pt x="72" y="150"/>
                  </a:lnTo>
                  <a:lnTo>
                    <a:pt x="78" y="144"/>
                  </a:lnTo>
                  <a:lnTo>
                    <a:pt x="84" y="132"/>
                  </a:lnTo>
                  <a:lnTo>
                    <a:pt x="90" y="126"/>
                  </a:lnTo>
                  <a:lnTo>
                    <a:pt x="102" y="120"/>
                  </a:lnTo>
                  <a:lnTo>
                    <a:pt x="120" y="120"/>
                  </a:lnTo>
                  <a:lnTo>
                    <a:pt x="132" y="114"/>
                  </a:lnTo>
                  <a:lnTo>
                    <a:pt x="138" y="108"/>
                  </a:lnTo>
                  <a:lnTo>
                    <a:pt x="150" y="102"/>
                  </a:lnTo>
                  <a:lnTo>
                    <a:pt x="144" y="84"/>
                  </a:lnTo>
                  <a:lnTo>
                    <a:pt x="168" y="66"/>
                  </a:lnTo>
                  <a:lnTo>
                    <a:pt x="162" y="42"/>
                  </a:lnTo>
                  <a:lnTo>
                    <a:pt x="150" y="36"/>
                  </a:lnTo>
                  <a:lnTo>
                    <a:pt x="144" y="24"/>
                  </a:lnTo>
                  <a:lnTo>
                    <a:pt x="138" y="18"/>
                  </a:lnTo>
                  <a:lnTo>
                    <a:pt x="132" y="6"/>
                  </a:lnTo>
                  <a:lnTo>
                    <a:pt x="126" y="0"/>
                  </a:lnTo>
                  <a:lnTo>
                    <a:pt x="90" y="0"/>
                  </a:lnTo>
                  <a:lnTo>
                    <a:pt x="78" y="6"/>
                  </a:lnTo>
                  <a:lnTo>
                    <a:pt x="78" y="18"/>
                  </a:lnTo>
                  <a:lnTo>
                    <a:pt x="54" y="18"/>
                  </a:lnTo>
                  <a:lnTo>
                    <a:pt x="48" y="24"/>
                  </a:lnTo>
                  <a:lnTo>
                    <a:pt x="48" y="42"/>
                  </a:lnTo>
                  <a:lnTo>
                    <a:pt x="30" y="60"/>
                  </a:lnTo>
                  <a:lnTo>
                    <a:pt x="24" y="78"/>
                  </a:lnTo>
                  <a:lnTo>
                    <a:pt x="0" y="78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38" name="Kyrgyzstan" descr="© INSCALE GmbH, 05.05.2010&#10;http://www.presentationload.com/">
              <a:extLst>
                <a:ext uri="{FF2B5EF4-FFF2-40B4-BE49-F238E27FC236}">
                  <a16:creationId xmlns:a16="http://schemas.microsoft.com/office/drawing/2014/main" id="{731B6BAB-8142-4777-8D6A-7FA98EB96440}"/>
                </a:ext>
              </a:extLst>
            </p:cNvPr>
            <p:cNvSpPr>
              <a:spLocks/>
            </p:cNvSpPr>
            <p:nvPr/>
          </p:nvSpPr>
          <p:spPr bwMode="gray">
            <a:xfrm>
              <a:off x="7588520" y="2960784"/>
              <a:ext cx="296876" cy="139654"/>
            </a:xfrm>
            <a:custGeom>
              <a:avLst/>
              <a:gdLst>
                <a:gd name="T0" fmla="*/ 2147483647 w 672"/>
                <a:gd name="T1" fmla="*/ 2147483647 h 312"/>
                <a:gd name="T2" fmla="*/ 2147483647 w 672"/>
                <a:gd name="T3" fmla="*/ 2147483647 h 312"/>
                <a:gd name="T4" fmla="*/ 2147483647 w 672"/>
                <a:gd name="T5" fmla="*/ 2147483647 h 312"/>
                <a:gd name="T6" fmla="*/ 2147483647 w 672"/>
                <a:gd name="T7" fmla="*/ 2147483647 h 312"/>
                <a:gd name="T8" fmla="*/ 2147483647 w 672"/>
                <a:gd name="T9" fmla="*/ 2147483647 h 312"/>
                <a:gd name="T10" fmla="*/ 2147483647 w 672"/>
                <a:gd name="T11" fmla="*/ 2147483647 h 312"/>
                <a:gd name="T12" fmla="*/ 2147483647 w 672"/>
                <a:gd name="T13" fmla="*/ 2147483647 h 312"/>
                <a:gd name="T14" fmla="*/ 2147483647 w 672"/>
                <a:gd name="T15" fmla="*/ 2147483647 h 312"/>
                <a:gd name="T16" fmla="*/ 2147483647 w 672"/>
                <a:gd name="T17" fmla="*/ 2147483647 h 312"/>
                <a:gd name="T18" fmla="*/ 2147483647 w 672"/>
                <a:gd name="T19" fmla="*/ 2147483647 h 312"/>
                <a:gd name="T20" fmla="*/ 2147483647 w 672"/>
                <a:gd name="T21" fmla="*/ 2147483647 h 312"/>
                <a:gd name="T22" fmla="*/ 2147483647 w 672"/>
                <a:gd name="T23" fmla="*/ 2147483647 h 312"/>
                <a:gd name="T24" fmla="*/ 0 w 672"/>
                <a:gd name="T25" fmla="*/ 2147483647 h 312"/>
                <a:gd name="T26" fmla="*/ 2147483647 w 672"/>
                <a:gd name="T27" fmla="*/ 2147483647 h 312"/>
                <a:gd name="T28" fmla="*/ 2147483647 w 672"/>
                <a:gd name="T29" fmla="*/ 2147483647 h 312"/>
                <a:gd name="T30" fmla="*/ 2147483647 w 672"/>
                <a:gd name="T31" fmla="*/ 2147483647 h 312"/>
                <a:gd name="T32" fmla="*/ 2147483647 w 672"/>
                <a:gd name="T33" fmla="*/ 2147483647 h 312"/>
                <a:gd name="T34" fmla="*/ 2147483647 w 672"/>
                <a:gd name="T35" fmla="*/ 2147483647 h 312"/>
                <a:gd name="T36" fmla="*/ 2147483647 w 672"/>
                <a:gd name="T37" fmla="*/ 2147483647 h 312"/>
                <a:gd name="T38" fmla="*/ 2147483647 w 672"/>
                <a:gd name="T39" fmla="*/ 2147483647 h 312"/>
                <a:gd name="T40" fmla="*/ 2147483647 w 672"/>
                <a:gd name="T41" fmla="*/ 2147483647 h 312"/>
                <a:gd name="T42" fmla="*/ 2147483647 w 672"/>
                <a:gd name="T43" fmla="*/ 2147483647 h 312"/>
                <a:gd name="T44" fmla="*/ 2147483647 w 672"/>
                <a:gd name="T45" fmla="*/ 2147483647 h 312"/>
                <a:gd name="T46" fmla="*/ 2147483647 w 672"/>
                <a:gd name="T47" fmla="*/ 2147483647 h 312"/>
                <a:gd name="T48" fmla="*/ 2147483647 w 672"/>
                <a:gd name="T49" fmla="*/ 2147483647 h 312"/>
                <a:gd name="T50" fmla="*/ 2147483647 w 672"/>
                <a:gd name="T51" fmla="*/ 2147483647 h 312"/>
                <a:gd name="T52" fmla="*/ 2147483647 w 672"/>
                <a:gd name="T53" fmla="*/ 2147483647 h 312"/>
                <a:gd name="T54" fmla="*/ 2147483647 w 672"/>
                <a:gd name="T55" fmla="*/ 2147483647 h 312"/>
                <a:gd name="T56" fmla="*/ 2147483647 w 672"/>
                <a:gd name="T57" fmla="*/ 2147483647 h 312"/>
                <a:gd name="T58" fmla="*/ 2147483647 w 672"/>
                <a:gd name="T59" fmla="*/ 2147483647 h 312"/>
                <a:gd name="T60" fmla="*/ 2147483647 w 672"/>
                <a:gd name="T61" fmla="*/ 2147483647 h 312"/>
                <a:gd name="T62" fmla="*/ 2147483647 w 672"/>
                <a:gd name="T63" fmla="*/ 2147483647 h 312"/>
                <a:gd name="T64" fmla="*/ 2147483647 w 672"/>
                <a:gd name="T65" fmla="*/ 2147483647 h 312"/>
                <a:gd name="T66" fmla="*/ 2147483647 w 672"/>
                <a:gd name="T67" fmla="*/ 2147483647 h 312"/>
                <a:gd name="T68" fmla="*/ 2147483647 w 672"/>
                <a:gd name="T69" fmla="*/ 2147483647 h 312"/>
                <a:gd name="T70" fmla="*/ 2147483647 w 672"/>
                <a:gd name="T71" fmla="*/ 2147483647 h 312"/>
                <a:gd name="T72" fmla="*/ 2147483647 w 672"/>
                <a:gd name="T73" fmla="*/ 2147483647 h 312"/>
                <a:gd name="T74" fmla="*/ 2147483647 w 672"/>
                <a:gd name="T75" fmla="*/ 2147483647 h 312"/>
                <a:gd name="T76" fmla="*/ 2147483647 w 672"/>
                <a:gd name="T77" fmla="*/ 0 h 312"/>
                <a:gd name="T78" fmla="*/ 2147483647 w 672"/>
                <a:gd name="T79" fmla="*/ 2147483647 h 312"/>
                <a:gd name="T80" fmla="*/ 2147483647 w 672"/>
                <a:gd name="T81" fmla="*/ 2147483647 h 312"/>
                <a:gd name="T82" fmla="*/ 2147483647 w 672"/>
                <a:gd name="T83" fmla="*/ 2147483647 h 312"/>
                <a:gd name="T84" fmla="*/ 2147483647 w 672"/>
                <a:gd name="T85" fmla="*/ 2147483647 h 312"/>
                <a:gd name="T86" fmla="*/ 2147483647 w 672"/>
                <a:gd name="T87" fmla="*/ 2147483647 h 312"/>
                <a:gd name="T88" fmla="*/ 2147483647 w 672"/>
                <a:gd name="T89" fmla="*/ 2147483647 h 312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672"/>
                <a:gd name="T136" fmla="*/ 0 h 312"/>
                <a:gd name="T137" fmla="*/ 672 w 672"/>
                <a:gd name="T138" fmla="*/ 312 h 312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672" h="312">
                  <a:moveTo>
                    <a:pt x="36" y="132"/>
                  </a:moveTo>
                  <a:lnTo>
                    <a:pt x="66" y="144"/>
                  </a:lnTo>
                  <a:lnTo>
                    <a:pt x="78" y="156"/>
                  </a:lnTo>
                  <a:lnTo>
                    <a:pt x="114" y="156"/>
                  </a:lnTo>
                  <a:lnTo>
                    <a:pt x="114" y="144"/>
                  </a:lnTo>
                  <a:lnTo>
                    <a:pt x="126" y="144"/>
                  </a:lnTo>
                  <a:lnTo>
                    <a:pt x="126" y="132"/>
                  </a:lnTo>
                  <a:lnTo>
                    <a:pt x="144" y="156"/>
                  </a:lnTo>
                  <a:lnTo>
                    <a:pt x="162" y="156"/>
                  </a:lnTo>
                  <a:lnTo>
                    <a:pt x="168" y="174"/>
                  </a:lnTo>
                  <a:lnTo>
                    <a:pt x="192" y="174"/>
                  </a:lnTo>
                  <a:lnTo>
                    <a:pt x="198" y="186"/>
                  </a:lnTo>
                  <a:lnTo>
                    <a:pt x="204" y="186"/>
                  </a:lnTo>
                  <a:lnTo>
                    <a:pt x="216" y="180"/>
                  </a:lnTo>
                  <a:lnTo>
                    <a:pt x="228" y="180"/>
                  </a:lnTo>
                  <a:lnTo>
                    <a:pt x="228" y="192"/>
                  </a:lnTo>
                  <a:lnTo>
                    <a:pt x="216" y="204"/>
                  </a:lnTo>
                  <a:lnTo>
                    <a:pt x="204" y="210"/>
                  </a:lnTo>
                  <a:lnTo>
                    <a:pt x="192" y="210"/>
                  </a:lnTo>
                  <a:lnTo>
                    <a:pt x="192" y="216"/>
                  </a:lnTo>
                  <a:lnTo>
                    <a:pt x="174" y="222"/>
                  </a:lnTo>
                  <a:lnTo>
                    <a:pt x="156" y="240"/>
                  </a:lnTo>
                  <a:lnTo>
                    <a:pt x="150" y="240"/>
                  </a:lnTo>
                  <a:lnTo>
                    <a:pt x="144" y="234"/>
                  </a:lnTo>
                  <a:lnTo>
                    <a:pt x="138" y="234"/>
                  </a:lnTo>
                  <a:lnTo>
                    <a:pt x="132" y="228"/>
                  </a:lnTo>
                  <a:lnTo>
                    <a:pt x="114" y="228"/>
                  </a:lnTo>
                  <a:lnTo>
                    <a:pt x="102" y="234"/>
                  </a:lnTo>
                  <a:lnTo>
                    <a:pt x="96" y="234"/>
                  </a:lnTo>
                  <a:lnTo>
                    <a:pt x="96" y="246"/>
                  </a:lnTo>
                  <a:lnTo>
                    <a:pt x="90" y="252"/>
                  </a:lnTo>
                  <a:lnTo>
                    <a:pt x="84" y="252"/>
                  </a:lnTo>
                  <a:lnTo>
                    <a:pt x="72" y="246"/>
                  </a:lnTo>
                  <a:lnTo>
                    <a:pt x="36" y="234"/>
                  </a:lnTo>
                  <a:lnTo>
                    <a:pt x="24" y="234"/>
                  </a:lnTo>
                  <a:lnTo>
                    <a:pt x="18" y="240"/>
                  </a:lnTo>
                  <a:lnTo>
                    <a:pt x="18" y="252"/>
                  </a:lnTo>
                  <a:lnTo>
                    <a:pt x="12" y="258"/>
                  </a:lnTo>
                  <a:lnTo>
                    <a:pt x="0" y="264"/>
                  </a:lnTo>
                  <a:lnTo>
                    <a:pt x="0" y="276"/>
                  </a:lnTo>
                  <a:lnTo>
                    <a:pt x="6" y="282"/>
                  </a:lnTo>
                  <a:lnTo>
                    <a:pt x="6" y="288"/>
                  </a:lnTo>
                  <a:lnTo>
                    <a:pt x="12" y="294"/>
                  </a:lnTo>
                  <a:lnTo>
                    <a:pt x="24" y="288"/>
                  </a:lnTo>
                  <a:lnTo>
                    <a:pt x="36" y="288"/>
                  </a:lnTo>
                  <a:lnTo>
                    <a:pt x="42" y="282"/>
                  </a:lnTo>
                  <a:lnTo>
                    <a:pt x="60" y="282"/>
                  </a:lnTo>
                  <a:lnTo>
                    <a:pt x="72" y="288"/>
                  </a:lnTo>
                  <a:lnTo>
                    <a:pt x="96" y="288"/>
                  </a:lnTo>
                  <a:lnTo>
                    <a:pt x="108" y="300"/>
                  </a:lnTo>
                  <a:lnTo>
                    <a:pt x="126" y="300"/>
                  </a:lnTo>
                  <a:lnTo>
                    <a:pt x="132" y="294"/>
                  </a:lnTo>
                  <a:lnTo>
                    <a:pt x="144" y="288"/>
                  </a:lnTo>
                  <a:lnTo>
                    <a:pt x="150" y="282"/>
                  </a:lnTo>
                  <a:lnTo>
                    <a:pt x="180" y="312"/>
                  </a:lnTo>
                  <a:lnTo>
                    <a:pt x="192" y="306"/>
                  </a:lnTo>
                  <a:lnTo>
                    <a:pt x="198" y="306"/>
                  </a:lnTo>
                  <a:lnTo>
                    <a:pt x="198" y="312"/>
                  </a:lnTo>
                  <a:lnTo>
                    <a:pt x="210" y="312"/>
                  </a:lnTo>
                  <a:lnTo>
                    <a:pt x="222" y="306"/>
                  </a:lnTo>
                  <a:lnTo>
                    <a:pt x="228" y="300"/>
                  </a:lnTo>
                  <a:lnTo>
                    <a:pt x="270" y="300"/>
                  </a:lnTo>
                  <a:lnTo>
                    <a:pt x="282" y="288"/>
                  </a:lnTo>
                  <a:lnTo>
                    <a:pt x="300" y="294"/>
                  </a:lnTo>
                  <a:lnTo>
                    <a:pt x="318" y="294"/>
                  </a:lnTo>
                  <a:lnTo>
                    <a:pt x="318" y="282"/>
                  </a:lnTo>
                  <a:lnTo>
                    <a:pt x="312" y="270"/>
                  </a:lnTo>
                  <a:lnTo>
                    <a:pt x="300" y="264"/>
                  </a:lnTo>
                  <a:lnTo>
                    <a:pt x="300" y="258"/>
                  </a:lnTo>
                  <a:lnTo>
                    <a:pt x="306" y="252"/>
                  </a:lnTo>
                  <a:lnTo>
                    <a:pt x="318" y="246"/>
                  </a:lnTo>
                  <a:lnTo>
                    <a:pt x="330" y="246"/>
                  </a:lnTo>
                  <a:lnTo>
                    <a:pt x="336" y="240"/>
                  </a:lnTo>
                  <a:lnTo>
                    <a:pt x="348" y="234"/>
                  </a:lnTo>
                  <a:lnTo>
                    <a:pt x="348" y="216"/>
                  </a:lnTo>
                  <a:lnTo>
                    <a:pt x="372" y="216"/>
                  </a:lnTo>
                  <a:lnTo>
                    <a:pt x="384" y="204"/>
                  </a:lnTo>
                  <a:lnTo>
                    <a:pt x="396" y="204"/>
                  </a:lnTo>
                  <a:lnTo>
                    <a:pt x="402" y="210"/>
                  </a:lnTo>
                  <a:lnTo>
                    <a:pt x="408" y="222"/>
                  </a:lnTo>
                  <a:lnTo>
                    <a:pt x="414" y="228"/>
                  </a:lnTo>
                  <a:lnTo>
                    <a:pt x="426" y="222"/>
                  </a:lnTo>
                  <a:lnTo>
                    <a:pt x="456" y="228"/>
                  </a:lnTo>
                  <a:lnTo>
                    <a:pt x="462" y="222"/>
                  </a:lnTo>
                  <a:lnTo>
                    <a:pt x="462" y="198"/>
                  </a:lnTo>
                  <a:lnTo>
                    <a:pt x="468" y="186"/>
                  </a:lnTo>
                  <a:lnTo>
                    <a:pt x="486" y="168"/>
                  </a:lnTo>
                  <a:lnTo>
                    <a:pt x="516" y="168"/>
                  </a:lnTo>
                  <a:lnTo>
                    <a:pt x="534" y="174"/>
                  </a:lnTo>
                  <a:lnTo>
                    <a:pt x="552" y="174"/>
                  </a:lnTo>
                  <a:lnTo>
                    <a:pt x="558" y="168"/>
                  </a:lnTo>
                  <a:lnTo>
                    <a:pt x="564" y="156"/>
                  </a:lnTo>
                  <a:lnTo>
                    <a:pt x="564" y="138"/>
                  </a:lnTo>
                  <a:lnTo>
                    <a:pt x="570" y="132"/>
                  </a:lnTo>
                  <a:lnTo>
                    <a:pt x="582" y="126"/>
                  </a:lnTo>
                  <a:lnTo>
                    <a:pt x="594" y="114"/>
                  </a:lnTo>
                  <a:lnTo>
                    <a:pt x="642" y="96"/>
                  </a:lnTo>
                  <a:lnTo>
                    <a:pt x="666" y="96"/>
                  </a:lnTo>
                  <a:lnTo>
                    <a:pt x="672" y="90"/>
                  </a:lnTo>
                  <a:lnTo>
                    <a:pt x="672" y="78"/>
                  </a:lnTo>
                  <a:lnTo>
                    <a:pt x="660" y="66"/>
                  </a:lnTo>
                  <a:lnTo>
                    <a:pt x="642" y="60"/>
                  </a:lnTo>
                  <a:lnTo>
                    <a:pt x="600" y="60"/>
                  </a:lnTo>
                  <a:lnTo>
                    <a:pt x="576" y="30"/>
                  </a:lnTo>
                  <a:lnTo>
                    <a:pt x="558" y="30"/>
                  </a:lnTo>
                  <a:lnTo>
                    <a:pt x="546" y="18"/>
                  </a:lnTo>
                  <a:lnTo>
                    <a:pt x="498" y="24"/>
                  </a:lnTo>
                  <a:lnTo>
                    <a:pt x="486" y="24"/>
                  </a:lnTo>
                  <a:lnTo>
                    <a:pt x="474" y="18"/>
                  </a:lnTo>
                  <a:lnTo>
                    <a:pt x="354" y="18"/>
                  </a:lnTo>
                  <a:lnTo>
                    <a:pt x="336" y="24"/>
                  </a:lnTo>
                  <a:lnTo>
                    <a:pt x="318" y="24"/>
                  </a:lnTo>
                  <a:lnTo>
                    <a:pt x="306" y="18"/>
                  </a:lnTo>
                  <a:lnTo>
                    <a:pt x="282" y="18"/>
                  </a:lnTo>
                  <a:lnTo>
                    <a:pt x="276" y="6"/>
                  </a:lnTo>
                  <a:lnTo>
                    <a:pt x="264" y="0"/>
                  </a:lnTo>
                  <a:lnTo>
                    <a:pt x="222" y="0"/>
                  </a:lnTo>
                  <a:lnTo>
                    <a:pt x="216" y="6"/>
                  </a:lnTo>
                  <a:lnTo>
                    <a:pt x="216" y="36"/>
                  </a:lnTo>
                  <a:lnTo>
                    <a:pt x="222" y="48"/>
                  </a:lnTo>
                  <a:lnTo>
                    <a:pt x="222" y="60"/>
                  </a:lnTo>
                  <a:lnTo>
                    <a:pt x="204" y="54"/>
                  </a:lnTo>
                  <a:lnTo>
                    <a:pt x="174" y="54"/>
                  </a:lnTo>
                  <a:lnTo>
                    <a:pt x="138" y="36"/>
                  </a:lnTo>
                  <a:lnTo>
                    <a:pt x="120" y="30"/>
                  </a:lnTo>
                  <a:lnTo>
                    <a:pt x="108" y="24"/>
                  </a:lnTo>
                  <a:lnTo>
                    <a:pt x="78" y="24"/>
                  </a:lnTo>
                  <a:lnTo>
                    <a:pt x="60" y="42"/>
                  </a:lnTo>
                  <a:lnTo>
                    <a:pt x="54" y="54"/>
                  </a:lnTo>
                  <a:lnTo>
                    <a:pt x="54" y="72"/>
                  </a:lnTo>
                  <a:lnTo>
                    <a:pt x="72" y="72"/>
                  </a:lnTo>
                  <a:lnTo>
                    <a:pt x="78" y="78"/>
                  </a:lnTo>
                  <a:lnTo>
                    <a:pt x="84" y="78"/>
                  </a:lnTo>
                  <a:lnTo>
                    <a:pt x="84" y="84"/>
                  </a:lnTo>
                  <a:lnTo>
                    <a:pt x="36" y="13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39" name="Korea, North" descr="© INSCALE GmbH, 05.05.2010&#10;http://www.presentationload.com/">
              <a:extLst>
                <a:ext uri="{FF2B5EF4-FFF2-40B4-BE49-F238E27FC236}">
                  <a16:creationId xmlns:a16="http://schemas.microsoft.com/office/drawing/2014/main" id="{1C89CF1F-6923-485D-9157-14081C09BF15}"/>
                </a:ext>
              </a:extLst>
            </p:cNvPr>
            <p:cNvSpPr>
              <a:spLocks/>
            </p:cNvSpPr>
            <p:nvPr/>
          </p:nvSpPr>
          <p:spPr bwMode="gray">
            <a:xfrm>
              <a:off x="9187203" y="2968719"/>
              <a:ext cx="144468" cy="188851"/>
            </a:xfrm>
            <a:custGeom>
              <a:avLst/>
              <a:gdLst>
                <a:gd name="T0" fmla="*/ 2147483647 w 330"/>
                <a:gd name="T1" fmla="*/ 0 h 420"/>
                <a:gd name="T2" fmla="*/ 2147483647 w 330"/>
                <a:gd name="T3" fmla="*/ 2147483647 h 420"/>
                <a:gd name="T4" fmla="*/ 2147483647 w 330"/>
                <a:gd name="T5" fmla="*/ 2147483647 h 420"/>
                <a:gd name="T6" fmla="*/ 2147483647 w 330"/>
                <a:gd name="T7" fmla="*/ 2147483647 h 420"/>
                <a:gd name="T8" fmla="*/ 2147483647 w 330"/>
                <a:gd name="T9" fmla="*/ 2147483647 h 420"/>
                <a:gd name="T10" fmla="*/ 2147483647 w 330"/>
                <a:gd name="T11" fmla="*/ 2147483647 h 420"/>
                <a:gd name="T12" fmla="*/ 2147483647 w 330"/>
                <a:gd name="T13" fmla="*/ 2147483647 h 420"/>
                <a:gd name="T14" fmla="*/ 2147483647 w 330"/>
                <a:gd name="T15" fmla="*/ 2147483647 h 420"/>
                <a:gd name="T16" fmla="*/ 2147483647 w 330"/>
                <a:gd name="T17" fmla="*/ 2147483647 h 420"/>
                <a:gd name="T18" fmla="*/ 2147483647 w 330"/>
                <a:gd name="T19" fmla="*/ 2147483647 h 420"/>
                <a:gd name="T20" fmla="*/ 2147483647 w 330"/>
                <a:gd name="T21" fmla="*/ 2147483647 h 420"/>
                <a:gd name="T22" fmla="*/ 2147483647 w 330"/>
                <a:gd name="T23" fmla="*/ 2147483647 h 420"/>
                <a:gd name="T24" fmla="*/ 2147483647 w 330"/>
                <a:gd name="T25" fmla="*/ 2147483647 h 420"/>
                <a:gd name="T26" fmla="*/ 2147483647 w 330"/>
                <a:gd name="T27" fmla="*/ 2147483647 h 420"/>
                <a:gd name="T28" fmla="*/ 2147483647 w 330"/>
                <a:gd name="T29" fmla="*/ 2147483647 h 420"/>
                <a:gd name="T30" fmla="*/ 2147483647 w 330"/>
                <a:gd name="T31" fmla="*/ 2147483647 h 420"/>
                <a:gd name="T32" fmla="*/ 2147483647 w 330"/>
                <a:gd name="T33" fmla="*/ 2147483647 h 420"/>
                <a:gd name="T34" fmla="*/ 2147483647 w 330"/>
                <a:gd name="T35" fmla="*/ 2147483647 h 420"/>
                <a:gd name="T36" fmla="*/ 2147483647 w 330"/>
                <a:gd name="T37" fmla="*/ 2147483647 h 420"/>
                <a:gd name="T38" fmla="*/ 2147483647 w 330"/>
                <a:gd name="T39" fmla="*/ 2147483647 h 420"/>
                <a:gd name="T40" fmla="*/ 2147483647 w 330"/>
                <a:gd name="T41" fmla="*/ 2147483647 h 420"/>
                <a:gd name="T42" fmla="*/ 2147483647 w 330"/>
                <a:gd name="T43" fmla="*/ 2147483647 h 420"/>
                <a:gd name="T44" fmla="*/ 2147483647 w 330"/>
                <a:gd name="T45" fmla="*/ 2147483647 h 420"/>
                <a:gd name="T46" fmla="*/ 2147483647 w 330"/>
                <a:gd name="T47" fmla="*/ 2147483647 h 420"/>
                <a:gd name="T48" fmla="*/ 2147483647 w 330"/>
                <a:gd name="T49" fmla="*/ 2147483647 h 420"/>
                <a:gd name="T50" fmla="*/ 2147483647 w 330"/>
                <a:gd name="T51" fmla="*/ 2147483647 h 420"/>
                <a:gd name="T52" fmla="*/ 2147483647 w 330"/>
                <a:gd name="T53" fmla="*/ 2147483647 h 420"/>
                <a:gd name="T54" fmla="*/ 2147483647 w 330"/>
                <a:gd name="T55" fmla="*/ 2147483647 h 420"/>
                <a:gd name="T56" fmla="*/ 2147483647 w 330"/>
                <a:gd name="T57" fmla="*/ 2147483647 h 420"/>
                <a:gd name="T58" fmla="*/ 2147483647 w 330"/>
                <a:gd name="T59" fmla="*/ 2147483647 h 420"/>
                <a:gd name="T60" fmla="*/ 2147483647 w 330"/>
                <a:gd name="T61" fmla="*/ 2147483647 h 420"/>
                <a:gd name="T62" fmla="*/ 2147483647 w 330"/>
                <a:gd name="T63" fmla="*/ 2147483647 h 420"/>
                <a:gd name="T64" fmla="*/ 2147483647 w 330"/>
                <a:gd name="T65" fmla="*/ 2147483647 h 420"/>
                <a:gd name="T66" fmla="*/ 2147483647 w 330"/>
                <a:gd name="T67" fmla="*/ 2147483647 h 420"/>
                <a:gd name="T68" fmla="*/ 2147483647 w 330"/>
                <a:gd name="T69" fmla="*/ 2147483647 h 420"/>
                <a:gd name="T70" fmla="*/ 2147483647 w 330"/>
                <a:gd name="T71" fmla="*/ 2147483647 h 420"/>
                <a:gd name="T72" fmla="*/ 2147483647 w 330"/>
                <a:gd name="T73" fmla="*/ 2147483647 h 420"/>
                <a:gd name="T74" fmla="*/ 2147483647 w 330"/>
                <a:gd name="T75" fmla="*/ 2147483647 h 420"/>
                <a:gd name="T76" fmla="*/ 2147483647 w 330"/>
                <a:gd name="T77" fmla="*/ 2147483647 h 420"/>
                <a:gd name="T78" fmla="*/ 2147483647 w 330"/>
                <a:gd name="T79" fmla="*/ 2147483647 h 420"/>
                <a:gd name="T80" fmla="*/ 2147483647 w 330"/>
                <a:gd name="T81" fmla="*/ 2147483647 h 420"/>
                <a:gd name="T82" fmla="*/ 2147483647 w 330"/>
                <a:gd name="T83" fmla="*/ 2147483647 h 420"/>
                <a:gd name="T84" fmla="*/ 2147483647 w 330"/>
                <a:gd name="T85" fmla="*/ 2147483647 h 420"/>
                <a:gd name="T86" fmla="*/ 2147483647 w 330"/>
                <a:gd name="T87" fmla="*/ 2147483647 h 420"/>
                <a:gd name="T88" fmla="*/ 2147483647 w 330"/>
                <a:gd name="T89" fmla="*/ 2147483647 h 420"/>
                <a:gd name="T90" fmla="*/ 2147483647 w 330"/>
                <a:gd name="T91" fmla="*/ 2147483647 h 420"/>
                <a:gd name="T92" fmla="*/ 2147483647 w 330"/>
                <a:gd name="T93" fmla="*/ 2147483647 h 420"/>
                <a:gd name="T94" fmla="*/ 2147483647 w 330"/>
                <a:gd name="T95" fmla="*/ 2147483647 h 420"/>
                <a:gd name="T96" fmla="*/ 2147483647 w 330"/>
                <a:gd name="T97" fmla="*/ 2147483647 h 420"/>
                <a:gd name="T98" fmla="*/ 2147483647 w 330"/>
                <a:gd name="T99" fmla="*/ 2147483647 h 420"/>
                <a:gd name="T100" fmla="*/ 2147483647 w 330"/>
                <a:gd name="T101" fmla="*/ 2147483647 h 420"/>
                <a:gd name="T102" fmla="*/ 2147483647 w 330"/>
                <a:gd name="T103" fmla="*/ 0 h 42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330"/>
                <a:gd name="T157" fmla="*/ 0 h 420"/>
                <a:gd name="T158" fmla="*/ 330 w 330"/>
                <a:gd name="T159" fmla="*/ 420 h 42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330" h="420">
                  <a:moveTo>
                    <a:pt x="270" y="0"/>
                  </a:moveTo>
                  <a:lnTo>
                    <a:pt x="240" y="0"/>
                  </a:lnTo>
                  <a:lnTo>
                    <a:pt x="240" y="6"/>
                  </a:lnTo>
                  <a:lnTo>
                    <a:pt x="246" y="12"/>
                  </a:lnTo>
                  <a:lnTo>
                    <a:pt x="252" y="24"/>
                  </a:lnTo>
                  <a:lnTo>
                    <a:pt x="252" y="42"/>
                  </a:lnTo>
                  <a:lnTo>
                    <a:pt x="228" y="42"/>
                  </a:lnTo>
                  <a:lnTo>
                    <a:pt x="234" y="54"/>
                  </a:lnTo>
                  <a:lnTo>
                    <a:pt x="234" y="60"/>
                  </a:lnTo>
                  <a:lnTo>
                    <a:pt x="228" y="72"/>
                  </a:lnTo>
                  <a:lnTo>
                    <a:pt x="216" y="78"/>
                  </a:lnTo>
                  <a:lnTo>
                    <a:pt x="204" y="72"/>
                  </a:lnTo>
                  <a:lnTo>
                    <a:pt x="180" y="72"/>
                  </a:lnTo>
                  <a:lnTo>
                    <a:pt x="174" y="66"/>
                  </a:lnTo>
                  <a:lnTo>
                    <a:pt x="168" y="72"/>
                  </a:lnTo>
                  <a:lnTo>
                    <a:pt x="168" y="84"/>
                  </a:lnTo>
                  <a:lnTo>
                    <a:pt x="192" y="108"/>
                  </a:lnTo>
                  <a:lnTo>
                    <a:pt x="198" y="108"/>
                  </a:lnTo>
                  <a:lnTo>
                    <a:pt x="198" y="120"/>
                  </a:lnTo>
                  <a:lnTo>
                    <a:pt x="150" y="120"/>
                  </a:lnTo>
                  <a:lnTo>
                    <a:pt x="138" y="114"/>
                  </a:lnTo>
                  <a:lnTo>
                    <a:pt x="126" y="114"/>
                  </a:lnTo>
                  <a:lnTo>
                    <a:pt x="114" y="102"/>
                  </a:lnTo>
                  <a:lnTo>
                    <a:pt x="102" y="96"/>
                  </a:lnTo>
                  <a:lnTo>
                    <a:pt x="90" y="96"/>
                  </a:lnTo>
                  <a:lnTo>
                    <a:pt x="90" y="102"/>
                  </a:lnTo>
                  <a:lnTo>
                    <a:pt x="84" y="108"/>
                  </a:lnTo>
                  <a:lnTo>
                    <a:pt x="84" y="138"/>
                  </a:lnTo>
                  <a:lnTo>
                    <a:pt x="66" y="174"/>
                  </a:lnTo>
                  <a:lnTo>
                    <a:pt x="54" y="186"/>
                  </a:lnTo>
                  <a:lnTo>
                    <a:pt x="18" y="204"/>
                  </a:lnTo>
                  <a:lnTo>
                    <a:pt x="12" y="216"/>
                  </a:lnTo>
                  <a:lnTo>
                    <a:pt x="6" y="222"/>
                  </a:lnTo>
                  <a:lnTo>
                    <a:pt x="6" y="234"/>
                  </a:lnTo>
                  <a:lnTo>
                    <a:pt x="0" y="246"/>
                  </a:lnTo>
                  <a:lnTo>
                    <a:pt x="12" y="228"/>
                  </a:lnTo>
                  <a:lnTo>
                    <a:pt x="18" y="246"/>
                  </a:lnTo>
                  <a:lnTo>
                    <a:pt x="36" y="270"/>
                  </a:lnTo>
                  <a:lnTo>
                    <a:pt x="48" y="252"/>
                  </a:lnTo>
                  <a:lnTo>
                    <a:pt x="54" y="258"/>
                  </a:lnTo>
                  <a:lnTo>
                    <a:pt x="60" y="270"/>
                  </a:lnTo>
                  <a:lnTo>
                    <a:pt x="96" y="270"/>
                  </a:lnTo>
                  <a:lnTo>
                    <a:pt x="96" y="282"/>
                  </a:lnTo>
                  <a:lnTo>
                    <a:pt x="102" y="294"/>
                  </a:lnTo>
                  <a:lnTo>
                    <a:pt x="102" y="336"/>
                  </a:lnTo>
                  <a:lnTo>
                    <a:pt x="138" y="336"/>
                  </a:lnTo>
                  <a:lnTo>
                    <a:pt x="144" y="348"/>
                  </a:lnTo>
                  <a:lnTo>
                    <a:pt x="132" y="342"/>
                  </a:lnTo>
                  <a:lnTo>
                    <a:pt x="108" y="342"/>
                  </a:lnTo>
                  <a:lnTo>
                    <a:pt x="102" y="348"/>
                  </a:lnTo>
                  <a:lnTo>
                    <a:pt x="102" y="360"/>
                  </a:lnTo>
                  <a:lnTo>
                    <a:pt x="108" y="378"/>
                  </a:lnTo>
                  <a:lnTo>
                    <a:pt x="114" y="384"/>
                  </a:lnTo>
                  <a:lnTo>
                    <a:pt x="126" y="408"/>
                  </a:lnTo>
                  <a:lnTo>
                    <a:pt x="156" y="396"/>
                  </a:lnTo>
                  <a:lnTo>
                    <a:pt x="162" y="402"/>
                  </a:lnTo>
                  <a:lnTo>
                    <a:pt x="174" y="408"/>
                  </a:lnTo>
                  <a:lnTo>
                    <a:pt x="180" y="414"/>
                  </a:lnTo>
                  <a:lnTo>
                    <a:pt x="192" y="420"/>
                  </a:lnTo>
                  <a:lnTo>
                    <a:pt x="198" y="420"/>
                  </a:lnTo>
                  <a:lnTo>
                    <a:pt x="216" y="414"/>
                  </a:lnTo>
                  <a:lnTo>
                    <a:pt x="228" y="414"/>
                  </a:lnTo>
                  <a:lnTo>
                    <a:pt x="240" y="408"/>
                  </a:lnTo>
                  <a:lnTo>
                    <a:pt x="246" y="402"/>
                  </a:lnTo>
                  <a:lnTo>
                    <a:pt x="246" y="396"/>
                  </a:lnTo>
                  <a:lnTo>
                    <a:pt x="240" y="390"/>
                  </a:lnTo>
                  <a:lnTo>
                    <a:pt x="240" y="384"/>
                  </a:lnTo>
                  <a:lnTo>
                    <a:pt x="246" y="384"/>
                  </a:lnTo>
                  <a:lnTo>
                    <a:pt x="252" y="378"/>
                  </a:lnTo>
                  <a:lnTo>
                    <a:pt x="276" y="366"/>
                  </a:lnTo>
                  <a:lnTo>
                    <a:pt x="306" y="366"/>
                  </a:lnTo>
                  <a:lnTo>
                    <a:pt x="324" y="354"/>
                  </a:lnTo>
                  <a:lnTo>
                    <a:pt x="312" y="342"/>
                  </a:lnTo>
                  <a:lnTo>
                    <a:pt x="312" y="336"/>
                  </a:lnTo>
                  <a:lnTo>
                    <a:pt x="264" y="312"/>
                  </a:lnTo>
                  <a:lnTo>
                    <a:pt x="240" y="312"/>
                  </a:lnTo>
                  <a:lnTo>
                    <a:pt x="240" y="300"/>
                  </a:lnTo>
                  <a:lnTo>
                    <a:pt x="246" y="288"/>
                  </a:lnTo>
                  <a:lnTo>
                    <a:pt x="252" y="282"/>
                  </a:lnTo>
                  <a:lnTo>
                    <a:pt x="246" y="276"/>
                  </a:lnTo>
                  <a:lnTo>
                    <a:pt x="234" y="270"/>
                  </a:lnTo>
                  <a:lnTo>
                    <a:pt x="228" y="264"/>
                  </a:lnTo>
                  <a:lnTo>
                    <a:pt x="228" y="252"/>
                  </a:lnTo>
                  <a:lnTo>
                    <a:pt x="240" y="246"/>
                  </a:lnTo>
                  <a:lnTo>
                    <a:pt x="246" y="240"/>
                  </a:lnTo>
                  <a:lnTo>
                    <a:pt x="258" y="234"/>
                  </a:lnTo>
                  <a:lnTo>
                    <a:pt x="270" y="234"/>
                  </a:lnTo>
                  <a:lnTo>
                    <a:pt x="276" y="228"/>
                  </a:lnTo>
                  <a:lnTo>
                    <a:pt x="288" y="204"/>
                  </a:lnTo>
                  <a:lnTo>
                    <a:pt x="288" y="192"/>
                  </a:lnTo>
                  <a:lnTo>
                    <a:pt x="294" y="186"/>
                  </a:lnTo>
                  <a:lnTo>
                    <a:pt x="300" y="174"/>
                  </a:lnTo>
                  <a:lnTo>
                    <a:pt x="324" y="162"/>
                  </a:lnTo>
                  <a:lnTo>
                    <a:pt x="312" y="132"/>
                  </a:lnTo>
                  <a:lnTo>
                    <a:pt x="306" y="126"/>
                  </a:lnTo>
                  <a:lnTo>
                    <a:pt x="294" y="102"/>
                  </a:lnTo>
                  <a:lnTo>
                    <a:pt x="294" y="90"/>
                  </a:lnTo>
                  <a:lnTo>
                    <a:pt x="306" y="66"/>
                  </a:lnTo>
                  <a:lnTo>
                    <a:pt x="318" y="60"/>
                  </a:lnTo>
                  <a:lnTo>
                    <a:pt x="324" y="54"/>
                  </a:lnTo>
                  <a:lnTo>
                    <a:pt x="330" y="54"/>
                  </a:lnTo>
                  <a:lnTo>
                    <a:pt x="312" y="36"/>
                  </a:lnTo>
                  <a:lnTo>
                    <a:pt x="288" y="24"/>
                  </a:lnTo>
                  <a:lnTo>
                    <a:pt x="270" y="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40" name="Kenya" descr="© INSCALE GmbH, 05.05.2010&#10;http://www.presentationload.com/">
              <a:extLst>
                <a:ext uri="{FF2B5EF4-FFF2-40B4-BE49-F238E27FC236}">
                  <a16:creationId xmlns:a16="http://schemas.microsoft.com/office/drawing/2014/main" id="{2B55F9F9-6B21-40F0-8392-5D108EA942B5}"/>
                </a:ext>
              </a:extLst>
            </p:cNvPr>
            <p:cNvSpPr>
              <a:spLocks/>
            </p:cNvSpPr>
            <p:nvPr/>
          </p:nvSpPr>
          <p:spPr bwMode="gray">
            <a:xfrm>
              <a:off x="6621691" y="4350977"/>
              <a:ext cx="249248" cy="342787"/>
            </a:xfrm>
            <a:custGeom>
              <a:avLst/>
              <a:gdLst>
                <a:gd name="T0" fmla="*/ 2147483647 w 564"/>
                <a:gd name="T1" fmla="*/ 2147483647 h 762"/>
                <a:gd name="T2" fmla="*/ 2147483647 w 564"/>
                <a:gd name="T3" fmla="*/ 2147483647 h 762"/>
                <a:gd name="T4" fmla="*/ 2147483647 w 564"/>
                <a:gd name="T5" fmla="*/ 2147483647 h 762"/>
                <a:gd name="T6" fmla="*/ 2147483647 w 564"/>
                <a:gd name="T7" fmla="*/ 2147483647 h 762"/>
                <a:gd name="T8" fmla="*/ 2147483647 w 564"/>
                <a:gd name="T9" fmla="*/ 2147483647 h 762"/>
                <a:gd name="T10" fmla="*/ 2147483647 w 564"/>
                <a:gd name="T11" fmla="*/ 2147483647 h 762"/>
                <a:gd name="T12" fmla="*/ 2147483647 w 564"/>
                <a:gd name="T13" fmla="*/ 2147483647 h 762"/>
                <a:gd name="T14" fmla="*/ 2147483647 w 564"/>
                <a:gd name="T15" fmla="*/ 2147483647 h 762"/>
                <a:gd name="T16" fmla="*/ 2147483647 w 564"/>
                <a:gd name="T17" fmla="*/ 2147483647 h 762"/>
                <a:gd name="T18" fmla="*/ 2147483647 w 564"/>
                <a:gd name="T19" fmla="*/ 2147483647 h 762"/>
                <a:gd name="T20" fmla="*/ 2147483647 w 564"/>
                <a:gd name="T21" fmla="*/ 2147483647 h 762"/>
                <a:gd name="T22" fmla="*/ 2147483647 w 564"/>
                <a:gd name="T23" fmla="*/ 2147483647 h 762"/>
                <a:gd name="T24" fmla="*/ 2147483647 w 564"/>
                <a:gd name="T25" fmla="*/ 0 h 762"/>
                <a:gd name="T26" fmla="*/ 2147483647 w 564"/>
                <a:gd name="T27" fmla="*/ 2147483647 h 762"/>
                <a:gd name="T28" fmla="*/ 2147483647 w 564"/>
                <a:gd name="T29" fmla="*/ 2147483647 h 762"/>
                <a:gd name="T30" fmla="*/ 2147483647 w 564"/>
                <a:gd name="T31" fmla="*/ 2147483647 h 762"/>
                <a:gd name="T32" fmla="*/ 2147483647 w 564"/>
                <a:gd name="T33" fmla="*/ 2147483647 h 762"/>
                <a:gd name="T34" fmla="*/ 2147483647 w 564"/>
                <a:gd name="T35" fmla="*/ 2147483647 h 762"/>
                <a:gd name="T36" fmla="*/ 2147483647 w 564"/>
                <a:gd name="T37" fmla="*/ 2147483647 h 762"/>
                <a:gd name="T38" fmla="*/ 2147483647 w 564"/>
                <a:gd name="T39" fmla="*/ 2147483647 h 762"/>
                <a:gd name="T40" fmla="*/ 2147483647 w 564"/>
                <a:gd name="T41" fmla="*/ 2147483647 h 762"/>
                <a:gd name="T42" fmla="*/ 2147483647 w 564"/>
                <a:gd name="T43" fmla="*/ 2147483647 h 762"/>
                <a:gd name="T44" fmla="*/ 2147483647 w 564"/>
                <a:gd name="T45" fmla="*/ 2147483647 h 762"/>
                <a:gd name="T46" fmla="*/ 2147483647 w 564"/>
                <a:gd name="T47" fmla="*/ 2147483647 h 762"/>
                <a:gd name="T48" fmla="*/ 2147483647 w 564"/>
                <a:gd name="T49" fmla="*/ 2147483647 h 762"/>
                <a:gd name="T50" fmla="*/ 2147483647 w 564"/>
                <a:gd name="T51" fmla="*/ 2147483647 h 762"/>
                <a:gd name="T52" fmla="*/ 2147483647 w 564"/>
                <a:gd name="T53" fmla="*/ 2147483647 h 762"/>
                <a:gd name="T54" fmla="*/ 2147483647 w 564"/>
                <a:gd name="T55" fmla="*/ 2147483647 h 762"/>
                <a:gd name="T56" fmla="*/ 2147483647 w 564"/>
                <a:gd name="T57" fmla="*/ 2147483647 h 762"/>
                <a:gd name="T58" fmla="*/ 0 w 564"/>
                <a:gd name="T59" fmla="*/ 2147483647 h 762"/>
                <a:gd name="T60" fmla="*/ 2147483647 w 564"/>
                <a:gd name="T61" fmla="*/ 2147483647 h 762"/>
                <a:gd name="T62" fmla="*/ 2147483647 w 564"/>
                <a:gd name="T63" fmla="*/ 2147483647 h 762"/>
                <a:gd name="T64" fmla="*/ 2147483647 w 564"/>
                <a:gd name="T65" fmla="*/ 2147483647 h 762"/>
                <a:gd name="T66" fmla="*/ 2147483647 w 564"/>
                <a:gd name="T67" fmla="*/ 2147483647 h 762"/>
                <a:gd name="T68" fmla="*/ 2147483647 w 564"/>
                <a:gd name="T69" fmla="*/ 2147483647 h 762"/>
                <a:gd name="T70" fmla="*/ 0 w 564"/>
                <a:gd name="T71" fmla="*/ 2147483647 h 762"/>
                <a:gd name="T72" fmla="*/ 2147483647 w 564"/>
                <a:gd name="T73" fmla="*/ 2147483647 h 762"/>
                <a:gd name="T74" fmla="*/ 2147483647 w 564"/>
                <a:gd name="T75" fmla="*/ 2147483647 h 762"/>
                <a:gd name="T76" fmla="*/ 2147483647 w 564"/>
                <a:gd name="T77" fmla="*/ 2147483647 h 762"/>
                <a:gd name="T78" fmla="*/ 2147483647 w 564"/>
                <a:gd name="T79" fmla="*/ 2147483647 h 762"/>
                <a:gd name="T80" fmla="*/ 2147483647 w 564"/>
                <a:gd name="T81" fmla="*/ 2147483647 h 762"/>
                <a:gd name="T82" fmla="*/ 2147483647 w 564"/>
                <a:gd name="T83" fmla="*/ 2147483647 h 762"/>
                <a:gd name="T84" fmla="*/ 2147483647 w 564"/>
                <a:gd name="T85" fmla="*/ 2147483647 h 762"/>
                <a:gd name="T86" fmla="*/ 2147483647 w 564"/>
                <a:gd name="T87" fmla="*/ 2147483647 h 762"/>
                <a:gd name="T88" fmla="*/ 2147483647 w 564"/>
                <a:gd name="T89" fmla="*/ 2147483647 h 762"/>
                <a:gd name="T90" fmla="*/ 2147483647 w 564"/>
                <a:gd name="T91" fmla="*/ 2147483647 h 762"/>
                <a:gd name="T92" fmla="*/ 2147483647 w 564"/>
                <a:gd name="T93" fmla="*/ 2147483647 h 762"/>
                <a:gd name="T94" fmla="*/ 2147483647 w 564"/>
                <a:gd name="T95" fmla="*/ 2147483647 h 762"/>
                <a:gd name="T96" fmla="*/ 2147483647 w 564"/>
                <a:gd name="T97" fmla="*/ 2147483647 h 762"/>
                <a:gd name="T98" fmla="*/ 2147483647 w 564"/>
                <a:gd name="T99" fmla="*/ 2147483647 h 762"/>
                <a:gd name="T100" fmla="*/ 2147483647 w 564"/>
                <a:gd name="T101" fmla="*/ 2147483647 h 762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564"/>
                <a:gd name="T154" fmla="*/ 0 h 762"/>
                <a:gd name="T155" fmla="*/ 564 w 564"/>
                <a:gd name="T156" fmla="*/ 762 h 762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564" h="762">
                  <a:moveTo>
                    <a:pt x="498" y="150"/>
                  </a:moveTo>
                  <a:lnTo>
                    <a:pt x="540" y="108"/>
                  </a:lnTo>
                  <a:lnTo>
                    <a:pt x="558" y="72"/>
                  </a:lnTo>
                  <a:lnTo>
                    <a:pt x="564" y="66"/>
                  </a:lnTo>
                  <a:lnTo>
                    <a:pt x="564" y="60"/>
                  </a:lnTo>
                  <a:lnTo>
                    <a:pt x="540" y="54"/>
                  </a:lnTo>
                  <a:lnTo>
                    <a:pt x="534" y="60"/>
                  </a:lnTo>
                  <a:lnTo>
                    <a:pt x="504" y="60"/>
                  </a:lnTo>
                  <a:lnTo>
                    <a:pt x="480" y="30"/>
                  </a:lnTo>
                  <a:lnTo>
                    <a:pt x="462" y="48"/>
                  </a:lnTo>
                  <a:lnTo>
                    <a:pt x="456" y="48"/>
                  </a:lnTo>
                  <a:lnTo>
                    <a:pt x="450" y="54"/>
                  </a:lnTo>
                  <a:lnTo>
                    <a:pt x="438" y="60"/>
                  </a:lnTo>
                  <a:lnTo>
                    <a:pt x="426" y="60"/>
                  </a:lnTo>
                  <a:lnTo>
                    <a:pt x="414" y="72"/>
                  </a:lnTo>
                  <a:lnTo>
                    <a:pt x="414" y="84"/>
                  </a:lnTo>
                  <a:lnTo>
                    <a:pt x="390" y="102"/>
                  </a:lnTo>
                  <a:lnTo>
                    <a:pt x="378" y="96"/>
                  </a:lnTo>
                  <a:lnTo>
                    <a:pt x="372" y="96"/>
                  </a:lnTo>
                  <a:lnTo>
                    <a:pt x="360" y="90"/>
                  </a:lnTo>
                  <a:lnTo>
                    <a:pt x="330" y="90"/>
                  </a:lnTo>
                  <a:lnTo>
                    <a:pt x="318" y="84"/>
                  </a:lnTo>
                  <a:lnTo>
                    <a:pt x="288" y="84"/>
                  </a:lnTo>
                  <a:lnTo>
                    <a:pt x="210" y="24"/>
                  </a:lnTo>
                  <a:lnTo>
                    <a:pt x="138" y="18"/>
                  </a:lnTo>
                  <a:lnTo>
                    <a:pt x="132" y="0"/>
                  </a:lnTo>
                  <a:lnTo>
                    <a:pt x="108" y="12"/>
                  </a:lnTo>
                  <a:lnTo>
                    <a:pt x="18" y="12"/>
                  </a:lnTo>
                  <a:lnTo>
                    <a:pt x="0" y="42"/>
                  </a:lnTo>
                  <a:lnTo>
                    <a:pt x="6" y="48"/>
                  </a:lnTo>
                  <a:lnTo>
                    <a:pt x="12" y="60"/>
                  </a:lnTo>
                  <a:lnTo>
                    <a:pt x="12" y="84"/>
                  </a:lnTo>
                  <a:lnTo>
                    <a:pt x="18" y="84"/>
                  </a:lnTo>
                  <a:lnTo>
                    <a:pt x="24" y="90"/>
                  </a:lnTo>
                  <a:lnTo>
                    <a:pt x="24" y="84"/>
                  </a:lnTo>
                  <a:lnTo>
                    <a:pt x="30" y="84"/>
                  </a:lnTo>
                  <a:lnTo>
                    <a:pt x="30" y="96"/>
                  </a:lnTo>
                  <a:lnTo>
                    <a:pt x="24" y="102"/>
                  </a:lnTo>
                  <a:lnTo>
                    <a:pt x="24" y="108"/>
                  </a:lnTo>
                  <a:lnTo>
                    <a:pt x="42" y="126"/>
                  </a:lnTo>
                  <a:lnTo>
                    <a:pt x="36" y="132"/>
                  </a:lnTo>
                  <a:lnTo>
                    <a:pt x="72" y="174"/>
                  </a:lnTo>
                  <a:lnTo>
                    <a:pt x="66" y="180"/>
                  </a:lnTo>
                  <a:lnTo>
                    <a:pt x="60" y="180"/>
                  </a:lnTo>
                  <a:lnTo>
                    <a:pt x="54" y="186"/>
                  </a:lnTo>
                  <a:lnTo>
                    <a:pt x="54" y="192"/>
                  </a:lnTo>
                  <a:lnTo>
                    <a:pt x="66" y="216"/>
                  </a:lnTo>
                  <a:lnTo>
                    <a:pt x="72" y="222"/>
                  </a:lnTo>
                  <a:lnTo>
                    <a:pt x="78" y="234"/>
                  </a:lnTo>
                  <a:lnTo>
                    <a:pt x="78" y="246"/>
                  </a:lnTo>
                  <a:lnTo>
                    <a:pt x="66" y="258"/>
                  </a:lnTo>
                  <a:lnTo>
                    <a:pt x="60" y="282"/>
                  </a:lnTo>
                  <a:lnTo>
                    <a:pt x="42" y="282"/>
                  </a:lnTo>
                  <a:lnTo>
                    <a:pt x="36" y="288"/>
                  </a:lnTo>
                  <a:lnTo>
                    <a:pt x="36" y="312"/>
                  </a:lnTo>
                  <a:lnTo>
                    <a:pt x="18" y="324"/>
                  </a:lnTo>
                  <a:lnTo>
                    <a:pt x="12" y="342"/>
                  </a:lnTo>
                  <a:lnTo>
                    <a:pt x="6" y="348"/>
                  </a:lnTo>
                  <a:lnTo>
                    <a:pt x="0" y="360"/>
                  </a:lnTo>
                  <a:lnTo>
                    <a:pt x="0" y="384"/>
                  </a:lnTo>
                  <a:lnTo>
                    <a:pt x="18" y="402"/>
                  </a:lnTo>
                  <a:lnTo>
                    <a:pt x="30" y="402"/>
                  </a:lnTo>
                  <a:lnTo>
                    <a:pt x="30" y="390"/>
                  </a:lnTo>
                  <a:lnTo>
                    <a:pt x="54" y="390"/>
                  </a:lnTo>
                  <a:lnTo>
                    <a:pt x="60" y="408"/>
                  </a:lnTo>
                  <a:lnTo>
                    <a:pt x="42" y="408"/>
                  </a:lnTo>
                  <a:lnTo>
                    <a:pt x="30" y="420"/>
                  </a:lnTo>
                  <a:lnTo>
                    <a:pt x="24" y="414"/>
                  </a:lnTo>
                  <a:lnTo>
                    <a:pt x="18" y="414"/>
                  </a:lnTo>
                  <a:lnTo>
                    <a:pt x="6" y="420"/>
                  </a:lnTo>
                  <a:lnTo>
                    <a:pt x="0" y="432"/>
                  </a:lnTo>
                  <a:lnTo>
                    <a:pt x="0" y="438"/>
                  </a:lnTo>
                  <a:lnTo>
                    <a:pt x="12" y="450"/>
                  </a:lnTo>
                  <a:lnTo>
                    <a:pt x="6" y="468"/>
                  </a:lnTo>
                  <a:lnTo>
                    <a:pt x="258" y="624"/>
                  </a:lnTo>
                  <a:lnTo>
                    <a:pt x="270" y="636"/>
                  </a:lnTo>
                  <a:lnTo>
                    <a:pt x="270" y="642"/>
                  </a:lnTo>
                  <a:lnTo>
                    <a:pt x="264" y="648"/>
                  </a:lnTo>
                  <a:lnTo>
                    <a:pt x="258" y="648"/>
                  </a:lnTo>
                  <a:lnTo>
                    <a:pt x="252" y="654"/>
                  </a:lnTo>
                  <a:lnTo>
                    <a:pt x="366" y="762"/>
                  </a:lnTo>
                  <a:lnTo>
                    <a:pt x="384" y="756"/>
                  </a:lnTo>
                  <a:lnTo>
                    <a:pt x="414" y="690"/>
                  </a:lnTo>
                  <a:lnTo>
                    <a:pt x="414" y="660"/>
                  </a:lnTo>
                  <a:lnTo>
                    <a:pt x="426" y="648"/>
                  </a:lnTo>
                  <a:lnTo>
                    <a:pt x="432" y="648"/>
                  </a:lnTo>
                  <a:lnTo>
                    <a:pt x="444" y="636"/>
                  </a:lnTo>
                  <a:lnTo>
                    <a:pt x="444" y="624"/>
                  </a:lnTo>
                  <a:lnTo>
                    <a:pt x="438" y="618"/>
                  </a:lnTo>
                  <a:lnTo>
                    <a:pt x="438" y="600"/>
                  </a:lnTo>
                  <a:lnTo>
                    <a:pt x="444" y="594"/>
                  </a:lnTo>
                  <a:lnTo>
                    <a:pt x="456" y="588"/>
                  </a:lnTo>
                  <a:lnTo>
                    <a:pt x="468" y="588"/>
                  </a:lnTo>
                  <a:lnTo>
                    <a:pt x="474" y="582"/>
                  </a:lnTo>
                  <a:lnTo>
                    <a:pt x="480" y="582"/>
                  </a:lnTo>
                  <a:lnTo>
                    <a:pt x="486" y="540"/>
                  </a:lnTo>
                  <a:lnTo>
                    <a:pt x="516" y="540"/>
                  </a:lnTo>
                  <a:lnTo>
                    <a:pt x="528" y="534"/>
                  </a:lnTo>
                  <a:lnTo>
                    <a:pt x="534" y="522"/>
                  </a:lnTo>
                  <a:lnTo>
                    <a:pt x="540" y="516"/>
                  </a:lnTo>
                  <a:lnTo>
                    <a:pt x="498" y="450"/>
                  </a:lnTo>
                  <a:lnTo>
                    <a:pt x="498" y="15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41" name="Kazakhstan" descr="© INSCALE GmbH, 05.05.2010&#10;http://www.presentationload.com/">
              <a:extLst>
                <a:ext uri="{FF2B5EF4-FFF2-40B4-BE49-F238E27FC236}">
                  <a16:creationId xmlns:a16="http://schemas.microsoft.com/office/drawing/2014/main" id="{EDB10D31-3216-4C49-9154-7D031AC79AAA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6875702" y="2532300"/>
              <a:ext cx="1114474" cy="522115"/>
            </a:xfrm>
            <a:custGeom>
              <a:avLst/>
              <a:gdLst>
                <a:gd name="T0" fmla="*/ 2147483647 w 2514"/>
                <a:gd name="T1" fmla="*/ 2147483647 h 1164"/>
                <a:gd name="T2" fmla="*/ 2147483647 w 2514"/>
                <a:gd name="T3" fmla="*/ 2147483647 h 1164"/>
                <a:gd name="T4" fmla="*/ 2147483647 w 2514"/>
                <a:gd name="T5" fmla="*/ 2147483647 h 1164"/>
                <a:gd name="T6" fmla="*/ 2147483647 w 2514"/>
                <a:gd name="T7" fmla="*/ 2147483647 h 1164"/>
                <a:gd name="T8" fmla="*/ 2147483647 w 2514"/>
                <a:gd name="T9" fmla="*/ 2147483647 h 1164"/>
                <a:gd name="T10" fmla="*/ 2147483647 w 2514"/>
                <a:gd name="T11" fmla="*/ 2147483647 h 1164"/>
                <a:gd name="T12" fmla="*/ 2147483647 w 2514"/>
                <a:gd name="T13" fmla="*/ 2147483647 h 1164"/>
                <a:gd name="T14" fmla="*/ 2147483647 w 2514"/>
                <a:gd name="T15" fmla="*/ 2147483647 h 1164"/>
                <a:gd name="T16" fmla="*/ 2147483647 w 2514"/>
                <a:gd name="T17" fmla="*/ 2147483647 h 1164"/>
                <a:gd name="T18" fmla="*/ 2147483647 w 2514"/>
                <a:gd name="T19" fmla="*/ 2147483647 h 1164"/>
                <a:gd name="T20" fmla="*/ 2147483647 w 2514"/>
                <a:gd name="T21" fmla="*/ 2147483647 h 1164"/>
                <a:gd name="T22" fmla="*/ 2147483647 w 2514"/>
                <a:gd name="T23" fmla="*/ 2147483647 h 1164"/>
                <a:gd name="T24" fmla="*/ 2147483647 w 2514"/>
                <a:gd name="T25" fmla="*/ 2147483647 h 1164"/>
                <a:gd name="T26" fmla="*/ 2147483647 w 2514"/>
                <a:gd name="T27" fmla="*/ 2147483647 h 1164"/>
                <a:gd name="T28" fmla="*/ 2147483647 w 2514"/>
                <a:gd name="T29" fmla="*/ 2147483647 h 1164"/>
                <a:gd name="T30" fmla="*/ 2147483647 w 2514"/>
                <a:gd name="T31" fmla="*/ 2147483647 h 1164"/>
                <a:gd name="T32" fmla="*/ 2147483647 w 2514"/>
                <a:gd name="T33" fmla="*/ 2147483647 h 1164"/>
                <a:gd name="T34" fmla="*/ 2147483647 w 2514"/>
                <a:gd name="T35" fmla="*/ 2147483647 h 1164"/>
                <a:gd name="T36" fmla="*/ 2147483647 w 2514"/>
                <a:gd name="T37" fmla="*/ 2147483647 h 1164"/>
                <a:gd name="T38" fmla="*/ 2147483647 w 2514"/>
                <a:gd name="T39" fmla="*/ 2147483647 h 1164"/>
                <a:gd name="T40" fmla="*/ 2147483647 w 2514"/>
                <a:gd name="T41" fmla="*/ 2147483647 h 1164"/>
                <a:gd name="T42" fmla="*/ 2147483647 w 2514"/>
                <a:gd name="T43" fmla="*/ 2147483647 h 1164"/>
                <a:gd name="T44" fmla="*/ 2147483647 w 2514"/>
                <a:gd name="T45" fmla="*/ 2147483647 h 1164"/>
                <a:gd name="T46" fmla="*/ 2147483647 w 2514"/>
                <a:gd name="T47" fmla="*/ 2147483647 h 1164"/>
                <a:gd name="T48" fmla="*/ 2147483647 w 2514"/>
                <a:gd name="T49" fmla="*/ 2147483647 h 1164"/>
                <a:gd name="T50" fmla="*/ 2147483647 w 2514"/>
                <a:gd name="T51" fmla="*/ 2147483647 h 1164"/>
                <a:gd name="T52" fmla="*/ 2147483647 w 2514"/>
                <a:gd name="T53" fmla="*/ 2147483647 h 1164"/>
                <a:gd name="T54" fmla="*/ 2147483647 w 2514"/>
                <a:gd name="T55" fmla="*/ 2147483647 h 1164"/>
                <a:gd name="T56" fmla="*/ 2147483647 w 2514"/>
                <a:gd name="T57" fmla="*/ 2147483647 h 1164"/>
                <a:gd name="T58" fmla="*/ 2147483647 w 2514"/>
                <a:gd name="T59" fmla="*/ 2147483647 h 1164"/>
                <a:gd name="T60" fmla="*/ 2147483647 w 2514"/>
                <a:gd name="T61" fmla="*/ 2147483647 h 1164"/>
                <a:gd name="T62" fmla="*/ 2147483647 w 2514"/>
                <a:gd name="T63" fmla="*/ 2147483647 h 1164"/>
                <a:gd name="T64" fmla="*/ 2147483647 w 2514"/>
                <a:gd name="T65" fmla="*/ 2147483647 h 1164"/>
                <a:gd name="T66" fmla="*/ 2147483647 w 2514"/>
                <a:gd name="T67" fmla="*/ 2147483647 h 1164"/>
                <a:gd name="T68" fmla="*/ 2147483647 w 2514"/>
                <a:gd name="T69" fmla="*/ 2147483647 h 1164"/>
                <a:gd name="T70" fmla="*/ 2147483647 w 2514"/>
                <a:gd name="T71" fmla="*/ 2147483647 h 1164"/>
                <a:gd name="T72" fmla="*/ 2147483647 w 2514"/>
                <a:gd name="T73" fmla="*/ 2147483647 h 1164"/>
                <a:gd name="T74" fmla="*/ 2147483647 w 2514"/>
                <a:gd name="T75" fmla="*/ 2147483647 h 1164"/>
                <a:gd name="T76" fmla="*/ 2147483647 w 2514"/>
                <a:gd name="T77" fmla="*/ 2147483647 h 1164"/>
                <a:gd name="T78" fmla="*/ 2147483647 w 2514"/>
                <a:gd name="T79" fmla="*/ 2147483647 h 1164"/>
                <a:gd name="T80" fmla="*/ 2147483647 w 2514"/>
                <a:gd name="T81" fmla="*/ 2147483647 h 1164"/>
                <a:gd name="T82" fmla="*/ 2147483647 w 2514"/>
                <a:gd name="T83" fmla="*/ 2147483647 h 1164"/>
                <a:gd name="T84" fmla="*/ 2147483647 w 2514"/>
                <a:gd name="T85" fmla="*/ 2147483647 h 1164"/>
                <a:gd name="T86" fmla="*/ 2147483647 w 2514"/>
                <a:gd name="T87" fmla="*/ 2147483647 h 1164"/>
                <a:gd name="T88" fmla="*/ 2147483647 w 2514"/>
                <a:gd name="T89" fmla="*/ 2147483647 h 1164"/>
                <a:gd name="T90" fmla="*/ 2147483647 w 2514"/>
                <a:gd name="T91" fmla="*/ 2147483647 h 1164"/>
                <a:gd name="T92" fmla="*/ 2147483647 w 2514"/>
                <a:gd name="T93" fmla="*/ 2147483647 h 1164"/>
                <a:gd name="T94" fmla="*/ 2147483647 w 2514"/>
                <a:gd name="T95" fmla="*/ 2147483647 h 1164"/>
                <a:gd name="T96" fmla="*/ 2147483647 w 2514"/>
                <a:gd name="T97" fmla="*/ 2147483647 h 1164"/>
                <a:gd name="T98" fmla="*/ 2147483647 w 2514"/>
                <a:gd name="T99" fmla="*/ 2147483647 h 1164"/>
                <a:gd name="T100" fmla="*/ 2147483647 w 2514"/>
                <a:gd name="T101" fmla="*/ 2147483647 h 1164"/>
                <a:gd name="T102" fmla="*/ 2147483647 w 2514"/>
                <a:gd name="T103" fmla="*/ 2147483647 h 1164"/>
                <a:gd name="T104" fmla="*/ 2147483647 w 2514"/>
                <a:gd name="T105" fmla="*/ 2147483647 h 1164"/>
                <a:gd name="T106" fmla="*/ 2147483647 w 2514"/>
                <a:gd name="T107" fmla="*/ 2147483647 h 1164"/>
                <a:gd name="T108" fmla="*/ 2147483647 w 2514"/>
                <a:gd name="T109" fmla="*/ 2147483647 h 1164"/>
                <a:gd name="T110" fmla="*/ 2147483647 w 2514"/>
                <a:gd name="T111" fmla="*/ 2147483647 h 1164"/>
                <a:gd name="T112" fmla="*/ 2147483647 w 2514"/>
                <a:gd name="T113" fmla="*/ 2147483647 h 1164"/>
                <a:gd name="T114" fmla="*/ 2147483647 w 2514"/>
                <a:gd name="T115" fmla="*/ 2147483647 h 1164"/>
                <a:gd name="T116" fmla="*/ 2147483647 w 2514"/>
                <a:gd name="T117" fmla="*/ 2147483647 h 1164"/>
                <a:gd name="T118" fmla="*/ 2147483647 w 2514"/>
                <a:gd name="T119" fmla="*/ 2147483647 h 1164"/>
                <a:gd name="T120" fmla="*/ 2147483647 w 2514"/>
                <a:gd name="T121" fmla="*/ 2147483647 h 1164"/>
                <a:gd name="T122" fmla="*/ 2147483647 w 2514"/>
                <a:gd name="T123" fmla="*/ 2147483647 h 1164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514"/>
                <a:gd name="T187" fmla="*/ 0 h 1164"/>
                <a:gd name="T188" fmla="*/ 2514 w 2514"/>
                <a:gd name="T189" fmla="*/ 1164 h 1164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514" h="1164">
                  <a:moveTo>
                    <a:pt x="852" y="756"/>
                  </a:moveTo>
                  <a:lnTo>
                    <a:pt x="840" y="744"/>
                  </a:lnTo>
                  <a:lnTo>
                    <a:pt x="822" y="768"/>
                  </a:lnTo>
                  <a:lnTo>
                    <a:pt x="816" y="780"/>
                  </a:lnTo>
                  <a:lnTo>
                    <a:pt x="870" y="804"/>
                  </a:lnTo>
                  <a:lnTo>
                    <a:pt x="870" y="786"/>
                  </a:lnTo>
                  <a:lnTo>
                    <a:pt x="864" y="780"/>
                  </a:lnTo>
                  <a:lnTo>
                    <a:pt x="858" y="768"/>
                  </a:lnTo>
                  <a:lnTo>
                    <a:pt x="858" y="762"/>
                  </a:lnTo>
                  <a:lnTo>
                    <a:pt x="852" y="756"/>
                  </a:lnTo>
                  <a:close/>
                  <a:moveTo>
                    <a:pt x="2484" y="492"/>
                  </a:moveTo>
                  <a:lnTo>
                    <a:pt x="2484" y="486"/>
                  </a:lnTo>
                  <a:lnTo>
                    <a:pt x="2514" y="486"/>
                  </a:lnTo>
                  <a:lnTo>
                    <a:pt x="2478" y="444"/>
                  </a:lnTo>
                  <a:lnTo>
                    <a:pt x="2454" y="420"/>
                  </a:lnTo>
                  <a:lnTo>
                    <a:pt x="2442" y="456"/>
                  </a:lnTo>
                  <a:lnTo>
                    <a:pt x="2370" y="450"/>
                  </a:lnTo>
                  <a:lnTo>
                    <a:pt x="2370" y="444"/>
                  </a:lnTo>
                  <a:lnTo>
                    <a:pt x="2364" y="438"/>
                  </a:lnTo>
                  <a:lnTo>
                    <a:pt x="2358" y="426"/>
                  </a:lnTo>
                  <a:lnTo>
                    <a:pt x="2352" y="420"/>
                  </a:lnTo>
                  <a:lnTo>
                    <a:pt x="2346" y="408"/>
                  </a:lnTo>
                  <a:lnTo>
                    <a:pt x="2346" y="402"/>
                  </a:lnTo>
                  <a:lnTo>
                    <a:pt x="2340" y="402"/>
                  </a:lnTo>
                  <a:lnTo>
                    <a:pt x="2328" y="396"/>
                  </a:lnTo>
                  <a:lnTo>
                    <a:pt x="2316" y="396"/>
                  </a:lnTo>
                  <a:lnTo>
                    <a:pt x="2304" y="390"/>
                  </a:lnTo>
                  <a:lnTo>
                    <a:pt x="2292" y="390"/>
                  </a:lnTo>
                  <a:lnTo>
                    <a:pt x="2286" y="378"/>
                  </a:lnTo>
                  <a:lnTo>
                    <a:pt x="2274" y="372"/>
                  </a:lnTo>
                  <a:lnTo>
                    <a:pt x="2250" y="348"/>
                  </a:lnTo>
                  <a:lnTo>
                    <a:pt x="2226" y="336"/>
                  </a:lnTo>
                  <a:lnTo>
                    <a:pt x="2208" y="336"/>
                  </a:lnTo>
                  <a:lnTo>
                    <a:pt x="2196" y="342"/>
                  </a:lnTo>
                  <a:lnTo>
                    <a:pt x="2178" y="348"/>
                  </a:lnTo>
                  <a:lnTo>
                    <a:pt x="2166" y="354"/>
                  </a:lnTo>
                  <a:lnTo>
                    <a:pt x="2160" y="366"/>
                  </a:lnTo>
                  <a:lnTo>
                    <a:pt x="2136" y="366"/>
                  </a:lnTo>
                  <a:lnTo>
                    <a:pt x="2124" y="360"/>
                  </a:lnTo>
                  <a:lnTo>
                    <a:pt x="2118" y="348"/>
                  </a:lnTo>
                  <a:lnTo>
                    <a:pt x="2106" y="342"/>
                  </a:lnTo>
                  <a:lnTo>
                    <a:pt x="2076" y="342"/>
                  </a:lnTo>
                  <a:lnTo>
                    <a:pt x="2076" y="336"/>
                  </a:lnTo>
                  <a:lnTo>
                    <a:pt x="2070" y="330"/>
                  </a:lnTo>
                  <a:lnTo>
                    <a:pt x="2070" y="318"/>
                  </a:lnTo>
                  <a:lnTo>
                    <a:pt x="2064" y="312"/>
                  </a:lnTo>
                  <a:lnTo>
                    <a:pt x="2052" y="312"/>
                  </a:lnTo>
                  <a:lnTo>
                    <a:pt x="2052" y="318"/>
                  </a:lnTo>
                  <a:lnTo>
                    <a:pt x="2046" y="324"/>
                  </a:lnTo>
                  <a:lnTo>
                    <a:pt x="2046" y="336"/>
                  </a:lnTo>
                  <a:lnTo>
                    <a:pt x="2034" y="348"/>
                  </a:lnTo>
                  <a:lnTo>
                    <a:pt x="2022" y="354"/>
                  </a:lnTo>
                  <a:lnTo>
                    <a:pt x="2010" y="354"/>
                  </a:lnTo>
                  <a:lnTo>
                    <a:pt x="1998" y="348"/>
                  </a:lnTo>
                  <a:lnTo>
                    <a:pt x="1986" y="336"/>
                  </a:lnTo>
                  <a:lnTo>
                    <a:pt x="1974" y="318"/>
                  </a:lnTo>
                  <a:lnTo>
                    <a:pt x="1938" y="282"/>
                  </a:lnTo>
                  <a:lnTo>
                    <a:pt x="1920" y="258"/>
                  </a:lnTo>
                  <a:lnTo>
                    <a:pt x="1848" y="198"/>
                  </a:lnTo>
                  <a:lnTo>
                    <a:pt x="1818" y="168"/>
                  </a:lnTo>
                  <a:lnTo>
                    <a:pt x="1800" y="156"/>
                  </a:lnTo>
                  <a:lnTo>
                    <a:pt x="1788" y="150"/>
                  </a:lnTo>
                  <a:lnTo>
                    <a:pt x="1758" y="132"/>
                  </a:lnTo>
                  <a:lnTo>
                    <a:pt x="1728" y="120"/>
                  </a:lnTo>
                  <a:lnTo>
                    <a:pt x="1692" y="102"/>
                  </a:lnTo>
                  <a:lnTo>
                    <a:pt x="1698" y="102"/>
                  </a:lnTo>
                  <a:lnTo>
                    <a:pt x="1710" y="90"/>
                  </a:lnTo>
                  <a:lnTo>
                    <a:pt x="1710" y="72"/>
                  </a:lnTo>
                  <a:lnTo>
                    <a:pt x="1704" y="66"/>
                  </a:lnTo>
                  <a:lnTo>
                    <a:pt x="1698" y="66"/>
                  </a:lnTo>
                  <a:lnTo>
                    <a:pt x="1680" y="84"/>
                  </a:lnTo>
                  <a:lnTo>
                    <a:pt x="1644" y="96"/>
                  </a:lnTo>
                  <a:lnTo>
                    <a:pt x="1632" y="114"/>
                  </a:lnTo>
                  <a:lnTo>
                    <a:pt x="1620" y="114"/>
                  </a:lnTo>
                  <a:lnTo>
                    <a:pt x="1608" y="120"/>
                  </a:lnTo>
                  <a:lnTo>
                    <a:pt x="1602" y="126"/>
                  </a:lnTo>
                  <a:lnTo>
                    <a:pt x="1602" y="144"/>
                  </a:lnTo>
                  <a:lnTo>
                    <a:pt x="1590" y="156"/>
                  </a:lnTo>
                  <a:lnTo>
                    <a:pt x="1578" y="150"/>
                  </a:lnTo>
                  <a:lnTo>
                    <a:pt x="1572" y="144"/>
                  </a:lnTo>
                  <a:lnTo>
                    <a:pt x="1560" y="138"/>
                  </a:lnTo>
                  <a:lnTo>
                    <a:pt x="1554" y="132"/>
                  </a:lnTo>
                  <a:lnTo>
                    <a:pt x="1548" y="132"/>
                  </a:lnTo>
                  <a:lnTo>
                    <a:pt x="1542" y="138"/>
                  </a:lnTo>
                  <a:lnTo>
                    <a:pt x="1536" y="138"/>
                  </a:lnTo>
                  <a:lnTo>
                    <a:pt x="1530" y="144"/>
                  </a:lnTo>
                  <a:lnTo>
                    <a:pt x="1524" y="144"/>
                  </a:lnTo>
                  <a:lnTo>
                    <a:pt x="1524" y="138"/>
                  </a:lnTo>
                  <a:lnTo>
                    <a:pt x="1530" y="132"/>
                  </a:lnTo>
                  <a:lnTo>
                    <a:pt x="1530" y="108"/>
                  </a:lnTo>
                  <a:lnTo>
                    <a:pt x="1518" y="102"/>
                  </a:lnTo>
                  <a:lnTo>
                    <a:pt x="1512" y="102"/>
                  </a:lnTo>
                  <a:lnTo>
                    <a:pt x="1506" y="108"/>
                  </a:lnTo>
                  <a:lnTo>
                    <a:pt x="1482" y="96"/>
                  </a:lnTo>
                  <a:lnTo>
                    <a:pt x="1458" y="108"/>
                  </a:lnTo>
                  <a:lnTo>
                    <a:pt x="1434" y="72"/>
                  </a:lnTo>
                  <a:lnTo>
                    <a:pt x="1422" y="90"/>
                  </a:lnTo>
                  <a:lnTo>
                    <a:pt x="1404" y="90"/>
                  </a:lnTo>
                  <a:lnTo>
                    <a:pt x="1392" y="96"/>
                  </a:lnTo>
                  <a:lnTo>
                    <a:pt x="1374" y="96"/>
                  </a:lnTo>
                  <a:lnTo>
                    <a:pt x="1368" y="90"/>
                  </a:lnTo>
                  <a:lnTo>
                    <a:pt x="1368" y="48"/>
                  </a:lnTo>
                  <a:lnTo>
                    <a:pt x="1362" y="42"/>
                  </a:lnTo>
                  <a:lnTo>
                    <a:pt x="1350" y="42"/>
                  </a:lnTo>
                  <a:lnTo>
                    <a:pt x="1344" y="36"/>
                  </a:lnTo>
                  <a:lnTo>
                    <a:pt x="1338" y="24"/>
                  </a:lnTo>
                  <a:lnTo>
                    <a:pt x="1320" y="6"/>
                  </a:lnTo>
                  <a:lnTo>
                    <a:pt x="1314" y="6"/>
                  </a:lnTo>
                  <a:lnTo>
                    <a:pt x="1302" y="18"/>
                  </a:lnTo>
                  <a:lnTo>
                    <a:pt x="1290" y="18"/>
                  </a:lnTo>
                  <a:lnTo>
                    <a:pt x="1278" y="6"/>
                  </a:lnTo>
                  <a:lnTo>
                    <a:pt x="1260" y="6"/>
                  </a:lnTo>
                  <a:lnTo>
                    <a:pt x="1242" y="0"/>
                  </a:lnTo>
                  <a:lnTo>
                    <a:pt x="1218" y="0"/>
                  </a:lnTo>
                  <a:lnTo>
                    <a:pt x="1200" y="6"/>
                  </a:lnTo>
                  <a:lnTo>
                    <a:pt x="1188" y="12"/>
                  </a:lnTo>
                  <a:lnTo>
                    <a:pt x="1176" y="24"/>
                  </a:lnTo>
                  <a:lnTo>
                    <a:pt x="1176" y="36"/>
                  </a:lnTo>
                  <a:lnTo>
                    <a:pt x="1164" y="36"/>
                  </a:lnTo>
                  <a:lnTo>
                    <a:pt x="1110" y="54"/>
                  </a:lnTo>
                  <a:lnTo>
                    <a:pt x="1020" y="54"/>
                  </a:lnTo>
                  <a:lnTo>
                    <a:pt x="1014" y="60"/>
                  </a:lnTo>
                  <a:lnTo>
                    <a:pt x="1014" y="78"/>
                  </a:lnTo>
                  <a:lnTo>
                    <a:pt x="948" y="78"/>
                  </a:lnTo>
                  <a:lnTo>
                    <a:pt x="942" y="96"/>
                  </a:lnTo>
                  <a:lnTo>
                    <a:pt x="888" y="96"/>
                  </a:lnTo>
                  <a:lnTo>
                    <a:pt x="828" y="102"/>
                  </a:lnTo>
                  <a:lnTo>
                    <a:pt x="792" y="114"/>
                  </a:lnTo>
                  <a:lnTo>
                    <a:pt x="780" y="126"/>
                  </a:lnTo>
                  <a:lnTo>
                    <a:pt x="780" y="132"/>
                  </a:lnTo>
                  <a:lnTo>
                    <a:pt x="786" y="138"/>
                  </a:lnTo>
                  <a:lnTo>
                    <a:pt x="786" y="144"/>
                  </a:lnTo>
                  <a:lnTo>
                    <a:pt x="810" y="144"/>
                  </a:lnTo>
                  <a:lnTo>
                    <a:pt x="798" y="162"/>
                  </a:lnTo>
                  <a:lnTo>
                    <a:pt x="810" y="162"/>
                  </a:lnTo>
                  <a:lnTo>
                    <a:pt x="834" y="174"/>
                  </a:lnTo>
                  <a:lnTo>
                    <a:pt x="846" y="174"/>
                  </a:lnTo>
                  <a:lnTo>
                    <a:pt x="858" y="186"/>
                  </a:lnTo>
                  <a:lnTo>
                    <a:pt x="804" y="186"/>
                  </a:lnTo>
                  <a:lnTo>
                    <a:pt x="792" y="198"/>
                  </a:lnTo>
                  <a:lnTo>
                    <a:pt x="798" y="204"/>
                  </a:lnTo>
                  <a:lnTo>
                    <a:pt x="804" y="216"/>
                  </a:lnTo>
                  <a:lnTo>
                    <a:pt x="810" y="222"/>
                  </a:lnTo>
                  <a:lnTo>
                    <a:pt x="810" y="234"/>
                  </a:lnTo>
                  <a:lnTo>
                    <a:pt x="798" y="246"/>
                  </a:lnTo>
                  <a:lnTo>
                    <a:pt x="786" y="246"/>
                  </a:lnTo>
                  <a:lnTo>
                    <a:pt x="774" y="252"/>
                  </a:lnTo>
                  <a:lnTo>
                    <a:pt x="762" y="252"/>
                  </a:lnTo>
                  <a:lnTo>
                    <a:pt x="792" y="282"/>
                  </a:lnTo>
                  <a:lnTo>
                    <a:pt x="816" y="282"/>
                  </a:lnTo>
                  <a:lnTo>
                    <a:pt x="834" y="288"/>
                  </a:lnTo>
                  <a:lnTo>
                    <a:pt x="846" y="294"/>
                  </a:lnTo>
                  <a:lnTo>
                    <a:pt x="870" y="318"/>
                  </a:lnTo>
                  <a:lnTo>
                    <a:pt x="876" y="336"/>
                  </a:lnTo>
                  <a:lnTo>
                    <a:pt x="876" y="348"/>
                  </a:lnTo>
                  <a:lnTo>
                    <a:pt x="870" y="360"/>
                  </a:lnTo>
                  <a:lnTo>
                    <a:pt x="864" y="366"/>
                  </a:lnTo>
                  <a:lnTo>
                    <a:pt x="828" y="366"/>
                  </a:lnTo>
                  <a:lnTo>
                    <a:pt x="816" y="360"/>
                  </a:lnTo>
                  <a:lnTo>
                    <a:pt x="810" y="354"/>
                  </a:lnTo>
                  <a:lnTo>
                    <a:pt x="798" y="354"/>
                  </a:lnTo>
                  <a:lnTo>
                    <a:pt x="792" y="348"/>
                  </a:lnTo>
                  <a:lnTo>
                    <a:pt x="780" y="372"/>
                  </a:lnTo>
                  <a:lnTo>
                    <a:pt x="768" y="372"/>
                  </a:lnTo>
                  <a:lnTo>
                    <a:pt x="756" y="366"/>
                  </a:lnTo>
                  <a:lnTo>
                    <a:pt x="732" y="366"/>
                  </a:lnTo>
                  <a:lnTo>
                    <a:pt x="708" y="354"/>
                  </a:lnTo>
                  <a:lnTo>
                    <a:pt x="702" y="342"/>
                  </a:lnTo>
                  <a:lnTo>
                    <a:pt x="690" y="336"/>
                  </a:lnTo>
                  <a:lnTo>
                    <a:pt x="684" y="330"/>
                  </a:lnTo>
                  <a:lnTo>
                    <a:pt x="672" y="330"/>
                  </a:lnTo>
                  <a:lnTo>
                    <a:pt x="666" y="336"/>
                  </a:lnTo>
                  <a:lnTo>
                    <a:pt x="654" y="342"/>
                  </a:lnTo>
                  <a:lnTo>
                    <a:pt x="636" y="348"/>
                  </a:lnTo>
                  <a:lnTo>
                    <a:pt x="624" y="348"/>
                  </a:lnTo>
                  <a:lnTo>
                    <a:pt x="588" y="330"/>
                  </a:lnTo>
                  <a:lnTo>
                    <a:pt x="582" y="330"/>
                  </a:lnTo>
                  <a:lnTo>
                    <a:pt x="570" y="336"/>
                  </a:lnTo>
                  <a:lnTo>
                    <a:pt x="558" y="348"/>
                  </a:lnTo>
                  <a:lnTo>
                    <a:pt x="546" y="354"/>
                  </a:lnTo>
                  <a:lnTo>
                    <a:pt x="540" y="366"/>
                  </a:lnTo>
                  <a:lnTo>
                    <a:pt x="534" y="372"/>
                  </a:lnTo>
                  <a:lnTo>
                    <a:pt x="462" y="336"/>
                  </a:lnTo>
                  <a:lnTo>
                    <a:pt x="450" y="336"/>
                  </a:lnTo>
                  <a:lnTo>
                    <a:pt x="450" y="342"/>
                  </a:lnTo>
                  <a:lnTo>
                    <a:pt x="462" y="354"/>
                  </a:lnTo>
                  <a:lnTo>
                    <a:pt x="462" y="372"/>
                  </a:lnTo>
                  <a:lnTo>
                    <a:pt x="450" y="372"/>
                  </a:lnTo>
                  <a:lnTo>
                    <a:pt x="438" y="360"/>
                  </a:lnTo>
                  <a:lnTo>
                    <a:pt x="438" y="354"/>
                  </a:lnTo>
                  <a:lnTo>
                    <a:pt x="426" y="324"/>
                  </a:lnTo>
                  <a:lnTo>
                    <a:pt x="390" y="324"/>
                  </a:lnTo>
                  <a:lnTo>
                    <a:pt x="384" y="312"/>
                  </a:lnTo>
                  <a:lnTo>
                    <a:pt x="384" y="306"/>
                  </a:lnTo>
                  <a:lnTo>
                    <a:pt x="378" y="300"/>
                  </a:lnTo>
                  <a:lnTo>
                    <a:pt x="318" y="300"/>
                  </a:lnTo>
                  <a:lnTo>
                    <a:pt x="312" y="288"/>
                  </a:lnTo>
                  <a:lnTo>
                    <a:pt x="306" y="282"/>
                  </a:lnTo>
                  <a:lnTo>
                    <a:pt x="288" y="282"/>
                  </a:lnTo>
                  <a:lnTo>
                    <a:pt x="276" y="288"/>
                  </a:lnTo>
                  <a:lnTo>
                    <a:pt x="264" y="300"/>
                  </a:lnTo>
                  <a:lnTo>
                    <a:pt x="234" y="300"/>
                  </a:lnTo>
                  <a:lnTo>
                    <a:pt x="228" y="294"/>
                  </a:lnTo>
                  <a:lnTo>
                    <a:pt x="228" y="288"/>
                  </a:lnTo>
                  <a:lnTo>
                    <a:pt x="222" y="288"/>
                  </a:lnTo>
                  <a:lnTo>
                    <a:pt x="210" y="282"/>
                  </a:lnTo>
                  <a:lnTo>
                    <a:pt x="180" y="282"/>
                  </a:lnTo>
                  <a:lnTo>
                    <a:pt x="180" y="288"/>
                  </a:lnTo>
                  <a:lnTo>
                    <a:pt x="186" y="294"/>
                  </a:lnTo>
                  <a:lnTo>
                    <a:pt x="186" y="312"/>
                  </a:lnTo>
                  <a:lnTo>
                    <a:pt x="174" y="324"/>
                  </a:lnTo>
                  <a:lnTo>
                    <a:pt x="162" y="330"/>
                  </a:lnTo>
                  <a:lnTo>
                    <a:pt x="150" y="330"/>
                  </a:lnTo>
                  <a:lnTo>
                    <a:pt x="138" y="336"/>
                  </a:lnTo>
                  <a:lnTo>
                    <a:pt x="132" y="336"/>
                  </a:lnTo>
                  <a:lnTo>
                    <a:pt x="132" y="360"/>
                  </a:lnTo>
                  <a:lnTo>
                    <a:pt x="102" y="372"/>
                  </a:lnTo>
                  <a:lnTo>
                    <a:pt x="114" y="384"/>
                  </a:lnTo>
                  <a:lnTo>
                    <a:pt x="120" y="396"/>
                  </a:lnTo>
                  <a:lnTo>
                    <a:pt x="114" y="402"/>
                  </a:lnTo>
                  <a:lnTo>
                    <a:pt x="108" y="414"/>
                  </a:lnTo>
                  <a:lnTo>
                    <a:pt x="102" y="420"/>
                  </a:lnTo>
                  <a:lnTo>
                    <a:pt x="90" y="420"/>
                  </a:lnTo>
                  <a:lnTo>
                    <a:pt x="78" y="414"/>
                  </a:lnTo>
                  <a:lnTo>
                    <a:pt x="72" y="402"/>
                  </a:lnTo>
                  <a:lnTo>
                    <a:pt x="60" y="396"/>
                  </a:lnTo>
                  <a:lnTo>
                    <a:pt x="48" y="384"/>
                  </a:lnTo>
                  <a:lnTo>
                    <a:pt x="36" y="378"/>
                  </a:lnTo>
                  <a:lnTo>
                    <a:pt x="24" y="378"/>
                  </a:lnTo>
                  <a:lnTo>
                    <a:pt x="18" y="384"/>
                  </a:lnTo>
                  <a:lnTo>
                    <a:pt x="18" y="396"/>
                  </a:lnTo>
                  <a:lnTo>
                    <a:pt x="24" y="402"/>
                  </a:lnTo>
                  <a:lnTo>
                    <a:pt x="24" y="426"/>
                  </a:lnTo>
                  <a:lnTo>
                    <a:pt x="0" y="426"/>
                  </a:lnTo>
                  <a:lnTo>
                    <a:pt x="6" y="462"/>
                  </a:lnTo>
                  <a:lnTo>
                    <a:pt x="12" y="468"/>
                  </a:lnTo>
                  <a:lnTo>
                    <a:pt x="12" y="492"/>
                  </a:lnTo>
                  <a:lnTo>
                    <a:pt x="0" y="516"/>
                  </a:lnTo>
                  <a:lnTo>
                    <a:pt x="0" y="546"/>
                  </a:lnTo>
                  <a:lnTo>
                    <a:pt x="6" y="546"/>
                  </a:lnTo>
                  <a:lnTo>
                    <a:pt x="12" y="552"/>
                  </a:lnTo>
                  <a:lnTo>
                    <a:pt x="36" y="552"/>
                  </a:lnTo>
                  <a:lnTo>
                    <a:pt x="42" y="558"/>
                  </a:lnTo>
                  <a:lnTo>
                    <a:pt x="42" y="588"/>
                  </a:lnTo>
                  <a:lnTo>
                    <a:pt x="48" y="594"/>
                  </a:lnTo>
                  <a:lnTo>
                    <a:pt x="90" y="594"/>
                  </a:lnTo>
                  <a:lnTo>
                    <a:pt x="102" y="588"/>
                  </a:lnTo>
                  <a:lnTo>
                    <a:pt x="114" y="588"/>
                  </a:lnTo>
                  <a:lnTo>
                    <a:pt x="162" y="636"/>
                  </a:lnTo>
                  <a:lnTo>
                    <a:pt x="168" y="648"/>
                  </a:lnTo>
                  <a:lnTo>
                    <a:pt x="180" y="660"/>
                  </a:lnTo>
                  <a:lnTo>
                    <a:pt x="180" y="672"/>
                  </a:lnTo>
                  <a:lnTo>
                    <a:pt x="144" y="672"/>
                  </a:lnTo>
                  <a:lnTo>
                    <a:pt x="144" y="678"/>
                  </a:lnTo>
                  <a:lnTo>
                    <a:pt x="156" y="690"/>
                  </a:lnTo>
                  <a:lnTo>
                    <a:pt x="174" y="696"/>
                  </a:lnTo>
                  <a:lnTo>
                    <a:pt x="186" y="696"/>
                  </a:lnTo>
                  <a:lnTo>
                    <a:pt x="192" y="702"/>
                  </a:lnTo>
                  <a:lnTo>
                    <a:pt x="198" y="702"/>
                  </a:lnTo>
                  <a:lnTo>
                    <a:pt x="204" y="690"/>
                  </a:lnTo>
                  <a:lnTo>
                    <a:pt x="222" y="690"/>
                  </a:lnTo>
                  <a:lnTo>
                    <a:pt x="228" y="684"/>
                  </a:lnTo>
                  <a:lnTo>
                    <a:pt x="246" y="672"/>
                  </a:lnTo>
                  <a:lnTo>
                    <a:pt x="306" y="648"/>
                  </a:lnTo>
                  <a:lnTo>
                    <a:pt x="324" y="642"/>
                  </a:lnTo>
                  <a:lnTo>
                    <a:pt x="336" y="648"/>
                  </a:lnTo>
                  <a:lnTo>
                    <a:pt x="342" y="654"/>
                  </a:lnTo>
                  <a:lnTo>
                    <a:pt x="360" y="666"/>
                  </a:lnTo>
                  <a:lnTo>
                    <a:pt x="366" y="672"/>
                  </a:lnTo>
                  <a:lnTo>
                    <a:pt x="384" y="672"/>
                  </a:lnTo>
                  <a:lnTo>
                    <a:pt x="390" y="666"/>
                  </a:lnTo>
                  <a:lnTo>
                    <a:pt x="402" y="666"/>
                  </a:lnTo>
                  <a:lnTo>
                    <a:pt x="408" y="660"/>
                  </a:lnTo>
                  <a:lnTo>
                    <a:pt x="414" y="666"/>
                  </a:lnTo>
                  <a:lnTo>
                    <a:pt x="426" y="672"/>
                  </a:lnTo>
                  <a:lnTo>
                    <a:pt x="450" y="696"/>
                  </a:lnTo>
                  <a:lnTo>
                    <a:pt x="450" y="726"/>
                  </a:lnTo>
                  <a:lnTo>
                    <a:pt x="444" y="732"/>
                  </a:lnTo>
                  <a:lnTo>
                    <a:pt x="444" y="738"/>
                  </a:lnTo>
                  <a:lnTo>
                    <a:pt x="438" y="744"/>
                  </a:lnTo>
                  <a:lnTo>
                    <a:pt x="438" y="750"/>
                  </a:lnTo>
                  <a:lnTo>
                    <a:pt x="444" y="756"/>
                  </a:lnTo>
                  <a:lnTo>
                    <a:pt x="450" y="768"/>
                  </a:lnTo>
                  <a:lnTo>
                    <a:pt x="462" y="774"/>
                  </a:lnTo>
                  <a:lnTo>
                    <a:pt x="474" y="786"/>
                  </a:lnTo>
                  <a:lnTo>
                    <a:pt x="486" y="786"/>
                  </a:lnTo>
                  <a:lnTo>
                    <a:pt x="504" y="768"/>
                  </a:lnTo>
                  <a:lnTo>
                    <a:pt x="516" y="762"/>
                  </a:lnTo>
                  <a:lnTo>
                    <a:pt x="528" y="762"/>
                  </a:lnTo>
                  <a:lnTo>
                    <a:pt x="528" y="792"/>
                  </a:lnTo>
                  <a:lnTo>
                    <a:pt x="546" y="810"/>
                  </a:lnTo>
                  <a:lnTo>
                    <a:pt x="510" y="816"/>
                  </a:lnTo>
                  <a:lnTo>
                    <a:pt x="510" y="828"/>
                  </a:lnTo>
                  <a:lnTo>
                    <a:pt x="504" y="834"/>
                  </a:lnTo>
                  <a:lnTo>
                    <a:pt x="498" y="834"/>
                  </a:lnTo>
                  <a:lnTo>
                    <a:pt x="486" y="822"/>
                  </a:lnTo>
                  <a:lnTo>
                    <a:pt x="486" y="816"/>
                  </a:lnTo>
                  <a:lnTo>
                    <a:pt x="498" y="804"/>
                  </a:lnTo>
                  <a:lnTo>
                    <a:pt x="504" y="804"/>
                  </a:lnTo>
                  <a:lnTo>
                    <a:pt x="510" y="798"/>
                  </a:lnTo>
                  <a:lnTo>
                    <a:pt x="480" y="798"/>
                  </a:lnTo>
                  <a:lnTo>
                    <a:pt x="462" y="792"/>
                  </a:lnTo>
                  <a:lnTo>
                    <a:pt x="450" y="792"/>
                  </a:lnTo>
                  <a:lnTo>
                    <a:pt x="432" y="786"/>
                  </a:lnTo>
                  <a:lnTo>
                    <a:pt x="408" y="786"/>
                  </a:lnTo>
                  <a:lnTo>
                    <a:pt x="390" y="780"/>
                  </a:lnTo>
                  <a:lnTo>
                    <a:pt x="372" y="780"/>
                  </a:lnTo>
                  <a:lnTo>
                    <a:pt x="360" y="774"/>
                  </a:lnTo>
                  <a:lnTo>
                    <a:pt x="348" y="774"/>
                  </a:lnTo>
                  <a:lnTo>
                    <a:pt x="360" y="804"/>
                  </a:lnTo>
                  <a:lnTo>
                    <a:pt x="342" y="804"/>
                  </a:lnTo>
                  <a:lnTo>
                    <a:pt x="330" y="816"/>
                  </a:lnTo>
                  <a:lnTo>
                    <a:pt x="330" y="822"/>
                  </a:lnTo>
                  <a:lnTo>
                    <a:pt x="336" y="828"/>
                  </a:lnTo>
                  <a:lnTo>
                    <a:pt x="348" y="834"/>
                  </a:lnTo>
                  <a:lnTo>
                    <a:pt x="354" y="840"/>
                  </a:lnTo>
                  <a:lnTo>
                    <a:pt x="366" y="840"/>
                  </a:lnTo>
                  <a:lnTo>
                    <a:pt x="372" y="846"/>
                  </a:lnTo>
                  <a:lnTo>
                    <a:pt x="372" y="852"/>
                  </a:lnTo>
                  <a:lnTo>
                    <a:pt x="360" y="852"/>
                  </a:lnTo>
                  <a:lnTo>
                    <a:pt x="348" y="846"/>
                  </a:lnTo>
                  <a:lnTo>
                    <a:pt x="336" y="846"/>
                  </a:lnTo>
                  <a:lnTo>
                    <a:pt x="324" y="840"/>
                  </a:lnTo>
                  <a:lnTo>
                    <a:pt x="306" y="834"/>
                  </a:lnTo>
                  <a:lnTo>
                    <a:pt x="300" y="834"/>
                  </a:lnTo>
                  <a:lnTo>
                    <a:pt x="294" y="840"/>
                  </a:lnTo>
                  <a:lnTo>
                    <a:pt x="294" y="846"/>
                  </a:lnTo>
                  <a:lnTo>
                    <a:pt x="306" y="858"/>
                  </a:lnTo>
                  <a:lnTo>
                    <a:pt x="318" y="864"/>
                  </a:lnTo>
                  <a:lnTo>
                    <a:pt x="324" y="870"/>
                  </a:lnTo>
                  <a:lnTo>
                    <a:pt x="336" y="870"/>
                  </a:lnTo>
                  <a:lnTo>
                    <a:pt x="336" y="882"/>
                  </a:lnTo>
                  <a:lnTo>
                    <a:pt x="342" y="894"/>
                  </a:lnTo>
                  <a:lnTo>
                    <a:pt x="366" y="918"/>
                  </a:lnTo>
                  <a:lnTo>
                    <a:pt x="372" y="930"/>
                  </a:lnTo>
                  <a:lnTo>
                    <a:pt x="372" y="954"/>
                  </a:lnTo>
                  <a:lnTo>
                    <a:pt x="408" y="960"/>
                  </a:lnTo>
                  <a:lnTo>
                    <a:pt x="414" y="978"/>
                  </a:lnTo>
                  <a:lnTo>
                    <a:pt x="444" y="978"/>
                  </a:lnTo>
                  <a:lnTo>
                    <a:pt x="480" y="996"/>
                  </a:lnTo>
                  <a:lnTo>
                    <a:pt x="486" y="1002"/>
                  </a:lnTo>
                  <a:lnTo>
                    <a:pt x="486" y="1014"/>
                  </a:lnTo>
                  <a:lnTo>
                    <a:pt x="480" y="1020"/>
                  </a:lnTo>
                  <a:lnTo>
                    <a:pt x="468" y="1026"/>
                  </a:lnTo>
                  <a:lnTo>
                    <a:pt x="462" y="1038"/>
                  </a:lnTo>
                  <a:lnTo>
                    <a:pt x="462" y="1056"/>
                  </a:lnTo>
                  <a:lnTo>
                    <a:pt x="468" y="1062"/>
                  </a:lnTo>
                  <a:lnTo>
                    <a:pt x="492" y="1062"/>
                  </a:lnTo>
                  <a:lnTo>
                    <a:pt x="498" y="1056"/>
                  </a:lnTo>
                  <a:lnTo>
                    <a:pt x="504" y="1038"/>
                  </a:lnTo>
                  <a:lnTo>
                    <a:pt x="510" y="1026"/>
                  </a:lnTo>
                  <a:lnTo>
                    <a:pt x="516" y="1020"/>
                  </a:lnTo>
                  <a:lnTo>
                    <a:pt x="528" y="1020"/>
                  </a:lnTo>
                  <a:lnTo>
                    <a:pt x="546" y="1026"/>
                  </a:lnTo>
                  <a:lnTo>
                    <a:pt x="546" y="1020"/>
                  </a:lnTo>
                  <a:lnTo>
                    <a:pt x="552" y="1014"/>
                  </a:lnTo>
                  <a:lnTo>
                    <a:pt x="570" y="1014"/>
                  </a:lnTo>
                  <a:lnTo>
                    <a:pt x="594" y="1026"/>
                  </a:lnTo>
                  <a:lnTo>
                    <a:pt x="606" y="1026"/>
                  </a:lnTo>
                  <a:lnTo>
                    <a:pt x="618" y="1038"/>
                  </a:lnTo>
                  <a:lnTo>
                    <a:pt x="630" y="1044"/>
                  </a:lnTo>
                  <a:lnTo>
                    <a:pt x="636" y="1056"/>
                  </a:lnTo>
                  <a:lnTo>
                    <a:pt x="642" y="1062"/>
                  </a:lnTo>
                  <a:lnTo>
                    <a:pt x="648" y="1074"/>
                  </a:lnTo>
                  <a:lnTo>
                    <a:pt x="672" y="1098"/>
                  </a:lnTo>
                  <a:lnTo>
                    <a:pt x="684" y="1104"/>
                  </a:lnTo>
                  <a:lnTo>
                    <a:pt x="690" y="1110"/>
                  </a:lnTo>
                  <a:lnTo>
                    <a:pt x="696" y="1104"/>
                  </a:lnTo>
                  <a:lnTo>
                    <a:pt x="696" y="1098"/>
                  </a:lnTo>
                  <a:lnTo>
                    <a:pt x="702" y="1092"/>
                  </a:lnTo>
                  <a:lnTo>
                    <a:pt x="654" y="810"/>
                  </a:lnTo>
                  <a:lnTo>
                    <a:pt x="798" y="768"/>
                  </a:lnTo>
                  <a:lnTo>
                    <a:pt x="804" y="774"/>
                  </a:lnTo>
                  <a:lnTo>
                    <a:pt x="804" y="762"/>
                  </a:lnTo>
                  <a:lnTo>
                    <a:pt x="810" y="756"/>
                  </a:lnTo>
                  <a:lnTo>
                    <a:pt x="810" y="750"/>
                  </a:lnTo>
                  <a:lnTo>
                    <a:pt x="816" y="738"/>
                  </a:lnTo>
                  <a:lnTo>
                    <a:pt x="816" y="732"/>
                  </a:lnTo>
                  <a:lnTo>
                    <a:pt x="822" y="726"/>
                  </a:lnTo>
                  <a:lnTo>
                    <a:pt x="846" y="726"/>
                  </a:lnTo>
                  <a:lnTo>
                    <a:pt x="852" y="750"/>
                  </a:lnTo>
                  <a:lnTo>
                    <a:pt x="864" y="744"/>
                  </a:lnTo>
                  <a:lnTo>
                    <a:pt x="870" y="744"/>
                  </a:lnTo>
                  <a:lnTo>
                    <a:pt x="876" y="738"/>
                  </a:lnTo>
                  <a:lnTo>
                    <a:pt x="876" y="732"/>
                  </a:lnTo>
                  <a:lnTo>
                    <a:pt x="852" y="708"/>
                  </a:lnTo>
                  <a:lnTo>
                    <a:pt x="870" y="708"/>
                  </a:lnTo>
                  <a:lnTo>
                    <a:pt x="882" y="720"/>
                  </a:lnTo>
                  <a:lnTo>
                    <a:pt x="936" y="720"/>
                  </a:lnTo>
                  <a:lnTo>
                    <a:pt x="924" y="708"/>
                  </a:lnTo>
                  <a:lnTo>
                    <a:pt x="918" y="708"/>
                  </a:lnTo>
                  <a:lnTo>
                    <a:pt x="906" y="696"/>
                  </a:lnTo>
                  <a:lnTo>
                    <a:pt x="882" y="696"/>
                  </a:lnTo>
                  <a:lnTo>
                    <a:pt x="876" y="690"/>
                  </a:lnTo>
                  <a:lnTo>
                    <a:pt x="876" y="684"/>
                  </a:lnTo>
                  <a:lnTo>
                    <a:pt x="882" y="678"/>
                  </a:lnTo>
                  <a:lnTo>
                    <a:pt x="906" y="678"/>
                  </a:lnTo>
                  <a:lnTo>
                    <a:pt x="924" y="666"/>
                  </a:lnTo>
                  <a:lnTo>
                    <a:pt x="930" y="672"/>
                  </a:lnTo>
                  <a:lnTo>
                    <a:pt x="936" y="684"/>
                  </a:lnTo>
                  <a:lnTo>
                    <a:pt x="942" y="690"/>
                  </a:lnTo>
                  <a:lnTo>
                    <a:pt x="948" y="690"/>
                  </a:lnTo>
                  <a:lnTo>
                    <a:pt x="954" y="684"/>
                  </a:lnTo>
                  <a:lnTo>
                    <a:pt x="960" y="690"/>
                  </a:lnTo>
                  <a:lnTo>
                    <a:pt x="966" y="702"/>
                  </a:lnTo>
                  <a:lnTo>
                    <a:pt x="966" y="708"/>
                  </a:lnTo>
                  <a:lnTo>
                    <a:pt x="960" y="714"/>
                  </a:lnTo>
                  <a:lnTo>
                    <a:pt x="954" y="714"/>
                  </a:lnTo>
                  <a:lnTo>
                    <a:pt x="942" y="720"/>
                  </a:lnTo>
                  <a:lnTo>
                    <a:pt x="924" y="738"/>
                  </a:lnTo>
                  <a:lnTo>
                    <a:pt x="888" y="738"/>
                  </a:lnTo>
                  <a:lnTo>
                    <a:pt x="882" y="744"/>
                  </a:lnTo>
                  <a:lnTo>
                    <a:pt x="882" y="756"/>
                  </a:lnTo>
                  <a:lnTo>
                    <a:pt x="888" y="762"/>
                  </a:lnTo>
                  <a:lnTo>
                    <a:pt x="900" y="762"/>
                  </a:lnTo>
                  <a:lnTo>
                    <a:pt x="906" y="768"/>
                  </a:lnTo>
                  <a:lnTo>
                    <a:pt x="918" y="768"/>
                  </a:lnTo>
                  <a:lnTo>
                    <a:pt x="918" y="786"/>
                  </a:lnTo>
                  <a:lnTo>
                    <a:pt x="912" y="798"/>
                  </a:lnTo>
                  <a:lnTo>
                    <a:pt x="912" y="816"/>
                  </a:lnTo>
                  <a:lnTo>
                    <a:pt x="918" y="822"/>
                  </a:lnTo>
                  <a:lnTo>
                    <a:pt x="984" y="858"/>
                  </a:lnTo>
                  <a:lnTo>
                    <a:pt x="1062" y="930"/>
                  </a:lnTo>
                  <a:lnTo>
                    <a:pt x="1068" y="930"/>
                  </a:lnTo>
                  <a:lnTo>
                    <a:pt x="1074" y="924"/>
                  </a:lnTo>
                  <a:lnTo>
                    <a:pt x="1110" y="924"/>
                  </a:lnTo>
                  <a:lnTo>
                    <a:pt x="1128" y="918"/>
                  </a:lnTo>
                  <a:lnTo>
                    <a:pt x="1188" y="918"/>
                  </a:lnTo>
                  <a:lnTo>
                    <a:pt x="1206" y="924"/>
                  </a:lnTo>
                  <a:lnTo>
                    <a:pt x="1224" y="924"/>
                  </a:lnTo>
                  <a:lnTo>
                    <a:pt x="1230" y="918"/>
                  </a:lnTo>
                  <a:lnTo>
                    <a:pt x="1254" y="906"/>
                  </a:lnTo>
                  <a:lnTo>
                    <a:pt x="1266" y="906"/>
                  </a:lnTo>
                  <a:lnTo>
                    <a:pt x="1272" y="918"/>
                  </a:lnTo>
                  <a:lnTo>
                    <a:pt x="1290" y="936"/>
                  </a:lnTo>
                  <a:lnTo>
                    <a:pt x="1296" y="954"/>
                  </a:lnTo>
                  <a:lnTo>
                    <a:pt x="1308" y="960"/>
                  </a:lnTo>
                  <a:lnTo>
                    <a:pt x="1314" y="972"/>
                  </a:lnTo>
                  <a:lnTo>
                    <a:pt x="1344" y="972"/>
                  </a:lnTo>
                  <a:lnTo>
                    <a:pt x="1344" y="984"/>
                  </a:lnTo>
                  <a:lnTo>
                    <a:pt x="1350" y="1002"/>
                  </a:lnTo>
                  <a:lnTo>
                    <a:pt x="1350" y="1044"/>
                  </a:lnTo>
                  <a:lnTo>
                    <a:pt x="1356" y="1050"/>
                  </a:lnTo>
                  <a:lnTo>
                    <a:pt x="1362" y="1050"/>
                  </a:lnTo>
                  <a:lnTo>
                    <a:pt x="1368" y="1044"/>
                  </a:lnTo>
                  <a:lnTo>
                    <a:pt x="1380" y="1044"/>
                  </a:lnTo>
                  <a:lnTo>
                    <a:pt x="1386" y="1050"/>
                  </a:lnTo>
                  <a:lnTo>
                    <a:pt x="1416" y="1110"/>
                  </a:lnTo>
                  <a:lnTo>
                    <a:pt x="1494" y="1110"/>
                  </a:lnTo>
                  <a:lnTo>
                    <a:pt x="1512" y="1116"/>
                  </a:lnTo>
                  <a:lnTo>
                    <a:pt x="1512" y="1134"/>
                  </a:lnTo>
                  <a:lnTo>
                    <a:pt x="1506" y="1140"/>
                  </a:lnTo>
                  <a:lnTo>
                    <a:pt x="1506" y="1152"/>
                  </a:lnTo>
                  <a:lnTo>
                    <a:pt x="1512" y="1152"/>
                  </a:lnTo>
                  <a:lnTo>
                    <a:pt x="1524" y="1158"/>
                  </a:lnTo>
                  <a:lnTo>
                    <a:pt x="1536" y="1158"/>
                  </a:lnTo>
                  <a:lnTo>
                    <a:pt x="1542" y="1164"/>
                  </a:lnTo>
                  <a:lnTo>
                    <a:pt x="1542" y="1152"/>
                  </a:lnTo>
                  <a:lnTo>
                    <a:pt x="1536" y="1146"/>
                  </a:lnTo>
                  <a:lnTo>
                    <a:pt x="1536" y="1134"/>
                  </a:lnTo>
                  <a:lnTo>
                    <a:pt x="1548" y="1122"/>
                  </a:lnTo>
                  <a:lnTo>
                    <a:pt x="1560" y="1116"/>
                  </a:lnTo>
                  <a:lnTo>
                    <a:pt x="1566" y="1110"/>
                  </a:lnTo>
                  <a:lnTo>
                    <a:pt x="1572" y="1110"/>
                  </a:lnTo>
                  <a:lnTo>
                    <a:pt x="1572" y="1092"/>
                  </a:lnTo>
                  <a:lnTo>
                    <a:pt x="1584" y="1080"/>
                  </a:lnTo>
                  <a:lnTo>
                    <a:pt x="1596" y="1074"/>
                  </a:lnTo>
                  <a:lnTo>
                    <a:pt x="1608" y="1074"/>
                  </a:lnTo>
                  <a:lnTo>
                    <a:pt x="1614" y="1068"/>
                  </a:lnTo>
                  <a:lnTo>
                    <a:pt x="1620" y="1068"/>
                  </a:lnTo>
                  <a:lnTo>
                    <a:pt x="1632" y="1044"/>
                  </a:lnTo>
                  <a:lnTo>
                    <a:pt x="1656" y="1044"/>
                  </a:lnTo>
                  <a:lnTo>
                    <a:pt x="1686" y="1026"/>
                  </a:lnTo>
                  <a:lnTo>
                    <a:pt x="1662" y="1026"/>
                  </a:lnTo>
                  <a:lnTo>
                    <a:pt x="1662" y="1008"/>
                  </a:lnTo>
                  <a:lnTo>
                    <a:pt x="1668" y="996"/>
                  </a:lnTo>
                  <a:lnTo>
                    <a:pt x="1686" y="978"/>
                  </a:lnTo>
                  <a:lnTo>
                    <a:pt x="1716" y="978"/>
                  </a:lnTo>
                  <a:lnTo>
                    <a:pt x="1728" y="984"/>
                  </a:lnTo>
                  <a:lnTo>
                    <a:pt x="1746" y="990"/>
                  </a:lnTo>
                  <a:lnTo>
                    <a:pt x="1782" y="1008"/>
                  </a:lnTo>
                  <a:lnTo>
                    <a:pt x="1812" y="1008"/>
                  </a:lnTo>
                  <a:lnTo>
                    <a:pt x="1830" y="1014"/>
                  </a:lnTo>
                  <a:lnTo>
                    <a:pt x="1830" y="1002"/>
                  </a:lnTo>
                  <a:lnTo>
                    <a:pt x="1824" y="990"/>
                  </a:lnTo>
                  <a:lnTo>
                    <a:pt x="1824" y="960"/>
                  </a:lnTo>
                  <a:lnTo>
                    <a:pt x="1830" y="954"/>
                  </a:lnTo>
                  <a:lnTo>
                    <a:pt x="1872" y="954"/>
                  </a:lnTo>
                  <a:lnTo>
                    <a:pt x="1884" y="960"/>
                  </a:lnTo>
                  <a:lnTo>
                    <a:pt x="1890" y="972"/>
                  </a:lnTo>
                  <a:lnTo>
                    <a:pt x="1914" y="972"/>
                  </a:lnTo>
                  <a:lnTo>
                    <a:pt x="1926" y="978"/>
                  </a:lnTo>
                  <a:lnTo>
                    <a:pt x="1944" y="978"/>
                  </a:lnTo>
                  <a:lnTo>
                    <a:pt x="1962" y="972"/>
                  </a:lnTo>
                  <a:lnTo>
                    <a:pt x="2082" y="972"/>
                  </a:lnTo>
                  <a:lnTo>
                    <a:pt x="2094" y="978"/>
                  </a:lnTo>
                  <a:lnTo>
                    <a:pt x="2106" y="978"/>
                  </a:lnTo>
                  <a:lnTo>
                    <a:pt x="2154" y="972"/>
                  </a:lnTo>
                  <a:lnTo>
                    <a:pt x="2166" y="984"/>
                  </a:lnTo>
                  <a:lnTo>
                    <a:pt x="2184" y="984"/>
                  </a:lnTo>
                  <a:lnTo>
                    <a:pt x="2208" y="1014"/>
                  </a:lnTo>
                  <a:lnTo>
                    <a:pt x="2250" y="1014"/>
                  </a:lnTo>
                  <a:lnTo>
                    <a:pt x="2268" y="1020"/>
                  </a:lnTo>
                  <a:lnTo>
                    <a:pt x="2262" y="1014"/>
                  </a:lnTo>
                  <a:lnTo>
                    <a:pt x="2262" y="1002"/>
                  </a:lnTo>
                  <a:lnTo>
                    <a:pt x="2256" y="996"/>
                  </a:lnTo>
                  <a:lnTo>
                    <a:pt x="2256" y="984"/>
                  </a:lnTo>
                  <a:lnTo>
                    <a:pt x="2280" y="984"/>
                  </a:lnTo>
                  <a:lnTo>
                    <a:pt x="2262" y="966"/>
                  </a:lnTo>
                  <a:lnTo>
                    <a:pt x="2262" y="960"/>
                  </a:lnTo>
                  <a:lnTo>
                    <a:pt x="2268" y="954"/>
                  </a:lnTo>
                  <a:lnTo>
                    <a:pt x="2286" y="954"/>
                  </a:lnTo>
                  <a:lnTo>
                    <a:pt x="2286" y="942"/>
                  </a:lnTo>
                  <a:lnTo>
                    <a:pt x="2274" y="936"/>
                  </a:lnTo>
                  <a:lnTo>
                    <a:pt x="2268" y="924"/>
                  </a:lnTo>
                  <a:lnTo>
                    <a:pt x="2226" y="882"/>
                  </a:lnTo>
                  <a:lnTo>
                    <a:pt x="2214" y="858"/>
                  </a:lnTo>
                  <a:lnTo>
                    <a:pt x="2214" y="828"/>
                  </a:lnTo>
                  <a:lnTo>
                    <a:pt x="2196" y="828"/>
                  </a:lnTo>
                  <a:lnTo>
                    <a:pt x="2184" y="822"/>
                  </a:lnTo>
                  <a:lnTo>
                    <a:pt x="2178" y="816"/>
                  </a:lnTo>
                  <a:lnTo>
                    <a:pt x="2178" y="810"/>
                  </a:lnTo>
                  <a:lnTo>
                    <a:pt x="2184" y="804"/>
                  </a:lnTo>
                  <a:lnTo>
                    <a:pt x="2196" y="798"/>
                  </a:lnTo>
                  <a:lnTo>
                    <a:pt x="2208" y="798"/>
                  </a:lnTo>
                  <a:lnTo>
                    <a:pt x="2220" y="792"/>
                  </a:lnTo>
                  <a:lnTo>
                    <a:pt x="2232" y="792"/>
                  </a:lnTo>
                  <a:lnTo>
                    <a:pt x="2268" y="774"/>
                  </a:lnTo>
                  <a:lnTo>
                    <a:pt x="2280" y="774"/>
                  </a:lnTo>
                  <a:lnTo>
                    <a:pt x="2286" y="780"/>
                  </a:lnTo>
                  <a:lnTo>
                    <a:pt x="2292" y="792"/>
                  </a:lnTo>
                  <a:lnTo>
                    <a:pt x="2298" y="798"/>
                  </a:lnTo>
                  <a:lnTo>
                    <a:pt x="2316" y="786"/>
                  </a:lnTo>
                  <a:lnTo>
                    <a:pt x="2328" y="798"/>
                  </a:lnTo>
                  <a:lnTo>
                    <a:pt x="2334" y="798"/>
                  </a:lnTo>
                  <a:lnTo>
                    <a:pt x="2340" y="792"/>
                  </a:lnTo>
                  <a:lnTo>
                    <a:pt x="2340" y="780"/>
                  </a:lnTo>
                  <a:lnTo>
                    <a:pt x="2334" y="774"/>
                  </a:lnTo>
                  <a:lnTo>
                    <a:pt x="2328" y="774"/>
                  </a:lnTo>
                  <a:lnTo>
                    <a:pt x="2322" y="768"/>
                  </a:lnTo>
                  <a:lnTo>
                    <a:pt x="2316" y="768"/>
                  </a:lnTo>
                  <a:lnTo>
                    <a:pt x="2316" y="630"/>
                  </a:lnTo>
                  <a:lnTo>
                    <a:pt x="2328" y="630"/>
                  </a:lnTo>
                  <a:lnTo>
                    <a:pt x="2340" y="636"/>
                  </a:lnTo>
                  <a:lnTo>
                    <a:pt x="2352" y="636"/>
                  </a:lnTo>
                  <a:lnTo>
                    <a:pt x="2376" y="648"/>
                  </a:lnTo>
                  <a:lnTo>
                    <a:pt x="2424" y="648"/>
                  </a:lnTo>
                  <a:lnTo>
                    <a:pt x="2436" y="660"/>
                  </a:lnTo>
                  <a:lnTo>
                    <a:pt x="2454" y="642"/>
                  </a:lnTo>
                  <a:lnTo>
                    <a:pt x="2472" y="642"/>
                  </a:lnTo>
                  <a:lnTo>
                    <a:pt x="2478" y="636"/>
                  </a:lnTo>
                  <a:lnTo>
                    <a:pt x="2478" y="618"/>
                  </a:lnTo>
                  <a:lnTo>
                    <a:pt x="2466" y="594"/>
                  </a:lnTo>
                  <a:lnTo>
                    <a:pt x="2454" y="582"/>
                  </a:lnTo>
                  <a:lnTo>
                    <a:pt x="2442" y="558"/>
                  </a:lnTo>
                  <a:lnTo>
                    <a:pt x="2442" y="540"/>
                  </a:lnTo>
                  <a:lnTo>
                    <a:pt x="2454" y="528"/>
                  </a:lnTo>
                  <a:lnTo>
                    <a:pt x="2496" y="528"/>
                  </a:lnTo>
                  <a:lnTo>
                    <a:pt x="2502" y="522"/>
                  </a:lnTo>
                  <a:lnTo>
                    <a:pt x="2502" y="510"/>
                  </a:lnTo>
                  <a:lnTo>
                    <a:pt x="2484" y="492"/>
                  </a:lnTo>
                  <a:close/>
                  <a:moveTo>
                    <a:pt x="2082" y="696"/>
                  </a:moveTo>
                  <a:lnTo>
                    <a:pt x="2046" y="696"/>
                  </a:lnTo>
                  <a:lnTo>
                    <a:pt x="2046" y="702"/>
                  </a:lnTo>
                  <a:lnTo>
                    <a:pt x="2040" y="708"/>
                  </a:lnTo>
                  <a:lnTo>
                    <a:pt x="2028" y="708"/>
                  </a:lnTo>
                  <a:lnTo>
                    <a:pt x="2022" y="702"/>
                  </a:lnTo>
                  <a:lnTo>
                    <a:pt x="2010" y="696"/>
                  </a:lnTo>
                  <a:lnTo>
                    <a:pt x="1980" y="702"/>
                  </a:lnTo>
                  <a:lnTo>
                    <a:pt x="1950" y="696"/>
                  </a:lnTo>
                  <a:lnTo>
                    <a:pt x="1932" y="696"/>
                  </a:lnTo>
                  <a:lnTo>
                    <a:pt x="1908" y="690"/>
                  </a:lnTo>
                  <a:lnTo>
                    <a:pt x="1860" y="690"/>
                  </a:lnTo>
                  <a:lnTo>
                    <a:pt x="1854" y="684"/>
                  </a:lnTo>
                  <a:lnTo>
                    <a:pt x="1854" y="678"/>
                  </a:lnTo>
                  <a:lnTo>
                    <a:pt x="1836" y="696"/>
                  </a:lnTo>
                  <a:lnTo>
                    <a:pt x="1830" y="696"/>
                  </a:lnTo>
                  <a:lnTo>
                    <a:pt x="1824" y="708"/>
                  </a:lnTo>
                  <a:lnTo>
                    <a:pt x="1824" y="714"/>
                  </a:lnTo>
                  <a:lnTo>
                    <a:pt x="1818" y="726"/>
                  </a:lnTo>
                  <a:lnTo>
                    <a:pt x="1812" y="732"/>
                  </a:lnTo>
                  <a:lnTo>
                    <a:pt x="1794" y="732"/>
                  </a:lnTo>
                  <a:lnTo>
                    <a:pt x="1800" y="762"/>
                  </a:lnTo>
                  <a:lnTo>
                    <a:pt x="1788" y="768"/>
                  </a:lnTo>
                  <a:lnTo>
                    <a:pt x="1806" y="786"/>
                  </a:lnTo>
                  <a:lnTo>
                    <a:pt x="1800" y="810"/>
                  </a:lnTo>
                  <a:lnTo>
                    <a:pt x="1794" y="810"/>
                  </a:lnTo>
                  <a:lnTo>
                    <a:pt x="1788" y="798"/>
                  </a:lnTo>
                  <a:lnTo>
                    <a:pt x="1776" y="792"/>
                  </a:lnTo>
                  <a:lnTo>
                    <a:pt x="1770" y="780"/>
                  </a:lnTo>
                  <a:lnTo>
                    <a:pt x="1758" y="774"/>
                  </a:lnTo>
                  <a:lnTo>
                    <a:pt x="1752" y="762"/>
                  </a:lnTo>
                  <a:lnTo>
                    <a:pt x="1752" y="750"/>
                  </a:lnTo>
                  <a:lnTo>
                    <a:pt x="1746" y="732"/>
                  </a:lnTo>
                  <a:lnTo>
                    <a:pt x="1746" y="720"/>
                  </a:lnTo>
                  <a:lnTo>
                    <a:pt x="1764" y="702"/>
                  </a:lnTo>
                  <a:lnTo>
                    <a:pt x="1776" y="702"/>
                  </a:lnTo>
                  <a:lnTo>
                    <a:pt x="1782" y="696"/>
                  </a:lnTo>
                  <a:lnTo>
                    <a:pt x="1788" y="684"/>
                  </a:lnTo>
                  <a:lnTo>
                    <a:pt x="1788" y="678"/>
                  </a:lnTo>
                  <a:lnTo>
                    <a:pt x="1800" y="666"/>
                  </a:lnTo>
                  <a:lnTo>
                    <a:pt x="1818" y="666"/>
                  </a:lnTo>
                  <a:lnTo>
                    <a:pt x="1830" y="672"/>
                  </a:lnTo>
                  <a:lnTo>
                    <a:pt x="1848" y="672"/>
                  </a:lnTo>
                  <a:lnTo>
                    <a:pt x="1854" y="666"/>
                  </a:lnTo>
                  <a:lnTo>
                    <a:pt x="1896" y="666"/>
                  </a:lnTo>
                  <a:lnTo>
                    <a:pt x="1908" y="672"/>
                  </a:lnTo>
                  <a:lnTo>
                    <a:pt x="1914" y="678"/>
                  </a:lnTo>
                  <a:lnTo>
                    <a:pt x="1932" y="678"/>
                  </a:lnTo>
                  <a:lnTo>
                    <a:pt x="1944" y="684"/>
                  </a:lnTo>
                  <a:lnTo>
                    <a:pt x="1974" y="684"/>
                  </a:lnTo>
                  <a:lnTo>
                    <a:pt x="1986" y="672"/>
                  </a:lnTo>
                  <a:lnTo>
                    <a:pt x="2028" y="672"/>
                  </a:lnTo>
                  <a:lnTo>
                    <a:pt x="2034" y="678"/>
                  </a:lnTo>
                  <a:lnTo>
                    <a:pt x="2046" y="678"/>
                  </a:lnTo>
                  <a:lnTo>
                    <a:pt x="2052" y="672"/>
                  </a:lnTo>
                  <a:lnTo>
                    <a:pt x="2064" y="666"/>
                  </a:lnTo>
                  <a:lnTo>
                    <a:pt x="2088" y="666"/>
                  </a:lnTo>
                  <a:lnTo>
                    <a:pt x="2088" y="684"/>
                  </a:lnTo>
                  <a:lnTo>
                    <a:pt x="2082" y="690"/>
                  </a:lnTo>
                  <a:lnTo>
                    <a:pt x="2082" y="696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42" name="Jordan" descr="© INSCALE GmbH, 05.05.2010&#10;http://www.presentationload.com/">
              <a:extLst>
                <a:ext uri="{FF2B5EF4-FFF2-40B4-BE49-F238E27FC236}">
                  <a16:creationId xmlns:a16="http://schemas.microsoft.com/office/drawing/2014/main" id="{80B91B4B-95C3-42FE-88D7-078137FE1491}"/>
                </a:ext>
              </a:extLst>
            </p:cNvPr>
            <p:cNvSpPr>
              <a:spLocks/>
            </p:cNvSpPr>
            <p:nvPr/>
          </p:nvSpPr>
          <p:spPr bwMode="gray">
            <a:xfrm>
              <a:off x="6621691" y="3316267"/>
              <a:ext cx="123830" cy="150762"/>
            </a:xfrm>
            <a:custGeom>
              <a:avLst/>
              <a:gdLst>
                <a:gd name="T0" fmla="*/ 2147483647 w 282"/>
                <a:gd name="T1" fmla="*/ 2147483647 h 336"/>
                <a:gd name="T2" fmla="*/ 2147483647 w 282"/>
                <a:gd name="T3" fmla="*/ 2147483647 h 336"/>
                <a:gd name="T4" fmla="*/ 2147483647 w 282"/>
                <a:gd name="T5" fmla="*/ 0 h 336"/>
                <a:gd name="T6" fmla="*/ 2147483647 w 282"/>
                <a:gd name="T7" fmla="*/ 2147483647 h 336"/>
                <a:gd name="T8" fmla="*/ 2147483647 w 282"/>
                <a:gd name="T9" fmla="*/ 2147483647 h 336"/>
                <a:gd name="T10" fmla="*/ 2147483647 w 282"/>
                <a:gd name="T11" fmla="*/ 2147483647 h 336"/>
                <a:gd name="T12" fmla="*/ 2147483647 w 282"/>
                <a:gd name="T13" fmla="*/ 2147483647 h 336"/>
                <a:gd name="T14" fmla="*/ 2147483647 w 282"/>
                <a:gd name="T15" fmla="*/ 2147483647 h 336"/>
                <a:gd name="T16" fmla="*/ 2147483647 w 282"/>
                <a:gd name="T17" fmla="*/ 2147483647 h 336"/>
                <a:gd name="T18" fmla="*/ 2147483647 w 282"/>
                <a:gd name="T19" fmla="*/ 2147483647 h 336"/>
                <a:gd name="T20" fmla="*/ 2147483647 w 282"/>
                <a:gd name="T21" fmla="*/ 2147483647 h 336"/>
                <a:gd name="T22" fmla="*/ 2147483647 w 282"/>
                <a:gd name="T23" fmla="*/ 2147483647 h 336"/>
                <a:gd name="T24" fmla="*/ 2147483647 w 282"/>
                <a:gd name="T25" fmla="*/ 2147483647 h 336"/>
                <a:gd name="T26" fmla="*/ 2147483647 w 282"/>
                <a:gd name="T27" fmla="*/ 2147483647 h 336"/>
                <a:gd name="T28" fmla="*/ 2147483647 w 282"/>
                <a:gd name="T29" fmla="*/ 2147483647 h 336"/>
                <a:gd name="T30" fmla="*/ 2147483647 w 282"/>
                <a:gd name="T31" fmla="*/ 2147483647 h 336"/>
                <a:gd name="T32" fmla="*/ 2147483647 w 282"/>
                <a:gd name="T33" fmla="*/ 2147483647 h 336"/>
                <a:gd name="T34" fmla="*/ 2147483647 w 282"/>
                <a:gd name="T35" fmla="*/ 2147483647 h 336"/>
                <a:gd name="T36" fmla="*/ 2147483647 w 282"/>
                <a:gd name="T37" fmla="*/ 2147483647 h 336"/>
                <a:gd name="T38" fmla="*/ 2147483647 w 282"/>
                <a:gd name="T39" fmla="*/ 2147483647 h 336"/>
                <a:gd name="T40" fmla="*/ 2147483647 w 282"/>
                <a:gd name="T41" fmla="*/ 2147483647 h 336"/>
                <a:gd name="T42" fmla="*/ 2147483647 w 282"/>
                <a:gd name="T43" fmla="*/ 2147483647 h 336"/>
                <a:gd name="T44" fmla="*/ 2147483647 w 282"/>
                <a:gd name="T45" fmla="*/ 2147483647 h 336"/>
                <a:gd name="T46" fmla="*/ 0 w 282"/>
                <a:gd name="T47" fmla="*/ 2147483647 h 336"/>
                <a:gd name="T48" fmla="*/ 0 w 282"/>
                <a:gd name="T49" fmla="*/ 2147483647 h 336"/>
                <a:gd name="T50" fmla="*/ 2147483647 w 282"/>
                <a:gd name="T51" fmla="*/ 2147483647 h 336"/>
                <a:gd name="T52" fmla="*/ 2147483647 w 282"/>
                <a:gd name="T53" fmla="*/ 2147483647 h 336"/>
                <a:gd name="T54" fmla="*/ 2147483647 w 282"/>
                <a:gd name="T55" fmla="*/ 2147483647 h 336"/>
                <a:gd name="T56" fmla="*/ 2147483647 w 282"/>
                <a:gd name="T57" fmla="*/ 2147483647 h 336"/>
                <a:gd name="T58" fmla="*/ 2147483647 w 282"/>
                <a:gd name="T59" fmla="*/ 2147483647 h 336"/>
                <a:gd name="T60" fmla="*/ 2147483647 w 282"/>
                <a:gd name="T61" fmla="*/ 2147483647 h 336"/>
                <a:gd name="T62" fmla="*/ 2147483647 w 282"/>
                <a:gd name="T63" fmla="*/ 2147483647 h 336"/>
                <a:gd name="T64" fmla="*/ 2147483647 w 282"/>
                <a:gd name="T65" fmla="*/ 2147483647 h 336"/>
                <a:gd name="T66" fmla="*/ 2147483647 w 282"/>
                <a:gd name="T67" fmla="*/ 2147483647 h 336"/>
                <a:gd name="T68" fmla="*/ 2147483647 w 282"/>
                <a:gd name="T69" fmla="*/ 2147483647 h 336"/>
                <a:gd name="T70" fmla="*/ 2147483647 w 282"/>
                <a:gd name="T71" fmla="*/ 2147483647 h 336"/>
                <a:gd name="T72" fmla="*/ 2147483647 w 282"/>
                <a:gd name="T73" fmla="*/ 2147483647 h 336"/>
                <a:gd name="T74" fmla="*/ 2147483647 w 282"/>
                <a:gd name="T75" fmla="*/ 2147483647 h 336"/>
                <a:gd name="T76" fmla="*/ 2147483647 w 282"/>
                <a:gd name="T77" fmla="*/ 2147483647 h 336"/>
                <a:gd name="T78" fmla="*/ 2147483647 w 282"/>
                <a:gd name="T79" fmla="*/ 2147483647 h 336"/>
                <a:gd name="T80" fmla="*/ 2147483647 w 282"/>
                <a:gd name="T81" fmla="*/ 2147483647 h 336"/>
                <a:gd name="T82" fmla="*/ 2147483647 w 282"/>
                <a:gd name="T83" fmla="*/ 2147483647 h 336"/>
                <a:gd name="T84" fmla="*/ 2147483647 w 282"/>
                <a:gd name="T85" fmla="*/ 2147483647 h 336"/>
                <a:gd name="T86" fmla="*/ 2147483647 w 282"/>
                <a:gd name="T87" fmla="*/ 2147483647 h 336"/>
                <a:gd name="T88" fmla="*/ 2147483647 w 282"/>
                <a:gd name="T89" fmla="*/ 2147483647 h 336"/>
                <a:gd name="T90" fmla="*/ 2147483647 w 282"/>
                <a:gd name="T91" fmla="*/ 2147483647 h 336"/>
                <a:gd name="T92" fmla="*/ 2147483647 w 282"/>
                <a:gd name="T93" fmla="*/ 2147483647 h 336"/>
                <a:gd name="T94" fmla="*/ 2147483647 w 282"/>
                <a:gd name="T95" fmla="*/ 2147483647 h 336"/>
                <a:gd name="T96" fmla="*/ 2147483647 w 282"/>
                <a:gd name="T97" fmla="*/ 2147483647 h 336"/>
                <a:gd name="T98" fmla="*/ 2147483647 w 282"/>
                <a:gd name="T99" fmla="*/ 2147483647 h 336"/>
                <a:gd name="T100" fmla="*/ 2147483647 w 282"/>
                <a:gd name="T101" fmla="*/ 2147483647 h 336"/>
                <a:gd name="T102" fmla="*/ 2147483647 w 282"/>
                <a:gd name="T103" fmla="*/ 2147483647 h 336"/>
                <a:gd name="T104" fmla="*/ 2147483647 w 282"/>
                <a:gd name="T105" fmla="*/ 2147483647 h 336"/>
                <a:gd name="T106" fmla="*/ 2147483647 w 282"/>
                <a:gd name="T107" fmla="*/ 2147483647 h 336"/>
                <a:gd name="T108" fmla="*/ 2147483647 w 282"/>
                <a:gd name="T109" fmla="*/ 2147483647 h 336"/>
                <a:gd name="T110" fmla="*/ 2147483647 w 282"/>
                <a:gd name="T111" fmla="*/ 2147483647 h 336"/>
                <a:gd name="T112" fmla="*/ 2147483647 w 282"/>
                <a:gd name="T113" fmla="*/ 2147483647 h 336"/>
                <a:gd name="T114" fmla="*/ 2147483647 w 282"/>
                <a:gd name="T115" fmla="*/ 2147483647 h 336"/>
                <a:gd name="T116" fmla="*/ 2147483647 w 282"/>
                <a:gd name="T117" fmla="*/ 2147483647 h 336"/>
                <a:gd name="T118" fmla="*/ 2147483647 w 282"/>
                <a:gd name="T119" fmla="*/ 2147483647 h 336"/>
                <a:gd name="T120" fmla="*/ 2147483647 w 282"/>
                <a:gd name="T121" fmla="*/ 2147483647 h 336"/>
                <a:gd name="T122" fmla="*/ 2147483647 w 282"/>
                <a:gd name="T123" fmla="*/ 2147483647 h 3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82"/>
                <a:gd name="T187" fmla="*/ 0 h 336"/>
                <a:gd name="T188" fmla="*/ 282 w 282"/>
                <a:gd name="T189" fmla="*/ 336 h 3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82" h="336">
                  <a:moveTo>
                    <a:pt x="258" y="60"/>
                  </a:moveTo>
                  <a:lnTo>
                    <a:pt x="258" y="42"/>
                  </a:lnTo>
                  <a:lnTo>
                    <a:pt x="234" y="0"/>
                  </a:lnTo>
                  <a:lnTo>
                    <a:pt x="222" y="6"/>
                  </a:lnTo>
                  <a:lnTo>
                    <a:pt x="198" y="30"/>
                  </a:lnTo>
                  <a:lnTo>
                    <a:pt x="138" y="78"/>
                  </a:lnTo>
                  <a:lnTo>
                    <a:pt x="114" y="84"/>
                  </a:lnTo>
                  <a:lnTo>
                    <a:pt x="96" y="84"/>
                  </a:lnTo>
                  <a:lnTo>
                    <a:pt x="84" y="78"/>
                  </a:lnTo>
                  <a:lnTo>
                    <a:pt x="72" y="66"/>
                  </a:lnTo>
                  <a:lnTo>
                    <a:pt x="36" y="48"/>
                  </a:lnTo>
                  <a:lnTo>
                    <a:pt x="30" y="48"/>
                  </a:lnTo>
                  <a:lnTo>
                    <a:pt x="24" y="66"/>
                  </a:lnTo>
                  <a:lnTo>
                    <a:pt x="30" y="138"/>
                  </a:lnTo>
                  <a:lnTo>
                    <a:pt x="18" y="150"/>
                  </a:lnTo>
                  <a:lnTo>
                    <a:pt x="18" y="162"/>
                  </a:lnTo>
                  <a:lnTo>
                    <a:pt x="30" y="174"/>
                  </a:lnTo>
                  <a:lnTo>
                    <a:pt x="30" y="186"/>
                  </a:lnTo>
                  <a:lnTo>
                    <a:pt x="24" y="198"/>
                  </a:lnTo>
                  <a:lnTo>
                    <a:pt x="18" y="204"/>
                  </a:lnTo>
                  <a:lnTo>
                    <a:pt x="12" y="216"/>
                  </a:lnTo>
                  <a:lnTo>
                    <a:pt x="6" y="222"/>
                  </a:lnTo>
                  <a:lnTo>
                    <a:pt x="6" y="282"/>
                  </a:lnTo>
                  <a:lnTo>
                    <a:pt x="0" y="294"/>
                  </a:lnTo>
                  <a:lnTo>
                    <a:pt x="0" y="312"/>
                  </a:lnTo>
                  <a:lnTo>
                    <a:pt x="6" y="324"/>
                  </a:lnTo>
                  <a:lnTo>
                    <a:pt x="24" y="324"/>
                  </a:lnTo>
                  <a:lnTo>
                    <a:pt x="48" y="336"/>
                  </a:lnTo>
                  <a:lnTo>
                    <a:pt x="84" y="336"/>
                  </a:lnTo>
                  <a:lnTo>
                    <a:pt x="96" y="324"/>
                  </a:lnTo>
                  <a:lnTo>
                    <a:pt x="108" y="300"/>
                  </a:lnTo>
                  <a:lnTo>
                    <a:pt x="108" y="288"/>
                  </a:lnTo>
                  <a:lnTo>
                    <a:pt x="120" y="276"/>
                  </a:lnTo>
                  <a:lnTo>
                    <a:pt x="126" y="276"/>
                  </a:lnTo>
                  <a:lnTo>
                    <a:pt x="138" y="270"/>
                  </a:lnTo>
                  <a:lnTo>
                    <a:pt x="150" y="270"/>
                  </a:lnTo>
                  <a:lnTo>
                    <a:pt x="162" y="264"/>
                  </a:lnTo>
                  <a:lnTo>
                    <a:pt x="168" y="258"/>
                  </a:lnTo>
                  <a:lnTo>
                    <a:pt x="174" y="246"/>
                  </a:lnTo>
                  <a:lnTo>
                    <a:pt x="180" y="240"/>
                  </a:lnTo>
                  <a:lnTo>
                    <a:pt x="180" y="228"/>
                  </a:lnTo>
                  <a:lnTo>
                    <a:pt x="186" y="222"/>
                  </a:lnTo>
                  <a:lnTo>
                    <a:pt x="186" y="210"/>
                  </a:lnTo>
                  <a:lnTo>
                    <a:pt x="180" y="204"/>
                  </a:lnTo>
                  <a:lnTo>
                    <a:pt x="168" y="180"/>
                  </a:lnTo>
                  <a:lnTo>
                    <a:pt x="144" y="156"/>
                  </a:lnTo>
                  <a:lnTo>
                    <a:pt x="132" y="156"/>
                  </a:lnTo>
                  <a:lnTo>
                    <a:pt x="120" y="150"/>
                  </a:lnTo>
                  <a:lnTo>
                    <a:pt x="96" y="150"/>
                  </a:lnTo>
                  <a:lnTo>
                    <a:pt x="96" y="144"/>
                  </a:lnTo>
                  <a:lnTo>
                    <a:pt x="108" y="144"/>
                  </a:lnTo>
                  <a:lnTo>
                    <a:pt x="120" y="138"/>
                  </a:lnTo>
                  <a:lnTo>
                    <a:pt x="186" y="138"/>
                  </a:lnTo>
                  <a:lnTo>
                    <a:pt x="198" y="114"/>
                  </a:lnTo>
                  <a:lnTo>
                    <a:pt x="240" y="114"/>
                  </a:lnTo>
                  <a:lnTo>
                    <a:pt x="252" y="108"/>
                  </a:lnTo>
                  <a:lnTo>
                    <a:pt x="258" y="102"/>
                  </a:lnTo>
                  <a:lnTo>
                    <a:pt x="264" y="102"/>
                  </a:lnTo>
                  <a:lnTo>
                    <a:pt x="276" y="96"/>
                  </a:lnTo>
                  <a:lnTo>
                    <a:pt x="282" y="90"/>
                  </a:lnTo>
                  <a:lnTo>
                    <a:pt x="282" y="78"/>
                  </a:lnTo>
                  <a:lnTo>
                    <a:pt x="258" y="60"/>
                  </a:lnTo>
                  <a:close/>
                </a:path>
              </a:pathLst>
            </a:custGeom>
            <a:noFill/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43" name="Iraq" descr="© INSCALE GmbH, 05.05.2010&#10;http://www.presentationload.com/">
              <a:extLst>
                <a:ext uri="{FF2B5EF4-FFF2-40B4-BE49-F238E27FC236}">
                  <a16:creationId xmlns:a16="http://schemas.microsoft.com/office/drawing/2014/main" id="{BA278994-4EFD-46A7-ABC8-882EDA9816EA}"/>
                </a:ext>
              </a:extLst>
            </p:cNvPr>
            <p:cNvSpPr>
              <a:spLocks/>
            </p:cNvSpPr>
            <p:nvPr/>
          </p:nvSpPr>
          <p:spPr bwMode="gray">
            <a:xfrm>
              <a:off x="6724882" y="3171852"/>
              <a:ext cx="304813" cy="295178"/>
            </a:xfrm>
            <a:custGeom>
              <a:avLst/>
              <a:gdLst>
                <a:gd name="T0" fmla="*/ 2147483647 w 684"/>
                <a:gd name="T1" fmla="*/ 2147483647 h 660"/>
                <a:gd name="T2" fmla="*/ 2147483647 w 684"/>
                <a:gd name="T3" fmla="*/ 2147483647 h 660"/>
                <a:gd name="T4" fmla="*/ 2147483647 w 684"/>
                <a:gd name="T5" fmla="*/ 2147483647 h 660"/>
                <a:gd name="T6" fmla="*/ 2147483647 w 684"/>
                <a:gd name="T7" fmla="*/ 2147483647 h 660"/>
                <a:gd name="T8" fmla="*/ 2147483647 w 684"/>
                <a:gd name="T9" fmla="*/ 2147483647 h 660"/>
                <a:gd name="T10" fmla="*/ 2147483647 w 684"/>
                <a:gd name="T11" fmla="*/ 2147483647 h 660"/>
                <a:gd name="T12" fmla="*/ 2147483647 w 684"/>
                <a:gd name="T13" fmla="*/ 2147483647 h 660"/>
                <a:gd name="T14" fmla="*/ 2147483647 w 684"/>
                <a:gd name="T15" fmla="*/ 2147483647 h 660"/>
                <a:gd name="T16" fmla="*/ 2147483647 w 684"/>
                <a:gd name="T17" fmla="*/ 2147483647 h 660"/>
                <a:gd name="T18" fmla="*/ 2147483647 w 684"/>
                <a:gd name="T19" fmla="*/ 2147483647 h 660"/>
                <a:gd name="T20" fmla="*/ 2147483647 w 684"/>
                <a:gd name="T21" fmla="*/ 2147483647 h 660"/>
                <a:gd name="T22" fmla="*/ 2147483647 w 684"/>
                <a:gd name="T23" fmla="*/ 2147483647 h 660"/>
                <a:gd name="T24" fmla="*/ 2147483647 w 684"/>
                <a:gd name="T25" fmla="*/ 2147483647 h 660"/>
                <a:gd name="T26" fmla="*/ 2147483647 w 684"/>
                <a:gd name="T27" fmla="*/ 2147483647 h 660"/>
                <a:gd name="T28" fmla="*/ 2147483647 w 684"/>
                <a:gd name="T29" fmla="*/ 2147483647 h 660"/>
                <a:gd name="T30" fmla="*/ 2147483647 w 684"/>
                <a:gd name="T31" fmla="*/ 2147483647 h 660"/>
                <a:gd name="T32" fmla="*/ 2147483647 w 684"/>
                <a:gd name="T33" fmla="*/ 2147483647 h 660"/>
                <a:gd name="T34" fmla="*/ 2147483647 w 684"/>
                <a:gd name="T35" fmla="*/ 2147483647 h 660"/>
                <a:gd name="T36" fmla="*/ 2147483647 w 684"/>
                <a:gd name="T37" fmla="*/ 2147483647 h 660"/>
                <a:gd name="T38" fmla="*/ 2147483647 w 684"/>
                <a:gd name="T39" fmla="*/ 2147483647 h 660"/>
                <a:gd name="T40" fmla="*/ 2147483647 w 684"/>
                <a:gd name="T41" fmla="*/ 2147483647 h 660"/>
                <a:gd name="T42" fmla="*/ 2147483647 w 684"/>
                <a:gd name="T43" fmla="*/ 2147483647 h 660"/>
                <a:gd name="T44" fmla="*/ 2147483647 w 684"/>
                <a:gd name="T45" fmla="*/ 2147483647 h 660"/>
                <a:gd name="T46" fmla="*/ 2147483647 w 684"/>
                <a:gd name="T47" fmla="*/ 2147483647 h 660"/>
                <a:gd name="T48" fmla="*/ 2147483647 w 684"/>
                <a:gd name="T49" fmla="*/ 2147483647 h 660"/>
                <a:gd name="T50" fmla="*/ 2147483647 w 684"/>
                <a:gd name="T51" fmla="*/ 2147483647 h 660"/>
                <a:gd name="T52" fmla="*/ 2147483647 w 684"/>
                <a:gd name="T53" fmla="*/ 0 h 660"/>
                <a:gd name="T54" fmla="*/ 2147483647 w 684"/>
                <a:gd name="T55" fmla="*/ 2147483647 h 660"/>
                <a:gd name="T56" fmla="*/ 2147483647 w 684"/>
                <a:gd name="T57" fmla="*/ 2147483647 h 660"/>
                <a:gd name="T58" fmla="*/ 2147483647 w 684"/>
                <a:gd name="T59" fmla="*/ 0 h 660"/>
                <a:gd name="T60" fmla="*/ 2147483647 w 684"/>
                <a:gd name="T61" fmla="*/ 2147483647 h 660"/>
                <a:gd name="T62" fmla="*/ 2147483647 w 684"/>
                <a:gd name="T63" fmla="*/ 2147483647 h 660"/>
                <a:gd name="T64" fmla="*/ 2147483647 w 684"/>
                <a:gd name="T65" fmla="*/ 2147483647 h 660"/>
                <a:gd name="T66" fmla="*/ 2147483647 w 684"/>
                <a:gd name="T67" fmla="*/ 2147483647 h 660"/>
                <a:gd name="T68" fmla="*/ 2147483647 w 684"/>
                <a:gd name="T69" fmla="*/ 2147483647 h 660"/>
                <a:gd name="T70" fmla="*/ 2147483647 w 684"/>
                <a:gd name="T71" fmla="*/ 2147483647 h 660"/>
                <a:gd name="T72" fmla="*/ 2147483647 w 684"/>
                <a:gd name="T73" fmla="*/ 2147483647 h 660"/>
                <a:gd name="T74" fmla="*/ 2147483647 w 684"/>
                <a:gd name="T75" fmla="*/ 2147483647 h 660"/>
                <a:gd name="T76" fmla="*/ 2147483647 w 684"/>
                <a:gd name="T77" fmla="*/ 2147483647 h 660"/>
                <a:gd name="T78" fmla="*/ 2147483647 w 684"/>
                <a:gd name="T79" fmla="*/ 2147483647 h 660"/>
                <a:gd name="T80" fmla="*/ 2147483647 w 684"/>
                <a:gd name="T81" fmla="*/ 2147483647 h 660"/>
                <a:gd name="T82" fmla="*/ 2147483647 w 684"/>
                <a:gd name="T83" fmla="*/ 2147483647 h 660"/>
                <a:gd name="T84" fmla="*/ 2147483647 w 684"/>
                <a:gd name="T85" fmla="*/ 2147483647 h 660"/>
                <a:gd name="T86" fmla="*/ 0 w 684"/>
                <a:gd name="T87" fmla="*/ 2147483647 h 660"/>
                <a:gd name="T88" fmla="*/ 2147483647 w 684"/>
                <a:gd name="T89" fmla="*/ 2147483647 h 660"/>
                <a:gd name="T90" fmla="*/ 2147483647 w 684"/>
                <a:gd name="T91" fmla="*/ 2147483647 h 660"/>
                <a:gd name="T92" fmla="*/ 2147483647 w 684"/>
                <a:gd name="T93" fmla="*/ 2147483647 h 660"/>
                <a:gd name="T94" fmla="*/ 2147483647 w 684"/>
                <a:gd name="T95" fmla="*/ 2147483647 h 660"/>
                <a:gd name="T96" fmla="*/ 2147483647 w 684"/>
                <a:gd name="T97" fmla="*/ 2147483647 h 660"/>
                <a:gd name="T98" fmla="*/ 2147483647 w 684"/>
                <a:gd name="T99" fmla="*/ 2147483647 h 660"/>
                <a:gd name="T100" fmla="*/ 2147483647 w 684"/>
                <a:gd name="T101" fmla="*/ 2147483647 h 660"/>
                <a:gd name="T102" fmla="*/ 2147483647 w 684"/>
                <a:gd name="T103" fmla="*/ 2147483647 h 660"/>
                <a:gd name="T104" fmla="*/ 2147483647 w 684"/>
                <a:gd name="T105" fmla="*/ 2147483647 h 660"/>
                <a:gd name="T106" fmla="*/ 2147483647 w 684"/>
                <a:gd name="T107" fmla="*/ 2147483647 h 660"/>
                <a:gd name="T108" fmla="*/ 2147483647 w 684"/>
                <a:gd name="T109" fmla="*/ 2147483647 h 660"/>
                <a:gd name="T110" fmla="*/ 2147483647 w 684"/>
                <a:gd name="T111" fmla="*/ 2147483647 h 660"/>
                <a:gd name="T112" fmla="*/ 2147483647 w 684"/>
                <a:gd name="T113" fmla="*/ 2147483647 h 660"/>
                <a:gd name="T114" fmla="*/ 2147483647 w 684"/>
                <a:gd name="T115" fmla="*/ 2147483647 h 66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684"/>
                <a:gd name="T175" fmla="*/ 0 h 660"/>
                <a:gd name="T176" fmla="*/ 684 w 684"/>
                <a:gd name="T177" fmla="*/ 660 h 66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684" h="660">
                  <a:moveTo>
                    <a:pt x="678" y="564"/>
                  </a:moveTo>
                  <a:lnTo>
                    <a:pt x="666" y="552"/>
                  </a:lnTo>
                  <a:lnTo>
                    <a:pt x="654" y="546"/>
                  </a:lnTo>
                  <a:lnTo>
                    <a:pt x="648" y="516"/>
                  </a:lnTo>
                  <a:lnTo>
                    <a:pt x="642" y="516"/>
                  </a:lnTo>
                  <a:lnTo>
                    <a:pt x="636" y="510"/>
                  </a:lnTo>
                  <a:lnTo>
                    <a:pt x="624" y="504"/>
                  </a:lnTo>
                  <a:lnTo>
                    <a:pt x="618" y="498"/>
                  </a:lnTo>
                  <a:lnTo>
                    <a:pt x="618" y="462"/>
                  </a:lnTo>
                  <a:lnTo>
                    <a:pt x="624" y="450"/>
                  </a:lnTo>
                  <a:lnTo>
                    <a:pt x="624" y="438"/>
                  </a:lnTo>
                  <a:lnTo>
                    <a:pt x="594" y="402"/>
                  </a:lnTo>
                  <a:lnTo>
                    <a:pt x="588" y="390"/>
                  </a:lnTo>
                  <a:lnTo>
                    <a:pt x="582" y="384"/>
                  </a:lnTo>
                  <a:lnTo>
                    <a:pt x="564" y="384"/>
                  </a:lnTo>
                  <a:lnTo>
                    <a:pt x="546" y="366"/>
                  </a:lnTo>
                  <a:lnTo>
                    <a:pt x="534" y="360"/>
                  </a:lnTo>
                  <a:lnTo>
                    <a:pt x="528" y="354"/>
                  </a:lnTo>
                  <a:lnTo>
                    <a:pt x="504" y="354"/>
                  </a:lnTo>
                  <a:lnTo>
                    <a:pt x="504" y="312"/>
                  </a:lnTo>
                  <a:lnTo>
                    <a:pt x="498" y="312"/>
                  </a:lnTo>
                  <a:lnTo>
                    <a:pt x="492" y="306"/>
                  </a:lnTo>
                  <a:lnTo>
                    <a:pt x="468" y="294"/>
                  </a:lnTo>
                  <a:lnTo>
                    <a:pt x="456" y="282"/>
                  </a:lnTo>
                  <a:lnTo>
                    <a:pt x="444" y="276"/>
                  </a:lnTo>
                  <a:lnTo>
                    <a:pt x="438" y="270"/>
                  </a:lnTo>
                  <a:lnTo>
                    <a:pt x="438" y="264"/>
                  </a:lnTo>
                  <a:lnTo>
                    <a:pt x="444" y="252"/>
                  </a:lnTo>
                  <a:lnTo>
                    <a:pt x="450" y="246"/>
                  </a:lnTo>
                  <a:lnTo>
                    <a:pt x="438" y="234"/>
                  </a:lnTo>
                  <a:lnTo>
                    <a:pt x="438" y="228"/>
                  </a:lnTo>
                  <a:lnTo>
                    <a:pt x="450" y="216"/>
                  </a:lnTo>
                  <a:lnTo>
                    <a:pt x="462" y="216"/>
                  </a:lnTo>
                  <a:lnTo>
                    <a:pt x="462" y="186"/>
                  </a:lnTo>
                  <a:lnTo>
                    <a:pt x="468" y="186"/>
                  </a:lnTo>
                  <a:lnTo>
                    <a:pt x="480" y="174"/>
                  </a:lnTo>
                  <a:lnTo>
                    <a:pt x="480" y="168"/>
                  </a:lnTo>
                  <a:lnTo>
                    <a:pt x="474" y="156"/>
                  </a:lnTo>
                  <a:lnTo>
                    <a:pt x="462" y="144"/>
                  </a:lnTo>
                  <a:lnTo>
                    <a:pt x="462" y="138"/>
                  </a:lnTo>
                  <a:lnTo>
                    <a:pt x="480" y="120"/>
                  </a:lnTo>
                  <a:lnTo>
                    <a:pt x="480" y="114"/>
                  </a:lnTo>
                  <a:lnTo>
                    <a:pt x="468" y="114"/>
                  </a:lnTo>
                  <a:lnTo>
                    <a:pt x="456" y="120"/>
                  </a:lnTo>
                  <a:lnTo>
                    <a:pt x="450" y="126"/>
                  </a:lnTo>
                  <a:lnTo>
                    <a:pt x="438" y="108"/>
                  </a:lnTo>
                  <a:lnTo>
                    <a:pt x="414" y="102"/>
                  </a:lnTo>
                  <a:lnTo>
                    <a:pt x="414" y="84"/>
                  </a:lnTo>
                  <a:lnTo>
                    <a:pt x="402" y="72"/>
                  </a:lnTo>
                  <a:lnTo>
                    <a:pt x="378" y="24"/>
                  </a:lnTo>
                  <a:lnTo>
                    <a:pt x="378" y="12"/>
                  </a:lnTo>
                  <a:lnTo>
                    <a:pt x="336" y="24"/>
                  </a:lnTo>
                  <a:lnTo>
                    <a:pt x="336" y="6"/>
                  </a:lnTo>
                  <a:lnTo>
                    <a:pt x="330" y="0"/>
                  </a:lnTo>
                  <a:lnTo>
                    <a:pt x="306" y="0"/>
                  </a:lnTo>
                  <a:lnTo>
                    <a:pt x="306" y="6"/>
                  </a:lnTo>
                  <a:lnTo>
                    <a:pt x="300" y="12"/>
                  </a:lnTo>
                  <a:lnTo>
                    <a:pt x="288" y="12"/>
                  </a:lnTo>
                  <a:lnTo>
                    <a:pt x="276" y="0"/>
                  </a:lnTo>
                  <a:lnTo>
                    <a:pt x="234" y="0"/>
                  </a:lnTo>
                  <a:lnTo>
                    <a:pt x="234" y="12"/>
                  </a:lnTo>
                  <a:lnTo>
                    <a:pt x="228" y="18"/>
                  </a:lnTo>
                  <a:lnTo>
                    <a:pt x="216" y="24"/>
                  </a:lnTo>
                  <a:lnTo>
                    <a:pt x="204" y="36"/>
                  </a:lnTo>
                  <a:lnTo>
                    <a:pt x="198" y="48"/>
                  </a:lnTo>
                  <a:lnTo>
                    <a:pt x="192" y="54"/>
                  </a:lnTo>
                  <a:lnTo>
                    <a:pt x="180" y="54"/>
                  </a:lnTo>
                  <a:lnTo>
                    <a:pt x="168" y="60"/>
                  </a:lnTo>
                  <a:lnTo>
                    <a:pt x="156" y="60"/>
                  </a:lnTo>
                  <a:lnTo>
                    <a:pt x="150" y="66"/>
                  </a:lnTo>
                  <a:lnTo>
                    <a:pt x="144" y="78"/>
                  </a:lnTo>
                  <a:lnTo>
                    <a:pt x="144" y="90"/>
                  </a:lnTo>
                  <a:lnTo>
                    <a:pt x="150" y="102"/>
                  </a:lnTo>
                  <a:lnTo>
                    <a:pt x="156" y="108"/>
                  </a:lnTo>
                  <a:lnTo>
                    <a:pt x="156" y="120"/>
                  </a:lnTo>
                  <a:lnTo>
                    <a:pt x="162" y="132"/>
                  </a:lnTo>
                  <a:lnTo>
                    <a:pt x="162" y="162"/>
                  </a:lnTo>
                  <a:lnTo>
                    <a:pt x="156" y="174"/>
                  </a:lnTo>
                  <a:lnTo>
                    <a:pt x="150" y="192"/>
                  </a:lnTo>
                  <a:lnTo>
                    <a:pt x="150" y="198"/>
                  </a:lnTo>
                  <a:lnTo>
                    <a:pt x="168" y="216"/>
                  </a:lnTo>
                  <a:lnTo>
                    <a:pt x="168" y="222"/>
                  </a:lnTo>
                  <a:lnTo>
                    <a:pt x="162" y="228"/>
                  </a:lnTo>
                  <a:lnTo>
                    <a:pt x="138" y="240"/>
                  </a:lnTo>
                  <a:lnTo>
                    <a:pt x="78" y="264"/>
                  </a:lnTo>
                  <a:lnTo>
                    <a:pt x="66" y="270"/>
                  </a:lnTo>
                  <a:lnTo>
                    <a:pt x="6" y="318"/>
                  </a:lnTo>
                  <a:lnTo>
                    <a:pt x="0" y="318"/>
                  </a:lnTo>
                  <a:lnTo>
                    <a:pt x="0" y="324"/>
                  </a:lnTo>
                  <a:lnTo>
                    <a:pt x="24" y="366"/>
                  </a:lnTo>
                  <a:lnTo>
                    <a:pt x="24" y="384"/>
                  </a:lnTo>
                  <a:lnTo>
                    <a:pt x="48" y="402"/>
                  </a:lnTo>
                  <a:lnTo>
                    <a:pt x="48" y="414"/>
                  </a:lnTo>
                  <a:lnTo>
                    <a:pt x="60" y="426"/>
                  </a:lnTo>
                  <a:lnTo>
                    <a:pt x="126" y="426"/>
                  </a:lnTo>
                  <a:lnTo>
                    <a:pt x="156" y="456"/>
                  </a:lnTo>
                  <a:lnTo>
                    <a:pt x="168" y="462"/>
                  </a:lnTo>
                  <a:lnTo>
                    <a:pt x="180" y="474"/>
                  </a:lnTo>
                  <a:lnTo>
                    <a:pt x="228" y="498"/>
                  </a:lnTo>
                  <a:lnTo>
                    <a:pt x="234" y="504"/>
                  </a:lnTo>
                  <a:lnTo>
                    <a:pt x="246" y="510"/>
                  </a:lnTo>
                  <a:lnTo>
                    <a:pt x="438" y="654"/>
                  </a:lnTo>
                  <a:lnTo>
                    <a:pt x="522" y="654"/>
                  </a:lnTo>
                  <a:lnTo>
                    <a:pt x="570" y="660"/>
                  </a:lnTo>
                  <a:lnTo>
                    <a:pt x="564" y="660"/>
                  </a:lnTo>
                  <a:lnTo>
                    <a:pt x="570" y="654"/>
                  </a:lnTo>
                  <a:lnTo>
                    <a:pt x="588" y="618"/>
                  </a:lnTo>
                  <a:lnTo>
                    <a:pt x="588" y="606"/>
                  </a:lnTo>
                  <a:lnTo>
                    <a:pt x="594" y="600"/>
                  </a:lnTo>
                  <a:lnTo>
                    <a:pt x="600" y="588"/>
                  </a:lnTo>
                  <a:lnTo>
                    <a:pt x="648" y="588"/>
                  </a:lnTo>
                  <a:lnTo>
                    <a:pt x="654" y="594"/>
                  </a:lnTo>
                  <a:lnTo>
                    <a:pt x="678" y="582"/>
                  </a:lnTo>
                  <a:lnTo>
                    <a:pt x="684" y="576"/>
                  </a:lnTo>
                  <a:lnTo>
                    <a:pt x="678" y="570"/>
                  </a:lnTo>
                  <a:lnTo>
                    <a:pt x="678" y="564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44" name="Guinea-Bissau" descr="© INSCALE GmbH, 05.05.2010&#10;http://www.presentationload.com/">
              <a:extLst>
                <a:ext uri="{FF2B5EF4-FFF2-40B4-BE49-F238E27FC236}">
                  <a16:creationId xmlns:a16="http://schemas.microsoft.com/office/drawing/2014/main" id="{BFC94E65-9CAC-44F4-BDE7-E32068465DF2}"/>
                </a:ext>
              </a:extLst>
            </p:cNvPr>
            <p:cNvSpPr>
              <a:spLocks/>
            </p:cNvSpPr>
            <p:nvPr/>
          </p:nvSpPr>
          <p:spPr bwMode="gray">
            <a:xfrm>
              <a:off x="5038883" y="4058973"/>
              <a:ext cx="82554" cy="71414"/>
            </a:xfrm>
            <a:custGeom>
              <a:avLst/>
              <a:gdLst>
                <a:gd name="T0" fmla="*/ 2147483647 w 186"/>
                <a:gd name="T1" fmla="*/ 2147483647 h 156"/>
                <a:gd name="T2" fmla="*/ 2147483647 w 186"/>
                <a:gd name="T3" fmla="*/ 2147483647 h 156"/>
                <a:gd name="T4" fmla="*/ 2147483647 w 186"/>
                <a:gd name="T5" fmla="*/ 2147483647 h 156"/>
                <a:gd name="T6" fmla="*/ 2147483647 w 186"/>
                <a:gd name="T7" fmla="*/ 2147483647 h 156"/>
                <a:gd name="T8" fmla="*/ 2147483647 w 186"/>
                <a:gd name="T9" fmla="*/ 2147483647 h 156"/>
                <a:gd name="T10" fmla="*/ 2147483647 w 186"/>
                <a:gd name="T11" fmla="*/ 2147483647 h 156"/>
                <a:gd name="T12" fmla="*/ 2147483647 w 186"/>
                <a:gd name="T13" fmla="*/ 2147483647 h 156"/>
                <a:gd name="T14" fmla="*/ 2147483647 w 186"/>
                <a:gd name="T15" fmla="*/ 2147483647 h 156"/>
                <a:gd name="T16" fmla="*/ 2147483647 w 186"/>
                <a:gd name="T17" fmla="*/ 2147483647 h 156"/>
                <a:gd name="T18" fmla="*/ 2147483647 w 186"/>
                <a:gd name="T19" fmla="*/ 2147483647 h 156"/>
                <a:gd name="T20" fmla="*/ 2147483647 w 186"/>
                <a:gd name="T21" fmla="*/ 2147483647 h 156"/>
                <a:gd name="T22" fmla="*/ 2147483647 w 186"/>
                <a:gd name="T23" fmla="*/ 2147483647 h 156"/>
                <a:gd name="T24" fmla="*/ 2147483647 w 186"/>
                <a:gd name="T25" fmla="*/ 2147483647 h 156"/>
                <a:gd name="T26" fmla="*/ 2147483647 w 186"/>
                <a:gd name="T27" fmla="*/ 2147483647 h 156"/>
                <a:gd name="T28" fmla="*/ 2147483647 w 186"/>
                <a:gd name="T29" fmla="*/ 0 h 156"/>
                <a:gd name="T30" fmla="*/ 2147483647 w 186"/>
                <a:gd name="T31" fmla="*/ 2147483647 h 156"/>
                <a:gd name="T32" fmla="*/ 2147483647 w 186"/>
                <a:gd name="T33" fmla="*/ 2147483647 h 156"/>
                <a:gd name="T34" fmla="*/ 2147483647 w 186"/>
                <a:gd name="T35" fmla="*/ 2147483647 h 156"/>
                <a:gd name="T36" fmla="*/ 0 w 186"/>
                <a:gd name="T37" fmla="*/ 2147483647 h 156"/>
                <a:gd name="T38" fmla="*/ 2147483647 w 186"/>
                <a:gd name="T39" fmla="*/ 2147483647 h 156"/>
                <a:gd name="T40" fmla="*/ 2147483647 w 186"/>
                <a:gd name="T41" fmla="*/ 2147483647 h 156"/>
                <a:gd name="T42" fmla="*/ 2147483647 w 186"/>
                <a:gd name="T43" fmla="*/ 2147483647 h 156"/>
                <a:gd name="T44" fmla="*/ 2147483647 w 186"/>
                <a:gd name="T45" fmla="*/ 2147483647 h 156"/>
                <a:gd name="T46" fmla="*/ 2147483647 w 186"/>
                <a:gd name="T47" fmla="*/ 2147483647 h 156"/>
                <a:gd name="T48" fmla="*/ 2147483647 w 186"/>
                <a:gd name="T49" fmla="*/ 2147483647 h 156"/>
                <a:gd name="T50" fmla="*/ 2147483647 w 186"/>
                <a:gd name="T51" fmla="*/ 2147483647 h 156"/>
                <a:gd name="T52" fmla="*/ 2147483647 w 186"/>
                <a:gd name="T53" fmla="*/ 2147483647 h 156"/>
                <a:gd name="T54" fmla="*/ 2147483647 w 186"/>
                <a:gd name="T55" fmla="*/ 2147483647 h 156"/>
                <a:gd name="T56" fmla="*/ 2147483647 w 186"/>
                <a:gd name="T57" fmla="*/ 2147483647 h 156"/>
                <a:gd name="T58" fmla="*/ 2147483647 w 186"/>
                <a:gd name="T59" fmla="*/ 2147483647 h 156"/>
                <a:gd name="T60" fmla="*/ 2147483647 w 186"/>
                <a:gd name="T61" fmla="*/ 2147483647 h 156"/>
                <a:gd name="T62" fmla="*/ 2147483647 w 186"/>
                <a:gd name="T63" fmla="*/ 2147483647 h 156"/>
                <a:gd name="T64" fmla="*/ 2147483647 w 186"/>
                <a:gd name="T65" fmla="*/ 2147483647 h 156"/>
                <a:gd name="T66" fmla="*/ 2147483647 w 186"/>
                <a:gd name="T67" fmla="*/ 2147483647 h 156"/>
                <a:gd name="T68" fmla="*/ 2147483647 w 186"/>
                <a:gd name="T69" fmla="*/ 2147483647 h 156"/>
                <a:gd name="T70" fmla="*/ 2147483647 w 186"/>
                <a:gd name="T71" fmla="*/ 2147483647 h 156"/>
                <a:gd name="T72" fmla="*/ 2147483647 w 186"/>
                <a:gd name="T73" fmla="*/ 2147483647 h 15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86"/>
                <a:gd name="T112" fmla="*/ 0 h 156"/>
                <a:gd name="T113" fmla="*/ 186 w 186"/>
                <a:gd name="T114" fmla="*/ 156 h 15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86" h="156">
                  <a:moveTo>
                    <a:pt x="126" y="102"/>
                  </a:moveTo>
                  <a:lnTo>
                    <a:pt x="132" y="96"/>
                  </a:lnTo>
                  <a:lnTo>
                    <a:pt x="144" y="90"/>
                  </a:lnTo>
                  <a:lnTo>
                    <a:pt x="174" y="90"/>
                  </a:lnTo>
                  <a:lnTo>
                    <a:pt x="180" y="84"/>
                  </a:lnTo>
                  <a:lnTo>
                    <a:pt x="186" y="72"/>
                  </a:lnTo>
                  <a:lnTo>
                    <a:pt x="186" y="66"/>
                  </a:lnTo>
                  <a:lnTo>
                    <a:pt x="180" y="60"/>
                  </a:lnTo>
                  <a:lnTo>
                    <a:pt x="168" y="54"/>
                  </a:lnTo>
                  <a:lnTo>
                    <a:pt x="162" y="48"/>
                  </a:lnTo>
                  <a:lnTo>
                    <a:pt x="162" y="36"/>
                  </a:lnTo>
                  <a:lnTo>
                    <a:pt x="168" y="30"/>
                  </a:lnTo>
                  <a:lnTo>
                    <a:pt x="186" y="30"/>
                  </a:lnTo>
                  <a:lnTo>
                    <a:pt x="186" y="6"/>
                  </a:lnTo>
                  <a:lnTo>
                    <a:pt x="84" y="0"/>
                  </a:lnTo>
                  <a:lnTo>
                    <a:pt x="54" y="24"/>
                  </a:lnTo>
                  <a:lnTo>
                    <a:pt x="18" y="24"/>
                  </a:lnTo>
                  <a:lnTo>
                    <a:pt x="6" y="36"/>
                  </a:lnTo>
                  <a:lnTo>
                    <a:pt x="0" y="72"/>
                  </a:lnTo>
                  <a:lnTo>
                    <a:pt x="6" y="78"/>
                  </a:lnTo>
                  <a:lnTo>
                    <a:pt x="18" y="78"/>
                  </a:lnTo>
                  <a:lnTo>
                    <a:pt x="42" y="66"/>
                  </a:lnTo>
                  <a:lnTo>
                    <a:pt x="66" y="66"/>
                  </a:lnTo>
                  <a:lnTo>
                    <a:pt x="90" y="60"/>
                  </a:lnTo>
                  <a:lnTo>
                    <a:pt x="90" y="84"/>
                  </a:lnTo>
                  <a:lnTo>
                    <a:pt x="78" y="78"/>
                  </a:lnTo>
                  <a:lnTo>
                    <a:pt x="72" y="78"/>
                  </a:lnTo>
                  <a:lnTo>
                    <a:pt x="66" y="72"/>
                  </a:lnTo>
                  <a:lnTo>
                    <a:pt x="54" y="72"/>
                  </a:lnTo>
                  <a:lnTo>
                    <a:pt x="54" y="96"/>
                  </a:lnTo>
                  <a:lnTo>
                    <a:pt x="60" y="102"/>
                  </a:lnTo>
                  <a:lnTo>
                    <a:pt x="90" y="96"/>
                  </a:lnTo>
                  <a:lnTo>
                    <a:pt x="54" y="114"/>
                  </a:lnTo>
                  <a:lnTo>
                    <a:pt x="84" y="156"/>
                  </a:lnTo>
                  <a:lnTo>
                    <a:pt x="90" y="132"/>
                  </a:lnTo>
                  <a:lnTo>
                    <a:pt x="108" y="102"/>
                  </a:lnTo>
                  <a:lnTo>
                    <a:pt x="126" y="10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45" name="Guinea" descr="© INSCALE GmbH, 05.05.2010&#10;http://www.presentationload.com/">
              <a:extLst>
                <a:ext uri="{FF2B5EF4-FFF2-40B4-BE49-F238E27FC236}">
                  <a16:creationId xmlns:a16="http://schemas.microsoft.com/office/drawing/2014/main" id="{07F29CFF-F292-4351-AC63-DA046773DA3D}"/>
                </a:ext>
              </a:extLst>
            </p:cNvPr>
            <p:cNvSpPr>
              <a:spLocks/>
            </p:cNvSpPr>
            <p:nvPr/>
          </p:nvSpPr>
          <p:spPr bwMode="gray">
            <a:xfrm>
              <a:off x="5080160" y="4062147"/>
              <a:ext cx="230198" cy="198372"/>
            </a:xfrm>
            <a:custGeom>
              <a:avLst/>
              <a:gdLst>
                <a:gd name="T0" fmla="*/ 2147483647 w 522"/>
                <a:gd name="T1" fmla="*/ 2147483647 h 444"/>
                <a:gd name="T2" fmla="*/ 2147483647 w 522"/>
                <a:gd name="T3" fmla="*/ 2147483647 h 444"/>
                <a:gd name="T4" fmla="*/ 2147483647 w 522"/>
                <a:gd name="T5" fmla="*/ 2147483647 h 444"/>
                <a:gd name="T6" fmla="*/ 2147483647 w 522"/>
                <a:gd name="T7" fmla="*/ 2147483647 h 444"/>
                <a:gd name="T8" fmla="*/ 2147483647 w 522"/>
                <a:gd name="T9" fmla="*/ 2147483647 h 444"/>
                <a:gd name="T10" fmla="*/ 2147483647 w 522"/>
                <a:gd name="T11" fmla="*/ 2147483647 h 444"/>
                <a:gd name="T12" fmla="*/ 2147483647 w 522"/>
                <a:gd name="T13" fmla="*/ 2147483647 h 444"/>
                <a:gd name="T14" fmla="*/ 2147483647 w 522"/>
                <a:gd name="T15" fmla="*/ 2147483647 h 444"/>
                <a:gd name="T16" fmla="*/ 2147483647 w 522"/>
                <a:gd name="T17" fmla="*/ 2147483647 h 444"/>
                <a:gd name="T18" fmla="*/ 2147483647 w 522"/>
                <a:gd name="T19" fmla="*/ 2147483647 h 444"/>
                <a:gd name="T20" fmla="*/ 2147483647 w 522"/>
                <a:gd name="T21" fmla="*/ 2147483647 h 444"/>
                <a:gd name="T22" fmla="*/ 2147483647 w 522"/>
                <a:gd name="T23" fmla="*/ 2147483647 h 444"/>
                <a:gd name="T24" fmla="*/ 2147483647 w 522"/>
                <a:gd name="T25" fmla="*/ 2147483647 h 444"/>
                <a:gd name="T26" fmla="*/ 2147483647 w 522"/>
                <a:gd name="T27" fmla="*/ 2147483647 h 444"/>
                <a:gd name="T28" fmla="*/ 2147483647 w 522"/>
                <a:gd name="T29" fmla="*/ 2147483647 h 444"/>
                <a:gd name="T30" fmla="*/ 2147483647 w 522"/>
                <a:gd name="T31" fmla="*/ 2147483647 h 444"/>
                <a:gd name="T32" fmla="*/ 2147483647 w 522"/>
                <a:gd name="T33" fmla="*/ 2147483647 h 444"/>
                <a:gd name="T34" fmla="*/ 2147483647 w 522"/>
                <a:gd name="T35" fmla="*/ 2147483647 h 444"/>
                <a:gd name="T36" fmla="*/ 2147483647 w 522"/>
                <a:gd name="T37" fmla="*/ 2147483647 h 444"/>
                <a:gd name="T38" fmla="*/ 2147483647 w 522"/>
                <a:gd name="T39" fmla="*/ 2147483647 h 444"/>
                <a:gd name="T40" fmla="*/ 2147483647 w 522"/>
                <a:gd name="T41" fmla="*/ 2147483647 h 444"/>
                <a:gd name="T42" fmla="*/ 2147483647 w 522"/>
                <a:gd name="T43" fmla="*/ 2147483647 h 444"/>
                <a:gd name="T44" fmla="*/ 2147483647 w 522"/>
                <a:gd name="T45" fmla="*/ 2147483647 h 444"/>
                <a:gd name="T46" fmla="*/ 2147483647 w 522"/>
                <a:gd name="T47" fmla="*/ 2147483647 h 444"/>
                <a:gd name="T48" fmla="*/ 2147483647 w 522"/>
                <a:gd name="T49" fmla="*/ 2147483647 h 444"/>
                <a:gd name="T50" fmla="*/ 2147483647 w 522"/>
                <a:gd name="T51" fmla="*/ 2147483647 h 444"/>
                <a:gd name="T52" fmla="*/ 2147483647 w 522"/>
                <a:gd name="T53" fmla="*/ 2147483647 h 444"/>
                <a:gd name="T54" fmla="*/ 2147483647 w 522"/>
                <a:gd name="T55" fmla="*/ 2147483647 h 444"/>
                <a:gd name="T56" fmla="*/ 2147483647 w 522"/>
                <a:gd name="T57" fmla="*/ 2147483647 h 444"/>
                <a:gd name="T58" fmla="*/ 2147483647 w 522"/>
                <a:gd name="T59" fmla="*/ 2147483647 h 444"/>
                <a:gd name="T60" fmla="*/ 2147483647 w 522"/>
                <a:gd name="T61" fmla="*/ 2147483647 h 444"/>
                <a:gd name="T62" fmla="*/ 2147483647 w 522"/>
                <a:gd name="T63" fmla="*/ 2147483647 h 444"/>
                <a:gd name="T64" fmla="*/ 2147483647 w 522"/>
                <a:gd name="T65" fmla="*/ 2147483647 h 444"/>
                <a:gd name="T66" fmla="*/ 2147483647 w 522"/>
                <a:gd name="T67" fmla="*/ 2147483647 h 444"/>
                <a:gd name="T68" fmla="*/ 2147483647 w 522"/>
                <a:gd name="T69" fmla="*/ 2147483647 h 444"/>
                <a:gd name="T70" fmla="*/ 2147483647 w 522"/>
                <a:gd name="T71" fmla="*/ 2147483647 h 444"/>
                <a:gd name="T72" fmla="*/ 2147483647 w 522"/>
                <a:gd name="T73" fmla="*/ 2147483647 h 444"/>
                <a:gd name="T74" fmla="*/ 2147483647 w 522"/>
                <a:gd name="T75" fmla="*/ 2147483647 h 444"/>
                <a:gd name="T76" fmla="*/ 2147483647 w 522"/>
                <a:gd name="T77" fmla="*/ 2147483647 h 444"/>
                <a:gd name="T78" fmla="*/ 2147483647 w 522"/>
                <a:gd name="T79" fmla="*/ 2147483647 h 444"/>
                <a:gd name="T80" fmla="*/ 2147483647 w 522"/>
                <a:gd name="T81" fmla="*/ 2147483647 h 444"/>
                <a:gd name="T82" fmla="*/ 2147483647 w 522"/>
                <a:gd name="T83" fmla="*/ 2147483647 h 444"/>
                <a:gd name="T84" fmla="*/ 2147483647 w 522"/>
                <a:gd name="T85" fmla="*/ 2147483647 h 444"/>
                <a:gd name="T86" fmla="*/ 2147483647 w 522"/>
                <a:gd name="T87" fmla="*/ 2147483647 h 444"/>
                <a:gd name="T88" fmla="*/ 2147483647 w 522"/>
                <a:gd name="T89" fmla="*/ 2147483647 h 444"/>
                <a:gd name="T90" fmla="*/ 2147483647 w 522"/>
                <a:gd name="T91" fmla="*/ 2147483647 h 444"/>
                <a:gd name="T92" fmla="*/ 2147483647 w 522"/>
                <a:gd name="T93" fmla="*/ 2147483647 h 444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522"/>
                <a:gd name="T142" fmla="*/ 0 h 444"/>
                <a:gd name="T143" fmla="*/ 522 w 522"/>
                <a:gd name="T144" fmla="*/ 444 h 444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522" h="444">
                  <a:moveTo>
                    <a:pt x="96" y="0"/>
                  </a:moveTo>
                  <a:lnTo>
                    <a:pt x="96" y="24"/>
                  </a:lnTo>
                  <a:lnTo>
                    <a:pt x="78" y="24"/>
                  </a:lnTo>
                  <a:lnTo>
                    <a:pt x="72" y="30"/>
                  </a:lnTo>
                  <a:lnTo>
                    <a:pt x="72" y="42"/>
                  </a:lnTo>
                  <a:lnTo>
                    <a:pt x="78" y="48"/>
                  </a:lnTo>
                  <a:lnTo>
                    <a:pt x="90" y="54"/>
                  </a:lnTo>
                  <a:lnTo>
                    <a:pt x="96" y="60"/>
                  </a:lnTo>
                  <a:lnTo>
                    <a:pt x="96" y="66"/>
                  </a:lnTo>
                  <a:lnTo>
                    <a:pt x="90" y="78"/>
                  </a:lnTo>
                  <a:lnTo>
                    <a:pt x="84" y="84"/>
                  </a:lnTo>
                  <a:lnTo>
                    <a:pt x="54" y="84"/>
                  </a:lnTo>
                  <a:lnTo>
                    <a:pt x="42" y="90"/>
                  </a:lnTo>
                  <a:lnTo>
                    <a:pt x="36" y="96"/>
                  </a:lnTo>
                  <a:lnTo>
                    <a:pt x="18" y="96"/>
                  </a:lnTo>
                  <a:lnTo>
                    <a:pt x="0" y="126"/>
                  </a:lnTo>
                  <a:lnTo>
                    <a:pt x="0" y="132"/>
                  </a:lnTo>
                  <a:lnTo>
                    <a:pt x="18" y="150"/>
                  </a:lnTo>
                  <a:lnTo>
                    <a:pt x="30" y="150"/>
                  </a:lnTo>
                  <a:lnTo>
                    <a:pt x="30" y="162"/>
                  </a:lnTo>
                  <a:lnTo>
                    <a:pt x="24" y="168"/>
                  </a:lnTo>
                  <a:lnTo>
                    <a:pt x="30" y="180"/>
                  </a:lnTo>
                  <a:lnTo>
                    <a:pt x="30" y="192"/>
                  </a:lnTo>
                  <a:lnTo>
                    <a:pt x="54" y="204"/>
                  </a:lnTo>
                  <a:lnTo>
                    <a:pt x="72" y="204"/>
                  </a:lnTo>
                  <a:lnTo>
                    <a:pt x="72" y="228"/>
                  </a:lnTo>
                  <a:lnTo>
                    <a:pt x="84" y="228"/>
                  </a:lnTo>
                  <a:lnTo>
                    <a:pt x="90" y="222"/>
                  </a:lnTo>
                  <a:lnTo>
                    <a:pt x="90" y="234"/>
                  </a:lnTo>
                  <a:lnTo>
                    <a:pt x="96" y="246"/>
                  </a:lnTo>
                  <a:lnTo>
                    <a:pt x="96" y="258"/>
                  </a:lnTo>
                  <a:lnTo>
                    <a:pt x="114" y="276"/>
                  </a:lnTo>
                  <a:lnTo>
                    <a:pt x="126" y="282"/>
                  </a:lnTo>
                  <a:lnTo>
                    <a:pt x="132" y="288"/>
                  </a:lnTo>
                  <a:lnTo>
                    <a:pt x="138" y="282"/>
                  </a:lnTo>
                  <a:lnTo>
                    <a:pt x="150" y="276"/>
                  </a:lnTo>
                  <a:lnTo>
                    <a:pt x="156" y="264"/>
                  </a:lnTo>
                  <a:lnTo>
                    <a:pt x="168" y="252"/>
                  </a:lnTo>
                  <a:lnTo>
                    <a:pt x="174" y="240"/>
                  </a:lnTo>
                  <a:lnTo>
                    <a:pt x="180" y="234"/>
                  </a:lnTo>
                  <a:lnTo>
                    <a:pt x="180" y="228"/>
                  </a:lnTo>
                  <a:lnTo>
                    <a:pt x="216" y="228"/>
                  </a:lnTo>
                  <a:lnTo>
                    <a:pt x="222" y="210"/>
                  </a:lnTo>
                  <a:lnTo>
                    <a:pt x="258" y="210"/>
                  </a:lnTo>
                  <a:lnTo>
                    <a:pt x="300" y="270"/>
                  </a:lnTo>
                  <a:lnTo>
                    <a:pt x="300" y="288"/>
                  </a:lnTo>
                  <a:lnTo>
                    <a:pt x="312" y="300"/>
                  </a:lnTo>
                  <a:lnTo>
                    <a:pt x="312" y="318"/>
                  </a:lnTo>
                  <a:lnTo>
                    <a:pt x="306" y="330"/>
                  </a:lnTo>
                  <a:lnTo>
                    <a:pt x="300" y="336"/>
                  </a:lnTo>
                  <a:lnTo>
                    <a:pt x="294" y="354"/>
                  </a:lnTo>
                  <a:lnTo>
                    <a:pt x="324" y="342"/>
                  </a:lnTo>
                  <a:lnTo>
                    <a:pt x="348" y="348"/>
                  </a:lnTo>
                  <a:lnTo>
                    <a:pt x="348" y="336"/>
                  </a:lnTo>
                  <a:lnTo>
                    <a:pt x="354" y="330"/>
                  </a:lnTo>
                  <a:lnTo>
                    <a:pt x="360" y="330"/>
                  </a:lnTo>
                  <a:lnTo>
                    <a:pt x="372" y="336"/>
                  </a:lnTo>
                  <a:lnTo>
                    <a:pt x="384" y="348"/>
                  </a:lnTo>
                  <a:lnTo>
                    <a:pt x="390" y="366"/>
                  </a:lnTo>
                  <a:lnTo>
                    <a:pt x="390" y="426"/>
                  </a:lnTo>
                  <a:lnTo>
                    <a:pt x="402" y="426"/>
                  </a:lnTo>
                  <a:lnTo>
                    <a:pt x="402" y="432"/>
                  </a:lnTo>
                  <a:lnTo>
                    <a:pt x="414" y="444"/>
                  </a:lnTo>
                  <a:lnTo>
                    <a:pt x="420" y="444"/>
                  </a:lnTo>
                  <a:lnTo>
                    <a:pt x="432" y="432"/>
                  </a:lnTo>
                  <a:lnTo>
                    <a:pt x="432" y="420"/>
                  </a:lnTo>
                  <a:lnTo>
                    <a:pt x="438" y="408"/>
                  </a:lnTo>
                  <a:lnTo>
                    <a:pt x="444" y="402"/>
                  </a:lnTo>
                  <a:lnTo>
                    <a:pt x="456" y="402"/>
                  </a:lnTo>
                  <a:lnTo>
                    <a:pt x="468" y="408"/>
                  </a:lnTo>
                  <a:lnTo>
                    <a:pt x="474" y="414"/>
                  </a:lnTo>
                  <a:lnTo>
                    <a:pt x="480" y="414"/>
                  </a:lnTo>
                  <a:lnTo>
                    <a:pt x="486" y="408"/>
                  </a:lnTo>
                  <a:lnTo>
                    <a:pt x="486" y="390"/>
                  </a:lnTo>
                  <a:lnTo>
                    <a:pt x="480" y="384"/>
                  </a:lnTo>
                  <a:lnTo>
                    <a:pt x="480" y="378"/>
                  </a:lnTo>
                  <a:lnTo>
                    <a:pt x="498" y="378"/>
                  </a:lnTo>
                  <a:lnTo>
                    <a:pt x="492" y="366"/>
                  </a:lnTo>
                  <a:lnTo>
                    <a:pt x="480" y="360"/>
                  </a:lnTo>
                  <a:lnTo>
                    <a:pt x="474" y="348"/>
                  </a:lnTo>
                  <a:lnTo>
                    <a:pt x="474" y="336"/>
                  </a:lnTo>
                  <a:lnTo>
                    <a:pt x="492" y="336"/>
                  </a:lnTo>
                  <a:lnTo>
                    <a:pt x="498" y="342"/>
                  </a:lnTo>
                  <a:lnTo>
                    <a:pt x="510" y="342"/>
                  </a:lnTo>
                  <a:lnTo>
                    <a:pt x="516" y="348"/>
                  </a:lnTo>
                  <a:lnTo>
                    <a:pt x="516" y="342"/>
                  </a:lnTo>
                  <a:lnTo>
                    <a:pt x="522" y="336"/>
                  </a:lnTo>
                  <a:lnTo>
                    <a:pt x="522" y="324"/>
                  </a:lnTo>
                  <a:lnTo>
                    <a:pt x="516" y="324"/>
                  </a:lnTo>
                  <a:lnTo>
                    <a:pt x="504" y="318"/>
                  </a:lnTo>
                  <a:lnTo>
                    <a:pt x="498" y="318"/>
                  </a:lnTo>
                  <a:lnTo>
                    <a:pt x="498" y="306"/>
                  </a:lnTo>
                  <a:lnTo>
                    <a:pt x="504" y="294"/>
                  </a:lnTo>
                  <a:lnTo>
                    <a:pt x="510" y="288"/>
                  </a:lnTo>
                  <a:lnTo>
                    <a:pt x="492" y="282"/>
                  </a:lnTo>
                  <a:lnTo>
                    <a:pt x="504" y="264"/>
                  </a:lnTo>
                  <a:lnTo>
                    <a:pt x="486" y="258"/>
                  </a:lnTo>
                  <a:lnTo>
                    <a:pt x="480" y="222"/>
                  </a:lnTo>
                  <a:lnTo>
                    <a:pt x="498" y="198"/>
                  </a:lnTo>
                  <a:lnTo>
                    <a:pt x="468" y="168"/>
                  </a:lnTo>
                  <a:lnTo>
                    <a:pt x="468" y="132"/>
                  </a:lnTo>
                  <a:lnTo>
                    <a:pt x="444" y="132"/>
                  </a:lnTo>
                  <a:lnTo>
                    <a:pt x="468" y="96"/>
                  </a:lnTo>
                  <a:lnTo>
                    <a:pt x="432" y="78"/>
                  </a:lnTo>
                  <a:lnTo>
                    <a:pt x="444" y="48"/>
                  </a:lnTo>
                  <a:lnTo>
                    <a:pt x="426" y="36"/>
                  </a:lnTo>
                  <a:lnTo>
                    <a:pt x="426" y="18"/>
                  </a:lnTo>
                  <a:lnTo>
                    <a:pt x="414" y="12"/>
                  </a:lnTo>
                  <a:lnTo>
                    <a:pt x="402" y="12"/>
                  </a:lnTo>
                  <a:lnTo>
                    <a:pt x="396" y="18"/>
                  </a:lnTo>
                  <a:lnTo>
                    <a:pt x="396" y="36"/>
                  </a:lnTo>
                  <a:lnTo>
                    <a:pt x="378" y="54"/>
                  </a:lnTo>
                  <a:lnTo>
                    <a:pt x="366" y="48"/>
                  </a:lnTo>
                  <a:lnTo>
                    <a:pt x="360" y="42"/>
                  </a:lnTo>
                  <a:lnTo>
                    <a:pt x="348" y="36"/>
                  </a:lnTo>
                  <a:lnTo>
                    <a:pt x="342" y="36"/>
                  </a:lnTo>
                  <a:lnTo>
                    <a:pt x="336" y="30"/>
                  </a:lnTo>
                  <a:lnTo>
                    <a:pt x="330" y="30"/>
                  </a:lnTo>
                  <a:lnTo>
                    <a:pt x="324" y="42"/>
                  </a:lnTo>
                  <a:lnTo>
                    <a:pt x="312" y="54"/>
                  </a:lnTo>
                  <a:lnTo>
                    <a:pt x="306" y="66"/>
                  </a:lnTo>
                  <a:lnTo>
                    <a:pt x="306" y="54"/>
                  </a:lnTo>
                  <a:lnTo>
                    <a:pt x="300" y="42"/>
                  </a:lnTo>
                  <a:lnTo>
                    <a:pt x="288" y="30"/>
                  </a:lnTo>
                  <a:lnTo>
                    <a:pt x="276" y="42"/>
                  </a:lnTo>
                  <a:lnTo>
                    <a:pt x="270" y="54"/>
                  </a:lnTo>
                  <a:lnTo>
                    <a:pt x="264" y="60"/>
                  </a:lnTo>
                  <a:lnTo>
                    <a:pt x="258" y="54"/>
                  </a:lnTo>
                  <a:lnTo>
                    <a:pt x="258" y="48"/>
                  </a:lnTo>
                  <a:lnTo>
                    <a:pt x="252" y="36"/>
                  </a:lnTo>
                  <a:lnTo>
                    <a:pt x="252" y="24"/>
                  </a:lnTo>
                  <a:lnTo>
                    <a:pt x="210" y="24"/>
                  </a:lnTo>
                  <a:lnTo>
                    <a:pt x="204" y="30"/>
                  </a:lnTo>
                  <a:lnTo>
                    <a:pt x="192" y="36"/>
                  </a:lnTo>
                  <a:lnTo>
                    <a:pt x="180" y="36"/>
                  </a:lnTo>
                  <a:lnTo>
                    <a:pt x="174" y="30"/>
                  </a:lnTo>
                  <a:lnTo>
                    <a:pt x="168" y="18"/>
                  </a:lnTo>
                  <a:lnTo>
                    <a:pt x="162" y="12"/>
                  </a:lnTo>
                  <a:lnTo>
                    <a:pt x="156" y="18"/>
                  </a:lnTo>
                  <a:lnTo>
                    <a:pt x="138" y="18"/>
                  </a:lnTo>
                  <a:lnTo>
                    <a:pt x="132" y="6"/>
                  </a:lnTo>
                  <a:lnTo>
                    <a:pt x="132" y="0"/>
                  </a:lnTo>
                  <a:lnTo>
                    <a:pt x="96" y="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46" name="Greenland" descr="© INSCALE GmbH, 05.05.2010&#10;http://www.presentationload.com/">
              <a:extLst>
                <a:ext uri="{FF2B5EF4-FFF2-40B4-BE49-F238E27FC236}">
                  <a16:creationId xmlns:a16="http://schemas.microsoft.com/office/drawing/2014/main" id="{5DF3870D-232E-42C8-AF79-2A89AD7D07CE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4195884" y="1697550"/>
              <a:ext cx="1239891" cy="685574"/>
            </a:xfrm>
            <a:custGeom>
              <a:avLst/>
              <a:gdLst>
                <a:gd name="T0" fmla="*/ 2147483647 w 732"/>
                <a:gd name="T1" fmla="*/ 2147483647 h 398"/>
                <a:gd name="T2" fmla="*/ 2147483647 w 732"/>
                <a:gd name="T3" fmla="*/ 2147483647 h 398"/>
                <a:gd name="T4" fmla="*/ 2147483647 w 732"/>
                <a:gd name="T5" fmla="*/ 2147483647 h 398"/>
                <a:gd name="T6" fmla="*/ 2147483647 w 732"/>
                <a:gd name="T7" fmla="*/ 2147483647 h 398"/>
                <a:gd name="T8" fmla="*/ 2147483647 w 732"/>
                <a:gd name="T9" fmla="*/ 2147483647 h 398"/>
                <a:gd name="T10" fmla="*/ 2147483647 w 732"/>
                <a:gd name="T11" fmla="*/ 2147483647 h 398"/>
                <a:gd name="T12" fmla="*/ 2147483647 w 732"/>
                <a:gd name="T13" fmla="*/ 2147483647 h 398"/>
                <a:gd name="T14" fmla="*/ 2147483647 w 732"/>
                <a:gd name="T15" fmla="*/ 2147483647 h 398"/>
                <a:gd name="T16" fmla="*/ 2147483647 w 732"/>
                <a:gd name="T17" fmla="*/ 2147483647 h 398"/>
                <a:gd name="T18" fmla="*/ 2147483647 w 732"/>
                <a:gd name="T19" fmla="*/ 2147483647 h 398"/>
                <a:gd name="T20" fmla="*/ 2147483647 w 732"/>
                <a:gd name="T21" fmla="*/ 2147483647 h 398"/>
                <a:gd name="T22" fmla="*/ 2147483647 w 732"/>
                <a:gd name="T23" fmla="*/ 2147483647 h 398"/>
                <a:gd name="T24" fmla="*/ 2147483647 w 732"/>
                <a:gd name="T25" fmla="*/ 2147483647 h 398"/>
                <a:gd name="T26" fmla="*/ 2147483647 w 732"/>
                <a:gd name="T27" fmla="*/ 2147483647 h 398"/>
                <a:gd name="T28" fmla="*/ 2147483647 w 732"/>
                <a:gd name="T29" fmla="*/ 2147483647 h 398"/>
                <a:gd name="T30" fmla="*/ 2147483647 w 732"/>
                <a:gd name="T31" fmla="*/ 2147483647 h 398"/>
                <a:gd name="T32" fmla="*/ 2147483647 w 732"/>
                <a:gd name="T33" fmla="*/ 2147483647 h 398"/>
                <a:gd name="T34" fmla="*/ 2147483647 w 732"/>
                <a:gd name="T35" fmla="*/ 2147483647 h 398"/>
                <a:gd name="T36" fmla="*/ 2147483647 w 732"/>
                <a:gd name="T37" fmla="*/ 2147483647 h 398"/>
                <a:gd name="T38" fmla="*/ 2147483647 w 732"/>
                <a:gd name="T39" fmla="*/ 2147483647 h 398"/>
                <a:gd name="T40" fmla="*/ 2147483647 w 732"/>
                <a:gd name="T41" fmla="*/ 2147483647 h 398"/>
                <a:gd name="T42" fmla="*/ 2147483647 w 732"/>
                <a:gd name="T43" fmla="*/ 2147483647 h 398"/>
                <a:gd name="T44" fmla="*/ 2147483647 w 732"/>
                <a:gd name="T45" fmla="*/ 2147483647 h 398"/>
                <a:gd name="T46" fmla="*/ 2147483647 w 732"/>
                <a:gd name="T47" fmla="*/ 2147483647 h 398"/>
                <a:gd name="T48" fmla="*/ 2147483647 w 732"/>
                <a:gd name="T49" fmla="*/ 2147483647 h 398"/>
                <a:gd name="T50" fmla="*/ 2147483647 w 732"/>
                <a:gd name="T51" fmla="*/ 2147483647 h 398"/>
                <a:gd name="T52" fmla="*/ 2147483647 w 732"/>
                <a:gd name="T53" fmla="*/ 2147483647 h 398"/>
                <a:gd name="T54" fmla="*/ 2147483647 w 732"/>
                <a:gd name="T55" fmla="*/ 2147483647 h 398"/>
                <a:gd name="T56" fmla="*/ 2147483647 w 732"/>
                <a:gd name="T57" fmla="*/ 2147483647 h 398"/>
                <a:gd name="T58" fmla="*/ 2147483647 w 732"/>
                <a:gd name="T59" fmla="*/ 2147483647 h 398"/>
                <a:gd name="T60" fmla="*/ 2147483647 w 732"/>
                <a:gd name="T61" fmla="*/ 2147483647 h 398"/>
                <a:gd name="T62" fmla="*/ 2147483647 w 732"/>
                <a:gd name="T63" fmla="*/ 2147483647 h 398"/>
                <a:gd name="T64" fmla="*/ 2147483647 w 732"/>
                <a:gd name="T65" fmla="*/ 2147483647 h 398"/>
                <a:gd name="T66" fmla="*/ 2147483647 w 732"/>
                <a:gd name="T67" fmla="*/ 2147483647 h 398"/>
                <a:gd name="T68" fmla="*/ 2147483647 w 732"/>
                <a:gd name="T69" fmla="*/ 2147483647 h 398"/>
                <a:gd name="T70" fmla="*/ 2147483647 w 732"/>
                <a:gd name="T71" fmla="*/ 2147483647 h 398"/>
                <a:gd name="T72" fmla="*/ 2147483647 w 732"/>
                <a:gd name="T73" fmla="*/ 2147483647 h 398"/>
                <a:gd name="T74" fmla="*/ 2147483647 w 732"/>
                <a:gd name="T75" fmla="*/ 2147483647 h 398"/>
                <a:gd name="T76" fmla="*/ 2147483647 w 732"/>
                <a:gd name="T77" fmla="*/ 2147483647 h 398"/>
                <a:gd name="T78" fmla="*/ 2147483647 w 732"/>
                <a:gd name="T79" fmla="*/ 2147483647 h 398"/>
                <a:gd name="T80" fmla="*/ 2147483647 w 732"/>
                <a:gd name="T81" fmla="*/ 2147483647 h 398"/>
                <a:gd name="T82" fmla="*/ 2147483647 w 732"/>
                <a:gd name="T83" fmla="*/ 2147483647 h 398"/>
                <a:gd name="T84" fmla="*/ 2147483647 w 732"/>
                <a:gd name="T85" fmla="*/ 2147483647 h 398"/>
                <a:gd name="T86" fmla="*/ 2147483647 w 732"/>
                <a:gd name="T87" fmla="*/ 2147483647 h 398"/>
                <a:gd name="T88" fmla="*/ 2147483647 w 732"/>
                <a:gd name="T89" fmla="*/ 2147483647 h 398"/>
                <a:gd name="T90" fmla="*/ 2147483647 w 732"/>
                <a:gd name="T91" fmla="*/ 2147483647 h 398"/>
                <a:gd name="T92" fmla="*/ 2147483647 w 732"/>
                <a:gd name="T93" fmla="*/ 2147483647 h 398"/>
                <a:gd name="T94" fmla="*/ 2147483647 w 732"/>
                <a:gd name="T95" fmla="*/ 2147483647 h 398"/>
                <a:gd name="T96" fmla="*/ 2147483647 w 732"/>
                <a:gd name="T97" fmla="*/ 2147483647 h 398"/>
                <a:gd name="T98" fmla="*/ 2147483647 w 732"/>
                <a:gd name="T99" fmla="*/ 2147483647 h 398"/>
                <a:gd name="T100" fmla="*/ 2147483647 w 732"/>
                <a:gd name="T101" fmla="*/ 2147483647 h 398"/>
                <a:gd name="T102" fmla="*/ 2147483647 w 732"/>
                <a:gd name="T103" fmla="*/ 2147483647 h 398"/>
                <a:gd name="T104" fmla="*/ 2147483647 w 732"/>
                <a:gd name="T105" fmla="*/ 2147483647 h 398"/>
                <a:gd name="T106" fmla="*/ 2147483647 w 732"/>
                <a:gd name="T107" fmla="*/ 2147483647 h 398"/>
                <a:gd name="T108" fmla="*/ 2147483647 w 732"/>
                <a:gd name="T109" fmla="*/ 2147483647 h 398"/>
                <a:gd name="T110" fmla="*/ 2147483647 w 732"/>
                <a:gd name="T111" fmla="*/ 2147483647 h 398"/>
                <a:gd name="T112" fmla="*/ 2147483647 w 732"/>
                <a:gd name="T113" fmla="*/ 2147483647 h 398"/>
                <a:gd name="T114" fmla="*/ 2147483647 w 732"/>
                <a:gd name="T115" fmla="*/ 2147483647 h 398"/>
                <a:gd name="T116" fmla="*/ 2147483647 w 732"/>
                <a:gd name="T117" fmla="*/ 2147483647 h 398"/>
                <a:gd name="T118" fmla="*/ 2147483647 w 732"/>
                <a:gd name="T119" fmla="*/ 2147483647 h 398"/>
                <a:gd name="T120" fmla="*/ 2147483647 w 732"/>
                <a:gd name="T121" fmla="*/ 2147483647 h 398"/>
                <a:gd name="T122" fmla="*/ 2147483647 w 732"/>
                <a:gd name="T123" fmla="*/ 2147483647 h 39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732"/>
                <a:gd name="T187" fmla="*/ 0 h 398"/>
                <a:gd name="T188" fmla="*/ 732 w 732"/>
                <a:gd name="T189" fmla="*/ 398 h 398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732" h="398">
                  <a:moveTo>
                    <a:pt x="730" y="24"/>
                  </a:moveTo>
                  <a:lnTo>
                    <a:pt x="728" y="24"/>
                  </a:lnTo>
                  <a:lnTo>
                    <a:pt x="723" y="24"/>
                  </a:lnTo>
                  <a:lnTo>
                    <a:pt x="718" y="22"/>
                  </a:lnTo>
                  <a:lnTo>
                    <a:pt x="678" y="22"/>
                  </a:lnTo>
                  <a:lnTo>
                    <a:pt x="678" y="24"/>
                  </a:lnTo>
                  <a:lnTo>
                    <a:pt x="670" y="26"/>
                  </a:lnTo>
                  <a:lnTo>
                    <a:pt x="659" y="26"/>
                  </a:lnTo>
                  <a:lnTo>
                    <a:pt x="651" y="24"/>
                  </a:lnTo>
                  <a:lnTo>
                    <a:pt x="637" y="24"/>
                  </a:lnTo>
                  <a:lnTo>
                    <a:pt x="623" y="29"/>
                  </a:lnTo>
                  <a:lnTo>
                    <a:pt x="616" y="34"/>
                  </a:lnTo>
                  <a:lnTo>
                    <a:pt x="611" y="34"/>
                  </a:lnTo>
                  <a:lnTo>
                    <a:pt x="606" y="34"/>
                  </a:lnTo>
                  <a:lnTo>
                    <a:pt x="604" y="36"/>
                  </a:lnTo>
                  <a:lnTo>
                    <a:pt x="602" y="36"/>
                  </a:lnTo>
                  <a:lnTo>
                    <a:pt x="597" y="38"/>
                  </a:lnTo>
                  <a:lnTo>
                    <a:pt x="592" y="38"/>
                  </a:lnTo>
                  <a:lnTo>
                    <a:pt x="599" y="34"/>
                  </a:lnTo>
                  <a:lnTo>
                    <a:pt x="609" y="31"/>
                  </a:lnTo>
                  <a:lnTo>
                    <a:pt x="621" y="26"/>
                  </a:lnTo>
                  <a:lnTo>
                    <a:pt x="623" y="24"/>
                  </a:lnTo>
                  <a:lnTo>
                    <a:pt x="618" y="19"/>
                  </a:lnTo>
                  <a:lnTo>
                    <a:pt x="606" y="19"/>
                  </a:lnTo>
                  <a:lnTo>
                    <a:pt x="604" y="22"/>
                  </a:lnTo>
                  <a:lnTo>
                    <a:pt x="602" y="22"/>
                  </a:lnTo>
                  <a:lnTo>
                    <a:pt x="597" y="24"/>
                  </a:lnTo>
                  <a:lnTo>
                    <a:pt x="594" y="24"/>
                  </a:lnTo>
                  <a:lnTo>
                    <a:pt x="566" y="26"/>
                  </a:lnTo>
                  <a:lnTo>
                    <a:pt x="566" y="29"/>
                  </a:lnTo>
                  <a:lnTo>
                    <a:pt x="563" y="29"/>
                  </a:lnTo>
                  <a:lnTo>
                    <a:pt x="566" y="26"/>
                  </a:lnTo>
                  <a:lnTo>
                    <a:pt x="568" y="26"/>
                  </a:lnTo>
                  <a:lnTo>
                    <a:pt x="573" y="26"/>
                  </a:lnTo>
                  <a:lnTo>
                    <a:pt x="578" y="24"/>
                  </a:lnTo>
                  <a:lnTo>
                    <a:pt x="580" y="24"/>
                  </a:lnTo>
                  <a:lnTo>
                    <a:pt x="582" y="24"/>
                  </a:lnTo>
                  <a:lnTo>
                    <a:pt x="585" y="22"/>
                  </a:lnTo>
                  <a:lnTo>
                    <a:pt x="578" y="19"/>
                  </a:lnTo>
                  <a:lnTo>
                    <a:pt x="552" y="19"/>
                  </a:lnTo>
                  <a:lnTo>
                    <a:pt x="542" y="22"/>
                  </a:lnTo>
                  <a:lnTo>
                    <a:pt x="525" y="19"/>
                  </a:lnTo>
                  <a:lnTo>
                    <a:pt x="523" y="19"/>
                  </a:lnTo>
                  <a:lnTo>
                    <a:pt x="523" y="22"/>
                  </a:lnTo>
                  <a:lnTo>
                    <a:pt x="518" y="22"/>
                  </a:lnTo>
                  <a:lnTo>
                    <a:pt x="514" y="24"/>
                  </a:lnTo>
                  <a:lnTo>
                    <a:pt x="511" y="24"/>
                  </a:lnTo>
                  <a:lnTo>
                    <a:pt x="509" y="24"/>
                  </a:lnTo>
                  <a:lnTo>
                    <a:pt x="506" y="24"/>
                  </a:lnTo>
                  <a:lnTo>
                    <a:pt x="509" y="22"/>
                  </a:lnTo>
                  <a:lnTo>
                    <a:pt x="518" y="19"/>
                  </a:lnTo>
                  <a:lnTo>
                    <a:pt x="530" y="19"/>
                  </a:lnTo>
                  <a:lnTo>
                    <a:pt x="563" y="19"/>
                  </a:lnTo>
                  <a:lnTo>
                    <a:pt x="580" y="17"/>
                  </a:lnTo>
                  <a:lnTo>
                    <a:pt x="625" y="17"/>
                  </a:lnTo>
                  <a:lnTo>
                    <a:pt x="632" y="14"/>
                  </a:lnTo>
                  <a:lnTo>
                    <a:pt x="628" y="12"/>
                  </a:lnTo>
                  <a:lnTo>
                    <a:pt x="618" y="10"/>
                  </a:lnTo>
                  <a:lnTo>
                    <a:pt x="592" y="10"/>
                  </a:lnTo>
                  <a:lnTo>
                    <a:pt x="594" y="10"/>
                  </a:lnTo>
                  <a:lnTo>
                    <a:pt x="597" y="7"/>
                  </a:lnTo>
                  <a:lnTo>
                    <a:pt x="594" y="5"/>
                  </a:lnTo>
                  <a:lnTo>
                    <a:pt x="585" y="5"/>
                  </a:lnTo>
                  <a:lnTo>
                    <a:pt x="582" y="7"/>
                  </a:lnTo>
                  <a:lnTo>
                    <a:pt x="568" y="7"/>
                  </a:lnTo>
                  <a:lnTo>
                    <a:pt x="566" y="5"/>
                  </a:lnTo>
                  <a:lnTo>
                    <a:pt x="571" y="5"/>
                  </a:lnTo>
                  <a:lnTo>
                    <a:pt x="573" y="5"/>
                  </a:lnTo>
                  <a:lnTo>
                    <a:pt x="578" y="5"/>
                  </a:lnTo>
                  <a:lnTo>
                    <a:pt x="578" y="2"/>
                  </a:lnTo>
                  <a:lnTo>
                    <a:pt x="575" y="2"/>
                  </a:lnTo>
                  <a:lnTo>
                    <a:pt x="571" y="0"/>
                  </a:lnTo>
                  <a:lnTo>
                    <a:pt x="537" y="0"/>
                  </a:lnTo>
                  <a:lnTo>
                    <a:pt x="528" y="2"/>
                  </a:lnTo>
                  <a:lnTo>
                    <a:pt x="518" y="2"/>
                  </a:lnTo>
                  <a:lnTo>
                    <a:pt x="509" y="0"/>
                  </a:lnTo>
                  <a:lnTo>
                    <a:pt x="483" y="0"/>
                  </a:lnTo>
                  <a:lnTo>
                    <a:pt x="478" y="2"/>
                  </a:lnTo>
                  <a:lnTo>
                    <a:pt x="454" y="2"/>
                  </a:lnTo>
                  <a:lnTo>
                    <a:pt x="452" y="0"/>
                  </a:lnTo>
                  <a:lnTo>
                    <a:pt x="447" y="0"/>
                  </a:lnTo>
                  <a:lnTo>
                    <a:pt x="445" y="2"/>
                  </a:lnTo>
                  <a:lnTo>
                    <a:pt x="442" y="2"/>
                  </a:lnTo>
                  <a:lnTo>
                    <a:pt x="442" y="5"/>
                  </a:lnTo>
                  <a:lnTo>
                    <a:pt x="445" y="5"/>
                  </a:lnTo>
                  <a:lnTo>
                    <a:pt x="447" y="5"/>
                  </a:lnTo>
                  <a:lnTo>
                    <a:pt x="442" y="7"/>
                  </a:lnTo>
                  <a:lnTo>
                    <a:pt x="428" y="7"/>
                  </a:lnTo>
                  <a:lnTo>
                    <a:pt x="409" y="5"/>
                  </a:lnTo>
                  <a:lnTo>
                    <a:pt x="378" y="5"/>
                  </a:lnTo>
                  <a:lnTo>
                    <a:pt x="373" y="5"/>
                  </a:lnTo>
                  <a:lnTo>
                    <a:pt x="371" y="5"/>
                  </a:lnTo>
                  <a:lnTo>
                    <a:pt x="368" y="7"/>
                  </a:lnTo>
                  <a:lnTo>
                    <a:pt x="366" y="7"/>
                  </a:lnTo>
                  <a:lnTo>
                    <a:pt x="366" y="10"/>
                  </a:lnTo>
                  <a:lnTo>
                    <a:pt x="368" y="10"/>
                  </a:lnTo>
                  <a:lnTo>
                    <a:pt x="378" y="10"/>
                  </a:lnTo>
                  <a:lnTo>
                    <a:pt x="387" y="10"/>
                  </a:lnTo>
                  <a:lnTo>
                    <a:pt x="399" y="12"/>
                  </a:lnTo>
                  <a:lnTo>
                    <a:pt x="404" y="12"/>
                  </a:lnTo>
                  <a:lnTo>
                    <a:pt x="426" y="14"/>
                  </a:lnTo>
                  <a:lnTo>
                    <a:pt x="399" y="14"/>
                  </a:lnTo>
                  <a:lnTo>
                    <a:pt x="395" y="14"/>
                  </a:lnTo>
                  <a:lnTo>
                    <a:pt x="392" y="14"/>
                  </a:lnTo>
                  <a:lnTo>
                    <a:pt x="387" y="12"/>
                  </a:lnTo>
                  <a:lnTo>
                    <a:pt x="378" y="12"/>
                  </a:lnTo>
                  <a:lnTo>
                    <a:pt x="380" y="14"/>
                  </a:lnTo>
                  <a:lnTo>
                    <a:pt x="383" y="14"/>
                  </a:lnTo>
                  <a:lnTo>
                    <a:pt x="385" y="14"/>
                  </a:lnTo>
                  <a:lnTo>
                    <a:pt x="376" y="14"/>
                  </a:lnTo>
                  <a:lnTo>
                    <a:pt x="373" y="17"/>
                  </a:lnTo>
                  <a:lnTo>
                    <a:pt x="373" y="19"/>
                  </a:lnTo>
                  <a:lnTo>
                    <a:pt x="371" y="22"/>
                  </a:lnTo>
                  <a:lnTo>
                    <a:pt x="371" y="24"/>
                  </a:lnTo>
                  <a:lnTo>
                    <a:pt x="368" y="24"/>
                  </a:lnTo>
                  <a:lnTo>
                    <a:pt x="366" y="24"/>
                  </a:lnTo>
                  <a:lnTo>
                    <a:pt x="364" y="24"/>
                  </a:lnTo>
                  <a:lnTo>
                    <a:pt x="359" y="24"/>
                  </a:lnTo>
                  <a:lnTo>
                    <a:pt x="357" y="22"/>
                  </a:lnTo>
                  <a:lnTo>
                    <a:pt x="345" y="19"/>
                  </a:lnTo>
                  <a:lnTo>
                    <a:pt x="330" y="14"/>
                  </a:lnTo>
                  <a:lnTo>
                    <a:pt x="309" y="14"/>
                  </a:lnTo>
                  <a:lnTo>
                    <a:pt x="309" y="24"/>
                  </a:lnTo>
                  <a:lnTo>
                    <a:pt x="297" y="24"/>
                  </a:lnTo>
                  <a:lnTo>
                    <a:pt x="292" y="22"/>
                  </a:lnTo>
                  <a:lnTo>
                    <a:pt x="288" y="22"/>
                  </a:lnTo>
                  <a:lnTo>
                    <a:pt x="285" y="19"/>
                  </a:lnTo>
                  <a:lnTo>
                    <a:pt x="278" y="19"/>
                  </a:lnTo>
                  <a:lnTo>
                    <a:pt x="273" y="22"/>
                  </a:lnTo>
                  <a:lnTo>
                    <a:pt x="273" y="24"/>
                  </a:lnTo>
                  <a:lnTo>
                    <a:pt x="269" y="24"/>
                  </a:lnTo>
                  <a:lnTo>
                    <a:pt x="271" y="19"/>
                  </a:lnTo>
                  <a:lnTo>
                    <a:pt x="269" y="17"/>
                  </a:lnTo>
                  <a:lnTo>
                    <a:pt x="238" y="17"/>
                  </a:lnTo>
                  <a:lnTo>
                    <a:pt x="228" y="19"/>
                  </a:lnTo>
                  <a:lnTo>
                    <a:pt x="209" y="19"/>
                  </a:lnTo>
                  <a:lnTo>
                    <a:pt x="214" y="22"/>
                  </a:lnTo>
                  <a:lnTo>
                    <a:pt x="223" y="26"/>
                  </a:lnTo>
                  <a:lnTo>
                    <a:pt x="226" y="29"/>
                  </a:lnTo>
                  <a:lnTo>
                    <a:pt x="223" y="29"/>
                  </a:lnTo>
                  <a:lnTo>
                    <a:pt x="223" y="26"/>
                  </a:lnTo>
                  <a:lnTo>
                    <a:pt x="214" y="24"/>
                  </a:lnTo>
                  <a:lnTo>
                    <a:pt x="207" y="24"/>
                  </a:lnTo>
                  <a:lnTo>
                    <a:pt x="202" y="22"/>
                  </a:lnTo>
                  <a:lnTo>
                    <a:pt x="197" y="22"/>
                  </a:lnTo>
                  <a:lnTo>
                    <a:pt x="192" y="19"/>
                  </a:lnTo>
                  <a:lnTo>
                    <a:pt x="190" y="19"/>
                  </a:lnTo>
                  <a:lnTo>
                    <a:pt x="188" y="22"/>
                  </a:lnTo>
                  <a:lnTo>
                    <a:pt x="185" y="24"/>
                  </a:lnTo>
                  <a:lnTo>
                    <a:pt x="183" y="26"/>
                  </a:lnTo>
                  <a:lnTo>
                    <a:pt x="178" y="29"/>
                  </a:lnTo>
                  <a:lnTo>
                    <a:pt x="176" y="29"/>
                  </a:lnTo>
                  <a:lnTo>
                    <a:pt x="171" y="31"/>
                  </a:lnTo>
                  <a:lnTo>
                    <a:pt x="150" y="31"/>
                  </a:lnTo>
                  <a:lnTo>
                    <a:pt x="143" y="34"/>
                  </a:lnTo>
                  <a:lnTo>
                    <a:pt x="133" y="36"/>
                  </a:lnTo>
                  <a:lnTo>
                    <a:pt x="124" y="38"/>
                  </a:lnTo>
                  <a:lnTo>
                    <a:pt x="119" y="38"/>
                  </a:lnTo>
                  <a:lnTo>
                    <a:pt x="102" y="41"/>
                  </a:lnTo>
                  <a:lnTo>
                    <a:pt x="97" y="43"/>
                  </a:lnTo>
                  <a:lnTo>
                    <a:pt x="100" y="46"/>
                  </a:lnTo>
                  <a:lnTo>
                    <a:pt x="105" y="48"/>
                  </a:lnTo>
                  <a:lnTo>
                    <a:pt x="126" y="48"/>
                  </a:lnTo>
                  <a:lnTo>
                    <a:pt x="116" y="50"/>
                  </a:lnTo>
                  <a:lnTo>
                    <a:pt x="112" y="55"/>
                  </a:lnTo>
                  <a:lnTo>
                    <a:pt x="109" y="55"/>
                  </a:lnTo>
                  <a:lnTo>
                    <a:pt x="93" y="60"/>
                  </a:lnTo>
                  <a:lnTo>
                    <a:pt x="88" y="60"/>
                  </a:lnTo>
                  <a:lnTo>
                    <a:pt x="66" y="60"/>
                  </a:lnTo>
                  <a:lnTo>
                    <a:pt x="57" y="62"/>
                  </a:lnTo>
                  <a:lnTo>
                    <a:pt x="47" y="65"/>
                  </a:lnTo>
                  <a:lnTo>
                    <a:pt x="45" y="67"/>
                  </a:lnTo>
                  <a:lnTo>
                    <a:pt x="40" y="67"/>
                  </a:lnTo>
                  <a:lnTo>
                    <a:pt x="38" y="65"/>
                  </a:lnTo>
                  <a:lnTo>
                    <a:pt x="31" y="70"/>
                  </a:lnTo>
                  <a:lnTo>
                    <a:pt x="9" y="70"/>
                  </a:lnTo>
                  <a:lnTo>
                    <a:pt x="7" y="70"/>
                  </a:lnTo>
                  <a:lnTo>
                    <a:pt x="2" y="70"/>
                  </a:lnTo>
                  <a:lnTo>
                    <a:pt x="0" y="74"/>
                  </a:lnTo>
                  <a:lnTo>
                    <a:pt x="2" y="74"/>
                  </a:lnTo>
                  <a:lnTo>
                    <a:pt x="9" y="79"/>
                  </a:lnTo>
                  <a:lnTo>
                    <a:pt x="12" y="82"/>
                  </a:lnTo>
                  <a:lnTo>
                    <a:pt x="14" y="84"/>
                  </a:lnTo>
                  <a:lnTo>
                    <a:pt x="24" y="79"/>
                  </a:lnTo>
                  <a:lnTo>
                    <a:pt x="24" y="84"/>
                  </a:lnTo>
                  <a:lnTo>
                    <a:pt x="28" y="86"/>
                  </a:lnTo>
                  <a:lnTo>
                    <a:pt x="33" y="86"/>
                  </a:lnTo>
                  <a:lnTo>
                    <a:pt x="36" y="84"/>
                  </a:lnTo>
                  <a:lnTo>
                    <a:pt x="38" y="84"/>
                  </a:lnTo>
                  <a:lnTo>
                    <a:pt x="40" y="82"/>
                  </a:lnTo>
                  <a:lnTo>
                    <a:pt x="40" y="84"/>
                  </a:lnTo>
                  <a:lnTo>
                    <a:pt x="43" y="86"/>
                  </a:lnTo>
                  <a:lnTo>
                    <a:pt x="45" y="86"/>
                  </a:lnTo>
                  <a:lnTo>
                    <a:pt x="47" y="84"/>
                  </a:lnTo>
                  <a:lnTo>
                    <a:pt x="52" y="84"/>
                  </a:lnTo>
                  <a:lnTo>
                    <a:pt x="57" y="84"/>
                  </a:lnTo>
                  <a:lnTo>
                    <a:pt x="59" y="82"/>
                  </a:lnTo>
                  <a:lnTo>
                    <a:pt x="64" y="82"/>
                  </a:lnTo>
                  <a:lnTo>
                    <a:pt x="64" y="84"/>
                  </a:lnTo>
                  <a:lnTo>
                    <a:pt x="64" y="86"/>
                  </a:lnTo>
                  <a:lnTo>
                    <a:pt x="62" y="86"/>
                  </a:lnTo>
                  <a:lnTo>
                    <a:pt x="57" y="91"/>
                  </a:lnTo>
                  <a:lnTo>
                    <a:pt x="55" y="91"/>
                  </a:lnTo>
                  <a:lnTo>
                    <a:pt x="52" y="89"/>
                  </a:lnTo>
                  <a:lnTo>
                    <a:pt x="40" y="89"/>
                  </a:lnTo>
                  <a:lnTo>
                    <a:pt x="36" y="91"/>
                  </a:lnTo>
                  <a:lnTo>
                    <a:pt x="33" y="91"/>
                  </a:lnTo>
                  <a:lnTo>
                    <a:pt x="21" y="89"/>
                  </a:lnTo>
                  <a:lnTo>
                    <a:pt x="19" y="89"/>
                  </a:lnTo>
                  <a:lnTo>
                    <a:pt x="14" y="86"/>
                  </a:lnTo>
                  <a:lnTo>
                    <a:pt x="7" y="86"/>
                  </a:lnTo>
                  <a:lnTo>
                    <a:pt x="2" y="89"/>
                  </a:lnTo>
                  <a:lnTo>
                    <a:pt x="2" y="93"/>
                  </a:lnTo>
                  <a:lnTo>
                    <a:pt x="2" y="96"/>
                  </a:lnTo>
                  <a:lnTo>
                    <a:pt x="7" y="98"/>
                  </a:lnTo>
                  <a:lnTo>
                    <a:pt x="19" y="98"/>
                  </a:lnTo>
                  <a:lnTo>
                    <a:pt x="17" y="101"/>
                  </a:lnTo>
                  <a:lnTo>
                    <a:pt x="14" y="101"/>
                  </a:lnTo>
                  <a:lnTo>
                    <a:pt x="9" y="101"/>
                  </a:lnTo>
                  <a:lnTo>
                    <a:pt x="12" y="103"/>
                  </a:lnTo>
                  <a:lnTo>
                    <a:pt x="19" y="105"/>
                  </a:lnTo>
                  <a:lnTo>
                    <a:pt x="21" y="105"/>
                  </a:lnTo>
                  <a:lnTo>
                    <a:pt x="24" y="108"/>
                  </a:lnTo>
                  <a:lnTo>
                    <a:pt x="33" y="108"/>
                  </a:lnTo>
                  <a:lnTo>
                    <a:pt x="33" y="105"/>
                  </a:lnTo>
                  <a:lnTo>
                    <a:pt x="36" y="105"/>
                  </a:lnTo>
                  <a:lnTo>
                    <a:pt x="38" y="105"/>
                  </a:lnTo>
                  <a:lnTo>
                    <a:pt x="43" y="108"/>
                  </a:lnTo>
                  <a:lnTo>
                    <a:pt x="52" y="105"/>
                  </a:lnTo>
                  <a:lnTo>
                    <a:pt x="52" y="108"/>
                  </a:lnTo>
                  <a:lnTo>
                    <a:pt x="57" y="108"/>
                  </a:lnTo>
                  <a:lnTo>
                    <a:pt x="62" y="105"/>
                  </a:lnTo>
                  <a:lnTo>
                    <a:pt x="64" y="105"/>
                  </a:lnTo>
                  <a:lnTo>
                    <a:pt x="69" y="103"/>
                  </a:lnTo>
                  <a:lnTo>
                    <a:pt x="76" y="105"/>
                  </a:lnTo>
                  <a:lnTo>
                    <a:pt x="81" y="105"/>
                  </a:lnTo>
                  <a:lnTo>
                    <a:pt x="83" y="105"/>
                  </a:lnTo>
                  <a:lnTo>
                    <a:pt x="85" y="103"/>
                  </a:lnTo>
                  <a:lnTo>
                    <a:pt x="88" y="103"/>
                  </a:lnTo>
                  <a:lnTo>
                    <a:pt x="93" y="105"/>
                  </a:lnTo>
                  <a:lnTo>
                    <a:pt x="97" y="105"/>
                  </a:lnTo>
                  <a:lnTo>
                    <a:pt x="112" y="105"/>
                  </a:lnTo>
                  <a:lnTo>
                    <a:pt x="121" y="110"/>
                  </a:lnTo>
                  <a:lnTo>
                    <a:pt x="124" y="110"/>
                  </a:lnTo>
                  <a:lnTo>
                    <a:pt x="128" y="115"/>
                  </a:lnTo>
                  <a:lnTo>
                    <a:pt x="135" y="115"/>
                  </a:lnTo>
                  <a:lnTo>
                    <a:pt x="133" y="117"/>
                  </a:lnTo>
                  <a:lnTo>
                    <a:pt x="133" y="120"/>
                  </a:lnTo>
                  <a:lnTo>
                    <a:pt x="133" y="125"/>
                  </a:lnTo>
                  <a:lnTo>
                    <a:pt x="138" y="125"/>
                  </a:lnTo>
                  <a:lnTo>
                    <a:pt x="140" y="125"/>
                  </a:lnTo>
                  <a:lnTo>
                    <a:pt x="145" y="127"/>
                  </a:lnTo>
                  <a:lnTo>
                    <a:pt x="147" y="129"/>
                  </a:lnTo>
                  <a:lnTo>
                    <a:pt x="143" y="134"/>
                  </a:lnTo>
                  <a:lnTo>
                    <a:pt x="145" y="141"/>
                  </a:lnTo>
                  <a:lnTo>
                    <a:pt x="152" y="144"/>
                  </a:lnTo>
                  <a:lnTo>
                    <a:pt x="145" y="149"/>
                  </a:lnTo>
                  <a:lnTo>
                    <a:pt x="150" y="151"/>
                  </a:lnTo>
                  <a:lnTo>
                    <a:pt x="147" y="151"/>
                  </a:lnTo>
                  <a:lnTo>
                    <a:pt x="145" y="153"/>
                  </a:lnTo>
                  <a:lnTo>
                    <a:pt x="145" y="156"/>
                  </a:lnTo>
                  <a:lnTo>
                    <a:pt x="150" y="161"/>
                  </a:lnTo>
                  <a:lnTo>
                    <a:pt x="152" y="161"/>
                  </a:lnTo>
                  <a:lnTo>
                    <a:pt x="152" y="163"/>
                  </a:lnTo>
                  <a:lnTo>
                    <a:pt x="147" y="165"/>
                  </a:lnTo>
                  <a:lnTo>
                    <a:pt x="145" y="168"/>
                  </a:lnTo>
                  <a:lnTo>
                    <a:pt x="143" y="168"/>
                  </a:lnTo>
                  <a:lnTo>
                    <a:pt x="147" y="170"/>
                  </a:lnTo>
                  <a:lnTo>
                    <a:pt x="143" y="170"/>
                  </a:lnTo>
                  <a:lnTo>
                    <a:pt x="140" y="170"/>
                  </a:lnTo>
                  <a:lnTo>
                    <a:pt x="138" y="170"/>
                  </a:lnTo>
                  <a:lnTo>
                    <a:pt x="133" y="173"/>
                  </a:lnTo>
                  <a:lnTo>
                    <a:pt x="131" y="173"/>
                  </a:lnTo>
                  <a:lnTo>
                    <a:pt x="131" y="175"/>
                  </a:lnTo>
                  <a:lnTo>
                    <a:pt x="143" y="175"/>
                  </a:lnTo>
                  <a:lnTo>
                    <a:pt x="138" y="180"/>
                  </a:lnTo>
                  <a:lnTo>
                    <a:pt x="126" y="180"/>
                  </a:lnTo>
                  <a:lnTo>
                    <a:pt x="124" y="180"/>
                  </a:lnTo>
                  <a:lnTo>
                    <a:pt x="124" y="182"/>
                  </a:lnTo>
                  <a:lnTo>
                    <a:pt x="133" y="189"/>
                  </a:lnTo>
                  <a:lnTo>
                    <a:pt x="138" y="189"/>
                  </a:lnTo>
                  <a:lnTo>
                    <a:pt x="145" y="184"/>
                  </a:lnTo>
                  <a:lnTo>
                    <a:pt x="147" y="184"/>
                  </a:lnTo>
                  <a:lnTo>
                    <a:pt x="152" y="184"/>
                  </a:lnTo>
                  <a:lnTo>
                    <a:pt x="154" y="182"/>
                  </a:lnTo>
                  <a:lnTo>
                    <a:pt x="157" y="182"/>
                  </a:lnTo>
                  <a:lnTo>
                    <a:pt x="157" y="180"/>
                  </a:lnTo>
                  <a:lnTo>
                    <a:pt x="157" y="175"/>
                  </a:lnTo>
                  <a:lnTo>
                    <a:pt x="159" y="173"/>
                  </a:lnTo>
                  <a:lnTo>
                    <a:pt x="159" y="180"/>
                  </a:lnTo>
                  <a:lnTo>
                    <a:pt x="166" y="175"/>
                  </a:lnTo>
                  <a:lnTo>
                    <a:pt x="164" y="177"/>
                  </a:lnTo>
                  <a:lnTo>
                    <a:pt x="164" y="180"/>
                  </a:lnTo>
                  <a:lnTo>
                    <a:pt x="166" y="180"/>
                  </a:lnTo>
                  <a:lnTo>
                    <a:pt x="169" y="182"/>
                  </a:lnTo>
                  <a:lnTo>
                    <a:pt x="176" y="182"/>
                  </a:lnTo>
                  <a:lnTo>
                    <a:pt x="171" y="187"/>
                  </a:lnTo>
                  <a:lnTo>
                    <a:pt x="171" y="189"/>
                  </a:lnTo>
                  <a:lnTo>
                    <a:pt x="173" y="192"/>
                  </a:lnTo>
                  <a:lnTo>
                    <a:pt x="176" y="194"/>
                  </a:lnTo>
                  <a:lnTo>
                    <a:pt x="178" y="196"/>
                  </a:lnTo>
                  <a:lnTo>
                    <a:pt x="181" y="199"/>
                  </a:lnTo>
                  <a:lnTo>
                    <a:pt x="178" y="201"/>
                  </a:lnTo>
                  <a:lnTo>
                    <a:pt x="173" y="201"/>
                  </a:lnTo>
                  <a:lnTo>
                    <a:pt x="173" y="204"/>
                  </a:lnTo>
                  <a:lnTo>
                    <a:pt x="166" y="204"/>
                  </a:lnTo>
                  <a:lnTo>
                    <a:pt x="164" y="201"/>
                  </a:lnTo>
                  <a:lnTo>
                    <a:pt x="162" y="201"/>
                  </a:lnTo>
                  <a:lnTo>
                    <a:pt x="159" y="201"/>
                  </a:lnTo>
                  <a:lnTo>
                    <a:pt x="157" y="199"/>
                  </a:lnTo>
                  <a:lnTo>
                    <a:pt x="143" y="199"/>
                  </a:lnTo>
                  <a:lnTo>
                    <a:pt x="140" y="196"/>
                  </a:lnTo>
                  <a:lnTo>
                    <a:pt x="138" y="194"/>
                  </a:lnTo>
                  <a:lnTo>
                    <a:pt x="131" y="194"/>
                  </a:lnTo>
                  <a:lnTo>
                    <a:pt x="128" y="199"/>
                  </a:lnTo>
                  <a:lnTo>
                    <a:pt x="128" y="201"/>
                  </a:lnTo>
                  <a:lnTo>
                    <a:pt x="133" y="201"/>
                  </a:lnTo>
                  <a:lnTo>
                    <a:pt x="133" y="204"/>
                  </a:lnTo>
                  <a:lnTo>
                    <a:pt x="140" y="204"/>
                  </a:lnTo>
                  <a:lnTo>
                    <a:pt x="143" y="206"/>
                  </a:lnTo>
                  <a:lnTo>
                    <a:pt x="145" y="206"/>
                  </a:lnTo>
                  <a:lnTo>
                    <a:pt x="147" y="206"/>
                  </a:lnTo>
                  <a:lnTo>
                    <a:pt x="152" y="211"/>
                  </a:lnTo>
                  <a:lnTo>
                    <a:pt x="162" y="211"/>
                  </a:lnTo>
                  <a:lnTo>
                    <a:pt x="164" y="211"/>
                  </a:lnTo>
                  <a:lnTo>
                    <a:pt x="166" y="211"/>
                  </a:lnTo>
                  <a:lnTo>
                    <a:pt x="173" y="213"/>
                  </a:lnTo>
                  <a:lnTo>
                    <a:pt x="178" y="208"/>
                  </a:lnTo>
                  <a:lnTo>
                    <a:pt x="178" y="216"/>
                  </a:lnTo>
                  <a:lnTo>
                    <a:pt x="176" y="213"/>
                  </a:lnTo>
                  <a:lnTo>
                    <a:pt x="173" y="213"/>
                  </a:lnTo>
                  <a:lnTo>
                    <a:pt x="171" y="213"/>
                  </a:lnTo>
                  <a:lnTo>
                    <a:pt x="171" y="216"/>
                  </a:lnTo>
                  <a:lnTo>
                    <a:pt x="173" y="220"/>
                  </a:lnTo>
                  <a:lnTo>
                    <a:pt x="169" y="220"/>
                  </a:lnTo>
                  <a:lnTo>
                    <a:pt x="166" y="220"/>
                  </a:lnTo>
                  <a:lnTo>
                    <a:pt x="164" y="220"/>
                  </a:lnTo>
                  <a:lnTo>
                    <a:pt x="164" y="223"/>
                  </a:lnTo>
                  <a:lnTo>
                    <a:pt x="164" y="225"/>
                  </a:lnTo>
                  <a:lnTo>
                    <a:pt x="173" y="225"/>
                  </a:lnTo>
                  <a:lnTo>
                    <a:pt x="171" y="225"/>
                  </a:lnTo>
                  <a:lnTo>
                    <a:pt x="171" y="228"/>
                  </a:lnTo>
                  <a:lnTo>
                    <a:pt x="169" y="230"/>
                  </a:lnTo>
                  <a:lnTo>
                    <a:pt x="162" y="225"/>
                  </a:lnTo>
                  <a:lnTo>
                    <a:pt x="159" y="225"/>
                  </a:lnTo>
                  <a:lnTo>
                    <a:pt x="159" y="228"/>
                  </a:lnTo>
                  <a:lnTo>
                    <a:pt x="159" y="230"/>
                  </a:lnTo>
                  <a:lnTo>
                    <a:pt x="162" y="232"/>
                  </a:lnTo>
                  <a:lnTo>
                    <a:pt x="157" y="232"/>
                  </a:lnTo>
                  <a:lnTo>
                    <a:pt x="157" y="237"/>
                  </a:lnTo>
                  <a:lnTo>
                    <a:pt x="154" y="237"/>
                  </a:lnTo>
                  <a:lnTo>
                    <a:pt x="152" y="240"/>
                  </a:lnTo>
                  <a:lnTo>
                    <a:pt x="152" y="242"/>
                  </a:lnTo>
                  <a:lnTo>
                    <a:pt x="157" y="247"/>
                  </a:lnTo>
                  <a:lnTo>
                    <a:pt x="159" y="247"/>
                  </a:lnTo>
                  <a:lnTo>
                    <a:pt x="159" y="252"/>
                  </a:lnTo>
                  <a:lnTo>
                    <a:pt x="157" y="252"/>
                  </a:lnTo>
                  <a:lnTo>
                    <a:pt x="154" y="252"/>
                  </a:lnTo>
                  <a:lnTo>
                    <a:pt x="152" y="249"/>
                  </a:lnTo>
                  <a:lnTo>
                    <a:pt x="150" y="244"/>
                  </a:lnTo>
                  <a:lnTo>
                    <a:pt x="147" y="242"/>
                  </a:lnTo>
                  <a:lnTo>
                    <a:pt x="147" y="240"/>
                  </a:lnTo>
                  <a:lnTo>
                    <a:pt x="145" y="237"/>
                  </a:lnTo>
                  <a:lnTo>
                    <a:pt x="143" y="235"/>
                  </a:lnTo>
                  <a:lnTo>
                    <a:pt x="140" y="235"/>
                  </a:lnTo>
                  <a:lnTo>
                    <a:pt x="135" y="235"/>
                  </a:lnTo>
                  <a:lnTo>
                    <a:pt x="133" y="235"/>
                  </a:lnTo>
                  <a:lnTo>
                    <a:pt x="128" y="240"/>
                  </a:lnTo>
                  <a:lnTo>
                    <a:pt x="128" y="242"/>
                  </a:lnTo>
                  <a:lnTo>
                    <a:pt x="133" y="244"/>
                  </a:lnTo>
                  <a:lnTo>
                    <a:pt x="138" y="244"/>
                  </a:lnTo>
                  <a:lnTo>
                    <a:pt x="140" y="247"/>
                  </a:lnTo>
                  <a:lnTo>
                    <a:pt x="135" y="249"/>
                  </a:lnTo>
                  <a:lnTo>
                    <a:pt x="131" y="249"/>
                  </a:lnTo>
                  <a:lnTo>
                    <a:pt x="128" y="247"/>
                  </a:lnTo>
                  <a:lnTo>
                    <a:pt x="121" y="247"/>
                  </a:lnTo>
                  <a:lnTo>
                    <a:pt x="119" y="249"/>
                  </a:lnTo>
                  <a:lnTo>
                    <a:pt x="116" y="249"/>
                  </a:lnTo>
                  <a:lnTo>
                    <a:pt x="114" y="249"/>
                  </a:lnTo>
                  <a:lnTo>
                    <a:pt x="112" y="252"/>
                  </a:lnTo>
                  <a:lnTo>
                    <a:pt x="109" y="252"/>
                  </a:lnTo>
                  <a:lnTo>
                    <a:pt x="121" y="252"/>
                  </a:lnTo>
                  <a:lnTo>
                    <a:pt x="126" y="252"/>
                  </a:lnTo>
                  <a:lnTo>
                    <a:pt x="140" y="252"/>
                  </a:lnTo>
                  <a:lnTo>
                    <a:pt x="143" y="252"/>
                  </a:lnTo>
                  <a:lnTo>
                    <a:pt x="131" y="252"/>
                  </a:lnTo>
                  <a:lnTo>
                    <a:pt x="112" y="256"/>
                  </a:lnTo>
                  <a:lnTo>
                    <a:pt x="107" y="256"/>
                  </a:lnTo>
                  <a:lnTo>
                    <a:pt x="105" y="259"/>
                  </a:lnTo>
                  <a:lnTo>
                    <a:pt x="107" y="259"/>
                  </a:lnTo>
                  <a:lnTo>
                    <a:pt x="107" y="261"/>
                  </a:lnTo>
                  <a:lnTo>
                    <a:pt x="114" y="261"/>
                  </a:lnTo>
                  <a:lnTo>
                    <a:pt x="119" y="259"/>
                  </a:lnTo>
                  <a:lnTo>
                    <a:pt x="124" y="259"/>
                  </a:lnTo>
                  <a:lnTo>
                    <a:pt x="128" y="256"/>
                  </a:lnTo>
                  <a:lnTo>
                    <a:pt x="138" y="256"/>
                  </a:lnTo>
                  <a:lnTo>
                    <a:pt x="140" y="259"/>
                  </a:lnTo>
                  <a:lnTo>
                    <a:pt x="138" y="261"/>
                  </a:lnTo>
                  <a:lnTo>
                    <a:pt x="114" y="261"/>
                  </a:lnTo>
                  <a:lnTo>
                    <a:pt x="112" y="261"/>
                  </a:lnTo>
                  <a:lnTo>
                    <a:pt x="102" y="261"/>
                  </a:lnTo>
                  <a:lnTo>
                    <a:pt x="102" y="264"/>
                  </a:lnTo>
                  <a:lnTo>
                    <a:pt x="107" y="264"/>
                  </a:lnTo>
                  <a:lnTo>
                    <a:pt x="107" y="266"/>
                  </a:lnTo>
                  <a:lnTo>
                    <a:pt x="112" y="266"/>
                  </a:lnTo>
                  <a:lnTo>
                    <a:pt x="114" y="266"/>
                  </a:lnTo>
                  <a:lnTo>
                    <a:pt x="109" y="266"/>
                  </a:lnTo>
                  <a:lnTo>
                    <a:pt x="107" y="268"/>
                  </a:lnTo>
                  <a:lnTo>
                    <a:pt x="107" y="271"/>
                  </a:lnTo>
                  <a:lnTo>
                    <a:pt x="105" y="273"/>
                  </a:lnTo>
                  <a:lnTo>
                    <a:pt x="102" y="273"/>
                  </a:lnTo>
                  <a:lnTo>
                    <a:pt x="100" y="275"/>
                  </a:lnTo>
                  <a:lnTo>
                    <a:pt x="97" y="275"/>
                  </a:lnTo>
                  <a:lnTo>
                    <a:pt x="107" y="278"/>
                  </a:lnTo>
                  <a:lnTo>
                    <a:pt x="97" y="280"/>
                  </a:lnTo>
                  <a:lnTo>
                    <a:pt x="97" y="283"/>
                  </a:lnTo>
                  <a:lnTo>
                    <a:pt x="100" y="285"/>
                  </a:lnTo>
                  <a:lnTo>
                    <a:pt x="105" y="285"/>
                  </a:lnTo>
                  <a:lnTo>
                    <a:pt x="107" y="285"/>
                  </a:lnTo>
                  <a:lnTo>
                    <a:pt x="114" y="285"/>
                  </a:lnTo>
                  <a:lnTo>
                    <a:pt x="112" y="285"/>
                  </a:lnTo>
                  <a:lnTo>
                    <a:pt x="109" y="285"/>
                  </a:lnTo>
                  <a:lnTo>
                    <a:pt x="107" y="287"/>
                  </a:lnTo>
                  <a:lnTo>
                    <a:pt x="102" y="290"/>
                  </a:lnTo>
                  <a:lnTo>
                    <a:pt x="102" y="292"/>
                  </a:lnTo>
                  <a:lnTo>
                    <a:pt x="105" y="295"/>
                  </a:lnTo>
                  <a:lnTo>
                    <a:pt x="107" y="295"/>
                  </a:lnTo>
                  <a:lnTo>
                    <a:pt x="109" y="292"/>
                  </a:lnTo>
                  <a:lnTo>
                    <a:pt x="114" y="290"/>
                  </a:lnTo>
                  <a:lnTo>
                    <a:pt x="112" y="295"/>
                  </a:lnTo>
                  <a:lnTo>
                    <a:pt x="109" y="295"/>
                  </a:lnTo>
                  <a:lnTo>
                    <a:pt x="107" y="299"/>
                  </a:lnTo>
                  <a:lnTo>
                    <a:pt x="107" y="304"/>
                  </a:lnTo>
                  <a:lnTo>
                    <a:pt x="109" y="304"/>
                  </a:lnTo>
                  <a:lnTo>
                    <a:pt x="109" y="302"/>
                  </a:lnTo>
                  <a:lnTo>
                    <a:pt x="114" y="302"/>
                  </a:lnTo>
                  <a:lnTo>
                    <a:pt x="109" y="307"/>
                  </a:lnTo>
                  <a:lnTo>
                    <a:pt x="107" y="307"/>
                  </a:lnTo>
                  <a:lnTo>
                    <a:pt x="105" y="309"/>
                  </a:lnTo>
                  <a:lnTo>
                    <a:pt x="102" y="311"/>
                  </a:lnTo>
                  <a:lnTo>
                    <a:pt x="102" y="316"/>
                  </a:lnTo>
                  <a:lnTo>
                    <a:pt x="105" y="316"/>
                  </a:lnTo>
                  <a:lnTo>
                    <a:pt x="107" y="314"/>
                  </a:lnTo>
                  <a:lnTo>
                    <a:pt x="114" y="307"/>
                  </a:lnTo>
                  <a:lnTo>
                    <a:pt x="124" y="307"/>
                  </a:lnTo>
                  <a:lnTo>
                    <a:pt x="126" y="304"/>
                  </a:lnTo>
                  <a:lnTo>
                    <a:pt x="128" y="304"/>
                  </a:lnTo>
                  <a:lnTo>
                    <a:pt x="128" y="307"/>
                  </a:lnTo>
                  <a:lnTo>
                    <a:pt x="133" y="304"/>
                  </a:lnTo>
                  <a:lnTo>
                    <a:pt x="128" y="311"/>
                  </a:lnTo>
                  <a:lnTo>
                    <a:pt x="135" y="311"/>
                  </a:lnTo>
                  <a:lnTo>
                    <a:pt x="128" y="311"/>
                  </a:lnTo>
                  <a:lnTo>
                    <a:pt x="124" y="314"/>
                  </a:lnTo>
                  <a:lnTo>
                    <a:pt x="124" y="316"/>
                  </a:lnTo>
                  <a:lnTo>
                    <a:pt x="119" y="316"/>
                  </a:lnTo>
                  <a:lnTo>
                    <a:pt x="116" y="316"/>
                  </a:lnTo>
                  <a:lnTo>
                    <a:pt x="114" y="319"/>
                  </a:lnTo>
                  <a:lnTo>
                    <a:pt x="114" y="321"/>
                  </a:lnTo>
                  <a:lnTo>
                    <a:pt x="112" y="321"/>
                  </a:lnTo>
                  <a:lnTo>
                    <a:pt x="107" y="323"/>
                  </a:lnTo>
                  <a:lnTo>
                    <a:pt x="105" y="326"/>
                  </a:lnTo>
                  <a:lnTo>
                    <a:pt x="109" y="326"/>
                  </a:lnTo>
                  <a:lnTo>
                    <a:pt x="107" y="326"/>
                  </a:lnTo>
                  <a:lnTo>
                    <a:pt x="107" y="328"/>
                  </a:lnTo>
                  <a:lnTo>
                    <a:pt x="107" y="331"/>
                  </a:lnTo>
                  <a:lnTo>
                    <a:pt x="109" y="331"/>
                  </a:lnTo>
                  <a:lnTo>
                    <a:pt x="107" y="333"/>
                  </a:lnTo>
                  <a:lnTo>
                    <a:pt x="107" y="335"/>
                  </a:lnTo>
                  <a:lnTo>
                    <a:pt x="116" y="335"/>
                  </a:lnTo>
                  <a:lnTo>
                    <a:pt x="112" y="343"/>
                  </a:lnTo>
                  <a:lnTo>
                    <a:pt x="116" y="340"/>
                  </a:lnTo>
                  <a:lnTo>
                    <a:pt x="119" y="340"/>
                  </a:lnTo>
                  <a:lnTo>
                    <a:pt x="116" y="340"/>
                  </a:lnTo>
                  <a:lnTo>
                    <a:pt x="114" y="343"/>
                  </a:lnTo>
                  <a:lnTo>
                    <a:pt x="114" y="345"/>
                  </a:lnTo>
                  <a:lnTo>
                    <a:pt x="112" y="347"/>
                  </a:lnTo>
                  <a:lnTo>
                    <a:pt x="112" y="352"/>
                  </a:lnTo>
                  <a:lnTo>
                    <a:pt x="114" y="352"/>
                  </a:lnTo>
                  <a:lnTo>
                    <a:pt x="121" y="352"/>
                  </a:lnTo>
                  <a:lnTo>
                    <a:pt x="116" y="359"/>
                  </a:lnTo>
                  <a:lnTo>
                    <a:pt x="126" y="357"/>
                  </a:lnTo>
                  <a:lnTo>
                    <a:pt x="121" y="362"/>
                  </a:lnTo>
                  <a:lnTo>
                    <a:pt x="124" y="366"/>
                  </a:lnTo>
                  <a:lnTo>
                    <a:pt x="128" y="366"/>
                  </a:lnTo>
                  <a:lnTo>
                    <a:pt x="126" y="366"/>
                  </a:lnTo>
                  <a:lnTo>
                    <a:pt x="126" y="369"/>
                  </a:lnTo>
                  <a:lnTo>
                    <a:pt x="128" y="371"/>
                  </a:lnTo>
                  <a:lnTo>
                    <a:pt x="133" y="371"/>
                  </a:lnTo>
                  <a:lnTo>
                    <a:pt x="128" y="376"/>
                  </a:lnTo>
                  <a:lnTo>
                    <a:pt x="135" y="376"/>
                  </a:lnTo>
                  <a:lnTo>
                    <a:pt x="133" y="381"/>
                  </a:lnTo>
                  <a:lnTo>
                    <a:pt x="145" y="378"/>
                  </a:lnTo>
                  <a:lnTo>
                    <a:pt x="147" y="381"/>
                  </a:lnTo>
                  <a:lnTo>
                    <a:pt x="150" y="381"/>
                  </a:lnTo>
                  <a:lnTo>
                    <a:pt x="152" y="378"/>
                  </a:lnTo>
                  <a:lnTo>
                    <a:pt x="162" y="374"/>
                  </a:lnTo>
                  <a:lnTo>
                    <a:pt x="164" y="371"/>
                  </a:lnTo>
                  <a:lnTo>
                    <a:pt x="164" y="374"/>
                  </a:lnTo>
                  <a:lnTo>
                    <a:pt x="162" y="376"/>
                  </a:lnTo>
                  <a:lnTo>
                    <a:pt x="169" y="378"/>
                  </a:lnTo>
                  <a:lnTo>
                    <a:pt x="171" y="376"/>
                  </a:lnTo>
                  <a:lnTo>
                    <a:pt x="173" y="376"/>
                  </a:lnTo>
                  <a:lnTo>
                    <a:pt x="169" y="378"/>
                  </a:lnTo>
                  <a:lnTo>
                    <a:pt x="164" y="381"/>
                  </a:lnTo>
                  <a:lnTo>
                    <a:pt x="162" y="383"/>
                  </a:lnTo>
                  <a:lnTo>
                    <a:pt x="162" y="386"/>
                  </a:lnTo>
                  <a:lnTo>
                    <a:pt x="169" y="386"/>
                  </a:lnTo>
                  <a:lnTo>
                    <a:pt x="173" y="386"/>
                  </a:lnTo>
                  <a:lnTo>
                    <a:pt x="176" y="386"/>
                  </a:lnTo>
                  <a:lnTo>
                    <a:pt x="173" y="386"/>
                  </a:lnTo>
                  <a:lnTo>
                    <a:pt x="171" y="388"/>
                  </a:lnTo>
                  <a:lnTo>
                    <a:pt x="169" y="390"/>
                  </a:lnTo>
                  <a:lnTo>
                    <a:pt x="169" y="393"/>
                  </a:lnTo>
                  <a:lnTo>
                    <a:pt x="169" y="395"/>
                  </a:lnTo>
                  <a:lnTo>
                    <a:pt x="176" y="395"/>
                  </a:lnTo>
                  <a:lnTo>
                    <a:pt x="178" y="393"/>
                  </a:lnTo>
                  <a:lnTo>
                    <a:pt x="178" y="395"/>
                  </a:lnTo>
                  <a:lnTo>
                    <a:pt x="183" y="398"/>
                  </a:lnTo>
                  <a:lnTo>
                    <a:pt x="188" y="398"/>
                  </a:lnTo>
                  <a:lnTo>
                    <a:pt x="192" y="395"/>
                  </a:lnTo>
                  <a:lnTo>
                    <a:pt x="195" y="393"/>
                  </a:lnTo>
                  <a:lnTo>
                    <a:pt x="192" y="390"/>
                  </a:lnTo>
                  <a:lnTo>
                    <a:pt x="192" y="388"/>
                  </a:lnTo>
                  <a:lnTo>
                    <a:pt x="197" y="388"/>
                  </a:lnTo>
                  <a:lnTo>
                    <a:pt x="200" y="386"/>
                  </a:lnTo>
                  <a:lnTo>
                    <a:pt x="200" y="378"/>
                  </a:lnTo>
                  <a:lnTo>
                    <a:pt x="202" y="381"/>
                  </a:lnTo>
                  <a:lnTo>
                    <a:pt x="207" y="381"/>
                  </a:lnTo>
                  <a:lnTo>
                    <a:pt x="207" y="376"/>
                  </a:lnTo>
                  <a:lnTo>
                    <a:pt x="207" y="374"/>
                  </a:lnTo>
                  <a:lnTo>
                    <a:pt x="207" y="371"/>
                  </a:lnTo>
                  <a:lnTo>
                    <a:pt x="207" y="374"/>
                  </a:lnTo>
                  <a:lnTo>
                    <a:pt x="209" y="376"/>
                  </a:lnTo>
                  <a:lnTo>
                    <a:pt x="212" y="376"/>
                  </a:lnTo>
                  <a:lnTo>
                    <a:pt x="214" y="374"/>
                  </a:lnTo>
                  <a:lnTo>
                    <a:pt x="214" y="371"/>
                  </a:lnTo>
                  <a:lnTo>
                    <a:pt x="209" y="366"/>
                  </a:lnTo>
                  <a:lnTo>
                    <a:pt x="216" y="366"/>
                  </a:lnTo>
                  <a:lnTo>
                    <a:pt x="216" y="364"/>
                  </a:lnTo>
                  <a:lnTo>
                    <a:pt x="214" y="362"/>
                  </a:lnTo>
                  <a:lnTo>
                    <a:pt x="223" y="362"/>
                  </a:lnTo>
                  <a:lnTo>
                    <a:pt x="219" y="357"/>
                  </a:lnTo>
                  <a:lnTo>
                    <a:pt x="223" y="355"/>
                  </a:lnTo>
                  <a:lnTo>
                    <a:pt x="219" y="352"/>
                  </a:lnTo>
                  <a:lnTo>
                    <a:pt x="216" y="350"/>
                  </a:lnTo>
                  <a:lnTo>
                    <a:pt x="219" y="350"/>
                  </a:lnTo>
                  <a:lnTo>
                    <a:pt x="221" y="350"/>
                  </a:lnTo>
                  <a:lnTo>
                    <a:pt x="216" y="343"/>
                  </a:lnTo>
                  <a:lnTo>
                    <a:pt x="221" y="347"/>
                  </a:lnTo>
                  <a:lnTo>
                    <a:pt x="223" y="347"/>
                  </a:lnTo>
                  <a:lnTo>
                    <a:pt x="228" y="343"/>
                  </a:lnTo>
                  <a:lnTo>
                    <a:pt x="235" y="343"/>
                  </a:lnTo>
                  <a:lnTo>
                    <a:pt x="235" y="340"/>
                  </a:lnTo>
                  <a:lnTo>
                    <a:pt x="233" y="338"/>
                  </a:lnTo>
                  <a:lnTo>
                    <a:pt x="238" y="338"/>
                  </a:lnTo>
                  <a:lnTo>
                    <a:pt x="242" y="331"/>
                  </a:lnTo>
                  <a:lnTo>
                    <a:pt x="245" y="331"/>
                  </a:lnTo>
                  <a:lnTo>
                    <a:pt x="252" y="331"/>
                  </a:lnTo>
                  <a:lnTo>
                    <a:pt x="252" y="326"/>
                  </a:lnTo>
                  <a:lnTo>
                    <a:pt x="257" y="331"/>
                  </a:lnTo>
                  <a:lnTo>
                    <a:pt x="259" y="326"/>
                  </a:lnTo>
                  <a:lnTo>
                    <a:pt x="259" y="319"/>
                  </a:lnTo>
                  <a:lnTo>
                    <a:pt x="252" y="316"/>
                  </a:lnTo>
                  <a:lnTo>
                    <a:pt x="257" y="316"/>
                  </a:lnTo>
                  <a:lnTo>
                    <a:pt x="264" y="311"/>
                  </a:lnTo>
                  <a:lnTo>
                    <a:pt x="266" y="307"/>
                  </a:lnTo>
                  <a:lnTo>
                    <a:pt x="259" y="304"/>
                  </a:lnTo>
                  <a:lnTo>
                    <a:pt x="264" y="299"/>
                  </a:lnTo>
                  <a:lnTo>
                    <a:pt x="278" y="299"/>
                  </a:lnTo>
                  <a:lnTo>
                    <a:pt x="280" y="297"/>
                  </a:lnTo>
                  <a:lnTo>
                    <a:pt x="280" y="292"/>
                  </a:lnTo>
                  <a:lnTo>
                    <a:pt x="288" y="290"/>
                  </a:lnTo>
                  <a:lnTo>
                    <a:pt x="292" y="290"/>
                  </a:lnTo>
                  <a:lnTo>
                    <a:pt x="295" y="292"/>
                  </a:lnTo>
                  <a:lnTo>
                    <a:pt x="302" y="292"/>
                  </a:lnTo>
                  <a:lnTo>
                    <a:pt x="311" y="283"/>
                  </a:lnTo>
                  <a:lnTo>
                    <a:pt x="311" y="280"/>
                  </a:lnTo>
                  <a:lnTo>
                    <a:pt x="314" y="280"/>
                  </a:lnTo>
                  <a:lnTo>
                    <a:pt x="316" y="278"/>
                  </a:lnTo>
                  <a:lnTo>
                    <a:pt x="319" y="278"/>
                  </a:lnTo>
                  <a:lnTo>
                    <a:pt x="319" y="280"/>
                  </a:lnTo>
                  <a:lnTo>
                    <a:pt x="316" y="283"/>
                  </a:lnTo>
                  <a:lnTo>
                    <a:pt x="314" y="285"/>
                  </a:lnTo>
                  <a:lnTo>
                    <a:pt x="311" y="290"/>
                  </a:lnTo>
                  <a:lnTo>
                    <a:pt x="319" y="290"/>
                  </a:lnTo>
                  <a:lnTo>
                    <a:pt x="319" y="285"/>
                  </a:lnTo>
                  <a:lnTo>
                    <a:pt x="323" y="285"/>
                  </a:lnTo>
                  <a:lnTo>
                    <a:pt x="326" y="283"/>
                  </a:lnTo>
                  <a:lnTo>
                    <a:pt x="328" y="283"/>
                  </a:lnTo>
                  <a:lnTo>
                    <a:pt x="328" y="285"/>
                  </a:lnTo>
                  <a:lnTo>
                    <a:pt x="333" y="285"/>
                  </a:lnTo>
                  <a:lnTo>
                    <a:pt x="335" y="285"/>
                  </a:lnTo>
                  <a:lnTo>
                    <a:pt x="342" y="283"/>
                  </a:lnTo>
                  <a:lnTo>
                    <a:pt x="347" y="278"/>
                  </a:lnTo>
                  <a:lnTo>
                    <a:pt x="349" y="275"/>
                  </a:lnTo>
                  <a:lnTo>
                    <a:pt x="359" y="275"/>
                  </a:lnTo>
                  <a:lnTo>
                    <a:pt x="366" y="275"/>
                  </a:lnTo>
                  <a:lnTo>
                    <a:pt x="371" y="271"/>
                  </a:lnTo>
                  <a:lnTo>
                    <a:pt x="373" y="268"/>
                  </a:lnTo>
                  <a:lnTo>
                    <a:pt x="376" y="266"/>
                  </a:lnTo>
                  <a:lnTo>
                    <a:pt x="383" y="259"/>
                  </a:lnTo>
                  <a:lnTo>
                    <a:pt x="385" y="256"/>
                  </a:lnTo>
                  <a:lnTo>
                    <a:pt x="390" y="254"/>
                  </a:lnTo>
                  <a:lnTo>
                    <a:pt x="399" y="252"/>
                  </a:lnTo>
                  <a:lnTo>
                    <a:pt x="402" y="252"/>
                  </a:lnTo>
                  <a:lnTo>
                    <a:pt x="404" y="249"/>
                  </a:lnTo>
                  <a:lnTo>
                    <a:pt x="407" y="249"/>
                  </a:lnTo>
                  <a:lnTo>
                    <a:pt x="407" y="247"/>
                  </a:lnTo>
                  <a:lnTo>
                    <a:pt x="407" y="244"/>
                  </a:lnTo>
                  <a:lnTo>
                    <a:pt x="407" y="240"/>
                  </a:lnTo>
                  <a:lnTo>
                    <a:pt x="407" y="235"/>
                  </a:lnTo>
                  <a:lnTo>
                    <a:pt x="414" y="242"/>
                  </a:lnTo>
                  <a:lnTo>
                    <a:pt x="416" y="244"/>
                  </a:lnTo>
                  <a:lnTo>
                    <a:pt x="418" y="244"/>
                  </a:lnTo>
                  <a:lnTo>
                    <a:pt x="437" y="244"/>
                  </a:lnTo>
                  <a:lnTo>
                    <a:pt x="447" y="242"/>
                  </a:lnTo>
                  <a:lnTo>
                    <a:pt x="454" y="240"/>
                  </a:lnTo>
                  <a:lnTo>
                    <a:pt x="459" y="240"/>
                  </a:lnTo>
                  <a:lnTo>
                    <a:pt x="468" y="237"/>
                  </a:lnTo>
                  <a:lnTo>
                    <a:pt x="480" y="235"/>
                  </a:lnTo>
                  <a:lnTo>
                    <a:pt x="487" y="235"/>
                  </a:lnTo>
                  <a:lnTo>
                    <a:pt x="492" y="230"/>
                  </a:lnTo>
                  <a:lnTo>
                    <a:pt x="499" y="230"/>
                  </a:lnTo>
                  <a:lnTo>
                    <a:pt x="502" y="228"/>
                  </a:lnTo>
                  <a:lnTo>
                    <a:pt x="509" y="228"/>
                  </a:lnTo>
                  <a:lnTo>
                    <a:pt x="516" y="220"/>
                  </a:lnTo>
                  <a:lnTo>
                    <a:pt x="518" y="220"/>
                  </a:lnTo>
                  <a:lnTo>
                    <a:pt x="518" y="218"/>
                  </a:lnTo>
                  <a:lnTo>
                    <a:pt x="523" y="218"/>
                  </a:lnTo>
                  <a:lnTo>
                    <a:pt x="525" y="216"/>
                  </a:lnTo>
                  <a:lnTo>
                    <a:pt x="528" y="216"/>
                  </a:lnTo>
                  <a:lnTo>
                    <a:pt x="542" y="213"/>
                  </a:lnTo>
                  <a:lnTo>
                    <a:pt x="552" y="211"/>
                  </a:lnTo>
                  <a:lnTo>
                    <a:pt x="552" y="206"/>
                  </a:lnTo>
                  <a:lnTo>
                    <a:pt x="549" y="206"/>
                  </a:lnTo>
                  <a:lnTo>
                    <a:pt x="547" y="208"/>
                  </a:lnTo>
                  <a:lnTo>
                    <a:pt x="537" y="208"/>
                  </a:lnTo>
                  <a:lnTo>
                    <a:pt x="530" y="206"/>
                  </a:lnTo>
                  <a:lnTo>
                    <a:pt x="525" y="206"/>
                  </a:lnTo>
                  <a:lnTo>
                    <a:pt x="521" y="204"/>
                  </a:lnTo>
                  <a:lnTo>
                    <a:pt x="509" y="204"/>
                  </a:lnTo>
                  <a:lnTo>
                    <a:pt x="499" y="206"/>
                  </a:lnTo>
                  <a:lnTo>
                    <a:pt x="490" y="206"/>
                  </a:lnTo>
                  <a:lnTo>
                    <a:pt x="487" y="211"/>
                  </a:lnTo>
                  <a:lnTo>
                    <a:pt x="471" y="211"/>
                  </a:lnTo>
                  <a:lnTo>
                    <a:pt x="485" y="206"/>
                  </a:lnTo>
                  <a:lnTo>
                    <a:pt x="494" y="204"/>
                  </a:lnTo>
                  <a:lnTo>
                    <a:pt x="499" y="204"/>
                  </a:lnTo>
                  <a:lnTo>
                    <a:pt x="502" y="201"/>
                  </a:lnTo>
                  <a:lnTo>
                    <a:pt x="506" y="201"/>
                  </a:lnTo>
                  <a:lnTo>
                    <a:pt x="511" y="199"/>
                  </a:lnTo>
                  <a:lnTo>
                    <a:pt x="514" y="199"/>
                  </a:lnTo>
                  <a:lnTo>
                    <a:pt x="516" y="199"/>
                  </a:lnTo>
                  <a:lnTo>
                    <a:pt x="514" y="196"/>
                  </a:lnTo>
                  <a:lnTo>
                    <a:pt x="509" y="194"/>
                  </a:lnTo>
                  <a:lnTo>
                    <a:pt x="506" y="194"/>
                  </a:lnTo>
                  <a:lnTo>
                    <a:pt x="504" y="194"/>
                  </a:lnTo>
                  <a:lnTo>
                    <a:pt x="497" y="196"/>
                  </a:lnTo>
                  <a:lnTo>
                    <a:pt x="483" y="201"/>
                  </a:lnTo>
                  <a:lnTo>
                    <a:pt x="468" y="201"/>
                  </a:lnTo>
                  <a:lnTo>
                    <a:pt x="478" y="196"/>
                  </a:lnTo>
                  <a:lnTo>
                    <a:pt x="485" y="192"/>
                  </a:lnTo>
                  <a:lnTo>
                    <a:pt x="487" y="192"/>
                  </a:lnTo>
                  <a:lnTo>
                    <a:pt x="492" y="194"/>
                  </a:lnTo>
                  <a:lnTo>
                    <a:pt x="497" y="194"/>
                  </a:lnTo>
                  <a:lnTo>
                    <a:pt x="499" y="192"/>
                  </a:lnTo>
                  <a:lnTo>
                    <a:pt x="504" y="192"/>
                  </a:lnTo>
                  <a:lnTo>
                    <a:pt x="506" y="189"/>
                  </a:lnTo>
                  <a:lnTo>
                    <a:pt x="516" y="189"/>
                  </a:lnTo>
                  <a:lnTo>
                    <a:pt x="518" y="189"/>
                  </a:lnTo>
                  <a:lnTo>
                    <a:pt x="516" y="187"/>
                  </a:lnTo>
                  <a:lnTo>
                    <a:pt x="514" y="187"/>
                  </a:lnTo>
                  <a:lnTo>
                    <a:pt x="509" y="184"/>
                  </a:lnTo>
                  <a:lnTo>
                    <a:pt x="485" y="184"/>
                  </a:lnTo>
                  <a:lnTo>
                    <a:pt x="492" y="182"/>
                  </a:lnTo>
                  <a:lnTo>
                    <a:pt x="485" y="180"/>
                  </a:lnTo>
                  <a:lnTo>
                    <a:pt x="485" y="175"/>
                  </a:lnTo>
                  <a:lnTo>
                    <a:pt x="487" y="175"/>
                  </a:lnTo>
                  <a:lnTo>
                    <a:pt x="490" y="177"/>
                  </a:lnTo>
                  <a:lnTo>
                    <a:pt x="492" y="180"/>
                  </a:lnTo>
                  <a:lnTo>
                    <a:pt x="497" y="182"/>
                  </a:lnTo>
                  <a:lnTo>
                    <a:pt x="504" y="182"/>
                  </a:lnTo>
                  <a:lnTo>
                    <a:pt x="506" y="184"/>
                  </a:lnTo>
                  <a:lnTo>
                    <a:pt x="509" y="184"/>
                  </a:lnTo>
                  <a:lnTo>
                    <a:pt x="514" y="184"/>
                  </a:lnTo>
                  <a:lnTo>
                    <a:pt x="518" y="184"/>
                  </a:lnTo>
                  <a:lnTo>
                    <a:pt x="518" y="187"/>
                  </a:lnTo>
                  <a:lnTo>
                    <a:pt x="523" y="187"/>
                  </a:lnTo>
                  <a:lnTo>
                    <a:pt x="523" y="184"/>
                  </a:lnTo>
                  <a:lnTo>
                    <a:pt x="528" y="184"/>
                  </a:lnTo>
                  <a:lnTo>
                    <a:pt x="528" y="187"/>
                  </a:lnTo>
                  <a:lnTo>
                    <a:pt x="528" y="189"/>
                  </a:lnTo>
                  <a:lnTo>
                    <a:pt x="528" y="192"/>
                  </a:lnTo>
                  <a:lnTo>
                    <a:pt x="528" y="196"/>
                  </a:lnTo>
                  <a:lnTo>
                    <a:pt x="528" y="199"/>
                  </a:lnTo>
                  <a:lnTo>
                    <a:pt x="533" y="199"/>
                  </a:lnTo>
                  <a:lnTo>
                    <a:pt x="537" y="201"/>
                  </a:lnTo>
                  <a:lnTo>
                    <a:pt x="542" y="201"/>
                  </a:lnTo>
                  <a:lnTo>
                    <a:pt x="547" y="201"/>
                  </a:lnTo>
                  <a:lnTo>
                    <a:pt x="549" y="201"/>
                  </a:lnTo>
                  <a:lnTo>
                    <a:pt x="552" y="199"/>
                  </a:lnTo>
                  <a:lnTo>
                    <a:pt x="554" y="199"/>
                  </a:lnTo>
                  <a:lnTo>
                    <a:pt x="554" y="204"/>
                  </a:lnTo>
                  <a:lnTo>
                    <a:pt x="559" y="204"/>
                  </a:lnTo>
                  <a:lnTo>
                    <a:pt x="561" y="201"/>
                  </a:lnTo>
                  <a:lnTo>
                    <a:pt x="563" y="201"/>
                  </a:lnTo>
                  <a:lnTo>
                    <a:pt x="563" y="194"/>
                  </a:lnTo>
                  <a:lnTo>
                    <a:pt x="561" y="194"/>
                  </a:lnTo>
                  <a:lnTo>
                    <a:pt x="563" y="189"/>
                  </a:lnTo>
                  <a:lnTo>
                    <a:pt x="563" y="187"/>
                  </a:lnTo>
                  <a:lnTo>
                    <a:pt x="559" y="187"/>
                  </a:lnTo>
                  <a:lnTo>
                    <a:pt x="556" y="182"/>
                  </a:lnTo>
                  <a:lnTo>
                    <a:pt x="552" y="180"/>
                  </a:lnTo>
                  <a:lnTo>
                    <a:pt x="552" y="175"/>
                  </a:lnTo>
                  <a:lnTo>
                    <a:pt x="533" y="170"/>
                  </a:lnTo>
                  <a:lnTo>
                    <a:pt x="523" y="170"/>
                  </a:lnTo>
                  <a:lnTo>
                    <a:pt x="521" y="170"/>
                  </a:lnTo>
                  <a:lnTo>
                    <a:pt x="528" y="168"/>
                  </a:lnTo>
                  <a:lnTo>
                    <a:pt x="530" y="165"/>
                  </a:lnTo>
                  <a:lnTo>
                    <a:pt x="528" y="165"/>
                  </a:lnTo>
                  <a:lnTo>
                    <a:pt x="525" y="163"/>
                  </a:lnTo>
                  <a:lnTo>
                    <a:pt x="514" y="163"/>
                  </a:lnTo>
                  <a:lnTo>
                    <a:pt x="509" y="161"/>
                  </a:lnTo>
                  <a:lnTo>
                    <a:pt x="504" y="161"/>
                  </a:lnTo>
                  <a:lnTo>
                    <a:pt x="509" y="156"/>
                  </a:lnTo>
                  <a:lnTo>
                    <a:pt x="523" y="156"/>
                  </a:lnTo>
                  <a:lnTo>
                    <a:pt x="528" y="153"/>
                  </a:lnTo>
                  <a:lnTo>
                    <a:pt x="533" y="153"/>
                  </a:lnTo>
                  <a:lnTo>
                    <a:pt x="547" y="156"/>
                  </a:lnTo>
                  <a:lnTo>
                    <a:pt x="552" y="156"/>
                  </a:lnTo>
                  <a:lnTo>
                    <a:pt x="554" y="156"/>
                  </a:lnTo>
                  <a:lnTo>
                    <a:pt x="556" y="158"/>
                  </a:lnTo>
                  <a:lnTo>
                    <a:pt x="559" y="161"/>
                  </a:lnTo>
                  <a:lnTo>
                    <a:pt x="563" y="165"/>
                  </a:lnTo>
                  <a:lnTo>
                    <a:pt x="568" y="165"/>
                  </a:lnTo>
                  <a:lnTo>
                    <a:pt x="568" y="163"/>
                  </a:lnTo>
                  <a:lnTo>
                    <a:pt x="568" y="158"/>
                  </a:lnTo>
                  <a:lnTo>
                    <a:pt x="559" y="156"/>
                  </a:lnTo>
                  <a:lnTo>
                    <a:pt x="552" y="153"/>
                  </a:lnTo>
                  <a:lnTo>
                    <a:pt x="540" y="151"/>
                  </a:lnTo>
                  <a:lnTo>
                    <a:pt x="544" y="149"/>
                  </a:lnTo>
                  <a:lnTo>
                    <a:pt x="547" y="149"/>
                  </a:lnTo>
                  <a:lnTo>
                    <a:pt x="552" y="151"/>
                  </a:lnTo>
                  <a:lnTo>
                    <a:pt x="556" y="151"/>
                  </a:lnTo>
                  <a:lnTo>
                    <a:pt x="559" y="153"/>
                  </a:lnTo>
                  <a:lnTo>
                    <a:pt x="578" y="153"/>
                  </a:lnTo>
                  <a:lnTo>
                    <a:pt x="594" y="151"/>
                  </a:lnTo>
                  <a:lnTo>
                    <a:pt x="594" y="144"/>
                  </a:lnTo>
                  <a:lnTo>
                    <a:pt x="582" y="141"/>
                  </a:lnTo>
                  <a:lnTo>
                    <a:pt x="578" y="146"/>
                  </a:lnTo>
                  <a:lnTo>
                    <a:pt x="573" y="141"/>
                  </a:lnTo>
                  <a:lnTo>
                    <a:pt x="573" y="139"/>
                  </a:lnTo>
                  <a:lnTo>
                    <a:pt x="587" y="139"/>
                  </a:lnTo>
                  <a:lnTo>
                    <a:pt x="599" y="137"/>
                  </a:lnTo>
                  <a:lnTo>
                    <a:pt x="602" y="139"/>
                  </a:lnTo>
                  <a:lnTo>
                    <a:pt x="609" y="139"/>
                  </a:lnTo>
                  <a:lnTo>
                    <a:pt x="616" y="134"/>
                  </a:lnTo>
                  <a:lnTo>
                    <a:pt x="618" y="134"/>
                  </a:lnTo>
                  <a:lnTo>
                    <a:pt x="618" y="132"/>
                  </a:lnTo>
                  <a:lnTo>
                    <a:pt x="599" y="132"/>
                  </a:lnTo>
                  <a:lnTo>
                    <a:pt x="599" y="129"/>
                  </a:lnTo>
                  <a:lnTo>
                    <a:pt x="597" y="129"/>
                  </a:lnTo>
                  <a:lnTo>
                    <a:pt x="597" y="127"/>
                  </a:lnTo>
                  <a:lnTo>
                    <a:pt x="592" y="127"/>
                  </a:lnTo>
                  <a:lnTo>
                    <a:pt x="587" y="125"/>
                  </a:lnTo>
                  <a:lnTo>
                    <a:pt x="592" y="125"/>
                  </a:lnTo>
                  <a:lnTo>
                    <a:pt x="594" y="125"/>
                  </a:lnTo>
                  <a:lnTo>
                    <a:pt x="594" y="122"/>
                  </a:lnTo>
                  <a:lnTo>
                    <a:pt x="592" y="120"/>
                  </a:lnTo>
                  <a:lnTo>
                    <a:pt x="590" y="120"/>
                  </a:lnTo>
                  <a:lnTo>
                    <a:pt x="582" y="117"/>
                  </a:lnTo>
                  <a:lnTo>
                    <a:pt x="592" y="117"/>
                  </a:lnTo>
                  <a:lnTo>
                    <a:pt x="594" y="120"/>
                  </a:lnTo>
                  <a:lnTo>
                    <a:pt x="597" y="120"/>
                  </a:lnTo>
                  <a:lnTo>
                    <a:pt x="602" y="120"/>
                  </a:lnTo>
                  <a:lnTo>
                    <a:pt x="606" y="120"/>
                  </a:lnTo>
                  <a:lnTo>
                    <a:pt x="609" y="125"/>
                  </a:lnTo>
                  <a:lnTo>
                    <a:pt x="613" y="125"/>
                  </a:lnTo>
                  <a:lnTo>
                    <a:pt x="618" y="120"/>
                  </a:lnTo>
                  <a:lnTo>
                    <a:pt x="618" y="113"/>
                  </a:lnTo>
                  <a:lnTo>
                    <a:pt x="616" y="110"/>
                  </a:lnTo>
                  <a:lnTo>
                    <a:pt x="613" y="110"/>
                  </a:lnTo>
                  <a:lnTo>
                    <a:pt x="611" y="108"/>
                  </a:lnTo>
                  <a:lnTo>
                    <a:pt x="609" y="105"/>
                  </a:lnTo>
                  <a:lnTo>
                    <a:pt x="592" y="103"/>
                  </a:lnTo>
                  <a:lnTo>
                    <a:pt x="587" y="101"/>
                  </a:lnTo>
                  <a:lnTo>
                    <a:pt x="587" y="98"/>
                  </a:lnTo>
                  <a:lnTo>
                    <a:pt x="590" y="98"/>
                  </a:lnTo>
                  <a:lnTo>
                    <a:pt x="599" y="98"/>
                  </a:lnTo>
                  <a:lnTo>
                    <a:pt x="611" y="96"/>
                  </a:lnTo>
                  <a:lnTo>
                    <a:pt x="618" y="96"/>
                  </a:lnTo>
                  <a:lnTo>
                    <a:pt x="623" y="98"/>
                  </a:lnTo>
                  <a:lnTo>
                    <a:pt x="632" y="98"/>
                  </a:lnTo>
                  <a:lnTo>
                    <a:pt x="637" y="96"/>
                  </a:lnTo>
                  <a:lnTo>
                    <a:pt x="642" y="93"/>
                  </a:lnTo>
                  <a:lnTo>
                    <a:pt x="642" y="91"/>
                  </a:lnTo>
                  <a:lnTo>
                    <a:pt x="642" y="89"/>
                  </a:lnTo>
                  <a:lnTo>
                    <a:pt x="632" y="89"/>
                  </a:lnTo>
                  <a:lnTo>
                    <a:pt x="625" y="86"/>
                  </a:lnTo>
                  <a:lnTo>
                    <a:pt x="616" y="86"/>
                  </a:lnTo>
                  <a:lnTo>
                    <a:pt x="613" y="84"/>
                  </a:lnTo>
                  <a:lnTo>
                    <a:pt x="623" y="84"/>
                  </a:lnTo>
                  <a:lnTo>
                    <a:pt x="621" y="82"/>
                  </a:lnTo>
                  <a:lnTo>
                    <a:pt x="618" y="79"/>
                  </a:lnTo>
                  <a:lnTo>
                    <a:pt x="618" y="77"/>
                  </a:lnTo>
                  <a:lnTo>
                    <a:pt x="613" y="77"/>
                  </a:lnTo>
                  <a:lnTo>
                    <a:pt x="611" y="79"/>
                  </a:lnTo>
                  <a:lnTo>
                    <a:pt x="611" y="84"/>
                  </a:lnTo>
                  <a:lnTo>
                    <a:pt x="606" y="84"/>
                  </a:lnTo>
                  <a:lnTo>
                    <a:pt x="604" y="84"/>
                  </a:lnTo>
                  <a:lnTo>
                    <a:pt x="602" y="82"/>
                  </a:lnTo>
                  <a:lnTo>
                    <a:pt x="599" y="79"/>
                  </a:lnTo>
                  <a:lnTo>
                    <a:pt x="602" y="79"/>
                  </a:lnTo>
                  <a:lnTo>
                    <a:pt x="606" y="77"/>
                  </a:lnTo>
                  <a:lnTo>
                    <a:pt x="609" y="74"/>
                  </a:lnTo>
                  <a:lnTo>
                    <a:pt x="613" y="70"/>
                  </a:lnTo>
                  <a:lnTo>
                    <a:pt x="616" y="67"/>
                  </a:lnTo>
                  <a:lnTo>
                    <a:pt x="618" y="65"/>
                  </a:lnTo>
                  <a:lnTo>
                    <a:pt x="621" y="65"/>
                  </a:lnTo>
                  <a:lnTo>
                    <a:pt x="623" y="65"/>
                  </a:lnTo>
                  <a:lnTo>
                    <a:pt x="628" y="65"/>
                  </a:lnTo>
                  <a:lnTo>
                    <a:pt x="630" y="65"/>
                  </a:lnTo>
                  <a:lnTo>
                    <a:pt x="632" y="62"/>
                  </a:lnTo>
                  <a:lnTo>
                    <a:pt x="637" y="60"/>
                  </a:lnTo>
                  <a:lnTo>
                    <a:pt x="635" y="55"/>
                  </a:lnTo>
                  <a:lnTo>
                    <a:pt x="637" y="53"/>
                  </a:lnTo>
                  <a:lnTo>
                    <a:pt x="640" y="50"/>
                  </a:lnTo>
                  <a:lnTo>
                    <a:pt x="642" y="50"/>
                  </a:lnTo>
                  <a:lnTo>
                    <a:pt x="647" y="50"/>
                  </a:lnTo>
                  <a:lnTo>
                    <a:pt x="649" y="50"/>
                  </a:lnTo>
                  <a:lnTo>
                    <a:pt x="651" y="53"/>
                  </a:lnTo>
                  <a:lnTo>
                    <a:pt x="656" y="53"/>
                  </a:lnTo>
                  <a:lnTo>
                    <a:pt x="659" y="50"/>
                  </a:lnTo>
                  <a:lnTo>
                    <a:pt x="661" y="50"/>
                  </a:lnTo>
                  <a:lnTo>
                    <a:pt x="663" y="48"/>
                  </a:lnTo>
                  <a:lnTo>
                    <a:pt x="644" y="48"/>
                  </a:lnTo>
                  <a:lnTo>
                    <a:pt x="642" y="48"/>
                  </a:lnTo>
                  <a:lnTo>
                    <a:pt x="637" y="48"/>
                  </a:lnTo>
                  <a:lnTo>
                    <a:pt x="635" y="50"/>
                  </a:lnTo>
                  <a:lnTo>
                    <a:pt x="630" y="50"/>
                  </a:lnTo>
                  <a:lnTo>
                    <a:pt x="630" y="48"/>
                  </a:lnTo>
                  <a:lnTo>
                    <a:pt x="640" y="43"/>
                  </a:lnTo>
                  <a:lnTo>
                    <a:pt x="670" y="43"/>
                  </a:lnTo>
                  <a:lnTo>
                    <a:pt x="675" y="43"/>
                  </a:lnTo>
                  <a:lnTo>
                    <a:pt x="678" y="43"/>
                  </a:lnTo>
                  <a:lnTo>
                    <a:pt x="682" y="41"/>
                  </a:lnTo>
                  <a:lnTo>
                    <a:pt x="678" y="41"/>
                  </a:lnTo>
                  <a:lnTo>
                    <a:pt x="673" y="38"/>
                  </a:lnTo>
                  <a:lnTo>
                    <a:pt x="656" y="38"/>
                  </a:lnTo>
                  <a:lnTo>
                    <a:pt x="651" y="41"/>
                  </a:lnTo>
                  <a:lnTo>
                    <a:pt x="635" y="41"/>
                  </a:lnTo>
                  <a:lnTo>
                    <a:pt x="635" y="38"/>
                  </a:lnTo>
                  <a:lnTo>
                    <a:pt x="637" y="38"/>
                  </a:lnTo>
                  <a:lnTo>
                    <a:pt x="642" y="38"/>
                  </a:lnTo>
                  <a:lnTo>
                    <a:pt x="687" y="38"/>
                  </a:lnTo>
                  <a:lnTo>
                    <a:pt x="692" y="36"/>
                  </a:lnTo>
                  <a:lnTo>
                    <a:pt x="699" y="34"/>
                  </a:lnTo>
                  <a:lnTo>
                    <a:pt x="701" y="31"/>
                  </a:lnTo>
                  <a:lnTo>
                    <a:pt x="718" y="31"/>
                  </a:lnTo>
                  <a:lnTo>
                    <a:pt x="723" y="29"/>
                  </a:lnTo>
                  <a:lnTo>
                    <a:pt x="725" y="29"/>
                  </a:lnTo>
                  <a:lnTo>
                    <a:pt x="730" y="29"/>
                  </a:lnTo>
                  <a:lnTo>
                    <a:pt x="732" y="26"/>
                  </a:lnTo>
                  <a:lnTo>
                    <a:pt x="730" y="24"/>
                  </a:lnTo>
                  <a:close/>
                  <a:moveTo>
                    <a:pt x="119" y="268"/>
                  </a:moveTo>
                  <a:lnTo>
                    <a:pt x="116" y="266"/>
                  </a:lnTo>
                  <a:lnTo>
                    <a:pt x="119" y="268"/>
                  </a:lnTo>
                  <a:close/>
                  <a:moveTo>
                    <a:pt x="128" y="223"/>
                  </a:moveTo>
                  <a:lnTo>
                    <a:pt x="135" y="223"/>
                  </a:lnTo>
                  <a:lnTo>
                    <a:pt x="138" y="220"/>
                  </a:lnTo>
                  <a:lnTo>
                    <a:pt x="145" y="220"/>
                  </a:lnTo>
                  <a:lnTo>
                    <a:pt x="147" y="220"/>
                  </a:lnTo>
                  <a:lnTo>
                    <a:pt x="147" y="216"/>
                  </a:lnTo>
                  <a:lnTo>
                    <a:pt x="150" y="216"/>
                  </a:lnTo>
                  <a:lnTo>
                    <a:pt x="147" y="213"/>
                  </a:lnTo>
                  <a:lnTo>
                    <a:pt x="145" y="211"/>
                  </a:lnTo>
                  <a:lnTo>
                    <a:pt x="143" y="211"/>
                  </a:lnTo>
                  <a:lnTo>
                    <a:pt x="138" y="211"/>
                  </a:lnTo>
                  <a:lnTo>
                    <a:pt x="135" y="206"/>
                  </a:lnTo>
                  <a:lnTo>
                    <a:pt x="119" y="206"/>
                  </a:lnTo>
                  <a:lnTo>
                    <a:pt x="119" y="213"/>
                  </a:lnTo>
                  <a:lnTo>
                    <a:pt x="116" y="216"/>
                  </a:lnTo>
                  <a:lnTo>
                    <a:pt x="114" y="216"/>
                  </a:lnTo>
                  <a:lnTo>
                    <a:pt x="114" y="218"/>
                  </a:lnTo>
                  <a:lnTo>
                    <a:pt x="116" y="220"/>
                  </a:lnTo>
                  <a:lnTo>
                    <a:pt x="119" y="220"/>
                  </a:lnTo>
                  <a:lnTo>
                    <a:pt x="119" y="225"/>
                  </a:lnTo>
                  <a:lnTo>
                    <a:pt x="128" y="223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47" name="Ghana" descr="© INSCALE GmbH, 05.05.2010&#10;http://www.presentationload.com/">
              <a:extLst>
                <a:ext uri="{FF2B5EF4-FFF2-40B4-BE49-F238E27FC236}">
                  <a16:creationId xmlns:a16="http://schemas.microsoft.com/office/drawing/2014/main" id="{5B18A964-7E37-4546-8997-7CC24E635E58}"/>
                </a:ext>
              </a:extLst>
            </p:cNvPr>
            <p:cNvSpPr>
              <a:spLocks/>
            </p:cNvSpPr>
            <p:nvPr/>
          </p:nvSpPr>
          <p:spPr bwMode="gray">
            <a:xfrm>
              <a:off x="5442126" y="4119278"/>
              <a:ext cx="146056" cy="231699"/>
            </a:xfrm>
            <a:custGeom>
              <a:avLst/>
              <a:gdLst>
                <a:gd name="T0" fmla="*/ 2147483647 w 324"/>
                <a:gd name="T1" fmla="*/ 2147483647 h 516"/>
                <a:gd name="T2" fmla="*/ 2147483647 w 324"/>
                <a:gd name="T3" fmla="*/ 2147483647 h 516"/>
                <a:gd name="T4" fmla="*/ 2147483647 w 324"/>
                <a:gd name="T5" fmla="*/ 2147483647 h 516"/>
                <a:gd name="T6" fmla="*/ 2147483647 w 324"/>
                <a:gd name="T7" fmla="*/ 2147483647 h 516"/>
                <a:gd name="T8" fmla="*/ 2147483647 w 324"/>
                <a:gd name="T9" fmla="*/ 2147483647 h 516"/>
                <a:gd name="T10" fmla="*/ 2147483647 w 324"/>
                <a:gd name="T11" fmla="*/ 2147483647 h 516"/>
                <a:gd name="T12" fmla="*/ 2147483647 w 324"/>
                <a:gd name="T13" fmla="*/ 2147483647 h 516"/>
                <a:gd name="T14" fmla="*/ 2147483647 w 324"/>
                <a:gd name="T15" fmla="*/ 2147483647 h 516"/>
                <a:gd name="T16" fmla="*/ 2147483647 w 324"/>
                <a:gd name="T17" fmla="*/ 2147483647 h 516"/>
                <a:gd name="T18" fmla="*/ 2147483647 w 324"/>
                <a:gd name="T19" fmla="*/ 2147483647 h 516"/>
                <a:gd name="T20" fmla="*/ 2147483647 w 324"/>
                <a:gd name="T21" fmla="*/ 2147483647 h 516"/>
                <a:gd name="T22" fmla="*/ 2147483647 w 324"/>
                <a:gd name="T23" fmla="*/ 2147483647 h 516"/>
                <a:gd name="T24" fmla="*/ 2147483647 w 324"/>
                <a:gd name="T25" fmla="*/ 2147483647 h 516"/>
                <a:gd name="T26" fmla="*/ 2147483647 w 324"/>
                <a:gd name="T27" fmla="*/ 0 h 516"/>
                <a:gd name="T28" fmla="*/ 2147483647 w 324"/>
                <a:gd name="T29" fmla="*/ 2147483647 h 516"/>
                <a:gd name="T30" fmla="*/ 2147483647 w 324"/>
                <a:gd name="T31" fmla="*/ 2147483647 h 516"/>
                <a:gd name="T32" fmla="*/ 2147483647 w 324"/>
                <a:gd name="T33" fmla="*/ 2147483647 h 516"/>
                <a:gd name="T34" fmla="*/ 2147483647 w 324"/>
                <a:gd name="T35" fmla="*/ 2147483647 h 516"/>
                <a:gd name="T36" fmla="*/ 2147483647 w 324"/>
                <a:gd name="T37" fmla="*/ 2147483647 h 516"/>
                <a:gd name="T38" fmla="*/ 2147483647 w 324"/>
                <a:gd name="T39" fmla="*/ 2147483647 h 516"/>
                <a:gd name="T40" fmla="*/ 2147483647 w 324"/>
                <a:gd name="T41" fmla="*/ 2147483647 h 516"/>
                <a:gd name="T42" fmla="*/ 2147483647 w 324"/>
                <a:gd name="T43" fmla="*/ 2147483647 h 516"/>
                <a:gd name="T44" fmla="*/ 2147483647 w 324"/>
                <a:gd name="T45" fmla="*/ 2147483647 h 516"/>
                <a:gd name="T46" fmla="*/ 2147483647 w 324"/>
                <a:gd name="T47" fmla="*/ 2147483647 h 516"/>
                <a:gd name="T48" fmla="*/ 2147483647 w 324"/>
                <a:gd name="T49" fmla="*/ 2147483647 h 516"/>
                <a:gd name="T50" fmla="*/ 2147483647 w 324"/>
                <a:gd name="T51" fmla="*/ 2147483647 h 516"/>
                <a:gd name="T52" fmla="*/ 2147483647 w 324"/>
                <a:gd name="T53" fmla="*/ 2147483647 h 516"/>
                <a:gd name="T54" fmla="*/ 0 w 324"/>
                <a:gd name="T55" fmla="*/ 2147483647 h 516"/>
                <a:gd name="T56" fmla="*/ 2147483647 w 324"/>
                <a:gd name="T57" fmla="*/ 2147483647 h 516"/>
                <a:gd name="T58" fmla="*/ 2147483647 w 324"/>
                <a:gd name="T59" fmla="*/ 2147483647 h 516"/>
                <a:gd name="T60" fmla="*/ 2147483647 w 324"/>
                <a:gd name="T61" fmla="*/ 2147483647 h 516"/>
                <a:gd name="T62" fmla="*/ 2147483647 w 324"/>
                <a:gd name="T63" fmla="*/ 2147483647 h 516"/>
                <a:gd name="T64" fmla="*/ 2147483647 w 324"/>
                <a:gd name="T65" fmla="*/ 2147483647 h 516"/>
                <a:gd name="T66" fmla="*/ 2147483647 w 324"/>
                <a:gd name="T67" fmla="*/ 2147483647 h 516"/>
                <a:gd name="T68" fmla="*/ 2147483647 w 324"/>
                <a:gd name="T69" fmla="*/ 2147483647 h 516"/>
                <a:gd name="T70" fmla="*/ 2147483647 w 324"/>
                <a:gd name="T71" fmla="*/ 2147483647 h 516"/>
                <a:gd name="T72" fmla="*/ 2147483647 w 324"/>
                <a:gd name="T73" fmla="*/ 2147483647 h 516"/>
                <a:gd name="T74" fmla="*/ 2147483647 w 324"/>
                <a:gd name="T75" fmla="*/ 2147483647 h 516"/>
                <a:gd name="T76" fmla="*/ 2147483647 w 324"/>
                <a:gd name="T77" fmla="*/ 2147483647 h 516"/>
                <a:gd name="T78" fmla="*/ 2147483647 w 324"/>
                <a:gd name="T79" fmla="*/ 2147483647 h 516"/>
                <a:gd name="T80" fmla="*/ 2147483647 w 324"/>
                <a:gd name="T81" fmla="*/ 2147483647 h 516"/>
                <a:gd name="T82" fmla="*/ 2147483647 w 324"/>
                <a:gd name="T83" fmla="*/ 2147483647 h 516"/>
                <a:gd name="T84" fmla="*/ 2147483647 w 324"/>
                <a:gd name="T85" fmla="*/ 2147483647 h 516"/>
                <a:gd name="T86" fmla="*/ 2147483647 w 324"/>
                <a:gd name="T87" fmla="*/ 2147483647 h 51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324"/>
                <a:gd name="T133" fmla="*/ 0 h 516"/>
                <a:gd name="T134" fmla="*/ 324 w 324"/>
                <a:gd name="T135" fmla="*/ 516 h 51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324" h="516">
                  <a:moveTo>
                    <a:pt x="282" y="342"/>
                  </a:moveTo>
                  <a:lnTo>
                    <a:pt x="282" y="330"/>
                  </a:lnTo>
                  <a:lnTo>
                    <a:pt x="288" y="318"/>
                  </a:lnTo>
                  <a:lnTo>
                    <a:pt x="288" y="306"/>
                  </a:lnTo>
                  <a:lnTo>
                    <a:pt x="282" y="300"/>
                  </a:lnTo>
                  <a:lnTo>
                    <a:pt x="276" y="300"/>
                  </a:lnTo>
                  <a:lnTo>
                    <a:pt x="276" y="282"/>
                  </a:lnTo>
                  <a:lnTo>
                    <a:pt x="282" y="276"/>
                  </a:lnTo>
                  <a:lnTo>
                    <a:pt x="282" y="234"/>
                  </a:lnTo>
                  <a:lnTo>
                    <a:pt x="288" y="228"/>
                  </a:lnTo>
                  <a:lnTo>
                    <a:pt x="288" y="216"/>
                  </a:lnTo>
                  <a:lnTo>
                    <a:pt x="282" y="210"/>
                  </a:lnTo>
                  <a:lnTo>
                    <a:pt x="270" y="204"/>
                  </a:lnTo>
                  <a:lnTo>
                    <a:pt x="264" y="198"/>
                  </a:lnTo>
                  <a:lnTo>
                    <a:pt x="276" y="186"/>
                  </a:lnTo>
                  <a:lnTo>
                    <a:pt x="282" y="186"/>
                  </a:lnTo>
                  <a:lnTo>
                    <a:pt x="282" y="180"/>
                  </a:lnTo>
                  <a:lnTo>
                    <a:pt x="270" y="168"/>
                  </a:lnTo>
                  <a:lnTo>
                    <a:pt x="276" y="156"/>
                  </a:lnTo>
                  <a:lnTo>
                    <a:pt x="276" y="132"/>
                  </a:lnTo>
                  <a:lnTo>
                    <a:pt x="270" y="126"/>
                  </a:lnTo>
                  <a:lnTo>
                    <a:pt x="264" y="126"/>
                  </a:lnTo>
                  <a:lnTo>
                    <a:pt x="252" y="138"/>
                  </a:lnTo>
                  <a:lnTo>
                    <a:pt x="264" y="60"/>
                  </a:lnTo>
                  <a:lnTo>
                    <a:pt x="228" y="36"/>
                  </a:lnTo>
                  <a:lnTo>
                    <a:pt x="240" y="24"/>
                  </a:lnTo>
                  <a:lnTo>
                    <a:pt x="240" y="6"/>
                  </a:lnTo>
                  <a:lnTo>
                    <a:pt x="222" y="0"/>
                  </a:lnTo>
                  <a:lnTo>
                    <a:pt x="198" y="12"/>
                  </a:lnTo>
                  <a:lnTo>
                    <a:pt x="42" y="12"/>
                  </a:lnTo>
                  <a:lnTo>
                    <a:pt x="36" y="18"/>
                  </a:lnTo>
                  <a:lnTo>
                    <a:pt x="30" y="30"/>
                  </a:lnTo>
                  <a:lnTo>
                    <a:pt x="30" y="48"/>
                  </a:lnTo>
                  <a:lnTo>
                    <a:pt x="36" y="48"/>
                  </a:lnTo>
                  <a:lnTo>
                    <a:pt x="42" y="78"/>
                  </a:lnTo>
                  <a:lnTo>
                    <a:pt x="42" y="132"/>
                  </a:lnTo>
                  <a:lnTo>
                    <a:pt x="48" y="126"/>
                  </a:lnTo>
                  <a:lnTo>
                    <a:pt x="54" y="156"/>
                  </a:lnTo>
                  <a:lnTo>
                    <a:pt x="42" y="156"/>
                  </a:lnTo>
                  <a:lnTo>
                    <a:pt x="42" y="162"/>
                  </a:lnTo>
                  <a:lnTo>
                    <a:pt x="48" y="168"/>
                  </a:lnTo>
                  <a:lnTo>
                    <a:pt x="48" y="180"/>
                  </a:lnTo>
                  <a:lnTo>
                    <a:pt x="54" y="192"/>
                  </a:lnTo>
                  <a:lnTo>
                    <a:pt x="54" y="204"/>
                  </a:lnTo>
                  <a:lnTo>
                    <a:pt x="60" y="216"/>
                  </a:lnTo>
                  <a:lnTo>
                    <a:pt x="60" y="228"/>
                  </a:lnTo>
                  <a:lnTo>
                    <a:pt x="48" y="252"/>
                  </a:lnTo>
                  <a:lnTo>
                    <a:pt x="42" y="258"/>
                  </a:lnTo>
                  <a:lnTo>
                    <a:pt x="36" y="270"/>
                  </a:lnTo>
                  <a:lnTo>
                    <a:pt x="36" y="288"/>
                  </a:lnTo>
                  <a:lnTo>
                    <a:pt x="30" y="300"/>
                  </a:lnTo>
                  <a:lnTo>
                    <a:pt x="30" y="312"/>
                  </a:lnTo>
                  <a:lnTo>
                    <a:pt x="12" y="330"/>
                  </a:lnTo>
                  <a:lnTo>
                    <a:pt x="6" y="342"/>
                  </a:lnTo>
                  <a:lnTo>
                    <a:pt x="0" y="348"/>
                  </a:lnTo>
                  <a:lnTo>
                    <a:pt x="0" y="372"/>
                  </a:lnTo>
                  <a:lnTo>
                    <a:pt x="6" y="384"/>
                  </a:lnTo>
                  <a:lnTo>
                    <a:pt x="12" y="402"/>
                  </a:lnTo>
                  <a:lnTo>
                    <a:pt x="12" y="414"/>
                  </a:lnTo>
                  <a:lnTo>
                    <a:pt x="18" y="426"/>
                  </a:lnTo>
                  <a:lnTo>
                    <a:pt x="24" y="432"/>
                  </a:lnTo>
                  <a:lnTo>
                    <a:pt x="24" y="438"/>
                  </a:lnTo>
                  <a:lnTo>
                    <a:pt x="48" y="444"/>
                  </a:lnTo>
                  <a:lnTo>
                    <a:pt x="48" y="498"/>
                  </a:lnTo>
                  <a:lnTo>
                    <a:pt x="72" y="498"/>
                  </a:lnTo>
                  <a:lnTo>
                    <a:pt x="78" y="504"/>
                  </a:lnTo>
                  <a:lnTo>
                    <a:pt x="78" y="510"/>
                  </a:lnTo>
                  <a:lnTo>
                    <a:pt x="84" y="516"/>
                  </a:lnTo>
                  <a:lnTo>
                    <a:pt x="96" y="516"/>
                  </a:lnTo>
                  <a:lnTo>
                    <a:pt x="108" y="510"/>
                  </a:lnTo>
                  <a:lnTo>
                    <a:pt x="114" y="504"/>
                  </a:lnTo>
                  <a:lnTo>
                    <a:pt x="132" y="492"/>
                  </a:lnTo>
                  <a:lnTo>
                    <a:pt x="138" y="486"/>
                  </a:lnTo>
                  <a:lnTo>
                    <a:pt x="150" y="480"/>
                  </a:lnTo>
                  <a:lnTo>
                    <a:pt x="180" y="480"/>
                  </a:lnTo>
                  <a:lnTo>
                    <a:pt x="186" y="474"/>
                  </a:lnTo>
                  <a:lnTo>
                    <a:pt x="198" y="468"/>
                  </a:lnTo>
                  <a:lnTo>
                    <a:pt x="216" y="450"/>
                  </a:lnTo>
                  <a:lnTo>
                    <a:pt x="228" y="450"/>
                  </a:lnTo>
                  <a:lnTo>
                    <a:pt x="234" y="444"/>
                  </a:lnTo>
                  <a:lnTo>
                    <a:pt x="240" y="444"/>
                  </a:lnTo>
                  <a:lnTo>
                    <a:pt x="258" y="426"/>
                  </a:lnTo>
                  <a:lnTo>
                    <a:pt x="270" y="426"/>
                  </a:lnTo>
                  <a:lnTo>
                    <a:pt x="276" y="432"/>
                  </a:lnTo>
                  <a:lnTo>
                    <a:pt x="294" y="432"/>
                  </a:lnTo>
                  <a:lnTo>
                    <a:pt x="306" y="426"/>
                  </a:lnTo>
                  <a:lnTo>
                    <a:pt x="324" y="408"/>
                  </a:lnTo>
                  <a:lnTo>
                    <a:pt x="294" y="384"/>
                  </a:lnTo>
                  <a:lnTo>
                    <a:pt x="282" y="34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48" name="Georgia" descr="© INSCALE GmbH, 05.05.2010&#10;http://www.presentationload.com/">
              <a:extLst>
                <a:ext uri="{FF2B5EF4-FFF2-40B4-BE49-F238E27FC236}">
                  <a16:creationId xmlns:a16="http://schemas.microsoft.com/office/drawing/2014/main" id="{302E8889-8F6B-4C7A-8DF4-F96601BC9DB5}"/>
                </a:ext>
              </a:extLst>
            </p:cNvPr>
            <p:cNvSpPr>
              <a:spLocks/>
            </p:cNvSpPr>
            <p:nvPr/>
          </p:nvSpPr>
          <p:spPr bwMode="gray">
            <a:xfrm>
              <a:off x="6720120" y="2944915"/>
              <a:ext cx="204796" cy="93631"/>
            </a:xfrm>
            <a:custGeom>
              <a:avLst/>
              <a:gdLst>
                <a:gd name="T0" fmla="*/ 2147483647 w 462"/>
                <a:gd name="T1" fmla="*/ 2147483647 h 210"/>
                <a:gd name="T2" fmla="*/ 2147483647 w 462"/>
                <a:gd name="T3" fmla="*/ 2147483647 h 210"/>
                <a:gd name="T4" fmla="*/ 2147483647 w 462"/>
                <a:gd name="T5" fmla="*/ 2147483647 h 210"/>
                <a:gd name="T6" fmla="*/ 2147483647 w 462"/>
                <a:gd name="T7" fmla="*/ 2147483647 h 210"/>
                <a:gd name="T8" fmla="*/ 2147483647 w 462"/>
                <a:gd name="T9" fmla="*/ 2147483647 h 210"/>
                <a:gd name="T10" fmla="*/ 2147483647 w 462"/>
                <a:gd name="T11" fmla="*/ 2147483647 h 210"/>
                <a:gd name="T12" fmla="*/ 2147483647 w 462"/>
                <a:gd name="T13" fmla="*/ 2147483647 h 210"/>
                <a:gd name="T14" fmla="*/ 2147483647 w 462"/>
                <a:gd name="T15" fmla="*/ 2147483647 h 210"/>
                <a:gd name="T16" fmla="*/ 2147483647 w 462"/>
                <a:gd name="T17" fmla="*/ 2147483647 h 210"/>
                <a:gd name="T18" fmla="*/ 2147483647 w 462"/>
                <a:gd name="T19" fmla="*/ 2147483647 h 210"/>
                <a:gd name="T20" fmla="*/ 2147483647 w 462"/>
                <a:gd name="T21" fmla="*/ 2147483647 h 210"/>
                <a:gd name="T22" fmla="*/ 2147483647 w 462"/>
                <a:gd name="T23" fmla="*/ 2147483647 h 210"/>
                <a:gd name="T24" fmla="*/ 2147483647 w 462"/>
                <a:gd name="T25" fmla="*/ 2147483647 h 210"/>
                <a:gd name="T26" fmla="*/ 2147483647 w 462"/>
                <a:gd name="T27" fmla="*/ 2147483647 h 210"/>
                <a:gd name="T28" fmla="*/ 2147483647 w 462"/>
                <a:gd name="T29" fmla="*/ 2147483647 h 210"/>
                <a:gd name="T30" fmla="*/ 2147483647 w 462"/>
                <a:gd name="T31" fmla="*/ 2147483647 h 210"/>
                <a:gd name="T32" fmla="*/ 2147483647 w 462"/>
                <a:gd name="T33" fmla="*/ 2147483647 h 210"/>
                <a:gd name="T34" fmla="*/ 2147483647 w 462"/>
                <a:gd name="T35" fmla="*/ 2147483647 h 210"/>
                <a:gd name="T36" fmla="*/ 2147483647 w 462"/>
                <a:gd name="T37" fmla="*/ 2147483647 h 210"/>
                <a:gd name="T38" fmla="*/ 2147483647 w 462"/>
                <a:gd name="T39" fmla="*/ 2147483647 h 210"/>
                <a:gd name="T40" fmla="*/ 2147483647 w 462"/>
                <a:gd name="T41" fmla="*/ 2147483647 h 210"/>
                <a:gd name="T42" fmla="*/ 2147483647 w 462"/>
                <a:gd name="T43" fmla="*/ 2147483647 h 210"/>
                <a:gd name="T44" fmla="*/ 2147483647 w 462"/>
                <a:gd name="T45" fmla="*/ 2147483647 h 210"/>
                <a:gd name="T46" fmla="*/ 2147483647 w 462"/>
                <a:gd name="T47" fmla="*/ 2147483647 h 210"/>
                <a:gd name="T48" fmla="*/ 2147483647 w 462"/>
                <a:gd name="T49" fmla="*/ 2147483647 h 210"/>
                <a:gd name="T50" fmla="*/ 2147483647 w 462"/>
                <a:gd name="T51" fmla="*/ 2147483647 h 210"/>
                <a:gd name="T52" fmla="*/ 2147483647 w 462"/>
                <a:gd name="T53" fmla="*/ 2147483647 h 210"/>
                <a:gd name="T54" fmla="*/ 2147483647 w 462"/>
                <a:gd name="T55" fmla="*/ 2147483647 h 210"/>
                <a:gd name="T56" fmla="*/ 2147483647 w 462"/>
                <a:gd name="T57" fmla="*/ 2147483647 h 210"/>
                <a:gd name="T58" fmla="*/ 2147483647 w 462"/>
                <a:gd name="T59" fmla="*/ 2147483647 h 210"/>
                <a:gd name="T60" fmla="*/ 2147483647 w 462"/>
                <a:gd name="T61" fmla="*/ 2147483647 h 210"/>
                <a:gd name="T62" fmla="*/ 2147483647 w 462"/>
                <a:gd name="T63" fmla="*/ 2147483647 h 210"/>
                <a:gd name="T64" fmla="*/ 2147483647 w 462"/>
                <a:gd name="T65" fmla="*/ 2147483647 h 210"/>
                <a:gd name="T66" fmla="*/ 2147483647 w 462"/>
                <a:gd name="T67" fmla="*/ 2147483647 h 210"/>
                <a:gd name="T68" fmla="*/ 2147483647 w 462"/>
                <a:gd name="T69" fmla="*/ 2147483647 h 210"/>
                <a:gd name="T70" fmla="*/ 2147483647 w 462"/>
                <a:gd name="T71" fmla="*/ 2147483647 h 210"/>
                <a:gd name="T72" fmla="*/ 2147483647 w 462"/>
                <a:gd name="T73" fmla="*/ 2147483647 h 210"/>
                <a:gd name="T74" fmla="*/ 2147483647 w 462"/>
                <a:gd name="T75" fmla="*/ 2147483647 h 210"/>
                <a:gd name="T76" fmla="*/ 2147483647 w 462"/>
                <a:gd name="T77" fmla="*/ 2147483647 h 210"/>
                <a:gd name="T78" fmla="*/ 2147483647 w 462"/>
                <a:gd name="T79" fmla="*/ 2147483647 h 210"/>
                <a:gd name="T80" fmla="*/ 2147483647 w 462"/>
                <a:gd name="T81" fmla="*/ 0 h 210"/>
                <a:gd name="T82" fmla="*/ 0 w 462"/>
                <a:gd name="T83" fmla="*/ 2147483647 h 210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462"/>
                <a:gd name="T127" fmla="*/ 0 h 210"/>
                <a:gd name="T128" fmla="*/ 462 w 462"/>
                <a:gd name="T129" fmla="*/ 210 h 210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462" h="210">
                  <a:moveTo>
                    <a:pt x="6" y="18"/>
                  </a:moveTo>
                  <a:lnTo>
                    <a:pt x="12" y="18"/>
                  </a:lnTo>
                  <a:lnTo>
                    <a:pt x="18" y="24"/>
                  </a:lnTo>
                  <a:lnTo>
                    <a:pt x="30" y="30"/>
                  </a:lnTo>
                  <a:lnTo>
                    <a:pt x="42" y="42"/>
                  </a:lnTo>
                  <a:lnTo>
                    <a:pt x="60" y="48"/>
                  </a:lnTo>
                  <a:lnTo>
                    <a:pt x="72" y="54"/>
                  </a:lnTo>
                  <a:lnTo>
                    <a:pt x="78" y="54"/>
                  </a:lnTo>
                  <a:lnTo>
                    <a:pt x="84" y="60"/>
                  </a:lnTo>
                  <a:lnTo>
                    <a:pt x="96" y="66"/>
                  </a:lnTo>
                  <a:lnTo>
                    <a:pt x="102" y="78"/>
                  </a:lnTo>
                  <a:lnTo>
                    <a:pt x="114" y="84"/>
                  </a:lnTo>
                  <a:lnTo>
                    <a:pt x="114" y="96"/>
                  </a:lnTo>
                  <a:lnTo>
                    <a:pt x="120" y="114"/>
                  </a:lnTo>
                  <a:lnTo>
                    <a:pt x="120" y="132"/>
                  </a:lnTo>
                  <a:lnTo>
                    <a:pt x="126" y="138"/>
                  </a:lnTo>
                  <a:lnTo>
                    <a:pt x="132" y="150"/>
                  </a:lnTo>
                  <a:lnTo>
                    <a:pt x="138" y="156"/>
                  </a:lnTo>
                  <a:lnTo>
                    <a:pt x="138" y="162"/>
                  </a:lnTo>
                  <a:lnTo>
                    <a:pt x="132" y="168"/>
                  </a:lnTo>
                  <a:lnTo>
                    <a:pt x="168" y="174"/>
                  </a:lnTo>
                  <a:lnTo>
                    <a:pt x="174" y="168"/>
                  </a:lnTo>
                  <a:lnTo>
                    <a:pt x="186" y="162"/>
                  </a:lnTo>
                  <a:lnTo>
                    <a:pt x="198" y="162"/>
                  </a:lnTo>
                  <a:lnTo>
                    <a:pt x="210" y="168"/>
                  </a:lnTo>
                  <a:lnTo>
                    <a:pt x="216" y="174"/>
                  </a:lnTo>
                  <a:lnTo>
                    <a:pt x="222" y="186"/>
                  </a:lnTo>
                  <a:lnTo>
                    <a:pt x="222" y="192"/>
                  </a:lnTo>
                  <a:lnTo>
                    <a:pt x="246" y="192"/>
                  </a:lnTo>
                  <a:lnTo>
                    <a:pt x="246" y="198"/>
                  </a:lnTo>
                  <a:lnTo>
                    <a:pt x="252" y="204"/>
                  </a:lnTo>
                  <a:lnTo>
                    <a:pt x="276" y="198"/>
                  </a:lnTo>
                  <a:lnTo>
                    <a:pt x="282" y="192"/>
                  </a:lnTo>
                  <a:lnTo>
                    <a:pt x="336" y="198"/>
                  </a:lnTo>
                  <a:lnTo>
                    <a:pt x="336" y="180"/>
                  </a:lnTo>
                  <a:lnTo>
                    <a:pt x="342" y="180"/>
                  </a:lnTo>
                  <a:lnTo>
                    <a:pt x="348" y="186"/>
                  </a:lnTo>
                  <a:lnTo>
                    <a:pt x="354" y="186"/>
                  </a:lnTo>
                  <a:lnTo>
                    <a:pt x="354" y="180"/>
                  </a:lnTo>
                  <a:lnTo>
                    <a:pt x="366" y="168"/>
                  </a:lnTo>
                  <a:lnTo>
                    <a:pt x="390" y="168"/>
                  </a:lnTo>
                  <a:lnTo>
                    <a:pt x="396" y="174"/>
                  </a:lnTo>
                  <a:lnTo>
                    <a:pt x="396" y="180"/>
                  </a:lnTo>
                  <a:lnTo>
                    <a:pt x="414" y="198"/>
                  </a:lnTo>
                  <a:lnTo>
                    <a:pt x="426" y="192"/>
                  </a:lnTo>
                  <a:lnTo>
                    <a:pt x="438" y="192"/>
                  </a:lnTo>
                  <a:lnTo>
                    <a:pt x="456" y="210"/>
                  </a:lnTo>
                  <a:lnTo>
                    <a:pt x="462" y="204"/>
                  </a:lnTo>
                  <a:lnTo>
                    <a:pt x="456" y="192"/>
                  </a:lnTo>
                  <a:lnTo>
                    <a:pt x="450" y="186"/>
                  </a:lnTo>
                  <a:lnTo>
                    <a:pt x="444" y="174"/>
                  </a:lnTo>
                  <a:lnTo>
                    <a:pt x="438" y="168"/>
                  </a:lnTo>
                  <a:lnTo>
                    <a:pt x="432" y="168"/>
                  </a:lnTo>
                  <a:lnTo>
                    <a:pt x="414" y="150"/>
                  </a:lnTo>
                  <a:lnTo>
                    <a:pt x="420" y="144"/>
                  </a:lnTo>
                  <a:lnTo>
                    <a:pt x="432" y="144"/>
                  </a:lnTo>
                  <a:lnTo>
                    <a:pt x="420" y="132"/>
                  </a:lnTo>
                  <a:lnTo>
                    <a:pt x="408" y="126"/>
                  </a:lnTo>
                  <a:lnTo>
                    <a:pt x="396" y="114"/>
                  </a:lnTo>
                  <a:lnTo>
                    <a:pt x="378" y="114"/>
                  </a:lnTo>
                  <a:lnTo>
                    <a:pt x="378" y="108"/>
                  </a:lnTo>
                  <a:lnTo>
                    <a:pt x="384" y="102"/>
                  </a:lnTo>
                  <a:lnTo>
                    <a:pt x="384" y="90"/>
                  </a:lnTo>
                  <a:lnTo>
                    <a:pt x="354" y="84"/>
                  </a:lnTo>
                  <a:lnTo>
                    <a:pt x="342" y="72"/>
                  </a:lnTo>
                  <a:lnTo>
                    <a:pt x="330" y="66"/>
                  </a:lnTo>
                  <a:lnTo>
                    <a:pt x="300" y="66"/>
                  </a:lnTo>
                  <a:lnTo>
                    <a:pt x="300" y="72"/>
                  </a:lnTo>
                  <a:lnTo>
                    <a:pt x="288" y="72"/>
                  </a:lnTo>
                  <a:lnTo>
                    <a:pt x="282" y="78"/>
                  </a:lnTo>
                  <a:lnTo>
                    <a:pt x="258" y="78"/>
                  </a:lnTo>
                  <a:lnTo>
                    <a:pt x="246" y="72"/>
                  </a:lnTo>
                  <a:lnTo>
                    <a:pt x="240" y="72"/>
                  </a:lnTo>
                  <a:lnTo>
                    <a:pt x="240" y="66"/>
                  </a:lnTo>
                  <a:lnTo>
                    <a:pt x="192" y="36"/>
                  </a:lnTo>
                  <a:lnTo>
                    <a:pt x="186" y="36"/>
                  </a:lnTo>
                  <a:lnTo>
                    <a:pt x="180" y="30"/>
                  </a:lnTo>
                  <a:lnTo>
                    <a:pt x="144" y="30"/>
                  </a:lnTo>
                  <a:lnTo>
                    <a:pt x="84" y="18"/>
                  </a:lnTo>
                  <a:lnTo>
                    <a:pt x="66" y="12"/>
                  </a:lnTo>
                  <a:lnTo>
                    <a:pt x="54" y="6"/>
                  </a:lnTo>
                  <a:lnTo>
                    <a:pt x="36" y="0"/>
                  </a:lnTo>
                  <a:lnTo>
                    <a:pt x="24" y="0"/>
                  </a:lnTo>
                  <a:lnTo>
                    <a:pt x="0" y="18"/>
                  </a:lnTo>
                  <a:lnTo>
                    <a:pt x="6" y="1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49" name="The Gambia" descr="© INSCALE GmbH, 05.05.2010&#10;http://www.presentationload.com/">
              <a:extLst>
                <a:ext uri="{FF2B5EF4-FFF2-40B4-BE49-F238E27FC236}">
                  <a16:creationId xmlns:a16="http://schemas.microsoft.com/office/drawing/2014/main" id="{FC43FFF8-50EA-40A6-8C8D-801EA1B1A764}"/>
                </a:ext>
              </a:extLst>
            </p:cNvPr>
            <p:cNvSpPr>
              <a:spLocks/>
            </p:cNvSpPr>
            <p:nvPr/>
          </p:nvSpPr>
          <p:spPr bwMode="gray">
            <a:xfrm>
              <a:off x="5027771" y="4020886"/>
              <a:ext cx="93666" cy="23804"/>
            </a:xfrm>
            <a:custGeom>
              <a:avLst/>
              <a:gdLst>
                <a:gd name="T0" fmla="*/ 2147483647 w 216"/>
                <a:gd name="T1" fmla="*/ 2147483647 h 54"/>
                <a:gd name="T2" fmla="*/ 2147483647 w 216"/>
                <a:gd name="T3" fmla="*/ 2147483647 h 54"/>
                <a:gd name="T4" fmla="*/ 2147483647 w 216"/>
                <a:gd name="T5" fmla="*/ 2147483647 h 54"/>
                <a:gd name="T6" fmla="*/ 2147483647 w 216"/>
                <a:gd name="T7" fmla="*/ 2147483647 h 54"/>
                <a:gd name="T8" fmla="*/ 0 w 216"/>
                <a:gd name="T9" fmla="*/ 2147483647 h 54"/>
                <a:gd name="T10" fmla="*/ 0 w 216"/>
                <a:gd name="T11" fmla="*/ 2147483647 h 54"/>
                <a:gd name="T12" fmla="*/ 2147483647 w 216"/>
                <a:gd name="T13" fmla="*/ 2147483647 h 54"/>
                <a:gd name="T14" fmla="*/ 2147483647 w 216"/>
                <a:gd name="T15" fmla="*/ 2147483647 h 54"/>
                <a:gd name="T16" fmla="*/ 2147483647 w 216"/>
                <a:gd name="T17" fmla="*/ 2147483647 h 54"/>
                <a:gd name="T18" fmla="*/ 2147483647 w 216"/>
                <a:gd name="T19" fmla="*/ 2147483647 h 54"/>
                <a:gd name="T20" fmla="*/ 2147483647 w 216"/>
                <a:gd name="T21" fmla="*/ 2147483647 h 54"/>
                <a:gd name="T22" fmla="*/ 2147483647 w 216"/>
                <a:gd name="T23" fmla="*/ 2147483647 h 54"/>
                <a:gd name="T24" fmla="*/ 2147483647 w 216"/>
                <a:gd name="T25" fmla="*/ 2147483647 h 54"/>
                <a:gd name="T26" fmla="*/ 2147483647 w 216"/>
                <a:gd name="T27" fmla="*/ 2147483647 h 54"/>
                <a:gd name="T28" fmla="*/ 2147483647 w 216"/>
                <a:gd name="T29" fmla="*/ 2147483647 h 54"/>
                <a:gd name="T30" fmla="*/ 2147483647 w 216"/>
                <a:gd name="T31" fmla="*/ 2147483647 h 54"/>
                <a:gd name="T32" fmla="*/ 2147483647 w 216"/>
                <a:gd name="T33" fmla="*/ 2147483647 h 54"/>
                <a:gd name="T34" fmla="*/ 2147483647 w 216"/>
                <a:gd name="T35" fmla="*/ 2147483647 h 54"/>
                <a:gd name="T36" fmla="*/ 2147483647 w 216"/>
                <a:gd name="T37" fmla="*/ 2147483647 h 54"/>
                <a:gd name="T38" fmla="*/ 2147483647 w 216"/>
                <a:gd name="T39" fmla="*/ 2147483647 h 54"/>
                <a:gd name="T40" fmla="*/ 2147483647 w 216"/>
                <a:gd name="T41" fmla="*/ 2147483647 h 54"/>
                <a:gd name="T42" fmla="*/ 2147483647 w 216"/>
                <a:gd name="T43" fmla="*/ 2147483647 h 54"/>
                <a:gd name="T44" fmla="*/ 2147483647 w 216"/>
                <a:gd name="T45" fmla="*/ 2147483647 h 54"/>
                <a:gd name="T46" fmla="*/ 2147483647 w 216"/>
                <a:gd name="T47" fmla="*/ 2147483647 h 54"/>
                <a:gd name="T48" fmla="*/ 2147483647 w 216"/>
                <a:gd name="T49" fmla="*/ 2147483647 h 54"/>
                <a:gd name="T50" fmla="*/ 2147483647 w 216"/>
                <a:gd name="T51" fmla="*/ 2147483647 h 54"/>
                <a:gd name="T52" fmla="*/ 2147483647 w 216"/>
                <a:gd name="T53" fmla="*/ 2147483647 h 54"/>
                <a:gd name="T54" fmla="*/ 2147483647 w 216"/>
                <a:gd name="T55" fmla="*/ 2147483647 h 54"/>
                <a:gd name="T56" fmla="*/ 2147483647 w 216"/>
                <a:gd name="T57" fmla="*/ 2147483647 h 54"/>
                <a:gd name="T58" fmla="*/ 2147483647 w 216"/>
                <a:gd name="T59" fmla="*/ 0 h 54"/>
                <a:gd name="T60" fmla="*/ 2147483647 w 216"/>
                <a:gd name="T61" fmla="*/ 0 h 54"/>
                <a:gd name="T62" fmla="*/ 2147483647 w 216"/>
                <a:gd name="T63" fmla="*/ 2147483647 h 54"/>
                <a:gd name="T64" fmla="*/ 2147483647 w 216"/>
                <a:gd name="T65" fmla="*/ 2147483647 h 54"/>
                <a:gd name="T66" fmla="*/ 2147483647 w 216"/>
                <a:gd name="T67" fmla="*/ 2147483647 h 54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16"/>
                <a:gd name="T103" fmla="*/ 0 h 54"/>
                <a:gd name="T104" fmla="*/ 216 w 216"/>
                <a:gd name="T105" fmla="*/ 54 h 54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16" h="54">
                  <a:moveTo>
                    <a:pt x="18" y="18"/>
                  </a:moveTo>
                  <a:lnTo>
                    <a:pt x="12" y="24"/>
                  </a:lnTo>
                  <a:lnTo>
                    <a:pt x="6" y="36"/>
                  </a:lnTo>
                  <a:lnTo>
                    <a:pt x="6" y="42"/>
                  </a:lnTo>
                  <a:lnTo>
                    <a:pt x="0" y="48"/>
                  </a:lnTo>
                  <a:lnTo>
                    <a:pt x="0" y="54"/>
                  </a:lnTo>
                  <a:lnTo>
                    <a:pt x="72" y="54"/>
                  </a:lnTo>
                  <a:lnTo>
                    <a:pt x="72" y="42"/>
                  </a:lnTo>
                  <a:lnTo>
                    <a:pt x="84" y="42"/>
                  </a:lnTo>
                  <a:lnTo>
                    <a:pt x="90" y="36"/>
                  </a:lnTo>
                  <a:lnTo>
                    <a:pt x="114" y="36"/>
                  </a:lnTo>
                  <a:lnTo>
                    <a:pt x="120" y="24"/>
                  </a:lnTo>
                  <a:lnTo>
                    <a:pt x="126" y="18"/>
                  </a:lnTo>
                  <a:lnTo>
                    <a:pt x="132" y="24"/>
                  </a:lnTo>
                  <a:lnTo>
                    <a:pt x="144" y="30"/>
                  </a:lnTo>
                  <a:lnTo>
                    <a:pt x="150" y="42"/>
                  </a:lnTo>
                  <a:lnTo>
                    <a:pt x="168" y="48"/>
                  </a:lnTo>
                  <a:lnTo>
                    <a:pt x="192" y="48"/>
                  </a:lnTo>
                  <a:lnTo>
                    <a:pt x="198" y="42"/>
                  </a:lnTo>
                  <a:lnTo>
                    <a:pt x="210" y="36"/>
                  </a:lnTo>
                  <a:lnTo>
                    <a:pt x="216" y="30"/>
                  </a:lnTo>
                  <a:lnTo>
                    <a:pt x="216" y="24"/>
                  </a:lnTo>
                  <a:lnTo>
                    <a:pt x="210" y="18"/>
                  </a:lnTo>
                  <a:lnTo>
                    <a:pt x="186" y="18"/>
                  </a:lnTo>
                  <a:lnTo>
                    <a:pt x="180" y="24"/>
                  </a:lnTo>
                  <a:lnTo>
                    <a:pt x="168" y="24"/>
                  </a:lnTo>
                  <a:lnTo>
                    <a:pt x="162" y="12"/>
                  </a:lnTo>
                  <a:lnTo>
                    <a:pt x="156" y="6"/>
                  </a:lnTo>
                  <a:lnTo>
                    <a:pt x="144" y="12"/>
                  </a:lnTo>
                  <a:lnTo>
                    <a:pt x="144" y="0"/>
                  </a:lnTo>
                  <a:lnTo>
                    <a:pt x="90" y="0"/>
                  </a:lnTo>
                  <a:lnTo>
                    <a:pt x="90" y="12"/>
                  </a:lnTo>
                  <a:lnTo>
                    <a:pt x="18" y="12"/>
                  </a:lnTo>
                  <a:lnTo>
                    <a:pt x="18" y="1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50" name="Gabon" descr="© INSCALE GmbH, 05.05.2010&#10;http://www.presentationload.com/">
              <a:extLst>
                <a:ext uri="{FF2B5EF4-FFF2-40B4-BE49-F238E27FC236}">
                  <a16:creationId xmlns:a16="http://schemas.microsoft.com/office/drawing/2014/main" id="{9F0BC98B-832B-4067-A6EE-0A0FD00FC7FD}"/>
                </a:ext>
              </a:extLst>
            </p:cNvPr>
            <p:cNvSpPr>
              <a:spLocks/>
            </p:cNvSpPr>
            <p:nvPr/>
          </p:nvSpPr>
          <p:spPr bwMode="gray">
            <a:xfrm>
              <a:off x="5821556" y="4431912"/>
              <a:ext cx="185745" cy="231699"/>
            </a:xfrm>
            <a:custGeom>
              <a:avLst/>
              <a:gdLst>
                <a:gd name="T0" fmla="*/ 2147483647 w 420"/>
                <a:gd name="T1" fmla="*/ 2147483647 h 510"/>
                <a:gd name="T2" fmla="*/ 2147483647 w 420"/>
                <a:gd name="T3" fmla="*/ 2147483647 h 510"/>
                <a:gd name="T4" fmla="*/ 2147483647 w 420"/>
                <a:gd name="T5" fmla="*/ 2147483647 h 510"/>
                <a:gd name="T6" fmla="*/ 2147483647 w 420"/>
                <a:gd name="T7" fmla="*/ 2147483647 h 510"/>
                <a:gd name="T8" fmla="*/ 2147483647 w 420"/>
                <a:gd name="T9" fmla="*/ 2147483647 h 510"/>
                <a:gd name="T10" fmla="*/ 2147483647 w 420"/>
                <a:gd name="T11" fmla="*/ 2147483647 h 510"/>
                <a:gd name="T12" fmla="*/ 2147483647 w 420"/>
                <a:gd name="T13" fmla="*/ 2147483647 h 510"/>
                <a:gd name="T14" fmla="*/ 2147483647 w 420"/>
                <a:gd name="T15" fmla="*/ 2147483647 h 510"/>
                <a:gd name="T16" fmla="*/ 2147483647 w 420"/>
                <a:gd name="T17" fmla="*/ 2147483647 h 510"/>
                <a:gd name="T18" fmla="*/ 2147483647 w 420"/>
                <a:gd name="T19" fmla="*/ 2147483647 h 510"/>
                <a:gd name="T20" fmla="*/ 2147483647 w 420"/>
                <a:gd name="T21" fmla="*/ 2147483647 h 510"/>
                <a:gd name="T22" fmla="*/ 2147483647 w 420"/>
                <a:gd name="T23" fmla="*/ 2147483647 h 510"/>
                <a:gd name="T24" fmla="*/ 2147483647 w 420"/>
                <a:gd name="T25" fmla="*/ 2147483647 h 510"/>
                <a:gd name="T26" fmla="*/ 2147483647 w 420"/>
                <a:gd name="T27" fmla="*/ 2147483647 h 510"/>
                <a:gd name="T28" fmla="*/ 2147483647 w 420"/>
                <a:gd name="T29" fmla="*/ 2147483647 h 510"/>
                <a:gd name="T30" fmla="*/ 2147483647 w 420"/>
                <a:gd name="T31" fmla="*/ 2147483647 h 510"/>
                <a:gd name="T32" fmla="*/ 2147483647 w 420"/>
                <a:gd name="T33" fmla="*/ 2147483647 h 510"/>
                <a:gd name="T34" fmla="*/ 2147483647 w 420"/>
                <a:gd name="T35" fmla="*/ 2147483647 h 510"/>
                <a:gd name="T36" fmla="*/ 2147483647 w 420"/>
                <a:gd name="T37" fmla="*/ 2147483647 h 510"/>
                <a:gd name="T38" fmla="*/ 2147483647 w 420"/>
                <a:gd name="T39" fmla="*/ 2147483647 h 510"/>
                <a:gd name="T40" fmla="*/ 2147483647 w 420"/>
                <a:gd name="T41" fmla="*/ 2147483647 h 510"/>
                <a:gd name="T42" fmla="*/ 2147483647 w 420"/>
                <a:gd name="T43" fmla="*/ 2147483647 h 510"/>
                <a:gd name="T44" fmla="*/ 2147483647 w 420"/>
                <a:gd name="T45" fmla="*/ 2147483647 h 510"/>
                <a:gd name="T46" fmla="*/ 2147483647 w 420"/>
                <a:gd name="T47" fmla="*/ 2147483647 h 510"/>
                <a:gd name="T48" fmla="*/ 2147483647 w 420"/>
                <a:gd name="T49" fmla="*/ 2147483647 h 510"/>
                <a:gd name="T50" fmla="*/ 2147483647 w 420"/>
                <a:gd name="T51" fmla="*/ 2147483647 h 510"/>
                <a:gd name="T52" fmla="*/ 2147483647 w 420"/>
                <a:gd name="T53" fmla="*/ 2147483647 h 510"/>
                <a:gd name="T54" fmla="*/ 2147483647 w 420"/>
                <a:gd name="T55" fmla="*/ 2147483647 h 510"/>
                <a:gd name="T56" fmla="*/ 2147483647 w 420"/>
                <a:gd name="T57" fmla="*/ 2147483647 h 510"/>
                <a:gd name="T58" fmla="*/ 2147483647 w 420"/>
                <a:gd name="T59" fmla="*/ 2147483647 h 510"/>
                <a:gd name="T60" fmla="*/ 2147483647 w 420"/>
                <a:gd name="T61" fmla="*/ 2147483647 h 510"/>
                <a:gd name="T62" fmla="*/ 2147483647 w 420"/>
                <a:gd name="T63" fmla="*/ 2147483647 h 510"/>
                <a:gd name="T64" fmla="*/ 2147483647 w 420"/>
                <a:gd name="T65" fmla="*/ 2147483647 h 510"/>
                <a:gd name="T66" fmla="*/ 2147483647 w 420"/>
                <a:gd name="T67" fmla="*/ 2147483647 h 510"/>
                <a:gd name="T68" fmla="*/ 2147483647 w 420"/>
                <a:gd name="T69" fmla="*/ 2147483647 h 510"/>
                <a:gd name="T70" fmla="*/ 2147483647 w 420"/>
                <a:gd name="T71" fmla="*/ 2147483647 h 510"/>
                <a:gd name="T72" fmla="*/ 2147483647 w 420"/>
                <a:gd name="T73" fmla="*/ 2147483647 h 510"/>
                <a:gd name="T74" fmla="*/ 2147483647 w 420"/>
                <a:gd name="T75" fmla="*/ 2147483647 h 510"/>
                <a:gd name="T76" fmla="*/ 2147483647 w 420"/>
                <a:gd name="T77" fmla="*/ 2147483647 h 510"/>
                <a:gd name="T78" fmla="*/ 2147483647 w 420"/>
                <a:gd name="T79" fmla="*/ 2147483647 h 510"/>
                <a:gd name="T80" fmla="*/ 2147483647 w 420"/>
                <a:gd name="T81" fmla="*/ 2147483647 h 510"/>
                <a:gd name="T82" fmla="*/ 2147483647 w 420"/>
                <a:gd name="T83" fmla="*/ 2147483647 h 510"/>
                <a:gd name="T84" fmla="*/ 2147483647 w 420"/>
                <a:gd name="T85" fmla="*/ 2147483647 h 510"/>
                <a:gd name="T86" fmla="*/ 2147483647 w 420"/>
                <a:gd name="T87" fmla="*/ 2147483647 h 510"/>
                <a:gd name="T88" fmla="*/ 2147483647 w 420"/>
                <a:gd name="T89" fmla="*/ 2147483647 h 510"/>
                <a:gd name="T90" fmla="*/ 2147483647 w 420"/>
                <a:gd name="T91" fmla="*/ 2147483647 h 510"/>
                <a:gd name="T92" fmla="*/ 2147483647 w 420"/>
                <a:gd name="T93" fmla="*/ 2147483647 h 510"/>
                <a:gd name="T94" fmla="*/ 2147483647 w 420"/>
                <a:gd name="T95" fmla="*/ 2147483647 h 510"/>
                <a:gd name="T96" fmla="*/ 2147483647 w 420"/>
                <a:gd name="T97" fmla="*/ 2147483647 h 510"/>
                <a:gd name="T98" fmla="*/ 2147483647 w 420"/>
                <a:gd name="T99" fmla="*/ 2147483647 h 510"/>
                <a:gd name="T100" fmla="*/ 2147483647 w 420"/>
                <a:gd name="T101" fmla="*/ 2147483647 h 510"/>
                <a:gd name="T102" fmla="*/ 2147483647 w 420"/>
                <a:gd name="T103" fmla="*/ 2147483647 h 510"/>
                <a:gd name="T104" fmla="*/ 2147483647 w 420"/>
                <a:gd name="T105" fmla="*/ 2147483647 h 510"/>
                <a:gd name="T106" fmla="*/ 2147483647 w 420"/>
                <a:gd name="T107" fmla="*/ 2147483647 h 510"/>
                <a:gd name="T108" fmla="*/ 2147483647 w 420"/>
                <a:gd name="T109" fmla="*/ 2147483647 h 510"/>
                <a:gd name="T110" fmla="*/ 2147483647 w 420"/>
                <a:gd name="T111" fmla="*/ 2147483647 h 510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20"/>
                <a:gd name="T169" fmla="*/ 0 h 510"/>
                <a:gd name="T170" fmla="*/ 420 w 420"/>
                <a:gd name="T171" fmla="*/ 510 h 510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20" h="510">
                  <a:moveTo>
                    <a:pt x="420" y="240"/>
                  </a:moveTo>
                  <a:lnTo>
                    <a:pt x="414" y="234"/>
                  </a:lnTo>
                  <a:lnTo>
                    <a:pt x="396" y="234"/>
                  </a:lnTo>
                  <a:lnTo>
                    <a:pt x="390" y="216"/>
                  </a:lnTo>
                  <a:lnTo>
                    <a:pt x="372" y="210"/>
                  </a:lnTo>
                  <a:lnTo>
                    <a:pt x="372" y="174"/>
                  </a:lnTo>
                  <a:lnTo>
                    <a:pt x="384" y="150"/>
                  </a:lnTo>
                  <a:lnTo>
                    <a:pt x="396" y="150"/>
                  </a:lnTo>
                  <a:lnTo>
                    <a:pt x="402" y="144"/>
                  </a:lnTo>
                  <a:lnTo>
                    <a:pt x="408" y="132"/>
                  </a:lnTo>
                  <a:lnTo>
                    <a:pt x="414" y="126"/>
                  </a:lnTo>
                  <a:lnTo>
                    <a:pt x="414" y="114"/>
                  </a:lnTo>
                  <a:lnTo>
                    <a:pt x="402" y="108"/>
                  </a:lnTo>
                  <a:lnTo>
                    <a:pt x="402" y="90"/>
                  </a:lnTo>
                  <a:lnTo>
                    <a:pt x="396" y="84"/>
                  </a:lnTo>
                  <a:lnTo>
                    <a:pt x="396" y="78"/>
                  </a:lnTo>
                  <a:lnTo>
                    <a:pt x="384" y="78"/>
                  </a:lnTo>
                  <a:lnTo>
                    <a:pt x="378" y="72"/>
                  </a:lnTo>
                  <a:lnTo>
                    <a:pt x="360" y="72"/>
                  </a:lnTo>
                  <a:lnTo>
                    <a:pt x="360" y="90"/>
                  </a:lnTo>
                  <a:lnTo>
                    <a:pt x="354" y="96"/>
                  </a:lnTo>
                  <a:lnTo>
                    <a:pt x="330" y="96"/>
                  </a:lnTo>
                  <a:lnTo>
                    <a:pt x="324" y="90"/>
                  </a:lnTo>
                  <a:lnTo>
                    <a:pt x="318" y="54"/>
                  </a:lnTo>
                  <a:lnTo>
                    <a:pt x="336" y="24"/>
                  </a:lnTo>
                  <a:lnTo>
                    <a:pt x="336" y="6"/>
                  </a:lnTo>
                  <a:lnTo>
                    <a:pt x="288" y="12"/>
                  </a:lnTo>
                  <a:lnTo>
                    <a:pt x="282" y="12"/>
                  </a:lnTo>
                  <a:lnTo>
                    <a:pt x="270" y="6"/>
                  </a:lnTo>
                  <a:lnTo>
                    <a:pt x="264" y="6"/>
                  </a:lnTo>
                  <a:lnTo>
                    <a:pt x="252" y="18"/>
                  </a:lnTo>
                  <a:lnTo>
                    <a:pt x="222" y="18"/>
                  </a:lnTo>
                  <a:lnTo>
                    <a:pt x="210" y="0"/>
                  </a:lnTo>
                  <a:lnTo>
                    <a:pt x="192" y="18"/>
                  </a:lnTo>
                  <a:lnTo>
                    <a:pt x="186" y="54"/>
                  </a:lnTo>
                  <a:lnTo>
                    <a:pt x="192" y="60"/>
                  </a:lnTo>
                  <a:lnTo>
                    <a:pt x="192" y="90"/>
                  </a:lnTo>
                  <a:lnTo>
                    <a:pt x="186" y="108"/>
                  </a:lnTo>
                  <a:lnTo>
                    <a:pt x="186" y="114"/>
                  </a:lnTo>
                  <a:lnTo>
                    <a:pt x="84" y="114"/>
                  </a:lnTo>
                  <a:lnTo>
                    <a:pt x="84" y="108"/>
                  </a:lnTo>
                  <a:lnTo>
                    <a:pt x="72" y="108"/>
                  </a:lnTo>
                  <a:lnTo>
                    <a:pt x="60" y="120"/>
                  </a:lnTo>
                  <a:lnTo>
                    <a:pt x="60" y="126"/>
                  </a:lnTo>
                  <a:lnTo>
                    <a:pt x="66" y="132"/>
                  </a:lnTo>
                  <a:lnTo>
                    <a:pt x="66" y="144"/>
                  </a:lnTo>
                  <a:lnTo>
                    <a:pt x="72" y="150"/>
                  </a:lnTo>
                  <a:lnTo>
                    <a:pt x="72" y="162"/>
                  </a:lnTo>
                  <a:lnTo>
                    <a:pt x="48" y="162"/>
                  </a:lnTo>
                  <a:lnTo>
                    <a:pt x="48" y="210"/>
                  </a:lnTo>
                  <a:lnTo>
                    <a:pt x="42" y="228"/>
                  </a:lnTo>
                  <a:lnTo>
                    <a:pt x="36" y="240"/>
                  </a:lnTo>
                  <a:lnTo>
                    <a:pt x="30" y="246"/>
                  </a:lnTo>
                  <a:lnTo>
                    <a:pt x="18" y="252"/>
                  </a:lnTo>
                  <a:lnTo>
                    <a:pt x="0" y="252"/>
                  </a:lnTo>
                  <a:lnTo>
                    <a:pt x="30" y="306"/>
                  </a:lnTo>
                  <a:lnTo>
                    <a:pt x="42" y="294"/>
                  </a:lnTo>
                  <a:lnTo>
                    <a:pt x="54" y="312"/>
                  </a:lnTo>
                  <a:lnTo>
                    <a:pt x="48" y="318"/>
                  </a:lnTo>
                  <a:lnTo>
                    <a:pt x="48" y="330"/>
                  </a:lnTo>
                  <a:lnTo>
                    <a:pt x="42" y="336"/>
                  </a:lnTo>
                  <a:lnTo>
                    <a:pt x="42" y="342"/>
                  </a:lnTo>
                  <a:lnTo>
                    <a:pt x="48" y="348"/>
                  </a:lnTo>
                  <a:lnTo>
                    <a:pt x="66" y="348"/>
                  </a:lnTo>
                  <a:lnTo>
                    <a:pt x="72" y="390"/>
                  </a:lnTo>
                  <a:lnTo>
                    <a:pt x="102" y="396"/>
                  </a:lnTo>
                  <a:lnTo>
                    <a:pt x="96" y="408"/>
                  </a:lnTo>
                  <a:lnTo>
                    <a:pt x="144" y="462"/>
                  </a:lnTo>
                  <a:lnTo>
                    <a:pt x="138" y="468"/>
                  </a:lnTo>
                  <a:lnTo>
                    <a:pt x="174" y="510"/>
                  </a:lnTo>
                  <a:lnTo>
                    <a:pt x="180" y="492"/>
                  </a:lnTo>
                  <a:lnTo>
                    <a:pt x="204" y="480"/>
                  </a:lnTo>
                  <a:lnTo>
                    <a:pt x="222" y="498"/>
                  </a:lnTo>
                  <a:lnTo>
                    <a:pt x="228" y="492"/>
                  </a:lnTo>
                  <a:lnTo>
                    <a:pt x="228" y="456"/>
                  </a:lnTo>
                  <a:lnTo>
                    <a:pt x="210" y="444"/>
                  </a:lnTo>
                  <a:lnTo>
                    <a:pt x="228" y="432"/>
                  </a:lnTo>
                  <a:lnTo>
                    <a:pt x="198" y="414"/>
                  </a:lnTo>
                  <a:lnTo>
                    <a:pt x="210" y="414"/>
                  </a:lnTo>
                  <a:lnTo>
                    <a:pt x="210" y="402"/>
                  </a:lnTo>
                  <a:lnTo>
                    <a:pt x="204" y="396"/>
                  </a:lnTo>
                  <a:lnTo>
                    <a:pt x="204" y="378"/>
                  </a:lnTo>
                  <a:lnTo>
                    <a:pt x="210" y="378"/>
                  </a:lnTo>
                  <a:lnTo>
                    <a:pt x="216" y="384"/>
                  </a:lnTo>
                  <a:lnTo>
                    <a:pt x="228" y="384"/>
                  </a:lnTo>
                  <a:lnTo>
                    <a:pt x="240" y="390"/>
                  </a:lnTo>
                  <a:lnTo>
                    <a:pt x="258" y="390"/>
                  </a:lnTo>
                  <a:lnTo>
                    <a:pt x="264" y="384"/>
                  </a:lnTo>
                  <a:lnTo>
                    <a:pt x="270" y="372"/>
                  </a:lnTo>
                  <a:lnTo>
                    <a:pt x="282" y="366"/>
                  </a:lnTo>
                  <a:lnTo>
                    <a:pt x="264" y="348"/>
                  </a:lnTo>
                  <a:lnTo>
                    <a:pt x="264" y="342"/>
                  </a:lnTo>
                  <a:lnTo>
                    <a:pt x="294" y="342"/>
                  </a:lnTo>
                  <a:lnTo>
                    <a:pt x="312" y="384"/>
                  </a:lnTo>
                  <a:lnTo>
                    <a:pt x="342" y="384"/>
                  </a:lnTo>
                  <a:lnTo>
                    <a:pt x="348" y="378"/>
                  </a:lnTo>
                  <a:lnTo>
                    <a:pt x="354" y="366"/>
                  </a:lnTo>
                  <a:lnTo>
                    <a:pt x="360" y="360"/>
                  </a:lnTo>
                  <a:lnTo>
                    <a:pt x="366" y="360"/>
                  </a:lnTo>
                  <a:lnTo>
                    <a:pt x="366" y="390"/>
                  </a:lnTo>
                  <a:lnTo>
                    <a:pt x="372" y="396"/>
                  </a:lnTo>
                  <a:lnTo>
                    <a:pt x="384" y="396"/>
                  </a:lnTo>
                  <a:lnTo>
                    <a:pt x="390" y="390"/>
                  </a:lnTo>
                  <a:lnTo>
                    <a:pt x="396" y="378"/>
                  </a:lnTo>
                  <a:lnTo>
                    <a:pt x="396" y="354"/>
                  </a:lnTo>
                  <a:lnTo>
                    <a:pt x="408" y="348"/>
                  </a:lnTo>
                  <a:lnTo>
                    <a:pt x="414" y="342"/>
                  </a:lnTo>
                  <a:lnTo>
                    <a:pt x="408" y="318"/>
                  </a:lnTo>
                  <a:lnTo>
                    <a:pt x="414" y="306"/>
                  </a:lnTo>
                  <a:lnTo>
                    <a:pt x="414" y="258"/>
                  </a:lnTo>
                  <a:lnTo>
                    <a:pt x="420" y="252"/>
                  </a:lnTo>
                  <a:lnTo>
                    <a:pt x="420" y="24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51" name="Ethiopia" descr="© INSCALE GmbH, 05.05.2010&#10;http://www.presentationload.com/">
              <a:extLst>
                <a:ext uri="{FF2B5EF4-FFF2-40B4-BE49-F238E27FC236}">
                  <a16:creationId xmlns:a16="http://schemas.microsoft.com/office/drawing/2014/main" id="{B8EA7069-109A-4820-B80C-E0E45EE1B6EF}"/>
                </a:ext>
              </a:extLst>
            </p:cNvPr>
            <p:cNvSpPr>
              <a:spLocks/>
            </p:cNvSpPr>
            <p:nvPr/>
          </p:nvSpPr>
          <p:spPr bwMode="gray">
            <a:xfrm>
              <a:off x="6588351" y="3982798"/>
              <a:ext cx="468334" cy="414201"/>
            </a:xfrm>
            <a:custGeom>
              <a:avLst/>
              <a:gdLst>
                <a:gd name="T0" fmla="*/ 2147483647 w 1056"/>
                <a:gd name="T1" fmla="*/ 2147483647 h 924"/>
                <a:gd name="T2" fmla="*/ 2147483647 w 1056"/>
                <a:gd name="T3" fmla="*/ 2147483647 h 924"/>
                <a:gd name="T4" fmla="*/ 2147483647 w 1056"/>
                <a:gd name="T5" fmla="*/ 2147483647 h 924"/>
                <a:gd name="T6" fmla="*/ 2147483647 w 1056"/>
                <a:gd name="T7" fmla="*/ 2147483647 h 924"/>
                <a:gd name="T8" fmla="*/ 2147483647 w 1056"/>
                <a:gd name="T9" fmla="*/ 2147483647 h 924"/>
                <a:gd name="T10" fmla="*/ 2147483647 w 1056"/>
                <a:gd name="T11" fmla="*/ 2147483647 h 924"/>
                <a:gd name="T12" fmla="*/ 2147483647 w 1056"/>
                <a:gd name="T13" fmla="*/ 2147483647 h 924"/>
                <a:gd name="T14" fmla="*/ 2147483647 w 1056"/>
                <a:gd name="T15" fmla="*/ 2147483647 h 924"/>
                <a:gd name="T16" fmla="*/ 2147483647 w 1056"/>
                <a:gd name="T17" fmla="*/ 2147483647 h 924"/>
                <a:gd name="T18" fmla="*/ 2147483647 w 1056"/>
                <a:gd name="T19" fmla="*/ 2147483647 h 924"/>
                <a:gd name="T20" fmla="*/ 2147483647 w 1056"/>
                <a:gd name="T21" fmla="*/ 2147483647 h 924"/>
                <a:gd name="T22" fmla="*/ 2147483647 w 1056"/>
                <a:gd name="T23" fmla="*/ 2147483647 h 924"/>
                <a:gd name="T24" fmla="*/ 2147483647 w 1056"/>
                <a:gd name="T25" fmla="*/ 2147483647 h 924"/>
                <a:gd name="T26" fmla="*/ 2147483647 w 1056"/>
                <a:gd name="T27" fmla="*/ 2147483647 h 924"/>
                <a:gd name="T28" fmla="*/ 2147483647 w 1056"/>
                <a:gd name="T29" fmla="*/ 2147483647 h 924"/>
                <a:gd name="T30" fmla="*/ 2147483647 w 1056"/>
                <a:gd name="T31" fmla="*/ 2147483647 h 924"/>
                <a:gd name="T32" fmla="*/ 2147483647 w 1056"/>
                <a:gd name="T33" fmla="*/ 2147483647 h 924"/>
                <a:gd name="T34" fmla="*/ 2147483647 w 1056"/>
                <a:gd name="T35" fmla="*/ 2147483647 h 924"/>
                <a:gd name="T36" fmla="*/ 2147483647 w 1056"/>
                <a:gd name="T37" fmla="*/ 2147483647 h 924"/>
                <a:gd name="T38" fmla="*/ 2147483647 w 1056"/>
                <a:gd name="T39" fmla="*/ 2147483647 h 924"/>
                <a:gd name="T40" fmla="*/ 2147483647 w 1056"/>
                <a:gd name="T41" fmla="*/ 2147483647 h 924"/>
                <a:gd name="T42" fmla="*/ 2147483647 w 1056"/>
                <a:gd name="T43" fmla="*/ 2147483647 h 924"/>
                <a:gd name="T44" fmla="*/ 2147483647 w 1056"/>
                <a:gd name="T45" fmla="*/ 2147483647 h 924"/>
                <a:gd name="T46" fmla="*/ 2147483647 w 1056"/>
                <a:gd name="T47" fmla="*/ 2147483647 h 924"/>
                <a:gd name="T48" fmla="*/ 2147483647 w 1056"/>
                <a:gd name="T49" fmla="*/ 2147483647 h 924"/>
                <a:gd name="T50" fmla="*/ 2147483647 w 1056"/>
                <a:gd name="T51" fmla="*/ 2147483647 h 924"/>
                <a:gd name="T52" fmla="*/ 2147483647 w 1056"/>
                <a:gd name="T53" fmla="*/ 2147483647 h 924"/>
                <a:gd name="T54" fmla="*/ 2147483647 w 1056"/>
                <a:gd name="T55" fmla="*/ 2147483647 h 924"/>
                <a:gd name="T56" fmla="*/ 2147483647 w 1056"/>
                <a:gd name="T57" fmla="*/ 2147483647 h 924"/>
                <a:gd name="T58" fmla="*/ 2147483647 w 1056"/>
                <a:gd name="T59" fmla="*/ 2147483647 h 924"/>
                <a:gd name="T60" fmla="*/ 2147483647 w 1056"/>
                <a:gd name="T61" fmla="*/ 2147483647 h 924"/>
                <a:gd name="T62" fmla="*/ 2147483647 w 1056"/>
                <a:gd name="T63" fmla="*/ 2147483647 h 924"/>
                <a:gd name="T64" fmla="*/ 2147483647 w 1056"/>
                <a:gd name="T65" fmla="*/ 2147483647 h 924"/>
                <a:gd name="T66" fmla="*/ 2147483647 w 1056"/>
                <a:gd name="T67" fmla="*/ 2147483647 h 924"/>
                <a:gd name="T68" fmla="*/ 2147483647 w 1056"/>
                <a:gd name="T69" fmla="*/ 2147483647 h 924"/>
                <a:gd name="T70" fmla="*/ 2147483647 w 1056"/>
                <a:gd name="T71" fmla="*/ 2147483647 h 924"/>
                <a:gd name="T72" fmla="*/ 2147483647 w 1056"/>
                <a:gd name="T73" fmla="*/ 0 h 924"/>
                <a:gd name="T74" fmla="*/ 2147483647 w 1056"/>
                <a:gd name="T75" fmla="*/ 2147483647 h 924"/>
                <a:gd name="T76" fmla="*/ 2147483647 w 1056"/>
                <a:gd name="T77" fmla="*/ 2147483647 h 924"/>
                <a:gd name="T78" fmla="*/ 2147483647 w 1056"/>
                <a:gd name="T79" fmla="*/ 2147483647 h 924"/>
                <a:gd name="T80" fmla="*/ 2147483647 w 1056"/>
                <a:gd name="T81" fmla="*/ 2147483647 h 924"/>
                <a:gd name="T82" fmla="*/ 2147483647 w 1056"/>
                <a:gd name="T83" fmla="*/ 2147483647 h 924"/>
                <a:gd name="T84" fmla="*/ 2147483647 w 1056"/>
                <a:gd name="T85" fmla="*/ 2147483647 h 924"/>
                <a:gd name="T86" fmla="*/ 2147483647 w 1056"/>
                <a:gd name="T87" fmla="*/ 2147483647 h 924"/>
                <a:gd name="T88" fmla="*/ 2147483647 w 1056"/>
                <a:gd name="T89" fmla="*/ 2147483647 h 924"/>
                <a:gd name="T90" fmla="*/ 2147483647 w 1056"/>
                <a:gd name="T91" fmla="*/ 2147483647 h 924"/>
                <a:gd name="T92" fmla="*/ 2147483647 w 1056"/>
                <a:gd name="T93" fmla="*/ 2147483647 h 924"/>
                <a:gd name="T94" fmla="*/ 2147483647 w 1056"/>
                <a:gd name="T95" fmla="*/ 2147483647 h 924"/>
                <a:gd name="T96" fmla="*/ 2147483647 w 1056"/>
                <a:gd name="T97" fmla="*/ 2147483647 h 924"/>
                <a:gd name="T98" fmla="*/ 2147483647 w 1056"/>
                <a:gd name="T99" fmla="*/ 2147483647 h 924"/>
                <a:gd name="T100" fmla="*/ 2147483647 w 1056"/>
                <a:gd name="T101" fmla="*/ 2147483647 h 924"/>
                <a:gd name="T102" fmla="*/ 2147483647 w 1056"/>
                <a:gd name="T103" fmla="*/ 2147483647 h 924"/>
                <a:gd name="T104" fmla="*/ 2147483647 w 1056"/>
                <a:gd name="T105" fmla="*/ 2147483647 h 924"/>
                <a:gd name="T106" fmla="*/ 2147483647 w 1056"/>
                <a:gd name="T107" fmla="*/ 2147483647 h 924"/>
                <a:gd name="T108" fmla="*/ 2147483647 w 1056"/>
                <a:gd name="T109" fmla="*/ 2147483647 h 924"/>
                <a:gd name="T110" fmla="*/ 2147483647 w 1056"/>
                <a:gd name="T111" fmla="*/ 2147483647 h 924"/>
                <a:gd name="T112" fmla="*/ 2147483647 w 1056"/>
                <a:gd name="T113" fmla="*/ 2147483647 h 924"/>
                <a:gd name="T114" fmla="*/ 2147483647 w 1056"/>
                <a:gd name="T115" fmla="*/ 2147483647 h 924"/>
                <a:gd name="T116" fmla="*/ 2147483647 w 1056"/>
                <a:gd name="T117" fmla="*/ 2147483647 h 92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056"/>
                <a:gd name="T178" fmla="*/ 0 h 924"/>
                <a:gd name="T179" fmla="*/ 1056 w 1056"/>
                <a:gd name="T180" fmla="*/ 924 h 92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056" h="924">
                  <a:moveTo>
                    <a:pt x="84" y="642"/>
                  </a:moveTo>
                  <a:lnTo>
                    <a:pt x="108" y="642"/>
                  </a:lnTo>
                  <a:lnTo>
                    <a:pt x="114" y="666"/>
                  </a:lnTo>
                  <a:lnTo>
                    <a:pt x="126" y="666"/>
                  </a:lnTo>
                  <a:lnTo>
                    <a:pt x="126" y="702"/>
                  </a:lnTo>
                  <a:lnTo>
                    <a:pt x="138" y="708"/>
                  </a:lnTo>
                  <a:lnTo>
                    <a:pt x="138" y="726"/>
                  </a:lnTo>
                  <a:lnTo>
                    <a:pt x="156" y="762"/>
                  </a:lnTo>
                  <a:lnTo>
                    <a:pt x="168" y="768"/>
                  </a:lnTo>
                  <a:lnTo>
                    <a:pt x="186" y="768"/>
                  </a:lnTo>
                  <a:lnTo>
                    <a:pt x="192" y="774"/>
                  </a:lnTo>
                  <a:lnTo>
                    <a:pt x="198" y="786"/>
                  </a:lnTo>
                  <a:lnTo>
                    <a:pt x="198" y="804"/>
                  </a:lnTo>
                  <a:lnTo>
                    <a:pt x="210" y="840"/>
                  </a:lnTo>
                  <a:lnTo>
                    <a:pt x="282" y="846"/>
                  </a:lnTo>
                  <a:lnTo>
                    <a:pt x="360" y="906"/>
                  </a:lnTo>
                  <a:lnTo>
                    <a:pt x="390" y="906"/>
                  </a:lnTo>
                  <a:lnTo>
                    <a:pt x="402" y="912"/>
                  </a:lnTo>
                  <a:lnTo>
                    <a:pt x="432" y="912"/>
                  </a:lnTo>
                  <a:lnTo>
                    <a:pt x="444" y="918"/>
                  </a:lnTo>
                  <a:lnTo>
                    <a:pt x="450" y="918"/>
                  </a:lnTo>
                  <a:lnTo>
                    <a:pt x="462" y="924"/>
                  </a:lnTo>
                  <a:lnTo>
                    <a:pt x="486" y="906"/>
                  </a:lnTo>
                  <a:lnTo>
                    <a:pt x="486" y="894"/>
                  </a:lnTo>
                  <a:lnTo>
                    <a:pt x="498" y="882"/>
                  </a:lnTo>
                  <a:lnTo>
                    <a:pt x="510" y="882"/>
                  </a:lnTo>
                  <a:lnTo>
                    <a:pt x="522" y="876"/>
                  </a:lnTo>
                  <a:lnTo>
                    <a:pt x="528" y="870"/>
                  </a:lnTo>
                  <a:lnTo>
                    <a:pt x="534" y="870"/>
                  </a:lnTo>
                  <a:lnTo>
                    <a:pt x="552" y="852"/>
                  </a:lnTo>
                  <a:lnTo>
                    <a:pt x="576" y="882"/>
                  </a:lnTo>
                  <a:lnTo>
                    <a:pt x="606" y="882"/>
                  </a:lnTo>
                  <a:lnTo>
                    <a:pt x="612" y="876"/>
                  </a:lnTo>
                  <a:lnTo>
                    <a:pt x="636" y="882"/>
                  </a:lnTo>
                  <a:lnTo>
                    <a:pt x="636" y="876"/>
                  </a:lnTo>
                  <a:lnTo>
                    <a:pt x="648" y="864"/>
                  </a:lnTo>
                  <a:lnTo>
                    <a:pt x="660" y="864"/>
                  </a:lnTo>
                  <a:lnTo>
                    <a:pt x="672" y="858"/>
                  </a:lnTo>
                  <a:lnTo>
                    <a:pt x="696" y="858"/>
                  </a:lnTo>
                  <a:lnTo>
                    <a:pt x="714" y="840"/>
                  </a:lnTo>
                  <a:lnTo>
                    <a:pt x="714" y="828"/>
                  </a:lnTo>
                  <a:lnTo>
                    <a:pt x="726" y="822"/>
                  </a:lnTo>
                  <a:lnTo>
                    <a:pt x="732" y="816"/>
                  </a:lnTo>
                  <a:lnTo>
                    <a:pt x="744" y="810"/>
                  </a:lnTo>
                  <a:lnTo>
                    <a:pt x="756" y="810"/>
                  </a:lnTo>
                  <a:lnTo>
                    <a:pt x="762" y="804"/>
                  </a:lnTo>
                  <a:lnTo>
                    <a:pt x="846" y="804"/>
                  </a:lnTo>
                  <a:lnTo>
                    <a:pt x="1056" y="558"/>
                  </a:lnTo>
                  <a:lnTo>
                    <a:pt x="984" y="564"/>
                  </a:lnTo>
                  <a:lnTo>
                    <a:pt x="948" y="546"/>
                  </a:lnTo>
                  <a:lnTo>
                    <a:pt x="936" y="534"/>
                  </a:lnTo>
                  <a:lnTo>
                    <a:pt x="918" y="528"/>
                  </a:lnTo>
                  <a:lnTo>
                    <a:pt x="906" y="522"/>
                  </a:lnTo>
                  <a:lnTo>
                    <a:pt x="882" y="516"/>
                  </a:lnTo>
                  <a:lnTo>
                    <a:pt x="810" y="492"/>
                  </a:lnTo>
                  <a:lnTo>
                    <a:pt x="774" y="474"/>
                  </a:lnTo>
                  <a:lnTo>
                    <a:pt x="768" y="462"/>
                  </a:lnTo>
                  <a:lnTo>
                    <a:pt x="762" y="456"/>
                  </a:lnTo>
                  <a:lnTo>
                    <a:pt x="756" y="444"/>
                  </a:lnTo>
                  <a:lnTo>
                    <a:pt x="732" y="444"/>
                  </a:lnTo>
                  <a:lnTo>
                    <a:pt x="732" y="438"/>
                  </a:lnTo>
                  <a:lnTo>
                    <a:pt x="726" y="432"/>
                  </a:lnTo>
                  <a:lnTo>
                    <a:pt x="714" y="408"/>
                  </a:lnTo>
                  <a:lnTo>
                    <a:pt x="708" y="402"/>
                  </a:lnTo>
                  <a:lnTo>
                    <a:pt x="702" y="390"/>
                  </a:lnTo>
                  <a:lnTo>
                    <a:pt x="696" y="384"/>
                  </a:lnTo>
                  <a:lnTo>
                    <a:pt x="690" y="372"/>
                  </a:lnTo>
                  <a:lnTo>
                    <a:pt x="690" y="360"/>
                  </a:lnTo>
                  <a:lnTo>
                    <a:pt x="678" y="348"/>
                  </a:lnTo>
                  <a:lnTo>
                    <a:pt x="696" y="318"/>
                  </a:lnTo>
                  <a:lnTo>
                    <a:pt x="690" y="312"/>
                  </a:lnTo>
                  <a:lnTo>
                    <a:pt x="678" y="306"/>
                  </a:lnTo>
                  <a:lnTo>
                    <a:pt x="666" y="306"/>
                  </a:lnTo>
                  <a:lnTo>
                    <a:pt x="660" y="312"/>
                  </a:lnTo>
                  <a:lnTo>
                    <a:pt x="654" y="312"/>
                  </a:lnTo>
                  <a:lnTo>
                    <a:pt x="648" y="318"/>
                  </a:lnTo>
                  <a:lnTo>
                    <a:pt x="624" y="318"/>
                  </a:lnTo>
                  <a:lnTo>
                    <a:pt x="612" y="306"/>
                  </a:lnTo>
                  <a:lnTo>
                    <a:pt x="612" y="294"/>
                  </a:lnTo>
                  <a:lnTo>
                    <a:pt x="606" y="276"/>
                  </a:lnTo>
                  <a:lnTo>
                    <a:pt x="606" y="264"/>
                  </a:lnTo>
                  <a:lnTo>
                    <a:pt x="624" y="246"/>
                  </a:lnTo>
                  <a:lnTo>
                    <a:pt x="654" y="192"/>
                  </a:lnTo>
                  <a:lnTo>
                    <a:pt x="642" y="174"/>
                  </a:lnTo>
                  <a:lnTo>
                    <a:pt x="630" y="174"/>
                  </a:lnTo>
                  <a:lnTo>
                    <a:pt x="618" y="168"/>
                  </a:lnTo>
                  <a:lnTo>
                    <a:pt x="612" y="162"/>
                  </a:lnTo>
                  <a:lnTo>
                    <a:pt x="612" y="138"/>
                  </a:lnTo>
                  <a:lnTo>
                    <a:pt x="600" y="126"/>
                  </a:lnTo>
                  <a:lnTo>
                    <a:pt x="576" y="114"/>
                  </a:lnTo>
                  <a:lnTo>
                    <a:pt x="570" y="108"/>
                  </a:lnTo>
                  <a:lnTo>
                    <a:pt x="546" y="72"/>
                  </a:lnTo>
                  <a:lnTo>
                    <a:pt x="534" y="66"/>
                  </a:lnTo>
                  <a:lnTo>
                    <a:pt x="528" y="60"/>
                  </a:lnTo>
                  <a:lnTo>
                    <a:pt x="516" y="60"/>
                  </a:lnTo>
                  <a:lnTo>
                    <a:pt x="498" y="36"/>
                  </a:lnTo>
                  <a:lnTo>
                    <a:pt x="468" y="36"/>
                  </a:lnTo>
                  <a:lnTo>
                    <a:pt x="462" y="30"/>
                  </a:lnTo>
                  <a:lnTo>
                    <a:pt x="444" y="30"/>
                  </a:lnTo>
                  <a:lnTo>
                    <a:pt x="432" y="36"/>
                  </a:lnTo>
                  <a:lnTo>
                    <a:pt x="420" y="36"/>
                  </a:lnTo>
                  <a:lnTo>
                    <a:pt x="420" y="24"/>
                  </a:lnTo>
                  <a:lnTo>
                    <a:pt x="414" y="18"/>
                  </a:lnTo>
                  <a:lnTo>
                    <a:pt x="408" y="24"/>
                  </a:lnTo>
                  <a:lnTo>
                    <a:pt x="402" y="36"/>
                  </a:lnTo>
                  <a:lnTo>
                    <a:pt x="372" y="36"/>
                  </a:lnTo>
                  <a:lnTo>
                    <a:pt x="366" y="24"/>
                  </a:lnTo>
                  <a:lnTo>
                    <a:pt x="360" y="18"/>
                  </a:lnTo>
                  <a:lnTo>
                    <a:pt x="354" y="18"/>
                  </a:lnTo>
                  <a:lnTo>
                    <a:pt x="342" y="6"/>
                  </a:lnTo>
                  <a:lnTo>
                    <a:pt x="330" y="0"/>
                  </a:lnTo>
                  <a:lnTo>
                    <a:pt x="330" y="12"/>
                  </a:lnTo>
                  <a:lnTo>
                    <a:pt x="324" y="24"/>
                  </a:lnTo>
                  <a:lnTo>
                    <a:pt x="318" y="42"/>
                  </a:lnTo>
                  <a:lnTo>
                    <a:pt x="318" y="54"/>
                  </a:lnTo>
                  <a:lnTo>
                    <a:pt x="306" y="66"/>
                  </a:lnTo>
                  <a:lnTo>
                    <a:pt x="288" y="48"/>
                  </a:lnTo>
                  <a:lnTo>
                    <a:pt x="288" y="42"/>
                  </a:lnTo>
                  <a:lnTo>
                    <a:pt x="282" y="36"/>
                  </a:lnTo>
                  <a:lnTo>
                    <a:pt x="276" y="36"/>
                  </a:lnTo>
                  <a:lnTo>
                    <a:pt x="276" y="42"/>
                  </a:lnTo>
                  <a:lnTo>
                    <a:pt x="270" y="48"/>
                  </a:lnTo>
                  <a:lnTo>
                    <a:pt x="234" y="48"/>
                  </a:lnTo>
                  <a:lnTo>
                    <a:pt x="234" y="90"/>
                  </a:lnTo>
                  <a:lnTo>
                    <a:pt x="228" y="96"/>
                  </a:lnTo>
                  <a:lnTo>
                    <a:pt x="222" y="108"/>
                  </a:lnTo>
                  <a:lnTo>
                    <a:pt x="216" y="114"/>
                  </a:lnTo>
                  <a:lnTo>
                    <a:pt x="210" y="126"/>
                  </a:lnTo>
                  <a:lnTo>
                    <a:pt x="210" y="174"/>
                  </a:lnTo>
                  <a:lnTo>
                    <a:pt x="180" y="174"/>
                  </a:lnTo>
                  <a:lnTo>
                    <a:pt x="174" y="180"/>
                  </a:lnTo>
                  <a:lnTo>
                    <a:pt x="168" y="192"/>
                  </a:lnTo>
                  <a:lnTo>
                    <a:pt x="162" y="198"/>
                  </a:lnTo>
                  <a:lnTo>
                    <a:pt x="162" y="234"/>
                  </a:lnTo>
                  <a:lnTo>
                    <a:pt x="156" y="240"/>
                  </a:lnTo>
                  <a:lnTo>
                    <a:pt x="144" y="240"/>
                  </a:lnTo>
                  <a:lnTo>
                    <a:pt x="138" y="246"/>
                  </a:lnTo>
                  <a:lnTo>
                    <a:pt x="138" y="270"/>
                  </a:lnTo>
                  <a:lnTo>
                    <a:pt x="126" y="288"/>
                  </a:lnTo>
                  <a:lnTo>
                    <a:pt x="126" y="294"/>
                  </a:lnTo>
                  <a:lnTo>
                    <a:pt x="132" y="300"/>
                  </a:lnTo>
                  <a:lnTo>
                    <a:pt x="132" y="336"/>
                  </a:lnTo>
                  <a:lnTo>
                    <a:pt x="126" y="342"/>
                  </a:lnTo>
                  <a:lnTo>
                    <a:pt x="114" y="342"/>
                  </a:lnTo>
                  <a:lnTo>
                    <a:pt x="108" y="336"/>
                  </a:lnTo>
                  <a:lnTo>
                    <a:pt x="108" y="324"/>
                  </a:lnTo>
                  <a:lnTo>
                    <a:pt x="102" y="324"/>
                  </a:lnTo>
                  <a:lnTo>
                    <a:pt x="84" y="342"/>
                  </a:lnTo>
                  <a:lnTo>
                    <a:pt x="84" y="360"/>
                  </a:lnTo>
                  <a:lnTo>
                    <a:pt x="90" y="372"/>
                  </a:lnTo>
                  <a:lnTo>
                    <a:pt x="90" y="390"/>
                  </a:lnTo>
                  <a:lnTo>
                    <a:pt x="84" y="396"/>
                  </a:lnTo>
                  <a:lnTo>
                    <a:pt x="72" y="402"/>
                  </a:lnTo>
                  <a:lnTo>
                    <a:pt x="66" y="414"/>
                  </a:lnTo>
                  <a:lnTo>
                    <a:pt x="66" y="426"/>
                  </a:lnTo>
                  <a:lnTo>
                    <a:pt x="72" y="438"/>
                  </a:lnTo>
                  <a:lnTo>
                    <a:pt x="72" y="450"/>
                  </a:lnTo>
                  <a:lnTo>
                    <a:pt x="78" y="456"/>
                  </a:lnTo>
                  <a:lnTo>
                    <a:pt x="78" y="492"/>
                  </a:lnTo>
                  <a:lnTo>
                    <a:pt x="72" y="504"/>
                  </a:lnTo>
                  <a:lnTo>
                    <a:pt x="72" y="516"/>
                  </a:lnTo>
                  <a:lnTo>
                    <a:pt x="66" y="522"/>
                  </a:lnTo>
                  <a:lnTo>
                    <a:pt x="54" y="522"/>
                  </a:lnTo>
                  <a:lnTo>
                    <a:pt x="48" y="528"/>
                  </a:lnTo>
                  <a:lnTo>
                    <a:pt x="42" y="522"/>
                  </a:lnTo>
                  <a:lnTo>
                    <a:pt x="6" y="522"/>
                  </a:lnTo>
                  <a:lnTo>
                    <a:pt x="12" y="546"/>
                  </a:lnTo>
                  <a:lnTo>
                    <a:pt x="6" y="552"/>
                  </a:lnTo>
                  <a:lnTo>
                    <a:pt x="0" y="564"/>
                  </a:lnTo>
                  <a:lnTo>
                    <a:pt x="0" y="576"/>
                  </a:lnTo>
                  <a:lnTo>
                    <a:pt x="6" y="576"/>
                  </a:lnTo>
                  <a:lnTo>
                    <a:pt x="18" y="582"/>
                  </a:lnTo>
                  <a:lnTo>
                    <a:pt x="42" y="582"/>
                  </a:lnTo>
                  <a:lnTo>
                    <a:pt x="48" y="588"/>
                  </a:lnTo>
                  <a:lnTo>
                    <a:pt x="60" y="594"/>
                  </a:lnTo>
                  <a:lnTo>
                    <a:pt x="66" y="606"/>
                  </a:lnTo>
                  <a:lnTo>
                    <a:pt x="78" y="612"/>
                  </a:lnTo>
                  <a:lnTo>
                    <a:pt x="78" y="630"/>
                  </a:lnTo>
                  <a:lnTo>
                    <a:pt x="84" y="64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52" name="Eritrea" descr="© INSCALE GmbH, 05.05.2010&#10;http://www.presentationload.com/">
              <a:extLst>
                <a:ext uri="{FF2B5EF4-FFF2-40B4-BE49-F238E27FC236}">
                  <a16:creationId xmlns:a16="http://schemas.microsoft.com/office/drawing/2014/main" id="{C57C84EF-A822-4C19-B6A1-89C554F6AEDA}"/>
                </a:ext>
              </a:extLst>
            </p:cNvPr>
            <p:cNvSpPr>
              <a:spLocks/>
            </p:cNvSpPr>
            <p:nvPr/>
          </p:nvSpPr>
          <p:spPr bwMode="gray">
            <a:xfrm>
              <a:off x="6686781" y="3866948"/>
              <a:ext cx="212734" cy="206307"/>
            </a:xfrm>
            <a:custGeom>
              <a:avLst/>
              <a:gdLst>
                <a:gd name="T0" fmla="*/ 2147483647 w 480"/>
                <a:gd name="T1" fmla="*/ 2147483647 h 456"/>
                <a:gd name="T2" fmla="*/ 2147483647 w 480"/>
                <a:gd name="T3" fmla="*/ 2147483647 h 456"/>
                <a:gd name="T4" fmla="*/ 2147483647 w 480"/>
                <a:gd name="T5" fmla="*/ 2147483647 h 456"/>
                <a:gd name="T6" fmla="*/ 2147483647 w 480"/>
                <a:gd name="T7" fmla="*/ 2147483647 h 456"/>
                <a:gd name="T8" fmla="*/ 2147483647 w 480"/>
                <a:gd name="T9" fmla="*/ 2147483647 h 456"/>
                <a:gd name="T10" fmla="*/ 2147483647 w 480"/>
                <a:gd name="T11" fmla="*/ 2147483647 h 456"/>
                <a:gd name="T12" fmla="*/ 2147483647 w 480"/>
                <a:gd name="T13" fmla="*/ 2147483647 h 456"/>
                <a:gd name="T14" fmla="*/ 2147483647 w 480"/>
                <a:gd name="T15" fmla="*/ 2147483647 h 456"/>
                <a:gd name="T16" fmla="*/ 0 w 480"/>
                <a:gd name="T17" fmla="*/ 2147483647 h 456"/>
                <a:gd name="T18" fmla="*/ 2147483647 w 480"/>
                <a:gd name="T19" fmla="*/ 2147483647 h 456"/>
                <a:gd name="T20" fmla="*/ 2147483647 w 480"/>
                <a:gd name="T21" fmla="*/ 2147483647 h 456"/>
                <a:gd name="T22" fmla="*/ 2147483647 w 480"/>
                <a:gd name="T23" fmla="*/ 2147483647 h 456"/>
                <a:gd name="T24" fmla="*/ 2147483647 w 480"/>
                <a:gd name="T25" fmla="*/ 2147483647 h 456"/>
                <a:gd name="T26" fmla="*/ 2147483647 w 480"/>
                <a:gd name="T27" fmla="*/ 2147483647 h 456"/>
                <a:gd name="T28" fmla="*/ 2147483647 w 480"/>
                <a:gd name="T29" fmla="*/ 2147483647 h 456"/>
                <a:gd name="T30" fmla="*/ 2147483647 w 480"/>
                <a:gd name="T31" fmla="*/ 2147483647 h 456"/>
                <a:gd name="T32" fmla="*/ 2147483647 w 480"/>
                <a:gd name="T33" fmla="*/ 2147483647 h 456"/>
                <a:gd name="T34" fmla="*/ 2147483647 w 480"/>
                <a:gd name="T35" fmla="*/ 2147483647 h 456"/>
                <a:gd name="T36" fmla="*/ 2147483647 w 480"/>
                <a:gd name="T37" fmla="*/ 2147483647 h 456"/>
                <a:gd name="T38" fmla="*/ 2147483647 w 480"/>
                <a:gd name="T39" fmla="*/ 2147483647 h 456"/>
                <a:gd name="T40" fmla="*/ 2147483647 w 480"/>
                <a:gd name="T41" fmla="*/ 2147483647 h 456"/>
                <a:gd name="T42" fmla="*/ 2147483647 w 480"/>
                <a:gd name="T43" fmla="*/ 2147483647 h 456"/>
                <a:gd name="T44" fmla="*/ 2147483647 w 480"/>
                <a:gd name="T45" fmla="*/ 2147483647 h 456"/>
                <a:gd name="T46" fmla="*/ 2147483647 w 480"/>
                <a:gd name="T47" fmla="*/ 2147483647 h 456"/>
                <a:gd name="T48" fmla="*/ 2147483647 w 480"/>
                <a:gd name="T49" fmla="*/ 2147483647 h 456"/>
                <a:gd name="T50" fmla="*/ 2147483647 w 480"/>
                <a:gd name="T51" fmla="*/ 2147483647 h 456"/>
                <a:gd name="T52" fmla="*/ 2147483647 w 480"/>
                <a:gd name="T53" fmla="*/ 2147483647 h 456"/>
                <a:gd name="T54" fmla="*/ 2147483647 w 480"/>
                <a:gd name="T55" fmla="*/ 2147483647 h 456"/>
                <a:gd name="T56" fmla="*/ 2147483647 w 480"/>
                <a:gd name="T57" fmla="*/ 2147483647 h 456"/>
                <a:gd name="T58" fmla="*/ 2147483647 w 480"/>
                <a:gd name="T59" fmla="*/ 2147483647 h 456"/>
                <a:gd name="T60" fmla="*/ 2147483647 w 480"/>
                <a:gd name="T61" fmla="*/ 2147483647 h 456"/>
                <a:gd name="T62" fmla="*/ 2147483647 w 480"/>
                <a:gd name="T63" fmla="*/ 2147483647 h 456"/>
                <a:gd name="T64" fmla="*/ 2147483647 w 480"/>
                <a:gd name="T65" fmla="*/ 2147483647 h 456"/>
                <a:gd name="T66" fmla="*/ 2147483647 w 480"/>
                <a:gd name="T67" fmla="*/ 2147483647 h 456"/>
                <a:gd name="T68" fmla="*/ 2147483647 w 480"/>
                <a:gd name="T69" fmla="*/ 2147483647 h 456"/>
                <a:gd name="T70" fmla="*/ 2147483647 w 480"/>
                <a:gd name="T71" fmla="*/ 2147483647 h 456"/>
                <a:gd name="T72" fmla="*/ 2147483647 w 480"/>
                <a:gd name="T73" fmla="*/ 2147483647 h 456"/>
                <a:gd name="T74" fmla="*/ 2147483647 w 480"/>
                <a:gd name="T75" fmla="*/ 2147483647 h 456"/>
                <a:gd name="T76" fmla="*/ 2147483647 w 480"/>
                <a:gd name="T77" fmla="*/ 2147483647 h 456"/>
                <a:gd name="T78" fmla="*/ 2147483647 w 480"/>
                <a:gd name="T79" fmla="*/ 2147483647 h 456"/>
                <a:gd name="T80" fmla="*/ 2147483647 w 480"/>
                <a:gd name="T81" fmla="*/ 2147483647 h 456"/>
                <a:gd name="T82" fmla="*/ 2147483647 w 480"/>
                <a:gd name="T83" fmla="*/ 2147483647 h 456"/>
                <a:gd name="T84" fmla="*/ 2147483647 w 480"/>
                <a:gd name="T85" fmla="*/ 2147483647 h 456"/>
                <a:gd name="T86" fmla="*/ 2147483647 w 480"/>
                <a:gd name="T87" fmla="*/ 2147483647 h 456"/>
                <a:gd name="T88" fmla="*/ 2147483647 w 480"/>
                <a:gd name="T89" fmla="*/ 2147483647 h 456"/>
                <a:gd name="T90" fmla="*/ 2147483647 w 480"/>
                <a:gd name="T91" fmla="*/ 2147483647 h 456"/>
                <a:gd name="T92" fmla="*/ 2147483647 w 480"/>
                <a:gd name="T93" fmla="*/ 2147483647 h 456"/>
                <a:gd name="T94" fmla="*/ 2147483647 w 480"/>
                <a:gd name="T95" fmla="*/ 2147483647 h 456"/>
                <a:gd name="T96" fmla="*/ 2147483647 w 480"/>
                <a:gd name="T97" fmla="*/ 0 h 456"/>
                <a:gd name="T98" fmla="*/ 2147483647 w 480"/>
                <a:gd name="T99" fmla="*/ 2147483647 h 456"/>
                <a:gd name="T100" fmla="*/ 2147483647 w 480"/>
                <a:gd name="T101" fmla="*/ 2147483647 h 456"/>
                <a:gd name="T102" fmla="*/ 2147483647 w 480"/>
                <a:gd name="T103" fmla="*/ 2147483647 h 45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480"/>
                <a:gd name="T157" fmla="*/ 0 h 456"/>
                <a:gd name="T158" fmla="*/ 480 w 480"/>
                <a:gd name="T159" fmla="*/ 456 h 45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480" h="456">
                  <a:moveTo>
                    <a:pt x="78" y="54"/>
                  </a:moveTo>
                  <a:lnTo>
                    <a:pt x="78" y="66"/>
                  </a:lnTo>
                  <a:lnTo>
                    <a:pt x="72" y="72"/>
                  </a:lnTo>
                  <a:lnTo>
                    <a:pt x="72" y="78"/>
                  </a:lnTo>
                  <a:lnTo>
                    <a:pt x="66" y="84"/>
                  </a:lnTo>
                  <a:lnTo>
                    <a:pt x="48" y="84"/>
                  </a:lnTo>
                  <a:lnTo>
                    <a:pt x="48" y="102"/>
                  </a:lnTo>
                  <a:lnTo>
                    <a:pt x="42" y="108"/>
                  </a:lnTo>
                  <a:lnTo>
                    <a:pt x="30" y="108"/>
                  </a:lnTo>
                  <a:lnTo>
                    <a:pt x="30" y="120"/>
                  </a:lnTo>
                  <a:lnTo>
                    <a:pt x="36" y="126"/>
                  </a:lnTo>
                  <a:lnTo>
                    <a:pt x="36" y="168"/>
                  </a:lnTo>
                  <a:lnTo>
                    <a:pt x="30" y="180"/>
                  </a:lnTo>
                  <a:lnTo>
                    <a:pt x="24" y="186"/>
                  </a:lnTo>
                  <a:lnTo>
                    <a:pt x="18" y="186"/>
                  </a:lnTo>
                  <a:lnTo>
                    <a:pt x="18" y="222"/>
                  </a:lnTo>
                  <a:lnTo>
                    <a:pt x="12" y="222"/>
                  </a:lnTo>
                  <a:lnTo>
                    <a:pt x="0" y="228"/>
                  </a:lnTo>
                  <a:lnTo>
                    <a:pt x="0" y="246"/>
                  </a:lnTo>
                  <a:lnTo>
                    <a:pt x="6" y="252"/>
                  </a:lnTo>
                  <a:lnTo>
                    <a:pt x="12" y="300"/>
                  </a:lnTo>
                  <a:lnTo>
                    <a:pt x="48" y="300"/>
                  </a:lnTo>
                  <a:lnTo>
                    <a:pt x="54" y="294"/>
                  </a:lnTo>
                  <a:lnTo>
                    <a:pt x="54" y="288"/>
                  </a:lnTo>
                  <a:lnTo>
                    <a:pt x="60" y="288"/>
                  </a:lnTo>
                  <a:lnTo>
                    <a:pt x="66" y="294"/>
                  </a:lnTo>
                  <a:lnTo>
                    <a:pt x="66" y="300"/>
                  </a:lnTo>
                  <a:lnTo>
                    <a:pt x="84" y="318"/>
                  </a:lnTo>
                  <a:lnTo>
                    <a:pt x="96" y="306"/>
                  </a:lnTo>
                  <a:lnTo>
                    <a:pt x="96" y="294"/>
                  </a:lnTo>
                  <a:lnTo>
                    <a:pt x="102" y="276"/>
                  </a:lnTo>
                  <a:lnTo>
                    <a:pt x="108" y="264"/>
                  </a:lnTo>
                  <a:lnTo>
                    <a:pt x="108" y="252"/>
                  </a:lnTo>
                  <a:lnTo>
                    <a:pt x="120" y="258"/>
                  </a:lnTo>
                  <a:lnTo>
                    <a:pt x="132" y="270"/>
                  </a:lnTo>
                  <a:lnTo>
                    <a:pt x="138" y="270"/>
                  </a:lnTo>
                  <a:lnTo>
                    <a:pt x="144" y="276"/>
                  </a:lnTo>
                  <a:lnTo>
                    <a:pt x="150" y="288"/>
                  </a:lnTo>
                  <a:lnTo>
                    <a:pt x="180" y="288"/>
                  </a:lnTo>
                  <a:lnTo>
                    <a:pt x="186" y="276"/>
                  </a:lnTo>
                  <a:lnTo>
                    <a:pt x="192" y="270"/>
                  </a:lnTo>
                  <a:lnTo>
                    <a:pt x="198" y="276"/>
                  </a:lnTo>
                  <a:lnTo>
                    <a:pt x="198" y="288"/>
                  </a:lnTo>
                  <a:lnTo>
                    <a:pt x="210" y="288"/>
                  </a:lnTo>
                  <a:lnTo>
                    <a:pt x="222" y="282"/>
                  </a:lnTo>
                  <a:lnTo>
                    <a:pt x="240" y="282"/>
                  </a:lnTo>
                  <a:lnTo>
                    <a:pt x="246" y="288"/>
                  </a:lnTo>
                  <a:lnTo>
                    <a:pt x="276" y="288"/>
                  </a:lnTo>
                  <a:lnTo>
                    <a:pt x="294" y="312"/>
                  </a:lnTo>
                  <a:lnTo>
                    <a:pt x="306" y="312"/>
                  </a:lnTo>
                  <a:lnTo>
                    <a:pt x="312" y="318"/>
                  </a:lnTo>
                  <a:lnTo>
                    <a:pt x="324" y="324"/>
                  </a:lnTo>
                  <a:lnTo>
                    <a:pt x="348" y="360"/>
                  </a:lnTo>
                  <a:lnTo>
                    <a:pt x="354" y="366"/>
                  </a:lnTo>
                  <a:lnTo>
                    <a:pt x="378" y="378"/>
                  </a:lnTo>
                  <a:lnTo>
                    <a:pt x="390" y="390"/>
                  </a:lnTo>
                  <a:lnTo>
                    <a:pt x="390" y="414"/>
                  </a:lnTo>
                  <a:lnTo>
                    <a:pt x="396" y="420"/>
                  </a:lnTo>
                  <a:lnTo>
                    <a:pt x="408" y="426"/>
                  </a:lnTo>
                  <a:lnTo>
                    <a:pt x="420" y="426"/>
                  </a:lnTo>
                  <a:lnTo>
                    <a:pt x="432" y="444"/>
                  </a:lnTo>
                  <a:lnTo>
                    <a:pt x="456" y="456"/>
                  </a:lnTo>
                  <a:lnTo>
                    <a:pt x="468" y="438"/>
                  </a:lnTo>
                  <a:lnTo>
                    <a:pt x="480" y="432"/>
                  </a:lnTo>
                  <a:lnTo>
                    <a:pt x="474" y="420"/>
                  </a:lnTo>
                  <a:lnTo>
                    <a:pt x="456" y="402"/>
                  </a:lnTo>
                  <a:lnTo>
                    <a:pt x="432" y="402"/>
                  </a:lnTo>
                  <a:lnTo>
                    <a:pt x="426" y="396"/>
                  </a:lnTo>
                  <a:lnTo>
                    <a:pt x="426" y="360"/>
                  </a:lnTo>
                  <a:lnTo>
                    <a:pt x="420" y="360"/>
                  </a:lnTo>
                  <a:lnTo>
                    <a:pt x="414" y="354"/>
                  </a:lnTo>
                  <a:lnTo>
                    <a:pt x="366" y="330"/>
                  </a:lnTo>
                  <a:lnTo>
                    <a:pt x="360" y="324"/>
                  </a:lnTo>
                  <a:lnTo>
                    <a:pt x="360" y="312"/>
                  </a:lnTo>
                  <a:lnTo>
                    <a:pt x="354" y="300"/>
                  </a:lnTo>
                  <a:lnTo>
                    <a:pt x="354" y="288"/>
                  </a:lnTo>
                  <a:lnTo>
                    <a:pt x="348" y="276"/>
                  </a:lnTo>
                  <a:lnTo>
                    <a:pt x="348" y="270"/>
                  </a:lnTo>
                  <a:lnTo>
                    <a:pt x="336" y="270"/>
                  </a:lnTo>
                  <a:lnTo>
                    <a:pt x="324" y="264"/>
                  </a:lnTo>
                  <a:lnTo>
                    <a:pt x="306" y="264"/>
                  </a:lnTo>
                  <a:lnTo>
                    <a:pt x="282" y="240"/>
                  </a:lnTo>
                  <a:lnTo>
                    <a:pt x="264" y="246"/>
                  </a:lnTo>
                  <a:lnTo>
                    <a:pt x="252" y="228"/>
                  </a:lnTo>
                  <a:lnTo>
                    <a:pt x="234" y="222"/>
                  </a:lnTo>
                  <a:lnTo>
                    <a:pt x="216" y="204"/>
                  </a:lnTo>
                  <a:lnTo>
                    <a:pt x="210" y="192"/>
                  </a:lnTo>
                  <a:lnTo>
                    <a:pt x="204" y="186"/>
                  </a:lnTo>
                  <a:lnTo>
                    <a:pt x="198" y="174"/>
                  </a:lnTo>
                  <a:lnTo>
                    <a:pt x="198" y="114"/>
                  </a:lnTo>
                  <a:lnTo>
                    <a:pt x="192" y="90"/>
                  </a:lnTo>
                  <a:lnTo>
                    <a:pt x="186" y="78"/>
                  </a:lnTo>
                  <a:lnTo>
                    <a:pt x="180" y="60"/>
                  </a:lnTo>
                  <a:lnTo>
                    <a:pt x="168" y="42"/>
                  </a:lnTo>
                  <a:lnTo>
                    <a:pt x="162" y="24"/>
                  </a:lnTo>
                  <a:lnTo>
                    <a:pt x="156" y="12"/>
                  </a:lnTo>
                  <a:lnTo>
                    <a:pt x="150" y="6"/>
                  </a:lnTo>
                  <a:lnTo>
                    <a:pt x="150" y="0"/>
                  </a:lnTo>
                  <a:lnTo>
                    <a:pt x="144" y="0"/>
                  </a:lnTo>
                  <a:lnTo>
                    <a:pt x="144" y="12"/>
                  </a:lnTo>
                  <a:lnTo>
                    <a:pt x="132" y="36"/>
                  </a:lnTo>
                  <a:lnTo>
                    <a:pt x="108" y="48"/>
                  </a:lnTo>
                  <a:lnTo>
                    <a:pt x="90" y="54"/>
                  </a:lnTo>
                  <a:lnTo>
                    <a:pt x="78" y="54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53" name="Equatorial Guinea" descr="© INSCALE GmbH, 05.05.2010&#10;http://www.presentationload.com/">
              <a:extLst>
                <a:ext uri="{FF2B5EF4-FFF2-40B4-BE49-F238E27FC236}">
                  <a16:creationId xmlns:a16="http://schemas.microsoft.com/office/drawing/2014/main" id="{D8E7BFC1-D1A3-4EC5-B931-A2689E78780F}"/>
                </a:ext>
              </a:extLst>
            </p:cNvPr>
            <p:cNvSpPr>
              <a:spLocks/>
            </p:cNvSpPr>
            <p:nvPr/>
          </p:nvSpPr>
          <p:spPr bwMode="gray">
            <a:xfrm>
              <a:off x="5840607" y="4436674"/>
              <a:ext cx="65090" cy="49196"/>
            </a:xfrm>
            <a:custGeom>
              <a:avLst/>
              <a:gdLst>
                <a:gd name="T0" fmla="*/ 2147483647 w 144"/>
                <a:gd name="T1" fmla="*/ 2147483647 h 108"/>
                <a:gd name="T2" fmla="*/ 2147483647 w 144"/>
                <a:gd name="T3" fmla="*/ 2147483647 h 108"/>
                <a:gd name="T4" fmla="*/ 2147483647 w 144"/>
                <a:gd name="T5" fmla="*/ 2147483647 h 108"/>
                <a:gd name="T6" fmla="*/ 2147483647 w 144"/>
                <a:gd name="T7" fmla="*/ 0 h 108"/>
                <a:gd name="T8" fmla="*/ 2147483647 w 144"/>
                <a:gd name="T9" fmla="*/ 2147483647 h 108"/>
                <a:gd name="T10" fmla="*/ 2147483647 w 144"/>
                <a:gd name="T11" fmla="*/ 2147483647 h 108"/>
                <a:gd name="T12" fmla="*/ 2147483647 w 144"/>
                <a:gd name="T13" fmla="*/ 2147483647 h 108"/>
                <a:gd name="T14" fmla="*/ 2147483647 w 144"/>
                <a:gd name="T15" fmla="*/ 2147483647 h 108"/>
                <a:gd name="T16" fmla="*/ 2147483647 w 144"/>
                <a:gd name="T17" fmla="*/ 2147483647 h 108"/>
                <a:gd name="T18" fmla="*/ 0 w 144"/>
                <a:gd name="T19" fmla="*/ 2147483647 h 108"/>
                <a:gd name="T20" fmla="*/ 0 w 144"/>
                <a:gd name="T21" fmla="*/ 2147483647 h 108"/>
                <a:gd name="T22" fmla="*/ 2147483647 w 144"/>
                <a:gd name="T23" fmla="*/ 2147483647 h 108"/>
                <a:gd name="T24" fmla="*/ 2147483647 w 144"/>
                <a:gd name="T25" fmla="*/ 2147483647 h 108"/>
                <a:gd name="T26" fmla="*/ 2147483647 w 144"/>
                <a:gd name="T27" fmla="*/ 2147483647 h 108"/>
                <a:gd name="T28" fmla="*/ 2147483647 w 144"/>
                <a:gd name="T29" fmla="*/ 2147483647 h 108"/>
                <a:gd name="T30" fmla="*/ 2147483647 w 144"/>
                <a:gd name="T31" fmla="*/ 2147483647 h 108"/>
                <a:gd name="T32" fmla="*/ 2147483647 w 144"/>
                <a:gd name="T33" fmla="*/ 2147483647 h 108"/>
                <a:gd name="T34" fmla="*/ 2147483647 w 144"/>
                <a:gd name="T35" fmla="*/ 2147483647 h 108"/>
                <a:gd name="T36" fmla="*/ 2147483647 w 144"/>
                <a:gd name="T37" fmla="*/ 2147483647 h 108"/>
                <a:gd name="T38" fmla="*/ 2147483647 w 144"/>
                <a:gd name="T39" fmla="*/ 2147483647 h 10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144"/>
                <a:gd name="T61" fmla="*/ 0 h 108"/>
                <a:gd name="T62" fmla="*/ 144 w 144"/>
                <a:gd name="T63" fmla="*/ 108 h 108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144" h="108">
                  <a:moveTo>
                    <a:pt x="138" y="48"/>
                  </a:moveTo>
                  <a:lnTo>
                    <a:pt x="144" y="12"/>
                  </a:lnTo>
                  <a:lnTo>
                    <a:pt x="48" y="12"/>
                  </a:lnTo>
                  <a:lnTo>
                    <a:pt x="36" y="0"/>
                  </a:lnTo>
                  <a:lnTo>
                    <a:pt x="30" y="6"/>
                  </a:lnTo>
                  <a:lnTo>
                    <a:pt x="30" y="42"/>
                  </a:lnTo>
                  <a:lnTo>
                    <a:pt x="18" y="54"/>
                  </a:lnTo>
                  <a:lnTo>
                    <a:pt x="12" y="66"/>
                  </a:lnTo>
                  <a:lnTo>
                    <a:pt x="6" y="72"/>
                  </a:lnTo>
                  <a:lnTo>
                    <a:pt x="0" y="84"/>
                  </a:lnTo>
                  <a:lnTo>
                    <a:pt x="0" y="90"/>
                  </a:lnTo>
                  <a:lnTo>
                    <a:pt x="6" y="96"/>
                  </a:lnTo>
                  <a:lnTo>
                    <a:pt x="18" y="102"/>
                  </a:lnTo>
                  <a:lnTo>
                    <a:pt x="36" y="102"/>
                  </a:lnTo>
                  <a:lnTo>
                    <a:pt x="36" y="108"/>
                  </a:lnTo>
                  <a:lnTo>
                    <a:pt x="138" y="108"/>
                  </a:lnTo>
                  <a:lnTo>
                    <a:pt x="138" y="102"/>
                  </a:lnTo>
                  <a:lnTo>
                    <a:pt x="144" y="84"/>
                  </a:lnTo>
                  <a:lnTo>
                    <a:pt x="144" y="54"/>
                  </a:lnTo>
                  <a:lnTo>
                    <a:pt x="138" y="48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54" name="Egypt" descr="© INSCALE GmbH, 05.05.2010&#10;http://www.presentationload.com/">
              <a:extLst>
                <a:ext uri="{FF2B5EF4-FFF2-40B4-BE49-F238E27FC236}">
                  <a16:creationId xmlns:a16="http://schemas.microsoft.com/office/drawing/2014/main" id="{61815E23-BAE3-4CFA-8CE4-15DD7BF56C40}"/>
                </a:ext>
              </a:extLst>
            </p:cNvPr>
            <p:cNvSpPr>
              <a:spLocks/>
            </p:cNvSpPr>
            <p:nvPr/>
          </p:nvSpPr>
          <p:spPr bwMode="gray">
            <a:xfrm>
              <a:off x="6307352" y="3374985"/>
              <a:ext cx="349265" cy="361831"/>
            </a:xfrm>
            <a:custGeom>
              <a:avLst/>
              <a:gdLst>
                <a:gd name="T0" fmla="*/ 2147483647 w 792"/>
                <a:gd name="T1" fmla="*/ 2147483647 h 804"/>
                <a:gd name="T2" fmla="*/ 2147483647 w 792"/>
                <a:gd name="T3" fmla="*/ 2147483647 h 804"/>
                <a:gd name="T4" fmla="*/ 2147483647 w 792"/>
                <a:gd name="T5" fmla="*/ 2147483647 h 804"/>
                <a:gd name="T6" fmla="*/ 2147483647 w 792"/>
                <a:gd name="T7" fmla="*/ 2147483647 h 804"/>
                <a:gd name="T8" fmla="*/ 2147483647 w 792"/>
                <a:gd name="T9" fmla="*/ 2147483647 h 804"/>
                <a:gd name="T10" fmla="*/ 2147483647 w 792"/>
                <a:gd name="T11" fmla="*/ 2147483647 h 804"/>
                <a:gd name="T12" fmla="*/ 2147483647 w 792"/>
                <a:gd name="T13" fmla="*/ 2147483647 h 804"/>
                <a:gd name="T14" fmla="*/ 2147483647 w 792"/>
                <a:gd name="T15" fmla="*/ 2147483647 h 804"/>
                <a:gd name="T16" fmla="*/ 2147483647 w 792"/>
                <a:gd name="T17" fmla="*/ 2147483647 h 804"/>
                <a:gd name="T18" fmla="*/ 2147483647 w 792"/>
                <a:gd name="T19" fmla="*/ 2147483647 h 804"/>
                <a:gd name="T20" fmla="*/ 2147483647 w 792"/>
                <a:gd name="T21" fmla="*/ 2147483647 h 804"/>
                <a:gd name="T22" fmla="*/ 2147483647 w 792"/>
                <a:gd name="T23" fmla="*/ 2147483647 h 804"/>
                <a:gd name="T24" fmla="*/ 2147483647 w 792"/>
                <a:gd name="T25" fmla="*/ 2147483647 h 804"/>
                <a:gd name="T26" fmla="*/ 2147483647 w 792"/>
                <a:gd name="T27" fmla="*/ 2147483647 h 804"/>
                <a:gd name="T28" fmla="*/ 2147483647 w 792"/>
                <a:gd name="T29" fmla="*/ 2147483647 h 804"/>
                <a:gd name="T30" fmla="*/ 2147483647 w 792"/>
                <a:gd name="T31" fmla="*/ 2147483647 h 804"/>
                <a:gd name="T32" fmla="*/ 2147483647 w 792"/>
                <a:gd name="T33" fmla="*/ 2147483647 h 804"/>
                <a:gd name="T34" fmla="*/ 2147483647 w 792"/>
                <a:gd name="T35" fmla="*/ 2147483647 h 804"/>
                <a:gd name="T36" fmla="*/ 2147483647 w 792"/>
                <a:gd name="T37" fmla="*/ 2147483647 h 804"/>
                <a:gd name="T38" fmla="*/ 2147483647 w 792"/>
                <a:gd name="T39" fmla="*/ 2147483647 h 804"/>
                <a:gd name="T40" fmla="*/ 2147483647 w 792"/>
                <a:gd name="T41" fmla="*/ 2147483647 h 804"/>
                <a:gd name="T42" fmla="*/ 2147483647 w 792"/>
                <a:gd name="T43" fmla="*/ 2147483647 h 804"/>
                <a:gd name="T44" fmla="*/ 2147483647 w 792"/>
                <a:gd name="T45" fmla="*/ 2147483647 h 804"/>
                <a:gd name="T46" fmla="*/ 2147483647 w 792"/>
                <a:gd name="T47" fmla="*/ 2147483647 h 804"/>
                <a:gd name="T48" fmla="*/ 2147483647 w 792"/>
                <a:gd name="T49" fmla="*/ 2147483647 h 804"/>
                <a:gd name="T50" fmla="*/ 2147483647 w 792"/>
                <a:gd name="T51" fmla="*/ 2147483647 h 804"/>
                <a:gd name="T52" fmla="*/ 2147483647 w 792"/>
                <a:gd name="T53" fmla="*/ 2147483647 h 804"/>
                <a:gd name="T54" fmla="*/ 2147483647 w 792"/>
                <a:gd name="T55" fmla="*/ 2147483647 h 804"/>
                <a:gd name="T56" fmla="*/ 2147483647 w 792"/>
                <a:gd name="T57" fmla="*/ 2147483647 h 804"/>
                <a:gd name="T58" fmla="*/ 2147483647 w 792"/>
                <a:gd name="T59" fmla="*/ 2147483647 h 804"/>
                <a:gd name="T60" fmla="*/ 2147483647 w 792"/>
                <a:gd name="T61" fmla="*/ 2147483647 h 804"/>
                <a:gd name="T62" fmla="*/ 2147483647 w 792"/>
                <a:gd name="T63" fmla="*/ 2147483647 h 804"/>
                <a:gd name="T64" fmla="*/ 2147483647 w 792"/>
                <a:gd name="T65" fmla="*/ 2147483647 h 804"/>
                <a:gd name="T66" fmla="*/ 2147483647 w 792"/>
                <a:gd name="T67" fmla="*/ 2147483647 h 804"/>
                <a:gd name="T68" fmla="*/ 2147483647 w 792"/>
                <a:gd name="T69" fmla="*/ 2147483647 h 804"/>
                <a:gd name="T70" fmla="*/ 2147483647 w 792"/>
                <a:gd name="T71" fmla="*/ 2147483647 h 804"/>
                <a:gd name="T72" fmla="*/ 2147483647 w 792"/>
                <a:gd name="T73" fmla="*/ 2147483647 h 804"/>
                <a:gd name="T74" fmla="*/ 2147483647 w 792"/>
                <a:gd name="T75" fmla="*/ 2147483647 h 804"/>
                <a:gd name="T76" fmla="*/ 2147483647 w 792"/>
                <a:gd name="T77" fmla="*/ 2147483647 h 804"/>
                <a:gd name="T78" fmla="*/ 2147483647 w 792"/>
                <a:gd name="T79" fmla="*/ 2147483647 h 804"/>
                <a:gd name="T80" fmla="*/ 2147483647 w 792"/>
                <a:gd name="T81" fmla="*/ 2147483647 h 804"/>
                <a:gd name="T82" fmla="*/ 2147483647 w 792"/>
                <a:gd name="T83" fmla="*/ 2147483647 h 804"/>
                <a:gd name="T84" fmla="*/ 2147483647 w 792"/>
                <a:gd name="T85" fmla="*/ 2147483647 h 804"/>
                <a:gd name="T86" fmla="*/ 2147483647 w 792"/>
                <a:gd name="T87" fmla="*/ 2147483647 h 804"/>
                <a:gd name="T88" fmla="*/ 2147483647 w 792"/>
                <a:gd name="T89" fmla="*/ 2147483647 h 804"/>
                <a:gd name="T90" fmla="*/ 2147483647 w 792"/>
                <a:gd name="T91" fmla="*/ 0 h 804"/>
                <a:gd name="T92" fmla="*/ 2147483647 w 792"/>
                <a:gd name="T93" fmla="*/ 2147483647 h 804"/>
                <a:gd name="T94" fmla="*/ 2147483647 w 792"/>
                <a:gd name="T95" fmla="*/ 0 h 804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792"/>
                <a:gd name="T145" fmla="*/ 0 h 804"/>
                <a:gd name="T146" fmla="*/ 792 w 792"/>
                <a:gd name="T147" fmla="*/ 804 h 804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792" h="804">
                  <a:moveTo>
                    <a:pt x="12" y="18"/>
                  </a:moveTo>
                  <a:lnTo>
                    <a:pt x="6" y="24"/>
                  </a:lnTo>
                  <a:lnTo>
                    <a:pt x="6" y="54"/>
                  </a:lnTo>
                  <a:lnTo>
                    <a:pt x="18" y="60"/>
                  </a:lnTo>
                  <a:lnTo>
                    <a:pt x="24" y="72"/>
                  </a:lnTo>
                  <a:lnTo>
                    <a:pt x="24" y="78"/>
                  </a:lnTo>
                  <a:lnTo>
                    <a:pt x="18" y="84"/>
                  </a:lnTo>
                  <a:lnTo>
                    <a:pt x="12" y="96"/>
                  </a:lnTo>
                  <a:lnTo>
                    <a:pt x="6" y="102"/>
                  </a:lnTo>
                  <a:lnTo>
                    <a:pt x="0" y="114"/>
                  </a:lnTo>
                  <a:lnTo>
                    <a:pt x="0" y="120"/>
                  </a:lnTo>
                  <a:lnTo>
                    <a:pt x="6" y="132"/>
                  </a:lnTo>
                  <a:lnTo>
                    <a:pt x="18" y="144"/>
                  </a:lnTo>
                  <a:lnTo>
                    <a:pt x="30" y="180"/>
                  </a:lnTo>
                  <a:lnTo>
                    <a:pt x="30" y="264"/>
                  </a:lnTo>
                  <a:lnTo>
                    <a:pt x="36" y="342"/>
                  </a:lnTo>
                  <a:lnTo>
                    <a:pt x="36" y="438"/>
                  </a:lnTo>
                  <a:lnTo>
                    <a:pt x="42" y="534"/>
                  </a:lnTo>
                  <a:lnTo>
                    <a:pt x="42" y="624"/>
                  </a:lnTo>
                  <a:lnTo>
                    <a:pt x="48" y="702"/>
                  </a:lnTo>
                  <a:lnTo>
                    <a:pt x="48" y="774"/>
                  </a:lnTo>
                  <a:lnTo>
                    <a:pt x="474" y="780"/>
                  </a:lnTo>
                  <a:lnTo>
                    <a:pt x="492" y="762"/>
                  </a:lnTo>
                  <a:lnTo>
                    <a:pt x="498" y="762"/>
                  </a:lnTo>
                  <a:lnTo>
                    <a:pt x="498" y="774"/>
                  </a:lnTo>
                  <a:lnTo>
                    <a:pt x="618" y="780"/>
                  </a:lnTo>
                  <a:lnTo>
                    <a:pt x="624" y="786"/>
                  </a:lnTo>
                  <a:lnTo>
                    <a:pt x="630" y="798"/>
                  </a:lnTo>
                  <a:lnTo>
                    <a:pt x="636" y="804"/>
                  </a:lnTo>
                  <a:lnTo>
                    <a:pt x="654" y="804"/>
                  </a:lnTo>
                  <a:lnTo>
                    <a:pt x="660" y="798"/>
                  </a:lnTo>
                  <a:lnTo>
                    <a:pt x="672" y="774"/>
                  </a:lnTo>
                  <a:lnTo>
                    <a:pt x="684" y="762"/>
                  </a:lnTo>
                  <a:lnTo>
                    <a:pt x="696" y="762"/>
                  </a:lnTo>
                  <a:lnTo>
                    <a:pt x="702" y="756"/>
                  </a:lnTo>
                  <a:lnTo>
                    <a:pt x="720" y="756"/>
                  </a:lnTo>
                  <a:lnTo>
                    <a:pt x="726" y="750"/>
                  </a:lnTo>
                  <a:lnTo>
                    <a:pt x="732" y="738"/>
                  </a:lnTo>
                  <a:lnTo>
                    <a:pt x="732" y="714"/>
                  </a:lnTo>
                  <a:lnTo>
                    <a:pt x="762" y="714"/>
                  </a:lnTo>
                  <a:lnTo>
                    <a:pt x="786" y="690"/>
                  </a:lnTo>
                  <a:lnTo>
                    <a:pt x="780" y="684"/>
                  </a:lnTo>
                  <a:lnTo>
                    <a:pt x="774" y="672"/>
                  </a:lnTo>
                  <a:lnTo>
                    <a:pt x="774" y="624"/>
                  </a:lnTo>
                  <a:lnTo>
                    <a:pt x="792" y="618"/>
                  </a:lnTo>
                  <a:lnTo>
                    <a:pt x="786" y="618"/>
                  </a:lnTo>
                  <a:lnTo>
                    <a:pt x="756" y="588"/>
                  </a:lnTo>
                  <a:lnTo>
                    <a:pt x="732" y="552"/>
                  </a:lnTo>
                  <a:lnTo>
                    <a:pt x="726" y="528"/>
                  </a:lnTo>
                  <a:lnTo>
                    <a:pt x="714" y="492"/>
                  </a:lnTo>
                  <a:lnTo>
                    <a:pt x="702" y="468"/>
                  </a:lnTo>
                  <a:lnTo>
                    <a:pt x="690" y="462"/>
                  </a:lnTo>
                  <a:lnTo>
                    <a:pt x="684" y="450"/>
                  </a:lnTo>
                  <a:lnTo>
                    <a:pt x="672" y="444"/>
                  </a:lnTo>
                  <a:lnTo>
                    <a:pt x="666" y="432"/>
                  </a:lnTo>
                  <a:lnTo>
                    <a:pt x="654" y="396"/>
                  </a:lnTo>
                  <a:lnTo>
                    <a:pt x="654" y="378"/>
                  </a:lnTo>
                  <a:lnTo>
                    <a:pt x="618" y="336"/>
                  </a:lnTo>
                  <a:lnTo>
                    <a:pt x="618" y="318"/>
                  </a:lnTo>
                  <a:lnTo>
                    <a:pt x="606" y="294"/>
                  </a:lnTo>
                  <a:lnTo>
                    <a:pt x="594" y="282"/>
                  </a:lnTo>
                  <a:lnTo>
                    <a:pt x="588" y="270"/>
                  </a:lnTo>
                  <a:lnTo>
                    <a:pt x="576" y="258"/>
                  </a:lnTo>
                  <a:lnTo>
                    <a:pt x="570" y="246"/>
                  </a:lnTo>
                  <a:lnTo>
                    <a:pt x="558" y="234"/>
                  </a:lnTo>
                  <a:lnTo>
                    <a:pt x="552" y="222"/>
                  </a:lnTo>
                  <a:lnTo>
                    <a:pt x="546" y="216"/>
                  </a:lnTo>
                  <a:lnTo>
                    <a:pt x="552" y="210"/>
                  </a:lnTo>
                  <a:lnTo>
                    <a:pt x="552" y="198"/>
                  </a:lnTo>
                  <a:lnTo>
                    <a:pt x="540" y="174"/>
                  </a:lnTo>
                  <a:lnTo>
                    <a:pt x="528" y="168"/>
                  </a:lnTo>
                  <a:lnTo>
                    <a:pt x="522" y="168"/>
                  </a:lnTo>
                  <a:lnTo>
                    <a:pt x="540" y="144"/>
                  </a:lnTo>
                  <a:lnTo>
                    <a:pt x="558" y="156"/>
                  </a:lnTo>
                  <a:lnTo>
                    <a:pt x="558" y="174"/>
                  </a:lnTo>
                  <a:lnTo>
                    <a:pt x="564" y="186"/>
                  </a:lnTo>
                  <a:lnTo>
                    <a:pt x="576" y="198"/>
                  </a:lnTo>
                  <a:lnTo>
                    <a:pt x="582" y="210"/>
                  </a:lnTo>
                  <a:lnTo>
                    <a:pt x="588" y="216"/>
                  </a:lnTo>
                  <a:lnTo>
                    <a:pt x="588" y="246"/>
                  </a:lnTo>
                  <a:lnTo>
                    <a:pt x="606" y="264"/>
                  </a:lnTo>
                  <a:lnTo>
                    <a:pt x="612" y="276"/>
                  </a:lnTo>
                  <a:lnTo>
                    <a:pt x="636" y="300"/>
                  </a:lnTo>
                  <a:lnTo>
                    <a:pt x="648" y="306"/>
                  </a:lnTo>
                  <a:lnTo>
                    <a:pt x="654" y="306"/>
                  </a:lnTo>
                  <a:lnTo>
                    <a:pt x="666" y="300"/>
                  </a:lnTo>
                  <a:lnTo>
                    <a:pt x="678" y="288"/>
                  </a:lnTo>
                  <a:lnTo>
                    <a:pt x="672" y="270"/>
                  </a:lnTo>
                  <a:lnTo>
                    <a:pt x="684" y="246"/>
                  </a:lnTo>
                  <a:lnTo>
                    <a:pt x="684" y="234"/>
                  </a:lnTo>
                  <a:lnTo>
                    <a:pt x="690" y="222"/>
                  </a:lnTo>
                  <a:lnTo>
                    <a:pt x="690" y="198"/>
                  </a:lnTo>
                  <a:lnTo>
                    <a:pt x="696" y="186"/>
                  </a:lnTo>
                  <a:lnTo>
                    <a:pt x="696" y="180"/>
                  </a:lnTo>
                  <a:lnTo>
                    <a:pt x="702" y="168"/>
                  </a:lnTo>
                  <a:lnTo>
                    <a:pt x="648" y="24"/>
                  </a:lnTo>
                  <a:lnTo>
                    <a:pt x="642" y="24"/>
                  </a:lnTo>
                  <a:lnTo>
                    <a:pt x="636" y="30"/>
                  </a:lnTo>
                  <a:lnTo>
                    <a:pt x="624" y="30"/>
                  </a:lnTo>
                  <a:lnTo>
                    <a:pt x="600" y="42"/>
                  </a:lnTo>
                  <a:lnTo>
                    <a:pt x="576" y="42"/>
                  </a:lnTo>
                  <a:lnTo>
                    <a:pt x="564" y="36"/>
                  </a:lnTo>
                  <a:lnTo>
                    <a:pt x="558" y="30"/>
                  </a:lnTo>
                  <a:lnTo>
                    <a:pt x="552" y="36"/>
                  </a:lnTo>
                  <a:lnTo>
                    <a:pt x="540" y="42"/>
                  </a:lnTo>
                  <a:lnTo>
                    <a:pt x="534" y="42"/>
                  </a:lnTo>
                  <a:lnTo>
                    <a:pt x="510" y="30"/>
                  </a:lnTo>
                  <a:lnTo>
                    <a:pt x="504" y="24"/>
                  </a:lnTo>
                  <a:lnTo>
                    <a:pt x="504" y="18"/>
                  </a:lnTo>
                  <a:lnTo>
                    <a:pt x="498" y="12"/>
                  </a:lnTo>
                  <a:lnTo>
                    <a:pt x="486" y="6"/>
                  </a:lnTo>
                  <a:lnTo>
                    <a:pt x="468" y="6"/>
                  </a:lnTo>
                  <a:lnTo>
                    <a:pt x="456" y="12"/>
                  </a:lnTo>
                  <a:lnTo>
                    <a:pt x="438" y="12"/>
                  </a:lnTo>
                  <a:lnTo>
                    <a:pt x="432" y="18"/>
                  </a:lnTo>
                  <a:lnTo>
                    <a:pt x="420" y="18"/>
                  </a:lnTo>
                  <a:lnTo>
                    <a:pt x="414" y="12"/>
                  </a:lnTo>
                  <a:lnTo>
                    <a:pt x="390" y="12"/>
                  </a:lnTo>
                  <a:lnTo>
                    <a:pt x="378" y="18"/>
                  </a:lnTo>
                  <a:lnTo>
                    <a:pt x="372" y="24"/>
                  </a:lnTo>
                  <a:lnTo>
                    <a:pt x="366" y="36"/>
                  </a:lnTo>
                  <a:lnTo>
                    <a:pt x="360" y="42"/>
                  </a:lnTo>
                  <a:lnTo>
                    <a:pt x="336" y="42"/>
                  </a:lnTo>
                  <a:lnTo>
                    <a:pt x="324" y="54"/>
                  </a:lnTo>
                  <a:lnTo>
                    <a:pt x="312" y="60"/>
                  </a:lnTo>
                  <a:lnTo>
                    <a:pt x="306" y="60"/>
                  </a:lnTo>
                  <a:lnTo>
                    <a:pt x="300" y="54"/>
                  </a:lnTo>
                  <a:lnTo>
                    <a:pt x="288" y="54"/>
                  </a:lnTo>
                  <a:lnTo>
                    <a:pt x="276" y="48"/>
                  </a:lnTo>
                  <a:lnTo>
                    <a:pt x="264" y="48"/>
                  </a:lnTo>
                  <a:lnTo>
                    <a:pt x="258" y="42"/>
                  </a:lnTo>
                  <a:lnTo>
                    <a:pt x="204" y="42"/>
                  </a:lnTo>
                  <a:lnTo>
                    <a:pt x="198" y="36"/>
                  </a:lnTo>
                  <a:lnTo>
                    <a:pt x="186" y="30"/>
                  </a:lnTo>
                  <a:lnTo>
                    <a:pt x="174" y="18"/>
                  </a:lnTo>
                  <a:lnTo>
                    <a:pt x="126" y="18"/>
                  </a:lnTo>
                  <a:lnTo>
                    <a:pt x="120" y="12"/>
                  </a:lnTo>
                  <a:lnTo>
                    <a:pt x="96" y="0"/>
                  </a:lnTo>
                  <a:lnTo>
                    <a:pt x="78" y="0"/>
                  </a:lnTo>
                  <a:lnTo>
                    <a:pt x="66" y="12"/>
                  </a:lnTo>
                  <a:lnTo>
                    <a:pt x="54" y="12"/>
                  </a:lnTo>
                  <a:lnTo>
                    <a:pt x="42" y="6"/>
                  </a:lnTo>
                  <a:lnTo>
                    <a:pt x="36" y="6"/>
                  </a:lnTo>
                  <a:lnTo>
                    <a:pt x="36" y="0"/>
                  </a:lnTo>
                  <a:lnTo>
                    <a:pt x="30" y="0"/>
                  </a:lnTo>
                  <a:lnTo>
                    <a:pt x="12" y="1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55" name="East Timor" descr="© INSCALE GmbH, 05.05.2010&#10;http://www.presentationload.com/">
              <a:extLst>
                <a:ext uri="{FF2B5EF4-FFF2-40B4-BE49-F238E27FC236}">
                  <a16:creationId xmlns:a16="http://schemas.microsoft.com/office/drawing/2014/main" id="{7B6A1BDC-582A-4D84-8CA6-687A0073792F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9447565" y="4819135"/>
              <a:ext cx="109542" cy="52371"/>
            </a:xfrm>
            <a:custGeom>
              <a:avLst/>
              <a:gdLst>
                <a:gd name="T0" fmla="*/ 2147483647 w 252"/>
                <a:gd name="T1" fmla="*/ 0 h 120"/>
                <a:gd name="T2" fmla="*/ 2147483647 w 252"/>
                <a:gd name="T3" fmla="*/ 2147483647 h 120"/>
                <a:gd name="T4" fmla="*/ 2147483647 w 252"/>
                <a:gd name="T5" fmla="*/ 2147483647 h 120"/>
                <a:gd name="T6" fmla="*/ 2147483647 w 252"/>
                <a:gd name="T7" fmla="*/ 2147483647 h 120"/>
                <a:gd name="T8" fmla="*/ 2147483647 w 252"/>
                <a:gd name="T9" fmla="*/ 2147483647 h 120"/>
                <a:gd name="T10" fmla="*/ 2147483647 w 252"/>
                <a:gd name="T11" fmla="*/ 2147483647 h 120"/>
                <a:gd name="T12" fmla="*/ 2147483647 w 252"/>
                <a:gd name="T13" fmla="*/ 2147483647 h 120"/>
                <a:gd name="T14" fmla="*/ 2147483647 w 252"/>
                <a:gd name="T15" fmla="*/ 2147483647 h 120"/>
                <a:gd name="T16" fmla="*/ 2147483647 w 252"/>
                <a:gd name="T17" fmla="*/ 2147483647 h 120"/>
                <a:gd name="T18" fmla="*/ 2147483647 w 252"/>
                <a:gd name="T19" fmla="*/ 2147483647 h 120"/>
                <a:gd name="T20" fmla="*/ 2147483647 w 252"/>
                <a:gd name="T21" fmla="*/ 2147483647 h 120"/>
                <a:gd name="T22" fmla="*/ 2147483647 w 252"/>
                <a:gd name="T23" fmla="*/ 2147483647 h 120"/>
                <a:gd name="T24" fmla="*/ 2147483647 w 252"/>
                <a:gd name="T25" fmla="*/ 2147483647 h 120"/>
                <a:gd name="T26" fmla="*/ 2147483647 w 252"/>
                <a:gd name="T27" fmla="*/ 2147483647 h 120"/>
                <a:gd name="T28" fmla="*/ 2147483647 w 252"/>
                <a:gd name="T29" fmla="*/ 2147483647 h 120"/>
                <a:gd name="T30" fmla="*/ 2147483647 w 252"/>
                <a:gd name="T31" fmla="*/ 2147483647 h 120"/>
                <a:gd name="T32" fmla="*/ 2147483647 w 252"/>
                <a:gd name="T33" fmla="*/ 2147483647 h 120"/>
                <a:gd name="T34" fmla="*/ 2147483647 w 252"/>
                <a:gd name="T35" fmla="*/ 2147483647 h 120"/>
                <a:gd name="T36" fmla="*/ 2147483647 w 252"/>
                <a:gd name="T37" fmla="*/ 2147483647 h 120"/>
                <a:gd name="T38" fmla="*/ 2147483647 w 252"/>
                <a:gd name="T39" fmla="*/ 2147483647 h 120"/>
                <a:gd name="T40" fmla="*/ 2147483647 w 252"/>
                <a:gd name="T41" fmla="*/ 2147483647 h 120"/>
                <a:gd name="T42" fmla="*/ 2147483647 w 252"/>
                <a:gd name="T43" fmla="*/ 2147483647 h 120"/>
                <a:gd name="T44" fmla="*/ 2147483647 w 252"/>
                <a:gd name="T45" fmla="*/ 2147483647 h 120"/>
                <a:gd name="T46" fmla="*/ 2147483647 w 252"/>
                <a:gd name="T47" fmla="*/ 0 h 120"/>
                <a:gd name="T48" fmla="*/ 0 w 252"/>
                <a:gd name="T49" fmla="*/ 2147483647 h 120"/>
                <a:gd name="T50" fmla="*/ 2147483647 w 252"/>
                <a:gd name="T51" fmla="*/ 2147483647 h 120"/>
                <a:gd name="T52" fmla="*/ 2147483647 w 252"/>
                <a:gd name="T53" fmla="*/ 2147483647 h 120"/>
                <a:gd name="T54" fmla="*/ 2147483647 w 252"/>
                <a:gd name="T55" fmla="*/ 2147483647 h 120"/>
                <a:gd name="T56" fmla="*/ 2147483647 w 252"/>
                <a:gd name="T57" fmla="*/ 2147483647 h 120"/>
                <a:gd name="T58" fmla="*/ 2147483647 w 252"/>
                <a:gd name="T59" fmla="*/ 2147483647 h 120"/>
                <a:gd name="T60" fmla="*/ 2147483647 w 252"/>
                <a:gd name="T61" fmla="*/ 2147483647 h 120"/>
                <a:gd name="T62" fmla="*/ 2147483647 w 252"/>
                <a:gd name="T63" fmla="*/ 2147483647 h 120"/>
                <a:gd name="T64" fmla="*/ 0 w 252"/>
                <a:gd name="T65" fmla="*/ 2147483647 h 12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252"/>
                <a:gd name="T100" fmla="*/ 0 h 120"/>
                <a:gd name="T101" fmla="*/ 252 w 252"/>
                <a:gd name="T102" fmla="*/ 120 h 120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252" h="120">
                  <a:moveTo>
                    <a:pt x="228" y="0"/>
                  </a:moveTo>
                  <a:lnTo>
                    <a:pt x="204" y="24"/>
                  </a:lnTo>
                  <a:lnTo>
                    <a:pt x="114" y="24"/>
                  </a:lnTo>
                  <a:lnTo>
                    <a:pt x="108" y="30"/>
                  </a:lnTo>
                  <a:lnTo>
                    <a:pt x="102" y="42"/>
                  </a:lnTo>
                  <a:lnTo>
                    <a:pt x="96" y="48"/>
                  </a:lnTo>
                  <a:lnTo>
                    <a:pt x="90" y="48"/>
                  </a:lnTo>
                  <a:lnTo>
                    <a:pt x="78" y="54"/>
                  </a:lnTo>
                  <a:lnTo>
                    <a:pt x="90" y="72"/>
                  </a:lnTo>
                  <a:lnTo>
                    <a:pt x="84" y="78"/>
                  </a:lnTo>
                  <a:lnTo>
                    <a:pt x="72" y="102"/>
                  </a:lnTo>
                  <a:lnTo>
                    <a:pt x="72" y="114"/>
                  </a:lnTo>
                  <a:lnTo>
                    <a:pt x="78" y="120"/>
                  </a:lnTo>
                  <a:lnTo>
                    <a:pt x="78" y="114"/>
                  </a:lnTo>
                  <a:lnTo>
                    <a:pt x="84" y="108"/>
                  </a:lnTo>
                  <a:lnTo>
                    <a:pt x="96" y="108"/>
                  </a:lnTo>
                  <a:lnTo>
                    <a:pt x="132" y="84"/>
                  </a:lnTo>
                  <a:lnTo>
                    <a:pt x="138" y="90"/>
                  </a:lnTo>
                  <a:lnTo>
                    <a:pt x="162" y="90"/>
                  </a:lnTo>
                  <a:lnTo>
                    <a:pt x="186" y="78"/>
                  </a:lnTo>
                  <a:lnTo>
                    <a:pt x="198" y="66"/>
                  </a:lnTo>
                  <a:lnTo>
                    <a:pt x="210" y="60"/>
                  </a:lnTo>
                  <a:lnTo>
                    <a:pt x="252" y="18"/>
                  </a:lnTo>
                  <a:lnTo>
                    <a:pt x="228" y="0"/>
                  </a:lnTo>
                  <a:close/>
                  <a:moveTo>
                    <a:pt x="0" y="90"/>
                  </a:moveTo>
                  <a:lnTo>
                    <a:pt x="6" y="102"/>
                  </a:lnTo>
                  <a:lnTo>
                    <a:pt x="18" y="96"/>
                  </a:lnTo>
                  <a:lnTo>
                    <a:pt x="24" y="90"/>
                  </a:lnTo>
                  <a:lnTo>
                    <a:pt x="36" y="90"/>
                  </a:lnTo>
                  <a:lnTo>
                    <a:pt x="36" y="84"/>
                  </a:lnTo>
                  <a:lnTo>
                    <a:pt x="42" y="72"/>
                  </a:lnTo>
                  <a:lnTo>
                    <a:pt x="18" y="72"/>
                  </a:lnTo>
                  <a:lnTo>
                    <a:pt x="0" y="90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56" name="Djibouti" descr="© INSCALE GmbH, 05.05.2010&#10;http://www.presentationload.com/">
              <a:extLst>
                <a:ext uri="{FF2B5EF4-FFF2-40B4-BE49-F238E27FC236}">
                  <a16:creationId xmlns:a16="http://schemas.microsoft.com/office/drawing/2014/main" id="{2943B7A8-032D-4717-8338-DED6B2636D26}"/>
                </a:ext>
              </a:extLst>
            </p:cNvPr>
            <p:cNvSpPr>
              <a:spLocks/>
            </p:cNvSpPr>
            <p:nvPr/>
          </p:nvSpPr>
          <p:spPr bwMode="gray">
            <a:xfrm>
              <a:off x="6856651" y="4062147"/>
              <a:ext cx="52389" cy="61892"/>
            </a:xfrm>
            <a:custGeom>
              <a:avLst/>
              <a:gdLst>
                <a:gd name="T0" fmla="*/ 2147483647 w 114"/>
                <a:gd name="T1" fmla="*/ 2147483647 h 138"/>
                <a:gd name="T2" fmla="*/ 2147483647 w 114"/>
                <a:gd name="T3" fmla="*/ 2147483647 h 138"/>
                <a:gd name="T4" fmla="*/ 2147483647 w 114"/>
                <a:gd name="T5" fmla="*/ 2147483647 h 138"/>
                <a:gd name="T6" fmla="*/ 0 w 114"/>
                <a:gd name="T7" fmla="*/ 2147483647 h 138"/>
                <a:gd name="T8" fmla="*/ 0 w 114"/>
                <a:gd name="T9" fmla="*/ 2147483647 h 138"/>
                <a:gd name="T10" fmla="*/ 2147483647 w 114"/>
                <a:gd name="T11" fmla="*/ 2147483647 h 138"/>
                <a:gd name="T12" fmla="*/ 2147483647 w 114"/>
                <a:gd name="T13" fmla="*/ 2147483647 h 138"/>
                <a:gd name="T14" fmla="*/ 2147483647 w 114"/>
                <a:gd name="T15" fmla="*/ 2147483647 h 138"/>
                <a:gd name="T16" fmla="*/ 2147483647 w 114"/>
                <a:gd name="T17" fmla="*/ 2147483647 h 138"/>
                <a:gd name="T18" fmla="*/ 2147483647 w 114"/>
                <a:gd name="T19" fmla="*/ 2147483647 h 138"/>
                <a:gd name="T20" fmla="*/ 2147483647 w 114"/>
                <a:gd name="T21" fmla="*/ 2147483647 h 138"/>
                <a:gd name="T22" fmla="*/ 2147483647 w 114"/>
                <a:gd name="T23" fmla="*/ 2147483647 h 138"/>
                <a:gd name="T24" fmla="*/ 2147483647 w 114"/>
                <a:gd name="T25" fmla="*/ 2147483647 h 138"/>
                <a:gd name="T26" fmla="*/ 2147483647 w 114"/>
                <a:gd name="T27" fmla="*/ 2147483647 h 138"/>
                <a:gd name="T28" fmla="*/ 2147483647 w 114"/>
                <a:gd name="T29" fmla="*/ 2147483647 h 138"/>
                <a:gd name="T30" fmla="*/ 2147483647 w 114"/>
                <a:gd name="T31" fmla="*/ 2147483647 h 138"/>
                <a:gd name="T32" fmla="*/ 2147483647 w 114"/>
                <a:gd name="T33" fmla="*/ 2147483647 h 138"/>
                <a:gd name="T34" fmla="*/ 2147483647 w 114"/>
                <a:gd name="T35" fmla="*/ 2147483647 h 138"/>
                <a:gd name="T36" fmla="*/ 2147483647 w 114"/>
                <a:gd name="T37" fmla="*/ 2147483647 h 138"/>
                <a:gd name="T38" fmla="*/ 2147483647 w 114"/>
                <a:gd name="T39" fmla="*/ 2147483647 h 138"/>
                <a:gd name="T40" fmla="*/ 2147483647 w 114"/>
                <a:gd name="T41" fmla="*/ 2147483647 h 138"/>
                <a:gd name="T42" fmla="*/ 2147483647 w 114"/>
                <a:gd name="T43" fmla="*/ 2147483647 h 138"/>
                <a:gd name="T44" fmla="*/ 2147483647 w 114"/>
                <a:gd name="T45" fmla="*/ 2147483647 h 138"/>
                <a:gd name="T46" fmla="*/ 2147483647 w 114"/>
                <a:gd name="T47" fmla="*/ 2147483647 h 138"/>
                <a:gd name="T48" fmla="*/ 2147483647 w 114"/>
                <a:gd name="T49" fmla="*/ 2147483647 h 138"/>
                <a:gd name="T50" fmla="*/ 2147483647 w 114"/>
                <a:gd name="T51" fmla="*/ 2147483647 h 138"/>
                <a:gd name="T52" fmla="*/ 2147483647 w 114"/>
                <a:gd name="T53" fmla="*/ 2147483647 h 138"/>
                <a:gd name="T54" fmla="*/ 2147483647 w 114"/>
                <a:gd name="T55" fmla="*/ 0 h 138"/>
                <a:gd name="T56" fmla="*/ 2147483647 w 114"/>
                <a:gd name="T57" fmla="*/ 2147483647 h 138"/>
                <a:gd name="T58" fmla="*/ 2147483647 w 114"/>
                <a:gd name="T59" fmla="*/ 2147483647 h 138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114"/>
                <a:gd name="T91" fmla="*/ 0 h 138"/>
                <a:gd name="T92" fmla="*/ 114 w 114"/>
                <a:gd name="T93" fmla="*/ 138 h 138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114" h="138">
                  <a:moveTo>
                    <a:pt x="72" y="24"/>
                  </a:moveTo>
                  <a:lnTo>
                    <a:pt x="48" y="12"/>
                  </a:lnTo>
                  <a:lnTo>
                    <a:pt x="18" y="66"/>
                  </a:lnTo>
                  <a:lnTo>
                    <a:pt x="0" y="84"/>
                  </a:lnTo>
                  <a:lnTo>
                    <a:pt x="0" y="96"/>
                  </a:lnTo>
                  <a:lnTo>
                    <a:pt x="6" y="114"/>
                  </a:lnTo>
                  <a:lnTo>
                    <a:pt x="6" y="126"/>
                  </a:lnTo>
                  <a:lnTo>
                    <a:pt x="18" y="138"/>
                  </a:lnTo>
                  <a:lnTo>
                    <a:pt x="42" y="138"/>
                  </a:lnTo>
                  <a:lnTo>
                    <a:pt x="48" y="132"/>
                  </a:lnTo>
                  <a:lnTo>
                    <a:pt x="54" y="132"/>
                  </a:lnTo>
                  <a:lnTo>
                    <a:pt x="60" y="126"/>
                  </a:lnTo>
                  <a:lnTo>
                    <a:pt x="72" y="126"/>
                  </a:lnTo>
                  <a:lnTo>
                    <a:pt x="84" y="132"/>
                  </a:lnTo>
                  <a:lnTo>
                    <a:pt x="90" y="138"/>
                  </a:lnTo>
                  <a:lnTo>
                    <a:pt x="90" y="132"/>
                  </a:lnTo>
                  <a:lnTo>
                    <a:pt x="114" y="108"/>
                  </a:lnTo>
                  <a:lnTo>
                    <a:pt x="114" y="102"/>
                  </a:lnTo>
                  <a:lnTo>
                    <a:pt x="102" y="90"/>
                  </a:lnTo>
                  <a:lnTo>
                    <a:pt x="66" y="90"/>
                  </a:lnTo>
                  <a:lnTo>
                    <a:pt x="78" y="84"/>
                  </a:lnTo>
                  <a:lnTo>
                    <a:pt x="84" y="72"/>
                  </a:lnTo>
                  <a:lnTo>
                    <a:pt x="96" y="66"/>
                  </a:lnTo>
                  <a:lnTo>
                    <a:pt x="102" y="54"/>
                  </a:lnTo>
                  <a:lnTo>
                    <a:pt x="114" y="42"/>
                  </a:lnTo>
                  <a:lnTo>
                    <a:pt x="114" y="24"/>
                  </a:lnTo>
                  <a:lnTo>
                    <a:pt x="108" y="12"/>
                  </a:lnTo>
                  <a:lnTo>
                    <a:pt x="96" y="0"/>
                  </a:lnTo>
                  <a:lnTo>
                    <a:pt x="84" y="6"/>
                  </a:lnTo>
                  <a:lnTo>
                    <a:pt x="72" y="24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57" name="Cuba" descr="© INSCALE GmbH, 05.05.2010&#10;http://www.presentationload.com/">
              <a:extLst>
                <a:ext uri="{FF2B5EF4-FFF2-40B4-BE49-F238E27FC236}">
                  <a16:creationId xmlns:a16="http://schemas.microsoft.com/office/drawing/2014/main" id="{55E068C5-C816-41AD-8828-98B893D9EBBD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932179" y="3679685"/>
              <a:ext cx="327039" cy="122198"/>
            </a:xfrm>
            <a:custGeom>
              <a:avLst/>
              <a:gdLst>
                <a:gd name="T0" fmla="*/ 2147483647 w 738"/>
                <a:gd name="T1" fmla="*/ 2147483647 h 270"/>
                <a:gd name="T2" fmla="*/ 2147483647 w 738"/>
                <a:gd name="T3" fmla="*/ 2147483647 h 270"/>
                <a:gd name="T4" fmla="*/ 2147483647 w 738"/>
                <a:gd name="T5" fmla="*/ 2147483647 h 270"/>
                <a:gd name="T6" fmla="*/ 2147483647 w 738"/>
                <a:gd name="T7" fmla="*/ 2147483647 h 270"/>
                <a:gd name="T8" fmla="*/ 2147483647 w 738"/>
                <a:gd name="T9" fmla="*/ 2147483647 h 270"/>
                <a:gd name="T10" fmla="*/ 2147483647 w 738"/>
                <a:gd name="T11" fmla="*/ 2147483647 h 270"/>
                <a:gd name="T12" fmla="*/ 2147483647 w 738"/>
                <a:gd name="T13" fmla="*/ 2147483647 h 270"/>
                <a:gd name="T14" fmla="*/ 2147483647 w 738"/>
                <a:gd name="T15" fmla="*/ 2147483647 h 270"/>
                <a:gd name="T16" fmla="*/ 2147483647 w 738"/>
                <a:gd name="T17" fmla="*/ 2147483647 h 270"/>
                <a:gd name="T18" fmla="*/ 2147483647 w 738"/>
                <a:gd name="T19" fmla="*/ 2147483647 h 270"/>
                <a:gd name="T20" fmla="*/ 2147483647 w 738"/>
                <a:gd name="T21" fmla="*/ 2147483647 h 270"/>
                <a:gd name="T22" fmla="*/ 2147483647 w 738"/>
                <a:gd name="T23" fmla="*/ 2147483647 h 270"/>
                <a:gd name="T24" fmla="*/ 2147483647 w 738"/>
                <a:gd name="T25" fmla="*/ 2147483647 h 270"/>
                <a:gd name="T26" fmla="*/ 2147483647 w 738"/>
                <a:gd name="T27" fmla="*/ 2147483647 h 270"/>
                <a:gd name="T28" fmla="*/ 2147483647 w 738"/>
                <a:gd name="T29" fmla="*/ 2147483647 h 270"/>
                <a:gd name="T30" fmla="*/ 2147483647 w 738"/>
                <a:gd name="T31" fmla="*/ 2147483647 h 270"/>
                <a:gd name="T32" fmla="*/ 2147483647 w 738"/>
                <a:gd name="T33" fmla="*/ 2147483647 h 270"/>
                <a:gd name="T34" fmla="*/ 2147483647 w 738"/>
                <a:gd name="T35" fmla="*/ 2147483647 h 270"/>
                <a:gd name="T36" fmla="*/ 2147483647 w 738"/>
                <a:gd name="T37" fmla="*/ 0 h 270"/>
                <a:gd name="T38" fmla="*/ 2147483647 w 738"/>
                <a:gd name="T39" fmla="*/ 2147483647 h 270"/>
                <a:gd name="T40" fmla="*/ 2147483647 w 738"/>
                <a:gd name="T41" fmla="*/ 2147483647 h 270"/>
                <a:gd name="T42" fmla="*/ 2147483647 w 738"/>
                <a:gd name="T43" fmla="*/ 2147483647 h 270"/>
                <a:gd name="T44" fmla="*/ 2147483647 w 738"/>
                <a:gd name="T45" fmla="*/ 2147483647 h 270"/>
                <a:gd name="T46" fmla="*/ 2147483647 w 738"/>
                <a:gd name="T47" fmla="*/ 2147483647 h 270"/>
                <a:gd name="T48" fmla="*/ 2147483647 w 738"/>
                <a:gd name="T49" fmla="*/ 2147483647 h 270"/>
                <a:gd name="T50" fmla="*/ 2147483647 w 738"/>
                <a:gd name="T51" fmla="*/ 2147483647 h 270"/>
                <a:gd name="T52" fmla="*/ 2147483647 w 738"/>
                <a:gd name="T53" fmla="*/ 2147483647 h 270"/>
                <a:gd name="T54" fmla="*/ 2147483647 w 738"/>
                <a:gd name="T55" fmla="*/ 2147483647 h 270"/>
                <a:gd name="T56" fmla="*/ 2147483647 w 738"/>
                <a:gd name="T57" fmla="*/ 2147483647 h 270"/>
                <a:gd name="T58" fmla="*/ 2147483647 w 738"/>
                <a:gd name="T59" fmla="*/ 2147483647 h 270"/>
                <a:gd name="T60" fmla="*/ 2147483647 w 738"/>
                <a:gd name="T61" fmla="*/ 2147483647 h 270"/>
                <a:gd name="T62" fmla="*/ 2147483647 w 738"/>
                <a:gd name="T63" fmla="*/ 2147483647 h 270"/>
                <a:gd name="T64" fmla="*/ 2147483647 w 738"/>
                <a:gd name="T65" fmla="*/ 2147483647 h 270"/>
                <a:gd name="T66" fmla="*/ 2147483647 w 738"/>
                <a:gd name="T67" fmla="*/ 2147483647 h 270"/>
                <a:gd name="T68" fmla="*/ 2147483647 w 738"/>
                <a:gd name="T69" fmla="*/ 2147483647 h 270"/>
                <a:gd name="T70" fmla="*/ 2147483647 w 738"/>
                <a:gd name="T71" fmla="*/ 2147483647 h 270"/>
                <a:gd name="T72" fmla="*/ 2147483647 w 738"/>
                <a:gd name="T73" fmla="*/ 2147483647 h 270"/>
                <a:gd name="T74" fmla="*/ 2147483647 w 738"/>
                <a:gd name="T75" fmla="*/ 2147483647 h 270"/>
                <a:gd name="T76" fmla="*/ 2147483647 w 738"/>
                <a:gd name="T77" fmla="*/ 2147483647 h 270"/>
                <a:gd name="T78" fmla="*/ 2147483647 w 738"/>
                <a:gd name="T79" fmla="*/ 2147483647 h 270"/>
                <a:gd name="T80" fmla="*/ 2147483647 w 738"/>
                <a:gd name="T81" fmla="*/ 2147483647 h 270"/>
                <a:gd name="T82" fmla="*/ 2147483647 w 738"/>
                <a:gd name="T83" fmla="*/ 2147483647 h 270"/>
                <a:gd name="T84" fmla="*/ 2147483647 w 738"/>
                <a:gd name="T85" fmla="*/ 2147483647 h 270"/>
                <a:gd name="T86" fmla="*/ 2147483647 w 738"/>
                <a:gd name="T87" fmla="*/ 2147483647 h 270"/>
                <a:gd name="T88" fmla="*/ 2147483647 w 738"/>
                <a:gd name="T89" fmla="*/ 2147483647 h 270"/>
                <a:gd name="T90" fmla="*/ 2147483647 w 738"/>
                <a:gd name="T91" fmla="*/ 2147483647 h 270"/>
                <a:gd name="T92" fmla="*/ 2147483647 w 738"/>
                <a:gd name="T93" fmla="*/ 2147483647 h 270"/>
                <a:gd name="T94" fmla="*/ 2147483647 w 738"/>
                <a:gd name="T95" fmla="*/ 2147483647 h 270"/>
                <a:gd name="T96" fmla="*/ 2147483647 w 738"/>
                <a:gd name="T97" fmla="*/ 2147483647 h 270"/>
                <a:gd name="T98" fmla="*/ 2147483647 w 738"/>
                <a:gd name="T99" fmla="*/ 2147483647 h 270"/>
                <a:gd name="T100" fmla="*/ 2147483647 w 738"/>
                <a:gd name="T101" fmla="*/ 2147483647 h 270"/>
                <a:gd name="T102" fmla="*/ 2147483647 w 738"/>
                <a:gd name="T103" fmla="*/ 2147483647 h 270"/>
                <a:gd name="T104" fmla="*/ 2147483647 w 738"/>
                <a:gd name="T105" fmla="*/ 2147483647 h 270"/>
                <a:gd name="T106" fmla="*/ 2147483647 w 738"/>
                <a:gd name="T107" fmla="*/ 2147483647 h 270"/>
                <a:gd name="T108" fmla="*/ 2147483647 w 738"/>
                <a:gd name="T109" fmla="*/ 2147483647 h 270"/>
                <a:gd name="T110" fmla="*/ 2147483647 w 738"/>
                <a:gd name="T111" fmla="*/ 2147483647 h 270"/>
                <a:gd name="T112" fmla="*/ 2147483647 w 738"/>
                <a:gd name="T113" fmla="*/ 2147483647 h 270"/>
                <a:gd name="T114" fmla="*/ 2147483647 w 738"/>
                <a:gd name="T115" fmla="*/ 2147483647 h 27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738"/>
                <a:gd name="T175" fmla="*/ 0 h 270"/>
                <a:gd name="T176" fmla="*/ 738 w 738"/>
                <a:gd name="T177" fmla="*/ 270 h 27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738" h="270">
                  <a:moveTo>
                    <a:pt x="708" y="228"/>
                  </a:moveTo>
                  <a:lnTo>
                    <a:pt x="690" y="222"/>
                  </a:lnTo>
                  <a:lnTo>
                    <a:pt x="666" y="222"/>
                  </a:lnTo>
                  <a:lnTo>
                    <a:pt x="666" y="204"/>
                  </a:lnTo>
                  <a:lnTo>
                    <a:pt x="660" y="198"/>
                  </a:lnTo>
                  <a:lnTo>
                    <a:pt x="648" y="192"/>
                  </a:lnTo>
                  <a:lnTo>
                    <a:pt x="600" y="192"/>
                  </a:lnTo>
                  <a:lnTo>
                    <a:pt x="624" y="168"/>
                  </a:lnTo>
                  <a:lnTo>
                    <a:pt x="612" y="168"/>
                  </a:lnTo>
                  <a:lnTo>
                    <a:pt x="600" y="162"/>
                  </a:lnTo>
                  <a:lnTo>
                    <a:pt x="558" y="162"/>
                  </a:lnTo>
                  <a:lnTo>
                    <a:pt x="534" y="150"/>
                  </a:lnTo>
                  <a:lnTo>
                    <a:pt x="528" y="144"/>
                  </a:lnTo>
                  <a:lnTo>
                    <a:pt x="522" y="144"/>
                  </a:lnTo>
                  <a:lnTo>
                    <a:pt x="528" y="138"/>
                  </a:lnTo>
                  <a:lnTo>
                    <a:pt x="528" y="132"/>
                  </a:lnTo>
                  <a:lnTo>
                    <a:pt x="534" y="126"/>
                  </a:lnTo>
                  <a:lnTo>
                    <a:pt x="534" y="120"/>
                  </a:lnTo>
                  <a:lnTo>
                    <a:pt x="522" y="120"/>
                  </a:lnTo>
                  <a:lnTo>
                    <a:pt x="510" y="114"/>
                  </a:lnTo>
                  <a:lnTo>
                    <a:pt x="504" y="114"/>
                  </a:lnTo>
                  <a:lnTo>
                    <a:pt x="474" y="84"/>
                  </a:lnTo>
                  <a:lnTo>
                    <a:pt x="462" y="78"/>
                  </a:lnTo>
                  <a:lnTo>
                    <a:pt x="450" y="66"/>
                  </a:lnTo>
                  <a:lnTo>
                    <a:pt x="432" y="66"/>
                  </a:lnTo>
                  <a:lnTo>
                    <a:pt x="432" y="84"/>
                  </a:lnTo>
                  <a:lnTo>
                    <a:pt x="444" y="96"/>
                  </a:lnTo>
                  <a:lnTo>
                    <a:pt x="450" y="96"/>
                  </a:lnTo>
                  <a:lnTo>
                    <a:pt x="378" y="60"/>
                  </a:lnTo>
                  <a:lnTo>
                    <a:pt x="372" y="54"/>
                  </a:lnTo>
                  <a:lnTo>
                    <a:pt x="360" y="48"/>
                  </a:lnTo>
                  <a:lnTo>
                    <a:pt x="354" y="36"/>
                  </a:lnTo>
                  <a:lnTo>
                    <a:pt x="342" y="30"/>
                  </a:lnTo>
                  <a:lnTo>
                    <a:pt x="330" y="18"/>
                  </a:lnTo>
                  <a:lnTo>
                    <a:pt x="270" y="18"/>
                  </a:lnTo>
                  <a:lnTo>
                    <a:pt x="258" y="12"/>
                  </a:lnTo>
                  <a:lnTo>
                    <a:pt x="228" y="6"/>
                  </a:lnTo>
                  <a:lnTo>
                    <a:pt x="174" y="0"/>
                  </a:lnTo>
                  <a:lnTo>
                    <a:pt x="126" y="6"/>
                  </a:lnTo>
                  <a:lnTo>
                    <a:pt x="96" y="18"/>
                  </a:lnTo>
                  <a:lnTo>
                    <a:pt x="72" y="42"/>
                  </a:lnTo>
                  <a:lnTo>
                    <a:pt x="60" y="48"/>
                  </a:lnTo>
                  <a:lnTo>
                    <a:pt x="42" y="60"/>
                  </a:lnTo>
                  <a:lnTo>
                    <a:pt x="24" y="66"/>
                  </a:lnTo>
                  <a:lnTo>
                    <a:pt x="12" y="72"/>
                  </a:lnTo>
                  <a:lnTo>
                    <a:pt x="6" y="78"/>
                  </a:lnTo>
                  <a:lnTo>
                    <a:pt x="0" y="78"/>
                  </a:lnTo>
                  <a:lnTo>
                    <a:pt x="72" y="72"/>
                  </a:lnTo>
                  <a:lnTo>
                    <a:pt x="72" y="60"/>
                  </a:lnTo>
                  <a:lnTo>
                    <a:pt x="150" y="54"/>
                  </a:lnTo>
                  <a:lnTo>
                    <a:pt x="174" y="42"/>
                  </a:lnTo>
                  <a:lnTo>
                    <a:pt x="198" y="42"/>
                  </a:lnTo>
                  <a:lnTo>
                    <a:pt x="222" y="54"/>
                  </a:lnTo>
                  <a:lnTo>
                    <a:pt x="222" y="60"/>
                  </a:lnTo>
                  <a:lnTo>
                    <a:pt x="216" y="60"/>
                  </a:lnTo>
                  <a:lnTo>
                    <a:pt x="210" y="66"/>
                  </a:lnTo>
                  <a:lnTo>
                    <a:pt x="198" y="66"/>
                  </a:lnTo>
                  <a:lnTo>
                    <a:pt x="192" y="72"/>
                  </a:lnTo>
                  <a:lnTo>
                    <a:pt x="186" y="72"/>
                  </a:lnTo>
                  <a:lnTo>
                    <a:pt x="204" y="78"/>
                  </a:lnTo>
                  <a:lnTo>
                    <a:pt x="210" y="78"/>
                  </a:lnTo>
                  <a:lnTo>
                    <a:pt x="216" y="84"/>
                  </a:lnTo>
                  <a:lnTo>
                    <a:pt x="228" y="90"/>
                  </a:lnTo>
                  <a:lnTo>
                    <a:pt x="246" y="96"/>
                  </a:lnTo>
                  <a:lnTo>
                    <a:pt x="258" y="102"/>
                  </a:lnTo>
                  <a:lnTo>
                    <a:pt x="276" y="102"/>
                  </a:lnTo>
                  <a:lnTo>
                    <a:pt x="282" y="96"/>
                  </a:lnTo>
                  <a:lnTo>
                    <a:pt x="282" y="90"/>
                  </a:lnTo>
                  <a:lnTo>
                    <a:pt x="294" y="96"/>
                  </a:lnTo>
                  <a:lnTo>
                    <a:pt x="300" y="102"/>
                  </a:lnTo>
                  <a:lnTo>
                    <a:pt x="318" y="114"/>
                  </a:lnTo>
                  <a:lnTo>
                    <a:pt x="342" y="126"/>
                  </a:lnTo>
                  <a:lnTo>
                    <a:pt x="372" y="126"/>
                  </a:lnTo>
                  <a:lnTo>
                    <a:pt x="390" y="120"/>
                  </a:lnTo>
                  <a:lnTo>
                    <a:pt x="402" y="120"/>
                  </a:lnTo>
                  <a:lnTo>
                    <a:pt x="390" y="144"/>
                  </a:lnTo>
                  <a:lnTo>
                    <a:pt x="450" y="168"/>
                  </a:lnTo>
                  <a:lnTo>
                    <a:pt x="474" y="204"/>
                  </a:lnTo>
                  <a:lnTo>
                    <a:pt x="480" y="210"/>
                  </a:lnTo>
                  <a:lnTo>
                    <a:pt x="492" y="216"/>
                  </a:lnTo>
                  <a:lnTo>
                    <a:pt x="498" y="222"/>
                  </a:lnTo>
                  <a:lnTo>
                    <a:pt x="498" y="228"/>
                  </a:lnTo>
                  <a:lnTo>
                    <a:pt x="474" y="252"/>
                  </a:lnTo>
                  <a:lnTo>
                    <a:pt x="474" y="258"/>
                  </a:lnTo>
                  <a:lnTo>
                    <a:pt x="480" y="264"/>
                  </a:lnTo>
                  <a:lnTo>
                    <a:pt x="492" y="258"/>
                  </a:lnTo>
                  <a:lnTo>
                    <a:pt x="504" y="258"/>
                  </a:lnTo>
                  <a:lnTo>
                    <a:pt x="528" y="246"/>
                  </a:lnTo>
                  <a:lnTo>
                    <a:pt x="558" y="246"/>
                  </a:lnTo>
                  <a:lnTo>
                    <a:pt x="558" y="252"/>
                  </a:lnTo>
                  <a:lnTo>
                    <a:pt x="552" y="252"/>
                  </a:lnTo>
                  <a:lnTo>
                    <a:pt x="546" y="258"/>
                  </a:lnTo>
                  <a:lnTo>
                    <a:pt x="546" y="264"/>
                  </a:lnTo>
                  <a:lnTo>
                    <a:pt x="558" y="264"/>
                  </a:lnTo>
                  <a:lnTo>
                    <a:pt x="564" y="270"/>
                  </a:lnTo>
                  <a:lnTo>
                    <a:pt x="612" y="270"/>
                  </a:lnTo>
                  <a:lnTo>
                    <a:pt x="636" y="264"/>
                  </a:lnTo>
                  <a:lnTo>
                    <a:pt x="684" y="258"/>
                  </a:lnTo>
                  <a:lnTo>
                    <a:pt x="720" y="252"/>
                  </a:lnTo>
                  <a:lnTo>
                    <a:pt x="738" y="246"/>
                  </a:lnTo>
                  <a:lnTo>
                    <a:pt x="738" y="240"/>
                  </a:lnTo>
                  <a:lnTo>
                    <a:pt x="732" y="234"/>
                  </a:lnTo>
                  <a:lnTo>
                    <a:pt x="720" y="228"/>
                  </a:lnTo>
                  <a:lnTo>
                    <a:pt x="708" y="228"/>
                  </a:lnTo>
                  <a:close/>
                  <a:moveTo>
                    <a:pt x="114" y="126"/>
                  </a:moveTo>
                  <a:lnTo>
                    <a:pt x="114" y="132"/>
                  </a:lnTo>
                  <a:lnTo>
                    <a:pt x="120" y="138"/>
                  </a:lnTo>
                  <a:lnTo>
                    <a:pt x="132" y="144"/>
                  </a:lnTo>
                  <a:lnTo>
                    <a:pt x="144" y="138"/>
                  </a:lnTo>
                  <a:lnTo>
                    <a:pt x="150" y="138"/>
                  </a:lnTo>
                  <a:lnTo>
                    <a:pt x="156" y="126"/>
                  </a:lnTo>
                  <a:lnTo>
                    <a:pt x="156" y="120"/>
                  </a:lnTo>
                  <a:lnTo>
                    <a:pt x="150" y="114"/>
                  </a:lnTo>
                  <a:lnTo>
                    <a:pt x="138" y="114"/>
                  </a:lnTo>
                  <a:lnTo>
                    <a:pt x="126" y="120"/>
                  </a:lnTo>
                  <a:lnTo>
                    <a:pt x="120" y="120"/>
                  </a:lnTo>
                  <a:lnTo>
                    <a:pt x="114" y="126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lumMod val="50000"/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58" name="Côte d'Ivoire" descr="© INSCALE GmbH, 05.05.2010&#10;http://www.presentationload.com/">
              <a:extLst>
                <a:ext uri="{FF2B5EF4-FFF2-40B4-BE49-F238E27FC236}">
                  <a16:creationId xmlns:a16="http://schemas.microsoft.com/office/drawing/2014/main" id="{7C8C98B0-BBF3-4E20-BF88-0AA166B3F01B}"/>
                </a:ext>
              </a:extLst>
            </p:cNvPr>
            <p:cNvSpPr>
              <a:spLocks/>
            </p:cNvSpPr>
            <p:nvPr/>
          </p:nvSpPr>
          <p:spPr bwMode="gray">
            <a:xfrm>
              <a:off x="5275432" y="4133560"/>
              <a:ext cx="193683" cy="231699"/>
            </a:xfrm>
            <a:custGeom>
              <a:avLst/>
              <a:gdLst>
                <a:gd name="T0" fmla="*/ 2147483647 w 438"/>
                <a:gd name="T1" fmla="*/ 2147483647 h 516"/>
                <a:gd name="T2" fmla="*/ 2147483647 w 438"/>
                <a:gd name="T3" fmla="*/ 2147483647 h 516"/>
                <a:gd name="T4" fmla="*/ 2147483647 w 438"/>
                <a:gd name="T5" fmla="*/ 2147483647 h 516"/>
                <a:gd name="T6" fmla="*/ 2147483647 w 438"/>
                <a:gd name="T7" fmla="*/ 2147483647 h 516"/>
                <a:gd name="T8" fmla="*/ 2147483647 w 438"/>
                <a:gd name="T9" fmla="*/ 2147483647 h 516"/>
                <a:gd name="T10" fmla="*/ 2147483647 w 438"/>
                <a:gd name="T11" fmla="*/ 2147483647 h 516"/>
                <a:gd name="T12" fmla="*/ 2147483647 w 438"/>
                <a:gd name="T13" fmla="*/ 2147483647 h 516"/>
                <a:gd name="T14" fmla="*/ 2147483647 w 438"/>
                <a:gd name="T15" fmla="*/ 2147483647 h 516"/>
                <a:gd name="T16" fmla="*/ 2147483647 w 438"/>
                <a:gd name="T17" fmla="*/ 2147483647 h 516"/>
                <a:gd name="T18" fmla="*/ 2147483647 w 438"/>
                <a:gd name="T19" fmla="*/ 2147483647 h 516"/>
                <a:gd name="T20" fmla="*/ 2147483647 w 438"/>
                <a:gd name="T21" fmla="*/ 2147483647 h 516"/>
                <a:gd name="T22" fmla="*/ 2147483647 w 438"/>
                <a:gd name="T23" fmla="*/ 2147483647 h 516"/>
                <a:gd name="T24" fmla="*/ 2147483647 w 438"/>
                <a:gd name="T25" fmla="*/ 2147483647 h 516"/>
                <a:gd name="T26" fmla="*/ 2147483647 w 438"/>
                <a:gd name="T27" fmla="*/ 2147483647 h 516"/>
                <a:gd name="T28" fmla="*/ 2147483647 w 438"/>
                <a:gd name="T29" fmla="*/ 2147483647 h 516"/>
                <a:gd name="T30" fmla="*/ 2147483647 w 438"/>
                <a:gd name="T31" fmla="*/ 2147483647 h 516"/>
                <a:gd name="T32" fmla="*/ 2147483647 w 438"/>
                <a:gd name="T33" fmla="*/ 0 h 516"/>
                <a:gd name="T34" fmla="*/ 2147483647 w 438"/>
                <a:gd name="T35" fmla="*/ 2147483647 h 516"/>
                <a:gd name="T36" fmla="*/ 2147483647 w 438"/>
                <a:gd name="T37" fmla="*/ 2147483647 h 516"/>
                <a:gd name="T38" fmla="*/ 2147483647 w 438"/>
                <a:gd name="T39" fmla="*/ 2147483647 h 516"/>
                <a:gd name="T40" fmla="*/ 2147483647 w 438"/>
                <a:gd name="T41" fmla="*/ 2147483647 h 516"/>
                <a:gd name="T42" fmla="*/ 2147483647 w 438"/>
                <a:gd name="T43" fmla="*/ 2147483647 h 516"/>
                <a:gd name="T44" fmla="*/ 2147483647 w 438"/>
                <a:gd name="T45" fmla="*/ 2147483647 h 516"/>
                <a:gd name="T46" fmla="*/ 2147483647 w 438"/>
                <a:gd name="T47" fmla="*/ 2147483647 h 516"/>
                <a:gd name="T48" fmla="*/ 2147483647 w 438"/>
                <a:gd name="T49" fmla="*/ 2147483647 h 516"/>
                <a:gd name="T50" fmla="*/ 2147483647 w 438"/>
                <a:gd name="T51" fmla="*/ 2147483647 h 516"/>
                <a:gd name="T52" fmla="*/ 2147483647 w 438"/>
                <a:gd name="T53" fmla="*/ 2147483647 h 516"/>
                <a:gd name="T54" fmla="*/ 2147483647 w 438"/>
                <a:gd name="T55" fmla="*/ 2147483647 h 516"/>
                <a:gd name="T56" fmla="*/ 2147483647 w 438"/>
                <a:gd name="T57" fmla="*/ 2147483647 h 516"/>
                <a:gd name="T58" fmla="*/ 2147483647 w 438"/>
                <a:gd name="T59" fmla="*/ 2147483647 h 516"/>
                <a:gd name="T60" fmla="*/ 2147483647 w 438"/>
                <a:gd name="T61" fmla="*/ 2147483647 h 516"/>
                <a:gd name="T62" fmla="*/ 2147483647 w 438"/>
                <a:gd name="T63" fmla="*/ 2147483647 h 516"/>
                <a:gd name="T64" fmla="*/ 2147483647 w 438"/>
                <a:gd name="T65" fmla="*/ 2147483647 h 516"/>
                <a:gd name="T66" fmla="*/ 2147483647 w 438"/>
                <a:gd name="T67" fmla="*/ 2147483647 h 516"/>
                <a:gd name="T68" fmla="*/ 2147483647 w 438"/>
                <a:gd name="T69" fmla="*/ 2147483647 h 516"/>
                <a:gd name="T70" fmla="*/ 2147483647 w 438"/>
                <a:gd name="T71" fmla="*/ 2147483647 h 516"/>
                <a:gd name="T72" fmla="*/ 2147483647 w 438"/>
                <a:gd name="T73" fmla="*/ 2147483647 h 516"/>
                <a:gd name="T74" fmla="*/ 2147483647 w 438"/>
                <a:gd name="T75" fmla="*/ 2147483647 h 516"/>
                <a:gd name="T76" fmla="*/ 2147483647 w 438"/>
                <a:gd name="T77" fmla="*/ 2147483647 h 516"/>
                <a:gd name="T78" fmla="*/ 2147483647 w 438"/>
                <a:gd name="T79" fmla="*/ 2147483647 h 516"/>
                <a:gd name="T80" fmla="*/ 2147483647 w 438"/>
                <a:gd name="T81" fmla="*/ 2147483647 h 516"/>
                <a:gd name="T82" fmla="*/ 2147483647 w 438"/>
                <a:gd name="T83" fmla="*/ 2147483647 h 516"/>
                <a:gd name="T84" fmla="*/ 2147483647 w 438"/>
                <a:gd name="T85" fmla="*/ 2147483647 h 516"/>
                <a:gd name="T86" fmla="*/ 2147483647 w 438"/>
                <a:gd name="T87" fmla="*/ 2147483647 h 516"/>
                <a:gd name="T88" fmla="*/ 2147483647 w 438"/>
                <a:gd name="T89" fmla="*/ 2147483647 h 51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438"/>
                <a:gd name="T136" fmla="*/ 0 h 516"/>
                <a:gd name="T137" fmla="*/ 438 w 438"/>
                <a:gd name="T138" fmla="*/ 516 h 51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438" h="516">
                  <a:moveTo>
                    <a:pt x="402" y="408"/>
                  </a:moveTo>
                  <a:lnTo>
                    <a:pt x="402" y="402"/>
                  </a:lnTo>
                  <a:lnTo>
                    <a:pt x="396" y="396"/>
                  </a:lnTo>
                  <a:lnTo>
                    <a:pt x="390" y="384"/>
                  </a:lnTo>
                  <a:lnTo>
                    <a:pt x="390" y="372"/>
                  </a:lnTo>
                  <a:lnTo>
                    <a:pt x="384" y="354"/>
                  </a:lnTo>
                  <a:lnTo>
                    <a:pt x="378" y="342"/>
                  </a:lnTo>
                  <a:lnTo>
                    <a:pt x="378" y="318"/>
                  </a:lnTo>
                  <a:lnTo>
                    <a:pt x="384" y="312"/>
                  </a:lnTo>
                  <a:lnTo>
                    <a:pt x="390" y="300"/>
                  </a:lnTo>
                  <a:lnTo>
                    <a:pt x="408" y="282"/>
                  </a:lnTo>
                  <a:lnTo>
                    <a:pt x="408" y="270"/>
                  </a:lnTo>
                  <a:lnTo>
                    <a:pt x="414" y="258"/>
                  </a:lnTo>
                  <a:lnTo>
                    <a:pt x="414" y="240"/>
                  </a:lnTo>
                  <a:lnTo>
                    <a:pt x="420" y="228"/>
                  </a:lnTo>
                  <a:lnTo>
                    <a:pt x="426" y="222"/>
                  </a:lnTo>
                  <a:lnTo>
                    <a:pt x="438" y="198"/>
                  </a:lnTo>
                  <a:lnTo>
                    <a:pt x="438" y="186"/>
                  </a:lnTo>
                  <a:lnTo>
                    <a:pt x="432" y="174"/>
                  </a:lnTo>
                  <a:lnTo>
                    <a:pt x="432" y="162"/>
                  </a:lnTo>
                  <a:lnTo>
                    <a:pt x="426" y="150"/>
                  </a:lnTo>
                  <a:lnTo>
                    <a:pt x="426" y="138"/>
                  </a:lnTo>
                  <a:lnTo>
                    <a:pt x="420" y="132"/>
                  </a:lnTo>
                  <a:lnTo>
                    <a:pt x="420" y="126"/>
                  </a:lnTo>
                  <a:lnTo>
                    <a:pt x="432" y="126"/>
                  </a:lnTo>
                  <a:lnTo>
                    <a:pt x="426" y="96"/>
                  </a:lnTo>
                  <a:lnTo>
                    <a:pt x="408" y="102"/>
                  </a:lnTo>
                  <a:lnTo>
                    <a:pt x="408" y="90"/>
                  </a:lnTo>
                  <a:lnTo>
                    <a:pt x="390" y="72"/>
                  </a:lnTo>
                  <a:lnTo>
                    <a:pt x="372" y="66"/>
                  </a:lnTo>
                  <a:lnTo>
                    <a:pt x="342" y="66"/>
                  </a:lnTo>
                  <a:lnTo>
                    <a:pt x="318" y="78"/>
                  </a:lnTo>
                  <a:lnTo>
                    <a:pt x="318" y="84"/>
                  </a:lnTo>
                  <a:lnTo>
                    <a:pt x="312" y="90"/>
                  </a:lnTo>
                  <a:lnTo>
                    <a:pt x="300" y="90"/>
                  </a:lnTo>
                  <a:lnTo>
                    <a:pt x="294" y="84"/>
                  </a:lnTo>
                  <a:lnTo>
                    <a:pt x="282" y="84"/>
                  </a:lnTo>
                  <a:lnTo>
                    <a:pt x="276" y="78"/>
                  </a:lnTo>
                  <a:lnTo>
                    <a:pt x="264" y="72"/>
                  </a:lnTo>
                  <a:lnTo>
                    <a:pt x="258" y="60"/>
                  </a:lnTo>
                  <a:lnTo>
                    <a:pt x="258" y="48"/>
                  </a:lnTo>
                  <a:lnTo>
                    <a:pt x="252" y="42"/>
                  </a:lnTo>
                  <a:lnTo>
                    <a:pt x="252" y="36"/>
                  </a:lnTo>
                  <a:lnTo>
                    <a:pt x="228" y="42"/>
                  </a:lnTo>
                  <a:lnTo>
                    <a:pt x="228" y="18"/>
                  </a:lnTo>
                  <a:lnTo>
                    <a:pt x="216" y="18"/>
                  </a:lnTo>
                  <a:lnTo>
                    <a:pt x="210" y="24"/>
                  </a:lnTo>
                  <a:lnTo>
                    <a:pt x="204" y="36"/>
                  </a:lnTo>
                  <a:lnTo>
                    <a:pt x="198" y="42"/>
                  </a:lnTo>
                  <a:lnTo>
                    <a:pt x="174" y="36"/>
                  </a:lnTo>
                  <a:lnTo>
                    <a:pt x="174" y="0"/>
                  </a:lnTo>
                  <a:lnTo>
                    <a:pt x="162" y="24"/>
                  </a:lnTo>
                  <a:lnTo>
                    <a:pt x="150" y="6"/>
                  </a:lnTo>
                  <a:lnTo>
                    <a:pt x="144" y="30"/>
                  </a:lnTo>
                  <a:lnTo>
                    <a:pt x="126" y="30"/>
                  </a:lnTo>
                  <a:lnTo>
                    <a:pt x="120" y="48"/>
                  </a:lnTo>
                  <a:lnTo>
                    <a:pt x="102" y="30"/>
                  </a:lnTo>
                  <a:lnTo>
                    <a:pt x="84" y="24"/>
                  </a:lnTo>
                  <a:lnTo>
                    <a:pt x="72" y="24"/>
                  </a:lnTo>
                  <a:lnTo>
                    <a:pt x="66" y="30"/>
                  </a:lnTo>
                  <a:lnTo>
                    <a:pt x="66" y="48"/>
                  </a:lnTo>
                  <a:lnTo>
                    <a:pt x="54" y="42"/>
                  </a:lnTo>
                  <a:lnTo>
                    <a:pt x="36" y="66"/>
                  </a:lnTo>
                  <a:lnTo>
                    <a:pt x="42" y="102"/>
                  </a:lnTo>
                  <a:lnTo>
                    <a:pt x="60" y="108"/>
                  </a:lnTo>
                  <a:lnTo>
                    <a:pt x="48" y="126"/>
                  </a:lnTo>
                  <a:lnTo>
                    <a:pt x="66" y="132"/>
                  </a:lnTo>
                  <a:lnTo>
                    <a:pt x="60" y="138"/>
                  </a:lnTo>
                  <a:lnTo>
                    <a:pt x="54" y="150"/>
                  </a:lnTo>
                  <a:lnTo>
                    <a:pt x="54" y="162"/>
                  </a:lnTo>
                  <a:lnTo>
                    <a:pt x="60" y="162"/>
                  </a:lnTo>
                  <a:lnTo>
                    <a:pt x="72" y="168"/>
                  </a:lnTo>
                  <a:lnTo>
                    <a:pt x="78" y="168"/>
                  </a:lnTo>
                  <a:lnTo>
                    <a:pt x="78" y="180"/>
                  </a:lnTo>
                  <a:lnTo>
                    <a:pt x="72" y="186"/>
                  </a:lnTo>
                  <a:lnTo>
                    <a:pt x="72" y="192"/>
                  </a:lnTo>
                  <a:lnTo>
                    <a:pt x="66" y="186"/>
                  </a:lnTo>
                  <a:lnTo>
                    <a:pt x="54" y="186"/>
                  </a:lnTo>
                  <a:lnTo>
                    <a:pt x="48" y="180"/>
                  </a:lnTo>
                  <a:lnTo>
                    <a:pt x="30" y="180"/>
                  </a:lnTo>
                  <a:lnTo>
                    <a:pt x="30" y="192"/>
                  </a:lnTo>
                  <a:lnTo>
                    <a:pt x="36" y="204"/>
                  </a:lnTo>
                  <a:lnTo>
                    <a:pt x="48" y="210"/>
                  </a:lnTo>
                  <a:lnTo>
                    <a:pt x="54" y="222"/>
                  </a:lnTo>
                  <a:lnTo>
                    <a:pt x="36" y="222"/>
                  </a:lnTo>
                  <a:lnTo>
                    <a:pt x="36" y="228"/>
                  </a:lnTo>
                  <a:lnTo>
                    <a:pt x="42" y="234"/>
                  </a:lnTo>
                  <a:lnTo>
                    <a:pt x="42" y="252"/>
                  </a:lnTo>
                  <a:lnTo>
                    <a:pt x="36" y="258"/>
                  </a:lnTo>
                  <a:lnTo>
                    <a:pt x="30" y="258"/>
                  </a:lnTo>
                  <a:lnTo>
                    <a:pt x="18" y="252"/>
                  </a:lnTo>
                  <a:lnTo>
                    <a:pt x="12" y="246"/>
                  </a:lnTo>
                  <a:lnTo>
                    <a:pt x="6" y="246"/>
                  </a:lnTo>
                  <a:lnTo>
                    <a:pt x="24" y="282"/>
                  </a:lnTo>
                  <a:lnTo>
                    <a:pt x="24" y="306"/>
                  </a:lnTo>
                  <a:lnTo>
                    <a:pt x="18" y="324"/>
                  </a:lnTo>
                  <a:lnTo>
                    <a:pt x="6" y="330"/>
                  </a:lnTo>
                  <a:lnTo>
                    <a:pt x="0" y="342"/>
                  </a:lnTo>
                  <a:lnTo>
                    <a:pt x="6" y="348"/>
                  </a:lnTo>
                  <a:lnTo>
                    <a:pt x="24" y="348"/>
                  </a:lnTo>
                  <a:lnTo>
                    <a:pt x="24" y="360"/>
                  </a:lnTo>
                  <a:lnTo>
                    <a:pt x="60" y="354"/>
                  </a:lnTo>
                  <a:lnTo>
                    <a:pt x="60" y="384"/>
                  </a:lnTo>
                  <a:lnTo>
                    <a:pt x="90" y="414"/>
                  </a:lnTo>
                  <a:lnTo>
                    <a:pt x="90" y="438"/>
                  </a:lnTo>
                  <a:lnTo>
                    <a:pt x="84" y="450"/>
                  </a:lnTo>
                  <a:lnTo>
                    <a:pt x="84" y="462"/>
                  </a:lnTo>
                  <a:lnTo>
                    <a:pt x="78" y="468"/>
                  </a:lnTo>
                  <a:lnTo>
                    <a:pt x="78" y="516"/>
                  </a:lnTo>
                  <a:lnTo>
                    <a:pt x="90" y="516"/>
                  </a:lnTo>
                  <a:lnTo>
                    <a:pt x="96" y="510"/>
                  </a:lnTo>
                  <a:lnTo>
                    <a:pt x="102" y="498"/>
                  </a:lnTo>
                  <a:lnTo>
                    <a:pt x="114" y="498"/>
                  </a:lnTo>
                  <a:lnTo>
                    <a:pt x="126" y="486"/>
                  </a:lnTo>
                  <a:lnTo>
                    <a:pt x="138" y="480"/>
                  </a:lnTo>
                  <a:lnTo>
                    <a:pt x="198" y="456"/>
                  </a:lnTo>
                  <a:lnTo>
                    <a:pt x="228" y="450"/>
                  </a:lnTo>
                  <a:lnTo>
                    <a:pt x="264" y="450"/>
                  </a:lnTo>
                  <a:lnTo>
                    <a:pt x="270" y="444"/>
                  </a:lnTo>
                  <a:lnTo>
                    <a:pt x="282" y="444"/>
                  </a:lnTo>
                  <a:lnTo>
                    <a:pt x="294" y="438"/>
                  </a:lnTo>
                  <a:lnTo>
                    <a:pt x="330" y="438"/>
                  </a:lnTo>
                  <a:lnTo>
                    <a:pt x="336" y="444"/>
                  </a:lnTo>
                  <a:lnTo>
                    <a:pt x="342" y="444"/>
                  </a:lnTo>
                  <a:lnTo>
                    <a:pt x="348" y="450"/>
                  </a:lnTo>
                  <a:lnTo>
                    <a:pt x="366" y="450"/>
                  </a:lnTo>
                  <a:lnTo>
                    <a:pt x="378" y="438"/>
                  </a:lnTo>
                  <a:lnTo>
                    <a:pt x="384" y="438"/>
                  </a:lnTo>
                  <a:lnTo>
                    <a:pt x="384" y="444"/>
                  </a:lnTo>
                  <a:lnTo>
                    <a:pt x="396" y="456"/>
                  </a:lnTo>
                  <a:lnTo>
                    <a:pt x="408" y="462"/>
                  </a:lnTo>
                  <a:lnTo>
                    <a:pt x="420" y="462"/>
                  </a:lnTo>
                  <a:lnTo>
                    <a:pt x="426" y="468"/>
                  </a:lnTo>
                  <a:lnTo>
                    <a:pt x="426" y="414"/>
                  </a:lnTo>
                  <a:lnTo>
                    <a:pt x="402" y="40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59" name="Congo" descr="© INSCALE GmbH, 05.05.2010&#10;http://www.presentationload.com/">
              <a:extLst>
                <a:ext uri="{FF2B5EF4-FFF2-40B4-BE49-F238E27FC236}">
                  <a16:creationId xmlns:a16="http://schemas.microsoft.com/office/drawing/2014/main" id="{1AEF3E40-DF83-4976-A8E6-A69274F9F584}"/>
                </a:ext>
              </a:extLst>
            </p:cNvPr>
            <p:cNvSpPr>
              <a:spLocks/>
            </p:cNvSpPr>
            <p:nvPr/>
          </p:nvSpPr>
          <p:spPr bwMode="gray">
            <a:xfrm>
              <a:off x="5935861" y="4325585"/>
              <a:ext cx="596926" cy="682400"/>
            </a:xfrm>
            <a:custGeom>
              <a:avLst/>
              <a:gdLst>
                <a:gd name="T0" fmla="*/ 2147483647 w 1350"/>
                <a:gd name="T1" fmla="*/ 2147483647 h 1518"/>
                <a:gd name="T2" fmla="*/ 2147483647 w 1350"/>
                <a:gd name="T3" fmla="*/ 2147483647 h 1518"/>
                <a:gd name="T4" fmla="*/ 2147483647 w 1350"/>
                <a:gd name="T5" fmla="*/ 2147483647 h 1518"/>
                <a:gd name="T6" fmla="*/ 2147483647 w 1350"/>
                <a:gd name="T7" fmla="*/ 2147483647 h 1518"/>
                <a:gd name="T8" fmla="*/ 2147483647 w 1350"/>
                <a:gd name="T9" fmla="*/ 2147483647 h 1518"/>
                <a:gd name="T10" fmla="*/ 2147483647 w 1350"/>
                <a:gd name="T11" fmla="*/ 2147483647 h 1518"/>
                <a:gd name="T12" fmla="*/ 2147483647 w 1350"/>
                <a:gd name="T13" fmla="*/ 2147483647 h 1518"/>
                <a:gd name="T14" fmla="*/ 2147483647 w 1350"/>
                <a:gd name="T15" fmla="*/ 2147483647 h 1518"/>
                <a:gd name="T16" fmla="*/ 2147483647 w 1350"/>
                <a:gd name="T17" fmla="*/ 2147483647 h 1518"/>
                <a:gd name="T18" fmla="*/ 2147483647 w 1350"/>
                <a:gd name="T19" fmla="*/ 2147483647 h 1518"/>
                <a:gd name="T20" fmla="*/ 2147483647 w 1350"/>
                <a:gd name="T21" fmla="*/ 2147483647 h 1518"/>
                <a:gd name="T22" fmla="*/ 2147483647 w 1350"/>
                <a:gd name="T23" fmla="*/ 2147483647 h 1518"/>
                <a:gd name="T24" fmla="*/ 2147483647 w 1350"/>
                <a:gd name="T25" fmla="*/ 2147483647 h 1518"/>
                <a:gd name="T26" fmla="*/ 2147483647 w 1350"/>
                <a:gd name="T27" fmla="*/ 2147483647 h 1518"/>
                <a:gd name="T28" fmla="*/ 2147483647 w 1350"/>
                <a:gd name="T29" fmla="*/ 2147483647 h 1518"/>
                <a:gd name="T30" fmla="*/ 2147483647 w 1350"/>
                <a:gd name="T31" fmla="*/ 2147483647 h 1518"/>
                <a:gd name="T32" fmla="*/ 2147483647 w 1350"/>
                <a:gd name="T33" fmla="*/ 2147483647 h 1518"/>
                <a:gd name="T34" fmla="*/ 2147483647 w 1350"/>
                <a:gd name="T35" fmla="*/ 2147483647 h 1518"/>
                <a:gd name="T36" fmla="*/ 2147483647 w 1350"/>
                <a:gd name="T37" fmla="*/ 2147483647 h 1518"/>
                <a:gd name="T38" fmla="*/ 2147483647 w 1350"/>
                <a:gd name="T39" fmla="*/ 2147483647 h 1518"/>
                <a:gd name="T40" fmla="*/ 2147483647 w 1350"/>
                <a:gd name="T41" fmla="*/ 2147483647 h 1518"/>
                <a:gd name="T42" fmla="*/ 2147483647 w 1350"/>
                <a:gd name="T43" fmla="*/ 2147483647 h 1518"/>
                <a:gd name="T44" fmla="*/ 2147483647 w 1350"/>
                <a:gd name="T45" fmla="*/ 2147483647 h 1518"/>
                <a:gd name="T46" fmla="*/ 2147483647 w 1350"/>
                <a:gd name="T47" fmla="*/ 2147483647 h 1518"/>
                <a:gd name="T48" fmla="*/ 2147483647 w 1350"/>
                <a:gd name="T49" fmla="*/ 2147483647 h 1518"/>
                <a:gd name="T50" fmla="*/ 2147483647 w 1350"/>
                <a:gd name="T51" fmla="*/ 2147483647 h 1518"/>
                <a:gd name="T52" fmla="*/ 2147483647 w 1350"/>
                <a:gd name="T53" fmla="*/ 2147483647 h 1518"/>
                <a:gd name="T54" fmla="*/ 2147483647 w 1350"/>
                <a:gd name="T55" fmla="*/ 2147483647 h 1518"/>
                <a:gd name="T56" fmla="*/ 2147483647 w 1350"/>
                <a:gd name="T57" fmla="*/ 2147483647 h 1518"/>
                <a:gd name="T58" fmla="*/ 2147483647 w 1350"/>
                <a:gd name="T59" fmla="*/ 2147483647 h 1518"/>
                <a:gd name="T60" fmla="*/ 2147483647 w 1350"/>
                <a:gd name="T61" fmla="*/ 2147483647 h 1518"/>
                <a:gd name="T62" fmla="*/ 2147483647 w 1350"/>
                <a:gd name="T63" fmla="*/ 2147483647 h 1518"/>
                <a:gd name="T64" fmla="*/ 2147483647 w 1350"/>
                <a:gd name="T65" fmla="*/ 2147483647 h 1518"/>
                <a:gd name="T66" fmla="*/ 2147483647 w 1350"/>
                <a:gd name="T67" fmla="*/ 2147483647 h 1518"/>
                <a:gd name="T68" fmla="*/ 2147483647 w 1350"/>
                <a:gd name="T69" fmla="*/ 2147483647 h 1518"/>
                <a:gd name="T70" fmla="*/ 2147483647 w 1350"/>
                <a:gd name="T71" fmla="*/ 2147483647 h 1518"/>
                <a:gd name="T72" fmla="*/ 2147483647 w 1350"/>
                <a:gd name="T73" fmla="*/ 2147483647 h 1518"/>
                <a:gd name="T74" fmla="*/ 2147483647 w 1350"/>
                <a:gd name="T75" fmla="*/ 2147483647 h 1518"/>
                <a:gd name="T76" fmla="*/ 2147483647 w 1350"/>
                <a:gd name="T77" fmla="*/ 2147483647 h 1518"/>
                <a:gd name="T78" fmla="*/ 2147483647 w 1350"/>
                <a:gd name="T79" fmla="*/ 2147483647 h 1518"/>
                <a:gd name="T80" fmla="*/ 2147483647 w 1350"/>
                <a:gd name="T81" fmla="*/ 2147483647 h 1518"/>
                <a:gd name="T82" fmla="*/ 2147483647 w 1350"/>
                <a:gd name="T83" fmla="*/ 2147483647 h 1518"/>
                <a:gd name="T84" fmla="*/ 2147483647 w 1350"/>
                <a:gd name="T85" fmla="*/ 2147483647 h 1518"/>
                <a:gd name="T86" fmla="*/ 2147483647 w 1350"/>
                <a:gd name="T87" fmla="*/ 2147483647 h 1518"/>
                <a:gd name="T88" fmla="*/ 2147483647 w 1350"/>
                <a:gd name="T89" fmla="*/ 2147483647 h 1518"/>
                <a:gd name="T90" fmla="*/ 2147483647 w 1350"/>
                <a:gd name="T91" fmla="*/ 2147483647 h 1518"/>
                <a:gd name="T92" fmla="*/ 2147483647 w 1350"/>
                <a:gd name="T93" fmla="*/ 2147483647 h 1518"/>
                <a:gd name="T94" fmla="*/ 2147483647 w 1350"/>
                <a:gd name="T95" fmla="*/ 2147483647 h 1518"/>
                <a:gd name="T96" fmla="*/ 2147483647 w 1350"/>
                <a:gd name="T97" fmla="*/ 2147483647 h 1518"/>
                <a:gd name="T98" fmla="*/ 2147483647 w 1350"/>
                <a:gd name="T99" fmla="*/ 2147483647 h 1518"/>
                <a:gd name="T100" fmla="*/ 2147483647 w 1350"/>
                <a:gd name="T101" fmla="*/ 2147483647 h 1518"/>
                <a:gd name="T102" fmla="*/ 2147483647 w 1350"/>
                <a:gd name="T103" fmla="*/ 2147483647 h 1518"/>
                <a:gd name="T104" fmla="*/ 2147483647 w 1350"/>
                <a:gd name="T105" fmla="*/ 2147483647 h 1518"/>
                <a:gd name="T106" fmla="*/ 2147483647 w 1350"/>
                <a:gd name="T107" fmla="*/ 2147483647 h 1518"/>
                <a:gd name="T108" fmla="*/ 2147483647 w 1350"/>
                <a:gd name="T109" fmla="*/ 2147483647 h 1518"/>
                <a:gd name="T110" fmla="*/ 2147483647 w 1350"/>
                <a:gd name="T111" fmla="*/ 2147483647 h 1518"/>
                <a:gd name="T112" fmla="*/ 2147483647 w 1350"/>
                <a:gd name="T113" fmla="*/ 2147483647 h 1518"/>
                <a:gd name="T114" fmla="*/ 2147483647 w 1350"/>
                <a:gd name="T115" fmla="*/ 2147483647 h 1518"/>
                <a:gd name="T116" fmla="*/ 2147483647 w 1350"/>
                <a:gd name="T117" fmla="*/ 2147483647 h 1518"/>
                <a:gd name="T118" fmla="*/ 2147483647 w 1350"/>
                <a:gd name="T119" fmla="*/ 2147483647 h 1518"/>
                <a:gd name="T120" fmla="*/ 2147483647 w 1350"/>
                <a:gd name="T121" fmla="*/ 2147483647 h 1518"/>
                <a:gd name="T122" fmla="*/ 2147483647 w 1350"/>
                <a:gd name="T123" fmla="*/ 2147483647 h 1518"/>
                <a:gd name="T124" fmla="*/ 2147483647 w 1350"/>
                <a:gd name="T125" fmla="*/ 2147483647 h 1518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350"/>
                <a:gd name="T190" fmla="*/ 0 h 1518"/>
                <a:gd name="T191" fmla="*/ 1350 w 1350"/>
                <a:gd name="T192" fmla="*/ 1518 h 1518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350" h="1518">
                  <a:moveTo>
                    <a:pt x="1242" y="468"/>
                  </a:moveTo>
                  <a:lnTo>
                    <a:pt x="1242" y="438"/>
                  </a:lnTo>
                  <a:lnTo>
                    <a:pt x="1260" y="366"/>
                  </a:lnTo>
                  <a:lnTo>
                    <a:pt x="1278" y="354"/>
                  </a:lnTo>
                  <a:lnTo>
                    <a:pt x="1278" y="342"/>
                  </a:lnTo>
                  <a:lnTo>
                    <a:pt x="1302" y="330"/>
                  </a:lnTo>
                  <a:lnTo>
                    <a:pt x="1308" y="318"/>
                  </a:lnTo>
                  <a:lnTo>
                    <a:pt x="1320" y="312"/>
                  </a:lnTo>
                  <a:lnTo>
                    <a:pt x="1332" y="288"/>
                  </a:lnTo>
                  <a:lnTo>
                    <a:pt x="1344" y="276"/>
                  </a:lnTo>
                  <a:lnTo>
                    <a:pt x="1350" y="264"/>
                  </a:lnTo>
                  <a:lnTo>
                    <a:pt x="1350" y="252"/>
                  </a:lnTo>
                  <a:lnTo>
                    <a:pt x="1344" y="246"/>
                  </a:lnTo>
                  <a:lnTo>
                    <a:pt x="1332" y="240"/>
                  </a:lnTo>
                  <a:lnTo>
                    <a:pt x="1320" y="240"/>
                  </a:lnTo>
                  <a:lnTo>
                    <a:pt x="1314" y="234"/>
                  </a:lnTo>
                  <a:lnTo>
                    <a:pt x="1314" y="222"/>
                  </a:lnTo>
                  <a:lnTo>
                    <a:pt x="1320" y="210"/>
                  </a:lnTo>
                  <a:lnTo>
                    <a:pt x="1326" y="204"/>
                  </a:lnTo>
                  <a:lnTo>
                    <a:pt x="1326" y="198"/>
                  </a:lnTo>
                  <a:lnTo>
                    <a:pt x="1320" y="192"/>
                  </a:lnTo>
                  <a:lnTo>
                    <a:pt x="1308" y="186"/>
                  </a:lnTo>
                  <a:lnTo>
                    <a:pt x="1326" y="168"/>
                  </a:lnTo>
                  <a:lnTo>
                    <a:pt x="1320" y="144"/>
                  </a:lnTo>
                  <a:lnTo>
                    <a:pt x="1302" y="144"/>
                  </a:lnTo>
                  <a:lnTo>
                    <a:pt x="1296" y="120"/>
                  </a:lnTo>
                  <a:lnTo>
                    <a:pt x="1290" y="120"/>
                  </a:lnTo>
                  <a:lnTo>
                    <a:pt x="1284" y="114"/>
                  </a:lnTo>
                  <a:lnTo>
                    <a:pt x="1272" y="108"/>
                  </a:lnTo>
                  <a:lnTo>
                    <a:pt x="1260" y="96"/>
                  </a:lnTo>
                  <a:lnTo>
                    <a:pt x="1254" y="84"/>
                  </a:lnTo>
                  <a:lnTo>
                    <a:pt x="1248" y="66"/>
                  </a:lnTo>
                  <a:lnTo>
                    <a:pt x="1236" y="60"/>
                  </a:lnTo>
                  <a:lnTo>
                    <a:pt x="1230" y="54"/>
                  </a:lnTo>
                  <a:lnTo>
                    <a:pt x="1218" y="66"/>
                  </a:lnTo>
                  <a:lnTo>
                    <a:pt x="1218" y="72"/>
                  </a:lnTo>
                  <a:lnTo>
                    <a:pt x="1206" y="84"/>
                  </a:lnTo>
                  <a:lnTo>
                    <a:pt x="1200" y="84"/>
                  </a:lnTo>
                  <a:lnTo>
                    <a:pt x="1188" y="78"/>
                  </a:lnTo>
                  <a:lnTo>
                    <a:pt x="1188" y="72"/>
                  </a:lnTo>
                  <a:lnTo>
                    <a:pt x="1176" y="66"/>
                  </a:lnTo>
                  <a:lnTo>
                    <a:pt x="1164" y="66"/>
                  </a:lnTo>
                  <a:lnTo>
                    <a:pt x="1158" y="72"/>
                  </a:lnTo>
                  <a:lnTo>
                    <a:pt x="1152" y="84"/>
                  </a:lnTo>
                  <a:lnTo>
                    <a:pt x="1146" y="90"/>
                  </a:lnTo>
                  <a:lnTo>
                    <a:pt x="1098" y="66"/>
                  </a:lnTo>
                  <a:lnTo>
                    <a:pt x="1098" y="42"/>
                  </a:lnTo>
                  <a:lnTo>
                    <a:pt x="1068" y="18"/>
                  </a:lnTo>
                  <a:lnTo>
                    <a:pt x="1062" y="6"/>
                  </a:lnTo>
                  <a:lnTo>
                    <a:pt x="1044" y="24"/>
                  </a:lnTo>
                  <a:lnTo>
                    <a:pt x="1026" y="30"/>
                  </a:lnTo>
                  <a:lnTo>
                    <a:pt x="1002" y="30"/>
                  </a:lnTo>
                  <a:lnTo>
                    <a:pt x="990" y="18"/>
                  </a:lnTo>
                  <a:lnTo>
                    <a:pt x="990" y="12"/>
                  </a:lnTo>
                  <a:lnTo>
                    <a:pt x="954" y="18"/>
                  </a:lnTo>
                  <a:lnTo>
                    <a:pt x="942" y="6"/>
                  </a:lnTo>
                  <a:lnTo>
                    <a:pt x="942" y="0"/>
                  </a:lnTo>
                  <a:lnTo>
                    <a:pt x="936" y="0"/>
                  </a:lnTo>
                  <a:lnTo>
                    <a:pt x="918" y="18"/>
                  </a:lnTo>
                  <a:lnTo>
                    <a:pt x="918" y="30"/>
                  </a:lnTo>
                  <a:lnTo>
                    <a:pt x="906" y="30"/>
                  </a:lnTo>
                  <a:lnTo>
                    <a:pt x="900" y="36"/>
                  </a:lnTo>
                  <a:lnTo>
                    <a:pt x="876" y="36"/>
                  </a:lnTo>
                  <a:lnTo>
                    <a:pt x="864" y="24"/>
                  </a:lnTo>
                  <a:lnTo>
                    <a:pt x="840" y="42"/>
                  </a:lnTo>
                  <a:lnTo>
                    <a:pt x="822" y="42"/>
                  </a:lnTo>
                  <a:lnTo>
                    <a:pt x="810" y="54"/>
                  </a:lnTo>
                  <a:lnTo>
                    <a:pt x="798" y="60"/>
                  </a:lnTo>
                  <a:lnTo>
                    <a:pt x="792" y="66"/>
                  </a:lnTo>
                  <a:lnTo>
                    <a:pt x="786" y="66"/>
                  </a:lnTo>
                  <a:lnTo>
                    <a:pt x="762" y="42"/>
                  </a:lnTo>
                  <a:lnTo>
                    <a:pt x="756" y="54"/>
                  </a:lnTo>
                  <a:lnTo>
                    <a:pt x="738" y="72"/>
                  </a:lnTo>
                  <a:lnTo>
                    <a:pt x="738" y="84"/>
                  </a:lnTo>
                  <a:lnTo>
                    <a:pt x="732" y="90"/>
                  </a:lnTo>
                  <a:lnTo>
                    <a:pt x="726" y="102"/>
                  </a:lnTo>
                  <a:lnTo>
                    <a:pt x="720" y="108"/>
                  </a:lnTo>
                  <a:lnTo>
                    <a:pt x="708" y="102"/>
                  </a:lnTo>
                  <a:lnTo>
                    <a:pt x="702" y="96"/>
                  </a:lnTo>
                  <a:lnTo>
                    <a:pt x="690" y="90"/>
                  </a:lnTo>
                  <a:lnTo>
                    <a:pt x="642" y="90"/>
                  </a:lnTo>
                  <a:lnTo>
                    <a:pt x="630" y="84"/>
                  </a:lnTo>
                  <a:lnTo>
                    <a:pt x="624" y="78"/>
                  </a:lnTo>
                  <a:lnTo>
                    <a:pt x="582" y="78"/>
                  </a:lnTo>
                  <a:lnTo>
                    <a:pt x="582" y="48"/>
                  </a:lnTo>
                  <a:lnTo>
                    <a:pt x="576" y="42"/>
                  </a:lnTo>
                  <a:lnTo>
                    <a:pt x="558" y="42"/>
                  </a:lnTo>
                  <a:lnTo>
                    <a:pt x="558" y="30"/>
                  </a:lnTo>
                  <a:lnTo>
                    <a:pt x="546" y="24"/>
                  </a:lnTo>
                  <a:lnTo>
                    <a:pt x="534" y="24"/>
                  </a:lnTo>
                  <a:lnTo>
                    <a:pt x="516" y="18"/>
                  </a:lnTo>
                  <a:lnTo>
                    <a:pt x="504" y="18"/>
                  </a:lnTo>
                  <a:lnTo>
                    <a:pt x="492" y="24"/>
                  </a:lnTo>
                  <a:lnTo>
                    <a:pt x="486" y="30"/>
                  </a:lnTo>
                  <a:lnTo>
                    <a:pt x="486" y="36"/>
                  </a:lnTo>
                  <a:lnTo>
                    <a:pt x="480" y="48"/>
                  </a:lnTo>
                  <a:lnTo>
                    <a:pt x="480" y="54"/>
                  </a:lnTo>
                  <a:lnTo>
                    <a:pt x="474" y="66"/>
                  </a:lnTo>
                  <a:lnTo>
                    <a:pt x="462" y="78"/>
                  </a:lnTo>
                  <a:lnTo>
                    <a:pt x="456" y="78"/>
                  </a:lnTo>
                  <a:lnTo>
                    <a:pt x="444" y="90"/>
                  </a:lnTo>
                  <a:lnTo>
                    <a:pt x="444" y="102"/>
                  </a:lnTo>
                  <a:lnTo>
                    <a:pt x="450" y="102"/>
                  </a:lnTo>
                  <a:lnTo>
                    <a:pt x="450" y="120"/>
                  </a:lnTo>
                  <a:lnTo>
                    <a:pt x="438" y="138"/>
                  </a:lnTo>
                  <a:lnTo>
                    <a:pt x="450" y="150"/>
                  </a:lnTo>
                  <a:lnTo>
                    <a:pt x="450" y="186"/>
                  </a:lnTo>
                  <a:lnTo>
                    <a:pt x="444" y="198"/>
                  </a:lnTo>
                  <a:lnTo>
                    <a:pt x="438" y="216"/>
                  </a:lnTo>
                  <a:lnTo>
                    <a:pt x="426" y="228"/>
                  </a:lnTo>
                  <a:lnTo>
                    <a:pt x="414" y="252"/>
                  </a:lnTo>
                  <a:lnTo>
                    <a:pt x="408" y="258"/>
                  </a:lnTo>
                  <a:lnTo>
                    <a:pt x="408" y="288"/>
                  </a:lnTo>
                  <a:lnTo>
                    <a:pt x="414" y="300"/>
                  </a:lnTo>
                  <a:lnTo>
                    <a:pt x="414" y="324"/>
                  </a:lnTo>
                  <a:lnTo>
                    <a:pt x="396" y="360"/>
                  </a:lnTo>
                  <a:lnTo>
                    <a:pt x="396" y="372"/>
                  </a:lnTo>
                  <a:lnTo>
                    <a:pt x="402" y="378"/>
                  </a:lnTo>
                  <a:lnTo>
                    <a:pt x="408" y="390"/>
                  </a:lnTo>
                  <a:lnTo>
                    <a:pt x="408" y="414"/>
                  </a:lnTo>
                  <a:lnTo>
                    <a:pt x="402" y="426"/>
                  </a:lnTo>
                  <a:lnTo>
                    <a:pt x="390" y="432"/>
                  </a:lnTo>
                  <a:lnTo>
                    <a:pt x="390" y="486"/>
                  </a:lnTo>
                  <a:lnTo>
                    <a:pt x="384" y="492"/>
                  </a:lnTo>
                  <a:lnTo>
                    <a:pt x="372" y="498"/>
                  </a:lnTo>
                  <a:lnTo>
                    <a:pt x="366" y="510"/>
                  </a:lnTo>
                  <a:lnTo>
                    <a:pt x="318" y="534"/>
                  </a:lnTo>
                  <a:lnTo>
                    <a:pt x="312" y="540"/>
                  </a:lnTo>
                  <a:lnTo>
                    <a:pt x="306" y="552"/>
                  </a:lnTo>
                  <a:lnTo>
                    <a:pt x="306" y="588"/>
                  </a:lnTo>
                  <a:lnTo>
                    <a:pt x="282" y="612"/>
                  </a:lnTo>
                  <a:lnTo>
                    <a:pt x="276" y="612"/>
                  </a:lnTo>
                  <a:lnTo>
                    <a:pt x="282" y="714"/>
                  </a:lnTo>
                  <a:lnTo>
                    <a:pt x="252" y="756"/>
                  </a:lnTo>
                  <a:lnTo>
                    <a:pt x="246" y="762"/>
                  </a:lnTo>
                  <a:lnTo>
                    <a:pt x="228" y="762"/>
                  </a:lnTo>
                  <a:lnTo>
                    <a:pt x="216" y="774"/>
                  </a:lnTo>
                  <a:lnTo>
                    <a:pt x="210" y="786"/>
                  </a:lnTo>
                  <a:lnTo>
                    <a:pt x="192" y="804"/>
                  </a:lnTo>
                  <a:lnTo>
                    <a:pt x="186" y="816"/>
                  </a:lnTo>
                  <a:lnTo>
                    <a:pt x="180" y="822"/>
                  </a:lnTo>
                  <a:lnTo>
                    <a:pt x="168" y="828"/>
                  </a:lnTo>
                  <a:lnTo>
                    <a:pt x="150" y="828"/>
                  </a:lnTo>
                  <a:lnTo>
                    <a:pt x="144" y="822"/>
                  </a:lnTo>
                  <a:lnTo>
                    <a:pt x="150" y="810"/>
                  </a:lnTo>
                  <a:lnTo>
                    <a:pt x="150" y="780"/>
                  </a:lnTo>
                  <a:lnTo>
                    <a:pt x="144" y="780"/>
                  </a:lnTo>
                  <a:lnTo>
                    <a:pt x="126" y="798"/>
                  </a:lnTo>
                  <a:lnTo>
                    <a:pt x="102" y="792"/>
                  </a:lnTo>
                  <a:lnTo>
                    <a:pt x="102" y="810"/>
                  </a:lnTo>
                  <a:lnTo>
                    <a:pt x="96" y="822"/>
                  </a:lnTo>
                  <a:lnTo>
                    <a:pt x="90" y="828"/>
                  </a:lnTo>
                  <a:lnTo>
                    <a:pt x="78" y="828"/>
                  </a:lnTo>
                  <a:lnTo>
                    <a:pt x="72" y="822"/>
                  </a:lnTo>
                  <a:lnTo>
                    <a:pt x="72" y="816"/>
                  </a:lnTo>
                  <a:lnTo>
                    <a:pt x="66" y="810"/>
                  </a:lnTo>
                  <a:lnTo>
                    <a:pt x="66" y="804"/>
                  </a:lnTo>
                  <a:lnTo>
                    <a:pt x="54" y="804"/>
                  </a:lnTo>
                  <a:lnTo>
                    <a:pt x="48" y="816"/>
                  </a:lnTo>
                  <a:lnTo>
                    <a:pt x="12" y="846"/>
                  </a:lnTo>
                  <a:lnTo>
                    <a:pt x="18" y="858"/>
                  </a:lnTo>
                  <a:lnTo>
                    <a:pt x="18" y="864"/>
                  </a:lnTo>
                  <a:lnTo>
                    <a:pt x="24" y="876"/>
                  </a:lnTo>
                  <a:lnTo>
                    <a:pt x="24" y="882"/>
                  </a:lnTo>
                  <a:lnTo>
                    <a:pt x="18" y="888"/>
                  </a:lnTo>
                  <a:lnTo>
                    <a:pt x="6" y="894"/>
                  </a:lnTo>
                  <a:lnTo>
                    <a:pt x="0" y="900"/>
                  </a:lnTo>
                  <a:lnTo>
                    <a:pt x="6" y="906"/>
                  </a:lnTo>
                  <a:lnTo>
                    <a:pt x="6" y="912"/>
                  </a:lnTo>
                  <a:lnTo>
                    <a:pt x="18" y="918"/>
                  </a:lnTo>
                  <a:lnTo>
                    <a:pt x="18" y="924"/>
                  </a:lnTo>
                  <a:lnTo>
                    <a:pt x="54" y="906"/>
                  </a:lnTo>
                  <a:lnTo>
                    <a:pt x="78" y="912"/>
                  </a:lnTo>
                  <a:lnTo>
                    <a:pt x="84" y="906"/>
                  </a:lnTo>
                  <a:lnTo>
                    <a:pt x="96" y="912"/>
                  </a:lnTo>
                  <a:lnTo>
                    <a:pt x="120" y="906"/>
                  </a:lnTo>
                  <a:lnTo>
                    <a:pt x="132" y="912"/>
                  </a:lnTo>
                  <a:lnTo>
                    <a:pt x="162" y="912"/>
                  </a:lnTo>
                  <a:lnTo>
                    <a:pt x="174" y="906"/>
                  </a:lnTo>
                  <a:lnTo>
                    <a:pt x="186" y="906"/>
                  </a:lnTo>
                  <a:lnTo>
                    <a:pt x="198" y="912"/>
                  </a:lnTo>
                  <a:lnTo>
                    <a:pt x="228" y="912"/>
                  </a:lnTo>
                  <a:lnTo>
                    <a:pt x="246" y="906"/>
                  </a:lnTo>
                  <a:lnTo>
                    <a:pt x="270" y="906"/>
                  </a:lnTo>
                  <a:lnTo>
                    <a:pt x="276" y="900"/>
                  </a:lnTo>
                  <a:lnTo>
                    <a:pt x="294" y="900"/>
                  </a:lnTo>
                  <a:lnTo>
                    <a:pt x="300" y="906"/>
                  </a:lnTo>
                  <a:lnTo>
                    <a:pt x="306" y="918"/>
                  </a:lnTo>
                  <a:lnTo>
                    <a:pt x="318" y="930"/>
                  </a:lnTo>
                  <a:lnTo>
                    <a:pt x="318" y="972"/>
                  </a:lnTo>
                  <a:lnTo>
                    <a:pt x="336" y="990"/>
                  </a:lnTo>
                  <a:lnTo>
                    <a:pt x="336" y="1014"/>
                  </a:lnTo>
                  <a:lnTo>
                    <a:pt x="330" y="1020"/>
                  </a:lnTo>
                  <a:lnTo>
                    <a:pt x="330" y="1026"/>
                  </a:lnTo>
                  <a:lnTo>
                    <a:pt x="336" y="1032"/>
                  </a:lnTo>
                  <a:lnTo>
                    <a:pt x="342" y="1032"/>
                  </a:lnTo>
                  <a:lnTo>
                    <a:pt x="354" y="1044"/>
                  </a:lnTo>
                  <a:lnTo>
                    <a:pt x="354" y="1056"/>
                  </a:lnTo>
                  <a:lnTo>
                    <a:pt x="360" y="1062"/>
                  </a:lnTo>
                  <a:lnTo>
                    <a:pt x="372" y="1086"/>
                  </a:lnTo>
                  <a:lnTo>
                    <a:pt x="402" y="1086"/>
                  </a:lnTo>
                  <a:lnTo>
                    <a:pt x="414" y="1092"/>
                  </a:lnTo>
                  <a:lnTo>
                    <a:pt x="420" y="1080"/>
                  </a:lnTo>
                  <a:lnTo>
                    <a:pt x="444" y="1080"/>
                  </a:lnTo>
                  <a:lnTo>
                    <a:pt x="456" y="1074"/>
                  </a:lnTo>
                  <a:lnTo>
                    <a:pt x="462" y="1080"/>
                  </a:lnTo>
                  <a:lnTo>
                    <a:pt x="504" y="1074"/>
                  </a:lnTo>
                  <a:lnTo>
                    <a:pt x="504" y="1056"/>
                  </a:lnTo>
                  <a:lnTo>
                    <a:pt x="510" y="1050"/>
                  </a:lnTo>
                  <a:lnTo>
                    <a:pt x="510" y="1044"/>
                  </a:lnTo>
                  <a:lnTo>
                    <a:pt x="522" y="1044"/>
                  </a:lnTo>
                  <a:lnTo>
                    <a:pt x="522" y="1032"/>
                  </a:lnTo>
                  <a:lnTo>
                    <a:pt x="516" y="1020"/>
                  </a:lnTo>
                  <a:lnTo>
                    <a:pt x="510" y="1014"/>
                  </a:lnTo>
                  <a:lnTo>
                    <a:pt x="510" y="1008"/>
                  </a:lnTo>
                  <a:lnTo>
                    <a:pt x="516" y="1002"/>
                  </a:lnTo>
                  <a:lnTo>
                    <a:pt x="564" y="1002"/>
                  </a:lnTo>
                  <a:lnTo>
                    <a:pt x="564" y="996"/>
                  </a:lnTo>
                  <a:lnTo>
                    <a:pt x="576" y="996"/>
                  </a:lnTo>
                  <a:lnTo>
                    <a:pt x="588" y="1002"/>
                  </a:lnTo>
                  <a:lnTo>
                    <a:pt x="588" y="1026"/>
                  </a:lnTo>
                  <a:lnTo>
                    <a:pt x="678" y="1026"/>
                  </a:lnTo>
                  <a:lnTo>
                    <a:pt x="678" y="1050"/>
                  </a:lnTo>
                  <a:lnTo>
                    <a:pt x="666" y="1068"/>
                  </a:lnTo>
                  <a:lnTo>
                    <a:pt x="672" y="1086"/>
                  </a:lnTo>
                  <a:lnTo>
                    <a:pt x="684" y="1098"/>
                  </a:lnTo>
                  <a:lnTo>
                    <a:pt x="690" y="1110"/>
                  </a:lnTo>
                  <a:lnTo>
                    <a:pt x="690" y="1122"/>
                  </a:lnTo>
                  <a:lnTo>
                    <a:pt x="684" y="1134"/>
                  </a:lnTo>
                  <a:lnTo>
                    <a:pt x="678" y="1140"/>
                  </a:lnTo>
                  <a:lnTo>
                    <a:pt x="684" y="1164"/>
                  </a:lnTo>
                  <a:lnTo>
                    <a:pt x="684" y="1176"/>
                  </a:lnTo>
                  <a:lnTo>
                    <a:pt x="678" y="1182"/>
                  </a:lnTo>
                  <a:lnTo>
                    <a:pt x="678" y="1194"/>
                  </a:lnTo>
                  <a:lnTo>
                    <a:pt x="684" y="1212"/>
                  </a:lnTo>
                  <a:lnTo>
                    <a:pt x="696" y="1230"/>
                  </a:lnTo>
                  <a:lnTo>
                    <a:pt x="708" y="1254"/>
                  </a:lnTo>
                  <a:lnTo>
                    <a:pt x="714" y="1260"/>
                  </a:lnTo>
                  <a:lnTo>
                    <a:pt x="714" y="1278"/>
                  </a:lnTo>
                  <a:lnTo>
                    <a:pt x="708" y="1290"/>
                  </a:lnTo>
                  <a:lnTo>
                    <a:pt x="708" y="1302"/>
                  </a:lnTo>
                  <a:lnTo>
                    <a:pt x="702" y="1308"/>
                  </a:lnTo>
                  <a:lnTo>
                    <a:pt x="702" y="1332"/>
                  </a:lnTo>
                  <a:lnTo>
                    <a:pt x="708" y="1338"/>
                  </a:lnTo>
                  <a:lnTo>
                    <a:pt x="714" y="1338"/>
                  </a:lnTo>
                  <a:lnTo>
                    <a:pt x="720" y="1344"/>
                  </a:lnTo>
                  <a:lnTo>
                    <a:pt x="726" y="1326"/>
                  </a:lnTo>
                  <a:lnTo>
                    <a:pt x="756" y="1332"/>
                  </a:lnTo>
                  <a:lnTo>
                    <a:pt x="780" y="1326"/>
                  </a:lnTo>
                  <a:lnTo>
                    <a:pt x="780" y="1314"/>
                  </a:lnTo>
                  <a:lnTo>
                    <a:pt x="792" y="1314"/>
                  </a:lnTo>
                  <a:lnTo>
                    <a:pt x="804" y="1326"/>
                  </a:lnTo>
                  <a:lnTo>
                    <a:pt x="828" y="1326"/>
                  </a:lnTo>
                  <a:lnTo>
                    <a:pt x="834" y="1308"/>
                  </a:lnTo>
                  <a:lnTo>
                    <a:pt x="840" y="1320"/>
                  </a:lnTo>
                  <a:lnTo>
                    <a:pt x="858" y="1320"/>
                  </a:lnTo>
                  <a:lnTo>
                    <a:pt x="858" y="1350"/>
                  </a:lnTo>
                  <a:lnTo>
                    <a:pt x="864" y="1356"/>
                  </a:lnTo>
                  <a:lnTo>
                    <a:pt x="882" y="1356"/>
                  </a:lnTo>
                  <a:lnTo>
                    <a:pt x="882" y="1350"/>
                  </a:lnTo>
                  <a:lnTo>
                    <a:pt x="876" y="1344"/>
                  </a:lnTo>
                  <a:lnTo>
                    <a:pt x="918" y="1338"/>
                  </a:lnTo>
                  <a:lnTo>
                    <a:pt x="918" y="1356"/>
                  </a:lnTo>
                  <a:lnTo>
                    <a:pt x="924" y="1368"/>
                  </a:lnTo>
                  <a:lnTo>
                    <a:pt x="930" y="1374"/>
                  </a:lnTo>
                  <a:lnTo>
                    <a:pt x="948" y="1386"/>
                  </a:lnTo>
                  <a:lnTo>
                    <a:pt x="984" y="1392"/>
                  </a:lnTo>
                  <a:lnTo>
                    <a:pt x="1014" y="1398"/>
                  </a:lnTo>
                  <a:lnTo>
                    <a:pt x="1032" y="1398"/>
                  </a:lnTo>
                  <a:lnTo>
                    <a:pt x="1032" y="1392"/>
                  </a:lnTo>
                  <a:lnTo>
                    <a:pt x="1038" y="1386"/>
                  </a:lnTo>
                  <a:lnTo>
                    <a:pt x="1038" y="1368"/>
                  </a:lnTo>
                  <a:lnTo>
                    <a:pt x="1044" y="1362"/>
                  </a:lnTo>
                  <a:lnTo>
                    <a:pt x="1050" y="1362"/>
                  </a:lnTo>
                  <a:lnTo>
                    <a:pt x="1062" y="1374"/>
                  </a:lnTo>
                  <a:lnTo>
                    <a:pt x="1062" y="1386"/>
                  </a:lnTo>
                  <a:lnTo>
                    <a:pt x="1068" y="1392"/>
                  </a:lnTo>
                  <a:lnTo>
                    <a:pt x="1080" y="1392"/>
                  </a:lnTo>
                  <a:lnTo>
                    <a:pt x="1080" y="1404"/>
                  </a:lnTo>
                  <a:lnTo>
                    <a:pt x="1074" y="1404"/>
                  </a:lnTo>
                  <a:lnTo>
                    <a:pt x="1074" y="1416"/>
                  </a:lnTo>
                  <a:lnTo>
                    <a:pt x="1104" y="1416"/>
                  </a:lnTo>
                  <a:lnTo>
                    <a:pt x="1110" y="1422"/>
                  </a:lnTo>
                  <a:lnTo>
                    <a:pt x="1110" y="1434"/>
                  </a:lnTo>
                  <a:lnTo>
                    <a:pt x="1122" y="1434"/>
                  </a:lnTo>
                  <a:lnTo>
                    <a:pt x="1128" y="1428"/>
                  </a:lnTo>
                  <a:lnTo>
                    <a:pt x="1134" y="1428"/>
                  </a:lnTo>
                  <a:lnTo>
                    <a:pt x="1140" y="1434"/>
                  </a:lnTo>
                  <a:lnTo>
                    <a:pt x="1146" y="1446"/>
                  </a:lnTo>
                  <a:lnTo>
                    <a:pt x="1146" y="1452"/>
                  </a:lnTo>
                  <a:lnTo>
                    <a:pt x="1152" y="1464"/>
                  </a:lnTo>
                  <a:lnTo>
                    <a:pt x="1164" y="1464"/>
                  </a:lnTo>
                  <a:lnTo>
                    <a:pt x="1176" y="1476"/>
                  </a:lnTo>
                  <a:lnTo>
                    <a:pt x="1176" y="1488"/>
                  </a:lnTo>
                  <a:lnTo>
                    <a:pt x="1182" y="1500"/>
                  </a:lnTo>
                  <a:lnTo>
                    <a:pt x="1182" y="1512"/>
                  </a:lnTo>
                  <a:lnTo>
                    <a:pt x="1200" y="1512"/>
                  </a:lnTo>
                  <a:lnTo>
                    <a:pt x="1218" y="1500"/>
                  </a:lnTo>
                  <a:lnTo>
                    <a:pt x="1224" y="1512"/>
                  </a:lnTo>
                  <a:lnTo>
                    <a:pt x="1224" y="1518"/>
                  </a:lnTo>
                  <a:lnTo>
                    <a:pt x="1230" y="1518"/>
                  </a:lnTo>
                  <a:lnTo>
                    <a:pt x="1236" y="1500"/>
                  </a:lnTo>
                  <a:lnTo>
                    <a:pt x="1242" y="1464"/>
                  </a:lnTo>
                  <a:lnTo>
                    <a:pt x="1242" y="1416"/>
                  </a:lnTo>
                  <a:lnTo>
                    <a:pt x="1218" y="1416"/>
                  </a:lnTo>
                  <a:lnTo>
                    <a:pt x="1218" y="1434"/>
                  </a:lnTo>
                  <a:lnTo>
                    <a:pt x="1212" y="1440"/>
                  </a:lnTo>
                  <a:lnTo>
                    <a:pt x="1206" y="1440"/>
                  </a:lnTo>
                  <a:lnTo>
                    <a:pt x="1194" y="1434"/>
                  </a:lnTo>
                  <a:lnTo>
                    <a:pt x="1164" y="1404"/>
                  </a:lnTo>
                  <a:lnTo>
                    <a:pt x="1158" y="1404"/>
                  </a:lnTo>
                  <a:lnTo>
                    <a:pt x="1158" y="1398"/>
                  </a:lnTo>
                  <a:lnTo>
                    <a:pt x="1152" y="1398"/>
                  </a:lnTo>
                  <a:lnTo>
                    <a:pt x="1140" y="1386"/>
                  </a:lnTo>
                  <a:lnTo>
                    <a:pt x="1140" y="1362"/>
                  </a:lnTo>
                  <a:lnTo>
                    <a:pt x="1146" y="1350"/>
                  </a:lnTo>
                  <a:lnTo>
                    <a:pt x="1152" y="1332"/>
                  </a:lnTo>
                  <a:lnTo>
                    <a:pt x="1158" y="1320"/>
                  </a:lnTo>
                  <a:lnTo>
                    <a:pt x="1170" y="1308"/>
                  </a:lnTo>
                  <a:lnTo>
                    <a:pt x="1170" y="1254"/>
                  </a:lnTo>
                  <a:lnTo>
                    <a:pt x="1164" y="1236"/>
                  </a:lnTo>
                  <a:lnTo>
                    <a:pt x="1164" y="1212"/>
                  </a:lnTo>
                  <a:lnTo>
                    <a:pt x="1158" y="1206"/>
                  </a:lnTo>
                  <a:lnTo>
                    <a:pt x="1158" y="1200"/>
                  </a:lnTo>
                  <a:lnTo>
                    <a:pt x="1152" y="1194"/>
                  </a:lnTo>
                  <a:lnTo>
                    <a:pt x="1152" y="1188"/>
                  </a:lnTo>
                  <a:lnTo>
                    <a:pt x="1140" y="1176"/>
                  </a:lnTo>
                  <a:lnTo>
                    <a:pt x="1146" y="1176"/>
                  </a:lnTo>
                  <a:lnTo>
                    <a:pt x="1152" y="1170"/>
                  </a:lnTo>
                  <a:lnTo>
                    <a:pt x="1164" y="1164"/>
                  </a:lnTo>
                  <a:lnTo>
                    <a:pt x="1182" y="1146"/>
                  </a:lnTo>
                  <a:lnTo>
                    <a:pt x="1182" y="1116"/>
                  </a:lnTo>
                  <a:lnTo>
                    <a:pt x="1194" y="1116"/>
                  </a:lnTo>
                  <a:lnTo>
                    <a:pt x="1212" y="1110"/>
                  </a:lnTo>
                  <a:lnTo>
                    <a:pt x="1230" y="1110"/>
                  </a:lnTo>
                  <a:lnTo>
                    <a:pt x="1242" y="1104"/>
                  </a:lnTo>
                  <a:lnTo>
                    <a:pt x="1260" y="1104"/>
                  </a:lnTo>
                  <a:lnTo>
                    <a:pt x="1284" y="1092"/>
                  </a:lnTo>
                  <a:lnTo>
                    <a:pt x="1290" y="1092"/>
                  </a:lnTo>
                  <a:lnTo>
                    <a:pt x="1290" y="1086"/>
                  </a:lnTo>
                  <a:lnTo>
                    <a:pt x="1284" y="1074"/>
                  </a:lnTo>
                  <a:lnTo>
                    <a:pt x="1272" y="1062"/>
                  </a:lnTo>
                  <a:lnTo>
                    <a:pt x="1272" y="1014"/>
                  </a:lnTo>
                  <a:lnTo>
                    <a:pt x="1248" y="1014"/>
                  </a:lnTo>
                  <a:lnTo>
                    <a:pt x="1248" y="1008"/>
                  </a:lnTo>
                  <a:lnTo>
                    <a:pt x="1242" y="996"/>
                  </a:lnTo>
                  <a:lnTo>
                    <a:pt x="1242" y="978"/>
                  </a:lnTo>
                  <a:lnTo>
                    <a:pt x="1236" y="972"/>
                  </a:lnTo>
                  <a:lnTo>
                    <a:pt x="1224" y="966"/>
                  </a:lnTo>
                  <a:lnTo>
                    <a:pt x="1218" y="960"/>
                  </a:lnTo>
                  <a:lnTo>
                    <a:pt x="1206" y="936"/>
                  </a:lnTo>
                  <a:lnTo>
                    <a:pt x="1206" y="906"/>
                  </a:lnTo>
                  <a:lnTo>
                    <a:pt x="1212" y="900"/>
                  </a:lnTo>
                  <a:lnTo>
                    <a:pt x="1212" y="876"/>
                  </a:lnTo>
                  <a:lnTo>
                    <a:pt x="1200" y="864"/>
                  </a:lnTo>
                  <a:lnTo>
                    <a:pt x="1194" y="852"/>
                  </a:lnTo>
                  <a:lnTo>
                    <a:pt x="1194" y="804"/>
                  </a:lnTo>
                  <a:lnTo>
                    <a:pt x="1200" y="780"/>
                  </a:lnTo>
                  <a:lnTo>
                    <a:pt x="1200" y="750"/>
                  </a:lnTo>
                  <a:lnTo>
                    <a:pt x="1212" y="738"/>
                  </a:lnTo>
                  <a:lnTo>
                    <a:pt x="1218" y="744"/>
                  </a:lnTo>
                  <a:lnTo>
                    <a:pt x="1218" y="732"/>
                  </a:lnTo>
                  <a:lnTo>
                    <a:pt x="1224" y="726"/>
                  </a:lnTo>
                  <a:lnTo>
                    <a:pt x="1224" y="696"/>
                  </a:lnTo>
                  <a:lnTo>
                    <a:pt x="1218" y="690"/>
                  </a:lnTo>
                  <a:lnTo>
                    <a:pt x="1206" y="684"/>
                  </a:lnTo>
                  <a:lnTo>
                    <a:pt x="1200" y="678"/>
                  </a:lnTo>
                  <a:lnTo>
                    <a:pt x="1188" y="648"/>
                  </a:lnTo>
                  <a:lnTo>
                    <a:pt x="1182" y="642"/>
                  </a:lnTo>
                  <a:lnTo>
                    <a:pt x="1176" y="642"/>
                  </a:lnTo>
                  <a:lnTo>
                    <a:pt x="1176" y="636"/>
                  </a:lnTo>
                  <a:lnTo>
                    <a:pt x="1182" y="624"/>
                  </a:lnTo>
                  <a:lnTo>
                    <a:pt x="1194" y="618"/>
                  </a:lnTo>
                  <a:lnTo>
                    <a:pt x="1206" y="606"/>
                  </a:lnTo>
                  <a:lnTo>
                    <a:pt x="1206" y="594"/>
                  </a:lnTo>
                  <a:lnTo>
                    <a:pt x="1200" y="588"/>
                  </a:lnTo>
                  <a:lnTo>
                    <a:pt x="1194" y="576"/>
                  </a:lnTo>
                  <a:lnTo>
                    <a:pt x="1194" y="570"/>
                  </a:lnTo>
                  <a:lnTo>
                    <a:pt x="1200" y="564"/>
                  </a:lnTo>
                  <a:lnTo>
                    <a:pt x="1224" y="552"/>
                  </a:lnTo>
                  <a:lnTo>
                    <a:pt x="1230" y="546"/>
                  </a:lnTo>
                  <a:lnTo>
                    <a:pt x="1236" y="546"/>
                  </a:lnTo>
                  <a:lnTo>
                    <a:pt x="1242" y="46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60" name="Congo (Brazzaville)" descr="© INSCALE GmbH, 05.05.2010&#10;http://www.presentationload.com/">
              <a:extLst>
                <a:ext uri="{FF2B5EF4-FFF2-40B4-BE49-F238E27FC236}">
                  <a16:creationId xmlns:a16="http://schemas.microsoft.com/office/drawing/2014/main" id="{2F6BBA19-C833-4A8B-83C9-F610D51FF9AF}"/>
                </a:ext>
              </a:extLst>
            </p:cNvPr>
            <p:cNvSpPr>
              <a:spLocks/>
            </p:cNvSpPr>
            <p:nvPr/>
          </p:nvSpPr>
          <p:spPr bwMode="gray">
            <a:xfrm>
              <a:off x="5897759" y="4385890"/>
              <a:ext cx="236547" cy="314222"/>
            </a:xfrm>
            <a:custGeom>
              <a:avLst/>
              <a:gdLst>
                <a:gd name="T0" fmla="*/ 2147483647 w 534"/>
                <a:gd name="T1" fmla="*/ 2147483647 h 702"/>
                <a:gd name="T2" fmla="*/ 2147483647 w 534"/>
                <a:gd name="T3" fmla="*/ 2147483647 h 702"/>
                <a:gd name="T4" fmla="*/ 2147483647 w 534"/>
                <a:gd name="T5" fmla="*/ 2147483647 h 702"/>
                <a:gd name="T6" fmla="*/ 2147483647 w 534"/>
                <a:gd name="T7" fmla="*/ 2147483647 h 702"/>
                <a:gd name="T8" fmla="*/ 2147483647 w 534"/>
                <a:gd name="T9" fmla="*/ 2147483647 h 702"/>
                <a:gd name="T10" fmla="*/ 2147483647 w 534"/>
                <a:gd name="T11" fmla="*/ 2147483647 h 702"/>
                <a:gd name="T12" fmla="*/ 2147483647 w 534"/>
                <a:gd name="T13" fmla="*/ 2147483647 h 702"/>
                <a:gd name="T14" fmla="*/ 2147483647 w 534"/>
                <a:gd name="T15" fmla="*/ 2147483647 h 702"/>
                <a:gd name="T16" fmla="*/ 2147483647 w 534"/>
                <a:gd name="T17" fmla="*/ 2147483647 h 702"/>
                <a:gd name="T18" fmla="*/ 2147483647 w 534"/>
                <a:gd name="T19" fmla="*/ 2147483647 h 702"/>
                <a:gd name="T20" fmla="*/ 2147483647 w 534"/>
                <a:gd name="T21" fmla="*/ 2147483647 h 702"/>
                <a:gd name="T22" fmla="*/ 2147483647 w 534"/>
                <a:gd name="T23" fmla="*/ 2147483647 h 702"/>
                <a:gd name="T24" fmla="*/ 2147483647 w 534"/>
                <a:gd name="T25" fmla="*/ 2147483647 h 702"/>
                <a:gd name="T26" fmla="*/ 2147483647 w 534"/>
                <a:gd name="T27" fmla="*/ 2147483647 h 702"/>
                <a:gd name="T28" fmla="*/ 2147483647 w 534"/>
                <a:gd name="T29" fmla="*/ 2147483647 h 702"/>
                <a:gd name="T30" fmla="*/ 2147483647 w 534"/>
                <a:gd name="T31" fmla="*/ 2147483647 h 702"/>
                <a:gd name="T32" fmla="*/ 2147483647 w 534"/>
                <a:gd name="T33" fmla="*/ 2147483647 h 702"/>
                <a:gd name="T34" fmla="*/ 2147483647 w 534"/>
                <a:gd name="T35" fmla="*/ 2147483647 h 702"/>
                <a:gd name="T36" fmla="*/ 2147483647 w 534"/>
                <a:gd name="T37" fmla="*/ 2147483647 h 702"/>
                <a:gd name="T38" fmla="*/ 2147483647 w 534"/>
                <a:gd name="T39" fmla="*/ 2147483647 h 702"/>
                <a:gd name="T40" fmla="*/ 2147483647 w 534"/>
                <a:gd name="T41" fmla="*/ 2147483647 h 702"/>
                <a:gd name="T42" fmla="*/ 2147483647 w 534"/>
                <a:gd name="T43" fmla="*/ 2147483647 h 702"/>
                <a:gd name="T44" fmla="*/ 2147483647 w 534"/>
                <a:gd name="T45" fmla="*/ 2147483647 h 702"/>
                <a:gd name="T46" fmla="*/ 2147483647 w 534"/>
                <a:gd name="T47" fmla="*/ 2147483647 h 702"/>
                <a:gd name="T48" fmla="*/ 2147483647 w 534"/>
                <a:gd name="T49" fmla="*/ 2147483647 h 702"/>
                <a:gd name="T50" fmla="*/ 0 w 534"/>
                <a:gd name="T51" fmla="*/ 2147483647 h 702"/>
                <a:gd name="T52" fmla="*/ 2147483647 w 534"/>
                <a:gd name="T53" fmla="*/ 2147483647 h 702"/>
                <a:gd name="T54" fmla="*/ 2147483647 w 534"/>
                <a:gd name="T55" fmla="*/ 2147483647 h 702"/>
                <a:gd name="T56" fmla="*/ 2147483647 w 534"/>
                <a:gd name="T57" fmla="*/ 2147483647 h 702"/>
                <a:gd name="T58" fmla="*/ 2147483647 w 534"/>
                <a:gd name="T59" fmla="*/ 2147483647 h 702"/>
                <a:gd name="T60" fmla="*/ 2147483647 w 534"/>
                <a:gd name="T61" fmla="*/ 2147483647 h 702"/>
                <a:gd name="T62" fmla="*/ 2147483647 w 534"/>
                <a:gd name="T63" fmla="*/ 2147483647 h 702"/>
                <a:gd name="T64" fmla="*/ 2147483647 w 534"/>
                <a:gd name="T65" fmla="*/ 2147483647 h 702"/>
                <a:gd name="T66" fmla="*/ 2147483647 w 534"/>
                <a:gd name="T67" fmla="*/ 2147483647 h 702"/>
                <a:gd name="T68" fmla="*/ 2147483647 w 534"/>
                <a:gd name="T69" fmla="*/ 2147483647 h 702"/>
                <a:gd name="T70" fmla="*/ 2147483647 w 534"/>
                <a:gd name="T71" fmla="*/ 2147483647 h 702"/>
                <a:gd name="T72" fmla="*/ 2147483647 w 534"/>
                <a:gd name="T73" fmla="*/ 2147483647 h 702"/>
                <a:gd name="T74" fmla="*/ 2147483647 w 534"/>
                <a:gd name="T75" fmla="*/ 2147483647 h 702"/>
                <a:gd name="T76" fmla="*/ 2147483647 w 534"/>
                <a:gd name="T77" fmla="*/ 2147483647 h 702"/>
                <a:gd name="T78" fmla="*/ 2147483647 w 534"/>
                <a:gd name="T79" fmla="*/ 2147483647 h 702"/>
                <a:gd name="T80" fmla="*/ 2147483647 w 534"/>
                <a:gd name="T81" fmla="*/ 2147483647 h 702"/>
                <a:gd name="T82" fmla="*/ 2147483647 w 534"/>
                <a:gd name="T83" fmla="*/ 2147483647 h 702"/>
                <a:gd name="T84" fmla="*/ 2147483647 w 534"/>
                <a:gd name="T85" fmla="*/ 2147483647 h 702"/>
                <a:gd name="T86" fmla="*/ 2147483647 w 534"/>
                <a:gd name="T87" fmla="*/ 2147483647 h 702"/>
                <a:gd name="T88" fmla="*/ 2147483647 w 534"/>
                <a:gd name="T89" fmla="*/ 2147483647 h 702"/>
                <a:gd name="T90" fmla="*/ 2147483647 w 534"/>
                <a:gd name="T91" fmla="*/ 2147483647 h 702"/>
                <a:gd name="T92" fmla="*/ 2147483647 w 534"/>
                <a:gd name="T93" fmla="*/ 2147483647 h 702"/>
                <a:gd name="T94" fmla="*/ 2147483647 w 534"/>
                <a:gd name="T95" fmla="*/ 2147483647 h 702"/>
                <a:gd name="T96" fmla="*/ 2147483647 w 534"/>
                <a:gd name="T97" fmla="*/ 2147483647 h 702"/>
                <a:gd name="T98" fmla="*/ 2147483647 w 534"/>
                <a:gd name="T99" fmla="*/ 2147483647 h 702"/>
                <a:gd name="T100" fmla="*/ 2147483647 w 534"/>
                <a:gd name="T101" fmla="*/ 2147483647 h 702"/>
                <a:gd name="T102" fmla="*/ 2147483647 w 534"/>
                <a:gd name="T103" fmla="*/ 2147483647 h 70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534"/>
                <a:gd name="T157" fmla="*/ 0 h 702"/>
                <a:gd name="T158" fmla="*/ 534 w 534"/>
                <a:gd name="T159" fmla="*/ 702 h 70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534" h="702">
                  <a:moveTo>
                    <a:pt x="366" y="120"/>
                  </a:moveTo>
                  <a:lnTo>
                    <a:pt x="360" y="126"/>
                  </a:lnTo>
                  <a:lnTo>
                    <a:pt x="354" y="168"/>
                  </a:lnTo>
                  <a:lnTo>
                    <a:pt x="330" y="144"/>
                  </a:lnTo>
                  <a:lnTo>
                    <a:pt x="294" y="144"/>
                  </a:lnTo>
                  <a:lnTo>
                    <a:pt x="288" y="138"/>
                  </a:lnTo>
                  <a:lnTo>
                    <a:pt x="276" y="138"/>
                  </a:lnTo>
                  <a:lnTo>
                    <a:pt x="270" y="132"/>
                  </a:lnTo>
                  <a:lnTo>
                    <a:pt x="258" y="126"/>
                  </a:lnTo>
                  <a:lnTo>
                    <a:pt x="210" y="126"/>
                  </a:lnTo>
                  <a:lnTo>
                    <a:pt x="192" y="132"/>
                  </a:lnTo>
                  <a:lnTo>
                    <a:pt x="162" y="132"/>
                  </a:lnTo>
                  <a:lnTo>
                    <a:pt x="144" y="162"/>
                  </a:lnTo>
                  <a:lnTo>
                    <a:pt x="150" y="198"/>
                  </a:lnTo>
                  <a:lnTo>
                    <a:pt x="156" y="204"/>
                  </a:lnTo>
                  <a:lnTo>
                    <a:pt x="180" y="204"/>
                  </a:lnTo>
                  <a:lnTo>
                    <a:pt x="186" y="198"/>
                  </a:lnTo>
                  <a:lnTo>
                    <a:pt x="186" y="180"/>
                  </a:lnTo>
                  <a:lnTo>
                    <a:pt x="204" y="180"/>
                  </a:lnTo>
                  <a:lnTo>
                    <a:pt x="210" y="186"/>
                  </a:lnTo>
                  <a:lnTo>
                    <a:pt x="222" y="186"/>
                  </a:lnTo>
                  <a:lnTo>
                    <a:pt x="222" y="192"/>
                  </a:lnTo>
                  <a:lnTo>
                    <a:pt x="228" y="198"/>
                  </a:lnTo>
                  <a:lnTo>
                    <a:pt x="228" y="216"/>
                  </a:lnTo>
                  <a:lnTo>
                    <a:pt x="240" y="222"/>
                  </a:lnTo>
                  <a:lnTo>
                    <a:pt x="240" y="234"/>
                  </a:lnTo>
                  <a:lnTo>
                    <a:pt x="234" y="240"/>
                  </a:lnTo>
                  <a:lnTo>
                    <a:pt x="228" y="252"/>
                  </a:lnTo>
                  <a:lnTo>
                    <a:pt x="222" y="258"/>
                  </a:lnTo>
                  <a:lnTo>
                    <a:pt x="210" y="258"/>
                  </a:lnTo>
                  <a:lnTo>
                    <a:pt x="198" y="282"/>
                  </a:lnTo>
                  <a:lnTo>
                    <a:pt x="198" y="318"/>
                  </a:lnTo>
                  <a:lnTo>
                    <a:pt x="216" y="324"/>
                  </a:lnTo>
                  <a:lnTo>
                    <a:pt x="222" y="342"/>
                  </a:lnTo>
                  <a:lnTo>
                    <a:pt x="240" y="342"/>
                  </a:lnTo>
                  <a:lnTo>
                    <a:pt x="246" y="348"/>
                  </a:lnTo>
                  <a:lnTo>
                    <a:pt x="246" y="360"/>
                  </a:lnTo>
                  <a:lnTo>
                    <a:pt x="240" y="366"/>
                  </a:lnTo>
                  <a:lnTo>
                    <a:pt x="240" y="414"/>
                  </a:lnTo>
                  <a:lnTo>
                    <a:pt x="234" y="426"/>
                  </a:lnTo>
                  <a:lnTo>
                    <a:pt x="240" y="450"/>
                  </a:lnTo>
                  <a:lnTo>
                    <a:pt x="234" y="456"/>
                  </a:lnTo>
                  <a:lnTo>
                    <a:pt x="222" y="462"/>
                  </a:lnTo>
                  <a:lnTo>
                    <a:pt x="222" y="486"/>
                  </a:lnTo>
                  <a:lnTo>
                    <a:pt x="216" y="498"/>
                  </a:lnTo>
                  <a:lnTo>
                    <a:pt x="210" y="504"/>
                  </a:lnTo>
                  <a:lnTo>
                    <a:pt x="198" y="504"/>
                  </a:lnTo>
                  <a:lnTo>
                    <a:pt x="192" y="498"/>
                  </a:lnTo>
                  <a:lnTo>
                    <a:pt x="192" y="468"/>
                  </a:lnTo>
                  <a:lnTo>
                    <a:pt x="186" y="468"/>
                  </a:lnTo>
                  <a:lnTo>
                    <a:pt x="180" y="474"/>
                  </a:lnTo>
                  <a:lnTo>
                    <a:pt x="174" y="486"/>
                  </a:lnTo>
                  <a:lnTo>
                    <a:pt x="168" y="492"/>
                  </a:lnTo>
                  <a:lnTo>
                    <a:pt x="138" y="492"/>
                  </a:lnTo>
                  <a:lnTo>
                    <a:pt x="120" y="450"/>
                  </a:lnTo>
                  <a:lnTo>
                    <a:pt x="90" y="450"/>
                  </a:lnTo>
                  <a:lnTo>
                    <a:pt x="90" y="456"/>
                  </a:lnTo>
                  <a:lnTo>
                    <a:pt x="108" y="474"/>
                  </a:lnTo>
                  <a:lnTo>
                    <a:pt x="96" y="480"/>
                  </a:lnTo>
                  <a:lnTo>
                    <a:pt x="90" y="492"/>
                  </a:lnTo>
                  <a:lnTo>
                    <a:pt x="84" y="498"/>
                  </a:lnTo>
                  <a:lnTo>
                    <a:pt x="66" y="498"/>
                  </a:lnTo>
                  <a:lnTo>
                    <a:pt x="54" y="492"/>
                  </a:lnTo>
                  <a:lnTo>
                    <a:pt x="42" y="492"/>
                  </a:lnTo>
                  <a:lnTo>
                    <a:pt x="36" y="486"/>
                  </a:lnTo>
                  <a:lnTo>
                    <a:pt x="30" y="486"/>
                  </a:lnTo>
                  <a:lnTo>
                    <a:pt x="30" y="504"/>
                  </a:lnTo>
                  <a:lnTo>
                    <a:pt x="36" y="510"/>
                  </a:lnTo>
                  <a:lnTo>
                    <a:pt x="36" y="522"/>
                  </a:lnTo>
                  <a:lnTo>
                    <a:pt x="24" y="522"/>
                  </a:lnTo>
                  <a:lnTo>
                    <a:pt x="54" y="540"/>
                  </a:lnTo>
                  <a:lnTo>
                    <a:pt x="36" y="552"/>
                  </a:lnTo>
                  <a:lnTo>
                    <a:pt x="54" y="564"/>
                  </a:lnTo>
                  <a:lnTo>
                    <a:pt x="54" y="600"/>
                  </a:lnTo>
                  <a:lnTo>
                    <a:pt x="48" y="606"/>
                  </a:lnTo>
                  <a:lnTo>
                    <a:pt x="30" y="588"/>
                  </a:lnTo>
                  <a:lnTo>
                    <a:pt x="6" y="600"/>
                  </a:lnTo>
                  <a:lnTo>
                    <a:pt x="0" y="618"/>
                  </a:lnTo>
                  <a:lnTo>
                    <a:pt x="54" y="666"/>
                  </a:lnTo>
                  <a:lnTo>
                    <a:pt x="54" y="684"/>
                  </a:lnTo>
                  <a:lnTo>
                    <a:pt x="72" y="702"/>
                  </a:lnTo>
                  <a:lnTo>
                    <a:pt x="72" y="690"/>
                  </a:lnTo>
                  <a:lnTo>
                    <a:pt x="90" y="690"/>
                  </a:lnTo>
                  <a:lnTo>
                    <a:pt x="90" y="672"/>
                  </a:lnTo>
                  <a:lnTo>
                    <a:pt x="102" y="666"/>
                  </a:lnTo>
                  <a:lnTo>
                    <a:pt x="108" y="660"/>
                  </a:lnTo>
                  <a:lnTo>
                    <a:pt x="120" y="654"/>
                  </a:lnTo>
                  <a:lnTo>
                    <a:pt x="126" y="648"/>
                  </a:lnTo>
                  <a:lnTo>
                    <a:pt x="132" y="654"/>
                  </a:lnTo>
                  <a:lnTo>
                    <a:pt x="132" y="660"/>
                  </a:lnTo>
                  <a:lnTo>
                    <a:pt x="138" y="666"/>
                  </a:lnTo>
                  <a:lnTo>
                    <a:pt x="138" y="672"/>
                  </a:lnTo>
                  <a:lnTo>
                    <a:pt x="150" y="672"/>
                  </a:lnTo>
                  <a:lnTo>
                    <a:pt x="150" y="678"/>
                  </a:lnTo>
                  <a:lnTo>
                    <a:pt x="156" y="684"/>
                  </a:lnTo>
                  <a:lnTo>
                    <a:pt x="156" y="690"/>
                  </a:lnTo>
                  <a:lnTo>
                    <a:pt x="162" y="696"/>
                  </a:lnTo>
                  <a:lnTo>
                    <a:pt x="174" y="696"/>
                  </a:lnTo>
                  <a:lnTo>
                    <a:pt x="180" y="690"/>
                  </a:lnTo>
                  <a:lnTo>
                    <a:pt x="186" y="678"/>
                  </a:lnTo>
                  <a:lnTo>
                    <a:pt x="186" y="660"/>
                  </a:lnTo>
                  <a:lnTo>
                    <a:pt x="210" y="666"/>
                  </a:lnTo>
                  <a:lnTo>
                    <a:pt x="228" y="648"/>
                  </a:lnTo>
                  <a:lnTo>
                    <a:pt x="234" y="648"/>
                  </a:lnTo>
                  <a:lnTo>
                    <a:pt x="234" y="678"/>
                  </a:lnTo>
                  <a:lnTo>
                    <a:pt x="228" y="690"/>
                  </a:lnTo>
                  <a:lnTo>
                    <a:pt x="234" y="696"/>
                  </a:lnTo>
                  <a:lnTo>
                    <a:pt x="252" y="696"/>
                  </a:lnTo>
                  <a:lnTo>
                    <a:pt x="264" y="690"/>
                  </a:lnTo>
                  <a:lnTo>
                    <a:pt x="270" y="684"/>
                  </a:lnTo>
                  <a:lnTo>
                    <a:pt x="276" y="672"/>
                  </a:lnTo>
                  <a:lnTo>
                    <a:pt x="294" y="654"/>
                  </a:lnTo>
                  <a:lnTo>
                    <a:pt x="300" y="642"/>
                  </a:lnTo>
                  <a:lnTo>
                    <a:pt x="312" y="630"/>
                  </a:lnTo>
                  <a:lnTo>
                    <a:pt x="330" y="630"/>
                  </a:lnTo>
                  <a:lnTo>
                    <a:pt x="336" y="624"/>
                  </a:lnTo>
                  <a:lnTo>
                    <a:pt x="366" y="582"/>
                  </a:lnTo>
                  <a:lnTo>
                    <a:pt x="360" y="480"/>
                  </a:lnTo>
                  <a:lnTo>
                    <a:pt x="366" y="480"/>
                  </a:lnTo>
                  <a:lnTo>
                    <a:pt x="390" y="456"/>
                  </a:lnTo>
                  <a:lnTo>
                    <a:pt x="390" y="420"/>
                  </a:lnTo>
                  <a:lnTo>
                    <a:pt x="396" y="408"/>
                  </a:lnTo>
                  <a:lnTo>
                    <a:pt x="402" y="402"/>
                  </a:lnTo>
                  <a:lnTo>
                    <a:pt x="450" y="378"/>
                  </a:lnTo>
                  <a:lnTo>
                    <a:pt x="456" y="366"/>
                  </a:lnTo>
                  <a:lnTo>
                    <a:pt x="468" y="360"/>
                  </a:lnTo>
                  <a:lnTo>
                    <a:pt x="474" y="354"/>
                  </a:lnTo>
                  <a:lnTo>
                    <a:pt x="474" y="300"/>
                  </a:lnTo>
                  <a:lnTo>
                    <a:pt x="486" y="294"/>
                  </a:lnTo>
                  <a:lnTo>
                    <a:pt x="492" y="282"/>
                  </a:lnTo>
                  <a:lnTo>
                    <a:pt x="492" y="258"/>
                  </a:lnTo>
                  <a:lnTo>
                    <a:pt x="486" y="246"/>
                  </a:lnTo>
                  <a:lnTo>
                    <a:pt x="480" y="240"/>
                  </a:lnTo>
                  <a:lnTo>
                    <a:pt x="480" y="228"/>
                  </a:lnTo>
                  <a:lnTo>
                    <a:pt x="498" y="192"/>
                  </a:lnTo>
                  <a:lnTo>
                    <a:pt x="498" y="168"/>
                  </a:lnTo>
                  <a:lnTo>
                    <a:pt x="492" y="156"/>
                  </a:lnTo>
                  <a:lnTo>
                    <a:pt x="492" y="126"/>
                  </a:lnTo>
                  <a:lnTo>
                    <a:pt x="498" y="120"/>
                  </a:lnTo>
                  <a:lnTo>
                    <a:pt x="510" y="96"/>
                  </a:lnTo>
                  <a:lnTo>
                    <a:pt x="522" y="84"/>
                  </a:lnTo>
                  <a:lnTo>
                    <a:pt x="528" y="66"/>
                  </a:lnTo>
                  <a:lnTo>
                    <a:pt x="534" y="54"/>
                  </a:lnTo>
                  <a:lnTo>
                    <a:pt x="534" y="18"/>
                  </a:lnTo>
                  <a:lnTo>
                    <a:pt x="522" y="6"/>
                  </a:lnTo>
                  <a:lnTo>
                    <a:pt x="510" y="18"/>
                  </a:lnTo>
                  <a:lnTo>
                    <a:pt x="498" y="18"/>
                  </a:lnTo>
                  <a:lnTo>
                    <a:pt x="462" y="0"/>
                  </a:lnTo>
                  <a:lnTo>
                    <a:pt x="444" y="0"/>
                  </a:lnTo>
                  <a:lnTo>
                    <a:pt x="426" y="18"/>
                  </a:lnTo>
                  <a:lnTo>
                    <a:pt x="396" y="18"/>
                  </a:lnTo>
                  <a:lnTo>
                    <a:pt x="378" y="48"/>
                  </a:lnTo>
                  <a:lnTo>
                    <a:pt x="390" y="60"/>
                  </a:lnTo>
                  <a:lnTo>
                    <a:pt x="390" y="84"/>
                  </a:lnTo>
                  <a:lnTo>
                    <a:pt x="384" y="96"/>
                  </a:lnTo>
                  <a:lnTo>
                    <a:pt x="378" y="102"/>
                  </a:lnTo>
                  <a:lnTo>
                    <a:pt x="372" y="114"/>
                  </a:lnTo>
                  <a:lnTo>
                    <a:pt x="366" y="12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61" name="Chad" descr="© INSCALE GmbH, 05.05.2010&#10;http://www.presentationload.com/">
              <a:extLst>
                <a:ext uri="{FF2B5EF4-FFF2-40B4-BE49-F238E27FC236}">
                  <a16:creationId xmlns:a16="http://schemas.microsoft.com/office/drawing/2014/main" id="{B78520F9-4249-4DE7-B12C-3A11E74D6AF2}"/>
                </a:ext>
              </a:extLst>
            </p:cNvPr>
            <p:cNvSpPr>
              <a:spLocks/>
            </p:cNvSpPr>
            <p:nvPr/>
          </p:nvSpPr>
          <p:spPr bwMode="gray">
            <a:xfrm>
              <a:off x="5970787" y="3670163"/>
              <a:ext cx="328626" cy="579247"/>
            </a:xfrm>
            <a:custGeom>
              <a:avLst/>
              <a:gdLst>
                <a:gd name="T0" fmla="*/ 2147483647 w 744"/>
                <a:gd name="T1" fmla="*/ 2147483647 h 1290"/>
                <a:gd name="T2" fmla="*/ 2147483647 w 744"/>
                <a:gd name="T3" fmla="*/ 0 h 1290"/>
                <a:gd name="T4" fmla="*/ 2147483647 w 744"/>
                <a:gd name="T5" fmla="*/ 2147483647 h 1290"/>
                <a:gd name="T6" fmla="*/ 2147483647 w 744"/>
                <a:gd name="T7" fmla="*/ 2147483647 h 1290"/>
                <a:gd name="T8" fmla="*/ 2147483647 w 744"/>
                <a:gd name="T9" fmla="*/ 2147483647 h 1290"/>
                <a:gd name="T10" fmla="*/ 2147483647 w 744"/>
                <a:gd name="T11" fmla="*/ 2147483647 h 1290"/>
                <a:gd name="T12" fmla="*/ 2147483647 w 744"/>
                <a:gd name="T13" fmla="*/ 2147483647 h 1290"/>
                <a:gd name="T14" fmla="*/ 2147483647 w 744"/>
                <a:gd name="T15" fmla="*/ 2147483647 h 1290"/>
                <a:gd name="T16" fmla="*/ 2147483647 w 744"/>
                <a:gd name="T17" fmla="*/ 2147483647 h 1290"/>
                <a:gd name="T18" fmla="*/ 0 w 744"/>
                <a:gd name="T19" fmla="*/ 2147483647 h 1290"/>
                <a:gd name="T20" fmla="*/ 2147483647 w 744"/>
                <a:gd name="T21" fmla="*/ 2147483647 h 1290"/>
                <a:gd name="T22" fmla="*/ 2147483647 w 744"/>
                <a:gd name="T23" fmla="*/ 2147483647 h 1290"/>
                <a:gd name="T24" fmla="*/ 2147483647 w 744"/>
                <a:gd name="T25" fmla="*/ 2147483647 h 1290"/>
                <a:gd name="T26" fmla="*/ 2147483647 w 744"/>
                <a:gd name="T27" fmla="*/ 2147483647 h 1290"/>
                <a:gd name="T28" fmla="*/ 2147483647 w 744"/>
                <a:gd name="T29" fmla="*/ 2147483647 h 1290"/>
                <a:gd name="T30" fmla="*/ 2147483647 w 744"/>
                <a:gd name="T31" fmla="*/ 2147483647 h 1290"/>
                <a:gd name="T32" fmla="*/ 2147483647 w 744"/>
                <a:gd name="T33" fmla="*/ 2147483647 h 1290"/>
                <a:gd name="T34" fmla="*/ 2147483647 w 744"/>
                <a:gd name="T35" fmla="*/ 2147483647 h 1290"/>
                <a:gd name="T36" fmla="*/ 2147483647 w 744"/>
                <a:gd name="T37" fmla="*/ 2147483647 h 1290"/>
                <a:gd name="T38" fmla="*/ 2147483647 w 744"/>
                <a:gd name="T39" fmla="*/ 2147483647 h 1290"/>
                <a:gd name="T40" fmla="*/ 2147483647 w 744"/>
                <a:gd name="T41" fmla="*/ 2147483647 h 1290"/>
                <a:gd name="T42" fmla="*/ 2147483647 w 744"/>
                <a:gd name="T43" fmla="*/ 2147483647 h 1290"/>
                <a:gd name="T44" fmla="*/ 2147483647 w 744"/>
                <a:gd name="T45" fmla="*/ 2147483647 h 1290"/>
                <a:gd name="T46" fmla="*/ 2147483647 w 744"/>
                <a:gd name="T47" fmla="*/ 2147483647 h 1290"/>
                <a:gd name="T48" fmla="*/ 2147483647 w 744"/>
                <a:gd name="T49" fmla="*/ 2147483647 h 1290"/>
                <a:gd name="T50" fmla="*/ 2147483647 w 744"/>
                <a:gd name="T51" fmla="*/ 2147483647 h 1290"/>
                <a:gd name="T52" fmla="*/ 2147483647 w 744"/>
                <a:gd name="T53" fmla="*/ 2147483647 h 1290"/>
                <a:gd name="T54" fmla="*/ 2147483647 w 744"/>
                <a:gd name="T55" fmla="*/ 2147483647 h 1290"/>
                <a:gd name="T56" fmla="*/ 2147483647 w 744"/>
                <a:gd name="T57" fmla="*/ 2147483647 h 1290"/>
                <a:gd name="T58" fmla="*/ 2147483647 w 744"/>
                <a:gd name="T59" fmla="*/ 2147483647 h 1290"/>
                <a:gd name="T60" fmla="*/ 2147483647 w 744"/>
                <a:gd name="T61" fmla="*/ 2147483647 h 1290"/>
                <a:gd name="T62" fmla="*/ 2147483647 w 744"/>
                <a:gd name="T63" fmla="*/ 2147483647 h 1290"/>
                <a:gd name="T64" fmla="*/ 2147483647 w 744"/>
                <a:gd name="T65" fmla="*/ 2147483647 h 1290"/>
                <a:gd name="T66" fmla="*/ 2147483647 w 744"/>
                <a:gd name="T67" fmla="*/ 2147483647 h 1290"/>
                <a:gd name="T68" fmla="*/ 2147483647 w 744"/>
                <a:gd name="T69" fmla="*/ 2147483647 h 1290"/>
                <a:gd name="T70" fmla="*/ 2147483647 w 744"/>
                <a:gd name="T71" fmla="*/ 2147483647 h 1290"/>
                <a:gd name="T72" fmla="*/ 2147483647 w 744"/>
                <a:gd name="T73" fmla="*/ 2147483647 h 1290"/>
                <a:gd name="T74" fmla="*/ 2147483647 w 744"/>
                <a:gd name="T75" fmla="*/ 2147483647 h 1290"/>
                <a:gd name="T76" fmla="*/ 2147483647 w 744"/>
                <a:gd name="T77" fmla="*/ 2147483647 h 1290"/>
                <a:gd name="T78" fmla="*/ 2147483647 w 744"/>
                <a:gd name="T79" fmla="*/ 2147483647 h 1290"/>
                <a:gd name="T80" fmla="*/ 2147483647 w 744"/>
                <a:gd name="T81" fmla="*/ 2147483647 h 1290"/>
                <a:gd name="T82" fmla="*/ 2147483647 w 744"/>
                <a:gd name="T83" fmla="*/ 2147483647 h 1290"/>
                <a:gd name="T84" fmla="*/ 2147483647 w 744"/>
                <a:gd name="T85" fmla="*/ 2147483647 h 1290"/>
                <a:gd name="T86" fmla="*/ 2147483647 w 744"/>
                <a:gd name="T87" fmla="*/ 2147483647 h 1290"/>
                <a:gd name="T88" fmla="*/ 2147483647 w 744"/>
                <a:gd name="T89" fmla="*/ 2147483647 h 1290"/>
                <a:gd name="T90" fmla="*/ 2147483647 w 744"/>
                <a:gd name="T91" fmla="*/ 2147483647 h 1290"/>
                <a:gd name="T92" fmla="*/ 2147483647 w 744"/>
                <a:gd name="T93" fmla="*/ 2147483647 h 1290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744"/>
                <a:gd name="T142" fmla="*/ 0 h 1290"/>
                <a:gd name="T143" fmla="*/ 744 w 744"/>
                <a:gd name="T144" fmla="*/ 1290 h 1290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744" h="1290">
                  <a:moveTo>
                    <a:pt x="678" y="624"/>
                  </a:moveTo>
                  <a:lnTo>
                    <a:pt x="720" y="624"/>
                  </a:lnTo>
                  <a:lnTo>
                    <a:pt x="732" y="630"/>
                  </a:lnTo>
                  <a:lnTo>
                    <a:pt x="744" y="630"/>
                  </a:lnTo>
                  <a:lnTo>
                    <a:pt x="738" y="324"/>
                  </a:lnTo>
                  <a:lnTo>
                    <a:pt x="180" y="0"/>
                  </a:lnTo>
                  <a:lnTo>
                    <a:pt x="156" y="12"/>
                  </a:lnTo>
                  <a:lnTo>
                    <a:pt x="144" y="24"/>
                  </a:lnTo>
                  <a:lnTo>
                    <a:pt x="126" y="30"/>
                  </a:lnTo>
                  <a:lnTo>
                    <a:pt x="108" y="42"/>
                  </a:lnTo>
                  <a:lnTo>
                    <a:pt x="126" y="108"/>
                  </a:lnTo>
                  <a:lnTo>
                    <a:pt x="114" y="156"/>
                  </a:lnTo>
                  <a:lnTo>
                    <a:pt x="144" y="192"/>
                  </a:lnTo>
                  <a:lnTo>
                    <a:pt x="150" y="216"/>
                  </a:lnTo>
                  <a:lnTo>
                    <a:pt x="180" y="252"/>
                  </a:lnTo>
                  <a:lnTo>
                    <a:pt x="162" y="288"/>
                  </a:lnTo>
                  <a:lnTo>
                    <a:pt x="144" y="534"/>
                  </a:lnTo>
                  <a:lnTo>
                    <a:pt x="138" y="540"/>
                  </a:lnTo>
                  <a:lnTo>
                    <a:pt x="120" y="564"/>
                  </a:lnTo>
                  <a:lnTo>
                    <a:pt x="96" y="588"/>
                  </a:lnTo>
                  <a:lnTo>
                    <a:pt x="72" y="618"/>
                  </a:lnTo>
                  <a:lnTo>
                    <a:pt x="54" y="636"/>
                  </a:lnTo>
                  <a:lnTo>
                    <a:pt x="48" y="648"/>
                  </a:lnTo>
                  <a:lnTo>
                    <a:pt x="36" y="666"/>
                  </a:lnTo>
                  <a:lnTo>
                    <a:pt x="30" y="678"/>
                  </a:lnTo>
                  <a:lnTo>
                    <a:pt x="24" y="696"/>
                  </a:lnTo>
                  <a:lnTo>
                    <a:pt x="24" y="708"/>
                  </a:lnTo>
                  <a:lnTo>
                    <a:pt x="18" y="714"/>
                  </a:lnTo>
                  <a:lnTo>
                    <a:pt x="18" y="720"/>
                  </a:lnTo>
                  <a:lnTo>
                    <a:pt x="0" y="726"/>
                  </a:lnTo>
                  <a:lnTo>
                    <a:pt x="6" y="786"/>
                  </a:lnTo>
                  <a:lnTo>
                    <a:pt x="18" y="786"/>
                  </a:lnTo>
                  <a:lnTo>
                    <a:pt x="48" y="834"/>
                  </a:lnTo>
                  <a:lnTo>
                    <a:pt x="48" y="846"/>
                  </a:lnTo>
                  <a:lnTo>
                    <a:pt x="48" y="840"/>
                  </a:lnTo>
                  <a:lnTo>
                    <a:pt x="72" y="834"/>
                  </a:lnTo>
                  <a:lnTo>
                    <a:pt x="72" y="852"/>
                  </a:lnTo>
                  <a:lnTo>
                    <a:pt x="78" y="864"/>
                  </a:lnTo>
                  <a:lnTo>
                    <a:pt x="84" y="870"/>
                  </a:lnTo>
                  <a:lnTo>
                    <a:pt x="96" y="870"/>
                  </a:lnTo>
                  <a:lnTo>
                    <a:pt x="102" y="876"/>
                  </a:lnTo>
                  <a:lnTo>
                    <a:pt x="108" y="876"/>
                  </a:lnTo>
                  <a:lnTo>
                    <a:pt x="102" y="912"/>
                  </a:lnTo>
                  <a:lnTo>
                    <a:pt x="114" y="918"/>
                  </a:lnTo>
                  <a:lnTo>
                    <a:pt x="120" y="930"/>
                  </a:lnTo>
                  <a:lnTo>
                    <a:pt x="120" y="966"/>
                  </a:lnTo>
                  <a:lnTo>
                    <a:pt x="114" y="966"/>
                  </a:lnTo>
                  <a:lnTo>
                    <a:pt x="114" y="1002"/>
                  </a:lnTo>
                  <a:lnTo>
                    <a:pt x="120" y="1020"/>
                  </a:lnTo>
                  <a:lnTo>
                    <a:pt x="120" y="1038"/>
                  </a:lnTo>
                  <a:lnTo>
                    <a:pt x="126" y="1050"/>
                  </a:lnTo>
                  <a:lnTo>
                    <a:pt x="138" y="1056"/>
                  </a:lnTo>
                  <a:lnTo>
                    <a:pt x="144" y="1068"/>
                  </a:lnTo>
                  <a:lnTo>
                    <a:pt x="162" y="1086"/>
                  </a:lnTo>
                  <a:lnTo>
                    <a:pt x="66" y="1086"/>
                  </a:lnTo>
                  <a:lnTo>
                    <a:pt x="54" y="1092"/>
                  </a:lnTo>
                  <a:lnTo>
                    <a:pt x="48" y="1098"/>
                  </a:lnTo>
                  <a:lnTo>
                    <a:pt x="48" y="1110"/>
                  </a:lnTo>
                  <a:lnTo>
                    <a:pt x="60" y="1134"/>
                  </a:lnTo>
                  <a:lnTo>
                    <a:pt x="72" y="1146"/>
                  </a:lnTo>
                  <a:lnTo>
                    <a:pt x="78" y="1158"/>
                  </a:lnTo>
                  <a:lnTo>
                    <a:pt x="90" y="1170"/>
                  </a:lnTo>
                  <a:lnTo>
                    <a:pt x="108" y="1182"/>
                  </a:lnTo>
                  <a:lnTo>
                    <a:pt x="120" y="1188"/>
                  </a:lnTo>
                  <a:lnTo>
                    <a:pt x="132" y="1200"/>
                  </a:lnTo>
                  <a:lnTo>
                    <a:pt x="144" y="1224"/>
                  </a:lnTo>
                  <a:lnTo>
                    <a:pt x="144" y="1242"/>
                  </a:lnTo>
                  <a:lnTo>
                    <a:pt x="150" y="1254"/>
                  </a:lnTo>
                  <a:lnTo>
                    <a:pt x="156" y="1272"/>
                  </a:lnTo>
                  <a:lnTo>
                    <a:pt x="156" y="1284"/>
                  </a:lnTo>
                  <a:lnTo>
                    <a:pt x="162" y="1284"/>
                  </a:lnTo>
                  <a:lnTo>
                    <a:pt x="168" y="1290"/>
                  </a:lnTo>
                  <a:lnTo>
                    <a:pt x="186" y="1290"/>
                  </a:lnTo>
                  <a:lnTo>
                    <a:pt x="198" y="1284"/>
                  </a:lnTo>
                  <a:lnTo>
                    <a:pt x="216" y="1266"/>
                  </a:lnTo>
                  <a:lnTo>
                    <a:pt x="228" y="1260"/>
                  </a:lnTo>
                  <a:lnTo>
                    <a:pt x="234" y="1254"/>
                  </a:lnTo>
                  <a:lnTo>
                    <a:pt x="234" y="1278"/>
                  </a:lnTo>
                  <a:lnTo>
                    <a:pt x="240" y="1284"/>
                  </a:lnTo>
                  <a:lnTo>
                    <a:pt x="246" y="1284"/>
                  </a:lnTo>
                  <a:lnTo>
                    <a:pt x="258" y="1278"/>
                  </a:lnTo>
                  <a:lnTo>
                    <a:pt x="270" y="1266"/>
                  </a:lnTo>
                  <a:lnTo>
                    <a:pt x="276" y="1254"/>
                  </a:lnTo>
                  <a:lnTo>
                    <a:pt x="282" y="1248"/>
                  </a:lnTo>
                  <a:lnTo>
                    <a:pt x="372" y="1248"/>
                  </a:lnTo>
                  <a:lnTo>
                    <a:pt x="378" y="1242"/>
                  </a:lnTo>
                  <a:lnTo>
                    <a:pt x="384" y="1230"/>
                  </a:lnTo>
                  <a:lnTo>
                    <a:pt x="390" y="1224"/>
                  </a:lnTo>
                  <a:lnTo>
                    <a:pt x="396" y="1212"/>
                  </a:lnTo>
                  <a:lnTo>
                    <a:pt x="402" y="1206"/>
                  </a:lnTo>
                  <a:lnTo>
                    <a:pt x="402" y="1194"/>
                  </a:lnTo>
                  <a:lnTo>
                    <a:pt x="390" y="1182"/>
                  </a:lnTo>
                  <a:lnTo>
                    <a:pt x="384" y="1182"/>
                  </a:lnTo>
                  <a:lnTo>
                    <a:pt x="402" y="1170"/>
                  </a:lnTo>
                  <a:lnTo>
                    <a:pt x="420" y="1170"/>
                  </a:lnTo>
                  <a:lnTo>
                    <a:pt x="462" y="1164"/>
                  </a:lnTo>
                  <a:lnTo>
                    <a:pt x="510" y="1146"/>
                  </a:lnTo>
                  <a:lnTo>
                    <a:pt x="528" y="1134"/>
                  </a:lnTo>
                  <a:lnTo>
                    <a:pt x="552" y="1110"/>
                  </a:lnTo>
                  <a:lnTo>
                    <a:pt x="552" y="1092"/>
                  </a:lnTo>
                  <a:lnTo>
                    <a:pt x="588" y="1068"/>
                  </a:lnTo>
                  <a:lnTo>
                    <a:pt x="594" y="1038"/>
                  </a:lnTo>
                  <a:lnTo>
                    <a:pt x="648" y="1008"/>
                  </a:lnTo>
                  <a:lnTo>
                    <a:pt x="672" y="1008"/>
                  </a:lnTo>
                  <a:lnTo>
                    <a:pt x="672" y="996"/>
                  </a:lnTo>
                  <a:lnTo>
                    <a:pt x="684" y="996"/>
                  </a:lnTo>
                  <a:lnTo>
                    <a:pt x="684" y="990"/>
                  </a:lnTo>
                  <a:lnTo>
                    <a:pt x="678" y="984"/>
                  </a:lnTo>
                  <a:lnTo>
                    <a:pt x="666" y="966"/>
                  </a:lnTo>
                  <a:lnTo>
                    <a:pt x="654" y="960"/>
                  </a:lnTo>
                  <a:lnTo>
                    <a:pt x="648" y="960"/>
                  </a:lnTo>
                  <a:lnTo>
                    <a:pt x="642" y="936"/>
                  </a:lnTo>
                  <a:lnTo>
                    <a:pt x="660" y="930"/>
                  </a:lnTo>
                  <a:lnTo>
                    <a:pt x="642" y="918"/>
                  </a:lnTo>
                  <a:lnTo>
                    <a:pt x="642" y="876"/>
                  </a:lnTo>
                  <a:lnTo>
                    <a:pt x="636" y="870"/>
                  </a:lnTo>
                  <a:lnTo>
                    <a:pt x="624" y="870"/>
                  </a:lnTo>
                  <a:lnTo>
                    <a:pt x="618" y="876"/>
                  </a:lnTo>
                  <a:lnTo>
                    <a:pt x="606" y="876"/>
                  </a:lnTo>
                  <a:lnTo>
                    <a:pt x="600" y="870"/>
                  </a:lnTo>
                  <a:lnTo>
                    <a:pt x="600" y="852"/>
                  </a:lnTo>
                  <a:lnTo>
                    <a:pt x="606" y="840"/>
                  </a:lnTo>
                  <a:lnTo>
                    <a:pt x="618" y="834"/>
                  </a:lnTo>
                  <a:lnTo>
                    <a:pt x="630" y="822"/>
                  </a:lnTo>
                  <a:lnTo>
                    <a:pt x="630" y="810"/>
                  </a:lnTo>
                  <a:lnTo>
                    <a:pt x="618" y="786"/>
                  </a:lnTo>
                  <a:lnTo>
                    <a:pt x="612" y="780"/>
                  </a:lnTo>
                  <a:lnTo>
                    <a:pt x="630" y="762"/>
                  </a:lnTo>
                  <a:lnTo>
                    <a:pt x="648" y="750"/>
                  </a:lnTo>
                  <a:lnTo>
                    <a:pt x="642" y="732"/>
                  </a:lnTo>
                  <a:lnTo>
                    <a:pt x="636" y="708"/>
                  </a:lnTo>
                  <a:lnTo>
                    <a:pt x="648" y="708"/>
                  </a:lnTo>
                  <a:lnTo>
                    <a:pt x="648" y="690"/>
                  </a:lnTo>
                  <a:lnTo>
                    <a:pt x="660" y="678"/>
                  </a:lnTo>
                  <a:lnTo>
                    <a:pt x="672" y="672"/>
                  </a:lnTo>
                  <a:lnTo>
                    <a:pt x="678" y="666"/>
                  </a:lnTo>
                  <a:lnTo>
                    <a:pt x="678" y="660"/>
                  </a:lnTo>
                  <a:lnTo>
                    <a:pt x="672" y="654"/>
                  </a:lnTo>
                  <a:lnTo>
                    <a:pt x="672" y="642"/>
                  </a:lnTo>
                  <a:lnTo>
                    <a:pt x="666" y="636"/>
                  </a:lnTo>
                  <a:lnTo>
                    <a:pt x="678" y="624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62" name="Central African Republic" descr="© INSCALE GmbH, 05.05.2010&#10;http://www.presentationload.com/">
              <a:extLst>
                <a:ext uri="{FF2B5EF4-FFF2-40B4-BE49-F238E27FC236}">
                  <a16:creationId xmlns:a16="http://schemas.microsoft.com/office/drawing/2014/main" id="{BCE9A45C-EEE6-498C-93C6-3A00414FB843}"/>
                </a:ext>
              </a:extLst>
            </p:cNvPr>
            <p:cNvSpPr>
              <a:spLocks/>
            </p:cNvSpPr>
            <p:nvPr/>
          </p:nvSpPr>
          <p:spPr bwMode="gray">
            <a:xfrm>
              <a:off x="6002539" y="4124039"/>
              <a:ext cx="404830" cy="314222"/>
            </a:xfrm>
            <a:custGeom>
              <a:avLst/>
              <a:gdLst>
                <a:gd name="T0" fmla="*/ 2147483647 w 912"/>
                <a:gd name="T1" fmla="*/ 2147483647 h 702"/>
                <a:gd name="T2" fmla="*/ 2147483647 w 912"/>
                <a:gd name="T3" fmla="*/ 2147483647 h 702"/>
                <a:gd name="T4" fmla="*/ 2147483647 w 912"/>
                <a:gd name="T5" fmla="*/ 2147483647 h 702"/>
                <a:gd name="T6" fmla="*/ 2147483647 w 912"/>
                <a:gd name="T7" fmla="*/ 2147483647 h 702"/>
                <a:gd name="T8" fmla="*/ 2147483647 w 912"/>
                <a:gd name="T9" fmla="*/ 2147483647 h 702"/>
                <a:gd name="T10" fmla="*/ 2147483647 w 912"/>
                <a:gd name="T11" fmla="*/ 2147483647 h 702"/>
                <a:gd name="T12" fmla="*/ 2147483647 w 912"/>
                <a:gd name="T13" fmla="*/ 2147483647 h 702"/>
                <a:gd name="T14" fmla="*/ 2147483647 w 912"/>
                <a:gd name="T15" fmla="*/ 2147483647 h 702"/>
                <a:gd name="T16" fmla="*/ 2147483647 w 912"/>
                <a:gd name="T17" fmla="*/ 2147483647 h 702"/>
                <a:gd name="T18" fmla="*/ 2147483647 w 912"/>
                <a:gd name="T19" fmla="*/ 2147483647 h 702"/>
                <a:gd name="T20" fmla="*/ 2147483647 w 912"/>
                <a:gd name="T21" fmla="*/ 2147483647 h 702"/>
                <a:gd name="T22" fmla="*/ 2147483647 w 912"/>
                <a:gd name="T23" fmla="*/ 2147483647 h 702"/>
                <a:gd name="T24" fmla="*/ 2147483647 w 912"/>
                <a:gd name="T25" fmla="*/ 2147483647 h 702"/>
                <a:gd name="T26" fmla="*/ 2147483647 w 912"/>
                <a:gd name="T27" fmla="*/ 2147483647 h 702"/>
                <a:gd name="T28" fmla="*/ 2147483647 w 912"/>
                <a:gd name="T29" fmla="*/ 2147483647 h 702"/>
                <a:gd name="T30" fmla="*/ 2147483647 w 912"/>
                <a:gd name="T31" fmla="*/ 0 h 702"/>
                <a:gd name="T32" fmla="*/ 2147483647 w 912"/>
                <a:gd name="T33" fmla="*/ 2147483647 h 702"/>
                <a:gd name="T34" fmla="*/ 2147483647 w 912"/>
                <a:gd name="T35" fmla="*/ 2147483647 h 702"/>
                <a:gd name="T36" fmla="*/ 2147483647 w 912"/>
                <a:gd name="T37" fmla="*/ 2147483647 h 702"/>
                <a:gd name="T38" fmla="*/ 2147483647 w 912"/>
                <a:gd name="T39" fmla="*/ 2147483647 h 702"/>
                <a:gd name="T40" fmla="*/ 2147483647 w 912"/>
                <a:gd name="T41" fmla="*/ 2147483647 h 702"/>
                <a:gd name="T42" fmla="*/ 2147483647 w 912"/>
                <a:gd name="T43" fmla="*/ 2147483647 h 702"/>
                <a:gd name="T44" fmla="*/ 2147483647 w 912"/>
                <a:gd name="T45" fmla="*/ 2147483647 h 702"/>
                <a:gd name="T46" fmla="*/ 2147483647 w 912"/>
                <a:gd name="T47" fmla="*/ 2147483647 h 702"/>
                <a:gd name="T48" fmla="*/ 2147483647 w 912"/>
                <a:gd name="T49" fmla="*/ 2147483647 h 702"/>
                <a:gd name="T50" fmla="*/ 2147483647 w 912"/>
                <a:gd name="T51" fmla="*/ 2147483647 h 702"/>
                <a:gd name="T52" fmla="*/ 2147483647 w 912"/>
                <a:gd name="T53" fmla="*/ 2147483647 h 702"/>
                <a:gd name="T54" fmla="*/ 2147483647 w 912"/>
                <a:gd name="T55" fmla="*/ 2147483647 h 702"/>
                <a:gd name="T56" fmla="*/ 2147483647 w 912"/>
                <a:gd name="T57" fmla="*/ 2147483647 h 702"/>
                <a:gd name="T58" fmla="*/ 2147483647 w 912"/>
                <a:gd name="T59" fmla="*/ 2147483647 h 702"/>
                <a:gd name="T60" fmla="*/ 0 w 912"/>
                <a:gd name="T61" fmla="*/ 2147483647 h 702"/>
                <a:gd name="T62" fmla="*/ 2147483647 w 912"/>
                <a:gd name="T63" fmla="*/ 2147483647 h 702"/>
                <a:gd name="T64" fmla="*/ 2147483647 w 912"/>
                <a:gd name="T65" fmla="*/ 2147483647 h 702"/>
                <a:gd name="T66" fmla="*/ 2147483647 w 912"/>
                <a:gd name="T67" fmla="*/ 2147483647 h 702"/>
                <a:gd name="T68" fmla="*/ 2147483647 w 912"/>
                <a:gd name="T69" fmla="*/ 2147483647 h 702"/>
                <a:gd name="T70" fmla="*/ 2147483647 w 912"/>
                <a:gd name="T71" fmla="*/ 2147483647 h 702"/>
                <a:gd name="T72" fmla="*/ 2147483647 w 912"/>
                <a:gd name="T73" fmla="*/ 2147483647 h 702"/>
                <a:gd name="T74" fmla="*/ 2147483647 w 912"/>
                <a:gd name="T75" fmla="*/ 2147483647 h 702"/>
                <a:gd name="T76" fmla="*/ 2147483647 w 912"/>
                <a:gd name="T77" fmla="*/ 2147483647 h 702"/>
                <a:gd name="T78" fmla="*/ 2147483647 w 912"/>
                <a:gd name="T79" fmla="*/ 2147483647 h 702"/>
                <a:gd name="T80" fmla="*/ 2147483647 w 912"/>
                <a:gd name="T81" fmla="*/ 2147483647 h 702"/>
                <a:gd name="T82" fmla="*/ 2147483647 w 912"/>
                <a:gd name="T83" fmla="*/ 2147483647 h 702"/>
                <a:gd name="T84" fmla="*/ 2147483647 w 912"/>
                <a:gd name="T85" fmla="*/ 2147483647 h 702"/>
                <a:gd name="T86" fmla="*/ 2147483647 w 912"/>
                <a:gd name="T87" fmla="*/ 2147483647 h 702"/>
                <a:gd name="T88" fmla="*/ 2147483647 w 912"/>
                <a:gd name="T89" fmla="*/ 2147483647 h 702"/>
                <a:gd name="T90" fmla="*/ 2147483647 w 912"/>
                <a:gd name="T91" fmla="*/ 2147483647 h 702"/>
                <a:gd name="T92" fmla="*/ 2147483647 w 912"/>
                <a:gd name="T93" fmla="*/ 2147483647 h 702"/>
                <a:gd name="T94" fmla="*/ 2147483647 w 912"/>
                <a:gd name="T95" fmla="*/ 2147483647 h 702"/>
                <a:gd name="T96" fmla="*/ 2147483647 w 912"/>
                <a:gd name="T97" fmla="*/ 2147483647 h 702"/>
                <a:gd name="T98" fmla="*/ 2147483647 w 912"/>
                <a:gd name="T99" fmla="*/ 2147483647 h 702"/>
                <a:gd name="T100" fmla="*/ 2147483647 w 912"/>
                <a:gd name="T101" fmla="*/ 2147483647 h 702"/>
                <a:gd name="T102" fmla="*/ 2147483647 w 912"/>
                <a:gd name="T103" fmla="*/ 2147483647 h 702"/>
                <a:gd name="T104" fmla="*/ 2147483647 w 912"/>
                <a:gd name="T105" fmla="*/ 2147483647 h 702"/>
                <a:gd name="T106" fmla="*/ 2147483647 w 912"/>
                <a:gd name="T107" fmla="*/ 2147483647 h 702"/>
                <a:gd name="T108" fmla="*/ 2147483647 w 912"/>
                <a:gd name="T109" fmla="*/ 2147483647 h 702"/>
                <a:gd name="T110" fmla="*/ 2147483647 w 912"/>
                <a:gd name="T111" fmla="*/ 2147483647 h 702"/>
                <a:gd name="T112" fmla="*/ 2147483647 w 912"/>
                <a:gd name="T113" fmla="*/ 2147483647 h 702"/>
                <a:gd name="T114" fmla="*/ 2147483647 w 912"/>
                <a:gd name="T115" fmla="*/ 2147483647 h 702"/>
                <a:gd name="T116" fmla="*/ 2147483647 w 912"/>
                <a:gd name="T117" fmla="*/ 2147483647 h 702"/>
                <a:gd name="T118" fmla="*/ 2147483647 w 912"/>
                <a:gd name="T119" fmla="*/ 2147483647 h 702"/>
                <a:gd name="T120" fmla="*/ 2147483647 w 912"/>
                <a:gd name="T121" fmla="*/ 2147483647 h 70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912"/>
                <a:gd name="T184" fmla="*/ 0 h 702"/>
                <a:gd name="T185" fmla="*/ 912 w 912"/>
                <a:gd name="T186" fmla="*/ 702 h 70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912" h="702">
                  <a:moveTo>
                    <a:pt x="906" y="420"/>
                  </a:moveTo>
                  <a:lnTo>
                    <a:pt x="900" y="414"/>
                  </a:lnTo>
                  <a:lnTo>
                    <a:pt x="888" y="408"/>
                  </a:lnTo>
                  <a:lnTo>
                    <a:pt x="882" y="402"/>
                  </a:lnTo>
                  <a:lnTo>
                    <a:pt x="858" y="396"/>
                  </a:lnTo>
                  <a:lnTo>
                    <a:pt x="858" y="378"/>
                  </a:lnTo>
                  <a:lnTo>
                    <a:pt x="846" y="366"/>
                  </a:lnTo>
                  <a:lnTo>
                    <a:pt x="846" y="360"/>
                  </a:lnTo>
                  <a:lnTo>
                    <a:pt x="858" y="360"/>
                  </a:lnTo>
                  <a:lnTo>
                    <a:pt x="858" y="348"/>
                  </a:lnTo>
                  <a:lnTo>
                    <a:pt x="852" y="342"/>
                  </a:lnTo>
                  <a:lnTo>
                    <a:pt x="834" y="342"/>
                  </a:lnTo>
                  <a:lnTo>
                    <a:pt x="834" y="336"/>
                  </a:lnTo>
                  <a:lnTo>
                    <a:pt x="828" y="330"/>
                  </a:lnTo>
                  <a:lnTo>
                    <a:pt x="822" y="318"/>
                  </a:lnTo>
                  <a:lnTo>
                    <a:pt x="810" y="306"/>
                  </a:lnTo>
                  <a:lnTo>
                    <a:pt x="798" y="300"/>
                  </a:lnTo>
                  <a:lnTo>
                    <a:pt x="792" y="300"/>
                  </a:lnTo>
                  <a:lnTo>
                    <a:pt x="780" y="294"/>
                  </a:lnTo>
                  <a:lnTo>
                    <a:pt x="768" y="282"/>
                  </a:lnTo>
                  <a:lnTo>
                    <a:pt x="768" y="276"/>
                  </a:lnTo>
                  <a:lnTo>
                    <a:pt x="774" y="276"/>
                  </a:lnTo>
                  <a:lnTo>
                    <a:pt x="774" y="270"/>
                  </a:lnTo>
                  <a:lnTo>
                    <a:pt x="780" y="270"/>
                  </a:lnTo>
                  <a:lnTo>
                    <a:pt x="780" y="264"/>
                  </a:lnTo>
                  <a:lnTo>
                    <a:pt x="768" y="252"/>
                  </a:lnTo>
                  <a:lnTo>
                    <a:pt x="756" y="246"/>
                  </a:lnTo>
                  <a:lnTo>
                    <a:pt x="750" y="246"/>
                  </a:lnTo>
                  <a:lnTo>
                    <a:pt x="750" y="228"/>
                  </a:lnTo>
                  <a:lnTo>
                    <a:pt x="720" y="228"/>
                  </a:lnTo>
                  <a:lnTo>
                    <a:pt x="696" y="216"/>
                  </a:lnTo>
                  <a:lnTo>
                    <a:pt x="696" y="186"/>
                  </a:lnTo>
                  <a:lnTo>
                    <a:pt x="648" y="180"/>
                  </a:lnTo>
                  <a:lnTo>
                    <a:pt x="654" y="162"/>
                  </a:lnTo>
                  <a:lnTo>
                    <a:pt x="648" y="162"/>
                  </a:lnTo>
                  <a:lnTo>
                    <a:pt x="642" y="156"/>
                  </a:lnTo>
                  <a:lnTo>
                    <a:pt x="642" y="150"/>
                  </a:lnTo>
                  <a:lnTo>
                    <a:pt x="648" y="144"/>
                  </a:lnTo>
                  <a:lnTo>
                    <a:pt x="654" y="132"/>
                  </a:lnTo>
                  <a:lnTo>
                    <a:pt x="660" y="126"/>
                  </a:lnTo>
                  <a:lnTo>
                    <a:pt x="660" y="96"/>
                  </a:lnTo>
                  <a:lnTo>
                    <a:pt x="654" y="84"/>
                  </a:lnTo>
                  <a:lnTo>
                    <a:pt x="648" y="66"/>
                  </a:lnTo>
                  <a:lnTo>
                    <a:pt x="636" y="54"/>
                  </a:lnTo>
                  <a:lnTo>
                    <a:pt x="630" y="42"/>
                  </a:lnTo>
                  <a:lnTo>
                    <a:pt x="600" y="12"/>
                  </a:lnTo>
                  <a:lnTo>
                    <a:pt x="600" y="0"/>
                  </a:lnTo>
                  <a:lnTo>
                    <a:pt x="576" y="0"/>
                  </a:lnTo>
                  <a:lnTo>
                    <a:pt x="522" y="30"/>
                  </a:lnTo>
                  <a:lnTo>
                    <a:pt x="516" y="60"/>
                  </a:lnTo>
                  <a:lnTo>
                    <a:pt x="480" y="84"/>
                  </a:lnTo>
                  <a:lnTo>
                    <a:pt x="480" y="102"/>
                  </a:lnTo>
                  <a:lnTo>
                    <a:pt x="456" y="126"/>
                  </a:lnTo>
                  <a:lnTo>
                    <a:pt x="438" y="138"/>
                  </a:lnTo>
                  <a:lnTo>
                    <a:pt x="390" y="156"/>
                  </a:lnTo>
                  <a:lnTo>
                    <a:pt x="348" y="162"/>
                  </a:lnTo>
                  <a:lnTo>
                    <a:pt x="330" y="162"/>
                  </a:lnTo>
                  <a:lnTo>
                    <a:pt x="312" y="174"/>
                  </a:lnTo>
                  <a:lnTo>
                    <a:pt x="318" y="174"/>
                  </a:lnTo>
                  <a:lnTo>
                    <a:pt x="330" y="186"/>
                  </a:lnTo>
                  <a:lnTo>
                    <a:pt x="330" y="198"/>
                  </a:lnTo>
                  <a:lnTo>
                    <a:pt x="324" y="204"/>
                  </a:lnTo>
                  <a:lnTo>
                    <a:pt x="318" y="216"/>
                  </a:lnTo>
                  <a:lnTo>
                    <a:pt x="312" y="222"/>
                  </a:lnTo>
                  <a:lnTo>
                    <a:pt x="306" y="234"/>
                  </a:lnTo>
                  <a:lnTo>
                    <a:pt x="300" y="240"/>
                  </a:lnTo>
                  <a:lnTo>
                    <a:pt x="210" y="240"/>
                  </a:lnTo>
                  <a:lnTo>
                    <a:pt x="204" y="246"/>
                  </a:lnTo>
                  <a:lnTo>
                    <a:pt x="198" y="258"/>
                  </a:lnTo>
                  <a:lnTo>
                    <a:pt x="186" y="270"/>
                  </a:lnTo>
                  <a:lnTo>
                    <a:pt x="174" y="276"/>
                  </a:lnTo>
                  <a:lnTo>
                    <a:pt x="168" y="276"/>
                  </a:lnTo>
                  <a:lnTo>
                    <a:pt x="162" y="270"/>
                  </a:lnTo>
                  <a:lnTo>
                    <a:pt x="162" y="246"/>
                  </a:lnTo>
                  <a:lnTo>
                    <a:pt x="156" y="252"/>
                  </a:lnTo>
                  <a:lnTo>
                    <a:pt x="144" y="258"/>
                  </a:lnTo>
                  <a:lnTo>
                    <a:pt x="126" y="276"/>
                  </a:lnTo>
                  <a:lnTo>
                    <a:pt x="114" y="282"/>
                  </a:lnTo>
                  <a:lnTo>
                    <a:pt x="96" y="282"/>
                  </a:lnTo>
                  <a:lnTo>
                    <a:pt x="90" y="276"/>
                  </a:lnTo>
                  <a:lnTo>
                    <a:pt x="78" y="276"/>
                  </a:lnTo>
                  <a:lnTo>
                    <a:pt x="66" y="288"/>
                  </a:lnTo>
                  <a:lnTo>
                    <a:pt x="60" y="300"/>
                  </a:lnTo>
                  <a:lnTo>
                    <a:pt x="54" y="306"/>
                  </a:lnTo>
                  <a:lnTo>
                    <a:pt x="54" y="324"/>
                  </a:lnTo>
                  <a:lnTo>
                    <a:pt x="48" y="336"/>
                  </a:lnTo>
                  <a:lnTo>
                    <a:pt x="42" y="336"/>
                  </a:lnTo>
                  <a:lnTo>
                    <a:pt x="36" y="372"/>
                  </a:lnTo>
                  <a:lnTo>
                    <a:pt x="30" y="372"/>
                  </a:lnTo>
                  <a:lnTo>
                    <a:pt x="24" y="378"/>
                  </a:lnTo>
                  <a:lnTo>
                    <a:pt x="12" y="384"/>
                  </a:lnTo>
                  <a:lnTo>
                    <a:pt x="0" y="396"/>
                  </a:lnTo>
                  <a:lnTo>
                    <a:pt x="0" y="402"/>
                  </a:lnTo>
                  <a:lnTo>
                    <a:pt x="12" y="408"/>
                  </a:lnTo>
                  <a:lnTo>
                    <a:pt x="18" y="408"/>
                  </a:lnTo>
                  <a:lnTo>
                    <a:pt x="18" y="444"/>
                  </a:lnTo>
                  <a:lnTo>
                    <a:pt x="6" y="456"/>
                  </a:lnTo>
                  <a:lnTo>
                    <a:pt x="24" y="468"/>
                  </a:lnTo>
                  <a:lnTo>
                    <a:pt x="24" y="516"/>
                  </a:lnTo>
                  <a:lnTo>
                    <a:pt x="30" y="516"/>
                  </a:lnTo>
                  <a:lnTo>
                    <a:pt x="48" y="534"/>
                  </a:lnTo>
                  <a:lnTo>
                    <a:pt x="54" y="534"/>
                  </a:lnTo>
                  <a:lnTo>
                    <a:pt x="54" y="576"/>
                  </a:lnTo>
                  <a:lnTo>
                    <a:pt x="60" y="582"/>
                  </a:lnTo>
                  <a:lnTo>
                    <a:pt x="72" y="606"/>
                  </a:lnTo>
                  <a:lnTo>
                    <a:pt x="84" y="618"/>
                  </a:lnTo>
                  <a:lnTo>
                    <a:pt x="96" y="624"/>
                  </a:lnTo>
                  <a:lnTo>
                    <a:pt x="102" y="636"/>
                  </a:lnTo>
                  <a:lnTo>
                    <a:pt x="114" y="642"/>
                  </a:lnTo>
                  <a:lnTo>
                    <a:pt x="120" y="660"/>
                  </a:lnTo>
                  <a:lnTo>
                    <a:pt x="120" y="690"/>
                  </a:lnTo>
                  <a:lnTo>
                    <a:pt x="132" y="702"/>
                  </a:lnTo>
                  <a:lnTo>
                    <a:pt x="138" y="696"/>
                  </a:lnTo>
                  <a:lnTo>
                    <a:pt x="144" y="684"/>
                  </a:lnTo>
                  <a:lnTo>
                    <a:pt x="150" y="678"/>
                  </a:lnTo>
                  <a:lnTo>
                    <a:pt x="156" y="666"/>
                  </a:lnTo>
                  <a:lnTo>
                    <a:pt x="156" y="642"/>
                  </a:lnTo>
                  <a:lnTo>
                    <a:pt x="144" y="630"/>
                  </a:lnTo>
                  <a:lnTo>
                    <a:pt x="162" y="600"/>
                  </a:lnTo>
                  <a:lnTo>
                    <a:pt x="192" y="600"/>
                  </a:lnTo>
                  <a:lnTo>
                    <a:pt x="210" y="582"/>
                  </a:lnTo>
                  <a:lnTo>
                    <a:pt x="228" y="582"/>
                  </a:lnTo>
                  <a:lnTo>
                    <a:pt x="264" y="600"/>
                  </a:lnTo>
                  <a:lnTo>
                    <a:pt x="276" y="600"/>
                  </a:lnTo>
                  <a:lnTo>
                    <a:pt x="288" y="588"/>
                  </a:lnTo>
                  <a:lnTo>
                    <a:pt x="300" y="570"/>
                  </a:lnTo>
                  <a:lnTo>
                    <a:pt x="300" y="552"/>
                  </a:lnTo>
                  <a:lnTo>
                    <a:pt x="294" y="552"/>
                  </a:lnTo>
                  <a:lnTo>
                    <a:pt x="294" y="540"/>
                  </a:lnTo>
                  <a:lnTo>
                    <a:pt x="306" y="528"/>
                  </a:lnTo>
                  <a:lnTo>
                    <a:pt x="312" y="528"/>
                  </a:lnTo>
                  <a:lnTo>
                    <a:pt x="324" y="516"/>
                  </a:lnTo>
                  <a:lnTo>
                    <a:pt x="330" y="504"/>
                  </a:lnTo>
                  <a:lnTo>
                    <a:pt x="330" y="498"/>
                  </a:lnTo>
                  <a:lnTo>
                    <a:pt x="336" y="486"/>
                  </a:lnTo>
                  <a:lnTo>
                    <a:pt x="336" y="480"/>
                  </a:lnTo>
                  <a:lnTo>
                    <a:pt x="342" y="474"/>
                  </a:lnTo>
                  <a:lnTo>
                    <a:pt x="354" y="468"/>
                  </a:lnTo>
                  <a:lnTo>
                    <a:pt x="366" y="468"/>
                  </a:lnTo>
                  <a:lnTo>
                    <a:pt x="384" y="474"/>
                  </a:lnTo>
                  <a:lnTo>
                    <a:pt x="396" y="474"/>
                  </a:lnTo>
                  <a:lnTo>
                    <a:pt x="408" y="480"/>
                  </a:lnTo>
                  <a:lnTo>
                    <a:pt x="408" y="492"/>
                  </a:lnTo>
                  <a:lnTo>
                    <a:pt x="426" y="492"/>
                  </a:lnTo>
                  <a:lnTo>
                    <a:pt x="432" y="498"/>
                  </a:lnTo>
                  <a:lnTo>
                    <a:pt x="432" y="528"/>
                  </a:lnTo>
                  <a:lnTo>
                    <a:pt x="474" y="528"/>
                  </a:lnTo>
                  <a:lnTo>
                    <a:pt x="480" y="534"/>
                  </a:lnTo>
                  <a:lnTo>
                    <a:pt x="492" y="540"/>
                  </a:lnTo>
                  <a:lnTo>
                    <a:pt x="540" y="540"/>
                  </a:lnTo>
                  <a:lnTo>
                    <a:pt x="552" y="546"/>
                  </a:lnTo>
                  <a:lnTo>
                    <a:pt x="558" y="552"/>
                  </a:lnTo>
                  <a:lnTo>
                    <a:pt x="570" y="558"/>
                  </a:lnTo>
                  <a:lnTo>
                    <a:pt x="576" y="552"/>
                  </a:lnTo>
                  <a:lnTo>
                    <a:pt x="582" y="540"/>
                  </a:lnTo>
                  <a:lnTo>
                    <a:pt x="588" y="534"/>
                  </a:lnTo>
                  <a:lnTo>
                    <a:pt x="588" y="522"/>
                  </a:lnTo>
                  <a:lnTo>
                    <a:pt x="606" y="504"/>
                  </a:lnTo>
                  <a:lnTo>
                    <a:pt x="612" y="492"/>
                  </a:lnTo>
                  <a:lnTo>
                    <a:pt x="636" y="516"/>
                  </a:lnTo>
                  <a:lnTo>
                    <a:pt x="642" y="516"/>
                  </a:lnTo>
                  <a:lnTo>
                    <a:pt x="648" y="510"/>
                  </a:lnTo>
                  <a:lnTo>
                    <a:pt x="660" y="504"/>
                  </a:lnTo>
                  <a:lnTo>
                    <a:pt x="672" y="492"/>
                  </a:lnTo>
                  <a:lnTo>
                    <a:pt x="690" y="492"/>
                  </a:lnTo>
                  <a:lnTo>
                    <a:pt x="714" y="474"/>
                  </a:lnTo>
                  <a:lnTo>
                    <a:pt x="726" y="486"/>
                  </a:lnTo>
                  <a:lnTo>
                    <a:pt x="750" y="486"/>
                  </a:lnTo>
                  <a:lnTo>
                    <a:pt x="756" y="480"/>
                  </a:lnTo>
                  <a:lnTo>
                    <a:pt x="768" y="480"/>
                  </a:lnTo>
                  <a:lnTo>
                    <a:pt x="768" y="468"/>
                  </a:lnTo>
                  <a:lnTo>
                    <a:pt x="786" y="450"/>
                  </a:lnTo>
                  <a:lnTo>
                    <a:pt x="792" y="450"/>
                  </a:lnTo>
                  <a:lnTo>
                    <a:pt x="792" y="456"/>
                  </a:lnTo>
                  <a:lnTo>
                    <a:pt x="804" y="468"/>
                  </a:lnTo>
                  <a:lnTo>
                    <a:pt x="840" y="462"/>
                  </a:lnTo>
                  <a:lnTo>
                    <a:pt x="840" y="468"/>
                  </a:lnTo>
                  <a:lnTo>
                    <a:pt x="852" y="480"/>
                  </a:lnTo>
                  <a:lnTo>
                    <a:pt x="876" y="480"/>
                  </a:lnTo>
                  <a:lnTo>
                    <a:pt x="894" y="474"/>
                  </a:lnTo>
                  <a:lnTo>
                    <a:pt x="912" y="456"/>
                  </a:lnTo>
                  <a:lnTo>
                    <a:pt x="912" y="432"/>
                  </a:lnTo>
                  <a:lnTo>
                    <a:pt x="906" y="42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63" name="Cameroon" descr="© INSCALE GmbH, 05.05.2010&#10;http://www.presentationload.com/">
              <a:extLst>
                <a:ext uri="{FF2B5EF4-FFF2-40B4-BE49-F238E27FC236}">
                  <a16:creationId xmlns:a16="http://schemas.microsoft.com/office/drawing/2014/main" id="{0C58DC86-ACED-4F53-82B3-FAC4BF9B12E7}"/>
                </a:ext>
              </a:extLst>
            </p:cNvPr>
            <p:cNvSpPr>
              <a:spLocks/>
            </p:cNvSpPr>
            <p:nvPr/>
          </p:nvSpPr>
          <p:spPr bwMode="gray">
            <a:xfrm>
              <a:off x="5818381" y="4044690"/>
              <a:ext cx="241311" cy="415788"/>
            </a:xfrm>
            <a:custGeom>
              <a:avLst/>
              <a:gdLst>
                <a:gd name="T0" fmla="*/ 2147483647 w 546"/>
                <a:gd name="T1" fmla="*/ 0 h 924"/>
                <a:gd name="T2" fmla="*/ 2147483647 w 546"/>
                <a:gd name="T3" fmla="*/ 2147483647 h 924"/>
                <a:gd name="T4" fmla="*/ 2147483647 w 546"/>
                <a:gd name="T5" fmla="*/ 2147483647 h 924"/>
                <a:gd name="T6" fmla="*/ 2147483647 w 546"/>
                <a:gd name="T7" fmla="*/ 2147483647 h 924"/>
                <a:gd name="T8" fmla="*/ 2147483647 w 546"/>
                <a:gd name="T9" fmla="*/ 2147483647 h 924"/>
                <a:gd name="T10" fmla="*/ 2147483647 w 546"/>
                <a:gd name="T11" fmla="*/ 2147483647 h 924"/>
                <a:gd name="T12" fmla="*/ 2147483647 w 546"/>
                <a:gd name="T13" fmla="*/ 2147483647 h 924"/>
                <a:gd name="T14" fmla="*/ 2147483647 w 546"/>
                <a:gd name="T15" fmla="*/ 2147483647 h 924"/>
                <a:gd name="T16" fmla="*/ 2147483647 w 546"/>
                <a:gd name="T17" fmla="*/ 2147483647 h 924"/>
                <a:gd name="T18" fmla="*/ 2147483647 w 546"/>
                <a:gd name="T19" fmla="*/ 2147483647 h 924"/>
                <a:gd name="T20" fmla="*/ 2147483647 w 546"/>
                <a:gd name="T21" fmla="*/ 2147483647 h 924"/>
                <a:gd name="T22" fmla="*/ 2147483647 w 546"/>
                <a:gd name="T23" fmla="*/ 2147483647 h 924"/>
                <a:gd name="T24" fmla="*/ 2147483647 w 546"/>
                <a:gd name="T25" fmla="*/ 2147483647 h 924"/>
                <a:gd name="T26" fmla="*/ 2147483647 w 546"/>
                <a:gd name="T27" fmla="*/ 2147483647 h 924"/>
                <a:gd name="T28" fmla="*/ 2147483647 w 546"/>
                <a:gd name="T29" fmla="*/ 2147483647 h 924"/>
                <a:gd name="T30" fmla="*/ 2147483647 w 546"/>
                <a:gd name="T31" fmla="*/ 2147483647 h 924"/>
                <a:gd name="T32" fmla="*/ 2147483647 w 546"/>
                <a:gd name="T33" fmla="*/ 2147483647 h 924"/>
                <a:gd name="T34" fmla="*/ 2147483647 w 546"/>
                <a:gd name="T35" fmla="*/ 2147483647 h 924"/>
                <a:gd name="T36" fmla="*/ 2147483647 w 546"/>
                <a:gd name="T37" fmla="*/ 2147483647 h 924"/>
                <a:gd name="T38" fmla="*/ 2147483647 w 546"/>
                <a:gd name="T39" fmla="*/ 2147483647 h 924"/>
                <a:gd name="T40" fmla="*/ 2147483647 w 546"/>
                <a:gd name="T41" fmla="*/ 2147483647 h 924"/>
                <a:gd name="T42" fmla="*/ 2147483647 w 546"/>
                <a:gd name="T43" fmla="*/ 2147483647 h 924"/>
                <a:gd name="T44" fmla="*/ 2147483647 w 546"/>
                <a:gd name="T45" fmla="*/ 2147483647 h 924"/>
                <a:gd name="T46" fmla="*/ 2147483647 w 546"/>
                <a:gd name="T47" fmla="*/ 2147483647 h 924"/>
                <a:gd name="T48" fmla="*/ 2147483647 w 546"/>
                <a:gd name="T49" fmla="*/ 2147483647 h 924"/>
                <a:gd name="T50" fmla="*/ 2147483647 w 546"/>
                <a:gd name="T51" fmla="*/ 2147483647 h 924"/>
                <a:gd name="T52" fmla="*/ 2147483647 w 546"/>
                <a:gd name="T53" fmla="*/ 2147483647 h 924"/>
                <a:gd name="T54" fmla="*/ 2147483647 w 546"/>
                <a:gd name="T55" fmla="*/ 2147483647 h 924"/>
                <a:gd name="T56" fmla="*/ 2147483647 w 546"/>
                <a:gd name="T57" fmla="*/ 2147483647 h 924"/>
                <a:gd name="T58" fmla="*/ 2147483647 w 546"/>
                <a:gd name="T59" fmla="*/ 2147483647 h 924"/>
                <a:gd name="T60" fmla="*/ 2147483647 w 546"/>
                <a:gd name="T61" fmla="*/ 2147483647 h 924"/>
                <a:gd name="T62" fmla="*/ 2147483647 w 546"/>
                <a:gd name="T63" fmla="*/ 2147483647 h 924"/>
                <a:gd name="T64" fmla="*/ 2147483647 w 546"/>
                <a:gd name="T65" fmla="*/ 2147483647 h 924"/>
                <a:gd name="T66" fmla="*/ 2147483647 w 546"/>
                <a:gd name="T67" fmla="*/ 2147483647 h 924"/>
                <a:gd name="T68" fmla="*/ 2147483647 w 546"/>
                <a:gd name="T69" fmla="*/ 2147483647 h 924"/>
                <a:gd name="T70" fmla="*/ 2147483647 w 546"/>
                <a:gd name="T71" fmla="*/ 2147483647 h 924"/>
                <a:gd name="T72" fmla="*/ 2147483647 w 546"/>
                <a:gd name="T73" fmla="*/ 2147483647 h 924"/>
                <a:gd name="T74" fmla="*/ 2147483647 w 546"/>
                <a:gd name="T75" fmla="*/ 2147483647 h 924"/>
                <a:gd name="T76" fmla="*/ 2147483647 w 546"/>
                <a:gd name="T77" fmla="*/ 2147483647 h 924"/>
                <a:gd name="T78" fmla="*/ 2147483647 w 546"/>
                <a:gd name="T79" fmla="*/ 2147483647 h 924"/>
                <a:gd name="T80" fmla="*/ 2147483647 w 546"/>
                <a:gd name="T81" fmla="*/ 2147483647 h 924"/>
                <a:gd name="T82" fmla="*/ 2147483647 w 546"/>
                <a:gd name="T83" fmla="*/ 2147483647 h 924"/>
                <a:gd name="T84" fmla="*/ 2147483647 w 546"/>
                <a:gd name="T85" fmla="*/ 2147483647 h 924"/>
                <a:gd name="T86" fmla="*/ 2147483647 w 546"/>
                <a:gd name="T87" fmla="*/ 2147483647 h 924"/>
                <a:gd name="T88" fmla="*/ 2147483647 w 546"/>
                <a:gd name="T89" fmla="*/ 2147483647 h 924"/>
                <a:gd name="T90" fmla="*/ 2147483647 w 546"/>
                <a:gd name="T91" fmla="*/ 2147483647 h 924"/>
                <a:gd name="T92" fmla="*/ 2147483647 w 546"/>
                <a:gd name="T93" fmla="*/ 2147483647 h 924"/>
                <a:gd name="T94" fmla="*/ 2147483647 w 546"/>
                <a:gd name="T95" fmla="*/ 2147483647 h 924"/>
                <a:gd name="T96" fmla="*/ 2147483647 w 546"/>
                <a:gd name="T97" fmla="*/ 2147483647 h 924"/>
                <a:gd name="T98" fmla="*/ 2147483647 w 546"/>
                <a:gd name="T99" fmla="*/ 2147483647 h 924"/>
                <a:gd name="T100" fmla="*/ 2147483647 w 546"/>
                <a:gd name="T101" fmla="*/ 2147483647 h 924"/>
                <a:gd name="T102" fmla="*/ 2147483647 w 546"/>
                <a:gd name="T103" fmla="*/ 2147483647 h 924"/>
                <a:gd name="T104" fmla="*/ 2147483647 w 546"/>
                <a:gd name="T105" fmla="*/ 2147483647 h 924"/>
                <a:gd name="T106" fmla="*/ 2147483647 w 546"/>
                <a:gd name="T107" fmla="*/ 2147483647 h 924"/>
                <a:gd name="T108" fmla="*/ 2147483647 w 546"/>
                <a:gd name="T109" fmla="*/ 2147483647 h 924"/>
                <a:gd name="T110" fmla="*/ 2147483647 w 546"/>
                <a:gd name="T111" fmla="*/ 2147483647 h 92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6"/>
                <a:gd name="T169" fmla="*/ 0 h 924"/>
                <a:gd name="T170" fmla="*/ 546 w 546"/>
                <a:gd name="T171" fmla="*/ 924 h 92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6" h="924">
                  <a:moveTo>
                    <a:pt x="420" y="30"/>
                  </a:moveTo>
                  <a:lnTo>
                    <a:pt x="414" y="18"/>
                  </a:lnTo>
                  <a:lnTo>
                    <a:pt x="414" y="0"/>
                  </a:lnTo>
                  <a:lnTo>
                    <a:pt x="390" y="6"/>
                  </a:lnTo>
                  <a:lnTo>
                    <a:pt x="390" y="54"/>
                  </a:lnTo>
                  <a:lnTo>
                    <a:pt x="396" y="60"/>
                  </a:lnTo>
                  <a:lnTo>
                    <a:pt x="396" y="66"/>
                  </a:lnTo>
                  <a:lnTo>
                    <a:pt x="426" y="66"/>
                  </a:lnTo>
                  <a:lnTo>
                    <a:pt x="426" y="96"/>
                  </a:lnTo>
                  <a:lnTo>
                    <a:pt x="420" y="102"/>
                  </a:lnTo>
                  <a:lnTo>
                    <a:pt x="420" y="108"/>
                  </a:lnTo>
                  <a:lnTo>
                    <a:pt x="426" y="114"/>
                  </a:lnTo>
                  <a:lnTo>
                    <a:pt x="426" y="126"/>
                  </a:lnTo>
                  <a:lnTo>
                    <a:pt x="408" y="144"/>
                  </a:lnTo>
                  <a:lnTo>
                    <a:pt x="396" y="150"/>
                  </a:lnTo>
                  <a:lnTo>
                    <a:pt x="384" y="150"/>
                  </a:lnTo>
                  <a:lnTo>
                    <a:pt x="384" y="156"/>
                  </a:lnTo>
                  <a:lnTo>
                    <a:pt x="378" y="162"/>
                  </a:lnTo>
                  <a:lnTo>
                    <a:pt x="378" y="168"/>
                  </a:lnTo>
                  <a:lnTo>
                    <a:pt x="372" y="174"/>
                  </a:lnTo>
                  <a:lnTo>
                    <a:pt x="372" y="180"/>
                  </a:lnTo>
                  <a:lnTo>
                    <a:pt x="360" y="192"/>
                  </a:lnTo>
                  <a:lnTo>
                    <a:pt x="354" y="204"/>
                  </a:lnTo>
                  <a:lnTo>
                    <a:pt x="348" y="234"/>
                  </a:lnTo>
                  <a:lnTo>
                    <a:pt x="342" y="240"/>
                  </a:lnTo>
                  <a:lnTo>
                    <a:pt x="342" y="270"/>
                  </a:lnTo>
                  <a:lnTo>
                    <a:pt x="336" y="288"/>
                  </a:lnTo>
                  <a:lnTo>
                    <a:pt x="330" y="294"/>
                  </a:lnTo>
                  <a:lnTo>
                    <a:pt x="312" y="294"/>
                  </a:lnTo>
                  <a:lnTo>
                    <a:pt x="312" y="324"/>
                  </a:lnTo>
                  <a:lnTo>
                    <a:pt x="306" y="342"/>
                  </a:lnTo>
                  <a:lnTo>
                    <a:pt x="306" y="354"/>
                  </a:lnTo>
                  <a:lnTo>
                    <a:pt x="300" y="360"/>
                  </a:lnTo>
                  <a:lnTo>
                    <a:pt x="288" y="366"/>
                  </a:lnTo>
                  <a:lnTo>
                    <a:pt x="282" y="372"/>
                  </a:lnTo>
                  <a:lnTo>
                    <a:pt x="270" y="378"/>
                  </a:lnTo>
                  <a:lnTo>
                    <a:pt x="258" y="426"/>
                  </a:lnTo>
                  <a:lnTo>
                    <a:pt x="234" y="456"/>
                  </a:lnTo>
                  <a:lnTo>
                    <a:pt x="234" y="486"/>
                  </a:lnTo>
                  <a:lnTo>
                    <a:pt x="228" y="492"/>
                  </a:lnTo>
                  <a:lnTo>
                    <a:pt x="216" y="498"/>
                  </a:lnTo>
                  <a:lnTo>
                    <a:pt x="210" y="510"/>
                  </a:lnTo>
                  <a:lnTo>
                    <a:pt x="210" y="522"/>
                  </a:lnTo>
                  <a:lnTo>
                    <a:pt x="192" y="540"/>
                  </a:lnTo>
                  <a:lnTo>
                    <a:pt x="186" y="540"/>
                  </a:lnTo>
                  <a:lnTo>
                    <a:pt x="180" y="534"/>
                  </a:lnTo>
                  <a:lnTo>
                    <a:pt x="174" y="522"/>
                  </a:lnTo>
                  <a:lnTo>
                    <a:pt x="174" y="516"/>
                  </a:lnTo>
                  <a:lnTo>
                    <a:pt x="168" y="504"/>
                  </a:lnTo>
                  <a:lnTo>
                    <a:pt x="156" y="492"/>
                  </a:lnTo>
                  <a:lnTo>
                    <a:pt x="150" y="480"/>
                  </a:lnTo>
                  <a:lnTo>
                    <a:pt x="138" y="480"/>
                  </a:lnTo>
                  <a:lnTo>
                    <a:pt x="144" y="486"/>
                  </a:lnTo>
                  <a:lnTo>
                    <a:pt x="144" y="498"/>
                  </a:lnTo>
                  <a:lnTo>
                    <a:pt x="138" y="504"/>
                  </a:lnTo>
                  <a:lnTo>
                    <a:pt x="132" y="504"/>
                  </a:lnTo>
                  <a:lnTo>
                    <a:pt x="120" y="498"/>
                  </a:lnTo>
                  <a:lnTo>
                    <a:pt x="114" y="492"/>
                  </a:lnTo>
                  <a:lnTo>
                    <a:pt x="108" y="492"/>
                  </a:lnTo>
                  <a:lnTo>
                    <a:pt x="102" y="498"/>
                  </a:lnTo>
                  <a:lnTo>
                    <a:pt x="90" y="522"/>
                  </a:lnTo>
                  <a:lnTo>
                    <a:pt x="84" y="528"/>
                  </a:lnTo>
                  <a:lnTo>
                    <a:pt x="84" y="534"/>
                  </a:lnTo>
                  <a:lnTo>
                    <a:pt x="18" y="588"/>
                  </a:lnTo>
                  <a:lnTo>
                    <a:pt x="18" y="642"/>
                  </a:lnTo>
                  <a:lnTo>
                    <a:pt x="12" y="654"/>
                  </a:lnTo>
                  <a:lnTo>
                    <a:pt x="12" y="666"/>
                  </a:lnTo>
                  <a:lnTo>
                    <a:pt x="6" y="672"/>
                  </a:lnTo>
                  <a:lnTo>
                    <a:pt x="6" y="678"/>
                  </a:lnTo>
                  <a:lnTo>
                    <a:pt x="0" y="690"/>
                  </a:lnTo>
                  <a:lnTo>
                    <a:pt x="24" y="684"/>
                  </a:lnTo>
                  <a:lnTo>
                    <a:pt x="24" y="708"/>
                  </a:lnTo>
                  <a:lnTo>
                    <a:pt x="36" y="732"/>
                  </a:lnTo>
                  <a:lnTo>
                    <a:pt x="60" y="744"/>
                  </a:lnTo>
                  <a:lnTo>
                    <a:pt x="66" y="750"/>
                  </a:lnTo>
                  <a:lnTo>
                    <a:pt x="84" y="726"/>
                  </a:lnTo>
                  <a:lnTo>
                    <a:pt x="66" y="756"/>
                  </a:lnTo>
                  <a:lnTo>
                    <a:pt x="84" y="786"/>
                  </a:lnTo>
                  <a:lnTo>
                    <a:pt x="102" y="792"/>
                  </a:lnTo>
                  <a:lnTo>
                    <a:pt x="102" y="840"/>
                  </a:lnTo>
                  <a:lnTo>
                    <a:pt x="90" y="840"/>
                  </a:lnTo>
                  <a:lnTo>
                    <a:pt x="90" y="870"/>
                  </a:lnTo>
                  <a:lnTo>
                    <a:pt x="102" y="882"/>
                  </a:lnTo>
                  <a:lnTo>
                    <a:pt x="198" y="882"/>
                  </a:lnTo>
                  <a:lnTo>
                    <a:pt x="216" y="864"/>
                  </a:lnTo>
                  <a:lnTo>
                    <a:pt x="228" y="882"/>
                  </a:lnTo>
                  <a:lnTo>
                    <a:pt x="258" y="882"/>
                  </a:lnTo>
                  <a:lnTo>
                    <a:pt x="270" y="870"/>
                  </a:lnTo>
                  <a:lnTo>
                    <a:pt x="276" y="870"/>
                  </a:lnTo>
                  <a:lnTo>
                    <a:pt x="288" y="876"/>
                  </a:lnTo>
                  <a:lnTo>
                    <a:pt x="294" y="876"/>
                  </a:lnTo>
                  <a:lnTo>
                    <a:pt x="342" y="870"/>
                  </a:lnTo>
                  <a:lnTo>
                    <a:pt x="342" y="888"/>
                  </a:lnTo>
                  <a:lnTo>
                    <a:pt x="372" y="888"/>
                  </a:lnTo>
                  <a:lnTo>
                    <a:pt x="390" y="882"/>
                  </a:lnTo>
                  <a:lnTo>
                    <a:pt x="438" y="882"/>
                  </a:lnTo>
                  <a:lnTo>
                    <a:pt x="450" y="888"/>
                  </a:lnTo>
                  <a:lnTo>
                    <a:pt x="456" y="894"/>
                  </a:lnTo>
                  <a:lnTo>
                    <a:pt x="468" y="894"/>
                  </a:lnTo>
                  <a:lnTo>
                    <a:pt x="474" y="900"/>
                  </a:lnTo>
                  <a:lnTo>
                    <a:pt x="510" y="900"/>
                  </a:lnTo>
                  <a:lnTo>
                    <a:pt x="534" y="924"/>
                  </a:lnTo>
                  <a:lnTo>
                    <a:pt x="540" y="882"/>
                  </a:lnTo>
                  <a:lnTo>
                    <a:pt x="546" y="876"/>
                  </a:lnTo>
                  <a:lnTo>
                    <a:pt x="534" y="864"/>
                  </a:lnTo>
                  <a:lnTo>
                    <a:pt x="534" y="834"/>
                  </a:lnTo>
                  <a:lnTo>
                    <a:pt x="528" y="816"/>
                  </a:lnTo>
                  <a:lnTo>
                    <a:pt x="516" y="810"/>
                  </a:lnTo>
                  <a:lnTo>
                    <a:pt x="510" y="798"/>
                  </a:lnTo>
                  <a:lnTo>
                    <a:pt x="498" y="792"/>
                  </a:lnTo>
                  <a:lnTo>
                    <a:pt x="486" y="780"/>
                  </a:lnTo>
                  <a:lnTo>
                    <a:pt x="474" y="756"/>
                  </a:lnTo>
                  <a:lnTo>
                    <a:pt x="468" y="750"/>
                  </a:lnTo>
                  <a:lnTo>
                    <a:pt x="468" y="708"/>
                  </a:lnTo>
                  <a:lnTo>
                    <a:pt x="462" y="708"/>
                  </a:lnTo>
                  <a:lnTo>
                    <a:pt x="444" y="690"/>
                  </a:lnTo>
                  <a:lnTo>
                    <a:pt x="438" y="690"/>
                  </a:lnTo>
                  <a:lnTo>
                    <a:pt x="438" y="642"/>
                  </a:lnTo>
                  <a:lnTo>
                    <a:pt x="420" y="630"/>
                  </a:lnTo>
                  <a:lnTo>
                    <a:pt x="432" y="618"/>
                  </a:lnTo>
                  <a:lnTo>
                    <a:pt x="432" y="582"/>
                  </a:lnTo>
                  <a:lnTo>
                    <a:pt x="426" y="582"/>
                  </a:lnTo>
                  <a:lnTo>
                    <a:pt x="414" y="576"/>
                  </a:lnTo>
                  <a:lnTo>
                    <a:pt x="414" y="570"/>
                  </a:lnTo>
                  <a:lnTo>
                    <a:pt x="426" y="558"/>
                  </a:lnTo>
                  <a:lnTo>
                    <a:pt x="438" y="552"/>
                  </a:lnTo>
                  <a:lnTo>
                    <a:pt x="444" y="546"/>
                  </a:lnTo>
                  <a:lnTo>
                    <a:pt x="450" y="546"/>
                  </a:lnTo>
                  <a:lnTo>
                    <a:pt x="456" y="510"/>
                  </a:lnTo>
                  <a:lnTo>
                    <a:pt x="462" y="510"/>
                  </a:lnTo>
                  <a:lnTo>
                    <a:pt x="468" y="498"/>
                  </a:lnTo>
                  <a:lnTo>
                    <a:pt x="468" y="480"/>
                  </a:lnTo>
                  <a:lnTo>
                    <a:pt x="474" y="474"/>
                  </a:lnTo>
                  <a:lnTo>
                    <a:pt x="480" y="462"/>
                  </a:lnTo>
                  <a:lnTo>
                    <a:pt x="492" y="450"/>
                  </a:lnTo>
                  <a:lnTo>
                    <a:pt x="498" y="450"/>
                  </a:lnTo>
                  <a:lnTo>
                    <a:pt x="498" y="438"/>
                  </a:lnTo>
                  <a:lnTo>
                    <a:pt x="492" y="420"/>
                  </a:lnTo>
                  <a:lnTo>
                    <a:pt x="486" y="408"/>
                  </a:lnTo>
                  <a:lnTo>
                    <a:pt x="486" y="390"/>
                  </a:lnTo>
                  <a:lnTo>
                    <a:pt x="474" y="366"/>
                  </a:lnTo>
                  <a:lnTo>
                    <a:pt x="462" y="354"/>
                  </a:lnTo>
                  <a:lnTo>
                    <a:pt x="450" y="348"/>
                  </a:lnTo>
                  <a:lnTo>
                    <a:pt x="432" y="336"/>
                  </a:lnTo>
                  <a:lnTo>
                    <a:pt x="420" y="324"/>
                  </a:lnTo>
                  <a:lnTo>
                    <a:pt x="414" y="312"/>
                  </a:lnTo>
                  <a:lnTo>
                    <a:pt x="402" y="300"/>
                  </a:lnTo>
                  <a:lnTo>
                    <a:pt x="390" y="276"/>
                  </a:lnTo>
                  <a:lnTo>
                    <a:pt x="390" y="264"/>
                  </a:lnTo>
                  <a:lnTo>
                    <a:pt x="396" y="258"/>
                  </a:lnTo>
                  <a:lnTo>
                    <a:pt x="408" y="252"/>
                  </a:lnTo>
                  <a:lnTo>
                    <a:pt x="504" y="252"/>
                  </a:lnTo>
                  <a:lnTo>
                    <a:pt x="486" y="234"/>
                  </a:lnTo>
                  <a:lnTo>
                    <a:pt x="480" y="222"/>
                  </a:lnTo>
                  <a:lnTo>
                    <a:pt x="468" y="216"/>
                  </a:lnTo>
                  <a:lnTo>
                    <a:pt x="462" y="204"/>
                  </a:lnTo>
                  <a:lnTo>
                    <a:pt x="462" y="186"/>
                  </a:lnTo>
                  <a:lnTo>
                    <a:pt x="456" y="168"/>
                  </a:lnTo>
                  <a:lnTo>
                    <a:pt x="456" y="132"/>
                  </a:lnTo>
                  <a:lnTo>
                    <a:pt x="462" y="132"/>
                  </a:lnTo>
                  <a:lnTo>
                    <a:pt x="462" y="96"/>
                  </a:lnTo>
                  <a:lnTo>
                    <a:pt x="456" y="84"/>
                  </a:lnTo>
                  <a:lnTo>
                    <a:pt x="444" y="78"/>
                  </a:lnTo>
                  <a:lnTo>
                    <a:pt x="450" y="42"/>
                  </a:lnTo>
                  <a:lnTo>
                    <a:pt x="444" y="42"/>
                  </a:lnTo>
                  <a:lnTo>
                    <a:pt x="438" y="36"/>
                  </a:lnTo>
                  <a:lnTo>
                    <a:pt x="426" y="36"/>
                  </a:lnTo>
                  <a:lnTo>
                    <a:pt x="420" y="3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64" name="Burundi" descr="© INSCALE GmbH, 05.05.2010&#10;http://www.presentationload.com/">
              <a:extLst>
                <a:ext uri="{FF2B5EF4-FFF2-40B4-BE49-F238E27FC236}">
                  <a16:creationId xmlns:a16="http://schemas.microsoft.com/office/drawing/2014/main" id="{5419FDB7-B3A8-4F43-9269-814CB1AE4D0C}"/>
                </a:ext>
              </a:extLst>
            </p:cNvPr>
            <p:cNvSpPr>
              <a:spLocks/>
            </p:cNvSpPr>
            <p:nvPr/>
          </p:nvSpPr>
          <p:spPr bwMode="gray">
            <a:xfrm>
              <a:off x="6461346" y="4609654"/>
              <a:ext cx="58741" cy="74588"/>
            </a:xfrm>
            <a:custGeom>
              <a:avLst/>
              <a:gdLst>
                <a:gd name="T0" fmla="*/ 2147483647 w 132"/>
                <a:gd name="T1" fmla="*/ 2147483647 h 168"/>
                <a:gd name="T2" fmla="*/ 2147483647 w 132"/>
                <a:gd name="T3" fmla="*/ 2147483647 h 168"/>
                <a:gd name="T4" fmla="*/ 2147483647 w 132"/>
                <a:gd name="T5" fmla="*/ 2147483647 h 168"/>
                <a:gd name="T6" fmla="*/ 2147483647 w 132"/>
                <a:gd name="T7" fmla="*/ 2147483647 h 168"/>
                <a:gd name="T8" fmla="*/ 2147483647 w 132"/>
                <a:gd name="T9" fmla="*/ 2147483647 h 168"/>
                <a:gd name="T10" fmla="*/ 2147483647 w 132"/>
                <a:gd name="T11" fmla="*/ 2147483647 h 168"/>
                <a:gd name="T12" fmla="*/ 2147483647 w 132"/>
                <a:gd name="T13" fmla="*/ 2147483647 h 168"/>
                <a:gd name="T14" fmla="*/ 2147483647 w 132"/>
                <a:gd name="T15" fmla="*/ 2147483647 h 168"/>
                <a:gd name="T16" fmla="*/ 2147483647 w 132"/>
                <a:gd name="T17" fmla="*/ 2147483647 h 168"/>
                <a:gd name="T18" fmla="*/ 2147483647 w 132"/>
                <a:gd name="T19" fmla="*/ 2147483647 h 168"/>
                <a:gd name="T20" fmla="*/ 2147483647 w 132"/>
                <a:gd name="T21" fmla="*/ 2147483647 h 168"/>
                <a:gd name="T22" fmla="*/ 2147483647 w 132"/>
                <a:gd name="T23" fmla="*/ 2147483647 h 168"/>
                <a:gd name="T24" fmla="*/ 2147483647 w 132"/>
                <a:gd name="T25" fmla="*/ 2147483647 h 168"/>
                <a:gd name="T26" fmla="*/ 2147483647 w 132"/>
                <a:gd name="T27" fmla="*/ 2147483647 h 168"/>
                <a:gd name="T28" fmla="*/ 2147483647 w 132"/>
                <a:gd name="T29" fmla="*/ 2147483647 h 168"/>
                <a:gd name="T30" fmla="*/ 2147483647 w 132"/>
                <a:gd name="T31" fmla="*/ 2147483647 h 168"/>
                <a:gd name="T32" fmla="*/ 2147483647 w 132"/>
                <a:gd name="T33" fmla="*/ 2147483647 h 168"/>
                <a:gd name="T34" fmla="*/ 2147483647 w 132"/>
                <a:gd name="T35" fmla="*/ 2147483647 h 168"/>
                <a:gd name="T36" fmla="*/ 2147483647 w 132"/>
                <a:gd name="T37" fmla="*/ 2147483647 h 168"/>
                <a:gd name="T38" fmla="*/ 2147483647 w 132"/>
                <a:gd name="T39" fmla="*/ 2147483647 h 168"/>
                <a:gd name="T40" fmla="*/ 2147483647 w 132"/>
                <a:gd name="T41" fmla="*/ 2147483647 h 168"/>
                <a:gd name="T42" fmla="*/ 2147483647 w 132"/>
                <a:gd name="T43" fmla="*/ 2147483647 h 168"/>
                <a:gd name="T44" fmla="*/ 2147483647 w 132"/>
                <a:gd name="T45" fmla="*/ 2147483647 h 168"/>
                <a:gd name="T46" fmla="*/ 2147483647 w 132"/>
                <a:gd name="T47" fmla="*/ 0 h 168"/>
                <a:gd name="T48" fmla="*/ 2147483647 w 132"/>
                <a:gd name="T49" fmla="*/ 0 h 168"/>
                <a:gd name="T50" fmla="*/ 2147483647 w 132"/>
                <a:gd name="T51" fmla="*/ 0 h 168"/>
                <a:gd name="T52" fmla="*/ 2147483647 w 132"/>
                <a:gd name="T53" fmla="*/ 2147483647 h 168"/>
                <a:gd name="T54" fmla="*/ 2147483647 w 132"/>
                <a:gd name="T55" fmla="*/ 2147483647 h 168"/>
                <a:gd name="T56" fmla="*/ 2147483647 w 132"/>
                <a:gd name="T57" fmla="*/ 2147483647 h 168"/>
                <a:gd name="T58" fmla="*/ 2147483647 w 132"/>
                <a:gd name="T59" fmla="*/ 2147483647 h 168"/>
                <a:gd name="T60" fmla="*/ 2147483647 w 132"/>
                <a:gd name="T61" fmla="*/ 2147483647 h 168"/>
                <a:gd name="T62" fmla="*/ 2147483647 w 132"/>
                <a:gd name="T63" fmla="*/ 2147483647 h 168"/>
                <a:gd name="T64" fmla="*/ 0 w 132"/>
                <a:gd name="T65" fmla="*/ 2147483647 h 168"/>
                <a:gd name="T66" fmla="*/ 2147483647 w 132"/>
                <a:gd name="T67" fmla="*/ 2147483647 h 168"/>
                <a:gd name="T68" fmla="*/ 2147483647 w 132"/>
                <a:gd name="T69" fmla="*/ 2147483647 h 168"/>
                <a:gd name="T70" fmla="*/ 2147483647 w 132"/>
                <a:gd name="T71" fmla="*/ 2147483647 h 168"/>
                <a:gd name="T72" fmla="*/ 2147483647 w 132"/>
                <a:gd name="T73" fmla="*/ 2147483647 h 168"/>
                <a:gd name="T74" fmla="*/ 2147483647 w 132"/>
                <a:gd name="T75" fmla="*/ 2147483647 h 16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32"/>
                <a:gd name="T115" fmla="*/ 0 h 168"/>
                <a:gd name="T116" fmla="*/ 132 w 132"/>
                <a:gd name="T117" fmla="*/ 168 h 16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32" h="168">
                  <a:moveTo>
                    <a:pt x="36" y="72"/>
                  </a:moveTo>
                  <a:lnTo>
                    <a:pt x="36" y="96"/>
                  </a:lnTo>
                  <a:lnTo>
                    <a:pt x="30" y="102"/>
                  </a:lnTo>
                  <a:lnTo>
                    <a:pt x="30" y="138"/>
                  </a:lnTo>
                  <a:lnTo>
                    <a:pt x="36" y="156"/>
                  </a:lnTo>
                  <a:lnTo>
                    <a:pt x="42" y="168"/>
                  </a:lnTo>
                  <a:lnTo>
                    <a:pt x="54" y="168"/>
                  </a:lnTo>
                  <a:lnTo>
                    <a:pt x="60" y="162"/>
                  </a:lnTo>
                  <a:lnTo>
                    <a:pt x="72" y="156"/>
                  </a:lnTo>
                  <a:lnTo>
                    <a:pt x="84" y="144"/>
                  </a:lnTo>
                  <a:lnTo>
                    <a:pt x="90" y="132"/>
                  </a:lnTo>
                  <a:lnTo>
                    <a:pt x="90" y="114"/>
                  </a:lnTo>
                  <a:lnTo>
                    <a:pt x="96" y="102"/>
                  </a:lnTo>
                  <a:lnTo>
                    <a:pt x="114" y="84"/>
                  </a:lnTo>
                  <a:lnTo>
                    <a:pt x="126" y="84"/>
                  </a:lnTo>
                  <a:lnTo>
                    <a:pt x="120" y="72"/>
                  </a:lnTo>
                  <a:lnTo>
                    <a:pt x="132" y="66"/>
                  </a:lnTo>
                  <a:lnTo>
                    <a:pt x="132" y="48"/>
                  </a:lnTo>
                  <a:lnTo>
                    <a:pt x="114" y="48"/>
                  </a:lnTo>
                  <a:lnTo>
                    <a:pt x="108" y="42"/>
                  </a:lnTo>
                  <a:lnTo>
                    <a:pt x="102" y="42"/>
                  </a:lnTo>
                  <a:lnTo>
                    <a:pt x="102" y="24"/>
                  </a:lnTo>
                  <a:lnTo>
                    <a:pt x="108" y="12"/>
                  </a:lnTo>
                  <a:lnTo>
                    <a:pt x="108" y="0"/>
                  </a:lnTo>
                  <a:lnTo>
                    <a:pt x="120" y="0"/>
                  </a:lnTo>
                  <a:lnTo>
                    <a:pt x="66" y="0"/>
                  </a:lnTo>
                  <a:lnTo>
                    <a:pt x="60" y="24"/>
                  </a:lnTo>
                  <a:lnTo>
                    <a:pt x="48" y="30"/>
                  </a:lnTo>
                  <a:lnTo>
                    <a:pt x="42" y="36"/>
                  </a:lnTo>
                  <a:lnTo>
                    <a:pt x="30" y="36"/>
                  </a:lnTo>
                  <a:lnTo>
                    <a:pt x="24" y="30"/>
                  </a:lnTo>
                  <a:lnTo>
                    <a:pt x="18" y="18"/>
                  </a:lnTo>
                  <a:lnTo>
                    <a:pt x="0" y="18"/>
                  </a:lnTo>
                  <a:lnTo>
                    <a:pt x="12" y="48"/>
                  </a:lnTo>
                  <a:lnTo>
                    <a:pt x="18" y="54"/>
                  </a:lnTo>
                  <a:lnTo>
                    <a:pt x="30" y="60"/>
                  </a:lnTo>
                  <a:lnTo>
                    <a:pt x="36" y="66"/>
                  </a:lnTo>
                  <a:lnTo>
                    <a:pt x="36" y="7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65" name="Burkina Faso" descr="© INSCALE GmbH, 05.05.2010&#10;http://www.presentationload.com/">
              <a:extLst>
                <a:ext uri="{FF2B5EF4-FFF2-40B4-BE49-F238E27FC236}">
                  <a16:creationId xmlns:a16="http://schemas.microsoft.com/office/drawing/2014/main" id="{32559E9C-3318-4F85-AAAF-E7B5733A4E8F}"/>
                </a:ext>
              </a:extLst>
            </p:cNvPr>
            <p:cNvSpPr>
              <a:spLocks/>
            </p:cNvSpPr>
            <p:nvPr/>
          </p:nvSpPr>
          <p:spPr bwMode="gray">
            <a:xfrm>
              <a:off x="5375448" y="3978037"/>
              <a:ext cx="252424" cy="201547"/>
            </a:xfrm>
            <a:custGeom>
              <a:avLst/>
              <a:gdLst>
                <a:gd name="T0" fmla="*/ 2147483647 w 570"/>
                <a:gd name="T1" fmla="*/ 2147483647 h 450"/>
                <a:gd name="T2" fmla="*/ 2147483647 w 570"/>
                <a:gd name="T3" fmla="*/ 2147483647 h 450"/>
                <a:gd name="T4" fmla="*/ 2147483647 w 570"/>
                <a:gd name="T5" fmla="*/ 2147483647 h 450"/>
                <a:gd name="T6" fmla="*/ 2147483647 w 570"/>
                <a:gd name="T7" fmla="*/ 2147483647 h 450"/>
                <a:gd name="T8" fmla="*/ 2147483647 w 570"/>
                <a:gd name="T9" fmla="*/ 2147483647 h 450"/>
                <a:gd name="T10" fmla="*/ 2147483647 w 570"/>
                <a:gd name="T11" fmla="*/ 2147483647 h 450"/>
                <a:gd name="T12" fmla="*/ 2147483647 w 570"/>
                <a:gd name="T13" fmla="*/ 2147483647 h 450"/>
                <a:gd name="T14" fmla="*/ 2147483647 w 570"/>
                <a:gd name="T15" fmla="*/ 2147483647 h 450"/>
                <a:gd name="T16" fmla="*/ 2147483647 w 570"/>
                <a:gd name="T17" fmla="*/ 2147483647 h 450"/>
                <a:gd name="T18" fmla="*/ 2147483647 w 570"/>
                <a:gd name="T19" fmla="*/ 2147483647 h 450"/>
                <a:gd name="T20" fmla="*/ 2147483647 w 570"/>
                <a:gd name="T21" fmla="*/ 2147483647 h 450"/>
                <a:gd name="T22" fmla="*/ 2147483647 w 570"/>
                <a:gd name="T23" fmla="*/ 2147483647 h 450"/>
                <a:gd name="T24" fmla="*/ 2147483647 w 570"/>
                <a:gd name="T25" fmla="*/ 2147483647 h 450"/>
                <a:gd name="T26" fmla="*/ 2147483647 w 570"/>
                <a:gd name="T27" fmla="*/ 2147483647 h 450"/>
                <a:gd name="T28" fmla="*/ 2147483647 w 570"/>
                <a:gd name="T29" fmla="*/ 2147483647 h 450"/>
                <a:gd name="T30" fmla="*/ 2147483647 w 570"/>
                <a:gd name="T31" fmla="*/ 2147483647 h 450"/>
                <a:gd name="T32" fmla="*/ 2147483647 w 570"/>
                <a:gd name="T33" fmla="*/ 2147483647 h 450"/>
                <a:gd name="T34" fmla="*/ 2147483647 w 570"/>
                <a:gd name="T35" fmla="*/ 2147483647 h 450"/>
                <a:gd name="T36" fmla="*/ 2147483647 w 570"/>
                <a:gd name="T37" fmla="*/ 2147483647 h 450"/>
                <a:gd name="T38" fmla="*/ 2147483647 w 570"/>
                <a:gd name="T39" fmla="*/ 2147483647 h 450"/>
                <a:gd name="T40" fmla="*/ 2147483647 w 570"/>
                <a:gd name="T41" fmla="*/ 2147483647 h 450"/>
                <a:gd name="T42" fmla="*/ 2147483647 w 570"/>
                <a:gd name="T43" fmla="*/ 2147483647 h 450"/>
                <a:gd name="T44" fmla="*/ 2147483647 w 570"/>
                <a:gd name="T45" fmla="*/ 2147483647 h 450"/>
                <a:gd name="T46" fmla="*/ 2147483647 w 570"/>
                <a:gd name="T47" fmla="*/ 2147483647 h 450"/>
                <a:gd name="T48" fmla="*/ 2147483647 w 570"/>
                <a:gd name="T49" fmla="*/ 2147483647 h 450"/>
                <a:gd name="T50" fmla="*/ 2147483647 w 570"/>
                <a:gd name="T51" fmla="*/ 2147483647 h 450"/>
                <a:gd name="T52" fmla="*/ 2147483647 w 570"/>
                <a:gd name="T53" fmla="*/ 2147483647 h 450"/>
                <a:gd name="T54" fmla="*/ 2147483647 w 570"/>
                <a:gd name="T55" fmla="*/ 2147483647 h 450"/>
                <a:gd name="T56" fmla="*/ 2147483647 w 570"/>
                <a:gd name="T57" fmla="*/ 2147483647 h 450"/>
                <a:gd name="T58" fmla="*/ 2147483647 w 570"/>
                <a:gd name="T59" fmla="*/ 2147483647 h 450"/>
                <a:gd name="T60" fmla="*/ 2147483647 w 570"/>
                <a:gd name="T61" fmla="*/ 2147483647 h 450"/>
                <a:gd name="T62" fmla="*/ 2147483647 w 570"/>
                <a:gd name="T63" fmla="*/ 2147483647 h 450"/>
                <a:gd name="T64" fmla="*/ 2147483647 w 570"/>
                <a:gd name="T65" fmla="*/ 2147483647 h 450"/>
                <a:gd name="T66" fmla="*/ 2147483647 w 570"/>
                <a:gd name="T67" fmla="*/ 0 h 450"/>
                <a:gd name="T68" fmla="*/ 2147483647 w 570"/>
                <a:gd name="T69" fmla="*/ 2147483647 h 450"/>
                <a:gd name="T70" fmla="*/ 2147483647 w 570"/>
                <a:gd name="T71" fmla="*/ 2147483647 h 450"/>
                <a:gd name="T72" fmla="*/ 2147483647 w 570"/>
                <a:gd name="T73" fmla="*/ 2147483647 h 450"/>
                <a:gd name="T74" fmla="*/ 2147483647 w 570"/>
                <a:gd name="T75" fmla="*/ 2147483647 h 450"/>
                <a:gd name="T76" fmla="*/ 2147483647 w 570"/>
                <a:gd name="T77" fmla="*/ 2147483647 h 450"/>
                <a:gd name="T78" fmla="*/ 2147483647 w 570"/>
                <a:gd name="T79" fmla="*/ 2147483647 h 450"/>
                <a:gd name="T80" fmla="*/ 2147483647 w 570"/>
                <a:gd name="T81" fmla="*/ 2147483647 h 450"/>
                <a:gd name="T82" fmla="*/ 2147483647 w 570"/>
                <a:gd name="T83" fmla="*/ 2147483647 h 450"/>
                <a:gd name="T84" fmla="*/ 2147483647 w 570"/>
                <a:gd name="T85" fmla="*/ 2147483647 h 450"/>
                <a:gd name="T86" fmla="*/ 2147483647 w 570"/>
                <a:gd name="T87" fmla="*/ 2147483647 h 450"/>
                <a:gd name="T88" fmla="*/ 2147483647 w 570"/>
                <a:gd name="T89" fmla="*/ 2147483647 h 450"/>
                <a:gd name="T90" fmla="*/ 2147483647 w 570"/>
                <a:gd name="T91" fmla="*/ 2147483647 h 450"/>
                <a:gd name="T92" fmla="*/ 2147483647 w 570"/>
                <a:gd name="T93" fmla="*/ 2147483647 h 450"/>
                <a:gd name="T94" fmla="*/ 2147483647 w 570"/>
                <a:gd name="T95" fmla="*/ 2147483647 h 450"/>
                <a:gd name="T96" fmla="*/ 2147483647 w 570"/>
                <a:gd name="T97" fmla="*/ 2147483647 h 450"/>
                <a:gd name="T98" fmla="*/ 2147483647 w 570"/>
                <a:gd name="T99" fmla="*/ 2147483647 h 450"/>
                <a:gd name="T100" fmla="*/ 2147483647 w 570"/>
                <a:gd name="T101" fmla="*/ 2147483647 h 450"/>
                <a:gd name="T102" fmla="*/ 2147483647 w 570"/>
                <a:gd name="T103" fmla="*/ 2147483647 h 45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570"/>
                <a:gd name="T157" fmla="*/ 0 h 450"/>
                <a:gd name="T158" fmla="*/ 570 w 570"/>
                <a:gd name="T159" fmla="*/ 450 h 45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570" h="450">
                  <a:moveTo>
                    <a:pt x="0" y="312"/>
                  </a:moveTo>
                  <a:lnTo>
                    <a:pt x="6" y="366"/>
                  </a:lnTo>
                  <a:lnTo>
                    <a:pt x="6" y="390"/>
                  </a:lnTo>
                  <a:lnTo>
                    <a:pt x="30" y="384"/>
                  </a:lnTo>
                  <a:lnTo>
                    <a:pt x="30" y="390"/>
                  </a:lnTo>
                  <a:lnTo>
                    <a:pt x="36" y="396"/>
                  </a:lnTo>
                  <a:lnTo>
                    <a:pt x="36" y="408"/>
                  </a:lnTo>
                  <a:lnTo>
                    <a:pt x="42" y="420"/>
                  </a:lnTo>
                  <a:lnTo>
                    <a:pt x="54" y="426"/>
                  </a:lnTo>
                  <a:lnTo>
                    <a:pt x="60" y="432"/>
                  </a:lnTo>
                  <a:lnTo>
                    <a:pt x="72" y="432"/>
                  </a:lnTo>
                  <a:lnTo>
                    <a:pt x="78" y="438"/>
                  </a:lnTo>
                  <a:lnTo>
                    <a:pt x="90" y="438"/>
                  </a:lnTo>
                  <a:lnTo>
                    <a:pt x="96" y="432"/>
                  </a:lnTo>
                  <a:lnTo>
                    <a:pt x="96" y="426"/>
                  </a:lnTo>
                  <a:lnTo>
                    <a:pt x="120" y="414"/>
                  </a:lnTo>
                  <a:lnTo>
                    <a:pt x="150" y="414"/>
                  </a:lnTo>
                  <a:lnTo>
                    <a:pt x="168" y="420"/>
                  </a:lnTo>
                  <a:lnTo>
                    <a:pt x="186" y="438"/>
                  </a:lnTo>
                  <a:lnTo>
                    <a:pt x="186" y="450"/>
                  </a:lnTo>
                  <a:lnTo>
                    <a:pt x="204" y="444"/>
                  </a:lnTo>
                  <a:lnTo>
                    <a:pt x="198" y="450"/>
                  </a:lnTo>
                  <a:lnTo>
                    <a:pt x="198" y="396"/>
                  </a:lnTo>
                  <a:lnTo>
                    <a:pt x="192" y="366"/>
                  </a:lnTo>
                  <a:lnTo>
                    <a:pt x="186" y="366"/>
                  </a:lnTo>
                  <a:lnTo>
                    <a:pt x="186" y="348"/>
                  </a:lnTo>
                  <a:lnTo>
                    <a:pt x="192" y="336"/>
                  </a:lnTo>
                  <a:lnTo>
                    <a:pt x="198" y="330"/>
                  </a:lnTo>
                  <a:lnTo>
                    <a:pt x="354" y="330"/>
                  </a:lnTo>
                  <a:lnTo>
                    <a:pt x="378" y="318"/>
                  </a:lnTo>
                  <a:lnTo>
                    <a:pt x="396" y="324"/>
                  </a:lnTo>
                  <a:lnTo>
                    <a:pt x="414" y="324"/>
                  </a:lnTo>
                  <a:lnTo>
                    <a:pt x="438" y="330"/>
                  </a:lnTo>
                  <a:lnTo>
                    <a:pt x="456" y="330"/>
                  </a:lnTo>
                  <a:lnTo>
                    <a:pt x="462" y="318"/>
                  </a:lnTo>
                  <a:lnTo>
                    <a:pt x="474" y="318"/>
                  </a:lnTo>
                  <a:lnTo>
                    <a:pt x="480" y="306"/>
                  </a:lnTo>
                  <a:lnTo>
                    <a:pt x="498" y="288"/>
                  </a:lnTo>
                  <a:lnTo>
                    <a:pt x="528" y="288"/>
                  </a:lnTo>
                  <a:lnTo>
                    <a:pt x="534" y="294"/>
                  </a:lnTo>
                  <a:lnTo>
                    <a:pt x="534" y="282"/>
                  </a:lnTo>
                  <a:lnTo>
                    <a:pt x="540" y="282"/>
                  </a:lnTo>
                  <a:lnTo>
                    <a:pt x="546" y="276"/>
                  </a:lnTo>
                  <a:lnTo>
                    <a:pt x="558" y="276"/>
                  </a:lnTo>
                  <a:lnTo>
                    <a:pt x="564" y="258"/>
                  </a:lnTo>
                  <a:lnTo>
                    <a:pt x="570" y="252"/>
                  </a:lnTo>
                  <a:lnTo>
                    <a:pt x="564" y="252"/>
                  </a:lnTo>
                  <a:lnTo>
                    <a:pt x="540" y="216"/>
                  </a:lnTo>
                  <a:lnTo>
                    <a:pt x="564" y="210"/>
                  </a:lnTo>
                  <a:lnTo>
                    <a:pt x="558" y="198"/>
                  </a:lnTo>
                  <a:lnTo>
                    <a:pt x="546" y="186"/>
                  </a:lnTo>
                  <a:lnTo>
                    <a:pt x="534" y="186"/>
                  </a:lnTo>
                  <a:lnTo>
                    <a:pt x="522" y="198"/>
                  </a:lnTo>
                  <a:lnTo>
                    <a:pt x="504" y="198"/>
                  </a:lnTo>
                  <a:lnTo>
                    <a:pt x="498" y="186"/>
                  </a:lnTo>
                  <a:lnTo>
                    <a:pt x="486" y="180"/>
                  </a:lnTo>
                  <a:lnTo>
                    <a:pt x="462" y="156"/>
                  </a:lnTo>
                  <a:lnTo>
                    <a:pt x="462" y="150"/>
                  </a:lnTo>
                  <a:lnTo>
                    <a:pt x="480" y="132"/>
                  </a:lnTo>
                  <a:lnTo>
                    <a:pt x="468" y="132"/>
                  </a:lnTo>
                  <a:lnTo>
                    <a:pt x="468" y="114"/>
                  </a:lnTo>
                  <a:lnTo>
                    <a:pt x="444" y="114"/>
                  </a:lnTo>
                  <a:lnTo>
                    <a:pt x="432" y="108"/>
                  </a:lnTo>
                  <a:lnTo>
                    <a:pt x="420" y="84"/>
                  </a:lnTo>
                  <a:lnTo>
                    <a:pt x="420" y="60"/>
                  </a:lnTo>
                  <a:lnTo>
                    <a:pt x="414" y="48"/>
                  </a:lnTo>
                  <a:lnTo>
                    <a:pt x="414" y="12"/>
                  </a:lnTo>
                  <a:lnTo>
                    <a:pt x="390" y="0"/>
                  </a:lnTo>
                  <a:lnTo>
                    <a:pt x="342" y="0"/>
                  </a:lnTo>
                  <a:lnTo>
                    <a:pt x="324" y="18"/>
                  </a:lnTo>
                  <a:lnTo>
                    <a:pt x="300" y="18"/>
                  </a:lnTo>
                  <a:lnTo>
                    <a:pt x="282" y="42"/>
                  </a:lnTo>
                  <a:lnTo>
                    <a:pt x="258" y="42"/>
                  </a:lnTo>
                  <a:lnTo>
                    <a:pt x="258" y="60"/>
                  </a:lnTo>
                  <a:lnTo>
                    <a:pt x="252" y="66"/>
                  </a:lnTo>
                  <a:lnTo>
                    <a:pt x="252" y="72"/>
                  </a:lnTo>
                  <a:lnTo>
                    <a:pt x="240" y="72"/>
                  </a:lnTo>
                  <a:lnTo>
                    <a:pt x="228" y="60"/>
                  </a:lnTo>
                  <a:lnTo>
                    <a:pt x="222" y="60"/>
                  </a:lnTo>
                  <a:lnTo>
                    <a:pt x="216" y="66"/>
                  </a:lnTo>
                  <a:lnTo>
                    <a:pt x="210" y="78"/>
                  </a:lnTo>
                  <a:lnTo>
                    <a:pt x="198" y="84"/>
                  </a:lnTo>
                  <a:lnTo>
                    <a:pt x="192" y="96"/>
                  </a:lnTo>
                  <a:lnTo>
                    <a:pt x="186" y="102"/>
                  </a:lnTo>
                  <a:lnTo>
                    <a:pt x="186" y="108"/>
                  </a:lnTo>
                  <a:lnTo>
                    <a:pt x="168" y="108"/>
                  </a:lnTo>
                  <a:lnTo>
                    <a:pt x="168" y="144"/>
                  </a:lnTo>
                  <a:lnTo>
                    <a:pt x="144" y="150"/>
                  </a:lnTo>
                  <a:lnTo>
                    <a:pt x="114" y="120"/>
                  </a:lnTo>
                  <a:lnTo>
                    <a:pt x="96" y="150"/>
                  </a:lnTo>
                  <a:lnTo>
                    <a:pt x="102" y="156"/>
                  </a:lnTo>
                  <a:lnTo>
                    <a:pt x="102" y="186"/>
                  </a:lnTo>
                  <a:lnTo>
                    <a:pt x="84" y="186"/>
                  </a:lnTo>
                  <a:lnTo>
                    <a:pt x="84" y="216"/>
                  </a:lnTo>
                  <a:lnTo>
                    <a:pt x="78" y="222"/>
                  </a:lnTo>
                  <a:lnTo>
                    <a:pt x="72" y="222"/>
                  </a:lnTo>
                  <a:lnTo>
                    <a:pt x="78" y="228"/>
                  </a:lnTo>
                  <a:lnTo>
                    <a:pt x="78" y="240"/>
                  </a:lnTo>
                  <a:lnTo>
                    <a:pt x="42" y="240"/>
                  </a:lnTo>
                  <a:lnTo>
                    <a:pt x="36" y="246"/>
                  </a:lnTo>
                  <a:lnTo>
                    <a:pt x="30" y="246"/>
                  </a:lnTo>
                  <a:lnTo>
                    <a:pt x="12" y="258"/>
                  </a:lnTo>
                  <a:lnTo>
                    <a:pt x="36" y="288"/>
                  </a:lnTo>
                  <a:lnTo>
                    <a:pt x="24" y="312"/>
                  </a:lnTo>
                  <a:lnTo>
                    <a:pt x="0" y="31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66" name="Bolivia" descr="© INSCALE GmbH, 05.05.2010&#10;http://www.presentationload.com/">
              <a:extLst>
                <a:ext uri="{FF2B5EF4-FFF2-40B4-BE49-F238E27FC236}">
                  <a16:creationId xmlns:a16="http://schemas.microsoft.com/office/drawing/2014/main" id="{FAB72BCA-3123-46BC-AE96-79317AFEFDC9}"/>
                </a:ext>
              </a:extLst>
            </p:cNvPr>
            <p:cNvSpPr>
              <a:spLocks/>
            </p:cNvSpPr>
            <p:nvPr/>
          </p:nvSpPr>
          <p:spPr bwMode="gray">
            <a:xfrm>
              <a:off x="3368760" y="4871506"/>
              <a:ext cx="395305" cy="477680"/>
            </a:xfrm>
            <a:custGeom>
              <a:avLst/>
              <a:gdLst>
                <a:gd name="T0" fmla="*/ 2147483647 w 894"/>
                <a:gd name="T1" fmla="*/ 2147483647 h 1056"/>
                <a:gd name="T2" fmla="*/ 2147483647 w 894"/>
                <a:gd name="T3" fmla="*/ 2147483647 h 1056"/>
                <a:gd name="T4" fmla="*/ 2147483647 w 894"/>
                <a:gd name="T5" fmla="*/ 2147483647 h 1056"/>
                <a:gd name="T6" fmla="*/ 2147483647 w 894"/>
                <a:gd name="T7" fmla="*/ 2147483647 h 1056"/>
                <a:gd name="T8" fmla="*/ 2147483647 w 894"/>
                <a:gd name="T9" fmla="*/ 2147483647 h 1056"/>
                <a:gd name="T10" fmla="*/ 2147483647 w 894"/>
                <a:gd name="T11" fmla="*/ 2147483647 h 1056"/>
                <a:gd name="T12" fmla="*/ 2147483647 w 894"/>
                <a:gd name="T13" fmla="*/ 2147483647 h 1056"/>
                <a:gd name="T14" fmla="*/ 2147483647 w 894"/>
                <a:gd name="T15" fmla="*/ 2147483647 h 1056"/>
                <a:gd name="T16" fmla="*/ 2147483647 w 894"/>
                <a:gd name="T17" fmla="*/ 2147483647 h 1056"/>
                <a:gd name="T18" fmla="*/ 2147483647 w 894"/>
                <a:gd name="T19" fmla="*/ 2147483647 h 1056"/>
                <a:gd name="T20" fmla="*/ 2147483647 w 894"/>
                <a:gd name="T21" fmla="*/ 2147483647 h 1056"/>
                <a:gd name="T22" fmla="*/ 2147483647 w 894"/>
                <a:gd name="T23" fmla="*/ 2147483647 h 1056"/>
                <a:gd name="T24" fmla="*/ 2147483647 w 894"/>
                <a:gd name="T25" fmla="*/ 2147483647 h 1056"/>
                <a:gd name="T26" fmla="*/ 2147483647 w 894"/>
                <a:gd name="T27" fmla="*/ 2147483647 h 1056"/>
                <a:gd name="T28" fmla="*/ 2147483647 w 894"/>
                <a:gd name="T29" fmla="*/ 2147483647 h 1056"/>
                <a:gd name="T30" fmla="*/ 2147483647 w 894"/>
                <a:gd name="T31" fmla="*/ 2147483647 h 1056"/>
                <a:gd name="T32" fmla="*/ 2147483647 w 894"/>
                <a:gd name="T33" fmla="*/ 2147483647 h 1056"/>
                <a:gd name="T34" fmla="*/ 2147483647 w 894"/>
                <a:gd name="T35" fmla="*/ 2147483647 h 1056"/>
                <a:gd name="T36" fmla="*/ 2147483647 w 894"/>
                <a:gd name="T37" fmla="*/ 2147483647 h 1056"/>
                <a:gd name="T38" fmla="*/ 2147483647 w 894"/>
                <a:gd name="T39" fmla="*/ 2147483647 h 1056"/>
                <a:gd name="T40" fmla="*/ 2147483647 w 894"/>
                <a:gd name="T41" fmla="*/ 2147483647 h 1056"/>
                <a:gd name="T42" fmla="*/ 2147483647 w 894"/>
                <a:gd name="T43" fmla="*/ 2147483647 h 1056"/>
                <a:gd name="T44" fmla="*/ 2147483647 w 894"/>
                <a:gd name="T45" fmla="*/ 2147483647 h 1056"/>
                <a:gd name="T46" fmla="*/ 2147483647 w 894"/>
                <a:gd name="T47" fmla="*/ 2147483647 h 1056"/>
                <a:gd name="T48" fmla="*/ 0 w 894"/>
                <a:gd name="T49" fmla="*/ 2147483647 h 1056"/>
                <a:gd name="T50" fmla="*/ 2147483647 w 894"/>
                <a:gd name="T51" fmla="*/ 2147483647 h 1056"/>
                <a:gd name="T52" fmla="*/ 2147483647 w 894"/>
                <a:gd name="T53" fmla="*/ 2147483647 h 1056"/>
                <a:gd name="T54" fmla="*/ 2147483647 w 894"/>
                <a:gd name="T55" fmla="*/ 2147483647 h 1056"/>
                <a:gd name="T56" fmla="*/ 2147483647 w 894"/>
                <a:gd name="T57" fmla="*/ 2147483647 h 1056"/>
                <a:gd name="T58" fmla="*/ 2147483647 w 894"/>
                <a:gd name="T59" fmla="*/ 2147483647 h 1056"/>
                <a:gd name="T60" fmla="*/ 2147483647 w 894"/>
                <a:gd name="T61" fmla="*/ 2147483647 h 1056"/>
                <a:gd name="T62" fmla="*/ 2147483647 w 894"/>
                <a:gd name="T63" fmla="*/ 2147483647 h 1056"/>
                <a:gd name="T64" fmla="*/ 2147483647 w 894"/>
                <a:gd name="T65" fmla="*/ 2147483647 h 1056"/>
                <a:gd name="T66" fmla="*/ 2147483647 w 894"/>
                <a:gd name="T67" fmla="*/ 2147483647 h 1056"/>
                <a:gd name="T68" fmla="*/ 2147483647 w 894"/>
                <a:gd name="T69" fmla="*/ 2147483647 h 1056"/>
                <a:gd name="T70" fmla="*/ 2147483647 w 894"/>
                <a:gd name="T71" fmla="*/ 2147483647 h 1056"/>
                <a:gd name="T72" fmla="*/ 2147483647 w 894"/>
                <a:gd name="T73" fmla="*/ 2147483647 h 1056"/>
                <a:gd name="T74" fmla="*/ 2147483647 w 894"/>
                <a:gd name="T75" fmla="*/ 2147483647 h 1056"/>
                <a:gd name="T76" fmla="*/ 2147483647 w 894"/>
                <a:gd name="T77" fmla="*/ 2147483647 h 1056"/>
                <a:gd name="T78" fmla="*/ 2147483647 w 894"/>
                <a:gd name="T79" fmla="*/ 2147483647 h 1056"/>
                <a:gd name="T80" fmla="*/ 2147483647 w 894"/>
                <a:gd name="T81" fmla="*/ 2147483647 h 1056"/>
                <a:gd name="T82" fmla="*/ 2147483647 w 894"/>
                <a:gd name="T83" fmla="*/ 2147483647 h 1056"/>
                <a:gd name="T84" fmla="*/ 2147483647 w 894"/>
                <a:gd name="T85" fmla="*/ 2147483647 h 1056"/>
                <a:gd name="T86" fmla="*/ 2147483647 w 894"/>
                <a:gd name="T87" fmla="*/ 2147483647 h 1056"/>
                <a:gd name="T88" fmla="*/ 2147483647 w 894"/>
                <a:gd name="T89" fmla="*/ 2147483647 h 1056"/>
                <a:gd name="T90" fmla="*/ 2147483647 w 894"/>
                <a:gd name="T91" fmla="*/ 2147483647 h 1056"/>
                <a:gd name="T92" fmla="*/ 2147483647 w 894"/>
                <a:gd name="T93" fmla="*/ 2147483647 h 1056"/>
                <a:gd name="T94" fmla="*/ 2147483647 w 894"/>
                <a:gd name="T95" fmla="*/ 2147483647 h 1056"/>
                <a:gd name="T96" fmla="*/ 2147483647 w 894"/>
                <a:gd name="T97" fmla="*/ 2147483647 h 1056"/>
                <a:gd name="T98" fmla="*/ 2147483647 w 894"/>
                <a:gd name="T99" fmla="*/ 2147483647 h 1056"/>
                <a:gd name="T100" fmla="*/ 2147483647 w 894"/>
                <a:gd name="T101" fmla="*/ 2147483647 h 105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94"/>
                <a:gd name="T154" fmla="*/ 0 h 1056"/>
                <a:gd name="T155" fmla="*/ 894 w 894"/>
                <a:gd name="T156" fmla="*/ 1056 h 105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94" h="1056">
                  <a:moveTo>
                    <a:pt x="882" y="744"/>
                  </a:moveTo>
                  <a:lnTo>
                    <a:pt x="882" y="738"/>
                  </a:lnTo>
                  <a:lnTo>
                    <a:pt x="888" y="732"/>
                  </a:lnTo>
                  <a:lnTo>
                    <a:pt x="888" y="708"/>
                  </a:lnTo>
                  <a:lnTo>
                    <a:pt x="894" y="696"/>
                  </a:lnTo>
                  <a:lnTo>
                    <a:pt x="894" y="684"/>
                  </a:lnTo>
                  <a:lnTo>
                    <a:pt x="882" y="648"/>
                  </a:lnTo>
                  <a:lnTo>
                    <a:pt x="876" y="636"/>
                  </a:lnTo>
                  <a:lnTo>
                    <a:pt x="864" y="624"/>
                  </a:lnTo>
                  <a:lnTo>
                    <a:pt x="840" y="612"/>
                  </a:lnTo>
                  <a:lnTo>
                    <a:pt x="834" y="606"/>
                  </a:lnTo>
                  <a:lnTo>
                    <a:pt x="822" y="600"/>
                  </a:lnTo>
                  <a:lnTo>
                    <a:pt x="816" y="588"/>
                  </a:lnTo>
                  <a:lnTo>
                    <a:pt x="816" y="576"/>
                  </a:lnTo>
                  <a:lnTo>
                    <a:pt x="822" y="558"/>
                  </a:lnTo>
                  <a:lnTo>
                    <a:pt x="822" y="546"/>
                  </a:lnTo>
                  <a:lnTo>
                    <a:pt x="828" y="540"/>
                  </a:lnTo>
                  <a:lnTo>
                    <a:pt x="828" y="534"/>
                  </a:lnTo>
                  <a:lnTo>
                    <a:pt x="768" y="534"/>
                  </a:lnTo>
                  <a:lnTo>
                    <a:pt x="720" y="528"/>
                  </a:lnTo>
                  <a:lnTo>
                    <a:pt x="690" y="522"/>
                  </a:lnTo>
                  <a:lnTo>
                    <a:pt x="684" y="516"/>
                  </a:lnTo>
                  <a:lnTo>
                    <a:pt x="684" y="474"/>
                  </a:lnTo>
                  <a:lnTo>
                    <a:pt x="690" y="462"/>
                  </a:lnTo>
                  <a:lnTo>
                    <a:pt x="684" y="456"/>
                  </a:lnTo>
                  <a:lnTo>
                    <a:pt x="672" y="450"/>
                  </a:lnTo>
                  <a:lnTo>
                    <a:pt x="666" y="438"/>
                  </a:lnTo>
                  <a:lnTo>
                    <a:pt x="660" y="432"/>
                  </a:lnTo>
                  <a:lnTo>
                    <a:pt x="660" y="426"/>
                  </a:lnTo>
                  <a:lnTo>
                    <a:pt x="678" y="426"/>
                  </a:lnTo>
                  <a:lnTo>
                    <a:pt x="678" y="396"/>
                  </a:lnTo>
                  <a:lnTo>
                    <a:pt x="672" y="384"/>
                  </a:lnTo>
                  <a:lnTo>
                    <a:pt x="666" y="378"/>
                  </a:lnTo>
                  <a:lnTo>
                    <a:pt x="660" y="366"/>
                  </a:lnTo>
                  <a:lnTo>
                    <a:pt x="660" y="336"/>
                  </a:lnTo>
                  <a:lnTo>
                    <a:pt x="654" y="330"/>
                  </a:lnTo>
                  <a:lnTo>
                    <a:pt x="648" y="318"/>
                  </a:lnTo>
                  <a:lnTo>
                    <a:pt x="624" y="306"/>
                  </a:lnTo>
                  <a:lnTo>
                    <a:pt x="564" y="306"/>
                  </a:lnTo>
                  <a:lnTo>
                    <a:pt x="558" y="300"/>
                  </a:lnTo>
                  <a:lnTo>
                    <a:pt x="546" y="294"/>
                  </a:lnTo>
                  <a:lnTo>
                    <a:pt x="534" y="282"/>
                  </a:lnTo>
                  <a:lnTo>
                    <a:pt x="534" y="276"/>
                  </a:lnTo>
                  <a:lnTo>
                    <a:pt x="510" y="276"/>
                  </a:lnTo>
                  <a:lnTo>
                    <a:pt x="498" y="270"/>
                  </a:lnTo>
                  <a:lnTo>
                    <a:pt x="486" y="258"/>
                  </a:lnTo>
                  <a:lnTo>
                    <a:pt x="474" y="252"/>
                  </a:lnTo>
                  <a:lnTo>
                    <a:pt x="468" y="240"/>
                  </a:lnTo>
                  <a:lnTo>
                    <a:pt x="468" y="234"/>
                  </a:lnTo>
                  <a:lnTo>
                    <a:pt x="456" y="234"/>
                  </a:lnTo>
                  <a:lnTo>
                    <a:pt x="450" y="240"/>
                  </a:lnTo>
                  <a:lnTo>
                    <a:pt x="438" y="240"/>
                  </a:lnTo>
                  <a:lnTo>
                    <a:pt x="426" y="234"/>
                  </a:lnTo>
                  <a:lnTo>
                    <a:pt x="420" y="222"/>
                  </a:lnTo>
                  <a:lnTo>
                    <a:pt x="414" y="228"/>
                  </a:lnTo>
                  <a:lnTo>
                    <a:pt x="384" y="228"/>
                  </a:lnTo>
                  <a:lnTo>
                    <a:pt x="372" y="222"/>
                  </a:lnTo>
                  <a:lnTo>
                    <a:pt x="366" y="216"/>
                  </a:lnTo>
                  <a:lnTo>
                    <a:pt x="366" y="210"/>
                  </a:lnTo>
                  <a:lnTo>
                    <a:pt x="360" y="198"/>
                  </a:lnTo>
                  <a:lnTo>
                    <a:pt x="360" y="192"/>
                  </a:lnTo>
                  <a:lnTo>
                    <a:pt x="354" y="186"/>
                  </a:lnTo>
                  <a:lnTo>
                    <a:pt x="330" y="186"/>
                  </a:lnTo>
                  <a:lnTo>
                    <a:pt x="324" y="156"/>
                  </a:lnTo>
                  <a:lnTo>
                    <a:pt x="318" y="150"/>
                  </a:lnTo>
                  <a:lnTo>
                    <a:pt x="306" y="144"/>
                  </a:lnTo>
                  <a:lnTo>
                    <a:pt x="294" y="132"/>
                  </a:lnTo>
                  <a:lnTo>
                    <a:pt x="294" y="120"/>
                  </a:lnTo>
                  <a:lnTo>
                    <a:pt x="300" y="114"/>
                  </a:lnTo>
                  <a:lnTo>
                    <a:pt x="300" y="96"/>
                  </a:lnTo>
                  <a:lnTo>
                    <a:pt x="294" y="84"/>
                  </a:lnTo>
                  <a:lnTo>
                    <a:pt x="288" y="78"/>
                  </a:lnTo>
                  <a:lnTo>
                    <a:pt x="288" y="48"/>
                  </a:lnTo>
                  <a:lnTo>
                    <a:pt x="294" y="42"/>
                  </a:lnTo>
                  <a:lnTo>
                    <a:pt x="294" y="36"/>
                  </a:lnTo>
                  <a:lnTo>
                    <a:pt x="300" y="30"/>
                  </a:lnTo>
                  <a:lnTo>
                    <a:pt x="300" y="0"/>
                  </a:lnTo>
                  <a:lnTo>
                    <a:pt x="288" y="0"/>
                  </a:lnTo>
                  <a:lnTo>
                    <a:pt x="276" y="6"/>
                  </a:lnTo>
                  <a:lnTo>
                    <a:pt x="276" y="12"/>
                  </a:lnTo>
                  <a:lnTo>
                    <a:pt x="270" y="12"/>
                  </a:lnTo>
                  <a:lnTo>
                    <a:pt x="258" y="0"/>
                  </a:lnTo>
                  <a:lnTo>
                    <a:pt x="246" y="12"/>
                  </a:lnTo>
                  <a:lnTo>
                    <a:pt x="210" y="12"/>
                  </a:lnTo>
                  <a:lnTo>
                    <a:pt x="198" y="18"/>
                  </a:lnTo>
                  <a:lnTo>
                    <a:pt x="192" y="24"/>
                  </a:lnTo>
                  <a:lnTo>
                    <a:pt x="186" y="36"/>
                  </a:lnTo>
                  <a:lnTo>
                    <a:pt x="180" y="42"/>
                  </a:lnTo>
                  <a:lnTo>
                    <a:pt x="180" y="48"/>
                  </a:lnTo>
                  <a:lnTo>
                    <a:pt x="144" y="48"/>
                  </a:lnTo>
                  <a:lnTo>
                    <a:pt x="138" y="78"/>
                  </a:lnTo>
                  <a:lnTo>
                    <a:pt x="102" y="78"/>
                  </a:lnTo>
                  <a:lnTo>
                    <a:pt x="90" y="96"/>
                  </a:lnTo>
                  <a:lnTo>
                    <a:pt x="84" y="102"/>
                  </a:lnTo>
                  <a:lnTo>
                    <a:pt x="60" y="114"/>
                  </a:lnTo>
                  <a:lnTo>
                    <a:pt x="42" y="114"/>
                  </a:lnTo>
                  <a:lnTo>
                    <a:pt x="42" y="108"/>
                  </a:lnTo>
                  <a:lnTo>
                    <a:pt x="36" y="102"/>
                  </a:lnTo>
                  <a:lnTo>
                    <a:pt x="12" y="102"/>
                  </a:lnTo>
                  <a:lnTo>
                    <a:pt x="0" y="96"/>
                  </a:lnTo>
                  <a:lnTo>
                    <a:pt x="0" y="114"/>
                  </a:lnTo>
                  <a:lnTo>
                    <a:pt x="6" y="132"/>
                  </a:lnTo>
                  <a:lnTo>
                    <a:pt x="18" y="144"/>
                  </a:lnTo>
                  <a:lnTo>
                    <a:pt x="30" y="162"/>
                  </a:lnTo>
                  <a:lnTo>
                    <a:pt x="42" y="174"/>
                  </a:lnTo>
                  <a:lnTo>
                    <a:pt x="54" y="192"/>
                  </a:lnTo>
                  <a:lnTo>
                    <a:pt x="66" y="216"/>
                  </a:lnTo>
                  <a:lnTo>
                    <a:pt x="66" y="228"/>
                  </a:lnTo>
                  <a:lnTo>
                    <a:pt x="60" y="234"/>
                  </a:lnTo>
                  <a:lnTo>
                    <a:pt x="54" y="246"/>
                  </a:lnTo>
                  <a:lnTo>
                    <a:pt x="48" y="252"/>
                  </a:lnTo>
                  <a:lnTo>
                    <a:pt x="60" y="300"/>
                  </a:lnTo>
                  <a:lnTo>
                    <a:pt x="42" y="330"/>
                  </a:lnTo>
                  <a:lnTo>
                    <a:pt x="48" y="330"/>
                  </a:lnTo>
                  <a:lnTo>
                    <a:pt x="60" y="342"/>
                  </a:lnTo>
                  <a:lnTo>
                    <a:pt x="66" y="354"/>
                  </a:lnTo>
                  <a:lnTo>
                    <a:pt x="66" y="360"/>
                  </a:lnTo>
                  <a:lnTo>
                    <a:pt x="60" y="372"/>
                  </a:lnTo>
                  <a:lnTo>
                    <a:pt x="48" y="384"/>
                  </a:lnTo>
                  <a:lnTo>
                    <a:pt x="36" y="408"/>
                  </a:lnTo>
                  <a:lnTo>
                    <a:pt x="42" y="426"/>
                  </a:lnTo>
                  <a:lnTo>
                    <a:pt x="48" y="438"/>
                  </a:lnTo>
                  <a:lnTo>
                    <a:pt x="54" y="444"/>
                  </a:lnTo>
                  <a:lnTo>
                    <a:pt x="54" y="450"/>
                  </a:lnTo>
                  <a:lnTo>
                    <a:pt x="42" y="468"/>
                  </a:lnTo>
                  <a:lnTo>
                    <a:pt x="54" y="480"/>
                  </a:lnTo>
                  <a:lnTo>
                    <a:pt x="78" y="498"/>
                  </a:lnTo>
                  <a:lnTo>
                    <a:pt x="78" y="516"/>
                  </a:lnTo>
                  <a:lnTo>
                    <a:pt x="102" y="528"/>
                  </a:lnTo>
                  <a:lnTo>
                    <a:pt x="90" y="558"/>
                  </a:lnTo>
                  <a:lnTo>
                    <a:pt x="78" y="546"/>
                  </a:lnTo>
                  <a:lnTo>
                    <a:pt x="78" y="558"/>
                  </a:lnTo>
                  <a:lnTo>
                    <a:pt x="66" y="582"/>
                  </a:lnTo>
                  <a:lnTo>
                    <a:pt x="54" y="588"/>
                  </a:lnTo>
                  <a:lnTo>
                    <a:pt x="36" y="606"/>
                  </a:lnTo>
                  <a:lnTo>
                    <a:pt x="48" y="630"/>
                  </a:lnTo>
                  <a:lnTo>
                    <a:pt x="42" y="636"/>
                  </a:lnTo>
                  <a:lnTo>
                    <a:pt x="60" y="666"/>
                  </a:lnTo>
                  <a:lnTo>
                    <a:pt x="84" y="666"/>
                  </a:lnTo>
                  <a:lnTo>
                    <a:pt x="96" y="744"/>
                  </a:lnTo>
                  <a:lnTo>
                    <a:pt x="108" y="750"/>
                  </a:lnTo>
                  <a:lnTo>
                    <a:pt x="114" y="750"/>
                  </a:lnTo>
                  <a:lnTo>
                    <a:pt x="138" y="762"/>
                  </a:lnTo>
                  <a:lnTo>
                    <a:pt x="144" y="774"/>
                  </a:lnTo>
                  <a:lnTo>
                    <a:pt x="144" y="780"/>
                  </a:lnTo>
                  <a:lnTo>
                    <a:pt x="138" y="792"/>
                  </a:lnTo>
                  <a:lnTo>
                    <a:pt x="126" y="804"/>
                  </a:lnTo>
                  <a:lnTo>
                    <a:pt x="144" y="822"/>
                  </a:lnTo>
                  <a:lnTo>
                    <a:pt x="138" y="828"/>
                  </a:lnTo>
                  <a:lnTo>
                    <a:pt x="132" y="840"/>
                  </a:lnTo>
                  <a:lnTo>
                    <a:pt x="126" y="846"/>
                  </a:lnTo>
                  <a:lnTo>
                    <a:pt x="126" y="858"/>
                  </a:lnTo>
                  <a:lnTo>
                    <a:pt x="132" y="870"/>
                  </a:lnTo>
                  <a:lnTo>
                    <a:pt x="138" y="876"/>
                  </a:lnTo>
                  <a:lnTo>
                    <a:pt x="138" y="900"/>
                  </a:lnTo>
                  <a:lnTo>
                    <a:pt x="144" y="900"/>
                  </a:lnTo>
                  <a:lnTo>
                    <a:pt x="150" y="906"/>
                  </a:lnTo>
                  <a:lnTo>
                    <a:pt x="162" y="912"/>
                  </a:lnTo>
                  <a:lnTo>
                    <a:pt x="168" y="918"/>
                  </a:lnTo>
                  <a:lnTo>
                    <a:pt x="180" y="924"/>
                  </a:lnTo>
                  <a:lnTo>
                    <a:pt x="186" y="930"/>
                  </a:lnTo>
                  <a:lnTo>
                    <a:pt x="186" y="996"/>
                  </a:lnTo>
                  <a:lnTo>
                    <a:pt x="210" y="1020"/>
                  </a:lnTo>
                  <a:lnTo>
                    <a:pt x="210" y="1044"/>
                  </a:lnTo>
                  <a:lnTo>
                    <a:pt x="216" y="1056"/>
                  </a:lnTo>
                  <a:lnTo>
                    <a:pt x="270" y="1056"/>
                  </a:lnTo>
                  <a:lnTo>
                    <a:pt x="270" y="1026"/>
                  </a:lnTo>
                  <a:lnTo>
                    <a:pt x="282" y="1026"/>
                  </a:lnTo>
                  <a:lnTo>
                    <a:pt x="282" y="1008"/>
                  </a:lnTo>
                  <a:lnTo>
                    <a:pt x="306" y="1002"/>
                  </a:lnTo>
                  <a:lnTo>
                    <a:pt x="318" y="978"/>
                  </a:lnTo>
                  <a:lnTo>
                    <a:pt x="324" y="984"/>
                  </a:lnTo>
                  <a:lnTo>
                    <a:pt x="348" y="996"/>
                  </a:lnTo>
                  <a:lnTo>
                    <a:pt x="360" y="996"/>
                  </a:lnTo>
                  <a:lnTo>
                    <a:pt x="378" y="1002"/>
                  </a:lnTo>
                  <a:lnTo>
                    <a:pt x="432" y="1002"/>
                  </a:lnTo>
                  <a:lnTo>
                    <a:pt x="462" y="1050"/>
                  </a:lnTo>
                  <a:lnTo>
                    <a:pt x="474" y="996"/>
                  </a:lnTo>
                  <a:lnTo>
                    <a:pt x="546" y="990"/>
                  </a:lnTo>
                  <a:lnTo>
                    <a:pt x="582" y="1014"/>
                  </a:lnTo>
                  <a:lnTo>
                    <a:pt x="582" y="996"/>
                  </a:lnTo>
                  <a:lnTo>
                    <a:pt x="594" y="924"/>
                  </a:lnTo>
                  <a:lnTo>
                    <a:pt x="594" y="900"/>
                  </a:lnTo>
                  <a:lnTo>
                    <a:pt x="588" y="894"/>
                  </a:lnTo>
                  <a:lnTo>
                    <a:pt x="588" y="888"/>
                  </a:lnTo>
                  <a:lnTo>
                    <a:pt x="576" y="864"/>
                  </a:lnTo>
                  <a:lnTo>
                    <a:pt x="576" y="852"/>
                  </a:lnTo>
                  <a:lnTo>
                    <a:pt x="582" y="846"/>
                  </a:lnTo>
                  <a:lnTo>
                    <a:pt x="594" y="840"/>
                  </a:lnTo>
                  <a:lnTo>
                    <a:pt x="606" y="828"/>
                  </a:lnTo>
                  <a:lnTo>
                    <a:pt x="612" y="798"/>
                  </a:lnTo>
                  <a:lnTo>
                    <a:pt x="714" y="780"/>
                  </a:lnTo>
                  <a:lnTo>
                    <a:pt x="792" y="768"/>
                  </a:lnTo>
                  <a:lnTo>
                    <a:pt x="846" y="810"/>
                  </a:lnTo>
                  <a:lnTo>
                    <a:pt x="864" y="846"/>
                  </a:lnTo>
                  <a:lnTo>
                    <a:pt x="864" y="840"/>
                  </a:lnTo>
                  <a:lnTo>
                    <a:pt x="870" y="834"/>
                  </a:lnTo>
                  <a:lnTo>
                    <a:pt x="882" y="828"/>
                  </a:lnTo>
                  <a:lnTo>
                    <a:pt x="888" y="822"/>
                  </a:lnTo>
                  <a:lnTo>
                    <a:pt x="876" y="816"/>
                  </a:lnTo>
                  <a:lnTo>
                    <a:pt x="870" y="810"/>
                  </a:lnTo>
                  <a:lnTo>
                    <a:pt x="870" y="786"/>
                  </a:lnTo>
                  <a:lnTo>
                    <a:pt x="876" y="774"/>
                  </a:lnTo>
                  <a:lnTo>
                    <a:pt x="882" y="768"/>
                  </a:lnTo>
                  <a:lnTo>
                    <a:pt x="888" y="756"/>
                  </a:lnTo>
                  <a:lnTo>
                    <a:pt x="882" y="744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lumMod val="50000"/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67" name="Bhutan" descr="© INSCALE GmbH, 05.05.2010&#10;http://www.presentationload.com/">
              <a:extLst>
                <a:ext uri="{FF2B5EF4-FFF2-40B4-BE49-F238E27FC236}">
                  <a16:creationId xmlns:a16="http://schemas.microsoft.com/office/drawing/2014/main" id="{3371BED3-F3E9-4B80-8DB1-667CA3628492}"/>
                </a:ext>
              </a:extLst>
            </p:cNvPr>
            <p:cNvSpPr>
              <a:spLocks/>
            </p:cNvSpPr>
            <p:nvPr/>
          </p:nvSpPr>
          <p:spPr bwMode="gray">
            <a:xfrm>
              <a:off x="8269588" y="3495595"/>
              <a:ext cx="103192" cy="60305"/>
            </a:xfrm>
            <a:custGeom>
              <a:avLst/>
              <a:gdLst>
                <a:gd name="T0" fmla="*/ 2147483647 w 234"/>
                <a:gd name="T1" fmla="*/ 2147483647 h 132"/>
                <a:gd name="T2" fmla="*/ 2147483647 w 234"/>
                <a:gd name="T3" fmla="*/ 2147483647 h 132"/>
                <a:gd name="T4" fmla="*/ 2147483647 w 234"/>
                <a:gd name="T5" fmla="*/ 2147483647 h 132"/>
                <a:gd name="T6" fmla="*/ 2147483647 w 234"/>
                <a:gd name="T7" fmla="*/ 2147483647 h 132"/>
                <a:gd name="T8" fmla="*/ 2147483647 w 234"/>
                <a:gd name="T9" fmla="*/ 2147483647 h 132"/>
                <a:gd name="T10" fmla="*/ 2147483647 w 234"/>
                <a:gd name="T11" fmla="*/ 2147483647 h 132"/>
                <a:gd name="T12" fmla="*/ 2147483647 w 234"/>
                <a:gd name="T13" fmla="*/ 2147483647 h 132"/>
                <a:gd name="T14" fmla="*/ 2147483647 w 234"/>
                <a:gd name="T15" fmla="*/ 2147483647 h 132"/>
                <a:gd name="T16" fmla="*/ 2147483647 w 234"/>
                <a:gd name="T17" fmla="*/ 2147483647 h 132"/>
                <a:gd name="T18" fmla="*/ 2147483647 w 234"/>
                <a:gd name="T19" fmla="*/ 2147483647 h 132"/>
                <a:gd name="T20" fmla="*/ 2147483647 w 234"/>
                <a:gd name="T21" fmla="*/ 2147483647 h 132"/>
                <a:gd name="T22" fmla="*/ 2147483647 w 234"/>
                <a:gd name="T23" fmla="*/ 2147483647 h 132"/>
                <a:gd name="T24" fmla="*/ 2147483647 w 234"/>
                <a:gd name="T25" fmla="*/ 2147483647 h 132"/>
                <a:gd name="T26" fmla="*/ 2147483647 w 234"/>
                <a:gd name="T27" fmla="*/ 2147483647 h 132"/>
                <a:gd name="T28" fmla="*/ 2147483647 w 234"/>
                <a:gd name="T29" fmla="*/ 2147483647 h 132"/>
                <a:gd name="T30" fmla="*/ 2147483647 w 234"/>
                <a:gd name="T31" fmla="*/ 2147483647 h 132"/>
                <a:gd name="T32" fmla="*/ 2147483647 w 234"/>
                <a:gd name="T33" fmla="*/ 2147483647 h 132"/>
                <a:gd name="T34" fmla="*/ 2147483647 w 234"/>
                <a:gd name="T35" fmla="*/ 2147483647 h 132"/>
                <a:gd name="T36" fmla="*/ 2147483647 w 234"/>
                <a:gd name="T37" fmla="*/ 2147483647 h 132"/>
                <a:gd name="T38" fmla="*/ 2147483647 w 234"/>
                <a:gd name="T39" fmla="*/ 2147483647 h 132"/>
                <a:gd name="T40" fmla="*/ 2147483647 w 234"/>
                <a:gd name="T41" fmla="*/ 2147483647 h 132"/>
                <a:gd name="T42" fmla="*/ 2147483647 w 234"/>
                <a:gd name="T43" fmla="*/ 2147483647 h 132"/>
                <a:gd name="T44" fmla="*/ 2147483647 w 234"/>
                <a:gd name="T45" fmla="*/ 2147483647 h 132"/>
                <a:gd name="T46" fmla="*/ 2147483647 w 234"/>
                <a:gd name="T47" fmla="*/ 2147483647 h 132"/>
                <a:gd name="T48" fmla="*/ 2147483647 w 234"/>
                <a:gd name="T49" fmla="*/ 2147483647 h 132"/>
                <a:gd name="T50" fmla="*/ 2147483647 w 234"/>
                <a:gd name="T51" fmla="*/ 2147483647 h 132"/>
                <a:gd name="T52" fmla="*/ 2147483647 w 234"/>
                <a:gd name="T53" fmla="*/ 2147483647 h 132"/>
                <a:gd name="T54" fmla="*/ 2147483647 w 234"/>
                <a:gd name="T55" fmla="*/ 2147483647 h 132"/>
                <a:gd name="T56" fmla="*/ 2147483647 w 234"/>
                <a:gd name="T57" fmla="*/ 2147483647 h 132"/>
                <a:gd name="T58" fmla="*/ 2147483647 w 234"/>
                <a:gd name="T59" fmla="*/ 0 h 132"/>
                <a:gd name="T60" fmla="*/ 2147483647 w 234"/>
                <a:gd name="T61" fmla="*/ 0 h 132"/>
                <a:gd name="T62" fmla="*/ 2147483647 w 234"/>
                <a:gd name="T63" fmla="*/ 2147483647 h 132"/>
                <a:gd name="T64" fmla="*/ 2147483647 w 234"/>
                <a:gd name="T65" fmla="*/ 2147483647 h 132"/>
                <a:gd name="T66" fmla="*/ 2147483647 w 234"/>
                <a:gd name="T67" fmla="*/ 2147483647 h 132"/>
                <a:gd name="T68" fmla="*/ 2147483647 w 234"/>
                <a:gd name="T69" fmla="*/ 2147483647 h 132"/>
                <a:gd name="T70" fmla="*/ 2147483647 w 234"/>
                <a:gd name="T71" fmla="*/ 2147483647 h 132"/>
                <a:gd name="T72" fmla="*/ 2147483647 w 234"/>
                <a:gd name="T73" fmla="*/ 2147483647 h 132"/>
                <a:gd name="T74" fmla="*/ 2147483647 w 234"/>
                <a:gd name="T75" fmla="*/ 2147483647 h 132"/>
                <a:gd name="T76" fmla="*/ 0 w 234"/>
                <a:gd name="T77" fmla="*/ 2147483647 h 132"/>
                <a:gd name="T78" fmla="*/ 0 w 234"/>
                <a:gd name="T79" fmla="*/ 2147483647 h 132"/>
                <a:gd name="T80" fmla="*/ 2147483647 w 234"/>
                <a:gd name="T81" fmla="*/ 2147483647 h 132"/>
                <a:gd name="T82" fmla="*/ 2147483647 w 234"/>
                <a:gd name="T83" fmla="*/ 2147483647 h 132"/>
                <a:gd name="T84" fmla="*/ 2147483647 w 234"/>
                <a:gd name="T85" fmla="*/ 2147483647 h 132"/>
                <a:gd name="T86" fmla="*/ 2147483647 w 234"/>
                <a:gd name="T87" fmla="*/ 2147483647 h 132"/>
                <a:gd name="T88" fmla="*/ 2147483647 w 234"/>
                <a:gd name="T89" fmla="*/ 2147483647 h 132"/>
                <a:gd name="T90" fmla="*/ 2147483647 w 234"/>
                <a:gd name="T91" fmla="*/ 2147483647 h 132"/>
                <a:gd name="T92" fmla="*/ 2147483647 w 234"/>
                <a:gd name="T93" fmla="*/ 2147483647 h 132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234"/>
                <a:gd name="T142" fmla="*/ 0 h 132"/>
                <a:gd name="T143" fmla="*/ 234 w 234"/>
                <a:gd name="T144" fmla="*/ 132 h 132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234" h="132">
                  <a:moveTo>
                    <a:pt x="78" y="132"/>
                  </a:moveTo>
                  <a:lnTo>
                    <a:pt x="90" y="132"/>
                  </a:lnTo>
                  <a:lnTo>
                    <a:pt x="102" y="126"/>
                  </a:lnTo>
                  <a:lnTo>
                    <a:pt x="108" y="120"/>
                  </a:lnTo>
                  <a:lnTo>
                    <a:pt x="126" y="120"/>
                  </a:lnTo>
                  <a:lnTo>
                    <a:pt x="138" y="126"/>
                  </a:lnTo>
                  <a:lnTo>
                    <a:pt x="168" y="126"/>
                  </a:lnTo>
                  <a:lnTo>
                    <a:pt x="180" y="120"/>
                  </a:lnTo>
                  <a:lnTo>
                    <a:pt x="192" y="120"/>
                  </a:lnTo>
                  <a:lnTo>
                    <a:pt x="198" y="126"/>
                  </a:lnTo>
                  <a:lnTo>
                    <a:pt x="210" y="126"/>
                  </a:lnTo>
                  <a:lnTo>
                    <a:pt x="234" y="114"/>
                  </a:lnTo>
                  <a:lnTo>
                    <a:pt x="234" y="108"/>
                  </a:lnTo>
                  <a:lnTo>
                    <a:pt x="222" y="96"/>
                  </a:lnTo>
                  <a:lnTo>
                    <a:pt x="222" y="72"/>
                  </a:lnTo>
                  <a:lnTo>
                    <a:pt x="198" y="72"/>
                  </a:lnTo>
                  <a:lnTo>
                    <a:pt x="192" y="66"/>
                  </a:lnTo>
                  <a:lnTo>
                    <a:pt x="192" y="42"/>
                  </a:lnTo>
                  <a:lnTo>
                    <a:pt x="186" y="30"/>
                  </a:lnTo>
                  <a:lnTo>
                    <a:pt x="174" y="18"/>
                  </a:lnTo>
                  <a:lnTo>
                    <a:pt x="162" y="12"/>
                  </a:lnTo>
                  <a:lnTo>
                    <a:pt x="150" y="12"/>
                  </a:lnTo>
                  <a:lnTo>
                    <a:pt x="138" y="18"/>
                  </a:lnTo>
                  <a:lnTo>
                    <a:pt x="126" y="18"/>
                  </a:lnTo>
                  <a:lnTo>
                    <a:pt x="114" y="24"/>
                  </a:lnTo>
                  <a:lnTo>
                    <a:pt x="108" y="30"/>
                  </a:lnTo>
                  <a:lnTo>
                    <a:pt x="102" y="30"/>
                  </a:lnTo>
                  <a:lnTo>
                    <a:pt x="102" y="6"/>
                  </a:lnTo>
                  <a:lnTo>
                    <a:pt x="78" y="6"/>
                  </a:lnTo>
                  <a:lnTo>
                    <a:pt x="66" y="0"/>
                  </a:lnTo>
                  <a:lnTo>
                    <a:pt x="54" y="0"/>
                  </a:lnTo>
                  <a:lnTo>
                    <a:pt x="48" y="12"/>
                  </a:lnTo>
                  <a:lnTo>
                    <a:pt x="36" y="24"/>
                  </a:lnTo>
                  <a:lnTo>
                    <a:pt x="30" y="36"/>
                  </a:lnTo>
                  <a:lnTo>
                    <a:pt x="18" y="54"/>
                  </a:lnTo>
                  <a:lnTo>
                    <a:pt x="12" y="66"/>
                  </a:lnTo>
                  <a:lnTo>
                    <a:pt x="6" y="72"/>
                  </a:lnTo>
                  <a:lnTo>
                    <a:pt x="6" y="78"/>
                  </a:lnTo>
                  <a:lnTo>
                    <a:pt x="0" y="78"/>
                  </a:lnTo>
                  <a:lnTo>
                    <a:pt x="0" y="90"/>
                  </a:lnTo>
                  <a:lnTo>
                    <a:pt x="18" y="108"/>
                  </a:lnTo>
                  <a:lnTo>
                    <a:pt x="42" y="120"/>
                  </a:lnTo>
                  <a:lnTo>
                    <a:pt x="54" y="120"/>
                  </a:lnTo>
                  <a:lnTo>
                    <a:pt x="54" y="114"/>
                  </a:lnTo>
                  <a:lnTo>
                    <a:pt x="54" y="120"/>
                  </a:lnTo>
                  <a:lnTo>
                    <a:pt x="66" y="132"/>
                  </a:lnTo>
                  <a:lnTo>
                    <a:pt x="78" y="13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68" name="Benin" descr="© INSCALE GmbH, 05.05.2010&#10;http://www.presentationload.com/">
              <a:extLst>
                <a:ext uri="{FF2B5EF4-FFF2-40B4-BE49-F238E27FC236}">
                  <a16:creationId xmlns:a16="http://schemas.microsoft.com/office/drawing/2014/main" id="{466B8831-F241-490E-B9DF-591B99C121AA}"/>
                </a:ext>
              </a:extLst>
            </p:cNvPr>
            <p:cNvSpPr>
              <a:spLocks/>
            </p:cNvSpPr>
            <p:nvPr/>
          </p:nvSpPr>
          <p:spPr bwMode="gray">
            <a:xfrm>
              <a:off x="5573895" y="4073255"/>
              <a:ext cx="98429" cy="222177"/>
            </a:xfrm>
            <a:custGeom>
              <a:avLst/>
              <a:gdLst>
                <a:gd name="T0" fmla="*/ 2147483647 w 222"/>
                <a:gd name="T1" fmla="*/ 2147483647 h 498"/>
                <a:gd name="T2" fmla="*/ 2147483647 w 222"/>
                <a:gd name="T3" fmla="*/ 2147483647 h 498"/>
                <a:gd name="T4" fmla="*/ 2147483647 w 222"/>
                <a:gd name="T5" fmla="*/ 2147483647 h 498"/>
                <a:gd name="T6" fmla="*/ 2147483647 w 222"/>
                <a:gd name="T7" fmla="*/ 2147483647 h 498"/>
                <a:gd name="T8" fmla="*/ 2147483647 w 222"/>
                <a:gd name="T9" fmla="*/ 2147483647 h 498"/>
                <a:gd name="T10" fmla="*/ 2147483647 w 222"/>
                <a:gd name="T11" fmla="*/ 2147483647 h 498"/>
                <a:gd name="T12" fmla="*/ 2147483647 w 222"/>
                <a:gd name="T13" fmla="*/ 2147483647 h 498"/>
                <a:gd name="T14" fmla="*/ 2147483647 w 222"/>
                <a:gd name="T15" fmla="*/ 2147483647 h 498"/>
                <a:gd name="T16" fmla="*/ 2147483647 w 222"/>
                <a:gd name="T17" fmla="*/ 2147483647 h 498"/>
                <a:gd name="T18" fmla="*/ 2147483647 w 222"/>
                <a:gd name="T19" fmla="*/ 2147483647 h 498"/>
                <a:gd name="T20" fmla="*/ 2147483647 w 222"/>
                <a:gd name="T21" fmla="*/ 2147483647 h 498"/>
                <a:gd name="T22" fmla="*/ 2147483647 w 222"/>
                <a:gd name="T23" fmla="*/ 2147483647 h 498"/>
                <a:gd name="T24" fmla="*/ 2147483647 w 222"/>
                <a:gd name="T25" fmla="*/ 2147483647 h 498"/>
                <a:gd name="T26" fmla="*/ 2147483647 w 222"/>
                <a:gd name="T27" fmla="*/ 2147483647 h 498"/>
                <a:gd name="T28" fmla="*/ 2147483647 w 222"/>
                <a:gd name="T29" fmla="*/ 2147483647 h 498"/>
                <a:gd name="T30" fmla="*/ 2147483647 w 222"/>
                <a:gd name="T31" fmla="*/ 2147483647 h 498"/>
                <a:gd name="T32" fmla="*/ 2147483647 w 222"/>
                <a:gd name="T33" fmla="*/ 2147483647 h 498"/>
                <a:gd name="T34" fmla="*/ 2147483647 w 222"/>
                <a:gd name="T35" fmla="*/ 2147483647 h 498"/>
                <a:gd name="T36" fmla="*/ 2147483647 w 222"/>
                <a:gd name="T37" fmla="*/ 2147483647 h 498"/>
                <a:gd name="T38" fmla="*/ 2147483647 w 222"/>
                <a:gd name="T39" fmla="*/ 2147483647 h 498"/>
                <a:gd name="T40" fmla="*/ 2147483647 w 222"/>
                <a:gd name="T41" fmla="*/ 2147483647 h 498"/>
                <a:gd name="T42" fmla="*/ 2147483647 w 222"/>
                <a:gd name="T43" fmla="*/ 2147483647 h 498"/>
                <a:gd name="T44" fmla="*/ 2147483647 w 222"/>
                <a:gd name="T45" fmla="*/ 2147483647 h 498"/>
                <a:gd name="T46" fmla="*/ 0 w 222"/>
                <a:gd name="T47" fmla="*/ 2147483647 h 498"/>
                <a:gd name="T48" fmla="*/ 2147483647 w 222"/>
                <a:gd name="T49" fmla="*/ 2147483647 h 498"/>
                <a:gd name="T50" fmla="*/ 2147483647 w 222"/>
                <a:gd name="T51" fmla="*/ 2147483647 h 498"/>
                <a:gd name="T52" fmla="*/ 2147483647 w 222"/>
                <a:gd name="T53" fmla="*/ 2147483647 h 498"/>
                <a:gd name="T54" fmla="*/ 2147483647 w 222"/>
                <a:gd name="T55" fmla="*/ 2147483647 h 498"/>
                <a:gd name="T56" fmla="*/ 2147483647 w 222"/>
                <a:gd name="T57" fmla="*/ 2147483647 h 498"/>
                <a:gd name="T58" fmla="*/ 2147483647 w 222"/>
                <a:gd name="T59" fmla="*/ 2147483647 h 498"/>
                <a:gd name="T60" fmla="*/ 2147483647 w 222"/>
                <a:gd name="T61" fmla="*/ 2147483647 h 498"/>
                <a:gd name="T62" fmla="*/ 2147483647 w 222"/>
                <a:gd name="T63" fmla="*/ 2147483647 h 498"/>
                <a:gd name="T64" fmla="*/ 2147483647 w 222"/>
                <a:gd name="T65" fmla="*/ 2147483647 h 498"/>
                <a:gd name="T66" fmla="*/ 2147483647 w 222"/>
                <a:gd name="T67" fmla="*/ 2147483647 h 498"/>
                <a:gd name="T68" fmla="*/ 2147483647 w 222"/>
                <a:gd name="T69" fmla="*/ 2147483647 h 49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222"/>
                <a:gd name="T106" fmla="*/ 0 h 498"/>
                <a:gd name="T107" fmla="*/ 222 w 222"/>
                <a:gd name="T108" fmla="*/ 498 h 498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222" h="498">
                  <a:moveTo>
                    <a:pt x="138" y="372"/>
                  </a:moveTo>
                  <a:lnTo>
                    <a:pt x="144" y="342"/>
                  </a:lnTo>
                  <a:lnTo>
                    <a:pt x="138" y="306"/>
                  </a:lnTo>
                  <a:lnTo>
                    <a:pt x="144" y="276"/>
                  </a:lnTo>
                  <a:lnTo>
                    <a:pt x="162" y="276"/>
                  </a:lnTo>
                  <a:lnTo>
                    <a:pt x="174" y="252"/>
                  </a:lnTo>
                  <a:lnTo>
                    <a:pt x="174" y="222"/>
                  </a:lnTo>
                  <a:lnTo>
                    <a:pt x="180" y="216"/>
                  </a:lnTo>
                  <a:lnTo>
                    <a:pt x="186" y="204"/>
                  </a:lnTo>
                  <a:lnTo>
                    <a:pt x="198" y="198"/>
                  </a:lnTo>
                  <a:lnTo>
                    <a:pt x="198" y="156"/>
                  </a:lnTo>
                  <a:lnTo>
                    <a:pt x="210" y="150"/>
                  </a:lnTo>
                  <a:lnTo>
                    <a:pt x="216" y="150"/>
                  </a:lnTo>
                  <a:lnTo>
                    <a:pt x="222" y="144"/>
                  </a:lnTo>
                  <a:lnTo>
                    <a:pt x="222" y="132"/>
                  </a:lnTo>
                  <a:lnTo>
                    <a:pt x="216" y="126"/>
                  </a:lnTo>
                  <a:lnTo>
                    <a:pt x="216" y="114"/>
                  </a:lnTo>
                  <a:lnTo>
                    <a:pt x="210" y="102"/>
                  </a:lnTo>
                  <a:lnTo>
                    <a:pt x="204" y="96"/>
                  </a:lnTo>
                  <a:lnTo>
                    <a:pt x="192" y="72"/>
                  </a:lnTo>
                  <a:lnTo>
                    <a:pt x="198" y="66"/>
                  </a:lnTo>
                  <a:lnTo>
                    <a:pt x="198" y="60"/>
                  </a:lnTo>
                  <a:lnTo>
                    <a:pt x="204" y="48"/>
                  </a:lnTo>
                  <a:lnTo>
                    <a:pt x="198" y="42"/>
                  </a:lnTo>
                  <a:lnTo>
                    <a:pt x="186" y="36"/>
                  </a:lnTo>
                  <a:lnTo>
                    <a:pt x="180" y="36"/>
                  </a:lnTo>
                  <a:lnTo>
                    <a:pt x="174" y="30"/>
                  </a:lnTo>
                  <a:lnTo>
                    <a:pt x="168" y="30"/>
                  </a:lnTo>
                  <a:lnTo>
                    <a:pt x="162" y="24"/>
                  </a:lnTo>
                  <a:lnTo>
                    <a:pt x="156" y="12"/>
                  </a:lnTo>
                  <a:lnTo>
                    <a:pt x="144" y="0"/>
                  </a:lnTo>
                  <a:lnTo>
                    <a:pt x="114" y="12"/>
                  </a:lnTo>
                  <a:lnTo>
                    <a:pt x="114" y="36"/>
                  </a:lnTo>
                  <a:lnTo>
                    <a:pt x="120" y="36"/>
                  </a:lnTo>
                  <a:lnTo>
                    <a:pt x="114" y="42"/>
                  </a:lnTo>
                  <a:lnTo>
                    <a:pt x="108" y="60"/>
                  </a:lnTo>
                  <a:lnTo>
                    <a:pt x="96" y="60"/>
                  </a:lnTo>
                  <a:lnTo>
                    <a:pt x="90" y="66"/>
                  </a:lnTo>
                  <a:lnTo>
                    <a:pt x="84" y="66"/>
                  </a:lnTo>
                  <a:lnTo>
                    <a:pt x="84" y="78"/>
                  </a:lnTo>
                  <a:lnTo>
                    <a:pt x="78" y="72"/>
                  </a:lnTo>
                  <a:lnTo>
                    <a:pt x="48" y="72"/>
                  </a:lnTo>
                  <a:lnTo>
                    <a:pt x="30" y="90"/>
                  </a:lnTo>
                  <a:lnTo>
                    <a:pt x="24" y="102"/>
                  </a:lnTo>
                  <a:lnTo>
                    <a:pt x="12" y="102"/>
                  </a:lnTo>
                  <a:lnTo>
                    <a:pt x="6" y="114"/>
                  </a:lnTo>
                  <a:lnTo>
                    <a:pt x="0" y="132"/>
                  </a:lnTo>
                  <a:lnTo>
                    <a:pt x="0" y="162"/>
                  </a:lnTo>
                  <a:lnTo>
                    <a:pt x="12" y="168"/>
                  </a:lnTo>
                  <a:lnTo>
                    <a:pt x="42" y="198"/>
                  </a:lnTo>
                  <a:lnTo>
                    <a:pt x="42" y="240"/>
                  </a:lnTo>
                  <a:lnTo>
                    <a:pt x="54" y="252"/>
                  </a:lnTo>
                  <a:lnTo>
                    <a:pt x="60" y="264"/>
                  </a:lnTo>
                  <a:lnTo>
                    <a:pt x="60" y="294"/>
                  </a:lnTo>
                  <a:lnTo>
                    <a:pt x="66" y="306"/>
                  </a:lnTo>
                  <a:lnTo>
                    <a:pt x="54" y="318"/>
                  </a:lnTo>
                  <a:lnTo>
                    <a:pt x="54" y="378"/>
                  </a:lnTo>
                  <a:lnTo>
                    <a:pt x="66" y="390"/>
                  </a:lnTo>
                  <a:lnTo>
                    <a:pt x="54" y="396"/>
                  </a:lnTo>
                  <a:lnTo>
                    <a:pt x="60" y="462"/>
                  </a:lnTo>
                  <a:lnTo>
                    <a:pt x="60" y="468"/>
                  </a:lnTo>
                  <a:lnTo>
                    <a:pt x="72" y="480"/>
                  </a:lnTo>
                  <a:lnTo>
                    <a:pt x="72" y="492"/>
                  </a:lnTo>
                  <a:lnTo>
                    <a:pt x="84" y="492"/>
                  </a:lnTo>
                  <a:lnTo>
                    <a:pt x="96" y="498"/>
                  </a:lnTo>
                  <a:lnTo>
                    <a:pt x="108" y="498"/>
                  </a:lnTo>
                  <a:lnTo>
                    <a:pt x="120" y="474"/>
                  </a:lnTo>
                  <a:lnTo>
                    <a:pt x="126" y="480"/>
                  </a:lnTo>
                  <a:lnTo>
                    <a:pt x="138" y="486"/>
                  </a:lnTo>
                  <a:lnTo>
                    <a:pt x="138" y="37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69" name="Bangladesh" descr="© INSCALE GmbH, 05.05.2010&#10;http://www.presentationload.com/">
              <a:extLst>
                <a:ext uri="{FF2B5EF4-FFF2-40B4-BE49-F238E27FC236}">
                  <a16:creationId xmlns:a16="http://schemas.microsoft.com/office/drawing/2014/main" id="{AE9EA672-8FDC-43A8-80BB-783DECDC9347}"/>
                </a:ext>
              </a:extLst>
            </p:cNvPr>
            <p:cNvSpPr>
              <a:spLocks/>
            </p:cNvSpPr>
            <p:nvPr/>
          </p:nvSpPr>
          <p:spPr bwMode="gray">
            <a:xfrm>
              <a:off x="8255299" y="3560662"/>
              <a:ext cx="166695" cy="192024"/>
            </a:xfrm>
            <a:custGeom>
              <a:avLst/>
              <a:gdLst>
                <a:gd name="T0" fmla="*/ 2147483647 w 372"/>
                <a:gd name="T1" fmla="*/ 2147483647 h 426"/>
                <a:gd name="T2" fmla="*/ 2147483647 w 372"/>
                <a:gd name="T3" fmla="*/ 2147483647 h 426"/>
                <a:gd name="T4" fmla="*/ 2147483647 w 372"/>
                <a:gd name="T5" fmla="*/ 2147483647 h 426"/>
                <a:gd name="T6" fmla="*/ 2147483647 w 372"/>
                <a:gd name="T7" fmla="*/ 2147483647 h 426"/>
                <a:gd name="T8" fmla="*/ 2147483647 w 372"/>
                <a:gd name="T9" fmla="*/ 2147483647 h 426"/>
                <a:gd name="T10" fmla="*/ 2147483647 w 372"/>
                <a:gd name="T11" fmla="*/ 2147483647 h 426"/>
                <a:gd name="T12" fmla="*/ 2147483647 w 372"/>
                <a:gd name="T13" fmla="*/ 2147483647 h 426"/>
                <a:gd name="T14" fmla="*/ 2147483647 w 372"/>
                <a:gd name="T15" fmla="*/ 2147483647 h 426"/>
                <a:gd name="T16" fmla="*/ 2147483647 w 372"/>
                <a:gd name="T17" fmla="*/ 2147483647 h 426"/>
                <a:gd name="T18" fmla="*/ 2147483647 w 372"/>
                <a:gd name="T19" fmla="*/ 2147483647 h 426"/>
                <a:gd name="T20" fmla="*/ 2147483647 w 372"/>
                <a:gd name="T21" fmla="*/ 2147483647 h 426"/>
                <a:gd name="T22" fmla="*/ 2147483647 w 372"/>
                <a:gd name="T23" fmla="*/ 2147483647 h 426"/>
                <a:gd name="T24" fmla="*/ 2147483647 w 372"/>
                <a:gd name="T25" fmla="*/ 2147483647 h 426"/>
                <a:gd name="T26" fmla="*/ 2147483647 w 372"/>
                <a:gd name="T27" fmla="*/ 2147483647 h 426"/>
                <a:gd name="T28" fmla="*/ 2147483647 w 372"/>
                <a:gd name="T29" fmla="*/ 2147483647 h 426"/>
                <a:gd name="T30" fmla="*/ 2147483647 w 372"/>
                <a:gd name="T31" fmla="*/ 2147483647 h 426"/>
                <a:gd name="T32" fmla="*/ 2147483647 w 372"/>
                <a:gd name="T33" fmla="*/ 2147483647 h 426"/>
                <a:gd name="T34" fmla="*/ 2147483647 w 372"/>
                <a:gd name="T35" fmla="*/ 2147483647 h 426"/>
                <a:gd name="T36" fmla="*/ 2147483647 w 372"/>
                <a:gd name="T37" fmla="*/ 2147483647 h 426"/>
                <a:gd name="T38" fmla="*/ 2147483647 w 372"/>
                <a:gd name="T39" fmla="*/ 2147483647 h 426"/>
                <a:gd name="T40" fmla="*/ 2147483647 w 372"/>
                <a:gd name="T41" fmla="*/ 2147483647 h 426"/>
                <a:gd name="T42" fmla="*/ 2147483647 w 372"/>
                <a:gd name="T43" fmla="*/ 2147483647 h 426"/>
                <a:gd name="T44" fmla="*/ 2147483647 w 372"/>
                <a:gd name="T45" fmla="*/ 2147483647 h 426"/>
                <a:gd name="T46" fmla="*/ 2147483647 w 372"/>
                <a:gd name="T47" fmla="*/ 2147483647 h 426"/>
                <a:gd name="T48" fmla="*/ 2147483647 w 372"/>
                <a:gd name="T49" fmla="*/ 2147483647 h 426"/>
                <a:gd name="T50" fmla="*/ 2147483647 w 372"/>
                <a:gd name="T51" fmla="*/ 2147483647 h 426"/>
                <a:gd name="T52" fmla="*/ 2147483647 w 372"/>
                <a:gd name="T53" fmla="*/ 2147483647 h 426"/>
                <a:gd name="T54" fmla="*/ 2147483647 w 372"/>
                <a:gd name="T55" fmla="*/ 2147483647 h 426"/>
                <a:gd name="T56" fmla="*/ 2147483647 w 372"/>
                <a:gd name="T57" fmla="*/ 2147483647 h 426"/>
                <a:gd name="T58" fmla="*/ 2147483647 w 372"/>
                <a:gd name="T59" fmla="*/ 2147483647 h 426"/>
                <a:gd name="T60" fmla="*/ 2147483647 w 372"/>
                <a:gd name="T61" fmla="*/ 2147483647 h 426"/>
                <a:gd name="T62" fmla="*/ 2147483647 w 372"/>
                <a:gd name="T63" fmla="*/ 2147483647 h 426"/>
                <a:gd name="T64" fmla="*/ 2147483647 w 372"/>
                <a:gd name="T65" fmla="*/ 2147483647 h 426"/>
                <a:gd name="T66" fmla="*/ 2147483647 w 372"/>
                <a:gd name="T67" fmla="*/ 2147483647 h 426"/>
                <a:gd name="T68" fmla="*/ 2147483647 w 372"/>
                <a:gd name="T69" fmla="*/ 2147483647 h 426"/>
                <a:gd name="T70" fmla="*/ 2147483647 w 372"/>
                <a:gd name="T71" fmla="*/ 2147483647 h 426"/>
                <a:gd name="T72" fmla="*/ 2147483647 w 372"/>
                <a:gd name="T73" fmla="*/ 2147483647 h 426"/>
                <a:gd name="T74" fmla="*/ 2147483647 w 372"/>
                <a:gd name="T75" fmla="*/ 2147483647 h 426"/>
                <a:gd name="T76" fmla="*/ 2147483647 w 372"/>
                <a:gd name="T77" fmla="*/ 2147483647 h 426"/>
                <a:gd name="T78" fmla="*/ 2147483647 w 372"/>
                <a:gd name="T79" fmla="*/ 2147483647 h 426"/>
                <a:gd name="T80" fmla="*/ 2147483647 w 372"/>
                <a:gd name="T81" fmla="*/ 2147483647 h 426"/>
                <a:gd name="T82" fmla="*/ 2147483647 w 372"/>
                <a:gd name="T83" fmla="*/ 2147483647 h 426"/>
                <a:gd name="T84" fmla="*/ 2147483647 w 372"/>
                <a:gd name="T85" fmla="*/ 0 h 426"/>
                <a:gd name="T86" fmla="*/ 2147483647 w 372"/>
                <a:gd name="T87" fmla="*/ 2147483647 h 426"/>
                <a:gd name="T88" fmla="*/ 0 w 372"/>
                <a:gd name="T89" fmla="*/ 2147483647 h 426"/>
                <a:gd name="T90" fmla="*/ 2147483647 w 372"/>
                <a:gd name="T91" fmla="*/ 2147483647 h 426"/>
                <a:gd name="T92" fmla="*/ 2147483647 w 372"/>
                <a:gd name="T93" fmla="*/ 2147483647 h 426"/>
                <a:gd name="T94" fmla="*/ 2147483647 w 372"/>
                <a:gd name="T95" fmla="*/ 2147483647 h 426"/>
                <a:gd name="T96" fmla="*/ 2147483647 w 372"/>
                <a:gd name="T97" fmla="*/ 2147483647 h 426"/>
                <a:gd name="T98" fmla="*/ 2147483647 w 372"/>
                <a:gd name="T99" fmla="*/ 2147483647 h 426"/>
                <a:gd name="T100" fmla="*/ 2147483647 w 372"/>
                <a:gd name="T101" fmla="*/ 2147483647 h 426"/>
                <a:gd name="T102" fmla="*/ 2147483647 w 372"/>
                <a:gd name="T103" fmla="*/ 2147483647 h 426"/>
                <a:gd name="T104" fmla="*/ 2147483647 w 372"/>
                <a:gd name="T105" fmla="*/ 2147483647 h 426"/>
                <a:gd name="T106" fmla="*/ 2147483647 w 372"/>
                <a:gd name="T107" fmla="*/ 2147483647 h 426"/>
                <a:gd name="T108" fmla="*/ 2147483647 w 372"/>
                <a:gd name="T109" fmla="*/ 2147483647 h 426"/>
                <a:gd name="T110" fmla="*/ 2147483647 w 372"/>
                <a:gd name="T111" fmla="*/ 2147483647 h 426"/>
                <a:gd name="T112" fmla="*/ 2147483647 w 372"/>
                <a:gd name="T113" fmla="*/ 2147483647 h 426"/>
                <a:gd name="T114" fmla="*/ 2147483647 w 372"/>
                <a:gd name="T115" fmla="*/ 2147483647 h 42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372"/>
                <a:gd name="T175" fmla="*/ 0 h 426"/>
                <a:gd name="T176" fmla="*/ 372 w 372"/>
                <a:gd name="T177" fmla="*/ 426 h 42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372" h="426">
                  <a:moveTo>
                    <a:pt x="132" y="414"/>
                  </a:moveTo>
                  <a:lnTo>
                    <a:pt x="138" y="354"/>
                  </a:lnTo>
                  <a:lnTo>
                    <a:pt x="144" y="354"/>
                  </a:lnTo>
                  <a:lnTo>
                    <a:pt x="150" y="360"/>
                  </a:lnTo>
                  <a:lnTo>
                    <a:pt x="162" y="360"/>
                  </a:lnTo>
                  <a:lnTo>
                    <a:pt x="174" y="366"/>
                  </a:lnTo>
                  <a:lnTo>
                    <a:pt x="192" y="372"/>
                  </a:lnTo>
                  <a:lnTo>
                    <a:pt x="216" y="372"/>
                  </a:lnTo>
                  <a:lnTo>
                    <a:pt x="210" y="366"/>
                  </a:lnTo>
                  <a:lnTo>
                    <a:pt x="210" y="348"/>
                  </a:lnTo>
                  <a:lnTo>
                    <a:pt x="204" y="342"/>
                  </a:lnTo>
                  <a:lnTo>
                    <a:pt x="222" y="342"/>
                  </a:lnTo>
                  <a:lnTo>
                    <a:pt x="258" y="360"/>
                  </a:lnTo>
                  <a:lnTo>
                    <a:pt x="270" y="360"/>
                  </a:lnTo>
                  <a:lnTo>
                    <a:pt x="282" y="348"/>
                  </a:lnTo>
                  <a:lnTo>
                    <a:pt x="282" y="336"/>
                  </a:lnTo>
                  <a:lnTo>
                    <a:pt x="270" y="300"/>
                  </a:lnTo>
                  <a:lnTo>
                    <a:pt x="318" y="354"/>
                  </a:lnTo>
                  <a:lnTo>
                    <a:pt x="318" y="360"/>
                  </a:lnTo>
                  <a:lnTo>
                    <a:pt x="312" y="366"/>
                  </a:lnTo>
                  <a:lnTo>
                    <a:pt x="312" y="390"/>
                  </a:lnTo>
                  <a:lnTo>
                    <a:pt x="306" y="402"/>
                  </a:lnTo>
                  <a:lnTo>
                    <a:pt x="306" y="414"/>
                  </a:lnTo>
                  <a:lnTo>
                    <a:pt x="312" y="420"/>
                  </a:lnTo>
                  <a:lnTo>
                    <a:pt x="324" y="420"/>
                  </a:lnTo>
                  <a:lnTo>
                    <a:pt x="330" y="426"/>
                  </a:lnTo>
                  <a:lnTo>
                    <a:pt x="336" y="414"/>
                  </a:lnTo>
                  <a:lnTo>
                    <a:pt x="336" y="408"/>
                  </a:lnTo>
                  <a:lnTo>
                    <a:pt x="372" y="414"/>
                  </a:lnTo>
                  <a:lnTo>
                    <a:pt x="360" y="354"/>
                  </a:lnTo>
                  <a:lnTo>
                    <a:pt x="360" y="348"/>
                  </a:lnTo>
                  <a:lnTo>
                    <a:pt x="354" y="342"/>
                  </a:lnTo>
                  <a:lnTo>
                    <a:pt x="348" y="330"/>
                  </a:lnTo>
                  <a:lnTo>
                    <a:pt x="342" y="312"/>
                  </a:lnTo>
                  <a:lnTo>
                    <a:pt x="336" y="300"/>
                  </a:lnTo>
                  <a:lnTo>
                    <a:pt x="336" y="288"/>
                  </a:lnTo>
                  <a:lnTo>
                    <a:pt x="330" y="276"/>
                  </a:lnTo>
                  <a:lnTo>
                    <a:pt x="330" y="270"/>
                  </a:lnTo>
                  <a:lnTo>
                    <a:pt x="324" y="258"/>
                  </a:lnTo>
                  <a:lnTo>
                    <a:pt x="324" y="240"/>
                  </a:lnTo>
                  <a:lnTo>
                    <a:pt x="318" y="234"/>
                  </a:lnTo>
                  <a:lnTo>
                    <a:pt x="306" y="228"/>
                  </a:lnTo>
                  <a:lnTo>
                    <a:pt x="288" y="228"/>
                  </a:lnTo>
                  <a:lnTo>
                    <a:pt x="288" y="252"/>
                  </a:lnTo>
                  <a:lnTo>
                    <a:pt x="282" y="288"/>
                  </a:lnTo>
                  <a:lnTo>
                    <a:pt x="264" y="264"/>
                  </a:lnTo>
                  <a:lnTo>
                    <a:pt x="258" y="264"/>
                  </a:lnTo>
                  <a:lnTo>
                    <a:pt x="240" y="246"/>
                  </a:lnTo>
                  <a:lnTo>
                    <a:pt x="234" y="234"/>
                  </a:lnTo>
                  <a:lnTo>
                    <a:pt x="234" y="216"/>
                  </a:lnTo>
                  <a:lnTo>
                    <a:pt x="240" y="204"/>
                  </a:lnTo>
                  <a:lnTo>
                    <a:pt x="252" y="192"/>
                  </a:lnTo>
                  <a:lnTo>
                    <a:pt x="258" y="192"/>
                  </a:lnTo>
                  <a:lnTo>
                    <a:pt x="270" y="186"/>
                  </a:lnTo>
                  <a:lnTo>
                    <a:pt x="276" y="186"/>
                  </a:lnTo>
                  <a:lnTo>
                    <a:pt x="282" y="180"/>
                  </a:lnTo>
                  <a:lnTo>
                    <a:pt x="288" y="168"/>
                  </a:lnTo>
                  <a:lnTo>
                    <a:pt x="294" y="150"/>
                  </a:lnTo>
                  <a:lnTo>
                    <a:pt x="294" y="138"/>
                  </a:lnTo>
                  <a:lnTo>
                    <a:pt x="300" y="138"/>
                  </a:lnTo>
                  <a:lnTo>
                    <a:pt x="306" y="132"/>
                  </a:lnTo>
                  <a:lnTo>
                    <a:pt x="306" y="126"/>
                  </a:lnTo>
                  <a:lnTo>
                    <a:pt x="282" y="102"/>
                  </a:lnTo>
                  <a:lnTo>
                    <a:pt x="276" y="102"/>
                  </a:lnTo>
                  <a:lnTo>
                    <a:pt x="228" y="114"/>
                  </a:lnTo>
                  <a:lnTo>
                    <a:pt x="210" y="114"/>
                  </a:lnTo>
                  <a:lnTo>
                    <a:pt x="198" y="108"/>
                  </a:lnTo>
                  <a:lnTo>
                    <a:pt x="138" y="108"/>
                  </a:lnTo>
                  <a:lnTo>
                    <a:pt x="132" y="102"/>
                  </a:lnTo>
                  <a:lnTo>
                    <a:pt x="126" y="102"/>
                  </a:lnTo>
                  <a:lnTo>
                    <a:pt x="126" y="66"/>
                  </a:lnTo>
                  <a:lnTo>
                    <a:pt x="120" y="66"/>
                  </a:lnTo>
                  <a:lnTo>
                    <a:pt x="120" y="36"/>
                  </a:lnTo>
                  <a:lnTo>
                    <a:pt x="114" y="30"/>
                  </a:lnTo>
                  <a:lnTo>
                    <a:pt x="108" y="30"/>
                  </a:lnTo>
                  <a:lnTo>
                    <a:pt x="102" y="24"/>
                  </a:lnTo>
                  <a:lnTo>
                    <a:pt x="96" y="42"/>
                  </a:lnTo>
                  <a:lnTo>
                    <a:pt x="90" y="36"/>
                  </a:lnTo>
                  <a:lnTo>
                    <a:pt x="78" y="36"/>
                  </a:lnTo>
                  <a:lnTo>
                    <a:pt x="72" y="30"/>
                  </a:lnTo>
                  <a:lnTo>
                    <a:pt x="66" y="18"/>
                  </a:lnTo>
                  <a:lnTo>
                    <a:pt x="66" y="12"/>
                  </a:lnTo>
                  <a:lnTo>
                    <a:pt x="60" y="0"/>
                  </a:lnTo>
                  <a:lnTo>
                    <a:pt x="42" y="6"/>
                  </a:lnTo>
                  <a:lnTo>
                    <a:pt x="48" y="12"/>
                  </a:lnTo>
                  <a:lnTo>
                    <a:pt x="24" y="0"/>
                  </a:lnTo>
                  <a:lnTo>
                    <a:pt x="6" y="0"/>
                  </a:lnTo>
                  <a:lnTo>
                    <a:pt x="18" y="18"/>
                  </a:lnTo>
                  <a:lnTo>
                    <a:pt x="6" y="30"/>
                  </a:lnTo>
                  <a:lnTo>
                    <a:pt x="0" y="42"/>
                  </a:lnTo>
                  <a:lnTo>
                    <a:pt x="0" y="48"/>
                  </a:lnTo>
                  <a:lnTo>
                    <a:pt x="6" y="60"/>
                  </a:lnTo>
                  <a:lnTo>
                    <a:pt x="18" y="66"/>
                  </a:lnTo>
                  <a:lnTo>
                    <a:pt x="30" y="78"/>
                  </a:lnTo>
                  <a:lnTo>
                    <a:pt x="36" y="78"/>
                  </a:lnTo>
                  <a:lnTo>
                    <a:pt x="66" y="96"/>
                  </a:lnTo>
                  <a:lnTo>
                    <a:pt x="66" y="108"/>
                  </a:lnTo>
                  <a:lnTo>
                    <a:pt x="30" y="108"/>
                  </a:lnTo>
                  <a:lnTo>
                    <a:pt x="30" y="138"/>
                  </a:lnTo>
                  <a:lnTo>
                    <a:pt x="24" y="138"/>
                  </a:lnTo>
                  <a:lnTo>
                    <a:pt x="12" y="150"/>
                  </a:lnTo>
                  <a:lnTo>
                    <a:pt x="24" y="162"/>
                  </a:lnTo>
                  <a:lnTo>
                    <a:pt x="36" y="168"/>
                  </a:lnTo>
                  <a:lnTo>
                    <a:pt x="54" y="168"/>
                  </a:lnTo>
                  <a:lnTo>
                    <a:pt x="66" y="174"/>
                  </a:lnTo>
                  <a:lnTo>
                    <a:pt x="72" y="180"/>
                  </a:lnTo>
                  <a:lnTo>
                    <a:pt x="72" y="186"/>
                  </a:lnTo>
                  <a:lnTo>
                    <a:pt x="66" y="204"/>
                  </a:lnTo>
                  <a:lnTo>
                    <a:pt x="60" y="210"/>
                  </a:lnTo>
                  <a:lnTo>
                    <a:pt x="54" y="222"/>
                  </a:lnTo>
                  <a:lnTo>
                    <a:pt x="66" y="252"/>
                  </a:lnTo>
                  <a:lnTo>
                    <a:pt x="96" y="276"/>
                  </a:lnTo>
                  <a:lnTo>
                    <a:pt x="96" y="306"/>
                  </a:lnTo>
                  <a:lnTo>
                    <a:pt x="114" y="348"/>
                  </a:lnTo>
                  <a:lnTo>
                    <a:pt x="108" y="378"/>
                  </a:lnTo>
                  <a:lnTo>
                    <a:pt x="132" y="414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70" name="Belarus" descr="© INSCALE GmbH, 05.05.2010&#10;http://www.presentationload.com/">
              <a:extLst>
                <a:ext uri="{FF2B5EF4-FFF2-40B4-BE49-F238E27FC236}">
                  <a16:creationId xmlns:a16="http://schemas.microsoft.com/office/drawing/2014/main" id="{74C90DCB-C864-435F-AE83-2AFEA684CC23}"/>
                </a:ext>
              </a:extLst>
            </p:cNvPr>
            <p:cNvSpPr>
              <a:spLocks/>
            </p:cNvSpPr>
            <p:nvPr/>
          </p:nvSpPr>
          <p:spPr bwMode="gray">
            <a:xfrm>
              <a:off x="6220035" y="2505321"/>
              <a:ext cx="252424" cy="166633"/>
            </a:xfrm>
            <a:custGeom>
              <a:avLst/>
              <a:gdLst>
                <a:gd name="T0" fmla="*/ 2147483647 w 570"/>
                <a:gd name="T1" fmla="*/ 2147483647 h 372"/>
                <a:gd name="T2" fmla="*/ 2147483647 w 570"/>
                <a:gd name="T3" fmla="*/ 2147483647 h 372"/>
                <a:gd name="T4" fmla="*/ 2147483647 w 570"/>
                <a:gd name="T5" fmla="*/ 2147483647 h 372"/>
                <a:gd name="T6" fmla="*/ 2147483647 w 570"/>
                <a:gd name="T7" fmla="*/ 2147483647 h 372"/>
                <a:gd name="T8" fmla="*/ 2147483647 w 570"/>
                <a:gd name="T9" fmla="*/ 2147483647 h 372"/>
                <a:gd name="T10" fmla="*/ 2147483647 w 570"/>
                <a:gd name="T11" fmla="*/ 2147483647 h 372"/>
                <a:gd name="T12" fmla="*/ 2147483647 w 570"/>
                <a:gd name="T13" fmla="*/ 2147483647 h 372"/>
                <a:gd name="T14" fmla="*/ 2147483647 w 570"/>
                <a:gd name="T15" fmla="*/ 2147483647 h 372"/>
                <a:gd name="T16" fmla="*/ 2147483647 w 570"/>
                <a:gd name="T17" fmla="*/ 2147483647 h 372"/>
                <a:gd name="T18" fmla="*/ 2147483647 w 570"/>
                <a:gd name="T19" fmla="*/ 2147483647 h 372"/>
                <a:gd name="T20" fmla="*/ 2147483647 w 570"/>
                <a:gd name="T21" fmla="*/ 2147483647 h 372"/>
                <a:gd name="T22" fmla="*/ 2147483647 w 570"/>
                <a:gd name="T23" fmla="*/ 2147483647 h 372"/>
                <a:gd name="T24" fmla="*/ 2147483647 w 570"/>
                <a:gd name="T25" fmla="*/ 2147483647 h 372"/>
                <a:gd name="T26" fmla="*/ 2147483647 w 570"/>
                <a:gd name="T27" fmla="*/ 2147483647 h 372"/>
                <a:gd name="T28" fmla="*/ 2147483647 w 570"/>
                <a:gd name="T29" fmla="*/ 2147483647 h 372"/>
                <a:gd name="T30" fmla="*/ 2147483647 w 570"/>
                <a:gd name="T31" fmla="*/ 2147483647 h 372"/>
                <a:gd name="T32" fmla="*/ 2147483647 w 570"/>
                <a:gd name="T33" fmla="*/ 2147483647 h 372"/>
                <a:gd name="T34" fmla="*/ 2147483647 w 570"/>
                <a:gd name="T35" fmla="*/ 2147483647 h 372"/>
                <a:gd name="T36" fmla="*/ 2147483647 w 570"/>
                <a:gd name="T37" fmla="*/ 2147483647 h 372"/>
                <a:gd name="T38" fmla="*/ 2147483647 w 570"/>
                <a:gd name="T39" fmla="*/ 2147483647 h 372"/>
                <a:gd name="T40" fmla="*/ 2147483647 w 570"/>
                <a:gd name="T41" fmla="*/ 2147483647 h 372"/>
                <a:gd name="T42" fmla="*/ 2147483647 w 570"/>
                <a:gd name="T43" fmla="*/ 2147483647 h 372"/>
                <a:gd name="T44" fmla="*/ 2147483647 w 570"/>
                <a:gd name="T45" fmla="*/ 2147483647 h 372"/>
                <a:gd name="T46" fmla="*/ 2147483647 w 570"/>
                <a:gd name="T47" fmla="*/ 2147483647 h 372"/>
                <a:gd name="T48" fmla="*/ 2147483647 w 570"/>
                <a:gd name="T49" fmla="*/ 2147483647 h 372"/>
                <a:gd name="T50" fmla="*/ 2147483647 w 570"/>
                <a:gd name="T51" fmla="*/ 2147483647 h 372"/>
                <a:gd name="T52" fmla="*/ 2147483647 w 570"/>
                <a:gd name="T53" fmla="*/ 2147483647 h 372"/>
                <a:gd name="T54" fmla="*/ 2147483647 w 570"/>
                <a:gd name="T55" fmla="*/ 2147483647 h 372"/>
                <a:gd name="T56" fmla="*/ 2147483647 w 570"/>
                <a:gd name="T57" fmla="*/ 0 h 372"/>
                <a:gd name="T58" fmla="*/ 2147483647 w 570"/>
                <a:gd name="T59" fmla="*/ 2147483647 h 372"/>
                <a:gd name="T60" fmla="*/ 2147483647 w 570"/>
                <a:gd name="T61" fmla="*/ 2147483647 h 372"/>
                <a:gd name="T62" fmla="*/ 2147483647 w 570"/>
                <a:gd name="T63" fmla="*/ 2147483647 h 372"/>
                <a:gd name="T64" fmla="*/ 2147483647 w 570"/>
                <a:gd name="T65" fmla="*/ 2147483647 h 372"/>
                <a:gd name="T66" fmla="*/ 2147483647 w 570"/>
                <a:gd name="T67" fmla="*/ 2147483647 h 372"/>
                <a:gd name="T68" fmla="*/ 2147483647 w 570"/>
                <a:gd name="T69" fmla="*/ 2147483647 h 372"/>
                <a:gd name="T70" fmla="*/ 2147483647 w 570"/>
                <a:gd name="T71" fmla="*/ 2147483647 h 372"/>
                <a:gd name="T72" fmla="*/ 2147483647 w 570"/>
                <a:gd name="T73" fmla="*/ 2147483647 h 372"/>
                <a:gd name="T74" fmla="*/ 2147483647 w 570"/>
                <a:gd name="T75" fmla="*/ 2147483647 h 372"/>
                <a:gd name="T76" fmla="*/ 2147483647 w 570"/>
                <a:gd name="T77" fmla="*/ 2147483647 h 372"/>
                <a:gd name="T78" fmla="*/ 2147483647 w 570"/>
                <a:gd name="T79" fmla="*/ 2147483647 h 372"/>
                <a:gd name="T80" fmla="*/ 2147483647 w 570"/>
                <a:gd name="T81" fmla="*/ 2147483647 h 372"/>
                <a:gd name="T82" fmla="*/ 2147483647 w 570"/>
                <a:gd name="T83" fmla="*/ 2147483647 h 372"/>
                <a:gd name="T84" fmla="*/ 2147483647 w 570"/>
                <a:gd name="T85" fmla="*/ 2147483647 h 372"/>
                <a:gd name="T86" fmla="*/ 2147483647 w 570"/>
                <a:gd name="T87" fmla="*/ 2147483647 h 372"/>
                <a:gd name="T88" fmla="*/ 2147483647 w 570"/>
                <a:gd name="T89" fmla="*/ 2147483647 h 372"/>
                <a:gd name="T90" fmla="*/ 2147483647 w 570"/>
                <a:gd name="T91" fmla="*/ 2147483647 h 372"/>
                <a:gd name="T92" fmla="*/ 2147483647 w 570"/>
                <a:gd name="T93" fmla="*/ 2147483647 h 372"/>
                <a:gd name="T94" fmla="*/ 2147483647 w 570"/>
                <a:gd name="T95" fmla="*/ 2147483647 h 372"/>
                <a:gd name="T96" fmla="*/ 2147483647 w 570"/>
                <a:gd name="T97" fmla="*/ 2147483647 h 372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570"/>
                <a:gd name="T148" fmla="*/ 0 h 372"/>
                <a:gd name="T149" fmla="*/ 570 w 570"/>
                <a:gd name="T150" fmla="*/ 372 h 372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570" h="372">
                  <a:moveTo>
                    <a:pt x="24" y="312"/>
                  </a:moveTo>
                  <a:lnTo>
                    <a:pt x="24" y="342"/>
                  </a:lnTo>
                  <a:lnTo>
                    <a:pt x="30" y="354"/>
                  </a:lnTo>
                  <a:lnTo>
                    <a:pt x="36" y="360"/>
                  </a:lnTo>
                  <a:lnTo>
                    <a:pt x="48" y="360"/>
                  </a:lnTo>
                  <a:lnTo>
                    <a:pt x="60" y="354"/>
                  </a:lnTo>
                  <a:lnTo>
                    <a:pt x="72" y="342"/>
                  </a:lnTo>
                  <a:lnTo>
                    <a:pt x="72" y="336"/>
                  </a:lnTo>
                  <a:lnTo>
                    <a:pt x="108" y="336"/>
                  </a:lnTo>
                  <a:lnTo>
                    <a:pt x="120" y="330"/>
                  </a:lnTo>
                  <a:lnTo>
                    <a:pt x="126" y="324"/>
                  </a:lnTo>
                  <a:lnTo>
                    <a:pt x="174" y="324"/>
                  </a:lnTo>
                  <a:lnTo>
                    <a:pt x="174" y="330"/>
                  </a:lnTo>
                  <a:lnTo>
                    <a:pt x="180" y="336"/>
                  </a:lnTo>
                  <a:lnTo>
                    <a:pt x="216" y="336"/>
                  </a:lnTo>
                  <a:lnTo>
                    <a:pt x="240" y="342"/>
                  </a:lnTo>
                  <a:lnTo>
                    <a:pt x="258" y="354"/>
                  </a:lnTo>
                  <a:lnTo>
                    <a:pt x="264" y="348"/>
                  </a:lnTo>
                  <a:lnTo>
                    <a:pt x="282" y="360"/>
                  </a:lnTo>
                  <a:lnTo>
                    <a:pt x="294" y="348"/>
                  </a:lnTo>
                  <a:lnTo>
                    <a:pt x="300" y="360"/>
                  </a:lnTo>
                  <a:lnTo>
                    <a:pt x="318" y="354"/>
                  </a:lnTo>
                  <a:lnTo>
                    <a:pt x="324" y="360"/>
                  </a:lnTo>
                  <a:lnTo>
                    <a:pt x="336" y="354"/>
                  </a:lnTo>
                  <a:lnTo>
                    <a:pt x="348" y="366"/>
                  </a:lnTo>
                  <a:lnTo>
                    <a:pt x="348" y="360"/>
                  </a:lnTo>
                  <a:lnTo>
                    <a:pt x="354" y="354"/>
                  </a:lnTo>
                  <a:lnTo>
                    <a:pt x="372" y="354"/>
                  </a:lnTo>
                  <a:lnTo>
                    <a:pt x="378" y="360"/>
                  </a:lnTo>
                  <a:lnTo>
                    <a:pt x="378" y="372"/>
                  </a:lnTo>
                  <a:lnTo>
                    <a:pt x="384" y="372"/>
                  </a:lnTo>
                  <a:lnTo>
                    <a:pt x="396" y="366"/>
                  </a:lnTo>
                  <a:lnTo>
                    <a:pt x="420" y="366"/>
                  </a:lnTo>
                  <a:lnTo>
                    <a:pt x="426" y="372"/>
                  </a:lnTo>
                  <a:lnTo>
                    <a:pt x="444" y="372"/>
                  </a:lnTo>
                  <a:lnTo>
                    <a:pt x="450" y="366"/>
                  </a:lnTo>
                  <a:lnTo>
                    <a:pt x="450" y="354"/>
                  </a:lnTo>
                  <a:lnTo>
                    <a:pt x="444" y="348"/>
                  </a:lnTo>
                  <a:lnTo>
                    <a:pt x="450" y="336"/>
                  </a:lnTo>
                  <a:lnTo>
                    <a:pt x="456" y="330"/>
                  </a:lnTo>
                  <a:lnTo>
                    <a:pt x="468" y="324"/>
                  </a:lnTo>
                  <a:lnTo>
                    <a:pt x="474" y="312"/>
                  </a:lnTo>
                  <a:lnTo>
                    <a:pt x="498" y="312"/>
                  </a:lnTo>
                  <a:lnTo>
                    <a:pt x="516" y="318"/>
                  </a:lnTo>
                  <a:lnTo>
                    <a:pt x="516" y="300"/>
                  </a:lnTo>
                  <a:lnTo>
                    <a:pt x="510" y="288"/>
                  </a:lnTo>
                  <a:lnTo>
                    <a:pt x="504" y="282"/>
                  </a:lnTo>
                  <a:lnTo>
                    <a:pt x="504" y="264"/>
                  </a:lnTo>
                  <a:lnTo>
                    <a:pt x="480" y="240"/>
                  </a:lnTo>
                  <a:lnTo>
                    <a:pt x="480" y="234"/>
                  </a:lnTo>
                  <a:lnTo>
                    <a:pt x="486" y="228"/>
                  </a:lnTo>
                  <a:lnTo>
                    <a:pt x="510" y="228"/>
                  </a:lnTo>
                  <a:lnTo>
                    <a:pt x="510" y="234"/>
                  </a:lnTo>
                  <a:lnTo>
                    <a:pt x="516" y="234"/>
                  </a:lnTo>
                  <a:lnTo>
                    <a:pt x="522" y="240"/>
                  </a:lnTo>
                  <a:lnTo>
                    <a:pt x="528" y="240"/>
                  </a:lnTo>
                  <a:lnTo>
                    <a:pt x="552" y="228"/>
                  </a:lnTo>
                  <a:lnTo>
                    <a:pt x="558" y="216"/>
                  </a:lnTo>
                  <a:lnTo>
                    <a:pt x="570" y="210"/>
                  </a:lnTo>
                  <a:lnTo>
                    <a:pt x="546" y="198"/>
                  </a:lnTo>
                  <a:lnTo>
                    <a:pt x="552" y="192"/>
                  </a:lnTo>
                  <a:lnTo>
                    <a:pt x="552" y="186"/>
                  </a:lnTo>
                  <a:lnTo>
                    <a:pt x="546" y="186"/>
                  </a:lnTo>
                  <a:lnTo>
                    <a:pt x="540" y="180"/>
                  </a:lnTo>
                  <a:lnTo>
                    <a:pt x="504" y="180"/>
                  </a:lnTo>
                  <a:lnTo>
                    <a:pt x="504" y="156"/>
                  </a:lnTo>
                  <a:lnTo>
                    <a:pt x="474" y="144"/>
                  </a:lnTo>
                  <a:lnTo>
                    <a:pt x="474" y="132"/>
                  </a:lnTo>
                  <a:lnTo>
                    <a:pt x="456" y="114"/>
                  </a:lnTo>
                  <a:lnTo>
                    <a:pt x="444" y="108"/>
                  </a:lnTo>
                  <a:lnTo>
                    <a:pt x="438" y="102"/>
                  </a:lnTo>
                  <a:lnTo>
                    <a:pt x="444" y="84"/>
                  </a:lnTo>
                  <a:lnTo>
                    <a:pt x="432" y="66"/>
                  </a:lnTo>
                  <a:lnTo>
                    <a:pt x="438" y="60"/>
                  </a:lnTo>
                  <a:lnTo>
                    <a:pt x="438" y="48"/>
                  </a:lnTo>
                  <a:lnTo>
                    <a:pt x="432" y="42"/>
                  </a:lnTo>
                  <a:lnTo>
                    <a:pt x="396" y="24"/>
                  </a:lnTo>
                  <a:lnTo>
                    <a:pt x="390" y="18"/>
                  </a:lnTo>
                  <a:lnTo>
                    <a:pt x="384" y="18"/>
                  </a:lnTo>
                  <a:lnTo>
                    <a:pt x="354" y="36"/>
                  </a:lnTo>
                  <a:lnTo>
                    <a:pt x="348" y="18"/>
                  </a:lnTo>
                  <a:lnTo>
                    <a:pt x="312" y="12"/>
                  </a:lnTo>
                  <a:lnTo>
                    <a:pt x="300" y="18"/>
                  </a:lnTo>
                  <a:lnTo>
                    <a:pt x="300" y="12"/>
                  </a:lnTo>
                  <a:lnTo>
                    <a:pt x="294" y="6"/>
                  </a:lnTo>
                  <a:lnTo>
                    <a:pt x="276" y="6"/>
                  </a:lnTo>
                  <a:lnTo>
                    <a:pt x="270" y="0"/>
                  </a:lnTo>
                  <a:lnTo>
                    <a:pt x="258" y="0"/>
                  </a:lnTo>
                  <a:lnTo>
                    <a:pt x="252" y="6"/>
                  </a:lnTo>
                  <a:lnTo>
                    <a:pt x="246" y="18"/>
                  </a:lnTo>
                  <a:lnTo>
                    <a:pt x="240" y="24"/>
                  </a:lnTo>
                  <a:lnTo>
                    <a:pt x="234" y="24"/>
                  </a:lnTo>
                  <a:lnTo>
                    <a:pt x="228" y="30"/>
                  </a:lnTo>
                  <a:lnTo>
                    <a:pt x="222" y="24"/>
                  </a:lnTo>
                  <a:lnTo>
                    <a:pt x="198" y="24"/>
                  </a:lnTo>
                  <a:lnTo>
                    <a:pt x="192" y="30"/>
                  </a:lnTo>
                  <a:lnTo>
                    <a:pt x="180" y="36"/>
                  </a:lnTo>
                  <a:lnTo>
                    <a:pt x="174" y="42"/>
                  </a:lnTo>
                  <a:lnTo>
                    <a:pt x="174" y="54"/>
                  </a:lnTo>
                  <a:lnTo>
                    <a:pt x="192" y="72"/>
                  </a:lnTo>
                  <a:lnTo>
                    <a:pt x="186" y="78"/>
                  </a:lnTo>
                  <a:lnTo>
                    <a:pt x="168" y="78"/>
                  </a:lnTo>
                  <a:lnTo>
                    <a:pt x="162" y="72"/>
                  </a:lnTo>
                  <a:lnTo>
                    <a:pt x="156" y="72"/>
                  </a:lnTo>
                  <a:lnTo>
                    <a:pt x="162" y="90"/>
                  </a:lnTo>
                  <a:lnTo>
                    <a:pt x="144" y="90"/>
                  </a:lnTo>
                  <a:lnTo>
                    <a:pt x="138" y="96"/>
                  </a:lnTo>
                  <a:lnTo>
                    <a:pt x="138" y="102"/>
                  </a:lnTo>
                  <a:lnTo>
                    <a:pt x="144" y="114"/>
                  </a:lnTo>
                  <a:lnTo>
                    <a:pt x="144" y="120"/>
                  </a:lnTo>
                  <a:lnTo>
                    <a:pt x="132" y="120"/>
                  </a:lnTo>
                  <a:lnTo>
                    <a:pt x="132" y="126"/>
                  </a:lnTo>
                  <a:lnTo>
                    <a:pt x="138" y="132"/>
                  </a:lnTo>
                  <a:lnTo>
                    <a:pt x="138" y="144"/>
                  </a:lnTo>
                  <a:lnTo>
                    <a:pt x="144" y="150"/>
                  </a:lnTo>
                  <a:lnTo>
                    <a:pt x="144" y="156"/>
                  </a:lnTo>
                  <a:lnTo>
                    <a:pt x="132" y="156"/>
                  </a:lnTo>
                  <a:lnTo>
                    <a:pt x="138" y="150"/>
                  </a:lnTo>
                  <a:lnTo>
                    <a:pt x="138" y="144"/>
                  </a:lnTo>
                  <a:lnTo>
                    <a:pt x="120" y="144"/>
                  </a:lnTo>
                  <a:lnTo>
                    <a:pt x="108" y="150"/>
                  </a:lnTo>
                  <a:lnTo>
                    <a:pt x="102" y="156"/>
                  </a:lnTo>
                  <a:lnTo>
                    <a:pt x="96" y="168"/>
                  </a:lnTo>
                  <a:lnTo>
                    <a:pt x="84" y="156"/>
                  </a:lnTo>
                  <a:lnTo>
                    <a:pt x="84" y="174"/>
                  </a:lnTo>
                  <a:lnTo>
                    <a:pt x="54" y="174"/>
                  </a:lnTo>
                  <a:lnTo>
                    <a:pt x="54" y="168"/>
                  </a:lnTo>
                  <a:lnTo>
                    <a:pt x="48" y="162"/>
                  </a:lnTo>
                  <a:lnTo>
                    <a:pt x="42" y="162"/>
                  </a:lnTo>
                  <a:lnTo>
                    <a:pt x="30" y="168"/>
                  </a:lnTo>
                  <a:lnTo>
                    <a:pt x="18" y="168"/>
                  </a:lnTo>
                  <a:lnTo>
                    <a:pt x="12" y="174"/>
                  </a:lnTo>
                  <a:lnTo>
                    <a:pt x="6" y="174"/>
                  </a:lnTo>
                  <a:lnTo>
                    <a:pt x="12" y="186"/>
                  </a:lnTo>
                  <a:lnTo>
                    <a:pt x="18" y="192"/>
                  </a:lnTo>
                  <a:lnTo>
                    <a:pt x="18" y="204"/>
                  </a:lnTo>
                  <a:lnTo>
                    <a:pt x="24" y="210"/>
                  </a:lnTo>
                  <a:lnTo>
                    <a:pt x="36" y="234"/>
                  </a:lnTo>
                  <a:lnTo>
                    <a:pt x="42" y="240"/>
                  </a:lnTo>
                  <a:lnTo>
                    <a:pt x="42" y="246"/>
                  </a:lnTo>
                  <a:lnTo>
                    <a:pt x="36" y="252"/>
                  </a:lnTo>
                  <a:lnTo>
                    <a:pt x="36" y="264"/>
                  </a:lnTo>
                  <a:lnTo>
                    <a:pt x="12" y="270"/>
                  </a:lnTo>
                  <a:lnTo>
                    <a:pt x="12" y="288"/>
                  </a:lnTo>
                  <a:lnTo>
                    <a:pt x="0" y="288"/>
                  </a:lnTo>
                  <a:lnTo>
                    <a:pt x="0" y="294"/>
                  </a:lnTo>
                  <a:lnTo>
                    <a:pt x="6" y="300"/>
                  </a:lnTo>
                  <a:lnTo>
                    <a:pt x="12" y="300"/>
                  </a:lnTo>
                  <a:lnTo>
                    <a:pt x="24" y="31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FFFFFF">
                  <a:lumMod val="75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71" name="Azerbaijan" descr="© INSCALE GmbH, 05.05.2010&#10;http://www.presentationload.com/">
              <a:extLst>
                <a:ext uri="{FF2B5EF4-FFF2-40B4-BE49-F238E27FC236}">
                  <a16:creationId xmlns:a16="http://schemas.microsoft.com/office/drawing/2014/main" id="{5A00F682-4A1B-48B7-A4B8-2D02FCDD4037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6875702" y="3005220"/>
              <a:ext cx="160344" cy="130132"/>
            </a:xfrm>
            <a:custGeom>
              <a:avLst/>
              <a:gdLst>
                <a:gd name="T0" fmla="*/ 2147483647 w 360"/>
                <a:gd name="T1" fmla="*/ 2147483647 h 288"/>
                <a:gd name="T2" fmla="*/ 2147483647 w 360"/>
                <a:gd name="T3" fmla="*/ 2147483647 h 288"/>
                <a:gd name="T4" fmla="*/ 2147483647 w 360"/>
                <a:gd name="T5" fmla="*/ 2147483647 h 288"/>
                <a:gd name="T6" fmla="*/ 2147483647 w 360"/>
                <a:gd name="T7" fmla="*/ 2147483647 h 288"/>
                <a:gd name="T8" fmla="*/ 2147483647 w 360"/>
                <a:gd name="T9" fmla="*/ 2147483647 h 288"/>
                <a:gd name="T10" fmla="*/ 2147483647 w 360"/>
                <a:gd name="T11" fmla="*/ 2147483647 h 288"/>
                <a:gd name="T12" fmla="*/ 2147483647 w 360"/>
                <a:gd name="T13" fmla="*/ 2147483647 h 288"/>
                <a:gd name="T14" fmla="*/ 2147483647 w 360"/>
                <a:gd name="T15" fmla="*/ 2147483647 h 288"/>
                <a:gd name="T16" fmla="*/ 2147483647 w 360"/>
                <a:gd name="T17" fmla="*/ 2147483647 h 288"/>
                <a:gd name="T18" fmla="*/ 2147483647 w 360"/>
                <a:gd name="T19" fmla="*/ 2147483647 h 288"/>
                <a:gd name="T20" fmla="*/ 2147483647 w 360"/>
                <a:gd name="T21" fmla="*/ 2147483647 h 288"/>
                <a:gd name="T22" fmla="*/ 2147483647 w 360"/>
                <a:gd name="T23" fmla="*/ 2147483647 h 288"/>
                <a:gd name="T24" fmla="*/ 2147483647 w 360"/>
                <a:gd name="T25" fmla="*/ 2147483647 h 288"/>
                <a:gd name="T26" fmla="*/ 2147483647 w 360"/>
                <a:gd name="T27" fmla="*/ 0 h 288"/>
                <a:gd name="T28" fmla="*/ 2147483647 w 360"/>
                <a:gd name="T29" fmla="*/ 2147483647 h 288"/>
                <a:gd name="T30" fmla="*/ 2147483647 w 360"/>
                <a:gd name="T31" fmla="*/ 2147483647 h 288"/>
                <a:gd name="T32" fmla="*/ 2147483647 w 360"/>
                <a:gd name="T33" fmla="*/ 2147483647 h 288"/>
                <a:gd name="T34" fmla="*/ 2147483647 w 360"/>
                <a:gd name="T35" fmla="*/ 2147483647 h 288"/>
                <a:gd name="T36" fmla="*/ 2147483647 w 360"/>
                <a:gd name="T37" fmla="*/ 2147483647 h 288"/>
                <a:gd name="T38" fmla="*/ 2147483647 w 360"/>
                <a:gd name="T39" fmla="*/ 0 h 288"/>
                <a:gd name="T40" fmla="*/ 2147483647 w 360"/>
                <a:gd name="T41" fmla="*/ 2147483647 h 288"/>
                <a:gd name="T42" fmla="*/ 2147483647 w 360"/>
                <a:gd name="T43" fmla="*/ 2147483647 h 288"/>
                <a:gd name="T44" fmla="*/ 2147483647 w 360"/>
                <a:gd name="T45" fmla="*/ 2147483647 h 288"/>
                <a:gd name="T46" fmla="*/ 2147483647 w 360"/>
                <a:gd name="T47" fmla="*/ 2147483647 h 288"/>
                <a:gd name="T48" fmla="*/ 2147483647 w 360"/>
                <a:gd name="T49" fmla="*/ 2147483647 h 288"/>
                <a:gd name="T50" fmla="*/ 2147483647 w 360"/>
                <a:gd name="T51" fmla="*/ 2147483647 h 288"/>
                <a:gd name="T52" fmla="*/ 2147483647 w 360"/>
                <a:gd name="T53" fmla="*/ 2147483647 h 288"/>
                <a:gd name="T54" fmla="*/ 0 w 360"/>
                <a:gd name="T55" fmla="*/ 2147483647 h 288"/>
                <a:gd name="T56" fmla="*/ 2147483647 w 360"/>
                <a:gd name="T57" fmla="*/ 2147483647 h 288"/>
                <a:gd name="T58" fmla="*/ 2147483647 w 360"/>
                <a:gd name="T59" fmla="*/ 2147483647 h 288"/>
                <a:gd name="T60" fmla="*/ 2147483647 w 360"/>
                <a:gd name="T61" fmla="*/ 2147483647 h 288"/>
                <a:gd name="T62" fmla="*/ 2147483647 w 360"/>
                <a:gd name="T63" fmla="*/ 2147483647 h 288"/>
                <a:gd name="T64" fmla="*/ 2147483647 w 360"/>
                <a:gd name="T65" fmla="*/ 2147483647 h 288"/>
                <a:gd name="T66" fmla="*/ 2147483647 w 360"/>
                <a:gd name="T67" fmla="*/ 2147483647 h 288"/>
                <a:gd name="T68" fmla="*/ 2147483647 w 360"/>
                <a:gd name="T69" fmla="*/ 2147483647 h 288"/>
                <a:gd name="T70" fmla="*/ 2147483647 w 360"/>
                <a:gd name="T71" fmla="*/ 2147483647 h 288"/>
                <a:gd name="T72" fmla="*/ 2147483647 w 360"/>
                <a:gd name="T73" fmla="*/ 2147483647 h 288"/>
                <a:gd name="T74" fmla="*/ 2147483647 w 360"/>
                <a:gd name="T75" fmla="*/ 2147483647 h 288"/>
                <a:gd name="T76" fmla="*/ 2147483647 w 360"/>
                <a:gd name="T77" fmla="*/ 2147483647 h 288"/>
                <a:gd name="T78" fmla="*/ 2147483647 w 360"/>
                <a:gd name="T79" fmla="*/ 2147483647 h 288"/>
                <a:gd name="T80" fmla="*/ 2147483647 w 360"/>
                <a:gd name="T81" fmla="*/ 2147483647 h 288"/>
                <a:gd name="T82" fmla="*/ 2147483647 w 360"/>
                <a:gd name="T83" fmla="*/ 2147483647 h 288"/>
                <a:gd name="T84" fmla="*/ 2147483647 w 360"/>
                <a:gd name="T85" fmla="*/ 2147483647 h 288"/>
                <a:gd name="T86" fmla="*/ 2147483647 w 360"/>
                <a:gd name="T87" fmla="*/ 2147483647 h 288"/>
                <a:gd name="T88" fmla="*/ 2147483647 w 360"/>
                <a:gd name="T89" fmla="*/ 2147483647 h 288"/>
                <a:gd name="T90" fmla="*/ 2147483647 w 360"/>
                <a:gd name="T91" fmla="*/ 2147483647 h 288"/>
                <a:gd name="T92" fmla="*/ 2147483647 w 360"/>
                <a:gd name="T93" fmla="*/ 2147483647 h 288"/>
                <a:gd name="T94" fmla="*/ 2147483647 w 360"/>
                <a:gd name="T95" fmla="*/ 2147483647 h 288"/>
                <a:gd name="T96" fmla="*/ 2147483647 w 360"/>
                <a:gd name="T97" fmla="*/ 2147483647 h 288"/>
                <a:gd name="T98" fmla="*/ 2147483647 w 360"/>
                <a:gd name="T99" fmla="*/ 2147483647 h 288"/>
                <a:gd name="T100" fmla="*/ 2147483647 w 360"/>
                <a:gd name="T101" fmla="*/ 2147483647 h 288"/>
                <a:gd name="T102" fmla="*/ 2147483647 w 360"/>
                <a:gd name="T103" fmla="*/ 2147483647 h 288"/>
                <a:gd name="T104" fmla="*/ 2147483647 w 360"/>
                <a:gd name="T105" fmla="*/ 2147483647 h 288"/>
                <a:gd name="T106" fmla="*/ 2147483647 w 360"/>
                <a:gd name="T107" fmla="*/ 2147483647 h 288"/>
                <a:gd name="T108" fmla="*/ 2147483647 w 360"/>
                <a:gd name="T109" fmla="*/ 2147483647 h 288"/>
                <a:gd name="T110" fmla="*/ 2147483647 w 360"/>
                <a:gd name="T111" fmla="*/ 2147483647 h 288"/>
                <a:gd name="T112" fmla="*/ 2147483647 w 360"/>
                <a:gd name="T113" fmla="*/ 2147483647 h 288"/>
                <a:gd name="T114" fmla="*/ 2147483647 w 360"/>
                <a:gd name="T115" fmla="*/ 2147483647 h 288"/>
                <a:gd name="T116" fmla="*/ 2147483647 w 360"/>
                <a:gd name="T117" fmla="*/ 2147483647 h 288"/>
                <a:gd name="T118" fmla="*/ 2147483647 w 360"/>
                <a:gd name="T119" fmla="*/ 2147483647 h 288"/>
                <a:gd name="T120" fmla="*/ 2147483647 w 360"/>
                <a:gd name="T121" fmla="*/ 2147483647 h 28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360"/>
                <a:gd name="T184" fmla="*/ 0 h 288"/>
                <a:gd name="T185" fmla="*/ 360 w 360"/>
                <a:gd name="T186" fmla="*/ 288 h 28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360" h="288">
                  <a:moveTo>
                    <a:pt x="66" y="186"/>
                  </a:moveTo>
                  <a:lnTo>
                    <a:pt x="36" y="186"/>
                  </a:lnTo>
                  <a:lnTo>
                    <a:pt x="24" y="174"/>
                  </a:lnTo>
                  <a:lnTo>
                    <a:pt x="6" y="174"/>
                  </a:lnTo>
                  <a:lnTo>
                    <a:pt x="12" y="186"/>
                  </a:lnTo>
                  <a:lnTo>
                    <a:pt x="12" y="192"/>
                  </a:lnTo>
                  <a:lnTo>
                    <a:pt x="18" y="204"/>
                  </a:lnTo>
                  <a:lnTo>
                    <a:pt x="36" y="222"/>
                  </a:lnTo>
                  <a:lnTo>
                    <a:pt x="48" y="228"/>
                  </a:lnTo>
                  <a:lnTo>
                    <a:pt x="84" y="240"/>
                  </a:lnTo>
                  <a:lnTo>
                    <a:pt x="90" y="240"/>
                  </a:lnTo>
                  <a:lnTo>
                    <a:pt x="84" y="234"/>
                  </a:lnTo>
                  <a:lnTo>
                    <a:pt x="84" y="222"/>
                  </a:lnTo>
                  <a:lnTo>
                    <a:pt x="78" y="216"/>
                  </a:lnTo>
                  <a:lnTo>
                    <a:pt x="78" y="204"/>
                  </a:lnTo>
                  <a:lnTo>
                    <a:pt x="72" y="198"/>
                  </a:lnTo>
                  <a:lnTo>
                    <a:pt x="72" y="186"/>
                  </a:lnTo>
                  <a:lnTo>
                    <a:pt x="66" y="186"/>
                  </a:lnTo>
                  <a:close/>
                  <a:moveTo>
                    <a:pt x="354" y="108"/>
                  </a:moveTo>
                  <a:lnTo>
                    <a:pt x="348" y="102"/>
                  </a:lnTo>
                  <a:lnTo>
                    <a:pt x="330" y="102"/>
                  </a:lnTo>
                  <a:lnTo>
                    <a:pt x="318" y="108"/>
                  </a:lnTo>
                  <a:lnTo>
                    <a:pt x="306" y="108"/>
                  </a:lnTo>
                  <a:lnTo>
                    <a:pt x="288" y="90"/>
                  </a:lnTo>
                  <a:lnTo>
                    <a:pt x="288" y="84"/>
                  </a:lnTo>
                  <a:lnTo>
                    <a:pt x="264" y="54"/>
                  </a:lnTo>
                  <a:lnTo>
                    <a:pt x="264" y="42"/>
                  </a:lnTo>
                  <a:lnTo>
                    <a:pt x="216" y="0"/>
                  </a:lnTo>
                  <a:lnTo>
                    <a:pt x="216" y="30"/>
                  </a:lnTo>
                  <a:lnTo>
                    <a:pt x="210" y="36"/>
                  </a:lnTo>
                  <a:lnTo>
                    <a:pt x="192" y="36"/>
                  </a:lnTo>
                  <a:lnTo>
                    <a:pt x="192" y="48"/>
                  </a:lnTo>
                  <a:lnTo>
                    <a:pt x="186" y="54"/>
                  </a:lnTo>
                  <a:lnTo>
                    <a:pt x="162" y="54"/>
                  </a:lnTo>
                  <a:lnTo>
                    <a:pt x="156" y="48"/>
                  </a:lnTo>
                  <a:lnTo>
                    <a:pt x="144" y="42"/>
                  </a:lnTo>
                  <a:lnTo>
                    <a:pt x="138" y="30"/>
                  </a:lnTo>
                  <a:lnTo>
                    <a:pt x="120" y="12"/>
                  </a:lnTo>
                  <a:lnTo>
                    <a:pt x="84" y="0"/>
                  </a:lnTo>
                  <a:lnTo>
                    <a:pt x="72" y="0"/>
                  </a:lnTo>
                  <a:lnTo>
                    <a:pt x="60" y="12"/>
                  </a:lnTo>
                  <a:lnTo>
                    <a:pt x="78" y="30"/>
                  </a:lnTo>
                  <a:lnTo>
                    <a:pt x="84" y="30"/>
                  </a:lnTo>
                  <a:lnTo>
                    <a:pt x="90" y="36"/>
                  </a:lnTo>
                  <a:lnTo>
                    <a:pt x="96" y="48"/>
                  </a:lnTo>
                  <a:lnTo>
                    <a:pt x="102" y="54"/>
                  </a:lnTo>
                  <a:lnTo>
                    <a:pt x="108" y="66"/>
                  </a:lnTo>
                  <a:lnTo>
                    <a:pt x="102" y="72"/>
                  </a:lnTo>
                  <a:lnTo>
                    <a:pt x="84" y="54"/>
                  </a:lnTo>
                  <a:lnTo>
                    <a:pt x="72" y="54"/>
                  </a:lnTo>
                  <a:lnTo>
                    <a:pt x="60" y="60"/>
                  </a:lnTo>
                  <a:lnTo>
                    <a:pt x="42" y="42"/>
                  </a:lnTo>
                  <a:lnTo>
                    <a:pt x="42" y="36"/>
                  </a:lnTo>
                  <a:lnTo>
                    <a:pt x="36" y="30"/>
                  </a:lnTo>
                  <a:lnTo>
                    <a:pt x="12" y="30"/>
                  </a:lnTo>
                  <a:lnTo>
                    <a:pt x="0" y="42"/>
                  </a:lnTo>
                  <a:lnTo>
                    <a:pt x="0" y="48"/>
                  </a:lnTo>
                  <a:lnTo>
                    <a:pt x="6" y="48"/>
                  </a:lnTo>
                  <a:lnTo>
                    <a:pt x="12" y="54"/>
                  </a:lnTo>
                  <a:lnTo>
                    <a:pt x="12" y="66"/>
                  </a:lnTo>
                  <a:lnTo>
                    <a:pt x="30" y="66"/>
                  </a:lnTo>
                  <a:lnTo>
                    <a:pt x="36" y="72"/>
                  </a:lnTo>
                  <a:lnTo>
                    <a:pt x="36" y="96"/>
                  </a:lnTo>
                  <a:lnTo>
                    <a:pt x="30" y="102"/>
                  </a:lnTo>
                  <a:lnTo>
                    <a:pt x="36" y="102"/>
                  </a:lnTo>
                  <a:lnTo>
                    <a:pt x="42" y="108"/>
                  </a:lnTo>
                  <a:lnTo>
                    <a:pt x="66" y="120"/>
                  </a:lnTo>
                  <a:lnTo>
                    <a:pt x="72" y="126"/>
                  </a:lnTo>
                  <a:lnTo>
                    <a:pt x="72" y="132"/>
                  </a:lnTo>
                  <a:lnTo>
                    <a:pt x="54" y="150"/>
                  </a:lnTo>
                  <a:lnTo>
                    <a:pt x="42" y="150"/>
                  </a:lnTo>
                  <a:lnTo>
                    <a:pt x="72" y="162"/>
                  </a:lnTo>
                  <a:lnTo>
                    <a:pt x="84" y="180"/>
                  </a:lnTo>
                  <a:lnTo>
                    <a:pt x="114" y="186"/>
                  </a:lnTo>
                  <a:lnTo>
                    <a:pt x="114" y="198"/>
                  </a:lnTo>
                  <a:lnTo>
                    <a:pt x="120" y="210"/>
                  </a:lnTo>
                  <a:lnTo>
                    <a:pt x="120" y="240"/>
                  </a:lnTo>
                  <a:lnTo>
                    <a:pt x="132" y="240"/>
                  </a:lnTo>
                  <a:lnTo>
                    <a:pt x="138" y="228"/>
                  </a:lnTo>
                  <a:lnTo>
                    <a:pt x="144" y="222"/>
                  </a:lnTo>
                  <a:lnTo>
                    <a:pt x="144" y="216"/>
                  </a:lnTo>
                  <a:lnTo>
                    <a:pt x="156" y="204"/>
                  </a:lnTo>
                  <a:lnTo>
                    <a:pt x="174" y="192"/>
                  </a:lnTo>
                  <a:lnTo>
                    <a:pt x="186" y="186"/>
                  </a:lnTo>
                  <a:lnTo>
                    <a:pt x="198" y="174"/>
                  </a:lnTo>
                  <a:lnTo>
                    <a:pt x="210" y="168"/>
                  </a:lnTo>
                  <a:lnTo>
                    <a:pt x="222" y="168"/>
                  </a:lnTo>
                  <a:lnTo>
                    <a:pt x="228" y="180"/>
                  </a:lnTo>
                  <a:lnTo>
                    <a:pt x="234" y="186"/>
                  </a:lnTo>
                  <a:lnTo>
                    <a:pt x="234" y="204"/>
                  </a:lnTo>
                  <a:lnTo>
                    <a:pt x="228" y="210"/>
                  </a:lnTo>
                  <a:lnTo>
                    <a:pt x="228" y="222"/>
                  </a:lnTo>
                  <a:lnTo>
                    <a:pt x="234" y="222"/>
                  </a:lnTo>
                  <a:lnTo>
                    <a:pt x="240" y="228"/>
                  </a:lnTo>
                  <a:lnTo>
                    <a:pt x="240" y="234"/>
                  </a:lnTo>
                  <a:lnTo>
                    <a:pt x="234" y="240"/>
                  </a:lnTo>
                  <a:lnTo>
                    <a:pt x="222" y="240"/>
                  </a:lnTo>
                  <a:lnTo>
                    <a:pt x="222" y="246"/>
                  </a:lnTo>
                  <a:lnTo>
                    <a:pt x="234" y="258"/>
                  </a:lnTo>
                  <a:lnTo>
                    <a:pt x="246" y="264"/>
                  </a:lnTo>
                  <a:lnTo>
                    <a:pt x="252" y="270"/>
                  </a:lnTo>
                  <a:lnTo>
                    <a:pt x="258" y="270"/>
                  </a:lnTo>
                  <a:lnTo>
                    <a:pt x="264" y="276"/>
                  </a:lnTo>
                  <a:lnTo>
                    <a:pt x="264" y="282"/>
                  </a:lnTo>
                  <a:lnTo>
                    <a:pt x="282" y="282"/>
                  </a:lnTo>
                  <a:lnTo>
                    <a:pt x="282" y="288"/>
                  </a:lnTo>
                  <a:lnTo>
                    <a:pt x="288" y="282"/>
                  </a:lnTo>
                  <a:lnTo>
                    <a:pt x="288" y="258"/>
                  </a:lnTo>
                  <a:lnTo>
                    <a:pt x="282" y="252"/>
                  </a:lnTo>
                  <a:lnTo>
                    <a:pt x="276" y="252"/>
                  </a:lnTo>
                  <a:lnTo>
                    <a:pt x="270" y="246"/>
                  </a:lnTo>
                  <a:lnTo>
                    <a:pt x="288" y="240"/>
                  </a:lnTo>
                  <a:lnTo>
                    <a:pt x="288" y="210"/>
                  </a:lnTo>
                  <a:lnTo>
                    <a:pt x="300" y="222"/>
                  </a:lnTo>
                  <a:lnTo>
                    <a:pt x="306" y="222"/>
                  </a:lnTo>
                  <a:lnTo>
                    <a:pt x="318" y="210"/>
                  </a:lnTo>
                  <a:lnTo>
                    <a:pt x="300" y="192"/>
                  </a:lnTo>
                  <a:lnTo>
                    <a:pt x="300" y="138"/>
                  </a:lnTo>
                  <a:lnTo>
                    <a:pt x="318" y="138"/>
                  </a:lnTo>
                  <a:lnTo>
                    <a:pt x="330" y="126"/>
                  </a:lnTo>
                  <a:lnTo>
                    <a:pt x="360" y="132"/>
                  </a:lnTo>
                  <a:lnTo>
                    <a:pt x="360" y="120"/>
                  </a:lnTo>
                  <a:lnTo>
                    <a:pt x="354" y="10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72" name="Armenia" descr="© INSCALE GmbH, 05.05.2010&#10;http://www.presentationload.com/">
              <a:extLst>
                <a:ext uri="{FF2B5EF4-FFF2-40B4-BE49-F238E27FC236}">
                  <a16:creationId xmlns:a16="http://schemas.microsoft.com/office/drawing/2014/main" id="{D8377C02-0E1F-4F6F-A5D8-B9BCD0761162}"/>
                </a:ext>
              </a:extLst>
            </p:cNvPr>
            <p:cNvSpPr>
              <a:spLocks/>
            </p:cNvSpPr>
            <p:nvPr/>
          </p:nvSpPr>
          <p:spPr bwMode="gray">
            <a:xfrm>
              <a:off x="6831250" y="3024263"/>
              <a:ext cx="98429" cy="95219"/>
            </a:xfrm>
            <a:custGeom>
              <a:avLst/>
              <a:gdLst>
                <a:gd name="T0" fmla="*/ 2147483647 w 222"/>
                <a:gd name="T1" fmla="*/ 2147483647 h 210"/>
                <a:gd name="T2" fmla="*/ 2147483647 w 222"/>
                <a:gd name="T3" fmla="*/ 2147483647 h 210"/>
                <a:gd name="T4" fmla="*/ 2147483647 w 222"/>
                <a:gd name="T5" fmla="*/ 2147483647 h 210"/>
                <a:gd name="T6" fmla="*/ 2147483647 w 222"/>
                <a:gd name="T7" fmla="*/ 2147483647 h 210"/>
                <a:gd name="T8" fmla="*/ 2147483647 w 222"/>
                <a:gd name="T9" fmla="*/ 2147483647 h 210"/>
                <a:gd name="T10" fmla="*/ 2147483647 w 222"/>
                <a:gd name="T11" fmla="*/ 2147483647 h 210"/>
                <a:gd name="T12" fmla="*/ 2147483647 w 222"/>
                <a:gd name="T13" fmla="*/ 2147483647 h 210"/>
                <a:gd name="T14" fmla="*/ 2147483647 w 222"/>
                <a:gd name="T15" fmla="*/ 2147483647 h 210"/>
                <a:gd name="T16" fmla="*/ 2147483647 w 222"/>
                <a:gd name="T17" fmla="*/ 2147483647 h 210"/>
                <a:gd name="T18" fmla="*/ 2147483647 w 222"/>
                <a:gd name="T19" fmla="*/ 2147483647 h 210"/>
                <a:gd name="T20" fmla="*/ 2147483647 w 222"/>
                <a:gd name="T21" fmla="*/ 2147483647 h 210"/>
                <a:gd name="T22" fmla="*/ 2147483647 w 222"/>
                <a:gd name="T23" fmla="*/ 2147483647 h 210"/>
                <a:gd name="T24" fmla="*/ 2147483647 w 222"/>
                <a:gd name="T25" fmla="*/ 2147483647 h 210"/>
                <a:gd name="T26" fmla="*/ 2147483647 w 222"/>
                <a:gd name="T27" fmla="*/ 2147483647 h 210"/>
                <a:gd name="T28" fmla="*/ 2147483647 w 222"/>
                <a:gd name="T29" fmla="*/ 2147483647 h 210"/>
                <a:gd name="T30" fmla="*/ 2147483647 w 222"/>
                <a:gd name="T31" fmla="*/ 2147483647 h 210"/>
                <a:gd name="T32" fmla="*/ 2147483647 w 222"/>
                <a:gd name="T33" fmla="*/ 2147483647 h 210"/>
                <a:gd name="T34" fmla="*/ 2147483647 w 222"/>
                <a:gd name="T35" fmla="*/ 2147483647 h 210"/>
                <a:gd name="T36" fmla="*/ 2147483647 w 222"/>
                <a:gd name="T37" fmla="*/ 2147483647 h 210"/>
                <a:gd name="T38" fmla="*/ 2147483647 w 222"/>
                <a:gd name="T39" fmla="*/ 0 h 210"/>
                <a:gd name="T40" fmla="*/ 2147483647 w 222"/>
                <a:gd name="T41" fmla="*/ 0 h 210"/>
                <a:gd name="T42" fmla="*/ 2147483647 w 222"/>
                <a:gd name="T43" fmla="*/ 2147483647 h 210"/>
                <a:gd name="T44" fmla="*/ 2147483647 w 222"/>
                <a:gd name="T45" fmla="*/ 2147483647 h 210"/>
                <a:gd name="T46" fmla="*/ 2147483647 w 222"/>
                <a:gd name="T47" fmla="*/ 2147483647 h 210"/>
                <a:gd name="T48" fmla="*/ 0 w 222"/>
                <a:gd name="T49" fmla="*/ 2147483647 h 210"/>
                <a:gd name="T50" fmla="*/ 2147483647 w 222"/>
                <a:gd name="T51" fmla="*/ 2147483647 h 210"/>
                <a:gd name="T52" fmla="*/ 2147483647 w 222"/>
                <a:gd name="T53" fmla="*/ 2147483647 h 210"/>
                <a:gd name="T54" fmla="*/ 2147483647 w 222"/>
                <a:gd name="T55" fmla="*/ 2147483647 h 210"/>
                <a:gd name="T56" fmla="*/ 2147483647 w 222"/>
                <a:gd name="T57" fmla="*/ 2147483647 h 210"/>
                <a:gd name="T58" fmla="*/ 2147483647 w 222"/>
                <a:gd name="T59" fmla="*/ 2147483647 h 210"/>
                <a:gd name="T60" fmla="*/ 2147483647 w 222"/>
                <a:gd name="T61" fmla="*/ 2147483647 h 210"/>
                <a:gd name="T62" fmla="*/ 2147483647 w 222"/>
                <a:gd name="T63" fmla="*/ 2147483647 h 210"/>
                <a:gd name="T64" fmla="*/ 2147483647 w 222"/>
                <a:gd name="T65" fmla="*/ 2147483647 h 210"/>
                <a:gd name="T66" fmla="*/ 2147483647 w 222"/>
                <a:gd name="T67" fmla="*/ 2147483647 h 210"/>
                <a:gd name="T68" fmla="*/ 2147483647 w 222"/>
                <a:gd name="T69" fmla="*/ 2147483647 h 210"/>
                <a:gd name="T70" fmla="*/ 2147483647 w 222"/>
                <a:gd name="T71" fmla="*/ 2147483647 h 210"/>
                <a:gd name="T72" fmla="*/ 2147483647 w 222"/>
                <a:gd name="T73" fmla="*/ 2147483647 h 210"/>
                <a:gd name="T74" fmla="*/ 2147483647 w 222"/>
                <a:gd name="T75" fmla="*/ 2147483647 h 210"/>
                <a:gd name="T76" fmla="*/ 2147483647 w 222"/>
                <a:gd name="T77" fmla="*/ 2147483647 h 210"/>
                <a:gd name="T78" fmla="*/ 2147483647 w 222"/>
                <a:gd name="T79" fmla="*/ 2147483647 h 210"/>
                <a:gd name="T80" fmla="*/ 2147483647 w 222"/>
                <a:gd name="T81" fmla="*/ 2147483647 h 210"/>
                <a:gd name="T82" fmla="*/ 2147483647 w 222"/>
                <a:gd name="T83" fmla="*/ 2147483647 h 210"/>
                <a:gd name="T84" fmla="*/ 2147483647 w 222"/>
                <a:gd name="T85" fmla="*/ 2147483647 h 210"/>
                <a:gd name="T86" fmla="*/ 2147483647 w 222"/>
                <a:gd name="T87" fmla="*/ 2147483647 h 210"/>
                <a:gd name="T88" fmla="*/ 2147483647 w 222"/>
                <a:gd name="T89" fmla="*/ 2147483647 h 210"/>
                <a:gd name="T90" fmla="*/ 2147483647 w 222"/>
                <a:gd name="T91" fmla="*/ 2147483647 h 210"/>
                <a:gd name="T92" fmla="*/ 2147483647 w 222"/>
                <a:gd name="T93" fmla="*/ 2147483647 h 210"/>
                <a:gd name="T94" fmla="*/ 2147483647 w 222"/>
                <a:gd name="T95" fmla="*/ 2147483647 h 210"/>
                <a:gd name="T96" fmla="*/ 2147483647 w 222"/>
                <a:gd name="T97" fmla="*/ 2147483647 h 210"/>
                <a:gd name="T98" fmla="*/ 2147483647 w 222"/>
                <a:gd name="T99" fmla="*/ 2147483647 h 210"/>
                <a:gd name="T100" fmla="*/ 2147483647 w 222"/>
                <a:gd name="T101" fmla="*/ 2147483647 h 210"/>
                <a:gd name="T102" fmla="*/ 2147483647 w 222"/>
                <a:gd name="T103" fmla="*/ 2147483647 h 210"/>
                <a:gd name="T104" fmla="*/ 2147483647 w 222"/>
                <a:gd name="T105" fmla="*/ 2147483647 h 210"/>
                <a:gd name="T106" fmla="*/ 2147483647 w 222"/>
                <a:gd name="T107" fmla="*/ 2147483647 h 210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222"/>
                <a:gd name="T163" fmla="*/ 0 h 210"/>
                <a:gd name="T164" fmla="*/ 222 w 222"/>
                <a:gd name="T165" fmla="*/ 210 h 210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222" h="210">
                  <a:moveTo>
                    <a:pt x="222" y="168"/>
                  </a:moveTo>
                  <a:lnTo>
                    <a:pt x="216" y="156"/>
                  </a:lnTo>
                  <a:lnTo>
                    <a:pt x="216" y="144"/>
                  </a:lnTo>
                  <a:lnTo>
                    <a:pt x="186" y="138"/>
                  </a:lnTo>
                  <a:lnTo>
                    <a:pt x="174" y="120"/>
                  </a:lnTo>
                  <a:lnTo>
                    <a:pt x="144" y="108"/>
                  </a:lnTo>
                  <a:lnTo>
                    <a:pt x="156" y="108"/>
                  </a:lnTo>
                  <a:lnTo>
                    <a:pt x="174" y="90"/>
                  </a:lnTo>
                  <a:lnTo>
                    <a:pt x="174" y="84"/>
                  </a:lnTo>
                  <a:lnTo>
                    <a:pt x="168" y="78"/>
                  </a:lnTo>
                  <a:lnTo>
                    <a:pt x="144" y="66"/>
                  </a:lnTo>
                  <a:lnTo>
                    <a:pt x="138" y="60"/>
                  </a:lnTo>
                  <a:lnTo>
                    <a:pt x="132" y="60"/>
                  </a:lnTo>
                  <a:lnTo>
                    <a:pt x="138" y="54"/>
                  </a:lnTo>
                  <a:lnTo>
                    <a:pt x="138" y="30"/>
                  </a:lnTo>
                  <a:lnTo>
                    <a:pt x="132" y="24"/>
                  </a:lnTo>
                  <a:lnTo>
                    <a:pt x="114" y="24"/>
                  </a:lnTo>
                  <a:lnTo>
                    <a:pt x="114" y="12"/>
                  </a:lnTo>
                  <a:lnTo>
                    <a:pt x="102" y="6"/>
                  </a:lnTo>
                  <a:lnTo>
                    <a:pt x="96" y="0"/>
                  </a:lnTo>
                  <a:lnTo>
                    <a:pt x="84" y="0"/>
                  </a:lnTo>
                  <a:lnTo>
                    <a:pt x="84" y="18"/>
                  </a:lnTo>
                  <a:lnTo>
                    <a:pt x="30" y="12"/>
                  </a:lnTo>
                  <a:lnTo>
                    <a:pt x="24" y="18"/>
                  </a:lnTo>
                  <a:lnTo>
                    <a:pt x="0" y="24"/>
                  </a:lnTo>
                  <a:lnTo>
                    <a:pt x="6" y="30"/>
                  </a:lnTo>
                  <a:lnTo>
                    <a:pt x="6" y="42"/>
                  </a:lnTo>
                  <a:lnTo>
                    <a:pt x="18" y="78"/>
                  </a:lnTo>
                  <a:lnTo>
                    <a:pt x="18" y="90"/>
                  </a:lnTo>
                  <a:lnTo>
                    <a:pt x="24" y="102"/>
                  </a:lnTo>
                  <a:lnTo>
                    <a:pt x="30" y="108"/>
                  </a:lnTo>
                  <a:lnTo>
                    <a:pt x="42" y="114"/>
                  </a:lnTo>
                  <a:lnTo>
                    <a:pt x="54" y="114"/>
                  </a:lnTo>
                  <a:lnTo>
                    <a:pt x="66" y="108"/>
                  </a:lnTo>
                  <a:lnTo>
                    <a:pt x="72" y="108"/>
                  </a:lnTo>
                  <a:lnTo>
                    <a:pt x="72" y="114"/>
                  </a:lnTo>
                  <a:lnTo>
                    <a:pt x="78" y="120"/>
                  </a:lnTo>
                  <a:lnTo>
                    <a:pt x="78" y="132"/>
                  </a:lnTo>
                  <a:lnTo>
                    <a:pt x="84" y="144"/>
                  </a:lnTo>
                  <a:lnTo>
                    <a:pt x="84" y="150"/>
                  </a:lnTo>
                  <a:lnTo>
                    <a:pt x="90" y="156"/>
                  </a:lnTo>
                  <a:lnTo>
                    <a:pt x="108" y="132"/>
                  </a:lnTo>
                  <a:lnTo>
                    <a:pt x="126" y="132"/>
                  </a:lnTo>
                  <a:lnTo>
                    <a:pt x="138" y="144"/>
                  </a:lnTo>
                  <a:lnTo>
                    <a:pt x="174" y="144"/>
                  </a:lnTo>
                  <a:lnTo>
                    <a:pt x="174" y="156"/>
                  </a:lnTo>
                  <a:lnTo>
                    <a:pt x="180" y="162"/>
                  </a:lnTo>
                  <a:lnTo>
                    <a:pt x="180" y="174"/>
                  </a:lnTo>
                  <a:lnTo>
                    <a:pt x="186" y="186"/>
                  </a:lnTo>
                  <a:lnTo>
                    <a:pt x="186" y="198"/>
                  </a:lnTo>
                  <a:lnTo>
                    <a:pt x="192" y="204"/>
                  </a:lnTo>
                  <a:lnTo>
                    <a:pt x="192" y="210"/>
                  </a:lnTo>
                  <a:lnTo>
                    <a:pt x="222" y="210"/>
                  </a:lnTo>
                  <a:lnTo>
                    <a:pt x="222" y="16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73" name="Angola" descr="© INSCALE GmbH, 05.05.2010&#10;http://www.presentationload.com/">
              <a:extLst>
                <a:ext uri="{FF2B5EF4-FFF2-40B4-BE49-F238E27FC236}">
                  <a16:creationId xmlns:a16="http://schemas.microsoft.com/office/drawing/2014/main" id="{759E2D15-17D5-4C51-B2B0-8D3E034281A1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5915222" y="4674720"/>
              <a:ext cx="392130" cy="498311"/>
            </a:xfrm>
            <a:custGeom>
              <a:avLst/>
              <a:gdLst>
                <a:gd name="T0" fmla="*/ 2147483647 w 888"/>
                <a:gd name="T1" fmla="*/ 2147483647 h 1104"/>
                <a:gd name="T2" fmla="*/ 2147483647 w 888"/>
                <a:gd name="T3" fmla="*/ 2147483647 h 1104"/>
                <a:gd name="T4" fmla="*/ 2147483647 w 888"/>
                <a:gd name="T5" fmla="*/ 2147483647 h 1104"/>
                <a:gd name="T6" fmla="*/ 2147483647 w 888"/>
                <a:gd name="T7" fmla="*/ 0 h 1104"/>
                <a:gd name="T8" fmla="*/ 2147483647 w 888"/>
                <a:gd name="T9" fmla="*/ 2147483647 h 1104"/>
                <a:gd name="T10" fmla="*/ 2147483647 w 888"/>
                <a:gd name="T11" fmla="*/ 2147483647 h 1104"/>
                <a:gd name="T12" fmla="*/ 2147483647 w 888"/>
                <a:gd name="T13" fmla="*/ 2147483647 h 1104"/>
                <a:gd name="T14" fmla="*/ 2147483647 w 888"/>
                <a:gd name="T15" fmla="*/ 2147483647 h 1104"/>
                <a:gd name="T16" fmla="*/ 2147483647 w 888"/>
                <a:gd name="T17" fmla="*/ 2147483647 h 1104"/>
                <a:gd name="T18" fmla="*/ 2147483647 w 888"/>
                <a:gd name="T19" fmla="*/ 2147483647 h 1104"/>
                <a:gd name="T20" fmla="*/ 2147483647 w 888"/>
                <a:gd name="T21" fmla="*/ 2147483647 h 1104"/>
                <a:gd name="T22" fmla="*/ 2147483647 w 888"/>
                <a:gd name="T23" fmla="*/ 2147483647 h 1104"/>
                <a:gd name="T24" fmla="*/ 2147483647 w 888"/>
                <a:gd name="T25" fmla="*/ 2147483647 h 1104"/>
                <a:gd name="T26" fmla="*/ 2147483647 w 888"/>
                <a:gd name="T27" fmla="*/ 2147483647 h 1104"/>
                <a:gd name="T28" fmla="*/ 2147483647 w 888"/>
                <a:gd name="T29" fmla="*/ 2147483647 h 1104"/>
                <a:gd name="T30" fmla="*/ 2147483647 w 888"/>
                <a:gd name="T31" fmla="*/ 2147483647 h 1104"/>
                <a:gd name="T32" fmla="*/ 2147483647 w 888"/>
                <a:gd name="T33" fmla="*/ 2147483647 h 1104"/>
                <a:gd name="T34" fmla="*/ 2147483647 w 888"/>
                <a:gd name="T35" fmla="*/ 2147483647 h 1104"/>
                <a:gd name="T36" fmla="*/ 2147483647 w 888"/>
                <a:gd name="T37" fmla="*/ 2147483647 h 1104"/>
                <a:gd name="T38" fmla="*/ 2147483647 w 888"/>
                <a:gd name="T39" fmla="*/ 2147483647 h 1104"/>
                <a:gd name="T40" fmla="*/ 2147483647 w 888"/>
                <a:gd name="T41" fmla="*/ 2147483647 h 1104"/>
                <a:gd name="T42" fmla="*/ 2147483647 w 888"/>
                <a:gd name="T43" fmla="*/ 2147483647 h 1104"/>
                <a:gd name="T44" fmla="*/ 2147483647 w 888"/>
                <a:gd name="T45" fmla="*/ 2147483647 h 1104"/>
                <a:gd name="T46" fmla="*/ 2147483647 w 888"/>
                <a:gd name="T47" fmla="*/ 2147483647 h 1104"/>
                <a:gd name="T48" fmla="*/ 2147483647 w 888"/>
                <a:gd name="T49" fmla="*/ 2147483647 h 1104"/>
                <a:gd name="T50" fmla="*/ 2147483647 w 888"/>
                <a:gd name="T51" fmla="*/ 2147483647 h 1104"/>
                <a:gd name="T52" fmla="*/ 2147483647 w 888"/>
                <a:gd name="T53" fmla="*/ 2147483647 h 1104"/>
                <a:gd name="T54" fmla="*/ 2147483647 w 888"/>
                <a:gd name="T55" fmla="*/ 2147483647 h 1104"/>
                <a:gd name="T56" fmla="*/ 2147483647 w 888"/>
                <a:gd name="T57" fmla="*/ 2147483647 h 1104"/>
                <a:gd name="T58" fmla="*/ 2147483647 w 888"/>
                <a:gd name="T59" fmla="*/ 2147483647 h 1104"/>
                <a:gd name="T60" fmla="*/ 2147483647 w 888"/>
                <a:gd name="T61" fmla="*/ 2147483647 h 1104"/>
                <a:gd name="T62" fmla="*/ 2147483647 w 888"/>
                <a:gd name="T63" fmla="*/ 2147483647 h 1104"/>
                <a:gd name="T64" fmla="*/ 2147483647 w 888"/>
                <a:gd name="T65" fmla="*/ 2147483647 h 1104"/>
                <a:gd name="T66" fmla="*/ 2147483647 w 888"/>
                <a:gd name="T67" fmla="*/ 2147483647 h 1104"/>
                <a:gd name="T68" fmla="*/ 2147483647 w 888"/>
                <a:gd name="T69" fmla="*/ 2147483647 h 1104"/>
                <a:gd name="T70" fmla="*/ 2147483647 w 888"/>
                <a:gd name="T71" fmla="*/ 2147483647 h 1104"/>
                <a:gd name="T72" fmla="*/ 2147483647 w 888"/>
                <a:gd name="T73" fmla="*/ 2147483647 h 1104"/>
                <a:gd name="T74" fmla="*/ 0 w 888"/>
                <a:gd name="T75" fmla="*/ 2147483647 h 1104"/>
                <a:gd name="T76" fmla="*/ 2147483647 w 888"/>
                <a:gd name="T77" fmla="*/ 2147483647 h 1104"/>
                <a:gd name="T78" fmla="*/ 2147483647 w 888"/>
                <a:gd name="T79" fmla="*/ 2147483647 h 1104"/>
                <a:gd name="T80" fmla="*/ 2147483647 w 888"/>
                <a:gd name="T81" fmla="*/ 2147483647 h 1104"/>
                <a:gd name="T82" fmla="*/ 2147483647 w 888"/>
                <a:gd name="T83" fmla="*/ 2147483647 h 1104"/>
                <a:gd name="T84" fmla="*/ 2147483647 w 888"/>
                <a:gd name="T85" fmla="*/ 2147483647 h 1104"/>
                <a:gd name="T86" fmla="*/ 2147483647 w 888"/>
                <a:gd name="T87" fmla="*/ 2147483647 h 1104"/>
                <a:gd name="T88" fmla="*/ 2147483647 w 888"/>
                <a:gd name="T89" fmla="*/ 2147483647 h 1104"/>
                <a:gd name="T90" fmla="*/ 2147483647 w 888"/>
                <a:gd name="T91" fmla="*/ 2147483647 h 1104"/>
                <a:gd name="T92" fmla="*/ 2147483647 w 888"/>
                <a:gd name="T93" fmla="*/ 2147483647 h 1104"/>
                <a:gd name="T94" fmla="*/ 2147483647 w 888"/>
                <a:gd name="T95" fmla="*/ 2147483647 h 1104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888"/>
                <a:gd name="T145" fmla="*/ 0 h 1104"/>
                <a:gd name="T146" fmla="*/ 888 w 888"/>
                <a:gd name="T147" fmla="*/ 1104 h 1104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888" h="1104">
                  <a:moveTo>
                    <a:pt x="42" y="114"/>
                  </a:moveTo>
                  <a:lnTo>
                    <a:pt x="42" y="120"/>
                  </a:lnTo>
                  <a:lnTo>
                    <a:pt x="48" y="120"/>
                  </a:lnTo>
                  <a:lnTo>
                    <a:pt x="54" y="114"/>
                  </a:lnTo>
                  <a:lnTo>
                    <a:pt x="66" y="108"/>
                  </a:lnTo>
                  <a:lnTo>
                    <a:pt x="72" y="102"/>
                  </a:lnTo>
                  <a:lnTo>
                    <a:pt x="72" y="96"/>
                  </a:lnTo>
                  <a:lnTo>
                    <a:pt x="66" y="84"/>
                  </a:lnTo>
                  <a:lnTo>
                    <a:pt x="66" y="78"/>
                  </a:lnTo>
                  <a:lnTo>
                    <a:pt x="60" y="66"/>
                  </a:lnTo>
                  <a:lnTo>
                    <a:pt x="96" y="36"/>
                  </a:lnTo>
                  <a:lnTo>
                    <a:pt x="102" y="24"/>
                  </a:lnTo>
                  <a:lnTo>
                    <a:pt x="102" y="18"/>
                  </a:lnTo>
                  <a:lnTo>
                    <a:pt x="96" y="12"/>
                  </a:lnTo>
                  <a:lnTo>
                    <a:pt x="96" y="6"/>
                  </a:lnTo>
                  <a:lnTo>
                    <a:pt x="90" y="0"/>
                  </a:lnTo>
                  <a:lnTo>
                    <a:pt x="84" y="6"/>
                  </a:lnTo>
                  <a:lnTo>
                    <a:pt x="72" y="12"/>
                  </a:lnTo>
                  <a:lnTo>
                    <a:pt x="66" y="18"/>
                  </a:lnTo>
                  <a:lnTo>
                    <a:pt x="54" y="24"/>
                  </a:lnTo>
                  <a:lnTo>
                    <a:pt x="54" y="42"/>
                  </a:lnTo>
                  <a:lnTo>
                    <a:pt x="36" y="42"/>
                  </a:lnTo>
                  <a:lnTo>
                    <a:pt x="36" y="60"/>
                  </a:lnTo>
                  <a:lnTo>
                    <a:pt x="42" y="114"/>
                  </a:lnTo>
                  <a:close/>
                  <a:moveTo>
                    <a:pt x="876" y="546"/>
                  </a:moveTo>
                  <a:lnTo>
                    <a:pt x="852" y="546"/>
                  </a:lnTo>
                  <a:lnTo>
                    <a:pt x="840" y="534"/>
                  </a:lnTo>
                  <a:lnTo>
                    <a:pt x="828" y="534"/>
                  </a:lnTo>
                  <a:lnTo>
                    <a:pt x="828" y="546"/>
                  </a:lnTo>
                  <a:lnTo>
                    <a:pt x="804" y="552"/>
                  </a:lnTo>
                  <a:lnTo>
                    <a:pt x="774" y="546"/>
                  </a:lnTo>
                  <a:lnTo>
                    <a:pt x="768" y="564"/>
                  </a:lnTo>
                  <a:lnTo>
                    <a:pt x="762" y="558"/>
                  </a:lnTo>
                  <a:lnTo>
                    <a:pt x="756" y="558"/>
                  </a:lnTo>
                  <a:lnTo>
                    <a:pt x="750" y="552"/>
                  </a:lnTo>
                  <a:lnTo>
                    <a:pt x="750" y="528"/>
                  </a:lnTo>
                  <a:lnTo>
                    <a:pt x="756" y="522"/>
                  </a:lnTo>
                  <a:lnTo>
                    <a:pt x="756" y="510"/>
                  </a:lnTo>
                  <a:lnTo>
                    <a:pt x="762" y="498"/>
                  </a:lnTo>
                  <a:lnTo>
                    <a:pt x="762" y="480"/>
                  </a:lnTo>
                  <a:lnTo>
                    <a:pt x="756" y="474"/>
                  </a:lnTo>
                  <a:lnTo>
                    <a:pt x="744" y="450"/>
                  </a:lnTo>
                  <a:lnTo>
                    <a:pt x="732" y="432"/>
                  </a:lnTo>
                  <a:lnTo>
                    <a:pt x="726" y="414"/>
                  </a:lnTo>
                  <a:lnTo>
                    <a:pt x="726" y="402"/>
                  </a:lnTo>
                  <a:lnTo>
                    <a:pt x="732" y="396"/>
                  </a:lnTo>
                  <a:lnTo>
                    <a:pt x="732" y="384"/>
                  </a:lnTo>
                  <a:lnTo>
                    <a:pt x="726" y="360"/>
                  </a:lnTo>
                  <a:lnTo>
                    <a:pt x="732" y="354"/>
                  </a:lnTo>
                  <a:lnTo>
                    <a:pt x="738" y="342"/>
                  </a:lnTo>
                  <a:lnTo>
                    <a:pt x="738" y="330"/>
                  </a:lnTo>
                  <a:lnTo>
                    <a:pt x="732" y="318"/>
                  </a:lnTo>
                  <a:lnTo>
                    <a:pt x="720" y="306"/>
                  </a:lnTo>
                  <a:lnTo>
                    <a:pt x="714" y="288"/>
                  </a:lnTo>
                  <a:lnTo>
                    <a:pt x="726" y="270"/>
                  </a:lnTo>
                  <a:lnTo>
                    <a:pt x="726" y="246"/>
                  </a:lnTo>
                  <a:lnTo>
                    <a:pt x="636" y="246"/>
                  </a:lnTo>
                  <a:lnTo>
                    <a:pt x="636" y="222"/>
                  </a:lnTo>
                  <a:lnTo>
                    <a:pt x="624" y="216"/>
                  </a:lnTo>
                  <a:lnTo>
                    <a:pt x="612" y="216"/>
                  </a:lnTo>
                  <a:lnTo>
                    <a:pt x="612" y="222"/>
                  </a:lnTo>
                  <a:lnTo>
                    <a:pt x="564" y="222"/>
                  </a:lnTo>
                  <a:lnTo>
                    <a:pt x="558" y="228"/>
                  </a:lnTo>
                  <a:lnTo>
                    <a:pt x="558" y="234"/>
                  </a:lnTo>
                  <a:lnTo>
                    <a:pt x="564" y="240"/>
                  </a:lnTo>
                  <a:lnTo>
                    <a:pt x="570" y="252"/>
                  </a:lnTo>
                  <a:lnTo>
                    <a:pt x="570" y="264"/>
                  </a:lnTo>
                  <a:lnTo>
                    <a:pt x="558" y="264"/>
                  </a:lnTo>
                  <a:lnTo>
                    <a:pt x="558" y="270"/>
                  </a:lnTo>
                  <a:lnTo>
                    <a:pt x="552" y="276"/>
                  </a:lnTo>
                  <a:lnTo>
                    <a:pt x="552" y="294"/>
                  </a:lnTo>
                  <a:lnTo>
                    <a:pt x="510" y="300"/>
                  </a:lnTo>
                  <a:lnTo>
                    <a:pt x="504" y="294"/>
                  </a:lnTo>
                  <a:lnTo>
                    <a:pt x="492" y="300"/>
                  </a:lnTo>
                  <a:lnTo>
                    <a:pt x="468" y="300"/>
                  </a:lnTo>
                  <a:lnTo>
                    <a:pt x="462" y="312"/>
                  </a:lnTo>
                  <a:lnTo>
                    <a:pt x="450" y="306"/>
                  </a:lnTo>
                  <a:lnTo>
                    <a:pt x="420" y="306"/>
                  </a:lnTo>
                  <a:lnTo>
                    <a:pt x="408" y="282"/>
                  </a:lnTo>
                  <a:lnTo>
                    <a:pt x="402" y="276"/>
                  </a:lnTo>
                  <a:lnTo>
                    <a:pt x="402" y="264"/>
                  </a:lnTo>
                  <a:lnTo>
                    <a:pt x="390" y="252"/>
                  </a:lnTo>
                  <a:lnTo>
                    <a:pt x="384" y="252"/>
                  </a:lnTo>
                  <a:lnTo>
                    <a:pt x="378" y="246"/>
                  </a:lnTo>
                  <a:lnTo>
                    <a:pt x="378" y="240"/>
                  </a:lnTo>
                  <a:lnTo>
                    <a:pt x="384" y="234"/>
                  </a:lnTo>
                  <a:lnTo>
                    <a:pt x="384" y="210"/>
                  </a:lnTo>
                  <a:lnTo>
                    <a:pt x="366" y="192"/>
                  </a:lnTo>
                  <a:lnTo>
                    <a:pt x="366" y="150"/>
                  </a:lnTo>
                  <a:lnTo>
                    <a:pt x="354" y="138"/>
                  </a:lnTo>
                  <a:lnTo>
                    <a:pt x="348" y="126"/>
                  </a:lnTo>
                  <a:lnTo>
                    <a:pt x="342" y="120"/>
                  </a:lnTo>
                  <a:lnTo>
                    <a:pt x="324" y="120"/>
                  </a:lnTo>
                  <a:lnTo>
                    <a:pt x="318" y="126"/>
                  </a:lnTo>
                  <a:lnTo>
                    <a:pt x="294" y="126"/>
                  </a:lnTo>
                  <a:lnTo>
                    <a:pt x="276" y="132"/>
                  </a:lnTo>
                  <a:lnTo>
                    <a:pt x="246" y="132"/>
                  </a:lnTo>
                  <a:lnTo>
                    <a:pt x="234" y="126"/>
                  </a:lnTo>
                  <a:lnTo>
                    <a:pt x="222" y="126"/>
                  </a:lnTo>
                  <a:lnTo>
                    <a:pt x="210" y="132"/>
                  </a:lnTo>
                  <a:lnTo>
                    <a:pt x="180" y="132"/>
                  </a:lnTo>
                  <a:lnTo>
                    <a:pt x="168" y="126"/>
                  </a:lnTo>
                  <a:lnTo>
                    <a:pt x="144" y="132"/>
                  </a:lnTo>
                  <a:lnTo>
                    <a:pt x="132" y="126"/>
                  </a:lnTo>
                  <a:lnTo>
                    <a:pt x="126" y="132"/>
                  </a:lnTo>
                  <a:lnTo>
                    <a:pt x="102" y="126"/>
                  </a:lnTo>
                  <a:lnTo>
                    <a:pt x="54" y="150"/>
                  </a:lnTo>
                  <a:lnTo>
                    <a:pt x="48" y="156"/>
                  </a:lnTo>
                  <a:lnTo>
                    <a:pt x="54" y="168"/>
                  </a:lnTo>
                  <a:lnTo>
                    <a:pt x="60" y="174"/>
                  </a:lnTo>
                  <a:lnTo>
                    <a:pt x="66" y="186"/>
                  </a:lnTo>
                  <a:lnTo>
                    <a:pt x="90" y="210"/>
                  </a:lnTo>
                  <a:lnTo>
                    <a:pt x="84" y="234"/>
                  </a:lnTo>
                  <a:lnTo>
                    <a:pt x="90" y="246"/>
                  </a:lnTo>
                  <a:lnTo>
                    <a:pt x="108" y="270"/>
                  </a:lnTo>
                  <a:lnTo>
                    <a:pt x="120" y="300"/>
                  </a:lnTo>
                  <a:lnTo>
                    <a:pt x="126" y="330"/>
                  </a:lnTo>
                  <a:lnTo>
                    <a:pt x="120" y="354"/>
                  </a:lnTo>
                  <a:lnTo>
                    <a:pt x="108" y="378"/>
                  </a:lnTo>
                  <a:lnTo>
                    <a:pt x="102" y="384"/>
                  </a:lnTo>
                  <a:lnTo>
                    <a:pt x="102" y="408"/>
                  </a:lnTo>
                  <a:lnTo>
                    <a:pt x="114" y="408"/>
                  </a:lnTo>
                  <a:lnTo>
                    <a:pt x="114" y="438"/>
                  </a:lnTo>
                  <a:lnTo>
                    <a:pt x="126" y="474"/>
                  </a:lnTo>
                  <a:lnTo>
                    <a:pt x="150" y="510"/>
                  </a:lnTo>
                  <a:lnTo>
                    <a:pt x="162" y="552"/>
                  </a:lnTo>
                  <a:lnTo>
                    <a:pt x="162" y="582"/>
                  </a:lnTo>
                  <a:lnTo>
                    <a:pt x="156" y="594"/>
                  </a:lnTo>
                  <a:lnTo>
                    <a:pt x="150" y="612"/>
                  </a:lnTo>
                  <a:lnTo>
                    <a:pt x="144" y="618"/>
                  </a:lnTo>
                  <a:lnTo>
                    <a:pt x="138" y="630"/>
                  </a:lnTo>
                  <a:lnTo>
                    <a:pt x="144" y="642"/>
                  </a:lnTo>
                  <a:lnTo>
                    <a:pt x="144" y="660"/>
                  </a:lnTo>
                  <a:lnTo>
                    <a:pt x="138" y="666"/>
                  </a:lnTo>
                  <a:lnTo>
                    <a:pt x="126" y="672"/>
                  </a:lnTo>
                  <a:lnTo>
                    <a:pt x="108" y="672"/>
                  </a:lnTo>
                  <a:lnTo>
                    <a:pt x="96" y="690"/>
                  </a:lnTo>
                  <a:lnTo>
                    <a:pt x="102" y="714"/>
                  </a:lnTo>
                  <a:lnTo>
                    <a:pt x="78" y="714"/>
                  </a:lnTo>
                  <a:lnTo>
                    <a:pt x="66" y="720"/>
                  </a:lnTo>
                  <a:lnTo>
                    <a:pt x="66" y="750"/>
                  </a:lnTo>
                  <a:lnTo>
                    <a:pt x="60" y="762"/>
                  </a:lnTo>
                  <a:lnTo>
                    <a:pt x="60" y="774"/>
                  </a:lnTo>
                  <a:lnTo>
                    <a:pt x="48" y="786"/>
                  </a:lnTo>
                  <a:lnTo>
                    <a:pt x="48" y="858"/>
                  </a:lnTo>
                  <a:lnTo>
                    <a:pt x="36" y="864"/>
                  </a:lnTo>
                  <a:lnTo>
                    <a:pt x="30" y="870"/>
                  </a:lnTo>
                  <a:lnTo>
                    <a:pt x="30" y="912"/>
                  </a:lnTo>
                  <a:lnTo>
                    <a:pt x="6" y="930"/>
                  </a:lnTo>
                  <a:lnTo>
                    <a:pt x="6" y="966"/>
                  </a:lnTo>
                  <a:lnTo>
                    <a:pt x="18" y="984"/>
                  </a:lnTo>
                  <a:lnTo>
                    <a:pt x="0" y="1002"/>
                  </a:lnTo>
                  <a:lnTo>
                    <a:pt x="0" y="1044"/>
                  </a:lnTo>
                  <a:lnTo>
                    <a:pt x="18" y="1044"/>
                  </a:lnTo>
                  <a:lnTo>
                    <a:pt x="36" y="1038"/>
                  </a:lnTo>
                  <a:lnTo>
                    <a:pt x="42" y="1044"/>
                  </a:lnTo>
                  <a:lnTo>
                    <a:pt x="72" y="1044"/>
                  </a:lnTo>
                  <a:lnTo>
                    <a:pt x="90" y="1026"/>
                  </a:lnTo>
                  <a:lnTo>
                    <a:pt x="90" y="1020"/>
                  </a:lnTo>
                  <a:lnTo>
                    <a:pt x="120" y="1020"/>
                  </a:lnTo>
                  <a:lnTo>
                    <a:pt x="126" y="1026"/>
                  </a:lnTo>
                  <a:lnTo>
                    <a:pt x="132" y="1038"/>
                  </a:lnTo>
                  <a:lnTo>
                    <a:pt x="156" y="1050"/>
                  </a:lnTo>
                  <a:lnTo>
                    <a:pt x="168" y="1050"/>
                  </a:lnTo>
                  <a:lnTo>
                    <a:pt x="174" y="1056"/>
                  </a:lnTo>
                  <a:lnTo>
                    <a:pt x="480" y="1056"/>
                  </a:lnTo>
                  <a:lnTo>
                    <a:pt x="480" y="1062"/>
                  </a:lnTo>
                  <a:lnTo>
                    <a:pt x="504" y="1086"/>
                  </a:lnTo>
                  <a:lnTo>
                    <a:pt x="540" y="1086"/>
                  </a:lnTo>
                  <a:lnTo>
                    <a:pt x="546" y="1098"/>
                  </a:lnTo>
                  <a:lnTo>
                    <a:pt x="618" y="1092"/>
                  </a:lnTo>
                  <a:lnTo>
                    <a:pt x="624" y="1104"/>
                  </a:lnTo>
                  <a:lnTo>
                    <a:pt x="696" y="1104"/>
                  </a:lnTo>
                  <a:lnTo>
                    <a:pt x="732" y="1098"/>
                  </a:lnTo>
                  <a:lnTo>
                    <a:pt x="780" y="1092"/>
                  </a:lnTo>
                  <a:lnTo>
                    <a:pt x="816" y="1080"/>
                  </a:lnTo>
                  <a:lnTo>
                    <a:pt x="828" y="1074"/>
                  </a:lnTo>
                  <a:lnTo>
                    <a:pt x="738" y="984"/>
                  </a:lnTo>
                  <a:lnTo>
                    <a:pt x="738" y="966"/>
                  </a:lnTo>
                  <a:lnTo>
                    <a:pt x="732" y="954"/>
                  </a:lnTo>
                  <a:lnTo>
                    <a:pt x="732" y="702"/>
                  </a:lnTo>
                  <a:lnTo>
                    <a:pt x="858" y="708"/>
                  </a:lnTo>
                  <a:lnTo>
                    <a:pt x="864" y="708"/>
                  </a:lnTo>
                  <a:lnTo>
                    <a:pt x="876" y="696"/>
                  </a:lnTo>
                  <a:lnTo>
                    <a:pt x="876" y="672"/>
                  </a:lnTo>
                  <a:lnTo>
                    <a:pt x="870" y="666"/>
                  </a:lnTo>
                  <a:lnTo>
                    <a:pt x="870" y="660"/>
                  </a:lnTo>
                  <a:lnTo>
                    <a:pt x="888" y="654"/>
                  </a:lnTo>
                  <a:lnTo>
                    <a:pt x="876" y="642"/>
                  </a:lnTo>
                  <a:lnTo>
                    <a:pt x="876" y="588"/>
                  </a:lnTo>
                  <a:lnTo>
                    <a:pt x="882" y="588"/>
                  </a:lnTo>
                  <a:lnTo>
                    <a:pt x="888" y="582"/>
                  </a:lnTo>
                  <a:lnTo>
                    <a:pt x="888" y="564"/>
                  </a:lnTo>
                  <a:lnTo>
                    <a:pt x="876" y="552"/>
                  </a:lnTo>
                  <a:lnTo>
                    <a:pt x="876" y="546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74" name="Andorra" descr="© INSCALE GmbH, 05.05.2010&#10;http://www.presentationload.com/">
              <a:extLst>
                <a:ext uri="{FF2B5EF4-FFF2-40B4-BE49-F238E27FC236}">
                  <a16:creationId xmlns:a16="http://schemas.microsoft.com/office/drawing/2014/main" id="{E4A97B5C-F10E-4967-A022-A0239E6B9525}"/>
                </a:ext>
              </a:extLst>
            </p:cNvPr>
            <p:cNvSpPr>
              <a:spLocks/>
            </p:cNvSpPr>
            <p:nvPr/>
          </p:nvSpPr>
          <p:spPr bwMode="gray">
            <a:xfrm>
              <a:off x="5618347" y="2979828"/>
              <a:ext cx="12701" cy="7934"/>
            </a:xfrm>
            <a:custGeom>
              <a:avLst/>
              <a:gdLst>
                <a:gd name="T0" fmla="*/ 2147483647 w 30"/>
                <a:gd name="T1" fmla="*/ 2147483647 h 18"/>
                <a:gd name="T2" fmla="*/ 2147483647 w 30"/>
                <a:gd name="T3" fmla="*/ 2147483647 h 18"/>
                <a:gd name="T4" fmla="*/ 2147483647 w 30"/>
                <a:gd name="T5" fmla="*/ 2147483647 h 18"/>
                <a:gd name="T6" fmla="*/ 2147483647 w 30"/>
                <a:gd name="T7" fmla="*/ 0 h 18"/>
                <a:gd name="T8" fmla="*/ 0 w 30"/>
                <a:gd name="T9" fmla="*/ 0 h 18"/>
                <a:gd name="T10" fmla="*/ 2147483647 w 30"/>
                <a:gd name="T11" fmla="*/ 2147483647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0"/>
                <a:gd name="T19" fmla="*/ 0 h 18"/>
                <a:gd name="T20" fmla="*/ 30 w 30"/>
                <a:gd name="T21" fmla="*/ 18 h 1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0" h="18">
                  <a:moveTo>
                    <a:pt x="6" y="18"/>
                  </a:moveTo>
                  <a:lnTo>
                    <a:pt x="18" y="12"/>
                  </a:lnTo>
                  <a:lnTo>
                    <a:pt x="30" y="12"/>
                  </a:lnTo>
                  <a:lnTo>
                    <a:pt x="30" y="0"/>
                  </a:lnTo>
                  <a:lnTo>
                    <a:pt x="0" y="0"/>
                  </a:lnTo>
                  <a:lnTo>
                    <a:pt x="6" y="18"/>
                  </a:lnTo>
                  <a:close/>
                </a:path>
              </a:pathLst>
            </a:custGeom>
            <a:solidFill>
              <a:srgbClr val="007D40">
                <a:lumMod val="75000"/>
              </a:srgbClr>
            </a:solidFill>
            <a:ln w="952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75" name="Afghanistan" descr="© INSCALE GmbH, 05.05.2010&#10;http://www.presentationload.com/">
              <a:extLst>
                <a:ext uri="{FF2B5EF4-FFF2-40B4-BE49-F238E27FC236}">
                  <a16:creationId xmlns:a16="http://schemas.microsoft.com/office/drawing/2014/main" id="{3841940C-7F61-47A9-9534-86A7CB81C105}"/>
                </a:ext>
              </a:extLst>
            </p:cNvPr>
            <p:cNvSpPr>
              <a:spLocks/>
            </p:cNvSpPr>
            <p:nvPr/>
          </p:nvSpPr>
          <p:spPr bwMode="gray">
            <a:xfrm>
              <a:off x="7367849" y="3127417"/>
              <a:ext cx="401655" cy="331679"/>
            </a:xfrm>
            <a:custGeom>
              <a:avLst/>
              <a:gdLst>
                <a:gd name="T0" fmla="*/ 2147483647 w 906"/>
                <a:gd name="T1" fmla="*/ 2147483647 h 738"/>
                <a:gd name="T2" fmla="*/ 2147483647 w 906"/>
                <a:gd name="T3" fmla="*/ 2147483647 h 738"/>
                <a:gd name="T4" fmla="*/ 2147483647 w 906"/>
                <a:gd name="T5" fmla="*/ 2147483647 h 738"/>
                <a:gd name="T6" fmla="*/ 2147483647 w 906"/>
                <a:gd name="T7" fmla="*/ 2147483647 h 738"/>
                <a:gd name="T8" fmla="*/ 2147483647 w 906"/>
                <a:gd name="T9" fmla="*/ 2147483647 h 738"/>
                <a:gd name="T10" fmla="*/ 2147483647 w 906"/>
                <a:gd name="T11" fmla="*/ 0 h 738"/>
                <a:gd name="T12" fmla="*/ 2147483647 w 906"/>
                <a:gd name="T13" fmla="*/ 2147483647 h 738"/>
                <a:gd name="T14" fmla="*/ 2147483647 w 906"/>
                <a:gd name="T15" fmla="*/ 2147483647 h 738"/>
                <a:gd name="T16" fmla="*/ 2147483647 w 906"/>
                <a:gd name="T17" fmla="*/ 2147483647 h 738"/>
                <a:gd name="T18" fmla="*/ 2147483647 w 906"/>
                <a:gd name="T19" fmla="*/ 2147483647 h 738"/>
                <a:gd name="T20" fmla="*/ 2147483647 w 906"/>
                <a:gd name="T21" fmla="*/ 2147483647 h 738"/>
                <a:gd name="T22" fmla="*/ 2147483647 w 906"/>
                <a:gd name="T23" fmla="*/ 2147483647 h 738"/>
                <a:gd name="T24" fmla="*/ 2147483647 w 906"/>
                <a:gd name="T25" fmla="*/ 2147483647 h 738"/>
                <a:gd name="T26" fmla="*/ 2147483647 w 906"/>
                <a:gd name="T27" fmla="*/ 2147483647 h 738"/>
                <a:gd name="T28" fmla="*/ 2147483647 w 906"/>
                <a:gd name="T29" fmla="*/ 2147483647 h 738"/>
                <a:gd name="T30" fmla="*/ 2147483647 w 906"/>
                <a:gd name="T31" fmla="*/ 2147483647 h 738"/>
                <a:gd name="T32" fmla="*/ 2147483647 w 906"/>
                <a:gd name="T33" fmla="*/ 2147483647 h 738"/>
                <a:gd name="T34" fmla="*/ 2147483647 w 906"/>
                <a:gd name="T35" fmla="*/ 2147483647 h 738"/>
                <a:gd name="T36" fmla="*/ 2147483647 w 906"/>
                <a:gd name="T37" fmla="*/ 2147483647 h 738"/>
                <a:gd name="T38" fmla="*/ 2147483647 w 906"/>
                <a:gd name="T39" fmla="*/ 2147483647 h 738"/>
                <a:gd name="T40" fmla="*/ 2147483647 w 906"/>
                <a:gd name="T41" fmla="*/ 2147483647 h 738"/>
                <a:gd name="T42" fmla="*/ 2147483647 w 906"/>
                <a:gd name="T43" fmla="*/ 2147483647 h 738"/>
                <a:gd name="T44" fmla="*/ 2147483647 w 906"/>
                <a:gd name="T45" fmla="*/ 2147483647 h 738"/>
                <a:gd name="T46" fmla="*/ 0 w 906"/>
                <a:gd name="T47" fmla="*/ 2147483647 h 738"/>
                <a:gd name="T48" fmla="*/ 2147483647 w 906"/>
                <a:gd name="T49" fmla="*/ 2147483647 h 738"/>
                <a:gd name="T50" fmla="*/ 2147483647 w 906"/>
                <a:gd name="T51" fmla="*/ 2147483647 h 738"/>
                <a:gd name="T52" fmla="*/ 2147483647 w 906"/>
                <a:gd name="T53" fmla="*/ 2147483647 h 738"/>
                <a:gd name="T54" fmla="*/ 2147483647 w 906"/>
                <a:gd name="T55" fmla="*/ 2147483647 h 738"/>
                <a:gd name="T56" fmla="*/ 2147483647 w 906"/>
                <a:gd name="T57" fmla="*/ 2147483647 h 738"/>
                <a:gd name="T58" fmla="*/ 2147483647 w 906"/>
                <a:gd name="T59" fmla="*/ 2147483647 h 738"/>
                <a:gd name="T60" fmla="*/ 2147483647 w 906"/>
                <a:gd name="T61" fmla="*/ 2147483647 h 738"/>
                <a:gd name="T62" fmla="*/ 2147483647 w 906"/>
                <a:gd name="T63" fmla="*/ 2147483647 h 738"/>
                <a:gd name="T64" fmla="*/ 2147483647 w 906"/>
                <a:gd name="T65" fmla="*/ 2147483647 h 738"/>
                <a:gd name="T66" fmla="*/ 2147483647 w 906"/>
                <a:gd name="T67" fmla="*/ 2147483647 h 738"/>
                <a:gd name="T68" fmla="*/ 2147483647 w 906"/>
                <a:gd name="T69" fmla="*/ 2147483647 h 738"/>
                <a:gd name="T70" fmla="*/ 2147483647 w 906"/>
                <a:gd name="T71" fmla="*/ 2147483647 h 738"/>
                <a:gd name="T72" fmla="*/ 2147483647 w 906"/>
                <a:gd name="T73" fmla="*/ 2147483647 h 738"/>
                <a:gd name="T74" fmla="*/ 2147483647 w 906"/>
                <a:gd name="T75" fmla="*/ 2147483647 h 738"/>
                <a:gd name="T76" fmla="*/ 2147483647 w 906"/>
                <a:gd name="T77" fmla="*/ 2147483647 h 738"/>
                <a:gd name="T78" fmla="*/ 2147483647 w 906"/>
                <a:gd name="T79" fmla="*/ 2147483647 h 738"/>
                <a:gd name="T80" fmla="*/ 2147483647 w 906"/>
                <a:gd name="T81" fmla="*/ 2147483647 h 738"/>
                <a:gd name="T82" fmla="*/ 2147483647 w 906"/>
                <a:gd name="T83" fmla="*/ 2147483647 h 738"/>
                <a:gd name="T84" fmla="*/ 2147483647 w 906"/>
                <a:gd name="T85" fmla="*/ 2147483647 h 738"/>
                <a:gd name="T86" fmla="*/ 2147483647 w 906"/>
                <a:gd name="T87" fmla="*/ 2147483647 h 738"/>
                <a:gd name="T88" fmla="*/ 2147483647 w 906"/>
                <a:gd name="T89" fmla="*/ 2147483647 h 738"/>
                <a:gd name="T90" fmla="*/ 2147483647 w 906"/>
                <a:gd name="T91" fmla="*/ 2147483647 h 738"/>
                <a:gd name="T92" fmla="*/ 2147483647 w 906"/>
                <a:gd name="T93" fmla="*/ 2147483647 h 738"/>
                <a:gd name="T94" fmla="*/ 2147483647 w 906"/>
                <a:gd name="T95" fmla="*/ 2147483647 h 738"/>
                <a:gd name="T96" fmla="*/ 2147483647 w 906"/>
                <a:gd name="T97" fmla="*/ 2147483647 h 738"/>
                <a:gd name="T98" fmla="*/ 2147483647 w 906"/>
                <a:gd name="T99" fmla="*/ 2147483647 h 738"/>
                <a:gd name="T100" fmla="*/ 2147483647 w 906"/>
                <a:gd name="T101" fmla="*/ 2147483647 h 738"/>
                <a:gd name="T102" fmla="*/ 2147483647 w 906"/>
                <a:gd name="T103" fmla="*/ 2147483647 h 738"/>
                <a:gd name="T104" fmla="*/ 2147483647 w 906"/>
                <a:gd name="T105" fmla="*/ 2147483647 h 738"/>
                <a:gd name="T106" fmla="*/ 2147483647 w 906"/>
                <a:gd name="T107" fmla="*/ 2147483647 h 738"/>
                <a:gd name="T108" fmla="*/ 2147483647 w 906"/>
                <a:gd name="T109" fmla="*/ 2147483647 h 738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906"/>
                <a:gd name="T166" fmla="*/ 0 h 738"/>
                <a:gd name="T167" fmla="*/ 906 w 906"/>
                <a:gd name="T168" fmla="*/ 738 h 738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906" h="738">
                  <a:moveTo>
                    <a:pt x="894" y="108"/>
                  </a:moveTo>
                  <a:lnTo>
                    <a:pt x="894" y="96"/>
                  </a:lnTo>
                  <a:lnTo>
                    <a:pt x="906" y="96"/>
                  </a:lnTo>
                  <a:lnTo>
                    <a:pt x="900" y="90"/>
                  </a:lnTo>
                  <a:lnTo>
                    <a:pt x="876" y="90"/>
                  </a:lnTo>
                  <a:lnTo>
                    <a:pt x="840" y="102"/>
                  </a:lnTo>
                  <a:lnTo>
                    <a:pt x="840" y="84"/>
                  </a:lnTo>
                  <a:lnTo>
                    <a:pt x="816" y="84"/>
                  </a:lnTo>
                  <a:lnTo>
                    <a:pt x="792" y="96"/>
                  </a:lnTo>
                  <a:lnTo>
                    <a:pt x="786" y="102"/>
                  </a:lnTo>
                  <a:lnTo>
                    <a:pt x="780" y="114"/>
                  </a:lnTo>
                  <a:lnTo>
                    <a:pt x="774" y="120"/>
                  </a:lnTo>
                  <a:lnTo>
                    <a:pt x="756" y="120"/>
                  </a:lnTo>
                  <a:lnTo>
                    <a:pt x="750" y="126"/>
                  </a:lnTo>
                  <a:lnTo>
                    <a:pt x="744" y="138"/>
                  </a:lnTo>
                  <a:lnTo>
                    <a:pt x="732" y="144"/>
                  </a:lnTo>
                  <a:lnTo>
                    <a:pt x="726" y="150"/>
                  </a:lnTo>
                  <a:lnTo>
                    <a:pt x="720" y="150"/>
                  </a:lnTo>
                  <a:lnTo>
                    <a:pt x="690" y="120"/>
                  </a:lnTo>
                  <a:lnTo>
                    <a:pt x="690" y="114"/>
                  </a:lnTo>
                  <a:lnTo>
                    <a:pt x="678" y="48"/>
                  </a:lnTo>
                  <a:lnTo>
                    <a:pt x="660" y="48"/>
                  </a:lnTo>
                  <a:lnTo>
                    <a:pt x="660" y="18"/>
                  </a:lnTo>
                  <a:lnTo>
                    <a:pt x="642" y="0"/>
                  </a:lnTo>
                  <a:lnTo>
                    <a:pt x="624" y="0"/>
                  </a:lnTo>
                  <a:lnTo>
                    <a:pt x="618" y="6"/>
                  </a:lnTo>
                  <a:lnTo>
                    <a:pt x="618" y="30"/>
                  </a:lnTo>
                  <a:lnTo>
                    <a:pt x="612" y="36"/>
                  </a:lnTo>
                  <a:lnTo>
                    <a:pt x="606" y="36"/>
                  </a:lnTo>
                  <a:lnTo>
                    <a:pt x="594" y="48"/>
                  </a:lnTo>
                  <a:lnTo>
                    <a:pt x="594" y="54"/>
                  </a:lnTo>
                  <a:lnTo>
                    <a:pt x="600" y="60"/>
                  </a:lnTo>
                  <a:lnTo>
                    <a:pt x="606" y="60"/>
                  </a:lnTo>
                  <a:lnTo>
                    <a:pt x="600" y="84"/>
                  </a:lnTo>
                  <a:lnTo>
                    <a:pt x="588" y="72"/>
                  </a:lnTo>
                  <a:lnTo>
                    <a:pt x="570" y="72"/>
                  </a:lnTo>
                  <a:lnTo>
                    <a:pt x="558" y="78"/>
                  </a:lnTo>
                  <a:lnTo>
                    <a:pt x="546" y="90"/>
                  </a:lnTo>
                  <a:lnTo>
                    <a:pt x="546" y="120"/>
                  </a:lnTo>
                  <a:lnTo>
                    <a:pt x="540" y="120"/>
                  </a:lnTo>
                  <a:lnTo>
                    <a:pt x="534" y="114"/>
                  </a:lnTo>
                  <a:lnTo>
                    <a:pt x="528" y="102"/>
                  </a:lnTo>
                  <a:lnTo>
                    <a:pt x="522" y="96"/>
                  </a:lnTo>
                  <a:lnTo>
                    <a:pt x="510" y="96"/>
                  </a:lnTo>
                  <a:lnTo>
                    <a:pt x="504" y="102"/>
                  </a:lnTo>
                  <a:lnTo>
                    <a:pt x="492" y="108"/>
                  </a:lnTo>
                  <a:lnTo>
                    <a:pt x="474" y="126"/>
                  </a:lnTo>
                  <a:lnTo>
                    <a:pt x="468" y="126"/>
                  </a:lnTo>
                  <a:lnTo>
                    <a:pt x="456" y="114"/>
                  </a:lnTo>
                  <a:lnTo>
                    <a:pt x="444" y="108"/>
                  </a:lnTo>
                  <a:lnTo>
                    <a:pt x="438" y="102"/>
                  </a:lnTo>
                  <a:lnTo>
                    <a:pt x="426" y="102"/>
                  </a:lnTo>
                  <a:lnTo>
                    <a:pt x="414" y="108"/>
                  </a:lnTo>
                  <a:lnTo>
                    <a:pt x="396" y="84"/>
                  </a:lnTo>
                  <a:lnTo>
                    <a:pt x="384" y="96"/>
                  </a:lnTo>
                  <a:lnTo>
                    <a:pt x="342" y="96"/>
                  </a:lnTo>
                  <a:lnTo>
                    <a:pt x="330" y="90"/>
                  </a:lnTo>
                  <a:lnTo>
                    <a:pt x="324" y="84"/>
                  </a:lnTo>
                  <a:lnTo>
                    <a:pt x="312" y="78"/>
                  </a:lnTo>
                  <a:lnTo>
                    <a:pt x="300" y="78"/>
                  </a:lnTo>
                  <a:lnTo>
                    <a:pt x="300" y="102"/>
                  </a:lnTo>
                  <a:lnTo>
                    <a:pt x="264" y="102"/>
                  </a:lnTo>
                  <a:lnTo>
                    <a:pt x="252" y="108"/>
                  </a:lnTo>
                  <a:lnTo>
                    <a:pt x="246" y="120"/>
                  </a:lnTo>
                  <a:lnTo>
                    <a:pt x="246" y="180"/>
                  </a:lnTo>
                  <a:lnTo>
                    <a:pt x="234" y="180"/>
                  </a:lnTo>
                  <a:lnTo>
                    <a:pt x="222" y="186"/>
                  </a:lnTo>
                  <a:lnTo>
                    <a:pt x="216" y="198"/>
                  </a:lnTo>
                  <a:lnTo>
                    <a:pt x="180" y="216"/>
                  </a:lnTo>
                  <a:lnTo>
                    <a:pt x="168" y="216"/>
                  </a:lnTo>
                  <a:lnTo>
                    <a:pt x="168" y="228"/>
                  </a:lnTo>
                  <a:lnTo>
                    <a:pt x="156" y="252"/>
                  </a:lnTo>
                  <a:lnTo>
                    <a:pt x="150" y="258"/>
                  </a:lnTo>
                  <a:lnTo>
                    <a:pt x="138" y="264"/>
                  </a:lnTo>
                  <a:lnTo>
                    <a:pt x="114" y="264"/>
                  </a:lnTo>
                  <a:lnTo>
                    <a:pt x="90" y="240"/>
                  </a:lnTo>
                  <a:lnTo>
                    <a:pt x="84" y="240"/>
                  </a:lnTo>
                  <a:lnTo>
                    <a:pt x="78" y="246"/>
                  </a:lnTo>
                  <a:lnTo>
                    <a:pt x="66" y="246"/>
                  </a:lnTo>
                  <a:lnTo>
                    <a:pt x="60" y="240"/>
                  </a:lnTo>
                  <a:lnTo>
                    <a:pt x="48" y="240"/>
                  </a:lnTo>
                  <a:lnTo>
                    <a:pt x="42" y="234"/>
                  </a:lnTo>
                  <a:lnTo>
                    <a:pt x="36" y="240"/>
                  </a:lnTo>
                  <a:lnTo>
                    <a:pt x="30" y="252"/>
                  </a:lnTo>
                  <a:lnTo>
                    <a:pt x="30" y="258"/>
                  </a:lnTo>
                  <a:lnTo>
                    <a:pt x="36" y="270"/>
                  </a:lnTo>
                  <a:lnTo>
                    <a:pt x="36" y="294"/>
                  </a:lnTo>
                  <a:lnTo>
                    <a:pt x="42" y="300"/>
                  </a:lnTo>
                  <a:lnTo>
                    <a:pt x="42" y="306"/>
                  </a:lnTo>
                  <a:lnTo>
                    <a:pt x="18" y="312"/>
                  </a:lnTo>
                  <a:lnTo>
                    <a:pt x="30" y="330"/>
                  </a:lnTo>
                  <a:lnTo>
                    <a:pt x="24" y="330"/>
                  </a:lnTo>
                  <a:lnTo>
                    <a:pt x="18" y="336"/>
                  </a:lnTo>
                  <a:lnTo>
                    <a:pt x="6" y="342"/>
                  </a:lnTo>
                  <a:lnTo>
                    <a:pt x="0" y="348"/>
                  </a:lnTo>
                  <a:lnTo>
                    <a:pt x="0" y="354"/>
                  </a:lnTo>
                  <a:lnTo>
                    <a:pt x="12" y="366"/>
                  </a:lnTo>
                  <a:lnTo>
                    <a:pt x="12" y="396"/>
                  </a:lnTo>
                  <a:lnTo>
                    <a:pt x="36" y="396"/>
                  </a:lnTo>
                  <a:lnTo>
                    <a:pt x="42" y="402"/>
                  </a:lnTo>
                  <a:lnTo>
                    <a:pt x="42" y="408"/>
                  </a:lnTo>
                  <a:lnTo>
                    <a:pt x="24" y="426"/>
                  </a:lnTo>
                  <a:lnTo>
                    <a:pt x="18" y="438"/>
                  </a:lnTo>
                  <a:lnTo>
                    <a:pt x="30" y="462"/>
                  </a:lnTo>
                  <a:lnTo>
                    <a:pt x="42" y="480"/>
                  </a:lnTo>
                  <a:lnTo>
                    <a:pt x="54" y="504"/>
                  </a:lnTo>
                  <a:lnTo>
                    <a:pt x="60" y="510"/>
                  </a:lnTo>
                  <a:lnTo>
                    <a:pt x="60" y="564"/>
                  </a:lnTo>
                  <a:lnTo>
                    <a:pt x="66" y="570"/>
                  </a:lnTo>
                  <a:lnTo>
                    <a:pt x="72" y="570"/>
                  </a:lnTo>
                  <a:lnTo>
                    <a:pt x="84" y="576"/>
                  </a:lnTo>
                  <a:lnTo>
                    <a:pt x="120" y="576"/>
                  </a:lnTo>
                  <a:lnTo>
                    <a:pt x="126" y="582"/>
                  </a:lnTo>
                  <a:lnTo>
                    <a:pt x="138" y="606"/>
                  </a:lnTo>
                  <a:lnTo>
                    <a:pt x="114" y="654"/>
                  </a:lnTo>
                  <a:lnTo>
                    <a:pt x="108" y="660"/>
                  </a:lnTo>
                  <a:lnTo>
                    <a:pt x="102" y="672"/>
                  </a:lnTo>
                  <a:lnTo>
                    <a:pt x="84" y="690"/>
                  </a:lnTo>
                  <a:lnTo>
                    <a:pt x="84" y="702"/>
                  </a:lnTo>
                  <a:lnTo>
                    <a:pt x="120" y="702"/>
                  </a:lnTo>
                  <a:lnTo>
                    <a:pt x="132" y="708"/>
                  </a:lnTo>
                  <a:lnTo>
                    <a:pt x="150" y="720"/>
                  </a:lnTo>
                  <a:lnTo>
                    <a:pt x="168" y="726"/>
                  </a:lnTo>
                  <a:lnTo>
                    <a:pt x="192" y="738"/>
                  </a:lnTo>
                  <a:lnTo>
                    <a:pt x="210" y="738"/>
                  </a:lnTo>
                  <a:lnTo>
                    <a:pt x="228" y="732"/>
                  </a:lnTo>
                  <a:lnTo>
                    <a:pt x="234" y="732"/>
                  </a:lnTo>
                  <a:lnTo>
                    <a:pt x="240" y="726"/>
                  </a:lnTo>
                  <a:lnTo>
                    <a:pt x="294" y="726"/>
                  </a:lnTo>
                  <a:lnTo>
                    <a:pt x="294" y="732"/>
                  </a:lnTo>
                  <a:lnTo>
                    <a:pt x="318" y="732"/>
                  </a:lnTo>
                  <a:lnTo>
                    <a:pt x="324" y="726"/>
                  </a:lnTo>
                  <a:lnTo>
                    <a:pt x="348" y="726"/>
                  </a:lnTo>
                  <a:lnTo>
                    <a:pt x="366" y="720"/>
                  </a:lnTo>
                  <a:lnTo>
                    <a:pt x="396" y="720"/>
                  </a:lnTo>
                  <a:lnTo>
                    <a:pt x="444" y="696"/>
                  </a:lnTo>
                  <a:lnTo>
                    <a:pt x="450" y="696"/>
                  </a:lnTo>
                  <a:lnTo>
                    <a:pt x="456" y="690"/>
                  </a:lnTo>
                  <a:lnTo>
                    <a:pt x="456" y="660"/>
                  </a:lnTo>
                  <a:lnTo>
                    <a:pt x="450" y="654"/>
                  </a:lnTo>
                  <a:lnTo>
                    <a:pt x="450" y="636"/>
                  </a:lnTo>
                  <a:lnTo>
                    <a:pt x="444" y="624"/>
                  </a:lnTo>
                  <a:lnTo>
                    <a:pt x="444" y="606"/>
                  </a:lnTo>
                  <a:lnTo>
                    <a:pt x="450" y="594"/>
                  </a:lnTo>
                  <a:lnTo>
                    <a:pt x="462" y="588"/>
                  </a:lnTo>
                  <a:lnTo>
                    <a:pt x="468" y="576"/>
                  </a:lnTo>
                  <a:lnTo>
                    <a:pt x="486" y="576"/>
                  </a:lnTo>
                  <a:lnTo>
                    <a:pt x="486" y="588"/>
                  </a:lnTo>
                  <a:lnTo>
                    <a:pt x="528" y="588"/>
                  </a:lnTo>
                  <a:lnTo>
                    <a:pt x="534" y="582"/>
                  </a:lnTo>
                  <a:lnTo>
                    <a:pt x="534" y="576"/>
                  </a:lnTo>
                  <a:lnTo>
                    <a:pt x="528" y="570"/>
                  </a:lnTo>
                  <a:lnTo>
                    <a:pt x="522" y="570"/>
                  </a:lnTo>
                  <a:lnTo>
                    <a:pt x="522" y="564"/>
                  </a:lnTo>
                  <a:lnTo>
                    <a:pt x="528" y="558"/>
                  </a:lnTo>
                  <a:lnTo>
                    <a:pt x="534" y="558"/>
                  </a:lnTo>
                  <a:lnTo>
                    <a:pt x="546" y="552"/>
                  </a:lnTo>
                  <a:lnTo>
                    <a:pt x="552" y="546"/>
                  </a:lnTo>
                  <a:lnTo>
                    <a:pt x="564" y="540"/>
                  </a:lnTo>
                  <a:lnTo>
                    <a:pt x="594" y="540"/>
                  </a:lnTo>
                  <a:lnTo>
                    <a:pt x="594" y="552"/>
                  </a:lnTo>
                  <a:lnTo>
                    <a:pt x="600" y="558"/>
                  </a:lnTo>
                  <a:lnTo>
                    <a:pt x="612" y="558"/>
                  </a:lnTo>
                  <a:lnTo>
                    <a:pt x="624" y="552"/>
                  </a:lnTo>
                  <a:lnTo>
                    <a:pt x="630" y="540"/>
                  </a:lnTo>
                  <a:lnTo>
                    <a:pt x="636" y="534"/>
                  </a:lnTo>
                  <a:lnTo>
                    <a:pt x="636" y="528"/>
                  </a:lnTo>
                  <a:lnTo>
                    <a:pt x="630" y="522"/>
                  </a:lnTo>
                  <a:lnTo>
                    <a:pt x="630" y="510"/>
                  </a:lnTo>
                  <a:lnTo>
                    <a:pt x="624" y="498"/>
                  </a:lnTo>
                  <a:lnTo>
                    <a:pt x="624" y="480"/>
                  </a:lnTo>
                  <a:lnTo>
                    <a:pt x="630" y="474"/>
                  </a:lnTo>
                  <a:lnTo>
                    <a:pt x="636" y="474"/>
                  </a:lnTo>
                  <a:lnTo>
                    <a:pt x="636" y="438"/>
                  </a:lnTo>
                  <a:lnTo>
                    <a:pt x="642" y="432"/>
                  </a:lnTo>
                  <a:lnTo>
                    <a:pt x="660" y="432"/>
                  </a:lnTo>
                  <a:lnTo>
                    <a:pt x="690" y="414"/>
                  </a:lnTo>
                  <a:lnTo>
                    <a:pt x="684" y="414"/>
                  </a:lnTo>
                  <a:lnTo>
                    <a:pt x="672" y="408"/>
                  </a:lnTo>
                  <a:lnTo>
                    <a:pt x="672" y="402"/>
                  </a:lnTo>
                  <a:lnTo>
                    <a:pt x="666" y="396"/>
                  </a:lnTo>
                  <a:lnTo>
                    <a:pt x="666" y="390"/>
                  </a:lnTo>
                  <a:lnTo>
                    <a:pt x="654" y="384"/>
                  </a:lnTo>
                  <a:lnTo>
                    <a:pt x="642" y="372"/>
                  </a:lnTo>
                  <a:lnTo>
                    <a:pt x="642" y="360"/>
                  </a:lnTo>
                  <a:lnTo>
                    <a:pt x="660" y="360"/>
                  </a:lnTo>
                  <a:lnTo>
                    <a:pt x="666" y="366"/>
                  </a:lnTo>
                  <a:lnTo>
                    <a:pt x="684" y="372"/>
                  </a:lnTo>
                  <a:lnTo>
                    <a:pt x="690" y="372"/>
                  </a:lnTo>
                  <a:lnTo>
                    <a:pt x="696" y="366"/>
                  </a:lnTo>
                  <a:lnTo>
                    <a:pt x="714" y="366"/>
                  </a:lnTo>
                  <a:lnTo>
                    <a:pt x="714" y="336"/>
                  </a:lnTo>
                  <a:lnTo>
                    <a:pt x="708" y="330"/>
                  </a:lnTo>
                  <a:lnTo>
                    <a:pt x="708" y="318"/>
                  </a:lnTo>
                  <a:lnTo>
                    <a:pt x="714" y="306"/>
                  </a:lnTo>
                  <a:lnTo>
                    <a:pt x="738" y="282"/>
                  </a:lnTo>
                  <a:lnTo>
                    <a:pt x="738" y="276"/>
                  </a:lnTo>
                  <a:lnTo>
                    <a:pt x="732" y="264"/>
                  </a:lnTo>
                  <a:lnTo>
                    <a:pt x="726" y="258"/>
                  </a:lnTo>
                  <a:lnTo>
                    <a:pt x="726" y="228"/>
                  </a:lnTo>
                  <a:lnTo>
                    <a:pt x="696" y="198"/>
                  </a:lnTo>
                  <a:lnTo>
                    <a:pt x="696" y="192"/>
                  </a:lnTo>
                  <a:lnTo>
                    <a:pt x="702" y="186"/>
                  </a:lnTo>
                  <a:lnTo>
                    <a:pt x="708" y="174"/>
                  </a:lnTo>
                  <a:lnTo>
                    <a:pt x="714" y="168"/>
                  </a:lnTo>
                  <a:lnTo>
                    <a:pt x="738" y="156"/>
                  </a:lnTo>
                  <a:lnTo>
                    <a:pt x="744" y="150"/>
                  </a:lnTo>
                  <a:lnTo>
                    <a:pt x="768" y="138"/>
                  </a:lnTo>
                  <a:lnTo>
                    <a:pt x="774" y="138"/>
                  </a:lnTo>
                  <a:lnTo>
                    <a:pt x="780" y="132"/>
                  </a:lnTo>
                  <a:lnTo>
                    <a:pt x="822" y="132"/>
                  </a:lnTo>
                  <a:lnTo>
                    <a:pt x="828" y="126"/>
                  </a:lnTo>
                  <a:lnTo>
                    <a:pt x="852" y="126"/>
                  </a:lnTo>
                  <a:lnTo>
                    <a:pt x="864" y="132"/>
                  </a:lnTo>
                  <a:lnTo>
                    <a:pt x="876" y="132"/>
                  </a:lnTo>
                  <a:lnTo>
                    <a:pt x="882" y="126"/>
                  </a:lnTo>
                  <a:lnTo>
                    <a:pt x="894" y="126"/>
                  </a:lnTo>
                  <a:lnTo>
                    <a:pt x="900" y="120"/>
                  </a:lnTo>
                  <a:lnTo>
                    <a:pt x="894" y="114"/>
                  </a:lnTo>
                  <a:lnTo>
                    <a:pt x="894" y="10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76" name="Freeform 8">
              <a:extLst>
                <a:ext uri="{FF2B5EF4-FFF2-40B4-BE49-F238E27FC236}">
                  <a16:creationId xmlns:a16="http://schemas.microsoft.com/office/drawing/2014/main" id="{94A5AE92-3D22-4DB9-AE19-4366D4467FA7}"/>
                </a:ext>
              </a:extLst>
            </p:cNvPr>
            <p:cNvSpPr>
              <a:spLocks/>
            </p:cNvSpPr>
            <p:nvPr/>
          </p:nvSpPr>
          <p:spPr bwMode="auto">
            <a:xfrm>
              <a:off x="6229561" y="3678098"/>
              <a:ext cx="533423" cy="531637"/>
            </a:xfrm>
            <a:custGeom>
              <a:avLst/>
              <a:gdLst/>
              <a:ahLst/>
              <a:cxnLst>
                <a:cxn ang="0">
                  <a:pos x="442" y="199"/>
                </a:cxn>
                <a:cxn ang="0">
                  <a:pos x="446" y="187"/>
                </a:cxn>
                <a:cxn ang="0">
                  <a:pos x="475" y="170"/>
                </a:cxn>
                <a:cxn ang="0">
                  <a:pos x="458" y="149"/>
                </a:cxn>
                <a:cxn ang="0">
                  <a:pos x="439" y="137"/>
                </a:cxn>
                <a:cxn ang="0">
                  <a:pos x="434" y="114"/>
                </a:cxn>
                <a:cxn ang="0">
                  <a:pos x="430" y="90"/>
                </a:cxn>
                <a:cxn ang="0">
                  <a:pos x="423" y="55"/>
                </a:cxn>
                <a:cxn ang="0">
                  <a:pos x="413" y="29"/>
                </a:cxn>
                <a:cxn ang="0">
                  <a:pos x="387" y="0"/>
                </a:cxn>
                <a:cxn ang="0">
                  <a:pos x="361" y="26"/>
                </a:cxn>
                <a:cxn ang="0">
                  <a:pos x="345" y="31"/>
                </a:cxn>
                <a:cxn ang="0">
                  <a:pos x="326" y="47"/>
                </a:cxn>
                <a:cxn ang="0">
                  <a:pos x="269" y="36"/>
                </a:cxn>
                <a:cxn ang="0">
                  <a:pos x="87" y="36"/>
                </a:cxn>
                <a:cxn ang="0">
                  <a:pos x="54" y="241"/>
                </a:cxn>
                <a:cxn ang="0">
                  <a:pos x="30" y="246"/>
                </a:cxn>
                <a:cxn ang="0">
                  <a:pos x="30" y="258"/>
                </a:cxn>
                <a:cxn ang="0">
                  <a:pos x="16" y="272"/>
                </a:cxn>
                <a:cxn ang="0">
                  <a:pos x="7" y="300"/>
                </a:cxn>
                <a:cxn ang="0">
                  <a:pos x="9" y="322"/>
                </a:cxn>
                <a:cxn ang="0">
                  <a:pos x="4" y="338"/>
                </a:cxn>
                <a:cxn ang="0">
                  <a:pos x="19" y="338"/>
                </a:cxn>
                <a:cxn ang="0">
                  <a:pos x="21" y="373"/>
                </a:cxn>
                <a:cxn ang="0">
                  <a:pos x="35" y="385"/>
                </a:cxn>
                <a:cxn ang="0">
                  <a:pos x="42" y="409"/>
                </a:cxn>
                <a:cxn ang="0">
                  <a:pos x="54" y="430"/>
                </a:cxn>
                <a:cxn ang="0">
                  <a:pos x="47" y="451"/>
                </a:cxn>
                <a:cxn ang="0">
                  <a:pos x="49" y="463"/>
                </a:cxn>
                <a:cxn ang="0">
                  <a:pos x="73" y="456"/>
                </a:cxn>
                <a:cxn ang="0">
                  <a:pos x="78" y="447"/>
                </a:cxn>
                <a:cxn ang="0">
                  <a:pos x="89" y="418"/>
                </a:cxn>
                <a:cxn ang="0">
                  <a:pos x="115" y="416"/>
                </a:cxn>
                <a:cxn ang="0">
                  <a:pos x="125" y="430"/>
                </a:cxn>
                <a:cxn ang="0">
                  <a:pos x="170" y="433"/>
                </a:cxn>
                <a:cxn ang="0">
                  <a:pos x="196" y="442"/>
                </a:cxn>
                <a:cxn ang="0">
                  <a:pos x="234" y="411"/>
                </a:cxn>
                <a:cxn ang="0">
                  <a:pos x="290" y="409"/>
                </a:cxn>
                <a:cxn ang="0">
                  <a:pos x="307" y="364"/>
                </a:cxn>
                <a:cxn ang="0">
                  <a:pos x="331" y="347"/>
                </a:cxn>
                <a:cxn ang="0">
                  <a:pos x="328" y="378"/>
                </a:cxn>
                <a:cxn ang="0">
                  <a:pos x="335" y="399"/>
                </a:cxn>
                <a:cxn ang="0">
                  <a:pos x="357" y="423"/>
                </a:cxn>
                <a:cxn ang="0">
                  <a:pos x="359" y="409"/>
                </a:cxn>
                <a:cxn ang="0">
                  <a:pos x="368" y="399"/>
                </a:cxn>
                <a:cxn ang="0">
                  <a:pos x="380" y="385"/>
                </a:cxn>
                <a:cxn ang="0">
                  <a:pos x="382" y="364"/>
                </a:cxn>
                <a:cxn ang="0">
                  <a:pos x="392" y="343"/>
                </a:cxn>
                <a:cxn ang="0">
                  <a:pos x="411" y="333"/>
                </a:cxn>
                <a:cxn ang="0">
                  <a:pos x="418" y="303"/>
                </a:cxn>
                <a:cxn ang="0">
                  <a:pos x="416" y="262"/>
                </a:cxn>
                <a:cxn ang="0">
                  <a:pos x="423" y="239"/>
                </a:cxn>
                <a:cxn ang="0">
                  <a:pos x="430" y="215"/>
                </a:cxn>
              </a:cxnLst>
              <a:rect l="0" t="0" r="r" b="b"/>
              <a:pathLst>
                <a:path w="475" h="466">
                  <a:moveTo>
                    <a:pt x="432" y="208"/>
                  </a:moveTo>
                  <a:lnTo>
                    <a:pt x="434" y="206"/>
                  </a:lnTo>
                  <a:lnTo>
                    <a:pt x="434" y="199"/>
                  </a:lnTo>
                  <a:lnTo>
                    <a:pt x="442" y="199"/>
                  </a:lnTo>
                  <a:lnTo>
                    <a:pt x="444" y="196"/>
                  </a:lnTo>
                  <a:lnTo>
                    <a:pt x="444" y="194"/>
                  </a:lnTo>
                  <a:lnTo>
                    <a:pt x="446" y="192"/>
                  </a:lnTo>
                  <a:lnTo>
                    <a:pt x="446" y="187"/>
                  </a:lnTo>
                  <a:lnTo>
                    <a:pt x="451" y="187"/>
                  </a:lnTo>
                  <a:lnTo>
                    <a:pt x="460" y="184"/>
                  </a:lnTo>
                  <a:lnTo>
                    <a:pt x="470" y="180"/>
                  </a:lnTo>
                  <a:lnTo>
                    <a:pt x="475" y="170"/>
                  </a:lnTo>
                  <a:lnTo>
                    <a:pt x="475" y="166"/>
                  </a:lnTo>
                  <a:lnTo>
                    <a:pt x="460" y="154"/>
                  </a:lnTo>
                  <a:lnTo>
                    <a:pt x="460" y="151"/>
                  </a:lnTo>
                  <a:lnTo>
                    <a:pt x="458" y="149"/>
                  </a:lnTo>
                  <a:lnTo>
                    <a:pt x="458" y="144"/>
                  </a:lnTo>
                  <a:lnTo>
                    <a:pt x="453" y="142"/>
                  </a:lnTo>
                  <a:lnTo>
                    <a:pt x="444" y="142"/>
                  </a:lnTo>
                  <a:lnTo>
                    <a:pt x="439" y="137"/>
                  </a:lnTo>
                  <a:lnTo>
                    <a:pt x="439" y="132"/>
                  </a:lnTo>
                  <a:lnTo>
                    <a:pt x="437" y="125"/>
                  </a:lnTo>
                  <a:lnTo>
                    <a:pt x="437" y="118"/>
                  </a:lnTo>
                  <a:lnTo>
                    <a:pt x="434" y="114"/>
                  </a:lnTo>
                  <a:lnTo>
                    <a:pt x="434" y="107"/>
                  </a:lnTo>
                  <a:lnTo>
                    <a:pt x="432" y="107"/>
                  </a:lnTo>
                  <a:lnTo>
                    <a:pt x="432" y="97"/>
                  </a:lnTo>
                  <a:lnTo>
                    <a:pt x="430" y="90"/>
                  </a:lnTo>
                  <a:lnTo>
                    <a:pt x="430" y="73"/>
                  </a:lnTo>
                  <a:lnTo>
                    <a:pt x="427" y="69"/>
                  </a:lnTo>
                  <a:lnTo>
                    <a:pt x="434" y="66"/>
                  </a:lnTo>
                  <a:lnTo>
                    <a:pt x="423" y="55"/>
                  </a:lnTo>
                  <a:lnTo>
                    <a:pt x="423" y="38"/>
                  </a:lnTo>
                  <a:lnTo>
                    <a:pt x="420" y="33"/>
                  </a:lnTo>
                  <a:lnTo>
                    <a:pt x="418" y="31"/>
                  </a:lnTo>
                  <a:lnTo>
                    <a:pt x="413" y="29"/>
                  </a:lnTo>
                  <a:lnTo>
                    <a:pt x="401" y="17"/>
                  </a:lnTo>
                  <a:lnTo>
                    <a:pt x="397" y="17"/>
                  </a:lnTo>
                  <a:lnTo>
                    <a:pt x="390" y="10"/>
                  </a:lnTo>
                  <a:lnTo>
                    <a:pt x="387" y="0"/>
                  </a:lnTo>
                  <a:lnTo>
                    <a:pt x="378" y="12"/>
                  </a:lnTo>
                  <a:lnTo>
                    <a:pt x="364" y="12"/>
                  </a:lnTo>
                  <a:lnTo>
                    <a:pt x="364" y="21"/>
                  </a:lnTo>
                  <a:lnTo>
                    <a:pt x="361" y="26"/>
                  </a:lnTo>
                  <a:lnTo>
                    <a:pt x="359" y="29"/>
                  </a:lnTo>
                  <a:lnTo>
                    <a:pt x="352" y="29"/>
                  </a:lnTo>
                  <a:lnTo>
                    <a:pt x="349" y="31"/>
                  </a:lnTo>
                  <a:lnTo>
                    <a:pt x="345" y="31"/>
                  </a:lnTo>
                  <a:lnTo>
                    <a:pt x="340" y="36"/>
                  </a:lnTo>
                  <a:lnTo>
                    <a:pt x="335" y="45"/>
                  </a:lnTo>
                  <a:lnTo>
                    <a:pt x="333" y="47"/>
                  </a:lnTo>
                  <a:lnTo>
                    <a:pt x="326" y="47"/>
                  </a:lnTo>
                  <a:lnTo>
                    <a:pt x="323" y="45"/>
                  </a:lnTo>
                  <a:lnTo>
                    <a:pt x="321" y="40"/>
                  </a:lnTo>
                  <a:lnTo>
                    <a:pt x="319" y="38"/>
                  </a:lnTo>
                  <a:lnTo>
                    <a:pt x="269" y="36"/>
                  </a:lnTo>
                  <a:lnTo>
                    <a:pt x="269" y="31"/>
                  </a:lnTo>
                  <a:lnTo>
                    <a:pt x="267" y="31"/>
                  </a:lnTo>
                  <a:lnTo>
                    <a:pt x="260" y="38"/>
                  </a:lnTo>
                  <a:lnTo>
                    <a:pt x="87" y="36"/>
                  </a:lnTo>
                  <a:lnTo>
                    <a:pt x="87" y="99"/>
                  </a:lnTo>
                  <a:lnTo>
                    <a:pt x="56" y="99"/>
                  </a:lnTo>
                  <a:lnTo>
                    <a:pt x="59" y="241"/>
                  </a:lnTo>
                  <a:lnTo>
                    <a:pt x="54" y="241"/>
                  </a:lnTo>
                  <a:lnTo>
                    <a:pt x="49" y="239"/>
                  </a:lnTo>
                  <a:lnTo>
                    <a:pt x="33" y="239"/>
                  </a:lnTo>
                  <a:lnTo>
                    <a:pt x="28" y="244"/>
                  </a:lnTo>
                  <a:lnTo>
                    <a:pt x="30" y="246"/>
                  </a:lnTo>
                  <a:lnTo>
                    <a:pt x="30" y="251"/>
                  </a:lnTo>
                  <a:lnTo>
                    <a:pt x="33" y="253"/>
                  </a:lnTo>
                  <a:lnTo>
                    <a:pt x="33" y="255"/>
                  </a:lnTo>
                  <a:lnTo>
                    <a:pt x="30" y="258"/>
                  </a:lnTo>
                  <a:lnTo>
                    <a:pt x="26" y="260"/>
                  </a:lnTo>
                  <a:lnTo>
                    <a:pt x="21" y="265"/>
                  </a:lnTo>
                  <a:lnTo>
                    <a:pt x="21" y="272"/>
                  </a:lnTo>
                  <a:lnTo>
                    <a:pt x="16" y="272"/>
                  </a:lnTo>
                  <a:lnTo>
                    <a:pt x="19" y="281"/>
                  </a:lnTo>
                  <a:lnTo>
                    <a:pt x="21" y="288"/>
                  </a:lnTo>
                  <a:lnTo>
                    <a:pt x="14" y="293"/>
                  </a:lnTo>
                  <a:lnTo>
                    <a:pt x="7" y="300"/>
                  </a:lnTo>
                  <a:lnTo>
                    <a:pt x="9" y="303"/>
                  </a:lnTo>
                  <a:lnTo>
                    <a:pt x="14" y="312"/>
                  </a:lnTo>
                  <a:lnTo>
                    <a:pt x="14" y="317"/>
                  </a:lnTo>
                  <a:lnTo>
                    <a:pt x="9" y="322"/>
                  </a:lnTo>
                  <a:lnTo>
                    <a:pt x="4" y="324"/>
                  </a:lnTo>
                  <a:lnTo>
                    <a:pt x="0" y="329"/>
                  </a:lnTo>
                  <a:lnTo>
                    <a:pt x="0" y="336"/>
                  </a:lnTo>
                  <a:lnTo>
                    <a:pt x="4" y="338"/>
                  </a:lnTo>
                  <a:lnTo>
                    <a:pt x="9" y="338"/>
                  </a:lnTo>
                  <a:lnTo>
                    <a:pt x="12" y="336"/>
                  </a:lnTo>
                  <a:lnTo>
                    <a:pt x="16" y="336"/>
                  </a:lnTo>
                  <a:lnTo>
                    <a:pt x="19" y="338"/>
                  </a:lnTo>
                  <a:lnTo>
                    <a:pt x="19" y="355"/>
                  </a:lnTo>
                  <a:lnTo>
                    <a:pt x="26" y="362"/>
                  </a:lnTo>
                  <a:lnTo>
                    <a:pt x="19" y="364"/>
                  </a:lnTo>
                  <a:lnTo>
                    <a:pt x="21" y="373"/>
                  </a:lnTo>
                  <a:lnTo>
                    <a:pt x="23" y="373"/>
                  </a:lnTo>
                  <a:lnTo>
                    <a:pt x="28" y="376"/>
                  </a:lnTo>
                  <a:lnTo>
                    <a:pt x="33" y="383"/>
                  </a:lnTo>
                  <a:lnTo>
                    <a:pt x="35" y="385"/>
                  </a:lnTo>
                  <a:lnTo>
                    <a:pt x="35" y="388"/>
                  </a:lnTo>
                  <a:lnTo>
                    <a:pt x="30" y="388"/>
                  </a:lnTo>
                  <a:lnTo>
                    <a:pt x="30" y="397"/>
                  </a:lnTo>
                  <a:lnTo>
                    <a:pt x="42" y="409"/>
                  </a:lnTo>
                  <a:lnTo>
                    <a:pt x="45" y="414"/>
                  </a:lnTo>
                  <a:lnTo>
                    <a:pt x="49" y="418"/>
                  </a:lnTo>
                  <a:lnTo>
                    <a:pt x="52" y="425"/>
                  </a:lnTo>
                  <a:lnTo>
                    <a:pt x="54" y="430"/>
                  </a:lnTo>
                  <a:lnTo>
                    <a:pt x="54" y="442"/>
                  </a:lnTo>
                  <a:lnTo>
                    <a:pt x="52" y="444"/>
                  </a:lnTo>
                  <a:lnTo>
                    <a:pt x="49" y="449"/>
                  </a:lnTo>
                  <a:lnTo>
                    <a:pt x="47" y="451"/>
                  </a:lnTo>
                  <a:lnTo>
                    <a:pt x="47" y="454"/>
                  </a:lnTo>
                  <a:lnTo>
                    <a:pt x="49" y="456"/>
                  </a:lnTo>
                  <a:lnTo>
                    <a:pt x="52" y="456"/>
                  </a:lnTo>
                  <a:lnTo>
                    <a:pt x="49" y="463"/>
                  </a:lnTo>
                  <a:lnTo>
                    <a:pt x="66" y="466"/>
                  </a:lnTo>
                  <a:lnTo>
                    <a:pt x="66" y="461"/>
                  </a:lnTo>
                  <a:lnTo>
                    <a:pt x="68" y="459"/>
                  </a:lnTo>
                  <a:lnTo>
                    <a:pt x="73" y="456"/>
                  </a:lnTo>
                  <a:lnTo>
                    <a:pt x="73" y="456"/>
                  </a:lnTo>
                  <a:lnTo>
                    <a:pt x="73" y="454"/>
                  </a:lnTo>
                  <a:lnTo>
                    <a:pt x="73" y="451"/>
                  </a:lnTo>
                  <a:lnTo>
                    <a:pt x="78" y="447"/>
                  </a:lnTo>
                  <a:lnTo>
                    <a:pt x="78" y="437"/>
                  </a:lnTo>
                  <a:lnTo>
                    <a:pt x="82" y="437"/>
                  </a:lnTo>
                  <a:lnTo>
                    <a:pt x="82" y="428"/>
                  </a:lnTo>
                  <a:lnTo>
                    <a:pt x="89" y="418"/>
                  </a:lnTo>
                  <a:lnTo>
                    <a:pt x="92" y="411"/>
                  </a:lnTo>
                  <a:lnTo>
                    <a:pt x="101" y="409"/>
                  </a:lnTo>
                  <a:lnTo>
                    <a:pt x="113" y="407"/>
                  </a:lnTo>
                  <a:lnTo>
                    <a:pt x="115" y="416"/>
                  </a:lnTo>
                  <a:lnTo>
                    <a:pt x="118" y="418"/>
                  </a:lnTo>
                  <a:lnTo>
                    <a:pt x="123" y="421"/>
                  </a:lnTo>
                  <a:lnTo>
                    <a:pt x="123" y="423"/>
                  </a:lnTo>
                  <a:lnTo>
                    <a:pt x="125" y="430"/>
                  </a:lnTo>
                  <a:lnTo>
                    <a:pt x="127" y="433"/>
                  </a:lnTo>
                  <a:lnTo>
                    <a:pt x="137" y="440"/>
                  </a:lnTo>
                  <a:lnTo>
                    <a:pt x="146" y="435"/>
                  </a:lnTo>
                  <a:lnTo>
                    <a:pt x="170" y="433"/>
                  </a:lnTo>
                  <a:lnTo>
                    <a:pt x="175" y="435"/>
                  </a:lnTo>
                  <a:lnTo>
                    <a:pt x="177" y="442"/>
                  </a:lnTo>
                  <a:lnTo>
                    <a:pt x="177" y="442"/>
                  </a:lnTo>
                  <a:lnTo>
                    <a:pt x="196" y="442"/>
                  </a:lnTo>
                  <a:lnTo>
                    <a:pt x="205" y="430"/>
                  </a:lnTo>
                  <a:lnTo>
                    <a:pt x="219" y="430"/>
                  </a:lnTo>
                  <a:lnTo>
                    <a:pt x="222" y="418"/>
                  </a:lnTo>
                  <a:lnTo>
                    <a:pt x="234" y="411"/>
                  </a:lnTo>
                  <a:lnTo>
                    <a:pt x="250" y="421"/>
                  </a:lnTo>
                  <a:lnTo>
                    <a:pt x="260" y="430"/>
                  </a:lnTo>
                  <a:lnTo>
                    <a:pt x="274" y="430"/>
                  </a:lnTo>
                  <a:lnTo>
                    <a:pt x="290" y="409"/>
                  </a:lnTo>
                  <a:lnTo>
                    <a:pt x="295" y="397"/>
                  </a:lnTo>
                  <a:lnTo>
                    <a:pt x="309" y="388"/>
                  </a:lnTo>
                  <a:lnTo>
                    <a:pt x="307" y="381"/>
                  </a:lnTo>
                  <a:lnTo>
                    <a:pt x="307" y="364"/>
                  </a:lnTo>
                  <a:lnTo>
                    <a:pt x="300" y="357"/>
                  </a:lnTo>
                  <a:lnTo>
                    <a:pt x="319" y="357"/>
                  </a:lnTo>
                  <a:lnTo>
                    <a:pt x="319" y="350"/>
                  </a:lnTo>
                  <a:lnTo>
                    <a:pt x="331" y="347"/>
                  </a:lnTo>
                  <a:lnTo>
                    <a:pt x="328" y="357"/>
                  </a:lnTo>
                  <a:lnTo>
                    <a:pt x="328" y="366"/>
                  </a:lnTo>
                  <a:lnTo>
                    <a:pt x="326" y="369"/>
                  </a:lnTo>
                  <a:lnTo>
                    <a:pt x="328" y="378"/>
                  </a:lnTo>
                  <a:lnTo>
                    <a:pt x="331" y="385"/>
                  </a:lnTo>
                  <a:lnTo>
                    <a:pt x="331" y="390"/>
                  </a:lnTo>
                  <a:lnTo>
                    <a:pt x="328" y="395"/>
                  </a:lnTo>
                  <a:lnTo>
                    <a:pt x="335" y="399"/>
                  </a:lnTo>
                  <a:lnTo>
                    <a:pt x="345" y="407"/>
                  </a:lnTo>
                  <a:lnTo>
                    <a:pt x="352" y="414"/>
                  </a:lnTo>
                  <a:lnTo>
                    <a:pt x="354" y="418"/>
                  </a:lnTo>
                  <a:lnTo>
                    <a:pt x="357" y="423"/>
                  </a:lnTo>
                  <a:lnTo>
                    <a:pt x="359" y="423"/>
                  </a:lnTo>
                  <a:lnTo>
                    <a:pt x="361" y="421"/>
                  </a:lnTo>
                  <a:lnTo>
                    <a:pt x="361" y="414"/>
                  </a:lnTo>
                  <a:lnTo>
                    <a:pt x="359" y="409"/>
                  </a:lnTo>
                  <a:lnTo>
                    <a:pt x="359" y="402"/>
                  </a:lnTo>
                  <a:lnTo>
                    <a:pt x="366" y="395"/>
                  </a:lnTo>
                  <a:lnTo>
                    <a:pt x="368" y="395"/>
                  </a:lnTo>
                  <a:lnTo>
                    <a:pt x="368" y="399"/>
                  </a:lnTo>
                  <a:lnTo>
                    <a:pt x="371" y="402"/>
                  </a:lnTo>
                  <a:lnTo>
                    <a:pt x="378" y="402"/>
                  </a:lnTo>
                  <a:lnTo>
                    <a:pt x="380" y="399"/>
                  </a:lnTo>
                  <a:lnTo>
                    <a:pt x="380" y="385"/>
                  </a:lnTo>
                  <a:lnTo>
                    <a:pt x="378" y="383"/>
                  </a:lnTo>
                  <a:lnTo>
                    <a:pt x="378" y="381"/>
                  </a:lnTo>
                  <a:lnTo>
                    <a:pt x="382" y="373"/>
                  </a:lnTo>
                  <a:lnTo>
                    <a:pt x="382" y="364"/>
                  </a:lnTo>
                  <a:lnTo>
                    <a:pt x="385" y="362"/>
                  </a:lnTo>
                  <a:lnTo>
                    <a:pt x="390" y="362"/>
                  </a:lnTo>
                  <a:lnTo>
                    <a:pt x="392" y="357"/>
                  </a:lnTo>
                  <a:lnTo>
                    <a:pt x="392" y="343"/>
                  </a:lnTo>
                  <a:lnTo>
                    <a:pt x="394" y="340"/>
                  </a:lnTo>
                  <a:lnTo>
                    <a:pt x="397" y="336"/>
                  </a:lnTo>
                  <a:lnTo>
                    <a:pt x="399" y="333"/>
                  </a:lnTo>
                  <a:lnTo>
                    <a:pt x="411" y="333"/>
                  </a:lnTo>
                  <a:lnTo>
                    <a:pt x="411" y="314"/>
                  </a:lnTo>
                  <a:lnTo>
                    <a:pt x="413" y="310"/>
                  </a:lnTo>
                  <a:lnTo>
                    <a:pt x="416" y="307"/>
                  </a:lnTo>
                  <a:lnTo>
                    <a:pt x="418" y="303"/>
                  </a:lnTo>
                  <a:lnTo>
                    <a:pt x="420" y="300"/>
                  </a:lnTo>
                  <a:lnTo>
                    <a:pt x="420" y="284"/>
                  </a:lnTo>
                  <a:lnTo>
                    <a:pt x="418" y="265"/>
                  </a:lnTo>
                  <a:lnTo>
                    <a:pt x="416" y="262"/>
                  </a:lnTo>
                  <a:lnTo>
                    <a:pt x="416" y="255"/>
                  </a:lnTo>
                  <a:lnTo>
                    <a:pt x="420" y="253"/>
                  </a:lnTo>
                  <a:lnTo>
                    <a:pt x="423" y="253"/>
                  </a:lnTo>
                  <a:lnTo>
                    <a:pt x="423" y="239"/>
                  </a:lnTo>
                  <a:lnTo>
                    <a:pt x="425" y="239"/>
                  </a:lnTo>
                  <a:lnTo>
                    <a:pt x="427" y="236"/>
                  </a:lnTo>
                  <a:lnTo>
                    <a:pt x="430" y="232"/>
                  </a:lnTo>
                  <a:lnTo>
                    <a:pt x="430" y="215"/>
                  </a:lnTo>
                  <a:lnTo>
                    <a:pt x="427" y="213"/>
                  </a:lnTo>
                  <a:lnTo>
                    <a:pt x="427" y="208"/>
                  </a:lnTo>
                  <a:lnTo>
                    <a:pt x="432" y="20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77" name="Freeform 9">
              <a:extLst>
                <a:ext uri="{FF2B5EF4-FFF2-40B4-BE49-F238E27FC236}">
                  <a16:creationId xmlns:a16="http://schemas.microsoft.com/office/drawing/2014/main" id="{28D994A1-1F74-4991-8521-8DC7C49B3D6C}"/>
                </a:ext>
              </a:extLst>
            </p:cNvPr>
            <p:cNvSpPr>
              <a:spLocks/>
            </p:cNvSpPr>
            <p:nvPr/>
          </p:nvSpPr>
          <p:spPr bwMode="auto">
            <a:xfrm>
              <a:off x="6302589" y="4073255"/>
              <a:ext cx="384192" cy="326917"/>
            </a:xfrm>
            <a:custGeom>
              <a:avLst/>
              <a:gdLst/>
              <a:ahLst/>
              <a:cxnLst>
                <a:cxn ang="0">
                  <a:pos x="269" y="52"/>
                </a:cxn>
                <a:cxn ang="0">
                  <a:pos x="265" y="38"/>
                </a:cxn>
                <a:cxn ang="0">
                  <a:pos x="262" y="19"/>
                </a:cxn>
                <a:cxn ang="0">
                  <a:pos x="253" y="3"/>
                </a:cxn>
                <a:cxn ang="0">
                  <a:pos x="241" y="17"/>
                </a:cxn>
                <a:cxn ang="0">
                  <a:pos x="229" y="50"/>
                </a:cxn>
                <a:cxn ang="0">
                  <a:pos x="194" y="83"/>
                </a:cxn>
                <a:cxn ang="0">
                  <a:pos x="156" y="71"/>
                </a:cxn>
                <a:cxn ang="0">
                  <a:pos x="130" y="95"/>
                </a:cxn>
                <a:cxn ang="0">
                  <a:pos x="109" y="88"/>
                </a:cxn>
                <a:cxn ang="0">
                  <a:pos x="71" y="93"/>
                </a:cxn>
                <a:cxn ang="0">
                  <a:pos x="57" y="76"/>
                </a:cxn>
                <a:cxn ang="0">
                  <a:pos x="49" y="69"/>
                </a:cxn>
                <a:cxn ang="0">
                  <a:pos x="26" y="64"/>
                </a:cxn>
                <a:cxn ang="0">
                  <a:pos x="16" y="90"/>
                </a:cxn>
                <a:cxn ang="0">
                  <a:pos x="7" y="104"/>
                </a:cxn>
                <a:cxn ang="0">
                  <a:pos x="7" y="109"/>
                </a:cxn>
                <a:cxn ang="0">
                  <a:pos x="0" y="119"/>
                </a:cxn>
                <a:cxn ang="0">
                  <a:pos x="12" y="135"/>
                </a:cxn>
                <a:cxn ang="0">
                  <a:pos x="28" y="142"/>
                </a:cxn>
                <a:cxn ang="0">
                  <a:pos x="38" y="152"/>
                </a:cxn>
                <a:cxn ang="0">
                  <a:pos x="33" y="154"/>
                </a:cxn>
                <a:cxn ang="0">
                  <a:pos x="42" y="164"/>
                </a:cxn>
                <a:cxn ang="0">
                  <a:pos x="54" y="173"/>
                </a:cxn>
                <a:cxn ang="0">
                  <a:pos x="59" y="182"/>
                </a:cxn>
                <a:cxn ang="0">
                  <a:pos x="68" y="190"/>
                </a:cxn>
                <a:cxn ang="0">
                  <a:pos x="68" y="197"/>
                </a:cxn>
                <a:cxn ang="0">
                  <a:pos x="83" y="208"/>
                </a:cxn>
                <a:cxn ang="0">
                  <a:pos x="92" y="218"/>
                </a:cxn>
                <a:cxn ang="0">
                  <a:pos x="106" y="241"/>
                </a:cxn>
                <a:cxn ang="0">
                  <a:pos x="127" y="258"/>
                </a:cxn>
                <a:cxn ang="0">
                  <a:pos x="137" y="251"/>
                </a:cxn>
                <a:cxn ang="0">
                  <a:pos x="146" y="258"/>
                </a:cxn>
                <a:cxn ang="0">
                  <a:pos x="156" y="251"/>
                </a:cxn>
                <a:cxn ang="0">
                  <a:pos x="168" y="251"/>
                </a:cxn>
                <a:cxn ang="0">
                  <a:pos x="177" y="267"/>
                </a:cxn>
                <a:cxn ang="0">
                  <a:pos x="187" y="272"/>
                </a:cxn>
                <a:cxn ang="0">
                  <a:pos x="203" y="275"/>
                </a:cxn>
                <a:cxn ang="0">
                  <a:pos x="215" y="279"/>
                </a:cxn>
                <a:cxn ang="0">
                  <a:pos x="222" y="275"/>
                </a:cxn>
                <a:cxn ang="0">
                  <a:pos x="243" y="277"/>
                </a:cxn>
                <a:cxn ang="0">
                  <a:pos x="262" y="272"/>
                </a:cxn>
                <a:cxn ang="0">
                  <a:pos x="274" y="277"/>
                </a:cxn>
                <a:cxn ang="0">
                  <a:pos x="283" y="265"/>
                </a:cxn>
                <a:cxn ang="0">
                  <a:pos x="295" y="251"/>
                </a:cxn>
                <a:cxn ang="0">
                  <a:pos x="340" y="239"/>
                </a:cxn>
                <a:cxn ang="0">
                  <a:pos x="335" y="225"/>
                </a:cxn>
                <a:cxn ang="0">
                  <a:pos x="316" y="208"/>
                </a:cxn>
                <a:cxn ang="0">
                  <a:pos x="312" y="185"/>
                </a:cxn>
                <a:cxn ang="0">
                  <a:pos x="293" y="175"/>
                </a:cxn>
                <a:cxn ang="0">
                  <a:pos x="286" y="159"/>
                </a:cxn>
                <a:cxn ang="0">
                  <a:pos x="276" y="149"/>
                </a:cxn>
                <a:cxn ang="0">
                  <a:pos x="260" y="147"/>
                </a:cxn>
                <a:cxn ang="0">
                  <a:pos x="265" y="135"/>
                </a:cxn>
                <a:cxn ang="0">
                  <a:pos x="279" y="128"/>
                </a:cxn>
                <a:cxn ang="0">
                  <a:pos x="288" y="123"/>
                </a:cxn>
                <a:cxn ang="0">
                  <a:pos x="291" y="100"/>
                </a:cxn>
                <a:cxn ang="0">
                  <a:pos x="286" y="88"/>
                </a:cxn>
                <a:cxn ang="0">
                  <a:pos x="291" y="76"/>
                </a:cxn>
              </a:cxnLst>
              <a:rect l="0" t="0" r="r" b="b"/>
              <a:pathLst>
                <a:path w="342" h="286">
                  <a:moveTo>
                    <a:pt x="286" y="67"/>
                  </a:moveTo>
                  <a:lnTo>
                    <a:pt x="279" y="60"/>
                  </a:lnTo>
                  <a:lnTo>
                    <a:pt x="269" y="52"/>
                  </a:lnTo>
                  <a:lnTo>
                    <a:pt x="262" y="48"/>
                  </a:lnTo>
                  <a:lnTo>
                    <a:pt x="265" y="43"/>
                  </a:lnTo>
                  <a:lnTo>
                    <a:pt x="265" y="38"/>
                  </a:lnTo>
                  <a:lnTo>
                    <a:pt x="262" y="31"/>
                  </a:lnTo>
                  <a:lnTo>
                    <a:pt x="260" y="22"/>
                  </a:lnTo>
                  <a:lnTo>
                    <a:pt x="262" y="19"/>
                  </a:lnTo>
                  <a:lnTo>
                    <a:pt x="262" y="10"/>
                  </a:lnTo>
                  <a:lnTo>
                    <a:pt x="265" y="0"/>
                  </a:lnTo>
                  <a:lnTo>
                    <a:pt x="253" y="3"/>
                  </a:lnTo>
                  <a:lnTo>
                    <a:pt x="253" y="10"/>
                  </a:lnTo>
                  <a:lnTo>
                    <a:pt x="234" y="10"/>
                  </a:lnTo>
                  <a:lnTo>
                    <a:pt x="241" y="17"/>
                  </a:lnTo>
                  <a:lnTo>
                    <a:pt x="241" y="34"/>
                  </a:lnTo>
                  <a:lnTo>
                    <a:pt x="243" y="41"/>
                  </a:lnTo>
                  <a:lnTo>
                    <a:pt x="229" y="50"/>
                  </a:lnTo>
                  <a:lnTo>
                    <a:pt x="224" y="62"/>
                  </a:lnTo>
                  <a:lnTo>
                    <a:pt x="208" y="83"/>
                  </a:lnTo>
                  <a:lnTo>
                    <a:pt x="194" y="83"/>
                  </a:lnTo>
                  <a:lnTo>
                    <a:pt x="184" y="74"/>
                  </a:lnTo>
                  <a:lnTo>
                    <a:pt x="168" y="64"/>
                  </a:lnTo>
                  <a:lnTo>
                    <a:pt x="156" y="71"/>
                  </a:lnTo>
                  <a:lnTo>
                    <a:pt x="153" y="83"/>
                  </a:lnTo>
                  <a:lnTo>
                    <a:pt x="139" y="83"/>
                  </a:lnTo>
                  <a:lnTo>
                    <a:pt x="130" y="95"/>
                  </a:lnTo>
                  <a:lnTo>
                    <a:pt x="111" y="95"/>
                  </a:lnTo>
                  <a:lnTo>
                    <a:pt x="111" y="95"/>
                  </a:lnTo>
                  <a:lnTo>
                    <a:pt x="109" y="88"/>
                  </a:lnTo>
                  <a:lnTo>
                    <a:pt x="104" y="86"/>
                  </a:lnTo>
                  <a:lnTo>
                    <a:pt x="80" y="88"/>
                  </a:lnTo>
                  <a:lnTo>
                    <a:pt x="71" y="93"/>
                  </a:lnTo>
                  <a:lnTo>
                    <a:pt x="61" y="86"/>
                  </a:lnTo>
                  <a:lnTo>
                    <a:pt x="59" y="83"/>
                  </a:lnTo>
                  <a:lnTo>
                    <a:pt x="57" y="76"/>
                  </a:lnTo>
                  <a:lnTo>
                    <a:pt x="57" y="74"/>
                  </a:lnTo>
                  <a:lnTo>
                    <a:pt x="52" y="71"/>
                  </a:lnTo>
                  <a:lnTo>
                    <a:pt x="49" y="69"/>
                  </a:lnTo>
                  <a:lnTo>
                    <a:pt x="47" y="60"/>
                  </a:lnTo>
                  <a:lnTo>
                    <a:pt x="35" y="62"/>
                  </a:lnTo>
                  <a:lnTo>
                    <a:pt x="26" y="64"/>
                  </a:lnTo>
                  <a:lnTo>
                    <a:pt x="23" y="71"/>
                  </a:lnTo>
                  <a:lnTo>
                    <a:pt x="16" y="81"/>
                  </a:lnTo>
                  <a:lnTo>
                    <a:pt x="16" y="90"/>
                  </a:lnTo>
                  <a:lnTo>
                    <a:pt x="12" y="90"/>
                  </a:lnTo>
                  <a:lnTo>
                    <a:pt x="12" y="100"/>
                  </a:lnTo>
                  <a:lnTo>
                    <a:pt x="7" y="104"/>
                  </a:lnTo>
                  <a:lnTo>
                    <a:pt x="7" y="107"/>
                  </a:lnTo>
                  <a:lnTo>
                    <a:pt x="7" y="109"/>
                  </a:lnTo>
                  <a:lnTo>
                    <a:pt x="7" y="109"/>
                  </a:lnTo>
                  <a:lnTo>
                    <a:pt x="2" y="112"/>
                  </a:lnTo>
                  <a:lnTo>
                    <a:pt x="0" y="114"/>
                  </a:lnTo>
                  <a:lnTo>
                    <a:pt x="0" y="119"/>
                  </a:lnTo>
                  <a:lnTo>
                    <a:pt x="2" y="119"/>
                  </a:lnTo>
                  <a:lnTo>
                    <a:pt x="2" y="130"/>
                  </a:lnTo>
                  <a:lnTo>
                    <a:pt x="12" y="135"/>
                  </a:lnTo>
                  <a:lnTo>
                    <a:pt x="26" y="135"/>
                  </a:lnTo>
                  <a:lnTo>
                    <a:pt x="26" y="142"/>
                  </a:lnTo>
                  <a:lnTo>
                    <a:pt x="28" y="142"/>
                  </a:lnTo>
                  <a:lnTo>
                    <a:pt x="33" y="145"/>
                  </a:lnTo>
                  <a:lnTo>
                    <a:pt x="38" y="149"/>
                  </a:lnTo>
                  <a:lnTo>
                    <a:pt x="38" y="152"/>
                  </a:lnTo>
                  <a:lnTo>
                    <a:pt x="35" y="152"/>
                  </a:lnTo>
                  <a:lnTo>
                    <a:pt x="35" y="154"/>
                  </a:lnTo>
                  <a:lnTo>
                    <a:pt x="33" y="154"/>
                  </a:lnTo>
                  <a:lnTo>
                    <a:pt x="33" y="156"/>
                  </a:lnTo>
                  <a:lnTo>
                    <a:pt x="38" y="161"/>
                  </a:lnTo>
                  <a:lnTo>
                    <a:pt x="42" y="164"/>
                  </a:lnTo>
                  <a:lnTo>
                    <a:pt x="45" y="164"/>
                  </a:lnTo>
                  <a:lnTo>
                    <a:pt x="49" y="166"/>
                  </a:lnTo>
                  <a:lnTo>
                    <a:pt x="54" y="173"/>
                  </a:lnTo>
                  <a:lnTo>
                    <a:pt x="57" y="178"/>
                  </a:lnTo>
                  <a:lnTo>
                    <a:pt x="59" y="180"/>
                  </a:lnTo>
                  <a:lnTo>
                    <a:pt x="59" y="182"/>
                  </a:lnTo>
                  <a:lnTo>
                    <a:pt x="66" y="182"/>
                  </a:lnTo>
                  <a:lnTo>
                    <a:pt x="68" y="185"/>
                  </a:lnTo>
                  <a:lnTo>
                    <a:pt x="68" y="190"/>
                  </a:lnTo>
                  <a:lnTo>
                    <a:pt x="64" y="190"/>
                  </a:lnTo>
                  <a:lnTo>
                    <a:pt x="64" y="192"/>
                  </a:lnTo>
                  <a:lnTo>
                    <a:pt x="68" y="197"/>
                  </a:lnTo>
                  <a:lnTo>
                    <a:pt x="68" y="204"/>
                  </a:lnTo>
                  <a:lnTo>
                    <a:pt x="80" y="206"/>
                  </a:lnTo>
                  <a:lnTo>
                    <a:pt x="83" y="208"/>
                  </a:lnTo>
                  <a:lnTo>
                    <a:pt x="87" y="211"/>
                  </a:lnTo>
                  <a:lnTo>
                    <a:pt x="90" y="213"/>
                  </a:lnTo>
                  <a:lnTo>
                    <a:pt x="92" y="218"/>
                  </a:lnTo>
                  <a:lnTo>
                    <a:pt x="92" y="227"/>
                  </a:lnTo>
                  <a:lnTo>
                    <a:pt x="94" y="232"/>
                  </a:lnTo>
                  <a:lnTo>
                    <a:pt x="106" y="241"/>
                  </a:lnTo>
                  <a:lnTo>
                    <a:pt x="106" y="251"/>
                  </a:lnTo>
                  <a:lnTo>
                    <a:pt x="125" y="260"/>
                  </a:lnTo>
                  <a:lnTo>
                    <a:pt x="127" y="258"/>
                  </a:lnTo>
                  <a:lnTo>
                    <a:pt x="130" y="253"/>
                  </a:lnTo>
                  <a:lnTo>
                    <a:pt x="132" y="251"/>
                  </a:lnTo>
                  <a:lnTo>
                    <a:pt x="137" y="251"/>
                  </a:lnTo>
                  <a:lnTo>
                    <a:pt x="142" y="253"/>
                  </a:lnTo>
                  <a:lnTo>
                    <a:pt x="142" y="256"/>
                  </a:lnTo>
                  <a:lnTo>
                    <a:pt x="146" y="258"/>
                  </a:lnTo>
                  <a:lnTo>
                    <a:pt x="149" y="258"/>
                  </a:lnTo>
                  <a:lnTo>
                    <a:pt x="156" y="253"/>
                  </a:lnTo>
                  <a:lnTo>
                    <a:pt x="156" y="251"/>
                  </a:lnTo>
                  <a:lnTo>
                    <a:pt x="161" y="246"/>
                  </a:lnTo>
                  <a:lnTo>
                    <a:pt x="163" y="249"/>
                  </a:lnTo>
                  <a:lnTo>
                    <a:pt x="168" y="251"/>
                  </a:lnTo>
                  <a:lnTo>
                    <a:pt x="170" y="258"/>
                  </a:lnTo>
                  <a:lnTo>
                    <a:pt x="172" y="263"/>
                  </a:lnTo>
                  <a:lnTo>
                    <a:pt x="177" y="267"/>
                  </a:lnTo>
                  <a:lnTo>
                    <a:pt x="182" y="270"/>
                  </a:lnTo>
                  <a:lnTo>
                    <a:pt x="184" y="272"/>
                  </a:lnTo>
                  <a:lnTo>
                    <a:pt x="187" y="272"/>
                  </a:lnTo>
                  <a:lnTo>
                    <a:pt x="189" y="282"/>
                  </a:lnTo>
                  <a:lnTo>
                    <a:pt x="196" y="282"/>
                  </a:lnTo>
                  <a:lnTo>
                    <a:pt x="203" y="275"/>
                  </a:lnTo>
                  <a:lnTo>
                    <a:pt x="208" y="275"/>
                  </a:lnTo>
                  <a:lnTo>
                    <a:pt x="210" y="277"/>
                  </a:lnTo>
                  <a:lnTo>
                    <a:pt x="215" y="279"/>
                  </a:lnTo>
                  <a:lnTo>
                    <a:pt x="220" y="279"/>
                  </a:lnTo>
                  <a:lnTo>
                    <a:pt x="220" y="277"/>
                  </a:lnTo>
                  <a:lnTo>
                    <a:pt x="222" y="275"/>
                  </a:lnTo>
                  <a:lnTo>
                    <a:pt x="224" y="275"/>
                  </a:lnTo>
                  <a:lnTo>
                    <a:pt x="236" y="286"/>
                  </a:lnTo>
                  <a:lnTo>
                    <a:pt x="243" y="277"/>
                  </a:lnTo>
                  <a:lnTo>
                    <a:pt x="253" y="277"/>
                  </a:lnTo>
                  <a:lnTo>
                    <a:pt x="257" y="272"/>
                  </a:lnTo>
                  <a:lnTo>
                    <a:pt x="262" y="272"/>
                  </a:lnTo>
                  <a:lnTo>
                    <a:pt x="262" y="275"/>
                  </a:lnTo>
                  <a:lnTo>
                    <a:pt x="265" y="277"/>
                  </a:lnTo>
                  <a:lnTo>
                    <a:pt x="274" y="277"/>
                  </a:lnTo>
                  <a:lnTo>
                    <a:pt x="281" y="270"/>
                  </a:lnTo>
                  <a:lnTo>
                    <a:pt x="281" y="267"/>
                  </a:lnTo>
                  <a:lnTo>
                    <a:pt x="283" y="265"/>
                  </a:lnTo>
                  <a:lnTo>
                    <a:pt x="283" y="263"/>
                  </a:lnTo>
                  <a:lnTo>
                    <a:pt x="288" y="263"/>
                  </a:lnTo>
                  <a:lnTo>
                    <a:pt x="295" y="251"/>
                  </a:lnTo>
                  <a:lnTo>
                    <a:pt x="333" y="251"/>
                  </a:lnTo>
                  <a:lnTo>
                    <a:pt x="342" y="246"/>
                  </a:lnTo>
                  <a:lnTo>
                    <a:pt x="340" y="239"/>
                  </a:lnTo>
                  <a:lnTo>
                    <a:pt x="340" y="232"/>
                  </a:lnTo>
                  <a:lnTo>
                    <a:pt x="338" y="227"/>
                  </a:lnTo>
                  <a:lnTo>
                    <a:pt x="335" y="225"/>
                  </a:lnTo>
                  <a:lnTo>
                    <a:pt x="328" y="225"/>
                  </a:lnTo>
                  <a:lnTo>
                    <a:pt x="324" y="223"/>
                  </a:lnTo>
                  <a:lnTo>
                    <a:pt x="316" y="208"/>
                  </a:lnTo>
                  <a:lnTo>
                    <a:pt x="316" y="201"/>
                  </a:lnTo>
                  <a:lnTo>
                    <a:pt x="312" y="199"/>
                  </a:lnTo>
                  <a:lnTo>
                    <a:pt x="312" y="185"/>
                  </a:lnTo>
                  <a:lnTo>
                    <a:pt x="305" y="185"/>
                  </a:lnTo>
                  <a:lnTo>
                    <a:pt x="302" y="175"/>
                  </a:lnTo>
                  <a:lnTo>
                    <a:pt x="293" y="175"/>
                  </a:lnTo>
                  <a:lnTo>
                    <a:pt x="291" y="168"/>
                  </a:lnTo>
                  <a:lnTo>
                    <a:pt x="291" y="161"/>
                  </a:lnTo>
                  <a:lnTo>
                    <a:pt x="286" y="159"/>
                  </a:lnTo>
                  <a:lnTo>
                    <a:pt x="283" y="154"/>
                  </a:lnTo>
                  <a:lnTo>
                    <a:pt x="279" y="152"/>
                  </a:lnTo>
                  <a:lnTo>
                    <a:pt x="276" y="149"/>
                  </a:lnTo>
                  <a:lnTo>
                    <a:pt x="267" y="149"/>
                  </a:lnTo>
                  <a:lnTo>
                    <a:pt x="262" y="147"/>
                  </a:lnTo>
                  <a:lnTo>
                    <a:pt x="260" y="147"/>
                  </a:lnTo>
                  <a:lnTo>
                    <a:pt x="260" y="142"/>
                  </a:lnTo>
                  <a:lnTo>
                    <a:pt x="262" y="138"/>
                  </a:lnTo>
                  <a:lnTo>
                    <a:pt x="265" y="135"/>
                  </a:lnTo>
                  <a:lnTo>
                    <a:pt x="262" y="126"/>
                  </a:lnTo>
                  <a:lnTo>
                    <a:pt x="276" y="126"/>
                  </a:lnTo>
                  <a:lnTo>
                    <a:pt x="279" y="128"/>
                  </a:lnTo>
                  <a:lnTo>
                    <a:pt x="281" y="126"/>
                  </a:lnTo>
                  <a:lnTo>
                    <a:pt x="286" y="126"/>
                  </a:lnTo>
                  <a:lnTo>
                    <a:pt x="288" y="123"/>
                  </a:lnTo>
                  <a:lnTo>
                    <a:pt x="288" y="119"/>
                  </a:lnTo>
                  <a:lnTo>
                    <a:pt x="291" y="114"/>
                  </a:lnTo>
                  <a:lnTo>
                    <a:pt x="291" y="100"/>
                  </a:lnTo>
                  <a:lnTo>
                    <a:pt x="288" y="97"/>
                  </a:lnTo>
                  <a:lnTo>
                    <a:pt x="288" y="93"/>
                  </a:lnTo>
                  <a:lnTo>
                    <a:pt x="286" y="88"/>
                  </a:lnTo>
                  <a:lnTo>
                    <a:pt x="286" y="83"/>
                  </a:lnTo>
                  <a:lnTo>
                    <a:pt x="288" y="78"/>
                  </a:lnTo>
                  <a:lnTo>
                    <a:pt x="291" y="76"/>
                  </a:lnTo>
                  <a:lnTo>
                    <a:pt x="288" y="71"/>
                  </a:lnTo>
                  <a:lnTo>
                    <a:pt x="286" y="67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78" name="Myanmar" descr="© INSCALE GmbH, 05.05.2010&#10;http://www.presentationload.com/">
              <a:extLst>
                <a:ext uri="{FF2B5EF4-FFF2-40B4-BE49-F238E27FC236}">
                  <a16:creationId xmlns:a16="http://schemas.microsoft.com/office/drawing/2014/main" id="{397C9F40-8A25-42C5-9963-409FBCC7A233}"/>
                </a:ext>
              </a:extLst>
            </p:cNvPr>
            <p:cNvSpPr>
              <a:spLocks/>
            </p:cNvSpPr>
            <p:nvPr/>
          </p:nvSpPr>
          <p:spPr bwMode="gray">
            <a:xfrm>
              <a:off x="8402944" y="3487661"/>
              <a:ext cx="280999" cy="674465"/>
            </a:xfrm>
            <a:custGeom>
              <a:avLst/>
              <a:gdLst>
                <a:gd name="T0" fmla="*/ 2147483647 w 636"/>
                <a:gd name="T1" fmla="*/ 2147483647 h 1500"/>
                <a:gd name="T2" fmla="*/ 2147483647 w 636"/>
                <a:gd name="T3" fmla="*/ 2147483647 h 1500"/>
                <a:gd name="T4" fmla="*/ 2147483647 w 636"/>
                <a:gd name="T5" fmla="*/ 2147483647 h 1500"/>
                <a:gd name="T6" fmla="*/ 2147483647 w 636"/>
                <a:gd name="T7" fmla="*/ 2147483647 h 1500"/>
                <a:gd name="T8" fmla="*/ 2147483647 w 636"/>
                <a:gd name="T9" fmla="*/ 2147483647 h 1500"/>
                <a:gd name="T10" fmla="*/ 2147483647 w 636"/>
                <a:gd name="T11" fmla="*/ 2147483647 h 1500"/>
                <a:gd name="T12" fmla="*/ 2147483647 w 636"/>
                <a:gd name="T13" fmla="*/ 2147483647 h 1500"/>
                <a:gd name="T14" fmla="*/ 2147483647 w 636"/>
                <a:gd name="T15" fmla="*/ 2147483647 h 1500"/>
                <a:gd name="T16" fmla="*/ 2147483647 w 636"/>
                <a:gd name="T17" fmla="*/ 2147483647 h 1500"/>
                <a:gd name="T18" fmla="*/ 2147483647 w 636"/>
                <a:gd name="T19" fmla="*/ 2147483647 h 1500"/>
                <a:gd name="T20" fmla="*/ 2147483647 w 636"/>
                <a:gd name="T21" fmla="*/ 2147483647 h 1500"/>
                <a:gd name="T22" fmla="*/ 2147483647 w 636"/>
                <a:gd name="T23" fmla="*/ 2147483647 h 1500"/>
                <a:gd name="T24" fmla="*/ 2147483647 w 636"/>
                <a:gd name="T25" fmla="*/ 2147483647 h 1500"/>
                <a:gd name="T26" fmla="*/ 2147483647 w 636"/>
                <a:gd name="T27" fmla="*/ 2147483647 h 1500"/>
                <a:gd name="T28" fmla="*/ 2147483647 w 636"/>
                <a:gd name="T29" fmla="*/ 2147483647 h 1500"/>
                <a:gd name="T30" fmla="*/ 2147483647 w 636"/>
                <a:gd name="T31" fmla="*/ 2147483647 h 1500"/>
                <a:gd name="T32" fmla="*/ 2147483647 w 636"/>
                <a:gd name="T33" fmla="*/ 2147483647 h 1500"/>
                <a:gd name="T34" fmla="*/ 2147483647 w 636"/>
                <a:gd name="T35" fmla="*/ 2147483647 h 1500"/>
                <a:gd name="T36" fmla="*/ 2147483647 w 636"/>
                <a:gd name="T37" fmla="*/ 2147483647 h 1500"/>
                <a:gd name="T38" fmla="*/ 2147483647 w 636"/>
                <a:gd name="T39" fmla="*/ 2147483647 h 1500"/>
                <a:gd name="T40" fmla="*/ 2147483647 w 636"/>
                <a:gd name="T41" fmla="*/ 2147483647 h 1500"/>
                <a:gd name="T42" fmla="*/ 2147483647 w 636"/>
                <a:gd name="T43" fmla="*/ 2147483647 h 1500"/>
                <a:gd name="T44" fmla="*/ 2147483647 w 636"/>
                <a:gd name="T45" fmla="*/ 2147483647 h 1500"/>
                <a:gd name="T46" fmla="*/ 2147483647 w 636"/>
                <a:gd name="T47" fmla="*/ 2147483647 h 1500"/>
                <a:gd name="T48" fmla="*/ 2147483647 w 636"/>
                <a:gd name="T49" fmla="*/ 2147483647 h 1500"/>
                <a:gd name="T50" fmla="*/ 2147483647 w 636"/>
                <a:gd name="T51" fmla="*/ 2147483647 h 1500"/>
                <a:gd name="T52" fmla="*/ 2147483647 w 636"/>
                <a:gd name="T53" fmla="*/ 2147483647 h 1500"/>
                <a:gd name="T54" fmla="*/ 2147483647 w 636"/>
                <a:gd name="T55" fmla="*/ 2147483647 h 1500"/>
                <a:gd name="T56" fmla="*/ 2147483647 w 636"/>
                <a:gd name="T57" fmla="*/ 2147483647 h 1500"/>
                <a:gd name="T58" fmla="*/ 2147483647 w 636"/>
                <a:gd name="T59" fmla="*/ 2147483647 h 1500"/>
                <a:gd name="T60" fmla="*/ 2147483647 w 636"/>
                <a:gd name="T61" fmla="*/ 2147483647 h 1500"/>
                <a:gd name="T62" fmla="*/ 2147483647 w 636"/>
                <a:gd name="T63" fmla="*/ 2147483647 h 1500"/>
                <a:gd name="T64" fmla="*/ 2147483647 w 636"/>
                <a:gd name="T65" fmla="*/ 2147483647 h 1500"/>
                <a:gd name="T66" fmla="*/ 2147483647 w 636"/>
                <a:gd name="T67" fmla="*/ 2147483647 h 1500"/>
                <a:gd name="T68" fmla="*/ 2147483647 w 636"/>
                <a:gd name="T69" fmla="*/ 2147483647 h 1500"/>
                <a:gd name="T70" fmla="*/ 2147483647 w 636"/>
                <a:gd name="T71" fmla="*/ 2147483647 h 1500"/>
                <a:gd name="T72" fmla="*/ 2147483647 w 636"/>
                <a:gd name="T73" fmla="*/ 2147483647 h 1500"/>
                <a:gd name="T74" fmla="*/ 2147483647 w 636"/>
                <a:gd name="T75" fmla="*/ 2147483647 h 1500"/>
                <a:gd name="T76" fmla="*/ 2147483647 w 636"/>
                <a:gd name="T77" fmla="*/ 2147483647 h 1500"/>
                <a:gd name="T78" fmla="*/ 2147483647 w 636"/>
                <a:gd name="T79" fmla="*/ 2147483647 h 1500"/>
                <a:gd name="T80" fmla="*/ 2147483647 w 636"/>
                <a:gd name="T81" fmla="*/ 2147483647 h 1500"/>
                <a:gd name="T82" fmla="*/ 2147483647 w 636"/>
                <a:gd name="T83" fmla="*/ 2147483647 h 1500"/>
                <a:gd name="T84" fmla="*/ 2147483647 w 636"/>
                <a:gd name="T85" fmla="*/ 2147483647 h 1500"/>
                <a:gd name="T86" fmla="*/ 2147483647 w 636"/>
                <a:gd name="T87" fmla="*/ 0 h 1500"/>
                <a:gd name="T88" fmla="*/ 2147483647 w 636"/>
                <a:gd name="T89" fmla="*/ 2147483647 h 1500"/>
                <a:gd name="T90" fmla="*/ 2147483647 w 636"/>
                <a:gd name="T91" fmla="*/ 2147483647 h 1500"/>
                <a:gd name="T92" fmla="*/ 2147483647 w 636"/>
                <a:gd name="T93" fmla="*/ 2147483647 h 1500"/>
                <a:gd name="T94" fmla="*/ 2147483647 w 636"/>
                <a:gd name="T95" fmla="*/ 2147483647 h 1500"/>
                <a:gd name="T96" fmla="*/ 2147483647 w 636"/>
                <a:gd name="T97" fmla="*/ 2147483647 h 1500"/>
                <a:gd name="T98" fmla="*/ 2147483647 w 636"/>
                <a:gd name="T99" fmla="*/ 2147483647 h 1500"/>
                <a:gd name="T100" fmla="*/ 2147483647 w 636"/>
                <a:gd name="T101" fmla="*/ 2147483647 h 1500"/>
                <a:gd name="T102" fmla="*/ 2147483647 w 636"/>
                <a:gd name="T103" fmla="*/ 2147483647 h 1500"/>
                <a:gd name="T104" fmla="*/ 2147483647 w 636"/>
                <a:gd name="T105" fmla="*/ 2147483647 h 1500"/>
                <a:gd name="T106" fmla="*/ 2147483647 w 636"/>
                <a:gd name="T107" fmla="*/ 2147483647 h 1500"/>
                <a:gd name="T108" fmla="*/ 2147483647 w 636"/>
                <a:gd name="T109" fmla="*/ 2147483647 h 1500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636"/>
                <a:gd name="T166" fmla="*/ 0 h 1500"/>
                <a:gd name="T167" fmla="*/ 636 w 636"/>
                <a:gd name="T168" fmla="*/ 1500 h 1500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636" h="1500">
                  <a:moveTo>
                    <a:pt x="0" y="588"/>
                  </a:moveTo>
                  <a:lnTo>
                    <a:pt x="18" y="588"/>
                  </a:lnTo>
                  <a:lnTo>
                    <a:pt x="12" y="630"/>
                  </a:lnTo>
                  <a:lnTo>
                    <a:pt x="18" y="630"/>
                  </a:lnTo>
                  <a:lnTo>
                    <a:pt x="24" y="636"/>
                  </a:lnTo>
                  <a:lnTo>
                    <a:pt x="42" y="642"/>
                  </a:lnTo>
                  <a:lnTo>
                    <a:pt x="54" y="648"/>
                  </a:lnTo>
                  <a:lnTo>
                    <a:pt x="72" y="666"/>
                  </a:lnTo>
                  <a:lnTo>
                    <a:pt x="84" y="690"/>
                  </a:lnTo>
                  <a:lnTo>
                    <a:pt x="90" y="696"/>
                  </a:lnTo>
                  <a:lnTo>
                    <a:pt x="90" y="702"/>
                  </a:lnTo>
                  <a:lnTo>
                    <a:pt x="126" y="696"/>
                  </a:lnTo>
                  <a:lnTo>
                    <a:pt x="102" y="738"/>
                  </a:lnTo>
                  <a:lnTo>
                    <a:pt x="108" y="738"/>
                  </a:lnTo>
                  <a:lnTo>
                    <a:pt x="114" y="744"/>
                  </a:lnTo>
                  <a:lnTo>
                    <a:pt x="126" y="744"/>
                  </a:lnTo>
                  <a:lnTo>
                    <a:pt x="144" y="750"/>
                  </a:lnTo>
                  <a:lnTo>
                    <a:pt x="156" y="762"/>
                  </a:lnTo>
                  <a:lnTo>
                    <a:pt x="168" y="768"/>
                  </a:lnTo>
                  <a:lnTo>
                    <a:pt x="174" y="780"/>
                  </a:lnTo>
                  <a:lnTo>
                    <a:pt x="186" y="792"/>
                  </a:lnTo>
                  <a:lnTo>
                    <a:pt x="192" y="804"/>
                  </a:lnTo>
                  <a:lnTo>
                    <a:pt x="192" y="822"/>
                  </a:lnTo>
                  <a:lnTo>
                    <a:pt x="198" y="834"/>
                  </a:lnTo>
                  <a:lnTo>
                    <a:pt x="198" y="840"/>
                  </a:lnTo>
                  <a:lnTo>
                    <a:pt x="204" y="846"/>
                  </a:lnTo>
                  <a:lnTo>
                    <a:pt x="210" y="858"/>
                  </a:lnTo>
                  <a:lnTo>
                    <a:pt x="222" y="870"/>
                  </a:lnTo>
                  <a:lnTo>
                    <a:pt x="210" y="888"/>
                  </a:lnTo>
                  <a:lnTo>
                    <a:pt x="216" y="978"/>
                  </a:lnTo>
                  <a:lnTo>
                    <a:pt x="204" y="990"/>
                  </a:lnTo>
                  <a:lnTo>
                    <a:pt x="204" y="1002"/>
                  </a:lnTo>
                  <a:lnTo>
                    <a:pt x="222" y="1020"/>
                  </a:lnTo>
                  <a:lnTo>
                    <a:pt x="234" y="1020"/>
                  </a:lnTo>
                  <a:lnTo>
                    <a:pt x="246" y="1014"/>
                  </a:lnTo>
                  <a:lnTo>
                    <a:pt x="252" y="1008"/>
                  </a:lnTo>
                  <a:lnTo>
                    <a:pt x="258" y="1014"/>
                  </a:lnTo>
                  <a:lnTo>
                    <a:pt x="258" y="1020"/>
                  </a:lnTo>
                  <a:lnTo>
                    <a:pt x="276" y="1020"/>
                  </a:lnTo>
                  <a:lnTo>
                    <a:pt x="282" y="1014"/>
                  </a:lnTo>
                  <a:lnTo>
                    <a:pt x="294" y="1008"/>
                  </a:lnTo>
                  <a:lnTo>
                    <a:pt x="300" y="996"/>
                  </a:lnTo>
                  <a:lnTo>
                    <a:pt x="306" y="990"/>
                  </a:lnTo>
                  <a:lnTo>
                    <a:pt x="312" y="978"/>
                  </a:lnTo>
                  <a:lnTo>
                    <a:pt x="324" y="978"/>
                  </a:lnTo>
                  <a:lnTo>
                    <a:pt x="360" y="960"/>
                  </a:lnTo>
                  <a:lnTo>
                    <a:pt x="366" y="954"/>
                  </a:lnTo>
                  <a:lnTo>
                    <a:pt x="366" y="900"/>
                  </a:lnTo>
                  <a:lnTo>
                    <a:pt x="372" y="894"/>
                  </a:lnTo>
                  <a:lnTo>
                    <a:pt x="378" y="894"/>
                  </a:lnTo>
                  <a:lnTo>
                    <a:pt x="396" y="912"/>
                  </a:lnTo>
                  <a:lnTo>
                    <a:pt x="402" y="924"/>
                  </a:lnTo>
                  <a:lnTo>
                    <a:pt x="402" y="954"/>
                  </a:lnTo>
                  <a:lnTo>
                    <a:pt x="408" y="954"/>
                  </a:lnTo>
                  <a:lnTo>
                    <a:pt x="426" y="972"/>
                  </a:lnTo>
                  <a:lnTo>
                    <a:pt x="432" y="984"/>
                  </a:lnTo>
                  <a:lnTo>
                    <a:pt x="444" y="1014"/>
                  </a:lnTo>
                  <a:lnTo>
                    <a:pt x="450" y="1050"/>
                  </a:lnTo>
                  <a:lnTo>
                    <a:pt x="450" y="1074"/>
                  </a:lnTo>
                  <a:lnTo>
                    <a:pt x="456" y="1092"/>
                  </a:lnTo>
                  <a:lnTo>
                    <a:pt x="456" y="1128"/>
                  </a:lnTo>
                  <a:lnTo>
                    <a:pt x="462" y="1134"/>
                  </a:lnTo>
                  <a:lnTo>
                    <a:pt x="480" y="1170"/>
                  </a:lnTo>
                  <a:lnTo>
                    <a:pt x="486" y="1176"/>
                  </a:lnTo>
                  <a:lnTo>
                    <a:pt x="486" y="1182"/>
                  </a:lnTo>
                  <a:lnTo>
                    <a:pt x="528" y="1272"/>
                  </a:lnTo>
                  <a:lnTo>
                    <a:pt x="540" y="1320"/>
                  </a:lnTo>
                  <a:lnTo>
                    <a:pt x="522" y="1320"/>
                  </a:lnTo>
                  <a:lnTo>
                    <a:pt x="516" y="1326"/>
                  </a:lnTo>
                  <a:lnTo>
                    <a:pt x="516" y="1350"/>
                  </a:lnTo>
                  <a:lnTo>
                    <a:pt x="510" y="1362"/>
                  </a:lnTo>
                  <a:lnTo>
                    <a:pt x="510" y="1374"/>
                  </a:lnTo>
                  <a:lnTo>
                    <a:pt x="552" y="1362"/>
                  </a:lnTo>
                  <a:lnTo>
                    <a:pt x="540" y="1416"/>
                  </a:lnTo>
                  <a:lnTo>
                    <a:pt x="540" y="1428"/>
                  </a:lnTo>
                  <a:lnTo>
                    <a:pt x="534" y="1440"/>
                  </a:lnTo>
                  <a:lnTo>
                    <a:pt x="534" y="1464"/>
                  </a:lnTo>
                  <a:lnTo>
                    <a:pt x="540" y="1482"/>
                  </a:lnTo>
                  <a:lnTo>
                    <a:pt x="540" y="1488"/>
                  </a:lnTo>
                  <a:lnTo>
                    <a:pt x="546" y="1500"/>
                  </a:lnTo>
                  <a:lnTo>
                    <a:pt x="552" y="1488"/>
                  </a:lnTo>
                  <a:lnTo>
                    <a:pt x="558" y="1482"/>
                  </a:lnTo>
                  <a:lnTo>
                    <a:pt x="564" y="1470"/>
                  </a:lnTo>
                  <a:lnTo>
                    <a:pt x="564" y="1458"/>
                  </a:lnTo>
                  <a:lnTo>
                    <a:pt x="558" y="1452"/>
                  </a:lnTo>
                  <a:lnTo>
                    <a:pt x="558" y="1440"/>
                  </a:lnTo>
                  <a:lnTo>
                    <a:pt x="576" y="1422"/>
                  </a:lnTo>
                  <a:lnTo>
                    <a:pt x="594" y="1386"/>
                  </a:lnTo>
                  <a:lnTo>
                    <a:pt x="594" y="1368"/>
                  </a:lnTo>
                  <a:lnTo>
                    <a:pt x="600" y="1356"/>
                  </a:lnTo>
                  <a:lnTo>
                    <a:pt x="600" y="1326"/>
                  </a:lnTo>
                  <a:lnTo>
                    <a:pt x="594" y="1314"/>
                  </a:lnTo>
                  <a:lnTo>
                    <a:pt x="594" y="1290"/>
                  </a:lnTo>
                  <a:lnTo>
                    <a:pt x="570" y="1266"/>
                  </a:lnTo>
                  <a:lnTo>
                    <a:pt x="570" y="1242"/>
                  </a:lnTo>
                  <a:lnTo>
                    <a:pt x="564" y="1224"/>
                  </a:lnTo>
                  <a:lnTo>
                    <a:pt x="564" y="1194"/>
                  </a:lnTo>
                  <a:lnTo>
                    <a:pt x="558" y="1182"/>
                  </a:lnTo>
                  <a:lnTo>
                    <a:pt x="516" y="1140"/>
                  </a:lnTo>
                  <a:lnTo>
                    <a:pt x="510" y="1128"/>
                  </a:lnTo>
                  <a:lnTo>
                    <a:pt x="504" y="1122"/>
                  </a:lnTo>
                  <a:lnTo>
                    <a:pt x="498" y="1110"/>
                  </a:lnTo>
                  <a:lnTo>
                    <a:pt x="492" y="1104"/>
                  </a:lnTo>
                  <a:lnTo>
                    <a:pt x="492" y="1098"/>
                  </a:lnTo>
                  <a:lnTo>
                    <a:pt x="486" y="1092"/>
                  </a:lnTo>
                  <a:lnTo>
                    <a:pt x="504" y="1056"/>
                  </a:lnTo>
                  <a:lnTo>
                    <a:pt x="510" y="1050"/>
                  </a:lnTo>
                  <a:lnTo>
                    <a:pt x="516" y="1038"/>
                  </a:lnTo>
                  <a:lnTo>
                    <a:pt x="516" y="1014"/>
                  </a:lnTo>
                  <a:lnTo>
                    <a:pt x="510" y="1002"/>
                  </a:lnTo>
                  <a:lnTo>
                    <a:pt x="522" y="1002"/>
                  </a:lnTo>
                  <a:lnTo>
                    <a:pt x="528" y="996"/>
                  </a:lnTo>
                  <a:lnTo>
                    <a:pt x="528" y="978"/>
                  </a:lnTo>
                  <a:lnTo>
                    <a:pt x="522" y="972"/>
                  </a:lnTo>
                  <a:lnTo>
                    <a:pt x="516" y="978"/>
                  </a:lnTo>
                  <a:lnTo>
                    <a:pt x="510" y="978"/>
                  </a:lnTo>
                  <a:lnTo>
                    <a:pt x="504" y="972"/>
                  </a:lnTo>
                  <a:lnTo>
                    <a:pt x="498" y="960"/>
                  </a:lnTo>
                  <a:lnTo>
                    <a:pt x="498" y="942"/>
                  </a:lnTo>
                  <a:lnTo>
                    <a:pt x="504" y="942"/>
                  </a:lnTo>
                  <a:lnTo>
                    <a:pt x="504" y="936"/>
                  </a:lnTo>
                  <a:lnTo>
                    <a:pt x="498" y="930"/>
                  </a:lnTo>
                  <a:lnTo>
                    <a:pt x="486" y="924"/>
                  </a:lnTo>
                  <a:lnTo>
                    <a:pt x="474" y="912"/>
                  </a:lnTo>
                  <a:lnTo>
                    <a:pt x="462" y="906"/>
                  </a:lnTo>
                  <a:lnTo>
                    <a:pt x="444" y="888"/>
                  </a:lnTo>
                  <a:lnTo>
                    <a:pt x="438" y="876"/>
                  </a:lnTo>
                  <a:lnTo>
                    <a:pt x="438" y="870"/>
                  </a:lnTo>
                  <a:lnTo>
                    <a:pt x="432" y="870"/>
                  </a:lnTo>
                  <a:lnTo>
                    <a:pt x="438" y="846"/>
                  </a:lnTo>
                  <a:lnTo>
                    <a:pt x="426" y="840"/>
                  </a:lnTo>
                  <a:lnTo>
                    <a:pt x="402" y="816"/>
                  </a:lnTo>
                  <a:lnTo>
                    <a:pt x="402" y="810"/>
                  </a:lnTo>
                  <a:lnTo>
                    <a:pt x="426" y="810"/>
                  </a:lnTo>
                  <a:lnTo>
                    <a:pt x="426" y="792"/>
                  </a:lnTo>
                  <a:lnTo>
                    <a:pt x="408" y="774"/>
                  </a:lnTo>
                  <a:lnTo>
                    <a:pt x="408" y="768"/>
                  </a:lnTo>
                  <a:lnTo>
                    <a:pt x="414" y="762"/>
                  </a:lnTo>
                  <a:lnTo>
                    <a:pt x="420" y="762"/>
                  </a:lnTo>
                  <a:lnTo>
                    <a:pt x="426" y="756"/>
                  </a:lnTo>
                  <a:lnTo>
                    <a:pt x="426" y="708"/>
                  </a:lnTo>
                  <a:lnTo>
                    <a:pt x="456" y="708"/>
                  </a:lnTo>
                  <a:lnTo>
                    <a:pt x="468" y="714"/>
                  </a:lnTo>
                  <a:lnTo>
                    <a:pt x="480" y="714"/>
                  </a:lnTo>
                  <a:lnTo>
                    <a:pt x="486" y="708"/>
                  </a:lnTo>
                  <a:lnTo>
                    <a:pt x="492" y="696"/>
                  </a:lnTo>
                  <a:lnTo>
                    <a:pt x="498" y="690"/>
                  </a:lnTo>
                  <a:lnTo>
                    <a:pt x="498" y="684"/>
                  </a:lnTo>
                  <a:lnTo>
                    <a:pt x="522" y="684"/>
                  </a:lnTo>
                  <a:lnTo>
                    <a:pt x="528" y="660"/>
                  </a:lnTo>
                  <a:lnTo>
                    <a:pt x="534" y="660"/>
                  </a:lnTo>
                  <a:lnTo>
                    <a:pt x="540" y="654"/>
                  </a:lnTo>
                  <a:lnTo>
                    <a:pt x="564" y="654"/>
                  </a:lnTo>
                  <a:lnTo>
                    <a:pt x="564" y="642"/>
                  </a:lnTo>
                  <a:lnTo>
                    <a:pt x="582" y="624"/>
                  </a:lnTo>
                  <a:lnTo>
                    <a:pt x="594" y="624"/>
                  </a:lnTo>
                  <a:lnTo>
                    <a:pt x="600" y="618"/>
                  </a:lnTo>
                  <a:lnTo>
                    <a:pt x="594" y="612"/>
                  </a:lnTo>
                  <a:lnTo>
                    <a:pt x="600" y="600"/>
                  </a:lnTo>
                  <a:lnTo>
                    <a:pt x="600" y="588"/>
                  </a:lnTo>
                  <a:lnTo>
                    <a:pt x="636" y="570"/>
                  </a:lnTo>
                  <a:lnTo>
                    <a:pt x="636" y="552"/>
                  </a:lnTo>
                  <a:lnTo>
                    <a:pt x="630" y="546"/>
                  </a:lnTo>
                  <a:lnTo>
                    <a:pt x="618" y="546"/>
                  </a:lnTo>
                  <a:lnTo>
                    <a:pt x="600" y="564"/>
                  </a:lnTo>
                  <a:lnTo>
                    <a:pt x="600" y="570"/>
                  </a:lnTo>
                  <a:lnTo>
                    <a:pt x="558" y="570"/>
                  </a:lnTo>
                  <a:lnTo>
                    <a:pt x="558" y="552"/>
                  </a:lnTo>
                  <a:lnTo>
                    <a:pt x="546" y="552"/>
                  </a:lnTo>
                  <a:lnTo>
                    <a:pt x="534" y="522"/>
                  </a:lnTo>
                  <a:lnTo>
                    <a:pt x="480" y="516"/>
                  </a:lnTo>
                  <a:lnTo>
                    <a:pt x="486" y="504"/>
                  </a:lnTo>
                  <a:lnTo>
                    <a:pt x="486" y="498"/>
                  </a:lnTo>
                  <a:lnTo>
                    <a:pt x="492" y="492"/>
                  </a:lnTo>
                  <a:lnTo>
                    <a:pt x="492" y="480"/>
                  </a:lnTo>
                  <a:lnTo>
                    <a:pt x="480" y="468"/>
                  </a:lnTo>
                  <a:lnTo>
                    <a:pt x="486" y="462"/>
                  </a:lnTo>
                  <a:lnTo>
                    <a:pt x="498" y="462"/>
                  </a:lnTo>
                  <a:lnTo>
                    <a:pt x="504" y="456"/>
                  </a:lnTo>
                  <a:lnTo>
                    <a:pt x="504" y="450"/>
                  </a:lnTo>
                  <a:lnTo>
                    <a:pt x="498" y="444"/>
                  </a:lnTo>
                  <a:lnTo>
                    <a:pt x="486" y="438"/>
                  </a:lnTo>
                  <a:lnTo>
                    <a:pt x="456" y="438"/>
                  </a:lnTo>
                  <a:lnTo>
                    <a:pt x="444" y="396"/>
                  </a:lnTo>
                  <a:lnTo>
                    <a:pt x="420" y="378"/>
                  </a:lnTo>
                  <a:lnTo>
                    <a:pt x="450" y="354"/>
                  </a:lnTo>
                  <a:lnTo>
                    <a:pt x="390" y="354"/>
                  </a:lnTo>
                  <a:lnTo>
                    <a:pt x="384" y="360"/>
                  </a:lnTo>
                  <a:lnTo>
                    <a:pt x="372" y="360"/>
                  </a:lnTo>
                  <a:lnTo>
                    <a:pt x="366" y="366"/>
                  </a:lnTo>
                  <a:lnTo>
                    <a:pt x="354" y="372"/>
                  </a:lnTo>
                  <a:lnTo>
                    <a:pt x="366" y="354"/>
                  </a:lnTo>
                  <a:lnTo>
                    <a:pt x="360" y="342"/>
                  </a:lnTo>
                  <a:lnTo>
                    <a:pt x="342" y="324"/>
                  </a:lnTo>
                  <a:lnTo>
                    <a:pt x="342" y="306"/>
                  </a:lnTo>
                  <a:lnTo>
                    <a:pt x="354" y="306"/>
                  </a:lnTo>
                  <a:lnTo>
                    <a:pt x="348" y="276"/>
                  </a:lnTo>
                  <a:lnTo>
                    <a:pt x="360" y="276"/>
                  </a:lnTo>
                  <a:lnTo>
                    <a:pt x="366" y="270"/>
                  </a:lnTo>
                  <a:lnTo>
                    <a:pt x="366" y="234"/>
                  </a:lnTo>
                  <a:lnTo>
                    <a:pt x="372" y="240"/>
                  </a:lnTo>
                  <a:lnTo>
                    <a:pt x="384" y="240"/>
                  </a:lnTo>
                  <a:lnTo>
                    <a:pt x="390" y="234"/>
                  </a:lnTo>
                  <a:lnTo>
                    <a:pt x="396" y="222"/>
                  </a:lnTo>
                  <a:lnTo>
                    <a:pt x="396" y="216"/>
                  </a:lnTo>
                  <a:lnTo>
                    <a:pt x="378" y="198"/>
                  </a:lnTo>
                  <a:lnTo>
                    <a:pt x="390" y="198"/>
                  </a:lnTo>
                  <a:lnTo>
                    <a:pt x="396" y="192"/>
                  </a:lnTo>
                  <a:lnTo>
                    <a:pt x="408" y="192"/>
                  </a:lnTo>
                  <a:lnTo>
                    <a:pt x="396" y="132"/>
                  </a:lnTo>
                  <a:lnTo>
                    <a:pt x="384" y="108"/>
                  </a:lnTo>
                  <a:lnTo>
                    <a:pt x="384" y="78"/>
                  </a:lnTo>
                  <a:lnTo>
                    <a:pt x="378" y="72"/>
                  </a:lnTo>
                  <a:lnTo>
                    <a:pt x="342" y="72"/>
                  </a:lnTo>
                  <a:lnTo>
                    <a:pt x="342" y="66"/>
                  </a:lnTo>
                  <a:lnTo>
                    <a:pt x="336" y="60"/>
                  </a:lnTo>
                  <a:lnTo>
                    <a:pt x="318" y="24"/>
                  </a:lnTo>
                  <a:lnTo>
                    <a:pt x="306" y="18"/>
                  </a:lnTo>
                  <a:lnTo>
                    <a:pt x="300" y="6"/>
                  </a:lnTo>
                  <a:lnTo>
                    <a:pt x="294" y="0"/>
                  </a:lnTo>
                  <a:lnTo>
                    <a:pt x="288" y="0"/>
                  </a:lnTo>
                  <a:lnTo>
                    <a:pt x="282" y="18"/>
                  </a:lnTo>
                  <a:lnTo>
                    <a:pt x="282" y="48"/>
                  </a:lnTo>
                  <a:lnTo>
                    <a:pt x="276" y="48"/>
                  </a:lnTo>
                  <a:lnTo>
                    <a:pt x="270" y="54"/>
                  </a:lnTo>
                  <a:lnTo>
                    <a:pt x="258" y="60"/>
                  </a:lnTo>
                  <a:lnTo>
                    <a:pt x="246" y="72"/>
                  </a:lnTo>
                  <a:lnTo>
                    <a:pt x="252" y="84"/>
                  </a:lnTo>
                  <a:lnTo>
                    <a:pt x="258" y="90"/>
                  </a:lnTo>
                  <a:lnTo>
                    <a:pt x="270" y="96"/>
                  </a:lnTo>
                  <a:lnTo>
                    <a:pt x="276" y="102"/>
                  </a:lnTo>
                  <a:lnTo>
                    <a:pt x="276" y="108"/>
                  </a:lnTo>
                  <a:lnTo>
                    <a:pt x="258" y="108"/>
                  </a:lnTo>
                  <a:lnTo>
                    <a:pt x="252" y="102"/>
                  </a:lnTo>
                  <a:lnTo>
                    <a:pt x="216" y="102"/>
                  </a:lnTo>
                  <a:lnTo>
                    <a:pt x="204" y="108"/>
                  </a:lnTo>
                  <a:lnTo>
                    <a:pt x="198" y="108"/>
                  </a:lnTo>
                  <a:lnTo>
                    <a:pt x="198" y="126"/>
                  </a:lnTo>
                  <a:lnTo>
                    <a:pt x="186" y="138"/>
                  </a:lnTo>
                  <a:lnTo>
                    <a:pt x="174" y="144"/>
                  </a:lnTo>
                  <a:lnTo>
                    <a:pt x="162" y="144"/>
                  </a:lnTo>
                  <a:lnTo>
                    <a:pt x="156" y="150"/>
                  </a:lnTo>
                  <a:lnTo>
                    <a:pt x="150" y="150"/>
                  </a:lnTo>
                  <a:lnTo>
                    <a:pt x="150" y="174"/>
                  </a:lnTo>
                  <a:lnTo>
                    <a:pt x="156" y="180"/>
                  </a:lnTo>
                  <a:lnTo>
                    <a:pt x="156" y="186"/>
                  </a:lnTo>
                  <a:lnTo>
                    <a:pt x="162" y="192"/>
                  </a:lnTo>
                  <a:lnTo>
                    <a:pt x="162" y="204"/>
                  </a:lnTo>
                  <a:lnTo>
                    <a:pt x="144" y="234"/>
                  </a:lnTo>
                  <a:lnTo>
                    <a:pt x="138" y="240"/>
                  </a:lnTo>
                  <a:lnTo>
                    <a:pt x="126" y="246"/>
                  </a:lnTo>
                  <a:lnTo>
                    <a:pt x="126" y="264"/>
                  </a:lnTo>
                  <a:lnTo>
                    <a:pt x="132" y="276"/>
                  </a:lnTo>
                  <a:lnTo>
                    <a:pt x="138" y="282"/>
                  </a:lnTo>
                  <a:lnTo>
                    <a:pt x="120" y="336"/>
                  </a:lnTo>
                  <a:lnTo>
                    <a:pt x="120" y="372"/>
                  </a:lnTo>
                  <a:lnTo>
                    <a:pt x="108" y="372"/>
                  </a:lnTo>
                  <a:lnTo>
                    <a:pt x="96" y="366"/>
                  </a:lnTo>
                  <a:lnTo>
                    <a:pt x="42" y="366"/>
                  </a:lnTo>
                  <a:lnTo>
                    <a:pt x="48" y="366"/>
                  </a:lnTo>
                  <a:lnTo>
                    <a:pt x="66" y="384"/>
                  </a:lnTo>
                  <a:lnTo>
                    <a:pt x="72" y="432"/>
                  </a:lnTo>
                  <a:lnTo>
                    <a:pt x="66" y="432"/>
                  </a:lnTo>
                  <a:lnTo>
                    <a:pt x="48" y="450"/>
                  </a:lnTo>
                  <a:lnTo>
                    <a:pt x="54" y="462"/>
                  </a:lnTo>
                  <a:lnTo>
                    <a:pt x="54" y="486"/>
                  </a:lnTo>
                  <a:lnTo>
                    <a:pt x="72" y="504"/>
                  </a:lnTo>
                  <a:lnTo>
                    <a:pt x="72" y="516"/>
                  </a:lnTo>
                  <a:lnTo>
                    <a:pt x="60" y="516"/>
                  </a:lnTo>
                  <a:lnTo>
                    <a:pt x="54" y="510"/>
                  </a:lnTo>
                  <a:lnTo>
                    <a:pt x="48" y="510"/>
                  </a:lnTo>
                  <a:lnTo>
                    <a:pt x="48" y="534"/>
                  </a:lnTo>
                  <a:lnTo>
                    <a:pt x="30" y="516"/>
                  </a:lnTo>
                  <a:lnTo>
                    <a:pt x="42" y="576"/>
                  </a:lnTo>
                  <a:lnTo>
                    <a:pt x="6" y="570"/>
                  </a:lnTo>
                  <a:lnTo>
                    <a:pt x="6" y="576"/>
                  </a:lnTo>
                  <a:lnTo>
                    <a:pt x="0" y="58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79" name="Western Sahara" descr="© INSCALE GmbH, 05.05.2010&#10;http://www.presentationload.com/">
              <a:extLst>
                <a:ext uri="{FF2B5EF4-FFF2-40B4-BE49-F238E27FC236}">
                  <a16:creationId xmlns:a16="http://schemas.microsoft.com/office/drawing/2014/main" id="{F5F96AD3-71DB-4974-ACCD-51E01972A4A4}"/>
                </a:ext>
              </a:extLst>
            </p:cNvPr>
            <p:cNvSpPr>
              <a:spLocks/>
            </p:cNvSpPr>
            <p:nvPr/>
          </p:nvSpPr>
          <p:spPr bwMode="gray">
            <a:xfrm>
              <a:off x="5029358" y="3520987"/>
              <a:ext cx="265125" cy="230112"/>
            </a:xfrm>
            <a:custGeom>
              <a:avLst/>
              <a:gdLst>
                <a:gd name="T0" fmla="*/ 2147483647 w 600"/>
                <a:gd name="T1" fmla="*/ 0 h 510"/>
                <a:gd name="T2" fmla="*/ 2147483647 w 600"/>
                <a:gd name="T3" fmla="*/ 0 h 510"/>
                <a:gd name="T4" fmla="*/ 2147483647 w 600"/>
                <a:gd name="T5" fmla="*/ 2147483647 h 510"/>
                <a:gd name="T6" fmla="*/ 2147483647 w 600"/>
                <a:gd name="T7" fmla="*/ 2147483647 h 510"/>
                <a:gd name="T8" fmla="*/ 2147483647 w 600"/>
                <a:gd name="T9" fmla="*/ 2147483647 h 510"/>
                <a:gd name="T10" fmla="*/ 2147483647 w 600"/>
                <a:gd name="T11" fmla="*/ 2147483647 h 510"/>
                <a:gd name="T12" fmla="*/ 2147483647 w 600"/>
                <a:gd name="T13" fmla="*/ 2147483647 h 510"/>
                <a:gd name="T14" fmla="*/ 2147483647 w 600"/>
                <a:gd name="T15" fmla="*/ 2147483647 h 510"/>
                <a:gd name="T16" fmla="*/ 2147483647 w 600"/>
                <a:gd name="T17" fmla="*/ 2147483647 h 510"/>
                <a:gd name="T18" fmla="*/ 2147483647 w 600"/>
                <a:gd name="T19" fmla="*/ 2147483647 h 510"/>
                <a:gd name="T20" fmla="*/ 2147483647 w 600"/>
                <a:gd name="T21" fmla="*/ 2147483647 h 510"/>
                <a:gd name="T22" fmla="*/ 2147483647 w 600"/>
                <a:gd name="T23" fmla="*/ 2147483647 h 510"/>
                <a:gd name="T24" fmla="*/ 2147483647 w 600"/>
                <a:gd name="T25" fmla="*/ 2147483647 h 510"/>
                <a:gd name="T26" fmla="*/ 2147483647 w 600"/>
                <a:gd name="T27" fmla="*/ 2147483647 h 510"/>
                <a:gd name="T28" fmla="*/ 2147483647 w 600"/>
                <a:gd name="T29" fmla="*/ 2147483647 h 510"/>
                <a:gd name="T30" fmla="*/ 2147483647 w 600"/>
                <a:gd name="T31" fmla="*/ 2147483647 h 510"/>
                <a:gd name="T32" fmla="*/ 2147483647 w 600"/>
                <a:gd name="T33" fmla="*/ 2147483647 h 510"/>
                <a:gd name="T34" fmla="*/ 2147483647 w 600"/>
                <a:gd name="T35" fmla="*/ 2147483647 h 510"/>
                <a:gd name="T36" fmla="*/ 2147483647 w 600"/>
                <a:gd name="T37" fmla="*/ 2147483647 h 510"/>
                <a:gd name="T38" fmla="*/ 2147483647 w 600"/>
                <a:gd name="T39" fmla="*/ 2147483647 h 510"/>
                <a:gd name="T40" fmla="*/ 2147483647 w 600"/>
                <a:gd name="T41" fmla="*/ 2147483647 h 510"/>
                <a:gd name="T42" fmla="*/ 2147483647 w 600"/>
                <a:gd name="T43" fmla="*/ 2147483647 h 510"/>
                <a:gd name="T44" fmla="*/ 2147483647 w 600"/>
                <a:gd name="T45" fmla="*/ 2147483647 h 510"/>
                <a:gd name="T46" fmla="*/ 2147483647 w 600"/>
                <a:gd name="T47" fmla="*/ 2147483647 h 510"/>
                <a:gd name="T48" fmla="*/ 2147483647 w 600"/>
                <a:gd name="T49" fmla="*/ 2147483647 h 510"/>
                <a:gd name="T50" fmla="*/ 2147483647 w 600"/>
                <a:gd name="T51" fmla="*/ 2147483647 h 510"/>
                <a:gd name="T52" fmla="*/ 2147483647 w 600"/>
                <a:gd name="T53" fmla="*/ 2147483647 h 510"/>
                <a:gd name="T54" fmla="*/ 2147483647 w 600"/>
                <a:gd name="T55" fmla="*/ 2147483647 h 510"/>
                <a:gd name="T56" fmla="*/ 2147483647 w 600"/>
                <a:gd name="T57" fmla="*/ 2147483647 h 510"/>
                <a:gd name="T58" fmla="*/ 2147483647 w 600"/>
                <a:gd name="T59" fmla="*/ 2147483647 h 510"/>
                <a:gd name="T60" fmla="*/ 2147483647 w 600"/>
                <a:gd name="T61" fmla="*/ 2147483647 h 510"/>
                <a:gd name="T62" fmla="*/ 2147483647 w 600"/>
                <a:gd name="T63" fmla="*/ 2147483647 h 510"/>
                <a:gd name="T64" fmla="*/ 2147483647 w 600"/>
                <a:gd name="T65" fmla="*/ 2147483647 h 510"/>
                <a:gd name="T66" fmla="*/ 2147483647 w 600"/>
                <a:gd name="T67" fmla="*/ 2147483647 h 510"/>
                <a:gd name="T68" fmla="*/ 2147483647 w 600"/>
                <a:gd name="T69" fmla="*/ 2147483647 h 510"/>
                <a:gd name="T70" fmla="*/ 2147483647 w 600"/>
                <a:gd name="T71" fmla="*/ 2147483647 h 510"/>
                <a:gd name="T72" fmla="*/ 2147483647 w 600"/>
                <a:gd name="T73" fmla="*/ 2147483647 h 510"/>
                <a:gd name="T74" fmla="*/ 2147483647 w 600"/>
                <a:gd name="T75" fmla="*/ 2147483647 h 510"/>
                <a:gd name="T76" fmla="*/ 2147483647 w 600"/>
                <a:gd name="T77" fmla="*/ 2147483647 h 510"/>
                <a:gd name="T78" fmla="*/ 0 w 600"/>
                <a:gd name="T79" fmla="*/ 2147483647 h 510"/>
                <a:gd name="T80" fmla="*/ 0 w 600"/>
                <a:gd name="T81" fmla="*/ 2147483647 h 510"/>
                <a:gd name="T82" fmla="*/ 2147483647 w 600"/>
                <a:gd name="T83" fmla="*/ 2147483647 h 510"/>
                <a:gd name="T84" fmla="*/ 2147483647 w 600"/>
                <a:gd name="T85" fmla="*/ 2147483647 h 510"/>
                <a:gd name="T86" fmla="*/ 2147483647 w 600"/>
                <a:gd name="T87" fmla="*/ 2147483647 h 510"/>
                <a:gd name="T88" fmla="*/ 2147483647 w 600"/>
                <a:gd name="T89" fmla="*/ 2147483647 h 510"/>
                <a:gd name="T90" fmla="*/ 2147483647 w 600"/>
                <a:gd name="T91" fmla="*/ 2147483647 h 510"/>
                <a:gd name="T92" fmla="*/ 2147483647 w 600"/>
                <a:gd name="T93" fmla="*/ 2147483647 h 510"/>
                <a:gd name="T94" fmla="*/ 2147483647 w 600"/>
                <a:gd name="T95" fmla="*/ 2147483647 h 510"/>
                <a:gd name="T96" fmla="*/ 2147483647 w 600"/>
                <a:gd name="T97" fmla="*/ 2147483647 h 510"/>
                <a:gd name="T98" fmla="*/ 2147483647 w 600"/>
                <a:gd name="T99" fmla="*/ 2147483647 h 510"/>
                <a:gd name="T100" fmla="*/ 2147483647 w 600"/>
                <a:gd name="T101" fmla="*/ 2147483647 h 510"/>
                <a:gd name="T102" fmla="*/ 2147483647 w 600"/>
                <a:gd name="T103" fmla="*/ 2147483647 h 510"/>
                <a:gd name="T104" fmla="*/ 2147483647 w 600"/>
                <a:gd name="T105" fmla="*/ 2147483647 h 510"/>
                <a:gd name="T106" fmla="*/ 2147483647 w 600"/>
                <a:gd name="T107" fmla="*/ 2147483647 h 510"/>
                <a:gd name="T108" fmla="*/ 2147483647 w 600"/>
                <a:gd name="T109" fmla="*/ 2147483647 h 510"/>
                <a:gd name="T110" fmla="*/ 2147483647 w 600"/>
                <a:gd name="T111" fmla="*/ 2147483647 h 510"/>
                <a:gd name="T112" fmla="*/ 2147483647 w 600"/>
                <a:gd name="T113" fmla="*/ 0 h 510"/>
                <a:gd name="T114" fmla="*/ 2147483647 w 600"/>
                <a:gd name="T115" fmla="*/ 0 h 51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600"/>
                <a:gd name="T175" fmla="*/ 0 h 510"/>
                <a:gd name="T176" fmla="*/ 600 w 600"/>
                <a:gd name="T177" fmla="*/ 510 h 51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600" h="510">
                  <a:moveTo>
                    <a:pt x="546" y="0"/>
                  </a:moveTo>
                  <a:lnTo>
                    <a:pt x="288" y="0"/>
                  </a:lnTo>
                  <a:lnTo>
                    <a:pt x="282" y="6"/>
                  </a:lnTo>
                  <a:lnTo>
                    <a:pt x="270" y="30"/>
                  </a:lnTo>
                  <a:lnTo>
                    <a:pt x="270" y="42"/>
                  </a:lnTo>
                  <a:lnTo>
                    <a:pt x="264" y="54"/>
                  </a:lnTo>
                  <a:lnTo>
                    <a:pt x="264" y="66"/>
                  </a:lnTo>
                  <a:lnTo>
                    <a:pt x="234" y="96"/>
                  </a:lnTo>
                  <a:lnTo>
                    <a:pt x="198" y="96"/>
                  </a:lnTo>
                  <a:lnTo>
                    <a:pt x="186" y="108"/>
                  </a:lnTo>
                  <a:lnTo>
                    <a:pt x="186" y="144"/>
                  </a:lnTo>
                  <a:lnTo>
                    <a:pt x="156" y="174"/>
                  </a:lnTo>
                  <a:lnTo>
                    <a:pt x="156" y="186"/>
                  </a:lnTo>
                  <a:lnTo>
                    <a:pt x="168" y="210"/>
                  </a:lnTo>
                  <a:lnTo>
                    <a:pt x="168" y="222"/>
                  </a:lnTo>
                  <a:lnTo>
                    <a:pt x="156" y="246"/>
                  </a:lnTo>
                  <a:lnTo>
                    <a:pt x="144" y="252"/>
                  </a:lnTo>
                  <a:lnTo>
                    <a:pt x="138" y="252"/>
                  </a:lnTo>
                  <a:lnTo>
                    <a:pt x="132" y="258"/>
                  </a:lnTo>
                  <a:lnTo>
                    <a:pt x="126" y="270"/>
                  </a:lnTo>
                  <a:lnTo>
                    <a:pt x="114" y="282"/>
                  </a:lnTo>
                  <a:lnTo>
                    <a:pt x="102" y="288"/>
                  </a:lnTo>
                  <a:lnTo>
                    <a:pt x="96" y="294"/>
                  </a:lnTo>
                  <a:lnTo>
                    <a:pt x="84" y="300"/>
                  </a:lnTo>
                  <a:lnTo>
                    <a:pt x="78" y="306"/>
                  </a:lnTo>
                  <a:lnTo>
                    <a:pt x="78" y="318"/>
                  </a:lnTo>
                  <a:lnTo>
                    <a:pt x="90" y="324"/>
                  </a:lnTo>
                  <a:lnTo>
                    <a:pt x="78" y="330"/>
                  </a:lnTo>
                  <a:lnTo>
                    <a:pt x="60" y="366"/>
                  </a:lnTo>
                  <a:lnTo>
                    <a:pt x="60" y="384"/>
                  </a:lnTo>
                  <a:lnTo>
                    <a:pt x="48" y="384"/>
                  </a:lnTo>
                  <a:lnTo>
                    <a:pt x="48" y="390"/>
                  </a:lnTo>
                  <a:lnTo>
                    <a:pt x="54" y="396"/>
                  </a:lnTo>
                  <a:lnTo>
                    <a:pt x="54" y="408"/>
                  </a:lnTo>
                  <a:lnTo>
                    <a:pt x="48" y="420"/>
                  </a:lnTo>
                  <a:lnTo>
                    <a:pt x="36" y="426"/>
                  </a:lnTo>
                  <a:lnTo>
                    <a:pt x="24" y="426"/>
                  </a:lnTo>
                  <a:lnTo>
                    <a:pt x="18" y="432"/>
                  </a:lnTo>
                  <a:lnTo>
                    <a:pt x="6" y="456"/>
                  </a:lnTo>
                  <a:lnTo>
                    <a:pt x="0" y="462"/>
                  </a:lnTo>
                  <a:lnTo>
                    <a:pt x="0" y="510"/>
                  </a:lnTo>
                  <a:lnTo>
                    <a:pt x="276" y="510"/>
                  </a:lnTo>
                  <a:lnTo>
                    <a:pt x="282" y="408"/>
                  </a:lnTo>
                  <a:lnTo>
                    <a:pt x="276" y="396"/>
                  </a:lnTo>
                  <a:lnTo>
                    <a:pt x="276" y="378"/>
                  </a:lnTo>
                  <a:lnTo>
                    <a:pt x="282" y="366"/>
                  </a:lnTo>
                  <a:lnTo>
                    <a:pt x="306" y="354"/>
                  </a:lnTo>
                  <a:lnTo>
                    <a:pt x="336" y="354"/>
                  </a:lnTo>
                  <a:lnTo>
                    <a:pt x="348" y="348"/>
                  </a:lnTo>
                  <a:lnTo>
                    <a:pt x="354" y="342"/>
                  </a:lnTo>
                  <a:lnTo>
                    <a:pt x="354" y="150"/>
                  </a:lnTo>
                  <a:lnTo>
                    <a:pt x="366" y="144"/>
                  </a:lnTo>
                  <a:lnTo>
                    <a:pt x="366" y="132"/>
                  </a:lnTo>
                  <a:lnTo>
                    <a:pt x="588" y="126"/>
                  </a:lnTo>
                  <a:lnTo>
                    <a:pt x="588" y="90"/>
                  </a:lnTo>
                  <a:lnTo>
                    <a:pt x="594" y="84"/>
                  </a:lnTo>
                  <a:lnTo>
                    <a:pt x="600" y="0"/>
                  </a:lnTo>
                  <a:lnTo>
                    <a:pt x="546" y="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80" name="Algeria" descr="© INSCALE GmbH, 05.05.2010&#10;http://www.presentationload.com/">
              <a:extLst>
                <a:ext uri="{FF2B5EF4-FFF2-40B4-BE49-F238E27FC236}">
                  <a16:creationId xmlns:a16="http://schemas.microsoft.com/office/drawing/2014/main" id="{0376BBCB-2E39-481E-9847-9DF2A39AA9F3}"/>
                </a:ext>
              </a:extLst>
            </p:cNvPr>
            <p:cNvSpPr>
              <a:spLocks/>
            </p:cNvSpPr>
            <p:nvPr/>
          </p:nvSpPr>
          <p:spPr bwMode="gray">
            <a:xfrm>
              <a:off x="5270669" y="3176613"/>
              <a:ext cx="654079" cy="655421"/>
            </a:xfrm>
            <a:custGeom>
              <a:avLst/>
              <a:gdLst>
                <a:gd name="T0" fmla="*/ 2147483647 w 1476"/>
                <a:gd name="T1" fmla="*/ 2147483647 h 1464"/>
                <a:gd name="T2" fmla="*/ 2147483647 w 1476"/>
                <a:gd name="T3" fmla="*/ 2147483647 h 1464"/>
                <a:gd name="T4" fmla="*/ 2147483647 w 1476"/>
                <a:gd name="T5" fmla="*/ 2147483647 h 1464"/>
                <a:gd name="T6" fmla="*/ 2147483647 w 1476"/>
                <a:gd name="T7" fmla="*/ 2147483647 h 1464"/>
                <a:gd name="T8" fmla="*/ 2147483647 w 1476"/>
                <a:gd name="T9" fmla="*/ 2147483647 h 1464"/>
                <a:gd name="T10" fmla="*/ 2147483647 w 1476"/>
                <a:gd name="T11" fmla="*/ 2147483647 h 1464"/>
                <a:gd name="T12" fmla="*/ 2147483647 w 1476"/>
                <a:gd name="T13" fmla="*/ 2147483647 h 1464"/>
                <a:gd name="T14" fmla="*/ 2147483647 w 1476"/>
                <a:gd name="T15" fmla="*/ 2147483647 h 1464"/>
                <a:gd name="T16" fmla="*/ 2147483647 w 1476"/>
                <a:gd name="T17" fmla="*/ 2147483647 h 1464"/>
                <a:gd name="T18" fmla="*/ 2147483647 w 1476"/>
                <a:gd name="T19" fmla="*/ 2147483647 h 1464"/>
                <a:gd name="T20" fmla="*/ 2147483647 w 1476"/>
                <a:gd name="T21" fmla="*/ 2147483647 h 1464"/>
                <a:gd name="T22" fmla="*/ 2147483647 w 1476"/>
                <a:gd name="T23" fmla="*/ 2147483647 h 1464"/>
                <a:gd name="T24" fmla="*/ 2147483647 w 1476"/>
                <a:gd name="T25" fmla="*/ 2147483647 h 1464"/>
                <a:gd name="T26" fmla="*/ 2147483647 w 1476"/>
                <a:gd name="T27" fmla="*/ 2147483647 h 1464"/>
                <a:gd name="T28" fmla="*/ 2147483647 w 1476"/>
                <a:gd name="T29" fmla="*/ 2147483647 h 1464"/>
                <a:gd name="T30" fmla="*/ 2147483647 w 1476"/>
                <a:gd name="T31" fmla="*/ 2147483647 h 1464"/>
                <a:gd name="T32" fmla="*/ 2147483647 w 1476"/>
                <a:gd name="T33" fmla="*/ 2147483647 h 1464"/>
                <a:gd name="T34" fmla="*/ 2147483647 w 1476"/>
                <a:gd name="T35" fmla="*/ 2147483647 h 1464"/>
                <a:gd name="T36" fmla="*/ 2147483647 w 1476"/>
                <a:gd name="T37" fmla="*/ 2147483647 h 1464"/>
                <a:gd name="T38" fmla="*/ 2147483647 w 1476"/>
                <a:gd name="T39" fmla="*/ 2147483647 h 1464"/>
                <a:gd name="T40" fmla="*/ 2147483647 w 1476"/>
                <a:gd name="T41" fmla="*/ 2147483647 h 1464"/>
                <a:gd name="T42" fmla="*/ 2147483647 w 1476"/>
                <a:gd name="T43" fmla="*/ 2147483647 h 1464"/>
                <a:gd name="T44" fmla="*/ 2147483647 w 1476"/>
                <a:gd name="T45" fmla="*/ 2147483647 h 1464"/>
                <a:gd name="T46" fmla="*/ 2147483647 w 1476"/>
                <a:gd name="T47" fmla="*/ 2147483647 h 1464"/>
                <a:gd name="T48" fmla="*/ 2147483647 w 1476"/>
                <a:gd name="T49" fmla="*/ 2147483647 h 1464"/>
                <a:gd name="T50" fmla="*/ 2147483647 w 1476"/>
                <a:gd name="T51" fmla="*/ 2147483647 h 1464"/>
                <a:gd name="T52" fmla="*/ 2147483647 w 1476"/>
                <a:gd name="T53" fmla="*/ 2147483647 h 1464"/>
                <a:gd name="T54" fmla="*/ 2147483647 w 1476"/>
                <a:gd name="T55" fmla="*/ 2147483647 h 1464"/>
                <a:gd name="T56" fmla="*/ 2147483647 w 1476"/>
                <a:gd name="T57" fmla="*/ 2147483647 h 1464"/>
                <a:gd name="T58" fmla="*/ 2147483647 w 1476"/>
                <a:gd name="T59" fmla="*/ 2147483647 h 1464"/>
                <a:gd name="T60" fmla="*/ 2147483647 w 1476"/>
                <a:gd name="T61" fmla="*/ 2147483647 h 1464"/>
                <a:gd name="T62" fmla="*/ 2147483647 w 1476"/>
                <a:gd name="T63" fmla="*/ 2147483647 h 1464"/>
                <a:gd name="T64" fmla="*/ 2147483647 w 1476"/>
                <a:gd name="T65" fmla="*/ 2147483647 h 1464"/>
                <a:gd name="T66" fmla="*/ 2147483647 w 1476"/>
                <a:gd name="T67" fmla="*/ 2147483647 h 1464"/>
                <a:gd name="T68" fmla="*/ 2147483647 w 1476"/>
                <a:gd name="T69" fmla="*/ 2147483647 h 1464"/>
                <a:gd name="T70" fmla="*/ 2147483647 w 1476"/>
                <a:gd name="T71" fmla="*/ 2147483647 h 1464"/>
                <a:gd name="T72" fmla="*/ 2147483647 w 1476"/>
                <a:gd name="T73" fmla="*/ 2147483647 h 1464"/>
                <a:gd name="T74" fmla="*/ 2147483647 w 1476"/>
                <a:gd name="T75" fmla="*/ 2147483647 h 1464"/>
                <a:gd name="T76" fmla="*/ 2147483647 w 1476"/>
                <a:gd name="T77" fmla="*/ 2147483647 h 1464"/>
                <a:gd name="T78" fmla="*/ 2147483647 w 1476"/>
                <a:gd name="T79" fmla="*/ 2147483647 h 1464"/>
                <a:gd name="T80" fmla="*/ 2147483647 w 1476"/>
                <a:gd name="T81" fmla="*/ 2147483647 h 1464"/>
                <a:gd name="T82" fmla="*/ 2147483647 w 1476"/>
                <a:gd name="T83" fmla="*/ 2147483647 h 1464"/>
                <a:gd name="T84" fmla="*/ 2147483647 w 1476"/>
                <a:gd name="T85" fmla="*/ 2147483647 h 1464"/>
                <a:gd name="T86" fmla="*/ 2147483647 w 1476"/>
                <a:gd name="T87" fmla="*/ 2147483647 h 1464"/>
                <a:gd name="T88" fmla="*/ 2147483647 w 1476"/>
                <a:gd name="T89" fmla="*/ 2147483647 h 1464"/>
                <a:gd name="T90" fmla="*/ 2147483647 w 1476"/>
                <a:gd name="T91" fmla="*/ 2147483647 h 1464"/>
                <a:gd name="T92" fmla="*/ 2147483647 w 1476"/>
                <a:gd name="T93" fmla="*/ 2147483647 h 1464"/>
                <a:gd name="T94" fmla="*/ 2147483647 w 1476"/>
                <a:gd name="T95" fmla="*/ 2147483647 h 1464"/>
                <a:gd name="T96" fmla="*/ 2147483647 w 1476"/>
                <a:gd name="T97" fmla="*/ 2147483647 h 1464"/>
                <a:gd name="T98" fmla="*/ 2147483647 w 1476"/>
                <a:gd name="T99" fmla="*/ 2147483647 h 1464"/>
                <a:gd name="T100" fmla="*/ 2147483647 w 1476"/>
                <a:gd name="T101" fmla="*/ 2147483647 h 1464"/>
                <a:gd name="T102" fmla="*/ 2147483647 w 1476"/>
                <a:gd name="T103" fmla="*/ 2147483647 h 1464"/>
                <a:gd name="T104" fmla="*/ 2147483647 w 1476"/>
                <a:gd name="T105" fmla="*/ 2147483647 h 1464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476"/>
                <a:gd name="T160" fmla="*/ 0 h 1464"/>
                <a:gd name="T161" fmla="*/ 1476 w 1476"/>
                <a:gd name="T162" fmla="*/ 1464 h 1464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476" h="1464">
                  <a:moveTo>
                    <a:pt x="360" y="534"/>
                  </a:moveTo>
                  <a:lnTo>
                    <a:pt x="318" y="534"/>
                  </a:lnTo>
                  <a:lnTo>
                    <a:pt x="312" y="546"/>
                  </a:lnTo>
                  <a:lnTo>
                    <a:pt x="306" y="552"/>
                  </a:lnTo>
                  <a:lnTo>
                    <a:pt x="294" y="576"/>
                  </a:lnTo>
                  <a:lnTo>
                    <a:pt x="282" y="588"/>
                  </a:lnTo>
                  <a:lnTo>
                    <a:pt x="258" y="588"/>
                  </a:lnTo>
                  <a:lnTo>
                    <a:pt x="246" y="582"/>
                  </a:lnTo>
                  <a:lnTo>
                    <a:pt x="234" y="582"/>
                  </a:lnTo>
                  <a:lnTo>
                    <a:pt x="228" y="594"/>
                  </a:lnTo>
                  <a:lnTo>
                    <a:pt x="204" y="600"/>
                  </a:lnTo>
                  <a:lnTo>
                    <a:pt x="204" y="606"/>
                  </a:lnTo>
                  <a:lnTo>
                    <a:pt x="198" y="618"/>
                  </a:lnTo>
                  <a:lnTo>
                    <a:pt x="186" y="618"/>
                  </a:lnTo>
                  <a:lnTo>
                    <a:pt x="180" y="612"/>
                  </a:lnTo>
                  <a:lnTo>
                    <a:pt x="168" y="606"/>
                  </a:lnTo>
                  <a:lnTo>
                    <a:pt x="138" y="624"/>
                  </a:lnTo>
                  <a:lnTo>
                    <a:pt x="120" y="624"/>
                  </a:lnTo>
                  <a:lnTo>
                    <a:pt x="120" y="630"/>
                  </a:lnTo>
                  <a:lnTo>
                    <a:pt x="90" y="660"/>
                  </a:lnTo>
                  <a:lnTo>
                    <a:pt x="78" y="666"/>
                  </a:lnTo>
                  <a:lnTo>
                    <a:pt x="72" y="672"/>
                  </a:lnTo>
                  <a:lnTo>
                    <a:pt x="60" y="678"/>
                  </a:lnTo>
                  <a:lnTo>
                    <a:pt x="54" y="708"/>
                  </a:lnTo>
                  <a:lnTo>
                    <a:pt x="54" y="768"/>
                  </a:lnTo>
                  <a:lnTo>
                    <a:pt x="0" y="768"/>
                  </a:lnTo>
                  <a:lnTo>
                    <a:pt x="54" y="768"/>
                  </a:lnTo>
                  <a:lnTo>
                    <a:pt x="54" y="804"/>
                  </a:lnTo>
                  <a:lnTo>
                    <a:pt x="312" y="984"/>
                  </a:lnTo>
                  <a:lnTo>
                    <a:pt x="720" y="1296"/>
                  </a:lnTo>
                  <a:lnTo>
                    <a:pt x="720" y="1320"/>
                  </a:lnTo>
                  <a:lnTo>
                    <a:pt x="744" y="1320"/>
                  </a:lnTo>
                  <a:lnTo>
                    <a:pt x="750" y="1326"/>
                  </a:lnTo>
                  <a:lnTo>
                    <a:pt x="750" y="1344"/>
                  </a:lnTo>
                  <a:lnTo>
                    <a:pt x="762" y="1356"/>
                  </a:lnTo>
                  <a:lnTo>
                    <a:pt x="798" y="1356"/>
                  </a:lnTo>
                  <a:lnTo>
                    <a:pt x="804" y="1386"/>
                  </a:lnTo>
                  <a:lnTo>
                    <a:pt x="810" y="1386"/>
                  </a:lnTo>
                  <a:lnTo>
                    <a:pt x="816" y="1380"/>
                  </a:lnTo>
                  <a:lnTo>
                    <a:pt x="846" y="1380"/>
                  </a:lnTo>
                  <a:lnTo>
                    <a:pt x="858" y="1386"/>
                  </a:lnTo>
                  <a:lnTo>
                    <a:pt x="870" y="1410"/>
                  </a:lnTo>
                  <a:lnTo>
                    <a:pt x="870" y="1428"/>
                  </a:lnTo>
                  <a:lnTo>
                    <a:pt x="852" y="1446"/>
                  </a:lnTo>
                  <a:lnTo>
                    <a:pt x="852" y="1452"/>
                  </a:lnTo>
                  <a:lnTo>
                    <a:pt x="858" y="1458"/>
                  </a:lnTo>
                  <a:lnTo>
                    <a:pt x="870" y="1464"/>
                  </a:lnTo>
                  <a:lnTo>
                    <a:pt x="900" y="1464"/>
                  </a:lnTo>
                  <a:lnTo>
                    <a:pt x="906" y="1458"/>
                  </a:lnTo>
                  <a:lnTo>
                    <a:pt x="924" y="1458"/>
                  </a:lnTo>
                  <a:lnTo>
                    <a:pt x="954" y="1452"/>
                  </a:lnTo>
                  <a:lnTo>
                    <a:pt x="984" y="1440"/>
                  </a:lnTo>
                  <a:lnTo>
                    <a:pt x="1020" y="1434"/>
                  </a:lnTo>
                  <a:lnTo>
                    <a:pt x="1038" y="1434"/>
                  </a:lnTo>
                  <a:lnTo>
                    <a:pt x="1062" y="1416"/>
                  </a:lnTo>
                  <a:lnTo>
                    <a:pt x="1098" y="1386"/>
                  </a:lnTo>
                  <a:lnTo>
                    <a:pt x="1128" y="1350"/>
                  </a:lnTo>
                  <a:lnTo>
                    <a:pt x="1158" y="1326"/>
                  </a:lnTo>
                  <a:lnTo>
                    <a:pt x="1182" y="1314"/>
                  </a:lnTo>
                  <a:lnTo>
                    <a:pt x="1224" y="1284"/>
                  </a:lnTo>
                  <a:lnTo>
                    <a:pt x="1272" y="1248"/>
                  </a:lnTo>
                  <a:lnTo>
                    <a:pt x="1332" y="1206"/>
                  </a:lnTo>
                  <a:lnTo>
                    <a:pt x="1386" y="1170"/>
                  </a:lnTo>
                  <a:lnTo>
                    <a:pt x="1434" y="1134"/>
                  </a:lnTo>
                  <a:lnTo>
                    <a:pt x="1464" y="1110"/>
                  </a:lnTo>
                  <a:lnTo>
                    <a:pt x="1476" y="1104"/>
                  </a:lnTo>
                  <a:lnTo>
                    <a:pt x="1476" y="1098"/>
                  </a:lnTo>
                  <a:lnTo>
                    <a:pt x="1470" y="1092"/>
                  </a:lnTo>
                  <a:lnTo>
                    <a:pt x="1464" y="1080"/>
                  </a:lnTo>
                  <a:lnTo>
                    <a:pt x="1458" y="1062"/>
                  </a:lnTo>
                  <a:lnTo>
                    <a:pt x="1452" y="1050"/>
                  </a:lnTo>
                  <a:lnTo>
                    <a:pt x="1452" y="1044"/>
                  </a:lnTo>
                  <a:lnTo>
                    <a:pt x="1440" y="1032"/>
                  </a:lnTo>
                  <a:lnTo>
                    <a:pt x="1428" y="1032"/>
                  </a:lnTo>
                  <a:lnTo>
                    <a:pt x="1392" y="1014"/>
                  </a:lnTo>
                  <a:lnTo>
                    <a:pt x="1386" y="1014"/>
                  </a:lnTo>
                  <a:lnTo>
                    <a:pt x="1362" y="1026"/>
                  </a:lnTo>
                  <a:lnTo>
                    <a:pt x="1338" y="1002"/>
                  </a:lnTo>
                  <a:lnTo>
                    <a:pt x="1338" y="960"/>
                  </a:lnTo>
                  <a:lnTo>
                    <a:pt x="1332" y="954"/>
                  </a:lnTo>
                  <a:lnTo>
                    <a:pt x="1326" y="942"/>
                  </a:lnTo>
                  <a:lnTo>
                    <a:pt x="1314" y="930"/>
                  </a:lnTo>
                  <a:lnTo>
                    <a:pt x="1308" y="912"/>
                  </a:lnTo>
                  <a:lnTo>
                    <a:pt x="1296" y="900"/>
                  </a:lnTo>
                  <a:lnTo>
                    <a:pt x="1290" y="888"/>
                  </a:lnTo>
                  <a:lnTo>
                    <a:pt x="1290" y="882"/>
                  </a:lnTo>
                  <a:lnTo>
                    <a:pt x="1296" y="876"/>
                  </a:lnTo>
                  <a:lnTo>
                    <a:pt x="1308" y="876"/>
                  </a:lnTo>
                  <a:lnTo>
                    <a:pt x="1320" y="870"/>
                  </a:lnTo>
                  <a:lnTo>
                    <a:pt x="1326" y="864"/>
                  </a:lnTo>
                  <a:lnTo>
                    <a:pt x="1332" y="852"/>
                  </a:lnTo>
                  <a:lnTo>
                    <a:pt x="1332" y="840"/>
                  </a:lnTo>
                  <a:lnTo>
                    <a:pt x="1326" y="834"/>
                  </a:lnTo>
                  <a:lnTo>
                    <a:pt x="1326" y="828"/>
                  </a:lnTo>
                  <a:lnTo>
                    <a:pt x="1320" y="774"/>
                  </a:lnTo>
                  <a:lnTo>
                    <a:pt x="1332" y="750"/>
                  </a:lnTo>
                  <a:lnTo>
                    <a:pt x="1326" y="732"/>
                  </a:lnTo>
                  <a:lnTo>
                    <a:pt x="1326" y="726"/>
                  </a:lnTo>
                  <a:lnTo>
                    <a:pt x="1332" y="720"/>
                  </a:lnTo>
                  <a:lnTo>
                    <a:pt x="1332" y="690"/>
                  </a:lnTo>
                  <a:lnTo>
                    <a:pt x="1338" y="678"/>
                  </a:lnTo>
                  <a:lnTo>
                    <a:pt x="1338" y="672"/>
                  </a:lnTo>
                  <a:lnTo>
                    <a:pt x="1326" y="648"/>
                  </a:lnTo>
                  <a:lnTo>
                    <a:pt x="1302" y="588"/>
                  </a:lnTo>
                  <a:lnTo>
                    <a:pt x="1290" y="570"/>
                  </a:lnTo>
                  <a:lnTo>
                    <a:pt x="1296" y="564"/>
                  </a:lnTo>
                  <a:lnTo>
                    <a:pt x="1308" y="558"/>
                  </a:lnTo>
                  <a:lnTo>
                    <a:pt x="1296" y="528"/>
                  </a:lnTo>
                  <a:lnTo>
                    <a:pt x="1284" y="480"/>
                  </a:lnTo>
                  <a:lnTo>
                    <a:pt x="1278" y="438"/>
                  </a:lnTo>
                  <a:lnTo>
                    <a:pt x="1272" y="414"/>
                  </a:lnTo>
                  <a:lnTo>
                    <a:pt x="1266" y="408"/>
                  </a:lnTo>
                  <a:lnTo>
                    <a:pt x="1260" y="396"/>
                  </a:lnTo>
                  <a:lnTo>
                    <a:pt x="1236" y="384"/>
                  </a:lnTo>
                  <a:lnTo>
                    <a:pt x="1230" y="378"/>
                  </a:lnTo>
                  <a:lnTo>
                    <a:pt x="1224" y="378"/>
                  </a:lnTo>
                  <a:lnTo>
                    <a:pt x="1224" y="336"/>
                  </a:lnTo>
                  <a:lnTo>
                    <a:pt x="1212" y="324"/>
                  </a:lnTo>
                  <a:lnTo>
                    <a:pt x="1194" y="318"/>
                  </a:lnTo>
                  <a:lnTo>
                    <a:pt x="1182" y="318"/>
                  </a:lnTo>
                  <a:lnTo>
                    <a:pt x="1182" y="288"/>
                  </a:lnTo>
                  <a:lnTo>
                    <a:pt x="1170" y="288"/>
                  </a:lnTo>
                  <a:lnTo>
                    <a:pt x="1170" y="246"/>
                  </a:lnTo>
                  <a:lnTo>
                    <a:pt x="1194" y="222"/>
                  </a:lnTo>
                  <a:lnTo>
                    <a:pt x="1218" y="204"/>
                  </a:lnTo>
                  <a:lnTo>
                    <a:pt x="1218" y="198"/>
                  </a:lnTo>
                  <a:lnTo>
                    <a:pt x="1224" y="192"/>
                  </a:lnTo>
                  <a:lnTo>
                    <a:pt x="1224" y="180"/>
                  </a:lnTo>
                  <a:lnTo>
                    <a:pt x="1230" y="168"/>
                  </a:lnTo>
                  <a:lnTo>
                    <a:pt x="1230" y="126"/>
                  </a:lnTo>
                  <a:lnTo>
                    <a:pt x="1224" y="114"/>
                  </a:lnTo>
                  <a:lnTo>
                    <a:pt x="1224" y="78"/>
                  </a:lnTo>
                  <a:lnTo>
                    <a:pt x="1230" y="66"/>
                  </a:lnTo>
                  <a:lnTo>
                    <a:pt x="1230" y="54"/>
                  </a:lnTo>
                  <a:lnTo>
                    <a:pt x="1212" y="48"/>
                  </a:lnTo>
                  <a:lnTo>
                    <a:pt x="1254" y="30"/>
                  </a:lnTo>
                  <a:lnTo>
                    <a:pt x="1254" y="18"/>
                  </a:lnTo>
                  <a:lnTo>
                    <a:pt x="1242" y="18"/>
                  </a:lnTo>
                  <a:lnTo>
                    <a:pt x="1236" y="12"/>
                  </a:lnTo>
                  <a:lnTo>
                    <a:pt x="1224" y="12"/>
                  </a:lnTo>
                  <a:lnTo>
                    <a:pt x="1206" y="24"/>
                  </a:lnTo>
                  <a:lnTo>
                    <a:pt x="1170" y="6"/>
                  </a:lnTo>
                  <a:lnTo>
                    <a:pt x="1152" y="6"/>
                  </a:lnTo>
                  <a:lnTo>
                    <a:pt x="1152" y="18"/>
                  </a:lnTo>
                  <a:lnTo>
                    <a:pt x="1116" y="18"/>
                  </a:lnTo>
                  <a:lnTo>
                    <a:pt x="1092" y="0"/>
                  </a:lnTo>
                  <a:lnTo>
                    <a:pt x="1086" y="30"/>
                  </a:lnTo>
                  <a:lnTo>
                    <a:pt x="1056" y="18"/>
                  </a:lnTo>
                  <a:lnTo>
                    <a:pt x="1026" y="42"/>
                  </a:lnTo>
                  <a:lnTo>
                    <a:pt x="1002" y="30"/>
                  </a:lnTo>
                  <a:lnTo>
                    <a:pt x="984" y="30"/>
                  </a:lnTo>
                  <a:lnTo>
                    <a:pt x="966" y="24"/>
                  </a:lnTo>
                  <a:lnTo>
                    <a:pt x="948" y="24"/>
                  </a:lnTo>
                  <a:lnTo>
                    <a:pt x="924" y="30"/>
                  </a:lnTo>
                  <a:lnTo>
                    <a:pt x="906" y="30"/>
                  </a:lnTo>
                  <a:lnTo>
                    <a:pt x="900" y="36"/>
                  </a:lnTo>
                  <a:lnTo>
                    <a:pt x="888" y="36"/>
                  </a:lnTo>
                  <a:lnTo>
                    <a:pt x="876" y="42"/>
                  </a:lnTo>
                  <a:lnTo>
                    <a:pt x="816" y="42"/>
                  </a:lnTo>
                  <a:lnTo>
                    <a:pt x="810" y="48"/>
                  </a:lnTo>
                  <a:lnTo>
                    <a:pt x="750" y="48"/>
                  </a:lnTo>
                  <a:lnTo>
                    <a:pt x="744" y="54"/>
                  </a:lnTo>
                  <a:lnTo>
                    <a:pt x="726" y="54"/>
                  </a:lnTo>
                  <a:lnTo>
                    <a:pt x="714" y="60"/>
                  </a:lnTo>
                  <a:lnTo>
                    <a:pt x="696" y="66"/>
                  </a:lnTo>
                  <a:lnTo>
                    <a:pt x="684" y="78"/>
                  </a:lnTo>
                  <a:lnTo>
                    <a:pt x="678" y="90"/>
                  </a:lnTo>
                  <a:lnTo>
                    <a:pt x="666" y="102"/>
                  </a:lnTo>
                  <a:lnTo>
                    <a:pt x="666" y="108"/>
                  </a:lnTo>
                  <a:lnTo>
                    <a:pt x="636" y="108"/>
                  </a:lnTo>
                  <a:lnTo>
                    <a:pt x="624" y="114"/>
                  </a:lnTo>
                  <a:lnTo>
                    <a:pt x="606" y="114"/>
                  </a:lnTo>
                  <a:lnTo>
                    <a:pt x="594" y="120"/>
                  </a:lnTo>
                  <a:lnTo>
                    <a:pt x="588" y="126"/>
                  </a:lnTo>
                  <a:lnTo>
                    <a:pt x="588" y="132"/>
                  </a:lnTo>
                  <a:lnTo>
                    <a:pt x="558" y="162"/>
                  </a:lnTo>
                  <a:lnTo>
                    <a:pt x="546" y="168"/>
                  </a:lnTo>
                  <a:lnTo>
                    <a:pt x="522" y="168"/>
                  </a:lnTo>
                  <a:lnTo>
                    <a:pt x="528" y="174"/>
                  </a:lnTo>
                  <a:lnTo>
                    <a:pt x="534" y="186"/>
                  </a:lnTo>
                  <a:lnTo>
                    <a:pt x="546" y="192"/>
                  </a:lnTo>
                  <a:lnTo>
                    <a:pt x="540" y="198"/>
                  </a:lnTo>
                  <a:lnTo>
                    <a:pt x="540" y="210"/>
                  </a:lnTo>
                  <a:lnTo>
                    <a:pt x="552" y="210"/>
                  </a:lnTo>
                  <a:lnTo>
                    <a:pt x="546" y="276"/>
                  </a:lnTo>
                  <a:lnTo>
                    <a:pt x="558" y="294"/>
                  </a:lnTo>
                  <a:lnTo>
                    <a:pt x="546" y="324"/>
                  </a:lnTo>
                  <a:lnTo>
                    <a:pt x="564" y="324"/>
                  </a:lnTo>
                  <a:lnTo>
                    <a:pt x="564" y="354"/>
                  </a:lnTo>
                  <a:lnTo>
                    <a:pt x="588" y="372"/>
                  </a:lnTo>
                  <a:lnTo>
                    <a:pt x="570" y="390"/>
                  </a:lnTo>
                  <a:lnTo>
                    <a:pt x="570" y="402"/>
                  </a:lnTo>
                  <a:lnTo>
                    <a:pt x="516" y="408"/>
                  </a:lnTo>
                  <a:lnTo>
                    <a:pt x="504" y="402"/>
                  </a:lnTo>
                  <a:lnTo>
                    <a:pt x="486" y="402"/>
                  </a:lnTo>
                  <a:lnTo>
                    <a:pt x="486" y="408"/>
                  </a:lnTo>
                  <a:lnTo>
                    <a:pt x="480" y="414"/>
                  </a:lnTo>
                  <a:lnTo>
                    <a:pt x="474" y="408"/>
                  </a:lnTo>
                  <a:lnTo>
                    <a:pt x="462" y="408"/>
                  </a:lnTo>
                  <a:lnTo>
                    <a:pt x="462" y="414"/>
                  </a:lnTo>
                  <a:lnTo>
                    <a:pt x="456" y="420"/>
                  </a:lnTo>
                  <a:lnTo>
                    <a:pt x="456" y="432"/>
                  </a:lnTo>
                  <a:lnTo>
                    <a:pt x="432" y="432"/>
                  </a:lnTo>
                  <a:lnTo>
                    <a:pt x="420" y="438"/>
                  </a:lnTo>
                  <a:lnTo>
                    <a:pt x="396" y="438"/>
                  </a:lnTo>
                  <a:lnTo>
                    <a:pt x="390" y="444"/>
                  </a:lnTo>
                  <a:lnTo>
                    <a:pt x="390" y="456"/>
                  </a:lnTo>
                  <a:lnTo>
                    <a:pt x="396" y="462"/>
                  </a:lnTo>
                  <a:lnTo>
                    <a:pt x="402" y="474"/>
                  </a:lnTo>
                  <a:lnTo>
                    <a:pt x="414" y="492"/>
                  </a:lnTo>
                  <a:lnTo>
                    <a:pt x="390" y="504"/>
                  </a:lnTo>
                  <a:lnTo>
                    <a:pt x="390" y="510"/>
                  </a:lnTo>
                  <a:lnTo>
                    <a:pt x="378" y="522"/>
                  </a:lnTo>
                  <a:lnTo>
                    <a:pt x="366" y="528"/>
                  </a:lnTo>
                  <a:lnTo>
                    <a:pt x="360" y="534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</p:grpSp>
      <p:grpSp>
        <p:nvGrpSpPr>
          <p:cNvPr id="81" name="Central_East_Europe_Middle_East">
            <a:extLst>
              <a:ext uri="{FF2B5EF4-FFF2-40B4-BE49-F238E27FC236}">
                <a16:creationId xmlns:a16="http://schemas.microsoft.com/office/drawing/2014/main" id="{04DC8ADC-6D6A-43C9-A708-7035674B458C}"/>
              </a:ext>
            </a:extLst>
          </p:cNvPr>
          <p:cNvGrpSpPr>
            <a:grpSpLocks/>
          </p:cNvGrpSpPr>
          <p:nvPr userDrawn="1"/>
        </p:nvGrpSpPr>
        <p:grpSpPr bwMode="auto">
          <a:xfrm>
            <a:off x="5765800" y="1489075"/>
            <a:ext cx="4367213" cy="2192338"/>
            <a:chOff x="5766095" y="1736525"/>
            <a:chExt cx="4366190" cy="2193004"/>
          </a:xfrm>
        </p:grpSpPr>
        <p:sp>
          <p:nvSpPr>
            <p:cNvPr id="82" name="United Arab Emirates" descr="© INSCALE GmbH, 05.05.2010&#10;http://www.presentationload.com/">
              <a:extLst>
                <a:ext uri="{FF2B5EF4-FFF2-40B4-BE49-F238E27FC236}">
                  <a16:creationId xmlns:a16="http://schemas.microsoft.com/office/drawing/2014/main" id="{F663EBB7-DB5A-400D-A007-4943E7055C17}"/>
                </a:ext>
              </a:extLst>
            </p:cNvPr>
            <p:cNvSpPr>
              <a:spLocks/>
            </p:cNvSpPr>
            <p:nvPr/>
          </p:nvSpPr>
          <p:spPr bwMode="gray">
            <a:xfrm>
              <a:off x="7142136" y="3561117"/>
              <a:ext cx="149190" cy="142918"/>
            </a:xfrm>
            <a:custGeom>
              <a:avLst/>
              <a:gdLst>
                <a:gd name="T0" fmla="*/ 2147483647 w 336"/>
                <a:gd name="T1" fmla="*/ 2147483647 h 318"/>
                <a:gd name="T2" fmla="*/ 2147483647 w 336"/>
                <a:gd name="T3" fmla="*/ 2147483647 h 318"/>
                <a:gd name="T4" fmla="*/ 2147483647 w 336"/>
                <a:gd name="T5" fmla="*/ 2147483647 h 318"/>
                <a:gd name="T6" fmla="*/ 2147483647 w 336"/>
                <a:gd name="T7" fmla="*/ 2147483647 h 318"/>
                <a:gd name="T8" fmla="*/ 2147483647 w 336"/>
                <a:gd name="T9" fmla="*/ 2147483647 h 318"/>
                <a:gd name="T10" fmla="*/ 2147483647 w 336"/>
                <a:gd name="T11" fmla="*/ 0 h 318"/>
                <a:gd name="T12" fmla="*/ 2147483647 w 336"/>
                <a:gd name="T13" fmla="*/ 2147483647 h 318"/>
                <a:gd name="T14" fmla="*/ 2147483647 w 336"/>
                <a:gd name="T15" fmla="*/ 2147483647 h 318"/>
                <a:gd name="T16" fmla="*/ 2147483647 w 336"/>
                <a:gd name="T17" fmla="*/ 2147483647 h 318"/>
                <a:gd name="T18" fmla="*/ 2147483647 w 336"/>
                <a:gd name="T19" fmla="*/ 2147483647 h 318"/>
                <a:gd name="T20" fmla="*/ 2147483647 w 336"/>
                <a:gd name="T21" fmla="*/ 2147483647 h 318"/>
                <a:gd name="T22" fmla="*/ 2147483647 w 336"/>
                <a:gd name="T23" fmla="*/ 2147483647 h 318"/>
                <a:gd name="T24" fmla="*/ 2147483647 w 336"/>
                <a:gd name="T25" fmla="*/ 2147483647 h 318"/>
                <a:gd name="T26" fmla="*/ 2147483647 w 336"/>
                <a:gd name="T27" fmla="*/ 2147483647 h 318"/>
                <a:gd name="T28" fmla="*/ 2147483647 w 336"/>
                <a:gd name="T29" fmla="*/ 2147483647 h 318"/>
                <a:gd name="T30" fmla="*/ 2147483647 w 336"/>
                <a:gd name="T31" fmla="*/ 2147483647 h 318"/>
                <a:gd name="T32" fmla="*/ 2147483647 w 336"/>
                <a:gd name="T33" fmla="*/ 2147483647 h 318"/>
                <a:gd name="T34" fmla="*/ 2147483647 w 336"/>
                <a:gd name="T35" fmla="*/ 2147483647 h 318"/>
                <a:gd name="T36" fmla="*/ 0 w 336"/>
                <a:gd name="T37" fmla="*/ 2147483647 h 318"/>
                <a:gd name="T38" fmla="*/ 2147483647 w 336"/>
                <a:gd name="T39" fmla="*/ 2147483647 h 318"/>
                <a:gd name="T40" fmla="*/ 2147483647 w 336"/>
                <a:gd name="T41" fmla="*/ 2147483647 h 318"/>
                <a:gd name="T42" fmla="*/ 2147483647 w 336"/>
                <a:gd name="T43" fmla="*/ 2147483647 h 318"/>
                <a:gd name="T44" fmla="*/ 2147483647 w 336"/>
                <a:gd name="T45" fmla="*/ 2147483647 h 318"/>
                <a:gd name="T46" fmla="*/ 2147483647 w 336"/>
                <a:gd name="T47" fmla="*/ 2147483647 h 318"/>
                <a:gd name="T48" fmla="*/ 2147483647 w 336"/>
                <a:gd name="T49" fmla="*/ 2147483647 h 318"/>
                <a:gd name="T50" fmla="*/ 2147483647 w 336"/>
                <a:gd name="T51" fmla="*/ 2147483647 h 318"/>
                <a:gd name="T52" fmla="*/ 2147483647 w 336"/>
                <a:gd name="T53" fmla="*/ 2147483647 h 318"/>
                <a:gd name="T54" fmla="*/ 2147483647 w 336"/>
                <a:gd name="T55" fmla="*/ 2147483647 h 318"/>
                <a:gd name="T56" fmla="*/ 2147483647 w 336"/>
                <a:gd name="T57" fmla="*/ 2147483647 h 318"/>
                <a:gd name="T58" fmla="*/ 2147483647 w 336"/>
                <a:gd name="T59" fmla="*/ 2147483647 h 318"/>
                <a:gd name="T60" fmla="*/ 2147483647 w 336"/>
                <a:gd name="T61" fmla="*/ 2147483647 h 318"/>
                <a:gd name="T62" fmla="*/ 2147483647 w 336"/>
                <a:gd name="T63" fmla="*/ 2147483647 h 318"/>
                <a:gd name="T64" fmla="*/ 2147483647 w 336"/>
                <a:gd name="T65" fmla="*/ 2147483647 h 318"/>
                <a:gd name="T66" fmla="*/ 2147483647 w 336"/>
                <a:gd name="T67" fmla="*/ 2147483647 h 318"/>
                <a:gd name="T68" fmla="*/ 2147483647 w 336"/>
                <a:gd name="T69" fmla="*/ 2147483647 h 31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336"/>
                <a:gd name="T106" fmla="*/ 0 h 318"/>
                <a:gd name="T107" fmla="*/ 336 w 336"/>
                <a:gd name="T108" fmla="*/ 318 h 318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336" h="318">
                  <a:moveTo>
                    <a:pt x="300" y="120"/>
                  </a:moveTo>
                  <a:lnTo>
                    <a:pt x="306" y="120"/>
                  </a:lnTo>
                  <a:lnTo>
                    <a:pt x="306" y="126"/>
                  </a:lnTo>
                  <a:lnTo>
                    <a:pt x="312" y="138"/>
                  </a:lnTo>
                  <a:lnTo>
                    <a:pt x="336" y="132"/>
                  </a:lnTo>
                  <a:lnTo>
                    <a:pt x="330" y="120"/>
                  </a:lnTo>
                  <a:lnTo>
                    <a:pt x="324" y="102"/>
                  </a:lnTo>
                  <a:lnTo>
                    <a:pt x="324" y="60"/>
                  </a:lnTo>
                  <a:lnTo>
                    <a:pt x="330" y="42"/>
                  </a:lnTo>
                  <a:lnTo>
                    <a:pt x="330" y="6"/>
                  </a:lnTo>
                  <a:lnTo>
                    <a:pt x="324" y="0"/>
                  </a:lnTo>
                  <a:lnTo>
                    <a:pt x="318" y="0"/>
                  </a:lnTo>
                  <a:lnTo>
                    <a:pt x="312" y="6"/>
                  </a:lnTo>
                  <a:lnTo>
                    <a:pt x="306" y="18"/>
                  </a:lnTo>
                  <a:lnTo>
                    <a:pt x="300" y="36"/>
                  </a:lnTo>
                  <a:lnTo>
                    <a:pt x="288" y="60"/>
                  </a:lnTo>
                  <a:lnTo>
                    <a:pt x="282" y="66"/>
                  </a:lnTo>
                  <a:lnTo>
                    <a:pt x="282" y="72"/>
                  </a:lnTo>
                  <a:lnTo>
                    <a:pt x="276" y="72"/>
                  </a:lnTo>
                  <a:lnTo>
                    <a:pt x="264" y="78"/>
                  </a:lnTo>
                  <a:lnTo>
                    <a:pt x="234" y="108"/>
                  </a:lnTo>
                  <a:lnTo>
                    <a:pt x="228" y="120"/>
                  </a:lnTo>
                  <a:lnTo>
                    <a:pt x="216" y="132"/>
                  </a:lnTo>
                  <a:lnTo>
                    <a:pt x="204" y="138"/>
                  </a:lnTo>
                  <a:lnTo>
                    <a:pt x="198" y="150"/>
                  </a:lnTo>
                  <a:lnTo>
                    <a:pt x="198" y="168"/>
                  </a:lnTo>
                  <a:lnTo>
                    <a:pt x="192" y="180"/>
                  </a:lnTo>
                  <a:lnTo>
                    <a:pt x="192" y="186"/>
                  </a:lnTo>
                  <a:lnTo>
                    <a:pt x="186" y="192"/>
                  </a:lnTo>
                  <a:lnTo>
                    <a:pt x="150" y="192"/>
                  </a:lnTo>
                  <a:lnTo>
                    <a:pt x="132" y="186"/>
                  </a:lnTo>
                  <a:lnTo>
                    <a:pt x="90" y="186"/>
                  </a:lnTo>
                  <a:lnTo>
                    <a:pt x="72" y="192"/>
                  </a:lnTo>
                  <a:lnTo>
                    <a:pt x="48" y="204"/>
                  </a:lnTo>
                  <a:lnTo>
                    <a:pt x="24" y="204"/>
                  </a:lnTo>
                  <a:lnTo>
                    <a:pt x="12" y="192"/>
                  </a:lnTo>
                  <a:lnTo>
                    <a:pt x="0" y="186"/>
                  </a:lnTo>
                  <a:lnTo>
                    <a:pt x="0" y="198"/>
                  </a:lnTo>
                  <a:lnTo>
                    <a:pt x="18" y="216"/>
                  </a:lnTo>
                  <a:lnTo>
                    <a:pt x="30" y="240"/>
                  </a:lnTo>
                  <a:lnTo>
                    <a:pt x="54" y="264"/>
                  </a:lnTo>
                  <a:lnTo>
                    <a:pt x="60" y="276"/>
                  </a:lnTo>
                  <a:lnTo>
                    <a:pt x="72" y="282"/>
                  </a:lnTo>
                  <a:lnTo>
                    <a:pt x="78" y="294"/>
                  </a:lnTo>
                  <a:lnTo>
                    <a:pt x="96" y="294"/>
                  </a:lnTo>
                  <a:lnTo>
                    <a:pt x="132" y="300"/>
                  </a:lnTo>
                  <a:lnTo>
                    <a:pt x="228" y="312"/>
                  </a:lnTo>
                  <a:lnTo>
                    <a:pt x="270" y="318"/>
                  </a:lnTo>
                  <a:lnTo>
                    <a:pt x="264" y="306"/>
                  </a:lnTo>
                  <a:lnTo>
                    <a:pt x="258" y="300"/>
                  </a:lnTo>
                  <a:lnTo>
                    <a:pt x="252" y="288"/>
                  </a:lnTo>
                  <a:lnTo>
                    <a:pt x="252" y="276"/>
                  </a:lnTo>
                  <a:lnTo>
                    <a:pt x="258" y="270"/>
                  </a:lnTo>
                  <a:lnTo>
                    <a:pt x="264" y="258"/>
                  </a:lnTo>
                  <a:lnTo>
                    <a:pt x="270" y="252"/>
                  </a:lnTo>
                  <a:lnTo>
                    <a:pt x="276" y="240"/>
                  </a:lnTo>
                  <a:lnTo>
                    <a:pt x="276" y="228"/>
                  </a:lnTo>
                  <a:lnTo>
                    <a:pt x="282" y="216"/>
                  </a:lnTo>
                  <a:lnTo>
                    <a:pt x="282" y="204"/>
                  </a:lnTo>
                  <a:lnTo>
                    <a:pt x="288" y="198"/>
                  </a:lnTo>
                  <a:lnTo>
                    <a:pt x="288" y="192"/>
                  </a:lnTo>
                  <a:lnTo>
                    <a:pt x="300" y="192"/>
                  </a:lnTo>
                  <a:lnTo>
                    <a:pt x="300" y="198"/>
                  </a:lnTo>
                  <a:lnTo>
                    <a:pt x="306" y="198"/>
                  </a:lnTo>
                  <a:lnTo>
                    <a:pt x="306" y="192"/>
                  </a:lnTo>
                  <a:lnTo>
                    <a:pt x="288" y="174"/>
                  </a:lnTo>
                  <a:lnTo>
                    <a:pt x="288" y="144"/>
                  </a:lnTo>
                  <a:lnTo>
                    <a:pt x="294" y="132"/>
                  </a:lnTo>
                  <a:lnTo>
                    <a:pt x="294" y="126"/>
                  </a:lnTo>
                  <a:lnTo>
                    <a:pt x="300" y="120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83" name="Ukraine" descr="© INSCALE GmbH, 05.05.2010&#10;http://www.presentationload.com/">
              <a:extLst>
                <a:ext uri="{FF2B5EF4-FFF2-40B4-BE49-F238E27FC236}">
                  <a16:creationId xmlns:a16="http://schemas.microsoft.com/office/drawing/2014/main" id="{FC2505CE-176B-49B2-914B-3ABC420E4CFC}"/>
                </a:ext>
              </a:extLst>
            </p:cNvPr>
            <p:cNvSpPr>
              <a:spLocks/>
            </p:cNvSpPr>
            <p:nvPr/>
          </p:nvSpPr>
          <p:spPr bwMode="gray">
            <a:xfrm>
              <a:off x="6200968" y="2636911"/>
              <a:ext cx="495184" cy="281072"/>
            </a:xfrm>
            <a:custGeom>
              <a:avLst/>
              <a:gdLst>
                <a:gd name="T0" fmla="*/ 2147483647 w 1116"/>
                <a:gd name="T1" fmla="*/ 2147483647 h 624"/>
                <a:gd name="T2" fmla="*/ 2147483647 w 1116"/>
                <a:gd name="T3" fmla="*/ 2147483647 h 624"/>
                <a:gd name="T4" fmla="*/ 2147483647 w 1116"/>
                <a:gd name="T5" fmla="*/ 2147483647 h 624"/>
                <a:gd name="T6" fmla="*/ 2147483647 w 1116"/>
                <a:gd name="T7" fmla="*/ 2147483647 h 624"/>
                <a:gd name="T8" fmla="*/ 2147483647 w 1116"/>
                <a:gd name="T9" fmla="*/ 2147483647 h 624"/>
                <a:gd name="T10" fmla="*/ 2147483647 w 1116"/>
                <a:gd name="T11" fmla="*/ 2147483647 h 624"/>
                <a:gd name="T12" fmla="*/ 2147483647 w 1116"/>
                <a:gd name="T13" fmla="*/ 2147483647 h 624"/>
                <a:gd name="T14" fmla="*/ 2147483647 w 1116"/>
                <a:gd name="T15" fmla="*/ 2147483647 h 624"/>
                <a:gd name="T16" fmla="*/ 2147483647 w 1116"/>
                <a:gd name="T17" fmla="*/ 2147483647 h 624"/>
                <a:gd name="T18" fmla="*/ 2147483647 w 1116"/>
                <a:gd name="T19" fmla="*/ 2147483647 h 624"/>
                <a:gd name="T20" fmla="*/ 2147483647 w 1116"/>
                <a:gd name="T21" fmla="*/ 2147483647 h 624"/>
                <a:gd name="T22" fmla="*/ 2147483647 w 1116"/>
                <a:gd name="T23" fmla="*/ 2147483647 h 624"/>
                <a:gd name="T24" fmla="*/ 2147483647 w 1116"/>
                <a:gd name="T25" fmla="*/ 2147483647 h 624"/>
                <a:gd name="T26" fmla="*/ 2147483647 w 1116"/>
                <a:gd name="T27" fmla="*/ 2147483647 h 624"/>
                <a:gd name="T28" fmla="*/ 2147483647 w 1116"/>
                <a:gd name="T29" fmla="*/ 2147483647 h 624"/>
                <a:gd name="T30" fmla="*/ 2147483647 w 1116"/>
                <a:gd name="T31" fmla="*/ 2147483647 h 624"/>
                <a:gd name="T32" fmla="*/ 2147483647 w 1116"/>
                <a:gd name="T33" fmla="*/ 2147483647 h 624"/>
                <a:gd name="T34" fmla="*/ 2147483647 w 1116"/>
                <a:gd name="T35" fmla="*/ 2147483647 h 624"/>
                <a:gd name="T36" fmla="*/ 2147483647 w 1116"/>
                <a:gd name="T37" fmla="*/ 2147483647 h 624"/>
                <a:gd name="T38" fmla="*/ 2147483647 w 1116"/>
                <a:gd name="T39" fmla="*/ 2147483647 h 624"/>
                <a:gd name="T40" fmla="*/ 2147483647 w 1116"/>
                <a:gd name="T41" fmla="*/ 2147483647 h 624"/>
                <a:gd name="T42" fmla="*/ 2147483647 w 1116"/>
                <a:gd name="T43" fmla="*/ 2147483647 h 624"/>
                <a:gd name="T44" fmla="*/ 2147483647 w 1116"/>
                <a:gd name="T45" fmla="*/ 2147483647 h 624"/>
                <a:gd name="T46" fmla="*/ 2147483647 w 1116"/>
                <a:gd name="T47" fmla="*/ 2147483647 h 624"/>
                <a:gd name="T48" fmla="*/ 2147483647 w 1116"/>
                <a:gd name="T49" fmla="*/ 2147483647 h 624"/>
                <a:gd name="T50" fmla="*/ 2147483647 w 1116"/>
                <a:gd name="T51" fmla="*/ 2147483647 h 624"/>
                <a:gd name="T52" fmla="*/ 2147483647 w 1116"/>
                <a:gd name="T53" fmla="*/ 2147483647 h 624"/>
                <a:gd name="T54" fmla="*/ 2147483647 w 1116"/>
                <a:gd name="T55" fmla="*/ 2147483647 h 624"/>
                <a:gd name="T56" fmla="*/ 2147483647 w 1116"/>
                <a:gd name="T57" fmla="*/ 2147483647 h 624"/>
                <a:gd name="T58" fmla="*/ 2147483647 w 1116"/>
                <a:gd name="T59" fmla="*/ 2147483647 h 624"/>
                <a:gd name="T60" fmla="*/ 2147483647 w 1116"/>
                <a:gd name="T61" fmla="*/ 2147483647 h 624"/>
                <a:gd name="T62" fmla="*/ 2147483647 w 1116"/>
                <a:gd name="T63" fmla="*/ 2147483647 h 624"/>
                <a:gd name="T64" fmla="*/ 2147483647 w 1116"/>
                <a:gd name="T65" fmla="*/ 2147483647 h 624"/>
                <a:gd name="T66" fmla="*/ 2147483647 w 1116"/>
                <a:gd name="T67" fmla="*/ 2147483647 h 624"/>
                <a:gd name="T68" fmla="*/ 2147483647 w 1116"/>
                <a:gd name="T69" fmla="*/ 2147483647 h 624"/>
                <a:gd name="T70" fmla="*/ 2147483647 w 1116"/>
                <a:gd name="T71" fmla="*/ 2147483647 h 624"/>
                <a:gd name="T72" fmla="*/ 2147483647 w 1116"/>
                <a:gd name="T73" fmla="*/ 2147483647 h 624"/>
                <a:gd name="T74" fmla="*/ 2147483647 w 1116"/>
                <a:gd name="T75" fmla="*/ 2147483647 h 624"/>
                <a:gd name="T76" fmla="*/ 2147483647 w 1116"/>
                <a:gd name="T77" fmla="*/ 2147483647 h 624"/>
                <a:gd name="T78" fmla="*/ 2147483647 w 1116"/>
                <a:gd name="T79" fmla="*/ 2147483647 h 624"/>
                <a:gd name="T80" fmla="*/ 2147483647 w 1116"/>
                <a:gd name="T81" fmla="*/ 2147483647 h 624"/>
                <a:gd name="T82" fmla="*/ 2147483647 w 1116"/>
                <a:gd name="T83" fmla="*/ 2147483647 h 624"/>
                <a:gd name="T84" fmla="*/ 2147483647 w 1116"/>
                <a:gd name="T85" fmla="*/ 2147483647 h 624"/>
                <a:gd name="T86" fmla="*/ 2147483647 w 1116"/>
                <a:gd name="T87" fmla="*/ 2147483647 h 624"/>
                <a:gd name="T88" fmla="*/ 2147483647 w 1116"/>
                <a:gd name="T89" fmla="*/ 0 h 624"/>
                <a:gd name="T90" fmla="*/ 2147483647 w 1116"/>
                <a:gd name="T91" fmla="*/ 2147483647 h 624"/>
                <a:gd name="T92" fmla="*/ 2147483647 w 1116"/>
                <a:gd name="T93" fmla="*/ 2147483647 h 624"/>
                <a:gd name="T94" fmla="*/ 2147483647 w 1116"/>
                <a:gd name="T95" fmla="*/ 2147483647 h 624"/>
                <a:gd name="T96" fmla="*/ 2147483647 w 1116"/>
                <a:gd name="T97" fmla="*/ 2147483647 h 624"/>
                <a:gd name="T98" fmla="*/ 2147483647 w 1116"/>
                <a:gd name="T99" fmla="*/ 2147483647 h 624"/>
                <a:gd name="T100" fmla="*/ 2147483647 w 1116"/>
                <a:gd name="T101" fmla="*/ 2147483647 h 624"/>
                <a:gd name="T102" fmla="*/ 2147483647 w 1116"/>
                <a:gd name="T103" fmla="*/ 2147483647 h 624"/>
                <a:gd name="T104" fmla="*/ 2147483647 w 1116"/>
                <a:gd name="T105" fmla="*/ 2147483647 h 624"/>
                <a:gd name="T106" fmla="*/ 2147483647 w 1116"/>
                <a:gd name="T107" fmla="*/ 2147483647 h 624"/>
                <a:gd name="T108" fmla="*/ 2147483647 w 1116"/>
                <a:gd name="T109" fmla="*/ 2147483647 h 624"/>
                <a:gd name="T110" fmla="*/ 2147483647 w 1116"/>
                <a:gd name="T111" fmla="*/ 2147483647 h 624"/>
                <a:gd name="T112" fmla="*/ 2147483647 w 1116"/>
                <a:gd name="T113" fmla="*/ 2147483647 h 624"/>
                <a:gd name="T114" fmla="*/ 2147483647 w 1116"/>
                <a:gd name="T115" fmla="*/ 2147483647 h 624"/>
                <a:gd name="T116" fmla="*/ 2147483647 w 1116"/>
                <a:gd name="T117" fmla="*/ 2147483647 h 62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116"/>
                <a:gd name="T178" fmla="*/ 0 h 624"/>
                <a:gd name="T179" fmla="*/ 1116 w 1116"/>
                <a:gd name="T180" fmla="*/ 624 h 62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116" h="624">
                  <a:moveTo>
                    <a:pt x="24" y="324"/>
                  </a:moveTo>
                  <a:lnTo>
                    <a:pt x="30" y="324"/>
                  </a:lnTo>
                  <a:lnTo>
                    <a:pt x="36" y="330"/>
                  </a:lnTo>
                  <a:lnTo>
                    <a:pt x="48" y="330"/>
                  </a:lnTo>
                  <a:lnTo>
                    <a:pt x="54" y="336"/>
                  </a:lnTo>
                  <a:lnTo>
                    <a:pt x="78" y="336"/>
                  </a:lnTo>
                  <a:lnTo>
                    <a:pt x="84" y="342"/>
                  </a:lnTo>
                  <a:lnTo>
                    <a:pt x="108" y="342"/>
                  </a:lnTo>
                  <a:lnTo>
                    <a:pt x="114" y="348"/>
                  </a:lnTo>
                  <a:lnTo>
                    <a:pt x="126" y="342"/>
                  </a:lnTo>
                  <a:lnTo>
                    <a:pt x="132" y="342"/>
                  </a:lnTo>
                  <a:lnTo>
                    <a:pt x="144" y="336"/>
                  </a:lnTo>
                  <a:lnTo>
                    <a:pt x="150" y="336"/>
                  </a:lnTo>
                  <a:lnTo>
                    <a:pt x="174" y="360"/>
                  </a:lnTo>
                  <a:lnTo>
                    <a:pt x="186" y="360"/>
                  </a:lnTo>
                  <a:lnTo>
                    <a:pt x="198" y="348"/>
                  </a:lnTo>
                  <a:lnTo>
                    <a:pt x="198" y="342"/>
                  </a:lnTo>
                  <a:lnTo>
                    <a:pt x="222" y="348"/>
                  </a:lnTo>
                  <a:lnTo>
                    <a:pt x="228" y="336"/>
                  </a:lnTo>
                  <a:lnTo>
                    <a:pt x="234" y="342"/>
                  </a:lnTo>
                  <a:lnTo>
                    <a:pt x="252" y="342"/>
                  </a:lnTo>
                  <a:lnTo>
                    <a:pt x="258" y="336"/>
                  </a:lnTo>
                  <a:lnTo>
                    <a:pt x="258" y="330"/>
                  </a:lnTo>
                  <a:lnTo>
                    <a:pt x="270" y="318"/>
                  </a:lnTo>
                  <a:lnTo>
                    <a:pt x="282" y="318"/>
                  </a:lnTo>
                  <a:lnTo>
                    <a:pt x="288" y="306"/>
                  </a:lnTo>
                  <a:lnTo>
                    <a:pt x="294" y="306"/>
                  </a:lnTo>
                  <a:lnTo>
                    <a:pt x="306" y="312"/>
                  </a:lnTo>
                  <a:lnTo>
                    <a:pt x="318" y="312"/>
                  </a:lnTo>
                  <a:lnTo>
                    <a:pt x="318" y="306"/>
                  </a:lnTo>
                  <a:lnTo>
                    <a:pt x="324" y="306"/>
                  </a:lnTo>
                  <a:lnTo>
                    <a:pt x="336" y="300"/>
                  </a:lnTo>
                  <a:lnTo>
                    <a:pt x="342" y="300"/>
                  </a:lnTo>
                  <a:lnTo>
                    <a:pt x="354" y="312"/>
                  </a:lnTo>
                  <a:lnTo>
                    <a:pt x="360" y="312"/>
                  </a:lnTo>
                  <a:lnTo>
                    <a:pt x="360" y="318"/>
                  </a:lnTo>
                  <a:lnTo>
                    <a:pt x="402" y="318"/>
                  </a:lnTo>
                  <a:lnTo>
                    <a:pt x="408" y="324"/>
                  </a:lnTo>
                  <a:lnTo>
                    <a:pt x="408" y="336"/>
                  </a:lnTo>
                  <a:lnTo>
                    <a:pt x="426" y="336"/>
                  </a:lnTo>
                  <a:lnTo>
                    <a:pt x="438" y="342"/>
                  </a:lnTo>
                  <a:lnTo>
                    <a:pt x="444" y="348"/>
                  </a:lnTo>
                  <a:lnTo>
                    <a:pt x="450" y="360"/>
                  </a:lnTo>
                  <a:lnTo>
                    <a:pt x="444" y="366"/>
                  </a:lnTo>
                  <a:lnTo>
                    <a:pt x="444" y="390"/>
                  </a:lnTo>
                  <a:lnTo>
                    <a:pt x="456" y="384"/>
                  </a:lnTo>
                  <a:lnTo>
                    <a:pt x="462" y="384"/>
                  </a:lnTo>
                  <a:lnTo>
                    <a:pt x="468" y="390"/>
                  </a:lnTo>
                  <a:lnTo>
                    <a:pt x="462" y="396"/>
                  </a:lnTo>
                  <a:lnTo>
                    <a:pt x="462" y="414"/>
                  </a:lnTo>
                  <a:lnTo>
                    <a:pt x="474" y="414"/>
                  </a:lnTo>
                  <a:lnTo>
                    <a:pt x="480" y="420"/>
                  </a:lnTo>
                  <a:lnTo>
                    <a:pt x="492" y="420"/>
                  </a:lnTo>
                  <a:lnTo>
                    <a:pt x="498" y="426"/>
                  </a:lnTo>
                  <a:lnTo>
                    <a:pt x="498" y="456"/>
                  </a:lnTo>
                  <a:lnTo>
                    <a:pt x="492" y="456"/>
                  </a:lnTo>
                  <a:lnTo>
                    <a:pt x="480" y="462"/>
                  </a:lnTo>
                  <a:lnTo>
                    <a:pt x="462" y="462"/>
                  </a:lnTo>
                  <a:lnTo>
                    <a:pt x="456" y="456"/>
                  </a:lnTo>
                  <a:lnTo>
                    <a:pt x="438" y="456"/>
                  </a:lnTo>
                  <a:lnTo>
                    <a:pt x="432" y="462"/>
                  </a:lnTo>
                  <a:lnTo>
                    <a:pt x="432" y="468"/>
                  </a:lnTo>
                  <a:lnTo>
                    <a:pt x="438" y="468"/>
                  </a:lnTo>
                  <a:lnTo>
                    <a:pt x="450" y="474"/>
                  </a:lnTo>
                  <a:lnTo>
                    <a:pt x="456" y="480"/>
                  </a:lnTo>
                  <a:lnTo>
                    <a:pt x="438" y="492"/>
                  </a:lnTo>
                  <a:lnTo>
                    <a:pt x="432" y="498"/>
                  </a:lnTo>
                  <a:lnTo>
                    <a:pt x="420" y="504"/>
                  </a:lnTo>
                  <a:lnTo>
                    <a:pt x="414" y="504"/>
                  </a:lnTo>
                  <a:lnTo>
                    <a:pt x="414" y="516"/>
                  </a:lnTo>
                  <a:lnTo>
                    <a:pt x="420" y="522"/>
                  </a:lnTo>
                  <a:lnTo>
                    <a:pt x="420" y="534"/>
                  </a:lnTo>
                  <a:lnTo>
                    <a:pt x="396" y="540"/>
                  </a:lnTo>
                  <a:lnTo>
                    <a:pt x="390" y="528"/>
                  </a:lnTo>
                  <a:lnTo>
                    <a:pt x="390" y="516"/>
                  </a:lnTo>
                  <a:lnTo>
                    <a:pt x="390" y="528"/>
                  </a:lnTo>
                  <a:lnTo>
                    <a:pt x="396" y="540"/>
                  </a:lnTo>
                  <a:lnTo>
                    <a:pt x="396" y="546"/>
                  </a:lnTo>
                  <a:lnTo>
                    <a:pt x="408" y="552"/>
                  </a:lnTo>
                  <a:lnTo>
                    <a:pt x="438" y="552"/>
                  </a:lnTo>
                  <a:lnTo>
                    <a:pt x="444" y="546"/>
                  </a:lnTo>
                  <a:lnTo>
                    <a:pt x="450" y="546"/>
                  </a:lnTo>
                  <a:lnTo>
                    <a:pt x="456" y="540"/>
                  </a:lnTo>
                  <a:lnTo>
                    <a:pt x="474" y="540"/>
                  </a:lnTo>
                  <a:lnTo>
                    <a:pt x="480" y="534"/>
                  </a:lnTo>
                  <a:lnTo>
                    <a:pt x="486" y="534"/>
                  </a:lnTo>
                  <a:lnTo>
                    <a:pt x="480" y="528"/>
                  </a:lnTo>
                  <a:lnTo>
                    <a:pt x="486" y="528"/>
                  </a:lnTo>
                  <a:lnTo>
                    <a:pt x="492" y="522"/>
                  </a:lnTo>
                  <a:lnTo>
                    <a:pt x="510" y="516"/>
                  </a:lnTo>
                  <a:lnTo>
                    <a:pt x="522" y="510"/>
                  </a:lnTo>
                  <a:lnTo>
                    <a:pt x="528" y="504"/>
                  </a:lnTo>
                  <a:lnTo>
                    <a:pt x="534" y="492"/>
                  </a:lnTo>
                  <a:lnTo>
                    <a:pt x="540" y="486"/>
                  </a:lnTo>
                  <a:lnTo>
                    <a:pt x="546" y="474"/>
                  </a:lnTo>
                  <a:lnTo>
                    <a:pt x="552" y="468"/>
                  </a:lnTo>
                  <a:lnTo>
                    <a:pt x="552" y="462"/>
                  </a:lnTo>
                  <a:lnTo>
                    <a:pt x="582" y="450"/>
                  </a:lnTo>
                  <a:lnTo>
                    <a:pt x="600" y="438"/>
                  </a:lnTo>
                  <a:lnTo>
                    <a:pt x="612" y="444"/>
                  </a:lnTo>
                  <a:lnTo>
                    <a:pt x="624" y="444"/>
                  </a:lnTo>
                  <a:lnTo>
                    <a:pt x="636" y="450"/>
                  </a:lnTo>
                  <a:lnTo>
                    <a:pt x="654" y="450"/>
                  </a:lnTo>
                  <a:lnTo>
                    <a:pt x="666" y="438"/>
                  </a:lnTo>
                  <a:lnTo>
                    <a:pt x="648" y="462"/>
                  </a:lnTo>
                  <a:lnTo>
                    <a:pt x="624" y="462"/>
                  </a:lnTo>
                  <a:lnTo>
                    <a:pt x="630" y="468"/>
                  </a:lnTo>
                  <a:lnTo>
                    <a:pt x="642" y="474"/>
                  </a:lnTo>
                  <a:lnTo>
                    <a:pt x="654" y="486"/>
                  </a:lnTo>
                  <a:lnTo>
                    <a:pt x="726" y="486"/>
                  </a:lnTo>
                  <a:lnTo>
                    <a:pt x="738" y="504"/>
                  </a:lnTo>
                  <a:lnTo>
                    <a:pt x="726" y="510"/>
                  </a:lnTo>
                  <a:lnTo>
                    <a:pt x="720" y="516"/>
                  </a:lnTo>
                  <a:lnTo>
                    <a:pt x="684" y="534"/>
                  </a:lnTo>
                  <a:lnTo>
                    <a:pt x="678" y="540"/>
                  </a:lnTo>
                  <a:lnTo>
                    <a:pt x="678" y="546"/>
                  </a:lnTo>
                  <a:lnTo>
                    <a:pt x="684" y="546"/>
                  </a:lnTo>
                  <a:lnTo>
                    <a:pt x="690" y="552"/>
                  </a:lnTo>
                  <a:lnTo>
                    <a:pt x="720" y="552"/>
                  </a:lnTo>
                  <a:lnTo>
                    <a:pt x="732" y="558"/>
                  </a:lnTo>
                  <a:lnTo>
                    <a:pt x="744" y="570"/>
                  </a:lnTo>
                  <a:lnTo>
                    <a:pt x="744" y="594"/>
                  </a:lnTo>
                  <a:lnTo>
                    <a:pt x="738" y="606"/>
                  </a:lnTo>
                  <a:lnTo>
                    <a:pt x="738" y="618"/>
                  </a:lnTo>
                  <a:lnTo>
                    <a:pt x="756" y="618"/>
                  </a:lnTo>
                  <a:lnTo>
                    <a:pt x="768" y="624"/>
                  </a:lnTo>
                  <a:lnTo>
                    <a:pt x="780" y="624"/>
                  </a:lnTo>
                  <a:lnTo>
                    <a:pt x="780" y="618"/>
                  </a:lnTo>
                  <a:lnTo>
                    <a:pt x="792" y="606"/>
                  </a:lnTo>
                  <a:lnTo>
                    <a:pt x="804" y="600"/>
                  </a:lnTo>
                  <a:lnTo>
                    <a:pt x="810" y="594"/>
                  </a:lnTo>
                  <a:lnTo>
                    <a:pt x="840" y="594"/>
                  </a:lnTo>
                  <a:lnTo>
                    <a:pt x="858" y="576"/>
                  </a:lnTo>
                  <a:lnTo>
                    <a:pt x="858" y="570"/>
                  </a:lnTo>
                  <a:lnTo>
                    <a:pt x="864" y="564"/>
                  </a:lnTo>
                  <a:lnTo>
                    <a:pt x="870" y="564"/>
                  </a:lnTo>
                  <a:lnTo>
                    <a:pt x="882" y="576"/>
                  </a:lnTo>
                  <a:lnTo>
                    <a:pt x="918" y="570"/>
                  </a:lnTo>
                  <a:lnTo>
                    <a:pt x="918" y="552"/>
                  </a:lnTo>
                  <a:lnTo>
                    <a:pt x="930" y="540"/>
                  </a:lnTo>
                  <a:lnTo>
                    <a:pt x="900" y="540"/>
                  </a:lnTo>
                  <a:lnTo>
                    <a:pt x="894" y="546"/>
                  </a:lnTo>
                  <a:lnTo>
                    <a:pt x="882" y="552"/>
                  </a:lnTo>
                  <a:lnTo>
                    <a:pt x="852" y="552"/>
                  </a:lnTo>
                  <a:lnTo>
                    <a:pt x="846" y="546"/>
                  </a:lnTo>
                  <a:lnTo>
                    <a:pt x="834" y="540"/>
                  </a:lnTo>
                  <a:lnTo>
                    <a:pt x="828" y="534"/>
                  </a:lnTo>
                  <a:lnTo>
                    <a:pt x="828" y="522"/>
                  </a:lnTo>
                  <a:lnTo>
                    <a:pt x="822" y="516"/>
                  </a:lnTo>
                  <a:lnTo>
                    <a:pt x="810" y="516"/>
                  </a:lnTo>
                  <a:lnTo>
                    <a:pt x="786" y="498"/>
                  </a:lnTo>
                  <a:lnTo>
                    <a:pt x="750" y="492"/>
                  </a:lnTo>
                  <a:lnTo>
                    <a:pt x="744" y="480"/>
                  </a:lnTo>
                  <a:lnTo>
                    <a:pt x="810" y="480"/>
                  </a:lnTo>
                  <a:lnTo>
                    <a:pt x="822" y="474"/>
                  </a:lnTo>
                  <a:lnTo>
                    <a:pt x="834" y="462"/>
                  </a:lnTo>
                  <a:lnTo>
                    <a:pt x="846" y="468"/>
                  </a:lnTo>
                  <a:lnTo>
                    <a:pt x="852" y="462"/>
                  </a:lnTo>
                  <a:lnTo>
                    <a:pt x="864" y="456"/>
                  </a:lnTo>
                  <a:lnTo>
                    <a:pt x="870" y="450"/>
                  </a:lnTo>
                  <a:lnTo>
                    <a:pt x="882" y="444"/>
                  </a:lnTo>
                  <a:lnTo>
                    <a:pt x="906" y="444"/>
                  </a:lnTo>
                  <a:lnTo>
                    <a:pt x="918" y="438"/>
                  </a:lnTo>
                  <a:lnTo>
                    <a:pt x="930" y="438"/>
                  </a:lnTo>
                  <a:lnTo>
                    <a:pt x="978" y="408"/>
                  </a:lnTo>
                  <a:lnTo>
                    <a:pt x="1014" y="408"/>
                  </a:lnTo>
                  <a:lnTo>
                    <a:pt x="1014" y="372"/>
                  </a:lnTo>
                  <a:lnTo>
                    <a:pt x="1032" y="372"/>
                  </a:lnTo>
                  <a:lnTo>
                    <a:pt x="1038" y="366"/>
                  </a:lnTo>
                  <a:lnTo>
                    <a:pt x="1038" y="360"/>
                  </a:lnTo>
                  <a:lnTo>
                    <a:pt x="1050" y="348"/>
                  </a:lnTo>
                  <a:lnTo>
                    <a:pt x="1080" y="348"/>
                  </a:lnTo>
                  <a:lnTo>
                    <a:pt x="1092" y="342"/>
                  </a:lnTo>
                  <a:lnTo>
                    <a:pt x="1104" y="342"/>
                  </a:lnTo>
                  <a:lnTo>
                    <a:pt x="1116" y="330"/>
                  </a:lnTo>
                  <a:lnTo>
                    <a:pt x="1116" y="324"/>
                  </a:lnTo>
                  <a:lnTo>
                    <a:pt x="1110" y="312"/>
                  </a:lnTo>
                  <a:lnTo>
                    <a:pt x="1110" y="300"/>
                  </a:lnTo>
                  <a:lnTo>
                    <a:pt x="1098" y="294"/>
                  </a:lnTo>
                  <a:lnTo>
                    <a:pt x="1086" y="282"/>
                  </a:lnTo>
                  <a:lnTo>
                    <a:pt x="1092" y="276"/>
                  </a:lnTo>
                  <a:lnTo>
                    <a:pt x="1110" y="276"/>
                  </a:lnTo>
                  <a:lnTo>
                    <a:pt x="1116" y="270"/>
                  </a:lnTo>
                  <a:lnTo>
                    <a:pt x="1110" y="264"/>
                  </a:lnTo>
                  <a:lnTo>
                    <a:pt x="1104" y="264"/>
                  </a:lnTo>
                  <a:lnTo>
                    <a:pt x="1098" y="258"/>
                  </a:lnTo>
                  <a:lnTo>
                    <a:pt x="1092" y="258"/>
                  </a:lnTo>
                  <a:lnTo>
                    <a:pt x="1110" y="246"/>
                  </a:lnTo>
                  <a:lnTo>
                    <a:pt x="1110" y="222"/>
                  </a:lnTo>
                  <a:lnTo>
                    <a:pt x="1104" y="216"/>
                  </a:lnTo>
                  <a:lnTo>
                    <a:pt x="1080" y="216"/>
                  </a:lnTo>
                  <a:lnTo>
                    <a:pt x="1062" y="204"/>
                  </a:lnTo>
                  <a:lnTo>
                    <a:pt x="1056" y="198"/>
                  </a:lnTo>
                  <a:lnTo>
                    <a:pt x="1056" y="192"/>
                  </a:lnTo>
                  <a:lnTo>
                    <a:pt x="1014" y="192"/>
                  </a:lnTo>
                  <a:lnTo>
                    <a:pt x="1002" y="186"/>
                  </a:lnTo>
                  <a:lnTo>
                    <a:pt x="996" y="180"/>
                  </a:lnTo>
                  <a:lnTo>
                    <a:pt x="978" y="180"/>
                  </a:lnTo>
                  <a:lnTo>
                    <a:pt x="966" y="186"/>
                  </a:lnTo>
                  <a:lnTo>
                    <a:pt x="942" y="162"/>
                  </a:lnTo>
                  <a:lnTo>
                    <a:pt x="936" y="150"/>
                  </a:lnTo>
                  <a:lnTo>
                    <a:pt x="924" y="150"/>
                  </a:lnTo>
                  <a:lnTo>
                    <a:pt x="918" y="156"/>
                  </a:lnTo>
                  <a:lnTo>
                    <a:pt x="918" y="162"/>
                  </a:lnTo>
                  <a:lnTo>
                    <a:pt x="912" y="156"/>
                  </a:lnTo>
                  <a:lnTo>
                    <a:pt x="864" y="156"/>
                  </a:lnTo>
                  <a:lnTo>
                    <a:pt x="858" y="150"/>
                  </a:lnTo>
                  <a:lnTo>
                    <a:pt x="846" y="150"/>
                  </a:lnTo>
                  <a:lnTo>
                    <a:pt x="840" y="144"/>
                  </a:lnTo>
                  <a:lnTo>
                    <a:pt x="816" y="150"/>
                  </a:lnTo>
                  <a:lnTo>
                    <a:pt x="810" y="150"/>
                  </a:lnTo>
                  <a:lnTo>
                    <a:pt x="798" y="102"/>
                  </a:lnTo>
                  <a:lnTo>
                    <a:pt x="756" y="84"/>
                  </a:lnTo>
                  <a:lnTo>
                    <a:pt x="720" y="84"/>
                  </a:lnTo>
                  <a:lnTo>
                    <a:pt x="720" y="66"/>
                  </a:lnTo>
                  <a:lnTo>
                    <a:pt x="714" y="48"/>
                  </a:lnTo>
                  <a:lnTo>
                    <a:pt x="720" y="48"/>
                  </a:lnTo>
                  <a:lnTo>
                    <a:pt x="726" y="42"/>
                  </a:lnTo>
                  <a:lnTo>
                    <a:pt x="726" y="30"/>
                  </a:lnTo>
                  <a:lnTo>
                    <a:pt x="720" y="30"/>
                  </a:lnTo>
                  <a:lnTo>
                    <a:pt x="708" y="24"/>
                  </a:lnTo>
                  <a:lnTo>
                    <a:pt x="702" y="18"/>
                  </a:lnTo>
                  <a:lnTo>
                    <a:pt x="696" y="18"/>
                  </a:lnTo>
                  <a:lnTo>
                    <a:pt x="690" y="0"/>
                  </a:lnTo>
                  <a:lnTo>
                    <a:pt x="642" y="0"/>
                  </a:lnTo>
                  <a:lnTo>
                    <a:pt x="630" y="6"/>
                  </a:lnTo>
                  <a:lnTo>
                    <a:pt x="600" y="6"/>
                  </a:lnTo>
                  <a:lnTo>
                    <a:pt x="600" y="18"/>
                  </a:lnTo>
                  <a:lnTo>
                    <a:pt x="594" y="24"/>
                  </a:lnTo>
                  <a:lnTo>
                    <a:pt x="558" y="24"/>
                  </a:lnTo>
                  <a:lnTo>
                    <a:pt x="546" y="18"/>
                  </a:lnTo>
                  <a:lnTo>
                    <a:pt x="516" y="18"/>
                  </a:lnTo>
                  <a:lnTo>
                    <a:pt x="510" y="30"/>
                  </a:lnTo>
                  <a:lnTo>
                    <a:pt x="498" y="36"/>
                  </a:lnTo>
                  <a:lnTo>
                    <a:pt x="492" y="42"/>
                  </a:lnTo>
                  <a:lnTo>
                    <a:pt x="486" y="54"/>
                  </a:lnTo>
                  <a:lnTo>
                    <a:pt x="492" y="60"/>
                  </a:lnTo>
                  <a:lnTo>
                    <a:pt x="492" y="72"/>
                  </a:lnTo>
                  <a:lnTo>
                    <a:pt x="486" y="78"/>
                  </a:lnTo>
                  <a:lnTo>
                    <a:pt x="468" y="78"/>
                  </a:lnTo>
                  <a:lnTo>
                    <a:pt x="462" y="72"/>
                  </a:lnTo>
                  <a:lnTo>
                    <a:pt x="438" y="72"/>
                  </a:lnTo>
                  <a:lnTo>
                    <a:pt x="426" y="78"/>
                  </a:lnTo>
                  <a:lnTo>
                    <a:pt x="420" y="78"/>
                  </a:lnTo>
                  <a:lnTo>
                    <a:pt x="420" y="66"/>
                  </a:lnTo>
                  <a:lnTo>
                    <a:pt x="414" y="60"/>
                  </a:lnTo>
                  <a:lnTo>
                    <a:pt x="396" y="60"/>
                  </a:lnTo>
                  <a:lnTo>
                    <a:pt x="390" y="66"/>
                  </a:lnTo>
                  <a:lnTo>
                    <a:pt x="390" y="72"/>
                  </a:lnTo>
                  <a:lnTo>
                    <a:pt x="378" y="60"/>
                  </a:lnTo>
                  <a:lnTo>
                    <a:pt x="366" y="66"/>
                  </a:lnTo>
                  <a:lnTo>
                    <a:pt x="360" y="60"/>
                  </a:lnTo>
                  <a:lnTo>
                    <a:pt x="342" y="66"/>
                  </a:lnTo>
                  <a:lnTo>
                    <a:pt x="336" y="54"/>
                  </a:lnTo>
                  <a:lnTo>
                    <a:pt x="324" y="66"/>
                  </a:lnTo>
                  <a:lnTo>
                    <a:pt x="306" y="54"/>
                  </a:lnTo>
                  <a:lnTo>
                    <a:pt x="300" y="60"/>
                  </a:lnTo>
                  <a:lnTo>
                    <a:pt x="282" y="48"/>
                  </a:lnTo>
                  <a:lnTo>
                    <a:pt x="258" y="42"/>
                  </a:lnTo>
                  <a:lnTo>
                    <a:pt x="222" y="42"/>
                  </a:lnTo>
                  <a:lnTo>
                    <a:pt x="216" y="36"/>
                  </a:lnTo>
                  <a:lnTo>
                    <a:pt x="216" y="30"/>
                  </a:lnTo>
                  <a:lnTo>
                    <a:pt x="168" y="30"/>
                  </a:lnTo>
                  <a:lnTo>
                    <a:pt x="162" y="36"/>
                  </a:lnTo>
                  <a:lnTo>
                    <a:pt x="150" y="42"/>
                  </a:lnTo>
                  <a:lnTo>
                    <a:pt x="114" y="42"/>
                  </a:lnTo>
                  <a:lnTo>
                    <a:pt x="114" y="48"/>
                  </a:lnTo>
                  <a:lnTo>
                    <a:pt x="96" y="66"/>
                  </a:lnTo>
                  <a:lnTo>
                    <a:pt x="78" y="66"/>
                  </a:lnTo>
                  <a:lnTo>
                    <a:pt x="66" y="60"/>
                  </a:lnTo>
                  <a:lnTo>
                    <a:pt x="72" y="78"/>
                  </a:lnTo>
                  <a:lnTo>
                    <a:pt x="90" y="96"/>
                  </a:lnTo>
                  <a:lnTo>
                    <a:pt x="90" y="102"/>
                  </a:lnTo>
                  <a:lnTo>
                    <a:pt x="102" y="108"/>
                  </a:lnTo>
                  <a:lnTo>
                    <a:pt x="108" y="114"/>
                  </a:lnTo>
                  <a:lnTo>
                    <a:pt x="102" y="126"/>
                  </a:lnTo>
                  <a:lnTo>
                    <a:pt x="108" y="132"/>
                  </a:lnTo>
                  <a:lnTo>
                    <a:pt x="108" y="138"/>
                  </a:lnTo>
                  <a:lnTo>
                    <a:pt x="114" y="144"/>
                  </a:lnTo>
                  <a:lnTo>
                    <a:pt x="108" y="150"/>
                  </a:lnTo>
                  <a:lnTo>
                    <a:pt x="102" y="150"/>
                  </a:lnTo>
                  <a:lnTo>
                    <a:pt x="96" y="156"/>
                  </a:lnTo>
                  <a:lnTo>
                    <a:pt x="84" y="156"/>
                  </a:lnTo>
                  <a:lnTo>
                    <a:pt x="30" y="204"/>
                  </a:lnTo>
                  <a:lnTo>
                    <a:pt x="30" y="246"/>
                  </a:lnTo>
                  <a:lnTo>
                    <a:pt x="42" y="258"/>
                  </a:lnTo>
                  <a:lnTo>
                    <a:pt x="18" y="258"/>
                  </a:lnTo>
                  <a:lnTo>
                    <a:pt x="18" y="270"/>
                  </a:lnTo>
                  <a:lnTo>
                    <a:pt x="12" y="276"/>
                  </a:lnTo>
                  <a:lnTo>
                    <a:pt x="12" y="282"/>
                  </a:lnTo>
                  <a:lnTo>
                    <a:pt x="6" y="288"/>
                  </a:lnTo>
                  <a:lnTo>
                    <a:pt x="0" y="288"/>
                  </a:lnTo>
                  <a:lnTo>
                    <a:pt x="0" y="306"/>
                  </a:lnTo>
                  <a:lnTo>
                    <a:pt x="6" y="306"/>
                  </a:lnTo>
                  <a:lnTo>
                    <a:pt x="24" y="324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84" name="Turkey" descr="© INSCALE GmbH, 05.05.2010&#10;http://www.presentationload.com/">
              <a:extLst>
                <a:ext uri="{FF2B5EF4-FFF2-40B4-BE49-F238E27FC236}">
                  <a16:creationId xmlns:a16="http://schemas.microsoft.com/office/drawing/2014/main" id="{0531953F-9BDF-4E67-A197-354EB16F01C1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6302544" y="2995795"/>
              <a:ext cx="588825" cy="227081"/>
            </a:xfrm>
            <a:custGeom>
              <a:avLst/>
              <a:gdLst>
                <a:gd name="T0" fmla="*/ 2147483647 w 1332"/>
                <a:gd name="T1" fmla="*/ 2147483647 h 510"/>
                <a:gd name="T2" fmla="*/ 2147483647 w 1332"/>
                <a:gd name="T3" fmla="*/ 2147483647 h 510"/>
                <a:gd name="T4" fmla="*/ 2147483647 w 1332"/>
                <a:gd name="T5" fmla="*/ 2147483647 h 510"/>
                <a:gd name="T6" fmla="*/ 2147483647 w 1332"/>
                <a:gd name="T7" fmla="*/ 2147483647 h 510"/>
                <a:gd name="T8" fmla="*/ 2147483647 w 1332"/>
                <a:gd name="T9" fmla="*/ 2147483647 h 510"/>
                <a:gd name="T10" fmla="*/ 2147483647 w 1332"/>
                <a:gd name="T11" fmla="*/ 2147483647 h 510"/>
                <a:gd name="T12" fmla="*/ 2147483647 w 1332"/>
                <a:gd name="T13" fmla="*/ 2147483647 h 510"/>
                <a:gd name="T14" fmla="*/ 2147483647 w 1332"/>
                <a:gd name="T15" fmla="*/ 2147483647 h 510"/>
                <a:gd name="T16" fmla="*/ 2147483647 w 1332"/>
                <a:gd name="T17" fmla="*/ 2147483647 h 510"/>
                <a:gd name="T18" fmla="*/ 2147483647 w 1332"/>
                <a:gd name="T19" fmla="*/ 2147483647 h 510"/>
                <a:gd name="T20" fmla="*/ 2147483647 w 1332"/>
                <a:gd name="T21" fmla="*/ 2147483647 h 510"/>
                <a:gd name="T22" fmla="*/ 2147483647 w 1332"/>
                <a:gd name="T23" fmla="*/ 2147483647 h 510"/>
                <a:gd name="T24" fmla="*/ 2147483647 w 1332"/>
                <a:gd name="T25" fmla="*/ 2147483647 h 510"/>
                <a:gd name="T26" fmla="*/ 2147483647 w 1332"/>
                <a:gd name="T27" fmla="*/ 2147483647 h 510"/>
                <a:gd name="T28" fmla="*/ 2147483647 w 1332"/>
                <a:gd name="T29" fmla="*/ 2147483647 h 510"/>
                <a:gd name="T30" fmla="*/ 2147483647 w 1332"/>
                <a:gd name="T31" fmla="*/ 2147483647 h 510"/>
                <a:gd name="T32" fmla="*/ 2147483647 w 1332"/>
                <a:gd name="T33" fmla="*/ 2147483647 h 510"/>
                <a:gd name="T34" fmla="*/ 2147483647 w 1332"/>
                <a:gd name="T35" fmla="*/ 2147483647 h 510"/>
                <a:gd name="T36" fmla="*/ 2147483647 w 1332"/>
                <a:gd name="T37" fmla="*/ 2147483647 h 510"/>
                <a:gd name="T38" fmla="*/ 2147483647 w 1332"/>
                <a:gd name="T39" fmla="*/ 2147483647 h 510"/>
                <a:gd name="T40" fmla="*/ 2147483647 w 1332"/>
                <a:gd name="T41" fmla="*/ 2147483647 h 510"/>
                <a:gd name="T42" fmla="*/ 2147483647 w 1332"/>
                <a:gd name="T43" fmla="*/ 2147483647 h 510"/>
                <a:gd name="T44" fmla="*/ 2147483647 w 1332"/>
                <a:gd name="T45" fmla="*/ 2147483647 h 510"/>
                <a:gd name="T46" fmla="*/ 2147483647 w 1332"/>
                <a:gd name="T47" fmla="*/ 2147483647 h 510"/>
                <a:gd name="T48" fmla="*/ 2147483647 w 1332"/>
                <a:gd name="T49" fmla="*/ 2147483647 h 510"/>
                <a:gd name="T50" fmla="*/ 2147483647 w 1332"/>
                <a:gd name="T51" fmla="*/ 2147483647 h 510"/>
                <a:gd name="T52" fmla="*/ 2147483647 w 1332"/>
                <a:gd name="T53" fmla="*/ 2147483647 h 510"/>
                <a:gd name="T54" fmla="*/ 2147483647 w 1332"/>
                <a:gd name="T55" fmla="*/ 2147483647 h 510"/>
                <a:gd name="T56" fmla="*/ 2147483647 w 1332"/>
                <a:gd name="T57" fmla="*/ 2147483647 h 510"/>
                <a:gd name="T58" fmla="*/ 2147483647 w 1332"/>
                <a:gd name="T59" fmla="*/ 2147483647 h 510"/>
                <a:gd name="T60" fmla="*/ 2147483647 w 1332"/>
                <a:gd name="T61" fmla="*/ 2147483647 h 510"/>
                <a:gd name="T62" fmla="*/ 2147483647 w 1332"/>
                <a:gd name="T63" fmla="*/ 2147483647 h 510"/>
                <a:gd name="T64" fmla="*/ 2147483647 w 1332"/>
                <a:gd name="T65" fmla="*/ 2147483647 h 510"/>
                <a:gd name="T66" fmla="*/ 2147483647 w 1332"/>
                <a:gd name="T67" fmla="*/ 2147483647 h 510"/>
                <a:gd name="T68" fmla="*/ 2147483647 w 1332"/>
                <a:gd name="T69" fmla="*/ 2147483647 h 510"/>
                <a:gd name="T70" fmla="*/ 2147483647 w 1332"/>
                <a:gd name="T71" fmla="*/ 2147483647 h 510"/>
                <a:gd name="T72" fmla="*/ 2147483647 w 1332"/>
                <a:gd name="T73" fmla="*/ 2147483647 h 510"/>
                <a:gd name="T74" fmla="*/ 2147483647 w 1332"/>
                <a:gd name="T75" fmla="*/ 2147483647 h 510"/>
                <a:gd name="T76" fmla="*/ 2147483647 w 1332"/>
                <a:gd name="T77" fmla="*/ 2147483647 h 510"/>
                <a:gd name="T78" fmla="*/ 2147483647 w 1332"/>
                <a:gd name="T79" fmla="*/ 2147483647 h 510"/>
                <a:gd name="T80" fmla="*/ 2147483647 w 1332"/>
                <a:gd name="T81" fmla="*/ 2147483647 h 510"/>
                <a:gd name="T82" fmla="*/ 2147483647 w 1332"/>
                <a:gd name="T83" fmla="*/ 2147483647 h 510"/>
                <a:gd name="T84" fmla="*/ 2147483647 w 1332"/>
                <a:gd name="T85" fmla="*/ 2147483647 h 510"/>
                <a:gd name="T86" fmla="*/ 2147483647 w 1332"/>
                <a:gd name="T87" fmla="*/ 2147483647 h 510"/>
                <a:gd name="T88" fmla="*/ 2147483647 w 1332"/>
                <a:gd name="T89" fmla="*/ 2147483647 h 510"/>
                <a:gd name="T90" fmla="*/ 2147483647 w 1332"/>
                <a:gd name="T91" fmla="*/ 2147483647 h 510"/>
                <a:gd name="T92" fmla="*/ 2147483647 w 1332"/>
                <a:gd name="T93" fmla="*/ 2147483647 h 510"/>
                <a:gd name="T94" fmla="*/ 2147483647 w 1332"/>
                <a:gd name="T95" fmla="*/ 2147483647 h 510"/>
                <a:gd name="T96" fmla="*/ 2147483647 w 1332"/>
                <a:gd name="T97" fmla="*/ 2147483647 h 510"/>
                <a:gd name="T98" fmla="*/ 2147483647 w 1332"/>
                <a:gd name="T99" fmla="*/ 2147483647 h 510"/>
                <a:gd name="T100" fmla="*/ 2147483647 w 1332"/>
                <a:gd name="T101" fmla="*/ 2147483647 h 510"/>
                <a:gd name="T102" fmla="*/ 2147483647 w 1332"/>
                <a:gd name="T103" fmla="*/ 2147483647 h 510"/>
                <a:gd name="T104" fmla="*/ 2147483647 w 1332"/>
                <a:gd name="T105" fmla="*/ 2147483647 h 510"/>
                <a:gd name="T106" fmla="*/ 2147483647 w 1332"/>
                <a:gd name="T107" fmla="*/ 2147483647 h 510"/>
                <a:gd name="T108" fmla="*/ 2147483647 w 1332"/>
                <a:gd name="T109" fmla="*/ 2147483647 h 510"/>
                <a:gd name="T110" fmla="*/ 2147483647 w 1332"/>
                <a:gd name="T111" fmla="*/ 2147483647 h 510"/>
                <a:gd name="T112" fmla="*/ 2147483647 w 1332"/>
                <a:gd name="T113" fmla="*/ 2147483647 h 510"/>
                <a:gd name="T114" fmla="*/ 2147483647 w 1332"/>
                <a:gd name="T115" fmla="*/ 2147483647 h 51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332"/>
                <a:gd name="T175" fmla="*/ 0 h 510"/>
                <a:gd name="T176" fmla="*/ 1332 w 1332"/>
                <a:gd name="T177" fmla="*/ 510 h 51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332" h="510">
                  <a:moveTo>
                    <a:pt x="6" y="192"/>
                  </a:moveTo>
                  <a:lnTo>
                    <a:pt x="24" y="186"/>
                  </a:lnTo>
                  <a:lnTo>
                    <a:pt x="30" y="174"/>
                  </a:lnTo>
                  <a:lnTo>
                    <a:pt x="0" y="174"/>
                  </a:lnTo>
                  <a:lnTo>
                    <a:pt x="6" y="192"/>
                  </a:lnTo>
                  <a:close/>
                  <a:moveTo>
                    <a:pt x="42" y="162"/>
                  </a:moveTo>
                  <a:lnTo>
                    <a:pt x="42" y="168"/>
                  </a:lnTo>
                  <a:lnTo>
                    <a:pt x="48" y="174"/>
                  </a:lnTo>
                  <a:lnTo>
                    <a:pt x="60" y="174"/>
                  </a:lnTo>
                  <a:lnTo>
                    <a:pt x="60" y="162"/>
                  </a:lnTo>
                  <a:lnTo>
                    <a:pt x="54" y="156"/>
                  </a:lnTo>
                  <a:lnTo>
                    <a:pt x="54" y="150"/>
                  </a:lnTo>
                  <a:lnTo>
                    <a:pt x="48" y="150"/>
                  </a:lnTo>
                  <a:lnTo>
                    <a:pt x="48" y="156"/>
                  </a:lnTo>
                  <a:lnTo>
                    <a:pt x="42" y="162"/>
                  </a:lnTo>
                  <a:close/>
                  <a:moveTo>
                    <a:pt x="96" y="138"/>
                  </a:moveTo>
                  <a:lnTo>
                    <a:pt x="66" y="138"/>
                  </a:lnTo>
                  <a:lnTo>
                    <a:pt x="66" y="174"/>
                  </a:lnTo>
                  <a:lnTo>
                    <a:pt x="78" y="150"/>
                  </a:lnTo>
                  <a:lnTo>
                    <a:pt x="96" y="138"/>
                  </a:lnTo>
                  <a:close/>
                  <a:moveTo>
                    <a:pt x="1332" y="402"/>
                  </a:moveTo>
                  <a:lnTo>
                    <a:pt x="1332" y="390"/>
                  </a:lnTo>
                  <a:lnTo>
                    <a:pt x="1308" y="384"/>
                  </a:lnTo>
                  <a:lnTo>
                    <a:pt x="1308" y="354"/>
                  </a:lnTo>
                  <a:lnTo>
                    <a:pt x="1272" y="336"/>
                  </a:lnTo>
                  <a:lnTo>
                    <a:pt x="1278" y="330"/>
                  </a:lnTo>
                  <a:lnTo>
                    <a:pt x="1284" y="318"/>
                  </a:lnTo>
                  <a:lnTo>
                    <a:pt x="1284" y="312"/>
                  </a:lnTo>
                  <a:lnTo>
                    <a:pt x="1290" y="306"/>
                  </a:lnTo>
                  <a:lnTo>
                    <a:pt x="1284" y="306"/>
                  </a:lnTo>
                  <a:lnTo>
                    <a:pt x="1278" y="300"/>
                  </a:lnTo>
                  <a:lnTo>
                    <a:pt x="1278" y="288"/>
                  </a:lnTo>
                  <a:lnTo>
                    <a:pt x="1266" y="276"/>
                  </a:lnTo>
                  <a:lnTo>
                    <a:pt x="1266" y="246"/>
                  </a:lnTo>
                  <a:lnTo>
                    <a:pt x="1248" y="222"/>
                  </a:lnTo>
                  <a:lnTo>
                    <a:pt x="1272" y="222"/>
                  </a:lnTo>
                  <a:lnTo>
                    <a:pt x="1272" y="216"/>
                  </a:lnTo>
                  <a:lnTo>
                    <a:pt x="1278" y="210"/>
                  </a:lnTo>
                  <a:lnTo>
                    <a:pt x="1272" y="198"/>
                  </a:lnTo>
                  <a:lnTo>
                    <a:pt x="1272" y="186"/>
                  </a:lnTo>
                  <a:lnTo>
                    <a:pt x="1266" y="180"/>
                  </a:lnTo>
                  <a:lnTo>
                    <a:pt x="1266" y="174"/>
                  </a:lnTo>
                  <a:lnTo>
                    <a:pt x="1260" y="174"/>
                  </a:lnTo>
                  <a:lnTo>
                    <a:pt x="1248" y="180"/>
                  </a:lnTo>
                  <a:lnTo>
                    <a:pt x="1236" y="180"/>
                  </a:lnTo>
                  <a:lnTo>
                    <a:pt x="1224" y="174"/>
                  </a:lnTo>
                  <a:lnTo>
                    <a:pt x="1218" y="168"/>
                  </a:lnTo>
                  <a:lnTo>
                    <a:pt x="1212" y="156"/>
                  </a:lnTo>
                  <a:lnTo>
                    <a:pt x="1212" y="144"/>
                  </a:lnTo>
                  <a:lnTo>
                    <a:pt x="1200" y="108"/>
                  </a:lnTo>
                  <a:lnTo>
                    <a:pt x="1194" y="96"/>
                  </a:lnTo>
                  <a:lnTo>
                    <a:pt x="1194" y="84"/>
                  </a:lnTo>
                  <a:lnTo>
                    <a:pt x="1188" y="78"/>
                  </a:lnTo>
                  <a:lnTo>
                    <a:pt x="1164" y="78"/>
                  </a:lnTo>
                  <a:lnTo>
                    <a:pt x="1164" y="72"/>
                  </a:lnTo>
                  <a:lnTo>
                    <a:pt x="1158" y="60"/>
                  </a:lnTo>
                  <a:lnTo>
                    <a:pt x="1152" y="54"/>
                  </a:lnTo>
                  <a:lnTo>
                    <a:pt x="1140" y="48"/>
                  </a:lnTo>
                  <a:lnTo>
                    <a:pt x="1128" y="48"/>
                  </a:lnTo>
                  <a:lnTo>
                    <a:pt x="1116" y="54"/>
                  </a:lnTo>
                  <a:lnTo>
                    <a:pt x="1110" y="60"/>
                  </a:lnTo>
                  <a:lnTo>
                    <a:pt x="1074" y="54"/>
                  </a:lnTo>
                  <a:lnTo>
                    <a:pt x="1062" y="66"/>
                  </a:lnTo>
                  <a:lnTo>
                    <a:pt x="1026" y="90"/>
                  </a:lnTo>
                  <a:lnTo>
                    <a:pt x="1014" y="96"/>
                  </a:lnTo>
                  <a:lnTo>
                    <a:pt x="930" y="96"/>
                  </a:lnTo>
                  <a:lnTo>
                    <a:pt x="876" y="108"/>
                  </a:lnTo>
                  <a:lnTo>
                    <a:pt x="810" y="84"/>
                  </a:lnTo>
                  <a:lnTo>
                    <a:pt x="786" y="96"/>
                  </a:lnTo>
                  <a:lnTo>
                    <a:pt x="786" y="90"/>
                  </a:lnTo>
                  <a:lnTo>
                    <a:pt x="780" y="84"/>
                  </a:lnTo>
                  <a:lnTo>
                    <a:pt x="774" y="72"/>
                  </a:lnTo>
                  <a:lnTo>
                    <a:pt x="768" y="66"/>
                  </a:lnTo>
                  <a:lnTo>
                    <a:pt x="756" y="66"/>
                  </a:lnTo>
                  <a:lnTo>
                    <a:pt x="744" y="72"/>
                  </a:lnTo>
                  <a:lnTo>
                    <a:pt x="738" y="78"/>
                  </a:lnTo>
                  <a:lnTo>
                    <a:pt x="708" y="60"/>
                  </a:lnTo>
                  <a:lnTo>
                    <a:pt x="708" y="36"/>
                  </a:lnTo>
                  <a:lnTo>
                    <a:pt x="660" y="48"/>
                  </a:lnTo>
                  <a:lnTo>
                    <a:pt x="636" y="30"/>
                  </a:lnTo>
                  <a:lnTo>
                    <a:pt x="630" y="12"/>
                  </a:lnTo>
                  <a:lnTo>
                    <a:pt x="624" y="12"/>
                  </a:lnTo>
                  <a:lnTo>
                    <a:pt x="618" y="18"/>
                  </a:lnTo>
                  <a:lnTo>
                    <a:pt x="600" y="18"/>
                  </a:lnTo>
                  <a:lnTo>
                    <a:pt x="588" y="24"/>
                  </a:lnTo>
                  <a:lnTo>
                    <a:pt x="558" y="24"/>
                  </a:lnTo>
                  <a:lnTo>
                    <a:pt x="534" y="18"/>
                  </a:lnTo>
                  <a:lnTo>
                    <a:pt x="504" y="18"/>
                  </a:lnTo>
                  <a:lnTo>
                    <a:pt x="492" y="24"/>
                  </a:lnTo>
                  <a:lnTo>
                    <a:pt x="456" y="36"/>
                  </a:lnTo>
                  <a:lnTo>
                    <a:pt x="444" y="42"/>
                  </a:lnTo>
                  <a:lnTo>
                    <a:pt x="438" y="48"/>
                  </a:lnTo>
                  <a:lnTo>
                    <a:pt x="426" y="54"/>
                  </a:lnTo>
                  <a:lnTo>
                    <a:pt x="414" y="66"/>
                  </a:lnTo>
                  <a:lnTo>
                    <a:pt x="408" y="66"/>
                  </a:lnTo>
                  <a:lnTo>
                    <a:pt x="396" y="90"/>
                  </a:lnTo>
                  <a:lnTo>
                    <a:pt x="378" y="90"/>
                  </a:lnTo>
                  <a:lnTo>
                    <a:pt x="354" y="84"/>
                  </a:lnTo>
                  <a:lnTo>
                    <a:pt x="294" y="84"/>
                  </a:lnTo>
                  <a:lnTo>
                    <a:pt x="282" y="78"/>
                  </a:lnTo>
                  <a:lnTo>
                    <a:pt x="264" y="78"/>
                  </a:lnTo>
                  <a:lnTo>
                    <a:pt x="252" y="72"/>
                  </a:lnTo>
                  <a:lnTo>
                    <a:pt x="240" y="72"/>
                  </a:lnTo>
                  <a:lnTo>
                    <a:pt x="234" y="66"/>
                  </a:lnTo>
                  <a:lnTo>
                    <a:pt x="198" y="66"/>
                  </a:lnTo>
                  <a:lnTo>
                    <a:pt x="186" y="54"/>
                  </a:lnTo>
                  <a:lnTo>
                    <a:pt x="180" y="36"/>
                  </a:lnTo>
                  <a:lnTo>
                    <a:pt x="180" y="24"/>
                  </a:lnTo>
                  <a:lnTo>
                    <a:pt x="168" y="24"/>
                  </a:lnTo>
                  <a:lnTo>
                    <a:pt x="156" y="18"/>
                  </a:lnTo>
                  <a:lnTo>
                    <a:pt x="144" y="18"/>
                  </a:lnTo>
                  <a:lnTo>
                    <a:pt x="132" y="0"/>
                  </a:lnTo>
                  <a:lnTo>
                    <a:pt x="120" y="18"/>
                  </a:lnTo>
                  <a:lnTo>
                    <a:pt x="90" y="12"/>
                  </a:lnTo>
                  <a:lnTo>
                    <a:pt x="72" y="36"/>
                  </a:lnTo>
                  <a:lnTo>
                    <a:pt x="78" y="42"/>
                  </a:lnTo>
                  <a:lnTo>
                    <a:pt x="90" y="42"/>
                  </a:lnTo>
                  <a:lnTo>
                    <a:pt x="90" y="48"/>
                  </a:lnTo>
                  <a:lnTo>
                    <a:pt x="96" y="54"/>
                  </a:lnTo>
                  <a:lnTo>
                    <a:pt x="96" y="66"/>
                  </a:lnTo>
                  <a:lnTo>
                    <a:pt x="78" y="66"/>
                  </a:lnTo>
                  <a:lnTo>
                    <a:pt x="72" y="72"/>
                  </a:lnTo>
                  <a:lnTo>
                    <a:pt x="72" y="78"/>
                  </a:lnTo>
                  <a:lnTo>
                    <a:pt x="78" y="84"/>
                  </a:lnTo>
                  <a:lnTo>
                    <a:pt x="78" y="96"/>
                  </a:lnTo>
                  <a:lnTo>
                    <a:pt x="72" y="108"/>
                  </a:lnTo>
                  <a:lnTo>
                    <a:pt x="72" y="114"/>
                  </a:lnTo>
                  <a:lnTo>
                    <a:pt x="66" y="120"/>
                  </a:lnTo>
                  <a:lnTo>
                    <a:pt x="66" y="132"/>
                  </a:lnTo>
                  <a:lnTo>
                    <a:pt x="72" y="132"/>
                  </a:lnTo>
                  <a:lnTo>
                    <a:pt x="90" y="126"/>
                  </a:lnTo>
                  <a:lnTo>
                    <a:pt x="102" y="126"/>
                  </a:lnTo>
                  <a:lnTo>
                    <a:pt x="108" y="120"/>
                  </a:lnTo>
                  <a:lnTo>
                    <a:pt x="114" y="120"/>
                  </a:lnTo>
                  <a:lnTo>
                    <a:pt x="114" y="132"/>
                  </a:lnTo>
                  <a:lnTo>
                    <a:pt x="120" y="132"/>
                  </a:lnTo>
                  <a:lnTo>
                    <a:pt x="126" y="126"/>
                  </a:lnTo>
                  <a:lnTo>
                    <a:pt x="138" y="120"/>
                  </a:lnTo>
                  <a:lnTo>
                    <a:pt x="162" y="96"/>
                  </a:lnTo>
                  <a:lnTo>
                    <a:pt x="168" y="96"/>
                  </a:lnTo>
                  <a:lnTo>
                    <a:pt x="174" y="90"/>
                  </a:lnTo>
                  <a:lnTo>
                    <a:pt x="186" y="90"/>
                  </a:lnTo>
                  <a:lnTo>
                    <a:pt x="204" y="84"/>
                  </a:lnTo>
                  <a:lnTo>
                    <a:pt x="216" y="84"/>
                  </a:lnTo>
                  <a:lnTo>
                    <a:pt x="252" y="102"/>
                  </a:lnTo>
                  <a:lnTo>
                    <a:pt x="270" y="108"/>
                  </a:lnTo>
                  <a:lnTo>
                    <a:pt x="282" y="108"/>
                  </a:lnTo>
                  <a:lnTo>
                    <a:pt x="288" y="114"/>
                  </a:lnTo>
                  <a:lnTo>
                    <a:pt x="294" y="114"/>
                  </a:lnTo>
                  <a:lnTo>
                    <a:pt x="270" y="114"/>
                  </a:lnTo>
                  <a:lnTo>
                    <a:pt x="258" y="120"/>
                  </a:lnTo>
                  <a:lnTo>
                    <a:pt x="246" y="120"/>
                  </a:lnTo>
                  <a:lnTo>
                    <a:pt x="246" y="132"/>
                  </a:lnTo>
                  <a:lnTo>
                    <a:pt x="240" y="138"/>
                  </a:lnTo>
                  <a:lnTo>
                    <a:pt x="186" y="144"/>
                  </a:lnTo>
                  <a:lnTo>
                    <a:pt x="138" y="138"/>
                  </a:lnTo>
                  <a:lnTo>
                    <a:pt x="120" y="138"/>
                  </a:lnTo>
                  <a:lnTo>
                    <a:pt x="96" y="150"/>
                  </a:lnTo>
                  <a:lnTo>
                    <a:pt x="84" y="162"/>
                  </a:lnTo>
                  <a:lnTo>
                    <a:pt x="84" y="174"/>
                  </a:lnTo>
                  <a:lnTo>
                    <a:pt x="78" y="192"/>
                  </a:lnTo>
                  <a:lnTo>
                    <a:pt x="78" y="204"/>
                  </a:lnTo>
                  <a:lnTo>
                    <a:pt x="72" y="210"/>
                  </a:lnTo>
                  <a:lnTo>
                    <a:pt x="72" y="216"/>
                  </a:lnTo>
                  <a:lnTo>
                    <a:pt x="114" y="216"/>
                  </a:lnTo>
                  <a:lnTo>
                    <a:pt x="114" y="240"/>
                  </a:lnTo>
                  <a:lnTo>
                    <a:pt x="120" y="246"/>
                  </a:lnTo>
                  <a:lnTo>
                    <a:pt x="126" y="258"/>
                  </a:lnTo>
                  <a:lnTo>
                    <a:pt x="132" y="264"/>
                  </a:lnTo>
                  <a:lnTo>
                    <a:pt x="126" y="282"/>
                  </a:lnTo>
                  <a:lnTo>
                    <a:pt x="138" y="300"/>
                  </a:lnTo>
                  <a:lnTo>
                    <a:pt x="126" y="318"/>
                  </a:lnTo>
                  <a:lnTo>
                    <a:pt x="162" y="354"/>
                  </a:lnTo>
                  <a:lnTo>
                    <a:pt x="156" y="390"/>
                  </a:lnTo>
                  <a:lnTo>
                    <a:pt x="210" y="414"/>
                  </a:lnTo>
                  <a:lnTo>
                    <a:pt x="216" y="444"/>
                  </a:lnTo>
                  <a:lnTo>
                    <a:pt x="216" y="438"/>
                  </a:lnTo>
                  <a:lnTo>
                    <a:pt x="222" y="438"/>
                  </a:lnTo>
                  <a:lnTo>
                    <a:pt x="222" y="432"/>
                  </a:lnTo>
                  <a:lnTo>
                    <a:pt x="228" y="432"/>
                  </a:lnTo>
                  <a:lnTo>
                    <a:pt x="252" y="444"/>
                  </a:lnTo>
                  <a:lnTo>
                    <a:pt x="258" y="444"/>
                  </a:lnTo>
                  <a:lnTo>
                    <a:pt x="264" y="450"/>
                  </a:lnTo>
                  <a:lnTo>
                    <a:pt x="270" y="462"/>
                  </a:lnTo>
                  <a:lnTo>
                    <a:pt x="282" y="468"/>
                  </a:lnTo>
                  <a:lnTo>
                    <a:pt x="294" y="468"/>
                  </a:lnTo>
                  <a:lnTo>
                    <a:pt x="312" y="474"/>
                  </a:lnTo>
                  <a:lnTo>
                    <a:pt x="372" y="474"/>
                  </a:lnTo>
                  <a:lnTo>
                    <a:pt x="372" y="450"/>
                  </a:lnTo>
                  <a:lnTo>
                    <a:pt x="378" y="438"/>
                  </a:lnTo>
                  <a:lnTo>
                    <a:pt x="390" y="426"/>
                  </a:lnTo>
                  <a:lnTo>
                    <a:pt x="408" y="426"/>
                  </a:lnTo>
                  <a:lnTo>
                    <a:pt x="432" y="432"/>
                  </a:lnTo>
                  <a:lnTo>
                    <a:pt x="468" y="444"/>
                  </a:lnTo>
                  <a:lnTo>
                    <a:pt x="474" y="450"/>
                  </a:lnTo>
                  <a:lnTo>
                    <a:pt x="480" y="450"/>
                  </a:lnTo>
                  <a:lnTo>
                    <a:pt x="480" y="456"/>
                  </a:lnTo>
                  <a:lnTo>
                    <a:pt x="486" y="468"/>
                  </a:lnTo>
                  <a:lnTo>
                    <a:pt x="486" y="474"/>
                  </a:lnTo>
                  <a:lnTo>
                    <a:pt x="492" y="480"/>
                  </a:lnTo>
                  <a:lnTo>
                    <a:pt x="504" y="486"/>
                  </a:lnTo>
                  <a:lnTo>
                    <a:pt x="564" y="486"/>
                  </a:lnTo>
                  <a:lnTo>
                    <a:pt x="576" y="480"/>
                  </a:lnTo>
                  <a:lnTo>
                    <a:pt x="594" y="474"/>
                  </a:lnTo>
                  <a:lnTo>
                    <a:pt x="606" y="462"/>
                  </a:lnTo>
                  <a:lnTo>
                    <a:pt x="618" y="456"/>
                  </a:lnTo>
                  <a:lnTo>
                    <a:pt x="630" y="444"/>
                  </a:lnTo>
                  <a:lnTo>
                    <a:pt x="648" y="438"/>
                  </a:lnTo>
                  <a:lnTo>
                    <a:pt x="660" y="432"/>
                  </a:lnTo>
                  <a:lnTo>
                    <a:pt x="672" y="432"/>
                  </a:lnTo>
                  <a:lnTo>
                    <a:pt x="684" y="438"/>
                  </a:lnTo>
                  <a:lnTo>
                    <a:pt x="690" y="444"/>
                  </a:lnTo>
                  <a:lnTo>
                    <a:pt x="696" y="444"/>
                  </a:lnTo>
                  <a:lnTo>
                    <a:pt x="702" y="450"/>
                  </a:lnTo>
                  <a:lnTo>
                    <a:pt x="714" y="450"/>
                  </a:lnTo>
                  <a:lnTo>
                    <a:pt x="726" y="444"/>
                  </a:lnTo>
                  <a:lnTo>
                    <a:pt x="732" y="432"/>
                  </a:lnTo>
                  <a:lnTo>
                    <a:pt x="744" y="420"/>
                  </a:lnTo>
                  <a:lnTo>
                    <a:pt x="756" y="432"/>
                  </a:lnTo>
                  <a:lnTo>
                    <a:pt x="756" y="444"/>
                  </a:lnTo>
                  <a:lnTo>
                    <a:pt x="750" y="450"/>
                  </a:lnTo>
                  <a:lnTo>
                    <a:pt x="744" y="462"/>
                  </a:lnTo>
                  <a:lnTo>
                    <a:pt x="744" y="468"/>
                  </a:lnTo>
                  <a:lnTo>
                    <a:pt x="738" y="474"/>
                  </a:lnTo>
                  <a:lnTo>
                    <a:pt x="738" y="486"/>
                  </a:lnTo>
                  <a:lnTo>
                    <a:pt x="744" y="492"/>
                  </a:lnTo>
                  <a:lnTo>
                    <a:pt x="744" y="498"/>
                  </a:lnTo>
                  <a:lnTo>
                    <a:pt x="756" y="510"/>
                  </a:lnTo>
                  <a:lnTo>
                    <a:pt x="768" y="510"/>
                  </a:lnTo>
                  <a:lnTo>
                    <a:pt x="768" y="504"/>
                  </a:lnTo>
                  <a:lnTo>
                    <a:pt x="774" y="498"/>
                  </a:lnTo>
                  <a:lnTo>
                    <a:pt x="774" y="480"/>
                  </a:lnTo>
                  <a:lnTo>
                    <a:pt x="780" y="486"/>
                  </a:lnTo>
                  <a:lnTo>
                    <a:pt x="792" y="486"/>
                  </a:lnTo>
                  <a:lnTo>
                    <a:pt x="792" y="462"/>
                  </a:lnTo>
                  <a:lnTo>
                    <a:pt x="786" y="462"/>
                  </a:lnTo>
                  <a:lnTo>
                    <a:pt x="786" y="432"/>
                  </a:lnTo>
                  <a:lnTo>
                    <a:pt x="810" y="432"/>
                  </a:lnTo>
                  <a:lnTo>
                    <a:pt x="804" y="438"/>
                  </a:lnTo>
                  <a:lnTo>
                    <a:pt x="804" y="444"/>
                  </a:lnTo>
                  <a:lnTo>
                    <a:pt x="840" y="444"/>
                  </a:lnTo>
                  <a:lnTo>
                    <a:pt x="858" y="438"/>
                  </a:lnTo>
                  <a:lnTo>
                    <a:pt x="864" y="432"/>
                  </a:lnTo>
                  <a:lnTo>
                    <a:pt x="870" y="432"/>
                  </a:lnTo>
                  <a:lnTo>
                    <a:pt x="888" y="414"/>
                  </a:lnTo>
                  <a:lnTo>
                    <a:pt x="894" y="414"/>
                  </a:lnTo>
                  <a:lnTo>
                    <a:pt x="900" y="420"/>
                  </a:lnTo>
                  <a:lnTo>
                    <a:pt x="912" y="426"/>
                  </a:lnTo>
                  <a:lnTo>
                    <a:pt x="924" y="438"/>
                  </a:lnTo>
                  <a:lnTo>
                    <a:pt x="942" y="438"/>
                  </a:lnTo>
                  <a:lnTo>
                    <a:pt x="954" y="444"/>
                  </a:lnTo>
                  <a:lnTo>
                    <a:pt x="966" y="444"/>
                  </a:lnTo>
                  <a:lnTo>
                    <a:pt x="978" y="438"/>
                  </a:lnTo>
                  <a:lnTo>
                    <a:pt x="996" y="438"/>
                  </a:lnTo>
                  <a:lnTo>
                    <a:pt x="1002" y="432"/>
                  </a:lnTo>
                  <a:lnTo>
                    <a:pt x="1014" y="426"/>
                  </a:lnTo>
                  <a:lnTo>
                    <a:pt x="1026" y="414"/>
                  </a:lnTo>
                  <a:lnTo>
                    <a:pt x="1038" y="408"/>
                  </a:lnTo>
                  <a:lnTo>
                    <a:pt x="1086" y="408"/>
                  </a:lnTo>
                  <a:lnTo>
                    <a:pt x="1092" y="414"/>
                  </a:lnTo>
                  <a:lnTo>
                    <a:pt x="1110" y="414"/>
                  </a:lnTo>
                  <a:lnTo>
                    <a:pt x="1122" y="402"/>
                  </a:lnTo>
                  <a:lnTo>
                    <a:pt x="1146" y="402"/>
                  </a:lnTo>
                  <a:lnTo>
                    <a:pt x="1152" y="390"/>
                  </a:lnTo>
                  <a:lnTo>
                    <a:pt x="1152" y="384"/>
                  </a:lnTo>
                  <a:lnTo>
                    <a:pt x="1158" y="384"/>
                  </a:lnTo>
                  <a:lnTo>
                    <a:pt x="1158" y="408"/>
                  </a:lnTo>
                  <a:lnTo>
                    <a:pt x="1164" y="414"/>
                  </a:lnTo>
                  <a:lnTo>
                    <a:pt x="1170" y="414"/>
                  </a:lnTo>
                  <a:lnTo>
                    <a:pt x="1182" y="408"/>
                  </a:lnTo>
                  <a:lnTo>
                    <a:pt x="1188" y="402"/>
                  </a:lnTo>
                  <a:lnTo>
                    <a:pt x="1188" y="390"/>
                  </a:lnTo>
                  <a:lnTo>
                    <a:pt x="1230" y="390"/>
                  </a:lnTo>
                  <a:lnTo>
                    <a:pt x="1242" y="402"/>
                  </a:lnTo>
                  <a:lnTo>
                    <a:pt x="1254" y="402"/>
                  </a:lnTo>
                  <a:lnTo>
                    <a:pt x="1260" y="396"/>
                  </a:lnTo>
                  <a:lnTo>
                    <a:pt x="1260" y="390"/>
                  </a:lnTo>
                  <a:lnTo>
                    <a:pt x="1284" y="390"/>
                  </a:lnTo>
                  <a:lnTo>
                    <a:pt x="1290" y="396"/>
                  </a:lnTo>
                  <a:lnTo>
                    <a:pt x="1290" y="414"/>
                  </a:lnTo>
                  <a:lnTo>
                    <a:pt x="1332" y="402"/>
                  </a:lnTo>
                  <a:close/>
                  <a:moveTo>
                    <a:pt x="102" y="282"/>
                  </a:moveTo>
                  <a:lnTo>
                    <a:pt x="96" y="282"/>
                  </a:lnTo>
                  <a:lnTo>
                    <a:pt x="96" y="312"/>
                  </a:lnTo>
                  <a:lnTo>
                    <a:pt x="102" y="324"/>
                  </a:lnTo>
                  <a:lnTo>
                    <a:pt x="108" y="330"/>
                  </a:lnTo>
                  <a:lnTo>
                    <a:pt x="114" y="324"/>
                  </a:lnTo>
                  <a:lnTo>
                    <a:pt x="114" y="318"/>
                  </a:lnTo>
                  <a:lnTo>
                    <a:pt x="120" y="312"/>
                  </a:lnTo>
                  <a:lnTo>
                    <a:pt x="120" y="300"/>
                  </a:lnTo>
                  <a:lnTo>
                    <a:pt x="102" y="282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85" name="Slovenia" descr="© INSCALE GmbH, 05.05.2010&#10;http://www.presentationload.com/">
              <a:extLst>
                <a:ext uri="{FF2B5EF4-FFF2-40B4-BE49-F238E27FC236}">
                  <a16:creationId xmlns:a16="http://schemas.microsoft.com/office/drawing/2014/main" id="{AFBB6CEC-6C4A-4ED9-8774-90CDF177ADED}"/>
                </a:ext>
              </a:extLst>
            </p:cNvPr>
            <p:cNvSpPr>
              <a:spLocks/>
            </p:cNvSpPr>
            <p:nvPr/>
          </p:nvSpPr>
          <p:spPr bwMode="gray">
            <a:xfrm>
              <a:off x="5956550" y="2824293"/>
              <a:ext cx="92053" cy="55579"/>
            </a:xfrm>
            <a:custGeom>
              <a:avLst/>
              <a:gdLst>
                <a:gd name="T0" fmla="*/ 2147483647 w 210"/>
                <a:gd name="T1" fmla="*/ 2147483647 h 120"/>
                <a:gd name="T2" fmla="*/ 2147483647 w 210"/>
                <a:gd name="T3" fmla="*/ 2147483647 h 120"/>
                <a:gd name="T4" fmla="*/ 2147483647 w 210"/>
                <a:gd name="T5" fmla="*/ 2147483647 h 120"/>
                <a:gd name="T6" fmla="*/ 2147483647 w 210"/>
                <a:gd name="T7" fmla="*/ 2147483647 h 120"/>
                <a:gd name="T8" fmla="*/ 2147483647 w 210"/>
                <a:gd name="T9" fmla="*/ 2147483647 h 120"/>
                <a:gd name="T10" fmla="*/ 2147483647 w 210"/>
                <a:gd name="T11" fmla="*/ 2147483647 h 120"/>
                <a:gd name="T12" fmla="*/ 2147483647 w 210"/>
                <a:gd name="T13" fmla="*/ 2147483647 h 120"/>
                <a:gd name="T14" fmla="*/ 2147483647 w 210"/>
                <a:gd name="T15" fmla="*/ 2147483647 h 120"/>
                <a:gd name="T16" fmla="*/ 2147483647 w 210"/>
                <a:gd name="T17" fmla="*/ 2147483647 h 120"/>
                <a:gd name="T18" fmla="*/ 2147483647 w 210"/>
                <a:gd name="T19" fmla="*/ 2147483647 h 120"/>
                <a:gd name="T20" fmla="*/ 2147483647 w 210"/>
                <a:gd name="T21" fmla="*/ 2147483647 h 120"/>
                <a:gd name="T22" fmla="*/ 2147483647 w 210"/>
                <a:gd name="T23" fmla="*/ 2147483647 h 120"/>
                <a:gd name="T24" fmla="*/ 2147483647 w 210"/>
                <a:gd name="T25" fmla="*/ 2147483647 h 120"/>
                <a:gd name="T26" fmla="*/ 2147483647 w 210"/>
                <a:gd name="T27" fmla="*/ 2147483647 h 120"/>
                <a:gd name="T28" fmla="*/ 2147483647 w 210"/>
                <a:gd name="T29" fmla="*/ 2147483647 h 120"/>
                <a:gd name="T30" fmla="*/ 2147483647 w 210"/>
                <a:gd name="T31" fmla="*/ 2147483647 h 120"/>
                <a:gd name="T32" fmla="*/ 2147483647 w 210"/>
                <a:gd name="T33" fmla="*/ 2147483647 h 120"/>
                <a:gd name="T34" fmla="*/ 2147483647 w 210"/>
                <a:gd name="T35" fmla="*/ 2147483647 h 120"/>
                <a:gd name="T36" fmla="*/ 2147483647 w 210"/>
                <a:gd name="T37" fmla="*/ 2147483647 h 120"/>
                <a:gd name="T38" fmla="*/ 2147483647 w 210"/>
                <a:gd name="T39" fmla="*/ 2147483647 h 120"/>
                <a:gd name="T40" fmla="*/ 2147483647 w 210"/>
                <a:gd name="T41" fmla="*/ 2147483647 h 120"/>
                <a:gd name="T42" fmla="*/ 2147483647 w 210"/>
                <a:gd name="T43" fmla="*/ 0 h 120"/>
                <a:gd name="T44" fmla="*/ 2147483647 w 210"/>
                <a:gd name="T45" fmla="*/ 2147483647 h 120"/>
                <a:gd name="T46" fmla="*/ 2147483647 w 210"/>
                <a:gd name="T47" fmla="*/ 2147483647 h 120"/>
                <a:gd name="T48" fmla="*/ 2147483647 w 210"/>
                <a:gd name="T49" fmla="*/ 2147483647 h 120"/>
                <a:gd name="T50" fmla="*/ 2147483647 w 210"/>
                <a:gd name="T51" fmla="*/ 2147483647 h 120"/>
                <a:gd name="T52" fmla="*/ 2147483647 w 210"/>
                <a:gd name="T53" fmla="*/ 2147483647 h 120"/>
                <a:gd name="T54" fmla="*/ 2147483647 w 210"/>
                <a:gd name="T55" fmla="*/ 2147483647 h 120"/>
                <a:gd name="T56" fmla="*/ 2147483647 w 210"/>
                <a:gd name="T57" fmla="*/ 2147483647 h 120"/>
                <a:gd name="T58" fmla="*/ 2147483647 w 210"/>
                <a:gd name="T59" fmla="*/ 2147483647 h 120"/>
                <a:gd name="T60" fmla="*/ 2147483647 w 210"/>
                <a:gd name="T61" fmla="*/ 2147483647 h 120"/>
                <a:gd name="T62" fmla="*/ 2147483647 w 210"/>
                <a:gd name="T63" fmla="*/ 2147483647 h 120"/>
                <a:gd name="T64" fmla="*/ 2147483647 w 210"/>
                <a:gd name="T65" fmla="*/ 2147483647 h 120"/>
                <a:gd name="T66" fmla="*/ 2147483647 w 210"/>
                <a:gd name="T67" fmla="*/ 2147483647 h 120"/>
                <a:gd name="T68" fmla="*/ 0 w 210"/>
                <a:gd name="T69" fmla="*/ 2147483647 h 120"/>
                <a:gd name="T70" fmla="*/ 2147483647 w 210"/>
                <a:gd name="T71" fmla="*/ 2147483647 h 120"/>
                <a:gd name="T72" fmla="*/ 2147483647 w 210"/>
                <a:gd name="T73" fmla="*/ 2147483647 h 120"/>
                <a:gd name="T74" fmla="*/ 2147483647 w 210"/>
                <a:gd name="T75" fmla="*/ 2147483647 h 120"/>
                <a:gd name="T76" fmla="*/ 2147483647 w 210"/>
                <a:gd name="T77" fmla="*/ 2147483647 h 120"/>
                <a:gd name="T78" fmla="*/ 2147483647 w 210"/>
                <a:gd name="T79" fmla="*/ 2147483647 h 120"/>
                <a:gd name="T80" fmla="*/ 2147483647 w 210"/>
                <a:gd name="T81" fmla="*/ 2147483647 h 120"/>
                <a:gd name="T82" fmla="*/ 2147483647 w 210"/>
                <a:gd name="T83" fmla="*/ 2147483647 h 120"/>
                <a:gd name="T84" fmla="*/ 2147483647 w 210"/>
                <a:gd name="T85" fmla="*/ 2147483647 h 120"/>
                <a:gd name="T86" fmla="*/ 2147483647 w 210"/>
                <a:gd name="T87" fmla="*/ 2147483647 h 12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210"/>
                <a:gd name="T133" fmla="*/ 0 h 120"/>
                <a:gd name="T134" fmla="*/ 210 w 210"/>
                <a:gd name="T135" fmla="*/ 120 h 120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210" h="120">
                  <a:moveTo>
                    <a:pt x="24" y="120"/>
                  </a:moveTo>
                  <a:lnTo>
                    <a:pt x="42" y="120"/>
                  </a:lnTo>
                  <a:lnTo>
                    <a:pt x="42" y="108"/>
                  </a:lnTo>
                  <a:lnTo>
                    <a:pt x="54" y="114"/>
                  </a:lnTo>
                  <a:lnTo>
                    <a:pt x="72" y="114"/>
                  </a:lnTo>
                  <a:lnTo>
                    <a:pt x="78" y="102"/>
                  </a:lnTo>
                  <a:lnTo>
                    <a:pt x="78" y="108"/>
                  </a:lnTo>
                  <a:lnTo>
                    <a:pt x="84" y="114"/>
                  </a:lnTo>
                  <a:lnTo>
                    <a:pt x="126" y="114"/>
                  </a:lnTo>
                  <a:lnTo>
                    <a:pt x="126" y="96"/>
                  </a:lnTo>
                  <a:lnTo>
                    <a:pt x="138" y="90"/>
                  </a:lnTo>
                  <a:lnTo>
                    <a:pt x="150" y="78"/>
                  </a:lnTo>
                  <a:lnTo>
                    <a:pt x="150" y="72"/>
                  </a:lnTo>
                  <a:lnTo>
                    <a:pt x="144" y="66"/>
                  </a:lnTo>
                  <a:lnTo>
                    <a:pt x="144" y="54"/>
                  </a:lnTo>
                  <a:lnTo>
                    <a:pt x="174" y="54"/>
                  </a:lnTo>
                  <a:lnTo>
                    <a:pt x="186" y="48"/>
                  </a:lnTo>
                  <a:lnTo>
                    <a:pt x="186" y="36"/>
                  </a:lnTo>
                  <a:lnTo>
                    <a:pt x="210" y="36"/>
                  </a:lnTo>
                  <a:lnTo>
                    <a:pt x="192" y="24"/>
                  </a:lnTo>
                  <a:lnTo>
                    <a:pt x="186" y="6"/>
                  </a:lnTo>
                  <a:lnTo>
                    <a:pt x="180" y="0"/>
                  </a:lnTo>
                  <a:lnTo>
                    <a:pt x="174" y="12"/>
                  </a:lnTo>
                  <a:lnTo>
                    <a:pt x="168" y="30"/>
                  </a:lnTo>
                  <a:lnTo>
                    <a:pt x="144" y="24"/>
                  </a:lnTo>
                  <a:lnTo>
                    <a:pt x="132" y="30"/>
                  </a:lnTo>
                  <a:lnTo>
                    <a:pt x="84" y="30"/>
                  </a:lnTo>
                  <a:lnTo>
                    <a:pt x="84" y="42"/>
                  </a:lnTo>
                  <a:lnTo>
                    <a:pt x="54" y="42"/>
                  </a:lnTo>
                  <a:lnTo>
                    <a:pt x="48" y="36"/>
                  </a:lnTo>
                  <a:lnTo>
                    <a:pt x="30" y="36"/>
                  </a:lnTo>
                  <a:lnTo>
                    <a:pt x="24" y="42"/>
                  </a:lnTo>
                  <a:lnTo>
                    <a:pt x="6" y="42"/>
                  </a:lnTo>
                  <a:lnTo>
                    <a:pt x="6" y="48"/>
                  </a:lnTo>
                  <a:lnTo>
                    <a:pt x="0" y="54"/>
                  </a:lnTo>
                  <a:lnTo>
                    <a:pt x="12" y="60"/>
                  </a:lnTo>
                  <a:lnTo>
                    <a:pt x="6" y="96"/>
                  </a:lnTo>
                  <a:lnTo>
                    <a:pt x="18" y="96"/>
                  </a:lnTo>
                  <a:lnTo>
                    <a:pt x="30" y="102"/>
                  </a:lnTo>
                  <a:lnTo>
                    <a:pt x="36" y="102"/>
                  </a:lnTo>
                  <a:lnTo>
                    <a:pt x="36" y="108"/>
                  </a:lnTo>
                  <a:lnTo>
                    <a:pt x="30" y="108"/>
                  </a:lnTo>
                  <a:lnTo>
                    <a:pt x="30" y="114"/>
                  </a:lnTo>
                  <a:lnTo>
                    <a:pt x="24" y="120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86" name="Slovakia" descr="© INSCALE GmbH, 05.05.2010&#10;http://www.presentationload.com/">
              <a:extLst>
                <a:ext uri="{FF2B5EF4-FFF2-40B4-BE49-F238E27FC236}">
                  <a16:creationId xmlns:a16="http://schemas.microsoft.com/office/drawing/2014/main" id="{88D7FCD0-15D1-4A43-9CF3-47F191177ACE}"/>
                </a:ext>
              </a:extLst>
            </p:cNvPr>
            <p:cNvSpPr>
              <a:spLocks/>
            </p:cNvSpPr>
            <p:nvPr/>
          </p:nvSpPr>
          <p:spPr bwMode="gray">
            <a:xfrm>
              <a:off x="6050191" y="2733778"/>
              <a:ext cx="160299" cy="65108"/>
            </a:xfrm>
            <a:custGeom>
              <a:avLst/>
              <a:gdLst>
                <a:gd name="T0" fmla="*/ 2147483647 w 354"/>
                <a:gd name="T1" fmla="*/ 2147483647 h 144"/>
                <a:gd name="T2" fmla="*/ 2147483647 w 354"/>
                <a:gd name="T3" fmla="*/ 2147483647 h 144"/>
                <a:gd name="T4" fmla="*/ 2147483647 w 354"/>
                <a:gd name="T5" fmla="*/ 2147483647 h 144"/>
                <a:gd name="T6" fmla="*/ 2147483647 w 354"/>
                <a:gd name="T7" fmla="*/ 2147483647 h 144"/>
                <a:gd name="T8" fmla="*/ 2147483647 w 354"/>
                <a:gd name="T9" fmla="*/ 2147483647 h 144"/>
                <a:gd name="T10" fmla="*/ 2147483647 w 354"/>
                <a:gd name="T11" fmla="*/ 2147483647 h 144"/>
                <a:gd name="T12" fmla="*/ 2147483647 w 354"/>
                <a:gd name="T13" fmla="*/ 2147483647 h 144"/>
                <a:gd name="T14" fmla="*/ 2147483647 w 354"/>
                <a:gd name="T15" fmla="*/ 0 h 144"/>
                <a:gd name="T16" fmla="*/ 2147483647 w 354"/>
                <a:gd name="T17" fmla="*/ 2147483647 h 144"/>
                <a:gd name="T18" fmla="*/ 2147483647 w 354"/>
                <a:gd name="T19" fmla="*/ 0 h 144"/>
                <a:gd name="T20" fmla="*/ 2147483647 w 354"/>
                <a:gd name="T21" fmla="*/ 2147483647 h 144"/>
                <a:gd name="T22" fmla="*/ 2147483647 w 354"/>
                <a:gd name="T23" fmla="*/ 2147483647 h 144"/>
                <a:gd name="T24" fmla="*/ 2147483647 w 354"/>
                <a:gd name="T25" fmla="*/ 2147483647 h 144"/>
                <a:gd name="T26" fmla="*/ 2147483647 w 354"/>
                <a:gd name="T27" fmla="*/ 2147483647 h 144"/>
                <a:gd name="T28" fmla="*/ 2147483647 w 354"/>
                <a:gd name="T29" fmla="*/ 2147483647 h 144"/>
                <a:gd name="T30" fmla="*/ 0 w 354"/>
                <a:gd name="T31" fmla="*/ 2147483647 h 144"/>
                <a:gd name="T32" fmla="*/ 2147483647 w 354"/>
                <a:gd name="T33" fmla="*/ 2147483647 h 144"/>
                <a:gd name="T34" fmla="*/ 2147483647 w 354"/>
                <a:gd name="T35" fmla="*/ 2147483647 h 144"/>
                <a:gd name="T36" fmla="*/ 2147483647 w 354"/>
                <a:gd name="T37" fmla="*/ 2147483647 h 144"/>
                <a:gd name="T38" fmla="*/ 2147483647 w 354"/>
                <a:gd name="T39" fmla="*/ 2147483647 h 144"/>
                <a:gd name="T40" fmla="*/ 2147483647 w 354"/>
                <a:gd name="T41" fmla="*/ 2147483647 h 144"/>
                <a:gd name="T42" fmla="*/ 2147483647 w 354"/>
                <a:gd name="T43" fmla="*/ 2147483647 h 144"/>
                <a:gd name="T44" fmla="*/ 2147483647 w 354"/>
                <a:gd name="T45" fmla="*/ 2147483647 h 144"/>
                <a:gd name="T46" fmla="*/ 2147483647 w 354"/>
                <a:gd name="T47" fmla="*/ 2147483647 h 144"/>
                <a:gd name="T48" fmla="*/ 2147483647 w 354"/>
                <a:gd name="T49" fmla="*/ 2147483647 h 144"/>
                <a:gd name="T50" fmla="*/ 2147483647 w 354"/>
                <a:gd name="T51" fmla="*/ 2147483647 h 144"/>
                <a:gd name="T52" fmla="*/ 2147483647 w 354"/>
                <a:gd name="T53" fmla="*/ 2147483647 h 144"/>
                <a:gd name="T54" fmla="*/ 2147483647 w 354"/>
                <a:gd name="T55" fmla="*/ 2147483647 h 144"/>
                <a:gd name="T56" fmla="*/ 2147483647 w 354"/>
                <a:gd name="T57" fmla="*/ 2147483647 h 144"/>
                <a:gd name="T58" fmla="*/ 2147483647 w 354"/>
                <a:gd name="T59" fmla="*/ 2147483647 h 144"/>
                <a:gd name="T60" fmla="*/ 2147483647 w 354"/>
                <a:gd name="T61" fmla="*/ 2147483647 h 144"/>
                <a:gd name="T62" fmla="*/ 2147483647 w 354"/>
                <a:gd name="T63" fmla="*/ 2147483647 h 144"/>
                <a:gd name="T64" fmla="*/ 2147483647 w 354"/>
                <a:gd name="T65" fmla="*/ 2147483647 h 144"/>
                <a:gd name="T66" fmla="*/ 2147483647 w 354"/>
                <a:gd name="T67" fmla="*/ 2147483647 h 144"/>
                <a:gd name="T68" fmla="*/ 2147483647 w 354"/>
                <a:gd name="T69" fmla="*/ 2147483647 h 144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354"/>
                <a:gd name="T106" fmla="*/ 0 h 144"/>
                <a:gd name="T107" fmla="*/ 354 w 354"/>
                <a:gd name="T108" fmla="*/ 144 h 144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354" h="144">
                  <a:moveTo>
                    <a:pt x="348" y="30"/>
                  </a:moveTo>
                  <a:lnTo>
                    <a:pt x="324" y="30"/>
                  </a:lnTo>
                  <a:lnTo>
                    <a:pt x="300" y="6"/>
                  </a:lnTo>
                  <a:lnTo>
                    <a:pt x="276" y="6"/>
                  </a:lnTo>
                  <a:lnTo>
                    <a:pt x="270" y="12"/>
                  </a:lnTo>
                  <a:lnTo>
                    <a:pt x="258" y="18"/>
                  </a:lnTo>
                  <a:lnTo>
                    <a:pt x="246" y="18"/>
                  </a:lnTo>
                  <a:lnTo>
                    <a:pt x="240" y="12"/>
                  </a:lnTo>
                  <a:lnTo>
                    <a:pt x="210" y="12"/>
                  </a:lnTo>
                  <a:lnTo>
                    <a:pt x="210" y="18"/>
                  </a:lnTo>
                  <a:lnTo>
                    <a:pt x="204" y="24"/>
                  </a:lnTo>
                  <a:lnTo>
                    <a:pt x="192" y="24"/>
                  </a:lnTo>
                  <a:lnTo>
                    <a:pt x="186" y="18"/>
                  </a:lnTo>
                  <a:lnTo>
                    <a:pt x="186" y="12"/>
                  </a:lnTo>
                  <a:lnTo>
                    <a:pt x="180" y="12"/>
                  </a:lnTo>
                  <a:lnTo>
                    <a:pt x="168" y="0"/>
                  </a:lnTo>
                  <a:lnTo>
                    <a:pt x="156" y="0"/>
                  </a:lnTo>
                  <a:lnTo>
                    <a:pt x="144" y="12"/>
                  </a:lnTo>
                  <a:lnTo>
                    <a:pt x="138" y="12"/>
                  </a:lnTo>
                  <a:lnTo>
                    <a:pt x="126" y="0"/>
                  </a:lnTo>
                  <a:lnTo>
                    <a:pt x="108" y="12"/>
                  </a:lnTo>
                  <a:lnTo>
                    <a:pt x="84" y="18"/>
                  </a:lnTo>
                  <a:lnTo>
                    <a:pt x="84" y="42"/>
                  </a:lnTo>
                  <a:lnTo>
                    <a:pt x="72" y="48"/>
                  </a:lnTo>
                  <a:lnTo>
                    <a:pt x="66" y="54"/>
                  </a:lnTo>
                  <a:lnTo>
                    <a:pt x="54" y="60"/>
                  </a:lnTo>
                  <a:lnTo>
                    <a:pt x="36" y="60"/>
                  </a:lnTo>
                  <a:lnTo>
                    <a:pt x="36" y="54"/>
                  </a:lnTo>
                  <a:lnTo>
                    <a:pt x="30" y="60"/>
                  </a:lnTo>
                  <a:lnTo>
                    <a:pt x="12" y="60"/>
                  </a:lnTo>
                  <a:lnTo>
                    <a:pt x="6" y="66"/>
                  </a:lnTo>
                  <a:lnTo>
                    <a:pt x="0" y="90"/>
                  </a:lnTo>
                  <a:lnTo>
                    <a:pt x="0" y="102"/>
                  </a:lnTo>
                  <a:lnTo>
                    <a:pt x="6" y="102"/>
                  </a:lnTo>
                  <a:lnTo>
                    <a:pt x="6" y="114"/>
                  </a:lnTo>
                  <a:lnTo>
                    <a:pt x="12" y="114"/>
                  </a:lnTo>
                  <a:lnTo>
                    <a:pt x="12" y="126"/>
                  </a:lnTo>
                  <a:lnTo>
                    <a:pt x="6" y="132"/>
                  </a:lnTo>
                  <a:lnTo>
                    <a:pt x="18" y="138"/>
                  </a:lnTo>
                  <a:lnTo>
                    <a:pt x="30" y="120"/>
                  </a:lnTo>
                  <a:lnTo>
                    <a:pt x="36" y="126"/>
                  </a:lnTo>
                  <a:lnTo>
                    <a:pt x="42" y="138"/>
                  </a:lnTo>
                  <a:lnTo>
                    <a:pt x="48" y="144"/>
                  </a:lnTo>
                  <a:lnTo>
                    <a:pt x="90" y="144"/>
                  </a:lnTo>
                  <a:lnTo>
                    <a:pt x="108" y="138"/>
                  </a:lnTo>
                  <a:lnTo>
                    <a:pt x="120" y="138"/>
                  </a:lnTo>
                  <a:lnTo>
                    <a:pt x="132" y="114"/>
                  </a:lnTo>
                  <a:lnTo>
                    <a:pt x="168" y="120"/>
                  </a:lnTo>
                  <a:lnTo>
                    <a:pt x="174" y="108"/>
                  </a:lnTo>
                  <a:lnTo>
                    <a:pt x="198" y="108"/>
                  </a:lnTo>
                  <a:lnTo>
                    <a:pt x="210" y="102"/>
                  </a:lnTo>
                  <a:lnTo>
                    <a:pt x="216" y="102"/>
                  </a:lnTo>
                  <a:lnTo>
                    <a:pt x="228" y="90"/>
                  </a:lnTo>
                  <a:lnTo>
                    <a:pt x="234" y="78"/>
                  </a:lnTo>
                  <a:lnTo>
                    <a:pt x="258" y="78"/>
                  </a:lnTo>
                  <a:lnTo>
                    <a:pt x="258" y="90"/>
                  </a:lnTo>
                  <a:lnTo>
                    <a:pt x="276" y="96"/>
                  </a:lnTo>
                  <a:lnTo>
                    <a:pt x="276" y="78"/>
                  </a:lnTo>
                  <a:lnTo>
                    <a:pt x="288" y="78"/>
                  </a:lnTo>
                  <a:lnTo>
                    <a:pt x="288" y="90"/>
                  </a:lnTo>
                  <a:lnTo>
                    <a:pt x="300" y="90"/>
                  </a:lnTo>
                  <a:lnTo>
                    <a:pt x="312" y="84"/>
                  </a:lnTo>
                  <a:lnTo>
                    <a:pt x="336" y="84"/>
                  </a:lnTo>
                  <a:lnTo>
                    <a:pt x="336" y="90"/>
                  </a:lnTo>
                  <a:lnTo>
                    <a:pt x="336" y="72"/>
                  </a:lnTo>
                  <a:lnTo>
                    <a:pt x="342" y="72"/>
                  </a:lnTo>
                  <a:lnTo>
                    <a:pt x="348" y="66"/>
                  </a:lnTo>
                  <a:lnTo>
                    <a:pt x="348" y="60"/>
                  </a:lnTo>
                  <a:lnTo>
                    <a:pt x="354" y="54"/>
                  </a:lnTo>
                  <a:lnTo>
                    <a:pt x="354" y="30"/>
                  </a:lnTo>
                  <a:lnTo>
                    <a:pt x="348" y="30"/>
                  </a:lnTo>
                  <a:close/>
                </a:path>
              </a:pathLst>
            </a:custGeom>
            <a:solidFill>
              <a:srgbClr val="24771B"/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87" name="Saudi Arabia" descr="© INSCALE GmbH, 05.05.2010&#10;http://www.presentationload.com/">
              <a:extLst>
                <a:ext uri="{FF2B5EF4-FFF2-40B4-BE49-F238E27FC236}">
                  <a16:creationId xmlns:a16="http://schemas.microsoft.com/office/drawing/2014/main" id="{47C938D0-1E78-4672-BFF6-9523BF4D4AF6}"/>
                </a:ext>
              </a:extLst>
            </p:cNvPr>
            <p:cNvSpPr>
              <a:spLocks/>
            </p:cNvSpPr>
            <p:nvPr/>
          </p:nvSpPr>
          <p:spPr bwMode="gray">
            <a:xfrm>
              <a:off x="6616796" y="3357855"/>
              <a:ext cx="657071" cy="571674"/>
            </a:xfrm>
            <a:custGeom>
              <a:avLst/>
              <a:gdLst>
                <a:gd name="T0" fmla="*/ 2147483647 w 1488"/>
                <a:gd name="T1" fmla="*/ 2147483647 h 1278"/>
                <a:gd name="T2" fmla="*/ 2147483647 w 1488"/>
                <a:gd name="T3" fmla="*/ 2147483647 h 1278"/>
                <a:gd name="T4" fmla="*/ 2147483647 w 1488"/>
                <a:gd name="T5" fmla="*/ 2147483647 h 1278"/>
                <a:gd name="T6" fmla="*/ 2147483647 w 1488"/>
                <a:gd name="T7" fmla="*/ 2147483647 h 1278"/>
                <a:gd name="T8" fmla="*/ 2147483647 w 1488"/>
                <a:gd name="T9" fmla="*/ 2147483647 h 1278"/>
                <a:gd name="T10" fmla="*/ 2147483647 w 1488"/>
                <a:gd name="T11" fmla="*/ 2147483647 h 1278"/>
                <a:gd name="T12" fmla="*/ 2147483647 w 1488"/>
                <a:gd name="T13" fmla="*/ 2147483647 h 1278"/>
                <a:gd name="T14" fmla="*/ 2147483647 w 1488"/>
                <a:gd name="T15" fmla="*/ 2147483647 h 1278"/>
                <a:gd name="T16" fmla="*/ 2147483647 w 1488"/>
                <a:gd name="T17" fmla="*/ 2147483647 h 1278"/>
                <a:gd name="T18" fmla="*/ 2147483647 w 1488"/>
                <a:gd name="T19" fmla="*/ 2147483647 h 1278"/>
                <a:gd name="T20" fmla="*/ 2147483647 w 1488"/>
                <a:gd name="T21" fmla="*/ 2147483647 h 1278"/>
                <a:gd name="T22" fmla="*/ 2147483647 w 1488"/>
                <a:gd name="T23" fmla="*/ 2147483647 h 1278"/>
                <a:gd name="T24" fmla="*/ 2147483647 w 1488"/>
                <a:gd name="T25" fmla="*/ 2147483647 h 1278"/>
                <a:gd name="T26" fmla="*/ 2147483647 w 1488"/>
                <a:gd name="T27" fmla="*/ 2147483647 h 1278"/>
                <a:gd name="T28" fmla="*/ 2147483647 w 1488"/>
                <a:gd name="T29" fmla="*/ 2147483647 h 1278"/>
                <a:gd name="T30" fmla="*/ 2147483647 w 1488"/>
                <a:gd name="T31" fmla="*/ 2147483647 h 1278"/>
                <a:gd name="T32" fmla="*/ 2147483647 w 1488"/>
                <a:gd name="T33" fmla="*/ 2147483647 h 1278"/>
                <a:gd name="T34" fmla="*/ 2147483647 w 1488"/>
                <a:gd name="T35" fmla="*/ 2147483647 h 1278"/>
                <a:gd name="T36" fmla="*/ 2147483647 w 1488"/>
                <a:gd name="T37" fmla="*/ 2147483647 h 1278"/>
                <a:gd name="T38" fmla="*/ 2147483647 w 1488"/>
                <a:gd name="T39" fmla="*/ 0 h 1278"/>
                <a:gd name="T40" fmla="*/ 2147483647 w 1488"/>
                <a:gd name="T41" fmla="*/ 2147483647 h 1278"/>
                <a:gd name="T42" fmla="*/ 2147483647 w 1488"/>
                <a:gd name="T43" fmla="*/ 2147483647 h 1278"/>
                <a:gd name="T44" fmla="*/ 2147483647 w 1488"/>
                <a:gd name="T45" fmla="*/ 2147483647 h 1278"/>
                <a:gd name="T46" fmla="*/ 2147483647 w 1488"/>
                <a:gd name="T47" fmla="*/ 2147483647 h 1278"/>
                <a:gd name="T48" fmla="*/ 2147483647 w 1488"/>
                <a:gd name="T49" fmla="*/ 2147483647 h 1278"/>
                <a:gd name="T50" fmla="*/ 2147483647 w 1488"/>
                <a:gd name="T51" fmla="*/ 2147483647 h 1278"/>
                <a:gd name="T52" fmla="*/ 2147483647 w 1488"/>
                <a:gd name="T53" fmla="*/ 2147483647 h 1278"/>
                <a:gd name="T54" fmla="*/ 2147483647 w 1488"/>
                <a:gd name="T55" fmla="*/ 2147483647 h 1278"/>
                <a:gd name="T56" fmla="*/ 2147483647 w 1488"/>
                <a:gd name="T57" fmla="*/ 2147483647 h 1278"/>
                <a:gd name="T58" fmla="*/ 2147483647 w 1488"/>
                <a:gd name="T59" fmla="*/ 2147483647 h 1278"/>
                <a:gd name="T60" fmla="*/ 2147483647 w 1488"/>
                <a:gd name="T61" fmla="*/ 2147483647 h 1278"/>
                <a:gd name="T62" fmla="*/ 0 w 1488"/>
                <a:gd name="T63" fmla="*/ 2147483647 h 1278"/>
                <a:gd name="T64" fmla="*/ 2147483647 w 1488"/>
                <a:gd name="T65" fmla="*/ 2147483647 h 1278"/>
                <a:gd name="T66" fmla="*/ 2147483647 w 1488"/>
                <a:gd name="T67" fmla="*/ 2147483647 h 1278"/>
                <a:gd name="T68" fmla="*/ 2147483647 w 1488"/>
                <a:gd name="T69" fmla="*/ 2147483647 h 1278"/>
                <a:gd name="T70" fmla="*/ 2147483647 w 1488"/>
                <a:gd name="T71" fmla="*/ 2147483647 h 1278"/>
                <a:gd name="T72" fmla="*/ 2147483647 w 1488"/>
                <a:gd name="T73" fmla="*/ 2147483647 h 1278"/>
                <a:gd name="T74" fmla="*/ 2147483647 w 1488"/>
                <a:gd name="T75" fmla="*/ 2147483647 h 1278"/>
                <a:gd name="T76" fmla="*/ 2147483647 w 1488"/>
                <a:gd name="T77" fmla="*/ 2147483647 h 1278"/>
                <a:gd name="T78" fmla="*/ 2147483647 w 1488"/>
                <a:gd name="T79" fmla="*/ 2147483647 h 1278"/>
                <a:gd name="T80" fmla="*/ 2147483647 w 1488"/>
                <a:gd name="T81" fmla="*/ 2147483647 h 1278"/>
                <a:gd name="T82" fmla="*/ 2147483647 w 1488"/>
                <a:gd name="T83" fmla="*/ 2147483647 h 1278"/>
                <a:gd name="T84" fmla="*/ 2147483647 w 1488"/>
                <a:gd name="T85" fmla="*/ 2147483647 h 1278"/>
                <a:gd name="T86" fmla="*/ 2147483647 w 1488"/>
                <a:gd name="T87" fmla="*/ 2147483647 h 1278"/>
                <a:gd name="T88" fmla="*/ 2147483647 w 1488"/>
                <a:gd name="T89" fmla="*/ 2147483647 h 1278"/>
                <a:gd name="T90" fmla="*/ 2147483647 w 1488"/>
                <a:gd name="T91" fmla="*/ 2147483647 h 1278"/>
                <a:gd name="T92" fmla="*/ 2147483647 w 1488"/>
                <a:gd name="T93" fmla="*/ 2147483647 h 1278"/>
                <a:gd name="T94" fmla="*/ 2147483647 w 1488"/>
                <a:gd name="T95" fmla="*/ 2147483647 h 1278"/>
                <a:gd name="T96" fmla="*/ 2147483647 w 1488"/>
                <a:gd name="T97" fmla="*/ 2147483647 h 1278"/>
                <a:gd name="T98" fmla="*/ 2147483647 w 1488"/>
                <a:gd name="T99" fmla="*/ 2147483647 h 1278"/>
                <a:gd name="T100" fmla="*/ 2147483647 w 1488"/>
                <a:gd name="T101" fmla="*/ 2147483647 h 1278"/>
                <a:gd name="T102" fmla="*/ 2147483647 w 1488"/>
                <a:gd name="T103" fmla="*/ 2147483647 h 1278"/>
                <a:gd name="T104" fmla="*/ 2147483647 w 1488"/>
                <a:gd name="T105" fmla="*/ 2147483647 h 1278"/>
                <a:gd name="T106" fmla="*/ 2147483647 w 1488"/>
                <a:gd name="T107" fmla="*/ 2147483647 h 1278"/>
                <a:gd name="T108" fmla="*/ 2147483647 w 1488"/>
                <a:gd name="T109" fmla="*/ 2147483647 h 1278"/>
                <a:gd name="T110" fmla="*/ 2147483647 w 1488"/>
                <a:gd name="T111" fmla="*/ 2147483647 h 1278"/>
                <a:gd name="T112" fmla="*/ 2147483647 w 1488"/>
                <a:gd name="T113" fmla="*/ 2147483647 h 1278"/>
                <a:gd name="T114" fmla="*/ 2147483647 w 1488"/>
                <a:gd name="T115" fmla="*/ 2147483647 h 1278"/>
                <a:gd name="T116" fmla="*/ 2147483647 w 1488"/>
                <a:gd name="T117" fmla="*/ 2147483647 h 1278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488"/>
                <a:gd name="T178" fmla="*/ 0 h 1278"/>
                <a:gd name="T179" fmla="*/ 1488 w 1488"/>
                <a:gd name="T180" fmla="*/ 1278 h 1278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488" h="1278">
                  <a:moveTo>
                    <a:pt x="1464" y="792"/>
                  </a:moveTo>
                  <a:lnTo>
                    <a:pt x="1464" y="780"/>
                  </a:lnTo>
                  <a:lnTo>
                    <a:pt x="1458" y="774"/>
                  </a:lnTo>
                  <a:lnTo>
                    <a:pt x="1416" y="768"/>
                  </a:lnTo>
                  <a:lnTo>
                    <a:pt x="1320" y="756"/>
                  </a:lnTo>
                  <a:lnTo>
                    <a:pt x="1284" y="750"/>
                  </a:lnTo>
                  <a:lnTo>
                    <a:pt x="1266" y="750"/>
                  </a:lnTo>
                  <a:lnTo>
                    <a:pt x="1260" y="738"/>
                  </a:lnTo>
                  <a:lnTo>
                    <a:pt x="1248" y="732"/>
                  </a:lnTo>
                  <a:lnTo>
                    <a:pt x="1242" y="720"/>
                  </a:lnTo>
                  <a:lnTo>
                    <a:pt x="1218" y="696"/>
                  </a:lnTo>
                  <a:lnTo>
                    <a:pt x="1206" y="672"/>
                  </a:lnTo>
                  <a:lnTo>
                    <a:pt x="1188" y="654"/>
                  </a:lnTo>
                  <a:lnTo>
                    <a:pt x="1188" y="642"/>
                  </a:lnTo>
                  <a:lnTo>
                    <a:pt x="1182" y="636"/>
                  </a:lnTo>
                  <a:lnTo>
                    <a:pt x="1182" y="618"/>
                  </a:lnTo>
                  <a:lnTo>
                    <a:pt x="1176" y="624"/>
                  </a:lnTo>
                  <a:lnTo>
                    <a:pt x="1164" y="612"/>
                  </a:lnTo>
                  <a:lnTo>
                    <a:pt x="1146" y="612"/>
                  </a:lnTo>
                  <a:lnTo>
                    <a:pt x="1140" y="600"/>
                  </a:lnTo>
                  <a:lnTo>
                    <a:pt x="1134" y="594"/>
                  </a:lnTo>
                  <a:lnTo>
                    <a:pt x="1128" y="582"/>
                  </a:lnTo>
                  <a:lnTo>
                    <a:pt x="1122" y="564"/>
                  </a:lnTo>
                  <a:lnTo>
                    <a:pt x="1116" y="552"/>
                  </a:lnTo>
                  <a:lnTo>
                    <a:pt x="1116" y="540"/>
                  </a:lnTo>
                  <a:lnTo>
                    <a:pt x="1110" y="534"/>
                  </a:lnTo>
                  <a:lnTo>
                    <a:pt x="1098" y="528"/>
                  </a:lnTo>
                  <a:lnTo>
                    <a:pt x="1086" y="516"/>
                  </a:lnTo>
                  <a:lnTo>
                    <a:pt x="1074" y="510"/>
                  </a:lnTo>
                  <a:lnTo>
                    <a:pt x="1068" y="498"/>
                  </a:lnTo>
                  <a:lnTo>
                    <a:pt x="1068" y="462"/>
                  </a:lnTo>
                  <a:lnTo>
                    <a:pt x="1062" y="450"/>
                  </a:lnTo>
                  <a:lnTo>
                    <a:pt x="1062" y="438"/>
                  </a:lnTo>
                  <a:lnTo>
                    <a:pt x="1050" y="426"/>
                  </a:lnTo>
                  <a:lnTo>
                    <a:pt x="1002" y="402"/>
                  </a:lnTo>
                  <a:lnTo>
                    <a:pt x="996" y="396"/>
                  </a:lnTo>
                  <a:lnTo>
                    <a:pt x="990" y="384"/>
                  </a:lnTo>
                  <a:lnTo>
                    <a:pt x="990" y="360"/>
                  </a:lnTo>
                  <a:lnTo>
                    <a:pt x="972" y="342"/>
                  </a:lnTo>
                  <a:lnTo>
                    <a:pt x="966" y="330"/>
                  </a:lnTo>
                  <a:lnTo>
                    <a:pt x="960" y="324"/>
                  </a:lnTo>
                  <a:lnTo>
                    <a:pt x="960" y="300"/>
                  </a:lnTo>
                  <a:lnTo>
                    <a:pt x="954" y="300"/>
                  </a:lnTo>
                  <a:lnTo>
                    <a:pt x="948" y="294"/>
                  </a:lnTo>
                  <a:lnTo>
                    <a:pt x="882" y="294"/>
                  </a:lnTo>
                  <a:lnTo>
                    <a:pt x="876" y="288"/>
                  </a:lnTo>
                  <a:lnTo>
                    <a:pt x="876" y="252"/>
                  </a:lnTo>
                  <a:lnTo>
                    <a:pt x="852" y="246"/>
                  </a:lnTo>
                  <a:lnTo>
                    <a:pt x="804" y="246"/>
                  </a:lnTo>
                  <a:lnTo>
                    <a:pt x="750" y="240"/>
                  </a:lnTo>
                  <a:lnTo>
                    <a:pt x="684" y="240"/>
                  </a:lnTo>
                  <a:lnTo>
                    <a:pt x="492" y="96"/>
                  </a:lnTo>
                  <a:lnTo>
                    <a:pt x="480" y="90"/>
                  </a:lnTo>
                  <a:lnTo>
                    <a:pt x="474" y="84"/>
                  </a:lnTo>
                  <a:lnTo>
                    <a:pt x="426" y="60"/>
                  </a:lnTo>
                  <a:lnTo>
                    <a:pt x="414" y="48"/>
                  </a:lnTo>
                  <a:lnTo>
                    <a:pt x="402" y="42"/>
                  </a:lnTo>
                  <a:lnTo>
                    <a:pt x="372" y="12"/>
                  </a:lnTo>
                  <a:lnTo>
                    <a:pt x="306" y="12"/>
                  </a:lnTo>
                  <a:lnTo>
                    <a:pt x="294" y="0"/>
                  </a:lnTo>
                  <a:lnTo>
                    <a:pt x="288" y="6"/>
                  </a:lnTo>
                  <a:lnTo>
                    <a:pt x="276" y="12"/>
                  </a:lnTo>
                  <a:lnTo>
                    <a:pt x="270" y="12"/>
                  </a:lnTo>
                  <a:lnTo>
                    <a:pt x="264" y="18"/>
                  </a:lnTo>
                  <a:lnTo>
                    <a:pt x="252" y="24"/>
                  </a:lnTo>
                  <a:lnTo>
                    <a:pt x="210" y="24"/>
                  </a:lnTo>
                  <a:lnTo>
                    <a:pt x="198" y="48"/>
                  </a:lnTo>
                  <a:lnTo>
                    <a:pt x="132" y="48"/>
                  </a:lnTo>
                  <a:lnTo>
                    <a:pt x="120" y="54"/>
                  </a:lnTo>
                  <a:lnTo>
                    <a:pt x="108" y="54"/>
                  </a:lnTo>
                  <a:lnTo>
                    <a:pt x="108" y="60"/>
                  </a:lnTo>
                  <a:lnTo>
                    <a:pt x="132" y="60"/>
                  </a:lnTo>
                  <a:lnTo>
                    <a:pt x="144" y="66"/>
                  </a:lnTo>
                  <a:lnTo>
                    <a:pt x="156" y="66"/>
                  </a:lnTo>
                  <a:lnTo>
                    <a:pt x="180" y="90"/>
                  </a:lnTo>
                  <a:lnTo>
                    <a:pt x="192" y="114"/>
                  </a:lnTo>
                  <a:lnTo>
                    <a:pt x="198" y="120"/>
                  </a:lnTo>
                  <a:lnTo>
                    <a:pt x="198" y="132"/>
                  </a:lnTo>
                  <a:lnTo>
                    <a:pt x="192" y="138"/>
                  </a:lnTo>
                  <a:lnTo>
                    <a:pt x="192" y="150"/>
                  </a:lnTo>
                  <a:lnTo>
                    <a:pt x="186" y="156"/>
                  </a:lnTo>
                  <a:lnTo>
                    <a:pt x="180" y="168"/>
                  </a:lnTo>
                  <a:lnTo>
                    <a:pt x="174" y="174"/>
                  </a:lnTo>
                  <a:lnTo>
                    <a:pt x="162" y="180"/>
                  </a:lnTo>
                  <a:lnTo>
                    <a:pt x="150" y="180"/>
                  </a:lnTo>
                  <a:lnTo>
                    <a:pt x="138" y="186"/>
                  </a:lnTo>
                  <a:lnTo>
                    <a:pt x="132" y="186"/>
                  </a:lnTo>
                  <a:lnTo>
                    <a:pt x="120" y="198"/>
                  </a:lnTo>
                  <a:lnTo>
                    <a:pt x="120" y="210"/>
                  </a:lnTo>
                  <a:lnTo>
                    <a:pt x="108" y="234"/>
                  </a:lnTo>
                  <a:lnTo>
                    <a:pt x="96" y="246"/>
                  </a:lnTo>
                  <a:lnTo>
                    <a:pt x="60" y="246"/>
                  </a:lnTo>
                  <a:lnTo>
                    <a:pt x="36" y="234"/>
                  </a:lnTo>
                  <a:lnTo>
                    <a:pt x="6" y="234"/>
                  </a:lnTo>
                  <a:lnTo>
                    <a:pt x="6" y="264"/>
                  </a:lnTo>
                  <a:lnTo>
                    <a:pt x="0" y="306"/>
                  </a:lnTo>
                  <a:lnTo>
                    <a:pt x="0" y="348"/>
                  </a:lnTo>
                  <a:lnTo>
                    <a:pt x="6" y="372"/>
                  </a:lnTo>
                  <a:lnTo>
                    <a:pt x="24" y="378"/>
                  </a:lnTo>
                  <a:lnTo>
                    <a:pt x="36" y="390"/>
                  </a:lnTo>
                  <a:lnTo>
                    <a:pt x="54" y="390"/>
                  </a:lnTo>
                  <a:lnTo>
                    <a:pt x="72" y="408"/>
                  </a:lnTo>
                  <a:lnTo>
                    <a:pt x="90" y="438"/>
                  </a:lnTo>
                  <a:lnTo>
                    <a:pt x="102" y="474"/>
                  </a:lnTo>
                  <a:lnTo>
                    <a:pt x="120" y="504"/>
                  </a:lnTo>
                  <a:lnTo>
                    <a:pt x="132" y="516"/>
                  </a:lnTo>
                  <a:lnTo>
                    <a:pt x="150" y="528"/>
                  </a:lnTo>
                  <a:lnTo>
                    <a:pt x="162" y="540"/>
                  </a:lnTo>
                  <a:lnTo>
                    <a:pt x="174" y="558"/>
                  </a:lnTo>
                  <a:lnTo>
                    <a:pt x="180" y="570"/>
                  </a:lnTo>
                  <a:lnTo>
                    <a:pt x="186" y="594"/>
                  </a:lnTo>
                  <a:lnTo>
                    <a:pt x="192" y="612"/>
                  </a:lnTo>
                  <a:lnTo>
                    <a:pt x="198" y="636"/>
                  </a:lnTo>
                  <a:lnTo>
                    <a:pt x="210" y="648"/>
                  </a:lnTo>
                  <a:lnTo>
                    <a:pt x="234" y="660"/>
                  </a:lnTo>
                  <a:lnTo>
                    <a:pt x="264" y="660"/>
                  </a:lnTo>
                  <a:lnTo>
                    <a:pt x="282" y="666"/>
                  </a:lnTo>
                  <a:lnTo>
                    <a:pt x="294" y="678"/>
                  </a:lnTo>
                  <a:lnTo>
                    <a:pt x="312" y="708"/>
                  </a:lnTo>
                  <a:lnTo>
                    <a:pt x="330" y="756"/>
                  </a:lnTo>
                  <a:lnTo>
                    <a:pt x="336" y="804"/>
                  </a:lnTo>
                  <a:lnTo>
                    <a:pt x="342" y="840"/>
                  </a:lnTo>
                  <a:lnTo>
                    <a:pt x="348" y="870"/>
                  </a:lnTo>
                  <a:lnTo>
                    <a:pt x="366" y="906"/>
                  </a:lnTo>
                  <a:lnTo>
                    <a:pt x="384" y="924"/>
                  </a:lnTo>
                  <a:lnTo>
                    <a:pt x="390" y="936"/>
                  </a:lnTo>
                  <a:lnTo>
                    <a:pt x="414" y="936"/>
                  </a:lnTo>
                  <a:lnTo>
                    <a:pt x="438" y="948"/>
                  </a:lnTo>
                  <a:lnTo>
                    <a:pt x="456" y="972"/>
                  </a:lnTo>
                  <a:lnTo>
                    <a:pt x="480" y="1008"/>
                  </a:lnTo>
                  <a:lnTo>
                    <a:pt x="504" y="1056"/>
                  </a:lnTo>
                  <a:lnTo>
                    <a:pt x="552" y="1128"/>
                  </a:lnTo>
                  <a:lnTo>
                    <a:pt x="582" y="1170"/>
                  </a:lnTo>
                  <a:lnTo>
                    <a:pt x="606" y="1206"/>
                  </a:lnTo>
                  <a:lnTo>
                    <a:pt x="618" y="1236"/>
                  </a:lnTo>
                  <a:lnTo>
                    <a:pt x="618" y="1266"/>
                  </a:lnTo>
                  <a:lnTo>
                    <a:pt x="612" y="1278"/>
                  </a:lnTo>
                  <a:lnTo>
                    <a:pt x="624" y="1266"/>
                  </a:lnTo>
                  <a:lnTo>
                    <a:pt x="630" y="1254"/>
                  </a:lnTo>
                  <a:lnTo>
                    <a:pt x="636" y="1248"/>
                  </a:lnTo>
                  <a:lnTo>
                    <a:pt x="636" y="1200"/>
                  </a:lnTo>
                  <a:lnTo>
                    <a:pt x="642" y="1188"/>
                  </a:lnTo>
                  <a:lnTo>
                    <a:pt x="648" y="1182"/>
                  </a:lnTo>
                  <a:lnTo>
                    <a:pt x="654" y="1182"/>
                  </a:lnTo>
                  <a:lnTo>
                    <a:pt x="672" y="1200"/>
                  </a:lnTo>
                  <a:lnTo>
                    <a:pt x="696" y="1194"/>
                  </a:lnTo>
                  <a:lnTo>
                    <a:pt x="702" y="1188"/>
                  </a:lnTo>
                  <a:lnTo>
                    <a:pt x="792" y="1188"/>
                  </a:lnTo>
                  <a:lnTo>
                    <a:pt x="804" y="1194"/>
                  </a:lnTo>
                  <a:lnTo>
                    <a:pt x="810" y="1200"/>
                  </a:lnTo>
                  <a:lnTo>
                    <a:pt x="888" y="1200"/>
                  </a:lnTo>
                  <a:lnTo>
                    <a:pt x="894" y="1206"/>
                  </a:lnTo>
                  <a:lnTo>
                    <a:pt x="900" y="1218"/>
                  </a:lnTo>
                  <a:lnTo>
                    <a:pt x="912" y="1224"/>
                  </a:lnTo>
                  <a:lnTo>
                    <a:pt x="924" y="1224"/>
                  </a:lnTo>
                  <a:lnTo>
                    <a:pt x="930" y="1212"/>
                  </a:lnTo>
                  <a:lnTo>
                    <a:pt x="936" y="1206"/>
                  </a:lnTo>
                  <a:lnTo>
                    <a:pt x="936" y="1188"/>
                  </a:lnTo>
                  <a:lnTo>
                    <a:pt x="942" y="1176"/>
                  </a:lnTo>
                  <a:lnTo>
                    <a:pt x="948" y="1170"/>
                  </a:lnTo>
                  <a:lnTo>
                    <a:pt x="954" y="1158"/>
                  </a:lnTo>
                  <a:lnTo>
                    <a:pt x="966" y="1146"/>
                  </a:lnTo>
                  <a:lnTo>
                    <a:pt x="972" y="1134"/>
                  </a:lnTo>
                  <a:lnTo>
                    <a:pt x="990" y="1116"/>
                  </a:lnTo>
                  <a:lnTo>
                    <a:pt x="1020" y="1098"/>
                  </a:lnTo>
                  <a:lnTo>
                    <a:pt x="1050" y="1092"/>
                  </a:lnTo>
                  <a:lnTo>
                    <a:pt x="1068" y="1086"/>
                  </a:lnTo>
                  <a:lnTo>
                    <a:pt x="1092" y="1086"/>
                  </a:lnTo>
                  <a:lnTo>
                    <a:pt x="1140" y="1080"/>
                  </a:lnTo>
                  <a:lnTo>
                    <a:pt x="1188" y="1068"/>
                  </a:lnTo>
                  <a:lnTo>
                    <a:pt x="1230" y="1062"/>
                  </a:lnTo>
                  <a:lnTo>
                    <a:pt x="1248" y="1062"/>
                  </a:lnTo>
                  <a:lnTo>
                    <a:pt x="1452" y="990"/>
                  </a:lnTo>
                  <a:lnTo>
                    <a:pt x="1488" y="816"/>
                  </a:lnTo>
                  <a:lnTo>
                    <a:pt x="1482" y="810"/>
                  </a:lnTo>
                  <a:lnTo>
                    <a:pt x="1470" y="804"/>
                  </a:lnTo>
                  <a:lnTo>
                    <a:pt x="1464" y="798"/>
                  </a:lnTo>
                  <a:lnTo>
                    <a:pt x="1464" y="792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88" name="Russia" descr="© INSCALE GmbH, 05.05.2010&#10;http://www.presentationload.com/">
              <a:extLst>
                <a:ext uri="{FF2B5EF4-FFF2-40B4-BE49-F238E27FC236}">
                  <a16:creationId xmlns:a16="http://schemas.microsoft.com/office/drawing/2014/main" id="{2B4AEEC4-99B7-4C0D-8741-3D3E511F3FD3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6124786" y="1736525"/>
              <a:ext cx="4007499" cy="1292618"/>
            </a:xfrm>
            <a:custGeom>
              <a:avLst/>
              <a:gdLst>
                <a:gd name="T0" fmla="*/ 2147483647 w 9048"/>
                <a:gd name="T1" fmla="*/ 2147483647 h 2880"/>
                <a:gd name="T2" fmla="*/ 2147483647 w 9048"/>
                <a:gd name="T3" fmla="*/ 2147483647 h 2880"/>
                <a:gd name="T4" fmla="*/ 2147483647 w 9048"/>
                <a:gd name="T5" fmla="*/ 2147483647 h 2880"/>
                <a:gd name="T6" fmla="*/ 2147483647 w 9048"/>
                <a:gd name="T7" fmla="*/ 2147483647 h 2880"/>
                <a:gd name="T8" fmla="*/ 2147483647 w 9048"/>
                <a:gd name="T9" fmla="*/ 2147483647 h 2880"/>
                <a:gd name="T10" fmla="*/ 2147483647 w 9048"/>
                <a:gd name="T11" fmla="*/ 2147483647 h 2880"/>
                <a:gd name="T12" fmla="*/ 2147483647 w 9048"/>
                <a:gd name="T13" fmla="*/ 2147483647 h 2880"/>
                <a:gd name="T14" fmla="*/ 2147483647 w 9048"/>
                <a:gd name="T15" fmla="*/ 2147483647 h 2880"/>
                <a:gd name="T16" fmla="*/ 2147483647 w 9048"/>
                <a:gd name="T17" fmla="*/ 2147483647 h 2880"/>
                <a:gd name="T18" fmla="*/ 2147483647 w 9048"/>
                <a:gd name="T19" fmla="*/ 2147483647 h 2880"/>
                <a:gd name="T20" fmla="*/ 2147483647 w 9048"/>
                <a:gd name="T21" fmla="*/ 2147483647 h 2880"/>
                <a:gd name="T22" fmla="*/ 2147483647 w 9048"/>
                <a:gd name="T23" fmla="*/ 2147483647 h 2880"/>
                <a:gd name="T24" fmla="*/ 2147483647 w 9048"/>
                <a:gd name="T25" fmla="*/ 2147483647 h 2880"/>
                <a:gd name="T26" fmla="*/ 2147483647 w 9048"/>
                <a:gd name="T27" fmla="*/ 2147483647 h 2880"/>
                <a:gd name="T28" fmla="*/ 2147483647 w 9048"/>
                <a:gd name="T29" fmla="*/ 2147483647 h 2880"/>
                <a:gd name="T30" fmla="*/ 2147483647 w 9048"/>
                <a:gd name="T31" fmla="*/ 2147483647 h 2880"/>
                <a:gd name="T32" fmla="*/ 2147483647 w 9048"/>
                <a:gd name="T33" fmla="*/ 2147483647 h 2880"/>
                <a:gd name="T34" fmla="*/ 2147483647 w 9048"/>
                <a:gd name="T35" fmla="*/ 2147483647 h 2880"/>
                <a:gd name="T36" fmla="*/ 2147483647 w 9048"/>
                <a:gd name="T37" fmla="*/ 2147483647 h 2880"/>
                <a:gd name="T38" fmla="*/ 2147483647 w 9048"/>
                <a:gd name="T39" fmla="*/ 2147483647 h 2880"/>
                <a:gd name="T40" fmla="*/ 2147483647 w 9048"/>
                <a:gd name="T41" fmla="*/ 2147483647 h 2880"/>
                <a:gd name="T42" fmla="*/ 2147483647 w 9048"/>
                <a:gd name="T43" fmla="*/ 2147483647 h 2880"/>
                <a:gd name="T44" fmla="*/ 2147483647 w 9048"/>
                <a:gd name="T45" fmla="*/ 2147483647 h 2880"/>
                <a:gd name="T46" fmla="*/ 2147483647 w 9048"/>
                <a:gd name="T47" fmla="*/ 2147483647 h 2880"/>
                <a:gd name="T48" fmla="*/ 2147483647 w 9048"/>
                <a:gd name="T49" fmla="*/ 2147483647 h 2880"/>
                <a:gd name="T50" fmla="*/ 2147483647 w 9048"/>
                <a:gd name="T51" fmla="*/ 2147483647 h 2880"/>
                <a:gd name="T52" fmla="*/ 2147483647 w 9048"/>
                <a:gd name="T53" fmla="*/ 2147483647 h 2880"/>
                <a:gd name="T54" fmla="*/ 2147483647 w 9048"/>
                <a:gd name="T55" fmla="*/ 2147483647 h 2880"/>
                <a:gd name="T56" fmla="*/ 2147483647 w 9048"/>
                <a:gd name="T57" fmla="*/ 2147483647 h 2880"/>
                <a:gd name="T58" fmla="*/ 2147483647 w 9048"/>
                <a:gd name="T59" fmla="*/ 2147483647 h 2880"/>
                <a:gd name="T60" fmla="*/ 2147483647 w 9048"/>
                <a:gd name="T61" fmla="*/ 2147483647 h 2880"/>
                <a:gd name="T62" fmla="*/ 2147483647 w 9048"/>
                <a:gd name="T63" fmla="*/ 2147483647 h 2880"/>
                <a:gd name="T64" fmla="*/ 2147483647 w 9048"/>
                <a:gd name="T65" fmla="*/ 2147483647 h 2880"/>
                <a:gd name="T66" fmla="*/ 2147483647 w 9048"/>
                <a:gd name="T67" fmla="*/ 2147483647 h 2880"/>
                <a:gd name="T68" fmla="*/ 2147483647 w 9048"/>
                <a:gd name="T69" fmla="*/ 2147483647 h 2880"/>
                <a:gd name="T70" fmla="*/ 2147483647 w 9048"/>
                <a:gd name="T71" fmla="*/ 2147483647 h 2880"/>
                <a:gd name="T72" fmla="*/ 2147483647 w 9048"/>
                <a:gd name="T73" fmla="*/ 2147483647 h 2880"/>
                <a:gd name="T74" fmla="*/ 2147483647 w 9048"/>
                <a:gd name="T75" fmla="*/ 2147483647 h 2880"/>
                <a:gd name="T76" fmla="*/ 2147483647 w 9048"/>
                <a:gd name="T77" fmla="*/ 2147483647 h 2880"/>
                <a:gd name="T78" fmla="*/ 2147483647 w 9048"/>
                <a:gd name="T79" fmla="*/ 2147483647 h 2880"/>
                <a:gd name="T80" fmla="*/ 2147483647 w 9048"/>
                <a:gd name="T81" fmla="*/ 2147483647 h 2880"/>
                <a:gd name="T82" fmla="*/ 2147483647 w 9048"/>
                <a:gd name="T83" fmla="*/ 2147483647 h 2880"/>
                <a:gd name="T84" fmla="*/ 2147483647 w 9048"/>
                <a:gd name="T85" fmla="*/ 2147483647 h 2880"/>
                <a:gd name="T86" fmla="*/ 2147483647 w 9048"/>
                <a:gd name="T87" fmla="*/ 2147483647 h 2880"/>
                <a:gd name="T88" fmla="*/ 2147483647 w 9048"/>
                <a:gd name="T89" fmla="*/ 2147483647 h 2880"/>
                <a:gd name="T90" fmla="*/ 2147483647 w 9048"/>
                <a:gd name="T91" fmla="*/ 2147483647 h 2880"/>
                <a:gd name="T92" fmla="*/ 2147483647 w 9048"/>
                <a:gd name="T93" fmla="*/ 2147483647 h 2880"/>
                <a:gd name="T94" fmla="*/ 2147483647 w 9048"/>
                <a:gd name="T95" fmla="*/ 2147483647 h 2880"/>
                <a:gd name="T96" fmla="*/ 2147483647 w 9048"/>
                <a:gd name="T97" fmla="*/ 2147483647 h 2880"/>
                <a:gd name="T98" fmla="*/ 2147483647 w 9048"/>
                <a:gd name="T99" fmla="*/ 2147483647 h 2880"/>
                <a:gd name="T100" fmla="*/ 2147483647 w 9048"/>
                <a:gd name="T101" fmla="*/ 2147483647 h 2880"/>
                <a:gd name="T102" fmla="*/ 2147483647 w 9048"/>
                <a:gd name="T103" fmla="*/ 2147483647 h 2880"/>
                <a:gd name="T104" fmla="*/ 2147483647 w 9048"/>
                <a:gd name="T105" fmla="*/ 2147483647 h 2880"/>
                <a:gd name="T106" fmla="*/ 2147483647 w 9048"/>
                <a:gd name="T107" fmla="*/ 2147483647 h 2880"/>
                <a:gd name="T108" fmla="*/ 2147483647 w 9048"/>
                <a:gd name="T109" fmla="*/ 2147483647 h 2880"/>
                <a:gd name="T110" fmla="*/ 2147483647 w 9048"/>
                <a:gd name="T111" fmla="*/ 2147483647 h 2880"/>
                <a:gd name="T112" fmla="*/ 2147483647 w 9048"/>
                <a:gd name="T113" fmla="*/ 2147483647 h 2880"/>
                <a:gd name="T114" fmla="*/ 2147483647 w 9048"/>
                <a:gd name="T115" fmla="*/ 2147483647 h 2880"/>
                <a:gd name="T116" fmla="*/ 2147483647 w 9048"/>
                <a:gd name="T117" fmla="*/ 2147483647 h 2880"/>
                <a:gd name="T118" fmla="*/ 2147483647 w 9048"/>
                <a:gd name="T119" fmla="*/ 2147483647 h 2880"/>
                <a:gd name="T120" fmla="*/ 2147483647 w 9048"/>
                <a:gd name="T121" fmla="*/ 2147483647 h 2880"/>
                <a:gd name="T122" fmla="*/ 2147483647 w 9048"/>
                <a:gd name="T123" fmla="*/ 2147483647 h 2880"/>
                <a:gd name="T124" fmla="*/ 2147483647 w 9048"/>
                <a:gd name="T125" fmla="*/ 2147483647 h 288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9048"/>
                <a:gd name="T190" fmla="*/ 0 h 2880"/>
                <a:gd name="T191" fmla="*/ 9048 w 9048"/>
                <a:gd name="T192" fmla="*/ 2880 h 2880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9048" h="2880">
                  <a:moveTo>
                    <a:pt x="2790" y="546"/>
                  </a:moveTo>
                  <a:lnTo>
                    <a:pt x="2760" y="540"/>
                  </a:lnTo>
                  <a:lnTo>
                    <a:pt x="2736" y="558"/>
                  </a:lnTo>
                  <a:lnTo>
                    <a:pt x="2778" y="570"/>
                  </a:lnTo>
                  <a:lnTo>
                    <a:pt x="2790" y="546"/>
                  </a:lnTo>
                  <a:close/>
                  <a:moveTo>
                    <a:pt x="2832" y="522"/>
                  </a:moveTo>
                  <a:lnTo>
                    <a:pt x="2820" y="516"/>
                  </a:lnTo>
                  <a:lnTo>
                    <a:pt x="2814" y="510"/>
                  </a:lnTo>
                  <a:lnTo>
                    <a:pt x="2808" y="510"/>
                  </a:lnTo>
                  <a:lnTo>
                    <a:pt x="2808" y="528"/>
                  </a:lnTo>
                  <a:lnTo>
                    <a:pt x="2820" y="534"/>
                  </a:lnTo>
                  <a:lnTo>
                    <a:pt x="2832" y="534"/>
                  </a:lnTo>
                  <a:lnTo>
                    <a:pt x="2844" y="540"/>
                  </a:lnTo>
                  <a:lnTo>
                    <a:pt x="2850" y="540"/>
                  </a:lnTo>
                  <a:lnTo>
                    <a:pt x="2850" y="534"/>
                  </a:lnTo>
                  <a:lnTo>
                    <a:pt x="2844" y="528"/>
                  </a:lnTo>
                  <a:lnTo>
                    <a:pt x="2832" y="522"/>
                  </a:lnTo>
                  <a:close/>
                  <a:moveTo>
                    <a:pt x="1704" y="18"/>
                  </a:moveTo>
                  <a:lnTo>
                    <a:pt x="1710" y="18"/>
                  </a:lnTo>
                  <a:lnTo>
                    <a:pt x="1716" y="12"/>
                  </a:lnTo>
                  <a:lnTo>
                    <a:pt x="1728" y="6"/>
                  </a:lnTo>
                  <a:lnTo>
                    <a:pt x="1734" y="0"/>
                  </a:lnTo>
                  <a:lnTo>
                    <a:pt x="1644" y="0"/>
                  </a:lnTo>
                  <a:lnTo>
                    <a:pt x="1638" y="12"/>
                  </a:lnTo>
                  <a:lnTo>
                    <a:pt x="1680" y="12"/>
                  </a:lnTo>
                  <a:lnTo>
                    <a:pt x="1686" y="18"/>
                  </a:lnTo>
                  <a:lnTo>
                    <a:pt x="1704" y="18"/>
                  </a:lnTo>
                  <a:close/>
                  <a:moveTo>
                    <a:pt x="1740" y="60"/>
                  </a:moveTo>
                  <a:lnTo>
                    <a:pt x="1746" y="60"/>
                  </a:lnTo>
                  <a:lnTo>
                    <a:pt x="1758" y="48"/>
                  </a:lnTo>
                  <a:lnTo>
                    <a:pt x="1764" y="48"/>
                  </a:lnTo>
                  <a:lnTo>
                    <a:pt x="1770" y="54"/>
                  </a:lnTo>
                  <a:lnTo>
                    <a:pt x="1782" y="54"/>
                  </a:lnTo>
                  <a:lnTo>
                    <a:pt x="1788" y="60"/>
                  </a:lnTo>
                  <a:lnTo>
                    <a:pt x="1800" y="60"/>
                  </a:lnTo>
                  <a:lnTo>
                    <a:pt x="1812" y="48"/>
                  </a:lnTo>
                  <a:lnTo>
                    <a:pt x="1812" y="36"/>
                  </a:lnTo>
                  <a:lnTo>
                    <a:pt x="1806" y="30"/>
                  </a:lnTo>
                  <a:lnTo>
                    <a:pt x="1794" y="24"/>
                  </a:lnTo>
                  <a:lnTo>
                    <a:pt x="1758" y="24"/>
                  </a:lnTo>
                  <a:lnTo>
                    <a:pt x="1710" y="48"/>
                  </a:lnTo>
                  <a:lnTo>
                    <a:pt x="1716" y="54"/>
                  </a:lnTo>
                  <a:lnTo>
                    <a:pt x="1728" y="60"/>
                  </a:lnTo>
                  <a:lnTo>
                    <a:pt x="1740" y="60"/>
                  </a:lnTo>
                  <a:close/>
                  <a:moveTo>
                    <a:pt x="2382" y="510"/>
                  </a:moveTo>
                  <a:lnTo>
                    <a:pt x="2400" y="504"/>
                  </a:lnTo>
                  <a:lnTo>
                    <a:pt x="2412" y="498"/>
                  </a:lnTo>
                  <a:lnTo>
                    <a:pt x="2412" y="486"/>
                  </a:lnTo>
                  <a:lnTo>
                    <a:pt x="2406" y="486"/>
                  </a:lnTo>
                  <a:lnTo>
                    <a:pt x="2400" y="480"/>
                  </a:lnTo>
                  <a:lnTo>
                    <a:pt x="2346" y="480"/>
                  </a:lnTo>
                  <a:lnTo>
                    <a:pt x="2346" y="492"/>
                  </a:lnTo>
                  <a:lnTo>
                    <a:pt x="2358" y="504"/>
                  </a:lnTo>
                  <a:lnTo>
                    <a:pt x="2370" y="510"/>
                  </a:lnTo>
                  <a:lnTo>
                    <a:pt x="2382" y="510"/>
                  </a:lnTo>
                  <a:close/>
                  <a:moveTo>
                    <a:pt x="1590" y="30"/>
                  </a:moveTo>
                  <a:lnTo>
                    <a:pt x="1548" y="24"/>
                  </a:lnTo>
                  <a:lnTo>
                    <a:pt x="1554" y="36"/>
                  </a:lnTo>
                  <a:lnTo>
                    <a:pt x="1590" y="30"/>
                  </a:lnTo>
                  <a:close/>
                  <a:moveTo>
                    <a:pt x="1890" y="696"/>
                  </a:moveTo>
                  <a:lnTo>
                    <a:pt x="1896" y="708"/>
                  </a:lnTo>
                  <a:lnTo>
                    <a:pt x="1920" y="720"/>
                  </a:lnTo>
                  <a:lnTo>
                    <a:pt x="1950" y="738"/>
                  </a:lnTo>
                  <a:lnTo>
                    <a:pt x="1974" y="744"/>
                  </a:lnTo>
                  <a:lnTo>
                    <a:pt x="1992" y="738"/>
                  </a:lnTo>
                  <a:lnTo>
                    <a:pt x="1980" y="720"/>
                  </a:lnTo>
                  <a:lnTo>
                    <a:pt x="1950" y="702"/>
                  </a:lnTo>
                  <a:lnTo>
                    <a:pt x="1914" y="696"/>
                  </a:lnTo>
                  <a:lnTo>
                    <a:pt x="1890" y="696"/>
                  </a:lnTo>
                  <a:close/>
                  <a:moveTo>
                    <a:pt x="3108" y="126"/>
                  </a:moveTo>
                  <a:lnTo>
                    <a:pt x="3120" y="108"/>
                  </a:lnTo>
                  <a:lnTo>
                    <a:pt x="3030" y="108"/>
                  </a:lnTo>
                  <a:lnTo>
                    <a:pt x="3108" y="126"/>
                  </a:lnTo>
                  <a:close/>
                  <a:moveTo>
                    <a:pt x="1560" y="102"/>
                  </a:moveTo>
                  <a:lnTo>
                    <a:pt x="1632" y="102"/>
                  </a:lnTo>
                  <a:lnTo>
                    <a:pt x="1608" y="84"/>
                  </a:lnTo>
                  <a:lnTo>
                    <a:pt x="1560" y="102"/>
                  </a:lnTo>
                  <a:close/>
                  <a:moveTo>
                    <a:pt x="1572" y="60"/>
                  </a:moveTo>
                  <a:lnTo>
                    <a:pt x="1584" y="66"/>
                  </a:lnTo>
                  <a:lnTo>
                    <a:pt x="1596" y="78"/>
                  </a:lnTo>
                  <a:lnTo>
                    <a:pt x="1620" y="66"/>
                  </a:lnTo>
                  <a:lnTo>
                    <a:pt x="1620" y="72"/>
                  </a:lnTo>
                  <a:lnTo>
                    <a:pt x="1644" y="72"/>
                  </a:lnTo>
                  <a:lnTo>
                    <a:pt x="1668" y="60"/>
                  </a:lnTo>
                  <a:lnTo>
                    <a:pt x="1674" y="54"/>
                  </a:lnTo>
                  <a:lnTo>
                    <a:pt x="1680" y="54"/>
                  </a:lnTo>
                  <a:lnTo>
                    <a:pt x="1626" y="48"/>
                  </a:lnTo>
                  <a:lnTo>
                    <a:pt x="1614" y="54"/>
                  </a:lnTo>
                  <a:lnTo>
                    <a:pt x="1608" y="54"/>
                  </a:lnTo>
                  <a:lnTo>
                    <a:pt x="1602" y="48"/>
                  </a:lnTo>
                  <a:lnTo>
                    <a:pt x="1584" y="48"/>
                  </a:lnTo>
                  <a:lnTo>
                    <a:pt x="1572" y="60"/>
                  </a:lnTo>
                  <a:close/>
                  <a:moveTo>
                    <a:pt x="1662" y="36"/>
                  </a:moveTo>
                  <a:lnTo>
                    <a:pt x="1602" y="36"/>
                  </a:lnTo>
                  <a:lnTo>
                    <a:pt x="1650" y="48"/>
                  </a:lnTo>
                  <a:lnTo>
                    <a:pt x="1662" y="36"/>
                  </a:lnTo>
                  <a:close/>
                  <a:moveTo>
                    <a:pt x="1542" y="522"/>
                  </a:moveTo>
                  <a:lnTo>
                    <a:pt x="1500" y="528"/>
                  </a:lnTo>
                  <a:lnTo>
                    <a:pt x="1512" y="552"/>
                  </a:lnTo>
                  <a:lnTo>
                    <a:pt x="1542" y="534"/>
                  </a:lnTo>
                  <a:lnTo>
                    <a:pt x="1524" y="558"/>
                  </a:lnTo>
                  <a:lnTo>
                    <a:pt x="1518" y="558"/>
                  </a:lnTo>
                  <a:lnTo>
                    <a:pt x="1512" y="564"/>
                  </a:lnTo>
                  <a:lnTo>
                    <a:pt x="1506" y="564"/>
                  </a:lnTo>
                  <a:lnTo>
                    <a:pt x="1494" y="570"/>
                  </a:lnTo>
                  <a:lnTo>
                    <a:pt x="1488" y="576"/>
                  </a:lnTo>
                  <a:lnTo>
                    <a:pt x="1488" y="582"/>
                  </a:lnTo>
                  <a:lnTo>
                    <a:pt x="1500" y="594"/>
                  </a:lnTo>
                  <a:lnTo>
                    <a:pt x="1524" y="606"/>
                  </a:lnTo>
                  <a:lnTo>
                    <a:pt x="1566" y="606"/>
                  </a:lnTo>
                  <a:lnTo>
                    <a:pt x="1590" y="612"/>
                  </a:lnTo>
                  <a:lnTo>
                    <a:pt x="1608" y="618"/>
                  </a:lnTo>
                  <a:lnTo>
                    <a:pt x="1614" y="624"/>
                  </a:lnTo>
                  <a:lnTo>
                    <a:pt x="1620" y="636"/>
                  </a:lnTo>
                  <a:lnTo>
                    <a:pt x="1620" y="648"/>
                  </a:lnTo>
                  <a:lnTo>
                    <a:pt x="1626" y="654"/>
                  </a:lnTo>
                  <a:lnTo>
                    <a:pt x="1626" y="660"/>
                  </a:lnTo>
                  <a:lnTo>
                    <a:pt x="1644" y="660"/>
                  </a:lnTo>
                  <a:lnTo>
                    <a:pt x="1662" y="666"/>
                  </a:lnTo>
                  <a:lnTo>
                    <a:pt x="1674" y="666"/>
                  </a:lnTo>
                  <a:lnTo>
                    <a:pt x="1692" y="672"/>
                  </a:lnTo>
                  <a:lnTo>
                    <a:pt x="1704" y="672"/>
                  </a:lnTo>
                  <a:lnTo>
                    <a:pt x="1818" y="666"/>
                  </a:lnTo>
                  <a:lnTo>
                    <a:pt x="1806" y="666"/>
                  </a:lnTo>
                  <a:lnTo>
                    <a:pt x="1734" y="642"/>
                  </a:lnTo>
                  <a:lnTo>
                    <a:pt x="1704" y="618"/>
                  </a:lnTo>
                  <a:lnTo>
                    <a:pt x="1692" y="600"/>
                  </a:lnTo>
                  <a:lnTo>
                    <a:pt x="1686" y="588"/>
                  </a:lnTo>
                  <a:lnTo>
                    <a:pt x="1674" y="582"/>
                  </a:lnTo>
                  <a:lnTo>
                    <a:pt x="1674" y="570"/>
                  </a:lnTo>
                  <a:lnTo>
                    <a:pt x="1668" y="564"/>
                  </a:lnTo>
                  <a:lnTo>
                    <a:pt x="1692" y="516"/>
                  </a:lnTo>
                  <a:lnTo>
                    <a:pt x="1686" y="510"/>
                  </a:lnTo>
                  <a:lnTo>
                    <a:pt x="1686" y="504"/>
                  </a:lnTo>
                  <a:lnTo>
                    <a:pt x="1674" y="504"/>
                  </a:lnTo>
                  <a:lnTo>
                    <a:pt x="1710" y="498"/>
                  </a:lnTo>
                  <a:lnTo>
                    <a:pt x="1698" y="480"/>
                  </a:lnTo>
                  <a:lnTo>
                    <a:pt x="1734" y="480"/>
                  </a:lnTo>
                  <a:lnTo>
                    <a:pt x="1710" y="468"/>
                  </a:lnTo>
                  <a:lnTo>
                    <a:pt x="1734" y="474"/>
                  </a:lnTo>
                  <a:lnTo>
                    <a:pt x="1740" y="462"/>
                  </a:lnTo>
                  <a:lnTo>
                    <a:pt x="1722" y="450"/>
                  </a:lnTo>
                  <a:lnTo>
                    <a:pt x="1764" y="450"/>
                  </a:lnTo>
                  <a:lnTo>
                    <a:pt x="1770" y="444"/>
                  </a:lnTo>
                  <a:lnTo>
                    <a:pt x="1752" y="426"/>
                  </a:lnTo>
                  <a:lnTo>
                    <a:pt x="1782" y="432"/>
                  </a:lnTo>
                  <a:lnTo>
                    <a:pt x="1782" y="402"/>
                  </a:lnTo>
                  <a:lnTo>
                    <a:pt x="1788" y="408"/>
                  </a:lnTo>
                  <a:lnTo>
                    <a:pt x="1800" y="414"/>
                  </a:lnTo>
                  <a:lnTo>
                    <a:pt x="1812" y="414"/>
                  </a:lnTo>
                  <a:lnTo>
                    <a:pt x="1830" y="408"/>
                  </a:lnTo>
                  <a:lnTo>
                    <a:pt x="1842" y="402"/>
                  </a:lnTo>
                  <a:lnTo>
                    <a:pt x="1860" y="390"/>
                  </a:lnTo>
                  <a:lnTo>
                    <a:pt x="1878" y="372"/>
                  </a:lnTo>
                  <a:lnTo>
                    <a:pt x="1896" y="372"/>
                  </a:lnTo>
                  <a:lnTo>
                    <a:pt x="1938" y="366"/>
                  </a:lnTo>
                  <a:lnTo>
                    <a:pt x="1992" y="354"/>
                  </a:lnTo>
                  <a:lnTo>
                    <a:pt x="2046" y="348"/>
                  </a:lnTo>
                  <a:lnTo>
                    <a:pt x="2094" y="336"/>
                  </a:lnTo>
                  <a:lnTo>
                    <a:pt x="2124" y="330"/>
                  </a:lnTo>
                  <a:lnTo>
                    <a:pt x="2136" y="324"/>
                  </a:lnTo>
                  <a:lnTo>
                    <a:pt x="2154" y="318"/>
                  </a:lnTo>
                  <a:lnTo>
                    <a:pt x="2160" y="312"/>
                  </a:lnTo>
                  <a:lnTo>
                    <a:pt x="2166" y="300"/>
                  </a:lnTo>
                  <a:lnTo>
                    <a:pt x="2166" y="294"/>
                  </a:lnTo>
                  <a:lnTo>
                    <a:pt x="2154" y="282"/>
                  </a:lnTo>
                  <a:lnTo>
                    <a:pt x="2136" y="276"/>
                  </a:lnTo>
                  <a:lnTo>
                    <a:pt x="2088" y="270"/>
                  </a:lnTo>
                  <a:lnTo>
                    <a:pt x="2046" y="276"/>
                  </a:lnTo>
                  <a:lnTo>
                    <a:pt x="2016" y="288"/>
                  </a:lnTo>
                  <a:lnTo>
                    <a:pt x="1980" y="300"/>
                  </a:lnTo>
                  <a:lnTo>
                    <a:pt x="1938" y="318"/>
                  </a:lnTo>
                  <a:lnTo>
                    <a:pt x="1860" y="318"/>
                  </a:lnTo>
                  <a:lnTo>
                    <a:pt x="1842" y="312"/>
                  </a:lnTo>
                  <a:lnTo>
                    <a:pt x="1824" y="312"/>
                  </a:lnTo>
                  <a:lnTo>
                    <a:pt x="1806" y="336"/>
                  </a:lnTo>
                  <a:lnTo>
                    <a:pt x="1782" y="318"/>
                  </a:lnTo>
                  <a:lnTo>
                    <a:pt x="1728" y="342"/>
                  </a:lnTo>
                  <a:lnTo>
                    <a:pt x="1698" y="342"/>
                  </a:lnTo>
                  <a:lnTo>
                    <a:pt x="1668" y="366"/>
                  </a:lnTo>
                  <a:lnTo>
                    <a:pt x="1692" y="372"/>
                  </a:lnTo>
                  <a:lnTo>
                    <a:pt x="1644" y="372"/>
                  </a:lnTo>
                  <a:lnTo>
                    <a:pt x="1614" y="378"/>
                  </a:lnTo>
                  <a:lnTo>
                    <a:pt x="1614" y="396"/>
                  </a:lnTo>
                  <a:lnTo>
                    <a:pt x="1638" y="378"/>
                  </a:lnTo>
                  <a:lnTo>
                    <a:pt x="1644" y="396"/>
                  </a:lnTo>
                  <a:lnTo>
                    <a:pt x="1668" y="396"/>
                  </a:lnTo>
                  <a:lnTo>
                    <a:pt x="1662" y="408"/>
                  </a:lnTo>
                  <a:lnTo>
                    <a:pt x="1620" y="408"/>
                  </a:lnTo>
                  <a:lnTo>
                    <a:pt x="1614" y="420"/>
                  </a:lnTo>
                  <a:lnTo>
                    <a:pt x="1644" y="426"/>
                  </a:lnTo>
                  <a:lnTo>
                    <a:pt x="1596" y="432"/>
                  </a:lnTo>
                  <a:lnTo>
                    <a:pt x="1632" y="438"/>
                  </a:lnTo>
                  <a:lnTo>
                    <a:pt x="1584" y="444"/>
                  </a:lnTo>
                  <a:lnTo>
                    <a:pt x="1584" y="462"/>
                  </a:lnTo>
                  <a:lnTo>
                    <a:pt x="1554" y="474"/>
                  </a:lnTo>
                  <a:lnTo>
                    <a:pt x="1560" y="486"/>
                  </a:lnTo>
                  <a:lnTo>
                    <a:pt x="1602" y="468"/>
                  </a:lnTo>
                  <a:lnTo>
                    <a:pt x="1590" y="498"/>
                  </a:lnTo>
                  <a:lnTo>
                    <a:pt x="1554" y="498"/>
                  </a:lnTo>
                  <a:lnTo>
                    <a:pt x="1542" y="504"/>
                  </a:lnTo>
                  <a:lnTo>
                    <a:pt x="1542" y="522"/>
                  </a:lnTo>
                  <a:close/>
                  <a:moveTo>
                    <a:pt x="5778" y="498"/>
                  </a:moveTo>
                  <a:lnTo>
                    <a:pt x="5850" y="486"/>
                  </a:lnTo>
                  <a:lnTo>
                    <a:pt x="5958" y="504"/>
                  </a:lnTo>
                  <a:lnTo>
                    <a:pt x="5952" y="492"/>
                  </a:lnTo>
                  <a:lnTo>
                    <a:pt x="5940" y="486"/>
                  </a:lnTo>
                  <a:lnTo>
                    <a:pt x="5928" y="474"/>
                  </a:lnTo>
                  <a:lnTo>
                    <a:pt x="5904" y="462"/>
                  </a:lnTo>
                  <a:lnTo>
                    <a:pt x="5844" y="462"/>
                  </a:lnTo>
                  <a:lnTo>
                    <a:pt x="5808" y="468"/>
                  </a:lnTo>
                  <a:lnTo>
                    <a:pt x="5796" y="468"/>
                  </a:lnTo>
                  <a:lnTo>
                    <a:pt x="5778" y="498"/>
                  </a:lnTo>
                  <a:close/>
                  <a:moveTo>
                    <a:pt x="5784" y="378"/>
                  </a:moveTo>
                  <a:lnTo>
                    <a:pt x="5838" y="384"/>
                  </a:lnTo>
                  <a:lnTo>
                    <a:pt x="5844" y="378"/>
                  </a:lnTo>
                  <a:lnTo>
                    <a:pt x="5850" y="366"/>
                  </a:lnTo>
                  <a:lnTo>
                    <a:pt x="5838" y="354"/>
                  </a:lnTo>
                  <a:lnTo>
                    <a:pt x="5802" y="354"/>
                  </a:lnTo>
                  <a:lnTo>
                    <a:pt x="5742" y="342"/>
                  </a:lnTo>
                  <a:lnTo>
                    <a:pt x="5724" y="342"/>
                  </a:lnTo>
                  <a:lnTo>
                    <a:pt x="5718" y="348"/>
                  </a:lnTo>
                  <a:lnTo>
                    <a:pt x="5730" y="354"/>
                  </a:lnTo>
                  <a:lnTo>
                    <a:pt x="5742" y="366"/>
                  </a:lnTo>
                  <a:lnTo>
                    <a:pt x="5754" y="372"/>
                  </a:lnTo>
                  <a:lnTo>
                    <a:pt x="5772" y="372"/>
                  </a:lnTo>
                  <a:lnTo>
                    <a:pt x="5778" y="378"/>
                  </a:lnTo>
                  <a:lnTo>
                    <a:pt x="5784" y="378"/>
                  </a:lnTo>
                  <a:close/>
                  <a:moveTo>
                    <a:pt x="5724" y="432"/>
                  </a:moveTo>
                  <a:lnTo>
                    <a:pt x="5712" y="444"/>
                  </a:lnTo>
                  <a:lnTo>
                    <a:pt x="5712" y="456"/>
                  </a:lnTo>
                  <a:lnTo>
                    <a:pt x="5724" y="462"/>
                  </a:lnTo>
                  <a:lnTo>
                    <a:pt x="5772" y="462"/>
                  </a:lnTo>
                  <a:lnTo>
                    <a:pt x="5778" y="456"/>
                  </a:lnTo>
                  <a:lnTo>
                    <a:pt x="5778" y="450"/>
                  </a:lnTo>
                  <a:lnTo>
                    <a:pt x="5766" y="438"/>
                  </a:lnTo>
                  <a:lnTo>
                    <a:pt x="5742" y="426"/>
                  </a:lnTo>
                  <a:lnTo>
                    <a:pt x="5730" y="426"/>
                  </a:lnTo>
                  <a:lnTo>
                    <a:pt x="5724" y="432"/>
                  </a:lnTo>
                  <a:close/>
                  <a:moveTo>
                    <a:pt x="3072" y="96"/>
                  </a:moveTo>
                  <a:lnTo>
                    <a:pt x="3192" y="96"/>
                  </a:lnTo>
                  <a:lnTo>
                    <a:pt x="3204" y="90"/>
                  </a:lnTo>
                  <a:lnTo>
                    <a:pt x="3228" y="90"/>
                  </a:lnTo>
                  <a:lnTo>
                    <a:pt x="3240" y="84"/>
                  </a:lnTo>
                  <a:lnTo>
                    <a:pt x="3240" y="72"/>
                  </a:lnTo>
                  <a:lnTo>
                    <a:pt x="3222" y="60"/>
                  </a:lnTo>
                  <a:lnTo>
                    <a:pt x="3192" y="42"/>
                  </a:lnTo>
                  <a:lnTo>
                    <a:pt x="3156" y="30"/>
                  </a:lnTo>
                  <a:lnTo>
                    <a:pt x="3132" y="24"/>
                  </a:lnTo>
                  <a:lnTo>
                    <a:pt x="3120" y="18"/>
                  </a:lnTo>
                  <a:lnTo>
                    <a:pt x="3108" y="18"/>
                  </a:lnTo>
                  <a:lnTo>
                    <a:pt x="3096" y="12"/>
                  </a:lnTo>
                  <a:lnTo>
                    <a:pt x="3060" y="12"/>
                  </a:lnTo>
                  <a:lnTo>
                    <a:pt x="3048" y="18"/>
                  </a:lnTo>
                  <a:lnTo>
                    <a:pt x="3036" y="18"/>
                  </a:lnTo>
                  <a:lnTo>
                    <a:pt x="3030" y="30"/>
                  </a:lnTo>
                  <a:lnTo>
                    <a:pt x="3030" y="42"/>
                  </a:lnTo>
                  <a:lnTo>
                    <a:pt x="3036" y="54"/>
                  </a:lnTo>
                  <a:lnTo>
                    <a:pt x="3048" y="66"/>
                  </a:lnTo>
                  <a:lnTo>
                    <a:pt x="3054" y="78"/>
                  </a:lnTo>
                  <a:lnTo>
                    <a:pt x="3072" y="96"/>
                  </a:lnTo>
                  <a:close/>
                  <a:moveTo>
                    <a:pt x="6138" y="408"/>
                  </a:moveTo>
                  <a:lnTo>
                    <a:pt x="6144" y="402"/>
                  </a:lnTo>
                  <a:lnTo>
                    <a:pt x="6132" y="396"/>
                  </a:lnTo>
                  <a:lnTo>
                    <a:pt x="6102" y="390"/>
                  </a:lnTo>
                  <a:lnTo>
                    <a:pt x="6036" y="390"/>
                  </a:lnTo>
                  <a:lnTo>
                    <a:pt x="6012" y="366"/>
                  </a:lnTo>
                  <a:lnTo>
                    <a:pt x="6000" y="360"/>
                  </a:lnTo>
                  <a:lnTo>
                    <a:pt x="5970" y="360"/>
                  </a:lnTo>
                  <a:lnTo>
                    <a:pt x="5958" y="366"/>
                  </a:lnTo>
                  <a:lnTo>
                    <a:pt x="5910" y="366"/>
                  </a:lnTo>
                  <a:lnTo>
                    <a:pt x="5946" y="390"/>
                  </a:lnTo>
                  <a:lnTo>
                    <a:pt x="5964" y="396"/>
                  </a:lnTo>
                  <a:lnTo>
                    <a:pt x="6000" y="402"/>
                  </a:lnTo>
                  <a:lnTo>
                    <a:pt x="6054" y="414"/>
                  </a:lnTo>
                  <a:lnTo>
                    <a:pt x="6102" y="414"/>
                  </a:lnTo>
                  <a:lnTo>
                    <a:pt x="6138" y="408"/>
                  </a:lnTo>
                  <a:close/>
                  <a:moveTo>
                    <a:pt x="7602" y="744"/>
                  </a:moveTo>
                  <a:lnTo>
                    <a:pt x="7596" y="732"/>
                  </a:lnTo>
                  <a:lnTo>
                    <a:pt x="7572" y="726"/>
                  </a:lnTo>
                  <a:lnTo>
                    <a:pt x="7512" y="714"/>
                  </a:lnTo>
                  <a:lnTo>
                    <a:pt x="7500" y="714"/>
                  </a:lnTo>
                  <a:lnTo>
                    <a:pt x="7512" y="726"/>
                  </a:lnTo>
                  <a:lnTo>
                    <a:pt x="7548" y="738"/>
                  </a:lnTo>
                  <a:lnTo>
                    <a:pt x="7584" y="744"/>
                  </a:lnTo>
                  <a:lnTo>
                    <a:pt x="7602" y="744"/>
                  </a:lnTo>
                  <a:close/>
                  <a:moveTo>
                    <a:pt x="3162" y="120"/>
                  </a:moveTo>
                  <a:lnTo>
                    <a:pt x="3216" y="138"/>
                  </a:lnTo>
                  <a:lnTo>
                    <a:pt x="3246" y="144"/>
                  </a:lnTo>
                  <a:lnTo>
                    <a:pt x="3264" y="144"/>
                  </a:lnTo>
                  <a:lnTo>
                    <a:pt x="3312" y="138"/>
                  </a:lnTo>
                  <a:lnTo>
                    <a:pt x="3372" y="156"/>
                  </a:lnTo>
                  <a:lnTo>
                    <a:pt x="3432" y="156"/>
                  </a:lnTo>
                  <a:lnTo>
                    <a:pt x="3426" y="138"/>
                  </a:lnTo>
                  <a:lnTo>
                    <a:pt x="3402" y="102"/>
                  </a:lnTo>
                  <a:lnTo>
                    <a:pt x="3384" y="96"/>
                  </a:lnTo>
                  <a:lnTo>
                    <a:pt x="3372" y="90"/>
                  </a:lnTo>
                  <a:lnTo>
                    <a:pt x="3354" y="96"/>
                  </a:lnTo>
                  <a:lnTo>
                    <a:pt x="3318" y="114"/>
                  </a:lnTo>
                  <a:lnTo>
                    <a:pt x="3294" y="90"/>
                  </a:lnTo>
                  <a:lnTo>
                    <a:pt x="3282" y="90"/>
                  </a:lnTo>
                  <a:lnTo>
                    <a:pt x="3210" y="102"/>
                  </a:lnTo>
                  <a:lnTo>
                    <a:pt x="3174" y="114"/>
                  </a:lnTo>
                  <a:lnTo>
                    <a:pt x="3162" y="120"/>
                  </a:lnTo>
                  <a:close/>
                  <a:moveTo>
                    <a:pt x="3582" y="198"/>
                  </a:moveTo>
                  <a:lnTo>
                    <a:pt x="3744" y="192"/>
                  </a:lnTo>
                  <a:lnTo>
                    <a:pt x="3702" y="168"/>
                  </a:lnTo>
                  <a:lnTo>
                    <a:pt x="3696" y="168"/>
                  </a:lnTo>
                  <a:lnTo>
                    <a:pt x="3690" y="162"/>
                  </a:lnTo>
                  <a:lnTo>
                    <a:pt x="3666" y="150"/>
                  </a:lnTo>
                  <a:lnTo>
                    <a:pt x="3648" y="144"/>
                  </a:lnTo>
                  <a:lnTo>
                    <a:pt x="3636" y="138"/>
                  </a:lnTo>
                  <a:lnTo>
                    <a:pt x="3618" y="138"/>
                  </a:lnTo>
                  <a:lnTo>
                    <a:pt x="3606" y="144"/>
                  </a:lnTo>
                  <a:lnTo>
                    <a:pt x="3600" y="150"/>
                  </a:lnTo>
                  <a:lnTo>
                    <a:pt x="3588" y="156"/>
                  </a:lnTo>
                  <a:lnTo>
                    <a:pt x="3588" y="150"/>
                  </a:lnTo>
                  <a:lnTo>
                    <a:pt x="3582" y="144"/>
                  </a:lnTo>
                  <a:lnTo>
                    <a:pt x="3576" y="132"/>
                  </a:lnTo>
                  <a:lnTo>
                    <a:pt x="3570" y="126"/>
                  </a:lnTo>
                  <a:lnTo>
                    <a:pt x="3546" y="114"/>
                  </a:lnTo>
                  <a:lnTo>
                    <a:pt x="3522" y="126"/>
                  </a:lnTo>
                  <a:lnTo>
                    <a:pt x="3504" y="162"/>
                  </a:lnTo>
                  <a:lnTo>
                    <a:pt x="3498" y="192"/>
                  </a:lnTo>
                  <a:lnTo>
                    <a:pt x="3492" y="210"/>
                  </a:lnTo>
                  <a:lnTo>
                    <a:pt x="3516" y="222"/>
                  </a:lnTo>
                  <a:lnTo>
                    <a:pt x="3534" y="216"/>
                  </a:lnTo>
                  <a:lnTo>
                    <a:pt x="3546" y="216"/>
                  </a:lnTo>
                  <a:lnTo>
                    <a:pt x="3582" y="198"/>
                  </a:lnTo>
                  <a:close/>
                  <a:moveTo>
                    <a:pt x="5622" y="420"/>
                  </a:moveTo>
                  <a:lnTo>
                    <a:pt x="5640" y="390"/>
                  </a:lnTo>
                  <a:lnTo>
                    <a:pt x="5754" y="390"/>
                  </a:lnTo>
                  <a:lnTo>
                    <a:pt x="5688" y="360"/>
                  </a:lnTo>
                  <a:lnTo>
                    <a:pt x="5700" y="336"/>
                  </a:lnTo>
                  <a:lnTo>
                    <a:pt x="5610" y="318"/>
                  </a:lnTo>
                  <a:lnTo>
                    <a:pt x="5628" y="348"/>
                  </a:lnTo>
                  <a:lnTo>
                    <a:pt x="5616" y="342"/>
                  </a:lnTo>
                  <a:lnTo>
                    <a:pt x="5592" y="336"/>
                  </a:lnTo>
                  <a:lnTo>
                    <a:pt x="5556" y="330"/>
                  </a:lnTo>
                  <a:lnTo>
                    <a:pt x="5514" y="318"/>
                  </a:lnTo>
                  <a:lnTo>
                    <a:pt x="5454" y="318"/>
                  </a:lnTo>
                  <a:lnTo>
                    <a:pt x="5448" y="330"/>
                  </a:lnTo>
                  <a:lnTo>
                    <a:pt x="5460" y="354"/>
                  </a:lnTo>
                  <a:lnTo>
                    <a:pt x="5496" y="372"/>
                  </a:lnTo>
                  <a:lnTo>
                    <a:pt x="5538" y="390"/>
                  </a:lnTo>
                  <a:lnTo>
                    <a:pt x="5574" y="408"/>
                  </a:lnTo>
                  <a:lnTo>
                    <a:pt x="5610" y="414"/>
                  </a:lnTo>
                  <a:lnTo>
                    <a:pt x="5622" y="420"/>
                  </a:lnTo>
                  <a:close/>
                  <a:moveTo>
                    <a:pt x="4320" y="432"/>
                  </a:moveTo>
                  <a:lnTo>
                    <a:pt x="4368" y="444"/>
                  </a:lnTo>
                  <a:lnTo>
                    <a:pt x="4380" y="444"/>
                  </a:lnTo>
                  <a:lnTo>
                    <a:pt x="4392" y="438"/>
                  </a:lnTo>
                  <a:lnTo>
                    <a:pt x="4398" y="438"/>
                  </a:lnTo>
                  <a:lnTo>
                    <a:pt x="4404" y="432"/>
                  </a:lnTo>
                  <a:lnTo>
                    <a:pt x="4404" y="426"/>
                  </a:lnTo>
                  <a:lnTo>
                    <a:pt x="4398" y="426"/>
                  </a:lnTo>
                  <a:lnTo>
                    <a:pt x="4362" y="414"/>
                  </a:lnTo>
                  <a:lnTo>
                    <a:pt x="4344" y="420"/>
                  </a:lnTo>
                  <a:lnTo>
                    <a:pt x="4332" y="420"/>
                  </a:lnTo>
                  <a:lnTo>
                    <a:pt x="4320" y="432"/>
                  </a:lnTo>
                  <a:close/>
                  <a:moveTo>
                    <a:pt x="5424" y="354"/>
                  </a:moveTo>
                  <a:lnTo>
                    <a:pt x="5370" y="336"/>
                  </a:lnTo>
                  <a:lnTo>
                    <a:pt x="5394" y="366"/>
                  </a:lnTo>
                  <a:lnTo>
                    <a:pt x="5424" y="354"/>
                  </a:lnTo>
                  <a:close/>
                  <a:moveTo>
                    <a:pt x="7986" y="666"/>
                  </a:moveTo>
                  <a:lnTo>
                    <a:pt x="8034" y="654"/>
                  </a:lnTo>
                  <a:lnTo>
                    <a:pt x="8088" y="654"/>
                  </a:lnTo>
                  <a:lnTo>
                    <a:pt x="8100" y="648"/>
                  </a:lnTo>
                  <a:lnTo>
                    <a:pt x="8106" y="642"/>
                  </a:lnTo>
                  <a:lnTo>
                    <a:pt x="8106" y="636"/>
                  </a:lnTo>
                  <a:lnTo>
                    <a:pt x="8100" y="630"/>
                  </a:lnTo>
                  <a:lnTo>
                    <a:pt x="8088" y="630"/>
                  </a:lnTo>
                  <a:lnTo>
                    <a:pt x="8052" y="618"/>
                  </a:lnTo>
                  <a:lnTo>
                    <a:pt x="8028" y="612"/>
                  </a:lnTo>
                  <a:lnTo>
                    <a:pt x="8010" y="606"/>
                  </a:lnTo>
                  <a:lnTo>
                    <a:pt x="7968" y="606"/>
                  </a:lnTo>
                  <a:lnTo>
                    <a:pt x="7944" y="618"/>
                  </a:lnTo>
                  <a:lnTo>
                    <a:pt x="7938" y="630"/>
                  </a:lnTo>
                  <a:lnTo>
                    <a:pt x="7938" y="654"/>
                  </a:lnTo>
                  <a:lnTo>
                    <a:pt x="7944" y="666"/>
                  </a:lnTo>
                  <a:lnTo>
                    <a:pt x="7950" y="666"/>
                  </a:lnTo>
                  <a:lnTo>
                    <a:pt x="7962" y="672"/>
                  </a:lnTo>
                  <a:lnTo>
                    <a:pt x="7968" y="672"/>
                  </a:lnTo>
                  <a:lnTo>
                    <a:pt x="7980" y="666"/>
                  </a:lnTo>
                  <a:lnTo>
                    <a:pt x="7986" y="666"/>
                  </a:lnTo>
                  <a:close/>
                  <a:moveTo>
                    <a:pt x="162" y="1788"/>
                  </a:moveTo>
                  <a:lnTo>
                    <a:pt x="150" y="1788"/>
                  </a:lnTo>
                  <a:lnTo>
                    <a:pt x="138" y="1794"/>
                  </a:lnTo>
                  <a:lnTo>
                    <a:pt x="114" y="1794"/>
                  </a:lnTo>
                  <a:lnTo>
                    <a:pt x="108" y="1788"/>
                  </a:lnTo>
                  <a:lnTo>
                    <a:pt x="96" y="1788"/>
                  </a:lnTo>
                  <a:lnTo>
                    <a:pt x="96" y="1782"/>
                  </a:lnTo>
                  <a:lnTo>
                    <a:pt x="84" y="1782"/>
                  </a:lnTo>
                  <a:lnTo>
                    <a:pt x="84" y="1788"/>
                  </a:lnTo>
                  <a:lnTo>
                    <a:pt x="72" y="1800"/>
                  </a:lnTo>
                  <a:lnTo>
                    <a:pt x="12" y="1800"/>
                  </a:lnTo>
                  <a:lnTo>
                    <a:pt x="0" y="1812"/>
                  </a:lnTo>
                  <a:lnTo>
                    <a:pt x="0" y="1818"/>
                  </a:lnTo>
                  <a:lnTo>
                    <a:pt x="12" y="1830"/>
                  </a:lnTo>
                  <a:lnTo>
                    <a:pt x="6" y="1842"/>
                  </a:lnTo>
                  <a:lnTo>
                    <a:pt x="12" y="1848"/>
                  </a:lnTo>
                  <a:lnTo>
                    <a:pt x="18" y="1848"/>
                  </a:lnTo>
                  <a:lnTo>
                    <a:pt x="24" y="1842"/>
                  </a:lnTo>
                  <a:lnTo>
                    <a:pt x="48" y="1842"/>
                  </a:lnTo>
                  <a:lnTo>
                    <a:pt x="54" y="1848"/>
                  </a:lnTo>
                  <a:lnTo>
                    <a:pt x="66" y="1848"/>
                  </a:lnTo>
                  <a:lnTo>
                    <a:pt x="72" y="1854"/>
                  </a:lnTo>
                  <a:lnTo>
                    <a:pt x="162" y="1854"/>
                  </a:lnTo>
                  <a:lnTo>
                    <a:pt x="162" y="1848"/>
                  </a:lnTo>
                  <a:lnTo>
                    <a:pt x="168" y="1848"/>
                  </a:lnTo>
                  <a:lnTo>
                    <a:pt x="162" y="1830"/>
                  </a:lnTo>
                  <a:lnTo>
                    <a:pt x="174" y="1818"/>
                  </a:lnTo>
                  <a:lnTo>
                    <a:pt x="174" y="1800"/>
                  </a:lnTo>
                  <a:lnTo>
                    <a:pt x="168" y="1788"/>
                  </a:lnTo>
                  <a:lnTo>
                    <a:pt x="162" y="1788"/>
                  </a:lnTo>
                  <a:close/>
                  <a:moveTo>
                    <a:pt x="1038" y="90"/>
                  </a:moveTo>
                  <a:lnTo>
                    <a:pt x="1062" y="72"/>
                  </a:lnTo>
                  <a:lnTo>
                    <a:pt x="1032" y="72"/>
                  </a:lnTo>
                  <a:lnTo>
                    <a:pt x="1032" y="84"/>
                  </a:lnTo>
                  <a:lnTo>
                    <a:pt x="1038" y="90"/>
                  </a:lnTo>
                  <a:close/>
                  <a:moveTo>
                    <a:pt x="990" y="72"/>
                  </a:moveTo>
                  <a:lnTo>
                    <a:pt x="1074" y="54"/>
                  </a:lnTo>
                  <a:lnTo>
                    <a:pt x="1044" y="42"/>
                  </a:lnTo>
                  <a:lnTo>
                    <a:pt x="996" y="54"/>
                  </a:lnTo>
                  <a:lnTo>
                    <a:pt x="948" y="54"/>
                  </a:lnTo>
                  <a:lnTo>
                    <a:pt x="966" y="66"/>
                  </a:lnTo>
                  <a:lnTo>
                    <a:pt x="990" y="72"/>
                  </a:lnTo>
                  <a:close/>
                  <a:moveTo>
                    <a:pt x="1122" y="90"/>
                  </a:moveTo>
                  <a:lnTo>
                    <a:pt x="1128" y="78"/>
                  </a:lnTo>
                  <a:lnTo>
                    <a:pt x="1152" y="78"/>
                  </a:lnTo>
                  <a:lnTo>
                    <a:pt x="1164" y="66"/>
                  </a:lnTo>
                  <a:lnTo>
                    <a:pt x="1218" y="66"/>
                  </a:lnTo>
                  <a:lnTo>
                    <a:pt x="1218" y="60"/>
                  </a:lnTo>
                  <a:lnTo>
                    <a:pt x="1206" y="54"/>
                  </a:lnTo>
                  <a:lnTo>
                    <a:pt x="1182" y="54"/>
                  </a:lnTo>
                  <a:lnTo>
                    <a:pt x="1182" y="48"/>
                  </a:lnTo>
                  <a:lnTo>
                    <a:pt x="1176" y="48"/>
                  </a:lnTo>
                  <a:lnTo>
                    <a:pt x="1164" y="42"/>
                  </a:lnTo>
                  <a:lnTo>
                    <a:pt x="1140" y="42"/>
                  </a:lnTo>
                  <a:lnTo>
                    <a:pt x="1134" y="48"/>
                  </a:lnTo>
                  <a:lnTo>
                    <a:pt x="1128" y="60"/>
                  </a:lnTo>
                  <a:lnTo>
                    <a:pt x="1128" y="66"/>
                  </a:lnTo>
                  <a:lnTo>
                    <a:pt x="1122" y="66"/>
                  </a:lnTo>
                  <a:lnTo>
                    <a:pt x="1116" y="72"/>
                  </a:lnTo>
                  <a:lnTo>
                    <a:pt x="1104" y="72"/>
                  </a:lnTo>
                  <a:lnTo>
                    <a:pt x="1086" y="78"/>
                  </a:lnTo>
                  <a:lnTo>
                    <a:pt x="1080" y="78"/>
                  </a:lnTo>
                  <a:lnTo>
                    <a:pt x="1074" y="84"/>
                  </a:lnTo>
                  <a:lnTo>
                    <a:pt x="1080" y="84"/>
                  </a:lnTo>
                  <a:lnTo>
                    <a:pt x="1092" y="90"/>
                  </a:lnTo>
                  <a:lnTo>
                    <a:pt x="1122" y="90"/>
                  </a:lnTo>
                  <a:close/>
                  <a:moveTo>
                    <a:pt x="1176" y="78"/>
                  </a:moveTo>
                  <a:lnTo>
                    <a:pt x="1158" y="90"/>
                  </a:lnTo>
                  <a:lnTo>
                    <a:pt x="1176" y="102"/>
                  </a:lnTo>
                  <a:lnTo>
                    <a:pt x="1194" y="108"/>
                  </a:lnTo>
                  <a:lnTo>
                    <a:pt x="1248" y="102"/>
                  </a:lnTo>
                  <a:lnTo>
                    <a:pt x="1242" y="90"/>
                  </a:lnTo>
                  <a:lnTo>
                    <a:pt x="1212" y="90"/>
                  </a:lnTo>
                  <a:lnTo>
                    <a:pt x="1176" y="78"/>
                  </a:lnTo>
                  <a:close/>
                  <a:moveTo>
                    <a:pt x="7812" y="2436"/>
                  </a:moveTo>
                  <a:lnTo>
                    <a:pt x="7782" y="2400"/>
                  </a:lnTo>
                  <a:lnTo>
                    <a:pt x="7776" y="2400"/>
                  </a:lnTo>
                  <a:lnTo>
                    <a:pt x="7770" y="2394"/>
                  </a:lnTo>
                  <a:lnTo>
                    <a:pt x="7752" y="2388"/>
                  </a:lnTo>
                  <a:lnTo>
                    <a:pt x="7728" y="2364"/>
                  </a:lnTo>
                  <a:lnTo>
                    <a:pt x="7722" y="2352"/>
                  </a:lnTo>
                  <a:lnTo>
                    <a:pt x="7704" y="2298"/>
                  </a:lnTo>
                  <a:lnTo>
                    <a:pt x="7698" y="2286"/>
                  </a:lnTo>
                  <a:lnTo>
                    <a:pt x="7698" y="2274"/>
                  </a:lnTo>
                  <a:lnTo>
                    <a:pt x="7674" y="2250"/>
                  </a:lnTo>
                  <a:lnTo>
                    <a:pt x="7680" y="2244"/>
                  </a:lnTo>
                  <a:lnTo>
                    <a:pt x="7698" y="2244"/>
                  </a:lnTo>
                  <a:lnTo>
                    <a:pt x="7770" y="2268"/>
                  </a:lnTo>
                  <a:lnTo>
                    <a:pt x="7800" y="2280"/>
                  </a:lnTo>
                  <a:lnTo>
                    <a:pt x="7812" y="2286"/>
                  </a:lnTo>
                  <a:lnTo>
                    <a:pt x="7740" y="2232"/>
                  </a:lnTo>
                  <a:lnTo>
                    <a:pt x="7734" y="2226"/>
                  </a:lnTo>
                  <a:lnTo>
                    <a:pt x="7722" y="2202"/>
                  </a:lnTo>
                  <a:lnTo>
                    <a:pt x="7710" y="2196"/>
                  </a:lnTo>
                  <a:lnTo>
                    <a:pt x="7704" y="2184"/>
                  </a:lnTo>
                  <a:lnTo>
                    <a:pt x="7698" y="2178"/>
                  </a:lnTo>
                  <a:lnTo>
                    <a:pt x="7674" y="2166"/>
                  </a:lnTo>
                  <a:lnTo>
                    <a:pt x="7668" y="2160"/>
                  </a:lnTo>
                  <a:lnTo>
                    <a:pt x="7656" y="2154"/>
                  </a:lnTo>
                  <a:lnTo>
                    <a:pt x="7578" y="2070"/>
                  </a:lnTo>
                  <a:lnTo>
                    <a:pt x="7554" y="2070"/>
                  </a:lnTo>
                  <a:lnTo>
                    <a:pt x="7542" y="2040"/>
                  </a:lnTo>
                  <a:lnTo>
                    <a:pt x="7524" y="2040"/>
                  </a:lnTo>
                  <a:lnTo>
                    <a:pt x="7512" y="2028"/>
                  </a:lnTo>
                  <a:lnTo>
                    <a:pt x="7500" y="2004"/>
                  </a:lnTo>
                  <a:lnTo>
                    <a:pt x="7500" y="1980"/>
                  </a:lnTo>
                  <a:lnTo>
                    <a:pt x="7470" y="1944"/>
                  </a:lnTo>
                  <a:lnTo>
                    <a:pt x="7446" y="1950"/>
                  </a:lnTo>
                  <a:lnTo>
                    <a:pt x="7434" y="1920"/>
                  </a:lnTo>
                  <a:lnTo>
                    <a:pt x="7392" y="1890"/>
                  </a:lnTo>
                  <a:lnTo>
                    <a:pt x="7380" y="1866"/>
                  </a:lnTo>
                  <a:lnTo>
                    <a:pt x="7368" y="1860"/>
                  </a:lnTo>
                  <a:lnTo>
                    <a:pt x="7362" y="1854"/>
                  </a:lnTo>
                  <a:lnTo>
                    <a:pt x="7344" y="1854"/>
                  </a:lnTo>
                  <a:lnTo>
                    <a:pt x="7344" y="1860"/>
                  </a:lnTo>
                  <a:lnTo>
                    <a:pt x="7392" y="1908"/>
                  </a:lnTo>
                  <a:lnTo>
                    <a:pt x="7392" y="1914"/>
                  </a:lnTo>
                  <a:lnTo>
                    <a:pt x="7386" y="1914"/>
                  </a:lnTo>
                  <a:lnTo>
                    <a:pt x="7380" y="1908"/>
                  </a:lnTo>
                  <a:lnTo>
                    <a:pt x="7368" y="1908"/>
                  </a:lnTo>
                  <a:lnTo>
                    <a:pt x="7362" y="1914"/>
                  </a:lnTo>
                  <a:lnTo>
                    <a:pt x="7362" y="1926"/>
                  </a:lnTo>
                  <a:lnTo>
                    <a:pt x="7374" y="1950"/>
                  </a:lnTo>
                  <a:lnTo>
                    <a:pt x="7386" y="1962"/>
                  </a:lnTo>
                  <a:lnTo>
                    <a:pt x="7392" y="1974"/>
                  </a:lnTo>
                  <a:lnTo>
                    <a:pt x="7404" y="1980"/>
                  </a:lnTo>
                  <a:lnTo>
                    <a:pt x="7404" y="1992"/>
                  </a:lnTo>
                  <a:lnTo>
                    <a:pt x="7416" y="2016"/>
                  </a:lnTo>
                  <a:lnTo>
                    <a:pt x="7422" y="2022"/>
                  </a:lnTo>
                  <a:lnTo>
                    <a:pt x="7440" y="2034"/>
                  </a:lnTo>
                  <a:lnTo>
                    <a:pt x="7470" y="2052"/>
                  </a:lnTo>
                  <a:lnTo>
                    <a:pt x="7500" y="2076"/>
                  </a:lnTo>
                  <a:lnTo>
                    <a:pt x="7518" y="2100"/>
                  </a:lnTo>
                  <a:lnTo>
                    <a:pt x="7524" y="2112"/>
                  </a:lnTo>
                  <a:lnTo>
                    <a:pt x="7536" y="2130"/>
                  </a:lnTo>
                  <a:lnTo>
                    <a:pt x="7536" y="2142"/>
                  </a:lnTo>
                  <a:lnTo>
                    <a:pt x="7548" y="2154"/>
                  </a:lnTo>
                  <a:lnTo>
                    <a:pt x="7554" y="2166"/>
                  </a:lnTo>
                  <a:lnTo>
                    <a:pt x="7572" y="2184"/>
                  </a:lnTo>
                  <a:lnTo>
                    <a:pt x="7590" y="2208"/>
                  </a:lnTo>
                  <a:lnTo>
                    <a:pt x="7608" y="2238"/>
                  </a:lnTo>
                  <a:lnTo>
                    <a:pt x="7620" y="2262"/>
                  </a:lnTo>
                  <a:lnTo>
                    <a:pt x="7626" y="2268"/>
                  </a:lnTo>
                  <a:lnTo>
                    <a:pt x="7626" y="2280"/>
                  </a:lnTo>
                  <a:lnTo>
                    <a:pt x="7632" y="2292"/>
                  </a:lnTo>
                  <a:lnTo>
                    <a:pt x="7644" y="2304"/>
                  </a:lnTo>
                  <a:lnTo>
                    <a:pt x="7656" y="2304"/>
                  </a:lnTo>
                  <a:lnTo>
                    <a:pt x="7668" y="2310"/>
                  </a:lnTo>
                  <a:lnTo>
                    <a:pt x="7674" y="2322"/>
                  </a:lnTo>
                  <a:lnTo>
                    <a:pt x="7686" y="2334"/>
                  </a:lnTo>
                  <a:lnTo>
                    <a:pt x="7698" y="2358"/>
                  </a:lnTo>
                  <a:lnTo>
                    <a:pt x="7698" y="2376"/>
                  </a:lnTo>
                  <a:lnTo>
                    <a:pt x="7740" y="2412"/>
                  </a:lnTo>
                  <a:lnTo>
                    <a:pt x="7752" y="2466"/>
                  </a:lnTo>
                  <a:lnTo>
                    <a:pt x="7794" y="2508"/>
                  </a:lnTo>
                  <a:lnTo>
                    <a:pt x="7794" y="2502"/>
                  </a:lnTo>
                  <a:lnTo>
                    <a:pt x="7788" y="2496"/>
                  </a:lnTo>
                  <a:lnTo>
                    <a:pt x="7788" y="2484"/>
                  </a:lnTo>
                  <a:lnTo>
                    <a:pt x="7782" y="2472"/>
                  </a:lnTo>
                  <a:lnTo>
                    <a:pt x="7782" y="2460"/>
                  </a:lnTo>
                  <a:lnTo>
                    <a:pt x="7776" y="2448"/>
                  </a:lnTo>
                  <a:lnTo>
                    <a:pt x="7782" y="2442"/>
                  </a:lnTo>
                  <a:lnTo>
                    <a:pt x="7788" y="2442"/>
                  </a:lnTo>
                  <a:lnTo>
                    <a:pt x="7800" y="2454"/>
                  </a:lnTo>
                  <a:lnTo>
                    <a:pt x="7830" y="2454"/>
                  </a:lnTo>
                  <a:lnTo>
                    <a:pt x="7866" y="2496"/>
                  </a:lnTo>
                  <a:lnTo>
                    <a:pt x="7866" y="2472"/>
                  </a:lnTo>
                  <a:lnTo>
                    <a:pt x="7836" y="2430"/>
                  </a:lnTo>
                  <a:lnTo>
                    <a:pt x="7812" y="2436"/>
                  </a:lnTo>
                  <a:close/>
                  <a:moveTo>
                    <a:pt x="1344" y="84"/>
                  </a:moveTo>
                  <a:lnTo>
                    <a:pt x="1350" y="72"/>
                  </a:lnTo>
                  <a:lnTo>
                    <a:pt x="1308" y="66"/>
                  </a:lnTo>
                  <a:lnTo>
                    <a:pt x="1284" y="78"/>
                  </a:lnTo>
                  <a:lnTo>
                    <a:pt x="1290" y="90"/>
                  </a:lnTo>
                  <a:lnTo>
                    <a:pt x="1344" y="84"/>
                  </a:lnTo>
                  <a:close/>
                  <a:moveTo>
                    <a:pt x="9048" y="996"/>
                  </a:moveTo>
                  <a:lnTo>
                    <a:pt x="9036" y="984"/>
                  </a:lnTo>
                  <a:lnTo>
                    <a:pt x="9024" y="978"/>
                  </a:lnTo>
                  <a:lnTo>
                    <a:pt x="9006" y="972"/>
                  </a:lnTo>
                  <a:lnTo>
                    <a:pt x="8994" y="966"/>
                  </a:lnTo>
                  <a:lnTo>
                    <a:pt x="8982" y="966"/>
                  </a:lnTo>
                  <a:lnTo>
                    <a:pt x="8940" y="948"/>
                  </a:lnTo>
                  <a:lnTo>
                    <a:pt x="8898" y="948"/>
                  </a:lnTo>
                  <a:lnTo>
                    <a:pt x="8868" y="930"/>
                  </a:lnTo>
                  <a:lnTo>
                    <a:pt x="8778" y="924"/>
                  </a:lnTo>
                  <a:lnTo>
                    <a:pt x="8736" y="906"/>
                  </a:lnTo>
                  <a:lnTo>
                    <a:pt x="8700" y="906"/>
                  </a:lnTo>
                  <a:lnTo>
                    <a:pt x="8754" y="942"/>
                  </a:lnTo>
                  <a:lnTo>
                    <a:pt x="8808" y="966"/>
                  </a:lnTo>
                  <a:lnTo>
                    <a:pt x="8796" y="966"/>
                  </a:lnTo>
                  <a:lnTo>
                    <a:pt x="8784" y="972"/>
                  </a:lnTo>
                  <a:lnTo>
                    <a:pt x="8754" y="972"/>
                  </a:lnTo>
                  <a:lnTo>
                    <a:pt x="8730" y="960"/>
                  </a:lnTo>
                  <a:lnTo>
                    <a:pt x="8676" y="906"/>
                  </a:lnTo>
                  <a:lnTo>
                    <a:pt x="8580" y="870"/>
                  </a:lnTo>
                  <a:lnTo>
                    <a:pt x="8496" y="846"/>
                  </a:lnTo>
                  <a:lnTo>
                    <a:pt x="8442" y="834"/>
                  </a:lnTo>
                  <a:lnTo>
                    <a:pt x="8370" y="822"/>
                  </a:lnTo>
                  <a:lnTo>
                    <a:pt x="8280" y="804"/>
                  </a:lnTo>
                  <a:lnTo>
                    <a:pt x="8190" y="780"/>
                  </a:lnTo>
                  <a:lnTo>
                    <a:pt x="8112" y="762"/>
                  </a:lnTo>
                  <a:lnTo>
                    <a:pt x="8052" y="750"/>
                  </a:lnTo>
                  <a:lnTo>
                    <a:pt x="7998" y="738"/>
                  </a:lnTo>
                  <a:lnTo>
                    <a:pt x="7956" y="732"/>
                  </a:lnTo>
                  <a:lnTo>
                    <a:pt x="7758" y="732"/>
                  </a:lnTo>
                  <a:lnTo>
                    <a:pt x="7746" y="714"/>
                  </a:lnTo>
                  <a:lnTo>
                    <a:pt x="7698" y="720"/>
                  </a:lnTo>
                  <a:lnTo>
                    <a:pt x="7680" y="708"/>
                  </a:lnTo>
                  <a:lnTo>
                    <a:pt x="7626" y="708"/>
                  </a:lnTo>
                  <a:lnTo>
                    <a:pt x="7650" y="726"/>
                  </a:lnTo>
                  <a:lnTo>
                    <a:pt x="7644" y="744"/>
                  </a:lnTo>
                  <a:lnTo>
                    <a:pt x="7656" y="744"/>
                  </a:lnTo>
                  <a:lnTo>
                    <a:pt x="7680" y="756"/>
                  </a:lnTo>
                  <a:lnTo>
                    <a:pt x="7716" y="762"/>
                  </a:lnTo>
                  <a:lnTo>
                    <a:pt x="7740" y="774"/>
                  </a:lnTo>
                  <a:lnTo>
                    <a:pt x="7758" y="786"/>
                  </a:lnTo>
                  <a:lnTo>
                    <a:pt x="7752" y="798"/>
                  </a:lnTo>
                  <a:lnTo>
                    <a:pt x="7728" y="804"/>
                  </a:lnTo>
                  <a:lnTo>
                    <a:pt x="7698" y="804"/>
                  </a:lnTo>
                  <a:lnTo>
                    <a:pt x="7686" y="798"/>
                  </a:lnTo>
                  <a:lnTo>
                    <a:pt x="7680" y="792"/>
                  </a:lnTo>
                  <a:lnTo>
                    <a:pt x="7656" y="774"/>
                  </a:lnTo>
                  <a:lnTo>
                    <a:pt x="7584" y="774"/>
                  </a:lnTo>
                  <a:lnTo>
                    <a:pt x="7530" y="738"/>
                  </a:lnTo>
                  <a:lnTo>
                    <a:pt x="7524" y="738"/>
                  </a:lnTo>
                  <a:lnTo>
                    <a:pt x="7518" y="744"/>
                  </a:lnTo>
                  <a:lnTo>
                    <a:pt x="7506" y="744"/>
                  </a:lnTo>
                  <a:lnTo>
                    <a:pt x="7500" y="750"/>
                  </a:lnTo>
                  <a:lnTo>
                    <a:pt x="7446" y="750"/>
                  </a:lnTo>
                  <a:lnTo>
                    <a:pt x="7440" y="738"/>
                  </a:lnTo>
                  <a:lnTo>
                    <a:pt x="7344" y="744"/>
                  </a:lnTo>
                  <a:lnTo>
                    <a:pt x="7320" y="726"/>
                  </a:lnTo>
                  <a:lnTo>
                    <a:pt x="7314" y="732"/>
                  </a:lnTo>
                  <a:lnTo>
                    <a:pt x="7212" y="732"/>
                  </a:lnTo>
                  <a:lnTo>
                    <a:pt x="7206" y="738"/>
                  </a:lnTo>
                  <a:lnTo>
                    <a:pt x="7212" y="744"/>
                  </a:lnTo>
                  <a:lnTo>
                    <a:pt x="7218" y="756"/>
                  </a:lnTo>
                  <a:lnTo>
                    <a:pt x="7254" y="792"/>
                  </a:lnTo>
                  <a:lnTo>
                    <a:pt x="7248" y="792"/>
                  </a:lnTo>
                  <a:lnTo>
                    <a:pt x="7242" y="786"/>
                  </a:lnTo>
                  <a:lnTo>
                    <a:pt x="7230" y="780"/>
                  </a:lnTo>
                  <a:lnTo>
                    <a:pt x="7218" y="768"/>
                  </a:lnTo>
                  <a:lnTo>
                    <a:pt x="7206" y="762"/>
                  </a:lnTo>
                  <a:lnTo>
                    <a:pt x="7194" y="750"/>
                  </a:lnTo>
                  <a:lnTo>
                    <a:pt x="7176" y="744"/>
                  </a:lnTo>
                  <a:lnTo>
                    <a:pt x="7104" y="732"/>
                  </a:lnTo>
                  <a:lnTo>
                    <a:pt x="7086" y="732"/>
                  </a:lnTo>
                  <a:lnTo>
                    <a:pt x="7086" y="726"/>
                  </a:lnTo>
                  <a:lnTo>
                    <a:pt x="7056" y="696"/>
                  </a:lnTo>
                  <a:lnTo>
                    <a:pt x="7032" y="684"/>
                  </a:lnTo>
                  <a:lnTo>
                    <a:pt x="6990" y="666"/>
                  </a:lnTo>
                  <a:lnTo>
                    <a:pt x="6948" y="660"/>
                  </a:lnTo>
                  <a:lnTo>
                    <a:pt x="6912" y="654"/>
                  </a:lnTo>
                  <a:lnTo>
                    <a:pt x="6882" y="654"/>
                  </a:lnTo>
                  <a:lnTo>
                    <a:pt x="6864" y="648"/>
                  </a:lnTo>
                  <a:lnTo>
                    <a:pt x="6834" y="648"/>
                  </a:lnTo>
                  <a:lnTo>
                    <a:pt x="6786" y="636"/>
                  </a:lnTo>
                  <a:lnTo>
                    <a:pt x="6774" y="642"/>
                  </a:lnTo>
                  <a:lnTo>
                    <a:pt x="6714" y="642"/>
                  </a:lnTo>
                  <a:lnTo>
                    <a:pt x="6696" y="660"/>
                  </a:lnTo>
                  <a:lnTo>
                    <a:pt x="6684" y="666"/>
                  </a:lnTo>
                  <a:lnTo>
                    <a:pt x="6648" y="666"/>
                  </a:lnTo>
                  <a:lnTo>
                    <a:pt x="6630" y="660"/>
                  </a:lnTo>
                  <a:lnTo>
                    <a:pt x="6594" y="660"/>
                  </a:lnTo>
                  <a:lnTo>
                    <a:pt x="6582" y="654"/>
                  </a:lnTo>
                  <a:lnTo>
                    <a:pt x="6576" y="648"/>
                  </a:lnTo>
                  <a:lnTo>
                    <a:pt x="6552" y="636"/>
                  </a:lnTo>
                  <a:lnTo>
                    <a:pt x="6534" y="630"/>
                  </a:lnTo>
                  <a:lnTo>
                    <a:pt x="6522" y="624"/>
                  </a:lnTo>
                  <a:lnTo>
                    <a:pt x="6498" y="624"/>
                  </a:lnTo>
                  <a:lnTo>
                    <a:pt x="6486" y="630"/>
                  </a:lnTo>
                  <a:lnTo>
                    <a:pt x="6474" y="612"/>
                  </a:lnTo>
                  <a:lnTo>
                    <a:pt x="6438" y="612"/>
                  </a:lnTo>
                  <a:lnTo>
                    <a:pt x="6372" y="606"/>
                  </a:lnTo>
                  <a:lnTo>
                    <a:pt x="6408" y="594"/>
                  </a:lnTo>
                  <a:lnTo>
                    <a:pt x="6372" y="570"/>
                  </a:lnTo>
                  <a:lnTo>
                    <a:pt x="6360" y="570"/>
                  </a:lnTo>
                  <a:lnTo>
                    <a:pt x="6324" y="564"/>
                  </a:lnTo>
                  <a:lnTo>
                    <a:pt x="6282" y="558"/>
                  </a:lnTo>
                  <a:lnTo>
                    <a:pt x="6246" y="558"/>
                  </a:lnTo>
                  <a:lnTo>
                    <a:pt x="6228" y="564"/>
                  </a:lnTo>
                  <a:lnTo>
                    <a:pt x="6228" y="594"/>
                  </a:lnTo>
                  <a:lnTo>
                    <a:pt x="6222" y="600"/>
                  </a:lnTo>
                  <a:lnTo>
                    <a:pt x="6192" y="600"/>
                  </a:lnTo>
                  <a:lnTo>
                    <a:pt x="6180" y="594"/>
                  </a:lnTo>
                  <a:lnTo>
                    <a:pt x="6168" y="594"/>
                  </a:lnTo>
                  <a:lnTo>
                    <a:pt x="6186" y="582"/>
                  </a:lnTo>
                  <a:lnTo>
                    <a:pt x="6168" y="570"/>
                  </a:lnTo>
                  <a:lnTo>
                    <a:pt x="6096" y="570"/>
                  </a:lnTo>
                  <a:lnTo>
                    <a:pt x="6114" y="558"/>
                  </a:lnTo>
                  <a:lnTo>
                    <a:pt x="6156" y="558"/>
                  </a:lnTo>
                  <a:lnTo>
                    <a:pt x="6216" y="588"/>
                  </a:lnTo>
                  <a:lnTo>
                    <a:pt x="6216" y="564"/>
                  </a:lnTo>
                  <a:lnTo>
                    <a:pt x="6162" y="540"/>
                  </a:lnTo>
                  <a:lnTo>
                    <a:pt x="6048" y="546"/>
                  </a:lnTo>
                  <a:lnTo>
                    <a:pt x="6048" y="534"/>
                  </a:lnTo>
                  <a:lnTo>
                    <a:pt x="5928" y="540"/>
                  </a:lnTo>
                  <a:lnTo>
                    <a:pt x="5880" y="522"/>
                  </a:lnTo>
                  <a:lnTo>
                    <a:pt x="5862" y="522"/>
                  </a:lnTo>
                  <a:lnTo>
                    <a:pt x="5898" y="546"/>
                  </a:lnTo>
                  <a:lnTo>
                    <a:pt x="5850" y="546"/>
                  </a:lnTo>
                  <a:lnTo>
                    <a:pt x="5838" y="552"/>
                  </a:lnTo>
                  <a:lnTo>
                    <a:pt x="5832" y="552"/>
                  </a:lnTo>
                  <a:lnTo>
                    <a:pt x="5832" y="558"/>
                  </a:lnTo>
                  <a:lnTo>
                    <a:pt x="5844" y="564"/>
                  </a:lnTo>
                  <a:lnTo>
                    <a:pt x="5850" y="570"/>
                  </a:lnTo>
                  <a:lnTo>
                    <a:pt x="5862" y="576"/>
                  </a:lnTo>
                  <a:lnTo>
                    <a:pt x="5892" y="576"/>
                  </a:lnTo>
                  <a:lnTo>
                    <a:pt x="5892" y="582"/>
                  </a:lnTo>
                  <a:lnTo>
                    <a:pt x="5952" y="618"/>
                  </a:lnTo>
                  <a:lnTo>
                    <a:pt x="5904" y="618"/>
                  </a:lnTo>
                  <a:lnTo>
                    <a:pt x="5898" y="612"/>
                  </a:lnTo>
                  <a:lnTo>
                    <a:pt x="5886" y="606"/>
                  </a:lnTo>
                  <a:lnTo>
                    <a:pt x="5874" y="606"/>
                  </a:lnTo>
                  <a:lnTo>
                    <a:pt x="5862" y="600"/>
                  </a:lnTo>
                  <a:lnTo>
                    <a:pt x="5844" y="618"/>
                  </a:lnTo>
                  <a:lnTo>
                    <a:pt x="5868" y="636"/>
                  </a:lnTo>
                  <a:lnTo>
                    <a:pt x="5814" y="630"/>
                  </a:lnTo>
                  <a:lnTo>
                    <a:pt x="5808" y="630"/>
                  </a:lnTo>
                  <a:lnTo>
                    <a:pt x="5802" y="624"/>
                  </a:lnTo>
                  <a:lnTo>
                    <a:pt x="5784" y="618"/>
                  </a:lnTo>
                  <a:lnTo>
                    <a:pt x="5766" y="618"/>
                  </a:lnTo>
                  <a:lnTo>
                    <a:pt x="5754" y="612"/>
                  </a:lnTo>
                  <a:lnTo>
                    <a:pt x="5736" y="606"/>
                  </a:lnTo>
                  <a:lnTo>
                    <a:pt x="5724" y="606"/>
                  </a:lnTo>
                  <a:lnTo>
                    <a:pt x="5712" y="612"/>
                  </a:lnTo>
                  <a:lnTo>
                    <a:pt x="5700" y="612"/>
                  </a:lnTo>
                  <a:lnTo>
                    <a:pt x="5688" y="618"/>
                  </a:lnTo>
                  <a:lnTo>
                    <a:pt x="5682" y="624"/>
                  </a:lnTo>
                  <a:lnTo>
                    <a:pt x="5676" y="624"/>
                  </a:lnTo>
                  <a:lnTo>
                    <a:pt x="5610" y="618"/>
                  </a:lnTo>
                  <a:lnTo>
                    <a:pt x="5604" y="618"/>
                  </a:lnTo>
                  <a:lnTo>
                    <a:pt x="5598" y="612"/>
                  </a:lnTo>
                  <a:lnTo>
                    <a:pt x="5562" y="594"/>
                  </a:lnTo>
                  <a:lnTo>
                    <a:pt x="5556" y="594"/>
                  </a:lnTo>
                  <a:lnTo>
                    <a:pt x="5550" y="588"/>
                  </a:lnTo>
                  <a:lnTo>
                    <a:pt x="5538" y="588"/>
                  </a:lnTo>
                  <a:lnTo>
                    <a:pt x="5538" y="606"/>
                  </a:lnTo>
                  <a:lnTo>
                    <a:pt x="5544" y="612"/>
                  </a:lnTo>
                  <a:lnTo>
                    <a:pt x="5550" y="624"/>
                  </a:lnTo>
                  <a:lnTo>
                    <a:pt x="5556" y="630"/>
                  </a:lnTo>
                  <a:lnTo>
                    <a:pt x="5562" y="642"/>
                  </a:lnTo>
                  <a:lnTo>
                    <a:pt x="5562" y="660"/>
                  </a:lnTo>
                  <a:lnTo>
                    <a:pt x="5556" y="666"/>
                  </a:lnTo>
                  <a:lnTo>
                    <a:pt x="5532" y="660"/>
                  </a:lnTo>
                  <a:lnTo>
                    <a:pt x="5424" y="624"/>
                  </a:lnTo>
                  <a:lnTo>
                    <a:pt x="5412" y="618"/>
                  </a:lnTo>
                  <a:lnTo>
                    <a:pt x="5406" y="618"/>
                  </a:lnTo>
                  <a:lnTo>
                    <a:pt x="5400" y="612"/>
                  </a:lnTo>
                  <a:lnTo>
                    <a:pt x="5394" y="600"/>
                  </a:lnTo>
                  <a:lnTo>
                    <a:pt x="5382" y="594"/>
                  </a:lnTo>
                  <a:lnTo>
                    <a:pt x="5376" y="588"/>
                  </a:lnTo>
                  <a:lnTo>
                    <a:pt x="5376" y="606"/>
                  </a:lnTo>
                  <a:lnTo>
                    <a:pt x="5322" y="588"/>
                  </a:lnTo>
                  <a:lnTo>
                    <a:pt x="5292" y="570"/>
                  </a:lnTo>
                  <a:lnTo>
                    <a:pt x="5298" y="570"/>
                  </a:lnTo>
                  <a:lnTo>
                    <a:pt x="5304" y="576"/>
                  </a:lnTo>
                  <a:lnTo>
                    <a:pt x="5328" y="576"/>
                  </a:lnTo>
                  <a:lnTo>
                    <a:pt x="5340" y="582"/>
                  </a:lnTo>
                  <a:lnTo>
                    <a:pt x="5352" y="582"/>
                  </a:lnTo>
                  <a:lnTo>
                    <a:pt x="5358" y="576"/>
                  </a:lnTo>
                  <a:lnTo>
                    <a:pt x="5358" y="570"/>
                  </a:lnTo>
                  <a:lnTo>
                    <a:pt x="5346" y="564"/>
                  </a:lnTo>
                  <a:lnTo>
                    <a:pt x="5334" y="552"/>
                  </a:lnTo>
                  <a:lnTo>
                    <a:pt x="5292" y="552"/>
                  </a:lnTo>
                  <a:lnTo>
                    <a:pt x="5304" y="540"/>
                  </a:lnTo>
                  <a:lnTo>
                    <a:pt x="5298" y="534"/>
                  </a:lnTo>
                  <a:lnTo>
                    <a:pt x="5286" y="528"/>
                  </a:lnTo>
                  <a:lnTo>
                    <a:pt x="5256" y="528"/>
                  </a:lnTo>
                  <a:lnTo>
                    <a:pt x="5268" y="510"/>
                  </a:lnTo>
                  <a:lnTo>
                    <a:pt x="5262" y="510"/>
                  </a:lnTo>
                  <a:lnTo>
                    <a:pt x="5256" y="504"/>
                  </a:lnTo>
                  <a:lnTo>
                    <a:pt x="5232" y="504"/>
                  </a:lnTo>
                  <a:lnTo>
                    <a:pt x="5220" y="498"/>
                  </a:lnTo>
                  <a:lnTo>
                    <a:pt x="5208" y="498"/>
                  </a:lnTo>
                  <a:lnTo>
                    <a:pt x="5202" y="492"/>
                  </a:lnTo>
                  <a:lnTo>
                    <a:pt x="5190" y="492"/>
                  </a:lnTo>
                  <a:lnTo>
                    <a:pt x="5184" y="486"/>
                  </a:lnTo>
                  <a:lnTo>
                    <a:pt x="5142" y="486"/>
                  </a:lnTo>
                  <a:lnTo>
                    <a:pt x="5130" y="492"/>
                  </a:lnTo>
                  <a:lnTo>
                    <a:pt x="5094" y="492"/>
                  </a:lnTo>
                  <a:lnTo>
                    <a:pt x="5076" y="486"/>
                  </a:lnTo>
                  <a:lnTo>
                    <a:pt x="5070" y="480"/>
                  </a:lnTo>
                  <a:lnTo>
                    <a:pt x="5064" y="480"/>
                  </a:lnTo>
                  <a:lnTo>
                    <a:pt x="5040" y="486"/>
                  </a:lnTo>
                  <a:lnTo>
                    <a:pt x="5040" y="474"/>
                  </a:lnTo>
                  <a:lnTo>
                    <a:pt x="4992" y="468"/>
                  </a:lnTo>
                  <a:lnTo>
                    <a:pt x="4980" y="456"/>
                  </a:lnTo>
                  <a:lnTo>
                    <a:pt x="4974" y="474"/>
                  </a:lnTo>
                  <a:lnTo>
                    <a:pt x="4956" y="480"/>
                  </a:lnTo>
                  <a:lnTo>
                    <a:pt x="4986" y="498"/>
                  </a:lnTo>
                  <a:lnTo>
                    <a:pt x="5010" y="528"/>
                  </a:lnTo>
                  <a:lnTo>
                    <a:pt x="4962" y="522"/>
                  </a:lnTo>
                  <a:lnTo>
                    <a:pt x="4956" y="516"/>
                  </a:lnTo>
                  <a:lnTo>
                    <a:pt x="4890" y="522"/>
                  </a:lnTo>
                  <a:lnTo>
                    <a:pt x="4872" y="528"/>
                  </a:lnTo>
                  <a:lnTo>
                    <a:pt x="4872" y="516"/>
                  </a:lnTo>
                  <a:lnTo>
                    <a:pt x="4824" y="522"/>
                  </a:lnTo>
                  <a:lnTo>
                    <a:pt x="4818" y="510"/>
                  </a:lnTo>
                  <a:lnTo>
                    <a:pt x="4764" y="510"/>
                  </a:lnTo>
                  <a:lnTo>
                    <a:pt x="4728" y="504"/>
                  </a:lnTo>
                  <a:lnTo>
                    <a:pt x="4746" y="480"/>
                  </a:lnTo>
                  <a:lnTo>
                    <a:pt x="4620" y="480"/>
                  </a:lnTo>
                  <a:lnTo>
                    <a:pt x="4608" y="468"/>
                  </a:lnTo>
                  <a:lnTo>
                    <a:pt x="4602" y="474"/>
                  </a:lnTo>
                  <a:lnTo>
                    <a:pt x="4590" y="468"/>
                  </a:lnTo>
                  <a:lnTo>
                    <a:pt x="4542" y="474"/>
                  </a:lnTo>
                  <a:lnTo>
                    <a:pt x="4548" y="486"/>
                  </a:lnTo>
                  <a:lnTo>
                    <a:pt x="4488" y="480"/>
                  </a:lnTo>
                  <a:lnTo>
                    <a:pt x="4476" y="486"/>
                  </a:lnTo>
                  <a:lnTo>
                    <a:pt x="4506" y="498"/>
                  </a:lnTo>
                  <a:lnTo>
                    <a:pt x="4464" y="492"/>
                  </a:lnTo>
                  <a:lnTo>
                    <a:pt x="4464" y="474"/>
                  </a:lnTo>
                  <a:lnTo>
                    <a:pt x="4434" y="456"/>
                  </a:lnTo>
                  <a:lnTo>
                    <a:pt x="4416" y="456"/>
                  </a:lnTo>
                  <a:lnTo>
                    <a:pt x="4428" y="474"/>
                  </a:lnTo>
                  <a:lnTo>
                    <a:pt x="4374" y="474"/>
                  </a:lnTo>
                  <a:lnTo>
                    <a:pt x="4368" y="468"/>
                  </a:lnTo>
                  <a:lnTo>
                    <a:pt x="4356" y="468"/>
                  </a:lnTo>
                  <a:lnTo>
                    <a:pt x="4350" y="456"/>
                  </a:lnTo>
                  <a:lnTo>
                    <a:pt x="4320" y="456"/>
                  </a:lnTo>
                  <a:lnTo>
                    <a:pt x="4296" y="444"/>
                  </a:lnTo>
                  <a:lnTo>
                    <a:pt x="4266" y="468"/>
                  </a:lnTo>
                  <a:lnTo>
                    <a:pt x="4320" y="474"/>
                  </a:lnTo>
                  <a:lnTo>
                    <a:pt x="4332" y="474"/>
                  </a:lnTo>
                  <a:lnTo>
                    <a:pt x="4326" y="480"/>
                  </a:lnTo>
                  <a:lnTo>
                    <a:pt x="4314" y="486"/>
                  </a:lnTo>
                  <a:lnTo>
                    <a:pt x="4308" y="492"/>
                  </a:lnTo>
                  <a:lnTo>
                    <a:pt x="4272" y="492"/>
                  </a:lnTo>
                  <a:lnTo>
                    <a:pt x="4266" y="498"/>
                  </a:lnTo>
                  <a:lnTo>
                    <a:pt x="4254" y="504"/>
                  </a:lnTo>
                  <a:lnTo>
                    <a:pt x="4182" y="504"/>
                  </a:lnTo>
                  <a:lnTo>
                    <a:pt x="4146" y="510"/>
                  </a:lnTo>
                  <a:lnTo>
                    <a:pt x="4134" y="534"/>
                  </a:lnTo>
                  <a:lnTo>
                    <a:pt x="4110" y="528"/>
                  </a:lnTo>
                  <a:lnTo>
                    <a:pt x="4110" y="516"/>
                  </a:lnTo>
                  <a:lnTo>
                    <a:pt x="4116" y="504"/>
                  </a:lnTo>
                  <a:lnTo>
                    <a:pt x="4122" y="498"/>
                  </a:lnTo>
                  <a:lnTo>
                    <a:pt x="4134" y="492"/>
                  </a:lnTo>
                  <a:lnTo>
                    <a:pt x="4152" y="492"/>
                  </a:lnTo>
                  <a:lnTo>
                    <a:pt x="4164" y="480"/>
                  </a:lnTo>
                  <a:lnTo>
                    <a:pt x="4206" y="474"/>
                  </a:lnTo>
                  <a:lnTo>
                    <a:pt x="4248" y="438"/>
                  </a:lnTo>
                  <a:lnTo>
                    <a:pt x="4248" y="426"/>
                  </a:lnTo>
                  <a:lnTo>
                    <a:pt x="4254" y="420"/>
                  </a:lnTo>
                  <a:lnTo>
                    <a:pt x="4266" y="414"/>
                  </a:lnTo>
                  <a:lnTo>
                    <a:pt x="4278" y="414"/>
                  </a:lnTo>
                  <a:lnTo>
                    <a:pt x="4290" y="408"/>
                  </a:lnTo>
                  <a:lnTo>
                    <a:pt x="4302" y="408"/>
                  </a:lnTo>
                  <a:lnTo>
                    <a:pt x="4320" y="402"/>
                  </a:lnTo>
                  <a:lnTo>
                    <a:pt x="4332" y="402"/>
                  </a:lnTo>
                  <a:lnTo>
                    <a:pt x="4344" y="396"/>
                  </a:lnTo>
                  <a:lnTo>
                    <a:pt x="4350" y="390"/>
                  </a:lnTo>
                  <a:lnTo>
                    <a:pt x="4356" y="378"/>
                  </a:lnTo>
                  <a:lnTo>
                    <a:pt x="4350" y="366"/>
                  </a:lnTo>
                  <a:lnTo>
                    <a:pt x="4344" y="360"/>
                  </a:lnTo>
                  <a:lnTo>
                    <a:pt x="4332" y="354"/>
                  </a:lnTo>
                  <a:lnTo>
                    <a:pt x="4326" y="348"/>
                  </a:lnTo>
                  <a:lnTo>
                    <a:pt x="4290" y="348"/>
                  </a:lnTo>
                  <a:lnTo>
                    <a:pt x="4320" y="336"/>
                  </a:lnTo>
                  <a:lnTo>
                    <a:pt x="4314" y="330"/>
                  </a:lnTo>
                  <a:lnTo>
                    <a:pt x="4302" y="324"/>
                  </a:lnTo>
                  <a:lnTo>
                    <a:pt x="4290" y="312"/>
                  </a:lnTo>
                  <a:lnTo>
                    <a:pt x="4284" y="312"/>
                  </a:lnTo>
                  <a:lnTo>
                    <a:pt x="4278" y="318"/>
                  </a:lnTo>
                  <a:lnTo>
                    <a:pt x="4254" y="318"/>
                  </a:lnTo>
                  <a:lnTo>
                    <a:pt x="4248" y="312"/>
                  </a:lnTo>
                  <a:lnTo>
                    <a:pt x="4242" y="300"/>
                  </a:lnTo>
                  <a:lnTo>
                    <a:pt x="4236" y="294"/>
                  </a:lnTo>
                  <a:lnTo>
                    <a:pt x="4194" y="294"/>
                  </a:lnTo>
                  <a:lnTo>
                    <a:pt x="4188" y="300"/>
                  </a:lnTo>
                  <a:lnTo>
                    <a:pt x="4182" y="300"/>
                  </a:lnTo>
                  <a:lnTo>
                    <a:pt x="4128" y="288"/>
                  </a:lnTo>
                  <a:lnTo>
                    <a:pt x="3990" y="282"/>
                  </a:lnTo>
                  <a:lnTo>
                    <a:pt x="3990" y="300"/>
                  </a:lnTo>
                  <a:lnTo>
                    <a:pt x="3924" y="300"/>
                  </a:lnTo>
                  <a:lnTo>
                    <a:pt x="3942" y="282"/>
                  </a:lnTo>
                  <a:lnTo>
                    <a:pt x="3942" y="276"/>
                  </a:lnTo>
                  <a:lnTo>
                    <a:pt x="3936" y="270"/>
                  </a:lnTo>
                  <a:lnTo>
                    <a:pt x="3912" y="264"/>
                  </a:lnTo>
                  <a:lnTo>
                    <a:pt x="3882" y="264"/>
                  </a:lnTo>
                  <a:lnTo>
                    <a:pt x="3852" y="270"/>
                  </a:lnTo>
                  <a:lnTo>
                    <a:pt x="3840" y="270"/>
                  </a:lnTo>
                  <a:lnTo>
                    <a:pt x="3780" y="264"/>
                  </a:lnTo>
                  <a:lnTo>
                    <a:pt x="3792" y="264"/>
                  </a:lnTo>
                  <a:lnTo>
                    <a:pt x="3810" y="258"/>
                  </a:lnTo>
                  <a:lnTo>
                    <a:pt x="3822" y="258"/>
                  </a:lnTo>
                  <a:lnTo>
                    <a:pt x="3834" y="252"/>
                  </a:lnTo>
                  <a:lnTo>
                    <a:pt x="3840" y="252"/>
                  </a:lnTo>
                  <a:lnTo>
                    <a:pt x="3840" y="246"/>
                  </a:lnTo>
                  <a:lnTo>
                    <a:pt x="3834" y="240"/>
                  </a:lnTo>
                  <a:lnTo>
                    <a:pt x="3822" y="240"/>
                  </a:lnTo>
                  <a:lnTo>
                    <a:pt x="3804" y="234"/>
                  </a:lnTo>
                  <a:lnTo>
                    <a:pt x="3762" y="234"/>
                  </a:lnTo>
                  <a:lnTo>
                    <a:pt x="3720" y="228"/>
                  </a:lnTo>
                  <a:lnTo>
                    <a:pt x="3714" y="240"/>
                  </a:lnTo>
                  <a:lnTo>
                    <a:pt x="3684" y="240"/>
                  </a:lnTo>
                  <a:lnTo>
                    <a:pt x="3672" y="246"/>
                  </a:lnTo>
                  <a:lnTo>
                    <a:pt x="3660" y="246"/>
                  </a:lnTo>
                  <a:lnTo>
                    <a:pt x="3648" y="252"/>
                  </a:lnTo>
                  <a:lnTo>
                    <a:pt x="3648" y="258"/>
                  </a:lnTo>
                  <a:lnTo>
                    <a:pt x="3654" y="270"/>
                  </a:lnTo>
                  <a:lnTo>
                    <a:pt x="3678" y="282"/>
                  </a:lnTo>
                  <a:lnTo>
                    <a:pt x="3696" y="294"/>
                  </a:lnTo>
                  <a:lnTo>
                    <a:pt x="3708" y="294"/>
                  </a:lnTo>
                  <a:lnTo>
                    <a:pt x="3714" y="300"/>
                  </a:lnTo>
                  <a:lnTo>
                    <a:pt x="3720" y="300"/>
                  </a:lnTo>
                  <a:lnTo>
                    <a:pt x="3576" y="294"/>
                  </a:lnTo>
                  <a:lnTo>
                    <a:pt x="3630" y="312"/>
                  </a:lnTo>
                  <a:lnTo>
                    <a:pt x="3576" y="324"/>
                  </a:lnTo>
                  <a:lnTo>
                    <a:pt x="3564" y="330"/>
                  </a:lnTo>
                  <a:lnTo>
                    <a:pt x="3534" y="336"/>
                  </a:lnTo>
                  <a:lnTo>
                    <a:pt x="3498" y="342"/>
                  </a:lnTo>
                  <a:lnTo>
                    <a:pt x="3474" y="342"/>
                  </a:lnTo>
                  <a:lnTo>
                    <a:pt x="3468" y="336"/>
                  </a:lnTo>
                  <a:lnTo>
                    <a:pt x="3474" y="324"/>
                  </a:lnTo>
                  <a:lnTo>
                    <a:pt x="3486" y="312"/>
                  </a:lnTo>
                  <a:lnTo>
                    <a:pt x="3420" y="312"/>
                  </a:lnTo>
                  <a:lnTo>
                    <a:pt x="3408" y="318"/>
                  </a:lnTo>
                  <a:lnTo>
                    <a:pt x="3390" y="318"/>
                  </a:lnTo>
                  <a:lnTo>
                    <a:pt x="3378" y="324"/>
                  </a:lnTo>
                  <a:lnTo>
                    <a:pt x="3366" y="336"/>
                  </a:lnTo>
                  <a:lnTo>
                    <a:pt x="3348" y="336"/>
                  </a:lnTo>
                  <a:lnTo>
                    <a:pt x="3318" y="342"/>
                  </a:lnTo>
                  <a:lnTo>
                    <a:pt x="3276" y="342"/>
                  </a:lnTo>
                  <a:lnTo>
                    <a:pt x="3246" y="348"/>
                  </a:lnTo>
                  <a:lnTo>
                    <a:pt x="3234" y="354"/>
                  </a:lnTo>
                  <a:lnTo>
                    <a:pt x="3216" y="354"/>
                  </a:lnTo>
                  <a:lnTo>
                    <a:pt x="3204" y="360"/>
                  </a:lnTo>
                  <a:lnTo>
                    <a:pt x="3186" y="360"/>
                  </a:lnTo>
                  <a:lnTo>
                    <a:pt x="3180" y="366"/>
                  </a:lnTo>
                  <a:lnTo>
                    <a:pt x="3174" y="366"/>
                  </a:lnTo>
                  <a:lnTo>
                    <a:pt x="3132" y="396"/>
                  </a:lnTo>
                  <a:lnTo>
                    <a:pt x="3114" y="396"/>
                  </a:lnTo>
                  <a:lnTo>
                    <a:pt x="3108" y="402"/>
                  </a:lnTo>
                  <a:lnTo>
                    <a:pt x="3102" y="402"/>
                  </a:lnTo>
                  <a:lnTo>
                    <a:pt x="3096" y="408"/>
                  </a:lnTo>
                  <a:lnTo>
                    <a:pt x="3102" y="414"/>
                  </a:lnTo>
                  <a:lnTo>
                    <a:pt x="3120" y="426"/>
                  </a:lnTo>
                  <a:lnTo>
                    <a:pt x="3132" y="438"/>
                  </a:lnTo>
                  <a:lnTo>
                    <a:pt x="3150" y="444"/>
                  </a:lnTo>
                  <a:lnTo>
                    <a:pt x="3156" y="450"/>
                  </a:lnTo>
                  <a:lnTo>
                    <a:pt x="3162" y="450"/>
                  </a:lnTo>
                  <a:lnTo>
                    <a:pt x="3120" y="462"/>
                  </a:lnTo>
                  <a:lnTo>
                    <a:pt x="3096" y="474"/>
                  </a:lnTo>
                  <a:lnTo>
                    <a:pt x="2994" y="474"/>
                  </a:lnTo>
                  <a:lnTo>
                    <a:pt x="2988" y="480"/>
                  </a:lnTo>
                  <a:lnTo>
                    <a:pt x="2952" y="468"/>
                  </a:lnTo>
                  <a:lnTo>
                    <a:pt x="2934" y="474"/>
                  </a:lnTo>
                  <a:lnTo>
                    <a:pt x="2880" y="474"/>
                  </a:lnTo>
                  <a:lnTo>
                    <a:pt x="2874" y="480"/>
                  </a:lnTo>
                  <a:lnTo>
                    <a:pt x="2874" y="498"/>
                  </a:lnTo>
                  <a:lnTo>
                    <a:pt x="2880" y="510"/>
                  </a:lnTo>
                  <a:lnTo>
                    <a:pt x="2892" y="522"/>
                  </a:lnTo>
                  <a:lnTo>
                    <a:pt x="2898" y="522"/>
                  </a:lnTo>
                  <a:lnTo>
                    <a:pt x="2904" y="528"/>
                  </a:lnTo>
                  <a:lnTo>
                    <a:pt x="2910" y="540"/>
                  </a:lnTo>
                  <a:lnTo>
                    <a:pt x="2916" y="546"/>
                  </a:lnTo>
                  <a:lnTo>
                    <a:pt x="2922" y="546"/>
                  </a:lnTo>
                  <a:lnTo>
                    <a:pt x="2928" y="552"/>
                  </a:lnTo>
                  <a:lnTo>
                    <a:pt x="2940" y="552"/>
                  </a:lnTo>
                  <a:lnTo>
                    <a:pt x="2952" y="558"/>
                  </a:lnTo>
                  <a:lnTo>
                    <a:pt x="2964" y="558"/>
                  </a:lnTo>
                  <a:lnTo>
                    <a:pt x="2976" y="564"/>
                  </a:lnTo>
                  <a:lnTo>
                    <a:pt x="2994" y="564"/>
                  </a:lnTo>
                  <a:lnTo>
                    <a:pt x="3012" y="570"/>
                  </a:lnTo>
                  <a:lnTo>
                    <a:pt x="3024" y="570"/>
                  </a:lnTo>
                  <a:lnTo>
                    <a:pt x="3036" y="576"/>
                  </a:lnTo>
                  <a:lnTo>
                    <a:pt x="3042" y="576"/>
                  </a:lnTo>
                  <a:lnTo>
                    <a:pt x="3054" y="588"/>
                  </a:lnTo>
                  <a:lnTo>
                    <a:pt x="3054" y="594"/>
                  </a:lnTo>
                  <a:lnTo>
                    <a:pt x="3060" y="600"/>
                  </a:lnTo>
                  <a:lnTo>
                    <a:pt x="3030" y="600"/>
                  </a:lnTo>
                  <a:lnTo>
                    <a:pt x="3012" y="606"/>
                  </a:lnTo>
                  <a:lnTo>
                    <a:pt x="3000" y="606"/>
                  </a:lnTo>
                  <a:lnTo>
                    <a:pt x="2964" y="588"/>
                  </a:lnTo>
                  <a:lnTo>
                    <a:pt x="2928" y="576"/>
                  </a:lnTo>
                  <a:lnTo>
                    <a:pt x="2904" y="570"/>
                  </a:lnTo>
                  <a:lnTo>
                    <a:pt x="2886" y="564"/>
                  </a:lnTo>
                  <a:lnTo>
                    <a:pt x="2862" y="564"/>
                  </a:lnTo>
                  <a:lnTo>
                    <a:pt x="2844" y="558"/>
                  </a:lnTo>
                  <a:lnTo>
                    <a:pt x="2802" y="558"/>
                  </a:lnTo>
                  <a:lnTo>
                    <a:pt x="2796" y="564"/>
                  </a:lnTo>
                  <a:lnTo>
                    <a:pt x="2796" y="576"/>
                  </a:lnTo>
                  <a:lnTo>
                    <a:pt x="2802" y="582"/>
                  </a:lnTo>
                  <a:lnTo>
                    <a:pt x="2808" y="582"/>
                  </a:lnTo>
                  <a:lnTo>
                    <a:pt x="2820" y="594"/>
                  </a:lnTo>
                  <a:lnTo>
                    <a:pt x="2784" y="594"/>
                  </a:lnTo>
                  <a:lnTo>
                    <a:pt x="2772" y="582"/>
                  </a:lnTo>
                  <a:lnTo>
                    <a:pt x="2754" y="582"/>
                  </a:lnTo>
                  <a:lnTo>
                    <a:pt x="2748" y="576"/>
                  </a:lnTo>
                  <a:lnTo>
                    <a:pt x="2724" y="576"/>
                  </a:lnTo>
                  <a:lnTo>
                    <a:pt x="2724" y="582"/>
                  </a:lnTo>
                  <a:lnTo>
                    <a:pt x="2730" y="600"/>
                  </a:lnTo>
                  <a:lnTo>
                    <a:pt x="2736" y="612"/>
                  </a:lnTo>
                  <a:lnTo>
                    <a:pt x="2748" y="618"/>
                  </a:lnTo>
                  <a:lnTo>
                    <a:pt x="2766" y="624"/>
                  </a:lnTo>
                  <a:lnTo>
                    <a:pt x="2802" y="624"/>
                  </a:lnTo>
                  <a:lnTo>
                    <a:pt x="2820" y="630"/>
                  </a:lnTo>
                  <a:lnTo>
                    <a:pt x="2844" y="630"/>
                  </a:lnTo>
                  <a:lnTo>
                    <a:pt x="2856" y="636"/>
                  </a:lnTo>
                  <a:lnTo>
                    <a:pt x="2862" y="648"/>
                  </a:lnTo>
                  <a:lnTo>
                    <a:pt x="2874" y="654"/>
                  </a:lnTo>
                  <a:lnTo>
                    <a:pt x="2844" y="654"/>
                  </a:lnTo>
                  <a:lnTo>
                    <a:pt x="2838" y="648"/>
                  </a:lnTo>
                  <a:lnTo>
                    <a:pt x="2826" y="642"/>
                  </a:lnTo>
                  <a:lnTo>
                    <a:pt x="2772" y="642"/>
                  </a:lnTo>
                  <a:lnTo>
                    <a:pt x="2760" y="636"/>
                  </a:lnTo>
                  <a:lnTo>
                    <a:pt x="2730" y="636"/>
                  </a:lnTo>
                  <a:lnTo>
                    <a:pt x="2724" y="624"/>
                  </a:lnTo>
                  <a:lnTo>
                    <a:pt x="2700" y="624"/>
                  </a:lnTo>
                  <a:lnTo>
                    <a:pt x="2694" y="606"/>
                  </a:lnTo>
                  <a:lnTo>
                    <a:pt x="2664" y="594"/>
                  </a:lnTo>
                  <a:lnTo>
                    <a:pt x="2670" y="588"/>
                  </a:lnTo>
                  <a:lnTo>
                    <a:pt x="2682" y="582"/>
                  </a:lnTo>
                  <a:lnTo>
                    <a:pt x="2688" y="576"/>
                  </a:lnTo>
                  <a:lnTo>
                    <a:pt x="2688" y="564"/>
                  </a:lnTo>
                  <a:lnTo>
                    <a:pt x="2658" y="534"/>
                  </a:lnTo>
                  <a:lnTo>
                    <a:pt x="2646" y="528"/>
                  </a:lnTo>
                  <a:lnTo>
                    <a:pt x="2616" y="528"/>
                  </a:lnTo>
                  <a:lnTo>
                    <a:pt x="2628" y="534"/>
                  </a:lnTo>
                  <a:lnTo>
                    <a:pt x="2652" y="558"/>
                  </a:lnTo>
                  <a:lnTo>
                    <a:pt x="2640" y="570"/>
                  </a:lnTo>
                  <a:lnTo>
                    <a:pt x="2616" y="582"/>
                  </a:lnTo>
                  <a:lnTo>
                    <a:pt x="2604" y="582"/>
                  </a:lnTo>
                  <a:lnTo>
                    <a:pt x="2586" y="624"/>
                  </a:lnTo>
                  <a:lnTo>
                    <a:pt x="2658" y="660"/>
                  </a:lnTo>
                  <a:lnTo>
                    <a:pt x="2676" y="660"/>
                  </a:lnTo>
                  <a:lnTo>
                    <a:pt x="2676" y="696"/>
                  </a:lnTo>
                  <a:lnTo>
                    <a:pt x="2670" y="708"/>
                  </a:lnTo>
                  <a:lnTo>
                    <a:pt x="2670" y="720"/>
                  </a:lnTo>
                  <a:lnTo>
                    <a:pt x="2676" y="738"/>
                  </a:lnTo>
                  <a:lnTo>
                    <a:pt x="2712" y="744"/>
                  </a:lnTo>
                  <a:lnTo>
                    <a:pt x="2712" y="768"/>
                  </a:lnTo>
                  <a:lnTo>
                    <a:pt x="2772" y="780"/>
                  </a:lnTo>
                  <a:lnTo>
                    <a:pt x="2778" y="780"/>
                  </a:lnTo>
                  <a:lnTo>
                    <a:pt x="2784" y="774"/>
                  </a:lnTo>
                  <a:lnTo>
                    <a:pt x="2796" y="774"/>
                  </a:lnTo>
                  <a:lnTo>
                    <a:pt x="2814" y="768"/>
                  </a:lnTo>
                  <a:lnTo>
                    <a:pt x="2850" y="768"/>
                  </a:lnTo>
                  <a:lnTo>
                    <a:pt x="2868" y="774"/>
                  </a:lnTo>
                  <a:lnTo>
                    <a:pt x="2874" y="780"/>
                  </a:lnTo>
                  <a:lnTo>
                    <a:pt x="2886" y="786"/>
                  </a:lnTo>
                  <a:lnTo>
                    <a:pt x="2904" y="786"/>
                  </a:lnTo>
                  <a:lnTo>
                    <a:pt x="2916" y="792"/>
                  </a:lnTo>
                  <a:lnTo>
                    <a:pt x="2952" y="804"/>
                  </a:lnTo>
                  <a:lnTo>
                    <a:pt x="2976" y="828"/>
                  </a:lnTo>
                  <a:lnTo>
                    <a:pt x="2976" y="834"/>
                  </a:lnTo>
                  <a:lnTo>
                    <a:pt x="2964" y="834"/>
                  </a:lnTo>
                  <a:lnTo>
                    <a:pt x="2958" y="840"/>
                  </a:lnTo>
                  <a:lnTo>
                    <a:pt x="2946" y="840"/>
                  </a:lnTo>
                  <a:lnTo>
                    <a:pt x="2940" y="846"/>
                  </a:lnTo>
                  <a:lnTo>
                    <a:pt x="2946" y="852"/>
                  </a:lnTo>
                  <a:lnTo>
                    <a:pt x="2958" y="858"/>
                  </a:lnTo>
                  <a:lnTo>
                    <a:pt x="2976" y="876"/>
                  </a:lnTo>
                  <a:lnTo>
                    <a:pt x="3024" y="876"/>
                  </a:lnTo>
                  <a:lnTo>
                    <a:pt x="3012" y="882"/>
                  </a:lnTo>
                  <a:lnTo>
                    <a:pt x="3006" y="882"/>
                  </a:lnTo>
                  <a:lnTo>
                    <a:pt x="2994" y="888"/>
                  </a:lnTo>
                  <a:lnTo>
                    <a:pt x="2970" y="888"/>
                  </a:lnTo>
                  <a:lnTo>
                    <a:pt x="2958" y="882"/>
                  </a:lnTo>
                  <a:lnTo>
                    <a:pt x="2952" y="876"/>
                  </a:lnTo>
                  <a:lnTo>
                    <a:pt x="2940" y="870"/>
                  </a:lnTo>
                  <a:lnTo>
                    <a:pt x="2940" y="858"/>
                  </a:lnTo>
                  <a:lnTo>
                    <a:pt x="2928" y="834"/>
                  </a:lnTo>
                  <a:lnTo>
                    <a:pt x="2916" y="822"/>
                  </a:lnTo>
                  <a:lnTo>
                    <a:pt x="2892" y="810"/>
                  </a:lnTo>
                  <a:lnTo>
                    <a:pt x="2886" y="804"/>
                  </a:lnTo>
                  <a:lnTo>
                    <a:pt x="2880" y="804"/>
                  </a:lnTo>
                  <a:lnTo>
                    <a:pt x="2874" y="798"/>
                  </a:lnTo>
                  <a:lnTo>
                    <a:pt x="2874" y="786"/>
                  </a:lnTo>
                  <a:lnTo>
                    <a:pt x="2868" y="780"/>
                  </a:lnTo>
                  <a:lnTo>
                    <a:pt x="2844" y="780"/>
                  </a:lnTo>
                  <a:lnTo>
                    <a:pt x="2832" y="786"/>
                  </a:lnTo>
                  <a:lnTo>
                    <a:pt x="2814" y="786"/>
                  </a:lnTo>
                  <a:lnTo>
                    <a:pt x="2802" y="792"/>
                  </a:lnTo>
                  <a:lnTo>
                    <a:pt x="2778" y="792"/>
                  </a:lnTo>
                  <a:lnTo>
                    <a:pt x="2760" y="810"/>
                  </a:lnTo>
                  <a:lnTo>
                    <a:pt x="2766" y="816"/>
                  </a:lnTo>
                  <a:lnTo>
                    <a:pt x="2772" y="828"/>
                  </a:lnTo>
                  <a:lnTo>
                    <a:pt x="2784" y="834"/>
                  </a:lnTo>
                  <a:lnTo>
                    <a:pt x="2802" y="852"/>
                  </a:lnTo>
                  <a:lnTo>
                    <a:pt x="2814" y="858"/>
                  </a:lnTo>
                  <a:lnTo>
                    <a:pt x="2814" y="864"/>
                  </a:lnTo>
                  <a:lnTo>
                    <a:pt x="2790" y="888"/>
                  </a:lnTo>
                  <a:lnTo>
                    <a:pt x="2784" y="888"/>
                  </a:lnTo>
                  <a:lnTo>
                    <a:pt x="2778" y="930"/>
                  </a:lnTo>
                  <a:lnTo>
                    <a:pt x="2736" y="948"/>
                  </a:lnTo>
                  <a:lnTo>
                    <a:pt x="2736" y="954"/>
                  </a:lnTo>
                  <a:lnTo>
                    <a:pt x="2730" y="966"/>
                  </a:lnTo>
                  <a:lnTo>
                    <a:pt x="2724" y="972"/>
                  </a:lnTo>
                  <a:lnTo>
                    <a:pt x="2694" y="972"/>
                  </a:lnTo>
                  <a:lnTo>
                    <a:pt x="2682" y="966"/>
                  </a:lnTo>
                  <a:lnTo>
                    <a:pt x="2652" y="966"/>
                  </a:lnTo>
                  <a:lnTo>
                    <a:pt x="2592" y="960"/>
                  </a:lnTo>
                  <a:lnTo>
                    <a:pt x="2586" y="960"/>
                  </a:lnTo>
                  <a:lnTo>
                    <a:pt x="2580" y="954"/>
                  </a:lnTo>
                  <a:lnTo>
                    <a:pt x="2568" y="948"/>
                  </a:lnTo>
                  <a:lnTo>
                    <a:pt x="2556" y="948"/>
                  </a:lnTo>
                  <a:lnTo>
                    <a:pt x="2544" y="936"/>
                  </a:lnTo>
                  <a:lnTo>
                    <a:pt x="2598" y="936"/>
                  </a:lnTo>
                  <a:lnTo>
                    <a:pt x="2616" y="942"/>
                  </a:lnTo>
                  <a:lnTo>
                    <a:pt x="2640" y="924"/>
                  </a:lnTo>
                  <a:lnTo>
                    <a:pt x="2652" y="924"/>
                  </a:lnTo>
                  <a:lnTo>
                    <a:pt x="2664" y="930"/>
                  </a:lnTo>
                  <a:lnTo>
                    <a:pt x="2682" y="930"/>
                  </a:lnTo>
                  <a:lnTo>
                    <a:pt x="2694" y="924"/>
                  </a:lnTo>
                  <a:lnTo>
                    <a:pt x="2694" y="906"/>
                  </a:lnTo>
                  <a:lnTo>
                    <a:pt x="2700" y="894"/>
                  </a:lnTo>
                  <a:lnTo>
                    <a:pt x="2700" y="882"/>
                  </a:lnTo>
                  <a:lnTo>
                    <a:pt x="2724" y="876"/>
                  </a:lnTo>
                  <a:lnTo>
                    <a:pt x="2724" y="852"/>
                  </a:lnTo>
                  <a:lnTo>
                    <a:pt x="2712" y="852"/>
                  </a:lnTo>
                  <a:lnTo>
                    <a:pt x="2718" y="846"/>
                  </a:lnTo>
                  <a:lnTo>
                    <a:pt x="2724" y="834"/>
                  </a:lnTo>
                  <a:lnTo>
                    <a:pt x="2724" y="822"/>
                  </a:lnTo>
                  <a:lnTo>
                    <a:pt x="2718" y="816"/>
                  </a:lnTo>
                  <a:lnTo>
                    <a:pt x="2712" y="816"/>
                  </a:lnTo>
                  <a:lnTo>
                    <a:pt x="2700" y="810"/>
                  </a:lnTo>
                  <a:lnTo>
                    <a:pt x="2682" y="810"/>
                  </a:lnTo>
                  <a:lnTo>
                    <a:pt x="2664" y="804"/>
                  </a:lnTo>
                  <a:lnTo>
                    <a:pt x="2652" y="804"/>
                  </a:lnTo>
                  <a:lnTo>
                    <a:pt x="2634" y="786"/>
                  </a:lnTo>
                  <a:lnTo>
                    <a:pt x="2634" y="744"/>
                  </a:lnTo>
                  <a:lnTo>
                    <a:pt x="2628" y="732"/>
                  </a:lnTo>
                  <a:lnTo>
                    <a:pt x="2616" y="720"/>
                  </a:lnTo>
                  <a:lnTo>
                    <a:pt x="2604" y="714"/>
                  </a:lnTo>
                  <a:lnTo>
                    <a:pt x="2598" y="702"/>
                  </a:lnTo>
                  <a:lnTo>
                    <a:pt x="2592" y="696"/>
                  </a:lnTo>
                  <a:lnTo>
                    <a:pt x="2586" y="660"/>
                  </a:lnTo>
                  <a:lnTo>
                    <a:pt x="2520" y="624"/>
                  </a:lnTo>
                  <a:lnTo>
                    <a:pt x="2532" y="612"/>
                  </a:lnTo>
                  <a:lnTo>
                    <a:pt x="2544" y="588"/>
                  </a:lnTo>
                  <a:lnTo>
                    <a:pt x="2544" y="576"/>
                  </a:lnTo>
                  <a:lnTo>
                    <a:pt x="2538" y="564"/>
                  </a:lnTo>
                  <a:lnTo>
                    <a:pt x="2514" y="540"/>
                  </a:lnTo>
                  <a:lnTo>
                    <a:pt x="2496" y="540"/>
                  </a:lnTo>
                  <a:lnTo>
                    <a:pt x="2484" y="534"/>
                  </a:lnTo>
                  <a:lnTo>
                    <a:pt x="2472" y="534"/>
                  </a:lnTo>
                  <a:lnTo>
                    <a:pt x="2340" y="522"/>
                  </a:lnTo>
                  <a:lnTo>
                    <a:pt x="2328" y="552"/>
                  </a:lnTo>
                  <a:lnTo>
                    <a:pt x="2346" y="570"/>
                  </a:lnTo>
                  <a:lnTo>
                    <a:pt x="2334" y="600"/>
                  </a:lnTo>
                  <a:lnTo>
                    <a:pt x="2280" y="624"/>
                  </a:lnTo>
                  <a:lnTo>
                    <a:pt x="2268" y="654"/>
                  </a:lnTo>
                  <a:lnTo>
                    <a:pt x="2304" y="660"/>
                  </a:lnTo>
                  <a:lnTo>
                    <a:pt x="2334" y="708"/>
                  </a:lnTo>
                  <a:lnTo>
                    <a:pt x="2322" y="726"/>
                  </a:lnTo>
                  <a:lnTo>
                    <a:pt x="2352" y="750"/>
                  </a:lnTo>
                  <a:lnTo>
                    <a:pt x="2388" y="744"/>
                  </a:lnTo>
                  <a:lnTo>
                    <a:pt x="2394" y="750"/>
                  </a:lnTo>
                  <a:lnTo>
                    <a:pt x="2400" y="762"/>
                  </a:lnTo>
                  <a:lnTo>
                    <a:pt x="2412" y="768"/>
                  </a:lnTo>
                  <a:lnTo>
                    <a:pt x="2418" y="774"/>
                  </a:lnTo>
                  <a:lnTo>
                    <a:pt x="2430" y="780"/>
                  </a:lnTo>
                  <a:lnTo>
                    <a:pt x="2472" y="780"/>
                  </a:lnTo>
                  <a:lnTo>
                    <a:pt x="2466" y="840"/>
                  </a:lnTo>
                  <a:lnTo>
                    <a:pt x="2448" y="816"/>
                  </a:lnTo>
                  <a:lnTo>
                    <a:pt x="2430" y="828"/>
                  </a:lnTo>
                  <a:lnTo>
                    <a:pt x="2418" y="822"/>
                  </a:lnTo>
                  <a:lnTo>
                    <a:pt x="2388" y="804"/>
                  </a:lnTo>
                  <a:lnTo>
                    <a:pt x="2352" y="792"/>
                  </a:lnTo>
                  <a:lnTo>
                    <a:pt x="2328" y="780"/>
                  </a:lnTo>
                  <a:lnTo>
                    <a:pt x="2268" y="780"/>
                  </a:lnTo>
                  <a:lnTo>
                    <a:pt x="2250" y="762"/>
                  </a:lnTo>
                  <a:lnTo>
                    <a:pt x="2244" y="780"/>
                  </a:lnTo>
                  <a:lnTo>
                    <a:pt x="2220" y="756"/>
                  </a:lnTo>
                  <a:lnTo>
                    <a:pt x="2214" y="756"/>
                  </a:lnTo>
                  <a:lnTo>
                    <a:pt x="2208" y="750"/>
                  </a:lnTo>
                  <a:lnTo>
                    <a:pt x="2196" y="744"/>
                  </a:lnTo>
                  <a:lnTo>
                    <a:pt x="2178" y="744"/>
                  </a:lnTo>
                  <a:lnTo>
                    <a:pt x="2154" y="732"/>
                  </a:lnTo>
                  <a:lnTo>
                    <a:pt x="2130" y="732"/>
                  </a:lnTo>
                  <a:lnTo>
                    <a:pt x="2118" y="738"/>
                  </a:lnTo>
                  <a:lnTo>
                    <a:pt x="2088" y="738"/>
                  </a:lnTo>
                  <a:lnTo>
                    <a:pt x="2076" y="732"/>
                  </a:lnTo>
                  <a:lnTo>
                    <a:pt x="2022" y="732"/>
                  </a:lnTo>
                  <a:lnTo>
                    <a:pt x="2016" y="738"/>
                  </a:lnTo>
                  <a:lnTo>
                    <a:pt x="2010" y="738"/>
                  </a:lnTo>
                  <a:lnTo>
                    <a:pt x="2004" y="744"/>
                  </a:lnTo>
                  <a:lnTo>
                    <a:pt x="2004" y="750"/>
                  </a:lnTo>
                  <a:lnTo>
                    <a:pt x="2016" y="762"/>
                  </a:lnTo>
                  <a:lnTo>
                    <a:pt x="2028" y="768"/>
                  </a:lnTo>
                  <a:lnTo>
                    <a:pt x="2040" y="780"/>
                  </a:lnTo>
                  <a:lnTo>
                    <a:pt x="2046" y="780"/>
                  </a:lnTo>
                  <a:lnTo>
                    <a:pt x="2022" y="810"/>
                  </a:lnTo>
                  <a:lnTo>
                    <a:pt x="2010" y="798"/>
                  </a:lnTo>
                  <a:lnTo>
                    <a:pt x="2010" y="828"/>
                  </a:lnTo>
                  <a:lnTo>
                    <a:pt x="1998" y="828"/>
                  </a:lnTo>
                  <a:lnTo>
                    <a:pt x="1986" y="822"/>
                  </a:lnTo>
                  <a:lnTo>
                    <a:pt x="1980" y="822"/>
                  </a:lnTo>
                  <a:lnTo>
                    <a:pt x="1974" y="816"/>
                  </a:lnTo>
                  <a:lnTo>
                    <a:pt x="1974" y="786"/>
                  </a:lnTo>
                  <a:lnTo>
                    <a:pt x="1968" y="780"/>
                  </a:lnTo>
                  <a:lnTo>
                    <a:pt x="1950" y="780"/>
                  </a:lnTo>
                  <a:lnTo>
                    <a:pt x="1938" y="786"/>
                  </a:lnTo>
                  <a:lnTo>
                    <a:pt x="1920" y="792"/>
                  </a:lnTo>
                  <a:lnTo>
                    <a:pt x="1908" y="804"/>
                  </a:lnTo>
                  <a:lnTo>
                    <a:pt x="1884" y="816"/>
                  </a:lnTo>
                  <a:lnTo>
                    <a:pt x="1866" y="816"/>
                  </a:lnTo>
                  <a:lnTo>
                    <a:pt x="1842" y="804"/>
                  </a:lnTo>
                  <a:lnTo>
                    <a:pt x="1824" y="804"/>
                  </a:lnTo>
                  <a:lnTo>
                    <a:pt x="1800" y="810"/>
                  </a:lnTo>
                  <a:lnTo>
                    <a:pt x="1782" y="816"/>
                  </a:lnTo>
                  <a:lnTo>
                    <a:pt x="1764" y="828"/>
                  </a:lnTo>
                  <a:lnTo>
                    <a:pt x="1752" y="834"/>
                  </a:lnTo>
                  <a:lnTo>
                    <a:pt x="1746" y="840"/>
                  </a:lnTo>
                  <a:lnTo>
                    <a:pt x="1680" y="840"/>
                  </a:lnTo>
                  <a:lnTo>
                    <a:pt x="1692" y="816"/>
                  </a:lnTo>
                  <a:lnTo>
                    <a:pt x="1692" y="780"/>
                  </a:lnTo>
                  <a:lnTo>
                    <a:pt x="1680" y="780"/>
                  </a:lnTo>
                  <a:lnTo>
                    <a:pt x="1668" y="786"/>
                  </a:lnTo>
                  <a:lnTo>
                    <a:pt x="1650" y="792"/>
                  </a:lnTo>
                  <a:lnTo>
                    <a:pt x="1638" y="792"/>
                  </a:lnTo>
                  <a:lnTo>
                    <a:pt x="1626" y="804"/>
                  </a:lnTo>
                  <a:lnTo>
                    <a:pt x="1626" y="816"/>
                  </a:lnTo>
                  <a:lnTo>
                    <a:pt x="1632" y="822"/>
                  </a:lnTo>
                  <a:lnTo>
                    <a:pt x="1632" y="828"/>
                  </a:lnTo>
                  <a:lnTo>
                    <a:pt x="1608" y="834"/>
                  </a:lnTo>
                  <a:lnTo>
                    <a:pt x="1608" y="810"/>
                  </a:lnTo>
                  <a:lnTo>
                    <a:pt x="1584" y="816"/>
                  </a:lnTo>
                  <a:lnTo>
                    <a:pt x="1530" y="822"/>
                  </a:lnTo>
                  <a:lnTo>
                    <a:pt x="1488" y="852"/>
                  </a:lnTo>
                  <a:lnTo>
                    <a:pt x="1440" y="858"/>
                  </a:lnTo>
                  <a:lnTo>
                    <a:pt x="1452" y="876"/>
                  </a:lnTo>
                  <a:lnTo>
                    <a:pt x="1440" y="876"/>
                  </a:lnTo>
                  <a:lnTo>
                    <a:pt x="1428" y="870"/>
                  </a:lnTo>
                  <a:lnTo>
                    <a:pt x="1422" y="870"/>
                  </a:lnTo>
                  <a:lnTo>
                    <a:pt x="1410" y="876"/>
                  </a:lnTo>
                  <a:lnTo>
                    <a:pt x="1404" y="882"/>
                  </a:lnTo>
                  <a:lnTo>
                    <a:pt x="1404" y="924"/>
                  </a:lnTo>
                  <a:lnTo>
                    <a:pt x="1332" y="930"/>
                  </a:lnTo>
                  <a:lnTo>
                    <a:pt x="1326" y="924"/>
                  </a:lnTo>
                  <a:lnTo>
                    <a:pt x="1314" y="918"/>
                  </a:lnTo>
                  <a:lnTo>
                    <a:pt x="1308" y="912"/>
                  </a:lnTo>
                  <a:lnTo>
                    <a:pt x="1266" y="912"/>
                  </a:lnTo>
                  <a:lnTo>
                    <a:pt x="1260" y="906"/>
                  </a:lnTo>
                  <a:lnTo>
                    <a:pt x="1260" y="876"/>
                  </a:lnTo>
                  <a:lnTo>
                    <a:pt x="1266" y="870"/>
                  </a:lnTo>
                  <a:lnTo>
                    <a:pt x="1266" y="864"/>
                  </a:lnTo>
                  <a:lnTo>
                    <a:pt x="1272" y="858"/>
                  </a:lnTo>
                  <a:lnTo>
                    <a:pt x="1284" y="864"/>
                  </a:lnTo>
                  <a:lnTo>
                    <a:pt x="1344" y="864"/>
                  </a:lnTo>
                  <a:lnTo>
                    <a:pt x="1332" y="858"/>
                  </a:lnTo>
                  <a:lnTo>
                    <a:pt x="1326" y="846"/>
                  </a:lnTo>
                  <a:lnTo>
                    <a:pt x="1314" y="840"/>
                  </a:lnTo>
                  <a:lnTo>
                    <a:pt x="1302" y="828"/>
                  </a:lnTo>
                  <a:lnTo>
                    <a:pt x="1290" y="822"/>
                  </a:lnTo>
                  <a:lnTo>
                    <a:pt x="1278" y="810"/>
                  </a:lnTo>
                  <a:lnTo>
                    <a:pt x="1152" y="810"/>
                  </a:lnTo>
                  <a:lnTo>
                    <a:pt x="1164" y="822"/>
                  </a:lnTo>
                  <a:lnTo>
                    <a:pt x="1188" y="822"/>
                  </a:lnTo>
                  <a:lnTo>
                    <a:pt x="1200" y="828"/>
                  </a:lnTo>
                  <a:lnTo>
                    <a:pt x="1200" y="846"/>
                  </a:lnTo>
                  <a:lnTo>
                    <a:pt x="1194" y="864"/>
                  </a:lnTo>
                  <a:lnTo>
                    <a:pt x="1194" y="876"/>
                  </a:lnTo>
                  <a:lnTo>
                    <a:pt x="1188" y="894"/>
                  </a:lnTo>
                  <a:lnTo>
                    <a:pt x="1188" y="918"/>
                  </a:lnTo>
                  <a:lnTo>
                    <a:pt x="1194" y="918"/>
                  </a:lnTo>
                  <a:lnTo>
                    <a:pt x="1206" y="924"/>
                  </a:lnTo>
                  <a:lnTo>
                    <a:pt x="1230" y="924"/>
                  </a:lnTo>
                  <a:lnTo>
                    <a:pt x="1236" y="930"/>
                  </a:lnTo>
                  <a:lnTo>
                    <a:pt x="1242" y="930"/>
                  </a:lnTo>
                  <a:lnTo>
                    <a:pt x="1236" y="966"/>
                  </a:lnTo>
                  <a:lnTo>
                    <a:pt x="1248" y="996"/>
                  </a:lnTo>
                  <a:lnTo>
                    <a:pt x="1212" y="972"/>
                  </a:lnTo>
                  <a:lnTo>
                    <a:pt x="1194" y="996"/>
                  </a:lnTo>
                  <a:lnTo>
                    <a:pt x="1188" y="966"/>
                  </a:lnTo>
                  <a:lnTo>
                    <a:pt x="1116" y="948"/>
                  </a:lnTo>
                  <a:lnTo>
                    <a:pt x="1086" y="984"/>
                  </a:lnTo>
                  <a:lnTo>
                    <a:pt x="1062" y="984"/>
                  </a:lnTo>
                  <a:lnTo>
                    <a:pt x="1056" y="996"/>
                  </a:lnTo>
                  <a:lnTo>
                    <a:pt x="1044" y="1002"/>
                  </a:lnTo>
                  <a:lnTo>
                    <a:pt x="1038" y="1008"/>
                  </a:lnTo>
                  <a:lnTo>
                    <a:pt x="1026" y="1014"/>
                  </a:lnTo>
                  <a:lnTo>
                    <a:pt x="1014" y="1014"/>
                  </a:lnTo>
                  <a:lnTo>
                    <a:pt x="1002" y="1020"/>
                  </a:lnTo>
                  <a:lnTo>
                    <a:pt x="1002" y="1032"/>
                  </a:lnTo>
                  <a:lnTo>
                    <a:pt x="1008" y="1038"/>
                  </a:lnTo>
                  <a:lnTo>
                    <a:pt x="1020" y="1044"/>
                  </a:lnTo>
                  <a:lnTo>
                    <a:pt x="1032" y="1056"/>
                  </a:lnTo>
                  <a:lnTo>
                    <a:pt x="1044" y="1062"/>
                  </a:lnTo>
                  <a:lnTo>
                    <a:pt x="1050" y="1068"/>
                  </a:lnTo>
                  <a:lnTo>
                    <a:pt x="1062" y="1074"/>
                  </a:lnTo>
                  <a:lnTo>
                    <a:pt x="1080" y="1104"/>
                  </a:lnTo>
                  <a:lnTo>
                    <a:pt x="1050" y="1086"/>
                  </a:lnTo>
                  <a:lnTo>
                    <a:pt x="1038" y="1092"/>
                  </a:lnTo>
                  <a:lnTo>
                    <a:pt x="1032" y="1098"/>
                  </a:lnTo>
                  <a:lnTo>
                    <a:pt x="1020" y="1098"/>
                  </a:lnTo>
                  <a:lnTo>
                    <a:pt x="1008" y="1092"/>
                  </a:lnTo>
                  <a:lnTo>
                    <a:pt x="996" y="1092"/>
                  </a:lnTo>
                  <a:lnTo>
                    <a:pt x="978" y="1086"/>
                  </a:lnTo>
                  <a:lnTo>
                    <a:pt x="966" y="1080"/>
                  </a:lnTo>
                  <a:lnTo>
                    <a:pt x="948" y="1080"/>
                  </a:lnTo>
                  <a:lnTo>
                    <a:pt x="936" y="1074"/>
                  </a:lnTo>
                  <a:lnTo>
                    <a:pt x="924" y="1074"/>
                  </a:lnTo>
                  <a:lnTo>
                    <a:pt x="918" y="1068"/>
                  </a:lnTo>
                  <a:lnTo>
                    <a:pt x="918" y="1056"/>
                  </a:lnTo>
                  <a:lnTo>
                    <a:pt x="906" y="1050"/>
                  </a:lnTo>
                  <a:lnTo>
                    <a:pt x="888" y="1050"/>
                  </a:lnTo>
                  <a:lnTo>
                    <a:pt x="864" y="1062"/>
                  </a:lnTo>
                  <a:lnTo>
                    <a:pt x="858" y="1068"/>
                  </a:lnTo>
                  <a:lnTo>
                    <a:pt x="840" y="1068"/>
                  </a:lnTo>
                  <a:lnTo>
                    <a:pt x="882" y="1104"/>
                  </a:lnTo>
                  <a:lnTo>
                    <a:pt x="900" y="1104"/>
                  </a:lnTo>
                  <a:lnTo>
                    <a:pt x="912" y="1110"/>
                  </a:lnTo>
                  <a:lnTo>
                    <a:pt x="924" y="1110"/>
                  </a:lnTo>
                  <a:lnTo>
                    <a:pt x="936" y="1116"/>
                  </a:lnTo>
                  <a:lnTo>
                    <a:pt x="942" y="1116"/>
                  </a:lnTo>
                  <a:lnTo>
                    <a:pt x="942" y="1122"/>
                  </a:lnTo>
                  <a:lnTo>
                    <a:pt x="936" y="1134"/>
                  </a:lnTo>
                  <a:lnTo>
                    <a:pt x="924" y="1140"/>
                  </a:lnTo>
                  <a:lnTo>
                    <a:pt x="918" y="1146"/>
                  </a:lnTo>
                  <a:lnTo>
                    <a:pt x="852" y="1128"/>
                  </a:lnTo>
                  <a:lnTo>
                    <a:pt x="840" y="1122"/>
                  </a:lnTo>
                  <a:lnTo>
                    <a:pt x="834" y="1116"/>
                  </a:lnTo>
                  <a:lnTo>
                    <a:pt x="822" y="1110"/>
                  </a:lnTo>
                  <a:lnTo>
                    <a:pt x="762" y="1110"/>
                  </a:lnTo>
                  <a:lnTo>
                    <a:pt x="756" y="1104"/>
                  </a:lnTo>
                  <a:lnTo>
                    <a:pt x="756" y="1056"/>
                  </a:lnTo>
                  <a:lnTo>
                    <a:pt x="738" y="1044"/>
                  </a:lnTo>
                  <a:lnTo>
                    <a:pt x="750" y="1032"/>
                  </a:lnTo>
                  <a:lnTo>
                    <a:pt x="756" y="1020"/>
                  </a:lnTo>
                  <a:lnTo>
                    <a:pt x="756" y="1002"/>
                  </a:lnTo>
                  <a:lnTo>
                    <a:pt x="738" y="990"/>
                  </a:lnTo>
                  <a:lnTo>
                    <a:pt x="702" y="978"/>
                  </a:lnTo>
                  <a:lnTo>
                    <a:pt x="672" y="972"/>
                  </a:lnTo>
                  <a:lnTo>
                    <a:pt x="660" y="966"/>
                  </a:lnTo>
                  <a:lnTo>
                    <a:pt x="630" y="948"/>
                  </a:lnTo>
                  <a:lnTo>
                    <a:pt x="606" y="930"/>
                  </a:lnTo>
                  <a:lnTo>
                    <a:pt x="594" y="912"/>
                  </a:lnTo>
                  <a:lnTo>
                    <a:pt x="630" y="912"/>
                  </a:lnTo>
                  <a:lnTo>
                    <a:pt x="630" y="924"/>
                  </a:lnTo>
                  <a:lnTo>
                    <a:pt x="642" y="924"/>
                  </a:lnTo>
                  <a:lnTo>
                    <a:pt x="654" y="930"/>
                  </a:lnTo>
                  <a:lnTo>
                    <a:pt x="672" y="930"/>
                  </a:lnTo>
                  <a:lnTo>
                    <a:pt x="690" y="936"/>
                  </a:lnTo>
                  <a:lnTo>
                    <a:pt x="720" y="936"/>
                  </a:lnTo>
                  <a:lnTo>
                    <a:pt x="732" y="942"/>
                  </a:lnTo>
                  <a:lnTo>
                    <a:pt x="738" y="954"/>
                  </a:lnTo>
                  <a:lnTo>
                    <a:pt x="762" y="966"/>
                  </a:lnTo>
                  <a:lnTo>
                    <a:pt x="816" y="966"/>
                  </a:lnTo>
                  <a:lnTo>
                    <a:pt x="846" y="972"/>
                  </a:lnTo>
                  <a:lnTo>
                    <a:pt x="858" y="972"/>
                  </a:lnTo>
                  <a:lnTo>
                    <a:pt x="870" y="978"/>
                  </a:lnTo>
                  <a:lnTo>
                    <a:pt x="894" y="984"/>
                  </a:lnTo>
                  <a:lnTo>
                    <a:pt x="930" y="990"/>
                  </a:lnTo>
                  <a:lnTo>
                    <a:pt x="978" y="984"/>
                  </a:lnTo>
                  <a:lnTo>
                    <a:pt x="1026" y="972"/>
                  </a:lnTo>
                  <a:lnTo>
                    <a:pt x="1062" y="954"/>
                  </a:lnTo>
                  <a:lnTo>
                    <a:pt x="1080" y="936"/>
                  </a:lnTo>
                  <a:lnTo>
                    <a:pt x="1074" y="912"/>
                  </a:lnTo>
                  <a:lnTo>
                    <a:pt x="1032" y="870"/>
                  </a:lnTo>
                  <a:lnTo>
                    <a:pt x="1014" y="858"/>
                  </a:lnTo>
                  <a:lnTo>
                    <a:pt x="996" y="852"/>
                  </a:lnTo>
                  <a:lnTo>
                    <a:pt x="948" y="840"/>
                  </a:lnTo>
                  <a:lnTo>
                    <a:pt x="900" y="822"/>
                  </a:lnTo>
                  <a:lnTo>
                    <a:pt x="828" y="798"/>
                  </a:lnTo>
                  <a:lnTo>
                    <a:pt x="792" y="780"/>
                  </a:lnTo>
                  <a:lnTo>
                    <a:pt x="756" y="774"/>
                  </a:lnTo>
                  <a:lnTo>
                    <a:pt x="624" y="774"/>
                  </a:lnTo>
                  <a:lnTo>
                    <a:pt x="612" y="756"/>
                  </a:lnTo>
                  <a:lnTo>
                    <a:pt x="588" y="762"/>
                  </a:lnTo>
                  <a:lnTo>
                    <a:pt x="552" y="744"/>
                  </a:lnTo>
                  <a:lnTo>
                    <a:pt x="588" y="738"/>
                  </a:lnTo>
                  <a:lnTo>
                    <a:pt x="606" y="726"/>
                  </a:lnTo>
                  <a:lnTo>
                    <a:pt x="600" y="726"/>
                  </a:lnTo>
                  <a:lnTo>
                    <a:pt x="594" y="720"/>
                  </a:lnTo>
                  <a:lnTo>
                    <a:pt x="582" y="720"/>
                  </a:lnTo>
                  <a:lnTo>
                    <a:pt x="564" y="714"/>
                  </a:lnTo>
                  <a:lnTo>
                    <a:pt x="546" y="714"/>
                  </a:lnTo>
                  <a:lnTo>
                    <a:pt x="534" y="708"/>
                  </a:lnTo>
                  <a:lnTo>
                    <a:pt x="522" y="720"/>
                  </a:lnTo>
                  <a:lnTo>
                    <a:pt x="522" y="726"/>
                  </a:lnTo>
                  <a:lnTo>
                    <a:pt x="516" y="732"/>
                  </a:lnTo>
                  <a:lnTo>
                    <a:pt x="498" y="732"/>
                  </a:lnTo>
                  <a:lnTo>
                    <a:pt x="486" y="744"/>
                  </a:lnTo>
                  <a:lnTo>
                    <a:pt x="450" y="744"/>
                  </a:lnTo>
                  <a:lnTo>
                    <a:pt x="444" y="756"/>
                  </a:lnTo>
                  <a:lnTo>
                    <a:pt x="420" y="762"/>
                  </a:lnTo>
                  <a:lnTo>
                    <a:pt x="420" y="768"/>
                  </a:lnTo>
                  <a:lnTo>
                    <a:pt x="414" y="780"/>
                  </a:lnTo>
                  <a:lnTo>
                    <a:pt x="390" y="780"/>
                  </a:lnTo>
                  <a:lnTo>
                    <a:pt x="384" y="792"/>
                  </a:lnTo>
                  <a:lnTo>
                    <a:pt x="396" y="804"/>
                  </a:lnTo>
                  <a:lnTo>
                    <a:pt x="396" y="810"/>
                  </a:lnTo>
                  <a:lnTo>
                    <a:pt x="378" y="810"/>
                  </a:lnTo>
                  <a:lnTo>
                    <a:pt x="378" y="822"/>
                  </a:lnTo>
                  <a:lnTo>
                    <a:pt x="384" y="834"/>
                  </a:lnTo>
                  <a:lnTo>
                    <a:pt x="384" y="840"/>
                  </a:lnTo>
                  <a:lnTo>
                    <a:pt x="390" y="846"/>
                  </a:lnTo>
                  <a:lnTo>
                    <a:pt x="396" y="846"/>
                  </a:lnTo>
                  <a:lnTo>
                    <a:pt x="402" y="840"/>
                  </a:lnTo>
                  <a:lnTo>
                    <a:pt x="420" y="840"/>
                  </a:lnTo>
                  <a:lnTo>
                    <a:pt x="468" y="888"/>
                  </a:lnTo>
                  <a:lnTo>
                    <a:pt x="468" y="900"/>
                  </a:lnTo>
                  <a:lnTo>
                    <a:pt x="462" y="900"/>
                  </a:lnTo>
                  <a:lnTo>
                    <a:pt x="450" y="906"/>
                  </a:lnTo>
                  <a:lnTo>
                    <a:pt x="444" y="906"/>
                  </a:lnTo>
                  <a:lnTo>
                    <a:pt x="444" y="918"/>
                  </a:lnTo>
                  <a:lnTo>
                    <a:pt x="438" y="918"/>
                  </a:lnTo>
                  <a:lnTo>
                    <a:pt x="426" y="924"/>
                  </a:lnTo>
                  <a:lnTo>
                    <a:pt x="420" y="930"/>
                  </a:lnTo>
                  <a:lnTo>
                    <a:pt x="438" y="948"/>
                  </a:lnTo>
                  <a:lnTo>
                    <a:pt x="450" y="954"/>
                  </a:lnTo>
                  <a:lnTo>
                    <a:pt x="456" y="966"/>
                  </a:lnTo>
                  <a:lnTo>
                    <a:pt x="468" y="972"/>
                  </a:lnTo>
                  <a:lnTo>
                    <a:pt x="492" y="996"/>
                  </a:lnTo>
                  <a:lnTo>
                    <a:pt x="504" y="1002"/>
                  </a:lnTo>
                  <a:lnTo>
                    <a:pt x="510" y="1008"/>
                  </a:lnTo>
                  <a:lnTo>
                    <a:pt x="510" y="1014"/>
                  </a:lnTo>
                  <a:lnTo>
                    <a:pt x="504" y="1020"/>
                  </a:lnTo>
                  <a:lnTo>
                    <a:pt x="492" y="1020"/>
                  </a:lnTo>
                  <a:lnTo>
                    <a:pt x="480" y="1014"/>
                  </a:lnTo>
                  <a:lnTo>
                    <a:pt x="474" y="1014"/>
                  </a:lnTo>
                  <a:lnTo>
                    <a:pt x="468" y="1044"/>
                  </a:lnTo>
                  <a:lnTo>
                    <a:pt x="480" y="1056"/>
                  </a:lnTo>
                  <a:lnTo>
                    <a:pt x="480" y="1068"/>
                  </a:lnTo>
                  <a:lnTo>
                    <a:pt x="492" y="1068"/>
                  </a:lnTo>
                  <a:lnTo>
                    <a:pt x="498" y="1074"/>
                  </a:lnTo>
                  <a:lnTo>
                    <a:pt x="504" y="1074"/>
                  </a:lnTo>
                  <a:lnTo>
                    <a:pt x="510" y="1080"/>
                  </a:lnTo>
                  <a:lnTo>
                    <a:pt x="510" y="1086"/>
                  </a:lnTo>
                  <a:lnTo>
                    <a:pt x="504" y="1092"/>
                  </a:lnTo>
                  <a:lnTo>
                    <a:pt x="498" y="1104"/>
                  </a:lnTo>
                  <a:lnTo>
                    <a:pt x="522" y="1110"/>
                  </a:lnTo>
                  <a:lnTo>
                    <a:pt x="534" y="1116"/>
                  </a:lnTo>
                  <a:lnTo>
                    <a:pt x="540" y="1122"/>
                  </a:lnTo>
                  <a:lnTo>
                    <a:pt x="540" y="1128"/>
                  </a:lnTo>
                  <a:lnTo>
                    <a:pt x="516" y="1152"/>
                  </a:lnTo>
                  <a:lnTo>
                    <a:pt x="510" y="1152"/>
                  </a:lnTo>
                  <a:lnTo>
                    <a:pt x="582" y="1188"/>
                  </a:lnTo>
                  <a:lnTo>
                    <a:pt x="588" y="1200"/>
                  </a:lnTo>
                  <a:lnTo>
                    <a:pt x="594" y="1206"/>
                  </a:lnTo>
                  <a:lnTo>
                    <a:pt x="600" y="1218"/>
                  </a:lnTo>
                  <a:lnTo>
                    <a:pt x="600" y="1230"/>
                  </a:lnTo>
                  <a:lnTo>
                    <a:pt x="594" y="1236"/>
                  </a:lnTo>
                  <a:lnTo>
                    <a:pt x="588" y="1248"/>
                  </a:lnTo>
                  <a:lnTo>
                    <a:pt x="552" y="1284"/>
                  </a:lnTo>
                  <a:lnTo>
                    <a:pt x="546" y="1284"/>
                  </a:lnTo>
                  <a:lnTo>
                    <a:pt x="486" y="1344"/>
                  </a:lnTo>
                  <a:lnTo>
                    <a:pt x="426" y="1374"/>
                  </a:lnTo>
                  <a:lnTo>
                    <a:pt x="432" y="1386"/>
                  </a:lnTo>
                  <a:lnTo>
                    <a:pt x="462" y="1368"/>
                  </a:lnTo>
                  <a:lnTo>
                    <a:pt x="468" y="1386"/>
                  </a:lnTo>
                  <a:lnTo>
                    <a:pt x="480" y="1398"/>
                  </a:lnTo>
                  <a:lnTo>
                    <a:pt x="492" y="1404"/>
                  </a:lnTo>
                  <a:lnTo>
                    <a:pt x="498" y="1410"/>
                  </a:lnTo>
                  <a:lnTo>
                    <a:pt x="546" y="1410"/>
                  </a:lnTo>
                  <a:lnTo>
                    <a:pt x="558" y="1428"/>
                  </a:lnTo>
                  <a:lnTo>
                    <a:pt x="546" y="1428"/>
                  </a:lnTo>
                  <a:lnTo>
                    <a:pt x="534" y="1422"/>
                  </a:lnTo>
                  <a:lnTo>
                    <a:pt x="504" y="1422"/>
                  </a:lnTo>
                  <a:lnTo>
                    <a:pt x="492" y="1434"/>
                  </a:lnTo>
                  <a:lnTo>
                    <a:pt x="492" y="1440"/>
                  </a:lnTo>
                  <a:lnTo>
                    <a:pt x="456" y="1440"/>
                  </a:lnTo>
                  <a:lnTo>
                    <a:pt x="450" y="1470"/>
                  </a:lnTo>
                  <a:lnTo>
                    <a:pt x="438" y="1470"/>
                  </a:lnTo>
                  <a:lnTo>
                    <a:pt x="432" y="1482"/>
                  </a:lnTo>
                  <a:lnTo>
                    <a:pt x="438" y="1494"/>
                  </a:lnTo>
                  <a:lnTo>
                    <a:pt x="432" y="1500"/>
                  </a:lnTo>
                  <a:lnTo>
                    <a:pt x="426" y="1500"/>
                  </a:lnTo>
                  <a:lnTo>
                    <a:pt x="414" y="1512"/>
                  </a:lnTo>
                  <a:lnTo>
                    <a:pt x="414" y="1530"/>
                  </a:lnTo>
                  <a:lnTo>
                    <a:pt x="432" y="1536"/>
                  </a:lnTo>
                  <a:lnTo>
                    <a:pt x="420" y="1560"/>
                  </a:lnTo>
                  <a:lnTo>
                    <a:pt x="432" y="1566"/>
                  </a:lnTo>
                  <a:lnTo>
                    <a:pt x="444" y="1584"/>
                  </a:lnTo>
                  <a:lnTo>
                    <a:pt x="426" y="1596"/>
                  </a:lnTo>
                  <a:lnTo>
                    <a:pt x="426" y="1608"/>
                  </a:lnTo>
                  <a:lnTo>
                    <a:pt x="432" y="1608"/>
                  </a:lnTo>
                  <a:lnTo>
                    <a:pt x="444" y="1620"/>
                  </a:lnTo>
                  <a:lnTo>
                    <a:pt x="456" y="1626"/>
                  </a:lnTo>
                  <a:lnTo>
                    <a:pt x="462" y="1632"/>
                  </a:lnTo>
                  <a:lnTo>
                    <a:pt x="462" y="1638"/>
                  </a:lnTo>
                  <a:lnTo>
                    <a:pt x="444" y="1638"/>
                  </a:lnTo>
                  <a:lnTo>
                    <a:pt x="438" y="1656"/>
                  </a:lnTo>
                  <a:lnTo>
                    <a:pt x="462" y="1662"/>
                  </a:lnTo>
                  <a:lnTo>
                    <a:pt x="468" y="1668"/>
                  </a:lnTo>
                  <a:lnTo>
                    <a:pt x="474" y="1680"/>
                  </a:lnTo>
                  <a:lnTo>
                    <a:pt x="486" y="1692"/>
                  </a:lnTo>
                  <a:lnTo>
                    <a:pt x="486" y="1716"/>
                  </a:lnTo>
                  <a:lnTo>
                    <a:pt x="510" y="1716"/>
                  </a:lnTo>
                  <a:lnTo>
                    <a:pt x="516" y="1722"/>
                  </a:lnTo>
                  <a:lnTo>
                    <a:pt x="516" y="1728"/>
                  </a:lnTo>
                  <a:lnTo>
                    <a:pt x="528" y="1722"/>
                  </a:lnTo>
                  <a:lnTo>
                    <a:pt x="564" y="1728"/>
                  </a:lnTo>
                  <a:lnTo>
                    <a:pt x="570" y="1746"/>
                  </a:lnTo>
                  <a:lnTo>
                    <a:pt x="600" y="1728"/>
                  </a:lnTo>
                  <a:lnTo>
                    <a:pt x="606" y="1728"/>
                  </a:lnTo>
                  <a:lnTo>
                    <a:pt x="612" y="1734"/>
                  </a:lnTo>
                  <a:lnTo>
                    <a:pt x="648" y="1752"/>
                  </a:lnTo>
                  <a:lnTo>
                    <a:pt x="654" y="1758"/>
                  </a:lnTo>
                  <a:lnTo>
                    <a:pt x="654" y="1770"/>
                  </a:lnTo>
                  <a:lnTo>
                    <a:pt x="648" y="1776"/>
                  </a:lnTo>
                  <a:lnTo>
                    <a:pt x="660" y="1794"/>
                  </a:lnTo>
                  <a:lnTo>
                    <a:pt x="654" y="1812"/>
                  </a:lnTo>
                  <a:lnTo>
                    <a:pt x="660" y="1818"/>
                  </a:lnTo>
                  <a:lnTo>
                    <a:pt x="672" y="1824"/>
                  </a:lnTo>
                  <a:lnTo>
                    <a:pt x="690" y="1842"/>
                  </a:lnTo>
                  <a:lnTo>
                    <a:pt x="690" y="1854"/>
                  </a:lnTo>
                  <a:lnTo>
                    <a:pt x="720" y="1866"/>
                  </a:lnTo>
                  <a:lnTo>
                    <a:pt x="720" y="1890"/>
                  </a:lnTo>
                  <a:lnTo>
                    <a:pt x="756" y="1890"/>
                  </a:lnTo>
                  <a:lnTo>
                    <a:pt x="762" y="1896"/>
                  </a:lnTo>
                  <a:lnTo>
                    <a:pt x="768" y="1896"/>
                  </a:lnTo>
                  <a:lnTo>
                    <a:pt x="768" y="1902"/>
                  </a:lnTo>
                  <a:lnTo>
                    <a:pt x="762" y="1908"/>
                  </a:lnTo>
                  <a:lnTo>
                    <a:pt x="786" y="1920"/>
                  </a:lnTo>
                  <a:lnTo>
                    <a:pt x="774" y="1926"/>
                  </a:lnTo>
                  <a:lnTo>
                    <a:pt x="768" y="1938"/>
                  </a:lnTo>
                  <a:lnTo>
                    <a:pt x="744" y="1950"/>
                  </a:lnTo>
                  <a:lnTo>
                    <a:pt x="738" y="1950"/>
                  </a:lnTo>
                  <a:lnTo>
                    <a:pt x="732" y="1944"/>
                  </a:lnTo>
                  <a:lnTo>
                    <a:pt x="726" y="1944"/>
                  </a:lnTo>
                  <a:lnTo>
                    <a:pt x="726" y="1938"/>
                  </a:lnTo>
                  <a:lnTo>
                    <a:pt x="702" y="1938"/>
                  </a:lnTo>
                  <a:lnTo>
                    <a:pt x="696" y="1944"/>
                  </a:lnTo>
                  <a:lnTo>
                    <a:pt x="696" y="1950"/>
                  </a:lnTo>
                  <a:lnTo>
                    <a:pt x="720" y="1974"/>
                  </a:lnTo>
                  <a:lnTo>
                    <a:pt x="720" y="1992"/>
                  </a:lnTo>
                  <a:lnTo>
                    <a:pt x="726" y="1998"/>
                  </a:lnTo>
                  <a:lnTo>
                    <a:pt x="732" y="2010"/>
                  </a:lnTo>
                  <a:lnTo>
                    <a:pt x="732" y="2028"/>
                  </a:lnTo>
                  <a:lnTo>
                    <a:pt x="720" y="2028"/>
                  </a:lnTo>
                  <a:lnTo>
                    <a:pt x="714" y="2022"/>
                  </a:lnTo>
                  <a:lnTo>
                    <a:pt x="708" y="2022"/>
                  </a:lnTo>
                  <a:lnTo>
                    <a:pt x="720" y="2028"/>
                  </a:lnTo>
                  <a:lnTo>
                    <a:pt x="768" y="2028"/>
                  </a:lnTo>
                  <a:lnTo>
                    <a:pt x="774" y="2022"/>
                  </a:lnTo>
                  <a:lnTo>
                    <a:pt x="774" y="2010"/>
                  </a:lnTo>
                  <a:lnTo>
                    <a:pt x="804" y="2010"/>
                  </a:lnTo>
                  <a:lnTo>
                    <a:pt x="816" y="2004"/>
                  </a:lnTo>
                  <a:lnTo>
                    <a:pt x="864" y="2004"/>
                  </a:lnTo>
                  <a:lnTo>
                    <a:pt x="870" y="2022"/>
                  </a:lnTo>
                  <a:lnTo>
                    <a:pt x="876" y="2022"/>
                  </a:lnTo>
                  <a:lnTo>
                    <a:pt x="882" y="2028"/>
                  </a:lnTo>
                  <a:lnTo>
                    <a:pt x="894" y="2034"/>
                  </a:lnTo>
                  <a:lnTo>
                    <a:pt x="900" y="2034"/>
                  </a:lnTo>
                  <a:lnTo>
                    <a:pt x="900" y="2046"/>
                  </a:lnTo>
                  <a:lnTo>
                    <a:pt x="894" y="2052"/>
                  </a:lnTo>
                  <a:lnTo>
                    <a:pt x="888" y="2052"/>
                  </a:lnTo>
                  <a:lnTo>
                    <a:pt x="894" y="2070"/>
                  </a:lnTo>
                  <a:lnTo>
                    <a:pt x="894" y="2088"/>
                  </a:lnTo>
                  <a:lnTo>
                    <a:pt x="930" y="2088"/>
                  </a:lnTo>
                  <a:lnTo>
                    <a:pt x="972" y="2106"/>
                  </a:lnTo>
                  <a:lnTo>
                    <a:pt x="984" y="2154"/>
                  </a:lnTo>
                  <a:lnTo>
                    <a:pt x="990" y="2154"/>
                  </a:lnTo>
                  <a:lnTo>
                    <a:pt x="1014" y="2148"/>
                  </a:lnTo>
                  <a:lnTo>
                    <a:pt x="1020" y="2154"/>
                  </a:lnTo>
                  <a:lnTo>
                    <a:pt x="1032" y="2154"/>
                  </a:lnTo>
                  <a:lnTo>
                    <a:pt x="1038" y="2160"/>
                  </a:lnTo>
                  <a:lnTo>
                    <a:pt x="1086" y="2160"/>
                  </a:lnTo>
                  <a:lnTo>
                    <a:pt x="1092" y="2166"/>
                  </a:lnTo>
                  <a:lnTo>
                    <a:pt x="1092" y="2160"/>
                  </a:lnTo>
                  <a:lnTo>
                    <a:pt x="1098" y="2154"/>
                  </a:lnTo>
                  <a:lnTo>
                    <a:pt x="1110" y="2154"/>
                  </a:lnTo>
                  <a:lnTo>
                    <a:pt x="1116" y="2166"/>
                  </a:lnTo>
                  <a:lnTo>
                    <a:pt x="1140" y="2190"/>
                  </a:lnTo>
                  <a:lnTo>
                    <a:pt x="1152" y="2184"/>
                  </a:lnTo>
                  <a:lnTo>
                    <a:pt x="1170" y="2184"/>
                  </a:lnTo>
                  <a:lnTo>
                    <a:pt x="1176" y="2190"/>
                  </a:lnTo>
                  <a:lnTo>
                    <a:pt x="1188" y="2196"/>
                  </a:lnTo>
                  <a:lnTo>
                    <a:pt x="1230" y="2196"/>
                  </a:lnTo>
                  <a:lnTo>
                    <a:pt x="1230" y="2202"/>
                  </a:lnTo>
                  <a:lnTo>
                    <a:pt x="1236" y="2208"/>
                  </a:lnTo>
                  <a:lnTo>
                    <a:pt x="1254" y="2220"/>
                  </a:lnTo>
                  <a:lnTo>
                    <a:pt x="1278" y="2220"/>
                  </a:lnTo>
                  <a:lnTo>
                    <a:pt x="1284" y="2226"/>
                  </a:lnTo>
                  <a:lnTo>
                    <a:pt x="1284" y="2250"/>
                  </a:lnTo>
                  <a:lnTo>
                    <a:pt x="1266" y="2262"/>
                  </a:lnTo>
                  <a:lnTo>
                    <a:pt x="1272" y="2262"/>
                  </a:lnTo>
                  <a:lnTo>
                    <a:pt x="1278" y="2268"/>
                  </a:lnTo>
                  <a:lnTo>
                    <a:pt x="1284" y="2268"/>
                  </a:lnTo>
                  <a:lnTo>
                    <a:pt x="1290" y="2274"/>
                  </a:lnTo>
                  <a:lnTo>
                    <a:pt x="1284" y="2280"/>
                  </a:lnTo>
                  <a:lnTo>
                    <a:pt x="1266" y="2280"/>
                  </a:lnTo>
                  <a:lnTo>
                    <a:pt x="1260" y="2286"/>
                  </a:lnTo>
                  <a:lnTo>
                    <a:pt x="1272" y="2298"/>
                  </a:lnTo>
                  <a:lnTo>
                    <a:pt x="1284" y="2304"/>
                  </a:lnTo>
                  <a:lnTo>
                    <a:pt x="1284" y="2316"/>
                  </a:lnTo>
                  <a:lnTo>
                    <a:pt x="1290" y="2328"/>
                  </a:lnTo>
                  <a:lnTo>
                    <a:pt x="1290" y="2334"/>
                  </a:lnTo>
                  <a:lnTo>
                    <a:pt x="1278" y="2346"/>
                  </a:lnTo>
                  <a:lnTo>
                    <a:pt x="1266" y="2346"/>
                  </a:lnTo>
                  <a:lnTo>
                    <a:pt x="1254" y="2352"/>
                  </a:lnTo>
                  <a:lnTo>
                    <a:pt x="1224" y="2352"/>
                  </a:lnTo>
                  <a:lnTo>
                    <a:pt x="1212" y="2364"/>
                  </a:lnTo>
                  <a:lnTo>
                    <a:pt x="1212" y="2370"/>
                  </a:lnTo>
                  <a:lnTo>
                    <a:pt x="1206" y="2376"/>
                  </a:lnTo>
                  <a:lnTo>
                    <a:pt x="1188" y="2376"/>
                  </a:lnTo>
                  <a:lnTo>
                    <a:pt x="1188" y="2412"/>
                  </a:lnTo>
                  <a:lnTo>
                    <a:pt x="1194" y="2412"/>
                  </a:lnTo>
                  <a:lnTo>
                    <a:pt x="1200" y="2406"/>
                  </a:lnTo>
                  <a:lnTo>
                    <a:pt x="1212" y="2406"/>
                  </a:lnTo>
                  <a:lnTo>
                    <a:pt x="1224" y="2400"/>
                  </a:lnTo>
                  <a:lnTo>
                    <a:pt x="1254" y="2400"/>
                  </a:lnTo>
                  <a:lnTo>
                    <a:pt x="1254" y="2412"/>
                  </a:lnTo>
                  <a:lnTo>
                    <a:pt x="1248" y="2418"/>
                  </a:lnTo>
                  <a:lnTo>
                    <a:pt x="1242" y="2430"/>
                  </a:lnTo>
                  <a:lnTo>
                    <a:pt x="1230" y="2436"/>
                  </a:lnTo>
                  <a:lnTo>
                    <a:pt x="1224" y="2442"/>
                  </a:lnTo>
                  <a:lnTo>
                    <a:pt x="1170" y="2454"/>
                  </a:lnTo>
                  <a:lnTo>
                    <a:pt x="1218" y="2490"/>
                  </a:lnTo>
                  <a:lnTo>
                    <a:pt x="1212" y="2490"/>
                  </a:lnTo>
                  <a:lnTo>
                    <a:pt x="1206" y="2496"/>
                  </a:lnTo>
                  <a:lnTo>
                    <a:pt x="1194" y="2496"/>
                  </a:lnTo>
                  <a:lnTo>
                    <a:pt x="1188" y="2502"/>
                  </a:lnTo>
                  <a:lnTo>
                    <a:pt x="1176" y="2526"/>
                  </a:lnTo>
                  <a:lnTo>
                    <a:pt x="1176" y="2544"/>
                  </a:lnTo>
                  <a:lnTo>
                    <a:pt x="1164" y="2550"/>
                  </a:lnTo>
                  <a:lnTo>
                    <a:pt x="1158" y="2556"/>
                  </a:lnTo>
                  <a:lnTo>
                    <a:pt x="1146" y="2556"/>
                  </a:lnTo>
                  <a:lnTo>
                    <a:pt x="1140" y="2550"/>
                  </a:lnTo>
                  <a:lnTo>
                    <a:pt x="1128" y="2544"/>
                  </a:lnTo>
                  <a:lnTo>
                    <a:pt x="1122" y="2538"/>
                  </a:lnTo>
                  <a:lnTo>
                    <a:pt x="1116" y="2556"/>
                  </a:lnTo>
                  <a:lnTo>
                    <a:pt x="1122" y="2562"/>
                  </a:lnTo>
                  <a:lnTo>
                    <a:pt x="1128" y="2574"/>
                  </a:lnTo>
                  <a:lnTo>
                    <a:pt x="1134" y="2580"/>
                  </a:lnTo>
                  <a:lnTo>
                    <a:pt x="1146" y="2580"/>
                  </a:lnTo>
                  <a:lnTo>
                    <a:pt x="1146" y="2586"/>
                  </a:lnTo>
                  <a:lnTo>
                    <a:pt x="1152" y="2598"/>
                  </a:lnTo>
                  <a:lnTo>
                    <a:pt x="1158" y="2604"/>
                  </a:lnTo>
                  <a:lnTo>
                    <a:pt x="1194" y="2604"/>
                  </a:lnTo>
                  <a:lnTo>
                    <a:pt x="1200" y="2610"/>
                  </a:lnTo>
                  <a:lnTo>
                    <a:pt x="1212" y="2616"/>
                  </a:lnTo>
                  <a:lnTo>
                    <a:pt x="1218" y="2628"/>
                  </a:lnTo>
                  <a:lnTo>
                    <a:pt x="1224" y="2634"/>
                  </a:lnTo>
                  <a:lnTo>
                    <a:pt x="1254" y="2634"/>
                  </a:lnTo>
                  <a:lnTo>
                    <a:pt x="1272" y="2652"/>
                  </a:lnTo>
                  <a:lnTo>
                    <a:pt x="1278" y="2664"/>
                  </a:lnTo>
                  <a:lnTo>
                    <a:pt x="1290" y="2670"/>
                  </a:lnTo>
                  <a:lnTo>
                    <a:pt x="1314" y="2694"/>
                  </a:lnTo>
                  <a:lnTo>
                    <a:pt x="1320" y="2694"/>
                  </a:lnTo>
                  <a:lnTo>
                    <a:pt x="1332" y="2700"/>
                  </a:lnTo>
                  <a:lnTo>
                    <a:pt x="1338" y="2700"/>
                  </a:lnTo>
                  <a:lnTo>
                    <a:pt x="1350" y="2706"/>
                  </a:lnTo>
                  <a:lnTo>
                    <a:pt x="1344" y="2706"/>
                  </a:lnTo>
                  <a:lnTo>
                    <a:pt x="1368" y="2688"/>
                  </a:lnTo>
                  <a:lnTo>
                    <a:pt x="1380" y="2688"/>
                  </a:lnTo>
                  <a:lnTo>
                    <a:pt x="1398" y="2694"/>
                  </a:lnTo>
                  <a:lnTo>
                    <a:pt x="1410" y="2700"/>
                  </a:lnTo>
                  <a:lnTo>
                    <a:pt x="1428" y="2706"/>
                  </a:lnTo>
                  <a:lnTo>
                    <a:pt x="1488" y="2718"/>
                  </a:lnTo>
                  <a:lnTo>
                    <a:pt x="1524" y="2718"/>
                  </a:lnTo>
                  <a:lnTo>
                    <a:pt x="1530" y="2724"/>
                  </a:lnTo>
                  <a:lnTo>
                    <a:pt x="1536" y="2724"/>
                  </a:lnTo>
                  <a:lnTo>
                    <a:pt x="1584" y="2754"/>
                  </a:lnTo>
                  <a:lnTo>
                    <a:pt x="1584" y="2760"/>
                  </a:lnTo>
                  <a:lnTo>
                    <a:pt x="1590" y="2760"/>
                  </a:lnTo>
                  <a:lnTo>
                    <a:pt x="1602" y="2766"/>
                  </a:lnTo>
                  <a:lnTo>
                    <a:pt x="1626" y="2766"/>
                  </a:lnTo>
                  <a:lnTo>
                    <a:pt x="1632" y="2760"/>
                  </a:lnTo>
                  <a:lnTo>
                    <a:pt x="1644" y="2760"/>
                  </a:lnTo>
                  <a:lnTo>
                    <a:pt x="1644" y="2754"/>
                  </a:lnTo>
                  <a:lnTo>
                    <a:pt x="1674" y="2754"/>
                  </a:lnTo>
                  <a:lnTo>
                    <a:pt x="1686" y="2760"/>
                  </a:lnTo>
                  <a:lnTo>
                    <a:pt x="1698" y="2772"/>
                  </a:lnTo>
                  <a:lnTo>
                    <a:pt x="1728" y="2778"/>
                  </a:lnTo>
                  <a:lnTo>
                    <a:pt x="1728" y="2790"/>
                  </a:lnTo>
                  <a:lnTo>
                    <a:pt x="1722" y="2796"/>
                  </a:lnTo>
                  <a:lnTo>
                    <a:pt x="1722" y="2802"/>
                  </a:lnTo>
                  <a:lnTo>
                    <a:pt x="1740" y="2802"/>
                  </a:lnTo>
                  <a:lnTo>
                    <a:pt x="1752" y="2814"/>
                  </a:lnTo>
                  <a:lnTo>
                    <a:pt x="1764" y="2820"/>
                  </a:lnTo>
                  <a:lnTo>
                    <a:pt x="1776" y="2832"/>
                  </a:lnTo>
                  <a:lnTo>
                    <a:pt x="1788" y="2826"/>
                  </a:lnTo>
                  <a:lnTo>
                    <a:pt x="1794" y="2826"/>
                  </a:lnTo>
                  <a:lnTo>
                    <a:pt x="1818" y="2838"/>
                  </a:lnTo>
                  <a:lnTo>
                    <a:pt x="1836" y="2856"/>
                  </a:lnTo>
                  <a:lnTo>
                    <a:pt x="1842" y="2868"/>
                  </a:lnTo>
                  <a:lnTo>
                    <a:pt x="1854" y="2874"/>
                  </a:lnTo>
                  <a:lnTo>
                    <a:pt x="1860" y="2880"/>
                  </a:lnTo>
                  <a:lnTo>
                    <a:pt x="1884" y="2880"/>
                  </a:lnTo>
                  <a:lnTo>
                    <a:pt x="1890" y="2874"/>
                  </a:lnTo>
                  <a:lnTo>
                    <a:pt x="1890" y="2862"/>
                  </a:lnTo>
                  <a:lnTo>
                    <a:pt x="1908" y="2862"/>
                  </a:lnTo>
                  <a:lnTo>
                    <a:pt x="1914" y="2856"/>
                  </a:lnTo>
                  <a:lnTo>
                    <a:pt x="1914" y="2826"/>
                  </a:lnTo>
                  <a:lnTo>
                    <a:pt x="1908" y="2820"/>
                  </a:lnTo>
                  <a:lnTo>
                    <a:pt x="1908" y="2814"/>
                  </a:lnTo>
                  <a:lnTo>
                    <a:pt x="1896" y="2802"/>
                  </a:lnTo>
                  <a:lnTo>
                    <a:pt x="1890" y="2790"/>
                  </a:lnTo>
                  <a:lnTo>
                    <a:pt x="1884" y="2784"/>
                  </a:lnTo>
                  <a:lnTo>
                    <a:pt x="1872" y="2778"/>
                  </a:lnTo>
                  <a:lnTo>
                    <a:pt x="1866" y="2772"/>
                  </a:lnTo>
                  <a:lnTo>
                    <a:pt x="1854" y="2772"/>
                  </a:lnTo>
                  <a:lnTo>
                    <a:pt x="1854" y="2748"/>
                  </a:lnTo>
                  <a:lnTo>
                    <a:pt x="1848" y="2742"/>
                  </a:lnTo>
                  <a:lnTo>
                    <a:pt x="1836" y="2736"/>
                  </a:lnTo>
                  <a:lnTo>
                    <a:pt x="1830" y="2724"/>
                  </a:lnTo>
                  <a:lnTo>
                    <a:pt x="1824" y="2718"/>
                  </a:lnTo>
                  <a:lnTo>
                    <a:pt x="1824" y="2706"/>
                  </a:lnTo>
                  <a:lnTo>
                    <a:pt x="1830" y="2694"/>
                  </a:lnTo>
                  <a:lnTo>
                    <a:pt x="1830" y="2682"/>
                  </a:lnTo>
                  <a:lnTo>
                    <a:pt x="1818" y="2658"/>
                  </a:lnTo>
                  <a:lnTo>
                    <a:pt x="1812" y="2652"/>
                  </a:lnTo>
                  <a:lnTo>
                    <a:pt x="1806" y="2640"/>
                  </a:lnTo>
                  <a:lnTo>
                    <a:pt x="1794" y="2634"/>
                  </a:lnTo>
                  <a:lnTo>
                    <a:pt x="1788" y="2628"/>
                  </a:lnTo>
                  <a:lnTo>
                    <a:pt x="1776" y="2628"/>
                  </a:lnTo>
                  <a:lnTo>
                    <a:pt x="1758" y="2622"/>
                  </a:lnTo>
                  <a:lnTo>
                    <a:pt x="1758" y="2604"/>
                  </a:lnTo>
                  <a:lnTo>
                    <a:pt x="1794" y="2568"/>
                  </a:lnTo>
                  <a:lnTo>
                    <a:pt x="1800" y="2556"/>
                  </a:lnTo>
                  <a:lnTo>
                    <a:pt x="1806" y="2550"/>
                  </a:lnTo>
                  <a:lnTo>
                    <a:pt x="1806" y="2544"/>
                  </a:lnTo>
                  <a:lnTo>
                    <a:pt x="1800" y="2532"/>
                  </a:lnTo>
                  <a:lnTo>
                    <a:pt x="1788" y="2520"/>
                  </a:lnTo>
                  <a:lnTo>
                    <a:pt x="1800" y="2520"/>
                  </a:lnTo>
                  <a:lnTo>
                    <a:pt x="1812" y="2526"/>
                  </a:lnTo>
                  <a:lnTo>
                    <a:pt x="1830" y="2526"/>
                  </a:lnTo>
                  <a:lnTo>
                    <a:pt x="1842" y="2514"/>
                  </a:lnTo>
                  <a:lnTo>
                    <a:pt x="1872" y="2514"/>
                  </a:lnTo>
                  <a:lnTo>
                    <a:pt x="1878" y="2508"/>
                  </a:lnTo>
                  <a:lnTo>
                    <a:pt x="1860" y="2490"/>
                  </a:lnTo>
                  <a:lnTo>
                    <a:pt x="1890" y="2490"/>
                  </a:lnTo>
                  <a:lnTo>
                    <a:pt x="1890" y="2472"/>
                  </a:lnTo>
                  <a:lnTo>
                    <a:pt x="1878" y="2472"/>
                  </a:lnTo>
                  <a:lnTo>
                    <a:pt x="1854" y="2460"/>
                  </a:lnTo>
                  <a:lnTo>
                    <a:pt x="1842" y="2448"/>
                  </a:lnTo>
                  <a:lnTo>
                    <a:pt x="1842" y="2442"/>
                  </a:lnTo>
                  <a:lnTo>
                    <a:pt x="1878" y="2442"/>
                  </a:lnTo>
                  <a:lnTo>
                    <a:pt x="1878" y="2430"/>
                  </a:lnTo>
                  <a:lnTo>
                    <a:pt x="1866" y="2418"/>
                  </a:lnTo>
                  <a:lnTo>
                    <a:pt x="1860" y="2406"/>
                  </a:lnTo>
                  <a:lnTo>
                    <a:pt x="1812" y="2358"/>
                  </a:lnTo>
                  <a:lnTo>
                    <a:pt x="1800" y="2358"/>
                  </a:lnTo>
                  <a:lnTo>
                    <a:pt x="1788" y="2364"/>
                  </a:lnTo>
                  <a:lnTo>
                    <a:pt x="1746" y="2364"/>
                  </a:lnTo>
                  <a:lnTo>
                    <a:pt x="1740" y="2358"/>
                  </a:lnTo>
                  <a:lnTo>
                    <a:pt x="1740" y="2328"/>
                  </a:lnTo>
                  <a:lnTo>
                    <a:pt x="1734" y="2322"/>
                  </a:lnTo>
                  <a:lnTo>
                    <a:pt x="1710" y="2322"/>
                  </a:lnTo>
                  <a:lnTo>
                    <a:pt x="1704" y="2316"/>
                  </a:lnTo>
                  <a:lnTo>
                    <a:pt x="1698" y="2316"/>
                  </a:lnTo>
                  <a:lnTo>
                    <a:pt x="1698" y="2286"/>
                  </a:lnTo>
                  <a:lnTo>
                    <a:pt x="1710" y="2262"/>
                  </a:lnTo>
                  <a:lnTo>
                    <a:pt x="1710" y="2238"/>
                  </a:lnTo>
                  <a:lnTo>
                    <a:pt x="1704" y="2232"/>
                  </a:lnTo>
                  <a:lnTo>
                    <a:pt x="1698" y="2196"/>
                  </a:lnTo>
                  <a:lnTo>
                    <a:pt x="1722" y="2196"/>
                  </a:lnTo>
                  <a:lnTo>
                    <a:pt x="1722" y="2172"/>
                  </a:lnTo>
                  <a:lnTo>
                    <a:pt x="1716" y="2166"/>
                  </a:lnTo>
                  <a:lnTo>
                    <a:pt x="1716" y="2154"/>
                  </a:lnTo>
                  <a:lnTo>
                    <a:pt x="1722" y="2148"/>
                  </a:lnTo>
                  <a:lnTo>
                    <a:pt x="1734" y="2148"/>
                  </a:lnTo>
                  <a:lnTo>
                    <a:pt x="1746" y="2154"/>
                  </a:lnTo>
                  <a:lnTo>
                    <a:pt x="1758" y="2166"/>
                  </a:lnTo>
                  <a:lnTo>
                    <a:pt x="1770" y="2172"/>
                  </a:lnTo>
                  <a:lnTo>
                    <a:pt x="1776" y="2184"/>
                  </a:lnTo>
                  <a:lnTo>
                    <a:pt x="1788" y="2190"/>
                  </a:lnTo>
                  <a:lnTo>
                    <a:pt x="1800" y="2190"/>
                  </a:lnTo>
                  <a:lnTo>
                    <a:pt x="1806" y="2184"/>
                  </a:lnTo>
                  <a:lnTo>
                    <a:pt x="1812" y="2172"/>
                  </a:lnTo>
                  <a:lnTo>
                    <a:pt x="1818" y="2166"/>
                  </a:lnTo>
                  <a:lnTo>
                    <a:pt x="1812" y="2154"/>
                  </a:lnTo>
                  <a:lnTo>
                    <a:pt x="1800" y="2142"/>
                  </a:lnTo>
                  <a:lnTo>
                    <a:pt x="1830" y="2130"/>
                  </a:lnTo>
                  <a:lnTo>
                    <a:pt x="1830" y="2106"/>
                  </a:lnTo>
                  <a:lnTo>
                    <a:pt x="1836" y="2106"/>
                  </a:lnTo>
                  <a:lnTo>
                    <a:pt x="1848" y="2100"/>
                  </a:lnTo>
                  <a:lnTo>
                    <a:pt x="1860" y="2100"/>
                  </a:lnTo>
                  <a:lnTo>
                    <a:pt x="1872" y="2094"/>
                  </a:lnTo>
                  <a:lnTo>
                    <a:pt x="1884" y="2082"/>
                  </a:lnTo>
                  <a:lnTo>
                    <a:pt x="1884" y="2064"/>
                  </a:lnTo>
                  <a:lnTo>
                    <a:pt x="1878" y="2058"/>
                  </a:lnTo>
                  <a:lnTo>
                    <a:pt x="1878" y="2052"/>
                  </a:lnTo>
                  <a:lnTo>
                    <a:pt x="1908" y="2052"/>
                  </a:lnTo>
                  <a:lnTo>
                    <a:pt x="1920" y="2058"/>
                  </a:lnTo>
                  <a:lnTo>
                    <a:pt x="1926" y="2058"/>
                  </a:lnTo>
                  <a:lnTo>
                    <a:pt x="1926" y="2064"/>
                  </a:lnTo>
                  <a:lnTo>
                    <a:pt x="1932" y="2070"/>
                  </a:lnTo>
                  <a:lnTo>
                    <a:pt x="1962" y="2070"/>
                  </a:lnTo>
                  <a:lnTo>
                    <a:pt x="1974" y="2058"/>
                  </a:lnTo>
                  <a:lnTo>
                    <a:pt x="1986" y="2052"/>
                  </a:lnTo>
                  <a:lnTo>
                    <a:pt x="2004" y="2052"/>
                  </a:lnTo>
                  <a:lnTo>
                    <a:pt x="2010" y="2058"/>
                  </a:lnTo>
                  <a:lnTo>
                    <a:pt x="2016" y="2070"/>
                  </a:lnTo>
                  <a:lnTo>
                    <a:pt x="2076" y="2070"/>
                  </a:lnTo>
                  <a:lnTo>
                    <a:pt x="2082" y="2076"/>
                  </a:lnTo>
                  <a:lnTo>
                    <a:pt x="2082" y="2082"/>
                  </a:lnTo>
                  <a:lnTo>
                    <a:pt x="2088" y="2094"/>
                  </a:lnTo>
                  <a:lnTo>
                    <a:pt x="2124" y="2094"/>
                  </a:lnTo>
                  <a:lnTo>
                    <a:pt x="2136" y="2124"/>
                  </a:lnTo>
                  <a:lnTo>
                    <a:pt x="2136" y="2130"/>
                  </a:lnTo>
                  <a:lnTo>
                    <a:pt x="2148" y="2142"/>
                  </a:lnTo>
                  <a:lnTo>
                    <a:pt x="2160" y="2142"/>
                  </a:lnTo>
                  <a:lnTo>
                    <a:pt x="2160" y="2124"/>
                  </a:lnTo>
                  <a:lnTo>
                    <a:pt x="2148" y="2112"/>
                  </a:lnTo>
                  <a:lnTo>
                    <a:pt x="2148" y="2106"/>
                  </a:lnTo>
                  <a:lnTo>
                    <a:pt x="2160" y="2106"/>
                  </a:lnTo>
                  <a:lnTo>
                    <a:pt x="2232" y="2142"/>
                  </a:lnTo>
                  <a:lnTo>
                    <a:pt x="2238" y="2136"/>
                  </a:lnTo>
                  <a:lnTo>
                    <a:pt x="2244" y="2124"/>
                  </a:lnTo>
                  <a:lnTo>
                    <a:pt x="2256" y="2118"/>
                  </a:lnTo>
                  <a:lnTo>
                    <a:pt x="2268" y="2106"/>
                  </a:lnTo>
                  <a:lnTo>
                    <a:pt x="2280" y="2100"/>
                  </a:lnTo>
                  <a:lnTo>
                    <a:pt x="2286" y="2100"/>
                  </a:lnTo>
                  <a:lnTo>
                    <a:pt x="2322" y="2118"/>
                  </a:lnTo>
                  <a:lnTo>
                    <a:pt x="2334" y="2118"/>
                  </a:lnTo>
                  <a:lnTo>
                    <a:pt x="2352" y="2112"/>
                  </a:lnTo>
                  <a:lnTo>
                    <a:pt x="2364" y="2106"/>
                  </a:lnTo>
                  <a:lnTo>
                    <a:pt x="2370" y="2100"/>
                  </a:lnTo>
                  <a:lnTo>
                    <a:pt x="2382" y="2100"/>
                  </a:lnTo>
                  <a:lnTo>
                    <a:pt x="2388" y="2106"/>
                  </a:lnTo>
                  <a:lnTo>
                    <a:pt x="2400" y="2112"/>
                  </a:lnTo>
                  <a:lnTo>
                    <a:pt x="2406" y="2124"/>
                  </a:lnTo>
                  <a:lnTo>
                    <a:pt x="2430" y="2136"/>
                  </a:lnTo>
                  <a:lnTo>
                    <a:pt x="2454" y="2136"/>
                  </a:lnTo>
                  <a:lnTo>
                    <a:pt x="2466" y="2142"/>
                  </a:lnTo>
                  <a:lnTo>
                    <a:pt x="2478" y="2142"/>
                  </a:lnTo>
                  <a:lnTo>
                    <a:pt x="2490" y="2118"/>
                  </a:lnTo>
                  <a:lnTo>
                    <a:pt x="2496" y="2124"/>
                  </a:lnTo>
                  <a:lnTo>
                    <a:pt x="2508" y="2124"/>
                  </a:lnTo>
                  <a:lnTo>
                    <a:pt x="2514" y="2130"/>
                  </a:lnTo>
                  <a:lnTo>
                    <a:pt x="2526" y="2136"/>
                  </a:lnTo>
                  <a:lnTo>
                    <a:pt x="2562" y="2136"/>
                  </a:lnTo>
                  <a:lnTo>
                    <a:pt x="2568" y="2130"/>
                  </a:lnTo>
                  <a:lnTo>
                    <a:pt x="2574" y="2118"/>
                  </a:lnTo>
                  <a:lnTo>
                    <a:pt x="2574" y="2106"/>
                  </a:lnTo>
                  <a:lnTo>
                    <a:pt x="2568" y="2088"/>
                  </a:lnTo>
                  <a:lnTo>
                    <a:pt x="2544" y="2064"/>
                  </a:lnTo>
                  <a:lnTo>
                    <a:pt x="2532" y="2058"/>
                  </a:lnTo>
                  <a:lnTo>
                    <a:pt x="2514" y="2052"/>
                  </a:lnTo>
                  <a:lnTo>
                    <a:pt x="2490" y="2052"/>
                  </a:lnTo>
                  <a:lnTo>
                    <a:pt x="2460" y="2022"/>
                  </a:lnTo>
                  <a:lnTo>
                    <a:pt x="2472" y="2022"/>
                  </a:lnTo>
                  <a:lnTo>
                    <a:pt x="2484" y="2016"/>
                  </a:lnTo>
                  <a:lnTo>
                    <a:pt x="2496" y="2016"/>
                  </a:lnTo>
                  <a:lnTo>
                    <a:pt x="2508" y="2004"/>
                  </a:lnTo>
                  <a:lnTo>
                    <a:pt x="2508" y="1992"/>
                  </a:lnTo>
                  <a:lnTo>
                    <a:pt x="2502" y="1986"/>
                  </a:lnTo>
                  <a:lnTo>
                    <a:pt x="2496" y="1974"/>
                  </a:lnTo>
                  <a:lnTo>
                    <a:pt x="2490" y="1968"/>
                  </a:lnTo>
                  <a:lnTo>
                    <a:pt x="2502" y="1956"/>
                  </a:lnTo>
                  <a:lnTo>
                    <a:pt x="2556" y="1956"/>
                  </a:lnTo>
                  <a:lnTo>
                    <a:pt x="2544" y="1944"/>
                  </a:lnTo>
                  <a:lnTo>
                    <a:pt x="2532" y="1944"/>
                  </a:lnTo>
                  <a:lnTo>
                    <a:pt x="2508" y="1932"/>
                  </a:lnTo>
                  <a:lnTo>
                    <a:pt x="2496" y="1932"/>
                  </a:lnTo>
                  <a:lnTo>
                    <a:pt x="2508" y="1914"/>
                  </a:lnTo>
                  <a:lnTo>
                    <a:pt x="2484" y="1914"/>
                  </a:lnTo>
                  <a:lnTo>
                    <a:pt x="2484" y="1908"/>
                  </a:lnTo>
                  <a:lnTo>
                    <a:pt x="2478" y="1902"/>
                  </a:lnTo>
                  <a:lnTo>
                    <a:pt x="2478" y="1896"/>
                  </a:lnTo>
                  <a:lnTo>
                    <a:pt x="2490" y="1884"/>
                  </a:lnTo>
                  <a:lnTo>
                    <a:pt x="2526" y="1872"/>
                  </a:lnTo>
                  <a:lnTo>
                    <a:pt x="2586" y="1866"/>
                  </a:lnTo>
                  <a:lnTo>
                    <a:pt x="2640" y="1866"/>
                  </a:lnTo>
                  <a:lnTo>
                    <a:pt x="2646" y="1848"/>
                  </a:lnTo>
                  <a:lnTo>
                    <a:pt x="2712" y="1848"/>
                  </a:lnTo>
                  <a:lnTo>
                    <a:pt x="2712" y="1830"/>
                  </a:lnTo>
                  <a:lnTo>
                    <a:pt x="2718" y="1824"/>
                  </a:lnTo>
                  <a:lnTo>
                    <a:pt x="2808" y="1824"/>
                  </a:lnTo>
                  <a:lnTo>
                    <a:pt x="2862" y="1806"/>
                  </a:lnTo>
                  <a:lnTo>
                    <a:pt x="2874" y="1806"/>
                  </a:lnTo>
                  <a:lnTo>
                    <a:pt x="2874" y="1794"/>
                  </a:lnTo>
                  <a:lnTo>
                    <a:pt x="2886" y="1782"/>
                  </a:lnTo>
                  <a:lnTo>
                    <a:pt x="2898" y="1776"/>
                  </a:lnTo>
                  <a:lnTo>
                    <a:pt x="2916" y="1770"/>
                  </a:lnTo>
                  <a:lnTo>
                    <a:pt x="2940" y="1770"/>
                  </a:lnTo>
                  <a:lnTo>
                    <a:pt x="2958" y="1776"/>
                  </a:lnTo>
                  <a:lnTo>
                    <a:pt x="2976" y="1776"/>
                  </a:lnTo>
                  <a:lnTo>
                    <a:pt x="2988" y="1788"/>
                  </a:lnTo>
                  <a:lnTo>
                    <a:pt x="3000" y="1788"/>
                  </a:lnTo>
                  <a:lnTo>
                    <a:pt x="3012" y="1776"/>
                  </a:lnTo>
                  <a:lnTo>
                    <a:pt x="3018" y="1776"/>
                  </a:lnTo>
                  <a:lnTo>
                    <a:pt x="3036" y="1794"/>
                  </a:lnTo>
                  <a:lnTo>
                    <a:pt x="3042" y="1806"/>
                  </a:lnTo>
                  <a:lnTo>
                    <a:pt x="3048" y="1812"/>
                  </a:lnTo>
                  <a:lnTo>
                    <a:pt x="3060" y="1812"/>
                  </a:lnTo>
                  <a:lnTo>
                    <a:pt x="3066" y="1818"/>
                  </a:lnTo>
                  <a:lnTo>
                    <a:pt x="3066" y="1860"/>
                  </a:lnTo>
                  <a:lnTo>
                    <a:pt x="3072" y="1866"/>
                  </a:lnTo>
                  <a:lnTo>
                    <a:pt x="3090" y="1866"/>
                  </a:lnTo>
                  <a:lnTo>
                    <a:pt x="3102" y="1860"/>
                  </a:lnTo>
                  <a:lnTo>
                    <a:pt x="3120" y="1860"/>
                  </a:lnTo>
                  <a:lnTo>
                    <a:pt x="3132" y="1842"/>
                  </a:lnTo>
                  <a:lnTo>
                    <a:pt x="3156" y="1878"/>
                  </a:lnTo>
                  <a:lnTo>
                    <a:pt x="3180" y="1866"/>
                  </a:lnTo>
                  <a:lnTo>
                    <a:pt x="3204" y="1878"/>
                  </a:lnTo>
                  <a:lnTo>
                    <a:pt x="3210" y="1872"/>
                  </a:lnTo>
                  <a:lnTo>
                    <a:pt x="3216" y="1872"/>
                  </a:lnTo>
                  <a:lnTo>
                    <a:pt x="3228" y="1878"/>
                  </a:lnTo>
                  <a:lnTo>
                    <a:pt x="3228" y="1902"/>
                  </a:lnTo>
                  <a:lnTo>
                    <a:pt x="3222" y="1908"/>
                  </a:lnTo>
                  <a:lnTo>
                    <a:pt x="3222" y="1914"/>
                  </a:lnTo>
                  <a:lnTo>
                    <a:pt x="3228" y="1914"/>
                  </a:lnTo>
                  <a:lnTo>
                    <a:pt x="3234" y="1908"/>
                  </a:lnTo>
                  <a:lnTo>
                    <a:pt x="3240" y="1908"/>
                  </a:lnTo>
                  <a:lnTo>
                    <a:pt x="3246" y="1902"/>
                  </a:lnTo>
                  <a:lnTo>
                    <a:pt x="3252" y="1902"/>
                  </a:lnTo>
                  <a:lnTo>
                    <a:pt x="3258" y="1908"/>
                  </a:lnTo>
                  <a:lnTo>
                    <a:pt x="3270" y="1914"/>
                  </a:lnTo>
                  <a:lnTo>
                    <a:pt x="3276" y="1920"/>
                  </a:lnTo>
                  <a:lnTo>
                    <a:pt x="3288" y="1926"/>
                  </a:lnTo>
                  <a:lnTo>
                    <a:pt x="3300" y="1914"/>
                  </a:lnTo>
                  <a:lnTo>
                    <a:pt x="3300" y="1896"/>
                  </a:lnTo>
                  <a:lnTo>
                    <a:pt x="3306" y="1890"/>
                  </a:lnTo>
                  <a:lnTo>
                    <a:pt x="3318" y="1884"/>
                  </a:lnTo>
                  <a:lnTo>
                    <a:pt x="3330" y="1884"/>
                  </a:lnTo>
                  <a:lnTo>
                    <a:pt x="3342" y="1866"/>
                  </a:lnTo>
                  <a:lnTo>
                    <a:pt x="3378" y="1854"/>
                  </a:lnTo>
                  <a:lnTo>
                    <a:pt x="3396" y="1836"/>
                  </a:lnTo>
                  <a:lnTo>
                    <a:pt x="3402" y="1836"/>
                  </a:lnTo>
                  <a:lnTo>
                    <a:pt x="3408" y="1842"/>
                  </a:lnTo>
                  <a:lnTo>
                    <a:pt x="3408" y="1860"/>
                  </a:lnTo>
                  <a:lnTo>
                    <a:pt x="3396" y="1872"/>
                  </a:lnTo>
                  <a:lnTo>
                    <a:pt x="3390" y="1872"/>
                  </a:lnTo>
                  <a:lnTo>
                    <a:pt x="3426" y="1890"/>
                  </a:lnTo>
                  <a:lnTo>
                    <a:pt x="3456" y="1902"/>
                  </a:lnTo>
                  <a:lnTo>
                    <a:pt x="3486" y="1920"/>
                  </a:lnTo>
                  <a:lnTo>
                    <a:pt x="3498" y="1926"/>
                  </a:lnTo>
                  <a:lnTo>
                    <a:pt x="3516" y="1938"/>
                  </a:lnTo>
                  <a:lnTo>
                    <a:pt x="3546" y="1968"/>
                  </a:lnTo>
                  <a:lnTo>
                    <a:pt x="3618" y="2028"/>
                  </a:lnTo>
                  <a:lnTo>
                    <a:pt x="3636" y="2052"/>
                  </a:lnTo>
                  <a:lnTo>
                    <a:pt x="3672" y="2088"/>
                  </a:lnTo>
                  <a:lnTo>
                    <a:pt x="3684" y="2106"/>
                  </a:lnTo>
                  <a:lnTo>
                    <a:pt x="3696" y="2118"/>
                  </a:lnTo>
                  <a:lnTo>
                    <a:pt x="3708" y="2124"/>
                  </a:lnTo>
                  <a:lnTo>
                    <a:pt x="3720" y="2124"/>
                  </a:lnTo>
                  <a:lnTo>
                    <a:pt x="3732" y="2118"/>
                  </a:lnTo>
                  <a:lnTo>
                    <a:pt x="3744" y="2106"/>
                  </a:lnTo>
                  <a:lnTo>
                    <a:pt x="3744" y="2094"/>
                  </a:lnTo>
                  <a:lnTo>
                    <a:pt x="3750" y="2088"/>
                  </a:lnTo>
                  <a:lnTo>
                    <a:pt x="3750" y="2082"/>
                  </a:lnTo>
                  <a:lnTo>
                    <a:pt x="3762" y="2082"/>
                  </a:lnTo>
                  <a:lnTo>
                    <a:pt x="3768" y="2088"/>
                  </a:lnTo>
                  <a:lnTo>
                    <a:pt x="3768" y="2100"/>
                  </a:lnTo>
                  <a:lnTo>
                    <a:pt x="3774" y="2106"/>
                  </a:lnTo>
                  <a:lnTo>
                    <a:pt x="3774" y="2112"/>
                  </a:lnTo>
                  <a:lnTo>
                    <a:pt x="3804" y="2112"/>
                  </a:lnTo>
                  <a:lnTo>
                    <a:pt x="3816" y="2118"/>
                  </a:lnTo>
                  <a:lnTo>
                    <a:pt x="3822" y="2130"/>
                  </a:lnTo>
                  <a:lnTo>
                    <a:pt x="3834" y="2136"/>
                  </a:lnTo>
                  <a:lnTo>
                    <a:pt x="3858" y="2136"/>
                  </a:lnTo>
                  <a:lnTo>
                    <a:pt x="3864" y="2124"/>
                  </a:lnTo>
                  <a:lnTo>
                    <a:pt x="3876" y="2118"/>
                  </a:lnTo>
                  <a:lnTo>
                    <a:pt x="3894" y="2112"/>
                  </a:lnTo>
                  <a:lnTo>
                    <a:pt x="3906" y="2106"/>
                  </a:lnTo>
                  <a:lnTo>
                    <a:pt x="3924" y="2106"/>
                  </a:lnTo>
                  <a:lnTo>
                    <a:pt x="3948" y="2118"/>
                  </a:lnTo>
                  <a:lnTo>
                    <a:pt x="3972" y="2142"/>
                  </a:lnTo>
                  <a:lnTo>
                    <a:pt x="3984" y="2148"/>
                  </a:lnTo>
                  <a:lnTo>
                    <a:pt x="3990" y="2160"/>
                  </a:lnTo>
                  <a:lnTo>
                    <a:pt x="4002" y="2160"/>
                  </a:lnTo>
                  <a:lnTo>
                    <a:pt x="4014" y="2166"/>
                  </a:lnTo>
                  <a:lnTo>
                    <a:pt x="4026" y="2166"/>
                  </a:lnTo>
                  <a:lnTo>
                    <a:pt x="4038" y="2172"/>
                  </a:lnTo>
                  <a:lnTo>
                    <a:pt x="4044" y="2172"/>
                  </a:lnTo>
                  <a:lnTo>
                    <a:pt x="4044" y="2178"/>
                  </a:lnTo>
                  <a:lnTo>
                    <a:pt x="4050" y="2190"/>
                  </a:lnTo>
                  <a:lnTo>
                    <a:pt x="4056" y="2196"/>
                  </a:lnTo>
                  <a:lnTo>
                    <a:pt x="4062" y="2208"/>
                  </a:lnTo>
                  <a:lnTo>
                    <a:pt x="4068" y="2214"/>
                  </a:lnTo>
                  <a:lnTo>
                    <a:pt x="4068" y="2220"/>
                  </a:lnTo>
                  <a:lnTo>
                    <a:pt x="4140" y="2226"/>
                  </a:lnTo>
                  <a:lnTo>
                    <a:pt x="4152" y="2190"/>
                  </a:lnTo>
                  <a:lnTo>
                    <a:pt x="4176" y="2214"/>
                  </a:lnTo>
                  <a:lnTo>
                    <a:pt x="4212" y="2256"/>
                  </a:lnTo>
                  <a:lnTo>
                    <a:pt x="4254" y="2256"/>
                  </a:lnTo>
                  <a:lnTo>
                    <a:pt x="4266" y="2244"/>
                  </a:lnTo>
                  <a:lnTo>
                    <a:pt x="4266" y="2226"/>
                  </a:lnTo>
                  <a:lnTo>
                    <a:pt x="4326" y="2226"/>
                  </a:lnTo>
                  <a:lnTo>
                    <a:pt x="4320" y="2214"/>
                  </a:lnTo>
                  <a:lnTo>
                    <a:pt x="4344" y="2214"/>
                  </a:lnTo>
                  <a:lnTo>
                    <a:pt x="4338" y="2208"/>
                  </a:lnTo>
                  <a:lnTo>
                    <a:pt x="4338" y="2202"/>
                  </a:lnTo>
                  <a:lnTo>
                    <a:pt x="4374" y="2166"/>
                  </a:lnTo>
                  <a:lnTo>
                    <a:pt x="4392" y="2166"/>
                  </a:lnTo>
                  <a:lnTo>
                    <a:pt x="4404" y="2148"/>
                  </a:lnTo>
                  <a:lnTo>
                    <a:pt x="4428" y="2148"/>
                  </a:lnTo>
                  <a:lnTo>
                    <a:pt x="4428" y="2142"/>
                  </a:lnTo>
                  <a:lnTo>
                    <a:pt x="4434" y="2136"/>
                  </a:lnTo>
                  <a:lnTo>
                    <a:pt x="4434" y="2130"/>
                  </a:lnTo>
                  <a:lnTo>
                    <a:pt x="4440" y="2124"/>
                  </a:lnTo>
                  <a:lnTo>
                    <a:pt x="4458" y="2124"/>
                  </a:lnTo>
                  <a:lnTo>
                    <a:pt x="4464" y="2130"/>
                  </a:lnTo>
                  <a:lnTo>
                    <a:pt x="4482" y="2124"/>
                  </a:lnTo>
                  <a:lnTo>
                    <a:pt x="4482" y="2130"/>
                  </a:lnTo>
                  <a:lnTo>
                    <a:pt x="4518" y="2130"/>
                  </a:lnTo>
                  <a:lnTo>
                    <a:pt x="4524" y="2148"/>
                  </a:lnTo>
                  <a:lnTo>
                    <a:pt x="4548" y="2148"/>
                  </a:lnTo>
                  <a:lnTo>
                    <a:pt x="4566" y="2142"/>
                  </a:lnTo>
                  <a:lnTo>
                    <a:pt x="4608" y="2142"/>
                  </a:lnTo>
                  <a:lnTo>
                    <a:pt x="4608" y="2148"/>
                  </a:lnTo>
                  <a:lnTo>
                    <a:pt x="4614" y="2154"/>
                  </a:lnTo>
                  <a:lnTo>
                    <a:pt x="4614" y="2166"/>
                  </a:lnTo>
                  <a:lnTo>
                    <a:pt x="4620" y="2172"/>
                  </a:lnTo>
                  <a:lnTo>
                    <a:pt x="4638" y="2178"/>
                  </a:lnTo>
                  <a:lnTo>
                    <a:pt x="4668" y="2178"/>
                  </a:lnTo>
                  <a:lnTo>
                    <a:pt x="4674" y="2190"/>
                  </a:lnTo>
                  <a:lnTo>
                    <a:pt x="4698" y="2184"/>
                  </a:lnTo>
                  <a:lnTo>
                    <a:pt x="4704" y="2196"/>
                  </a:lnTo>
                  <a:lnTo>
                    <a:pt x="4704" y="2190"/>
                  </a:lnTo>
                  <a:lnTo>
                    <a:pt x="4710" y="2184"/>
                  </a:lnTo>
                  <a:lnTo>
                    <a:pt x="4752" y="2184"/>
                  </a:lnTo>
                  <a:lnTo>
                    <a:pt x="4752" y="2196"/>
                  </a:lnTo>
                  <a:lnTo>
                    <a:pt x="4800" y="2190"/>
                  </a:lnTo>
                  <a:lnTo>
                    <a:pt x="4800" y="2202"/>
                  </a:lnTo>
                  <a:lnTo>
                    <a:pt x="4806" y="2208"/>
                  </a:lnTo>
                  <a:lnTo>
                    <a:pt x="4830" y="2196"/>
                  </a:lnTo>
                  <a:lnTo>
                    <a:pt x="4836" y="2190"/>
                  </a:lnTo>
                  <a:lnTo>
                    <a:pt x="4836" y="2184"/>
                  </a:lnTo>
                  <a:lnTo>
                    <a:pt x="4854" y="2184"/>
                  </a:lnTo>
                  <a:lnTo>
                    <a:pt x="4854" y="2160"/>
                  </a:lnTo>
                  <a:lnTo>
                    <a:pt x="4848" y="2148"/>
                  </a:lnTo>
                  <a:lnTo>
                    <a:pt x="4842" y="2142"/>
                  </a:lnTo>
                  <a:lnTo>
                    <a:pt x="4836" y="2142"/>
                  </a:lnTo>
                  <a:lnTo>
                    <a:pt x="4812" y="2106"/>
                  </a:lnTo>
                  <a:lnTo>
                    <a:pt x="4806" y="2088"/>
                  </a:lnTo>
                  <a:lnTo>
                    <a:pt x="4794" y="2076"/>
                  </a:lnTo>
                  <a:lnTo>
                    <a:pt x="4794" y="2064"/>
                  </a:lnTo>
                  <a:lnTo>
                    <a:pt x="4812" y="2064"/>
                  </a:lnTo>
                  <a:lnTo>
                    <a:pt x="4806" y="2052"/>
                  </a:lnTo>
                  <a:lnTo>
                    <a:pt x="4812" y="2052"/>
                  </a:lnTo>
                  <a:lnTo>
                    <a:pt x="4824" y="2046"/>
                  </a:lnTo>
                  <a:lnTo>
                    <a:pt x="4830" y="2034"/>
                  </a:lnTo>
                  <a:lnTo>
                    <a:pt x="4830" y="2016"/>
                  </a:lnTo>
                  <a:lnTo>
                    <a:pt x="4890" y="2046"/>
                  </a:lnTo>
                  <a:lnTo>
                    <a:pt x="4902" y="2046"/>
                  </a:lnTo>
                  <a:lnTo>
                    <a:pt x="4926" y="2052"/>
                  </a:lnTo>
                  <a:lnTo>
                    <a:pt x="4962" y="2052"/>
                  </a:lnTo>
                  <a:lnTo>
                    <a:pt x="4974" y="2058"/>
                  </a:lnTo>
                  <a:lnTo>
                    <a:pt x="4980" y="2064"/>
                  </a:lnTo>
                  <a:lnTo>
                    <a:pt x="5004" y="2076"/>
                  </a:lnTo>
                  <a:lnTo>
                    <a:pt x="5010" y="2076"/>
                  </a:lnTo>
                  <a:lnTo>
                    <a:pt x="5022" y="2070"/>
                  </a:lnTo>
                  <a:lnTo>
                    <a:pt x="5040" y="2070"/>
                  </a:lnTo>
                  <a:lnTo>
                    <a:pt x="5052" y="2076"/>
                  </a:lnTo>
                  <a:lnTo>
                    <a:pt x="5058" y="2082"/>
                  </a:lnTo>
                  <a:lnTo>
                    <a:pt x="5064" y="2094"/>
                  </a:lnTo>
                  <a:lnTo>
                    <a:pt x="5076" y="2106"/>
                  </a:lnTo>
                  <a:lnTo>
                    <a:pt x="5088" y="2130"/>
                  </a:lnTo>
                  <a:lnTo>
                    <a:pt x="5094" y="2136"/>
                  </a:lnTo>
                  <a:lnTo>
                    <a:pt x="5094" y="2142"/>
                  </a:lnTo>
                  <a:lnTo>
                    <a:pt x="5118" y="2136"/>
                  </a:lnTo>
                  <a:lnTo>
                    <a:pt x="5118" y="2142"/>
                  </a:lnTo>
                  <a:lnTo>
                    <a:pt x="5136" y="2160"/>
                  </a:lnTo>
                  <a:lnTo>
                    <a:pt x="5166" y="2160"/>
                  </a:lnTo>
                  <a:lnTo>
                    <a:pt x="5172" y="2166"/>
                  </a:lnTo>
                  <a:lnTo>
                    <a:pt x="5184" y="2166"/>
                  </a:lnTo>
                  <a:lnTo>
                    <a:pt x="5196" y="2172"/>
                  </a:lnTo>
                  <a:lnTo>
                    <a:pt x="5208" y="2172"/>
                  </a:lnTo>
                  <a:lnTo>
                    <a:pt x="5220" y="2166"/>
                  </a:lnTo>
                  <a:lnTo>
                    <a:pt x="5274" y="2148"/>
                  </a:lnTo>
                  <a:lnTo>
                    <a:pt x="5322" y="2148"/>
                  </a:lnTo>
                  <a:lnTo>
                    <a:pt x="5334" y="2154"/>
                  </a:lnTo>
                  <a:lnTo>
                    <a:pt x="5340" y="2154"/>
                  </a:lnTo>
                  <a:lnTo>
                    <a:pt x="5346" y="2160"/>
                  </a:lnTo>
                  <a:lnTo>
                    <a:pt x="5382" y="2160"/>
                  </a:lnTo>
                  <a:lnTo>
                    <a:pt x="5406" y="2184"/>
                  </a:lnTo>
                  <a:lnTo>
                    <a:pt x="5466" y="2184"/>
                  </a:lnTo>
                  <a:lnTo>
                    <a:pt x="5472" y="2190"/>
                  </a:lnTo>
                  <a:lnTo>
                    <a:pt x="5472" y="2196"/>
                  </a:lnTo>
                  <a:lnTo>
                    <a:pt x="5484" y="2208"/>
                  </a:lnTo>
                  <a:lnTo>
                    <a:pt x="5484" y="2214"/>
                  </a:lnTo>
                  <a:lnTo>
                    <a:pt x="5502" y="2214"/>
                  </a:lnTo>
                  <a:lnTo>
                    <a:pt x="5514" y="2220"/>
                  </a:lnTo>
                  <a:lnTo>
                    <a:pt x="5514" y="2232"/>
                  </a:lnTo>
                  <a:lnTo>
                    <a:pt x="5520" y="2238"/>
                  </a:lnTo>
                  <a:lnTo>
                    <a:pt x="5586" y="2238"/>
                  </a:lnTo>
                  <a:lnTo>
                    <a:pt x="5592" y="2244"/>
                  </a:lnTo>
                  <a:lnTo>
                    <a:pt x="5598" y="2244"/>
                  </a:lnTo>
                  <a:lnTo>
                    <a:pt x="5610" y="2250"/>
                  </a:lnTo>
                  <a:lnTo>
                    <a:pt x="5634" y="2250"/>
                  </a:lnTo>
                  <a:lnTo>
                    <a:pt x="5646" y="2244"/>
                  </a:lnTo>
                  <a:lnTo>
                    <a:pt x="5664" y="2244"/>
                  </a:lnTo>
                  <a:lnTo>
                    <a:pt x="5670" y="2250"/>
                  </a:lnTo>
                  <a:lnTo>
                    <a:pt x="5670" y="2256"/>
                  </a:lnTo>
                  <a:lnTo>
                    <a:pt x="5676" y="2256"/>
                  </a:lnTo>
                  <a:lnTo>
                    <a:pt x="5694" y="2238"/>
                  </a:lnTo>
                  <a:lnTo>
                    <a:pt x="5694" y="2232"/>
                  </a:lnTo>
                  <a:lnTo>
                    <a:pt x="5742" y="2232"/>
                  </a:lnTo>
                  <a:lnTo>
                    <a:pt x="5754" y="2220"/>
                  </a:lnTo>
                  <a:lnTo>
                    <a:pt x="5790" y="2220"/>
                  </a:lnTo>
                  <a:lnTo>
                    <a:pt x="5802" y="2208"/>
                  </a:lnTo>
                  <a:lnTo>
                    <a:pt x="5802" y="2196"/>
                  </a:lnTo>
                  <a:lnTo>
                    <a:pt x="5832" y="2166"/>
                  </a:lnTo>
                  <a:lnTo>
                    <a:pt x="5850" y="2166"/>
                  </a:lnTo>
                  <a:lnTo>
                    <a:pt x="5862" y="2172"/>
                  </a:lnTo>
                  <a:lnTo>
                    <a:pt x="5898" y="2172"/>
                  </a:lnTo>
                  <a:lnTo>
                    <a:pt x="5916" y="2190"/>
                  </a:lnTo>
                  <a:lnTo>
                    <a:pt x="5928" y="2196"/>
                  </a:lnTo>
                  <a:lnTo>
                    <a:pt x="5952" y="2196"/>
                  </a:lnTo>
                  <a:lnTo>
                    <a:pt x="5964" y="2190"/>
                  </a:lnTo>
                  <a:lnTo>
                    <a:pt x="5970" y="2184"/>
                  </a:lnTo>
                  <a:lnTo>
                    <a:pt x="5994" y="2190"/>
                  </a:lnTo>
                  <a:lnTo>
                    <a:pt x="6012" y="2190"/>
                  </a:lnTo>
                  <a:lnTo>
                    <a:pt x="6048" y="2214"/>
                  </a:lnTo>
                  <a:lnTo>
                    <a:pt x="6084" y="2214"/>
                  </a:lnTo>
                  <a:lnTo>
                    <a:pt x="6090" y="2220"/>
                  </a:lnTo>
                  <a:lnTo>
                    <a:pt x="6102" y="2220"/>
                  </a:lnTo>
                  <a:lnTo>
                    <a:pt x="6120" y="2202"/>
                  </a:lnTo>
                  <a:lnTo>
                    <a:pt x="6120" y="2190"/>
                  </a:lnTo>
                  <a:lnTo>
                    <a:pt x="6144" y="2190"/>
                  </a:lnTo>
                  <a:lnTo>
                    <a:pt x="6156" y="2184"/>
                  </a:lnTo>
                  <a:lnTo>
                    <a:pt x="6162" y="2178"/>
                  </a:lnTo>
                  <a:lnTo>
                    <a:pt x="6162" y="2166"/>
                  </a:lnTo>
                  <a:lnTo>
                    <a:pt x="6150" y="2166"/>
                  </a:lnTo>
                  <a:lnTo>
                    <a:pt x="6144" y="2160"/>
                  </a:lnTo>
                  <a:lnTo>
                    <a:pt x="6138" y="2118"/>
                  </a:lnTo>
                  <a:lnTo>
                    <a:pt x="6138" y="2046"/>
                  </a:lnTo>
                  <a:lnTo>
                    <a:pt x="6156" y="2028"/>
                  </a:lnTo>
                  <a:lnTo>
                    <a:pt x="6156" y="2016"/>
                  </a:lnTo>
                  <a:lnTo>
                    <a:pt x="6150" y="2010"/>
                  </a:lnTo>
                  <a:lnTo>
                    <a:pt x="6138" y="2004"/>
                  </a:lnTo>
                  <a:lnTo>
                    <a:pt x="6126" y="1992"/>
                  </a:lnTo>
                  <a:lnTo>
                    <a:pt x="6114" y="1992"/>
                  </a:lnTo>
                  <a:lnTo>
                    <a:pt x="6108" y="1986"/>
                  </a:lnTo>
                  <a:lnTo>
                    <a:pt x="6096" y="1986"/>
                  </a:lnTo>
                  <a:lnTo>
                    <a:pt x="6078" y="1980"/>
                  </a:lnTo>
                  <a:lnTo>
                    <a:pt x="6072" y="1980"/>
                  </a:lnTo>
                  <a:lnTo>
                    <a:pt x="6072" y="1968"/>
                  </a:lnTo>
                  <a:lnTo>
                    <a:pt x="6078" y="1968"/>
                  </a:lnTo>
                  <a:lnTo>
                    <a:pt x="6120" y="1926"/>
                  </a:lnTo>
                  <a:lnTo>
                    <a:pt x="6156" y="1920"/>
                  </a:lnTo>
                  <a:lnTo>
                    <a:pt x="6162" y="1908"/>
                  </a:lnTo>
                  <a:lnTo>
                    <a:pt x="6204" y="1914"/>
                  </a:lnTo>
                  <a:lnTo>
                    <a:pt x="6258" y="1902"/>
                  </a:lnTo>
                  <a:lnTo>
                    <a:pt x="6294" y="1920"/>
                  </a:lnTo>
                  <a:lnTo>
                    <a:pt x="6330" y="1944"/>
                  </a:lnTo>
                  <a:lnTo>
                    <a:pt x="6402" y="1944"/>
                  </a:lnTo>
                  <a:lnTo>
                    <a:pt x="6408" y="1950"/>
                  </a:lnTo>
                  <a:lnTo>
                    <a:pt x="6420" y="1956"/>
                  </a:lnTo>
                  <a:lnTo>
                    <a:pt x="6426" y="1962"/>
                  </a:lnTo>
                  <a:lnTo>
                    <a:pt x="6438" y="1968"/>
                  </a:lnTo>
                  <a:lnTo>
                    <a:pt x="6438" y="1980"/>
                  </a:lnTo>
                  <a:lnTo>
                    <a:pt x="6444" y="1980"/>
                  </a:lnTo>
                  <a:lnTo>
                    <a:pt x="6456" y="1992"/>
                  </a:lnTo>
                  <a:lnTo>
                    <a:pt x="6468" y="1998"/>
                  </a:lnTo>
                  <a:lnTo>
                    <a:pt x="6480" y="2010"/>
                  </a:lnTo>
                  <a:lnTo>
                    <a:pt x="6492" y="2010"/>
                  </a:lnTo>
                  <a:lnTo>
                    <a:pt x="6498" y="2016"/>
                  </a:lnTo>
                  <a:lnTo>
                    <a:pt x="6504" y="2016"/>
                  </a:lnTo>
                  <a:lnTo>
                    <a:pt x="6510" y="2046"/>
                  </a:lnTo>
                  <a:lnTo>
                    <a:pt x="6558" y="2070"/>
                  </a:lnTo>
                  <a:lnTo>
                    <a:pt x="6570" y="2100"/>
                  </a:lnTo>
                  <a:lnTo>
                    <a:pt x="6582" y="2100"/>
                  </a:lnTo>
                  <a:lnTo>
                    <a:pt x="6630" y="2124"/>
                  </a:lnTo>
                  <a:lnTo>
                    <a:pt x="6636" y="2136"/>
                  </a:lnTo>
                  <a:lnTo>
                    <a:pt x="6654" y="2154"/>
                  </a:lnTo>
                  <a:lnTo>
                    <a:pt x="6660" y="2166"/>
                  </a:lnTo>
                  <a:lnTo>
                    <a:pt x="6672" y="2166"/>
                  </a:lnTo>
                  <a:lnTo>
                    <a:pt x="6678" y="2190"/>
                  </a:lnTo>
                  <a:lnTo>
                    <a:pt x="6684" y="2190"/>
                  </a:lnTo>
                  <a:lnTo>
                    <a:pt x="6690" y="2196"/>
                  </a:lnTo>
                  <a:lnTo>
                    <a:pt x="6714" y="2208"/>
                  </a:lnTo>
                  <a:lnTo>
                    <a:pt x="6720" y="2214"/>
                  </a:lnTo>
                  <a:lnTo>
                    <a:pt x="6732" y="2220"/>
                  </a:lnTo>
                  <a:lnTo>
                    <a:pt x="6780" y="2220"/>
                  </a:lnTo>
                  <a:lnTo>
                    <a:pt x="6792" y="2226"/>
                  </a:lnTo>
                  <a:lnTo>
                    <a:pt x="6798" y="2232"/>
                  </a:lnTo>
                  <a:lnTo>
                    <a:pt x="6810" y="2238"/>
                  </a:lnTo>
                  <a:lnTo>
                    <a:pt x="6822" y="2226"/>
                  </a:lnTo>
                  <a:lnTo>
                    <a:pt x="6834" y="2226"/>
                  </a:lnTo>
                  <a:lnTo>
                    <a:pt x="6852" y="2244"/>
                  </a:lnTo>
                  <a:lnTo>
                    <a:pt x="6864" y="2250"/>
                  </a:lnTo>
                  <a:lnTo>
                    <a:pt x="6882" y="2268"/>
                  </a:lnTo>
                  <a:lnTo>
                    <a:pt x="6924" y="2268"/>
                  </a:lnTo>
                  <a:lnTo>
                    <a:pt x="6942" y="2298"/>
                  </a:lnTo>
                  <a:lnTo>
                    <a:pt x="6960" y="2298"/>
                  </a:lnTo>
                  <a:lnTo>
                    <a:pt x="6966" y="2304"/>
                  </a:lnTo>
                  <a:lnTo>
                    <a:pt x="6966" y="2310"/>
                  </a:lnTo>
                  <a:lnTo>
                    <a:pt x="6972" y="2322"/>
                  </a:lnTo>
                  <a:lnTo>
                    <a:pt x="6972" y="2334"/>
                  </a:lnTo>
                  <a:lnTo>
                    <a:pt x="7014" y="2364"/>
                  </a:lnTo>
                  <a:lnTo>
                    <a:pt x="7038" y="2358"/>
                  </a:lnTo>
                  <a:lnTo>
                    <a:pt x="7050" y="2370"/>
                  </a:lnTo>
                  <a:lnTo>
                    <a:pt x="7068" y="2370"/>
                  </a:lnTo>
                  <a:lnTo>
                    <a:pt x="7068" y="2358"/>
                  </a:lnTo>
                  <a:lnTo>
                    <a:pt x="7098" y="2364"/>
                  </a:lnTo>
                  <a:lnTo>
                    <a:pt x="7098" y="2346"/>
                  </a:lnTo>
                  <a:lnTo>
                    <a:pt x="7104" y="2340"/>
                  </a:lnTo>
                  <a:lnTo>
                    <a:pt x="7110" y="2340"/>
                  </a:lnTo>
                  <a:lnTo>
                    <a:pt x="7122" y="2334"/>
                  </a:lnTo>
                  <a:lnTo>
                    <a:pt x="7152" y="2334"/>
                  </a:lnTo>
                  <a:lnTo>
                    <a:pt x="7158" y="2310"/>
                  </a:lnTo>
                  <a:lnTo>
                    <a:pt x="7200" y="2310"/>
                  </a:lnTo>
                  <a:lnTo>
                    <a:pt x="7212" y="2316"/>
                  </a:lnTo>
                  <a:lnTo>
                    <a:pt x="7218" y="2328"/>
                  </a:lnTo>
                  <a:lnTo>
                    <a:pt x="7218" y="2346"/>
                  </a:lnTo>
                  <a:lnTo>
                    <a:pt x="7242" y="2358"/>
                  </a:lnTo>
                  <a:lnTo>
                    <a:pt x="7242" y="2388"/>
                  </a:lnTo>
                  <a:lnTo>
                    <a:pt x="7224" y="2394"/>
                  </a:lnTo>
                  <a:lnTo>
                    <a:pt x="7236" y="2412"/>
                  </a:lnTo>
                  <a:lnTo>
                    <a:pt x="7236" y="2430"/>
                  </a:lnTo>
                  <a:lnTo>
                    <a:pt x="7248" y="2442"/>
                  </a:lnTo>
                  <a:lnTo>
                    <a:pt x="7248" y="2466"/>
                  </a:lnTo>
                  <a:lnTo>
                    <a:pt x="7266" y="2472"/>
                  </a:lnTo>
                  <a:lnTo>
                    <a:pt x="7260" y="2502"/>
                  </a:lnTo>
                  <a:lnTo>
                    <a:pt x="7266" y="2526"/>
                  </a:lnTo>
                  <a:lnTo>
                    <a:pt x="7260" y="2532"/>
                  </a:lnTo>
                  <a:lnTo>
                    <a:pt x="7254" y="2532"/>
                  </a:lnTo>
                  <a:lnTo>
                    <a:pt x="7254" y="2550"/>
                  </a:lnTo>
                  <a:lnTo>
                    <a:pt x="7260" y="2562"/>
                  </a:lnTo>
                  <a:lnTo>
                    <a:pt x="7260" y="2574"/>
                  </a:lnTo>
                  <a:lnTo>
                    <a:pt x="7254" y="2580"/>
                  </a:lnTo>
                  <a:lnTo>
                    <a:pt x="7248" y="2580"/>
                  </a:lnTo>
                  <a:lnTo>
                    <a:pt x="7236" y="2574"/>
                  </a:lnTo>
                  <a:lnTo>
                    <a:pt x="7224" y="2574"/>
                  </a:lnTo>
                  <a:lnTo>
                    <a:pt x="7206" y="2568"/>
                  </a:lnTo>
                  <a:lnTo>
                    <a:pt x="7194" y="2562"/>
                  </a:lnTo>
                  <a:lnTo>
                    <a:pt x="7170" y="2562"/>
                  </a:lnTo>
                  <a:lnTo>
                    <a:pt x="7164" y="2568"/>
                  </a:lnTo>
                  <a:lnTo>
                    <a:pt x="7170" y="2574"/>
                  </a:lnTo>
                  <a:lnTo>
                    <a:pt x="7170" y="2586"/>
                  </a:lnTo>
                  <a:lnTo>
                    <a:pt x="7146" y="2586"/>
                  </a:lnTo>
                  <a:lnTo>
                    <a:pt x="7146" y="2598"/>
                  </a:lnTo>
                  <a:lnTo>
                    <a:pt x="7152" y="2610"/>
                  </a:lnTo>
                  <a:lnTo>
                    <a:pt x="7158" y="2610"/>
                  </a:lnTo>
                  <a:lnTo>
                    <a:pt x="7170" y="2622"/>
                  </a:lnTo>
                  <a:lnTo>
                    <a:pt x="7182" y="2628"/>
                  </a:lnTo>
                  <a:lnTo>
                    <a:pt x="7194" y="2646"/>
                  </a:lnTo>
                  <a:lnTo>
                    <a:pt x="7206" y="2658"/>
                  </a:lnTo>
                  <a:lnTo>
                    <a:pt x="7212" y="2676"/>
                  </a:lnTo>
                  <a:lnTo>
                    <a:pt x="7212" y="2688"/>
                  </a:lnTo>
                  <a:lnTo>
                    <a:pt x="7224" y="2700"/>
                  </a:lnTo>
                  <a:lnTo>
                    <a:pt x="7230" y="2712"/>
                  </a:lnTo>
                  <a:lnTo>
                    <a:pt x="7236" y="2748"/>
                  </a:lnTo>
                  <a:lnTo>
                    <a:pt x="7206" y="2742"/>
                  </a:lnTo>
                  <a:lnTo>
                    <a:pt x="7200" y="2766"/>
                  </a:lnTo>
                  <a:lnTo>
                    <a:pt x="7224" y="2778"/>
                  </a:lnTo>
                  <a:lnTo>
                    <a:pt x="7260" y="2778"/>
                  </a:lnTo>
                  <a:lnTo>
                    <a:pt x="7260" y="2718"/>
                  </a:lnTo>
                  <a:lnTo>
                    <a:pt x="7266" y="2712"/>
                  </a:lnTo>
                  <a:lnTo>
                    <a:pt x="7272" y="2712"/>
                  </a:lnTo>
                  <a:lnTo>
                    <a:pt x="7284" y="2718"/>
                  </a:lnTo>
                  <a:lnTo>
                    <a:pt x="7290" y="2724"/>
                  </a:lnTo>
                  <a:lnTo>
                    <a:pt x="7302" y="2712"/>
                  </a:lnTo>
                  <a:lnTo>
                    <a:pt x="7308" y="2724"/>
                  </a:lnTo>
                  <a:lnTo>
                    <a:pt x="7314" y="2730"/>
                  </a:lnTo>
                  <a:lnTo>
                    <a:pt x="7320" y="2742"/>
                  </a:lnTo>
                  <a:lnTo>
                    <a:pt x="7332" y="2754"/>
                  </a:lnTo>
                  <a:lnTo>
                    <a:pt x="7344" y="2754"/>
                  </a:lnTo>
                  <a:lnTo>
                    <a:pt x="7356" y="2748"/>
                  </a:lnTo>
                  <a:lnTo>
                    <a:pt x="7368" y="2748"/>
                  </a:lnTo>
                  <a:lnTo>
                    <a:pt x="7374" y="2742"/>
                  </a:lnTo>
                  <a:lnTo>
                    <a:pt x="7380" y="2742"/>
                  </a:lnTo>
                  <a:lnTo>
                    <a:pt x="7380" y="2760"/>
                  </a:lnTo>
                  <a:lnTo>
                    <a:pt x="7386" y="2760"/>
                  </a:lnTo>
                  <a:lnTo>
                    <a:pt x="7392" y="2754"/>
                  </a:lnTo>
                  <a:lnTo>
                    <a:pt x="7404" y="2748"/>
                  </a:lnTo>
                  <a:lnTo>
                    <a:pt x="7422" y="2742"/>
                  </a:lnTo>
                  <a:lnTo>
                    <a:pt x="7440" y="2730"/>
                  </a:lnTo>
                  <a:lnTo>
                    <a:pt x="7452" y="2724"/>
                  </a:lnTo>
                  <a:lnTo>
                    <a:pt x="7464" y="2700"/>
                  </a:lnTo>
                  <a:lnTo>
                    <a:pt x="7464" y="2682"/>
                  </a:lnTo>
                  <a:lnTo>
                    <a:pt x="7470" y="2664"/>
                  </a:lnTo>
                  <a:lnTo>
                    <a:pt x="7470" y="2628"/>
                  </a:lnTo>
                  <a:lnTo>
                    <a:pt x="7494" y="2622"/>
                  </a:lnTo>
                  <a:lnTo>
                    <a:pt x="7494" y="2562"/>
                  </a:lnTo>
                  <a:lnTo>
                    <a:pt x="7500" y="2550"/>
                  </a:lnTo>
                  <a:lnTo>
                    <a:pt x="7506" y="2544"/>
                  </a:lnTo>
                  <a:lnTo>
                    <a:pt x="7518" y="2520"/>
                  </a:lnTo>
                  <a:lnTo>
                    <a:pt x="7518" y="2490"/>
                  </a:lnTo>
                  <a:lnTo>
                    <a:pt x="7524" y="2472"/>
                  </a:lnTo>
                  <a:lnTo>
                    <a:pt x="7524" y="2454"/>
                  </a:lnTo>
                  <a:lnTo>
                    <a:pt x="7518" y="2442"/>
                  </a:lnTo>
                  <a:lnTo>
                    <a:pt x="7518" y="2424"/>
                  </a:lnTo>
                  <a:lnTo>
                    <a:pt x="7512" y="2418"/>
                  </a:lnTo>
                  <a:lnTo>
                    <a:pt x="7512" y="2412"/>
                  </a:lnTo>
                  <a:lnTo>
                    <a:pt x="7518" y="2400"/>
                  </a:lnTo>
                  <a:lnTo>
                    <a:pt x="7524" y="2394"/>
                  </a:lnTo>
                  <a:lnTo>
                    <a:pt x="7524" y="2382"/>
                  </a:lnTo>
                  <a:lnTo>
                    <a:pt x="7530" y="2376"/>
                  </a:lnTo>
                  <a:lnTo>
                    <a:pt x="7530" y="2364"/>
                  </a:lnTo>
                  <a:lnTo>
                    <a:pt x="7524" y="2358"/>
                  </a:lnTo>
                  <a:lnTo>
                    <a:pt x="7518" y="2346"/>
                  </a:lnTo>
                  <a:lnTo>
                    <a:pt x="7524" y="2334"/>
                  </a:lnTo>
                  <a:lnTo>
                    <a:pt x="7530" y="2328"/>
                  </a:lnTo>
                  <a:lnTo>
                    <a:pt x="7536" y="2316"/>
                  </a:lnTo>
                  <a:lnTo>
                    <a:pt x="7536" y="2298"/>
                  </a:lnTo>
                  <a:lnTo>
                    <a:pt x="7530" y="2292"/>
                  </a:lnTo>
                  <a:lnTo>
                    <a:pt x="7530" y="2280"/>
                  </a:lnTo>
                  <a:lnTo>
                    <a:pt x="7518" y="2256"/>
                  </a:lnTo>
                  <a:lnTo>
                    <a:pt x="7512" y="2250"/>
                  </a:lnTo>
                  <a:lnTo>
                    <a:pt x="7512" y="2238"/>
                  </a:lnTo>
                  <a:lnTo>
                    <a:pt x="7506" y="2232"/>
                  </a:lnTo>
                  <a:lnTo>
                    <a:pt x="7506" y="2220"/>
                  </a:lnTo>
                  <a:lnTo>
                    <a:pt x="7500" y="2214"/>
                  </a:lnTo>
                  <a:lnTo>
                    <a:pt x="7500" y="2202"/>
                  </a:lnTo>
                  <a:lnTo>
                    <a:pt x="7494" y="2196"/>
                  </a:lnTo>
                  <a:lnTo>
                    <a:pt x="7482" y="2190"/>
                  </a:lnTo>
                  <a:lnTo>
                    <a:pt x="7476" y="2184"/>
                  </a:lnTo>
                  <a:lnTo>
                    <a:pt x="7482" y="2178"/>
                  </a:lnTo>
                  <a:lnTo>
                    <a:pt x="7476" y="2178"/>
                  </a:lnTo>
                  <a:lnTo>
                    <a:pt x="7470" y="2172"/>
                  </a:lnTo>
                  <a:lnTo>
                    <a:pt x="7458" y="2166"/>
                  </a:lnTo>
                  <a:lnTo>
                    <a:pt x="7446" y="2154"/>
                  </a:lnTo>
                  <a:lnTo>
                    <a:pt x="7440" y="2142"/>
                  </a:lnTo>
                  <a:lnTo>
                    <a:pt x="7434" y="2124"/>
                  </a:lnTo>
                  <a:lnTo>
                    <a:pt x="7434" y="2112"/>
                  </a:lnTo>
                  <a:lnTo>
                    <a:pt x="7428" y="2106"/>
                  </a:lnTo>
                  <a:lnTo>
                    <a:pt x="7428" y="2100"/>
                  </a:lnTo>
                  <a:lnTo>
                    <a:pt x="7416" y="2094"/>
                  </a:lnTo>
                  <a:lnTo>
                    <a:pt x="7416" y="2082"/>
                  </a:lnTo>
                  <a:lnTo>
                    <a:pt x="7422" y="2070"/>
                  </a:lnTo>
                  <a:lnTo>
                    <a:pt x="7422" y="2040"/>
                  </a:lnTo>
                  <a:lnTo>
                    <a:pt x="7410" y="2028"/>
                  </a:lnTo>
                  <a:lnTo>
                    <a:pt x="7404" y="2016"/>
                  </a:lnTo>
                  <a:lnTo>
                    <a:pt x="7398" y="2010"/>
                  </a:lnTo>
                  <a:lnTo>
                    <a:pt x="7380" y="2004"/>
                  </a:lnTo>
                  <a:lnTo>
                    <a:pt x="7380" y="1998"/>
                  </a:lnTo>
                  <a:lnTo>
                    <a:pt x="7374" y="1992"/>
                  </a:lnTo>
                  <a:lnTo>
                    <a:pt x="7368" y="1980"/>
                  </a:lnTo>
                  <a:lnTo>
                    <a:pt x="7356" y="1968"/>
                  </a:lnTo>
                  <a:lnTo>
                    <a:pt x="7344" y="1968"/>
                  </a:lnTo>
                  <a:lnTo>
                    <a:pt x="7332" y="1956"/>
                  </a:lnTo>
                  <a:lnTo>
                    <a:pt x="7326" y="1956"/>
                  </a:lnTo>
                  <a:lnTo>
                    <a:pt x="7308" y="1950"/>
                  </a:lnTo>
                  <a:lnTo>
                    <a:pt x="7302" y="1938"/>
                  </a:lnTo>
                  <a:lnTo>
                    <a:pt x="7308" y="1938"/>
                  </a:lnTo>
                  <a:lnTo>
                    <a:pt x="7314" y="1944"/>
                  </a:lnTo>
                  <a:lnTo>
                    <a:pt x="7326" y="1944"/>
                  </a:lnTo>
                  <a:lnTo>
                    <a:pt x="7332" y="1950"/>
                  </a:lnTo>
                  <a:lnTo>
                    <a:pt x="7344" y="1950"/>
                  </a:lnTo>
                  <a:lnTo>
                    <a:pt x="7350" y="1944"/>
                  </a:lnTo>
                  <a:lnTo>
                    <a:pt x="7350" y="1938"/>
                  </a:lnTo>
                  <a:lnTo>
                    <a:pt x="7344" y="1938"/>
                  </a:lnTo>
                  <a:lnTo>
                    <a:pt x="7332" y="1932"/>
                  </a:lnTo>
                  <a:lnTo>
                    <a:pt x="7326" y="1926"/>
                  </a:lnTo>
                  <a:lnTo>
                    <a:pt x="7320" y="1926"/>
                  </a:lnTo>
                  <a:lnTo>
                    <a:pt x="7242" y="1890"/>
                  </a:lnTo>
                  <a:lnTo>
                    <a:pt x="7236" y="1890"/>
                  </a:lnTo>
                  <a:lnTo>
                    <a:pt x="7230" y="1884"/>
                  </a:lnTo>
                  <a:lnTo>
                    <a:pt x="7218" y="1878"/>
                  </a:lnTo>
                  <a:lnTo>
                    <a:pt x="7206" y="1866"/>
                  </a:lnTo>
                  <a:lnTo>
                    <a:pt x="7194" y="1860"/>
                  </a:lnTo>
                  <a:lnTo>
                    <a:pt x="7188" y="1854"/>
                  </a:lnTo>
                  <a:lnTo>
                    <a:pt x="7170" y="1854"/>
                  </a:lnTo>
                  <a:lnTo>
                    <a:pt x="7164" y="1860"/>
                  </a:lnTo>
                  <a:lnTo>
                    <a:pt x="7152" y="1866"/>
                  </a:lnTo>
                  <a:lnTo>
                    <a:pt x="7116" y="1854"/>
                  </a:lnTo>
                  <a:lnTo>
                    <a:pt x="7152" y="1896"/>
                  </a:lnTo>
                  <a:lnTo>
                    <a:pt x="7146" y="1920"/>
                  </a:lnTo>
                  <a:lnTo>
                    <a:pt x="7134" y="1920"/>
                  </a:lnTo>
                  <a:lnTo>
                    <a:pt x="7134" y="1890"/>
                  </a:lnTo>
                  <a:lnTo>
                    <a:pt x="7116" y="1878"/>
                  </a:lnTo>
                  <a:lnTo>
                    <a:pt x="7116" y="1908"/>
                  </a:lnTo>
                  <a:lnTo>
                    <a:pt x="7068" y="1908"/>
                  </a:lnTo>
                  <a:lnTo>
                    <a:pt x="7074" y="1902"/>
                  </a:lnTo>
                  <a:lnTo>
                    <a:pt x="7074" y="1884"/>
                  </a:lnTo>
                  <a:lnTo>
                    <a:pt x="7068" y="1878"/>
                  </a:lnTo>
                  <a:lnTo>
                    <a:pt x="7044" y="1878"/>
                  </a:lnTo>
                  <a:lnTo>
                    <a:pt x="7038" y="1890"/>
                  </a:lnTo>
                  <a:lnTo>
                    <a:pt x="7014" y="1890"/>
                  </a:lnTo>
                  <a:lnTo>
                    <a:pt x="7002" y="1854"/>
                  </a:lnTo>
                  <a:lnTo>
                    <a:pt x="6996" y="1854"/>
                  </a:lnTo>
                  <a:lnTo>
                    <a:pt x="6984" y="1830"/>
                  </a:lnTo>
                  <a:lnTo>
                    <a:pt x="6912" y="1836"/>
                  </a:lnTo>
                  <a:lnTo>
                    <a:pt x="6906" y="1824"/>
                  </a:lnTo>
                  <a:lnTo>
                    <a:pt x="6882" y="1824"/>
                  </a:lnTo>
                  <a:lnTo>
                    <a:pt x="6870" y="1818"/>
                  </a:lnTo>
                  <a:lnTo>
                    <a:pt x="6864" y="1812"/>
                  </a:lnTo>
                  <a:lnTo>
                    <a:pt x="6864" y="1794"/>
                  </a:lnTo>
                  <a:lnTo>
                    <a:pt x="6876" y="1788"/>
                  </a:lnTo>
                  <a:lnTo>
                    <a:pt x="6888" y="1776"/>
                  </a:lnTo>
                  <a:lnTo>
                    <a:pt x="6900" y="1776"/>
                  </a:lnTo>
                  <a:lnTo>
                    <a:pt x="6900" y="1752"/>
                  </a:lnTo>
                  <a:lnTo>
                    <a:pt x="6906" y="1752"/>
                  </a:lnTo>
                  <a:lnTo>
                    <a:pt x="6918" y="1746"/>
                  </a:lnTo>
                  <a:lnTo>
                    <a:pt x="6930" y="1734"/>
                  </a:lnTo>
                  <a:lnTo>
                    <a:pt x="6930" y="1728"/>
                  </a:lnTo>
                  <a:lnTo>
                    <a:pt x="6936" y="1716"/>
                  </a:lnTo>
                  <a:lnTo>
                    <a:pt x="6936" y="1710"/>
                  </a:lnTo>
                  <a:lnTo>
                    <a:pt x="6942" y="1698"/>
                  </a:lnTo>
                  <a:lnTo>
                    <a:pt x="6930" y="1686"/>
                  </a:lnTo>
                  <a:lnTo>
                    <a:pt x="6942" y="1662"/>
                  </a:lnTo>
                  <a:lnTo>
                    <a:pt x="6930" y="1650"/>
                  </a:lnTo>
                  <a:lnTo>
                    <a:pt x="6948" y="1632"/>
                  </a:lnTo>
                  <a:lnTo>
                    <a:pt x="6972" y="1626"/>
                  </a:lnTo>
                  <a:lnTo>
                    <a:pt x="6960" y="1596"/>
                  </a:lnTo>
                  <a:lnTo>
                    <a:pt x="6984" y="1590"/>
                  </a:lnTo>
                  <a:lnTo>
                    <a:pt x="6960" y="1554"/>
                  </a:lnTo>
                  <a:lnTo>
                    <a:pt x="6990" y="1542"/>
                  </a:lnTo>
                  <a:lnTo>
                    <a:pt x="6990" y="1500"/>
                  </a:lnTo>
                  <a:lnTo>
                    <a:pt x="6996" y="1488"/>
                  </a:lnTo>
                  <a:lnTo>
                    <a:pt x="7002" y="1482"/>
                  </a:lnTo>
                  <a:lnTo>
                    <a:pt x="7020" y="1470"/>
                  </a:lnTo>
                  <a:lnTo>
                    <a:pt x="7032" y="1464"/>
                  </a:lnTo>
                  <a:lnTo>
                    <a:pt x="7050" y="1464"/>
                  </a:lnTo>
                  <a:lnTo>
                    <a:pt x="7068" y="1470"/>
                  </a:lnTo>
                  <a:lnTo>
                    <a:pt x="7188" y="1470"/>
                  </a:lnTo>
                  <a:lnTo>
                    <a:pt x="7206" y="1488"/>
                  </a:lnTo>
                  <a:lnTo>
                    <a:pt x="7224" y="1482"/>
                  </a:lnTo>
                  <a:lnTo>
                    <a:pt x="7218" y="1464"/>
                  </a:lnTo>
                  <a:lnTo>
                    <a:pt x="7290" y="1482"/>
                  </a:lnTo>
                  <a:lnTo>
                    <a:pt x="7320" y="1464"/>
                  </a:lnTo>
                  <a:lnTo>
                    <a:pt x="7350" y="1488"/>
                  </a:lnTo>
                  <a:lnTo>
                    <a:pt x="7356" y="1452"/>
                  </a:lnTo>
                  <a:lnTo>
                    <a:pt x="7434" y="1452"/>
                  </a:lnTo>
                  <a:lnTo>
                    <a:pt x="7446" y="1458"/>
                  </a:lnTo>
                  <a:lnTo>
                    <a:pt x="7452" y="1470"/>
                  </a:lnTo>
                  <a:lnTo>
                    <a:pt x="7458" y="1470"/>
                  </a:lnTo>
                  <a:lnTo>
                    <a:pt x="7464" y="1464"/>
                  </a:lnTo>
                  <a:lnTo>
                    <a:pt x="7476" y="1464"/>
                  </a:lnTo>
                  <a:lnTo>
                    <a:pt x="7482" y="1458"/>
                  </a:lnTo>
                  <a:lnTo>
                    <a:pt x="7494" y="1452"/>
                  </a:lnTo>
                  <a:lnTo>
                    <a:pt x="7518" y="1470"/>
                  </a:lnTo>
                  <a:lnTo>
                    <a:pt x="7560" y="1476"/>
                  </a:lnTo>
                  <a:lnTo>
                    <a:pt x="7506" y="1488"/>
                  </a:lnTo>
                  <a:lnTo>
                    <a:pt x="7506" y="1494"/>
                  </a:lnTo>
                  <a:lnTo>
                    <a:pt x="7512" y="1500"/>
                  </a:lnTo>
                  <a:lnTo>
                    <a:pt x="7524" y="1506"/>
                  </a:lnTo>
                  <a:lnTo>
                    <a:pt x="7530" y="1512"/>
                  </a:lnTo>
                  <a:lnTo>
                    <a:pt x="7542" y="1512"/>
                  </a:lnTo>
                  <a:lnTo>
                    <a:pt x="7548" y="1506"/>
                  </a:lnTo>
                  <a:lnTo>
                    <a:pt x="7560" y="1506"/>
                  </a:lnTo>
                  <a:lnTo>
                    <a:pt x="7572" y="1500"/>
                  </a:lnTo>
                  <a:lnTo>
                    <a:pt x="7578" y="1494"/>
                  </a:lnTo>
                  <a:lnTo>
                    <a:pt x="7584" y="1494"/>
                  </a:lnTo>
                  <a:lnTo>
                    <a:pt x="7614" y="1506"/>
                  </a:lnTo>
                  <a:lnTo>
                    <a:pt x="7638" y="1488"/>
                  </a:lnTo>
                  <a:lnTo>
                    <a:pt x="7644" y="1488"/>
                  </a:lnTo>
                  <a:lnTo>
                    <a:pt x="7650" y="1494"/>
                  </a:lnTo>
                  <a:lnTo>
                    <a:pt x="7686" y="1494"/>
                  </a:lnTo>
                  <a:lnTo>
                    <a:pt x="7692" y="1488"/>
                  </a:lnTo>
                  <a:lnTo>
                    <a:pt x="7692" y="1476"/>
                  </a:lnTo>
                  <a:lnTo>
                    <a:pt x="7728" y="1482"/>
                  </a:lnTo>
                  <a:lnTo>
                    <a:pt x="7680" y="1452"/>
                  </a:lnTo>
                  <a:lnTo>
                    <a:pt x="7650" y="1464"/>
                  </a:lnTo>
                  <a:lnTo>
                    <a:pt x="7644" y="1446"/>
                  </a:lnTo>
                  <a:lnTo>
                    <a:pt x="7638" y="1434"/>
                  </a:lnTo>
                  <a:lnTo>
                    <a:pt x="7632" y="1428"/>
                  </a:lnTo>
                  <a:lnTo>
                    <a:pt x="7626" y="1416"/>
                  </a:lnTo>
                  <a:lnTo>
                    <a:pt x="7626" y="1398"/>
                  </a:lnTo>
                  <a:lnTo>
                    <a:pt x="7650" y="1374"/>
                  </a:lnTo>
                  <a:lnTo>
                    <a:pt x="7644" y="1344"/>
                  </a:lnTo>
                  <a:lnTo>
                    <a:pt x="7662" y="1332"/>
                  </a:lnTo>
                  <a:lnTo>
                    <a:pt x="7650" y="1326"/>
                  </a:lnTo>
                  <a:lnTo>
                    <a:pt x="7638" y="1314"/>
                  </a:lnTo>
                  <a:lnTo>
                    <a:pt x="7638" y="1302"/>
                  </a:lnTo>
                  <a:lnTo>
                    <a:pt x="7644" y="1296"/>
                  </a:lnTo>
                  <a:lnTo>
                    <a:pt x="7662" y="1290"/>
                  </a:lnTo>
                  <a:lnTo>
                    <a:pt x="7698" y="1290"/>
                  </a:lnTo>
                  <a:lnTo>
                    <a:pt x="7710" y="1296"/>
                  </a:lnTo>
                  <a:lnTo>
                    <a:pt x="7728" y="1296"/>
                  </a:lnTo>
                  <a:lnTo>
                    <a:pt x="7746" y="1278"/>
                  </a:lnTo>
                  <a:lnTo>
                    <a:pt x="7782" y="1308"/>
                  </a:lnTo>
                  <a:lnTo>
                    <a:pt x="7806" y="1290"/>
                  </a:lnTo>
                  <a:lnTo>
                    <a:pt x="7812" y="1302"/>
                  </a:lnTo>
                  <a:lnTo>
                    <a:pt x="7818" y="1308"/>
                  </a:lnTo>
                  <a:lnTo>
                    <a:pt x="7830" y="1332"/>
                  </a:lnTo>
                  <a:lnTo>
                    <a:pt x="7830" y="1338"/>
                  </a:lnTo>
                  <a:lnTo>
                    <a:pt x="7836" y="1344"/>
                  </a:lnTo>
                  <a:lnTo>
                    <a:pt x="7878" y="1344"/>
                  </a:lnTo>
                  <a:lnTo>
                    <a:pt x="7878" y="1362"/>
                  </a:lnTo>
                  <a:lnTo>
                    <a:pt x="7884" y="1374"/>
                  </a:lnTo>
                  <a:lnTo>
                    <a:pt x="7890" y="1380"/>
                  </a:lnTo>
                  <a:lnTo>
                    <a:pt x="7896" y="1380"/>
                  </a:lnTo>
                  <a:lnTo>
                    <a:pt x="7914" y="1362"/>
                  </a:lnTo>
                  <a:lnTo>
                    <a:pt x="7932" y="1326"/>
                  </a:lnTo>
                  <a:lnTo>
                    <a:pt x="7938" y="1320"/>
                  </a:lnTo>
                  <a:lnTo>
                    <a:pt x="7938" y="1314"/>
                  </a:lnTo>
                  <a:lnTo>
                    <a:pt x="7962" y="1302"/>
                  </a:lnTo>
                  <a:lnTo>
                    <a:pt x="7992" y="1314"/>
                  </a:lnTo>
                  <a:lnTo>
                    <a:pt x="7986" y="1302"/>
                  </a:lnTo>
                  <a:lnTo>
                    <a:pt x="7962" y="1284"/>
                  </a:lnTo>
                  <a:lnTo>
                    <a:pt x="7956" y="1278"/>
                  </a:lnTo>
                  <a:lnTo>
                    <a:pt x="7932" y="1266"/>
                  </a:lnTo>
                  <a:lnTo>
                    <a:pt x="7926" y="1254"/>
                  </a:lnTo>
                  <a:lnTo>
                    <a:pt x="7914" y="1248"/>
                  </a:lnTo>
                  <a:lnTo>
                    <a:pt x="7908" y="1242"/>
                  </a:lnTo>
                  <a:lnTo>
                    <a:pt x="7908" y="1230"/>
                  </a:lnTo>
                  <a:lnTo>
                    <a:pt x="7962" y="1230"/>
                  </a:lnTo>
                  <a:lnTo>
                    <a:pt x="7992" y="1236"/>
                  </a:lnTo>
                  <a:lnTo>
                    <a:pt x="8052" y="1236"/>
                  </a:lnTo>
                  <a:lnTo>
                    <a:pt x="8052" y="1254"/>
                  </a:lnTo>
                  <a:lnTo>
                    <a:pt x="8040" y="1254"/>
                  </a:lnTo>
                  <a:lnTo>
                    <a:pt x="8028" y="1248"/>
                  </a:lnTo>
                  <a:lnTo>
                    <a:pt x="7992" y="1248"/>
                  </a:lnTo>
                  <a:lnTo>
                    <a:pt x="7992" y="1266"/>
                  </a:lnTo>
                  <a:lnTo>
                    <a:pt x="8016" y="1290"/>
                  </a:lnTo>
                  <a:lnTo>
                    <a:pt x="8028" y="1296"/>
                  </a:lnTo>
                  <a:lnTo>
                    <a:pt x="8034" y="1320"/>
                  </a:lnTo>
                  <a:lnTo>
                    <a:pt x="8064" y="1326"/>
                  </a:lnTo>
                  <a:lnTo>
                    <a:pt x="8058" y="1344"/>
                  </a:lnTo>
                  <a:lnTo>
                    <a:pt x="8076" y="1362"/>
                  </a:lnTo>
                  <a:lnTo>
                    <a:pt x="8046" y="1368"/>
                  </a:lnTo>
                  <a:lnTo>
                    <a:pt x="8040" y="1380"/>
                  </a:lnTo>
                  <a:lnTo>
                    <a:pt x="8022" y="1386"/>
                  </a:lnTo>
                  <a:lnTo>
                    <a:pt x="8028" y="1398"/>
                  </a:lnTo>
                  <a:lnTo>
                    <a:pt x="8028" y="1404"/>
                  </a:lnTo>
                  <a:lnTo>
                    <a:pt x="8034" y="1416"/>
                  </a:lnTo>
                  <a:lnTo>
                    <a:pt x="8034" y="1440"/>
                  </a:lnTo>
                  <a:lnTo>
                    <a:pt x="8028" y="1452"/>
                  </a:lnTo>
                  <a:lnTo>
                    <a:pt x="8016" y="1464"/>
                  </a:lnTo>
                  <a:lnTo>
                    <a:pt x="8004" y="1488"/>
                  </a:lnTo>
                  <a:lnTo>
                    <a:pt x="8004" y="1506"/>
                  </a:lnTo>
                  <a:lnTo>
                    <a:pt x="8010" y="1506"/>
                  </a:lnTo>
                  <a:lnTo>
                    <a:pt x="8016" y="1512"/>
                  </a:lnTo>
                  <a:lnTo>
                    <a:pt x="8022" y="1524"/>
                  </a:lnTo>
                  <a:lnTo>
                    <a:pt x="8016" y="1530"/>
                  </a:lnTo>
                  <a:lnTo>
                    <a:pt x="8010" y="1542"/>
                  </a:lnTo>
                  <a:lnTo>
                    <a:pt x="7986" y="1566"/>
                  </a:lnTo>
                  <a:lnTo>
                    <a:pt x="7974" y="1572"/>
                  </a:lnTo>
                  <a:lnTo>
                    <a:pt x="7968" y="1578"/>
                  </a:lnTo>
                  <a:lnTo>
                    <a:pt x="7962" y="1578"/>
                  </a:lnTo>
                  <a:lnTo>
                    <a:pt x="7962" y="1596"/>
                  </a:lnTo>
                  <a:lnTo>
                    <a:pt x="7944" y="1596"/>
                  </a:lnTo>
                  <a:lnTo>
                    <a:pt x="7950" y="1596"/>
                  </a:lnTo>
                  <a:lnTo>
                    <a:pt x="7956" y="1602"/>
                  </a:lnTo>
                  <a:lnTo>
                    <a:pt x="7968" y="1608"/>
                  </a:lnTo>
                  <a:lnTo>
                    <a:pt x="7980" y="1632"/>
                  </a:lnTo>
                  <a:lnTo>
                    <a:pt x="7974" y="1650"/>
                  </a:lnTo>
                  <a:lnTo>
                    <a:pt x="7974" y="1662"/>
                  </a:lnTo>
                  <a:lnTo>
                    <a:pt x="7968" y="1674"/>
                  </a:lnTo>
                  <a:lnTo>
                    <a:pt x="7968" y="1686"/>
                  </a:lnTo>
                  <a:lnTo>
                    <a:pt x="7974" y="1704"/>
                  </a:lnTo>
                  <a:lnTo>
                    <a:pt x="7992" y="1722"/>
                  </a:lnTo>
                  <a:lnTo>
                    <a:pt x="8016" y="1752"/>
                  </a:lnTo>
                  <a:lnTo>
                    <a:pt x="8046" y="1776"/>
                  </a:lnTo>
                  <a:lnTo>
                    <a:pt x="8070" y="1800"/>
                  </a:lnTo>
                  <a:lnTo>
                    <a:pt x="8082" y="1806"/>
                  </a:lnTo>
                  <a:lnTo>
                    <a:pt x="8142" y="1872"/>
                  </a:lnTo>
                  <a:lnTo>
                    <a:pt x="8154" y="1866"/>
                  </a:lnTo>
                  <a:lnTo>
                    <a:pt x="8238" y="1962"/>
                  </a:lnTo>
                  <a:lnTo>
                    <a:pt x="8286" y="1980"/>
                  </a:lnTo>
                  <a:lnTo>
                    <a:pt x="8310" y="2004"/>
                  </a:lnTo>
                  <a:lnTo>
                    <a:pt x="8316" y="2016"/>
                  </a:lnTo>
                  <a:lnTo>
                    <a:pt x="8328" y="2022"/>
                  </a:lnTo>
                  <a:lnTo>
                    <a:pt x="8334" y="2034"/>
                  </a:lnTo>
                  <a:lnTo>
                    <a:pt x="8388" y="2088"/>
                  </a:lnTo>
                  <a:lnTo>
                    <a:pt x="8406" y="2088"/>
                  </a:lnTo>
                  <a:lnTo>
                    <a:pt x="8406" y="2106"/>
                  </a:lnTo>
                  <a:lnTo>
                    <a:pt x="8418" y="2106"/>
                  </a:lnTo>
                  <a:lnTo>
                    <a:pt x="8430" y="2100"/>
                  </a:lnTo>
                  <a:lnTo>
                    <a:pt x="8436" y="2094"/>
                  </a:lnTo>
                  <a:lnTo>
                    <a:pt x="8442" y="2082"/>
                  </a:lnTo>
                  <a:lnTo>
                    <a:pt x="8442" y="2076"/>
                  </a:lnTo>
                  <a:lnTo>
                    <a:pt x="8430" y="2064"/>
                  </a:lnTo>
                  <a:lnTo>
                    <a:pt x="8436" y="2058"/>
                  </a:lnTo>
                  <a:lnTo>
                    <a:pt x="8442" y="2046"/>
                  </a:lnTo>
                  <a:lnTo>
                    <a:pt x="8448" y="2040"/>
                  </a:lnTo>
                  <a:lnTo>
                    <a:pt x="8448" y="2022"/>
                  </a:lnTo>
                  <a:lnTo>
                    <a:pt x="8430" y="2004"/>
                  </a:lnTo>
                  <a:lnTo>
                    <a:pt x="8418" y="1998"/>
                  </a:lnTo>
                  <a:lnTo>
                    <a:pt x="8406" y="1974"/>
                  </a:lnTo>
                  <a:lnTo>
                    <a:pt x="8406" y="1962"/>
                  </a:lnTo>
                  <a:lnTo>
                    <a:pt x="8412" y="1950"/>
                  </a:lnTo>
                  <a:lnTo>
                    <a:pt x="8430" y="1932"/>
                  </a:lnTo>
                  <a:lnTo>
                    <a:pt x="8442" y="1932"/>
                  </a:lnTo>
                  <a:lnTo>
                    <a:pt x="8454" y="1938"/>
                  </a:lnTo>
                  <a:lnTo>
                    <a:pt x="8460" y="1938"/>
                  </a:lnTo>
                  <a:lnTo>
                    <a:pt x="8466" y="1944"/>
                  </a:lnTo>
                  <a:lnTo>
                    <a:pt x="8472" y="1944"/>
                  </a:lnTo>
                  <a:lnTo>
                    <a:pt x="8466" y="1938"/>
                  </a:lnTo>
                  <a:lnTo>
                    <a:pt x="8460" y="1926"/>
                  </a:lnTo>
                  <a:lnTo>
                    <a:pt x="8448" y="1920"/>
                  </a:lnTo>
                  <a:lnTo>
                    <a:pt x="8442" y="1908"/>
                  </a:lnTo>
                  <a:lnTo>
                    <a:pt x="8424" y="1890"/>
                  </a:lnTo>
                  <a:lnTo>
                    <a:pt x="8412" y="1890"/>
                  </a:lnTo>
                  <a:lnTo>
                    <a:pt x="8406" y="1884"/>
                  </a:lnTo>
                  <a:lnTo>
                    <a:pt x="8400" y="1872"/>
                  </a:lnTo>
                  <a:lnTo>
                    <a:pt x="8400" y="1860"/>
                  </a:lnTo>
                  <a:lnTo>
                    <a:pt x="8406" y="1848"/>
                  </a:lnTo>
                  <a:lnTo>
                    <a:pt x="8412" y="1842"/>
                  </a:lnTo>
                  <a:lnTo>
                    <a:pt x="8424" y="1836"/>
                  </a:lnTo>
                  <a:lnTo>
                    <a:pt x="8430" y="1830"/>
                  </a:lnTo>
                  <a:lnTo>
                    <a:pt x="8442" y="1836"/>
                  </a:lnTo>
                  <a:lnTo>
                    <a:pt x="8466" y="1836"/>
                  </a:lnTo>
                  <a:lnTo>
                    <a:pt x="8472" y="1830"/>
                  </a:lnTo>
                  <a:lnTo>
                    <a:pt x="8472" y="1812"/>
                  </a:lnTo>
                  <a:lnTo>
                    <a:pt x="8454" y="1794"/>
                  </a:lnTo>
                  <a:lnTo>
                    <a:pt x="8436" y="1788"/>
                  </a:lnTo>
                  <a:lnTo>
                    <a:pt x="8424" y="1782"/>
                  </a:lnTo>
                  <a:lnTo>
                    <a:pt x="8406" y="1770"/>
                  </a:lnTo>
                  <a:lnTo>
                    <a:pt x="8394" y="1758"/>
                  </a:lnTo>
                  <a:lnTo>
                    <a:pt x="8388" y="1740"/>
                  </a:lnTo>
                  <a:lnTo>
                    <a:pt x="8376" y="1716"/>
                  </a:lnTo>
                  <a:lnTo>
                    <a:pt x="8376" y="1704"/>
                  </a:lnTo>
                  <a:lnTo>
                    <a:pt x="8370" y="1698"/>
                  </a:lnTo>
                  <a:lnTo>
                    <a:pt x="8370" y="1692"/>
                  </a:lnTo>
                  <a:lnTo>
                    <a:pt x="8382" y="1686"/>
                  </a:lnTo>
                  <a:lnTo>
                    <a:pt x="8406" y="1710"/>
                  </a:lnTo>
                  <a:lnTo>
                    <a:pt x="8418" y="1716"/>
                  </a:lnTo>
                  <a:lnTo>
                    <a:pt x="8430" y="1716"/>
                  </a:lnTo>
                  <a:lnTo>
                    <a:pt x="8430" y="1710"/>
                  </a:lnTo>
                  <a:lnTo>
                    <a:pt x="8424" y="1704"/>
                  </a:lnTo>
                  <a:lnTo>
                    <a:pt x="8418" y="1692"/>
                  </a:lnTo>
                  <a:lnTo>
                    <a:pt x="8412" y="1686"/>
                  </a:lnTo>
                  <a:lnTo>
                    <a:pt x="8406" y="1674"/>
                  </a:lnTo>
                  <a:lnTo>
                    <a:pt x="8400" y="1668"/>
                  </a:lnTo>
                  <a:lnTo>
                    <a:pt x="8364" y="1668"/>
                  </a:lnTo>
                  <a:lnTo>
                    <a:pt x="8316" y="1626"/>
                  </a:lnTo>
                  <a:lnTo>
                    <a:pt x="8316" y="1596"/>
                  </a:lnTo>
                  <a:lnTo>
                    <a:pt x="8310" y="1590"/>
                  </a:lnTo>
                  <a:lnTo>
                    <a:pt x="8298" y="1584"/>
                  </a:lnTo>
                  <a:lnTo>
                    <a:pt x="8280" y="1578"/>
                  </a:lnTo>
                  <a:lnTo>
                    <a:pt x="8268" y="1572"/>
                  </a:lnTo>
                  <a:lnTo>
                    <a:pt x="8256" y="1572"/>
                  </a:lnTo>
                  <a:lnTo>
                    <a:pt x="8256" y="1590"/>
                  </a:lnTo>
                  <a:lnTo>
                    <a:pt x="8250" y="1590"/>
                  </a:lnTo>
                  <a:lnTo>
                    <a:pt x="8244" y="1584"/>
                  </a:lnTo>
                  <a:lnTo>
                    <a:pt x="8232" y="1584"/>
                  </a:lnTo>
                  <a:lnTo>
                    <a:pt x="8214" y="1572"/>
                  </a:lnTo>
                  <a:lnTo>
                    <a:pt x="8202" y="1566"/>
                  </a:lnTo>
                  <a:lnTo>
                    <a:pt x="8196" y="1560"/>
                  </a:lnTo>
                  <a:lnTo>
                    <a:pt x="8190" y="1548"/>
                  </a:lnTo>
                  <a:lnTo>
                    <a:pt x="8190" y="1536"/>
                  </a:lnTo>
                  <a:lnTo>
                    <a:pt x="8196" y="1524"/>
                  </a:lnTo>
                  <a:lnTo>
                    <a:pt x="8196" y="1500"/>
                  </a:lnTo>
                  <a:lnTo>
                    <a:pt x="8184" y="1476"/>
                  </a:lnTo>
                  <a:lnTo>
                    <a:pt x="8166" y="1458"/>
                  </a:lnTo>
                  <a:lnTo>
                    <a:pt x="8154" y="1452"/>
                  </a:lnTo>
                  <a:lnTo>
                    <a:pt x="8154" y="1434"/>
                  </a:lnTo>
                  <a:lnTo>
                    <a:pt x="8160" y="1428"/>
                  </a:lnTo>
                  <a:lnTo>
                    <a:pt x="8172" y="1428"/>
                  </a:lnTo>
                  <a:lnTo>
                    <a:pt x="8184" y="1434"/>
                  </a:lnTo>
                  <a:lnTo>
                    <a:pt x="8196" y="1416"/>
                  </a:lnTo>
                  <a:lnTo>
                    <a:pt x="8232" y="1446"/>
                  </a:lnTo>
                  <a:lnTo>
                    <a:pt x="8238" y="1440"/>
                  </a:lnTo>
                  <a:lnTo>
                    <a:pt x="8226" y="1428"/>
                  </a:lnTo>
                  <a:lnTo>
                    <a:pt x="8226" y="1422"/>
                  </a:lnTo>
                  <a:lnTo>
                    <a:pt x="8232" y="1416"/>
                  </a:lnTo>
                  <a:lnTo>
                    <a:pt x="8232" y="1404"/>
                  </a:lnTo>
                  <a:lnTo>
                    <a:pt x="8238" y="1392"/>
                  </a:lnTo>
                  <a:lnTo>
                    <a:pt x="8250" y="1386"/>
                  </a:lnTo>
                  <a:lnTo>
                    <a:pt x="8256" y="1386"/>
                  </a:lnTo>
                  <a:lnTo>
                    <a:pt x="8274" y="1404"/>
                  </a:lnTo>
                  <a:lnTo>
                    <a:pt x="8280" y="1416"/>
                  </a:lnTo>
                  <a:lnTo>
                    <a:pt x="8292" y="1428"/>
                  </a:lnTo>
                  <a:lnTo>
                    <a:pt x="8304" y="1434"/>
                  </a:lnTo>
                  <a:lnTo>
                    <a:pt x="8310" y="1446"/>
                  </a:lnTo>
                  <a:lnTo>
                    <a:pt x="8322" y="1398"/>
                  </a:lnTo>
                  <a:lnTo>
                    <a:pt x="8334" y="1398"/>
                  </a:lnTo>
                  <a:lnTo>
                    <a:pt x="8364" y="1392"/>
                  </a:lnTo>
                  <a:lnTo>
                    <a:pt x="8400" y="1386"/>
                  </a:lnTo>
                  <a:lnTo>
                    <a:pt x="8430" y="1386"/>
                  </a:lnTo>
                  <a:lnTo>
                    <a:pt x="8478" y="1410"/>
                  </a:lnTo>
                  <a:lnTo>
                    <a:pt x="8484" y="1416"/>
                  </a:lnTo>
                  <a:lnTo>
                    <a:pt x="8490" y="1416"/>
                  </a:lnTo>
                  <a:lnTo>
                    <a:pt x="8532" y="1434"/>
                  </a:lnTo>
                  <a:lnTo>
                    <a:pt x="8502" y="1374"/>
                  </a:lnTo>
                  <a:lnTo>
                    <a:pt x="8526" y="1374"/>
                  </a:lnTo>
                  <a:lnTo>
                    <a:pt x="8538" y="1368"/>
                  </a:lnTo>
                  <a:lnTo>
                    <a:pt x="8550" y="1356"/>
                  </a:lnTo>
                  <a:lnTo>
                    <a:pt x="8550" y="1332"/>
                  </a:lnTo>
                  <a:lnTo>
                    <a:pt x="8544" y="1326"/>
                  </a:lnTo>
                  <a:lnTo>
                    <a:pt x="8538" y="1314"/>
                  </a:lnTo>
                  <a:lnTo>
                    <a:pt x="8562" y="1314"/>
                  </a:lnTo>
                  <a:lnTo>
                    <a:pt x="8562" y="1290"/>
                  </a:lnTo>
                  <a:lnTo>
                    <a:pt x="8574" y="1290"/>
                  </a:lnTo>
                  <a:lnTo>
                    <a:pt x="8586" y="1296"/>
                  </a:lnTo>
                  <a:lnTo>
                    <a:pt x="8616" y="1296"/>
                  </a:lnTo>
                  <a:lnTo>
                    <a:pt x="8628" y="1290"/>
                  </a:lnTo>
                  <a:lnTo>
                    <a:pt x="8634" y="1284"/>
                  </a:lnTo>
                  <a:lnTo>
                    <a:pt x="8640" y="1272"/>
                  </a:lnTo>
                  <a:lnTo>
                    <a:pt x="8652" y="1260"/>
                  </a:lnTo>
                  <a:lnTo>
                    <a:pt x="8658" y="1248"/>
                  </a:lnTo>
                  <a:lnTo>
                    <a:pt x="8664" y="1242"/>
                  </a:lnTo>
                  <a:lnTo>
                    <a:pt x="8670" y="1242"/>
                  </a:lnTo>
                  <a:lnTo>
                    <a:pt x="8652" y="1218"/>
                  </a:lnTo>
                  <a:lnTo>
                    <a:pt x="8682" y="1218"/>
                  </a:lnTo>
                  <a:lnTo>
                    <a:pt x="8688" y="1236"/>
                  </a:lnTo>
                  <a:lnTo>
                    <a:pt x="8748" y="1242"/>
                  </a:lnTo>
                  <a:lnTo>
                    <a:pt x="8760" y="1242"/>
                  </a:lnTo>
                  <a:lnTo>
                    <a:pt x="8772" y="1248"/>
                  </a:lnTo>
                  <a:lnTo>
                    <a:pt x="8808" y="1248"/>
                  </a:lnTo>
                  <a:lnTo>
                    <a:pt x="8808" y="1230"/>
                  </a:lnTo>
                  <a:lnTo>
                    <a:pt x="8802" y="1218"/>
                  </a:lnTo>
                  <a:lnTo>
                    <a:pt x="8766" y="1218"/>
                  </a:lnTo>
                  <a:lnTo>
                    <a:pt x="8760" y="1194"/>
                  </a:lnTo>
                  <a:lnTo>
                    <a:pt x="8754" y="1194"/>
                  </a:lnTo>
                  <a:lnTo>
                    <a:pt x="8748" y="1188"/>
                  </a:lnTo>
                  <a:lnTo>
                    <a:pt x="8736" y="1188"/>
                  </a:lnTo>
                  <a:lnTo>
                    <a:pt x="8712" y="1176"/>
                  </a:lnTo>
                  <a:lnTo>
                    <a:pt x="8700" y="1176"/>
                  </a:lnTo>
                  <a:lnTo>
                    <a:pt x="8688" y="1170"/>
                  </a:lnTo>
                  <a:lnTo>
                    <a:pt x="8658" y="1170"/>
                  </a:lnTo>
                  <a:lnTo>
                    <a:pt x="8664" y="1152"/>
                  </a:lnTo>
                  <a:lnTo>
                    <a:pt x="8592" y="1104"/>
                  </a:lnTo>
                  <a:lnTo>
                    <a:pt x="8574" y="1122"/>
                  </a:lnTo>
                  <a:lnTo>
                    <a:pt x="8568" y="1122"/>
                  </a:lnTo>
                  <a:lnTo>
                    <a:pt x="8562" y="1116"/>
                  </a:lnTo>
                  <a:lnTo>
                    <a:pt x="8550" y="1116"/>
                  </a:lnTo>
                  <a:lnTo>
                    <a:pt x="8538" y="1110"/>
                  </a:lnTo>
                  <a:lnTo>
                    <a:pt x="8532" y="1110"/>
                  </a:lnTo>
                  <a:lnTo>
                    <a:pt x="8520" y="1104"/>
                  </a:lnTo>
                  <a:lnTo>
                    <a:pt x="8508" y="1092"/>
                  </a:lnTo>
                  <a:lnTo>
                    <a:pt x="8502" y="1092"/>
                  </a:lnTo>
                  <a:lnTo>
                    <a:pt x="8466" y="1098"/>
                  </a:lnTo>
                  <a:lnTo>
                    <a:pt x="8442" y="1092"/>
                  </a:lnTo>
                  <a:lnTo>
                    <a:pt x="8430" y="1086"/>
                  </a:lnTo>
                  <a:lnTo>
                    <a:pt x="8412" y="1068"/>
                  </a:lnTo>
                  <a:lnTo>
                    <a:pt x="8406" y="1068"/>
                  </a:lnTo>
                  <a:lnTo>
                    <a:pt x="8412" y="1062"/>
                  </a:lnTo>
                  <a:lnTo>
                    <a:pt x="8436" y="1062"/>
                  </a:lnTo>
                  <a:lnTo>
                    <a:pt x="8460" y="1074"/>
                  </a:lnTo>
                  <a:lnTo>
                    <a:pt x="8478" y="1074"/>
                  </a:lnTo>
                  <a:lnTo>
                    <a:pt x="8496" y="1080"/>
                  </a:lnTo>
                  <a:lnTo>
                    <a:pt x="8514" y="1080"/>
                  </a:lnTo>
                  <a:lnTo>
                    <a:pt x="8526" y="1086"/>
                  </a:lnTo>
                  <a:lnTo>
                    <a:pt x="8544" y="1086"/>
                  </a:lnTo>
                  <a:lnTo>
                    <a:pt x="8550" y="1080"/>
                  </a:lnTo>
                  <a:lnTo>
                    <a:pt x="8562" y="1080"/>
                  </a:lnTo>
                  <a:lnTo>
                    <a:pt x="8580" y="1074"/>
                  </a:lnTo>
                  <a:lnTo>
                    <a:pt x="8604" y="1062"/>
                  </a:lnTo>
                  <a:lnTo>
                    <a:pt x="8616" y="1050"/>
                  </a:lnTo>
                  <a:lnTo>
                    <a:pt x="8604" y="1038"/>
                  </a:lnTo>
                  <a:lnTo>
                    <a:pt x="8592" y="1032"/>
                  </a:lnTo>
                  <a:lnTo>
                    <a:pt x="8586" y="1026"/>
                  </a:lnTo>
                  <a:lnTo>
                    <a:pt x="8574" y="1020"/>
                  </a:lnTo>
                  <a:lnTo>
                    <a:pt x="8568" y="1014"/>
                  </a:lnTo>
                  <a:lnTo>
                    <a:pt x="8562" y="1014"/>
                  </a:lnTo>
                  <a:lnTo>
                    <a:pt x="8556" y="1008"/>
                  </a:lnTo>
                  <a:lnTo>
                    <a:pt x="8520" y="990"/>
                  </a:lnTo>
                  <a:lnTo>
                    <a:pt x="8508" y="978"/>
                  </a:lnTo>
                  <a:lnTo>
                    <a:pt x="8514" y="972"/>
                  </a:lnTo>
                  <a:lnTo>
                    <a:pt x="8538" y="972"/>
                  </a:lnTo>
                  <a:lnTo>
                    <a:pt x="8556" y="978"/>
                  </a:lnTo>
                  <a:lnTo>
                    <a:pt x="8562" y="984"/>
                  </a:lnTo>
                  <a:lnTo>
                    <a:pt x="8574" y="990"/>
                  </a:lnTo>
                  <a:lnTo>
                    <a:pt x="8580" y="990"/>
                  </a:lnTo>
                  <a:lnTo>
                    <a:pt x="8586" y="996"/>
                  </a:lnTo>
                  <a:lnTo>
                    <a:pt x="8610" y="1008"/>
                  </a:lnTo>
                  <a:lnTo>
                    <a:pt x="8628" y="1020"/>
                  </a:lnTo>
                  <a:lnTo>
                    <a:pt x="8652" y="1032"/>
                  </a:lnTo>
                  <a:lnTo>
                    <a:pt x="8664" y="1032"/>
                  </a:lnTo>
                  <a:lnTo>
                    <a:pt x="8676" y="1026"/>
                  </a:lnTo>
                  <a:lnTo>
                    <a:pt x="8682" y="1026"/>
                  </a:lnTo>
                  <a:lnTo>
                    <a:pt x="8688" y="1020"/>
                  </a:lnTo>
                  <a:lnTo>
                    <a:pt x="8730" y="1020"/>
                  </a:lnTo>
                  <a:lnTo>
                    <a:pt x="8754" y="1026"/>
                  </a:lnTo>
                  <a:lnTo>
                    <a:pt x="8808" y="1044"/>
                  </a:lnTo>
                  <a:lnTo>
                    <a:pt x="8850" y="1062"/>
                  </a:lnTo>
                  <a:lnTo>
                    <a:pt x="8880" y="1068"/>
                  </a:lnTo>
                  <a:lnTo>
                    <a:pt x="8886" y="1074"/>
                  </a:lnTo>
                  <a:lnTo>
                    <a:pt x="8898" y="1074"/>
                  </a:lnTo>
                  <a:lnTo>
                    <a:pt x="8934" y="1086"/>
                  </a:lnTo>
                  <a:lnTo>
                    <a:pt x="8946" y="1086"/>
                  </a:lnTo>
                  <a:lnTo>
                    <a:pt x="8952" y="1092"/>
                  </a:lnTo>
                  <a:lnTo>
                    <a:pt x="8958" y="1092"/>
                  </a:lnTo>
                  <a:lnTo>
                    <a:pt x="8970" y="1098"/>
                  </a:lnTo>
                  <a:lnTo>
                    <a:pt x="8976" y="1104"/>
                  </a:lnTo>
                  <a:lnTo>
                    <a:pt x="8988" y="1110"/>
                  </a:lnTo>
                  <a:lnTo>
                    <a:pt x="9000" y="1110"/>
                  </a:lnTo>
                  <a:lnTo>
                    <a:pt x="9018" y="1116"/>
                  </a:lnTo>
                  <a:lnTo>
                    <a:pt x="9024" y="1122"/>
                  </a:lnTo>
                  <a:lnTo>
                    <a:pt x="9042" y="1122"/>
                  </a:lnTo>
                  <a:lnTo>
                    <a:pt x="9042" y="1116"/>
                  </a:lnTo>
                  <a:lnTo>
                    <a:pt x="9036" y="1098"/>
                  </a:lnTo>
                  <a:lnTo>
                    <a:pt x="9012" y="1074"/>
                  </a:lnTo>
                  <a:lnTo>
                    <a:pt x="9006" y="1074"/>
                  </a:lnTo>
                  <a:lnTo>
                    <a:pt x="9024" y="1056"/>
                  </a:lnTo>
                  <a:lnTo>
                    <a:pt x="8976" y="1038"/>
                  </a:lnTo>
                  <a:lnTo>
                    <a:pt x="8988" y="1032"/>
                  </a:lnTo>
                  <a:lnTo>
                    <a:pt x="8940" y="1008"/>
                  </a:lnTo>
                  <a:lnTo>
                    <a:pt x="8994" y="1020"/>
                  </a:lnTo>
                  <a:lnTo>
                    <a:pt x="8988" y="996"/>
                  </a:lnTo>
                  <a:lnTo>
                    <a:pt x="9000" y="996"/>
                  </a:lnTo>
                  <a:lnTo>
                    <a:pt x="9012" y="1002"/>
                  </a:lnTo>
                  <a:lnTo>
                    <a:pt x="9048" y="1002"/>
                  </a:lnTo>
                  <a:lnTo>
                    <a:pt x="9048" y="996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89" name="Romania" descr="© INSCALE GmbH, 05.05.2010&#10;http://www.presentationload.com/">
              <a:extLst>
                <a:ext uri="{FF2B5EF4-FFF2-40B4-BE49-F238E27FC236}">
                  <a16:creationId xmlns:a16="http://schemas.microsoft.com/office/drawing/2014/main" id="{C714B2B6-F9F9-42D1-90EA-964C0866C7BB}"/>
                </a:ext>
              </a:extLst>
            </p:cNvPr>
            <p:cNvSpPr>
              <a:spLocks/>
            </p:cNvSpPr>
            <p:nvPr/>
          </p:nvSpPr>
          <p:spPr bwMode="gray">
            <a:xfrm>
              <a:off x="6150180" y="2779830"/>
              <a:ext cx="272986" cy="165150"/>
            </a:xfrm>
            <a:custGeom>
              <a:avLst/>
              <a:gdLst>
                <a:gd name="T0" fmla="*/ 2147483647 w 612"/>
                <a:gd name="T1" fmla="*/ 2147483647 h 366"/>
                <a:gd name="T2" fmla="*/ 2147483647 w 612"/>
                <a:gd name="T3" fmla="*/ 2147483647 h 366"/>
                <a:gd name="T4" fmla="*/ 2147483647 w 612"/>
                <a:gd name="T5" fmla="*/ 2147483647 h 366"/>
                <a:gd name="T6" fmla="*/ 2147483647 w 612"/>
                <a:gd name="T7" fmla="*/ 2147483647 h 366"/>
                <a:gd name="T8" fmla="*/ 2147483647 w 612"/>
                <a:gd name="T9" fmla="*/ 2147483647 h 366"/>
                <a:gd name="T10" fmla="*/ 2147483647 w 612"/>
                <a:gd name="T11" fmla="*/ 2147483647 h 366"/>
                <a:gd name="T12" fmla="*/ 2147483647 w 612"/>
                <a:gd name="T13" fmla="*/ 2147483647 h 366"/>
                <a:gd name="T14" fmla="*/ 2147483647 w 612"/>
                <a:gd name="T15" fmla="*/ 2147483647 h 366"/>
                <a:gd name="T16" fmla="*/ 2147483647 w 612"/>
                <a:gd name="T17" fmla="*/ 2147483647 h 366"/>
                <a:gd name="T18" fmla="*/ 2147483647 w 612"/>
                <a:gd name="T19" fmla="*/ 2147483647 h 366"/>
                <a:gd name="T20" fmla="*/ 2147483647 w 612"/>
                <a:gd name="T21" fmla="*/ 2147483647 h 366"/>
                <a:gd name="T22" fmla="*/ 2147483647 w 612"/>
                <a:gd name="T23" fmla="*/ 2147483647 h 366"/>
                <a:gd name="T24" fmla="*/ 2147483647 w 612"/>
                <a:gd name="T25" fmla="*/ 2147483647 h 366"/>
                <a:gd name="T26" fmla="*/ 2147483647 w 612"/>
                <a:gd name="T27" fmla="*/ 0 h 366"/>
                <a:gd name="T28" fmla="*/ 2147483647 w 612"/>
                <a:gd name="T29" fmla="*/ 2147483647 h 366"/>
                <a:gd name="T30" fmla="*/ 2147483647 w 612"/>
                <a:gd name="T31" fmla="*/ 2147483647 h 366"/>
                <a:gd name="T32" fmla="*/ 2147483647 w 612"/>
                <a:gd name="T33" fmla="*/ 2147483647 h 366"/>
                <a:gd name="T34" fmla="*/ 2147483647 w 612"/>
                <a:gd name="T35" fmla="*/ 2147483647 h 366"/>
                <a:gd name="T36" fmla="*/ 2147483647 w 612"/>
                <a:gd name="T37" fmla="*/ 2147483647 h 366"/>
                <a:gd name="T38" fmla="*/ 2147483647 w 612"/>
                <a:gd name="T39" fmla="*/ 2147483647 h 366"/>
                <a:gd name="T40" fmla="*/ 2147483647 w 612"/>
                <a:gd name="T41" fmla="*/ 2147483647 h 366"/>
                <a:gd name="T42" fmla="*/ 2147483647 w 612"/>
                <a:gd name="T43" fmla="*/ 2147483647 h 366"/>
                <a:gd name="T44" fmla="*/ 2147483647 w 612"/>
                <a:gd name="T45" fmla="*/ 2147483647 h 366"/>
                <a:gd name="T46" fmla="*/ 2147483647 w 612"/>
                <a:gd name="T47" fmla="*/ 2147483647 h 366"/>
                <a:gd name="T48" fmla="*/ 0 w 612"/>
                <a:gd name="T49" fmla="*/ 2147483647 h 366"/>
                <a:gd name="T50" fmla="*/ 2147483647 w 612"/>
                <a:gd name="T51" fmla="*/ 2147483647 h 366"/>
                <a:gd name="T52" fmla="*/ 2147483647 w 612"/>
                <a:gd name="T53" fmla="*/ 2147483647 h 366"/>
                <a:gd name="T54" fmla="*/ 2147483647 w 612"/>
                <a:gd name="T55" fmla="*/ 2147483647 h 366"/>
                <a:gd name="T56" fmla="*/ 2147483647 w 612"/>
                <a:gd name="T57" fmla="*/ 2147483647 h 366"/>
                <a:gd name="T58" fmla="*/ 2147483647 w 612"/>
                <a:gd name="T59" fmla="*/ 2147483647 h 366"/>
                <a:gd name="T60" fmla="*/ 2147483647 w 612"/>
                <a:gd name="T61" fmla="*/ 2147483647 h 366"/>
                <a:gd name="T62" fmla="*/ 2147483647 w 612"/>
                <a:gd name="T63" fmla="*/ 2147483647 h 366"/>
                <a:gd name="T64" fmla="*/ 2147483647 w 612"/>
                <a:gd name="T65" fmla="*/ 2147483647 h 366"/>
                <a:gd name="T66" fmla="*/ 2147483647 w 612"/>
                <a:gd name="T67" fmla="*/ 2147483647 h 366"/>
                <a:gd name="T68" fmla="*/ 2147483647 w 612"/>
                <a:gd name="T69" fmla="*/ 2147483647 h 366"/>
                <a:gd name="T70" fmla="*/ 2147483647 w 612"/>
                <a:gd name="T71" fmla="*/ 2147483647 h 366"/>
                <a:gd name="T72" fmla="*/ 2147483647 w 612"/>
                <a:gd name="T73" fmla="*/ 2147483647 h 366"/>
                <a:gd name="T74" fmla="*/ 2147483647 w 612"/>
                <a:gd name="T75" fmla="*/ 2147483647 h 366"/>
                <a:gd name="T76" fmla="*/ 2147483647 w 612"/>
                <a:gd name="T77" fmla="*/ 2147483647 h 366"/>
                <a:gd name="T78" fmla="*/ 2147483647 w 612"/>
                <a:gd name="T79" fmla="*/ 2147483647 h 366"/>
                <a:gd name="T80" fmla="*/ 2147483647 w 612"/>
                <a:gd name="T81" fmla="*/ 2147483647 h 366"/>
                <a:gd name="T82" fmla="*/ 2147483647 w 612"/>
                <a:gd name="T83" fmla="*/ 2147483647 h 366"/>
                <a:gd name="T84" fmla="*/ 2147483647 w 612"/>
                <a:gd name="T85" fmla="*/ 2147483647 h 36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612"/>
                <a:gd name="T130" fmla="*/ 0 h 366"/>
                <a:gd name="T131" fmla="*/ 612 w 612"/>
                <a:gd name="T132" fmla="*/ 366 h 36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612" h="366">
                  <a:moveTo>
                    <a:pt x="516" y="354"/>
                  </a:moveTo>
                  <a:lnTo>
                    <a:pt x="522" y="360"/>
                  </a:lnTo>
                  <a:lnTo>
                    <a:pt x="540" y="360"/>
                  </a:lnTo>
                  <a:lnTo>
                    <a:pt x="540" y="318"/>
                  </a:lnTo>
                  <a:lnTo>
                    <a:pt x="546" y="312"/>
                  </a:lnTo>
                  <a:lnTo>
                    <a:pt x="558" y="294"/>
                  </a:lnTo>
                  <a:lnTo>
                    <a:pt x="564" y="282"/>
                  </a:lnTo>
                  <a:lnTo>
                    <a:pt x="570" y="276"/>
                  </a:lnTo>
                  <a:lnTo>
                    <a:pt x="606" y="276"/>
                  </a:lnTo>
                  <a:lnTo>
                    <a:pt x="612" y="270"/>
                  </a:lnTo>
                  <a:lnTo>
                    <a:pt x="612" y="258"/>
                  </a:lnTo>
                  <a:lnTo>
                    <a:pt x="600" y="222"/>
                  </a:lnTo>
                  <a:lnTo>
                    <a:pt x="600" y="216"/>
                  </a:lnTo>
                  <a:lnTo>
                    <a:pt x="594" y="216"/>
                  </a:lnTo>
                  <a:lnTo>
                    <a:pt x="588" y="222"/>
                  </a:lnTo>
                  <a:lnTo>
                    <a:pt x="570" y="222"/>
                  </a:lnTo>
                  <a:lnTo>
                    <a:pt x="564" y="228"/>
                  </a:lnTo>
                  <a:lnTo>
                    <a:pt x="558" y="228"/>
                  </a:lnTo>
                  <a:lnTo>
                    <a:pt x="552" y="234"/>
                  </a:lnTo>
                  <a:lnTo>
                    <a:pt x="522" y="234"/>
                  </a:lnTo>
                  <a:lnTo>
                    <a:pt x="510" y="222"/>
                  </a:lnTo>
                  <a:lnTo>
                    <a:pt x="510" y="198"/>
                  </a:lnTo>
                  <a:lnTo>
                    <a:pt x="504" y="192"/>
                  </a:lnTo>
                  <a:lnTo>
                    <a:pt x="498" y="180"/>
                  </a:lnTo>
                  <a:lnTo>
                    <a:pt x="498" y="168"/>
                  </a:lnTo>
                  <a:lnTo>
                    <a:pt x="504" y="162"/>
                  </a:lnTo>
                  <a:lnTo>
                    <a:pt x="504" y="150"/>
                  </a:lnTo>
                  <a:lnTo>
                    <a:pt x="510" y="144"/>
                  </a:lnTo>
                  <a:lnTo>
                    <a:pt x="504" y="144"/>
                  </a:lnTo>
                  <a:lnTo>
                    <a:pt x="504" y="102"/>
                  </a:lnTo>
                  <a:lnTo>
                    <a:pt x="498" y="96"/>
                  </a:lnTo>
                  <a:lnTo>
                    <a:pt x="480" y="96"/>
                  </a:lnTo>
                  <a:lnTo>
                    <a:pt x="474" y="78"/>
                  </a:lnTo>
                  <a:lnTo>
                    <a:pt x="462" y="78"/>
                  </a:lnTo>
                  <a:lnTo>
                    <a:pt x="456" y="54"/>
                  </a:lnTo>
                  <a:lnTo>
                    <a:pt x="432" y="42"/>
                  </a:lnTo>
                  <a:lnTo>
                    <a:pt x="432" y="30"/>
                  </a:lnTo>
                  <a:lnTo>
                    <a:pt x="426" y="24"/>
                  </a:lnTo>
                  <a:lnTo>
                    <a:pt x="420" y="12"/>
                  </a:lnTo>
                  <a:lnTo>
                    <a:pt x="414" y="6"/>
                  </a:lnTo>
                  <a:lnTo>
                    <a:pt x="396" y="0"/>
                  </a:lnTo>
                  <a:lnTo>
                    <a:pt x="384" y="0"/>
                  </a:lnTo>
                  <a:lnTo>
                    <a:pt x="378" y="6"/>
                  </a:lnTo>
                  <a:lnTo>
                    <a:pt x="378" y="12"/>
                  </a:lnTo>
                  <a:lnTo>
                    <a:pt x="366" y="24"/>
                  </a:lnTo>
                  <a:lnTo>
                    <a:pt x="348" y="24"/>
                  </a:lnTo>
                  <a:lnTo>
                    <a:pt x="342" y="18"/>
                  </a:lnTo>
                  <a:lnTo>
                    <a:pt x="336" y="30"/>
                  </a:lnTo>
                  <a:lnTo>
                    <a:pt x="312" y="24"/>
                  </a:lnTo>
                  <a:lnTo>
                    <a:pt x="312" y="30"/>
                  </a:lnTo>
                  <a:lnTo>
                    <a:pt x="300" y="42"/>
                  </a:lnTo>
                  <a:lnTo>
                    <a:pt x="288" y="42"/>
                  </a:lnTo>
                  <a:lnTo>
                    <a:pt x="264" y="18"/>
                  </a:lnTo>
                  <a:lnTo>
                    <a:pt x="258" y="18"/>
                  </a:lnTo>
                  <a:lnTo>
                    <a:pt x="246" y="24"/>
                  </a:lnTo>
                  <a:lnTo>
                    <a:pt x="240" y="24"/>
                  </a:lnTo>
                  <a:lnTo>
                    <a:pt x="228" y="30"/>
                  </a:lnTo>
                  <a:lnTo>
                    <a:pt x="222" y="24"/>
                  </a:lnTo>
                  <a:lnTo>
                    <a:pt x="198" y="24"/>
                  </a:lnTo>
                  <a:lnTo>
                    <a:pt x="192" y="18"/>
                  </a:lnTo>
                  <a:lnTo>
                    <a:pt x="168" y="18"/>
                  </a:lnTo>
                  <a:lnTo>
                    <a:pt x="150" y="36"/>
                  </a:lnTo>
                  <a:lnTo>
                    <a:pt x="120" y="36"/>
                  </a:lnTo>
                  <a:lnTo>
                    <a:pt x="108" y="48"/>
                  </a:lnTo>
                  <a:lnTo>
                    <a:pt x="108" y="90"/>
                  </a:lnTo>
                  <a:lnTo>
                    <a:pt x="90" y="108"/>
                  </a:lnTo>
                  <a:lnTo>
                    <a:pt x="78" y="114"/>
                  </a:lnTo>
                  <a:lnTo>
                    <a:pt x="72" y="120"/>
                  </a:lnTo>
                  <a:lnTo>
                    <a:pt x="72" y="138"/>
                  </a:lnTo>
                  <a:lnTo>
                    <a:pt x="66" y="144"/>
                  </a:lnTo>
                  <a:lnTo>
                    <a:pt x="54" y="150"/>
                  </a:lnTo>
                  <a:lnTo>
                    <a:pt x="48" y="156"/>
                  </a:lnTo>
                  <a:lnTo>
                    <a:pt x="30" y="150"/>
                  </a:lnTo>
                  <a:lnTo>
                    <a:pt x="30" y="168"/>
                  </a:lnTo>
                  <a:lnTo>
                    <a:pt x="0" y="174"/>
                  </a:lnTo>
                  <a:lnTo>
                    <a:pt x="6" y="174"/>
                  </a:lnTo>
                  <a:lnTo>
                    <a:pt x="30" y="192"/>
                  </a:lnTo>
                  <a:lnTo>
                    <a:pt x="36" y="192"/>
                  </a:lnTo>
                  <a:lnTo>
                    <a:pt x="48" y="228"/>
                  </a:lnTo>
                  <a:lnTo>
                    <a:pt x="54" y="234"/>
                  </a:lnTo>
                  <a:lnTo>
                    <a:pt x="60" y="234"/>
                  </a:lnTo>
                  <a:lnTo>
                    <a:pt x="66" y="228"/>
                  </a:lnTo>
                  <a:lnTo>
                    <a:pt x="72" y="228"/>
                  </a:lnTo>
                  <a:lnTo>
                    <a:pt x="84" y="234"/>
                  </a:lnTo>
                  <a:lnTo>
                    <a:pt x="84" y="252"/>
                  </a:lnTo>
                  <a:lnTo>
                    <a:pt x="78" y="258"/>
                  </a:lnTo>
                  <a:lnTo>
                    <a:pt x="90" y="276"/>
                  </a:lnTo>
                  <a:lnTo>
                    <a:pt x="114" y="282"/>
                  </a:lnTo>
                  <a:lnTo>
                    <a:pt x="120" y="288"/>
                  </a:lnTo>
                  <a:lnTo>
                    <a:pt x="144" y="282"/>
                  </a:lnTo>
                  <a:lnTo>
                    <a:pt x="168" y="288"/>
                  </a:lnTo>
                  <a:lnTo>
                    <a:pt x="162" y="294"/>
                  </a:lnTo>
                  <a:lnTo>
                    <a:pt x="156" y="306"/>
                  </a:lnTo>
                  <a:lnTo>
                    <a:pt x="162" y="312"/>
                  </a:lnTo>
                  <a:lnTo>
                    <a:pt x="162" y="324"/>
                  </a:lnTo>
                  <a:lnTo>
                    <a:pt x="186" y="324"/>
                  </a:lnTo>
                  <a:lnTo>
                    <a:pt x="192" y="330"/>
                  </a:lnTo>
                  <a:lnTo>
                    <a:pt x="186" y="336"/>
                  </a:lnTo>
                  <a:lnTo>
                    <a:pt x="186" y="342"/>
                  </a:lnTo>
                  <a:lnTo>
                    <a:pt x="180" y="348"/>
                  </a:lnTo>
                  <a:lnTo>
                    <a:pt x="186" y="354"/>
                  </a:lnTo>
                  <a:lnTo>
                    <a:pt x="204" y="354"/>
                  </a:lnTo>
                  <a:lnTo>
                    <a:pt x="216" y="342"/>
                  </a:lnTo>
                  <a:lnTo>
                    <a:pt x="240" y="354"/>
                  </a:lnTo>
                  <a:lnTo>
                    <a:pt x="252" y="354"/>
                  </a:lnTo>
                  <a:lnTo>
                    <a:pt x="258" y="360"/>
                  </a:lnTo>
                  <a:lnTo>
                    <a:pt x="282" y="360"/>
                  </a:lnTo>
                  <a:lnTo>
                    <a:pt x="288" y="354"/>
                  </a:lnTo>
                  <a:lnTo>
                    <a:pt x="288" y="348"/>
                  </a:lnTo>
                  <a:lnTo>
                    <a:pt x="306" y="354"/>
                  </a:lnTo>
                  <a:lnTo>
                    <a:pt x="330" y="354"/>
                  </a:lnTo>
                  <a:lnTo>
                    <a:pt x="336" y="360"/>
                  </a:lnTo>
                  <a:lnTo>
                    <a:pt x="348" y="366"/>
                  </a:lnTo>
                  <a:lnTo>
                    <a:pt x="366" y="366"/>
                  </a:lnTo>
                  <a:lnTo>
                    <a:pt x="372" y="360"/>
                  </a:lnTo>
                  <a:lnTo>
                    <a:pt x="372" y="348"/>
                  </a:lnTo>
                  <a:lnTo>
                    <a:pt x="378" y="342"/>
                  </a:lnTo>
                  <a:lnTo>
                    <a:pt x="384" y="342"/>
                  </a:lnTo>
                  <a:lnTo>
                    <a:pt x="396" y="336"/>
                  </a:lnTo>
                  <a:lnTo>
                    <a:pt x="402" y="336"/>
                  </a:lnTo>
                  <a:lnTo>
                    <a:pt x="402" y="330"/>
                  </a:lnTo>
                  <a:lnTo>
                    <a:pt x="432" y="336"/>
                  </a:lnTo>
                  <a:lnTo>
                    <a:pt x="432" y="324"/>
                  </a:lnTo>
                  <a:lnTo>
                    <a:pt x="438" y="324"/>
                  </a:lnTo>
                  <a:lnTo>
                    <a:pt x="450" y="330"/>
                  </a:lnTo>
                  <a:lnTo>
                    <a:pt x="462" y="330"/>
                  </a:lnTo>
                  <a:lnTo>
                    <a:pt x="474" y="336"/>
                  </a:lnTo>
                  <a:lnTo>
                    <a:pt x="498" y="336"/>
                  </a:lnTo>
                  <a:lnTo>
                    <a:pt x="516" y="354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90" name="Qatar" descr="© INSCALE GmbH, 05.05.2010&#10;http://www.presentationload.com/">
              <a:extLst>
                <a:ext uri="{FF2B5EF4-FFF2-40B4-BE49-F238E27FC236}">
                  <a16:creationId xmlns:a16="http://schemas.microsoft.com/office/drawing/2014/main" id="{8B1BD1C1-A3EF-441D-AA96-7E3CC876AFEB}"/>
                </a:ext>
              </a:extLst>
            </p:cNvPr>
            <p:cNvSpPr>
              <a:spLocks/>
            </p:cNvSpPr>
            <p:nvPr/>
          </p:nvSpPr>
          <p:spPr bwMode="gray">
            <a:xfrm>
              <a:off x="7119916" y="3572232"/>
              <a:ext cx="30155" cy="63519"/>
            </a:xfrm>
            <a:custGeom>
              <a:avLst/>
              <a:gdLst>
                <a:gd name="T0" fmla="*/ 2147483647 w 66"/>
                <a:gd name="T1" fmla="*/ 2147483647 h 144"/>
                <a:gd name="T2" fmla="*/ 2147483647 w 66"/>
                <a:gd name="T3" fmla="*/ 2147483647 h 144"/>
                <a:gd name="T4" fmla="*/ 2147483647 w 66"/>
                <a:gd name="T5" fmla="*/ 2147483647 h 144"/>
                <a:gd name="T6" fmla="*/ 2147483647 w 66"/>
                <a:gd name="T7" fmla="*/ 2147483647 h 144"/>
                <a:gd name="T8" fmla="*/ 2147483647 w 66"/>
                <a:gd name="T9" fmla="*/ 2147483647 h 144"/>
                <a:gd name="T10" fmla="*/ 2147483647 w 66"/>
                <a:gd name="T11" fmla="*/ 2147483647 h 144"/>
                <a:gd name="T12" fmla="*/ 2147483647 w 66"/>
                <a:gd name="T13" fmla="*/ 2147483647 h 144"/>
                <a:gd name="T14" fmla="*/ 2147483647 w 66"/>
                <a:gd name="T15" fmla="*/ 2147483647 h 144"/>
                <a:gd name="T16" fmla="*/ 2147483647 w 66"/>
                <a:gd name="T17" fmla="*/ 2147483647 h 144"/>
                <a:gd name="T18" fmla="*/ 2147483647 w 66"/>
                <a:gd name="T19" fmla="*/ 0 h 144"/>
                <a:gd name="T20" fmla="*/ 2147483647 w 66"/>
                <a:gd name="T21" fmla="*/ 0 h 144"/>
                <a:gd name="T22" fmla="*/ 2147483647 w 66"/>
                <a:gd name="T23" fmla="*/ 2147483647 h 144"/>
                <a:gd name="T24" fmla="*/ 2147483647 w 66"/>
                <a:gd name="T25" fmla="*/ 2147483647 h 144"/>
                <a:gd name="T26" fmla="*/ 2147483647 w 66"/>
                <a:gd name="T27" fmla="*/ 2147483647 h 144"/>
                <a:gd name="T28" fmla="*/ 2147483647 w 66"/>
                <a:gd name="T29" fmla="*/ 2147483647 h 144"/>
                <a:gd name="T30" fmla="*/ 0 w 66"/>
                <a:gd name="T31" fmla="*/ 2147483647 h 144"/>
                <a:gd name="T32" fmla="*/ 2147483647 w 66"/>
                <a:gd name="T33" fmla="*/ 2147483647 h 144"/>
                <a:gd name="T34" fmla="*/ 2147483647 w 66"/>
                <a:gd name="T35" fmla="*/ 2147483647 h 14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66"/>
                <a:gd name="T55" fmla="*/ 0 h 144"/>
                <a:gd name="T56" fmla="*/ 66 w 66"/>
                <a:gd name="T57" fmla="*/ 144 h 144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66" h="144">
                  <a:moveTo>
                    <a:pt x="24" y="132"/>
                  </a:moveTo>
                  <a:lnTo>
                    <a:pt x="36" y="144"/>
                  </a:lnTo>
                  <a:lnTo>
                    <a:pt x="48" y="132"/>
                  </a:lnTo>
                  <a:lnTo>
                    <a:pt x="54" y="114"/>
                  </a:lnTo>
                  <a:lnTo>
                    <a:pt x="60" y="102"/>
                  </a:lnTo>
                  <a:lnTo>
                    <a:pt x="66" y="84"/>
                  </a:lnTo>
                  <a:lnTo>
                    <a:pt x="66" y="30"/>
                  </a:lnTo>
                  <a:lnTo>
                    <a:pt x="54" y="18"/>
                  </a:lnTo>
                  <a:lnTo>
                    <a:pt x="48" y="6"/>
                  </a:lnTo>
                  <a:lnTo>
                    <a:pt x="36" y="0"/>
                  </a:lnTo>
                  <a:lnTo>
                    <a:pt x="30" y="0"/>
                  </a:lnTo>
                  <a:lnTo>
                    <a:pt x="24" y="6"/>
                  </a:lnTo>
                  <a:lnTo>
                    <a:pt x="18" y="18"/>
                  </a:lnTo>
                  <a:lnTo>
                    <a:pt x="12" y="36"/>
                  </a:lnTo>
                  <a:lnTo>
                    <a:pt x="12" y="108"/>
                  </a:lnTo>
                  <a:lnTo>
                    <a:pt x="0" y="120"/>
                  </a:lnTo>
                  <a:lnTo>
                    <a:pt x="6" y="132"/>
                  </a:lnTo>
                  <a:lnTo>
                    <a:pt x="24" y="132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91" name="Poland" descr="© INSCALE GmbH, 05.05.2010&#10;http://www.presentationload.com/">
              <a:extLst>
                <a:ext uri="{FF2B5EF4-FFF2-40B4-BE49-F238E27FC236}">
                  <a16:creationId xmlns:a16="http://schemas.microsoft.com/office/drawing/2014/main" id="{17D775C1-3FD4-409F-ADCE-EE32EBB4CAE0}"/>
                </a:ext>
              </a:extLst>
            </p:cNvPr>
            <p:cNvSpPr>
              <a:spLocks/>
            </p:cNvSpPr>
            <p:nvPr/>
          </p:nvSpPr>
          <p:spPr bwMode="gray">
            <a:xfrm>
              <a:off x="5975596" y="2551160"/>
              <a:ext cx="276160" cy="201673"/>
            </a:xfrm>
            <a:custGeom>
              <a:avLst/>
              <a:gdLst>
                <a:gd name="T0" fmla="*/ 2147483647 w 624"/>
                <a:gd name="T1" fmla="*/ 2147483647 h 450"/>
                <a:gd name="T2" fmla="*/ 2147483647 w 624"/>
                <a:gd name="T3" fmla="*/ 2147483647 h 450"/>
                <a:gd name="T4" fmla="*/ 2147483647 w 624"/>
                <a:gd name="T5" fmla="*/ 2147483647 h 450"/>
                <a:gd name="T6" fmla="*/ 2147483647 w 624"/>
                <a:gd name="T7" fmla="*/ 2147483647 h 450"/>
                <a:gd name="T8" fmla="*/ 2147483647 w 624"/>
                <a:gd name="T9" fmla="*/ 2147483647 h 450"/>
                <a:gd name="T10" fmla="*/ 2147483647 w 624"/>
                <a:gd name="T11" fmla="*/ 2147483647 h 450"/>
                <a:gd name="T12" fmla="*/ 2147483647 w 624"/>
                <a:gd name="T13" fmla="*/ 2147483647 h 450"/>
                <a:gd name="T14" fmla="*/ 2147483647 w 624"/>
                <a:gd name="T15" fmla="*/ 2147483647 h 450"/>
                <a:gd name="T16" fmla="*/ 2147483647 w 624"/>
                <a:gd name="T17" fmla="*/ 2147483647 h 450"/>
                <a:gd name="T18" fmla="*/ 2147483647 w 624"/>
                <a:gd name="T19" fmla="*/ 2147483647 h 450"/>
                <a:gd name="T20" fmla="*/ 2147483647 w 624"/>
                <a:gd name="T21" fmla="*/ 2147483647 h 450"/>
                <a:gd name="T22" fmla="*/ 2147483647 w 624"/>
                <a:gd name="T23" fmla="*/ 2147483647 h 450"/>
                <a:gd name="T24" fmla="*/ 2147483647 w 624"/>
                <a:gd name="T25" fmla="*/ 2147483647 h 450"/>
                <a:gd name="T26" fmla="*/ 2147483647 w 624"/>
                <a:gd name="T27" fmla="*/ 2147483647 h 450"/>
                <a:gd name="T28" fmla="*/ 2147483647 w 624"/>
                <a:gd name="T29" fmla="*/ 2147483647 h 450"/>
                <a:gd name="T30" fmla="*/ 2147483647 w 624"/>
                <a:gd name="T31" fmla="*/ 2147483647 h 450"/>
                <a:gd name="T32" fmla="*/ 2147483647 w 624"/>
                <a:gd name="T33" fmla="*/ 2147483647 h 450"/>
                <a:gd name="T34" fmla="*/ 2147483647 w 624"/>
                <a:gd name="T35" fmla="*/ 2147483647 h 450"/>
                <a:gd name="T36" fmla="*/ 2147483647 w 624"/>
                <a:gd name="T37" fmla="*/ 2147483647 h 450"/>
                <a:gd name="T38" fmla="*/ 2147483647 w 624"/>
                <a:gd name="T39" fmla="*/ 2147483647 h 450"/>
                <a:gd name="T40" fmla="*/ 2147483647 w 624"/>
                <a:gd name="T41" fmla="*/ 2147483647 h 450"/>
                <a:gd name="T42" fmla="*/ 2147483647 w 624"/>
                <a:gd name="T43" fmla="*/ 2147483647 h 450"/>
                <a:gd name="T44" fmla="*/ 2147483647 w 624"/>
                <a:gd name="T45" fmla="*/ 2147483647 h 450"/>
                <a:gd name="T46" fmla="*/ 2147483647 w 624"/>
                <a:gd name="T47" fmla="*/ 2147483647 h 450"/>
                <a:gd name="T48" fmla="*/ 2147483647 w 624"/>
                <a:gd name="T49" fmla="*/ 2147483647 h 450"/>
                <a:gd name="T50" fmla="*/ 2147483647 w 624"/>
                <a:gd name="T51" fmla="*/ 2147483647 h 450"/>
                <a:gd name="T52" fmla="*/ 2147483647 w 624"/>
                <a:gd name="T53" fmla="*/ 2147483647 h 450"/>
                <a:gd name="T54" fmla="*/ 2147483647 w 624"/>
                <a:gd name="T55" fmla="*/ 2147483647 h 450"/>
                <a:gd name="T56" fmla="*/ 2147483647 w 624"/>
                <a:gd name="T57" fmla="*/ 2147483647 h 450"/>
                <a:gd name="T58" fmla="*/ 0 w 624"/>
                <a:gd name="T59" fmla="*/ 2147483647 h 450"/>
                <a:gd name="T60" fmla="*/ 2147483647 w 624"/>
                <a:gd name="T61" fmla="*/ 2147483647 h 450"/>
                <a:gd name="T62" fmla="*/ 2147483647 w 624"/>
                <a:gd name="T63" fmla="*/ 2147483647 h 450"/>
                <a:gd name="T64" fmla="*/ 2147483647 w 624"/>
                <a:gd name="T65" fmla="*/ 2147483647 h 450"/>
                <a:gd name="T66" fmla="*/ 2147483647 w 624"/>
                <a:gd name="T67" fmla="*/ 2147483647 h 450"/>
                <a:gd name="T68" fmla="*/ 2147483647 w 624"/>
                <a:gd name="T69" fmla="*/ 2147483647 h 450"/>
                <a:gd name="T70" fmla="*/ 2147483647 w 624"/>
                <a:gd name="T71" fmla="*/ 2147483647 h 450"/>
                <a:gd name="T72" fmla="*/ 2147483647 w 624"/>
                <a:gd name="T73" fmla="*/ 2147483647 h 450"/>
                <a:gd name="T74" fmla="*/ 2147483647 w 624"/>
                <a:gd name="T75" fmla="*/ 2147483647 h 450"/>
                <a:gd name="T76" fmla="*/ 2147483647 w 624"/>
                <a:gd name="T77" fmla="*/ 2147483647 h 450"/>
                <a:gd name="T78" fmla="*/ 2147483647 w 624"/>
                <a:gd name="T79" fmla="*/ 2147483647 h 450"/>
                <a:gd name="T80" fmla="*/ 2147483647 w 624"/>
                <a:gd name="T81" fmla="*/ 2147483647 h 450"/>
                <a:gd name="T82" fmla="*/ 2147483647 w 624"/>
                <a:gd name="T83" fmla="*/ 2147483647 h 450"/>
                <a:gd name="T84" fmla="*/ 2147483647 w 624"/>
                <a:gd name="T85" fmla="*/ 2147483647 h 450"/>
                <a:gd name="T86" fmla="*/ 2147483647 w 624"/>
                <a:gd name="T87" fmla="*/ 2147483647 h 450"/>
                <a:gd name="T88" fmla="*/ 2147483647 w 624"/>
                <a:gd name="T89" fmla="*/ 2147483647 h 450"/>
                <a:gd name="T90" fmla="*/ 2147483647 w 624"/>
                <a:gd name="T91" fmla="*/ 2147483647 h 450"/>
                <a:gd name="T92" fmla="*/ 2147483647 w 624"/>
                <a:gd name="T93" fmla="*/ 2147483647 h 450"/>
                <a:gd name="T94" fmla="*/ 2147483647 w 624"/>
                <a:gd name="T95" fmla="*/ 2147483647 h 450"/>
                <a:gd name="T96" fmla="*/ 2147483647 w 624"/>
                <a:gd name="T97" fmla="*/ 2147483647 h 450"/>
                <a:gd name="T98" fmla="*/ 2147483647 w 624"/>
                <a:gd name="T99" fmla="*/ 2147483647 h 450"/>
                <a:gd name="T100" fmla="*/ 2147483647 w 624"/>
                <a:gd name="T101" fmla="*/ 2147483647 h 450"/>
                <a:gd name="T102" fmla="*/ 2147483647 w 624"/>
                <a:gd name="T103" fmla="*/ 2147483647 h 450"/>
                <a:gd name="T104" fmla="*/ 2147483647 w 624"/>
                <a:gd name="T105" fmla="*/ 2147483647 h 450"/>
                <a:gd name="T106" fmla="*/ 2147483647 w 624"/>
                <a:gd name="T107" fmla="*/ 2147483647 h 450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624"/>
                <a:gd name="T163" fmla="*/ 0 h 450"/>
                <a:gd name="T164" fmla="*/ 624 w 624"/>
                <a:gd name="T165" fmla="*/ 450 h 450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624" h="450">
                  <a:moveTo>
                    <a:pt x="426" y="426"/>
                  </a:moveTo>
                  <a:lnTo>
                    <a:pt x="432" y="426"/>
                  </a:lnTo>
                  <a:lnTo>
                    <a:pt x="444" y="420"/>
                  </a:lnTo>
                  <a:lnTo>
                    <a:pt x="450" y="414"/>
                  </a:lnTo>
                  <a:lnTo>
                    <a:pt x="474" y="414"/>
                  </a:lnTo>
                  <a:lnTo>
                    <a:pt x="498" y="438"/>
                  </a:lnTo>
                  <a:lnTo>
                    <a:pt x="528" y="438"/>
                  </a:lnTo>
                  <a:lnTo>
                    <a:pt x="528" y="450"/>
                  </a:lnTo>
                  <a:lnTo>
                    <a:pt x="552" y="450"/>
                  </a:lnTo>
                  <a:lnTo>
                    <a:pt x="540" y="438"/>
                  </a:lnTo>
                  <a:lnTo>
                    <a:pt x="540" y="396"/>
                  </a:lnTo>
                  <a:lnTo>
                    <a:pt x="594" y="348"/>
                  </a:lnTo>
                  <a:lnTo>
                    <a:pt x="606" y="348"/>
                  </a:lnTo>
                  <a:lnTo>
                    <a:pt x="612" y="342"/>
                  </a:lnTo>
                  <a:lnTo>
                    <a:pt x="618" y="342"/>
                  </a:lnTo>
                  <a:lnTo>
                    <a:pt x="624" y="336"/>
                  </a:lnTo>
                  <a:lnTo>
                    <a:pt x="618" y="330"/>
                  </a:lnTo>
                  <a:lnTo>
                    <a:pt x="618" y="324"/>
                  </a:lnTo>
                  <a:lnTo>
                    <a:pt x="612" y="318"/>
                  </a:lnTo>
                  <a:lnTo>
                    <a:pt x="618" y="306"/>
                  </a:lnTo>
                  <a:lnTo>
                    <a:pt x="612" y="300"/>
                  </a:lnTo>
                  <a:lnTo>
                    <a:pt x="600" y="294"/>
                  </a:lnTo>
                  <a:lnTo>
                    <a:pt x="600" y="288"/>
                  </a:lnTo>
                  <a:lnTo>
                    <a:pt x="582" y="270"/>
                  </a:lnTo>
                  <a:lnTo>
                    <a:pt x="576" y="252"/>
                  </a:lnTo>
                  <a:lnTo>
                    <a:pt x="582" y="252"/>
                  </a:lnTo>
                  <a:lnTo>
                    <a:pt x="576" y="240"/>
                  </a:lnTo>
                  <a:lnTo>
                    <a:pt x="576" y="210"/>
                  </a:lnTo>
                  <a:lnTo>
                    <a:pt x="564" y="198"/>
                  </a:lnTo>
                  <a:lnTo>
                    <a:pt x="558" y="198"/>
                  </a:lnTo>
                  <a:lnTo>
                    <a:pt x="552" y="192"/>
                  </a:lnTo>
                  <a:lnTo>
                    <a:pt x="552" y="186"/>
                  </a:lnTo>
                  <a:lnTo>
                    <a:pt x="564" y="186"/>
                  </a:lnTo>
                  <a:lnTo>
                    <a:pt x="564" y="168"/>
                  </a:lnTo>
                  <a:lnTo>
                    <a:pt x="588" y="162"/>
                  </a:lnTo>
                  <a:lnTo>
                    <a:pt x="588" y="150"/>
                  </a:lnTo>
                  <a:lnTo>
                    <a:pt x="594" y="144"/>
                  </a:lnTo>
                  <a:lnTo>
                    <a:pt x="594" y="138"/>
                  </a:lnTo>
                  <a:lnTo>
                    <a:pt x="588" y="132"/>
                  </a:lnTo>
                  <a:lnTo>
                    <a:pt x="576" y="108"/>
                  </a:lnTo>
                  <a:lnTo>
                    <a:pt x="570" y="102"/>
                  </a:lnTo>
                  <a:lnTo>
                    <a:pt x="570" y="90"/>
                  </a:lnTo>
                  <a:lnTo>
                    <a:pt x="564" y="84"/>
                  </a:lnTo>
                  <a:lnTo>
                    <a:pt x="558" y="72"/>
                  </a:lnTo>
                  <a:lnTo>
                    <a:pt x="558" y="48"/>
                  </a:lnTo>
                  <a:lnTo>
                    <a:pt x="546" y="42"/>
                  </a:lnTo>
                  <a:lnTo>
                    <a:pt x="540" y="42"/>
                  </a:lnTo>
                  <a:lnTo>
                    <a:pt x="522" y="36"/>
                  </a:lnTo>
                  <a:lnTo>
                    <a:pt x="498" y="36"/>
                  </a:lnTo>
                  <a:lnTo>
                    <a:pt x="498" y="42"/>
                  </a:lnTo>
                  <a:lnTo>
                    <a:pt x="408" y="42"/>
                  </a:lnTo>
                  <a:lnTo>
                    <a:pt x="402" y="36"/>
                  </a:lnTo>
                  <a:lnTo>
                    <a:pt x="390" y="36"/>
                  </a:lnTo>
                  <a:lnTo>
                    <a:pt x="384" y="30"/>
                  </a:lnTo>
                  <a:lnTo>
                    <a:pt x="360" y="30"/>
                  </a:lnTo>
                  <a:lnTo>
                    <a:pt x="354" y="36"/>
                  </a:lnTo>
                  <a:lnTo>
                    <a:pt x="348" y="36"/>
                  </a:lnTo>
                  <a:lnTo>
                    <a:pt x="342" y="30"/>
                  </a:lnTo>
                  <a:lnTo>
                    <a:pt x="312" y="30"/>
                  </a:lnTo>
                  <a:lnTo>
                    <a:pt x="300" y="36"/>
                  </a:lnTo>
                  <a:lnTo>
                    <a:pt x="282" y="36"/>
                  </a:lnTo>
                  <a:lnTo>
                    <a:pt x="276" y="30"/>
                  </a:lnTo>
                  <a:lnTo>
                    <a:pt x="270" y="18"/>
                  </a:lnTo>
                  <a:lnTo>
                    <a:pt x="264" y="12"/>
                  </a:lnTo>
                  <a:lnTo>
                    <a:pt x="264" y="6"/>
                  </a:lnTo>
                  <a:lnTo>
                    <a:pt x="258" y="6"/>
                  </a:lnTo>
                  <a:lnTo>
                    <a:pt x="252" y="0"/>
                  </a:lnTo>
                  <a:lnTo>
                    <a:pt x="210" y="0"/>
                  </a:lnTo>
                  <a:lnTo>
                    <a:pt x="192" y="6"/>
                  </a:lnTo>
                  <a:lnTo>
                    <a:pt x="180" y="12"/>
                  </a:lnTo>
                  <a:lnTo>
                    <a:pt x="162" y="12"/>
                  </a:lnTo>
                  <a:lnTo>
                    <a:pt x="150" y="18"/>
                  </a:lnTo>
                  <a:lnTo>
                    <a:pt x="144" y="24"/>
                  </a:lnTo>
                  <a:lnTo>
                    <a:pt x="138" y="24"/>
                  </a:lnTo>
                  <a:lnTo>
                    <a:pt x="120" y="42"/>
                  </a:lnTo>
                  <a:lnTo>
                    <a:pt x="60" y="48"/>
                  </a:lnTo>
                  <a:lnTo>
                    <a:pt x="54" y="48"/>
                  </a:lnTo>
                  <a:lnTo>
                    <a:pt x="48" y="54"/>
                  </a:lnTo>
                  <a:lnTo>
                    <a:pt x="24" y="66"/>
                  </a:lnTo>
                  <a:lnTo>
                    <a:pt x="18" y="66"/>
                  </a:lnTo>
                  <a:lnTo>
                    <a:pt x="12" y="72"/>
                  </a:lnTo>
                  <a:lnTo>
                    <a:pt x="18" y="78"/>
                  </a:lnTo>
                  <a:lnTo>
                    <a:pt x="18" y="96"/>
                  </a:lnTo>
                  <a:lnTo>
                    <a:pt x="6" y="90"/>
                  </a:lnTo>
                  <a:lnTo>
                    <a:pt x="6" y="108"/>
                  </a:lnTo>
                  <a:lnTo>
                    <a:pt x="12" y="108"/>
                  </a:lnTo>
                  <a:lnTo>
                    <a:pt x="18" y="114"/>
                  </a:lnTo>
                  <a:lnTo>
                    <a:pt x="18" y="132"/>
                  </a:lnTo>
                  <a:lnTo>
                    <a:pt x="6" y="144"/>
                  </a:lnTo>
                  <a:lnTo>
                    <a:pt x="0" y="144"/>
                  </a:lnTo>
                  <a:lnTo>
                    <a:pt x="0" y="156"/>
                  </a:lnTo>
                  <a:lnTo>
                    <a:pt x="6" y="162"/>
                  </a:lnTo>
                  <a:lnTo>
                    <a:pt x="12" y="162"/>
                  </a:lnTo>
                  <a:lnTo>
                    <a:pt x="18" y="168"/>
                  </a:lnTo>
                  <a:lnTo>
                    <a:pt x="30" y="168"/>
                  </a:lnTo>
                  <a:lnTo>
                    <a:pt x="30" y="186"/>
                  </a:lnTo>
                  <a:lnTo>
                    <a:pt x="24" y="186"/>
                  </a:lnTo>
                  <a:lnTo>
                    <a:pt x="24" y="198"/>
                  </a:lnTo>
                  <a:lnTo>
                    <a:pt x="36" y="198"/>
                  </a:lnTo>
                  <a:lnTo>
                    <a:pt x="36" y="204"/>
                  </a:lnTo>
                  <a:lnTo>
                    <a:pt x="30" y="210"/>
                  </a:lnTo>
                  <a:lnTo>
                    <a:pt x="36" y="210"/>
                  </a:lnTo>
                  <a:lnTo>
                    <a:pt x="42" y="216"/>
                  </a:lnTo>
                  <a:lnTo>
                    <a:pt x="36" y="222"/>
                  </a:lnTo>
                  <a:lnTo>
                    <a:pt x="24" y="228"/>
                  </a:lnTo>
                  <a:lnTo>
                    <a:pt x="24" y="234"/>
                  </a:lnTo>
                  <a:lnTo>
                    <a:pt x="30" y="240"/>
                  </a:lnTo>
                  <a:lnTo>
                    <a:pt x="36" y="240"/>
                  </a:lnTo>
                  <a:lnTo>
                    <a:pt x="42" y="246"/>
                  </a:lnTo>
                  <a:lnTo>
                    <a:pt x="42" y="264"/>
                  </a:lnTo>
                  <a:lnTo>
                    <a:pt x="48" y="258"/>
                  </a:lnTo>
                  <a:lnTo>
                    <a:pt x="54" y="258"/>
                  </a:lnTo>
                  <a:lnTo>
                    <a:pt x="54" y="270"/>
                  </a:lnTo>
                  <a:lnTo>
                    <a:pt x="48" y="276"/>
                  </a:lnTo>
                  <a:lnTo>
                    <a:pt x="60" y="276"/>
                  </a:lnTo>
                  <a:lnTo>
                    <a:pt x="60" y="282"/>
                  </a:lnTo>
                  <a:lnTo>
                    <a:pt x="54" y="282"/>
                  </a:lnTo>
                  <a:lnTo>
                    <a:pt x="54" y="294"/>
                  </a:lnTo>
                  <a:lnTo>
                    <a:pt x="72" y="294"/>
                  </a:lnTo>
                  <a:lnTo>
                    <a:pt x="78" y="312"/>
                  </a:lnTo>
                  <a:lnTo>
                    <a:pt x="96" y="312"/>
                  </a:lnTo>
                  <a:lnTo>
                    <a:pt x="108" y="318"/>
                  </a:lnTo>
                  <a:lnTo>
                    <a:pt x="114" y="318"/>
                  </a:lnTo>
                  <a:lnTo>
                    <a:pt x="114" y="324"/>
                  </a:lnTo>
                  <a:lnTo>
                    <a:pt x="138" y="324"/>
                  </a:lnTo>
                  <a:lnTo>
                    <a:pt x="144" y="330"/>
                  </a:lnTo>
                  <a:lnTo>
                    <a:pt x="132" y="336"/>
                  </a:lnTo>
                  <a:lnTo>
                    <a:pt x="144" y="342"/>
                  </a:lnTo>
                  <a:lnTo>
                    <a:pt x="144" y="354"/>
                  </a:lnTo>
                  <a:lnTo>
                    <a:pt x="150" y="354"/>
                  </a:lnTo>
                  <a:lnTo>
                    <a:pt x="156" y="360"/>
                  </a:lnTo>
                  <a:lnTo>
                    <a:pt x="174" y="360"/>
                  </a:lnTo>
                  <a:lnTo>
                    <a:pt x="174" y="354"/>
                  </a:lnTo>
                  <a:lnTo>
                    <a:pt x="180" y="354"/>
                  </a:lnTo>
                  <a:lnTo>
                    <a:pt x="192" y="348"/>
                  </a:lnTo>
                  <a:lnTo>
                    <a:pt x="210" y="348"/>
                  </a:lnTo>
                  <a:lnTo>
                    <a:pt x="204" y="354"/>
                  </a:lnTo>
                  <a:lnTo>
                    <a:pt x="222" y="354"/>
                  </a:lnTo>
                  <a:lnTo>
                    <a:pt x="228" y="360"/>
                  </a:lnTo>
                  <a:lnTo>
                    <a:pt x="234" y="372"/>
                  </a:lnTo>
                  <a:lnTo>
                    <a:pt x="240" y="378"/>
                  </a:lnTo>
                  <a:lnTo>
                    <a:pt x="246" y="366"/>
                  </a:lnTo>
                  <a:lnTo>
                    <a:pt x="252" y="372"/>
                  </a:lnTo>
                  <a:lnTo>
                    <a:pt x="252" y="378"/>
                  </a:lnTo>
                  <a:lnTo>
                    <a:pt x="270" y="378"/>
                  </a:lnTo>
                  <a:lnTo>
                    <a:pt x="282" y="384"/>
                  </a:lnTo>
                  <a:lnTo>
                    <a:pt x="282" y="390"/>
                  </a:lnTo>
                  <a:lnTo>
                    <a:pt x="288" y="402"/>
                  </a:lnTo>
                  <a:lnTo>
                    <a:pt x="306" y="420"/>
                  </a:lnTo>
                  <a:lnTo>
                    <a:pt x="318" y="420"/>
                  </a:lnTo>
                  <a:lnTo>
                    <a:pt x="330" y="408"/>
                  </a:lnTo>
                  <a:lnTo>
                    <a:pt x="342" y="408"/>
                  </a:lnTo>
                  <a:lnTo>
                    <a:pt x="354" y="420"/>
                  </a:lnTo>
                  <a:lnTo>
                    <a:pt x="360" y="420"/>
                  </a:lnTo>
                  <a:lnTo>
                    <a:pt x="360" y="426"/>
                  </a:lnTo>
                  <a:lnTo>
                    <a:pt x="366" y="432"/>
                  </a:lnTo>
                  <a:lnTo>
                    <a:pt x="378" y="432"/>
                  </a:lnTo>
                  <a:lnTo>
                    <a:pt x="384" y="426"/>
                  </a:lnTo>
                  <a:lnTo>
                    <a:pt x="384" y="420"/>
                  </a:lnTo>
                  <a:lnTo>
                    <a:pt x="414" y="420"/>
                  </a:lnTo>
                  <a:lnTo>
                    <a:pt x="420" y="426"/>
                  </a:lnTo>
                  <a:lnTo>
                    <a:pt x="426" y="426"/>
                  </a:lnTo>
                  <a:close/>
                </a:path>
              </a:pathLst>
            </a:custGeom>
            <a:solidFill>
              <a:srgbClr val="24771B"/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92" name="Oman" descr="© INSCALE GmbH, 05.05.2010&#10;http://www.presentationload.com/">
              <a:extLst>
                <a:ext uri="{FF2B5EF4-FFF2-40B4-BE49-F238E27FC236}">
                  <a16:creationId xmlns:a16="http://schemas.microsoft.com/office/drawing/2014/main" id="{09F08776-CF5D-4BB2-BF7A-271D18DAAB3C}"/>
                </a:ext>
              </a:extLst>
            </p:cNvPr>
            <p:cNvSpPr>
              <a:spLocks/>
            </p:cNvSpPr>
            <p:nvPr/>
          </p:nvSpPr>
          <p:spPr bwMode="gray">
            <a:xfrm>
              <a:off x="7169116" y="3613520"/>
              <a:ext cx="239657" cy="303305"/>
            </a:xfrm>
            <a:custGeom>
              <a:avLst/>
              <a:gdLst>
                <a:gd name="T0" fmla="*/ 2147483647 w 540"/>
                <a:gd name="T1" fmla="*/ 2147483647 h 672"/>
                <a:gd name="T2" fmla="*/ 2147483647 w 540"/>
                <a:gd name="T3" fmla="*/ 2147483647 h 672"/>
                <a:gd name="T4" fmla="*/ 2147483647 w 540"/>
                <a:gd name="T5" fmla="*/ 2147483647 h 672"/>
                <a:gd name="T6" fmla="*/ 2147483647 w 540"/>
                <a:gd name="T7" fmla="*/ 2147483647 h 672"/>
                <a:gd name="T8" fmla="*/ 2147483647 w 540"/>
                <a:gd name="T9" fmla="*/ 2147483647 h 672"/>
                <a:gd name="T10" fmla="*/ 2147483647 w 540"/>
                <a:gd name="T11" fmla="*/ 2147483647 h 672"/>
                <a:gd name="T12" fmla="*/ 2147483647 w 540"/>
                <a:gd name="T13" fmla="*/ 2147483647 h 672"/>
                <a:gd name="T14" fmla="*/ 2147483647 w 540"/>
                <a:gd name="T15" fmla="*/ 2147483647 h 672"/>
                <a:gd name="T16" fmla="*/ 2147483647 w 540"/>
                <a:gd name="T17" fmla="*/ 2147483647 h 672"/>
                <a:gd name="T18" fmla="*/ 2147483647 w 540"/>
                <a:gd name="T19" fmla="*/ 2147483647 h 672"/>
                <a:gd name="T20" fmla="*/ 2147483647 w 540"/>
                <a:gd name="T21" fmla="*/ 2147483647 h 672"/>
                <a:gd name="T22" fmla="*/ 2147483647 w 540"/>
                <a:gd name="T23" fmla="*/ 2147483647 h 672"/>
                <a:gd name="T24" fmla="*/ 2147483647 w 540"/>
                <a:gd name="T25" fmla="*/ 2147483647 h 672"/>
                <a:gd name="T26" fmla="*/ 2147483647 w 540"/>
                <a:gd name="T27" fmla="*/ 2147483647 h 672"/>
                <a:gd name="T28" fmla="*/ 2147483647 w 540"/>
                <a:gd name="T29" fmla="*/ 2147483647 h 672"/>
                <a:gd name="T30" fmla="*/ 2147483647 w 540"/>
                <a:gd name="T31" fmla="*/ 2147483647 h 672"/>
                <a:gd name="T32" fmla="*/ 2147483647 w 540"/>
                <a:gd name="T33" fmla="*/ 2147483647 h 672"/>
                <a:gd name="T34" fmla="*/ 2147483647 w 540"/>
                <a:gd name="T35" fmla="*/ 2147483647 h 672"/>
                <a:gd name="T36" fmla="*/ 2147483647 w 540"/>
                <a:gd name="T37" fmla="*/ 2147483647 h 672"/>
                <a:gd name="T38" fmla="*/ 2147483647 w 540"/>
                <a:gd name="T39" fmla="*/ 2147483647 h 672"/>
                <a:gd name="T40" fmla="*/ 2147483647 w 540"/>
                <a:gd name="T41" fmla="*/ 2147483647 h 672"/>
                <a:gd name="T42" fmla="*/ 2147483647 w 540"/>
                <a:gd name="T43" fmla="*/ 2147483647 h 672"/>
                <a:gd name="T44" fmla="*/ 2147483647 w 540"/>
                <a:gd name="T45" fmla="*/ 2147483647 h 672"/>
                <a:gd name="T46" fmla="*/ 2147483647 w 540"/>
                <a:gd name="T47" fmla="*/ 2147483647 h 672"/>
                <a:gd name="T48" fmla="*/ 2147483647 w 540"/>
                <a:gd name="T49" fmla="*/ 2147483647 h 672"/>
                <a:gd name="T50" fmla="*/ 2147483647 w 540"/>
                <a:gd name="T51" fmla="*/ 0 h 672"/>
                <a:gd name="T52" fmla="*/ 2147483647 w 540"/>
                <a:gd name="T53" fmla="*/ 2147483647 h 672"/>
                <a:gd name="T54" fmla="*/ 2147483647 w 540"/>
                <a:gd name="T55" fmla="*/ 2147483647 h 672"/>
                <a:gd name="T56" fmla="*/ 2147483647 w 540"/>
                <a:gd name="T57" fmla="*/ 2147483647 h 672"/>
                <a:gd name="T58" fmla="*/ 2147483647 w 540"/>
                <a:gd name="T59" fmla="*/ 2147483647 h 672"/>
                <a:gd name="T60" fmla="*/ 2147483647 w 540"/>
                <a:gd name="T61" fmla="*/ 2147483647 h 672"/>
                <a:gd name="T62" fmla="*/ 2147483647 w 540"/>
                <a:gd name="T63" fmla="*/ 2147483647 h 672"/>
                <a:gd name="T64" fmla="*/ 2147483647 w 540"/>
                <a:gd name="T65" fmla="*/ 2147483647 h 672"/>
                <a:gd name="T66" fmla="*/ 2147483647 w 540"/>
                <a:gd name="T67" fmla="*/ 2147483647 h 672"/>
                <a:gd name="T68" fmla="*/ 2147483647 w 540"/>
                <a:gd name="T69" fmla="*/ 2147483647 h 672"/>
                <a:gd name="T70" fmla="*/ 2147483647 w 540"/>
                <a:gd name="T71" fmla="*/ 2147483647 h 672"/>
                <a:gd name="T72" fmla="*/ 2147483647 w 540"/>
                <a:gd name="T73" fmla="*/ 2147483647 h 672"/>
                <a:gd name="T74" fmla="*/ 2147483647 w 540"/>
                <a:gd name="T75" fmla="*/ 2147483647 h 672"/>
                <a:gd name="T76" fmla="*/ 2147483647 w 540"/>
                <a:gd name="T77" fmla="*/ 2147483647 h 672"/>
                <a:gd name="T78" fmla="*/ 2147483647 w 540"/>
                <a:gd name="T79" fmla="*/ 2147483647 h 672"/>
                <a:gd name="T80" fmla="*/ 2147483647 w 540"/>
                <a:gd name="T81" fmla="*/ 2147483647 h 672"/>
                <a:gd name="T82" fmla="*/ 2147483647 w 540"/>
                <a:gd name="T83" fmla="*/ 2147483647 h 672"/>
                <a:gd name="T84" fmla="*/ 2147483647 w 540"/>
                <a:gd name="T85" fmla="*/ 2147483647 h 672"/>
                <a:gd name="T86" fmla="*/ 2147483647 w 540"/>
                <a:gd name="T87" fmla="*/ 2147483647 h 672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540"/>
                <a:gd name="T133" fmla="*/ 0 h 672"/>
                <a:gd name="T134" fmla="*/ 540 w 540"/>
                <a:gd name="T135" fmla="*/ 672 h 672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540" h="672">
                  <a:moveTo>
                    <a:pt x="258" y="564"/>
                  </a:moveTo>
                  <a:lnTo>
                    <a:pt x="276" y="564"/>
                  </a:lnTo>
                  <a:lnTo>
                    <a:pt x="288" y="558"/>
                  </a:lnTo>
                  <a:lnTo>
                    <a:pt x="306" y="552"/>
                  </a:lnTo>
                  <a:lnTo>
                    <a:pt x="330" y="540"/>
                  </a:lnTo>
                  <a:lnTo>
                    <a:pt x="336" y="528"/>
                  </a:lnTo>
                  <a:lnTo>
                    <a:pt x="342" y="510"/>
                  </a:lnTo>
                  <a:lnTo>
                    <a:pt x="342" y="498"/>
                  </a:lnTo>
                  <a:lnTo>
                    <a:pt x="348" y="498"/>
                  </a:lnTo>
                  <a:lnTo>
                    <a:pt x="354" y="492"/>
                  </a:lnTo>
                  <a:lnTo>
                    <a:pt x="366" y="486"/>
                  </a:lnTo>
                  <a:lnTo>
                    <a:pt x="384" y="480"/>
                  </a:lnTo>
                  <a:lnTo>
                    <a:pt x="408" y="456"/>
                  </a:lnTo>
                  <a:lnTo>
                    <a:pt x="414" y="444"/>
                  </a:lnTo>
                  <a:lnTo>
                    <a:pt x="414" y="426"/>
                  </a:lnTo>
                  <a:lnTo>
                    <a:pt x="420" y="408"/>
                  </a:lnTo>
                  <a:lnTo>
                    <a:pt x="420" y="378"/>
                  </a:lnTo>
                  <a:lnTo>
                    <a:pt x="426" y="372"/>
                  </a:lnTo>
                  <a:lnTo>
                    <a:pt x="432" y="372"/>
                  </a:lnTo>
                  <a:lnTo>
                    <a:pt x="444" y="378"/>
                  </a:lnTo>
                  <a:lnTo>
                    <a:pt x="450" y="384"/>
                  </a:lnTo>
                  <a:lnTo>
                    <a:pt x="462" y="384"/>
                  </a:lnTo>
                  <a:lnTo>
                    <a:pt x="468" y="378"/>
                  </a:lnTo>
                  <a:lnTo>
                    <a:pt x="480" y="354"/>
                  </a:lnTo>
                  <a:lnTo>
                    <a:pt x="480" y="330"/>
                  </a:lnTo>
                  <a:lnTo>
                    <a:pt x="534" y="276"/>
                  </a:lnTo>
                  <a:lnTo>
                    <a:pt x="534" y="264"/>
                  </a:lnTo>
                  <a:lnTo>
                    <a:pt x="540" y="252"/>
                  </a:lnTo>
                  <a:lnTo>
                    <a:pt x="540" y="204"/>
                  </a:lnTo>
                  <a:lnTo>
                    <a:pt x="528" y="192"/>
                  </a:lnTo>
                  <a:lnTo>
                    <a:pt x="510" y="192"/>
                  </a:lnTo>
                  <a:lnTo>
                    <a:pt x="510" y="186"/>
                  </a:lnTo>
                  <a:lnTo>
                    <a:pt x="492" y="168"/>
                  </a:lnTo>
                  <a:lnTo>
                    <a:pt x="486" y="150"/>
                  </a:lnTo>
                  <a:lnTo>
                    <a:pt x="462" y="126"/>
                  </a:lnTo>
                  <a:lnTo>
                    <a:pt x="456" y="114"/>
                  </a:lnTo>
                  <a:lnTo>
                    <a:pt x="432" y="96"/>
                  </a:lnTo>
                  <a:lnTo>
                    <a:pt x="396" y="84"/>
                  </a:lnTo>
                  <a:lnTo>
                    <a:pt x="366" y="78"/>
                  </a:lnTo>
                  <a:lnTo>
                    <a:pt x="348" y="78"/>
                  </a:lnTo>
                  <a:lnTo>
                    <a:pt x="342" y="72"/>
                  </a:lnTo>
                  <a:lnTo>
                    <a:pt x="330" y="72"/>
                  </a:lnTo>
                  <a:lnTo>
                    <a:pt x="318" y="60"/>
                  </a:lnTo>
                  <a:lnTo>
                    <a:pt x="294" y="48"/>
                  </a:lnTo>
                  <a:lnTo>
                    <a:pt x="288" y="36"/>
                  </a:lnTo>
                  <a:lnTo>
                    <a:pt x="288" y="30"/>
                  </a:lnTo>
                  <a:lnTo>
                    <a:pt x="282" y="18"/>
                  </a:lnTo>
                  <a:lnTo>
                    <a:pt x="276" y="12"/>
                  </a:lnTo>
                  <a:lnTo>
                    <a:pt x="252" y="18"/>
                  </a:lnTo>
                  <a:lnTo>
                    <a:pt x="246" y="6"/>
                  </a:lnTo>
                  <a:lnTo>
                    <a:pt x="246" y="0"/>
                  </a:lnTo>
                  <a:lnTo>
                    <a:pt x="240" y="0"/>
                  </a:lnTo>
                  <a:lnTo>
                    <a:pt x="234" y="6"/>
                  </a:lnTo>
                  <a:lnTo>
                    <a:pt x="234" y="12"/>
                  </a:lnTo>
                  <a:lnTo>
                    <a:pt x="228" y="24"/>
                  </a:lnTo>
                  <a:lnTo>
                    <a:pt x="228" y="54"/>
                  </a:lnTo>
                  <a:lnTo>
                    <a:pt x="246" y="72"/>
                  </a:lnTo>
                  <a:lnTo>
                    <a:pt x="246" y="78"/>
                  </a:lnTo>
                  <a:lnTo>
                    <a:pt x="240" y="78"/>
                  </a:lnTo>
                  <a:lnTo>
                    <a:pt x="240" y="72"/>
                  </a:lnTo>
                  <a:lnTo>
                    <a:pt x="228" y="72"/>
                  </a:lnTo>
                  <a:lnTo>
                    <a:pt x="228" y="78"/>
                  </a:lnTo>
                  <a:lnTo>
                    <a:pt x="222" y="84"/>
                  </a:lnTo>
                  <a:lnTo>
                    <a:pt x="222" y="96"/>
                  </a:lnTo>
                  <a:lnTo>
                    <a:pt x="216" y="108"/>
                  </a:lnTo>
                  <a:lnTo>
                    <a:pt x="216" y="120"/>
                  </a:lnTo>
                  <a:lnTo>
                    <a:pt x="210" y="132"/>
                  </a:lnTo>
                  <a:lnTo>
                    <a:pt x="204" y="138"/>
                  </a:lnTo>
                  <a:lnTo>
                    <a:pt x="198" y="150"/>
                  </a:lnTo>
                  <a:lnTo>
                    <a:pt x="192" y="156"/>
                  </a:lnTo>
                  <a:lnTo>
                    <a:pt x="192" y="168"/>
                  </a:lnTo>
                  <a:lnTo>
                    <a:pt x="210" y="204"/>
                  </a:lnTo>
                  <a:lnTo>
                    <a:pt x="216" y="210"/>
                  </a:lnTo>
                  <a:lnTo>
                    <a:pt x="216" y="222"/>
                  </a:lnTo>
                  <a:lnTo>
                    <a:pt x="222" y="228"/>
                  </a:lnTo>
                  <a:lnTo>
                    <a:pt x="234" y="234"/>
                  </a:lnTo>
                  <a:lnTo>
                    <a:pt x="240" y="240"/>
                  </a:lnTo>
                  <a:lnTo>
                    <a:pt x="204" y="414"/>
                  </a:lnTo>
                  <a:lnTo>
                    <a:pt x="0" y="486"/>
                  </a:lnTo>
                  <a:lnTo>
                    <a:pt x="84" y="672"/>
                  </a:lnTo>
                  <a:lnTo>
                    <a:pt x="114" y="660"/>
                  </a:lnTo>
                  <a:lnTo>
                    <a:pt x="198" y="636"/>
                  </a:lnTo>
                  <a:lnTo>
                    <a:pt x="228" y="624"/>
                  </a:lnTo>
                  <a:lnTo>
                    <a:pt x="246" y="618"/>
                  </a:lnTo>
                  <a:lnTo>
                    <a:pt x="252" y="606"/>
                  </a:lnTo>
                  <a:lnTo>
                    <a:pt x="252" y="594"/>
                  </a:lnTo>
                  <a:lnTo>
                    <a:pt x="258" y="582"/>
                  </a:lnTo>
                  <a:lnTo>
                    <a:pt x="258" y="564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93" name="Montenegro" descr="© INSCALE GmbH, 05.05.2010&#10;http://www.presentationload.com/">
              <a:extLst>
                <a:ext uri="{FF2B5EF4-FFF2-40B4-BE49-F238E27FC236}">
                  <a16:creationId xmlns:a16="http://schemas.microsoft.com/office/drawing/2014/main" id="{B2F38511-06C9-41E8-9882-FB6452046D1B}"/>
                </a:ext>
              </a:extLst>
            </p:cNvPr>
            <p:cNvSpPr>
              <a:spLocks/>
            </p:cNvSpPr>
            <p:nvPr/>
          </p:nvSpPr>
          <p:spPr bwMode="gray">
            <a:xfrm>
              <a:off x="6102566" y="2944980"/>
              <a:ext cx="50788" cy="60343"/>
            </a:xfrm>
            <a:custGeom>
              <a:avLst/>
              <a:gdLst>
                <a:gd name="T0" fmla="*/ 2147483647 w 114"/>
                <a:gd name="T1" fmla="*/ 2147483647 h 138"/>
                <a:gd name="T2" fmla="*/ 2147483647 w 114"/>
                <a:gd name="T3" fmla="*/ 2147483647 h 138"/>
                <a:gd name="T4" fmla="*/ 2147483647 w 114"/>
                <a:gd name="T5" fmla="*/ 2147483647 h 138"/>
                <a:gd name="T6" fmla="*/ 2147483647 w 114"/>
                <a:gd name="T7" fmla="*/ 2147483647 h 138"/>
                <a:gd name="T8" fmla="*/ 2147483647 w 114"/>
                <a:gd name="T9" fmla="*/ 2147483647 h 138"/>
                <a:gd name="T10" fmla="*/ 2147483647 w 114"/>
                <a:gd name="T11" fmla="*/ 2147483647 h 138"/>
                <a:gd name="T12" fmla="*/ 2147483647 w 114"/>
                <a:gd name="T13" fmla="*/ 0 h 138"/>
                <a:gd name="T14" fmla="*/ 2147483647 w 114"/>
                <a:gd name="T15" fmla="*/ 0 h 138"/>
                <a:gd name="T16" fmla="*/ 2147483647 w 114"/>
                <a:gd name="T17" fmla="*/ 2147483647 h 138"/>
                <a:gd name="T18" fmla="*/ 2147483647 w 114"/>
                <a:gd name="T19" fmla="*/ 2147483647 h 138"/>
                <a:gd name="T20" fmla="*/ 2147483647 w 114"/>
                <a:gd name="T21" fmla="*/ 2147483647 h 138"/>
                <a:gd name="T22" fmla="*/ 2147483647 w 114"/>
                <a:gd name="T23" fmla="*/ 2147483647 h 138"/>
                <a:gd name="T24" fmla="*/ 2147483647 w 114"/>
                <a:gd name="T25" fmla="*/ 2147483647 h 138"/>
                <a:gd name="T26" fmla="*/ 2147483647 w 114"/>
                <a:gd name="T27" fmla="*/ 2147483647 h 138"/>
                <a:gd name="T28" fmla="*/ 0 w 114"/>
                <a:gd name="T29" fmla="*/ 2147483647 h 138"/>
                <a:gd name="T30" fmla="*/ 0 w 114"/>
                <a:gd name="T31" fmla="*/ 2147483647 h 138"/>
                <a:gd name="T32" fmla="*/ 2147483647 w 114"/>
                <a:gd name="T33" fmla="*/ 2147483647 h 138"/>
                <a:gd name="T34" fmla="*/ 2147483647 w 114"/>
                <a:gd name="T35" fmla="*/ 2147483647 h 138"/>
                <a:gd name="T36" fmla="*/ 2147483647 w 114"/>
                <a:gd name="T37" fmla="*/ 2147483647 h 138"/>
                <a:gd name="T38" fmla="*/ 2147483647 w 114"/>
                <a:gd name="T39" fmla="*/ 2147483647 h 138"/>
                <a:gd name="T40" fmla="*/ 2147483647 w 114"/>
                <a:gd name="T41" fmla="*/ 2147483647 h 138"/>
                <a:gd name="T42" fmla="*/ 2147483647 w 114"/>
                <a:gd name="T43" fmla="*/ 2147483647 h 138"/>
                <a:gd name="T44" fmla="*/ 2147483647 w 114"/>
                <a:gd name="T45" fmla="*/ 2147483647 h 138"/>
                <a:gd name="T46" fmla="*/ 2147483647 w 114"/>
                <a:gd name="T47" fmla="*/ 2147483647 h 138"/>
                <a:gd name="T48" fmla="*/ 2147483647 w 114"/>
                <a:gd name="T49" fmla="*/ 2147483647 h 138"/>
                <a:gd name="T50" fmla="*/ 2147483647 w 114"/>
                <a:gd name="T51" fmla="*/ 2147483647 h 138"/>
                <a:gd name="T52" fmla="*/ 2147483647 w 114"/>
                <a:gd name="T53" fmla="*/ 2147483647 h 138"/>
                <a:gd name="T54" fmla="*/ 2147483647 w 114"/>
                <a:gd name="T55" fmla="*/ 2147483647 h 138"/>
                <a:gd name="T56" fmla="*/ 2147483647 w 114"/>
                <a:gd name="T57" fmla="*/ 2147483647 h 138"/>
                <a:gd name="T58" fmla="*/ 2147483647 w 114"/>
                <a:gd name="T59" fmla="*/ 2147483647 h 138"/>
                <a:gd name="T60" fmla="*/ 2147483647 w 114"/>
                <a:gd name="T61" fmla="*/ 2147483647 h 138"/>
                <a:gd name="T62" fmla="*/ 2147483647 w 114"/>
                <a:gd name="T63" fmla="*/ 2147483647 h 138"/>
                <a:gd name="T64" fmla="*/ 2147483647 w 114"/>
                <a:gd name="T65" fmla="*/ 2147483647 h 138"/>
                <a:gd name="T66" fmla="*/ 2147483647 w 114"/>
                <a:gd name="T67" fmla="*/ 2147483647 h 138"/>
                <a:gd name="T68" fmla="*/ 2147483647 w 114"/>
                <a:gd name="T69" fmla="*/ 2147483647 h 138"/>
                <a:gd name="T70" fmla="*/ 2147483647 w 114"/>
                <a:gd name="T71" fmla="*/ 2147483647 h 138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114"/>
                <a:gd name="T109" fmla="*/ 0 h 138"/>
                <a:gd name="T110" fmla="*/ 114 w 114"/>
                <a:gd name="T111" fmla="*/ 138 h 138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114" h="138">
                  <a:moveTo>
                    <a:pt x="114" y="42"/>
                  </a:moveTo>
                  <a:lnTo>
                    <a:pt x="108" y="48"/>
                  </a:lnTo>
                  <a:lnTo>
                    <a:pt x="96" y="30"/>
                  </a:lnTo>
                  <a:lnTo>
                    <a:pt x="84" y="18"/>
                  </a:lnTo>
                  <a:lnTo>
                    <a:pt x="66" y="6"/>
                  </a:lnTo>
                  <a:lnTo>
                    <a:pt x="60" y="6"/>
                  </a:lnTo>
                  <a:lnTo>
                    <a:pt x="48" y="0"/>
                  </a:lnTo>
                  <a:lnTo>
                    <a:pt x="42" y="0"/>
                  </a:lnTo>
                  <a:lnTo>
                    <a:pt x="42" y="24"/>
                  </a:lnTo>
                  <a:lnTo>
                    <a:pt x="24" y="24"/>
                  </a:lnTo>
                  <a:lnTo>
                    <a:pt x="18" y="30"/>
                  </a:lnTo>
                  <a:lnTo>
                    <a:pt x="18" y="36"/>
                  </a:lnTo>
                  <a:lnTo>
                    <a:pt x="12" y="48"/>
                  </a:lnTo>
                  <a:lnTo>
                    <a:pt x="6" y="48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6" y="66"/>
                  </a:lnTo>
                  <a:lnTo>
                    <a:pt x="12" y="66"/>
                  </a:lnTo>
                  <a:lnTo>
                    <a:pt x="24" y="72"/>
                  </a:lnTo>
                  <a:lnTo>
                    <a:pt x="6" y="102"/>
                  </a:lnTo>
                  <a:lnTo>
                    <a:pt x="18" y="102"/>
                  </a:lnTo>
                  <a:lnTo>
                    <a:pt x="24" y="96"/>
                  </a:lnTo>
                  <a:lnTo>
                    <a:pt x="36" y="96"/>
                  </a:lnTo>
                  <a:lnTo>
                    <a:pt x="36" y="114"/>
                  </a:lnTo>
                  <a:lnTo>
                    <a:pt x="60" y="138"/>
                  </a:lnTo>
                  <a:lnTo>
                    <a:pt x="72" y="126"/>
                  </a:lnTo>
                  <a:lnTo>
                    <a:pt x="66" y="108"/>
                  </a:lnTo>
                  <a:lnTo>
                    <a:pt x="60" y="114"/>
                  </a:lnTo>
                  <a:lnTo>
                    <a:pt x="42" y="102"/>
                  </a:lnTo>
                  <a:lnTo>
                    <a:pt x="66" y="102"/>
                  </a:lnTo>
                  <a:lnTo>
                    <a:pt x="78" y="96"/>
                  </a:lnTo>
                  <a:lnTo>
                    <a:pt x="78" y="78"/>
                  </a:lnTo>
                  <a:lnTo>
                    <a:pt x="108" y="90"/>
                  </a:lnTo>
                  <a:lnTo>
                    <a:pt x="114" y="84"/>
                  </a:lnTo>
                  <a:lnTo>
                    <a:pt x="114" y="90"/>
                  </a:lnTo>
                  <a:lnTo>
                    <a:pt x="114" y="42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94" name="Moldova" descr="© INSCALE GmbH, 05.05.2010&#10;http://www.presentationload.com/">
              <a:extLst>
                <a:ext uri="{FF2B5EF4-FFF2-40B4-BE49-F238E27FC236}">
                  <a16:creationId xmlns:a16="http://schemas.microsoft.com/office/drawing/2014/main" id="{9369EB69-60A9-4745-9DF7-6EE4102E7476}"/>
                </a:ext>
              </a:extLst>
            </p:cNvPr>
            <p:cNvSpPr>
              <a:spLocks/>
            </p:cNvSpPr>
            <p:nvPr/>
          </p:nvSpPr>
          <p:spPr bwMode="gray">
            <a:xfrm>
              <a:off x="6326352" y="2773478"/>
              <a:ext cx="96814" cy="106394"/>
            </a:xfrm>
            <a:custGeom>
              <a:avLst/>
              <a:gdLst>
                <a:gd name="T0" fmla="*/ 2147483647 w 216"/>
                <a:gd name="T1" fmla="*/ 2147483647 h 240"/>
                <a:gd name="T2" fmla="*/ 2147483647 w 216"/>
                <a:gd name="T3" fmla="*/ 2147483647 h 240"/>
                <a:gd name="T4" fmla="*/ 2147483647 w 216"/>
                <a:gd name="T5" fmla="*/ 2147483647 h 240"/>
                <a:gd name="T6" fmla="*/ 2147483647 w 216"/>
                <a:gd name="T7" fmla="*/ 2147483647 h 240"/>
                <a:gd name="T8" fmla="*/ 2147483647 w 216"/>
                <a:gd name="T9" fmla="*/ 2147483647 h 240"/>
                <a:gd name="T10" fmla="*/ 2147483647 w 216"/>
                <a:gd name="T11" fmla="*/ 2147483647 h 240"/>
                <a:gd name="T12" fmla="*/ 2147483647 w 216"/>
                <a:gd name="T13" fmla="*/ 2147483647 h 240"/>
                <a:gd name="T14" fmla="*/ 2147483647 w 216"/>
                <a:gd name="T15" fmla="*/ 2147483647 h 240"/>
                <a:gd name="T16" fmla="*/ 2147483647 w 216"/>
                <a:gd name="T17" fmla="*/ 2147483647 h 240"/>
                <a:gd name="T18" fmla="*/ 2147483647 w 216"/>
                <a:gd name="T19" fmla="*/ 2147483647 h 240"/>
                <a:gd name="T20" fmla="*/ 2147483647 w 216"/>
                <a:gd name="T21" fmla="*/ 2147483647 h 240"/>
                <a:gd name="T22" fmla="*/ 2147483647 w 216"/>
                <a:gd name="T23" fmla="*/ 2147483647 h 240"/>
                <a:gd name="T24" fmla="*/ 2147483647 w 216"/>
                <a:gd name="T25" fmla="*/ 2147483647 h 240"/>
                <a:gd name="T26" fmla="*/ 2147483647 w 216"/>
                <a:gd name="T27" fmla="*/ 2147483647 h 240"/>
                <a:gd name="T28" fmla="*/ 2147483647 w 216"/>
                <a:gd name="T29" fmla="*/ 2147483647 h 240"/>
                <a:gd name="T30" fmla="*/ 2147483647 w 216"/>
                <a:gd name="T31" fmla="*/ 2147483647 h 240"/>
                <a:gd name="T32" fmla="*/ 2147483647 w 216"/>
                <a:gd name="T33" fmla="*/ 2147483647 h 240"/>
                <a:gd name="T34" fmla="*/ 2147483647 w 216"/>
                <a:gd name="T35" fmla="*/ 2147483647 h 240"/>
                <a:gd name="T36" fmla="*/ 2147483647 w 216"/>
                <a:gd name="T37" fmla="*/ 2147483647 h 240"/>
                <a:gd name="T38" fmla="*/ 2147483647 w 216"/>
                <a:gd name="T39" fmla="*/ 2147483647 h 240"/>
                <a:gd name="T40" fmla="*/ 2147483647 w 216"/>
                <a:gd name="T41" fmla="*/ 2147483647 h 240"/>
                <a:gd name="T42" fmla="*/ 2147483647 w 216"/>
                <a:gd name="T43" fmla="*/ 2147483647 h 240"/>
                <a:gd name="T44" fmla="*/ 2147483647 w 216"/>
                <a:gd name="T45" fmla="*/ 2147483647 h 240"/>
                <a:gd name="T46" fmla="*/ 2147483647 w 216"/>
                <a:gd name="T47" fmla="*/ 2147483647 h 240"/>
                <a:gd name="T48" fmla="*/ 2147483647 w 216"/>
                <a:gd name="T49" fmla="*/ 2147483647 h 240"/>
                <a:gd name="T50" fmla="*/ 2147483647 w 216"/>
                <a:gd name="T51" fmla="*/ 2147483647 h 240"/>
                <a:gd name="T52" fmla="*/ 2147483647 w 216"/>
                <a:gd name="T53" fmla="*/ 2147483647 h 240"/>
                <a:gd name="T54" fmla="*/ 2147483647 w 216"/>
                <a:gd name="T55" fmla="*/ 2147483647 h 240"/>
                <a:gd name="T56" fmla="*/ 2147483647 w 216"/>
                <a:gd name="T57" fmla="*/ 2147483647 h 240"/>
                <a:gd name="T58" fmla="*/ 2147483647 w 216"/>
                <a:gd name="T59" fmla="*/ 2147483647 h 240"/>
                <a:gd name="T60" fmla="*/ 2147483647 w 216"/>
                <a:gd name="T61" fmla="*/ 0 h 240"/>
                <a:gd name="T62" fmla="*/ 2147483647 w 216"/>
                <a:gd name="T63" fmla="*/ 2147483647 h 240"/>
                <a:gd name="T64" fmla="*/ 2147483647 w 216"/>
                <a:gd name="T65" fmla="*/ 2147483647 h 240"/>
                <a:gd name="T66" fmla="*/ 2147483647 w 216"/>
                <a:gd name="T67" fmla="*/ 2147483647 h 240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16"/>
                <a:gd name="T103" fmla="*/ 0 h 240"/>
                <a:gd name="T104" fmla="*/ 216 w 216"/>
                <a:gd name="T105" fmla="*/ 240 h 240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16" h="240">
                  <a:moveTo>
                    <a:pt x="0" y="18"/>
                  </a:moveTo>
                  <a:lnTo>
                    <a:pt x="18" y="24"/>
                  </a:lnTo>
                  <a:lnTo>
                    <a:pt x="24" y="30"/>
                  </a:lnTo>
                  <a:lnTo>
                    <a:pt x="30" y="42"/>
                  </a:lnTo>
                  <a:lnTo>
                    <a:pt x="36" y="48"/>
                  </a:lnTo>
                  <a:lnTo>
                    <a:pt x="36" y="60"/>
                  </a:lnTo>
                  <a:lnTo>
                    <a:pt x="60" y="72"/>
                  </a:lnTo>
                  <a:lnTo>
                    <a:pt x="66" y="96"/>
                  </a:lnTo>
                  <a:lnTo>
                    <a:pt x="78" y="96"/>
                  </a:lnTo>
                  <a:lnTo>
                    <a:pt x="84" y="114"/>
                  </a:lnTo>
                  <a:lnTo>
                    <a:pt x="102" y="114"/>
                  </a:lnTo>
                  <a:lnTo>
                    <a:pt x="108" y="120"/>
                  </a:lnTo>
                  <a:lnTo>
                    <a:pt x="108" y="162"/>
                  </a:lnTo>
                  <a:lnTo>
                    <a:pt x="114" y="162"/>
                  </a:lnTo>
                  <a:lnTo>
                    <a:pt x="108" y="168"/>
                  </a:lnTo>
                  <a:lnTo>
                    <a:pt x="108" y="180"/>
                  </a:lnTo>
                  <a:lnTo>
                    <a:pt x="102" y="186"/>
                  </a:lnTo>
                  <a:lnTo>
                    <a:pt x="102" y="198"/>
                  </a:lnTo>
                  <a:lnTo>
                    <a:pt x="108" y="210"/>
                  </a:lnTo>
                  <a:lnTo>
                    <a:pt x="114" y="216"/>
                  </a:lnTo>
                  <a:lnTo>
                    <a:pt x="114" y="240"/>
                  </a:lnTo>
                  <a:lnTo>
                    <a:pt x="138" y="234"/>
                  </a:lnTo>
                  <a:lnTo>
                    <a:pt x="138" y="222"/>
                  </a:lnTo>
                  <a:lnTo>
                    <a:pt x="132" y="216"/>
                  </a:lnTo>
                  <a:lnTo>
                    <a:pt x="132" y="204"/>
                  </a:lnTo>
                  <a:lnTo>
                    <a:pt x="138" y="204"/>
                  </a:lnTo>
                  <a:lnTo>
                    <a:pt x="150" y="198"/>
                  </a:lnTo>
                  <a:lnTo>
                    <a:pt x="156" y="192"/>
                  </a:lnTo>
                  <a:lnTo>
                    <a:pt x="174" y="180"/>
                  </a:lnTo>
                  <a:lnTo>
                    <a:pt x="168" y="174"/>
                  </a:lnTo>
                  <a:lnTo>
                    <a:pt x="156" y="168"/>
                  </a:lnTo>
                  <a:lnTo>
                    <a:pt x="150" y="168"/>
                  </a:lnTo>
                  <a:lnTo>
                    <a:pt x="150" y="162"/>
                  </a:lnTo>
                  <a:lnTo>
                    <a:pt x="156" y="156"/>
                  </a:lnTo>
                  <a:lnTo>
                    <a:pt x="174" y="156"/>
                  </a:lnTo>
                  <a:lnTo>
                    <a:pt x="180" y="162"/>
                  </a:lnTo>
                  <a:lnTo>
                    <a:pt x="198" y="162"/>
                  </a:lnTo>
                  <a:lnTo>
                    <a:pt x="210" y="156"/>
                  </a:lnTo>
                  <a:lnTo>
                    <a:pt x="216" y="156"/>
                  </a:lnTo>
                  <a:lnTo>
                    <a:pt x="216" y="126"/>
                  </a:lnTo>
                  <a:lnTo>
                    <a:pt x="210" y="120"/>
                  </a:lnTo>
                  <a:lnTo>
                    <a:pt x="198" y="120"/>
                  </a:lnTo>
                  <a:lnTo>
                    <a:pt x="192" y="114"/>
                  </a:lnTo>
                  <a:lnTo>
                    <a:pt x="180" y="114"/>
                  </a:lnTo>
                  <a:lnTo>
                    <a:pt x="180" y="96"/>
                  </a:lnTo>
                  <a:lnTo>
                    <a:pt x="186" y="90"/>
                  </a:lnTo>
                  <a:lnTo>
                    <a:pt x="180" y="84"/>
                  </a:lnTo>
                  <a:lnTo>
                    <a:pt x="174" y="84"/>
                  </a:lnTo>
                  <a:lnTo>
                    <a:pt x="162" y="90"/>
                  </a:lnTo>
                  <a:lnTo>
                    <a:pt x="162" y="66"/>
                  </a:lnTo>
                  <a:lnTo>
                    <a:pt x="168" y="60"/>
                  </a:lnTo>
                  <a:lnTo>
                    <a:pt x="162" y="48"/>
                  </a:lnTo>
                  <a:lnTo>
                    <a:pt x="156" y="42"/>
                  </a:lnTo>
                  <a:lnTo>
                    <a:pt x="144" y="36"/>
                  </a:lnTo>
                  <a:lnTo>
                    <a:pt x="126" y="36"/>
                  </a:lnTo>
                  <a:lnTo>
                    <a:pt x="126" y="24"/>
                  </a:lnTo>
                  <a:lnTo>
                    <a:pt x="120" y="18"/>
                  </a:lnTo>
                  <a:lnTo>
                    <a:pt x="78" y="18"/>
                  </a:lnTo>
                  <a:lnTo>
                    <a:pt x="78" y="12"/>
                  </a:lnTo>
                  <a:lnTo>
                    <a:pt x="72" y="12"/>
                  </a:lnTo>
                  <a:lnTo>
                    <a:pt x="60" y="0"/>
                  </a:lnTo>
                  <a:lnTo>
                    <a:pt x="54" y="0"/>
                  </a:lnTo>
                  <a:lnTo>
                    <a:pt x="42" y="6"/>
                  </a:lnTo>
                  <a:lnTo>
                    <a:pt x="36" y="6"/>
                  </a:lnTo>
                  <a:lnTo>
                    <a:pt x="36" y="12"/>
                  </a:lnTo>
                  <a:lnTo>
                    <a:pt x="24" y="12"/>
                  </a:lnTo>
                  <a:lnTo>
                    <a:pt x="12" y="6"/>
                  </a:lnTo>
                  <a:lnTo>
                    <a:pt x="6" y="6"/>
                  </a:lnTo>
                  <a:lnTo>
                    <a:pt x="0" y="18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95" name="Malta" descr="© INSCALE GmbH, 05.05.2010&#10;http://www.presentationload.com/">
              <a:extLst>
                <a:ext uri="{FF2B5EF4-FFF2-40B4-BE49-F238E27FC236}">
                  <a16:creationId xmlns:a16="http://schemas.microsoft.com/office/drawing/2014/main" id="{2E72C3FE-9EEF-41AE-828C-043F3CCC26EC}"/>
                </a:ext>
              </a:extLst>
            </p:cNvPr>
            <p:cNvSpPr>
              <a:spLocks/>
            </p:cNvSpPr>
            <p:nvPr/>
          </p:nvSpPr>
          <p:spPr bwMode="gray">
            <a:xfrm>
              <a:off x="5986706" y="3210173"/>
              <a:ext cx="14284" cy="12704"/>
            </a:xfrm>
            <a:custGeom>
              <a:avLst/>
              <a:gdLst>
                <a:gd name="T0" fmla="*/ 2147483647 w 30"/>
                <a:gd name="T1" fmla="*/ 2147483647 h 30"/>
                <a:gd name="T2" fmla="*/ 2147483647 w 30"/>
                <a:gd name="T3" fmla="*/ 2147483647 h 30"/>
                <a:gd name="T4" fmla="*/ 2147483647 w 30"/>
                <a:gd name="T5" fmla="*/ 2147483647 h 30"/>
                <a:gd name="T6" fmla="*/ 2147483647 w 30"/>
                <a:gd name="T7" fmla="*/ 0 h 30"/>
                <a:gd name="T8" fmla="*/ 2147483647 w 30"/>
                <a:gd name="T9" fmla="*/ 0 h 30"/>
                <a:gd name="T10" fmla="*/ 0 w 30"/>
                <a:gd name="T11" fmla="*/ 2147483647 h 30"/>
                <a:gd name="T12" fmla="*/ 0 w 30"/>
                <a:gd name="T13" fmla="*/ 2147483647 h 30"/>
                <a:gd name="T14" fmla="*/ 2147483647 w 30"/>
                <a:gd name="T15" fmla="*/ 2147483647 h 30"/>
                <a:gd name="T16" fmla="*/ 2147483647 w 30"/>
                <a:gd name="T17" fmla="*/ 2147483647 h 30"/>
                <a:gd name="T18" fmla="*/ 2147483647 w 30"/>
                <a:gd name="T19" fmla="*/ 2147483647 h 3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30"/>
                <a:gd name="T31" fmla="*/ 0 h 30"/>
                <a:gd name="T32" fmla="*/ 30 w 30"/>
                <a:gd name="T33" fmla="*/ 30 h 3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30" h="30">
                  <a:moveTo>
                    <a:pt x="24" y="30"/>
                  </a:moveTo>
                  <a:lnTo>
                    <a:pt x="30" y="24"/>
                  </a:lnTo>
                  <a:lnTo>
                    <a:pt x="30" y="12"/>
                  </a:lnTo>
                  <a:lnTo>
                    <a:pt x="18" y="0"/>
                  </a:lnTo>
                  <a:lnTo>
                    <a:pt x="6" y="0"/>
                  </a:lnTo>
                  <a:lnTo>
                    <a:pt x="0" y="6"/>
                  </a:lnTo>
                  <a:lnTo>
                    <a:pt x="0" y="18"/>
                  </a:lnTo>
                  <a:lnTo>
                    <a:pt x="6" y="24"/>
                  </a:lnTo>
                  <a:lnTo>
                    <a:pt x="18" y="30"/>
                  </a:lnTo>
                  <a:lnTo>
                    <a:pt x="24" y="30"/>
                  </a:lnTo>
                  <a:close/>
                </a:path>
              </a:pathLst>
            </a:custGeom>
            <a:solidFill>
              <a:srgbClr val="00359E"/>
            </a:solidFill>
            <a:ln w="9525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96" name="Macedonia" descr="© INSCALE GmbH, 05.05.2010&#10;http://www.presentationload.com/">
              <a:extLst>
                <a:ext uri="{FF2B5EF4-FFF2-40B4-BE49-F238E27FC236}">
                  <a16:creationId xmlns:a16="http://schemas.microsoft.com/office/drawing/2014/main" id="{F319E0AC-4E4A-45D9-9413-D544F249D9C3}"/>
                </a:ext>
              </a:extLst>
            </p:cNvPr>
            <p:cNvSpPr>
              <a:spLocks/>
            </p:cNvSpPr>
            <p:nvPr/>
          </p:nvSpPr>
          <p:spPr bwMode="gray">
            <a:xfrm>
              <a:off x="6166051" y="2987855"/>
              <a:ext cx="73008" cy="55580"/>
            </a:xfrm>
            <a:custGeom>
              <a:avLst/>
              <a:gdLst>
                <a:gd name="T0" fmla="*/ 2147483647 w 162"/>
                <a:gd name="T1" fmla="*/ 2147483647 h 126"/>
                <a:gd name="T2" fmla="*/ 2147483647 w 162"/>
                <a:gd name="T3" fmla="*/ 2147483647 h 126"/>
                <a:gd name="T4" fmla="*/ 2147483647 w 162"/>
                <a:gd name="T5" fmla="*/ 2147483647 h 126"/>
                <a:gd name="T6" fmla="*/ 2147483647 w 162"/>
                <a:gd name="T7" fmla="*/ 2147483647 h 126"/>
                <a:gd name="T8" fmla="*/ 2147483647 w 162"/>
                <a:gd name="T9" fmla="*/ 0 h 126"/>
                <a:gd name="T10" fmla="*/ 2147483647 w 162"/>
                <a:gd name="T11" fmla="*/ 2147483647 h 126"/>
                <a:gd name="T12" fmla="*/ 2147483647 w 162"/>
                <a:gd name="T13" fmla="*/ 2147483647 h 126"/>
                <a:gd name="T14" fmla="*/ 2147483647 w 162"/>
                <a:gd name="T15" fmla="*/ 2147483647 h 126"/>
                <a:gd name="T16" fmla="*/ 2147483647 w 162"/>
                <a:gd name="T17" fmla="*/ 2147483647 h 126"/>
                <a:gd name="T18" fmla="*/ 2147483647 w 162"/>
                <a:gd name="T19" fmla="*/ 2147483647 h 126"/>
                <a:gd name="T20" fmla="*/ 2147483647 w 162"/>
                <a:gd name="T21" fmla="*/ 2147483647 h 126"/>
                <a:gd name="T22" fmla="*/ 0 w 162"/>
                <a:gd name="T23" fmla="*/ 2147483647 h 126"/>
                <a:gd name="T24" fmla="*/ 0 w 162"/>
                <a:gd name="T25" fmla="*/ 2147483647 h 126"/>
                <a:gd name="T26" fmla="*/ 2147483647 w 162"/>
                <a:gd name="T27" fmla="*/ 2147483647 h 126"/>
                <a:gd name="T28" fmla="*/ 2147483647 w 162"/>
                <a:gd name="T29" fmla="*/ 2147483647 h 126"/>
                <a:gd name="T30" fmla="*/ 2147483647 w 162"/>
                <a:gd name="T31" fmla="*/ 2147483647 h 126"/>
                <a:gd name="T32" fmla="*/ 2147483647 w 162"/>
                <a:gd name="T33" fmla="*/ 2147483647 h 126"/>
                <a:gd name="T34" fmla="*/ 2147483647 w 162"/>
                <a:gd name="T35" fmla="*/ 2147483647 h 126"/>
                <a:gd name="T36" fmla="*/ 2147483647 w 162"/>
                <a:gd name="T37" fmla="*/ 2147483647 h 126"/>
                <a:gd name="T38" fmla="*/ 2147483647 w 162"/>
                <a:gd name="T39" fmla="*/ 2147483647 h 126"/>
                <a:gd name="T40" fmla="*/ 2147483647 w 162"/>
                <a:gd name="T41" fmla="*/ 2147483647 h 126"/>
                <a:gd name="T42" fmla="*/ 2147483647 w 162"/>
                <a:gd name="T43" fmla="*/ 2147483647 h 126"/>
                <a:gd name="T44" fmla="*/ 2147483647 w 162"/>
                <a:gd name="T45" fmla="*/ 2147483647 h 126"/>
                <a:gd name="T46" fmla="*/ 2147483647 w 162"/>
                <a:gd name="T47" fmla="*/ 2147483647 h 126"/>
                <a:gd name="T48" fmla="*/ 2147483647 w 162"/>
                <a:gd name="T49" fmla="*/ 2147483647 h 126"/>
                <a:gd name="T50" fmla="*/ 2147483647 w 162"/>
                <a:gd name="T51" fmla="*/ 2147483647 h 126"/>
                <a:gd name="T52" fmla="*/ 2147483647 w 162"/>
                <a:gd name="T53" fmla="*/ 2147483647 h 126"/>
                <a:gd name="T54" fmla="*/ 2147483647 w 162"/>
                <a:gd name="T55" fmla="*/ 2147483647 h 126"/>
                <a:gd name="T56" fmla="*/ 2147483647 w 162"/>
                <a:gd name="T57" fmla="*/ 2147483647 h 126"/>
                <a:gd name="T58" fmla="*/ 2147483647 w 162"/>
                <a:gd name="T59" fmla="*/ 2147483647 h 126"/>
                <a:gd name="T60" fmla="*/ 2147483647 w 162"/>
                <a:gd name="T61" fmla="*/ 2147483647 h 126"/>
                <a:gd name="T62" fmla="*/ 2147483647 w 162"/>
                <a:gd name="T63" fmla="*/ 2147483647 h 126"/>
                <a:gd name="T64" fmla="*/ 2147483647 w 162"/>
                <a:gd name="T65" fmla="*/ 2147483647 h 12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62"/>
                <a:gd name="T100" fmla="*/ 0 h 126"/>
                <a:gd name="T101" fmla="*/ 162 w 162"/>
                <a:gd name="T102" fmla="*/ 126 h 12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62" h="126">
                  <a:moveTo>
                    <a:pt x="150" y="42"/>
                  </a:moveTo>
                  <a:lnTo>
                    <a:pt x="132" y="30"/>
                  </a:lnTo>
                  <a:lnTo>
                    <a:pt x="132" y="18"/>
                  </a:lnTo>
                  <a:lnTo>
                    <a:pt x="126" y="18"/>
                  </a:lnTo>
                  <a:lnTo>
                    <a:pt x="114" y="0"/>
                  </a:lnTo>
                  <a:lnTo>
                    <a:pt x="72" y="6"/>
                  </a:lnTo>
                  <a:lnTo>
                    <a:pt x="66" y="12"/>
                  </a:lnTo>
                  <a:lnTo>
                    <a:pt x="48" y="12"/>
                  </a:lnTo>
                  <a:lnTo>
                    <a:pt x="48" y="24"/>
                  </a:lnTo>
                  <a:lnTo>
                    <a:pt x="24" y="24"/>
                  </a:lnTo>
                  <a:lnTo>
                    <a:pt x="18" y="36"/>
                  </a:lnTo>
                  <a:lnTo>
                    <a:pt x="0" y="42"/>
                  </a:lnTo>
                  <a:lnTo>
                    <a:pt x="0" y="66"/>
                  </a:lnTo>
                  <a:lnTo>
                    <a:pt x="6" y="78"/>
                  </a:lnTo>
                  <a:lnTo>
                    <a:pt x="6" y="102"/>
                  </a:lnTo>
                  <a:lnTo>
                    <a:pt x="12" y="108"/>
                  </a:lnTo>
                  <a:lnTo>
                    <a:pt x="18" y="108"/>
                  </a:lnTo>
                  <a:lnTo>
                    <a:pt x="18" y="126"/>
                  </a:lnTo>
                  <a:lnTo>
                    <a:pt x="42" y="120"/>
                  </a:lnTo>
                  <a:lnTo>
                    <a:pt x="42" y="126"/>
                  </a:lnTo>
                  <a:lnTo>
                    <a:pt x="54" y="120"/>
                  </a:lnTo>
                  <a:lnTo>
                    <a:pt x="60" y="120"/>
                  </a:lnTo>
                  <a:lnTo>
                    <a:pt x="66" y="126"/>
                  </a:lnTo>
                  <a:lnTo>
                    <a:pt x="90" y="126"/>
                  </a:lnTo>
                  <a:lnTo>
                    <a:pt x="96" y="114"/>
                  </a:lnTo>
                  <a:lnTo>
                    <a:pt x="96" y="108"/>
                  </a:lnTo>
                  <a:lnTo>
                    <a:pt x="120" y="108"/>
                  </a:lnTo>
                  <a:lnTo>
                    <a:pt x="132" y="102"/>
                  </a:lnTo>
                  <a:lnTo>
                    <a:pt x="156" y="78"/>
                  </a:lnTo>
                  <a:lnTo>
                    <a:pt x="162" y="66"/>
                  </a:lnTo>
                  <a:lnTo>
                    <a:pt x="162" y="60"/>
                  </a:lnTo>
                  <a:lnTo>
                    <a:pt x="156" y="48"/>
                  </a:lnTo>
                  <a:lnTo>
                    <a:pt x="150" y="42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97" name="Liechtenstein" descr="© INSCALE GmbH, 05.05.2010&#10;http://www.presentationload.com/">
              <a:extLst>
                <a:ext uri="{FF2B5EF4-FFF2-40B4-BE49-F238E27FC236}">
                  <a16:creationId xmlns:a16="http://schemas.microsoft.com/office/drawing/2014/main" id="{5343BB54-4E8D-46B9-AC08-314E055B47D4}"/>
                </a:ext>
              </a:extLst>
            </p:cNvPr>
            <p:cNvSpPr>
              <a:spLocks/>
            </p:cNvSpPr>
            <p:nvPr/>
          </p:nvSpPr>
          <p:spPr bwMode="gray">
            <a:xfrm>
              <a:off x="5845451" y="2811589"/>
              <a:ext cx="6349" cy="11115"/>
            </a:xfrm>
            <a:custGeom>
              <a:avLst/>
              <a:gdLst>
                <a:gd name="T0" fmla="*/ 2147483647 w 18"/>
                <a:gd name="T1" fmla="*/ 0 h 24"/>
                <a:gd name="T2" fmla="*/ 2147483647 w 18"/>
                <a:gd name="T3" fmla="*/ 2147483647 h 24"/>
                <a:gd name="T4" fmla="*/ 0 w 18"/>
                <a:gd name="T5" fmla="*/ 2147483647 h 24"/>
                <a:gd name="T6" fmla="*/ 0 w 18"/>
                <a:gd name="T7" fmla="*/ 2147483647 h 24"/>
                <a:gd name="T8" fmla="*/ 2147483647 w 18"/>
                <a:gd name="T9" fmla="*/ 2147483647 h 24"/>
                <a:gd name="T10" fmla="*/ 2147483647 w 18"/>
                <a:gd name="T11" fmla="*/ 0 h 24"/>
                <a:gd name="T12" fmla="*/ 2147483647 w 18"/>
                <a:gd name="T13" fmla="*/ 0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8"/>
                <a:gd name="T22" fmla="*/ 0 h 24"/>
                <a:gd name="T23" fmla="*/ 18 w 18"/>
                <a:gd name="T24" fmla="*/ 24 h 2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8" h="24">
                  <a:moveTo>
                    <a:pt x="12" y="0"/>
                  </a:moveTo>
                  <a:lnTo>
                    <a:pt x="6" y="6"/>
                  </a:lnTo>
                  <a:lnTo>
                    <a:pt x="0" y="18"/>
                  </a:lnTo>
                  <a:lnTo>
                    <a:pt x="0" y="24"/>
                  </a:lnTo>
                  <a:lnTo>
                    <a:pt x="18" y="24"/>
                  </a:lnTo>
                  <a:lnTo>
                    <a:pt x="18" y="0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7D40">
                <a:lumMod val="75000"/>
              </a:srgbClr>
            </a:solidFill>
            <a:ln w="952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98" name="Lebanon" descr="© INSCALE GmbH, 05.05.2010&#10;http://www.presentationload.com/">
              <a:extLst>
                <a:ext uri="{FF2B5EF4-FFF2-40B4-BE49-F238E27FC236}">
                  <a16:creationId xmlns:a16="http://schemas.microsoft.com/office/drawing/2014/main" id="{56AFD0BE-43F5-4A59-9792-D63137C46144}"/>
                </a:ext>
              </a:extLst>
            </p:cNvPr>
            <p:cNvSpPr>
              <a:spLocks/>
            </p:cNvSpPr>
            <p:nvPr/>
          </p:nvSpPr>
          <p:spPr bwMode="gray">
            <a:xfrm>
              <a:off x="6608861" y="3267340"/>
              <a:ext cx="46026" cy="69871"/>
            </a:xfrm>
            <a:custGeom>
              <a:avLst/>
              <a:gdLst>
                <a:gd name="T0" fmla="*/ 2147483647 w 108"/>
                <a:gd name="T1" fmla="*/ 2147483647 h 156"/>
                <a:gd name="T2" fmla="*/ 2147483647 w 108"/>
                <a:gd name="T3" fmla="*/ 2147483647 h 156"/>
                <a:gd name="T4" fmla="*/ 2147483647 w 108"/>
                <a:gd name="T5" fmla="*/ 2147483647 h 156"/>
                <a:gd name="T6" fmla="*/ 2147483647 w 108"/>
                <a:gd name="T7" fmla="*/ 2147483647 h 156"/>
                <a:gd name="T8" fmla="*/ 2147483647 w 108"/>
                <a:gd name="T9" fmla="*/ 2147483647 h 156"/>
                <a:gd name="T10" fmla="*/ 2147483647 w 108"/>
                <a:gd name="T11" fmla="*/ 2147483647 h 156"/>
                <a:gd name="T12" fmla="*/ 2147483647 w 108"/>
                <a:gd name="T13" fmla="*/ 2147483647 h 156"/>
                <a:gd name="T14" fmla="*/ 2147483647 w 108"/>
                <a:gd name="T15" fmla="*/ 2147483647 h 156"/>
                <a:gd name="T16" fmla="*/ 2147483647 w 108"/>
                <a:gd name="T17" fmla="*/ 2147483647 h 156"/>
                <a:gd name="T18" fmla="*/ 2147483647 w 108"/>
                <a:gd name="T19" fmla="*/ 2147483647 h 156"/>
                <a:gd name="T20" fmla="*/ 2147483647 w 108"/>
                <a:gd name="T21" fmla="*/ 0 h 156"/>
                <a:gd name="T22" fmla="*/ 2147483647 w 108"/>
                <a:gd name="T23" fmla="*/ 0 h 156"/>
                <a:gd name="T24" fmla="*/ 2147483647 w 108"/>
                <a:gd name="T25" fmla="*/ 0 h 156"/>
                <a:gd name="T26" fmla="*/ 2147483647 w 108"/>
                <a:gd name="T27" fmla="*/ 2147483647 h 156"/>
                <a:gd name="T28" fmla="*/ 2147483647 w 108"/>
                <a:gd name="T29" fmla="*/ 2147483647 h 156"/>
                <a:gd name="T30" fmla="*/ 2147483647 w 108"/>
                <a:gd name="T31" fmla="*/ 2147483647 h 156"/>
                <a:gd name="T32" fmla="*/ 2147483647 w 108"/>
                <a:gd name="T33" fmla="*/ 2147483647 h 156"/>
                <a:gd name="T34" fmla="*/ 2147483647 w 108"/>
                <a:gd name="T35" fmla="*/ 2147483647 h 156"/>
                <a:gd name="T36" fmla="*/ 2147483647 w 108"/>
                <a:gd name="T37" fmla="*/ 2147483647 h 156"/>
                <a:gd name="T38" fmla="*/ 2147483647 w 108"/>
                <a:gd name="T39" fmla="*/ 2147483647 h 156"/>
                <a:gd name="T40" fmla="*/ 2147483647 w 108"/>
                <a:gd name="T41" fmla="*/ 2147483647 h 156"/>
                <a:gd name="T42" fmla="*/ 0 w 108"/>
                <a:gd name="T43" fmla="*/ 2147483647 h 156"/>
                <a:gd name="T44" fmla="*/ 0 w 108"/>
                <a:gd name="T45" fmla="*/ 2147483647 h 156"/>
                <a:gd name="T46" fmla="*/ 2147483647 w 108"/>
                <a:gd name="T47" fmla="*/ 2147483647 h 156"/>
                <a:gd name="T48" fmla="*/ 2147483647 w 108"/>
                <a:gd name="T49" fmla="*/ 2147483647 h 156"/>
                <a:gd name="T50" fmla="*/ 2147483647 w 108"/>
                <a:gd name="T51" fmla="*/ 2147483647 h 156"/>
                <a:gd name="T52" fmla="*/ 2147483647 w 108"/>
                <a:gd name="T53" fmla="*/ 2147483647 h 156"/>
                <a:gd name="T54" fmla="*/ 2147483647 w 108"/>
                <a:gd name="T55" fmla="*/ 2147483647 h 156"/>
                <a:gd name="T56" fmla="*/ 2147483647 w 108"/>
                <a:gd name="T57" fmla="*/ 2147483647 h 156"/>
                <a:gd name="T58" fmla="*/ 2147483647 w 108"/>
                <a:gd name="T59" fmla="*/ 2147483647 h 156"/>
                <a:gd name="T60" fmla="*/ 2147483647 w 108"/>
                <a:gd name="T61" fmla="*/ 2147483647 h 15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08"/>
                <a:gd name="T94" fmla="*/ 0 h 156"/>
                <a:gd name="T95" fmla="*/ 108 w 108"/>
                <a:gd name="T96" fmla="*/ 156 h 15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08" h="156">
                  <a:moveTo>
                    <a:pt x="72" y="96"/>
                  </a:moveTo>
                  <a:lnTo>
                    <a:pt x="72" y="72"/>
                  </a:lnTo>
                  <a:lnTo>
                    <a:pt x="78" y="66"/>
                  </a:lnTo>
                  <a:lnTo>
                    <a:pt x="84" y="66"/>
                  </a:lnTo>
                  <a:lnTo>
                    <a:pt x="96" y="60"/>
                  </a:lnTo>
                  <a:lnTo>
                    <a:pt x="102" y="60"/>
                  </a:lnTo>
                  <a:lnTo>
                    <a:pt x="108" y="48"/>
                  </a:lnTo>
                  <a:lnTo>
                    <a:pt x="108" y="30"/>
                  </a:lnTo>
                  <a:lnTo>
                    <a:pt x="102" y="18"/>
                  </a:lnTo>
                  <a:lnTo>
                    <a:pt x="96" y="12"/>
                  </a:lnTo>
                  <a:lnTo>
                    <a:pt x="102" y="0"/>
                  </a:lnTo>
                  <a:lnTo>
                    <a:pt x="54" y="0"/>
                  </a:lnTo>
                  <a:lnTo>
                    <a:pt x="60" y="0"/>
                  </a:lnTo>
                  <a:lnTo>
                    <a:pt x="60" y="6"/>
                  </a:lnTo>
                  <a:lnTo>
                    <a:pt x="54" y="6"/>
                  </a:lnTo>
                  <a:lnTo>
                    <a:pt x="48" y="18"/>
                  </a:lnTo>
                  <a:lnTo>
                    <a:pt x="36" y="24"/>
                  </a:lnTo>
                  <a:lnTo>
                    <a:pt x="30" y="30"/>
                  </a:lnTo>
                  <a:lnTo>
                    <a:pt x="18" y="66"/>
                  </a:lnTo>
                  <a:lnTo>
                    <a:pt x="12" y="78"/>
                  </a:lnTo>
                  <a:lnTo>
                    <a:pt x="12" y="90"/>
                  </a:lnTo>
                  <a:lnTo>
                    <a:pt x="0" y="114"/>
                  </a:lnTo>
                  <a:lnTo>
                    <a:pt x="0" y="156"/>
                  </a:lnTo>
                  <a:lnTo>
                    <a:pt x="12" y="150"/>
                  </a:lnTo>
                  <a:lnTo>
                    <a:pt x="24" y="126"/>
                  </a:lnTo>
                  <a:lnTo>
                    <a:pt x="30" y="132"/>
                  </a:lnTo>
                  <a:lnTo>
                    <a:pt x="36" y="132"/>
                  </a:lnTo>
                  <a:lnTo>
                    <a:pt x="42" y="126"/>
                  </a:lnTo>
                  <a:lnTo>
                    <a:pt x="48" y="114"/>
                  </a:lnTo>
                  <a:lnTo>
                    <a:pt x="48" y="102"/>
                  </a:lnTo>
                  <a:lnTo>
                    <a:pt x="72" y="96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99" name="Kuwait" descr="© INSCALE GmbH, 05.05.2010&#10;http://www.presentationload.com/">
              <a:extLst>
                <a:ext uri="{FF2B5EF4-FFF2-40B4-BE49-F238E27FC236}">
                  <a16:creationId xmlns:a16="http://schemas.microsoft.com/office/drawing/2014/main" id="{9C0A653C-8696-4053-8D71-720E8E6E7AA0}"/>
                </a:ext>
              </a:extLst>
            </p:cNvPr>
            <p:cNvSpPr>
              <a:spLocks/>
            </p:cNvSpPr>
            <p:nvPr/>
          </p:nvSpPr>
          <p:spPr bwMode="gray">
            <a:xfrm>
              <a:off x="6975487" y="3434079"/>
              <a:ext cx="60311" cy="53991"/>
            </a:xfrm>
            <a:custGeom>
              <a:avLst/>
              <a:gdLst>
                <a:gd name="T0" fmla="*/ 2147483647 w 138"/>
                <a:gd name="T1" fmla="*/ 0 h 120"/>
                <a:gd name="T2" fmla="*/ 2147483647 w 138"/>
                <a:gd name="T3" fmla="*/ 0 h 120"/>
                <a:gd name="T4" fmla="*/ 2147483647 w 138"/>
                <a:gd name="T5" fmla="*/ 2147483647 h 120"/>
                <a:gd name="T6" fmla="*/ 2147483647 w 138"/>
                <a:gd name="T7" fmla="*/ 2147483647 h 120"/>
                <a:gd name="T8" fmla="*/ 2147483647 w 138"/>
                <a:gd name="T9" fmla="*/ 2147483647 h 120"/>
                <a:gd name="T10" fmla="*/ 2147483647 w 138"/>
                <a:gd name="T11" fmla="*/ 2147483647 h 120"/>
                <a:gd name="T12" fmla="*/ 0 w 138"/>
                <a:gd name="T13" fmla="*/ 2147483647 h 120"/>
                <a:gd name="T14" fmla="*/ 2147483647 w 138"/>
                <a:gd name="T15" fmla="*/ 2147483647 h 120"/>
                <a:gd name="T16" fmla="*/ 2147483647 w 138"/>
                <a:gd name="T17" fmla="*/ 2147483647 h 120"/>
                <a:gd name="T18" fmla="*/ 2147483647 w 138"/>
                <a:gd name="T19" fmla="*/ 2147483647 h 120"/>
                <a:gd name="T20" fmla="*/ 2147483647 w 138"/>
                <a:gd name="T21" fmla="*/ 2147483647 h 120"/>
                <a:gd name="T22" fmla="*/ 2147483647 w 138"/>
                <a:gd name="T23" fmla="*/ 2147483647 h 120"/>
                <a:gd name="T24" fmla="*/ 2147483647 w 138"/>
                <a:gd name="T25" fmla="*/ 2147483647 h 120"/>
                <a:gd name="T26" fmla="*/ 2147483647 w 138"/>
                <a:gd name="T27" fmla="*/ 2147483647 h 120"/>
                <a:gd name="T28" fmla="*/ 2147483647 w 138"/>
                <a:gd name="T29" fmla="*/ 2147483647 h 120"/>
                <a:gd name="T30" fmla="*/ 2147483647 w 138"/>
                <a:gd name="T31" fmla="*/ 2147483647 h 120"/>
                <a:gd name="T32" fmla="*/ 2147483647 w 138"/>
                <a:gd name="T33" fmla="*/ 2147483647 h 120"/>
                <a:gd name="T34" fmla="*/ 2147483647 w 138"/>
                <a:gd name="T35" fmla="*/ 2147483647 h 120"/>
                <a:gd name="T36" fmla="*/ 2147483647 w 138"/>
                <a:gd name="T37" fmla="*/ 2147483647 h 120"/>
                <a:gd name="T38" fmla="*/ 2147483647 w 138"/>
                <a:gd name="T39" fmla="*/ 2147483647 h 120"/>
                <a:gd name="T40" fmla="*/ 2147483647 w 138"/>
                <a:gd name="T41" fmla="*/ 2147483647 h 120"/>
                <a:gd name="T42" fmla="*/ 2147483647 w 138"/>
                <a:gd name="T43" fmla="*/ 2147483647 h 120"/>
                <a:gd name="T44" fmla="*/ 2147483647 w 138"/>
                <a:gd name="T45" fmla="*/ 2147483647 h 120"/>
                <a:gd name="T46" fmla="*/ 2147483647 w 138"/>
                <a:gd name="T47" fmla="*/ 2147483647 h 120"/>
                <a:gd name="T48" fmla="*/ 2147483647 w 138"/>
                <a:gd name="T49" fmla="*/ 0 h 120"/>
                <a:gd name="T50" fmla="*/ 2147483647 w 138"/>
                <a:gd name="T51" fmla="*/ 0 h 12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138"/>
                <a:gd name="T79" fmla="*/ 0 h 120"/>
                <a:gd name="T80" fmla="*/ 138 w 138"/>
                <a:gd name="T81" fmla="*/ 120 h 120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138" h="120">
                  <a:moveTo>
                    <a:pt x="54" y="0"/>
                  </a:moveTo>
                  <a:lnTo>
                    <a:pt x="36" y="0"/>
                  </a:lnTo>
                  <a:lnTo>
                    <a:pt x="30" y="12"/>
                  </a:lnTo>
                  <a:lnTo>
                    <a:pt x="24" y="18"/>
                  </a:lnTo>
                  <a:lnTo>
                    <a:pt x="24" y="30"/>
                  </a:lnTo>
                  <a:lnTo>
                    <a:pt x="6" y="66"/>
                  </a:lnTo>
                  <a:lnTo>
                    <a:pt x="0" y="72"/>
                  </a:lnTo>
                  <a:lnTo>
                    <a:pt x="42" y="72"/>
                  </a:lnTo>
                  <a:lnTo>
                    <a:pt x="60" y="78"/>
                  </a:lnTo>
                  <a:lnTo>
                    <a:pt x="66" y="78"/>
                  </a:lnTo>
                  <a:lnTo>
                    <a:pt x="66" y="114"/>
                  </a:lnTo>
                  <a:lnTo>
                    <a:pt x="72" y="120"/>
                  </a:lnTo>
                  <a:lnTo>
                    <a:pt x="138" y="120"/>
                  </a:lnTo>
                  <a:lnTo>
                    <a:pt x="126" y="114"/>
                  </a:lnTo>
                  <a:lnTo>
                    <a:pt x="114" y="102"/>
                  </a:lnTo>
                  <a:lnTo>
                    <a:pt x="102" y="78"/>
                  </a:lnTo>
                  <a:lnTo>
                    <a:pt x="102" y="66"/>
                  </a:lnTo>
                  <a:lnTo>
                    <a:pt x="90" y="60"/>
                  </a:lnTo>
                  <a:lnTo>
                    <a:pt x="84" y="36"/>
                  </a:lnTo>
                  <a:lnTo>
                    <a:pt x="120" y="36"/>
                  </a:lnTo>
                  <a:lnTo>
                    <a:pt x="120" y="18"/>
                  </a:lnTo>
                  <a:lnTo>
                    <a:pt x="114" y="12"/>
                  </a:lnTo>
                  <a:lnTo>
                    <a:pt x="90" y="12"/>
                  </a:lnTo>
                  <a:lnTo>
                    <a:pt x="90" y="18"/>
                  </a:lnTo>
                  <a:lnTo>
                    <a:pt x="84" y="0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00" name="Italy" descr="© INSCALE GmbH, 05.05.2010&#10;http://www.presentationload.com/">
              <a:extLst>
                <a:ext uri="{FF2B5EF4-FFF2-40B4-BE49-F238E27FC236}">
                  <a16:creationId xmlns:a16="http://schemas.microsoft.com/office/drawing/2014/main" id="{286A9E28-8E72-42F4-ADF3-45C11F85CD62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5766095" y="2819529"/>
              <a:ext cx="344407" cy="373176"/>
            </a:xfrm>
            <a:custGeom>
              <a:avLst/>
              <a:gdLst>
                <a:gd name="T0" fmla="*/ 2147483647 w 780"/>
                <a:gd name="T1" fmla="*/ 2147483647 h 828"/>
                <a:gd name="T2" fmla="*/ 2147483647 w 780"/>
                <a:gd name="T3" fmla="*/ 2147483647 h 828"/>
                <a:gd name="T4" fmla="*/ 2147483647 w 780"/>
                <a:gd name="T5" fmla="*/ 2147483647 h 828"/>
                <a:gd name="T6" fmla="*/ 2147483647 w 780"/>
                <a:gd name="T7" fmla="*/ 2147483647 h 828"/>
                <a:gd name="T8" fmla="*/ 2147483647 w 780"/>
                <a:gd name="T9" fmla="*/ 2147483647 h 828"/>
                <a:gd name="T10" fmla="*/ 2147483647 w 780"/>
                <a:gd name="T11" fmla="*/ 2147483647 h 828"/>
                <a:gd name="T12" fmla="*/ 2147483647 w 780"/>
                <a:gd name="T13" fmla="*/ 2147483647 h 828"/>
                <a:gd name="T14" fmla="*/ 2147483647 w 780"/>
                <a:gd name="T15" fmla="*/ 2147483647 h 828"/>
                <a:gd name="T16" fmla="*/ 2147483647 w 780"/>
                <a:gd name="T17" fmla="*/ 2147483647 h 828"/>
                <a:gd name="T18" fmla="*/ 2147483647 w 780"/>
                <a:gd name="T19" fmla="*/ 2147483647 h 828"/>
                <a:gd name="T20" fmla="*/ 2147483647 w 780"/>
                <a:gd name="T21" fmla="*/ 2147483647 h 828"/>
                <a:gd name="T22" fmla="*/ 2147483647 w 780"/>
                <a:gd name="T23" fmla="*/ 2147483647 h 828"/>
                <a:gd name="T24" fmla="*/ 2147483647 w 780"/>
                <a:gd name="T25" fmla="*/ 2147483647 h 828"/>
                <a:gd name="T26" fmla="*/ 2147483647 w 780"/>
                <a:gd name="T27" fmla="*/ 2147483647 h 828"/>
                <a:gd name="T28" fmla="*/ 2147483647 w 780"/>
                <a:gd name="T29" fmla="*/ 2147483647 h 828"/>
                <a:gd name="T30" fmla="*/ 2147483647 w 780"/>
                <a:gd name="T31" fmla="*/ 2147483647 h 828"/>
                <a:gd name="T32" fmla="*/ 2147483647 w 780"/>
                <a:gd name="T33" fmla="*/ 2147483647 h 828"/>
                <a:gd name="T34" fmla="*/ 2147483647 w 780"/>
                <a:gd name="T35" fmla="*/ 2147483647 h 828"/>
                <a:gd name="T36" fmla="*/ 2147483647 w 780"/>
                <a:gd name="T37" fmla="*/ 2147483647 h 828"/>
                <a:gd name="T38" fmla="*/ 2147483647 w 780"/>
                <a:gd name="T39" fmla="*/ 2147483647 h 828"/>
                <a:gd name="T40" fmla="*/ 2147483647 w 780"/>
                <a:gd name="T41" fmla="*/ 2147483647 h 828"/>
                <a:gd name="T42" fmla="*/ 2147483647 w 780"/>
                <a:gd name="T43" fmla="*/ 2147483647 h 828"/>
                <a:gd name="T44" fmla="*/ 2147483647 w 780"/>
                <a:gd name="T45" fmla="*/ 2147483647 h 828"/>
                <a:gd name="T46" fmla="*/ 2147483647 w 780"/>
                <a:gd name="T47" fmla="*/ 2147483647 h 828"/>
                <a:gd name="T48" fmla="*/ 2147483647 w 780"/>
                <a:gd name="T49" fmla="*/ 2147483647 h 828"/>
                <a:gd name="T50" fmla="*/ 2147483647 w 780"/>
                <a:gd name="T51" fmla="*/ 2147483647 h 828"/>
                <a:gd name="T52" fmla="*/ 2147483647 w 780"/>
                <a:gd name="T53" fmla="*/ 2147483647 h 828"/>
                <a:gd name="T54" fmla="*/ 2147483647 w 780"/>
                <a:gd name="T55" fmla="*/ 2147483647 h 828"/>
                <a:gd name="T56" fmla="*/ 2147483647 w 780"/>
                <a:gd name="T57" fmla="*/ 2147483647 h 828"/>
                <a:gd name="T58" fmla="*/ 2147483647 w 780"/>
                <a:gd name="T59" fmla="*/ 2147483647 h 828"/>
                <a:gd name="T60" fmla="*/ 2147483647 w 780"/>
                <a:gd name="T61" fmla="*/ 2147483647 h 828"/>
                <a:gd name="T62" fmla="*/ 2147483647 w 780"/>
                <a:gd name="T63" fmla="*/ 2147483647 h 828"/>
                <a:gd name="T64" fmla="*/ 2147483647 w 780"/>
                <a:gd name="T65" fmla="*/ 2147483647 h 828"/>
                <a:gd name="T66" fmla="*/ 2147483647 w 780"/>
                <a:gd name="T67" fmla="*/ 2147483647 h 828"/>
                <a:gd name="T68" fmla="*/ 2147483647 w 780"/>
                <a:gd name="T69" fmla="*/ 2147483647 h 828"/>
                <a:gd name="T70" fmla="*/ 2147483647 w 780"/>
                <a:gd name="T71" fmla="*/ 2147483647 h 828"/>
                <a:gd name="T72" fmla="*/ 2147483647 w 780"/>
                <a:gd name="T73" fmla="*/ 2147483647 h 828"/>
                <a:gd name="T74" fmla="*/ 2147483647 w 780"/>
                <a:gd name="T75" fmla="*/ 2147483647 h 828"/>
                <a:gd name="T76" fmla="*/ 2147483647 w 780"/>
                <a:gd name="T77" fmla="*/ 2147483647 h 828"/>
                <a:gd name="T78" fmla="*/ 2147483647 w 780"/>
                <a:gd name="T79" fmla="*/ 2147483647 h 828"/>
                <a:gd name="T80" fmla="*/ 2147483647 w 780"/>
                <a:gd name="T81" fmla="*/ 2147483647 h 828"/>
                <a:gd name="T82" fmla="*/ 2147483647 w 780"/>
                <a:gd name="T83" fmla="*/ 2147483647 h 828"/>
                <a:gd name="T84" fmla="*/ 2147483647 w 780"/>
                <a:gd name="T85" fmla="*/ 2147483647 h 828"/>
                <a:gd name="T86" fmla="*/ 2147483647 w 780"/>
                <a:gd name="T87" fmla="*/ 2147483647 h 828"/>
                <a:gd name="T88" fmla="*/ 2147483647 w 780"/>
                <a:gd name="T89" fmla="*/ 2147483647 h 828"/>
                <a:gd name="T90" fmla="*/ 2147483647 w 780"/>
                <a:gd name="T91" fmla="*/ 2147483647 h 828"/>
                <a:gd name="T92" fmla="*/ 2147483647 w 780"/>
                <a:gd name="T93" fmla="*/ 2147483647 h 828"/>
                <a:gd name="T94" fmla="*/ 2147483647 w 780"/>
                <a:gd name="T95" fmla="*/ 2147483647 h 828"/>
                <a:gd name="T96" fmla="*/ 2147483647 w 780"/>
                <a:gd name="T97" fmla="*/ 2147483647 h 828"/>
                <a:gd name="T98" fmla="*/ 2147483647 w 780"/>
                <a:gd name="T99" fmla="*/ 2147483647 h 828"/>
                <a:gd name="T100" fmla="*/ 2147483647 w 780"/>
                <a:gd name="T101" fmla="*/ 2147483647 h 828"/>
                <a:gd name="T102" fmla="*/ 2147483647 w 780"/>
                <a:gd name="T103" fmla="*/ 2147483647 h 828"/>
                <a:gd name="T104" fmla="*/ 2147483647 w 780"/>
                <a:gd name="T105" fmla="*/ 2147483647 h 828"/>
                <a:gd name="T106" fmla="*/ 2147483647 w 780"/>
                <a:gd name="T107" fmla="*/ 2147483647 h 828"/>
                <a:gd name="T108" fmla="*/ 2147483647 w 780"/>
                <a:gd name="T109" fmla="*/ 2147483647 h 828"/>
                <a:gd name="T110" fmla="*/ 2147483647 w 780"/>
                <a:gd name="T111" fmla="*/ 2147483647 h 828"/>
                <a:gd name="T112" fmla="*/ 2147483647 w 780"/>
                <a:gd name="T113" fmla="*/ 2147483647 h 82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780"/>
                <a:gd name="T172" fmla="*/ 0 h 828"/>
                <a:gd name="T173" fmla="*/ 780 w 780"/>
                <a:gd name="T174" fmla="*/ 828 h 828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780" h="828">
                  <a:moveTo>
                    <a:pt x="570" y="720"/>
                  </a:moveTo>
                  <a:lnTo>
                    <a:pt x="558" y="714"/>
                  </a:lnTo>
                  <a:lnTo>
                    <a:pt x="552" y="708"/>
                  </a:lnTo>
                  <a:lnTo>
                    <a:pt x="540" y="708"/>
                  </a:lnTo>
                  <a:lnTo>
                    <a:pt x="534" y="714"/>
                  </a:lnTo>
                  <a:lnTo>
                    <a:pt x="522" y="720"/>
                  </a:lnTo>
                  <a:lnTo>
                    <a:pt x="516" y="726"/>
                  </a:lnTo>
                  <a:lnTo>
                    <a:pt x="468" y="726"/>
                  </a:lnTo>
                  <a:lnTo>
                    <a:pt x="456" y="720"/>
                  </a:lnTo>
                  <a:lnTo>
                    <a:pt x="444" y="708"/>
                  </a:lnTo>
                  <a:lnTo>
                    <a:pt x="438" y="708"/>
                  </a:lnTo>
                  <a:lnTo>
                    <a:pt x="420" y="726"/>
                  </a:lnTo>
                  <a:lnTo>
                    <a:pt x="402" y="714"/>
                  </a:lnTo>
                  <a:lnTo>
                    <a:pt x="396" y="714"/>
                  </a:lnTo>
                  <a:lnTo>
                    <a:pt x="384" y="726"/>
                  </a:lnTo>
                  <a:lnTo>
                    <a:pt x="384" y="738"/>
                  </a:lnTo>
                  <a:lnTo>
                    <a:pt x="396" y="750"/>
                  </a:lnTo>
                  <a:lnTo>
                    <a:pt x="420" y="762"/>
                  </a:lnTo>
                  <a:lnTo>
                    <a:pt x="426" y="762"/>
                  </a:lnTo>
                  <a:lnTo>
                    <a:pt x="444" y="780"/>
                  </a:lnTo>
                  <a:lnTo>
                    <a:pt x="444" y="786"/>
                  </a:lnTo>
                  <a:lnTo>
                    <a:pt x="456" y="786"/>
                  </a:lnTo>
                  <a:lnTo>
                    <a:pt x="468" y="798"/>
                  </a:lnTo>
                  <a:lnTo>
                    <a:pt x="480" y="804"/>
                  </a:lnTo>
                  <a:lnTo>
                    <a:pt x="498" y="798"/>
                  </a:lnTo>
                  <a:lnTo>
                    <a:pt x="504" y="804"/>
                  </a:lnTo>
                  <a:lnTo>
                    <a:pt x="516" y="810"/>
                  </a:lnTo>
                  <a:lnTo>
                    <a:pt x="522" y="822"/>
                  </a:lnTo>
                  <a:lnTo>
                    <a:pt x="534" y="828"/>
                  </a:lnTo>
                  <a:lnTo>
                    <a:pt x="558" y="828"/>
                  </a:lnTo>
                  <a:lnTo>
                    <a:pt x="570" y="816"/>
                  </a:lnTo>
                  <a:lnTo>
                    <a:pt x="570" y="792"/>
                  </a:lnTo>
                  <a:lnTo>
                    <a:pt x="564" y="780"/>
                  </a:lnTo>
                  <a:lnTo>
                    <a:pt x="564" y="768"/>
                  </a:lnTo>
                  <a:lnTo>
                    <a:pt x="570" y="750"/>
                  </a:lnTo>
                  <a:lnTo>
                    <a:pt x="576" y="738"/>
                  </a:lnTo>
                  <a:lnTo>
                    <a:pt x="582" y="732"/>
                  </a:lnTo>
                  <a:lnTo>
                    <a:pt x="582" y="714"/>
                  </a:lnTo>
                  <a:lnTo>
                    <a:pt x="576" y="702"/>
                  </a:lnTo>
                  <a:lnTo>
                    <a:pt x="570" y="720"/>
                  </a:lnTo>
                  <a:close/>
                  <a:moveTo>
                    <a:pt x="180" y="468"/>
                  </a:moveTo>
                  <a:lnTo>
                    <a:pt x="156" y="480"/>
                  </a:lnTo>
                  <a:lnTo>
                    <a:pt x="150" y="486"/>
                  </a:lnTo>
                  <a:lnTo>
                    <a:pt x="138" y="492"/>
                  </a:lnTo>
                  <a:lnTo>
                    <a:pt x="132" y="498"/>
                  </a:lnTo>
                  <a:lnTo>
                    <a:pt x="126" y="498"/>
                  </a:lnTo>
                  <a:lnTo>
                    <a:pt x="114" y="492"/>
                  </a:lnTo>
                  <a:lnTo>
                    <a:pt x="102" y="480"/>
                  </a:lnTo>
                  <a:lnTo>
                    <a:pt x="96" y="498"/>
                  </a:lnTo>
                  <a:lnTo>
                    <a:pt x="102" y="504"/>
                  </a:lnTo>
                  <a:lnTo>
                    <a:pt x="114" y="510"/>
                  </a:lnTo>
                  <a:lnTo>
                    <a:pt x="120" y="522"/>
                  </a:lnTo>
                  <a:lnTo>
                    <a:pt x="120" y="540"/>
                  </a:lnTo>
                  <a:lnTo>
                    <a:pt x="114" y="558"/>
                  </a:lnTo>
                  <a:lnTo>
                    <a:pt x="114" y="570"/>
                  </a:lnTo>
                  <a:lnTo>
                    <a:pt x="126" y="582"/>
                  </a:lnTo>
                  <a:lnTo>
                    <a:pt x="114" y="588"/>
                  </a:lnTo>
                  <a:lnTo>
                    <a:pt x="120" y="636"/>
                  </a:lnTo>
                  <a:lnTo>
                    <a:pt x="108" y="636"/>
                  </a:lnTo>
                  <a:lnTo>
                    <a:pt x="126" y="654"/>
                  </a:lnTo>
                  <a:lnTo>
                    <a:pt x="138" y="654"/>
                  </a:lnTo>
                  <a:lnTo>
                    <a:pt x="144" y="642"/>
                  </a:lnTo>
                  <a:lnTo>
                    <a:pt x="156" y="630"/>
                  </a:lnTo>
                  <a:lnTo>
                    <a:pt x="156" y="618"/>
                  </a:lnTo>
                  <a:lnTo>
                    <a:pt x="168" y="630"/>
                  </a:lnTo>
                  <a:lnTo>
                    <a:pt x="180" y="636"/>
                  </a:lnTo>
                  <a:lnTo>
                    <a:pt x="186" y="636"/>
                  </a:lnTo>
                  <a:lnTo>
                    <a:pt x="192" y="630"/>
                  </a:lnTo>
                  <a:lnTo>
                    <a:pt x="198" y="618"/>
                  </a:lnTo>
                  <a:lnTo>
                    <a:pt x="198" y="594"/>
                  </a:lnTo>
                  <a:lnTo>
                    <a:pt x="204" y="582"/>
                  </a:lnTo>
                  <a:lnTo>
                    <a:pt x="204" y="558"/>
                  </a:lnTo>
                  <a:lnTo>
                    <a:pt x="198" y="552"/>
                  </a:lnTo>
                  <a:lnTo>
                    <a:pt x="192" y="552"/>
                  </a:lnTo>
                  <a:lnTo>
                    <a:pt x="192" y="546"/>
                  </a:lnTo>
                  <a:lnTo>
                    <a:pt x="198" y="540"/>
                  </a:lnTo>
                  <a:lnTo>
                    <a:pt x="204" y="540"/>
                  </a:lnTo>
                  <a:lnTo>
                    <a:pt x="210" y="534"/>
                  </a:lnTo>
                  <a:lnTo>
                    <a:pt x="210" y="522"/>
                  </a:lnTo>
                  <a:lnTo>
                    <a:pt x="204" y="510"/>
                  </a:lnTo>
                  <a:lnTo>
                    <a:pt x="204" y="492"/>
                  </a:lnTo>
                  <a:lnTo>
                    <a:pt x="198" y="480"/>
                  </a:lnTo>
                  <a:lnTo>
                    <a:pt x="186" y="474"/>
                  </a:lnTo>
                  <a:lnTo>
                    <a:pt x="180" y="468"/>
                  </a:lnTo>
                  <a:close/>
                  <a:moveTo>
                    <a:pt x="774" y="546"/>
                  </a:moveTo>
                  <a:lnTo>
                    <a:pt x="768" y="534"/>
                  </a:lnTo>
                  <a:lnTo>
                    <a:pt x="756" y="528"/>
                  </a:lnTo>
                  <a:lnTo>
                    <a:pt x="738" y="510"/>
                  </a:lnTo>
                  <a:lnTo>
                    <a:pt x="678" y="480"/>
                  </a:lnTo>
                  <a:lnTo>
                    <a:pt x="672" y="480"/>
                  </a:lnTo>
                  <a:lnTo>
                    <a:pt x="660" y="474"/>
                  </a:lnTo>
                  <a:lnTo>
                    <a:pt x="648" y="474"/>
                  </a:lnTo>
                  <a:lnTo>
                    <a:pt x="630" y="468"/>
                  </a:lnTo>
                  <a:lnTo>
                    <a:pt x="606" y="456"/>
                  </a:lnTo>
                  <a:lnTo>
                    <a:pt x="606" y="450"/>
                  </a:lnTo>
                  <a:lnTo>
                    <a:pt x="612" y="438"/>
                  </a:lnTo>
                  <a:lnTo>
                    <a:pt x="624" y="426"/>
                  </a:lnTo>
                  <a:lnTo>
                    <a:pt x="624" y="420"/>
                  </a:lnTo>
                  <a:lnTo>
                    <a:pt x="618" y="414"/>
                  </a:lnTo>
                  <a:lnTo>
                    <a:pt x="612" y="414"/>
                  </a:lnTo>
                  <a:lnTo>
                    <a:pt x="594" y="408"/>
                  </a:lnTo>
                  <a:lnTo>
                    <a:pt x="552" y="408"/>
                  </a:lnTo>
                  <a:lnTo>
                    <a:pt x="540" y="402"/>
                  </a:lnTo>
                  <a:lnTo>
                    <a:pt x="534" y="396"/>
                  </a:lnTo>
                  <a:lnTo>
                    <a:pt x="516" y="384"/>
                  </a:lnTo>
                  <a:lnTo>
                    <a:pt x="492" y="360"/>
                  </a:lnTo>
                  <a:lnTo>
                    <a:pt x="480" y="342"/>
                  </a:lnTo>
                  <a:lnTo>
                    <a:pt x="474" y="336"/>
                  </a:lnTo>
                  <a:lnTo>
                    <a:pt x="468" y="324"/>
                  </a:lnTo>
                  <a:lnTo>
                    <a:pt x="468" y="312"/>
                  </a:lnTo>
                  <a:lnTo>
                    <a:pt x="450" y="276"/>
                  </a:lnTo>
                  <a:lnTo>
                    <a:pt x="438" y="270"/>
                  </a:lnTo>
                  <a:lnTo>
                    <a:pt x="432" y="264"/>
                  </a:lnTo>
                  <a:lnTo>
                    <a:pt x="420" y="258"/>
                  </a:lnTo>
                  <a:lnTo>
                    <a:pt x="414" y="252"/>
                  </a:lnTo>
                  <a:lnTo>
                    <a:pt x="378" y="222"/>
                  </a:lnTo>
                  <a:lnTo>
                    <a:pt x="372" y="210"/>
                  </a:lnTo>
                  <a:lnTo>
                    <a:pt x="360" y="198"/>
                  </a:lnTo>
                  <a:lnTo>
                    <a:pt x="360" y="186"/>
                  </a:lnTo>
                  <a:lnTo>
                    <a:pt x="366" y="180"/>
                  </a:lnTo>
                  <a:lnTo>
                    <a:pt x="384" y="180"/>
                  </a:lnTo>
                  <a:lnTo>
                    <a:pt x="384" y="174"/>
                  </a:lnTo>
                  <a:lnTo>
                    <a:pt x="372" y="162"/>
                  </a:lnTo>
                  <a:lnTo>
                    <a:pt x="366" y="150"/>
                  </a:lnTo>
                  <a:lnTo>
                    <a:pt x="366" y="138"/>
                  </a:lnTo>
                  <a:lnTo>
                    <a:pt x="402" y="120"/>
                  </a:lnTo>
                  <a:lnTo>
                    <a:pt x="408" y="114"/>
                  </a:lnTo>
                  <a:lnTo>
                    <a:pt x="414" y="114"/>
                  </a:lnTo>
                  <a:lnTo>
                    <a:pt x="438" y="108"/>
                  </a:lnTo>
                  <a:lnTo>
                    <a:pt x="444" y="72"/>
                  </a:lnTo>
                  <a:lnTo>
                    <a:pt x="432" y="66"/>
                  </a:lnTo>
                  <a:lnTo>
                    <a:pt x="438" y="60"/>
                  </a:lnTo>
                  <a:lnTo>
                    <a:pt x="438" y="42"/>
                  </a:lnTo>
                  <a:lnTo>
                    <a:pt x="384" y="42"/>
                  </a:lnTo>
                  <a:lnTo>
                    <a:pt x="378" y="24"/>
                  </a:lnTo>
                  <a:lnTo>
                    <a:pt x="366" y="24"/>
                  </a:lnTo>
                  <a:lnTo>
                    <a:pt x="366" y="6"/>
                  </a:lnTo>
                  <a:lnTo>
                    <a:pt x="360" y="0"/>
                  </a:lnTo>
                  <a:lnTo>
                    <a:pt x="342" y="0"/>
                  </a:lnTo>
                  <a:lnTo>
                    <a:pt x="336" y="6"/>
                  </a:lnTo>
                  <a:lnTo>
                    <a:pt x="336" y="12"/>
                  </a:lnTo>
                  <a:lnTo>
                    <a:pt x="294" y="12"/>
                  </a:lnTo>
                  <a:lnTo>
                    <a:pt x="282" y="30"/>
                  </a:lnTo>
                  <a:lnTo>
                    <a:pt x="270" y="24"/>
                  </a:lnTo>
                  <a:lnTo>
                    <a:pt x="252" y="24"/>
                  </a:lnTo>
                  <a:lnTo>
                    <a:pt x="246" y="42"/>
                  </a:lnTo>
                  <a:lnTo>
                    <a:pt x="222" y="42"/>
                  </a:lnTo>
                  <a:lnTo>
                    <a:pt x="222" y="48"/>
                  </a:lnTo>
                  <a:lnTo>
                    <a:pt x="234" y="60"/>
                  </a:lnTo>
                  <a:lnTo>
                    <a:pt x="228" y="72"/>
                  </a:lnTo>
                  <a:lnTo>
                    <a:pt x="210" y="60"/>
                  </a:lnTo>
                  <a:lnTo>
                    <a:pt x="192" y="66"/>
                  </a:lnTo>
                  <a:lnTo>
                    <a:pt x="180" y="48"/>
                  </a:lnTo>
                  <a:lnTo>
                    <a:pt x="174" y="72"/>
                  </a:lnTo>
                  <a:lnTo>
                    <a:pt x="162" y="84"/>
                  </a:lnTo>
                  <a:lnTo>
                    <a:pt x="162" y="102"/>
                  </a:lnTo>
                  <a:lnTo>
                    <a:pt x="138" y="78"/>
                  </a:lnTo>
                  <a:lnTo>
                    <a:pt x="132" y="78"/>
                  </a:lnTo>
                  <a:lnTo>
                    <a:pt x="132" y="72"/>
                  </a:lnTo>
                  <a:lnTo>
                    <a:pt x="126" y="66"/>
                  </a:lnTo>
                  <a:lnTo>
                    <a:pt x="126" y="60"/>
                  </a:lnTo>
                  <a:lnTo>
                    <a:pt x="120" y="54"/>
                  </a:lnTo>
                  <a:lnTo>
                    <a:pt x="108" y="54"/>
                  </a:lnTo>
                  <a:lnTo>
                    <a:pt x="102" y="60"/>
                  </a:lnTo>
                  <a:lnTo>
                    <a:pt x="102" y="78"/>
                  </a:lnTo>
                  <a:lnTo>
                    <a:pt x="84" y="96"/>
                  </a:lnTo>
                  <a:lnTo>
                    <a:pt x="78" y="96"/>
                  </a:lnTo>
                  <a:lnTo>
                    <a:pt x="66" y="84"/>
                  </a:lnTo>
                  <a:lnTo>
                    <a:pt x="54" y="84"/>
                  </a:lnTo>
                  <a:lnTo>
                    <a:pt x="42" y="96"/>
                  </a:lnTo>
                  <a:lnTo>
                    <a:pt x="30" y="96"/>
                  </a:lnTo>
                  <a:lnTo>
                    <a:pt x="30" y="102"/>
                  </a:lnTo>
                  <a:lnTo>
                    <a:pt x="24" y="102"/>
                  </a:lnTo>
                  <a:lnTo>
                    <a:pt x="18" y="108"/>
                  </a:lnTo>
                  <a:lnTo>
                    <a:pt x="42" y="132"/>
                  </a:lnTo>
                  <a:lnTo>
                    <a:pt x="42" y="138"/>
                  </a:lnTo>
                  <a:lnTo>
                    <a:pt x="24" y="156"/>
                  </a:lnTo>
                  <a:lnTo>
                    <a:pt x="0" y="156"/>
                  </a:lnTo>
                  <a:lnTo>
                    <a:pt x="12" y="174"/>
                  </a:lnTo>
                  <a:lnTo>
                    <a:pt x="24" y="174"/>
                  </a:lnTo>
                  <a:lnTo>
                    <a:pt x="30" y="180"/>
                  </a:lnTo>
                  <a:lnTo>
                    <a:pt x="30" y="192"/>
                  </a:lnTo>
                  <a:lnTo>
                    <a:pt x="24" y="198"/>
                  </a:lnTo>
                  <a:lnTo>
                    <a:pt x="24" y="204"/>
                  </a:lnTo>
                  <a:lnTo>
                    <a:pt x="18" y="210"/>
                  </a:lnTo>
                  <a:lnTo>
                    <a:pt x="18" y="216"/>
                  </a:lnTo>
                  <a:lnTo>
                    <a:pt x="24" y="222"/>
                  </a:lnTo>
                  <a:lnTo>
                    <a:pt x="36" y="228"/>
                  </a:lnTo>
                  <a:lnTo>
                    <a:pt x="42" y="228"/>
                  </a:lnTo>
                  <a:lnTo>
                    <a:pt x="42" y="234"/>
                  </a:lnTo>
                  <a:lnTo>
                    <a:pt x="66" y="234"/>
                  </a:lnTo>
                  <a:lnTo>
                    <a:pt x="72" y="240"/>
                  </a:lnTo>
                  <a:lnTo>
                    <a:pt x="72" y="246"/>
                  </a:lnTo>
                  <a:lnTo>
                    <a:pt x="54" y="264"/>
                  </a:lnTo>
                  <a:lnTo>
                    <a:pt x="54" y="270"/>
                  </a:lnTo>
                  <a:lnTo>
                    <a:pt x="66" y="270"/>
                  </a:lnTo>
                  <a:lnTo>
                    <a:pt x="90" y="258"/>
                  </a:lnTo>
                  <a:lnTo>
                    <a:pt x="120" y="228"/>
                  </a:lnTo>
                  <a:lnTo>
                    <a:pt x="144" y="216"/>
                  </a:lnTo>
                  <a:lnTo>
                    <a:pt x="156" y="216"/>
                  </a:lnTo>
                  <a:lnTo>
                    <a:pt x="168" y="222"/>
                  </a:lnTo>
                  <a:lnTo>
                    <a:pt x="204" y="234"/>
                  </a:lnTo>
                  <a:lnTo>
                    <a:pt x="216" y="240"/>
                  </a:lnTo>
                  <a:lnTo>
                    <a:pt x="228" y="252"/>
                  </a:lnTo>
                  <a:lnTo>
                    <a:pt x="234" y="264"/>
                  </a:lnTo>
                  <a:lnTo>
                    <a:pt x="234" y="276"/>
                  </a:lnTo>
                  <a:lnTo>
                    <a:pt x="240" y="282"/>
                  </a:lnTo>
                  <a:lnTo>
                    <a:pt x="240" y="288"/>
                  </a:lnTo>
                  <a:lnTo>
                    <a:pt x="252" y="300"/>
                  </a:lnTo>
                  <a:lnTo>
                    <a:pt x="252" y="306"/>
                  </a:lnTo>
                  <a:lnTo>
                    <a:pt x="246" y="318"/>
                  </a:lnTo>
                  <a:lnTo>
                    <a:pt x="246" y="324"/>
                  </a:lnTo>
                  <a:lnTo>
                    <a:pt x="258" y="336"/>
                  </a:lnTo>
                  <a:lnTo>
                    <a:pt x="282" y="348"/>
                  </a:lnTo>
                  <a:lnTo>
                    <a:pt x="288" y="354"/>
                  </a:lnTo>
                  <a:lnTo>
                    <a:pt x="294" y="354"/>
                  </a:lnTo>
                  <a:lnTo>
                    <a:pt x="300" y="372"/>
                  </a:lnTo>
                  <a:lnTo>
                    <a:pt x="330" y="372"/>
                  </a:lnTo>
                  <a:lnTo>
                    <a:pt x="348" y="390"/>
                  </a:lnTo>
                  <a:lnTo>
                    <a:pt x="354" y="402"/>
                  </a:lnTo>
                  <a:lnTo>
                    <a:pt x="366" y="414"/>
                  </a:lnTo>
                  <a:lnTo>
                    <a:pt x="378" y="420"/>
                  </a:lnTo>
                  <a:lnTo>
                    <a:pt x="384" y="432"/>
                  </a:lnTo>
                  <a:lnTo>
                    <a:pt x="420" y="468"/>
                  </a:lnTo>
                  <a:lnTo>
                    <a:pt x="456" y="468"/>
                  </a:lnTo>
                  <a:lnTo>
                    <a:pt x="462" y="474"/>
                  </a:lnTo>
                  <a:lnTo>
                    <a:pt x="468" y="486"/>
                  </a:lnTo>
                  <a:lnTo>
                    <a:pt x="492" y="498"/>
                  </a:lnTo>
                  <a:lnTo>
                    <a:pt x="510" y="504"/>
                  </a:lnTo>
                  <a:lnTo>
                    <a:pt x="528" y="504"/>
                  </a:lnTo>
                  <a:lnTo>
                    <a:pt x="540" y="510"/>
                  </a:lnTo>
                  <a:lnTo>
                    <a:pt x="546" y="510"/>
                  </a:lnTo>
                  <a:lnTo>
                    <a:pt x="552" y="522"/>
                  </a:lnTo>
                  <a:lnTo>
                    <a:pt x="552" y="534"/>
                  </a:lnTo>
                  <a:lnTo>
                    <a:pt x="564" y="558"/>
                  </a:lnTo>
                  <a:lnTo>
                    <a:pt x="570" y="564"/>
                  </a:lnTo>
                  <a:lnTo>
                    <a:pt x="582" y="564"/>
                  </a:lnTo>
                  <a:lnTo>
                    <a:pt x="594" y="558"/>
                  </a:lnTo>
                  <a:lnTo>
                    <a:pt x="600" y="558"/>
                  </a:lnTo>
                  <a:lnTo>
                    <a:pt x="600" y="570"/>
                  </a:lnTo>
                  <a:lnTo>
                    <a:pt x="606" y="582"/>
                  </a:lnTo>
                  <a:lnTo>
                    <a:pt x="606" y="606"/>
                  </a:lnTo>
                  <a:lnTo>
                    <a:pt x="612" y="618"/>
                  </a:lnTo>
                  <a:lnTo>
                    <a:pt x="630" y="636"/>
                  </a:lnTo>
                  <a:lnTo>
                    <a:pt x="630" y="666"/>
                  </a:lnTo>
                  <a:lnTo>
                    <a:pt x="612" y="666"/>
                  </a:lnTo>
                  <a:lnTo>
                    <a:pt x="612" y="690"/>
                  </a:lnTo>
                  <a:lnTo>
                    <a:pt x="606" y="696"/>
                  </a:lnTo>
                  <a:lnTo>
                    <a:pt x="600" y="708"/>
                  </a:lnTo>
                  <a:lnTo>
                    <a:pt x="594" y="714"/>
                  </a:lnTo>
                  <a:lnTo>
                    <a:pt x="594" y="732"/>
                  </a:lnTo>
                  <a:lnTo>
                    <a:pt x="606" y="732"/>
                  </a:lnTo>
                  <a:lnTo>
                    <a:pt x="618" y="726"/>
                  </a:lnTo>
                  <a:lnTo>
                    <a:pt x="624" y="726"/>
                  </a:lnTo>
                  <a:lnTo>
                    <a:pt x="636" y="702"/>
                  </a:lnTo>
                  <a:lnTo>
                    <a:pt x="654" y="696"/>
                  </a:lnTo>
                  <a:lnTo>
                    <a:pt x="654" y="666"/>
                  </a:lnTo>
                  <a:lnTo>
                    <a:pt x="666" y="654"/>
                  </a:lnTo>
                  <a:lnTo>
                    <a:pt x="678" y="654"/>
                  </a:lnTo>
                  <a:lnTo>
                    <a:pt x="684" y="648"/>
                  </a:lnTo>
                  <a:lnTo>
                    <a:pt x="696" y="648"/>
                  </a:lnTo>
                  <a:lnTo>
                    <a:pt x="696" y="636"/>
                  </a:lnTo>
                  <a:lnTo>
                    <a:pt x="690" y="630"/>
                  </a:lnTo>
                  <a:lnTo>
                    <a:pt x="690" y="618"/>
                  </a:lnTo>
                  <a:lnTo>
                    <a:pt x="678" y="606"/>
                  </a:lnTo>
                  <a:lnTo>
                    <a:pt x="666" y="606"/>
                  </a:lnTo>
                  <a:lnTo>
                    <a:pt x="648" y="588"/>
                  </a:lnTo>
                  <a:lnTo>
                    <a:pt x="654" y="582"/>
                  </a:lnTo>
                  <a:lnTo>
                    <a:pt x="660" y="570"/>
                  </a:lnTo>
                  <a:lnTo>
                    <a:pt x="666" y="552"/>
                  </a:lnTo>
                  <a:lnTo>
                    <a:pt x="672" y="540"/>
                  </a:lnTo>
                  <a:lnTo>
                    <a:pt x="684" y="528"/>
                  </a:lnTo>
                  <a:lnTo>
                    <a:pt x="690" y="534"/>
                  </a:lnTo>
                  <a:lnTo>
                    <a:pt x="702" y="534"/>
                  </a:lnTo>
                  <a:lnTo>
                    <a:pt x="708" y="540"/>
                  </a:lnTo>
                  <a:lnTo>
                    <a:pt x="738" y="540"/>
                  </a:lnTo>
                  <a:lnTo>
                    <a:pt x="738" y="552"/>
                  </a:lnTo>
                  <a:lnTo>
                    <a:pt x="744" y="558"/>
                  </a:lnTo>
                  <a:lnTo>
                    <a:pt x="744" y="564"/>
                  </a:lnTo>
                  <a:lnTo>
                    <a:pt x="750" y="576"/>
                  </a:lnTo>
                  <a:lnTo>
                    <a:pt x="762" y="576"/>
                  </a:lnTo>
                  <a:lnTo>
                    <a:pt x="774" y="570"/>
                  </a:lnTo>
                  <a:lnTo>
                    <a:pt x="780" y="564"/>
                  </a:lnTo>
                  <a:lnTo>
                    <a:pt x="780" y="558"/>
                  </a:lnTo>
                  <a:lnTo>
                    <a:pt x="774" y="546"/>
                  </a:lnTo>
                  <a:close/>
                </a:path>
              </a:pathLst>
            </a:custGeom>
            <a:solidFill>
              <a:srgbClr val="24771B"/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01" name="Israel" descr="© INSCALE GmbH, 05.05.2010&#10;http://www.presentationload.com/">
              <a:extLst>
                <a:ext uri="{FF2B5EF4-FFF2-40B4-BE49-F238E27FC236}">
                  <a16:creationId xmlns:a16="http://schemas.microsoft.com/office/drawing/2014/main" id="{2D9AC341-6BAE-4597-AC0C-763EBCCB5855}"/>
                </a:ext>
              </a:extLst>
            </p:cNvPr>
            <p:cNvSpPr>
              <a:spLocks/>
            </p:cNvSpPr>
            <p:nvPr/>
          </p:nvSpPr>
          <p:spPr bwMode="gray">
            <a:xfrm>
              <a:off x="6596164" y="3311803"/>
              <a:ext cx="46026" cy="142918"/>
            </a:xfrm>
            <a:custGeom>
              <a:avLst/>
              <a:gdLst>
                <a:gd name="T0" fmla="*/ 0 w 102"/>
                <a:gd name="T1" fmla="*/ 2147483647 h 324"/>
                <a:gd name="T2" fmla="*/ 2147483647 w 102"/>
                <a:gd name="T3" fmla="*/ 2147483647 h 324"/>
                <a:gd name="T4" fmla="*/ 2147483647 w 102"/>
                <a:gd name="T5" fmla="*/ 2147483647 h 324"/>
                <a:gd name="T6" fmla="*/ 2147483647 w 102"/>
                <a:gd name="T7" fmla="*/ 2147483647 h 324"/>
                <a:gd name="T8" fmla="*/ 2147483647 w 102"/>
                <a:gd name="T9" fmla="*/ 2147483647 h 324"/>
                <a:gd name="T10" fmla="*/ 2147483647 w 102"/>
                <a:gd name="T11" fmla="*/ 2147483647 h 324"/>
                <a:gd name="T12" fmla="*/ 2147483647 w 102"/>
                <a:gd name="T13" fmla="*/ 2147483647 h 324"/>
                <a:gd name="T14" fmla="*/ 2147483647 w 102"/>
                <a:gd name="T15" fmla="*/ 2147483647 h 324"/>
                <a:gd name="T16" fmla="*/ 2147483647 w 102"/>
                <a:gd name="T17" fmla="*/ 2147483647 h 324"/>
                <a:gd name="T18" fmla="*/ 2147483647 w 102"/>
                <a:gd name="T19" fmla="*/ 2147483647 h 324"/>
                <a:gd name="T20" fmla="*/ 2147483647 w 102"/>
                <a:gd name="T21" fmla="*/ 2147483647 h 324"/>
                <a:gd name="T22" fmla="*/ 2147483647 w 102"/>
                <a:gd name="T23" fmla="*/ 2147483647 h 324"/>
                <a:gd name="T24" fmla="*/ 2147483647 w 102"/>
                <a:gd name="T25" fmla="*/ 2147483647 h 324"/>
                <a:gd name="T26" fmla="*/ 2147483647 w 102"/>
                <a:gd name="T27" fmla="*/ 2147483647 h 324"/>
                <a:gd name="T28" fmla="*/ 2147483647 w 102"/>
                <a:gd name="T29" fmla="*/ 2147483647 h 324"/>
                <a:gd name="T30" fmla="*/ 2147483647 w 102"/>
                <a:gd name="T31" fmla="*/ 2147483647 h 324"/>
                <a:gd name="T32" fmla="*/ 2147483647 w 102"/>
                <a:gd name="T33" fmla="*/ 2147483647 h 324"/>
                <a:gd name="T34" fmla="*/ 2147483647 w 102"/>
                <a:gd name="T35" fmla="*/ 2147483647 h 324"/>
                <a:gd name="T36" fmla="*/ 2147483647 w 102"/>
                <a:gd name="T37" fmla="*/ 2147483647 h 324"/>
                <a:gd name="T38" fmla="*/ 2147483647 w 102"/>
                <a:gd name="T39" fmla="*/ 2147483647 h 324"/>
                <a:gd name="T40" fmla="*/ 2147483647 w 102"/>
                <a:gd name="T41" fmla="*/ 2147483647 h 324"/>
                <a:gd name="T42" fmla="*/ 2147483647 w 102"/>
                <a:gd name="T43" fmla="*/ 2147483647 h 324"/>
                <a:gd name="T44" fmla="*/ 2147483647 w 102"/>
                <a:gd name="T45" fmla="*/ 2147483647 h 324"/>
                <a:gd name="T46" fmla="*/ 2147483647 w 102"/>
                <a:gd name="T47" fmla="*/ 2147483647 h 324"/>
                <a:gd name="T48" fmla="*/ 2147483647 w 102"/>
                <a:gd name="T49" fmla="*/ 0 h 324"/>
                <a:gd name="T50" fmla="*/ 2147483647 w 102"/>
                <a:gd name="T51" fmla="*/ 2147483647 h 324"/>
                <a:gd name="T52" fmla="*/ 2147483647 w 102"/>
                <a:gd name="T53" fmla="*/ 2147483647 h 324"/>
                <a:gd name="T54" fmla="*/ 2147483647 w 102"/>
                <a:gd name="T55" fmla="*/ 2147483647 h 324"/>
                <a:gd name="T56" fmla="*/ 2147483647 w 102"/>
                <a:gd name="T57" fmla="*/ 2147483647 h 324"/>
                <a:gd name="T58" fmla="*/ 2147483647 w 102"/>
                <a:gd name="T59" fmla="*/ 2147483647 h 324"/>
                <a:gd name="T60" fmla="*/ 2147483647 w 102"/>
                <a:gd name="T61" fmla="*/ 2147483647 h 324"/>
                <a:gd name="T62" fmla="*/ 2147483647 w 102"/>
                <a:gd name="T63" fmla="*/ 2147483647 h 324"/>
                <a:gd name="T64" fmla="*/ 2147483647 w 102"/>
                <a:gd name="T65" fmla="*/ 2147483647 h 324"/>
                <a:gd name="T66" fmla="*/ 2147483647 w 102"/>
                <a:gd name="T67" fmla="*/ 2147483647 h 324"/>
                <a:gd name="T68" fmla="*/ 2147483647 w 102"/>
                <a:gd name="T69" fmla="*/ 2147483647 h 324"/>
                <a:gd name="T70" fmla="*/ 2147483647 w 102"/>
                <a:gd name="T71" fmla="*/ 2147483647 h 324"/>
                <a:gd name="T72" fmla="*/ 2147483647 w 102"/>
                <a:gd name="T73" fmla="*/ 2147483647 h 324"/>
                <a:gd name="T74" fmla="*/ 2147483647 w 102"/>
                <a:gd name="T75" fmla="*/ 2147483647 h 324"/>
                <a:gd name="T76" fmla="*/ 2147483647 w 102"/>
                <a:gd name="T77" fmla="*/ 2147483647 h 324"/>
                <a:gd name="T78" fmla="*/ 0 w 102"/>
                <a:gd name="T79" fmla="*/ 2147483647 h 324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102"/>
                <a:gd name="T121" fmla="*/ 0 h 324"/>
                <a:gd name="T122" fmla="*/ 102 w 102"/>
                <a:gd name="T123" fmla="*/ 324 h 324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102" h="324">
                  <a:moveTo>
                    <a:pt x="0" y="168"/>
                  </a:moveTo>
                  <a:lnTo>
                    <a:pt x="54" y="312"/>
                  </a:lnTo>
                  <a:lnTo>
                    <a:pt x="60" y="324"/>
                  </a:lnTo>
                  <a:lnTo>
                    <a:pt x="60" y="306"/>
                  </a:lnTo>
                  <a:lnTo>
                    <a:pt x="66" y="294"/>
                  </a:lnTo>
                  <a:lnTo>
                    <a:pt x="66" y="234"/>
                  </a:lnTo>
                  <a:lnTo>
                    <a:pt x="72" y="228"/>
                  </a:lnTo>
                  <a:lnTo>
                    <a:pt x="78" y="216"/>
                  </a:lnTo>
                  <a:lnTo>
                    <a:pt x="84" y="210"/>
                  </a:lnTo>
                  <a:lnTo>
                    <a:pt x="90" y="198"/>
                  </a:lnTo>
                  <a:lnTo>
                    <a:pt x="90" y="186"/>
                  </a:lnTo>
                  <a:lnTo>
                    <a:pt x="78" y="174"/>
                  </a:lnTo>
                  <a:lnTo>
                    <a:pt x="78" y="162"/>
                  </a:lnTo>
                  <a:lnTo>
                    <a:pt x="72" y="156"/>
                  </a:lnTo>
                  <a:lnTo>
                    <a:pt x="66" y="162"/>
                  </a:lnTo>
                  <a:lnTo>
                    <a:pt x="66" y="168"/>
                  </a:lnTo>
                  <a:lnTo>
                    <a:pt x="60" y="168"/>
                  </a:lnTo>
                  <a:lnTo>
                    <a:pt x="54" y="174"/>
                  </a:lnTo>
                  <a:lnTo>
                    <a:pt x="48" y="168"/>
                  </a:lnTo>
                  <a:lnTo>
                    <a:pt x="48" y="96"/>
                  </a:lnTo>
                  <a:lnTo>
                    <a:pt x="66" y="78"/>
                  </a:lnTo>
                  <a:lnTo>
                    <a:pt x="84" y="78"/>
                  </a:lnTo>
                  <a:lnTo>
                    <a:pt x="90" y="60"/>
                  </a:lnTo>
                  <a:lnTo>
                    <a:pt x="84" y="18"/>
                  </a:lnTo>
                  <a:lnTo>
                    <a:pt x="102" y="0"/>
                  </a:lnTo>
                  <a:lnTo>
                    <a:pt x="78" y="6"/>
                  </a:lnTo>
                  <a:lnTo>
                    <a:pt x="78" y="18"/>
                  </a:lnTo>
                  <a:lnTo>
                    <a:pt x="72" y="30"/>
                  </a:lnTo>
                  <a:lnTo>
                    <a:pt x="66" y="36"/>
                  </a:lnTo>
                  <a:lnTo>
                    <a:pt x="60" y="36"/>
                  </a:lnTo>
                  <a:lnTo>
                    <a:pt x="54" y="30"/>
                  </a:lnTo>
                  <a:lnTo>
                    <a:pt x="42" y="54"/>
                  </a:lnTo>
                  <a:lnTo>
                    <a:pt x="30" y="60"/>
                  </a:lnTo>
                  <a:lnTo>
                    <a:pt x="36" y="72"/>
                  </a:lnTo>
                  <a:lnTo>
                    <a:pt x="36" y="84"/>
                  </a:lnTo>
                  <a:lnTo>
                    <a:pt x="42" y="90"/>
                  </a:lnTo>
                  <a:lnTo>
                    <a:pt x="42" y="96"/>
                  </a:lnTo>
                  <a:lnTo>
                    <a:pt x="18" y="138"/>
                  </a:lnTo>
                  <a:lnTo>
                    <a:pt x="18" y="156"/>
                  </a:lnTo>
                  <a:lnTo>
                    <a:pt x="0" y="168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02" name="Iran" descr="© INSCALE GmbH, 05.05.2010&#10;http://www.presentationload.com/">
              <a:extLst>
                <a:ext uri="{FF2B5EF4-FFF2-40B4-BE49-F238E27FC236}">
                  <a16:creationId xmlns:a16="http://schemas.microsoft.com/office/drawing/2014/main" id="{93E1AC91-33E3-4ECC-BC51-18A91158AB44}"/>
                </a:ext>
              </a:extLst>
            </p:cNvPr>
            <p:cNvSpPr>
              <a:spLocks/>
            </p:cNvSpPr>
            <p:nvPr/>
          </p:nvSpPr>
          <p:spPr bwMode="gray">
            <a:xfrm>
              <a:off x="6854865" y="3081546"/>
              <a:ext cx="638026" cy="528798"/>
            </a:xfrm>
            <a:custGeom>
              <a:avLst/>
              <a:gdLst>
                <a:gd name="T0" fmla="*/ 2147483647 w 1440"/>
                <a:gd name="T1" fmla="*/ 2147483647 h 1182"/>
                <a:gd name="T2" fmla="*/ 2147483647 w 1440"/>
                <a:gd name="T3" fmla="*/ 2147483647 h 1182"/>
                <a:gd name="T4" fmla="*/ 2147483647 w 1440"/>
                <a:gd name="T5" fmla="*/ 2147483647 h 1182"/>
                <a:gd name="T6" fmla="*/ 2147483647 w 1440"/>
                <a:gd name="T7" fmla="*/ 2147483647 h 1182"/>
                <a:gd name="T8" fmla="*/ 2147483647 w 1440"/>
                <a:gd name="T9" fmla="*/ 2147483647 h 1182"/>
                <a:gd name="T10" fmla="*/ 2147483647 w 1440"/>
                <a:gd name="T11" fmla="*/ 2147483647 h 1182"/>
                <a:gd name="T12" fmla="*/ 2147483647 w 1440"/>
                <a:gd name="T13" fmla="*/ 2147483647 h 1182"/>
                <a:gd name="T14" fmla="*/ 2147483647 w 1440"/>
                <a:gd name="T15" fmla="*/ 2147483647 h 1182"/>
                <a:gd name="T16" fmla="*/ 2147483647 w 1440"/>
                <a:gd name="T17" fmla="*/ 2147483647 h 1182"/>
                <a:gd name="T18" fmla="*/ 2147483647 w 1440"/>
                <a:gd name="T19" fmla="*/ 2147483647 h 1182"/>
                <a:gd name="T20" fmla="*/ 2147483647 w 1440"/>
                <a:gd name="T21" fmla="*/ 2147483647 h 1182"/>
                <a:gd name="T22" fmla="*/ 2147483647 w 1440"/>
                <a:gd name="T23" fmla="*/ 2147483647 h 1182"/>
                <a:gd name="T24" fmla="*/ 2147483647 w 1440"/>
                <a:gd name="T25" fmla="*/ 2147483647 h 1182"/>
                <a:gd name="T26" fmla="*/ 2147483647 w 1440"/>
                <a:gd name="T27" fmla="*/ 2147483647 h 1182"/>
                <a:gd name="T28" fmla="*/ 2147483647 w 1440"/>
                <a:gd name="T29" fmla="*/ 2147483647 h 1182"/>
                <a:gd name="T30" fmla="*/ 2147483647 w 1440"/>
                <a:gd name="T31" fmla="*/ 2147483647 h 1182"/>
                <a:gd name="T32" fmla="*/ 2147483647 w 1440"/>
                <a:gd name="T33" fmla="*/ 2147483647 h 1182"/>
                <a:gd name="T34" fmla="*/ 2147483647 w 1440"/>
                <a:gd name="T35" fmla="*/ 2147483647 h 1182"/>
                <a:gd name="T36" fmla="*/ 2147483647 w 1440"/>
                <a:gd name="T37" fmla="*/ 2147483647 h 1182"/>
                <a:gd name="T38" fmla="*/ 2147483647 w 1440"/>
                <a:gd name="T39" fmla="*/ 2147483647 h 1182"/>
                <a:gd name="T40" fmla="*/ 2147483647 w 1440"/>
                <a:gd name="T41" fmla="*/ 2147483647 h 1182"/>
                <a:gd name="T42" fmla="*/ 2147483647 w 1440"/>
                <a:gd name="T43" fmla="*/ 2147483647 h 1182"/>
                <a:gd name="T44" fmla="*/ 2147483647 w 1440"/>
                <a:gd name="T45" fmla="*/ 2147483647 h 1182"/>
                <a:gd name="T46" fmla="*/ 2147483647 w 1440"/>
                <a:gd name="T47" fmla="*/ 2147483647 h 1182"/>
                <a:gd name="T48" fmla="*/ 2147483647 w 1440"/>
                <a:gd name="T49" fmla="*/ 2147483647 h 1182"/>
                <a:gd name="T50" fmla="*/ 2147483647 w 1440"/>
                <a:gd name="T51" fmla="*/ 2147483647 h 1182"/>
                <a:gd name="T52" fmla="*/ 2147483647 w 1440"/>
                <a:gd name="T53" fmla="*/ 2147483647 h 1182"/>
                <a:gd name="T54" fmla="*/ 2147483647 w 1440"/>
                <a:gd name="T55" fmla="*/ 2147483647 h 1182"/>
                <a:gd name="T56" fmla="*/ 2147483647 w 1440"/>
                <a:gd name="T57" fmla="*/ 2147483647 h 1182"/>
                <a:gd name="T58" fmla="*/ 2147483647 w 1440"/>
                <a:gd name="T59" fmla="*/ 2147483647 h 1182"/>
                <a:gd name="T60" fmla="*/ 2147483647 w 1440"/>
                <a:gd name="T61" fmla="*/ 0 h 1182"/>
                <a:gd name="T62" fmla="*/ 2147483647 w 1440"/>
                <a:gd name="T63" fmla="*/ 2147483647 h 1182"/>
                <a:gd name="T64" fmla="*/ 2147483647 w 1440"/>
                <a:gd name="T65" fmla="*/ 2147483647 h 1182"/>
                <a:gd name="T66" fmla="*/ 2147483647 w 1440"/>
                <a:gd name="T67" fmla="*/ 2147483647 h 1182"/>
                <a:gd name="T68" fmla="*/ 2147483647 w 1440"/>
                <a:gd name="T69" fmla="*/ 2147483647 h 1182"/>
                <a:gd name="T70" fmla="*/ 2147483647 w 1440"/>
                <a:gd name="T71" fmla="*/ 2147483647 h 1182"/>
                <a:gd name="T72" fmla="*/ 2147483647 w 1440"/>
                <a:gd name="T73" fmla="*/ 2147483647 h 1182"/>
                <a:gd name="T74" fmla="*/ 2147483647 w 1440"/>
                <a:gd name="T75" fmla="*/ 2147483647 h 1182"/>
                <a:gd name="T76" fmla="*/ 2147483647 w 1440"/>
                <a:gd name="T77" fmla="*/ 2147483647 h 1182"/>
                <a:gd name="T78" fmla="*/ 2147483647 w 1440"/>
                <a:gd name="T79" fmla="*/ 2147483647 h 1182"/>
                <a:gd name="T80" fmla="*/ 2147483647 w 1440"/>
                <a:gd name="T81" fmla="*/ 2147483647 h 1182"/>
                <a:gd name="T82" fmla="*/ 2147483647 w 1440"/>
                <a:gd name="T83" fmla="*/ 2147483647 h 1182"/>
                <a:gd name="T84" fmla="*/ 2147483647 w 1440"/>
                <a:gd name="T85" fmla="*/ 2147483647 h 1182"/>
                <a:gd name="T86" fmla="*/ 2147483647 w 1440"/>
                <a:gd name="T87" fmla="*/ 2147483647 h 1182"/>
                <a:gd name="T88" fmla="*/ 2147483647 w 1440"/>
                <a:gd name="T89" fmla="*/ 2147483647 h 1182"/>
                <a:gd name="T90" fmla="*/ 2147483647 w 1440"/>
                <a:gd name="T91" fmla="*/ 2147483647 h 1182"/>
                <a:gd name="T92" fmla="*/ 2147483647 w 1440"/>
                <a:gd name="T93" fmla="*/ 2147483647 h 1182"/>
                <a:gd name="T94" fmla="*/ 2147483647 w 1440"/>
                <a:gd name="T95" fmla="*/ 2147483647 h 1182"/>
                <a:gd name="T96" fmla="*/ 2147483647 w 1440"/>
                <a:gd name="T97" fmla="*/ 2147483647 h 1182"/>
                <a:gd name="T98" fmla="*/ 2147483647 w 1440"/>
                <a:gd name="T99" fmla="*/ 2147483647 h 1182"/>
                <a:gd name="T100" fmla="*/ 2147483647 w 1440"/>
                <a:gd name="T101" fmla="*/ 2147483647 h 1182"/>
                <a:gd name="T102" fmla="*/ 2147483647 w 1440"/>
                <a:gd name="T103" fmla="*/ 2147483647 h 1182"/>
                <a:gd name="T104" fmla="*/ 2147483647 w 1440"/>
                <a:gd name="T105" fmla="*/ 2147483647 h 1182"/>
                <a:gd name="T106" fmla="*/ 2147483647 w 1440"/>
                <a:gd name="T107" fmla="*/ 2147483647 h 1182"/>
                <a:gd name="T108" fmla="*/ 2147483647 w 1440"/>
                <a:gd name="T109" fmla="*/ 2147483647 h 1182"/>
                <a:gd name="T110" fmla="*/ 2147483647 w 1440"/>
                <a:gd name="T111" fmla="*/ 2147483647 h 118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440"/>
                <a:gd name="T169" fmla="*/ 0 h 1182"/>
                <a:gd name="T170" fmla="*/ 1440 w 1440"/>
                <a:gd name="T171" fmla="*/ 1182 h 118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440" h="1182">
                  <a:moveTo>
                    <a:pt x="1338" y="1176"/>
                  </a:moveTo>
                  <a:lnTo>
                    <a:pt x="1338" y="1170"/>
                  </a:lnTo>
                  <a:lnTo>
                    <a:pt x="1332" y="1158"/>
                  </a:lnTo>
                  <a:lnTo>
                    <a:pt x="1332" y="1128"/>
                  </a:lnTo>
                  <a:lnTo>
                    <a:pt x="1344" y="1116"/>
                  </a:lnTo>
                  <a:lnTo>
                    <a:pt x="1344" y="1110"/>
                  </a:lnTo>
                  <a:lnTo>
                    <a:pt x="1350" y="1104"/>
                  </a:lnTo>
                  <a:lnTo>
                    <a:pt x="1356" y="1086"/>
                  </a:lnTo>
                  <a:lnTo>
                    <a:pt x="1368" y="1086"/>
                  </a:lnTo>
                  <a:lnTo>
                    <a:pt x="1374" y="1080"/>
                  </a:lnTo>
                  <a:lnTo>
                    <a:pt x="1374" y="1074"/>
                  </a:lnTo>
                  <a:lnTo>
                    <a:pt x="1380" y="1074"/>
                  </a:lnTo>
                  <a:lnTo>
                    <a:pt x="1380" y="1068"/>
                  </a:lnTo>
                  <a:lnTo>
                    <a:pt x="1386" y="1062"/>
                  </a:lnTo>
                  <a:lnTo>
                    <a:pt x="1398" y="1056"/>
                  </a:lnTo>
                  <a:lnTo>
                    <a:pt x="1428" y="1056"/>
                  </a:lnTo>
                  <a:lnTo>
                    <a:pt x="1428" y="1062"/>
                  </a:lnTo>
                  <a:lnTo>
                    <a:pt x="1434" y="1062"/>
                  </a:lnTo>
                  <a:lnTo>
                    <a:pt x="1440" y="1056"/>
                  </a:lnTo>
                  <a:lnTo>
                    <a:pt x="1440" y="1044"/>
                  </a:lnTo>
                  <a:lnTo>
                    <a:pt x="1434" y="1026"/>
                  </a:lnTo>
                  <a:lnTo>
                    <a:pt x="1428" y="1014"/>
                  </a:lnTo>
                  <a:lnTo>
                    <a:pt x="1422" y="1008"/>
                  </a:lnTo>
                  <a:lnTo>
                    <a:pt x="1404" y="1008"/>
                  </a:lnTo>
                  <a:lnTo>
                    <a:pt x="1404" y="996"/>
                  </a:lnTo>
                  <a:lnTo>
                    <a:pt x="1398" y="984"/>
                  </a:lnTo>
                  <a:lnTo>
                    <a:pt x="1398" y="960"/>
                  </a:lnTo>
                  <a:lnTo>
                    <a:pt x="1392" y="960"/>
                  </a:lnTo>
                  <a:lnTo>
                    <a:pt x="1398" y="930"/>
                  </a:lnTo>
                  <a:lnTo>
                    <a:pt x="1374" y="930"/>
                  </a:lnTo>
                  <a:lnTo>
                    <a:pt x="1362" y="912"/>
                  </a:lnTo>
                  <a:lnTo>
                    <a:pt x="1350" y="918"/>
                  </a:lnTo>
                  <a:lnTo>
                    <a:pt x="1332" y="918"/>
                  </a:lnTo>
                  <a:lnTo>
                    <a:pt x="1326" y="912"/>
                  </a:lnTo>
                  <a:lnTo>
                    <a:pt x="1314" y="894"/>
                  </a:lnTo>
                  <a:lnTo>
                    <a:pt x="1308" y="876"/>
                  </a:lnTo>
                  <a:lnTo>
                    <a:pt x="1296" y="864"/>
                  </a:lnTo>
                  <a:lnTo>
                    <a:pt x="1284" y="846"/>
                  </a:lnTo>
                  <a:lnTo>
                    <a:pt x="1278" y="840"/>
                  </a:lnTo>
                  <a:lnTo>
                    <a:pt x="1272" y="828"/>
                  </a:lnTo>
                  <a:lnTo>
                    <a:pt x="1248" y="804"/>
                  </a:lnTo>
                  <a:lnTo>
                    <a:pt x="1242" y="804"/>
                  </a:lnTo>
                  <a:lnTo>
                    <a:pt x="1242" y="792"/>
                  </a:lnTo>
                  <a:lnTo>
                    <a:pt x="1260" y="774"/>
                  </a:lnTo>
                  <a:lnTo>
                    <a:pt x="1266" y="762"/>
                  </a:lnTo>
                  <a:lnTo>
                    <a:pt x="1272" y="756"/>
                  </a:lnTo>
                  <a:lnTo>
                    <a:pt x="1296" y="708"/>
                  </a:lnTo>
                  <a:lnTo>
                    <a:pt x="1284" y="684"/>
                  </a:lnTo>
                  <a:lnTo>
                    <a:pt x="1278" y="678"/>
                  </a:lnTo>
                  <a:lnTo>
                    <a:pt x="1242" y="678"/>
                  </a:lnTo>
                  <a:lnTo>
                    <a:pt x="1230" y="672"/>
                  </a:lnTo>
                  <a:lnTo>
                    <a:pt x="1224" y="672"/>
                  </a:lnTo>
                  <a:lnTo>
                    <a:pt x="1218" y="666"/>
                  </a:lnTo>
                  <a:lnTo>
                    <a:pt x="1218" y="612"/>
                  </a:lnTo>
                  <a:lnTo>
                    <a:pt x="1212" y="606"/>
                  </a:lnTo>
                  <a:lnTo>
                    <a:pt x="1200" y="582"/>
                  </a:lnTo>
                  <a:lnTo>
                    <a:pt x="1188" y="564"/>
                  </a:lnTo>
                  <a:lnTo>
                    <a:pt x="1176" y="540"/>
                  </a:lnTo>
                  <a:lnTo>
                    <a:pt x="1182" y="528"/>
                  </a:lnTo>
                  <a:lnTo>
                    <a:pt x="1200" y="510"/>
                  </a:lnTo>
                  <a:lnTo>
                    <a:pt x="1200" y="504"/>
                  </a:lnTo>
                  <a:lnTo>
                    <a:pt x="1194" y="498"/>
                  </a:lnTo>
                  <a:lnTo>
                    <a:pt x="1170" y="498"/>
                  </a:lnTo>
                  <a:lnTo>
                    <a:pt x="1170" y="468"/>
                  </a:lnTo>
                  <a:lnTo>
                    <a:pt x="1158" y="456"/>
                  </a:lnTo>
                  <a:lnTo>
                    <a:pt x="1158" y="450"/>
                  </a:lnTo>
                  <a:lnTo>
                    <a:pt x="1164" y="444"/>
                  </a:lnTo>
                  <a:lnTo>
                    <a:pt x="1176" y="438"/>
                  </a:lnTo>
                  <a:lnTo>
                    <a:pt x="1182" y="432"/>
                  </a:lnTo>
                  <a:lnTo>
                    <a:pt x="1188" y="432"/>
                  </a:lnTo>
                  <a:lnTo>
                    <a:pt x="1176" y="414"/>
                  </a:lnTo>
                  <a:lnTo>
                    <a:pt x="1200" y="408"/>
                  </a:lnTo>
                  <a:lnTo>
                    <a:pt x="1200" y="402"/>
                  </a:lnTo>
                  <a:lnTo>
                    <a:pt x="1194" y="396"/>
                  </a:lnTo>
                  <a:lnTo>
                    <a:pt x="1194" y="372"/>
                  </a:lnTo>
                  <a:lnTo>
                    <a:pt x="1188" y="360"/>
                  </a:lnTo>
                  <a:lnTo>
                    <a:pt x="1188" y="354"/>
                  </a:lnTo>
                  <a:lnTo>
                    <a:pt x="1194" y="342"/>
                  </a:lnTo>
                  <a:lnTo>
                    <a:pt x="1200" y="336"/>
                  </a:lnTo>
                  <a:lnTo>
                    <a:pt x="1188" y="306"/>
                  </a:lnTo>
                  <a:lnTo>
                    <a:pt x="1194" y="282"/>
                  </a:lnTo>
                  <a:lnTo>
                    <a:pt x="1182" y="282"/>
                  </a:lnTo>
                  <a:lnTo>
                    <a:pt x="1182" y="246"/>
                  </a:lnTo>
                  <a:lnTo>
                    <a:pt x="1116" y="252"/>
                  </a:lnTo>
                  <a:lnTo>
                    <a:pt x="1110" y="246"/>
                  </a:lnTo>
                  <a:lnTo>
                    <a:pt x="1104" y="234"/>
                  </a:lnTo>
                  <a:lnTo>
                    <a:pt x="1092" y="228"/>
                  </a:lnTo>
                  <a:lnTo>
                    <a:pt x="1080" y="216"/>
                  </a:lnTo>
                  <a:lnTo>
                    <a:pt x="1068" y="216"/>
                  </a:lnTo>
                  <a:lnTo>
                    <a:pt x="1062" y="210"/>
                  </a:lnTo>
                  <a:lnTo>
                    <a:pt x="1056" y="210"/>
                  </a:lnTo>
                  <a:lnTo>
                    <a:pt x="1050" y="204"/>
                  </a:lnTo>
                  <a:lnTo>
                    <a:pt x="1044" y="192"/>
                  </a:lnTo>
                  <a:lnTo>
                    <a:pt x="1044" y="186"/>
                  </a:lnTo>
                  <a:lnTo>
                    <a:pt x="1038" y="180"/>
                  </a:lnTo>
                  <a:lnTo>
                    <a:pt x="1032" y="180"/>
                  </a:lnTo>
                  <a:lnTo>
                    <a:pt x="1020" y="174"/>
                  </a:lnTo>
                  <a:lnTo>
                    <a:pt x="1002" y="174"/>
                  </a:lnTo>
                  <a:lnTo>
                    <a:pt x="990" y="168"/>
                  </a:lnTo>
                  <a:lnTo>
                    <a:pt x="972" y="168"/>
                  </a:lnTo>
                  <a:lnTo>
                    <a:pt x="972" y="174"/>
                  </a:lnTo>
                  <a:lnTo>
                    <a:pt x="960" y="168"/>
                  </a:lnTo>
                  <a:lnTo>
                    <a:pt x="954" y="162"/>
                  </a:lnTo>
                  <a:lnTo>
                    <a:pt x="942" y="156"/>
                  </a:lnTo>
                  <a:lnTo>
                    <a:pt x="936" y="150"/>
                  </a:lnTo>
                  <a:lnTo>
                    <a:pt x="906" y="150"/>
                  </a:lnTo>
                  <a:lnTo>
                    <a:pt x="906" y="138"/>
                  </a:lnTo>
                  <a:lnTo>
                    <a:pt x="894" y="126"/>
                  </a:lnTo>
                  <a:lnTo>
                    <a:pt x="834" y="126"/>
                  </a:lnTo>
                  <a:lnTo>
                    <a:pt x="834" y="132"/>
                  </a:lnTo>
                  <a:lnTo>
                    <a:pt x="828" y="138"/>
                  </a:lnTo>
                  <a:lnTo>
                    <a:pt x="816" y="132"/>
                  </a:lnTo>
                  <a:lnTo>
                    <a:pt x="780" y="132"/>
                  </a:lnTo>
                  <a:lnTo>
                    <a:pt x="768" y="138"/>
                  </a:lnTo>
                  <a:lnTo>
                    <a:pt x="750" y="156"/>
                  </a:lnTo>
                  <a:lnTo>
                    <a:pt x="738" y="162"/>
                  </a:lnTo>
                  <a:lnTo>
                    <a:pt x="732" y="168"/>
                  </a:lnTo>
                  <a:lnTo>
                    <a:pt x="732" y="180"/>
                  </a:lnTo>
                  <a:lnTo>
                    <a:pt x="720" y="186"/>
                  </a:lnTo>
                  <a:lnTo>
                    <a:pt x="708" y="198"/>
                  </a:lnTo>
                  <a:lnTo>
                    <a:pt x="678" y="198"/>
                  </a:lnTo>
                  <a:lnTo>
                    <a:pt x="690" y="210"/>
                  </a:lnTo>
                  <a:lnTo>
                    <a:pt x="690" y="222"/>
                  </a:lnTo>
                  <a:lnTo>
                    <a:pt x="696" y="228"/>
                  </a:lnTo>
                  <a:lnTo>
                    <a:pt x="696" y="234"/>
                  </a:lnTo>
                  <a:lnTo>
                    <a:pt x="690" y="240"/>
                  </a:lnTo>
                  <a:lnTo>
                    <a:pt x="678" y="240"/>
                  </a:lnTo>
                  <a:lnTo>
                    <a:pt x="666" y="234"/>
                  </a:lnTo>
                  <a:lnTo>
                    <a:pt x="660" y="228"/>
                  </a:lnTo>
                  <a:lnTo>
                    <a:pt x="654" y="228"/>
                  </a:lnTo>
                  <a:lnTo>
                    <a:pt x="648" y="234"/>
                  </a:lnTo>
                  <a:lnTo>
                    <a:pt x="624" y="234"/>
                  </a:lnTo>
                  <a:lnTo>
                    <a:pt x="612" y="240"/>
                  </a:lnTo>
                  <a:lnTo>
                    <a:pt x="600" y="240"/>
                  </a:lnTo>
                  <a:lnTo>
                    <a:pt x="582" y="246"/>
                  </a:lnTo>
                  <a:lnTo>
                    <a:pt x="558" y="258"/>
                  </a:lnTo>
                  <a:lnTo>
                    <a:pt x="546" y="252"/>
                  </a:lnTo>
                  <a:lnTo>
                    <a:pt x="534" y="252"/>
                  </a:lnTo>
                  <a:lnTo>
                    <a:pt x="522" y="246"/>
                  </a:lnTo>
                  <a:lnTo>
                    <a:pt x="498" y="246"/>
                  </a:lnTo>
                  <a:lnTo>
                    <a:pt x="480" y="240"/>
                  </a:lnTo>
                  <a:lnTo>
                    <a:pt x="468" y="228"/>
                  </a:lnTo>
                  <a:lnTo>
                    <a:pt x="456" y="222"/>
                  </a:lnTo>
                  <a:lnTo>
                    <a:pt x="444" y="210"/>
                  </a:lnTo>
                  <a:lnTo>
                    <a:pt x="438" y="198"/>
                  </a:lnTo>
                  <a:lnTo>
                    <a:pt x="432" y="192"/>
                  </a:lnTo>
                  <a:lnTo>
                    <a:pt x="432" y="186"/>
                  </a:lnTo>
                  <a:lnTo>
                    <a:pt x="378" y="186"/>
                  </a:lnTo>
                  <a:lnTo>
                    <a:pt x="354" y="162"/>
                  </a:lnTo>
                  <a:lnTo>
                    <a:pt x="336" y="126"/>
                  </a:lnTo>
                  <a:lnTo>
                    <a:pt x="330" y="120"/>
                  </a:lnTo>
                  <a:lnTo>
                    <a:pt x="330" y="114"/>
                  </a:lnTo>
                  <a:lnTo>
                    <a:pt x="312" y="114"/>
                  </a:lnTo>
                  <a:lnTo>
                    <a:pt x="312" y="108"/>
                  </a:lnTo>
                  <a:lnTo>
                    <a:pt x="306" y="102"/>
                  </a:lnTo>
                  <a:lnTo>
                    <a:pt x="300" y="102"/>
                  </a:lnTo>
                  <a:lnTo>
                    <a:pt x="294" y="96"/>
                  </a:lnTo>
                  <a:lnTo>
                    <a:pt x="282" y="90"/>
                  </a:lnTo>
                  <a:lnTo>
                    <a:pt x="270" y="78"/>
                  </a:lnTo>
                  <a:lnTo>
                    <a:pt x="270" y="72"/>
                  </a:lnTo>
                  <a:lnTo>
                    <a:pt x="282" y="72"/>
                  </a:lnTo>
                  <a:lnTo>
                    <a:pt x="288" y="66"/>
                  </a:lnTo>
                  <a:lnTo>
                    <a:pt x="288" y="60"/>
                  </a:lnTo>
                  <a:lnTo>
                    <a:pt x="282" y="54"/>
                  </a:lnTo>
                  <a:lnTo>
                    <a:pt x="276" y="54"/>
                  </a:lnTo>
                  <a:lnTo>
                    <a:pt x="276" y="42"/>
                  </a:lnTo>
                  <a:lnTo>
                    <a:pt x="282" y="36"/>
                  </a:lnTo>
                  <a:lnTo>
                    <a:pt x="282" y="18"/>
                  </a:lnTo>
                  <a:lnTo>
                    <a:pt x="276" y="12"/>
                  </a:lnTo>
                  <a:lnTo>
                    <a:pt x="270" y="0"/>
                  </a:lnTo>
                  <a:lnTo>
                    <a:pt x="258" y="0"/>
                  </a:lnTo>
                  <a:lnTo>
                    <a:pt x="246" y="6"/>
                  </a:lnTo>
                  <a:lnTo>
                    <a:pt x="234" y="18"/>
                  </a:lnTo>
                  <a:lnTo>
                    <a:pt x="222" y="24"/>
                  </a:lnTo>
                  <a:lnTo>
                    <a:pt x="204" y="36"/>
                  </a:lnTo>
                  <a:lnTo>
                    <a:pt x="192" y="48"/>
                  </a:lnTo>
                  <a:lnTo>
                    <a:pt x="192" y="54"/>
                  </a:lnTo>
                  <a:lnTo>
                    <a:pt x="186" y="60"/>
                  </a:lnTo>
                  <a:lnTo>
                    <a:pt x="180" y="72"/>
                  </a:lnTo>
                  <a:lnTo>
                    <a:pt x="132" y="72"/>
                  </a:lnTo>
                  <a:lnTo>
                    <a:pt x="96" y="60"/>
                  </a:lnTo>
                  <a:lnTo>
                    <a:pt x="84" y="54"/>
                  </a:lnTo>
                  <a:lnTo>
                    <a:pt x="66" y="36"/>
                  </a:lnTo>
                  <a:lnTo>
                    <a:pt x="54" y="12"/>
                  </a:lnTo>
                  <a:lnTo>
                    <a:pt x="54" y="6"/>
                  </a:lnTo>
                  <a:lnTo>
                    <a:pt x="48" y="0"/>
                  </a:lnTo>
                  <a:lnTo>
                    <a:pt x="42" y="0"/>
                  </a:lnTo>
                  <a:lnTo>
                    <a:pt x="24" y="18"/>
                  </a:lnTo>
                  <a:lnTo>
                    <a:pt x="24" y="30"/>
                  </a:lnTo>
                  <a:lnTo>
                    <a:pt x="0" y="30"/>
                  </a:lnTo>
                  <a:lnTo>
                    <a:pt x="18" y="54"/>
                  </a:lnTo>
                  <a:lnTo>
                    <a:pt x="18" y="84"/>
                  </a:lnTo>
                  <a:lnTo>
                    <a:pt x="30" y="96"/>
                  </a:lnTo>
                  <a:lnTo>
                    <a:pt x="30" y="108"/>
                  </a:lnTo>
                  <a:lnTo>
                    <a:pt x="36" y="114"/>
                  </a:lnTo>
                  <a:lnTo>
                    <a:pt x="42" y="114"/>
                  </a:lnTo>
                  <a:lnTo>
                    <a:pt x="36" y="120"/>
                  </a:lnTo>
                  <a:lnTo>
                    <a:pt x="36" y="126"/>
                  </a:lnTo>
                  <a:lnTo>
                    <a:pt x="30" y="138"/>
                  </a:lnTo>
                  <a:lnTo>
                    <a:pt x="24" y="144"/>
                  </a:lnTo>
                  <a:lnTo>
                    <a:pt x="60" y="162"/>
                  </a:lnTo>
                  <a:lnTo>
                    <a:pt x="60" y="192"/>
                  </a:lnTo>
                  <a:lnTo>
                    <a:pt x="84" y="198"/>
                  </a:lnTo>
                  <a:lnTo>
                    <a:pt x="84" y="210"/>
                  </a:lnTo>
                  <a:lnTo>
                    <a:pt x="96" y="246"/>
                  </a:lnTo>
                  <a:lnTo>
                    <a:pt x="108" y="270"/>
                  </a:lnTo>
                  <a:lnTo>
                    <a:pt x="120" y="282"/>
                  </a:lnTo>
                  <a:lnTo>
                    <a:pt x="120" y="300"/>
                  </a:lnTo>
                  <a:lnTo>
                    <a:pt x="144" y="306"/>
                  </a:lnTo>
                  <a:lnTo>
                    <a:pt x="156" y="324"/>
                  </a:lnTo>
                  <a:lnTo>
                    <a:pt x="162" y="318"/>
                  </a:lnTo>
                  <a:lnTo>
                    <a:pt x="174" y="312"/>
                  </a:lnTo>
                  <a:lnTo>
                    <a:pt x="186" y="312"/>
                  </a:lnTo>
                  <a:lnTo>
                    <a:pt x="186" y="318"/>
                  </a:lnTo>
                  <a:lnTo>
                    <a:pt x="168" y="336"/>
                  </a:lnTo>
                  <a:lnTo>
                    <a:pt x="168" y="342"/>
                  </a:lnTo>
                  <a:lnTo>
                    <a:pt x="180" y="354"/>
                  </a:lnTo>
                  <a:lnTo>
                    <a:pt x="186" y="366"/>
                  </a:lnTo>
                  <a:lnTo>
                    <a:pt x="186" y="372"/>
                  </a:lnTo>
                  <a:lnTo>
                    <a:pt x="174" y="384"/>
                  </a:lnTo>
                  <a:lnTo>
                    <a:pt x="168" y="384"/>
                  </a:lnTo>
                  <a:lnTo>
                    <a:pt x="168" y="414"/>
                  </a:lnTo>
                  <a:lnTo>
                    <a:pt x="156" y="414"/>
                  </a:lnTo>
                  <a:lnTo>
                    <a:pt x="144" y="426"/>
                  </a:lnTo>
                  <a:lnTo>
                    <a:pt x="144" y="432"/>
                  </a:lnTo>
                  <a:lnTo>
                    <a:pt x="156" y="444"/>
                  </a:lnTo>
                  <a:lnTo>
                    <a:pt x="150" y="450"/>
                  </a:lnTo>
                  <a:lnTo>
                    <a:pt x="144" y="462"/>
                  </a:lnTo>
                  <a:lnTo>
                    <a:pt x="144" y="468"/>
                  </a:lnTo>
                  <a:lnTo>
                    <a:pt x="150" y="474"/>
                  </a:lnTo>
                  <a:lnTo>
                    <a:pt x="162" y="480"/>
                  </a:lnTo>
                  <a:lnTo>
                    <a:pt x="174" y="492"/>
                  </a:lnTo>
                  <a:lnTo>
                    <a:pt x="198" y="504"/>
                  </a:lnTo>
                  <a:lnTo>
                    <a:pt x="204" y="510"/>
                  </a:lnTo>
                  <a:lnTo>
                    <a:pt x="210" y="510"/>
                  </a:lnTo>
                  <a:lnTo>
                    <a:pt x="210" y="552"/>
                  </a:lnTo>
                  <a:lnTo>
                    <a:pt x="234" y="552"/>
                  </a:lnTo>
                  <a:lnTo>
                    <a:pt x="240" y="558"/>
                  </a:lnTo>
                  <a:lnTo>
                    <a:pt x="252" y="564"/>
                  </a:lnTo>
                  <a:lnTo>
                    <a:pt x="270" y="582"/>
                  </a:lnTo>
                  <a:lnTo>
                    <a:pt x="288" y="582"/>
                  </a:lnTo>
                  <a:lnTo>
                    <a:pt x="294" y="588"/>
                  </a:lnTo>
                  <a:lnTo>
                    <a:pt x="300" y="600"/>
                  </a:lnTo>
                  <a:lnTo>
                    <a:pt x="330" y="636"/>
                  </a:lnTo>
                  <a:lnTo>
                    <a:pt x="330" y="648"/>
                  </a:lnTo>
                  <a:lnTo>
                    <a:pt x="324" y="660"/>
                  </a:lnTo>
                  <a:lnTo>
                    <a:pt x="324" y="696"/>
                  </a:lnTo>
                  <a:lnTo>
                    <a:pt x="330" y="702"/>
                  </a:lnTo>
                  <a:lnTo>
                    <a:pt x="342" y="708"/>
                  </a:lnTo>
                  <a:lnTo>
                    <a:pt x="348" y="714"/>
                  </a:lnTo>
                  <a:lnTo>
                    <a:pt x="354" y="714"/>
                  </a:lnTo>
                  <a:lnTo>
                    <a:pt x="360" y="744"/>
                  </a:lnTo>
                  <a:lnTo>
                    <a:pt x="372" y="750"/>
                  </a:lnTo>
                  <a:lnTo>
                    <a:pt x="384" y="762"/>
                  </a:lnTo>
                  <a:lnTo>
                    <a:pt x="384" y="768"/>
                  </a:lnTo>
                  <a:lnTo>
                    <a:pt x="390" y="774"/>
                  </a:lnTo>
                  <a:lnTo>
                    <a:pt x="402" y="780"/>
                  </a:lnTo>
                  <a:lnTo>
                    <a:pt x="408" y="786"/>
                  </a:lnTo>
                  <a:lnTo>
                    <a:pt x="420" y="792"/>
                  </a:lnTo>
                  <a:lnTo>
                    <a:pt x="426" y="786"/>
                  </a:lnTo>
                  <a:lnTo>
                    <a:pt x="426" y="774"/>
                  </a:lnTo>
                  <a:lnTo>
                    <a:pt x="420" y="768"/>
                  </a:lnTo>
                  <a:lnTo>
                    <a:pt x="420" y="762"/>
                  </a:lnTo>
                  <a:lnTo>
                    <a:pt x="426" y="756"/>
                  </a:lnTo>
                  <a:lnTo>
                    <a:pt x="438" y="750"/>
                  </a:lnTo>
                  <a:lnTo>
                    <a:pt x="444" y="756"/>
                  </a:lnTo>
                  <a:lnTo>
                    <a:pt x="450" y="756"/>
                  </a:lnTo>
                  <a:lnTo>
                    <a:pt x="450" y="768"/>
                  </a:lnTo>
                  <a:lnTo>
                    <a:pt x="456" y="780"/>
                  </a:lnTo>
                  <a:lnTo>
                    <a:pt x="474" y="780"/>
                  </a:lnTo>
                  <a:lnTo>
                    <a:pt x="474" y="786"/>
                  </a:lnTo>
                  <a:lnTo>
                    <a:pt x="474" y="780"/>
                  </a:lnTo>
                  <a:lnTo>
                    <a:pt x="480" y="780"/>
                  </a:lnTo>
                  <a:lnTo>
                    <a:pt x="480" y="768"/>
                  </a:lnTo>
                  <a:lnTo>
                    <a:pt x="504" y="768"/>
                  </a:lnTo>
                  <a:lnTo>
                    <a:pt x="504" y="804"/>
                  </a:lnTo>
                  <a:lnTo>
                    <a:pt x="510" y="810"/>
                  </a:lnTo>
                  <a:lnTo>
                    <a:pt x="516" y="810"/>
                  </a:lnTo>
                  <a:lnTo>
                    <a:pt x="528" y="816"/>
                  </a:lnTo>
                  <a:lnTo>
                    <a:pt x="540" y="828"/>
                  </a:lnTo>
                  <a:lnTo>
                    <a:pt x="540" y="846"/>
                  </a:lnTo>
                  <a:lnTo>
                    <a:pt x="552" y="858"/>
                  </a:lnTo>
                  <a:lnTo>
                    <a:pt x="558" y="870"/>
                  </a:lnTo>
                  <a:lnTo>
                    <a:pt x="564" y="876"/>
                  </a:lnTo>
                  <a:lnTo>
                    <a:pt x="570" y="876"/>
                  </a:lnTo>
                  <a:lnTo>
                    <a:pt x="582" y="894"/>
                  </a:lnTo>
                  <a:lnTo>
                    <a:pt x="582" y="906"/>
                  </a:lnTo>
                  <a:lnTo>
                    <a:pt x="594" y="930"/>
                  </a:lnTo>
                  <a:lnTo>
                    <a:pt x="600" y="936"/>
                  </a:lnTo>
                  <a:lnTo>
                    <a:pt x="606" y="936"/>
                  </a:lnTo>
                  <a:lnTo>
                    <a:pt x="612" y="942"/>
                  </a:lnTo>
                  <a:lnTo>
                    <a:pt x="618" y="954"/>
                  </a:lnTo>
                  <a:lnTo>
                    <a:pt x="618" y="960"/>
                  </a:lnTo>
                  <a:lnTo>
                    <a:pt x="648" y="960"/>
                  </a:lnTo>
                  <a:lnTo>
                    <a:pt x="666" y="984"/>
                  </a:lnTo>
                  <a:lnTo>
                    <a:pt x="684" y="978"/>
                  </a:lnTo>
                  <a:lnTo>
                    <a:pt x="702" y="978"/>
                  </a:lnTo>
                  <a:lnTo>
                    <a:pt x="720" y="996"/>
                  </a:lnTo>
                  <a:lnTo>
                    <a:pt x="738" y="1008"/>
                  </a:lnTo>
                  <a:lnTo>
                    <a:pt x="756" y="1026"/>
                  </a:lnTo>
                  <a:lnTo>
                    <a:pt x="792" y="1050"/>
                  </a:lnTo>
                  <a:lnTo>
                    <a:pt x="810" y="1050"/>
                  </a:lnTo>
                  <a:lnTo>
                    <a:pt x="822" y="1056"/>
                  </a:lnTo>
                  <a:lnTo>
                    <a:pt x="834" y="1068"/>
                  </a:lnTo>
                  <a:lnTo>
                    <a:pt x="852" y="1068"/>
                  </a:lnTo>
                  <a:lnTo>
                    <a:pt x="876" y="1056"/>
                  </a:lnTo>
                  <a:lnTo>
                    <a:pt x="876" y="1050"/>
                  </a:lnTo>
                  <a:lnTo>
                    <a:pt x="900" y="1056"/>
                  </a:lnTo>
                  <a:lnTo>
                    <a:pt x="912" y="1032"/>
                  </a:lnTo>
                  <a:lnTo>
                    <a:pt x="930" y="1032"/>
                  </a:lnTo>
                  <a:lnTo>
                    <a:pt x="954" y="1008"/>
                  </a:lnTo>
                  <a:lnTo>
                    <a:pt x="966" y="1020"/>
                  </a:lnTo>
                  <a:lnTo>
                    <a:pt x="972" y="1014"/>
                  </a:lnTo>
                  <a:lnTo>
                    <a:pt x="984" y="1014"/>
                  </a:lnTo>
                  <a:lnTo>
                    <a:pt x="1002" y="1032"/>
                  </a:lnTo>
                  <a:lnTo>
                    <a:pt x="1014" y="1050"/>
                  </a:lnTo>
                  <a:lnTo>
                    <a:pt x="1020" y="1068"/>
                  </a:lnTo>
                  <a:lnTo>
                    <a:pt x="1032" y="1080"/>
                  </a:lnTo>
                  <a:lnTo>
                    <a:pt x="1032" y="1098"/>
                  </a:lnTo>
                  <a:lnTo>
                    <a:pt x="1038" y="1110"/>
                  </a:lnTo>
                  <a:lnTo>
                    <a:pt x="1044" y="1116"/>
                  </a:lnTo>
                  <a:lnTo>
                    <a:pt x="1056" y="1122"/>
                  </a:lnTo>
                  <a:lnTo>
                    <a:pt x="1080" y="1122"/>
                  </a:lnTo>
                  <a:lnTo>
                    <a:pt x="1080" y="1128"/>
                  </a:lnTo>
                  <a:lnTo>
                    <a:pt x="1086" y="1134"/>
                  </a:lnTo>
                  <a:lnTo>
                    <a:pt x="1098" y="1140"/>
                  </a:lnTo>
                  <a:lnTo>
                    <a:pt x="1164" y="1140"/>
                  </a:lnTo>
                  <a:lnTo>
                    <a:pt x="1176" y="1146"/>
                  </a:lnTo>
                  <a:lnTo>
                    <a:pt x="1200" y="1170"/>
                  </a:lnTo>
                  <a:lnTo>
                    <a:pt x="1212" y="1170"/>
                  </a:lnTo>
                  <a:lnTo>
                    <a:pt x="1224" y="1164"/>
                  </a:lnTo>
                  <a:lnTo>
                    <a:pt x="1230" y="1164"/>
                  </a:lnTo>
                  <a:lnTo>
                    <a:pt x="1242" y="1158"/>
                  </a:lnTo>
                  <a:lnTo>
                    <a:pt x="1248" y="1158"/>
                  </a:lnTo>
                  <a:lnTo>
                    <a:pt x="1254" y="1164"/>
                  </a:lnTo>
                  <a:lnTo>
                    <a:pt x="1278" y="1176"/>
                  </a:lnTo>
                  <a:lnTo>
                    <a:pt x="1296" y="1182"/>
                  </a:lnTo>
                  <a:lnTo>
                    <a:pt x="1326" y="1182"/>
                  </a:lnTo>
                  <a:lnTo>
                    <a:pt x="1338" y="1176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03" name="Hungary" descr="© INSCALE GmbH, 05.05.2010&#10;http://www.presentationload.com/">
              <a:extLst>
                <a:ext uri="{FF2B5EF4-FFF2-40B4-BE49-F238E27FC236}">
                  <a16:creationId xmlns:a16="http://schemas.microsoft.com/office/drawing/2014/main" id="{D42454D6-DB65-496D-839F-19F9AB086788}"/>
                </a:ext>
              </a:extLst>
            </p:cNvPr>
            <p:cNvSpPr>
              <a:spLocks/>
            </p:cNvSpPr>
            <p:nvPr/>
          </p:nvSpPr>
          <p:spPr bwMode="gray">
            <a:xfrm>
              <a:off x="6037494" y="2768713"/>
              <a:ext cx="188868" cy="100043"/>
            </a:xfrm>
            <a:custGeom>
              <a:avLst/>
              <a:gdLst>
                <a:gd name="T0" fmla="*/ 2147483647 w 426"/>
                <a:gd name="T1" fmla="*/ 2147483647 h 222"/>
                <a:gd name="T2" fmla="*/ 2147483647 w 426"/>
                <a:gd name="T3" fmla="*/ 2147483647 h 222"/>
                <a:gd name="T4" fmla="*/ 2147483647 w 426"/>
                <a:gd name="T5" fmla="*/ 2147483647 h 222"/>
                <a:gd name="T6" fmla="*/ 0 w 426"/>
                <a:gd name="T7" fmla="*/ 2147483647 h 222"/>
                <a:gd name="T8" fmla="*/ 2147483647 w 426"/>
                <a:gd name="T9" fmla="*/ 2147483647 h 222"/>
                <a:gd name="T10" fmla="*/ 2147483647 w 426"/>
                <a:gd name="T11" fmla="*/ 2147483647 h 222"/>
                <a:gd name="T12" fmla="*/ 2147483647 w 426"/>
                <a:gd name="T13" fmla="*/ 2147483647 h 222"/>
                <a:gd name="T14" fmla="*/ 2147483647 w 426"/>
                <a:gd name="T15" fmla="*/ 2147483647 h 222"/>
                <a:gd name="T16" fmla="*/ 2147483647 w 426"/>
                <a:gd name="T17" fmla="*/ 2147483647 h 222"/>
                <a:gd name="T18" fmla="*/ 2147483647 w 426"/>
                <a:gd name="T19" fmla="*/ 2147483647 h 222"/>
                <a:gd name="T20" fmla="*/ 2147483647 w 426"/>
                <a:gd name="T21" fmla="*/ 2147483647 h 222"/>
                <a:gd name="T22" fmla="*/ 2147483647 w 426"/>
                <a:gd name="T23" fmla="*/ 2147483647 h 222"/>
                <a:gd name="T24" fmla="*/ 2147483647 w 426"/>
                <a:gd name="T25" fmla="*/ 2147483647 h 222"/>
                <a:gd name="T26" fmla="*/ 2147483647 w 426"/>
                <a:gd name="T27" fmla="*/ 2147483647 h 222"/>
                <a:gd name="T28" fmla="*/ 2147483647 w 426"/>
                <a:gd name="T29" fmla="*/ 2147483647 h 222"/>
                <a:gd name="T30" fmla="*/ 2147483647 w 426"/>
                <a:gd name="T31" fmla="*/ 2147483647 h 222"/>
                <a:gd name="T32" fmla="*/ 2147483647 w 426"/>
                <a:gd name="T33" fmla="*/ 2147483647 h 222"/>
                <a:gd name="T34" fmla="*/ 2147483647 w 426"/>
                <a:gd name="T35" fmla="*/ 2147483647 h 222"/>
                <a:gd name="T36" fmla="*/ 2147483647 w 426"/>
                <a:gd name="T37" fmla="*/ 2147483647 h 222"/>
                <a:gd name="T38" fmla="*/ 2147483647 w 426"/>
                <a:gd name="T39" fmla="*/ 2147483647 h 222"/>
                <a:gd name="T40" fmla="*/ 2147483647 w 426"/>
                <a:gd name="T41" fmla="*/ 2147483647 h 222"/>
                <a:gd name="T42" fmla="*/ 2147483647 w 426"/>
                <a:gd name="T43" fmla="*/ 2147483647 h 222"/>
                <a:gd name="T44" fmla="*/ 2147483647 w 426"/>
                <a:gd name="T45" fmla="*/ 2147483647 h 222"/>
                <a:gd name="T46" fmla="*/ 2147483647 w 426"/>
                <a:gd name="T47" fmla="*/ 2147483647 h 222"/>
                <a:gd name="T48" fmla="*/ 2147483647 w 426"/>
                <a:gd name="T49" fmla="*/ 0 h 222"/>
                <a:gd name="T50" fmla="*/ 2147483647 w 426"/>
                <a:gd name="T51" fmla="*/ 2147483647 h 222"/>
                <a:gd name="T52" fmla="*/ 2147483647 w 426"/>
                <a:gd name="T53" fmla="*/ 0 h 222"/>
                <a:gd name="T54" fmla="*/ 2147483647 w 426"/>
                <a:gd name="T55" fmla="*/ 2147483647 h 222"/>
                <a:gd name="T56" fmla="*/ 2147483647 w 426"/>
                <a:gd name="T57" fmla="*/ 2147483647 h 222"/>
                <a:gd name="T58" fmla="*/ 2147483647 w 426"/>
                <a:gd name="T59" fmla="*/ 2147483647 h 222"/>
                <a:gd name="T60" fmla="*/ 2147483647 w 426"/>
                <a:gd name="T61" fmla="*/ 2147483647 h 222"/>
                <a:gd name="T62" fmla="*/ 2147483647 w 426"/>
                <a:gd name="T63" fmla="*/ 2147483647 h 222"/>
                <a:gd name="T64" fmla="*/ 2147483647 w 426"/>
                <a:gd name="T65" fmla="*/ 2147483647 h 222"/>
                <a:gd name="T66" fmla="*/ 2147483647 w 426"/>
                <a:gd name="T67" fmla="*/ 2147483647 h 222"/>
                <a:gd name="T68" fmla="*/ 2147483647 w 426"/>
                <a:gd name="T69" fmla="*/ 2147483647 h 222"/>
                <a:gd name="T70" fmla="*/ 2147483647 w 426"/>
                <a:gd name="T71" fmla="*/ 2147483647 h 22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426"/>
                <a:gd name="T109" fmla="*/ 0 h 222"/>
                <a:gd name="T110" fmla="*/ 426 w 426"/>
                <a:gd name="T111" fmla="*/ 222 h 222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426" h="222">
                  <a:moveTo>
                    <a:pt x="42" y="66"/>
                  </a:moveTo>
                  <a:lnTo>
                    <a:pt x="24" y="66"/>
                  </a:lnTo>
                  <a:lnTo>
                    <a:pt x="18" y="78"/>
                  </a:lnTo>
                  <a:lnTo>
                    <a:pt x="30" y="78"/>
                  </a:lnTo>
                  <a:lnTo>
                    <a:pt x="18" y="96"/>
                  </a:lnTo>
                  <a:lnTo>
                    <a:pt x="18" y="120"/>
                  </a:lnTo>
                  <a:lnTo>
                    <a:pt x="0" y="120"/>
                  </a:lnTo>
                  <a:lnTo>
                    <a:pt x="0" y="126"/>
                  </a:lnTo>
                  <a:lnTo>
                    <a:pt x="6" y="132"/>
                  </a:lnTo>
                  <a:lnTo>
                    <a:pt x="12" y="150"/>
                  </a:lnTo>
                  <a:lnTo>
                    <a:pt x="30" y="162"/>
                  </a:lnTo>
                  <a:lnTo>
                    <a:pt x="42" y="168"/>
                  </a:lnTo>
                  <a:lnTo>
                    <a:pt x="48" y="174"/>
                  </a:lnTo>
                  <a:lnTo>
                    <a:pt x="48" y="180"/>
                  </a:lnTo>
                  <a:lnTo>
                    <a:pt x="60" y="192"/>
                  </a:lnTo>
                  <a:lnTo>
                    <a:pt x="72" y="198"/>
                  </a:lnTo>
                  <a:lnTo>
                    <a:pt x="78" y="204"/>
                  </a:lnTo>
                  <a:lnTo>
                    <a:pt x="90" y="210"/>
                  </a:lnTo>
                  <a:lnTo>
                    <a:pt x="108" y="210"/>
                  </a:lnTo>
                  <a:lnTo>
                    <a:pt x="114" y="222"/>
                  </a:lnTo>
                  <a:lnTo>
                    <a:pt x="156" y="216"/>
                  </a:lnTo>
                  <a:lnTo>
                    <a:pt x="168" y="210"/>
                  </a:lnTo>
                  <a:lnTo>
                    <a:pt x="174" y="204"/>
                  </a:lnTo>
                  <a:lnTo>
                    <a:pt x="198" y="204"/>
                  </a:lnTo>
                  <a:lnTo>
                    <a:pt x="216" y="186"/>
                  </a:lnTo>
                  <a:lnTo>
                    <a:pt x="240" y="186"/>
                  </a:lnTo>
                  <a:lnTo>
                    <a:pt x="258" y="198"/>
                  </a:lnTo>
                  <a:lnTo>
                    <a:pt x="288" y="192"/>
                  </a:lnTo>
                  <a:lnTo>
                    <a:pt x="288" y="174"/>
                  </a:lnTo>
                  <a:lnTo>
                    <a:pt x="306" y="180"/>
                  </a:lnTo>
                  <a:lnTo>
                    <a:pt x="312" y="174"/>
                  </a:lnTo>
                  <a:lnTo>
                    <a:pt x="324" y="168"/>
                  </a:lnTo>
                  <a:lnTo>
                    <a:pt x="330" y="162"/>
                  </a:lnTo>
                  <a:lnTo>
                    <a:pt x="330" y="144"/>
                  </a:lnTo>
                  <a:lnTo>
                    <a:pt x="336" y="138"/>
                  </a:lnTo>
                  <a:lnTo>
                    <a:pt x="348" y="132"/>
                  </a:lnTo>
                  <a:lnTo>
                    <a:pt x="366" y="114"/>
                  </a:lnTo>
                  <a:lnTo>
                    <a:pt x="366" y="72"/>
                  </a:lnTo>
                  <a:lnTo>
                    <a:pt x="378" y="60"/>
                  </a:lnTo>
                  <a:lnTo>
                    <a:pt x="408" y="60"/>
                  </a:lnTo>
                  <a:lnTo>
                    <a:pt x="426" y="42"/>
                  </a:lnTo>
                  <a:lnTo>
                    <a:pt x="420" y="36"/>
                  </a:lnTo>
                  <a:lnTo>
                    <a:pt x="408" y="36"/>
                  </a:lnTo>
                  <a:lnTo>
                    <a:pt x="402" y="30"/>
                  </a:lnTo>
                  <a:lnTo>
                    <a:pt x="396" y="30"/>
                  </a:lnTo>
                  <a:lnTo>
                    <a:pt x="372" y="6"/>
                  </a:lnTo>
                  <a:lnTo>
                    <a:pt x="348" y="6"/>
                  </a:lnTo>
                  <a:lnTo>
                    <a:pt x="336" y="12"/>
                  </a:lnTo>
                  <a:lnTo>
                    <a:pt x="324" y="12"/>
                  </a:lnTo>
                  <a:lnTo>
                    <a:pt x="324" y="0"/>
                  </a:lnTo>
                  <a:lnTo>
                    <a:pt x="312" y="0"/>
                  </a:lnTo>
                  <a:lnTo>
                    <a:pt x="312" y="18"/>
                  </a:lnTo>
                  <a:lnTo>
                    <a:pt x="294" y="12"/>
                  </a:lnTo>
                  <a:lnTo>
                    <a:pt x="294" y="0"/>
                  </a:lnTo>
                  <a:lnTo>
                    <a:pt x="270" y="0"/>
                  </a:lnTo>
                  <a:lnTo>
                    <a:pt x="264" y="12"/>
                  </a:lnTo>
                  <a:lnTo>
                    <a:pt x="252" y="24"/>
                  </a:lnTo>
                  <a:lnTo>
                    <a:pt x="246" y="24"/>
                  </a:lnTo>
                  <a:lnTo>
                    <a:pt x="234" y="30"/>
                  </a:lnTo>
                  <a:lnTo>
                    <a:pt x="210" y="30"/>
                  </a:lnTo>
                  <a:lnTo>
                    <a:pt x="204" y="42"/>
                  </a:lnTo>
                  <a:lnTo>
                    <a:pt x="168" y="36"/>
                  </a:lnTo>
                  <a:lnTo>
                    <a:pt x="156" y="60"/>
                  </a:lnTo>
                  <a:lnTo>
                    <a:pt x="144" y="60"/>
                  </a:lnTo>
                  <a:lnTo>
                    <a:pt x="126" y="66"/>
                  </a:lnTo>
                  <a:lnTo>
                    <a:pt x="84" y="66"/>
                  </a:lnTo>
                  <a:lnTo>
                    <a:pt x="78" y="60"/>
                  </a:lnTo>
                  <a:lnTo>
                    <a:pt x="72" y="48"/>
                  </a:lnTo>
                  <a:lnTo>
                    <a:pt x="66" y="42"/>
                  </a:lnTo>
                  <a:lnTo>
                    <a:pt x="54" y="60"/>
                  </a:lnTo>
                  <a:lnTo>
                    <a:pt x="42" y="54"/>
                  </a:lnTo>
                  <a:lnTo>
                    <a:pt x="42" y="66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04" name="Greece" descr="© INSCALE GmbH, 05.05.2010&#10;http://www.presentationload.com/">
              <a:extLst>
                <a:ext uri="{FF2B5EF4-FFF2-40B4-BE49-F238E27FC236}">
                  <a16:creationId xmlns:a16="http://schemas.microsoft.com/office/drawing/2014/main" id="{C12D3206-6BC8-4DBD-87F1-61E262A671F4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6164465" y="3010087"/>
              <a:ext cx="236482" cy="247725"/>
            </a:xfrm>
            <a:custGeom>
              <a:avLst/>
              <a:gdLst>
                <a:gd name="T0" fmla="*/ 0 w 534"/>
                <a:gd name="T1" fmla="*/ 2147483647 h 552"/>
                <a:gd name="T2" fmla="*/ 2147483647 w 534"/>
                <a:gd name="T3" fmla="*/ 2147483647 h 552"/>
                <a:gd name="T4" fmla="*/ 2147483647 w 534"/>
                <a:gd name="T5" fmla="*/ 2147483647 h 552"/>
                <a:gd name="T6" fmla="*/ 2147483647 w 534"/>
                <a:gd name="T7" fmla="*/ 2147483647 h 552"/>
                <a:gd name="T8" fmla="*/ 2147483647 w 534"/>
                <a:gd name="T9" fmla="*/ 2147483647 h 552"/>
                <a:gd name="T10" fmla="*/ 2147483647 w 534"/>
                <a:gd name="T11" fmla="*/ 2147483647 h 552"/>
                <a:gd name="T12" fmla="*/ 2147483647 w 534"/>
                <a:gd name="T13" fmla="*/ 2147483647 h 552"/>
                <a:gd name="T14" fmla="*/ 2147483647 w 534"/>
                <a:gd name="T15" fmla="*/ 2147483647 h 552"/>
                <a:gd name="T16" fmla="*/ 2147483647 w 534"/>
                <a:gd name="T17" fmla="*/ 2147483647 h 552"/>
                <a:gd name="T18" fmla="*/ 2147483647 w 534"/>
                <a:gd name="T19" fmla="*/ 2147483647 h 552"/>
                <a:gd name="T20" fmla="*/ 2147483647 w 534"/>
                <a:gd name="T21" fmla="*/ 2147483647 h 552"/>
                <a:gd name="T22" fmla="*/ 2147483647 w 534"/>
                <a:gd name="T23" fmla="*/ 2147483647 h 552"/>
                <a:gd name="T24" fmla="*/ 2147483647 w 534"/>
                <a:gd name="T25" fmla="*/ 2147483647 h 552"/>
                <a:gd name="T26" fmla="*/ 2147483647 w 534"/>
                <a:gd name="T27" fmla="*/ 2147483647 h 552"/>
                <a:gd name="T28" fmla="*/ 2147483647 w 534"/>
                <a:gd name="T29" fmla="*/ 2147483647 h 552"/>
                <a:gd name="T30" fmla="*/ 2147483647 w 534"/>
                <a:gd name="T31" fmla="*/ 2147483647 h 552"/>
                <a:gd name="T32" fmla="*/ 2147483647 w 534"/>
                <a:gd name="T33" fmla="*/ 2147483647 h 552"/>
                <a:gd name="T34" fmla="*/ 2147483647 w 534"/>
                <a:gd name="T35" fmla="*/ 2147483647 h 552"/>
                <a:gd name="T36" fmla="*/ 2147483647 w 534"/>
                <a:gd name="T37" fmla="*/ 2147483647 h 552"/>
                <a:gd name="T38" fmla="*/ 2147483647 w 534"/>
                <a:gd name="T39" fmla="*/ 2147483647 h 552"/>
                <a:gd name="T40" fmla="*/ 2147483647 w 534"/>
                <a:gd name="T41" fmla="*/ 2147483647 h 552"/>
                <a:gd name="T42" fmla="*/ 2147483647 w 534"/>
                <a:gd name="T43" fmla="*/ 2147483647 h 552"/>
                <a:gd name="T44" fmla="*/ 2147483647 w 534"/>
                <a:gd name="T45" fmla="*/ 2147483647 h 552"/>
                <a:gd name="T46" fmla="*/ 2147483647 w 534"/>
                <a:gd name="T47" fmla="*/ 2147483647 h 552"/>
                <a:gd name="T48" fmla="*/ 2147483647 w 534"/>
                <a:gd name="T49" fmla="*/ 2147483647 h 552"/>
                <a:gd name="T50" fmla="*/ 2147483647 w 534"/>
                <a:gd name="T51" fmla="*/ 2147483647 h 552"/>
                <a:gd name="T52" fmla="*/ 2147483647 w 534"/>
                <a:gd name="T53" fmla="*/ 2147483647 h 552"/>
                <a:gd name="T54" fmla="*/ 2147483647 w 534"/>
                <a:gd name="T55" fmla="*/ 2147483647 h 552"/>
                <a:gd name="T56" fmla="*/ 2147483647 w 534"/>
                <a:gd name="T57" fmla="*/ 2147483647 h 552"/>
                <a:gd name="T58" fmla="*/ 2147483647 w 534"/>
                <a:gd name="T59" fmla="*/ 2147483647 h 552"/>
                <a:gd name="T60" fmla="*/ 2147483647 w 534"/>
                <a:gd name="T61" fmla="*/ 2147483647 h 552"/>
                <a:gd name="T62" fmla="*/ 2147483647 w 534"/>
                <a:gd name="T63" fmla="*/ 2147483647 h 552"/>
                <a:gd name="T64" fmla="*/ 2147483647 w 534"/>
                <a:gd name="T65" fmla="*/ 2147483647 h 552"/>
                <a:gd name="T66" fmla="*/ 2147483647 w 534"/>
                <a:gd name="T67" fmla="*/ 2147483647 h 552"/>
                <a:gd name="T68" fmla="*/ 2147483647 w 534"/>
                <a:gd name="T69" fmla="*/ 2147483647 h 552"/>
                <a:gd name="T70" fmla="*/ 2147483647 w 534"/>
                <a:gd name="T71" fmla="*/ 2147483647 h 552"/>
                <a:gd name="T72" fmla="*/ 2147483647 w 534"/>
                <a:gd name="T73" fmla="*/ 2147483647 h 552"/>
                <a:gd name="T74" fmla="*/ 2147483647 w 534"/>
                <a:gd name="T75" fmla="*/ 2147483647 h 552"/>
                <a:gd name="T76" fmla="*/ 2147483647 w 534"/>
                <a:gd name="T77" fmla="*/ 2147483647 h 552"/>
                <a:gd name="T78" fmla="*/ 2147483647 w 534"/>
                <a:gd name="T79" fmla="*/ 2147483647 h 552"/>
                <a:gd name="T80" fmla="*/ 2147483647 w 534"/>
                <a:gd name="T81" fmla="*/ 2147483647 h 552"/>
                <a:gd name="T82" fmla="*/ 2147483647 w 534"/>
                <a:gd name="T83" fmla="*/ 2147483647 h 552"/>
                <a:gd name="T84" fmla="*/ 2147483647 w 534"/>
                <a:gd name="T85" fmla="*/ 2147483647 h 552"/>
                <a:gd name="T86" fmla="*/ 2147483647 w 534"/>
                <a:gd name="T87" fmla="*/ 2147483647 h 552"/>
                <a:gd name="T88" fmla="*/ 2147483647 w 534"/>
                <a:gd name="T89" fmla="*/ 2147483647 h 552"/>
                <a:gd name="T90" fmla="*/ 2147483647 w 534"/>
                <a:gd name="T91" fmla="*/ 2147483647 h 552"/>
                <a:gd name="T92" fmla="*/ 2147483647 w 534"/>
                <a:gd name="T93" fmla="*/ 2147483647 h 552"/>
                <a:gd name="T94" fmla="*/ 2147483647 w 534"/>
                <a:gd name="T95" fmla="*/ 2147483647 h 552"/>
                <a:gd name="T96" fmla="*/ 2147483647 w 534"/>
                <a:gd name="T97" fmla="*/ 2147483647 h 552"/>
                <a:gd name="T98" fmla="*/ 2147483647 w 534"/>
                <a:gd name="T99" fmla="*/ 2147483647 h 552"/>
                <a:gd name="T100" fmla="*/ 2147483647 w 534"/>
                <a:gd name="T101" fmla="*/ 2147483647 h 552"/>
                <a:gd name="T102" fmla="*/ 2147483647 w 534"/>
                <a:gd name="T103" fmla="*/ 2147483647 h 552"/>
                <a:gd name="T104" fmla="*/ 2147483647 w 534"/>
                <a:gd name="T105" fmla="*/ 2147483647 h 552"/>
                <a:gd name="T106" fmla="*/ 2147483647 w 534"/>
                <a:gd name="T107" fmla="*/ 2147483647 h 552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534"/>
                <a:gd name="T163" fmla="*/ 0 h 552"/>
                <a:gd name="T164" fmla="*/ 534 w 534"/>
                <a:gd name="T165" fmla="*/ 552 h 552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534" h="552">
                  <a:moveTo>
                    <a:pt x="240" y="108"/>
                  </a:moveTo>
                  <a:lnTo>
                    <a:pt x="270" y="126"/>
                  </a:lnTo>
                  <a:lnTo>
                    <a:pt x="282" y="120"/>
                  </a:lnTo>
                  <a:lnTo>
                    <a:pt x="240" y="108"/>
                  </a:lnTo>
                  <a:close/>
                  <a:moveTo>
                    <a:pt x="24" y="258"/>
                  </a:moveTo>
                  <a:lnTo>
                    <a:pt x="0" y="282"/>
                  </a:lnTo>
                  <a:lnTo>
                    <a:pt x="42" y="294"/>
                  </a:lnTo>
                  <a:lnTo>
                    <a:pt x="24" y="258"/>
                  </a:lnTo>
                  <a:close/>
                  <a:moveTo>
                    <a:pt x="312" y="414"/>
                  </a:moveTo>
                  <a:lnTo>
                    <a:pt x="312" y="420"/>
                  </a:lnTo>
                  <a:lnTo>
                    <a:pt x="324" y="420"/>
                  </a:lnTo>
                  <a:lnTo>
                    <a:pt x="324" y="414"/>
                  </a:lnTo>
                  <a:lnTo>
                    <a:pt x="318" y="408"/>
                  </a:lnTo>
                  <a:lnTo>
                    <a:pt x="312" y="408"/>
                  </a:lnTo>
                  <a:lnTo>
                    <a:pt x="312" y="414"/>
                  </a:lnTo>
                  <a:close/>
                  <a:moveTo>
                    <a:pt x="306" y="390"/>
                  </a:moveTo>
                  <a:lnTo>
                    <a:pt x="300" y="378"/>
                  </a:lnTo>
                  <a:lnTo>
                    <a:pt x="294" y="390"/>
                  </a:lnTo>
                  <a:lnTo>
                    <a:pt x="306" y="390"/>
                  </a:lnTo>
                  <a:close/>
                  <a:moveTo>
                    <a:pt x="294" y="294"/>
                  </a:moveTo>
                  <a:lnTo>
                    <a:pt x="318" y="336"/>
                  </a:lnTo>
                  <a:lnTo>
                    <a:pt x="330" y="318"/>
                  </a:lnTo>
                  <a:lnTo>
                    <a:pt x="294" y="294"/>
                  </a:lnTo>
                  <a:close/>
                  <a:moveTo>
                    <a:pt x="108" y="264"/>
                  </a:moveTo>
                  <a:lnTo>
                    <a:pt x="138" y="264"/>
                  </a:lnTo>
                  <a:lnTo>
                    <a:pt x="144" y="270"/>
                  </a:lnTo>
                  <a:lnTo>
                    <a:pt x="156" y="270"/>
                  </a:lnTo>
                  <a:lnTo>
                    <a:pt x="180" y="282"/>
                  </a:lnTo>
                  <a:lnTo>
                    <a:pt x="192" y="282"/>
                  </a:lnTo>
                  <a:lnTo>
                    <a:pt x="198" y="288"/>
                  </a:lnTo>
                  <a:lnTo>
                    <a:pt x="204" y="288"/>
                  </a:lnTo>
                  <a:lnTo>
                    <a:pt x="216" y="300"/>
                  </a:lnTo>
                  <a:lnTo>
                    <a:pt x="228" y="306"/>
                  </a:lnTo>
                  <a:lnTo>
                    <a:pt x="234" y="312"/>
                  </a:lnTo>
                  <a:lnTo>
                    <a:pt x="246" y="312"/>
                  </a:lnTo>
                  <a:lnTo>
                    <a:pt x="252" y="306"/>
                  </a:lnTo>
                  <a:lnTo>
                    <a:pt x="252" y="288"/>
                  </a:lnTo>
                  <a:lnTo>
                    <a:pt x="228" y="264"/>
                  </a:lnTo>
                  <a:lnTo>
                    <a:pt x="216" y="258"/>
                  </a:lnTo>
                  <a:lnTo>
                    <a:pt x="210" y="252"/>
                  </a:lnTo>
                  <a:lnTo>
                    <a:pt x="204" y="252"/>
                  </a:lnTo>
                  <a:lnTo>
                    <a:pt x="198" y="246"/>
                  </a:lnTo>
                  <a:lnTo>
                    <a:pt x="186" y="246"/>
                  </a:lnTo>
                  <a:lnTo>
                    <a:pt x="174" y="234"/>
                  </a:lnTo>
                  <a:lnTo>
                    <a:pt x="168" y="234"/>
                  </a:lnTo>
                  <a:lnTo>
                    <a:pt x="174" y="228"/>
                  </a:lnTo>
                  <a:lnTo>
                    <a:pt x="192" y="228"/>
                  </a:lnTo>
                  <a:lnTo>
                    <a:pt x="198" y="240"/>
                  </a:lnTo>
                  <a:lnTo>
                    <a:pt x="222" y="252"/>
                  </a:lnTo>
                  <a:lnTo>
                    <a:pt x="234" y="264"/>
                  </a:lnTo>
                  <a:lnTo>
                    <a:pt x="258" y="264"/>
                  </a:lnTo>
                  <a:lnTo>
                    <a:pt x="270" y="252"/>
                  </a:lnTo>
                  <a:lnTo>
                    <a:pt x="258" y="240"/>
                  </a:lnTo>
                  <a:lnTo>
                    <a:pt x="246" y="240"/>
                  </a:lnTo>
                  <a:lnTo>
                    <a:pt x="234" y="234"/>
                  </a:lnTo>
                  <a:lnTo>
                    <a:pt x="222" y="234"/>
                  </a:lnTo>
                  <a:lnTo>
                    <a:pt x="210" y="228"/>
                  </a:lnTo>
                  <a:lnTo>
                    <a:pt x="204" y="216"/>
                  </a:lnTo>
                  <a:lnTo>
                    <a:pt x="198" y="210"/>
                  </a:lnTo>
                  <a:lnTo>
                    <a:pt x="198" y="204"/>
                  </a:lnTo>
                  <a:lnTo>
                    <a:pt x="192" y="192"/>
                  </a:lnTo>
                  <a:lnTo>
                    <a:pt x="186" y="186"/>
                  </a:lnTo>
                  <a:lnTo>
                    <a:pt x="174" y="162"/>
                  </a:lnTo>
                  <a:lnTo>
                    <a:pt x="168" y="156"/>
                  </a:lnTo>
                  <a:lnTo>
                    <a:pt x="162" y="144"/>
                  </a:lnTo>
                  <a:lnTo>
                    <a:pt x="150" y="132"/>
                  </a:lnTo>
                  <a:lnTo>
                    <a:pt x="150" y="120"/>
                  </a:lnTo>
                  <a:lnTo>
                    <a:pt x="144" y="114"/>
                  </a:lnTo>
                  <a:lnTo>
                    <a:pt x="144" y="102"/>
                  </a:lnTo>
                  <a:lnTo>
                    <a:pt x="150" y="96"/>
                  </a:lnTo>
                  <a:lnTo>
                    <a:pt x="156" y="96"/>
                  </a:lnTo>
                  <a:lnTo>
                    <a:pt x="162" y="102"/>
                  </a:lnTo>
                  <a:lnTo>
                    <a:pt x="162" y="108"/>
                  </a:lnTo>
                  <a:lnTo>
                    <a:pt x="168" y="114"/>
                  </a:lnTo>
                  <a:lnTo>
                    <a:pt x="180" y="114"/>
                  </a:lnTo>
                  <a:lnTo>
                    <a:pt x="180" y="120"/>
                  </a:lnTo>
                  <a:lnTo>
                    <a:pt x="186" y="120"/>
                  </a:lnTo>
                  <a:lnTo>
                    <a:pt x="198" y="132"/>
                  </a:lnTo>
                  <a:lnTo>
                    <a:pt x="198" y="144"/>
                  </a:lnTo>
                  <a:lnTo>
                    <a:pt x="204" y="144"/>
                  </a:lnTo>
                  <a:lnTo>
                    <a:pt x="210" y="138"/>
                  </a:lnTo>
                  <a:lnTo>
                    <a:pt x="216" y="138"/>
                  </a:lnTo>
                  <a:lnTo>
                    <a:pt x="204" y="120"/>
                  </a:lnTo>
                  <a:lnTo>
                    <a:pt x="210" y="120"/>
                  </a:lnTo>
                  <a:lnTo>
                    <a:pt x="234" y="132"/>
                  </a:lnTo>
                  <a:lnTo>
                    <a:pt x="222" y="114"/>
                  </a:lnTo>
                  <a:lnTo>
                    <a:pt x="228" y="108"/>
                  </a:lnTo>
                  <a:lnTo>
                    <a:pt x="228" y="84"/>
                  </a:lnTo>
                  <a:lnTo>
                    <a:pt x="240" y="72"/>
                  </a:lnTo>
                  <a:lnTo>
                    <a:pt x="270" y="72"/>
                  </a:lnTo>
                  <a:lnTo>
                    <a:pt x="276" y="78"/>
                  </a:lnTo>
                  <a:lnTo>
                    <a:pt x="276" y="90"/>
                  </a:lnTo>
                  <a:lnTo>
                    <a:pt x="288" y="90"/>
                  </a:lnTo>
                  <a:lnTo>
                    <a:pt x="294" y="84"/>
                  </a:lnTo>
                  <a:lnTo>
                    <a:pt x="300" y="72"/>
                  </a:lnTo>
                  <a:lnTo>
                    <a:pt x="306" y="66"/>
                  </a:lnTo>
                  <a:lnTo>
                    <a:pt x="342" y="66"/>
                  </a:lnTo>
                  <a:lnTo>
                    <a:pt x="360" y="72"/>
                  </a:lnTo>
                  <a:lnTo>
                    <a:pt x="372" y="72"/>
                  </a:lnTo>
                  <a:lnTo>
                    <a:pt x="378" y="78"/>
                  </a:lnTo>
                  <a:lnTo>
                    <a:pt x="384" y="78"/>
                  </a:lnTo>
                  <a:lnTo>
                    <a:pt x="384" y="72"/>
                  </a:lnTo>
                  <a:lnTo>
                    <a:pt x="390" y="60"/>
                  </a:lnTo>
                  <a:lnTo>
                    <a:pt x="390" y="48"/>
                  </a:lnTo>
                  <a:lnTo>
                    <a:pt x="384" y="42"/>
                  </a:lnTo>
                  <a:lnTo>
                    <a:pt x="384" y="36"/>
                  </a:lnTo>
                  <a:lnTo>
                    <a:pt x="390" y="30"/>
                  </a:lnTo>
                  <a:lnTo>
                    <a:pt x="408" y="30"/>
                  </a:lnTo>
                  <a:lnTo>
                    <a:pt x="408" y="18"/>
                  </a:lnTo>
                  <a:lnTo>
                    <a:pt x="402" y="12"/>
                  </a:lnTo>
                  <a:lnTo>
                    <a:pt x="402" y="6"/>
                  </a:lnTo>
                  <a:lnTo>
                    <a:pt x="390" y="6"/>
                  </a:lnTo>
                  <a:lnTo>
                    <a:pt x="384" y="0"/>
                  </a:lnTo>
                  <a:lnTo>
                    <a:pt x="366" y="6"/>
                  </a:lnTo>
                  <a:lnTo>
                    <a:pt x="372" y="12"/>
                  </a:lnTo>
                  <a:lnTo>
                    <a:pt x="372" y="30"/>
                  </a:lnTo>
                  <a:lnTo>
                    <a:pt x="366" y="36"/>
                  </a:lnTo>
                  <a:lnTo>
                    <a:pt x="348" y="36"/>
                  </a:lnTo>
                  <a:lnTo>
                    <a:pt x="336" y="24"/>
                  </a:lnTo>
                  <a:lnTo>
                    <a:pt x="324" y="36"/>
                  </a:lnTo>
                  <a:lnTo>
                    <a:pt x="312" y="36"/>
                  </a:lnTo>
                  <a:lnTo>
                    <a:pt x="300" y="24"/>
                  </a:lnTo>
                  <a:lnTo>
                    <a:pt x="294" y="30"/>
                  </a:lnTo>
                  <a:lnTo>
                    <a:pt x="282" y="30"/>
                  </a:lnTo>
                  <a:lnTo>
                    <a:pt x="264" y="12"/>
                  </a:lnTo>
                  <a:lnTo>
                    <a:pt x="264" y="6"/>
                  </a:lnTo>
                  <a:lnTo>
                    <a:pt x="234" y="12"/>
                  </a:lnTo>
                  <a:lnTo>
                    <a:pt x="228" y="30"/>
                  </a:lnTo>
                  <a:lnTo>
                    <a:pt x="204" y="24"/>
                  </a:lnTo>
                  <a:lnTo>
                    <a:pt x="198" y="30"/>
                  </a:lnTo>
                  <a:lnTo>
                    <a:pt x="186" y="36"/>
                  </a:lnTo>
                  <a:lnTo>
                    <a:pt x="174" y="36"/>
                  </a:lnTo>
                  <a:lnTo>
                    <a:pt x="168" y="30"/>
                  </a:lnTo>
                  <a:lnTo>
                    <a:pt x="162" y="30"/>
                  </a:lnTo>
                  <a:lnTo>
                    <a:pt x="150" y="36"/>
                  </a:lnTo>
                  <a:lnTo>
                    <a:pt x="138" y="48"/>
                  </a:lnTo>
                  <a:lnTo>
                    <a:pt x="126" y="54"/>
                  </a:lnTo>
                  <a:lnTo>
                    <a:pt x="102" y="54"/>
                  </a:lnTo>
                  <a:lnTo>
                    <a:pt x="102" y="60"/>
                  </a:lnTo>
                  <a:lnTo>
                    <a:pt x="96" y="72"/>
                  </a:lnTo>
                  <a:lnTo>
                    <a:pt x="72" y="72"/>
                  </a:lnTo>
                  <a:lnTo>
                    <a:pt x="66" y="66"/>
                  </a:lnTo>
                  <a:lnTo>
                    <a:pt x="60" y="66"/>
                  </a:lnTo>
                  <a:lnTo>
                    <a:pt x="48" y="72"/>
                  </a:lnTo>
                  <a:lnTo>
                    <a:pt x="54" y="84"/>
                  </a:lnTo>
                  <a:lnTo>
                    <a:pt x="54" y="90"/>
                  </a:lnTo>
                  <a:lnTo>
                    <a:pt x="42" y="102"/>
                  </a:lnTo>
                  <a:lnTo>
                    <a:pt x="24" y="102"/>
                  </a:lnTo>
                  <a:lnTo>
                    <a:pt x="24" y="126"/>
                  </a:lnTo>
                  <a:lnTo>
                    <a:pt x="12" y="132"/>
                  </a:lnTo>
                  <a:lnTo>
                    <a:pt x="0" y="132"/>
                  </a:lnTo>
                  <a:lnTo>
                    <a:pt x="0" y="198"/>
                  </a:lnTo>
                  <a:lnTo>
                    <a:pt x="6" y="204"/>
                  </a:lnTo>
                  <a:lnTo>
                    <a:pt x="18" y="210"/>
                  </a:lnTo>
                  <a:lnTo>
                    <a:pt x="24" y="216"/>
                  </a:lnTo>
                  <a:lnTo>
                    <a:pt x="30" y="228"/>
                  </a:lnTo>
                  <a:lnTo>
                    <a:pt x="36" y="234"/>
                  </a:lnTo>
                  <a:lnTo>
                    <a:pt x="42" y="246"/>
                  </a:lnTo>
                  <a:lnTo>
                    <a:pt x="54" y="258"/>
                  </a:lnTo>
                  <a:lnTo>
                    <a:pt x="60" y="270"/>
                  </a:lnTo>
                  <a:lnTo>
                    <a:pt x="84" y="270"/>
                  </a:lnTo>
                  <a:lnTo>
                    <a:pt x="96" y="264"/>
                  </a:lnTo>
                  <a:lnTo>
                    <a:pt x="108" y="264"/>
                  </a:lnTo>
                  <a:close/>
                  <a:moveTo>
                    <a:pt x="396" y="252"/>
                  </a:moveTo>
                  <a:lnTo>
                    <a:pt x="372" y="252"/>
                  </a:lnTo>
                  <a:lnTo>
                    <a:pt x="372" y="270"/>
                  </a:lnTo>
                  <a:lnTo>
                    <a:pt x="384" y="294"/>
                  </a:lnTo>
                  <a:lnTo>
                    <a:pt x="396" y="252"/>
                  </a:lnTo>
                  <a:close/>
                  <a:moveTo>
                    <a:pt x="24" y="312"/>
                  </a:moveTo>
                  <a:lnTo>
                    <a:pt x="18" y="318"/>
                  </a:lnTo>
                  <a:lnTo>
                    <a:pt x="24" y="324"/>
                  </a:lnTo>
                  <a:lnTo>
                    <a:pt x="30" y="324"/>
                  </a:lnTo>
                  <a:lnTo>
                    <a:pt x="36" y="330"/>
                  </a:lnTo>
                  <a:lnTo>
                    <a:pt x="42" y="324"/>
                  </a:lnTo>
                  <a:lnTo>
                    <a:pt x="42" y="318"/>
                  </a:lnTo>
                  <a:lnTo>
                    <a:pt x="30" y="306"/>
                  </a:lnTo>
                  <a:lnTo>
                    <a:pt x="24" y="312"/>
                  </a:lnTo>
                  <a:close/>
                  <a:moveTo>
                    <a:pt x="378" y="390"/>
                  </a:moveTo>
                  <a:lnTo>
                    <a:pt x="378" y="408"/>
                  </a:lnTo>
                  <a:lnTo>
                    <a:pt x="390" y="390"/>
                  </a:lnTo>
                  <a:lnTo>
                    <a:pt x="378" y="390"/>
                  </a:lnTo>
                  <a:close/>
                  <a:moveTo>
                    <a:pt x="408" y="330"/>
                  </a:moveTo>
                  <a:lnTo>
                    <a:pt x="396" y="330"/>
                  </a:lnTo>
                  <a:lnTo>
                    <a:pt x="384" y="336"/>
                  </a:lnTo>
                  <a:lnTo>
                    <a:pt x="384" y="342"/>
                  </a:lnTo>
                  <a:lnTo>
                    <a:pt x="396" y="342"/>
                  </a:lnTo>
                  <a:lnTo>
                    <a:pt x="402" y="336"/>
                  </a:lnTo>
                  <a:lnTo>
                    <a:pt x="408" y="336"/>
                  </a:lnTo>
                  <a:lnTo>
                    <a:pt x="408" y="330"/>
                  </a:lnTo>
                  <a:close/>
                  <a:moveTo>
                    <a:pt x="396" y="192"/>
                  </a:moveTo>
                  <a:lnTo>
                    <a:pt x="372" y="198"/>
                  </a:lnTo>
                  <a:lnTo>
                    <a:pt x="372" y="210"/>
                  </a:lnTo>
                  <a:lnTo>
                    <a:pt x="390" y="210"/>
                  </a:lnTo>
                  <a:lnTo>
                    <a:pt x="396" y="216"/>
                  </a:lnTo>
                  <a:lnTo>
                    <a:pt x="396" y="222"/>
                  </a:lnTo>
                  <a:lnTo>
                    <a:pt x="414" y="222"/>
                  </a:lnTo>
                  <a:lnTo>
                    <a:pt x="414" y="210"/>
                  </a:lnTo>
                  <a:lnTo>
                    <a:pt x="396" y="192"/>
                  </a:lnTo>
                  <a:close/>
                  <a:moveTo>
                    <a:pt x="342" y="372"/>
                  </a:moveTo>
                  <a:lnTo>
                    <a:pt x="342" y="378"/>
                  </a:lnTo>
                  <a:lnTo>
                    <a:pt x="348" y="384"/>
                  </a:lnTo>
                  <a:lnTo>
                    <a:pt x="360" y="384"/>
                  </a:lnTo>
                  <a:lnTo>
                    <a:pt x="366" y="378"/>
                  </a:lnTo>
                  <a:lnTo>
                    <a:pt x="366" y="372"/>
                  </a:lnTo>
                  <a:lnTo>
                    <a:pt x="360" y="366"/>
                  </a:lnTo>
                  <a:lnTo>
                    <a:pt x="342" y="366"/>
                  </a:lnTo>
                  <a:lnTo>
                    <a:pt x="342" y="372"/>
                  </a:lnTo>
                  <a:close/>
                  <a:moveTo>
                    <a:pt x="444" y="312"/>
                  </a:moveTo>
                  <a:lnTo>
                    <a:pt x="432" y="312"/>
                  </a:lnTo>
                  <a:lnTo>
                    <a:pt x="432" y="330"/>
                  </a:lnTo>
                  <a:lnTo>
                    <a:pt x="444" y="336"/>
                  </a:lnTo>
                  <a:lnTo>
                    <a:pt x="450" y="330"/>
                  </a:lnTo>
                  <a:lnTo>
                    <a:pt x="450" y="318"/>
                  </a:lnTo>
                  <a:lnTo>
                    <a:pt x="444" y="312"/>
                  </a:lnTo>
                  <a:close/>
                  <a:moveTo>
                    <a:pt x="444" y="372"/>
                  </a:moveTo>
                  <a:lnTo>
                    <a:pt x="456" y="354"/>
                  </a:lnTo>
                  <a:lnTo>
                    <a:pt x="438" y="354"/>
                  </a:lnTo>
                  <a:lnTo>
                    <a:pt x="444" y="372"/>
                  </a:lnTo>
                  <a:close/>
                  <a:moveTo>
                    <a:pt x="276" y="222"/>
                  </a:moveTo>
                  <a:lnTo>
                    <a:pt x="276" y="240"/>
                  </a:lnTo>
                  <a:lnTo>
                    <a:pt x="288" y="240"/>
                  </a:lnTo>
                  <a:lnTo>
                    <a:pt x="276" y="222"/>
                  </a:lnTo>
                  <a:close/>
                  <a:moveTo>
                    <a:pt x="534" y="420"/>
                  </a:moveTo>
                  <a:lnTo>
                    <a:pt x="522" y="420"/>
                  </a:lnTo>
                  <a:lnTo>
                    <a:pt x="516" y="426"/>
                  </a:lnTo>
                  <a:lnTo>
                    <a:pt x="510" y="438"/>
                  </a:lnTo>
                  <a:lnTo>
                    <a:pt x="510" y="468"/>
                  </a:lnTo>
                  <a:lnTo>
                    <a:pt x="516" y="468"/>
                  </a:lnTo>
                  <a:lnTo>
                    <a:pt x="522" y="456"/>
                  </a:lnTo>
                  <a:lnTo>
                    <a:pt x="528" y="450"/>
                  </a:lnTo>
                  <a:lnTo>
                    <a:pt x="534" y="438"/>
                  </a:lnTo>
                  <a:lnTo>
                    <a:pt x="534" y="420"/>
                  </a:lnTo>
                  <a:close/>
                  <a:moveTo>
                    <a:pt x="462" y="384"/>
                  </a:moveTo>
                  <a:lnTo>
                    <a:pt x="456" y="408"/>
                  </a:lnTo>
                  <a:lnTo>
                    <a:pt x="498" y="378"/>
                  </a:lnTo>
                  <a:lnTo>
                    <a:pt x="486" y="372"/>
                  </a:lnTo>
                  <a:lnTo>
                    <a:pt x="462" y="384"/>
                  </a:lnTo>
                  <a:close/>
                  <a:moveTo>
                    <a:pt x="462" y="510"/>
                  </a:moveTo>
                  <a:lnTo>
                    <a:pt x="480" y="510"/>
                  </a:lnTo>
                  <a:lnTo>
                    <a:pt x="468" y="468"/>
                  </a:lnTo>
                  <a:lnTo>
                    <a:pt x="462" y="510"/>
                  </a:lnTo>
                  <a:close/>
                  <a:moveTo>
                    <a:pt x="276" y="330"/>
                  </a:moveTo>
                  <a:lnTo>
                    <a:pt x="270" y="336"/>
                  </a:lnTo>
                  <a:lnTo>
                    <a:pt x="270" y="348"/>
                  </a:lnTo>
                  <a:lnTo>
                    <a:pt x="276" y="348"/>
                  </a:lnTo>
                  <a:lnTo>
                    <a:pt x="288" y="336"/>
                  </a:lnTo>
                  <a:lnTo>
                    <a:pt x="282" y="330"/>
                  </a:lnTo>
                  <a:lnTo>
                    <a:pt x="276" y="330"/>
                  </a:lnTo>
                  <a:close/>
                  <a:moveTo>
                    <a:pt x="186" y="432"/>
                  </a:moveTo>
                  <a:lnTo>
                    <a:pt x="180" y="438"/>
                  </a:lnTo>
                  <a:lnTo>
                    <a:pt x="180" y="450"/>
                  </a:lnTo>
                  <a:lnTo>
                    <a:pt x="186" y="456"/>
                  </a:lnTo>
                  <a:lnTo>
                    <a:pt x="198" y="444"/>
                  </a:lnTo>
                  <a:lnTo>
                    <a:pt x="198" y="438"/>
                  </a:lnTo>
                  <a:lnTo>
                    <a:pt x="192" y="432"/>
                  </a:lnTo>
                  <a:lnTo>
                    <a:pt x="186" y="432"/>
                  </a:lnTo>
                  <a:close/>
                  <a:moveTo>
                    <a:pt x="384" y="528"/>
                  </a:moveTo>
                  <a:lnTo>
                    <a:pt x="378" y="528"/>
                  </a:lnTo>
                  <a:lnTo>
                    <a:pt x="378" y="516"/>
                  </a:lnTo>
                  <a:lnTo>
                    <a:pt x="372" y="510"/>
                  </a:lnTo>
                  <a:lnTo>
                    <a:pt x="342" y="510"/>
                  </a:lnTo>
                  <a:lnTo>
                    <a:pt x="306" y="504"/>
                  </a:lnTo>
                  <a:lnTo>
                    <a:pt x="276" y="504"/>
                  </a:lnTo>
                  <a:lnTo>
                    <a:pt x="246" y="486"/>
                  </a:lnTo>
                  <a:lnTo>
                    <a:pt x="228" y="504"/>
                  </a:lnTo>
                  <a:lnTo>
                    <a:pt x="234" y="510"/>
                  </a:lnTo>
                  <a:lnTo>
                    <a:pt x="246" y="516"/>
                  </a:lnTo>
                  <a:lnTo>
                    <a:pt x="252" y="522"/>
                  </a:lnTo>
                  <a:lnTo>
                    <a:pt x="258" y="516"/>
                  </a:lnTo>
                  <a:lnTo>
                    <a:pt x="264" y="528"/>
                  </a:lnTo>
                  <a:lnTo>
                    <a:pt x="300" y="528"/>
                  </a:lnTo>
                  <a:lnTo>
                    <a:pt x="312" y="552"/>
                  </a:lnTo>
                  <a:lnTo>
                    <a:pt x="354" y="546"/>
                  </a:lnTo>
                  <a:lnTo>
                    <a:pt x="354" y="540"/>
                  </a:lnTo>
                  <a:lnTo>
                    <a:pt x="402" y="540"/>
                  </a:lnTo>
                  <a:lnTo>
                    <a:pt x="414" y="528"/>
                  </a:lnTo>
                  <a:lnTo>
                    <a:pt x="414" y="522"/>
                  </a:lnTo>
                  <a:lnTo>
                    <a:pt x="408" y="516"/>
                  </a:lnTo>
                  <a:lnTo>
                    <a:pt x="402" y="516"/>
                  </a:lnTo>
                  <a:lnTo>
                    <a:pt x="396" y="522"/>
                  </a:lnTo>
                  <a:lnTo>
                    <a:pt x="390" y="522"/>
                  </a:lnTo>
                  <a:lnTo>
                    <a:pt x="384" y="528"/>
                  </a:lnTo>
                  <a:close/>
                  <a:moveTo>
                    <a:pt x="420" y="408"/>
                  </a:moveTo>
                  <a:lnTo>
                    <a:pt x="408" y="408"/>
                  </a:lnTo>
                  <a:lnTo>
                    <a:pt x="408" y="420"/>
                  </a:lnTo>
                  <a:lnTo>
                    <a:pt x="420" y="420"/>
                  </a:lnTo>
                  <a:lnTo>
                    <a:pt x="426" y="414"/>
                  </a:lnTo>
                  <a:lnTo>
                    <a:pt x="420" y="408"/>
                  </a:lnTo>
                  <a:close/>
                  <a:moveTo>
                    <a:pt x="114" y="276"/>
                  </a:moveTo>
                  <a:lnTo>
                    <a:pt x="90" y="288"/>
                  </a:lnTo>
                  <a:lnTo>
                    <a:pt x="84" y="288"/>
                  </a:lnTo>
                  <a:lnTo>
                    <a:pt x="66" y="312"/>
                  </a:lnTo>
                  <a:lnTo>
                    <a:pt x="96" y="336"/>
                  </a:lnTo>
                  <a:lnTo>
                    <a:pt x="96" y="348"/>
                  </a:lnTo>
                  <a:lnTo>
                    <a:pt x="90" y="366"/>
                  </a:lnTo>
                  <a:lnTo>
                    <a:pt x="90" y="384"/>
                  </a:lnTo>
                  <a:lnTo>
                    <a:pt x="96" y="390"/>
                  </a:lnTo>
                  <a:lnTo>
                    <a:pt x="108" y="396"/>
                  </a:lnTo>
                  <a:lnTo>
                    <a:pt x="114" y="396"/>
                  </a:lnTo>
                  <a:lnTo>
                    <a:pt x="114" y="390"/>
                  </a:lnTo>
                  <a:lnTo>
                    <a:pt x="126" y="378"/>
                  </a:lnTo>
                  <a:lnTo>
                    <a:pt x="132" y="378"/>
                  </a:lnTo>
                  <a:lnTo>
                    <a:pt x="156" y="420"/>
                  </a:lnTo>
                  <a:lnTo>
                    <a:pt x="162" y="390"/>
                  </a:lnTo>
                  <a:lnTo>
                    <a:pt x="180" y="414"/>
                  </a:lnTo>
                  <a:lnTo>
                    <a:pt x="204" y="420"/>
                  </a:lnTo>
                  <a:lnTo>
                    <a:pt x="186" y="402"/>
                  </a:lnTo>
                  <a:lnTo>
                    <a:pt x="192" y="396"/>
                  </a:lnTo>
                  <a:lnTo>
                    <a:pt x="192" y="372"/>
                  </a:lnTo>
                  <a:lnTo>
                    <a:pt x="186" y="366"/>
                  </a:lnTo>
                  <a:lnTo>
                    <a:pt x="180" y="354"/>
                  </a:lnTo>
                  <a:lnTo>
                    <a:pt x="174" y="348"/>
                  </a:lnTo>
                  <a:lnTo>
                    <a:pt x="168" y="336"/>
                  </a:lnTo>
                  <a:lnTo>
                    <a:pt x="168" y="330"/>
                  </a:lnTo>
                  <a:lnTo>
                    <a:pt x="186" y="330"/>
                  </a:lnTo>
                  <a:lnTo>
                    <a:pt x="198" y="336"/>
                  </a:lnTo>
                  <a:lnTo>
                    <a:pt x="210" y="348"/>
                  </a:lnTo>
                  <a:lnTo>
                    <a:pt x="222" y="342"/>
                  </a:lnTo>
                  <a:lnTo>
                    <a:pt x="210" y="336"/>
                  </a:lnTo>
                  <a:lnTo>
                    <a:pt x="204" y="324"/>
                  </a:lnTo>
                  <a:lnTo>
                    <a:pt x="192" y="318"/>
                  </a:lnTo>
                  <a:lnTo>
                    <a:pt x="186" y="312"/>
                  </a:lnTo>
                  <a:lnTo>
                    <a:pt x="174" y="306"/>
                  </a:lnTo>
                  <a:lnTo>
                    <a:pt x="156" y="294"/>
                  </a:lnTo>
                  <a:lnTo>
                    <a:pt x="138" y="288"/>
                  </a:lnTo>
                  <a:lnTo>
                    <a:pt x="126" y="282"/>
                  </a:lnTo>
                  <a:lnTo>
                    <a:pt x="120" y="276"/>
                  </a:lnTo>
                  <a:lnTo>
                    <a:pt x="114" y="276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05" name="Czech Republic" descr="© INSCALE GmbH, 05.05.2010&#10;http://www.presentationload.com/">
              <a:extLst>
                <a:ext uri="{FF2B5EF4-FFF2-40B4-BE49-F238E27FC236}">
                  <a16:creationId xmlns:a16="http://schemas.microsoft.com/office/drawing/2014/main" id="{51610278-C60B-43CF-99F1-22F04197229D}"/>
                </a:ext>
              </a:extLst>
            </p:cNvPr>
            <p:cNvSpPr>
              <a:spLocks/>
            </p:cNvSpPr>
            <p:nvPr/>
          </p:nvSpPr>
          <p:spPr bwMode="gray">
            <a:xfrm>
              <a:off x="5921634" y="2682962"/>
              <a:ext cx="187281" cy="85751"/>
            </a:xfrm>
            <a:custGeom>
              <a:avLst/>
              <a:gdLst>
                <a:gd name="T0" fmla="*/ 2147483647 w 420"/>
                <a:gd name="T1" fmla="*/ 2147483647 h 192"/>
                <a:gd name="T2" fmla="*/ 2147483647 w 420"/>
                <a:gd name="T3" fmla="*/ 2147483647 h 192"/>
                <a:gd name="T4" fmla="*/ 2147483647 w 420"/>
                <a:gd name="T5" fmla="*/ 2147483647 h 192"/>
                <a:gd name="T6" fmla="*/ 2147483647 w 420"/>
                <a:gd name="T7" fmla="*/ 2147483647 h 192"/>
                <a:gd name="T8" fmla="*/ 2147483647 w 420"/>
                <a:gd name="T9" fmla="*/ 2147483647 h 192"/>
                <a:gd name="T10" fmla="*/ 2147483647 w 420"/>
                <a:gd name="T11" fmla="*/ 2147483647 h 192"/>
                <a:gd name="T12" fmla="*/ 2147483647 w 420"/>
                <a:gd name="T13" fmla="*/ 2147483647 h 192"/>
                <a:gd name="T14" fmla="*/ 2147483647 w 420"/>
                <a:gd name="T15" fmla="*/ 2147483647 h 192"/>
                <a:gd name="T16" fmla="*/ 2147483647 w 420"/>
                <a:gd name="T17" fmla="*/ 2147483647 h 192"/>
                <a:gd name="T18" fmla="*/ 2147483647 w 420"/>
                <a:gd name="T19" fmla="*/ 2147483647 h 192"/>
                <a:gd name="T20" fmla="*/ 2147483647 w 420"/>
                <a:gd name="T21" fmla="*/ 2147483647 h 192"/>
                <a:gd name="T22" fmla="*/ 2147483647 w 420"/>
                <a:gd name="T23" fmla="*/ 2147483647 h 192"/>
                <a:gd name="T24" fmla="*/ 2147483647 w 420"/>
                <a:gd name="T25" fmla="*/ 2147483647 h 192"/>
                <a:gd name="T26" fmla="*/ 2147483647 w 420"/>
                <a:gd name="T27" fmla="*/ 2147483647 h 192"/>
                <a:gd name="T28" fmla="*/ 2147483647 w 420"/>
                <a:gd name="T29" fmla="*/ 0 h 192"/>
                <a:gd name="T30" fmla="*/ 2147483647 w 420"/>
                <a:gd name="T31" fmla="*/ 2147483647 h 192"/>
                <a:gd name="T32" fmla="*/ 2147483647 w 420"/>
                <a:gd name="T33" fmla="*/ 0 h 192"/>
                <a:gd name="T34" fmla="*/ 2147483647 w 420"/>
                <a:gd name="T35" fmla="*/ 2147483647 h 192"/>
                <a:gd name="T36" fmla="*/ 2147483647 w 420"/>
                <a:gd name="T37" fmla="*/ 2147483647 h 192"/>
                <a:gd name="T38" fmla="*/ 2147483647 w 420"/>
                <a:gd name="T39" fmla="*/ 2147483647 h 192"/>
                <a:gd name="T40" fmla="*/ 2147483647 w 420"/>
                <a:gd name="T41" fmla="*/ 2147483647 h 192"/>
                <a:gd name="T42" fmla="*/ 2147483647 w 420"/>
                <a:gd name="T43" fmla="*/ 2147483647 h 192"/>
                <a:gd name="T44" fmla="*/ 2147483647 w 420"/>
                <a:gd name="T45" fmla="*/ 2147483647 h 192"/>
                <a:gd name="T46" fmla="*/ 2147483647 w 420"/>
                <a:gd name="T47" fmla="*/ 2147483647 h 192"/>
                <a:gd name="T48" fmla="*/ 2147483647 w 420"/>
                <a:gd name="T49" fmla="*/ 2147483647 h 192"/>
                <a:gd name="T50" fmla="*/ 2147483647 w 420"/>
                <a:gd name="T51" fmla="*/ 2147483647 h 192"/>
                <a:gd name="T52" fmla="*/ 0 w 420"/>
                <a:gd name="T53" fmla="*/ 2147483647 h 192"/>
                <a:gd name="T54" fmla="*/ 2147483647 w 420"/>
                <a:gd name="T55" fmla="*/ 2147483647 h 192"/>
                <a:gd name="T56" fmla="*/ 2147483647 w 420"/>
                <a:gd name="T57" fmla="*/ 2147483647 h 192"/>
                <a:gd name="T58" fmla="*/ 2147483647 w 420"/>
                <a:gd name="T59" fmla="*/ 2147483647 h 192"/>
                <a:gd name="T60" fmla="*/ 2147483647 w 420"/>
                <a:gd name="T61" fmla="*/ 2147483647 h 192"/>
                <a:gd name="T62" fmla="*/ 2147483647 w 420"/>
                <a:gd name="T63" fmla="*/ 2147483647 h 192"/>
                <a:gd name="T64" fmla="*/ 2147483647 w 420"/>
                <a:gd name="T65" fmla="*/ 2147483647 h 192"/>
                <a:gd name="T66" fmla="*/ 2147483647 w 420"/>
                <a:gd name="T67" fmla="*/ 2147483647 h 192"/>
                <a:gd name="T68" fmla="*/ 2147483647 w 420"/>
                <a:gd name="T69" fmla="*/ 2147483647 h 192"/>
                <a:gd name="T70" fmla="*/ 2147483647 w 420"/>
                <a:gd name="T71" fmla="*/ 2147483647 h 192"/>
                <a:gd name="T72" fmla="*/ 2147483647 w 420"/>
                <a:gd name="T73" fmla="*/ 2147483647 h 192"/>
                <a:gd name="T74" fmla="*/ 2147483647 w 420"/>
                <a:gd name="T75" fmla="*/ 2147483647 h 192"/>
                <a:gd name="T76" fmla="*/ 2147483647 w 420"/>
                <a:gd name="T77" fmla="*/ 2147483647 h 192"/>
                <a:gd name="T78" fmla="*/ 2147483647 w 420"/>
                <a:gd name="T79" fmla="*/ 2147483647 h 192"/>
                <a:gd name="T80" fmla="*/ 2147483647 w 420"/>
                <a:gd name="T81" fmla="*/ 2147483647 h 192"/>
                <a:gd name="T82" fmla="*/ 2147483647 w 420"/>
                <a:gd name="T83" fmla="*/ 2147483647 h 192"/>
                <a:gd name="T84" fmla="*/ 2147483647 w 420"/>
                <a:gd name="T85" fmla="*/ 2147483647 h 192"/>
                <a:gd name="T86" fmla="*/ 2147483647 w 420"/>
                <a:gd name="T87" fmla="*/ 2147483647 h 192"/>
                <a:gd name="T88" fmla="*/ 2147483647 w 420"/>
                <a:gd name="T89" fmla="*/ 2147483647 h 192"/>
                <a:gd name="T90" fmla="*/ 2147483647 w 420"/>
                <a:gd name="T91" fmla="*/ 2147483647 h 192"/>
                <a:gd name="T92" fmla="*/ 2147483647 w 420"/>
                <a:gd name="T93" fmla="*/ 2147483647 h 192"/>
                <a:gd name="T94" fmla="*/ 2147483647 w 420"/>
                <a:gd name="T95" fmla="*/ 2147483647 h 192"/>
                <a:gd name="T96" fmla="*/ 2147483647 w 420"/>
                <a:gd name="T97" fmla="*/ 2147483647 h 192"/>
                <a:gd name="T98" fmla="*/ 2147483647 w 420"/>
                <a:gd name="T99" fmla="*/ 2147483647 h 192"/>
                <a:gd name="T100" fmla="*/ 2147483647 w 420"/>
                <a:gd name="T101" fmla="*/ 2147483647 h 192"/>
                <a:gd name="T102" fmla="*/ 2147483647 w 420"/>
                <a:gd name="T103" fmla="*/ 2147483647 h 192"/>
                <a:gd name="T104" fmla="*/ 2147483647 w 420"/>
                <a:gd name="T105" fmla="*/ 2147483647 h 19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420"/>
                <a:gd name="T160" fmla="*/ 0 h 192"/>
                <a:gd name="T161" fmla="*/ 420 w 420"/>
                <a:gd name="T162" fmla="*/ 192 h 19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420" h="192">
                  <a:moveTo>
                    <a:pt x="408" y="108"/>
                  </a:moveTo>
                  <a:lnTo>
                    <a:pt x="402" y="96"/>
                  </a:lnTo>
                  <a:lnTo>
                    <a:pt x="402" y="90"/>
                  </a:lnTo>
                  <a:lnTo>
                    <a:pt x="390" y="84"/>
                  </a:lnTo>
                  <a:lnTo>
                    <a:pt x="372" y="84"/>
                  </a:lnTo>
                  <a:lnTo>
                    <a:pt x="372" y="78"/>
                  </a:lnTo>
                  <a:lnTo>
                    <a:pt x="366" y="72"/>
                  </a:lnTo>
                  <a:lnTo>
                    <a:pt x="360" y="84"/>
                  </a:lnTo>
                  <a:lnTo>
                    <a:pt x="354" y="78"/>
                  </a:lnTo>
                  <a:lnTo>
                    <a:pt x="348" y="66"/>
                  </a:lnTo>
                  <a:lnTo>
                    <a:pt x="342" y="60"/>
                  </a:lnTo>
                  <a:lnTo>
                    <a:pt x="324" y="60"/>
                  </a:lnTo>
                  <a:lnTo>
                    <a:pt x="330" y="54"/>
                  </a:lnTo>
                  <a:lnTo>
                    <a:pt x="312" y="54"/>
                  </a:lnTo>
                  <a:lnTo>
                    <a:pt x="300" y="60"/>
                  </a:lnTo>
                  <a:lnTo>
                    <a:pt x="294" y="60"/>
                  </a:lnTo>
                  <a:lnTo>
                    <a:pt x="294" y="66"/>
                  </a:lnTo>
                  <a:lnTo>
                    <a:pt x="276" y="66"/>
                  </a:lnTo>
                  <a:lnTo>
                    <a:pt x="270" y="60"/>
                  </a:lnTo>
                  <a:lnTo>
                    <a:pt x="264" y="60"/>
                  </a:lnTo>
                  <a:lnTo>
                    <a:pt x="264" y="48"/>
                  </a:lnTo>
                  <a:lnTo>
                    <a:pt x="252" y="42"/>
                  </a:lnTo>
                  <a:lnTo>
                    <a:pt x="264" y="36"/>
                  </a:lnTo>
                  <a:lnTo>
                    <a:pt x="258" y="30"/>
                  </a:lnTo>
                  <a:lnTo>
                    <a:pt x="234" y="30"/>
                  </a:lnTo>
                  <a:lnTo>
                    <a:pt x="234" y="24"/>
                  </a:lnTo>
                  <a:lnTo>
                    <a:pt x="228" y="24"/>
                  </a:lnTo>
                  <a:lnTo>
                    <a:pt x="216" y="18"/>
                  </a:lnTo>
                  <a:lnTo>
                    <a:pt x="198" y="18"/>
                  </a:lnTo>
                  <a:lnTo>
                    <a:pt x="192" y="0"/>
                  </a:lnTo>
                  <a:lnTo>
                    <a:pt x="174" y="0"/>
                  </a:lnTo>
                  <a:lnTo>
                    <a:pt x="162" y="12"/>
                  </a:lnTo>
                  <a:lnTo>
                    <a:pt x="156" y="12"/>
                  </a:lnTo>
                  <a:lnTo>
                    <a:pt x="144" y="0"/>
                  </a:lnTo>
                  <a:lnTo>
                    <a:pt x="138" y="6"/>
                  </a:lnTo>
                  <a:lnTo>
                    <a:pt x="132" y="6"/>
                  </a:lnTo>
                  <a:lnTo>
                    <a:pt x="126" y="12"/>
                  </a:lnTo>
                  <a:lnTo>
                    <a:pt x="126" y="18"/>
                  </a:lnTo>
                  <a:lnTo>
                    <a:pt x="108" y="18"/>
                  </a:lnTo>
                  <a:lnTo>
                    <a:pt x="108" y="24"/>
                  </a:lnTo>
                  <a:lnTo>
                    <a:pt x="84" y="24"/>
                  </a:lnTo>
                  <a:lnTo>
                    <a:pt x="84" y="30"/>
                  </a:lnTo>
                  <a:lnTo>
                    <a:pt x="66" y="36"/>
                  </a:lnTo>
                  <a:lnTo>
                    <a:pt x="54" y="48"/>
                  </a:lnTo>
                  <a:lnTo>
                    <a:pt x="42" y="42"/>
                  </a:lnTo>
                  <a:lnTo>
                    <a:pt x="36" y="42"/>
                  </a:lnTo>
                  <a:lnTo>
                    <a:pt x="30" y="48"/>
                  </a:lnTo>
                  <a:lnTo>
                    <a:pt x="30" y="54"/>
                  </a:lnTo>
                  <a:lnTo>
                    <a:pt x="18" y="54"/>
                  </a:lnTo>
                  <a:lnTo>
                    <a:pt x="18" y="60"/>
                  </a:lnTo>
                  <a:lnTo>
                    <a:pt x="6" y="60"/>
                  </a:lnTo>
                  <a:lnTo>
                    <a:pt x="6" y="54"/>
                  </a:lnTo>
                  <a:lnTo>
                    <a:pt x="0" y="54"/>
                  </a:lnTo>
                  <a:lnTo>
                    <a:pt x="0" y="66"/>
                  </a:lnTo>
                  <a:lnTo>
                    <a:pt x="6" y="72"/>
                  </a:lnTo>
                  <a:lnTo>
                    <a:pt x="12" y="72"/>
                  </a:lnTo>
                  <a:lnTo>
                    <a:pt x="24" y="84"/>
                  </a:lnTo>
                  <a:lnTo>
                    <a:pt x="18" y="90"/>
                  </a:lnTo>
                  <a:lnTo>
                    <a:pt x="12" y="90"/>
                  </a:lnTo>
                  <a:lnTo>
                    <a:pt x="12" y="96"/>
                  </a:lnTo>
                  <a:lnTo>
                    <a:pt x="24" y="108"/>
                  </a:lnTo>
                  <a:lnTo>
                    <a:pt x="30" y="120"/>
                  </a:lnTo>
                  <a:lnTo>
                    <a:pt x="36" y="120"/>
                  </a:lnTo>
                  <a:lnTo>
                    <a:pt x="36" y="126"/>
                  </a:lnTo>
                  <a:lnTo>
                    <a:pt x="48" y="132"/>
                  </a:lnTo>
                  <a:lnTo>
                    <a:pt x="60" y="132"/>
                  </a:lnTo>
                  <a:lnTo>
                    <a:pt x="66" y="144"/>
                  </a:lnTo>
                  <a:lnTo>
                    <a:pt x="72" y="144"/>
                  </a:lnTo>
                  <a:lnTo>
                    <a:pt x="78" y="156"/>
                  </a:lnTo>
                  <a:lnTo>
                    <a:pt x="90" y="156"/>
                  </a:lnTo>
                  <a:lnTo>
                    <a:pt x="96" y="162"/>
                  </a:lnTo>
                  <a:lnTo>
                    <a:pt x="102" y="162"/>
                  </a:lnTo>
                  <a:lnTo>
                    <a:pt x="102" y="174"/>
                  </a:lnTo>
                  <a:lnTo>
                    <a:pt x="120" y="192"/>
                  </a:lnTo>
                  <a:lnTo>
                    <a:pt x="132" y="192"/>
                  </a:lnTo>
                  <a:lnTo>
                    <a:pt x="144" y="186"/>
                  </a:lnTo>
                  <a:lnTo>
                    <a:pt x="150" y="186"/>
                  </a:lnTo>
                  <a:lnTo>
                    <a:pt x="162" y="192"/>
                  </a:lnTo>
                  <a:lnTo>
                    <a:pt x="162" y="174"/>
                  </a:lnTo>
                  <a:lnTo>
                    <a:pt x="168" y="174"/>
                  </a:lnTo>
                  <a:lnTo>
                    <a:pt x="174" y="162"/>
                  </a:lnTo>
                  <a:lnTo>
                    <a:pt x="180" y="156"/>
                  </a:lnTo>
                  <a:lnTo>
                    <a:pt x="198" y="156"/>
                  </a:lnTo>
                  <a:lnTo>
                    <a:pt x="210" y="162"/>
                  </a:lnTo>
                  <a:lnTo>
                    <a:pt x="222" y="174"/>
                  </a:lnTo>
                  <a:lnTo>
                    <a:pt x="234" y="168"/>
                  </a:lnTo>
                  <a:lnTo>
                    <a:pt x="246" y="180"/>
                  </a:lnTo>
                  <a:lnTo>
                    <a:pt x="258" y="174"/>
                  </a:lnTo>
                  <a:lnTo>
                    <a:pt x="264" y="168"/>
                  </a:lnTo>
                  <a:lnTo>
                    <a:pt x="276" y="168"/>
                  </a:lnTo>
                  <a:lnTo>
                    <a:pt x="282" y="174"/>
                  </a:lnTo>
                  <a:lnTo>
                    <a:pt x="288" y="174"/>
                  </a:lnTo>
                  <a:lnTo>
                    <a:pt x="300" y="180"/>
                  </a:lnTo>
                  <a:lnTo>
                    <a:pt x="306" y="174"/>
                  </a:lnTo>
                  <a:lnTo>
                    <a:pt x="324" y="174"/>
                  </a:lnTo>
                  <a:lnTo>
                    <a:pt x="330" y="168"/>
                  </a:lnTo>
                  <a:lnTo>
                    <a:pt x="330" y="174"/>
                  </a:lnTo>
                  <a:lnTo>
                    <a:pt x="348" y="174"/>
                  </a:lnTo>
                  <a:lnTo>
                    <a:pt x="360" y="168"/>
                  </a:lnTo>
                  <a:lnTo>
                    <a:pt x="366" y="162"/>
                  </a:lnTo>
                  <a:lnTo>
                    <a:pt x="378" y="156"/>
                  </a:lnTo>
                  <a:lnTo>
                    <a:pt x="378" y="132"/>
                  </a:lnTo>
                  <a:lnTo>
                    <a:pt x="402" y="126"/>
                  </a:lnTo>
                  <a:lnTo>
                    <a:pt x="420" y="114"/>
                  </a:lnTo>
                  <a:lnTo>
                    <a:pt x="414" y="108"/>
                  </a:lnTo>
                  <a:lnTo>
                    <a:pt x="408" y="108"/>
                  </a:lnTo>
                  <a:close/>
                </a:path>
              </a:pathLst>
            </a:custGeom>
            <a:solidFill>
              <a:srgbClr val="24771B"/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06" name="Cyprus" descr="© INSCALE GmbH, 05.05.2010&#10;http://www.presentationload.com/">
              <a:extLst>
                <a:ext uri="{FF2B5EF4-FFF2-40B4-BE49-F238E27FC236}">
                  <a16:creationId xmlns:a16="http://schemas.microsoft.com/office/drawing/2014/main" id="{8747D54C-4937-4EDC-BF7D-69B3C8215693}"/>
                </a:ext>
              </a:extLst>
            </p:cNvPr>
            <p:cNvSpPr>
              <a:spLocks/>
            </p:cNvSpPr>
            <p:nvPr/>
          </p:nvSpPr>
          <p:spPr bwMode="gray">
            <a:xfrm>
              <a:off x="6523156" y="3230817"/>
              <a:ext cx="65072" cy="39699"/>
            </a:xfrm>
            <a:custGeom>
              <a:avLst/>
              <a:gdLst>
                <a:gd name="T0" fmla="*/ 0 w 150"/>
                <a:gd name="T1" fmla="*/ 2147483647 h 84"/>
                <a:gd name="T2" fmla="*/ 2147483647 w 150"/>
                <a:gd name="T3" fmla="*/ 2147483647 h 84"/>
                <a:gd name="T4" fmla="*/ 2147483647 w 150"/>
                <a:gd name="T5" fmla="*/ 2147483647 h 84"/>
                <a:gd name="T6" fmla="*/ 2147483647 w 150"/>
                <a:gd name="T7" fmla="*/ 2147483647 h 84"/>
                <a:gd name="T8" fmla="*/ 2147483647 w 150"/>
                <a:gd name="T9" fmla="*/ 2147483647 h 84"/>
                <a:gd name="T10" fmla="*/ 2147483647 w 150"/>
                <a:gd name="T11" fmla="*/ 2147483647 h 84"/>
                <a:gd name="T12" fmla="*/ 2147483647 w 150"/>
                <a:gd name="T13" fmla="*/ 2147483647 h 84"/>
                <a:gd name="T14" fmla="*/ 2147483647 w 150"/>
                <a:gd name="T15" fmla="*/ 2147483647 h 84"/>
                <a:gd name="T16" fmla="*/ 2147483647 w 150"/>
                <a:gd name="T17" fmla="*/ 2147483647 h 84"/>
                <a:gd name="T18" fmla="*/ 2147483647 w 150"/>
                <a:gd name="T19" fmla="*/ 2147483647 h 84"/>
                <a:gd name="T20" fmla="*/ 2147483647 w 150"/>
                <a:gd name="T21" fmla="*/ 2147483647 h 84"/>
                <a:gd name="T22" fmla="*/ 2147483647 w 150"/>
                <a:gd name="T23" fmla="*/ 2147483647 h 84"/>
                <a:gd name="T24" fmla="*/ 2147483647 w 150"/>
                <a:gd name="T25" fmla="*/ 2147483647 h 84"/>
                <a:gd name="T26" fmla="*/ 2147483647 w 150"/>
                <a:gd name="T27" fmla="*/ 0 h 84"/>
                <a:gd name="T28" fmla="*/ 2147483647 w 150"/>
                <a:gd name="T29" fmla="*/ 2147483647 h 84"/>
                <a:gd name="T30" fmla="*/ 2147483647 w 150"/>
                <a:gd name="T31" fmla="*/ 2147483647 h 84"/>
                <a:gd name="T32" fmla="*/ 2147483647 w 150"/>
                <a:gd name="T33" fmla="*/ 2147483647 h 84"/>
                <a:gd name="T34" fmla="*/ 2147483647 w 150"/>
                <a:gd name="T35" fmla="*/ 2147483647 h 84"/>
                <a:gd name="T36" fmla="*/ 2147483647 w 150"/>
                <a:gd name="T37" fmla="*/ 2147483647 h 84"/>
                <a:gd name="T38" fmla="*/ 0 w 150"/>
                <a:gd name="T39" fmla="*/ 2147483647 h 84"/>
                <a:gd name="T40" fmla="*/ 0 w 150"/>
                <a:gd name="T41" fmla="*/ 2147483647 h 8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150"/>
                <a:gd name="T64" fmla="*/ 0 h 84"/>
                <a:gd name="T65" fmla="*/ 150 w 150"/>
                <a:gd name="T66" fmla="*/ 84 h 84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150" h="84">
                  <a:moveTo>
                    <a:pt x="0" y="48"/>
                  </a:moveTo>
                  <a:lnTo>
                    <a:pt x="6" y="60"/>
                  </a:lnTo>
                  <a:lnTo>
                    <a:pt x="30" y="72"/>
                  </a:lnTo>
                  <a:lnTo>
                    <a:pt x="36" y="84"/>
                  </a:lnTo>
                  <a:lnTo>
                    <a:pt x="54" y="84"/>
                  </a:lnTo>
                  <a:lnTo>
                    <a:pt x="60" y="78"/>
                  </a:lnTo>
                  <a:lnTo>
                    <a:pt x="72" y="72"/>
                  </a:lnTo>
                  <a:lnTo>
                    <a:pt x="78" y="66"/>
                  </a:lnTo>
                  <a:lnTo>
                    <a:pt x="90" y="60"/>
                  </a:lnTo>
                  <a:lnTo>
                    <a:pt x="96" y="54"/>
                  </a:lnTo>
                  <a:lnTo>
                    <a:pt x="102" y="60"/>
                  </a:lnTo>
                  <a:lnTo>
                    <a:pt x="120" y="60"/>
                  </a:lnTo>
                  <a:lnTo>
                    <a:pt x="120" y="36"/>
                  </a:lnTo>
                  <a:lnTo>
                    <a:pt x="150" y="0"/>
                  </a:lnTo>
                  <a:lnTo>
                    <a:pt x="108" y="24"/>
                  </a:lnTo>
                  <a:lnTo>
                    <a:pt x="54" y="24"/>
                  </a:lnTo>
                  <a:lnTo>
                    <a:pt x="48" y="30"/>
                  </a:lnTo>
                  <a:lnTo>
                    <a:pt x="48" y="36"/>
                  </a:lnTo>
                  <a:lnTo>
                    <a:pt x="12" y="36"/>
                  </a:lnTo>
                  <a:lnTo>
                    <a:pt x="0" y="42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rgbClr val="24771B"/>
            </a:solidFill>
            <a:ln w="9525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07" name="Croatia" descr="© INSCALE GmbH, 05.05.2010&#10;http://www.presentationload.com/">
              <a:extLst>
                <a:ext uri="{FF2B5EF4-FFF2-40B4-BE49-F238E27FC236}">
                  <a16:creationId xmlns:a16="http://schemas.microsoft.com/office/drawing/2014/main" id="{FDE6AF3A-B067-494D-AB39-B86D0088C78C}"/>
                </a:ext>
              </a:extLst>
            </p:cNvPr>
            <p:cNvSpPr>
              <a:spLocks/>
            </p:cNvSpPr>
            <p:nvPr/>
          </p:nvSpPr>
          <p:spPr bwMode="gray">
            <a:xfrm>
              <a:off x="5967661" y="2841761"/>
              <a:ext cx="161887" cy="123863"/>
            </a:xfrm>
            <a:custGeom>
              <a:avLst/>
              <a:gdLst>
                <a:gd name="T0" fmla="*/ 2147483647 w 366"/>
                <a:gd name="T1" fmla="*/ 2147483647 h 276"/>
                <a:gd name="T2" fmla="*/ 2147483647 w 366"/>
                <a:gd name="T3" fmla="*/ 2147483647 h 276"/>
                <a:gd name="T4" fmla="*/ 2147483647 w 366"/>
                <a:gd name="T5" fmla="*/ 2147483647 h 276"/>
                <a:gd name="T6" fmla="*/ 2147483647 w 366"/>
                <a:gd name="T7" fmla="*/ 2147483647 h 276"/>
                <a:gd name="T8" fmla="*/ 2147483647 w 366"/>
                <a:gd name="T9" fmla="*/ 2147483647 h 276"/>
                <a:gd name="T10" fmla="*/ 2147483647 w 366"/>
                <a:gd name="T11" fmla="*/ 2147483647 h 276"/>
                <a:gd name="T12" fmla="*/ 2147483647 w 366"/>
                <a:gd name="T13" fmla="*/ 2147483647 h 276"/>
                <a:gd name="T14" fmla="*/ 2147483647 w 366"/>
                <a:gd name="T15" fmla="*/ 2147483647 h 276"/>
                <a:gd name="T16" fmla="*/ 2147483647 w 366"/>
                <a:gd name="T17" fmla="*/ 2147483647 h 276"/>
                <a:gd name="T18" fmla="*/ 2147483647 w 366"/>
                <a:gd name="T19" fmla="*/ 2147483647 h 276"/>
                <a:gd name="T20" fmla="*/ 2147483647 w 366"/>
                <a:gd name="T21" fmla="*/ 2147483647 h 276"/>
                <a:gd name="T22" fmla="*/ 2147483647 w 366"/>
                <a:gd name="T23" fmla="*/ 0 h 276"/>
                <a:gd name="T24" fmla="*/ 2147483647 w 366"/>
                <a:gd name="T25" fmla="*/ 2147483647 h 276"/>
                <a:gd name="T26" fmla="*/ 2147483647 w 366"/>
                <a:gd name="T27" fmla="*/ 2147483647 h 276"/>
                <a:gd name="T28" fmla="*/ 2147483647 w 366"/>
                <a:gd name="T29" fmla="*/ 2147483647 h 276"/>
                <a:gd name="T30" fmla="*/ 2147483647 w 366"/>
                <a:gd name="T31" fmla="*/ 2147483647 h 276"/>
                <a:gd name="T32" fmla="*/ 2147483647 w 366"/>
                <a:gd name="T33" fmla="*/ 2147483647 h 276"/>
                <a:gd name="T34" fmla="*/ 2147483647 w 366"/>
                <a:gd name="T35" fmla="*/ 2147483647 h 276"/>
                <a:gd name="T36" fmla="*/ 2147483647 w 366"/>
                <a:gd name="T37" fmla="*/ 2147483647 h 276"/>
                <a:gd name="T38" fmla="*/ 2147483647 w 366"/>
                <a:gd name="T39" fmla="*/ 2147483647 h 276"/>
                <a:gd name="T40" fmla="*/ 0 w 366"/>
                <a:gd name="T41" fmla="*/ 2147483647 h 276"/>
                <a:gd name="T42" fmla="*/ 2147483647 w 366"/>
                <a:gd name="T43" fmla="*/ 2147483647 h 276"/>
                <a:gd name="T44" fmla="*/ 2147483647 w 366"/>
                <a:gd name="T45" fmla="*/ 2147483647 h 276"/>
                <a:gd name="T46" fmla="*/ 2147483647 w 366"/>
                <a:gd name="T47" fmla="*/ 2147483647 h 276"/>
                <a:gd name="T48" fmla="*/ 2147483647 w 366"/>
                <a:gd name="T49" fmla="*/ 2147483647 h 276"/>
                <a:gd name="T50" fmla="*/ 2147483647 w 366"/>
                <a:gd name="T51" fmla="*/ 2147483647 h 276"/>
                <a:gd name="T52" fmla="*/ 2147483647 w 366"/>
                <a:gd name="T53" fmla="*/ 2147483647 h 276"/>
                <a:gd name="T54" fmla="*/ 2147483647 w 366"/>
                <a:gd name="T55" fmla="*/ 2147483647 h 276"/>
                <a:gd name="T56" fmla="*/ 2147483647 w 366"/>
                <a:gd name="T57" fmla="*/ 2147483647 h 276"/>
                <a:gd name="T58" fmla="*/ 2147483647 w 366"/>
                <a:gd name="T59" fmla="*/ 2147483647 h 276"/>
                <a:gd name="T60" fmla="*/ 2147483647 w 366"/>
                <a:gd name="T61" fmla="*/ 2147483647 h 276"/>
                <a:gd name="T62" fmla="*/ 2147483647 w 366"/>
                <a:gd name="T63" fmla="*/ 2147483647 h 276"/>
                <a:gd name="T64" fmla="*/ 2147483647 w 366"/>
                <a:gd name="T65" fmla="*/ 2147483647 h 276"/>
                <a:gd name="T66" fmla="*/ 2147483647 w 366"/>
                <a:gd name="T67" fmla="*/ 2147483647 h 276"/>
                <a:gd name="T68" fmla="*/ 2147483647 w 366"/>
                <a:gd name="T69" fmla="*/ 2147483647 h 276"/>
                <a:gd name="T70" fmla="*/ 2147483647 w 366"/>
                <a:gd name="T71" fmla="*/ 2147483647 h 276"/>
                <a:gd name="T72" fmla="*/ 2147483647 w 366"/>
                <a:gd name="T73" fmla="*/ 2147483647 h 276"/>
                <a:gd name="T74" fmla="*/ 2147483647 w 366"/>
                <a:gd name="T75" fmla="*/ 2147483647 h 276"/>
                <a:gd name="T76" fmla="*/ 2147483647 w 366"/>
                <a:gd name="T77" fmla="*/ 2147483647 h 276"/>
                <a:gd name="T78" fmla="*/ 2147483647 w 366"/>
                <a:gd name="T79" fmla="*/ 2147483647 h 276"/>
                <a:gd name="T80" fmla="*/ 2147483647 w 366"/>
                <a:gd name="T81" fmla="*/ 2147483647 h 276"/>
                <a:gd name="T82" fmla="*/ 2147483647 w 366"/>
                <a:gd name="T83" fmla="*/ 2147483647 h 276"/>
                <a:gd name="T84" fmla="*/ 2147483647 w 366"/>
                <a:gd name="T85" fmla="*/ 2147483647 h 276"/>
                <a:gd name="T86" fmla="*/ 2147483647 w 366"/>
                <a:gd name="T87" fmla="*/ 2147483647 h 276"/>
                <a:gd name="T88" fmla="*/ 2147483647 w 366"/>
                <a:gd name="T89" fmla="*/ 2147483647 h 276"/>
                <a:gd name="T90" fmla="*/ 2147483647 w 366"/>
                <a:gd name="T91" fmla="*/ 2147483647 h 27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366"/>
                <a:gd name="T139" fmla="*/ 0 h 276"/>
                <a:gd name="T140" fmla="*/ 366 w 366"/>
                <a:gd name="T141" fmla="*/ 276 h 27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366" h="276">
                  <a:moveTo>
                    <a:pt x="342" y="126"/>
                  </a:moveTo>
                  <a:lnTo>
                    <a:pt x="342" y="114"/>
                  </a:lnTo>
                  <a:lnTo>
                    <a:pt x="348" y="114"/>
                  </a:lnTo>
                  <a:lnTo>
                    <a:pt x="354" y="108"/>
                  </a:lnTo>
                  <a:lnTo>
                    <a:pt x="360" y="108"/>
                  </a:lnTo>
                  <a:lnTo>
                    <a:pt x="366" y="102"/>
                  </a:lnTo>
                  <a:lnTo>
                    <a:pt x="360" y="102"/>
                  </a:lnTo>
                  <a:lnTo>
                    <a:pt x="348" y="96"/>
                  </a:lnTo>
                  <a:lnTo>
                    <a:pt x="336" y="96"/>
                  </a:lnTo>
                  <a:lnTo>
                    <a:pt x="342" y="78"/>
                  </a:lnTo>
                  <a:lnTo>
                    <a:pt x="336" y="78"/>
                  </a:lnTo>
                  <a:lnTo>
                    <a:pt x="330" y="48"/>
                  </a:lnTo>
                  <a:lnTo>
                    <a:pt x="324" y="48"/>
                  </a:lnTo>
                  <a:lnTo>
                    <a:pt x="312" y="54"/>
                  </a:lnTo>
                  <a:lnTo>
                    <a:pt x="270" y="60"/>
                  </a:lnTo>
                  <a:lnTo>
                    <a:pt x="264" y="48"/>
                  </a:lnTo>
                  <a:lnTo>
                    <a:pt x="246" y="48"/>
                  </a:lnTo>
                  <a:lnTo>
                    <a:pt x="234" y="42"/>
                  </a:lnTo>
                  <a:lnTo>
                    <a:pt x="228" y="36"/>
                  </a:lnTo>
                  <a:lnTo>
                    <a:pt x="216" y="30"/>
                  </a:lnTo>
                  <a:lnTo>
                    <a:pt x="204" y="18"/>
                  </a:lnTo>
                  <a:lnTo>
                    <a:pt x="204" y="12"/>
                  </a:lnTo>
                  <a:lnTo>
                    <a:pt x="198" y="6"/>
                  </a:lnTo>
                  <a:lnTo>
                    <a:pt x="186" y="0"/>
                  </a:lnTo>
                  <a:lnTo>
                    <a:pt x="162" y="0"/>
                  </a:lnTo>
                  <a:lnTo>
                    <a:pt x="162" y="12"/>
                  </a:lnTo>
                  <a:lnTo>
                    <a:pt x="150" y="18"/>
                  </a:lnTo>
                  <a:lnTo>
                    <a:pt x="120" y="18"/>
                  </a:lnTo>
                  <a:lnTo>
                    <a:pt x="120" y="30"/>
                  </a:lnTo>
                  <a:lnTo>
                    <a:pt x="126" y="36"/>
                  </a:lnTo>
                  <a:lnTo>
                    <a:pt x="126" y="42"/>
                  </a:lnTo>
                  <a:lnTo>
                    <a:pt x="114" y="54"/>
                  </a:lnTo>
                  <a:lnTo>
                    <a:pt x="102" y="60"/>
                  </a:lnTo>
                  <a:lnTo>
                    <a:pt x="102" y="78"/>
                  </a:lnTo>
                  <a:lnTo>
                    <a:pt x="60" y="78"/>
                  </a:lnTo>
                  <a:lnTo>
                    <a:pt x="54" y="72"/>
                  </a:lnTo>
                  <a:lnTo>
                    <a:pt x="54" y="66"/>
                  </a:lnTo>
                  <a:lnTo>
                    <a:pt x="48" y="78"/>
                  </a:lnTo>
                  <a:lnTo>
                    <a:pt x="30" y="78"/>
                  </a:lnTo>
                  <a:lnTo>
                    <a:pt x="18" y="72"/>
                  </a:lnTo>
                  <a:lnTo>
                    <a:pt x="18" y="84"/>
                  </a:lnTo>
                  <a:lnTo>
                    <a:pt x="0" y="84"/>
                  </a:lnTo>
                  <a:lnTo>
                    <a:pt x="0" y="132"/>
                  </a:lnTo>
                  <a:lnTo>
                    <a:pt x="6" y="132"/>
                  </a:lnTo>
                  <a:lnTo>
                    <a:pt x="12" y="120"/>
                  </a:lnTo>
                  <a:lnTo>
                    <a:pt x="24" y="114"/>
                  </a:lnTo>
                  <a:lnTo>
                    <a:pt x="30" y="102"/>
                  </a:lnTo>
                  <a:lnTo>
                    <a:pt x="42" y="102"/>
                  </a:lnTo>
                  <a:lnTo>
                    <a:pt x="48" y="114"/>
                  </a:lnTo>
                  <a:lnTo>
                    <a:pt x="48" y="132"/>
                  </a:lnTo>
                  <a:lnTo>
                    <a:pt x="78" y="126"/>
                  </a:lnTo>
                  <a:lnTo>
                    <a:pt x="78" y="132"/>
                  </a:lnTo>
                  <a:lnTo>
                    <a:pt x="72" y="144"/>
                  </a:lnTo>
                  <a:lnTo>
                    <a:pt x="72" y="150"/>
                  </a:lnTo>
                  <a:lnTo>
                    <a:pt x="84" y="162"/>
                  </a:lnTo>
                  <a:lnTo>
                    <a:pt x="96" y="168"/>
                  </a:lnTo>
                  <a:lnTo>
                    <a:pt x="96" y="180"/>
                  </a:lnTo>
                  <a:lnTo>
                    <a:pt x="144" y="216"/>
                  </a:lnTo>
                  <a:lnTo>
                    <a:pt x="144" y="240"/>
                  </a:lnTo>
                  <a:lnTo>
                    <a:pt x="198" y="240"/>
                  </a:lnTo>
                  <a:lnTo>
                    <a:pt x="210" y="246"/>
                  </a:lnTo>
                  <a:lnTo>
                    <a:pt x="216" y="252"/>
                  </a:lnTo>
                  <a:lnTo>
                    <a:pt x="216" y="276"/>
                  </a:lnTo>
                  <a:lnTo>
                    <a:pt x="246" y="276"/>
                  </a:lnTo>
                  <a:lnTo>
                    <a:pt x="252" y="270"/>
                  </a:lnTo>
                  <a:lnTo>
                    <a:pt x="252" y="264"/>
                  </a:lnTo>
                  <a:lnTo>
                    <a:pt x="246" y="252"/>
                  </a:lnTo>
                  <a:lnTo>
                    <a:pt x="234" y="246"/>
                  </a:lnTo>
                  <a:lnTo>
                    <a:pt x="216" y="234"/>
                  </a:lnTo>
                  <a:lnTo>
                    <a:pt x="204" y="228"/>
                  </a:lnTo>
                  <a:lnTo>
                    <a:pt x="192" y="216"/>
                  </a:lnTo>
                  <a:lnTo>
                    <a:pt x="180" y="186"/>
                  </a:lnTo>
                  <a:lnTo>
                    <a:pt x="162" y="180"/>
                  </a:lnTo>
                  <a:lnTo>
                    <a:pt x="162" y="162"/>
                  </a:lnTo>
                  <a:lnTo>
                    <a:pt x="156" y="156"/>
                  </a:lnTo>
                  <a:lnTo>
                    <a:pt x="150" y="156"/>
                  </a:lnTo>
                  <a:lnTo>
                    <a:pt x="150" y="144"/>
                  </a:lnTo>
                  <a:lnTo>
                    <a:pt x="132" y="138"/>
                  </a:lnTo>
                  <a:lnTo>
                    <a:pt x="120" y="126"/>
                  </a:lnTo>
                  <a:lnTo>
                    <a:pt x="138" y="120"/>
                  </a:lnTo>
                  <a:lnTo>
                    <a:pt x="138" y="96"/>
                  </a:lnTo>
                  <a:lnTo>
                    <a:pt x="144" y="96"/>
                  </a:lnTo>
                  <a:lnTo>
                    <a:pt x="150" y="102"/>
                  </a:lnTo>
                  <a:lnTo>
                    <a:pt x="162" y="108"/>
                  </a:lnTo>
                  <a:lnTo>
                    <a:pt x="186" y="102"/>
                  </a:lnTo>
                  <a:lnTo>
                    <a:pt x="210" y="102"/>
                  </a:lnTo>
                  <a:lnTo>
                    <a:pt x="228" y="108"/>
                  </a:lnTo>
                  <a:lnTo>
                    <a:pt x="240" y="102"/>
                  </a:lnTo>
                  <a:lnTo>
                    <a:pt x="252" y="102"/>
                  </a:lnTo>
                  <a:lnTo>
                    <a:pt x="258" y="108"/>
                  </a:lnTo>
                  <a:lnTo>
                    <a:pt x="312" y="108"/>
                  </a:lnTo>
                  <a:lnTo>
                    <a:pt x="324" y="126"/>
                  </a:lnTo>
                  <a:lnTo>
                    <a:pt x="342" y="126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08" name="Bulgaria" descr="© INSCALE GmbH, 05.05.2010&#10;http://www.presentationload.com/">
              <a:extLst>
                <a:ext uri="{FF2B5EF4-FFF2-40B4-BE49-F238E27FC236}">
                  <a16:creationId xmlns:a16="http://schemas.microsoft.com/office/drawing/2014/main" id="{0817CC3A-95A1-490A-A6B6-48B3DA42AFEB}"/>
                </a:ext>
              </a:extLst>
            </p:cNvPr>
            <p:cNvSpPr>
              <a:spLocks/>
            </p:cNvSpPr>
            <p:nvPr/>
          </p:nvSpPr>
          <p:spPr bwMode="gray">
            <a:xfrm>
              <a:off x="6218427" y="2925924"/>
              <a:ext cx="174584" cy="100042"/>
            </a:xfrm>
            <a:custGeom>
              <a:avLst/>
              <a:gdLst>
                <a:gd name="T0" fmla="*/ 2147483647 w 396"/>
                <a:gd name="T1" fmla="*/ 2147483647 h 228"/>
                <a:gd name="T2" fmla="*/ 2147483647 w 396"/>
                <a:gd name="T3" fmla="*/ 2147483647 h 228"/>
                <a:gd name="T4" fmla="*/ 2147483647 w 396"/>
                <a:gd name="T5" fmla="*/ 2147483647 h 228"/>
                <a:gd name="T6" fmla="*/ 2147483647 w 396"/>
                <a:gd name="T7" fmla="*/ 2147483647 h 228"/>
                <a:gd name="T8" fmla="*/ 2147483647 w 396"/>
                <a:gd name="T9" fmla="*/ 2147483647 h 228"/>
                <a:gd name="T10" fmla="*/ 2147483647 w 396"/>
                <a:gd name="T11" fmla="*/ 2147483647 h 228"/>
                <a:gd name="T12" fmla="*/ 2147483647 w 396"/>
                <a:gd name="T13" fmla="*/ 2147483647 h 228"/>
                <a:gd name="T14" fmla="*/ 2147483647 w 396"/>
                <a:gd name="T15" fmla="*/ 0 h 228"/>
                <a:gd name="T16" fmla="*/ 2147483647 w 396"/>
                <a:gd name="T17" fmla="*/ 2147483647 h 228"/>
                <a:gd name="T18" fmla="*/ 2147483647 w 396"/>
                <a:gd name="T19" fmla="*/ 2147483647 h 228"/>
                <a:gd name="T20" fmla="*/ 2147483647 w 396"/>
                <a:gd name="T21" fmla="*/ 2147483647 h 228"/>
                <a:gd name="T22" fmla="*/ 2147483647 w 396"/>
                <a:gd name="T23" fmla="*/ 2147483647 h 228"/>
                <a:gd name="T24" fmla="*/ 2147483647 w 396"/>
                <a:gd name="T25" fmla="*/ 2147483647 h 228"/>
                <a:gd name="T26" fmla="*/ 2147483647 w 396"/>
                <a:gd name="T27" fmla="*/ 2147483647 h 228"/>
                <a:gd name="T28" fmla="*/ 2147483647 w 396"/>
                <a:gd name="T29" fmla="*/ 2147483647 h 228"/>
                <a:gd name="T30" fmla="*/ 2147483647 w 396"/>
                <a:gd name="T31" fmla="*/ 2147483647 h 228"/>
                <a:gd name="T32" fmla="*/ 2147483647 w 396"/>
                <a:gd name="T33" fmla="*/ 2147483647 h 228"/>
                <a:gd name="T34" fmla="*/ 2147483647 w 396"/>
                <a:gd name="T35" fmla="*/ 2147483647 h 228"/>
                <a:gd name="T36" fmla="*/ 2147483647 w 396"/>
                <a:gd name="T37" fmla="*/ 2147483647 h 228"/>
                <a:gd name="T38" fmla="*/ 2147483647 w 396"/>
                <a:gd name="T39" fmla="*/ 2147483647 h 228"/>
                <a:gd name="T40" fmla="*/ 2147483647 w 396"/>
                <a:gd name="T41" fmla="*/ 2147483647 h 228"/>
                <a:gd name="T42" fmla="*/ 2147483647 w 396"/>
                <a:gd name="T43" fmla="*/ 0 h 228"/>
                <a:gd name="T44" fmla="*/ 0 w 396"/>
                <a:gd name="T45" fmla="*/ 2147483647 h 228"/>
                <a:gd name="T46" fmla="*/ 2147483647 w 396"/>
                <a:gd name="T47" fmla="*/ 2147483647 h 228"/>
                <a:gd name="T48" fmla="*/ 2147483647 w 396"/>
                <a:gd name="T49" fmla="*/ 2147483647 h 228"/>
                <a:gd name="T50" fmla="*/ 2147483647 w 396"/>
                <a:gd name="T51" fmla="*/ 2147483647 h 228"/>
                <a:gd name="T52" fmla="*/ 2147483647 w 396"/>
                <a:gd name="T53" fmla="*/ 2147483647 h 228"/>
                <a:gd name="T54" fmla="*/ 2147483647 w 396"/>
                <a:gd name="T55" fmla="*/ 2147483647 h 228"/>
                <a:gd name="T56" fmla="*/ 0 w 396"/>
                <a:gd name="T57" fmla="*/ 2147483647 h 228"/>
                <a:gd name="T58" fmla="*/ 2147483647 w 396"/>
                <a:gd name="T59" fmla="*/ 2147483647 h 228"/>
                <a:gd name="T60" fmla="*/ 2147483647 w 396"/>
                <a:gd name="T61" fmla="*/ 2147483647 h 228"/>
                <a:gd name="T62" fmla="*/ 2147483647 w 396"/>
                <a:gd name="T63" fmla="*/ 2147483647 h 228"/>
                <a:gd name="T64" fmla="*/ 2147483647 w 396"/>
                <a:gd name="T65" fmla="*/ 2147483647 h 228"/>
                <a:gd name="T66" fmla="*/ 2147483647 w 396"/>
                <a:gd name="T67" fmla="*/ 2147483647 h 228"/>
                <a:gd name="T68" fmla="*/ 2147483647 w 396"/>
                <a:gd name="T69" fmla="*/ 2147483647 h 228"/>
                <a:gd name="T70" fmla="*/ 2147483647 w 396"/>
                <a:gd name="T71" fmla="*/ 2147483647 h 228"/>
                <a:gd name="T72" fmla="*/ 2147483647 w 396"/>
                <a:gd name="T73" fmla="*/ 2147483647 h 228"/>
                <a:gd name="T74" fmla="*/ 2147483647 w 396"/>
                <a:gd name="T75" fmla="*/ 2147483647 h 228"/>
                <a:gd name="T76" fmla="*/ 2147483647 w 396"/>
                <a:gd name="T77" fmla="*/ 2147483647 h 228"/>
                <a:gd name="T78" fmla="*/ 2147483647 w 396"/>
                <a:gd name="T79" fmla="*/ 2147483647 h 228"/>
                <a:gd name="T80" fmla="*/ 2147483647 w 396"/>
                <a:gd name="T81" fmla="*/ 2147483647 h 228"/>
                <a:gd name="T82" fmla="*/ 2147483647 w 396"/>
                <a:gd name="T83" fmla="*/ 2147483647 h 228"/>
                <a:gd name="T84" fmla="*/ 2147483647 w 396"/>
                <a:gd name="T85" fmla="*/ 2147483647 h 228"/>
                <a:gd name="T86" fmla="*/ 2147483647 w 396"/>
                <a:gd name="T87" fmla="*/ 2147483647 h 228"/>
                <a:gd name="T88" fmla="*/ 2147483647 w 396"/>
                <a:gd name="T89" fmla="*/ 2147483647 h 228"/>
                <a:gd name="T90" fmla="*/ 2147483647 w 396"/>
                <a:gd name="T91" fmla="*/ 2147483647 h 228"/>
                <a:gd name="T92" fmla="*/ 2147483647 w 396"/>
                <a:gd name="T93" fmla="*/ 2147483647 h 228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396"/>
                <a:gd name="T142" fmla="*/ 0 h 228"/>
                <a:gd name="T143" fmla="*/ 396 w 396"/>
                <a:gd name="T144" fmla="*/ 228 h 228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396" h="228">
                  <a:moveTo>
                    <a:pt x="372" y="168"/>
                  </a:moveTo>
                  <a:lnTo>
                    <a:pt x="336" y="126"/>
                  </a:lnTo>
                  <a:lnTo>
                    <a:pt x="354" y="108"/>
                  </a:lnTo>
                  <a:lnTo>
                    <a:pt x="354" y="78"/>
                  </a:lnTo>
                  <a:lnTo>
                    <a:pt x="360" y="72"/>
                  </a:lnTo>
                  <a:lnTo>
                    <a:pt x="372" y="66"/>
                  </a:lnTo>
                  <a:lnTo>
                    <a:pt x="396" y="66"/>
                  </a:lnTo>
                  <a:lnTo>
                    <a:pt x="396" y="48"/>
                  </a:lnTo>
                  <a:lnTo>
                    <a:pt x="390" y="36"/>
                  </a:lnTo>
                  <a:lnTo>
                    <a:pt x="372" y="36"/>
                  </a:lnTo>
                  <a:lnTo>
                    <a:pt x="348" y="12"/>
                  </a:lnTo>
                  <a:lnTo>
                    <a:pt x="324" y="12"/>
                  </a:lnTo>
                  <a:lnTo>
                    <a:pt x="312" y="6"/>
                  </a:lnTo>
                  <a:lnTo>
                    <a:pt x="300" y="6"/>
                  </a:lnTo>
                  <a:lnTo>
                    <a:pt x="288" y="0"/>
                  </a:lnTo>
                  <a:lnTo>
                    <a:pt x="282" y="0"/>
                  </a:lnTo>
                  <a:lnTo>
                    <a:pt x="282" y="12"/>
                  </a:lnTo>
                  <a:lnTo>
                    <a:pt x="252" y="6"/>
                  </a:lnTo>
                  <a:lnTo>
                    <a:pt x="252" y="12"/>
                  </a:lnTo>
                  <a:lnTo>
                    <a:pt x="246" y="12"/>
                  </a:lnTo>
                  <a:lnTo>
                    <a:pt x="234" y="18"/>
                  </a:lnTo>
                  <a:lnTo>
                    <a:pt x="228" y="18"/>
                  </a:lnTo>
                  <a:lnTo>
                    <a:pt x="222" y="24"/>
                  </a:lnTo>
                  <a:lnTo>
                    <a:pt x="222" y="36"/>
                  </a:lnTo>
                  <a:lnTo>
                    <a:pt x="216" y="42"/>
                  </a:lnTo>
                  <a:lnTo>
                    <a:pt x="198" y="42"/>
                  </a:lnTo>
                  <a:lnTo>
                    <a:pt x="186" y="36"/>
                  </a:lnTo>
                  <a:lnTo>
                    <a:pt x="180" y="30"/>
                  </a:lnTo>
                  <a:lnTo>
                    <a:pt x="156" y="30"/>
                  </a:lnTo>
                  <a:lnTo>
                    <a:pt x="138" y="24"/>
                  </a:lnTo>
                  <a:lnTo>
                    <a:pt x="138" y="30"/>
                  </a:lnTo>
                  <a:lnTo>
                    <a:pt x="132" y="36"/>
                  </a:lnTo>
                  <a:lnTo>
                    <a:pt x="108" y="36"/>
                  </a:lnTo>
                  <a:lnTo>
                    <a:pt x="102" y="30"/>
                  </a:lnTo>
                  <a:lnTo>
                    <a:pt x="90" y="30"/>
                  </a:lnTo>
                  <a:lnTo>
                    <a:pt x="66" y="18"/>
                  </a:lnTo>
                  <a:lnTo>
                    <a:pt x="54" y="30"/>
                  </a:lnTo>
                  <a:lnTo>
                    <a:pt x="36" y="30"/>
                  </a:lnTo>
                  <a:lnTo>
                    <a:pt x="30" y="24"/>
                  </a:lnTo>
                  <a:lnTo>
                    <a:pt x="36" y="18"/>
                  </a:lnTo>
                  <a:lnTo>
                    <a:pt x="36" y="12"/>
                  </a:lnTo>
                  <a:lnTo>
                    <a:pt x="42" y="6"/>
                  </a:lnTo>
                  <a:lnTo>
                    <a:pt x="36" y="0"/>
                  </a:lnTo>
                  <a:lnTo>
                    <a:pt x="12" y="0"/>
                  </a:lnTo>
                  <a:lnTo>
                    <a:pt x="12" y="12"/>
                  </a:lnTo>
                  <a:lnTo>
                    <a:pt x="0" y="24"/>
                  </a:lnTo>
                  <a:lnTo>
                    <a:pt x="0" y="42"/>
                  </a:lnTo>
                  <a:lnTo>
                    <a:pt x="18" y="48"/>
                  </a:lnTo>
                  <a:lnTo>
                    <a:pt x="12" y="60"/>
                  </a:lnTo>
                  <a:lnTo>
                    <a:pt x="30" y="66"/>
                  </a:lnTo>
                  <a:lnTo>
                    <a:pt x="36" y="72"/>
                  </a:lnTo>
                  <a:lnTo>
                    <a:pt x="36" y="96"/>
                  </a:lnTo>
                  <a:lnTo>
                    <a:pt x="30" y="102"/>
                  </a:lnTo>
                  <a:lnTo>
                    <a:pt x="6" y="102"/>
                  </a:lnTo>
                  <a:lnTo>
                    <a:pt x="6" y="108"/>
                  </a:lnTo>
                  <a:lnTo>
                    <a:pt x="12" y="114"/>
                  </a:lnTo>
                  <a:lnTo>
                    <a:pt x="12" y="138"/>
                  </a:lnTo>
                  <a:lnTo>
                    <a:pt x="0" y="138"/>
                  </a:lnTo>
                  <a:lnTo>
                    <a:pt x="12" y="156"/>
                  </a:lnTo>
                  <a:lnTo>
                    <a:pt x="18" y="156"/>
                  </a:lnTo>
                  <a:lnTo>
                    <a:pt x="18" y="168"/>
                  </a:lnTo>
                  <a:lnTo>
                    <a:pt x="36" y="180"/>
                  </a:lnTo>
                  <a:lnTo>
                    <a:pt x="42" y="186"/>
                  </a:lnTo>
                  <a:lnTo>
                    <a:pt x="48" y="198"/>
                  </a:lnTo>
                  <a:lnTo>
                    <a:pt x="48" y="210"/>
                  </a:lnTo>
                  <a:lnTo>
                    <a:pt x="42" y="222"/>
                  </a:lnTo>
                  <a:lnTo>
                    <a:pt x="48" y="222"/>
                  </a:lnTo>
                  <a:lnTo>
                    <a:pt x="54" y="228"/>
                  </a:lnTo>
                  <a:lnTo>
                    <a:pt x="66" y="228"/>
                  </a:lnTo>
                  <a:lnTo>
                    <a:pt x="78" y="222"/>
                  </a:lnTo>
                  <a:lnTo>
                    <a:pt x="84" y="216"/>
                  </a:lnTo>
                  <a:lnTo>
                    <a:pt x="108" y="222"/>
                  </a:lnTo>
                  <a:lnTo>
                    <a:pt x="114" y="204"/>
                  </a:lnTo>
                  <a:lnTo>
                    <a:pt x="144" y="198"/>
                  </a:lnTo>
                  <a:lnTo>
                    <a:pt x="144" y="204"/>
                  </a:lnTo>
                  <a:lnTo>
                    <a:pt x="162" y="222"/>
                  </a:lnTo>
                  <a:lnTo>
                    <a:pt x="174" y="222"/>
                  </a:lnTo>
                  <a:lnTo>
                    <a:pt x="180" y="216"/>
                  </a:lnTo>
                  <a:lnTo>
                    <a:pt x="192" y="228"/>
                  </a:lnTo>
                  <a:lnTo>
                    <a:pt x="204" y="228"/>
                  </a:lnTo>
                  <a:lnTo>
                    <a:pt x="216" y="216"/>
                  </a:lnTo>
                  <a:lnTo>
                    <a:pt x="228" y="228"/>
                  </a:lnTo>
                  <a:lnTo>
                    <a:pt x="246" y="228"/>
                  </a:lnTo>
                  <a:lnTo>
                    <a:pt x="252" y="222"/>
                  </a:lnTo>
                  <a:lnTo>
                    <a:pt x="252" y="204"/>
                  </a:lnTo>
                  <a:lnTo>
                    <a:pt x="246" y="198"/>
                  </a:lnTo>
                  <a:lnTo>
                    <a:pt x="264" y="192"/>
                  </a:lnTo>
                  <a:lnTo>
                    <a:pt x="282" y="168"/>
                  </a:lnTo>
                  <a:lnTo>
                    <a:pt x="312" y="174"/>
                  </a:lnTo>
                  <a:lnTo>
                    <a:pt x="324" y="156"/>
                  </a:lnTo>
                  <a:lnTo>
                    <a:pt x="336" y="174"/>
                  </a:lnTo>
                  <a:lnTo>
                    <a:pt x="348" y="174"/>
                  </a:lnTo>
                  <a:lnTo>
                    <a:pt x="360" y="180"/>
                  </a:lnTo>
                  <a:lnTo>
                    <a:pt x="372" y="180"/>
                  </a:lnTo>
                  <a:lnTo>
                    <a:pt x="372" y="168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09" name="Bosnia and Herzegovina" descr="© INSCALE GmbH, 05.05.2010&#10;http://www.presentationload.com/">
              <a:extLst>
                <a:ext uri="{FF2B5EF4-FFF2-40B4-BE49-F238E27FC236}">
                  <a16:creationId xmlns:a16="http://schemas.microsoft.com/office/drawing/2014/main" id="{53BE95E4-D5AA-41F1-94BB-3C1725D9B92D}"/>
                </a:ext>
              </a:extLst>
            </p:cNvPr>
            <p:cNvSpPr>
              <a:spLocks/>
            </p:cNvSpPr>
            <p:nvPr/>
          </p:nvSpPr>
          <p:spPr bwMode="gray">
            <a:xfrm>
              <a:off x="6021623" y="2884637"/>
              <a:ext cx="115860" cy="106394"/>
            </a:xfrm>
            <a:custGeom>
              <a:avLst/>
              <a:gdLst>
                <a:gd name="T0" fmla="*/ 2147483647 w 264"/>
                <a:gd name="T1" fmla="*/ 2147483647 h 234"/>
                <a:gd name="T2" fmla="*/ 2147483647 w 264"/>
                <a:gd name="T3" fmla="*/ 2147483647 h 234"/>
                <a:gd name="T4" fmla="*/ 2147483647 w 264"/>
                <a:gd name="T5" fmla="*/ 2147483647 h 234"/>
                <a:gd name="T6" fmla="*/ 2147483647 w 264"/>
                <a:gd name="T7" fmla="*/ 2147483647 h 234"/>
                <a:gd name="T8" fmla="*/ 2147483647 w 264"/>
                <a:gd name="T9" fmla="*/ 2147483647 h 234"/>
                <a:gd name="T10" fmla="*/ 2147483647 w 264"/>
                <a:gd name="T11" fmla="*/ 2147483647 h 234"/>
                <a:gd name="T12" fmla="*/ 2147483647 w 264"/>
                <a:gd name="T13" fmla="*/ 2147483647 h 234"/>
                <a:gd name="T14" fmla="*/ 2147483647 w 264"/>
                <a:gd name="T15" fmla="*/ 2147483647 h 234"/>
                <a:gd name="T16" fmla="*/ 2147483647 w 264"/>
                <a:gd name="T17" fmla="*/ 2147483647 h 234"/>
                <a:gd name="T18" fmla="*/ 2147483647 w 264"/>
                <a:gd name="T19" fmla="*/ 2147483647 h 234"/>
                <a:gd name="T20" fmla="*/ 2147483647 w 264"/>
                <a:gd name="T21" fmla="*/ 2147483647 h 234"/>
                <a:gd name="T22" fmla="*/ 2147483647 w 264"/>
                <a:gd name="T23" fmla="*/ 2147483647 h 234"/>
                <a:gd name="T24" fmla="*/ 2147483647 w 264"/>
                <a:gd name="T25" fmla="*/ 2147483647 h 234"/>
                <a:gd name="T26" fmla="*/ 2147483647 w 264"/>
                <a:gd name="T27" fmla="*/ 2147483647 h 234"/>
                <a:gd name="T28" fmla="*/ 2147483647 w 264"/>
                <a:gd name="T29" fmla="*/ 2147483647 h 234"/>
                <a:gd name="T30" fmla="*/ 2147483647 w 264"/>
                <a:gd name="T31" fmla="*/ 2147483647 h 234"/>
                <a:gd name="T32" fmla="*/ 2147483647 w 264"/>
                <a:gd name="T33" fmla="*/ 2147483647 h 234"/>
                <a:gd name="T34" fmla="*/ 2147483647 w 264"/>
                <a:gd name="T35" fmla="*/ 2147483647 h 234"/>
                <a:gd name="T36" fmla="*/ 2147483647 w 264"/>
                <a:gd name="T37" fmla="*/ 2147483647 h 234"/>
                <a:gd name="T38" fmla="*/ 2147483647 w 264"/>
                <a:gd name="T39" fmla="*/ 0 h 234"/>
                <a:gd name="T40" fmla="*/ 2147483647 w 264"/>
                <a:gd name="T41" fmla="*/ 0 h 234"/>
                <a:gd name="T42" fmla="*/ 2147483647 w 264"/>
                <a:gd name="T43" fmla="*/ 2147483647 h 234"/>
                <a:gd name="T44" fmla="*/ 0 w 264"/>
                <a:gd name="T45" fmla="*/ 2147483647 h 234"/>
                <a:gd name="T46" fmla="*/ 2147483647 w 264"/>
                <a:gd name="T47" fmla="*/ 2147483647 h 234"/>
                <a:gd name="T48" fmla="*/ 2147483647 w 264"/>
                <a:gd name="T49" fmla="*/ 2147483647 h 234"/>
                <a:gd name="T50" fmla="*/ 2147483647 w 264"/>
                <a:gd name="T51" fmla="*/ 2147483647 h 234"/>
                <a:gd name="T52" fmla="*/ 2147483647 w 264"/>
                <a:gd name="T53" fmla="*/ 2147483647 h 234"/>
                <a:gd name="T54" fmla="*/ 2147483647 w 264"/>
                <a:gd name="T55" fmla="*/ 2147483647 h 234"/>
                <a:gd name="T56" fmla="*/ 2147483647 w 264"/>
                <a:gd name="T57" fmla="*/ 2147483647 h 234"/>
                <a:gd name="T58" fmla="*/ 2147483647 w 264"/>
                <a:gd name="T59" fmla="*/ 2147483647 h 234"/>
                <a:gd name="T60" fmla="*/ 2147483647 w 264"/>
                <a:gd name="T61" fmla="*/ 2147483647 h 234"/>
                <a:gd name="T62" fmla="*/ 2147483647 w 264"/>
                <a:gd name="T63" fmla="*/ 2147483647 h 234"/>
                <a:gd name="T64" fmla="*/ 2147483647 w 264"/>
                <a:gd name="T65" fmla="*/ 2147483647 h 234"/>
                <a:gd name="T66" fmla="*/ 2147483647 w 264"/>
                <a:gd name="T67" fmla="*/ 2147483647 h 234"/>
                <a:gd name="T68" fmla="*/ 2147483647 w 264"/>
                <a:gd name="T69" fmla="*/ 2147483647 h 234"/>
                <a:gd name="T70" fmla="*/ 2147483647 w 264"/>
                <a:gd name="T71" fmla="*/ 2147483647 h 234"/>
                <a:gd name="T72" fmla="*/ 2147483647 w 264"/>
                <a:gd name="T73" fmla="*/ 2147483647 h 234"/>
                <a:gd name="T74" fmla="*/ 2147483647 w 264"/>
                <a:gd name="T75" fmla="*/ 2147483647 h 234"/>
                <a:gd name="T76" fmla="*/ 2147483647 w 264"/>
                <a:gd name="T77" fmla="*/ 2147483647 h 234"/>
                <a:gd name="T78" fmla="*/ 2147483647 w 264"/>
                <a:gd name="T79" fmla="*/ 2147483647 h 234"/>
                <a:gd name="T80" fmla="*/ 2147483647 w 264"/>
                <a:gd name="T81" fmla="*/ 2147483647 h 234"/>
                <a:gd name="T82" fmla="*/ 2147483647 w 264"/>
                <a:gd name="T83" fmla="*/ 2147483647 h 234"/>
                <a:gd name="T84" fmla="*/ 2147483647 w 264"/>
                <a:gd name="T85" fmla="*/ 2147483647 h 234"/>
                <a:gd name="T86" fmla="*/ 2147483647 w 264"/>
                <a:gd name="T87" fmla="*/ 2147483647 h 234"/>
                <a:gd name="T88" fmla="*/ 2147483647 w 264"/>
                <a:gd name="T89" fmla="*/ 2147483647 h 234"/>
                <a:gd name="T90" fmla="*/ 2147483647 w 264"/>
                <a:gd name="T91" fmla="*/ 2147483647 h 234"/>
                <a:gd name="T92" fmla="*/ 2147483647 w 264"/>
                <a:gd name="T93" fmla="*/ 2147483647 h 234"/>
                <a:gd name="T94" fmla="*/ 2147483647 w 264"/>
                <a:gd name="T95" fmla="*/ 2147483647 h 234"/>
                <a:gd name="T96" fmla="*/ 2147483647 w 264"/>
                <a:gd name="T97" fmla="*/ 2147483647 h 234"/>
                <a:gd name="T98" fmla="*/ 2147483647 w 264"/>
                <a:gd name="T99" fmla="*/ 2147483647 h 234"/>
                <a:gd name="T100" fmla="*/ 2147483647 w 264"/>
                <a:gd name="T101" fmla="*/ 2147483647 h 234"/>
                <a:gd name="T102" fmla="*/ 2147483647 w 264"/>
                <a:gd name="T103" fmla="*/ 2147483647 h 234"/>
                <a:gd name="T104" fmla="*/ 2147483647 w 264"/>
                <a:gd name="T105" fmla="*/ 2147483647 h 234"/>
                <a:gd name="T106" fmla="*/ 2147483647 w 264"/>
                <a:gd name="T107" fmla="*/ 2147483647 h 234"/>
                <a:gd name="T108" fmla="*/ 2147483647 w 264"/>
                <a:gd name="T109" fmla="*/ 2147483647 h 234"/>
                <a:gd name="T110" fmla="*/ 2147483647 w 264"/>
                <a:gd name="T111" fmla="*/ 2147483647 h 234"/>
                <a:gd name="T112" fmla="*/ 2147483647 w 264"/>
                <a:gd name="T113" fmla="*/ 2147483647 h 234"/>
                <a:gd name="T114" fmla="*/ 2147483647 w 264"/>
                <a:gd name="T115" fmla="*/ 2147483647 h 234"/>
                <a:gd name="T116" fmla="*/ 2147483647 w 264"/>
                <a:gd name="T117" fmla="*/ 2147483647 h 234"/>
                <a:gd name="T118" fmla="*/ 2147483647 w 264"/>
                <a:gd name="T119" fmla="*/ 2147483647 h 234"/>
                <a:gd name="T120" fmla="*/ 2147483647 w 264"/>
                <a:gd name="T121" fmla="*/ 2147483647 h 234"/>
                <a:gd name="T122" fmla="*/ 2147483647 w 264"/>
                <a:gd name="T123" fmla="*/ 2147483647 h 234"/>
                <a:gd name="T124" fmla="*/ 2147483647 w 264"/>
                <a:gd name="T125" fmla="*/ 2147483647 h 234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64"/>
                <a:gd name="T190" fmla="*/ 0 h 234"/>
                <a:gd name="T191" fmla="*/ 264 w 264"/>
                <a:gd name="T192" fmla="*/ 234 h 234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64" h="234">
                  <a:moveTo>
                    <a:pt x="246" y="78"/>
                  </a:moveTo>
                  <a:lnTo>
                    <a:pt x="228" y="78"/>
                  </a:lnTo>
                  <a:lnTo>
                    <a:pt x="228" y="60"/>
                  </a:lnTo>
                  <a:lnTo>
                    <a:pt x="246" y="42"/>
                  </a:lnTo>
                  <a:lnTo>
                    <a:pt x="246" y="30"/>
                  </a:lnTo>
                  <a:lnTo>
                    <a:pt x="234" y="30"/>
                  </a:lnTo>
                  <a:lnTo>
                    <a:pt x="222" y="36"/>
                  </a:lnTo>
                  <a:lnTo>
                    <a:pt x="216" y="36"/>
                  </a:lnTo>
                  <a:lnTo>
                    <a:pt x="216" y="30"/>
                  </a:lnTo>
                  <a:lnTo>
                    <a:pt x="204" y="30"/>
                  </a:lnTo>
                  <a:lnTo>
                    <a:pt x="192" y="12"/>
                  </a:lnTo>
                  <a:lnTo>
                    <a:pt x="138" y="12"/>
                  </a:lnTo>
                  <a:lnTo>
                    <a:pt x="132" y="6"/>
                  </a:lnTo>
                  <a:lnTo>
                    <a:pt x="120" y="6"/>
                  </a:lnTo>
                  <a:lnTo>
                    <a:pt x="108" y="12"/>
                  </a:lnTo>
                  <a:lnTo>
                    <a:pt x="90" y="6"/>
                  </a:lnTo>
                  <a:lnTo>
                    <a:pt x="66" y="6"/>
                  </a:lnTo>
                  <a:lnTo>
                    <a:pt x="42" y="12"/>
                  </a:lnTo>
                  <a:lnTo>
                    <a:pt x="30" y="6"/>
                  </a:lnTo>
                  <a:lnTo>
                    <a:pt x="24" y="0"/>
                  </a:lnTo>
                  <a:lnTo>
                    <a:pt x="18" y="0"/>
                  </a:lnTo>
                  <a:lnTo>
                    <a:pt x="18" y="24"/>
                  </a:lnTo>
                  <a:lnTo>
                    <a:pt x="0" y="30"/>
                  </a:lnTo>
                  <a:lnTo>
                    <a:pt x="12" y="42"/>
                  </a:lnTo>
                  <a:lnTo>
                    <a:pt x="30" y="48"/>
                  </a:lnTo>
                  <a:lnTo>
                    <a:pt x="30" y="60"/>
                  </a:lnTo>
                  <a:lnTo>
                    <a:pt x="36" y="60"/>
                  </a:lnTo>
                  <a:lnTo>
                    <a:pt x="42" y="66"/>
                  </a:lnTo>
                  <a:lnTo>
                    <a:pt x="42" y="84"/>
                  </a:lnTo>
                  <a:lnTo>
                    <a:pt x="60" y="90"/>
                  </a:lnTo>
                  <a:lnTo>
                    <a:pt x="72" y="120"/>
                  </a:lnTo>
                  <a:lnTo>
                    <a:pt x="84" y="132"/>
                  </a:lnTo>
                  <a:lnTo>
                    <a:pt x="96" y="138"/>
                  </a:lnTo>
                  <a:lnTo>
                    <a:pt x="114" y="150"/>
                  </a:lnTo>
                  <a:lnTo>
                    <a:pt x="126" y="156"/>
                  </a:lnTo>
                  <a:lnTo>
                    <a:pt x="132" y="168"/>
                  </a:lnTo>
                  <a:lnTo>
                    <a:pt x="132" y="174"/>
                  </a:lnTo>
                  <a:lnTo>
                    <a:pt x="126" y="180"/>
                  </a:lnTo>
                  <a:lnTo>
                    <a:pt x="138" y="180"/>
                  </a:lnTo>
                  <a:lnTo>
                    <a:pt x="156" y="198"/>
                  </a:lnTo>
                  <a:lnTo>
                    <a:pt x="162" y="210"/>
                  </a:lnTo>
                  <a:lnTo>
                    <a:pt x="174" y="216"/>
                  </a:lnTo>
                  <a:lnTo>
                    <a:pt x="192" y="234"/>
                  </a:lnTo>
                  <a:lnTo>
                    <a:pt x="210" y="204"/>
                  </a:lnTo>
                  <a:lnTo>
                    <a:pt x="198" y="198"/>
                  </a:lnTo>
                  <a:lnTo>
                    <a:pt x="192" y="198"/>
                  </a:lnTo>
                  <a:lnTo>
                    <a:pt x="186" y="192"/>
                  </a:lnTo>
                  <a:lnTo>
                    <a:pt x="186" y="186"/>
                  </a:lnTo>
                  <a:lnTo>
                    <a:pt x="192" y="180"/>
                  </a:lnTo>
                  <a:lnTo>
                    <a:pt x="198" y="180"/>
                  </a:lnTo>
                  <a:lnTo>
                    <a:pt x="204" y="168"/>
                  </a:lnTo>
                  <a:lnTo>
                    <a:pt x="204" y="162"/>
                  </a:lnTo>
                  <a:lnTo>
                    <a:pt x="210" y="156"/>
                  </a:lnTo>
                  <a:lnTo>
                    <a:pt x="228" y="156"/>
                  </a:lnTo>
                  <a:lnTo>
                    <a:pt x="228" y="132"/>
                  </a:lnTo>
                  <a:lnTo>
                    <a:pt x="258" y="132"/>
                  </a:lnTo>
                  <a:lnTo>
                    <a:pt x="258" y="126"/>
                  </a:lnTo>
                  <a:lnTo>
                    <a:pt x="252" y="114"/>
                  </a:lnTo>
                  <a:lnTo>
                    <a:pt x="240" y="102"/>
                  </a:lnTo>
                  <a:lnTo>
                    <a:pt x="264" y="96"/>
                  </a:lnTo>
                  <a:lnTo>
                    <a:pt x="258" y="84"/>
                  </a:lnTo>
                  <a:lnTo>
                    <a:pt x="252" y="78"/>
                  </a:lnTo>
                  <a:lnTo>
                    <a:pt x="246" y="78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10" name="Bahrain" descr="© INSCALE GmbH, 05.05.2010&#10;http://www.presentationload.com/">
              <a:extLst>
                <a:ext uri="{FF2B5EF4-FFF2-40B4-BE49-F238E27FC236}">
                  <a16:creationId xmlns:a16="http://schemas.microsoft.com/office/drawing/2014/main" id="{FCDA3BEF-5F4A-4B88-91F9-F02E5AAF5B2C}"/>
                </a:ext>
              </a:extLst>
            </p:cNvPr>
            <p:cNvSpPr>
              <a:spLocks/>
            </p:cNvSpPr>
            <p:nvPr/>
          </p:nvSpPr>
          <p:spPr bwMode="gray">
            <a:xfrm>
              <a:off x="7105631" y="3562705"/>
              <a:ext cx="12697" cy="25408"/>
            </a:xfrm>
            <a:custGeom>
              <a:avLst/>
              <a:gdLst>
                <a:gd name="T0" fmla="*/ 2147483647 w 15"/>
                <a:gd name="T1" fmla="*/ 0 h 28"/>
                <a:gd name="T2" fmla="*/ 2147483647 w 15"/>
                <a:gd name="T3" fmla="*/ 2147483647 h 28"/>
                <a:gd name="T4" fmla="*/ 2147483647 w 15"/>
                <a:gd name="T5" fmla="*/ 2147483647 h 28"/>
                <a:gd name="T6" fmla="*/ 2033064304 w 15"/>
                <a:gd name="T7" fmla="*/ 2147483647 h 28"/>
                <a:gd name="T8" fmla="*/ 813445092 w 15"/>
                <a:gd name="T9" fmla="*/ 2147483647 h 28"/>
                <a:gd name="T10" fmla="*/ 2147483647 w 15"/>
                <a:gd name="T11" fmla="*/ 0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5"/>
                <a:gd name="T19" fmla="*/ 0 h 28"/>
                <a:gd name="T20" fmla="*/ 15 w 15"/>
                <a:gd name="T21" fmla="*/ 28 h 2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5" h="28">
                  <a:moveTo>
                    <a:pt x="9" y="0"/>
                  </a:moveTo>
                  <a:cubicBezTo>
                    <a:pt x="14" y="0"/>
                    <a:pt x="15" y="10"/>
                    <a:pt x="14" y="14"/>
                  </a:cubicBezTo>
                  <a:cubicBezTo>
                    <a:pt x="13" y="18"/>
                    <a:pt x="15" y="28"/>
                    <a:pt x="9" y="28"/>
                  </a:cubicBezTo>
                  <a:cubicBezTo>
                    <a:pt x="4" y="27"/>
                    <a:pt x="5" y="21"/>
                    <a:pt x="5" y="18"/>
                  </a:cubicBezTo>
                  <a:cubicBezTo>
                    <a:pt x="5" y="14"/>
                    <a:pt x="0" y="14"/>
                    <a:pt x="2" y="8"/>
                  </a:cubicBezTo>
                  <a:close/>
                </a:path>
              </a:pathLst>
            </a:custGeom>
            <a:solidFill>
              <a:srgbClr val="24771B"/>
            </a:solidFill>
            <a:ln w="9525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11" name="Austria" descr="© INSCALE GmbH, 05.05.2010&#10;http://www.presentationload.com/">
              <a:extLst>
                <a:ext uri="{FF2B5EF4-FFF2-40B4-BE49-F238E27FC236}">
                  <a16:creationId xmlns:a16="http://schemas.microsoft.com/office/drawing/2014/main" id="{ED8BC816-746A-4470-9654-3DC9C60F5F9D}"/>
                </a:ext>
              </a:extLst>
            </p:cNvPr>
            <p:cNvSpPr>
              <a:spLocks/>
            </p:cNvSpPr>
            <p:nvPr/>
          </p:nvSpPr>
          <p:spPr bwMode="gray">
            <a:xfrm>
              <a:off x="5851800" y="2752834"/>
              <a:ext cx="203152" cy="90515"/>
            </a:xfrm>
            <a:custGeom>
              <a:avLst/>
              <a:gdLst>
                <a:gd name="T0" fmla="*/ 2147483647 w 456"/>
                <a:gd name="T1" fmla="*/ 2147483647 h 204"/>
                <a:gd name="T2" fmla="*/ 2147483647 w 456"/>
                <a:gd name="T3" fmla="*/ 2147483647 h 204"/>
                <a:gd name="T4" fmla="*/ 2147483647 w 456"/>
                <a:gd name="T5" fmla="*/ 2147483647 h 204"/>
                <a:gd name="T6" fmla="*/ 2147483647 w 456"/>
                <a:gd name="T7" fmla="*/ 2147483647 h 204"/>
                <a:gd name="T8" fmla="*/ 2147483647 w 456"/>
                <a:gd name="T9" fmla="*/ 2147483647 h 204"/>
                <a:gd name="T10" fmla="*/ 2147483647 w 456"/>
                <a:gd name="T11" fmla="*/ 2147483647 h 204"/>
                <a:gd name="T12" fmla="*/ 2147483647 w 456"/>
                <a:gd name="T13" fmla="*/ 2147483647 h 204"/>
                <a:gd name="T14" fmla="*/ 2147483647 w 456"/>
                <a:gd name="T15" fmla="*/ 0 h 204"/>
                <a:gd name="T16" fmla="*/ 2147483647 w 456"/>
                <a:gd name="T17" fmla="*/ 2147483647 h 204"/>
                <a:gd name="T18" fmla="*/ 2147483647 w 456"/>
                <a:gd name="T19" fmla="*/ 2147483647 h 204"/>
                <a:gd name="T20" fmla="*/ 2147483647 w 456"/>
                <a:gd name="T21" fmla="*/ 2147483647 h 204"/>
                <a:gd name="T22" fmla="*/ 2147483647 w 456"/>
                <a:gd name="T23" fmla="*/ 2147483647 h 204"/>
                <a:gd name="T24" fmla="*/ 2147483647 w 456"/>
                <a:gd name="T25" fmla="*/ 2147483647 h 204"/>
                <a:gd name="T26" fmla="*/ 2147483647 w 456"/>
                <a:gd name="T27" fmla="*/ 2147483647 h 204"/>
                <a:gd name="T28" fmla="*/ 2147483647 w 456"/>
                <a:gd name="T29" fmla="*/ 2147483647 h 204"/>
                <a:gd name="T30" fmla="*/ 2147483647 w 456"/>
                <a:gd name="T31" fmla="*/ 2147483647 h 204"/>
                <a:gd name="T32" fmla="*/ 2147483647 w 456"/>
                <a:gd name="T33" fmla="*/ 2147483647 h 204"/>
                <a:gd name="T34" fmla="*/ 2147483647 w 456"/>
                <a:gd name="T35" fmla="*/ 2147483647 h 204"/>
                <a:gd name="T36" fmla="*/ 2147483647 w 456"/>
                <a:gd name="T37" fmla="*/ 2147483647 h 204"/>
                <a:gd name="T38" fmla="*/ 2147483647 w 456"/>
                <a:gd name="T39" fmla="*/ 2147483647 h 204"/>
                <a:gd name="T40" fmla="*/ 2147483647 w 456"/>
                <a:gd name="T41" fmla="*/ 2147483647 h 204"/>
                <a:gd name="T42" fmla="*/ 2147483647 w 456"/>
                <a:gd name="T43" fmla="*/ 2147483647 h 204"/>
                <a:gd name="T44" fmla="*/ 2147483647 w 456"/>
                <a:gd name="T45" fmla="*/ 2147483647 h 204"/>
                <a:gd name="T46" fmla="*/ 2147483647 w 456"/>
                <a:gd name="T47" fmla="*/ 2147483647 h 204"/>
                <a:gd name="T48" fmla="*/ 2147483647 w 456"/>
                <a:gd name="T49" fmla="*/ 2147483647 h 204"/>
                <a:gd name="T50" fmla="*/ 2147483647 w 456"/>
                <a:gd name="T51" fmla="*/ 2147483647 h 204"/>
                <a:gd name="T52" fmla="*/ 2147483647 w 456"/>
                <a:gd name="T53" fmla="*/ 2147483647 h 204"/>
                <a:gd name="T54" fmla="*/ 0 w 456"/>
                <a:gd name="T55" fmla="*/ 2147483647 h 204"/>
                <a:gd name="T56" fmla="*/ 2147483647 w 456"/>
                <a:gd name="T57" fmla="*/ 2147483647 h 204"/>
                <a:gd name="T58" fmla="*/ 2147483647 w 456"/>
                <a:gd name="T59" fmla="*/ 2147483647 h 204"/>
                <a:gd name="T60" fmla="*/ 2147483647 w 456"/>
                <a:gd name="T61" fmla="*/ 2147483647 h 204"/>
                <a:gd name="T62" fmla="*/ 2147483647 w 456"/>
                <a:gd name="T63" fmla="*/ 2147483647 h 204"/>
                <a:gd name="T64" fmla="*/ 2147483647 w 456"/>
                <a:gd name="T65" fmla="*/ 2147483647 h 204"/>
                <a:gd name="T66" fmla="*/ 2147483647 w 456"/>
                <a:gd name="T67" fmla="*/ 2147483647 h 204"/>
                <a:gd name="T68" fmla="*/ 2147483647 w 456"/>
                <a:gd name="T69" fmla="*/ 2147483647 h 204"/>
                <a:gd name="T70" fmla="*/ 2147483647 w 456"/>
                <a:gd name="T71" fmla="*/ 2147483647 h 204"/>
                <a:gd name="T72" fmla="*/ 2147483647 w 456"/>
                <a:gd name="T73" fmla="*/ 2147483647 h 204"/>
                <a:gd name="T74" fmla="*/ 2147483647 w 456"/>
                <a:gd name="T75" fmla="*/ 2147483647 h 204"/>
                <a:gd name="T76" fmla="*/ 2147483647 w 456"/>
                <a:gd name="T77" fmla="*/ 2147483647 h 204"/>
                <a:gd name="T78" fmla="*/ 2147483647 w 456"/>
                <a:gd name="T79" fmla="*/ 2147483647 h 204"/>
                <a:gd name="T80" fmla="*/ 2147483647 w 456"/>
                <a:gd name="T81" fmla="*/ 2147483647 h 204"/>
                <a:gd name="T82" fmla="*/ 2147483647 w 456"/>
                <a:gd name="T83" fmla="*/ 2147483647 h 204"/>
                <a:gd name="T84" fmla="*/ 2147483647 w 456"/>
                <a:gd name="T85" fmla="*/ 2147483647 h 204"/>
                <a:gd name="T86" fmla="*/ 2147483647 w 456"/>
                <a:gd name="T87" fmla="*/ 2147483647 h 204"/>
                <a:gd name="T88" fmla="*/ 2147483647 w 456"/>
                <a:gd name="T89" fmla="*/ 2147483647 h 204"/>
                <a:gd name="T90" fmla="*/ 2147483647 w 456"/>
                <a:gd name="T91" fmla="*/ 2147483647 h 204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56"/>
                <a:gd name="T139" fmla="*/ 0 h 204"/>
                <a:gd name="T140" fmla="*/ 456 w 456"/>
                <a:gd name="T141" fmla="*/ 204 h 204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56" h="204">
                  <a:moveTo>
                    <a:pt x="456" y="102"/>
                  </a:moveTo>
                  <a:lnTo>
                    <a:pt x="456" y="60"/>
                  </a:lnTo>
                  <a:lnTo>
                    <a:pt x="450" y="60"/>
                  </a:lnTo>
                  <a:lnTo>
                    <a:pt x="450" y="48"/>
                  </a:lnTo>
                  <a:lnTo>
                    <a:pt x="456" y="24"/>
                  </a:lnTo>
                  <a:lnTo>
                    <a:pt x="444" y="18"/>
                  </a:lnTo>
                  <a:lnTo>
                    <a:pt x="438" y="18"/>
                  </a:lnTo>
                  <a:lnTo>
                    <a:pt x="432" y="12"/>
                  </a:lnTo>
                  <a:lnTo>
                    <a:pt x="420" y="12"/>
                  </a:lnTo>
                  <a:lnTo>
                    <a:pt x="414" y="18"/>
                  </a:lnTo>
                  <a:lnTo>
                    <a:pt x="402" y="24"/>
                  </a:lnTo>
                  <a:lnTo>
                    <a:pt x="390" y="12"/>
                  </a:lnTo>
                  <a:lnTo>
                    <a:pt x="378" y="18"/>
                  </a:lnTo>
                  <a:lnTo>
                    <a:pt x="366" y="6"/>
                  </a:lnTo>
                  <a:lnTo>
                    <a:pt x="354" y="0"/>
                  </a:lnTo>
                  <a:lnTo>
                    <a:pt x="336" y="0"/>
                  </a:lnTo>
                  <a:lnTo>
                    <a:pt x="330" y="6"/>
                  </a:lnTo>
                  <a:lnTo>
                    <a:pt x="324" y="18"/>
                  </a:lnTo>
                  <a:lnTo>
                    <a:pt x="318" y="18"/>
                  </a:lnTo>
                  <a:lnTo>
                    <a:pt x="318" y="36"/>
                  </a:lnTo>
                  <a:lnTo>
                    <a:pt x="306" y="30"/>
                  </a:lnTo>
                  <a:lnTo>
                    <a:pt x="300" y="30"/>
                  </a:lnTo>
                  <a:lnTo>
                    <a:pt x="288" y="36"/>
                  </a:lnTo>
                  <a:lnTo>
                    <a:pt x="276" y="36"/>
                  </a:lnTo>
                  <a:lnTo>
                    <a:pt x="258" y="18"/>
                  </a:lnTo>
                  <a:lnTo>
                    <a:pt x="252" y="36"/>
                  </a:lnTo>
                  <a:lnTo>
                    <a:pt x="234" y="36"/>
                  </a:lnTo>
                  <a:lnTo>
                    <a:pt x="240" y="48"/>
                  </a:lnTo>
                  <a:lnTo>
                    <a:pt x="240" y="66"/>
                  </a:lnTo>
                  <a:lnTo>
                    <a:pt x="234" y="66"/>
                  </a:lnTo>
                  <a:lnTo>
                    <a:pt x="228" y="60"/>
                  </a:lnTo>
                  <a:lnTo>
                    <a:pt x="210" y="60"/>
                  </a:lnTo>
                  <a:lnTo>
                    <a:pt x="204" y="66"/>
                  </a:lnTo>
                  <a:lnTo>
                    <a:pt x="204" y="72"/>
                  </a:lnTo>
                  <a:lnTo>
                    <a:pt x="198" y="78"/>
                  </a:lnTo>
                  <a:lnTo>
                    <a:pt x="198" y="84"/>
                  </a:lnTo>
                  <a:lnTo>
                    <a:pt x="210" y="84"/>
                  </a:lnTo>
                  <a:lnTo>
                    <a:pt x="210" y="126"/>
                  </a:lnTo>
                  <a:lnTo>
                    <a:pt x="204" y="126"/>
                  </a:lnTo>
                  <a:lnTo>
                    <a:pt x="192" y="114"/>
                  </a:lnTo>
                  <a:lnTo>
                    <a:pt x="174" y="108"/>
                  </a:lnTo>
                  <a:lnTo>
                    <a:pt x="162" y="102"/>
                  </a:lnTo>
                  <a:lnTo>
                    <a:pt x="144" y="114"/>
                  </a:lnTo>
                  <a:lnTo>
                    <a:pt x="126" y="114"/>
                  </a:lnTo>
                  <a:lnTo>
                    <a:pt x="108" y="126"/>
                  </a:lnTo>
                  <a:lnTo>
                    <a:pt x="102" y="132"/>
                  </a:lnTo>
                  <a:lnTo>
                    <a:pt x="84" y="132"/>
                  </a:lnTo>
                  <a:lnTo>
                    <a:pt x="66" y="114"/>
                  </a:lnTo>
                  <a:lnTo>
                    <a:pt x="48" y="114"/>
                  </a:lnTo>
                  <a:lnTo>
                    <a:pt x="48" y="126"/>
                  </a:lnTo>
                  <a:lnTo>
                    <a:pt x="42" y="132"/>
                  </a:lnTo>
                  <a:lnTo>
                    <a:pt x="30" y="132"/>
                  </a:lnTo>
                  <a:lnTo>
                    <a:pt x="30" y="126"/>
                  </a:lnTo>
                  <a:lnTo>
                    <a:pt x="24" y="120"/>
                  </a:lnTo>
                  <a:lnTo>
                    <a:pt x="0" y="120"/>
                  </a:lnTo>
                  <a:lnTo>
                    <a:pt x="0" y="156"/>
                  </a:lnTo>
                  <a:lnTo>
                    <a:pt x="18" y="156"/>
                  </a:lnTo>
                  <a:lnTo>
                    <a:pt x="18" y="174"/>
                  </a:lnTo>
                  <a:lnTo>
                    <a:pt x="24" y="174"/>
                  </a:lnTo>
                  <a:lnTo>
                    <a:pt x="42" y="156"/>
                  </a:lnTo>
                  <a:lnTo>
                    <a:pt x="48" y="156"/>
                  </a:lnTo>
                  <a:lnTo>
                    <a:pt x="60" y="168"/>
                  </a:lnTo>
                  <a:lnTo>
                    <a:pt x="60" y="174"/>
                  </a:lnTo>
                  <a:lnTo>
                    <a:pt x="72" y="174"/>
                  </a:lnTo>
                  <a:lnTo>
                    <a:pt x="84" y="180"/>
                  </a:lnTo>
                  <a:lnTo>
                    <a:pt x="96" y="162"/>
                  </a:lnTo>
                  <a:lnTo>
                    <a:pt x="138" y="162"/>
                  </a:lnTo>
                  <a:lnTo>
                    <a:pt x="138" y="156"/>
                  </a:lnTo>
                  <a:lnTo>
                    <a:pt x="144" y="150"/>
                  </a:lnTo>
                  <a:lnTo>
                    <a:pt x="162" y="150"/>
                  </a:lnTo>
                  <a:lnTo>
                    <a:pt x="168" y="156"/>
                  </a:lnTo>
                  <a:lnTo>
                    <a:pt x="168" y="174"/>
                  </a:lnTo>
                  <a:lnTo>
                    <a:pt x="180" y="174"/>
                  </a:lnTo>
                  <a:lnTo>
                    <a:pt x="186" y="192"/>
                  </a:lnTo>
                  <a:lnTo>
                    <a:pt x="240" y="192"/>
                  </a:lnTo>
                  <a:lnTo>
                    <a:pt x="240" y="204"/>
                  </a:lnTo>
                  <a:lnTo>
                    <a:pt x="258" y="204"/>
                  </a:lnTo>
                  <a:lnTo>
                    <a:pt x="264" y="198"/>
                  </a:lnTo>
                  <a:lnTo>
                    <a:pt x="282" y="198"/>
                  </a:lnTo>
                  <a:lnTo>
                    <a:pt x="288" y="204"/>
                  </a:lnTo>
                  <a:lnTo>
                    <a:pt x="318" y="204"/>
                  </a:lnTo>
                  <a:lnTo>
                    <a:pt x="318" y="192"/>
                  </a:lnTo>
                  <a:lnTo>
                    <a:pt x="366" y="192"/>
                  </a:lnTo>
                  <a:lnTo>
                    <a:pt x="378" y="186"/>
                  </a:lnTo>
                  <a:lnTo>
                    <a:pt x="402" y="192"/>
                  </a:lnTo>
                  <a:lnTo>
                    <a:pt x="414" y="156"/>
                  </a:lnTo>
                  <a:lnTo>
                    <a:pt x="432" y="156"/>
                  </a:lnTo>
                  <a:lnTo>
                    <a:pt x="432" y="132"/>
                  </a:lnTo>
                  <a:lnTo>
                    <a:pt x="444" y="114"/>
                  </a:lnTo>
                  <a:lnTo>
                    <a:pt x="432" y="114"/>
                  </a:lnTo>
                  <a:lnTo>
                    <a:pt x="438" y="102"/>
                  </a:lnTo>
                  <a:lnTo>
                    <a:pt x="456" y="102"/>
                  </a:lnTo>
                  <a:close/>
                </a:path>
              </a:pathLst>
            </a:custGeom>
            <a:solidFill>
              <a:srgbClr val="24771B"/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12" name="Albania" descr="© INSCALE GmbH, 05.05.2010&#10;http://www.presentationload.com/">
              <a:extLst>
                <a:ext uri="{FF2B5EF4-FFF2-40B4-BE49-F238E27FC236}">
                  <a16:creationId xmlns:a16="http://schemas.microsoft.com/office/drawing/2014/main" id="{F85CADB8-241A-4DD0-945B-3585242AB764}"/>
                </a:ext>
              </a:extLst>
            </p:cNvPr>
            <p:cNvSpPr>
              <a:spLocks/>
            </p:cNvSpPr>
            <p:nvPr/>
          </p:nvSpPr>
          <p:spPr bwMode="gray">
            <a:xfrm>
              <a:off x="6120025" y="2979916"/>
              <a:ext cx="65072" cy="109570"/>
            </a:xfrm>
            <a:custGeom>
              <a:avLst/>
              <a:gdLst>
                <a:gd name="T0" fmla="*/ 2147483647 w 144"/>
                <a:gd name="T1" fmla="*/ 2147483647 h 246"/>
                <a:gd name="T2" fmla="*/ 2147483647 w 144"/>
                <a:gd name="T3" fmla="*/ 2147483647 h 246"/>
                <a:gd name="T4" fmla="*/ 2147483647 w 144"/>
                <a:gd name="T5" fmla="*/ 2147483647 h 246"/>
                <a:gd name="T6" fmla="*/ 2147483647 w 144"/>
                <a:gd name="T7" fmla="*/ 2147483647 h 246"/>
                <a:gd name="T8" fmla="*/ 2147483647 w 144"/>
                <a:gd name="T9" fmla="*/ 2147483647 h 246"/>
                <a:gd name="T10" fmla="*/ 2147483647 w 144"/>
                <a:gd name="T11" fmla="*/ 2147483647 h 246"/>
                <a:gd name="T12" fmla="*/ 2147483647 w 144"/>
                <a:gd name="T13" fmla="*/ 2147483647 h 246"/>
                <a:gd name="T14" fmla="*/ 2147483647 w 144"/>
                <a:gd name="T15" fmla="*/ 2147483647 h 246"/>
                <a:gd name="T16" fmla="*/ 2147483647 w 144"/>
                <a:gd name="T17" fmla="*/ 2147483647 h 246"/>
                <a:gd name="T18" fmla="*/ 2147483647 w 144"/>
                <a:gd name="T19" fmla="*/ 2147483647 h 246"/>
                <a:gd name="T20" fmla="*/ 2147483647 w 144"/>
                <a:gd name="T21" fmla="*/ 2147483647 h 246"/>
                <a:gd name="T22" fmla="*/ 2147483647 w 144"/>
                <a:gd name="T23" fmla="*/ 2147483647 h 246"/>
                <a:gd name="T24" fmla="*/ 2147483647 w 144"/>
                <a:gd name="T25" fmla="*/ 2147483647 h 246"/>
                <a:gd name="T26" fmla="*/ 2147483647 w 144"/>
                <a:gd name="T27" fmla="*/ 2147483647 h 246"/>
                <a:gd name="T28" fmla="*/ 2147483647 w 144"/>
                <a:gd name="T29" fmla="*/ 2147483647 h 246"/>
                <a:gd name="T30" fmla="*/ 2147483647 w 144"/>
                <a:gd name="T31" fmla="*/ 2147483647 h 246"/>
                <a:gd name="T32" fmla="*/ 2147483647 w 144"/>
                <a:gd name="T33" fmla="*/ 2147483647 h 246"/>
                <a:gd name="T34" fmla="*/ 2147483647 w 144"/>
                <a:gd name="T35" fmla="*/ 2147483647 h 246"/>
                <a:gd name="T36" fmla="*/ 2147483647 w 144"/>
                <a:gd name="T37" fmla="*/ 2147483647 h 246"/>
                <a:gd name="T38" fmla="*/ 2147483647 w 144"/>
                <a:gd name="T39" fmla="*/ 0 h 246"/>
                <a:gd name="T40" fmla="*/ 2147483647 w 144"/>
                <a:gd name="T41" fmla="*/ 2147483647 h 246"/>
                <a:gd name="T42" fmla="*/ 2147483647 w 144"/>
                <a:gd name="T43" fmla="*/ 2147483647 h 246"/>
                <a:gd name="T44" fmla="*/ 0 w 144"/>
                <a:gd name="T45" fmla="*/ 2147483647 h 246"/>
                <a:gd name="T46" fmla="*/ 2147483647 w 144"/>
                <a:gd name="T47" fmla="*/ 2147483647 h 246"/>
                <a:gd name="T48" fmla="*/ 2147483647 w 144"/>
                <a:gd name="T49" fmla="*/ 2147483647 h 246"/>
                <a:gd name="T50" fmla="*/ 2147483647 w 144"/>
                <a:gd name="T51" fmla="*/ 2147483647 h 246"/>
                <a:gd name="T52" fmla="*/ 2147483647 w 144"/>
                <a:gd name="T53" fmla="*/ 2147483647 h 246"/>
                <a:gd name="T54" fmla="*/ 2147483647 w 144"/>
                <a:gd name="T55" fmla="*/ 2147483647 h 246"/>
                <a:gd name="T56" fmla="*/ 2147483647 w 144"/>
                <a:gd name="T57" fmla="*/ 2147483647 h 246"/>
                <a:gd name="T58" fmla="*/ 2147483647 w 144"/>
                <a:gd name="T59" fmla="*/ 2147483647 h 246"/>
                <a:gd name="T60" fmla="*/ 2147483647 w 144"/>
                <a:gd name="T61" fmla="*/ 2147483647 h 246"/>
                <a:gd name="T62" fmla="*/ 2147483647 w 144"/>
                <a:gd name="T63" fmla="*/ 2147483647 h 246"/>
                <a:gd name="T64" fmla="*/ 2147483647 w 144"/>
                <a:gd name="T65" fmla="*/ 2147483647 h 246"/>
                <a:gd name="T66" fmla="*/ 2147483647 w 144"/>
                <a:gd name="T67" fmla="*/ 2147483647 h 246"/>
                <a:gd name="T68" fmla="*/ 2147483647 w 144"/>
                <a:gd name="T69" fmla="*/ 2147483647 h 246"/>
                <a:gd name="T70" fmla="*/ 2147483647 w 144"/>
                <a:gd name="T71" fmla="*/ 2147483647 h 246"/>
                <a:gd name="T72" fmla="*/ 2147483647 w 144"/>
                <a:gd name="T73" fmla="*/ 2147483647 h 246"/>
                <a:gd name="T74" fmla="*/ 2147483647 w 144"/>
                <a:gd name="T75" fmla="*/ 2147483647 h 246"/>
                <a:gd name="T76" fmla="*/ 2147483647 w 144"/>
                <a:gd name="T77" fmla="*/ 2147483647 h 246"/>
                <a:gd name="T78" fmla="*/ 2147483647 w 144"/>
                <a:gd name="T79" fmla="*/ 2147483647 h 246"/>
                <a:gd name="T80" fmla="*/ 2147483647 w 144"/>
                <a:gd name="T81" fmla="*/ 2147483647 h 246"/>
                <a:gd name="T82" fmla="*/ 2147483647 w 144"/>
                <a:gd name="T83" fmla="*/ 2147483647 h 246"/>
                <a:gd name="T84" fmla="*/ 2147483647 w 144"/>
                <a:gd name="T85" fmla="*/ 2147483647 h 246"/>
                <a:gd name="T86" fmla="*/ 2147483647 w 144"/>
                <a:gd name="T87" fmla="*/ 2147483647 h 246"/>
                <a:gd name="T88" fmla="*/ 2147483647 w 144"/>
                <a:gd name="T89" fmla="*/ 2147483647 h 24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144"/>
                <a:gd name="T136" fmla="*/ 0 h 246"/>
                <a:gd name="T137" fmla="*/ 144 w 144"/>
                <a:gd name="T138" fmla="*/ 246 h 24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144" h="246">
                  <a:moveTo>
                    <a:pt x="96" y="210"/>
                  </a:moveTo>
                  <a:lnTo>
                    <a:pt x="96" y="204"/>
                  </a:lnTo>
                  <a:lnTo>
                    <a:pt x="108" y="204"/>
                  </a:lnTo>
                  <a:lnTo>
                    <a:pt x="120" y="198"/>
                  </a:lnTo>
                  <a:lnTo>
                    <a:pt x="120" y="174"/>
                  </a:lnTo>
                  <a:lnTo>
                    <a:pt x="138" y="174"/>
                  </a:lnTo>
                  <a:lnTo>
                    <a:pt x="144" y="168"/>
                  </a:lnTo>
                  <a:lnTo>
                    <a:pt x="144" y="138"/>
                  </a:lnTo>
                  <a:lnTo>
                    <a:pt x="120" y="144"/>
                  </a:lnTo>
                  <a:lnTo>
                    <a:pt x="120" y="126"/>
                  </a:lnTo>
                  <a:lnTo>
                    <a:pt x="114" y="126"/>
                  </a:lnTo>
                  <a:lnTo>
                    <a:pt x="108" y="120"/>
                  </a:lnTo>
                  <a:lnTo>
                    <a:pt x="108" y="96"/>
                  </a:lnTo>
                  <a:lnTo>
                    <a:pt x="102" y="84"/>
                  </a:lnTo>
                  <a:lnTo>
                    <a:pt x="102" y="42"/>
                  </a:lnTo>
                  <a:lnTo>
                    <a:pt x="96" y="24"/>
                  </a:lnTo>
                  <a:lnTo>
                    <a:pt x="84" y="24"/>
                  </a:lnTo>
                  <a:lnTo>
                    <a:pt x="72" y="6"/>
                  </a:lnTo>
                  <a:lnTo>
                    <a:pt x="66" y="12"/>
                  </a:lnTo>
                  <a:lnTo>
                    <a:pt x="36" y="0"/>
                  </a:lnTo>
                  <a:lnTo>
                    <a:pt x="36" y="18"/>
                  </a:lnTo>
                  <a:lnTo>
                    <a:pt x="24" y="24"/>
                  </a:lnTo>
                  <a:lnTo>
                    <a:pt x="0" y="24"/>
                  </a:lnTo>
                  <a:lnTo>
                    <a:pt x="18" y="36"/>
                  </a:lnTo>
                  <a:lnTo>
                    <a:pt x="24" y="30"/>
                  </a:lnTo>
                  <a:lnTo>
                    <a:pt x="30" y="48"/>
                  </a:lnTo>
                  <a:lnTo>
                    <a:pt x="18" y="60"/>
                  </a:lnTo>
                  <a:lnTo>
                    <a:pt x="24" y="66"/>
                  </a:lnTo>
                  <a:lnTo>
                    <a:pt x="48" y="66"/>
                  </a:lnTo>
                  <a:lnTo>
                    <a:pt x="48" y="84"/>
                  </a:lnTo>
                  <a:lnTo>
                    <a:pt x="42" y="96"/>
                  </a:lnTo>
                  <a:lnTo>
                    <a:pt x="42" y="114"/>
                  </a:lnTo>
                  <a:lnTo>
                    <a:pt x="36" y="132"/>
                  </a:lnTo>
                  <a:lnTo>
                    <a:pt x="36" y="156"/>
                  </a:lnTo>
                  <a:lnTo>
                    <a:pt x="24" y="180"/>
                  </a:lnTo>
                  <a:lnTo>
                    <a:pt x="24" y="186"/>
                  </a:lnTo>
                  <a:lnTo>
                    <a:pt x="42" y="204"/>
                  </a:lnTo>
                  <a:lnTo>
                    <a:pt x="54" y="210"/>
                  </a:lnTo>
                  <a:lnTo>
                    <a:pt x="60" y="216"/>
                  </a:lnTo>
                  <a:lnTo>
                    <a:pt x="60" y="234"/>
                  </a:lnTo>
                  <a:lnTo>
                    <a:pt x="66" y="240"/>
                  </a:lnTo>
                  <a:lnTo>
                    <a:pt x="84" y="240"/>
                  </a:lnTo>
                  <a:lnTo>
                    <a:pt x="90" y="246"/>
                  </a:lnTo>
                  <a:lnTo>
                    <a:pt x="96" y="246"/>
                  </a:lnTo>
                  <a:lnTo>
                    <a:pt x="96" y="210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grpSp>
          <p:nvGrpSpPr>
            <p:cNvPr id="113" name="Group 340">
              <a:extLst>
                <a:ext uri="{FF2B5EF4-FFF2-40B4-BE49-F238E27FC236}">
                  <a16:creationId xmlns:a16="http://schemas.microsoft.com/office/drawing/2014/main" id="{D64E5D0A-F8F6-4896-BD3C-2F39AF1D073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110289" y="2854281"/>
              <a:ext cx="122302" cy="152341"/>
              <a:chOff x="2184" y="1242"/>
              <a:chExt cx="257" cy="316"/>
            </a:xfrm>
            <a:solidFill>
              <a:srgbClr val="24771B"/>
            </a:solidFill>
          </p:grpSpPr>
          <p:sp>
            <p:nvSpPr>
              <p:cNvPr id="114" name="Freeform 341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4B27C868-66F7-4620-AFB5-DE254F228843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184" y="1242"/>
                <a:ext cx="257" cy="282"/>
              </a:xfrm>
              <a:custGeom>
                <a:avLst/>
                <a:gdLst/>
                <a:ahLst/>
                <a:cxnLst>
                  <a:cxn ang="0">
                    <a:pos x="464" y="374"/>
                  </a:cxn>
                  <a:cxn ang="0">
                    <a:pos x="453" y="310"/>
                  </a:cxn>
                  <a:cxn ang="0">
                    <a:pos x="453" y="235"/>
                  </a:cxn>
                  <a:cxn ang="0">
                    <a:pos x="378" y="224"/>
                  </a:cxn>
                  <a:cxn ang="0">
                    <a:pos x="302" y="171"/>
                  </a:cxn>
                  <a:cxn ang="0">
                    <a:pos x="291" y="118"/>
                  </a:cxn>
                  <a:cxn ang="0">
                    <a:pos x="259" y="128"/>
                  </a:cxn>
                  <a:cxn ang="0">
                    <a:pos x="216" y="53"/>
                  </a:cxn>
                  <a:cxn ang="0">
                    <a:pos x="87" y="0"/>
                  </a:cxn>
                  <a:cxn ang="0">
                    <a:pos x="0" y="43"/>
                  </a:cxn>
                  <a:cxn ang="0">
                    <a:pos x="32" y="96"/>
                  </a:cxn>
                  <a:cxn ang="0">
                    <a:pos x="65" y="139"/>
                  </a:cxn>
                  <a:cxn ang="0">
                    <a:pos x="54" y="150"/>
                  </a:cxn>
                  <a:cxn ang="0">
                    <a:pos x="32" y="181"/>
                  </a:cxn>
                  <a:cxn ang="0">
                    <a:pos x="32" y="192"/>
                  </a:cxn>
                  <a:cxn ang="0">
                    <a:pos x="76" y="203"/>
                  </a:cxn>
                  <a:cxn ang="0">
                    <a:pos x="87" y="267"/>
                  </a:cxn>
                  <a:cxn ang="0">
                    <a:pos x="65" y="310"/>
                  </a:cxn>
                  <a:cxn ang="0">
                    <a:pos x="98" y="363"/>
                  </a:cxn>
                  <a:cxn ang="0">
                    <a:pos x="119" y="395"/>
                  </a:cxn>
                  <a:cxn ang="0">
                    <a:pos x="157" y="442"/>
                  </a:cxn>
                  <a:cxn ang="0">
                    <a:pos x="173" y="438"/>
                  </a:cxn>
                  <a:cxn ang="0">
                    <a:pos x="180" y="444"/>
                  </a:cxn>
                  <a:cxn ang="0">
                    <a:pos x="230" y="446"/>
                  </a:cxn>
                  <a:cxn ang="0">
                    <a:pos x="237" y="431"/>
                  </a:cxn>
                  <a:cxn ang="0">
                    <a:pos x="258" y="416"/>
                  </a:cxn>
                  <a:cxn ang="0">
                    <a:pos x="266" y="418"/>
                  </a:cxn>
                  <a:cxn ang="0">
                    <a:pos x="268" y="407"/>
                  </a:cxn>
                  <a:cxn ang="0">
                    <a:pos x="267" y="399"/>
                  </a:cxn>
                  <a:cxn ang="0">
                    <a:pos x="254" y="388"/>
                  </a:cxn>
                  <a:cxn ang="0">
                    <a:pos x="262" y="387"/>
                  </a:cxn>
                  <a:cxn ang="0">
                    <a:pos x="279" y="380"/>
                  </a:cxn>
                  <a:cxn ang="0">
                    <a:pos x="288" y="372"/>
                  </a:cxn>
                  <a:cxn ang="0">
                    <a:pos x="298" y="389"/>
                  </a:cxn>
                  <a:cxn ang="0">
                    <a:pos x="292" y="399"/>
                  </a:cxn>
                  <a:cxn ang="0">
                    <a:pos x="309" y="402"/>
                  </a:cxn>
                  <a:cxn ang="0">
                    <a:pos x="321" y="404"/>
                  </a:cxn>
                  <a:cxn ang="0">
                    <a:pos x="326" y="408"/>
                  </a:cxn>
                  <a:cxn ang="0">
                    <a:pos x="328" y="433"/>
                  </a:cxn>
                  <a:cxn ang="0">
                    <a:pos x="334" y="429"/>
                  </a:cxn>
                  <a:cxn ang="0">
                    <a:pos x="335" y="448"/>
                  </a:cxn>
                  <a:cxn ang="0">
                    <a:pos x="348" y="452"/>
                  </a:cxn>
                  <a:cxn ang="0">
                    <a:pos x="356" y="467"/>
                  </a:cxn>
                  <a:cxn ang="0">
                    <a:pos x="354" y="478"/>
                  </a:cxn>
                  <a:cxn ang="0">
                    <a:pos x="356" y="482"/>
                  </a:cxn>
                  <a:cxn ang="0">
                    <a:pos x="369" y="485"/>
                  </a:cxn>
                  <a:cxn ang="0">
                    <a:pos x="381" y="492"/>
                  </a:cxn>
                  <a:cxn ang="0">
                    <a:pos x="390" y="496"/>
                  </a:cxn>
                  <a:cxn ang="0">
                    <a:pos x="399" y="501"/>
                  </a:cxn>
                  <a:cxn ang="0">
                    <a:pos x="392" y="513"/>
                  </a:cxn>
                  <a:cxn ang="0">
                    <a:pos x="384" y="528"/>
                  </a:cxn>
                  <a:cxn ang="0">
                    <a:pos x="376" y="542"/>
                  </a:cxn>
                  <a:cxn ang="0">
                    <a:pos x="453" y="492"/>
                  </a:cxn>
                  <a:cxn ang="0">
                    <a:pos x="486" y="470"/>
                  </a:cxn>
                  <a:cxn ang="0">
                    <a:pos x="486" y="406"/>
                  </a:cxn>
                </a:cxnLst>
                <a:rect l="0" t="0" r="r" b="b"/>
                <a:pathLst>
                  <a:path w="496" h="542">
                    <a:moveTo>
                      <a:pt x="486" y="406"/>
                    </a:moveTo>
                    <a:cubicBezTo>
                      <a:pt x="453" y="395"/>
                      <a:pt x="453" y="395"/>
                      <a:pt x="453" y="395"/>
                    </a:cubicBezTo>
                    <a:cubicBezTo>
                      <a:pt x="464" y="374"/>
                      <a:pt x="464" y="374"/>
                      <a:pt x="464" y="374"/>
                    </a:cubicBezTo>
                    <a:cubicBezTo>
                      <a:pt x="432" y="363"/>
                      <a:pt x="432" y="363"/>
                      <a:pt x="432" y="363"/>
                    </a:cubicBezTo>
                    <a:cubicBezTo>
                      <a:pt x="432" y="331"/>
                      <a:pt x="432" y="331"/>
                      <a:pt x="432" y="331"/>
                    </a:cubicBezTo>
                    <a:cubicBezTo>
                      <a:pt x="453" y="310"/>
                      <a:pt x="453" y="310"/>
                      <a:pt x="453" y="310"/>
                    </a:cubicBezTo>
                    <a:cubicBezTo>
                      <a:pt x="453" y="267"/>
                      <a:pt x="453" y="267"/>
                      <a:pt x="453" y="267"/>
                    </a:cubicBezTo>
                    <a:cubicBezTo>
                      <a:pt x="442" y="256"/>
                      <a:pt x="442" y="256"/>
                      <a:pt x="442" y="256"/>
                    </a:cubicBezTo>
                    <a:cubicBezTo>
                      <a:pt x="453" y="235"/>
                      <a:pt x="453" y="235"/>
                      <a:pt x="453" y="235"/>
                    </a:cubicBezTo>
                    <a:cubicBezTo>
                      <a:pt x="464" y="224"/>
                      <a:pt x="464" y="224"/>
                      <a:pt x="464" y="224"/>
                    </a:cubicBezTo>
                    <a:cubicBezTo>
                      <a:pt x="421" y="213"/>
                      <a:pt x="421" y="213"/>
                      <a:pt x="421" y="213"/>
                    </a:cubicBezTo>
                    <a:cubicBezTo>
                      <a:pt x="378" y="224"/>
                      <a:pt x="378" y="224"/>
                      <a:pt x="378" y="224"/>
                    </a:cubicBezTo>
                    <a:cubicBezTo>
                      <a:pt x="367" y="213"/>
                      <a:pt x="367" y="213"/>
                      <a:pt x="367" y="213"/>
                    </a:cubicBezTo>
                    <a:cubicBezTo>
                      <a:pt x="324" y="203"/>
                      <a:pt x="324" y="203"/>
                      <a:pt x="324" y="203"/>
                    </a:cubicBezTo>
                    <a:cubicBezTo>
                      <a:pt x="302" y="171"/>
                      <a:pt x="302" y="171"/>
                      <a:pt x="302" y="171"/>
                    </a:cubicBezTo>
                    <a:cubicBezTo>
                      <a:pt x="313" y="160"/>
                      <a:pt x="313" y="160"/>
                      <a:pt x="313" y="160"/>
                    </a:cubicBezTo>
                    <a:cubicBezTo>
                      <a:pt x="313" y="128"/>
                      <a:pt x="313" y="128"/>
                      <a:pt x="313" y="128"/>
                    </a:cubicBezTo>
                    <a:cubicBezTo>
                      <a:pt x="291" y="118"/>
                      <a:pt x="291" y="118"/>
                      <a:pt x="291" y="118"/>
                    </a:cubicBezTo>
                    <a:cubicBezTo>
                      <a:pt x="280" y="118"/>
                      <a:pt x="280" y="118"/>
                      <a:pt x="280" y="118"/>
                    </a:cubicBezTo>
                    <a:cubicBezTo>
                      <a:pt x="270" y="128"/>
                      <a:pt x="270" y="128"/>
                      <a:pt x="270" y="128"/>
                    </a:cubicBezTo>
                    <a:cubicBezTo>
                      <a:pt x="259" y="128"/>
                      <a:pt x="259" y="128"/>
                      <a:pt x="259" y="128"/>
                    </a:cubicBezTo>
                    <a:cubicBezTo>
                      <a:pt x="249" y="118"/>
                      <a:pt x="249" y="118"/>
                      <a:pt x="249" y="118"/>
                    </a:cubicBezTo>
                    <a:cubicBezTo>
                      <a:pt x="227" y="53"/>
                      <a:pt x="227" y="53"/>
                      <a:pt x="227" y="53"/>
                    </a:cubicBezTo>
                    <a:cubicBezTo>
                      <a:pt x="216" y="53"/>
                      <a:pt x="216" y="53"/>
                      <a:pt x="216" y="53"/>
                    </a:cubicBezTo>
                    <a:cubicBezTo>
                      <a:pt x="173" y="21"/>
                      <a:pt x="173" y="21"/>
                      <a:pt x="173" y="21"/>
                    </a:cubicBezTo>
                    <a:cubicBezTo>
                      <a:pt x="129" y="0"/>
                      <a:pt x="129" y="0"/>
                      <a:pt x="129" y="0"/>
                    </a:cubicBezTo>
                    <a:cubicBezTo>
                      <a:pt x="87" y="0"/>
                      <a:pt x="87" y="0"/>
                      <a:pt x="87" y="0"/>
                    </a:cubicBezTo>
                    <a:cubicBezTo>
                      <a:pt x="54" y="32"/>
                      <a:pt x="54" y="32"/>
                      <a:pt x="54" y="32"/>
                    </a:cubicBezTo>
                    <a:cubicBezTo>
                      <a:pt x="11" y="32"/>
                      <a:pt x="11" y="32"/>
                      <a:pt x="11" y="32"/>
                    </a:cubicBezTo>
                    <a:cubicBezTo>
                      <a:pt x="0" y="43"/>
                      <a:pt x="0" y="43"/>
                      <a:pt x="0" y="43"/>
                    </a:cubicBezTo>
                    <a:cubicBezTo>
                      <a:pt x="11" y="43"/>
                      <a:pt x="11" y="43"/>
                      <a:pt x="11" y="43"/>
                    </a:cubicBezTo>
                    <a:cubicBezTo>
                      <a:pt x="22" y="96"/>
                      <a:pt x="22" y="96"/>
                      <a:pt x="22" y="96"/>
                    </a:cubicBezTo>
                    <a:cubicBezTo>
                      <a:pt x="32" y="96"/>
                      <a:pt x="32" y="96"/>
                      <a:pt x="32" y="96"/>
                    </a:cubicBezTo>
                    <a:cubicBezTo>
                      <a:pt x="22" y="128"/>
                      <a:pt x="22" y="128"/>
                      <a:pt x="22" y="128"/>
                    </a:cubicBezTo>
                    <a:cubicBezTo>
                      <a:pt x="43" y="128"/>
                      <a:pt x="43" y="128"/>
                      <a:pt x="43" y="128"/>
                    </a:cubicBezTo>
                    <a:cubicBezTo>
                      <a:pt x="65" y="139"/>
                      <a:pt x="65" y="139"/>
                      <a:pt x="65" y="139"/>
                    </a:cubicBezTo>
                    <a:cubicBezTo>
                      <a:pt x="76" y="139"/>
                      <a:pt x="76" y="139"/>
                      <a:pt x="76" y="139"/>
                    </a:cubicBezTo>
                    <a:cubicBezTo>
                      <a:pt x="65" y="150"/>
                      <a:pt x="65" y="150"/>
                      <a:pt x="65" y="150"/>
                    </a:cubicBezTo>
                    <a:cubicBezTo>
                      <a:pt x="54" y="150"/>
                      <a:pt x="54" y="150"/>
                      <a:pt x="54" y="150"/>
                    </a:cubicBezTo>
                    <a:cubicBezTo>
                      <a:pt x="43" y="160"/>
                      <a:pt x="43" y="160"/>
                      <a:pt x="43" y="160"/>
                    </a:cubicBezTo>
                    <a:cubicBezTo>
                      <a:pt x="32" y="160"/>
                      <a:pt x="32" y="160"/>
                      <a:pt x="32" y="160"/>
                    </a:cubicBezTo>
                    <a:cubicBezTo>
                      <a:pt x="32" y="181"/>
                      <a:pt x="32" y="181"/>
                      <a:pt x="32" y="181"/>
                    </a:cubicBezTo>
                    <a:cubicBezTo>
                      <a:pt x="22" y="181"/>
                      <a:pt x="22" y="181"/>
                      <a:pt x="22" y="181"/>
                    </a:cubicBezTo>
                    <a:cubicBezTo>
                      <a:pt x="22" y="192"/>
                      <a:pt x="22" y="192"/>
                      <a:pt x="22" y="192"/>
                    </a:cubicBezTo>
                    <a:cubicBezTo>
                      <a:pt x="32" y="192"/>
                      <a:pt x="32" y="192"/>
                      <a:pt x="32" y="192"/>
                    </a:cubicBezTo>
                    <a:cubicBezTo>
                      <a:pt x="54" y="181"/>
                      <a:pt x="54" y="181"/>
                      <a:pt x="54" y="181"/>
                    </a:cubicBezTo>
                    <a:cubicBezTo>
                      <a:pt x="76" y="181"/>
                      <a:pt x="76" y="181"/>
                      <a:pt x="76" y="181"/>
                    </a:cubicBezTo>
                    <a:cubicBezTo>
                      <a:pt x="76" y="203"/>
                      <a:pt x="76" y="203"/>
                      <a:pt x="76" y="203"/>
                    </a:cubicBezTo>
                    <a:cubicBezTo>
                      <a:pt x="43" y="235"/>
                      <a:pt x="43" y="235"/>
                      <a:pt x="43" y="235"/>
                    </a:cubicBezTo>
                    <a:cubicBezTo>
                      <a:pt x="43" y="267"/>
                      <a:pt x="43" y="267"/>
                      <a:pt x="43" y="267"/>
                    </a:cubicBezTo>
                    <a:cubicBezTo>
                      <a:pt x="87" y="267"/>
                      <a:pt x="87" y="267"/>
                      <a:pt x="87" y="267"/>
                    </a:cubicBezTo>
                    <a:cubicBezTo>
                      <a:pt x="98" y="278"/>
                      <a:pt x="98" y="278"/>
                      <a:pt x="98" y="278"/>
                    </a:cubicBezTo>
                    <a:cubicBezTo>
                      <a:pt x="108" y="299"/>
                      <a:pt x="108" y="299"/>
                      <a:pt x="108" y="299"/>
                    </a:cubicBezTo>
                    <a:cubicBezTo>
                      <a:pt x="65" y="310"/>
                      <a:pt x="65" y="310"/>
                      <a:pt x="65" y="310"/>
                    </a:cubicBezTo>
                    <a:cubicBezTo>
                      <a:pt x="87" y="331"/>
                      <a:pt x="87" y="331"/>
                      <a:pt x="87" y="331"/>
                    </a:cubicBezTo>
                    <a:cubicBezTo>
                      <a:pt x="98" y="353"/>
                      <a:pt x="98" y="353"/>
                      <a:pt x="98" y="353"/>
                    </a:cubicBezTo>
                    <a:cubicBezTo>
                      <a:pt x="98" y="363"/>
                      <a:pt x="98" y="363"/>
                      <a:pt x="98" y="363"/>
                    </a:cubicBezTo>
                    <a:cubicBezTo>
                      <a:pt x="87" y="363"/>
                      <a:pt x="87" y="363"/>
                      <a:pt x="87" y="363"/>
                    </a:cubicBezTo>
                    <a:cubicBezTo>
                      <a:pt x="87" y="374"/>
                      <a:pt x="87" y="374"/>
                      <a:pt x="87" y="374"/>
                    </a:cubicBezTo>
                    <a:cubicBezTo>
                      <a:pt x="119" y="395"/>
                      <a:pt x="119" y="395"/>
                      <a:pt x="119" y="395"/>
                    </a:cubicBezTo>
                    <a:cubicBezTo>
                      <a:pt x="140" y="417"/>
                      <a:pt x="140" y="417"/>
                      <a:pt x="140" y="417"/>
                    </a:cubicBezTo>
                    <a:cubicBezTo>
                      <a:pt x="157" y="442"/>
                      <a:pt x="157" y="442"/>
                      <a:pt x="157" y="442"/>
                    </a:cubicBezTo>
                    <a:cubicBezTo>
                      <a:pt x="157" y="442"/>
                      <a:pt x="157" y="442"/>
                      <a:pt x="157" y="442"/>
                    </a:cubicBezTo>
                    <a:cubicBezTo>
                      <a:pt x="159" y="442"/>
                      <a:pt x="161" y="443"/>
                      <a:pt x="166" y="444"/>
                    </a:cubicBezTo>
                    <a:cubicBezTo>
                      <a:pt x="166" y="444"/>
                      <a:pt x="166" y="444"/>
                      <a:pt x="167" y="444"/>
                    </a:cubicBezTo>
                    <a:cubicBezTo>
                      <a:pt x="173" y="438"/>
                      <a:pt x="173" y="438"/>
                      <a:pt x="173" y="438"/>
                    </a:cubicBezTo>
                    <a:cubicBezTo>
                      <a:pt x="173" y="447"/>
                      <a:pt x="173" y="447"/>
                      <a:pt x="173" y="447"/>
                    </a:cubicBezTo>
                    <a:cubicBezTo>
                      <a:pt x="174" y="448"/>
                      <a:pt x="175" y="448"/>
                      <a:pt x="176" y="449"/>
                    </a:cubicBezTo>
                    <a:cubicBezTo>
                      <a:pt x="176" y="449"/>
                      <a:pt x="176" y="449"/>
                      <a:pt x="180" y="444"/>
                    </a:cubicBezTo>
                    <a:cubicBezTo>
                      <a:pt x="180" y="444"/>
                      <a:pt x="180" y="444"/>
                      <a:pt x="199" y="447"/>
                    </a:cubicBezTo>
                    <a:cubicBezTo>
                      <a:pt x="199" y="447"/>
                      <a:pt x="199" y="447"/>
                      <a:pt x="212" y="446"/>
                    </a:cubicBezTo>
                    <a:cubicBezTo>
                      <a:pt x="212" y="446"/>
                      <a:pt x="212" y="446"/>
                      <a:pt x="230" y="446"/>
                    </a:cubicBezTo>
                    <a:cubicBezTo>
                      <a:pt x="230" y="446"/>
                      <a:pt x="230" y="446"/>
                      <a:pt x="240" y="443"/>
                    </a:cubicBezTo>
                    <a:cubicBezTo>
                      <a:pt x="240" y="443"/>
                      <a:pt x="240" y="443"/>
                      <a:pt x="239" y="437"/>
                    </a:cubicBezTo>
                    <a:cubicBezTo>
                      <a:pt x="239" y="437"/>
                      <a:pt x="239" y="437"/>
                      <a:pt x="237" y="431"/>
                    </a:cubicBezTo>
                    <a:cubicBezTo>
                      <a:pt x="237" y="431"/>
                      <a:pt x="237" y="431"/>
                      <a:pt x="245" y="425"/>
                    </a:cubicBezTo>
                    <a:cubicBezTo>
                      <a:pt x="245" y="425"/>
                      <a:pt x="245" y="425"/>
                      <a:pt x="255" y="417"/>
                    </a:cubicBezTo>
                    <a:cubicBezTo>
                      <a:pt x="255" y="417"/>
                      <a:pt x="255" y="417"/>
                      <a:pt x="258" y="416"/>
                    </a:cubicBezTo>
                    <a:cubicBezTo>
                      <a:pt x="258" y="416"/>
                      <a:pt x="258" y="416"/>
                      <a:pt x="258" y="421"/>
                    </a:cubicBezTo>
                    <a:cubicBezTo>
                      <a:pt x="258" y="421"/>
                      <a:pt x="258" y="421"/>
                      <a:pt x="262" y="419"/>
                    </a:cubicBezTo>
                    <a:cubicBezTo>
                      <a:pt x="262" y="419"/>
                      <a:pt x="262" y="419"/>
                      <a:pt x="266" y="418"/>
                    </a:cubicBezTo>
                    <a:cubicBezTo>
                      <a:pt x="266" y="418"/>
                      <a:pt x="266" y="418"/>
                      <a:pt x="263" y="414"/>
                    </a:cubicBezTo>
                    <a:cubicBezTo>
                      <a:pt x="263" y="414"/>
                      <a:pt x="263" y="414"/>
                      <a:pt x="267" y="412"/>
                    </a:cubicBezTo>
                    <a:cubicBezTo>
                      <a:pt x="267" y="412"/>
                      <a:pt x="267" y="412"/>
                      <a:pt x="268" y="407"/>
                    </a:cubicBezTo>
                    <a:cubicBezTo>
                      <a:pt x="268" y="407"/>
                      <a:pt x="268" y="407"/>
                      <a:pt x="264" y="405"/>
                    </a:cubicBezTo>
                    <a:cubicBezTo>
                      <a:pt x="264" y="405"/>
                      <a:pt x="264" y="405"/>
                      <a:pt x="264" y="402"/>
                    </a:cubicBezTo>
                    <a:cubicBezTo>
                      <a:pt x="264" y="402"/>
                      <a:pt x="264" y="402"/>
                      <a:pt x="267" y="399"/>
                    </a:cubicBezTo>
                    <a:cubicBezTo>
                      <a:pt x="267" y="399"/>
                      <a:pt x="267" y="399"/>
                      <a:pt x="266" y="396"/>
                    </a:cubicBezTo>
                    <a:cubicBezTo>
                      <a:pt x="266" y="396"/>
                      <a:pt x="266" y="396"/>
                      <a:pt x="258" y="394"/>
                    </a:cubicBezTo>
                    <a:cubicBezTo>
                      <a:pt x="258" y="394"/>
                      <a:pt x="258" y="394"/>
                      <a:pt x="254" y="388"/>
                    </a:cubicBezTo>
                    <a:cubicBezTo>
                      <a:pt x="254" y="388"/>
                      <a:pt x="254" y="388"/>
                      <a:pt x="256" y="385"/>
                    </a:cubicBezTo>
                    <a:cubicBezTo>
                      <a:pt x="256" y="385"/>
                      <a:pt x="256" y="385"/>
                      <a:pt x="259" y="389"/>
                    </a:cubicBezTo>
                    <a:cubicBezTo>
                      <a:pt x="259" y="389"/>
                      <a:pt x="259" y="389"/>
                      <a:pt x="262" y="387"/>
                    </a:cubicBezTo>
                    <a:cubicBezTo>
                      <a:pt x="262" y="387"/>
                      <a:pt x="262" y="387"/>
                      <a:pt x="267" y="388"/>
                    </a:cubicBezTo>
                    <a:cubicBezTo>
                      <a:pt x="267" y="388"/>
                      <a:pt x="267" y="388"/>
                      <a:pt x="271" y="385"/>
                    </a:cubicBezTo>
                    <a:cubicBezTo>
                      <a:pt x="271" y="385"/>
                      <a:pt x="271" y="385"/>
                      <a:pt x="279" y="380"/>
                    </a:cubicBezTo>
                    <a:cubicBezTo>
                      <a:pt x="279" y="380"/>
                      <a:pt x="279" y="380"/>
                      <a:pt x="282" y="378"/>
                    </a:cubicBezTo>
                    <a:cubicBezTo>
                      <a:pt x="282" y="378"/>
                      <a:pt x="282" y="378"/>
                      <a:pt x="283" y="374"/>
                    </a:cubicBezTo>
                    <a:cubicBezTo>
                      <a:pt x="283" y="374"/>
                      <a:pt x="283" y="374"/>
                      <a:pt x="288" y="372"/>
                    </a:cubicBezTo>
                    <a:cubicBezTo>
                      <a:pt x="288" y="372"/>
                      <a:pt x="288" y="372"/>
                      <a:pt x="293" y="377"/>
                    </a:cubicBezTo>
                    <a:cubicBezTo>
                      <a:pt x="293" y="377"/>
                      <a:pt x="293" y="377"/>
                      <a:pt x="297" y="384"/>
                    </a:cubicBezTo>
                    <a:cubicBezTo>
                      <a:pt x="297" y="384"/>
                      <a:pt x="297" y="384"/>
                      <a:pt x="298" y="389"/>
                    </a:cubicBezTo>
                    <a:cubicBezTo>
                      <a:pt x="298" y="389"/>
                      <a:pt x="298" y="389"/>
                      <a:pt x="298" y="392"/>
                    </a:cubicBezTo>
                    <a:cubicBezTo>
                      <a:pt x="298" y="392"/>
                      <a:pt x="298" y="392"/>
                      <a:pt x="291" y="396"/>
                    </a:cubicBezTo>
                    <a:cubicBezTo>
                      <a:pt x="291" y="396"/>
                      <a:pt x="291" y="396"/>
                      <a:pt x="292" y="399"/>
                    </a:cubicBezTo>
                    <a:cubicBezTo>
                      <a:pt x="292" y="399"/>
                      <a:pt x="292" y="399"/>
                      <a:pt x="299" y="400"/>
                    </a:cubicBezTo>
                    <a:cubicBezTo>
                      <a:pt x="299" y="400"/>
                      <a:pt x="299" y="400"/>
                      <a:pt x="303" y="404"/>
                    </a:cubicBezTo>
                    <a:cubicBezTo>
                      <a:pt x="303" y="404"/>
                      <a:pt x="303" y="404"/>
                      <a:pt x="309" y="402"/>
                    </a:cubicBezTo>
                    <a:cubicBezTo>
                      <a:pt x="309" y="402"/>
                      <a:pt x="309" y="402"/>
                      <a:pt x="314" y="404"/>
                    </a:cubicBezTo>
                    <a:cubicBezTo>
                      <a:pt x="314" y="404"/>
                      <a:pt x="314" y="404"/>
                      <a:pt x="319" y="401"/>
                    </a:cubicBezTo>
                    <a:cubicBezTo>
                      <a:pt x="319" y="401"/>
                      <a:pt x="319" y="401"/>
                      <a:pt x="321" y="404"/>
                    </a:cubicBezTo>
                    <a:cubicBezTo>
                      <a:pt x="321" y="404"/>
                      <a:pt x="321" y="404"/>
                      <a:pt x="318" y="408"/>
                    </a:cubicBezTo>
                    <a:cubicBezTo>
                      <a:pt x="318" y="408"/>
                      <a:pt x="318" y="408"/>
                      <a:pt x="324" y="407"/>
                    </a:cubicBezTo>
                    <a:cubicBezTo>
                      <a:pt x="324" y="407"/>
                      <a:pt x="324" y="407"/>
                      <a:pt x="326" y="408"/>
                    </a:cubicBezTo>
                    <a:cubicBezTo>
                      <a:pt x="326" y="408"/>
                      <a:pt x="326" y="408"/>
                      <a:pt x="324" y="425"/>
                    </a:cubicBezTo>
                    <a:cubicBezTo>
                      <a:pt x="324" y="425"/>
                      <a:pt x="324" y="425"/>
                      <a:pt x="324" y="432"/>
                    </a:cubicBezTo>
                    <a:cubicBezTo>
                      <a:pt x="324" y="432"/>
                      <a:pt x="324" y="432"/>
                      <a:pt x="328" y="433"/>
                    </a:cubicBezTo>
                    <a:cubicBezTo>
                      <a:pt x="328" y="433"/>
                      <a:pt x="328" y="433"/>
                      <a:pt x="330" y="431"/>
                    </a:cubicBezTo>
                    <a:cubicBezTo>
                      <a:pt x="330" y="431"/>
                      <a:pt x="330" y="431"/>
                      <a:pt x="331" y="428"/>
                    </a:cubicBezTo>
                    <a:cubicBezTo>
                      <a:pt x="331" y="428"/>
                      <a:pt x="331" y="428"/>
                      <a:pt x="334" y="429"/>
                    </a:cubicBezTo>
                    <a:cubicBezTo>
                      <a:pt x="334" y="429"/>
                      <a:pt x="334" y="429"/>
                      <a:pt x="336" y="433"/>
                    </a:cubicBezTo>
                    <a:cubicBezTo>
                      <a:pt x="336" y="433"/>
                      <a:pt x="336" y="433"/>
                      <a:pt x="336" y="443"/>
                    </a:cubicBezTo>
                    <a:cubicBezTo>
                      <a:pt x="336" y="443"/>
                      <a:pt x="336" y="443"/>
                      <a:pt x="335" y="448"/>
                    </a:cubicBezTo>
                    <a:cubicBezTo>
                      <a:pt x="335" y="448"/>
                      <a:pt x="335" y="448"/>
                      <a:pt x="339" y="450"/>
                    </a:cubicBezTo>
                    <a:cubicBezTo>
                      <a:pt x="339" y="450"/>
                      <a:pt x="339" y="450"/>
                      <a:pt x="344" y="450"/>
                    </a:cubicBezTo>
                    <a:cubicBezTo>
                      <a:pt x="344" y="450"/>
                      <a:pt x="344" y="450"/>
                      <a:pt x="348" y="452"/>
                    </a:cubicBezTo>
                    <a:cubicBezTo>
                      <a:pt x="348" y="452"/>
                      <a:pt x="348" y="452"/>
                      <a:pt x="353" y="456"/>
                    </a:cubicBezTo>
                    <a:cubicBezTo>
                      <a:pt x="353" y="456"/>
                      <a:pt x="353" y="456"/>
                      <a:pt x="357" y="457"/>
                    </a:cubicBezTo>
                    <a:cubicBezTo>
                      <a:pt x="357" y="457"/>
                      <a:pt x="357" y="457"/>
                      <a:pt x="356" y="467"/>
                    </a:cubicBezTo>
                    <a:cubicBezTo>
                      <a:pt x="356" y="467"/>
                      <a:pt x="356" y="467"/>
                      <a:pt x="356" y="472"/>
                    </a:cubicBezTo>
                    <a:cubicBezTo>
                      <a:pt x="356" y="472"/>
                      <a:pt x="356" y="472"/>
                      <a:pt x="352" y="473"/>
                    </a:cubicBezTo>
                    <a:cubicBezTo>
                      <a:pt x="352" y="473"/>
                      <a:pt x="352" y="473"/>
                      <a:pt x="354" y="478"/>
                    </a:cubicBezTo>
                    <a:cubicBezTo>
                      <a:pt x="354" y="478"/>
                      <a:pt x="354" y="478"/>
                      <a:pt x="351" y="482"/>
                    </a:cubicBezTo>
                    <a:cubicBezTo>
                      <a:pt x="351" y="482"/>
                      <a:pt x="351" y="482"/>
                      <a:pt x="353" y="483"/>
                    </a:cubicBezTo>
                    <a:cubicBezTo>
                      <a:pt x="353" y="483"/>
                      <a:pt x="353" y="483"/>
                      <a:pt x="356" y="482"/>
                    </a:cubicBezTo>
                    <a:cubicBezTo>
                      <a:pt x="356" y="482"/>
                      <a:pt x="356" y="482"/>
                      <a:pt x="361" y="485"/>
                    </a:cubicBezTo>
                    <a:cubicBezTo>
                      <a:pt x="361" y="485"/>
                      <a:pt x="361" y="485"/>
                      <a:pt x="364" y="483"/>
                    </a:cubicBezTo>
                    <a:cubicBezTo>
                      <a:pt x="364" y="483"/>
                      <a:pt x="364" y="483"/>
                      <a:pt x="369" y="485"/>
                    </a:cubicBezTo>
                    <a:cubicBezTo>
                      <a:pt x="369" y="485"/>
                      <a:pt x="369" y="485"/>
                      <a:pt x="372" y="485"/>
                    </a:cubicBezTo>
                    <a:cubicBezTo>
                      <a:pt x="372" y="485"/>
                      <a:pt x="372" y="485"/>
                      <a:pt x="377" y="489"/>
                    </a:cubicBezTo>
                    <a:cubicBezTo>
                      <a:pt x="377" y="489"/>
                      <a:pt x="377" y="489"/>
                      <a:pt x="381" y="492"/>
                    </a:cubicBezTo>
                    <a:cubicBezTo>
                      <a:pt x="381" y="492"/>
                      <a:pt x="381" y="492"/>
                      <a:pt x="383" y="496"/>
                    </a:cubicBezTo>
                    <a:cubicBezTo>
                      <a:pt x="383" y="496"/>
                      <a:pt x="383" y="496"/>
                      <a:pt x="385" y="499"/>
                    </a:cubicBezTo>
                    <a:cubicBezTo>
                      <a:pt x="385" y="499"/>
                      <a:pt x="385" y="499"/>
                      <a:pt x="390" y="496"/>
                    </a:cubicBezTo>
                    <a:cubicBezTo>
                      <a:pt x="390" y="496"/>
                      <a:pt x="390" y="496"/>
                      <a:pt x="394" y="494"/>
                    </a:cubicBezTo>
                    <a:cubicBezTo>
                      <a:pt x="394" y="494"/>
                      <a:pt x="394" y="494"/>
                      <a:pt x="398" y="496"/>
                    </a:cubicBezTo>
                    <a:cubicBezTo>
                      <a:pt x="398" y="496"/>
                      <a:pt x="398" y="496"/>
                      <a:pt x="399" y="501"/>
                    </a:cubicBezTo>
                    <a:cubicBezTo>
                      <a:pt x="399" y="501"/>
                      <a:pt x="399" y="501"/>
                      <a:pt x="395" y="505"/>
                    </a:cubicBezTo>
                    <a:cubicBezTo>
                      <a:pt x="395" y="505"/>
                      <a:pt x="395" y="505"/>
                      <a:pt x="395" y="509"/>
                    </a:cubicBezTo>
                    <a:cubicBezTo>
                      <a:pt x="395" y="509"/>
                      <a:pt x="395" y="509"/>
                      <a:pt x="392" y="513"/>
                    </a:cubicBezTo>
                    <a:cubicBezTo>
                      <a:pt x="392" y="513"/>
                      <a:pt x="392" y="513"/>
                      <a:pt x="392" y="516"/>
                    </a:cubicBezTo>
                    <a:cubicBezTo>
                      <a:pt x="392" y="516"/>
                      <a:pt x="392" y="516"/>
                      <a:pt x="386" y="519"/>
                    </a:cubicBezTo>
                    <a:cubicBezTo>
                      <a:pt x="386" y="519"/>
                      <a:pt x="386" y="519"/>
                      <a:pt x="384" y="528"/>
                    </a:cubicBezTo>
                    <a:cubicBezTo>
                      <a:pt x="384" y="528"/>
                      <a:pt x="384" y="528"/>
                      <a:pt x="379" y="531"/>
                    </a:cubicBezTo>
                    <a:cubicBezTo>
                      <a:pt x="379" y="531"/>
                      <a:pt x="379" y="531"/>
                      <a:pt x="376" y="535"/>
                    </a:cubicBezTo>
                    <a:cubicBezTo>
                      <a:pt x="376" y="535"/>
                      <a:pt x="376" y="535"/>
                      <a:pt x="376" y="542"/>
                    </a:cubicBezTo>
                    <a:cubicBezTo>
                      <a:pt x="432" y="535"/>
                      <a:pt x="432" y="535"/>
                      <a:pt x="432" y="535"/>
                    </a:cubicBezTo>
                    <a:cubicBezTo>
                      <a:pt x="453" y="535"/>
                      <a:pt x="453" y="535"/>
                      <a:pt x="453" y="535"/>
                    </a:cubicBezTo>
                    <a:cubicBezTo>
                      <a:pt x="453" y="492"/>
                      <a:pt x="453" y="492"/>
                      <a:pt x="453" y="492"/>
                    </a:cubicBezTo>
                    <a:cubicBezTo>
                      <a:pt x="442" y="481"/>
                      <a:pt x="442" y="481"/>
                      <a:pt x="442" y="481"/>
                    </a:cubicBezTo>
                    <a:cubicBezTo>
                      <a:pt x="442" y="470"/>
                      <a:pt x="442" y="470"/>
                      <a:pt x="442" y="470"/>
                    </a:cubicBezTo>
                    <a:cubicBezTo>
                      <a:pt x="486" y="470"/>
                      <a:pt x="486" y="470"/>
                      <a:pt x="486" y="470"/>
                    </a:cubicBezTo>
                    <a:cubicBezTo>
                      <a:pt x="496" y="460"/>
                      <a:pt x="496" y="460"/>
                      <a:pt x="496" y="460"/>
                    </a:cubicBezTo>
                    <a:cubicBezTo>
                      <a:pt x="496" y="417"/>
                      <a:pt x="496" y="417"/>
                      <a:pt x="496" y="417"/>
                    </a:cubicBezTo>
                    <a:lnTo>
                      <a:pt x="486" y="406"/>
                    </a:lnTo>
                    <a:close/>
                  </a:path>
                </a:pathLst>
              </a:custGeom>
              <a:grp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en-US"/>
                </a:defPPr>
                <a:lvl1pPr marL="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464587" fontAlgn="auto">
                  <a:spcAft>
                    <a:spcPts val="0"/>
                  </a:spcAft>
                  <a:defRPr/>
                </a:pPr>
                <a:endParaRPr lang="en-GB" sz="475" kern="0">
                  <a:solidFill>
                    <a:srgbClr val="555555"/>
                  </a:solidFill>
                  <a:cs typeface="Calibri" pitchFamily="34" charset="0"/>
                </a:endParaRPr>
              </a:p>
            </p:txBody>
          </p:sp>
          <p:sp>
            <p:nvSpPr>
              <p:cNvPr id="115" name="Freeform 342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194DBA92-8FB9-4594-B163-AAF0503F8FF1}"/>
                  </a:ext>
                </a:extLst>
              </p:cNvPr>
              <p:cNvSpPr>
                <a:spLocks noEditPoints="1"/>
              </p:cNvSpPr>
              <p:nvPr/>
            </p:nvSpPr>
            <p:spPr bwMode="gray">
              <a:xfrm>
                <a:off x="2268" y="1436"/>
                <a:ext cx="121" cy="122"/>
              </a:xfrm>
              <a:custGeom>
                <a:avLst/>
                <a:gdLst/>
                <a:ahLst/>
                <a:cxnLst>
                  <a:cxn ang="0">
                    <a:pos x="6" y="75"/>
                  </a:cxn>
                  <a:cxn ang="0">
                    <a:pos x="0" y="72"/>
                  </a:cxn>
                  <a:cxn ang="0">
                    <a:pos x="227" y="122"/>
                  </a:cxn>
                  <a:cxn ang="0">
                    <a:pos x="218" y="127"/>
                  </a:cxn>
                  <a:cxn ang="0">
                    <a:pos x="214" y="120"/>
                  </a:cxn>
                  <a:cxn ang="0">
                    <a:pos x="206" y="113"/>
                  </a:cxn>
                  <a:cxn ang="0">
                    <a:pos x="197" y="111"/>
                  </a:cxn>
                  <a:cxn ang="0">
                    <a:pos x="190" y="110"/>
                  </a:cxn>
                  <a:cxn ang="0">
                    <a:pos x="185" y="110"/>
                  </a:cxn>
                  <a:cxn ang="0">
                    <a:pos x="185" y="101"/>
                  </a:cxn>
                  <a:cxn ang="0">
                    <a:pos x="189" y="95"/>
                  </a:cxn>
                  <a:cxn ang="0">
                    <a:pos x="187" y="84"/>
                  </a:cxn>
                  <a:cxn ang="0">
                    <a:pos x="177" y="78"/>
                  </a:cxn>
                  <a:cxn ang="0">
                    <a:pos x="169" y="76"/>
                  </a:cxn>
                  <a:cxn ang="0">
                    <a:pos x="170" y="61"/>
                  </a:cxn>
                  <a:cxn ang="0">
                    <a:pos x="165" y="56"/>
                  </a:cxn>
                  <a:cxn ang="0">
                    <a:pos x="161" y="61"/>
                  </a:cxn>
                  <a:cxn ang="0">
                    <a:pos x="157" y="53"/>
                  </a:cxn>
                  <a:cxn ang="0">
                    <a:pos x="158" y="35"/>
                  </a:cxn>
                  <a:cxn ang="0">
                    <a:pos x="154" y="32"/>
                  </a:cxn>
                  <a:cxn ang="0">
                    <a:pos x="147" y="32"/>
                  </a:cxn>
                  <a:cxn ang="0">
                    <a:pos x="137" y="32"/>
                  </a:cxn>
                  <a:cxn ang="0">
                    <a:pos x="126" y="27"/>
                  </a:cxn>
                  <a:cxn ang="0">
                    <a:pos x="131" y="20"/>
                  </a:cxn>
                  <a:cxn ang="0">
                    <a:pos x="130" y="12"/>
                  </a:cxn>
                  <a:cxn ang="0">
                    <a:pos x="122" y="0"/>
                  </a:cxn>
                  <a:cxn ang="0">
                    <a:pos x="115" y="6"/>
                  </a:cxn>
                  <a:cxn ang="0">
                    <a:pos x="104" y="13"/>
                  </a:cxn>
                  <a:cxn ang="0">
                    <a:pos x="96" y="15"/>
                  </a:cxn>
                  <a:cxn ang="0">
                    <a:pos x="89" y="13"/>
                  </a:cxn>
                  <a:cxn ang="0">
                    <a:pos x="91" y="22"/>
                  </a:cxn>
                  <a:cxn ang="0">
                    <a:pos x="101" y="27"/>
                  </a:cxn>
                  <a:cxn ang="0">
                    <a:pos x="97" y="33"/>
                  </a:cxn>
                  <a:cxn ang="0">
                    <a:pos x="100" y="40"/>
                  </a:cxn>
                  <a:cxn ang="0">
                    <a:pos x="99" y="46"/>
                  </a:cxn>
                  <a:cxn ang="0">
                    <a:pos x="92" y="49"/>
                  </a:cxn>
                  <a:cxn ang="0">
                    <a:pos x="88" y="45"/>
                  </a:cxn>
                  <a:cxn ang="0">
                    <a:pos x="70" y="59"/>
                  </a:cxn>
                  <a:cxn ang="0">
                    <a:pos x="73" y="71"/>
                  </a:cxn>
                  <a:cxn ang="0">
                    <a:pos x="45" y="74"/>
                  </a:cxn>
                  <a:cxn ang="0">
                    <a:pos x="14" y="72"/>
                  </a:cxn>
                  <a:cxn ang="0">
                    <a:pos x="6" y="75"/>
                  </a:cxn>
                  <a:cxn ang="0">
                    <a:pos x="6" y="141"/>
                  </a:cxn>
                  <a:cxn ang="0">
                    <a:pos x="14" y="155"/>
                  </a:cxn>
                  <a:cxn ang="0">
                    <a:pos x="27" y="173"/>
                  </a:cxn>
                  <a:cxn ang="0">
                    <a:pos x="50" y="175"/>
                  </a:cxn>
                  <a:cxn ang="0">
                    <a:pos x="60" y="211"/>
                  </a:cxn>
                  <a:cxn ang="0">
                    <a:pos x="60" y="237"/>
                  </a:cxn>
                  <a:cxn ang="0">
                    <a:pos x="92" y="226"/>
                  </a:cxn>
                  <a:cxn ang="0">
                    <a:pos x="138" y="205"/>
                  </a:cxn>
                  <a:cxn ang="0">
                    <a:pos x="146" y="184"/>
                  </a:cxn>
                  <a:cxn ang="0">
                    <a:pos x="189" y="173"/>
                  </a:cxn>
                  <a:cxn ang="0">
                    <a:pos x="209" y="163"/>
                  </a:cxn>
                  <a:cxn ang="0">
                    <a:pos x="217" y="156"/>
                  </a:cxn>
                  <a:cxn ang="0">
                    <a:pos x="225" y="144"/>
                  </a:cxn>
                  <a:cxn ang="0">
                    <a:pos x="228" y="137"/>
                  </a:cxn>
                  <a:cxn ang="0">
                    <a:pos x="232" y="129"/>
                  </a:cxn>
                </a:cxnLst>
                <a:rect l="0" t="0" r="r" b="b"/>
                <a:pathLst>
                  <a:path w="232" h="237">
                    <a:moveTo>
                      <a:pt x="0" y="72"/>
                    </a:moveTo>
                    <a:cubicBezTo>
                      <a:pt x="1" y="72"/>
                      <a:pt x="2" y="73"/>
                      <a:pt x="6" y="75"/>
                    </a:cubicBezTo>
                    <a:cubicBezTo>
                      <a:pt x="6" y="66"/>
                      <a:pt x="6" y="66"/>
                      <a:pt x="6" y="66"/>
                    </a:cubicBezTo>
                    <a:lnTo>
                      <a:pt x="0" y="72"/>
                    </a:lnTo>
                    <a:close/>
                    <a:moveTo>
                      <a:pt x="231" y="124"/>
                    </a:moveTo>
                    <a:cubicBezTo>
                      <a:pt x="227" y="122"/>
                      <a:pt x="227" y="122"/>
                      <a:pt x="227" y="122"/>
                    </a:cubicBezTo>
                    <a:cubicBezTo>
                      <a:pt x="223" y="124"/>
                      <a:pt x="223" y="124"/>
                      <a:pt x="223" y="124"/>
                    </a:cubicBezTo>
                    <a:cubicBezTo>
                      <a:pt x="218" y="127"/>
                      <a:pt x="218" y="127"/>
                      <a:pt x="218" y="127"/>
                    </a:cubicBezTo>
                    <a:cubicBezTo>
                      <a:pt x="216" y="124"/>
                      <a:pt x="216" y="124"/>
                      <a:pt x="216" y="124"/>
                    </a:cubicBezTo>
                    <a:cubicBezTo>
                      <a:pt x="214" y="120"/>
                      <a:pt x="214" y="120"/>
                      <a:pt x="214" y="120"/>
                    </a:cubicBezTo>
                    <a:cubicBezTo>
                      <a:pt x="210" y="117"/>
                      <a:pt x="210" y="117"/>
                      <a:pt x="210" y="117"/>
                    </a:cubicBezTo>
                    <a:cubicBezTo>
                      <a:pt x="206" y="113"/>
                      <a:pt x="206" y="113"/>
                      <a:pt x="206" y="113"/>
                    </a:cubicBezTo>
                    <a:cubicBezTo>
                      <a:pt x="202" y="113"/>
                      <a:pt x="202" y="113"/>
                      <a:pt x="202" y="113"/>
                    </a:cubicBezTo>
                    <a:cubicBezTo>
                      <a:pt x="197" y="111"/>
                      <a:pt x="197" y="111"/>
                      <a:pt x="197" y="111"/>
                    </a:cubicBezTo>
                    <a:cubicBezTo>
                      <a:pt x="195" y="113"/>
                      <a:pt x="195" y="113"/>
                      <a:pt x="195" y="113"/>
                    </a:cubicBezTo>
                    <a:cubicBezTo>
                      <a:pt x="190" y="110"/>
                      <a:pt x="190" y="110"/>
                      <a:pt x="190" y="110"/>
                    </a:cubicBezTo>
                    <a:cubicBezTo>
                      <a:pt x="186" y="111"/>
                      <a:pt x="186" y="111"/>
                      <a:pt x="186" y="111"/>
                    </a:cubicBezTo>
                    <a:cubicBezTo>
                      <a:pt x="185" y="110"/>
                      <a:pt x="185" y="110"/>
                      <a:pt x="185" y="110"/>
                    </a:cubicBezTo>
                    <a:cubicBezTo>
                      <a:pt x="187" y="106"/>
                      <a:pt x="187" y="106"/>
                      <a:pt x="187" y="106"/>
                    </a:cubicBezTo>
                    <a:cubicBezTo>
                      <a:pt x="185" y="101"/>
                      <a:pt x="185" y="101"/>
                      <a:pt x="185" y="101"/>
                    </a:cubicBezTo>
                    <a:cubicBezTo>
                      <a:pt x="189" y="100"/>
                      <a:pt x="189" y="100"/>
                      <a:pt x="189" y="100"/>
                    </a:cubicBezTo>
                    <a:cubicBezTo>
                      <a:pt x="189" y="95"/>
                      <a:pt x="189" y="95"/>
                      <a:pt x="189" y="95"/>
                    </a:cubicBezTo>
                    <a:cubicBezTo>
                      <a:pt x="191" y="85"/>
                      <a:pt x="191" y="85"/>
                      <a:pt x="191" y="85"/>
                    </a:cubicBezTo>
                    <a:cubicBezTo>
                      <a:pt x="187" y="84"/>
                      <a:pt x="187" y="84"/>
                      <a:pt x="187" y="84"/>
                    </a:cubicBezTo>
                    <a:cubicBezTo>
                      <a:pt x="182" y="80"/>
                      <a:pt x="182" y="80"/>
                      <a:pt x="182" y="80"/>
                    </a:cubicBezTo>
                    <a:cubicBezTo>
                      <a:pt x="177" y="78"/>
                      <a:pt x="177" y="78"/>
                      <a:pt x="177" y="78"/>
                    </a:cubicBezTo>
                    <a:cubicBezTo>
                      <a:pt x="172" y="78"/>
                      <a:pt x="172" y="78"/>
                      <a:pt x="172" y="78"/>
                    </a:cubicBezTo>
                    <a:cubicBezTo>
                      <a:pt x="169" y="76"/>
                      <a:pt x="169" y="76"/>
                      <a:pt x="169" y="76"/>
                    </a:cubicBezTo>
                    <a:cubicBezTo>
                      <a:pt x="169" y="71"/>
                      <a:pt x="169" y="71"/>
                      <a:pt x="169" y="71"/>
                    </a:cubicBezTo>
                    <a:cubicBezTo>
                      <a:pt x="170" y="61"/>
                      <a:pt x="170" y="61"/>
                      <a:pt x="170" y="61"/>
                    </a:cubicBezTo>
                    <a:cubicBezTo>
                      <a:pt x="167" y="57"/>
                      <a:pt x="167" y="57"/>
                      <a:pt x="167" y="57"/>
                    </a:cubicBezTo>
                    <a:cubicBezTo>
                      <a:pt x="165" y="56"/>
                      <a:pt x="165" y="56"/>
                      <a:pt x="165" y="56"/>
                    </a:cubicBezTo>
                    <a:cubicBezTo>
                      <a:pt x="163" y="59"/>
                      <a:pt x="163" y="59"/>
                      <a:pt x="163" y="59"/>
                    </a:cubicBezTo>
                    <a:cubicBezTo>
                      <a:pt x="161" y="61"/>
                      <a:pt x="161" y="61"/>
                      <a:pt x="161" y="61"/>
                    </a:cubicBezTo>
                    <a:cubicBezTo>
                      <a:pt x="158" y="60"/>
                      <a:pt x="158" y="60"/>
                      <a:pt x="158" y="60"/>
                    </a:cubicBezTo>
                    <a:cubicBezTo>
                      <a:pt x="157" y="53"/>
                      <a:pt x="157" y="53"/>
                      <a:pt x="157" y="53"/>
                    </a:cubicBezTo>
                    <a:cubicBezTo>
                      <a:pt x="159" y="36"/>
                      <a:pt x="159" y="36"/>
                      <a:pt x="159" y="36"/>
                    </a:cubicBezTo>
                    <a:cubicBezTo>
                      <a:pt x="158" y="35"/>
                      <a:pt x="158" y="35"/>
                      <a:pt x="158" y="35"/>
                    </a:cubicBezTo>
                    <a:cubicBezTo>
                      <a:pt x="151" y="36"/>
                      <a:pt x="151" y="36"/>
                      <a:pt x="151" y="36"/>
                    </a:cubicBezTo>
                    <a:cubicBezTo>
                      <a:pt x="154" y="32"/>
                      <a:pt x="154" y="32"/>
                      <a:pt x="154" y="32"/>
                    </a:cubicBezTo>
                    <a:cubicBezTo>
                      <a:pt x="152" y="29"/>
                      <a:pt x="152" y="29"/>
                      <a:pt x="152" y="29"/>
                    </a:cubicBezTo>
                    <a:cubicBezTo>
                      <a:pt x="147" y="32"/>
                      <a:pt x="147" y="32"/>
                      <a:pt x="147" y="32"/>
                    </a:cubicBezTo>
                    <a:cubicBezTo>
                      <a:pt x="142" y="30"/>
                      <a:pt x="142" y="30"/>
                      <a:pt x="142" y="30"/>
                    </a:cubicBezTo>
                    <a:cubicBezTo>
                      <a:pt x="137" y="32"/>
                      <a:pt x="137" y="32"/>
                      <a:pt x="137" y="32"/>
                    </a:cubicBezTo>
                    <a:cubicBezTo>
                      <a:pt x="132" y="28"/>
                      <a:pt x="132" y="28"/>
                      <a:pt x="132" y="28"/>
                    </a:cubicBezTo>
                    <a:cubicBezTo>
                      <a:pt x="126" y="27"/>
                      <a:pt x="126" y="27"/>
                      <a:pt x="126" y="27"/>
                    </a:cubicBezTo>
                    <a:cubicBezTo>
                      <a:pt x="125" y="24"/>
                      <a:pt x="125" y="24"/>
                      <a:pt x="125" y="24"/>
                    </a:cubicBezTo>
                    <a:cubicBezTo>
                      <a:pt x="131" y="20"/>
                      <a:pt x="131" y="20"/>
                      <a:pt x="131" y="20"/>
                    </a:cubicBezTo>
                    <a:cubicBezTo>
                      <a:pt x="131" y="17"/>
                      <a:pt x="131" y="17"/>
                      <a:pt x="131" y="17"/>
                    </a:cubicBezTo>
                    <a:cubicBezTo>
                      <a:pt x="130" y="12"/>
                      <a:pt x="130" y="12"/>
                      <a:pt x="130" y="12"/>
                    </a:cubicBezTo>
                    <a:cubicBezTo>
                      <a:pt x="126" y="5"/>
                      <a:pt x="126" y="5"/>
                      <a:pt x="126" y="5"/>
                    </a:cubicBezTo>
                    <a:cubicBezTo>
                      <a:pt x="122" y="0"/>
                      <a:pt x="122" y="0"/>
                      <a:pt x="122" y="0"/>
                    </a:cubicBezTo>
                    <a:cubicBezTo>
                      <a:pt x="116" y="2"/>
                      <a:pt x="116" y="2"/>
                      <a:pt x="116" y="2"/>
                    </a:cubicBezTo>
                    <a:cubicBezTo>
                      <a:pt x="115" y="6"/>
                      <a:pt x="115" y="6"/>
                      <a:pt x="115" y="6"/>
                    </a:cubicBezTo>
                    <a:cubicBezTo>
                      <a:pt x="112" y="8"/>
                      <a:pt x="112" y="8"/>
                      <a:pt x="112" y="8"/>
                    </a:cubicBezTo>
                    <a:cubicBezTo>
                      <a:pt x="104" y="13"/>
                      <a:pt x="104" y="13"/>
                      <a:pt x="104" y="13"/>
                    </a:cubicBezTo>
                    <a:cubicBezTo>
                      <a:pt x="100" y="16"/>
                      <a:pt x="100" y="16"/>
                      <a:pt x="100" y="16"/>
                    </a:cubicBezTo>
                    <a:cubicBezTo>
                      <a:pt x="96" y="15"/>
                      <a:pt x="96" y="15"/>
                      <a:pt x="96" y="15"/>
                    </a:cubicBezTo>
                    <a:cubicBezTo>
                      <a:pt x="92" y="17"/>
                      <a:pt x="92" y="17"/>
                      <a:pt x="92" y="17"/>
                    </a:cubicBezTo>
                    <a:cubicBezTo>
                      <a:pt x="89" y="13"/>
                      <a:pt x="89" y="13"/>
                      <a:pt x="89" y="13"/>
                    </a:cubicBezTo>
                    <a:cubicBezTo>
                      <a:pt x="88" y="16"/>
                      <a:pt x="88" y="16"/>
                      <a:pt x="88" y="16"/>
                    </a:cubicBezTo>
                    <a:cubicBezTo>
                      <a:pt x="91" y="22"/>
                      <a:pt x="91" y="22"/>
                      <a:pt x="91" y="22"/>
                    </a:cubicBezTo>
                    <a:cubicBezTo>
                      <a:pt x="99" y="24"/>
                      <a:pt x="99" y="24"/>
                      <a:pt x="99" y="24"/>
                    </a:cubicBezTo>
                    <a:cubicBezTo>
                      <a:pt x="101" y="27"/>
                      <a:pt x="101" y="27"/>
                      <a:pt x="101" y="27"/>
                    </a:cubicBezTo>
                    <a:cubicBezTo>
                      <a:pt x="97" y="30"/>
                      <a:pt x="97" y="30"/>
                      <a:pt x="97" y="30"/>
                    </a:cubicBezTo>
                    <a:cubicBezTo>
                      <a:pt x="97" y="33"/>
                      <a:pt x="97" y="33"/>
                      <a:pt x="97" y="33"/>
                    </a:cubicBezTo>
                    <a:cubicBezTo>
                      <a:pt x="101" y="35"/>
                      <a:pt x="101" y="35"/>
                      <a:pt x="101" y="35"/>
                    </a:cubicBezTo>
                    <a:cubicBezTo>
                      <a:pt x="100" y="40"/>
                      <a:pt x="100" y="40"/>
                      <a:pt x="100" y="40"/>
                    </a:cubicBezTo>
                    <a:cubicBezTo>
                      <a:pt x="97" y="42"/>
                      <a:pt x="97" y="42"/>
                      <a:pt x="97" y="42"/>
                    </a:cubicBezTo>
                    <a:cubicBezTo>
                      <a:pt x="99" y="46"/>
                      <a:pt x="99" y="46"/>
                      <a:pt x="99" y="46"/>
                    </a:cubicBezTo>
                    <a:cubicBezTo>
                      <a:pt x="96" y="47"/>
                      <a:pt x="96" y="47"/>
                      <a:pt x="96" y="47"/>
                    </a:cubicBezTo>
                    <a:cubicBezTo>
                      <a:pt x="92" y="49"/>
                      <a:pt x="92" y="49"/>
                      <a:pt x="92" y="49"/>
                    </a:cubicBezTo>
                    <a:cubicBezTo>
                      <a:pt x="91" y="44"/>
                      <a:pt x="91" y="44"/>
                      <a:pt x="91" y="44"/>
                    </a:cubicBezTo>
                    <a:cubicBezTo>
                      <a:pt x="88" y="45"/>
                      <a:pt x="88" y="45"/>
                      <a:pt x="88" y="45"/>
                    </a:cubicBezTo>
                    <a:cubicBezTo>
                      <a:pt x="78" y="53"/>
                      <a:pt x="78" y="53"/>
                      <a:pt x="78" y="53"/>
                    </a:cubicBezTo>
                    <a:cubicBezTo>
                      <a:pt x="70" y="59"/>
                      <a:pt x="70" y="59"/>
                      <a:pt x="70" y="59"/>
                    </a:cubicBezTo>
                    <a:cubicBezTo>
                      <a:pt x="72" y="65"/>
                      <a:pt x="72" y="65"/>
                      <a:pt x="72" y="65"/>
                    </a:cubicBezTo>
                    <a:cubicBezTo>
                      <a:pt x="73" y="71"/>
                      <a:pt x="73" y="71"/>
                      <a:pt x="73" y="71"/>
                    </a:cubicBezTo>
                    <a:cubicBezTo>
                      <a:pt x="63" y="74"/>
                      <a:pt x="63" y="74"/>
                      <a:pt x="63" y="74"/>
                    </a:cubicBezTo>
                    <a:cubicBezTo>
                      <a:pt x="45" y="74"/>
                      <a:pt x="45" y="74"/>
                      <a:pt x="45" y="74"/>
                    </a:cubicBezTo>
                    <a:cubicBezTo>
                      <a:pt x="32" y="75"/>
                      <a:pt x="32" y="75"/>
                      <a:pt x="32" y="75"/>
                    </a:cubicBezTo>
                    <a:cubicBezTo>
                      <a:pt x="14" y="72"/>
                      <a:pt x="14" y="72"/>
                      <a:pt x="14" y="72"/>
                    </a:cubicBezTo>
                    <a:cubicBezTo>
                      <a:pt x="9" y="77"/>
                      <a:pt x="9" y="77"/>
                      <a:pt x="9" y="77"/>
                    </a:cubicBezTo>
                    <a:cubicBezTo>
                      <a:pt x="8" y="76"/>
                      <a:pt x="7" y="76"/>
                      <a:pt x="6" y="75"/>
                    </a:cubicBezTo>
                    <a:cubicBezTo>
                      <a:pt x="6" y="116"/>
                      <a:pt x="6" y="116"/>
                      <a:pt x="6" y="116"/>
                    </a:cubicBezTo>
                    <a:cubicBezTo>
                      <a:pt x="6" y="141"/>
                      <a:pt x="6" y="141"/>
                      <a:pt x="6" y="141"/>
                    </a:cubicBezTo>
                    <a:cubicBezTo>
                      <a:pt x="14" y="153"/>
                      <a:pt x="14" y="153"/>
                      <a:pt x="14" y="153"/>
                    </a:cubicBezTo>
                    <a:cubicBezTo>
                      <a:pt x="14" y="154"/>
                      <a:pt x="14" y="155"/>
                      <a:pt x="14" y="155"/>
                    </a:cubicBezTo>
                    <a:cubicBezTo>
                      <a:pt x="14" y="155"/>
                      <a:pt x="15" y="155"/>
                      <a:pt x="16" y="156"/>
                    </a:cubicBezTo>
                    <a:cubicBezTo>
                      <a:pt x="27" y="173"/>
                      <a:pt x="27" y="173"/>
                      <a:pt x="27" y="173"/>
                    </a:cubicBezTo>
                    <a:cubicBezTo>
                      <a:pt x="48" y="173"/>
                      <a:pt x="48" y="173"/>
                      <a:pt x="48" y="173"/>
                    </a:cubicBezTo>
                    <a:cubicBezTo>
                      <a:pt x="48" y="173"/>
                      <a:pt x="49" y="174"/>
                      <a:pt x="50" y="175"/>
                    </a:cubicBezTo>
                    <a:cubicBezTo>
                      <a:pt x="59" y="201"/>
                      <a:pt x="59" y="201"/>
                      <a:pt x="59" y="201"/>
                    </a:cubicBezTo>
                    <a:cubicBezTo>
                      <a:pt x="59" y="205"/>
                      <a:pt x="60" y="208"/>
                      <a:pt x="60" y="211"/>
                    </a:cubicBezTo>
                    <a:cubicBezTo>
                      <a:pt x="60" y="229"/>
                      <a:pt x="60" y="229"/>
                      <a:pt x="60" y="229"/>
                    </a:cubicBezTo>
                    <a:cubicBezTo>
                      <a:pt x="60" y="237"/>
                      <a:pt x="60" y="237"/>
                      <a:pt x="60" y="237"/>
                    </a:cubicBezTo>
                    <a:cubicBezTo>
                      <a:pt x="76" y="232"/>
                      <a:pt x="76" y="232"/>
                      <a:pt x="76" y="232"/>
                    </a:cubicBezTo>
                    <a:cubicBezTo>
                      <a:pt x="92" y="226"/>
                      <a:pt x="92" y="226"/>
                      <a:pt x="92" y="226"/>
                    </a:cubicBezTo>
                    <a:cubicBezTo>
                      <a:pt x="103" y="205"/>
                      <a:pt x="103" y="205"/>
                      <a:pt x="103" y="205"/>
                    </a:cubicBezTo>
                    <a:cubicBezTo>
                      <a:pt x="138" y="205"/>
                      <a:pt x="138" y="205"/>
                      <a:pt x="138" y="205"/>
                    </a:cubicBezTo>
                    <a:cubicBezTo>
                      <a:pt x="146" y="205"/>
                      <a:pt x="146" y="205"/>
                      <a:pt x="146" y="205"/>
                    </a:cubicBezTo>
                    <a:cubicBezTo>
                      <a:pt x="146" y="184"/>
                      <a:pt x="146" y="184"/>
                      <a:pt x="146" y="184"/>
                    </a:cubicBezTo>
                    <a:cubicBezTo>
                      <a:pt x="178" y="184"/>
                      <a:pt x="178" y="184"/>
                      <a:pt x="178" y="184"/>
                    </a:cubicBezTo>
                    <a:cubicBezTo>
                      <a:pt x="189" y="173"/>
                      <a:pt x="189" y="173"/>
                      <a:pt x="189" y="173"/>
                    </a:cubicBezTo>
                    <a:cubicBezTo>
                      <a:pt x="210" y="170"/>
                      <a:pt x="210" y="170"/>
                      <a:pt x="210" y="170"/>
                    </a:cubicBezTo>
                    <a:cubicBezTo>
                      <a:pt x="209" y="163"/>
                      <a:pt x="209" y="163"/>
                      <a:pt x="209" y="163"/>
                    </a:cubicBezTo>
                    <a:cubicBezTo>
                      <a:pt x="213" y="159"/>
                      <a:pt x="213" y="159"/>
                      <a:pt x="213" y="159"/>
                    </a:cubicBezTo>
                    <a:cubicBezTo>
                      <a:pt x="217" y="156"/>
                      <a:pt x="217" y="156"/>
                      <a:pt x="217" y="156"/>
                    </a:cubicBezTo>
                    <a:cubicBezTo>
                      <a:pt x="219" y="147"/>
                      <a:pt x="219" y="147"/>
                      <a:pt x="219" y="147"/>
                    </a:cubicBezTo>
                    <a:cubicBezTo>
                      <a:pt x="225" y="144"/>
                      <a:pt x="225" y="144"/>
                      <a:pt x="225" y="144"/>
                    </a:cubicBezTo>
                    <a:cubicBezTo>
                      <a:pt x="225" y="141"/>
                      <a:pt x="225" y="141"/>
                      <a:pt x="225" y="141"/>
                    </a:cubicBezTo>
                    <a:cubicBezTo>
                      <a:pt x="228" y="137"/>
                      <a:pt x="228" y="137"/>
                      <a:pt x="228" y="137"/>
                    </a:cubicBezTo>
                    <a:cubicBezTo>
                      <a:pt x="229" y="133"/>
                      <a:pt x="229" y="133"/>
                      <a:pt x="229" y="133"/>
                    </a:cubicBezTo>
                    <a:cubicBezTo>
                      <a:pt x="232" y="129"/>
                      <a:pt x="232" y="129"/>
                      <a:pt x="232" y="129"/>
                    </a:cubicBezTo>
                    <a:cubicBezTo>
                      <a:pt x="231" y="124"/>
                      <a:pt x="231" y="124"/>
                      <a:pt x="231" y="124"/>
                    </a:cubicBezTo>
                    <a:close/>
                  </a:path>
                </a:pathLst>
              </a:custGeom>
              <a:grp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en-US"/>
                </a:defPPr>
                <a:lvl1pPr marL="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464587" fontAlgn="auto">
                  <a:spcAft>
                    <a:spcPts val="0"/>
                  </a:spcAft>
                  <a:defRPr/>
                </a:pPr>
                <a:endParaRPr lang="en-GB" sz="475" kern="0">
                  <a:solidFill>
                    <a:srgbClr val="555555"/>
                  </a:solidFill>
                  <a:cs typeface="Calibri" pitchFamily="34" charset="0"/>
                </a:endParaRPr>
              </a:p>
            </p:txBody>
          </p:sp>
        </p:grpSp>
      </p:grpSp>
      <p:grpSp>
        <p:nvGrpSpPr>
          <p:cNvPr id="116" name="South_africa_Oceanea">
            <a:extLst>
              <a:ext uri="{FF2B5EF4-FFF2-40B4-BE49-F238E27FC236}">
                <a16:creationId xmlns:a16="http://schemas.microsoft.com/office/drawing/2014/main" id="{B5A93B65-DFB2-480B-8EC8-E05012C4DA24}"/>
              </a:ext>
            </a:extLst>
          </p:cNvPr>
          <p:cNvGrpSpPr>
            <a:grpSpLocks/>
          </p:cNvGrpSpPr>
          <p:nvPr userDrawn="1"/>
        </p:nvGrpSpPr>
        <p:grpSpPr bwMode="auto">
          <a:xfrm>
            <a:off x="5915025" y="3427413"/>
            <a:ext cx="4900613" cy="2528887"/>
            <a:chOff x="5914601" y="3674444"/>
            <a:chExt cx="4900828" cy="2529573"/>
          </a:xfrm>
        </p:grpSpPr>
        <p:sp>
          <p:nvSpPr>
            <p:cNvPr id="117" name="Philippines" descr="© INSCALE GmbH, 05.05.2010&#10;http://www.presentationload.com/">
              <a:extLst>
                <a:ext uri="{FF2B5EF4-FFF2-40B4-BE49-F238E27FC236}">
                  <a16:creationId xmlns:a16="http://schemas.microsoft.com/office/drawing/2014/main" id="{55C72A50-F952-4DAE-9DC6-7E7B2860B123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9234210" y="3842765"/>
              <a:ext cx="315926" cy="539896"/>
            </a:xfrm>
            <a:custGeom>
              <a:avLst/>
              <a:gdLst>
                <a:gd name="T0" fmla="*/ 2147483647 w 714"/>
                <a:gd name="T1" fmla="*/ 2147483647 h 1200"/>
                <a:gd name="T2" fmla="*/ 2147483647 w 714"/>
                <a:gd name="T3" fmla="*/ 2147483647 h 1200"/>
                <a:gd name="T4" fmla="*/ 2147483647 w 714"/>
                <a:gd name="T5" fmla="*/ 2147483647 h 1200"/>
                <a:gd name="T6" fmla="*/ 2147483647 w 714"/>
                <a:gd name="T7" fmla="*/ 2147483647 h 1200"/>
                <a:gd name="T8" fmla="*/ 2147483647 w 714"/>
                <a:gd name="T9" fmla="*/ 2147483647 h 1200"/>
                <a:gd name="T10" fmla="*/ 2147483647 w 714"/>
                <a:gd name="T11" fmla="*/ 2147483647 h 1200"/>
                <a:gd name="T12" fmla="*/ 2147483647 w 714"/>
                <a:gd name="T13" fmla="*/ 2147483647 h 1200"/>
                <a:gd name="T14" fmla="*/ 2147483647 w 714"/>
                <a:gd name="T15" fmla="*/ 2147483647 h 1200"/>
                <a:gd name="T16" fmla="*/ 2147483647 w 714"/>
                <a:gd name="T17" fmla="*/ 2147483647 h 1200"/>
                <a:gd name="T18" fmla="*/ 2147483647 w 714"/>
                <a:gd name="T19" fmla="*/ 2147483647 h 1200"/>
                <a:gd name="T20" fmla="*/ 2147483647 w 714"/>
                <a:gd name="T21" fmla="*/ 2147483647 h 1200"/>
                <a:gd name="T22" fmla="*/ 2147483647 w 714"/>
                <a:gd name="T23" fmla="*/ 2147483647 h 1200"/>
                <a:gd name="T24" fmla="*/ 2147483647 w 714"/>
                <a:gd name="T25" fmla="*/ 2147483647 h 1200"/>
                <a:gd name="T26" fmla="*/ 2147483647 w 714"/>
                <a:gd name="T27" fmla="*/ 2147483647 h 1200"/>
                <a:gd name="T28" fmla="*/ 2147483647 w 714"/>
                <a:gd name="T29" fmla="*/ 2147483647 h 1200"/>
                <a:gd name="T30" fmla="*/ 2147483647 w 714"/>
                <a:gd name="T31" fmla="*/ 2147483647 h 1200"/>
                <a:gd name="T32" fmla="*/ 2147483647 w 714"/>
                <a:gd name="T33" fmla="*/ 2147483647 h 1200"/>
                <a:gd name="T34" fmla="*/ 2147483647 w 714"/>
                <a:gd name="T35" fmla="*/ 2147483647 h 1200"/>
                <a:gd name="T36" fmla="*/ 2147483647 w 714"/>
                <a:gd name="T37" fmla="*/ 2147483647 h 1200"/>
                <a:gd name="T38" fmla="*/ 2147483647 w 714"/>
                <a:gd name="T39" fmla="*/ 2147483647 h 1200"/>
                <a:gd name="T40" fmla="*/ 2147483647 w 714"/>
                <a:gd name="T41" fmla="*/ 2147483647 h 1200"/>
                <a:gd name="T42" fmla="*/ 2147483647 w 714"/>
                <a:gd name="T43" fmla="*/ 2147483647 h 1200"/>
                <a:gd name="T44" fmla="*/ 2147483647 w 714"/>
                <a:gd name="T45" fmla="*/ 2147483647 h 1200"/>
                <a:gd name="T46" fmla="*/ 2147483647 w 714"/>
                <a:gd name="T47" fmla="*/ 2147483647 h 1200"/>
                <a:gd name="T48" fmla="*/ 2147483647 w 714"/>
                <a:gd name="T49" fmla="*/ 2147483647 h 1200"/>
                <a:gd name="T50" fmla="*/ 2147483647 w 714"/>
                <a:gd name="T51" fmla="*/ 2147483647 h 1200"/>
                <a:gd name="T52" fmla="*/ 2147483647 w 714"/>
                <a:gd name="T53" fmla="*/ 2147483647 h 1200"/>
                <a:gd name="T54" fmla="*/ 2147483647 w 714"/>
                <a:gd name="T55" fmla="*/ 2147483647 h 1200"/>
                <a:gd name="T56" fmla="*/ 2147483647 w 714"/>
                <a:gd name="T57" fmla="*/ 2147483647 h 1200"/>
                <a:gd name="T58" fmla="*/ 2147483647 w 714"/>
                <a:gd name="T59" fmla="*/ 2147483647 h 1200"/>
                <a:gd name="T60" fmla="*/ 2147483647 w 714"/>
                <a:gd name="T61" fmla="*/ 2147483647 h 1200"/>
                <a:gd name="T62" fmla="*/ 2147483647 w 714"/>
                <a:gd name="T63" fmla="*/ 2147483647 h 1200"/>
                <a:gd name="T64" fmla="*/ 2147483647 w 714"/>
                <a:gd name="T65" fmla="*/ 2147483647 h 1200"/>
                <a:gd name="T66" fmla="*/ 2147483647 w 714"/>
                <a:gd name="T67" fmla="*/ 2147483647 h 1200"/>
                <a:gd name="T68" fmla="*/ 2147483647 w 714"/>
                <a:gd name="T69" fmla="*/ 2147483647 h 1200"/>
                <a:gd name="T70" fmla="*/ 2147483647 w 714"/>
                <a:gd name="T71" fmla="*/ 2147483647 h 1200"/>
                <a:gd name="T72" fmla="*/ 2147483647 w 714"/>
                <a:gd name="T73" fmla="*/ 2147483647 h 1200"/>
                <a:gd name="T74" fmla="*/ 2147483647 w 714"/>
                <a:gd name="T75" fmla="*/ 2147483647 h 1200"/>
                <a:gd name="T76" fmla="*/ 2147483647 w 714"/>
                <a:gd name="T77" fmla="*/ 2147483647 h 1200"/>
                <a:gd name="T78" fmla="*/ 2147483647 w 714"/>
                <a:gd name="T79" fmla="*/ 0 h 1200"/>
                <a:gd name="T80" fmla="*/ 2147483647 w 714"/>
                <a:gd name="T81" fmla="*/ 2147483647 h 1200"/>
                <a:gd name="T82" fmla="*/ 2147483647 w 714"/>
                <a:gd name="T83" fmla="*/ 2147483647 h 1200"/>
                <a:gd name="T84" fmla="*/ 2147483647 w 714"/>
                <a:gd name="T85" fmla="*/ 2147483647 h 1200"/>
                <a:gd name="T86" fmla="*/ 2147483647 w 714"/>
                <a:gd name="T87" fmla="*/ 2147483647 h 1200"/>
                <a:gd name="T88" fmla="*/ 2147483647 w 714"/>
                <a:gd name="T89" fmla="*/ 2147483647 h 1200"/>
                <a:gd name="T90" fmla="*/ 2147483647 w 714"/>
                <a:gd name="T91" fmla="*/ 2147483647 h 1200"/>
                <a:gd name="T92" fmla="*/ 2147483647 w 714"/>
                <a:gd name="T93" fmla="*/ 2147483647 h 1200"/>
                <a:gd name="T94" fmla="*/ 2147483647 w 714"/>
                <a:gd name="T95" fmla="*/ 2147483647 h 1200"/>
                <a:gd name="T96" fmla="*/ 2147483647 w 714"/>
                <a:gd name="T97" fmla="*/ 2147483647 h 1200"/>
                <a:gd name="T98" fmla="*/ 2147483647 w 714"/>
                <a:gd name="T99" fmla="*/ 2147483647 h 1200"/>
                <a:gd name="T100" fmla="*/ 2147483647 w 714"/>
                <a:gd name="T101" fmla="*/ 2147483647 h 1200"/>
                <a:gd name="T102" fmla="*/ 2147483647 w 714"/>
                <a:gd name="T103" fmla="*/ 2147483647 h 1200"/>
                <a:gd name="T104" fmla="*/ 2147483647 w 714"/>
                <a:gd name="T105" fmla="*/ 2147483647 h 1200"/>
                <a:gd name="T106" fmla="*/ 2147483647 w 714"/>
                <a:gd name="T107" fmla="*/ 2147483647 h 1200"/>
                <a:gd name="T108" fmla="*/ 2147483647 w 714"/>
                <a:gd name="T109" fmla="*/ 2147483647 h 1200"/>
                <a:gd name="T110" fmla="*/ 2147483647 w 714"/>
                <a:gd name="T111" fmla="*/ 2147483647 h 1200"/>
                <a:gd name="T112" fmla="*/ 2147483647 w 714"/>
                <a:gd name="T113" fmla="*/ 2147483647 h 1200"/>
                <a:gd name="T114" fmla="*/ 2147483647 w 714"/>
                <a:gd name="T115" fmla="*/ 2147483647 h 1200"/>
                <a:gd name="T116" fmla="*/ 2147483647 w 714"/>
                <a:gd name="T117" fmla="*/ 2147483647 h 120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714"/>
                <a:gd name="T178" fmla="*/ 0 h 1200"/>
                <a:gd name="T179" fmla="*/ 714 w 714"/>
                <a:gd name="T180" fmla="*/ 1200 h 1200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714" h="1200">
                  <a:moveTo>
                    <a:pt x="702" y="1140"/>
                  </a:moveTo>
                  <a:lnTo>
                    <a:pt x="690" y="1170"/>
                  </a:lnTo>
                  <a:lnTo>
                    <a:pt x="696" y="1200"/>
                  </a:lnTo>
                  <a:lnTo>
                    <a:pt x="714" y="1182"/>
                  </a:lnTo>
                  <a:lnTo>
                    <a:pt x="714" y="1140"/>
                  </a:lnTo>
                  <a:lnTo>
                    <a:pt x="702" y="1140"/>
                  </a:lnTo>
                  <a:close/>
                  <a:moveTo>
                    <a:pt x="582" y="1176"/>
                  </a:moveTo>
                  <a:lnTo>
                    <a:pt x="600" y="1140"/>
                  </a:lnTo>
                  <a:lnTo>
                    <a:pt x="576" y="1134"/>
                  </a:lnTo>
                  <a:lnTo>
                    <a:pt x="582" y="1176"/>
                  </a:lnTo>
                  <a:close/>
                  <a:moveTo>
                    <a:pt x="246" y="1038"/>
                  </a:moveTo>
                  <a:lnTo>
                    <a:pt x="264" y="1050"/>
                  </a:lnTo>
                  <a:lnTo>
                    <a:pt x="282" y="1020"/>
                  </a:lnTo>
                  <a:lnTo>
                    <a:pt x="258" y="1008"/>
                  </a:lnTo>
                  <a:lnTo>
                    <a:pt x="246" y="1038"/>
                  </a:lnTo>
                  <a:close/>
                  <a:moveTo>
                    <a:pt x="504" y="558"/>
                  </a:moveTo>
                  <a:lnTo>
                    <a:pt x="540" y="576"/>
                  </a:lnTo>
                  <a:lnTo>
                    <a:pt x="540" y="582"/>
                  </a:lnTo>
                  <a:lnTo>
                    <a:pt x="534" y="588"/>
                  </a:lnTo>
                  <a:lnTo>
                    <a:pt x="504" y="588"/>
                  </a:lnTo>
                  <a:lnTo>
                    <a:pt x="570" y="642"/>
                  </a:lnTo>
                  <a:lnTo>
                    <a:pt x="570" y="618"/>
                  </a:lnTo>
                  <a:lnTo>
                    <a:pt x="600" y="624"/>
                  </a:lnTo>
                  <a:lnTo>
                    <a:pt x="576" y="588"/>
                  </a:lnTo>
                  <a:lnTo>
                    <a:pt x="576" y="582"/>
                  </a:lnTo>
                  <a:lnTo>
                    <a:pt x="570" y="576"/>
                  </a:lnTo>
                  <a:lnTo>
                    <a:pt x="570" y="558"/>
                  </a:lnTo>
                  <a:lnTo>
                    <a:pt x="564" y="546"/>
                  </a:lnTo>
                  <a:lnTo>
                    <a:pt x="534" y="516"/>
                  </a:lnTo>
                  <a:lnTo>
                    <a:pt x="522" y="510"/>
                  </a:lnTo>
                  <a:lnTo>
                    <a:pt x="504" y="504"/>
                  </a:lnTo>
                  <a:lnTo>
                    <a:pt x="492" y="498"/>
                  </a:lnTo>
                  <a:lnTo>
                    <a:pt x="474" y="498"/>
                  </a:lnTo>
                  <a:lnTo>
                    <a:pt x="468" y="504"/>
                  </a:lnTo>
                  <a:lnTo>
                    <a:pt x="468" y="528"/>
                  </a:lnTo>
                  <a:lnTo>
                    <a:pt x="492" y="552"/>
                  </a:lnTo>
                  <a:lnTo>
                    <a:pt x="504" y="558"/>
                  </a:lnTo>
                  <a:close/>
                  <a:moveTo>
                    <a:pt x="462" y="666"/>
                  </a:moveTo>
                  <a:lnTo>
                    <a:pt x="474" y="750"/>
                  </a:lnTo>
                  <a:lnTo>
                    <a:pt x="486" y="672"/>
                  </a:lnTo>
                  <a:lnTo>
                    <a:pt x="462" y="618"/>
                  </a:lnTo>
                  <a:lnTo>
                    <a:pt x="438" y="618"/>
                  </a:lnTo>
                  <a:lnTo>
                    <a:pt x="462" y="666"/>
                  </a:lnTo>
                  <a:close/>
                  <a:moveTo>
                    <a:pt x="492" y="738"/>
                  </a:moveTo>
                  <a:lnTo>
                    <a:pt x="522" y="738"/>
                  </a:lnTo>
                  <a:lnTo>
                    <a:pt x="528" y="708"/>
                  </a:lnTo>
                  <a:lnTo>
                    <a:pt x="498" y="702"/>
                  </a:lnTo>
                  <a:lnTo>
                    <a:pt x="492" y="738"/>
                  </a:lnTo>
                  <a:close/>
                  <a:moveTo>
                    <a:pt x="570" y="660"/>
                  </a:moveTo>
                  <a:lnTo>
                    <a:pt x="546" y="648"/>
                  </a:lnTo>
                  <a:lnTo>
                    <a:pt x="528" y="630"/>
                  </a:lnTo>
                  <a:lnTo>
                    <a:pt x="528" y="624"/>
                  </a:lnTo>
                  <a:lnTo>
                    <a:pt x="522" y="618"/>
                  </a:lnTo>
                  <a:lnTo>
                    <a:pt x="486" y="618"/>
                  </a:lnTo>
                  <a:lnTo>
                    <a:pt x="492" y="660"/>
                  </a:lnTo>
                  <a:lnTo>
                    <a:pt x="510" y="654"/>
                  </a:lnTo>
                  <a:lnTo>
                    <a:pt x="522" y="678"/>
                  </a:lnTo>
                  <a:lnTo>
                    <a:pt x="570" y="714"/>
                  </a:lnTo>
                  <a:lnTo>
                    <a:pt x="570" y="660"/>
                  </a:lnTo>
                  <a:close/>
                  <a:moveTo>
                    <a:pt x="162" y="600"/>
                  </a:moveTo>
                  <a:lnTo>
                    <a:pt x="144" y="582"/>
                  </a:lnTo>
                  <a:lnTo>
                    <a:pt x="138" y="606"/>
                  </a:lnTo>
                  <a:lnTo>
                    <a:pt x="132" y="618"/>
                  </a:lnTo>
                  <a:lnTo>
                    <a:pt x="126" y="624"/>
                  </a:lnTo>
                  <a:lnTo>
                    <a:pt x="120" y="642"/>
                  </a:lnTo>
                  <a:lnTo>
                    <a:pt x="120" y="654"/>
                  </a:lnTo>
                  <a:lnTo>
                    <a:pt x="126" y="660"/>
                  </a:lnTo>
                  <a:lnTo>
                    <a:pt x="138" y="666"/>
                  </a:lnTo>
                  <a:lnTo>
                    <a:pt x="150" y="678"/>
                  </a:lnTo>
                  <a:lnTo>
                    <a:pt x="144" y="684"/>
                  </a:lnTo>
                  <a:lnTo>
                    <a:pt x="120" y="696"/>
                  </a:lnTo>
                  <a:lnTo>
                    <a:pt x="114" y="702"/>
                  </a:lnTo>
                  <a:lnTo>
                    <a:pt x="102" y="708"/>
                  </a:lnTo>
                  <a:lnTo>
                    <a:pt x="96" y="732"/>
                  </a:lnTo>
                  <a:lnTo>
                    <a:pt x="72" y="750"/>
                  </a:lnTo>
                  <a:lnTo>
                    <a:pt x="72" y="762"/>
                  </a:lnTo>
                  <a:lnTo>
                    <a:pt x="60" y="774"/>
                  </a:lnTo>
                  <a:lnTo>
                    <a:pt x="48" y="780"/>
                  </a:lnTo>
                  <a:lnTo>
                    <a:pt x="42" y="786"/>
                  </a:lnTo>
                  <a:lnTo>
                    <a:pt x="30" y="792"/>
                  </a:lnTo>
                  <a:lnTo>
                    <a:pt x="24" y="798"/>
                  </a:lnTo>
                  <a:lnTo>
                    <a:pt x="18" y="798"/>
                  </a:lnTo>
                  <a:lnTo>
                    <a:pt x="18" y="804"/>
                  </a:lnTo>
                  <a:lnTo>
                    <a:pt x="12" y="810"/>
                  </a:lnTo>
                  <a:lnTo>
                    <a:pt x="0" y="834"/>
                  </a:lnTo>
                  <a:lnTo>
                    <a:pt x="0" y="864"/>
                  </a:lnTo>
                  <a:lnTo>
                    <a:pt x="30" y="834"/>
                  </a:lnTo>
                  <a:lnTo>
                    <a:pt x="30" y="816"/>
                  </a:lnTo>
                  <a:lnTo>
                    <a:pt x="36" y="810"/>
                  </a:lnTo>
                  <a:lnTo>
                    <a:pt x="42" y="810"/>
                  </a:lnTo>
                  <a:lnTo>
                    <a:pt x="78" y="798"/>
                  </a:lnTo>
                  <a:lnTo>
                    <a:pt x="84" y="792"/>
                  </a:lnTo>
                  <a:lnTo>
                    <a:pt x="84" y="762"/>
                  </a:lnTo>
                  <a:lnTo>
                    <a:pt x="90" y="750"/>
                  </a:lnTo>
                  <a:lnTo>
                    <a:pt x="96" y="744"/>
                  </a:lnTo>
                  <a:lnTo>
                    <a:pt x="114" y="738"/>
                  </a:lnTo>
                  <a:lnTo>
                    <a:pt x="126" y="732"/>
                  </a:lnTo>
                  <a:lnTo>
                    <a:pt x="144" y="720"/>
                  </a:lnTo>
                  <a:lnTo>
                    <a:pt x="162" y="714"/>
                  </a:lnTo>
                  <a:lnTo>
                    <a:pt x="168" y="702"/>
                  </a:lnTo>
                  <a:lnTo>
                    <a:pt x="174" y="696"/>
                  </a:lnTo>
                  <a:lnTo>
                    <a:pt x="174" y="684"/>
                  </a:lnTo>
                  <a:lnTo>
                    <a:pt x="156" y="648"/>
                  </a:lnTo>
                  <a:lnTo>
                    <a:pt x="156" y="624"/>
                  </a:lnTo>
                  <a:lnTo>
                    <a:pt x="162" y="612"/>
                  </a:lnTo>
                  <a:lnTo>
                    <a:pt x="162" y="600"/>
                  </a:lnTo>
                  <a:close/>
                  <a:moveTo>
                    <a:pt x="330" y="1026"/>
                  </a:moveTo>
                  <a:lnTo>
                    <a:pt x="372" y="1056"/>
                  </a:lnTo>
                  <a:lnTo>
                    <a:pt x="372" y="1020"/>
                  </a:lnTo>
                  <a:lnTo>
                    <a:pt x="348" y="1002"/>
                  </a:lnTo>
                  <a:lnTo>
                    <a:pt x="330" y="1026"/>
                  </a:lnTo>
                  <a:close/>
                  <a:moveTo>
                    <a:pt x="660" y="840"/>
                  </a:moveTo>
                  <a:lnTo>
                    <a:pt x="660" y="816"/>
                  </a:lnTo>
                  <a:lnTo>
                    <a:pt x="654" y="804"/>
                  </a:lnTo>
                  <a:lnTo>
                    <a:pt x="654" y="792"/>
                  </a:lnTo>
                  <a:lnTo>
                    <a:pt x="642" y="780"/>
                  </a:lnTo>
                  <a:lnTo>
                    <a:pt x="630" y="774"/>
                  </a:lnTo>
                  <a:lnTo>
                    <a:pt x="600" y="744"/>
                  </a:lnTo>
                  <a:lnTo>
                    <a:pt x="588" y="738"/>
                  </a:lnTo>
                  <a:lnTo>
                    <a:pt x="582" y="738"/>
                  </a:lnTo>
                  <a:lnTo>
                    <a:pt x="576" y="744"/>
                  </a:lnTo>
                  <a:lnTo>
                    <a:pt x="582" y="750"/>
                  </a:lnTo>
                  <a:lnTo>
                    <a:pt x="588" y="762"/>
                  </a:lnTo>
                  <a:lnTo>
                    <a:pt x="594" y="768"/>
                  </a:lnTo>
                  <a:lnTo>
                    <a:pt x="606" y="774"/>
                  </a:lnTo>
                  <a:lnTo>
                    <a:pt x="606" y="786"/>
                  </a:lnTo>
                  <a:lnTo>
                    <a:pt x="600" y="786"/>
                  </a:lnTo>
                  <a:lnTo>
                    <a:pt x="588" y="792"/>
                  </a:lnTo>
                  <a:lnTo>
                    <a:pt x="570" y="792"/>
                  </a:lnTo>
                  <a:lnTo>
                    <a:pt x="558" y="798"/>
                  </a:lnTo>
                  <a:lnTo>
                    <a:pt x="546" y="798"/>
                  </a:lnTo>
                  <a:lnTo>
                    <a:pt x="546" y="828"/>
                  </a:lnTo>
                  <a:lnTo>
                    <a:pt x="528" y="828"/>
                  </a:lnTo>
                  <a:lnTo>
                    <a:pt x="522" y="846"/>
                  </a:lnTo>
                  <a:lnTo>
                    <a:pt x="498" y="864"/>
                  </a:lnTo>
                  <a:lnTo>
                    <a:pt x="492" y="864"/>
                  </a:lnTo>
                  <a:lnTo>
                    <a:pt x="486" y="858"/>
                  </a:lnTo>
                  <a:lnTo>
                    <a:pt x="474" y="852"/>
                  </a:lnTo>
                  <a:lnTo>
                    <a:pt x="462" y="852"/>
                  </a:lnTo>
                  <a:lnTo>
                    <a:pt x="450" y="846"/>
                  </a:lnTo>
                  <a:lnTo>
                    <a:pt x="438" y="858"/>
                  </a:lnTo>
                  <a:lnTo>
                    <a:pt x="432" y="870"/>
                  </a:lnTo>
                  <a:lnTo>
                    <a:pt x="420" y="882"/>
                  </a:lnTo>
                  <a:lnTo>
                    <a:pt x="414" y="894"/>
                  </a:lnTo>
                  <a:lnTo>
                    <a:pt x="408" y="900"/>
                  </a:lnTo>
                  <a:lnTo>
                    <a:pt x="408" y="906"/>
                  </a:lnTo>
                  <a:lnTo>
                    <a:pt x="408" y="900"/>
                  </a:lnTo>
                  <a:lnTo>
                    <a:pt x="396" y="888"/>
                  </a:lnTo>
                  <a:lnTo>
                    <a:pt x="384" y="888"/>
                  </a:lnTo>
                  <a:lnTo>
                    <a:pt x="378" y="900"/>
                  </a:lnTo>
                  <a:lnTo>
                    <a:pt x="378" y="912"/>
                  </a:lnTo>
                  <a:lnTo>
                    <a:pt x="372" y="924"/>
                  </a:lnTo>
                  <a:lnTo>
                    <a:pt x="366" y="930"/>
                  </a:lnTo>
                  <a:lnTo>
                    <a:pt x="360" y="942"/>
                  </a:lnTo>
                  <a:lnTo>
                    <a:pt x="384" y="960"/>
                  </a:lnTo>
                  <a:lnTo>
                    <a:pt x="402" y="942"/>
                  </a:lnTo>
                  <a:lnTo>
                    <a:pt x="414" y="966"/>
                  </a:lnTo>
                  <a:lnTo>
                    <a:pt x="420" y="960"/>
                  </a:lnTo>
                  <a:lnTo>
                    <a:pt x="432" y="954"/>
                  </a:lnTo>
                  <a:lnTo>
                    <a:pt x="450" y="936"/>
                  </a:lnTo>
                  <a:lnTo>
                    <a:pt x="462" y="930"/>
                  </a:lnTo>
                  <a:lnTo>
                    <a:pt x="474" y="930"/>
                  </a:lnTo>
                  <a:lnTo>
                    <a:pt x="498" y="954"/>
                  </a:lnTo>
                  <a:lnTo>
                    <a:pt x="510" y="960"/>
                  </a:lnTo>
                  <a:lnTo>
                    <a:pt x="492" y="978"/>
                  </a:lnTo>
                  <a:lnTo>
                    <a:pt x="492" y="990"/>
                  </a:lnTo>
                  <a:lnTo>
                    <a:pt x="510" y="1026"/>
                  </a:lnTo>
                  <a:lnTo>
                    <a:pt x="522" y="1044"/>
                  </a:lnTo>
                  <a:lnTo>
                    <a:pt x="534" y="1056"/>
                  </a:lnTo>
                  <a:lnTo>
                    <a:pt x="546" y="1062"/>
                  </a:lnTo>
                  <a:lnTo>
                    <a:pt x="558" y="1062"/>
                  </a:lnTo>
                  <a:lnTo>
                    <a:pt x="570" y="1068"/>
                  </a:lnTo>
                  <a:lnTo>
                    <a:pt x="582" y="1068"/>
                  </a:lnTo>
                  <a:lnTo>
                    <a:pt x="606" y="1050"/>
                  </a:lnTo>
                  <a:lnTo>
                    <a:pt x="606" y="1074"/>
                  </a:lnTo>
                  <a:lnTo>
                    <a:pt x="630" y="1074"/>
                  </a:lnTo>
                  <a:lnTo>
                    <a:pt x="630" y="1038"/>
                  </a:lnTo>
                  <a:lnTo>
                    <a:pt x="624" y="1032"/>
                  </a:lnTo>
                  <a:lnTo>
                    <a:pt x="606" y="996"/>
                  </a:lnTo>
                  <a:lnTo>
                    <a:pt x="606" y="984"/>
                  </a:lnTo>
                  <a:lnTo>
                    <a:pt x="612" y="972"/>
                  </a:lnTo>
                  <a:lnTo>
                    <a:pt x="624" y="960"/>
                  </a:lnTo>
                  <a:lnTo>
                    <a:pt x="654" y="1014"/>
                  </a:lnTo>
                  <a:lnTo>
                    <a:pt x="654" y="1008"/>
                  </a:lnTo>
                  <a:lnTo>
                    <a:pt x="660" y="1002"/>
                  </a:lnTo>
                  <a:lnTo>
                    <a:pt x="672" y="978"/>
                  </a:lnTo>
                  <a:lnTo>
                    <a:pt x="678" y="960"/>
                  </a:lnTo>
                  <a:lnTo>
                    <a:pt x="678" y="936"/>
                  </a:lnTo>
                  <a:lnTo>
                    <a:pt x="672" y="918"/>
                  </a:lnTo>
                  <a:lnTo>
                    <a:pt x="666" y="912"/>
                  </a:lnTo>
                  <a:lnTo>
                    <a:pt x="660" y="900"/>
                  </a:lnTo>
                  <a:lnTo>
                    <a:pt x="660" y="840"/>
                  </a:lnTo>
                  <a:close/>
                  <a:moveTo>
                    <a:pt x="330" y="384"/>
                  </a:moveTo>
                  <a:lnTo>
                    <a:pt x="348" y="384"/>
                  </a:lnTo>
                  <a:lnTo>
                    <a:pt x="354" y="390"/>
                  </a:lnTo>
                  <a:lnTo>
                    <a:pt x="366" y="396"/>
                  </a:lnTo>
                  <a:lnTo>
                    <a:pt x="366" y="408"/>
                  </a:lnTo>
                  <a:lnTo>
                    <a:pt x="372" y="420"/>
                  </a:lnTo>
                  <a:lnTo>
                    <a:pt x="384" y="438"/>
                  </a:lnTo>
                  <a:lnTo>
                    <a:pt x="396" y="450"/>
                  </a:lnTo>
                  <a:lnTo>
                    <a:pt x="414" y="462"/>
                  </a:lnTo>
                  <a:lnTo>
                    <a:pt x="432" y="462"/>
                  </a:lnTo>
                  <a:lnTo>
                    <a:pt x="444" y="438"/>
                  </a:lnTo>
                  <a:lnTo>
                    <a:pt x="444" y="426"/>
                  </a:lnTo>
                  <a:lnTo>
                    <a:pt x="432" y="402"/>
                  </a:lnTo>
                  <a:lnTo>
                    <a:pt x="420" y="396"/>
                  </a:lnTo>
                  <a:lnTo>
                    <a:pt x="408" y="396"/>
                  </a:lnTo>
                  <a:lnTo>
                    <a:pt x="408" y="390"/>
                  </a:lnTo>
                  <a:lnTo>
                    <a:pt x="414" y="384"/>
                  </a:lnTo>
                  <a:lnTo>
                    <a:pt x="414" y="378"/>
                  </a:lnTo>
                  <a:lnTo>
                    <a:pt x="420" y="372"/>
                  </a:lnTo>
                  <a:lnTo>
                    <a:pt x="408" y="372"/>
                  </a:lnTo>
                  <a:lnTo>
                    <a:pt x="396" y="366"/>
                  </a:lnTo>
                  <a:lnTo>
                    <a:pt x="390" y="360"/>
                  </a:lnTo>
                  <a:lnTo>
                    <a:pt x="372" y="360"/>
                  </a:lnTo>
                  <a:lnTo>
                    <a:pt x="366" y="366"/>
                  </a:lnTo>
                  <a:lnTo>
                    <a:pt x="354" y="372"/>
                  </a:lnTo>
                  <a:lnTo>
                    <a:pt x="342" y="360"/>
                  </a:lnTo>
                  <a:lnTo>
                    <a:pt x="330" y="354"/>
                  </a:lnTo>
                  <a:lnTo>
                    <a:pt x="312" y="354"/>
                  </a:lnTo>
                  <a:lnTo>
                    <a:pt x="300" y="366"/>
                  </a:lnTo>
                  <a:lnTo>
                    <a:pt x="288" y="372"/>
                  </a:lnTo>
                  <a:lnTo>
                    <a:pt x="282" y="372"/>
                  </a:lnTo>
                  <a:lnTo>
                    <a:pt x="264" y="354"/>
                  </a:lnTo>
                  <a:lnTo>
                    <a:pt x="258" y="342"/>
                  </a:lnTo>
                  <a:lnTo>
                    <a:pt x="258" y="252"/>
                  </a:lnTo>
                  <a:lnTo>
                    <a:pt x="270" y="228"/>
                  </a:lnTo>
                  <a:lnTo>
                    <a:pt x="270" y="222"/>
                  </a:lnTo>
                  <a:lnTo>
                    <a:pt x="288" y="204"/>
                  </a:lnTo>
                  <a:lnTo>
                    <a:pt x="288" y="174"/>
                  </a:lnTo>
                  <a:lnTo>
                    <a:pt x="276" y="150"/>
                  </a:lnTo>
                  <a:lnTo>
                    <a:pt x="276" y="126"/>
                  </a:lnTo>
                  <a:lnTo>
                    <a:pt x="282" y="108"/>
                  </a:lnTo>
                  <a:lnTo>
                    <a:pt x="282" y="72"/>
                  </a:lnTo>
                  <a:lnTo>
                    <a:pt x="264" y="54"/>
                  </a:lnTo>
                  <a:lnTo>
                    <a:pt x="264" y="36"/>
                  </a:lnTo>
                  <a:lnTo>
                    <a:pt x="258" y="30"/>
                  </a:lnTo>
                  <a:lnTo>
                    <a:pt x="258" y="6"/>
                  </a:lnTo>
                  <a:lnTo>
                    <a:pt x="252" y="0"/>
                  </a:lnTo>
                  <a:lnTo>
                    <a:pt x="240" y="0"/>
                  </a:lnTo>
                  <a:lnTo>
                    <a:pt x="234" y="6"/>
                  </a:lnTo>
                  <a:lnTo>
                    <a:pt x="234" y="12"/>
                  </a:lnTo>
                  <a:lnTo>
                    <a:pt x="228" y="18"/>
                  </a:lnTo>
                  <a:lnTo>
                    <a:pt x="216" y="24"/>
                  </a:lnTo>
                  <a:lnTo>
                    <a:pt x="204" y="24"/>
                  </a:lnTo>
                  <a:lnTo>
                    <a:pt x="192" y="18"/>
                  </a:lnTo>
                  <a:lnTo>
                    <a:pt x="186" y="12"/>
                  </a:lnTo>
                  <a:lnTo>
                    <a:pt x="174" y="12"/>
                  </a:lnTo>
                  <a:lnTo>
                    <a:pt x="162" y="18"/>
                  </a:lnTo>
                  <a:lnTo>
                    <a:pt x="162" y="36"/>
                  </a:lnTo>
                  <a:lnTo>
                    <a:pt x="156" y="42"/>
                  </a:lnTo>
                  <a:lnTo>
                    <a:pt x="156" y="48"/>
                  </a:lnTo>
                  <a:lnTo>
                    <a:pt x="144" y="72"/>
                  </a:lnTo>
                  <a:lnTo>
                    <a:pt x="132" y="84"/>
                  </a:lnTo>
                  <a:lnTo>
                    <a:pt x="132" y="96"/>
                  </a:lnTo>
                  <a:lnTo>
                    <a:pt x="138" y="102"/>
                  </a:lnTo>
                  <a:lnTo>
                    <a:pt x="144" y="114"/>
                  </a:lnTo>
                  <a:lnTo>
                    <a:pt x="150" y="132"/>
                  </a:lnTo>
                  <a:lnTo>
                    <a:pt x="156" y="138"/>
                  </a:lnTo>
                  <a:lnTo>
                    <a:pt x="156" y="150"/>
                  </a:lnTo>
                  <a:lnTo>
                    <a:pt x="150" y="162"/>
                  </a:lnTo>
                  <a:lnTo>
                    <a:pt x="150" y="168"/>
                  </a:lnTo>
                  <a:lnTo>
                    <a:pt x="144" y="174"/>
                  </a:lnTo>
                  <a:lnTo>
                    <a:pt x="138" y="186"/>
                  </a:lnTo>
                  <a:lnTo>
                    <a:pt x="138" y="198"/>
                  </a:lnTo>
                  <a:lnTo>
                    <a:pt x="150" y="210"/>
                  </a:lnTo>
                  <a:lnTo>
                    <a:pt x="150" y="216"/>
                  </a:lnTo>
                  <a:lnTo>
                    <a:pt x="144" y="222"/>
                  </a:lnTo>
                  <a:lnTo>
                    <a:pt x="138" y="222"/>
                  </a:lnTo>
                  <a:lnTo>
                    <a:pt x="126" y="228"/>
                  </a:lnTo>
                  <a:lnTo>
                    <a:pt x="120" y="228"/>
                  </a:lnTo>
                  <a:lnTo>
                    <a:pt x="120" y="210"/>
                  </a:lnTo>
                  <a:lnTo>
                    <a:pt x="114" y="204"/>
                  </a:lnTo>
                  <a:lnTo>
                    <a:pt x="114" y="252"/>
                  </a:lnTo>
                  <a:lnTo>
                    <a:pt x="150" y="306"/>
                  </a:lnTo>
                  <a:lnTo>
                    <a:pt x="174" y="330"/>
                  </a:lnTo>
                  <a:lnTo>
                    <a:pt x="186" y="348"/>
                  </a:lnTo>
                  <a:lnTo>
                    <a:pt x="204" y="384"/>
                  </a:lnTo>
                  <a:lnTo>
                    <a:pt x="216" y="402"/>
                  </a:lnTo>
                  <a:lnTo>
                    <a:pt x="228" y="408"/>
                  </a:lnTo>
                  <a:lnTo>
                    <a:pt x="252" y="408"/>
                  </a:lnTo>
                  <a:lnTo>
                    <a:pt x="258" y="396"/>
                  </a:lnTo>
                  <a:lnTo>
                    <a:pt x="270" y="390"/>
                  </a:lnTo>
                  <a:lnTo>
                    <a:pt x="276" y="384"/>
                  </a:lnTo>
                  <a:lnTo>
                    <a:pt x="288" y="384"/>
                  </a:lnTo>
                  <a:lnTo>
                    <a:pt x="294" y="396"/>
                  </a:lnTo>
                  <a:lnTo>
                    <a:pt x="306" y="402"/>
                  </a:lnTo>
                  <a:lnTo>
                    <a:pt x="324" y="420"/>
                  </a:lnTo>
                  <a:lnTo>
                    <a:pt x="342" y="420"/>
                  </a:lnTo>
                  <a:lnTo>
                    <a:pt x="342" y="402"/>
                  </a:lnTo>
                  <a:lnTo>
                    <a:pt x="336" y="396"/>
                  </a:lnTo>
                  <a:lnTo>
                    <a:pt x="330" y="384"/>
                  </a:lnTo>
                  <a:close/>
                  <a:moveTo>
                    <a:pt x="258" y="432"/>
                  </a:moveTo>
                  <a:lnTo>
                    <a:pt x="246" y="426"/>
                  </a:lnTo>
                  <a:lnTo>
                    <a:pt x="204" y="426"/>
                  </a:lnTo>
                  <a:lnTo>
                    <a:pt x="234" y="468"/>
                  </a:lnTo>
                  <a:lnTo>
                    <a:pt x="258" y="534"/>
                  </a:lnTo>
                  <a:lnTo>
                    <a:pt x="270" y="528"/>
                  </a:lnTo>
                  <a:lnTo>
                    <a:pt x="276" y="516"/>
                  </a:lnTo>
                  <a:lnTo>
                    <a:pt x="282" y="510"/>
                  </a:lnTo>
                  <a:lnTo>
                    <a:pt x="282" y="486"/>
                  </a:lnTo>
                  <a:lnTo>
                    <a:pt x="276" y="480"/>
                  </a:lnTo>
                  <a:lnTo>
                    <a:pt x="270" y="468"/>
                  </a:lnTo>
                  <a:lnTo>
                    <a:pt x="270" y="450"/>
                  </a:lnTo>
                  <a:lnTo>
                    <a:pt x="264" y="438"/>
                  </a:lnTo>
                  <a:lnTo>
                    <a:pt x="258" y="432"/>
                  </a:lnTo>
                  <a:close/>
                  <a:moveTo>
                    <a:pt x="330" y="648"/>
                  </a:moveTo>
                  <a:lnTo>
                    <a:pt x="336" y="660"/>
                  </a:lnTo>
                  <a:lnTo>
                    <a:pt x="354" y="678"/>
                  </a:lnTo>
                  <a:lnTo>
                    <a:pt x="360" y="672"/>
                  </a:lnTo>
                  <a:lnTo>
                    <a:pt x="372" y="666"/>
                  </a:lnTo>
                  <a:lnTo>
                    <a:pt x="378" y="660"/>
                  </a:lnTo>
                  <a:lnTo>
                    <a:pt x="384" y="660"/>
                  </a:lnTo>
                  <a:lnTo>
                    <a:pt x="390" y="666"/>
                  </a:lnTo>
                  <a:lnTo>
                    <a:pt x="390" y="696"/>
                  </a:lnTo>
                  <a:lnTo>
                    <a:pt x="402" y="708"/>
                  </a:lnTo>
                  <a:lnTo>
                    <a:pt x="396" y="720"/>
                  </a:lnTo>
                  <a:lnTo>
                    <a:pt x="390" y="726"/>
                  </a:lnTo>
                  <a:lnTo>
                    <a:pt x="372" y="762"/>
                  </a:lnTo>
                  <a:lnTo>
                    <a:pt x="372" y="786"/>
                  </a:lnTo>
                  <a:lnTo>
                    <a:pt x="378" y="792"/>
                  </a:lnTo>
                  <a:lnTo>
                    <a:pt x="384" y="804"/>
                  </a:lnTo>
                  <a:lnTo>
                    <a:pt x="396" y="804"/>
                  </a:lnTo>
                  <a:lnTo>
                    <a:pt x="408" y="798"/>
                  </a:lnTo>
                  <a:lnTo>
                    <a:pt x="420" y="798"/>
                  </a:lnTo>
                  <a:lnTo>
                    <a:pt x="432" y="792"/>
                  </a:lnTo>
                  <a:lnTo>
                    <a:pt x="438" y="786"/>
                  </a:lnTo>
                  <a:lnTo>
                    <a:pt x="438" y="768"/>
                  </a:lnTo>
                  <a:lnTo>
                    <a:pt x="432" y="756"/>
                  </a:lnTo>
                  <a:lnTo>
                    <a:pt x="426" y="738"/>
                  </a:lnTo>
                  <a:lnTo>
                    <a:pt x="426" y="726"/>
                  </a:lnTo>
                  <a:lnTo>
                    <a:pt x="432" y="714"/>
                  </a:lnTo>
                  <a:lnTo>
                    <a:pt x="444" y="678"/>
                  </a:lnTo>
                  <a:lnTo>
                    <a:pt x="444" y="660"/>
                  </a:lnTo>
                  <a:lnTo>
                    <a:pt x="438" y="648"/>
                  </a:lnTo>
                  <a:lnTo>
                    <a:pt x="432" y="642"/>
                  </a:lnTo>
                  <a:lnTo>
                    <a:pt x="426" y="642"/>
                  </a:lnTo>
                  <a:lnTo>
                    <a:pt x="414" y="654"/>
                  </a:lnTo>
                  <a:lnTo>
                    <a:pt x="402" y="660"/>
                  </a:lnTo>
                  <a:lnTo>
                    <a:pt x="396" y="660"/>
                  </a:lnTo>
                  <a:lnTo>
                    <a:pt x="396" y="648"/>
                  </a:lnTo>
                  <a:lnTo>
                    <a:pt x="408" y="624"/>
                  </a:lnTo>
                  <a:lnTo>
                    <a:pt x="408" y="612"/>
                  </a:lnTo>
                  <a:lnTo>
                    <a:pt x="414" y="600"/>
                  </a:lnTo>
                  <a:lnTo>
                    <a:pt x="414" y="594"/>
                  </a:lnTo>
                  <a:lnTo>
                    <a:pt x="408" y="588"/>
                  </a:lnTo>
                  <a:lnTo>
                    <a:pt x="372" y="570"/>
                  </a:lnTo>
                  <a:lnTo>
                    <a:pt x="366" y="564"/>
                  </a:lnTo>
                  <a:lnTo>
                    <a:pt x="330" y="564"/>
                  </a:lnTo>
                  <a:lnTo>
                    <a:pt x="324" y="570"/>
                  </a:lnTo>
                  <a:lnTo>
                    <a:pt x="324" y="576"/>
                  </a:lnTo>
                  <a:lnTo>
                    <a:pt x="330" y="582"/>
                  </a:lnTo>
                  <a:lnTo>
                    <a:pt x="336" y="582"/>
                  </a:lnTo>
                  <a:lnTo>
                    <a:pt x="342" y="594"/>
                  </a:lnTo>
                  <a:lnTo>
                    <a:pt x="342" y="600"/>
                  </a:lnTo>
                  <a:lnTo>
                    <a:pt x="336" y="606"/>
                  </a:lnTo>
                  <a:lnTo>
                    <a:pt x="336" y="618"/>
                  </a:lnTo>
                  <a:lnTo>
                    <a:pt x="330" y="630"/>
                  </a:lnTo>
                  <a:lnTo>
                    <a:pt x="330" y="648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18" name="Parcel Islands" descr="© INSCALE GmbH, 05.05.2010&#10;http://www.presentationload.com/">
              <a:extLst>
                <a:ext uri="{FF2B5EF4-FFF2-40B4-BE49-F238E27FC236}">
                  <a16:creationId xmlns:a16="http://schemas.microsoft.com/office/drawing/2014/main" id="{58DE2AB3-ECDF-4C27-8354-C1ADC6970941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9019887" y="3895166"/>
              <a:ext cx="41277" cy="28583"/>
            </a:xfrm>
            <a:custGeom>
              <a:avLst/>
              <a:gdLst>
                <a:gd name="T0" fmla="*/ 2147483647 w 96"/>
                <a:gd name="T1" fmla="*/ 2147483647 h 66"/>
                <a:gd name="T2" fmla="*/ 2147483647 w 96"/>
                <a:gd name="T3" fmla="*/ 2147483647 h 66"/>
                <a:gd name="T4" fmla="*/ 0 w 96"/>
                <a:gd name="T5" fmla="*/ 2147483647 h 66"/>
                <a:gd name="T6" fmla="*/ 0 w 96"/>
                <a:gd name="T7" fmla="*/ 2147483647 h 66"/>
                <a:gd name="T8" fmla="*/ 2147483647 w 96"/>
                <a:gd name="T9" fmla="*/ 2147483647 h 66"/>
                <a:gd name="T10" fmla="*/ 2147483647 w 96"/>
                <a:gd name="T11" fmla="*/ 2147483647 h 66"/>
                <a:gd name="T12" fmla="*/ 2147483647 w 96"/>
                <a:gd name="T13" fmla="*/ 2147483647 h 66"/>
                <a:gd name="T14" fmla="*/ 2147483647 w 96"/>
                <a:gd name="T15" fmla="*/ 2147483647 h 66"/>
                <a:gd name="T16" fmla="*/ 2147483647 w 96"/>
                <a:gd name="T17" fmla="*/ 2147483647 h 66"/>
                <a:gd name="T18" fmla="*/ 2147483647 w 96"/>
                <a:gd name="T19" fmla="*/ 0 h 66"/>
                <a:gd name="T20" fmla="*/ 2147483647 w 96"/>
                <a:gd name="T21" fmla="*/ 2147483647 h 66"/>
                <a:gd name="T22" fmla="*/ 2147483647 w 96"/>
                <a:gd name="T23" fmla="*/ 2147483647 h 66"/>
                <a:gd name="T24" fmla="*/ 2147483647 w 96"/>
                <a:gd name="T25" fmla="*/ 2147483647 h 66"/>
                <a:gd name="T26" fmla="*/ 2147483647 w 96"/>
                <a:gd name="T27" fmla="*/ 2147483647 h 66"/>
                <a:gd name="T28" fmla="*/ 2147483647 w 96"/>
                <a:gd name="T29" fmla="*/ 0 h 66"/>
                <a:gd name="T30" fmla="*/ 2147483647 w 96"/>
                <a:gd name="T31" fmla="*/ 0 h 66"/>
                <a:gd name="T32" fmla="*/ 2147483647 w 96"/>
                <a:gd name="T33" fmla="*/ 2147483647 h 66"/>
                <a:gd name="T34" fmla="*/ 2147483647 w 96"/>
                <a:gd name="T35" fmla="*/ 2147483647 h 66"/>
                <a:gd name="T36" fmla="*/ 2147483647 w 96"/>
                <a:gd name="T37" fmla="*/ 2147483647 h 66"/>
                <a:gd name="T38" fmla="*/ 2147483647 w 96"/>
                <a:gd name="T39" fmla="*/ 2147483647 h 66"/>
                <a:gd name="T40" fmla="*/ 2147483647 w 96"/>
                <a:gd name="T41" fmla="*/ 2147483647 h 66"/>
                <a:gd name="T42" fmla="*/ 2147483647 w 96"/>
                <a:gd name="T43" fmla="*/ 2147483647 h 66"/>
                <a:gd name="T44" fmla="*/ 2147483647 w 96"/>
                <a:gd name="T45" fmla="*/ 2147483647 h 6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96"/>
                <a:gd name="T70" fmla="*/ 0 h 66"/>
                <a:gd name="T71" fmla="*/ 96 w 96"/>
                <a:gd name="T72" fmla="*/ 66 h 6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96" h="66">
                  <a:moveTo>
                    <a:pt x="12" y="42"/>
                  </a:moveTo>
                  <a:lnTo>
                    <a:pt x="6" y="42"/>
                  </a:lnTo>
                  <a:lnTo>
                    <a:pt x="0" y="48"/>
                  </a:lnTo>
                  <a:lnTo>
                    <a:pt x="0" y="60"/>
                  </a:lnTo>
                  <a:lnTo>
                    <a:pt x="6" y="66"/>
                  </a:lnTo>
                  <a:lnTo>
                    <a:pt x="12" y="66"/>
                  </a:lnTo>
                  <a:lnTo>
                    <a:pt x="24" y="54"/>
                  </a:lnTo>
                  <a:lnTo>
                    <a:pt x="24" y="42"/>
                  </a:lnTo>
                  <a:lnTo>
                    <a:pt x="12" y="42"/>
                  </a:lnTo>
                  <a:close/>
                  <a:moveTo>
                    <a:pt x="42" y="0"/>
                  </a:moveTo>
                  <a:lnTo>
                    <a:pt x="42" y="18"/>
                  </a:lnTo>
                  <a:lnTo>
                    <a:pt x="54" y="30"/>
                  </a:lnTo>
                  <a:lnTo>
                    <a:pt x="60" y="30"/>
                  </a:lnTo>
                  <a:lnTo>
                    <a:pt x="72" y="24"/>
                  </a:lnTo>
                  <a:lnTo>
                    <a:pt x="48" y="0"/>
                  </a:lnTo>
                  <a:lnTo>
                    <a:pt x="42" y="0"/>
                  </a:lnTo>
                  <a:close/>
                  <a:moveTo>
                    <a:pt x="96" y="36"/>
                  </a:moveTo>
                  <a:lnTo>
                    <a:pt x="78" y="36"/>
                  </a:lnTo>
                  <a:lnTo>
                    <a:pt x="72" y="42"/>
                  </a:lnTo>
                  <a:lnTo>
                    <a:pt x="72" y="54"/>
                  </a:lnTo>
                  <a:lnTo>
                    <a:pt x="84" y="60"/>
                  </a:lnTo>
                  <a:lnTo>
                    <a:pt x="96" y="48"/>
                  </a:lnTo>
                  <a:lnTo>
                    <a:pt x="96" y="36"/>
                  </a:lnTo>
                  <a:close/>
                </a:path>
              </a:pathLst>
            </a:custGeom>
            <a:solidFill>
              <a:srgbClr val="FFFFFF">
                <a:lumMod val="75000"/>
              </a:srgbClr>
            </a:solidFill>
            <a:ln w="952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19" name="New Zealand" descr="© INSCALE GmbH, 05.05.2010&#10;http://www.presentationload.com/">
              <a:extLst>
                <a:ext uri="{FF2B5EF4-FFF2-40B4-BE49-F238E27FC236}">
                  <a16:creationId xmlns:a16="http://schemas.microsoft.com/office/drawing/2014/main" id="{F5A4E84D-F07A-4AC0-B987-067EA600251C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10253429" y="5762572"/>
              <a:ext cx="562000" cy="441445"/>
            </a:xfrm>
            <a:custGeom>
              <a:avLst/>
              <a:gdLst>
                <a:gd name="T0" fmla="*/ 2147483647 w 1272"/>
                <a:gd name="T1" fmla="*/ 2147483647 h 984"/>
                <a:gd name="T2" fmla="*/ 2147483647 w 1272"/>
                <a:gd name="T3" fmla="*/ 2147483647 h 984"/>
                <a:gd name="T4" fmla="*/ 2147483647 w 1272"/>
                <a:gd name="T5" fmla="*/ 2147483647 h 984"/>
                <a:gd name="T6" fmla="*/ 2147483647 w 1272"/>
                <a:gd name="T7" fmla="*/ 2147483647 h 984"/>
                <a:gd name="T8" fmla="*/ 2147483647 w 1272"/>
                <a:gd name="T9" fmla="*/ 2147483647 h 984"/>
                <a:gd name="T10" fmla="*/ 2147483647 w 1272"/>
                <a:gd name="T11" fmla="*/ 2147483647 h 984"/>
                <a:gd name="T12" fmla="*/ 2147483647 w 1272"/>
                <a:gd name="T13" fmla="*/ 2147483647 h 984"/>
                <a:gd name="T14" fmla="*/ 2147483647 w 1272"/>
                <a:gd name="T15" fmla="*/ 2147483647 h 984"/>
                <a:gd name="T16" fmla="*/ 2147483647 w 1272"/>
                <a:gd name="T17" fmla="*/ 2147483647 h 984"/>
                <a:gd name="T18" fmla="*/ 2147483647 w 1272"/>
                <a:gd name="T19" fmla="*/ 2147483647 h 984"/>
                <a:gd name="T20" fmla="*/ 2147483647 w 1272"/>
                <a:gd name="T21" fmla="*/ 2147483647 h 984"/>
                <a:gd name="T22" fmla="*/ 2147483647 w 1272"/>
                <a:gd name="T23" fmla="*/ 2147483647 h 984"/>
                <a:gd name="T24" fmla="*/ 2147483647 w 1272"/>
                <a:gd name="T25" fmla="*/ 2147483647 h 984"/>
                <a:gd name="T26" fmla="*/ 2147483647 w 1272"/>
                <a:gd name="T27" fmla="*/ 2147483647 h 984"/>
                <a:gd name="T28" fmla="*/ 2147483647 w 1272"/>
                <a:gd name="T29" fmla="*/ 2147483647 h 984"/>
                <a:gd name="T30" fmla="*/ 2147483647 w 1272"/>
                <a:gd name="T31" fmla="*/ 2147483647 h 984"/>
                <a:gd name="T32" fmla="*/ 2147483647 w 1272"/>
                <a:gd name="T33" fmla="*/ 2147483647 h 984"/>
                <a:gd name="T34" fmla="*/ 2147483647 w 1272"/>
                <a:gd name="T35" fmla="*/ 2147483647 h 984"/>
                <a:gd name="T36" fmla="*/ 2147483647 w 1272"/>
                <a:gd name="T37" fmla="*/ 2147483647 h 984"/>
                <a:gd name="T38" fmla="*/ 2147483647 w 1272"/>
                <a:gd name="T39" fmla="*/ 2147483647 h 984"/>
                <a:gd name="T40" fmla="*/ 2147483647 w 1272"/>
                <a:gd name="T41" fmla="*/ 2147483647 h 984"/>
                <a:gd name="T42" fmla="*/ 2147483647 w 1272"/>
                <a:gd name="T43" fmla="*/ 2147483647 h 984"/>
                <a:gd name="T44" fmla="*/ 2147483647 w 1272"/>
                <a:gd name="T45" fmla="*/ 2147483647 h 984"/>
                <a:gd name="T46" fmla="*/ 2147483647 w 1272"/>
                <a:gd name="T47" fmla="*/ 2147483647 h 984"/>
                <a:gd name="T48" fmla="*/ 2147483647 w 1272"/>
                <a:gd name="T49" fmla="*/ 2147483647 h 984"/>
                <a:gd name="T50" fmla="*/ 2147483647 w 1272"/>
                <a:gd name="T51" fmla="*/ 2147483647 h 984"/>
                <a:gd name="T52" fmla="*/ 2147483647 w 1272"/>
                <a:gd name="T53" fmla="*/ 2147483647 h 984"/>
                <a:gd name="T54" fmla="*/ 2147483647 w 1272"/>
                <a:gd name="T55" fmla="*/ 2147483647 h 984"/>
                <a:gd name="T56" fmla="*/ 2147483647 w 1272"/>
                <a:gd name="T57" fmla="*/ 2147483647 h 984"/>
                <a:gd name="T58" fmla="*/ 2147483647 w 1272"/>
                <a:gd name="T59" fmla="*/ 2147483647 h 984"/>
                <a:gd name="T60" fmla="*/ 2147483647 w 1272"/>
                <a:gd name="T61" fmla="*/ 2147483647 h 984"/>
                <a:gd name="T62" fmla="*/ 2147483647 w 1272"/>
                <a:gd name="T63" fmla="*/ 2147483647 h 984"/>
                <a:gd name="T64" fmla="*/ 2147483647 w 1272"/>
                <a:gd name="T65" fmla="*/ 2147483647 h 984"/>
                <a:gd name="T66" fmla="*/ 2147483647 w 1272"/>
                <a:gd name="T67" fmla="*/ 2147483647 h 984"/>
                <a:gd name="T68" fmla="*/ 2147483647 w 1272"/>
                <a:gd name="T69" fmla="*/ 2147483647 h 984"/>
                <a:gd name="T70" fmla="*/ 2147483647 w 1272"/>
                <a:gd name="T71" fmla="*/ 2147483647 h 984"/>
                <a:gd name="T72" fmla="*/ 2147483647 w 1272"/>
                <a:gd name="T73" fmla="*/ 2147483647 h 984"/>
                <a:gd name="T74" fmla="*/ 2147483647 w 1272"/>
                <a:gd name="T75" fmla="*/ 2147483647 h 984"/>
                <a:gd name="T76" fmla="*/ 2147483647 w 1272"/>
                <a:gd name="T77" fmla="*/ 2147483647 h 984"/>
                <a:gd name="T78" fmla="*/ 2147483647 w 1272"/>
                <a:gd name="T79" fmla="*/ 2147483647 h 984"/>
                <a:gd name="T80" fmla="*/ 2147483647 w 1272"/>
                <a:gd name="T81" fmla="*/ 2147483647 h 984"/>
                <a:gd name="T82" fmla="*/ 2147483647 w 1272"/>
                <a:gd name="T83" fmla="*/ 2147483647 h 984"/>
                <a:gd name="T84" fmla="*/ 2147483647 w 1272"/>
                <a:gd name="T85" fmla="*/ 2147483647 h 984"/>
                <a:gd name="T86" fmla="*/ 2147483647 w 1272"/>
                <a:gd name="T87" fmla="*/ 2147483647 h 984"/>
                <a:gd name="T88" fmla="*/ 2147483647 w 1272"/>
                <a:gd name="T89" fmla="*/ 2147483647 h 984"/>
                <a:gd name="T90" fmla="*/ 2147483647 w 1272"/>
                <a:gd name="T91" fmla="*/ 2147483647 h 984"/>
                <a:gd name="T92" fmla="*/ 2147483647 w 1272"/>
                <a:gd name="T93" fmla="*/ 2147483647 h 984"/>
                <a:gd name="T94" fmla="*/ 2147483647 w 1272"/>
                <a:gd name="T95" fmla="*/ 2147483647 h 984"/>
                <a:gd name="T96" fmla="*/ 2147483647 w 1272"/>
                <a:gd name="T97" fmla="*/ 2147483647 h 984"/>
                <a:gd name="T98" fmla="*/ 2147483647 w 1272"/>
                <a:gd name="T99" fmla="*/ 2147483647 h 984"/>
                <a:gd name="T100" fmla="*/ 2147483647 w 1272"/>
                <a:gd name="T101" fmla="*/ 2147483647 h 984"/>
                <a:gd name="T102" fmla="*/ 2147483647 w 1272"/>
                <a:gd name="T103" fmla="*/ 2147483647 h 984"/>
                <a:gd name="T104" fmla="*/ 2147483647 w 1272"/>
                <a:gd name="T105" fmla="*/ 2147483647 h 984"/>
                <a:gd name="T106" fmla="*/ 2147483647 w 1272"/>
                <a:gd name="T107" fmla="*/ 2147483647 h 984"/>
                <a:gd name="T108" fmla="*/ 2147483647 w 1272"/>
                <a:gd name="T109" fmla="*/ 2147483647 h 984"/>
                <a:gd name="T110" fmla="*/ 2147483647 w 1272"/>
                <a:gd name="T111" fmla="*/ 2147483647 h 984"/>
                <a:gd name="T112" fmla="*/ 2147483647 w 1272"/>
                <a:gd name="T113" fmla="*/ 2147483647 h 984"/>
                <a:gd name="T114" fmla="*/ 2147483647 w 1272"/>
                <a:gd name="T115" fmla="*/ 2147483647 h 984"/>
                <a:gd name="T116" fmla="*/ 2147483647 w 1272"/>
                <a:gd name="T117" fmla="*/ 2147483647 h 984"/>
                <a:gd name="T118" fmla="*/ 2147483647 w 1272"/>
                <a:gd name="T119" fmla="*/ 2147483647 h 984"/>
                <a:gd name="T120" fmla="*/ 2147483647 w 1272"/>
                <a:gd name="T121" fmla="*/ 2147483647 h 98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272"/>
                <a:gd name="T184" fmla="*/ 0 h 984"/>
                <a:gd name="T185" fmla="*/ 1272 w 1272"/>
                <a:gd name="T186" fmla="*/ 984 h 98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272" h="984">
                  <a:moveTo>
                    <a:pt x="750" y="564"/>
                  </a:moveTo>
                  <a:lnTo>
                    <a:pt x="738" y="564"/>
                  </a:lnTo>
                  <a:lnTo>
                    <a:pt x="744" y="528"/>
                  </a:lnTo>
                  <a:lnTo>
                    <a:pt x="720" y="546"/>
                  </a:lnTo>
                  <a:lnTo>
                    <a:pt x="726" y="540"/>
                  </a:lnTo>
                  <a:lnTo>
                    <a:pt x="726" y="504"/>
                  </a:lnTo>
                  <a:lnTo>
                    <a:pt x="708" y="504"/>
                  </a:lnTo>
                  <a:lnTo>
                    <a:pt x="702" y="510"/>
                  </a:lnTo>
                  <a:lnTo>
                    <a:pt x="696" y="522"/>
                  </a:lnTo>
                  <a:lnTo>
                    <a:pt x="690" y="528"/>
                  </a:lnTo>
                  <a:lnTo>
                    <a:pt x="672" y="540"/>
                  </a:lnTo>
                  <a:lnTo>
                    <a:pt x="660" y="546"/>
                  </a:lnTo>
                  <a:lnTo>
                    <a:pt x="654" y="558"/>
                  </a:lnTo>
                  <a:lnTo>
                    <a:pt x="642" y="570"/>
                  </a:lnTo>
                  <a:lnTo>
                    <a:pt x="630" y="576"/>
                  </a:lnTo>
                  <a:lnTo>
                    <a:pt x="618" y="588"/>
                  </a:lnTo>
                  <a:lnTo>
                    <a:pt x="606" y="588"/>
                  </a:lnTo>
                  <a:lnTo>
                    <a:pt x="588" y="600"/>
                  </a:lnTo>
                  <a:lnTo>
                    <a:pt x="576" y="606"/>
                  </a:lnTo>
                  <a:lnTo>
                    <a:pt x="546" y="636"/>
                  </a:lnTo>
                  <a:lnTo>
                    <a:pt x="540" y="648"/>
                  </a:lnTo>
                  <a:lnTo>
                    <a:pt x="534" y="648"/>
                  </a:lnTo>
                  <a:lnTo>
                    <a:pt x="528" y="654"/>
                  </a:lnTo>
                  <a:lnTo>
                    <a:pt x="510" y="660"/>
                  </a:lnTo>
                  <a:lnTo>
                    <a:pt x="498" y="666"/>
                  </a:lnTo>
                  <a:lnTo>
                    <a:pt x="462" y="678"/>
                  </a:lnTo>
                  <a:lnTo>
                    <a:pt x="438" y="690"/>
                  </a:lnTo>
                  <a:lnTo>
                    <a:pt x="426" y="702"/>
                  </a:lnTo>
                  <a:lnTo>
                    <a:pt x="414" y="708"/>
                  </a:lnTo>
                  <a:lnTo>
                    <a:pt x="408" y="720"/>
                  </a:lnTo>
                  <a:lnTo>
                    <a:pt x="396" y="726"/>
                  </a:lnTo>
                  <a:lnTo>
                    <a:pt x="378" y="726"/>
                  </a:lnTo>
                  <a:lnTo>
                    <a:pt x="366" y="732"/>
                  </a:lnTo>
                  <a:lnTo>
                    <a:pt x="312" y="750"/>
                  </a:lnTo>
                  <a:lnTo>
                    <a:pt x="288" y="762"/>
                  </a:lnTo>
                  <a:lnTo>
                    <a:pt x="270" y="774"/>
                  </a:lnTo>
                  <a:lnTo>
                    <a:pt x="246" y="786"/>
                  </a:lnTo>
                  <a:lnTo>
                    <a:pt x="222" y="792"/>
                  </a:lnTo>
                  <a:lnTo>
                    <a:pt x="198" y="804"/>
                  </a:lnTo>
                  <a:lnTo>
                    <a:pt x="180" y="810"/>
                  </a:lnTo>
                  <a:lnTo>
                    <a:pt x="174" y="816"/>
                  </a:lnTo>
                  <a:lnTo>
                    <a:pt x="168" y="828"/>
                  </a:lnTo>
                  <a:lnTo>
                    <a:pt x="168" y="846"/>
                  </a:lnTo>
                  <a:lnTo>
                    <a:pt x="156" y="834"/>
                  </a:lnTo>
                  <a:lnTo>
                    <a:pt x="150" y="834"/>
                  </a:lnTo>
                  <a:lnTo>
                    <a:pt x="144" y="840"/>
                  </a:lnTo>
                  <a:lnTo>
                    <a:pt x="120" y="852"/>
                  </a:lnTo>
                  <a:lnTo>
                    <a:pt x="108" y="864"/>
                  </a:lnTo>
                  <a:lnTo>
                    <a:pt x="72" y="882"/>
                  </a:lnTo>
                  <a:lnTo>
                    <a:pt x="66" y="882"/>
                  </a:lnTo>
                  <a:lnTo>
                    <a:pt x="54" y="888"/>
                  </a:lnTo>
                  <a:lnTo>
                    <a:pt x="36" y="888"/>
                  </a:lnTo>
                  <a:lnTo>
                    <a:pt x="18" y="894"/>
                  </a:lnTo>
                  <a:lnTo>
                    <a:pt x="12" y="906"/>
                  </a:lnTo>
                  <a:lnTo>
                    <a:pt x="0" y="912"/>
                  </a:lnTo>
                  <a:lnTo>
                    <a:pt x="18" y="912"/>
                  </a:lnTo>
                  <a:lnTo>
                    <a:pt x="24" y="918"/>
                  </a:lnTo>
                  <a:lnTo>
                    <a:pt x="30" y="918"/>
                  </a:lnTo>
                  <a:lnTo>
                    <a:pt x="24" y="924"/>
                  </a:lnTo>
                  <a:lnTo>
                    <a:pt x="24" y="942"/>
                  </a:lnTo>
                  <a:lnTo>
                    <a:pt x="30" y="948"/>
                  </a:lnTo>
                  <a:lnTo>
                    <a:pt x="42" y="948"/>
                  </a:lnTo>
                  <a:lnTo>
                    <a:pt x="54" y="942"/>
                  </a:lnTo>
                  <a:lnTo>
                    <a:pt x="60" y="936"/>
                  </a:lnTo>
                  <a:lnTo>
                    <a:pt x="72" y="948"/>
                  </a:lnTo>
                  <a:lnTo>
                    <a:pt x="96" y="948"/>
                  </a:lnTo>
                  <a:lnTo>
                    <a:pt x="102" y="954"/>
                  </a:lnTo>
                  <a:lnTo>
                    <a:pt x="132" y="954"/>
                  </a:lnTo>
                  <a:lnTo>
                    <a:pt x="150" y="972"/>
                  </a:lnTo>
                  <a:lnTo>
                    <a:pt x="180" y="966"/>
                  </a:lnTo>
                  <a:lnTo>
                    <a:pt x="192" y="972"/>
                  </a:lnTo>
                  <a:lnTo>
                    <a:pt x="198" y="978"/>
                  </a:lnTo>
                  <a:lnTo>
                    <a:pt x="216" y="984"/>
                  </a:lnTo>
                  <a:lnTo>
                    <a:pt x="228" y="984"/>
                  </a:lnTo>
                  <a:lnTo>
                    <a:pt x="252" y="972"/>
                  </a:lnTo>
                  <a:lnTo>
                    <a:pt x="264" y="948"/>
                  </a:lnTo>
                  <a:lnTo>
                    <a:pt x="288" y="936"/>
                  </a:lnTo>
                  <a:lnTo>
                    <a:pt x="312" y="936"/>
                  </a:lnTo>
                  <a:lnTo>
                    <a:pt x="336" y="924"/>
                  </a:lnTo>
                  <a:lnTo>
                    <a:pt x="342" y="912"/>
                  </a:lnTo>
                  <a:lnTo>
                    <a:pt x="342" y="894"/>
                  </a:lnTo>
                  <a:lnTo>
                    <a:pt x="348" y="882"/>
                  </a:lnTo>
                  <a:lnTo>
                    <a:pt x="372" y="870"/>
                  </a:lnTo>
                  <a:lnTo>
                    <a:pt x="396" y="870"/>
                  </a:lnTo>
                  <a:lnTo>
                    <a:pt x="408" y="858"/>
                  </a:lnTo>
                  <a:lnTo>
                    <a:pt x="408" y="846"/>
                  </a:lnTo>
                  <a:lnTo>
                    <a:pt x="402" y="840"/>
                  </a:lnTo>
                  <a:lnTo>
                    <a:pt x="420" y="840"/>
                  </a:lnTo>
                  <a:lnTo>
                    <a:pt x="480" y="792"/>
                  </a:lnTo>
                  <a:lnTo>
                    <a:pt x="462" y="774"/>
                  </a:lnTo>
                  <a:lnTo>
                    <a:pt x="504" y="792"/>
                  </a:lnTo>
                  <a:lnTo>
                    <a:pt x="504" y="774"/>
                  </a:lnTo>
                  <a:lnTo>
                    <a:pt x="510" y="768"/>
                  </a:lnTo>
                  <a:lnTo>
                    <a:pt x="540" y="768"/>
                  </a:lnTo>
                  <a:lnTo>
                    <a:pt x="546" y="774"/>
                  </a:lnTo>
                  <a:lnTo>
                    <a:pt x="558" y="780"/>
                  </a:lnTo>
                  <a:lnTo>
                    <a:pt x="570" y="780"/>
                  </a:lnTo>
                  <a:lnTo>
                    <a:pt x="576" y="774"/>
                  </a:lnTo>
                  <a:lnTo>
                    <a:pt x="576" y="768"/>
                  </a:lnTo>
                  <a:lnTo>
                    <a:pt x="582" y="762"/>
                  </a:lnTo>
                  <a:lnTo>
                    <a:pt x="582" y="756"/>
                  </a:lnTo>
                  <a:lnTo>
                    <a:pt x="570" y="744"/>
                  </a:lnTo>
                  <a:lnTo>
                    <a:pt x="612" y="702"/>
                  </a:lnTo>
                  <a:lnTo>
                    <a:pt x="618" y="702"/>
                  </a:lnTo>
                  <a:lnTo>
                    <a:pt x="624" y="696"/>
                  </a:lnTo>
                  <a:lnTo>
                    <a:pt x="660" y="678"/>
                  </a:lnTo>
                  <a:lnTo>
                    <a:pt x="666" y="666"/>
                  </a:lnTo>
                  <a:lnTo>
                    <a:pt x="672" y="660"/>
                  </a:lnTo>
                  <a:lnTo>
                    <a:pt x="672" y="654"/>
                  </a:lnTo>
                  <a:lnTo>
                    <a:pt x="696" y="654"/>
                  </a:lnTo>
                  <a:lnTo>
                    <a:pt x="708" y="648"/>
                  </a:lnTo>
                  <a:lnTo>
                    <a:pt x="738" y="618"/>
                  </a:lnTo>
                  <a:lnTo>
                    <a:pt x="738" y="612"/>
                  </a:lnTo>
                  <a:lnTo>
                    <a:pt x="744" y="612"/>
                  </a:lnTo>
                  <a:lnTo>
                    <a:pt x="750" y="606"/>
                  </a:lnTo>
                  <a:lnTo>
                    <a:pt x="768" y="594"/>
                  </a:lnTo>
                  <a:lnTo>
                    <a:pt x="780" y="582"/>
                  </a:lnTo>
                  <a:lnTo>
                    <a:pt x="786" y="570"/>
                  </a:lnTo>
                  <a:lnTo>
                    <a:pt x="786" y="546"/>
                  </a:lnTo>
                  <a:lnTo>
                    <a:pt x="780" y="540"/>
                  </a:lnTo>
                  <a:lnTo>
                    <a:pt x="780" y="534"/>
                  </a:lnTo>
                  <a:lnTo>
                    <a:pt x="750" y="564"/>
                  </a:lnTo>
                  <a:close/>
                  <a:moveTo>
                    <a:pt x="1224" y="324"/>
                  </a:moveTo>
                  <a:lnTo>
                    <a:pt x="1236" y="318"/>
                  </a:lnTo>
                  <a:lnTo>
                    <a:pt x="1242" y="318"/>
                  </a:lnTo>
                  <a:lnTo>
                    <a:pt x="1266" y="306"/>
                  </a:lnTo>
                  <a:lnTo>
                    <a:pt x="1272" y="300"/>
                  </a:lnTo>
                  <a:lnTo>
                    <a:pt x="1272" y="282"/>
                  </a:lnTo>
                  <a:lnTo>
                    <a:pt x="1266" y="270"/>
                  </a:lnTo>
                  <a:lnTo>
                    <a:pt x="1260" y="264"/>
                  </a:lnTo>
                  <a:lnTo>
                    <a:pt x="1248" y="264"/>
                  </a:lnTo>
                  <a:lnTo>
                    <a:pt x="1236" y="276"/>
                  </a:lnTo>
                  <a:lnTo>
                    <a:pt x="1236" y="282"/>
                  </a:lnTo>
                  <a:lnTo>
                    <a:pt x="1224" y="282"/>
                  </a:lnTo>
                  <a:lnTo>
                    <a:pt x="1212" y="276"/>
                  </a:lnTo>
                  <a:lnTo>
                    <a:pt x="1200" y="276"/>
                  </a:lnTo>
                  <a:lnTo>
                    <a:pt x="1194" y="282"/>
                  </a:lnTo>
                  <a:lnTo>
                    <a:pt x="1176" y="288"/>
                  </a:lnTo>
                  <a:lnTo>
                    <a:pt x="1158" y="288"/>
                  </a:lnTo>
                  <a:lnTo>
                    <a:pt x="1146" y="276"/>
                  </a:lnTo>
                  <a:lnTo>
                    <a:pt x="1146" y="222"/>
                  </a:lnTo>
                  <a:lnTo>
                    <a:pt x="1170" y="180"/>
                  </a:lnTo>
                  <a:lnTo>
                    <a:pt x="1170" y="174"/>
                  </a:lnTo>
                  <a:lnTo>
                    <a:pt x="1164" y="162"/>
                  </a:lnTo>
                  <a:lnTo>
                    <a:pt x="1158" y="156"/>
                  </a:lnTo>
                  <a:lnTo>
                    <a:pt x="1146" y="156"/>
                  </a:lnTo>
                  <a:lnTo>
                    <a:pt x="1140" y="168"/>
                  </a:lnTo>
                  <a:lnTo>
                    <a:pt x="1134" y="174"/>
                  </a:lnTo>
                  <a:lnTo>
                    <a:pt x="1134" y="204"/>
                  </a:lnTo>
                  <a:lnTo>
                    <a:pt x="1128" y="216"/>
                  </a:lnTo>
                  <a:lnTo>
                    <a:pt x="1116" y="222"/>
                  </a:lnTo>
                  <a:lnTo>
                    <a:pt x="1116" y="192"/>
                  </a:lnTo>
                  <a:lnTo>
                    <a:pt x="1092" y="174"/>
                  </a:lnTo>
                  <a:lnTo>
                    <a:pt x="1104" y="150"/>
                  </a:lnTo>
                  <a:lnTo>
                    <a:pt x="1116" y="138"/>
                  </a:lnTo>
                  <a:lnTo>
                    <a:pt x="1122" y="126"/>
                  </a:lnTo>
                  <a:lnTo>
                    <a:pt x="1128" y="108"/>
                  </a:lnTo>
                  <a:lnTo>
                    <a:pt x="1128" y="84"/>
                  </a:lnTo>
                  <a:lnTo>
                    <a:pt x="1116" y="78"/>
                  </a:lnTo>
                  <a:lnTo>
                    <a:pt x="1110" y="72"/>
                  </a:lnTo>
                  <a:lnTo>
                    <a:pt x="1098" y="66"/>
                  </a:lnTo>
                  <a:lnTo>
                    <a:pt x="1092" y="60"/>
                  </a:lnTo>
                  <a:lnTo>
                    <a:pt x="1080" y="60"/>
                  </a:lnTo>
                  <a:lnTo>
                    <a:pt x="1086" y="42"/>
                  </a:lnTo>
                  <a:lnTo>
                    <a:pt x="1062" y="42"/>
                  </a:lnTo>
                  <a:lnTo>
                    <a:pt x="1044" y="18"/>
                  </a:lnTo>
                  <a:lnTo>
                    <a:pt x="1050" y="0"/>
                  </a:lnTo>
                  <a:lnTo>
                    <a:pt x="1020" y="18"/>
                  </a:lnTo>
                  <a:lnTo>
                    <a:pt x="1044" y="54"/>
                  </a:lnTo>
                  <a:lnTo>
                    <a:pt x="1032" y="90"/>
                  </a:lnTo>
                  <a:lnTo>
                    <a:pt x="1056" y="102"/>
                  </a:lnTo>
                  <a:lnTo>
                    <a:pt x="1044" y="108"/>
                  </a:lnTo>
                  <a:lnTo>
                    <a:pt x="1044" y="126"/>
                  </a:lnTo>
                  <a:lnTo>
                    <a:pt x="1068" y="132"/>
                  </a:lnTo>
                  <a:lnTo>
                    <a:pt x="1044" y="150"/>
                  </a:lnTo>
                  <a:lnTo>
                    <a:pt x="1062" y="156"/>
                  </a:lnTo>
                  <a:lnTo>
                    <a:pt x="1062" y="168"/>
                  </a:lnTo>
                  <a:lnTo>
                    <a:pt x="1056" y="174"/>
                  </a:lnTo>
                  <a:lnTo>
                    <a:pt x="1056" y="192"/>
                  </a:lnTo>
                  <a:lnTo>
                    <a:pt x="1068" y="198"/>
                  </a:lnTo>
                  <a:lnTo>
                    <a:pt x="1074" y="204"/>
                  </a:lnTo>
                  <a:lnTo>
                    <a:pt x="1056" y="210"/>
                  </a:lnTo>
                  <a:lnTo>
                    <a:pt x="1044" y="222"/>
                  </a:lnTo>
                  <a:lnTo>
                    <a:pt x="1062" y="234"/>
                  </a:lnTo>
                  <a:lnTo>
                    <a:pt x="1038" y="258"/>
                  </a:lnTo>
                  <a:lnTo>
                    <a:pt x="1032" y="270"/>
                  </a:lnTo>
                  <a:lnTo>
                    <a:pt x="1026" y="276"/>
                  </a:lnTo>
                  <a:lnTo>
                    <a:pt x="1026" y="288"/>
                  </a:lnTo>
                  <a:lnTo>
                    <a:pt x="1038" y="300"/>
                  </a:lnTo>
                  <a:lnTo>
                    <a:pt x="1026" y="300"/>
                  </a:lnTo>
                  <a:lnTo>
                    <a:pt x="1014" y="306"/>
                  </a:lnTo>
                  <a:lnTo>
                    <a:pt x="1002" y="306"/>
                  </a:lnTo>
                  <a:lnTo>
                    <a:pt x="978" y="318"/>
                  </a:lnTo>
                  <a:lnTo>
                    <a:pt x="948" y="348"/>
                  </a:lnTo>
                  <a:lnTo>
                    <a:pt x="930" y="360"/>
                  </a:lnTo>
                  <a:lnTo>
                    <a:pt x="894" y="372"/>
                  </a:lnTo>
                  <a:lnTo>
                    <a:pt x="870" y="384"/>
                  </a:lnTo>
                  <a:lnTo>
                    <a:pt x="858" y="396"/>
                  </a:lnTo>
                  <a:lnTo>
                    <a:pt x="858" y="432"/>
                  </a:lnTo>
                  <a:lnTo>
                    <a:pt x="864" y="444"/>
                  </a:lnTo>
                  <a:lnTo>
                    <a:pt x="870" y="450"/>
                  </a:lnTo>
                  <a:lnTo>
                    <a:pt x="870" y="456"/>
                  </a:lnTo>
                  <a:lnTo>
                    <a:pt x="924" y="456"/>
                  </a:lnTo>
                  <a:lnTo>
                    <a:pt x="924" y="474"/>
                  </a:lnTo>
                  <a:lnTo>
                    <a:pt x="918" y="486"/>
                  </a:lnTo>
                  <a:lnTo>
                    <a:pt x="918" y="522"/>
                  </a:lnTo>
                  <a:lnTo>
                    <a:pt x="894" y="534"/>
                  </a:lnTo>
                  <a:lnTo>
                    <a:pt x="882" y="534"/>
                  </a:lnTo>
                  <a:lnTo>
                    <a:pt x="864" y="540"/>
                  </a:lnTo>
                  <a:lnTo>
                    <a:pt x="852" y="546"/>
                  </a:lnTo>
                  <a:lnTo>
                    <a:pt x="852" y="558"/>
                  </a:lnTo>
                  <a:lnTo>
                    <a:pt x="840" y="570"/>
                  </a:lnTo>
                  <a:lnTo>
                    <a:pt x="852" y="576"/>
                  </a:lnTo>
                  <a:lnTo>
                    <a:pt x="858" y="582"/>
                  </a:lnTo>
                  <a:lnTo>
                    <a:pt x="876" y="588"/>
                  </a:lnTo>
                  <a:lnTo>
                    <a:pt x="888" y="588"/>
                  </a:lnTo>
                  <a:lnTo>
                    <a:pt x="912" y="576"/>
                  </a:lnTo>
                  <a:lnTo>
                    <a:pt x="924" y="558"/>
                  </a:lnTo>
                  <a:lnTo>
                    <a:pt x="972" y="510"/>
                  </a:lnTo>
                  <a:lnTo>
                    <a:pt x="996" y="498"/>
                  </a:lnTo>
                  <a:lnTo>
                    <a:pt x="1014" y="492"/>
                  </a:lnTo>
                  <a:lnTo>
                    <a:pt x="1026" y="486"/>
                  </a:lnTo>
                  <a:lnTo>
                    <a:pt x="1032" y="480"/>
                  </a:lnTo>
                  <a:lnTo>
                    <a:pt x="1038" y="480"/>
                  </a:lnTo>
                  <a:lnTo>
                    <a:pt x="1044" y="474"/>
                  </a:lnTo>
                  <a:lnTo>
                    <a:pt x="1050" y="462"/>
                  </a:lnTo>
                  <a:lnTo>
                    <a:pt x="1056" y="462"/>
                  </a:lnTo>
                  <a:lnTo>
                    <a:pt x="1062" y="456"/>
                  </a:lnTo>
                  <a:lnTo>
                    <a:pt x="1074" y="450"/>
                  </a:lnTo>
                  <a:lnTo>
                    <a:pt x="1080" y="444"/>
                  </a:lnTo>
                  <a:lnTo>
                    <a:pt x="1080" y="420"/>
                  </a:lnTo>
                  <a:lnTo>
                    <a:pt x="1074" y="414"/>
                  </a:lnTo>
                  <a:lnTo>
                    <a:pt x="1080" y="414"/>
                  </a:lnTo>
                  <a:lnTo>
                    <a:pt x="1086" y="408"/>
                  </a:lnTo>
                  <a:lnTo>
                    <a:pt x="1110" y="396"/>
                  </a:lnTo>
                  <a:lnTo>
                    <a:pt x="1140" y="396"/>
                  </a:lnTo>
                  <a:lnTo>
                    <a:pt x="1152" y="402"/>
                  </a:lnTo>
                  <a:lnTo>
                    <a:pt x="1164" y="402"/>
                  </a:lnTo>
                  <a:lnTo>
                    <a:pt x="1176" y="390"/>
                  </a:lnTo>
                  <a:lnTo>
                    <a:pt x="1176" y="360"/>
                  </a:lnTo>
                  <a:lnTo>
                    <a:pt x="1200" y="360"/>
                  </a:lnTo>
                  <a:lnTo>
                    <a:pt x="1212" y="354"/>
                  </a:lnTo>
                  <a:lnTo>
                    <a:pt x="1218" y="354"/>
                  </a:lnTo>
                  <a:lnTo>
                    <a:pt x="1224" y="348"/>
                  </a:lnTo>
                  <a:lnTo>
                    <a:pt x="1224" y="324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20" name="Namibia" descr="© INSCALE GmbH, 05.05.2010&#10;http://www.presentationload.com/">
              <a:extLst>
                <a:ext uri="{FF2B5EF4-FFF2-40B4-BE49-F238E27FC236}">
                  <a16:creationId xmlns:a16="http://schemas.microsoft.com/office/drawing/2014/main" id="{3F9E3D29-87FD-4C88-BAEB-CD2531D36F3B}"/>
                </a:ext>
              </a:extLst>
            </p:cNvPr>
            <p:cNvSpPr>
              <a:spLocks/>
            </p:cNvSpPr>
            <p:nvPr/>
          </p:nvSpPr>
          <p:spPr bwMode="gray">
            <a:xfrm>
              <a:off x="5914601" y="5133752"/>
              <a:ext cx="422294" cy="438269"/>
            </a:xfrm>
            <a:custGeom>
              <a:avLst/>
              <a:gdLst>
                <a:gd name="T0" fmla="*/ 2147483647 w 954"/>
                <a:gd name="T1" fmla="*/ 2147483647 h 972"/>
                <a:gd name="T2" fmla="*/ 2147483647 w 954"/>
                <a:gd name="T3" fmla="*/ 2147483647 h 972"/>
                <a:gd name="T4" fmla="*/ 2147483647 w 954"/>
                <a:gd name="T5" fmla="*/ 2147483647 h 972"/>
                <a:gd name="T6" fmla="*/ 2147483647 w 954"/>
                <a:gd name="T7" fmla="*/ 2147483647 h 972"/>
                <a:gd name="T8" fmla="*/ 2147483647 w 954"/>
                <a:gd name="T9" fmla="*/ 2147483647 h 972"/>
                <a:gd name="T10" fmla="*/ 2147483647 w 954"/>
                <a:gd name="T11" fmla="*/ 2147483647 h 972"/>
                <a:gd name="T12" fmla="*/ 2147483647 w 954"/>
                <a:gd name="T13" fmla="*/ 2147483647 h 972"/>
                <a:gd name="T14" fmla="*/ 2147483647 w 954"/>
                <a:gd name="T15" fmla="*/ 2147483647 h 972"/>
                <a:gd name="T16" fmla="*/ 2147483647 w 954"/>
                <a:gd name="T17" fmla="*/ 2147483647 h 972"/>
                <a:gd name="T18" fmla="*/ 2147483647 w 954"/>
                <a:gd name="T19" fmla="*/ 2147483647 h 972"/>
                <a:gd name="T20" fmla="*/ 2147483647 w 954"/>
                <a:gd name="T21" fmla="*/ 2147483647 h 972"/>
                <a:gd name="T22" fmla="*/ 2147483647 w 954"/>
                <a:gd name="T23" fmla="*/ 2147483647 h 972"/>
                <a:gd name="T24" fmla="*/ 2147483647 w 954"/>
                <a:gd name="T25" fmla="*/ 2147483647 h 972"/>
                <a:gd name="T26" fmla="*/ 2147483647 w 954"/>
                <a:gd name="T27" fmla="*/ 2147483647 h 972"/>
                <a:gd name="T28" fmla="*/ 2147483647 w 954"/>
                <a:gd name="T29" fmla="*/ 2147483647 h 972"/>
                <a:gd name="T30" fmla="*/ 2147483647 w 954"/>
                <a:gd name="T31" fmla="*/ 2147483647 h 972"/>
                <a:gd name="T32" fmla="*/ 2147483647 w 954"/>
                <a:gd name="T33" fmla="*/ 2147483647 h 972"/>
                <a:gd name="T34" fmla="*/ 2147483647 w 954"/>
                <a:gd name="T35" fmla="*/ 2147483647 h 972"/>
                <a:gd name="T36" fmla="*/ 2147483647 w 954"/>
                <a:gd name="T37" fmla="*/ 2147483647 h 972"/>
                <a:gd name="T38" fmla="*/ 2147483647 w 954"/>
                <a:gd name="T39" fmla="*/ 2147483647 h 972"/>
                <a:gd name="T40" fmla="*/ 2147483647 w 954"/>
                <a:gd name="T41" fmla="*/ 2147483647 h 972"/>
                <a:gd name="T42" fmla="*/ 2147483647 w 954"/>
                <a:gd name="T43" fmla="*/ 2147483647 h 972"/>
                <a:gd name="T44" fmla="*/ 2147483647 w 954"/>
                <a:gd name="T45" fmla="*/ 2147483647 h 972"/>
                <a:gd name="T46" fmla="*/ 2147483647 w 954"/>
                <a:gd name="T47" fmla="*/ 2147483647 h 972"/>
                <a:gd name="T48" fmla="*/ 2147483647 w 954"/>
                <a:gd name="T49" fmla="*/ 2147483647 h 972"/>
                <a:gd name="T50" fmla="*/ 2147483647 w 954"/>
                <a:gd name="T51" fmla="*/ 2147483647 h 972"/>
                <a:gd name="T52" fmla="*/ 2147483647 w 954"/>
                <a:gd name="T53" fmla="*/ 2147483647 h 972"/>
                <a:gd name="T54" fmla="*/ 2147483647 w 954"/>
                <a:gd name="T55" fmla="*/ 2147483647 h 972"/>
                <a:gd name="T56" fmla="*/ 2147483647 w 954"/>
                <a:gd name="T57" fmla="*/ 2147483647 h 972"/>
                <a:gd name="T58" fmla="*/ 2147483647 w 954"/>
                <a:gd name="T59" fmla="*/ 2147483647 h 972"/>
                <a:gd name="T60" fmla="*/ 2147483647 w 954"/>
                <a:gd name="T61" fmla="*/ 2147483647 h 972"/>
                <a:gd name="T62" fmla="*/ 2147483647 w 954"/>
                <a:gd name="T63" fmla="*/ 2147483647 h 972"/>
                <a:gd name="T64" fmla="*/ 2147483647 w 954"/>
                <a:gd name="T65" fmla="*/ 2147483647 h 972"/>
                <a:gd name="T66" fmla="*/ 2147483647 w 954"/>
                <a:gd name="T67" fmla="*/ 0 h 972"/>
                <a:gd name="T68" fmla="*/ 2147483647 w 954"/>
                <a:gd name="T69" fmla="*/ 2147483647 h 972"/>
                <a:gd name="T70" fmla="*/ 2147483647 w 954"/>
                <a:gd name="T71" fmla="*/ 2147483647 h 972"/>
                <a:gd name="T72" fmla="*/ 0 w 954"/>
                <a:gd name="T73" fmla="*/ 2147483647 h 972"/>
                <a:gd name="T74" fmla="*/ 2147483647 w 954"/>
                <a:gd name="T75" fmla="*/ 2147483647 h 972"/>
                <a:gd name="T76" fmla="*/ 2147483647 w 954"/>
                <a:gd name="T77" fmla="*/ 2147483647 h 972"/>
                <a:gd name="T78" fmla="*/ 2147483647 w 954"/>
                <a:gd name="T79" fmla="*/ 2147483647 h 972"/>
                <a:gd name="T80" fmla="*/ 2147483647 w 954"/>
                <a:gd name="T81" fmla="*/ 2147483647 h 972"/>
                <a:gd name="T82" fmla="*/ 2147483647 w 954"/>
                <a:gd name="T83" fmla="*/ 2147483647 h 972"/>
                <a:gd name="T84" fmla="*/ 2147483647 w 954"/>
                <a:gd name="T85" fmla="*/ 2147483647 h 972"/>
                <a:gd name="T86" fmla="*/ 2147483647 w 954"/>
                <a:gd name="T87" fmla="*/ 2147483647 h 972"/>
                <a:gd name="T88" fmla="*/ 2147483647 w 954"/>
                <a:gd name="T89" fmla="*/ 2147483647 h 972"/>
                <a:gd name="T90" fmla="*/ 2147483647 w 954"/>
                <a:gd name="T91" fmla="*/ 2147483647 h 972"/>
                <a:gd name="T92" fmla="*/ 2147483647 w 954"/>
                <a:gd name="T93" fmla="*/ 2147483647 h 972"/>
                <a:gd name="T94" fmla="*/ 2147483647 w 954"/>
                <a:gd name="T95" fmla="*/ 2147483647 h 972"/>
                <a:gd name="T96" fmla="*/ 2147483647 w 954"/>
                <a:gd name="T97" fmla="*/ 2147483647 h 972"/>
                <a:gd name="T98" fmla="*/ 2147483647 w 954"/>
                <a:gd name="T99" fmla="*/ 2147483647 h 972"/>
                <a:gd name="T100" fmla="*/ 2147483647 w 954"/>
                <a:gd name="T101" fmla="*/ 2147483647 h 972"/>
                <a:gd name="T102" fmla="*/ 2147483647 w 954"/>
                <a:gd name="T103" fmla="*/ 2147483647 h 972"/>
                <a:gd name="T104" fmla="*/ 2147483647 w 954"/>
                <a:gd name="T105" fmla="*/ 2147483647 h 972"/>
                <a:gd name="T106" fmla="*/ 2147483647 w 954"/>
                <a:gd name="T107" fmla="*/ 2147483647 h 972"/>
                <a:gd name="T108" fmla="*/ 2147483647 w 954"/>
                <a:gd name="T109" fmla="*/ 2147483647 h 972"/>
                <a:gd name="T110" fmla="*/ 2147483647 w 954"/>
                <a:gd name="T111" fmla="*/ 2147483647 h 972"/>
                <a:gd name="T112" fmla="*/ 2147483647 w 954"/>
                <a:gd name="T113" fmla="*/ 2147483647 h 972"/>
                <a:gd name="T114" fmla="*/ 2147483647 w 954"/>
                <a:gd name="T115" fmla="*/ 2147483647 h 972"/>
                <a:gd name="T116" fmla="*/ 2147483647 w 954"/>
                <a:gd name="T117" fmla="*/ 2147483647 h 972"/>
                <a:gd name="T118" fmla="*/ 2147483647 w 954"/>
                <a:gd name="T119" fmla="*/ 2147483647 h 972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954"/>
                <a:gd name="T181" fmla="*/ 0 h 972"/>
                <a:gd name="T182" fmla="*/ 954 w 954"/>
                <a:gd name="T183" fmla="*/ 972 h 972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954" h="972">
                  <a:moveTo>
                    <a:pt x="366" y="894"/>
                  </a:moveTo>
                  <a:lnTo>
                    <a:pt x="372" y="894"/>
                  </a:lnTo>
                  <a:lnTo>
                    <a:pt x="390" y="912"/>
                  </a:lnTo>
                  <a:lnTo>
                    <a:pt x="390" y="936"/>
                  </a:lnTo>
                  <a:lnTo>
                    <a:pt x="396" y="948"/>
                  </a:lnTo>
                  <a:lnTo>
                    <a:pt x="402" y="954"/>
                  </a:lnTo>
                  <a:lnTo>
                    <a:pt x="426" y="954"/>
                  </a:lnTo>
                  <a:lnTo>
                    <a:pt x="432" y="960"/>
                  </a:lnTo>
                  <a:lnTo>
                    <a:pt x="432" y="966"/>
                  </a:lnTo>
                  <a:lnTo>
                    <a:pt x="438" y="972"/>
                  </a:lnTo>
                  <a:lnTo>
                    <a:pt x="462" y="972"/>
                  </a:lnTo>
                  <a:lnTo>
                    <a:pt x="474" y="960"/>
                  </a:lnTo>
                  <a:lnTo>
                    <a:pt x="486" y="960"/>
                  </a:lnTo>
                  <a:lnTo>
                    <a:pt x="498" y="972"/>
                  </a:lnTo>
                  <a:lnTo>
                    <a:pt x="522" y="972"/>
                  </a:lnTo>
                  <a:lnTo>
                    <a:pt x="522" y="948"/>
                  </a:lnTo>
                  <a:lnTo>
                    <a:pt x="534" y="948"/>
                  </a:lnTo>
                  <a:lnTo>
                    <a:pt x="534" y="942"/>
                  </a:lnTo>
                  <a:lnTo>
                    <a:pt x="540" y="936"/>
                  </a:lnTo>
                  <a:lnTo>
                    <a:pt x="552" y="930"/>
                  </a:lnTo>
                  <a:lnTo>
                    <a:pt x="570" y="930"/>
                  </a:lnTo>
                  <a:lnTo>
                    <a:pt x="582" y="414"/>
                  </a:lnTo>
                  <a:lnTo>
                    <a:pt x="654" y="414"/>
                  </a:lnTo>
                  <a:lnTo>
                    <a:pt x="648" y="288"/>
                  </a:lnTo>
                  <a:lnTo>
                    <a:pt x="654" y="282"/>
                  </a:lnTo>
                  <a:lnTo>
                    <a:pt x="654" y="108"/>
                  </a:lnTo>
                  <a:lnTo>
                    <a:pt x="690" y="108"/>
                  </a:lnTo>
                  <a:lnTo>
                    <a:pt x="708" y="102"/>
                  </a:lnTo>
                  <a:lnTo>
                    <a:pt x="744" y="102"/>
                  </a:lnTo>
                  <a:lnTo>
                    <a:pt x="792" y="90"/>
                  </a:lnTo>
                  <a:lnTo>
                    <a:pt x="804" y="84"/>
                  </a:lnTo>
                  <a:lnTo>
                    <a:pt x="822" y="84"/>
                  </a:lnTo>
                  <a:lnTo>
                    <a:pt x="828" y="90"/>
                  </a:lnTo>
                  <a:lnTo>
                    <a:pt x="828" y="108"/>
                  </a:lnTo>
                  <a:lnTo>
                    <a:pt x="834" y="108"/>
                  </a:lnTo>
                  <a:lnTo>
                    <a:pt x="834" y="126"/>
                  </a:lnTo>
                  <a:lnTo>
                    <a:pt x="840" y="126"/>
                  </a:lnTo>
                  <a:lnTo>
                    <a:pt x="882" y="84"/>
                  </a:lnTo>
                  <a:lnTo>
                    <a:pt x="906" y="84"/>
                  </a:lnTo>
                  <a:lnTo>
                    <a:pt x="918" y="72"/>
                  </a:lnTo>
                  <a:lnTo>
                    <a:pt x="954" y="66"/>
                  </a:lnTo>
                  <a:lnTo>
                    <a:pt x="936" y="48"/>
                  </a:lnTo>
                  <a:lnTo>
                    <a:pt x="906" y="54"/>
                  </a:lnTo>
                  <a:lnTo>
                    <a:pt x="906" y="48"/>
                  </a:lnTo>
                  <a:lnTo>
                    <a:pt x="900" y="42"/>
                  </a:lnTo>
                  <a:lnTo>
                    <a:pt x="882" y="42"/>
                  </a:lnTo>
                  <a:lnTo>
                    <a:pt x="876" y="48"/>
                  </a:lnTo>
                  <a:lnTo>
                    <a:pt x="870" y="48"/>
                  </a:lnTo>
                  <a:lnTo>
                    <a:pt x="846" y="60"/>
                  </a:lnTo>
                  <a:lnTo>
                    <a:pt x="828" y="54"/>
                  </a:lnTo>
                  <a:lnTo>
                    <a:pt x="816" y="60"/>
                  </a:lnTo>
                  <a:lnTo>
                    <a:pt x="780" y="72"/>
                  </a:lnTo>
                  <a:lnTo>
                    <a:pt x="732" y="78"/>
                  </a:lnTo>
                  <a:lnTo>
                    <a:pt x="696" y="84"/>
                  </a:lnTo>
                  <a:lnTo>
                    <a:pt x="624" y="84"/>
                  </a:lnTo>
                  <a:lnTo>
                    <a:pt x="618" y="72"/>
                  </a:lnTo>
                  <a:lnTo>
                    <a:pt x="546" y="78"/>
                  </a:lnTo>
                  <a:lnTo>
                    <a:pt x="540" y="66"/>
                  </a:lnTo>
                  <a:lnTo>
                    <a:pt x="504" y="66"/>
                  </a:lnTo>
                  <a:lnTo>
                    <a:pt x="480" y="42"/>
                  </a:lnTo>
                  <a:lnTo>
                    <a:pt x="480" y="36"/>
                  </a:lnTo>
                  <a:lnTo>
                    <a:pt x="174" y="36"/>
                  </a:lnTo>
                  <a:lnTo>
                    <a:pt x="168" y="30"/>
                  </a:lnTo>
                  <a:lnTo>
                    <a:pt x="156" y="30"/>
                  </a:lnTo>
                  <a:lnTo>
                    <a:pt x="132" y="18"/>
                  </a:lnTo>
                  <a:lnTo>
                    <a:pt x="126" y="6"/>
                  </a:lnTo>
                  <a:lnTo>
                    <a:pt x="120" y="0"/>
                  </a:lnTo>
                  <a:lnTo>
                    <a:pt x="90" y="0"/>
                  </a:lnTo>
                  <a:lnTo>
                    <a:pt x="90" y="6"/>
                  </a:lnTo>
                  <a:lnTo>
                    <a:pt x="72" y="24"/>
                  </a:lnTo>
                  <a:lnTo>
                    <a:pt x="42" y="24"/>
                  </a:lnTo>
                  <a:lnTo>
                    <a:pt x="36" y="18"/>
                  </a:lnTo>
                  <a:lnTo>
                    <a:pt x="18" y="24"/>
                  </a:lnTo>
                  <a:lnTo>
                    <a:pt x="0" y="24"/>
                  </a:lnTo>
                  <a:lnTo>
                    <a:pt x="6" y="96"/>
                  </a:lnTo>
                  <a:lnTo>
                    <a:pt x="12" y="108"/>
                  </a:lnTo>
                  <a:lnTo>
                    <a:pt x="30" y="126"/>
                  </a:lnTo>
                  <a:lnTo>
                    <a:pt x="36" y="138"/>
                  </a:lnTo>
                  <a:lnTo>
                    <a:pt x="54" y="162"/>
                  </a:lnTo>
                  <a:lnTo>
                    <a:pt x="72" y="192"/>
                  </a:lnTo>
                  <a:lnTo>
                    <a:pt x="96" y="228"/>
                  </a:lnTo>
                  <a:lnTo>
                    <a:pt x="102" y="258"/>
                  </a:lnTo>
                  <a:lnTo>
                    <a:pt x="102" y="276"/>
                  </a:lnTo>
                  <a:lnTo>
                    <a:pt x="114" y="294"/>
                  </a:lnTo>
                  <a:lnTo>
                    <a:pt x="120" y="312"/>
                  </a:lnTo>
                  <a:lnTo>
                    <a:pt x="138" y="348"/>
                  </a:lnTo>
                  <a:lnTo>
                    <a:pt x="156" y="366"/>
                  </a:lnTo>
                  <a:lnTo>
                    <a:pt x="156" y="390"/>
                  </a:lnTo>
                  <a:lnTo>
                    <a:pt x="162" y="396"/>
                  </a:lnTo>
                  <a:lnTo>
                    <a:pt x="174" y="402"/>
                  </a:lnTo>
                  <a:lnTo>
                    <a:pt x="180" y="414"/>
                  </a:lnTo>
                  <a:lnTo>
                    <a:pt x="192" y="420"/>
                  </a:lnTo>
                  <a:lnTo>
                    <a:pt x="198" y="432"/>
                  </a:lnTo>
                  <a:lnTo>
                    <a:pt x="198" y="582"/>
                  </a:lnTo>
                  <a:lnTo>
                    <a:pt x="222" y="630"/>
                  </a:lnTo>
                  <a:lnTo>
                    <a:pt x="222" y="678"/>
                  </a:lnTo>
                  <a:lnTo>
                    <a:pt x="216" y="678"/>
                  </a:lnTo>
                  <a:lnTo>
                    <a:pt x="228" y="726"/>
                  </a:lnTo>
                  <a:lnTo>
                    <a:pt x="228" y="762"/>
                  </a:lnTo>
                  <a:lnTo>
                    <a:pt x="240" y="762"/>
                  </a:lnTo>
                  <a:lnTo>
                    <a:pt x="240" y="804"/>
                  </a:lnTo>
                  <a:lnTo>
                    <a:pt x="252" y="810"/>
                  </a:lnTo>
                  <a:lnTo>
                    <a:pt x="258" y="816"/>
                  </a:lnTo>
                  <a:lnTo>
                    <a:pt x="258" y="846"/>
                  </a:lnTo>
                  <a:lnTo>
                    <a:pt x="264" y="858"/>
                  </a:lnTo>
                  <a:lnTo>
                    <a:pt x="270" y="864"/>
                  </a:lnTo>
                  <a:lnTo>
                    <a:pt x="276" y="876"/>
                  </a:lnTo>
                  <a:lnTo>
                    <a:pt x="282" y="894"/>
                  </a:lnTo>
                  <a:lnTo>
                    <a:pt x="282" y="900"/>
                  </a:lnTo>
                  <a:lnTo>
                    <a:pt x="288" y="912"/>
                  </a:lnTo>
                  <a:lnTo>
                    <a:pt x="294" y="918"/>
                  </a:lnTo>
                  <a:lnTo>
                    <a:pt x="318" y="930"/>
                  </a:lnTo>
                  <a:lnTo>
                    <a:pt x="324" y="936"/>
                  </a:lnTo>
                  <a:lnTo>
                    <a:pt x="330" y="936"/>
                  </a:lnTo>
                  <a:lnTo>
                    <a:pt x="330" y="942"/>
                  </a:lnTo>
                  <a:lnTo>
                    <a:pt x="348" y="930"/>
                  </a:lnTo>
                  <a:lnTo>
                    <a:pt x="348" y="924"/>
                  </a:lnTo>
                  <a:lnTo>
                    <a:pt x="354" y="918"/>
                  </a:lnTo>
                  <a:lnTo>
                    <a:pt x="360" y="906"/>
                  </a:lnTo>
                  <a:lnTo>
                    <a:pt x="360" y="900"/>
                  </a:lnTo>
                  <a:lnTo>
                    <a:pt x="366" y="894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21" name="Malaysia" descr="© INSCALE GmbH, 05.05.2010&#10;http://www.presentationload.com/">
              <a:extLst>
                <a:ext uri="{FF2B5EF4-FFF2-40B4-BE49-F238E27FC236}">
                  <a16:creationId xmlns:a16="http://schemas.microsoft.com/office/drawing/2014/main" id="{6DFDC427-009F-4907-8135-A6147E683074}"/>
                </a:ext>
              </a:extLst>
            </p:cNvPr>
            <p:cNvSpPr>
              <a:spLocks/>
            </p:cNvSpPr>
            <p:nvPr/>
          </p:nvSpPr>
          <p:spPr bwMode="gray">
            <a:xfrm>
              <a:off x="8696023" y="4276269"/>
              <a:ext cx="136531" cy="196903"/>
            </a:xfrm>
            <a:custGeom>
              <a:avLst/>
              <a:gdLst>
                <a:gd name="T0" fmla="*/ 2147483647 w 306"/>
                <a:gd name="T1" fmla="*/ 2147483647 h 438"/>
                <a:gd name="T2" fmla="*/ 2147483647 w 306"/>
                <a:gd name="T3" fmla="*/ 2147483647 h 438"/>
                <a:gd name="T4" fmla="*/ 2147483647 w 306"/>
                <a:gd name="T5" fmla="*/ 2147483647 h 438"/>
                <a:gd name="T6" fmla="*/ 2147483647 w 306"/>
                <a:gd name="T7" fmla="*/ 2147483647 h 438"/>
                <a:gd name="T8" fmla="*/ 2147483647 w 306"/>
                <a:gd name="T9" fmla="*/ 2147483647 h 438"/>
                <a:gd name="T10" fmla="*/ 2147483647 w 306"/>
                <a:gd name="T11" fmla="*/ 2147483647 h 438"/>
                <a:gd name="T12" fmla="*/ 2147483647 w 306"/>
                <a:gd name="T13" fmla="*/ 2147483647 h 438"/>
                <a:gd name="T14" fmla="*/ 2147483647 w 306"/>
                <a:gd name="T15" fmla="*/ 2147483647 h 438"/>
                <a:gd name="T16" fmla="*/ 2147483647 w 306"/>
                <a:gd name="T17" fmla="*/ 2147483647 h 438"/>
                <a:gd name="T18" fmla="*/ 2147483647 w 306"/>
                <a:gd name="T19" fmla="*/ 2147483647 h 438"/>
                <a:gd name="T20" fmla="*/ 2147483647 w 306"/>
                <a:gd name="T21" fmla="*/ 2147483647 h 438"/>
                <a:gd name="T22" fmla="*/ 2147483647 w 306"/>
                <a:gd name="T23" fmla="*/ 2147483647 h 438"/>
                <a:gd name="T24" fmla="*/ 2147483647 w 306"/>
                <a:gd name="T25" fmla="*/ 2147483647 h 438"/>
                <a:gd name="T26" fmla="*/ 2147483647 w 306"/>
                <a:gd name="T27" fmla="*/ 2147483647 h 438"/>
                <a:gd name="T28" fmla="*/ 2147483647 w 306"/>
                <a:gd name="T29" fmla="*/ 2147483647 h 438"/>
                <a:gd name="T30" fmla="*/ 2147483647 w 306"/>
                <a:gd name="T31" fmla="*/ 2147483647 h 438"/>
                <a:gd name="T32" fmla="*/ 2147483647 w 306"/>
                <a:gd name="T33" fmla="*/ 2147483647 h 438"/>
                <a:gd name="T34" fmla="*/ 2147483647 w 306"/>
                <a:gd name="T35" fmla="*/ 2147483647 h 438"/>
                <a:gd name="T36" fmla="*/ 2147483647 w 306"/>
                <a:gd name="T37" fmla="*/ 2147483647 h 438"/>
                <a:gd name="T38" fmla="*/ 2147483647 w 306"/>
                <a:gd name="T39" fmla="*/ 2147483647 h 438"/>
                <a:gd name="T40" fmla="*/ 2147483647 w 306"/>
                <a:gd name="T41" fmla="*/ 2147483647 h 438"/>
                <a:gd name="T42" fmla="*/ 2147483647 w 306"/>
                <a:gd name="T43" fmla="*/ 2147483647 h 438"/>
                <a:gd name="T44" fmla="*/ 2147483647 w 306"/>
                <a:gd name="T45" fmla="*/ 2147483647 h 438"/>
                <a:gd name="T46" fmla="*/ 2147483647 w 306"/>
                <a:gd name="T47" fmla="*/ 2147483647 h 438"/>
                <a:gd name="T48" fmla="*/ 2147483647 w 306"/>
                <a:gd name="T49" fmla="*/ 2147483647 h 438"/>
                <a:gd name="T50" fmla="*/ 2147483647 w 306"/>
                <a:gd name="T51" fmla="*/ 2147483647 h 438"/>
                <a:gd name="T52" fmla="*/ 2147483647 w 306"/>
                <a:gd name="T53" fmla="*/ 2147483647 h 438"/>
                <a:gd name="T54" fmla="*/ 2147483647 w 306"/>
                <a:gd name="T55" fmla="*/ 2147483647 h 438"/>
                <a:gd name="T56" fmla="*/ 2147483647 w 306"/>
                <a:gd name="T57" fmla="*/ 2147483647 h 438"/>
                <a:gd name="T58" fmla="*/ 2147483647 w 306"/>
                <a:gd name="T59" fmla="*/ 2147483647 h 438"/>
                <a:gd name="T60" fmla="*/ 2147483647 w 306"/>
                <a:gd name="T61" fmla="*/ 2147483647 h 438"/>
                <a:gd name="T62" fmla="*/ 2147483647 w 306"/>
                <a:gd name="T63" fmla="*/ 2147483647 h 438"/>
                <a:gd name="T64" fmla="*/ 2147483647 w 306"/>
                <a:gd name="T65" fmla="*/ 2147483647 h 438"/>
                <a:gd name="T66" fmla="*/ 2147483647 w 306"/>
                <a:gd name="T67" fmla="*/ 2147483647 h 438"/>
                <a:gd name="T68" fmla="*/ 2147483647 w 306"/>
                <a:gd name="T69" fmla="*/ 2147483647 h 438"/>
                <a:gd name="T70" fmla="*/ 2147483647 w 306"/>
                <a:gd name="T71" fmla="*/ 2147483647 h 438"/>
                <a:gd name="T72" fmla="*/ 2147483647 w 306"/>
                <a:gd name="T73" fmla="*/ 2147483647 h 438"/>
                <a:gd name="T74" fmla="*/ 2147483647 w 306"/>
                <a:gd name="T75" fmla="*/ 2147483647 h 438"/>
                <a:gd name="T76" fmla="*/ 2147483647 w 306"/>
                <a:gd name="T77" fmla="*/ 0 h 438"/>
                <a:gd name="T78" fmla="*/ 2147483647 w 306"/>
                <a:gd name="T79" fmla="*/ 2147483647 h 438"/>
                <a:gd name="T80" fmla="*/ 2147483647 w 306"/>
                <a:gd name="T81" fmla="*/ 2147483647 h 438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306"/>
                <a:gd name="T124" fmla="*/ 0 h 438"/>
                <a:gd name="T125" fmla="*/ 306 w 306"/>
                <a:gd name="T126" fmla="*/ 438 h 438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306" h="438">
                  <a:moveTo>
                    <a:pt x="0" y="42"/>
                  </a:moveTo>
                  <a:lnTo>
                    <a:pt x="6" y="138"/>
                  </a:lnTo>
                  <a:lnTo>
                    <a:pt x="18" y="138"/>
                  </a:lnTo>
                  <a:lnTo>
                    <a:pt x="24" y="132"/>
                  </a:lnTo>
                  <a:lnTo>
                    <a:pt x="42" y="132"/>
                  </a:lnTo>
                  <a:lnTo>
                    <a:pt x="54" y="138"/>
                  </a:lnTo>
                  <a:lnTo>
                    <a:pt x="54" y="168"/>
                  </a:lnTo>
                  <a:lnTo>
                    <a:pt x="48" y="180"/>
                  </a:lnTo>
                  <a:lnTo>
                    <a:pt x="48" y="198"/>
                  </a:lnTo>
                  <a:lnTo>
                    <a:pt x="54" y="216"/>
                  </a:lnTo>
                  <a:lnTo>
                    <a:pt x="60" y="228"/>
                  </a:lnTo>
                  <a:lnTo>
                    <a:pt x="66" y="234"/>
                  </a:lnTo>
                  <a:lnTo>
                    <a:pt x="84" y="234"/>
                  </a:lnTo>
                  <a:lnTo>
                    <a:pt x="90" y="228"/>
                  </a:lnTo>
                  <a:lnTo>
                    <a:pt x="90" y="240"/>
                  </a:lnTo>
                  <a:lnTo>
                    <a:pt x="84" y="252"/>
                  </a:lnTo>
                  <a:lnTo>
                    <a:pt x="84" y="282"/>
                  </a:lnTo>
                  <a:lnTo>
                    <a:pt x="96" y="306"/>
                  </a:lnTo>
                  <a:lnTo>
                    <a:pt x="102" y="312"/>
                  </a:lnTo>
                  <a:lnTo>
                    <a:pt x="114" y="318"/>
                  </a:lnTo>
                  <a:lnTo>
                    <a:pt x="132" y="330"/>
                  </a:lnTo>
                  <a:lnTo>
                    <a:pt x="144" y="336"/>
                  </a:lnTo>
                  <a:lnTo>
                    <a:pt x="162" y="354"/>
                  </a:lnTo>
                  <a:lnTo>
                    <a:pt x="168" y="354"/>
                  </a:lnTo>
                  <a:lnTo>
                    <a:pt x="168" y="366"/>
                  </a:lnTo>
                  <a:lnTo>
                    <a:pt x="174" y="372"/>
                  </a:lnTo>
                  <a:lnTo>
                    <a:pt x="174" y="378"/>
                  </a:lnTo>
                  <a:lnTo>
                    <a:pt x="180" y="384"/>
                  </a:lnTo>
                  <a:lnTo>
                    <a:pt x="186" y="384"/>
                  </a:lnTo>
                  <a:lnTo>
                    <a:pt x="198" y="390"/>
                  </a:lnTo>
                  <a:lnTo>
                    <a:pt x="204" y="396"/>
                  </a:lnTo>
                  <a:lnTo>
                    <a:pt x="216" y="396"/>
                  </a:lnTo>
                  <a:lnTo>
                    <a:pt x="222" y="402"/>
                  </a:lnTo>
                  <a:lnTo>
                    <a:pt x="228" y="402"/>
                  </a:lnTo>
                  <a:lnTo>
                    <a:pt x="252" y="438"/>
                  </a:lnTo>
                  <a:lnTo>
                    <a:pt x="300" y="432"/>
                  </a:lnTo>
                  <a:lnTo>
                    <a:pt x="300" y="420"/>
                  </a:lnTo>
                  <a:lnTo>
                    <a:pt x="306" y="408"/>
                  </a:lnTo>
                  <a:lnTo>
                    <a:pt x="306" y="378"/>
                  </a:lnTo>
                  <a:lnTo>
                    <a:pt x="294" y="354"/>
                  </a:lnTo>
                  <a:lnTo>
                    <a:pt x="270" y="330"/>
                  </a:lnTo>
                  <a:lnTo>
                    <a:pt x="264" y="318"/>
                  </a:lnTo>
                  <a:lnTo>
                    <a:pt x="258" y="312"/>
                  </a:lnTo>
                  <a:lnTo>
                    <a:pt x="258" y="288"/>
                  </a:lnTo>
                  <a:lnTo>
                    <a:pt x="252" y="276"/>
                  </a:lnTo>
                  <a:lnTo>
                    <a:pt x="246" y="270"/>
                  </a:lnTo>
                  <a:lnTo>
                    <a:pt x="246" y="258"/>
                  </a:lnTo>
                  <a:lnTo>
                    <a:pt x="252" y="252"/>
                  </a:lnTo>
                  <a:lnTo>
                    <a:pt x="252" y="126"/>
                  </a:lnTo>
                  <a:lnTo>
                    <a:pt x="246" y="114"/>
                  </a:lnTo>
                  <a:lnTo>
                    <a:pt x="222" y="90"/>
                  </a:lnTo>
                  <a:lnTo>
                    <a:pt x="204" y="84"/>
                  </a:lnTo>
                  <a:lnTo>
                    <a:pt x="192" y="72"/>
                  </a:lnTo>
                  <a:lnTo>
                    <a:pt x="180" y="66"/>
                  </a:lnTo>
                  <a:lnTo>
                    <a:pt x="156" y="42"/>
                  </a:lnTo>
                  <a:lnTo>
                    <a:pt x="150" y="54"/>
                  </a:lnTo>
                  <a:lnTo>
                    <a:pt x="144" y="60"/>
                  </a:lnTo>
                  <a:lnTo>
                    <a:pt x="138" y="72"/>
                  </a:lnTo>
                  <a:lnTo>
                    <a:pt x="138" y="78"/>
                  </a:lnTo>
                  <a:lnTo>
                    <a:pt x="132" y="84"/>
                  </a:lnTo>
                  <a:lnTo>
                    <a:pt x="114" y="66"/>
                  </a:lnTo>
                  <a:lnTo>
                    <a:pt x="108" y="66"/>
                  </a:lnTo>
                  <a:lnTo>
                    <a:pt x="102" y="72"/>
                  </a:lnTo>
                  <a:lnTo>
                    <a:pt x="90" y="72"/>
                  </a:lnTo>
                  <a:lnTo>
                    <a:pt x="90" y="78"/>
                  </a:lnTo>
                  <a:lnTo>
                    <a:pt x="72" y="78"/>
                  </a:lnTo>
                  <a:lnTo>
                    <a:pt x="66" y="72"/>
                  </a:lnTo>
                  <a:lnTo>
                    <a:pt x="66" y="66"/>
                  </a:lnTo>
                  <a:lnTo>
                    <a:pt x="78" y="54"/>
                  </a:lnTo>
                  <a:lnTo>
                    <a:pt x="78" y="42"/>
                  </a:lnTo>
                  <a:lnTo>
                    <a:pt x="66" y="42"/>
                  </a:lnTo>
                  <a:lnTo>
                    <a:pt x="66" y="30"/>
                  </a:lnTo>
                  <a:lnTo>
                    <a:pt x="60" y="24"/>
                  </a:lnTo>
                  <a:lnTo>
                    <a:pt x="48" y="18"/>
                  </a:lnTo>
                  <a:lnTo>
                    <a:pt x="30" y="18"/>
                  </a:lnTo>
                  <a:lnTo>
                    <a:pt x="30" y="12"/>
                  </a:lnTo>
                  <a:lnTo>
                    <a:pt x="24" y="0"/>
                  </a:lnTo>
                  <a:lnTo>
                    <a:pt x="12" y="0"/>
                  </a:lnTo>
                  <a:lnTo>
                    <a:pt x="6" y="6"/>
                  </a:lnTo>
                  <a:lnTo>
                    <a:pt x="6" y="18"/>
                  </a:lnTo>
                  <a:lnTo>
                    <a:pt x="12" y="24"/>
                  </a:lnTo>
                  <a:lnTo>
                    <a:pt x="6" y="36"/>
                  </a:lnTo>
                  <a:lnTo>
                    <a:pt x="0" y="42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22" name="Malaysia" descr="© INSCALE GmbH, 05.05.2010&#10;http://www.presentationload.com/">
              <a:extLst>
                <a:ext uri="{FF2B5EF4-FFF2-40B4-BE49-F238E27FC236}">
                  <a16:creationId xmlns:a16="http://schemas.microsoft.com/office/drawing/2014/main" id="{8A4015ED-83B4-41CC-9D10-222C139F3B83}"/>
                </a:ext>
              </a:extLst>
            </p:cNvPr>
            <p:cNvSpPr>
              <a:spLocks/>
            </p:cNvSpPr>
            <p:nvPr/>
          </p:nvSpPr>
          <p:spPr bwMode="gray">
            <a:xfrm>
              <a:off x="9013537" y="4254038"/>
              <a:ext cx="304813" cy="236602"/>
            </a:xfrm>
            <a:custGeom>
              <a:avLst/>
              <a:gdLst>
                <a:gd name="T0" fmla="*/ 2147483647 w 690"/>
                <a:gd name="T1" fmla="*/ 2147483647 h 528"/>
                <a:gd name="T2" fmla="*/ 2147483647 w 690"/>
                <a:gd name="T3" fmla="*/ 2147483647 h 528"/>
                <a:gd name="T4" fmla="*/ 2147483647 w 690"/>
                <a:gd name="T5" fmla="*/ 2147483647 h 528"/>
                <a:gd name="T6" fmla="*/ 2147483647 w 690"/>
                <a:gd name="T7" fmla="*/ 2147483647 h 528"/>
                <a:gd name="T8" fmla="*/ 2147483647 w 690"/>
                <a:gd name="T9" fmla="*/ 2147483647 h 528"/>
                <a:gd name="T10" fmla="*/ 2147483647 w 690"/>
                <a:gd name="T11" fmla="*/ 2147483647 h 528"/>
                <a:gd name="T12" fmla="*/ 2147483647 w 690"/>
                <a:gd name="T13" fmla="*/ 2147483647 h 528"/>
                <a:gd name="T14" fmla="*/ 2147483647 w 690"/>
                <a:gd name="T15" fmla="*/ 2147483647 h 528"/>
                <a:gd name="T16" fmla="*/ 2147483647 w 690"/>
                <a:gd name="T17" fmla="*/ 2147483647 h 528"/>
                <a:gd name="T18" fmla="*/ 2147483647 w 690"/>
                <a:gd name="T19" fmla="*/ 2147483647 h 528"/>
                <a:gd name="T20" fmla="*/ 2147483647 w 690"/>
                <a:gd name="T21" fmla="*/ 2147483647 h 528"/>
                <a:gd name="T22" fmla="*/ 2147483647 w 690"/>
                <a:gd name="T23" fmla="*/ 2147483647 h 528"/>
                <a:gd name="T24" fmla="*/ 2147483647 w 690"/>
                <a:gd name="T25" fmla="*/ 2147483647 h 528"/>
                <a:gd name="T26" fmla="*/ 2147483647 w 690"/>
                <a:gd name="T27" fmla="*/ 2147483647 h 528"/>
                <a:gd name="T28" fmla="*/ 2147483647 w 690"/>
                <a:gd name="T29" fmla="*/ 2147483647 h 528"/>
                <a:gd name="T30" fmla="*/ 2147483647 w 690"/>
                <a:gd name="T31" fmla="*/ 2147483647 h 528"/>
                <a:gd name="T32" fmla="*/ 2147483647 w 690"/>
                <a:gd name="T33" fmla="*/ 2147483647 h 528"/>
                <a:gd name="T34" fmla="*/ 2147483647 w 690"/>
                <a:gd name="T35" fmla="*/ 2147483647 h 528"/>
                <a:gd name="T36" fmla="*/ 2147483647 w 690"/>
                <a:gd name="T37" fmla="*/ 2147483647 h 528"/>
                <a:gd name="T38" fmla="*/ 2147483647 w 690"/>
                <a:gd name="T39" fmla="*/ 2147483647 h 528"/>
                <a:gd name="T40" fmla="*/ 2147483647 w 690"/>
                <a:gd name="T41" fmla="*/ 2147483647 h 528"/>
                <a:gd name="T42" fmla="*/ 2147483647 w 690"/>
                <a:gd name="T43" fmla="*/ 2147483647 h 528"/>
                <a:gd name="T44" fmla="*/ 2147483647 w 690"/>
                <a:gd name="T45" fmla="*/ 2147483647 h 528"/>
                <a:gd name="T46" fmla="*/ 2147483647 w 690"/>
                <a:gd name="T47" fmla="*/ 2147483647 h 528"/>
                <a:gd name="T48" fmla="*/ 2147483647 w 690"/>
                <a:gd name="T49" fmla="*/ 2147483647 h 528"/>
                <a:gd name="T50" fmla="*/ 2147483647 w 690"/>
                <a:gd name="T51" fmla="*/ 2147483647 h 528"/>
                <a:gd name="T52" fmla="*/ 2147483647 w 690"/>
                <a:gd name="T53" fmla="*/ 2147483647 h 528"/>
                <a:gd name="T54" fmla="*/ 2147483647 w 690"/>
                <a:gd name="T55" fmla="*/ 2147483647 h 528"/>
                <a:gd name="T56" fmla="*/ 2147483647 w 690"/>
                <a:gd name="T57" fmla="*/ 2147483647 h 528"/>
                <a:gd name="T58" fmla="*/ 2147483647 w 690"/>
                <a:gd name="T59" fmla="*/ 2147483647 h 528"/>
                <a:gd name="T60" fmla="*/ 2147483647 w 690"/>
                <a:gd name="T61" fmla="*/ 2147483647 h 528"/>
                <a:gd name="T62" fmla="*/ 2147483647 w 690"/>
                <a:gd name="T63" fmla="*/ 2147483647 h 528"/>
                <a:gd name="T64" fmla="*/ 2147483647 w 690"/>
                <a:gd name="T65" fmla="*/ 2147483647 h 528"/>
                <a:gd name="T66" fmla="*/ 2147483647 w 690"/>
                <a:gd name="T67" fmla="*/ 2147483647 h 528"/>
                <a:gd name="T68" fmla="*/ 2147483647 w 690"/>
                <a:gd name="T69" fmla="*/ 2147483647 h 528"/>
                <a:gd name="T70" fmla="*/ 2147483647 w 690"/>
                <a:gd name="T71" fmla="*/ 0 h 528"/>
                <a:gd name="T72" fmla="*/ 2147483647 w 690"/>
                <a:gd name="T73" fmla="*/ 0 h 528"/>
                <a:gd name="T74" fmla="*/ 2147483647 w 690"/>
                <a:gd name="T75" fmla="*/ 2147483647 h 528"/>
                <a:gd name="T76" fmla="*/ 2147483647 w 690"/>
                <a:gd name="T77" fmla="*/ 2147483647 h 528"/>
                <a:gd name="T78" fmla="*/ 2147483647 w 690"/>
                <a:gd name="T79" fmla="*/ 2147483647 h 528"/>
                <a:gd name="T80" fmla="*/ 2147483647 w 690"/>
                <a:gd name="T81" fmla="*/ 2147483647 h 528"/>
                <a:gd name="T82" fmla="*/ 2147483647 w 690"/>
                <a:gd name="T83" fmla="*/ 2147483647 h 528"/>
                <a:gd name="T84" fmla="*/ 2147483647 w 690"/>
                <a:gd name="T85" fmla="*/ 2147483647 h 528"/>
                <a:gd name="T86" fmla="*/ 2147483647 w 690"/>
                <a:gd name="T87" fmla="*/ 2147483647 h 528"/>
                <a:gd name="T88" fmla="*/ 2147483647 w 690"/>
                <a:gd name="T89" fmla="*/ 2147483647 h 528"/>
                <a:gd name="T90" fmla="*/ 2147483647 w 690"/>
                <a:gd name="T91" fmla="*/ 2147483647 h 528"/>
                <a:gd name="T92" fmla="*/ 2147483647 w 690"/>
                <a:gd name="T93" fmla="*/ 2147483647 h 528"/>
                <a:gd name="T94" fmla="*/ 2147483647 w 690"/>
                <a:gd name="T95" fmla="*/ 2147483647 h 528"/>
                <a:gd name="T96" fmla="*/ 2147483647 w 690"/>
                <a:gd name="T97" fmla="*/ 2147483647 h 528"/>
                <a:gd name="T98" fmla="*/ 2147483647 w 690"/>
                <a:gd name="T99" fmla="*/ 2147483647 h 528"/>
                <a:gd name="T100" fmla="*/ 2147483647 w 690"/>
                <a:gd name="T101" fmla="*/ 2147483647 h 528"/>
                <a:gd name="T102" fmla="*/ 2147483647 w 690"/>
                <a:gd name="T103" fmla="*/ 2147483647 h 528"/>
                <a:gd name="T104" fmla="*/ 2147483647 w 690"/>
                <a:gd name="T105" fmla="*/ 2147483647 h 528"/>
                <a:gd name="T106" fmla="*/ 2147483647 w 690"/>
                <a:gd name="T107" fmla="*/ 2147483647 h 528"/>
                <a:gd name="T108" fmla="*/ 2147483647 w 690"/>
                <a:gd name="T109" fmla="*/ 2147483647 h 528"/>
                <a:gd name="T110" fmla="*/ 2147483647 w 690"/>
                <a:gd name="T111" fmla="*/ 2147483647 h 528"/>
                <a:gd name="T112" fmla="*/ 2147483647 w 690"/>
                <a:gd name="T113" fmla="*/ 2147483647 h 528"/>
                <a:gd name="T114" fmla="*/ 0 w 690"/>
                <a:gd name="T115" fmla="*/ 2147483647 h 528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690"/>
                <a:gd name="T175" fmla="*/ 0 h 528"/>
                <a:gd name="T176" fmla="*/ 690 w 690"/>
                <a:gd name="T177" fmla="*/ 528 h 528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690" h="528">
                  <a:moveTo>
                    <a:pt x="12" y="504"/>
                  </a:moveTo>
                  <a:lnTo>
                    <a:pt x="24" y="510"/>
                  </a:lnTo>
                  <a:lnTo>
                    <a:pt x="30" y="516"/>
                  </a:lnTo>
                  <a:lnTo>
                    <a:pt x="54" y="528"/>
                  </a:lnTo>
                  <a:lnTo>
                    <a:pt x="60" y="528"/>
                  </a:lnTo>
                  <a:lnTo>
                    <a:pt x="78" y="510"/>
                  </a:lnTo>
                  <a:lnTo>
                    <a:pt x="102" y="510"/>
                  </a:lnTo>
                  <a:lnTo>
                    <a:pt x="120" y="516"/>
                  </a:lnTo>
                  <a:lnTo>
                    <a:pt x="144" y="516"/>
                  </a:lnTo>
                  <a:lnTo>
                    <a:pt x="174" y="486"/>
                  </a:lnTo>
                  <a:lnTo>
                    <a:pt x="180" y="474"/>
                  </a:lnTo>
                  <a:lnTo>
                    <a:pt x="222" y="474"/>
                  </a:lnTo>
                  <a:lnTo>
                    <a:pt x="234" y="486"/>
                  </a:lnTo>
                  <a:lnTo>
                    <a:pt x="258" y="498"/>
                  </a:lnTo>
                  <a:lnTo>
                    <a:pt x="264" y="504"/>
                  </a:lnTo>
                  <a:lnTo>
                    <a:pt x="270" y="504"/>
                  </a:lnTo>
                  <a:lnTo>
                    <a:pt x="282" y="492"/>
                  </a:lnTo>
                  <a:lnTo>
                    <a:pt x="294" y="486"/>
                  </a:lnTo>
                  <a:lnTo>
                    <a:pt x="300" y="480"/>
                  </a:lnTo>
                  <a:lnTo>
                    <a:pt x="324" y="480"/>
                  </a:lnTo>
                  <a:lnTo>
                    <a:pt x="354" y="444"/>
                  </a:lnTo>
                  <a:lnTo>
                    <a:pt x="348" y="432"/>
                  </a:lnTo>
                  <a:lnTo>
                    <a:pt x="384" y="402"/>
                  </a:lnTo>
                  <a:lnTo>
                    <a:pt x="378" y="390"/>
                  </a:lnTo>
                  <a:lnTo>
                    <a:pt x="372" y="384"/>
                  </a:lnTo>
                  <a:lnTo>
                    <a:pt x="372" y="360"/>
                  </a:lnTo>
                  <a:lnTo>
                    <a:pt x="378" y="354"/>
                  </a:lnTo>
                  <a:lnTo>
                    <a:pt x="396" y="354"/>
                  </a:lnTo>
                  <a:lnTo>
                    <a:pt x="402" y="342"/>
                  </a:lnTo>
                  <a:lnTo>
                    <a:pt x="402" y="336"/>
                  </a:lnTo>
                  <a:lnTo>
                    <a:pt x="408" y="318"/>
                  </a:lnTo>
                  <a:lnTo>
                    <a:pt x="408" y="264"/>
                  </a:lnTo>
                  <a:lnTo>
                    <a:pt x="414" y="252"/>
                  </a:lnTo>
                  <a:lnTo>
                    <a:pt x="420" y="246"/>
                  </a:lnTo>
                  <a:lnTo>
                    <a:pt x="516" y="246"/>
                  </a:lnTo>
                  <a:lnTo>
                    <a:pt x="540" y="270"/>
                  </a:lnTo>
                  <a:lnTo>
                    <a:pt x="552" y="276"/>
                  </a:lnTo>
                  <a:lnTo>
                    <a:pt x="558" y="282"/>
                  </a:lnTo>
                  <a:lnTo>
                    <a:pt x="576" y="276"/>
                  </a:lnTo>
                  <a:lnTo>
                    <a:pt x="564" y="216"/>
                  </a:lnTo>
                  <a:lnTo>
                    <a:pt x="576" y="222"/>
                  </a:lnTo>
                  <a:lnTo>
                    <a:pt x="582" y="234"/>
                  </a:lnTo>
                  <a:lnTo>
                    <a:pt x="594" y="240"/>
                  </a:lnTo>
                  <a:lnTo>
                    <a:pt x="636" y="240"/>
                  </a:lnTo>
                  <a:lnTo>
                    <a:pt x="630" y="234"/>
                  </a:lnTo>
                  <a:lnTo>
                    <a:pt x="624" y="222"/>
                  </a:lnTo>
                  <a:lnTo>
                    <a:pt x="618" y="216"/>
                  </a:lnTo>
                  <a:lnTo>
                    <a:pt x="606" y="192"/>
                  </a:lnTo>
                  <a:lnTo>
                    <a:pt x="606" y="186"/>
                  </a:lnTo>
                  <a:lnTo>
                    <a:pt x="612" y="180"/>
                  </a:lnTo>
                  <a:lnTo>
                    <a:pt x="624" y="180"/>
                  </a:lnTo>
                  <a:lnTo>
                    <a:pt x="642" y="186"/>
                  </a:lnTo>
                  <a:lnTo>
                    <a:pt x="654" y="186"/>
                  </a:lnTo>
                  <a:lnTo>
                    <a:pt x="660" y="192"/>
                  </a:lnTo>
                  <a:lnTo>
                    <a:pt x="666" y="192"/>
                  </a:lnTo>
                  <a:lnTo>
                    <a:pt x="690" y="162"/>
                  </a:lnTo>
                  <a:lnTo>
                    <a:pt x="666" y="156"/>
                  </a:lnTo>
                  <a:lnTo>
                    <a:pt x="660" y="144"/>
                  </a:lnTo>
                  <a:lnTo>
                    <a:pt x="642" y="126"/>
                  </a:lnTo>
                  <a:lnTo>
                    <a:pt x="630" y="120"/>
                  </a:lnTo>
                  <a:lnTo>
                    <a:pt x="612" y="120"/>
                  </a:lnTo>
                  <a:lnTo>
                    <a:pt x="600" y="114"/>
                  </a:lnTo>
                  <a:lnTo>
                    <a:pt x="588" y="114"/>
                  </a:lnTo>
                  <a:lnTo>
                    <a:pt x="588" y="108"/>
                  </a:lnTo>
                  <a:lnTo>
                    <a:pt x="582" y="102"/>
                  </a:lnTo>
                  <a:lnTo>
                    <a:pt x="582" y="90"/>
                  </a:lnTo>
                  <a:lnTo>
                    <a:pt x="576" y="78"/>
                  </a:lnTo>
                  <a:lnTo>
                    <a:pt x="564" y="66"/>
                  </a:lnTo>
                  <a:lnTo>
                    <a:pt x="540" y="54"/>
                  </a:lnTo>
                  <a:lnTo>
                    <a:pt x="534" y="60"/>
                  </a:lnTo>
                  <a:lnTo>
                    <a:pt x="528" y="60"/>
                  </a:lnTo>
                  <a:lnTo>
                    <a:pt x="510" y="0"/>
                  </a:lnTo>
                  <a:lnTo>
                    <a:pt x="504" y="18"/>
                  </a:lnTo>
                  <a:lnTo>
                    <a:pt x="492" y="0"/>
                  </a:lnTo>
                  <a:lnTo>
                    <a:pt x="480" y="60"/>
                  </a:lnTo>
                  <a:lnTo>
                    <a:pt x="468" y="66"/>
                  </a:lnTo>
                  <a:lnTo>
                    <a:pt x="462" y="66"/>
                  </a:lnTo>
                  <a:lnTo>
                    <a:pt x="450" y="72"/>
                  </a:lnTo>
                  <a:lnTo>
                    <a:pt x="438" y="96"/>
                  </a:lnTo>
                  <a:lnTo>
                    <a:pt x="438" y="114"/>
                  </a:lnTo>
                  <a:lnTo>
                    <a:pt x="408" y="126"/>
                  </a:lnTo>
                  <a:lnTo>
                    <a:pt x="420" y="162"/>
                  </a:lnTo>
                  <a:lnTo>
                    <a:pt x="408" y="162"/>
                  </a:lnTo>
                  <a:lnTo>
                    <a:pt x="390" y="156"/>
                  </a:lnTo>
                  <a:lnTo>
                    <a:pt x="378" y="156"/>
                  </a:lnTo>
                  <a:lnTo>
                    <a:pt x="360" y="150"/>
                  </a:lnTo>
                  <a:lnTo>
                    <a:pt x="354" y="150"/>
                  </a:lnTo>
                  <a:lnTo>
                    <a:pt x="342" y="156"/>
                  </a:lnTo>
                  <a:lnTo>
                    <a:pt x="342" y="168"/>
                  </a:lnTo>
                  <a:lnTo>
                    <a:pt x="336" y="180"/>
                  </a:lnTo>
                  <a:lnTo>
                    <a:pt x="336" y="204"/>
                  </a:lnTo>
                  <a:lnTo>
                    <a:pt x="294" y="246"/>
                  </a:lnTo>
                  <a:lnTo>
                    <a:pt x="294" y="258"/>
                  </a:lnTo>
                  <a:lnTo>
                    <a:pt x="282" y="294"/>
                  </a:lnTo>
                  <a:lnTo>
                    <a:pt x="276" y="306"/>
                  </a:lnTo>
                  <a:lnTo>
                    <a:pt x="264" y="318"/>
                  </a:lnTo>
                  <a:lnTo>
                    <a:pt x="228" y="336"/>
                  </a:lnTo>
                  <a:lnTo>
                    <a:pt x="186" y="342"/>
                  </a:lnTo>
                  <a:lnTo>
                    <a:pt x="162" y="348"/>
                  </a:lnTo>
                  <a:lnTo>
                    <a:pt x="156" y="354"/>
                  </a:lnTo>
                  <a:lnTo>
                    <a:pt x="132" y="366"/>
                  </a:lnTo>
                  <a:lnTo>
                    <a:pt x="114" y="384"/>
                  </a:lnTo>
                  <a:lnTo>
                    <a:pt x="102" y="390"/>
                  </a:lnTo>
                  <a:lnTo>
                    <a:pt x="84" y="426"/>
                  </a:lnTo>
                  <a:lnTo>
                    <a:pt x="102" y="444"/>
                  </a:lnTo>
                  <a:lnTo>
                    <a:pt x="102" y="462"/>
                  </a:lnTo>
                  <a:lnTo>
                    <a:pt x="96" y="474"/>
                  </a:lnTo>
                  <a:lnTo>
                    <a:pt x="84" y="480"/>
                  </a:lnTo>
                  <a:lnTo>
                    <a:pt x="72" y="480"/>
                  </a:lnTo>
                  <a:lnTo>
                    <a:pt x="48" y="468"/>
                  </a:lnTo>
                  <a:lnTo>
                    <a:pt x="42" y="462"/>
                  </a:lnTo>
                  <a:lnTo>
                    <a:pt x="30" y="456"/>
                  </a:lnTo>
                  <a:lnTo>
                    <a:pt x="24" y="456"/>
                  </a:lnTo>
                  <a:lnTo>
                    <a:pt x="12" y="462"/>
                  </a:lnTo>
                  <a:lnTo>
                    <a:pt x="0" y="474"/>
                  </a:lnTo>
                  <a:lnTo>
                    <a:pt x="0" y="492"/>
                  </a:lnTo>
                  <a:lnTo>
                    <a:pt x="12" y="504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23" name="Indonesia" descr="© INSCALE GmbH, 05.05.2010&#10;http://www.presentationload.com/">
              <a:extLst>
                <a:ext uri="{FF2B5EF4-FFF2-40B4-BE49-F238E27FC236}">
                  <a16:creationId xmlns:a16="http://schemas.microsoft.com/office/drawing/2014/main" id="{DA2100F6-8F1B-48EC-9E46-C9D121EA733E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8548380" y="4315968"/>
              <a:ext cx="1446275" cy="584358"/>
            </a:xfrm>
            <a:custGeom>
              <a:avLst/>
              <a:gdLst>
                <a:gd name="T0" fmla="*/ 2147483647 w 3264"/>
                <a:gd name="T1" fmla="*/ 2147483647 h 1302"/>
                <a:gd name="T2" fmla="*/ 2147483647 w 3264"/>
                <a:gd name="T3" fmla="*/ 2147483647 h 1302"/>
                <a:gd name="T4" fmla="*/ 2147483647 w 3264"/>
                <a:gd name="T5" fmla="*/ 2147483647 h 1302"/>
                <a:gd name="T6" fmla="*/ 2147483647 w 3264"/>
                <a:gd name="T7" fmla="*/ 2147483647 h 1302"/>
                <a:gd name="T8" fmla="*/ 2147483647 w 3264"/>
                <a:gd name="T9" fmla="*/ 2147483647 h 1302"/>
                <a:gd name="T10" fmla="*/ 2147483647 w 3264"/>
                <a:gd name="T11" fmla="*/ 2147483647 h 1302"/>
                <a:gd name="T12" fmla="*/ 2147483647 w 3264"/>
                <a:gd name="T13" fmla="*/ 2147483647 h 1302"/>
                <a:gd name="T14" fmla="*/ 2147483647 w 3264"/>
                <a:gd name="T15" fmla="*/ 2147483647 h 1302"/>
                <a:gd name="T16" fmla="*/ 2147483647 w 3264"/>
                <a:gd name="T17" fmla="*/ 2147483647 h 1302"/>
                <a:gd name="T18" fmla="*/ 2147483647 w 3264"/>
                <a:gd name="T19" fmla="*/ 2147483647 h 1302"/>
                <a:gd name="T20" fmla="*/ 2147483647 w 3264"/>
                <a:gd name="T21" fmla="*/ 2147483647 h 1302"/>
                <a:gd name="T22" fmla="*/ 2147483647 w 3264"/>
                <a:gd name="T23" fmla="*/ 2147483647 h 1302"/>
                <a:gd name="T24" fmla="*/ 2147483647 w 3264"/>
                <a:gd name="T25" fmla="*/ 2147483647 h 1302"/>
                <a:gd name="T26" fmla="*/ 2147483647 w 3264"/>
                <a:gd name="T27" fmla="*/ 2147483647 h 1302"/>
                <a:gd name="T28" fmla="*/ 2147483647 w 3264"/>
                <a:gd name="T29" fmla="*/ 2147483647 h 1302"/>
                <a:gd name="T30" fmla="*/ 2147483647 w 3264"/>
                <a:gd name="T31" fmla="*/ 2147483647 h 1302"/>
                <a:gd name="T32" fmla="*/ 2147483647 w 3264"/>
                <a:gd name="T33" fmla="*/ 2147483647 h 1302"/>
                <a:gd name="T34" fmla="*/ 2147483647 w 3264"/>
                <a:gd name="T35" fmla="*/ 2147483647 h 1302"/>
                <a:gd name="T36" fmla="*/ 2147483647 w 3264"/>
                <a:gd name="T37" fmla="*/ 2147483647 h 1302"/>
                <a:gd name="T38" fmla="*/ 2147483647 w 3264"/>
                <a:gd name="T39" fmla="*/ 2147483647 h 1302"/>
                <a:gd name="T40" fmla="*/ 2147483647 w 3264"/>
                <a:gd name="T41" fmla="*/ 2147483647 h 1302"/>
                <a:gd name="T42" fmla="*/ 2147483647 w 3264"/>
                <a:gd name="T43" fmla="*/ 2147483647 h 1302"/>
                <a:gd name="T44" fmla="*/ 2147483647 w 3264"/>
                <a:gd name="T45" fmla="*/ 2147483647 h 1302"/>
                <a:gd name="T46" fmla="*/ 2147483647 w 3264"/>
                <a:gd name="T47" fmla="*/ 2147483647 h 1302"/>
                <a:gd name="T48" fmla="*/ 2147483647 w 3264"/>
                <a:gd name="T49" fmla="*/ 2147483647 h 1302"/>
                <a:gd name="T50" fmla="*/ 2147483647 w 3264"/>
                <a:gd name="T51" fmla="*/ 2147483647 h 1302"/>
                <a:gd name="T52" fmla="*/ 2147483647 w 3264"/>
                <a:gd name="T53" fmla="*/ 2147483647 h 1302"/>
                <a:gd name="T54" fmla="*/ 2147483647 w 3264"/>
                <a:gd name="T55" fmla="*/ 2147483647 h 1302"/>
                <a:gd name="T56" fmla="*/ 2147483647 w 3264"/>
                <a:gd name="T57" fmla="*/ 2147483647 h 1302"/>
                <a:gd name="T58" fmla="*/ 2147483647 w 3264"/>
                <a:gd name="T59" fmla="*/ 2147483647 h 1302"/>
                <a:gd name="T60" fmla="*/ 2147483647 w 3264"/>
                <a:gd name="T61" fmla="*/ 2147483647 h 1302"/>
                <a:gd name="T62" fmla="*/ 2147483647 w 3264"/>
                <a:gd name="T63" fmla="*/ 2147483647 h 1302"/>
                <a:gd name="T64" fmla="*/ 2147483647 w 3264"/>
                <a:gd name="T65" fmla="*/ 2147483647 h 1302"/>
                <a:gd name="T66" fmla="*/ 2147483647 w 3264"/>
                <a:gd name="T67" fmla="*/ 2147483647 h 1302"/>
                <a:gd name="T68" fmla="*/ 2147483647 w 3264"/>
                <a:gd name="T69" fmla="*/ 2147483647 h 1302"/>
                <a:gd name="T70" fmla="*/ 2147483647 w 3264"/>
                <a:gd name="T71" fmla="*/ 2147483647 h 1302"/>
                <a:gd name="T72" fmla="*/ 2147483647 w 3264"/>
                <a:gd name="T73" fmla="*/ 2147483647 h 1302"/>
                <a:gd name="T74" fmla="*/ 2147483647 w 3264"/>
                <a:gd name="T75" fmla="*/ 2147483647 h 1302"/>
                <a:gd name="T76" fmla="*/ 2147483647 w 3264"/>
                <a:gd name="T77" fmla="*/ 2147483647 h 1302"/>
                <a:gd name="T78" fmla="*/ 2147483647 w 3264"/>
                <a:gd name="T79" fmla="*/ 2147483647 h 1302"/>
                <a:gd name="T80" fmla="*/ 2147483647 w 3264"/>
                <a:gd name="T81" fmla="*/ 2147483647 h 1302"/>
                <a:gd name="T82" fmla="*/ 2147483647 w 3264"/>
                <a:gd name="T83" fmla="*/ 2147483647 h 1302"/>
                <a:gd name="T84" fmla="*/ 2147483647 w 3264"/>
                <a:gd name="T85" fmla="*/ 2147483647 h 1302"/>
                <a:gd name="T86" fmla="*/ 2147483647 w 3264"/>
                <a:gd name="T87" fmla="*/ 2147483647 h 1302"/>
                <a:gd name="T88" fmla="*/ 2147483647 w 3264"/>
                <a:gd name="T89" fmla="*/ 2147483647 h 1302"/>
                <a:gd name="T90" fmla="*/ 2147483647 w 3264"/>
                <a:gd name="T91" fmla="*/ 2147483647 h 1302"/>
                <a:gd name="T92" fmla="*/ 2147483647 w 3264"/>
                <a:gd name="T93" fmla="*/ 2147483647 h 1302"/>
                <a:gd name="T94" fmla="*/ 2147483647 w 3264"/>
                <a:gd name="T95" fmla="*/ 2147483647 h 1302"/>
                <a:gd name="T96" fmla="*/ 2147483647 w 3264"/>
                <a:gd name="T97" fmla="*/ 2147483647 h 1302"/>
                <a:gd name="T98" fmla="*/ 2147483647 w 3264"/>
                <a:gd name="T99" fmla="*/ 2147483647 h 1302"/>
                <a:gd name="T100" fmla="*/ 2147483647 w 3264"/>
                <a:gd name="T101" fmla="*/ 2147483647 h 1302"/>
                <a:gd name="T102" fmla="*/ 2147483647 w 3264"/>
                <a:gd name="T103" fmla="*/ 2147483647 h 1302"/>
                <a:gd name="T104" fmla="*/ 2147483647 w 3264"/>
                <a:gd name="T105" fmla="*/ 2147483647 h 1302"/>
                <a:gd name="T106" fmla="*/ 2147483647 w 3264"/>
                <a:gd name="T107" fmla="*/ 2147483647 h 1302"/>
                <a:gd name="T108" fmla="*/ 2147483647 w 3264"/>
                <a:gd name="T109" fmla="*/ 2147483647 h 1302"/>
                <a:gd name="T110" fmla="*/ 2147483647 w 3264"/>
                <a:gd name="T111" fmla="*/ 2147483647 h 1302"/>
                <a:gd name="T112" fmla="*/ 2147483647 w 3264"/>
                <a:gd name="T113" fmla="*/ 2147483647 h 1302"/>
                <a:gd name="T114" fmla="*/ 2147483647 w 3264"/>
                <a:gd name="T115" fmla="*/ 2147483647 h 1302"/>
                <a:gd name="T116" fmla="*/ 2147483647 w 3264"/>
                <a:gd name="T117" fmla="*/ 2147483647 h 1302"/>
                <a:gd name="T118" fmla="*/ 2147483647 w 3264"/>
                <a:gd name="T119" fmla="*/ 2147483647 h 1302"/>
                <a:gd name="T120" fmla="*/ 2147483647 w 3264"/>
                <a:gd name="T121" fmla="*/ 2147483647 h 1302"/>
                <a:gd name="T122" fmla="*/ 2147483647 w 3264"/>
                <a:gd name="T123" fmla="*/ 2147483647 h 1302"/>
                <a:gd name="T124" fmla="*/ 2147483647 w 3264"/>
                <a:gd name="T125" fmla="*/ 2147483647 h 1302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3264"/>
                <a:gd name="T190" fmla="*/ 0 h 1302"/>
                <a:gd name="T191" fmla="*/ 3264 w 3264"/>
                <a:gd name="T192" fmla="*/ 1302 h 1302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3264" h="1302">
                  <a:moveTo>
                    <a:pt x="1788" y="984"/>
                  </a:moveTo>
                  <a:lnTo>
                    <a:pt x="1806" y="978"/>
                  </a:lnTo>
                  <a:lnTo>
                    <a:pt x="1818" y="954"/>
                  </a:lnTo>
                  <a:lnTo>
                    <a:pt x="1812" y="930"/>
                  </a:lnTo>
                  <a:lnTo>
                    <a:pt x="1788" y="984"/>
                  </a:lnTo>
                  <a:close/>
                  <a:moveTo>
                    <a:pt x="672" y="462"/>
                  </a:moveTo>
                  <a:lnTo>
                    <a:pt x="702" y="480"/>
                  </a:lnTo>
                  <a:lnTo>
                    <a:pt x="702" y="450"/>
                  </a:lnTo>
                  <a:lnTo>
                    <a:pt x="672" y="426"/>
                  </a:lnTo>
                  <a:lnTo>
                    <a:pt x="672" y="462"/>
                  </a:lnTo>
                  <a:close/>
                  <a:moveTo>
                    <a:pt x="678" y="492"/>
                  </a:moveTo>
                  <a:lnTo>
                    <a:pt x="654" y="516"/>
                  </a:lnTo>
                  <a:lnTo>
                    <a:pt x="678" y="546"/>
                  </a:lnTo>
                  <a:lnTo>
                    <a:pt x="678" y="492"/>
                  </a:lnTo>
                  <a:close/>
                  <a:moveTo>
                    <a:pt x="906" y="714"/>
                  </a:moveTo>
                  <a:lnTo>
                    <a:pt x="930" y="732"/>
                  </a:lnTo>
                  <a:lnTo>
                    <a:pt x="936" y="708"/>
                  </a:lnTo>
                  <a:lnTo>
                    <a:pt x="936" y="702"/>
                  </a:lnTo>
                  <a:lnTo>
                    <a:pt x="930" y="696"/>
                  </a:lnTo>
                  <a:lnTo>
                    <a:pt x="930" y="690"/>
                  </a:lnTo>
                  <a:lnTo>
                    <a:pt x="912" y="672"/>
                  </a:lnTo>
                  <a:lnTo>
                    <a:pt x="900" y="666"/>
                  </a:lnTo>
                  <a:lnTo>
                    <a:pt x="888" y="666"/>
                  </a:lnTo>
                  <a:lnTo>
                    <a:pt x="882" y="672"/>
                  </a:lnTo>
                  <a:lnTo>
                    <a:pt x="876" y="684"/>
                  </a:lnTo>
                  <a:lnTo>
                    <a:pt x="882" y="696"/>
                  </a:lnTo>
                  <a:lnTo>
                    <a:pt x="882" y="708"/>
                  </a:lnTo>
                  <a:lnTo>
                    <a:pt x="888" y="720"/>
                  </a:lnTo>
                  <a:lnTo>
                    <a:pt x="906" y="714"/>
                  </a:lnTo>
                  <a:close/>
                  <a:moveTo>
                    <a:pt x="684" y="372"/>
                  </a:moveTo>
                  <a:lnTo>
                    <a:pt x="672" y="360"/>
                  </a:lnTo>
                  <a:lnTo>
                    <a:pt x="660" y="372"/>
                  </a:lnTo>
                  <a:lnTo>
                    <a:pt x="672" y="396"/>
                  </a:lnTo>
                  <a:lnTo>
                    <a:pt x="684" y="396"/>
                  </a:lnTo>
                  <a:lnTo>
                    <a:pt x="684" y="372"/>
                  </a:lnTo>
                  <a:close/>
                  <a:moveTo>
                    <a:pt x="750" y="624"/>
                  </a:moveTo>
                  <a:lnTo>
                    <a:pt x="750" y="630"/>
                  </a:lnTo>
                  <a:lnTo>
                    <a:pt x="756" y="636"/>
                  </a:lnTo>
                  <a:lnTo>
                    <a:pt x="756" y="648"/>
                  </a:lnTo>
                  <a:lnTo>
                    <a:pt x="774" y="684"/>
                  </a:lnTo>
                  <a:lnTo>
                    <a:pt x="786" y="690"/>
                  </a:lnTo>
                  <a:lnTo>
                    <a:pt x="804" y="696"/>
                  </a:lnTo>
                  <a:lnTo>
                    <a:pt x="816" y="702"/>
                  </a:lnTo>
                  <a:lnTo>
                    <a:pt x="834" y="702"/>
                  </a:lnTo>
                  <a:lnTo>
                    <a:pt x="828" y="660"/>
                  </a:lnTo>
                  <a:lnTo>
                    <a:pt x="810" y="648"/>
                  </a:lnTo>
                  <a:lnTo>
                    <a:pt x="810" y="618"/>
                  </a:lnTo>
                  <a:lnTo>
                    <a:pt x="804" y="606"/>
                  </a:lnTo>
                  <a:lnTo>
                    <a:pt x="792" y="600"/>
                  </a:lnTo>
                  <a:lnTo>
                    <a:pt x="786" y="588"/>
                  </a:lnTo>
                  <a:lnTo>
                    <a:pt x="768" y="582"/>
                  </a:lnTo>
                  <a:lnTo>
                    <a:pt x="756" y="576"/>
                  </a:lnTo>
                  <a:lnTo>
                    <a:pt x="732" y="576"/>
                  </a:lnTo>
                  <a:lnTo>
                    <a:pt x="732" y="582"/>
                  </a:lnTo>
                  <a:lnTo>
                    <a:pt x="726" y="588"/>
                  </a:lnTo>
                  <a:lnTo>
                    <a:pt x="726" y="600"/>
                  </a:lnTo>
                  <a:lnTo>
                    <a:pt x="714" y="600"/>
                  </a:lnTo>
                  <a:lnTo>
                    <a:pt x="714" y="606"/>
                  </a:lnTo>
                  <a:lnTo>
                    <a:pt x="708" y="612"/>
                  </a:lnTo>
                  <a:lnTo>
                    <a:pt x="714" y="624"/>
                  </a:lnTo>
                  <a:lnTo>
                    <a:pt x="750" y="624"/>
                  </a:lnTo>
                  <a:close/>
                  <a:moveTo>
                    <a:pt x="246" y="438"/>
                  </a:moveTo>
                  <a:lnTo>
                    <a:pt x="222" y="462"/>
                  </a:lnTo>
                  <a:lnTo>
                    <a:pt x="234" y="492"/>
                  </a:lnTo>
                  <a:lnTo>
                    <a:pt x="234" y="498"/>
                  </a:lnTo>
                  <a:lnTo>
                    <a:pt x="228" y="504"/>
                  </a:lnTo>
                  <a:lnTo>
                    <a:pt x="228" y="510"/>
                  </a:lnTo>
                  <a:lnTo>
                    <a:pt x="240" y="510"/>
                  </a:lnTo>
                  <a:lnTo>
                    <a:pt x="246" y="504"/>
                  </a:lnTo>
                  <a:lnTo>
                    <a:pt x="246" y="468"/>
                  </a:lnTo>
                  <a:lnTo>
                    <a:pt x="252" y="456"/>
                  </a:lnTo>
                  <a:lnTo>
                    <a:pt x="246" y="438"/>
                  </a:lnTo>
                  <a:close/>
                  <a:moveTo>
                    <a:pt x="264" y="534"/>
                  </a:moveTo>
                  <a:lnTo>
                    <a:pt x="258" y="546"/>
                  </a:lnTo>
                  <a:lnTo>
                    <a:pt x="258" y="588"/>
                  </a:lnTo>
                  <a:lnTo>
                    <a:pt x="264" y="600"/>
                  </a:lnTo>
                  <a:lnTo>
                    <a:pt x="276" y="612"/>
                  </a:lnTo>
                  <a:lnTo>
                    <a:pt x="288" y="612"/>
                  </a:lnTo>
                  <a:lnTo>
                    <a:pt x="294" y="606"/>
                  </a:lnTo>
                  <a:lnTo>
                    <a:pt x="294" y="588"/>
                  </a:lnTo>
                  <a:lnTo>
                    <a:pt x="288" y="576"/>
                  </a:lnTo>
                  <a:lnTo>
                    <a:pt x="282" y="558"/>
                  </a:lnTo>
                  <a:lnTo>
                    <a:pt x="282" y="546"/>
                  </a:lnTo>
                  <a:lnTo>
                    <a:pt x="276" y="534"/>
                  </a:lnTo>
                  <a:lnTo>
                    <a:pt x="264" y="534"/>
                  </a:lnTo>
                  <a:close/>
                  <a:moveTo>
                    <a:pt x="48" y="222"/>
                  </a:moveTo>
                  <a:lnTo>
                    <a:pt x="42" y="228"/>
                  </a:lnTo>
                  <a:lnTo>
                    <a:pt x="42" y="246"/>
                  </a:lnTo>
                  <a:lnTo>
                    <a:pt x="48" y="258"/>
                  </a:lnTo>
                  <a:lnTo>
                    <a:pt x="66" y="258"/>
                  </a:lnTo>
                  <a:lnTo>
                    <a:pt x="84" y="276"/>
                  </a:lnTo>
                  <a:lnTo>
                    <a:pt x="90" y="270"/>
                  </a:lnTo>
                  <a:lnTo>
                    <a:pt x="90" y="252"/>
                  </a:lnTo>
                  <a:lnTo>
                    <a:pt x="78" y="246"/>
                  </a:lnTo>
                  <a:lnTo>
                    <a:pt x="72" y="234"/>
                  </a:lnTo>
                  <a:lnTo>
                    <a:pt x="60" y="228"/>
                  </a:lnTo>
                  <a:lnTo>
                    <a:pt x="54" y="222"/>
                  </a:lnTo>
                  <a:lnTo>
                    <a:pt x="48" y="222"/>
                  </a:lnTo>
                  <a:close/>
                  <a:moveTo>
                    <a:pt x="162" y="330"/>
                  </a:moveTo>
                  <a:lnTo>
                    <a:pt x="156" y="330"/>
                  </a:lnTo>
                  <a:lnTo>
                    <a:pt x="144" y="342"/>
                  </a:lnTo>
                  <a:lnTo>
                    <a:pt x="144" y="354"/>
                  </a:lnTo>
                  <a:lnTo>
                    <a:pt x="156" y="366"/>
                  </a:lnTo>
                  <a:lnTo>
                    <a:pt x="162" y="378"/>
                  </a:lnTo>
                  <a:lnTo>
                    <a:pt x="174" y="390"/>
                  </a:lnTo>
                  <a:lnTo>
                    <a:pt x="180" y="402"/>
                  </a:lnTo>
                  <a:lnTo>
                    <a:pt x="192" y="414"/>
                  </a:lnTo>
                  <a:lnTo>
                    <a:pt x="198" y="408"/>
                  </a:lnTo>
                  <a:lnTo>
                    <a:pt x="198" y="402"/>
                  </a:lnTo>
                  <a:lnTo>
                    <a:pt x="204" y="390"/>
                  </a:lnTo>
                  <a:lnTo>
                    <a:pt x="204" y="384"/>
                  </a:lnTo>
                  <a:lnTo>
                    <a:pt x="198" y="372"/>
                  </a:lnTo>
                  <a:lnTo>
                    <a:pt x="198" y="366"/>
                  </a:lnTo>
                  <a:lnTo>
                    <a:pt x="192" y="360"/>
                  </a:lnTo>
                  <a:lnTo>
                    <a:pt x="186" y="348"/>
                  </a:lnTo>
                  <a:lnTo>
                    <a:pt x="180" y="342"/>
                  </a:lnTo>
                  <a:lnTo>
                    <a:pt x="168" y="336"/>
                  </a:lnTo>
                  <a:lnTo>
                    <a:pt x="162" y="330"/>
                  </a:lnTo>
                  <a:close/>
                  <a:moveTo>
                    <a:pt x="2574" y="486"/>
                  </a:moveTo>
                  <a:lnTo>
                    <a:pt x="2574" y="474"/>
                  </a:lnTo>
                  <a:lnTo>
                    <a:pt x="2568" y="474"/>
                  </a:lnTo>
                  <a:lnTo>
                    <a:pt x="2556" y="468"/>
                  </a:lnTo>
                  <a:lnTo>
                    <a:pt x="2520" y="468"/>
                  </a:lnTo>
                  <a:lnTo>
                    <a:pt x="2514" y="474"/>
                  </a:lnTo>
                  <a:lnTo>
                    <a:pt x="2520" y="498"/>
                  </a:lnTo>
                  <a:lnTo>
                    <a:pt x="2526" y="498"/>
                  </a:lnTo>
                  <a:lnTo>
                    <a:pt x="2538" y="492"/>
                  </a:lnTo>
                  <a:lnTo>
                    <a:pt x="2562" y="492"/>
                  </a:lnTo>
                  <a:lnTo>
                    <a:pt x="2568" y="486"/>
                  </a:lnTo>
                  <a:lnTo>
                    <a:pt x="2574" y="486"/>
                  </a:lnTo>
                  <a:close/>
                  <a:moveTo>
                    <a:pt x="336" y="648"/>
                  </a:moveTo>
                  <a:lnTo>
                    <a:pt x="342" y="648"/>
                  </a:lnTo>
                  <a:lnTo>
                    <a:pt x="342" y="636"/>
                  </a:lnTo>
                  <a:lnTo>
                    <a:pt x="330" y="624"/>
                  </a:lnTo>
                  <a:lnTo>
                    <a:pt x="318" y="624"/>
                  </a:lnTo>
                  <a:lnTo>
                    <a:pt x="318" y="636"/>
                  </a:lnTo>
                  <a:lnTo>
                    <a:pt x="330" y="648"/>
                  </a:lnTo>
                  <a:lnTo>
                    <a:pt x="336" y="648"/>
                  </a:lnTo>
                  <a:close/>
                  <a:moveTo>
                    <a:pt x="2472" y="654"/>
                  </a:moveTo>
                  <a:lnTo>
                    <a:pt x="2484" y="648"/>
                  </a:lnTo>
                  <a:lnTo>
                    <a:pt x="2502" y="630"/>
                  </a:lnTo>
                  <a:lnTo>
                    <a:pt x="2502" y="618"/>
                  </a:lnTo>
                  <a:lnTo>
                    <a:pt x="2430" y="612"/>
                  </a:lnTo>
                  <a:lnTo>
                    <a:pt x="2430" y="624"/>
                  </a:lnTo>
                  <a:lnTo>
                    <a:pt x="2436" y="630"/>
                  </a:lnTo>
                  <a:lnTo>
                    <a:pt x="2442" y="642"/>
                  </a:lnTo>
                  <a:lnTo>
                    <a:pt x="2448" y="648"/>
                  </a:lnTo>
                  <a:lnTo>
                    <a:pt x="2460" y="654"/>
                  </a:lnTo>
                  <a:lnTo>
                    <a:pt x="2472" y="654"/>
                  </a:lnTo>
                  <a:close/>
                  <a:moveTo>
                    <a:pt x="2406" y="288"/>
                  </a:moveTo>
                  <a:lnTo>
                    <a:pt x="2418" y="276"/>
                  </a:lnTo>
                  <a:lnTo>
                    <a:pt x="2418" y="264"/>
                  </a:lnTo>
                  <a:lnTo>
                    <a:pt x="2412" y="258"/>
                  </a:lnTo>
                  <a:lnTo>
                    <a:pt x="2400" y="252"/>
                  </a:lnTo>
                  <a:lnTo>
                    <a:pt x="2376" y="252"/>
                  </a:lnTo>
                  <a:lnTo>
                    <a:pt x="2370" y="258"/>
                  </a:lnTo>
                  <a:lnTo>
                    <a:pt x="2370" y="264"/>
                  </a:lnTo>
                  <a:lnTo>
                    <a:pt x="2394" y="288"/>
                  </a:lnTo>
                  <a:lnTo>
                    <a:pt x="2406" y="288"/>
                  </a:lnTo>
                  <a:close/>
                  <a:moveTo>
                    <a:pt x="2868" y="528"/>
                  </a:moveTo>
                  <a:lnTo>
                    <a:pt x="2886" y="534"/>
                  </a:lnTo>
                  <a:lnTo>
                    <a:pt x="2892" y="534"/>
                  </a:lnTo>
                  <a:lnTo>
                    <a:pt x="2898" y="528"/>
                  </a:lnTo>
                  <a:lnTo>
                    <a:pt x="2898" y="522"/>
                  </a:lnTo>
                  <a:lnTo>
                    <a:pt x="2874" y="510"/>
                  </a:lnTo>
                  <a:lnTo>
                    <a:pt x="2868" y="516"/>
                  </a:lnTo>
                  <a:lnTo>
                    <a:pt x="2862" y="516"/>
                  </a:lnTo>
                  <a:lnTo>
                    <a:pt x="2862" y="522"/>
                  </a:lnTo>
                  <a:lnTo>
                    <a:pt x="2868" y="528"/>
                  </a:lnTo>
                  <a:close/>
                  <a:moveTo>
                    <a:pt x="2916" y="618"/>
                  </a:moveTo>
                  <a:lnTo>
                    <a:pt x="2928" y="618"/>
                  </a:lnTo>
                  <a:lnTo>
                    <a:pt x="2940" y="612"/>
                  </a:lnTo>
                  <a:lnTo>
                    <a:pt x="2958" y="612"/>
                  </a:lnTo>
                  <a:lnTo>
                    <a:pt x="2964" y="606"/>
                  </a:lnTo>
                  <a:lnTo>
                    <a:pt x="2970" y="606"/>
                  </a:lnTo>
                  <a:lnTo>
                    <a:pt x="2964" y="606"/>
                  </a:lnTo>
                  <a:lnTo>
                    <a:pt x="2958" y="600"/>
                  </a:lnTo>
                  <a:lnTo>
                    <a:pt x="2946" y="594"/>
                  </a:lnTo>
                  <a:lnTo>
                    <a:pt x="2934" y="594"/>
                  </a:lnTo>
                  <a:lnTo>
                    <a:pt x="2928" y="588"/>
                  </a:lnTo>
                  <a:lnTo>
                    <a:pt x="2922" y="588"/>
                  </a:lnTo>
                  <a:lnTo>
                    <a:pt x="2910" y="594"/>
                  </a:lnTo>
                  <a:lnTo>
                    <a:pt x="2892" y="594"/>
                  </a:lnTo>
                  <a:lnTo>
                    <a:pt x="2886" y="600"/>
                  </a:lnTo>
                  <a:lnTo>
                    <a:pt x="2880" y="600"/>
                  </a:lnTo>
                  <a:lnTo>
                    <a:pt x="2892" y="606"/>
                  </a:lnTo>
                  <a:lnTo>
                    <a:pt x="2898" y="612"/>
                  </a:lnTo>
                  <a:lnTo>
                    <a:pt x="2910" y="618"/>
                  </a:lnTo>
                  <a:lnTo>
                    <a:pt x="2916" y="618"/>
                  </a:lnTo>
                  <a:close/>
                  <a:moveTo>
                    <a:pt x="1710" y="552"/>
                  </a:moveTo>
                  <a:lnTo>
                    <a:pt x="1710" y="564"/>
                  </a:lnTo>
                  <a:lnTo>
                    <a:pt x="1716" y="570"/>
                  </a:lnTo>
                  <a:lnTo>
                    <a:pt x="1716" y="582"/>
                  </a:lnTo>
                  <a:lnTo>
                    <a:pt x="1722" y="594"/>
                  </a:lnTo>
                  <a:lnTo>
                    <a:pt x="1722" y="612"/>
                  </a:lnTo>
                  <a:lnTo>
                    <a:pt x="1716" y="618"/>
                  </a:lnTo>
                  <a:lnTo>
                    <a:pt x="1692" y="630"/>
                  </a:lnTo>
                  <a:lnTo>
                    <a:pt x="1686" y="636"/>
                  </a:lnTo>
                  <a:lnTo>
                    <a:pt x="1674" y="642"/>
                  </a:lnTo>
                  <a:lnTo>
                    <a:pt x="1674" y="678"/>
                  </a:lnTo>
                  <a:lnTo>
                    <a:pt x="1680" y="684"/>
                  </a:lnTo>
                  <a:lnTo>
                    <a:pt x="1686" y="696"/>
                  </a:lnTo>
                  <a:lnTo>
                    <a:pt x="1674" y="708"/>
                  </a:lnTo>
                  <a:lnTo>
                    <a:pt x="1674" y="720"/>
                  </a:lnTo>
                  <a:lnTo>
                    <a:pt x="1680" y="726"/>
                  </a:lnTo>
                  <a:lnTo>
                    <a:pt x="1692" y="732"/>
                  </a:lnTo>
                  <a:lnTo>
                    <a:pt x="1698" y="726"/>
                  </a:lnTo>
                  <a:lnTo>
                    <a:pt x="1722" y="726"/>
                  </a:lnTo>
                  <a:lnTo>
                    <a:pt x="1728" y="732"/>
                  </a:lnTo>
                  <a:lnTo>
                    <a:pt x="1728" y="756"/>
                  </a:lnTo>
                  <a:lnTo>
                    <a:pt x="1722" y="762"/>
                  </a:lnTo>
                  <a:lnTo>
                    <a:pt x="1740" y="780"/>
                  </a:lnTo>
                  <a:lnTo>
                    <a:pt x="1728" y="846"/>
                  </a:lnTo>
                  <a:lnTo>
                    <a:pt x="1710" y="864"/>
                  </a:lnTo>
                  <a:lnTo>
                    <a:pt x="1704" y="876"/>
                  </a:lnTo>
                  <a:lnTo>
                    <a:pt x="1704" y="888"/>
                  </a:lnTo>
                  <a:lnTo>
                    <a:pt x="1710" y="906"/>
                  </a:lnTo>
                  <a:lnTo>
                    <a:pt x="1722" y="924"/>
                  </a:lnTo>
                  <a:lnTo>
                    <a:pt x="1746" y="936"/>
                  </a:lnTo>
                  <a:lnTo>
                    <a:pt x="1764" y="930"/>
                  </a:lnTo>
                  <a:lnTo>
                    <a:pt x="1788" y="906"/>
                  </a:lnTo>
                  <a:lnTo>
                    <a:pt x="1788" y="864"/>
                  </a:lnTo>
                  <a:lnTo>
                    <a:pt x="1782" y="858"/>
                  </a:lnTo>
                  <a:lnTo>
                    <a:pt x="1776" y="846"/>
                  </a:lnTo>
                  <a:lnTo>
                    <a:pt x="1800" y="822"/>
                  </a:lnTo>
                  <a:lnTo>
                    <a:pt x="1806" y="804"/>
                  </a:lnTo>
                  <a:lnTo>
                    <a:pt x="1806" y="774"/>
                  </a:lnTo>
                  <a:lnTo>
                    <a:pt x="1812" y="756"/>
                  </a:lnTo>
                  <a:lnTo>
                    <a:pt x="1812" y="726"/>
                  </a:lnTo>
                  <a:lnTo>
                    <a:pt x="1806" y="714"/>
                  </a:lnTo>
                  <a:lnTo>
                    <a:pt x="1800" y="696"/>
                  </a:lnTo>
                  <a:lnTo>
                    <a:pt x="1794" y="684"/>
                  </a:lnTo>
                  <a:lnTo>
                    <a:pt x="1794" y="636"/>
                  </a:lnTo>
                  <a:lnTo>
                    <a:pt x="1800" y="630"/>
                  </a:lnTo>
                  <a:lnTo>
                    <a:pt x="1800" y="624"/>
                  </a:lnTo>
                  <a:lnTo>
                    <a:pt x="1806" y="618"/>
                  </a:lnTo>
                  <a:lnTo>
                    <a:pt x="1812" y="618"/>
                  </a:lnTo>
                  <a:lnTo>
                    <a:pt x="1818" y="624"/>
                  </a:lnTo>
                  <a:lnTo>
                    <a:pt x="1824" y="642"/>
                  </a:lnTo>
                  <a:lnTo>
                    <a:pt x="1830" y="666"/>
                  </a:lnTo>
                  <a:lnTo>
                    <a:pt x="1836" y="684"/>
                  </a:lnTo>
                  <a:lnTo>
                    <a:pt x="1836" y="702"/>
                  </a:lnTo>
                  <a:lnTo>
                    <a:pt x="1866" y="738"/>
                  </a:lnTo>
                  <a:lnTo>
                    <a:pt x="1866" y="792"/>
                  </a:lnTo>
                  <a:lnTo>
                    <a:pt x="1890" y="822"/>
                  </a:lnTo>
                  <a:lnTo>
                    <a:pt x="1890" y="858"/>
                  </a:lnTo>
                  <a:lnTo>
                    <a:pt x="1902" y="930"/>
                  </a:lnTo>
                  <a:lnTo>
                    <a:pt x="1920" y="918"/>
                  </a:lnTo>
                  <a:lnTo>
                    <a:pt x="1962" y="930"/>
                  </a:lnTo>
                  <a:lnTo>
                    <a:pt x="1962" y="870"/>
                  </a:lnTo>
                  <a:lnTo>
                    <a:pt x="1968" y="864"/>
                  </a:lnTo>
                  <a:lnTo>
                    <a:pt x="1974" y="852"/>
                  </a:lnTo>
                  <a:lnTo>
                    <a:pt x="1980" y="876"/>
                  </a:lnTo>
                  <a:lnTo>
                    <a:pt x="1998" y="876"/>
                  </a:lnTo>
                  <a:lnTo>
                    <a:pt x="2004" y="870"/>
                  </a:lnTo>
                  <a:lnTo>
                    <a:pt x="2010" y="858"/>
                  </a:lnTo>
                  <a:lnTo>
                    <a:pt x="2010" y="828"/>
                  </a:lnTo>
                  <a:lnTo>
                    <a:pt x="2004" y="822"/>
                  </a:lnTo>
                  <a:lnTo>
                    <a:pt x="2004" y="816"/>
                  </a:lnTo>
                  <a:lnTo>
                    <a:pt x="1992" y="810"/>
                  </a:lnTo>
                  <a:lnTo>
                    <a:pt x="1986" y="798"/>
                  </a:lnTo>
                  <a:lnTo>
                    <a:pt x="1974" y="792"/>
                  </a:lnTo>
                  <a:lnTo>
                    <a:pt x="1962" y="780"/>
                  </a:lnTo>
                  <a:lnTo>
                    <a:pt x="1956" y="768"/>
                  </a:lnTo>
                  <a:lnTo>
                    <a:pt x="1944" y="756"/>
                  </a:lnTo>
                  <a:lnTo>
                    <a:pt x="1944" y="750"/>
                  </a:lnTo>
                  <a:lnTo>
                    <a:pt x="1956" y="726"/>
                  </a:lnTo>
                  <a:lnTo>
                    <a:pt x="1968" y="720"/>
                  </a:lnTo>
                  <a:lnTo>
                    <a:pt x="1968" y="708"/>
                  </a:lnTo>
                  <a:lnTo>
                    <a:pt x="1962" y="696"/>
                  </a:lnTo>
                  <a:lnTo>
                    <a:pt x="1938" y="684"/>
                  </a:lnTo>
                  <a:lnTo>
                    <a:pt x="1932" y="672"/>
                  </a:lnTo>
                  <a:lnTo>
                    <a:pt x="1932" y="642"/>
                  </a:lnTo>
                  <a:lnTo>
                    <a:pt x="1938" y="636"/>
                  </a:lnTo>
                  <a:lnTo>
                    <a:pt x="1938" y="630"/>
                  </a:lnTo>
                  <a:lnTo>
                    <a:pt x="1926" y="618"/>
                  </a:lnTo>
                  <a:lnTo>
                    <a:pt x="1914" y="612"/>
                  </a:lnTo>
                  <a:lnTo>
                    <a:pt x="1896" y="594"/>
                  </a:lnTo>
                  <a:lnTo>
                    <a:pt x="1884" y="588"/>
                  </a:lnTo>
                  <a:lnTo>
                    <a:pt x="1878" y="582"/>
                  </a:lnTo>
                  <a:lnTo>
                    <a:pt x="1914" y="582"/>
                  </a:lnTo>
                  <a:lnTo>
                    <a:pt x="1926" y="576"/>
                  </a:lnTo>
                  <a:lnTo>
                    <a:pt x="1932" y="570"/>
                  </a:lnTo>
                  <a:lnTo>
                    <a:pt x="1944" y="546"/>
                  </a:lnTo>
                  <a:lnTo>
                    <a:pt x="1950" y="540"/>
                  </a:lnTo>
                  <a:lnTo>
                    <a:pt x="1956" y="528"/>
                  </a:lnTo>
                  <a:lnTo>
                    <a:pt x="1992" y="528"/>
                  </a:lnTo>
                  <a:lnTo>
                    <a:pt x="2004" y="522"/>
                  </a:lnTo>
                  <a:lnTo>
                    <a:pt x="2010" y="522"/>
                  </a:lnTo>
                  <a:lnTo>
                    <a:pt x="2016" y="516"/>
                  </a:lnTo>
                  <a:lnTo>
                    <a:pt x="2016" y="504"/>
                  </a:lnTo>
                  <a:lnTo>
                    <a:pt x="1998" y="486"/>
                  </a:lnTo>
                  <a:lnTo>
                    <a:pt x="1986" y="480"/>
                  </a:lnTo>
                  <a:lnTo>
                    <a:pt x="1974" y="486"/>
                  </a:lnTo>
                  <a:lnTo>
                    <a:pt x="1956" y="504"/>
                  </a:lnTo>
                  <a:lnTo>
                    <a:pt x="1956" y="510"/>
                  </a:lnTo>
                  <a:lnTo>
                    <a:pt x="1944" y="510"/>
                  </a:lnTo>
                  <a:lnTo>
                    <a:pt x="1932" y="504"/>
                  </a:lnTo>
                  <a:lnTo>
                    <a:pt x="1896" y="504"/>
                  </a:lnTo>
                  <a:lnTo>
                    <a:pt x="1890" y="510"/>
                  </a:lnTo>
                  <a:lnTo>
                    <a:pt x="1884" y="522"/>
                  </a:lnTo>
                  <a:lnTo>
                    <a:pt x="1854" y="552"/>
                  </a:lnTo>
                  <a:lnTo>
                    <a:pt x="1848" y="546"/>
                  </a:lnTo>
                  <a:lnTo>
                    <a:pt x="1836" y="540"/>
                  </a:lnTo>
                  <a:lnTo>
                    <a:pt x="1824" y="516"/>
                  </a:lnTo>
                  <a:lnTo>
                    <a:pt x="1788" y="498"/>
                  </a:lnTo>
                  <a:lnTo>
                    <a:pt x="1776" y="498"/>
                  </a:lnTo>
                  <a:lnTo>
                    <a:pt x="1776" y="486"/>
                  </a:lnTo>
                  <a:lnTo>
                    <a:pt x="1782" y="468"/>
                  </a:lnTo>
                  <a:lnTo>
                    <a:pt x="1782" y="456"/>
                  </a:lnTo>
                  <a:lnTo>
                    <a:pt x="1794" y="420"/>
                  </a:lnTo>
                  <a:lnTo>
                    <a:pt x="1806" y="408"/>
                  </a:lnTo>
                  <a:lnTo>
                    <a:pt x="1824" y="408"/>
                  </a:lnTo>
                  <a:lnTo>
                    <a:pt x="1842" y="414"/>
                  </a:lnTo>
                  <a:lnTo>
                    <a:pt x="1896" y="414"/>
                  </a:lnTo>
                  <a:lnTo>
                    <a:pt x="1902" y="408"/>
                  </a:lnTo>
                  <a:lnTo>
                    <a:pt x="1908" y="408"/>
                  </a:lnTo>
                  <a:lnTo>
                    <a:pt x="1908" y="402"/>
                  </a:lnTo>
                  <a:lnTo>
                    <a:pt x="1914" y="396"/>
                  </a:lnTo>
                  <a:lnTo>
                    <a:pt x="1920" y="396"/>
                  </a:lnTo>
                  <a:lnTo>
                    <a:pt x="1944" y="402"/>
                  </a:lnTo>
                  <a:lnTo>
                    <a:pt x="1980" y="420"/>
                  </a:lnTo>
                  <a:lnTo>
                    <a:pt x="2010" y="432"/>
                  </a:lnTo>
                  <a:lnTo>
                    <a:pt x="2034" y="438"/>
                  </a:lnTo>
                  <a:lnTo>
                    <a:pt x="2040" y="438"/>
                  </a:lnTo>
                  <a:lnTo>
                    <a:pt x="2052" y="432"/>
                  </a:lnTo>
                  <a:lnTo>
                    <a:pt x="2064" y="420"/>
                  </a:lnTo>
                  <a:lnTo>
                    <a:pt x="2082" y="420"/>
                  </a:lnTo>
                  <a:lnTo>
                    <a:pt x="2094" y="414"/>
                  </a:lnTo>
                  <a:lnTo>
                    <a:pt x="2106" y="414"/>
                  </a:lnTo>
                  <a:lnTo>
                    <a:pt x="2112" y="408"/>
                  </a:lnTo>
                  <a:lnTo>
                    <a:pt x="2112" y="402"/>
                  </a:lnTo>
                  <a:lnTo>
                    <a:pt x="2106" y="396"/>
                  </a:lnTo>
                  <a:lnTo>
                    <a:pt x="2106" y="390"/>
                  </a:lnTo>
                  <a:lnTo>
                    <a:pt x="2118" y="378"/>
                  </a:lnTo>
                  <a:lnTo>
                    <a:pt x="2142" y="366"/>
                  </a:lnTo>
                  <a:lnTo>
                    <a:pt x="2148" y="360"/>
                  </a:lnTo>
                  <a:lnTo>
                    <a:pt x="2160" y="354"/>
                  </a:lnTo>
                  <a:lnTo>
                    <a:pt x="2148" y="324"/>
                  </a:lnTo>
                  <a:lnTo>
                    <a:pt x="2070" y="360"/>
                  </a:lnTo>
                  <a:lnTo>
                    <a:pt x="2076" y="366"/>
                  </a:lnTo>
                  <a:lnTo>
                    <a:pt x="2076" y="372"/>
                  </a:lnTo>
                  <a:lnTo>
                    <a:pt x="2070" y="378"/>
                  </a:lnTo>
                  <a:lnTo>
                    <a:pt x="2046" y="378"/>
                  </a:lnTo>
                  <a:lnTo>
                    <a:pt x="2022" y="366"/>
                  </a:lnTo>
                  <a:lnTo>
                    <a:pt x="2004" y="366"/>
                  </a:lnTo>
                  <a:lnTo>
                    <a:pt x="1968" y="384"/>
                  </a:lnTo>
                  <a:lnTo>
                    <a:pt x="1950" y="384"/>
                  </a:lnTo>
                  <a:lnTo>
                    <a:pt x="1938" y="378"/>
                  </a:lnTo>
                  <a:lnTo>
                    <a:pt x="1926" y="378"/>
                  </a:lnTo>
                  <a:lnTo>
                    <a:pt x="1902" y="366"/>
                  </a:lnTo>
                  <a:lnTo>
                    <a:pt x="1860" y="366"/>
                  </a:lnTo>
                  <a:lnTo>
                    <a:pt x="1872" y="348"/>
                  </a:lnTo>
                  <a:lnTo>
                    <a:pt x="1860" y="348"/>
                  </a:lnTo>
                  <a:lnTo>
                    <a:pt x="1848" y="342"/>
                  </a:lnTo>
                  <a:lnTo>
                    <a:pt x="1824" y="342"/>
                  </a:lnTo>
                  <a:lnTo>
                    <a:pt x="1824" y="366"/>
                  </a:lnTo>
                  <a:lnTo>
                    <a:pt x="1812" y="378"/>
                  </a:lnTo>
                  <a:lnTo>
                    <a:pt x="1788" y="390"/>
                  </a:lnTo>
                  <a:lnTo>
                    <a:pt x="1764" y="390"/>
                  </a:lnTo>
                  <a:lnTo>
                    <a:pt x="1758" y="396"/>
                  </a:lnTo>
                  <a:lnTo>
                    <a:pt x="1758" y="426"/>
                  </a:lnTo>
                  <a:lnTo>
                    <a:pt x="1740" y="432"/>
                  </a:lnTo>
                  <a:lnTo>
                    <a:pt x="1752" y="498"/>
                  </a:lnTo>
                  <a:lnTo>
                    <a:pt x="1740" y="498"/>
                  </a:lnTo>
                  <a:lnTo>
                    <a:pt x="1734" y="510"/>
                  </a:lnTo>
                  <a:lnTo>
                    <a:pt x="1728" y="516"/>
                  </a:lnTo>
                  <a:lnTo>
                    <a:pt x="1710" y="552"/>
                  </a:lnTo>
                  <a:close/>
                  <a:moveTo>
                    <a:pt x="1986" y="576"/>
                  </a:moveTo>
                  <a:lnTo>
                    <a:pt x="1986" y="594"/>
                  </a:lnTo>
                  <a:lnTo>
                    <a:pt x="1992" y="600"/>
                  </a:lnTo>
                  <a:lnTo>
                    <a:pt x="2004" y="600"/>
                  </a:lnTo>
                  <a:lnTo>
                    <a:pt x="2016" y="588"/>
                  </a:lnTo>
                  <a:lnTo>
                    <a:pt x="2016" y="576"/>
                  </a:lnTo>
                  <a:lnTo>
                    <a:pt x="1986" y="576"/>
                  </a:lnTo>
                  <a:close/>
                  <a:moveTo>
                    <a:pt x="1686" y="1110"/>
                  </a:moveTo>
                  <a:lnTo>
                    <a:pt x="1674" y="1110"/>
                  </a:lnTo>
                  <a:lnTo>
                    <a:pt x="1668" y="1116"/>
                  </a:lnTo>
                  <a:lnTo>
                    <a:pt x="1662" y="1116"/>
                  </a:lnTo>
                  <a:lnTo>
                    <a:pt x="1614" y="1104"/>
                  </a:lnTo>
                  <a:lnTo>
                    <a:pt x="1644" y="1146"/>
                  </a:lnTo>
                  <a:lnTo>
                    <a:pt x="1650" y="1152"/>
                  </a:lnTo>
                  <a:lnTo>
                    <a:pt x="1662" y="1158"/>
                  </a:lnTo>
                  <a:lnTo>
                    <a:pt x="1668" y="1164"/>
                  </a:lnTo>
                  <a:lnTo>
                    <a:pt x="1680" y="1170"/>
                  </a:lnTo>
                  <a:lnTo>
                    <a:pt x="1692" y="1158"/>
                  </a:lnTo>
                  <a:lnTo>
                    <a:pt x="1698" y="1140"/>
                  </a:lnTo>
                  <a:lnTo>
                    <a:pt x="1698" y="1128"/>
                  </a:lnTo>
                  <a:lnTo>
                    <a:pt x="1692" y="1116"/>
                  </a:lnTo>
                  <a:lnTo>
                    <a:pt x="1686" y="1110"/>
                  </a:lnTo>
                  <a:close/>
                  <a:moveTo>
                    <a:pt x="2094" y="1104"/>
                  </a:moveTo>
                  <a:lnTo>
                    <a:pt x="2064" y="1128"/>
                  </a:lnTo>
                  <a:lnTo>
                    <a:pt x="2094" y="1134"/>
                  </a:lnTo>
                  <a:lnTo>
                    <a:pt x="2094" y="1104"/>
                  </a:lnTo>
                  <a:close/>
                  <a:moveTo>
                    <a:pt x="486" y="294"/>
                  </a:moveTo>
                  <a:lnTo>
                    <a:pt x="474" y="288"/>
                  </a:lnTo>
                  <a:lnTo>
                    <a:pt x="468" y="288"/>
                  </a:lnTo>
                  <a:lnTo>
                    <a:pt x="456" y="294"/>
                  </a:lnTo>
                  <a:lnTo>
                    <a:pt x="456" y="312"/>
                  </a:lnTo>
                  <a:lnTo>
                    <a:pt x="468" y="324"/>
                  </a:lnTo>
                  <a:lnTo>
                    <a:pt x="474" y="318"/>
                  </a:lnTo>
                  <a:lnTo>
                    <a:pt x="486" y="318"/>
                  </a:lnTo>
                  <a:lnTo>
                    <a:pt x="486" y="312"/>
                  </a:lnTo>
                  <a:lnTo>
                    <a:pt x="492" y="300"/>
                  </a:lnTo>
                  <a:lnTo>
                    <a:pt x="486" y="294"/>
                  </a:lnTo>
                  <a:close/>
                  <a:moveTo>
                    <a:pt x="2346" y="588"/>
                  </a:moveTo>
                  <a:lnTo>
                    <a:pt x="2340" y="576"/>
                  </a:lnTo>
                  <a:lnTo>
                    <a:pt x="2328" y="570"/>
                  </a:lnTo>
                  <a:lnTo>
                    <a:pt x="2310" y="552"/>
                  </a:lnTo>
                  <a:lnTo>
                    <a:pt x="2304" y="552"/>
                  </a:lnTo>
                  <a:lnTo>
                    <a:pt x="2304" y="600"/>
                  </a:lnTo>
                  <a:lnTo>
                    <a:pt x="2316" y="600"/>
                  </a:lnTo>
                  <a:lnTo>
                    <a:pt x="2328" y="606"/>
                  </a:lnTo>
                  <a:lnTo>
                    <a:pt x="2334" y="606"/>
                  </a:lnTo>
                  <a:lnTo>
                    <a:pt x="2346" y="600"/>
                  </a:lnTo>
                  <a:lnTo>
                    <a:pt x="2346" y="588"/>
                  </a:lnTo>
                  <a:close/>
                  <a:moveTo>
                    <a:pt x="2310" y="474"/>
                  </a:moveTo>
                  <a:lnTo>
                    <a:pt x="2340" y="504"/>
                  </a:lnTo>
                  <a:lnTo>
                    <a:pt x="2358" y="516"/>
                  </a:lnTo>
                  <a:lnTo>
                    <a:pt x="2382" y="528"/>
                  </a:lnTo>
                  <a:lnTo>
                    <a:pt x="2400" y="528"/>
                  </a:lnTo>
                  <a:lnTo>
                    <a:pt x="2400" y="522"/>
                  </a:lnTo>
                  <a:lnTo>
                    <a:pt x="2358" y="480"/>
                  </a:lnTo>
                  <a:lnTo>
                    <a:pt x="2358" y="468"/>
                  </a:lnTo>
                  <a:lnTo>
                    <a:pt x="2364" y="456"/>
                  </a:lnTo>
                  <a:lnTo>
                    <a:pt x="2376" y="450"/>
                  </a:lnTo>
                  <a:lnTo>
                    <a:pt x="2394" y="450"/>
                  </a:lnTo>
                  <a:lnTo>
                    <a:pt x="2406" y="456"/>
                  </a:lnTo>
                  <a:lnTo>
                    <a:pt x="2424" y="444"/>
                  </a:lnTo>
                  <a:lnTo>
                    <a:pt x="2400" y="432"/>
                  </a:lnTo>
                  <a:lnTo>
                    <a:pt x="2412" y="426"/>
                  </a:lnTo>
                  <a:lnTo>
                    <a:pt x="2424" y="402"/>
                  </a:lnTo>
                  <a:lnTo>
                    <a:pt x="2412" y="378"/>
                  </a:lnTo>
                  <a:lnTo>
                    <a:pt x="2400" y="372"/>
                  </a:lnTo>
                  <a:lnTo>
                    <a:pt x="2382" y="372"/>
                  </a:lnTo>
                  <a:lnTo>
                    <a:pt x="2358" y="396"/>
                  </a:lnTo>
                  <a:lnTo>
                    <a:pt x="2346" y="402"/>
                  </a:lnTo>
                  <a:lnTo>
                    <a:pt x="2340" y="408"/>
                  </a:lnTo>
                  <a:lnTo>
                    <a:pt x="2334" y="408"/>
                  </a:lnTo>
                  <a:lnTo>
                    <a:pt x="2328" y="402"/>
                  </a:lnTo>
                  <a:lnTo>
                    <a:pt x="2328" y="366"/>
                  </a:lnTo>
                  <a:lnTo>
                    <a:pt x="2334" y="360"/>
                  </a:lnTo>
                  <a:lnTo>
                    <a:pt x="2346" y="336"/>
                  </a:lnTo>
                  <a:lnTo>
                    <a:pt x="2346" y="318"/>
                  </a:lnTo>
                  <a:lnTo>
                    <a:pt x="2340" y="312"/>
                  </a:lnTo>
                  <a:lnTo>
                    <a:pt x="2358" y="276"/>
                  </a:lnTo>
                  <a:lnTo>
                    <a:pt x="2316" y="312"/>
                  </a:lnTo>
                  <a:lnTo>
                    <a:pt x="2316" y="342"/>
                  </a:lnTo>
                  <a:lnTo>
                    <a:pt x="2304" y="348"/>
                  </a:lnTo>
                  <a:lnTo>
                    <a:pt x="2298" y="354"/>
                  </a:lnTo>
                  <a:lnTo>
                    <a:pt x="2286" y="378"/>
                  </a:lnTo>
                  <a:lnTo>
                    <a:pt x="2286" y="408"/>
                  </a:lnTo>
                  <a:lnTo>
                    <a:pt x="2298" y="420"/>
                  </a:lnTo>
                  <a:lnTo>
                    <a:pt x="2304" y="432"/>
                  </a:lnTo>
                  <a:lnTo>
                    <a:pt x="2310" y="438"/>
                  </a:lnTo>
                  <a:lnTo>
                    <a:pt x="2310" y="444"/>
                  </a:lnTo>
                  <a:lnTo>
                    <a:pt x="2304" y="450"/>
                  </a:lnTo>
                  <a:lnTo>
                    <a:pt x="2304" y="468"/>
                  </a:lnTo>
                  <a:lnTo>
                    <a:pt x="2310" y="474"/>
                  </a:lnTo>
                  <a:close/>
                  <a:moveTo>
                    <a:pt x="2250" y="708"/>
                  </a:moveTo>
                  <a:lnTo>
                    <a:pt x="2238" y="696"/>
                  </a:lnTo>
                  <a:lnTo>
                    <a:pt x="2214" y="708"/>
                  </a:lnTo>
                  <a:lnTo>
                    <a:pt x="2214" y="732"/>
                  </a:lnTo>
                  <a:lnTo>
                    <a:pt x="2220" y="744"/>
                  </a:lnTo>
                  <a:lnTo>
                    <a:pt x="2226" y="750"/>
                  </a:lnTo>
                  <a:lnTo>
                    <a:pt x="2250" y="762"/>
                  </a:lnTo>
                  <a:lnTo>
                    <a:pt x="2274" y="762"/>
                  </a:lnTo>
                  <a:lnTo>
                    <a:pt x="2280" y="750"/>
                  </a:lnTo>
                  <a:lnTo>
                    <a:pt x="2280" y="738"/>
                  </a:lnTo>
                  <a:lnTo>
                    <a:pt x="2274" y="726"/>
                  </a:lnTo>
                  <a:lnTo>
                    <a:pt x="2274" y="714"/>
                  </a:lnTo>
                  <a:lnTo>
                    <a:pt x="2268" y="708"/>
                  </a:lnTo>
                  <a:lnTo>
                    <a:pt x="2268" y="702"/>
                  </a:lnTo>
                  <a:lnTo>
                    <a:pt x="2250" y="708"/>
                  </a:lnTo>
                  <a:close/>
                  <a:moveTo>
                    <a:pt x="2148" y="1104"/>
                  </a:moveTo>
                  <a:lnTo>
                    <a:pt x="2226" y="1092"/>
                  </a:lnTo>
                  <a:lnTo>
                    <a:pt x="2166" y="1074"/>
                  </a:lnTo>
                  <a:lnTo>
                    <a:pt x="2148" y="1104"/>
                  </a:lnTo>
                  <a:close/>
                  <a:moveTo>
                    <a:pt x="2544" y="750"/>
                  </a:moveTo>
                  <a:lnTo>
                    <a:pt x="2520" y="732"/>
                  </a:lnTo>
                  <a:lnTo>
                    <a:pt x="2526" y="714"/>
                  </a:lnTo>
                  <a:lnTo>
                    <a:pt x="2514" y="702"/>
                  </a:lnTo>
                  <a:lnTo>
                    <a:pt x="2508" y="690"/>
                  </a:lnTo>
                  <a:lnTo>
                    <a:pt x="2490" y="684"/>
                  </a:lnTo>
                  <a:lnTo>
                    <a:pt x="2472" y="672"/>
                  </a:lnTo>
                  <a:lnTo>
                    <a:pt x="2442" y="666"/>
                  </a:lnTo>
                  <a:lnTo>
                    <a:pt x="2424" y="666"/>
                  </a:lnTo>
                  <a:lnTo>
                    <a:pt x="2388" y="684"/>
                  </a:lnTo>
                  <a:lnTo>
                    <a:pt x="2358" y="684"/>
                  </a:lnTo>
                  <a:lnTo>
                    <a:pt x="2346" y="696"/>
                  </a:lnTo>
                  <a:lnTo>
                    <a:pt x="2340" y="708"/>
                  </a:lnTo>
                  <a:lnTo>
                    <a:pt x="2340" y="726"/>
                  </a:lnTo>
                  <a:lnTo>
                    <a:pt x="2346" y="732"/>
                  </a:lnTo>
                  <a:lnTo>
                    <a:pt x="2364" y="714"/>
                  </a:lnTo>
                  <a:lnTo>
                    <a:pt x="2364" y="726"/>
                  </a:lnTo>
                  <a:lnTo>
                    <a:pt x="2370" y="738"/>
                  </a:lnTo>
                  <a:lnTo>
                    <a:pt x="2376" y="744"/>
                  </a:lnTo>
                  <a:lnTo>
                    <a:pt x="2388" y="738"/>
                  </a:lnTo>
                  <a:lnTo>
                    <a:pt x="2394" y="732"/>
                  </a:lnTo>
                  <a:lnTo>
                    <a:pt x="2394" y="726"/>
                  </a:lnTo>
                  <a:lnTo>
                    <a:pt x="2400" y="720"/>
                  </a:lnTo>
                  <a:lnTo>
                    <a:pt x="2400" y="714"/>
                  </a:lnTo>
                  <a:lnTo>
                    <a:pt x="2406" y="726"/>
                  </a:lnTo>
                  <a:lnTo>
                    <a:pt x="2418" y="732"/>
                  </a:lnTo>
                  <a:lnTo>
                    <a:pt x="2430" y="732"/>
                  </a:lnTo>
                  <a:lnTo>
                    <a:pt x="2442" y="720"/>
                  </a:lnTo>
                  <a:lnTo>
                    <a:pt x="2454" y="714"/>
                  </a:lnTo>
                  <a:lnTo>
                    <a:pt x="2460" y="708"/>
                  </a:lnTo>
                  <a:lnTo>
                    <a:pt x="2472" y="762"/>
                  </a:lnTo>
                  <a:lnTo>
                    <a:pt x="2502" y="738"/>
                  </a:lnTo>
                  <a:lnTo>
                    <a:pt x="2538" y="774"/>
                  </a:lnTo>
                  <a:lnTo>
                    <a:pt x="2544" y="750"/>
                  </a:lnTo>
                  <a:close/>
                  <a:moveTo>
                    <a:pt x="3264" y="678"/>
                  </a:moveTo>
                  <a:lnTo>
                    <a:pt x="3222" y="648"/>
                  </a:lnTo>
                  <a:lnTo>
                    <a:pt x="3210" y="648"/>
                  </a:lnTo>
                  <a:lnTo>
                    <a:pt x="3198" y="654"/>
                  </a:lnTo>
                  <a:lnTo>
                    <a:pt x="3180" y="654"/>
                  </a:lnTo>
                  <a:lnTo>
                    <a:pt x="3162" y="648"/>
                  </a:lnTo>
                  <a:lnTo>
                    <a:pt x="3126" y="630"/>
                  </a:lnTo>
                  <a:lnTo>
                    <a:pt x="3096" y="612"/>
                  </a:lnTo>
                  <a:lnTo>
                    <a:pt x="3060" y="594"/>
                  </a:lnTo>
                  <a:lnTo>
                    <a:pt x="3042" y="582"/>
                  </a:lnTo>
                  <a:lnTo>
                    <a:pt x="3030" y="582"/>
                  </a:lnTo>
                  <a:lnTo>
                    <a:pt x="3006" y="594"/>
                  </a:lnTo>
                  <a:lnTo>
                    <a:pt x="3000" y="600"/>
                  </a:lnTo>
                  <a:lnTo>
                    <a:pt x="2988" y="606"/>
                  </a:lnTo>
                  <a:lnTo>
                    <a:pt x="3006" y="630"/>
                  </a:lnTo>
                  <a:lnTo>
                    <a:pt x="2928" y="642"/>
                  </a:lnTo>
                  <a:lnTo>
                    <a:pt x="2934" y="666"/>
                  </a:lnTo>
                  <a:lnTo>
                    <a:pt x="2928" y="678"/>
                  </a:lnTo>
                  <a:lnTo>
                    <a:pt x="2922" y="684"/>
                  </a:lnTo>
                  <a:lnTo>
                    <a:pt x="2916" y="696"/>
                  </a:lnTo>
                  <a:lnTo>
                    <a:pt x="2880" y="720"/>
                  </a:lnTo>
                  <a:lnTo>
                    <a:pt x="2862" y="726"/>
                  </a:lnTo>
                  <a:lnTo>
                    <a:pt x="2844" y="726"/>
                  </a:lnTo>
                  <a:lnTo>
                    <a:pt x="2832" y="720"/>
                  </a:lnTo>
                  <a:lnTo>
                    <a:pt x="2826" y="714"/>
                  </a:lnTo>
                  <a:lnTo>
                    <a:pt x="2820" y="702"/>
                  </a:lnTo>
                  <a:lnTo>
                    <a:pt x="2820" y="678"/>
                  </a:lnTo>
                  <a:lnTo>
                    <a:pt x="2814" y="672"/>
                  </a:lnTo>
                  <a:lnTo>
                    <a:pt x="2814" y="660"/>
                  </a:lnTo>
                  <a:lnTo>
                    <a:pt x="2808" y="666"/>
                  </a:lnTo>
                  <a:lnTo>
                    <a:pt x="2808" y="672"/>
                  </a:lnTo>
                  <a:lnTo>
                    <a:pt x="2802" y="684"/>
                  </a:lnTo>
                  <a:lnTo>
                    <a:pt x="2796" y="690"/>
                  </a:lnTo>
                  <a:lnTo>
                    <a:pt x="2796" y="696"/>
                  </a:lnTo>
                  <a:lnTo>
                    <a:pt x="2796" y="690"/>
                  </a:lnTo>
                  <a:lnTo>
                    <a:pt x="2790" y="684"/>
                  </a:lnTo>
                  <a:lnTo>
                    <a:pt x="2790" y="672"/>
                  </a:lnTo>
                  <a:lnTo>
                    <a:pt x="2784" y="660"/>
                  </a:lnTo>
                  <a:lnTo>
                    <a:pt x="2784" y="576"/>
                  </a:lnTo>
                  <a:lnTo>
                    <a:pt x="2778" y="558"/>
                  </a:lnTo>
                  <a:lnTo>
                    <a:pt x="2760" y="522"/>
                  </a:lnTo>
                  <a:lnTo>
                    <a:pt x="2724" y="522"/>
                  </a:lnTo>
                  <a:lnTo>
                    <a:pt x="2718" y="510"/>
                  </a:lnTo>
                  <a:lnTo>
                    <a:pt x="2694" y="498"/>
                  </a:lnTo>
                  <a:lnTo>
                    <a:pt x="2676" y="486"/>
                  </a:lnTo>
                  <a:lnTo>
                    <a:pt x="2652" y="486"/>
                  </a:lnTo>
                  <a:lnTo>
                    <a:pt x="2634" y="498"/>
                  </a:lnTo>
                  <a:lnTo>
                    <a:pt x="2628" y="504"/>
                  </a:lnTo>
                  <a:lnTo>
                    <a:pt x="2616" y="510"/>
                  </a:lnTo>
                  <a:lnTo>
                    <a:pt x="2610" y="522"/>
                  </a:lnTo>
                  <a:lnTo>
                    <a:pt x="2586" y="528"/>
                  </a:lnTo>
                  <a:lnTo>
                    <a:pt x="2580" y="546"/>
                  </a:lnTo>
                  <a:lnTo>
                    <a:pt x="2562" y="558"/>
                  </a:lnTo>
                  <a:lnTo>
                    <a:pt x="2562" y="540"/>
                  </a:lnTo>
                  <a:lnTo>
                    <a:pt x="2556" y="534"/>
                  </a:lnTo>
                  <a:lnTo>
                    <a:pt x="2532" y="534"/>
                  </a:lnTo>
                  <a:lnTo>
                    <a:pt x="2532" y="546"/>
                  </a:lnTo>
                  <a:lnTo>
                    <a:pt x="2544" y="570"/>
                  </a:lnTo>
                  <a:lnTo>
                    <a:pt x="2568" y="582"/>
                  </a:lnTo>
                  <a:lnTo>
                    <a:pt x="2604" y="582"/>
                  </a:lnTo>
                  <a:lnTo>
                    <a:pt x="2616" y="588"/>
                  </a:lnTo>
                  <a:lnTo>
                    <a:pt x="2622" y="594"/>
                  </a:lnTo>
                  <a:lnTo>
                    <a:pt x="2628" y="594"/>
                  </a:lnTo>
                  <a:lnTo>
                    <a:pt x="2628" y="618"/>
                  </a:lnTo>
                  <a:lnTo>
                    <a:pt x="2634" y="630"/>
                  </a:lnTo>
                  <a:lnTo>
                    <a:pt x="2640" y="636"/>
                  </a:lnTo>
                  <a:lnTo>
                    <a:pt x="2652" y="642"/>
                  </a:lnTo>
                  <a:lnTo>
                    <a:pt x="2694" y="642"/>
                  </a:lnTo>
                  <a:lnTo>
                    <a:pt x="2712" y="636"/>
                  </a:lnTo>
                  <a:lnTo>
                    <a:pt x="2754" y="636"/>
                  </a:lnTo>
                  <a:lnTo>
                    <a:pt x="2760" y="642"/>
                  </a:lnTo>
                  <a:lnTo>
                    <a:pt x="2760" y="660"/>
                  </a:lnTo>
                  <a:lnTo>
                    <a:pt x="2700" y="660"/>
                  </a:lnTo>
                  <a:lnTo>
                    <a:pt x="2688" y="666"/>
                  </a:lnTo>
                  <a:lnTo>
                    <a:pt x="2676" y="678"/>
                  </a:lnTo>
                  <a:lnTo>
                    <a:pt x="2640" y="678"/>
                  </a:lnTo>
                  <a:lnTo>
                    <a:pt x="2616" y="690"/>
                  </a:lnTo>
                  <a:lnTo>
                    <a:pt x="2616" y="696"/>
                  </a:lnTo>
                  <a:lnTo>
                    <a:pt x="2622" y="696"/>
                  </a:lnTo>
                  <a:lnTo>
                    <a:pt x="2646" y="708"/>
                  </a:lnTo>
                  <a:lnTo>
                    <a:pt x="2658" y="708"/>
                  </a:lnTo>
                  <a:lnTo>
                    <a:pt x="2676" y="726"/>
                  </a:lnTo>
                  <a:lnTo>
                    <a:pt x="2682" y="738"/>
                  </a:lnTo>
                  <a:lnTo>
                    <a:pt x="2688" y="744"/>
                  </a:lnTo>
                  <a:lnTo>
                    <a:pt x="2682" y="750"/>
                  </a:lnTo>
                  <a:lnTo>
                    <a:pt x="2676" y="762"/>
                  </a:lnTo>
                  <a:lnTo>
                    <a:pt x="2676" y="774"/>
                  </a:lnTo>
                  <a:lnTo>
                    <a:pt x="2670" y="780"/>
                  </a:lnTo>
                  <a:lnTo>
                    <a:pt x="2676" y="792"/>
                  </a:lnTo>
                  <a:lnTo>
                    <a:pt x="2682" y="798"/>
                  </a:lnTo>
                  <a:lnTo>
                    <a:pt x="2694" y="792"/>
                  </a:lnTo>
                  <a:lnTo>
                    <a:pt x="2706" y="780"/>
                  </a:lnTo>
                  <a:lnTo>
                    <a:pt x="2712" y="768"/>
                  </a:lnTo>
                  <a:lnTo>
                    <a:pt x="2718" y="762"/>
                  </a:lnTo>
                  <a:lnTo>
                    <a:pt x="2718" y="750"/>
                  </a:lnTo>
                  <a:lnTo>
                    <a:pt x="2724" y="744"/>
                  </a:lnTo>
                  <a:lnTo>
                    <a:pt x="2736" y="720"/>
                  </a:lnTo>
                  <a:lnTo>
                    <a:pt x="2742" y="714"/>
                  </a:lnTo>
                  <a:lnTo>
                    <a:pt x="2748" y="702"/>
                  </a:lnTo>
                  <a:lnTo>
                    <a:pt x="2748" y="744"/>
                  </a:lnTo>
                  <a:lnTo>
                    <a:pt x="2754" y="750"/>
                  </a:lnTo>
                  <a:lnTo>
                    <a:pt x="2766" y="756"/>
                  </a:lnTo>
                  <a:lnTo>
                    <a:pt x="2772" y="768"/>
                  </a:lnTo>
                  <a:lnTo>
                    <a:pt x="2784" y="774"/>
                  </a:lnTo>
                  <a:lnTo>
                    <a:pt x="2790" y="780"/>
                  </a:lnTo>
                  <a:lnTo>
                    <a:pt x="2814" y="780"/>
                  </a:lnTo>
                  <a:lnTo>
                    <a:pt x="2820" y="774"/>
                  </a:lnTo>
                  <a:lnTo>
                    <a:pt x="2826" y="774"/>
                  </a:lnTo>
                  <a:lnTo>
                    <a:pt x="2814" y="792"/>
                  </a:lnTo>
                  <a:lnTo>
                    <a:pt x="2844" y="822"/>
                  </a:lnTo>
                  <a:lnTo>
                    <a:pt x="2904" y="822"/>
                  </a:lnTo>
                  <a:lnTo>
                    <a:pt x="2940" y="846"/>
                  </a:lnTo>
                  <a:lnTo>
                    <a:pt x="2976" y="864"/>
                  </a:lnTo>
                  <a:lnTo>
                    <a:pt x="3006" y="876"/>
                  </a:lnTo>
                  <a:lnTo>
                    <a:pt x="3036" y="894"/>
                  </a:lnTo>
                  <a:lnTo>
                    <a:pt x="3066" y="924"/>
                  </a:lnTo>
                  <a:lnTo>
                    <a:pt x="3066" y="972"/>
                  </a:lnTo>
                  <a:lnTo>
                    <a:pt x="3090" y="996"/>
                  </a:lnTo>
                  <a:lnTo>
                    <a:pt x="3102" y="1002"/>
                  </a:lnTo>
                  <a:lnTo>
                    <a:pt x="3096" y="1002"/>
                  </a:lnTo>
                  <a:lnTo>
                    <a:pt x="3084" y="1008"/>
                  </a:lnTo>
                  <a:lnTo>
                    <a:pt x="3078" y="1014"/>
                  </a:lnTo>
                  <a:lnTo>
                    <a:pt x="3078" y="1020"/>
                  </a:lnTo>
                  <a:lnTo>
                    <a:pt x="3090" y="1032"/>
                  </a:lnTo>
                  <a:lnTo>
                    <a:pt x="3114" y="1032"/>
                  </a:lnTo>
                  <a:lnTo>
                    <a:pt x="3090" y="1044"/>
                  </a:lnTo>
                  <a:lnTo>
                    <a:pt x="3090" y="1056"/>
                  </a:lnTo>
                  <a:lnTo>
                    <a:pt x="3102" y="1062"/>
                  </a:lnTo>
                  <a:lnTo>
                    <a:pt x="3108" y="1092"/>
                  </a:lnTo>
                  <a:lnTo>
                    <a:pt x="3096" y="1122"/>
                  </a:lnTo>
                  <a:lnTo>
                    <a:pt x="3120" y="1122"/>
                  </a:lnTo>
                  <a:lnTo>
                    <a:pt x="3126" y="1116"/>
                  </a:lnTo>
                  <a:lnTo>
                    <a:pt x="3138" y="1116"/>
                  </a:lnTo>
                  <a:lnTo>
                    <a:pt x="3150" y="1110"/>
                  </a:lnTo>
                  <a:lnTo>
                    <a:pt x="3162" y="1110"/>
                  </a:lnTo>
                  <a:lnTo>
                    <a:pt x="3168" y="1104"/>
                  </a:lnTo>
                  <a:lnTo>
                    <a:pt x="3174" y="1104"/>
                  </a:lnTo>
                  <a:lnTo>
                    <a:pt x="3174" y="1134"/>
                  </a:lnTo>
                  <a:lnTo>
                    <a:pt x="3234" y="1194"/>
                  </a:lnTo>
                  <a:lnTo>
                    <a:pt x="3240" y="1194"/>
                  </a:lnTo>
                  <a:lnTo>
                    <a:pt x="3240" y="1146"/>
                  </a:lnTo>
                  <a:lnTo>
                    <a:pt x="3234" y="1122"/>
                  </a:lnTo>
                  <a:lnTo>
                    <a:pt x="3234" y="1116"/>
                  </a:lnTo>
                  <a:lnTo>
                    <a:pt x="3240" y="1110"/>
                  </a:lnTo>
                  <a:lnTo>
                    <a:pt x="3240" y="1098"/>
                  </a:lnTo>
                  <a:lnTo>
                    <a:pt x="3246" y="1086"/>
                  </a:lnTo>
                  <a:lnTo>
                    <a:pt x="3246" y="1062"/>
                  </a:lnTo>
                  <a:lnTo>
                    <a:pt x="3252" y="1050"/>
                  </a:lnTo>
                  <a:lnTo>
                    <a:pt x="3252" y="1020"/>
                  </a:lnTo>
                  <a:lnTo>
                    <a:pt x="3240" y="1020"/>
                  </a:lnTo>
                  <a:lnTo>
                    <a:pt x="3228" y="1014"/>
                  </a:lnTo>
                  <a:lnTo>
                    <a:pt x="3222" y="1008"/>
                  </a:lnTo>
                  <a:lnTo>
                    <a:pt x="3222" y="1002"/>
                  </a:lnTo>
                  <a:lnTo>
                    <a:pt x="3234" y="990"/>
                  </a:lnTo>
                  <a:lnTo>
                    <a:pt x="3246" y="984"/>
                  </a:lnTo>
                  <a:lnTo>
                    <a:pt x="3252" y="978"/>
                  </a:lnTo>
                  <a:lnTo>
                    <a:pt x="3252" y="864"/>
                  </a:lnTo>
                  <a:lnTo>
                    <a:pt x="3258" y="846"/>
                  </a:lnTo>
                  <a:lnTo>
                    <a:pt x="3258" y="708"/>
                  </a:lnTo>
                  <a:lnTo>
                    <a:pt x="3264" y="678"/>
                  </a:lnTo>
                  <a:close/>
                  <a:moveTo>
                    <a:pt x="336" y="666"/>
                  </a:moveTo>
                  <a:lnTo>
                    <a:pt x="330" y="672"/>
                  </a:lnTo>
                  <a:lnTo>
                    <a:pt x="354" y="696"/>
                  </a:lnTo>
                  <a:lnTo>
                    <a:pt x="360" y="708"/>
                  </a:lnTo>
                  <a:lnTo>
                    <a:pt x="366" y="714"/>
                  </a:lnTo>
                  <a:lnTo>
                    <a:pt x="378" y="714"/>
                  </a:lnTo>
                  <a:lnTo>
                    <a:pt x="378" y="696"/>
                  </a:lnTo>
                  <a:lnTo>
                    <a:pt x="366" y="690"/>
                  </a:lnTo>
                  <a:lnTo>
                    <a:pt x="360" y="678"/>
                  </a:lnTo>
                  <a:lnTo>
                    <a:pt x="348" y="672"/>
                  </a:lnTo>
                  <a:lnTo>
                    <a:pt x="342" y="666"/>
                  </a:lnTo>
                  <a:lnTo>
                    <a:pt x="336" y="666"/>
                  </a:lnTo>
                  <a:close/>
                  <a:moveTo>
                    <a:pt x="2526" y="1104"/>
                  </a:moveTo>
                  <a:lnTo>
                    <a:pt x="2544" y="1116"/>
                  </a:lnTo>
                  <a:lnTo>
                    <a:pt x="2574" y="1092"/>
                  </a:lnTo>
                  <a:lnTo>
                    <a:pt x="2592" y="1092"/>
                  </a:lnTo>
                  <a:lnTo>
                    <a:pt x="2604" y="1080"/>
                  </a:lnTo>
                  <a:lnTo>
                    <a:pt x="2604" y="1062"/>
                  </a:lnTo>
                  <a:lnTo>
                    <a:pt x="2592" y="1056"/>
                  </a:lnTo>
                  <a:lnTo>
                    <a:pt x="2586" y="1056"/>
                  </a:lnTo>
                  <a:lnTo>
                    <a:pt x="2574" y="1062"/>
                  </a:lnTo>
                  <a:lnTo>
                    <a:pt x="2556" y="1068"/>
                  </a:lnTo>
                  <a:lnTo>
                    <a:pt x="2526" y="1098"/>
                  </a:lnTo>
                  <a:lnTo>
                    <a:pt x="2526" y="1104"/>
                  </a:lnTo>
                  <a:close/>
                  <a:moveTo>
                    <a:pt x="3096" y="1068"/>
                  </a:moveTo>
                  <a:lnTo>
                    <a:pt x="3090" y="1068"/>
                  </a:lnTo>
                  <a:lnTo>
                    <a:pt x="3090" y="1062"/>
                  </a:lnTo>
                  <a:lnTo>
                    <a:pt x="3084" y="1062"/>
                  </a:lnTo>
                  <a:lnTo>
                    <a:pt x="3078" y="1056"/>
                  </a:lnTo>
                  <a:lnTo>
                    <a:pt x="3066" y="1056"/>
                  </a:lnTo>
                  <a:lnTo>
                    <a:pt x="3048" y="1062"/>
                  </a:lnTo>
                  <a:lnTo>
                    <a:pt x="3024" y="1086"/>
                  </a:lnTo>
                  <a:lnTo>
                    <a:pt x="3012" y="1122"/>
                  </a:lnTo>
                  <a:lnTo>
                    <a:pt x="3012" y="1134"/>
                  </a:lnTo>
                  <a:lnTo>
                    <a:pt x="3072" y="1128"/>
                  </a:lnTo>
                  <a:lnTo>
                    <a:pt x="3084" y="1128"/>
                  </a:lnTo>
                  <a:lnTo>
                    <a:pt x="3090" y="1122"/>
                  </a:lnTo>
                  <a:lnTo>
                    <a:pt x="3102" y="1092"/>
                  </a:lnTo>
                  <a:lnTo>
                    <a:pt x="3096" y="1068"/>
                  </a:lnTo>
                  <a:close/>
                  <a:moveTo>
                    <a:pt x="2778" y="942"/>
                  </a:moveTo>
                  <a:lnTo>
                    <a:pt x="2766" y="960"/>
                  </a:lnTo>
                  <a:lnTo>
                    <a:pt x="2766" y="1014"/>
                  </a:lnTo>
                  <a:lnTo>
                    <a:pt x="2784" y="1014"/>
                  </a:lnTo>
                  <a:lnTo>
                    <a:pt x="2778" y="996"/>
                  </a:lnTo>
                  <a:lnTo>
                    <a:pt x="2790" y="990"/>
                  </a:lnTo>
                  <a:lnTo>
                    <a:pt x="2790" y="972"/>
                  </a:lnTo>
                  <a:lnTo>
                    <a:pt x="2778" y="972"/>
                  </a:lnTo>
                  <a:lnTo>
                    <a:pt x="2796" y="936"/>
                  </a:lnTo>
                  <a:lnTo>
                    <a:pt x="2814" y="906"/>
                  </a:lnTo>
                  <a:lnTo>
                    <a:pt x="2784" y="912"/>
                  </a:lnTo>
                  <a:lnTo>
                    <a:pt x="2778" y="942"/>
                  </a:lnTo>
                  <a:close/>
                  <a:moveTo>
                    <a:pt x="2136" y="600"/>
                  </a:moveTo>
                  <a:lnTo>
                    <a:pt x="2124" y="594"/>
                  </a:lnTo>
                  <a:lnTo>
                    <a:pt x="2118" y="594"/>
                  </a:lnTo>
                  <a:lnTo>
                    <a:pt x="2106" y="588"/>
                  </a:lnTo>
                  <a:lnTo>
                    <a:pt x="2088" y="588"/>
                  </a:lnTo>
                  <a:lnTo>
                    <a:pt x="2082" y="594"/>
                  </a:lnTo>
                  <a:lnTo>
                    <a:pt x="2082" y="600"/>
                  </a:lnTo>
                  <a:lnTo>
                    <a:pt x="2076" y="606"/>
                  </a:lnTo>
                  <a:lnTo>
                    <a:pt x="2082" y="612"/>
                  </a:lnTo>
                  <a:lnTo>
                    <a:pt x="2094" y="618"/>
                  </a:lnTo>
                  <a:lnTo>
                    <a:pt x="2136" y="618"/>
                  </a:lnTo>
                  <a:lnTo>
                    <a:pt x="2214" y="606"/>
                  </a:lnTo>
                  <a:lnTo>
                    <a:pt x="2136" y="600"/>
                  </a:lnTo>
                  <a:close/>
                  <a:moveTo>
                    <a:pt x="1308" y="1038"/>
                  </a:moveTo>
                  <a:lnTo>
                    <a:pt x="1368" y="1002"/>
                  </a:lnTo>
                  <a:lnTo>
                    <a:pt x="1362" y="990"/>
                  </a:lnTo>
                  <a:lnTo>
                    <a:pt x="1350" y="990"/>
                  </a:lnTo>
                  <a:lnTo>
                    <a:pt x="1332" y="996"/>
                  </a:lnTo>
                  <a:lnTo>
                    <a:pt x="1320" y="996"/>
                  </a:lnTo>
                  <a:lnTo>
                    <a:pt x="1302" y="1002"/>
                  </a:lnTo>
                  <a:lnTo>
                    <a:pt x="1290" y="1008"/>
                  </a:lnTo>
                  <a:lnTo>
                    <a:pt x="1284" y="1014"/>
                  </a:lnTo>
                  <a:lnTo>
                    <a:pt x="1284" y="1032"/>
                  </a:lnTo>
                  <a:lnTo>
                    <a:pt x="1290" y="1038"/>
                  </a:lnTo>
                  <a:lnTo>
                    <a:pt x="1308" y="1038"/>
                  </a:lnTo>
                  <a:close/>
                  <a:moveTo>
                    <a:pt x="1428" y="1116"/>
                  </a:moveTo>
                  <a:lnTo>
                    <a:pt x="1392" y="1116"/>
                  </a:lnTo>
                  <a:lnTo>
                    <a:pt x="1386" y="1146"/>
                  </a:lnTo>
                  <a:lnTo>
                    <a:pt x="1386" y="1152"/>
                  </a:lnTo>
                  <a:lnTo>
                    <a:pt x="1404" y="1170"/>
                  </a:lnTo>
                  <a:lnTo>
                    <a:pt x="1416" y="1176"/>
                  </a:lnTo>
                  <a:lnTo>
                    <a:pt x="1428" y="1164"/>
                  </a:lnTo>
                  <a:lnTo>
                    <a:pt x="1440" y="1140"/>
                  </a:lnTo>
                  <a:lnTo>
                    <a:pt x="1440" y="1128"/>
                  </a:lnTo>
                  <a:lnTo>
                    <a:pt x="1428" y="1116"/>
                  </a:lnTo>
                  <a:close/>
                  <a:moveTo>
                    <a:pt x="708" y="930"/>
                  </a:moveTo>
                  <a:lnTo>
                    <a:pt x="714" y="924"/>
                  </a:lnTo>
                  <a:lnTo>
                    <a:pt x="714" y="900"/>
                  </a:lnTo>
                  <a:lnTo>
                    <a:pt x="744" y="924"/>
                  </a:lnTo>
                  <a:lnTo>
                    <a:pt x="744" y="918"/>
                  </a:lnTo>
                  <a:lnTo>
                    <a:pt x="750" y="912"/>
                  </a:lnTo>
                  <a:lnTo>
                    <a:pt x="750" y="900"/>
                  </a:lnTo>
                  <a:lnTo>
                    <a:pt x="756" y="882"/>
                  </a:lnTo>
                  <a:lnTo>
                    <a:pt x="756" y="840"/>
                  </a:lnTo>
                  <a:lnTo>
                    <a:pt x="762" y="822"/>
                  </a:lnTo>
                  <a:lnTo>
                    <a:pt x="762" y="810"/>
                  </a:lnTo>
                  <a:lnTo>
                    <a:pt x="768" y="792"/>
                  </a:lnTo>
                  <a:lnTo>
                    <a:pt x="768" y="780"/>
                  </a:lnTo>
                  <a:lnTo>
                    <a:pt x="762" y="774"/>
                  </a:lnTo>
                  <a:lnTo>
                    <a:pt x="756" y="762"/>
                  </a:lnTo>
                  <a:lnTo>
                    <a:pt x="756" y="750"/>
                  </a:lnTo>
                  <a:lnTo>
                    <a:pt x="768" y="726"/>
                  </a:lnTo>
                  <a:lnTo>
                    <a:pt x="774" y="720"/>
                  </a:lnTo>
                  <a:lnTo>
                    <a:pt x="774" y="714"/>
                  </a:lnTo>
                  <a:lnTo>
                    <a:pt x="756" y="696"/>
                  </a:lnTo>
                  <a:lnTo>
                    <a:pt x="744" y="654"/>
                  </a:lnTo>
                  <a:lnTo>
                    <a:pt x="702" y="654"/>
                  </a:lnTo>
                  <a:lnTo>
                    <a:pt x="702" y="618"/>
                  </a:lnTo>
                  <a:lnTo>
                    <a:pt x="666" y="618"/>
                  </a:lnTo>
                  <a:lnTo>
                    <a:pt x="660" y="546"/>
                  </a:lnTo>
                  <a:lnTo>
                    <a:pt x="606" y="546"/>
                  </a:lnTo>
                  <a:lnTo>
                    <a:pt x="594" y="534"/>
                  </a:lnTo>
                  <a:lnTo>
                    <a:pt x="594" y="504"/>
                  </a:lnTo>
                  <a:lnTo>
                    <a:pt x="600" y="498"/>
                  </a:lnTo>
                  <a:lnTo>
                    <a:pt x="606" y="486"/>
                  </a:lnTo>
                  <a:lnTo>
                    <a:pt x="582" y="486"/>
                  </a:lnTo>
                  <a:lnTo>
                    <a:pt x="600" y="468"/>
                  </a:lnTo>
                  <a:lnTo>
                    <a:pt x="606" y="456"/>
                  </a:lnTo>
                  <a:lnTo>
                    <a:pt x="612" y="450"/>
                  </a:lnTo>
                  <a:lnTo>
                    <a:pt x="612" y="438"/>
                  </a:lnTo>
                  <a:lnTo>
                    <a:pt x="600" y="426"/>
                  </a:lnTo>
                  <a:lnTo>
                    <a:pt x="588" y="432"/>
                  </a:lnTo>
                  <a:lnTo>
                    <a:pt x="570" y="432"/>
                  </a:lnTo>
                  <a:lnTo>
                    <a:pt x="552" y="438"/>
                  </a:lnTo>
                  <a:lnTo>
                    <a:pt x="540" y="438"/>
                  </a:lnTo>
                  <a:lnTo>
                    <a:pt x="534" y="444"/>
                  </a:lnTo>
                  <a:lnTo>
                    <a:pt x="528" y="444"/>
                  </a:lnTo>
                  <a:lnTo>
                    <a:pt x="534" y="438"/>
                  </a:lnTo>
                  <a:lnTo>
                    <a:pt x="546" y="432"/>
                  </a:lnTo>
                  <a:lnTo>
                    <a:pt x="552" y="420"/>
                  </a:lnTo>
                  <a:lnTo>
                    <a:pt x="558" y="414"/>
                  </a:lnTo>
                  <a:lnTo>
                    <a:pt x="558" y="402"/>
                  </a:lnTo>
                  <a:lnTo>
                    <a:pt x="546" y="396"/>
                  </a:lnTo>
                  <a:lnTo>
                    <a:pt x="534" y="396"/>
                  </a:lnTo>
                  <a:lnTo>
                    <a:pt x="522" y="390"/>
                  </a:lnTo>
                  <a:lnTo>
                    <a:pt x="510" y="390"/>
                  </a:lnTo>
                  <a:lnTo>
                    <a:pt x="516" y="384"/>
                  </a:lnTo>
                  <a:lnTo>
                    <a:pt x="516" y="378"/>
                  </a:lnTo>
                  <a:lnTo>
                    <a:pt x="504" y="354"/>
                  </a:lnTo>
                  <a:lnTo>
                    <a:pt x="492" y="342"/>
                  </a:lnTo>
                  <a:lnTo>
                    <a:pt x="480" y="336"/>
                  </a:lnTo>
                  <a:lnTo>
                    <a:pt x="462" y="330"/>
                  </a:lnTo>
                  <a:lnTo>
                    <a:pt x="456" y="324"/>
                  </a:lnTo>
                  <a:lnTo>
                    <a:pt x="450" y="324"/>
                  </a:lnTo>
                  <a:lnTo>
                    <a:pt x="450" y="318"/>
                  </a:lnTo>
                  <a:lnTo>
                    <a:pt x="444" y="312"/>
                  </a:lnTo>
                  <a:lnTo>
                    <a:pt x="438" y="300"/>
                  </a:lnTo>
                  <a:lnTo>
                    <a:pt x="438" y="288"/>
                  </a:lnTo>
                  <a:lnTo>
                    <a:pt x="426" y="276"/>
                  </a:lnTo>
                  <a:lnTo>
                    <a:pt x="414" y="276"/>
                  </a:lnTo>
                  <a:lnTo>
                    <a:pt x="408" y="282"/>
                  </a:lnTo>
                  <a:lnTo>
                    <a:pt x="414" y="306"/>
                  </a:lnTo>
                  <a:lnTo>
                    <a:pt x="408" y="300"/>
                  </a:lnTo>
                  <a:lnTo>
                    <a:pt x="396" y="294"/>
                  </a:lnTo>
                  <a:lnTo>
                    <a:pt x="360" y="258"/>
                  </a:lnTo>
                  <a:lnTo>
                    <a:pt x="360" y="246"/>
                  </a:lnTo>
                  <a:lnTo>
                    <a:pt x="354" y="240"/>
                  </a:lnTo>
                  <a:lnTo>
                    <a:pt x="348" y="228"/>
                  </a:lnTo>
                  <a:lnTo>
                    <a:pt x="342" y="222"/>
                  </a:lnTo>
                  <a:lnTo>
                    <a:pt x="342" y="216"/>
                  </a:lnTo>
                  <a:lnTo>
                    <a:pt x="330" y="210"/>
                  </a:lnTo>
                  <a:lnTo>
                    <a:pt x="312" y="192"/>
                  </a:lnTo>
                  <a:lnTo>
                    <a:pt x="294" y="186"/>
                  </a:lnTo>
                  <a:lnTo>
                    <a:pt x="288" y="174"/>
                  </a:lnTo>
                  <a:lnTo>
                    <a:pt x="276" y="168"/>
                  </a:lnTo>
                  <a:lnTo>
                    <a:pt x="264" y="156"/>
                  </a:lnTo>
                  <a:lnTo>
                    <a:pt x="252" y="150"/>
                  </a:lnTo>
                  <a:lnTo>
                    <a:pt x="240" y="138"/>
                  </a:lnTo>
                  <a:lnTo>
                    <a:pt x="234" y="126"/>
                  </a:lnTo>
                  <a:lnTo>
                    <a:pt x="222" y="120"/>
                  </a:lnTo>
                  <a:lnTo>
                    <a:pt x="222" y="102"/>
                  </a:lnTo>
                  <a:lnTo>
                    <a:pt x="204" y="84"/>
                  </a:lnTo>
                  <a:lnTo>
                    <a:pt x="198" y="72"/>
                  </a:lnTo>
                  <a:lnTo>
                    <a:pt x="168" y="42"/>
                  </a:lnTo>
                  <a:lnTo>
                    <a:pt x="150" y="42"/>
                  </a:lnTo>
                  <a:lnTo>
                    <a:pt x="66" y="36"/>
                  </a:lnTo>
                  <a:lnTo>
                    <a:pt x="42" y="12"/>
                  </a:lnTo>
                  <a:lnTo>
                    <a:pt x="30" y="6"/>
                  </a:lnTo>
                  <a:lnTo>
                    <a:pt x="24" y="0"/>
                  </a:lnTo>
                  <a:lnTo>
                    <a:pt x="18" y="0"/>
                  </a:lnTo>
                  <a:lnTo>
                    <a:pt x="6" y="6"/>
                  </a:lnTo>
                  <a:lnTo>
                    <a:pt x="0" y="18"/>
                  </a:lnTo>
                  <a:lnTo>
                    <a:pt x="0" y="48"/>
                  </a:lnTo>
                  <a:lnTo>
                    <a:pt x="6" y="60"/>
                  </a:lnTo>
                  <a:lnTo>
                    <a:pt x="18" y="78"/>
                  </a:lnTo>
                  <a:lnTo>
                    <a:pt x="66" y="126"/>
                  </a:lnTo>
                  <a:lnTo>
                    <a:pt x="96" y="150"/>
                  </a:lnTo>
                  <a:lnTo>
                    <a:pt x="126" y="180"/>
                  </a:lnTo>
                  <a:lnTo>
                    <a:pt x="162" y="234"/>
                  </a:lnTo>
                  <a:lnTo>
                    <a:pt x="174" y="228"/>
                  </a:lnTo>
                  <a:lnTo>
                    <a:pt x="174" y="252"/>
                  </a:lnTo>
                  <a:lnTo>
                    <a:pt x="180" y="264"/>
                  </a:lnTo>
                  <a:lnTo>
                    <a:pt x="186" y="270"/>
                  </a:lnTo>
                  <a:lnTo>
                    <a:pt x="198" y="276"/>
                  </a:lnTo>
                  <a:lnTo>
                    <a:pt x="216" y="288"/>
                  </a:lnTo>
                  <a:lnTo>
                    <a:pt x="228" y="300"/>
                  </a:lnTo>
                  <a:lnTo>
                    <a:pt x="246" y="312"/>
                  </a:lnTo>
                  <a:lnTo>
                    <a:pt x="258" y="324"/>
                  </a:lnTo>
                  <a:lnTo>
                    <a:pt x="264" y="336"/>
                  </a:lnTo>
                  <a:lnTo>
                    <a:pt x="276" y="372"/>
                  </a:lnTo>
                  <a:lnTo>
                    <a:pt x="276" y="384"/>
                  </a:lnTo>
                  <a:lnTo>
                    <a:pt x="282" y="390"/>
                  </a:lnTo>
                  <a:lnTo>
                    <a:pt x="282" y="426"/>
                  </a:lnTo>
                  <a:lnTo>
                    <a:pt x="288" y="438"/>
                  </a:lnTo>
                  <a:lnTo>
                    <a:pt x="288" y="444"/>
                  </a:lnTo>
                  <a:lnTo>
                    <a:pt x="294" y="450"/>
                  </a:lnTo>
                  <a:lnTo>
                    <a:pt x="300" y="450"/>
                  </a:lnTo>
                  <a:lnTo>
                    <a:pt x="312" y="444"/>
                  </a:lnTo>
                  <a:lnTo>
                    <a:pt x="324" y="444"/>
                  </a:lnTo>
                  <a:lnTo>
                    <a:pt x="324" y="450"/>
                  </a:lnTo>
                  <a:lnTo>
                    <a:pt x="330" y="462"/>
                  </a:lnTo>
                  <a:lnTo>
                    <a:pt x="330" y="474"/>
                  </a:lnTo>
                  <a:lnTo>
                    <a:pt x="336" y="480"/>
                  </a:lnTo>
                  <a:lnTo>
                    <a:pt x="336" y="486"/>
                  </a:lnTo>
                  <a:lnTo>
                    <a:pt x="378" y="522"/>
                  </a:lnTo>
                  <a:lnTo>
                    <a:pt x="372" y="546"/>
                  </a:lnTo>
                  <a:lnTo>
                    <a:pt x="408" y="606"/>
                  </a:lnTo>
                  <a:lnTo>
                    <a:pt x="402" y="618"/>
                  </a:lnTo>
                  <a:lnTo>
                    <a:pt x="402" y="636"/>
                  </a:lnTo>
                  <a:lnTo>
                    <a:pt x="408" y="648"/>
                  </a:lnTo>
                  <a:lnTo>
                    <a:pt x="438" y="678"/>
                  </a:lnTo>
                  <a:lnTo>
                    <a:pt x="438" y="684"/>
                  </a:lnTo>
                  <a:lnTo>
                    <a:pt x="444" y="690"/>
                  </a:lnTo>
                  <a:lnTo>
                    <a:pt x="462" y="726"/>
                  </a:lnTo>
                  <a:lnTo>
                    <a:pt x="498" y="744"/>
                  </a:lnTo>
                  <a:lnTo>
                    <a:pt x="504" y="750"/>
                  </a:lnTo>
                  <a:lnTo>
                    <a:pt x="510" y="750"/>
                  </a:lnTo>
                  <a:lnTo>
                    <a:pt x="510" y="786"/>
                  </a:lnTo>
                  <a:lnTo>
                    <a:pt x="522" y="792"/>
                  </a:lnTo>
                  <a:lnTo>
                    <a:pt x="528" y="804"/>
                  </a:lnTo>
                  <a:lnTo>
                    <a:pt x="540" y="810"/>
                  </a:lnTo>
                  <a:lnTo>
                    <a:pt x="564" y="834"/>
                  </a:lnTo>
                  <a:lnTo>
                    <a:pt x="576" y="840"/>
                  </a:lnTo>
                  <a:lnTo>
                    <a:pt x="594" y="858"/>
                  </a:lnTo>
                  <a:lnTo>
                    <a:pt x="600" y="858"/>
                  </a:lnTo>
                  <a:lnTo>
                    <a:pt x="606" y="864"/>
                  </a:lnTo>
                  <a:lnTo>
                    <a:pt x="612" y="864"/>
                  </a:lnTo>
                  <a:lnTo>
                    <a:pt x="612" y="870"/>
                  </a:lnTo>
                  <a:lnTo>
                    <a:pt x="618" y="876"/>
                  </a:lnTo>
                  <a:lnTo>
                    <a:pt x="630" y="900"/>
                  </a:lnTo>
                  <a:lnTo>
                    <a:pt x="642" y="912"/>
                  </a:lnTo>
                  <a:lnTo>
                    <a:pt x="654" y="936"/>
                  </a:lnTo>
                  <a:lnTo>
                    <a:pt x="660" y="942"/>
                  </a:lnTo>
                  <a:lnTo>
                    <a:pt x="660" y="906"/>
                  </a:lnTo>
                  <a:lnTo>
                    <a:pt x="672" y="906"/>
                  </a:lnTo>
                  <a:lnTo>
                    <a:pt x="684" y="918"/>
                  </a:lnTo>
                  <a:lnTo>
                    <a:pt x="696" y="924"/>
                  </a:lnTo>
                  <a:lnTo>
                    <a:pt x="702" y="930"/>
                  </a:lnTo>
                  <a:lnTo>
                    <a:pt x="708" y="930"/>
                  </a:lnTo>
                  <a:close/>
                  <a:moveTo>
                    <a:pt x="2118" y="1194"/>
                  </a:moveTo>
                  <a:lnTo>
                    <a:pt x="2106" y="1176"/>
                  </a:lnTo>
                  <a:lnTo>
                    <a:pt x="2088" y="1176"/>
                  </a:lnTo>
                  <a:lnTo>
                    <a:pt x="2064" y="1200"/>
                  </a:lnTo>
                  <a:lnTo>
                    <a:pt x="2064" y="1212"/>
                  </a:lnTo>
                  <a:lnTo>
                    <a:pt x="2052" y="1212"/>
                  </a:lnTo>
                  <a:lnTo>
                    <a:pt x="2040" y="1218"/>
                  </a:lnTo>
                  <a:lnTo>
                    <a:pt x="2010" y="1248"/>
                  </a:lnTo>
                  <a:lnTo>
                    <a:pt x="1998" y="1272"/>
                  </a:lnTo>
                  <a:lnTo>
                    <a:pt x="1992" y="1278"/>
                  </a:lnTo>
                  <a:lnTo>
                    <a:pt x="1992" y="1290"/>
                  </a:lnTo>
                  <a:lnTo>
                    <a:pt x="2004" y="1302"/>
                  </a:lnTo>
                  <a:lnTo>
                    <a:pt x="2022" y="1302"/>
                  </a:lnTo>
                  <a:lnTo>
                    <a:pt x="2052" y="1284"/>
                  </a:lnTo>
                  <a:lnTo>
                    <a:pt x="2082" y="1260"/>
                  </a:lnTo>
                  <a:lnTo>
                    <a:pt x="2106" y="1242"/>
                  </a:lnTo>
                  <a:lnTo>
                    <a:pt x="2100" y="1236"/>
                  </a:lnTo>
                  <a:lnTo>
                    <a:pt x="2100" y="1224"/>
                  </a:lnTo>
                  <a:lnTo>
                    <a:pt x="2112" y="1200"/>
                  </a:lnTo>
                  <a:lnTo>
                    <a:pt x="2118" y="1194"/>
                  </a:lnTo>
                  <a:close/>
                  <a:moveTo>
                    <a:pt x="1374" y="1128"/>
                  </a:moveTo>
                  <a:lnTo>
                    <a:pt x="1374" y="1116"/>
                  </a:lnTo>
                  <a:lnTo>
                    <a:pt x="1368" y="1110"/>
                  </a:lnTo>
                  <a:lnTo>
                    <a:pt x="1344" y="1098"/>
                  </a:lnTo>
                  <a:lnTo>
                    <a:pt x="1332" y="1098"/>
                  </a:lnTo>
                  <a:lnTo>
                    <a:pt x="1320" y="1092"/>
                  </a:lnTo>
                  <a:lnTo>
                    <a:pt x="1314" y="1092"/>
                  </a:lnTo>
                  <a:lnTo>
                    <a:pt x="1302" y="1098"/>
                  </a:lnTo>
                  <a:lnTo>
                    <a:pt x="1296" y="1104"/>
                  </a:lnTo>
                  <a:lnTo>
                    <a:pt x="1296" y="1116"/>
                  </a:lnTo>
                  <a:lnTo>
                    <a:pt x="1290" y="1122"/>
                  </a:lnTo>
                  <a:lnTo>
                    <a:pt x="1290" y="1134"/>
                  </a:lnTo>
                  <a:lnTo>
                    <a:pt x="1254" y="1104"/>
                  </a:lnTo>
                  <a:lnTo>
                    <a:pt x="1260" y="1092"/>
                  </a:lnTo>
                  <a:lnTo>
                    <a:pt x="1260" y="1080"/>
                  </a:lnTo>
                  <a:lnTo>
                    <a:pt x="1266" y="1068"/>
                  </a:lnTo>
                  <a:lnTo>
                    <a:pt x="1266" y="1050"/>
                  </a:lnTo>
                  <a:lnTo>
                    <a:pt x="1260" y="1038"/>
                  </a:lnTo>
                  <a:lnTo>
                    <a:pt x="1254" y="1032"/>
                  </a:lnTo>
                  <a:lnTo>
                    <a:pt x="1242" y="1026"/>
                  </a:lnTo>
                  <a:lnTo>
                    <a:pt x="1188" y="1026"/>
                  </a:lnTo>
                  <a:lnTo>
                    <a:pt x="1158" y="1008"/>
                  </a:lnTo>
                  <a:lnTo>
                    <a:pt x="1158" y="984"/>
                  </a:lnTo>
                  <a:lnTo>
                    <a:pt x="1116" y="984"/>
                  </a:lnTo>
                  <a:lnTo>
                    <a:pt x="1116" y="996"/>
                  </a:lnTo>
                  <a:lnTo>
                    <a:pt x="1110" y="1008"/>
                  </a:lnTo>
                  <a:lnTo>
                    <a:pt x="1110" y="1026"/>
                  </a:lnTo>
                  <a:lnTo>
                    <a:pt x="1086" y="1026"/>
                  </a:lnTo>
                  <a:lnTo>
                    <a:pt x="1074" y="1020"/>
                  </a:lnTo>
                  <a:lnTo>
                    <a:pt x="1056" y="1014"/>
                  </a:lnTo>
                  <a:lnTo>
                    <a:pt x="1044" y="1014"/>
                  </a:lnTo>
                  <a:lnTo>
                    <a:pt x="1032" y="1008"/>
                  </a:lnTo>
                  <a:lnTo>
                    <a:pt x="966" y="1008"/>
                  </a:lnTo>
                  <a:lnTo>
                    <a:pt x="960" y="996"/>
                  </a:lnTo>
                  <a:lnTo>
                    <a:pt x="948" y="990"/>
                  </a:lnTo>
                  <a:lnTo>
                    <a:pt x="942" y="978"/>
                  </a:lnTo>
                  <a:lnTo>
                    <a:pt x="918" y="954"/>
                  </a:lnTo>
                  <a:lnTo>
                    <a:pt x="900" y="954"/>
                  </a:lnTo>
                  <a:lnTo>
                    <a:pt x="888" y="960"/>
                  </a:lnTo>
                  <a:lnTo>
                    <a:pt x="876" y="954"/>
                  </a:lnTo>
                  <a:lnTo>
                    <a:pt x="870" y="948"/>
                  </a:lnTo>
                  <a:lnTo>
                    <a:pt x="858" y="942"/>
                  </a:lnTo>
                  <a:lnTo>
                    <a:pt x="846" y="942"/>
                  </a:lnTo>
                  <a:lnTo>
                    <a:pt x="840" y="936"/>
                  </a:lnTo>
                  <a:lnTo>
                    <a:pt x="822" y="936"/>
                  </a:lnTo>
                  <a:lnTo>
                    <a:pt x="810" y="930"/>
                  </a:lnTo>
                  <a:lnTo>
                    <a:pt x="792" y="930"/>
                  </a:lnTo>
                  <a:lnTo>
                    <a:pt x="786" y="924"/>
                  </a:lnTo>
                  <a:lnTo>
                    <a:pt x="762" y="924"/>
                  </a:lnTo>
                  <a:lnTo>
                    <a:pt x="750" y="930"/>
                  </a:lnTo>
                  <a:lnTo>
                    <a:pt x="738" y="954"/>
                  </a:lnTo>
                  <a:lnTo>
                    <a:pt x="738" y="966"/>
                  </a:lnTo>
                  <a:lnTo>
                    <a:pt x="732" y="978"/>
                  </a:lnTo>
                  <a:lnTo>
                    <a:pt x="720" y="990"/>
                  </a:lnTo>
                  <a:lnTo>
                    <a:pt x="714" y="990"/>
                  </a:lnTo>
                  <a:lnTo>
                    <a:pt x="702" y="1002"/>
                  </a:lnTo>
                  <a:lnTo>
                    <a:pt x="702" y="1014"/>
                  </a:lnTo>
                  <a:lnTo>
                    <a:pt x="738" y="1008"/>
                  </a:lnTo>
                  <a:lnTo>
                    <a:pt x="786" y="1008"/>
                  </a:lnTo>
                  <a:lnTo>
                    <a:pt x="780" y="1014"/>
                  </a:lnTo>
                  <a:lnTo>
                    <a:pt x="768" y="1020"/>
                  </a:lnTo>
                  <a:lnTo>
                    <a:pt x="762" y="1032"/>
                  </a:lnTo>
                  <a:lnTo>
                    <a:pt x="762" y="1044"/>
                  </a:lnTo>
                  <a:lnTo>
                    <a:pt x="774" y="1050"/>
                  </a:lnTo>
                  <a:lnTo>
                    <a:pt x="780" y="1050"/>
                  </a:lnTo>
                  <a:lnTo>
                    <a:pt x="798" y="1044"/>
                  </a:lnTo>
                  <a:lnTo>
                    <a:pt x="810" y="1044"/>
                  </a:lnTo>
                  <a:lnTo>
                    <a:pt x="816" y="1038"/>
                  </a:lnTo>
                  <a:lnTo>
                    <a:pt x="828" y="1032"/>
                  </a:lnTo>
                  <a:lnTo>
                    <a:pt x="840" y="1038"/>
                  </a:lnTo>
                  <a:lnTo>
                    <a:pt x="870" y="1056"/>
                  </a:lnTo>
                  <a:lnTo>
                    <a:pt x="900" y="1068"/>
                  </a:lnTo>
                  <a:lnTo>
                    <a:pt x="924" y="1080"/>
                  </a:lnTo>
                  <a:lnTo>
                    <a:pt x="960" y="1086"/>
                  </a:lnTo>
                  <a:lnTo>
                    <a:pt x="1014" y="1092"/>
                  </a:lnTo>
                  <a:lnTo>
                    <a:pt x="1062" y="1092"/>
                  </a:lnTo>
                  <a:lnTo>
                    <a:pt x="1080" y="1110"/>
                  </a:lnTo>
                  <a:lnTo>
                    <a:pt x="1086" y="1122"/>
                  </a:lnTo>
                  <a:lnTo>
                    <a:pt x="1098" y="1128"/>
                  </a:lnTo>
                  <a:lnTo>
                    <a:pt x="1110" y="1140"/>
                  </a:lnTo>
                  <a:lnTo>
                    <a:pt x="1128" y="1146"/>
                  </a:lnTo>
                  <a:lnTo>
                    <a:pt x="1152" y="1152"/>
                  </a:lnTo>
                  <a:lnTo>
                    <a:pt x="1170" y="1152"/>
                  </a:lnTo>
                  <a:lnTo>
                    <a:pt x="1182" y="1158"/>
                  </a:lnTo>
                  <a:lnTo>
                    <a:pt x="1248" y="1158"/>
                  </a:lnTo>
                  <a:lnTo>
                    <a:pt x="1260" y="1164"/>
                  </a:lnTo>
                  <a:lnTo>
                    <a:pt x="1278" y="1170"/>
                  </a:lnTo>
                  <a:lnTo>
                    <a:pt x="1290" y="1182"/>
                  </a:lnTo>
                  <a:lnTo>
                    <a:pt x="1302" y="1188"/>
                  </a:lnTo>
                  <a:lnTo>
                    <a:pt x="1320" y="1206"/>
                  </a:lnTo>
                  <a:lnTo>
                    <a:pt x="1338" y="1206"/>
                  </a:lnTo>
                  <a:lnTo>
                    <a:pt x="1350" y="1200"/>
                  </a:lnTo>
                  <a:lnTo>
                    <a:pt x="1356" y="1206"/>
                  </a:lnTo>
                  <a:lnTo>
                    <a:pt x="1374" y="1206"/>
                  </a:lnTo>
                  <a:lnTo>
                    <a:pt x="1374" y="1194"/>
                  </a:lnTo>
                  <a:lnTo>
                    <a:pt x="1368" y="1182"/>
                  </a:lnTo>
                  <a:lnTo>
                    <a:pt x="1362" y="1176"/>
                  </a:lnTo>
                  <a:lnTo>
                    <a:pt x="1356" y="1164"/>
                  </a:lnTo>
                  <a:lnTo>
                    <a:pt x="1374" y="1146"/>
                  </a:lnTo>
                  <a:lnTo>
                    <a:pt x="1374" y="1128"/>
                  </a:lnTo>
                  <a:close/>
                  <a:moveTo>
                    <a:pt x="1500" y="726"/>
                  </a:moveTo>
                  <a:lnTo>
                    <a:pt x="1542" y="684"/>
                  </a:lnTo>
                  <a:lnTo>
                    <a:pt x="1548" y="672"/>
                  </a:lnTo>
                  <a:lnTo>
                    <a:pt x="1554" y="654"/>
                  </a:lnTo>
                  <a:lnTo>
                    <a:pt x="1560" y="642"/>
                  </a:lnTo>
                  <a:lnTo>
                    <a:pt x="1566" y="624"/>
                  </a:lnTo>
                  <a:lnTo>
                    <a:pt x="1566" y="612"/>
                  </a:lnTo>
                  <a:lnTo>
                    <a:pt x="1572" y="606"/>
                  </a:lnTo>
                  <a:lnTo>
                    <a:pt x="1572" y="600"/>
                  </a:lnTo>
                  <a:lnTo>
                    <a:pt x="1566" y="600"/>
                  </a:lnTo>
                  <a:lnTo>
                    <a:pt x="1554" y="594"/>
                  </a:lnTo>
                  <a:lnTo>
                    <a:pt x="1542" y="582"/>
                  </a:lnTo>
                  <a:lnTo>
                    <a:pt x="1542" y="564"/>
                  </a:lnTo>
                  <a:lnTo>
                    <a:pt x="1554" y="516"/>
                  </a:lnTo>
                  <a:lnTo>
                    <a:pt x="1590" y="498"/>
                  </a:lnTo>
                  <a:lnTo>
                    <a:pt x="1626" y="498"/>
                  </a:lnTo>
                  <a:lnTo>
                    <a:pt x="1632" y="486"/>
                  </a:lnTo>
                  <a:lnTo>
                    <a:pt x="1638" y="480"/>
                  </a:lnTo>
                  <a:lnTo>
                    <a:pt x="1644" y="468"/>
                  </a:lnTo>
                  <a:lnTo>
                    <a:pt x="1644" y="444"/>
                  </a:lnTo>
                  <a:lnTo>
                    <a:pt x="1626" y="444"/>
                  </a:lnTo>
                  <a:lnTo>
                    <a:pt x="1620" y="450"/>
                  </a:lnTo>
                  <a:lnTo>
                    <a:pt x="1608" y="450"/>
                  </a:lnTo>
                  <a:lnTo>
                    <a:pt x="1608" y="438"/>
                  </a:lnTo>
                  <a:lnTo>
                    <a:pt x="1614" y="420"/>
                  </a:lnTo>
                  <a:lnTo>
                    <a:pt x="1626" y="408"/>
                  </a:lnTo>
                  <a:lnTo>
                    <a:pt x="1650" y="396"/>
                  </a:lnTo>
                  <a:lnTo>
                    <a:pt x="1662" y="396"/>
                  </a:lnTo>
                  <a:lnTo>
                    <a:pt x="1680" y="402"/>
                  </a:lnTo>
                  <a:lnTo>
                    <a:pt x="1704" y="402"/>
                  </a:lnTo>
                  <a:lnTo>
                    <a:pt x="1716" y="390"/>
                  </a:lnTo>
                  <a:lnTo>
                    <a:pt x="1716" y="384"/>
                  </a:lnTo>
                  <a:lnTo>
                    <a:pt x="1680" y="348"/>
                  </a:lnTo>
                  <a:lnTo>
                    <a:pt x="1680" y="312"/>
                  </a:lnTo>
                  <a:lnTo>
                    <a:pt x="1668" y="312"/>
                  </a:lnTo>
                  <a:lnTo>
                    <a:pt x="1650" y="294"/>
                  </a:lnTo>
                  <a:lnTo>
                    <a:pt x="1650" y="282"/>
                  </a:lnTo>
                  <a:lnTo>
                    <a:pt x="1662" y="270"/>
                  </a:lnTo>
                  <a:lnTo>
                    <a:pt x="1668" y="258"/>
                  </a:lnTo>
                  <a:lnTo>
                    <a:pt x="1668" y="246"/>
                  </a:lnTo>
                  <a:lnTo>
                    <a:pt x="1662" y="240"/>
                  </a:lnTo>
                  <a:lnTo>
                    <a:pt x="1638" y="228"/>
                  </a:lnTo>
                  <a:lnTo>
                    <a:pt x="1614" y="228"/>
                  </a:lnTo>
                  <a:lnTo>
                    <a:pt x="1632" y="198"/>
                  </a:lnTo>
                  <a:lnTo>
                    <a:pt x="1614" y="192"/>
                  </a:lnTo>
                  <a:lnTo>
                    <a:pt x="1620" y="162"/>
                  </a:lnTo>
                  <a:lnTo>
                    <a:pt x="1608" y="144"/>
                  </a:lnTo>
                  <a:lnTo>
                    <a:pt x="1602" y="138"/>
                  </a:lnTo>
                  <a:lnTo>
                    <a:pt x="1590" y="132"/>
                  </a:lnTo>
                  <a:lnTo>
                    <a:pt x="1566" y="108"/>
                  </a:lnTo>
                  <a:lnTo>
                    <a:pt x="1470" y="108"/>
                  </a:lnTo>
                  <a:lnTo>
                    <a:pt x="1464" y="114"/>
                  </a:lnTo>
                  <a:lnTo>
                    <a:pt x="1458" y="126"/>
                  </a:lnTo>
                  <a:lnTo>
                    <a:pt x="1458" y="180"/>
                  </a:lnTo>
                  <a:lnTo>
                    <a:pt x="1452" y="198"/>
                  </a:lnTo>
                  <a:lnTo>
                    <a:pt x="1452" y="204"/>
                  </a:lnTo>
                  <a:lnTo>
                    <a:pt x="1446" y="216"/>
                  </a:lnTo>
                  <a:lnTo>
                    <a:pt x="1428" y="216"/>
                  </a:lnTo>
                  <a:lnTo>
                    <a:pt x="1422" y="222"/>
                  </a:lnTo>
                  <a:lnTo>
                    <a:pt x="1422" y="246"/>
                  </a:lnTo>
                  <a:lnTo>
                    <a:pt x="1428" y="252"/>
                  </a:lnTo>
                  <a:lnTo>
                    <a:pt x="1434" y="264"/>
                  </a:lnTo>
                  <a:lnTo>
                    <a:pt x="1398" y="294"/>
                  </a:lnTo>
                  <a:lnTo>
                    <a:pt x="1404" y="306"/>
                  </a:lnTo>
                  <a:lnTo>
                    <a:pt x="1374" y="342"/>
                  </a:lnTo>
                  <a:lnTo>
                    <a:pt x="1350" y="342"/>
                  </a:lnTo>
                  <a:lnTo>
                    <a:pt x="1344" y="348"/>
                  </a:lnTo>
                  <a:lnTo>
                    <a:pt x="1332" y="354"/>
                  </a:lnTo>
                  <a:lnTo>
                    <a:pt x="1320" y="366"/>
                  </a:lnTo>
                  <a:lnTo>
                    <a:pt x="1314" y="366"/>
                  </a:lnTo>
                  <a:lnTo>
                    <a:pt x="1308" y="360"/>
                  </a:lnTo>
                  <a:lnTo>
                    <a:pt x="1284" y="348"/>
                  </a:lnTo>
                  <a:lnTo>
                    <a:pt x="1272" y="336"/>
                  </a:lnTo>
                  <a:lnTo>
                    <a:pt x="1230" y="336"/>
                  </a:lnTo>
                  <a:lnTo>
                    <a:pt x="1224" y="348"/>
                  </a:lnTo>
                  <a:lnTo>
                    <a:pt x="1194" y="378"/>
                  </a:lnTo>
                  <a:lnTo>
                    <a:pt x="1170" y="378"/>
                  </a:lnTo>
                  <a:lnTo>
                    <a:pt x="1152" y="372"/>
                  </a:lnTo>
                  <a:lnTo>
                    <a:pt x="1128" y="372"/>
                  </a:lnTo>
                  <a:lnTo>
                    <a:pt x="1110" y="390"/>
                  </a:lnTo>
                  <a:lnTo>
                    <a:pt x="1104" y="390"/>
                  </a:lnTo>
                  <a:lnTo>
                    <a:pt x="1080" y="378"/>
                  </a:lnTo>
                  <a:lnTo>
                    <a:pt x="1074" y="372"/>
                  </a:lnTo>
                  <a:lnTo>
                    <a:pt x="1062" y="366"/>
                  </a:lnTo>
                  <a:lnTo>
                    <a:pt x="1050" y="354"/>
                  </a:lnTo>
                  <a:lnTo>
                    <a:pt x="1050" y="342"/>
                  </a:lnTo>
                  <a:lnTo>
                    <a:pt x="1044" y="336"/>
                  </a:lnTo>
                  <a:lnTo>
                    <a:pt x="1032" y="330"/>
                  </a:lnTo>
                  <a:lnTo>
                    <a:pt x="1008" y="330"/>
                  </a:lnTo>
                  <a:lnTo>
                    <a:pt x="996" y="336"/>
                  </a:lnTo>
                  <a:lnTo>
                    <a:pt x="990" y="348"/>
                  </a:lnTo>
                  <a:lnTo>
                    <a:pt x="978" y="366"/>
                  </a:lnTo>
                  <a:lnTo>
                    <a:pt x="972" y="384"/>
                  </a:lnTo>
                  <a:lnTo>
                    <a:pt x="972" y="402"/>
                  </a:lnTo>
                  <a:lnTo>
                    <a:pt x="966" y="408"/>
                  </a:lnTo>
                  <a:lnTo>
                    <a:pt x="966" y="414"/>
                  </a:lnTo>
                  <a:lnTo>
                    <a:pt x="990" y="444"/>
                  </a:lnTo>
                  <a:lnTo>
                    <a:pt x="1002" y="498"/>
                  </a:lnTo>
                  <a:lnTo>
                    <a:pt x="1050" y="528"/>
                  </a:lnTo>
                  <a:lnTo>
                    <a:pt x="1038" y="564"/>
                  </a:lnTo>
                  <a:lnTo>
                    <a:pt x="1068" y="582"/>
                  </a:lnTo>
                  <a:lnTo>
                    <a:pt x="1050" y="606"/>
                  </a:lnTo>
                  <a:lnTo>
                    <a:pt x="1068" y="636"/>
                  </a:lnTo>
                  <a:lnTo>
                    <a:pt x="1056" y="648"/>
                  </a:lnTo>
                  <a:lnTo>
                    <a:pt x="1068" y="702"/>
                  </a:lnTo>
                  <a:lnTo>
                    <a:pt x="1110" y="696"/>
                  </a:lnTo>
                  <a:lnTo>
                    <a:pt x="1140" y="708"/>
                  </a:lnTo>
                  <a:lnTo>
                    <a:pt x="1146" y="696"/>
                  </a:lnTo>
                  <a:lnTo>
                    <a:pt x="1170" y="672"/>
                  </a:lnTo>
                  <a:lnTo>
                    <a:pt x="1182" y="672"/>
                  </a:lnTo>
                  <a:lnTo>
                    <a:pt x="1182" y="690"/>
                  </a:lnTo>
                  <a:lnTo>
                    <a:pt x="1188" y="702"/>
                  </a:lnTo>
                  <a:lnTo>
                    <a:pt x="1188" y="726"/>
                  </a:lnTo>
                  <a:lnTo>
                    <a:pt x="1194" y="738"/>
                  </a:lnTo>
                  <a:lnTo>
                    <a:pt x="1212" y="738"/>
                  </a:lnTo>
                  <a:lnTo>
                    <a:pt x="1218" y="726"/>
                  </a:lnTo>
                  <a:lnTo>
                    <a:pt x="1218" y="720"/>
                  </a:lnTo>
                  <a:lnTo>
                    <a:pt x="1224" y="714"/>
                  </a:lnTo>
                  <a:lnTo>
                    <a:pt x="1224" y="708"/>
                  </a:lnTo>
                  <a:lnTo>
                    <a:pt x="1254" y="726"/>
                  </a:lnTo>
                  <a:lnTo>
                    <a:pt x="1266" y="720"/>
                  </a:lnTo>
                  <a:lnTo>
                    <a:pt x="1272" y="708"/>
                  </a:lnTo>
                  <a:lnTo>
                    <a:pt x="1284" y="702"/>
                  </a:lnTo>
                  <a:lnTo>
                    <a:pt x="1296" y="702"/>
                  </a:lnTo>
                  <a:lnTo>
                    <a:pt x="1296" y="714"/>
                  </a:lnTo>
                  <a:lnTo>
                    <a:pt x="1302" y="720"/>
                  </a:lnTo>
                  <a:lnTo>
                    <a:pt x="1302" y="738"/>
                  </a:lnTo>
                  <a:lnTo>
                    <a:pt x="1308" y="744"/>
                  </a:lnTo>
                  <a:lnTo>
                    <a:pt x="1332" y="744"/>
                  </a:lnTo>
                  <a:lnTo>
                    <a:pt x="1350" y="738"/>
                  </a:lnTo>
                  <a:lnTo>
                    <a:pt x="1362" y="732"/>
                  </a:lnTo>
                  <a:lnTo>
                    <a:pt x="1392" y="732"/>
                  </a:lnTo>
                  <a:lnTo>
                    <a:pt x="1404" y="744"/>
                  </a:lnTo>
                  <a:lnTo>
                    <a:pt x="1404" y="786"/>
                  </a:lnTo>
                  <a:lnTo>
                    <a:pt x="1398" y="798"/>
                  </a:lnTo>
                  <a:lnTo>
                    <a:pt x="1398" y="810"/>
                  </a:lnTo>
                  <a:lnTo>
                    <a:pt x="1404" y="810"/>
                  </a:lnTo>
                  <a:lnTo>
                    <a:pt x="1410" y="804"/>
                  </a:lnTo>
                  <a:lnTo>
                    <a:pt x="1422" y="798"/>
                  </a:lnTo>
                  <a:lnTo>
                    <a:pt x="1440" y="792"/>
                  </a:lnTo>
                  <a:lnTo>
                    <a:pt x="1452" y="786"/>
                  </a:lnTo>
                  <a:lnTo>
                    <a:pt x="1476" y="762"/>
                  </a:lnTo>
                  <a:lnTo>
                    <a:pt x="1482" y="750"/>
                  </a:lnTo>
                  <a:lnTo>
                    <a:pt x="1500" y="732"/>
                  </a:lnTo>
                  <a:lnTo>
                    <a:pt x="1500" y="726"/>
                  </a:lnTo>
                  <a:close/>
                  <a:moveTo>
                    <a:pt x="1476" y="1116"/>
                  </a:moveTo>
                  <a:lnTo>
                    <a:pt x="1470" y="1116"/>
                  </a:lnTo>
                  <a:lnTo>
                    <a:pt x="1458" y="1122"/>
                  </a:lnTo>
                  <a:lnTo>
                    <a:pt x="1452" y="1128"/>
                  </a:lnTo>
                  <a:lnTo>
                    <a:pt x="1458" y="1134"/>
                  </a:lnTo>
                  <a:lnTo>
                    <a:pt x="1470" y="1140"/>
                  </a:lnTo>
                  <a:lnTo>
                    <a:pt x="1476" y="1140"/>
                  </a:lnTo>
                  <a:lnTo>
                    <a:pt x="1488" y="1146"/>
                  </a:lnTo>
                  <a:lnTo>
                    <a:pt x="1500" y="1134"/>
                  </a:lnTo>
                  <a:lnTo>
                    <a:pt x="1500" y="1128"/>
                  </a:lnTo>
                  <a:lnTo>
                    <a:pt x="1488" y="1116"/>
                  </a:lnTo>
                  <a:lnTo>
                    <a:pt x="1476" y="1116"/>
                  </a:lnTo>
                  <a:close/>
                  <a:moveTo>
                    <a:pt x="1716" y="1230"/>
                  </a:moveTo>
                  <a:lnTo>
                    <a:pt x="1680" y="1218"/>
                  </a:lnTo>
                  <a:lnTo>
                    <a:pt x="1674" y="1224"/>
                  </a:lnTo>
                  <a:lnTo>
                    <a:pt x="1674" y="1230"/>
                  </a:lnTo>
                  <a:lnTo>
                    <a:pt x="1686" y="1254"/>
                  </a:lnTo>
                  <a:lnTo>
                    <a:pt x="1692" y="1260"/>
                  </a:lnTo>
                  <a:lnTo>
                    <a:pt x="1704" y="1266"/>
                  </a:lnTo>
                  <a:lnTo>
                    <a:pt x="1716" y="1266"/>
                  </a:lnTo>
                  <a:lnTo>
                    <a:pt x="1722" y="1260"/>
                  </a:lnTo>
                  <a:lnTo>
                    <a:pt x="1740" y="1260"/>
                  </a:lnTo>
                  <a:lnTo>
                    <a:pt x="1746" y="1266"/>
                  </a:lnTo>
                  <a:lnTo>
                    <a:pt x="1746" y="1278"/>
                  </a:lnTo>
                  <a:lnTo>
                    <a:pt x="1752" y="1290"/>
                  </a:lnTo>
                  <a:lnTo>
                    <a:pt x="1764" y="1296"/>
                  </a:lnTo>
                  <a:lnTo>
                    <a:pt x="1788" y="1296"/>
                  </a:lnTo>
                  <a:lnTo>
                    <a:pt x="1794" y="1290"/>
                  </a:lnTo>
                  <a:lnTo>
                    <a:pt x="1800" y="1290"/>
                  </a:lnTo>
                  <a:lnTo>
                    <a:pt x="1800" y="1284"/>
                  </a:lnTo>
                  <a:lnTo>
                    <a:pt x="1794" y="1272"/>
                  </a:lnTo>
                  <a:lnTo>
                    <a:pt x="1782" y="1260"/>
                  </a:lnTo>
                  <a:lnTo>
                    <a:pt x="1770" y="1236"/>
                  </a:lnTo>
                  <a:lnTo>
                    <a:pt x="1746" y="1224"/>
                  </a:lnTo>
                  <a:lnTo>
                    <a:pt x="1728" y="1224"/>
                  </a:lnTo>
                  <a:lnTo>
                    <a:pt x="1716" y="1230"/>
                  </a:lnTo>
                  <a:close/>
                  <a:moveTo>
                    <a:pt x="1962" y="1122"/>
                  </a:moveTo>
                  <a:lnTo>
                    <a:pt x="1932" y="1146"/>
                  </a:lnTo>
                  <a:lnTo>
                    <a:pt x="1920" y="1134"/>
                  </a:lnTo>
                  <a:lnTo>
                    <a:pt x="1890" y="1134"/>
                  </a:lnTo>
                  <a:lnTo>
                    <a:pt x="1884" y="1140"/>
                  </a:lnTo>
                  <a:lnTo>
                    <a:pt x="1872" y="1146"/>
                  </a:lnTo>
                  <a:lnTo>
                    <a:pt x="1866" y="1152"/>
                  </a:lnTo>
                  <a:lnTo>
                    <a:pt x="1860" y="1140"/>
                  </a:lnTo>
                  <a:lnTo>
                    <a:pt x="1836" y="1116"/>
                  </a:lnTo>
                  <a:lnTo>
                    <a:pt x="1824" y="1116"/>
                  </a:lnTo>
                  <a:lnTo>
                    <a:pt x="1800" y="1128"/>
                  </a:lnTo>
                  <a:lnTo>
                    <a:pt x="1764" y="1164"/>
                  </a:lnTo>
                  <a:lnTo>
                    <a:pt x="1728" y="1158"/>
                  </a:lnTo>
                  <a:lnTo>
                    <a:pt x="1716" y="1176"/>
                  </a:lnTo>
                  <a:lnTo>
                    <a:pt x="1746" y="1176"/>
                  </a:lnTo>
                  <a:lnTo>
                    <a:pt x="1752" y="1182"/>
                  </a:lnTo>
                  <a:lnTo>
                    <a:pt x="1764" y="1182"/>
                  </a:lnTo>
                  <a:lnTo>
                    <a:pt x="1776" y="1188"/>
                  </a:lnTo>
                  <a:lnTo>
                    <a:pt x="1788" y="1188"/>
                  </a:lnTo>
                  <a:lnTo>
                    <a:pt x="1794" y="1182"/>
                  </a:lnTo>
                  <a:lnTo>
                    <a:pt x="1806" y="1176"/>
                  </a:lnTo>
                  <a:lnTo>
                    <a:pt x="1812" y="1170"/>
                  </a:lnTo>
                  <a:lnTo>
                    <a:pt x="1908" y="1164"/>
                  </a:lnTo>
                  <a:lnTo>
                    <a:pt x="1956" y="1158"/>
                  </a:lnTo>
                  <a:lnTo>
                    <a:pt x="1992" y="1128"/>
                  </a:lnTo>
                  <a:lnTo>
                    <a:pt x="1992" y="1110"/>
                  </a:lnTo>
                  <a:lnTo>
                    <a:pt x="1962" y="1122"/>
                  </a:lnTo>
                  <a:close/>
                  <a:moveTo>
                    <a:pt x="1578" y="1158"/>
                  </a:moveTo>
                  <a:lnTo>
                    <a:pt x="1566" y="1152"/>
                  </a:lnTo>
                  <a:lnTo>
                    <a:pt x="1560" y="1146"/>
                  </a:lnTo>
                  <a:lnTo>
                    <a:pt x="1548" y="1140"/>
                  </a:lnTo>
                  <a:lnTo>
                    <a:pt x="1536" y="1140"/>
                  </a:lnTo>
                  <a:lnTo>
                    <a:pt x="1512" y="1164"/>
                  </a:lnTo>
                  <a:lnTo>
                    <a:pt x="1506" y="1176"/>
                  </a:lnTo>
                  <a:lnTo>
                    <a:pt x="1500" y="1182"/>
                  </a:lnTo>
                  <a:lnTo>
                    <a:pt x="1554" y="1188"/>
                  </a:lnTo>
                  <a:lnTo>
                    <a:pt x="1554" y="1212"/>
                  </a:lnTo>
                  <a:lnTo>
                    <a:pt x="1578" y="1206"/>
                  </a:lnTo>
                  <a:lnTo>
                    <a:pt x="1590" y="1188"/>
                  </a:lnTo>
                  <a:lnTo>
                    <a:pt x="1614" y="1206"/>
                  </a:lnTo>
                  <a:lnTo>
                    <a:pt x="1644" y="1170"/>
                  </a:lnTo>
                  <a:lnTo>
                    <a:pt x="1596" y="1152"/>
                  </a:lnTo>
                  <a:lnTo>
                    <a:pt x="1578" y="1158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24" name="Cambodia" descr="© INSCALE GmbH, 05.05.2010&#10;http://www.presentationload.com/">
              <a:extLst>
                <a:ext uri="{FF2B5EF4-FFF2-40B4-BE49-F238E27FC236}">
                  <a16:creationId xmlns:a16="http://schemas.microsoft.com/office/drawing/2014/main" id="{AA25C50D-7B3D-4C3C-BF0A-3534CD550971}"/>
                </a:ext>
              </a:extLst>
            </p:cNvPr>
            <p:cNvSpPr>
              <a:spLocks/>
            </p:cNvSpPr>
            <p:nvPr/>
          </p:nvSpPr>
          <p:spPr bwMode="gray">
            <a:xfrm>
              <a:off x="8754764" y="3995206"/>
              <a:ext cx="168282" cy="150853"/>
            </a:xfrm>
            <a:custGeom>
              <a:avLst/>
              <a:gdLst>
                <a:gd name="T0" fmla="*/ 2147483647 w 378"/>
                <a:gd name="T1" fmla="*/ 2147483647 h 336"/>
                <a:gd name="T2" fmla="*/ 2147483647 w 378"/>
                <a:gd name="T3" fmla="*/ 2147483647 h 336"/>
                <a:gd name="T4" fmla="*/ 2147483647 w 378"/>
                <a:gd name="T5" fmla="*/ 2147483647 h 336"/>
                <a:gd name="T6" fmla="*/ 2147483647 w 378"/>
                <a:gd name="T7" fmla="*/ 2147483647 h 336"/>
                <a:gd name="T8" fmla="*/ 2147483647 w 378"/>
                <a:gd name="T9" fmla="*/ 2147483647 h 336"/>
                <a:gd name="T10" fmla="*/ 2147483647 w 378"/>
                <a:gd name="T11" fmla="*/ 2147483647 h 336"/>
                <a:gd name="T12" fmla="*/ 2147483647 w 378"/>
                <a:gd name="T13" fmla="*/ 2147483647 h 336"/>
                <a:gd name="T14" fmla="*/ 2147483647 w 378"/>
                <a:gd name="T15" fmla="*/ 2147483647 h 336"/>
                <a:gd name="T16" fmla="*/ 2147483647 w 378"/>
                <a:gd name="T17" fmla="*/ 2147483647 h 336"/>
                <a:gd name="T18" fmla="*/ 2147483647 w 378"/>
                <a:gd name="T19" fmla="*/ 2147483647 h 336"/>
                <a:gd name="T20" fmla="*/ 2147483647 w 378"/>
                <a:gd name="T21" fmla="*/ 2147483647 h 336"/>
                <a:gd name="T22" fmla="*/ 2147483647 w 378"/>
                <a:gd name="T23" fmla="*/ 2147483647 h 336"/>
                <a:gd name="T24" fmla="*/ 2147483647 w 378"/>
                <a:gd name="T25" fmla="*/ 2147483647 h 336"/>
                <a:gd name="T26" fmla="*/ 2147483647 w 378"/>
                <a:gd name="T27" fmla="*/ 2147483647 h 336"/>
                <a:gd name="T28" fmla="*/ 0 w 378"/>
                <a:gd name="T29" fmla="*/ 2147483647 h 336"/>
                <a:gd name="T30" fmla="*/ 2147483647 w 378"/>
                <a:gd name="T31" fmla="*/ 2147483647 h 336"/>
                <a:gd name="T32" fmla="*/ 2147483647 w 378"/>
                <a:gd name="T33" fmla="*/ 2147483647 h 336"/>
                <a:gd name="T34" fmla="*/ 2147483647 w 378"/>
                <a:gd name="T35" fmla="*/ 2147483647 h 336"/>
                <a:gd name="T36" fmla="*/ 2147483647 w 378"/>
                <a:gd name="T37" fmla="*/ 2147483647 h 336"/>
                <a:gd name="T38" fmla="*/ 2147483647 w 378"/>
                <a:gd name="T39" fmla="*/ 2147483647 h 336"/>
                <a:gd name="T40" fmla="*/ 2147483647 w 378"/>
                <a:gd name="T41" fmla="*/ 2147483647 h 336"/>
                <a:gd name="T42" fmla="*/ 2147483647 w 378"/>
                <a:gd name="T43" fmla="*/ 2147483647 h 336"/>
                <a:gd name="T44" fmla="*/ 2147483647 w 378"/>
                <a:gd name="T45" fmla="*/ 2147483647 h 336"/>
                <a:gd name="T46" fmla="*/ 2147483647 w 378"/>
                <a:gd name="T47" fmla="*/ 2147483647 h 336"/>
                <a:gd name="T48" fmla="*/ 2147483647 w 378"/>
                <a:gd name="T49" fmla="*/ 2147483647 h 336"/>
                <a:gd name="T50" fmla="*/ 2147483647 w 378"/>
                <a:gd name="T51" fmla="*/ 2147483647 h 336"/>
                <a:gd name="T52" fmla="*/ 2147483647 w 378"/>
                <a:gd name="T53" fmla="*/ 2147483647 h 336"/>
                <a:gd name="T54" fmla="*/ 2147483647 w 378"/>
                <a:gd name="T55" fmla="*/ 2147483647 h 336"/>
                <a:gd name="T56" fmla="*/ 2147483647 w 378"/>
                <a:gd name="T57" fmla="*/ 2147483647 h 336"/>
                <a:gd name="T58" fmla="*/ 2147483647 w 378"/>
                <a:gd name="T59" fmla="*/ 2147483647 h 336"/>
                <a:gd name="T60" fmla="*/ 2147483647 w 378"/>
                <a:gd name="T61" fmla="*/ 2147483647 h 336"/>
                <a:gd name="T62" fmla="*/ 2147483647 w 378"/>
                <a:gd name="T63" fmla="*/ 2147483647 h 336"/>
                <a:gd name="T64" fmla="*/ 2147483647 w 378"/>
                <a:gd name="T65" fmla="*/ 2147483647 h 336"/>
                <a:gd name="T66" fmla="*/ 2147483647 w 378"/>
                <a:gd name="T67" fmla="*/ 2147483647 h 336"/>
                <a:gd name="T68" fmla="*/ 2147483647 w 378"/>
                <a:gd name="T69" fmla="*/ 2147483647 h 336"/>
                <a:gd name="T70" fmla="*/ 2147483647 w 378"/>
                <a:gd name="T71" fmla="*/ 2147483647 h 336"/>
                <a:gd name="T72" fmla="*/ 2147483647 w 378"/>
                <a:gd name="T73" fmla="*/ 2147483647 h 336"/>
                <a:gd name="T74" fmla="*/ 2147483647 w 378"/>
                <a:gd name="T75" fmla="*/ 2147483647 h 336"/>
                <a:gd name="T76" fmla="*/ 2147483647 w 378"/>
                <a:gd name="T77" fmla="*/ 2147483647 h 336"/>
                <a:gd name="T78" fmla="*/ 2147483647 w 378"/>
                <a:gd name="T79" fmla="*/ 2147483647 h 336"/>
                <a:gd name="T80" fmla="*/ 2147483647 w 378"/>
                <a:gd name="T81" fmla="*/ 2147483647 h 336"/>
                <a:gd name="T82" fmla="*/ 2147483647 w 378"/>
                <a:gd name="T83" fmla="*/ 2147483647 h 336"/>
                <a:gd name="T84" fmla="*/ 2147483647 w 378"/>
                <a:gd name="T85" fmla="*/ 2147483647 h 336"/>
                <a:gd name="T86" fmla="*/ 2147483647 w 378"/>
                <a:gd name="T87" fmla="*/ 2147483647 h 336"/>
                <a:gd name="T88" fmla="*/ 2147483647 w 378"/>
                <a:gd name="T89" fmla="*/ 2147483647 h 336"/>
                <a:gd name="T90" fmla="*/ 2147483647 w 378"/>
                <a:gd name="T91" fmla="*/ 2147483647 h 336"/>
                <a:gd name="T92" fmla="*/ 2147483647 w 378"/>
                <a:gd name="T93" fmla="*/ 2147483647 h 336"/>
                <a:gd name="T94" fmla="*/ 2147483647 w 378"/>
                <a:gd name="T95" fmla="*/ 0 h 3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378"/>
                <a:gd name="T145" fmla="*/ 0 h 336"/>
                <a:gd name="T146" fmla="*/ 378 w 378"/>
                <a:gd name="T147" fmla="*/ 336 h 3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378" h="336">
                  <a:moveTo>
                    <a:pt x="324" y="0"/>
                  </a:moveTo>
                  <a:lnTo>
                    <a:pt x="312" y="12"/>
                  </a:lnTo>
                  <a:lnTo>
                    <a:pt x="276" y="0"/>
                  </a:lnTo>
                  <a:lnTo>
                    <a:pt x="264" y="12"/>
                  </a:lnTo>
                  <a:lnTo>
                    <a:pt x="246" y="24"/>
                  </a:lnTo>
                  <a:lnTo>
                    <a:pt x="258" y="36"/>
                  </a:lnTo>
                  <a:lnTo>
                    <a:pt x="258" y="48"/>
                  </a:lnTo>
                  <a:lnTo>
                    <a:pt x="252" y="54"/>
                  </a:lnTo>
                  <a:lnTo>
                    <a:pt x="240" y="54"/>
                  </a:lnTo>
                  <a:lnTo>
                    <a:pt x="228" y="42"/>
                  </a:lnTo>
                  <a:lnTo>
                    <a:pt x="228" y="36"/>
                  </a:lnTo>
                  <a:lnTo>
                    <a:pt x="222" y="36"/>
                  </a:lnTo>
                  <a:lnTo>
                    <a:pt x="216" y="30"/>
                  </a:lnTo>
                  <a:lnTo>
                    <a:pt x="192" y="30"/>
                  </a:lnTo>
                  <a:lnTo>
                    <a:pt x="192" y="18"/>
                  </a:lnTo>
                  <a:lnTo>
                    <a:pt x="186" y="18"/>
                  </a:lnTo>
                  <a:lnTo>
                    <a:pt x="186" y="24"/>
                  </a:lnTo>
                  <a:lnTo>
                    <a:pt x="180" y="18"/>
                  </a:lnTo>
                  <a:lnTo>
                    <a:pt x="168" y="12"/>
                  </a:lnTo>
                  <a:lnTo>
                    <a:pt x="138" y="12"/>
                  </a:lnTo>
                  <a:lnTo>
                    <a:pt x="126" y="18"/>
                  </a:lnTo>
                  <a:lnTo>
                    <a:pt x="114" y="18"/>
                  </a:lnTo>
                  <a:lnTo>
                    <a:pt x="108" y="12"/>
                  </a:lnTo>
                  <a:lnTo>
                    <a:pt x="72" y="12"/>
                  </a:lnTo>
                  <a:lnTo>
                    <a:pt x="54" y="18"/>
                  </a:lnTo>
                  <a:lnTo>
                    <a:pt x="42" y="24"/>
                  </a:lnTo>
                  <a:lnTo>
                    <a:pt x="36" y="30"/>
                  </a:lnTo>
                  <a:lnTo>
                    <a:pt x="30" y="42"/>
                  </a:lnTo>
                  <a:lnTo>
                    <a:pt x="30" y="48"/>
                  </a:lnTo>
                  <a:lnTo>
                    <a:pt x="0" y="78"/>
                  </a:lnTo>
                  <a:lnTo>
                    <a:pt x="6" y="114"/>
                  </a:lnTo>
                  <a:lnTo>
                    <a:pt x="18" y="126"/>
                  </a:lnTo>
                  <a:lnTo>
                    <a:pt x="18" y="156"/>
                  </a:lnTo>
                  <a:lnTo>
                    <a:pt x="30" y="168"/>
                  </a:lnTo>
                  <a:lnTo>
                    <a:pt x="30" y="198"/>
                  </a:lnTo>
                  <a:lnTo>
                    <a:pt x="42" y="210"/>
                  </a:lnTo>
                  <a:lnTo>
                    <a:pt x="48" y="222"/>
                  </a:lnTo>
                  <a:lnTo>
                    <a:pt x="54" y="228"/>
                  </a:lnTo>
                  <a:lnTo>
                    <a:pt x="54" y="234"/>
                  </a:lnTo>
                  <a:lnTo>
                    <a:pt x="42" y="246"/>
                  </a:lnTo>
                  <a:lnTo>
                    <a:pt x="54" y="270"/>
                  </a:lnTo>
                  <a:lnTo>
                    <a:pt x="60" y="276"/>
                  </a:lnTo>
                  <a:lnTo>
                    <a:pt x="72" y="282"/>
                  </a:lnTo>
                  <a:lnTo>
                    <a:pt x="78" y="282"/>
                  </a:lnTo>
                  <a:lnTo>
                    <a:pt x="90" y="270"/>
                  </a:lnTo>
                  <a:lnTo>
                    <a:pt x="90" y="264"/>
                  </a:lnTo>
                  <a:lnTo>
                    <a:pt x="90" y="288"/>
                  </a:lnTo>
                  <a:lnTo>
                    <a:pt x="96" y="300"/>
                  </a:lnTo>
                  <a:lnTo>
                    <a:pt x="102" y="306"/>
                  </a:lnTo>
                  <a:lnTo>
                    <a:pt x="114" y="306"/>
                  </a:lnTo>
                  <a:lnTo>
                    <a:pt x="120" y="300"/>
                  </a:lnTo>
                  <a:lnTo>
                    <a:pt x="132" y="300"/>
                  </a:lnTo>
                  <a:lnTo>
                    <a:pt x="138" y="306"/>
                  </a:lnTo>
                  <a:lnTo>
                    <a:pt x="138" y="312"/>
                  </a:lnTo>
                  <a:lnTo>
                    <a:pt x="150" y="336"/>
                  </a:lnTo>
                  <a:lnTo>
                    <a:pt x="168" y="336"/>
                  </a:lnTo>
                  <a:lnTo>
                    <a:pt x="180" y="324"/>
                  </a:lnTo>
                  <a:lnTo>
                    <a:pt x="192" y="318"/>
                  </a:lnTo>
                  <a:lnTo>
                    <a:pt x="210" y="318"/>
                  </a:lnTo>
                  <a:lnTo>
                    <a:pt x="222" y="312"/>
                  </a:lnTo>
                  <a:lnTo>
                    <a:pt x="222" y="306"/>
                  </a:lnTo>
                  <a:lnTo>
                    <a:pt x="216" y="300"/>
                  </a:lnTo>
                  <a:lnTo>
                    <a:pt x="210" y="300"/>
                  </a:lnTo>
                  <a:lnTo>
                    <a:pt x="204" y="294"/>
                  </a:lnTo>
                  <a:lnTo>
                    <a:pt x="240" y="294"/>
                  </a:lnTo>
                  <a:lnTo>
                    <a:pt x="240" y="288"/>
                  </a:lnTo>
                  <a:lnTo>
                    <a:pt x="246" y="282"/>
                  </a:lnTo>
                  <a:lnTo>
                    <a:pt x="258" y="282"/>
                  </a:lnTo>
                  <a:lnTo>
                    <a:pt x="270" y="288"/>
                  </a:lnTo>
                  <a:lnTo>
                    <a:pt x="276" y="294"/>
                  </a:lnTo>
                  <a:lnTo>
                    <a:pt x="288" y="300"/>
                  </a:lnTo>
                  <a:lnTo>
                    <a:pt x="294" y="306"/>
                  </a:lnTo>
                  <a:lnTo>
                    <a:pt x="294" y="294"/>
                  </a:lnTo>
                  <a:lnTo>
                    <a:pt x="276" y="276"/>
                  </a:lnTo>
                  <a:lnTo>
                    <a:pt x="264" y="252"/>
                  </a:lnTo>
                  <a:lnTo>
                    <a:pt x="264" y="228"/>
                  </a:lnTo>
                  <a:lnTo>
                    <a:pt x="306" y="228"/>
                  </a:lnTo>
                  <a:lnTo>
                    <a:pt x="306" y="204"/>
                  </a:lnTo>
                  <a:lnTo>
                    <a:pt x="336" y="204"/>
                  </a:lnTo>
                  <a:lnTo>
                    <a:pt x="336" y="186"/>
                  </a:lnTo>
                  <a:lnTo>
                    <a:pt x="342" y="180"/>
                  </a:lnTo>
                  <a:lnTo>
                    <a:pt x="360" y="180"/>
                  </a:lnTo>
                  <a:lnTo>
                    <a:pt x="372" y="186"/>
                  </a:lnTo>
                  <a:lnTo>
                    <a:pt x="372" y="156"/>
                  </a:lnTo>
                  <a:lnTo>
                    <a:pt x="366" y="150"/>
                  </a:lnTo>
                  <a:lnTo>
                    <a:pt x="366" y="120"/>
                  </a:lnTo>
                  <a:lnTo>
                    <a:pt x="360" y="114"/>
                  </a:lnTo>
                  <a:lnTo>
                    <a:pt x="360" y="102"/>
                  </a:lnTo>
                  <a:lnTo>
                    <a:pt x="366" y="102"/>
                  </a:lnTo>
                  <a:lnTo>
                    <a:pt x="378" y="90"/>
                  </a:lnTo>
                  <a:lnTo>
                    <a:pt x="378" y="84"/>
                  </a:lnTo>
                  <a:lnTo>
                    <a:pt x="366" y="60"/>
                  </a:lnTo>
                  <a:lnTo>
                    <a:pt x="354" y="48"/>
                  </a:lnTo>
                  <a:lnTo>
                    <a:pt x="348" y="48"/>
                  </a:lnTo>
                  <a:lnTo>
                    <a:pt x="348" y="6"/>
                  </a:lnTo>
                  <a:lnTo>
                    <a:pt x="324" y="0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25" name="Botswana" descr="© INSCALE GmbH, 05.05.2010&#10;http://www.presentationload.com/">
              <a:extLst>
                <a:ext uri="{FF2B5EF4-FFF2-40B4-BE49-F238E27FC236}">
                  <a16:creationId xmlns:a16="http://schemas.microsoft.com/office/drawing/2014/main" id="{B61F99FD-E106-4691-B866-2ACCEC2E0098}"/>
                </a:ext>
              </a:extLst>
            </p:cNvPr>
            <p:cNvSpPr>
              <a:spLocks/>
            </p:cNvSpPr>
            <p:nvPr/>
          </p:nvSpPr>
          <p:spPr bwMode="gray">
            <a:xfrm>
              <a:off x="6170200" y="5163923"/>
              <a:ext cx="285763" cy="328701"/>
            </a:xfrm>
            <a:custGeom>
              <a:avLst/>
              <a:gdLst>
                <a:gd name="T0" fmla="*/ 2147483647 w 648"/>
                <a:gd name="T1" fmla="*/ 2147483647 h 732"/>
                <a:gd name="T2" fmla="*/ 2147483647 w 648"/>
                <a:gd name="T3" fmla="*/ 2147483647 h 732"/>
                <a:gd name="T4" fmla="*/ 2147483647 w 648"/>
                <a:gd name="T5" fmla="*/ 2147483647 h 732"/>
                <a:gd name="T6" fmla="*/ 2147483647 w 648"/>
                <a:gd name="T7" fmla="*/ 2147483647 h 732"/>
                <a:gd name="T8" fmla="*/ 2147483647 w 648"/>
                <a:gd name="T9" fmla="*/ 2147483647 h 732"/>
                <a:gd name="T10" fmla="*/ 2147483647 w 648"/>
                <a:gd name="T11" fmla="*/ 2147483647 h 732"/>
                <a:gd name="T12" fmla="*/ 2147483647 w 648"/>
                <a:gd name="T13" fmla="*/ 2147483647 h 732"/>
                <a:gd name="T14" fmla="*/ 2147483647 w 648"/>
                <a:gd name="T15" fmla="*/ 2147483647 h 732"/>
                <a:gd name="T16" fmla="*/ 2147483647 w 648"/>
                <a:gd name="T17" fmla="*/ 2147483647 h 732"/>
                <a:gd name="T18" fmla="*/ 2147483647 w 648"/>
                <a:gd name="T19" fmla="*/ 2147483647 h 732"/>
                <a:gd name="T20" fmla="*/ 2147483647 w 648"/>
                <a:gd name="T21" fmla="*/ 2147483647 h 732"/>
                <a:gd name="T22" fmla="*/ 2147483647 w 648"/>
                <a:gd name="T23" fmla="*/ 2147483647 h 732"/>
                <a:gd name="T24" fmla="*/ 2147483647 w 648"/>
                <a:gd name="T25" fmla="*/ 2147483647 h 732"/>
                <a:gd name="T26" fmla="*/ 2147483647 w 648"/>
                <a:gd name="T27" fmla="*/ 2147483647 h 732"/>
                <a:gd name="T28" fmla="*/ 2147483647 w 648"/>
                <a:gd name="T29" fmla="*/ 2147483647 h 732"/>
                <a:gd name="T30" fmla="*/ 2147483647 w 648"/>
                <a:gd name="T31" fmla="*/ 2147483647 h 732"/>
                <a:gd name="T32" fmla="*/ 2147483647 w 648"/>
                <a:gd name="T33" fmla="*/ 2147483647 h 732"/>
                <a:gd name="T34" fmla="*/ 2147483647 w 648"/>
                <a:gd name="T35" fmla="*/ 2147483647 h 732"/>
                <a:gd name="T36" fmla="*/ 2147483647 w 648"/>
                <a:gd name="T37" fmla="*/ 2147483647 h 732"/>
                <a:gd name="T38" fmla="*/ 2147483647 w 648"/>
                <a:gd name="T39" fmla="*/ 2147483647 h 732"/>
                <a:gd name="T40" fmla="*/ 2147483647 w 648"/>
                <a:gd name="T41" fmla="*/ 2147483647 h 732"/>
                <a:gd name="T42" fmla="*/ 2147483647 w 648"/>
                <a:gd name="T43" fmla="*/ 2147483647 h 732"/>
                <a:gd name="T44" fmla="*/ 2147483647 w 648"/>
                <a:gd name="T45" fmla="*/ 2147483647 h 732"/>
                <a:gd name="T46" fmla="*/ 2147483647 w 648"/>
                <a:gd name="T47" fmla="*/ 2147483647 h 732"/>
                <a:gd name="T48" fmla="*/ 2147483647 w 648"/>
                <a:gd name="T49" fmla="*/ 2147483647 h 732"/>
                <a:gd name="T50" fmla="*/ 2147483647 w 648"/>
                <a:gd name="T51" fmla="*/ 2147483647 h 732"/>
                <a:gd name="T52" fmla="*/ 2147483647 w 648"/>
                <a:gd name="T53" fmla="*/ 2147483647 h 732"/>
                <a:gd name="T54" fmla="*/ 2147483647 w 648"/>
                <a:gd name="T55" fmla="*/ 2147483647 h 732"/>
                <a:gd name="T56" fmla="*/ 2147483647 w 648"/>
                <a:gd name="T57" fmla="*/ 2147483647 h 732"/>
                <a:gd name="T58" fmla="*/ 2147483647 w 648"/>
                <a:gd name="T59" fmla="*/ 2147483647 h 732"/>
                <a:gd name="T60" fmla="*/ 2147483647 w 648"/>
                <a:gd name="T61" fmla="*/ 2147483647 h 732"/>
                <a:gd name="T62" fmla="*/ 2147483647 w 648"/>
                <a:gd name="T63" fmla="*/ 2147483647 h 732"/>
                <a:gd name="T64" fmla="*/ 2147483647 w 648"/>
                <a:gd name="T65" fmla="*/ 2147483647 h 732"/>
                <a:gd name="T66" fmla="*/ 2147483647 w 648"/>
                <a:gd name="T67" fmla="*/ 2147483647 h 732"/>
                <a:gd name="T68" fmla="*/ 2147483647 w 648"/>
                <a:gd name="T69" fmla="*/ 2147483647 h 732"/>
                <a:gd name="T70" fmla="*/ 2147483647 w 648"/>
                <a:gd name="T71" fmla="*/ 2147483647 h 732"/>
                <a:gd name="T72" fmla="*/ 2147483647 w 648"/>
                <a:gd name="T73" fmla="*/ 2147483647 h 732"/>
                <a:gd name="T74" fmla="*/ 2147483647 w 648"/>
                <a:gd name="T75" fmla="*/ 2147483647 h 732"/>
                <a:gd name="T76" fmla="*/ 2147483647 w 648"/>
                <a:gd name="T77" fmla="*/ 2147483647 h 732"/>
                <a:gd name="T78" fmla="*/ 2147483647 w 648"/>
                <a:gd name="T79" fmla="*/ 2147483647 h 732"/>
                <a:gd name="T80" fmla="*/ 2147483647 w 648"/>
                <a:gd name="T81" fmla="*/ 2147483647 h 732"/>
                <a:gd name="T82" fmla="*/ 2147483647 w 648"/>
                <a:gd name="T83" fmla="*/ 2147483647 h 732"/>
                <a:gd name="T84" fmla="*/ 2147483647 w 648"/>
                <a:gd name="T85" fmla="*/ 2147483647 h 732"/>
                <a:gd name="T86" fmla="*/ 2147483647 w 648"/>
                <a:gd name="T87" fmla="*/ 2147483647 h 732"/>
                <a:gd name="T88" fmla="*/ 2147483647 w 648"/>
                <a:gd name="T89" fmla="*/ 2147483647 h 732"/>
                <a:gd name="T90" fmla="*/ 2147483647 w 648"/>
                <a:gd name="T91" fmla="*/ 2147483647 h 732"/>
                <a:gd name="T92" fmla="*/ 2147483647 w 648"/>
                <a:gd name="T93" fmla="*/ 2147483647 h 732"/>
                <a:gd name="T94" fmla="*/ 2147483647 w 648"/>
                <a:gd name="T95" fmla="*/ 0 h 732"/>
                <a:gd name="T96" fmla="*/ 2147483647 w 648"/>
                <a:gd name="T97" fmla="*/ 2147483647 h 732"/>
                <a:gd name="T98" fmla="*/ 2147483647 w 648"/>
                <a:gd name="T99" fmla="*/ 2147483647 h 732"/>
                <a:gd name="T100" fmla="*/ 2147483647 w 648"/>
                <a:gd name="T101" fmla="*/ 2147483647 h 732"/>
                <a:gd name="T102" fmla="*/ 2147483647 w 648"/>
                <a:gd name="T103" fmla="*/ 2147483647 h 732"/>
                <a:gd name="T104" fmla="*/ 2147483647 w 648"/>
                <a:gd name="T105" fmla="*/ 2147483647 h 732"/>
                <a:gd name="T106" fmla="*/ 2147483647 w 648"/>
                <a:gd name="T107" fmla="*/ 2147483647 h 732"/>
                <a:gd name="T108" fmla="*/ 2147483647 w 648"/>
                <a:gd name="T109" fmla="*/ 2147483647 h 732"/>
                <a:gd name="T110" fmla="*/ 2147483647 w 648"/>
                <a:gd name="T111" fmla="*/ 2147483647 h 732"/>
                <a:gd name="T112" fmla="*/ 2147483647 w 648"/>
                <a:gd name="T113" fmla="*/ 2147483647 h 732"/>
                <a:gd name="T114" fmla="*/ 0 w 648"/>
                <a:gd name="T115" fmla="*/ 2147483647 h 732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648"/>
                <a:gd name="T175" fmla="*/ 0 h 732"/>
                <a:gd name="T176" fmla="*/ 648 w 648"/>
                <a:gd name="T177" fmla="*/ 732 h 732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648" h="732">
                  <a:moveTo>
                    <a:pt x="0" y="570"/>
                  </a:moveTo>
                  <a:lnTo>
                    <a:pt x="12" y="576"/>
                  </a:lnTo>
                  <a:lnTo>
                    <a:pt x="18" y="582"/>
                  </a:lnTo>
                  <a:lnTo>
                    <a:pt x="30" y="588"/>
                  </a:lnTo>
                  <a:lnTo>
                    <a:pt x="36" y="594"/>
                  </a:lnTo>
                  <a:lnTo>
                    <a:pt x="42" y="612"/>
                  </a:lnTo>
                  <a:lnTo>
                    <a:pt x="48" y="624"/>
                  </a:lnTo>
                  <a:lnTo>
                    <a:pt x="48" y="642"/>
                  </a:lnTo>
                  <a:lnTo>
                    <a:pt x="54" y="648"/>
                  </a:lnTo>
                  <a:lnTo>
                    <a:pt x="54" y="672"/>
                  </a:lnTo>
                  <a:lnTo>
                    <a:pt x="48" y="684"/>
                  </a:lnTo>
                  <a:lnTo>
                    <a:pt x="48" y="690"/>
                  </a:lnTo>
                  <a:lnTo>
                    <a:pt x="42" y="702"/>
                  </a:lnTo>
                  <a:lnTo>
                    <a:pt x="42" y="732"/>
                  </a:lnTo>
                  <a:lnTo>
                    <a:pt x="120" y="732"/>
                  </a:lnTo>
                  <a:lnTo>
                    <a:pt x="120" y="714"/>
                  </a:lnTo>
                  <a:lnTo>
                    <a:pt x="144" y="714"/>
                  </a:lnTo>
                  <a:lnTo>
                    <a:pt x="144" y="708"/>
                  </a:lnTo>
                  <a:lnTo>
                    <a:pt x="150" y="702"/>
                  </a:lnTo>
                  <a:lnTo>
                    <a:pt x="156" y="690"/>
                  </a:lnTo>
                  <a:lnTo>
                    <a:pt x="162" y="684"/>
                  </a:lnTo>
                  <a:lnTo>
                    <a:pt x="168" y="684"/>
                  </a:lnTo>
                  <a:lnTo>
                    <a:pt x="174" y="678"/>
                  </a:lnTo>
                  <a:lnTo>
                    <a:pt x="186" y="678"/>
                  </a:lnTo>
                  <a:lnTo>
                    <a:pt x="186" y="654"/>
                  </a:lnTo>
                  <a:lnTo>
                    <a:pt x="192" y="642"/>
                  </a:lnTo>
                  <a:lnTo>
                    <a:pt x="192" y="630"/>
                  </a:lnTo>
                  <a:lnTo>
                    <a:pt x="198" y="618"/>
                  </a:lnTo>
                  <a:lnTo>
                    <a:pt x="204" y="612"/>
                  </a:lnTo>
                  <a:lnTo>
                    <a:pt x="216" y="606"/>
                  </a:lnTo>
                  <a:lnTo>
                    <a:pt x="228" y="606"/>
                  </a:lnTo>
                  <a:lnTo>
                    <a:pt x="240" y="612"/>
                  </a:lnTo>
                  <a:lnTo>
                    <a:pt x="246" y="618"/>
                  </a:lnTo>
                  <a:lnTo>
                    <a:pt x="258" y="624"/>
                  </a:lnTo>
                  <a:lnTo>
                    <a:pt x="270" y="636"/>
                  </a:lnTo>
                  <a:lnTo>
                    <a:pt x="300" y="636"/>
                  </a:lnTo>
                  <a:lnTo>
                    <a:pt x="306" y="642"/>
                  </a:lnTo>
                  <a:lnTo>
                    <a:pt x="318" y="648"/>
                  </a:lnTo>
                  <a:lnTo>
                    <a:pt x="324" y="654"/>
                  </a:lnTo>
                  <a:lnTo>
                    <a:pt x="336" y="654"/>
                  </a:lnTo>
                  <a:lnTo>
                    <a:pt x="348" y="648"/>
                  </a:lnTo>
                  <a:lnTo>
                    <a:pt x="354" y="642"/>
                  </a:lnTo>
                  <a:lnTo>
                    <a:pt x="360" y="648"/>
                  </a:lnTo>
                  <a:lnTo>
                    <a:pt x="372" y="648"/>
                  </a:lnTo>
                  <a:lnTo>
                    <a:pt x="384" y="642"/>
                  </a:lnTo>
                  <a:lnTo>
                    <a:pt x="390" y="636"/>
                  </a:lnTo>
                  <a:lnTo>
                    <a:pt x="396" y="624"/>
                  </a:lnTo>
                  <a:lnTo>
                    <a:pt x="402" y="606"/>
                  </a:lnTo>
                  <a:lnTo>
                    <a:pt x="408" y="594"/>
                  </a:lnTo>
                  <a:lnTo>
                    <a:pt x="408" y="582"/>
                  </a:lnTo>
                  <a:lnTo>
                    <a:pt x="426" y="564"/>
                  </a:lnTo>
                  <a:lnTo>
                    <a:pt x="444" y="558"/>
                  </a:lnTo>
                  <a:lnTo>
                    <a:pt x="456" y="552"/>
                  </a:lnTo>
                  <a:lnTo>
                    <a:pt x="462" y="546"/>
                  </a:lnTo>
                  <a:lnTo>
                    <a:pt x="468" y="534"/>
                  </a:lnTo>
                  <a:lnTo>
                    <a:pt x="480" y="528"/>
                  </a:lnTo>
                  <a:lnTo>
                    <a:pt x="480" y="492"/>
                  </a:lnTo>
                  <a:lnTo>
                    <a:pt x="492" y="468"/>
                  </a:lnTo>
                  <a:lnTo>
                    <a:pt x="504" y="462"/>
                  </a:lnTo>
                  <a:lnTo>
                    <a:pt x="510" y="462"/>
                  </a:lnTo>
                  <a:lnTo>
                    <a:pt x="522" y="456"/>
                  </a:lnTo>
                  <a:lnTo>
                    <a:pt x="564" y="414"/>
                  </a:lnTo>
                  <a:lnTo>
                    <a:pt x="576" y="390"/>
                  </a:lnTo>
                  <a:lnTo>
                    <a:pt x="582" y="384"/>
                  </a:lnTo>
                  <a:lnTo>
                    <a:pt x="594" y="384"/>
                  </a:lnTo>
                  <a:lnTo>
                    <a:pt x="606" y="378"/>
                  </a:lnTo>
                  <a:lnTo>
                    <a:pt x="618" y="378"/>
                  </a:lnTo>
                  <a:lnTo>
                    <a:pt x="630" y="354"/>
                  </a:lnTo>
                  <a:lnTo>
                    <a:pt x="648" y="354"/>
                  </a:lnTo>
                  <a:lnTo>
                    <a:pt x="648" y="348"/>
                  </a:lnTo>
                  <a:lnTo>
                    <a:pt x="642" y="336"/>
                  </a:lnTo>
                  <a:lnTo>
                    <a:pt x="624" y="318"/>
                  </a:lnTo>
                  <a:lnTo>
                    <a:pt x="606" y="312"/>
                  </a:lnTo>
                  <a:lnTo>
                    <a:pt x="594" y="312"/>
                  </a:lnTo>
                  <a:lnTo>
                    <a:pt x="576" y="306"/>
                  </a:lnTo>
                  <a:lnTo>
                    <a:pt x="564" y="306"/>
                  </a:lnTo>
                  <a:lnTo>
                    <a:pt x="564" y="276"/>
                  </a:lnTo>
                  <a:lnTo>
                    <a:pt x="546" y="276"/>
                  </a:lnTo>
                  <a:lnTo>
                    <a:pt x="546" y="246"/>
                  </a:lnTo>
                  <a:lnTo>
                    <a:pt x="552" y="240"/>
                  </a:lnTo>
                  <a:lnTo>
                    <a:pt x="546" y="216"/>
                  </a:lnTo>
                  <a:lnTo>
                    <a:pt x="516" y="216"/>
                  </a:lnTo>
                  <a:lnTo>
                    <a:pt x="516" y="186"/>
                  </a:lnTo>
                  <a:lnTo>
                    <a:pt x="510" y="180"/>
                  </a:lnTo>
                  <a:lnTo>
                    <a:pt x="480" y="180"/>
                  </a:lnTo>
                  <a:lnTo>
                    <a:pt x="462" y="162"/>
                  </a:lnTo>
                  <a:lnTo>
                    <a:pt x="450" y="156"/>
                  </a:lnTo>
                  <a:lnTo>
                    <a:pt x="432" y="120"/>
                  </a:lnTo>
                  <a:lnTo>
                    <a:pt x="432" y="96"/>
                  </a:lnTo>
                  <a:lnTo>
                    <a:pt x="426" y="90"/>
                  </a:lnTo>
                  <a:lnTo>
                    <a:pt x="414" y="66"/>
                  </a:lnTo>
                  <a:lnTo>
                    <a:pt x="408" y="60"/>
                  </a:lnTo>
                  <a:lnTo>
                    <a:pt x="396" y="60"/>
                  </a:lnTo>
                  <a:lnTo>
                    <a:pt x="396" y="30"/>
                  </a:lnTo>
                  <a:lnTo>
                    <a:pt x="384" y="18"/>
                  </a:lnTo>
                  <a:lnTo>
                    <a:pt x="378" y="0"/>
                  </a:lnTo>
                  <a:lnTo>
                    <a:pt x="342" y="6"/>
                  </a:lnTo>
                  <a:lnTo>
                    <a:pt x="330" y="18"/>
                  </a:lnTo>
                  <a:lnTo>
                    <a:pt x="306" y="18"/>
                  </a:lnTo>
                  <a:lnTo>
                    <a:pt x="264" y="60"/>
                  </a:lnTo>
                  <a:lnTo>
                    <a:pt x="258" y="60"/>
                  </a:lnTo>
                  <a:lnTo>
                    <a:pt x="258" y="42"/>
                  </a:lnTo>
                  <a:lnTo>
                    <a:pt x="252" y="42"/>
                  </a:lnTo>
                  <a:lnTo>
                    <a:pt x="252" y="24"/>
                  </a:lnTo>
                  <a:lnTo>
                    <a:pt x="246" y="18"/>
                  </a:lnTo>
                  <a:lnTo>
                    <a:pt x="228" y="18"/>
                  </a:lnTo>
                  <a:lnTo>
                    <a:pt x="216" y="24"/>
                  </a:lnTo>
                  <a:lnTo>
                    <a:pt x="168" y="36"/>
                  </a:lnTo>
                  <a:lnTo>
                    <a:pt x="132" y="36"/>
                  </a:lnTo>
                  <a:lnTo>
                    <a:pt x="114" y="42"/>
                  </a:lnTo>
                  <a:lnTo>
                    <a:pt x="78" y="42"/>
                  </a:lnTo>
                  <a:lnTo>
                    <a:pt x="78" y="216"/>
                  </a:lnTo>
                  <a:lnTo>
                    <a:pt x="72" y="222"/>
                  </a:lnTo>
                  <a:lnTo>
                    <a:pt x="78" y="348"/>
                  </a:lnTo>
                  <a:lnTo>
                    <a:pt x="6" y="348"/>
                  </a:lnTo>
                  <a:lnTo>
                    <a:pt x="0" y="570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26" name="Australia" descr="© INSCALE GmbH, 05.05.2010&#10;http://www.presentationload.com/">
              <a:extLst>
                <a:ext uri="{FF2B5EF4-FFF2-40B4-BE49-F238E27FC236}">
                  <a16:creationId xmlns:a16="http://schemas.microsoft.com/office/drawing/2014/main" id="{5E387F17-BD15-404D-8C6D-1D0FEFFBC15F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8978610" y="4905090"/>
              <a:ext cx="1258943" cy="1195712"/>
            </a:xfrm>
            <a:custGeom>
              <a:avLst/>
              <a:gdLst>
                <a:gd name="T0" fmla="*/ 2147483647 w 2838"/>
                <a:gd name="T1" fmla="*/ 2147483647 h 2664"/>
                <a:gd name="T2" fmla="*/ 2147483647 w 2838"/>
                <a:gd name="T3" fmla="*/ 2147483647 h 2664"/>
                <a:gd name="T4" fmla="*/ 2147483647 w 2838"/>
                <a:gd name="T5" fmla="*/ 2147483647 h 2664"/>
                <a:gd name="T6" fmla="*/ 2147483647 w 2838"/>
                <a:gd name="T7" fmla="*/ 2147483647 h 2664"/>
                <a:gd name="T8" fmla="*/ 2147483647 w 2838"/>
                <a:gd name="T9" fmla="*/ 2147483647 h 2664"/>
                <a:gd name="T10" fmla="*/ 2147483647 w 2838"/>
                <a:gd name="T11" fmla="*/ 2147483647 h 2664"/>
                <a:gd name="T12" fmla="*/ 2147483647 w 2838"/>
                <a:gd name="T13" fmla="*/ 2147483647 h 2664"/>
                <a:gd name="T14" fmla="*/ 2147483647 w 2838"/>
                <a:gd name="T15" fmla="*/ 2147483647 h 2664"/>
                <a:gd name="T16" fmla="*/ 2147483647 w 2838"/>
                <a:gd name="T17" fmla="*/ 2147483647 h 2664"/>
                <a:gd name="T18" fmla="*/ 2147483647 w 2838"/>
                <a:gd name="T19" fmla="*/ 2147483647 h 2664"/>
                <a:gd name="T20" fmla="*/ 2147483647 w 2838"/>
                <a:gd name="T21" fmla="*/ 2147483647 h 2664"/>
                <a:gd name="T22" fmla="*/ 2147483647 w 2838"/>
                <a:gd name="T23" fmla="*/ 2147483647 h 2664"/>
                <a:gd name="T24" fmla="*/ 2147483647 w 2838"/>
                <a:gd name="T25" fmla="*/ 2147483647 h 2664"/>
                <a:gd name="T26" fmla="*/ 2147483647 w 2838"/>
                <a:gd name="T27" fmla="*/ 2147483647 h 2664"/>
                <a:gd name="T28" fmla="*/ 2147483647 w 2838"/>
                <a:gd name="T29" fmla="*/ 2147483647 h 2664"/>
                <a:gd name="T30" fmla="*/ 2147483647 w 2838"/>
                <a:gd name="T31" fmla="*/ 2147483647 h 2664"/>
                <a:gd name="T32" fmla="*/ 2147483647 w 2838"/>
                <a:gd name="T33" fmla="*/ 2147483647 h 2664"/>
                <a:gd name="T34" fmla="*/ 2147483647 w 2838"/>
                <a:gd name="T35" fmla="*/ 2147483647 h 2664"/>
                <a:gd name="T36" fmla="*/ 2147483647 w 2838"/>
                <a:gd name="T37" fmla="*/ 2147483647 h 2664"/>
                <a:gd name="T38" fmla="*/ 2147483647 w 2838"/>
                <a:gd name="T39" fmla="*/ 2147483647 h 2664"/>
                <a:gd name="T40" fmla="*/ 2147483647 w 2838"/>
                <a:gd name="T41" fmla="*/ 2147483647 h 2664"/>
                <a:gd name="T42" fmla="*/ 2147483647 w 2838"/>
                <a:gd name="T43" fmla="*/ 2147483647 h 2664"/>
                <a:gd name="T44" fmla="*/ 2147483647 w 2838"/>
                <a:gd name="T45" fmla="*/ 2147483647 h 2664"/>
                <a:gd name="T46" fmla="*/ 2147483647 w 2838"/>
                <a:gd name="T47" fmla="*/ 2147483647 h 2664"/>
                <a:gd name="T48" fmla="*/ 2147483647 w 2838"/>
                <a:gd name="T49" fmla="*/ 2147483647 h 2664"/>
                <a:gd name="T50" fmla="*/ 2147483647 w 2838"/>
                <a:gd name="T51" fmla="*/ 2147483647 h 2664"/>
                <a:gd name="T52" fmla="*/ 2147483647 w 2838"/>
                <a:gd name="T53" fmla="*/ 2147483647 h 2664"/>
                <a:gd name="T54" fmla="*/ 2147483647 w 2838"/>
                <a:gd name="T55" fmla="*/ 2147483647 h 2664"/>
                <a:gd name="T56" fmla="*/ 2147483647 w 2838"/>
                <a:gd name="T57" fmla="*/ 2147483647 h 2664"/>
                <a:gd name="T58" fmla="*/ 2147483647 w 2838"/>
                <a:gd name="T59" fmla="*/ 2147483647 h 2664"/>
                <a:gd name="T60" fmla="*/ 2147483647 w 2838"/>
                <a:gd name="T61" fmla="*/ 2147483647 h 2664"/>
                <a:gd name="T62" fmla="*/ 2147483647 w 2838"/>
                <a:gd name="T63" fmla="*/ 2147483647 h 2664"/>
                <a:gd name="T64" fmla="*/ 2147483647 w 2838"/>
                <a:gd name="T65" fmla="*/ 2147483647 h 2664"/>
                <a:gd name="T66" fmla="*/ 2147483647 w 2838"/>
                <a:gd name="T67" fmla="*/ 2147483647 h 2664"/>
                <a:gd name="T68" fmla="*/ 2147483647 w 2838"/>
                <a:gd name="T69" fmla="*/ 2147483647 h 2664"/>
                <a:gd name="T70" fmla="*/ 2147483647 w 2838"/>
                <a:gd name="T71" fmla="*/ 2147483647 h 2664"/>
                <a:gd name="T72" fmla="*/ 2147483647 w 2838"/>
                <a:gd name="T73" fmla="*/ 2147483647 h 2664"/>
                <a:gd name="T74" fmla="*/ 2147483647 w 2838"/>
                <a:gd name="T75" fmla="*/ 2147483647 h 2664"/>
                <a:gd name="T76" fmla="*/ 2147483647 w 2838"/>
                <a:gd name="T77" fmla="*/ 2147483647 h 2664"/>
                <a:gd name="T78" fmla="*/ 2147483647 w 2838"/>
                <a:gd name="T79" fmla="*/ 2147483647 h 2664"/>
                <a:gd name="T80" fmla="*/ 2147483647 w 2838"/>
                <a:gd name="T81" fmla="*/ 2147483647 h 2664"/>
                <a:gd name="T82" fmla="*/ 2147483647 w 2838"/>
                <a:gd name="T83" fmla="*/ 2147483647 h 2664"/>
                <a:gd name="T84" fmla="*/ 2147483647 w 2838"/>
                <a:gd name="T85" fmla="*/ 2147483647 h 2664"/>
                <a:gd name="T86" fmla="*/ 2147483647 w 2838"/>
                <a:gd name="T87" fmla="*/ 2147483647 h 2664"/>
                <a:gd name="T88" fmla="*/ 2147483647 w 2838"/>
                <a:gd name="T89" fmla="*/ 2147483647 h 2664"/>
                <a:gd name="T90" fmla="*/ 2147483647 w 2838"/>
                <a:gd name="T91" fmla="*/ 2147483647 h 2664"/>
                <a:gd name="T92" fmla="*/ 2147483647 w 2838"/>
                <a:gd name="T93" fmla="*/ 2147483647 h 2664"/>
                <a:gd name="T94" fmla="*/ 2147483647 w 2838"/>
                <a:gd name="T95" fmla="*/ 2147483647 h 2664"/>
                <a:gd name="T96" fmla="*/ 2147483647 w 2838"/>
                <a:gd name="T97" fmla="*/ 2147483647 h 2664"/>
                <a:gd name="T98" fmla="*/ 2147483647 w 2838"/>
                <a:gd name="T99" fmla="*/ 2147483647 h 2664"/>
                <a:gd name="T100" fmla="*/ 2147483647 w 2838"/>
                <a:gd name="T101" fmla="*/ 2147483647 h 2664"/>
                <a:gd name="T102" fmla="*/ 2147483647 w 2838"/>
                <a:gd name="T103" fmla="*/ 2147483647 h 2664"/>
                <a:gd name="T104" fmla="*/ 2147483647 w 2838"/>
                <a:gd name="T105" fmla="*/ 2147483647 h 2664"/>
                <a:gd name="T106" fmla="*/ 2147483647 w 2838"/>
                <a:gd name="T107" fmla="*/ 2147483647 h 2664"/>
                <a:gd name="T108" fmla="*/ 2147483647 w 2838"/>
                <a:gd name="T109" fmla="*/ 2147483647 h 2664"/>
                <a:gd name="T110" fmla="*/ 2147483647 w 2838"/>
                <a:gd name="T111" fmla="*/ 2147483647 h 2664"/>
                <a:gd name="T112" fmla="*/ 2147483647 w 2838"/>
                <a:gd name="T113" fmla="*/ 2147483647 h 2664"/>
                <a:gd name="T114" fmla="*/ 2147483647 w 2838"/>
                <a:gd name="T115" fmla="*/ 2147483647 h 2664"/>
                <a:gd name="T116" fmla="*/ 2147483647 w 2838"/>
                <a:gd name="T117" fmla="*/ 2147483647 h 266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2838"/>
                <a:gd name="T178" fmla="*/ 0 h 2664"/>
                <a:gd name="T179" fmla="*/ 2838 w 2838"/>
                <a:gd name="T180" fmla="*/ 2664 h 266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2838" h="2664">
                  <a:moveTo>
                    <a:pt x="1530" y="66"/>
                  </a:moveTo>
                  <a:lnTo>
                    <a:pt x="1524" y="60"/>
                  </a:lnTo>
                  <a:lnTo>
                    <a:pt x="1518" y="60"/>
                  </a:lnTo>
                  <a:lnTo>
                    <a:pt x="1506" y="66"/>
                  </a:lnTo>
                  <a:lnTo>
                    <a:pt x="1500" y="72"/>
                  </a:lnTo>
                  <a:lnTo>
                    <a:pt x="1494" y="84"/>
                  </a:lnTo>
                  <a:lnTo>
                    <a:pt x="1494" y="102"/>
                  </a:lnTo>
                  <a:lnTo>
                    <a:pt x="1506" y="102"/>
                  </a:lnTo>
                  <a:lnTo>
                    <a:pt x="1512" y="90"/>
                  </a:lnTo>
                  <a:lnTo>
                    <a:pt x="1524" y="78"/>
                  </a:lnTo>
                  <a:lnTo>
                    <a:pt x="1530" y="66"/>
                  </a:lnTo>
                  <a:close/>
                  <a:moveTo>
                    <a:pt x="1476" y="2016"/>
                  </a:moveTo>
                  <a:lnTo>
                    <a:pt x="1464" y="2016"/>
                  </a:lnTo>
                  <a:lnTo>
                    <a:pt x="1440" y="2028"/>
                  </a:lnTo>
                  <a:lnTo>
                    <a:pt x="1440" y="2034"/>
                  </a:lnTo>
                  <a:lnTo>
                    <a:pt x="1452" y="2046"/>
                  </a:lnTo>
                  <a:lnTo>
                    <a:pt x="1452" y="2052"/>
                  </a:lnTo>
                  <a:lnTo>
                    <a:pt x="1470" y="2052"/>
                  </a:lnTo>
                  <a:lnTo>
                    <a:pt x="1482" y="2046"/>
                  </a:lnTo>
                  <a:lnTo>
                    <a:pt x="1488" y="2040"/>
                  </a:lnTo>
                  <a:lnTo>
                    <a:pt x="1506" y="2040"/>
                  </a:lnTo>
                  <a:lnTo>
                    <a:pt x="1512" y="2034"/>
                  </a:lnTo>
                  <a:lnTo>
                    <a:pt x="1530" y="2034"/>
                  </a:lnTo>
                  <a:lnTo>
                    <a:pt x="1536" y="2028"/>
                  </a:lnTo>
                  <a:lnTo>
                    <a:pt x="1512" y="2028"/>
                  </a:lnTo>
                  <a:lnTo>
                    <a:pt x="1500" y="2016"/>
                  </a:lnTo>
                  <a:lnTo>
                    <a:pt x="1476" y="2016"/>
                  </a:lnTo>
                  <a:close/>
                  <a:moveTo>
                    <a:pt x="2802" y="1164"/>
                  </a:moveTo>
                  <a:lnTo>
                    <a:pt x="2802" y="1134"/>
                  </a:lnTo>
                  <a:lnTo>
                    <a:pt x="2796" y="1116"/>
                  </a:lnTo>
                  <a:lnTo>
                    <a:pt x="2796" y="1092"/>
                  </a:lnTo>
                  <a:lnTo>
                    <a:pt x="2790" y="1086"/>
                  </a:lnTo>
                  <a:lnTo>
                    <a:pt x="2778" y="1086"/>
                  </a:lnTo>
                  <a:lnTo>
                    <a:pt x="2772" y="1080"/>
                  </a:lnTo>
                  <a:lnTo>
                    <a:pt x="2760" y="1080"/>
                  </a:lnTo>
                  <a:lnTo>
                    <a:pt x="2760" y="1062"/>
                  </a:lnTo>
                  <a:lnTo>
                    <a:pt x="2742" y="1050"/>
                  </a:lnTo>
                  <a:lnTo>
                    <a:pt x="2742" y="1014"/>
                  </a:lnTo>
                  <a:lnTo>
                    <a:pt x="2736" y="1008"/>
                  </a:lnTo>
                  <a:lnTo>
                    <a:pt x="2724" y="1002"/>
                  </a:lnTo>
                  <a:lnTo>
                    <a:pt x="2718" y="996"/>
                  </a:lnTo>
                  <a:lnTo>
                    <a:pt x="2706" y="996"/>
                  </a:lnTo>
                  <a:lnTo>
                    <a:pt x="2712" y="996"/>
                  </a:lnTo>
                  <a:lnTo>
                    <a:pt x="2718" y="990"/>
                  </a:lnTo>
                  <a:lnTo>
                    <a:pt x="2730" y="990"/>
                  </a:lnTo>
                  <a:lnTo>
                    <a:pt x="2742" y="984"/>
                  </a:lnTo>
                  <a:lnTo>
                    <a:pt x="2760" y="966"/>
                  </a:lnTo>
                  <a:lnTo>
                    <a:pt x="2754" y="954"/>
                  </a:lnTo>
                  <a:lnTo>
                    <a:pt x="2736" y="936"/>
                  </a:lnTo>
                  <a:lnTo>
                    <a:pt x="2730" y="936"/>
                  </a:lnTo>
                  <a:lnTo>
                    <a:pt x="2730" y="930"/>
                  </a:lnTo>
                  <a:lnTo>
                    <a:pt x="2712" y="912"/>
                  </a:lnTo>
                  <a:lnTo>
                    <a:pt x="2700" y="906"/>
                  </a:lnTo>
                  <a:lnTo>
                    <a:pt x="2694" y="912"/>
                  </a:lnTo>
                  <a:lnTo>
                    <a:pt x="2694" y="936"/>
                  </a:lnTo>
                  <a:lnTo>
                    <a:pt x="2670" y="930"/>
                  </a:lnTo>
                  <a:lnTo>
                    <a:pt x="2670" y="924"/>
                  </a:lnTo>
                  <a:lnTo>
                    <a:pt x="2676" y="918"/>
                  </a:lnTo>
                  <a:lnTo>
                    <a:pt x="2676" y="906"/>
                  </a:lnTo>
                  <a:lnTo>
                    <a:pt x="2682" y="894"/>
                  </a:lnTo>
                  <a:lnTo>
                    <a:pt x="2688" y="876"/>
                  </a:lnTo>
                  <a:lnTo>
                    <a:pt x="2688" y="858"/>
                  </a:lnTo>
                  <a:lnTo>
                    <a:pt x="2682" y="852"/>
                  </a:lnTo>
                  <a:lnTo>
                    <a:pt x="2676" y="840"/>
                  </a:lnTo>
                  <a:lnTo>
                    <a:pt x="2670" y="840"/>
                  </a:lnTo>
                  <a:lnTo>
                    <a:pt x="2652" y="822"/>
                  </a:lnTo>
                  <a:lnTo>
                    <a:pt x="2652" y="816"/>
                  </a:lnTo>
                  <a:lnTo>
                    <a:pt x="2658" y="804"/>
                  </a:lnTo>
                  <a:lnTo>
                    <a:pt x="2658" y="792"/>
                  </a:lnTo>
                  <a:lnTo>
                    <a:pt x="2664" y="774"/>
                  </a:lnTo>
                  <a:lnTo>
                    <a:pt x="2664" y="762"/>
                  </a:lnTo>
                  <a:lnTo>
                    <a:pt x="2652" y="750"/>
                  </a:lnTo>
                  <a:lnTo>
                    <a:pt x="2628" y="732"/>
                  </a:lnTo>
                  <a:lnTo>
                    <a:pt x="2598" y="720"/>
                  </a:lnTo>
                  <a:lnTo>
                    <a:pt x="2580" y="708"/>
                  </a:lnTo>
                  <a:lnTo>
                    <a:pt x="2568" y="702"/>
                  </a:lnTo>
                  <a:lnTo>
                    <a:pt x="2556" y="708"/>
                  </a:lnTo>
                  <a:lnTo>
                    <a:pt x="2550" y="696"/>
                  </a:lnTo>
                  <a:lnTo>
                    <a:pt x="2538" y="684"/>
                  </a:lnTo>
                  <a:lnTo>
                    <a:pt x="2532" y="672"/>
                  </a:lnTo>
                  <a:lnTo>
                    <a:pt x="2520" y="660"/>
                  </a:lnTo>
                  <a:lnTo>
                    <a:pt x="2514" y="642"/>
                  </a:lnTo>
                  <a:lnTo>
                    <a:pt x="2514" y="594"/>
                  </a:lnTo>
                  <a:lnTo>
                    <a:pt x="2520" y="576"/>
                  </a:lnTo>
                  <a:lnTo>
                    <a:pt x="2526" y="564"/>
                  </a:lnTo>
                  <a:lnTo>
                    <a:pt x="2526" y="546"/>
                  </a:lnTo>
                  <a:lnTo>
                    <a:pt x="2520" y="504"/>
                  </a:lnTo>
                  <a:lnTo>
                    <a:pt x="2502" y="462"/>
                  </a:lnTo>
                  <a:lnTo>
                    <a:pt x="2490" y="426"/>
                  </a:lnTo>
                  <a:lnTo>
                    <a:pt x="2490" y="402"/>
                  </a:lnTo>
                  <a:lnTo>
                    <a:pt x="2496" y="390"/>
                  </a:lnTo>
                  <a:lnTo>
                    <a:pt x="2502" y="384"/>
                  </a:lnTo>
                  <a:lnTo>
                    <a:pt x="2502" y="324"/>
                  </a:lnTo>
                  <a:lnTo>
                    <a:pt x="2496" y="312"/>
                  </a:lnTo>
                  <a:lnTo>
                    <a:pt x="2496" y="300"/>
                  </a:lnTo>
                  <a:lnTo>
                    <a:pt x="2472" y="294"/>
                  </a:lnTo>
                  <a:lnTo>
                    <a:pt x="2460" y="288"/>
                  </a:lnTo>
                  <a:lnTo>
                    <a:pt x="2454" y="276"/>
                  </a:lnTo>
                  <a:lnTo>
                    <a:pt x="2442" y="270"/>
                  </a:lnTo>
                  <a:lnTo>
                    <a:pt x="2424" y="270"/>
                  </a:lnTo>
                  <a:lnTo>
                    <a:pt x="2418" y="282"/>
                  </a:lnTo>
                  <a:lnTo>
                    <a:pt x="2412" y="288"/>
                  </a:lnTo>
                  <a:lnTo>
                    <a:pt x="2412" y="282"/>
                  </a:lnTo>
                  <a:lnTo>
                    <a:pt x="2406" y="276"/>
                  </a:lnTo>
                  <a:lnTo>
                    <a:pt x="2400" y="264"/>
                  </a:lnTo>
                  <a:lnTo>
                    <a:pt x="2400" y="228"/>
                  </a:lnTo>
                  <a:lnTo>
                    <a:pt x="2406" y="216"/>
                  </a:lnTo>
                  <a:lnTo>
                    <a:pt x="2406" y="204"/>
                  </a:lnTo>
                  <a:lnTo>
                    <a:pt x="2388" y="180"/>
                  </a:lnTo>
                  <a:lnTo>
                    <a:pt x="2394" y="96"/>
                  </a:lnTo>
                  <a:lnTo>
                    <a:pt x="2382" y="90"/>
                  </a:lnTo>
                  <a:lnTo>
                    <a:pt x="2364" y="72"/>
                  </a:lnTo>
                  <a:lnTo>
                    <a:pt x="2364" y="66"/>
                  </a:lnTo>
                  <a:lnTo>
                    <a:pt x="2370" y="48"/>
                  </a:lnTo>
                  <a:lnTo>
                    <a:pt x="2370" y="24"/>
                  </a:lnTo>
                  <a:lnTo>
                    <a:pt x="2364" y="18"/>
                  </a:lnTo>
                  <a:lnTo>
                    <a:pt x="2346" y="18"/>
                  </a:lnTo>
                  <a:lnTo>
                    <a:pt x="2346" y="0"/>
                  </a:lnTo>
                  <a:lnTo>
                    <a:pt x="2316" y="12"/>
                  </a:lnTo>
                  <a:lnTo>
                    <a:pt x="2310" y="30"/>
                  </a:lnTo>
                  <a:lnTo>
                    <a:pt x="2298" y="36"/>
                  </a:lnTo>
                  <a:lnTo>
                    <a:pt x="2292" y="42"/>
                  </a:lnTo>
                  <a:lnTo>
                    <a:pt x="2280" y="48"/>
                  </a:lnTo>
                  <a:lnTo>
                    <a:pt x="2280" y="66"/>
                  </a:lnTo>
                  <a:lnTo>
                    <a:pt x="2286" y="78"/>
                  </a:lnTo>
                  <a:lnTo>
                    <a:pt x="2286" y="90"/>
                  </a:lnTo>
                  <a:lnTo>
                    <a:pt x="2292" y="102"/>
                  </a:lnTo>
                  <a:lnTo>
                    <a:pt x="2292" y="114"/>
                  </a:lnTo>
                  <a:lnTo>
                    <a:pt x="2286" y="126"/>
                  </a:lnTo>
                  <a:lnTo>
                    <a:pt x="2274" y="138"/>
                  </a:lnTo>
                  <a:lnTo>
                    <a:pt x="2268" y="150"/>
                  </a:lnTo>
                  <a:lnTo>
                    <a:pt x="2238" y="180"/>
                  </a:lnTo>
                  <a:lnTo>
                    <a:pt x="2256" y="192"/>
                  </a:lnTo>
                  <a:lnTo>
                    <a:pt x="2256" y="198"/>
                  </a:lnTo>
                  <a:lnTo>
                    <a:pt x="2250" y="204"/>
                  </a:lnTo>
                  <a:lnTo>
                    <a:pt x="2238" y="228"/>
                  </a:lnTo>
                  <a:lnTo>
                    <a:pt x="2232" y="234"/>
                  </a:lnTo>
                  <a:lnTo>
                    <a:pt x="2232" y="264"/>
                  </a:lnTo>
                  <a:lnTo>
                    <a:pt x="2238" y="276"/>
                  </a:lnTo>
                  <a:lnTo>
                    <a:pt x="2238" y="288"/>
                  </a:lnTo>
                  <a:lnTo>
                    <a:pt x="2232" y="300"/>
                  </a:lnTo>
                  <a:lnTo>
                    <a:pt x="2214" y="408"/>
                  </a:lnTo>
                  <a:lnTo>
                    <a:pt x="2208" y="432"/>
                  </a:lnTo>
                  <a:lnTo>
                    <a:pt x="2202" y="438"/>
                  </a:lnTo>
                  <a:lnTo>
                    <a:pt x="2190" y="462"/>
                  </a:lnTo>
                  <a:lnTo>
                    <a:pt x="2178" y="474"/>
                  </a:lnTo>
                  <a:lnTo>
                    <a:pt x="2172" y="486"/>
                  </a:lnTo>
                  <a:lnTo>
                    <a:pt x="2166" y="492"/>
                  </a:lnTo>
                  <a:lnTo>
                    <a:pt x="2166" y="516"/>
                  </a:lnTo>
                  <a:lnTo>
                    <a:pt x="2160" y="534"/>
                  </a:lnTo>
                  <a:lnTo>
                    <a:pt x="2154" y="546"/>
                  </a:lnTo>
                  <a:lnTo>
                    <a:pt x="2142" y="552"/>
                  </a:lnTo>
                  <a:lnTo>
                    <a:pt x="2088" y="570"/>
                  </a:lnTo>
                  <a:lnTo>
                    <a:pt x="2076" y="570"/>
                  </a:lnTo>
                  <a:lnTo>
                    <a:pt x="2064" y="576"/>
                  </a:lnTo>
                  <a:lnTo>
                    <a:pt x="2058" y="576"/>
                  </a:lnTo>
                  <a:lnTo>
                    <a:pt x="2058" y="570"/>
                  </a:lnTo>
                  <a:lnTo>
                    <a:pt x="2052" y="564"/>
                  </a:lnTo>
                  <a:lnTo>
                    <a:pt x="2028" y="516"/>
                  </a:lnTo>
                  <a:lnTo>
                    <a:pt x="2022" y="510"/>
                  </a:lnTo>
                  <a:lnTo>
                    <a:pt x="1998" y="492"/>
                  </a:lnTo>
                  <a:lnTo>
                    <a:pt x="1956" y="474"/>
                  </a:lnTo>
                  <a:lnTo>
                    <a:pt x="1920" y="462"/>
                  </a:lnTo>
                  <a:lnTo>
                    <a:pt x="1908" y="456"/>
                  </a:lnTo>
                  <a:lnTo>
                    <a:pt x="1896" y="438"/>
                  </a:lnTo>
                  <a:lnTo>
                    <a:pt x="1884" y="426"/>
                  </a:lnTo>
                  <a:lnTo>
                    <a:pt x="1872" y="402"/>
                  </a:lnTo>
                  <a:lnTo>
                    <a:pt x="1866" y="396"/>
                  </a:lnTo>
                  <a:lnTo>
                    <a:pt x="1830" y="396"/>
                  </a:lnTo>
                  <a:lnTo>
                    <a:pt x="1806" y="348"/>
                  </a:lnTo>
                  <a:lnTo>
                    <a:pt x="1824" y="330"/>
                  </a:lnTo>
                  <a:lnTo>
                    <a:pt x="1824" y="306"/>
                  </a:lnTo>
                  <a:lnTo>
                    <a:pt x="1830" y="294"/>
                  </a:lnTo>
                  <a:lnTo>
                    <a:pt x="1836" y="288"/>
                  </a:lnTo>
                  <a:lnTo>
                    <a:pt x="1848" y="282"/>
                  </a:lnTo>
                  <a:lnTo>
                    <a:pt x="1854" y="276"/>
                  </a:lnTo>
                  <a:lnTo>
                    <a:pt x="1848" y="228"/>
                  </a:lnTo>
                  <a:lnTo>
                    <a:pt x="1866" y="210"/>
                  </a:lnTo>
                  <a:lnTo>
                    <a:pt x="1872" y="216"/>
                  </a:lnTo>
                  <a:lnTo>
                    <a:pt x="1884" y="216"/>
                  </a:lnTo>
                  <a:lnTo>
                    <a:pt x="1890" y="222"/>
                  </a:lnTo>
                  <a:lnTo>
                    <a:pt x="1896" y="222"/>
                  </a:lnTo>
                  <a:lnTo>
                    <a:pt x="1902" y="216"/>
                  </a:lnTo>
                  <a:lnTo>
                    <a:pt x="1908" y="204"/>
                  </a:lnTo>
                  <a:lnTo>
                    <a:pt x="1908" y="180"/>
                  </a:lnTo>
                  <a:lnTo>
                    <a:pt x="1944" y="144"/>
                  </a:lnTo>
                  <a:lnTo>
                    <a:pt x="1938" y="132"/>
                  </a:lnTo>
                  <a:lnTo>
                    <a:pt x="1914" y="108"/>
                  </a:lnTo>
                  <a:lnTo>
                    <a:pt x="1890" y="108"/>
                  </a:lnTo>
                  <a:lnTo>
                    <a:pt x="1872" y="114"/>
                  </a:lnTo>
                  <a:lnTo>
                    <a:pt x="1848" y="126"/>
                  </a:lnTo>
                  <a:lnTo>
                    <a:pt x="1842" y="138"/>
                  </a:lnTo>
                  <a:lnTo>
                    <a:pt x="1842" y="120"/>
                  </a:lnTo>
                  <a:lnTo>
                    <a:pt x="1812" y="126"/>
                  </a:lnTo>
                  <a:lnTo>
                    <a:pt x="1794" y="138"/>
                  </a:lnTo>
                  <a:lnTo>
                    <a:pt x="1788" y="120"/>
                  </a:lnTo>
                  <a:lnTo>
                    <a:pt x="1752" y="114"/>
                  </a:lnTo>
                  <a:lnTo>
                    <a:pt x="1746" y="108"/>
                  </a:lnTo>
                  <a:lnTo>
                    <a:pt x="1734" y="102"/>
                  </a:lnTo>
                  <a:lnTo>
                    <a:pt x="1728" y="96"/>
                  </a:lnTo>
                  <a:lnTo>
                    <a:pt x="1716" y="90"/>
                  </a:lnTo>
                  <a:lnTo>
                    <a:pt x="1674" y="90"/>
                  </a:lnTo>
                  <a:lnTo>
                    <a:pt x="1662" y="84"/>
                  </a:lnTo>
                  <a:lnTo>
                    <a:pt x="1650" y="84"/>
                  </a:lnTo>
                  <a:lnTo>
                    <a:pt x="1650" y="78"/>
                  </a:lnTo>
                  <a:lnTo>
                    <a:pt x="1644" y="72"/>
                  </a:lnTo>
                  <a:lnTo>
                    <a:pt x="1632" y="48"/>
                  </a:lnTo>
                  <a:lnTo>
                    <a:pt x="1626" y="42"/>
                  </a:lnTo>
                  <a:lnTo>
                    <a:pt x="1620" y="42"/>
                  </a:lnTo>
                  <a:lnTo>
                    <a:pt x="1620" y="54"/>
                  </a:lnTo>
                  <a:lnTo>
                    <a:pt x="1614" y="60"/>
                  </a:lnTo>
                  <a:lnTo>
                    <a:pt x="1602" y="54"/>
                  </a:lnTo>
                  <a:lnTo>
                    <a:pt x="1596" y="54"/>
                  </a:lnTo>
                  <a:lnTo>
                    <a:pt x="1584" y="48"/>
                  </a:lnTo>
                  <a:lnTo>
                    <a:pt x="1566" y="48"/>
                  </a:lnTo>
                  <a:lnTo>
                    <a:pt x="1566" y="60"/>
                  </a:lnTo>
                  <a:lnTo>
                    <a:pt x="1572" y="66"/>
                  </a:lnTo>
                  <a:lnTo>
                    <a:pt x="1554" y="66"/>
                  </a:lnTo>
                  <a:lnTo>
                    <a:pt x="1548" y="72"/>
                  </a:lnTo>
                  <a:lnTo>
                    <a:pt x="1548" y="78"/>
                  </a:lnTo>
                  <a:lnTo>
                    <a:pt x="1554" y="84"/>
                  </a:lnTo>
                  <a:lnTo>
                    <a:pt x="1566" y="84"/>
                  </a:lnTo>
                  <a:lnTo>
                    <a:pt x="1590" y="96"/>
                  </a:lnTo>
                  <a:lnTo>
                    <a:pt x="1596" y="96"/>
                  </a:lnTo>
                  <a:lnTo>
                    <a:pt x="1608" y="90"/>
                  </a:lnTo>
                  <a:lnTo>
                    <a:pt x="1614" y="84"/>
                  </a:lnTo>
                  <a:lnTo>
                    <a:pt x="1644" y="102"/>
                  </a:lnTo>
                  <a:lnTo>
                    <a:pt x="1638" y="102"/>
                  </a:lnTo>
                  <a:lnTo>
                    <a:pt x="1632" y="108"/>
                  </a:lnTo>
                  <a:lnTo>
                    <a:pt x="1596" y="126"/>
                  </a:lnTo>
                  <a:lnTo>
                    <a:pt x="1572" y="126"/>
                  </a:lnTo>
                  <a:lnTo>
                    <a:pt x="1554" y="132"/>
                  </a:lnTo>
                  <a:lnTo>
                    <a:pt x="1512" y="132"/>
                  </a:lnTo>
                  <a:lnTo>
                    <a:pt x="1500" y="138"/>
                  </a:lnTo>
                  <a:lnTo>
                    <a:pt x="1482" y="144"/>
                  </a:lnTo>
                  <a:lnTo>
                    <a:pt x="1470" y="156"/>
                  </a:lnTo>
                  <a:lnTo>
                    <a:pt x="1452" y="162"/>
                  </a:lnTo>
                  <a:lnTo>
                    <a:pt x="1440" y="168"/>
                  </a:lnTo>
                  <a:lnTo>
                    <a:pt x="1434" y="174"/>
                  </a:lnTo>
                  <a:lnTo>
                    <a:pt x="1428" y="174"/>
                  </a:lnTo>
                  <a:lnTo>
                    <a:pt x="1428" y="186"/>
                  </a:lnTo>
                  <a:lnTo>
                    <a:pt x="1422" y="204"/>
                  </a:lnTo>
                  <a:lnTo>
                    <a:pt x="1422" y="228"/>
                  </a:lnTo>
                  <a:lnTo>
                    <a:pt x="1428" y="234"/>
                  </a:lnTo>
                  <a:lnTo>
                    <a:pt x="1440" y="240"/>
                  </a:lnTo>
                  <a:lnTo>
                    <a:pt x="1446" y="246"/>
                  </a:lnTo>
                  <a:lnTo>
                    <a:pt x="1452" y="246"/>
                  </a:lnTo>
                  <a:lnTo>
                    <a:pt x="1398" y="246"/>
                  </a:lnTo>
                  <a:lnTo>
                    <a:pt x="1368" y="282"/>
                  </a:lnTo>
                  <a:lnTo>
                    <a:pt x="1368" y="312"/>
                  </a:lnTo>
                  <a:lnTo>
                    <a:pt x="1362" y="324"/>
                  </a:lnTo>
                  <a:lnTo>
                    <a:pt x="1362" y="330"/>
                  </a:lnTo>
                  <a:lnTo>
                    <a:pt x="1368" y="336"/>
                  </a:lnTo>
                  <a:lnTo>
                    <a:pt x="1380" y="336"/>
                  </a:lnTo>
                  <a:lnTo>
                    <a:pt x="1404" y="348"/>
                  </a:lnTo>
                  <a:lnTo>
                    <a:pt x="1410" y="354"/>
                  </a:lnTo>
                  <a:lnTo>
                    <a:pt x="1410" y="390"/>
                  </a:lnTo>
                  <a:lnTo>
                    <a:pt x="1386" y="366"/>
                  </a:lnTo>
                  <a:lnTo>
                    <a:pt x="1356" y="366"/>
                  </a:lnTo>
                  <a:lnTo>
                    <a:pt x="1344" y="390"/>
                  </a:lnTo>
                  <a:lnTo>
                    <a:pt x="1308" y="354"/>
                  </a:lnTo>
                  <a:lnTo>
                    <a:pt x="1302" y="384"/>
                  </a:lnTo>
                  <a:lnTo>
                    <a:pt x="1278" y="396"/>
                  </a:lnTo>
                  <a:lnTo>
                    <a:pt x="1284" y="420"/>
                  </a:lnTo>
                  <a:lnTo>
                    <a:pt x="1254" y="414"/>
                  </a:lnTo>
                  <a:lnTo>
                    <a:pt x="1284" y="354"/>
                  </a:lnTo>
                  <a:lnTo>
                    <a:pt x="1278" y="348"/>
                  </a:lnTo>
                  <a:lnTo>
                    <a:pt x="1272" y="336"/>
                  </a:lnTo>
                  <a:lnTo>
                    <a:pt x="1272" y="324"/>
                  </a:lnTo>
                  <a:lnTo>
                    <a:pt x="1266" y="318"/>
                  </a:lnTo>
                  <a:lnTo>
                    <a:pt x="1254" y="312"/>
                  </a:lnTo>
                  <a:lnTo>
                    <a:pt x="1236" y="312"/>
                  </a:lnTo>
                  <a:lnTo>
                    <a:pt x="1224" y="282"/>
                  </a:lnTo>
                  <a:lnTo>
                    <a:pt x="1224" y="276"/>
                  </a:lnTo>
                  <a:lnTo>
                    <a:pt x="1230" y="270"/>
                  </a:lnTo>
                  <a:lnTo>
                    <a:pt x="1230" y="258"/>
                  </a:lnTo>
                  <a:lnTo>
                    <a:pt x="1224" y="246"/>
                  </a:lnTo>
                  <a:lnTo>
                    <a:pt x="1218" y="240"/>
                  </a:lnTo>
                  <a:lnTo>
                    <a:pt x="1206" y="234"/>
                  </a:lnTo>
                  <a:lnTo>
                    <a:pt x="1194" y="240"/>
                  </a:lnTo>
                  <a:lnTo>
                    <a:pt x="1188" y="246"/>
                  </a:lnTo>
                  <a:lnTo>
                    <a:pt x="1176" y="252"/>
                  </a:lnTo>
                  <a:lnTo>
                    <a:pt x="1176" y="264"/>
                  </a:lnTo>
                  <a:lnTo>
                    <a:pt x="1182" y="270"/>
                  </a:lnTo>
                  <a:lnTo>
                    <a:pt x="1182" y="282"/>
                  </a:lnTo>
                  <a:lnTo>
                    <a:pt x="1146" y="276"/>
                  </a:lnTo>
                  <a:lnTo>
                    <a:pt x="1152" y="306"/>
                  </a:lnTo>
                  <a:lnTo>
                    <a:pt x="1134" y="300"/>
                  </a:lnTo>
                  <a:lnTo>
                    <a:pt x="1116" y="306"/>
                  </a:lnTo>
                  <a:lnTo>
                    <a:pt x="1122" y="312"/>
                  </a:lnTo>
                  <a:lnTo>
                    <a:pt x="1122" y="330"/>
                  </a:lnTo>
                  <a:lnTo>
                    <a:pt x="1116" y="342"/>
                  </a:lnTo>
                  <a:lnTo>
                    <a:pt x="1110" y="348"/>
                  </a:lnTo>
                  <a:lnTo>
                    <a:pt x="1098" y="354"/>
                  </a:lnTo>
                  <a:lnTo>
                    <a:pt x="1092" y="360"/>
                  </a:lnTo>
                  <a:lnTo>
                    <a:pt x="1104" y="324"/>
                  </a:lnTo>
                  <a:lnTo>
                    <a:pt x="1080" y="348"/>
                  </a:lnTo>
                  <a:lnTo>
                    <a:pt x="1062" y="348"/>
                  </a:lnTo>
                  <a:lnTo>
                    <a:pt x="1056" y="360"/>
                  </a:lnTo>
                  <a:lnTo>
                    <a:pt x="1050" y="366"/>
                  </a:lnTo>
                  <a:lnTo>
                    <a:pt x="1050" y="378"/>
                  </a:lnTo>
                  <a:lnTo>
                    <a:pt x="1056" y="390"/>
                  </a:lnTo>
                  <a:lnTo>
                    <a:pt x="1056" y="396"/>
                  </a:lnTo>
                  <a:lnTo>
                    <a:pt x="1062" y="408"/>
                  </a:lnTo>
                  <a:lnTo>
                    <a:pt x="1014" y="384"/>
                  </a:lnTo>
                  <a:lnTo>
                    <a:pt x="1008" y="420"/>
                  </a:lnTo>
                  <a:lnTo>
                    <a:pt x="996" y="426"/>
                  </a:lnTo>
                  <a:lnTo>
                    <a:pt x="1008" y="450"/>
                  </a:lnTo>
                  <a:lnTo>
                    <a:pt x="1032" y="450"/>
                  </a:lnTo>
                  <a:lnTo>
                    <a:pt x="1026" y="468"/>
                  </a:lnTo>
                  <a:lnTo>
                    <a:pt x="954" y="474"/>
                  </a:lnTo>
                  <a:lnTo>
                    <a:pt x="948" y="468"/>
                  </a:lnTo>
                  <a:lnTo>
                    <a:pt x="936" y="462"/>
                  </a:lnTo>
                  <a:lnTo>
                    <a:pt x="930" y="462"/>
                  </a:lnTo>
                  <a:lnTo>
                    <a:pt x="918" y="468"/>
                  </a:lnTo>
                  <a:lnTo>
                    <a:pt x="912" y="474"/>
                  </a:lnTo>
                  <a:lnTo>
                    <a:pt x="918" y="486"/>
                  </a:lnTo>
                  <a:lnTo>
                    <a:pt x="918" y="492"/>
                  </a:lnTo>
                  <a:lnTo>
                    <a:pt x="924" y="504"/>
                  </a:lnTo>
                  <a:lnTo>
                    <a:pt x="930" y="510"/>
                  </a:lnTo>
                  <a:lnTo>
                    <a:pt x="930" y="540"/>
                  </a:lnTo>
                  <a:lnTo>
                    <a:pt x="924" y="564"/>
                  </a:lnTo>
                  <a:lnTo>
                    <a:pt x="930" y="600"/>
                  </a:lnTo>
                  <a:lnTo>
                    <a:pt x="912" y="600"/>
                  </a:lnTo>
                  <a:lnTo>
                    <a:pt x="906" y="522"/>
                  </a:lnTo>
                  <a:lnTo>
                    <a:pt x="888" y="510"/>
                  </a:lnTo>
                  <a:lnTo>
                    <a:pt x="888" y="480"/>
                  </a:lnTo>
                  <a:lnTo>
                    <a:pt x="870" y="480"/>
                  </a:lnTo>
                  <a:lnTo>
                    <a:pt x="852" y="504"/>
                  </a:lnTo>
                  <a:lnTo>
                    <a:pt x="822" y="534"/>
                  </a:lnTo>
                  <a:lnTo>
                    <a:pt x="804" y="546"/>
                  </a:lnTo>
                  <a:lnTo>
                    <a:pt x="792" y="558"/>
                  </a:lnTo>
                  <a:lnTo>
                    <a:pt x="786" y="570"/>
                  </a:lnTo>
                  <a:lnTo>
                    <a:pt x="786" y="600"/>
                  </a:lnTo>
                  <a:lnTo>
                    <a:pt x="792" y="606"/>
                  </a:lnTo>
                  <a:lnTo>
                    <a:pt x="792" y="618"/>
                  </a:lnTo>
                  <a:lnTo>
                    <a:pt x="798" y="618"/>
                  </a:lnTo>
                  <a:lnTo>
                    <a:pt x="816" y="636"/>
                  </a:lnTo>
                  <a:lnTo>
                    <a:pt x="810" y="648"/>
                  </a:lnTo>
                  <a:lnTo>
                    <a:pt x="792" y="654"/>
                  </a:lnTo>
                  <a:lnTo>
                    <a:pt x="774" y="666"/>
                  </a:lnTo>
                  <a:lnTo>
                    <a:pt x="750" y="678"/>
                  </a:lnTo>
                  <a:lnTo>
                    <a:pt x="750" y="696"/>
                  </a:lnTo>
                  <a:lnTo>
                    <a:pt x="720" y="726"/>
                  </a:lnTo>
                  <a:lnTo>
                    <a:pt x="702" y="732"/>
                  </a:lnTo>
                  <a:lnTo>
                    <a:pt x="690" y="744"/>
                  </a:lnTo>
                  <a:lnTo>
                    <a:pt x="666" y="756"/>
                  </a:lnTo>
                  <a:lnTo>
                    <a:pt x="630" y="762"/>
                  </a:lnTo>
                  <a:lnTo>
                    <a:pt x="600" y="768"/>
                  </a:lnTo>
                  <a:lnTo>
                    <a:pt x="588" y="768"/>
                  </a:lnTo>
                  <a:lnTo>
                    <a:pt x="534" y="762"/>
                  </a:lnTo>
                  <a:lnTo>
                    <a:pt x="492" y="780"/>
                  </a:lnTo>
                  <a:lnTo>
                    <a:pt x="438" y="786"/>
                  </a:lnTo>
                  <a:lnTo>
                    <a:pt x="432" y="798"/>
                  </a:lnTo>
                  <a:lnTo>
                    <a:pt x="414" y="798"/>
                  </a:lnTo>
                  <a:lnTo>
                    <a:pt x="402" y="804"/>
                  </a:lnTo>
                  <a:lnTo>
                    <a:pt x="396" y="810"/>
                  </a:lnTo>
                  <a:lnTo>
                    <a:pt x="384" y="816"/>
                  </a:lnTo>
                  <a:lnTo>
                    <a:pt x="372" y="828"/>
                  </a:lnTo>
                  <a:lnTo>
                    <a:pt x="342" y="828"/>
                  </a:lnTo>
                  <a:lnTo>
                    <a:pt x="324" y="834"/>
                  </a:lnTo>
                  <a:lnTo>
                    <a:pt x="312" y="840"/>
                  </a:lnTo>
                  <a:lnTo>
                    <a:pt x="306" y="852"/>
                  </a:lnTo>
                  <a:lnTo>
                    <a:pt x="294" y="858"/>
                  </a:lnTo>
                  <a:lnTo>
                    <a:pt x="288" y="870"/>
                  </a:lnTo>
                  <a:lnTo>
                    <a:pt x="282" y="876"/>
                  </a:lnTo>
                  <a:lnTo>
                    <a:pt x="282" y="882"/>
                  </a:lnTo>
                  <a:lnTo>
                    <a:pt x="276" y="882"/>
                  </a:lnTo>
                  <a:lnTo>
                    <a:pt x="270" y="888"/>
                  </a:lnTo>
                  <a:lnTo>
                    <a:pt x="252" y="888"/>
                  </a:lnTo>
                  <a:lnTo>
                    <a:pt x="240" y="894"/>
                  </a:lnTo>
                  <a:lnTo>
                    <a:pt x="228" y="894"/>
                  </a:lnTo>
                  <a:lnTo>
                    <a:pt x="216" y="900"/>
                  </a:lnTo>
                  <a:lnTo>
                    <a:pt x="210" y="906"/>
                  </a:lnTo>
                  <a:lnTo>
                    <a:pt x="198" y="912"/>
                  </a:lnTo>
                  <a:lnTo>
                    <a:pt x="192" y="930"/>
                  </a:lnTo>
                  <a:lnTo>
                    <a:pt x="150" y="972"/>
                  </a:lnTo>
                  <a:lnTo>
                    <a:pt x="150" y="978"/>
                  </a:lnTo>
                  <a:lnTo>
                    <a:pt x="162" y="912"/>
                  </a:lnTo>
                  <a:lnTo>
                    <a:pt x="144" y="918"/>
                  </a:lnTo>
                  <a:lnTo>
                    <a:pt x="120" y="978"/>
                  </a:lnTo>
                  <a:lnTo>
                    <a:pt x="90" y="1038"/>
                  </a:lnTo>
                  <a:lnTo>
                    <a:pt x="90" y="1056"/>
                  </a:lnTo>
                  <a:lnTo>
                    <a:pt x="96" y="1062"/>
                  </a:lnTo>
                  <a:lnTo>
                    <a:pt x="108" y="1068"/>
                  </a:lnTo>
                  <a:lnTo>
                    <a:pt x="114" y="1068"/>
                  </a:lnTo>
                  <a:lnTo>
                    <a:pt x="108" y="1080"/>
                  </a:lnTo>
                  <a:lnTo>
                    <a:pt x="96" y="1086"/>
                  </a:lnTo>
                  <a:lnTo>
                    <a:pt x="90" y="1098"/>
                  </a:lnTo>
                  <a:lnTo>
                    <a:pt x="66" y="1122"/>
                  </a:lnTo>
                  <a:lnTo>
                    <a:pt x="66" y="1134"/>
                  </a:lnTo>
                  <a:lnTo>
                    <a:pt x="72" y="1152"/>
                  </a:lnTo>
                  <a:lnTo>
                    <a:pt x="72" y="1164"/>
                  </a:lnTo>
                  <a:lnTo>
                    <a:pt x="84" y="1188"/>
                  </a:lnTo>
                  <a:lnTo>
                    <a:pt x="84" y="1200"/>
                  </a:lnTo>
                  <a:lnTo>
                    <a:pt x="102" y="1236"/>
                  </a:lnTo>
                  <a:lnTo>
                    <a:pt x="108" y="1254"/>
                  </a:lnTo>
                  <a:lnTo>
                    <a:pt x="114" y="1266"/>
                  </a:lnTo>
                  <a:lnTo>
                    <a:pt x="114" y="1278"/>
                  </a:lnTo>
                  <a:lnTo>
                    <a:pt x="108" y="1278"/>
                  </a:lnTo>
                  <a:lnTo>
                    <a:pt x="96" y="1266"/>
                  </a:lnTo>
                  <a:lnTo>
                    <a:pt x="90" y="1254"/>
                  </a:lnTo>
                  <a:lnTo>
                    <a:pt x="72" y="1236"/>
                  </a:lnTo>
                  <a:lnTo>
                    <a:pt x="66" y="1224"/>
                  </a:lnTo>
                  <a:lnTo>
                    <a:pt x="48" y="1218"/>
                  </a:lnTo>
                  <a:lnTo>
                    <a:pt x="66" y="1266"/>
                  </a:lnTo>
                  <a:lnTo>
                    <a:pt x="30" y="1236"/>
                  </a:lnTo>
                  <a:lnTo>
                    <a:pt x="30" y="1290"/>
                  </a:lnTo>
                  <a:lnTo>
                    <a:pt x="60" y="1350"/>
                  </a:lnTo>
                  <a:lnTo>
                    <a:pt x="66" y="1356"/>
                  </a:lnTo>
                  <a:lnTo>
                    <a:pt x="66" y="1368"/>
                  </a:lnTo>
                  <a:lnTo>
                    <a:pt x="60" y="1374"/>
                  </a:lnTo>
                  <a:lnTo>
                    <a:pt x="54" y="1386"/>
                  </a:lnTo>
                  <a:lnTo>
                    <a:pt x="54" y="1398"/>
                  </a:lnTo>
                  <a:lnTo>
                    <a:pt x="48" y="1410"/>
                  </a:lnTo>
                  <a:lnTo>
                    <a:pt x="54" y="1416"/>
                  </a:lnTo>
                  <a:lnTo>
                    <a:pt x="60" y="1428"/>
                  </a:lnTo>
                  <a:lnTo>
                    <a:pt x="78" y="1446"/>
                  </a:lnTo>
                  <a:lnTo>
                    <a:pt x="84" y="1458"/>
                  </a:lnTo>
                  <a:lnTo>
                    <a:pt x="90" y="1464"/>
                  </a:lnTo>
                  <a:lnTo>
                    <a:pt x="96" y="1476"/>
                  </a:lnTo>
                  <a:lnTo>
                    <a:pt x="96" y="1506"/>
                  </a:lnTo>
                  <a:lnTo>
                    <a:pt x="90" y="1518"/>
                  </a:lnTo>
                  <a:lnTo>
                    <a:pt x="84" y="1524"/>
                  </a:lnTo>
                  <a:lnTo>
                    <a:pt x="90" y="1542"/>
                  </a:lnTo>
                  <a:lnTo>
                    <a:pt x="90" y="1554"/>
                  </a:lnTo>
                  <a:lnTo>
                    <a:pt x="96" y="1572"/>
                  </a:lnTo>
                  <a:lnTo>
                    <a:pt x="96" y="1590"/>
                  </a:lnTo>
                  <a:lnTo>
                    <a:pt x="102" y="1596"/>
                  </a:lnTo>
                  <a:lnTo>
                    <a:pt x="102" y="1602"/>
                  </a:lnTo>
                  <a:lnTo>
                    <a:pt x="96" y="1602"/>
                  </a:lnTo>
                  <a:lnTo>
                    <a:pt x="78" y="1620"/>
                  </a:lnTo>
                  <a:lnTo>
                    <a:pt x="84" y="1626"/>
                  </a:lnTo>
                  <a:lnTo>
                    <a:pt x="84" y="1638"/>
                  </a:lnTo>
                  <a:lnTo>
                    <a:pt x="90" y="1650"/>
                  </a:lnTo>
                  <a:lnTo>
                    <a:pt x="90" y="1662"/>
                  </a:lnTo>
                  <a:lnTo>
                    <a:pt x="96" y="1668"/>
                  </a:lnTo>
                  <a:lnTo>
                    <a:pt x="96" y="1674"/>
                  </a:lnTo>
                  <a:lnTo>
                    <a:pt x="102" y="1674"/>
                  </a:lnTo>
                  <a:lnTo>
                    <a:pt x="108" y="1680"/>
                  </a:lnTo>
                  <a:lnTo>
                    <a:pt x="126" y="1716"/>
                  </a:lnTo>
                  <a:lnTo>
                    <a:pt x="126" y="1728"/>
                  </a:lnTo>
                  <a:lnTo>
                    <a:pt x="108" y="1764"/>
                  </a:lnTo>
                  <a:lnTo>
                    <a:pt x="90" y="1782"/>
                  </a:lnTo>
                  <a:lnTo>
                    <a:pt x="90" y="1824"/>
                  </a:lnTo>
                  <a:lnTo>
                    <a:pt x="84" y="1842"/>
                  </a:lnTo>
                  <a:lnTo>
                    <a:pt x="60" y="1866"/>
                  </a:lnTo>
                  <a:lnTo>
                    <a:pt x="42" y="1866"/>
                  </a:lnTo>
                  <a:lnTo>
                    <a:pt x="30" y="1872"/>
                  </a:lnTo>
                  <a:lnTo>
                    <a:pt x="18" y="1866"/>
                  </a:lnTo>
                  <a:lnTo>
                    <a:pt x="6" y="1866"/>
                  </a:lnTo>
                  <a:lnTo>
                    <a:pt x="0" y="1920"/>
                  </a:lnTo>
                  <a:lnTo>
                    <a:pt x="12" y="1920"/>
                  </a:lnTo>
                  <a:lnTo>
                    <a:pt x="24" y="1926"/>
                  </a:lnTo>
                  <a:lnTo>
                    <a:pt x="42" y="1926"/>
                  </a:lnTo>
                  <a:lnTo>
                    <a:pt x="54" y="1932"/>
                  </a:lnTo>
                  <a:lnTo>
                    <a:pt x="72" y="1950"/>
                  </a:lnTo>
                  <a:lnTo>
                    <a:pt x="78" y="1962"/>
                  </a:lnTo>
                  <a:lnTo>
                    <a:pt x="108" y="1956"/>
                  </a:lnTo>
                  <a:lnTo>
                    <a:pt x="114" y="1968"/>
                  </a:lnTo>
                  <a:lnTo>
                    <a:pt x="138" y="1980"/>
                  </a:lnTo>
                  <a:lnTo>
                    <a:pt x="174" y="1980"/>
                  </a:lnTo>
                  <a:lnTo>
                    <a:pt x="210" y="1968"/>
                  </a:lnTo>
                  <a:lnTo>
                    <a:pt x="234" y="1968"/>
                  </a:lnTo>
                  <a:lnTo>
                    <a:pt x="234" y="1950"/>
                  </a:lnTo>
                  <a:lnTo>
                    <a:pt x="228" y="1944"/>
                  </a:lnTo>
                  <a:lnTo>
                    <a:pt x="264" y="1950"/>
                  </a:lnTo>
                  <a:lnTo>
                    <a:pt x="276" y="1932"/>
                  </a:lnTo>
                  <a:lnTo>
                    <a:pt x="318" y="1926"/>
                  </a:lnTo>
                  <a:lnTo>
                    <a:pt x="354" y="1890"/>
                  </a:lnTo>
                  <a:lnTo>
                    <a:pt x="366" y="1884"/>
                  </a:lnTo>
                  <a:lnTo>
                    <a:pt x="372" y="1884"/>
                  </a:lnTo>
                  <a:lnTo>
                    <a:pt x="420" y="1908"/>
                  </a:lnTo>
                  <a:lnTo>
                    <a:pt x="426" y="1902"/>
                  </a:lnTo>
                  <a:lnTo>
                    <a:pt x="474" y="1878"/>
                  </a:lnTo>
                  <a:lnTo>
                    <a:pt x="480" y="1872"/>
                  </a:lnTo>
                  <a:lnTo>
                    <a:pt x="486" y="1872"/>
                  </a:lnTo>
                  <a:lnTo>
                    <a:pt x="498" y="1878"/>
                  </a:lnTo>
                  <a:lnTo>
                    <a:pt x="504" y="1884"/>
                  </a:lnTo>
                  <a:lnTo>
                    <a:pt x="516" y="1884"/>
                  </a:lnTo>
                  <a:lnTo>
                    <a:pt x="528" y="1890"/>
                  </a:lnTo>
                  <a:lnTo>
                    <a:pt x="534" y="1890"/>
                  </a:lnTo>
                  <a:lnTo>
                    <a:pt x="552" y="1884"/>
                  </a:lnTo>
                  <a:lnTo>
                    <a:pt x="576" y="1872"/>
                  </a:lnTo>
                  <a:lnTo>
                    <a:pt x="582" y="1872"/>
                  </a:lnTo>
                  <a:lnTo>
                    <a:pt x="594" y="1878"/>
                  </a:lnTo>
                  <a:lnTo>
                    <a:pt x="606" y="1878"/>
                  </a:lnTo>
                  <a:lnTo>
                    <a:pt x="624" y="1884"/>
                  </a:lnTo>
                  <a:lnTo>
                    <a:pt x="636" y="1884"/>
                  </a:lnTo>
                  <a:lnTo>
                    <a:pt x="648" y="1878"/>
                  </a:lnTo>
                  <a:lnTo>
                    <a:pt x="654" y="1872"/>
                  </a:lnTo>
                  <a:lnTo>
                    <a:pt x="654" y="1848"/>
                  </a:lnTo>
                  <a:lnTo>
                    <a:pt x="666" y="1848"/>
                  </a:lnTo>
                  <a:lnTo>
                    <a:pt x="672" y="1842"/>
                  </a:lnTo>
                  <a:lnTo>
                    <a:pt x="678" y="1842"/>
                  </a:lnTo>
                  <a:lnTo>
                    <a:pt x="684" y="1836"/>
                  </a:lnTo>
                  <a:lnTo>
                    <a:pt x="690" y="1824"/>
                  </a:lnTo>
                  <a:lnTo>
                    <a:pt x="702" y="1788"/>
                  </a:lnTo>
                  <a:lnTo>
                    <a:pt x="714" y="1776"/>
                  </a:lnTo>
                  <a:lnTo>
                    <a:pt x="726" y="1770"/>
                  </a:lnTo>
                  <a:lnTo>
                    <a:pt x="744" y="1764"/>
                  </a:lnTo>
                  <a:lnTo>
                    <a:pt x="756" y="1764"/>
                  </a:lnTo>
                  <a:lnTo>
                    <a:pt x="774" y="1770"/>
                  </a:lnTo>
                  <a:lnTo>
                    <a:pt x="798" y="1770"/>
                  </a:lnTo>
                  <a:lnTo>
                    <a:pt x="822" y="1758"/>
                  </a:lnTo>
                  <a:lnTo>
                    <a:pt x="840" y="1752"/>
                  </a:lnTo>
                  <a:lnTo>
                    <a:pt x="858" y="1740"/>
                  </a:lnTo>
                  <a:lnTo>
                    <a:pt x="876" y="1734"/>
                  </a:lnTo>
                  <a:lnTo>
                    <a:pt x="912" y="1734"/>
                  </a:lnTo>
                  <a:lnTo>
                    <a:pt x="918" y="1740"/>
                  </a:lnTo>
                  <a:lnTo>
                    <a:pt x="930" y="1740"/>
                  </a:lnTo>
                  <a:lnTo>
                    <a:pt x="942" y="1746"/>
                  </a:lnTo>
                  <a:lnTo>
                    <a:pt x="972" y="1740"/>
                  </a:lnTo>
                  <a:lnTo>
                    <a:pt x="1044" y="1704"/>
                  </a:lnTo>
                  <a:lnTo>
                    <a:pt x="1074" y="1692"/>
                  </a:lnTo>
                  <a:lnTo>
                    <a:pt x="1098" y="1686"/>
                  </a:lnTo>
                  <a:lnTo>
                    <a:pt x="1140" y="1680"/>
                  </a:lnTo>
                  <a:lnTo>
                    <a:pt x="1176" y="1674"/>
                  </a:lnTo>
                  <a:lnTo>
                    <a:pt x="1224" y="1674"/>
                  </a:lnTo>
                  <a:lnTo>
                    <a:pt x="1236" y="1662"/>
                  </a:lnTo>
                  <a:lnTo>
                    <a:pt x="1254" y="1680"/>
                  </a:lnTo>
                  <a:lnTo>
                    <a:pt x="1266" y="1686"/>
                  </a:lnTo>
                  <a:lnTo>
                    <a:pt x="1278" y="1698"/>
                  </a:lnTo>
                  <a:lnTo>
                    <a:pt x="1302" y="1710"/>
                  </a:lnTo>
                  <a:lnTo>
                    <a:pt x="1320" y="1716"/>
                  </a:lnTo>
                  <a:lnTo>
                    <a:pt x="1332" y="1716"/>
                  </a:lnTo>
                  <a:lnTo>
                    <a:pt x="1338" y="1710"/>
                  </a:lnTo>
                  <a:lnTo>
                    <a:pt x="1338" y="1716"/>
                  </a:lnTo>
                  <a:lnTo>
                    <a:pt x="1344" y="1722"/>
                  </a:lnTo>
                  <a:lnTo>
                    <a:pt x="1350" y="1734"/>
                  </a:lnTo>
                  <a:lnTo>
                    <a:pt x="1356" y="1740"/>
                  </a:lnTo>
                  <a:lnTo>
                    <a:pt x="1374" y="1740"/>
                  </a:lnTo>
                  <a:lnTo>
                    <a:pt x="1380" y="1734"/>
                  </a:lnTo>
                  <a:lnTo>
                    <a:pt x="1380" y="1752"/>
                  </a:lnTo>
                  <a:lnTo>
                    <a:pt x="1392" y="1752"/>
                  </a:lnTo>
                  <a:lnTo>
                    <a:pt x="1398" y="1758"/>
                  </a:lnTo>
                  <a:lnTo>
                    <a:pt x="1398" y="1770"/>
                  </a:lnTo>
                  <a:lnTo>
                    <a:pt x="1386" y="1794"/>
                  </a:lnTo>
                  <a:lnTo>
                    <a:pt x="1380" y="1800"/>
                  </a:lnTo>
                  <a:lnTo>
                    <a:pt x="1374" y="1812"/>
                  </a:lnTo>
                  <a:lnTo>
                    <a:pt x="1392" y="1842"/>
                  </a:lnTo>
                  <a:lnTo>
                    <a:pt x="1410" y="1830"/>
                  </a:lnTo>
                  <a:lnTo>
                    <a:pt x="1428" y="1866"/>
                  </a:lnTo>
                  <a:lnTo>
                    <a:pt x="1428" y="1872"/>
                  </a:lnTo>
                  <a:lnTo>
                    <a:pt x="1434" y="1878"/>
                  </a:lnTo>
                  <a:lnTo>
                    <a:pt x="1434" y="1902"/>
                  </a:lnTo>
                  <a:lnTo>
                    <a:pt x="1440" y="1914"/>
                  </a:lnTo>
                  <a:lnTo>
                    <a:pt x="1440" y="1926"/>
                  </a:lnTo>
                  <a:lnTo>
                    <a:pt x="1422" y="1926"/>
                  </a:lnTo>
                  <a:lnTo>
                    <a:pt x="1410" y="1920"/>
                  </a:lnTo>
                  <a:lnTo>
                    <a:pt x="1404" y="1920"/>
                  </a:lnTo>
                  <a:lnTo>
                    <a:pt x="1410" y="1956"/>
                  </a:lnTo>
                  <a:lnTo>
                    <a:pt x="1446" y="1956"/>
                  </a:lnTo>
                  <a:lnTo>
                    <a:pt x="1452" y="1962"/>
                  </a:lnTo>
                  <a:lnTo>
                    <a:pt x="1452" y="1968"/>
                  </a:lnTo>
                  <a:lnTo>
                    <a:pt x="1470" y="1968"/>
                  </a:lnTo>
                  <a:lnTo>
                    <a:pt x="1470" y="1956"/>
                  </a:lnTo>
                  <a:lnTo>
                    <a:pt x="1464" y="1938"/>
                  </a:lnTo>
                  <a:lnTo>
                    <a:pt x="1464" y="1926"/>
                  </a:lnTo>
                  <a:lnTo>
                    <a:pt x="1470" y="1914"/>
                  </a:lnTo>
                  <a:lnTo>
                    <a:pt x="1476" y="1908"/>
                  </a:lnTo>
                  <a:lnTo>
                    <a:pt x="1500" y="1896"/>
                  </a:lnTo>
                  <a:lnTo>
                    <a:pt x="1512" y="1896"/>
                  </a:lnTo>
                  <a:lnTo>
                    <a:pt x="1518" y="1890"/>
                  </a:lnTo>
                  <a:lnTo>
                    <a:pt x="1530" y="1884"/>
                  </a:lnTo>
                  <a:lnTo>
                    <a:pt x="1542" y="1872"/>
                  </a:lnTo>
                  <a:lnTo>
                    <a:pt x="1548" y="1860"/>
                  </a:lnTo>
                  <a:lnTo>
                    <a:pt x="1566" y="1842"/>
                  </a:lnTo>
                  <a:lnTo>
                    <a:pt x="1566" y="1836"/>
                  </a:lnTo>
                  <a:lnTo>
                    <a:pt x="1590" y="1842"/>
                  </a:lnTo>
                  <a:lnTo>
                    <a:pt x="1608" y="1788"/>
                  </a:lnTo>
                  <a:lnTo>
                    <a:pt x="1638" y="1788"/>
                  </a:lnTo>
                  <a:lnTo>
                    <a:pt x="1650" y="1782"/>
                  </a:lnTo>
                  <a:lnTo>
                    <a:pt x="1662" y="1770"/>
                  </a:lnTo>
                  <a:lnTo>
                    <a:pt x="1668" y="1752"/>
                  </a:lnTo>
                  <a:lnTo>
                    <a:pt x="1668" y="1740"/>
                  </a:lnTo>
                  <a:lnTo>
                    <a:pt x="1668" y="1746"/>
                  </a:lnTo>
                  <a:lnTo>
                    <a:pt x="1674" y="1752"/>
                  </a:lnTo>
                  <a:lnTo>
                    <a:pt x="1674" y="1764"/>
                  </a:lnTo>
                  <a:lnTo>
                    <a:pt x="1680" y="1776"/>
                  </a:lnTo>
                  <a:lnTo>
                    <a:pt x="1680" y="1782"/>
                  </a:lnTo>
                  <a:lnTo>
                    <a:pt x="1668" y="1794"/>
                  </a:lnTo>
                  <a:lnTo>
                    <a:pt x="1662" y="1806"/>
                  </a:lnTo>
                  <a:lnTo>
                    <a:pt x="1650" y="1812"/>
                  </a:lnTo>
                  <a:lnTo>
                    <a:pt x="1644" y="1818"/>
                  </a:lnTo>
                  <a:lnTo>
                    <a:pt x="1620" y="1818"/>
                  </a:lnTo>
                  <a:lnTo>
                    <a:pt x="1614" y="1830"/>
                  </a:lnTo>
                  <a:lnTo>
                    <a:pt x="1632" y="1866"/>
                  </a:lnTo>
                  <a:lnTo>
                    <a:pt x="1620" y="1866"/>
                  </a:lnTo>
                  <a:lnTo>
                    <a:pt x="1614" y="1872"/>
                  </a:lnTo>
                  <a:lnTo>
                    <a:pt x="1602" y="1878"/>
                  </a:lnTo>
                  <a:lnTo>
                    <a:pt x="1566" y="1914"/>
                  </a:lnTo>
                  <a:lnTo>
                    <a:pt x="1566" y="1926"/>
                  </a:lnTo>
                  <a:lnTo>
                    <a:pt x="1560" y="1932"/>
                  </a:lnTo>
                  <a:lnTo>
                    <a:pt x="1554" y="1944"/>
                  </a:lnTo>
                  <a:lnTo>
                    <a:pt x="1542" y="1956"/>
                  </a:lnTo>
                  <a:lnTo>
                    <a:pt x="1518" y="1968"/>
                  </a:lnTo>
                  <a:lnTo>
                    <a:pt x="1512" y="1974"/>
                  </a:lnTo>
                  <a:lnTo>
                    <a:pt x="1512" y="1980"/>
                  </a:lnTo>
                  <a:lnTo>
                    <a:pt x="1518" y="1986"/>
                  </a:lnTo>
                  <a:lnTo>
                    <a:pt x="1548" y="1986"/>
                  </a:lnTo>
                  <a:lnTo>
                    <a:pt x="1560" y="1980"/>
                  </a:lnTo>
                  <a:lnTo>
                    <a:pt x="1572" y="1980"/>
                  </a:lnTo>
                  <a:lnTo>
                    <a:pt x="1584" y="1968"/>
                  </a:lnTo>
                  <a:lnTo>
                    <a:pt x="1602" y="1932"/>
                  </a:lnTo>
                  <a:lnTo>
                    <a:pt x="1608" y="1926"/>
                  </a:lnTo>
                  <a:lnTo>
                    <a:pt x="1614" y="1914"/>
                  </a:lnTo>
                  <a:lnTo>
                    <a:pt x="1626" y="1908"/>
                  </a:lnTo>
                  <a:lnTo>
                    <a:pt x="1632" y="1902"/>
                  </a:lnTo>
                  <a:lnTo>
                    <a:pt x="1632" y="1920"/>
                  </a:lnTo>
                  <a:lnTo>
                    <a:pt x="1638" y="1932"/>
                  </a:lnTo>
                  <a:lnTo>
                    <a:pt x="1638" y="1956"/>
                  </a:lnTo>
                  <a:lnTo>
                    <a:pt x="1626" y="1968"/>
                  </a:lnTo>
                  <a:lnTo>
                    <a:pt x="1614" y="1974"/>
                  </a:lnTo>
                  <a:lnTo>
                    <a:pt x="1602" y="1986"/>
                  </a:lnTo>
                  <a:lnTo>
                    <a:pt x="1602" y="2004"/>
                  </a:lnTo>
                  <a:lnTo>
                    <a:pt x="1608" y="2010"/>
                  </a:lnTo>
                  <a:lnTo>
                    <a:pt x="1614" y="2010"/>
                  </a:lnTo>
                  <a:lnTo>
                    <a:pt x="1632" y="2016"/>
                  </a:lnTo>
                  <a:lnTo>
                    <a:pt x="1662" y="2016"/>
                  </a:lnTo>
                  <a:lnTo>
                    <a:pt x="1668" y="2028"/>
                  </a:lnTo>
                  <a:lnTo>
                    <a:pt x="1644" y="2052"/>
                  </a:lnTo>
                  <a:lnTo>
                    <a:pt x="1644" y="2058"/>
                  </a:lnTo>
                  <a:lnTo>
                    <a:pt x="1650" y="2064"/>
                  </a:lnTo>
                  <a:lnTo>
                    <a:pt x="1668" y="2100"/>
                  </a:lnTo>
                  <a:lnTo>
                    <a:pt x="1674" y="2106"/>
                  </a:lnTo>
                  <a:lnTo>
                    <a:pt x="1674" y="2118"/>
                  </a:lnTo>
                  <a:lnTo>
                    <a:pt x="1626" y="2166"/>
                  </a:lnTo>
                  <a:lnTo>
                    <a:pt x="1626" y="2178"/>
                  </a:lnTo>
                  <a:lnTo>
                    <a:pt x="1638" y="2190"/>
                  </a:lnTo>
                  <a:lnTo>
                    <a:pt x="1644" y="2202"/>
                  </a:lnTo>
                  <a:lnTo>
                    <a:pt x="1668" y="2214"/>
                  </a:lnTo>
                  <a:lnTo>
                    <a:pt x="1680" y="2226"/>
                  </a:lnTo>
                  <a:lnTo>
                    <a:pt x="1692" y="2232"/>
                  </a:lnTo>
                  <a:lnTo>
                    <a:pt x="1716" y="2256"/>
                  </a:lnTo>
                  <a:lnTo>
                    <a:pt x="1728" y="2262"/>
                  </a:lnTo>
                  <a:lnTo>
                    <a:pt x="1800" y="2262"/>
                  </a:lnTo>
                  <a:lnTo>
                    <a:pt x="1824" y="2286"/>
                  </a:lnTo>
                  <a:lnTo>
                    <a:pt x="1842" y="2292"/>
                  </a:lnTo>
                  <a:lnTo>
                    <a:pt x="1872" y="2286"/>
                  </a:lnTo>
                  <a:lnTo>
                    <a:pt x="1902" y="2274"/>
                  </a:lnTo>
                  <a:lnTo>
                    <a:pt x="1932" y="2256"/>
                  </a:lnTo>
                  <a:lnTo>
                    <a:pt x="1944" y="2250"/>
                  </a:lnTo>
                  <a:lnTo>
                    <a:pt x="1944" y="2226"/>
                  </a:lnTo>
                  <a:lnTo>
                    <a:pt x="1956" y="2214"/>
                  </a:lnTo>
                  <a:lnTo>
                    <a:pt x="1962" y="2214"/>
                  </a:lnTo>
                  <a:lnTo>
                    <a:pt x="1974" y="2226"/>
                  </a:lnTo>
                  <a:lnTo>
                    <a:pt x="1974" y="2256"/>
                  </a:lnTo>
                  <a:lnTo>
                    <a:pt x="1992" y="2256"/>
                  </a:lnTo>
                  <a:lnTo>
                    <a:pt x="1980" y="2280"/>
                  </a:lnTo>
                  <a:lnTo>
                    <a:pt x="1998" y="2280"/>
                  </a:lnTo>
                  <a:lnTo>
                    <a:pt x="1998" y="2292"/>
                  </a:lnTo>
                  <a:lnTo>
                    <a:pt x="2004" y="2298"/>
                  </a:lnTo>
                  <a:lnTo>
                    <a:pt x="2010" y="2310"/>
                  </a:lnTo>
                  <a:lnTo>
                    <a:pt x="2016" y="2316"/>
                  </a:lnTo>
                  <a:lnTo>
                    <a:pt x="2028" y="2316"/>
                  </a:lnTo>
                  <a:lnTo>
                    <a:pt x="2040" y="2304"/>
                  </a:lnTo>
                  <a:lnTo>
                    <a:pt x="2046" y="2304"/>
                  </a:lnTo>
                  <a:lnTo>
                    <a:pt x="2052" y="2298"/>
                  </a:lnTo>
                  <a:lnTo>
                    <a:pt x="2070" y="2292"/>
                  </a:lnTo>
                  <a:lnTo>
                    <a:pt x="2082" y="2286"/>
                  </a:lnTo>
                  <a:lnTo>
                    <a:pt x="2088" y="2280"/>
                  </a:lnTo>
                  <a:lnTo>
                    <a:pt x="2100" y="2274"/>
                  </a:lnTo>
                  <a:lnTo>
                    <a:pt x="2124" y="2250"/>
                  </a:lnTo>
                  <a:lnTo>
                    <a:pt x="2136" y="2244"/>
                  </a:lnTo>
                  <a:lnTo>
                    <a:pt x="2148" y="2232"/>
                  </a:lnTo>
                  <a:lnTo>
                    <a:pt x="2160" y="2226"/>
                  </a:lnTo>
                  <a:lnTo>
                    <a:pt x="2154" y="2214"/>
                  </a:lnTo>
                  <a:lnTo>
                    <a:pt x="2190" y="2202"/>
                  </a:lnTo>
                  <a:lnTo>
                    <a:pt x="2202" y="2214"/>
                  </a:lnTo>
                  <a:lnTo>
                    <a:pt x="2220" y="2214"/>
                  </a:lnTo>
                  <a:lnTo>
                    <a:pt x="2256" y="2208"/>
                  </a:lnTo>
                  <a:lnTo>
                    <a:pt x="2298" y="2196"/>
                  </a:lnTo>
                  <a:lnTo>
                    <a:pt x="2316" y="2178"/>
                  </a:lnTo>
                  <a:lnTo>
                    <a:pt x="2328" y="2148"/>
                  </a:lnTo>
                  <a:lnTo>
                    <a:pt x="2334" y="2118"/>
                  </a:lnTo>
                  <a:lnTo>
                    <a:pt x="2340" y="2100"/>
                  </a:lnTo>
                  <a:lnTo>
                    <a:pt x="2346" y="2088"/>
                  </a:lnTo>
                  <a:lnTo>
                    <a:pt x="2376" y="2058"/>
                  </a:lnTo>
                  <a:lnTo>
                    <a:pt x="2382" y="2058"/>
                  </a:lnTo>
                  <a:lnTo>
                    <a:pt x="2382" y="2034"/>
                  </a:lnTo>
                  <a:lnTo>
                    <a:pt x="2388" y="2034"/>
                  </a:lnTo>
                  <a:lnTo>
                    <a:pt x="2394" y="2028"/>
                  </a:lnTo>
                  <a:lnTo>
                    <a:pt x="2406" y="2022"/>
                  </a:lnTo>
                  <a:lnTo>
                    <a:pt x="2418" y="2010"/>
                  </a:lnTo>
                  <a:lnTo>
                    <a:pt x="2424" y="1998"/>
                  </a:lnTo>
                  <a:lnTo>
                    <a:pt x="2442" y="1980"/>
                  </a:lnTo>
                  <a:lnTo>
                    <a:pt x="2442" y="1956"/>
                  </a:lnTo>
                  <a:lnTo>
                    <a:pt x="2448" y="1944"/>
                  </a:lnTo>
                  <a:lnTo>
                    <a:pt x="2454" y="1926"/>
                  </a:lnTo>
                  <a:lnTo>
                    <a:pt x="2460" y="1914"/>
                  </a:lnTo>
                  <a:lnTo>
                    <a:pt x="2490" y="1884"/>
                  </a:lnTo>
                  <a:lnTo>
                    <a:pt x="2502" y="1866"/>
                  </a:lnTo>
                  <a:lnTo>
                    <a:pt x="2526" y="1842"/>
                  </a:lnTo>
                  <a:lnTo>
                    <a:pt x="2538" y="1836"/>
                  </a:lnTo>
                  <a:lnTo>
                    <a:pt x="2550" y="1824"/>
                  </a:lnTo>
                  <a:lnTo>
                    <a:pt x="2556" y="1812"/>
                  </a:lnTo>
                  <a:lnTo>
                    <a:pt x="2556" y="1800"/>
                  </a:lnTo>
                  <a:lnTo>
                    <a:pt x="2562" y="1788"/>
                  </a:lnTo>
                  <a:lnTo>
                    <a:pt x="2562" y="1782"/>
                  </a:lnTo>
                  <a:lnTo>
                    <a:pt x="2586" y="1782"/>
                  </a:lnTo>
                  <a:lnTo>
                    <a:pt x="2610" y="1770"/>
                  </a:lnTo>
                  <a:lnTo>
                    <a:pt x="2622" y="1752"/>
                  </a:lnTo>
                  <a:lnTo>
                    <a:pt x="2646" y="1728"/>
                  </a:lnTo>
                  <a:lnTo>
                    <a:pt x="2670" y="1698"/>
                  </a:lnTo>
                  <a:lnTo>
                    <a:pt x="2688" y="1674"/>
                  </a:lnTo>
                  <a:lnTo>
                    <a:pt x="2700" y="1662"/>
                  </a:lnTo>
                  <a:lnTo>
                    <a:pt x="2700" y="1656"/>
                  </a:lnTo>
                  <a:lnTo>
                    <a:pt x="2706" y="1638"/>
                  </a:lnTo>
                  <a:lnTo>
                    <a:pt x="2706" y="1614"/>
                  </a:lnTo>
                  <a:lnTo>
                    <a:pt x="2712" y="1596"/>
                  </a:lnTo>
                  <a:lnTo>
                    <a:pt x="2718" y="1590"/>
                  </a:lnTo>
                  <a:lnTo>
                    <a:pt x="2730" y="1572"/>
                  </a:lnTo>
                  <a:lnTo>
                    <a:pt x="2754" y="1542"/>
                  </a:lnTo>
                  <a:lnTo>
                    <a:pt x="2772" y="1494"/>
                  </a:lnTo>
                  <a:lnTo>
                    <a:pt x="2796" y="1458"/>
                  </a:lnTo>
                  <a:lnTo>
                    <a:pt x="2808" y="1428"/>
                  </a:lnTo>
                  <a:lnTo>
                    <a:pt x="2814" y="1416"/>
                  </a:lnTo>
                  <a:lnTo>
                    <a:pt x="2814" y="1386"/>
                  </a:lnTo>
                  <a:lnTo>
                    <a:pt x="2802" y="1362"/>
                  </a:lnTo>
                  <a:lnTo>
                    <a:pt x="2820" y="1308"/>
                  </a:lnTo>
                  <a:lnTo>
                    <a:pt x="2832" y="1290"/>
                  </a:lnTo>
                  <a:lnTo>
                    <a:pt x="2838" y="1266"/>
                  </a:lnTo>
                  <a:lnTo>
                    <a:pt x="2838" y="1224"/>
                  </a:lnTo>
                  <a:lnTo>
                    <a:pt x="2832" y="1194"/>
                  </a:lnTo>
                  <a:lnTo>
                    <a:pt x="2832" y="1176"/>
                  </a:lnTo>
                  <a:lnTo>
                    <a:pt x="2802" y="1164"/>
                  </a:lnTo>
                  <a:close/>
                  <a:moveTo>
                    <a:pt x="2016" y="2436"/>
                  </a:moveTo>
                  <a:lnTo>
                    <a:pt x="2022" y="2442"/>
                  </a:lnTo>
                  <a:lnTo>
                    <a:pt x="2028" y="2442"/>
                  </a:lnTo>
                  <a:lnTo>
                    <a:pt x="2040" y="2436"/>
                  </a:lnTo>
                  <a:lnTo>
                    <a:pt x="2046" y="2430"/>
                  </a:lnTo>
                  <a:lnTo>
                    <a:pt x="2034" y="2418"/>
                  </a:lnTo>
                  <a:lnTo>
                    <a:pt x="2016" y="2436"/>
                  </a:lnTo>
                  <a:close/>
                  <a:moveTo>
                    <a:pt x="1992" y="2454"/>
                  </a:moveTo>
                  <a:lnTo>
                    <a:pt x="1974" y="2454"/>
                  </a:lnTo>
                  <a:lnTo>
                    <a:pt x="1962" y="2466"/>
                  </a:lnTo>
                  <a:lnTo>
                    <a:pt x="1962" y="2472"/>
                  </a:lnTo>
                  <a:lnTo>
                    <a:pt x="1962" y="2460"/>
                  </a:lnTo>
                  <a:lnTo>
                    <a:pt x="1938" y="2460"/>
                  </a:lnTo>
                  <a:lnTo>
                    <a:pt x="1926" y="2466"/>
                  </a:lnTo>
                  <a:lnTo>
                    <a:pt x="1914" y="2466"/>
                  </a:lnTo>
                  <a:lnTo>
                    <a:pt x="1908" y="2478"/>
                  </a:lnTo>
                  <a:lnTo>
                    <a:pt x="1890" y="2460"/>
                  </a:lnTo>
                  <a:lnTo>
                    <a:pt x="1854" y="2460"/>
                  </a:lnTo>
                  <a:lnTo>
                    <a:pt x="1830" y="2430"/>
                  </a:lnTo>
                  <a:lnTo>
                    <a:pt x="1824" y="2436"/>
                  </a:lnTo>
                  <a:lnTo>
                    <a:pt x="1818" y="2436"/>
                  </a:lnTo>
                  <a:lnTo>
                    <a:pt x="1812" y="2442"/>
                  </a:lnTo>
                  <a:lnTo>
                    <a:pt x="1806" y="2442"/>
                  </a:lnTo>
                  <a:lnTo>
                    <a:pt x="1776" y="2412"/>
                  </a:lnTo>
                  <a:lnTo>
                    <a:pt x="1776" y="2424"/>
                  </a:lnTo>
                  <a:lnTo>
                    <a:pt x="1782" y="2448"/>
                  </a:lnTo>
                  <a:lnTo>
                    <a:pt x="1782" y="2472"/>
                  </a:lnTo>
                  <a:lnTo>
                    <a:pt x="1776" y="2478"/>
                  </a:lnTo>
                  <a:lnTo>
                    <a:pt x="1776" y="2484"/>
                  </a:lnTo>
                  <a:lnTo>
                    <a:pt x="1770" y="2490"/>
                  </a:lnTo>
                  <a:lnTo>
                    <a:pt x="1770" y="2502"/>
                  </a:lnTo>
                  <a:lnTo>
                    <a:pt x="1776" y="2514"/>
                  </a:lnTo>
                  <a:lnTo>
                    <a:pt x="1776" y="2532"/>
                  </a:lnTo>
                  <a:lnTo>
                    <a:pt x="1764" y="2538"/>
                  </a:lnTo>
                  <a:lnTo>
                    <a:pt x="1758" y="2544"/>
                  </a:lnTo>
                  <a:lnTo>
                    <a:pt x="1752" y="2544"/>
                  </a:lnTo>
                  <a:lnTo>
                    <a:pt x="1740" y="2532"/>
                  </a:lnTo>
                  <a:lnTo>
                    <a:pt x="1740" y="2538"/>
                  </a:lnTo>
                  <a:lnTo>
                    <a:pt x="1734" y="2544"/>
                  </a:lnTo>
                  <a:lnTo>
                    <a:pt x="1734" y="2556"/>
                  </a:lnTo>
                  <a:lnTo>
                    <a:pt x="1728" y="2574"/>
                  </a:lnTo>
                  <a:lnTo>
                    <a:pt x="1728" y="2586"/>
                  </a:lnTo>
                  <a:lnTo>
                    <a:pt x="1740" y="2610"/>
                  </a:lnTo>
                  <a:lnTo>
                    <a:pt x="1740" y="2616"/>
                  </a:lnTo>
                  <a:lnTo>
                    <a:pt x="1746" y="2628"/>
                  </a:lnTo>
                  <a:lnTo>
                    <a:pt x="1770" y="2628"/>
                  </a:lnTo>
                  <a:lnTo>
                    <a:pt x="1752" y="2640"/>
                  </a:lnTo>
                  <a:lnTo>
                    <a:pt x="1758" y="2664"/>
                  </a:lnTo>
                  <a:lnTo>
                    <a:pt x="1770" y="2658"/>
                  </a:lnTo>
                  <a:lnTo>
                    <a:pt x="1776" y="2658"/>
                  </a:lnTo>
                  <a:lnTo>
                    <a:pt x="1782" y="2652"/>
                  </a:lnTo>
                  <a:lnTo>
                    <a:pt x="1794" y="2652"/>
                  </a:lnTo>
                  <a:lnTo>
                    <a:pt x="1800" y="2658"/>
                  </a:lnTo>
                  <a:lnTo>
                    <a:pt x="1818" y="2658"/>
                  </a:lnTo>
                  <a:lnTo>
                    <a:pt x="1830" y="2652"/>
                  </a:lnTo>
                  <a:lnTo>
                    <a:pt x="1836" y="2646"/>
                  </a:lnTo>
                  <a:lnTo>
                    <a:pt x="1842" y="2634"/>
                  </a:lnTo>
                  <a:lnTo>
                    <a:pt x="1854" y="2634"/>
                  </a:lnTo>
                  <a:lnTo>
                    <a:pt x="1860" y="2640"/>
                  </a:lnTo>
                  <a:lnTo>
                    <a:pt x="1860" y="2646"/>
                  </a:lnTo>
                  <a:lnTo>
                    <a:pt x="1848" y="2658"/>
                  </a:lnTo>
                  <a:lnTo>
                    <a:pt x="1866" y="2664"/>
                  </a:lnTo>
                  <a:lnTo>
                    <a:pt x="1884" y="2646"/>
                  </a:lnTo>
                  <a:lnTo>
                    <a:pt x="1890" y="2634"/>
                  </a:lnTo>
                  <a:lnTo>
                    <a:pt x="1902" y="2628"/>
                  </a:lnTo>
                  <a:lnTo>
                    <a:pt x="1908" y="2616"/>
                  </a:lnTo>
                  <a:lnTo>
                    <a:pt x="1920" y="2604"/>
                  </a:lnTo>
                  <a:lnTo>
                    <a:pt x="1914" y="2604"/>
                  </a:lnTo>
                  <a:lnTo>
                    <a:pt x="1902" y="2592"/>
                  </a:lnTo>
                  <a:lnTo>
                    <a:pt x="1920" y="2562"/>
                  </a:lnTo>
                  <a:lnTo>
                    <a:pt x="1950" y="2562"/>
                  </a:lnTo>
                  <a:lnTo>
                    <a:pt x="1962" y="2538"/>
                  </a:lnTo>
                  <a:lnTo>
                    <a:pt x="1962" y="2514"/>
                  </a:lnTo>
                  <a:lnTo>
                    <a:pt x="1968" y="2502"/>
                  </a:lnTo>
                  <a:lnTo>
                    <a:pt x="1980" y="2496"/>
                  </a:lnTo>
                  <a:lnTo>
                    <a:pt x="1986" y="2484"/>
                  </a:lnTo>
                  <a:lnTo>
                    <a:pt x="1992" y="2478"/>
                  </a:lnTo>
                  <a:lnTo>
                    <a:pt x="1998" y="2466"/>
                  </a:lnTo>
                  <a:lnTo>
                    <a:pt x="1998" y="2460"/>
                  </a:lnTo>
                  <a:lnTo>
                    <a:pt x="1992" y="2454"/>
                  </a:lnTo>
                  <a:close/>
                  <a:moveTo>
                    <a:pt x="1902" y="246"/>
                  </a:moveTo>
                  <a:lnTo>
                    <a:pt x="1890" y="258"/>
                  </a:lnTo>
                  <a:lnTo>
                    <a:pt x="1890" y="270"/>
                  </a:lnTo>
                  <a:lnTo>
                    <a:pt x="1884" y="282"/>
                  </a:lnTo>
                  <a:lnTo>
                    <a:pt x="1884" y="294"/>
                  </a:lnTo>
                  <a:lnTo>
                    <a:pt x="1896" y="300"/>
                  </a:lnTo>
                  <a:lnTo>
                    <a:pt x="1920" y="300"/>
                  </a:lnTo>
                  <a:lnTo>
                    <a:pt x="1926" y="294"/>
                  </a:lnTo>
                  <a:lnTo>
                    <a:pt x="1932" y="294"/>
                  </a:lnTo>
                  <a:lnTo>
                    <a:pt x="1926" y="282"/>
                  </a:lnTo>
                  <a:lnTo>
                    <a:pt x="1932" y="252"/>
                  </a:lnTo>
                  <a:lnTo>
                    <a:pt x="1920" y="252"/>
                  </a:lnTo>
                  <a:lnTo>
                    <a:pt x="1908" y="246"/>
                  </a:lnTo>
                  <a:lnTo>
                    <a:pt x="1902" y="246"/>
                  </a:lnTo>
                  <a:close/>
                  <a:moveTo>
                    <a:pt x="1770" y="2334"/>
                  </a:moveTo>
                  <a:lnTo>
                    <a:pt x="1758" y="2376"/>
                  </a:lnTo>
                  <a:lnTo>
                    <a:pt x="1812" y="2328"/>
                  </a:lnTo>
                  <a:lnTo>
                    <a:pt x="1770" y="2334"/>
                  </a:lnTo>
                  <a:close/>
                  <a:moveTo>
                    <a:pt x="2034" y="2400"/>
                  </a:moveTo>
                  <a:lnTo>
                    <a:pt x="2016" y="2358"/>
                  </a:lnTo>
                  <a:lnTo>
                    <a:pt x="1998" y="2376"/>
                  </a:lnTo>
                  <a:lnTo>
                    <a:pt x="1998" y="2394"/>
                  </a:lnTo>
                  <a:lnTo>
                    <a:pt x="2010" y="2406"/>
                  </a:lnTo>
                  <a:lnTo>
                    <a:pt x="2028" y="2406"/>
                  </a:lnTo>
                  <a:lnTo>
                    <a:pt x="2034" y="2400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27" name="South Africa" descr="© INSCALE GmbH, 05.05.2010&#10;http://www.presentationload.com/">
              <a:extLst>
                <a:ext uri="{FF2B5EF4-FFF2-40B4-BE49-F238E27FC236}">
                  <a16:creationId xmlns:a16="http://schemas.microsoft.com/office/drawing/2014/main" id="{5BCD2F28-1379-4696-8B81-419B5F530B7D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6059070" y="5322716"/>
              <a:ext cx="503259" cy="458911"/>
            </a:xfrm>
            <a:custGeom>
              <a:avLst/>
              <a:gdLst>
                <a:gd name="T0" fmla="*/ 2147483647 w 1134"/>
                <a:gd name="T1" fmla="*/ 2147483647 h 1020"/>
                <a:gd name="T2" fmla="*/ 2147483647 w 1134"/>
                <a:gd name="T3" fmla="*/ 2147483647 h 1020"/>
                <a:gd name="T4" fmla="*/ 2147483647 w 1134"/>
                <a:gd name="T5" fmla="*/ 2147483647 h 1020"/>
                <a:gd name="T6" fmla="*/ 2147483647 w 1134"/>
                <a:gd name="T7" fmla="*/ 2147483647 h 1020"/>
                <a:gd name="T8" fmla="*/ 2147483647 w 1134"/>
                <a:gd name="T9" fmla="*/ 2147483647 h 1020"/>
                <a:gd name="T10" fmla="*/ 2147483647 w 1134"/>
                <a:gd name="T11" fmla="*/ 2147483647 h 1020"/>
                <a:gd name="T12" fmla="*/ 2147483647 w 1134"/>
                <a:gd name="T13" fmla="*/ 2147483647 h 1020"/>
                <a:gd name="T14" fmla="*/ 2147483647 w 1134"/>
                <a:gd name="T15" fmla="*/ 2147483647 h 1020"/>
                <a:gd name="T16" fmla="*/ 2147483647 w 1134"/>
                <a:gd name="T17" fmla="*/ 2147483647 h 1020"/>
                <a:gd name="T18" fmla="*/ 2147483647 w 1134"/>
                <a:gd name="T19" fmla="*/ 2147483647 h 1020"/>
                <a:gd name="T20" fmla="*/ 2147483647 w 1134"/>
                <a:gd name="T21" fmla="*/ 2147483647 h 1020"/>
                <a:gd name="T22" fmla="*/ 2147483647 w 1134"/>
                <a:gd name="T23" fmla="*/ 2147483647 h 1020"/>
                <a:gd name="T24" fmla="*/ 2147483647 w 1134"/>
                <a:gd name="T25" fmla="*/ 2147483647 h 1020"/>
                <a:gd name="T26" fmla="*/ 2147483647 w 1134"/>
                <a:gd name="T27" fmla="*/ 2147483647 h 1020"/>
                <a:gd name="T28" fmla="*/ 2147483647 w 1134"/>
                <a:gd name="T29" fmla="*/ 2147483647 h 1020"/>
                <a:gd name="T30" fmla="*/ 2147483647 w 1134"/>
                <a:gd name="T31" fmla="*/ 2147483647 h 1020"/>
                <a:gd name="T32" fmla="*/ 2147483647 w 1134"/>
                <a:gd name="T33" fmla="*/ 2147483647 h 1020"/>
                <a:gd name="T34" fmla="*/ 2147483647 w 1134"/>
                <a:gd name="T35" fmla="*/ 2147483647 h 1020"/>
                <a:gd name="T36" fmla="*/ 2147483647 w 1134"/>
                <a:gd name="T37" fmla="*/ 2147483647 h 1020"/>
                <a:gd name="T38" fmla="*/ 2147483647 w 1134"/>
                <a:gd name="T39" fmla="*/ 2147483647 h 1020"/>
                <a:gd name="T40" fmla="*/ 2147483647 w 1134"/>
                <a:gd name="T41" fmla="*/ 2147483647 h 1020"/>
                <a:gd name="T42" fmla="*/ 2147483647 w 1134"/>
                <a:gd name="T43" fmla="*/ 2147483647 h 1020"/>
                <a:gd name="T44" fmla="*/ 2147483647 w 1134"/>
                <a:gd name="T45" fmla="*/ 2147483647 h 1020"/>
                <a:gd name="T46" fmla="*/ 2147483647 w 1134"/>
                <a:gd name="T47" fmla="*/ 2147483647 h 1020"/>
                <a:gd name="T48" fmla="*/ 2147483647 w 1134"/>
                <a:gd name="T49" fmla="*/ 2147483647 h 1020"/>
                <a:gd name="T50" fmla="*/ 2147483647 w 1134"/>
                <a:gd name="T51" fmla="*/ 2147483647 h 1020"/>
                <a:gd name="T52" fmla="*/ 2147483647 w 1134"/>
                <a:gd name="T53" fmla="*/ 2147483647 h 1020"/>
                <a:gd name="T54" fmla="*/ 2147483647 w 1134"/>
                <a:gd name="T55" fmla="*/ 2147483647 h 1020"/>
                <a:gd name="T56" fmla="*/ 2147483647 w 1134"/>
                <a:gd name="T57" fmla="*/ 2147483647 h 1020"/>
                <a:gd name="T58" fmla="*/ 2147483647 w 1134"/>
                <a:gd name="T59" fmla="*/ 2147483647 h 1020"/>
                <a:gd name="T60" fmla="*/ 2147483647 w 1134"/>
                <a:gd name="T61" fmla="*/ 2147483647 h 1020"/>
                <a:gd name="T62" fmla="*/ 0 w 1134"/>
                <a:gd name="T63" fmla="*/ 2147483647 h 1020"/>
                <a:gd name="T64" fmla="*/ 2147483647 w 1134"/>
                <a:gd name="T65" fmla="*/ 2147483647 h 1020"/>
                <a:gd name="T66" fmla="*/ 2147483647 w 1134"/>
                <a:gd name="T67" fmla="*/ 2147483647 h 1020"/>
                <a:gd name="T68" fmla="*/ 2147483647 w 1134"/>
                <a:gd name="T69" fmla="*/ 2147483647 h 1020"/>
                <a:gd name="T70" fmla="*/ 2147483647 w 1134"/>
                <a:gd name="T71" fmla="*/ 2147483647 h 1020"/>
                <a:gd name="T72" fmla="*/ 2147483647 w 1134"/>
                <a:gd name="T73" fmla="*/ 2147483647 h 1020"/>
                <a:gd name="T74" fmla="*/ 2147483647 w 1134"/>
                <a:gd name="T75" fmla="*/ 2147483647 h 1020"/>
                <a:gd name="T76" fmla="*/ 2147483647 w 1134"/>
                <a:gd name="T77" fmla="*/ 2147483647 h 1020"/>
                <a:gd name="T78" fmla="*/ 2147483647 w 1134"/>
                <a:gd name="T79" fmla="*/ 2147483647 h 1020"/>
                <a:gd name="T80" fmla="*/ 2147483647 w 1134"/>
                <a:gd name="T81" fmla="*/ 2147483647 h 1020"/>
                <a:gd name="T82" fmla="*/ 2147483647 w 1134"/>
                <a:gd name="T83" fmla="*/ 2147483647 h 1020"/>
                <a:gd name="T84" fmla="*/ 2147483647 w 1134"/>
                <a:gd name="T85" fmla="*/ 2147483647 h 1020"/>
                <a:gd name="T86" fmla="*/ 2147483647 w 1134"/>
                <a:gd name="T87" fmla="*/ 2147483647 h 1020"/>
                <a:gd name="T88" fmla="*/ 2147483647 w 1134"/>
                <a:gd name="T89" fmla="*/ 2147483647 h 1020"/>
                <a:gd name="T90" fmla="*/ 2147483647 w 1134"/>
                <a:gd name="T91" fmla="*/ 2147483647 h 1020"/>
                <a:gd name="T92" fmla="*/ 2147483647 w 1134"/>
                <a:gd name="T93" fmla="*/ 2147483647 h 1020"/>
                <a:gd name="T94" fmla="*/ 2147483647 w 1134"/>
                <a:gd name="T95" fmla="*/ 2147483647 h 1020"/>
                <a:gd name="T96" fmla="*/ 2147483647 w 1134"/>
                <a:gd name="T97" fmla="*/ 2147483647 h 1020"/>
                <a:gd name="T98" fmla="*/ 2147483647 w 1134"/>
                <a:gd name="T99" fmla="*/ 2147483647 h 1020"/>
                <a:gd name="T100" fmla="*/ 2147483647 w 1134"/>
                <a:gd name="T101" fmla="*/ 2147483647 h 1020"/>
                <a:gd name="T102" fmla="*/ 2147483647 w 1134"/>
                <a:gd name="T103" fmla="*/ 2147483647 h 1020"/>
                <a:gd name="T104" fmla="*/ 2147483647 w 1134"/>
                <a:gd name="T105" fmla="*/ 2147483647 h 1020"/>
                <a:gd name="T106" fmla="*/ 2147483647 w 1134"/>
                <a:gd name="T107" fmla="*/ 2147483647 h 1020"/>
                <a:gd name="T108" fmla="*/ 2147483647 w 1134"/>
                <a:gd name="T109" fmla="*/ 2147483647 h 1020"/>
                <a:gd name="T110" fmla="*/ 2147483647 w 1134"/>
                <a:gd name="T111" fmla="*/ 2147483647 h 1020"/>
                <a:gd name="T112" fmla="*/ 2147483647 w 1134"/>
                <a:gd name="T113" fmla="*/ 2147483647 h 1020"/>
                <a:gd name="T114" fmla="*/ 2147483647 w 1134"/>
                <a:gd name="T115" fmla="*/ 2147483647 h 1020"/>
                <a:gd name="T116" fmla="*/ 2147483647 w 1134"/>
                <a:gd name="T117" fmla="*/ 2147483647 h 1020"/>
                <a:gd name="T118" fmla="*/ 2147483647 w 1134"/>
                <a:gd name="T119" fmla="*/ 2147483647 h 1020"/>
                <a:gd name="T120" fmla="*/ 2147483647 w 1134"/>
                <a:gd name="T121" fmla="*/ 2147483647 h 1020"/>
                <a:gd name="T122" fmla="*/ 2147483647 w 1134"/>
                <a:gd name="T123" fmla="*/ 2147483647 h 1020"/>
                <a:gd name="T124" fmla="*/ 2147483647 w 1134"/>
                <a:gd name="T125" fmla="*/ 2147483647 h 102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134"/>
                <a:gd name="T190" fmla="*/ 0 h 1020"/>
                <a:gd name="T191" fmla="*/ 1134 w 1134"/>
                <a:gd name="T192" fmla="*/ 1020 h 1020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134" h="1020">
                  <a:moveTo>
                    <a:pt x="1116" y="372"/>
                  </a:moveTo>
                  <a:lnTo>
                    <a:pt x="1098" y="372"/>
                  </a:lnTo>
                  <a:lnTo>
                    <a:pt x="1092" y="378"/>
                  </a:lnTo>
                  <a:lnTo>
                    <a:pt x="1086" y="378"/>
                  </a:lnTo>
                  <a:lnTo>
                    <a:pt x="1074" y="420"/>
                  </a:lnTo>
                  <a:lnTo>
                    <a:pt x="1062" y="420"/>
                  </a:lnTo>
                  <a:lnTo>
                    <a:pt x="1050" y="414"/>
                  </a:lnTo>
                  <a:lnTo>
                    <a:pt x="1032" y="414"/>
                  </a:lnTo>
                  <a:lnTo>
                    <a:pt x="1020" y="402"/>
                  </a:lnTo>
                  <a:lnTo>
                    <a:pt x="1008" y="396"/>
                  </a:lnTo>
                  <a:lnTo>
                    <a:pt x="996" y="372"/>
                  </a:lnTo>
                  <a:lnTo>
                    <a:pt x="996" y="348"/>
                  </a:lnTo>
                  <a:lnTo>
                    <a:pt x="1002" y="336"/>
                  </a:lnTo>
                  <a:lnTo>
                    <a:pt x="1014" y="324"/>
                  </a:lnTo>
                  <a:lnTo>
                    <a:pt x="1014" y="312"/>
                  </a:lnTo>
                  <a:lnTo>
                    <a:pt x="1020" y="300"/>
                  </a:lnTo>
                  <a:lnTo>
                    <a:pt x="1032" y="288"/>
                  </a:lnTo>
                  <a:lnTo>
                    <a:pt x="1038" y="288"/>
                  </a:lnTo>
                  <a:lnTo>
                    <a:pt x="1050" y="294"/>
                  </a:lnTo>
                  <a:lnTo>
                    <a:pt x="1062" y="306"/>
                  </a:lnTo>
                  <a:lnTo>
                    <a:pt x="1086" y="270"/>
                  </a:lnTo>
                  <a:lnTo>
                    <a:pt x="1086" y="180"/>
                  </a:lnTo>
                  <a:lnTo>
                    <a:pt x="1056" y="120"/>
                  </a:lnTo>
                  <a:lnTo>
                    <a:pt x="1056" y="102"/>
                  </a:lnTo>
                  <a:lnTo>
                    <a:pt x="1050" y="90"/>
                  </a:lnTo>
                  <a:lnTo>
                    <a:pt x="1050" y="72"/>
                  </a:lnTo>
                  <a:lnTo>
                    <a:pt x="1044" y="54"/>
                  </a:lnTo>
                  <a:lnTo>
                    <a:pt x="1044" y="24"/>
                  </a:lnTo>
                  <a:lnTo>
                    <a:pt x="1026" y="12"/>
                  </a:lnTo>
                  <a:lnTo>
                    <a:pt x="966" y="12"/>
                  </a:lnTo>
                  <a:lnTo>
                    <a:pt x="954" y="6"/>
                  </a:lnTo>
                  <a:lnTo>
                    <a:pt x="948" y="6"/>
                  </a:lnTo>
                  <a:lnTo>
                    <a:pt x="936" y="0"/>
                  </a:lnTo>
                  <a:lnTo>
                    <a:pt x="876" y="0"/>
                  </a:lnTo>
                  <a:lnTo>
                    <a:pt x="864" y="24"/>
                  </a:lnTo>
                  <a:lnTo>
                    <a:pt x="852" y="24"/>
                  </a:lnTo>
                  <a:lnTo>
                    <a:pt x="840" y="30"/>
                  </a:lnTo>
                  <a:lnTo>
                    <a:pt x="828" y="30"/>
                  </a:lnTo>
                  <a:lnTo>
                    <a:pt x="822" y="36"/>
                  </a:lnTo>
                  <a:lnTo>
                    <a:pt x="810" y="60"/>
                  </a:lnTo>
                  <a:lnTo>
                    <a:pt x="768" y="102"/>
                  </a:lnTo>
                  <a:lnTo>
                    <a:pt x="756" y="108"/>
                  </a:lnTo>
                  <a:lnTo>
                    <a:pt x="750" y="108"/>
                  </a:lnTo>
                  <a:lnTo>
                    <a:pt x="738" y="114"/>
                  </a:lnTo>
                  <a:lnTo>
                    <a:pt x="726" y="138"/>
                  </a:lnTo>
                  <a:lnTo>
                    <a:pt x="726" y="174"/>
                  </a:lnTo>
                  <a:lnTo>
                    <a:pt x="714" y="180"/>
                  </a:lnTo>
                  <a:lnTo>
                    <a:pt x="708" y="192"/>
                  </a:lnTo>
                  <a:lnTo>
                    <a:pt x="702" y="198"/>
                  </a:lnTo>
                  <a:lnTo>
                    <a:pt x="690" y="204"/>
                  </a:lnTo>
                  <a:lnTo>
                    <a:pt x="672" y="210"/>
                  </a:lnTo>
                  <a:lnTo>
                    <a:pt x="654" y="228"/>
                  </a:lnTo>
                  <a:lnTo>
                    <a:pt x="654" y="240"/>
                  </a:lnTo>
                  <a:lnTo>
                    <a:pt x="648" y="252"/>
                  </a:lnTo>
                  <a:lnTo>
                    <a:pt x="642" y="270"/>
                  </a:lnTo>
                  <a:lnTo>
                    <a:pt x="636" y="282"/>
                  </a:lnTo>
                  <a:lnTo>
                    <a:pt x="630" y="288"/>
                  </a:lnTo>
                  <a:lnTo>
                    <a:pt x="618" y="294"/>
                  </a:lnTo>
                  <a:lnTo>
                    <a:pt x="606" y="294"/>
                  </a:lnTo>
                  <a:lnTo>
                    <a:pt x="600" y="288"/>
                  </a:lnTo>
                  <a:lnTo>
                    <a:pt x="594" y="294"/>
                  </a:lnTo>
                  <a:lnTo>
                    <a:pt x="582" y="300"/>
                  </a:lnTo>
                  <a:lnTo>
                    <a:pt x="570" y="300"/>
                  </a:lnTo>
                  <a:lnTo>
                    <a:pt x="564" y="294"/>
                  </a:lnTo>
                  <a:lnTo>
                    <a:pt x="552" y="288"/>
                  </a:lnTo>
                  <a:lnTo>
                    <a:pt x="546" y="282"/>
                  </a:lnTo>
                  <a:lnTo>
                    <a:pt x="516" y="282"/>
                  </a:lnTo>
                  <a:lnTo>
                    <a:pt x="504" y="270"/>
                  </a:lnTo>
                  <a:lnTo>
                    <a:pt x="492" y="264"/>
                  </a:lnTo>
                  <a:lnTo>
                    <a:pt x="486" y="258"/>
                  </a:lnTo>
                  <a:lnTo>
                    <a:pt x="474" y="252"/>
                  </a:lnTo>
                  <a:lnTo>
                    <a:pt x="462" y="252"/>
                  </a:lnTo>
                  <a:lnTo>
                    <a:pt x="450" y="258"/>
                  </a:lnTo>
                  <a:lnTo>
                    <a:pt x="444" y="264"/>
                  </a:lnTo>
                  <a:lnTo>
                    <a:pt x="438" y="276"/>
                  </a:lnTo>
                  <a:lnTo>
                    <a:pt x="438" y="288"/>
                  </a:lnTo>
                  <a:lnTo>
                    <a:pt x="432" y="300"/>
                  </a:lnTo>
                  <a:lnTo>
                    <a:pt x="432" y="324"/>
                  </a:lnTo>
                  <a:lnTo>
                    <a:pt x="420" y="324"/>
                  </a:lnTo>
                  <a:lnTo>
                    <a:pt x="414" y="330"/>
                  </a:lnTo>
                  <a:lnTo>
                    <a:pt x="408" y="330"/>
                  </a:lnTo>
                  <a:lnTo>
                    <a:pt x="402" y="336"/>
                  </a:lnTo>
                  <a:lnTo>
                    <a:pt x="396" y="348"/>
                  </a:lnTo>
                  <a:lnTo>
                    <a:pt x="390" y="354"/>
                  </a:lnTo>
                  <a:lnTo>
                    <a:pt x="390" y="360"/>
                  </a:lnTo>
                  <a:lnTo>
                    <a:pt x="366" y="360"/>
                  </a:lnTo>
                  <a:lnTo>
                    <a:pt x="366" y="378"/>
                  </a:lnTo>
                  <a:lnTo>
                    <a:pt x="288" y="378"/>
                  </a:lnTo>
                  <a:lnTo>
                    <a:pt x="288" y="348"/>
                  </a:lnTo>
                  <a:lnTo>
                    <a:pt x="294" y="336"/>
                  </a:lnTo>
                  <a:lnTo>
                    <a:pt x="294" y="330"/>
                  </a:lnTo>
                  <a:lnTo>
                    <a:pt x="300" y="318"/>
                  </a:lnTo>
                  <a:lnTo>
                    <a:pt x="300" y="294"/>
                  </a:lnTo>
                  <a:lnTo>
                    <a:pt x="294" y="288"/>
                  </a:lnTo>
                  <a:lnTo>
                    <a:pt x="294" y="270"/>
                  </a:lnTo>
                  <a:lnTo>
                    <a:pt x="288" y="258"/>
                  </a:lnTo>
                  <a:lnTo>
                    <a:pt x="282" y="240"/>
                  </a:lnTo>
                  <a:lnTo>
                    <a:pt x="276" y="234"/>
                  </a:lnTo>
                  <a:lnTo>
                    <a:pt x="264" y="228"/>
                  </a:lnTo>
                  <a:lnTo>
                    <a:pt x="258" y="222"/>
                  </a:lnTo>
                  <a:lnTo>
                    <a:pt x="246" y="216"/>
                  </a:lnTo>
                  <a:lnTo>
                    <a:pt x="240" y="510"/>
                  </a:lnTo>
                  <a:lnTo>
                    <a:pt x="222" y="510"/>
                  </a:lnTo>
                  <a:lnTo>
                    <a:pt x="210" y="516"/>
                  </a:lnTo>
                  <a:lnTo>
                    <a:pt x="204" y="522"/>
                  </a:lnTo>
                  <a:lnTo>
                    <a:pt x="204" y="528"/>
                  </a:lnTo>
                  <a:lnTo>
                    <a:pt x="192" y="528"/>
                  </a:lnTo>
                  <a:lnTo>
                    <a:pt x="192" y="552"/>
                  </a:lnTo>
                  <a:lnTo>
                    <a:pt x="168" y="552"/>
                  </a:lnTo>
                  <a:lnTo>
                    <a:pt x="156" y="540"/>
                  </a:lnTo>
                  <a:lnTo>
                    <a:pt x="144" y="540"/>
                  </a:lnTo>
                  <a:lnTo>
                    <a:pt x="132" y="552"/>
                  </a:lnTo>
                  <a:lnTo>
                    <a:pt x="108" y="552"/>
                  </a:lnTo>
                  <a:lnTo>
                    <a:pt x="102" y="546"/>
                  </a:lnTo>
                  <a:lnTo>
                    <a:pt x="102" y="540"/>
                  </a:lnTo>
                  <a:lnTo>
                    <a:pt x="96" y="534"/>
                  </a:lnTo>
                  <a:lnTo>
                    <a:pt x="72" y="534"/>
                  </a:lnTo>
                  <a:lnTo>
                    <a:pt x="66" y="528"/>
                  </a:lnTo>
                  <a:lnTo>
                    <a:pt x="60" y="516"/>
                  </a:lnTo>
                  <a:lnTo>
                    <a:pt x="60" y="492"/>
                  </a:lnTo>
                  <a:lnTo>
                    <a:pt x="42" y="474"/>
                  </a:lnTo>
                  <a:lnTo>
                    <a:pt x="36" y="474"/>
                  </a:lnTo>
                  <a:lnTo>
                    <a:pt x="30" y="480"/>
                  </a:lnTo>
                  <a:lnTo>
                    <a:pt x="30" y="486"/>
                  </a:lnTo>
                  <a:lnTo>
                    <a:pt x="24" y="498"/>
                  </a:lnTo>
                  <a:lnTo>
                    <a:pt x="18" y="504"/>
                  </a:lnTo>
                  <a:lnTo>
                    <a:pt x="18" y="510"/>
                  </a:lnTo>
                  <a:lnTo>
                    <a:pt x="0" y="522"/>
                  </a:lnTo>
                  <a:lnTo>
                    <a:pt x="0" y="516"/>
                  </a:lnTo>
                  <a:lnTo>
                    <a:pt x="0" y="528"/>
                  </a:lnTo>
                  <a:lnTo>
                    <a:pt x="6" y="540"/>
                  </a:lnTo>
                  <a:lnTo>
                    <a:pt x="6" y="552"/>
                  </a:lnTo>
                  <a:lnTo>
                    <a:pt x="36" y="582"/>
                  </a:lnTo>
                  <a:lnTo>
                    <a:pt x="42" y="600"/>
                  </a:lnTo>
                  <a:lnTo>
                    <a:pt x="42" y="648"/>
                  </a:lnTo>
                  <a:lnTo>
                    <a:pt x="48" y="672"/>
                  </a:lnTo>
                  <a:lnTo>
                    <a:pt x="54" y="690"/>
                  </a:lnTo>
                  <a:lnTo>
                    <a:pt x="72" y="714"/>
                  </a:lnTo>
                  <a:lnTo>
                    <a:pt x="96" y="738"/>
                  </a:lnTo>
                  <a:lnTo>
                    <a:pt x="114" y="762"/>
                  </a:lnTo>
                  <a:lnTo>
                    <a:pt x="120" y="786"/>
                  </a:lnTo>
                  <a:lnTo>
                    <a:pt x="120" y="834"/>
                  </a:lnTo>
                  <a:lnTo>
                    <a:pt x="114" y="846"/>
                  </a:lnTo>
                  <a:lnTo>
                    <a:pt x="114" y="852"/>
                  </a:lnTo>
                  <a:lnTo>
                    <a:pt x="90" y="852"/>
                  </a:lnTo>
                  <a:lnTo>
                    <a:pt x="90" y="876"/>
                  </a:lnTo>
                  <a:lnTo>
                    <a:pt x="96" y="888"/>
                  </a:lnTo>
                  <a:lnTo>
                    <a:pt x="108" y="906"/>
                  </a:lnTo>
                  <a:lnTo>
                    <a:pt x="114" y="918"/>
                  </a:lnTo>
                  <a:lnTo>
                    <a:pt x="114" y="960"/>
                  </a:lnTo>
                  <a:lnTo>
                    <a:pt x="120" y="972"/>
                  </a:lnTo>
                  <a:lnTo>
                    <a:pt x="120" y="978"/>
                  </a:lnTo>
                  <a:lnTo>
                    <a:pt x="126" y="978"/>
                  </a:lnTo>
                  <a:lnTo>
                    <a:pt x="126" y="972"/>
                  </a:lnTo>
                  <a:lnTo>
                    <a:pt x="132" y="966"/>
                  </a:lnTo>
                  <a:lnTo>
                    <a:pt x="144" y="966"/>
                  </a:lnTo>
                  <a:lnTo>
                    <a:pt x="150" y="972"/>
                  </a:lnTo>
                  <a:lnTo>
                    <a:pt x="180" y="984"/>
                  </a:lnTo>
                  <a:lnTo>
                    <a:pt x="180" y="996"/>
                  </a:lnTo>
                  <a:lnTo>
                    <a:pt x="204" y="1020"/>
                  </a:lnTo>
                  <a:lnTo>
                    <a:pt x="216" y="1020"/>
                  </a:lnTo>
                  <a:lnTo>
                    <a:pt x="240" y="1008"/>
                  </a:lnTo>
                  <a:lnTo>
                    <a:pt x="246" y="996"/>
                  </a:lnTo>
                  <a:lnTo>
                    <a:pt x="252" y="990"/>
                  </a:lnTo>
                  <a:lnTo>
                    <a:pt x="264" y="984"/>
                  </a:lnTo>
                  <a:lnTo>
                    <a:pt x="294" y="984"/>
                  </a:lnTo>
                  <a:lnTo>
                    <a:pt x="306" y="990"/>
                  </a:lnTo>
                  <a:lnTo>
                    <a:pt x="354" y="990"/>
                  </a:lnTo>
                  <a:lnTo>
                    <a:pt x="354" y="984"/>
                  </a:lnTo>
                  <a:lnTo>
                    <a:pt x="360" y="978"/>
                  </a:lnTo>
                  <a:lnTo>
                    <a:pt x="360" y="966"/>
                  </a:lnTo>
                  <a:lnTo>
                    <a:pt x="366" y="960"/>
                  </a:lnTo>
                  <a:lnTo>
                    <a:pt x="378" y="954"/>
                  </a:lnTo>
                  <a:lnTo>
                    <a:pt x="408" y="954"/>
                  </a:lnTo>
                  <a:lnTo>
                    <a:pt x="420" y="960"/>
                  </a:lnTo>
                  <a:lnTo>
                    <a:pt x="432" y="960"/>
                  </a:lnTo>
                  <a:lnTo>
                    <a:pt x="438" y="966"/>
                  </a:lnTo>
                  <a:lnTo>
                    <a:pt x="444" y="960"/>
                  </a:lnTo>
                  <a:lnTo>
                    <a:pt x="456" y="960"/>
                  </a:lnTo>
                  <a:lnTo>
                    <a:pt x="468" y="954"/>
                  </a:lnTo>
                  <a:lnTo>
                    <a:pt x="504" y="954"/>
                  </a:lnTo>
                  <a:lnTo>
                    <a:pt x="522" y="960"/>
                  </a:lnTo>
                  <a:lnTo>
                    <a:pt x="534" y="966"/>
                  </a:lnTo>
                  <a:lnTo>
                    <a:pt x="552" y="966"/>
                  </a:lnTo>
                  <a:lnTo>
                    <a:pt x="558" y="960"/>
                  </a:lnTo>
                  <a:lnTo>
                    <a:pt x="570" y="954"/>
                  </a:lnTo>
                  <a:lnTo>
                    <a:pt x="606" y="954"/>
                  </a:lnTo>
                  <a:lnTo>
                    <a:pt x="618" y="948"/>
                  </a:lnTo>
                  <a:lnTo>
                    <a:pt x="624" y="942"/>
                  </a:lnTo>
                  <a:lnTo>
                    <a:pt x="636" y="936"/>
                  </a:lnTo>
                  <a:lnTo>
                    <a:pt x="684" y="936"/>
                  </a:lnTo>
                  <a:lnTo>
                    <a:pt x="708" y="924"/>
                  </a:lnTo>
                  <a:lnTo>
                    <a:pt x="720" y="912"/>
                  </a:lnTo>
                  <a:lnTo>
                    <a:pt x="738" y="900"/>
                  </a:lnTo>
                  <a:lnTo>
                    <a:pt x="774" y="864"/>
                  </a:lnTo>
                  <a:lnTo>
                    <a:pt x="786" y="858"/>
                  </a:lnTo>
                  <a:lnTo>
                    <a:pt x="804" y="846"/>
                  </a:lnTo>
                  <a:lnTo>
                    <a:pt x="900" y="750"/>
                  </a:lnTo>
                  <a:lnTo>
                    <a:pt x="918" y="750"/>
                  </a:lnTo>
                  <a:lnTo>
                    <a:pt x="924" y="744"/>
                  </a:lnTo>
                  <a:lnTo>
                    <a:pt x="960" y="696"/>
                  </a:lnTo>
                  <a:lnTo>
                    <a:pt x="972" y="672"/>
                  </a:lnTo>
                  <a:lnTo>
                    <a:pt x="984" y="654"/>
                  </a:lnTo>
                  <a:lnTo>
                    <a:pt x="990" y="642"/>
                  </a:lnTo>
                  <a:lnTo>
                    <a:pt x="1002" y="606"/>
                  </a:lnTo>
                  <a:lnTo>
                    <a:pt x="1014" y="588"/>
                  </a:lnTo>
                  <a:lnTo>
                    <a:pt x="1020" y="576"/>
                  </a:lnTo>
                  <a:lnTo>
                    <a:pt x="1026" y="570"/>
                  </a:lnTo>
                  <a:lnTo>
                    <a:pt x="1038" y="564"/>
                  </a:lnTo>
                  <a:lnTo>
                    <a:pt x="1050" y="552"/>
                  </a:lnTo>
                  <a:lnTo>
                    <a:pt x="1068" y="546"/>
                  </a:lnTo>
                  <a:lnTo>
                    <a:pt x="1086" y="534"/>
                  </a:lnTo>
                  <a:lnTo>
                    <a:pt x="1098" y="510"/>
                  </a:lnTo>
                  <a:lnTo>
                    <a:pt x="1098" y="498"/>
                  </a:lnTo>
                  <a:lnTo>
                    <a:pt x="1104" y="486"/>
                  </a:lnTo>
                  <a:lnTo>
                    <a:pt x="1110" y="468"/>
                  </a:lnTo>
                  <a:lnTo>
                    <a:pt x="1116" y="456"/>
                  </a:lnTo>
                  <a:lnTo>
                    <a:pt x="1122" y="450"/>
                  </a:lnTo>
                  <a:lnTo>
                    <a:pt x="1122" y="438"/>
                  </a:lnTo>
                  <a:lnTo>
                    <a:pt x="1128" y="432"/>
                  </a:lnTo>
                  <a:lnTo>
                    <a:pt x="1128" y="414"/>
                  </a:lnTo>
                  <a:lnTo>
                    <a:pt x="1134" y="396"/>
                  </a:lnTo>
                  <a:lnTo>
                    <a:pt x="1128" y="384"/>
                  </a:lnTo>
                  <a:lnTo>
                    <a:pt x="1116" y="372"/>
                  </a:lnTo>
                  <a:close/>
                  <a:moveTo>
                    <a:pt x="870" y="624"/>
                  </a:moveTo>
                  <a:lnTo>
                    <a:pt x="858" y="630"/>
                  </a:lnTo>
                  <a:lnTo>
                    <a:pt x="852" y="636"/>
                  </a:lnTo>
                  <a:lnTo>
                    <a:pt x="840" y="642"/>
                  </a:lnTo>
                  <a:lnTo>
                    <a:pt x="822" y="642"/>
                  </a:lnTo>
                  <a:lnTo>
                    <a:pt x="810" y="648"/>
                  </a:lnTo>
                  <a:lnTo>
                    <a:pt x="804" y="654"/>
                  </a:lnTo>
                  <a:lnTo>
                    <a:pt x="798" y="666"/>
                  </a:lnTo>
                  <a:lnTo>
                    <a:pt x="792" y="672"/>
                  </a:lnTo>
                  <a:lnTo>
                    <a:pt x="792" y="684"/>
                  </a:lnTo>
                  <a:lnTo>
                    <a:pt x="774" y="684"/>
                  </a:lnTo>
                  <a:lnTo>
                    <a:pt x="744" y="654"/>
                  </a:lnTo>
                  <a:lnTo>
                    <a:pt x="744" y="636"/>
                  </a:lnTo>
                  <a:lnTo>
                    <a:pt x="720" y="600"/>
                  </a:lnTo>
                  <a:lnTo>
                    <a:pt x="744" y="600"/>
                  </a:lnTo>
                  <a:lnTo>
                    <a:pt x="750" y="582"/>
                  </a:lnTo>
                  <a:lnTo>
                    <a:pt x="768" y="564"/>
                  </a:lnTo>
                  <a:lnTo>
                    <a:pt x="768" y="546"/>
                  </a:lnTo>
                  <a:lnTo>
                    <a:pt x="774" y="540"/>
                  </a:lnTo>
                  <a:lnTo>
                    <a:pt x="798" y="540"/>
                  </a:lnTo>
                  <a:lnTo>
                    <a:pt x="798" y="528"/>
                  </a:lnTo>
                  <a:lnTo>
                    <a:pt x="810" y="522"/>
                  </a:lnTo>
                  <a:lnTo>
                    <a:pt x="846" y="522"/>
                  </a:lnTo>
                  <a:lnTo>
                    <a:pt x="852" y="528"/>
                  </a:lnTo>
                  <a:lnTo>
                    <a:pt x="858" y="540"/>
                  </a:lnTo>
                  <a:lnTo>
                    <a:pt x="864" y="546"/>
                  </a:lnTo>
                  <a:lnTo>
                    <a:pt x="870" y="558"/>
                  </a:lnTo>
                  <a:lnTo>
                    <a:pt x="882" y="564"/>
                  </a:lnTo>
                  <a:lnTo>
                    <a:pt x="888" y="588"/>
                  </a:lnTo>
                  <a:lnTo>
                    <a:pt x="864" y="606"/>
                  </a:lnTo>
                  <a:lnTo>
                    <a:pt x="870" y="624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28" name="Thailand" descr="© INSCALE GmbH, 05.05.2010&#10;http://www.presentationload.com/">
              <a:extLst>
                <a:ext uri="{FF2B5EF4-FFF2-40B4-BE49-F238E27FC236}">
                  <a16:creationId xmlns:a16="http://schemas.microsoft.com/office/drawing/2014/main" id="{568610CD-CA67-49AA-873D-050D64C7B35E}"/>
                </a:ext>
              </a:extLst>
            </p:cNvPr>
            <p:cNvSpPr>
              <a:spLocks/>
            </p:cNvSpPr>
            <p:nvPr/>
          </p:nvSpPr>
          <p:spPr bwMode="gray">
            <a:xfrm>
              <a:off x="8580131" y="3782423"/>
              <a:ext cx="274649" cy="533545"/>
            </a:xfrm>
            <a:custGeom>
              <a:avLst/>
              <a:gdLst>
                <a:gd name="T0" fmla="*/ 2147483647 w 618"/>
                <a:gd name="T1" fmla="*/ 2147483647 h 1188"/>
                <a:gd name="T2" fmla="*/ 2147483647 w 618"/>
                <a:gd name="T3" fmla="*/ 2147483647 h 1188"/>
                <a:gd name="T4" fmla="*/ 2147483647 w 618"/>
                <a:gd name="T5" fmla="*/ 2147483647 h 1188"/>
                <a:gd name="T6" fmla="*/ 2147483647 w 618"/>
                <a:gd name="T7" fmla="*/ 2147483647 h 1188"/>
                <a:gd name="T8" fmla="*/ 2147483647 w 618"/>
                <a:gd name="T9" fmla="*/ 2147483647 h 1188"/>
                <a:gd name="T10" fmla="*/ 2147483647 w 618"/>
                <a:gd name="T11" fmla="*/ 2147483647 h 1188"/>
                <a:gd name="T12" fmla="*/ 2147483647 w 618"/>
                <a:gd name="T13" fmla="*/ 2147483647 h 1188"/>
                <a:gd name="T14" fmla="*/ 2147483647 w 618"/>
                <a:gd name="T15" fmla="*/ 2147483647 h 1188"/>
                <a:gd name="T16" fmla="*/ 2147483647 w 618"/>
                <a:gd name="T17" fmla="*/ 2147483647 h 1188"/>
                <a:gd name="T18" fmla="*/ 2147483647 w 618"/>
                <a:gd name="T19" fmla="*/ 2147483647 h 1188"/>
                <a:gd name="T20" fmla="*/ 2147483647 w 618"/>
                <a:gd name="T21" fmla="*/ 2147483647 h 1188"/>
                <a:gd name="T22" fmla="*/ 2147483647 w 618"/>
                <a:gd name="T23" fmla="*/ 2147483647 h 1188"/>
                <a:gd name="T24" fmla="*/ 2147483647 w 618"/>
                <a:gd name="T25" fmla="*/ 0 h 1188"/>
                <a:gd name="T26" fmla="*/ 2147483647 w 618"/>
                <a:gd name="T27" fmla="*/ 2147483647 h 1188"/>
                <a:gd name="T28" fmla="*/ 2147483647 w 618"/>
                <a:gd name="T29" fmla="*/ 2147483647 h 1188"/>
                <a:gd name="T30" fmla="*/ 2147483647 w 618"/>
                <a:gd name="T31" fmla="*/ 2147483647 h 1188"/>
                <a:gd name="T32" fmla="*/ 0 w 618"/>
                <a:gd name="T33" fmla="*/ 2147483647 h 1188"/>
                <a:gd name="T34" fmla="*/ 2147483647 w 618"/>
                <a:gd name="T35" fmla="*/ 2147483647 h 1188"/>
                <a:gd name="T36" fmla="*/ 2147483647 w 618"/>
                <a:gd name="T37" fmla="*/ 2147483647 h 1188"/>
                <a:gd name="T38" fmla="*/ 2147483647 w 618"/>
                <a:gd name="T39" fmla="*/ 2147483647 h 1188"/>
                <a:gd name="T40" fmla="*/ 2147483647 w 618"/>
                <a:gd name="T41" fmla="*/ 2147483647 h 1188"/>
                <a:gd name="T42" fmla="*/ 2147483647 w 618"/>
                <a:gd name="T43" fmla="*/ 2147483647 h 1188"/>
                <a:gd name="T44" fmla="*/ 2147483647 w 618"/>
                <a:gd name="T45" fmla="*/ 2147483647 h 1188"/>
                <a:gd name="T46" fmla="*/ 2147483647 w 618"/>
                <a:gd name="T47" fmla="*/ 2147483647 h 1188"/>
                <a:gd name="T48" fmla="*/ 2147483647 w 618"/>
                <a:gd name="T49" fmla="*/ 2147483647 h 1188"/>
                <a:gd name="T50" fmla="*/ 2147483647 w 618"/>
                <a:gd name="T51" fmla="*/ 2147483647 h 1188"/>
                <a:gd name="T52" fmla="*/ 2147483647 w 618"/>
                <a:gd name="T53" fmla="*/ 2147483647 h 1188"/>
                <a:gd name="T54" fmla="*/ 2147483647 w 618"/>
                <a:gd name="T55" fmla="*/ 2147483647 h 1188"/>
                <a:gd name="T56" fmla="*/ 2147483647 w 618"/>
                <a:gd name="T57" fmla="*/ 2147483647 h 1188"/>
                <a:gd name="T58" fmla="*/ 2147483647 w 618"/>
                <a:gd name="T59" fmla="*/ 2147483647 h 1188"/>
                <a:gd name="T60" fmla="*/ 2147483647 w 618"/>
                <a:gd name="T61" fmla="*/ 2147483647 h 1188"/>
                <a:gd name="T62" fmla="*/ 2147483647 w 618"/>
                <a:gd name="T63" fmla="*/ 2147483647 h 1188"/>
                <a:gd name="T64" fmla="*/ 2147483647 w 618"/>
                <a:gd name="T65" fmla="*/ 2147483647 h 1188"/>
                <a:gd name="T66" fmla="*/ 2147483647 w 618"/>
                <a:gd name="T67" fmla="*/ 2147483647 h 1188"/>
                <a:gd name="T68" fmla="*/ 2147483647 w 618"/>
                <a:gd name="T69" fmla="*/ 2147483647 h 1188"/>
                <a:gd name="T70" fmla="*/ 2147483647 w 618"/>
                <a:gd name="T71" fmla="*/ 2147483647 h 1188"/>
                <a:gd name="T72" fmla="*/ 2147483647 w 618"/>
                <a:gd name="T73" fmla="*/ 2147483647 h 1188"/>
                <a:gd name="T74" fmla="*/ 2147483647 w 618"/>
                <a:gd name="T75" fmla="*/ 2147483647 h 1188"/>
                <a:gd name="T76" fmla="*/ 2147483647 w 618"/>
                <a:gd name="T77" fmla="*/ 2147483647 h 1188"/>
                <a:gd name="T78" fmla="*/ 2147483647 w 618"/>
                <a:gd name="T79" fmla="*/ 2147483647 h 1188"/>
                <a:gd name="T80" fmla="*/ 2147483647 w 618"/>
                <a:gd name="T81" fmla="*/ 2147483647 h 1188"/>
                <a:gd name="T82" fmla="*/ 2147483647 w 618"/>
                <a:gd name="T83" fmla="*/ 2147483647 h 1188"/>
                <a:gd name="T84" fmla="*/ 2147483647 w 618"/>
                <a:gd name="T85" fmla="*/ 2147483647 h 1188"/>
                <a:gd name="T86" fmla="*/ 2147483647 w 618"/>
                <a:gd name="T87" fmla="*/ 2147483647 h 1188"/>
                <a:gd name="T88" fmla="*/ 2147483647 w 618"/>
                <a:gd name="T89" fmla="*/ 2147483647 h 1188"/>
                <a:gd name="T90" fmla="*/ 2147483647 w 618"/>
                <a:gd name="T91" fmla="*/ 2147483647 h 1188"/>
                <a:gd name="T92" fmla="*/ 2147483647 w 618"/>
                <a:gd name="T93" fmla="*/ 2147483647 h 1188"/>
                <a:gd name="T94" fmla="*/ 2147483647 w 618"/>
                <a:gd name="T95" fmla="*/ 2147483647 h 1188"/>
                <a:gd name="T96" fmla="*/ 2147483647 w 618"/>
                <a:gd name="T97" fmla="*/ 2147483647 h 1188"/>
                <a:gd name="T98" fmla="*/ 2147483647 w 618"/>
                <a:gd name="T99" fmla="*/ 2147483647 h 1188"/>
                <a:gd name="T100" fmla="*/ 2147483647 w 618"/>
                <a:gd name="T101" fmla="*/ 2147483647 h 1188"/>
                <a:gd name="T102" fmla="*/ 2147483647 w 618"/>
                <a:gd name="T103" fmla="*/ 2147483647 h 1188"/>
                <a:gd name="T104" fmla="*/ 2147483647 w 618"/>
                <a:gd name="T105" fmla="*/ 2147483647 h 1188"/>
                <a:gd name="T106" fmla="*/ 2147483647 w 618"/>
                <a:gd name="T107" fmla="*/ 2147483647 h 1188"/>
                <a:gd name="T108" fmla="*/ 2147483647 w 618"/>
                <a:gd name="T109" fmla="*/ 2147483647 h 1188"/>
                <a:gd name="T110" fmla="*/ 2147483647 w 618"/>
                <a:gd name="T111" fmla="*/ 2147483647 h 1188"/>
                <a:gd name="T112" fmla="*/ 2147483647 w 618"/>
                <a:gd name="T113" fmla="*/ 2147483647 h 1188"/>
                <a:gd name="T114" fmla="*/ 2147483647 w 618"/>
                <a:gd name="T115" fmla="*/ 2147483647 h 1188"/>
                <a:gd name="T116" fmla="*/ 2147483647 w 618"/>
                <a:gd name="T117" fmla="*/ 2147483647 h 1188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618"/>
                <a:gd name="T178" fmla="*/ 0 h 1188"/>
                <a:gd name="T179" fmla="*/ 618 w 618"/>
                <a:gd name="T180" fmla="*/ 1188 h 1188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618" h="1188">
                  <a:moveTo>
                    <a:pt x="588" y="426"/>
                  </a:moveTo>
                  <a:lnTo>
                    <a:pt x="588" y="420"/>
                  </a:lnTo>
                  <a:lnTo>
                    <a:pt x="594" y="414"/>
                  </a:lnTo>
                  <a:lnTo>
                    <a:pt x="606" y="390"/>
                  </a:lnTo>
                  <a:lnTo>
                    <a:pt x="594" y="378"/>
                  </a:lnTo>
                  <a:lnTo>
                    <a:pt x="594" y="372"/>
                  </a:lnTo>
                  <a:lnTo>
                    <a:pt x="588" y="378"/>
                  </a:lnTo>
                  <a:lnTo>
                    <a:pt x="588" y="366"/>
                  </a:lnTo>
                  <a:lnTo>
                    <a:pt x="582" y="360"/>
                  </a:lnTo>
                  <a:lnTo>
                    <a:pt x="582" y="354"/>
                  </a:lnTo>
                  <a:lnTo>
                    <a:pt x="546" y="318"/>
                  </a:lnTo>
                  <a:lnTo>
                    <a:pt x="534" y="294"/>
                  </a:lnTo>
                  <a:lnTo>
                    <a:pt x="534" y="282"/>
                  </a:lnTo>
                  <a:lnTo>
                    <a:pt x="528" y="240"/>
                  </a:lnTo>
                  <a:lnTo>
                    <a:pt x="510" y="222"/>
                  </a:lnTo>
                  <a:lnTo>
                    <a:pt x="498" y="216"/>
                  </a:lnTo>
                  <a:lnTo>
                    <a:pt x="480" y="204"/>
                  </a:lnTo>
                  <a:lnTo>
                    <a:pt x="468" y="192"/>
                  </a:lnTo>
                  <a:lnTo>
                    <a:pt x="468" y="180"/>
                  </a:lnTo>
                  <a:lnTo>
                    <a:pt x="462" y="174"/>
                  </a:lnTo>
                  <a:lnTo>
                    <a:pt x="438" y="174"/>
                  </a:lnTo>
                  <a:lnTo>
                    <a:pt x="426" y="168"/>
                  </a:lnTo>
                  <a:lnTo>
                    <a:pt x="420" y="162"/>
                  </a:lnTo>
                  <a:lnTo>
                    <a:pt x="402" y="162"/>
                  </a:lnTo>
                  <a:lnTo>
                    <a:pt x="396" y="168"/>
                  </a:lnTo>
                  <a:lnTo>
                    <a:pt x="396" y="180"/>
                  </a:lnTo>
                  <a:lnTo>
                    <a:pt x="378" y="198"/>
                  </a:lnTo>
                  <a:lnTo>
                    <a:pt x="360" y="198"/>
                  </a:lnTo>
                  <a:lnTo>
                    <a:pt x="336" y="186"/>
                  </a:lnTo>
                  <a:lnTo>
                    <a:pt x="330" y="180"/>
                  </a:lnTo>
                  <a:lnTo>
                    <a:pt x="318" y="180"/>
                  </a:lnTo>
                  <a:lnTo>
                    <a:pt x="312" y="186"/>
                  </a:lnTo>
                  <a:lnTo>
                    <a:pt x="306" y="198"/>
                  </a:lnTo>
                  <a:lnTo>
                    <a:pt x="294" y="210"/>
                  </a:lnTo>
                  <a:lnTo>
                    <a:pt x="294" y="216"/>
                  </a:lnTo>
                  <a:lnTo>
                    <a:pt x="288" y="222"/>
                  </a:lnTo>
                  <a:lnTo>
                    <a:pt x="264" y="234"/>
                  </a:lnTo>
                  <a:lnTo>
                    <a:pt x="246" y="234"/>
                  </a:lnTo>
                  <a:lnTo>
                    <a:pt x="246" y="222"/>
                  </a:lnTo>
                  <a:lnTo>
                    <a:pt x="270" y="174"/>
                  </a:lnTo>
                  <a:lnTo>
                    <a:pt x="270" y="162"/>
                  </a:lnTo>
                  <a:lnTo>
                    <a:pt x="264" y="156"/>
                  </a:lnTo>
                  <a:lnTo>
                    <a:pt x="252" y="156"/>
                  </a:lnTo>
                  <a:lnTo>
                    <a:pt x="264" y="144"/>
                  </a:lnTo>
                  <a:lnTo>
                    <a:pt x="270" y="132"/>
                  </a:lnTo>
                  <a:lnTo>
                    <a:pt x="270" y="120"/>
                  </a:lnTo>
                  <a:lnTo>
                    <a:pt x="264" y="108"/>
                  </a:lnTo>
                  <a:lnTo>
                    <a:pt x="258" y="102"/>
                  </a:lnTo>
                  <a:lnTo>
                    <a:pt x="264" y="96"/>
                  </a:lnTo>
                  <a:lnTo>
                    <a:pt x="264" y="66"/>
                  </a:lnTo>
                  <a:lnTo>
                    <a:pt x="252" y="60"/>
                  </a:lnTo>
                  <a:lnTo>
                    <a:pt x="246" y="60"/>
                  </a:lnTo>
                  <a:lnTo>
                    <a:pt x="240" y="66"/>
                  </a:lnTo>
                  <a:lnTo>
                    <a:pt x="228" y="66"/>
                  </a:lnTo>
                  <a:lnTo>
                    <a:pt x="228" y="78"/>
                  </a:lnTo>
                  <a:lnTo>
                    <a:pt x="210" y="78"/>
                  </a:lnTo>
                  <a:lnTo>
                    <a:pt x="204" y="72"/>
                  </a:lnTo>
                  <a:lnTo>
                    <a:pt x="198" y="60"/>
                  </a:lnTo>
                  <a:lnTo>
                    <a:pt x="198" y="36"/>
                  </a:lnTo>
                  <a:lnTo>
                    <a:pt x="204" y="30"/>
                  </a:lnTo>
                  <a:lnTo>
                    <a:pt x="204" y="18"/>
                  </a:lnTo>
                  <a:lnTo>
                    <a:pt x="198" y="12"/>
                  </a:lnTo>
                  <a:lnTo>
                    <a:pt x="186" y="12"/>
                  </a:lnTo>
                  <a:lnTo>
                    <a:pt x="174" y="6"/>
                  </a:lnTo>
                  <a:lnTo>
                    <a:pt x="168" y="0"/>
                  </a:lnTo>
                  <a:lnTo>
                    <a:pt x="138" y="0"/>
                  </a:lnTo>
                  <a:lnTo>
                    <a:pt x="132" y="6"/>
                  </a:lnTo>
                  <a:lnTo>
                    <a:pt x="126" y="6"/>
                  </a:lnTo>
                  <a:lnTo>
                    <a:pt x="120" y="30"/>
                  </a:lnTo>
                  <a:lnTo>
                    <a:pt x="96" y="30"/>
                  </a:lnTo>
                  <a:lnTo>
                    <a:pt x="96" y="36"/>
                  </a:lnTo>
                  <a:lnTo>
                    <a:pt x="90" y="42"/>
                  </a:lnTo>
                  <a:lnTo>
                    <a:pt x="84" y="54"/>
                  </a:lnTo>
                  <a:lnTo>
                    <a:pt x="78" y="60"/>
                  </a:lnTo>
                  <a:lnTo>
                    <a:pt x="66" y="60"/>
                  </a:lnTo>
                  <a:lnTo>
                    <a:pt x="54" y="54"/>
                  </a:lnTo>
                  <a:lnTo>
                    <a:pt x="24" y="54"/>
                  </a:lnTo>
                  <a:lnTo>
                    <a:pt x="24" y="102"/>
                  </a:lnTo>
                  <a:lnTo>
                    <a:pt x="18" y="108"/>
                  </a:lnTo>
                  <a:lnTo>
                    <a:pt x="12" y="108"/>
                  </a:lnTo>
                  <a:lnTo>
                    <a:pt x="6" y="114"/>
                  </a:lnTo>
                  <a:lnTo>
                    <a:pt x="6" y="120"/>
                  </a:lnTo>
                  <a:lnTo>
                    <a:pt x="24" y="138"/>
                  </a:lnTo>
                  <a:lnTo>
                    <a:pt x="24" y="156"/>
                  </a:lnTo>
                  <a:lnTo>
                    <a:pt x="0" y="156"/>
                  </a:lnTo>
                  <a:lnTo>
                    <a:pt x="0" y="162"/>
                  </a:lnTo>
                  <a:lnTo>
                    <a:pt x="24" y="186"/>
                  </a:lnTo>
                  <a:lnTo>
                    <a:pt x="36" y="192"/>
                  </a:lnTo>
                  <a:lnTo>
                    <a:pt x="30" y="216"/>
                  </a:lnTo>
                  <a:lnTo>
                    <a:pt x="36" y="216"/>
                  </a:lnTo>
                  <a:lnTo>
                    <a:pt x="36" y="222"/>
                  </a:lnTo>
                  <a:lnTo>
                    <a:pt x="42" y="234"/>
                  </a:lnTo>
                  <a:lnTo>
                    <a:pt x="60" y="252"/>
                  </a:lnTo>
                  <a:lnTo>
                    <a:pt x="72" y="258"/>
                  </a:lnTo>
                  <a:lnTo>
                    <a:pt x="84" y="270"/>
                  </a:lnTo>
                  <a:lnTo>
                    <a:pt x="96" y="276"/>
                  </a:lnTo>
                  <a:lnTo>
                    <a:pt x="102" y="282"/>
                  </a:lnTo>
                  <a:lnTo>
                    <a:pt x="102" y="288"/>
                  </a:lnTo>
                  <a:lnTo>
                    <a:pt x="96" y="288"/>
                  </a:lnTo>
                  <a:lnTo>
                    <a:pt x="96" y="306"/>
                  </a:lnTo>
                  <a:lnTo>
                    <a:pt x="102" y="318"/>
                  </a:lnTo>
                  <a:lnTo>
                    <a:pt x="108" y="324"/>
                  </a:lnTo>
                  <a:lnTo>
                    <a:pt x="114" y="324"/>
                  </a:lnTo>
                  <a:lnTo>
                    <a:pt x="120" y="318"/>
                  </a:lnTo>
                  <a:lnTo>
                    <a:pt x="126" y="324"/>
                  </a:lnTo>
                  <a:lnTo>
                    <a:pt x="126" y="342"/>
                  </a:lnTo>
                  <a:lnTo>
                    <a:pt x="120" y="348"/>
                  </a:lnTo>
                  <a:lnTo>
                    <a:pt x="108" y="348"/>
                  </a:lnTo>
                  <a:lnTo>
                    <a:pt x="114" y="360"/>
                  </a:lnTo>
                  <a:lnTo>
                    <a:pt x="114" y="384"/>
                  </a:lnTo>
                  <a:lnTo>
                    <a:pt x="108" y="396"/>
                  </a:lnTo>
                  <a:lnTo>
                    <a:pt x="102" y="402"/>
                  </a:lnTo>
                  <a:lnTo>
                    <a:pt x="84" y="438"/>
                  </a:lnTo>
                  <a:lnTo>
                    <a:pt x="90" y="444"/>
                  </a:lnTo>
                  <a:lnTo>
                    <a:pt x="90" y="450"/>
                  </a:lnTo>
                  <a:lnTo>
                    <a:pt x="96" y="456"/>
                  </a:lnTo>
                  <a:lnTo>
                    <a:pt x="102" y="468"/>
                  </a:lnTo>
                  <a:lnTo>
                    <a:pt x="108" y="474"/>
                  </a:lnTo>
                  <a:lnTo>
                    <a:pt x="114" y="486"/>
                  </a:lnTo>
                  <a:lnTo>
                    <a:pt x="156" y="528"/>
                  </a:lnTo>
                  <a:lnTo>
                    <a:pt x="162" y="540"/>
                  </a:lnTo>
                  <a:lnTo>
                    <a:pt x="162" y="570"/>
                  </a:lnTo>
                  <a:lnTo>
                    <a:pt x="168" y="588"/>
                  </a:lnTo>
                  <a:lnTo>
                    <a:pt x="168" y="612"/>
                  </a:lnTo>
                  <a:lnTo>
                    <a:pt x="192" y="636"/>
                  </a:lnTo>
                  <a:lnTo>
                    <a:pt x="192" y="660"/>
                  </a:lnTo>
                  <a:lnTo>
                    <a:pt x="198" y="672"/>
                  </a:lnTo>
                  <a:lnTo>
                    <a:pt x="198" y="702"/>
                  </a:lnTo>
                  <a:lnTo>
                    <a:pt x="192" y="714"/>
                  </a:lnTo>
                  <a:lnTo>
                    <a:pt x="192" y="732"/>
                  </a:lnTo>
                  <a:lnTo>
                    <a:pt x="174" y="768"/>
                  </a:lnTo>
                  <a:lnTo>
                    <a:pt x="156" y="786"/>
                  </a:lnTo>
                  <a:lnTo>
                    <a:pt x="156" y="798"/>
                  </a:lnTo>
                  <a:lnTo>
                    <a:pt x="162" y="804"/>
                  </a:lnTo>
                  <a:lnTo>
                    <a:pt x="162" y="816"/>
                  </a:lnTo>
                  <a:lnTo>
                    <a:pt x="156" y="828"/>
                  </a:lnTo>
                  <a:lnTo>
                    <a:pt x="150" y="834"/>
                  </a:lnTo>
                  <a:lnTo>
                    <a:pt x="144" y="846"/>
                  </a:lnTo>
                  <a:lnTo>
                    <a:pt x="144" y="852"/>
                  </a:lnTo>
                  <a:lnTo>
                    <a:pt x="138" y="858"/>
                  </a:lnTo>
                  <a:lnTo>
                    <a:pt x="132" y="876"/>
                  </a:lnTo>
                  <a:lnTo>
                    <a:pt x="126" y="888"/>
                  </a:lnTo>
                  <a:lnTo>
                    <a:pt x="126" y="906"/>
                  </a:lnTo>
                  <a:lnTo>
                    <a:pt x="120" y="918"/>
                  </a:lnTo>
                  <a:lnTo>
                    <a:pt x="120" y="966"/>
                  </a:lnTo>
                  <a:lnTo>
                    <a:pt x="126" y="978"/>
                  </a:lnTo>
                  <a:lnTo>
                    <a:pt x="126" y="1008"/>
                  </a:lnTo>
                  <a:lnTo>
                    <a:pt x="132" y="1014"/>
                  </a:lnTo>
                  <a:lnTo>
                    <a:pt x="132" y="1020"/>
                  </a:lnTo>
                  <a:lnTo>
                    <a:pt x="138" y="1020"/>
                  </a:lnTo>
                  <a:lnTo>
                    <a:pt x="138" y="1002"/>
                  </a:lnTo>
                  <a:lnTo>
                    <a:pt x="144" y="990"/>
                  </a:lnTo>
                  <a:lnTo>
                    <a:pt x="144" y="978"/>
                  </a:lnTo>
                  <a:lnTo>
                    <a:pt x="150" y="972"/>
                  </a:lnTo>
                  <a:lnTo>
                    <a:pt x="150" y="996"/>
                  </a:lnTo>
                  <a:lnTo>
                    <a:pt x="162" y="996"/>
                  </a:lnTo>
                  <a:lnTo>
                    <a:pt x="186" y="1020"/>
                  </a:lnTo>
                  <a:lnTo>
                    <a:pt x="192" y="1032"/>
                  </a:lnTo>
                  <a:lnTo>
                    <a:pt x="198" y="1038"/>
                  </a:lnTo>
                  <a:lnTo>
                    <a:pt x="198" y="1044"/>
                  </a:lnTo>
                  <a:lnTo>
                    <a:pt x="228" y="1074"/>
                  </a:lnTo>
                  <a:lnTo>
                    <a:pt x="228" y="1098"/>
                  </a:lnTo>
                  <a:lnTo>
                    <a:pt x="234" y="1110"/>
                  </a:lnTo>
                  <a:lnTo>
                    <a:pt x="246" y="1128"/>
                  </a:lnTo>
                  <a:lnTo>
                    <a:pt x="264" y="1146"/>
                  </a:lnTo>
                  <a:lnTo>
                    <a:pt x="270" y="1140"/>
                  </a:lnTo>
                  <a:lnTo>
                    <a:pt x="276" y="1128"/>
                  </a:lnTo>
                  <a:lnTo>
                    <a:pt x="270" y="1122"/>
                  </a:lnTo>
                  <a:lnTo>
                    <a:pt x="270" y="1110"/>
                  </a:lnTo>
                  <a:lnTo>
                    <a:pt x="276" y="1104"/>
                  </a:lnTo>
                  <a:lnTo>
                    <a:pt x="288" y="1104"/>
                  </a:lnTo>
                  <a:lnTo>
                    <a:pt x="294" y="1116"/>
                  </a:lnTo>
                  <a:lnTo>
                    <a:pt x="294" y="1122"/>
                  </a:lnTo>
                  <a:lnTo>
                    <a:pt x="312" y="1122"/>
                  </a:lnTo>
                  <a:lnTo>
                    <a:pt x="324" y="1128"/>
                  </a:lnTo>
                  <a:lnTo>
                    <a:pt x="330" y="1134"/>
                  </a:lnTo>
                  <a:lnTo>
                    <a:pt x="330" y="1146"/>
                  </a:lnTo>
                  <a:lnTo>
                    <a:pt x="342" y="1146"/>
                  </a:lnTo>
                  <a:lnTo>
                    <a:pt x="342" y="1158"/>
                  </a:lnTo>
                  <a:lnTo>
                    <a:pt x="330" y="1170"/>
                  </a:lnTo>
                  <a:lnTo>
                    <a:pt x="330" y="1176"/>
                  </a:lnTo>
                  <a:lnTo>
                    <a:pt x="336" y="1182"/>
                  </a:lnTo>
                  <a:lnTo>
                    <a:pt x="354" y="1182"/>
                  </a:lnTo>
                  <a:lnTo>
                    <a:pt x="354" y="1176"/>
                  </a:lnTo>
                  <a:lnTo>
                    <a:pt x="366" y="1176"/>
                  </a:lnTo>
                  <a:lnTo>
                    <a:pt x="372" y="1170"/>
                  </a:lnTo>
                  <a:lnTo>
                    <a:pt x="378" y="1170"/>
                  </a:lnTo>
                  <a:lnTo>
                    <a:pt x="396" y="1188"/>
                  </a:lnTo>
                  <a:lnTo>
                    <a:pt x="402" y="1182"/>
                  </a:lnTo>
                  <a:lnTo>
                    <a:pt x="402" y="1176"/>
                  </a:lnTo>
                  <a:lnTo>
                    <a:pt x="408" y="1164"/>
                  </a:lnTo>
                  <a:lnTo>
                    <a:pt x="414" y="1158"/>
                  </a:lnTo>
                  <a:lnTo>
                    <a:pt x="420" y="1146"/>
                  </a:lnTo>
                  <a:lnTo>
                    <a:pt x="396" y="1134"/>
                  </a:lnTo>
                  <a:lnTo>
                    <a:pt x="390" y="1128"/>
                  </a:lnTo>
                  <a:lnTo>
                    <a:pt x="390" y="1116"/>
                  </a:lnTo>
                  <a:lnTo>
                    <a:pt x="384" y="1104"/>
                  </a:lnTo>
                  <a:lnTo>
                    <a:pt x="384" y="1092"/>
                  </a:lnTo>
                  <a:lnTo>
                    <a:pt x="378" y="1080"/>
                  </a:lnTo>
                  <a:lnTo>
                    <a:pt x="372" y="1074"/>
                  </a:lnTo>
                  <a:lnTo>
                    <a:pt x="354" y="1074"/>
                  </a:lnTo>
                  <a:lnTo>
                    <a:pt x="342" y="1080"/>
                  </a:lnTo>
                  <a:lnTo>
                    <a:pt x="336" y="1086"/>
                  </a:lnTo>
                  <a:lnTo>
                    <a:pt x="318" y="1086"/>
                  </a:lnTo>
                  <a:lnTo>
                    <a:pt x="312" y="1080"/>
                  </a:lnTo>
                  <a:lnTo>
                    <a:pt x="306" y="1068"/>
                  </a:lnTo>
                  <a:lnTo>
                    <a:pt x="306" y="1056"/>
                  </a:lnTo>
                  <a:lnTo>
                    <a:pt x="294" y="1032"/>
                  </a:lnTo>
                  <a:lnTo>
                    <a:pt x="288" y="1032"/>
                  </a:lnTo>
                  <a:lnTo>
                    <a:pt x="288" y="1050"/>
                  </a:lnTo>
                  <a:lnTo>
                    <a:pt x="282" y="1056"/>
                  </a:lnTo>
                  <a:lnTo>
                    <a:pt x="276" y="1056"/>
                  </a:lnTo>
                  <a:lnTo>
                    <a:pt x="270" y="1044"/>
                  </a:lnTo>
                  <a:lnTo>
                    <a:pt x="264" y="1038"/>
                  </a:lnTo>
                  <a:lnTo>
                    <a:pt x="258" y="1026"/>
                  </a:lnTo>
                  <a:lnTo>
                    <a:pt x="258" y="1014"/>
                  </a:lnTo>
                  <a:lnTo>
                    <a:pt x="270" y="1002"/>
                  </a:lnTo>
                  <a:lnTo>
                    <a:pt x="270" y="1008"/>
                  </a:lnTo>
                  <a:lnTo>
                    <a:pt x="276" y="1008"/>
                  </a:lnTo>
                  <a:lnTo>
                    <a:pt x="276" y="1014"/>
                  </a:lnTo>
                  <a:lnTo>
                    <a:pt x="282" y="1014"/>
                  </a:lnTo>
                  <a:lnTo>
                    <a:pt x="288" y="1008"/>
                  </a:lnTo>
                  <a:lnTo>
                    <a:pt x="282" y="1002"/>
                  </a:lnTo>
                  <a:lnTo>
                    <a:pt x="282" y="990"/>
                  </a:lnTo>
                  <a:lnTo>
                    <a:pt x="276" y="978"/>
                  </a:lnTo>
                  <a:lnTo>
                    <a:pt x="270" y="972"/>
                  </a:lnTo>
                  <a:lnTo>
                    <a:pt x="270" y="960"/>
                  </a:lnTo>
                  <a:lnTo>
                    <a:pt x="258" y="948"/>
                  </a:lnTo>
                  <a:lnTo>
                    <a:pt x="246" y="948"/>
                  </a:lnTo>
                  <a:lnTo>
                    <a:pt x="246" y="894"/>
                  </a:lnTo>
                  <a:lnTo>
                    <a:pt x="192" y="906"/>
                  </a:lnTo>
                  <a:lnTo>
                    <a:pt x="192" y="864"/>
                  </a:lnTo>
                  <a:lnTo>
                    <a:pt x="186" y="828"/>
                  </a:lnTo>
                  <a:lnTo>
                    <a:pt x="186" y="804"/>
                  </a:lnTo>
                  <a:lnTo>
                    <a:pt x="180" y="792"/>
                  </a:lnTo>
                  <a:lnTo>
                    <a:pt x="174" y="786"/>
                  </a:lnTo>
                  <a:lnTo>
                    <a:pt x="180" y="786"/>
                  </a:lnTo>
                  <a:lnTo>
                    <a:pt x="192" y="774"/>
                  </a:lnTo>
                  <a:lnTo>
                    <a:pt x="198" y="762"/>
                  </a:lnTo>
                  <a:lnTo>
                    <a:pt x="204" y="744"/>
                  </a:lnTo>
                  <a:lnTo>
                    <a:pt x="204" y="678"/>
                  </a:lnTo>
                  <a:lnTo>
                    <a:pt x="210" y="678"/>
                  </a:lnTo>
                  <a:lnTo>
                    <a:pt x="216" y="672"/>
                  </a:lnTo>
                  <a:lnTo>
                    <a:pt x="222" y="660"/>
                  </a:lnTo>
                  <a:lnTo>
                    <a:pt x="228" y="654"/>
                  </a:lnTo>
                  <a:lnTo>
                    <a:pt x="228" y="612"/>
                  </a:lnTo>
                  <a:lnTo>
                    <a:pt x="222" y="600"/>
                  </a:lnTo>
                  <a:lnTo>
                    <a:pt x="222" y="594"/>
                  </a:lnTo>
                  <a:lnTo>
                    <a:pt x="216" y="588"/>
                  </a:lnTo>
                  <a:lnTo>
                    <a:pt x="222" y="558"/>
                  </a:lnTo>
                  <a:lnTo>
                    <a:pt x="234" y="558"/>
                  </a:lnTo>
                  <a:lnTo>
                    <a:pt x="234" y="552"/>
                  </a:lnTo>
                  <a:lnTo>
                    <a:pt x="240" y="546"/>
                  </a:lnTo>
                  <a:lnTo>
                    <a:pt x="264" y="546"/>
                  </a:lnTo>
                  <a:lnTo>
                    <a:pt x="270" y="552"/>
                  </a:lnTo>
                  <a:lnTo>
                    <a:pt x="294" y="564"/>
                  </a:lnTo>
                  <a:lnTo>
                    <a:pt x="300" y="570"/>
                  </a:lnTo>
                  <a:lnTo>
                    <a:pt x="288" y="576"/>
                  </a:lnTo>
                  <a:lnTo>
                    <a:pt x="288" y="588"/>
                  </a:lnTo>
                  <a:lnTo>
                    <a:pt x="282" y="594"/>
                  </a:lnTo>
                  <a:lnTo>
                    <a:pt x="282" y="612"/>
                  </a:lnTo>
                  <a:lnTo>
                    <a:pt x="288" y="624"/>
                  </a:lnTo>
                  <a:lnTo>
                    <a:pt x="306" y="624"/>
                  </a:lnTo>
                  <a:lnTo>
                    <a:pt x="330" y="612"/>
                  </a:lnTo>
                  <a:lnTo>
                    <a:pt x="342" y="612"/>
                  </a:lnTo>
                  <a:lnTo>
                    <a:pt x="354" y="606"/>
                  </a:lnTo>
                  <a:lnTo>
                    <a:pt x="360" y="600"/>
                  </a:lnTo>
                  <a:lnTo>
                    <a:pt x="366" y="600"/>
                  </a:lnTo>
                  <a:lnTo>
                    <a:pt x="396" y="684"/>
                  </a:lnTo>
                  <a:lnTo>
                    <a:pt x="402" y="678"/>
                  </a:lnTo>
                  <a:lnTo>
                    <a:pt x="414" y="672"/>
                  </a:lnTo>
                  <a:lnTo>
                    <a:pt x="426" y="672"/>
                  </a:lnTo>
                  <a:lnTo>
                    <a:pt x="426" y="642"/>
                  </a:lnTo>
                  <a:lnTo>
                    <a:pt x="414" y="630"/>
                  </a:lnTo>
                  <a:lnTo>
                    <a:pt x="414" y="600"/>
                  </a:lnTo>
                  <a:lnTo>
                    <a:pt x="402" y="588"/>
                  </a:lnTo>
                  <a:lnTo>
                    <a:pt x="396" y="552"/>
                  </a:lnTo>
                  <a:lnTo>
                    <a:pt x="426" y="522"/>
                  </a:lnTo>
                  <a:lnTo>
                    <a:pt x="426" y="516"/>
                  </a:lnTo>
                  <a:lnTo>
                    <a:pt x="432" y="504"/>
                  </a:lnTo>
                  <a:lnTo>
                    <a:pt x="438" y="498"/>
                  </a:lnTo>
                  <a:lnTo>
                    <a:pt x="450" y="492"/>
                  </a:lnTo>
                  <a:lnTo>
                    <a:pt x="468" y="486"/>
                  </a:lnTo>
                  <a:lnTo>
                    <a:pt x="504" y="486"/>
                  </a:lnTo>
                  <a:lnTo>
                    <a:pt x="510" y="492"/>
                  </a:lnTo>
                  <a:lnTo>
                    <a:pt x="522" y="492"/>
                  </a:lnTo>
                  <a:lnTo>
                    <a:pt x="534" y="486"/>
                  </a:lnTo>
                  <a:lnTo>
                    <a:pt x="564" y="486"/>
                  </a:lnTo>
                  <a:lnTo>
                    <a:pt x="576" y="492"/>
                  </a:lnTo>
                  <a:lnTo>
                    <a:pt x="582" y="498"/>
                  </a:lnTo>
                  <a:lnTo>
                    <a:pt x="588" y="498"/>
                  </a:lnTo>
                  <a:lnTo>
                    <a:pt x="594" y="492"/>
                  </a:lnTo>
                  <a:lnTo>
                    <a:pt x="600" y="480"/>
                  </a:lnTo>
                  <a:lnTo>
                    <a:pt x="618" y="462"/>
                  </a:lnTo>
                  <a:lnTo>
                    <a:pt x="618" y="450"/>
                  </a:lnTo>
                  <a:lnTo>
                    <a:pt x="612" y="444"/>
                  </a:lnTo>
                  <a:lnTo>
                    <a:pt x="600" y="438"/>
                  </a:lnTo>
                  <a:lnTo>
                    <a:pt x="588" y="426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29" name="Vietnam" descr="© INSCALE GmbH, 05.05.2010&#10;http://www.presentationload.com/">
              <a:extLst>
                <a:ext uri="{FF2B5EF4-FFF2-40B4-BE49-F238E27FC236}">
                  <a16:creationId xmlns:a16="http://schemas.microsoft.com/office/drawing/2014/main" id="{C6322FF4-35A3-455C-8854-5EEA41BCAB39}"/>
                </a:ext>
              </a:extLst>
            </p:cNvPr>
            <p:cNvSpPr>
              <a:spLocks/>
            </p:cNvSpPr>
            <p:nvPr/>
          </p:nvSpPr>
          <p:spPr bwMode="gray">
            <a:xfrm>
              <a:off x="8710312" y="3674444"/>
              <a:ext cx="268299" cy="535132"/>
            </a:xfrm>
            <a:custGeom>
              <a:avLst/>
              <a:gdLst>
                <a:gd name="T0" fmla="*/ 2147483647 w 606"/>
                <a:gd name="T1" fmla="*/ 2147483647 h 1194"/>
                <a:gd name="T2" fmla="*/ 2147483647 w 606"/>
                <a:gd name="T3" fmla="*/ 2147483647 h 1194"/>
                <a:gd name="T4" fmla="*/ 2147483647 w 606"/>
                <a:gd name="T5" fmla="*/ 2147483647 h 1194"/>
                <a:gd name="T6" fmla="*/ 2147483647 w 606"/>
                <a:gd name="T7" fmla="*/ 2147483647 h 1194"/>
                <a:gd name="T8" fmla="*/ 2147483647 w 606"/>
                <a:gd name="T9" fmla="*/ 2147483647 h 1194"/>
                <a:gd name="T10" fmla="*/ 2147483647 w 606"/>
                <a:gd name="T11" fmla="*/ 2147483647 h 1194"/>
                <a:gd name="T12" fmla="*/ 2147483647 w 606"/>
                <a:gd name="T13" fmla="*/ 2147483647 h 1194"/>
                <a:gd name="T14" fmla="*/ 2147483647 w 606"/>
                <a:gd name="T15" fmla="*/ 2147483647 h 1194"/>
                <a:gd name="T16" fmla="*/ 2147483647 w 606"/>
                <a:gd name="T17" fmla="*/ 2147483647 h 1194"/>
                <a:gd name="T18" fmla="*/ 2147483647 w 606"/>
                <a:gd name="T19" fmla="*/ 2147483647 h 1194"/>
                <a:gd name="T20" fmla="*/ 2147483647 w 606"/>
                <a:gd name="T21" fmla="*/ 2147483647 h 1194"/>
                <a:gd name="T22" fmla="*/ 2147483647 w 606"/>
                <a:gd name="T23" fmla="*/ 2147483647 h 1194"/>
                <a:gd name="T24" fmla="*/ 2147483647 w 606"/>
                <a:gd name="T25" fmla="*/ 2147483647 h 1194"/>
                <a:gd name="T26" fmla="*/ 2147483647 w 606"/>
                <a:gd name="T27" fmla="*/ 2147483647 h 1194"/>
                <a:gd name="T28" fmla="*/ 2147483647 w 606"/>
                <a:gd name="T29" fmla="*/ 2147483647 h 1194"/>
                <a:gd name="T30" fmla="*/ 2147483647 w 606"/>
                <a:gd name="T31" fmla="*/ 2147483647 h 1194"/>
                <a:gd name="T32" fmla="*/ 2147483647 w 606"/>
                <a:gd name="T33" fmla="*/ 2147483647 h 1194"/>
                <a:gd name="T34" fmla="*/ 2147483647 w 606"/>
                <a:gd name="T35" fmla="*/ 2147483647 h 1194"/>
                <a:gd name="T36" fmla="*/ 2147483647 w 606"/>
                <a:gd name="T37" fmla="*/ 2147483647 h 1194"/>
                <a:gd name="T38" fmla="*/ 2147483647 w 606"/>
                <a:gd name="T39" fmla="*/ 2147483647 h 1194"/>
                <a:gd name="T40" fmla="*/ 2147483647 w 606"/>
                <a:gd name="T41" fmla="*/ 2147483647 h 1194"/>
                <a:gd name="T42" fmla="*/ 2147483647 w 606"/>
                <a:gd name="T43" fmla="*/ 2147483647 h 1194"/>
                <a:gd name="T44" fmla="*/ 2147483647 w 606"/>
                <a:gd name="T45" fmla="*/ 2147483647 h 1194"/>
                <a:gd name="T46" fmla="*/ 2147483647 w 606"/>
                <a:gd name="T47" fmla="*/ 2147483647 h 1194"/>
                <a:gd name="T48" fmla="*/ 2147483647 w 606"/>
                <a:gd name="T49" fmla="*/ 2147483647 h 1194"/>
                <a:gd name="T50" fmla="*/ 2147483647 w 606"/>
                <a:gd name="T51" fmla="*/ 2147483647 h 1194"/>
                <a:gd name="T52" fmla="*/ 2147483647 w 606"/>
                <a:gd name="T53" fmla="*/ 2147483647 h 1194"/>
                <a:gd name="T54" fmla="*/ 2147483647 w 606"/>
                <a:gd name="T55" fmla="*/ 2147483647 h 1194"/>
                <a:gd name="T56" fmla="*/ 2147483647 w 606"/>
                <a:gd name="T57" fmla="*/ 2147483647 h 1194"/>
                <a:gd name="T58" fmla="*/ 2147483647 w 606"/>
                <a:gd name="T59" fmla="*/ 2147483647 h 1194"/>
                <a:gd name="T60" fmla="*/ 2147483647 w 606"/>
                <a:gd name="T61" fmla="*/ 2147483647 h 1194"/>
                <a:gd name="T62" fmla="*/ 2147483647 w 606"/>
                <a:gd name="T63" fmla="*/ 2147483647 h 1194"/>
                <a:gd name="T64" fmla="*/ 2147483647 w 606"/>
                <a:gd name="T65" fmla="*/ 2147483647 h 1194"/>
                <a:gd name="T66" fmla="*/ 2147483647 w 606"/>
                <a:gd name="T67" fmla="*/ 2147483647 h 1194"/>
                <a:gd name="T68" fmla="*/ 2147483647 w 606"/>
                <a:gd name="T69" fmla="*/ 2147483647 h 1194"/>
                <a:gd name="T70" fmla="*/ 2147483647 w 606"/>
                <a:gd name="T71" fmla="*/ 2147483647 h 1194"/>
                <a:gd name="T72" fmla="*/ 2147483647 w 606"/>
                <a:gd name="T73" fmla="*/ 2147483647 h 1194"/>
                <a:gd name="T74" fmla="*/ 2147483647 w 606"/>
                <a:gd name="T75" fmla="*/ 2147483647 h 1194"/>
                <a:gd name="T76" fmla="*/ 2147483647 w 606"/>
                <a:gd name="T77" fmla="*/ 2147483647 h 1194"/>
                <a:gd name="T78" fmla="*/ 2147483647 w 606"/>
                <a:gd name="T79" fmla="*/ 2147483647 h 1194"/>
                <a:gd name="T80" fmla="*/ 2147483647 w 606"/>
                <a:gd name="T81" fmla="*/ 2147483647 h 1194"/>
                <a:gd name="T82" fmla="*/ 2147483647 w 606"/>
                <a:gd name="T83" fmla="*/ 2147483647 h 1194"/>
                <a:gd name="T84" fmla="*/ 2147483647 w 606"/>
                <a:gd name="T85" fmla="*/ 2147483647 h 1194"/>
                <a:gd name="T86" fmla="*/ 2147483647 w 606"/>
                <a:gd name="T87" fmla="*/ 2147483647 h 1194"/>
                <a:gd name="T88" fmla="*/ 2147483647 w 606"/>
                <a:gd name="T89" fmla="*/ 2147483647 h 1194"/>
                <a:gd name="T90" fmla="*/ 2147483647 w 606"/>
                <a:gd name="T91" fmla="*/ 2147483647 h 1194"/>
                <a:gd name="T92" fmla="*/ 2147483647 w 606"/>
                <a:gd name="T93" fmla="*/ 2147483647 h 1194"/>
                <a:gd name="T94" fmla="*/ 2147483647 w 606"/>
                <a:gd name="T95" fmla="*/ 2147483647 h 1194"/>
                <a:gd name="T96" fmla="*/ 2147483647 w 606"/>
                <a:gd name="T97" fmla="*/ 2147483647 h 1194"/>
                <a:gd name="T98" fmla="*/ 2147483647 w 606"/>
                <a:gd name="T99" fmla="*/ 2147483647 h 1194"/>
                <a:gd name="T100" fmla="*/ 2147483647 w 606"/>
                <a:gd name="T101" fmla="*/ 2147483647 h 1194"/>
                <a:gd name="T102" fmla="*/ 2147483647 w 606"/>
                <a:gd name="T103" fmla="*/ 2147483647 h 1194"/>
                <a:gd name="T104" fmla="*/ 2147483647 w 606"/>
                <a:gd name="T105" fmla="*/ 2147483647 h 1194"/>
                <a:gd name="T106" fmla="*/ 2147483647 w 606"/>
                <a:gd name="T107" fmla="*/ 2147483647 h 1194"/>
                <a:gd name="T108" fmla="*/ 2147483647 w 606"/>
                <a:gd name="T109" fmla="*/ 2147483647 h 1194"/>
                <a:gd name="T110" fmla="*/ 2147483647 w 606"/>
                <a:gd name="T111" fmla="*/ 2147483647 h 1194"/>
                <a:gd name="T112" fmla="*/ 2147483647 w 606"/>
                <a:gd name="T113" fmla="*/ 2147483647 h 1194"/>
                <a:gd name="T114" fmla="*/ 2147483647 w 606"/>
                <a:gd name="T115" fmla="*/ 2147483647 h 1194"/>
                <a:gd name="T116" fmla="*/ 2147483647 w 606"/>
                <a:gd name="T117" fmla="*/ 2147483647 h 1194"/>
                <a:gd name="T118" fmla="*/ 2147483647 w 606"/>
                <a:gd name="T119" fmla="*/ 2147483647 h 1194"/>
                <a:gd name="T120" fmla="*/ 2147483647 w 606"/>
                <a:gd name="T121" fmla="*/ 2147483647 h 1194"/>
                <a:gd name="T122" fmla="*/ 2147483647 w 606"/>
                <a:gd name="T123" fmla="*/ 2147483647 h 1194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606"/>
                <a:gd name="T187" fmla="*/ 0 h 1194"/>
                <a:gd name="T188" fmla="*/ 606 w 606"/>
                <a:gd name="T189" fmla="*/ 1194 h 1194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606" h="1194">
                  <a:moveTo>
                    <a:pt x="6" y="48"/>
                  </a:moveTo>
                  <a:lnTo>
                    <a:pt x="0" y="60"/>
                  </a:lnTo>
                  <a:lnTo>
                    <a:pt x="0" y="72"/>
                  </a:lnTo>
                  <a:lnTo>
                    <a:pt x="12" y="96"/>
                  </a:lnTo>
                  <a:lnTo>
                    <a:pt x="18" y="102"/>
                  </a:lnTo>
                  <a:lnTo>
                    <a:pt x="24" y="114"/>
                  </a:lnTo>
                  <a:lnTo>
                    <a:pt x="36" y="120"/>
                  </a:lnTo>
                  <a:lnTo>
                    <a:pt x="42" y="132"/>
                  </a:lnTo>
                  <a:lnTo>
                    <a:pt x="48" y="126"/>
                  </a:lnTo>
                  <a:lnTo>
                    <a:pt x="54" y="126"/>
                  </a:lnTo>
                  <a:lnTo>
                    <a:pt x="54" y="156"/>
                  </a:lnTo>
                  <a:lnTo>
                    <a:pt x="66" y="180"/>
                  </a:lnTo>
                  <a:lnTo>
                    <a:pt x="84" y="198"/>
                  </a:lnTo>
                  <a:lnTo>
                    <a:pt x="90" y="210"/>
                  </a:lnTo>
                  <a:lnTo>
                    <a:pt x="108" y="210"/>
                  </a:lnTo>
                  <a:lnTo>
                    <a:pt x="108" y="216"/>
                  </a:lnTo>
                  <a:lnTo>
                    <a:pt x="120" y="228"/>
                  </a:lnTo>
                  <a:lnTo>
                    <a:pt x="126" y="222"/>
                  </a:lnTo>
                  <a:lnTo>
                    <a:pt x="132" y="210"/>
                  </a:lnTo>
                  <a:lnTo>
                    <a:pt x="132" y="204"/>
                  </a:lnTo>
                  <a:lnTo>
                    <a:pt x="138" y="192"/>
                  </a:lnTo>
                  <a:lnTo>
                    <a:pt x="150" y="192"/>
                  </a:lnTo>
                  <a:lnTo>
                    <a:pt x="162" y="198"/>
                  </a:lnTo>
                  <a:lnTo>
                    <a:pt x="186" y="222"/>
                  </a:lnTo>
                  <a:lnTo>
                    <a:pt x="180" y="222"/>
                  </a:lnTo>
                  <a:lnTo>
                    <a:pt x="174" y="228"/>
                  </a:lnTo>
                  <a:lnTo>
                    <a:pt x="174" y="234"/>
                  </a:lnTo>
                  <a:lnTo>
                    <a:pt x="198" y="246"/>
                  </a:lnTo>
                  <a:lnTo>
                    <a:pt x="216" y="252"/>
                  </a:lnTo>
                  <a:lnTo>
                    <a:pt x="228" y="258"/>
                  </a:lnTo>
                  <a:lnTo>
                    <a:pt x="228" y="270"/>
                  </a:lnTo>
                  <a:lnTo>
                    <a:pt x="222" y="282"/>
                  </a:lnTo>
                  <a:lnTo>
                    <a:pt x="210" y="288"/>
                  </a:lnTo>
                  <a:lnTo>
                    <a:pt x="204" y="300"/>
                  </a:lnTo>
                  <a:lnTo>
                    <a:pt x="198" y="306"/>
                  </a:lnTo>
                  <a:lnTo>
                    <a:pt x="180" y="306"/>
                  </a:lnTo>
                  <a:lnTo>
                    <a:pt x="174" y="300"/>
                  </a:lnTo>
                  <a:lnTo>
                    <a:pt x="150" y="300"/>
                  </a:lnTo>
                  <a:lnTo>
                    <a:pt x="156" y="306"/>
                  </a:lnTo>
                  <a:lnTo>
                    <a:pt x="156" y="324"/>
                  </a:lnTo>
                  <a:lnTo>
                    <a:pt x="168" y="330"/>
                  </a:lnTo>
                  <a:lnTo>
                    <a:pt x="174" y="336"/>
                  </a:lnTo>
                  <a:lnTo>
                    <a:pt x="210" y="354"/>
                  </a:lnTo>
                  <a:lnTo>
                    <a:pt x="222" y="366"/>
                  </a:lnTo>
                  <a:lnTo>
                    <a:pt x="234" y="372"/>
                  </a:lnTo>
                  <a:lnTo>
                    <a:pt x="240" y="378"/>
                  </a:lnTo>
                  <a:lnTo>
                    <a:pt x="252" y="378"/>
                  </a:lnTo>
                  <a:lnTo>
                    <a:pt x="252" y="408"/>
                  </a:lnTo>
                  <a:lnTo>
                    <a:pt x="258" y="414"/>
                  </a:lnTo>
                  <a:lnTo>
                    <a:pt x="270" y="414"/>
                  </a:lnTo>
                  <a:lnTo>
                    <a:pt x="282" y="420"/>
                  </a:lnTo>
                  <a:lnTo>
                    <a:pt x="288" y="426"/>
                  </a:lnTo>
                  <a:lnTo>
                    <a:pt x="294" y="426"/>
                  </a:lnTo>
                  <a:lnTo>
                    <a:pt x="294" y="450"/>
                  </a:lnTo>
                  <a:lnTo>
                    <a:pt x="306" y="474"/>
                  </a:lnTo>
                  <a:lnTo>
                    <a:pt x="324" y="486"/>
                  </a:lnTo>
                  <a:lnTo>
                    <a:pt x="342" y="504"/>
                  </a:lnTo>
                  <a:lnTo>
                    <a:pt x="348" y="522"/>
                  </a:lnTo>
                  <a:lnTo>
                    <a:pt x="366" y="522"/>
                  </a:lnTo>
                  <a:lnTo>
                    <a:pt x="366" y="528"/>
                  </a:lnTo>
                  <a:lnTo>
                    <a:pt x="372" y="534"/>
                  </a:lnTo>
                  <a:lnTo>
                    <a:pt x="384" y="558"/>
                  </a:lnTo>
                  <a:lnTo>
                    <a:pt x="396" y="570"/>
                  </a:lnTo>
                  <a:lnTo>
                    <a:pt x="408" y="570"/>
                  </a:lnTo>
                  <a:lnTo>
                    <a:pt x="414" y="576"/>
                  </a:lnTo>
                  <a:lnTo>
                    <a:pt x="426" y="582"/>
                  </a:lnTo>
                  <a:lnTo>
                    <a:pt x="432" y="588"/>
                  </a:lnTo>
                  <a:lnTo>
                    <a:pt x="432" y="600"/>
                  </a:lnTo>
                  <a:lnTo>
                    <a:pt x="426" y="606"/>
                  </a:lnTo>
                  <a:lnTo>
                    <a:pt x="420" y="606"/>
                  </a:lnTo>
                  <a:lnTo>
                    <a:pt x="414" y="612"/>
                  </a:lnTo>
                  <a:lnTo>
                    <a:pt x="408" y="612"/>
                  </a:lnTo>
                  <a:lnTo>
                    <a:pt x="432" y="636"/>
                  </a:lnTo>
                  <a:lnTo>
                    <a:pt x="456" y="648"/>
                  </a:lnTo>
                  <a:lnTo>
                    <a:pt x="462" y="654"/>
                  </a:lnTo>
                  <a:lnTo>
                    <a:pt x="468" y="654"/>
                  </a:lnTo>
                  <a:lnTo>
                    <a:pt x="450" y="690"/>
                  </a:lnTo>
                  <a:lnTo>
                    <a:pt x="456" y="690"/>
                  </a:lnTo>
                  <a:lnTo>
                    <a:pt x="468" y="702"/>
                  </a:lnTo>
                  <a:lnTo>
                    <a:pt x="468" y="708"/>
                  </a:lnTo>
                  <a:lnTo>
                    <a:pt x="456" y="720"/>
                  </a:lnTo>
                  <a:lnTo>
                    <a:pt x="450" y="720"/>
                  </a:lnTo>
                  <a:lnTo>
                    <a:pt x="450" y="762"/>
                  </a:lnTo>
                  <a:lnTo>
                    <a:pt x="456" y="762"/>
                  </a:lnTo>
                  <a:lnTo>
                    <a:pt x="468" y="774"/>
                  </a:lnTo>
                  <a:lnTo>
                    <a:pt x="480" y="798"/>
                  </a:lnTo>
                  <a:lnTo>
                    <a:pt x="480" y="804"/>
                  </a:lnTo>
                  <a:lnTo>
                    <a:pt x="468" y="816"/>
                  </a:lnTo>
                  <a:lnTo>
                    <a:pt x="462" y="816"/>
                  </a:lnTo>
                  <a:lnTo>
                    <a:pt x="462" y="828"/>
                  </a:lnTo>
                  <a:lnTo>
                    <a:pt x="468" y="834"/>
                  </a:lnTo>
                  <a:lnTo>
                    <a:pt x="468" y="864"/>
                  </a:lnTo>
                  <a:lnTo>
                    <a:pt x="474" y="870"/>
                  </a:lnTo>
                  <a:lnTo>
                    <a:pt x="474" y="900"/>
                  </a:lnTo>
                  <a:lnTo>
                    <a:pt x="462" y="894"/>
                  </a:lnTo>
                  <a:lnTo>
                    <a:pt x="444" y="894"/>
                  </a:lnTo>
                  <a:lnTo>
                    <a:pt x="438" y="900"/>
                  </a:lnTo>
                  <a:lnTo>
                    <a:pt x="438" y="918"/>
                  </a:lnTo>
                  <a:lnTo>
                    <a:pt x="408" y="918"/>
                  </a:lnTo>
                  <a:lnTo>
                    <a:pt x="408" y="942"/>
                  </a:lnTo>
                  <a:lnTo>
                    <a:pt x="366" y="942"/>
                  </a:lnTo>
                  <a:lnTo>
                    <a:pt x="366" y="966"/>
                  </a:lnTo>
                  <a:lnTo>
                    <a:pt x="378" y="990"/>
                  </a:lnTo>
                  <a:lnTo>
                    <a:pt x="396" y="1008"/>
                  </a:lnTo>
                  <a:lnTo>
                    <a:pt x="396" y="1020"/>
                  </a:lnTo>
                  <a:lnTo>
                    <a:pt x="390" y="1014"/>
                  </a:lnTo>
                  <a:lnTo>
                    <a:pt x="378" y="1008"/>
                  </a:lnTo>
                  <a:lnTo>
                    <a:pt x="372" y="1002"/>
                  </a:lnTo>
                  <a:lnTo>
                    <a:pt x="360" y="996"/>
                  </a:lnTo>
                  <a:lnTo>
                    <a:pt x="348" y="996"/>
                  </a:lnTo>
                  <a:lnTo>
                    <a:pt x="342" y="1002"/>
                  </a:lnTo>
                  <a:lnTo>
                    <a:pt x="342" y="1008"/>
                  </a:lnTo>
                  <a:lnTo>
                    <a:pt x="306" y="1008"/>
                  </a:lnTo>
                  <a:lnTo>
                    <a:pt x="312" y="1014"/>
                  </a:lnTo>
                  <a:lnTo>
                    <a:pt x="318" y="1014"/>
                  </a:lnTo>
                  <a:lnTo>
                    <a:pt x="324" y="1020"/>
                  </a:lnTo>
                  <a:lnTo>
                    <a:pt x="324" y="1026"/>
                  </a:lnTo>
                  <a:lnTo>
                    <a:pt x="312" y="1032"/>
                  </a:lnTo>
                  <a:lnTo>
                    <a:pt x="294" y="1032"/>
                  </a:lnTo>
                  <a:lnTo>
                    <a:pt x="276" y="1038"/>
                  </a:lnTo>
                  <a:lnTo>
                    <a:pt x="270" y="1050"/>
                  </a:lnTo>
                  <a:lnTo>
                    <a:pt x="270" y="1056"/>
                  </a:lnTo>
                  <a:lnTo>
                    <a:pt x="288" y="1074"/>
                  </a:lnTo>
                  <a:lnTo>
                    <a:pt x="300" y="1080"/>
                  </a:lnTo>
                  <a:lnTo>
                    <a:pt x="306" y="1086"/>
                  </a:lnTo>
                  <a:lnTo>
                    <a:pt x="312" y="1086"/>
                  </a:lnTo>
                  <a:lnTo>
                    <a:pt x="294" y="1104"/>
                  </a:lnTo>
                  <a:lnTo>
                    <a:pt x="294" y="1110"/>
                  </a:lnTo>
                  <a:lnTo>
                    <a:pt x="300" y="1116"/>
                  </a:lnTo>
                  <a:lnTo>
                    <a:pt x="300" y="1128"/>
                  </a:lnTo>
                  <a:lnTo>
                    <a:pt x="306" y="1140"/>
                  </a:lnTo>
                  <a:lnTo>
                    <a:pt x="306" y="1152"/>
                  </a:lnTo>
                  <a:lnTo>
                    <a:pt x="312" y="1158"/>
                  </a:lnTo>
                  <a:lnTo>
                    <a:pt x="294" y="1176"/>
                  </a:lnTo>
                  <a:lnTo>
                    <a:pt x="294" y="1188"/>
                  </a:lnTo>
                  <a:lnTo>
                    <a:pt x="306" y="1194"/>
                  </a:lnTo>
                  <a:lnTo>
                    <a:pt x="318" y="1194"/>
                  </a:lnTo>
                  <a:lnTo>
                    <a:pt x="330" y="1188"/>
                  </a:lnTo>
                  <a:lnTo>
                    <a:pt x="354" y="1164"/>
                  </a:lnTo>
                  <a:lnTo>
                    <a:pt x="366" y="1158"/>
                  </a:lnTo>
                  <a:lnTo>
                    <a:pt x="378" y="1158"/>
                  </a:lnTo>
                  <a:lnTo>
                    <a:pt x="384" y="1134"/>
                  </a:lnTo>
                  <a:lnTo>
                    <a:pt x="384" y="1110"/>
                  </a:lnTo>
                  <a:lnTo>
                    <a:pt x="396" y="1110"/>
                  </a:lnTo>
                  <a:lnTo>
                    <a:pt x="402" y="1116"/>
                  </a:lnTo>
                  <a:lnTo>
                    <a:pt x="414" y="1116"/>
                  </a:lnTo>
                  <a:lnTo>
                    <a:pt x="426" y="1104"/>
                  </a:lnTo>
                  <a:lnTo>
                    <a:pt x="426" y="1092"/>
                  </a:lnTo>
                  <a:lnTo>
                    <a:pt x="420" y="1086"/>
                  </a:lnTo>
                  <a:lnTo>
                    <a:pt x="414" y="1074"/>
                  </a:lnTo>
                  <a:lnTo>
                    <a:pt x="408" y="1068"/>
                  </a:lnTo>
                  <a:lnTo>
                    <a:pt x="408" y="1062"/>
                  </a:lnTo>
                  <a:lnTo>
                    <a:pt x="414" y="1056"/>
                  </a:lnTo>
                  <a:lnTo>
                    <a:pt x="426" y="1056"/>
                  </a:lnTo>
                  <a:lnTo>
                    <a:pt x="438" y="1050"/>
                  </a:lnTo>
                  <a:lnTo>
                    <a:pt x="444" y="1044"/>
                  </a:lnTo>
                  <a:lnTo>
                    <a:pt x="450" y="1044"/>
                  </a:lnTo>
                  <a:lnTo>
                    <a:pt x="456" y="1050"/>
                  </a:lnTo>
                  <a:lnTo>
                    <a:pt x="468" y="1050"/>
                  </a:lnTo>
                  <a:lnTo>
                    <a:pt x="480" y="1044"/>
                  </a:lnTo>
                  <a:lnTo>
                    <a:pt x="498" y="1038"/>
                  </a:lnTo>
                  <a:lnTo>
                    <a:pt x="546" y="1014"/>
                  </a:lnTo>
                  <a:lnTo>
                    <a:pt x="582" y="978"/>
                  </a:lnTo>
                  <a:lnTo>
                    <a:pt x="588" y="960"/>
                  </a:lnTo>
                  <a:lnTo>
                    <a:pt x="594" y="936"/>
                  </a:lnTo>
                  <a:lnTo>
                    <a:pt x="606" y="876"/>
                  </a:lnTo>
                  <a:lnTo>
                    <a:pt x="606" y="846"/>
                  </a:lnTo>
                  <a:lnTo>
                    <a:pt x="600" y="834"/>
                  </a:lnTo>
                  <a:lnTo>
                    <a:pt x="576" y="810"/>
                  </a:lnTo>
                  <a:lnTo>
                    <a:pt x="594" y="804"/>
                  </a:lnTo>
                  <a:lnTo>
                    <a:pt x="594" y="774"/>
                  </a:lnTo>
                  <a:lnTo>
                    <a:pt x="588" y="756"/>
                  </a:lnTo>
                  <a:lnTo>
                    <a:pt x="588" y="744"/>
                  </a:lnTo>
                  <a:lnTo>
                    <a:pt x="570" y="708"/>
                  </a:lnTo>
                  <a:lnTo>
                    <a:pt x="564" y="690"/>
                  </a:lnTo>
                  <a:lnTo>
                    <a:pt x="558" y="684"/>
                  </a:lnTo>
                  <a:lnTo>
                    <a:pt x="552" y="672"/>
                  </a:lnTo>
                  <a:lnTo>
                    <a:pt x="558" y="666"/>
                  </a:lnTo>
                  <a:lnTo>
                    <a:pt x="558" y="642"/>
                  </a:lnTo>
                  <a:lnTo>
                    <a:pt x="522" y="606"/>
                  </a:lnTo>
                  <a:lnTo>
                    <a:pt x="486" y="576"/>
                  </a:lnTo>
                  <a:lnTo>
                    <a:pt x="456" y="552"/>
                  </a:lnTo>
                  <a:lnTo>
                    <a:pt x="432" y="534"/>
                  </a:lnTo>
                  <a:lnTo>
                    <a:pt x="420" y="528"/>
                  </a:lnTo>
                  <a:lnTo>
                    <a:pt x="402" y="516"/>
                  </a:lnTo>
                  <a:lnTo>
                    <a:pt x="390" y="510"/>
                  </a:lnTo>
                  <a:lnTo>
                    <a:pt x="384" y="504"/>
                  </a:lnTo>
                  <a:lnTo>
                    <a:pt x="384" y="468"/>
                  </a:lnTo>
                  <a:lnTo>
                    <a:pt x="336" y="420"/>
                  </a:lnTo>
                  <a:lnTo>
                    <a:pt x="306" y="384"/>
                  </a:lnTo>
                  <a:lnTo>
                    <a:pt x="288" y="354"/>
                  </a:lnTo>
                  <a:lnTo>
                    <a:pt x="282" y="336"/>
                  </a:lnTo>
                  <a:lnTo>
                    <a:pt x="282" y="318"/>
                  </a:lnTo>
                  <a:lnTo>
                    <a:pt x="276" y="306"/>
                  </a:lnTo>
                  <a:lnTo>
                    <a:pt x="276" y="282"/>
                  </a:lnTo>
                  <a:lnTo>
                    <a:pt x="282" y="276"/>
                  </a:lnTo>
                  <a:lnTo>
                    <a:pt x="294" y="252"/>
                  </a:lnTo>
                  <a:lnTo>
                    <a:pt x="294" y="240"/>
                  </a:lnTo>
                  <a:lnTo>
                    <a:pt x="300" y="240"/>
                  </a:lnTo>
                  <a:lnTo>
                    <a:pt x="312" y="228"/>
                  </a:lnTo>
                  <a:lnTo>
                    <a:pt x="324" y="222"/>
                  </a:lnTo>
                  <a:lnTo>
                    <a:pt x="336" y="210"/>
                  </a:lnTo>
                  <a:lnTo>
                    <a:pt x="336" y="204"/>
                  </a:lnTo>
                  <a:lnTo>
                    <a:pt x="342" y="198"/>
                  </a:lnTo>
                  <a:lnTo>
                    <a:pt x="372" y="198"/>
                  </a:lnTo>
                  <a:lnTo>
                    <a:pt x="384" y="186"/>
                  </a:lnTo>
                  <a:lnTo>
                    <a:pt x="390" y="174"/>
                  </a:lnTo>
                  <a:lnTo>
                    <a:pt x="390" y="156"/>
                  </a:lnTo>
                  <a:lnTo>
                    <a:pt x="396" y="144"/>
                  </a:lnTo>
                  <a:lnTo>
                    <a:pt x="390" y="144"/>
                  </a:lnTo>
                  <a:lnTo>
                    <a:pt x="384" y="138"/>
                  </a:lnTo>
                  <a:lnTo>
                    <a:pt x="354" y="138"/>
                  </a:lnTo>
                  <a:lnTo>
                    <a:pt x="342" y="132"/>
                  </a:lnTo>
                  <a:lnTo>
                    <a:pt x="336" y="120"/>
                  </a:lnTo>
                  <a:lnTo>
                    <a:pt x="330" y="114"/>
                  </a:lnTo>
                  <a:lnTo>
                    <a:pt x="312" y="114"/>
                  </a:lnTo>
                  <a:lnTo>
                    <a:pt x="312" y="96"/>
                  </a:lnTo>
                  <a:lnTo>
                    <a:pt x="300" y="90"/>
                  </a:lnTo>
                  <a:lnTo>
                    <a:pt x="294" y="72"/>
                  </a:lnTo>
                  <a:lnTo>
                    <a:pt x="312" y="54"/>
                  </a:lnTo>
                  <a:lnTo>
                    <a:pt x="312" y="48"/>
                  </a:lnTo>
                  <a:lnTo>
                    <a:pt x="306" y="42"/>
                  </a:lnTo>
                  <a:lnTo>
                    <a:pt x="276" y="42"/>
                  </a:lnTo>
                  <a:lnTo>
                    <a:pt x="264" y="30"/>
                  </a:lnTo>
                  <a:lnTo>
                    <a:pt x="234" y="36"/>
                  </a:lnTo>
                  <a:lnTo>
                    <a:pt x="204" y="0"/>
                  </a:lnTo>
                  <a:lnTo>
                    <a:pt x="198" y="0"/>
                  </a:lnTo>
                  <a:lnTo>
                    <a:pt x="192" y="6"/>
                  </a:lnTo>
                  <a:lnTo>
                    <a:pt x="180" y="12"/>
                  </a:lnTo>
                  <a:lnTo>
                    <a:pt x="174" y="18"/>
                  </a:lnTo>
                  <a:lnTo>
                    <a:pt x="174" y="30"/>
                  </a:lnTo>
                  <a:lnTo>
                    <a:pt x="168" y="42"/>
                  </a:lnTo>
                  <a:lnTo>
                    <a:pt x="168" y="48"/>
                  </a:lnTo>
                  <a:lnTo>
                    <a:pt x="150" y="48"/>
                  </a:lnTo>
                  <a:lnTo>
                    <a:pt x="144" y="54"/>
                  </a:lnTo>
                  <a:lnTo>
                    <a:pt x="138" y="48"/>
                  </a:lnTo>
                  <a:lnTo>
                    <a:pt x="120" y="48"/>
                  </a:lnTo>
                  <a:lnTo>
                    <a:pt x="132" y="60"/>
                  </a:lnTo>
                  <a:lnTo>
                    <a:pt x="132" y="72"/>
                  </a:lnTo>
                  <a:lnTo>
                    <a:pt x="114" y="72"/>
                  </a:lnTo>
                  <a:lnTo>
                    <a:pt x="108" y="66"/>
                  </a:lnTo>
                  <a:lnTo>
                    <a:pt x="96" y="48"/>
                  </a:lnTo>
                  <a:lnTo>
                    <a:pt x="90" y="48"/>
                  </a:lnTo>
                  <a:lnTo>
                    <a:pt x="90" y="66"/>
                  </a:lnTo>
                  <a:lnTo>
                    <a:pt x="72" y="48"/>
                  </a:lnTo>
                  <a:lnTo>
                    <a:pt x="66" y="54"/>
                  </a:lnTo>
                  <a:lnTo>
                    <a:pt x="60" y="66"/>
                  </a:lnTo>
                  <a:lnTo>
                    <a:pt x="54" y="72"/>
                  </a:lnTo>
                  <a:lnTo>
                    <a:pt x="42" y="72"/>
                  </a:lnTo>
                  <a:lnTo>
                    <a:pt x="18" y="48"/>
                  </a:lnTo>
                  <a:lnTo>
                    <a:pt x="6" y="48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30" name="Laos" descr="© INSCALE GmbH, 05.05.2010&#10;http://www.presentationload.com/">
              <a:extLst>
                <a:ext uri="{FF2B5EF4-FFF2-40B4-BE49-F238E27FC236}">
                  <a16:creationId xmlns:a16="http://schemas.microsoft.com/office/drawing/2014/main" id="{686F712C-BC38-4BE8-A286-3A8E0A99F5B3}"/>
                </a:ext>
              </a:extLst>
            </p:cNvPr>
            <p:cNvSpPr>
              <a:spLocks/>
            </p:cNvSpPr>
            <p:nvPr/>
          </p:nvSpPr>
          <p:spPr bwMode="gray">
            <a:xfrm>
              <a:off x="8653159" y="3706203"/>
              <a:ext cx="265124" cy="311234"/>
            </a:xfrm>
            <a:custGeom>
              <a:avLst/>
              <a:gdLst>
                <a:gd name="T0" fmla="*/ 2147483647 w 600"/>
                <a:gd name="T1" fmla="*/ 2147483647 h 696"/>
                <a:gd name="T2" fmla="*/ 2147483647 w 600"/>
                <a:gd name="T3" fmla="*/ 2147483647 h 696"/>
                <a:gd name="T4" fmla="*/ 2147483647 w 600"/>
                <a:gd name="T5" fmla="*/ 2147483647 h 696"/>
                <a:gd name="T6" fmla="*/ 2147483647 w 600"/>
                <a:gd name="T7" fmla="*/ 2147483647 h 696"/>
                <a:gd name="T8" fmla="*/ 2147483647 w 600"/>
                <a:gd name="T9" fmla="*/ 2147483647 h 696"/>
                <a:gd name="T10" fmla="*/ 2147483647 w 600"/>
                <a:gd name="T11" fmla="*/ 2147483647 h 696"/>
                <a:gd name="T12" fmla="*/ 2147483647 w 600"/>
                <a:gd name="T13" fmla="*/ 2147483647 h 696"/>
                <a:gd name="T14" fmla="*/ 2147483647 w 600"/>
                <a:gd name="T15" fmla="*/ 2147483647 h 696"/>
                <a:gd name="T16" fmla="*/ 2147483647 w 600"/>
                <a:gd name="T17" fmla="*/ 2147483647 h 696"/>
                <a:gd name="T18" fmla="*/ 2147483647 w 600"/>
                <a:gd name="T19" fmla="*/ 2147483647 h 696"/>
                <a:gd name="T20" fmla="*/ 2147483647 w 600"/>
                <a:gd name="T21" fmla="*/ 2147483647 h 696"/>
                <a:gd name="T22" fmla="*/ 2147483647 w 600"/>
                <a:gd name="T23" fmla="*/ 2147483647 h 696"/>
                <a:gd name="T24" fmla="*/ 2147483647 w 600"/>
                <a:gd name="T25" fmla="*/ 2147483647 h 696"/>
                <a:gd name="T26" fmla="*/ 2147483647 w 600"/>
                <a:gd name="T27" fmla="*/ 2147483647 h 696"/>
                <a:gd name="T28" fmla="*/ 2147483647 w 600"/>
                <a:gd name="T29" fmla="*/ 2147483647 h 696"/>
                <a:gd name="T30" fmla="*/ 2147483647 w 600"/>
                <a:gd name="T31" fmla="*/ 2147483647 h 696"/>
                <a:gd name="T32" fmla="*/ 2147483647 w 600"/>
                <a:gd name="T33" fmla="*/ 2147483647 h 696"/>
                <a:gd name="T34" fmla="*/ 2147483647 w 600"/>
                <a:gd name="T35" fmla="*/ 2147483647 h 696"/>
                <a:gd name="T36" fmla="*/ 2147483647 w 600"/>
                <a:gd name="T37" fmla="*/ 2147483647 h 696"/>
                <a:gd name="T38" fmla="*/ 2147483647 w 600"/>
                <a:gd name="T39" fmla="*/ 2147483647 h 696"/>
                <a:gd name="T40" fmla="*/ 2147483647 w 600"/>
                <a:gd name="T41" fmla="*/ 2147483647 h 696"/>
                <a:gd name="T42" fmla="*/ 2147483647 w 600"/>
                <a:gd name="T43" fmla="*/ 2147483647 h 696"/>
                <a:gd name="T44" fmla="*/ 2147483647 w 600"/>
                <a:gd name="T45" fmla="*/ 2147483647 h 696"/>
                <a:gd name="T46" fmla="*/ 2147483647 w 600"/>
                <a:gd name="T47" fmla="*/ 2147483647 h 696"/>
                <a:gd name="T48" fmla="*/ 2147483647 w 600"/>
                <a:gd name="T49" fmla="*/ 2147483647 h 696"/>
                <a:gd name="T50" fmla="*/ 2147483647 w 600"/>
                <a:gd name="T51" fmla="*/ 2147483647 h 696"/>
                <a:gd name="T52" fmla="*/ 2147483647 w 600"/>
                <a:gd name="T53" fmla="*/ 2147483647 h 696"/>
                <a:gd name="T54" fmla="*/ 2147483647 w 600"/>
                <a:gd name="T55" fmla="*/ 2147483647 h 696"/>
                <a:gd name="T56" fmla="*/ 2147483647 w 600"/>
                <a:gd name="T57" fmla="*/ 2147483647 h 696"/>
                <a:gd name="T58" fmla="*/ 2147483647 w 600"/>
                <a:gd name="T59" fmla="*/ 2147483647 h 696"/>
                <a:gd name="T60" fmla="*/ 2147483647 w 600"/>
                <a:gd name="T61" fmla="*/ 2147483647 h 696"/>
                <a:gd name="T62" fmla="*/ 2147483647 w 600"/>
                <a:gd name="T63" fmla="*/ 2147483647 h 696"/>
                <a:gd name="T64" fmla="*/ 2147483647 w 600"/>
                <a:gd name="T65" fmla="*/ 2147483647 h 696"/>
                <a:gd name="T66" fmla="*/ 2147483647 w 600"/>
                <a:gd name="T67" fmla="*/ 2147483647 h 696"/>
                <a:gd name="T68" fmla="*/ 2147483647 w 600"/>
                <a:gd name="T69" fmla="*/ 2147483647 h 696"/>
                <a:gd name="T70" fmla="*/ 2147483647 w 600"/>
                <a:gd name="T71" fmla="*/ 2147483647 h 696"/>
                <a:gd name="T72" fmla="*/ 2147483647 w 600"/>
                <a:gd name="T73" fmla="*/ 2147483647 h 696"/>
                <a:gd name="T74" fmla="*/ 2147483647 w 600"/>
                <a:gd name="T75" fmla="*/ 2147483647 h 696"/>
                <a:gd name="T76" fmla="*/ 2147483647 w 600"/>
                <a:gd name="T77" fmla="*/ 2147483647 h 696"/>
                <a:gd name="T78" fmla="*/ 2147483647 w 600"/>
                <a:gd name="T79" fmla="*/ 2147483647 h 696"/>
                <a:gd name="T80" fmla="*/ 2147483647 w 600"/>
                <a:gd name="T81" fmla="*/ 2147483647 h 696"/>
                <a:gd name="T82" fmla="*/ 2147483647 w 600"/>
                <a:gd name="T83" fmla="*/ 2147483647 h 696"/>
                <a:gd name="T84" fmla="*/ 2147483647 w 600"/>
                <a:gd name="T85" fmla="*/ 2147483647 h 696"/>
                <a:gd name="T86" fmla="*/ 2147483647 w 600"/>
                <a:gd name="T87" fmla="*/ 2147483647 h 696"/>
                <a:gd name="T88" fmla="*/ 2147483647 w 600"/>
                <a:gd name="T89" fmla="*/ 2147483647 h 696"/>
                <a:gd name="T90" fmla="*/ 2147483647 w 600"/>
                <a:gd name="T91" fmla="*/ 2147483647 h 696"/>
                <a:gd name="T92" fmla="*/ 2147483647 w 600"/>
                <a:gd name="T93" fmla="*/ 2147483647 h 696"/>
                <a:gd name="T94" fmla="*/ 2147483647 w 600"/>
                <a:gd name="T95" fmla="*/ 2147483647 h 696"/>
                <a:gd name="T96" fmla="*/ 2147483647 w 600"/>
                <a:gd name="T97" fmla="*/ 2147483647 h 696"/>
                <a:gd name="T98" fmla="*/ 2147483647 w 600"/>
                <a:gd name="T99" fmla="*/ 2147483647 h 696"/>
                <a:gd name="T100" fmla="*/ 2147483647 w 600"/>
                <a:gd name="T101" fmla="*/ 2147483647 h 696"/>
                <a:gd name="T102" fmla="*/ 2147483647 w 600"/>
                <a:gd name="T103" fmla="*/ 2147483647 h 696"/>
                <a:gd name="T104" fmla="*/ 2147483647 w 600"/>
                <a:gd name="T105" fmla="*/ 2147483647 h 696"/>
                <a:gd name="T106" fmla="*/ 2147483647 w 600"/>
                <a:gd name="T107" fmla="*/ 2147483647 h 696"/>
                <a:gd name="T108" fmla="*/ 2147483647 w 600"/>
                <a:gd name="T109" fmla="*/ 2147483647 h 696"/>
                <a:gd name="T110" fmla="*/ 2147483647 w 600"/>
                <a:gd name="T111" fmla="*/ 2147483647 h 696"/>
                <a:gd name="T112" fmla="*/ 2147483647 w 600"/>
                <a:gd name="T113" fmla="*/ 2147483647 h 696"/>
                <a:gd name="T114" fmla="*/ 2147483647 w 600"/>
                <a:gd name="T115" fmla="*/ 2147483647 h 696"/>
                <a:gd name="T116" fmla="*/ 2147483647 w 600"/>
                <a:gd name="T117" fmla="*/ 2147483647 h 696"/>
                <a:gd name="T118" fmla="*/ 0 w 600"/>
                <a:gd name="T119" fmla="*/ 2147483647 h 696"/>
                <a:gd name="T120" fmla="*/ 2147483647 w 600"/>
                <a:gd name="T121" fmla="*/ 2147483647 h 69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600"/>
                <a:gd name="T184" fmla="*/ 0 h 696"/>
                <a:gd name="T185" fmla="*/ 600 w 600"/>
                <a:gd name="T186" fmla="*/ 696 h 69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600" h="696">
                  <a:moveTo>
                    <a:pt x="24" y="180"/>
                  </a:moveTo>
                  <a:lnTo>
                    <a:pt x="36" y="180"/>
                  </a:lnTo>
                  <a:lnTo>
                    <a:pt x="42" y="186"/>
                  </a:lnTo>
                  <a:lnTo>
                    <a:pt x="42" y="198"/>
                  </a:lnTo>
                  <a:lnTo>
                    <a:pt x="36" y="204"/>
                  </a:lnTo>
                  <a:lnTo>
                    <a:pt x="36" y="228"/>
                  </a:lnTo>
                  <a:lnTo>
                    <a:pt x="42" y="240"/>
                  </a:lnTo>
                  <a:lnTo>
                    <a:pt x="48" y="246"/>
                  </a:lnTo>
                  <a:lnTo>
                    <a:pt x="66" y="246"/>
                  </a:lnTo>
                  <a:lnTo>
                    <a:pt x="66" y="234"/>
                  </a:lnTo>
                  <a:lnTo>
                    <a:pt x="78" y="234"/>
                  </a:lnTo>
                  <a:lnTo>
                    <a:pt x="84" y="228"/>
                  </a:lnTo>
                  <a:lnTo>
                    <a:pt x="90" y="228"/>
                  </a:lnTo>
                  <a:lnTo>
                    <a:pt x="102" y="234"/>
                  </a:lnTo>
                  <a:lnTo>
                    <a:pt x="102" y="264"/>
                  </a:lnTo>
                  <a:lnTo>
                    <a:pt x="96" y="270"/>
                  </a:lnTo>
                  <a:lnTo>
                    <a:pt x="102" y="276"/>
                  </a:lnTo>
                  <a:lnTo>
                    <a:pt x="108" y="288"/>
                  </a:lnTo>
                  <a:lnTo>
                    <a:pt x="108" y="300"/>
                  </a:lnTo>
                  <a:lnTo>
                    <a:pt x="102" y="312"/>
                  </a:lnTo>
                  <a:lnTo>
                    <a:pt x="90" y="324"/>
                  </a:lnTo>
                  <a:lnTo>
                    <a:pt x="102" y="324"/>
                  </a:lnTo>
                  <a:lnTo>
                    <a:pt x="108" y="330"/>
                  </a:lnTo>
                  <a:lnTo>
                    <a:pt x="108" y="342"/>
                  </a:lnTo>
                  <a:lnTo>
                    <a:pt x="84" y="390"/>
                  </a:lnTo>
                  <a:lnTo>
                    <a:pt x="84" y="402"/>
                  </a:lnTo>
                  <a:lnTo>
                    <a:pt x="102" y="402"/>
                  </a:lnTo>
                  <a:lnTo>
                    <a:pt x="126" y="390"/>
                  </a:lnTo>
                  <a:lnTo>
                    <a:pt x="132" y="384"/>
                  </a:lnTo>
                  <a:lnTo>
                    <a:pt x="132" y="378"/>
                  </a:lnTo>
                  <a:lnTo>
                    <a:pt x="144" y="366"/>
                  </a:lnTo>
                  <a:lnTo>
                    <a:pt x="150" y="354"/>
                  </a:lnTo>
                  <a:lnTo>
                    <a:pt x="156" y="348"/>
                  </a:lnTo>
                  <a:lnTo>
                    <a:pt x="168" y="348"/>
                  </a:lnTo>
                  <a:lnTo>
                    <a:pt x="174" y="354"/>
                  </a:lnTo>
                  <a:lnTo>
                    <a:pt x="198" y="366"/>
                  </a:lnTo>
                  <a:lnTo>
                    <a:pt x="216" y="366"/>
                  </a:lnTo>
                  <a:lnTo>
                    <a:pt x="234" y="348"/>
                  </a:lnTo>
                  <a:lnTo>
                    <a:pt x="234" y="336"/>
                  </a:lnTo>
                  <a:lnTo>
                    <a:pt x="240" y="330"/>
                  </a:lnTo>
                  <a:lnTo>
                    <a:pt x="258" y="330"/>
                  </a:lnTo>
                  <a:lnTo>
                    <a:pt x="264" y="336"/>
                  </a:lnTo>
                  <a:lnTo>
                    <a:pt x="276" y="342"/>
                  </a:lnTo>
                  <a:lnTo>
                    <a:pt x="300" y="342"/>
                  </a:lnTo>
                  <a:lnTo>
                    <a:pt x="306" y="348"/>
                  </a:lnTo>
                  <a:lnTo>
                    <a:pt x="306" y="360"/>
                  </a:lnTo>
                  <a:lnTo>
                    <a:pt x="318" y="372"/>
                  </a:lnTo>
                  <a:lnTo>
                    <a:pt x="336" y="384"/>
                  </a:lnTo>
                  <a:lnTo>
                    <a:pt x="348" y="390"/>
                  </a:lnTo>
                  <a:lnTo>
                    <a:pt x="366" y="408"/>
                  </a:lnTo>
                  <a:lnTo>
                    <a:pt x="372" y="450"/>
                  </a:lnTo>
                  <a:lnTo>
                    <a:pt x="372" y="462"/>
                  </a:lnTo>
                  <a:lnTo>
                    <a:pt x="384" y="486"/>
                  </a:lnTo>
                  <a:lnTo>
                    <a:pt x="420" y="522"/>
                  </a:lnTo>
                  <a:lnTo>
                    <a:pt x="420" y="528"/>
                  </a:lnTo>
                  <a:lnTo>
                    <a:pt x="426" y="534"/>
                  </a:lnTo>
                  <a:lnTo>
                    <a:pt x="426" y="546"/>
                  </a:lnTo>
                  <a:lnTo>
                    <a:pt x="432" y="540"/>
                  </a:lnTo>
                  <a:lnTo>
                    <a:pt x="432" y="546"/>
                  </a:lnTo>
                  <a:lnTo>
                    <a:pt x="444" y="558"/>
                  </a:lnTo>
                  <a:lnTo>
                    <a:pt x="432" y="582"/>
                  </a:lnTo>
                  <a:lnTo>
                    <a:pt x="426" y="588"/>
                  </a:lnTo>
                  <a:lnTo>
                    <a:pt x="426" y="594"/>
                  </a:lnTo>
                  <a:lnTo>
                    <a:pt x="438" y="606"/>
                  </a:lnTo>
                  <a:lnTo>
                    <a:pt x="450" y="612"/>
                  </a:lnTo>
                  <a:lnTo>
                    <a:pt x="456" y="618"/>
                  </a:lnTo>
                  <a:lnTo>
                    <a:pt x="456" y="630"/>
                  </a:lnTo>
                  <a:lnTo>
                    <a:pt x="450" y="636"/>
                  </a:lnTo>
                  <a:lnTo>
                    <a:pt x="444" y="648"/>
                  </a:lnTo>
                  <a:lnTo>
                    <a:pt x="432" y="654"/>
                  </a:lnTo>
                  <a:lnTo>
                    <a:pt x="426" y="660"/>
                  </a:lnTo>
                  <a:lnTo>
                    <a:pt x="426" y="672"/>
                  </a:lnTo>
                  <a:lnTo>
                    <a:pt x="450" y="672"/>
                  </a:lnTo>
                  <a:lnTo>
                    <a:pt x="456" y="678"/>
                  </a:lnTo>
                  <a:lnTo>
                    <a:pt x="462" y="678"/>
                  </a:lnTo>
                  <a:lnTo>
                    <a:pt x="462" y="684"/>
                  </a:lnTo>
                  <a:lnTo>
                    <a:pt x="474" y="696"/>
                  </a:lnTo>
                  <a:lnTo>
                    <a:pt x="486" y="696"/>
                  </a:lnTo>
                  <a:lnTo>
                    <a:pt x="492" y="690"/>
                  </a:lnTo>
                  <a:lnTo>
                    <a:pt x="492" y="678"/>
                  </a:lnTo>
                  <a:lnTo>
                    <a:pt x="480" y="666"/>
                  </a:lnTo>
                  <a:lnTo>
                    <a:pt x="498" y="654"/>
                  </a:lnTo>
                  <a:lnTo>
                    <a:pt x="510" y="642"/>
                  </a:lnTo>
                  <a:lnTo>
                    <a:pt x="546" y="654"/>
                  </a:lnTo>
                  <a:lnTo>
                    <a:pt x="558" y="642"/>
                  </a:lnTo>
                  <a:lnTo>
                    <a:pt x="582" y="648"/>
                  </a:lnTo>
                  <a:lnTo>
                    <a:pt x="588" y="648"/>
                  </a:lnTo>
                  <a:lnTo>
                    <a:pt x="600" y="636"/>
                  </a:lnTo>
                  <a:lnTo>
                    <a:pt x="600" y="630"/>
                  </a:lnTo>
                  <a:lnTo>
                    <a:pt x="588" y="618"/>
                  </a:lnTo>
                  <a:lnTo>
                    <a:pt x="582" y="618"/>
                  </a:lnTo>
                  <a:lnTo>
                    <a:pt x="600" y="582"/>
                  </a:lnTo>
                  <a:lnTo>
                    <a:pt x="594" y="582"/>
                  </a:lnTo>
                  <a:lnTo>
                    <a:pt x="588" y="576"/>
                  </a:lnTo>
                  <a:lnTo>
                    <a:pt x="564" y="564"/>
                  </a:lnTo>
                  <a:lnTo>
                    <a:pt x="540" y="540"/>
                  </a:lnTo>
                  <a:lnTo>
                    <a:pt x="546" y="540"/>
                  </a:lnTo>
                  <a:lnTo>
                    <a:pt x="552" y="534"/>
                  </a:lnTo>
                  <a:lnTo>
                    <a:pt x="558" y="534"/>
                  </a:lnTo>
                  <a:lnTo>
                    <a:pt x="564" y="528"/>
                  </a:lnTo>
                  <a:lnTo>
                    <a:pt x="564" y="516"/>
                  </a:lnTo>
                  <a:lnTo>
                    <a:pt x="558" y="510"/>
                  </a:lnTo>
                  <a:lnTo>
                    <a:pt x="546" y="504"/>
                  </a:lnTo>
                  <a:lnTo>
                    <a:pt x="540" y="498"/>
                  </a:lnTo>
                  <a:lnTo>
                    <a:pt x="528" y="498"/>
                  </a:lnTo>
                  <a:lnTo>
                    <a:pt x="516" y="486"/>
                  </a:lnTo>
                  <a:lnTo>
                    <a:pt x="504" y="462"/>
                  </a:lnTo>
                  <a:lnTo>
                    <a:pt x="498" y="456"/>
                  </a:lnTo>
                  <a:lnTo>
                    <a:pt x="498" y="450"/>
                  </a:lnTo>
                  <a:lnTo>
                    <a:pt x="480" y="450"/>
                  </a:lnTo>
                  <a:lnTo>
                    <a:pt x="474" y="432"/>
                  </a:lnTo>
                  <a:lnTo>
                    <a:pt x="456" y="414"/>
                  </a:lnTo>
                  <a:lnTo>
                    <a:pt x="438" y="402"/>
                  </a:lnTo>
                  <a:lnTo>
                    <a:pt x="426" y="378"/>
                  </a:lnTo>
                  <a:lnTo>
                    <a:pt x="426" y="354"/>
                  </a:lnTo>
                  <a:lnTo>
                    <a:pt x="420" y="354"/>
                  </a:lnTo>
                  <a:lnTo>
                    <a:pt x="414" y="348"/>
                  </a:lnTo>
                  <a:lnTo>
                    <a:pt x="402" y="342"/>
                  </a:lnTo>
                  <a:lnTo>
                    <a:pt x="390" y="342"/>
                  </a:lnTo>
                  <a:lnTo>
                    <a:pt x="384" y="336"/>
                  </a:lnTo>
                  <a:lnTo>
                    <a:pt x="384" y="306"/>
                  </a:lnTo>
                  <a:lnTo>
                    <a:pt x="372" y="306"/>
                  </a:lnTo>
                  <a:lnTo>
                    <a:pt x="366" y="300"/>
                  </a:lnTo>
                  <a:lnTo>
                    <a:pt x="354" y="294"/>
                  </a:lnTo>
                  <a:lnTo>
                    <a:pt x="342" y="282"/>
                  </a:lnTo>
                  <a:lnTo>
                    <a:pt x="306" y="264"/>
                  </a:lnTo>
                  <a:lnTo>
                    <a:pt x="300" y="258"/>
                  </a:lnTo>
                  <a:lnTo>
                    <a:pt x="288" y="252"/>
                  </a:lnTo>
                  <a:lnTo>
                    <a:pt x="288" y="234"/>
                  </a:lnTo>
                  <a:lnTo>
                    <a:pt x="282" y="228"/>
                  </a:lnTo>
                  <a:lnTo>
                    <a:pt x="306" y="228"/>
                  </a:lnTo>
                  <a:lnTo>
                    <a:pt x="312" y="234"/>
                  </a:lnTo>
                  <a:lnTo>
                    <a:pt x="330" y="234"/>
                  </a:lnTo>
                  <a:lnTo>
                    <a:pt x="336" y="228"/>
                  </a:lnTo>
                  <a:lnTo>
                    <a:pt x="342" y="216"/>
                  </a:lnTo>
                  <a:lnTo>
                    <a:pt x="354" y="210"/>
                  </a:lnTo>
                  <a:lnTo>
                    <a:pt x="360" y="198"/>
                  </a:lnTo>
                  <a:lnTo>
                    <a:pt x="360" y="186"/>
                  </a:lnTo>
                  <a:lnTo>
                    <a:pt x="348" y="180"/>
                  </a:lnTo>
                  <a:lnTo>
                    <a:pt x="330" y="174"/>
                  </a:lnTo>
                  <a:lnTo>
                    <a:pt x="306" y="162"/>
                  </a:lnTo>
                  <a:lnTo>
                    <a:pt x="306" y="156"/>
                  </a:lnTo>
                  <a:lnTo>
                    <a:pt x="312" y="150"/>
                  </a:lnTo>
                  <a:lnTo>
                    <a:pt x="318" y="150"/>
                  </a:lnTo>
                  <a:lnTo>
                    <a:pt x="294" y="126"/>
                  </a:lnTo>
                  <a:lnTo>
                    <a:pt x="282" y="120"/>
                  </a:lnTo>
                  <a:lnTo>
                    <a:pt x="270" y="120"/>
                  </a:lnTo>
                  <a:lnTo>
                    <a:pt x="264" y="132"/>
                  </a:lnTo>
                  <a:lnTo>
                    <a:pt x="264" y="138"/>
                  </a:lnTo>
                  <a:lnTo>
                    <a:pt x="258" y="150"/>
                  </a:lnTo>
                  <a:lnTo>
                    <a:pt x="252" y="156"/>
                  </a:lnTo>
                  <a:lnTo>
                    <a:pt x="240" y="144"/>
                  </a:lnTo>
                  <a:lnTo>
                    <a:pt x="240" y="138"/>
                  </a:lnTo>
                  <a:lnTo>
                    <a:pt x="222" y="138"/>
                  </a:lnTo>
                  <a:lnTo>
                    <a:pt x="216" y="126"/>
                  </a:lnTo>
                  <a:lnTo>
                    <a:pt x="198" y="108"/>
                  </a:lnTo>
                  <a:lnTo>
                    <a:pt x="186" y="84"/>
                  </a:lnTo>
                  <a:lnTo>
                    <a:pt x="186" y="54"/>
                  </a:lnTo>
                  <a:lnTo>
                    <a:pt x="180" y="54"/>
                  </a:lnTo>
                  <a:lnTo>
                    <a:pt x="174" y="60"/>
                  </a:lnTo>
                  <a:lnTo>
                    <a:pt x="168" y="48"/>
                  </a:lnTo>
                  <a:lnTo>
                    <a:pt x="156" y="42"/>
                  </a:lnTo>
                  <a:lnTo>
                    <a:pt x="150" y="30"/>
                  </a:lnTo>
                  <a:lnTo>
                    <a:pt x="144" y="24"/>
                  </a:lnTo>
                  <a:lnTo>
                    <a:pt x="138" y="12"/>
                  </a:lnTo>
                  <a:lnTo>
                    <a:pt x="132" y="6"/>
                  </a:lnTo>
                  <a:lnTo>
                    <a:pt x="96" y="0"/>
                  </a:lnTo>
                  <a:lnTo>
                    <a:pt x="90" y="6"/>
                  </a:lnTo>
                  <a:lnTo>
                    <a:pt x="90" y="48"/>
                  </a:lnTo>
                  <a:lnTo>
                    <a:pt x="114" y="72"/>
                  </a:lnTo>
                  <a:lnTo>
                    <a:pt x="114" y="108"/>
                  </a:lnTo>
                  <a:lnTo>
                    <a:pt x="72" y="108"/>
                  </a:lnTo>
                  <a:lnTo>
                    <a:pt x="72" y="84"/>
                  </a:lnTo>
                  <a:lnTo>
                    <a:pt x="36" y="102"/>
                  </a:lnTo>
                  <a:lnTo>
                    <a:pt x="36" y="114"/>
                  </a:lnTo>
                  <a:lnTo>
                    <a:pt x="30" y="126"/>
                  </a:lnTo>
                  <a:lnTo>
                    <a:pt x="36" y="132"/>
                  </a:lnTo>
                  <a:lnTo>
                    <a:pt x="30" y="138"/>
                  </a:lnTo>
                  <a:lnTo>
                    <a:pt x="18" y="138"/>
                  </a:lnTo>
                  <a:lnTo>
                    <a:pt x="0" y="156"/>
                  </a:lnTo>
                  <a:lnTo>
                    <a:pt x="0" y="168"/>
                  </a:lnTo>
                  <a:lnTo>
                    <a:pt x="6" y="168"/>
                  </a:lnTo>
                  <a:lnTo>
                    <a:pt x="12" y="174"/>
                  </a:lnTo>
                  <a:lnTo>
                    <a:pt x="24" y="180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B4D2AC">
                  <a:lumMod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</p:grpSp>
      <p:grpSp>
        <p:nvGrpSpPr>
          <p:cNvPr id="131" name="Asia">
            <a:extLst>
              <a:ext uri="{FF2B5EF4-FFF2-40B4-BE49-F238E27FC236}">
                <a16:creationId xmlns:a16="http://schemas.microsoft.com/office/drawing/2014/main" id="{7CBA9008-ADB2-4DDF-9584-48D7BD8DD13C}"/>
              </a:ext>
            </a:extLst>
          </p:cNvPr>
          <p:cNvGrpSpPr>
            <a:grpSpLocks/>
          </p:cNvGrpSpPr>
          <p:nvPr userDrawn="1"/>
        </p:nvGrpSpPr>
        <p:grpSpPr bwMode="auto">
          <a:xfrm>
            <a:off x="7661275" y="2344738"/>
            <a:ext cx="2082800" cy="1717675"/>
            <a:chOff x="7661781" y="2592116"/>
            <a:chExt cx="2082630" cy="1718266"/>
          </a:xfrm>
        </p:grpSpPr>
        <p:sp>
          <p:nvSpPr>
            <p:cNvPr id="132" name="Taiwan" descr="© INSCALE GmbH, 05.05.2010&#10;http://www.presentationload.com/">
              <a:extLst>
                <a:ext uri="{FF2B5EF4-FFF2-40B4-BE49-F238E27FC236}">
                  <a16:creationId xmlns:a16="http://schemas.microsoft.com/office/drawing/2014/main" id="{26D11374-C103-4CCD-80E3-05C68B33712C}"/>
                </a:ext>
              </a:extLst>
            </p:cNvPr>
            <p:cNvSpPr>
              <a:spLocks/>
            </p:cNvSpPr>
            <p:nvPr/>
          </p:nvSpPr>
          <p:spPr bwMode="gray">
            <a:xfrm>
              <a:off x="9250739" y="3605289"/>
              <a:ext cx="52383" cy="120692"/>
            </a:xfrm>
            <a:custGeom>
              <a:avLst/>
              <a:gdLst>
                <a:gd name="T0" fmla="*/ 2147483647 w 120"/>
                <a:gd name="T1" fmla="*/ 2147483647 h 270"/>
                <a:gd name="T2" fmla="*/ 2147483647 w 120"/>
                <a:gd name="T3" fmla="*/ 2147483647 h 270"/>
                <a:gd name="T4" fmla="*/ 2147483647 w 120"/>
                <a:gd name="T5" fmla="*/ 2147483647 h 270"/>
                <a:gd name="T6" fmla="*/ 2147483647 w 120"/>
                <a:gd name="T7" fmla="*/ 2147483647 h 270"/>
                <a:gd name="T8" fmla="*/ 2147483647 w 120"/>
                <a:gd name="T9" fmla="*/ 2147483647 h 270"/>
                <a:gd name="T10" fmla="*/ 2147483647 w 120"/>
                <a:gd name="T11" fmla="*/ 2147483647 h 270"/>
                <a:gd name="T12" fmla="*/ 2147483647 w 120"/>
                <a:gd name="T13" fmla="*/ 2147483647 h 270"/>
                <a:gd name="T14" fmla="*/ 2147483647 w 120"/>
                <a:gd name="T15" fmla="*/ 2147483647 h 270"/>
                <a:gd name="T16" fmla="*/ 2147483647 w 120"/>
                <a:gd name="T17" fmla="*/ 2147483647 h 270"/>
                <a:gd name="T18" fmla="*/ 2147483647 w 120"/>
                <a:gd name="T19" fmla="*/ 2147483647 h 270"/>
                <a:gd name="T20" fmla="*/ 2147483647 w 120"/>
                <a:gd name="T21" fmla="*/ 0 h 270"/>
                <a:gd name="T22" fmla="*/ 2147483647 w 120"/>
                <a:gd name="T23" fmla="*/ 2147483647 h 270"/>
                <a:gd name="T24" fmla="*/ 2147483647 w 120"/>
                <a:gd name="T25" fmla="*/ 2147483647 h 270"/>
                <a:gd name="T26" fmla="*/ 2147483647 w 120"/>
                <a:gd name="T27" fmla="*/ 2147483647 h 270"/>
                <a:gd name="T28" fmla="*/ 2147483647 w 120"/>
                <a:gd name="T29" fmla="*/ 2147483647 h 270"/>
                <a:gd name="T30" fmla="*/ 0 w 120"/>
                <a:gd name="T31" fmla="*/ 2147483647 h 270"/>
                <a:gd name="T32" fmla="*/ 0 w 120"/>
                <a:gd name="T33" fmla="*/ 2147483647 h 270"/>
                <a:gd name="T34" fmla="*/ 2147483647 w 120"/>
                <a:gd name="T35" fmla="*/ 2147483647 h 270"/>
                <a:gd name="T36" fmla="*/ 2147483647 w 120"/>
                <a:gd name="T37" fmla="*/ 2147483647 h 270"/>
                <a:gd name="T38" fmla="*/ 2147483647 w 120"/>
                <a:gd name="T39" fmla="*/ 2147483647 h 270"/>
                <a:gd name="T40" fmla="*/ 2147483647 w 120"/>
                <a:gd name="T41" fmla="*/ 2147483647 h 270"/>
                <a:gd name="T42" fmla="*/ 2147483647 w 120"/>
                <a:gd name="T43" fmla="*/ 2147483647 h 270"/>
                <a:gd name="T44" fmla="*/ 2147483647 w 120"/>
                <a:gd name="T45" fmla="*/ 2147483647 h 270"/>
                <a:gd name="T46" fmla="*/ 2147483647 w 120"/>
                <a:gd name="T47" fmla="*/ 2147483647 h 270"/>
                <a:gd name="T48" fmla="*/ 2147483647 w 120"/>
                <a:gd name="T49" fmla="*/ 2147483647 h 270"/>
                <a:gd name="T50" fmla="*/ 2147483647 w 120"/>
                <a:gd name="T51" fmla="*/ 2147483647 h 27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120"/>
                <a:gd name="T79" fmla="*/ 0 h 270"/>
                <a:gd name="T80" fmla="*/ 120 w 120"/>
                <a:gd name="T81" fmla="*/ 270 h 270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120" h="270">
                  <a:moveTo>
                    <a:pt x="84" y="270"/>
                  </a:moveTo>
                  <a:lnTo>
                    <a:pt x="84" y="222"/>
                  </a:lnTo>
                  <a:lnTo>
                    <a:pt x="90" y="216"/>
                  </a:lnTo>
                  <a:lnTo>
                    <a:pt x="102" y="192"/>
                  </a:lnTo>
                  <a:lnTo>
                    <a:pt x="102" y="102"/>
                  </a:lnTo>
                  <a:lnTo>
                    <a:pt x="108" y="96"/>
                  </a:lnTo>
                  <a:lnTo>
                    <a:pt x="114" y="84"/>
                  </a:lnTo>
                  <a:lnTo>
                    <a:pt x="114" y="54"/>
                  </a:lnTo>
                  <a:lnTo>
                    <a:pt x="120" y="36"/>
                  </a:lnTo>
                  <a:lnTo>
                    <a:pt x="120" y="24"/>
                  </a:lnTo>
                  <a:lnTo>
                    <a:pt x="72" y="0"/>
                  </a:lnTo>
                  <a:lnTo>
                    <a:pt x="48" y="30"/>
                  </a:lnTo>
                  <a:lnTo>
                    <a:pt x="42" y="42"/>
                  </a:lnTo>
                  <a:lnTo>
                    <a:pt x="30" y="78"/>
                  </a:lnTo>
                  <a:lnTo>
                    <a:pt x="12" y="114"/>
                  </a:lnTo>
                  <a:lnTo>
                    <a:pt x="0" y="150"/>
                  </a:lnTo>
                  <a:lnTo>
                    <a:pt x="0" y="168"/>
                  </a:lnTo>
                  <a:lnTo>
                    <a:pt x="6" y="180"/>
                  </a:lnTo>
                  <a:lnTo>
                    <a:pt x="18" y="192"/>
                  </a:lnTo>
                  <a:lnTo>
                    <a:pt x="24" y="204"/>
                  </a:lnTo>
                  <a:lnTo>
                    <a:pt x="36" y="210"/>
                  </a:lnTo>
                  <a:lnTo>
                    <a:pt x="42" y="222"/>
                  </a:lnTo>
                  <a:lnTo>
                    <a:pt x="42" y="228"/>
                  </a:lnTo>
                  <a:lnTo>
                    <a:pt x="48" y="234"/>
                  </a:lnTo>
                  <a:lnTo>
                    <a:pt x="60" y="258"/>
                  </a:lnTo>
                  <a:lnTo>
                    <a:pt x="84" y="270"/>
                  </a:lnTo>
                  <a:close/>
                </a:path>
              </a:pathLst>
            </a:custGeom>
            <a:solidFill>
              <a:srgbClr val="2F4B3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FF0000"/>
                </a:solidFill>
              </a:endParaRPr>
            </a:p>
          </p:txBody>
        </p:sp>
        <p:sp>
          <p:nvSpPr>
            <p:cNvPr id="133" name="Sri Lanka" descr="© INSCALE GmbH, 05.05.2010&#10;http://www.presentationload.com/">
              <a:extLst>
                <a:ext uri="{FF2B5EF4-FFF2-40B4-BE49-F238E27FC236}">
                  <a16:creationId xmlns:a16="http://schemas.microsoft.com/office/drawing/2014/main" id="{B2999F14-ECD5-4A47-9A1B-354E2BC4D0EF}"/>
                </a:ext>
              </a:extLst>
            </p:cNvPr>
            <p:cNvSpPr>
              <a:spLocks/>
            </p:cNvSpPr>
            <p:nvPr/>
          </p:nvSpPr>
          <p:spPr bwMode="gray">
            <a:xfrm>
              <a:off x="8055449" y="4173810"/>
              <a:ext cx="74607" cy="136572"/>
            </a:xfrm>
            <a:custGeom>
              <a:avLst/>
              <a:gdLst>
                <a:gd name="T0" fmla="*/ 2147483647 w 174"/>
                <a:gd name="T1" fmla="*/ 2147483647 h 306"/>
                <a:gd name="T2" fmla="*/ 2147483647 w 174"/>
                <a:gd name="T3" fmla="*/ 0 h 306"/>
                <a:gd name="T4" fmla="*/ 2147483647 w 174"/>
                <a:gd name="T5" fmla="*/ 0 h 306"/>
                <a:gd name="T6" fmla="*/ 2147483647 w 174"/>
                <a:gd name="T7" fmla="*/ 2147483647 h 306"/>
                <a:gd name="T8" fmla="*/ 2147483647 w 174"/>
                <a:gd name="T9" fmla="*/ 2147483647 h 306"/>
                <a:gd name="T10" fmla="*/ 2147483647 w 174"/>
                <a:gd name="T11" fmla="*/ 2147483647 h 306"/>
                <a:gd name="T12" fmla="*/ 2147483647 w 174"/>
                <a:gd name="T13" fmla="*/ 2147483647 h 306"/>
                <a:gd name="T14" fmla="*/ 2147483647 w 174"/>
                <a:gd name="T15" fmla="*/ 2147483647 h 306"/>
                <a:gd name="T16" fmla="*/ 2147483647 w 174"/>
                <a:gd name="T17" fmla="*/ 2147483647 h 306"/>
                <a:gd name="T18" fmla="*/ 2147483647 w 174"/>
                <a:gd name="T19" fmla="*/ 2147483647 h 306"/>
                <a:gd name="T20" fmla="*/ 2147483647 w 174"/>
                <a:gd name="T21" fmla="*/ 2147483647 h 306"/>
                <a:gd name="T22" fmla="*/ 2147483647 w 174"/>
                <a:gd name="T23" fmla="*/ 2147483647 h 306"/>
                <a:gd name="T24" fmla="*/ 2147483647 w 174"/>
                <a:gd name="T25" fmla="*/ 2147483647 h 306"/>
                <a:gd name="T26" fmla="*/ 2147483647 w 174"/>
                <a:gd name="T27" fmla="*/ 2147483647 h 306"/>
                <a:gd name="T28" fmla="*/ 2147483647 w 174"/>
                <a:gd name="T29" fmla="*/ 2147483647 h 306"/>
                <a:gd name="T30" fmla="*/ 2147483647 w 174"/>
                <a:gd name="T31" fmla="*/ 2147483647 h 306"/>
                <a:gd name="T32" fmla="*/ 2147483647 w 174"/>
                <a:gd name="T33" fmla="*/ 2147483647 h 306"/>
                <a:gd name="T34" fmla="*/ 2147483647 w 174"/>
                <a:gd name="T35" fmla="*/ 2147483647 h 306"/>
                <a:gd name="T36" fmla="*/ 2147483647 w 174"/>
                <a:gd name="T37" fmla="*/ 2147483647 h 306"/>
                <a:gd name="T38" fmla="*/ 2147483647 w 174"/>
                <a:gd name="T39" fmla="*/ 2147483647 h 306"/>
                <a:gd name="T40" fmla="*/ 0 w 174"/>
                <a:gd name="T41" fmla="*/ 2147483647 h 306"/>
                <a:gd name="T42" fmla="*/ 0 w 174"/>
                <a:gd name="T43" fmla="*/ 2147483647 h 306"/>
                <a:gd name="T44" fmla="*/ 2147483647 w 174"/>
                <a:gd name="T45" fmla="*/ 2147483647 h 306"/>
                <a:gd name="T46" fmla="*/ 2147483647 w 174"/>
                <a:gd name="T47" fmla="*/ 2147483647 h 306"/>
                <a:gd name="T48" fmla="*/ 2147483647 w 174"/>
                <a:gd name="T49" fmla="*/ 2147483647 h 306"/>
                <a:gd name="T50" fmla="*/ 2147483647 w 174"/>
                <a:gd name="T51" fmla="*/ 2147483647 h 306"/>
                <a:gd name="T52" fmla="*/ 2147483647 w 174"/>
                <a:gd name="T53" fmla="*/ 2147483647 h 306"/>
                <a:gd name="T54" fmla="*/ 0 w 174"/>
                <a:gd name="T55" fmla="*/ 2147483647 h 306"/>
                <a:gd name="T56" fmla="*/ 2147483647 w 174"/>
                <a:gd name="T57" fmla="*/ 2147483647 h 306"/>
                <a:gd name="T58" fmla="*/ 2147483647 w 174"/>
                <a:gd name="T59" fmla="*/ 2147483647 h 30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174"/>
                <a:gd name="T91" fmla="*/ 0 h 306"/>
                <a:gd name="T92" fmla="*/ 174 w 174"/>
                <a:gd name="T93" fmla="*/ 306 h 30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174" h="306">
                  <a:moveTo>
                    <a:pt x="24" y="6"/>
                  </a:moveTo>
                  <a:lnTo>
                    <a:pt x="36" y="0"/>
                  </a:lnTo>
                  <a:lnTo>
                    <a:pt x="48" y="0"/>
                  </a:lnTo>
                  <a:lnTo>
                    <a:pt x="66" y="6"/>
                  </a:lnTo>
                  <a:lnTo>
                    <a:pt x="78" y="12"/>
                  </a:lnTo>
                  <a:lnTo>
                    <a:pt x="114" y="66"/>
                  </a:lnTo>
                  <a:lnTo>
                    <a:pt x="132" y="84"/>
                  </a:lnTo>
                  <a:lnTo>
                    <a:pt x="126" y="120"/>
                  </a:lnTo>
                  <a:lnTo>
                    <a:pt x="150" y="114"/>
                  </a:lnTo>
                  <a:lnTo>
                    <a:pt x="156" y="168"/>
                  </a:lnTo>
                  <a:lnTo>
                    <a:pt x="162" y="174"/>
                  </a:lnTo>
                  <a:lnTo>
                    <a:pt x="168" y="198"/>
                  </a:lnTo>
                  <a:lnTo>
                    <a:pt x="174" y="228"/>
                  </a:lnTo>
                  <a:lnTo>
                    <a:pt x="174" y="258"/>
                  </a:lnTo>
                  <a:lnTo>
                    <a:pt x="156" y="276"/>
                  </a:lnTo>
                  <a:lnTo>
                    <a:pt x="120" y="294"/>
                  </a:lnTo>
                  <a:lnTo>
                    <a:pt x="84" y="306"/>
                  </a:lnTo>
                  <a:lnTo>
                    <a:pt x="48" y="306"/>
                  </a:lnTo>
                  <a:lnTo>
                    <a:pt x="24" y="282"/>
                  </a:lnTo>
                  <a:lnTo>
                    <a:pt x="12" y="240"/>
                  </a:lnTo>
                  <a:lnTo>
                    <a:pt x="0" y="192"/>
                  </a:lnTo>
                  <a:lnTo>
                    <a:pt x="0" y="156"/>
                  </a:lnTo>
                  <a:lnTo>
                    <a:pt x="12" y="138"/>
                  </a:lnTo>
                  <a:lnTo>
                    <a:pt x="18" y="132"/>
                  </a:lnTo>
                  <a:lnTo>
                    <a:pt x="24" y="120"/>
                  </a:lnTo>
                  <a:lnTo>
                    <a:pt x="30" y="102"/>
                  </a:lnTo>
                  <a:lnTo>
                    <a:pt x="30" y="78"/>
                  </a:lnTo>
                  <a:lnTo>
                    <a:pt x="0" y="36"/>
                  </a:lnTo>
                  <a:lnTo>
                    <a:pt x="24" y="36"/>
                  </a:lnTo>
                  <a:lnTo>
                    <a:pt x="24" y="6"/>
                  </a:lnTo>
                  <a:close/>
                </a:path>
              </a:pathLst>
            </a:custGeom>
            <a:solidFill>
              <a:srgbClr val="2F4B3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FF0000"/>
                </a:solidFill>
              </a:endParaRPr>
            </a:p>
          </p:txBody>
        </p:sp>
        <p:sp>
          <p:nvSpPr>
            <p:cNvPr id="134" name="Korea, South" descr="© INSCALE GmbH, 05.05.2010&#10;http://www.presentationload.com/">
              <a:extLst>
                <a:ext uri="{FF2B5EF4-FFF2-40B4-BE49-F238E27FC236}">
                  <a16:creationId xmlns:a16="http://schemas.microsoft.com/office/drawing/2014/main" id="{952283B2-D5AD-4CDE-847A-AD088D281885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9288836" y="3127287"/>
              <a:ext cx="120640" cy="190566"/>
            </a:xfrm>
            <a:custGeom>
              <a:avLst/>
              <a:gdLst>
                <a:gd name="T0" fmla="*/ 2147483647 w 276"/>
                <a:gd name="T1" fmla="*/ 2147483647 h 426"/>
                <a:gd name="T2" fmla="*/ 2147483647 w 276"/>
                <a:gd name="T3" fmla="*/ 2147483647 h 426"/>
                <a:gd name="T4" fmla="*/ 2147483647 w 276"/>
                <a:gd name="T5" fmla="*/ 2147483647 h 426"/>
                <a:gd name="T6" fmla="*/ 2147483647 w 276"/>
                <a:gd name="T7" fmla="*/ 2147483647 h 426"/>
                <a:gd name="T8" fmla="*/ 2147483647 w 276"/>
                <a:gd name="T9" fmla="*/ 2147483647 h 426"/>
                <a:gd name="T10" fmla="*/ 2147483647 w 276"/>
                <a:gd name="T11" fmla="*/ 2147483647 h 426"/>
                <a:gd name="T12" fmla="*/ 2147483647 w 276"/>
                <a:gd name="T13" fmla="*/ 2147483647 h 426"/>
                <a:gd name="T14" fmla="*/ 2147483647 w 276"/>
                <a:gd name="T15" fmla="*/ 2147483647 h 426"/>
                <a:gd name="T16" fmla="*/ 2147483647 w 276"/>
                <a:gd name="T17" fmla="*/ 2147483647 h 426"/>
                <a:gd name="T18" fmla="*/ 2147483647 w 276"/>
                <a:gd name="T19" fmla="*/ 2147483647 h 426"/>
                <a:gd name="T20" fmla="*/ 2147483647 w 276"/>
                <a:gd name="T21" fmla="*/ 2147483647 h 426"/>
                <a:gd name="T22" fmla="*/ 2147483647 w 276"/>
                <a:gd name="T23" fmla="*/ 2147483647 h 426"/>
                <a:gd name="T24" fmla="*/ 2147483647 w 276"/>
                <a:gd name="T25" fmla="*/ 0 h 426"/>
                <a:gd name="T26" fmla="*/ 2147483647 w 276"/>
                <a:gd name="T27" fmla="*/ 2147483647 h 426"/>
                <a:gd name="T28" fmla="*/ 2147483647 w 276"/>
                <a:gd name="T29" fmla="*/ 2147483647 h 426"/>
                <a:gd name="T30" fmla="*/ 2147483647 w 276"/>
                <a:gd name="T31" fmla="*/ 2147483647 h 426"/>
                <a:gd name="T32" fmla="*/ 2147483647 w 276"/>
                <a:gd name="T33" fmla="*/ 2147483647 h 426"/>
                <a:gd name="T34" fmla="*/ 0 w 276"/>
                <a:gd name="T35" fmla="*/ 2147483647 h 426"/>
                <a:gd name="T36" fmla="*/ 2147483647 w 276"/>
                <a:gd name="T37" fmla="*/ 2147483647 h 426"/>
                <a:gd name="T38" fmla="*/ 2147483647 w 276"/>
                <a:gd name="T39" fmla="*/ 2147483647 h 426"/>
                <a:gd name="T40" fmla="*/ 2147483647 w 276"/>
                <a:gd name="T41" fmla="*/ 2147483647 h 426"/>
                <a:gd name="T42" fmla="*/ 2147483647 w 276"/>
                <a:gd name="T43" fmla="*/ 2147483647 h 426"/>
                <a:gd name="T44" fmla="*/ 2147483647 w 276"/>
                <a:gd name="T45" fmla="*/ 2147483647 h 426"/>
                <a:gd name="T46" fmla="*/ 2147483647 w 276"/>
                <a:gd name="T47" fmla="*/ 2147483647 h 426"/>
                <a:gd name="T48" fmla="*/ 2147483647 w 276"/>
                <a:gd name="T49" fmla="*/ 2147483647 h 426"/>
                <a:gd name="T50" fmla="*/ 2147483647 w 276"/>
                <a:gd name="T51" fmla="*/ 2147483647 h 426"/>
                <a:gd name="T52" fmla="*/ 2147483647 w 276"/>
                <a:gd name="T53" fmla="*/ 2147483647 h 426"/>
                <a:gd name="T54" fmla="*/ 2147483647 w 276"/>
                <a:gd name="T55" fmla="*/ 2147483647 h 426"/>
                <a:gd name="T56" fmla="*/ 2147483647 w 276"/>
                <a:gd name="T57" fmla="*/ 2147483647 h 426"/>
                <a:gd name="T58" fmla="*/ 2147483647 w 276"/>
                <a:gd name="T59" fmla="*/ 2147483647 h 426"/>
                <a:gd name="T60" fmla="*/ 2147483647 w 276"/>
                <a:gd name="T61" fmla="*/ 2147483647 h 426"/>
                <a:gd name="T62" fmla="*/ 2147483647 w 276"/>
                <a:gd name="T63" fmla="*/ 2147483647 h 426"/>
                <a:gd name="T64" fmla="*/ 2147483647 w 276"/>
                <a:gd name="T65" fmla="*/ 2147483647 h 426"/>
                <a:gd name="T66" fmla="*/ 2147483647 w 276"/>
                <a:gd name="T67" fmla="*/ 2147483647 h 426"/>
                <a:gd name="T68" fmla="*/ 2147483647 w 276"/>
                <a:gd name="T69" fmla="*/ 2147483647 h 426"/>
                <a:gd name="T70" fmla="*/ 2147483647 w 276"/>
                <a:gd name="T71" fmla="*/ 2147483647 h 426"/>
                <a:gd name="T72" fmla="*/ 2147483647 w 276"/>
                <a:gd name="T73" fmla="*/ 2147483647 h 426"/>
                <a:gd name="T74" fmla="*/ 2147483647 w 276"/>
                <a:gd name="T75" fmla="*/ 2147483647 h 42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276"/>
                <a:gd name="T115" fmla="*/ 0 h 426"/>
                <a:gd name="T116" fmla="*/ 276 w 276"/>
                <a:gd name="T117" fmla="*/ 426 h 42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276" h="426">
                  <a:moveTo>
                    <a:pt x="150" y="402"/>
                  </a:moveTo>
                  <a:lnTo>
                    <a:pt x="132" y="408"/>
                  </a:lnTo>
                  <a:lnTo>
                    <a:pt x="126" y="414"/>
                  </a:lnTo>
                  <a:lnTo>
                    <a:pt x="138" y="426"/>
                  </a:lnTo>
                  <a:lnTo>
                    <a:pt x="162" y="426"/>
                  </a:lnTo>
                  <a:lnTo>
                    <a:pt x="174" y="414"/>
                  </a:lnTo>
                  <a:lnTo>
                    <a:pt x="174" y="408"/>
                  </a:lnTo>
                  <a:lnTo>
                    <a:pt x="168" y="402"/>
                  </a:lnTo>
                  <a:lnTo>
                    <a:pt x="150" y="402"/>
                  </a:lnTo>
                  <a:close/>
                  <a:moveTo>
                    <a:pt x="276" y="246"/>
                  </a:moveTo>
                  <a:lnTo>
                    <a:pt x="270" y="228"/>
                  </a:lnTo>
                  <a:lnTo>
                    <a:pt x="264" y="216"/>
                  </a:lnTo>
                  <a:lnTo>
                    <a:pt x="246" y="198"/>
                  </a:lnTo>
                  <a:lnTo>
                    <a:pt x="252" y="186"/>
                  </a:lnTo>
                  <a:lnTo>
                    <a:pt x="252" y="180"/>
                  </a:lnTo>
                  <a:lnTo>
                    <a:pt x="246" y="162"/>
                  </a:lnTo>
                  <a:lnTo>
                    <a:pt x="240" y="150"/>
                  </a:lnTo>
                  <a:lnTo>
                    <a:pt x="210" y="120"/>
                  </a:lnTo>
                  <a:lnTo>
                    <a:pt x="198" y="102"/>
                  </a:lnTo>
                  <a:lnTo>
                    <a:pt x="168" y="72"/>
                  </a:lnTo>
                  <a:lnTo>
                    <a:pt x="144" y="66"/>
                  </a:lnTo>
                  <a:lnTo>
                    <a:pt x="144" y="60"/>
                  </a:lnTo>
                  <a:lnTo>
                    <a:pt x="138" y="54"/>
                  </a:lnTo>
                  <a:lnTo>
                    <a:pt x="132" y="42"/>
                  </a:lnTo>
                  <a:lnTo>
                    <a:pt x="102" y="12"/>
                  </a:lnTo>
                  <a:lnTo>
                    <a:pt x="96" y="0"/>
                  </a:lnTo>
                  <a:lnTo>
                    <a:pt x="78" y="12"/>
                  </a:lnTo>
                  <a:lnTo>
                    <a:pt x="48" y="12"/>
                  </a:lnTo>
                  <a:lnTo>
                    <a:pt x="24" y="24"/>
                  </a:lnTo>
                  <a:lnTo>
                    <a:pt x="18" y="30"/>
                  </a:lnTo>
                  <a:lnTo>
                    <a:pt x="12" y="30"/>
                  </a:lnTo>
                  <a:lnTo>
                    <a:pt x="12" y="36"/>
                  </a:lnTo>
                  <a:lnTo>
                    <a:pt x="18" y="42"/>
                  </a:lnTo>
                  <a:lnTo>
                    <a:pt x="18" y="48"/>
                  </a:lnTo>
                  <a:lnTo>
                    <a:pt x="12" y="54"/>
                  </a:lnTo>
                  <a:lnTo>
                    <a:pt x="0" y="60"/>
                  </a:lnTo>
                  <a:lnTo>
                    <a:pt x="0" y="66"/>
                  </a:lnTo>
                  <a:lnTo>
                    <a:pt x="6" y="72"/>
                  </a:lnTo>
                  <a:lnTo>
                    <a:pt x="12" y="84"/>
                  </a:lnTo>
                  <a:lnTo>
                    <a:pt x="24" y="90"/>
                  </a:lnTo>
                  <a:lnTo>
                    <a:pt x="30" y="90"/>
                  </a:lnTo>
                  <a:lnTo>
                    <a:pt x="42" y="96"/>
                  </a:lnTo>
                  <a:lnTo>
                    <a:pt x="60" y="132"/>
                  </a:lnTo>
                  <a:lnTo>
                    <a:pt x="54" y="132"/>
                  </a:lnTo>
                  <a:lnTo>
                    <a:pt x="48" y="126"/>
                  </a:lnTo>
                  <a:lnTo>
                    <a:pt x="36" y="126"/>
                  </a:lnTo>
                  <a:lnTo>
                    <a:pt x="24" y="120"/>
                  </a:lnTo>
                  <a:lnTo>
                    <a:pt x="6" y="120"/>
                  </a:lnTo>
                  <a:lnTo>
                    <a:pt x="6" y="126"/>
                  </a:lnTo>
                  <a:lnTo>
                    <a:pt x="18" y="132"/>
                  </a:lnTo>
                  <a:lnTo>
                    <a:pt x="30" y="144"/>
                  </a:lnTo>
                  <a:lnTo>
                    <a:pt x="42" y="150"/>
                  </a:lnTo>
                  <a:lnTo>
                    <a:pt x="54" y="192"/>
                  </a:lnTo>
                  <a:lnTo>
                    <a:pt x="90" y="198"/>
                  </a:lnTo>
                  <a:lnTo>
                    <a:pt x="90" y="228"/>
                  </a:lnTo>
                  <a:lnTo>
                    <a:pt x="78" y="240"/>
                  </a:lnTo>
                  <a:lnTo>
                    <a:pt x="78" y="270"/>
                  </a:lnTo>
                  <a:lnTo>
                    <a:pt x="84" y="282"/>
                  </a:lnTo>
                  <a:lnTo>
                    <a:pt x="102" y="300"/>
                  </a:lnTo>
                  <a:lnTo>
                    <a:pt x="108" y="300"/>
                  </a:lnTo>
                  <a:lnTo>
                    <a:pt x="108" y="306"/>
                  </a:lnTo>
                  <a:lnTo>
                    <a:pt x="102" y="312"/>
                  </a:lnTo>
                  <a:lnTo>
                    <a:pt x="102" y="324"/>
                  </a:lnTo>
                  <a:lnTo>
                    <a:pt x="108" y="330"/>
                  </a:lnTo>
                  <a:lnTo>
                    <a:pt x="132" y="330"/>
                  </a:lnTo>
                  <a:lnTo>
                    <a:pt x="144" y="324"/>
                  </a:lnTo>
                  <a:lnTo>
                    <a:pt x="144" y="318"/>
                  </a:lnTo>
                  <a:lnTo>
                    <a:pt x="150" y="312"/>
                  </a:lnTo>
                  <a:lnTo>
                    <a:pt x="150" y="306"/>
                  </a:lnTo>
                  <a:lnTo>
                    <a:pt x="198" y="282"/>
                  </a:lnTo>
                  <a:lnTo>
                    <a:pt x="222" y="288"/>
                  </a:lnTo>
                  <a:lnTo>
                    <a:pt x="234" y="270"/>
                  </a:lnTo>
                  <a:lnTo>
                    <a:pt x="258" y="270"/>
                  </a:lnTo>
                  <a:lnTo>
                    <a:pt x="270" y="264"/>
                  </a:lnTo>
                  <a:lnTo>
                    <a:pt x="276" y="264"/>
                  </a:lnTo>
                  <a:lnTo>
                    <a:pt x="276" y="246"/>
                  </a:lnTo>
                  <a:close/>
                </a:path>
              </a:pathLst>
            </a:custGeom>
            <a:solidFill>
              <a:srgbClr val="2F4B3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FF0000"/>
                </a:solidFill>
              </a:endParaRPr>
            </a:p>
          </p:txBody>
        </p:sp>
        <p:sp>
          <p:nvSpPr>
            <p:cNvPr id="135" name="Japan" descr="© INSCALE GmbH, 05.05.2010&#10;http://www.presentationload.com/">
              <a:extLst>
                <a:ext uri="{FF2B5EF4-FFF2-40B4-BE49-F238E27FC236}">
                  <a16:creationId xmlns:a16="http://schemas.microsoft.com/office/drawing/2014/main" id="{FA5F8B9E-E10A-4840-9D26-9AEF4AD4B154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9357093" y="2877964"/>
              <a:ext cx="387318" cy="767026"/>
            </a:xfrm>
            <a:custGeom>
              <a:avLst/>
              <a:gdLst>
                <a:gd name="T0" fmla="*/ 2147483647 w 876"/>
                <a:gd name="T1" fmla="*/ 2147483647 h 1710"/>
                <a:gd name="T2" fmla="*/ 2147483647 w 876"/>
                <a:gd name="T3" fmla="*/ 2147483647 h 1710"/>
                <a:gd name="T4" fmla="*/ 2147483647 w 876"/>
                <a:gd name="T5" fmla="*/ 2147483647 h 1710"/>
                <a:gd name="T6" fmla="*/ 2147483647 w 876"/>
                <a:gd name="T7" fmla="*/ 2147483647 h 1710"/>
                <a:gd name="T8" fmla="*/ 2147483647 w 876"/>
                <a:gd name="T9" fmla="*/ 2147483647 h 1710"/>
                <a:gd name="T10" fmla="*/ 2147483647 w 876"/>
                <a:gd name="T11" fmla="*/ 2147483647 h 1710"/>
                <a:gd name="T12" fmla="*/ 2147483647 w 876"/>
                <a:gd name="T13" fmla="*/ 2147483647 h 1710"/>
                <a:gd name="T14" fmla="*/ 2147483647 w 876"/>
                <a:gd name="T15" fmla="*/ 2147483647 h 1710"/>
                <a:gd name="T16" fmla="*/ 2147483647 w 876"/>
                <a:gd name="T17" fmla="*/ 2147483647 h 1710"/>
                <a:gd name="T18" fmla="*/ 2147483647 w 876"/>
                <a:gd name="T19" fmla="*/ 2147483647 h 1710"/>
                <a:gd name="T20" fmla="*/ 2147483647 w 876"/>
                <a:gd name="T21" fmla="*/ 2147483647 h 1710"/>
                <a:gd name="T22" fmla="*/ 2147483647 w 876"/>
                <a:gd name="T23" fmla="*/ 2147483647 h 1710"/>
                <a:gd name="T24" fmla="*/ 2147483647 w 876"/>
                <a:gd name="T25" fmla="*/ 2147483647 h 1710"/>
                <a:gd name="T26" fmla="*/ 2147483647 w 876"/>
                <a:gd name="T27" fmla="*/ 2147483647 h 1710"/>
                <a:gd name="T28" fmla="*/ 2147483647 w 876"/>
                <a:gd name="T29" fmla="*/ 2147483647 h 1710"/>
                <a:gd name="T30" fmla="*/ 2147483647 w 876"/>
                <a:gd name="T31" fmla="*/ 2147483647 h 1710"/>
                <a:gd name="T32" fmla="*/ 2147483647 w 876"/>
                <a:gd name="T33" fmla="*/ 2147483647 h 1710"/>
                <a:gd name="T34" fmla="*/ 2147483647 w 876"/>
                <a:gd name="T35" fmla="*/ 2147483647 h 1710"/>
                <a:gd name="T36" fmla="*/ 2147483647 w 876"/>
                <a:gd name="T37" fmla="*/ 2147483647 h 1710"/>
                <a:gd name="T38" fmla="*/ 2147483647 w 876"/>
                <a:gd name="T39" fmla="*/ 2147483647 h 1710"/>
                <a:gd name="T40" fmla="*/ 2147483647 w 876"/>
                <a:gd name="T41" fmla="*/ 2147483647 h 1710"/>
                <a:gd name="T42" fmla="*/ 2147483647 w 876"/>
                <a:gd name="T43" fmla="*/ 2147483647 h 1710"/>
                <a:gd name="T44" fmla="*/ 2147483647 w 876"/>
                <a:gd name="T45" fmla="*/ 2147483647 h 1710"/>
                <a:gd name="T46" fmla="*/ 2147483647 w 876"/>
                <a:gd name="T47" fmla="*/ 2147483647 h 1710"/>
                <a:gd name="T48" fmla="*/ 2147483647 w 876"/>
                <a:gd name="T49" fmla="*/ 2147483647 h 1710"/>
                <a:gd name="T50" fmla="*/ 2147483647 w 876"/>
                <a:gd name="T51" fmla="*/ 2147483647 h 1710"/>
                <a:gd name="T52" fmla="*/ 2147483647 w 876"/>
                <a:gd name="T53" fmla="*/ 2147483647 h 1710"/>
                <a:gd name="T54" fmla="*/ 2147483647 w 876"/>
                <a:gd name="T55" fmla="*/ 2147483647 h 1710"/>
                <a:gd name="T56" fmla="*/ 2147483647 w 876"/>
                <a:gd name="T57" fmla="*/ 2147483647 h 1710"/>
                <a:gd name="T58" fmla="*/ 2147483647 w 876"/>
                <a:gd name="T59" fmla="*/ 2147483647 h 1710"/>
                <a:gd name="T60" fmla="*/ 2147483647 w 876"/>
                <a:gd name="T61" fmla="*/ 2147483647 h 1710"/>
                <a:gd name="T62" fmla="*/ 2147483647 w 876"/>
                <a:gd name="T63" fmla="*/ 2147483647 h 1710"/>
                <a:gd name="T64" fmla="*/ 2147483647 w 876"/>
                <a:gd name="T65" fmla="*/ 2147483647 h 1710"/>
                <a:gd name="T66" fmla="*/ 2147483647 w 876"/>
                <a:gd name="T67" fmla="*/ 2147483647 h 1710"/>
                <a:gd name="T68" fmla="*/ 2147483647 w 876"/>
                <a:gd name="T69" fmla="*/ 2147483647 h 1710"/>
                <a:gd name="T70" fmla="*/ 2147483647 w 876"/>
                <a:gd name="T71" fmla="*/ 2147483647 h 1710"/>
                <a:gd name="T72" fmla="*/ 2147483647 w 876"/>
                <a:gd name="T73" fmla="*/ 2147483647 h 1710"/>
                <a:gd name="T74" fmla="*/ 2147483647 w 876"/>
                <a:gd name="T75" fmla="*/ 2147483647 h 1710"/>
                <a:gd name="T76" fmla="*/ 2147483647 w 876"/>
                <a:gd name="T77" fmla="*/ 2147483647 h 1710"/>
                <a:gd name="T78" fmla="*/ 2147483647 w 876"/>
                <a:gd name="T79" fmla="*/ 2147483647 h 1710"/>
                <a:gd name="T80" fmla="*/ 2147483647 w 876"/>
                <a:gd name="T81" fmla="*/ 2147483647 h 1710"/>
                <a:gd name="T82" fmla="*/ 2147483647 w 876"/>
                <a:gd name="T83" fmla="*/ 2147483647 h 1710"/>
                <a:gd name="T84" fmla="*/ 2147483647 w 876"/>
                <a:gd name="T85" fmla="*/ 2147483647 h 1710"/>
                <a:gd name="T86" fmla="*/ 2147483647 w 876"/>
                <a:gd name="T87" fmla="*/ 2147483647 h 1710"/>
                <a:gd name="T88" fmla="*/ 2147483647 w 876"/>
                <a:gd name="T89" fmla="*/ 2147483647 h 1710"/>
                <a:gd name="T90" fmla="*/ 2147483647 w 876"/>
                <a:gd name="T91" fmla="*/ 2147483647 h 1710"/>
                <a:gd name="T92" fmla="*/ 2147483647 w 876"/>
                <a:gd name="T93" fmla="*/ 2147483647 h 1710"/>
                <a:gd name="T94" fmla="*/ 2147483647 w 876"/>
                <a:gd name="T95" fmla="*/ 2147483647 h 1710"/>
                <a:gd name="T96" fmla="*/ 2147483647 w 876"/>
                <a:gd name="T97" fmla="*/ 2147483647 h 1710"/>
                <a:gd name="T98" fmla="*/ 2147483647 w 876"/>
                <a:gd name="T99" fmla="*/ 2147483647 h 1710"/>
                <a:gd name="T100" fmla="*/ 2147483647 w 876"/>
                <a:gd name="T101" fmla="*/ 2147483647 h 1710"/>
                <a:gd name="T102" fmla="*/ 2147483647 w 876"/>
                <a:gd name="T103" fmla="*/ 2147483647 h 1710"/>
                <a:gd name="T104" fmla="*/ 2147483647 w 876"/>
                <a:gd name="T105" fmla="*/ 2147483647 h 1710"/>
                <a:gd name="T106" fmla="*/ 2147483647 w 876"/>
                <a:gd name="T107" fmla="*/ 2147483647 h 1710"/>
                <a:gd name="T108" fmla="*/ 2147483647 w 876"/>
                <a:gd name="T109" fmla="*/ 2147483647 h 1710"/>
                <a:gd name="T110" fmla="*/ 2147483647 w 876"/>
                <a:gd name="T111" fmla="*/ 2147483647 h 1710"/>
                <a:gd name="T112" fmla="*/ 2147483647 w 876"/>
                <a:gd name="T113" fmla="*/ 2147483647 h 1710"/>
                <a:gd name="T114" fmla="*/ 2147483647 w 876"/>
                <a:gd name="T115" fmla="*/ 2147483647 h 1710"/>
                <a:gd name="T116" fmla="*/ 2147483647 w 876"/>
                <a:gd name="T117" fmla="*/ 2147483647 h 1710"/>
                <a:gd name="T118" fmla="*/ 2147483647 w 876"/>
                <a:gd name="T119" fmla="*/ 2147483647 h 1710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876"/>
                <a:gd name="T181" fmla="*/ 0 h 1710"/>
                <a:gd name="T182" fmla="*/ 876 w 876"/>
                <a:gd name="T183" fmla="*/ 1710 h 1710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876" h="1710">
                  <a:moveTo>
                    <a:pt x="876" y="780"/>
                  </a:moveTo>
                  <a:lnTo>
                    <a:pt x="864" y="774"/>
                  </a:lnTo>
                  <a:lnTo>
                    <a:pt x="858" y="768"/>
                  </a:lnTo>
                  <a:lnTo>
                    <a:pt x="846" y="762"/>
                  </a:lnTo>
                  <a:lnTo>
                    <a:pt x="840" y="750"/>
                  </a:lnTo>
                  <a:lnTo>
                    <a:pt x="828" y="744"/>
                  </a:lnTo>
                  <a:lnTo>
                    <a:pt x="828" y="720"/>
                  </a:lnTo>
                  <a:lnTo>
                    <a:pt x="834" y="702"/>
                  </a:lnTo>
                  <a:lnTo>
                    <a:pt x="834" y="684"/>
                  </a:lnTo>
                  <a:lnTo>
                    <a:pt x="828" y="666"/>
                  </a:lnTo>
                  <a:lnTo>
                    <a:pt x="816" y="642"/>
                  </a:lnTo>
                  <a:lnTo>
                    <a:pt x="792" y="618"/>
                  </a:lnTo>
                  <a:lnTo>
                    <a:pt x="786" y="600"/>
                  </a:lnTo>
                  <a:lnTo>
                    <a:pt x="786" y="576"/>
                  </a:lnTo>
                  <a:lnTo>
                    <a:pt x="792" y="570"/>
                  </a:lnTo>
                  <a:lnTo>
                    <a:pt x="810" y="570"/>
                  </a:lnTo>
                  <a:lnTo>
                    <a:pt x="810" y="528"/>
                  </a:lnTo>
                  <a:lnTo>
                    <a:pt x="798" y="516"/>
                  </a:lnTo>
                  <a:lnTo>
                    <a:pt x="810" y="510"/>
                  </a:lnTo>
                  <a:lnTo>
                    <a:pt x="810" y="498"/>
                  </a:lnTo>
                  <a:lnTo>
                    <a:pt x="804" y="486"/>
                  </a:lnTo>
                  <a:lnTo>
                    <a:pt x="804" y="474"/>
                  </a:lnTo>
                  <a:lnTo>
                    <a:pt x="798" y="468"/>
                  </a:lnTo>
                  <a:lnTo>
                    <a:pt x="792" y="456"/>
                  </a:lnTo>
                  <a:lnTo>
                    <a:pt x="786" y="450"/>
                  </a:lnTo>
                  <a:lnTo>
                    <a:pt x="774" y="444"/>
                  </a:lnTo>
                  <a:lnTo>
                    <a:pt x="768" y="438"/>
                  </a:lnTo>
                  <a:lnTo>
                    <a:pt x="762" y="420"/>
                  </a:lnTo>
                  <a:lnTo>
                    <a:pt x="756" y="420"/>
                  </a:lnTo>
                  <a:lnTo>
                    <a:pt x="738" y="402"/>
                  </a:lnTo>
                  <a:lnTo>
                    <a:pt x="714" y="390"/>
                  </a:lnTo>
                  <a:lnTo>
                    <a:pt x="702" y="378"/>
                  </a:lnTo>
                  <a:lnTo>
                    <a:pt x="696" y="360"/>
                  </a:lnTo>
                  <a:lnTo>
                    <a:pt x="690" y="348"/>
                  </a:lnTo>
                  <a:lnTo>
                    <a:pt x="690" y="330"/>
                  </a:lnTo>
                  <a:lnTo>
                    <a:pt x="684" y="324"/>
                  </a:lnTo>
                  <a:lnTo>
                    <a:pt x="678" y="324"/>
                  </a:lnTo>
                  <a:lnTo>
                    <a:pt x="666" y="318"/>
                  </a:lnTo>
                  <a:lnTo>
                    <a:pt x="654" y="318"/>
                  </a:lnTo>
                  <a:lnTo>
                    <a:pt x="648" y="324"/>
                  </a:lnTo>
                  <a:lnTo>
                    <a:pt x="648" y="342"/>
                  </a:lnTo>
                  <a:lnTo>
                    <a:pt x="654" y="342"/>
                  </a:lnTo>
                  <a:lnTo>
                    <a:pt x="660" y="348"/>
                  </a:lnTo>
                  <a:lnTo>
                    <a:pt x="672" y="342"/>
                  </a:lnTo>
                  <a:lnTo>
                    <a:pt x="678" y="348"/>
                  </a:lnTo>
                  <a:lnTo>
                    <a:pt x="678" y="366"/>
                  </a:lnTo>
                  <a:lnTo>
                    <a:pt x="672" y="366"/>
                  </a:lnTo>
                  <a:lnTo>
                    <a:pt x="666" y="360"/>
                  </a:lnTo>
                  <a:lnTo>
                    <a:pt x="654" y="372"/>
                  </a:lnTo>
                  <a:lnTo>
                    <a:pt x="630" y="342"/>
                  </a:lnTo>
                  <a:lnTo>
                    <a:pt x="612" y="342"/>
                  </a:lnTo>
                  <a:lnTo>
                    <a:pt x="636" y="378"/>
                  </a:lnTo>
                  <a:lnTo>
                    <a:pt x="618" y="378"/>
                  </a:lnTo>
                  <a:lnTo>
                    <a:pt x="648" y="426"/>
                  </a:lnTo>
                  <a:lnTo>
                    <a:pt x="636" y="438"/>
                  </a:lnTo>
                  <a:lnTo>
                    <a:pt x="648" y="444"/>
                  </a:lnTo>
                  <a:lnTo>
                    <a:pt x="666" y="462"/>
                  </a:lnTo>
                  <a:lnTo>
                    <a:pt x="678" y="468"/>
                  </a:lnTo>
                  <a:lnTo>
                    <a:pt x="684" y="480"/>
                  </a:lnTo>
                  <a:lnTo>
                    <a:pt x="684" y="504"/>
                  </a:lnTo>
                  <a:lnTo>
                    <a:pt x="678" y="516"/>
                  </a:lnTo>
                  <a:lnTo>
                    <a:pt x="678" y="534"/>
                  </a:lnTo>
                  <a:lnTo>
                    <a:pt x="672" y="540"/>
                  </a:lnTo>
                  <a:lnTo>
                    <a:pt x="672" y="570"/>
                  </a:lnTo>
                  <a:lnTo>
                    <a:pt x="678" y="570"/>
                  </a:lnTo>
                  <a:lnTo>
                    <a:pt x="690" y="582"/>
                  </a:lnTo>
                  <a:lnTo>
                    <a:pt x="690" y="600"/>
                  </a:lnTo>
                  <a:lnTo>
                    <a:pt x="678" y="606"/>
                  </a:lnTo>
                  <a:lnTo>
                    <a:pt x="660" y="606"/>
                  </a:lnTo>
                  <a:lnTo>
                    <a:pt x="660" y="618"/>
                  </a:lnTo>
                  <a:lnTo>
                    <a:pt x="666" y="630"/>
                  </a:lnTo>
                  <a:lnTo>
                    <a:pt x="666" y="642"/>
                  </a:lnTo>
                  <a:lnTo>
                    <a:pt x="660" y="654"/>
                  </a:lnTo>
                  <a:lnTo>
                    <a:pt x="654" y="660"/>
                  </a:lnTo>
                  <a:lnTo>
                    <a:pt x="642" y="666"/>
                  </a:lnTo>
                  <a:lnTo>
                    <a:pt x="630" y="666"/>
                  </a:lnTo>
                  <a:lnTo>
                    <a:pt x="618" y="672"/>
                  </a:lnTo>
                  <a:lnTo>
                    <a:pt x="612" y="678"/>
                  </a:lnTo>
                  <a:lnTo>
                    <a:pt x="606" y="678"/>
                  </a:lnTo>
                  <a:lnTo>
                    <a:pt x="606" y="696"/>
                  </a:lnTo>
                  <a:lnTo>
                    <a:pt x="588" y="696"/>
                  </a:lnTo>
                  <a:lnTo>
                    <a:pt x="564" y="672"/>
                  </a:lnTo>
                  <a:lnTo>
                    <a:pt x="564" y="654"/>
                  </a:lnTo>
                  <a:lnTo>
                    <a:pt x="570" y="636"/>
                  </a:lnTo>
                  <a:lnTo>
                    <a:pt x="558" y="636"/>
                  </a:lnTo>
                  <a:lnTo>
                    <a:pt x="552" y="642"/>
                  </a:lnTo>
                  <a:lnTo>
                    <a:pt x="540" y="648"/>
                  </a:lnTo>
                  <a:lnTo>
                    <a:pt x="534" y="654"/>
                  </a:lnTo>
                  <a:lnTo>
                    <a:pt x="534" y="660"/>
                  </a:lnTo>
                  <a:lnTo>
                    <a:pt x="540" y="666"/>
                  </a:lnTo>
                  <a:lnTo>
                    <a:pt x="558" y="702"/>
                  </a:lnTo>
                  <a:lnTo>
                    <a:pt x="558" y="714"/>
                  </a:lnTo>
                  <a:lnTo>
                    <a:pt x="552" y="720"/>
                  </a:lnTo>
                  <a:lnTo>
                    <a:pt x="540" y="744"/>
                  </a:lnTo>
                  <a:lnTo>
                    <a:pt x="540" y="756"/>
                  </a:lnTo>
                  <a:lnTo>
                    <a:pt x="546" y="762"/>
                  </a:lnTo>
                  <a:lnTo>
                    <a:pt x="546" y="768"/>
                  </a:lnTo>
                  <a:lnTo>
                    <a:pt x="552" y="780"/>
                  </a:lnTo>
                  <a:lnTo>
                    <a:pt x="558" y="786"/>
                  </a:lnTo>
                  <a:lnTo>
                    <a:pt x="558" y="792"/>
                  </a:lnTo>
                  <a:lnTo>
                    <a:pt x="522" y="792"/>
                  </a:lnTo>
                  <a:lnTo>
                    <a:pt x="498" y="780"/>
                  </a:lnTo>
                  <a:lnTo>
                    <a:pt x="474" y="780"/>
                  </a:lnTo>
                  <a:lnTo>
                    <a:pt x="450" y="792"/>
                  </a:lnTo>
                  <a:lnTo>
                    <a:pt x="438" y="792"/>
                  </a:lnTo>
                  <a:lnTo>
                    <a:pt x="420" y="798"/>
                  </a:lnTo>
                  <a:lnTo>
                    <a:pt x="414" y="804"/>
                  </a:lnTo>
                  <a:lnTo>
                    <a:pt x="378" y="804"/>
                  </a:lnTo>
                  <a:lnTo>
                    <a:pt x="366" y="792"/>
                  </a:lnTo>
                  <a:lnTo>
                    <a:pt x="336" y="816"/>
                  </a:lnTo>
                  <a:lnTo>
                    <a:pt x="330" y="828"/>
                  </a:lnTo>
                  <a:lnTo>
                    <a:pt x="312" y="846"/>
                  </a:lnTo>
                  <a:lnTo>
                    <a:pt x="306" y="864"/>
                  </a:lnTo>
                  <a:lnTo>
                    <a:pt x="300" y="870"/>
                  </a:lnTo>
                  <a:lnTo>
                    <a:pt x="294" y="882"/>
                  </a:lnTo>
                  <a:lnTo>
                    <a:pt x="270" y="882"/>
                  </a:lnTo>
                  <a:lnTo>
                    <a:pt x="264" y="888"/>
                  </a:lnTo>
                  <a:lnTo>
                    <a:pt x="258" y="888"/>
                  </a:lnTo>
                  <a:lnTo>
                    <a:pt x="258" y="900"/>
                  </a:lnTo>
                  <a:lnTo>
                    <a:pt x="264" y="912"/>
                  </a:lnTo>
                  <a:lnTo>
                    <a:pt x="276" y="924"/>
                  </a:lnTo>
                  <a:lnTo>
                    <a:pt x="288" y="924"/>
                  </a:lnTo>
                  <a:lnTo>
                    <a:pt x="294" y="918"/>
                  </a:lnTo>
                  <a:lnTo>
                    <a:pt x="312" y="918"/>
                  </a:lnTo>
                  <a:lnTo>
                    <a:pt x="318" y="924"/>
                  </a:lnTo>
                  <a:lnTo>
                    <a:pt x="324" y="924"/>
                  </a:lnTo>
                  <a:lnTo>
                    <a:pt x="336" y="930"/>
                  </a:lnTo>
                  <a:lnTo>
                    <a:pt x="342" y="930"/>
                  </a:lnTo>
                  <a:lnTo>
                    <a:pt x="348" y="924"/>
                  </a:lnTo>
                  <a:lnTo>
                    <a:pt x="348" y="912"/>
                  </a:lnTo>
                  <a:lnTo>
                    <a:pt x="354" y="906"/>
                  </a:lnTo>
                  <a:lnTo>
                    <a:pt x="354" y="894"/>
                  </a:lnTo>
                  <a:lnTo>
                    <a:pt x="372" y="906"/>
                  </a:lnTo>
                  <a:lnTo>
                    <a:pt x="378" y="906"/>
                  </a:lnTo>
                  <a:lnTo>
                    <a:pt x="384" y="900"/>
                  </a:lnTo>
                  <a:lnTo>
                    <a:pt x="420" y="882"/>
                  </a:lnTo>
                  <a:lnTo>
                    <a:pt x="426" y="882"/>
                  </a:lnTo>
                  <a:lnTo>
                    <a:pt x="432" y="876"/>
                  </a:lnTo>
                  <a:lnTo>
                    <a:pt x="444" y="876"/>
                  </a:lnTo>
                  <a:lnTo>
                    <a:pt x="456" y="882"/>
                  </a:lnTo>
                  <a:lnTo>
                    <a:pt x="480" y="882"/>
                  </a:lnTo>
                  <a:lnTo>
                    <a:pt x="480" y="876"/>
                  </a:lnTo>
                  <a:lnTo>
                    <a:pt x="474" y="870"/>
                  </a:lnTo>
                  <a:lnTo>
                    <a:pt x="474" y="864"/>
                  </a:lnTo>
                  <a:lnTo>
                    <a:pt x="480" y="858"/>
                  </a:lnTo>
                  <a:lnTo>
                    <a:pt x="498" y="858"/>
                  </a:lnTo>
                  <a:lnTo>
                    <a:pt x="516" y="876"/>
                  </a:lnTo>
                  <a:lnTo>
                    <a:pt x="522" y="870"/>
                  </a:lnTo>
                  <a:lnTo>
                    <a:pt x="534" y="864"/>
                  </a:lnTo>
                  <a:lnTo>
                    <a:pt x="540" y="864"/>
                  </a:lnTo>
                  <a:lnTo>
                    <a:pt x="546" y="858"/>
                  </a:lnTo>
                  <a:lnTo>
                    <a:pt x="552" y="864"/>
                  </a:lnTo>
                  <a:lnTo>
                    <a:pt x="552" y="882"/>
                  </a:lnTo>
                  <a:lnTo>
                    <a:pt x="546" y="894"/>
                  </a:lnTo>
                  <a:lnTo>
                    <a:pt x="540" y="900"/>
                  </a:lnTo>
                  <a:lnTo>
                    <a:pt x="540" y="912"/>
                  </a:lnTo>
                  <a:lnTo>
                    <a:pt x="546" y="918"/>
                  </a:lnTo>
                  <a:lnTo>
                    <a:pt x="552" y="930"/>
                  </a:lnTo>
                  <a:lnTo>
                    <a:pt x="576" y="954"/>
                  </a:lnTo>
                  <a:lnTo>
                    <a:pt x="600" y="966"/>
                  </a:lnTo>
                  <a:lnTo>
                    <a:pt x="612" y="960"/>
                  </a:lnTo>
                  <a:lnTo>
                    <a:pt x="618" y="954"/>
                  </a:lnTo>
                  <a:lnTo>
                    <a:pt x="630" y="930"/>
                  </a:lnTo>
                  <a:lnTo>
                    <a:pt x="630" y="906"/>
                  </a:lnTo>
                  <a:lnTo>
                    <a:pt x="660" y="900"/>
                  </a:lnTo>
                  <a:lnTo>
                    <a:pt x="654" y="894"/>
                  </a:lnTo>
                  <a:lnTo>
                    <a:pt x="648" y="882"/>
                  </a:lnTo>
                  <a:lnTo>
                    <a:pt x="636" y="870"/>
                  </a:lnTo>
                  <a:lnTo>
                    <a:pt x="624" y="870"/>
                  </a:lnTo>
                  <a:lnTo>
                    <a:pt x="612" y="858"/>
                  </a:lnTo>
                  <a:lnTo>
                    <a:pt x="630" y="834"/>
                  </a:lnTo>
                  <a:lnTo>
                    <a:pt x="636" y="834"/>
                  </a:lnTo>
                  <a:lnTo>
                    <a:pt x="636" y="840"/>
                  </a:lnTo>
                  <a:lnTo>
                    <a:pt x="642" y="852"/>
                  </a:lnTo>
                  <a:lnTo>
                    <a:pt x="642" y="858"/>
                  </a:lnTo>
                  <a:lnTo>
                    <a:pt x="654" y="858"/>
                  </a:lnTo>
                  <a:lnTo>
                    <a:pt x="666" y="870"/>
                  </a:lnTo>
                  <a:lnTo>
                    <a:pt x="666" y="876"/>
                  </a:lnTo>
                  <a:lnTo>
                    <a:pt x="684" y="864"/>
                  </a:lnTo>
                  <a:lnTo>
                    <a:pt x="696" y="870"/>
                  </a:lnTo>
                  <a:lnTo>
                    <a:pt x="732" y="870"/>
                  </a:lnTo>
                  <a:lnTo>
                    <a:pt x="744" y="858"/>
                  </a:lnTo>
                  <a:lnTo>
                    <a:pt x="744" y="852"/>
                  </a:lnTo>
                  <a:lnTo>
                    <a:pt x="738" y="846"/>
                  </a:lnTo>
                  <a:lnTo>
                    <a:pt x="738" y="840"/>
                  </a:lnTo>
                  <a:lnTo>
                    <a:pt x="744" y="834"/>
                  </a:lnTo>
                  <a:lnTo>
                    <a:pt x="762" y="834"/>
                  </a:lnTo>
                  <a:lnTo>
                    <a:pt x="768" y="840"/>
                  </a:lnTo>
                  <a:lnTo>
                    <a:pt x="768" y="858"/>
                  </a:lnTo>
                  <a:lnTo>
                    <a:pt x="774" y="864"/>
                  </a:lnTo>
                  <a:lnTo>
                    <a:pt x="774" y="870"/>
                  </a:lnTo>
                  <a:lnTo>
                    <a:pt x="780" y="870"/>
                  </a:lnTo>
                  <a:lnTo>
                    <a:pt x="786" y="864"/>
                  </a:lnTo>
                  <a:lnTo>
                    <a:pt x="786" y="852"/>
                  </a:lnTo>
                  <a:lnTo>
                    <a:pt x="780" y="840"/>
                  </a:lnTo>
                  <a:lnTo>
                    <a:pt x="780" y="816"/>
                  </a:lnTo>
                  <a:lnTo>
                    <a:pt x="804" y="816"/>
                  </a:lnTo>
                  <a:lnTo>
                    <a:pt x="804" y="798"/>
                  </a:lnTo>
                  <a:lnTo>
                    <a:pt x="810" y="792"/>
                  </a:lnTo>
                  <a:lnTo>
                    <a:pt x="810" y="786"/>
                  </a:lnTo>
                  <a:lnTo>
                    <a:pt x="816" y="780"/>
                  </a:lnTo>
                  <a:lnTo>
                    <a:pt x="828" y="792"/>
                  </a:lnTo>
                  <a:lnTo>
                    <a:pt x="828" y="840"/>
                  </a:lnTo>
                  <a:lnTo>
                    <a:pt x="852" y="840"/>
                  </a:lnTo>
                  <a:lnTo>
                    <a:pt x="858" y="828"/>
                  </a:lnTo>
                  <a:lnTo>
                    <a:pt x="858" y="792"/>
                  </a:lnTo>
                  <a:lnTo>
                    <a:pt x="876" y="780"/>
                  </a:lnTo>
                  <a:close/>
                  <a:moveTo>
                    <a:pt x="498" y="912"/>
                  </a:moveTo>
                  <a:lnTo>
                    <a:pt x="486" y="906"/>
                  </a:lnTo>
                  <a:lnTo>
                    <a:pt x="480" y="900"/>
                  </a:lnTo>
                  <a:lnTo>
                    <a:pt x="468" y="894"/>
                  </a:lnTo>
                  <a:lnTo>
                    <a:pt x="444" y="894"/>
                  </a:lnTo>
                  <a:lnTo>
                    <a:pt x="438" y="900"/>
                  </a:lnTo>
                  <a:lnTo>
                    <a:pt x="438" y="924"/>
                  </a:lnTo>
                  <a:lnTo>
                    <a:pt x="432" y="924"/>
                  </a:lnTo>
                  <a:lnTo>
                    <a:pt x="426" y="918"/>
                  </a:lnTo>
                  <a:lnTo>
                    <a:pt x="396" y="918"/>
                  </a:lnTo>
                  <a:lnTo>
                    <a:pt x="390" y="924"/>
                  </a:lnTo>
                  <a:lnTo>
                    <a:pt x="390" y="942"/>
                  </a:lnTo>
                  <a:lnTo>
                    <a:pt x="396" y="948"/>
                  </a:lnTo>
                  <a:lnTo>
                    <a:pt x="396" y="954"/>
                  </a:lnTo>
                  <a:lnTo>
                    <a:pt x="378" y="972"/>
                  </a:lnTo>
                  <a:lnTo>
                    <a:pt x="390" y="978"/>
                  </a:lnTo>
                  <a:lnTo>
                    <a:pt x="396" y="990"/>
                  </a:lnTo>
                  <a:lnTo>
                    <a:pt x="408" y="1002"/>
                  </a:lnTo>
                  <a:lnTo>
                    <a:pt x="432" y="1014"/>
                  </a:lnTo>
                  <a:lnTo>
                    <a:pt x="438" y="1020"/>
                  </a:lnTo>
                  <a:lnTo>
                    <a:pt x="450" y="1026"/>
                  </a:lnTo>
                  <a:lnTo>
                    <a:pt x="450" y="984"/>
                  </a:lnTo>
                  <a:lnTo>
                    <a:pt x="456" y="972"/>
                  </a:lnTo>
                  <a:lnTo>
                    <a:pt x="462" y="966"/>
                  </a:lnTo>
                  <a:lnTo>
                    <a:pt x="474" y="960"/>
                  </a:lnTo>
                  <a:lnTo>
                    <a:pt x="486" y="960"/>
                  </a:lnTo>
                  <a:lnTo>
                    <a:pt x="492" y="966"/>
                  </a:lnTo>
                  <a:lnTo>
                    <a:pt x="504" y="972"/>
                  </a:lnTo>
                  <a:lnTo>
                    <a:pt x="510" y="984"/>
                  </a:lnTo>
                  <a:lnTo>
                    <a:pt x="516" y="990"/>
                  </a:lnTo>
                  <a:lnTo>
                    <a:pt x="516" y="978"/>
                  </a:lnTo>
                  <a:lnTo>
                    <a:pt x="522" y="966"/>
                  </a:lnTo>
                  <a:lnTo>
                    <a:pt x="522" y="954"/>
                  </a:lnTo>
                  <a:lnTo>
                    <a:pt x="528" y="942"/>
                  </a:lnTo>
                  <a:lnTo>
                    <a:pt x="528" y="930"/>
                  </a:lnTo>
                  <a:lnTo>
                    <a:pt x="522" y="918"/>
                  </a:lnTo>
                  <a:lnTo>
                    <a:pt x="516" y="912"/>
                  </a:lnTo>
                  <a:lnTo>
                    <a:pt x="516" y="906"/>
                  </a:lnTo>
                  <a:lnTo>
                    <a:pt x="498" y="912"/>
                  </a:lnTo>
                  <a:close/>
                  <a:moveTo>
                    <a:pt x="354" y="1050"/>
                  </a:moveTo>
                  <a:lnTo>
                    <a:pt x="354" y="1038"/>
                  </a:lnTo>
                  <a:lnTo>
                    <a:pt x="372" y="1020"/>
                  </a:lnTo>
                  <a:lnTo>
                    <a:pt x="372" y="1008"/>
                  </a:lnTo>
                  <a:lnTo>
                    <a:pt x="360" y="1002"/>
                  </a:lnTo>
                  <a:lnTo>
                    <a:pt x="354" y="990"/>
                  </a:lnTo>
                  <a:lnTo>
                    <a:pt x="348" y="984"/>
                  </a:lnTo>
                  <a:lnTo>
                    <a:pt x="336" y="978"/>
                  </a:lnTo>
                  <a:lnTo>
                    <a:pt x="336" y="966"/>
                  </a:lnTo>
                  <a:lnTo>
                    <a:pt x="330" y="960"/>
                  </a:lnTo>
                  <a:lnTo>
                    <a:pt x="324" y="960"/>
                  </a:lnTo>
                  <a:lnTo>
                    <a:pt x="318" y="954"/>
                  </a:lnTo>
                  <a:lnTo>
                    <a:pt x="300" y="954"/>
                  </a:lnTo>
                  <a:lnTo>
                    <a:pt x="294" y="948"/>
                  </a:lnTo>
                  <a:lnTo>
                    <a:pt x="270" y="936"/>
                  </a:lnTo>
                  <a:lnTo>
                    <a:pt x="258" y="936"/>
                  </a:lnTo>
                  <a:lnTo>
                    <a:pt x="240" y="954"/>
                  </a:lnTo>
                  <a:lnTo>
                    <a:pt x="204" y="972"/>
                  </a:lnTo>
                  <a:lnTo>
                    <a:pt x="234" y="1026"/>
                  </a:lnTo>
                  <a:lnTo>
                    <a:pt x="252" y="1014"/>
                  </a:lnTo>
                  <a:lnTo>
                    <a:pt x="252" y="1008"/>
                  </a:lnTo>
                  <a:lnTo>
                    <a:pt x="246" y="1002"/>
                  </a:lnTo>
                  <a:lnTo>
                    <a:pt x="246" y="990"/>
                  </a:lnTo>
                  <a:lnTo>
                    <a:pt x="252" y="990"/>
                  </a:lnTo>
                  <a:lnTo>
                    <a:pt x="264" y="1002"/>
                  </a:lnTo>
                  <a:lnTo>
                    <a:pt x="270" y="1014"/>
                  </a:lnTo>
                  <a:lnTo>
                    <a:pt x="276" y="1020"/>
                  </a:lnTo>
                  <a:lnTo>
                    <a:pt x="282" y="1032"/>
                  </a:lnTo>
                  <a:lnTo>
                    <a:pt x="282" y="1068"/>
                  </a:lnTo>
                  <a:lnTo>
                    <a:pt x="264" y="1074"/>
                  </a:lnTo>
                  <a:lnTo>
                    <a:pt x="264" y="1080"/>
                  </a:lnTo>
                  <a:lnTo>
                    <a:pt x="270" y="1086"/>
                  </a:lnTo>
                  <a:lnTo>
                    <a:pt x="270" y="1104"/>
                  </a:lnTo>
                  <a:lnTo>
                    <a:pt x="276" y="1116"/>
                  </a:lnTo>
                  <a:lnTo>
                    <a:pt x="282" y="1134"/>
                  </a:lnTo>
                  <a:lnTo>
                    <a:pt x="294" y="1146"/>
                  </a:lnTo>
                  <a:lnTo>
                    <a:pt x="300" y="1146"/>
                  </a:lnTo>
                  <a:lnTo>
                    <a:pt x="306" y="1140"/>
                  </a:lnTo>
                  <a:lnTo>
                    <a:pt x="306" y="1104"/>
                  </a:lnTo>
                  <a:lnTo>
                    <a:pt x="336" y="1116"/>
                  </a:lnTo>
                  <a:lnTo>
                    <a:pt x="336" y="1140"/>
                  </a:lnTo>
                  <a:lnTo>
                    <a:pt x="342" y="1146"/>
                  </a:lnTo>
                  <a:lnTo>
                    <a:pt x="342" y="1152"/>
                  </a:lnTo>
                  <a:lnTo>
                    <a:pt x="348" y="1152"/>
                  </a:lnTo>
                  <a:lnTo>
                    <a:pt x="348" y="1140"/>
                  </a:lnTo>
                  <a:lnTo>
                    <a:pt x="360" y="1128"/>
                  </a:lnTo>
                  <a:lnTo>
                    <a:pt x="366" y="1116"/>
                  </a:lnTo>
                  <a:lnTo>
                    <a:pt x="366" y="1110"/>
                  </a:lnTo>
                  <a:lnTo>
                    <a:pt x="360" y="1104"/>
                  </a:lnTo>
                  <a:lnTo>
                    <a:pt x="360" y="1074"/>
                  </a:lnTo>
                  <a:lnTo>
                    <a:pt x="354" y="1062"/>
                  </a:lnTo>
                  <a:lnTo>
                    <a:pt x="354" y="1050"/>
                  </a:lnTo>
                  <a:close/>
                  <a:moveTo>
                    <a:pt x="264" y="1026"/>
                  </a:moveTo>
                  <a:lnTo>
                    <a:pt x="246" y="1062"/>
                  </a:lnTo>
                  <a:lnTo>
                    <a:pt x="264" y="1056"/>
                  </a:lnTo>
                  <a:lnTo>
                    <a:pt x="264" y="1026"/>
                  </a:lnTo>
                  <a:close/>
                  <a:moveTo>
                    <a:pt x="624" y="618"/>
                  </a:moveTo>
                  <a:lnTo>
                    <a:pt x="636" y="618"/>
                  </a:lnTo>
                  <a:lnTo>
                    <a:pt x="636" y="594"/>
                  </a:lnTo>
                  <a:lnTo>
                    <a:pt x="630" y="594"/>
                  </a:lnTo>
                  <a:lnTo>
                    <a:pt x="612" y="570"/>
                  </a:lnTo>
                  <a:lnTo>
                    <a:pt x="606" y="582"/>
                  </a:lnTo>
                  <a:lnTo>
                    <a:pt x="618" y="600"/>
                  </a:lnTo>
                  <a:lnTo>
                    <a:pt x="624" y="618"/>
                  </a:lnTo>
                  <a:close/>
                  <a:moveTo>
                    <a:pt x="546" y="72"/>
                  </a:moveTo>
                  <a:lnTo>
                    <a:pt x="552" y="96"/>
                  </a:lnTo>
                  <a:lnTo>
                    <a:pt x="558" y="102"/>
                  </a:lnTo>
                  <a:lnTo>
                    <a:pt x="570" y="108"/>
                  </a:lnTo>
                  <a:lnTo>
                    <a:pt x="576" y="114"/>
                  </a:lnTo>
                  <a:lnTo>
                    <a:pt x="576" y="132"/>
                  </a:lnTo>
                  <a:lnTo>
                    <a:pt x="564" y="144"/>
                  </a:lnTo>
                  <a:lnTo>
                    <a:pt x="564" y="150"/>
                  </a:lnTo>
                  <a:lnTo>
                    <a:pt x="570" y="156"/>
                  </a:lnTo>
                  <a:lnTo>
                    <a:pt x="576" y="168"/>
                  </a:lnTo>
                  <a:lnTo>
                    <a:pt x="582" y="174"/>
                  </a:lnTo>
                  <a:lnTo>
                    <a:pt x="582" y="186"/>
                  </a:lnTo>
                  <a:lnTo>
                    <a:pt x="576" y="186"/>
                  </a:lnTo>
                  <a:lnTo>
                    <a:pt x="564" y="180"/>
                  </a:lnTo>
                  <a:lnTo>
                    <a:pt x="552" y="180"/>
                  </a:lnTo>
                  <a:lnTo>
                    <a:pt x="540" y="174"/>
                  </a:lnTo>
                  <a:lnTo>
                    <a:pt x="528" y="174"/>
                  </a:lnTo>
                  <a:lnTo>
                    <a:pt x="522" y="168"/>
                  </a:lnTo>
                  <a:lnTo>
                    <a:pt x="522" y="180"/>
                  </a:lnTo>
                  <a:lnTo>
                    <a:pt x="540" y="198"/>
                  </a:lnTo>
                  <a:lnTo>
                    <a:pt x="516" y="228"/>
                  </a:lnTo>
                  <a:lnTo>
                    <a:pt x="522" y="240"/>
                  </a:lnTo>
                  <a:lnTo>
                    <a:pt x="528" y="246"/>
                  </a:lnTo>
                  <a:lnTo>
                    <a:pt x="528" y="252"/>
                  </a:lnTo>
                  <a:lnTo>
                    <a:pt x="534" y="258"/>
                  </a:lnTo>
                  <a:lnTo>
                    <a:pt x="546" y="264"/>
                  </a:lnTo>
                  <a:lnTo>
                    <a:pt x="552" y="270"/>
                  </a:lnTo>
                  <a:lnTo>
                    <a:pt x="564" y="276"/>
                  </a:lnTo>
                  <a:lnTo>
                    <a:pt x="570" y="282"/>
                  </a:lnTo>
                  <a:lnTo>
                    <a:pt x="576" y="282"/>
                  </a:lnTo>
                  <a:lnTo>
                    <a:pt x="576" y="318"/>
                  </a:lnTo>
                  <a:lnTo>
                    <a:pt x="582" y="330"/>
                  </a:lnTo>
                  <a:lnTo>
                    <a:pt x="600" y="330"/>
                  </a:lnTo>
                  <a:lnTo>
                    <a:pt x="600" y="300"/>
                  </a:lnTo>
                  <a:lnTo>
                    <a:pt x="636" y="300"/>
                  </a:lnTo>
                  <a:lnTo>
                    <a:pt x="642" y="294"/>
                  </a:lnTo>
                  <a:lnTo>
                    <a:pt x="606" y="270"/>
                  </a:lnTo>
                  <a:lnTo>
                    <a:pt x="588" y="270"/>
                  </a:lnTo>
                  <a:lnTo>
                    <a:pt x="576" y="264"/>
                  </a:lnTo>
                  <a:lnTo>
                    <a:pt x="570" y="264"/>
                  </a:lnTo>
                  <a:lnTo>
                    <a:pt x="558" y="258"/>
                  </a:lnTo>
                  <a:lnTo>
                    <a:pt x="558" y="246"/>
                  </a:lnTo>
                  <a:lnTo>
                    <a:pt x="564" y="240"/>
                  </a:lnTo>
                  <a:lnTo>
                    <a:pt x="576" y="234"/>
                  </a:lnTo>
                  <a:lnTo>
                    <a:pt x="600" y="246"/>
                  </a:lnTo>
                  <a:lnTo>
                    <a:pt x="606" y="252"/>
                  </a:lnTo>
                  <a:lnTo>
                    <a:pt x="618" y="240"/>
                  </a:lnTo>
                  <a:lnTo>
                    <a:pt x="630" y="234"/>
                  </a:lnTo>
                  <a:lnTo>
                    <a:pt x="636" y="234"/>
                  </a:lnTo>
                  <a:lnTo>
                    <a:pt x="690" y="252"/>
                  </a:lnTo>
                  <a:lnTo>
                    <a:pt x="726" y="270"/>
                  </a:lnTo>
                  <a:lnTo>
                    <a:pt x="756" y="282"/>
                  </a:lnTo>
                  <a:lnTo>
                    <a:pt x="768" y="282"/>
                  </a:lnTo>
                  <a:lnTo>
                    <a:pt x="768" y="270"/>
                  </a:lnTo>
                  <a:lnTo>
                    <a:pt x="762" y="258"/>
                  </a:lnTo>
                  <a:lnTo>
                    <a:pt x="762" y="222"/>
                  </a:lnTo>
                  <a:lnTo>
                    <a:pt x="780" y="204"/>
                  </a:lnTo>
                  <a:lnTo>
                    <a:pt x="792" y="204"/>
                  </a:lnTo>
                  <a:lnTo>
                    <a:pt x="798" y="210"/>
                  </a:lnTo>
                  <a:lnTo>
                    <a:pt x="816" y="210"/>
                  </a:lnTo>
                  <a:lnTo>
                    <a:pt x="840" y="198"/>
                  </a:lnTo>
                  <a:lnTo>
                    <a:pt x="858" y="180"/>
                  </a:lnTo>
                  <a:lnTo>
                    <a:pt x="804" y="144"/>
                  </a:lnTo>
                  <a:lnTo>
                    <a:pt x="804" y="120"/>
                  </a:lnTo>
                  <a:lnTo>
                    <a:pt x="798" y="108"/>
                  </a:lnTo>
                  <a:lnTo>
                    <a:pt x="792" y="102"/>
                  </a:lnTo>
                  <a:lnTo>
                    <a:pt x="786" y="102"/>
                  </a:lnTo>
                  <a:lnTo>
                    <a:pt x="774" y="114"/>
                  </a:lnTo>
                  <a:lnTo>
                    <a:pt x="774" y="126"/>
                  </a:lnTo>
                  <a:lnTo>
                    <a:pt x="756" y="120"/>
                  </a:lnTo>
                  <a:lnTo>
                    <a:pt x="720" y="114"/>
                  </a:lnTo>
                  <a:lnTo>
                    <a:pt x="678" y="102"/>
                  </a:lnTo>
                  <a:lnTo>
                    <a:pt x="648" y="90"/>
                  </a:lnTo>
                  <a:lnTo>
                    <a:pt x="624" y="72"/>
                  </a:lnTo>
                  <a:lnTo>
                    <a:pt x="552" y="24"/>
                  </a:lnTo>
                  <a:lnTo>
                    <a:pt x="516" y="6"/>
                  </a:lnTo>
                  <a:lnTo>
                    <a:pt x="498" y="0"/>
                  </a:lnTo>
                  <a:lnTo>
                    <a:pt x="498" y="18"/>
                  </a:lnTo>
                  <a:lnTo>
                    <a:pt x="510" y="30"/>
                  </a:lnTo>
                  <a:lnTo>
                    <a:pt x="516" y="42"/>
                  </a:lnTo>
                  <a:lnTo>
                    <a:pt x="528" y="54"/>
                  </a:lnTo>
                  <a:lnTo>
                    <a:pt x="534" y="66"/>
                  </a:lnTo>
                  <a:lnTo>
                    <a:pt x="546" y="72"/>
                  </a:lnTo>
                  <a:close/>
                  <a:moveTo>
                    <a:pt x="282" y="1458"/>
                  </a:moveTo>
                  <a:lnTo>
                    <a:pt x="306" y="1458"/>
                  </a:lnTo>
                  <a:lnTo>
                    <a:pt x="276" y="1440"/>
                  </a:lnTo>
                  <a:lnTo>
                    <a:pt x="282" y="1458"/>
                  </a:lnTo>
                  <a:close/>
                  <a:moveTo>
                    <a:pt x="300" y="1386"/>
                  </a:moveTo>
                  <a:lnTo>
                    <a:pt x="312" y="1398"/>
                  </a:lnTo>
                  <a:lnTo>
                    <a:pt x="318" y="1398"/>
                  </a:lnTo>
                  <a:lnTo>
                    <a:pt x="330" y="1386"/>
                  </a:lnTo>
                  <a:lnTo>
                    <a:pt x="336" y="1386"/>
                  </a:lnTo>
                  <a:lnTo>
                    <a:pt x="342" y="1380"/>
                  </a:lnTo>
                  <a:lnTo>
                    <a:pt x="342" y="1368"/>
                  </a:lnTo>
                  <a:lnTo>
                    <a:pt x="336" y="1362"/>
                  </a:lnTo>
                  <a:lnTo>
                    <a:pt x="318" y="1362"/>
                  </a:lnTo>
                  <a:lnTo>
                    <a:pt x="306" y="1368"/>
                  </a:lnTo>
                  <a:lnTo>
                    <a:pt x="300" y="1380"/>
                  </a:lnTo>
                  <a:lnTo>
                    <a:pt x="300" y="1386"/>
                  </a:lnTo>
                  <a:close/>
                  <a:moveTo>
                    <a:pt x="312" y="1416"/>
                  </a:moveTo>
                  <a:lnTo>
                    <a:pt x="300" y="1416"/>
                  </a:lnTo>
                  <a:lnTo>
                    <a:pt x="300" y="1428"/>
                  </a:lnTo>
                  <a:lnTo>
                    <a:pt x="318" y="1428"/>
                  </a:lnTo>
                  <a:lnTo>
                    <a:pt x="318" y="1422"/>
                  </a:lnTo>
                  <a:lnTo>
                    <a:pt x="312" y="1416"/>
                  </a:lnTo>
                  <a:close/>
                  <a:moveTo>
                    <a:pt x="336" y="1200"/>
                  </a:moveTo>
                  <a:lnTo>
                    <a:pt x="336" y="1206"/>
                  </a:lnTo>
                  <a:lnTo>
                    <a:pt x="330" y="1206"/>
                  </a:lnTo>
                  <a:lnTo>
                    <a:pt x="318" y="1212"/>
                  </a:lnTo>
                  <a:lnTo>
                    <a:pt x="342" y="1230"/>
                  </a:lnTo>
                  <a:lnTo>
                    <a:pt x="342" y="1218"/>
                  </a:lnTo>
                  <a:lnTo>
                    <a:pt x="336" y="1206"/>
                  </a:lnTo>
                  <a:lnTo>
                    <a:pt x="336" y="1200"/>
                  </a:lnTo>
                  <a:close/>
                  <a:moveTo>
                    <a:pt x="366" y="1170"/>
                  </a:moveTo>
                  <a:lnTo>
                    <a:pt x="366" y="1182"/>
                  </a:lnTo>
                  <a:lnTo>
                    <a:pt x="360" y="1194"/>
                  </a:lnTo>
                  <a:lnTo>
                    <a:pt x="378" y="1224"/>
                  </a:lnTo>
                  <a:lnTo>
                    <a:pt x="378" y="1200"/>
                  </a:lnTo>
                  <a:lnTo>
                    <a:pt x="372" y="1194"/>
                  </a:lnTo>
                  <a:lnTo>
                    <a:pt x="372" y="1176"/>
                  </a:lnTo>
                  <a:lnTo>
                    <a:pt x="366" y="1170"/>
                  </a:lnTo>
                  <a:close/>
                  <a:moveTo>
                    <a:pt x="36" y="1698"/>
                  </a:moveTo>
                  <a:lnTo>
                    <a:pt x="54" y="1698"/>
                  </a:lnTo>
                  <a:lnTo>
                    <a:pt x="60" y="1692"/>
                  </a:lnTo>
                  <a:lnTo>
                    <a:pt x="72" y="1692"/>
                  </a:lnTo>
                  <a:lnTo>
                    <a:pt x="42" y="1680"/>
                  </a:lnTo>
                  <a:lnTo>
                    <a:pt x="36" y="1686"/>
                  </a:lnTo>
                  <a:lnTo>
                    <a:pt x="36" y="1698"/>
                  </a:lnTo>
                  <a:close/>
                  <a:moveTo>
                    <a:pt x="114" y="1662"/>
                  </a:moveTo>
                  <a:lnTo>
                    <a:pt x="96" y="1632"/>
                  </a:lnTo>
                  <a:lnTo>
                    <a:pt x="96" y="1662"/>
                  </a:lnTo>
                  <a:lnTo>
                    <a:pt x="102" y="1674"/>
                  </a:lnTo>
                  <a:lnTo>
                    <a:pt x="114" y="1680"/>
                  </a:lnTo>
                  <a:lnTo>
                    <a:pt x="120" y="1680"/>
                  </a:lnTo>
                  <a:lnTo>
                    <a:pt x="126" y="1674"/>
                  </a:lnTo>
                  <a:lnTo>
                    <a:pt x="126" y="1662"/>
                  </a:lnTo>
                  <a:lnTo>
                    <a:pt x="114" y="1662"/>
                  </a:lnTo>
                  <a:close/>
                  <a:moveTo>
                    <a:pt x="12" y="1686"/>
                  </a:moveTo>
                  <a:lnTo>
                    <a:pt x="6" y="1686"/>
                  </a:lnTo>
                  <a:lnTo>
                    <a:pt x="0" y="1692"/>
                  </a:lnTo>
                  <a:lnTo>
                    <a:pt x="0" y="1704"/>
                  </a:lnTo>
                  <a:lnTo>
                    <a:pt x="6" y="1710"/>
                  </a:lnTo>
                  <a:lnTo>
                    <a:pt x="12" y="1710"/>
                  </a:lnTo>
                  <a:lnTo>
                    <a:pt x="24" y="1698"/>
                  </a:lnTo>
                  <a:lnTo>
                    <a:pt x="24" y="1686"/>
                  </a:lnTo>
                  <a:lnTo>
                    <a:pt x="12" y="1686"/>
                  </a:lnTo>
                  <a:close/>
                  <a:moveTo>
                    <a:pt x="168" y="1536"/>
                  </a:moveTo>
                  <a:lnTo>
                    <a:pt x="168" y="1542"/>
                  </a:lnTo>
                  <a:lnTo>
                    <a:pt x="180" y="1548"/>
                  </a:lnTo>
                  <a:lnTo>
                    <a:pt x="186" y="1548"/>
                  </a:lnTo>
                  <a:lnTo>
                    <a:pt x="186" y="1536"/>
                  </a:lnTo>
                  <a:lnTo>
                    <a:pt x="180" y="1530"/>
                  </a:lnTo>
                  <a:lnTo>
                    <a:pt x="168" y="1530"/>
                  </a:lnTo>
                  <a:lnTo>
                    <a:pt x="168" y="1536"/>
                  </a:lnTo>
                  <a:close/>
                  <a:moveTo>
                    <a:pt x="264" y="1494"/>
                  </a:moveTo>
                  <a:lnTo>
                    <a:pt x="252" y="1518"/>
                  </a:lnTo>
                  <a:lnTo>
                    <a:pt x="246" y="1536"/>
                  </a:lnTo>
                  <a:lnTo>
                    <a:pt x="246" y="1548"/>
                  </a:lnTo>
                  <a:lnTo>
                    <a:pt x="240" y="1554"/>
                  </a:lnTo>
                  <a:lnTo>
                    <a:pt x="240" y="1560"/>
                  </a:lnTo>
                  <a:lnTo>
                    <a:pt x="258" y="1566"/>
                  </a:lnTo>
                  <a:lnTo>
                    <a:pt x="264" y="1554"/>
                  </a:lnTo>
                  <a:lnTo>
                    <a:pt x="264" y="1548"/>
                  </a:lnTo>
                  <a:lnTo>
                    <a:pt x="270" y="1542"/>
                  </a:lnTo>
                  <a:lnTo>
                    <a:pt x="270" y="1524"/>
                  </a:lnTo>
                  <a:lnTo>
                    <a:pt x="288" y="1506"/>
                  </a:lnTo>
                  <a:lnTo>
                    <a:pt x="282" y="1500"/>
                  </a:lnTo>
                  <a:lnTo>
                    <a:pt x="282" y="1494"/>
                  </a:lnTo>
                  <a:lnTo>
                    <a:pt x="276" y="1488"/>
                  </a:lnTo>
                  <a:lnTo>
                    <a:pt x="264" y="1494"/>
                  </a:lnTo>
                  <a:close/>
                </a:path>
              </a:pathLst>
            </a:custGeom>
            <a:solidFill>
              <a:srgbClr val="2F4B3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36" name="India" descr="© INSCALE GmbH, 05.05.2010&#10;http://www.presentationload.com/">
              <a:extLst>
                <a:ext uri="{FF2B5EF4-FFF2-40B4-BE49-F238E27FC236}">
                  <a16:creationId xmlns:a16="http://schemas.microsoft.com/office/drawing/2014/main" id="{75FFFECA-495D-4728-845F-D0D97EF99BF4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7661781" y="3217806"/>
              <a:ext cx="865117" cy="1059226"/>
            </a:xfrm>
            <a:custGeom>
              <a:avLst/>
              <a:gdLst>
                <a:gd name="T0" fmla="*/ 2147483647 w 1956"/>
                <a:gd name="T1" fmla="*/ 2147483647 h 2358"/>
                <a:gd name="T2" fmla="*/ 2147483647 w 1956"/>
                <a:gd name="T3" fmla="*/ 2147483647 h 2358"/>
                <a:gd name="T4" fmla="*/ 2147483647 w 1956"/>
                <a:gd name="T5" fmla="*/ 2147483647 h 2358"/>
                <a:gd name="T6" fmla="*/ 2147483647 w 1956"/>
                <a:gd name="T7" fmla="*/ 2147483647 h 2358"/>
                <a:gd name="T8" fmla="*/ 2147483647 w 1956"/>
                <a:gd name="T9" fmla="*/ 2147483647 h 2358"/>
                <a:gd name="T10" fmla="*/ 2147483647 w 1956"/>
                <a:gd name="T11" fmla="*/ 2147483647 h 2358"/>
                <a:gd name="T12" fmla="*/ 2147483647 w 1956"/>
                <a:gd name="T13" fmla="*/ 2147483647 h 2358"/>
                <a:gd name="T14" fmla="*/ 2147483647 w 1956"/>
                <a:gd name="T15" fmla="*/ 2147483647 h 2358"/>
                <a:gd name="T16" fmla="*/ 2147483647 w 1956"/>
                <a:gd name="T17" fmla="*/ 2147483647 h 2358"/>
                <a:gd name="T18" fmla="*/ 2147483647 w 1956"/>
                <a:gd name="T19" fmla="*/ 2147483647 h 2358"/>
                <a:gd name="T20" fmla="*/ 2147483647 w 1956"/>
                <a:gd name="T21" fmla="*/ 2147483647 h 2358"/>
                <a:gd name="T22" fmla="*/ 2147483647 w 1956"/>
                <a:gd name="T23" fmla="*/ 2147483647 h 2358"/>
                <a:gd name="T24" fmla="*/ 2147483647 w 1956"/>
                <a:gd name="T25" fmla="*/ 2147483647 h 2358"/>
                <a:gd name="T26" fmla="*/ 2147483647 w 1956"/>
                <a:gd name="T27" fmla="*/ 2147483647 h 2358"/>
                <a:gd name="T28" fmla="*/ 2147483647 w 1956"/>
                <a:gd name="T29" fmla="*/ 2147483647 h 2358"/>
                <a:gd name="T30" fmla="*/ 2147483647 w 1956"/>
                <a:gd name="T31" fmla="*/ 2147483647 h 2358"/>
                <a:gd name="T32" fmla="*/ 2147483647 w 1956"/>
                <a:gd name="T33" fmla="*/ 2147483647 h 2358"/>
                <a:gd name="T34" fmla="*/ 2147483647 w 1956"/>
                <a:gd name="T35" fmla="*/ 2147483647 h 2358"/>
                <a:gd name="T36" fmla="*/ 2147483647 w 1956"/>
                <a:gd name="T37" fmla="*/ 2147483647 h 2358"/>
                <a:gd name="T38" fmla="*/ 2147483647 w 1956"/>
                <a:gd name="T39" fmla="*/ 2147483647 h 2358"/>
                <a:gd name="T40" fmla="*/ 2147483647 w 1956"/>
                <a:gd name="T41" fmla="*/ 2147483647 h 2358"/>
                <a:gd name="T42" fmla="*/ 2147483647 w 1956"/>
                <a:gd name="T43" fmla="*/ 2147483647 h 2358"/>
                <a:gd name="T44" fmla="*/ 2147483647 w 1956"/>
                <a:gd name="T45" fmla="*/ 2147483647 h 2358"/>
                <a:gd name="T46" fmla="*/ 2147483647 w 1956"/>
                <a:gd name="T47" fmla="*/ 2147483647 h 2358"/>
                <a:gd name="T48" fmla="*/ 2147483647 w 1956"/>
                <a:gd name="T49" fmla="*/ 2147483647 h 2358"/>
                <a:gd name="T50" fmla="*/ 2147483647 w 1956"/>
                <a:gd name="T51" fmla="*/ 2147483647 h 2358"/>
                <a:gd name="T52" fmla="*/ 2147483647 w 1956"/>
                <a:gd name="T53" fmla="*/ 2147483647 h 2358"/>
                <a:gd name="T54" fmla="*/ 2147483647 w 1956"/>
                <a:gd name="T55" fmla="*/ 2147483647 h 2358"/>
                <a:gd name="T56" fmla="*/ 2147483647 w 1956"/>
                <a:gd name="T57" fmla="*/ 2147483647 h 2358"/>
                <a:gd name="T58" fmla="*/ 2147483647 w 1956"/>
                <a:gd name="T59" fmla="*/ 2147483647 h 2358"/>
                <a:gd name="T60" fmla="*/ 2147483647 w 1956"/>
                <a:gd name="T61" fmla="*/ 2147483647 h 2358"/>
                <a:gd name="T62" fmla="*/ 2147483647 w 1956"/>
                <a:gd name="T63" fmla="*/ 2147483647 h 2358"/>
                <a:gd name="T64" fmla="*/ 2147483647 w 1956"/>
                <a:gd name="T65" fmla="*/ 2147483647 h 2358"/>
                <a:gd name="T66" fmla="*/ 2147483647 w 1956"/>
                <a:gd name="T67" fmla="*/ 2147483647 h 2358"/>
                <a:gd name="T68" fmla="*/ 2147483647 w 1956"/>
                <a:gd name="T69" fmla="*/ 2147483647 h 2358"/>
                <a:gd name="T70" fmla="*/ 2147483647 w 1956"/>
                <a:gd name="T71" fmla="*/ 2147483647 h 2358"/>
                <a:gd name="T72" fmla="*/ 2147483647 w 1956"/>
                <a:gd name="T73" fmla="*/ 2147483647 h 2358"/>
                <a:gd name="T74" fmla="*/ 2147483647 w 1956"/>
                <a:gd name="T75" fmla="*/ 2147483647 h 2358"/>
                <a:gd name="T76" fmla="*/ 2147483647 w 1956"/>
                <a:gd name="T77" fmla="*/ 2147483647 h 2358"/>
                <a:gd name="T78" fmla="*/ 2147483647 w 1956"/>
                <a:gd name="T79" fmla="*/ 2147483647 h 2358"/>
                <a:gd name="T80" fmla="*/ 2147483647 w 1956"/>
                <a:gd name="T81" fmla="*/ 2147483647 h 2358"/>
                <a:gd name="T82" fmla="*/ 2147483647 w 1956"/>
                <a:gd name="T83" fmla="*/ 2147483647 h 2358"/>
                <a:gd name="T84" fmla="*/ 2147483647 w 1956"/>
                <a:gd name="T85" fmla="*/ 2147483647 h 2358"/>
                <a:gd name="T86" fmla="*/ 2147483647 w 1956"/>
                <a:gd name="T87" fmla="*/ 2147483647 h 2358"/>
                <a:gd name="T88" fmla="*/ 2147483647 w 1956"/>
                <a:gd name="T89" fmla="*/ 2147483647 h 2358"/>
                <a:gd name="T90" fmla="*/ 2147483647 w 1956"/>
                <a:gd name="T91" fmla="*/ 2147483647 h 2358"/>
                <a:gd name="T92" fmla="*/ 2147483647 w 1956"/>
                <a:gd name="T93" fmla="*/ 2147483647 h 2358"/>
                <a:gd name="T94" fmla="*/ 2147483647 w 1956"/>
                <a:gd name="T95" fmla="*/ 2147483647 h 2358"/>
                <a:gd name="T96" fmla="*/ 2147483647 w 1956"/>
                <a:gd name="T97" fmla="*/ 2147483647 h 2358"/>
                <a:gd name="T98" fmla="*/ 2147483647 w 1956"/>
                <a:gd name="T99" fmla="*/ 2147483647 h 2358"/>
                <a:gd name="T100" fmla="*/ 2147483647 w 1956"/>
                <a:gd name="T101" fmla="*/ 2147483647 h 2358"/>
                <a:gd name="T102" fmla="*/ 2147483647 w 1956"/>
                <a:gd name="T103" fmla="*/ 2147483647 h 2358"/>
                <a:gd name="T104" fmla="*/ 2147483647 w 1956"/>
                <a:gd name="T105" fmla="*/ 2147483647 h 2358"/>
                <a:gd name="T106" fmla="*/ 2147483647 w 1956"/>
                <a:gd name="T107" fmla="*/ 2147483647 h 2358"/>
                <a:gd name="T108" fmla="*/ 2147483647 w 1956"/>
                <a:gd name="T109" fmla="*/ 2147483647 h 2358"/>
                <a:gd name="T110" fmla="*/ 2147483647 w 1956"/>
                <a:gd name="T111" fmla="*/ 2147483647 h 2358"/>
                <a:gd name="T112" fmla="*/ 2147483647 w 1956"/>
                <a:gd name="T113" fmla="*/ 2147483647 h 2358"/>
                <a:gd name="T114" fmla="*/ 2147483647 w 1956"/>
                <a:gd name="T115" fmla="*/ 2147483647 h 2358"/>
                <a:gd name="T116" fmla="*/ 2147483647 w 1956"/>
                <a:gd name="T117" fmla="*/ 2147483647 h 2358"/>
                <a:gd name="T118" fmla="*/ 2147483647 w 1956"/>
                <a:gd name="T119" fmla="*/ 2147483647 h 2358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956"/>
                <a:gd name="T181" fmla="*/ 0 h 2358"/>
                <a:gd name="T182" fmla="*/ 1956 w 1956"/>
                <a:gd name="T183" fmla="*/ 2358 h 2358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956" h="2358">
                  <a:moveTo>
                    <a:pt x="1806" y="1788"/>
                  </a:moveTo>
                  <a:lnTo>
                    <a:pt x="1794" y="1800"/>
                  </a:lnTo>
                  <a:lnTo>
                    <a:pt x="1782" y="1824"/>
                  </a:lnTo>
                  <a:lnTo>
                    <a:pt x="1782" y="1884"/>
                  </a:lnTo>
                  <a:lnTo>
                    <a:pt x="1788" y="1980"/>
                  </a:lnTo>
                  <a:lnTo>
                    <a:pt x="1800" y="1950"/>
                  </a:lnTo>
                  <a:lnTo>
                    <a:pt x="1800" y="1848"/>
                  </a:lnTo>
                  <a:lnTo>
                    <a:pt x="1806" y="1836"/>
                  </a:lnTo>
                  <a:lnTo>
                    <a:pt x="1806" y="1830"/>
                  </a:lnTo>
                  <a:lnTo>
                    <a:pt x="1812" y="1818"/>
                  </a:lnTo>
                  <a:lnTo>
                    <a:pt x="1812" y="1806"/>
                  </a:lnTo>
                  <a:lnTo>
                    <a:pt x="1818" y="1800"/>
                  </a:lnTo>
                  <a:lnTo>
                    <a:pt x="1812" y="1788"/>
                  </a:lnTo>
                  <a:lnTo>
                    <a:pt x="1806" y="1788"/>
                  </a:lnTo>
                  <a:close/>
                  <a:moveTo>
                    <a:pt x="1794" y="2028"/>
                  </a:moveTo>
                  <a:lnTo>
                    <a:pt x="1788" y="2028"/>
                  </a:lnTo>
                  <a:lnTo>
                    <a:pt x="1782" y="2040"/>
                  </a:lnTo>
                  <a:lnTo>
                    <a:pt x="1782" y="2046"/>
                  </a:lnTo>
                  <a:lnTo>
                    <a:pt x="1788" y="2058"/>
                  </a:lnTo>
                  <a:lnTo>
                    <a:pt x="1788" y="2064"/>
                  </a:lnTo>
                  <a:lnTo>
                    <a:pt x="1794" y="2076"/>
                  </a:lnTo>
                  <a:lnTo>
                    <a:pt x="1800" y="2064"/>
                  </a:lnTo>
                  <a:lnTo>
                    <a:pt x="1800" y="2028"/>
                  </a:lnTo>
                  <a:lnTo>
                    <a:pt x="1794" y="2028"/>
                  </a:lnTo>
                  <a:close/>
                  <a:moveTo>
                    <a:pt x="1890" y="2310"/>
                  </a:moveTo>
                  <a:lnTo>
                    <a:pt x="1884" y="2316"/>
                  </a:lnTo>
                  <a:lnTo>
                    <a:pt x="1884" y="2334"/>
                  </a:lnTo>
                  <a:lnTo>
                    <a:pt x="1890" y="2346"/>
                  </a:lnTo>
                  <a:lnTo>
                    <a:pt x="1896" y="2352"/>
                  </a:lnTo>
                  <a:lnTo>
                    <a:pt x="1908" y="2358"/>
                  </a:lnTo>
                  <a:lnTo>
                    <a:pt x="1908" y="2346"/>
                  </a:lnTo>
                  <a:lnTo>
                    <a:pt x="1902" y="2334"/>
                  </a:lnTo>
                  <a:lnTo>
                    <a:pt x="1902" y="2322"/>
                  </a:lnTo>
                  <a:lnTo>
                    <a:pt x="1896" y="2310"/>
                  </a:lnTo>
                  <a:lnTo>
                    <a:pt x="1890" y="2310"/>
                  </a:lnTo>
                  <a:close/>
                  <a:moveTo>
                    <a:pt x="1920" y="672"/>
                  </a:moveTo>
                  <a:lnTo>
                    <a:pt x="1932" y="660"/>
                  </a:lnTo>
                  <a:lnTo>
                    <a:pt x="1944" y="654"/>
                  </a:lnTo>
                  <a:lnTo>
                    <a:pt x="1950" y="648"/>
                  </a:lnTo>
                  <a:lnTo>
                    <a:pt x="1956" y="648"/>
                  </a:lnTo>
                  <a:lnTo>
                    <a:pt x="1956" y="618"/>
                  </a:lnTo>
                  <a:lnTo>
                    <a:pt x="1950" y="618"/>
                  </a:lnTo>
                  <a:lnTo>
                    <a:pt x="1944" y="612"/>
                  </a:lnTo>
                  <a:lnTo>
                    <a:pt x="1878" y="612"/>
                  </a:lnTo>
                  <a:lnTo>
                    <a:pt x="1878" y="606"/>
                  </a:lnTo>
                  <a:lnTo>
                    <a:pt x="1890" y="594"/>
                  </a:lnTo>
                  <a:lnTo>
                    <a:pt x="1896" y="594"/>
                  </a:lnTo>
                  <a:lnTo>
                    <a:pt x="1878" y="564"/>
                  </a:lnTo>
                  <a:lnTo>
                    <a:pt x="1848" y="564"/>
                  </a:lnTo>
                  <a:lnTo>
                    <a:pt x="1842" y="558"/>
                  </a:lnTo>
                  <a:lnTo>
                    <a:pt x="1848" y="558"/>
                  </a:lnTo>
                  <a:lnTo>
                    <a:pt x="1860" y="546"/>
                  </a:lnTo>
                  <a:lnTo>
                    <a:pt x="1854" y="540"/>
                  </a:lnTo>
                  <a:lnTo>
                    <a:pt x="1818" y="522"/>
                  </a:lnTo>
                  <a:lnTo>
                    <a:pt x="1806" y="534"/>
                  </a:lnTo>
                  <a:lnTo>
                    <a:pt x="1806" y="558"/>
                  </a:lnTo>
                  <a:lnTo>
                    <a:pt x="1788" y="558"/>
                  </a:lnTo>
                  <a:lnTo>
                    <a:pt x="1770" y="546"/>
                  </a:lnTo>
                  <a:lnTo>
                    <a:pt x="1758" y="540"/>
                  </a:lnTo>
                  <a:lnTo>
                    <a:pt x="1740" y="540"/>
                  </a:lnTo>
                  <a:lnTo>
                    <a:pt x="1728" y="552"/>
                  </a:lnTo>
                  <a:lnTo>
                    <a:pt x="1716" y="558"/>
                  </a:lnTo>
                  <a:lnTo>
                    <a:pt x="1692" y="582"/>
                  </a:lnTo>
                  <a:lnTo>
                    <a:pt x="1656" y="582"/>
                  </a:lnTo>
                  <a:lnTo>
                    <a:pt x="1656" y="588"/>
                  </a:lnTo>
                  <a:lnTo>
                    <a:pt x="1662" y="594"/>
                  </a:lnTo>
                  <a:lnTo>
                    <a:pt x="1662" y="618"/>
                  </a:lnTo>
                  <a:lnTo>
                    <a:pt x="1656" y="624"/>
                  </a:lnTo>
                  <a:lnTo>
                    <a:pt x="1626" y="624"/>
                  </a:lnTo>
                  <a:lnTo>
                    <a:pt x="1632" y="636"/>
                  </a:lnTo>
                  <a:lnTo>
                    <a:pt x="1632" y="654"/>
                  </a:lnTo>
                  <a:lnTo>
                    <a:pt x="1620" y="666"/>
                  </a:lnTo>
                  <a:lnTo>
                    <a:pt x="1566" y="666"/>
                  </a:lnTo>
                  <a:lnTo>
                    <a:pt x="1566" y="684"/>
                  </a:lnTo>
                  <a:lnTo>
                    <a:pt x="1572" y="690"/>
                  </a:lnTo>
                  <a:lnTo>
                    <a:pt x="1596" y="690"/>
                  </a:lnTo>
                  <a:lnTo>
                    <a:pt x="1596" y="714"/>
                  </a:lnTo>
                  <a:lnTo>
                    <a:pt x="1608" y="726"/>
                  </a:lnTo>
                  <a:lnTo>
                    <a:pt x="1608" y="732"/>
                  </a:lnTo>
                  <a:lnTo>
                    <a:pt x="1584" y="744"/>
                  </a:lnTo>
                  <a:lnTo>
                    <a:pt x="1572" y="744"/>
                  </a:lnTo>
                  <a:lnTo>
                    <a:pt x="1566" y="738"/>
                  </a:lnTo>
                  <a:lnTo>
                    <a:pt x="1554" y="738"/>
                  </a:lnTo>
                  <a:lnTo>
                    <a:pt x="1542" y="744"/>
                  </a:lnTo>
                  <a:lnTo>
                    <a:pt x="1512" y="744"/>
                  </a:lnTo>
                  <a:lnTo>
                    <a:pt x="1500" y="738"/>
                  </a:lnTo>
                  <a:lnTo>
                    <a:pt x="1482" y="738"/>
                  </a:lnTo>
                  <a:lnTo>
                    <a:pt x="1476" y="744"/>
                  </a:lnTo>
                  <a:lnTo>
                    <a:pt x="1464" y="750"/>
                  </a:lnTo>
                  <a:lnTo>
                    <a:pt x="1440" y="750"/>
                  </a:lnTo>
                  <a:lnTo>
                    <a:pt x="1428" y="738"/>
                  </a:lnTo>
                  <a:lnTo>
                    <a:pt x="1428" y="732"/>
                  </a:lnTo>
                  <a:lnTo>
                    <a:pt x="1428" y="738"/>
                  </a:lnTo>
                  <a:lnTo>
                    <a:pt x="1416" y="738"/>
                  </a:lnTo>
                  <a:lnTo>
                    <a:pt x="1392" y="726"/>
                  </a:lnTo>
                  <a:lnTo>
                    <a:pt x="1374" y="708"/>
                  </a:lnTo>
                  <a:lnTo>
                    <a:pt x="1374" y="696"/>
                  </a:lnTo>
                  <a:lnTo>
                    <a:pt x="1380" y="696"/>
                  </a:lnTo>
                  <a:lnTo>
                    <a:pt x="1374" y="696"/>
                  </a:lnTo>
                  <a:lnTo>
                    <a:pt x="1368" y="690"/>
                  </a:lnTo>
                  <a:lnTo>
                    <a:pt x="1368" y="642"/>
                  </a:lnTo>
                  <a:lnTo>
                    <a:pt x="1362" y="636"/>
                  </a:lnTo>
                  <a:lnTo>
                    <a:pt x="1350" y="630"/>
                  </a:lnTo>
                  <a:lnTo>
                    <a:pt x="1338" y="630"/>
                  </a:lnTo>
                  <a:lnTo>
                    <a:pt x="1326" y="642"/>
                  </a:lnTo>
                  <a:lnTo>
                    <a:pt x="1314" y="648"/>
                  </a:lnTo>
                  <a:lnTo>
                    <a:pt x="1326" y="666"/>
                  </a:lnTo>
                  <a:lnTo>
                    <a:pt x="1326" y="714"/>
                  </a:lnTo>
                  <a:lnTo>
                    <a:pt x="1338" y="738"/>
                  </a:lnTo>
                  <a:lnTo>
                    <a:pt x="1338" y="774"/>
                  </a:lnTo>
                  <a:lnTo>
                    <a:pt x="1272" y="774"/>
                  </a:lnTo>
                  <a:lnTo>
                    <a:pt x="1272" y="762"/>
                  </a:lnTo>
                  <a:lnTo>
                    <a:pt x="1266" y="756"/>
                  </a:lnTo>
                  <a:lnTo>
                    <a:pt x="1260" y="756"/>
                  </a:lnTo>
                  <a:lnTo>
                    <a:pt x="1248" y="762"/>
                  </a:lnTo>
                  <a:lnTo>
                    <a:pt x="1242" y="774"/>
                  </a:lnTo>
                  <a:lnTo>
                    <a:pt x="1236" y="762"/>
                  </a:lnTo>
                  <a:lnTo>
                    <a:pt x="1224" y="756"/>
                  </a:lnTo>
                  <a:lnTo>
                    <a:pt x="1206" y="750"/>
                  </a:lnTo>
                  <a:lnTo>
                    <a:pt x="1188" y="750"/>
                  </a:lnTo>
                  <a:lnTo>
                    <a:pt x="1182" y="756"/>
                  </a:lnTo>
                  <a:lnTo>
                    <a:pt x="1152" y="738"/>
                  </a:lnTo>
                  <a:lnTo>
                    <a:pt x="1134" y="750"/>
                  </a:lnTo>
                  <a:lnTo>
                    <a:pt x="1080" y="696"/>
                  </a:lnTo>
                  <a:lnTo>
                    <a:pt x="1056" y="696"/>
                  </a:lnTo>
                  <a:lnTo>
                    <a:pt x="1056" y="690"/>
                  </a:lnTo>
                  <a:lnTo>
                    <a:pt x="1044" y="678"/>
                  </a:lnTo>
                  <a:lnTo>
                    <a:pt x="1038" y="678"/>
                  </a:lnTo>
                  <a:lnTo>
                    <a:pt x="1032" y="684"/>
                  </a:lnTo>
                  <a:lnTo>
                    <a:pt x="1032" y="702"/>
                  </a:lnTo>
                  <a:lnTo>
                    <a:pt x="1032" y="696"/>
                  </a:lnTo>
                  <a:lnTo>
                    <a:pt x="1026" y="690"/>
                  </a:lnTo>
                  <a:lnTo>
                    <a:pt x="1008" y="690"/>
                  </a:lnTo>
                  <a:lnTo>
                    <a:pt x="996" y="702"/>
                  </a:lnTo>
                  <a:lnTo>
                    <a:pt x="990" y="690"/>
                  </a:lnTo>
                  <a:lnTo>
                    <a:pt x="984" y="684"/>
                  </a:lnTo>
                  <a:lnTo>
                    <a:pt x="960" y="684"/>
                  </a:lnTo>
                  <a:lnTo>
                    <a:pt x="954" y="678"/>
                  </a:lnTo>
                  <a:lnTo>
                    <a:pt x="954" y="666"/>
                  </a:lnTo>
                  <a:lnTo>
                    <a:pt x="942" y="666"/>
                  </a:lnTo>
                  <a:lnTo>
                    <a:pt x="936" y="672"/>
                  </a:lnTo>
                  <a:lnTo>
                    <a:pt x="918" y="672"/>
                  </a:lnTo>
                  <a:lnTo>
                    <a:pt x="912" y="666"/>
                  </a:lnTo>
                  <a:lnTo>
                    <a:pt x="906" y="654"/>
                  </a:lnTo>
                  <a:lnTo>
                    <a:pt x="900" y="648"/>
                  </a:lnTo>
                  <a:lnTo>
                    <a:pt x="888" y="648"/>
                  </a:lnTo>
                  <a:lnTo>
                    <a:pt x="846" y="630"/>
                  </a:lnTo>
                  <a:lnTo>
                    <a:pt x="834" y="612"/>
                  </a:lnTo>
                  <a:lnTo>
                    <a:pt x="810" y="612"/>
                  </a:lnTo>
                  <a:lnTo>
                    <a:pt x="792" y="588"/>
                  </a:lnTo>
                  <a:lnTo>
                    <a:pt x="780" y="594"/>
                  </a:lnTo>
                  <a:lnTo>
                    <a:pt x="750" y="564"/>
                  </a:lnTo>
                  <a:lnTo>
                    <a:pt x="750" y="552"/>
                  </a:lnTo>
                  <a:lnTo>
                    <a:pt x="762" y="540"/>
                  </a:lnTo>
                  <a:lnTo>
                    <a:pt x="768" y="540"/>
                  </a:lnTo>
                  <a:lnTo>
                    <a:pt x="756" y="528"/>
                  </a:lnTo>
                  <a:lnTo>
                    <a:pt x="756" y="522"/>
                  </a:lnTo>
                  <a:lnTo>
                    <a:pt x="762" y="516"/>
                  </a:lnTo>
                  <a:lnTo>
                    <a:pt x="756" y="504"/>
                  </a:lnTo>
                  <a:lnTo>
                    <a:pt x="780" y="480"/>
                  </a:lnTo>
                  <a:lnTo>
                    <a:pt x="786" y="456"/>
                  </a:lnTo>
                  <a:lnTo>
                    <a:pt x="762" y="438"/>
                  </a:lnTo>
                  <a:lnTo>
                    <a:pt x="750" y="438"/>
                  </a:lnTo>
                  <a:lnTo>
                    <a:pt x="738" y="432"/>
                  </a:lnTo>
                  <a:lnTo>
                    <a:pt x="738" y="414"/>
                  </a:lnTo>
                  <a:lnTo>
                    <a:pt x="720" y="420"/>
                  </a:lnTo>
                  <a:lnTo>
                    <a:pt x="702" y="402"/>
                  </a:lnTo>
                  <a:lnTo>
                    <a:pt x="696" y="402"/>
                  </a:lnTo>
                  <a:lnTo>
                    <a:pt x="690" y="396"/>
                  </a:lnTo>
                  <a:lnTo>
                    <a:pt x="678" y="396"/>
                  </a:lnTo>
                  <a:lnTo>
                    <a:pt x="666" y="390"/>
                  </a:lnTo>
                  <a:lnTo>
                    <a:pt x="654" y="378"/>
                  </a:lnTo>
                  <a:lnTo>
                    <a:pt x="648" y="366"/>
                  </a:lnTo>
                  <a:lnTo>
                    <a:pt x="618" y="366"/>
                  </a:lnTo>
                  <a:lnTo>
                    <a:pt x="612" y="360"/>
                  </a:lnTo>
                  <a:lnTo>
                    <a:pt x="612" y="342"/>
                  </a:lnTo>
                  <a:lnTo>
                    <a:pt x="618" y="336"/>
                  </a:lnTo>
                  <a:lnTo>
                    <a:pt x="618" y="324"/>
                  </a:lnTo>
                  <a:lnTo>
                    <a:pt x="612" y="324"/>
                  </a:lnTo>
                  <a:lnTo>
                    <a:pt x="600" y="312"/>
                  </a:lnTo>
                  <a:lnTo>
                    <a:pt x="594" y="300"/>
                  </a:lnTo>
                  <a:lnTo>
                    <a:pt x="588" y="294"/>
                  </a:lnTo>
                  <a:lnTo>
                    <a:pt x="588" y="276"/>
                  </a:lnTo>
                  <a:lnTo>
                    <a:pt x="594" y="276"/>
                  </a:lnTo>
                  <a:lnTo>
                    <a:pt x="600" y="270"/>
                  </a:lnTo>
                  <a:lnTo>
                    <a:pt x="612" y="270"/>
                  </a:lnTo>
                  <a:lnTo>
                    <a:pt x="612" y="288"/>
                  </a:lnTo>
                  <a:lnTo>
                    <a:pt x="624" y="300"/>
                  </a:lnTo>
                  <a:lnTo>
                    <a:pt x="636" y="282"/>
                  </a:lnTo>
                  <a:lnTo>
                    <a:pt x="642" y="282"/>
                  </a:lnTo>
                  <a:lnTo>
                    <a:pt x="648" y="276"/>
                  </a:lnTo>
                  <a:lnTo>
                    <a:pt x="660" y="270"/>
                  </a:lnTo>
                  <a:lnTo>
                    <a:pt x="660" y="258"/>
                  </a:lnTo>
                  <a:lnTo>
                    <a:pt x="642" y="240"/>
                  </a:lnTo>
                  <a:lnTo>
                    <a:pt x="636" y="228"/>
                  </a:lnTo>
                  <a:lnTo>
                    <a:pt x="630" y="222"/>
                  </a:lnTo>
                  <a:lnTo>
                    <a:pt x="618" y="222"/>
                  </a:lnTo>
                  <a:lnTo>
                    <a:pt x="594" y="210"/>
                  </a:lnTo>
                  <a:lnTo>
                    <a:pt x="594" y="186"/>
                  </a:lnTo>
                  <a:lnTo>
                    <a:pt x="612" y="180"/>
                  </a:lnTo>
                  <a:lnTo>
                    <a:pt x="594" y="156"/>
                  </a:lnTo>
                  <a:lnTo>
                    <a:pt x="624" y="156"/>
                  </a:lnTo>
                  <a:lnTo>
                    <a:pt x="636" y="150"/>
                  </a:lnTo>
                  <a:lnTo>
                    <a:pt x="642" y="138"/>
                  </a:lnTo>
                  <a:lnTo>
                    <a:pt x="642" y="114"/>
                  </a:lnTo>
                  <a:lnTo>
                    <a:pt x="636" y="108"/>
                  </a:lnTo>
                  <a:lnTo>
                    <a:pt x="636" y="102"/>
                  </a:lnTo>
                  <a:lnTo>
                    <a:pt x="654" y="102"/>
                  </a:lnTo>
                  <a:lnTo>
                    <a:pt x="660" y="96"/>
                  </a:lnTo>
                  <a:lnTo>
                    <a:pt x="660" y="36"/>
                  </a:lnTo>
                  <a:lnTo>
                    <a:pt x="618" y="36"/>
                  </a:lnTo>
                  <a:lnTo>
                    <a:pt x="594" y="12"/>
                  </a:lnTo>
                  <a:lnTo>
                    <a:pt x="576" y="0"/>
                  </a:lnTo>
                  <a:lnTo>
                    <a:pt x="564" y="0"/>
                  </a:lnTo>
                  <a:lnTo>
                    <a:pt x="540" y="12"/>
                  </a:lnTo>
                  <a:lnTo>
                    <a:pt x="522" y="18"/>
                  </a:lnTo>
                  <a:lnTo>
                    <a:pt x="516" y="30"/>
                  </a:lnTo>
                  <a:lnTo>
                    <a:pt x="504" y="36"/>
                  </a:lnTo>
                  <a:lnTo>
                    <a:pt x="480" y="36"/>
                  </a:lnTo>
                  <a:lnTo>
                    <a:pt x="456" y="72"/>
                  </a:lnTo>
                  <a:lnTo>
                    <a:pt x="432" y="78"/>
                  </a:lnTo>
                  <a:lnTo>
                    <a:pt x="432" y="96"/>
                  </a:lnTo>
                  <a:lnTo>
                    <a:pt x="408" y="96"/>
                  </a:lnTo>
                  <a:lnTo>
                    <a:pt x="402" y="102"/>
                  </a:lnTo>
                  <a:lnTo>
                    <a:pt x="396" y="96"/>
                  </a:lnTo>
                  <a:lnTo>
                    <a:pt x="390" y="102"/>
                  </a:lnTo>
                  <a:lnTo>
                    <a:pt x="378" y="108"/>
                  </a:lnTo>
                  <a:lnTo>
                    <a:pt x="372" y="114"/>
                  </a:lnTo>
                  <a:lnTo>
                    <a:pt x="360" y="120"/>
                  </a:lnTo>
                  <a:lnTo>
                    <a:pt x="348" y="120"/>
                  </a:lnTo>
                  <a:lnTo>
                    <a:pt x="348" y="108"/>
                  </a:lnTo>
                  <a:lnTo>
                    <a:pt x="342" y="102"/>
                  </a:lnTo>
                  <a:lnTo>
                    <a:pt x="324" y="102"/>
                  </a:lnTo>
                  <a:lnTo>
                    <a:pt x="306" y="96"/>
                  </a:lnTo>
                  <a:lnTo>
                    <a:pt x="264" y="96"/>
                  </a:lnTo>
                  <a:lnTo>
                    <a:pt x="240" y="108"/>
                  </a:lnTo>
                  <a:lnTo>
                    <a:pt x="234" y="120"/>
                  </a:lnTo>
                  <a:lnTo>
                    <a:pt x="234" y="126"/>
                  </a:lnTo>
                  <a:lnTo>
                    <a:pt x="258" y="144"/>
                  </a:lnTo>
                  <a:lnTo>
                    <a:pt x="252" y="156"/>
                  </a:lnTo>
                  <a:lnTo>
                    <a:pt x="282" y="162"/>
                  </a:lnTo>
                  <a:lnTo>
                    <a:pt x="276" y="168"/>
                  </a:lnTo>
                  <a:lnTo>
                    <a:pt x="270" y="180"/>
                  </a:lnTo>
                  <a:lnTo>
                    <a:pt x="264" y="186"/>
                  </a:lnTo>
                  <a:lnTo>
                    <a:pt x="264" y="192"/>
                  </a:lnTo>
                  <a:lnTo>
                    <a:pt x="276" y="204"/>
                  </a:lnTo>
                  <a:lnTo>
                    <a:pt x="282" y="204"/>
                  </a:lnTo>
                  <a:lnTo>
                    <a:pt x="282" y="210"/>
                  </a:lnTo>
                  <a:lnTo>
                    <a:pt x="276" y="222"/>
                  </a:lnTo>
                  <a:lnTo>
                    <a:pt x="276" y="234"/>
                  </a:lnTo>
                  <a:lnTo>
                    <a:pt x="294" y="234"/>
                  </a:lnTo>
                  <a:lnTo>
                    <a:pt x="306" y="252"/>
                  </a:lnTo>
                  <a:lnTo>
                    <a:pt x="324" y="252"/>
                  </a:lnTo>
                  <a:lnTo>
                    <a:pt x="330" y="288"/>
                  </a:lnTo>
                  <a:lnTo>
                    <a:pt x="366" y="288"/>
                  </a:lnTo>
                  <a:lnTo>
                    <a:pt x="378" y="294"/>
                  </a:lnTo>
                  <a:lnTo>
                    <a:pt x="384" y="300"/>
                  </a:lnTo>
                  <a:lnTo>
                    <a:pt x="384" y="306"/>
                  </a:lnTo>
                  <a:lnTo>
                    <a:pt x="378" y="312"/>
                  </a:lnTo>
                  <a:lnTo>
                    <a:pt x="354" y="324"/>
                  </a:lnTo>
                  <a:lnTo>
                    <a:pt x="342" y="324"/>
                  </a:lnTo>
                  <a:lnTo>
                    <a:pt x="336" y="330"/>
                  </a:lnTo>
                  <a:lnTo>
                    <a:pt x="336" y="366"/>
                  </a:lnTo>
                  <a:lnTo>
                    <a:pt x="342" y="378"/>
                  </a:lnTo>
                  <a:lnTo>
                    <a:pt x="354" y="390"/>
                  </a:lnTo>
                  <a:lnTo>
                    <a:pt x="354" y="396"/>
                  </a:lnTo>
                  <a:lnTo>
                    <a:pt x="324" y="414"/>
                  </a:lnTo>
                  <a:lnTo>
                    <a:pt x="300" y="450"/>
                  </a:lnTo>
                  <a:lnTo>
                    <a:pt x="318" y="474"/>
                  </a:lnTo>
                  <a:lnTo>
                    <a:pt x="306" y="474"/>
                  </a:lnTo>
                  <a:lnTo>
                    <a:pt x="300" y="480"/>
                  </a:lnTo>
                  <a:lnTo>
                    <a:pt x="288" y="486"/>
                  </a:lnTo>
                  <a:lnTo>
                    <a:pt x="282" y="492"/>
                  </a:lnTo>
                  <a:lnTo>
                    <a:pt x="282" y="504"/>
                  </a:lnTo>
                  <a:lnTo>
                    <a:pt x="276" y="522"/>
                  </a:lnTo>
                  <a:lnTo>
                    <a:pt x="276" y="534"/>
                  </a:lnTo>
                  <a:lnTo>
                    <a:pt x="270" y="552"/>
                  </a:lnTo>
                  <a:lnTo>
                    <a:pt x="258" y="564"/>
                  </a:lnTo>
                  <a:lnTo>
                    <a:pt x="234" y="576"/>
                  </a:lnTo>
                  <a:lnTo>
                    <a:pt x="228" y="582"/>
                  </a:lnTo>
                  <a:lnTo>
                    <a:pt x="228" y="588"/>
                  </a:lnTo>
                  <a:lnTo>
                    <a:pt x="222" y="594"/>
                  </a:lnTo>
                  <a:lnTo>
                    <a:pt x="222" y="612"/>
                  </a:lnTo>
                  <a:lnTo>
                    <a:pt x="204" y="624"/>
                  </a:lnTo>
                  <a:lnTo>
                    <a:pt x="204" y="630"/>
                  </a:lnTo>
                  <a:lnTo>
                    <a:pt x="198" y="636"/>
                  </a:lnTo>
                  <a:lnTo>
                    <a:pt x="192" y="648"/>
                  </a:lnTo>
                  <a:lnTo>
                    <a:pt x="186" y="654"/>
                  </a:lnTo>
                  <a:lnTo>
                    <a:pt x="168" y="654"/>
                  </a:lnTo>
                  <a:lnTo>
                    <a:pt x="162" y="648"/>
                  </a:lnTo>
                  <a:lnTo>
                    <a:pt x="156" y="654"/>
                  </a:lnTo>
                  <a:lnTo>
                    <a:pt x="132" y="666"/>
                  </a:lnTo>
                  <a:lnTo>
                    <a:pt x="126" y="666"/>
                  </a:lnTo>
                  <a:lnTo>
                    <a:pt x="120" y="660"/>
                  </a:lnTo>
                  <a:lnTo>
                    <a:pt x="120" y="648"/>
                  </a:lnTo>
                  <a:lnTo>
                    <a:pt x="114" y="642"/>
                  </a:lnTo>
                  <a:lnTo>
                    <a:pt x="108" y="642"/>
                  </a:lnTo>
                  <a:lnTo>
                    <a:pt x="96" y="648"/>
                  </a:lnTo>
                  <a:lnTo>
                    <a:pt x="84" y="660"/>
                  </a:lnTo>
                  <a:lnTo>
                    <a:pt x="84" y="666"/>
                  </a:lnTo>
                  <a:lnTo>
                    <a:pt x="78" y="678"/>
                  </a:lnTo>
                  <a:lnTo>
                    <a:pt x="72" y="684"/>
                  </a:lnTo>
                  <a:lnTo>
                    <a:pt x="66" y="696"/>
                  </a:lnTo>
                  <a:lnTo>
                    <a:pt x="54" y="708"/>
                  </a:lnTo>
                  <a:lnTo>
                    <a:pt x="48" y="720"/>
                  </a:lnTo>
                  <a:lnTo>
                    <a:pt x="48" y="744"/>
                  </a:lnTo>
                  <a:lnTo>
                    <a:pt x="54" y="750"/>
                  </a:lnTo>
                  <a:lnTo>
                    <a:pt x="66" y="756"/>
                  </a:lnTo>
                  <a:lnTo>
                    <a:pt x="72" y="756"/>
                  </a:lnTo>
                  <a:lnTo>
                    <a:pt x="102" y="750"/>
                  </a:lnTo>
                  <a:lnTo>
                    <a:pt x="102" y="768"/>
                  </a:lnTo>
                  <a:lnTo>
                    <a:pt x="96" y="798"/>
                  </a:lnTo>
                  <a:lnTo>
                    <a:pt x="102" y="804"/>
                  </a:lnTo>
                  <a:lnTo>
                    <a:pt x="108" y="816"/>
                  </a:lnTo>
                  <a:lnTo>
                    <a:pt x="120" y="828"/>
                  </a:lnTo>
                  <a:lnTo>
                    <a:pt x="144" y="828"/>
                  </a:lnTo>
                  <a:lnTo>
                    <a:pt x="144" y="852"/>
                  </a:lnTo>
                  <a:lnTo>
                    <a:pt x="168" y="894"/>
                  </a:lnTo>
                  <a:lnTo>
                    <a:pt x="174" y="906"/>
                  </a:lnTo>
                  <a:lnTo>
                    <a:pt x="180" y="912"/>
                  </a:lnTo>
                  <a:lnTo>
                    <a:pt x="180" y="936"/>
                  </a:lnTo>
                  <a:lnTo>
                    <a:pt x="168" y="942"/>
                  </a:lnTo>
                  <a:lnTo>
                    <a:pt x="162" y="948"/>
                  </a:lnTo>
                  <a:lnTo>
                    <a:pt x="144" y="948"/>
                  </a:lnTo>
                  <a:lnTo>
                    <a:pt x="138" y="942"/>
                  </a:lnTo>
                  <a:lnTo>
                    <a:pt x="138" y="930"/>
                  </a:lnTo>
                  <a:lnTo>
                    <a:pt x="132" y="930"/>
                  </a:lnTo>
                  <a:lnTo>
                    <a:pt x="120" y="936"/>
                  </a:lnTo>
                  <a:lnTo>
                    <a:pt x="108" y="948"/>
                  </a:lnTo>
                  <a:lnTo>
                    <a:pt x="84" y="948"/>
                  </a:lnTo>
                  <a:lnTo>
                    <a:pt x="78" y="942"/>
                  </a:lnTo>
                  <a:lnTo>
                    <a:pt x="78" y="936"/>
                  </a:lnTo>
                  <a:lnTo>
                    <a:pt x="54" y="948"/>
                  </a:lnTo>
                  <a:lnTo>
                    <a:pt x="48" y="942"/>
                  </a:lnTo>
                  <a:lnTo>
                    <a:pt x="36" y="936"/>
                  </a:lnTo>
                  <a:lnTo>
                    <a:pt x="24" y="936"/>
                  </a:lnTo>
                  <a:lnTo>
                    <a:pt x="12" y="948"/>
                  </a:lnTo>
                  <a:lnTo>
                    <a:pt x="12" y="960"/>
                  </a:lnTo>
                  <a:lnTo>
                    <a:pt x="18" y="966"/>
                  </a:lnTo>
                  <a:lnTo>
                    <a:pt x="0" y="972"/>
                  </a:lnTo>
                  <a:lnTo>
                    <a:pt x="36" y="972"/>
                  </a:lnTo>
                  <a:lnTo>
                    <a:pt x="30" y="984"/>
                  </a:lnTo>
                  <a:lnTo>
                    <a:pt x="30" y="1014"/>
                  </a:lnTo>
                  <a:lnTo>
                    <a:pt x="36" y="1026"/>
                  </a:lnTo>
                  <a:lnTo>
                    <a:pt x="48" y="1032"/>
                  </a:lnTo>
                  <a:lnTo>
                    <a:pt x="66" y="1038"/>
                  </a:lnTo>
                  <a:lnTo>
                    <a:pt x="120" y="1038"/>
                  </a:lnTo>
                  <a:lnTo>
                    <a:pt x="132" y="1032"/>
                  </a:lnTo>
                  <a:lnTo>
                    <a:pt x="150" y="1014"/>
                  </a:lnTo>
                  <a:lnTo>
                    <a:pt x="162" y="1008"/>
                  </a:lnTo>
                  <a:lnTo>
                    <a:pt x="168" y="1020"/>
                  </a:lnTo>
                  <a:lnTo>
                    <a:pt x="168" y="1026"/>
                  </a:lnTo>
                  <a:lnTo>
                    <a:pt x="162" y="1038"/>
                  </a:lnTo>
                  <a:lnTo>
                    <a:pt x="144" y="1056"/>
                  </a:lnTo>
                  <a:lnTo>
                    <a:pt x="120" y="1068"/>
                  </a:lnTo>
                  <a:lnTo>
                    <a:pt x="114" y="1074"/>
                  </a:lnTo>
                  <a:lnTo>
                    <a:pt x="90" y="1074"/>
                  </a:lnTo>
                  <a:lnTo>
                    <a:pt x="78" y="1080"/>
                  </a:lnTo>
                  <a:lnTo>
                    <a:pt x="60" y="1086"/>
                  </a:lnTo>
                  <a:lnTo>
                    <a:pt x="48" y="1092"/>
                  </a:lnTo>
                  <a:lnTo>
                    <a:pt x="42" y="1098"/>
                  </a:lnTo>
                  <a:lnTo>
                    <a:pt x="54" y="1122"/>
                  </a:lnTo>
                  <a:lnTo>
                    <a:pt x="66" y="1128"/>
                  </a:lnTo>
                  <a:lnTo>
                    <a:pt x="78" y="1140"/>
                  </a:lnTo>
                  <a:lnTo>
                    <a:pt x="96" y="1152"/>
                  </a:lnTo>
                  <a:lnTo>
                    <a:pt x="108" y="1164"/>
                  </a:lnTo>
                  <a:lnTo>
                    <a:pt x="132" y="1182"/>
                  </a:lnTo>
                  <a:lnTo>
                    <a:pt x="162" y="1206"/>
                  </a:lnTo>
                  <a:lnTo>
                    <a:pt x="204" y="1224"/>
                  </a:lnTo>
                  <a:lnTo>
                    <a:pt x="240" y="1218"/>
                  </a:lnTo>
                  <a:lnTo>
                    <a:pt x="270" y="1200"/>
                  </a:lnTo>
                  <a:lnTo>
                    <a:pt x="294" y="1176"/>
                  </a:lnTo>
                  <a:lnTo>
                    <a:pt x="300" y="1158"/>
                  </a:lnTo>
                  <a:lnTo>
                    <a:pt x="300" y="1128"/>
                  </a:lnTo>
                  <a:lnTo>
                    <a:pt x="306" y="1116"/>
                  </a:lnTo>
                  <a:lnTo>
                    <a:pt x="318" y="1104"/>
                  </a:lnTo>
                  <a:lnTo>
                    <a:pt x="324" y="1092"/>
                  </a:lnTo>
                  <a:lnTo>
                    <a:pt x="330" y="1086"/>
                  </a:lnTo>
                  <a:lnTo>
                    <a:pt x="342" y="1086"/>
                  </a:lnTo>
                  <a:lnTo>
                    <a:pt x="348" y="1080"/>
                  </a:lnTo>
                  <a:lnTo>
                    <a:pt x="354" y="1080"/>
                  </a:lnTo>
                  <a:lnTo>
                    <a:pt x="360" y="1086"/>
                  </a:lnTo>
                  <a:lnTo>
                    <a:pt x="360" y="1098"/>
                  </a:lnTo>
                  <a:lnTo>
                    <a:pt x="348" y="1110"/>
                  </a:lnTo>
                  <a:lnTo>
                    <a:pt x="336" y="1128"/>
                  </a:lnTo>
                  <a:lnTo>
                    <a:pt x="324" y="1140"/>
                  </a:lnTo>
                  <a:lnTo>
                    <a:pt x="318" y="1152"/>
                  </a:lnTo>
                  <a:lnTo>
                    <a:pt x="318" y="1164"/>
                  </a:lnTo>
                  <a:lnTo>
                    <a:pt x="324" y="1176"/>
                  </a:lnTo>
                  <a:lnTo>
                    <a:pt x="336" y="1182"/>
                  </a:lnTo>
                  <a:lnTo>
                    <a:pt x="342" y="1182"/>
                  </a:lnTo>
                  <a:lnTo>
                    <a:pt x="354" y="1194"/>
                  </a:lnTo>
                  <a:lnTo>
                    <a:pt x="354" y="1206"/>
                  </a:lnTo>
                  <a:lnTo>
                    <a:pt x="348" y="1242"/>
                  </a:lnTo>
                  <a:lnTo>
                    <a:pt x="342" y="1284"/>
                  </a:lnTo>
                  <a:lnTo>
                    <a:pt x="336" y="1338"/>
                  </a:lnTo>
                  <a:lnTo>
                    <a:pt x="342" y="1398"/>
                  </a:lnTo>
                  <a:lnTo>
                    <a:pt x="354" y="1446"/>
                  </a:lnTo>
                  <a:lnTo>
                    <a:pt x="384" y="1536"/>
                  </a:lnTo>
                  <a:lnTo>
                    <a:pt x="402" y="1554"/>
                  </a:lnTo>
                  <a:lnTo>
                    <a:pt x="402" y="1596"/>
                  </a:lnTo>
                  <a:lnTo>
                    <a:pt x="414" y="1620"/>
                  </a:lnTo>
                  <a:lnTo>
                    <a:pt x="426" y="1626"/>
                  </a:lnTo>
                  <a:lnTo>
                    <a:pt x="438" y="1626"/>
                  </a:lnTo>
                  <a:lnTo>
                    <a:pt x="444" y="1632"/>
                  </a:lnTo>
                  <a:lnTo>
                    <a:pt x="450" y="1632"/>
                  </a:lnTo>
                  <a:lnTo>
                    <a:pt x="450" y="1644"/>
                  </a:lnTo>
                  <a:lnTo>
                    <a:pt x="456" y="1656"/>
                  </a:lnTo>
                  <a:lnTo>
                    <a:pt x="456" y="1674"/>
                  </a:lnTo>
                  <a:lnTo>
                    <a:pt x="474" y="1710"/>
                  </a:lnTo>
                  <a:lnTo>
                    <a:pt x="498" y="1722"/>
                  </a:lnTo>
                  <a:lnTo>
                    <a:pt x="504" y="1728"/>
                  </a:lnTo>
                  <a:lnTo>
                    <a:pt x="510" y="1728"/>
                  </a:lnTo>
                  <a:lnTo>
                    <a:pt x="510" y="1746"/>
                  </a:lnTo>
                  <a:lnTo>
                    <a:pt x="516" y="1782"/>
                  </a:lnTo>
                  <a:lnTo>
                    <a:pt x="522" y="1830"/>
                  </a:lnTo>
                  <a:lnTo>
                    <a:pt x="534" y="1872"/>
                  </a:lnTo>
                  <a:lnTo>
                    <a:pt x="552" y="1908"/>
                  </a:lnTo>
                  <a:lnTo>
                    <a:pt x="576" y="1944"/>
                  </a:lnTo>
                  <a:lnTo>
                    <a:pt x="600" y="1974"/>
                  </a:lnTo>
                  <a:lnTo>
                    <a:pt x="612" y="1998"/>
                  </a:lnTo>
                  <a:lnTo>
                    <a:pt x="618" y="2016"/>
                  </a:lnTo>
                  <a:lnTo>
                    <a:pt x="618" y="2070"/>
                  </a:lnTo>
                  <a:lnTo>
                    <a:pt x="624" y="2094"/>
                  </a:lnTo>
                  <a:lnTo>
                    <a:pt x="642" y="2124"/>
                  </a:lnTo>
                  <a:lnTo>
                    <a:pt x="672" y="2166"/>
                  </a:lnTo>
                  <a:lnTo>
                    <a:pt x="696" y="2202"/>
                  </a:lnTo>
                  <a:lnTo>
                    <a:pt x="714" y="2232"/>
                  </a:lnTo>
                  <a:lnTo>
                    <a:pt x="720" y="2244"/>
                  </a:lnTo>
                  <a:lnTo>
                    <a:pt x="726" y="2244"/>
                  </a:lnTo>
                  <a:lnTo>
                    <a:pt x="732" y="2238"/>
                  </a:lnTo>
                  <a:lnTo>
                    <a:pt x="744" y="2238"/>
                  </a:lnTo>
                  <a:lnTo>
                    <a:pt x="768" y="2226"/>
                  </a:lnTo>
                  <a:lnTo>
                    <a:pt x="774" y="2220"/>
                  </a:lnTo>
                  <a:lnTo>
                    <a:pt x="780" y="2208"/>
                  </a:lnTo>
                  <a:lnTo>
                    <a:pt x="780" y="2172"/>
                  </a:lnTo>
                  <a:lnTo>
                    <a:pt x="786" y="2160"/>
                  </a:lnTo>
                  <a:lnTo>
                    <a:pt x="798" y="2154"/>
                  </a:lnTo>
                  <a:lnTo>
                    <a:pt x="804" y="2154"/>
                  </a:lnTo>
                  <a:lnTo>
                    <a:pt x="810" y="2160"/>
                  </a:lnTo>
                  <a:lnTo>
                    <a:pt x="828" y="2160"/>
                  </a:lnTo>
                  <a:lnTo>
                    <a:pt x="834" y="2154"/>
                  </a:lnTo>
                  <a:lnTo>
                    <a:pt x="846" y="2148"/>
                  </a:lnTo>
                  <a:lnTo>
                    <a:pt x="852" y="2142"/>
                  </a:lnTo>
                  <a:lnTo>
                    <a:pt x="864" y="2136"/>
                  </a:lnTo>
                  <a:lnTo>
                    <a:pt x="852" y="2136"/>
                  </a:lnTo>
                  <a:lnTo>
                    <a:pt x="846" y="2130"/>
                  </a:lnTo>
                  <a:lnTo>
                    <a:pt x="846" y="2118"/>
                  </a:lnTo>
                  <a:lnTo>
                    <a:pt x="852" y="2100"/>
                  </a:lnTo>
                  <a:lnTo>
                    <a:pt x="858" y="2088"/>
                  </a:lnTo>
                  <a:lnTo>
                    <a:pt x="906" y="2064"/>
                  </a:lnTo>
                  <a:lnTo>
                    <a:pt x="918" y="2052"/>
                  </a:lnTo>
                  <a:lnTo>
                    <a:pt x="918" y="2040"/>
                  </a:lnTo>
                  <a:lnTo>
                    <a:pt x="912" y="2028"/>
                  </a:lnTo>
                  <a:lnTo>
                    <a:pt x="912" y="2010"/>
                  </a:lnTo>
                  <a:lnTo>
                    <a:pt x="900" y="1974"/>
                  </a:lnTo>
                  <a:lnTo>
                    <a:pt x="900" y="1908"/>
                  </a:lnTo>
                  <a:lnTo>
                    <a:pt x="906" y="1890"/>
                  </a:lnTo>
                  <a:lnTo>
                    <a:pt x="906" y="1884"/>
                  </a:lnTo>
                  <a:lnTo>
                    <a:pt x="912" y="1878"/>
                  </a:lnTo>
                  <a:lnTo>
                    <a:pt x="912" y="1860"/>
                  </a:lnTo>
                  <a:lnTo>
                    <a:pt x="918" y="1842"/>
                  </a:lnTo>
                  <a:lnTo>
                    <a:pt x="918" y="1800"/>
                  </a:lnTo>
                  <a:lnTo>
                    <a:pt x="906" y="1776"/>
                  </a:lnTo>
                  <a:lnTo>
                    <a:pt x="888" y="1758"/>
                  </a:lnTo>
                  <a:lnTo>
                    <a:pt x="888" y="1728"/>
                  </a:lnTo>
                  <a:lnTo>
                    <a:pt x="894" y="1722"/>
                  </a:lnTo>
                  <a:lnTo>
                    <a:pt x="900" y="1710"/>
                  </a:lnTo>
                  <a:lnTo>
                    <a:pt x="900" y="1698"/>
                  </a:lnTo>
                  <a:lnTo>
                    <a:pt x="894" y="1686"/>
                  </a:lnTo>
                  <a:lnTo>
                    <a:pt x="894" y="1644"/>
                  </a:lnTo>
                  <a:lnTo>
                    <a:pt x="918" y="1632"/>
                  </a:lnTo>
                  <a:lnTo>
                    <a:pt x="924" y="1632"/>
                  </a:lnTo>
                  <a:lnTo>
                    <a:pt x="948" y="1620"/>
                  </a:lnTo>
                  <a:lnTo>
                    <a:pt x="948" y="1596"/>
                  </a:lnTo>
                  <a:lnTo>
                    <a:pt x="954" y="1584"/>
                  </a:lnTo>
                  <a:lnTo>
                    <a:pt x="960" y="1578"/>
                  </a:lnTo>
                  <a:lnTo>
                    <a:pt x="972" y="1572"/>
                  </a:lnTo>
                  <a:lnTo>
                    <a:pt x="990" y="1572"/>
                  </a:lnTo>
                  <a:lnTo>
                    <a:pt x="996" y="1560"/>
                  </a:lnTo>
                  <a:lnTo>
                    <a:pt x="1002" y="1566"/>
                  </a:lnTo>
                  <a:lnTo>
                    <a:pt x="1032" y="1566"/>
                  </a:lnTo>
                  <a:lnTo>
                    <a:pt x="1032" y="1548"/>
                  </a:lnTo>
                  <a:lnTo>
                    <a:pt x="1038" y="1530"/>
                  </a:lnTo>
                  <a:lnTo>
                    <a:pt x="1050" y="1518"/>
                  </a:lnTo>
                  <a:lnTo>
                    <a:pt x="1056" y="1500"/>
                  </a:lnTo>
                  <a:lnTo>
                    <a:pt x="1068" y="1488"/>
                  </a:lnTo>
                  <a:lnTo>
                    <a:pt x="1074" y="1476"/>
                  </a:lnTo>
                  <a:lnTo>
                    <a:pt x="1086" y="1470"/>
                  </a:lnTo>
                  <a:lnTo>
                    <a:pt x="1092" y="1464"/>
                  </a:lnTo>
                  <a:lnTo>
                    <a:pt x="1110" y="1458"/>
                  </a:lnTo>
                  <a:lnTo>
                    <a:pt x="1116" y="1452"/>
                  </a:lnTo>
                  <a:lnTo>
                    <a:pt x="1128" y="1446"/>
                  </a:lnTo>
                  <a:lnTo>
                    <a:pt x="1134" y="1428"/>
                  </a:lnTo>
                  <a:lnTo>
                    <a:pt x="1158" y="1380"/>
                  </a:lnTo>
                  <a:lnTo>
                    <a:pt x="1176" y="1362"/>
                  </a:lnTo>
                  <a:lnTo>
                    <a:pt x="1188" y="1356"/>
                  </a:lnTo>
                  <a:lnTo>
                    <a:pt x="1206" y="1344"/>
                  </a:lnTo>
                  <a:lnTo>
                    <a:pt x="1218" y="1338"/>
                  </a:lnTo>
                  <a:lnTo>
                    <a:pt x="1236" y="1320"/>
                  </a:lnTo>
                  <a:lnTo>
                    <a:pt x="1242" y="1320"/>
                  </a:lnTo>
                  <a:lnTo>
                    <a:pt x="1230" y="1290"/>
                  </a:lnTo>
                  <a:lnTo>
                    <a:pt x="1236" y="1284"/>
                  </a:lnTo>
                  <a:lnTo>
                    <a:pt x="1260" y="1314"/>
                  </a:lnTo>
                  <a:lnTo>
                    <a:pt x="1320" y="1254"/>
                  </a:lnTo>
                  <a:lnTo>
                    <a:pt x="1332" y="1230"/>
                  </a:lnTo>
                  <a:lnTo>
                    <a:pt x="1326" y="1224"/>
                  </a:lnTo>
                  <a:lnTo>
                    <a:pt x="1320" y="1212"/>
                  </a:lnTo>
                  <a:lnTo>
                    <a:pt x="1314" y="1206"/>
                  </a:lnTo>
                  <a:lnTo>
                    <a:pt x="1308" y="1194"/>
                  </a:lnTo>
                  <a:lnTo>
                    <a:pt x="1308" y="1182"/>
                  </a:lnTo>
                  <a:lnTo>
                    <a:pt x="1320" y="1176"/>
                  </a:lnTo>
                  <a:lnTo>
                    <a:pt x="1326" y="1170"/>
                  </a:lnTo>
                  <a:lnTo>
                    <a:pt x="1338" y="1170"/>
                  </a:lnTo>
                  <a:lnTo>
                    <a:pt x="1350" y="1164"/>
                  </a:lnTo>
                  <a:lnTo>
                    <a:pt x="1362" y="1152"/>
                  </a:lnTo>
                  <a:lnTo>
                    <a:pt x="1374" y="1134"/>
                  </a:lnTo>
                  <a:lnTo>
                    <a:pt x="1374" y="1110"/>
                  </a:lnTo>
                  <a:lnTo>
                    <a:pt x="1392" y="1116"/>
                  </a:lnTo>
                  <a:lnTo>
                    <a:pt x="1398" y="1146"/>
                  </a:lnTo>
                  <a:lnTo>
                    <a:pt x="1416" y="1110"/>
                  </a:lnTo>
                  <a:lnTo>
                    <a:pt x="1416" y="1128"/>
                  </a:lnTo>
                  <a:lnTo>
                    <a:pt x="1422" y="1140"/>
                  </a:lnTo>
                  <a:lnTo>
                    <a:pt x="1422" y="1158"/>
                  </a:lnTo>
                  <a:lnTo>
                    <a:pt x="1428" y="1170"/>
                  </a:lnTo>
                  <a:lnTo>
                    <a:pt x="1434" y="1176"/>
                  </a:lnTo>
                  <a:lnTo>
                    <a:pt x="1440" y="1176"/>
                  </a:lnTo>
                  <a:lnTo>
                    <a:pt x="1446" y="1170"/>
                  </a:lnTo>
                  <a:lnTo>
                    <a:pt x="1446" y="1158"/>
                  </a:lnTo>
                  <a:lnTo>
                    <a:pt x="1452" y="1152"/>
                  </a:lnTo>
                  <a:lnTo>
                    <a:pt x="1452" y="1140"/>
                  </a:lnTo>
                  <a:lnTo>
                    <a:pt x="1458" y="1110"/>
                  </a:lnTo>
                  <a:lnTo>
                    <a:pt x="1440" y="1068"/>
                  </a:lnTo>
                  <a:lnTo>
                    <a:pt x="1440" y="1038"/>
                  </a:lnTo>
                  <a:lnTo>
                    <a:pt x="1410" y="1014"/>
                  </a:lnTo>
                  <a:lnTo>
                    <a:pt x="1398" y="984"/>
                  </a:lnTo>
                  <a:lnTo>
                    <a:pt x="1404" y="972"/>
                  </a:lnTo>
                  <a:lnTo>
                    <a:pt x="1410" y="966"/>
                  </a:lnTo>
                  <a:lnTo>
                    <a:pt x="1416" y="948"/>
                  </a:lnTo>
                  <a:lnTo>
                    <a:pt x="1416" y="942"/>
                  </a:lnTo>
                  <a:lnTo>
                    <a:pt x="1410" y="936"/>
                  </a:lnTo>
                  <a:lnTo>
                    <a:pt x="1398" y="930"/>
                  </a:lnTo>
                  <a:lnTo>
                    <a:pt x="1380" y="930"/>
                  </a:lnTo>
                  <a:lnTo>
                    <a:pt x="1368" y="924"/>
                  </a:lnTo>
                  <a:lnTo>
                    <a:pt x="1356" y="912"/>
                  </a:lnTo>
                  <a:lnTo>
                    <a:pt x="1368" y="900"/>
                  </a:lnTo>
                  <a:lnTo>
                    <a:pt x="1374" y="900"/>
                  </a:lnTo>
                  <a:lnTo>
                    <a:pt x="1374" y="870"/>
                  </a:lnTo>
                  <a:lnTo>
                    <a:pt x="1410" y="870"/>
                  </a:lnTo>
                  <a:lnTo>
                    <a:pt x="1410" y="858"/>
                  </a:lnTo>
                  <a:lnTo>
                    <a:pt x="1380" y="840"/>
                  </a:lnTo>
                  <a:lnTo>
                    <a:pt x="1374" y="840"/>
                  </a:lnTo>
                  <a:lnTo>
                    <a:pt x="1362" y="828"/>
                  </a:lnTo>
                  <a:lnTo>
                    <a:pt x="1350" y="822"/>
                  </a:lnTo>
                  <a:lnTo>
                    <a:pt x="1344" y="810"/>
                  </a:lnTo>
                  <a:lnTo>
                    <a:pt x="1344" y="804"/>
                  </a:lnTo>
                  <a:lnTo>
                    <a:pt x="1350" y="792"/>
                  </a:lnTo>
                  <a:lnTo>
                    <a:pt x="1362" y="780"/>
                  </a:lnTo>
                  <a:lnTo>
                    <a:pt x="1350" y="762"/>
                  </a:lnTo>
                  <a:lnTo>
                    <a:pt x="1368" y="762"/>
                  </a:lnTo>
                  <a:lnTo>
                    <a:pt x="1392" y="774"/>
                  </a:lnTo>
                  <a:lnTo>
                    <a:pt x="1386" y="768"/>
                  </a:lnTo>
                  <a:lnTo>
                    <a:pt x="1404" y="762"/>
                  </a:lnTo>
                  <a:lnTo>
                    <a:pt x="1410" y="774"/>
                  </a:lnTo>
                  <a:lnTo>
                    <a:pt x="1410" y="780"/>
                  </a:lnTo>
                  <a:lnTo>
                    <a:pt x="1416" y="792"/>
                  </a:lnTo>
                  <a:lnTo>
                    <a:pt x="1422" y="798"/>
                  </a:lnTo>
                  <a:lnTo>
                    <a:pt x="1434" y="798"/>
                  </a:lnTo>
                  <a:lnTo>
                    <a:pt x="1440" y="804"/>
                  </a:lnTo>
                  <a:lnTo>
                    <a:pt x="1446" y="786"/>
                  </a:lnTo>
                  <a:lnTo>
                    <a:pt x="1452" y="792"/>
                  </a:lnTo>
                  <a:lnTo>
                    <a:pt x="1458" y="792"/>
                  </a:lnTo>
                  <a:lnTo>
                    <a:pt x="1464" y="798"/>
                  </a:lnTo>
                  <a:lnTo>
                    <a:pt x="1464" y="828"/>
                  </a:lnTo>
                  <a:lnTo>
                    <a:pt x="1470" y="828"/>
                  </a:lnTo>
                  <a:lnTo>
                    <a:pt x="1470" y="864"/>
                  </a:lnTo>
                  <a:lnTo>
                    <a:pt x="1476" y="864"/>
                  </a:lnTo>
                  <a:lnTo>
                    <a:pt x="1482" y="870"/>
                  </a:lnTo>
                  <a:lnTo>
                    <a:pt x="1542" y="870"/>
                  </a:lnTo>
                  <a:lnTo>
                    <a:pt x="1554" y="876"/>
                  </a:lnTo>
                  <a:lnTo>
                    <a:pt x="1572" y="876"/>
                  </a:lnTo>
                  <a:lnTo>
                    <a:pt x="1620" y="864"/>
                  </a:lnTo>
                  <a:lnTo>
                    <a:pt x="1626" y="864"/>
                  </a:lnTo>
                  <a:lnTo>
                    <a:pt x="1650" y="888"/>
                  </a:lnTo>
                  <a:lnTo>
                    <a:pt x="1650" y="894"/>
                  </a:lnTo>
                  <a:lnTo>
                    <a:pt x="1644" y="900"/>
                  </a:lnTo>
                  <a:lnTo>
                    <a:pt x="1638" y="900"/>
                  </a:lnTo>
                  <a:lnTo>
                    <a:pt x="1638" y="912"/>
                  </a:lnTo>
                  <a:lnTo>
                    <a:pt x="1632" y="930"/>
                  </a:lnTo>
                  <a:lnTo>
                    <a:pt x="1626" y="942"/>
                  </a:lnTo>
                  <a:lnTo>
                    <a:pt x="1620" y="948"/>
                  </a:lnTo>
                  <a:lnTo>
                    <a:pt x="1614" y="948"/>
                  </a:lnTo>
                  <a:lnTo>
                    <a:pt x="1602" y="954"/>
                  </a:lnTo>
                  <a:lnTo>
                    <a:pt x="1596" y="954"/>
                  </a:lnTo>
                  <a:lnTo>
                    <a:pt x="1584" y="966"/>
                  </a:lnTo>
                  <a:lnTo>
                    <a:pt x="1578" y="978"/>
                  </a:lnTo>
                  <a:lnTo>
                    <a:pt x="1578" y="996"/>
                  </a:lnTo>
                  <a:lnTo>
                    <a:pt x="1584" y="1008"/>
                  </a:lnTo>
                  <a:lnTo>
                    <a:pt x="1602" y="1026"/>
                  </a:lnTo>
                  <a:lnTo>
                    <a:pt x="1608" y="1026"/>
                  </a:lnTo>
                  <a:lnTo>
                    <a:pt x="1626" y="1050"/>
                  </a:lnTo>
                  <a:lnTo>
                    <a:pt x="1632" y="1014"/>
                  </a:lnTo>
                  <a:lnTo>
                    <a:pt x="1632" y="990"/>
                  </a:lnTo>
                  <a:lnTo>
                    <a:pt x="1650" y="990"/>
                  </a:lnTo>
                  <a:lnTo>
                    <a:pt x="1662" y="996"/>
                  </a:lnTo>
                  <a:lnTo>
                    <a:pt x="1668" y="1002"/>
                  </a:lnTo>
                  <a:lnTo>
                    <a:pt x="1668" y="1020"/>
                  </a:lnTo>
                  <a:lnTo>
                    <a:pt x="1674" y="1032"/>
                  </a:lnTo>
                  <a:lnTo>
                    <a:pt x="1674" y="1038"/>
                  </a:lnTo>
                  <a:lnTo>
                    <a:pt x="1680" y="1050"/>
                  </a:lnTo>
                  <a:lnTo>
                    <a:pt x="1680" y="1062"/>
                  </a:lnTo>
                  <a:lnTo>
                    <a:pt x="1686" y="1074"/>
                  </a:lnTo>
                  <a:lnTo>
                    <a:pt x="1692" y="1092"/>
                  </a:lnTo>
                  <a:lnTo>
                    <a:pt x="1698" y="1104"/>
                  </a:lnTo>
                  <a:lnTo>
                    <a:pt x="1704" y="1110"/>
                  </a:lnTo>
                  <a:lnTo>
                    <a:pt x="1704" y="1116"/>
                  </a:lnTo>
                  <a:lnTo>
                    <a:pt x="1722" y="1134"/>
                  </a:lnTo>
                  <a:lnTo>
                    <a:pt x="1722" y="1110"/>
                  </a:lnTo>
                  <a:lnTo>
                    <a:pt x="1728" y="1110"/>
                  </a:lnTo>
                  <a:lnTo>
                    <a:pt x="1734" y="1116"/>
                  </a:lnTo>
                  <a:lnTo>
                    <a:pt x="1746" y="1116"/>
                  </a:lnTo>
                  <a:lnTo>
                    <a:pt x="1746" y="1104"/>
                  </a:lnTo>
                  <a:lnTo>
                    <a:pt x="1728" y="1086"/>
                  </a:lnTo>
                  <a:lnTo>
                    <a:pt x="1728" y="1062"/>
                  </a:lnTo>
                  <a:lnTo>
                    <a:pt x="1722" y="1050"/>
                  </a:lnTo>
                  <a:lnTo>
                    <a:pt x="1740" y="1032"/>
                  </a:lnTo>
                  <a:lnTo>
                    <a:pt x="1746" y="1032"/>
                  </a:lnTo>
                  <a:lnTo>
                    <a:pt x="1740" y="984"/>
                  </a:lnTo>
                  <a:lnTo>
                    <a:pt x="1722" y="966"/>
                  </a:lnTo>
                  <a:lnTo>
                    <a:pt x="1716" y="966"/>
                  </a:lnTo>
                  <a:lnTo>
                    <a:pt x="1770" y="966"/>
                  </a:lnTo>
                  <a:lnTo>
                    <a:pt x="1782" y="972"/>
                  </a:lnTo>
                  <a:lnTo>
                    <a:pt x="1794" y="972"/>
                  </a:lnTo>
                  <a:lnTo>
                    <a:pt x="1794" y="936"/>
                  </a:lnTo>
                  <a:lnTo>
                    <a:pt x="1812" y="882"/>
                  </a:lnTo>
                  <a:lnTo>
                    <a:pt x="1806" y="876"/>
                  </a:lnTo>
                  <a:lnTo>
                    <a:pt x="1800" y="864"/>
                  </a:lnTo>
                  <a:lnTo>
                    <a:pt x="1800" y="846"/>
                  </a:lnTo>
                  <a:lnTo>
                    <a:pt x="1812" y="840"/>
                  </a:lnTo>
                  <a:lnTo>
                    <a:pt x="1818" y="834"/>
                  </a:lnTo>
                  <a:lnTo>
                    <a:pt x="1836" y="804"/>
                  </a:lnTo>
                  <a:lnTo>
                    <a:pt x="1836" y="792"/>
                  </a:lnTo>
                  <a:lnTo>
                    <a:pt x="1830" y="786"/>
                  </a:lnTo>
                  <a:lnTo>
                    <a:pt x="1830" y="780"/>
                  </a:lnTo>
                  <a:lnTo>
                    <a:pt x="1824" y="774"/>
                  </a:lnTo>
                  <a:lnTo>
                    <a:pt x="1824" y="750"/>
                  </a:lnTo>
                  <a:lnTo>
                    <a:pt x="1830" y="750"/>
                  </a:lnTo>
                  <a:lnTo>
                    <a:pt x="1836" y="744"/>
                  </a:lnTo>
                  <a:lnTo>
                    <a:pt x="1848" y="744"/>
                  </a:lnTo>
                  <a:lnTo>
                    <a:pt x="1860" y="738"/>
                  </a:lnTo>
                  <a:lnTo>
                    <a:pt x="1872" y="726"/>
                  </a:lnTo>
                  <a:lnTo>
                    <a:pt x="1872" y="708"/>
                  </a:lnTo>
                  <a:lnTo>
                    <a:pt x="1878" y="708"/>
                  </a:lnTo>
                  <a:lnTo>
                    <a:pt x="1890" y="702"/>
                  </a:lnTo>
                  <a:lnTo>
                    <a:pt x="1926" y="702"/>
                  </a:lnTo>
                  <a:lnTo>
                    <a:pt x="1932" y="708"/>
                  </a:lnTo>
                  <a:lnTo>
                    <a:pt x="1950" y="708"/>
                  </a:lnTo>
                  <a:lnTo>
                    <a:pt x="1950" y="702"/>
                  </a:lnTo>
                  <a:lnTo>
                    <a:pt x="1944" y="696"/>
                  </a:lnTo>
                  <a:lnTo>
                    <a:pt x="1932" y="690"/>
                  </a:lnTo>
                  <a:lnTo>
                    <a:pt x="1926" y="684"/>
                  </a:lnTo>
                  <a:lnTo>
                    <a:pt x="1920" y="672"/>
                  </a:lnTo>
                  <a:close/>
                </a:path>
              </a:pathLst>
            </a:custGeom>
            <a:solidFill>
              <a:srgbClr val="2F4B3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FF0000"/>
                </a:solidFill>
              </a:endParaRPr>
            </a:p>
          </p:txBody>
        </p:sp>
        <p:sp>
          <p:nvSpPr>
            <p:cNvPr id="137" name="China" descr="© INSCALE GmbH, 05.05.2010&#10;http://www.presentationload.com/">
              <a:extLst>
                <a:ext uri="{FF2B5EF4-FFF2-40B4-BE49-F238E27FC236}">
                  <a16:creationId xmlns:a16="http://schemas.microsoft.com/office/drawing/2014/main" id="{8C6FD493-B43B-4809-8ADB-FAB59D7AA37D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7720514" y="2592116"/>
              <a:ext cx="1622293" cy="1268848"/>
            </a:xfrm>
            <a:custGeom>
              <a:avLst/>
              <a:gdLst>
                <a:gd name="T0" fmla="*/ 2147483647 w 3660"/>
                <a:gd name="T1" fmla="*/ 2147483647 h 2826"/>
                <a:gd name="T2" fmla="*/ 2147483647 w 3660"/>
                <a:gd name="T3" fmla="*/ 2147483647 h 2826"/>
                <a:gd name="T4" fmla="*/ 2147483647 w 3660"/>
                <a:gd name="T5" fmla="*/ 2147483647 h 2826"/>
                <a:gd name="T6" fmla="*/ 2147483647 w 3660"/>
                <a:gd name="T7" fmla="*/ 2147483647 h 2826"/>
                <a:gd name="T8" fmla="*/ 2147483647 w 3660"/>
                <a:gd name="T9" fmla="*/ 2147483647 h 2826"/>
                <a:gd name="T10" fmla="*/ 2147483647 w 3660"/>
                <a:gd name="T11" fmla="*/ 2147483647 h 2826"/>
                <a:gd name="T12" fmla="*/ 2147483647 w 3660"/>
                <a:gd name="T13" fmla="*/ 2147483647 h 2826"/>
                <a:gd name="T14" fmla="*/ 2147483647 w 3660"/>
                <a:gd name="T15" fmla="*/ 2147483647 h 2826"/>
                <a:gd name="T16" fmla="*/ 2147483647 w 3660"/>
                <a:gd name="T17" fmla="*/ 2147483647 h 2826"/>
                <a:gd name="T18" fmla="*/ 2147483647 w 3660"/>
                <a:gd name="T19" fmla="*/ 2147483647 h 2826"/>
                <a:gd name="T20" fmla="*/ 2147483647 w 3660"/>
                <a:gd name="T21" fmla="*/ 2147483647 h 2826"/>
                <a:gd name="T22" fmla="*/ 2147483647 w 3660"/>
                <a:gd name="T23" fmla="*/ 2147483647 h 2826"/>
                <a:gd name="T24" fmla="*/ 2147483647 w 3660"/>
                <a:gd name="T25" fmla="*/ 2147483647 h 2826"/>
                <a:gd name="T26" fmla="*/ 2147483647 w 3660"/>
                <a:gd name="T27" fmla="*/ 2147483647 h 2826"/>
                <a:gd name="T28" fmla="*/ 2147483647 w 3660"/>
                <a:gd name="T29" fmla="*/ 2147483647 h 2826"/>
                <a:gd name="T30" fmla="*/ 2147483647 w 3660"/>
                <a:gd name="T31" fmla="*/ 2147483647 h 2826"/>
                <a:gd name="T32" fmla="*/ 2147483647 w 3660"/>
                <a:gd name="T33" fmla="*/ 2147483647 h 2826"/>
                <a:gd name="T34" fmla="*/ 2147483647 w 3660"/>
                <a:gd name="T35" fmla="*/ 2147483647 h 2826"/>
                <a:gd name="T36" fmla="*/ 2147483647 w 3660"/>
                <a:gd name="T37" fmla="*/ 2147483647 h 2826"/>
                <a:gd name="T38" fmla="*/ 2147483647 w 3660"/>
                <a:gd name="T39" fmla="*/ 2147483647 h 2826"/>
                <a:gd name="T40" fmla="*/ 2147483647 w 3660"/>
                <a:gd name="T41" fmla="*/ 2147483647 h 2826"/>
                <a:gd name="T42" fmla="*/ 2147483647 w 3660"/>
                <a:gd name="T43" fmla="*/ 2147483647 h 2826"/>
                <a:gd name="T44" fmla="*/ 2147483647 w 3660"/>
                <a:gd name="T45" fmla="*/ 2147483647 h 2826"/>
                <a:gd name="T46" fmla="*/ 0 w 3660"/>
                <a:gd name="T47" fmla="*/ 2147483647 h 2826"/>
                <a:gd name="T48" fmla="*/ 2147483647 w 3660"/>
                <a:gd name="T49" fmla="*/ 2147483647 h 2826"/>
                <a:gd name="T50" fmla="*/ 2147483647 w 3660"/>
                <a:gd name="T51" fmla="*/ 2147483647 h 2826"/>
                <a:gd name="T52" fmla="*/ 2147483647 w 3660"/>
                <a:gd name="T53" fmla="*/ 2147483647 h 2826"/>
                <a:gd name="T54" fmla="*/ 2147483647 w 3660"/>
                <a:gd name="T55" fmla="*/ 2147483647 h 2826"/>
                <a:gd name="T56" fmla="*/ 2147483647 w 3660"/>
                <a:gd name="T57" fmla="*/ 2147483647 h 2826"/>
                <a:gd name="T58" fmla="*/ 2147483647 w 3660"/>
                <a:gd name="T59" fmla="*/ 2147483647 h 2826"/>
                <a:gd name="T60" fmla="*/ 2147483647 w 3660"/>
                <a:gd name="T61" fmla="*/ 2147483647 h 2826"/>
                <a:gd name="T62" fmla="*/ 2147483647 w 3660"/>
                <a:gd name="T63" fmla="*/ 2147483647 h 2826"/>
                <a:gd name="T64" fmla="*/ 2147483647 w 3660"/>
                <a:gd name="T65" fmla="*/ 2147483647 h 2826"/>
                <a:gd name="T66" fmla="*/ 2147483647 w 3660"/>
                <a:gd name="T67" fmla="*/ 2147483647 h 2826"/>
                <a:gd name="T68" fmla="*/ 2147483647 w 3660"/>
                <a:gd name="T69" fmla="*/ 2147483647 h 2826"/>
                <a:gd name="T70" fmla="*/ 2147483647 w 3660"/>
                <a:gd name="T71" fmla="*/ 2147483647 h 2826"/>
                <a:gd name="T72" fmla="*/ 2147483647 w 3660"/>
                <a:gd name="T73" fmla="*/ 2147483647 h 2826"/>
                <a:gd name="T74" fmla="*/ 2147483647 w 3660"/>
                <a:gd name="T75" fmla="*/ 2147483647 h 2826"/>
                <a:gd name="T76" fmla="*/ 2147483647 w 3660"/>
                <a:gd name="T77" fmla="*/ 2147483647 h 2826"/>
                <a:gd name="T78" fmla="*/ 2147483647 w 3660"/>
                <a:gd name="T79" fmla="*/ 2147483647 h 2826"/>
                <a:gd name="T80" fmla="*/ 2147483647 w 3660"/>
                <a:gd name="T81" fmla="*/ 2147483647 h 2826"/>
                <a:gd name="T82" fmla="*/ 2147483647 w 3660"/>
                <a:gd name="T83" fmla="*/ 2147483647 h 2826"/>
                <a:gd name="T84" fmla="*/ 2147483647 w 3660"/>
                <a:gd name="T85" fmla="*/ 2147483647 h 2826"/>
                <a:gd name="T86" fmla="*/ 2147483647 w 3660"/>
                <a:gd name="T87" fmla="*/ 2147483647 h 2826"/>
                <a:gd name="T88" fmla="*/ 2147483647 w 3660"/>
                <a:gd name="T89" fmla="*/ 2147483647 h 2826"/>
                <a:gd name="T90" fmla="*/ 2147483647 w 3660"/>
                <a:gd name="T91" fmla="*/ 2147483647 h 2826"/>
                <a:gd name="T92" fmla="*/ 2147483647 w 3660"/>
                <a:gd name="T93" fmla="*/ 2147483647 h 2826"/>
                <a:gd name="T94" fmla="*/ 2147483647 w 3660"/>
                <a:gd name="T95" fmla="*/ 2147483647 h 2826"/>
                <a:gd name="T96" fmla="*/ 2147483647 w 3660"/>
                <a:gd name="T97" fmla="*/ 2147483647 h 2826"/>
                <a:gd name="T98" fmla="*/ 2147483647 w 3660"/>
                <a:gd name="T99" fmla="*/ 2147483647 h 2826"/>
                <a:gd name="T100" fmla="*/ 2147483647 w 3660"/>
                <a:gd name="T101" fmla="*/ 2147483647 h 2826"/>
                <a:gd name="T102" fmla="*/ 2147483647 w 3660"/>
                <a:gd name="T103" fmla="*/ 2147483647 h 2826"/>
                <a:gd name="T104" fmla="*/ 2147483647 w 3660"/>
                <a:gd name="T105" fmla="*/ 2147483647 h 2826"/>
                <a:gd name="T106" fmla="*/ 2147483647 w 3660"/>
                <a:gd name="T107" fmla="*/ 2147483647 h 2826"/>
                <a:gd name="T108" fmla="*/ 2147483647 w 3660"/>
                <a:gd name="T109" fmla="*/ 2147483647 h 2826"/>
                <a:gd name="T110" fmla="*/ 2147483647 w 3660"/>
                <a:gd name="T111" fmla="*/ 2147483647 h 2826"/>
                <a:gd name="T112" fmla="*/ 2147483647 w 3660"/>
                <a:gd name="T113" fmla="*/ 2147483647 h 2826"/>
                <a:gd name="T114" fmla="*/ 2147483647 w 3660"/>
                <a:gd name="T115" fmla="*/ 2147483647 h 2826"/>
                <a:gd name="T116" fmla="*/ 2147483647 w 3660"/>
                <a:gd name="T117" fmla="*/ 2147483647 h 2826"/>
                <a:gd name="T118" fmla="*/ 2147483647 w 3660"/>
                <a:gd name="T119" fmla="*/ 2147483647 h 2826"/>
                <a:gd name="T120" fmla="*/ 2147483647 w 3660"/>
                <a:gd name="T121" fmla="*/ 2147483647 h 2826"/>
                <a:gd name="T122" fmla="*/ 2147483647 w 3660"/>
                <a:gd name="T123" fmla="*/ 2147483647 h 282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3660"/>
                <a:gd name="T187" fmla="*/ 0 h 2826"/>
                <a:gd name="T188" fmla="*/ 3660 w 3660"/>
                <a:gd name="T189" fmla="*/ 2826 h 282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3660" h="2826">
                  <a:moveTo>
                    <a:pt x="2862" y="2688"/>
                  </a:moveTo>
                  <a:lnTo>
                    <a:pt x="2850" y="2682"/>
                  </a:lnTo>
                  <a:lnTo>
                    <a:pt x="2772" y="2682"/>
                  </a:lnTo>
                  <a:lnTo>
                    <a:pt x="2766" y="2700"/>
                  </a:lnTo>
                  <a:lnTo>
                    <a:pt x="2748" y="2694"/>
                  </a:lnTo>
                  <a:lnTo>
                    <a:pt x="2736" y="2718"/>
                  </a:lnTo>
                  <a:lnTo>
                    <a:pt x="2730" y="2724"/>
                  </a:lnTo>
                  <a:lnTo>
                    <a:pt x="2712" y="2760"/>
                  </a:lnTo>
                  <a:lnTo>
                    <a:pt x="2718" y="2772"/>
                  </a:lnTo>
                  <a:lnTo>
                    <a:pt x="2724" y="2790"/>
                  </a:lnTo>
                  <a:lnTo>
                    <a:pt x="2754" y="2820"/>
                  </a:lnTo>
                  <a:lnTo>
                    <a:pt x="2766" y="2826"/>
                  </a:lnTo>
                  <a:lnTo>
                    <a:pt x="2772" y="2826"/>
                  </a:lnTo>
                  <a:lnTo>
                    <a:pt x="2802" y="2820"/>
                  </a:lnTo>
                  <a:lnTo>
                    <a:pt x="2820" y="2820"/>
                  </a:lnTo>
                  <a:lnTo>
                    <a:pt x="2844" y="2808"/>
                  </a:lnTo>
                  <a:lnTo>
                    <a:pt x="2850" y="2802"/>
                  </a:lnTo>
                  <a:lnTo>
                    <a:pt x="2850" y="2754"/>
                  </a:lnTo>
                  <a:lnTo>
                    <a:pt x="2856" y="2742"/>
                  </a:lnTo>
                  <a:lnTo>
                    <a:pt x="2862" y="2736"/>
                  </a:lnTo>
                  <a:lnTo>
                    <a:pt x="2868" y="2724"/>
                  </a:lnTo>
                  <a:lnTo>
                    <a:pt x="2868" y="2700"/>
                  </a:lnTo>
                  <a:lnTo>
                    <a:pt x="2862" y="2688"/>
                  </a:lnTo>
                  <a:close/>
                  <a:moveTo>
                    <a:pt x="3660" y="624"/>
                  </a:moveTo>
                  <a:lnTo>
                    <a:pt x="3654" y="600"/>
                  </a:lnTo>
                  <a:lnTo>
                    <a:pt x="3660" y="570"/>
                  </a:lnTo>
                  <a:lnTo>
                    <a:pt x="3642" y="564"/>
                  </a:lnTo>
                  <a:lnTo>
                    <a:pt x="3642" y="540"/>
                  </a:lnTo>
                  <a:lnTo>
                    <a:pt x="3630" y="528"/>
                  </a:lnTo>
                  <a:lnTo>
                    <a:pt x="3630" y="510"/>
                  </a:lnTo>
                  <a:lnTo>
                    <a:pt x="3618" y="492"/>
                  </a:lnTo>
                  <a:lnTo>
                    <a:pt x="3636" y="486"/>
                  </a:lnTo>
                  <a:lnTo>
                    <a:pt x="3636" y="456"/>
                  </a:lnTo>
                  <a:lnTo>
                    <a:pt x="3612" y="444"/>
                  </a:lnTo>
                  <a:lnTo>
                    <a:pt x="3612" y="426"/>
                  </a:lnTo>
                  <a:lnTo>
                    <a:pt x="3606" y="414"/>
                  </a:lnTo>
                  <a:lnTo>
                    <a:pt x="3594" y="408"/>
                  </a:lnTo>
                  <a:lnTo>
                    <a:pt x="3552" y="408"/>
                  </a:lnTo>
                  <a:lnTo>
                    <a:pt x="3546" y="432"/>
                  </a:lnTo>
                  <a:lnTo>
                    <a:pt x="3516" y="432"/>
                  </a:lnTo>
                  <a:lnTo>
                    <a:pt x="3504" y="438"/>
                  </a:lnTo>
                  <a:lnTo>
                    <a:pt x="3498" y="438"/>
                  </a:lnTo>
                  <a:lnTo>
                    <a:pt x="3492" y="444"/>
                  </a:lnTo>
                  <a:lnTo>
                    <a:pt x="3492" y="462"/>
                  </a:lnTo>
                  <a:lnTo>
                    <a:pt x="3462" y="456"/>
                  </a:lnTo>
                  <a:lnTo>
                    <a:pt x="3462" y="468"/>
                  </a:lnTo>
                  <a:lnTo>
                    <a:pt x="3444" y="468"/>
                  </a:lnTo>
                  <a:lnTo>
                    <a:pt x="3432" y="456"/>
                  </a:lnTo>
                  <a:lnTo>
                    <a:pt x="3408" y="462"/>
                  </a:lnTo>
                  <a:lnTo>
                    <a:pt x="3366" y="432"/>
                  </a:lnTo>
                  <a:lnTo>
                    <a:pt x="3366" y="420"/>
                  </a:lnTo>
                  <a:lnTo>
                    <a:pt x="3360" y="408"/>
                  </a:lnTo>
                  <a:lnTo>
                    <a:pt x="3360" y="402"/>
                  </a:lnTo>
                  <a:lnTo>
                    <a:pt x="3354" y="396"/>
                  </a:lnTo>
                  <a:lnTo>
                    <a:pt x="3336" y="396"/>
                  </a:lnTo>
                  <a:lnTo>
                    <a:pt x="3318" y="366"/>
                  </a:lnTo>
                  <a:lnTo>
                    <a:pt x="3276" y="366"/>
                  </a:lnTo>
                  <a:lnTo>
                    <a:pt x="3258" y="348"/>
                  </a:lnTo>
                  <a:lnTo>
                    <a:pt x="3246" y="342"/>
                  </a:lnTo>
                  <a:lnTo>
                    <a:pt x="3228" y="324"/>
                  </a:lnTo>
                  <a:lnTo>
                    <a:pt x="3216" y="324"/>
                  </a:lnTo>
                  <a:lnTo>
                    <a:pt x="3204" y="336"/>
                  </a:lnTo>
                  <a:lnTo>
                    <a:pt x="3192" y="330"/>
                  </a:lnTo>
                  <a:lnTo>
                    <a:pt x="3186" y="324"/>
                  </a:lnTo>
                  <a:lnTo>
                    <a:pt x="3174" y="318"/>
                  </a:lnTo>
                  <a:lnTo>
                    <a:pt x="3126" y="318"/>
                  </a:lnTo>
                  <a:lnTo>
                    <a:pt x="3114" y="312"/>
                  </a:lnTo>
                  <a:lnTo>
                    <a:pt x="3108" y="306"/>
                  </a:lnTo>
                  <a:lnTo>
                    <a:pt x="3084" y="294"/>
                  </a:lnTo>
                  <a:lnTo>
                    <a:pt x="3078" y="288"/>
                  </a:lnTo>
                  <a:lnTo>
                    <a:pt x="3072" y="288"/>
                  </a:lnTo>
                  <a:lnTo>
                    <a:pt x="3066" y="264"/>
                  </a:lnTo>
                  <a:lnTo>
                    <a:pt x="3054" y="264"/>
                  </a:lnTo>
                  <a:lnTo>
                    <a:pt x="3048" y="252"/>
                  </a:lnTo>
                  <a:lnTo>
                    <a:pt x="3030" y="234"/>
                  </a:lnTo>
                  <a:lnTo>
                    <a:pt x="3024" y="222"/>
                  </a:lnTo>
                  <a:lnTo>
                    <a:pt x="2976" y="198"/>
                  </a:lnTo>
                  <a:lnTo>
                    <a:pt x="2964" y="198"/>
                  </a:lnTo>
                  <a:lnTo>
                    <a:pt x="2952" y="168"/>
                  </a:lnTo>
                  <a:lnTo>
                    <a:pt x="2904" y="144"/>
                  </a:lnTo>
                  <a:lnTo>
                    <a:pt x="2898" y="114"/>
                  </a:lnTo>
                  <a:lnTo>
                    <a:pt x="2892" y="114"/>
                  </a:lnTo>
                  <a:lnTo>
                    <a:pt x="2886" y="108"/>
                  </a:lnTo>
                  <a:lnTo>
                    <a:pt x="2874" y="108"/>
                  </a:lnTo>
                  <a:lnTo>
                    <a:pt x="2862" y="96"/>
                  </a:lnTo>
                  <a:lnTo>
                    <a:pt x="2850" y="90"/>
                  </a:lnTo>
                  <a:lnTo>
                    <a:pt x="2838" y="78"/>
                  </a:lnTo>
                  <a:lnTo>
                    <a:pt x="2832" y="78"/>
                  </a:lnTo>
                  <a:lnTo>
                    <a:pt x="2832" y="66"/>
                  </a:lnTo>
                  <a:lnTo>
                    <a:pt x="2820" y="60"/>
                  </a:lnTo>
                  <a:lnTo>
                    <a:pt x="2814" y="54"/>
                  </a:lnTo>
                  <a:lnTo>
                    <a:pt x="2802" y="48"/>
                  </a:lnTo>
                  <a:lnTo>
                    <a:pt x="2796" y="42"/>
                  </a:lnTo>
                  <a:lnTo>
                    <a:pt x="2724" y="42"/>
                  </a:lnTo>
                  <a:lnTo>
                    <a:pt x="2688" y="18"/>
                  </a:lnTo>
                  <a:lnTo>
                    <a:pt x="2652" y="0"/>
                  </a:lnTo>
                  <a:lnTo>
                    <a:pt x="2598" y="12"/>
                  </a:lnTo>
                  <a:lnTo>
                    <a:pt x="2556" y="6"/>
                  </a:lnTo>
                  <a:lnTo>
                    <a:pt x="2550" y="18"/>
                  </a:lnTo>
                  <a:lnTo>
                    <a:pt x="2514" y="24"/>
                  </a:lnTo>
                  <a:lnTo>
                    <a:pt x="2472" y="66"/>
                  </a:lnTo>
                  <a:lnTo>
                    <a:pt x="2466" y="66"/>
                  </a:lnTo>
                  <a:lnTo>
                    <a:pt x="2466" y="78"/>
                  </a:lnTo>
                  <a:lnTo>
                    <a:pt x="2472" y="78"/>
                  </a:lnTo>
                  <a:lnTo>
                    <a:pt x="2490" y="84"/>
                  </a:lnTo>
                  <a:lnTo>
                    <a:pt x="2502" y="84"/>
                  </a:lnTo>
                  <a:lnTo>
                    <a:pt x="2508" y="90"/>
                  </a:lnTo>
                  <a:lnTo>
                    <a:pt x="2520" y="90"/>
                  </a:lnTo>
                  <a:lnTo>
                    <a:pt x="2532" y="102"/>
                  </a:lnTo>
                  <a:lnTo>
                    <a:pt x="2544" y="108"/>
                  </a:lnTo>
                  <a:lnTo>
                    <a:pt x="2550" y="114"/>
                  </a:lnTo>
                  <a:lnTo>
                    <a:pt x="2550" y="126"/>
                  </a:lnTo>
                  <a:lnTo>
                    <a:pt x="2532" y="144"/>
                  </a:lnTo>
                  <a:lnTo>
                    <a:pt x="2532" y="216"/>
                  </a:lnTo>
                  <a:lnTo>
                    <a:pt x="2538" y="258"/>
                  </a:lnTo>
                  <a:lnTo>
                    <a:pt x="2544" y="264"/>
                  </a:lnTo>
                  <a:lnTo>
                    <a:pt x="2556" y="264"/>
                  </a:lnTo>
                  <a:lnTo>
                    <a:pt x="2556" y="276"/>
                  </a:lnTo>
                  <a:lnTo>
                    <a:pt x="2550" y="282"/>
                  </a:lnTo>
                  <a:lnTo>
                    <a:pt x="2538" y="288"/>
                  </a:lnTo>
                  <a:lnTo>
                    <a:pt x="2514" y="288"/>
                  </a:lnTo>
                  <a:lnTo>
                    <a:pt x="2514" y="300"/>
                  </a:lnTo>
                  <a:lnTo>
                    <a:pt x="2496" y="318"/>
                  </a:lnTo>
                  <a:lnTo>
                    <a:pt x="2484" y="318"/>
                  </a:lnTo>
                  <a:lnTo>
                    <a:pt x="2478" y="312"/>
                  </a:lnTo>
                  <a:lnTo>
                    <a:pt x="2442" y="312"/>
                  </a:lnTo>
                  <a:lnTo>
                    <a:pt x="2406" y="288"/>
                  </a:lnTo>
                  <a:lnTo>
                    <a:pt x="2406" y="372"/>
                  </a:lnTo>
                  <a:lnTo>
                    <a:pt x="2412" y="384"/>
                  </a:lnTo>
                  <a:lnTo>
                    <a:pt x="2418" y="408"/>
                  </a:lnTo>
                  <a:lnTo>
                    <a:pt x="2424" y="420"/>
                  </a:lnTo>
                  <a:lnTo>
                    <a:pt x="2418" y="420"/>
                  </a:lnTo>
                  <a:lnTo>
                    <a:pt x="2418" y="438"/>
                  </a:lnTo>
                  <a:lnTo>
                    <a:pt x="2424" y="450"/>
                  </a:lnTo>
                  <a:lnTo>
                    <a:pt x="2436" y="456"/>
                  </a:lnTo>
                  <a:lnTo>
                    <a:pt x="2442" y="462"/>
                  </a:lnTo>
                  <a:lnTo>
                    <a:pt x="2460" y="462"/>
                  </a:lnTo>
                  <a:lnTo>
                    <a:pt x="2460" y="456"/>
                  </a:lnTo>
                  <a:lnTo>
                    <a:pt x="2454" y="456"/>
                  </a:lnTo>
                  <a:lnTo>
                    <a:pt x="2460" y="450"/>
                  </a:lnTo>
                  <a:lnTo>
                    <a:pt x="2514" y="450"/>
                  </a:lnTo>
                  <a:lnTo>
                    <a:pt x="2526" y="462"/>
                  </a:lnTo>
                  <a:lnTo>
                    <a:pt x="2538" y="468"/>
                  </a:lnTo>
                  <a:lnTo>
                    <a:pt x="2544" y="468"/>
                  </a:lnTo>
                  <a:lnTo>
                    <a:pt x="2550" y="462"/>
                  </a:lnTo>
                  <a:lnTo>
                    <a:pt x="2550" y="438"/>
                  </a:lnTo>
                  <a:lnTo>
                    <a:pt x="2616" y="438"/>
                  </a:lnTo>
                  <a:lnTo>
                    <a:pt x="2616" y="450"/>
                  </a:lnTo>
                  <a:lnTo>
                    <a:pt x="2622" y="456"/>
                  </a:lnTo>
                  <a:lnTo>
                    <a:pt x="2634" y="462"/>
                  </a:lnTo>
                  <a:lnTo>
                    <a:pt x="2652" y="462"/>
                  </a:lnTo>
                  <a:lnTo>
                    <a:pt x="2658" y="468"/>
                  </a:lnTo>
                  <a:lnTo>
                    <a:pt x="2670" y="474"/>
                  </a:lnTo>
                  <a:lnTo>
                    <a:pt x="2682" y="486"/>
                  </a:lnTo>
                  <a:lnTo>
                    <a:pt x="2706" y="498"/>
                  </a:lnTo>
                  <a:lnTo>
                    <a:pt x="2718" y="498"/>
                  </a:lnTo>
                  <a:lnTo>
                    <a:pt x="2724" y="510"/>
                  </a:lnTo>
                  <a:lnTo>
                    <a:pt x="2748" y="534"/>
                  </a:lnTo>
                  <a:lnTo>
                    <a:pt x="2748" y="540"/>
                  </a:lnTo>
                  <a:lnTo>
                    <a:pt x="2742" y="546"/>
                  </a:lnTo>
                  <a:lnTo>
                    <a:pt x="2706" y="546"/>
                  </a:lnTo>
                  <a:lnTo>
                    <a:pt x="2700" y="540"/>
                  </a:lnTo>
                  <a:lnTo>
                    <a:pt x="2688" y="534"/>
                  </a:lnTo>
                  <a:lnTo>
                    <a:pt x="2658" y="534"/>
                  </a:lnTo>
                  <a:lnTo>
                    <a:pt x="2652" y="540"/>
                  </a:lnTo>
                  <a:lnTo>
                    <a:pt x="2646" y="540"/>
                  </a:lnTo>
                  <a:lnTo>
                    <a:pt x="2628" y="558"/>
                  </a:lnTo>
                  <a:lnTo>
                    <a:pt x="2598" y="552"/>
                  </a:lnTo>
                  <a:lnTo>
                    <a:pt x="2598" y="570"/>
                  </a:lnTo>
                  <a:lnTo>
                    <a:pt x="2586" y="570"/>
                  </a:lnTo>
                  <a:lnTo>
                    <a:pt x="2550" y="588"/>
                  </a:lnTo>
                  <a:lnTo>
                    <a:pt x="2544" y="594"/>
                  </a:lnTo>
                  <a:lnTo>
                    <a:pt x="2550" y="606"/>
                  </a:lnTo>
                  <a:lnTo>
                    <a:pt x="2562" y="618"/>
                  </a:lnTo>
                  <a:lnTo>
                    <a:pt x="2538" y="642"/>
                  </a:lnTo>
                  <a:lnTo>
                    <a:pt x="2466" y="642"/>
                  </a:lnTo>
                  <a:lnTo>
                    <a:pt x="2466" y="666"/>
                  </a:lnTo>
                  <a:lnTo>
                    <a:pt x="2460" y="672"/>
                  </a:lnTo>
                  <a:lnTo>
                    <a:pt x="2454" y="684"/>
                  </a:lnTo>
                  <a:lnTo>
                    <a:pt x="2442" y="690"/>
                  </a:lnTo>
                  <a:lnTo>
                    <a:pt x="2424" y="690"/>
                  </a:lnTo>
                  <a:lnTo>
                    <a:pt x="2412" y="696"/>
                  </a:lnTo>
                  <a:lnTo>
                    <a:pt x="2388" y="696"/>
                  </a:lnTo>
                  <a:lnTo>
                    <a:pt x="2376" y="690"/>
                  </a:lnTo>
                  <a:lnTo>
                    <a:pt x="2370" y="684"/>
                  </a:lnTo>
                  <a:lnTo>
                    <a:pt x="2358" y="678"/>
                  </a:lnTo>
                  <a:lnTo>
                    <a:pt x="2352" y="672"/>
                  </a:lnTo>
                  <a:lnTo>
                    <a:pt x="2346" y="672"/>
                  </a:lnTo>
                  <a:lnTo>
                    <a:pt x="2340" y="666"/>
                  </a:lnTo>
                  <a:lnTo>
                    <a:pt x="2316" y="666"/>
                  </a:lnTo>
                  <a:lnTo>
                    <a:pt x="2304" y="672"/>
                  </a:lnTo>
                  <a:lnTo>
                    <a:pt x="2304" y="684"/>
                  </a:lnTo>
                  <a:lnTo>
                    <a:pt x="2298" y="696"/>
                  </a:lnTo>
                  <a:lnTo>
                    <a:pt x="2298" y="708"/>
                  </a:lnTo>
                  <a:lnTo>
                    <a:pt x="2304" y="720"/>
                  </a:lnTo>
                  <a:lnTo>
                    <a:pt x="2322" y="738"/>
                  </a:lnTo>
                  <a:lnTo>
                    <a:pt x="2334" y="744"/>
                  </a:lnTo>
                  <a:lnTo>
                    <a:pt x="2352" y="762"/>
                  </a:lnTo>
                  <a:lnTo>
                    <a:pt x="2364" y="768"/>
                  </a:lnTo>
                  <a:lnTo>
                    <a:pt x="2364" y="774"/>
                  </a:lnTo>
                  <a:lnTo>
                    <a:pt x="2358" y="780"/>
                  </a:lnTo>
                  <a:lnTo>
                    <a:pt x="2352" y="792"/>
                  </a:lnTo>
                  <a:lnTo>
                    <a:pt x="2340" y="804"/>
                  </a:lnTo>
                  <a:lnTo>
                    <a:pt x="2316" y="804"/>
                  </a:lnTo>
                  <a:lnTo>
                    <a:pt x="2316" y="810"/>
                  </a:lnTo>
                  <a:lnTo>
                    <a:pt x="2310" y="822"/>
                  </a:lnTo>
                  <a:lnTo>
                    <a:pt x="2310" y="828"/>
                  </a:lnTo>
                  <a:lnTo>
                    <a:pt x="2298" y="852"/>
                  </a:lnTo>
                  <a:lnTo>
                    <a:pt x="2286" y="858"/>
                  </a:lnTo>
                  <a:lnTo>
                    <a:pt x="2262" y="858"/>
                  </a:lnTo>
                  <a:lnTo>
                    <a:pt x="2244" y="882"/>
                  </a:lnTo>
                  <a:lnTo>
                    <a:pt x="2088" y="882"/>
                  </a:lnTo>
                  <a:lnTo>
                    <a:pt x="2070" y="894"/>
                  </a:lnTo>
                  <a:lnTo>
                    <a:pt x="2010" y="930"/>
                  </a:lnTo>
                  <a:lnTo>
                    <a:pt x="1992" y="942"/>
                  </a:lnTo>
                  <a:lnTo>
                    <a:pt x="1986" y="948"/>
                  </a:lnTo>
                  <a:lnTo>
                    <a:pt x="1968" y="948"/>
                  </a:lnTo>
                  <a:lnTo>
                    <a:pt x="1962" y="942"/>
                  </a:lnTo>
                  <a:lnTo>
                    <a:pt x="1956" y="942"/>
                  </a:lnTo>
                  <a:lnTo>
                    <a:pt x="1950" y="930"/>
                  </a:lnTo>
                  <a:lnTo>
                    <a:pt x="1950" y="924"/>
                  </a:lnTo>
                  <a:lnTo>
                    <a:pt x="1938" y="924"/>
                  </a:lnTo>
                  <a:lnTo>
                    <a:pt x="1926" y="930"/>
                  </a:lnTo>
                  <a:lnTo>
                    <a:pt x="1914" y="930"/>
                  </a:lnTo>
                  <a:lnTo>
                    <a:pt x="1908" y="936"/>
                  </a:lnTo>
                  <a:lnTo>
                    <a:pt x="1896" y="936"/>
                  </a:lnTo>
                  <a:lnTo>
                    <a:pt x="1890" y="930"/>
                  </a:lnTo>
                  <a:lnTo>
                    <a:pt x="1866" y="918"/>
                  </a:lnTo>
                  <a:lnTo>
                    <a:pt x="1848" y="912"/>
                  </a:lnTo>
                  <a:lnTo>
                    <a:pt x="1800" y="912"/>
                  </a:lnTo>
                  <a:lnTo>
                    <a:pt x="1776" y="906"/>
                  </a:lnTo>
                  <a:lnTo>
                    <a:pt x="1764" y="900"/>
                  </a:lnTo>
                  <a:lnTo>
                    <a:pt x="1758" y="888"/>
                  </a:lnTo>
                  <a:lnTo>
                    <a:pt x="1740" y="870"/>
                  </a:lnTo>
                  <a:lnTo>
                    <a:pt x="1728" y="870"/>
                  </a:lnTo>
                  <a:lnTo>
                    <a:pt x="1710" y="864"/>
                  </a:lnTo>
                  <a:lnTo>
                    <a:pt x="1656" y="864"/>
                  </a:lnTo>
                  <a:lnTo>
                    <a:pt x="1650" y="858"/>
                  </a:lnTo>
                  <a:lnTo>
                    <a:pt x="1644" y="858"/>
                  </a:lnTo>
                  <a:lnTo>
                    <a:pt x="1632" y="852"/>
                  </a:lnTo>
                  <a:lnTo>
                    <a:pt x="1620" y="852"/>
                  </a:lnTo>
                  <a:lnTo>
                    <a:pt x="1614" y="858"/>
                  </a:lnTo>
                  <a:lnTo>
                    <a:pt x="1602" y="864"/>
                  </a:lnTo>
                  <a:lnTo>
                    <a:pt x="1596" y="870"/>
                  </a:lnTo>
                  <a:lnTo>
                    <a:pt x="1560" y="864"/>
                  </a:lnTo>
                  <a:lnTo>
                    <a:pt x="1512" y="864"/>
                  </a:lnTo>
                  <a:lnTo>
                    <a:pt x="1458" y="858"/>
                  </a:lnTo>
                  <a:lnTo>
                    <a:pt x="1398" y="864"/>
                  </a:lnTo>
                  <a:lnTo>
                    <a:pt x="1386" y="858"/>
                  </a:lnTo>
                  <a:lnTo>
                    <a:pt x="1380" y="846"/>
                  </a:lnTo>
                  <a:lnTo>
                    <a:pt x="1368" y="840"/>
                  </a:lnTo>
                  <a:lnTo>
                    <a:pt x="1338" y="810"/>
                  </a:lnTo>
                  <a:lnTo>
                    <a:pt x="1332" y="798"/>
                  </a:lnTo>
                  <a:lnTo>
                    <a:pt x="1290" y="756"/>
                  </a:lnTo>
                  <a:lnTo>
                    <a:pt x="1278" y="732"/>
                  </a:lnTo>
                  <a:lnTo>
                    <a:pt x="1242" y="732"/>
                  </a:lnTo>
                  <a:lnTo>
                    <a:pt x="1236" y="726"/>
                  </a:lnTo>
                  <a:lnTo>
                    <a:pt x="1224" y="726"/>
                  </a:lnTo>
                  <a:lnTo>
                    <a:pt x="1200" y="714"/>
                  </a:lnTo>
                  <a:lnTo>
                    <a:pt x="1194" y="714"/>
                  </a:lnTo>
                  <a:lnTo>
                    <a:pt x="1188" y="708"/>
                  </a:lnTo>
                  <a:lnTo>
                    <a:pt x="1182" y="708"/>
                  </a:lnTo>
                  <a:lnTo>
                    <a:pt x="1176" y="696"/>
                  </a:lnTo>
                  <a:lnTo>
                    <a:pt x="1164" y="690"/>
                  </a:lnTo>
                  <a:lnTo>
                    <a:pt x="1158" y="690"/>
                  </a:lnTo>
                  <a:lnTo>
                    <a:pt x="1146" y="684"/>
                  </a:lnTo>
                  <a:lnTo>
                    <a:pt x="1140" y="684"/>
                  </a:lnTo>
                  <a:lnTo>
                    <a:pt x="1134" y="678"/>
                  </a:lnTo>
                  <a:lnTo>
                    <a:pt x="1038" y="678"/>
                  </a:lnTo>
                  <a:lnTo>
                    <a:pt x="1014" y="672"/>
                  </a:lnTo>
                  <a:lnTo>
                    <a:pt x="996" y="666"/>
                  </a:lnTo>
                  <a:lnTo>
                    <a:pt x="990" y="666"/>
                  </a:lnTo>
                  <a:lnTo>
                    <a:pt x="978" y="660"/>
                  </a:lnTo>
                  <a:lnTo>
                    <a:pt x="966" y="660"/>
                  </a:lnTo>
                  <a:lnTo>
                    <a:pt x="954" y="654"/>
                  </a:lnTo>
                  <a:lnTo>
                    <a:pt x="948" y="648"/>
                  </a:lnTo>
                  <a:lnTo>
                    <a:pt x="942" y="636"/>
                  </a:lnTo>
                  <a:lnTo>
                    <a:pt x="936" y="618"/>
                  </a:lnTo>
                  <a:lnTo>
                    <a:pt x="936" y="606"/>
                  </a:lnTo>
                  <a:lnTo>
                    <a:pt x="948" y="594"/>
                  </a:lnTo>
                  <a:lnTo>
                    <a:pt x="948" y="588"/>
                  </a:lnTo>
                  <a:lnTo>
                    <a:pt x="942" y="582"/>
                  </a:lnTo>
                  <a:lnTo>
                    <a:pt x="936" y="570"/>
                  </a:lnTo>
                  <a:lnTo>
                    <a:pt x="930" y="564"/>
                  </a:lnTo>
                  <a:lnTo>
                    <a:pt x="930" y="552"/>
                  </a:lnTo>
                  <a:lnTo>
                    <a:pt x="924" y="540"/>
                  </a:lnTo>
                  <a:lnTo>
                    <a:pt x="912" y="528"/>
                  </a:lnTo>
                  <a:lnTo>
                    <a:pt x="888" y="510"/>
                  </a:lnTo>
                  <a:lnTo>
                    <a:pt x="876" y="492"/>
                  </a:lnTo>
                  <a:lnTo>
                    <a:pt x="870" y="480"/>
                  </a:lnTo>
                  <a:lnTo>
                    <a:pt x="852" y="462"/>
                  </a:lnTo>
                  <a:lnTo>
                    <a:pt x="834" y="456"/>
                  </a:lnTo>
                  <a:lnTo>
                    <a:pt x="822" y="450"/>
                  </a:lnTo>
                  <a:lnTo>
                    <a:pt x="810" y="450"/>
                  </a:lnTo>
                  <a:lnTo>
                    <a:pt x="804" y="444"/>
                  </a:lnTo>
                  <a:lnTo>
                    <a:pt x="786" y="432"/>
                  </a:lnTo>
                  <a:lnTo>
                    <a:pt x="750" y="444"/>
                  </a:lnTo>
                  <a:lnTo>
                    <a:pt x="726" y="420"/>
                  </a:lnTo>
                  <a:lnTo>
                    <a:pt x="720" y="408"/>
                  </a:lnTo>
                  <a:lnTo>
                    <a:pt x="708" y="408"/>
                  </a:lnTo>
                  <a:lnTo>
                    <a:pt x="696" y="402"/>
                  </a:lnTo>
                  <a:lnTo>
                    <a:pt x="684" y="402"/>
                  </a:lnTo>
                  <a:lnTo>
                    <a:pt x="672" y="396"/>
                  </a:lnTo>
                  <a:lnTo>
                    <a:pt x="672" y="378"/>
                  </a:lnTo>
                  <a:lnTo>
                    <a:pt x="648" y="378"/>
                  </a:lnTo>
                  <a:lnTo>
                    <a:pt x="654" y="372"/>
                  </a:lnTo>
                  <a:lnTo>
                    <a:pt x="654" y="360"/>
                  </a:lnTo>
                  <a:lnTo>
                    <a:pt x="648" y="354"/>
                  </a:lnTo>
                  <a:lnTo>
                    <a:pt x="612" y="354"/>
                  </a:lnTo>
                  <a:lnTo>
                    <a:pt x="600" y="348"/>
                  </a:lnTo>
                  <a:lnTo>
                    <a:pt x="582" y="348"/>
                  </a:lnTo>
                  <a:lnTo>
                    <a:pt x="576" y="354"/>
                  </a:lnTo>
                  <a:lnTo>
                    <a:pt x="576" y="360"/>
                  </a:lnTo>
                  <a:lnTo>
                    <a:pt x="594" y="378"/>
                  </a:lnTo>
                  <a:lnTo>
                    <a:pt x="594" y="390"/>
                  </a:lnTo>
                  <a:lnTo>
                    <a:pt x="588" y="396"/>
                  </a:lnTo>
                  <a:lnTo>
                    <a:pt x="546" y="396"/>
                  </a:lnTo>
                  <a:lnTo>
                    <a:pt x="534" y="408"/>
                  </a:lnTo>
                  <a:lnTo>
                    <a:pt x="534" y="426"/>
                  </a:lnTo>
                  <a:lnTo>
                    <a:pt x="546" y="450"/>
                  </a:lnTo>
                  <a:lnTo>
                    <a:pt x="558" y="462"/>
                  </a:lnTo>
                  <a:lnTo>
                    <a:pt x="570" y="486"/>
                  </a:lnTo>
                  <a:lnTo>
                    <a:pt x="570" y="504"/>
                  </a:lnTo>
                  <a:lnTo>
                    <a:pt x="564" y="510"/>
                  </a:lnTo>
                  <a:lnTo>
                    <a:pt x="546" y="510"/>
                  </a:lnTo>
                  <a:lnTo>
                    <a:pt x="528" y="528"/>
                  </a:lnTo>
                  <a:lnTo>
                    <a:pt x="516" y="516"/>
                  </a:lnTo>
                  <a:lnTo>
                    <a:pt x="468" y="516"/>
                  </a:lnTo>
                  <a:lnTo>
                    <a:pt x="444" y="504"/>
                  </a:lnTo>
                  <a:lnTo>
                    <a:pt x="432" y="504"/>
                  </a:lnTo>
                  <a:lnTo>
                    <a:pt x="420" y="498"/>
                  </a:lnTo>
                  <a:lnTo>
                    <a:pt x="408" y="498"/>
                  </a:lnTo>
                  <a:lnTo>
                    <a:pt x="408" y="636"/>
                  </a:lnTo>
                  <a:lnTo>
                    <a:pt x="414" y="636"/>
                  </a:lnTo>
                  <a:lnTo>
                    <a:pt x="420" y="642"/>
                  </a:lnTo>
                  <a:lnTo>
                    <a:pt x="426" y="642"/>
                  </a:lnTo>
                  <a:lnTo>
                    <a:pt x="432" y="648"/>
                  </a:lnTo>
                  <a:lnTo>
                    <a:pt x="432" y="660"/>
                  </a:lnTo>
                  <a:lnTo>
                    <a:pt x="426" y="666"/>
                  </a:lnTo>
                  <a:lnTo>
                    <a:pt x="420" y="666"/>
                  </a:lnTo>
                  <a:lnTo>
                    <a:pt x="408" y="654"/>
                  </a:lnTo>
                  <a:lnTo>
                    <a:pt x="390" y="666"/>
                  </a:lnTo>
                  <a:lnTo>
                    <a:pt x="384" y="660"/>
                  </a:lnTo>
                  <a:lnTo>
                    <a:pt x="378" y="648"/>
                  </a:lnTo>
                  <a:lnTo>
                    <a:pt x="372" y="642"/>
                  </a:lnTo>
                  <a:lnTo>
                    <a:pt x="360" y="642"/>
                  </a:lnTo>
                  <a:lnTo>
                    <a:pt x="324" y="660"/>
                  </a:lnTo>
                  <a:lnTo>
                    <a:pt x="312" y="660"/>
                  </a:lnTo>
                  <a:lnTo>
                    <a:pt x="300" y="666"/>
                  </a:lnTo>
                  <a:lnTo>
                    <a:pt x="288" y="666"/>
                  </a:lnTo>
                  <a:lnTo>
                    <a:pt x="276" y="672"/>
                  </a:lnTo>
                  <a:lnTo>
                    <a:pt x="270" y="678"/>
                  </a:lnTo>
                  <a:lnTo>
                    <a:pt x="270" y="684"/>
                  </a:lnTo>
                  <a:lnTo>
                    <a:pt x="276" y="690"/>
                  </a:lnTo>
                  <a:lnTo>
                    <a:pt x="288" y="696"/>
                  </a:lnTo>
                  <a:lnTo>
                    <a:pt x="306" y="696"/>
                  </a:lnTo>
                  <a:lnTo>
                    <a:pt x="306" y="726"/>
                  </a:lnTo>
                  <a:lnTo>
                    <a:pt x="318" y="750"/>
                  </a:lnTo>
                  <a:lnTo>
                    <a:pt x="360" y="792"/>
                  </a:lnTo>
                  <a:lnTo>
                    <a:pt x="366" y="804"/>
                  </a:lnTo>
                  <a:lnTo>
                    <a:pt x="378" y="810"/>
                  </a:lnTo>
                  <a:lnTo>
                    <a:pt x="378" y="822"/>
                  </a:lnTo>
                  <a:lnTo>
                    <a:pt x="360" y="822"/>
                  </a:lnTo>
                  <a:lnTo>
                    <a:pt x="354" y="828"/>
                  </a:lnTo>
                  <a:lnTo>
                    <a:pt x="354" y="834"/>
                  </a:lnTo>
                  <a:lnTo>
                    <a:pt x="372" y="852"/>
                  </a:lnTo>
                  <a:lnTo>
                    <a:pt x="348" y="852"/>
                  </a:lnTo>
                  <a:lnTo>
                    <a:pt x="348" y="864"/>
                  </a:lnTo>
                  <a:lnTo>
                    <a:pt x="354" y="870"/>
                  </a:lnTo>
                  <a:lnTo>
                    <a:pt x="354" y="882"/>
                  </a:lnTo>
                  <a:lnTo>
                    <a:pt x="372" y="900"/>
                  </a:lnTo>
                  <a:lnTo>
                    <a:pt x="372" y="912"/>
                  </a:lnTo>
                  <a:lnTo>
                    <a:pt x="366" y="918"/>
                  </a:lnTo>
                  <a:lnTo>
                    <a:pt x="342" y="918"/>
                  </a:lnTo>
                  <a:lnTo>
                    <a:pt x="294" y="936"/>
                  </a:lnTo>
                  <a:lnTo>
                    <a:pt x="282" y="948"/>
                  </a:lnTo>
                  <a:lnTo>
                    <a:pt x="270" y="954"/>
                  </a:lnTo>
                  <a:lnTo>
                    <a:pt x="264" y="960"/>
                  </a:lnTo>
                  <a:lnTo>
                    <a:pt x="264" y="978"/>
                  </a:lnTo>
                  <a:lnTo>
                    <a:pt x="258" y="990"/>
                  </a:lnTo>
                  <a:lnTo>
                    <a:pt x="252" y="996"/>
                  </a:lnTo>
                  <a:lnTo>
                    <a:pt x="234" y="996"/>
                  </a:lnTo>
                  <a:lnTo>
                    <a:pt x="216" y="990"/>
                  </a:lnTo>
                  <a:lnTo>
                    <a:pt x="186" y="990"/>
                  </a:lnTo>
                  <a:lnTo>
                    <a:pt x="168" y="1008"/>
                  </a:lnTo>
                  <a:lnTo>
                    <a:pt x="162" y="1020"/>
                  </a:lnTo>
                  <a:lnTo>
                    <a:pt x="162" y="1044"/>
                  </a:lnTo>
                  <a:lnTo>
                    <a:pt x="156" y="1050"/>
                  </a:lnTo>
                  <a:lnTo>
                    <a:pt x="126" y="1044"/>
                  </a:lnTo>
                  <a:lnTo>
                    <a:pt x="114" y="1050"/>
                  </a:lnTo>
                  <a:lnTo>
                    <a:pt x="108" y="1044"/>
                  </a:lnTo>
                  <a:lnTo>
                    <a:pt x="102" y="1032"/>
                  </a:lnTo>
                  <a:lnTo>
                    <a:pt x="96" y="1026"/>
                  </a:lnTo>
                  <a:lnTo>
                    <a:pt x="84" y="1026"/>
                  </a:lnTo>
                  <a:lnTo>
                    <a:pt x="72" y="1038"/>
                  </a:lnTo>
                  <a:lnTo>
                    <a:pt x="48" y="1038"/>
                  </a:lnTo>
                  <a:lnTo>
                    <a:pt x="48" y="1056"/>
                  </a:lnTo>
                  <a:lnTo>
                    <a:pt x="36" y="1062"/>
                  </a:lnTo>
                  <a:lnTo>
                    <a:pt x="30" y="1068"/>
                  </a:lnTo>
                  <a:lnTo>
                    <a:pt x="18" y="1068"/>
                  </a:lnTo>
                  <a:lnTo>
                    <a:pt x="6" y="1074"/>
                  </a:lnTo>
                  <a:lnTo>
                    <a:pt x="0" y="1080"/>
                  </a:lnTo>
                  <a:lnTo>
                    <a:pt x="0" y="1086"/>
                  </a:lnTo>
                  <a:lnTo>
                    <a:pt x="12" y="1092"/>
                  </a:lnTo>
                  <a:lnTo>
                    <a:pt x="18" y="1104"/>
                  </a:lnTo>
                  <a:lnTo>
                    <a:pt x="18" y="1116"/>
                  </a:lnTo>
                  <a:lnTo>
                    <a:pt x="0" y="1116"/>
                  </a:lnTo>
                  <a:lnTo>
                    <a:pt x="0" y="1140"/>
                  </a:lnTo>
                  <a:lnTo>
                    <a:pt x="18" y="1140"/>
                  </a:lnTo>
                  <a:lnTo>
                    <a:pt x="18" y="1152"/>
                  </a:lnTo>
                  <a:lnTo>
                    <a:pt x="12" y="1164"/>
                  </a:lnTo>
                  <a:lnTo>
                    <a:pt x="12" y="1176"/>
                  </a:lnTo>
                  <a:lnTo>
                    <a:pt x="24" y="1188"/>
                  </a:lnTo>
                  <a:lnTo>
                    <a:pt x="36" y="1188"/>
                  </a:lnTo>
                  <a:lnTo>
                    <a:pt x="42" y="1182"/>
                  </a:lnTo>
                  <a:lnTo>
                    <a:pt x="66" y="1182"/>
                  </a:lnTo>
                  <a:lnTo>
                    <a:pt x="78" y="1188"/>
                  </a:lnTo>
                  <a:lnTo>
                    <a:pt x="84" y="1188"/>
                  </a:lnTo>
                  <a:lnTo>
                    <a:pt x="96" y="1194"/>
                  </a:lnTo>
                  <a:lnTo>
                    <a:pt x="102" y="1200"/>
                  </a:lnTo>
                  <a:lnTo>
                    <a:pt x="102" y="1242"/>
                  </a:lnTo>
                  <a:lnTo>
                    <a:pt x="114" y="1266"/>
                  </a:lnTo>
                  <a:lnTo>
                    <a:pt x="120" y="1272"/>
                  </a:lnTo>
                  <a:lnTo>
                    <a:pt x="126" y="1272"/>
                  </a:lnTo>
                  <a:lnTo>
                    <a:pt x="138" y="1284"/>
                  </a:lnTo>
                  <a:lnTo>
                    <a:pt x="132" y="1290"/>
                  </a:lnTo>
                  <a:lnTo>
                    <a:pt x="102" y="1290"/>
                  </a:lnTo>
                  <a:lnTo>
                    <a:pt x="96" y="1296"/>
                  </a:lnTo>
                  <a:lnTo>
                    <a:pt x="96" y="1308"/>
                  </a:lnTo>
                  <a:lnTo>
                    <a:pt x="108" y="1314"/>
                  </a:lnTo>
                  <a:lnTo>
                    <a:pt x="114" y="1320"/>
                  </a:lnTo>
                  <a:lnTo>
                    <a:pt x="162" y="1320"/>
                  </a:lnTo>
                  <a:lnTo>
                    <a:pt x="168" y="1332"/>
                  </a:lnTo>
                  <a:lnTo>
                    <a:pt x="180" y="1332"/>
                  </a:lnTo>
                  <a:lnTo>
                    <a:pt x="192" y="1338"/>
                  </a:lnTo>
                  <a:lnTo>
                    <a:pt x="204" y="1350"/>
                  </a:lnTo>
                  <a:lnTo>
                    <a:pt x="216" y="1374"/>
                  </a:lnTo>
                  <a:lnTo>
                    <a:pt x="216" y="1398"/>
                  </a:lnTo>
                  <a:lnTo>
                    <a:pt x="252" y="1410"/>
                  </a:lnTo>
                  <a:lnTo>
                    <a:pt x="264" y="1404"/>
                  </a:lnTo>
                  <a:lnTo>
                    <a:pt x="264" y="1410"/>
                  </a:lnTo>
                  <a:lnTo>
                    <a:pt x="270" y="1416"/>
                  </a:lnTo>
                  <a:lnTo>
                    <a:pt x="276" y="1428"/>
                  </a:lnTo>
                  <a:lnTo>
                    <a:pt x="288" y="1434"/>
                  </a:lnTo>
                  <a:lnTo>
                    <a:pt x="366" y="1434"/>
                  </a:lnTo>
                  <a:lnTo>
                    <a:pt x="378" y="1428"/>
                  </a:lnTo>
                  <a:lnTo>
                    <a:pt x="384" y="1416"/>
                  </a:lnTo>
                  <a:lnTo>
                    <a:pt x="402" y="1410"/>
                  </a:lnTo>
                  <a:lnTo>
                    <a:pt x="426" y="1398"/>
                  </a:lnTo>
                  <a:lnTo>
                    <a:pt x="438" y="1398"/>
                  </a:lnTo>
                  <a:lnTo>
                    <a:pt x="456" y="1410"/>
                  </a:lnTo>
                  <a:lnTo>
                    <a:pt x="480" y="1434"/>
                  </a:lnTo>
                  <a:lnTo>
                    <a:pt x="522" y="1434"/>
                  </a:lnTo>
                  <a:lnTo>
                    <a:pt x="522" y="1494"/>
                  </a:lnTo>
                  <a:lnTo>
                    <a:pt x="516" y="1500"/>
                  </a:lnTo>
                  <a:lnTo>
                    <a:pt x="498" y="1500"/>
                  </a:lnTo>
                  <a:lnTo>
                    <a:pt x="498" y="1506"/>
                  </a:lnTo>
                  <a:lnTo>
                    <a:pt x="504" y="1512"/>
                  </a:lnTo>
                  <a:lnTo>
                    <a:pt x="504" y="1536"/>
                  </a:lnTo>
                  <a:lnTo>
                    <a:pt x="498" y="1548"/>
                  </a:lnTo>
                  <a:lnTo>
                    <a:pt x="486" y="1554"/>
                  </a:lnTo>
                  <a:lnTo>
                    <a:pt x="456" y="1554"/>
                  </a:lnTo>
                  <a:lnTo>
                    <a:pt x="474" y="1578"/>
                  </a:lnTo>
                  <a:lnTo>
                    <a:pt x="456" y="1584"/>
                  </a:lnTo>
                  <a:lnTo>
                    <a:pt x="456" y="1608"/>
                  </a:lnTo>
                  <a:lnTo>
                    <a:pt x="480" y="1620"/>
                  </a:lnTo>
                  <a:lnTo>
                    <a:pt x="492" y="1620"/>
                  </a:lnTo>
                  <a:lnTo>
                    <a:pt x="498" y="1626"/>
                  </a:lnTo>
                  <a:lnTo>
                    <a:pt x="504" y="1638"/>
                  </a:lnTo>
                  <a:lnTo>
                    <a:pt x="522" y="1656"/>
                  </a:lnTo>
                  <a:lnTo>
                    <a:pt x="522" y="1668"/>
                  </a:lnTo>
                  <a:lnTo>
                    <a:pt x="510" y="1674"/>
                  </a:lnTo>
                  <a:lnTo>
                    <a:pt x="504" y="1680"/>
                  </a:lnTo>
                  <a:lnTo>
                    <a:pt x="498" y="1680"/>
                  </a:lnTo>
                  <a:lnTo>
                    <a:pt x="486" y="1698"/>
                  </a:lnTo>
                  <a:lnTo>
                    <a:pt x="474" y="1686"/>
                  </a:lnTo>
                  <a:lnTo>
                    <a:pt x="474" y="1668"/>
                  </a:lnTo>
                  <a:lnTo>
                    <a:pt x="462" y="1668"/>
                  </a:lnTo>
                  <a:lnTo>
                    <a:pt x="456" y="1674"/>
                  </a:lnTo>
                  <a:lnTo>
                    <a:pt x="450" y="1674"/>
                  </a:lnTo>
                  <a:lnTo>
                    <a:pt x="450" y="1692"/>
                  </a:lnTo>
                  <a:lnTo>
                    <a:pt x="456" y="1698"/>
                  </a:lnTo>
                  <a:lnTo>
                    <a:pt x="462" y="1710"/>
                  </a:lnTo>
                  <a:lnTo>
                    <a:pt x="474" y="1722"/>
                  </a:lnTo>
                  <a:lnTo>
                    <a:pt x="480" y="1722"/>
                  </a:lnTo>
                  <a:lnTo>
                    <a:pt x="480" y="1734"/>
                  </a:lnTo>
                  <a:lnTo>
                    <a:pt x="474" y="1740"/>
                  </a:lnTo>
                  <a:lnTo>
                    <a:pt x="474" y="1758"/>
                  </a:lnTo>
                  <a:lnTo>
                    <a:pt x="480" y="1764"/>
                  </a:lnTo>
                  <a:lnTo>
                    <a:pt x="510" y="1764"/>
                  </a:lnTo>
                  <a:lnTo>
                    <a:pt x="516" y="1776"/>
                  </a:lnTo>
                  <a:lnTo>
                    <a:pt x="528" y="1788"/>
                  </a:lnTo>
                  <a:lnTo>
                    <a:pt x="540" y="1794"/>
                  </a:lnTo>
                  <a:lnTo>
                    <a:pt x="552" y="1794"/>
                  </a:lnTo>
                  <a:lnTo>
                    <a:pt x="558" y="1800"/>
                  </a:lnTo>
                  <a:lnTo>
                    <a:pt x="564" y="1800"/>
                  </a:lnTo>
                  <a:lnTo>
                    <a:pt x="582" y="1818"/>
                  </a:lnTo>
                  <a:lnTo>
                    <a:pt x="600" y="1812"/>
                  </a:lnTo>
                  <a:lnTo>
                    <a:pt x="600" y="1830"/>
                  </a:lnTo>
                  <a:lnTo>
                    <a:pt x="612" y="1836"/>
                  </a:lnTo>
                  <a:lnTo>
                    <a:pt x="624" y="1836"/>
                  </a:lnTo>
                  <a:lnTo>
                    <a:pt x="666" y="1872"/>
                  </a:lnTo>
                  <a:lnTo>
                    <a:pt x="690" y="1854"/>
                  </a:lnTo>
                  <a:lnTo>
                    <a:pt x="696" y="1848"/>
                  </a:lnTo>
                  <a:lnTo>
                    <a:pt x="708" y="1842"/>
                  </a:lnTo>
                  <a:lnTo>
                    <a:pt x="720" y="1842"/>
                  </a:lnTo>
                  <a:lnTo>
                    <a:pt x="732" y="1848"/>
                  </a:lnTo>
                  <a:lnTo>
                    <a:pt x="744" y="1860"/>
                  </a:lnTo>
                  <a:lnTo>
                    <a:pt x="750" y="1872"/>
                  </a:lnTo>
                  <a:lnTo>
                    <a:pt x="762" y="1878"/>
                  </a:lnTo>
                  <a:lnTo>
                    <a:pt x="780" y="1896"/>
                  </a:lnTo>
                  <a:lnTo>
                    <a:pt x="822" y="1902"/>
                  </a:lnTo>
                  <a:lnTo>
                    <a:pt x="828" y="1914"/>
                  </a:lnTo>
                  <a:lnTo>
                    <a:pt x="834" y="1920"/>
                  </a:lnTo>
                  <a:lnTo>
                    <a:pt x="840" y="1932"/>
                  </a:lnTo>
                  <a:lnTo>
                    <a:pt x="846" y="1938"/>
                  </a:lnTo>
                  <a:lnTo>
                    <a:pt x="846" y="1950"/>
                  </a:lnTo>
                  <a:lnTo>
                    <a:pt x="858" y="1950"/>
                  </a:lnTo>
                  <a:lnTo>
                    <a:pt x="858" y="1944"/>
                  </a:lnTo>
                  <a:lnTo>
                    <a:pt x="864" y="1938"/>
                  </a:lnTo>
                  <a:lnTo>
                    <a:pt x="870" y="1926"/>
                  </a:lnTo>
                  <a:lnTo>
                    <a:pt x="882" y="1926"/>
                  </a:lnTo>
                  <a:lnTo>
                    <a:pt x="888" y="1932"/>
                  </a:lnTo>
                  <a:lnTo>
                    <a:pt x="894" y="1944"/>
                  </a:lnTo>
                  <a:lnTo>
                    <a:pt x="894" y="1962"/>
                  </a:lnTo>
                  <a:lnTo>
                    <a:pt x="924" y="1992"/>
                  </a:lnTo>
                  <a:lnTo>
                    <a:pt x="936" y="1998"/>
                  </a:lnTo>
                  <a:lnTo>
                    <a:pt x="942" y="1992"/>
                  </a:lnTo>
                  <a:lnTo>
                    <a:pt x="954" y="1986"/>
                  </a:lnTo>
                  <a:lnTo>
                    <a:pt x="960" y="1986"/>
                  </a:lnTo>
                  <a:lnTo>
                    <a:pt x="966" y="1992"/>
                  </a:lnTo>
                  <a:lnTo>
                    <a:pt x="966" y="1998"/>
                  </a:lnTo>
                  <a:lnTo>
                    <a:pt x="960" y="2004"/>
                  </a:lnTo>
                  <a:lnTo>
                    <a:pt x="960" y="2010"/>
                  </a:lnTo>
                  <a:lnTo>
                    <a:pt x="966" y="2010"/>
                  </a:lnTo>
                  <a:lnTo>
                    <a:pt x="972" y="2016"/>
                  </a:lnTo>
                  <a:lnTo>
                    <a:pt x="990" y="2022"/>
                  </a:lnTo>
                  <a:lnTo>
                    <a:pt x="1002" y="2022"/>
                  </a:lnTo>
                  <a:lnTo>
                    <a:pt x="1008" y="2016"/>
                  </a:lnTo>
                  <a:lnTo>
                    <a:pt x="1014" y="2016"/>
                  </a:lnTo>
                  <a:lnTo>
                    <a:pt x="1014" y="2034"/>
                  </a:lnTo>
                  <a:lnTo>
                    <a:pt x="1020" y="2040"/>
                  </a:lnTo>
                  <a:lnTo>
                    <a:pt x="1032" y="2040"/>
                  </a:lnTo>
                  <a:lnTo>
                    <a:pt x="1044" y="2028"/>
                  </a:lnTo>
                  <a:lnTo>
                    <a:pt x="1044" y="2022"/>
                  </a:lnTo>
                  <a:lnTo>
                    <a:pt x="1044" y="2034"/>
                  </a:lnTo>
                  <a:lnTo>
                    <a:pt x="1050" y="2040"/>
                  </a:lnTo>
                  <a:lnTo>
                    <a:pt x="1068" y="2040"/>
                  </a:lnTo>
                  <a:lnTo>
                    <a:pt x="1074" y="2034"/>
                  </a:lnTo>
                  <a:lnTo>
                    <a:pt x="1074" y="2028"/>
                  </a:lnTo>
                  <a:lnTo>
                    <a:pt x="1086" y="2034"/>
                  </a:lnTo>
                  <a:lnTo>
                    <a:pt x="1092" y="2040"/>
                  </a:lnTo>
                  <a:lnTo>
                    <a:pt x="1110" y="2046"/>
                  </a:lnTo>
                  <a:lnTo>
                    <a:pt x="1134" y="2058"/>
                  </a:lnTo>
                  <a:lnTo>
                    <a:pt x="1158" y="2058"/>
                  </a:lnTo>
                  <a:lnTo>
                    <a:pt x="1176" y="2040"/>
                  </a:lnTo>
                  <a:lnTo>
                    <a:pt x="1194" y="2034"/>
                  </a:lnTo>
                  <a:lnTo>
                    <a:pt x="1206" y="2028"/>
                  </a:lnTo>
                  <a:lnTo>
                    <a:pt x="1212" y="2028"/>
                  </a:lnTo>
                  <a:lnTo>
                    <a:pt x="1224" y="2034"/>
                  </a:lnTo>
                  <a:lnTo>
                    <a:pt x="1230" y="2040"/>
                  </a:lnTo>
                  <a:lnTo>
                    <a:pt x="1230" y="2088"/>
                  </a:lnTo>
                  <a:lnTo>
                    <a:pt x="1236" y="2094"/>
                  </a:lnTo>
                  <a:lnTo>
                    <a:pt x="1242" y="2094"/>
                  </a:lnTo>
                  <a:lnTo>
                    <a:pt x="1242" y="2088"/>
                  </a:lnTo>
                  <a:lnTo>
                    <a:pt x="1248" y="2082"/>
                  </a:lnTo>
                  <a:lnTo>
                    <a:pt x="1254" y="2070"/>
                  </a:lnTo>
                  <a:lnTo>
                    <a:pt x="1266" y="2052"/>
                  </a:lnTo>
                  <a:lnTo>
                    <a:pt x="1272" y="2040"/>
                  </a:lnTo>
                  <a:lnTo>
                    <a:pt x="1284" y="2028"/>
                  </a:lnTo>
                  <a:lnTo>
                    <a:pt x="1290" y="2016"/>
                  </a:lnTo>
                  <a:lnTo>
                    <a:pt x="1302" y="2016"/>
                  </a:lnTo>
                  <a:lnTo>
                    <a:pt x="1314" y="2022"/>
                  </a:lnTo>
                  <a:lnTo>
                    <a:pt x="1338" y="2022"/>
                  </a:lnTo>
                  <a:lnTo>
                    <a:pt x="1338" y="2046"/>
                  </a:lnTo>
                  <a:lnTo>
                    <a:pt x="1344" y="2046"/>
                  </a:lnTo>
                  <a:lnTo>
                    <a:pt x="1350" y="2040"/>
                  </a:lnTo>
                  <a:lnTo>
                    <a:pt x="1362" y="2034"/>
                  </a:lnTo>
                  <a:lnTo>
                    <a:pt x="1374" y="2034"/>
                  </a:lnTo>
                  <a:lnTo>
                    <a:pt x="1386" y="2028"/>
                  </a:lnTo>
                  <a:lnTo>
                    <a:pt x="1398" y="2028"/>
                  </a:lnTo>
                  <a:lnTo>
                    <a:pt x="1410" y="2034"/>
                  </a:lnTo>
                  <a:lnTo>
                    <a:pt x="1422" y="2046"/>
                  </a:lnTo>
                  <a:lnTo>
                    <a:pt x="1428" y="2058"/>
                  </a:lnTo>
                  <a:lnTo>
                    <a:pt x="1428" y="2064"/>
                  </a:lnTo>
                  <a:lnTo>
                    <a:pt x="1482" y="2064"/>
                  </a:lnTo>
                  <a:lnTo>
                    <a:pt x="1494" y="2052"/>
                  </a:lnTo>
                  <a:lnTo>
                    <a:pt x="1494" y="2034"/>
                  </a:lnTo>
                  <a:lnTo>
                    <a:pt x="1488" y="2022"/>
                  </a:lnTo>
                  <a:lnTo>
                    <a:pt x="1518" y="2022"/>
                  </a:lnTo>
                  <a:lnTo>
                    <a:pt x="1524" y="2016"/>
                  </a:lnTo>
                  <a:lnTo>
                    <a:pt x="1524" y="1992"/>
                  </a:lnTo>
                  <a:lnTo>
                    <a:pt x="1518" y="1986"/>
                  </a:lnTo>
                  <a:lnTo>
                    <a:pt x="1518" y="1980"/>
                  </a:lnTo>
                  <a:lnTo>
                    <a:pt x="1554" y="1980"/>
                  </a:lnTo>
                  <a:lnTo>
                    <a:pt x="1578" y="1956"/>
                  </a:lnTo>
                  <a:lnTo>
                    <a:pt x="1590" y="1950"/>
                  </a:lnTo>
                  <a:lnTo>
                    <a:pt x="1602" y="1938"/>
                  </a:lnTo>
                  <a:lnTo>
                    <a:pt x="1620" y="1938"/>
                  </a:lnTo>
                  <a:lnTo>
                    <a:pt x="1632" y="1944"/>
                  </a:lnTo>
                  <a:lnTo>
                    <a:pt x="1650" y="1956"/>
                  </a:lnTo>
                  <a:lnTo>
                    <a:pt x="1668" y="1956"/>
                  </a:lnTo>
                  <a:lnTo>
                    <a:pt x="1668" y="1932"/>
                  </a:lnTo>
                  <a:lnTo>
                    <a:pt x="1680" y="1920"/>
                  </a:lnTo>
                  <a:lnTo>
                    <a:pt x="1716" y="1938"/>
                  </a:lnTo>
                  <a:lnTo>
                    <a:pt x="1722" y="1944"/>
                  </a:lnTo>
                  <a:lnTo>
                    <a:pt x="1710" y="1956"/>
                  </a:lnTo>
                  <a:lnTo>
                    <a:pt x="1704" y="1956"/>
                  </a:lnTo>
                  <a:lnTo>
                    <a:pt x="1710" y="1962"/>
                  </a:lnTo>
                  <a:lnTo>
                    <a:pt x="1740" y="1962"/>
                  </a:lnTo>
                  <a:lnTo>
                    <a:pt x="1758" y="1992"/>
                  </a:lnTo>
                  <a:lnTo>
                    <a:pt x="1752" y="1992"/>
                  </a:lnTo>
                  <a:lnTo>
                    <a:pt x="1740" y="2004"/>
                  </a:lnTo>
                  <a:lnTo>
                    <a:pt x="1740" y="2010"/>
                  </a:lnTo>
                  <a:lnTo>
                    <a:pt x="1806" y="2010"/>
                  </a:lnTo>
                  <a:lnTo>
                    <a:pt x="1812" y="2016"/>
                  </a:lnTo>
                  <a:lnTo>
                    <a:pt x="1818" y="2016"/>
                  </a:lnTo>
                  <a:lnTo>
                    <a:pt x="1824" y="1998"/>
                  </a:lnTo>
                  <a:lnTo>
                    <a:pt x="1830" y="1998"/>
                  </a:lnTo>
                  <a:lnTo>
                    <a:pt x="1836" y="2004"/>
                  </a:lnTo>
                  <a:lnTo>
                    <a:pt x="1842" y="2016"/>
                  </a:lnTo>
                  <a:lnTo>
                    <a:pt x="1854" y="2022"/>
                  </a:lnTo>
                  <a:lnTo>
                    <a:pt x="1872" y="2058"/>
                  </a:lnTo>
                  <a:lnTo>
                    <a:pt x="1878" y="2064"/>
                  </a:lnTo>
                  <a:lnTo>
                    <a:pt x="1878" y="2070"/>
                  </a:lnTo>
                  <a:lnTo>
                    <a:pt x="1914" y="2070"/>
                  </a:lnTo>
                  <a:lnTo>
                    <a:pt x="1920" y="2076"/>
                  </a:lnTo>
                  <a:lnTo>
                    <a:pt x="1920" y="2106"/>
                  </a:lnTo>
                  <a:lnTo>
                    <a:pt x="1932" y="2130"/>
                  </a:lnTo>
                  <a:lnTo>
                    <a:pt x="1944" y="2190"/>
                  </a:lnTo>
                  <a:lnTo>
                    <a:pt x="1932" y="2190"/>
                  </a:lnTo>
                  <a:lnTo>
                    <a:pt x="1926" y="2196"/>
                  </a:lnTo>
                  <a:lnTo>
                    <a:pt x="1914" y="2196"/>
                  </a:lnTo>
                  <a:lnTo>
                    <a:pt x="1932" y="2214"/>
                  </a:lnTo>
                  <a:lnTo>
                    <a:pt x="1932" y="2220"/>
                  </a:lnTo>
                  <a:lnTo>
                    <a:pt x="1926" y="2232"/>
                  </a:lnTo>
                  <a:lnTo>
                    <a:pt x="1920" y="2238"/>
                  </a:lnTo>
                  <a:lnTo>
                    <a:pt x="1908" y="2238"/>
                  </a:lnTo>
                  <a:lnTo>
                    <a:pt x="1902" y="2232"/>
                  </a:lnTo>
                  <a:lnTo>
                    <a:pt x="1902" y="2268"/>
                  </a:lnTo>
                  <a:lnTo>
                    <a:pt x="1896" y="2274"/>
                  </a:lnTo>
                  <a:lnTo>
                    <a:pt x="1884" y="2274"/>
                  </a:lnTo>
                  <a:lnTo>
                    <a:pt x="1890" y="2304"/>
                  </a:lnTo>
                  <a:lnTo>
                    <a:pt x="1878" y="2304"/>
                  </a:lnTo>
                  <a:lnTo>
                    <a:pt x="1878" y="2322"/>
                  </a:lnTo>
                  <a:lnTo>
                    <a:pt x="1896" y="2340"/>
                  </a:lnTo>
                  <a:lnTo>
                    <a:pt x="1902" y="2352"/>
                  </a:lnTo>
                  <a:lnTo>
                    <a:pt x="1890" y="2370"/>
                  </a:lnTo>
                  <a:lnTo>
                    <a:pt x="1902" y="2364"/>
                  </a:lnTo>
                  <a:lnTo>
                    <a:pt x="1908" y="2358"/>
                  </a:lnTo>
                  <a:lnTo>
                    <a:pt x="1920" y="2358"/>
                  </a:lnTo>
                  <a:lnTo>
                    <a:pt x="1926" y="2352"/>
                  </a:lnTo>
                  <a:lnTo>
                    <a:pt x="1986" y="2352"/>
                  </a:lnTo>
                  <a:lnTo>
                    <a:pt x="1956" y="2376"/>
                  </a:lnTo>
                  <a:lnTo>
                    <a:pt x="1980" y="2394"/>
                  </a:lnTo>
                  <a:lnTo>
                    <a:pt x="1992" y="2436"/>
                  </a:lnTo>
                  <a:lnTo>
                    <a:pt x="2022" y="2436"/>
                  </a:lnTo>
                  <a:lnTo>
                    <a:pt x="2034" y="2442"/>
                  </a:lnTo>
                  <a:lnTo>
                    <a:pt x="2040" y="2448"/>
                  </a:lnTo>
                  <a:lnTo>
                    <a:pt x="2040" y="2454"/>
                  </a:lnTo>
                  <a:lnTo>
                    <a:pt x="2034" y="2460"/>
                  </a:lnTo>
                  <a:lnTo>
                    <a:pt x="2022" y="2460"/>
                  </a:lnTo>
                  <a:lnTo>
                    <a:pt x="2016" y="2466"/>
                  </a:lnTo>
                  <a:lnTo>
                    <a:pt x="2028" y="2478"/>
                  </a:lnTo>
                  <a:lnTo>
                    <a:pt x="2028" y="2490"/>
                  </a:lnTo>
                  <a:lnTo>
                    <a:pt x="2022" y="2496"/>
                  </a:lnTo>
                  <a:lnTo>
                    <a:pt x="2022" y="2502"/>
                  </a:lnTo>
                  <a:lnTo>
                    <a:pt x="2016" y="2514"/>
                  </a:lnTo>
                  <a:lnTo>
                    <a:pt x="2070" y="2520"/>
                  </a:lnTo>
                  <a:lnTo>
                    <a:pt x="2082" y="2550"/>
                  </a:lnTo>
                  <a:lnTo>
                    <a:pt x="2094" y="2550"/>
                  </a:lnTo>
                  <a:lnTo>
                    <a:pt x="2094" y="2568"/>
                  </a:lnTo>
                  <a:lnTo>
                    <a:pt x="2136" y="2568"/>
                  </a:lnTo>
                  <a:lnTo>
                    <a:pt x="2136" y="2562"/>
                  </a:lnTo>
                  <a:lnTo>
                    <a:pt x="2154" y="2544"/>
                  </a:lnTo>
                  <a:lnTo>
                    <a:pt x="2166" y="2544"/>
                  </a:lnTo>
                  <a:lnTo>
                    <a:pt x="2172" y="2550"/>
                  </a:lnTo>
                  <a:lnTo>
                    <a:pt x="2172" y="2592"/>
                  </a:lnTo>
                  <a:lnTo>
                    <a:pt x="2214" y="2592"/>
                  </a:lnTo>
                  <a:lnTo>
                    <a:pt x="2214" y="2556"/>
                  </a:lnTo>
                  <a:lnTo>
                    <a:pt x="2190" y="2532"/>
                  </a:lnTo>
                  <a:lnTo>
                    <a:pt x="2190" y="2490"/>
                  </a:lnTo>
                  <a:lnTo>
                    <a:pt x="2196" y="2484"/>
                  </a:lnTo>
                  <a:lnTo>
                    <a:pt x="2232" y="2490"/>
                  </a:lnTo>
                  <a:lnTo>
                    <a:pt x="2232" y="2472"/>
                  </a:lnTo>
                  <a:lnTo>
                    <a:pt x="2238" y="2460"/>
                  </a:lnTo>
                  <a:lnTo>
                    <a:pt x="2250" y="2460"/>
                  </a:lnTo>
                  <a:lnTo>
                    <a:pt x="2274" y="2484"/>
                  </a:lnTo>
                  <a:lnTo>
                    <a:pt x="2286" y="2484"/>
                  </a:lnTo>
                  <a:lnTo>
                    <a:pt x="2292" y="2478"/>
                  </a:lnTo>
                  <a:lnTo>
                    <a:pt x="2298" y="2466"/>
                  </a:lnTo>
                  <a:lnTo>
                    <a:pt x="2304" y="2460"/>
                  </a:lnTo>
                  <a:lnTo>
                    <a:pt x="2322" y="2478"/>
                  </a:lnTo>
                  <a:lnTo>
                    <a:pt x="2322" y="2460"/>
                  </a:lnTo>
                  <a:lnTo>
                    <a:pt x="2328" y="2460"/>
                  </a:lnTo>
                  <a:lnTo>
                    <a:pt x="2340" y="2478"/>
                  </a:lnTo>
                  <a:lnTo>
                    <a:pt x="2346" y="2484"/>
                  </a:lnTo>
                  <a:lnTo>
                    <a:pt x="2364" y="2484"/>
                  </a:lnTo>
                  <a:lnTo>
                    <a:pt x="2364" y="2472"/>
                  </a:lnTo>
                  <a:lnTo>
                    <a:pt x="2352" y="2460"/>
                  </a:lnTo>
                  <a:lnTo>
                    <a:pt x="2370" y="2460"/>
                  </a:lnTo>
                  <a:lnTo>
                    <a:pt x="2376" y="2466"/>
                  </a:lnTo>
                  <a:lnTo>
                    <a:pt x="2382" y="2460"/>
                  </a:lnTo>
                  <a:lnTo>
                    <a:pt x="2400" y="2460"/>
                  </a:lnTo>
                  <a:lnTo>
                    <a:pt x="2400" y="2454"/>
                  </a:lnTo>
                  <a:lnTo>
                    <a:pt x="2406" y="2442"/>
                  </a:lnTo>
                  <a:lnTo>
                    <a:pt x="2406" y="2430"/>
                  </a:lnTo>
                  <a:lnTo>
                    <a:pt x="2412" y="2424"/>
                  </a:lnTo>
                  <a:lnTo>
                    <a:pt x="2424" y="2418"/>
                  </a:lnTo>
                  <a:lnTo>
                    <a:pt x="2430" y="2412"/>
                  </a:lnTo>
                  <a:lnTo>
                    <a:pt x="2436" y="2412"/>
                  </a:lnTo>
                  <a:lnTo>
                    <a:pt x="2466" y="2448"/>
                  </a:lnTo>
                  <a:lnTo>
                    <a:pt x="2496" y="2442"/>
                  </a:lnTo>
                  <a:lnTo>
                    <a:pt x="2508" y="2454"/>
                  </a:lnTo>
                  <a:lnTo>
                    <a:pt x="2538" y="2454"/>
                  </a:lnTo>
                  <a:lnTo>
                    <a:pt x="2544" y="2460"/>
                  </a:lnTo>
                  <a:lnTo>
                    <a:pt x="2544" y="2466"/>
                  </a:lnTo>
                  <a:lnTo>
                    <a:pt x="2526" y="2484"/>
                  </a:lnTo>
                  <a:lnTo>
                    <a:pt x="2532" y="2502"/>
                  </a:lnTo>
                  <a:lnTo>
                    <a:pt x="2544" y="2508"/>
                  </a:lnTo>
                  <a:lnTo>
                    <a:pt x="2544" y="2526"/>
                  </a:lnTo>
                  <a:lnTo>
                    <a:pt x="2562" y="2526"/>
                  </a:lnTo>
                  <a:lnTo>
                    <a:pt x="2568" y="2532"/>
                  </a:lnTo>
                  <a:lnTo>
                    <a:pt x="2574" y="2544"/>
                  </a:lnTo>
                  <a:lnTo>
                    <a:pt x="2586" y="2550"/>
                  </a:lnTo>
                  <a:lnTo>
                    <a:pt x="2616" y="2550"/>
                  </a:lnTo>
                  <a:lnTo>
                    <a:pt x="2622" y="2556"/>
                  </a:lnTo>
                  <a:lnTo>
                    <a:pt x="2628" y="2556"/>
                  </a:lnTo>
                  <a:lnTo>
                    <a:pt x="2676" y="2526"/>
                  </a:lnTo>
                  <a:lnTo>
                    <a:pt x="2694" y="2538"/>
                  </a:lnTo>
                  <a:lnTo>
                    <a:pt x="2718" y="2538"/>
                  </a:lnTo>
                  <a:lnTo>
                    <a:pt x="2736" y="2544"/>
                  </a:lnTo>
                  <a:lnTo>
                    <a:pt x="2748" y="2544"/>
                  </a:lnTo>
                  <a:lnTo>
                    <a:pt x="2760" y="2550"/>
                  </a:lnTo>
                  <a:lnTo>
                    <a:pt x="2766" y="2556"/>
                  </a:lnTo>
                  <a:lnTo>
                    <a:pt x="2772" y="2568"/>
                  </a:lnTo>
                  <a:lnTo>
                    <a:pt x="2766" y="2580"/>
                  </a:lnTo>
                  <a:lnTo>
                    <a:pt x="2766" y="2604"/>
                  </a:lnTo>
                  <a:lnTo>
                    <a:pt x="2760" y="2616"/>
                  </a:lnTo>
                  <a:lnTo>
                    <a:pt x="2766" y="2628"/>
                  </a:lnTo>
                  <a:lnTo>
                    <a:pt x="2772" y="2634"/>
                  </a:lnTo>
                  <a:lnTo>
                    <a:pt x="2784" y="2640"/>
                  </a:lnTo>
                  <a:lnTo>
                    <a:pt x="2790" y="2652"/>
                  </a:lnTo>
                  <a:lnTo>
                    <a:pt x="2802" y="2658"/>
                  </a:lnTo>
                  <a:lnTo>
                    <a:pt x="2808" y="2664"/>
                  </a:lnTo>
                  <a:lnTo>
                    <a:pt x="2826" y="2664"/>
                  </a:lnTo>
                  <a:lnTo>
                    <a:pt x="2832" y="2640"/>
                  </a:lnTo>
                  <a:lnTo>
                    <a:pt x="2832" y="2634"/>
                  </a:lnTo>
                  <a:lnTo>
                    <a:pt x="2826" y="2628"/>
                  </a:lnTo>
                  <a:lnTo>
                    <a:pt x="2826" y="2586"/>
                  </a:lnTo>
                  <a:lnTo>
                    <a:pt x="2832" y="2568"/>
                  </a:lnTo>
                  <a:lnTo>
                    <a:pt x="2844" y="2556"/>
                  </a:lnTo>
                  <a:lnTo>
                    <a:pt x="2856" y="2550"/>
                  </a:lnTo>
                  <a:lnTo>
                    <a:pt x="2886" y="2550"/>
                  </a:lnTo>
                  <a:lnTo>
                    <a:pt x="2898" y="2544"/>
                  </a:lnTo>
                  <a:lnTo>
                    <a:pt x="2910" y="2544"/>
                  </a:lnTo>
                  <a:lnTo>
                    <a:pt x="2922" y="2538"/>
                  </a:lnTo>
                  <a:lnTo>
                    <a:pt x="2940" y="2538"/>
                  </a:lnTo>
                  <a:lnTo>
                    <a:pt x="2964" y="2532"/>
                  </a:lnTo>
                  <a:lnTo>
                    <a:pt x="2982" y="2526"/>
                  </a:lnTo>
                  <a:lnTo>
                    <a:pt x="3000" y="2508"/>
                  </a:lnTo>
                  <a:lnTo>
                    <a:pt x="3000" y="2466"/>
                  </a:lnTo>
                  <a:lnTo>
                    <a:pt x="3006" y="2454"/>
                  </a:lnTo>
                  <a:lnTo>
                    <a:pt x="3012" y="2448"/>
                  </a:lnTo>
                  <a:lnTo>
                    <a:pt x="3024" y="2460"/>
                  </a:lnTo>
                  <a:lnTo>
                    <a:pt x="3036" y="2484"/>
                  </a:lnTo>
                  <a:lnTo>
                    <a:pt x="3042" y="2490"/>
                  </a:lnTo>
                  <a:lnTo>
                    <a:pt x="3048" y="2490"/>
                  </a:lnTo>
                  <a:lnTo>
                    <a:pt x="3054" y="2484"/>
                  </a:lnTo>
                  <a:lnTo>
                    <a:pt x="3066" y="2478"/>
                  </a:lnTo>
                  <a:lnTo>
                    <a:pt x="3072" y="2466"/>
                  </a:lnTo>
                  <a:lnTo>
                    <a:pt x="3090" y="2448"/>
                  </a:lnTo>
                  <a:lnTo>
                    <a:pt x="3096" y="2436"/>
                  </a:lnTo>
                  <a:lnTo>
                    <a:pt x="3114" y="2454"/>
                  </a:lnTo>
                  <a:lnTo>
                    <a:pt x="3144" y="2442"/>
                  </a:lnTo>
                  <a:lnTo>
                    <a:pt x="3150" y="2442"/>
                  </a:lnTo>
                  <a:lnTo>
                    <a:pt x="3156" y="2448"/>
                  </a:lnTo>
                  <a:lnTo>
                    <a:pt x="3186" y="2448"/>
                  </a:lnTo>
                  <a:lnTo>
                    <a:pt x="3234" y="2424"/>
                  </a:lnTo>
                  <a:lnTo>
                    <a:pt x="3288" y="2370"/>
                  </a:lnTo>
                  <a:lnTo>
                    <a:pt x="3294" y="2358"/>
                  </a:lnTo>
                  <a:lnTo>
                    <a:pt x="3300" y="2352"/>
                  </a:lnTo>
                  <a:lnTo>
                    <a:pt x="3294" y="2340"/>
                  </a:lnTo>
                  <a:lnTo>
                    <a:pt x="3294" y="2334"/>
                  </a:lnTo>
                  <a:lnTo>
                    <a:pt x="3288" y="2322"/>
                  </a:lnTo>
                  <a:lnTo>
                    <a:pt x="3282" y="2316"/>
                  </a:lnTo>
                  <a:lnTo>
                    <a:pt x="3300" y="2316"/>
                  </a:lnTo>
                  <a:lnTo>
                    <a:pt x="3312" y="2286"/>
                  </a:lnTo>
                  <a:lnTo>
                    <a:pt x="3336" y="2286"/>
                  </a:lnTo>
                  <a:lnTo>
                    <a:pt x="3348" y="2250"/>
                  </a:lnTo>
                  <a:lnTo>
                    <a:pt x="3360" y="2250"/>
                  </a:lnTo>
                  <a:lnTo>
                    <a:pt x="3360" y="2208"/>
                  </a:lnTo>
                  <a:lnTo>
                    <a:pt x="3372" y="2208"/>
                  </a:lnTo>
                  <a:lnTo>
                    <a:pt x="3384" y="2196"/>
                  </a:lnTo>
                  <a:lnTo>
                    <a:pt x="3384" y="2172"/>
                  </a:lnTo>
                  <a:lnTo>
                    <a:pt x="3378" y="2160"/>
                  </a:lnTo>
                  <a:lnTo>
                    <a:pt x="3372" y="2154"/>
                  </a:lnTo>
                  <a:lnTo>
                    <a:pt x="3372" y="2142"/>
                  </a:lnTo>
                  <a:lnTo>
                    <a:pt x="3378" y="2136"/>
                  </a:lnTo>
                  <a:lnTo>
                    <a:pt x="3384" y="2136"/>
                  </a:lnTo>
                  <a:lnTo>
                    <a:pt x="3390" y="2130"/>
                  </a:lnTo>
                  <a:lnTo>
                    <a:pt x="3402" y="2124"/>
                  </a:lnTo>
                  <a:lnTo>
                    <a:pt x="3408" y="2118"/>
                  </a:lnTo>
                  <a:lnTo>
                    <a:pt x="3408" y="2094"/>
                  </a:lnTo>
                  <a:lnTo>
                    <a:pt x="3390" y="2076"/>
                  </a:lnTo>
                  <a:lnTo>
                    <a:pt x="3390" y="2064"/>
                  </a:lnTo>
                  <a:lnTo>
                    <a:pt x="3402" y="2058"/>
                  </a:lnTo>
                  <a:lnTo>
                    <a:pt x="3408" y="2052"/>
                  </a:lnTo>
                  <a:lnTo>
                    <a:pt x="3408" y="2016"/>
                  </a:lnTo>
                  <a:lnTo>
                    <a:pt x="3414" y="2016"/>
                  </a:lnTo>
                  <a:lnTo>
                    <a:pt x="3420" y="2010"/>
                  </a:lnTo>
                  <a:lnTo>
                    <a:pt x="3456" y="1992"/>
                  </a:lnTo>
                  <a:lnTo>
                    <a:pt x="3462" y="1980"/>
                  </a:lnTo>
                  <a:lnTo>
                    <a:pt x="3462" y="1962"/>
                  </a:lnTo>
                  <a:lnTo>
                    <a:pt x="3456" y="1956"/>
                  </a:lnTo>
                  <a:lnTo>
                    <a:pt x="3444" y="1956"/>
                  </a:lnTo>
                  <a:lnTo>
                    <a:pt x="3450" y="1956"/>
                  </a:lnTo>
                  <a:lnTo>
                    <a:pt x="3456" y="1950"/>
                  </a:lnTo>
                  <a:lnTo>
                    <a:pt x="3468" y="1950"/>
                  </a:lnTo>
                  <a:lnTo>
                    <a:pt x="3480" y="1944"/>
                  </a:lnTo>
                  <a:lnTo>
                    <a:pt x="3492" y="1932"/>
                  </a:lnTo>
                  <a:lnTo>
                    <a:pt x="3474" y="1914"/>
                  </a:lnTo>
                  <a:lnTo>
                    <a:pt x="3468" y="1914"/>
                  </a:lnTo>
                  <a:lnTo>
                    <a:pt x="3486" y="1896"/>
                  </a:lnTo>
                  <a:lnTo>
                    <a:pt x="3498" y="1872"/>
                  </a:lnTo>
                  <a:lnTo>
                    <a:pt x="3504" y="1866"/>
                  </a:lnTo>
                  <a:lnTo>
                    <a:pt x="3504" y="1854"/>
                  </a:lnTo>
                  <a:lnTo>
                    <a:pt x="3498" y="1848"/>
                  </a:lnTo>
                  <a:lnTo>
                    <a:pt x="3474" y="1842"/>
                  </a:lnTo>
                  <a:lnTo>
                    <a:pt x="3438" y="1848"/>
                  </a:lnTo>
                  <a:lnTo>
                    <a:pt x="3396" y="1854"/>
                  </a:lnTo>
                  <a:lnTo>
                    <a:pt x="3366" y="1860"/>
                  </a:lnTo>
                  <a:lnTo>
                    <a:pt x="3354" y="1866"/>
                  </a:lnTo>
                  <a:lnTo>
                    <a:pt x="3336" y="1848"/>
                  </a:lnTo>
                  <a:lnTo>
                    <a:pt x="3378" y="1848"/>
                  </a:lnTo>
                  <a:lnTo>
                    <a:pt x="3378" y="1836"/>
                  </a:lnTo>
                  <a:lnTo>
                    <a:pt x="3384" y="1824"/>
                  </a:lnTo>
                  <a:lnTo>
                    <a:pt x="3390" y="1818"/>
                  </a:lnTo>
                  <a:lnTo>
                    <a:pt x="3402" y="1812"/>
                  </a:lnTo>
                  <a:lnTo>
                    <a:pt x="3432" y="1812"/>
                  </a:lnTo>
                  <a:lnTo>
                    <a:pt x="3426" y="1800"/>
                  </a:lnTo>
                  <a:lnTo>
                    <a:pt x="3420" y="1794"/>
                  </a:lnTo>
                  <a:lnTo>
                    <a:pt x="3414" y="1782"/>
                  </a:lnTo>
                  <a:lnTo>
                    <a:pt x="3414" y="1776"/>
                  </a:lnTo>
                  <a:lnTo>
                    <a:pt x="3408" y="1770"/>
                  </a:lnTo>
                  <a:lnTo>
                    <a:pt x="3390" y="1770"/>
                  </a:lnTo>
                  <a:lnTo>
                    <a:pt x="3378" y="1764"/>
                  </a:lnTo>
                  <a:lnTo>
                    <a:pt x="3366" y="1764"/>
                  </a:lnTo>
                  <a:lnTo>
                    <a:pt x="3354" y="1746"/>
                  </a:lnTo>
                  <a:lnTo>
                    <a:pt x="3342" y="1746"/>
                  </a:lnTo>
                  <a:lnTo>
                    <a:pt x="3336" y="1734"/>
                  </a:lnTo>
                  <a:lnTo>
                    <a:pt x="3324" y="1728"/>
                  </a:lnTo>
                  <a:lnTo>
                    <a:pt x="3294" y="1728"/>
                  </a:lnTo>
                  <a:lnTo>
                    <a:pt x="3288" y="1734"/>
                  </a:lnTo>
                  <a:lnTo>
                    <a:pt x="3282" y="1734"/>
                  </a:lnTo>
                  <a:lnTo>
                    <a:pt x="3246" y="1686"/>
                  </a:lnTo>
                  <a:lnTo>
                    <a:pt x="3252" y="1698"/>
                  </a:lnTo>
                  <a:lnTo>
                    <a:pt x="3264" y="1704"/>
                  </a:lnTo>
                  <a:lnTo>
                    <a:pt x="3270" y="1710"/>
                  </a:lnTo>
                  <a:lnTo>
                    <a:pt x="3282" y="1716"/>
                  </a:lnTo>
                  <a:lnTo>
                    <a:pt x="3294" y="1716"/>
                  </a:lnTo>
                  <a:lnTo>
                    <a:pt x="3300" y="1710"/>
                  </a:lnTo>
                  <a:lnTo>
                    <a:pt x="3306" y="1710"/>
                  </a:lnTo>
                  <a:lnTo>
                    <a:pt x="3336" y="1716"/>
                  </a:lnTo>
                  <a:lnTo>
                    <a:pt x="3348" y="1734"/>
                  </a:lnTo>
                  <a:lnTo>
                    <a:pt x="3366" y="1728"/>
                  </a:lnTo>
                  <a:lnTo>
                    <a:pt x="3408" y="1740"/>
                  </a:lnTo>
                  <a:lnTo>
                    <a:pt x="3390" y="1716"/>
                  </a:lnTo>
                  <a:lnTo>
                    <a:pt x="3372" y="1710"/>
                  </a:lnTo>
                  <a:lnTo>
                    <a:pt x="3372" y="1692"/>
                  </a:lnTo>
                  <a:lnTo>
                    <a:pt x="3360" y="1680"/>
                  </a:lnTo>
                  <a:lnTo>
                    <a:pt x="3348" y="1674"/>
                  </a:lnTo>
                  <a:lnTo>
                    <a:pt x="3330" y="1674"/>
                  </a:lnTo>
                  <a:lnTo>
                    <a:pt x="3318" y="1662"/>
                  </a:lnTo>
                  <a:lnTo>
                    <a:pt x="3318" y="1650"/>
                  </a:lnTo>
                  <a:lnTo>
                    <a:pt x="3312" y="1644"/>
                  </a:lnTo>
                  <a:lnTo>
                    <a:pt x="3312" y="1632"/>
                  </a:lnTo>
                  <a:lnTo>
                    <a:pt x="3234" y="1530"/>
                  </a:lnTo>
                  <a:lnTo>
                    <a:pt x="3198" y="1524"/>
                  </a:lnTo>
                  <a:lnTo>
                    <a:pt x="3162" y="1494"/>
                  </a:lnTo>
                  <a:lnTo>
                    <a:pt x="3144" y="1500"/>
                  </a:lnTo>
                  <a:lnTo>
                    <a:pt x="3138" y="1488"/>
                  </a:lnTo>
                  <a:lnTo>
                    <a:pt x="3132" y="1482"/>
                  </a:lnTo>
                  <a:lnTo>
                    <a:pt x="3132" y="1470"/>
                  </a:lnTo>
                  <a:lnTo>
                    <a:pt x="3126" y="1464"/>
                  </a:lnTo>
                  <a:lnTo>
                    <a:pt x="3138" y="1452"/>
                  </a:lnTo>
                  <a:lnTo>
                    <a:pt x="3150" y="1446"/>
                  </a:lnTo>
                  <a:lnTo>
                    <a:pt x="3156" y="1434"/>
                  </a:lnTo>
                  <a:lnTo>
                    <a:pt x="3162" y="1428"/>
                  </a:lnTo>
                  <a:lnTo>
                    <a:pt x="3168" y="1416"/>
                  </a:lnTo>
                  <a:lnTo>
                    <a:pt x="3168" y="1410"/>
                  </a:lnTo>
                  <a:lnTo>
                    <a:pt x="3162" y="1398"/>
                  </a:lnTo>
                  <a:lnTo>
                    <a:pt x="3162" y="1392"/>
                  </a:lnTo>
                  <a:lnTo>
                    <a:pt x="3156" y="1380"/>
                  </a:lnTo>
                  <a:lnTo>
                    <a:pt x="3168" y="1386"/>
                  </a:lnTo>
                  <a:lnTo>
                    <a:pt x="3174" y="1392"/>
                  </a:lnTo>
                  <a:lnTo>
                    <a:pt x="3186" y="1398"/>
                  </a:lnTo>
                  <a:lnTo>
                    <a:pt x="3198" y="1386"/>
                  </a:lnTo>
                  <a:lnTo>
                    <a:pt x="3198" y="1368"/>
                  </a:lnTo>
                  <a:lnTo>
                    <a:pt x="3192" y="1356"/>
                  </a:lnTo>
                  <a:lnTo>
                    <a:pt x="3192" y="1344"/>
                  </a:lnTo>
                  <a:lnTo>
                    <a:pt x="3216" y="1344"/>
                  </a:lnTo>
                  <a:lnTo>
                    <a:pt x="3252" y="1320"/>
                  </a:lnTo>
                  <a:lnTo>
                    <a:pt x="3264" y="1320"/>
                  </a:lnTo>
                  <a:lnTo>
                    <a:pt x="3270" y="1326"/>
                  </a:lnTo>
                  <a:lnTo>
                    <a:pt x="3294" y="1326"/>
                  </a:lnTo>
                  <a:lnTo>
                    <a:pt x="3294" y="1320"/>
                  </a:lnTo>
                  <a:lnTo>
                    <a:pt x="3288" y="1314"/>
                  </a:lnTo>
                  <a:lnTo>
                    <a:pt x="3288" y="1308"/>
                  </a:lnTo>
                  <a:lnTo>
                    <a:pt x="3282" y="1302"/>
                  </a:lnTo>
                  <a:lnTo>
                    <a:pt x="3288" y="1278"/>
                  </a:lnTo>
                  <a:lnTo>
                    <a:pt x="3258" y="1278"/>
                  </a:lnTo>
                  <a:lnTo>
                    <a:pt x="3246" y="1266"/>
                  </a:lnTo>
                  <a:lnTo>
                    <a:pt x="3240" y="1278"/>
                  </a:lnTo>
                  <a:lnTo>
                    <a:pt x="3204" y="1278"/>
                  </a:lnTo>
                  <a:lnTo>
                    <a:pt x="3198" y="1272"/>
                  </a:lnTo>
                  <a:lnTo>
                    <a:pt x="3192" y="1260"/>
                  </a:lnTo>
                  <a:lnTo>
                    <a:pt x="3180" y="1254"/>
                  </a:lnTo>
                  <a:lnTo>
                    <a:pt x="3174" y="1248"/>
                  </a:lnTo>
                  <a:lnTo>
                    <a:pt x="3150" y="1248"/>
                  </a:lnTo>
                  <a:lnTo>
                    <a:pt x="3144" y="1260"/>
                  </a:lnTo>
                  <a:lnTo>
                    <a:pt x="3132" y="1266"/>
                  </a:lnTo>
                  <a:lnTo>
                    <a:pt x="3114" y="1284"/>
                  </a:lnTo>
                  <a:lnTo>
                    <a:pt x="3114" y="1296"/>
                  </a:lnTo>
                  <a:lnTo>
                    <a:pt x="3108" y="1302"/>
                  </a:lnTo>
                  <a:lnTo>
                    <a:pt x="3108" y="1308"/>
                  </a:lnTo>
                  <a:lnTo>
                    <a:pt x="3078" y="1308"/>
                  </a:lnTo>
                  <a:lnTo>
                    <a:pt x="3054" y="1296"/>
                  </a:lnTo>
                  <a:lnTo>
                    <a:pt x="3048" y="1290"/>
                  </a:lnTo>
                  <a:lnTo>
                    <a:pt x="3042" y="1278"/>
                  </a:lnTo>
                  <a:lnTo>
                    <a:pt x="3030" y="1242"/>
                  </a:lnTo>
                  <a:lnTo>
                    <a:pt x="3024" y="1230"/>
                  </a:lnTo>
                  <a:lnTo>
                    <a:pt x="3018" y="1224"/>
                  </a:lnTo>
                  <a:lnTo>
                    <a:pt x="3006" y="1224"/>
                  </a:lnTo>
                  <a:lnTo>
                    <a:pt x="3000" y="1230"/>
                  </a:lnTo>
                  <a:lnTo>
                    <a:pt x="3000" y="1242"/>
                  </a:lnTo>
                  <a:lnTo>
                    <a:pt x="2988" y="1224"/>
                  </a:lnTo>
                  <a:lnTo>
                    <a:pt x="2952" y="1224"/>
                  </a:lnTo>
                  <a:lnTo>
                    <a:pt x="2940" y="1218"/>
                  </a:lnTo>
                  <a:lnTo>
                    <a:pt x="2934" y="1212"/>
                  </a:lnTo>
                  <a:lnTo>
                    <a:pt x="2928" y="1200"/>
                  </a:lnTo>
                  <a:lnTo>
                    <a:pt x="2916" y="1194"/>
                  </a:lnTo>
                  <a:lnTo>
                    <a:pt x="2910" y="1182"/>
                  </a:lnTo>
                  <a:lnTo>
                    <a:pt x="2910" y="1140"/>
                  </a:lnTo>
                  <a:lnTo>
                    <a:pt x="2928" y="1140"/>
                  </a:lnTo>
                  <a:lnTo>
                    <a:pt x="2940" y="1152"/>
                  </a:lnTo>
                  <a:lnTo>
                    <a:pt x="2946" y="1152"/>
                  </a:lnTo>
                  <a:lnTo>
                    <a:pt x="2952" y="1146"/>
                  </a:lnTo>
                  <a:lnTo>
                    <a:pt x="2952" y="1140"/>
                  </a:lnTo>
                  <a:lnTo>
                    <a:pt x="2958" y="1134"/>
                  </a:lnTo>
                  <a:lnTo>
                    <a:pt x="2964" y="1134"/>
                  </a:lnTo>
                  <a:lnTo>
                    <a:pt x="2970" y="1140"/>
                  </a:lnTo>
                  <a:lnTo>
                    <a:pt x="2982" y="1140"/>
                  </a:lnTo>
                  <a:lnTo>
                    <a:pt x="2994" y="1134"/>
                  </a:lnTo>
                  <a:lnTo>
                    <a:pt x="3000" y="1128"/>
                  </a:lnTo>
                  <a:lnTo>
                    <a:pt x="3000" y="1116"/>
                  </a:lnTo>
                  <a:lnTo>
                    <a:pt x="2994" y="1110"/>
                  </a:lnTo>
                  <a:lnTo>
                    <a:pt x="2994" y="1086"/>
                  </a:lnTo>
                  <a:lnTo>
                    <a:pt x="3000" y="1074"/>
                  </a:lnTo>
                  <a:lnTo>
                    <a:pt x="3000" y="1068"/>
                  </a:lnTo>
                  <a:lnTo>
                    <a:pt x="3036" y="1068"/>
                  </a:lnTo>
                  <a:lnTo>
                    <a:pt x="3042" y="1062"/>
                  </a:lnTo>
                  <a:lnTo>
                    <a:pt x="3048" y="1050"/>
                  </a:lnTo>
                  <a:lnTo>
                    <a:pt x="3048" y="1038"/>
                  </a:lnTo>
                  <a:lnTo>
                    <a:pt x="3054" y="1032"/>
                  </a:lnTo>
                  <a:lnTo>
                    <a:pt x="3054" y="1026"/>
                  </a:lnTo>
                  <a:lnTo>
                    <a:pt x="3072" y="1014"/>
                  </a:lnTo>
                  <a:lnTo>
                    <a:pt x="3060" y="1002"/>
                  </a:lnTo>
                  <a:lnTo>
                    <a:pt x="3096" y="1014"/>
                  </a:lnTo>
                  <a:lnTo>
                    <a:pt x="3114" y="996"/>
                  </a:lnTo>
                  <a:lnTo>
                    <a:pt x="3126" y="1002"/>
                  </a:lnTo>
                  <a:lnTo>
                    <a:pt x="3132" y="1014"/>
                  </a:lnTo>
                  <a:lnTo>
                    <a:pt x="3144" y="1020"/>
                  </a:lnTo>
                  <a:lnTo>
                    <a:pt x="3156" y="1044"/>
                  </a:lnTo>
                  <a:lnTo>
                    <a:pt x="3156" y="1050"/>
                  </a:lnTo>
                  <a:lnTo>
                    <a:pt x="3144" y="1074"/>
                  </a:lnTo>
                  <a:lnTo>
                    <a:pt x="3126" y="1092"/>
                  </a:lnTo>
                  <a:lnTo>
                    <a:pt x="3126" y="1104"/>
                  </a:lnTo>
                  <a:lnTo>
                    <a:pt x="3132" y="1116"/>
                  </a:lnTo>
                  <a:lnTo>
                    <a:pt x="3144" y="1128"/>
                  </a:lnTo>
                  <a:lnTo>
                    <a:pt x="3150" y="1128"/>
                  </a:lnTo>
                  <a:lnTo>
                    <a:pt x="3162" y="1122"/>
                  </a:lnTo>
                  <a:lnTo>
                    <a:pt x="3168" y="1122"/>
                  </a:lnTo>
                  <a:lnTo>
                    <a:pt x="3162" y="1152"/>
                  </a:lnTo>
                  <a:lnTo>
                    <a:pt x="3144" y="1170"/>
                  </a:lnTo>
                  <a:lnTo>
                    <a:pt x="3144" y="1176"/>
                  </a:lnTo>
                  <a:lnTo>
                    <a:pt x="3150" y="1176"/>
                  </a:lnTo>
                  <a:lnTo>
                    <a:pt x="3162" y="1170"/>
                  </a:lnTo>
                  <a:lnTo>
                    <a:pt x="3168" y="1164"/>
                  </a:lnTo>
                  <a:lnTo>
                    <a:pt x="3180" y="1158"/>
                  </a:lnTo>
                  <a:lnTo>
                    <a:pt x="3186" y="1158"/>
                  </a:lnTo>
                  <a:lnTo>
                    <a:pt x="3198" y="1146"/>
                  </a:lnTo>
                  <a:lnTo>
                    <a:pt x="3198" y="1122"/>
                  </a:lnTo>
                  <a:lnTo>
                    <a:pt x="3204" y="1122"/>
                  </a:lnTo>
                  <a:lnTo>
                    <a:pt x="3210" y="1116"/>
                  </a:lnTo>
                  <a:lnTo>
                    <a:pt x="3258" y="1092"/>
                  </a:lnTo>
                  <a:lnTo>
                    <a:pt x="3264" y="1086"/>
                  </a:lnTo>
                  <a:lnTo>
                    <a:pt x="3306" y="1086"/>
                  </a:lnTo>
                  <a:lnTo>
                    <a:pt x="3312" y="1074"/>
                  </a:lnTo>
                  <a:lnTo>
                    <a:pt x="3312" y="1062"/>
                  </a:lnTo>
                  <a:lnTo>
                    <a:pt x="3318" y="1056"/>
                  </a:lnTo>
                  <a:lnTo>
                    <a:pt x="3324" y="1044"/>
                  </a:lnTo>
                  <a:lnTo>
                    <a:pt x="3360" y="1026"/>
                  </a:lnTo>
                  <a:lnTo>
                    <a:pt x="3372" y="1014"/>
                  </a:lnTo>
                  <a:lnTo>
                    <a:pt x="3390" y="978"/>
                  </a:lnTo>
                  <a:lnTo>
                    <a:pt x="3390" y="948"/>
                  </a:lnTo>
                  <a:lnTo>
                    <a:pt x="3396" y="942"/>
                  </a:lnTo>
                  <a:lnTo>
                    <a:pt x="3396" y="936"/>
                  </a:lnTo>
                  <a:lnTo>
                    <a:pt x="3408" y="936"/>
                  </a:lnTo>
                  <a:lnTo>
                    <a:pt x="3420" y="942"/>
                  </a:lnTo>
                  <a:lnTo>
                    <a:pt x="3432" y="954"/>
                  </a:lnTo>
                  <a:lnTo>
                    <a:pt x="3444" y="954"/>
                  </a:lnTo>
                  <a:lnTo>
                    <a:pt x="3456" y="960"/>
                  </a:lnTo>
                  <a:lnTo>
                    <a:pt x="3504" y="960"/>
                  </a:lnTo>
                  <a:lnTo>
                    <a:pt x="3504" y="948"/>
                  </a:lnTo>
                  <a:lnTo>
                    <a:pt x="3498" y="948"/>
                  </a:lnTo>
                  <a:lnTo>
                    <a:pt x="3474" y="924"/>
                  </a:lnTo>
                  <a:lnTo>
                    <a:pt x="3474" y="912"/>
                  </a:lnTo>
                  <a:lnTo>
                    <a:pt x="3480" y="906"/>
                  </a:lnTo>
                  <a:lnTo>
                    <a:pt x="3486" y="912"/>
                  </a:lnTo>
                  <a:lnTo>
                    <a:pt x="3510" y="912"/>
                  </a:lnTo>
                  <a:lnTo>
                    <a:pt x="3522" y="918"/>
                  </a:lnTo>
                  <a:lnTo>
                    <a:pt x="3534" y="912"/>
                  </a:lnTo>
                  <a:lnTo>
                    <a:pt x="3540" y="900"/>
                  </a:lnTo>
                  <a:lnTo>
                    <a:pt x="3540" y="894"/>
                  </a:lnTo>
                  <a:lnTo>
                    <a:pt x="3534" y="882"/>
                  </a:lnTo>
                  <a:lnTo>
                    <a:pt x="3558" y="882"/>
                  </a:lnTo>
                  <a:lnTo>
                    <a:pt x="3558" y="864"/>
                  </a:lnTo>
                  <a:lnTo>
                    <a:pt x="3552" y="852"/>
                  </a:lnTo>
                  <a:lnTo>
                    <a:pt x="3546" y="846"/>
                  </a:lnTo>
                  <a:lnTo>
                    <a:pt x="3546" y="840"/>
                  </a:lnTo>
                  <a:lnTo>
                    <a:pt x="3576" y="840"/>
                  </a:lnTo>
                  <a:lnTo>
                    <a:pt x="3594" y="864"/>
                  </a:lnTo>
                  <a:lnTo>
                    <a:pt x="3600" y="840"/>
                  </a:lnTo>
                  <a:lnTo>
                    <a:pt x="3630" y="846"/>
                  </a:lnTo>
                  <a:lnTo>
                    <a:pt x="3624" y="810"/>
                  </a:lnTo>
                  <a:lnTo>
                    <a:pt x="3618" y="798"/>
                  </a:lnTo>
                  <a:lnTo>
                    <a:pt x="3606" y="786"/>
                  </a:lnTo>
                  <a:lnTo>
                    <a:pt x="3606" y="774"/>
                  </a:lnTo>
                  <a:lnTo>
                    <a:pt x="3600" y="756"/>
                  </a:lnTo>
                  <a:lnTo>
                    <a:pt x="3588" y="744"/>
                  </a:lnTo>
                  <a:lnTo>
                    <a:pt x="3576" y="726"/>
                  </a:lnTo>
                  <a:lnTo>
                    <a:pt x="3564" y="720"/>
                  </a:lnTo>
                  <a:lnTo>
                    <a:pt x="3552" y="708"/>
                  </a:lnTo>
                  <a:lnTo>
                    <a:pt x="3546" y="708"/>
                  </a:lnTo>
                  <a:lnTo>
                    <a:pt x="3540" y="696"/>
                  </a:lnTo>
                  <a:lnTo>
                    <a:pt x="3540" y="684"/>
                  </a:lnTo>
                  <a:lnTo>
                    <a:pt x="3564" y="684"/>
                  </a:lnTo>
                  <a:lnTo>
                    <a:pt x="3564" y="672"/>
                  </a:lnTo>
                  <a:lnTo>
                    <a:pt x="3558" y="666"/>
                  </a:lnTo>
                  <a:lnTo>
                    <a:pt x="3564" y="660"/>
                  </a:lnTo>
                  <a:lnTo>
                    <a:pt x="3588" y="660"/>
                  </a:lnTo>
                  <a:lnTo>
                    <a:pt x="3600" y="666"/>
                  </a:lnTo>
                  <a:lnTo>
                    <a:pt x="3618" y="672"/>
                  </a:lnTo>
                  <a:lnTo>
                    <a:pt x="3630" y="672"/>
                  </a:lnTo>
                  <a:lnTo>
                    <a:pt x="3642" y="678"/>
                  </a:lnTo>
                  <a:lnTo>
                    <a:pt x="3648" y="678"/>
                  </a:lnTo>
                  <a:lnTo>
                    <a:pt x="3654" y="672"/>
                  </a:lnTo>
                  <a:lnTo>
                    <a:pt x="3654" y="660"/>
                  </a:lnTo>
                  <a:lnTo>
                    <a:pt x="3648" y="648"/>
                  </a:lnTo>
                  <a:lnTo>
                    <a:pt x="3648" y="630"/>
                  </a:lnTo>
                  <a:lnTo>
                    <a:pt x="3654" y="630"/>
                  </a:lnTo>
                  <a:lnTo>
                    <a:pt x="3660" y="624"/>
                  </a:lnTo>
                  <a:close/>
                </a:path>
              </a:pathLst>
            </a:custGeom>
            <a:solidFill>
              <a:srgbClr val="2F4B3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FF0000"/>
                </a:solidFill>
              </a:endParaRPr>
            </a:p>
          </p:txBody>
        </p:sp>
      </p:grpSp>
      <p:grpSp>
        <p:nvGrpSpPr>
          <p:cNvPr id="138" name="South_West_Europe">
            <a:extLst>
              <a:ext uri="{FF2B5EF4-FFF2-40B4-BE49-F238E27FC236}">
                <a16:creationId xmlns:a16="http://schemas.microsoft.com/office/drawing/2014/main" id="{53A343DE-03E0-4C83-889A-6D267F7BC5B9}"/>
              </a:ext>
            </a:extLst>
          </p:cNvPr>
          <p:cNvGrpSpPr>
            <a:grpSpLocks/>
          </p:cNvGrpSpPr>
          <p:nvPr userDrawn="1"/>
        </p:nvGrpSpPr>
        <p:grpSpPr bwMode="auto">
          <a:xfrm>
            <a:off x="5173663" y="2427288"/>
            <a:ext cx="706437" cy="860425"/>
            <a:chOff x="5172930" y="2675369"/>
            <a:chExt cx="706729" cy="859898"/>
          </a:xfrm>
        </p:grpSpPr>
        <p:sp>
          <p:nvSpPr>
            <p:cNvPr id="139" name="Switzerland" descr="© INSCALE GmbH, 05.05.2010&#10;http://www.presentationload.com/">
              <a:extLst>
                <a:ext uri="{FF2B5EF4-FFF2-40B4-BE49-F238E27FC236}">
                  <a16:creationId xmlns:a16="http://schemas.microsoft.com/office/drawing/2014/main" id="{034DC275-21DA-43D2-9725-33FB9AF51D4B}"/>
                </a:ext>
              </a:extLst>
            </p:cNvPr>
            <p:cNvSpPr>
              <a:spLocks/>
            </p:cNvSpPr>
            <p:nvPr/>
          </p:nvSpPr>
          <p:spPr bwMode="gray">
            <a:xfrm>
              <a:off x="5752607" y="2794358"/>
              <a:ext cx="127052" cy="69807"/>
            </a:xfrm>
            <a:custGeom>
              <a:avLst/>
              <a:gdLst>
                <a:gd name="T0" fmla="*/ 2147483647 w 288"/>
                <a:gd name="T1" fmla="*/ 2147483647 h 162"/>
                <a:gd name="T2" fmla="*/ 2147483647 w 288"/>
                <a:gd name="T3" fmla="*/ 2147483647 h 162"/>
                <a:gd name="T4" fmla="*/ 2147483647 w 288"/>
                <a:gd name="T5" fmla="*/ 2147483647 h 162"/>
                <a:gd name="T6" fmla="*/ 2147483647 w 288"/>
                <a:gd name="T7" fmla="*/ 2147483647 h 162"/>
                <a:gd name="T8" fmla="*/ 2147483647 w 288"/>
                <a:gd name="T9" fmla="*/ 2147483647 h 162"/>
                <a:gd name="T10" fmla="*/ 2147483647 w 288"/>
                <a:gd name="T11" fmla="*/ 2147483647 h 162"/>
                <a:gd name="T12" fmla="*/ 2147483647 w 288"/>
                <a:gd name="T13" fmla="*/ 2147483647 h 162"/>
                <a:gd name="T14" fmla="*/ 0 w 288"/>
                <a:gd name="T15" fmla="*/ 2147483647 h 162"/>
                <a:gd name="T16" fmla="*/ 2147483647 w 288"/>
                <a:gd name="T17" fmla="*/ 2147483647 h 162"/>
                <a:gd name="T18" fmla="*/ 2147483647 w 288"/>
                <a:gd name="T19" fmla="*/ 2147483647 h 162"/>
                <a:gd name="T20" fmla="*/ 2147483647 w 288"/>
                <a:gd name="T21" fmla="*/ 2147483647 h 162"/>
                <a:gd name="T22" fmla="*/ 2147483647 w 288"/>
                <a:gd name="T23" fmla="*/ 2147483647 h 162"/>
                <a:gd name="T24" fmla="*/ 2147483647 w 288"/>
                <a:gd name="T25" fmla="*/ 2147483647 h 162"/>
                <a:gd name="T26" fmla="*/ 2147483647 w 288"/>
                <a:gd name="T27" fmla="*/ 2147483647 h 162"/>
                <a:gd name="T28" fmla="*/ 2147483647 w 288"/>
                <a:gd name="T29" fmla="*/ 2147483647 h 162"/>
                <a:gd name="T30" fmla="*/ 2147483647 w 288"/>
                <a:gd name="T31" fmla="*/ 2147483647 h 162"/>
                <a:gd name="T32" fmla="*/ 2147483647 w 288"/>
                <a:gd name="T33" fmla="*/ 2147483647 h 162"/>
                <a:gd name="T34" fmla="*/ 2147483647 w 288"/>
                <a:gd name="T35" fmla="*/ 2147483647 h 162"/>
                <a:gd name="T36" fmla="*/ 2147483647 w 288"/>
                <a:gd name="T37" fmla="*/ 2147483647 h 162"/>
                <a:gd name="T38" fmla="*/ 2147483647 w 288"/>
                <a:gd name="T39" fmla="*/ 2147483647 h 162"/>
                <a:gd name="T40" fmla="*/ 2147483647 w 288"/>
                <a:gd name="T41" fmla="*/ 2147483647 h 162"/>
                <a:gd name="T42" fmla="*/ 2147483647 w 288"/>
                <a:gd name="T43" fmla="*/ 2147483647 h 162"/>
                <a:gd name="T44" fmla="*/ 2147483647 w 288"/>
                <a:gd name="T45" fmla="*/ 2147483647 h 162"/>
                <a:gd name="T46" fmla="*/ 2147483647 w 288"/>
                <a:gd name="T47" fmla="*/ 2147483647 h 162"/>
                <a:gd name="T48" fmla="*/ 2147483647 w 288"/>
                <a:gd name="T49" fmla="*/ 2147483647 h 162"/>
                <a:gd name="T50" fmla="*/ 2147483647 w 288"/>
                <a:gd name="T51" fmla="*/ 2147483647 h 162"/>
                <a:gd name="T52" fmla="*/ 2147483647 w 288"/>
                <a:gd name="T53" fmla="*/ 2147483647 h 162"/>
                <a:gd name="T54" fmla="*/ 2147483647 w 288"/>
                <a:gd name="T55" fmla="*/ 2147483647 h 162"/>
                <a:gd name="T56" fmla="*/ 2147483647 w 288"/>
                <a:gd name="T57" fmla="*/ 2147483647 h 162"/>
                <a:gd name="T58" fmla="*/ 2147483647 w 288"/>
                <a:gd name="T59" fmla="*/ 2147483647 h 162"/>
                <a:gd name="T60" fmla="*/ 2147483647 w 288"/>
                <a:gd name="T61" fmla="*/ 2147483647 h 162"/>
                <a:gd name="T62" fmla="*/ 2147483647 w 288"/>
                <a:gd name="T63" fmla="*/ 2147483647 h 162"/>
                <a:gd name="T64" fmla="*/ 2147483647 w 288"/>
                <a:gd name="T65" fmla="*/ 2147483647 h 162"/>
                <a:gd name="T66" fmla="*/ 2147483647 w 288"/>
                <a:gd name="T67" fmla="*/ 0 h 162"/>
                <a:gd name="T68" fmla="*/ 2147483647 w 288"/>
                <a:gd name="T69" fmla="*/ 2147483647 h 162"/>
                <a:gd name="T70" fmla="*/ 2147483647 w 288"/>
                <a:gd name="T71" fmla="*/ 2147483647 h 162"/>
                <a:gd name="T72" fmla="*/ 2147483647 w 288"/>
                <a:gd name="T73" fmla="*/ 2147483647 h 162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288"/>
                <a:gd name="T112" fmla="*/ 0 h 162"/>
                <a:gd name="T113" fmla="*/ 288 w 288"/>
                <a:gd name="T114" fmla="*/ 162 h 162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288" h="162">
                  <a:moveTo>
                    <a:pt x="132" y="24"/>
                  </a:moveTo>
                  <a:lnTo>
                    <a:pt x="96" y="24"/>
                  </a:lnTo>
                  <a:lnTo>
                    <a:pt x="90" y="42"/>
                  </a:lnTo>
                  <a:lnTo>
                    <a:pt x="72" y="30"/>
                  </a:lnTo>
                  <a:lnTo>
                    <a:pt x="66" y="42"/>
                  </a:lnTo>
                  <a:lnTo>
                    <a:pt x="60" y="48"/>
                  </a:lnTo>
                  <a:lnTo>
                    <a:pt x="54" y="60"/>
                  </a:lnTo>
                  <a:lnTo>
                    <a:pt x="48" y="66"/>
                  </a:lnTo>
                  <a:lnTo>
                    <a:pt x="30" y="66"/>
                  </a:lnTo>
                  <a:lnTo>
                    <a:pt x="30" y="78"/>
                  </a:lnTo>
                  <a:lnTo>
                    <a:pt x="18" y="90"/>
                  </a:lnTo>
                  <a:lnTo>
                    <a:pt x="12" y="102"/>
                  </a:lnTo>
                  <a:lnTo>
                    <a:pt x="0" y="108"/>
                  </a:lnTo>
                  <a:lnTo>
                    <a:pt x="6" y="120"/>
                  </a:lnTo>
                  <a:lnTo>
                    <a:pt x="0" y="126"/>
                  </a:lnTo>
                  <a:lnTo>
                    <a:pt x="0" y="132"/>
                  </a:lnTo>
                  <a:lnTo>
                    <a:pt x="6" y="132"/>
                  </a:lnTo>
                  <a:lnTo>
                    <a:pt x="30" y="108"/>
                  </a:lnTo>
                  <a:lnTo>
                    <a:pt x="48" y="108"/>
                  </a:lnTo>
                  <a:lnTo>
                    <a:pt x="54" y="114"/>
                  </a:lnTo>
                  <a:lnTo>
                    <a:pt x="48" y="138"/>
                  </a:lnTo>
                  <a:lnTo>
                    <a:pt x="60" y="150"/>
                  </a:lnTo>
                  <a:lnTo>
                    <a:pt x="60" y="156"/>
                  </a:lnTo>
                  <a:lnTo>
                    <a:pt x="72" y="156"/>
                  </a:lnTo>
                  <a:lnTo>
                    <a:pt x="84" y="144"/>
                  </a:lnTo>
                  <a:lnTo>
                    <a:pt x="96" y="144"/>
                  </a:lnTo>
                  <a:lnTo>
                    <a:pt x="108" y="156"/>
                  </a:lnTo>
                  <a:lnTo>
                    <a:pt x="114" y="156"/>
                  </a:lnTo>
                  <a:lnTo>
                    <a:pt x="132" y="138"/>
                  </a:lnTo>
                  <a:lnTo>
                    <a:pt x="132" y="120"/>
                  </a:lnTo>
                  <a:lnTo>
                    <a:pt x="138" y="114"/>
                  </a:lnTo>
                  <a:lnTo>
                    <a:pt x="150" y="114"/>
                  </a:lnTo>
                  <a:lnTo>
                    <a:pt x="156" y="120"/>
                  </a:lnTo>
                  <a:lnTo>
                    <a:pt x="156" y="126"/>
                  </a:lnTo>
                  <a:lnTo>
                    <a:pt x="162" y="132"/>
                  </a:lnTo>
                  <a:lnTo>
                    <a:pt x="162" y="138"/>
                  </a:lnTo>
                  <a:lnTo>
                    <a:pt x="168" y="138"/>
                  </a:lnTo>
                  <a:lnTo>
                    <a:pt x="192" y="162"/>
                  </a:lnTo>
                  <a:lnTo>
                    <a:pt x="192" y="144"/>
                  </a:lnTo>
                  <a:lnTo>
                    <a:pt x="204" y="132"/>
                  </a:lnTo>
                  <a:lnTo>
                    <a:pt x="210" y="108"/>
                  </a:lnTo>
                  <a:lnTo>
                    <a:pt x="222" y="126"/>
                  </a:lnTo>
                  <a:lnTo>
                    <a:pt x="240" y="120"/>
                  </a:lnTo>
                  <a:lnTo>
                    <a:pt x="258" y="132"/>
                  </a:lnTo>
                  <a:lnTo>
                    <a:pt x="264" y="120"/>
                  </a:lnTo>
                  <a:lnTo>
                    <a:pt x="252" y="108"/>
                  </a:lnTo>
                  <a:lnTo>
                    <a:pt x="252" y="102"/>
                  </a:lnTo>
                  <a:lnTo>
                    <a:pt x="276" y="102"/>
                  </a:lnTo>
                  <a:lnTo>
                    <a:pt x="282" y="84"/>
                  </a:lnTo>
                  <a:lnTo>
                    <a:pt x="288" y="84"/>
                  </a:lnTo>
                  <a:lnTo>
                    <a:pt x="288" y="78"/>
                  </a:lnTo>
                  <a:lnTo>
                    <a:pt x="276" y="66"/>
                  </a:lnTo>
                  <a:lnTo>
                    <a:pt x="270" y="66"/>
                  </a:lnTo>
                  <a:lnTo>
                    <a:pt x="252" y="84"/>
                  </a:lnTo>
                  <a:lnTo>
                    <a:pt x="246" y="84"/>
                  </a:lnTo>
                  <a:lnTo>
                    <a:pt x="246" y="66"/>
                  </a:lnTo>
                  <a:lnTo>
                    <a:pt x="210" y="66"/>
                  </a:lnTo>
                  <a:lnTo>
                    <a:pt x="210" y="60"/>
                  </a:lnTo>
                  <a:lnTo>
                    <a:pt x="216" y="48"/>
                  </a:lnTo>
                  <a:lnTo>
                    <a:pt x="222" y="42"/>
                  </a:lnTo>
                  <a:lnTo>
                    <a:pt x="228" y="42"/>
                  </a:lnTo>
                  <a:lnTo>
                    <a:pt x="228" y="30"/>
                  </a:lnTo>
                  <a:lnTo>
                    <a:pt x="216" y="30"/>
                  </a:lnTo>
                  <a:lnTo>
                    <a:pt x="210" y="18"/>
                  </a:lnTo>
                  <a:lnTo>
                    <a:pt x="192" y="12"/>
                  </a:lnTo>
                  <a:lnTo>
                    <a:pt x="180" y="12"/>
                  </a:lnTo>
                  <a:lnTo>
                    <a:pt x="174" y="6"/>
                  </a:lnTo>
                  <a:lnTo>
                    <a:pt x="162" y="0"/>
                  </a:lnTo>
                  <a:lnTo>
                    <a:pt x="156" y="0"/>
                  </a:lnTo>
                  <a:lnTo>
                    <a:pt x="150" y="6"/>
                  </a:lnTo>
                  <a:lnTo>
                    <a:pt x="150" y="18"/>
                  </a:lnTo>
                  <a:lnTo>
                    <a:pt x="156" y="24"/>
                  </a:lnTo>
                  <a:lnTo>
                    <a:pt x="150" y="18"/>
                  </a:lnTo>
                  <a:lnTo>
                    <a:pt x="132" y="24"/>
                  </a:lnTo>
                  <a:close/>
                </a:path>
              </a:pathLst>
            </a:custGeom>
            <a:solidFill>
              <a:srgbClr val="658363"/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40" name="Spain" descr="© INSCALE GmbH, 05.05.2010&#10;http://www.presentationload.com/">
              <a:extLst>
                <a:ext uri="{FF2B5EF4-FFF2-40B4-BE49-F238E27FC236}">
                  <a16:creationId xmlns:a16="http://schemas.microsoft.com/office/drawing/2014/main" id="{C3C40AC9-E61B-4F9A-93CA-7DDD688B42C9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5309511" y="2938733"/>
              <a:ext cx="389098" cy="277642"/>
            </a:xfrm>
            <a:custGeom>
              <a:avLst/>
              <a:gdLst>
                <a:gd name="T0" fmla="*/ 2147483647 w 876"/>
                <a:gd name="T1" fmla="*/ 2147483647 h 618"/>
                <a:gd name="T2" fmla="*/ 2147483647 w 876"/>
                <a:gd name="T3" fmla="*/ 2147483647 h 618"/>
                <a:gd name="T4" fmla="*/ 2147483647 w 876"/>
                <a:gd name="T5" fmla="*/ 2147483647 h 618"/>
                <a:gd name="T6" fmla="*/ 2147483647 w 876"/>
                <a:gd name="T7" fmla="*/ 2147483647 h 618"/>
                <a:gd name="T8" fmla="*/ 2147483647 w 876"/>
                <a:gd name="T9" fmla="*/ 2147483647 h 618"/>
                <a:gd name="T10" fmla="*/ 2147483647 w 876"/>
                <a:gd name="T11" fmla="*/ 2147483647 h 618"/>
                <a:gd name="T12" fmla="*/ 2147483647 w 876"/>
                <a:gd name="T13" fmla="*/ 2147483647 h 618"/>
                <a:gd name="T14" fmla="*/ 2147483647 w 876"/>
                <a:gd name="T15" fmla="*/ 2147483647 h 618"/>
                <a:gd name="T16" fmla="*/ 2147483647 w 876"/>
                <a:gd name="T17" fmla="*/ 2147483647 h 618"/>
                <a:gd name="T18" fmla="*/ 2147483647 w 876"/>
                <a:gd name="T19" fmla="*/ 2147483647 h 618"/>
                <a:gd name="T20" fmla="*/ 2147483647 w 876"/>
                <a:gd name="T21" fmla="*/ 2147483647 h 618"/>
                <a:gd name="T22" fmla="*/ 2147483647 w 876"/>
                <a:gd name="T23" fmla="*/ 2147483647 h 618"/>
                <a:gd name="T24" fmla="*/ 2147483647 w 876"/>
                <a:gd name="T25" fmla="*/ 2147483647 h 618"/>
                <a:gd name="T26" fmla="*/ 2147483647 w 876"/>
                <a:gd name="T27" fmla="*/ 2147483647 h 618"/>
                <a:gd name="T28" fmla="*/ 2147483647 w 876"/>
                <a:gd name="T29" fmla="*/ 2147483647 h 618"/>
                <a:gd name="T30" fmla="*/ 2147483647 w 876"/>
                <a:gd name="T31" fmla="*/ 2147483647 h 618"/>
                <a:gd name="T32" fmla="*/ 2147483647 w 876"/>
                <a:gd name="T33" fmla="*/ 2147483647 h 618"/>
                <a:gd name="T34" fmla="*/ 2147483647 w 876"/>
                <a:gd name="T35" fmla="*/ 2147483647 h 618"/>
                <a:gd name="T36" fmla="*/ 2147483647 w 876"/>
                <a:gd name="T37" fmla="*/ 2147483647 h 618"/>
                <a:gd name="T38" fmla="*/ 2147483647 w 876"/>
                <a:gd name="T39" fmla="*/ 2147483647 h 618"/>
                <a:gd name="T40" fmla="*/ 2147483647 w 876"/>
                <a:gd name="T41" fmla="*/ 0 h 618"/>
                <a:gd name="T42" fmla="*/ 2147483647 w 876"/>
                <a:gd name="T43" fmla="*/ 2147483647 h 618"/>
                <a:gd name="T44" fmla="*/ 0 w 876"/>
                <a:gd name="T45" fmla="*/ 2147483647 h 618"/>
                <a:gd name="T46" fmla="*/ 2147483647 w 876"/>
                <a:gd name="T47" fmla="*/ 2147483647 h 618"/>
                <a:gd name="T48" fmla="*/ 2147483647 w 876"/>
                <a:gd name="T49" fmla="*/ 2147483647 h 618"/>
                <a:gd name="T50" fmla="*/ 2147483647 w 876"/>
                <a:gd name="T51" fmla="*/ 2147483647 h 618"/>
                <a:gd name="T52" fmla="*/ 2147483647 w 876"/>
                <a:gd name="T53" fmla="*/ 2147483647 h 618"/>
                <a:gd name="T54" fmla="*/ 2147483647 w 876"/>
                <a:gd name="T55" fmla="*/ 2147483647 h 618"/>
                <a:gd name="T56" fmla="*/ 2147483647 w 876"/>
                <a:gd name="T57" fmla="*/ 2147483647 h 618"/>
                <a:gd name="T58" fmla="*/ 2147483647 w 876"/>
                <a:gd name="T59" fmla="*/ 2147483647 h 618"/>
                <a:gd name="T60" fmla="*/ 2147483647 w 876"/>
                <a:gd name="T61" fmla="*/ 2147483647 h 618"/>
                <a:gd name="T62" fmla="*/ 2147483647 w 876"/>
                <a:gd name="T63" fmla="*/ 2147483647 h 618"/>
                <a:gd name="T64" fmla="*/ 2147483647 w 876"/>
                <a:gd name="T65" fmla="*/ 2147483647 h 618"/>
                <a:gd name="T66" fmla="*/ 2147483647 w 876"/>
                <a:gd name="T67" fmla="*/ 2147483647 h 618"/>
                <a:gd name="T68" fmla="*/ 2147483647 w 876"/>
                <a:gd name="T69" fmla="*/ 2147483647 h 618"/>
                <a:gd name="T70" fmla="*/ 2147483647 w 876"/>
                <a:gd name="T71" fmla="*/ 2147483647 h 618"/>
                <a:gd name="T72" fmla="*/ 2147483647 w 876"/>
                <a:gd name="T73" fmla="*/ 2147483647 h 618"/>
                <a:gd name="T74" fmla="*/ 2147483647 w 876"/>
                <a:gd name="T75" fmla="*/ 2147483647 h 618"/>
                <a:gd name="T76" fmla="*/ 2147483647 w 876"/>
                <a:gd name="T77" fmla="*/ 2147483647 h 618"/>
                <a:gd name="T78" fmla="*/ 2147483647 w 876"/>
                <a:gd name="T79" fmla="*/ 2147483647 h 618"/>
                <a:gd name="T80" fmla="*/ 2147483647 w 876"/>
                <a:gd name="T81" fmla="*/ 2147483647 h 618"/>
                <a:gd name="T82" fmla="*/ 2147483647 w 876"/>
                <a:gd name="T83" fmla="*/ 2147483647 h 618"/>
                <a:gd name="T84" fmla="*/ 2147483647 w 876"/>
                <a:gd name="T85" fmla="*/ 2147483647 h 618"/>
                <a:gd name="T86" fmla="*/ 2147483647 w 876"/>
                <a:gd name="T87" fmla="*/ 2147483647 h 618"/>
                <a:gd name="T88" fmla="*/ 2147483647 w 876"/>
                <a:gd name="T89" fmla="*/ 2147483647 h 618"/>
                <a:gd name="T90" fmla="*/ 2147483647 w 876"/>
                <a:gd name="T91" fmla="*/ 2147483647 h 618"/>
                <a:gd name="T92" fmla="*/ 2147483647 w 876"/>
                <a:gd name="T93" fmla="*/ 2147483647 h 618"/>
                <a:gd name="T94" fmla="*/ 2147483647 w 876"/>
                <a:gd name="T95" fmla="*/ 2147483647 h 618"/>
                <a:gd name="T96" fmla="*/ 2147483647 w 876"/>
                <a:gd name="T97" fmla="*/ 2147483647 h 618"/>
                <a:gd name="T98" fmla="*/ 2147483647 w 876"/>
                <a:gd name="T99" fmla="*/ 2147483647 h 618"/>
                <a:gd name="T100" fmla="*/ 2147483647 w 876"/>
                <a:gd name="T101" fmla="*/ 2147483647 h 618"/>
                <a:gd name="T102" fmla="*/ 2147483647 w 876"/>
                <a:gd name="T103" fmla="*/ 2147483647 h 618"/>
                <a:gd name="T104" fmla="*/ 2147483647 w 876"/>
                <a:gd name="T105" fmla="*/ 2147483647 h 618"/>
                <a:gd name="T106" fmla="*/ 2147483647 w 876"/>
                <a:gd name="T107" fmla="*/ 2147483647 h 618"/>
                <a:gd name="T108" fmla="*/ 2147483647 w 876"/>
                <a:gd name="T109" fmla="*/ 2147483647 h 618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876"/>
                <a:gd name="T166" fmla="*/ 0 h 618"/>
                <a:gd name="T167" fmla="*/ 876 w 876"/>
                <a:gd name="T168" fmla="*/ 618 h 618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876" h="618">
                  <a:moveTo>
                    <a:pt x="804" y="318"/>
                  </a:moveTo>
                  <a:lnTo>
                    <a:pt x="798" y="312"/>
                  </a:lnTo>
                  <a:lnTo>
                    <a:pt x="798" y="306"/>
                  </a:lnTo>
                  <a:lnTo>
                    <a:pt x="786" y="306"/>
                  </a:lnTo>
                  <a:lnTo>
                    <a:pt x="762" y="318"/>
                  </a:lnTo>
                  <a:lnTo>
                    <a:pt x="750" y="330"/>
                  </a:lnTo>
                  <a:lnTo>
                    <a:pt x="750" y="336"/>
                  </a:lnTo>
                  <a:lnTo>
                    <a:pt x="756" y="342"/>
                  </a:lnTo>
                  <a:lnTo>
                    <a:pt x="768" y="342"/>
                  </a:lnTo>
                  <a:lnTo>
                    <a:pt x="774" y="348"/>
                  </a:lnTo>
                  <a:lnTo>
                    <a:pt x="774" y="354"/>
                  </a:lnTo>
                  <a:lnTo>
                    <a:pt x="804" y="354"/>
                  </a:lnTo>
                  <a:lnTo>
                    <a:pt x="816" y="342"/>
                  </a:lnTo>
                  <a:lnTo>
                    <a:pt x="816" y="324"/>
                  </a:lnTo>
                  <a:lnTo>
                    <a:pt x="810" y="318"/>
                  </a:lnTo>
                  <a:lnTo>
                    <a:pt x="804" y="318"/>
                  </a:lnTo>
                  <a:close/>
                  <a:moveTo>
                    <a:pt x="672" y="390"/>
                  </a:moveTo>
                  <a:lnTo>
                    <a:pt x="678" y="396"/>
                  </a:lnTo>
                  <a:lnTo>
                    <a:pt x="684" y="396"/>
                  </a:lnTo>
                  <a:lnTo>
                    <a:pt x="690" y="390"/>
                  </a:lnTo>
                  <a:lnTo>
                    <a:pt x="690" y="372"/>
                  </a:lnTo>
                  <a:lnTo>
                    <a:pt x="684" y="372"/>
                  </a:lnTo>
                  <a:lnTo>
                    <a:pt x="672" y="384"/>
                  </a:lnTo>
                  <a:lnTo>
                    <a:pt x="672" y="390"/>
                  </a:lnTo>
                  <a:close/>
                  <a:moveTo>
                    <a:pt x="840" y="300"/>
                  </a:moveTo>
                  <a:lnTo>
                    <a:pt x="840" y="306"/>
                  </a:lnTo>
                  <a:lnTo>
                    <a:pt x="852" y="318"/>
                  </a:lnTo>
                  <a:lnTo>
                    <a:pt x="870" y="318"/>
                  </a:lnTo>
                  <a:lnTo>
                    <a:pt x="876" y="312"/>
                  </a:lnTo>
                  <a:lnTo>
                    <a:pt x="864" y="300"/>
                  </a:lnTo>
                  <a:lnTo>
                    <a:pt x="852" y="300"/>
                  </a:lnTo>
                  <a:lnTo>
                    <a:pt x="846" y="294"/>
                  </a:lnTo>
                  <a:lnTo>
                    <a:pt x="840" y="300"/>
                  </a:lnTo>
                  <a:close/>
                  <a:moveTo>
                    <a:pt x="804" y="150"/>
                  </a:moveTo>
                  <a:lnTo>
                    <a:pt x="798" y="138"/>
                  </a:lnTo>
                  <a:lnTo>
                    <a:pt x="798" y="132"/>
                  </a:lnTo>
                  <a:lnTo>
                    <a:pt x="810" y="120"/>
                  </a:lnTo>
                  <a:lnTo>
                    <a:pt x="798" y="114"/>
                  </a:lnTo>
                  <a:lnTo>
                    <a:pt x="792" y="108"/>
                  </a:lnTo>
                  <a:lnTo>
                    <a:pt x="792" y="102"/>
                  </a:lnTo>
                  <a:lnTo>
                    <a:pt x="780" y="102"/>
                  </a:lnTo>
                  <a:lnTo>
                    <a:pt x="780" y="108"/>
                  </a:lnTo>
                  <a:lnTo>
                    <a:pt x="774" y="114"/>
                  </a:lnTo>
                  <a:lnTo>
                    <a:pt x="756" y="114"/>
                  </a:lnTo>
                  <a:lnTo>
                    <a:pt x="750" y="108"/>
                  </a:lnTo>
                  <a:lnTo>
                    <a:pt x="726" y="108"/>
                  </a:lnTo>
                  <a:lnTo>
                    <a:pt x="726" y="102"/>
                  </a:lnTo>
                  <a:lnTo>
                    <a:pt x="708" y="102"/>
                  </a:lnTo>
                  <a:lnTo>
                    <a:pt x="696" y="108"/>
                  </a:lnTo>
                  <a:lnTo>
                    <a:pt x="690" y="84"/>
                  </a:lnTo>
                  <a:lnTo>
                    <a:pt x="672" y="84"/>
                  </a:lnTo>
                  <a:lnTo>
                    <a:pt x="672" y="78"/>
                  </a:lnTo>
                  <a:lnTo>
                    <a:pt x="666" y="72"/>
                  </a:lnTo>
                  <a:lnTo>
                    <a:pt x="648" y="72"/>
                  </a:lnTo>
                  <a:lnTo>
                    <a:pt x="642" y="78"/>
                  </a:lnTo>
                  <a:lnTo>
                    <a:pt x="642" y="90"/>
                  </a:lnTo>
                  <a:lnTo>
                    <a:pt x="624" y="96"/>
                  </a:lnTo>
                  <a:lnTo>
                    <a:pt x="624" y="84"/>
                  </a:lnTo>
                  <a:lnTo>
                    <a:pt x="594" y="84"/>
                  </a:lnTo>
                  <a:lnTo>
                    <a:pt x="582" y="72"/>
                  </a:lnTo>
                  <a:lnTo>
                    <a:pt x="570" y="72"/>
                  </a:lnTo>
                  <a:lnTo>
                    <a:pt x="564" y="78"/>
                  </a:lnTo>
                  <a:lnTo>
                    <a:pt x="546" y="60"/>
                  </a:lnTo>
                  <a:lnTo>
                    <a:pt x="510" y="60"/>
                  </a:lnTo>
                  <a:lnTo>
                    <a:pt x="516" y="54"/>
                  </a:lnTo>
                  <a:lnTo>
                    <a:pt x="516" y="48"/>
                  </a:lnTo>
                  <a:lnTo>
                    <a:pt x="504" y="36"/>
                  </a:lnTo>
                  <a:lnTo>
                    <a:pt x="498" y="36"/>
                  </a:lnTo>
                  <a:lnTo>
                    <a:pt x="492" y="42"/>
                  </a:lnTo>
                  <a:lnTo>
                    <a:pt x="486" y="36"/>
                  </a:lnTo>
                  <a:lnTo>
                    <a:pt x="450" y="36"/>
                  </a:lnTo>
                  <a:lnTo>
                    <a:pt x="390" y="24"/>
                  </a:lnTo>
                  <a:lnTo>
                    <a:pt x="378" y="24"/>
                  </a:lnTo>
                  <a:lnTo>
                    <a:pt x="348" y="36"/>
                  </a:lnTo>
                  <a:lnTo>
                    <a:pt x="294" y="30"/>
                  </a:lnTo>
                  <a:lnTo>
                    <a:pt x="258" y="12"/>
                  </a:lnTo>
                  <a:lnTo>
                    <a:pt x="234" y="12"/>
                  </a:lnTo>
                  <a:lnTo>
                    <a:pt x="216" y="18"/>
                  </a:lnTo>
                  <a:lnTo>
                    <a:pt x="162" y="18"/>
                  </a:lnTo>
                  <a:lnTo>
                    <a:pt x="150" y="12"/>
                  </a:lnTo>
                  <a:lnTo>
                    <a:pt x="138" y="12"/>
                  </a:lnTo>
                  <a:lnTo>
                    <a:pt x="126" y="6"/>
                  </a:lnTo>
                  <a:lnTo>
                    <a:pt x="120" y="0"/>
                  </a:lnTo>
                  <a:lnTo>
                    <a:pt x="108" y="0"/>
                  </a:lnTo>
                  <a:lnTo>
                    <a:pt x="96" y="6"/>
                  </a:lnTo>
                  <a:lnTo>
                    <a:pt x="72" y="30"/>
                  </a:lnTo>
                  <a:lnTo>
                    <a:pt x="60" y="30"/>
                  </a:lnTo>
                  <a:lnTo>
                    <a:pt x="48" y="36"/>
                  </a:lnTo>
                  <a:lnTo>
                    <a:pt x="30" y="36"/>
                  </a:lnTo>
                  <a:lnTo>
                    <a:pt x="6" y="48"/>
                  </a:lnTo>
                  <a:lnTo>
                    <a:pt x="0" y="60"/>
                  </a:lnTo>
                  <a:lnTo>
                    <a:pt x="0" y="72"/>
                  </a:lnTo>
                  <a:lnTo>
                    <a:pt x="6" y="78"/>
                  </a:lnTo>
                  <a:lnTo>
                    <a:pt x="12" y="90"/>
                  </a:lnTo>
                  <a:lnTo>
                    <a:pt x="24" y="96"/>
                  </a:lnTo>
                  <a:lnTo>
                    <a:pt x="30" y="102"/>
                  </a:lnTo>
                  <a:lnTo>
                    <a:pt x="18" y="138"/>
                  </a:lnTo>
                  <a:lnTo>
                    <a:pt x="24" y="144"/>
                  </a:lnTo>
                  <a:lnTo>
                    <a:pt x="24" y="150"/>
                  </a:lnTo>
                  <a:lnTo>
                    <a:pt x="30" y="144"/>
                  </a:lnTo>
                  <a:lnTo>
                    <a:pt x="54" y="132"/>
                  </a:lnTo>
                  <a:lnTo>
                    <a:pt x="78" y="132"/>
                  </a:lnTo>
                  <a:lnTo>
                    <a:pt x="78" y="138"/>
                  </a:lnTo>
                  <a:lnTo>
                    <a:pt x="66" y="150"/>
                  </a:lnTo>
                  <a:lnTo>
                    <a:pt x="60" y="150"/>
                  </a:lnTo>
                  <a:lnTo>
                    <a:pt x="60" y="156"/>
                  </a:lnTo>
                  <a:lnTo>
                    <a:pt x="72" y="156"/>
                  </a:lnTo>
                  <a:lnTo>
                    <a:pt x="78" y="150"/>
                  </a:lnTo>
                  <a:lnTo>
                    <a:pt x="96" y="150"/>
                  </a:lnTo>
                  <a:lnTo>
                    <a:pt x="102" y="156"/>
                  </a:lnTo>
                  <a:lnTo>
                    <a:pt x="114" y="156"/>
                  </a:lnTo>
                  <a:lnTo>
                    <a:pt x="120" y="150"/>
                  </a:lnTo>
                  <a:lnTo>
                    <a:pt x="120" y="144"/>
                  </a:lnTo>
                  <a:lnTo>
                    <a:pt x="174" y="144"/>
                  </a:lnTo>
                  <a:lnTo>
                    <a:pt x="174" y="162"/>
                  </a:lnTo>
                  <a:lnTo>
                    <a:pt x="180" y="162"/>
                  </a:lnTo>
                  <a:lnTo>
                    <a:pt x="192" y="168"/>
                  </a:lnTo>
                  <a:lnTo>
                    <a:pt x="192" y="174"/>
                  </a:lnTo>
                  <a:lnTo>
                    <a:pt x="168" y="198"/>
                  </a:lnTo>
                  <a:lnTo>
                    <a:pt x="144" y="210"/>
                  </a:lnTo>
                  <a:lnTo>
                    <a:pt x="138" y="216"/>
                  </a:lnTo>
                  <a:lnTo>
                    <a:pt x="138" y="222"/>
                  </a:lnTo>
                  <a:lnTo>
                    <a:pt x="144" y="222"/>
                  </a:lnTo>
                  <a:lnTo>
                    <a:pt x="150" y="228"/>
                  </a:lnTo>
                  <a:lnTo>
                    <a:pt x="150" y="240"/>
                  </a:lnTo>
                  <a:lnTo>
                    <a:pt x="144" y="258"/>
                  </a:lnTo>
                  <a:lnTo>
                    <a:pt x="144" y="276"/>
                  </a:lnTo>
                  <a:lnTo>
                    <a:pt x="138" y="276"/>
                  </a:lnTo>
                  <a:lnTo>
                    <a:pt x="132" y="282"/>
                  </a:lnTo>
                  <a:lnTo>
                    <a:pt x="132" y="294"/>
                  </a:lnTo>
                  <a:lnTo>
                    <a:pt x="138" y="300"/>
                  </a:lnTo>
                  <a:lnTo>
                    <a:pt x="138" y="312"/>
                  </a:lnTo>
                  <a:lnTo>
                    <a:pt x="126" y="324"/>
                  </a:lnTo>
                  <a:lnTo>
                    <a:pt x="90" y="324"/>
                  </a:lnTo>
                  <a:lnTo>
                    <a:pt x="114" y="348"/>
                  </a:lnTo>
                  <a:lnTo>
                    <a:pt x="114" y="360"/>
                  </a:lnTo>
                  <a:lnTo>
                    <a:pt x="120" y="366"/>
                  </a:lnTo>
                  <a:lnTo>
                    <a:pt x="132" y="372"/>
                  </a:lnTo>
                  <a:lnTo>
                    <a:pt x="132" y="378"/>
                  </a:lnTo>
                  <a:lnTo>
                    <a:pt x="120" y="390"/>
                  </a:lnTo>
                  <a:lnTo>
                    <a:pt x="108" y="396"/>
                  </a:lnTo>
                  <a:lnTo>
                    <a:pt x="96" y="408"/>
                  </a:lnTo>
                  <a:lnTo>
                    <a:pt x="96" y="414"/>
                  </a:lnTo>
                  <a:lnTo>
                    <a:pt x="102" y="420"/>
                  </a:lnTo>
                  <a:lnTo>
                    <a:pt x="102" y="426"/>
                  </a:lnTo>
                  <a:lnTo>
                    <a:pt x="108" y="438"/>
                  </a:lnTo>
                  <a:lnTo>
                    <a:pt x="114" y="444"/>
                  </a:lnTo>
                  <a:lnTo>
                    <a:pt x="126" y="444"/>
                  </a:lnTo>
                  <a:lnTo>
                    <a:pt x="126" y="450"/>
                  </a:lnTo>
                  <a:lnTo>
                    <a:pt x="114" y="462"/>
                  </a:lnTo>
                  <a:lnTo>
                    <a:pt x="102" y="462"/>
                  </a:lnTo>
                  <a:lnTo>
                    <a:pt x="96" y="474"/>
                  </a:lnTo>
                  <a:lnTo>
                    <a:pt x="90" y="480"/>
                  </a:lnTo>
                  <a:lnTo>
                    <a:pt x="90" y="528"/>
                  </a:lnTo>
                  <a:lnTo>
                    <a:pt x="120" y="528"/>
                  </a:lnTo>
                  <a:lnTo>
                    <a:pt x="144" y="546"/>
                  </a:lnTo>
                  <a:lnTo>
                    <a:pt x="162" y="546"/>
                  </a:lnTo>
                  <a:lnTo>
                    <a:pt x="156" y="576"/>
                  </a:lnTo>
                  <a:lnTo>
                    <a:pt x="162" y="576"/>
                  </a:lnTo>
                  <a:lnTo>
                    <a:pt x="162" y="594"/>
                  </a:lnTo>
                  <a:lnTo>
                    <a:pt x="168" y="606"/>
                  </a:lnTo>
                  <a:lnTo>
                    <a:pt x="174" y="612"/>
                  </a:lnTo>
                  <a:lnTo>
                    <a:pt x="192" y="612"/>
                  </a:lnTo>
                  <a:lnTo>
                    <a:pt x="198" y="618"/>
                  </a:lnTo>
                  <a:lnTo>
                    <a:pt x="204" y="618"/>
                  </a:lnTo>
                  <a:lnTo>
                    <a:pt x="210" y="612"/>
                  </a:lnTo>
                  <a:lnTo>
                    <a:pt x="222" y="606"/>
                  </a:lnTo>
                  <a:lnTo>
                    <a:pt x="240" y="588"/>
                  </a:lnTo>
                  <a:lnTo>
                    <a:pt x="252" y="582"/>
                  </a:lnTo>
                  <a:lnTo>
                    <a:pt x="264" y="582"/>
                  </a:lnTo>
                  <a:lnTo>
                    <a:pt x="294" y="564"/>
                  </a:lnTo>
                  <a:lnTo>
                    <a:pt x="360" y="564"/>
                  </a:lnTo>
                  <a:lnTo>
                    <a:pt x="366" y="558"/>
                  </a:lnTo>
                  <a:lnTo>
                    <a:pt x="378" y="558"/>
                  </a:lnTo>
                  <a:lnTo>
                    <a:pt x="390" y="570"/>
                  </a:lnTo>
                  <a:lnTo>
                    <a:pt x="396" y="570"/>
                  </a:lnTo>
                  <a:lnTo>
                    <a:pt x="408" y="564"/>
                  </a:lnTo>
                  <a:lnTo>
                    <a:pt x="420" y="564"/>
                  </a:lnTo>
                  <a:lnTo>
                    <a:pt x="426" y="558"/>
                  </a:lnTo>
                  <a:lnTo>
                    <a:pt x="432" y="558"/>
                  </a:lnTo>
                  <a:lnTo>
                    <a:pt x="432" y="570"/>
                  </a:lnTo>
                  <a:lnTo>
                    <a:pt x="438" y="570"/>
                  </a:lnTo>
                  <a:lnTo>
                    <a:pt x="450" y="558"/>
                  </a:lnTo>
                  <a:lnTo>
                    <a:pt x="462" y="534"/>
                  </a:lnTo>
                  <a:lnTo>
                    <a:pt x="462" y="522"/>
                  </a:lnTo>
                  <a:lnTo>
                    <a:pt x="498" y="492"/>
                  </a:lnTo>
                  <a:lnTo>
                    <a:pt x="528" y="492"/>
                  </a:lnTo>
                  <a:lnTo>
                    <a:pt x="534" y="474"/>
                  </a:lnTo>
                  <a:lnTo>
                    <a:pt x="534" y="468"/>
                  </a:lnTo>
                  <a:lnTo>
                    <a:pt x="540" y="462"/>
                  </a:lnTo>
                  <a:lnTo>
                    <a:pt x="540" y="450"/>
                  </a:lnTo>
                  <a:lnTo>
                    <a:pt x="546" y="444"/>
                  </a:lnTo>
                  <a:lnTo>
                    <a:pt x="552" y="432"/>
                  </a:lnTo>
                  <a:lnTo>
                    <a:pt x="552" y="426"/>
                  </a:lnTo>
                  <a:lnTo>
                    <a:pt x="570" y="426"/>
                  </a:lnTo>
                  <a:lnTo>
                    <a:pt x="594" y="414"/>
                  </a:lnTo>
                  <a:lnTo>
                    <a:pt x="600" y="408"/>
                  </a:lnTo>
                  <a:lnTo>
                    <a:pt x="594" y="396"/>
                  </a:lnTo>
                  <a:lnTo>
                    <a:pt x="588" y="390"/>
                  </a:lnTo>
                  <a:lnTo>
                    <a:pt x="582" y="378"/>
                  </a:lnTo>
                  <a:lnTo>
                    <a:pt x="576" y="372"/>
                  </a:lnTo>
                  <a:lnTo>
                    <a:pt x="570" y="372"/>
                  </a:lnTo>
                  <a:lnTo>
                    <a:pt x="570" y="336"/>
                  </a:lnTo>
                  <a:lnTo>
                    <a:pt x="582" y="312"/>
                  </a:lnTo>
                  <a:lnTo>
                    <a:pt x="594" y="306"/>
                  </a:lnTo>
                  <a:lnTo>
                    <a:pt x="600" y="294"/>
                  </a:lnTo>
                  <a:lnTo>
                    <a:pt x="612" y="282"/>
                  </a:lnTo>
                  <a:lnTo>
                    <a:pt x="618" y="270"/>
                  </a:lnTo>
                  <a:lnTo>
                    <a:pt x="630" y="258"/>
                  </a:lnTo>
                  <a:lnTo>
                    <a:pt x="642" y="258"/>
                  </a:lnTo>
                  <a:lnTo>
                    <a:pt x="654" y="246"/>
                  </a:lnTo>
                  <a:lnTo>
                    <a:pt x="654" y="240"/>
                  </a:lnTo>
                  <a:lnTo>
                    <a:pt x="648" y="240"/>
                  </a:lnTo>
                  <a:lnTo>
                    <a:pt x="648" y="228"/>
                  </a:lnTo>
                  <a:lnTo>
                    <a:pt x="654" y="222"/>
                  </a:lnTo>
                  <a:lnTo>
                    <a:pt x="726" y="198"/>
                  </a:lnTo>
                  <a:lnTo>
                    <a:pt x="750" y="186"/>
                  </a:lnTo>
                  <a:lnTo>
                    <a:pt x="756" y="174"/>
                  </a:lnTo>
                  <a:lnTo>
                    <a:pt x="768" y="168"/>
                  </a:lnTo>
                  <a:lnTo>
                    <a:pt x="774" y="168"/>
                  </a:lnTo>
                  <a:lnTo>
                    <a:pt x="786" y="156"/>
                  </a:lnTo>
                  <a:lnTo>
                    <a:pt x="798" y="156"/>
                  </a:lnTo>
                  <a:lnTo>
                    <a:pt x="804" y="150"/>
                  </a:lnTo>
                  <a:close/>
                </a:path>
              </a:pathLst>
            </a:custGeom>
            <a:solidFill>
              <a:srgbClr val="93A690">
                <a:alpha val="80000"/>
              </a:srgbClr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41" name="Morocco" descr="© INSCALE GmbH, 05.05.2010&#10;http://www.presentationload.com/">
              <a:extLst>
                <a:ext uri="{FF2B5EF4-FFF2-40B4-BE49-F238E27FC236}">
                  <a16:creationId xmlns:a16="http://schemas.microsoft.com/office/drawing/2014/main" id="{8F06932E-4017-474F-ADF5-E3C908CB45CF}"/>
                </a:ext>
              </a:extLst>
            </p:cNvPr>
            <p:cNvSpPr>
              <a:spLocks/>
            </p:cNvSpPr>
            <p:nvPr/>
          </p:nvSpPr>
          <p:spPr bwMode="gray">
            <a:xfrm>
              <a:off x="5172930" y="3237000"/>
              <a:ext cx="376393" cy="298267"/>
            </a:xfrm>
            <a:custGeom>
              <a:avLst/>
              <a:gdLst>
                <a:gd name="T0" fmla="*/ 2147483647 w 846"/>
                <a:gd name="T1" fmla="*/ 2147483647 h 660"/>
                <a:gd name="T2" fmla="*/ 2147483647 w 846"/>
                <a:gd name="T3" fmla="*/ 2147483647 h 660"/>
                <a:gd name="T4" fmla="*/ 2147483647 w 846"/>
                <a:gd name="T5" fmla="*/ 2147483647 h 660"/>
                <a:gd name="T6" fmla="*/ 2147483647 w 846"/>
                <a:gd name="T7" fmla="*/ 2147483647 h 660"/>
                <a:gd name="T8" fmla="*/ 2147483647 w 846"/>
                <a:gd name="T9" fmla="*/ 2147483647 h 660"/>
                <a:gd name="T10" fmla="*/ 2147483647 w 846"/>
                <a:gd name="T11" fmla="*/ 2147483647 h 660"/>
                <a:gd name="T12" fmla="*/ 2147483647 w 846"/>
                <a:gd name="T13" fmla="*/ 2147483647 h 660"/>
                <a:gd name="T14" fmla="*/ 2147483647 w 846"/>
                <a:gd name="T15" fmla="*/ 2147483647 h 660"/>
                <a:gd name="T16" fmla="*/ 2147483647 w 846"/>
                <a:gd name="T17" fmla="*/ 2147483647 h 660"/>
                <a:gd name="T18" fmla="*/ 2147483647 w 846"/>
                <a:gd name="T19" fmla="*/ 0 h 660"/>
                <a:gd name="T20" fmla="*/ 2147483647 w 846"/>
                <a:gd name="T21" fmla="*/ 2147483647 h 660"/>
                <a:gd name="T22" fmla="*/ 2147483647 w 846"/>
                <a:gd name="T23" fmla="*/ 2147483647 h 660"/>
                <a:gd name="T24" fmla="*/ 2147483647 w 846"/>
                <a:gd name="T25" fmla="*/ 2147483647 h 660"/>
                <a:gd name="T26" fmla="*/ 2147483647 w 846"/>
                <a:gd name="T27" fmla="*/ 2147483647 h 660"/>
                <a:gd name="T28" fmla="*/ 2147483647 w 846"/>
                <a:gd name="T29" fmla="*/ 2147483647 h 660"/>
                <a:gd name="T30" fmla="*/ 2147483647 w 846"/>
                <a:gd name="T31" fmla="*/ 2147483647 h 660"/>
                <a:gd name="T32" fmla="*/ 2147483647 w 846"/>
                <a:gd name="T33" fmla="*/ 2147483647 h 660"/>
                <a:gd name="T34" fmla="*/ 2147483647 w 846"/>
                <a:gd name="T35" fmla="*/ 2147483647 h 660"/>
                <a:gd name="T36" fmla="*/ 2147483647 w 846"/>
                <a:gd name="T37" fmla="*/ 2147483647 h 660"/>
                <a:gd name="T38" fmla="*/ 2147483647 w 846"/>
                <a:gd name="T39" fmla="*/ 2147483647 h 660"/>
                <a:gd name="T40" fmla="*/ 2147483647 w 846"/>
                <a:gd name="T41" fmla="*/ 2147483647 h 660"/>
                <a:gd name="T42" fmla="*/ 2147483647 w 846"/>
                <a:gd name="T43" fmla="*/ 2147483647 h 660"/>
                <a:gd name="T44" fmla="*/ 2147483647 w 846"/>
                <a:gd name="T45" fmla="*/ 2147483647 h 660"/>
                <a:gd name="T46" fmla="*/ 2147483647 w 846"/>
                <a:gd name="T47" fmla="*/ 2147483647 h 660"/>
                <a:gd name="T48" fmla="*/ 2147483647 w 846"/>
                <a:gd name="T49" fmla="*/ 2147483647 h 660"/>
                <a:gd name="T50" fmla="*/ 2147483647 w 846"/>
                <a:gd name="T51" fmla="*/ 2147483647 h 660"/>
                <a:gd name="T52" fmla="*/ 2147483647 w 846"/>
                <a:gd name="T53" fmla="*/ 2147483647 h 660"/>
                <a:gd name="T54" fmla="*/ 2147483647 w 846"/>
                <a:gd name="T55" fmla="*/ 2147483647 h 660"/>
                <a:gd name="T56" fmla="*/ 2147483647 w 846"/>
                <a:gd name="T57" fmla="*/ 2147483647 h 660"/>
                <a:gd name="T58" fmla="*/ 2147483647 w 846"/>
                <a:gd name="T59" fmla="*/ 2147483647 h 660"/>
                <a:gd name="T60" fmla="*/ 2147483647 w 846"/>
                <a:gd name="T61" fmla="*/ 2147483647 h 660"/>
                <a:gd name="T62" fmla="*/ 2147483647 w 846"/>
                <a:gd name="T63" fmla="*/ 2147483647 h 660"/>
                <a:gd name="T64" fmla="*/ 2147483647 w 846"/>
                <a:gd name="T65" fmla="*/ 2147483647 h 660"/>
                <a:gd name="T66" fmla="*/ 2147483647 w 846"/>
                <a:gd name="T67" fmla="*/ 2147483647 h 660"/>
                <a:gd name="T68" fmla="*/ 2147483647 w 846"/>
                <a:gd name="T69" fmla="*/ 2147483647 h 660"/>
                <a:gd name="T70" fmla="*/ 2147483647 w 846"/>
                <a:gd name="T71" fmla="*/ 2147483647 h 660"/>
                <a:gd name="T72" fmla="*/ 2147483647 w 846"/>
                <a:gd name="T73" fmla="*/ 2147483647 h 660"/>
                <a:gd name="T74" fmla="*/ 2147483647 w 846"/>
                <a:gd name="T75" fmla="*/ 2147483647 h 660"/>
                <a:gd name="T76" fmla="*/ 2147483647 w 846"/>
                <a:gd name="T77" fmla="*/ 2147483647 h 660"/>
                <a:gd name="T78" fmla="*/ 2147483647 w 846"/>
                <a:gd name="T79" fmla="*/ 2147483647 h 660"/>
                <a:gd name="T80" fmla="*/ 2147483647 w 846"/>
                <a:gd name="T81" fmla="*/ 2147483647 h 660"/>
                <a:gd name="T82" fmla="*/ 2147483647 w 846"/>
                <a:gd name="T83" fmla="*/ 2147483647 h 660"/>
                <a:gd name="T84" fmla="*/ 2147483647 w 846"/>
                <a:gd name="T85" fmla="*/ 2147483647 h 660"/>
                <a:gd name="T86" fmla="*/ 2147483647 w 846"/>
                <a:gd name="T87" fmla="*/ 2147483647 h 660"/>
                <a:gd name="T88" fmla="*/ 2147483647 w 846"/>
                <a:gd name="T89" fmla="*/ 2147483647 h 660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846"/>
                <a:gd name="T136" fmla="*/ 0 h 660"/>
                <a:gd name="T137" fmla="*/ 846 w 846"/>
                <a:gd name="T138" fmla="*/ 660 h 660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846" h="660">
                  <a:moveTo>
                    <a:pt x="822" y="246"/>
                  </a:moveTo>
                  <a:lnTo>
                    <a:pt x="822" y="216"/>
                  </a:lnTo>
                  <a:lnTo>
                    <a:pt x="804" y="216"/>
                  </a:lnTo>
                  <a:lnTo>
                    <a:pt x="816" y="186"/>
                  </a:lnTo>
                  <a:lnTo>
                    <a:pt x="804" y="168"/>
                  </a:lnTo>
                  <a:lnTo>
                    <a:pt x="810" y="102"/>
                  </a:lnTo>
                  <a:lnTo>
                    <a:pt x="798" y="102"/>
                  </a:lnTo>
                  <a:lnTo>
                    <a:pt x="798" y="90"/>
                  </a:lnTo>
                  <a:lnTo>
                    <a:pt x="804" y="84"/>
                  </a:lnTo>
                  <a:lnTo>
                    <a:pt x="792" y="78"/>
                  </a:lnTo>
                  <a:lnTo>
                    <a:pt x="786" y="66"/>
                  </a:lnTo>
                  <a:lnTo>
                    <a:pt x="780" y="60"/>
                  </a:lnTo>
                  <a:lnTo>
                    <a:pt x="744" y="42"/>
                  </a:lnTo>
                  <a:lnTo>
                    <a:pt x="720" y="42"/>
                  </a:lnTo>
                  <a:lnTo>
                    <a:pt x="708" y="48"/>
                  </a:lnTo>
                  <a:lnTo>
                    <a:pt x="702" y="54"/>
                  </a:lnTo>
                  <a:lnTo>
                    <a:pt x="696" y="54"/>
                  </a:lnTo>
                  <a:lnTo>
                    <a:pt x="690" y="48"/>
                  </a:lnTo>
                  <a:lnTo>
                    <a:pt x="678" y="48"/>
                  </a:lnTo>
                  <a:lnTo>
                    <a:pt x="666" y="42"/>
                  </a:lnTo>
                  <a:lnTo>
                    <a:pt x="654" y="42"/>
                  </a:lnTo>
                  <a:lnTo>
                    <a:pt x="642" y="48"/>
                  </a:lnTo>
                  <a:lnTo>
                    <a:pt x="636" y="54"/>
                  </a:lnTo>
                  <a:lnTo>
                    <a:pt x="624" y="54"/>
                  </a:lnTo>
                  <a:lnTo>
                    <a:pt x="588" y="36"/>
                  </a:lnTo>
                  <a:lnTo>
                    <a:pt x="570" y="18"/>
                  </a:lnTo>
                  <a:lnTo>
                    <a:pt x="564" y="6"/>
                  </a:lnTo>
                  <a:lnTo>
                    <a:pt x="558" y="6"/>
                  </a:lnTo>
                  <a:lnTo>
                    <a:pt x="552" y="0"/>
                  </a:lnTo>
                  <a:lnTo>
                    <a:pt x="528" y="0"/>
                  </a:lnTo>
                  <a:lnTo>
                    <a:pt x="528" y="6"/>
                  </a:lnTo>
                  <a:lnTo>
                    <a:pt x="522" y="12"/>
                  </a:lnTo>
                  <a:lnTo>
                    <a:pt x="522" y="30"/>
                  </a:lnTo>
                  <a:lnTo>
                    <a:pt x="516" y="48"/>
                  </a:lnTo>
                  <a:lnTo>
                    <a:pt x="498" y="84"/>
                  </a:lnTo>
                  <a:lnTo>
                    <a:pt x="492" y="102"/>
                  </a:lnTo>
                  <a:lnTo>
                    <a:pt x="468" y="138"/>
                  </a:lnTo>
                  <a:lnTo>
                    <a:pt x="462" y="150"/>
                  </a:lnTo>
                  <a:lnTo>
                    <a:pt x="450" y="162"/>
                  </a:lnTo>
                  <a:lnTo>
                    <a:pt x="438" y="168"/>
                  </a:lnTo>
                  <a:lnTo>
                    <a:pt x="420" y="168"/>
                  </a:lnTo>
                  <a:lnTo>
                    <a:pt x="408" y="174"/>
                  </a:lnTo>
                  <a:lnTo>
                    <a:pt x="402" y="174"/>
                  </a:lnTo>
                  <a:lnTo>
                    <a:pt x="396" y="180"/>
                  </a:lnTo>
                  <a:lnTo>
                    <a:pt x="384" y="186"/>
                  </a:lnTo>
                  <a:lnTo>
                    <a:pt x="378" y="198"/>
                  </a:lnTo>
                  <a:lnTo>
                    <a:pt x="360" y="192"/>
                  </a:lnTo>
                  <a:lnTo>
                    <a:pt x="330" y="204"/>
                  </a:lnTo>
                  <a:lnTo>
                    <a:pt x="330" y="210"/>
                  </a:lnTo>
                  <a:lnTo>
                    <a:pt x="324" y="216"/>
                  </a:lnTo>
                  <a:lnTo>
                    <a:pt x="324" y="228"/>
                  </a:lnTo>
                  <a:lnTo>
                    <a:pt x="318" y="240"/>
                  </a:lnTo>
                  <a:lnTo>
                    <a:pt x="312" y="240"/>
                  </a:lnTo>
                  <a:lnTo>
                    <a:pt x="288" y="264"/>
                  </a:lnTo>
                  <a:lnTo>
                    <a:pt x="288" y="288"/>
                  </a:lnTo>
                  <a:lnTo>
                    <a:pt x="276" y="312"/>
                  </a:lnTo>
                  <a:lnTo>
                    <a:pt x="264" y="324"/>
                  </a:lnTo>
                  <a:lnTo>
                    <a:pt x="258" y="336"/>
                  </a:lnTo>
                  <a:lnTo>
                    <a:pt x="246" y="354"/>
                  </a:lnTo>
                  <a:lnTo>
                    <a:pt x="246" y="402"/>
                  </a:lnTo>
                  <a:lnTo>
                    <a:pt x="240" y="408"/>
                  </a:lnTo>
                  <a:lnTo>
                    <a:pt x="234" y="408"/>
                  </a:lnTo>
                  <a:lnTo>
                    <a:pt x="234" y="414"/>
                  </a:lnTo>
                  <a:lnTo>
                    <a:pt x="240" y="420"/>
                  </a:lnTo>
                  <a:lnTo>
                    <a:pt x="252" y="420"/>
                  </a:lnTo>
                  <a:lnTo>
                    <a:pt x="252" y="474"/>
                  </a:lnTo>
                  <a:lnTo>
                    <a:pt x="240" y="474"/>
                  </a:lnTo>
                  <a:lnTo>
                    <a:pt x="228" y="480"/>
                  </a:lnTo>
                  <a:lnTo>
                    <a:pt x="192" y="540"/>
                  </a:lnTo>
                  <a:lnTo>
                    <a:pt x="180" y="552"/>
                  </a:lnTo>
                  <a:lnTo>
                    <a:pt x="168" y="552"/>
                  </a:lnTo>
                  <a:lnTo>
                    <a:pt x="162" y="558"/>
                  </a:lnTo>
                  <a:lnTo>
                    <a:pt x="150" y="564"/>
                  </a:lnTo>
                  <a:lnTo>
                    <a:pt x="144" y="576"/>
                  </a:lnTo>
                  <a:lnTo>
                    <a:pt x="132" y="588"/>
                  </a:lnTo>
                  <a:lnTo>
                    <a:pt x="126" y="600"/>
                  </a:lnTo>
                  <a:lnTo>
                    <a:pt x="120" y="606"/>
                  </a:lnTo>
                  <a:lnTo>
                    <a:pt x="84" y="624"/>
                  </a:lnTo>
                  <a:lnTo>
                    <a:pt x="66" y="624"/>
                  </a:lnTo>
                  <a:lnTo>
                    <a:pt x="54" y="630"/>
                  </a:lnTo>
                  <a:lnTo>
                    <a:pt x="48" y="630"/>
                  </a:lnTo>
                  <a:lnTo>
                    <a:pt x="42" y="636"/>
                  </a:lnTo>
                  <a:lnTo>
                    <a:pt x="12" y="636"/>
                  </a:lnTo>
                  <a:lnTo>
                    <a:pt x="6" y="642"/>
                  </a:lnTo>
                  <a:lnTo>
                    <a:pt x="6" y="654"/>
                  </a:lnTo>
                  <a:lnTo>
                    <a:pt x="0" y="660"/>
                  </a:lnTo>
                  <a:lnTo>
                    <a:pt x="312" y="660"/>
                  </a:lnTo>
                  <a:lnTo>
                    <a:pt x="312" y="600"/>
                  </a:lnTo>
                  <a:lnTo>
                    <a:pt x="318" y="570"/>
                  </a:lnTo>
                  <a:lnTo>
                    <a:pt x="330" y="564"/>
                  </a:lnTo>
                  <a:lnTo>
                    <a:pt x="336" y="558"/>
                  </a:lnTo>
                  <a:lnTo>
                    <a:pt x="348" y="552"/>
                  </a:lnTo>
                  <a:lnTo>
                    <a:pt x="378" y="522"/>
                  </a:lnTo>
                  <a:lnTo>
                    <a:pt x="378" y="516"/>
                  </a:lnTo>
                  <a:lnTo>
                    <a:pt x="396" y="516"/>
                  </a:lnTo>
                  <a:lnTo>
                    <a:pt x="426" y="498"/>
                  </a:lnTo>
                  <a:lnTo>
                    <a:pt x="438" y="504"/>
                  </a:lnTo>
                  <a:lnTo>
                    <a:pt x="444" y="510"/>
                  </a:lnTo>
                  <a:lnTo>
                    <a:pt x="456" y="510"/>
                  </a:lnTo>
                  <a:lnTo>
                    <a:pt x="462" y="498"/>
                  </a:lnTo>
                  <a:lnTo>
                    <a:pt x="462" y="492"/>
                  </a:lnTo>
                  <a:lnTo>
                    <a:pt x="486" y="486"/>
                  </a:lnTo>
                  <a:lnTo>
                    <a:pt x="492" y="474"/>
                  </a:lnTo>
                  <a:lnTo>
                    <a:pt x="504" y="474"/>
                  </a:lnTo>
                  <a:lnTo>
                    <a:pt x="516" y="480"/>
                  </a:lnTo>
                  <a:lnTo>
                    <a:pt x="540" y="480"/>
                  </a:lnTo>
                  <a:lnTo>
                    <a:pt x="552" y="468"/>
                  </a:lnTo>
                  <a:lnTo>
                    <a:pt x="564" y="444"/>
                  </a:lnTo>
                  <a:lnTo>
                    <a:pt x="570" y="438"/>
                  </a:lnTo>
                  <a:lnTo>
                    <a:pt x="576" y="426"/>
                  </a:lnTo>
                  <a:lnTo>
                    <a:pt x="618" y="426"/>
                  </a:lnTo>
                  <a:lnTo>
                    <a:pt x="624" y="420"/>
                  </a:lnTo>
                  <a:lnTo>
                    <a:pt x="636" y="414"/>
                  </a:lnTo>
                  <a:lnTo>
                    <a:pt x="648" y="402"/>
                  </a:lnTo>
                  <a:lnTo>
                    <a:pt x="648" y="396"/>
                  </a:lnTo>
                  <a:lnTo>
                    <a:pt x="672" y="384"/>
                  </a:lnTo>
                  <a:lnTo>
                    <a:pt x="660" y="366"/>
                  </a:lnTo>
                  <a:lnTo>
                    <a:pt x="654" y="354"/>
                  </a:lnTo>
                  <a:lnTo>
                    <a:pt x="648" y="348"/>
                  </a:lnTo>
                  <a:lnTo>
                    <a:pt x="648" y="336"/>
                  </a:lnTo>
                  <a:lnTo>
                    <a:pt x="654" y="330"/>
                  </a:lnTo>
                  <a:lnTo>
                    <a:pt x="678" y="330"/>
                  </a:lnTo>
                  <a:lnTo>
                    <a:pt x="690" y="324"/>
                  </a:lnTo>
                  <a:lnTo>
                    <a:pt x="714" y="324"/>
                  </a:lnTo>
                  <a:lnTo>
                    <a:pt x="714" y="312"/>
                  </a:lnTo>
                  <a:lnTo>
                    <a:pt x="720" y="306"/>
                  </a:lnTo>
                  <a:lnTo>
                    <a:pt x="720" y="300"/>
                  </a:lnTo>
                  <a:lnTo>
                    <a:pt x="732" y="300"/>
                  </a:lnTo>
                  <a:lnTo>
                    <a:pt x="738" y="306"/>
                  </a:lnTo>
                  <a:lnTo>
                    <a:pt x="744" y="300"/>
                  </a:lnTo>
                  <a:lnTo>
                    <a:pt x="744" y="294"/>
                  </a:lnTo>
                  <a:lnTo>
                    <a:pt x="762" y="294"/>
                  </a:lnTo>
                  <a:lnTo>
                    <a:pt x="774" y="300"/>
                  </a:lnTo>
                  <a:lnTo>
                    <a:pt x="828" y="294"/>
                  </a:lnTo>
                  <a:lnTo>
                    <a:pt x="828" y="282"/>
                  </a:lnTo>
                  <a:lnTo>
                    <a:pt x="846" y="264"/>
                  </a:lnTo>
                  <a:lnTo>
                    <a:pt x="822" y="246"/>
                  </a:lnTo>
                  <a:close/>
                </a:path>
              </a:pathLst>
            </a:custGeom>
            <a:solidFill>
              <a:srgbClr val="93A690">
                <a:alpha val="80000"/>
              </a:srgbClr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42" name="France" descr="© INSCALE GmbH, 05.05.2010&#10;http://www.presentationload.com/">
              <a:extLst>
                <a:ext uri="{FF2B5EF4-FFF2-40B4-BE49-F238E27FC236}">
                  <a16:creationId xmlns:a16="http://schemas.microsoft.com/office/drawing/2014/main" id="{98F374AA-323A-46A3-8357-9185238E1B80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5447681" y="2675369"/>
              <a:ext cx="403392" cy="352209"/>
            </a:xfrm>
            <a:custGeom>
              <a:avLst/>
              <a:gdLst>
                <a:gd name="T0" fmla="*/ 2147483647 w 230"/>
                <a:gd name="T1" fmla="*/ 2147483647 h 198"/>
                <a:gd name="T2" fmla="*/ 2147483647 w 230"/>
                <a:gd name="T3" fmla="*/ 2147483647 h 198"/>
                <a:gd name="T4" fmla="*/ 2147483647 w 230"/>
                <a:gd name="T5" fmla="*/ 2147483647 h 198"/>
                <a:gd name="T6" fmla="*/ 2147483647 w 230"/>
                <a:gd name="T7" fmla="*/ 2147483647 h 198"/>
                <a:gd name="T8" fmla="*/ 2147483647 w 230"/>
                <a:gd name="T9" fmla="*/ 2147483647 h 198"/>
                <a:gd name="T10" fmla="*/ 2147483647 w 230"/>
                <a:gd name="T11" fmla="*/ 2147483647 h 198"/>
                <a:gd name="T12" fmla="*/ 2147483647 w 230"/>
                <a:gd name="T13" fmla="*/ 2147483647 h 198"/>
                <a:gd name="T14" fmla="*/ 2147483647 w 230"/>
                <a:gd name="T15" fmla="*/ 2147483647 h 198"/>
                <a:gd name="T16" fmla="*/ 2147483647 w 230"/>
                <a:gd name="T17" fmla="*/ 2147483647 h 198"/>
                <a:gd name="T18" fmla="*/ 2147483647 w 230"/>
                <a:gd name="T19" fmla="*/ 2147483647 h 198"/>
                <a:gd name="T20" fmla="*/ 2147483647 w 230"/>
                <a:gd name="T21" fmla="*/ 2147483647 h 198"/>
                <a:gd name="T22" fmla="*/ 2147483647 w 230"/>
                <a:gd name="T23" fmla="*/ 2147483647 h 198"/>
                <a:gd name="T24" fmla="*/ 2147483647 w 230"/>
                <a:gd name="T25" fmla="*/ 2147483647 h 198"/>
                <a:gd name="T26" fmla="*/ 2147483647 w 230"/>
                <a:gd name="T27" fmla="*/ 2147483647 h 198"/>
                <a:gd name="T28" fmla="*/ 2147483647 w 230"/>
                <a:gd name="T29" fmla="*/ 2147483647 h 198"/>
                <a:gd name="T30" fmla="*/ 2147483647 w 230"/>
                <a:gd name="T31" fmla="*/ 2147483647 h 198"/>
                <a:gd name="T32" fmla="*/ 2147483647 w 230"/>
                <a:gd name="T33" fmla="*/ 2147483647 h 198"/>
                <a:gd name="T34" fmla="*/ 2147483647 w 230"/>
                <a:gd name="T35" fmla="*/ 2147483647 h 198"/>
                <a:gd name="T36" fmla="*/ 2147483647 w 230"/>
                <a:gd name="T37" fmla="*/ 2147483647 h 198"/>
                <a:gd name="T38" fmla="*/ 2147483647 w 230"/>
                <a:gd name="T39" fmla="*/ 2147483647 h 198"/>
                <a:gd name="T40" fmla="*/ 2147483647 w 230"/>
                <a:gd name="T41" fmla="*/ 2147483647 h 198"/>
                <a:gd name="T42" fmla="*/ 2147483647 w 230"/>
                <a:gd name="T43" fmla="*/ 2147483647 h 198"/>
                <a:gd name="T44" fmla="*/ 2147483647 w 230"/>
                <a:gd name="T45" fmla="*/ 2147483647 h 198"/>
                <a:gd name="T46" fmla="*/ 2147483647 w 230"/>
                <a:gd name="T47" fmla="*/ 2147483647 h 198"/>
                <a:gd name="T48" fmla="*/ 2147483647 w 230"/>
                <a:gd name="T49" fmla="*/ 2147483647 h 198"/>
                <a:gd name="T50" fmla="*/ 2147483647 w 230"/>
                <a:gd name="T51" fmla="*/ 2147483647 h 198"/>
                <a:gd name="T52" fmla="*/ 2147483647 w 230"/>
                <a:gd name="T53" fmla="*/ 2147483647 h 198"/>
                <a:gd name="T54" fmla="*/ 2147483647 w 230"/>
                <a:gd name="T55" fmla="*/ 2147483647 h 198"/>
                <a:gd name="T56" fmla="*/ 2147483647 w 230"/>
                <a:gd name="T57" fmla="*/ 2147483647 h 198"/>
                <a:gd name="T58" fmla="*/ 2147483647 w 230"/>
                <a:gd name="T59" fmla="*/ 2147483647 h 198"/>
                <a:gd name="T60" fmla="*/ 2147483647 w 230"/>
                <a:gd name="T61" fmla="*/ 2147483647 h 198"/>
                <a:gd name="T62" fmla="*/ 2147483647 w 230"/>
                <a:gd name="T63" fmla="*/ 2147483647 h 198"/>
                <a:gd name="T64" fmla="*/ 2147483647 w 230"/>
                <a:gd name="T65" fmla="*/ 2147483647 h 198"/>
                <a:gd name="T66" fmla="*/ 2147483647 w 230"/>
                <a:gd name="T67" fmla="*/ 2147483647 h 198"/>
                <a:gd name="T68" fmla="*/ 2147483647 w 230"/>
                <a:gd name="T69" fmla="*/ 2147483647 h 198"/>
                <a:gd name="T70" fmla="*/ 2147483647 w 230"/>
                <a:gd name="T71" fmla="*/ 2147483647 h 198"/>
                <a:gd name="T72" fmla="*/ 2147483647 w 230"/>
                <a:gd name="T73" fmla="*/ 2147483647 h 198"/>
                <a:gd name="T74" fmla="*/ 2147483647 w 230"/>
                <a:gd name="T75" fmla="*/ 2147483647 h 198"/>
                <a:gd name="T76" fmla="*/ 2147483647 w 230"/>
                <a:gd name="T77" fmla="*/ 2147483647 h 198"/>
                <a:gd name="T78" fmla="*/ 2147483647 w 230"/>
                <a:gd name="T79" fmla="*/ 2147483647 h 198"/>
                <a:gd name="T80" fmla="*/ 2147483647 w 230"/>
                <a:gd name="T81" fmla="*/ 2147483647 h 198"/>
                <a:gd name="T82" fmla="*/ 2147483647 w 230"/>
                <a:gd name="T83" fmla="*/ 2147483647 h 198"/>
                <a:gd name="T84" fmla="*/ 2147483647 w 230"/>
                <a:gd name="T85" fmla="*/ 2147483647 h 198"/>
                <a:gd name="T86" fmla="*/ 2147483647 w 230"/>
                <a:gd name="T87" fmla="*/ 2147483647 h 198"/>
                <a:gd name="T88" fmla="*/ 2147483647 w 230"/>
                <a:gd name="T89" fmla="*/ 2147483647 h 198"/>
                <a:gd name="T90" fmla="*/ 2147483647 w 230"/>
                <a:gd name="T91" fmla="*/ 2147483647 h 198"/>
                <a:gd name="T92" fmla="*/ 2147483647 w 230"/>
                <a:gd name="T93" fmla="*/ 2147483647 h 198"/>
                <a:gd name="T94" fmla="*/ 2147483647 w 230"/>
                <a:gd name="T95" fmla="*/ 2147483647 h 198"/>
                <a:gd name="T96" fmla="*/ 2147483647 w 230"/>
                <a:gd name="T97" fmla="*/ 2147483647 h 198"/>
                <a:gd name="T98" fmla="*/ 2147483647 w 230"/>
                <a:gd name="T99" fmla="*/ 2147483647 h 198"/>
                <a:gd name="T100" fmla="*/ 2147483647 w 230"/>
                <a:gd name="T101" fmla="*/ 2147483647 h 198"/>
                <a:gd name="T102" fmla="*/ 2147483647 w 230"/>
                <a:gd name="T103" fmla="*/ 2147483647 h 198"/>
                <a:gd name="T104" fmla="*/ 2147483647 w 230"/>
                <a:gd name="T105" fmla="*/ 2147483647 h 198"/>
                <a:gd name="T106" fmla="*/ 2147483647 w 230"/>
                <a:gd name="T107" fmla="*/ 2147483647 h 198"/>
                <a:gd name="T108" fmla="*/ 2147483647 w 230"/>
                <a:gd name="T109" fmla="*/ 2147483647 h 198"/>
                <a:gd name="T110" fmla="*/ 2147483647 w 230"/>
                <a:gd name="T111" fmla="*/ 2147483647 h 198"/>
                <a:gd name="T112" fmla="*/ 2147483647 w 230"/>
                <a:gd name="T113" fmla="*/ 2147483647 h 198"/>
                <a:gd name="T114" fmla="*/ 2147483647 w 230"/>
                <a:gd name="T115" fmla="*/ 2147483647 h 198"/>
                <a:gd name="T116" fmla="*/ 2147483647 w 230"/>
                <a:gd name="T117" fmla="*/ 2147483647 h 198"/>
                <a:gd name="T118" fmla="*/ 2147483647 w 230"/>
                <a:gd name="T119" fmla="*/ 2147483647 h 198"/>
                <a:gd name="T120" fmla="*/ 2147483647 w 230"/>
                <a:gd name="T121" fmla="*/ 2147483647 h 19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30"/>
                <a:gd name="T184" fmla="*/ 0 h 198"/>
                <a:gd name="T185" fmla="*/ 230 w 230"/>
                <a:gd name="T186" fmla="*/ 198 h 19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30" h="198">
                  <a:moveTo>
                    <a:pt x="230" y="172"/>
                  </a:moveTo>
                  <a:lnTo>
                    <a:pt x="230" y="172"/>
                  </a:lnTo>
                  <a:lnTo>
                    <a:pt x="230" y="166"/>
                  </a:lnTo>
                  <a:lnTo>
                    <a:pt x="228" y="166"/>
                  </a:lnTo>
                  <a:lnTo>
                    <a:pt x="224" y="168"/>
                  </a:lnTo>
                  <a:lnTo>
                    <a:pt x="224" y="170"/>
                  </a:lnTo>
                  <a:lnTo>
                    <a:pt x="220" y="172"/>
                  </a:lnTo>
                  <a:lnTo>
                    <a:pt x="218" y="174"/>
                  </a:lnTo>
                  <a:lnTo>
                    <a:pt x="216" y="178"/>
                  </a:lnTo>
                  <a:lnTo>
                    <a:pt x="216" y="182"/>
                  </a:lnTo>
                  <a:lnTo>
                    <a:pt x="218" y="186"/>
                  </a:lnTo>
                  <a:lnTo>
                    <a:pt x="218" y="190"/>
                  </a:lnTo>
                  <a:lnTo>
                    <a:pt x="218" y="192"/>
                  </a:lnTo>
                  <a:lnTo>
                    <a:pt x="218" y="194"/>
                  </a:lnTo>
                  <a:lnTo>
                    <a:pt x="222" y="196"/>
                  </a:lnTo>
                  <a:lnTo>
                    <a:pt x="224" y="198"/>
                  </a:lnTo>
                  <a:lnTo>
                    <a:pt x="230" y="192"/>
                  </a:lnTo>
                  <a:lnTo>
                    <a:pt x="230" y="186"/>
                  </a:lnTo>
                  <a:lnTo>
                    <a:pt x="228" y="186"/>
                  </a:lnTo>
                  <a:lnTo>
                    <a:pt x="230" y="184"/>
                  </a:lnTo>
                  <a:lnTo>
                    <a:pt x="230" y="172"/>
                  </a:lnTo>
                  <a:close/>
                  <a:moveTo>
                    <a:pt x="198" y="40"/>
                  </a:moveTo>
                  <a:lnTo>
                    <a:pt x="198" y="40"/>
                  </a:lnTo>
                  <a:lnTo>
                    <a:pt x="196" y="40"/>
                  </a:lnTo>
                  <a:lnTo>
                    <a:pt x="192" y="40"/>
                  </a:lnTo>
                  <a:lnTo>
                    <a:pt x="190" y="40"/>
                  </a:lnTo>
                  <a:lnTo>
                    <a:pt x="184" y="40"/>
                  </a:lnTo>
                  <a:lnTo>
                    <a:pt x="184" y="34"/>
                  </a:lnTo>
                  <a:lnTo>
                    <a:pt x="182" y="34"/>
                  </a:lnTo>
                  <a:lnTo>
                    <a:pt x="182" y="32"/>
                  </a:lnTo>
                  <a:lnTo>
                    <a:pt x="178" y="30"/>
                  </a:lnTo>
                  <a:lnTo>
                    <a:pt x="174" y="34"/>
                  </a:lnTo>
                  <a:lnTo>
                    <a:pt x="172" y="32"/>
                  </a:lnTo>
                  <a:lnTo>
                    <a:pt x="166" y="32"/>
                  </a:lnTo>
                  <a:lnTo>
                    <a:pt x="164" y="28"/>
                  </a:lnTo>
                  <a:lnTo>
                    <a:pt x="162" y="28"/>
                  </a:lnTo>
                  <a:lnTo>
                    <a:pt x="158" y="28"/>
                  </a:lnTo>
                  <a:lnTo>
                    <a:pt x="156" y="28"/>
                  </a:lnTo>
                  <a:lnTo>
                    <a:pt x="156" y="22"/>
                  </a:lnTo>
                  <a:lnTo>
                    <a:pt x="152" y="24"/>
                  </a:lnTo>
                  <a:lnTo>
                    <a:pt x="146" y="24"/>
                  </a:lnTo>
                  <a:lnTo>
                    <a:pt x="146" y="18"/>
                  </a:lnTo>
                  <a:lnTo>
                    <a:pt x="144" y="16"/>
                  </a:lnTo>
                  <a:lnTo>
                    <a:pt x="142" y="14"/>
                  </a:lnTo>
                  <a:lnTo>
                    <a:pt x="136" y="14"/>
                  </a:lnTo>
                  <a:lnTo>
                    <a:pt x="132" y="12"/>
                  </a:lnTo>
                  <a:lnTo>
                    <a:pt x="126" y="10"/>
                  </a:lnTo>
                  <a:lnTo>
                    <a:pt x="126" y="6"/>
                  </a:lnTo>
                  <a:lnTo>
                    <a:pt x="126" y="0"/>
                  </a:lnTo>
                  <a:lnTo>
                    <a:pt x="118" y="0"/>
                  </a:lnTo>
                  <a:lnTo>
                    <a:pt x="114" y="2"/>
                  </a:lnTo>
                  <a:lnTo>
                    <a:pt x="112" y="2"/>
                  </a:lnTo>
                  <a:lnTo>
                    <a:pt x="110" y="4"/>
                  </a:lnTo>
                  <a:lnTo>
                    <a:pt x="104" y="4"/>
                  </a:lnTo>
                  <a:lnTo>
                    <a:pt x="104" y="6"/>
                  </a:lnTo>
                  <a:lnTo>
                    <a:pt x="104" y="8"/>
                  </a:lnTo>
                  <a:lnTo>
                    <a:pt x="104" y="12"/>
                  </a:lnTo>
                  <a:lnTo>
                    <a:pt x="106" y="14"/>
                  </a:lnTo>
                  <a:lnTo>
                    <a:pt x="106" y="20"/>
                  </a:lnTo>
                  <a:lnTo>
                    <a:pt x="104" y="22"/>
                  </a:lnTo>
                  <a:lnTo>
                    <a:pt x="98" y="24"/>
                  </a:lnTo>
                  <a:lnTo>
                    <a:pt x="92" y="24"/>
                  </a:lnTo>
                  <a:lnTo>
                    <a:pt x="82" y="32"/>
                  </a:lnTo>
                  <a:lnTo>
                    <a:pt x="86" y="34"/>
                  </a:lnTo>
                  <a:lnTo>
                    <a:pt x="84" y="34"/>
                  </a:lnTo>
                  <a:lnTo>
                    <a:pt x="82" y="34"/>
                  </a:lnTo>
                  <a:lnTo>
                    <a:pt x="76" y="38"/>
                  </a:lnTo>
                  <a:lnTo>
                    <a:pt x="68" y="38"/>
                  </a:lnTo>
                  <a:lnTo>
                    <a:pt x="66" y="36"/>
                  </a:lnTo>
                  <a:lnTo>
                    <a:pt x="60" y="30"/>
                  </a:lnTo>
                  <a:lnTo>
                    <a:pt x="58" y="30"/>
                  </a:lnTo>
                  <a:lnTo>
                    <a:pt x="56" y="28"/>
                  </a:lnTo>
                  <a:lnTo>
                    <a:pt x="52" y="28"/>
                  </a:lnTo>
                  <a:lnTo>
                    <a:pt x="52" y="30"/>
                  </a:lnTo>
                  <a:lnTo>
                    <a:pt x="52" y="34"/>
                  </a:lnTo>
                  <a:lnTo>
                    <a:pt x="54" y="34"/>
                  </a:lnTo>
                  <a:lnTo>
                    <a:pt x="56" y="38"/>
                  </a:lnTo>
                  <a:lnTo>
                    <a:pt x="58" y="40"/>
                  </a:lnTo>
                  <a:lnTo>
                    <a:pt x="58" y="46"/>
                  </a:lnTo>
                  <a:lnTo>
                    <a:pt x="56" y="48"/>
                  </a:lnTo>
                  <a:lnTo>
                    <a:pt x="54" y="48"/>
                  </a:lnTo>
                  <a:lnTo>
                    <a:pt x="48" y="48"/>
                  </a:lnTo>
                  <a:lnTo>
                    <a:pt x="38" y="48"/>
                  </a:lnTo>
                  <a:lnTo>
                    <a:pt x="38" y="54"/>
                  </a:lnTo>
                  <a:lnTo>
                    <a:pt x="36" y="52"/>
                  </a:lnTo>
                  <a:lnTo>
                    <a:pt x="34" y="48"/>
                  </a:lnTo>
                  <a:lnTo>
                    <a:pt x="32" y="48"/>
                  </a:lnTo>
                  <a:lnTo>
                    <a:pt x="30" y="46"/>
                  </a:lnTo>
                  <a:lnTo>
                    <a:pt x="26" y="46"/>
                  </a:lnTo>
                  <a:lnTo>
                    <a:pt x="24" y="48"/>
                  </a:lnTo>
                  <a:lnTo>
                    <a:pt x="22" y="48"/>
                  </a:lnTo>
                  <a:lnTo>
                    <a:pt x="20" y="48"/>
                  </a:lnTo>
                  <a:lnTo>
                    <a:pt x="16" y="48"/>
                  </a:lnTo>
                  <a:lnTo>
                    <a:pt x="12" y="50"/>
                  </a:lnTo>
                  <a:lnTo>
                    <a:pt x="8" y="50"/>
                  </a:lnTo>
                  <a:lnTo>
                    <a:pt x="6" y="52"/>
                  </a:lnTo>
                  <a:lnTo>
                    <a:pt x="4" y="54"/>
                  </a:lnTo>
                  <a:lnTo>
                    <a:pt x="6" y="56"/>
                  </a:lnTo>
                  <a:lnTo>
                    <a:pt x="8" y="56"/>
                  </a:lnTo>
                  <a:lnTo>
                    <a:pt x="10" y="58"/>
                  </a:lnTo>
                  <a:lnTo>
                    <a:pt x="10" y="60"/>
                  </a:lnTo>
                  <a:lnTo>
                    <a:pt x="6" y="60"/>
                  </a:lnTo>
                  <a:lnTo>
                    <a:pt x="2" y="60"/>
                  </a:lnTo>
                  <a:lnTo>
                    <a:pt x="0" y="60"/>
                  </a:lnTo>
                  <a:lnTo>
                    <a:pt x="0" y="62"/>
                  </a:lnTo>
                  <a:lnTo>
                    <a:pt x="6" y="66"/>
                  </a:lnTo>
                  <a:lnTo>
                    <a:pt x="12" y="66"/>
                  </a:lnTo>
                  <a:lnTo>
                    <a:pt x="12" y="64"/>
                  </a:lnTo>
                  <a:lnTo>
                    <a:pt x="26" y="72"/>
                  </a:lnTo>
                  <a:lnTo>
                    <a:pt x="32" y="72"/>
                  </a:lnTo>
                  <a:lnTo>
                    <a:pt x="38" y="76"/>
                  </a:lnTo>
                  <a:lnTo>
                    <a:pt x="48" y="76"/>
                  </a:lnTo>
                  <a:lnTo>
                    <a:pt x="40" y="80"/>
                  </a:lnTo>
                  <a:lnTo>
                    <a:pt x="42" y="84"/>
                  </a:lnTo>
                  <a:lnTo>
                    <a:pt x="44" y="86"/>
                  </a:lnTo>
                  <a:lnTo>
                    <a:pt x="46" y="92"/>
                  </a:lnTo>
                  <a:lnTo>
                    <a:pt x="52" y="96"/>
                  </a:lnTo>
                  <a:lnTo>
                    <a:pt x="58" y="96"/>
                  </a:lnTo>
                  <a:lnTo>
                    <a:pt x="58" y="106"/>
                  </a:lnTo>
                  <a:lnTo>
                    <a:pt x="62" y="114"/>
                  </a:lnTo>
                  <a:lnTo>
                    <a:pt x="66" y="124"/>
                  </a:lnTo>
                  <a:lnTo>
                    <a:pt x="58" y="114"/>
                  </a:lnTo>
                  <a:lnTo>
                    <a:pt x="58" y="118"/>
                  </a:lnTo>
                  <a:lnTo>
                    <a:pt x="56" y="120"/>
                  </a:lnTo>
                  <a:lnTo>
                    <a:pt x="56" y="132"/>
                  </a:lnTo>
                  <a:lnTo>
                    <a:pt x="54" y="134"/>
                  </a:lnTo>
                  <a:lnTo>
                    <a:pt x="52" y="144"/>
                  </a:lnTo>
                  <a:lnTo>
                    <a:pt x="52" y="146"/>
                  </a:lnTo>
                  <a:lnTo>
                    <a:pt x="50" y="150"/>
                  </a:lnTo>
                  <a:lnTo>
                    <a:pt x="50" y="152"/>
                  </a:lnTo>
                  <a:lnTo>
                    <a:pt x="48" y="152"/>
                  </a:lnTo>
                  <a:lnTo>
                    <a:pt x="48" y="154"/>
                  </a:lnTo>
                  <a:lnTo>
                    <a:pt x="46" y="156"/>
                  </a:lnTo>
                  <a:lnTo>
                    <a:pt x="44" y="158"/>
                  </a:lnTo>
                  <a:lnTo>
                    <a:pt x="46" y="160"/>
                  </a:lnTo>
                  <a:lnTo>
                    <a:pt x="46" y="158"/>
                  </a:lnTo>
                  <a:lnTo>
                    <a:pt x="48" y="158"/>
                  </a:lnTo>
                  <a:lnTo>
                    <a:pt x="52" y="160"/>
                  </a:lnTo>
                  <a:lnTo>
                    <a:pt x="52" y="162"/>
                  </a:lnTo>
                  <a:lnTo>
                    <a:pt x="50" y="164"/>
                  </a:lnTo>
                  <a:lnTo>
                    <a:pt x="60" y="164"/>
                  </a:lnTo>
                  <a:lnTo>
                    <a:pt x="64" y="168"/>
                  </a:lnTo>
                  <a:lnTo>
                    <a:pt x="66" y="166"/>
                  </a:lnTo>
                  <a:lnTo>
                    <a:pt x="68" y="166"/>
                  </a:lnTo>
                  <a:lnTo>
                    <a:pt x="72" y="170"/>
                  </a:lnTo>
                  <a:lnTo>
                    <a:pt x="78" y="170"/>
                  </a:lnTo>
                  <a:lnTo>
                    <a:pt x="78" y="172"/>
                  </a:lnTo>
                  <a:lnTo>
                    <a:pt x="84" y="172"/>
                  </a:lnTo>
                  <a:lnTo>
                    <a:pt x="84" y="168"/>
                  </a:lnTo>
                  <a:lnTo>
                    <a:pt x="86" y="166"/>
                  </a:lnTo>
                  <a:lnTo>
                    <a:pt x="90" y="166"/>
                  </a:lnTo>
                  <a:lnTo>
                    <a:pt x="92" y="168"/>
                  </a:lnTo>
                  <a:lnTo>
                    <a:pt x="92" y="170"/>
                  </a:lnTo>
                  <a:lnTo>
                    <a:pt x="96" y="170"/>
                  </a:lnTo>
                  <a:lnTo>
                    <a:pt x="96" y="172"/>
                  </a:lnTo>
                  <a:lnTo>
                    <a:pt x="104" y="172"/>
                  </a:lnTo>
                  <a:lnTo>
                    <a:pt x="104" y="174"/>
                  </a:lnTo>
                  <a:lnTo>
                    <a:pt x="104" y="176"/>
                  </a:lnTo>
                  <a:lnTo>
                    <a:pt x="112" y="176"/>
                  </a:lnTo>
                  <a:lnTo>
                    <a:pt x="112" y="178"/>
                  </a:lnTo>
                  <a:lnTo>
                    <a:pt x="118" y="178"/>
                  </a:lnTo>
                  <a:lnTo>
                    <a:pt x="118" y="176"/>
                  </a:lnTo>
                  <a:lnTo>
                    <a:pt x="118" y="174"/>
                  </a:lnTo>
                  <a:lnTo>
                    <a:pt x="122" y="174"/>
                  </a:lnTo>
                  <a:lnTo>
                    <a:pt x="122" y="170"/>
                  </a:lnTo>
                  <a:lnTo>
                    <a:pt x="126" y="164"/>
                  </a:lnTo>
                  <a:lnTo>
                    <a:pt x="130" y="160"/>
                  </a:lnTo>
                  <a:lnTo>
                    <a:pt x="132" y="158"/>
                  </a:lnTo>
                  <a:lnTo>
                    <a:pt x="134" y="156"/>
                  </a:lnTo>
                  <a:lnTo>
                    <a:pt x="138" y="154"/>
                  </a:lnTo>
                  <a:lnTo>
                    <a:pt x="140" y="152"/>
                  </a:lnTo>
                  <a:lnTo>
                    <a:pt x="144" y="152"/>
                  </a:lnTo>
                  <a:lnTo>
                    <a:pt x="146" y="154"/>
                  </a:lnTo>
                  <a:lnTo>
                    <a:pt x="150" y="154"/>
                  </a:lnTo>
                  <a:lnTo>
                    <a:pt x="152" y="156"/>
                  </a:lnTo>
                  <a:lnTo>
                    <a:pt x="162" y="156"/>
                  </a:lnTo>
                  <a:lnTo>
                    <a:pt x="166" y="160"/>
                  </a:lnTo>
                  <a:lnTo>
                    <a:pt x="166" y="162"/>
                  </a:lnTo>
                  <a:lnTo>
                    <a:pt x="170" y="162"/>
                  </a:lnTo>
                  <a:lnTo>
                    <a:pt x="172" y="164"/>
                  </a:lnTo>
                  <a:lnTo>
                    <a:pt x="178" y="164"/>
                  </a:lnTo>
                  <a:lnTo>
                    <a:pt x="182" y="162"/>
                  </a:lnTo>
                  <a:lnTo>
                    <a:pt x="184" y="160"/>
                  </a:lnTo>
                  <a:lnTo>
                    <a:pt x="186" y="154"/>
                  </a:lnTo>
                  <a:lnTo>
                    <a:pt x="192" y="150"/>
                  </a:lnTo>
                  <a:lnTo>
                    <a:pt x="196" y="150"/>
                  </a:lnTo>
                  <a:lnTo>
                    <a:pt x="196" y="148"/>
                  </a:lnTo>
                  <a:lnTo>
                    <a:pt x="200" y="144"/>
                  </a:lnTo>
                  <a:lnTo>
                    <a:pt x="200" y="142"/>
                  </a:lnTo>
                  <a:lnTo>
                    <a:pt x="198" y="140"/>
                  </a:lnTo>
                  <a:lnTo>
                    <a:pt x="192" y="140"/>
                  </a:lnTo>
                  <a:lnTo>
                    <a:pt x="188" y="138"/>
                  </a:lnTo>
                  <a:lnTo>
                    <a:pt x="186" y="136"/>
                  </a:lnTo>
                  <a:lnTo>
                    <a:pt x="186" y="134"/>
                  </a:lnTo>
                  <a:lnTo>
                    <a:pt x="188" y="132"/>
                  </a:lnTo>
                  <a:lnTo>
                    <a:pt x="190" y="130"/>
                  </a:lnTo>
                  <a:lnTo>
                    <a:pt x="190" y="126"/>
                  </a:lnTo>
                  <a:lnTo>
                    <a:pt x="188" y="126"/>
                  </a:lnTo>
                  <a:lnTo>
                    <a:pt x="184" y="126"/>
                  </a:lnTo>
                  <a:lnTo>
                    <a:pt x="182" y="120"/>
                  </a:lnTo>
                  <a:lnTo>
                    <a:pt x="188" y="120"/>
                  </a:lnTo>
                  <a:lnTo>
                    <a:pt x="192" y="116"/>
                  </a:lnTo>
                  <a:lnTo>
                    <a:pt x="192" y="114"/>
                  </a:lnTo>
                  <a:lnTo>
                    <a:pt x="186" y="108"/>
                  </a:lnTo>
                  <a:lnTo>
                    <a:pt x="188" y="106"/>
                  </a:lnTo>
                  <a:lnTo>
                    <a:pt x="190" y="106"/>
                  </a:lnTo>
                  <a:lnTo>
                    <a:pt x="190" y="104"/>
                  </a:lnTo>
                  <a:lnTo>
                    <a:pt x="186" y="100"/>
                  </a:lnTo>
                  <a:lnTo>
                    <a:pt x="188" y="94"/>
                  </a:lnTo>
                  <a:lnTo>
                    <a:pt x="186" y="94"/>
                  </a:lnTo>
                  <a:lnTo>
                    <a:pt x="182" y="94"/>
                  </a:lnTo>
                  <a:lnTo>
                    <a:pt x="176" y="100"/>
                  </a:lnTo>
                  <a:lnTo>
                    <a:pt x="174" y="100"/>
                  </a:lnTo>
                  <a:lnTo>
                    <a:pt x="174" y="98"/>
                  </a:lnTo>
                  <a:lnTo>
                    <a:pt x="176" y="96"/>
                  </a:lnTo>
                  <a:lnTo>
                    <a:pt x="174" y="94"/>
                  </a:lnTo>
                  <a:lnTo>
                    <a:pt x="178" y="92"/>
                  </a:lnTo>
                  <a:lnTo>
                    <a:pt x="178" y="88"/>
                  </a:lnTo>
                  <a:lnTo>
                    <a:pt x="182" y="86"/>
                  </a:lnTo>
                  <a:lnTo>
                    <a:pt x="182" y="82"/>
                  </a:lnTo>
                  <a:lnTo>
                    <a:pt x="186" y="82"/>
                  </a:lnTo>
                  <a:lnTo>
                    <a:pt x="188" y="80"/>
                  </a:lnTo>
                  <a:lnTo>
                    <a:pt x="190" y="78"/>
                  </a:lnTo>
                  <a:lnTo>
                    <a:pt x="192" y="76"/>
                  </a:lnTo>
                  <a:lnTo>
                    <a:pt x="192" y="74"/>
                  </a:lnTo>
                  <a:lnTo>
                    <a:pt x="198" y="76"/>
                  </a:lnTo>
                  <a:lnTo>
                    <a:pt x="198" y="72"/>
                  </a:lnTo>
                  <a:lnTo>
                    <a:pt x="198" y="60"/>
                  </a:lnTo>
                  <a:lnTo>
                    <a:pt x="200" y="58"/>
                  </a:lnTo>
                  <a:lnTo>
                    <a:pt x="202" y="56"/>
                  </a:lnTo>
                  <a:lnTo>
                    <a:pt x="204" y="54"/>
                  </a:lnTo>
                  <a:lnTo>
                    <a:pt x="204" y="50"/>
                  </a:lnTo>
                  <a:lnTo>
                    <a:pt x="208" y="46"/>
                  </a:lnTo>
                  <a:lnTo>
                    <a:pt x="210" y="42"/>
                  </a:lnTo>
                  <a:lnTo>
                    <a:pt x="204" y="40"/>
                  </a:lnTo>
                  <a:lnTo>
                    <a:pt x="198" y="40"/>
                  </a:lnTo>
                  <a:close/>
                </a:path>
              </a:pathLst>
            </a:custGeom>
            <a:solidFill>
              <a:srgbClr val="93A690">
                <a:alpha val="80000"/>
              </a:srgbClr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43" name="Portugal" descr="© INSCALE GmbH, 05.05.2010&#10;http://www.presentationload.com/">
              <a:extLst>
                <a:ext uri="{FF2B5EF4-FFF2-40B4-BE49-F238E27FC236}">
                  <a16:creationId xmlns:a16="http://schemas.microsoft.com/office/drawing/2014/main" id="{08D4EA88-D4FA-4C9A-85B9-F2417F9318D8}"/>
                </a:ext>
              </a:extLst>
            </p:cNvPr>
            <p:cNvSpPr>
              <a:spLocks/>
            </p:cNvSpPr>
            <p:nvPr/>
          </p:nvSpPr>
          <p:spPr bwMode="gray">
            <a:xfrm>
              <a:off x="5293630" y="2999021"/>
              <a:ext cx="101642" cy="184037"/>
            </a:xfrm>
            <a:custGeom>
              <a:avLst/>
              <a:gdLst>
                <a:gd name="T0" fmla="*/ 2147483647 w 228"/>
                <a:gd name="T1" fmla="*/ 2147483647 h 414"/>
                <a:gd name="T2" fmla="*/ 2147483647 w 228"/>
                <a:gd name="T3" fmla="*/ 2147483647 h 414"/>
                <a:gd name="T4" fmla="*/ 2147483647 w 228"/>
                <a:gd name="T5" fmla="*/ 2147483647 h 414"/>
                <a:gd name="T6" fmla="*/ 2147483647 w 228"/>
                <a:gd name="T7" fmla="*/ 2147483647 h 414"/>
                <a:gd name="T8" fmla="*/ 2147483647 w 228"/>
                <a:gd name="T9" fmla="*/ 2147483647 h 414"/>
                <a:gd name="T10" fmla="*/ 2147483647 w 228"/>
                <a:gd name="T11" fmla="*/ 2147483647 h 414"/>
                <a:gd name="T12" fmla="*/ 2147483647 w 228"/>
                <a:gd name="T13" fmla="*/ 0 h 414"/>
                <a:gd name="T14" fmla="*/ 2147483647 w 228"/>
                <a:gd name="T15" fmla="*/ 2147483647 h 414"/>
                <a:gd name="T16" fmla="*/ 2147483647 w 228"/>
                <a:gd name="T17" fmla="*/ 2147483647 h 414"/>
                <a:gd name="T18" fmla="*/ 2147483647 w 228"/>
                <a:gd name="T19" fmla="*/ 2147483647 h 414"/>
                <a:gd name="T20" fmla="*/ 2147483647 w 228"/>
                <a:gd name="T21" fmla="*/ 2147483647 h 414"/>
                <a:gd name="T22" fmla="*/ 2147483647 w 228"/>
                <a:gd name="T23" fmla="*/ 2147483647 h 414"/>
                <a:gd name="T24" fmla="*/ 2147483647 w 228"/>
                <a:gd name="T25" fmla="*/ 2147483647 h 414"/>
                <a:gd name="T26" fmla="*/ 0 w 228"/>
                <a:gd name="T27" fmla="*/ 2147483647 h 414"/>
                <a:gd name="T28" fmla="*/ 2147483647 w 228"/>
                <a:gd name="T29" fmla="*/ 2147483647 h 414"/>
                <a:gd name="T30" fmla="*/ 2147483647 w 228"/>
                <a:gd name="T31" fmla="*/ 2147483647 h 414"/>
                <a:gd name="T32" fmla="*/ 2147483647 w 228"/>
                <a:gd name="T33" fmla="*/ 2147483647 h 414"/>
                <a:gd name="T34" fmla="*/ 2147483647 w 228"/>
                <a:gd name="T35" fmla="*/ 2147483647 h 414"/>
                <a:gd name="T36" fmla="*/ 2147483647 w 228"/>
                <a:gd name="T37" fmla="*/ 2147483647 h 414"/>
                <a:gd name="T38" fmla="*/ 2147483647 w 228"/>
                <a:gd name="T39" fmla="*/ 2147483647 h 414"/>
                <a:gd name="T40" fmla="*/ 2147483647 w 228"/>
                <a:gd name="T41" fmla="*/ 2147483647 h 414"/>
                <a:gd name="T42" fmla="*/ 2147483647 w 228"/>
                <a:gd name="T43" fmla="*/ 2147483647 h 414"/>
                <a:gd name="T44" fmla="*/ 2147483647 w 228"/>
                <a:gd name="T45" fmla="*/ 2147483647 h 414"/>
                <a:gd name="T46" fmla="*/ 2147483647 w 228"/>
                <a:gd name="T47" fmla="*/ 2147483647 h 414"/>
                <a:gd name="T48" fmla="*/ 2147483647 w 228"/>
                <a:gd name="T49" fmla="*/ 2147483647 h 414"/>
                <a:gd name="T50" fmla="*/ 2147483647 w 228"/>
                <a:gd name="T51" fmla="*/ 2147483647 h 414"/>
                <a:gd name="T52" fmla="*/ 2147483647 w 228"/>
                <a:gd name="T53" fmla="*/ 2147483647 h 414"/>
                <a:gd name="T54" fmla="*/ 2147483647 w 228"/>
                <a:gd name="T55" fmla="*/ 2147483647 h 414"/>
                <a:gd name="T56" fmla="*/ 2147483647 w 228"/>
                <a:gd name="T57" fmla="*/ 2147483647 h 414"/>
                <a:gd name="T58" fmla="*/ 2147483647 w 228"/>
                <a:gd name="T59" fmla="*/ 2147483647 h 414"/>
                <a:gd name="T60" fmla="*/ 2147483647 w 228"/>
                <a:gd name="T61" fmla="*/ 2147483647 h 414"/>
                <a:gd name="T62" fmla="*/ 2147483647 w 228"/>
                <a:gd name="T63" fmla="*/ 2147483647 h 414"/>
                <a:gd name="T64" fmla="*/ 2147483647 w 228"/>
                <a:gd name="T65" fmla="*/ 2147483647 h 414"/>
                <a:gd name="T66" fmla="*/ 2147483647 w 228"/>
                <a:gd name="T67" fmla="*/ 2147483647 h 414"/>
                <a:gd name="T68" fmla="*/ 2147483647 w 228"/>
                <a:gd name="T69" fmla="*/ 2147483647 h 414"/>
                <a:gd name="T70" fmla="*/ 2147483647 w 228"/>
                <a:gd name="T71" fmla="*/ 2147483647 h 414"/>
                <a:gd name="T72" fmla="*/ 2147483647 w 228"/>
                <a:gd name="T73" fmla="*/ 2147483647 h 414"/>
                <a:gd name="T74" fmla="*/ 2147483647 w 228"/>
                <a:gd name="T75" fmla="*/ 2147483647 h 414"/>
                <a:gd name="T76" fmla="*/ 2147483647 w 228"/>
                <a:gd name="T77" fmla="*/ 2147483647 h 414"/>
                <a:gd name="T78" fmla="*/ 2147483647 w 228"/>
                <a:gd name="T79" fmla="*/ 2147483647 h 414"/>
                <a:gd name="T80" fmla="*/ 2147483647 w 228"/>
                <a:gd name="T81" fmla="*/ 2147483647 h 414"/>
                <a:gd name="T82" fmla="*/ 2147483647 w 228"/>
                <a:gd name="T83" fmla="*/ 2147483647 h 414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228"/>
                <a:gd name="T127" fmla="*/ 0 h 414"/>
                <a:gd name="T128" fmla="*/ 228 w 228"/>
                <a:gd name="T129" fmla="*/ 414 h 414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228" h="414">
                  <a:moveTo>
                    <a:pt x="210" y="30"/>
                  </a:moveTo>
                  <a:lnTo>
                    <a:pt x="210" y="12"/>
                  </a:lnTo>
                  <a:lnTo>
                    <a:pt x="156" y="12"/>
                  </a:lnTo>
                  <a:lnTo>
                    <a:pt x="156" y="18"/>
                  </a:lnTo>
                  <a:lnTo>
                    <a:pt x="150" y="24"/>
                  </a:lnTo>
                  <a:lnTo>
                    <a:pt x="138" y="24"/>
                  </a:lnTo>
                  <a:lnTo>
                    <a:pt x="132" y="18"/>
                  </a:lnTo>
                  <a:lnTo>
                    <a:pt x="114" y="18"/>
                  </a:lnTo>
                  <a:lnTo>
                    <a:pt x="108" y="24"/>
                  </a:lnTo>
                  <a:lnTo>
                    <a:pt x="96" y="24"/>
                  </a:lnTo>
                  <a:lnTo>
                    <a:pt x="96" y="18"/>
                  </a:lnTo>
                  <a:lnTo>
                    <a:pt x="102" y="18"/>
                  </a:lnTo>
                  <a:lnTo>
                    <a:pt x="114" y="6"/>
                  </a:lnTo>
                  <a:lnTo>
                    <a:pt x="114" y="0"/>
                  </a:lnTo>
                  <a:lnTo>
                    <a:pt x="90" y="0"/>
                  </a:lnTo>
                  <a:lnTo>
                    <a:pt x="66" y="12"/>
                  </a:lnTo>
                  <a:lnTo>
                    <a:pt x="60" y="18"/>
                  </a:lnTo>
                  <a:lnTo>
                    <a:pt x="60" y="36"/>
                  </a:lnTo>
                  <a:lnTo>
                    <a:pt x="66" y="60"/>
                  </a:lnTo>
                  <a:lnTo>
                    <a:pt x="66" y="78"/>
                  </a:lnTo>
                  <a:lnTo>
                    <a:pt x="60" y="108"/>
                  </a:lnTo>
                  <a:lnTo>
                    <a:pt x="48" y="138"/>
                  </a:lnTo>
                  <a:lnTo>
                    <a:pt x="30" y="174"/>
                  </a:lnTo>
                  <a:lnTo>
                    <a:pt x="12" y="222"/>
                  </a:lnTo>
                  <a:lnTo>
                    <a:pt x="6" y="234"/>
                  </a:lnTo>
                  <a:lnTo>
                    <a:pt x="6" y="240"/>
                  </a:lnTo>
                  <a:lnTo>
                    <a:pt x="0" y="252"/>
                  </a:lnTo>
                  <a:lnTo>
                    <a:pt x="0" y="264"/>
                  </a:lnTo>
                  <a:lnTo>
                    <a:pt x="18" y="282"/>
                  </a:lnTo>
                  <a:lnTo>
                    <a:pt x="30" y="288"/>
                  </a:lnTo>
                  <a:lnTo>
                    <a:pt x="42" y="342"/>
                  </a:lnTo>
                  <a:lnTo>
                    <a:pt x="42" y="348"/>
                  </a:lnTo>
                  <a:lnTo>
                    <a:pt x="36" y="354"/>
                  </a:lnTo>
                  <a:lnTo>
                    <a:pt x="36" y="366"/>
                  </a:lnTo>
                  <a:lnTo>
                    <a:pt x="30" y="384"/>
                  </a:lnTo>
                  <a:lnTo>
                    <a:pt x="24" y="396"/>
                  </a:lnTo>
                  <a:lnTo>
                    <a:pt x="24" y="408"/>
                  </a:lnTo>
                  <a:lnTo>
                    <a:pt x="48" y="408"/>
                  </a:lnTo>
                  <a:lnTo>
                    <a:pt x="60" y="402"/>
                  </a:lnTo>
                  <a:lnTo>
                    <a:pt x="72" y="402"/>
                  </a:lnTo>
                  <a:lnTo>
                    <a:pt x="84" y="414"/>
                  </a:lnTo>
                  <a:lnTo>
                    <a:pt x="96" y="414"/>
                  </a:lnTo>
                  <a:lnTo>
                    <a:pt x="108" y="408"/>
                  </a:lnTo>
                  <a:lnTo>
                    <a:pt x="114" y="402"/>
                  </a:lnTo>
                  <a:lnTo>
                    <a:pt x="120" y="402"/>
                  </a:lnTo>
                  <a:lnTo>
                    <a:pt x="126" y="396"/>
                  </a:lnTo>
                  <a:lnTo>
                    <a:pt x="126" y="348"/>
                  </a:lnTo>
                  <a:lnTo>
                    <a:pt x="132" y="342"/>
                  </a:lnTo>
                  <a:lnTo>
                    <a:pt x="138" y="330"/>
                  </a:lnTo>
                  <a:lnTo>
                    <a:pt x="150" y="330"/>
                  </a:lnTo>
                  <a:lnTo>
                    <a:pt x="162" y="318"/>
                  </a:lnTo>
                  <a:lnTo>
                    <a:pt x="162" y="312"/>
                  </a:lnTo>
                  <a:lnTo>
                    <a:pt x="150" y="312"/>
                  </a:lnTo>
                  <a:lnTo>
                    <a:pt x="144" y="306"/>
                  </a:lnTo>
                  <a:lnTo>
                    <a:pt x="138" y="294"/>
                  </a:lnTo>
                  <a:lnTo>
                    <a:pt x="138" y="288"/>
                  </a:lnTo>
                  <a:lnTo>
                    <a:pt x="132" y="282"/>
                  </a:lnTo>
                  <a:lnTo>
                    <a:pt x="132" y="276"/>
                  </a:lnTo>
                  <a:lnTo>
                    <a:pt x="144" y="264"/>
                  </a:lnTo>
                  <a:lnTo>
                    <a:pt x="156" y="258"/>
                  </a:lnTo>
                  <a:lnTo>
                    <a:pt x="168" y="246"/>
                  </a:lnTo>
                  <a:lnTo>
                    <a:pt x="168" y="240"/>
                  </a:lnTo>
                  <a:lnTo>
                    <a:pt x="156" y="234"/>
                  </a:lnTo>
                  <a:lnTo>
                    <a:pt x="150" y="228"/>
                  </a:lnTo>
                  <a:lnTo>
                    <a:pt x="150" y="216"/>
                  </a:lnTo>
                  <a:lnTo>
                    <a:pt x="126" y="192"/>
                  </a:lnTo>
                  <a:lnTo>
                    <a:pt x="162" y="192"/>
                  </a:lnTo>
                  <a:lnTo>
                    <a:pt x="174" y="180"/>
                  </a:lnTo>
                  <a:lnTo>
                    <a:pt x="174" y="168"/>
                  </a:lnTo>
                  <a:lnTo>
                    <a:pt x="168" y="162"/>
                  </a:lnTo>
                  <a:lnTo>
                    <a:pt x="168" y="150"/>
                  </a:lnTo>
                  <a:lnTo>
                    <a:pt x="174" y="144"/>
                  </a:lnTo>
                  <a:lnTo>
                    <a:pt x="180" y="144"/>
                  </a:lnTo>
                  <a:lnTo>
                    <a:pt x="180" y="126"/>
                  </a:lnTo>
                  <a:lnTo>
                    <a:pt x="186" y="108"/>
                  </a:lnTo>
                  <a:lnTo>
                    <a:pt x="186" y="96"/>
                  </a:lnTo>
                  <a:lnTo>
                    <a:pt x="180" y="90"/>
                  </a:lnTo>
                  <a:lnTo>
                    <a:pt x="174" y="90"/>
                  </a:lnTo>
                  <a:lnTo>
                    <a:pt x="174" y="84"/>
                  </a:lnTo>
                  <a:lnTo>
                    <a:pt x="180" y="78"/>
                  </a:lnTo>
                  <a:lnTo>
                    <a:pt x="204" y="66"/>
                  </a:lnTo>
                  <a:lnTo>
                    <a:pt x="228" y="42"/>
                  </a:lnTo>
                  <a:lnTo>
                    <a:pt x="228" y="36"/>
                  </a:lnTo>
                  <a:lnTo>
                    <a:pt x="216" y="30"/>
                  </a:lnTo>
                  <a:lnTo>
                    <a:pt x="210" y="30"/>
                  </a:lnTo>
                  <a:close/>
                </a:path>
              </a:pathLst>
            </a:custGeom>
            <a:solidFill>
              <a:srgbClr val="93A690">
                <a:alpha val="80000"/>
              </a:srgbClr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</p:grpSp>
      <p:grpSp>
        <p:nvGrpSpPr>
          <p:cNvPr id="144" name="North_West_Europe">
            <a:extLst>
              <a:ext uri="{FF2B5EF4-FFF2-40B4-BE49-F238E27FC236}">
                <a16:creationId xmlns:a16="http://schemas.microsoft.com/office/drawing/2014/main" id="{0628CF8A-7D8D-4F84-8708-D2A16CB76A6B}"/>
              </a:ext>
            </a:extLst>
          </p:cNvPr>
          <p:cNvGrpSpPr>
            <a:grpSpLocks/>
          </p:cNvGrpSpPr>
          <p:nvPr userDrawn="1"/>
        </p:nvGrpSpPr>
        <p:grpSpPr bwMode="auto">
          <a:xfrm>
            <a:off x="5046663" y="1522413"/>
            <a:ext cx="1343025" cy="966787"/>
            <a:chOff x="5046257" y="1770176"/>
            <a:chExt cx="1343580" cy="967188"/>
          </a:xfrm>
        </p:grpSpPr>
        <p:sp>
          <p:nvSpPr>
            <p:cNvPr id="145" name="Sweden" descr="© INSCALE GmbH, 05.05.2010&#10;http://www.presentationload.com/">
              <a:extLst>
                <a:ext uri="{FF2B5EF4-FFF2-40B4-BE49-F238E27FC236}">
                  <a16:creationId xmlns:a16="http://schemas.microsoft.com/office/drawing/2014/main" id="{C05DB06F-5E96-4C62-9A8B-33FD57E4AD4E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5897509" y="2087808"/>
              <a:ext cx="306514" cy="444684"/>
            </a:xfrm>
            <a:custGeom>
              <a:avLst/>
              <a:gdLst>
                <a:gd name="T0" fmla="*/ 2147483647 w 690"/>
                <a:gd name="T1" fmla="*/ 2147483647 h 990"/>
                <a:gd name="T2" fmla="*/ 2147483647 w 690"/>
                <a:gd name="T3" fmla="*/ 2147483647 h 990"/>
                <a:gd name="T4" fmla="*/ 2147483647 w 690"/>
                <a:gd name="T5" fmla="*/ 2147483647 h 990"/>
                <a:gd name="T6" fmla="*/ 2147483647 w 690"/>
                <a:gd name="T7" fmla="*/ 2147483647 h 990"/>
                <a:gd name="T8" fmla="*/ 2147483647 w 690"/>
                <a:gd name="T9" fmla="*/ 2147483647 h 990"/>
                <a:gd name="T10" fmla="*/ 2147483647 w 690"/>
                <a:gd name="T11" fmla="*/ 2147483647 h 990"/>
                <a:gd name="T12" fmla="*/ 2147483647 w 690"/>
                <a:gd name="T13" fmla="*/ 2147483647 h 990"/>
                <a:gd name="T14" fmla="*/ 2147483647 w 690"/>
                <a:gd name="T15" fmla="*/ 2147483647 h 990"/>
                <a:gd name="T16" fmla="*/ 2147483647 w 690"/>
                <a:gd name="T17" fmla="*/ 2147483647 h 990"/>
                <a:gd name="T18" fmla="*/ 2147483647 w 690"/>
                <a:gd name="T19" fmla="*/ 2147483647 h 990"/>
                <a:gd name="T20" fmla="*/ 2147483647 w 690"/>
                <a:gd name="T21" fmla="*/ 2147483647 h 990"/>
                <a:gd name="T22" fmla="*/ 2147483647 w 690"/>
                <a:gd name="T23" fmla="*/ 2147483647 h 990"/>
                <a:gd name="T24" fmla="*/ 2147483647 w 690"/>
                <a:gd name="T25" fmla="*/ 2147483647 h 990"/>
                <a:gd name="T26" fmla="*/ 2147483647 w 690"/>
                <a:gd name="T27" fmla="*/ 2147483647 h 990"/>
                <a:gd name="T28" fmla="*/ 2147483647 w 690"/>
                <a:gd name="T29" fmla="*/ 2147483647 h 990"/>
                <a:gd name="T30" fmla="*/ 2147483647 w 690"/>
                <a:gd name="T31" fmla="*/ 2147483647 h 990"/>
                <a:gd name="T32" fmla="*/ 2147483647 w 690"/>
                <a:gd name="T33" fmla="*/ 2147483647 h 990"/>
                <a:gd name="T34" fmla="*/ 2147483647 w 690"/>
                <a:gd name="T35" fmla="*/ 2147483647 h 990"/>
                <a:gd name="T36" fmla="*/ 2147483647 w 690"/>
                <a:gd name="T37" fmla="*/ 2147483647 h 990"/>
                <a:gd name="T38" fmla="*/ 2147483647 w 690"/>
                <a:gd name="T39" fmla="*/ 2147483647 h 990"/>
                <a:gd name="T40" fmla="*/ 2147483647 w 690"/>
                <a:gd name="T41" fmla="*/ 2147483647 h 990"/>
                <a:gd name="T42" fmla="*/ 2147483647 w 690"/>
                <a:gd name="T43" fmla="*/ 2147483647 h 990"/>
                <a:gd name="T44" fmla="*/ 2147483647 w 690"/>
                <a:gd name="T45" fmla="*/ 2147483647 h 990"/>
                <a:gd name="T46" fmla="*/ 0 w 690"/>
                <a:gd name="T47" fmla="*/ 2147483647 h 990"/>
                <a:gd name="T48" fmla="*/ 2147483647 w 690"/>
                <a:gd name="T49" fmla="*/ 2147483647 h 990"/>
                <a:gd name="T50" fmla="*/ 2147483647 w 690"/>
                <a:gd name="T51" fmla="*/ 2147483647 h 990"/>
                <a:gd name="T52" fmla="*/ 2147483647 w 690"/>
                <a:gd name="T53" fmla="*/ 2147483647 h 990"/>
                <a:gd name="T54" fmla="*/ 2147483647 w 690"/>
                <a:gd name="T55" fmla="*/ 2147483647 h 990"/>
                <a:gd name="T56" fmla="*/ 2147483647 w 690"/>
                <a:gd name="T57" fmla="*/ 2147483647 h 990"/>
                <a:gd name="T58" fmla="*/ 2147483647 w 690"/>
                <a:gd name="T59" fmla="*/ 2147483647 h 990"/>
                <a:gd name="T60" fmla="*/ 2147483647 w 690"/>
                <a:gd name="T61" fmla="*/ 2147483647 h 990"/>
                <a:gd name="T62" fmla="*/ 2147483647 w 690"/>
                <a:gd name="T63" fmla="*/ 2147483647 h 990"/>
                <a:gd name="T64" fmla="*/ 2147483647 w 690"/>
                <a:gd name="T65" fmla="*/ 2147483647 h 990"/>
                <a:gd name="T66" fmla="*/ 2147483647 w 690"/>
                <a:gd name="T67" fmla="*/ 2147483647 h 990"/>
                <a:gd name="T68" fmla="*/ 2147483647 w 690"/>
                <a:gd name="T69" fmla="*/ 2147483647 h 990"/>
                <a:gd name="T70" fmla="*/ 2147483647 w 690"/>
                <a:gd name="T71" fmla="*/ 2147483647 h 990"/>
                <a:gd name="T72" fmla="*/ 2147483647 w 690"/>
                <a:gd name="T73" fmla="*/ 2147483647 h 990"/>
                <a:gd name="T74" fmla="*/ 2147483647 w 690"/>
                <a:gd name="T75" fmla="*/ 2147483647 h 990"/>
                <a:gd name="T76" fmla="*/ 2147483647 w 690"/>
                <a:gd name="T77" fmla="*/ 2147483647 h 990"/>
                <a:gd name="T78" fmla="*/ 2147483647 w 690"/>
                <a:gd name="T79" fmla="*/ 2147483647 h 990"/>
                <a:gd name="T80" fmla="*/ 2147483647 w 690"/>
                <a:gd name="T81" fmla="*/ 2147483647 h 990"/>
                <a:gd name="T82" fmla="*/ 2147483647 w 690"/>
                <a:gd name="T83" fmla="*/ 2147483647 h 990"/>
                <a:gd name="T84" fmla="*/ 2147483647 w 690"/>
                <a:gd name="T85" fmla="*/ 2147483647 h 990"/>
                <a:gd name="T86" fmla="*/ 2147483647 w 690"/>
                <a:gd name="T87" fmla="*/ 2147483647 h 990"/>
                <a:gd name="T88" fmla="*/ 2147483647 w 690"/>
                <a:gd name="T89" fmla="*/ 2147483647 h 990"/>
                <a:gd name="T90" fmla="*/ 2147483647 w 690"/>
                <a:gd name="T91" fmla="*/ 2147483647 h 990"/>
                <a:gd name="T92" fmla="*/ 2147483647 w 690"/>
                <a:gd name="T93" fmla="*/ 2147483647 h 990"/>
                <a:gd name="T94" fmla="*/ 2147483647 w 690"/>
                <a:gd name="T95" fmla="*/ 2147483647 h 990"/>
                <a:gd name="T96" fmla="*/ 2147483647 w 690"/>
                <a:gd name="T97" fmla="*/ 2147483647 h 990"/>
                <a:gd name="T98" fmla="*/ 2147483647 w 690"/>
                <a:gd name="T99" fmla="*/ 2147483647 h 990"/>
                <a:gd name="T100" fmla="*/ 2147483647 w 690"/>
                <a:gd name="T101" fmla="*/ 2147483647 h 990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690"/>
                <a:gd name="T154" fmla="*/ 0 h 990"/>
                <a:gd name="T155" fmla="*/ 690 w 690"/>
                <a:gd name="T156" fmla="*/ 990 h 990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690" h="990">
                  <a:moveTo>
                    <a:pt x="678" y="204"/>
                  </a:moveTo>
                  <a:lnTo>
                    <a:pt x="672" y="198"/>
                  </a:lnTo>
                  <a:lnTo>
                    <a:pt x="660" y="192"/>
                  </a:lnTo>
                  <a:lnTo>
                    <a:pt x="648" y="180"/>
                  </a:lnTo>
                  <a:lnTo>
                    <a:pt x="648" y="174"/>
                  </a:lnTo>
                  <a:lnTo>
                    <a:pt x="654" y="162"/>
                  </a:lnTo>
                  <a:lnTo>
                    <a:pt x="660" y="156"/>
                  </a:lnTo>
                  <a:lnTo>
                    <a:pt x="666" y="144"/>
                  </a:lnTo>
                  <a:lnTo>
                    <a:pt x="642" y="132"/>
                  </a:lnTo>
                  <a:lnTo>
                    <a:pt x="648" y="108"/>
                  </a:lnTo>
                  <a:lnTo>
                    <a:pt x="636" y="102"/>
                  </a:lnTo>
                  <a:lnTo>
                    <a:pt x="636" y="96"/>
                  </a:lnTo>
                  <a:lnTo>
                    <a:pt x="642" y="90"/>
                  </a:lnTo>
                  <a:lnTo>
                    <a:pt x="642" y="66"/>
                  </a:lnTo>
                  <a:lnTo>
                    <a:pt x="636" y="66"/>
                  </a:lnTo>
                  <a:lnTo>
                    <a:pt x="630" y="60"/>
                  </a:lnTo>
                  <a:lnTo>
                    <a:pt x="618" y="60"/>
                  </a:lnTo>
                  <a:lnTo>
                    <a:pt x="588" y="42"/>
                  </a:lnTo>
                  <a:lnTo>
                    <a:pt x="552" y="42"/>
                  </a:lnTo>
                  <a:lnTo>
                    <a:pt x="540" y="30"/>
                  </a:lnTo>
                  <a:lnTo>
                    <a:pt x="534" y="30"/>
                  </a:lnTo>
                  <a:lnTo>
                    <a:pt x="528" y="24"/>
                  </a:lnTo>
                  <a:lnTo>
                    <a:pt x="516" y="24"/>
                  </a:lnTo>
                  <a:lnTo>
                    <a:pt x="504" y="18"/>
                  </a:lnTo>
                  <a:lnTo>
                    <a:pt x="498" y="12"/>
                  </a:lnTo>
                  <a:lnTo>
                    <a:pt x="486" y="6"/>
                  </a:lnTo>
                  <a:lnTo>
                    <a:pt x="456" y="0"/>
                  </a:lnTo>
                  <a:lnTo>
                    <a:pt x="456" y="24"/>
                  </a:lnTo>
                  <a:lnTo>
                    <a:pt x="444" y="24"/>
                  </a:lnTo>
                  <a:lnTo>
                    <a:pt x="444" y="30"/>
                  </a:lnTo>
                  <a:lnTo>
                    <a:pt x="456" y="42"/>
                  </a:lnTo>
                  <a:lnTo>
                    <a:pt x="462" y="42"/>
                  </a:lnTo>
                  <a:lnTo>
                    <a:pt x="456" y="48"/>
                  </a:lnTo>
                  <a:lnTo>
                    <a:pt x="444" y="48"/>
                  </a:lnTo>
                  <a:lnTo>
                    <a:pt x="438" y="42"/>
                  </a:lnTo>
                  <a:lnTo>
                    <a:pt x="414" y="42"/>
                  </a:lnTo>
                  <a:lnTo>
                    <a:pt x="390" y="36"/>
                  </a:lnTo>
                  <a:lnTo>
                    <a:pt x="366" y="42"/>
                  </a:lnTo>
                  <a:lnTo>
                    <a:pt x="366" y="30"/>
                  </a:lnTo>
                  <a:lnTo>
                    <a:pt x="360" y="24"/>
                  </a:lnTo>
                  <a:lnTo>
                    <a:pt x="348" y="36"/>
                  </a:lnTo>
                  <a:lnTo>
                    <a:pt x="348" y="66"/>
                  </a:lnTo>
                  <a:lnTo>
                    <a:pt x="342" y="72"/>
                  </a:lnTo>
                  <a:lnTo>
                    <a:pt x="324" y="72"/>
                  </a:lnTo>
                  <a:lnTo>
                    <a:pt x="282" y="78"/>
                  </a:lnTo>
                  <a:lnTo>
                    <a:pt x="264" y="96"/>
                  </a:lnTo>
                  <a:lnTo>
                    <a:pt x="252" y="102"/>
                  </a:lnTo>
                  <a:lnTo>
                    <a:pt x="246" y="102"/>
                  </a:lnTo>
                  <a:lnTo>
                    <a:pt x="246" y="114"/>
                  </a:lnTo>
                  <a:lnTo>
                    <a:pt x="258" y="120"/>
                  </a:lnTo>
                  <a:lnTo>
                    <a:pt x="264" y="126"/>
                  </a:lnTo>
                  <a:lnTo>
                    <a:pt x="258" y="144"/>
                  </a:lnTo>
                  <a:lnTo>
                    <a:pt x="252" y="144"/>
                  </a:lnTo>
                  <a:lnTo>
                    <a:pt x="240" y="150"/>
                  </a:lnTo>
                  <a:lnTo>
                    <a:pt x="234" y="156"/>
                  </a:lnTo>
                  <a:lnTo>
                    <a:pt x="234" y="162"/>
                  </a:lnTo>
                  <a:lnTo>
                    <a:pt x="228" y="168"/>
                  </a:lnTo>
                  <a:lnTo>
                    <a:pt x="210" y="168"/>
                  </a:lnTo>
                  <a:lnTo>
                    <a:pt x="216" y="174"/>
                  </a:lnTo>
                  <a:lnTo>
                    <a:pt x="216" y="180"/>
                  </a:lnTo>
                  <a:lnTo>
                    <a:pt x="222" y="186"/>
                  </a:lnTo>
                  <a:lnTo>
                    <a:pt x="222" y="192"/>
                  </a:lnTo>
                  <a:lnTo>
                    <a:pt x="216" y="192"/>
                  </a:lnTo>
                  <a:lnTo>
                    <a:pt x="210" y="198"/>
                  </a:lnTo>
                  <a:lnTo>
                    <a:pt x="204" y="198"/>
                  </a:lnTo>
                  <a:lnTo>
                    <a:pt x="192" y="204"/>
                  </a:lnTo>
                  <a:lnTo>
                    <a:pt x="174" y="192"/>
                  </a:lnTo>
                  <a:lnTo>
                    <a:pt x="174" y="228"/>
                  </a:lnTo>
                  <a:lnTo>
                    <a:pt x="168" y="270"/>
                  </a:lnTo>
                  <a:lnTo>
                    <a:pt x="138" y="300"/>
                  </a:lnTo>
                  <a:lnTo>
                    <a:pt x="132" y="300"/>
                  </a:lnTo>
                  <a:lnTo>
                    <a:pt x="120" y="306"/>
                  </a:lnTo>
                  <a:lnTo>
                    <a:pt x="132" y="312"/>
                  </a:lnTo>
                  <a:lnTo>
                    <a:pt x="150" y="330"/>
                  </a:lnTo>
                  <a:lnTo>
                    <a:pt x="150" y="336"/>
                  </a:lnTo>
                  <a:lnTo>
                    <a:pt x="144" y="342"/>
                  </a:lnTo>
                  <a:lnTo>
                    <a:pt x="102" y="342"/>
                  </a:lnTo>
                  <a:lnTo>
                    <a:pt x="90" y="348"/>
                  </a:lnTo>
                  <a:lnTo>
                    <a:pt x="84" y="354"/>
                  </a:lnTo>
                  <a:lnTo>
                    <a:pt x="72" y="360"/>
                  </a:lnTo>
                  <a:lnTo>
                    <a:pt x="30" y="402"/>
                  </a:lnTo>
                  <a:lnTo>
                    <a:pt x="36" y="408"/>
                  </a:lnTo>
                  <a:lnTo>
                    <a:pt x="42" y="408"/>
                  </a:lnTo>
                  <a:lnTo>
                    <a:pt x="48" y="414"/>
                  </a:lnTo>
                  <a:lnTo>
                    <a:pt x="48" y="420"/>
                  </a:lnTo>
                  <a:lnTo>
                    <a:pt x="42" y="426"/>
                  </a:lnTo>
                  <a:lnTo>
                    <a:pt x="36" y="426"/>
                  </a:lnTo>
                  <a:lnTo>
                    <a:pt x="30" y="432"/>
                  </a:lnTo>
                  <a:lnTo>
                    <a:pt x="30" y="444"/>
                  </a:lnTo>
                  <a:lnTo>
                    <a:pt x="54" y="468"/>
                  </a:lnTo>
                  <a:lnTo>
                    <a:pt x="54" y="480"/>
                  </a:lnTo>
                  <a:lnTo>
                    <a:pt x="48" y="492"/>
                  </a:lnTo>
                  <a:lnTo>
                    <a:pt x="48" y="510"/>
                  </a:lnTo>
                  <a:lnTo>
                    <a:pt x="60" y="522"/>
                  </a:lnTo>
                  <a:lnTo>
                    <a:pt x="66" y="522"/>
                  </a:lnTo>
                  <a:lnTo>
                    <a:pt x="84" y="540"/>
                  </a:lnTo>
                  <a:lnTo>
                    <a:pt x="84" y="552"/>
                  </a:lnTo>
                  <a:lnTo>
                    <a:pt x="72" y="564"/>
                  </a:lnTo>
                  <a:lnTo>
                    <a:pt x="48" y="570"/>
                  </a:lnTo>
                  <a:lnTo>
                    <a:pt x="54" y="576"/>
                  </a:lnTo>
                  <a:lnTo>
                    <a:pt x="60" y="588"/>
                  </a:lnTo>
                  <a:lnTo>
                    <a:pt x="60" y="594"/>
                  </a:lnTo>
                  <a:lnTo>
                    <a:pt x="66" y="600"/>
                  </a:lnTo>
                  <a:lnTo>
                    <a:pt x="66" y="606"/>
                  </a:lnTo>
                  <a:lnTo>
                    <a:pt x="72" y="618"/>
                  </a:lnTo>
                  <a:lnTo>
                    <a:pt x="66" y="618"/>
                  </a:lnTo>
                  <a:lnTo>
                    <a:pt x="66" y="642"/>
                  </a:lnTo>
                  <a:lnTo>
                    <a:pt x="60" y="648"/>
                  </a:lnTo>
                  <a:lnTo>
                    <a:pt x="24" y="648"/>
                  </a:lnTo>
                  <a:lnTo>
                    <a:pt x="30" y="660"/>
                  </a:lnTo>
                  <a:lnTo>
                    <a:pt x="30" y="666"/>
                  </a:lnTo>
                  <a:lnTo>
                    <a:pt x="24" y="666"/>
                  </a:lnTo>
                  <a:lnTo>
                    <a:pt x="18" y="672"/>
                  </a:lnTo>
                  <a:lnTo>
                    <a:pt x="18" y="678"/>
                  </a:lnTo>
                  <a:lnTo>
                    <a:pt x="30" y="690"/>
                  </a:lnTo>
                  <a:lnTo>
                    <a:pt x="30" y="708"/>
                  </a:lnTo>
                  <a:lnTo>
                    <a:pt x="24" y="714"/>
                  </a:lnTo>
                  <a:lnTo>
                    <a:pt x="18" y="726"/>
                  </a:lnTo>
                  <a:lnTo>
                    <a:pt x="0" y="708"/>
                  </a:lnTo>
                  <a:lnTo>
                    <a:pt x="0" y="768"/>
                  </a:lnTo>
                  <a:lnTo>
                    <a:pt x="6" y="762"/>
                  </a:lnTo>
                  <a:lnTo>
                    <a:pt x="24" y="762"/>
                  </a:lnTo>
                  <a:lnTo>
                    <a:pt x="36" y="774"/>
                  </a:lnTo>
                  <a:lnTo>
                    <a:pt x="36" y="780"/>
                  </a:lnTo>
                  <a:lnTo>
                    <a:pt x="30" y="780"/>
                  </a:lnTo>
                  <a:lnTo>
                    <a:pt x="30" y="774"/>
                  </a:lnTo>
                  <a:lnTo>
                    <a:pt x="24" y="774"/>
                  </a:lnTo>
                  <a:lnTo>
                    <a:pt x="24" y="834"/>
                  </a:lnTo>
                  <a:lnTo>
                    <a:pt x="30" y="840"/>
                  </a:lnTo>
                  <a:lnTo>
                    <a:pt x="36" y="840"/>
                  </a:lnTo>
                  <a:lnTo>
                    <a:pt x="48" y="846"/>
                  </a:lnTo>
                  <a:lnTo>
                    <a:pt x="54" y="858"/>
                  </a:lnTo>
                  <a:lnTo>
                    <a:pt x="60" y="864"/>
                  </a:lnTo>
                  <a:lnTo>
                    <a:pt x="66" y="876"/>
                  </a:lnTo>
                  <a:lnTo>
                    <a:pt x="90" y="900"/>
                  </a:lnTo>
                  <a:lnTo>
                    <a:pt x="96" y="900"/>
                  </a:lnTo>
                  <a:lnTo>
                    <a:pt x="96" y="912"/>
                  </a:lnTo>
                  <a:lnTo>
                    <a:pt x="78" y="912"/>
                  </a:lnTo>
                  <a:lnTo>
                    <a:pt x="78" y="942"/>
                  </a:lnTo>
                  <a:lnTo>
                    <a:pt x="90" y="954"/>
                  </a:lnTo>
                  <a:lnTo>
                    <a:pt x="102" y="960"/>
                  </a:lnTo>
                  <a:lnTo>
                    <a:pt x="96" y="966"/>
                  </a:lnTo>
                  <a:lnTo>
                    <a:pt x="96" y="984"/>
                  </a:lnTo>
                  <a:lnTo>
                    <a:pt x="102" y="984"/>
                  </a:lnTo>
                  <a:lnTo>
                    <a:pt x="108" y="990"/>
                  </a:lnTo>
                  <a:lnTo>
                    <a:pt x="174" y="990"/>
                  </a:lnTo>
                  <a:lnTo>
                    <a:pt x="180" y="984"/>
                  </a:lnTo>
                  <a:lnTo>
                    <a:pt x="180" y="948"/>
                  </a:lnTo>
                  <a:lnTo>
                    <a:pt x="198" y="942"/>
                  </a:lnTo>
                  <a:lnTo>
                    <a:pt x="198" y="924"/>
                  </a:lnTo>
                  <a:lnTo>
                    <a:pt x="264" y="930"/>
                  </a:lnTo>
                  <a:lnTo>
                    <a:pt x="276" y="936"/>
                  </a:lnTo>
                  <a:lnTo>
                    <a:pt x="300" y="876"/>
                  </a:lnTo>
                  <a:lnTo>
                    <a:pt x="300" y="864"/>
                  </a:lnTo>
                  <a:lnTo>
                    <a:pt x="306" y="852"/>
                  </a:lnTo>
                  <a:lnTo>
                    <a:pt x="306" y="816"/>
                  </a:lnTo>
                  <a:lnTo>
                    <a:pt x="300" y="810"/>
                  </a:lnTo>
                  <a:lnTo>
                    <a:pt x="294" y="798"/>
                  </a:lnTo>
                  <a:lnTo>
                    <a:pt x="312" y="798"/>
                  </a:lnTo>
                  <a:lnTo>
                    <a:pt x="324" y="786"/>
                  </a:lnTo>
                  <a:lnTo>
                    <a:pt x="324" y="780"/>
                  </a:lnTo>
                  <a:lnTo>
                    <a:pt x="306" y="762"/>
                  </a:lnTo>
                  <a:lnTo>
                    <a:pt x="294" y="762"/>
                  </a:lnTo>
                  <a:lnTo>
                    <a:pt x="312" y="756"/>
                  </a:lnTo>
                  <a:lnTo>
                    <a:pt x="300" y="750"/>
                  </a:lnTo>
                  <a:lnTo>
                    <a:pt x="324" y="750"/>
                  </a:lnTo>
                  <a:lnTo>
                    <a:pt x="336" y="744"/>
                  </a:lnTo>
                  <a:lnTo>
                    <a:pt x="348" y="744"/>
                  </a:lnTo>
                  <a:lnTo>
                    <a:pt x="354" y="738"/>
                  </a:lnTo>
                  <a:lnTo>
                    <a:pt x="360" y="726"/>
                  </a:lnTo>
                  <a:lnTo>
                    <a:pt x="360" y="714"/>
                  </a:lnTo>
                  <a:lnTo>
                    <a:pt x="366" y="708"/>
                  </a:lnTo>
                  <a:lnTo>
                    <a:pt x="384" y="726"/>
                  </a:lnTo>
                  <a:lnTo>
                    <a:pt x="390" y="726"/>
                  </a:lnTo>
                  <a:lnTo>
                    <a:pt x="396" y="720"/>
                  </a:lnTo>
                  <a:lnTo>
                    <a:pt x="408" y="696"/>
                  </a:lnTo>
                  <a:lnTo>
                    <a:pt x="402" y="690"/>
                  </a:lnTo>
                  <a:lnTo>
                    <a:pt x="402" y="684"/>
                  </a:lnTo>
                  <a:lnTo>
                    <a:pt x="414" y="684"/>
                  </a:lnTo>
                  <a:lnTo>
                    <a:pt x="420" y="678"/>
                  </a:lnTo>
                  <a:lnTo>
                    <a:pt x="432" y="672"/>
                  </a:lnTo>
                  <a:lnTo>
                    <a:pt x="432" y="660"/>
                  </a:lnTo>
                  <a:lnTo>
                    <a:pt x="420" y="636"/>
                  </a:lnTo>
                  <a:lnTo>
                    <a:pt x="408" y="630"/>
                  </a:lnTo>
                  <a:lnTo>
                    <a:pt x="408" y="618"/>
                  </a:lnTo>
                  <a:lnTo>
                    <a:pt x="372" y="600"/>
                  </a:lnTo>
                  <a:lnTo>
                    <a:pt x="360" y="606"/>
                  </a:lnTo>
                  <a:lnTo>
                    <a:pt x="354" y="606"/>
                  </a:lnTo>
                  <a:lnTo>
                    <a:pt x="342" y="600"/>
                  </a:lnTo>
                  <a:lnTo>
                    <a:pt x="330" y="576"/>
                  </a:lnTo>
                  <a:lnTo>
                    <a:pt x="330" y="558"/>
                  </a:lnTo>
                  <a:lnTo>
                    <a:pt x="324" y="546"/>
                  </a:lnTo>
                  <a:lnTo>
                    <a:pt x="324" y="528"/>
                  </a:lnTo>
                  <a:lnTo>
                    <a:pt x="336" y="516"/>
                  </a:lnTo>
                  <a:lnTo>
                    <a:pt x="342" y="504"/>
                  </a:lnTo>
                  <a:lnTo>
                    <a:pt x="342" y="486"/>
                  </a:lnTo>
                  <a:lnTo>
                    <a:pt x="336" y="474"/>
                  </a:lnTo>
                  <a:lnTo>
                    <a:pt x="330" y="468"/>
                  </a:lnTo>
                  <a:lnTo>
                    <a:pt x="330" y="462"/>
                  </a:lnTo>
                  <a:lnTo>
                    <a:pt x="348" y="462"/>
                  </a:lnTo>
                  <a:lnTo>
                    <a:pt x="354" y="456"/>
                  </a:lnTo>
                  <a:lnTo>
                    <a:pt x="354" y="438"/>
                  </a:lnTo>
                  <a:lnTo>
                    <a:pt x="348" y="426"/>
                  </a:lnTo>
                  <a:lnTo>
                    <a:pt x="354" y="432"/>
                  </a:lnTo>
                  <a:lnTo>
                    <a:pt x="378" y="432"/>
                  </a:lnTo>
                  <a:lnTo>
                    <a:pt x="384" y="426"/>
                  </a:lnTo>
                  <a:lnTo>
                    <a:pt x="396" y="420"/>
                  </a:lnTo>
                  <a:lnTo>
                    <a:pt x="408" y="408"/>
                  </a:lnTo>
                  <a:lnTo>
                    <a:pt x="438" y="414"/>
                  </a:lnTo>
                  <a:lnTo>
                    <a:pt x="450" y="390"/>
                  </a:lnTo>
                  <a:lnTo>
                    <a:pt x="480" y="390"/>
                  </a:lnTo>
                  <a:lnTo>
                    <a:pt x="498" y="384"/>
                  </a:lnTo>
                  <a:lnTo>
                    <a:pt x="510" y="378"/>
                  </a:lnTo>
                  <a:lnTo>
                    <a:pt x="522" y="354"/>
                  </a:lnTo>
                  <a:lnTo>
                    <a:pt x="540" y="336"/>
                  </a:lnTo>
                  <a:lnTo>
                    <a:pt x="546" y="324"/>
                  </a:lnTo>
                  <a:lnTo>
                    <a:pt x="528" y="300"/>
                  </a:lnTo>
                  <a:lnTo>
                    <a:pt x="558" y="264"/>
                  </a:lnTo>
                  <a:lnTo>
                    <a:pt x="540" y="246"/>
                  </a:lnTo>
                  <a:lnTo>
                    <a:pt x="576" y="234"/>
                  </a:lnTo>
                  <a:lnTo>
                    <a:pt x="594" y="216"/>
                  </a:lnTo>
                  <a:lnTo>
                    <a:pt x="672" y="222"/>
                  </a:lnTo>
                  <a:lnTo>
                    <a:pt x="684" y="240"/>
                  </a:lnTo>
                  <a:lnTo>
                    <a:pt x="690" y="240"/>
                  </a:lnTo>
                  <a:lnTo>
                    <a:pt x="678" y="204"/>
                  </a:lnTo>
                  <a:close/>
                  <a:moveTo>
                    <a:pt x="390" y="828"/>
                  </a:moveTo>
                  <a:lnTo>
                    <a:pt x="390" y="840"/>
                  </a:lnTo>
                  <a:lnTo>
                    <a:pt x="396" y="852"/>
                  </a:lnTo>
                  <a:lnTo>
                    <a:pt x="396" y="864"/>
                  </a:lnTo>
                  <a:lnTo>
                    <a:pt x="402" y="870"/>
                  </a:lnTo>
                  <a:lnTo>
                    <a:pt x="402" y="876"/>
                  </a:lnTo>
                  <a:lnTo>
                    <a:pt x="414" y="852"/>
                  </a:lnTo>
                  <a:lnTo>
                    <a:pt x="426" y="852"/>
                  </a:lnTo>
                  <a:lnTo>
                    <a:pt x="432" y="846"/>
                  </a:lnTo>
                  <a:lnTo>
                    <a:pt x="438" y="834"/>
                  </a:lnTo>
                  <a:lnTo>
                    <a:pt x="438" y="822"/>
                  </a:lnTo>
                  <a:lnTo>
                    <a:pt x="432" y="816"/>
                  </a:lnTo>
                  <a:lnTo>
                    <a:pt x="450" y="798"/>
                  </a:lnTo>
                  <a:lnTo>
                    <a:pt x="444" y="798"/>
                  </a:lnTo>
                  <a:lnTo>
                    <a:pt x="438" y="804"/>
                  </a:lnTo>
                  <a:lnTo>
                    <a:pt x="420" y="804"/>
                  </a:lnTo>
                  <a:lnTo>
                    <a:pt x="408" y="810"/>
                  </a:lnTo>
                  <a:lnTo>
                    <a:pt x="390" y="828"/>
                  </a:lnTo>
                  <a:close/>
                  <a:moveTo>
                    <a:pt x="300" y="900"/>
                  </a:moveTo>
                  <a:lnTo>
                    <a:pt x="300" y="912"/>
                  </a:lnTo>
                  <a:lnTo>
                    <a:pt x="294" y="924"/>
                  </a:lnTo>
                  <a:lnTo>
                    <a:pt x="300" y="918"/>
                  </a:lnTo>
                  <a:lnTo>
                    <a:pt x="312" y="912"/>
                  </a:lnTo>
                  <a:lnTo>
                    <a:pt x="318" y="900"/>
                  </a:lnTo>
                  <a:lnTo>
                    <a:pt x="318" y="894"/>
                  </a:lnTo>
                  <a:lnTo>
                    <a:pt x="324" y="888"/>
                  </a:lnTo>
                  <a:lnTo>
                    <a:pt x="324" y="882"/>
                  </a:lnTo>
                  <a:lnTo>
                    <a:pt x="342" y="858"/>
                  </a:lnTo>
                  <a:lnTo>
                    <a:pt x="336" y="840"/>
                  </a:lnTo>
                  <a:lnTo>
                    <a:pt x="330" y="852"/>
                  </a:lnTo>
                  <a:lnTo>
                    <a:pt x="312" y="870"/>
                  </a:lnTo>
                  <a:lnTo>
                    <a:pt x="300" y="894"/>
                  </a:lnTo>
                  <a:lnTo>
                    <a:pt x="300" y="900"/>
                  </a:lnTo>
                  <a:close/>
                </a:path>
              </a:pathLst>
            </a:custGeom>
            <a:solidFill>
              <a:srgbClr val="6BBA56"/>
            </a:solidFill>
            <a:ln w="952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46" name="United Kingdom" descr="© INSCALE GmbH, 05.05.2010&#10;http://www.presentationload.com/">
              <a:extLst>
                <a:ext uri="{FF2B5EF4-FFF2-40B4-BE49-F238E27FC236}">
                  <a16:creationId xmlns:a16="http://schemas.microsoft.com/office/drawing/2014/main" id="{44084F19-4E08-48CC-8983-95F095867EAC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5384534" y="2351442"/>
              <a:ext cx="255694" cy="370040"/>
            </a:xfrm>
            <a:custGeom>
              <a:avLst/>
              <a:gdLst>
                <a:gd name="T0" fmla="*/ 2147483647 w 576"/>
                <a:gd name="T1" fmla="*/ 2147483647 h 822"/>
                <a:gd name="T2" fmla="*/ 2147483647 w 576"/>
                <a:gd name="T3" fmla="*/ 2147483647 h 822"/>
                <a:gd name="T4" fmla="*/ 2147483647 w 576"/>
                <a:gd name="T5" fmla="*/ 2147483647 h 822"/>
                <a:gd name="T6" fmla="*/ 2147483647 w 576"/>
                <a:gd name="T7" fmla="*/ 2147483647 h 822"/>
                <a:gd name="T8" fmla="*/ 2147483647 w 576"/>
                <a:gd name="T9" fmla="*/ 2147483647 h 822"/>
                <a:gd name="T10" fmla="*/ 2147483647 w 576"/>
                <a:gd name="T11" fmla="*/ 2147483647 h 822"/>
                <a:gd name="T12" fmla="*/ 2147483647 w 576"/>
                <a:gd name="T13" fmla="*/ 2147483647 h 822"/>
                <a:gd name="T14" fmla="*/ 2147483647 w 576"/>
                <a:gd name="T15" fmla="*/ 0 h 822"/>
                <a:gd name="T16" fmla="*/ 2147483647 w 576"/>
                <a:gd name="T17" fmla="*/ 0 h 822"/>
                <a:gd name="T18" fmla="*/ 2147483647 w 576"/>
                <a:gd name="T19" fmla="*/ 2147483647 h 822"/>
                <a:gd name="T20" fmla="*/ 2147483647 w 576"/>
                <a:gd name="T21" fmla="*/ 2147483647 h 822"/>
                <a:gd name="T22" fmla="*/ 2147483647 w 576"/>
                <a:gd name="T23" fmla="*/ 2147483647 h 822"/>
                <a:gd name="T24" fmla="*/ 2147483647 w 576"/>
                <a:gd name="T25" fmla="*/ 2147483647 h 822"/>
                <a:gd name="T26" fmla="*/ 2147483647 w 576"/>
                <a:gd name="T27" fmla="*/ 2147483647 h 822"/>
                <a:gd name="T28" fmla="*/ 2147483647 w 576"/>
                <a:gd name="T29" fmla="*/ 2147483647 h 822"/>
                <a:gd name="T30" fmla="*/ 2147483647 w 576"/>
                <a:gd name="T31" fmla="*/ 2147483647 h 822"/>
                <a:gd name="T32" fmla="*/ 2147483647 w 576"/>
                <a:gd name="T33" fmla="*/ 2147483647 h 822"/>
                <a:gd name="T34" fmla="*/ 2147483647 w 576"/>
                <a:gd name="T35" fmla="*/ 2147483647 h 822"/>
                <a:gd name="T36" fmla="*/ 2147483647 w 576"/>
                <a:gd name="T37" fmla="*/ 2147483647 h 822"/>
                <a:gd name="T38" fmla="*/ 2147483647 w 576"/>
                <a:gd name="T39" fmla="*/ 2147483647 h 822"/>
                <a:gd name="T40" fmla="*/ 2147483647 w 576"/>
                <a:gd name="T41" fmla="*/ 2147483647 h 822"/>
                <a:gd name="T42" fmla="*/ 2147483647 w 576"/>
                <a:gd name="T43" fmla="*/ 2147483647 h 822"/>
                <a:gd name="T44" fmla="*/ 2147483647 w 576"/>
                <a:gd name="T45" fmla="*/ 2147483647 h 822"/>
                <a:gd name="T46" fmla="*/ 2147483647 w 576"/>
                <a:gd name="T47" fmla="*/ 2147483647 h 822"/>
                <a:gd name="T48" fmla="*/ 2147483647 w 576"/>
                <a:gd name="T49" fmla="*/ 2147483647 h 822"/>
                <a:gd name="T50" fmla="*/ 2147483647 w 576"/>
                <a:gd name="T51" fmla="*/ 2147483647 h 822"/>
                <a:gd name="T52" fmla="*/ 2147483647 w 576"/>
                <a:gd name="T53" fmla="*/ 2147483647 h 822"/>
                <a:gd name="T54" fmla="*/ 2147483647 w 576"/>
                <a:gd name="T55" fmla="*/ 2147483647 h 822"/>
                <a:gd name="T56" fmla="*/ 2147483647 w 576"/>
                <a:gd name="T57" fmla="*/ 2147483647 h 822"/>
                <a:gd name="T58" fmla="*/ 2147483647 w 576"/>
                <a:gd name="T59" fmla="*/ 2147483647 h 822"/>
                <a:gd name="T60" fmla="*/ 2147483647 w 576"/>
                <a:gd name="T61" fmla="*/ 2147483647 h 822"/>
                <a:gd name="T62" fmla="*/ 2147483647 w 576"/>
                <a:gd name="T63" fmla="*/ 2147483647 h 822"/>
                <a:gd name="T64" fmla="*/ 2147483647 w 576"/>
                <a:gd name="T65" fmla="*/ 2147483647 h 822"/>
                <a:gd name="T66" fmla="*/ 2147483647 w 576"/>
                <a:gd name="T67" fmla="*/ 2147483647 h 822"/>
                <a:gd name="T68" fmla="*/ 2147483647 w 576"/>
                <a:gd name="T69" fmla="*/ 2147483647 h 822"/>
                <a:gd name="T70" fmla="*/ 2147483647 w 576"/>
                <a:gd name="T71" fmla="*/ 2147483647 h 822"/>
                <a:gd name="T72" fmla="*/ 2147483647 w 576"/>
                <a:gd name="T73" fmla="*/ 2147483647 h 822"/>
                <a:gd name="T74" fmla="*/ 2147483647 w 576"/>
                <a:gd name="T75" fmla="*/ 2147483647 h 822"/>
                <a:gd name="T76" fmla="*/ 2147483647 w 576"/>
                <a:gd name="T77" fmla="*/ 2147483647 h 822"/>
                <a:gd name="T78" fmla="*/ 2147483647 w 576"/>
                <a:gd name="T79" fmla="*/ 2147483647 h 822"/>
                <a:gd name="T80" fmla="*/ 2147483647 w 576"/>
                <a:gd name="T81" fmla="*/ 2147483647 h 822"/>
                <a:gd name="T82" fmla="*/ 2147483647 w 576"/>
                <a:gd name="T83" fmla="*/ 2147483647 h 822"/>
                <a:gd name="T84" fmla="*/ 2147483647 w 576"/>
                <a:gd name="T85" fmla="*/ 2147483647 h 822"/>
                <a:gd name="T86" fmla="*/ 2147483647 w 576"/>
                <a:gd name="T87" fmla="*/ 2147483647 h 822"/>
                <a:gd name="T88" fmla="*/ 2147483647 w 576"/>
                <a:gd name="T89" fmla="*/ 2147483647 h 822"/>
                <a:gd name="T90" fmla="*/ 2147483647 w 576"/>
                <a:gd name="T91" fmla="*/ 2147483647 h 822"/>
                <a:gd name="T92" fmla="*/ 2147483647 w 576"/>
                <a:gd name="T93" fmla="*/ 2147483647 h 822"/>
                <a:gd name="T94" fmla="*/ 2147483647 w 576"/>
                <a:gd name="T95" fmla="*/ 2147483647 h 822"/>
                <a:gd name="T96" fmla="*/ 2147483647 w 576"/>
                <a:gd name="T97" fmla="*/ 2147483647 h 822"/>
                <a:gd name="T98" fmla="*/ 2147483647 w 576"/>
                <a:gd name="T99" fmla="*/ 2147483647 h 822"/>
                <a:gd name="T100" fmla="*/ 2147483647 w 576"/>
                <a:gd name="T101" fmla="*/ 2147483647 h 822"/>
                <a:gd name="T102" fmla="*/ 2147483647 w 576"/>
                <a:gd name="T103" fmla="*/ 2147483647 h 822"/>
                <a:gd name="T104" fmla="*/ 2147483647 w 576"/>
                <a:gd name="T105" fmla="*/ 2147483647 h 822"/>
                <a:gd name="T106" fmla="*/ 2147483647 w 576"/>
                <a:gd name="T107" fmla="*/ 2147483647 h 822"/>
                <a:gd name="T108" fmla="*/ 2147483647 w 576"/>
                <a:gd name="T109" fmla="*/ 2147483647 h 822"/>
                <a:gd name="T110" fmla="*/ 2147483647 w 576"/>
                <a:gd name="T111" fmla="*/ 2147483647 h 822"/>
                <a:gd name="T112" fmla="*/ 2147483647 w 576"/>
                <a:gd name="T113" fmla="*/ 2147483647 h 822"/>
                <a:gd name="T114" fmla="*/ 2147483647 w 576"/>
                <a:gd name="T115" fmla="*/ 2147483647 h 822"/>
                <a:gd name="T116" fmla="*/ 2147483647 w 576"/>
                <a:gd name="T117" fmla="*/ 2147483647 h 822"/>
                <a:gd name="T118" fmla="*/ 2147483647 w 576"/>
                <a:gd name="T119" fmla="*/ 2147483647 h 822"/>
                <a:gd name="T120" fmla="*/ 2147483647 w 576"/>
                <a:gd name="T121" fmla="*/ 2147483647 h 822"/>
                <a:gd name="T122" fmla="*/ 2147483647 w 576"/>
                <a:gd name="T123" fmla="*/ 2147483647 h 822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576"/>
                <a:gd name="T187" fmla="*/ 0 h 822"/>
                <a:gd name="T188" fmla="*/ 576 w 576"/>
                <a:gd name="T189" fmla="*/ 822 h 822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576" h="822">
                  <a:moveTo>
                    <a:pt x="162" y="378"/>
                  </a:moveTo>
                  <a:lnTo>
                    <a:pt x="156" y="378"/>
                  </a:lnTo>
                  <a:lnTo>
                    <a:pt x="150" y="384"/>
                  </a:lnTo>
                  <a:lnTo>
                    <a:pt x="150" y="396"/>
                  </a:lnTo>
                  <a:lnTo>
                    <a:pt x="144" y="414"/>
                  </a:lnTo>
                  <a:lnTo>
                    <a:pt x="156" y="402"/>
                  </a:lnTo>
                  <a:lnTo>
                    <a:pt x="162" y="390"/>
                  </a:lnTo>
                  <a:lnTo>
                    <a:pt x="162" y="378"/>
                  </a:lnTo>
                  <a:close/>
                  <a:moveTo>
                    <a:pt x="132" y="312"/>
                  </a:moveTo>
                  <a:lnTo>
                    <a:pt x="126" y="312"/>
                  </a:lnTo>
                  <a:lnTo>
                    <a:pt x="126" y="336"/>
                  </a:lnTo>
                  <a:lnTo>
                    <a:pt x="132" y="336"/>
                  </a:lnTo>
                  <a:lnTo>
                    <a:pt x="138" y="330"/>
                  </a:lnTo>
                  <a:lnTo>
                    <a:pt x="150" y="330"/>
                  </a:lnTo>
                  <a:lnTo>
                    <a:pt x="144" y="318"/>
                  </a:lnTo>
                  <a:lnTo>
                    <a:pt x="138" y="312"/>
                  </a:lnTo>
                  <a:lnTo>
                    <a:pt x="132" y="312"/>
                  </a:lnTo>
                  <a:close/>
                  <a:moveTo>
                    <a:pt x="114" y="390"/>
                  </a:moveTo>
                  <a:lnTo>
                    <a:pt x="126" y="390"/>
                  </a:lnTo>
                  <a:lnTo>
                    <a:pt x="138" y="384"/>
                  </a:lnTo>
                  <a:lnTo>
                    <a:pt x="138" y="372"/>
                  </a:lnTo>
                  <a:lnTo>
                    <a:pt x="132" y="366"/>
                  </a:lnTo>
                  <a:lnTo>
                    <a:pt x="120" y="366"/>
                  </a:lnTo>
                  <a:lnTo>
                    <a:pt x="114" y="372"/>
                  </a:lnTo>
                  <a:lnTo>
                    <a:pt x="108" y="384"/>
                  </a:lnTo>
                  <a:lnTo>
                    <a:pt x="108" y="390"/>
                  </a:lnTo>
                  <a:lnTo>
                    <a:pt x="114" y="390"/>
                  </a:lnTo>
                  <a:close/>
                  <a:moveTo>
                    <a:pt x="330" y="120"/>
                  </a:moveTo>
                  <a:lnTo>
                    <a:pt x="324" y="120"/>
                  </a:lnTo>
                  <a:lnTo>
                    <a:pt x="318" y="126"/>
                  </a:lnTo>
                  <a:lnTo>
                    <a:pt x="318" y="138"/>
                  </a:lnTo>
                  <a:lnTo>
                    <a:pt x="330" y="138"/>
                  </a:lnTo>
                  <a:lnTo>
                    <a:pt x="336" y="126"/>
                  </a:lnTo>
                  <a:lnTo>
                    <a:pt x="330" y="120"/>
                  </a:lnTo>
                  <a:close/>
                  <a:moveTo>
                    <a:pt x="138" y="258"/>
                  </a:moveTo>
                  <a:lnTo>
                    <a:pt x="138" y="234"/>
                  </a:lnTo>
                  <a:lnTo>
                    <a:pt x="126" y="234"/>
                  </a:lnTo>
                  <a:lnTo>
                    <a:pt x="120" y="240"/>
                  </a:lnTo>
                  <a:lnTo>
                    <a:pt x="120" y="246"/>
                  </a:lnTo>
                  <a:lnTo>
                    <a:pt x="126" y="252"/>
                  </a:lnTo>
                  <a:lnTo>
                    <a:pt x="108" y="252"/>
                  </a:lnTo>
                  <a:lnTo>
                    <a:pt x="108" y="258"/>
                  </a:lnTo>
                  <a:lnTo>
                    <a:pt x="114" y="264"/>
                  </a:lnTo>
                  <a:lnTo>
                    <a:pt x="120" y="264"/>
                  </a:lnTo>
                  <a:lnTo>
                    <a:pt x="126" y="270"/>
                  </a:lnTo>
                  <a:lnTo>
                    <a:pt x="150" y="270"/>
                  </a:lnTo>
                  <a:lnTo>
                    <a:pt x="138" y="258"/>
                  </a:lnTo>
                  <a:close/>
                  <a:moveTo>
                    <a:pt x="474" y="0"/>
                  </a:moveTo>
                  <a:lnTo>
                    <a:pt x="468" y="0"/>
                  </a:lnTo>
                  <a:lnTo>
                    <a:pt x="456" y="12"/>
                  </a:lnTo>
                  <a:lnTo>
                    <a:pt x="474" y="12"/>
                  </a:lnTo>
                  <a:lnTo>
                    <a:pt x="474" y="6"/>
                  </a:lnTo>
                  <a:lnTo>
                    <a:pt x="480" y="0"/>
                  </a:lnTo>
                  <a:lnTo>
                    <a:pt x="474" y="0"/>
                  </a:lnTo>
                  <a:close/>
                  <a:moveTo>
                    <a:pt x="432" y="48"/>
                  </a:moveTo>
                  <a:lnTo>
                    <a:pt x="432" y="66"/>
                  </a:lnTo>
                  <a:lnTo>
                    <a:pt x="438" y="66"/>
                  </a:lnTo>
                  <a:lnTo>
                    <a:pt x="444" y="60"/>
                  </a:lnTo>
                  <a:lnTo>
                    <a:pt x="450" y="48"/>
                  </a:lnTo>
                  <a:lnTo>
                    <a:pt x="450" y="24"/>
                  </a:lnTo>
                  <a:lnTo>
                    <a:pt x="438" y="12"/>
                  </a:lnTo>
                  <a:lnTo>
                    <a:pt x="432" y="24"/>
                  </a:lnTo>
                  <a:lnTo>
                    <a:pt x="426" y="30"/>
                  </a:lnTo>
                  <a:lnTo>
                    <a:pt x="420" y="30"/>
                  </a:lnTo>
                  <a:lnTo>
                    <a:pt x="420" y="42"/>
                  </a:lnTo>
                  <a:lnTo>
                    <a:pt x="426" y="42"/>
                  </a:lnTo>
                  <a:lnTo>
                    <a:pt x="432" y="48"/>
                  </a:lnTo>
                  <a:close/>
                  <a:moveTo>
                    <a:pt x="342" y="138"/>
                  </a:moveTo>
                  <a:lnTo>
                    <a:pt x="342" y="150"/>
                  </a:lnTo>
                  <a:lnTo>
                    <a:pt x="354" y="138"/>
                  </a:lnTo>
                  <a:lnTo>
                    <a:pt x="342" y="138"/>
                  </a:lnTo>
                  <a:close/>
                  <a:moveTo>
                    <a:pt x="192" y="402"/>
                  </a:moveTo>
                  <a:lnTo>
                    <a:pt x="192" y="390"/>
                  </a:lnTo>
                  <a:lnTo>
                    <a:pt x="186" y="384"/>
                  </a:lnTo>
                  <a:lnTo>
                    <a:pt x="186" y="378"/>
                  </a:lnTo>
                  <a:lnTo>
                    <a:pt x="174" y="390"/>
                  </a:lnTo>
                  <a:lnTo>
                    <a:pt x="174" y="396"/>
                  </a:lnTo>
                  <a:lnTo>
                    <a:pt x="180" y="402"/>
                  </a:lnTo>
                  <a:lnTo>
                    <a:pt x="192" y="402"/>
                  </a:lnTo>
                  <a:close/>
                  <a:moveTo>
                    <a:pt x="504" y="588"/>
                  </a:moveTo>
                  <a:lnTo>
                    <a:pt x="498" y="594"/>
                  </a:lnTo>
                  <a:lnTo>
                    <a:pt x="498" y="600"/>
                  </a:lnTo>
                  <a:lnTo>
                    <a:pt x="480" y="600"/>
                  </a:lnTo>
                  <a:lnTo>
                    <a:pt x="480" y="588"/>
                  </a:lnTo>
                  <a:lnTo>
                    <a:pt x="486" y="576"/>
                  </a:lnTo>
                  <a:lnTo>
                    <a:pt x="498" y="564"/>
                  </a:lnTo>
                  <a:lnTo>
                    <a:pt x="492" y="558"/>
                  </a:lnTo>
                  <a:lnTo>
                    <a:pt x="456" y="540"/>
                  </a:lnTo>
                  <a:lnTo>
                    <a:pt x="450" y="540"/>
                  </a:lnTo>
                  <a:lnTo>
                    <a:pt x="444" y="534"/>
                  </a:lnTo>
                  <a:lnTo>
                    <a:pt x="450" y="534"/>
                  </a:lnTo>
                  <a:lnTo>
                    <a:pt x="456" y="528"/>
                  </a:lnTo>
                  <a:lnTo>
                    <a:pt x="480" y="528"/>
                  </a:lnTo>
                  <a:lnTo>
                    <a:pt x="468" y="516"/>
                  </a:lnTo>
                  <a:lnTo>
                    <a:pt x="468" y="510"/>
                  </a:lnTo>
                  <a:lnTo>
                    <a:pt x="456" y="498"/>
                  </a:lnTo>
                  <a:lnTo>
                    <a:pt x="450" y="486"/>
                  </a:lnTo>
                  <a:lnTo>
                    <a:pt x="432" y="468"/>
                  </a:lnTo>
                  <a:lnTo>
                    <a:pt x="420" y="468"/>
                  </a:lnTo>
                  <a:lnTo>
                    <a:pt x="414" y="456"/>
                  </a:lnTo>
                  <a:lnTo>
                    <a:pt x="402" y="450"/>
                  </a:lnTo>
                  <a:lnTo>
                    <a:pt x="390" y="438"/>
                  </a:lnTo>
                  <a:lnTo>
                    <a:pt x="390" y="414"/>
                  </a:lnTo>
                  <a:lnTo>
                    <a:pt x="396" y="402"/>
                  </a:lnTo>
                  <a:lnTo>
                    <a:pt x="396" y="390"/>
                  </a:lnTo>
                  <a:lnTo>
                    <a:pt x="384" y="390"/>
                  </a:lnTo>
                  <a:lnTo>
                    <a:pt x="378" y="384"/>
                  </a:lnTo>
                  <a:lnTo>
                    <a:pt x="372" y="372"/>
                  </a:lnTo>
                  <a:lnTo>
                    <a:pt x="360" y="360"/>
                  </a:lnTo>
                  <a:lnTo>
                    <a:pt x="342" y="354"/>
                  </a:lnTo>
                  <a:lnTo>
                    <a:pt x="324" y="354"/>
                  </a:lnTo>
                  <a:lnTo>
                    <a:pt x="306" y="360"/>
                  </a:lnTo>
                  <a:lnTo>
                    <a:pt x="294" y="366"/>
                  </a:lnTo>
                  <a:lnTo>
                    <a:pt x="288" y="366"/>
                  </a:lnTo>
                  <a:lnTo>
                    <a:pt x="270" y="348"/>
                  </a:lnTo>
                  <a:lnTo>
                    <a:pt x="282" y="348"/>
                  </a:lnTo>
                  <a:lnTo>
                    <a:pt x="294" y="354"/>
                  </a:lnTo>
                  <a:lnTo>
                    <a:pt x="306" y="354"/>
                  </a:lnTo>
                  <a:lnTo>
                    <a:pt x="330" y="342"/>
                  </a:lnTo>
                  <a:lnTo>
                    <a:pt x="336" y="336"/>
                  </a:lnTo>
                  <a:lnTo>
                    <a:pt x="330" y="336"/>
                  </a:lnTo>
                  <a:lnTo>
                    <a:pt x="324" y="330"/>
                  </a:lnTo>
                  <a:lnTo>
                    <a:pt x="306" y="330"/>
                  </a:lnTo>
                  <a:lnTo>
                    <a:pt x="330" y="324"/>
                  </a:lnTo>
                  <a:lnTo>
                    <a:pt x="336" y="318"/>
                  </a:lnTo>
                  <a:lnTo>
                    <a:pt x="348" y="312"/>
                  </a:lnTo>
                  <a:lnTo>
                    <a:pt x="360" y="300"/>
                  </a:lnTo>
                  <a:lnTo>
                    <a:pt x="360" y="288"/>
                  </a:lnTo>
                  <a:lnTo>
                    <a:pt x="366" y="276"/>
                  </a:lnTo>
                  <a:lnTo>
                    <a:pt x="372" y="270"/>
                  </a:lnTo>
                  <a:lnTo>
                    <a:pt x="378" y="258"/>
                  </a:lnTo>
                  <a:lnTo>
                    <a:pt x="384" y="252"/>
                  </a:lnTo>
                  <a:lnTo>
                    <a:pt x="396" y="246"/>
                  </a:lnTo>
                  <a:lnTo>
                    <a:pt x="402" y="246"/>
                  </a:lnTo>
                  <a:lnTo>
                    <a:pt x="402" y="240"/>
                  </a:lnTo>
                  <a:lnTo>
                    <a:pt x="396" y="234"/>
                  </a:lnTo>
                  <a:lnTo>
                    <a:pt x="318" y="234"/>
                  </a:lnTo>
                  <a:lnTo>
                    <a:pt x="318" y="228"/>
                  </a:lnTo>
                  <a:lnTo>
                    <a:pt x="288" y="228"/>
                  </a:lnTo>
                  <a:lnTo>
                    <a:pt x="276" y="234"/>
                  </a:lnTo>
                  <a:lnTo>
                    <a:pt x="264" y="234"/>
                  </a:lnTo>
                  <a:lnTo>
                    <a:pt x="258" y="240"/>
                  </a:lnTo>
                  <a:lnTo>
                    <a:pt x="252" y="240"/>
                  </a:lnTo>
                  <a:lnTo>
                    <a:pt x="264" y="228"/>
                  </a:lnTo>
                  <a:lnTo>
                    <a:pt x="252" y="216"/>
                  </a:lnTo>
                  <a:lnTo>
                    <a:pt x="270" y="210"/>
                  </a:lnTo>
                  <a:lnTo>
                    <a:pt x="300" y="192"/>
                  </a:lnTo>
                  <a:lnTo>
                    <a:pt x="312" y="186"/>
                  </a:lnTo>
                  <a:lnTo>
                    <a:pt x="324" y="162"/>
                  </a:lnTo>
                  <a:lnTo>
                    <a:pt x="318" y="156"/>
                  </a:lnTo>
                  <a:lnTo>
                    <a:pt x="288" y="156"/>
                  </a:lnTo>
                  <a:lnTo>
                    <a:pt x="276" y="162"/>
                  </a:lnTo>
                  <a:lnTo>
                    <a:pt x="258" y="168"/>
                  </a:lnTo>
                  <a:lnTo>
                    <a:pt x="240" y="168"/>
                  </a:lnTo>
                  <a:lnTo>
                    <a:pt x="228" y="162"/>
                  </a:lnTo>
                  <a:lnTo>
                    <a:pt x="216" y="162"/>
                  </a:lnTo>
                  <a:lnTo>
                    <a:pt x="210" y="168"/>
                  </a:lnTo>
                  <a:lnTo>
                    <a:pt x="210" y="174"/>
                  </a:lnTo>
                  <a:lnTo>
                    <a:pt x="216" y="180"/>
                  </a:lnTo>
                  <a:lnTo>
                    <a:pt x="204" y="180"/>
                  </a:lnTo>
                  <a:lnTo>
                    <a:pt x="192" y="192"/>
                  </a:lnTo>
                  <a:lnTo>
                    <a:pt x="192" y="210"/>
                  </a:lnTo>
                  <a:lnTo>
                    <a:pt x="198" y="216"/>
                  </a:lnTo>
                  <a:lnTo>
                    <a:pt x="156" y="222"/>
                  </a:lnTo>
                  <a:lnTo>
                    <a:pt x="156" y="234"/>
                  </a:lnTo>
                  <a:lnTo>
                    <a:pt x="168" y="240"/>
                  </a:lnTo>
                  <a:lnTo>
                    <a:pt x="180" y="264"/>
                  </a:lnTo>
                  <a:lnTo>
                    <a:pt x="162" y="282"/>
                  </a:lnTo>
                  <a:lnTo>
                    <a:pt x="162" y="294"/>
                  </a:lnTo>
                  <a:lnTo>
                    <a:pt x="144" y="300"/>
                  </a:lnTo>
                  <a:lnTo>
                    <a:pt x="156" y="312"/>
                  </a:lnTo>
                  <a:lnTo>
                    <a:pt x="168" y="312"/>
                  </a:lnTo>
                  <a:lnTo>
                    <a:pt x="180" y="306"/>
                  </a:lnTo>
                  <a:lnTo>
                    <a:pt x="186" y="300"/>
                  </a:lnTo>
                  <a:lnTo>
                    <a:pt x="186" y="318"/>
                  </a:lnTo>
                  <a:lnTo>
                    <a:pt x="180" y="318"/>
                  </a:lnTo>
                  <a:lnTo>
                    <a:pt x="168" y="330"/>
                  </a:lnTo>
                  <a:lnTo>
                    <a:pt x="156" y="336"/>
                  </a:lnTo>
                  <a:lnTo>
                    <a:pt x="156" y="360"/>
                  </a:lnTo>
                  <a:lnTo>
                    <a:pt x="162" y="372"/>
                  </a:lnTo>
                  <a:lnTo>
                    <a:pt x="168" y="366"/>
                  </a:lnTo>
                  <a:lnTo>
                    <a:pt x="198" y="366"/>
                  </a:lnTo>
                  <a:lnTo>
                    <a:pt x="210" y="360"/>
                  </a:lnTo>
                  <a:lnTo>
                    <a:pt x="216" y="354"/>
                  </a:lnTo>
                  <a:lnTo>
                    <a:pt x="198" y="372"/>
                  </a:lnTo>
                  <a:lnTo>
                    <a:pt x="210" y="402"/>
                  </a:lnTo>
                  <a:lnTo>
                    <a:pt x="204" y="408"/>
                  </a:lnTo>
                  <a:lnTo>
                    <a:pt x="198" y="420"/>
                  </a:lnTo>
                  <a:lnTo>
                    <a:pt x="186" y="426"/>
                  </a:lnTo>
                  <a:lnTo>
                    <a:pt x="180" y="438"/>
                  </a:lnTo>
                  <a:lnTo>
                    <a:pt x="180" y="450"/>
                  </a:lnTo>
                  <a:lnTo>
                    <a:pt x="186" y="456"/>
                  </a:lnTo>
                  <a:lnTo>
                    <a:pt x="204" y="456"/>
                  </a:lnTo>
                  <a:lnTo>
                    <a:pt x="216" y="450"/>
                  </a:lnTo>
                  <a:lnTo>
                    <a:pt x="240" y="450"/>
                  </a:lnTo>
                  <a:lnTo>
                    <a:pt x="252" y="444"/>
                  </a:lnTo>
                  <a:lnTo>
                    <a:pt x="258" y="438"/>
                  </a:lnTo>
                  <a:lnTo>
                    <a:pt x="270" y="432"/>
                  </a:lnTo>
                  <a:lnTo>
                    <a:pt x="300" y="438"/>
                  </a:lnTo>
                  <a:lnTo>
                    <a:pt x="288" y="444"/>
                  </a:lnTo>
                  <a:lnTo>
                    <a:pt x="264" y="468"/>
                  </a:lnTo>
                  <a:lnTo>
                    <a:pt x="264" y="474"/>
                  </a:lnTo>
                  <a:lnTo>
                    <a:pt x="282" y="492"/>
                  </a:lnTo>
                  <a:lnTo>
                    <a:pt x="294" y="492"/>
                  </a:lnTo>
                  <a:lnTo>
                    <a:pt x="300" y="498"/>
                  </a:lnTo>
                  <a:lnTo>
                    <a:pt x="306" y="498"/>
                  </a:lnTo>
                  <a:lnTo>
                    <a:pt x="312" y="516"/>
                  </a:lnTo>
                  <a:lnTo>
                    <a:pt x="294" y="534"/>
                  </a:lnTo>
                  <a:lnTo>
                    <a:pt x="294" y="564"/>
                  </a:lnTo>
                  <a:lnTo>
                    <a:pt x="222" y="564"/>
                  </a:lnTo>
                  <a:lnTo>
                    <a:pt x="216" y="558"/>
                  </a:lnTo>
                  <a:lnTo>
                    <a:pt x="198" y="558"/>
                  </a:lnTo>
                  <a:lnTo>
                    <a:pt x="192" y="564"/>
                  </a:lnTo>
                  <a:lnTo>
                    <a:pt x="210" y="582"/>
                  </a:lnTo>
                  <a:lnTo>
                    <a:pt x="186" y="600"/>
                  </a:lnTo>
                  <a:lnTo>
                    <a:pt x="228" y="594"/>
                  </a:lnTo>
                  <a:lnTo>
                    <a:pt x="228" y="618"/>
                  </a:lnTo>
                  <a:lnTo>
                    <a:pt x="216" y="642"/>
                  </a:lnTo>
                  <a:lnTo>
                    <a:pt x="210" y="648"/>
                  </a:lnTo>
                  <a:lnTo>
                    <a:pt x="198" y="654"/>
                  </a:lnTo>
                  <a:lnTo>
                    <a:pt x="180" y="660"/>
                  </a:lnTo>
                  <a:lnTo>
                    <a:pt x="168" y="666"/>
                  </a:lnTo>
                  <a:lnTo>
                    <a:pt x="162" y="666"/>
                  </a:lnTo>
                  <a:lnTo>
                    <a:pt x="162" y="690"/>
                  </a:lnTo>
                  <a:lnTo>
                    <a:pt x="168" y="696"/>
                  </a:lnTo>
                  <a:lnTo>
                    <a:pt x="174" y="696"/>
                  </a:lnTo>
                  <a:lnTo>
                    <a:pt x="180" y="690"/>
                  </a:lnTo>
                  <a:lnTo>
                    <a:pt x="192" y="684"/>
                  </a:lnTo>
                  <a:lnTo>
                    <a:pt x="198" y="678"/>
                  </a:lnTo>
                  <a:lnTo>
                    <a:pt x="204" y="684"/>
                  </a:lnTo>
                  <a:lnTo>
                    <a:pt x="204" y="690"/>
                  </a:lnTo>
                  <a:lnTo>
                    <a:pt x="210" y="696"/>
                  </a:lnTo>
                  <a:lnTo>
                    <a:pt x="234" y="696"/>
                  </a:lnTo>
                  <a:lnTo>
                    <a:pt x="240" y="702"/>
                  </a:lnTo>
                  <a:lnTo>
                    <a:pt x="252" y="708"/>
                  </a:lnTo>
                  <a:lnTo>
                    <a:pt x="258" y="708"/>
                  </a:lnTo>
                  <a:lnTo>
                    <a:pt x="276" y="702"/>
                  </a:lnTo>
                  <a:lnTo>
                    <a:pt x="288" y="696"/>
                  </a:lnTo>
                  <a:lnTo>
                    <a:pt x="294" y="690"/>
                  </a:lnTo>
                  <a:lnTo>
                    <a:pt x="318" y="690"/>
                  </a:lnTo>
                  <a:lnTo>
                    <a:pt x="312" y="696"/>
                  </a:lnTo>
                  <a:lnTo>
                    <a:pt x="300" y="702"/>
                  </a:lnTo>
                  <a:lnTo>
                    <a:pt x="294" y="714"/>
                  </a:lnTo>
                  <a:lnTo>
                    <a:pt x="282" y="720"/>
                  </a:lnTo>
                  <a:lnTo>
                    <a:pt x="276" y="726"/>
                  </a:lnTo>
                  <a:lnTo>
                    <a:pt x="210" y="726"/>
                  </a:lnTo>
                  <a:lnTo>
                    <a:pt x="210" y="738"/>
                  </a:lnTo>
                  <a:lnTo>
                    <a:pt x="198" y="738"/>
                  </a:lnTo>
                  <a:lnTo>
                    <a:pt x="186" y="744"/>
                  </a:lnTo>
                  <a:lnTo>
                    <a:pt x="180" y="750"/>
                  </a:lnTo>
                  <a:lnTo>
                    <a:pt x="180" y="768"/>
                  </a:lnTo>
                  <a:lnTo>
                    <a:pt x="174" y="774"/>
                  </a:lnTo>
                  <a:lnTo>
                    <a:pt x="144" y="774"/>
                  </a:lnTo>
                  <a:lnTo>
                    <a:pt x="144" y="780"/>
                  </a:lnTo>
                  <a:lnTo>
                    <a:pt x="138" y="786"/>
                  </a:lnTo>
                  <a:lnTo>
                    <a:pt x="138" y="792"/>
                  </a:lnTo>
                  <a:lnTo>
                    <a:pt x="126" y="804"/>
                  </a:lnTo>
                  <a:lnTo>
                    <a:pt x="114" y="810"/>
                  </a:lnTo>
                  <a:lnTo>
                    <a:pt x="108" y="810"/>
                  </a:lnTo>
                  <a:lnTo>
                    <a:pt x="108" y="816"/>
                  </a:lnTo>
                  <a:lnTo>
                    <a:pt x="114" y="816"/>
                  </a:lnTo>
                  <a:lnTo>
                    <a:pt x="120" y="822"/>
                  </a:lnTo>
                  <a:lnTo>
                    <a:pt x="150" y="822"/>
                  </a:lnTo>
                  <a:lnTo>
                    <a:pt x="156" y="810"/>
                  </a:lnTo>
                  <a:lnTo>
                    <a:pt x="174" y="792"/>
                  </a:lnTo>
                  <a:lnTo>
                    <a:pt x="210" y="792"/>
                  </a:lnTo>
                  <a:lnTo>
                    <a:pt x="216" y="798"/>
                  </a:lnTo>
                  <a:lnTo>
                    <a:pt x="228" y="804"/>
                  </a:lnTo>
                  <a:lnTo>
                    <a:pt x="240" y="804"/>
                  </a:lnTo>
                  <a:lnTo>
                    <a:pt x="246" y="792"/>
                  </a:lnTo>
                  <a:lnTo>
                    <a:pt x="252" y="786"/>
                  </a:lnTo>
                  <a:lnTo>
                    <a:pt x="258" y="774"/>
                  </a:lnTo>
                  <a:lnTo>
                    <a:pt x="270" y="762"/>
                  </a:lnTo>
                  <a:lnTo>
                    <a:pt x="288" y="762"/>
                  </a:lnTo>
                  <a:lnTo>
                    <a:pt x="300" y="774"/>
                  </a:lnTo>
                  <a:lnTo>
                    <a:pt x="330" y="774"/>
                  </a:lnTo>
                  <a:lnTo>
                    <a:pt x="354" y="762"/>
                  </a:lnTo>
                  <a:lnTo>
                    <a:pt x="360" y="762"/>
                  </a:lnTo>
                  <a:lnTo>
                    <a:pt x="366" y="768"/>
                  </a:lnTo>
                  <a:lnTo>
                    <a:pt x="378" y="768"/>
                  </a:lnTo>
                  <a:lnTo>
                    <a:pt x="390" y="774"/>
                  </a:lnTo>
                  <a:lnTo>
                    <a:pt x="396" y="774"/>
                  </a:lnTo>
                  <a:lnTo>
                    <a:pt x="396" y="768"/>
                  </a:lnTo>
                  <a:lnTo>
                    <a:pt x="390" y="762"/>
                  </a:lnTo>
                  <a:lnTo>
                    <a:pt x="390" y="750"/>
                  </a:lnTo>
                  <a:lnTo>
                    <a:pt x="396" y="750"/>
                  </a:lnTo>
                  <a:lnTo>
                    <a:pt x="408" y="756"/>
                  </a:lnTo>
                  <a:lnTo>
                    <a:pt x="414" y="762"/>
                  </a:lnTo>
                  <a:lnTo>
                    <a:pt x="426" y="756"/>
                  </a:lnTo>
                  <a:lnTo>
                    <a:pt x="498" y="756"/>
                  </a:lnTo>
                  <a:lnTo>
                    <a:pt x="522" y="750"/>
                  </a:lnTo>
                  <a:lnTo>
                    <a:pt x="534" y="744"/>
                  </a:lnTo>
                  <a:lnTo>
                    <a:pt x="540" y="732"/>
                  </a:lnTo>
                  <a:lnTo>
                    <a:pt x="546" y="726"/>
                  </a:lnTo>
                  <a:lnTo>
                    <a:pt x="552" y="714"/>
                  </a:lnTo>
                  <a:lnTo>
                    <a:pt x="498" y="708"/>
                  </a:lnTo>
                  <a:lnTo>
                    <a:pt x="522" y="702"/>
                  </a:lnTo>
                  <a:lnTo>
                    <a:pt x="516" y="684"/>
                  </a:lnTo>
                  <a:lnTo>
                    <a:pt x="528" y="672"/>
                  </a:lnTo>
                  <a:lnTo>
                    <a:pt x="540" y="666"/>
                  </a:lnTo>
                  <a:lnTo>
                    <a:pt x="546" y="666"/>
                  </a:lnTo>
                  <a:lnTo>
                    <a:pt x="558" y="660"/>
                  </a:lnTo>
                  <a:lnTo>
                    <a:pt x="564" y="654"/>
                  </a:lnTo>
                  <a:lnTo>
                    <a:pt x="576" y="618"/>
                  </a:lnTo>
                  <a:lnTo>
                    <a:pt x="570" y="606"/>
                  </a:lnTo>
                  <a:lnTo>
                    <a:pt x="564" y="600"/>
                  </a:lnTo>
                  <a:lnTo>
                    <a:pt x="552" y="594"/>
                  </a:lnTo>
                  <a:lnTo>
                    <a:pt x="540" y="594"/>
                  </a:lnTo>
                  <a:lnTo>
                    <a:pt x="528" y="588"/>
                  </a:lnTo>
                  <a:lnTo>
                    <a:pt x="504" y="588"/>
                  </a:lnTo>
                  <a:close/>
                  <a:moveTo>
                    <a:pt x="222" y="486"/>
                  </a:moveTo>
                  <a:lnTo>
                    <a:pt x="216" y="480"/>
                  </a:lnTo>
                  <a:lnTo>
                    <a:pt x="204" y="480"/>
                  </a:lnTo>
                  <a:lnTo>
                    <a:pt x="204" y="486"/>
                  </a:lnTo>
                  <a:lnTo>
                    <a:pt x="198" y="498"/>
                  </a:lnTo>
                  <a:lnTo>
                    <a:pt x="192" y="504"/>
                  </a:lnTo>
                  <a:lnTo>
                    <a:pt x="210" y="504"/>
                  </a:lnTo>
                  <a:lnTo>
                    <a:pt x="222" y="492"/>
                  </a:lnTo>
                  <a:lnTo>
                    <a:pt x="222" y="486"/>
                  </a:lnTo>
                  <a:close/>
                  <a:moveTo>
                    <a:pt x="126" y="504"/>
                  </a:moveTo>
                  <a:lnTo>
                    <a:pt x="132" y="498"/>
                  </a:lnTo>
                  <a:lnTo>
                    <a:pt x="132" y="492"/>
                  </a:lnTo>
                  <a:lnTo>
                    <a:pt x="144" y="492"/>
                  </a:lnTo>
                  <a:lnTo>
                    <a:pt x="150" y="480"/>
                  </a:lnTo>
                  <a:lnTo>
                    <a:pt x="156" y="474"/>
                  </a:lnTo>
                  <a:lnTo>
                    <a:pt x="156" y="462"/>
                  </a:lnTo>
                  <a:lnTo>
                    <a:pt x="138" y="444"/>
                  </a:lnTo>
                  <a:lnTo>
                    <a:pt x="138" y="432"/>
                  </a:lnTo>
                  <a:lnTo>
                    <a:pt x="132" y="438"/>
                  </a:lnTo>
                  <a:lnTo>
                    <a:pt x="126" y="426"/>
                  </a:lnTo>
                  <a:lnTo>
                    <a:pt x="120" y="420"/>
                  </a:lnTo>
                  <a:lnTo>
                    <a:pt x="78" y="420"/>
                  </a:lnTo>
                  <a:lnTo>
                    <a:pt x="72" y="426"/>
                  </a:lnTo>
                  <a:lnTo>
                    <a:pt x="30" y="450"/>
                  </a:lnTo>
                  <a:lnTo>
                    <a:pt x="30" y="462"/>
                  </a:lnTo>
                  <a:lnTo>
                    <a:pt x="24" y="462"/>
                  </a:lnTo>
                  <a:lnTo>
                    <a:pt x="18" y="468"/>
                  </a:lnTo>
                  <a:lnTo>
                    <a:pt x="12" y="468"/>
                  </a:lnTo>
                  <a:lnTo>
                    <a:pt x="0" y="480"/>
                  </a:lnTo>
                  <a:lnTo>
                    <a:pt x="6" y="486"/>
                  </a:lnTo>
                  <a:lnTo>
                    <a:pt x="30" y="498"/>
                  </a:lnTo>
                  <a:lnTo>
                    <a:pt x="42" y="498"/>
                  </a:lnTo>
                  <a:lnTo>
                    <a:pt x="66" y="474"/>
                  </a:lnTo>
                  <a:lnTo>
                    <a:pt x="84" y="498"/>
                  </a:lnTo>
                  <a:lnTo>
                    <a:pt x="120" y="504"/>
                  </a:lnTo>
                  <a:lnTo>
                    <a:pt x="126" y="504"/>
                  </a:lnTo>
                  <a:close/>
                  <a:moveTo>
                    <a:pt x="78" y="228"/>
                  </a:moveTo>
                  <a:lnTo>
                    <a:pt x="72" y="228"/>
                  </a:lnTo>
                  <a:lnTo>
                    <a:pt x="66" y="234"/>
                  </a:lnTo>
                  <a:lnTo>
                    <a:pt x="66" y="240"/>
                  </a:lnTo>
                  <a:lnTo>
                    <a:pt x="84" y="240"/>
                  </a:lnTo>
                  <a:lnTo>
                    <a:pt x="84" y="228"/>
                  </a:lnTo>
                  <a:lnTo>
                    <a:pt x="78" y="228"/>
                  </a:lnTo>
                  <a:close/>
                  <a:moveTo>
                    <a:pt x="108" y="210"/>
                  </a:moveTo>
                  <a:lnTo>
                    <a:pt x="126" y="210"/>
                  </a:lnTo>
                  <a:lnTo>
                    <a:pt x="132" y="204"/>
                  </a:lnTo>
                  <a:lnTo>
                    <a:pt x="132" y="198"/>
                  </a:lnTo>
                  <a:lnTo>
                    <a:pt x="138" y="186"/>
                  </a:lnTo>
                  <a:lnTo>
                    <a:pt x="150" y="174"/>
                  </a:lnTo>
                  <a:lnTo>
                    <a:pt x="150" y="168"/>
                  </a:lnTo>
                  <a:lnTo>
                    <a:pt x="138" y="174"/>
                  </a:lnTo>
                  <a:lnTo>
                    <a:pt x="132" y="174"/>
                  </a:lnTo>
                  <a:lnTo>
                    <a:pt x="114" y="192"/>
                  </a:lnTo>
                  <a:lnTo>
                    <a:pt x="108" y="186"/>
                  </a:lnTo>
                  <a:lnTo>
                    <a:pt x="96" y="186"/>
                  </a:lnTo>
                  <a:lnTo>
                    <a:pt x="90" y="192"/>
                  </a:lnTo>
                  <a:lnTo>
                    <a:pt x="90" y="210"/>
                  </a:lnTo>
                  <a:lnTo>
                    <a:pt x="96" y="216"/>
                  </a:lnTo>
                  <a:lnTo>
                    <a:pt x="96" y="228"/>
                  </a:lnTo>
                  <a:lnTo>
                    <a:pt x="108" y="210"/>
                  </a:lnTo>
                  <a:close/>
                  <a:moveTo>
                    <a:pt x="72" y="252"/>
                  </a:moveTo>
                  <a:lnTo>
                    <a:pt x="60" y="282"/>
                  </a:lnTo>
                  <a:lnTo>
                    <a:pt x="78" y="258"/>
                  </a:lnTo>
                  <a:lnTo>
                    <a:pt x="72" y="252"/>
                  </a:lnTo>
                  <a:close/>
                </a:path>
              </a:pathLst>
            </a:custGeom>
            <a:solidFill>
              <a:srgbClr val="6BBA56"/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47" name="Norway" descr="© INSCALE GmbH, 05.05.2010&#10;http://www.presentationload.com/">
              <a:extLst>
                <a:ext uri="{FF2B5EF4-FFF2-40B4-BE49-F238E27FC236}">
                  <a16:creationId xmlns:a16="http://schemas.microsoft.com/office/drawing/2014/main" id="{35A83A29-BDFF-48D0-8A55-D1385511611B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5741869" y="1770176"/>
              <a:ext cx="601911" cy="671791"/>
            </a:xfrm>
            <a:custGeom>
              <a:avLst/>
              <a:gdLst>
                <a:gd name="T0" fmla="*/ 2147483647 w 1362"/>
                <a:gd name="T1" fmla="*/ 2147483647 h 1500"/>
                <a:gd name="T2" fmla="*/ 2147483647 w 1362"/>
                <a:gd name="T3" fmla="*/ 2147483647 h 1500"/>
                <a:gd name="T4" fmla="*/ 2147483647 w 1362"/>
                <a:gd name="T5" fmla="*/ 2147483647 h 1500"/>
                <a:gd name="T6" fmla="*/ 2147483647 w 1362"/>
                <a:gd name="T7" fmla="*/ 2147483647 h 1500"/>
                <a:gd name="T8" fmla="*/ 2147483647 w 1362"/>
                <a:gd name="T9" fmla="*/ 0 h 1500"/>
                <a:gd name="T10" fmla="*/ 2147483647 w 1362"/>
                <a:gd name="T11" fmla="*/ 2147483647 h 1500"/>
                <a:gd name="T12" fmla="*/ 2147483647 w 1362"/>
                <a:gd name="T13" fmla="*/ 2147483647 h 1500"/>
                <a:gd name="T14" fmla="*/ 2147483647 w 1362"/>
                <a:gd name="T15" fmla="*/ 2147483647 h 1500"/>
                <a:gd name="T16" fmla="*/ 2147483647 w 1362"/>
                <a:gd name="T17" fmla="*/ 2147483647 h 1500"/>
                <a:gd name="T18" fmla="*/ 2147483647 w 1362"/>
                <a:gd name="T19" fmla="*/ 2147483647 h 1500"/>
                <a:gd name="T20" fmla="*/ 2147483647 w 1362"/>
                <a:gd name="T21" fmla="*/ 2147483647 h 1500"/>
                <a:gd name="T22" fmla="*/ 2147483647 w 1362"/>
                <a:gd name="T23" fmla="*/ 2147483647 h 1500"/>
                <a:gd name="T24" fmla="*/ 2147483647 w 1362"/>
                <a:gd name="T25" fmla="*/ 2147483647 h 1500"/>
                <a:gd name="T26" fmla="*/ 2147483647 w 1362"/>
                <a:gd name="T27" fmla="*/ 2147483647 h 1500"/>
                <a:gd name="T28" fmla="*/ 2147483647 w 1362"/>
                <a:gd name="T29" fmla="*/ 2147483647 h 1500"/>
                <a:gd name="T30" fmla="*/ 2147483647 w 1362"/>
                <a:gd name="T31" fmla="*/ 2147483647 h 1500"/>
                <a:gd name="T32" fmla="*/ 2147483647 w 1362"/>
                <a:gd name="T33" fmla="*/ 2147483647 h 1500"/>
                <a:gd name="T34" fmla="*/ 2147483647 w 1362"/>
                <a:gd name="T35" fmla="*/ 2147483647 h 1500"/>
                <a:gd name="T36" fmla="*/ 2147483647 w 1362"/>
                <a:gd name="T37" fmla="*/ 2147483647 h 1500"/>
                <a:gd name="T38" fmla="*/ 2147483647 w 1362"/>
                <a:gd name="T39" fmla="*/ 2147483647 h 1500"/>
                <a:gd name="T40" fmla="*/ 2147483647 w 1362"/>
                <a:gd name="T41" fmla="*/ 2147483647 h 1500"/>
                <a:gd name="T42" fmla="*/ 2147483647 w 1362"/>
                <a:gd name="T43" fmla="*/ 2147483647 h 1500"/>
                <a:gd name="T44" fmla="*/ 2147483647 w 1362"/>
                <a:gd name="T45" fmla="*/ 2147483647 h 1500"/>
                <a:gd name="T46" fmla="*/ 2147483647 w 1362"/>
                <a:gd name="T47" fmla="*/ 2147483647 h 1500"/>
                <a:gd name="T48" fmla="*/ 2147483647 w 1362"/>
                <a:gd name="T49" fmla="*/ 2147483647 h 1500"/>
                <a:gd name="T50" fmla="*/ 2147483647 w 1362"/>
                <a:gd name="T51" fmla="*/ 2147483647 h 1500"/>
                <a:gd name="T52" fmla="*/ 2147483647 w 1362"/>
                <a:gd name="T53" fmla="*/ 2147483647 h 1500"/>
                <a:gd name="T54" fmla="*/ 2147483647 w 1362"/>
                <a:gd name="T55" fmla="*/ 2147483647 h 1500"/>
                <a:gd name="T56" fmla="*/ 2147483647 w 1362"/>
                <a:gd name="T57" fmla="*/ 2147483647 h 1500"/>
                <a:gd name="T58" fmla="*/ 2147483647 w 1362"/>
                <a:gd name="T59" fmla="*/ 2147483647 h 1500"/>
                <a:gd name="T60" fmla="*/ 2147483647 w 1362"/>
                <a:gd name="T61" fmla="*/ 2147483647 h 1500"/>
                <a:gd name="T62" fmla="*/ 2147483647 w 1362"/>
                <a:gd name="T63" fmla="*/ 2147483647 h 1500"/>
                <a:gd name="T64" fmla="*/ 2147483647 w 1362"/>
                <a:gd name="T65" fmla="*/ 2147483647 h 1500"/>
                <a:gd name="T66" fmla="*/ 2147483647 w 1362"/>
                <a:gd name="T67" fmla="*/ 2147483647 h 1500"/>
                <a:gd name="T68" fmla="*/ 2147483647 w 1362"/>
                <a:gd name="T69" fmla="*/ 2147483647 h 1500"/>
                <a:gd name="T70" fmla="*/ 2147483647 w 1362"/>
                <a:gd name="T71" fmla="*/ 2147483647 h 1500"/>
                <a:gd name="T72" fmla="*/ 2147483647 w 1362"/>
                <a:gd name="T73" fmla="*/ 2147483647 h 1500"/>
                <a:gd name="T74" fmla="*/ 2147483647 w 1362"/>
                <a:gd name="T75" fmla="*/ 2147483647 h 1500"/>
                <a:gd name="T76" fmla="*/ 2147483647 w 1362"/>
                <a:gd name="T77" fmla="*/ 2147483647 h 1500"/>
                <a:gd name="T78" fmla="*/ 2147483647 w 1362"/>
                <a:gd name="T79" fmla="*/ 2147483647 h 1500"/>
                <a:gd name="T80" fmla="*/ 2147483647 w 1362"/>
                <a:gd name="T81" fmla="*/ 2147483647 h 1500"/>
                <a:gd name="T82" fmla="*/ 2147483647 w 1362"/>
                <a:gd name="T83" fmla="*/ 2147483647 h 1500"/>
                <a:gd name="T84" fmla="*/ 2147483647 w 1362"/>
                <a:gd name="T85" fmla="*/ 2147483647 h 1500"/>
                <a:gd name="T86" fmla="*/ 2147483647 w 1362"/>
                <a:gd name="T87" fmla="*/ 2147483647 h 1500"/>
                <a:gd name="T88" fmla="*/ 2147483647 w 1362"/>
                <a:gd name="T89" fmla="*/ 2147483647 h 1500"/>
                <a:gd name="T90" fmla="*/ 2147483647 w 1362"/>
                <a:gd name="T91" fmla="*/ 2147483647 h 1500"/>
                <a:gd name="T92" fmla="*/ 2147483647 w 1362"/>
                <a:gd name="T93" fmla="*/ 2147483647 h 1500"/>
                <a:gd name="T94" fmla="*/ 2147483647 w 1362"/>
                <a:gd name="T95" fmla="*/ 2147483647 h 1500"/>
                <a:gd name="T96" fmla="*/ 2147483647 w 1362"/>
                <a:gd name="T97" fmla="*/ 2147483647 h 1500"/>
                <a:gd name="T98" fmla="*/ 2147483647 w 1362"/>
                <a:gd name="T99" fmla="*/ 2147483647 h 1500"/>
                <a:gd name="T100" fmla="*/ 2147483647 w 1362"/>
                <a:gd name="T101" fmla="*/ 2147483647 h 1500"/>
                <a:gd name="T102" fmla="*/ 2147483647 w 1362"/>
                <a:gd name="T103" fmla="*/ 2147483647 h 1500"/>
                <a:gd name="T104" fmla="*/ 2147483647 w 1362"/>
                <a:gd name="T105" fmla="*/ 2147483647 h 1500"/>
                <a:gd name="T106" fmla="*/ 2147483647 w 1362"/>
                <a:gd name="T107" fmla="*/ 2147483647 h 1500"/>
                <a:gd name="T108" fmla="*/ 2147483647 w 1362"/>
                <a:gd name="T109" fmla="*/ 2147483647 h 1500"/>
                <a:gd name="T110" fmla="*/ 2147483647 w 1362"/>
                <a:gd name="T111" fmla="*/ 2147483647 h 1500"/>
                <a:gd name="T112" fmla="*/ 2147483647 w 1362"/>
                <a:gd name="T113" fmla="*/ 2147483647 h 1500"/>
                <a:gd name="T114" fmla="*/ 2147483647 w 1362"/>
                <a:gd name="T115" fmla="*/ 2147483647 h 150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362"/>
                <a:gd name="T175" fmla="*/ 0 h 1500"/>
                <a:gd name="T176" fmla="*/ 1362 w 1362"/>
                <a:gd name="T177" fmla="*/ 1500 h 150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362" h="1500">
                  <a:moveTo>
                    <a:pt x="324" y="120"/>
                  </a:moveTo>
                  <a:lnTo>
                    <a:pt x="336" y="126"/>
                  </a:lnTo>
                  <a:lnTo>
                    <a:pt x="354" y="132"/>
                  </a:lnTo>
                  <a:lnTo>
                    <a:pt x="378" y="132"/>
                  </a:lnTo>
                  <a:lnTo>
                    <a:pt x="294" y="90"/>
                  </a:lnTo>
                  <a:lnTo>
                    <a:pt x="294" y="102"/>
                  </a:lnTo>
                  <a:lnTo>
                    <a:pt x="306" y="108"/>
                  </a:lnTo>
                  <a:lnTo>
                    <a:pt x="312" y="114"/>
                  </a:lnTo>
                  <a:lnTo>
                    <a:pt x="324" y="120"/>
                  </a:lnTo>
                  <a:close/>
                  <a:moveTo>
                    <a:pt x="684" y="48"/>
                  </a:moveTo>
                  <a:lnTo>
                    <a:pt x="732" y="48"/>
                  </a:lnTo>
                  <a:lnTo>
                    <a:pt x="738" y="54"/>
                  </a:lnTo>
                  <a:lnTo>
                    <a:pt x="750" y="54"/>
                  </a:lnTo>
                  <a:lnTo>
                    <a:pt x="774" y="66"/>
                  </a:lnTo>
                  <a:lnTo>
                    <a:pt x="786" y="66"/>
                  </a:lnTo>
                  <a:lnTo>
                    <a:pt x="798" y="60"/>
                  </a:lnTo>
                  <a:lnTo>
                    <a:pt x="804" y="60"/>
                  </a:lnTo>
                  <a:lnTo>
                    <a:pt x="816" y="54"/>
                  </a:lnTo>
                  <a:lnTo>
                    <a:pt x="828" y="54"/>
                  </a:lnTo>
                  <a:lnTo>
                    <a:pt x="840" y="60"/>
                  </a:lnTo>
                  <a:lnTo>
                    <a:pt x="876" y="72"/>
                  </a:lnTo>
                  <a:lnTo>
                    <a:pt x="888" y="78"/>
                  </a:lnTo>
                  <a:lnTo>
                    <a:pt x="894" y="84"/>
                  </a:lnTo>
                  <a:lnTo>
                    <a:pt x="900" y="84"/>
                  </a:lnTo>
                  <a:lnTo>
                    <a:pt x="924" y="60"/>
                  </a:lnTo>
                  <a:lnTo>
                    <a:pt x="984" y="66"/>
                  </a:lnTo>
                  <a:lnTo>
                    <a:pt x="984" y="42"/>
                  </a:lnTo>
                  <a:lnTo>
                    <a:pt x="1014" y="42"/>
                  </a:lnTo>
                  <a:lnTo>
                    <a:pt x="1026" y="36"/>
                  </a:lnTo>
                  <a:lnTo>
                    <a:pt x="1032" y="24"/>
                  </a:lnTo>
                  <a:lnTo>
                    <a:pt x="1038" y="18"/>
                  </a:lnTo>
                  <a:lnTo>
                    <a:pt x="1032" y="12"/>
                  </a:lnTo>
                  <a:lnTo>
                    <a:pt x="1002" y="12"/>
                  </a:lnTo>
                  <a:lnTo>
                    <a:pt x="990" y="18"/>
                  </a:lnTo>
                  <a:lnTo>
                    <a:pt x="984" y="18"/>
                  </a:lnTo>
                  <a:lnTo>
                    <a:pt x="972" y="6"/>
                  </a:lnTo>
                  <a:lnTo>
                    <a:pt x="960" y="0"/>
                  </a:lnTo>
                  <a:lnTo>
                    <a:pt x="918" y="0"/>
                  </a:lnTo>
                  <a:lnTo>
                    <a:pt x="900" y="6"/>
                  </a:lnTo>
                  <a:lnTo>
                    <a:pt x="882" y="18"/>
                  </a:lnTo>
                  <a:lnTo>
                    <a:pt x="870" y="18"/>
                  </a:lnTo>
                  <a:lnTo>
                    <a:pt x="864" y="12"/>
                  </a:lnTo>
                  <a:lnTo>
                    <a:pt x="864" y="6"/>
                  </a:lnTo>
                  <a:lnTo>
                    <a:pt x="858" y="6"/>
                  </a:lnTo>
                  <a:lnTo>
                    <a:pt x="852" y="0"/>
                  </a:lnTo>
                  <a:lnTo>
                    <a:pt x="822" y="0"/>
                  </a:lnTo>
                  <a:lnTo>
                    <a:pt x="804" y="18"/>
                  </a:lnTo>
                  <a:lnTo>
                    <a:pt x="738" y="0"/>
                  </a:lnTo>
                  <a:lnTo>
                    <a:pt x="726" y="0"/>
                  </a:lnTo>
                  <a:lnTo>
                    <a:pt x="708" y="6"/>
                  </a:lnTo>
                  <a:lnTo>
                    <a:pt x="690" y="6"/>
                  </a:lnTo>
                  <a:lnTo>
                    <a:pt x="672" y="12"/>
                  </a:lnTo>
                  <a:lnTo>
                    <a:pt x="660" y="12"/>
                  </a:lnTo>
                  <a:lnTo>
                    <a:pt x="660" y="6"/>
                  </a:lnTo>
                  <a:lnTo>
                    <a:pt x="666" y="0"/>
                  </a:lnTo>
                  <a:lnTo>
                    <a:pt x="630" y="12"/>
                  </a:lnTo>
                  <a:lnTo>
                    <a:pt x="648" y="36"/>
                  </a:lnTo>
                  <a:lnTo>
                    <a:pt x="684" y="48"/>
                  </a:lnTo>
                  <a:close/>
                  <a:moveTo>
                    <a:pt x="324" y="66"/>
                  </a:moveTo>
                  <a:lnTo>
                    <a:pt x="342" y="66"/>
                  </a:lnTo>
                  <a:lnTo>
                    <a:pt x="348" y="72"/>
                  </a:lnTo>
                  <a:lnTo>
                    <a:pt x="360" y="72"/>
                  </a:lnTo>
                  <a:lnTo>
                    <a:pt x="360" y="78"/>
                  </a:lnTo>
                  <a:lnTo>
                    <a:pt x="342" y="96"/>
                  </a:lnTo>
                  <a:lnTo>
                    <a:pt x="336" y="96"/>
                  </a:lnTo>
                  <a:lnTo>
                    <a:pt x="378" y="114"/>
                  </a:lnTo>
                  <a:lnTo>
                    <a:pt x="390" y="120"/>
                  </a:lnTo>
                  <a:lnTo>
                    <a:pt x="396" y="126"/>
                  </a:lnTo>
                  <a:lnTo>
                    <a:pt x="414" y="126"/>
                  </a:lnTo>
                  <a:lnTo>
                    <a:pt x="426" y="132"/>
                  </a:lnTo>
                  <a:lnTo>
                    <a:pt x="438" y="132"/>
                  </a:lnTo>
                  <a:lnTo>
                    <a:pt x="462" y="108"/>
                  </a:lnTo>
                  <a:lnTo>
                    <a:pt x="504" y="96"/>
                  </a:lnTo>
                  <a:lnTo>
                    <a:pt x="534" y="120"/>
                  </a:lnTo>
                  <a:lnTo>
                    <a:pt x="528" y="120"/>
                  </a:lnTo>
                  <a:lnTo>
                    <a:pt x="516" y="126"/>
                  </a:lnTo>
                  <a:lnTo>
                    <a:pt x="504" y="126"/>
                  </a:lnTo>
                  <a:lnTo>
                    <a:pt x="480" y="132"/>
                  </a:lnTo>
                  <a:lnTo>
                    <a:pt x="468" y="138"/>
                  </a:lnTo>
                  <a:lnTo>
                    <a:pt x="456" y="150"/>
                  </a:lnTo>
                  <a:lnTo>
                    <a:pt x="486" y="150"/>
                  </a:lnTo>
                  <a:lnTo>
                    <a:pt x="498" y="156"/>
                  </a:lnTo>
                  <a:lnTo>
                    <a:pt x="522" y="156"/>
                  </a:lnTo>
                  <a:lnTo>
                    <a:pt x="516" y="162"/>
                  </a:lnTo>
                  <a:lnTo>
                    <a:pt x="504" y="162"/>
                  </a:lnTo>
                  <a:lnTo>
                    <a:pt x="486" y="168"/>
                  </a:lnTo>
                  <a:lnTo>
                    <a:pt x="474" y="174"/>
                  </a:lnTo>
                  <a:lnTo>
                    <a:pt x="468" y="180"/>
                  </a:lnTo>
                  <a:lnTo>
                    <a:pt x="462" y="180"/>
                  </a:lnTo>
                  <a:lnTo>
                    <a:pt x="516" y="198"/>
                  </a:lnTo>
                  <a:lnTo>
                    <a:pt x="522" y="198"/>
                  </a:lnTo>
                  <a:lnTo>
                    <a:pt x="528" y="204"/>
                  </a:lnTo>
                  <a:lnTo>
                    <a:pt x="540" y="210"/>
                  </a:lnTo>
                  <a:lnTo>
                    <a:pt x="558" y="210"/>
                  </a:lnTo>
                  <a:lnTo>
                    <a:pt x="576" y="216"/>
                  </a:lnTo>
                  <a:lnTo>
                    <a:pt x="594" y="210"/>
                  </a:lnTo>
                  <a:lnTo>
                    <a:pt x="606" y="204"/>
                  </a:lnTo>
                  <a:lnTo>
                    <a:pt x="612" y="204"/>
                  </a:lnTo>
                  <a:lnTo>
                    <a:pt x="618" y="198"/>
                  </a:lnTo>
                  <a:lnTo>
                    <a:pt x="612" y="192"/>
                  </a:lnTo>
                  <a:lnTo>
                    <a:pt x="612" y="186"/>
                  </a:lnTo>
                  <a:lnTo>
                    <a:pt x="606" y="180"/>
                  </a:lnTo>
                  <a:lnTo>
                    <a:pt x="606" y="174"/>
                  </a:lnTo>
                  <a:lnTo>
                    <a:pt x="612" y="168"/>
                  </a:lnTo>
                  <a:lnTo>
                    <a:pt x="618" y="168"/>
                  </a:lnTo>
                  <a:lnTo>
                    <a:pt x="630" y="162"/>
                  </a:lnTo>
                  <a:lnTo>
                    <a:pt x="648" y="162"/>
                  </a:lnTo>
                  <a:lnTo>
                    <a:pt x="648" y="144"/>
                  </a:lnTo>
                  <a:lnTo>
                    <a:pt x="678" y="132"/>
                  </a:lnTo>
                  <a:lnTo>
                    <a:pt x="690" y="102"/>
                  </a:lnTo>
                  <a:lnTo>
                    <a:pt x="714" y="114"/>
                  </a:lnTo>
                  <a:lnTo>
                    <a:pt x="738" y="102"/>
                  </a:lnTo>
                  <a:lnTo>
                    <a:pt x="750" y="114"/>
                  </a:lnTo>
                  <a:lnTo>
                    <a:pt x="762" y="120"/>
                  </a:lnTo>
                  <a:lnTo>
                    <a:pt x="780" y="126"/>
                  </a:lnTo>
                  <a:lnTo>
                    <a:pt x="792" y="138"/>
                  </a:lnTo>
                  <a:lnTo>
                    <a:pt x="792" y="144"/>
                  </a:lnTo>
                  <a:lnTo>
                    <a:pt x="786" y="150"/>
                  </a:lnTo>
                  <a:lnTo>
                    <a:pt x="786" y="162"/>
                  </a:lnTo>
                  <a:lnTo>
                    <a:pt x="774" y="174"/>
                  </a:lnTo>
                  <a:lnTo>
                    <a:pt x="828" y="174"/>
                  </a:lnTo>
                  <a:lnTo>
                    <a:pt x="834" y="180"/>
                  </a:lnTo>
                  <a:lnTo>
                    <a:pt x="846" y="186"/>
                  </a:lnTo>
                  <a:lnTo>
                    <a:pt x="852" y="192"/>
                  </a:lnTo>
                  <a:lnTo>
                    <a:pt x="858" y="192"/>
                  </a:lnTo>
                  <a:lnTo>
                    <a:pt x="864" y="186"/>
                  </a:lnTo>
                  <a:lnTo>
                    <a:pt x="876" y="186"/>
                  </a:lnTo>
                  <a:lnTo>
                    <a:pt x="894" y="174"/>
                  </a:lnTo>
                  <a:lnTo>
                    <a:pt x="906" y="168"/>
                  </a:lnTo>
                  <a:lnTo>
                    <a:pt x="924" y="162"/>
                  </a:lnTo>
                  <a:lnTo>
                    <a:pt x="936" y="156"/>
                  </a:lnTo>
                  <a:lnTo>
                    <a:pt x="942" y="150"/>
                  </a:lnTo>
                  <a:lnTo>
                    <a:pt x="942" y="144"/>
                  </a:lnTo>
                  <a:lnTo>
                    <a:pt x="936" y="144"/>
                  </a:lnTo>
                  <a:lnTo>
                    <a:pt x="924" y="138"/>
                  </a:lnTo>
                  <a:lnTo>
                    <a:pt x="888" y="138"/>
                  </a:lnTo>
                  <a:lnTo>
                    <a:pt x="882" y="120"/>
                  </a:lnTo>
                  <a:lnTo>
                    <a:pt x="828" y="114"/>
                  </a:lnTo>
                  <a:lnTo>
                    <a:pt x="828" y="96"/>
                  </a:lnTo>
                  <a:lnTo>
                    <a:pt x="798" y="102"/>
                  </a:lnTo>
                  <a:lnTo>
                    <a:pt x="798" y="84"/>
                  </a:lnTo>
                  <a:lnTo>
                    <a:pt x="726" y="84"/>
                  </a:lnTo>
                  <a:lnTo>
                    <a:pt x="720" y="72"/>
                  </a:lnTo>
                  <a:lnTo>
                    <a:pt x="684" y="72"/>
                  </a:lnTo>
                  <a:lnTo>
                    <a:pt x="678" y="60"/>
                  </a:lnTo>
                  <a:lnTo>
                    <a:pt x="654" y="48"/>
                  </a:lnTo>
                  <a:lnTo>
                    <a:pt x="624" y="48"/>
                  </a:lnTo>
                  <a:lnTo>
                    <a:pt x="624" y="30"/>
                  </a:lnTo>
                  <a:lnTo>
                    <a:pt x="618" y="30"/>
                  </a:lnTo>
                  <a:lnTo>
                    <a:pt x="612" y="24"/>
                  </a:lnTo>
                  <a:lnTo>
                    <a:pt x="540" y="24"/>
                  </a:lnTo>
                  <a:lnTo>
                    <a:pt x="534" y="30"/>
                  </a:lnTo>
                  <a:lnTo>
                    <a:pt x="534" y="36"/>
                  </a:lnTo>
                  <a:lnTo>
                    <a:pt x="540" y="42"/>
                  </a:lnTo>
                  <a:lnTo>
                    <a:pt x="546" y="54"/>
                  </a:lnTo>
                  <a:lnTo>
                    <a:pt x="564" y="72"/>
                  </a:lnTo>
                  <a:lnTo>
                    <a:pt x="552" y="66"/>
                  </a:lnTo>
                  <a:lnTo>
                    <a:pt x="546" y="60"/>
                  </a:lnTo>
                  <a:lnTo>
                    <a:pt x="528" y="48"/>
                  </a:lnTo>
                  <a:lnTo>
                    <a:pt x="492" y="30"/>
                  </a:lnTo>
                  <a:lnTo>
                    <a:pt x="480" y="30"/>
                  </a:lnTo>
                  <a:lnTo>
                    <a:pt x="474" y="36"/>
                  </a:lnTo>
                  <a:lnTo>
                    <a:pt x="468" y="48"/>
                  </a:lnTo>
                  <a:lnTo>
                    <a:pt x="462" y="54"/>
                  </a:lnTo>
                  <a:lnTo>
                    <a:pt x="450" y="54"/>
                  </a:lnTo>
                  <a:lnTo>
                    <a:pt x="438" y="48"/>
                  </a:lnTo>
                  <a:lnTo>
                    <a:pt x="420" y="48"/>
                  </a:lnTo>
                  <a:lnTo>
                    <a:pt x="420" y="42"/>
                  </a:lnTo>
                  <a:lnTo>
                    <a:pt x="426" y="42"/>
                  </a:lnTo>
                  <a:lnTo>
                    <a:pt x="438" y="30"/>
                  </a:lnTo>
                  <a:lnTo>
                    <a:pt x="384" y="30"/>
                  </a:lnTo>
                  <a:lnTo>
                    <a:pt x="372" y="42"/>
                  </a:lnTo>
                  <a:lnTo>
                    <a:pt x="366" y="30"/>
                  </a:lnTo>
                  <a:lnTo>
                    <a:pt x="354" y="30"/>
                  </a:lnTo>
                  <a:lnTo>
                    <a:pt x="318" y="48"/>
                  </a:lnTo>
                  <a:lnTo>
                    <a:pt x="318" y="60"/>
                  </a:lnTo>
                  <a:lnTo>
                    <a:pt x="324" y="66"/>
                  </a:lnTo>
                  <a:close/>
                  <a:moveTo>
                    <a:pt x="642" y="708"/>
                  </a:moveTo>
                  <a:lnTo>
                    <a:pt x="666" y="696"/>
                  </a:lnTo>
                  <a:lnTo>
                    <a:pt x="666" y="690"/>
                  </a:lnTo>
                  <a:lnTo>
                    <a:pt x="678" y="690"/>
                  </a:lnTo>
                  <a:lnTo>
                    <a:pt x="678" y="678"/>
                  </a:lnTo>
                  <a:lnTo>
                    <a:pt x="672" y="672"/>
                  </a:lnTo>
                  <a:lnTo>
                    <a:pt x="630" y="690"/>
                  </a:lnTo>
                  <a:lnTo>
                    <a:pt x="642" y="708"/>
                  </a:lnTo>
                  <a:close/>
                  <a:moveTo>
                    <a:pt x="774" y="648"/>
                  </a:moveTo>
                  <a:lnTo>
                    <a:pt x="780" y="642"/>
                  </a:lnTo>
                  <a:lnTo>
                    <a:pt x="786" y="642"/>
                  </a:lnTo>
                  <a:lnTo>
                    <a:pt x="792" y="636"/>
                  </a:lnTo>
                  <a:lnTo>
                    <a:pt x="792" y="630"/>
                  </a:lnTo>
                  <a:lnTo>
                    <a:pt x="786" y="624"/>
                  </a:lnTo>
                  <a:lnTo>
                    <a:pt x="774" y="624"/>
                  </a:lnTo>
                  <a:lnTo>
                    <a:pt x="768" y="630"/>
                  </a:lnTo>
                  <a:lnTo>
                    <a:pt x="768" y="642"/>
                  </a:lnTo>
                  <a:lnTo>
                    <a:pt x="774" y="648"/>
                  </a:lnTo>
                  <a:close/>
                  <a:moveTo>
                    <a:pt x="594" y="696"/>
                  </a:moveTo>
                  <a:lnTo>
                    <a:pt x="576" y="696"/>
                  </a:lnTo>
                  <a:lnTo>
                    <a:pt x="552" y="708"/>
                  </a:lnTo>
                  <a:lnTo>
                    <a:pt x="546" y="714"/>
                  </a:lnTo>
                  <a:lnTo>
                    <a:pt x="570" y="720"/>
                  </a:lnTo>
                  <a:lnTo>
                    <a:pt x="576" y="714"/>
                  </a:lnTo>
                  <a:lnTo>
                    <a:pt x="588" y="714"/>
                  </a:lnTo>
                  <a:lnTo>
                    <a:pt x="600" y="702"/>
                  </a:lnTo>
                  <a:lnTo>
                    <a:pt x="594" y="696"/>
                  </a:lnTo>
                  <a:close/>
                  <a:moveTo>
                    <a:pt x="918" y="612"/>
                  </a:moveTo>
                  <a:lnTo>
                    <a:pt x="936" y="618"/>
                  </a:lnTo>
                  <a:lnTo>
                    <a:pt x="942" y="606"/>
                  </a:lnTo>
                  <a:lnTo>
                    <a:pt x="948" y="600"/>
                  </a:lnTo>
                  <a:lnTo>
                    <a:pt x="948" y="594"/>
                  </a:lnTo>
                  <a:lnTo>
                    <a:pt x="918" y="594"/>
                  </a:lnTo>
                  <a:lnTo>
                    <a:pt x="918" y="612"/>
                  </a:lnTo>
                  <a:close/>
                  <a:moveTo>
                    <a:pt x="486" y="756"/>
                  </a:moveTo>
                  <a:lnTo>
                    <a:pt x="474" y="756"/>
                  </a:lnTo>
                  <a:lnTo>
                    <a:pt x="438" y="774"/>
                  </a:lnTo>
                  <a:lnTo>
                    <a:pt x="432" y="780"/>
                  </a:lnTo>
                  <a:lnTo>
                    <a:pt x="432" y="786"/>
                  </a:lnTo>
                  <a:lnTo>
                    <a:pt x="444" y="786"/>
                  </a:lnTo>
                  <a:lnTo>
                    <a:pt x="456" y="780"/>
                  </a:lnTo>
                  <a:lnTo>
                    <a:pt x="462" y="774"/>
                  </a:lnTo>
                  <a:lnTo>
                    <a:pt x="474" y="768"/>
                  </a:lnTo>
                  <a:lnTo>
                    <a:pt x="510" y="768"/>
                  </a:lnTo>
                  <a:lnTo>
                    <a:pt x="510" y="762"/>
                  </a:lnTo>
                  <a:lnTo>
                    <a:pt x="504" y="762"/>
                  </a:lnTo>
                  <a:lnTo>
                    <a:pt x="504" y="756"/>
                  </a:lnTo>
                  <a:lnTo>
                    <a:pt x="486" y="756"/>
                  </a:lnTo>
                  <a:close/>
                  <a:moveTo>
                    <a:pt x="1356" y="660"/>
                  </a:moveTo>
                  <a:lnTo>
                    <a:pt x="1326" y="666"/>
                  </a:lnTo>
                  <a:lnTo>
                    <a:pt x="1290" y="654"/>
                  </a:lnTo>
                  <a:lnTo>
                    <a:pt x="1260" y="642"/>
                  </a:lnTo>
                  <a:lnTo>
                    <a:pt x="1302" y="642"/>
                  </a:lnTo>
                  <a:lnTo>
                    <a:pt x="1326" y="630"/>
                  </a:lnTo>
                  <a:lnTo>
                    <a:pt x="1344" y="630"/>
                  </a:lnTo>
                  <a:lnTo>
                    <a:pt x="1350" y="624"/>
                  </a:lnTo>
                  <a:lnTo>
                    <a:pt x="1356" y="624"/>
                  </a:lnTo>
                  <a:lnTo>
                    <a:pt x="1344" y="618"/>
                  </a:lnTo>
                  <a:lnTo>
                    <a:pt x="1338" y="612"/>
                  </a:lnTo>
                  <a:lnTo>
                    <a:pt x="1320" y="606"/>
                  </a:lnTo>
                  <a:lnTo>
                    <a:pt x="1308" y="600"/>
                  </a:lnTo>
                  <a:lnTo>
                    <a:pt x="1284" y="600"/>
                  </a:lnTo>
                  <a:lnTo>
                    <a:pt x="1260" y="588"/>
                  </a:lnTo>
                  <a:lnTo>
                    <a:pt x="1254" y="588"/>
                  </a:lnTo>
                  <a:lnTo>
                    <a:pt x="1242" y="582"/>
                  </a:lnTo>
                  <a:lnTo>
                    <a:pt x="1242" y="588"/>
                  </a:lnTo>
                  <a:lnTo>
                    <a:pt x="1236" y="594"/>
                  </a:lnTo>
                  <a:lnTo>
                    <a:pt x="1236" y="600"/>
                  </a:lnTo>
                  <a:lnTo>
                    <a:pt x="1218" y="618"/>
                  </a:lnTo>
                  <a:lnTo>
                    <a:pt x="1206" y="618"/>
                  </a:lnTo>
                  <a:lnTo>
                    <a:pt x="1200" y="612"/>
                  </a:lnTo>
                  <a:lnTo>
                    <a:pt x="1224" y="588"/>
                  </a:lnTo>
                  <a:lnTo>
                    <a:pt x="1158" y="564"/>
                  </a:lnTo>
                  <a:lnTo>
                    <a:pt x="1158" y="576"/>
                  </a:lnTo>
                  <a:lnTo>
                    <a:pt x="1152" y="594"/>
                  </a:lnTo>
                  <a:lnTo>
                    <a:pt x="1134" y="630"/>
                  </a:lnTo>
                  <a:lnTo>
                    <a:pt x="1128" y="630"/>
                  </a:lnTo>
                  <a:lnTo>
                    <a:pt x="1122" y="624"/>
                  </a:lnTo>
                  <a:lnTo>
                    <a:pt x="1116" y="612"/>
                  </a:lnTo>
                  <a:lnTo>
                    <a:pt x="1116" y="594"/>
                  </a:lnTo>
                  <a:lnTo>
                    <a:pt x="1122" y="582"/>
                  </a:lnTo>
                  <a:lnTo>
                    <a:pt x="1116" y="594"/>
                  </a:lnTo>
                  <a:lnTo>
                    <a:pt x="1104" y="600"/>
                  </a:lnTo>
                  <a:lnTo>
                    <a:pt x="1080" y="624"/>
                  </a:lnTo>
                  <a:lnTo>
                    <a:pt x="1056" y="636"/>
                  </a:lnTo>
                  <a:lnTo>
                    <a:pt x="1050" y="636"/>
                  </a:lnTo>
                  <a:lnTo>
                    <a:pt x="1050" y="630"/>
                  </a:lnTo>
                  <a:lnTo>
                    <a:pt x="1056" y="618"/>
                  </a:lnTo>
                  <a:lnTo>
                    <a:pt x="1086" y="588"/>
                  </a:lnTo>
                  <a:lnTo>
                    <a:pt x="1092" y="576"/>
                  </a:lnTo>
                  <a:lnTo>
                    <a:pt x="1104" y="570"/>
                  </a:lnTo>
                  <a:lnTo>
                    <a:pt x="1068" y="570"/>
                  </a:lnTo>
                  <a:lnTo>
                    <a:pt x="1050" y="582"/>
                  </a:lnTo>
                  <a:lnTo>
                    <a:pt x="1026" y="582"/>
                  </a:lnTo>
                  <a:lnTo>
                    <a:pt x="984" y="606"/>
                  </a:lnTo>
                  <a:lnTo>
                    <a:pt x="960" y="606"/>
                  </a:lnTo>
                  <a:lnTo>
                    <a:pt x="954" y="636"/>
                  </a:lnTo>
                  <a:lnTo>
                    <a:pt x="918" y="624"/>
                  </a:lnTo>
                  <a:lnTo>
                    <a:pt x="882" y="630"/>
                  </a:lnTo>
                  <a:lnTo>
                    <a:pt x="894" y="660"/>
                  </a:lnTo>
                  <a:lnTo>
                    <a:pt x="846" y="648"/>
                  </a:lnTo>
                  <a:lnTo>
                    <a:pt x="828" y="654"/>
                  </a:lnTo>
                  <a:lnTo>
                    <a:pt x="834" y="678"/>
                  </a:lnTo>
                  <a:lnTo>
                    <a:pt x="792" y="690"/>
                  </a:lnTo>
                  <a:lnTo>
                    <a:pt x="792" y="654"/>
                  </a:lnTo>
                  <a:lnTo>
                    <a:pt x="762" y="654"/>
                  </a:lnTo>
                  <a:lnTo>
                    <a:pt x="774" y="678"/>
                  </a:lnTo>
                  <a:lnTo>
                    <a:pt x="750" y="660"/>
                  </a:lnTo>
                  <a:lnTo>
                    <a:pt x="750" y="690"/>
                  </a:lnTo>
                  <a:lnTo>
                    <a:pt x="726" y="690"/>
                  </a:lnTo>
                  <a:lnTo>
                    <a:pt x="726" y="660"/>
                  </a:lnTo>
                  <a:lnTo>
                    <a:pt x="738" y="654"/>
                  </a:lnTo>
                  <a:lnTo>
                    <a:pt x="744" y="648"/>
                  </a:lnTo>
                  <a:lnTo>
                    <a:pt x="708" y="642"/>
                  </a:lnTo>
                  <a:lnTo>
                    <a:pt x="708" y="684"/>
                  </a:lnTo>
                  <a:lnTo>
                    <a:pt x="678" y="696"/>
                  </a:lnTo>
                  <a:lnTo>
                    <a:pt x="696" y="708"/>
                  </a:lnTo>
                  <a:lnTo>
                    <a:pt x="660" y="714"/>
                  </a:lnTo>
                  <a:lnTo>
                    <a:pt x="672" y="726"/>
                  </a:lnTo>
                  <a:lnTo>
                    <a:pt x="630" y="726"/>
                  </a:lnTo>
                  <a:lnTo>
                    <a:pt x="630" y="738"/>
                  </a:lnTo>
                  <a:lnTo>
                    <a:pt x="660" y="750"/>
                  </a:lnTo>
                  <a:lnTo>
                    <a:pt x="654" y="762"/>
                  </a:lnTo>
                  <a:lnTo>
                    <a:pt x="618" y="744"/>
                  </a:lnTo>
                  <a:lnTo>
                    <a:pt x="600" y="750"/>
                  </a:lnTo>
                  <a:lnTo>
                    <a:pt x="624" y="762"/>
                  </a:lnTo>
                  <a:lnTo>
                    <a:pt x="606" y="780"/>
                  </a:lnTo>
                  <a:lnTo>
                    <a:pt x="594" y="762"/>
                  </a:lnTo>
                  <a:lnTo>
                    <a:pt x="576" y="768"/>
                  </a:lnTo>
                  <a:lnTo>
                    <a:pt x="576" y="780"/>
                  </a:lnTo>
                  <a:lnTo>
                    <a:pt x="546" y="780"/>
                  </a:lnTo>
                  <a:lnTo>
                    <a:pt x="540" y="792"/>
                  </a:lnTo>
                  <a:lnTo>
                    <a:pt x="564" y="804"/>
                  </a:lnTo>
                  <a:lnTo>
                    <a:pt x="564" y="822"/>
                  </a:lnTo>
                  <a:lnTo>
                    <a:pt x="528" y="810"/>
                  </a:lnTo>
                  <a:lnTo>
                    <a:pt x="522" y="822"/>
                  </a:lnTo>
                  <a:lnTo>
                    <a:pt x="552" y="834"/>
                  </a:lnTo>
                  <a:lnTo>
                    <a:pt x="504" y="834"/>
                  </a:lnTo>
                  <a:lnTo>
                    <a:pt x="504" y="852"/>
                  </a:lnTo>
                  <a:lnTo>
                    <a:pt x="492" y="846"/>
                  </a:lnTo>
                  <a:lnTo>
                    <a:pt x="486" y="846"/>
                  </a:lnTo>
                  <a:lnTo>
                    <a:pt x="474" y="852"/>
                  </a:lnTo>
                  <a:lnTo>
                    <a:pt x="468" y="858"/>
                  </a:lnTo>
                  <a:lnTo>
                    <a:pt x="456" y="858"/>
                  </a:lnTo>
                  <a:lnTo>
                    <a:pt x="456" y="870"/>
                  </a:lnTo>
                  <a:lnTo>
                    <a:pt x="462" y="876"/>
                  </a:lnTo>
                  <a:lnTo>
                    <a:pt x="456" y="876"/>
                  </a:lnTo>
                  <a:lnTo>
                    <a:pt x="450" y="882"/>
                  </a:lnTo>
                  <a:lnTo>
                    <a:pt x="444" y="882"/>
                  </a:lnTo>
                  <a:lnTo>
                    <a:pt x="444" y="900"/>
                  </a:lnTo>
                  <a:lnTo>
                    <a:pt x="480" y="900"/>
                  </a:lnTo>
                  <a:lnTo>
                    <a:pt x="468" y="912"/>
                  </a:lnTo>
                  <a:lnTo>
                    <a:pt x="432" y="906"/>
                  </a:lnTo>
                  <a:lnTo>
                    <a:pt x="420" y="912"/>
                  </a:lnTo>
                  <a:lnTo>
                    <a:pt x="414" y="918"/>
                  </a:lnTo>
                  <a:lnTo>
                    <a:pt x="414" y="930"/>
                  </a:lnTo>
                  <a:lnTo>
                    <a:pt x="420" y="936"/>
                  </a:lnTo>
                  <a:lnTo>
                    <a:pt x="420" y="948"/>
                  </a:lnTo>
                  <a:lnTo>
                    <a:pt x="408" y="954"/>
                  </a:lnTo>
                  <a:lnTo>
                    <a:pt x="390" y="954"/>
                  </a:lnTo>
                  <a:lnTo>
                    <a:pt x="390" y="972"/>
                  </a:lnTo>
                  <a:lnTo>
                    <a:pt x="408" y="990"/>
                  </a:lnTo>
                  <a:lnTo>
                    <a:pt x="408" y="996"/>
                  </a:lnTo>
                  <a:lnTo>
                    <a:pt x="402" y="1002"/>
                  </a:lnTo>
                  <a:lnTo>
                    <a:pt x="366" y="1002"/>
                  </a:lnTo>
                  <a:lnTo>
                    <a:pt x="360" y="1008"/>
                  </a:lnTo>
                  <a:lnTo>
                    <a:pt x="360" y="1026"/>
                  </a:lnTo>
                  <a:lnTo>
                    <a:pt x="354" y="1032"/>
                  </a:lnTo>
                  <a:lnTo>
                    <a:pt x="342" y="1032"/>
                  </a:lnTo>
                  <a:lnTo>
                    <a:pt x="336" y="1026"/>
                  </a:lnTo>
                  <a:lnTo>
                    <a:pt x="318" y="1026"/>
                  </a:lnTo>
                  <a:lnTo>
                    <a:pt x="294" y="1050"/>
                  </a:lnTo>
                  <a:lnTo>
                    <a:pt x="282" y="1050"/>
                  </a:lnTo>
                  <a:lnTo>
                    <a:pt x="270" y="1062"/>
                  </a:lnTo>
                  <a:lnTo>
                    <a:pt x="270" y="1068"/>
                  </a:lnTo>
                  <a:lnTo>
                    <a:pt x="276" y="1074"/>
                  </a:lnTo>
                  <a:lnTo>
                    <a:pt x="276" y="1080"/>
                  </a:lnTo>
                  <a:lnTo>
                    <a:pt x="264" y="1092"/>
                  </a:lnTo>
                  <a:lnTo>
                    <a:pt x="252" y="1092"/>
                  </a:lnTo>
                  <a:lnTo>
                    <a:pt x="246" y="1086"/>
                  </a:lnTo>
                  <a:lnTo>
                    <a:pt x="234" y="1080"/>
                  </a:lnTo>
                  <a:lnTo>
                    <a:pt x="234" y="1074"/>
                  </a:lnTo>
                  <a:lnTo>
                    <a:pt x="228" y="1074"/>
                  </a:lnTo>
                  <a:lnTo>
                    <a:pt x="204" y="1086"/>
                  </a:lnTo>
                  <a:lnTo>
                    <a:pt x="198" y="1092"/>
                  </a:lnTo>
                  <a:lnTo>
                    <a:pt x="180" y="1092"/>
                  </a:lnTo>
                  <a:lnTo>
                    <a:pt x="180" y="1110"/>
                  </a:lnTo>
                  <a:lnTo>
                    <a:pt x="186" y="1116"/>
                  </a:lnTo>
                  <a:lnTo>
                    <a:pt x="192" y="1116"/>
                  </a:lnTo>
                  <a:lnTo>
                    <a:pt x="192" y="1128"/>
                  </a:lnTo>
                  <a:lnTo>
                    <a:pt x="186" y="1128"/>
                  </a:lnTo>
                  <a:lnTo>
                    <a:pt x="174" y="1116"/>
                  </a:lnTo>
                  <a:lnTo>
                    <a:pt x="162" y="1116"/>
                  </a:lnTo>
                  <a:lnTo>
                    <a:pt x="156" y="1122"/>
                  </a:lnTo>
                  <a:lnTo>
                    <a:pt x="156" y="1134"/>
                  </a:lnTo>
                  <a:lnTo>
                    <a:pt x="168" y="1134"/>
                  </a:lnTo>
                  <a:lnTo>
                    <a:pt x="174" y="1140"/>
                  </a:lnTo>
                  <a:lnTo>
                    <a:pt x="180" y="1140"/>
                  </a:lnTo>
                  <a:lnTo>
                    <a:pt x="180" y="1152"/>
                  </a:lnTo>
                  <a:lnTo>
                    <a:pt x="138" y="1152"/>
                  </a:lnTo>
                  <a:lnTo>
                    <a:pt x="138" y="1146"/>
                  </a:lnTo>
                  <a:lnTo>
                    <a:pt x="132" y="1146"/>
                  </a:lnTo>
                  <a:lnTo>
                    <a:pt x="126" y="1158"/>
                  </a:lnTo>
                  <a:lnTo>
                    <a:pt x="126" y="1170"/>
                  </a:lnTo>
                  <a:lnTo>
                    <a:pt x="120" y="1164"/>
                  </a:lnTo>
                  <a:lnTo>
                    <a:pt x="102" y="1164"/>
                  </a:lnTo>
                  <a:lnTo>
                    <a:pt x="96" y="1158"/>
                  </a:lnTo>
                  <a:lnTo>
                    <a:pt x="90" y="1158"/>
                  </a:lnTo>
                  <a:lnTo>
                    <a:pt x="90" y="1164"/>
                  </a:lnTo>
                  <a:lnTo>
                    <a:pt x="96" y="1170"/>
                  </a:lnTo>
                  <a:lnTo>
                    <a:pt x="120" y="1182"/>
                  </a:lnTo>
                  <a:lnTo>
                    <a:pt x="132" y="1182"/>
                  </a:lnTo>
                  <a:lnTo>
                    <a:pt x="108" y="1200"/>
                  </a:lnTo>
                  <a:lnTo>
                    <a:pt x="108" y="1188"/>
                  </a:lnTo>
                  <a:lnTo>
                    <a:pt x="90" y="1188"/>
                  </a:lnTo>
                  <a:lnTo>
                    <a:pt x="84" y="1194"/>
                  </a:lnTo>
                  <a:lnTo>
                    <a:pt x="60" y="1182"/>
                  </a:lnTo>
                  <a:lnTo>
                    <a:pt x="54" y="1194"/>
                  </a:lnTo>
                  <a:lnTo>
                    <a:pt x="66" y="1200"/>
                  </a:lnTo>
                  <a:lnTo>
                    <a:pt x="30" y="1194"/>
                  </a:lnTo>
                  <a:lnTo>
                    <a:pt x="30" y="1212"/>
                  </a:lnTo>
                  <a:lnTo>
                    <a:pt x="78" y="1212"/>
                  </a:lnTo>
                  <a:lnTo>
                    <a:pt x="54" y="1218"/>
                  </a:lnTo>
                  <a:lnTo>
                    <a:pt x="18" y="1212"/>
                  </a:lnTo>
                  <a:lnTo>
                    <a:pt x="6" y="1224"/>
                  </a:lnTo>
                  <a:lnTo>
                    <a:pt x="6" y="1230"/>
                  </a:lnTo>
                  <a:lnTo>
                    <a:pt x="18" y="1242"/>
                  </a:lnTo>
                  <a:lnTo>
                    <a:pt x="36" y="1242"/>
                  </a:lnTo>
                  <a:lnTo>
                    <a:pt x="18" y="1248"/>
                  </a:lnTo>
                  <a:lnTo>
                    <a:pt x="12" y="1254"/>
                  </a:lnTo>
                  <a:lnTo>
                    <a:pt x="12" y="1260"/>
                  </a:lnTo>
                  <a:lnTo>
                    <a:pt x="66" y="1260"/>
                  </a:lnTo>
                  <a:lnTo>
                    <a:pt x="78" y="1272"/>
                  </a:lnTo>
                  <a:lnTo>
                    <a:pt x="96" y="1260"/>
                  </a:lnTo>
                  <a:lnTo>
                    <a:pt x="108" y="1272"/>
                  </a:lnTo>
                  <a:lnTo>
                    <a:pt x="138" y="1260"/>
                  </a:lnTo>
                  <a:lnTo>
                    <a:pt x="132" y="1266"/>
                  </a:lnTo>
                  <a:lnTo>
                    <a:pt x="126" y="1278"/>
                  </a:lnTo>
                  <a:lnTo>
                    <a:pt x="60" y="1278"/>
                  </a:lnTo>
                  <a:lnTo>
                    <a:pt x="54" y="1272"/>
                  </a:lnTo>
                  <a:lnTo>
                    <a:pt x="24" y="1272"/>
                  </a:lnTo>
                  <a:lnTo>
                    <a:pt x="12" y="1278"/>
                  </a:lnTo>
                  <a:lnTo>
                    <a:pt x="0" y="1278"/>
                  </a:lnTo>
                  <a:lnTo>
                    <a:pt x="6" y="1284"/>
                  </a:lnTo>
                  <a:lnTo>
                    <a:pt x="6" y="1296"/>
                  </a:lnTo>
                  <a:lnTo>
                    <a:pt x="12" y="1296"/>
                  </a:lnTo>
                  <a:lnTo>
                    <a:pt x="18" y="1302"/>
                  </a:lnTo>
                  <a:lnTo>
                    <a:pt x="30" y="1302"/>
                  </a:lnTo>
                  <a:lnTo>
                    <a:pt x="24" y="1308"/>
                  </a:lnTo>
                  <a:lnTo>
                    <a:pt x="18" y="1320"/>
                  </a:lnTo>
                  <a:lnTo>
                    <a:pt x="36" y="1338"/>
                  </a:lnTo>
                  <a:lnTo>
                    <a:pt x="48" y="1338"/>
                  </a:lnTo>
                  <a:lnTo>
                    <a:pt x="72" y="1320"/>
                  </a:lnTo>
                  <a:lnTo>
                    <a:pt x="102" y="1314"/>
                  </a:lnTo>
                  <a:lnTo>
                    <a:pt x="90" y="1338"/>
                  </a:lnTo>
                  <a:lnTo>
                    <a:pt x="78" y="1332"/>
                  </a:lnTo>
                  <a:lnTo>
                    <a:pt x="66" y="1350"/>
                  </a:lnTo>
                  <a:lnTo>
                    <a:pt x="30" y="1350"/>
                  </a:lnTo>
                  <a:lnTo>
                    <a:pt x="48" y="1368"/>
                  </a:lnTo>
                  <a:lnTo>
                    <a:pt x="24" y="1380"/>
                  </a:lnTo>
                  <a:lnTo>
                    <a:pt x="6" y="1380"/>
                  </a:lnTo>
                  <a:lnTo>
                    <a:pt x="6" y="1398"/>
                  </a:lnTo>
                  <a:lnTo>
                    <a:pt x="66" y="1398"/>
                  </a:lnTo>
                  <a:lnTo>
                    <a:pt x="54" y="1422"/>
                  </a:lnTo>
                  <a:lnTo>
                    <a:pt x="66" y="1422"/>
                  </a:lnTo>
                  <a:lnTo>
                    <a:pt x="54" y="1440"/>
                  </a:lnTo>
                  <a:lnTo>
                    <a:pt x="42" y="1434"/>
                  </a:lnTo>
                  <a:lnTo>
                    <a:pt x="36" y="1434"/>
                  </a:lnTo>
                  <a:lnTo>
                    <a:pt x="30" y="1428"/>
                  </a:lnTo>
                  <a:lnTo>
                    <a:pt x="18" y="1428"/>
                  </a:lnTo>
                  <a:lnTo>
                    <a:pt x="18" y="1440"/>
                  </a:lnTo>
                  <a:lnTo>
                    <a:pt x="24" y="1452"/>
                  </a:lnTo>
                  <a:lnTo>
                    <a:pt x="36" y="1464"/>
                  </a:lnTo>
                  <a:lnTo>
                    <a:pt x="84" y="1482"/>
                  </a:lnTo>
                  <a:lnTo>
                    <a:pt x="78" y="1488"/>
                  </a:lnTo>
                  <a:lnTo>
                    <a:pt x="84" y="1494"/>
                  </a:lnTo>
                  <a:lnTo>
                    <a:pt x="126" y="1494"/>
                  </a:lnTo>
                  <a:lnTo>
                    <a:pt x="132" y="1500"/>
                  </a:lnTo>
                  <a:lnTo>
                    <a:pt x="144" y="1500"/>
                  </a:lnTo>
                  <a:lnTo>
                    <a:pt x="192" y="1476"/>
                  </a:lnTo>
                  <a:lnTo>
                    <a:pt x="204" y="1464"/>
                  </a:lnTo>
                  <a:lnTo>
                    <a:pt x="216" y="1458"/>
                  </a:lnTo>
                  <a:lnTo>
                    <a:pt x="222" y="1452"/>
                  </a:lnTo>
                  <a:lnTo>
                    <a:pt x="258" y="1422"/>
                  </a:lnTo>
                  <a:lnTo>
                    <a:pt x="282" y="1422"/>
                  </a:lnTo>
                  <a:lnTo>
                    <a:pt x="294" y="1416"/>
                  </a:lnTo>
                  <a:lnTo>
                    <a:pt x="300" y="1410"/>
                  </a:lnTo>
                  <a:lnTo>
                    <a:pt x="300" y="1386"/>
                  </a:lnTo>
                  <a:lnTo>
                    <a:pt x="294" y="1380"/>
                  </a:lnTo>
                  <a:lnTo>
                    <a:pt x="294" y="1374"/>
                  </a:lnTo>
                  <a:lnTo>
                    <a:pt x="312" y="1368"/>
                  </a:lnTo>
                  <a:lnTo>
                    <a:pt x="306" y="1374"/>
                  </a:lnTo>
                  <a:lnTo>
                    <a:pt x="306" y="1380"/>
                  </a:lnTo>
                  <a:lnTo>
                    <a:pt x="300" y="1386"/>
                  </a:lnTo>
                  <a:lnTo>
                    <a:pt x="300" y="1392"/>
                  </a:lnTo>
                  <a:lnTo>
                    <a:pt x="312" y="1404"/>
                  </a:lnTo>
                  <a:lnTo>
                    <a:pt x="330" y="1410"/>
                  </a:lnTo>
                  <a:lnTo>
                    <a:pt x="342" y="1410"/>
                  </a:lnTo>
                  <a:lnTo>
                    <a:pt x="348" y="1416"/>
                  </a:lnTo>
                  <a:lnTo>
                    <a:pt x="354" y="1416"/>
                  </a:lnTo>
                  <a:lnTo>
                    <a:pt x="372" y="1434"/>
                  </a:lnTo>
                  <a:lnTo>
                    <a:pt x="378" y="1422"/>
                  </a:lnTo>
                  <a:lnTo>
                    <a:pt x="384" y="1416"/>
                  </a:lnTo>
                  <a:lnTo>
                    <a:pt x="384" y="1398"/>
                  </a:lnTo>
                  <a:lnTo>
                    <a:pt x="372" y="1386"/>
                  </a:lnTo>
                  <a:lnTo>
                    <a:pt x="372" y="1380"/>
                  </a:lnTo>
                  <a:lnTo>
                    <a:pt x="378" y="1374"/>
                  </a:lnTo>
                  <a:lnTo>
                    <a:pt x="384" y="1374"/>
                  </a:lnTo>
                  <a:lnTo>
                    <a:pt x="384" y="1368"/>
                  </a:lnTo>
                  <a:lnTo>
                    <a:pt x="378" y="1356"/>
                  </a:lnTo>
                  <a:lnTo>
                    <a:pt x="414" y="1356"/>
                  </a:lnTo>
                  <a:lnTo>
                    <a:pt x="420" y="1350"/>
                  </a:lnTo>
                  <a:lnTo>
                    <a:pt x="420" y="1326"/>
                  </a:lnTo>
                  <a:lnTo>
                    <a:pt x="426" y="1326"/>
                  </a:lnTo>
                  <a:lnTo>
                    <a:pt x="420" y="1314"/>
                  </a:lnTo>
                  <a:lnTo>
                    <a:pt x="420" y="1308"/>
                  </a:lnTo>
                  <a:lnTo>
                    <a:pt x="414" y="1302"/>
                  </a:lnTo>
                  <a:lnTo>
                    <a:pt x="414" y="1296"/>
                  </a:lnTo>
                  <a:lnTo>
                    <a:pt x="408" y="1284"/>
                  </a:lnTo>
                  <a:lnTo>
                    <a:pt x="402" y="1278"/>
                  </a:lnTo>
                  <a:lnTo>
                    <a:pt x="426" y="1272"/>
                  </a:lnTo>
                  <a:lnTo>
                    <a:pt x="438" y="1260"/>
                  </a:lnTo>
                  <a:lnTo>
                    <a:pt x="438" y="1248"/>
                  </a:lnTo>
                  <a:lnTo>
                    <a:pt x="420" y="1230"/>
                  </a:lnTo>
                  <a:lnTo>
                    <a:pt x="414" y="1230"/>
                  </a:lnTo>
                  <a:lnTo>
                    <a:pt x="402" y="1218"/>
                  </a:lnTo>
                  <a:lnTo>
                    <a:pt x="402" y="1200"/>
                  </a:lnTo>
                  <a:lnTo>
                    <a:pt x="408" y="1188"/>
                  </a:lnTo>
                  <a:lnTo>
                    <a:pt x="408" y="1176"/>
                  </a:lnTo>
                  <a:lnTo>
                    <a:pt x="384" y="1152"/>
                  </a:lnTo>
                  <a:lnTo>
                    <a:pt x="384" y="1140"/>
                  </a:lnTo>
                  <a:lnTo>
                    <a:pt x="390" y="1134"/>
                  </a:lnTo>
                  <a:lnTo>
                    <a:pt x="396" y="1134"/>
                  </a:lnTo>
                  <a:lnTo>
                    <a:pt x="402" y="1128"/>
                  </a:lnTo>
                  <a:lnTo>
                    <a:pt x="402" y="1122"/>
                  </a:lnTo>
                  <a:lnTo>
                    <a:pt x="396" y="1116"/>
                  </a:lnTo>
                  <a:lnTo>
                    <a:pt x="390" y="1116"/>
                  </a:lnTo>
                  <a:lnTo>
                    <a:pt x="384" y="1110"/>
                  </a:lnTo>
                  <a:lnTo>
                    <a:pt x="426" y="1068"/>
                  </a:lnTo>
                  <a:lnTo>
                    <a:pt x="438" y="1062"/>
                  </a:lnTo>
                  <a:lnTo>
                    <a:pt x="444" y="1056"/>
                  </a:lnTo>
                  <a:lnTo>
                    <a:pt x="456" y="1050"/>
                  </a:lnTo>
                  <a:lnTo>
                    <a:pt x="498" y="1050"/>
                  </a:lnTo>
                  <a:lnTo>
                    <a:pt x="504" y="1044"/>
                  </a:lnTo>
                  <a:lnTo>
                    <a:pt x="504" y="1038"/>
                  </a:lnTo>
                  <a:lnTo>
                    <a:pt x="486" y="1020"/>
                  </a:lnTo>
                  <a:lnTo>
                    <a:pt x="474" y="1014"/>
                  </a:lnTo>
                  <a:lnTo>
                    <a:pt x="486" y="1008"/>
                  </a:lnTo>
                  <a:lnTo>
                    <a:pt x="492" y="1008"/>
                  </a:lnTo>
                  <a:lnTo>
                    <a:pt x="522" y="978"/>
                  </a:lnTo>
                  <a:lnTo>
                    <a:pt x="528" y="936"/>
                  </a:lnTo>
                  <a:lnTo>
                    <a:pt x="528" y="900"/>
                  </a:lnTo>
                  <a:lnTo>
                    <a:pt x="546" y="912"/>
                  </a:lnTo>
                  <a:lnTo>
                    <a:pt x="558" y="906"/>
                  </a:lnTo>
                  <a:lnTo>
                    <a:pt x="564" y="906"/>
                  </a:lnTo>
                  <a:lnTo>
                    <a:pt x="570" y="900"/>
                  </a:lnTo>
                  <a:lnTo>
                    <a:pt x="576" y="900"/>
                  </a:lnTo>
                  <a:lnTo>
                    <a:pt x="576" y="894"/>
                  </a:lnTo>
                  <a:lnTo>
                    <a:pt x="570" y="888"/>
                  </a:lnTo>
                  <a:lnTo>
                    <a:pt x="570" y="882"/>
                  </a:lnTo>
                  <a:lnTo>
                    <a:pt x="564" y="876"/>
                  </a:lnTo>
                  <a:lnTo>
                    <a:pt x="582" y="876"/>
                  </a:lnTo>
                  <a:lnTo>
                    <a:pt x="588" y="870"/>
                  </a:lnTo>
                  <a:lnTo>
                    <a:pt x="588" y="864"/>
                  </a:lnTo>
                  <a:lnTo>
                    <a:pt x="594" y="858"/>
                  </a:lnTo>
                  <a:lnTo>
                    <a:pt x="606" y="852"/>
                  </a:lnTo>
                  <a:lnTo>
                    <a:pt x="612" y="852"/>
                  </a:lnTo>
                  <a:lnTo>
                    <a:pt x="618" y="834"/>
                  </a:lnTo>
                  <a:lnTo>
                    <a:pt x="612" y="828"/>
                  </a:lnTo>
                  <a:lnTo>
                    <a:pt x="600" y="822"/>
                  </a:lnTo>
                  <a:lnTo>
                    <a:pt x="600" y="810"/>
                  </a:lnTo>
                  <a:lnTo>
                    <a:pt x="606" y="810"/>
                  </a:lnTo>
                  <a:lnTo>
                    <a:pt x="618" y="804"/>
                  </a:lnTo>
                  <a:lnTo>
                    <a:pt x="636" y="786"/>
                  </a:lnTo>
                  <a:lnTo>
                    <a:pt x="678" y="780"/>
                  </a:lnTo>
                  <a:lnTo>
                    <a:pt x="696" y="780"/>
                  </a:lnTo>
                  <a:lnTo>
                    <a:pt x="702" y="774"/>
                  </a:lnTo>
                  <a:lnTo>
                    <a:pt x="702" y="744"/>
                  </a:lnTo>
                  <a:lnTo>
                    <a:pt x="714" y="732"/>
                  </a:lnTo>
                  <a:lnTo>
                    <a:pt x="720" y="738"/>
                  </a:lnTo>
                  <a:lnTo>
                    <a:pt x="720" y="750"/>
                  </a:lnTo>
                  <a:lnTo>
                    <a:pt x="744" y="744"/>
                  </a:lnTo>
                  <a:lnTo>
                    <a:pt x="768" y="750"/>
                  </a:lnTo>
                  <a:lnTo>
                    <a:pt x="792" y="750"/>
                  </a:lnTo>
                  <a:lnTo>
                    <a:pt x="798" y="756"/>
                  </a:lnTo>
                  <a:lnTo>
                    <a:pt x="810" y="756"/>
                  </a:lnTo>
                  <a:lnTo>
                    <a:pt x="816" y="750"/>
                  </a:lnTo>
                  <a:lnTo>
                    <a:pt x="810" y="750"/>
                  </a:lnTo>
                  <a:lnTo>
                    <a:pt x="798" y="738"/>
                  </a:lnTo>
                  <a:lnTo>
                    <a:pt x="798" y="732"/>
                  </a:lnTo>
                  <a:lnTo>
                    <a:pt x="810" y="732"/>
                  </a:lnTo>
                  <a:lnTo>
                    <a:pt x="810" y="708"/>
                  </a:lnTo>
                  <a:lnTo>
                    <a:pt x="840" y="714"/>
                  </a:lnTo>
                  <a:lnTo>
                    <a:pt x="834" y="708"/>
                  </a:lnTo>
                  <a:lnTo>
                    <a:pt x="840" y="702"/>
                  </a:lnTo>
                  <a:lnTo>
                    <a:pt x="858" y="708"/>
                  </a:lnTo>
                  <a:lnTo>
                    <a:pt x="858" y="696"/>
                  </a:lnTo>
                  <a:lnTo>
                    <a:pt x="864" y="690"/>
                  </a:lnTo>
                  <a:lnTo>
                    <a:pt x="882" y="690"/>
                  </a:lnTo>
                  <a:lnTo>
                    <a:pt x="888" y="696"/>
                  </a:lnTo>
                  <a:lnTo>
                    <a:pt x="894" y="708"/>
                  </a:lnTo>
                  <a:lnTo>
                    <a:pt x="906" y="714"/>
                  </a:lnTo>
                  <a:lnTo>
                    <a:pt x="918" y="726"/>
                  </a:lnTo>
                  <a:lnTo>
                    <a:pt x="930" y="726"/>
                  </a:lnTo>
                  <a:lnTo>
                    <a:pt x="942" y="732"/>
                  </a:lnTo>
                  <a:lnTo>
                    <a:pt x="960" y="732"/>
                  </a:lnTo>
                  <a:lnTo>
                    <a:pt x="966" y="738"/>
                  </a:lnTo>
                  <a:lnTo>
                    <a:pt x="978" y="738"/>
                  </a:lnTo>
                  <a:lnTo>
                    <a:pt x="990" y="732"/>
                  </a:lnTo>
                  <a:lnTo>
                    <a:pt x="996" y="726"/>
                  </a:lnTo>
                  <a:lnTo>
                    <a:pt x="1026" y="726"/>
                  </a:lnTo>
                  <a:lnTo>
                    <a:pt x="1038" y="732"/>
                  </a:lnTo>
                  <a:lnTo>
                    <a:pt x="1044" y="738"/>
                  </a:lnTo>
                  <a:lnTo>
                    <a:pt x="1062" y="738"/>
                  </a:lnTo>
                  <a:lnTo>
                    <a:pt x="1062" y="726"/>
                  </a:lnTo>
                  <a:lnTo>
                    <a:pt x="1068" y="720"/>
                  </a:lnTo>
                  <a:lnTo>
                    <a:pt x="1068" y="714"/>
                  </a:lnTo>
                  <a:lnTo>
                    <a:pt x="1092" y="714"/>
                  </a:lnTo>
                  <a:lnTo>
                    <a:pt x="1092" y="678"/>
                  </a:lnTo>
                  <a:lnTo>
                    <a:pt x="1098" y="672"/>
                  </a:lnTo>
                  <a:lnTo>
                    <a:pt x="1098" y="660"/>
                  </a:lnTo>
                  <a:lnTo>
                    <a:pt x="1110" y="654"/>
                  </a:lnTo>
                  <a:lnTo>
                    <a:pt x="1116" y="654"/>
                  </a:lnTo>
                  <a:lnTo>
                    <a:pt x="1128" y="648"/>
                  </a:lnTo>
                  <a:lnTo>
                    <a:pt x="1158" y="648"/>
                  </a:lnTo>
                  <a:lnTo>
                    <a:pt x="1170" y="642"/>
                  </a:lnTo>
                  <a:lnTo>
                    <a:pt x="1206" y="642"/>
                  </a:lnTo>
                  <a:lnTo>
                    <a:pt x="1206" y="654"/>
                  </a:lnTo>
                  <a:lnTo>
                    <a:pt x="1242" y="660"/>
                  </a:lnTo>
                  <a:lnTo>
                    <a:pt x="1248" y="660"/>
                  </a:lnTo>
                  <a:lnTo>
                    <a:pt x="1260" y="672"/>
                  </a:lnTo>
                  <a:lnTo>
                    <a:pt x="1266" y="684"/>
                  </a:lnTo>
                  <a:lnTo>
                    <a:pt x="1266" y="702"/>
                  </a:lnTo>
                  <a:lnTo>
                    <a:pt x="1260" y="702"/>
                  </a:lnTo>
                  <a:lnTo>
                    <a:pt x="1260" y="696"/>
                  </a:lnTo>
                  <a:lnTo>
                    <a:pt x="1254" y="696"/>
                  </a:lnTo>
                  <a:lnTo>
                    <a:pt x="1254" y="708"/>
                  </a:lnTo>
                  <a:lnTo>
                    <a:pt x="1278" y="708"/>
                  </a:lnTo>
                  <a:lnTo>
                    <a:pt x="1284" y="696"/>
                  </a:lnTo>
                  <a:lnTo>
                    <a:pt x="1284" y="690"/>
                  </a:lnTo>
                  <a:lnTo>
                    <a:pt x="1308" y="684"/>
                  </a:lnTo>
                  <a:lnTo>
                    <a:pt x="1314" y="672"/>
                  </a:lnTo>
                  <a:lnTo>
                    <a:pt x="1350" y="672"/>
                  </a:lnTo>
                  <a:lnTo>
                    <a:pt x="1362" y="660"/>
                  </a:lnTo>
                  <a:lnTo>
                    <a:pt x="1356" y="660"/>
                  </a:lnTo>
                  <a:close/>
                  <a:moveTo>
                    <a:pt x="564" y="726"/>
                  </a:moveTo>
                  <a:lnTo>
                    <a:pt x="540" y="738"/>
                  </a:lnTo>
                  <a:lnTo>
                    <a:pt x="546" y="756"/>
                  </a:lnTo>
                  <a:lnTo>
                    <a:pt x="576" y="756"/>
                  </a:lnTo>
                  <a:lnTo>
                    <a:pt x="570" y="738"/>
                  </a:lnTo>
                  <a:lnTo>
                    <a:pt x="564" y="726"/>
                  </a:lnTo>
                  <a:close/>
                  <a:moveTo>
                    <a:pt x="522" y="714"/>
                  </a:moveTo>
                  <a:lnTo>
                    <a:pt x="516" y="720"/>
                  </a:lnTo>
                  <a:lnTo>
                    <a:pt x="510" y="732"/>
                  </a:lnTo>
                  <a:lnTo>
                    <a:pt x="510" y="750"/>
                  </a:lnTo>
                  <a:lnTo>
                    <a:pt x="528" y="768"/>
                  </a:lnTo>
                  <a:lnTo>
                    <a:pt x="528" y="756"/>
                  </a:lnTo>
                  <a:lnTo>
                    <a:pt x="534" y="744"/>
                  </a:lnTo>
                  <a:lnTo>
                    <a:pt x="534" y="720"/>
                  </a:lnTo>
                  <a:lnTo>
                    <a:pt x="528" y="714"/>
                  </a:lnTo>
                  <a:lnTo>
                    <a:pt x="522" y="714"/>
                  </a:lnTo>
                  <a:close/>
                  <a:moveTo>
                    <a:pt x="606" y="738"/>
                  </a:moveTo>
                  <a:lnTo>
                    <a:pt x="618" y="732"/>
                  </a:lnTo>
                  <a:lnTo>
                    <a:pt x="624" y="732"/>
                  </a:lnTo>
                  <a:lnTo>
                    <a:pt x="630" y="726"/>
                  </a:lnTo>
                  <a:lnTo>
                    <a:pt x="618" y="720"/>
                  </a:lnTo>
                  <a:lnTo>
                    <a:pt x="588" y="720"/>
                  </a:lnTo>
                  <a:lnTo>
                    <a:pt x="576" y="732"/>
                  </a:lnTo>
                  <a:lnTo>
                    <a:pt x="582" y="744"/>
                  </a:lnTo>
                  <a:lnTo>
                    <a:pt x="606" y="738"/>
                  </a:lnTo>
                  <a:close/>
                </a:path>
              </a:pathLst>
            </a:custGeom>
            <a:solidFill>
              <a:srgbClr val="6BBA56"/>
            </a:solidFill>
            <a:ln w="3175">
              <a:solidFill>
                <a:srgbClr val="B4D2AC">
                  <a:lumMod val="60000"/>
                  <a:lumOff val="4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48" name="Luxembourg" descr="© INSCALE GmbH, 05.05.2010&#10;http://www.presentationload.com/">
              <a:extLst>
                <a:ext uri="{FF2B5EF4-FFF2-40B4-BE49-F238E27FC236}">
                  <a16:creationId xmlns:a16="http://schemas.microsoft.com/office/drawing/2014/main" id="{788A3703-1861-4FDB-A7A3-85D72B8B887C}"/>
                </a:ext>
              </a:extLst>
            </p:cNvPr>
            <p:cNvSpPr>
              <a:spLocks/>
            </p:cNvSpPr>
            <p:nvPr/>
          </p:nvSpPr>
          <p:spPr bwMode="gray">
            <a:xfrm>
              <a:off x="5745046" y="2715130"/>
              <a:ext cx="22234" cy="19058"/>
            </a:xfrm>
            <a:custGeom>
              <a:avLst/>
              <a:gdLst>
                <a:gd name="T0" fmla="*/ 2147483647 w 54"/>
                <a:gd name="T1" fmla="*/ 2147483647 h 42"/>
                <a:gd name="T2" fmla="*/ 2147483647 w 54"/>
                <a:gd name="T3" fmla="*/ 2147483647 h 42"/>
                <a:gd name="T4" fmla="*/ 2147483647 w 54"/>
                <a:gd name="T5" fmla="*/ 2147483647 h 42"/>
                <a:gd name="T6" fmla="*/ 2147483647 w 54"/>
                <a:gd name="T7" fmla="*/ 2147483647 h 42"/>
                <a:gd name="T8" fmla="*/ 2147483647 w 54"/>
                <a:gd name="T9" fmla="*/ 2147483647 h 42"/>
                <a:gd name="T10" fmla="*/ 2147483647 w 54"/>
                <a:gd name="T11" fmla="*/ 2147483647 h 42"/>
                <a:gd name="T12" fmla="*/ 2147483647 w 54"/>
                <a:gd name="T13" fmla="*/ 2147483647 h 42"/>
                <a:gd name="T14" fmla="*/ 2147483647 w 54"/>
                <a:gd name="T15" fmla="*/ 2147483647 h 42"/>
                <a:gd name="T16" fmla="*/ 2147483647 w 54"/>
                <a:gd name="T17" fmla="*/ 0 h 42"/>
                <a:gd name="T18" fmla="*/ 2147483647 w 54"/>
                <a:gd name="T19" fmla="*/ 0 h 42"/>
                <a:gd name="T20" fmla="*/ 2147483647 w 54"/>
                <a:gd name="T21" fmla="*/ 2147483647 h 42"/>
                <a:gd name="T22" fmla="*/ 2147483647 w 54"/>
                <a:gd name="T23" fmla="*/ 2147483647 h 42"/>
                <a:gd name="T24" fmla="*/ 0 w 54"/>
                <a:gd name="T25" fmla="*/ 2147483647 h 42"/>
                <a:gd name="T26" fmla="*/ 0 w 54"/>
                <a:gd name="T27" fmla="*/ 2147483647 h 42"/>
                <a:gd name="T28" fmla="*/ 2147483647 w 54"/>
                <a:gd name="T29" fmla="*/ 2147483647 h 42"/>
                <a:gd name="T30" fmla="*/ 2147483647 w 54"/>
                <a:gd name="T31" fmla="*/ 2147483647 h 4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54"/>
                <a:gd name="T49" fmla="*/ 0 h 42"/>
                <a:gd name="T50" fmla="*/ 54 w 54"/>
                <a:gd name="T51" fmla="*/ 42 h 42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54" h="42">
                  <a:moveTo>
                    <a:pt x="18" y="42"/>
                  </a:moveTo>
                  <a:lnTo>
                    <a:pt x="30" y="36"/>
                  </a:lnTo>
                  <a:lnTo>
                    <a:pt x="48" y="42"/>
                  </a:lnTo>
                  <a:lnTo>
                    <a:pt x="54" y="36"/>
                  </a:lnTo>
                  <a:lnTo>
                    <a:pt x="54" y="24"/>
                  </a:lnTo>
                  <a:lnTo>
                    <a:pt x="42" y="18"/>
                  </a:lnTo>
                  <a:lnTo>
                    <a:pt x="36" y="18"/>
                  </a:lnTo>
                  <a:lnTo>
                    <a:pt x="30" y="12"/>
                  </a:lnTo>
                  <a:lnTo>
                    <a:pt x="30" y="0"/>
                  </a:lnTo>
                  <a:lnTo>
                    <a:pt x="24" y="0"/>
                  </a:lnTo>
                  <a:lnTo>
                    <a:pt x="18" y="6"/>
                  </a:lnTo>
                  <a:lnTo>
                    <a:pt x="6" y="12"/>
                  </a:lnTo>
                  <a:lnTo>
                    <a:pt x="0" y="12"/>
                  </a:lnTo>
                  <a:lnTo>
                    <a:pt x="0" y="18"/>
                  </a:lnTo>
                  <a:lnTo>
                    <a:pt x="12" y="30"/>
                  </a:lnTo>
                  <a:lnTo>
                    <a:pt x="18" y="42"/>
                  </a:lnTo>
                  <a:close/>
                </a:path>
              </a:pathLst>
            </a:custGeom>
            <a:solidFill>
              <a:srgbClr val="007D40">
                <a:lumMod val="75000"/>
              </a:srgbClr>
            </a:solidFill>
            <a:ln w="952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49" name="Lithuania" descr="© INSCALE GmbH, 05.05.2010&#10;http://www.presentationload.com/">
              <a:extLst>
                <a:ext uri="{FF2B5EF4-FFF2-40B4-BE49-F238E27FC236}">
                  <a16:creationId xmlns:a16="http://schemas.microsoft.com/office/drawing/2014/main" id="{16D96F85-2C40-439C-9250-4C89859EF238}"/>
                </a:ext>
              </a:extLst>
            </p:cNvPr>
            <p:cNvSpPr>
              <a:spLocks/>
            </p:cNvSpPr>
            <p:nvPr/>
          </p:nvSpPr>
          <p:spPr bwMode="gray">
            <a:xfrm>
              <a:off x="6153201" y="2494376"/>
              <a:ext cx="150875" cy="88937"/>
            </a:xfrm>
            <a:custGeom>
              <a:avLst/>
              <a:gdLst>
                <a:gd name="T0" fmla="*/ 2147483647 w 342"/>
                <a:gd name="T1" fmla="*/ 2147483647 h 198"/>
                <a:gd name="T2" fmla="*/ 2147483647 w 342"/>
                <a:gd name="T3" fmla="*/ 2147483647 h 198"/>
                <a:gd name="T4" fmla="*/ 2147483647 w 342"/>
                <a:gd name="T5" fmla="*/ 2147483647 h 198"/>
                <a:gd name="T6" fmla="*/ 2147483647 w 342"/>
                <a:gd name="T7" fmla="*/ 2147483647 h 198"/>
                <a:gd name="T8" fmla="*/ 2147483647 w 342"/>
                <a:gd name="T9" fmla="*/ 2147483647 h 198"/>
                <a:gd name="T10" fmla="*/ 2147483647 w 342"/>
                <a:gd name="T11" fmla="*/ 2147483647 h 198"/>
                <a:gd name="T12" fmla="*/ 2147483647 w 342"/>
                <a:gd name="T13" fmla="*/ 2147483647 h 198"/>
                <a:gd name="T14" fmla="*/ 2147483647 w 342"/>
                <a:gd name="T15" fmla="*/ 2147483647 h 198"/>
                <a:gd name="T16" fmla="*/ 2147483647 w 342"/>
                <a:gd name="T17" fmla="*/ 2147483647 h 198"/>
                <a:gd name="T18" fmla="*/ 2147483647 w 342"/>
                <a:gd name="T19" fmla="*/ 2147483647 h 198"/>
                <a:gd name="T20" fmla="*/ 2147483647 w 342"/>
                <a:gd name="T21" fmla="*/ 2147483647 h 198"/>
                <a:gd name="T22" fmla="*/ 2147483647 w 342"/>
                <a:gd name="T23" fmla="*/ 2147483647 h 198"/>
                <a:gd name="T24" fmla="*/ 2147483647 w 342"/>
                <a:gd name="T25" fmla="*/ 0 h 198"/>
                <a:gd name="T26" fmla="*/ 2147483647 w 342"/>
                <a:gd name="T27" fmla="*/ 2147483647 h 198"/>
                <a:gd name="T28" fmla="*/ 0 w 342"/>
                <a:gd name="T29" fmla="*/ 2147483647 h 198"/>
                <a:gd name="T30" fmla="*/ 2147483647 w 342"/>
                <a:gd name="T31" fmla="*/ 2147483647 h 198"/>
                <a:gd name="T32" fmla="*/ 2147483647 w 342"/>
                <a:gd name="T33" fmla="*/ 2147483647 h 198"/>
                <a:gd name="T34" fmla="*/ 2147483647 w 342"/>
                <a:gd name="T35" fmla="*/ 2147483647 h 198"/>
                <a:gd name="T36" fmla="*/ 2147483647 w 342"/>
                <a:gd name="T37" fmla="*/ 2147483647 h 198"/>
                <a:gd name="T38" fmla="*/ 2147483647 w 342"/>
                <a:gd name="T39" fmla="*/ 2147483647 h 198"/>
                <a:gd name="T40" fmla="*/ 2147483647 w 342"/>
                <a:gd name="T41" fmla="*/ 2147483647 h 198"/>
                <a:gd name="T42" fmla="*/ 2147483647 w 342"/>
                <a:gd name="T43" fmla="*/ 2147483647 h 198"/>
                <a:gd name="T44" fmla="*/ 2147483647 w 342"/>
                <a:gd name="T45" fmla="*/ 2147483647 h 198"/>
                <a:gd name="T46" fmla="*/ 2147483647 w 342"/>
                <a:gd name="T47" fmla="*/ 2147483647 h 198"/>
                <a:gd name="T48" fmla="*/ 2147483647 w 342"/>
                <a:gd name="T49" fmla="*/ 2147483647 h 198"/>
                <a:gd name="T50" fmla="*/ 2147483647 w 342"/>
                <a:gd name="T51" fmla="*/ 2147483647 h 198"/>
                <a:gd name="T52" fmla="*/ 2147483647 w 342"/>
                <a:gd name="T53" fmla="*/ 2147483647 h 198"/>
                <a:gd name="T54" fmla="*/ 2147483647 w 342"/>
                <a:gd name="T55" fmla="*/ 2147483647 h 198"/>
                <a:gd name="T56" fmla="*/ 2147483647 w 342"/>
                <a:gd name="T57" fmla="*/ 2147483647 h 198"/>
                <a:gd name="T58" fmla="*/ 2147483647 w 342"/>
                <a:gd name="T59" fmla="*/ 2147483647 h 198"/>
                <a:gd name="T60" fmla="*/ 2147483647 w 342"/>
                <a:gd name="T61" fmla="*/ 2147483647 h 198"/>
                <a:gd name="T62" fmla="*/ 2147483647 w 342"/>
                <a:gd name="T63" fmla="*/ 2147483647 h 198"/>
                <a:gd name="T64" fmla="*/ 2147483647 w 342"/>
                <a:gd name="T65" fmla="*/ 2147483647 h 198"/>
                <a:gd name="T66" fmla="*/ 2147483647 w 342"/>
                <a:gd name="T67" fmla="*/ 2147483647 h 198"/>
                <a:gd name="T68" fmla="*/ 2147483647 w 342"/>
                <a:gd name="T69" fmla="*/ 2147483647 h 198"/>
                <a:gd name="T70" fmla="*/ 2147483647 w 342"/>
                <a:gd name="T71" fmla="*/ 2147483647 h 198"/>
                <a:gd name="T72" fmla="*/ 2147483647 w 342"/>
                <a:gd name="T73" fmla="*/ 2147483647 h 198"/>
                <a:gd name="T74" fmla="*/ 2147483647 w 342"/>
                <a:gd name="T75" fmla="*/ 2147483647 h 198"/>
                <a:gd name="T76" fmla="*/ 2147483647 w 342"/>
                <a:gd name="T77" fmla="*/ 2147483647 h 198"/>
                <a:gd name="T78" fmla="*/ 2147483647 w 342"/>
                <a:gd name="T79" fmla="*/ 2147483647 h 198"/>
                <a:gd name="T80" fmla="*/ 2147483647 w 342"/>
                <a:gd name="T81" fmla="*/ 2147483647 h 198"/>
                <a:gd name="T82" fmla="*/ 2147483647 w 342"/>
                <a:gd name="T83" fmla="*/ 2147483647 h 198"/>
                <a:gd name="T84" fmla="*/ 2147483647 w 342"/>
                <a:gd name="T85" fmla="*/ 2147483647 h 198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342"/>
                <a:gd name="T130" fmla="*/ 0 h 198"/>
                <a:gd name="T131" fmla="*/ 342 w 342"/>
                <a:gd name="T132" fmla="*/ 198 h 198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342" h="198">
                  <a:moveTo>
                    <a:pt x="330" y="60"/>
                  </a:moveTo>
                  <a:lnTo>
                    <a:pt x="312" y="54"/>
                  </a:lnTo>
                  <a:lnTo>
                    <a:pt x="294" y="42"/>
                  </a:lnTo>
                  <a:lnTo>
                    <a:pt x="282" y="30"/>
                  </a:lnTo>
                  <a:lnTo>
                    <a:pt x="276" y="30"/>
                  </a:lnTo>
                  <a:lnTo>
                    <a:pt x="264" y="24"/>
                  </a:lnTo>
                  <a:lnTo>
                    <a:pt x="234" y="24"/>
                  </a:lnTo>
                  <a:lnTo>
                    <a:pt x="228" y="12"/>
                  </a:lnTo>
                  <a:lnTo>
                    <a:pt x="222" y="6"/>
                  </a:lnTo>
                  <a:lnTo>
                    <a:pt x="210" y="6"/>
                  </a:lnTo>
                  <a:lnTo>
                    <a:pt x="198" y="18"/>
                  </a:lnTo>
                  <a:lnTo>
                    <a:pt x="180" y="18"/>
                  </a:lnTo>
                  <a:lnTo>
                    <a:pt x="174" y="12"/>
                  </a:lnTo>
                  <a:lnTo>
                    <a:pt x="162" y="12"/>
                  </a:lnTo>
                  <a:lnTo>
                    <a:pt x="156" y="18"/>
                  </a:lnTo>
                  <a:lnTo>
                    <a:pt x="150" y="18"/>
                  </a:lnTo>
                  <a:lnTo>
                    <a:pt x="144" y="12"/>
                  </a:lnTo>
                  <a:lnTo>
                    <a:pt x="138" y="12"/>
                  </a:lnTo>
                  <a:lnTo>
                    <a:pt x="126" y="6"/>
                  </a:lnTo>
                  <a:lnTo>
                    <a:pt x="120" y="6"/>
                  </a:lnTo>
                  <a:lnTo>
                    <a:pt x="114" y="12"/>
                  </a:lnTo>
                  <a:lnTo>
                    <a:pt x="108" y="12"/>
                  </a:lnTo>
                  <a:lnTo>
                    <a:pt x="102" y="6"/>
                  </a:lnTo>
                  <a:lnTo>
                    <a:pt x="96" y="6"/>
                  </a:lnTo>
                  <a:lnTo>
                    <a:pt x="90" y="0"/>
                  </a:lnTo>
                  <a:lnTo>
                    <a:pt x="72" y="0"/>
                  </a:lnTo>
                  <a:lnTo>
                    <a:pt x="60" y="12"/>
                  </a:lnTo>
                  <a:lnTo>
                    <a:pt x="18" y="12"/>
                  </a:lnTo>
                  <a:lnTo>
                    <a:pt x="6" y="18"/>
                  </a:lnTo>
                  <a:lnTo>
                    <a:pt x="0" y="18"/>
                  </a:lnTo>
                  <a:lnTo>
                    <a:pt x="0" y="60"/>
                  </a:lnTo>
                  <a:lnTo>
                    <a:pt x="12" y="84"/>
                  </a:lnTo>
                  <a:lnTo>
                    <a:pt x="18" y="90"/>
                  </a:lnTo>
                  <a:lnTo>
                    <a:pt x="18" y="96"/>
                  </a:lnTo>
                  <a:lnTo>
                    <a:pt x="30" y="96"/>
                  </a:lnTo>
                  <a:lnTo>
                    <a:pt x="30" y="102"/>
                  </a:lnTo>
                  <a:lnTo>
                    <a:pt x="42" y="102"/>
                  </a:lnTo>
                  <a:lnTo>
                    <a:pt x="48" y="108"/>
                  </a:lnTo>
                  <a:lnTo>
                    <a:pt x="72" y="108"/>
                  </a:lnTo>
                  <a:lnTo>
                    <a:pt x="84" y="102"/>
                  </a:lnTo>
                  <a:lnTo>
                    <a:pt x="102" y="102"/>
                  </a:lnTo>
                  <a:lnTo>
                    <a:pt x="108" y="114"/>
                  </a:lnTo>
                  <a:lnTo>
                    <a:pt x="108" y="132"/>
                  </a:lnTo>
                  <a:lnTo>
                    <a:pt x="96" y="144"/>
                  </a:lnTo>
                  <a:lnTo>
                    <a:pt x="102" y="162"/>
                  </a:lnTo>
                  <a:lnTo>
                    <a:pt x="120" y="162"/>
                  </a:lnTo>
                  <a:lnTo>
                    <a:pt x="138" y="168"/>
                  </a:lnTo>
                  <a:lnTo>
                    <a:pt x="144" y="168"/>
                  </a:lnTo>
                  <a:lnTo>
                    <a:pt x="156" y="174"/>
                  </a:lnTo>
                  <a:lnTo>
                    <a:pt x="156" y="198"/>
                  </a:lnTo>
                  <a:lnTo>
                    <a:pt x="162" y="198"/>
                  </a:lnTo>
                  <a:lnTo>
                    <a:pt x="168" y="192"/>
                  </a:lnTo>
                  <a:lnTo>
                    <a:pt x="180" y="192"/>
                  </a:lnTo>
                  <a:lnTo>
                    <a:pt x="192" y="186"/>
                  </a:lnTo>
                  <a:lnTo>
                    <a:pt x="198" y="186"/>
                  </a:lnTo>
                  <a:lnTo>
                    <a:pt x="204" y="192"/>
                  </a:lnTo>
                  <a:lnTo>
                    <a:pt x="204" y="198"/>
                  </a:lnTo>
                  <a:lnTo>
                    <a:pt x="234" y="198"/>
                  </a:lnTo>
                  <a:lnTo>
                    <a:pt x="234" y="180"/>
                  </a:lnTo>
                  <a:lnTo>
                    <a:pt x="246" y="192"/>
                  </a:lnTo>
                  <a:lnTo>
                    <a:pt x="252" y="180"/>
                  </a:lnTo>
                  <a:lnTo>
                    <a:pt x="258" y="174"/>
                  </a:lnTo>
                  <a:lnTo>
                    <a:pt x="270" y="168"/>
                  </a:lnTo>
                  <a:lnTo>
                    <a:pt x="288" y="168"/>
                  </a:lnTo>
                  <a:lnTo>
                    <a:pt x="288" y="174"/>
                  </a:lnTo>
                  <a:lnTo>
                    <a:pt x="282" y="180"/>
                  </a:lnTo>
                  <a:lnTo>
                    <a:pt x="294" y="180"/>
                  </a:lnTo>
                  <a:lnTo>
                    <a:pt x="294" y="174"/>
                  </a:lnTo>
                  <a:lnTo>
                    <a:pt x="288" y="168"/>
                  </a:lnTo>
                  <a:lnTo>
                    <a:pt x="288" y="156"/>
                  </a:lnTo>
                  <a:lnTo>
                    <a:pt x="282" y="150"/>
                  </a:lnTo>
                  <a:lnTo>
                    <a:pt x="282" y="144"/>
                  </a:lnTo>
                  <a:lnTo>
                    <a:pt x="294" y="144"/>
                  </a:lnTo>
                  <a:lnTo>
                    <a:pt x="294" y="138"/>
                  </a:lnTo>
                  <a:lnTo>
                    <a:pt x="288" y="126"/>
                  </a:lnTo>
                  <a:lnTo>
                    <a:pt x="288" y="120"/>
                  </a:lnTo>
                  <a:lnTo>
                    <a:pt x="294" y="114"/>
                  </a:lnTo>
                  <a:lnTo>
                    <a:pt x="312" y="114"/>
                  </a:lnTo>
                  <a:lnTo>
                    <a:pt x="306" y="96"/>
                  </a:lnTo>
                  <a:lnTo>
                    <a:pt x="312" y="96"/>
                  </a:lnTo>
                  <a:lnTo>
                    <a:pt x="318" y="102"/>
                  </a:lnTo>
                  <a:lnTo>
                    <a:pt x="336" y="102"/>
                  </a:lnTo>
                  <a:lnTo>
                    <a:pt x="342" y="96"/>
                  </a:lnTo>
                  <a:lnTo>
                    <a:pt x="324" y="78"/>
                  </a:lnTo>
                  <a:lnTo>
                    <a:pt x="324" y="72"/>
                  </a:lnTo>
                  <a:lnTo>
                    <a:pt x="330" y="66"/>
                  </a:lnTo>
                  <a:lnTo>
                    <a:pt x="330" y="60"/>
                  </a:lnTo>
                  <a:close/>
                </a:path>
              </a:pathLst>
            </a:custGeom>
            <a:solidFill>
              <a:srgbClr val="6BBA56"/>
            </a:solidFill>
            <a:ln w="635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50" name="Latvia" descr="© INSCALE GmbH, 05.05.2010&#10;http://www.presentationload.com/">
              <a:extLst>
                <a:ext uri="{FF2B5EF4-FFF2-40B4-BE49-F238E27FC236}">
                  <a16:creationId xmlns:a16="http://schemas.microsoft.com/office/drawing/2014/main" id="{E2DB1C41-35CC-4059-9C6E-F07634CDD72F}"/>
                </a:ext>
              </a:extLst>
            </p:cNvPr>
            <p:cNvSpPr>
              <a:spLocks/>
            </p:cNvSpPr>
            <p:nvPr/>
          </p:nvSpPr>
          <p:spPr bwMode="gray">
            <a:xfrm>
              <a:off x="6150025" y="2440379"/>
              <a:ext cx="188991" cy="80996"/>
            </a:xfrm>
            <a:custGeom>
              <a:avLst/>
              <a:gdLst>
                <a:gd name="T0" fmla="*/ 2147483647 w 426"/>
                <a:gd name="T1" fmla="*/ 2147483647 h 180"/>
                <a:gd name="T2" fmla="*/ 2147483647 w 426"/>
                <a:gd name="T3" fmla="*/ 2147483647 h 180"/>
                <a:gd name="T4" fmla="*/ 2147483647 w 426"/>
                <a:gd name="T5" fmla="*/ 2147483647 h 180"/>
                <a:gd name="T6" fmla="*/ 2147483647 w 426"/>
                <a:gd name="T7" fmla="*/ 2147483647 h 180"/>
                <a:gd name="T8" fmla="*/ 2147483647 w 426"/>
                <a:gd name="T9" fmla="*/ 2147483647 h 180"/>
                <a:gd name="T10" fmla="*/ 2147483647 w 426"/>
                <a:gd name="T11" fmla="*/ 2147483647 h 180"/>
                <a:gd name="T12" fmla="*/ 2147483647 w 426"/>
                <a:gd name="T13" fmla="*/ 2147483647 h 180"/>
                <a:gd name="T14" fmla="*/ 2147483647 w 426"/>
                <a:gd name="T15" fmla="*/ 2147483647 h 180"/>
                <a:gd name="T16" fmla="*/ 2147483647 w 426"/>
                <a:gd name="T17" fmla="*/ 2147483647 h 180"/>
                <a:gd name="T18" fmla="*/ 2147483647 w 426"/>
                <a:gd name="T19" fmla="*/ 2147483647 h 180"/>
                <a:gd name="T20" fmla="*/ 2147483647 w 426"/>
                <a:gd name="T21" fmla="*/ 2147483647 h 180"/>
                <a:gd name="T22" fmla="*/ 2147483647 w 426"/>
                <a:gd name="T23" fmla="*/ 2147483647 h 180"/>
                <a:gd name="T24" fmla="*/ 2147483647 w 426"/>
                <a:gd name="T25" fmla="*/ 2147483647 h 180"/>
                <a:gd name="T26" fmla="*/ 2147483647 w 426"/>
                <a:gd name="T27" fmla="*/ 2147483647 h 180"/>
                <a:gd name="T28" fmla="*/ 2147483647 w 426"/>
                <a:gd name="T29" fmla="*/ 2147483647 h 180"/>
                <a:gd name="T30" fmla="*/ 2147483647 w 426"/>
                <a:gd name="T31" fmla="*/ 2147483647 h 180"/>
                <a:gd name="T32" fmla="*/ 2147483647 w 426"/>
                <a:gd name="T33" fmla="*/ 2147483647 h 180"/>
                <a:gd name="T34" fmla="*/ 2147483647 w 426"/>
                <a:gd name="T35" fmla="*/ 2147483647 h 180"/>
                <a:gd name="T36" fmla="*/ 2147483647 w 426"/>
                <a:gd name="T37" fmla="*/ 2147483647 h 180"/>
                <a:gd name="T38" fmla="*/ 2147483647 w 426"/>
                <a:gd name="T39" fmla="*/ 2147483647 h 180"/>
                <a:gd name="T40" fmla="*/ 2147483647 w 426"/>
                <a:gd name="T41" fmla="*/ 2147483647 h 180"/>
                <a:gd name="T42" fmla="*/ 2147483647 w 426"/>
                <a:gd name="T43" fmla="*/ 2147483647 h 180"/>
                <a:gd name="T44" fmla="*/ 2147483647 w 426"/>
                <a:gd name="T45" fmla="*/ 2147483647 h 180"/>
                <a:gd name="T46" fmla="*/ 2147483647 w 426"/>
                <a:gd name="T47" fmla="*/ 2147483647 h 180"/>
                <a:gd name="T48" fmla="*/ 2147483647 w 426"/>
                <a:gd name="T49" fmla="*/ 2147483647 h 180"/>
                <a:gd name="T50" fmla="*/ 2147483647 w 426"/>
                <a:gd name="T51" fmla="*/ 2147483647 h 180"/>
                <a:gd name="T52" fmla="*/ 2147483647 w 426"/>
                <a:gd name="T53" fmla="*/ 2147483647 h 180"/>
                <a:gd name="T54" fmla="*/ 2147483647 w 426"/>
                <a:gd name="T55" fmla="*/ 2147483647 h 180"/>
                <a:gd name="T56" fmla="*/ 2147483647 w 426"/>
                <a:gd name="T57" fmla="*/ 2147483647 h 180"/>
                <a:gd name="T58" fmla="*/ 2147483647 w 426"/>
                <a:gd name="T59" fmla="*/ 2147483647 h 180"/>
                <a:gd name="T60" fmla="*/ 2147483647 w 426"/>
                <a:gd name="T61" fmla="*/ 0 h 180"/>
                <a:gd name="T62" fmla="*/ 2147483647 w 426"/>
                <a:gd name="T63" fmla="*/ 2147483647 h 180"/>
                <a:gd name="T64" fmla="*/ 2147483647 w 426"/>
                <a:gd name="T65" fmla="*/ 2147483647 h 180"/>
                <a:gd name="T66" fmla="*/ 2147483647 w 426"/>
                <a:gd name="T67" fmla="*/ 2147483647 h 180"/>
                <a:gd name="T68" fmla="*/ 2147483647 w 426"/>
                <a:gd name="T69" fmla="*/ 2147483647 h 180"/>
                <a:gd name="T70" fmla="*/ 2147483647 w 426"/>
                <a:gd name="T71" fmla="*/ 2147483647 h 180"/>
                <a:gd name="T72" fmla="*/ 2147483647 w 426"/>
                <a:gd name="T73" fmla="*/ 2147483647 h 180"/>
                <a:gd name="T74" fmla="*/ 2147483647 w 426"/>
                <a:gd name="T75" fmla="*/ 2147483647 h 180"/>
                <a:gd name="T76" fmla="*/ 2147483647 w 426"/>
                <a:gd name="T77" fmla="*/ 2147483647 h 180"/>
                <a:gd name="T78" fmla="*/ 2147483647 w 426"/>
                <a:gd name="T79" fmla="*/ 2147483647 h 180"/>
                <a:gd name="T80" fmla="*/ 2147483647 w 426"/>
                <a:gd name="T81" fmla="*/ 2147483647 h 180"/>
                <a:gd name="T82" fmla="*/ 2147483647 w 426"/>
                <a:gd name="T83" fmla="*/ 2147483647 h 180"/>
                <a:gd name="T84" fmla="*/ 0 w 426"/>
                <a:gd name="T85" fmla="*/ 2147483647 h 180"/>
                <a:gd name="T86" fmla="*/ 2147483647 w 426"/>
                <a:gd name="T87" fmla="*/ 2147483647 h 18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426"/>
                <a:gd name="T133" fmla="*/ 0 h 180"/>
                <a:gd name="T134" fmla="*/ 426 w 426"/>
                <a:gd name="T135" fmla="*/ 180 h 180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426" h="180">
                  <a:moveTo>
                    <a:pt x="6" y="144"/>
                  </a:moveTo>
                  <a:lnTo>
                    <a:pt x="6" y="138"/>
                  </a:lnTo>
                  <a:lnTo>
                    <a:pt x="12" y="138"/>
                  </a:lnTo>
                  <a:lnTo>
                    <a:pt x="24" y="132"/>
                  </a:lnTo>
                  <a:lnTo>
                    <a:pt x="66" y="132"/>
                  </a:lnTo>
                  <a:lnTo>
                    <a:pt x="78" y="120"/>
                  </a:lnTo>
                  <a:lnTo>
                    <a:pt x="96" y="120"/>
                  </a:lnTo>
                  <a:lnTo>
                    <a:pt x="102" y="126"/>
                  </a:lnTo>
                  <a:lnTo>
                    <a:pt x="108" y="126"/>
                  </a:lnTo>
                  <a:lnTo>
                    <a:pt x="114" y="132"/>
                  </a:lnTo>
                  <a:lnTo>
                    <a:pt x="120" y="132"/>
                  </a:lnTo>
                  <a:lnTo>
                    <a:pt x="126" y="126"/>
                  </a:lnTo>
                  <a:lnTo>
                    <a:pt x="132" y="126"/>
                  </a:lnTo>
                  <a:lnTo>
                    <a:pt x="144" y="132"/>
                  </a:lnTo>
                  <a:lnTo>
                    <a:pt x="150" y="132"/>
                  </a:lnTo>
                  <a:lnTo>
                    <a:pt x="156" y="138"/>
                  </a:lnTo>
                  <a:lnTo>
                    <a:pt x="162" y="138"/>
                  </a:lnTo>
                  <a:lnTo>
                    <a:pt x="168" y="132"/>
                  </a:lnTo>
                  <a:lnTo>
                    <a:pt x="180" y="132"/>
                  </a:lnTo>
                  <a:lnTo>
                    <a:pt x="186" y="138"/>
                  </a:lnTo>
                  <a:lnTo>
                    <a:pt x="204" y="138"/>
                  </a:lnTo>
                  <a:lnTo>
                    <a:pt x="216" y="126"/>
                  </a:lnTo>
                  <a:lnTo>
                    <a:pt x="228" y="126"/>
                  </a:lnTo>
                  <a:lnTo>
                    <a:pt x="234" y="132"/>
                  </a:lnTo>
                  <a:lnTo>
                    <a:pt x="240" y="144"/>
                  </a:lnTo>
                  <a:lnTo>
                    <a:pt x="270" y="144"/>
                  </a:lnTo>
                  <a:lnTo>
                    <a:pt x="282" y="150"/>
                  </a:lnTo>
                  <a:lnTo>
                    <a:pt x="288" y="150"/>
                  </a:lnTo>
                  <a:lnTo>
                    <a:pt x="300" y="162"/>
                  </a:lnTo>
                  <a:lnTo>
                    <a:pt x="318" y="174"/>
                  </a:lnTo>
                  <a:lnTo>
                    <a:pt x="336" y="180"/>
                  </a:lnTo>
                  <a:lnTo>
                    <a:pt x="360" y="168"/>
                  </a:lnTo>
                  <a:lnTo>
                    <a:pt x="378" y="168"/>
                  </a:lnTo>
                  <a:lnTo>
                    <a:pt x="384" y="174"/>
                  </a:lnTo>
                  <a:lnTo>
                    <a:pt x="390" y="168"/>
                  </a:lnTo>
                  <a:lnTo>
                    <a:pt x="396" y="168"/>
                  </a:lnTo>
                  <a:lnTo>
                    <a:pt x="402" y="162"/>
                  </a:lnTo>
                  <a:lnTo>
                    <a:pt x="408" y="150"/>
                  </a:lnTo>
                  <a:lnTo>
                    <a:pt x="414" y="144"/>
                  </a:lnTo>
                  <a:lnTo>
                    <a:pt x="420" y="150"/>
                  </a:lnTo>
                  <a:lnTo>
                    <a:pt x="426" y="150"/>
                  </a:lnTo>
                  <a:lnTo>
                    <a:pt x="426" y="126"/>
                  </a:lnTo>
                  <a:lnTo>
                    <a:pt x="414" y="114"/>
                  </a:lnTo>
                  <a:lnTo>
                    <a:pt x="408" y="102"/>
                  </a:lnTo>
                  <a:lnTo>
                    <a:pt x="402" y="96"/>
                  </a:lnTo>
                  <a:lnTo>
                    <a:pt x="378" y="90"/>
                  </a:lnTo>
                  <a:lnTo>
                    <a:pt x="384" y="72"/>
                  </a:lnTo>
                  <a:lnTo>
                    <a:pt x="402" y="72"/>
                  </a:lnTo>
                  <a:lnTo>
                    <a:pt x="402" y="66"/>
                  </a:lnTo>
                  <a:lnTo>
                    <a:pt x="396" y="60"/>
                  </a:lnTo>
                  <a:lnTo>
                    <a:pt x="384" y="54"/>
                  </a:lnTo>
                  <a:lnTo>
                    <a:pt x="372" y="42"/>
                  </a:lnTo>
                  <a:lnTo>
                    <a:pt x="354" y="42"/>
                  </a:lnTo>
                  <a:lnTo>
                    <a:pt x="348" y="36"/>
                  </a:lnTo>
                  <a:lnTo>
                    <a:pt x="330" y="36"/>
                  </a:lnTo>
                  <a:lnTo>
                    <a:pt x="324" y="42"/>
                  </a:lnTo>
                  <a:lnTo>
                    <a:pt x="306" y="42"/>
                  </a:lnTo>
                  <a:lnTo>
                    <a:pt x="288" y="24"/>
                  </a:lnTo>
                  <a:lnTo>
                    <a:pt x="276" y="18"/>
                  </a:lnTo>
                  <a:lnTo>
                    <a:pt x="270" y="12"/>
                  </a:lnTo>
                  <a:lnTo>
                    <a:pt x="246" y="0"/>
                  </a:lnTo>
                  <a:lnTo>
                    <a:pt x="216" y="0"/>
                  </a:lnTo>
                  <a:lnTo>
                    <a:pt x="186" y="12"/>
                  </a:lnTo>
                  <a:lnTo>
                    <a:pt x="174" y="12"/>
                  </a:lnTo>
                  <a:lnTo>
                    <a:pt x="180" y="24"/>
                  </a:lnTo>
                  <a:lnTo>
                    <a:pt x="180" y="30"/>
                  </a:lnTo>
                  <a:lnTo>
                    <a:pt x="186" y="42"/>
                  </a:lnTo>
                  <a:lnTo>
                    <a:pt x="186" y="60"/>
                  </a:lnTo>
                  <a:lnTo>
                    <a:pt x="192" y="66"/>
                  </a:lnTo>
                  <a:lnTo>
                    <a:pt x="186" y="78"/>
                  </a:lnTo>
                  <a:lnTo>
                    <a:pt x="156" y="78"/>
                  </a:lnTo>
                  <a:lnTo>
                    <a:pt x="138" y="72"/>
                  </a:lnTo>
                  <a:lnTo>
                    <a:pt x="126" y="72"/>
                  </a:lnTo>
                  <a:lnTo>
                    <a:pt x="114" y="54"/>
                  </a:lnTo>
                  <a:lnTo>
                    <a:pt x="84" y="24"/>
                  </a:lnTo>
                  <a:lnTo>
                    <a:pt x="72" y="24"/>
                  </a:lnTo>
                  <a:lnTo>
                    <a:pt x="60" y="30"/>
                  </a:lnTo>
                  <a:lnTo>
                    <a:pt x="48" y="30"/>
                  </a:lnTo>
                  <a:lnTo>
                    <a:pt x="36" y="36"/>
                  </a:lnTo>
                  <a:lnTo>
                    <a:pt x="30" y="42"/>
                  </a:lnTo>
                  <a:lnTo>
                    <a:pt x="24" y="54"/>
                  </a:lnTo>
                  <a:lnTo>
                    <a:pt x="24" y="66"/>
                  </a:lnTo>
                  <a:lnTo>
                    <a:pt x="18" y="78"/>
                  </a:lnTo>
                  <a:lnTo>
                    <a:pt x="6" y="84"/>
                  </a:lnTo>
                  <a:lnTo>
                    <a:pt x="0" y="96"/>
                  </a:lnTo>
                  <a:lnTo>
                    <a:pt x="0" y="120"/>
                  </a:lnTo>
                  <a:lnTo>
                    <a:pt x="6" y="132"/>
                  </a:lnTo>
                  <a:lnTo>
                    <a:pt x="6" y="150"/>
                  </a:lnTo>
                  <a:lnTo>
                    <a:pt x="6" y="144"/>
                  </a:lnTo>
                  <a:close/>
                </a:path>
              </a:pathLst>
            </a:custGeom>
            <a:solidFill>
              <a:srgbClr val="6BBA56"/>
            </a:solidFill>
            <a:ln w="635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51" name="Ireland" descr="© INSCALE GmbH, 05.05.2010&#10;http://www.presentationload.com/">
              <a:extLst>
                <a:ext uri="{FF2B5EF4-FFF2-40B4-BE49-F238E27FC236}">
                  <a16:creationId xmlns:a16="http://schemas.microsoft.com/office/drawing/2014/main" id="{0DAD9082-22E9-4464-B0DF-6CCB38035228}"/>
                </a:ext>
              </a:extLst>
            </p:cNvPr>
            <p:cNvSpPr>
              <a:spLocks/>
            </p:cNvSpPr>
            <p:nvPr/>
          </p:nvSpPr>
          <p:spPr bwMode="gray">
            <a:xfrm>
              <a:off x="5313067" y="2535668"/>
              <a:ext cx="123876" cy="133405"/>
            </a:xfrm>
            <a:custGeom>
              <a:avLst/>
              <a:gdLst>
                <a:gd name="T0" fmla="*/ 2147483647 w 282"/>
                <a:gd name="T1" fmla="*/ 2147483647 h 300"/>
                <a:gd name="T2" fmla="*/ 2147483647 w 282"/>
                <a:gd name="T3" fmla="*/ 2147483647 h 300"/>
                <a:gd name="T4" fmla="*/ 2147483647 w 282"/>
                <a:gd name="T5" fmla="*/ 2147483647 h 300"/>
                <a:gd name="T6" fmla="*/ 2147483647 w 282"/>
                <a:gd name="T7" fmla="*/ 2147483647 h 300"/>
                <a:gd name="T8" fmla="*/ 2147483647 w 282"/>
                <a:gd name="T9" fmla="*/ 2147483647 h 300"/>
                <a:gd name="T10" fmla="*/ 2147483647 w 282"/>
                <a:gd name="T11" fmla="*/ 2147483647 h 300"/>
                <a:gd name="T12" fmla="*/ 2147483647 w 282"/>
                <a:gd name="T13" fmla="*/ 2147483647 h 300"/>
                <a:gd name="T14" fmla="*/ 2147483647 w 282"/>
                <a:gd name="T15" fmla="*/ 2147483647 h 300"/>
                <a:gd name="T16" fmla="*/ 2147483647 w 282"/>
                <a:gd name="T17" fmla="*/ 2147483647 h 300"/>
                <a:gd name="T18" fmla="*/ 2147483647 w 282"/>
                <a:gd name="T19" fmla="*/ 2147483647 h 300"/>
                <a:gd name="T20" fmla="*/ 2147483647 w 282"/>
                <a:gd name="T21" fmla="*/ 2147483647 h 300"/>
                <a:gd name="T22" fmla="*/ 2147483647 w 282"/>
                <a:gd name="T23" fmla="*/ 2147483647 h 300"/>
                <a:gd name="T24" fmla="*/ 2147483647 w 282"/>
                <a:gd name="T25" fmla="*/ 0 h 300"/>
                <a:gd name="T26" fmla="*/ 2147483647 w 282"/>
                <a:gd name="T27" fmla="*/ 2147483647 h 300"/>
                <a:gd name="T28" fmla="*/ 2147483647 w 282"/>
                <a:gd name="T29" fmla="*/ 2147483647 h 300"/>
                <a:gd name="T30" fmla="*/ 2147483647 w 282"/>
                <a:gd name="T31" fmla="*/ 2147483647 h 300"/>
                <a:gd name="T32" fmla="*/ 2147483647 w 282"/>
                <a:gd name="T33" fmla="*/ 2147483647 h 300"/>
                <a:gd name="T34" fmla="*/ 2147483647 w 282"/>
                <a:gd name="T35" fmla="*/ 2147483647 h 300"/>
                <a:gd name="T36" fmla="*/ 2147483647 w 282"/>
                <a:gd name="T37" fmla="*/ 2147483647 h 300"/>
                <a:gd name="T38" fmla="*/ 2147483647 w 282"/>
                <a:gd name="T39" fmla="*/ 2147483647 h 300"/>
                <a:gd name="T40" fmla="*/ 2147483647 w 282"/>
                <a:gd name="T41" fmla="*/ 2147483647 h 300"/>
                <a:gd name="T42" fmla="*/ 2147483647 w 282"/>
                <a:gd name="T43" fmla="*/ 2147483647 h 300"/>
                <a:gd name="T44" fmla="*/ 2147483647 w 282"/>
                <a:gd name="T45" fmla="*/ 2147483647 h 300"/>
                <a:gd name="T46" fmla="*/ 2147483647 w 282"/>
                <a:gd name="T47" fmla="*/ 2147483647 h 300"/>
                <a:gd name="T48" fmla="*/ 2147483647 w 282"/>
                <a:gd name="T49" fmla="*/ 2147483647 h 300"/>
                <a:gd name="T50" fmla="*/ 2147483647 w 282"/>
                <a:gd name="T51" fmla="*/ 2147483647 h 300"/>
                <a:gd name="T52" fmla="*/ 2147483647 w 282"/>
                <a:gd name="T53" fmla="*/ 2147483647 h 300"/>
                <a:gd name="T54" fmla="*/ 2147483647 w 282"/>
                <a:gd name="T55" fmla="*/ 2147483647 h 300"/>
                <a:gd name="T56" fmla="*/ 2147483647 w 282"/>
                <a:gd name="T57" fmla="*/ 2147483647 h 300"/>
                <a:gd name="T58" fmla="*/ 2147483647 w 282"/>
                <a:gd name="T59" fmla="*/ 2147483647 h 300"/>
                <a:gd name="T60" fmla="*/ 2147483647 w 282"/>
                <a:gd name="T61" fmla="*/ 2147483647 h 300"/>
                <a:gd name="T62" fmla="*/ 2147483647 w 282"/>
                <a:gd name="T63" fmla="*/ 2147483647 h 300"/>
                <a:gd name="T64" fmla="*/ 2147483647 w 282"/>
                <a:gd name="T65" fmla="*/ 2147483647 h 300"/>
                <a:gd name="T66" fmla="*/ 2147483647 w 282"/>
                <a:gd name="T67" fmla="*/ 2147483647 h 300"/>
                <a:gd name="T68" fmla="*/ 2147483647 w 282"/>
                <a:gd name="T69" fmla="*/ 2147483647 h 300"/>
                <a:gd name="T70" fmla="*/ 2147483647 w 282"/>
                <a:gd name="T71" fmla="*/ 2147483647 h 300"/>
                <a:gd name="T72" fmla="*/ 2147483647 w 282"/>
                <a:gd name="T73" fmla="*/ 2147483647 h 300"/>
                <a:gd name="T74" fmla="*/ 2147483647 w 282"/>
                <a:gd name="T75" fmla="*/ 2147483647 h 300"/>
                <a:gd name="T76" fmla="*/ 2147483647 w 282"/>
                <a:gd name="T77" fmla="*/ 2147483647 h 300"/>
                <a:gd name="T78" fmla="*/ 2147483647 w 282"/>
                <a:gd name="T79" fmla="*/ 2147483647 h 300"/>
                <a:gd name="T80" fmla="*/ 0 w 282"/>
                <a:gd name="T81" fmla="*/ 2147483647 h 300"/>
                <a:gd name="T82" fmla="*/ 2147483647 w 282"/>
                <a:gd name="T83" fmla="*/ 2147483647 h 300"/>
                <a:gd name="T84" fmla="*/ 2147483647 w 282"/>
                <a:gd name="T85" fmla="*/ 2147483647 h 300"/>
                <a:gd name="T86" fmla="*/ 2147483647 w 282"/>
                <a:gd name="T87" fmla="*/ 2147483647 h 300"/>
                <a:gd name="T88" fmla="*/ 2147483647 w 282"/>
                <a:gd name="T89" fmla="*/ 2147483647 h 300"/>
                <a:gd name="T90" fmla="*/ 2147483647 w 282"/>
                <a:gd name="T91" fmla="*/ 2147483647 h 300"/>
                <a:gd name="T92" fmla="*/ 2147483647 w 282"/>
                <a:gd name="T93" fmla="*/ 2147483647 h 300"/>
                <a:gd name="T94" fmla="*/ 2147483647 w 282"/>
                <a:gd name="T95" fmla="*/ 2147483647 h 300"/>
                <a:gd name="T96" fmla="*/ 2147483647 w 282"/>
                <a:gd name="T97" fmla="*/ 2147483647 h 300"/>
                <a:gd name="T98" fmla="*/ 2147483647 w 282"/>
                <a:gd name="T99" fmla="*/ 2147483647 h 300"/>
                <a:gd name="T100" fmla="*/ 2147483647 w 282"/>
                <a:gd name="T101" fmla="*/ 2147483647 h 300"/>
                <a:gd name="T102" fmla="*/ 2147483647 w 282"/>
                <a:gd name="T103" fmla="*/ 2147483647 h 300"/>
                <a:gd name="T104" fmla="*/ 2147483647 w 282"/>
                <a:gd name="T105" fmla="*/ 2147483647 h 300"/>
                <a:gd name="T106" fmla="*/ 2147483647 w 282"/>
                <a:gd name="T107" fmla="*/ 2147483647 h 300"/>
                <a:gd name="T108" fmla="*/ 2147483647 w 282"/>
                <a:gd name="T109" fmla="*/ 2147483647 h 300"/>
                <a:gd name="T110" fmla="*/ 2147483647 w 282"/>
                <a:gd name="T111" fmla="*/ 2147483647 h 300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282"/>
                <a:gd name="T169" fmla="*/ 0 h 300"/>
                <a:gd name="T170" fmla="*/ 282 w 282"/>
                <a:gd name="T171" fmla="*/ 300 h 300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282" h="300">
                  <a:moveTo>
                    <a:pt x="276" y="156"/>
                  </a:moveTo>
                  <a:lnTo>
                    <a:pt x="276" y="144"/>
                  </a:lnTo>
                  <a:lnTo>
                    <a:pt x="270" y="132"/>
                  </a:lnTo>
                  <a:lnTo>
                    <a:pt x="264" y="126"/>
                  </a:lnTo>
                  <a:lnTo>
                    <a:pt x="264" y="114"/>
                  </a:lnTo>
                  <a:lnTo>
                    <a:pt x="258" y="108"/>
                  </a:lnTo>
                  <a:lnTo>
                    <a:pt x="258" y="102"/>
                  </a:lnTo>
                  <a:lnTo>
                    <a:pt x="276" y="102"/>
                  </a:lnTo>
                  <a:lnTo>
                    <a:pt x="282" y="96"/>
                  </a:lnTo>
                  <a:lnTo>
                    <a:pt x="246" y="90"/>
                  </a:lnTo>
                  <a:lnTo>
                    <a:pt x="228" y="66"/>
                  </a:lnTo>
                  <a:lnTo>
                    <a:pt x="204" y="90"/>
                  </a:lnTo>
                  <a:lnTo>
                    <a:pt x="192" y="90"/>
                  </a:lnTo>
                  <a:lnTo>
                    <a:pt x="168" y="78"/>
                  </a:lnTo>
                  <a:lnTo>
                    <a:pt x="162" y="72"/>
                  </a:lnTo>
                  <a:lnTo>
                    <a:pt x="174" y="60"/>
                  </a:lnTo>
                  <a:lnTo>
                    <a:pt x="180" y="60"/>
                  </a:lnTo>
                  <a:lnTo>
                    <a:pt x="186" y="54"/>
                  </a:lnTo>
                  <a:lnTo>
                    <a:pt x="192" y="54"/>
                  </a:lnTo>
                  <a:lnTo>
                    <a:pt x="192" y="42"/>
                  </a:lnTo>
                  <a:lnTo>
                    <a:pt x="234" y="18"/>
                  </a:lnTo>
                  <a:lnTo>
                    <a:pt x="240" y="12"/>
                  </a:lnTo>
                  <a:lnTo>
                    <a:pt x="240" y="6"/>
                  </a:lnTo>
                  <a:lnTo>
                    <a:pt x="234" y="6"/>
                  </a:lnTo>
                  <a:lnTo>
                    <a:pt x="228" y="0"/>
                  </a:lnTo>
                  <a:lnTo>
                    <a:pt x="222" y="0"/>
                  </a:lnTo>
                  <a:lnTo>
                    <a:pt x="210" y="6"/>
                  </a:lnTo>
                  <a:lnTo>
                    <a:pt x="204" y="18"/>
                  </a:lnTo>
                  <a:lnTo>
                    <a:pt x="198" y="6"/>
                  </a:lnTo>
                  <a:lnTo>
                    <a:pt x="174" y="6"/>
                  </a:lnTo>
                  <a:lnTo>
                    <a:pt x="162" y="12"/>
                  </a:lnTo>
                  <a:lnTo>
                    <a:pt x="156" y="12"/>
                  </a:lnTo>
                  <a:lnTo>
                    <a:pt x="150" y="18"/>
                  </a:lnTo>
                  <a:lnTo>
                    <a:pt x="150" y="30"/>
                  </a:lnTo>
                  <a:lnTo>
                    <a:pt x="144" y="36"/>
                  </a:lnTo>
                  <a:lnTo>
                    <a:pt x="144" y="42"/>
                  </a:lnTo>
                  <a:lnTo>
                    <a:pt x="126" y="42"/>
                  </a:lnTo>
                  <a:lnTo>
                    <a:pt x="120" y="48"/>
                  </a:lnTo>
                  <a:lnTo>
                    <a:pt x="120" y="54"/>
                  </a:lnTo>
                  <a:lnTo>
                    <a:pt x="138" y="54"/>
                  </a:lnTo>
                  <a:lnTo>
                    <a:pt x="144" y="60"/>
                  </a:lnTo>
                  <a:lnTo>
                    <a:pt x="150" y="60"/>
                  </a:lnTo>
                  <a:lnTo>
                    <a:pt x="150" y="66"/>
                  </a:lnTo>
                  <a:lnTo>
                    <a:pt x="144" y="72"/>
                  </a:lnTo>
                  <a:lnTo>
                    <a:pt x="132" y="72"/>
                  </a:lnTo>
                  <a:lnTo>
                    <a:pt x="132" y="78"/>
                  </a:lnTo>
                  <a:lnTo>
                    <a:pt x="126" y="84"/>
                  </a:lnTo>
                  <a:lnTo>
                    <a:pt x="102" y="84"/>
                  </a:lnTo>
                  <a:lnTo>
                    <a:pt x="102" y="90"/>
                  </a:lnTo>
                  <a:lnTo>
                    <a:pt x="90" y="78"/>
                  </a:lnTo>
                  <a:lnTo>
                    <a:pt x="42" y="78"/>
                  </a:lnTo>
                  <a:lnTo>
                    <a:pt x="42" y="102"/>
                  </a:lnTo>
                  <a:lnTo>
                    <a:pt x="54" y="102"/>
                  </a:lnTo>
                  <a:lnTo>
                    <a:pt x="54" y="108"/>
                  </a:lnTo>
                  <a:lnTo>
                    <a:pt x="60" y="114"/>
                  </a:lnTo>
                  <a:lnTo>
                    <a:pt x="42" y="126"/>
                  </a:lnTo>
                  <a:lnTo>
                    <a:pt x="36" y="126"/>
                  </a:lnTo>
                  <a:lnTo>
                    <a:pt x="30" y="132"/>
                  </a:lnTo>
                  <a:lnTo>
                    <a:pt x="30" y="138"/>
                  </a:lnTo>
                  <a:lnTo>
                    <a:pt x="42" y="150"/>
                  </a:lnTo>
                  <a:lnTo>
                    <a:pt x="54" y="156"/>
                  </a:lnTo>
                  <a:lnTo>
                    <a:pt x="60" y="162"/>
                  </a:lnTo>
                  <a:lnTo>
                    <a:pt x="72" y="162"/>
                  </a:lnTo>
                  <a:lnTo>
                    <a:pt x="78" y="156"/>
                  </a:lnTo>
                  <a:lnTo>
                    <a:pt x="96" y="156"/>
                  </a:lnTo>
                  <a:lnTo>
                    <a:pt x="96" y="168"/>
                  </a:lnTo>
                  <a:lnTo>
                    <a:pt x="90" y="174"/>
                  </a:lnTo>
                  <a:lnTo>
                    <a:pt x="72" y="174"/>
                  </a:lnTo>
                  <a:lnTo>
                    <a:pt x="72" y="192"/>
                  </a:lnTo>
                  <a:lnTo>
                    <a:pt x="54" y="192"/>
                  </a:lnTo>
                  <a:lnTo>
                    <a:pt x="48" y="198"/>
                  </a:lnTo>
                  <a:lnTo>
                    <a:pt x="48" y="210"/>
                  </a:lnTo>
                  <a:lnTo>
                    <a:pt x="42" y="222"/>
                  </a:lnTo>
                  <a:lnTo>
                    <a:pt x="42" y="234"/>
                  </a:lnTo>
                  <a:lnTo>
                    <a:pt x="18" y="234"/>
                  </a:lnTo>
                  <a:lnTo>
                    <a:pt x="12" y="240"/>
                  </a:lnTo>
                  <a:lnTo>
                    <a:pt x="6" y="240"/>
                  </a:lnTo>
                  <a:lnTo>
                    <a:pt x="6" y="246"/>
                  </a:lnTo>
                  <a:lnTo>
                    <a:pt x="12" y="246"/>
                  </a:lnTo>
                  <a:lnTo>
                    <a:pt x="18" y="252"/>
                  </a:lnTo>
                  <a:lnTo>
                    <a:pt x="6" y="252"/>
                  </a:lnTo>
                  <a:lnTo>
                    <a:pt x="0" y="258"/>
                  </a:lnTo>
                  <a:lnTo>
                    <a:pt x="0" y="270"/>
                  </a:lnTo>
                  <a:lnTo>
                    <a:pt x="42" y="270"/>
                  </a:lnTo>
                  <a:lnTo>
                    <a:pt x="24" y="288"/>
                  </a:lnTo>
                  <a:lnTo>
                    <a:pt x="30" y="282"/>
                  </a:lnTo>
                  <a:lnTo>
                    <a:pt x="48" y="282"/>
                  </a:lnTo>
                  <a:lnTo>
                    <a:pt x="48" y="288"/>
                  </a:lnTo>
                  <a:lnTo>
                    <a:pt x="42" y="288"/>
                  </a:lnTo>
                  <a:lnTo>
                    <a:pt x="36" y="294"/>
                  </a:lnTo>
                  <a:lnTo>
                    <a:pt x="30" y="294"/>
                  </a:lnTo>
                  <a:lnTo>
                    <a:pt x="36" y="300"/>
                  </a:lnTo>
                  <a:lnTo>
                    <a:pt x="60" y="300"/>
                  </a:lnTo>
                  <a:lnTo>
                    <a:pt x="96" y="288"/>
                  </a:lnTo>
                  <a:lnTo>
                    <a:pt x="108" y="282"/>
                  </a:lnTo>
                  <a:lnTo>
                    <a:pt x="120" y="270"/>
                  </a:lnTo>
                  <a:lnTo>
                    <a:pt x="120" y="264"/>
                  </a:lnTo>
                  <a:lnTo>
                    <a:pt x="132" y="270"/>
                  </a:lnTo>
                  <a:lnTo>
                    <a:pt x="138" y="270"/>
                  </a:lnTo>
                  <a:lnTo>
                    <a:pt x="150" y="264"/>
                  </a:lnTo>
                  <a:lnTo>
                    <a:pt x="162" y="252"/>
                  </a:lnTo>
                  <a:lnTo>
                    <a:pt x="180" y="246"/>
                  </a:lnTo>
                  <a:lnTo>
                    <a:pt x="204" y="246"/>
                  </a:lnTo>
                  <a:lnTo>
                    <a:pt x="210" y="240"/>
                  </a:lnTo>
                  <a:lnTo>
                    <a:pt x="252" y="240"/>
                  </a:lnTo>
                  <a:lnTo>
                    <a:pt x="246" y="222"/>
                  </a:lnTo>
                  <a:lnTo>
                    <a:pt x="264" y="222"/>
                  </a:lnTo>
                  <a:lnTo>
                    <a:pt x="264" y="198"/>
                  </a:lnTo>
                  <a:lnTo>
                    <a:pt x="270" y="192"/>
                  </a:lnTo>
                  <a:lnTo>
                    <a:pt x="270" y="180"/>
                  </a:lnTo>
                  <a:lnTo>
                    <a:pt x="276" y="168"/>
                  </a:lnTo>
                  <a:lnTo>
                    <a:pt x="276" y="156"/>
                  </a:lnTo>
                  <a:close/>
                </a:path>
              </a:pathLst>
            </a:custGeom>
            <a:solidFill>
              <a:srgbClr val="6BBA56"/>
            </a:solidFill>
            <a:ln w="635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52" name="Iceland" descr="© INSCALE GmbH, 05.05.2010&#10;http://www.presentationload.com/">
              <a:extLst>
                <a:ext uri="{FF2B5EF4-FFF2-40B4-BE49-F238E27FC236}">
                  <a16:creationId xmlns:a16="http://schemas.microsoft.com/office/drawing/2014/main" id="{B7D23945-2F33-4F20-884A-EBB4D3EB091B}"/>
                </a:ext>
              </a:extLst>
            </p:cNvPr>
            <p:cNvSpPr>
              <a:spLocks/>
            </p:cNvSpPr>
            <p:nvPr/>
          </p:nvSpPr>
          <p:spPr bwMode="gray">
            <a:xfrm>
              <a:off x="5046257" y="2165627"/>
              <a:ext cx="254105" cy="98466"/>
            </a:xfrm>
            <a:custGeom>
              <a:avLst/>
              <a:gdLst>
                <a:gd name="T0" fmla="*/ 2147483647 w 570"/>
                <a:gd name="T1" fmla="*/ 2147483647 h 222"/>
                <a:gd name="T2" fmla="*/ 2147483647 w 570"/>
                <a:gd name="T3" fmla="*/ 2147483647 h 222"/>
                <a:gd name="T4" fmla="*/ 2147483647 w 570"/>
                <a:gd name="T5" fmla="*/ 2147483647 h 222"/>
                <a:gd name="T6" fmla="*/ 2147483647 w 570"/>
                <a:gd name="T7" fmla="*/ 2147483647 h 222"/>
                <a:gd name="T8" fmla="*/ 2147483647 w 570"/>
                <a:gd name="T9" fmla="*/ 2147483647 h 222"/>
                <a:gd name="T10" fmla="*/ 2147483647 w 570"/>
                <a:gd name="T11" fmla="*/ 2147483647 h 222"/>
                <a:gd name="T12" fmla="*/ 2147483647 w 570"/>
                <a:gd name="T13" fmla="*/ 2147483647 h 222"/>
                <a:gd name="T14" fmla="*/ 2147483647 w 570"/>
                <a:gd name="T15" fmla="*/ 2147483647 h 222"/>
                <a:gd name="T16" fmla="*/ 2147483647 w 570"/>
                <a:gd name="T17" fmla="*/ 2147483647 h 222"/>
                <a:gd name="T18" fmla="*/ 2147483647 w 570"/>
                <a:gd name="T19" fmla="*/ 2147483647 h 222"/>
                <a:gd name="T20" fmla="*/ 2147483647 w 570"/>
                <a:gd name="T21" fmla="*/ 2147483647 h 222"/>
                <a:gd name="T22" fmla="*/ 2147483647 w 570"/>
                <a:gd name="T23" fmla="*/ 2147483647 h 222"/>
                <a:gd name="T24" fmla="*/ 2147483647 w 570"/>
                <a:gd name="T25" fmla="*/ 2147483647 h 222"/>
                <a:gd name="T26" fmla="*/ 2147483647 w 570"/>
                <a:gd name="T27" fmla="*/ 2147483647 h 222"/>
                <a:gd name="T28" fmla="*/ 2147483647 w 570"/>
                <a:gd name="T29" fmla="*/ 2147483647 h 222"/>
                <a:gd name="T30" fmla="*/ 2147483647 w 570"/>
                <a:gd name="T31" fmla="*/ 2147483647 h 222"/>
                <a:gd name="T32" fmla="*/ 2147483647 w 570"/>
                <a:gd name="T33" fmla="*/ 2147483647 h 222"/>
                <a:gd name="T34" fmla="*/ 2147483647 w 570"/>
                <a:gd name="T35" fmla="*/ 2147483647 h 222"/>
                <a:gd name="T36" fmla="*/ 2147483647 w 570"/>
                <a:gd name="T37" fmla="*/ 2147483647 h 222"/>
                <a:gd name="T38" fmla="*/ 2147483647 w 570"/>
                <a:gd name="T39" fmla="*/ 2147483647 h 222"/>
                <a:gd name="T40" fmla="*/ 2147483647 w 570"/>
                <a:gd name="T41" fmla="*/ 2147483647 h 222"/>
                <a:gd name="T42" fmla="*/ 2147483647 w 570"/>
                <a:gd name="T43" fmla="*/ 2147483647 h 222"/>
                <a:gd name="T44" fmla="*/ 2147483647 w 570"/>
                <a:gd name="T45" fmla="*/ 2147483647 h 222"/>
                <a:gd name="T46" fmla="*/ 2147483647 w 570"/>
                <a:gd name="T47" fmla="*/ 2147483647 h 222"/>
                <a:gd name="T48" fmla="*/ 2147483647 w 570"/>
                <a:gd name="T49" fmla="*/ 2147483647 h 222"/>
                <a:gd name="T50" fmla="*/ 2147483647 w 570"/>
                <a:gd name="T51" fmla="*/ 2147483647 h 222"/>
                <a:gd name="T52" fmla="*/ 2147483647 w 570"/>
                <a:gd name="T53" fmla="*/ 2147483647 h 222"/>
                <a:gd name="T54" fmla="*/ 2147483647 w 570"/>
                <a:gd name="T55" fmla="*/ 2147483647 h 222"/>
                <a:gd name="T56" fmla="*/ 2147483647 w 570"/>
                <a:gd name="T57" fmla="*/ 2147483647 h 222"/>
                <a:gd name="T58" fmla="*/ 2147483647 w 570"/>
                <a:gd name="T59" fmla="*/ 2147483647 h 222"/>
                <a:gd name="T60" fmla="*/ 2147483647 w 570"/>
                <a:gd name="T61" fmla="*/ 2147483647 h 222"/>
                <a:gd name="T62" fmla="*/ 2147483647 w 570"/>
                <a:gd name="T63" fmla="*/ 2147483647 h 222"/>
                <a:gd name="T64" fmla="*/ 2147483647 w 570"/>
                <a:gd name="T65" fmla="*/ 2147483647 h 222"/>
                <a:gd name="T66" fmla="*/ 0 w 570"/>
                <a:gd name="T67" fmla="*/ 2147483647 h 222"/>
                <a:gd name="T68" fmla="*/ 2147483647 w 570"/>
                <a:gd name="T69" fmla="*/ 2147483647 h 222"/>
                <a:gd name="T70" fmla="*/ 2147483647 w 570"/>
                <a:gd name="T71" fmla="*/ 2147483647 h 222"/>
                <a:gd name="T72" fmla="*/ 2147483647 w 570"/>
                <a:gd name="T73" fmla="*/ 2147483647 h 222"/>
                <a:gd name="T74" fmla="*/ 2147483647 w 570"/>
                <a:gd name="T75" fmla="*/ 2147483647 h 222"/>
                <a:gd name="T76" fmla="*/ 2147483647 w 570"/>
                <a:gd name="T77" fmla="*/ 2147483647 h 222"/>
                <a:gd name="T78" fmla="*/ 2147483647 w 570"/>
                <a:gd name="T79" fmla="*/ 2147483647 h 222"/>
                <a:gd name="T80" fmla="*/ 2147483647 w 570"/>
                <a:gd name="T81" fmla="*/ 2147483647 h 222"/>
                <a:gd name="T82" fmla="*/ 2147483647 w 570"/>
                <a:gd name="T83" fmla="*/ 2147483647 h 222"/>
                <a:gd name="T84" fmla="*/ 2147483647 w 570"/>
                <a:gd name="T85" fmla="*/ 2147483647 h 222"/>
                <a:gd name="T86" fmla="*/ 2147483647 w 570"/>
                <a:gd name="T87" fmla="*/ 2147483647 h 222"/>
                <a:gd name="T88" fmla="*/ 2147483647 w 570"/>
                <a:gd name="T89" fmla="*/ 2147483647 h 222"/>
                <a:gd name="T90" fmla="*/ 2147483647 w 570"/>
                <a:gd name="T91" fmla="*/ 2147483647 h 222"/>
                <a:gd name="T92" fmla="*/ 2147483647 w 570"/>
                <a:gd name="T93" fmla="*/ 2147483647 h 222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570"/>
                <a:gd name="T142" fmla="*/ 0 h 222"/>
                <a:gd name="T143" fmla="*/ 570 w 570"/>
                <a:gd name="T144" fmla="*/ 222 h 222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570" h="222">
                  <a:moveTo>
                    <a:pt x="252" y="222"/>
                  </a:moveTo>
                  <a:lnTo>
                    <a:pt x="270" y="216"/>
                  </a:lnTo>
                  <a:lnTo>
                    <a:pt x="306" y="216"/>
                  </a:lnTo>
                  <a:lnTo>
                    <a:pt x="312" y="204"/>
                  </a:lnTo>
                  <a:lnTo>
                    <a:pt x="312" y="192"/>
                  </a:lnTo>
                  <a:lnTo>
                    <a:pt x="324" y="198"/>
                  </a:lnTo>
                  <a:lnTo>
                    <a:pt x="330" y="198"/>
                  </a:lnTo>
                  <a:lnTo>
                    <a:pt x="342" y="204"/>
                  </a:lnTo>
                  <a:lnTo>
                    <a:pt x="348" y="204"/>
                  </a:lnTo>
                  <a:lnTo>
                    <a:pt x="360" y="192"/>
                  </a:lnTo>
                  <a:lnTo>
                    <a:pt x="360" y="186"/>
                  </a:lnTo>
                  <a:lnTo>
                    <a:pt x="372" y="186"/>
                  </a:lnTo>
                  <a:lnTo>
                    <a:pt x="378" y="192"/>
                  </a:lnTo>
                  <a:lnTo>
                    <a:pt x="390" y="192"/>
                  </a:lnTo>
                  <a:lnTo>
                    <a:pt x="414" y="180"/>
                  </a:lnTo>
                  <a:lnTo>
                    <a:pt x="432" y="168"/>
                  </a:lnTo>
                  <a:lnTo>
                    <a:pt x="456" y="156"/>
                  </a:lnTo>
                  <a:lnTo>
                    <a:pt x="474" y="156"/>
                  </a:lnTo>
                  <a:lnTo>
                    <a:pt x="480" y="162"/>
                  </a:lnTo>
                  <a:lnTo>
                    <a:pt x="492" y="162"/>
                  </a:lnTo>
                  <a:lnTo>
                    <a:pt x="504" y="156"/>
                  </a:lnTo>
                  <a:lnTo>
                    <a:pt x="510" y="144"/>
                  </a:lnTo>
                  <a:lnTo>
                    <a:pt x="510" y="138"/>
                  </a:lnTo>
                  <a:lnTo>
                    <a:pt x="516" y="126"/>
                  </a:lnTo>
                  <a:lnTo>
                    <a:pt x="528" y="126"/>
                  </a:lnTo>
                  <a:lnTo>
                    <a:pt x="552" y="114"/>
                  </a:lnTo>
                  <a:lnTo>
                    <a:pt x="564" y="102"/>
                  </a:lnTo>
                  <a:lnTo>
                    <a:pt x="570" y="102"/>
                  </a:lnTo>
                  <a:lnTo>
                    <a:pt x="552" y="102"/>
                  </a:lnTo>
                  <a:lnTo>
                    <a:pt x="570" y="84"/>
                  </a:lnTo>
                  <a:lnTo>
                    <a:pt x="570" y="78"/>
                  </a:lnTo>
                  <a:lnTo>
                    <a:pt x="564" y="72"/>
                  </a:lnTo>
                  <a:lnTo>
                    <a:pt x="552" y="66"/>
                  </a:lnTo>
                  <a:lnTo>
                    <a:pt x="540" y="66"/>
                  </a:lnTo>
                  <a:lnTo>
                    <a:pt x="534" y="72"/>
                  </a:lnTo>
                  <a:lnTo>
                    <a:pt x="528" y="72"/>
                  </a:lnTo>
                  <a:lnTo>
                    <a:pt x="534" y="60"/>
                  </a:lnTo>
                  <a:lnTo>
                    <a:pt x="504" y="60"/>
                  </a:lnTo>
                  <a:lnTo>
                    <a:pt x="522" y="36"/>
                  </a:lnTo>
                  <a:lnTo>
                    <a:pt x="504" y="36"/>
                  </a:lnTo>
                  <a:lnTo>
                    <a:pt x="510" y="18"/>
                  </a:lnTo>
                  <a:lnTo>
                    <a:pt x="480" y="24"/>
                  </a:lnTo>
                  <a:lnTo>
                    <a:pt x="474" y="18"/>
                  </a:lnTo>
                  <a:lnTo>
                    <a:pt x="462" y="12"/>
                  </a:lnTo>
                  <a:lnTo>
                    <a:pt x="456" y="6"/>
                  </a:lnTo>
                  <a:lnTo>
                    <a:pt x="444" y="0"/>
                  </a:lnTo>
                  <a:lnTo>
                    <a:pt x="432" y="0"/>
                  </a:lnTo>
                  <a:lnTo>
                    <a:pt x="432" y="24"/>
                  </a:lnTo>
                  <a:lnTo>
                    <a:pt x="414" y="30"/>
                  </a:lnTo>
                  <a:lnTo>
                    <a:pt x="408" y="30"/>
                  </a:lnTo>
                  <a:lnTo>
                    <a:pt x="402" y="24"/>
                  </a:lnTo>
                  <a:lnTo>
                    <a:pt x="378" y="24"/>
                  </a:lnTo>
                  <a:lnTo>
                    <a:pt x="372" y="30"/>
                  </a:lnTo>
                  <a:lnTo>
                    <a:pt x="366" y="42"/>
                  </a:lnTo>
                  <a:lnTo>
                    <a:pt x="360" y="36"/>
                  </a:lnTo>
                  <a:lnTo>
                    <a:pt x="348" y="30"/>
                  </a:lnTo>
                  <a:lnTo>
                    <a:pt x="342" y="24"/>
                  </a:lnTo>
                  <a:lnTo>
                    <a:pt x="336" y="24"/>
                  </a:lnTo>
                  <a:lnTo>
                    <a:pt x="330" y="30"/>
                  </a:lnTo>
                  <a:lnTo>
                    <a:pt x="330" y="60"/>
                  </a:lnTo>
                  <a:lnTo>
                    <a:pt x="324" y="48"/>
                  </a:lnTo>
                  <a:lnTo>
                    <a:pt x="318" y="42"/>
                  </a:lnTo>
                  <a:lnTo>
                    <a:pt x="306" y="36"/>
                  </a:lnTo>
                  <a:lnTo>
                    <a:pt x="300" y="24"/>
                  </a:lnTo>
                  <a:lnTo>
                    <a:pt x="288" y="24"/>
                  </a:lnTo>
                  <a:lnTo>
                    <a:pt x="288" y="30"/>
                  </a:lnTo>
                  <a:lnTo>
                    <a:pt x="270" y="30"/>
                  </a:lnTo>
                  <a:lnTo>
                    <a:pt x="264" y="36"/>
                  </a:lnTo>
                  <a:lnTo>
                    <a:pt x="264" y="54"/>
                  </a:lnTo>
                  <a:lnTo>
                    <a:pt x="252" y="54"/>
                  </a:lnTo>
                  <a:lnTo>
                    <a:pt x="240" y="42"/>
                  </a:lnTo>
                  <a:lnTo>
                    <a:pt x="228" y="36"/>
                  </a:lnTo>
                  <a:lnTo>
                    <a:pt x="222" y="30"/>
                  </a:lnTo>
                  <a:lnTo>
                    <a:pt x="216" y="30"/>
                  </a:lnTo>
                  <a:lnTo>
                    <a:pt x="216" y="48"/>
                  </a:lnTo>
                  <a:lnTo>
                    <a:pt x="210" y="60"/>
                  </a:lnTo>
                  <a:lnTo>
                    <a:pt x="210" y="72"/>
                  </a:lnTo>
                  <a:lnTo>
                    <a:pt x="204" y="72"/>
                  </a:lnTo>
                  <a:lnTo>
                    <a:pt x="192" y="60"/>
                  </a:lnTo>
                  <a:lnTo>
                    <a:pt x="186" y="60"/>
                  </a:lnTo>
                  <a:lnTo>
                    <a:pt x="162" y="84"/>
                  </a:lnTo>
                  <a:lnTo>
                    <a:pt x="162" y="90"/>
                  </a:lnTo>
                  <a:lnTo>
                    <a:pt x="156" y="84"/>
                  </a:lnTo>
                  <a:lnTo>
                    <a:pt x="144" y="60"/>
                  </a:lnTo>
                  <a:lnTo>
                    <a:pt x="162" y="42"/>
                  </a:lnTo>
                  <a:lnTo>
                    <a:pt x="162" y="36"/>
                  </a:lnTo>
                  <a:lnTo>
                    <a:pt x="156" y="30"/>
                  </a:lnTo>
                  <a:lnTo>
                    <a:pt x="108" y="6"/>
                  </a:lnTo>
                  <a:lnTo>
                    <a:pt x="96" y="6"/>
                  </a:lnTo>
                  <a:lnTo>
                    <a:pt x="96" y="36"/>
                  </a:lnTo>
                  <a:lnTo>
                    <a:pt x="90" y="36"/>
                  </a:lnTo>
                  <a:lnTo>
                    <a:pt x="84" y="30"/>
                  </a:lnTo>
                  <a:lnTo>
                    <a:pt x="78" y="30"/>
                  </a:lnTo>
                  <a:lnTo>
                    <a:pt x="66" y="24"/>
                  </a:lnTo>
                  <a:lnTo>
                    <a:pt x="54" y="24"/>
                  </a:lnTo>
                  <a:lnTo>
                    <a:pt x="42" y="30"/>
                  </a:lnTo>
                  <a:lnTo>
                    <a:pt x="30" y="42"/>
                  </a:lnTo>
                  <a:lnTo>
                    <a:pt x="48" y="54"/>
                  </a:lnTo>
                  <a:lnTo>
                    <a:pt x="30" y="54"/>
                  </a:lnTo>
                  <a:lnTo>
                    <a:pt x="18" y="60"/>
                  </a:lnTo>
                  <a:lnTo>
                    <a:pt x="12" y="66"/>
                  </a:lnTo>
                  <a:lnTo>
                    <a:pt x="0" y="66"/>
                  </a:lnTo>
                  <a:lnTo>
                    <a:pt x="6" y="72"/>
                  </a:lnTo>
                  <a:lnTo>
                    <a:pt x="18" y="78"/>
                  </a:lnTo>
                  <a:lnTo>
                    <a:pt x="30" y="78"/>
                  </a:lnTo>
                  <a:lnTo>
                    <a:pt x="54" y="66"/>
                  </a:lnTo>
                  <a:lnTo>
                    <a:pt x="66" y="66"/>
                  </a:lnTo>
                  <a:lnTo>
                    <a:pt x="72" y="60"/>
                  </a:lnTo>
                  <a:lnTo>
                    <a:pt x="78" y="60"/>
                  </a:lnTo>
                  <a:lnTo>
                    <a:pt x="126" y="72"/>
                  </a:lnTo>
                  <a:lnTo>
                    <a:pt x="90" y="90"/>
                  </a:lnTo>
                  <a:lnTo>
                    <a:pt x="102" y="90"/>
                  </a:lnTo>
                  <a:lnTo>
                    <a:pt x="108" y="96"/>
                  </a:lnTo>
                  <a:lnTo>
                    <a:pt x="114" y="96"/>
                  </a:lnTo>
                  <a:lnTo>
                    <a:pt x="120" y="102"/>
                  </a:lnTo>
                  <a:lnTo>
                    <a:pt x="114" y="102"/>
                  </a:lnTo>
                  <a:lnTo>
                    <a:pt x="108" y="108"/>
                  </a:lnTo>
                  <a:lnTo>
                    <a:pt x="6" y="108"/>
                  </a:lnTo>
                  <a:lnTo>
                    <a:pt x="0" y="114"/>
                  </a:lnTo>
                  <a:lnTo>
                    <a:pt x="12" y="120"/>
                  </a:lnTo>
                  <a:lnTo>
                    <a:pt x="60" y="120"/>
                  </a:lnTo>
                  <a:lnTo>
                    <a:pt x="84" y="132"/>
                  </a:lnTo>
                  <a:lnTo>
                    <a:pt x="90" y="138"/>
                  </a:lnTo>
                  <a:lnTo>
                    <a:pt x="126" y="132"/>
                  </a:lnTo>
                  <a:lnTo>
                    <a:pt x="108" y="150"/>
                  </a:lnTo>
                  <a:lnTo>
                    <a:pt x="120" y="156"/>
                  </a:lnTo>
                  <a:lnTo>
                    <a:pt x="114" y="162"/>
                  </a:lnTo>
                  <a:lnTo>
                    <a:pt x="114" y="168"/>
                  </a:lnTo>
                  <a:lnTo>
                    <a:pt x="108" y="174"/>
                  </a:lnTo>
                  <a:lnTo>
                    <a:pt x="90" y="174"/>
                  </a:lnTo>
                  <a:lnTo>
                    <a:pt x="78" y="180"/>
                  </a:lnTo>
                  <a:lnTo>
                    <a:pt x="54" y="180"/>
                  </a:lnTo>
                  <a:lnTo>
                    <a:pt x="54" y="186"/>
                  </a:lnTo>
                  <a:lnTo>
                    <a:pt x="66" y="192"/>
                  </a:lnTo>
                  <a:lnTo>
                    <a:pt x="120" y="192"/>
                  </a:lnTo>
                  <a:lnTo>
                    <a:pt x="132" y="186"/>
                  </a:lnTo>
                  <a:lnTo>
                    <a:pt x="138" y="180"/>
                  </a:lnTo>
                  <a:lnTo>
                    <a:pt x="168" y="198"/>
                  </a:lnTo>
                  <a:lnTo>
                    <a:pt x="180" y="186"/>
                  </a:lnTo>
                  <a:lnTo>
                    <a:pt x="180" y="198"/>
                  </a:lnTo>
                  <a:lnTo>
                    <a:pt x="228" y="222"/>
                  </a:lnTo>
                  <a:lnTo>
                    <a:pt x="252" y="222"/>
                  </a:lnTo>
                  <a:close/>
                </a:path>
              </a:pathLst>
            </a:custGeom>
            <a:solidFill>
              <a:srgbClr val="6BBA56"/>
            </a:solidFill>
            <a:ln w="0">
              <a:solidFill>
                <a:srgbClr val="B4D2AC">
                  <a:lumMod val="60000"/>
                  <a:lumOff val="4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53" name="Finland" descr="© INSCALE GmbH, 05.05.2010&#10;http://www.presentationload.com/">
              <a:extLst>
                <a:ext uri="{FF2B5EF4-FFF2-40B4-BE49-F238E27FC236}">
                  <a16:creationId xmlns:a16="http://schemas.microsoft.com/office/drawing/2014/main" id="{6D392AD3-D961-4823-BFF1-F3DAA4C3E39A}"/>
                </a:ext>
              </a:extLst>
            </p:cNvPr>
            <p:cNvSpPr>
              <a:spLocks/>
            </p:cNvSpPr>
            <p:nvPr/>
          </p:nvSpPr>
          <p:spPr bwMode="gray">
            <a:xfrm>
              <a:off x="6110322" y="2057632"/>
              <a:ext cx="279515" cy="322397"/>
            </a:xfrm>
            <a:custGeom>
              <a:avLst/>
              <a:gdLst>
                <a:gd name="T0" fmla="*/ 2147483647 w 630"/>
                <a:gd name="T1" fmla="*/ 2147483647 h 714"/>
                <a:gd name="T2" fmla="*/ 2147483647 w 630"/>
                <a:gd name="T3" fmla="*/ 2147483647 h 714"/>
                <a:gd name="T4" fmla="*/ 2147483647 w 630"/>
                <a:gd name="T5" fmla="*/ 2147483647 h 714"/>
                <a:gd name="T6" fmla="*/ 2147483647 w 630"/>
                <a:gd name="T7" fmla="*/ 2147483647 h 714"/>
                <a:gd name="T8" fmla="*/ 2147483647 w 630"/>
                <a:gd name="T9" fmla="*/ 2147483647 h 714"/>
                <a:gd name="T10" fmla="*/ 2147483647 w 630"/>
                <a:gd name="T11" fmla="*/ 2147483647 h 714"/>
                <a:gd name="T12" fmla="*/ 2147483647 w 630"/>
                <a:gd name="T13" fmla="*/ 2147483647 h 714"/>
                <a:gd name="T14" fmla="*/ 2147483647 w 630"/>
                <a:gd name="T15" fmla="*/ 2147483647 h 714"/>
                <a:gd name="T16" fmla="*/ 2147483647 w 630"/>
                <a:gd name="T17" fmla="*/ 2147483647 h 714"/>
                <a:gd name="T18" fmla="*/ 2147483647 w 630"/>
                <a:gd name="T19" fmla="*/ 2147483647 h 714"/>
                <a:gd name="T20" fmla="*/ 2147483647 w 630"/>
                <a:gd name="T21" fmla="*/ 2147483647 h 714"/>
                <a:gd name="T22" fmla="*/ 2147483647 w 630"/>
                <a:gd name="T23" fmla="*/ 2147483647 h 714"/>
                <a:gd name="T24" fmla="*/ 2147483647 w 630"/>
                <a:gd name="T25" fmla="*/ 2147483647 h 714"/>
                <a:gd name="T26" fmla="*/ 2147483647 w 630"/>
                <a:gd name="T27" fmla="*/ 2147483647 h 714"/>
                <a:gd name="T28" fmla="*/ 2147483647 w 630"/>
                <a:gd name="T29" fmla="*/ 2147483647 h 714"/>
                <a:gd name="T30" fmla="*/ 2147483647 w 630"/>
                <a:gd name="T31" fmla="*/ 2147483647 h 714"/>
                <a:gd name="T32" fmla="*/ 2147483647 w 630"/>
                <a:gd name="T33" fmla="*/ 2147483647 h 714"/>
                <a:gd name="T34" fmla="*/ 2147483647 w 630"/>
                <a:gd name="T35" fmla="*/ 2147483647 h 714"/>
                <a:gd name="T36" fmla="*/ 2147483647 w 630"/>
                <a:gd name="T37" fmla="*/ 2147483647 h 714"/>
                <a:gd name="T38" fmla="*/ 2147483647 w 630"/>
                <a:gd name="T39" fmla="*/ 2147483647 h 714"/>
                <a:gd name="T40" fmla="*/ 2147483647 w 630"/>
                <a:gd name="T41" fmla="*/ 2147483647 h 714"/>
                <a:gd name="T42" fmla="*/ 2147483647 w 630"/>
                <a:gd name="T43" fmla="*/ 2147483647 h 714"/>
                <a:gd name="T44" fmla="*/ 2147483647 w 630"/>
                <a:gd name="T45" fmla="*/ 2147483647 h 714"/>
                <a:gd name="T46" fmla="*/ 2147483647 w 630"/>
                <a:gd name="T47" fmla="*/ 2147483647 h 714"/>
                <a:gd name="T48" fmla="*/ 2147483647 w 630"/>
                <a:gd name="T49" fmla="*/ 2147483647 h 714"/>
                <a:gd name="T50" fmla="*/ 2147483647 w 630"/>
                <a:gd name="T51" fmla="*/ 2147483647 h 714"/>
                <a:gd name="T52" fmla="*/ 2147483647 w 630"/>
                <a:gd name="T53" fmla="*/ 2147483647 h 714"/>
                <a:gd name="T54" fmla="*/ 2147483647 w 630"/>
                <a:gd name="T55" fmla="*/ 2147483647 h 714"/>
                <a:gd name="T56" fmla="*/ 2147483647 w 630"/>
                <a:gd name="T57" fmla="*/ 2147483647 h 714"/>
                <a:gd name="T58" fmla="*/ 2147483647 w 630"/>
                <a:gd name="T59" fmla="*/ 2147483647 h 714"/>
                <a:gd name="T60" fmla="*/ 2147483647 w 630"/>
                <a:gd name="T61" fmla="*/ 2147483647 h 714"/>
                <a:gd name="T62" fmla="*/ 2147483647 w 630"/>
                <a:gd name="T63" fmla="*/ 2147483647 h 714"/>
                <a:gd name="T64" fmla="*/ 2147483647 w 630"/>
                <a:gd name="T65" fmla="*/ 2147483647 h 714"/>
                <a:gd name="T66" fmla="*/ 2147483647 w 630"/>
                <a:gd name="T67" fmla="*/ 2147483647 h 714"/>
                <a:gd name="T68" fmla="*/ 2147483647 w 630"/>
                <a:gd name="T69" fmla="*/ 2147483647 h 714"/>
                <a:gd name="T70" fmla="*/ 2147483647 w 630"/>
                <a:gd name="T71" fmla="*/ 2147483647 h 714"/>
                <a:gd name="T72" fmla="*/ 2147483647 w 630"/>
                <a:gd name="T73" fmla="*/ 2147483647 h 714"/>
                <a:gd name="T74" fmla="*/ 2147483647 w 630"/>
                <a:gd name="T75" fmla="*/ 2147483647 h 714"/>
                <a:gd name="T76" fmla="*/ 2147483647 w 630"/>
                <a:gd name="T77" fmla="*/ 2147483647 h 714"/>
                <a:gd name="T78" fmla="*/ 2147483647 w 630"/>
                <a:gd name="T79" fmla="*/ 2147483647 h 714"/>
                <a:gd name="T80" fmla="*/ 2147483647 w 630"/>
                <a:gd name="T81" fmla="*/ 2147483647 h 714"/>
                <a:gd name="T82" fmla="*/ 2147483647 w 630"/>
                <a:gd name="T83" fmla="*/ 2147483647 h 714"/>
                <a:gd name="T84" fmla="*/ 2147483647 w 630"/>
                <a:gd name="T85" fmla="*/ 2147483647 h 714"/>
                <a:gd name="T86" fmla="*/ 2147483647 w 630"/>
                <a:gd name="T87" fmla="*/ 2147483647 h 714"/>
                <a:gd name="T88" fmla="*/ 2147483647 w 630"/>
                <a:gd name="T89" fmla="*/ 2147483647 h 714"/>
                <a:gd name="T90" fmla="*/ 2147483647 w 630"/>
                <a:gd name="T91" fmla="*/ 2147483647 h 714"/>
                <a:gd name="T92" fmla="*/ 2147483647 w 630"/>
                <a:gd name="T93" fmla="*/ 2147483647 h 714"/>
                <a:gd name="T94" fmla="*/ 2147483647 w 630"/>
                <a:gd name="T95" fmla="*/ 2147483647 h 714"/>
                <a:gd name="T96" fmla="*/ 2147483647 w 630"/>
                <a:gd name="T97" fmla="*/ 2147483647 h 714"/>
                <a:gd name="T98" fmla="*/ 2147483647 w 630"/>
                <a:gd name="T99" fmla="*/ 2147483647 h 714"/>
                <a:gd name="T100" fmla="*/ 2147483647 w 630"/>
                <a:gd name="T101" fmla="*/ 2147483647 h 714"/>
                <a:gd name="T102" fmla="*/ 2147483647 w 630"/>
                <a:gd name="T103" fmla="*/ 2147483647 h 714"/>
                <a:gd name="T104" fmla="*/ 2147483647 w 630"/>
                <a:gd name="T105" fmla="*/ 2147483647 h 714"/>
                <a:gd name="T106" fmla="*/ 2147483647 w 630"/>
                <a:gd name="T107" fmla="*/ 0 h 714"/>
                <a:gd name="T108" fmla="*/ 2147483647 w 630"/>
                <a:gd name="T109" fmla="*/ 2147483647 h 714"/>
                <a:gd name="T110" fmla="*/ 2147483647 w 630"/>
                <a:gd name="T111" fmla="*/ 2147483647 h 714"/>
                <a:gd name="T112" fmla="*/ 2147483647 w 630"/>
                <a:gd name="T113" fmla="*/ 2147483647 h 714"/>
                <a:gd name="T114" fmla="*/ 2147483647 w 630"/>
                <a:gd name="T115" fmla="*/ 2147483647 h 714"/>
                <a:gd name="T116" fmla="*/ 2147483647 w 630"/>
                <a:gd name="T117" fmla="*/ 2147483647 h 71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630"/>
                <a:gd name="T178" fmla="*/ 0 h 714"/>
                <a:gd name="T179" fmla="*/ 630 w 630"/>
                <a:gd name="T180" fmla="*/ 714 h 71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630" h="714">
                  <a:moveTo>
                    <a:pt x="162" y="84"/>
                  </a:moveTo>
                  <a:lnTo>
                    <a:pt x="156" y="90"/>
                  </a:lnTo>
                  <a:lnTo>
                    <a:pt x="144" y="96"/>
                  </a:lnTo>
                  <a:lnTo>
                    <a:pt x="132" y="96"/>
                  </a:lnTo>
                  <a:lnTo>
                    <a:pt x="126" y="90"/>
                  </a:lnTo>
                  <a:lnTo>
                    <a:pt x="108" y="90"/>
                  </a:lnTo>
                  <a:lnTo>
                    <a:pt x="96" y="84"/>
                  </a:lnTo>
                  <a:lnTo>
                    <a:pt x="84" y="84"/>
                  </a:lnTo>
                  <a:lnTo>
                    <a:pt x="72" y="72"/>
                  </a:lnTo>
                  <a:lnTo>
                    <a:pt x="60" y="66"/>
                  </a:lnTo>
                  <a:lnTo>
                    <a:pt x="54" y="54"/>
                  </a:lnTo>
                  <a:lnTo>
                    <a:pt x="48" y="48"/>
                  </a:lnTo>
                  <a:lnTo>
                    <a:pt x="30" y="48"/>
                  </a:lnTo>
                  <a:lnTo>
                    <a:pt x="24" y="54"/>
                  </a:lnTo>
                  <a:lnTo>
                    <a:pt x="24" y="66"/>
                  </a:lnTo>
                  <a:lnTo>
                    <a:pt x="6" y="60"/>
                  </a:lnTo>
                  <a:lnTo>
                    <a:pt x="0" y="66"/>
                  </a:lnTo>
                  <a:lnTo>
                    <a:pt x="6" y="72"/>
                  </a:lnTo>
                  <a:lnTo>
                    <a:pt x="18" y="78"/>
                  </a:lnTo>
                  <a:lnTo>
                    <a:pt x="24" y="84"/>
                  </a:lnTo>
                  <a:lnTo>
                    <a:pt x="36" y="90"/>
                  </a:lnTo>
                  <a:lnTo>
                    <a:pt x="48" y="90"/>
                  </a:lnTo>
                  <a:lnTo>
                    <a:pt x="54" y="96"/>
                  </a:lnTo>
                  <a:lnTo>
                    <a:pt x="60" y="96"/>
                  </a:lnTo>
                  <a:lnTo>
                    <a:pt x="72" y="108"/>
                  </a:lnTo>
                  <a:lnTo>
                    <a:pt x="108" y="108"/>
                  </a:lnTo>
                  <a:lnTo>
                    <a:pt x="138" y="126"/>
                  </a:lnTo>
                  <a:lnTo>
                    <a:pt x="150" y="126"/>
                  </a:lnTo>
                  <a:lnTo>
                    <a:pt x="156" y="132"/>
                  </a:lnTo>
                  <a:lnTo>
                    <a:pt x="162" y="132"/>
                  </a:lnTo>
                  <a:lnTo>
                    <a:pt x="162" y="156"/>
                  </a:lnTo>
                  <a:lnTo>
                    <a:pt x="156" y="162"/>
                  </a:lnTo>
                  <a:lnTo>
                    <a:pt x="156" y="168"/>
                  </a:lnTo>
                  <a:lnTo>
                    <a:pt x="168" y="174"/>
                  </a:lnTo>
                  <a:lnTo>
                    <a:pt x="162" y="198"/>
                  </a:lnTo>
                  <a:lnTo>
                    <a:pt x="186" y="210"/>
                  </a:lnTo>
                  <a:lnTo>
                    <a:pt x="180" y="222"/>
                  </a:lnTo>
                  <a:lnTo>
                    <a:pt x="174" y="228"/>
                  </a:lnTo>
                  <a:lnTo>
                    <a:pt x="168" y="240"/>
                  </a:lnTo>
                  <a:lnTo>
                    <a:pt x="168" y="246"/>
                  </a:lnTo>
                  <a:lnTo>
                    <a:pt x="180" y="258"/>
                  </a:lnTo>
                  <a:lnTo>
                    <a:pt x="192" y="264"/>
                  </a:lnTo>
                  <a:lnTo>
                    <a:pt x="198" y="270"/>
                  </a:lnTo>
                  <a:lnTo>
                    <a:pt x="210" y="306"/>
                  </a:lnTo>
                  <a:lnTo>
                    <a:pt x="222" y="294"/>
                  </a:lnTo>
                  <a:lnTo>
                    <a:pt x="228" y="294"/>
                  </a:lnTo>
                  <a:lnTo>
                    <a:pt x="234" y="300"/>
                  </a:lnTo>
                  <a:lnTo>
                    <a:pt x="246" y="300"/>
                  </a:lnTo>
                  <a:lnTo>
                    <a:pt x="270" y="324"/>
                  </a:lnTo>
                  <a:lnTo>
                    <a:pt x="270" y="336"/>
                  </a:lnTo>
                  <a:lnTo>
                    <a:pt x="276" y="348"/>
                  </a:lnTo>
                  <a:lnTo>
                    <a:pt x="276" y="354"/>
                  </a:lnTo>
                  <a:lnTo>
                    <a:pt x="264" y="348"/>
                  </a:lnTo>
                  <a:lnTo>
                    <a:pt x="246" y="348"/>
                  </a:lnTo>
                  <a:lnTo>
                    <a:pt x="240" y="354"/>
                  </a:lnTo>
                  <a:lnTo>
                    <a:pt x="234" y="366"/>
                  </a:lnTo>
                  <a:lnTo>
                    <a:pt x="228" y="372"/>
                  </a:lnTo>
                  <a:lnTo>
                    <a:pt x="222" y="384"/>
                  </a:lnTo>
                  <a:lnTo>
                    <a:pt x="216" y="390"/>
                  </a:lnTo>
                  <a:lnTo>
                    <a:pt x="180" y="420"/>
                  </a:lnTo>
                  <a:lnTo>
                    <a:pt x="144" y="432"/>
                  </a:lnTo>
                  <a:lnTo>
                    <a:pt x="138" y="438"/>
                  </a:lnTo>
                  <a:lnTo>
                    <a:pt x="126" y="444"/>
                  </a:lnTo>
                  <a:lnTo>
                    <a:pt x="120" y="456"/>
                  </a:lnTo>
                  <a:lnTo>
                    <a:pt x="120" y="462"/>
                  </a:lnTo>
                  <a:lnTo>
                    <a:pt x="108" y="474"/>
                  </a:lnTo>
                  <a:lnTo>
                    <a:pt x="90" y="474"/>
                  </a:lnTo>
                  <a:lnTo>
                    <a:pt x="66" y="504"/>
                  </a:lnTo>
                  <a:lnTo>
                    <a:pt x="66" y="534"/>
                  </a:lnTo>
                  <a:lnTo>
                    <a:pt x="72" y="540"/>
                  </a:lnTo>
                  <a:lnTo>
                    <a:pt x="72" y="570"/>
                  </a:lnTo>
                  <a:lnTo>
                    <a:pt x="96" y="588"/>
                  </a:lnTo>
                  <a:lnTo>
                    <a:pt x="96" y="594"/>
                  </a:lnTo>
                  <a:lnTo>
                    <a:pt x="90" y="600"/>
                  </a:lnTo>
                  <a:lnTo>
                    <a:pt x="90" y="612"/>
                  </a:lnTo>
                  <a:lnTo>
                    <a:pt x="84" y="630"/>
                  </a:lnTo>
                  <a:lnTo>
                    <a:pt x="84" y="648"/>
                  </a:lnTo>
                  <a:lnTo>
                    <a:pt x="90" y="654"/>
                  </a:lnTo>
                  <a:lnTo>
                    <a:pt x="96" y="666"/>
                  </a:lnTo>
                  <a:lnTo>
                    <a:pt x="108" y="678"/>
                  </a:lnTo>
                  <a:lnTo>
                    <a:pt x="132" y="690"/>
                  </a:lnTo>
                  <a:lnTo>
                    <a:pt x="174" y="690"/>
                  </a:lnTo>
                  <a:lnTo>
                    <a:pt x="174" y="696"/>
                  </a:lnTo>
                  <a:lnTo>
                    <a:pt x="168" y="702"/>
                  </a:lnTo>
                  <a:lnTo>
                    <a:pt x="168" y="708"/>
                  </a:lnTo>
                  <a:lnTo>
                    <a:pt x="174" y="714"/>
                  </a:lnTo>
                  <a:lnTo>
                    <a:pt x="240" y="714"/>
                  </a:lnTo>
                  <a:lnTo>
                    <a:pt x="252" y="708"/>
                  </a:lnTo>
                  <a:lnTo>
                    <a:pt x="270" y="708"/>
                  </a:lnTo>
                  <a:lnTo>
                    <a:pt x="300" y="696"/>
                  </a:lnTo>
                  <a:lnTo>
                    <a:pt x="336" y="696"/>
                  </a:lnTo>
                  <a:lnTo>
                    <a:pt x="384" y="672"/>
                  </a:lnTo>
                  <a:lnTo>
                    <a:pt x="462" y="672"/>
                  </a:lnTo>
                  <a:lnTo>
                    <a:pt x="456" y="660"/>
                  </a:lnTo>
                  <a:lnTo>
                    <a:pt x="516" y="630"/>
                  </a:lnTo>
                  <a:lnTo>
                    <a:pt x="576" y="570"/>
                  </a:lnTo>
                  <a:lnTo>
                    <a:pt x="582" y="570"/>
                  </a:lnTo>
                  <a:lnTo>
                    <a:pt x="618" y="534"/>
                  </a:lnTo>
                  <a:lnTo>
                    <a:pt x="624" y="522"/>
                  </a:lnTo>
                  <a:lnTo>
                    <a:pt x="630" y="516"/>
                  </a:lnTo>
                  <a:lnTo>
                    <a:pt x="630" y="504"/>
                  </a:lnTo>
                  <a:lnTo>
                    <a:pt x="624" y="492"/>
                  </a:lnTo>
                  <a:lnTo>
                    <a:pt x="618" y="486"/>
                  </a:lnTo>
                  <a:lnTo>
                    <a:pt x="612" y="474"/>
                  </a:lnTo>
                  <a:lnTo>
                    <a:pt x="540" y="438"/>
                  </a:lnTo>
                  <a:lnTo>
                    <a:pt x="546" y="438"/>
                  </a:lnTo>
                  <a:lnTo>
                    <a:pt x="570" y="414"/>
                  </a:lnTo>
                  <a:lnTo>
                    <a:pt x="570" y="408"/>
                  </a:lnTo>
                  <a:lnTo>
                    <a:pt x="564" y="402"/>
                  </a:lnTo>
                  <a:lnTo>
                    <a:pt x="552" y="396"/>
                  </a:lnTo>
                  <a:lnTo>
                    <a:pt x="528" y="390"/>
                  </a:lnTo>
                  <a:lnTo>
                    <a:pt x="534" y="378"/>
                  </a:lnTo>
                  <a:lnTo>
                    <a:pt x="540" y="372"/>
                  </a:lnTo>
                  <a:lnTo>
                    <a:pt x="540" y="366"/>
                  </a:lnTo>
                  <a:lnTo>
                    <a:pt x="534" y="360"/>
                  </a:lnTo>
                  <a:lnTo>
                    <a:pt x="528" y="360"/>
                  </a:lnTo>
                  <a:lnTo>
                    <a:pt x="522" y="354"/>
                  </a:lnTo>
                  <a:lnTo>
                    <a:pt x="510" y="354"/>
                  </a:lnTo>
                  <a:lnTo>
                    <a:pt x="510" y="342"/>
                  </a:lnTo>
                  <a:lnTo>
                    <a:pt x="498" y="330"/>
                  </a:lnTo>
                  <a:lnTo>
                    <a:pt x="504" y="300"/>
                  </a:lnTo>
                  <a:lnTo>
                    <a:pt x="510" y="300"/>
                  </a:lnTo>
                  <a:lnTo>
                    <a:pt x="522" y="306"/>
                  </a:lnTo>
                  <a:lnTo>
                    <a:pt x="534" y="306"/>
                  </a:lnTo>
                  <a:lnTo>
                    <a:pt x="540" y="300"/>
                  </a:lnTo>
                  <a:lnTo>
                    <a:pt x="540" y="294"/>
                  </a:lnTo>
                  <a:lnTo>
                    <a:pt x="534" y="288"/>
                  </a:lnTo>
                  <a:lnTo>
                    <a:pt x="522" y="282"/>
                  </a:lnTo>
                  <a:lnTo>
                    <a:pt x="498" y="258"/>
                  </a:lnTo>
                  <a:lnTo>
                    <a:pt x="486" y="252"/>
                  </a:lnTo>
                  <a:lnTo>
                    <a:pt x="480" y="240"/>
                  </a:lnTo>
                  <a:lnTo>
                    <a:pt x="468" y="234"/>
                  </a:lnTo>
                  <a:lnTo>
                    <a:pt x="450" y="216"/>
                  </a:lnTo>
                  <a:lnTo>
                    <a:pt x="456" y="210"/>
                  </a:lnTo>
                  <a:lnTo>
                    <a:pt x="468" y="204"/>
                  </a:lnTo>
                  <a:lnTo>
                    <a:pt x="474" y="204"/>
                  </a:lnTo>
                  <a:lnTo>
                    <a:pt x="474" y="192"/>
                  </a:lnTo>
                  <a:lnTo>
                    <a:pt x="480" y="192"/>
                  </a:lnTo>
                  <a:lnTo>
                    <a:pt x="492" y="186"/>
                  </a:lnTo>
                  <a:lnTo>
                    <a:pt x="498" y="186"/>
                  </a:lnTo>
                  <a:lnTo>
                    <a:pt x="498" y="174"/>
                  </a:lnTo>
                  <a:lnTo>
                    <a:pt x="450" y="126"/>
                  </a:lnTo>
                  <a:lnTo>
                    <a:pt x="432" y="126"/>
                  </a:lnTo>
                  <a:lnTo>
                    <a:pt x="426" y="132"/>
                  </a:lnTo>
                  <a:lnTo>
                    <a:pt x="420" y="132"/>
                  </a:lnTo>
                  <a:lnTo>
                    <a:pt x="414" y="126"/>
                  </a:lnTo>
                  <a:lnTo>
                    <a:pt x="414" y="120"/>
                  </a:lnTo>
                  <a:lnTo>
                    <a:pt x="408" y="108"/>
                  </a:lnTo>
                  <a:lnTo>
                    <a:pt x="408" y="96"/>
                  </a:lnTo>
                  <a:lnTo>
                    <a:pt x="426" y="96"/>
                  </a:lnTo>
                  <a:lnTo>
                    <a:pt x="426" y="90"/>
                  </a:lnTo>
                  <a:lnTo>
                    <a:pt x="414" y="78"/>
                  </a:lnTo>
                  <a:lnTo>
                    <a:pt x="420" y="54"/>
                  </a:lnTo>
                  <a:lnTo>
                    <a:pt x="426" y="54"/>
                  </a:lnTo>
                  <a:lnTo>
                    <a:pt x="426" y="60"/>
                  </a:lnTo>
                  <a:lnTo>
                    <a:pt x="432" y="60"/>
                  </a:lnTo>
                  <a:lnTo>
                    <a:pt x="432" y="42"/>
                  </a:lnTo>
                  <a:lnTo>
                    <a:pt x="426" y="30"/>
                  </a:lnTo>
                  <a:lnTo>
                    <a:pt x="414" y="18"/>
                  </a:lnTo>
                  <a:lnTo>
                    <a:pt x="408" y="18"/>
                  </a:lnTo>
                  <a:lnTo>
                    <a:pt x="372" y="12"/>
                  </a:lnTo>
                  <a:lnTo>
                    <a:pt x="372" y="0"/>
                  </a:lnTo>
                  <a:lnTo>
                    <a:pt x="336" y="0"/>
                  </a:lnTo>
                  <a:lnTo>
                    <a:pt x="324" y="6"/>
                  </a:lnTo>
                  <a:lnTo>
                    <a:pt x="294" y="6"/>
                  </a:lnTo>
                  <a:lnTo>
                    <a:pt x="282" y="12"/>
                  </a:lnTo>
                  <a:lnTo>
                    <a:pt x="276" y="12"/>
                  </a:lnTo>
                  <a:lnTo>
                    <a:pt x="264" y="18"/>
                  </a:lnTo>
                  <a:lnTo>
                    <a:pt x="264" y="30"/>
                  </a:lnTo>
                  <a:lnTo>
                    <a:pt x="258" y="36"/>
                  </a:lnTo>
                  <a:lnTo>
                    <a:pt x="258" y="72"/>
                  </a:lnTo>
                  <a:lnTo>
                    <a:pt x="234" y="72"/>
                  </a:lnTo>
                  <a:lnTo>
                    <a:pt x="234" y="78"/>
                  </a:lnTo>
                  <a:lnTo>
                    <a:pt x="228" y="84"/>
                  </a:lnTo>
                  <a:lnTo>
                    <a:pt x="228" y="96"/>
                  </a:lnTo>
                  <a:lnTo>
                    <a:pt x="210" y="96"/>
                  </a:lnTo>
                  <a:lnTo>
                    <a:pt x="204" y="90"/>
                  </a:lnTo>
                  <a:lnTo>
                    <a:pt x="192" y="84"/>
                  </a:lnTo>
                  <a:lnTo>
                    <a:pt x="162" y="84"/>
                  </a:lnTo>
                  <a:close/>
                </a:path>
              </a:pathLst>
            </a:custGeom>
            <a:solidFill>
              <a:srgbClr val="6BBA56"/>
            </a:solidFill>
            <a:ln w="635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54" name="Estonia" descr="© INSCALE GmbH, 05.05.2010&#10;http://www.presentationload.com/">
              <a:extLst>
                <a:ext uri="{FF2B5EF4-FFF2-40B4-BE49-F238E27FC236}">
                  <a16:creationId xmlns:a16="http://schemas.microsoft.com/office/drawing/2014/main" id="{4E7D1DA7-6924-406C-B99D-99C5A5622CE8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6165906" y="2389558"/>
              <a:ext cx="154052" cy="69879"/>
            </a:xfrm>
            <a:custGeom>
              <a:avLst/>
              <a:gdLst>
                <a:gd name="T0" fmla="*/ 2147483647 w 348"/>
                <a:gd name="T1" fmla="*/ 2147483647 h 156"/>
                <a:gd name="T2" fmla="*/ 2147483647 w 348"/>
                <a:gd name="T3" fmla="*/ 2147483647 h 156"/>
                <a:gd name="T4" fmla="*/ 2147483647 w 348"/>
                <a:gd name="T5" fmla="*/ 2147483647 h 156"/>
                <a:gd name="T6" fmla="*/ 2147483647 w 348"/>
                <a:gd name="T7" fmla="*/ 2147483647 h 156"/>
                <a:gd name="T8" fmla="*/ 2147483647 w 348"/>
                <a:gd name="T9" fmla="*/ 2147483647 h 156"/>
                <a:gd name="T10" fmla="*/ 2147483647 w 348"/>
                <a:gd name="T11" fmla="*/ 2147483647 h 156"/>
                <a:gd name="T12" fmla="*/ 2147483647 w 348"/>
                <a:gd name="T13" fmla="*/ 2147483647 h 156"/>
                <a:gd name="T14" fmla="*/ 2147483647 w 348"/>
                <a:gd name="T15" fmla="*/ 0 h 156"/>
                <a:gd name="T16" fmla="*/ 2147483647 w 348"/>
                <a:gd name="T17" fmla="*/ 2147483647 h 156"/>
                <a:gd name="T18" fmla="*/ 2147483647 w 348"/>
                <a:gd name="T19" fmla="*/ 2147483647 h 156"/>
                <a:gd name="T20" fmla="*/ 2147483647 w 348"/>
                <a:gd name="T21" fmla="*/ 2147483647 h 156"/>
                <a:gd name="T22" fmla="*/ 2147483647 w 348"/>
                <a:gd name="T23" fmla="*/ 2147483647 h 156"/>
                <a:gd name="T24" fmla="*/ 2147483647 w 348"/>
                <a:gd name="T25" fmla="*/ 2147483647 h 156"/>
                <a:gd name="T26" fmla="*/ 2147483647 w 348"/>
                <a:gd name="T27" fmla="*/ 2147483647 h 156"/>
                <a:gd name="T28" fmla="*/ 2147483647 w 348"/>
                <a:gd name="T29" fmla="*/ 2147483647 h 156"/>
                <a:gd name="T30" fmla="*/ 2147483647 w 348"/>
                <a:gd name="T31" fmla="*/ 2147483647 h 156"/>
                <a:gd name="T32" fmla="*/ 2147483647 w 348"/>
                <a:gd name="T33" fmla="*/ 2147483647 h 156"/>
                <a:gd name="T34" fmla="*/ 2147483647 w 348"/>
                <a:gd name="T35" fmla="*/ 2147483647 h 156"/>
                <a:gd name="T36" fmla="*/ 2147483647 w 348"/>
                <a:gd name="T37" fmla="*/ 2147483647 h 156"/>
                <a:gd name="T38" fmla="*/ 2147483647 w 348"/>
                <a:gd name="T39" fmla="*/ 2147483647 h 156"/>
                <a:gd name="T40" fmla="*/ 2147483647 w 348"/>
                <a:gd name="T41" fmla="*/ 2147483647 h 156"/>
                <a:gd name="T42" fmla="*/ 2147483647 w 348"/>
                <a:gd name="T43" fmla="*/ 2147483647 h 156"/>
                <a:gd name="T44" fmla="*/ 2147483647 w 348"/>
                <a:gd name="T45" fmla="*/ 2147483647 h 156"/>
                <a:gd name="T46" fmla="*/ 2147483647 w 348"/>
                <a:gd name="T47" fmla="*/ 2147483647 h 156"/>
                <a:gd name="T48" fmla="*/ 0 w 348"/>
                <a:gd name="T49" fmla="*/ 2147483647 h 156"/>
                <a:gd name="T50" fmla="*/ 2147483647 w 348"/>
                <a:gd name="T51" fmla="*/ 2147483647 h 156"/>
                <a:gd name="T52" fmla="*/ 2147483647 w 348"/>
                <a:gd name="T53" fmla="*/ 2147483647 h 156"/>
                <a:gd name="T54" fmla="*/ 2147483647 w 348"/>
                <a:gd name="T55" fmla="*/ 2147483647 h 156"/>
                <a:gd name="T56" fmla="*/ 2147483647 w 348"/>
                <a:gd name="T57" fmla="*/ 2147483647 h 156"/>
                <a:gd name="T58" fmla="*/ 2147483647 w 348"/>
                <a:gd name="T59" fmla="*/ 2147483647 h 156"/>
                <a:gd name="T60" fmla="*/ 2147483647 w 348"/>
                <a:gd name="T61" fmla="*/ 2147483647 h 156"/>
                <a:gd name="T62" fmla="*/ 2147483647 w 348"/>
                <a:gd name="T63" fmla="*/ 2147483647 h 156"/>
                <a:gd name="T64" fmla="*/ 2147483647 w 348"/>
                <a:gd name="T65" fmla="*/ 2147483647 h 156"/>
                <a:gd name="T66" fmla="*/ 2147483647 w 348"/>
                <a:gd name="T67" fmla="*/ 2147483647 h 156"/>
                <a:gd name="T68" fmla="*/ 2147483647 w 348"/>
                <a:gd name="T69" fmla="*/ 2147483647 h 156"/>
                <a:gd name="T70" fmla="*/ 2147483647 w 348"/>
                <a:gd name="T71" fmla="*/ 2147483647 h 15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48"/>
                <a:gd name="T109" fmla="*/ 0 h 156"/>
                <a:gd name="T110" fmla="*/ 348 w 348"/>
                <a:gd name="T111" fmla="*/ 156 h 15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48" h="156">
                  <a:moveTo>
                    <a:pt x="336" y="114"/>
                  </a:moveTo>
                  <a:lnTo>
                    <a:pt x="324" y="108"/>
                  </a:lnTo>
                  <a:lnTo>
                    <a:pt x="336" y="84"/>
                  </a:lnTo>
                  <a:lnTo>
                    <a:pt x="318" y="78"/>
                  </a:lnTo>
                  <a:lnTo>
                    <a:pt x="318" y="60"/>
                  </a:lnTo>
                  <a:lnTo>
                    <a:pt x="330" y="48"/>
                  </a:lnTo>
                  <a:lnTo>
                    <a:pt x="336" y="48"/>
                  </a:lnTo>
                  <a:lnTo>
                    <a:pt x="342" y="42"/>
                  </a:lnTo>
                  <a:lnTo>
                    <a:pt x="336" y="30"/>
                  </a:lnTo>
                  <a:lnTo>
                    <a:pt x="342" y="18"/>
                  </a:lnTo>
                  <a:lnTo>
                    <a:pt x="330" y="12"/>
                  </a:lnTo>
                  <a:lnTo>
                    <a:pt x="312" y="12"/>
                  </a:lnTo>
                  <a:lnTo>
                    <a:pt x="294" y="6"/>
                  </a:lnTo>
                  <a:lnTo>
                    <a:pt x="276" y="6"/>
                  </a:lnTo>
                  <a:lnTo>
                    <a:pt x="264" y="0"/>
                  </a:lnTo>
                  <a:lnTo>
                    <a:pt x="204" y="0"/>
                  </a:lnTo>
                  <a:lnTo>
                    <a:pt x="192" y="6"/>
                  </a:lnTo>
                  <a:lnTo>
                    <a:pt x="156" y="6"/>
                  </a:lnTo>
                  <a:lnTo>
                    <a:pt x="150" y="12"/>
                  </a:lnTo>
                  <a:lnTo>
                    <a:pt x="126" y="24"/>
                  </a:lnTo>
                  <a:lnTo>
                    <a:pt x="108" y="30"/>
                  </a:lnTo>
                  <a:lnTo>
                    <a:pt x="96" y="36"/>
                  </a:lnTo>
                  <a:lnTo>
                    <a:pt x="90" y="36"/>
                  </a:lnTo>
                  <a:lnTo>
                    <a:pt x="84" y="42"/>
                  </a:lnTo>
                  <a:lnTo>
                    <a:pt x="84" y="48"/>
                  </a:lnTo>
                  <a:lnTo>
                    <a:pt x="90" y="60"/>
                  </a:lnTo>
                  <a:lnTo>
                    <a:pt x="90" y="72"/>
                  </a:lnTo>
                  <a:lnTo>
                    <a:pt x="96" y="78"/>
                  </a:lnTo>
                  <a:lnTo>
                    <a:pt x="96" y="84"/>
                  </a:lnTo>
                  <a:lnTo>
                    <a:pt x="150" y="90"/>
                  </a:lnTo>
                  <a:lnTo>
                    <a:pt x="138" y="126"/>
                  </a:lnTo>
                  <a:lnTo>
                    <a:pt x="150" y="126"/>
                  </a:lnTo>
                  <a:lnTo>
                    <a:pt x="180" y="114"/>
                  </a:lnTo>
                  <a:lnTo>
                    <a:pt x="210" y="114"/>
                  </a:lnTo>
                  <a:lnTo>
                    <a:pt x="234" y="126"/>
                  </a:lnTo>
                  <a:lnTo>
                    <a:pt x="240" y="132"/>
                  </a:lnTo>
                  <a:lnTo>
                    <a:pt x="252" y="138"/>
                  </a:lnTo>
                  <a:lnTo>
                    <a:pt x="270" y="156"/>
                  </a:lnTo>
                  <a:lnTo>
                    <a:pt x="288" y="156"/>
                  </a:lnTo>
                  <a:lnTo>
                    <a:pt x="294" y="150"/>
                  </a:lnTo>
                  <a:lnTo>
                    <a:pt x="312" y="150"/>
                  </a:lnTo>
                  <a:lnTo>
                    <a:pt x="318" y="156"/>
                  </a:lnTo>
                  <a:lnTo>
                    <a:pt x="330" y="156"/>
                  </a:lnTo>
                  <a:lnTo>
                    <a:pt x="330" y="144"/>
                  </a:lnTo>
                  <a:lnTo>
                    <a:pt x="348" y="132"/>
                  </a:lnTo>
                  <a:lnTo>
                    <a:pt x="336" y="114"/>
                  </a:lnTo>
                  <a:close/>
                  <a:moveTo>
                    <a:pt x="36" y="78"/>
                  </a:moveTo>
                  <a:lnTo>
                    <a:pt x="6" y="78"/>
                  </a:lnTo>
                  <a:lnTo>
                    <a:pt x="0" y="84"/>
                  </a:lnTo>
                  <a:lnTo>
                    <a:pt x="0" y="102"/>
                  </a:lnTo>
                  <a:lnTo>
                    <a:pt x="6" y="108"/>
                  </a:lnTo>
                  <a:lnTo>
                    <a:pt x="18" y="132"/>
                  </a:lnTo>
                  <a:lnTo>
                    <a:pt x="24" y="126"/>
                  </a:lnTo>
                  <a:lnTo>
                    <a:pt x="30" y="114"/>
                  </a:lnTo>
                  <a:lnTo>
                    <a:pt x="42" y="108"/>
                  </a:lnTo>
                  <a:lnTo>
                    <a:pt x="54" y="108"/>
                  </a:lnTo>
                  <a:lnTo>
                    <a:pt x="60" y="102"/>
                  </a:lnTo>
                  <a:lnTo>
                    <a:pt x="72" y="96"/>
                  </a:lnTo>
                  <a:lnTo>
                    <a:pt x="78" y="90"/>
                  </a:lnTo>
                  <a:lnTo>
                    <a:pt x="72" y="72"/>
                  </a:lnTo>
                  <a:lnTo>
                    <a:pt x="36" y="78"/>
                  </a:lnTo>
                  <a:close/>
                  <a:moveTo>
                    <a:pt x="36" y="66"/>
                  </a:moveTo>
                  <a:lnTo>
                    <a:pt x="48" y="66"/>
                  </a:lnTo>
                  <a:lnTo>
                    <a:pt x="54" y="54"/>
                  </a:lnTo>
                  <a:lnTo>
                    <a:pt x="60" y="48"/>
                  </a:lnTo>
                  <a:lnTo>
                    <a:pt x="60" y="42"/>
                  </a:lnTo>
                  <a:lnTo>
                    <a:pt x="54" y="36"/>
                  </a:lnTo>
                  <a:lnTo>
                    <a:pt x="48" y="36"/>
                  </a:lnTo>
                  <a:lnTo>
                    <a:pt x="36" y="42"/>
                  </a:lnTo>
                  <a:lnTo>
                    <a:pt x="30" y="48"/>
                  </a:lnTo>
                  <a:lnTo>
                    <a:pt x="24" y="60"/>
                  </a:lnTo>
                  <a:lnTo>
                    <a:pt x="30" y="66"/>
                  </a:lnTo>
                  <a:lnTo>
                    <a:pt x="36" y="66"/>
                  </a:lnTo>
                  <a:close/>
                </a:path>
              </a:pathLst>
            </a:custGeom>
            <a:solidFill>
              <a:srgbClr val="6BBA56"/>
            </a:solidFill>
            <a:ln w="635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55" name="Denmark" descr="© INSCALE GmbH, 05.05.2010&#10;http://www.presentationload.com/">
              <a:extLst>
                <a:ext uri="{FF2B5EF4-FFF2-40B4-BE49-F238E27FC236}">
                  <a16:creationId xmlns:a16="http://schemas.microsoft.com/office/drawing/2014/main" id="{143B37E9-48A5-4D37-BCE8-D08425D8C214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5813336" y="2456260"/>
              <a:ext cx="122289" cy="106406"/>
            </a:xfrm>
            <a:custGeom>
              <a:avLst/>
              <a:gdLst>
                <a:gd name="T0" fmla="*/ 2147483647 w 71"/>
                <a:gd name="T1" fmla="*/ 2147483647 h 60"/>
                <a:gd name="T2" fmla="*/ 2147483647 w 71"/>
                <a:gd name="T3" fmla="*/ 2147483647 h 60"/>
                <a:gd name="T4" fmla="*/ 2147483647 w 71"/>
                <a:gd name="T5" fmla="*/ 2147483647 h 60"/>
                <a:gd name="T6" fmla="*/ 2147483647 w 71"/>
                <a:gd name="T7" fmla="*/ 2147483647 h 60"/>
                <a:gd name="T8" fmla="*/ 2147483647 w 71"/>
                <a:gd name="T9" fmla="*/ 2147483647 h 60"/>
                <a:gd name="T10" fmla="*/ 2147483647 w 71"/>
                <a:gd name="T11" fmla="*/ 2147483647 h 60"/>
                <a:gd name="T12" fmla="*/ 2147483647 w 71"/>
                <a:gd name="T13" fmla="*/ 2147483647 h 60"/>
                <a:gd name="T14" fmla="*/ 2147483647 w 71"/>
                <a:gd name="T15" fmla="*/ 2147483647 h 60"/>
                <a:gd name="T16" fmla="*/ 2147483647 w 71"/>
                <a:gd name="T17" fmla="*/ 2147483647 h 60"/>
                <a:gd name="T18" fmla="*/ 2147483647 w 71"/>
                <a:gd name="T19" fmla="*/ 2147483647 h 60"/>
                <a:gd name="T20" fmla="*/ 2147483647 w 71"/>
                <a:gd name="T21" fmla="*/ 2147483647 h 60"/>
                <a:gd name="T22" fmla="*/ 2147483647 w 71"/>
                <a:gd name="T23" fmla="*/ 2147483647 h 60"/>
                <a:gd name="T24" fmla="*/ 2147483647 w 71"/>
                <a:gd name="T25" fmla="*/ 2147483647 h 60"/>
                <a:gd name="T26" fmla="*/ 2147483647 w 71"/>
                <a:gd name="T27" fmla="*/ 2147483647 h 60"/>
                <a:gd name="T28" fmla="*/ 2147483647 w 71"/>
                <a:gd name="T29" fmla="*/ 2147483647 h 60"/>
                <a:gd name="T30" fmla="*/ 2147483647 w 71"/>
                <a:gd name="T31" fmla="*/ 2147483647 h 60"/>
                <a:gd name="T32" fmla="*/ 2147483647 w 71"/>
                <a:gd name="T33" fmla="*/ 2147483647 h 60"/>
                <a:gd name="T34" fmla="*/ 2147483647 w 71"/>
                <a:gd name="T35" fmla="*/ 2147483647 h 60"/>
                <a:gd name="T36" fmla="*/ 2147483647 w 71"/>
                <a:gd name="T37" fmla="*/ 2147483647 h 60"/>
                <a:gd name="T38" fmla="*/ 2147483647 w 71"/>
                <a:gd name="T39" fmla="*/ 2147483647 h 60"/>
                <a:gd name="T40" fmla="*/ 2147483647 w 71"/>
                <a:gd name="T41" fmla="*/ 2147483647 h 60"/>
                <a:gd name="T42" fmla="*/ 2147483647 w 71"/>
                <a:gd name="T43" fmla="*/ 2147483647 h 60"/>
                <a:gd name="T44" fmla="*/ 2147483647 w 71"/>
                <a:gd name="T45" fmla="*/ 2147483647 h 60"/>
                <a:gd name="T46" fmla="*/ 2147483647 w 71"/>
                <a:gd name="T47" fmla="*/ 2147483647 h 60"/>
                <a:gd name="T48" fmla="*/ 2147483647 w 71"/>
                <a:gd name="T49" fmla="*/ 2147483647 h 60"/>
                <a:gd name="T50" fmla="*/ 2147483647 w 71"/>
                <a:gd name="T51" fmla="*/ 2147483647 h 60"/>
                <a:gd name="T52" fmla="*/ 2147483647 w 71"/>
                <a:gd name="T53" fmla="*/ 2147483647 h 60"/>
                <a:gd name="T54" fmla="*/ 2147483647 w 71"/>
                <a:gd name="T55" fmla="*/ 2147483647 h 60"/>
                <a:gd name="T56" fmla="*/ 2147483647 w 71"/>
                <a:gd name="T57" fmla="*/ 2147483647 h 60"/>
                <a:gd name="T58" fmla="*/ 2147483647 w 71"/>
                <a:gd name="T59" fmla="*/ 2147483647 h 60"/>
                <a:gd name="T60" fmla="*/ 2147483647 w 71"/>
                <a:gd name="T61" fmla="*/ 2147483647 h 60"/>
                <a:gd name="T62" fmla="*/ 2147483647 w 71"/>
                <a:gd name="T63" fmla="*/ 0 h 60"/>
                <a:gd name="T64" fmla="*/ 2147483647 w 71"/>
                <a:gd name="T65" fmla="*/ 2147483647 h 60"/>
                <a:gd name="T66" fmla="*/ 2147483647 w 71"/>
                <a:gd name="T67" fmla="*/ 2147483647 h 60"/>
                <a:gd name="T68" fmla="*/ 2147483647 w 71"/>
                <a:gd name="T69" fmla="*/ 2147483647 h 60"/>
                <a:gd name="T70" fmla="*/ 2147483647 w 71"/>
                <a:gd name="T71" fmla="*/ 2147483647 h 60"/>
                <a:gd name="T72" fmla="*/ 2147483647 w 71"/>
                <a:gd name="T73" fmla="*/ 2147483647 h 60"/>
                <a:gd name="T74" fmla="*/ 2147483647 w 71"/>
                <a:gd name="T75" fmla="*/ 2147483647 h 60"/>
                <a:gd name="T76" fmla="*/ 2147483647 w 71"/>
                <a:gd name="T77" fmla="*/ 2147483647 h 60"/>
                <a:gd name="T78" fmla="*/ 2147483647 w 71"/>
                <a:gd name="T79" fmla="*/ 2147483647 h 60"/>
                <a:gd name="T80" fmla="*/ 2147483647 w 71"/>
                <a:gd name="T81" fmla="*/ 2147483647 h 60"/>
                <a:gd name="T82" fmla="*/ 0 w 71"/>
                <a:gd name="T83" fmla="*/ 2147483647 h 60"/>
                <a:gd name="T84" fmla="*/ 0 w 71"/>
                <a:gd name="T85" fmla="*/ 2147483647 h 60"/>
                <a:gd name="T86" fmla="*/ 2147483647 w 71"/>
                <a:gd name="T87" fmla="*/ 2147483647 h 60"/>
                <a:gd name="T88" fmla="*/ 2147483647 w 71"/>
                <a:gd name="T89" fmla="*/ 2147483647 h 60"/>
                <a:gd name="T90" fmla="*/ 2147483647 w 71"/>
                <a:gd name="T91" fmla="*/ 2147483647 h 60"/>
                <a:gd name="T92" fmla="*/ 2147483647 w 71"/>
                <a:gd name="T93" fmla="*/ 2147483647 h 60"/>
                <a:gd name="T94" fmla="*/ 2147483647 w 71"/>
                <a:gd name="T95" fmla="*/ 2147483647 h 60"/>
                <a:gd name="T96" fmla="*/ 2147483647 w 71"/>
                <a:gd name="T97" fmla="*/ 2147483647 h 60"/>
                <a:gd name="T98" fmla="*/ 2147483647 w 71"/>
                <a:gd name="T99" fmla="*/ 2147483647 h 60"/>
                <a:gd name="T100" fmla="*/ 2147483647 w 71"/>
                <a:gd name="T101" fmla="*/ 2147483647 h 60"/>
                <a:gd name="T102" fmla="*/ 2147483647 w 71"/>
                <a:gd name="T103" fmla="*/ 2147483647 h 60"/>
                <a:gd name="T104" fmla="*/ 2147483647 w 71"/>
                <a:gd name="T105" fmla="*/ 2147483647 h 60"/>
                <a:gd name="T106" fmla="*/ 2147483647 w 71"/>
                <a:gd name="T107" fmla="*/ 2147483647 h 60"/>
                <a:gd name="T108" fmla="*/ 2147483647 w 71"/>
                <a:gd name="T109" fmla="*/ 2147483647 h 60"/>
                <a:gd name="T110" fmla="*/ 2147483647 w 71"/>
                <a:gd name="T111" fmla="*/ 2147483647 h 60"/>
                <a:gd name="T112" fmla="*/ 2147483647 w 71"/>
                <a:gd name="T113" fmla="*/ 2147483647 h 60"/>
                <a:gd name="T114" fmla="*/ 2147483647 w 71"/>
                <a:gd name="T115" fmla="*/ 2147483647 h 60"/>
                <a:gd name="T116" fmla="*/ 2147483647 w 71"/>
                <a:gd name="T117" fmla="*/ 2147483647 h 60"/>
                <a:gd name="T118" fmla="*/ 2147483647 w 71"/>
                <a:gd name="T119" fmla="*/ 2147483647 h 60"/>
                <a:gd name="T120" fmla="*/ 2147483647 w 71"/>
                <a:gd name="T121" fmla="*/ 2147483647 h 6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71"/>
                <a:gd name="T184" fmla="*/ 0 h 60"/>
                <a:gd name="T185" fmla="*/ 71 w 71"/>
                <a:gd name="T186" fmla="*/ 60 h 60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71" h="60">
                  <a:moveTo>
                    <a:pt x="62" y="48"/>
                  </a:moveTo>
                  <a:lnTo>
                    <a:pt x="67" y="46"/>
                  </a:lnTo>
                  <a:lnTo>
                    <a:pt x="69" y="46"/>
                  </a:lnTo>
                  <a:lnTo>
                    <a:pt x="69" y="43"/>
                  </a:lnTo>
                  <a:lnTo>
                    <a:pt x="67" y="43"/>
                  </a:lnTo>
                  <a:lnTo>
                    <a:pt x="62" y="41"/>
                  </a:lnTo>
                  <a:lnTo>
                    <a:pt x="62" y="38"/>
                  </a:lnTo>
                  <a:lnTo>
                    <a:pt x="64" y="38"/>
                  </a:lnTo>
                  <a:lnTo>
                    <a:pt x="64" y="36"/>
                  </a:lnTo>
                  <a:lnTo>
                    <a:pt x="67" y="34"/>
                  </a:lnTo>
                  <a:lnTo>
                    <a:pt x="67" y="29"/>
                  </a:lnTo>
                  <a:lnTo>
                    <a:pt x="64" y="29"/>
                  </a:lnTo>
                  <a:lnTo>
                    <a:pt x="62" y="29"/>
                  </a:lnTo>
                  <a:lnTo>
                    <a:pt x="60" y="31"/>
                  </a:lnTo>
                  <a:lnTo>
                    <a:pt x="60" y="34"/>
                  </a:lnTo>
                  <a:lnTo>
                    <a:pt x="57" y="36"/>
                  </a:lnTo>
                  <a:lnTo>
                    <a:pt x="57" y="34"/>
                  </a:lnTo>
                  <a:lnTo>
                    <a:pt x="55" y="31"/>
                  </a:lnTo>
                  <a:lnTo>
                    <a:pt x="52" y="34"/>
                  </a:lnTo>
                  <a:lnTo>
                    <a:pt x="45" y="38"/>
                  </a:lnTo>
                  <a:lnTo>
                    <a:pt x="48" y="38"/>
                  </a:lnTo>
                  <a:lnTo>
                    <a:pt x="50" y="41"/>
                  </a:lnTo>
                  <a:lnTo>
                    <a:pt x="50" y="43"/>
                  </a:lnTo>
                  <a:lnTo>
                    <a:pt x="50" y="46"/>
                  </a:lnTo>
                  <a:lnTo>
                    <a:pt x="50" y="48"/>
                  </a:lnTo>
                  <a:lnTo>
                    <a:pt x="48" y="48"/>
                  </a:lnTo>
                  <a:lnTo>
                    <a:pt x="50" y="48"/>
                  </a:lnTo>
                  <a:lnTo>
                    <a:pt x="50" y="50"/>
                  </a:lnTo>
                  <a:lnTo>
                    <a:pt x="55" y="50"/>
                  </a:lnTo>
                  <a:lnTo>
                    <a:pt x="55" y="48"/>
                  </a:lnTo>
                  <a:lnTo>
                    <a:pt x="57" y="48"/>
                  </a:lnTo>
                  <a:lnTo>
                    <a:pt x="57" y="50"/>
                  </a:lnTo>
                  <a:lnTo>
                    <a:pt x="60" y="53"/>
                  </a:lnTo>
                  <a:lnTo>
                    <a:pt x="60" y="55"/>
                  </a:lnTo>
                  <a:lnTo>
                    <a:pt x="62" y="55"/>
                  </a:lnTo>
                  <a:lnTo>
                    <a:pt x="62" y="53"/>
                  </a:lnTo>
                  <a:lnTo>
                    <a:pt x="62" y="48"/>
                  </a:lnTo>
                  <a:close/>
                  <a:moveTo>
                    <a:pt x="71" y="53"/>
                  </a:moveTo>
                  <a:lnTo>
                    <a:pt x="62" y="55"/>
                  </a:lnTo>
                  <a:lnTo>
                    <a:pt x="60" y="58"/>
                  </a:lnTo>
                  <a:lnTo>
                    <a:pt x="57" y="58"/>
                  </a:lnTo>
                  <a:lnTo>
                    <a:pt x="57" y="55"/>
                  </a:lnTo>
                  <a:lnTo>
                    <a:pt x="55" y="55"/>
                  </a:lnTo>
                  <a:lnTo>
                    <a:pt x="50" y="53"/>
                  </a:lnTo>
                  <a:lnTo>
                    <a:pt x="45" y="53"/>
                  </a:lnTo>
                  <a:lnTo>
                    <a:pt x="45" y="58"/>
                  </a:lnTo>
                  <a:lnTo>
                    <a:pt x="50" y="58"/>
                  </a:lnTo>
                  <a:lnTo>
                    <a:pt x="52" y="58"/>
                  </a:lnTo>
                  <a:lnTo>
                    <a:pt x="55" y="60"/>
                  </a:lnTo>
                  <a:lnTo>
                    <a:pt x="57" y="60"/>
                  </a:lnTo>
                  <a:lnTo>
                    <a:pt x="60" y="60"/>
                  </a:lnTo>
                  <a:lnTo>
                    <a:pt x="62" y="60"/>
                  </a:lnTo>
                  <a:lnTo>
                    <a:pt x="69" y="58"/>
                  </a:lnTo>
                  <a:lnTo>
                    <a:pt x="71" y="58"/>
                  </a:lnTo>
                  <a:lnTo>
                    <a:pt x="71" y="53"/>
                  </a:lnTo>
                  <a:close/>
                  <a:moveTo>
                    <a:pt x="31" y="12"/>
                  </a:moveTo>
                  <a:lnTo>
                    <a:pt x="36" y="7"/>
                  </a:lnTo>
                  <a:lnTo>
                    <a:pt x="36" y="3"/>
                  </a:lnTo>
                  <a:lnTo>
                    <a:pt x="36" y="0"/>
                  </a:lnTo>
                  <a:lnTo>
                    <a:pt x="26" y="0"/>
                  </a:lnTo>
                  <a:lnTo>
                    <a:pt x="26" y="3"/>
                  </a:lnTo>
                  <a:lnTo>
                    <a:pt x="21" y="7"/>
                  </a:lnTo>
                  <a:lnTo>
                    <a:pt x="21" y="10"/>
                  </a:lnTo>
                  <a:lnTo>
                    <a:pt x="19" y="10"/>
                  </a:lnTo>
                  <a:lnTo>
                    <a:pt x="19" y="19"/>
                  </a:lnTo>
                  <a:lnTo>
                    <a:pt x="14" y="14"/>
                  </a:lnTo>
                  <a:lnTo>
                    <a:pt x="12" y="7"/>
                  </a:lnTo>
                  <a:lnTo>
                    <a:pt x="7" y="10"/>
                  </a:lnTo>
                  <a:lnTo>
                    <a:pt x="5" y="10"/>
                  </a:lnTo>
                  <a:lnTo>
                    <a:pt x="5" y="12"/>
                  </a:lnTo>
                  <a:lnTo>
                    <a:pt x="5" y="14"/>
                  </a:lnTo>
                  <a:lnTo>
                    <a:pt x="7" y="14"/>
                  </a:lnTo>
                  <a:lnTo>
                    <a:pt x="12" y="19"/>
                  </a:lnTo>
                  <a:lnTo>
                    <a:pt x="12" y="22"/>
                  </a:lnTo>
                  <a:lnTo>
                    <a:pt x="5" y="19"/>
                  </a:lnTo>
                  <a:lnTo>
                    <a:pt x="2" y="24"/>
                  </a:lnTo>
                  <a:lnTo>
                    <a:pt x="0" y="24"/>
                  </a:lnTo>
                  <a:lnTo>
                    <a:pt x="0" y="29"/>
                  </a:lnTo>
                  <a:lnTo>
                    <a:pt x="0" y="31"/>
                  </a:lnTo>
                  <a:lnTo>
                    <a:pt x="5" y="34"/>
                  </a:lnTo>
                  <a:lnTo>
                    <a:pt x="7" y="34"/>
                  </a:lnTo>
                  <a:lnTo>
                    <a:pt x="2" y="38"/>
                  </a:lnTo>
                  <a:lnTo>
                    <a:pt x="2" y="41"/>
                  </a:lnTo>
                  <a:lnTo>
                    <a:pt x="5" y="43"/>
                  </a:lnTo>
                  <a:lnTo>
                    <a:pt x="7" y="43"/>
                  </a:lnTo>
                  <a:lnTo>
                    <a:pt x="7" y="48"/>
                  </a:lnTo>
                  <a:lnTo>
                    <a:pt x="5" y="53"/>
                  </a:lnTo>
                  <a:lnTo>
                    <a:pt x="7" y="53"/>
                  </a:lnTo>
                  <a:lnTo>
                    <a:pt x="17" y="53"/>
                  </a:lnTo>
                  <a:lnTo>
                    <a:pt x="17" y="55"/>
                  </a:lnTo>
                  <a:lnTo>
                    <a:pt x="24" y="55"/>
                  </a:lnTo>
                  <a:lnTo>
                    <a:pt x="26" y="58"/>
                  </a:lnTo>
                  <a:lnTo>
                    <a:pt x="26" y="55"/>
                  </a:lnTo>
                  <a:lnTo>
                    <a:pt x="24" y="53"/>
                  </a:lnTo>
                  <a:lnTo>
                    <a:pt x="24" y="48"/>
                  </a:lnTo>
                  <a:lnTo>
                    <a:pt x="26" y="43"/>
                  </a:lnTo>
                  <a:lnTo>
                    <a:pt x="24" y="41"/>
                  </a:lnTo>
                  <a:lnTo>
                    <a:pt x="24" y="38"/>
                  </a:lnTo>
                  <a:lnTo>
                    <a:pt x="21" y="38"/>
                  </a:lnTo>
                  <a:lnTo>
                    <a:pt x="24" y="38"/>
                  </a:lnTo>
                  <a:lnTo>
                    <a:pt x="31" y="34"/>
                  </a:lnTo>
                  <a:lnTo>
                    <a:pt x="33" y="26"/>
                  </a:lnTo>
                  <a:lnTo>
                    <a:pt x="38" y="26"/>
                  </a:lnTo>
                  <a:lnTo>
                    <a:pt x="41" y="19"/>
                  </a:lnTo>
                  <a:lnTo>
                    <a:pt x="31" y="19"/>
                  </a:lnTo>
                  <a:lnTo>
                    <a:pt x="31" y="12"/>
                  </a:lnTo>
                  <a:close/>
                  <a:moveTo>
                    <a:pt x="29" y="38"/>
                  </a:moveTo>
                  <a:lnTo>
                    <a:pt x="31" y="48"/>
                  </a:lnTo>
                  <a:lnTo>
                    <a:pt x="36" y="53"/>
                  </a:lnTo>
                  <a:lnTo>
                    <a:pt x="38" y="46"/>
                  </a:lnTo>
                  <a:lnTo>
                    <a:pt x="33" y="41"/>
                  </a:lnTo>
                  <a:lnTo>
                    <a:pt x="29" y="38"/>
                  </a:lnTo>
                  <a:close/>
                </a:path>
              </a:pathLst>
            </a:custGeom>
            <a:solidFill>
              <a:srgbClr val="6BBA56"/>
            </a:solidFill>
            <a:ln w="952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56" name="Netherlands" descr="© INSCALE GmbH, 05.05.2010&#10;http://www.presentationload.com/">
              <a:extLst>
                <a:ext uri="{FF2B5EF4-FFF2-40B4-BE49-F238E27FC236}">
                  <a16:creationId xmlns:a16="http://schemas.microsoft.com/office/drawing/2014/main" id="{D9CE256A-0279-4CF0-9EDC-E7A0F5480560}"/>
                </a:ext>
              </a:extLst>
            </p:cNvPr>
            <p:cNvSpPr>
              <a:spLocks/>
            </p:cNvSpPr>
            <p:nvPr/>
          </p:nvSpPr>
          <p:spPr bwMode="gray">
            <a:xfrm>
              <a:off x="5671990" y="2599195"/>
              <a:ext cx="120700" cy="93701"/>
            </a:xfrm>
            <a:custGeom>
              <a:avLst/>
              <a:gdLst>
                <a:gd name="T0" fmla="*/ 0 w 270"/>
                <a:gd name="T1" fmla="*/ 2147483647 h 210"/>
                <a:gd name="T2" fmla="*/ 2147483647 w 270"/>
                <a:gd name="T3" fmla="*/ 2147483647 h 210"/>
                <a:gd name="T4" fmla="*/ 2147483647 w 270"/>
                <a:gd name="T5" fmla="*/ 2147483647 h 210"/>
                <a:gd name="T6" fmla="*/ 2147483647 w 270"/>
                <a:gd name="T7" fmla="*/ 2147483647 h 210"/>
                <a:gd name="T8" fmla="*/ 2147483647 w 270"/>
                <a:gd name="T9" fmla="*/ 2147483647 h 210"/>
                <a:gd name="T10" fmla="*/ 2147483647 w 270"/>
                <a:gd name="T11" fmla="*/ 2147483647 h 210"/>
                <a:gd name="T12" fmla="*/ 2147483647 w 270"/>
                <a:gd name="T13" fmla="*/ 2147483647 h 210"/>
                <a:gd name="T14" fmla="*/ 2147483647 w 270"/>
                <a:gd name="T15" fmla="*/ 2147483647 h 210"/>
                <a:gd name="T16" fmla="*/ 2147483647 w 270"/>
                <a:gd name="T17" fmla="*/ 2147483647 h 210"/>
                <a:gd name="T18" fmla="*/ 2147483647 w 270"/>
                <a:gd name="T19" fmla="*/ 2147483647 h 210"/>
                <a:gd name="T20" fmla="*/ 2147483647 w 270"/>
                <a:gd name="T21" fmla="*/ 2147483647 h 210"/>
                <a:gd name="T22" fmla="*/ 2147483647 w 270"/>
                <a:gd name="T23" fmla="*/ 2147483647 h 210"/>
                <a:gd name="T24" fmla="*/ 2147483647 w 270"/>
                <a:gd name="T25" fmla="*/ 2147483647 h 210"/>
                <a:gd name="T26" fmla="*/ 2147483647 w 270"/>
                <a:gd name="T27" fmla="*/ 2147483647 h 210"/>
                <a:gd name="T28" fmla="*/ 2147483647 w 270"/>
                <a:gd name="T29" fmla="*/ 2147483647 h 210"/>
                <a:gd name="T30" fmla="*/ 2147483647 w 270"/>
                <a:gd name="T31" fmla="*/ 2147483647 h 210"/>
                <a:gd name="T32" fmla="*/ 2147483647 w 270"/>
                <a:gd name="T33" fmla="*/ 2147483647 h 210"/>
                <a:gd name="T34" fmla="*/ 2147483647 w 270"/>
                <a:gd name="T35" fmla="*/ 2147483647 h 210"/>
                <a:gd name="T36" fmla="*/ 2147483647 w 270"/>
                <a:gd name="T37" fmla="*/ 2147483647 h 210"/>
                <a:gd name="T38" fmla="*/ 2147483647 w 270"/>
                <a:gd name="T39" fmla="*/ 2147483647 h 210"/>
                <a:gd name="T40" fmla="*/ 2147483647 w 270"/>
                <a:gd name="T41" fmla="*/ 2147483647 h 210"/>
                <a:gd name="T42" fmla="*/ 2147483647 w 270"/>
                <a:gd name="T43" fmla="*/ 2147483647 h 210"/>
                <a:gd name="T44" fmla="*/ 2147483647 w 270"/>
                <a:gd name="T45" fmla="*/ 2147483647 h 210"/>
                <a:gd name="T46" fmla="*/ 2147483647 w 270"/>
                <a:gd name="T47" fmla="*/ 2147483647 h 210"/>
                <a:gd name="T48" fmla="*/ 2147483647 w 270"/>
                <a:gd name="T49" fmla="*/ 2147483647 h 210"/>
                <a:gd name="T50" fmla="*/ 2147483647 w 270"/>
                <a:gd name="T51" fmla="*/ 2147483647 h 210"/>
                <a:gd name="T52" fmla="*/ 2147483647 w 270"/>
                <a:gd name="T53" fmla="*/ 2147483647 h 210"/>
                <a:gd name="T54" fmla="*/ 2147483647 w 270"/>
                <a:gd name="T55" fmla="*/ 2147483647 h 210"/>
                <a:gd name="T56" fmla="*/ 2147483647 w 270"/>
                <a:gd name="T57" fmla="*/ 2147483647 h 210"/>
                <a:gd name="T58" fmla="*/ 2147483647 w 270"/>
                <a:gd name="T59" fmla="*/ 0 h 210"/>
                <a:gd name="T60" fmla="*/ 2147483647 w 270"/>
                <a:gd name="T61" fmla="*/ 2147483647 h 210"/>
                <a:gd name="T62" fmla="*/ 2147483647 w 270"/>
                <a:gd name="T63" fmla="*/ 2147483647 h 210"/>
                <a:gd name="T64" fmla="*/ 2147483647 w 270"/>
                <a:gd name="T65" fmla="*/ 2147483647 h 210"/>
                <a:gd name="T66" fmla="*/ 2147483647 w 270"/>
                <a:gd name="T67" fmla="*/ 2147483647 h 210"/>
                <a:gd name="T68" fmla="*/ 2147483647 w 270"/>
                <a:gd name="T69" fmla="*/ 2147483647 h 210"/>
                <a:gd name="T70" fmla="*/ 2147483647 w 270"/>
                <a:gd name="T71" fmla="*/ 2147483647 h 210"/>
                <a:gd name="T72" fmla="*/ 2147483647 w 270"/>
                <a:gd name="T73" fmla="*/ 2147483647 h 210"/>
                <a:gd name="T74" fmla="*/ 2147483647 w 270"/>
                <a:gd name="T75" fmla="*/ 2147483647 h 210"/>
                <a:gd name="T76" fmla="*/ 2147483647 w 270"/>
                <a:gd name="T77" fmla="*/ 2147483647 h 210"/>
                <a:gd name="T78" fmla="*/ 2147483647 w 270"/>
                <a:gd name="T79" fmla="*/ 2147483647 h 210"/>
                <a:gd name="T80" fmla="*/ 2147483647 w 270"/>
                <a:gd name="T81" fmla="*/ 2147483647 h 210"/>
                <a:gd name="T82" fmla="*/ 2147483647 w 270"/>
                <a:gd name="T83" fmla="*/ 2147483647 h 210"/>
                <a:gd name="T84" fmla="*/ 2147483647 w 270"/>
                <a:gd name="T85" fmla="*/ 2147483647 h 210"/>
                <a:gd name="T86" fmla="*/ 2147483647 w 270"/>
                <a:gd name="T87" fmla="*/ 2147483647 h 210"/>
                <a:gd name="T88" fmla="*/ 2147483647 w 270"/>
                <a:gd name="T89" fmla="*/ 2147483647 h 210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270"/>
                <a:gd name="T136" fmla="*/ 0 h 210"/>
                <a:gd name="T137" fmla="*/ 270 w 270"/>
                <a:gd name="T138" fmla="*/ 210 h 210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270" h="210">
                  <a:moveTo>
                    <a:pt x="18" y="156"/>
                  </a:moveTo>
                  <a:lnTo>
                    <a:pt x="0" y="174"/>
                  </a:lnTo>
                  <a:lnTo>
                    <a:pt x="12" y="162"/>
                  </a:lnTo>
                  <a:lnTo>
                    <a:pt x="24" y="162"/>
                  </a:lnTo>
                  <a:lnTo>
                    <a:pt x="30" y="168"/>
                  </a:lnTo>
                  <a:lnTo>
                    <a:pt x="54" y="168"/>
                  </a:lnTo>
                  <a:lnTo>
                    <a:pt x="60" y="174"/>
                  </a:lnTo>
                  <a:lnTo>
                    <a:pt x="66" y="162"/>
                  </a:lnTo>
                  <a:lnTo>
                    <a:pt x="84" y="168"/>
                  </a:lnTo>
                  <a:lnTo>
                    <a:pt x="84" y="156"/>
                  </a:lnTo>
                  <a:lnTo>
                    <a:pt x="96" y="162"/>
                  </a:lnTo>
                  <a:lnTo>
                    <a:pt x="96" y="156"/>
                  </a:lnTo>
                  <a:lnTo>
                    <a:pt x="132" y="156"/>
                  </a:lnTo>
                  <a:lnTo>
                    <a:pt x="132" y="168"/>
                  </a:lnTo>
                  <a:lnTo>
                    <a:pt x="138" y="174"/>
                  </a:lnTo>
                  <a:lnTo>
                    <a:pt x="150" y="174"/>
                  </a:lnTo>
                  <a:lnTo>
                    <a:pt x="162" y="168"/>
                  </a:lnTo>
                  <a:lnTo>
                    <a:pt x="168" y="168"/>
                  </a:lnTo>
                  <a:lnTo>
                    <a:pt x="174" y="174"/>
                  </a:lnTo>
                  <a:lnTo>
                    <a:pt x="174" y="192"/>
                  </a:lnTo>
                  <a:lnTo>
                    <a:pt x="168" y="198"/>
                  </a:lnTo>
                  <a:lnTo>
                    <a:pt x="168" y="210"/>
                  </a:lnTo>
                  <a:lnTo>
                    <a:pt x="180" y="210"/>
                  </a:lnTo>
                  <a:lnTo>
                    <a:pt x="180" y="198"/>
                  </a:lnTo>
                  <a:lnTo>
                    <a:pt x="186" y="192"/>
                  </a:lnTo>
                  <a:lnTo>
                    <a:pt x="186" y="180"/>
                  </a:lnTo>
                  <a:lnTo>
                    <a:pt x="180" y="174"/>
                  </a:lnTo>
                  <a:lnTo>
                    <a:pt x="186" y="168"/>
                  </a:lnTo>
                  <a:lnTo>
                    <a:pt x="198" y="162"/>
                  </a:lnTo>
                  <a:lnTo>
                    <a:pt x="198" y="156"/>
                  </a:lnTo>
                  <a:lnTo>
                    <a:pt x="192" y="150"/>
                  </a:lnTo>
                  <a:lnTo>
                    <a:pt x="192" y="144"/>
                  </a:lnTo>
                  <a:lnTo>
                    <a:pt x="186" y="120"/>
                  </a:lnTo>
                  <a:lnTo>
                    <a:pt x="192" y="120"/>
                  </a:lnTo>
                  <a:lnTo>
                    <a:pt x="198" y="126"/>
                  </a:lnTo>
                  <a:lnTo>
                    <a:pt x="222" y="126"/>
                  </a:lnTo>
                  <a:lnTo>
                    <a:pt x="222" y="120"/>
                  </a:lnTo>
                  <a:lnTo>
                    <a:pt x="228" y="114"/>
                  </a:lnTo>
                  <a:lnTo>
                    <a:pt x="234" y="114"/>
                  </a:lnTo>
                  <a:lnTo>
                    <a:pt x="240" y="102"/>
                  </a:lnTo>
                  <a:lnTo>
                    <a:pt x="246" y="96"/>
                  </a:lnTo>
                  <a:lnTo>
                    <a:pt x="252" y="96"/>
                  </a:lnTo>
                  <a:lnTo>
                    <a:pt x="252" y="90"/>
                  </a:lnTo>
                  <a:lnTo>
                    <a:pt x="240" y="78"/>
                  </a:lnTo>
                  <a:lnTo>
                    <a:pt x="234" y="78"/>
                  </a:lnTo>
                  <a:lnTo>
                    <a:pt x="228" y="72"/>
                  </a:lnTo>
                  <a:lnTo>
                    <a:pt x="228" y="66"/>
                  </a:lnTo>
                  <a:lnTo>
                    <a:pt x="234" y="66"/>
                  </a:lnTo>
                  <a:lnTo>
                    <a:pt x="246" y="60"/>
                  </a:lnTo>
                  <a:lnTo>
                    <a:pt x="258" y="60"/>
                  </a:lnTo>
                  <a:lnTo>
                    <a:pt x="252" y="54"/>
                  </a:lnTo>
                  <a:lnTo>
                    <a:pt x="252" y="36"/>
                  </a:lnTo>
                  <a:lnTo>
                    <a:pt x="258" y="36"/>
                  </a:lnTo>
                  <a:lnTo>
                    <a:pt x="270" y="30"/>
                  </a:lnTo>
                  <a:lnTo>
                    <a:pt x="264" y="18"/>
                  </a:lnTo>
                  <a:lnTo>
                    <a:pt x="270" y="12"/>
                  </a:lnTo>
                  <a:lnTo>
                    <a:pt x="264" y="12"/>
                  </a:lnTo>
                  <a:lnTo>
                    <a:pt x="252" y="6"/>
                  </a:lnTo>
                  <a:lnTo>
                    <a:pt x="246" y="6"/>
                  </a:lnTo>
                  <a:lnTo>
                    <a:pt x="234" y="0"/>
                  </a:lnTo>
                  <a:lnTo>
                    <a:pt x="180" y="0"/>
                  </a:lnTo>
                  <a:lnTo>
                    <a:pt x="168" y="12"/>
                  </a:lnTo>
                  <a:lnTo>
                    <a:pt x="156" y="18"/>
                  </a:lnTo>
                  <a:lnTo>
                    <a:pt x="156" y="30"/>
                  </a:lnTo>
                  <a:lnTo>
                    <a:pt x="162" y="36"/>
                  </a:lnTo>
                  <a:lnTo>
                    <a:pt x="162" y="54"/>
                  </a:lnTo>
                  <a:lnTo>
                    <a:pt x="168" y="60"/>
                  </a:lnTo>
                  <a:lnTo>
                    <a:pt x="174" y="60"/>
                  </a:lnTo>
                  <a:lnTo>
                    <a:pt x="180" y="66"/>
                  </a:lnTo>
                  <a:lnTo>
                    <a:pt x="180" y="78"/>
                  </a:lnTo>
                  <a:lnTo>
                    <a:pt x="168" y="84"/>
                  </a:lnTo>
                  <a:lnTo>
                    <a:pt x="162" y="90"/>
                  </a:lnTo>
                  <a:lnTo>
                    <a:pt x="144" y="90"/>
                  </a:lnTo>
                  <a:lnTo>
                    <a:pt x="138" y="84"/>
                  </a:lnTo>
                  <a:lnTo>
                    <a:pt x="138" y="66"/>
                  </a:lnTo>
                  <a:lnTo>
                    <a:pt x="150" y="54"/>
                  </a:lnTo>
                  <a:lnTo>
                    <a:pt x="150" y="36"/>
                  </a:lnTo>
                  <a:lnTo>
                    <a:pt x="144" y="30"/>
                  </a:lnTo>
                  <a:lnTo>
                    <a:pt x="144" y="24"/>
                  </a:lnTo>
                  <a:lnTo>
                    <a:pt x="132" y="36"/>
                  </a:lnTo>
                  <a:lnTo>
                    <a:pt x="120" y="42"/>
                  </a:lnTo>
                  <a:lnTo>
                    <a:pt x="114" y="48"/>
                  </a:lnTo>
                  <a:lnTo>
                    <a:pt x="102" y="54"/>
                  </a:lnTo>
                  <a:lnTo>
                    <a:pt x="96" y="66"/>
                  </a:lnTo>
                  <a:lnTo>
                    <a:pt x="96" y="84"/>
                  </a:lnTo>
                  <a:lnTo>
                    <a:pt x="90" y="90"/>
                  </a:lnTo>
                  <a:lnTo>
                    <a:pt x="90" y="102"/>
                  </a:lnTo>
                  <a:lnTo>
                    <a:pt x="60" y="132"/>
                  </a:lnTo>
                  <a:lnTo>
                    <a:pt x="72" y="144"/>
                  </a:lnTo>
                  <a:lnTo>
                    <a:pt x="42" y="144"/>
                  </a:lnTo>
                  <a:lnTo>
                    <a:pt x="18" y="156"/>
                  </a:lnTo>
                  <a:close/>
                </a:path>
              </a:pathLst>
            </a:custGeom>
            <a:solidFill>
              <a:srgbClr val="6BBA56"/>
            </a:solidFill>
            <a:ln w="635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57" name="Belgium" descr="© INSCALE GmbH, 05.05.2010&#10;http://www.presentationload.com/">
              <a:extLst>
                <a:ext uri="{FF2B5EF4-FFF2-40B4-BE49-F238E27FC236}">
                  <a16:creationId xmlns:a16="http://schemas.microsoft.com/office/drawing/2014/main" id="{2635E837-B409-4C72-A78F-234BAFEA45BD}"/>
                </a:ext>
              </a:extLst>
            </p:cNvPr>
            <p:cNvSpPr>
              <a:spLocks/>
            </p:cNvSpPr>
            <p:nvPr/>
          </p:nvSpPr>
          <p:spPr bwMode="gray">
            <a:xfrm>
              <a:off x="5667226" y="2667485"/>
              <a:ext cx="98466" cy="69879"/>
            </a:xfrm>
            <a:custGeom>
              <a:avLst/>
              <a:gdLst>
                <a:gd name="T0" fmla="*/ 0 w 222"/>
                <a:gd name="T1" fmla="*/ 2147483647 h 150"/>
                <a:gd name="T2" fmla="*/ 2147483647 w 222"/>
                <a:gd name="T3" fmla="*/ 2147483647 h 150"/>
                <a:gd name="T4" fmla="*/ 2147483647 w 222"/>
                <a:gd name="T5" fmla="*/ 2147483647 h 150"/>
                <a:gd name="T6" fmla="*/ 2147483647 w 222"/>
                <a:gd name="T7" fmla="*/ 2147483647 h 150"/>
                <a:gd name="T8" fmla="*/ 2147483647 w 222"/>
                <a:gd name="T9" fmla="*/ 2147483647 h 150"/>
                <a:gd name="T10" fmla="*/ 2147483647 w 222"/>
                <a:gd name="T11" fmla="*/ 2147483647 h 150"/>
                <a:gd name="T12" fmla="*/ 2147483647 w 222"/>
                <a:gd name="T13" fmla="*/ 2147483647 h 150"/>
                <a:gd name="T14" fmla="*/ 2147483647 w 222"/>
                <a:gd name="T15" fmla="*/ 2147483647 h 150"/>
                <a:gd name="T16" fmla="*/ 2147483647 w 222"/>
                <a:gd name="T17" fmla="*/ 2147483647 h 150"/>
                <a:gd name="T18" fmla="*/ 2147483647 w 222"/>
                <a:gd name="T19" fmla="*/ 2147483647 h 150"/>
                <a:gd name="T20" fmla="*/ 2147483647 w 222"/>
                <a:gd name="T21" fmla="*/ 2147483647 h 150"/>
                <a:gd name="T22" fmla="*/ 2147483647 w 222"/>
                <a:gd name="T23" fmla="*/ 2147483647 h 150"/>
                <a:gd name="T24" fmla="*/ 2147483647 w 222"/>
                <a:gd name="T25" fmla="*/ 2147483647 h 150"/>
                <a:gd name="T26" fmla="*/ 2147483647 w 222"/>
                <a:gd name="T27" fmla="*/ 2147483647 h 150"/>
                <a:gd name="T28" fmla="*/ 2147483647 w 222"/>
                <a:gd name="T29" fmla="*/ 2147483647 h 150"/>
                <a:gd name="T30" fmla="*/ 2147483647 w 222"/>
                <a:gd name="T31" fmla="*/ 2147483647 h 150"/>
                <a:gd name="T32" fmla="*/ 2147483647 w 222"/>
                <a:gd name="T33" fmla="*/ 2147483647 h 150"/>
                <a:gd name="T34" fmla="*/ 2147483647 w 222"/>
                <a:gd name="T35" fmla="*/ 2147483647 h 150"/>
                <a:gd name="T36" fmla="*/ 2147483647 w 222"/>
                <a:gd name="T37" fmla="*/ 2147483647 h 150"/>
                <a:gd name="T38" fmla="*/ 2147483647 w 222"/>
                <a:gd name="T39" fmla="*/ 2147483647 h 150"/>
                <a:gd name="T40" fmla="*/ 2147483647 w 222"/>
                <a:gd name="T41" fmla="*/ 2147483647 h 150"/>
                <a:gd name="T42" fmla="*/ 2147483647 w 222"/>
                <a:gd name="T43" fmla="*/ 2147483647 h 150"/>
                <a:gd name="T44" fmla="*/ 2147483647 w 222"/>
                <a:gd name="T45" fmla="*/ 2147483647 h 150"/>
                <a:gd name="T46" fmla="*/ 2147483647 w 222"/>
                <a:gd name="T47" fmla="*/ 2147483647 h 150"/>
                <a:gd name="T48" fmla="*/ 2147483647 w 222"/>
                <a:gd name="T49" fmla="*/ 2147483647 h 150"/>
                <a:gd name="T50" fmla="*/ 2147483647 w 222"/>
                <a:gd name="T51" fmla="*/ 2147483647 h 150"/>
                <a:gd name="T52" fmla="*/ 2147483647 w 222"/>
                <a:gd name="T53" fmla="*/ 2147483647 h 150"/>
                <a:gd name="T54" fmla="*/ 2147483647 w 222"/>
                <a:gd name="T55" fmla="*/ 2147483647 h 150"/>
                <a:gd name="T56" fmla="*/ 2147483647 w 222"/>
                <a:gd name="T57" fmla="*/ 2147483647 h 150"/>
                <a:gd name="T58" fmla="*/ 2147483647 w 222"/>
                <a:gd name="T59" fmla="*/ 2147483647 h 150"/>
                <a:gd name="T60" fmla="*/ 2147483647 w 222"/>
                <a:gd name="T61" fmla="*/ 2147483647 h 150"/>
                <a:gd name="T62" fmla="*/ 2147483647 w 222"/>
                <a:gd name="T63" fmla="*/ 2147483647 h 150"/>
                <a:gd name="T64" fmla="*/ 2147483647 w 222"/>
                <a:gd name="T65" fmla="*/ 2147483647 h 150"/>
                <a:gd name="T66" fmla="*/ 2147483647 w 222"/>
                <a:gd name="T67" fmla="*/ 2147483647 h 150"/>
                <a:gd name="T68" fmla="*/ 2147483647 w 222"/>
                <a:gd name="T69" fmla="*/ 2147483647 h 150"/>
                <a:gd name="T70" fmla="*/ 2147483647 w 222"/>
                <a:gd name="T71" fmla="*/ 2147483647 h 150"/>
                <a:gd name="T72" fmla="*/ 2147483647 w 222"/>
                <a:gd name="T73" fmla="*/ 2147483647 h 150"/>
                <a:gd name="T74" fmla="*/ 2147483647 w 222"/>
                <a:gd name="T75" fmla="*/ 2147483647 h 150"/>
                <a:gd name="T76" fmla="*/ 2147483647 w 222"/>
                <a:gd name="T77" fmla="*/ 2147483647 h 150"/>
                <a:gd name="T78" fmla="*/ 2147483647 w 222"/>
                <a:gd name="T79" fmla="*/ 2147483647 h 150"/>
                <a:gd name="T80" fmla="*/ 2147483647 w 222"/>
                <a:gd name="T81" fmla="*/ 0 h 150"/>
                <a:gd name="T82" fmla="*/ 2147483647 w 222"/>
                <a:gd name="T83" fmla="*/ 0 h 150"/>
                <a:gd name="T84" fmla="*/ 2147483647 w 222"/>
                <a:gd name="T85" fmla="*/ 2147483647 h 150"/>
                <a:gd name="T86" fmla="*/ 2147483647 w 222"/>
                <a:gd name="T87" fmla="*/ 0 h 150"/>
                <a:gd name="T88" fmla="*/ 2147483647 w 222"/>
                <a:gd name="T89" fmla="*/ 2147483647 h 150"/>
                <a:gd name="T90" fmla="*/ 2147483647 w 222"/>
                <a:gd name="T91" fmla="*/ 2147483647 h 150"/>
                <a:gd name="T92" fmla="*/ 2147483647 w 222"/>
                <a:gd name="T93" fmla="*/ 2147483647 h 150"/>
                <a:gd name="T94" fmla="*/ 2147483647 w 222"/>
                <a:gd name="T95" fmla="*/ 2147483647 h 150"/>
                <a:gd name="T96" fmla="*/ 2147483647 w 222"/>
                <a:gd name="T97" fmla="*/ 2147483647 h 150"/>
                <a:gd name="T98" fmla="*/ 2147483647 w 222"/>
                <a:gd name="T99" fmla="*/ 2147483647 h 150"/>
                <a:gd name="T100" fmla="*/ 2147483647 w 222"/>
                <a:gd name="T101" fmla="*/ 2147483647 h 150"/>
                <a:gd name="T102" fmla="*/ 0 w 222"/>
                <a:gd name="T103" fmla="*/ 2147483647 h 150"/>
                <a:gd name="T104" fmla="*/ 0 w 222"/>
                <a:gd name="T105" fmla="*/ 2147483647 h 150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222"/>
                <a:gd name="T160" fmla="*/ 0 h 150"/>
                <a:gd name="T161" fmla="*/ 222 w 222"/>
                <a:gd name="T162" fmla="*/ 150 h 150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222" h="150">
                  <a:moveTo>
                    <a:pt x="0" y="42"/>
                  </a:moveTo>
                  <a:lnTo>
                    <a:pt x="6" y="60"/>
                  </a:lnTo>
                  <a:lnTo>
                    <a:pt x="30" y="66"/>
                  </a:lnTo>
                  <a:lnTo>
                    <a:pt x="42" y="78"/>
                  </a:lnTo>
                  <a:lnTo>
                    <a:pt x="66" y="78"/>
                  </a:lnTo>
                  <a:lnTo>
                    <a:pt x="78" y="84"/>
                  </a:lnTo>
                  <a:lnTo>
                    <a:pt x="84" y="90"/>
                  </a:lnTo>
                  <a:lnTo>
                    <a:pt x="84" y="114"/>
                  </a:lnTo>
                  <a:lnTo>
                    <a:pt x="108" y="114"/>
                  </a:lnTo>
                  <a:lnTo>
                    <a:pt x="120" y="102"/>
                  </a:lnTo>
                  <a:lnTo>
                    <a:pt x="120" y="126"/>
                  </a:lnTo>
                  <a:lnTo>
                    <a:pt x="132" y="126"/>
                  </a:lnTo>
                  <a:lnTo>
                    <a:pt x="144" y="132"/>
                  </a:lnTo>
                  <a:lnTo>
                    <a:pt x="150" y="132"/>
                  </a:lnTo>
                  <a:lnTo>
                    <a:pt x="162" y="144"/>
                  </a:lnTo>
                  <a:lnTo>
                    <a:pt x="180" y="144"/>
                  </a:lnTo>
                  <a:lnTo>
                    <a:pt x="192" y="150"/>
                  </a:lnTo>
                  <a:lnTo>
                    <a:pt x="192" y="144"/>
                  </a:lnTo>
                  <a:lnTo>
                    <a:pt x="186" y="132"/>
                  </a:lnTo>
                  <a:lnTo>
                    <a:pt x="174" y="120"/>
                  </a:lnTo>
                  <a:lnTo>
                    <a:pt x="174" y="114"/>
                  </a:lnTo>
                  <a:lnTo>
                    <a:pt x="180" y="114"/>
                  </a:lnTo>
                  <a:lnTo>
                    <a:pt x="192" y="108"/>
                  </a:lnTo>
                  <a:lnTo>
                    <a:pt x="198" y="102"/>
                  </a:lnTo>
                  <a:lnTo>
                    <a:pt x="204" y="102"/>
                  </a:lnTo>
                  <a:lnTo>
                    <a:pt x="204" y="96"/>
                  </a:lnTo>
                  <a:lnTo>
                    <a:pt x="210" y="90"/>
                  </a:lnTo>
                  <a:lnTo>
                    <a:pt x="222" y="90"/>
                  </a:lnTo>
                  <a:lnTo>
                    <a:pt x="216" y="84"/>
                  </a:lnTo>
                  <a:lnTo>
                    <a:pt x="216" y="66"/>
                  </a:lnTo>
                  <a:lnTo>
                    <a:pt x="204" y="54"/>
                  </a:lnTo>
                  <a:lnTo>
                    <a:pt x="180" y="54"/>
                  </a:lnTo>
                  <a:lnTo>
                    <a:pt x="180" y="42"/>
                  </a:lnTo>
                  <a:lnTo>
                    <a:pt x="186" y="36"/>
                  </a:lnTo>
                  <a:lnTo>
                    <a:pt x="186" y="18"/>
                  </a:lnTo>
                  <a:lnTo>
                    <a:pt x="180" y="12"/>
                  </a:lnTo>
                  <a:lnTo>
                    <a:pt x="174" y="12"/>
                  </a:lnTo>
                  <a:lnTo>
                    <a:pt x="162" y="18"/>
                  </a:lnTo>
                  <a:lnTo>
                    <a:pt x="150" y="18"/>
                  </a:lnTo>
                  <a:lnTo>
                    <a:pt x="144" y="12"/>
                  </a:lnTo>
                  <a:lnTo>
                    <a:pt x="144" y="0"/>
                  </a:lnTo>
                  <a:lnTo>
                    <a:pt x="108" y="0"/>
                  </a:lnTo>
                  <a:lnTo>
                    <a:pt x="108" y="6"/>
                  </a:lnTo>
                  <a:lnTo>
                    <a:pt x="96" y="0"/>
                  </a:lnTo>
                  <a:lnTo>
                    <a:pt x="96" y="12"/>
                  </a:lnTo>
                  <a:lnTo>
                    <a:pt x="78" y="6"/>
                  </a:lnTo>
                  <a:lnTo>
                    <a:pt x="72" y="18"/>
                  </a:lnTo>
                  <a:lnTo>
                    <a:pt x="66" y="12"/>
                  </a:lnTo>
                  <a:lnTo>
                    <a:pt x="42" y="12"/>
                  </a:lnTo>
                  <a:lnTo>
                    <a:pt x="36" y="6"/>
                  </a:lnTo>
                  <a:lnTo>
                    <a:pt x="24" y="6"/>
                  </a:lnTo>
                  <a:lnTo>
                    <a:pt x="0" y="24"/>
                  </a:lnTo>
                  <a:lnTo>
                    <a:pt x="0" y="42"/>
                  </a:lnTo>
                  <a:close/>
                </a:path>
              </a:pathLst>
            </a:custGeom>
            <a:solidFill>
              <a:srgbClr val="6BBA56"/>
            </a:solidFill>
            <a:ln w="635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</p:grpSp>
      <p:grpSp>
        <p:nvGrpSpPr>
          <p:cNvPr id="158" name="South_america">
            <a:extLst>
              <a:ext uri="{FF2B5EF4-FFF2-40B4-BE49-F238E27FC236}">
                <a16:creationId xmlns:a16="http://schemas.microsoft.com/office/drawing/2014/main" id="{A2D4E812-2186-4C83-8829-24FD24809B43}"/>
              </a:ext>
            </a:extLst>
          </p:cNvPr>
          <p:cNvGrpSpPr>
            <a:grpSpLocks/>
          </p:cNvGrpSpPr>
          <p:nvPr userDrawn="1"/>
        </p:nvGrpSpPr>
        <p:grpSpPr bwMode="auto">
          <a:xfrm>
            <a:off x="2986088" y="3821113"/>
            <a:ext cx="1468437" cy="2451100"/>
            <a:chOff x="2986340" y="4069470"/>
            <a:chExt cx="1467625" cy="2449861"/>
          </a:xfrm>
        </p:grpSpPr>
        <p:sp>
          <p:nvSpPr>
            <p:cNvPr id="159" name="Uruguay" descr="© INSCALE GmbH, 05.05.2010&#10;http://www.presentationload.com/">
              <a:extLst>
                <a:ext uri="{FF2B5EF4-FFF2-40B4-BE49-F238E27FC236}">
                  <a16:creationId xmlns:a16="http://schemas.microsoft.com/office/drawing/2014/main" id="{742D3633-08CF-47B7-B293-74B75B6A6F9E}"/>
                </a:ext>
              </a:extLst>
            </p:cNvPr>
            <p:cNvSpPr>
              <a:spLocks/>
            </p:cNvSpPr>
            <p:nvPr/>
          </p:nvSpPr>
          <p:spPr bwMode="gray">
            <a:xfrm>
              <a:off x="3808210" y="5611740"/>
              <a:ext cx="163422" cy="172950"/>
            </a:xfrm>
            <a:custGeom>
              <a:avLst/>
              <a:gdLst>
                <a:gd name="T0" fmla="*/ 2147483647 w 366"/>
                <a:gd name="T1" fmla="*/ 2147483647 h 384"/>
                <a:gd name="T2" fmla="*/ 2147483647 w 366"/>
                <a:gd name="T3" fmla="*/ 2147483647 h 384"/>
                <a:gd name="T4" fmla="*/ 2147483647 w 366"/>
                <a:gd name="T5" fmla="*/ 2147483647 h 384"/>
                <a:gd name="T6" fmla="*/ 2147483647 w 366"/>
                <a:gd name="T7" fmla="*/ 2147483647 h 384"/>
                <a:gd name="T8" fmla="*/ 2147483647 w 366"/>
                <a:gd name="T9" fmla="*/ 2147483647 h 384"/>
                <a:gd name="T10" fmla="*/ 2147483647 w 366"/>
                <a:gd name="T11" fmla="*/ 2147483647 h 384"/>
                <a:gd name="T12" fmla="*/ 2147483647 w 366"/>
                <a:gd name="T13" fmla="*/ 2147483647 h 384"/>
                <a:gd name="T14" fmla="*/ 2147483647 w 366"/>
                <a:gd name="T15" fmla="*/ 2147483647 h 384"/>
                <a:gd name="T16" fmla="*/ 2147483647 w 366"/>
                <a:gd name="T17" fmla="*/ 2147483647 h 384"/>
                <a:gd name="T18" fmla="*/ 2147483647 w 366"/>
                <a:gd name="T19" fmla="*/ 2147483647 h 384"/>
                <a:gd name="T20" fmla="*/ 2147483647 w 366"/>
                <a:gd name="T21" fmla="*/ 2147483647 h 384"/>
                <a:gd name="T22" fmla="*/ 2147483647 w 366"/>
                <a:gd name="T23" fmla="*/ 2147483647 h 384"/>
                <a:gd name="T24" fmla="*/ 2147483647 w 366"/>
                <a:gd name="T25" fmla="*/ 2147483647 h 384"/>
                <a:gd name="T26" fmla="*/ 2147483647 w 366"/>
                <a:gd name="T27" fmla="*/ 2147483647 h 384"/>
                <a:gd name="T28" fmla="*/ 2147483647 w 366"/>
                <a:gd name="T29" fmla="*/ 2147483647 h 384"/>
                <a:gd name="T30" fmla="*/ 2147483647 w 366"/>
                <a:gd name="T31" fmla="*/ 2147483647 h 384"/>
                <a:gd name="T32" fmla="*/ 2147483647 w 366"/>
                <a:gd name="T33" fmla="*/ 2147483647 h 384"/>
                <a:gd name="T34" fmla="*/ 2147483647 w 366"/>
                <a:gd name="T35" fmla="*/ 2147483647 h 384"/>
                <a:gd name="T36" fmla="*/ 2147483647 w 366"/>
                <a:gd name="T37" fmla="*/ 2147483647 h 384"/>
                <a:gd name="T38" fmla="*/ 2147483647 w 366"/>
                <a:gd name="T39" fmla="*/ 2147483647 h 384"/>
                <a:gd name="T40" fmla="*/ 2147483647 w 366"/>
                <a:gd name="T41" fmla="*/ 2147483647 h 384"/>
                <a:gd name="T42" fmla="*/ 2147483647 w 366"/>
                <a:gd name="T43" fmla="*/ 2147483647 h 384"/>
                <a:gd name="T44" fmla="*/ 2147483647 w 366"/>
                <a:gd name="T45" fmla="*/ 0 h 384"/>
                <a:gd name="T46" fmla="*/ 2147483647 w 366"/>
                <a:gd name="T47" fmla="*/ 2147483647 h 384"/>
                <a:gd name="T48" fmla="*/ 2147483647 w 366"/>
                <a:gd name="T49" fmla="*/ 2147483647 h 384"/>
                <a:gd name="T50" fmla="*/ 0 w 366"/>
                <a:gd name="T51" fmla="*/ 2147483647 h 384"/>
                <a:gd name="T52" fmla="*/ 2147483647 w 366"/>
                <a:gd name="T53" fmla="*/ 2147483647 h 384"/>
                <a:gd name="T54" fmla="*/ 2147483647 w 366"/>
                <a:gd name="T55" fmla="*/ 2147483647 h 384"/>
                <a:gd name="T56" fmla="*/ 2147483647 w 366"/>
                <a:gd name="T57" fmla="*/ 2147483647 h 384"/>
                <a:gd name="T58" fmla="*/ 2147483647 w 366"/>
                <a:gd name="T59" fmla="*/ 2147483647 h 384"/>
                <a:gd name="T60" fmla="*/ 2147483647 w 366"/>
                <a:gd name="T61" fmla="*/ 2147483647 h 384"/>
                <a:gd name="T62" fmla="*/ 2147483647 w 366"/>
                <a:gd name="T63" fmla="*/ 2147483647 h 384"/>
                <a:gd name="T64" fmla="*/ 2147483647 w 366"/>
                <a:gd name="T65" fmla="*/ 2147483647 h 384"/>
                <a:gd name="T66" fmla="*/ 2147483647 w 366"/>
                <a:gd name="T67" fmla="*/ 2147483647 h 384"/>
                <a:gd name="T68" fmla="*/ 2147483647 w 366"/>
                <a:gd name="T69" fmla="*/ 2147483647 h 384"/>
                <a:gd name="T70" fmla="*/ 2147483647 w 366"/>
                <a:gd name="T71" fmla="*/ 2147483647 h 384"/>
                <a:gd name="T72" fmla="*/ 2147483647 w 366"/>
                <a:gd name="T73" fmla="*/ 2147483647 h 384"/>
                <a:gd name="T74" fmla="*/ 2147483647 w 366"/>
                <a:gd name="T75" fmla="*/ 2147483647 h 384"/>
                <a:gd name="T76" fmla="*/ 2147483647 w 366"/>
                <a:gd name="T77" fmla="*/ 2147483647 h 384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366"/>
                <a:gd name="T118" fmla="*/ 0 h 384"/>
                <a:gd name="T119" fmla="*/ 366 w 366"/>
                <a:gd name="T120" fmla="*/ 384 h 384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366" h="384">
                  <a:moveTo>
                    <a:pt x="138" y="372"/>
                  </a:moveTo>
                  <a:lnTo>
                    <a:pt x="174" y="372"/>
                  </a:lnTo>
                  <a:lnTo>
                    <a:pt x="198" y="378"/>
                  </a:lnTo>
                  <a:lnTo>
                    <a:pt x="228" y="378"/>
                  </a:lnTo>
                  <a:lnTo>
                    <a:pt x="288" y="384"/>
                  </a:lnTo>
                  <a:lnTo>
                    <a:pt x="330" y="366"/>
                  </a:lnTo>
                  <a:lnTo>
                    <a:pt x="342" y="354"/>
                  </a:lnTo>
                  <a:lnTo>
                    <a:pt x="360" y="300"/>
                  </a:lnTo>
                  <a:lnTo>
                    <a:pt x="366" y="294"/>
                  </a:lnTo>
                  <a:lnTo>
                    <a:pt x="348" y="294"/>
                  </a:lnTo>
                  <a:lnTo>
                    <a:pt x="348" y="264"/>
                  </a:lnTo>
                  <a:lnTo>
                    <a:pt x="342" y="264"/>
                  </a:lnTo>
                  <a:lnTo>
                    <a:pt x="342" y="240"/>
                  </a:lnTo>
                  <a:lnTo>
                    <a:pt x="348" y="234"/>
                  </a:lnTo>
                  <a:lnTo>
                    <a:pt x="360" y="210"/>
                  </a:lnTo>
                  <a:lnTo>
                    <a:pt x="360" y="198"/>
                  </a:lnTo>
                  <a:lnTo>
                    <a:pt x="354" y="198"/>
                  </a:lnTo>
                  <a:lnTo>
                    <a:pt x="342" y="192"/>
                  </a:lnTo>
                  <a:lnTo>
                    <a:pt x="336" y="192"/>
                  </a:lnTo>
                  <a:lnTo>
                    <a:pt x="318" y="174"/>
                  </a:lnTo>
                  <a:lnTo>
                    <a:pt x="312" y="162"/>
                  </a:lnTo>
                  <a:lnTo>
                    <a:pt x="306" y="156"/>
                  </a:lnTo>
                  <a:lnTo>
                    <a:pt x="300" y="144"/>
                  </a:lnTo>
                  <a:lnTo>
                    <a:pt x="288" y="144"/>
                  </a:lnTo>
                  <a:lnTo>
                    <a:pt x="270" y="138"/>
                  </a:lnTo>
                  <a:lnTo>
                    <a:pt x="258" y="132"/>
                  </a:lnTo>
                  <a:lnTo>
                    <a:pt x="252" y="126"/>
                  </a:lnTo>
                  <a:lnTo>
                    <a:pt x="252" y="114"/>
                  </a:lnTo>
                  <a:lnTo>
                    <a:pt x="246" y="114"/>
                  </a:lnTo>
                  <a:lnTo>
                    <a:pt x="228" y="96"/>
                  </a:lnTo>
                  <a:lnTo>
                    <a:pt x="210" y="96"/>
                  </a:lnTo>
                  <a:lnTo>
                    <a:pt x="192" y="78"/>
                  </a:lnTo>
                  <a:lnTo>
                    <a:pt x="186" y="66"/>
                  </a:lnTo>
                  <a:lnTo>
                    <a:pt x="174" y="60"/>
                  </a:lnTo>
                  <a:lnTo>
                    <a:pt x="168" y="60"/>
                  </a:lnTo>
                  <a:lnTo>
                    <a:pt x="156" y="72"/>
                  </a:lnTo>
                  <a:lnTo>
                    <a:pt x="156" y="78"/>
                  </a:lnTo>
                  <a:lnTo>
                    <a:pt x="144" y="78"/>
                  </a:lnTo>
                  <a:lnTo>
                    <a:pt x="144" y="66"/>
                  </a:lnTo>
                  <a:lnTo>
                    <a:pt x="132" y="54"/>
                  </a:lnTo>
                  <a:lnTo>
                    <a:pt x="126" y="42"/>
                  </a:lnTo>
                  <a:lnTo>
                    <a:pt x="120" y="36"/>
                  </a:lnTo>
                  <a:lnTo>
                    <a:pt x="108" y="30"/>
                  </a:lnTo>
                  <a:lnTo>
                    <a:pt x="102" y="18"/>
                  </a:lnTo>
                  <a:lnTo>
                    <a:pt x="78" y="6"/>
                  </a:lnTo>
                  <a:lnTo>
                    <a:pt x="72" y="0"/>
                  </a:lnTo>
                  <a:lnTo>
                    <a:pt x="60" y="0"/>
                  </a:lnTo>
                  <a:lnTo>
                    <a:pt x="48" y="6"/>
                  </a:lnTo>
                  <a:lnTo>
                    <a:pt x="42" y="12"/>
                  </a:lnTo>
                  <a:lnTo>
                    <a:pt x="18" y="12"/>
                  </a:lnTo>
                  <a:lnTo>
                    <a:pt x="0" y="30"/>
                  </a:lnTo>
                  <a:lnTo>
                    <a:pt x="0" y="36"/>
                  </a:lnTo>
                  <a:lnTo>
                    <a:pt x="24" y="60"/>
                  </a:lnTo>
                  <a:lnTo>
                    <a:pt x="30" y="60"/>
                  </a:lnTo>
                  <a:lnTo>
                    <a:pt x="6" y="72"/>
                  </a:lnTo>
                  <a:lnTo>
                    <a:pt x="6" y="108"/>
                  </a:lnTo>
                  <a:lnTo>
                    <a:pt x="30" y="126"/>
                  </a:lnTo>
                  <a:lnTo>
                    <a:pt x="12" y="126"/>
                  </a:lnTo>
                  <a:lnTo>
                    <a:pt x="0" y="138"/>
                  </a:lnTo>
                  <a:lnTo>
                    <a:pt x="6" y="144"/>
                  </a:lnTo>
                  <a:lnTo>
                    <a:pt x="12" y="156"/>
                  </a:lnTo>
                  <a:lnTo>
                    <a:pt x="24" y="168"/>
                  </a:lnTo>
                  <a:lnTo>
                    <a:pt x="12" y="186"/>
                  </a:lnTo>
                  <a:lnTo>
                    <a:pt x="18" y="192"/>
                  </a:lnTo>
                  <a:lnTo>
                    <a:pt x="24" y="204"/>
                  </a:lnTo>
                  <a:lnTo>
                    <a:pt x="36" y="210"/>
                  </a:lnTo>
                  <a:lnTo>
                    <a:pt x="42" y="222"/>
                  </a:lnTo>
                  <a:lnTo>
                    <a:pt x="42" y="228"/>
                  </a:lnTo>
                  <a:lnTo>
                    <a:pt x="36" y="228"/>
                  </a:lnTo>
                  <a:lnTo>
                    <a:pt x="30" y="234"/>
                  </a:lnTo>
                  <a:lnTo>
                    <a:pt x="6" y="234"/>
                  </a:lnTo>
                  <a:lnTo>
                    <a:pt x="6" y="282"/>
                  </a:lnTo>
                  <a:lnTo>
                    <a:pt x="36" y="318"/>
                  </a:lnTo>
                  <a:lnTo>
                    <a:pt x="42" y="318"/>
                  </a:lnTo>
                  <a:lnTo>
                    <a:pt x="54" y="324"/>
                  </a:lnTo>
                  <a:lnTo>
                    <a:pt x="78" y="348"/>
                  </a:lnTo>
                  <a:lnTo>
                    <a:pt x="90" y="354"/>
                  </a:lnTo>
                  <a:lnTo>
                    <a:pt x="126" y="354"/>
                  </a:lnTo>
                  <a:lnTo>
                    <a:pt x="138" y="372"/>
                  </a:lnTo>
                  <a:close/>
                </a:path>
              </a:pathLst>
            </a:custGeom>
            <a:solidFill>
              <a:srgbClr val="385723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60" name="Suriname" descr="© INSCALE GmbH, 05.05.2010&#10;http://www.presentationload.com/">
              <a:extLst>
                <a:ext uri="{FF2B5EF4-FFF2-40B4-BE49-F238E27FC236}">
                  <a16:creationId xmlns:a16="http://schemas.microsoft.com/office/drawing/2014/main" id="{4F20AE8B-F9F4-4DCE-9FBF-923B165E5E05}"/>
                </a:ext>
              </a:extLst>
            </p:cNvPr>
            <p:cNvSpPr>
              <a:spLocks/>
            </p:cNvSpPr>
            <p:nvPr/>
          </p:nvSpPr>
          <p:spPr bwMode="gray">
            <a:xfrm>
              <a:off x="3717772" y="4304301"/>
              <a:ext cx="130103" cy="150736"/>
            </a:xfrm>
            <a:custGeom>
              <a:avLst/>
              <a:gdLst>
                <a:gd name="T0" fmla="*/ 2147483647 w 294"/>
                <a:gd name="T1" fmla="*/ 2147483647 h 336"/>
                <a:gd name="T2" fmla="*/ 2147483647 w 294"/>
                <a:gd name="T3" fmla="*/ 2147483647 h 336"/>
                <a:gd name="T4" fmla="*/ 2147483647 w 294"/>
                <a:gd name="T5" fmla="*/ 2147483647 h 336"/>
                <a:gd name="T6" fmla="*/ 0 w 294"/>
                <a:gd name="T7" fmla="*/ 2147483647 h 336"/>
                <a:gd name="T8" fmla="*/ 2147483647 w 294"/>
                <a:gd name="T9" fmla="*/ 2147483647 h 336"/>
                <a:gd name="T10" fmla="*/ 2147483647 w 294"/>
                <a:gd name="T11" fmla="*/ 2147483647 h 336"/>
                <a:gd name="T12" fmla="*/ 2147483647 w 294"/>
                <a:gd name="T13" fmla="*/ 2147483647 h 336"/>
                <a:gd name="T14" fmla="*/ 2147483647 w 294"/>
                <a:gd name="T15" fmla="*/ 2147483647 h 336"/>
                <a:gd name="T16" fmla="*/ 2147483647 w 294"/>
                <a:gd name="T17" fmla="*/ 2147483647 h 336"/>
                <a:gd name="T18" fmla="*/ 2147483647 w 294"/>
                <a:gd name="T19" fmla="*/ 2147483647 h 336"/>
                <a:gd name="T20" fmla="*/ 2147483647 w 294"/>
                <a:gd name="T21" fmla="*/ 2147483647 h 336"/>
                <a:gd name="T22" fmla="*/ 2147483647 w 294"/>
                <a:gd name="T23" fmla="*/ 2147483647 h 336"/>
                <a:gd name="T24" fmla="*/ 2147483647 w 294"/>
                <a:gd name="T25" fmla="*/ 2147483647 h 336"/>
                <a:gd name="T26" fmla="*/ 2147483647 w 294"/>
                <a:gd name="T27" fmla="*/ 2147483647 h 336"/>
                <a:gd name="T28" fmla="*/ 2147483647 w 294"/>
                <a:gd name="T29" fmla="*/ 2147483647 h 336"/>
                <a:gd name="T30" fmla="*/ 2147483647 w 294"/>
                <a:gd name="T31" fmla="*/ 2147483647 h 336"/>
                <a:gd name="T32" fmla="*/ 2147483647 w 294"/>
                <a:gd name="T33" fmla="*/ 2147483647 h 336"/>
                <a:gd name="T34" fmla="*/ 2147483647 w 294"/>
                <a:gd name="T35" fmla="*/ 2147483647 h 336"/>
                <a:gd name="T36" fmla="*/ 2147483647 w 294"/>
                <a:gd name="T37" fmla="*/ 2147483647 h 336"/>
                <a:gd name="T38" fmla="*/ 2147483647 w 294"/>
                <a:gd name="T39" fmla="*/ 2147483647 h 336"/>
                <a:gd name="T40" fmla="*/ 2147483647 w 294"/>
                <a:gd name="T41" fmla="*/ 2147483647 h 336"/>
                <a:gd name="T42" fmla="*/ 2147483647 w 294"/>
                <a:gd name="T43" fmla="*/ 2147483647 h 336"/>
                <a:gd name="T44" fmla="*/ 2147483647 w 294"/>
                <a:gd name="T45" fmla="*/ 2147483647 h 336"/>
                <a:gd name="T46" fmla="*/ 2147483647 w 294"/>
                <a:gd name="T47" fmla="*/ 2147483647 h 336"/>
                <a:gd name="T48" fmla="*/ 2147483647 w 294"/>
                <a:gd name="T49" fmla="*/ 2147483647 h 336"/>
                <a:gd name="T50" fmla="*/ 2147483647 w 294"/>
                <a:gd name="T51" fmla="*/ 2147483647 h 336"/>
                <a:gd name="T52" fmla="*/ 2147483647 w 294"/>
                <a:gd name="T53" fmla="*/ 2147483647 h 336"/>
                <a:gd name="T54" fmla="*/ 2147483647 w 294"/>
                <a:gd name="T55" fmla="*/ 2147483647 h 336"/>
                <a:gd name="T56" fmla="*/ 2147483647 w 294"/>
                <a:gd name="T57" fmla="*/ 2147483647 h 336"/>
                <a:gd name="T58" fmla="*/ 2147483647 w 294"/>
                <a:gd name="T59" fmla="*/ 2147483647 h 336"/>
                <a:gd name="T60" fmla="*/ 2147483647 w 294"/>
                <a:gd name="T61" fmla="*/ 2147483647 h 336"/>
                <a:gd name="T62" fmla="*/ 2147483647 w 294"/>
                <a:gd name="T63" fmla="*/ 2147483647 h 336"/>
                <a:gd name="T64" fmla="*/ 2147483647 w 294"/>
                <a:gd name="T65" fmla="*/ 2147483647 h 336"/>
                <a:gd name="T66" fmla="*/ 2147483647 w 294"/>
                <a:gd name="T67" fmla="*/ 2147483647 h 336"/>
                <a:gd name="T68" fmla="*/ 2147483647 w 294"/>
                <a:gd name="T69" fmla="*/ 2147483647 h 336"/>
                <a:gd name="T70" fmla="*/ 2147483647 w 294"/>
                <a:gd name="T71" fmla="*/ 0 h 336"/>
                <a:gd name="T72" fmla="*/ 2147483647 w 294"/>
                <a:gd name="T73" fmla="*/ 2147483647 h 336"/>
                <a:gd name="T74" fmla="*/ 2147483647 w 294"/>
                <a:gd name="T75" fmla="*/ 2147483647 h 336"/>
                <a:gd name="T76" fmla="*/ 2147483647 w 294"/>
                <a:gd name="T77" fmla="*/ 2147483647 h 336"/>
                <a:gd name="T78" fmla="*/ 2147483647 w 294"/>
                <a:gd name="T79" fmla="*/ 2147483647 h 336"/>
                <a:gd name="T80" fmla="*/ 2147483647 w 294"/>
                <a:gd name="T81" fmla="*/ 2147483647 h 336"/>
                <a:gd name="T82" fmla="*/ 2147483647 w 294"/>
                <a:gd name="T83" fmla="*/ 2147483647 h 3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294"/>
                <a:gd name="T127" fmla="*/ 0 h 336"/>
                <a:gd name="T128" fmla="*/ 294 w 294"/>
                <a:gd name="T129" fmla="*/ 336 h 3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294" h="336">
                  <a:moveTo>
                    <a:pt x="60" y="78"/>
                  </a:moveTo>
                  <a:lnTo>
                    <a:pt x="30" y="78"/>
                  </a:lnTo>
                  <a:lnTo>
                    <a:pt x="18" y="84"/>
                  </a:lnTo>
                  <a:lnTo>
                    <a:pt x="12" y="90"/>
                  </a:lnTo>
                  <a:lnTo>
                    <a:pt x="12" y="132"/>
                  </a:lnTo>
                  <a:lnTo>
                    <a:pt x="6" y="138"/>
                  </a:lnTo>
                  <a:lnTo>
                    <a:pt x="0" y="150"/>
                  </a:lnTo>
                  <a:lnTo>
                    <a:pt x="0" y="162"/>
                  </a:lnTo>
                  <a:lnTo>
                    <a:pt x="6" y="168"/>
                  </a:lnTo>
                  <a:lnTo>
                    <a:pt x="6" y="174"/>
                  </a:lnTo>
                  <a:lnTo>
                    <a:pt x="12" y="174"/>
                  </a:lnTo>
                  <a:lnTo>
                    <a:pt x="12" y="186"/>
                  </a:lnTo>
                  <a:lnTo>
                    <a:pt x="18" y="198"/>
                  </a:lnTo>
                  <a:lnTo>
                    <a:pt x="24" y="204"/>
                  </a:lnTo>
                  <a:lnTo>
                    <a:pt x="30" y="216"/>
                  </a:lnTo>
                  <a:lnTo>
                    <a:pt x="42" y="216"/>
                  </a:lnTo>
                  <a:lnTo>
                    <a:pt x="42" y="210"/>
                  </a:lnTo>
                  <a:lnTo>
                    <a:pt x="54" y="198"/>
                  </a:lnTo>
                  <a:lnTo>
                    <a:pt x="54" y="216"/>
                  </a:lnTo>
                  <a:lnTo>
                    <a:pt x="48" y="222"/>
                  </a:lnTo>
                  <a:lnTo>
                    <a:pt x="48" y="246"/>
                  </a:lnTo>
                  <a:lnTo>
                    <a:pt x="54" y="258"/>
                  </a:lnTo>
                  <a:lnTo>
                    <a:pt x="72" y="276"/>
                  </a:lnTo>
                  <a:lnTo>
                    <a:pt x="78" y="294"/>
                  </a:lnTo>
                  <a:lnTo>
                    <a:pt x="84" y="306"/>
                  </a:lnTo>
                  <a:lnTo>
                    <a:pt x="90" y="312"/>
                  </a:lnTo>
                  <a:lnTo>
                    <a:pt x="90" y="318"/>
                  </a:lnTo>
                  <a:lnTo>
                    <a:pt x="102" y="324"/>
                  </a:lnTo>
                  <a:lnTo>
                    <a:pt x="108" y="324"/>
                  </a:lnTo>
                  <a:lnTo>
                    <a:pt x="132" y="336"/>
                  </a:lnTo>
                  <a:lnTo>
                    <a:pt x="150" y="336"/>
                  </a:lnTo>
                  <a:lnTo>
                    <a:pt x="156" y="330"/>
                  </a:lnTo>
                  <a:lnTo>
                    <a:pt x="150" y="324"/>
                  </a:lnTo>
                  <a:lnTo>
                    <a:pt x="150" y="318"/>
                  </a:lnTo>
                  <a:lnTo>
                    <a:pt x="138" y="306"/>
                  </a:lnTo>
                  <a:lnTo>
                    <a:pt x="138" y="282"/>
                  </a:lnTo>
                  <a:lnTo>
                    <a:pt x="150" y="276"/>
                  </a:lnTo>
                  <a:lnTo>
                    <a:pt x="156" y="276"/>
                  </a:lnTo>
                  <a:lnTo>
                    <a:pt x="156" y="288"/>
                  </a:lnTo>
                  <a:lnTo>
                    <a:pt x="180" y="288"/>
                  </a:lnTo>
                  <a:lnTo>
                    <a:pt x="192" y="282"/>
                  </a:lnTo>
                  <a:lnTo>
                    <a:pt x="198" y="276"/>
                  </a:lnTo>
                  <a:lnTo>
                    <a:pt x="210" y="270"/>
                  </a:lnTo>
                  <a:lnTo>
                    <a:pt x="216" y="270"/>
                  </a:lnTo>
                  <a:lnTo>
                    <a:pt x="222" y="282"/>
                  </a:lnTo>
                  <a:lnTo>
                    <a:pt x="228" y="288"/>
                  </a:lnTo>
                  <a:lnTo>
                    <a:pt x="246" y="294"/>
                  </a:lnTo>
                  <a:lnTo>
                    <a:pt x="252" y="282"/>
                  </a:lnTo>
                  <a:lnTo>
                    <a:pt x="258" y="276"/>
                  </a:lnTo>
                  <a:lnTo>
                    <a:pt x="258" y="264"/>
                  </a:lnTo>
                  <a:lnTo>
                    <a:pt x="264" y="264"/>
                  </a:lnTo>
                  <a:lnTo>
                    <a:pt x="276" y="258"/>
                  </a:lnTo>
                  <a:lnTo>
                    <a:pt x="270" y="222"/>
                  </a:lnTo>
                  <a:lnTo>
                    <a:pt x="288" y="204"/>
                  </a:lnTo>
                  <a:lnTo>
                    <a:pt x="288" y="198"/>
                  </a:lnTo>
                  <a:lnTo>
                    <a:pt x="282" y="186"/>
                  </a:lnTo>
                  <a:lnTo>
                    <a:pt x="264" y="168"/>
                  </a:lnTo>
                  <a:lnTo>
                    <a:pt x="258" y="156"/>
                  </a:lnTo>
                  <a:lnTo>
                    <a:pt x="258" y="144"/>
                  </a:lnTo>
                  <a:lnTo>
                    <a:pt x="252" y="126"/>
                  </a:lnTo>
                  <a:lnTo>
                    <a:pt x="252" y="96"/>
                  </a:lnTo>
                  <a:lnTo>
                    <a:pt x="258" y="78"/>
                  </a:lnTo>
                  <a:lnTo>
                    <a:pt x="264" y="66"/>
                  </a:lnTo>
                  <a:lnTo>
                    <a:pt x="276" y="60"/>
                  </a:lnTo>
                  <a:lnTo>
                    <a:pt x="282" y="54"/>
                  </a:lnTo>
                  <a:lnTo>
                    <a:pt x="288" y="54"/>
                  </a:lnTo>
                  <a:lnTo>
                    <a:pt x="288" y="30"/>
                  </a:lnTo>
                  <a:lnTo>
                    <a:pt x="294" y="12"/>
                  </a:lnTo>
                  <a:lnTo>
                    <a:pt x="288" y="12"/>
                  </a:lnTo>
                  <a:lnTo>
                    <a:pt x="282" y="6"/>
                  </a:lnTo>
                  <a:lnTo>
                    <a:pt x="270" y="6"/>
                  </a:lnTo>
                  <a:lnTo>
                    <a:pt x="252" y="0"/>
                  </a:lnTo>
                  <a:lnTo>
                    <a:pt x="210" y="0"/>
                  </a:lnTo>
                  <a:lnTo>
                    <a:pt x="204" y="12"/>
                  </a:lnTo>
                  <a:lnTo>
                    <a:pt x="156" y="6"/>
                  </a:lnTo>
                  <a:lnTo>
                    <a:pt x="156" y="18"/>
                  </a:lnTo>
                  <a:lnTo>
                    <a:pt x="96" y="0"/>
                  </a:lnTo>
                  <a:lnTo>
                    <a:pt x="72" y="6"/>
                  </a:lnTo>
                  <a:lnTo>
                    <a:pt x="66" y="18"/>
                  </a:lnTo>
                  <a:lnTo>
                    <a:pt x="60" y="24"/>
                  </a:lnTo>
                  <a:lnTo>
                    <a:pt x="54" y="36"/>
                  </a:lnTo>
                  <a:lnTo>
                    <a:pt x="54" y="48"/>
                  </a:lnTo>
                  <a:lnTo>
                    <a:pt x="66" y="60"/>
                  </a:lnTo>
                  <a:lnTo>
                    <a:pt x="66" y="72"/>
                  </a:lnTo>
                  <a:lnTo>
                    <a:pt x="60" y="78"/>
                  </a:lnTo>
                  <a:close/>
                </a:path>
              </a:pathLst>
            </a:custGeom>
            <a:solidFill>
              <a:srgbClr val="385723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61" name="Peru" descr="© INSCALE GmbH, 05.05.2010&#10;http://www.presentationload.com/">
              <a:extLst>
                <a:ext uri="{FF2B5EF4-FFF2-40B4-BE49-F238E27FC236}">
                  <a16:creationId xmlns:a16="http://schemas.microsoft.com/office/drawing/2014/main" id="{5BF49F91-CDAD-421C-B78C-4BD337350178}"/>
                </a:ext>
              </a:extLst>
            </p:cNvPr>
            <p:cNvSpPr>
              <a:spLocks/>
            </p:cNvSpPr>
            <p:nvPr/>
          </p:nvSpPr>
          <p:spPr bwMode="gray">
            <a:xfrm>
              <a:off x="2986340" y="4520092"/>
              <a:ext cx="415695" cy="669586"/>
            </a:xfrm>
            <a:custGeom>
              <a:avLst/>
              <a:gdLst>
                <a:gd name="T0" fmla="*/ 2147483647 w 942"/>
                <a:gd name="T1" fmla="*/ 2147483647 h 1488"/>
                <a:gd name="T2" fmla="*/ 2147483647 w 942"/>
                <a:gd name="T3" fmla="*/ 2147483647 h 1488"/>
                <a:gd name="T4" fmla="*/ 2147483647 w 942"/>
                <a:gd name="T5" fmla="*/ 2147483647 h 1488"/>
                <a:gd name="T6" fmla="*/ 2147483647 w 942"/>
                <a:gd name="T7" fmla="*/ 2147483647 h 1488"/>
                <a:gd name="T8" fmla="*/ 2147483647 w 942"/>
                <a:gd name="T9" fmla="*/ 2147483647 h 1488"/>
                <a:gd name="T10" fmla="*/ 2147483647 w 942"/>
                <a:gd name="T11" fmla="*/ 2147483647 h 1488"/>
                <a:gd name="T12" fmla="*/ 2147483647 w 942"/>
                <a:gd name="T13" fmla="*/ 2147483647 h 1488"/>
                <a:gd name="T14" fmla="*/ 2147483647 w 942"/>
                <a:gd name="T15" fmla="*/ 2147483647 h 1488"/>
                <a:gd name="T16" fmla="*/ 2147483647 w 942"/>
                <a:gd name="T17" fmla="*/ 2147483647 h 1488"/>
                <a:gd name="T18" fmla="*/ 2147483647 w 942"/>
                <a:gd name="T19" fmla="*/ 2147483647 h 1488"/>
                <a:gd name="T20" fmla="*/ 2147483647 w 942"/>
                <a:gd name="T21" fmla="*/ 2147483647 h 1488"/>
                <a:gd name="T22" fmla="*/ 2147483647 w 942"/>
                <a:gd name="T23" fmla="*/ 2147483647 h 1488"/>
                <a:gd name="T24" fmla="*/ 2147483647 w 942"/>
                <a:gd name="T25" fmla="*/ 2147483647 h 1488"/>
                <a:gd name="T26" fmla="*/ 2147483647 w 942"/>
                <a:gd name="T27" fmla="*/ 2147483647 h 1488"/>
                <a:gd name="T28" fmla="*/ 2147483647 w 942"/>
                <a:gd name="T29" fmla="*/ 2147483647 h 1488"/>
                <a:gd name="T30" fmla="*/ 2147483647 w 942"/>
                <a:gd name="T31" fmla="*/ 2147483647 h 1488"/>
                <a:gd name="T32" fmla="*/ 2147483647 w 942"/>
                <a:gd name="T33" fmla="*/ 2147483647 h 1488"/>
                <a:gd name="T34" fmla="*/ 2147483647 w 942"/>
                <a:gd name="T35" fmla="*/ 2147483647 h 1488"/>
                <a:gd name="T36" fmla="*/ 2147483647 w 942"/>
                <a:gd name="T37" fmla="*/ 2147483647 h 1488"/>
                <a:gd name="T38" fmla="*/ 2147483647 w 942"/>
                <a:gd name="T39" fmla="*/ 2147483647 h 1488"/>
                <a:gd name="T40" fmla="*/ 2147483647 w 942"/>
                <a:gd name="T41" fmla="*/ 2147483647 h 1488"/>
                <a:gd name="T42" fmla="*/ 2147483647 w 942"/>
                <a:gd name="T43" fmla="*/ 2147483647 h 1488"/>
                <a:gd name="T44" fmla="*/ 2147483647 w 942"/>
                <a:gd name="T45" fmla="*/ 2147483647 h 1488"/>
                <a:gd name="T46" fmla="*/ 2147483647 w 942"/>
                <a:gd name="T47" fmla="*/ 2147483647 h 1488"/>
                <a:gd name="T48" fmla="*/ 2147483647 w 942"/>
                <a:gd name="T49" fmla="*/ 2147483647 h 1488"/>
                <a:gd name="T50" fmla="*/ 2147483647 w 942"/>
                <a:gd name="T51" fmla="*/ 2147483647 h 1488"/>
                <a:gd name="T52" fmla="*/ 2147483647 w 942"/>
                <a:gd name="T53" fmla="*/ 2147483647 h 1488"/>
                <a:gd name="T54" fmla="*/ 2147483647 w 942"/>
                <a:gd name="T55" fmla="*/ 2147483647 h 1488"/>
                <a:gd name="T56" fmla="*/ 2147483647 w 942"/>
                <a:gd name="T57" fmla="*/ 2147483647 h 1488"/>
                <a:gd name="T58" fmla="*/ 2147483647 w 942"/>
                <a:gd name="T59" fmla="*/ 2147483647 h 1488"/>
                <a:gd name="T60" fmla="*/ 2147483647 w 942"/>
                <a:gd name="T61" fmla="*/ 2147483647 h 1488"/>
                <a:gd name="T62" fmla="*/ 2147483647 w 942"/>
                <a:gd name="T63" fmla="*/ 0 h 1488"/>
                <a:gd name="T64" fmla="*/ 2147483647 w 942"/>
                <a:gd name="T65" fmla="*/ 2147483647 h 1488"/>
                <a:gd name="T66" fmla="*/ 2147483647 w 942"/>
                <a:gd name="T67" fmla="*/ 2147483647 h 1488"/>
                <a:gd name="T68" fmla="*/ 2147483647 w 942"/>
                <a:gd name="T69" fmla="*/ 2147483647 h 1488"/>
                <a:gd name="T70" fmla="*/ 2147483647 w 942"/>
                <a:gd name="T71" fmla="*/ 2147483647 h 1488"/>
                <a:gd name="T72" fmla="*/ 2147483647 w 942"/>
                <a:gd name="T73" fmla="*/ 2147483647 h 1488"/>
                <a:gd name="T74" fmla="*/ 2147483647 w 942"/>
                <a:gd name="T75" fmla="*/ 2147483647 h 1488"/>
                <a:gd name="T76" fmla="*/ 2147483647 w 942"/>
                <a:gd name="T77" fmla="*/ 2147483647 h 1488"/>
                <a:gd name="T78" fmla="*/ 2147483647 w 942"/>
                <a:gd name="T79" fmla="*/ 2147483647 h 1488"/>
                <a:gd name="T80" fmla="*/ 2147483647 w 942"/>
                <a:gd name="T81" fmla="*/ 2147483647 h 1488"/>
                <a:gd name="T82" fmla="*/ 2147483647 w 942"/>
                <a:gd name="T83" fmla="*/ 2147483647 h 1488"/>
                <a:gd name="T84" fmla="*/ 0 w 942"/>
                <a:gd name="T85" fmla="*/ 2147483647 h 1488"/>
                <a:gd name="T86" fmla="*/ 2147483647 w 942"/>
                <a:gd name="T87" fmla="*/ 2147483647 h 1488"/>
                <a:gd name="T88" fmla="*/ 2147483647 w 942"/>
                <a:gd name="T89" fmla="*/ 2147483647 h 1488"/>
                <a:gd name="T90" fmla="*/ 2147483647 w 942"/>
                <a:gd name="T91" fmla="*/ 2147483647 h 1488"/>
                <a:gd name="T92" fmla="*/ 2147483647 w 942"/>
                <a:gd name="T93" fmla="*/ 2147483647 h 1488"/>
                <a:gd name="T94" fmla="*/ 2147483647 w 942"/>
                <a:gd name="T95" fmla="*/ 2147483647 h 1488"/>
                <a:gd name="T96" fmla="*/ 2147483647 w 942"/>
                <a:gd name="T97" fmla="*/ 2147483647 h 1488"/>
                <a:gd name="T98" fmla="*/ 2147483647 w 942"/>
                <a:gd name="T99" fmla="*/ 2147483647 h 1488"/>
                <a:gd name="T100" fmla="*/ 2147483647 w 942"/>
                <a:gd name="T101" fmla="*/ 2147483647 h 1488"/>
                <a:gd name="T102" fmla="*/ 2147483647 w 942"/>
                <a:gd name="T103" fmla="*/ 2147483647 h 1488"/>
                <a:gd name="T104" fmla="*/ 2147483647 w 942"/>
                <a:gd name="T105" fmla="*/ 2147483647 h 1488"/>
                <a:gd name="T106" fmla="*/ 2147483647 w 942"/>
                <a:gd name="T107" fmla="*/ 2147483647 h 1488"/>
                <a:gd name="T108" fmla="*/ 2147483647 w 942"/>
                <a:gd name="T109" fmla="*/ 2147483647 h 1488"/>
                <a:gd name="T110" fmla="*/ 2147483647 w 942"/>
                <a:gd name="T111" fmla="*/ 2147483647 h 1488"/>
                <a:gd name="T112" fmla="*/ 2147483647 w 942"/>
                <a:gd name="T113" fmla="*/ 2147483647 h 1488"/>
                <a:gd name="T114" fmla="*/ 2147483647 w 942"/>
                <a:gd name="T115" fmla="*/ 2147483647 h 1488"/>
                <a:gd name="T116" fmla="*/ 2147483647 w 942"/>
                <a:gd name="T117" fmla="*/ 2147483647 h 1488"/>
                <a:gd name="T118" fmla="*/ 2147483647 w 942"/>
                <a:gd name="T119" fmla="*/ 2147483647 h 1488"/>
                <a:gd name="T120" fmla="*/ 2147483647 w 942"/>
                <a:gd name="T121" fmla="*/ 2147483647 h 148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942"/>
                <a:gd name="T184" fmla="*/ 0 h 1488"/>
                <a:gd name="T185" fmla="*/ 942 w 942"/>
                <a:gd name="T186" fmla="*/ 1488 h 148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942" h="1488">
                  <a:moveTo>
                    <a:pt x="930" y="1320"/>
                  </a:moveTo>
                  <a:lnTo>
                    <a:pt x="924" y="1314"/>
                  </a:lnTo>
                  <a:lnTo>
                    <a:pt x="912" y="1308"/>
                  </a:lnTo>
                  <a:lnTo>
                    <a:pt x="888" y="1284"/>
                  </a:lnTo>
                  <a:lnTo>
                    <a:pt x="864" y="1284"/>
                  </a:lnTo>
                  <a:lnTo>
                    <a:pt x="858" y="1278"/>
                  </a:lnTo>
                  <a:lnTo>
                    <a:pt x="870" y="1260"/>
                  </a:lnTo>
                  <a:lnTo>
                    <a:pt x="870" y="1230"/>
                  </a:lnTo>
                  <a:lnTo>
                    <a:pt x="882" y="1230"/>
                  </a:lnTo>
                  <a:lnTo>
                    <a:pt x="906" y="1254"/>
                  </a:lnTo>
                  <a:lnTo>
                    <a:pt x="918" y="1236"/>
                  </a:lnTo>
                  <a:lnTo>
                    <a:pt x="918" y="1230"/>
                  </a:lnTo>
                  <a:lnTo>
                    <a:pt x="912" y="1224"/>
                  </a:lnTo>
                  <a:lnTo>
                    <a:pt x="906" y="1212"/>
                  </a:lnTo>
                  <a:lnTo>
                    <a:pt x="900" y="1194"/>
                  </a:lnTo>
                  <a:lnTo>
                    <a:pt x="912" y="1170"/>
                  </a:lnTo>
                  <a:lnTo>
                    <a:pt x="924" y="1158"/>
                  </a:lnTo>
                  <a:lnTo>
                    <a:pt x="930" y="1146"/>
                  </a:lnTo>
                  <a:lnTo>
                    <a:pt x="930" y="1140"/>
                  </a:lnTo>
                  <a:lnTo>
                    <a:pt x="924" y="1128"/>
                  </a:lnTo>
                  <a:lnTo>
                    <a:pt x="912" y="1116"/>
                  </a:lnTo>
                  <a:lnTo>
                    <a:pt x="906" y="1116"/>
                  </a:lnTo>
                  <a:lnTo>
                    <a:pt x="924" y="1086"/>
                  </a:lnTo>
                  <a:lnTo>
                    <a:pt x="912" y="1038"/>
                  </a:lnTo>
                  <a:lnTo>
                    <a:pt x="918" y="1032"/>
                  </a:lnTo>
                  <a:lnTo>
                    <a:pt x="924" y="1020"/>
                  </a:lnTo>
                  <a:lnTo>
                    <a:pt x="930" y="1014"/>
                  </a:lnTo>
                  <a:lnTo>
                    <a:pt x="930" y="1002"/>
                  </a:lnTo>
                  <a:lnTo>
                    <a:pt x="918" y="978"/>
                  </a:lnTo>
                  <a:lnTo>
                    <a:pt x="906" y="960"/>
                  </a:lnTo>
                  <a:lnTo>
                    <a:pt x="894" y="948"/>
                  </a:lnTo>
                  <a:lnTo>
                    <a:pt x="882" y="930"/>
                  </a:lnTo>
                  <a:lnTo>
                    <a:pt x="870" y="918"/>
                  </a:lnTo>
                  <a:lnTo>
                    <a:pt x="864" y="900"/>
                  </a:lnTo>
                  <a:lnTo>
                    <a:pt x="864" y="882"/>
                  </a:lnTo>
                  <a:lnTo>
                    <a:pt x="828" y="882"/>
                  </a:lnTo>
                  <a:lnTo>
                    <a:pt x="822" y="888"/>
                  </a:lnTo>
                  <a:lnTo>
                    <a:pt x="816" y="888"/>
                  </a:lnTo>
                  <a:lnTo>
                    <a:pt x="816" y="894"/>
                  </a:lnTo>
                  <a:lnTo>
                    <a:pt x="804" y="894"/>
                  </a:lnTo>
                  <a:lnTo>
                    <a:pt x="798" y="888"/>
                  </a:lnTo>
                  <a:lnTo>
                    <a:pt x="798" y="882"/>
                  </a:lnTo>
                  <a:lnTo>
                    <a:pt x="786" y="888"/>
                  </a:lnTo>
                  <a:lnTo>
                    <a:pt x="786" y="858"/>
                  </a:lnTo>
                  <a:lnTo>
                    <a:pt x="780" y="840"/>
                  </a:lnTo>
                  <a:lnTo>
                    <a:pt x="780" y="828"/>
                  </a:lnTo>
                  <a:lnTo>
                    <a:pt x="786" y="816"/>
                  </a:lnTo>
                  <a:lnTo>
                    <a:pt x="786" y="804"/>
                  </a:lnTo>
                  <a:lnTo>
                    <a:pt x="792" y="798"/>
                  </a:lnTo>
                  <a:lnTo>
                    <a:pt x="792" y="780"/>
                  </a:lnTo>
                  <a:lnTo>
                    <a:pt x="786" y="768"/>
                  </a:lnTo>
                  <a:lnTo>
                    <a:pt x="786" y="756"/>
                  </a:lnTo>
                  <a:lnTo>
                    <a:pt x="732" y="804"/>
                  </a:lnTo>
                  <a:lnTo>
                    <a:pt x="672" y="810"/>
                  </a:lnTo>
                  <a:lnTo>
                    <a:pt x="672" y="804"/>
                  </a:lnTo>
                  <a:lnTo>
                    <a:pt x="666" y="798"/>
                  </a:lnTo>
                  <a:lnTo>
                    <a:pt x="660" y="786"/>
                  </a:lnTo>
                  <a:lnTo>
                    <a:pt x="660" y="774"/>
                  </a:lnTo>
                  <a:lnTo>
                    <a:pt x="654" y="768"/>
                  </a:lnTo>
                  <a:lnTo>
                    <a:pt x="648" y="768"/>
                  </a:lnTo>
                  <a:lnTo>
                    <a:pt x="636" y="762"/>
                  </a:lnTo>
                  <a:lnTo>
                    <a:pt x="594" y="762"/>
                  </a:lnTo>
                  <a:lnTo>
                    <a:pt x="600" y="756"/>
                  </a:lnTo>
                  <a:lnTo>
                    <a:pt x="612" y="750"/>
                  </a:lnTo>
                  <a:lnTo>
                    <a:pt x="618" y="738"/>
                  </a:lnTo>
                  <a:lnTo>
                    <a:pt x="624" y="732"/>
                  </a:lnTo>
                  <a:lnTo>
                    <a:pt x="600" y="708"/>
                  </a:lnTo>
                  <a:lnTo>
                    <a:pt x="588" y="702"/>
                  </a:lnTo>
                  <a:lnTo>
                    <a:pt x="576" y="690"/>
                  </a:lnTo>
                  <a:lnTo>
                    <a:pt x="564" y="666"/>
                  </a:lnTo>
                  <a:lnTo>
                    <a:pt x="558" y="660"/>
                  </a:lnTo>
                  <a:lnTo>
                    <a:pt x="558" y="654"/>
                  </a:lnTo>
                  <a:lnTo>
                    <a:pt x="552" y="630"/>
                  </a:lnTo>
                  <a:lnTo>
                    <a:pt x="540" y="624"/>
                  </a:lnTo>
                  <a:lnTo>
                    <a:pt x="534" y="618"/>
                  </a:lnTo>
                  <a:lnTo>
                    <a:pt x="534" y="606"/>
                  </a:lnTo>
                  <a:lnTo>
                    <a:pt x="540" y="600"/>
                  </a:lnTo>
                  <a:lnTo>
                    <a:pt x="552" y="594"/>
                  </a:lnTo>
                  <a:lnTo>
                    <a:pt x="546" y="588"/>
                  </a:lnTo>
                  <a:lnTo>
                    <a:pt x="546" y="564"/>
                  </a:lnTo>
                  <a:lnTo>
                    <a:pt x="552" y="552"/>
                  </a:lnTo>
                  <a:lnTo>
                    <a:pt x="582" y="522"/>
                  </a:lnTo>
                  <a:lnTo>
                    <a:pt x="588" y="528"/>
                  </a:lnTo>
                  <a:lnTo>
                    <a:pt x="594" y="528"/>
                  </a:lnTo>
                  <a:lnTo>
                    <a:pt x="588" y="522"/>
                  </a:lnTo>
                  <a:lnTo>
                    <a:pt x="588" y="504"/>
                  </a:lnTo>
                  <a:lnTo>
                    <a:pt x="582" y="498"/>
                  </a:lnTo>
                  <a:lnTo>
                    <a:pt x="582" y="486"/>
                  </a:lnTo>
                  <a:lnTo>
                    <a:pt x="600" y="468"/>
                  </a:lnTo>
                  <a:lnTo>
                    <a:pt x="600" y="414"/>
                  </a:lnTo>
                  <a:lnTo>
                    <a:pt x="624" y="414"/>
                  </a:lnTo>
                  <a:lnTo>
                    <a:pt x="624" y="408"/>
                  </a:lnTo>
                  <a:lnTo>
                    <a:pt x="630" y="402"/>
                  </a:lnTo>
                  <a:lnTo>
                    <a:pt x="630" y="396"/>
                  </a:lnTo>
                  <a:lnTo>
                    <a:pt x="642" y="384"/>
                  </a:lnTo>
                  <a:lnTo>
                    <a:pt x="654" y="378"/>
                  </a:lnTo>
                  <a:lnTo>
                    <a:pt x="660" y="372"/>
                  </a:lnTo>
                  <a:lnTo>
                    <a:pt x="672" y="366"/>
                  </a:lnTo>
                  <a:lnTo>
                    <a:pt x="702" y="366"/>
                  </a:lnTo>
                  <a:lnTo>
                    <a:pt x="708" y="354"/>
                  </a:lnTo>
                  <a:lnTo>
                    <a:pt x="738" y="360"/>
                  </a:lnTo>
                  <a:lnTo>
                    <a:pt x="744" y="354"/>
                  </a:lnTo>
                  <a:lnTo>
                    <a:pt x="750" y="342"/>
                  </a:lnTo>
                  <a:lnTo>
                    <a:pt x="756" y="336"/>
                  </a:lnTo>
                  <a:lnTo>
                    <a:pt x="774" y="336"/>
                  </a:lnTo>
                  <a:lnTo>
                    <a:pt x="786" y="348"/>
                  </a:lnTo>
                  <a:lnTo>
                    <a:pt x="786" y="354"/>
                  </a:lnTo>
                  <a:lnTo>
                    <a:pt x="804" y="354"/>
                  </a:lnTo>
                  <a:lnTo>
                    <a:pt x="816" y="342"/>
                  </a:lnTo>
                  <a:lnTo>
                    <a:pt x="798" y="330"/>
                  </a:lnTo>
                  <a:lnTo>
                    <a:pt x="786" y="312"/>
                  </a:lnTo>
                  <a:lnTo>
                    <a:pt x="768" y="312"/>
                  </a:lnTo>
                  <a:lnTo>
                    <a:pt x="762" y="306"/>
                  </a:lnTo>
                  <a:lnTo>
                    <a:pt x="762" y="288"/>
                  </a:lnTo>
                  <a:lnTo>
                    <a:pt x="774" y="264"/>
                  </a:lnTo>
                  <a:lnTo>
                    <a:pt x="774" y="258"/>
                  </a:lnTo>
                  <a:lnTo>
                    <a:pt x="780" y="252"/>
                  </a:lnTo>
                  <a:lnTo>
                    <a:pt x="786" y="252"/>
                  </a:lnTo>
                  <a:lnTo>
                    <a:pt x="792" y="246"/>
                  </a:lnTo>
                  <a:lnTo>
                    <a:pt x="798" y="234"/>
                  </a:lnTo>
                  <a:lnTo>
                    <a:pt x="798" y="216"/>
                  </a:lnTo>
                  <a:lnTo>
                    <a:pt x="792" y="210"/>
                  </a:lnTo>
                  <a:lnTo>
                    <a:pt x="780" y="204"/>
                  </a:lnTo>
                  <a:lnTo>
                    <a:pt x="756" y="204"/>
                  </a:lnTo>
                  <a:lnTo>
                    <a:pt x="750" y="198"/>
                  </a:lnTo>
                  <a:lnTo>
                    <a:pt x="744" y="186"/>
                  </a:lnTo>
                  <a:lnTo>
                    <a:pt x="744" y="180"/>
                  </a:lnTo>
                  <a:lnTo>
                    <a:pt x="732" y="180"/>
                  </a:lnTo>
                  <a:lnTo>
                    <a:pt x="726" y="186"/>
                  </a:lnTo>
                  <a:lnTo>
                    <a:pt x="714" y="192"/>
                  </a:lnTo>
                  <a:lnTo>
                    <a:pt x="702" y="192"/>
                  </a:lnTo>
                  <a:lnTo>
                    <a:pt x="696" y="186"/>
                  </a:lnTo>
                  <a:lnTo>
                    <a:pt x="690" y="186"/>
                  </a:lnTo>
                  <a:lnTo>
                    <a:pt x="684" y="180"/>
                  </a:lnTo>
                  <a:lnTo>
                    <a:pt x="660" y="180"/>
                  </a:lnTo>
                  <a:lnTo>
                    <a:pt x="648" y="192"/>
                  </a:lnTo>
                  <a:lnTo>
                    <a:pt x="648" y="204"/>
                  </a:lnTo>
                  <a:lnTo>
                    <a:pt x="612" y="204"/>
                  </a:lnTo>
                  <a:lnTo>
                    <a:pt x="588" y="198"/>
                  </a:lnTo>
                  <a:lnTo>
                    <a:pt x="576" y="192"/>
                  </a:lnTo>
                  <a:lnTo>
                    <a:pt x="576" y="168"/>
                  </a:lnTo>
                  <a:lnTo>
                    <a:pt x="582" y="162"/>
                  </a:lnTo>
                  <a:lnTo>
                    <a:pt x="582" y="156"/>
                  </a:lnTo>
                  <a:lnTo>
                    <a:pt x="576" y="150"/>
                  </a:lnTo>
                  <a:lnTo>
                    <a:pt x="564" y="144"/>
                  </a:lnTo>
                  <a:lnTo>
                    <a:pt x="552" y="144"/>
                  </a:lnTo>
                  <a:lnTo>
                    <a:pt x="552" y="138"/>
                  </a:lnTo>
                  <a:lnTo>
                    <a:pt x="546" y="132"/>
                  </a:lnTo>
                  <a:lnTo>
                    <a:pt x="546" y="108"/>
                  </a:lnTo>
                  <a:lnTo>
                    <a:pt x="540" y="102"/>
                  </a:lnTo>
                  <a:lnTo>
                    <a:pt x="528" y="102"/>
                  </a:lnTo>
                  <a:lnTo>
                    <a:pt x="516" y="84"/>
                  </a:lnTo>
                  <a:lnTo>
                    <a:pt x="498" y="84"/>
                  </a:lnTo>
                  <a:lnTo>
                    <a:pt x="486" y="48"/>
                  </a:lnTo>
                  <a:lnTo>
                    <a:pt x="480" y="42"/>
                  </a:lnTo>
                  <a:lnTo>
                    <a:pt x="468" y="36"/>
                  </a:lnTo>
                  <a:lnTo>
                    <a:pt x="450" y="18"/>
                  </a:lnTo>
                  <a:lnTo>
                    <a:pt x="438" y="12"/>
                  </a:lnTo>
                  <a:lnTo>
                    <a:pt x="426" y="0"/>
                  </a:lnTo>
                  <a:lnTo>
                    <a:pt x="396" y="0"/>
                  </a:lnTo>
                  <a:lnTo>
                    <a:pt x="414" y="0"/>
                  </a:lnTo>
                  <a:lnTo>
                    <a:pt x="414" y="24"/>
                  </a:lnTo>
                  <a:lnTo>
                    <a:pt x="408" y="24"/>
                  </a:lnTo>
                  <a:lnTo>
                    <a:pt x="408" y="30"/>
                  </a:lnTo>
                  <a:lnTo>
                    <a:pt x="402" y="30"/>
                  </a:lnTo>
                  <a:lnTo>
                    <a:pt x="426" y="48"/>
                  </a:lnTo>
                  <a:lnTo>
                    <a:pt x="426" y="78"/>
                  </a:lnTo>
                  <a:lnTo>
                    <a:pt x="414" y="84"/>
                  </a:lnTo>
                  <a:lnTo>
                    <a:pt x="402" y="126"/>
                  </a:lnTo>
                  <a:lnTo>
                    <a:pt x="396" y="138"/>
                  </a:lnTo>
                  <a:lnTo>
                    <a:pt x="384" y="150"/>
                  </a:lnTo>
                  <a:lnTo>
                    <a:pt x="378" y="162"/>
                  </a:lnTo>
                  <a:lnTo>
                    <a:pt x="366" y="174"/>
                  </a:lnTo>
                  <a:lnTo>
                    <a:pt x="354" y="192"/>
                  </a:lnTo>
                  <a:lnTo>
                    <a:pt x="336" y="204"/>
                  </a:lnTo>
                  <a:lnTo>
                    <a:pt x="276" y="234"/>
                  </a:lnTo>
                  <a:lnTo>
                    <a:pt x="258" y="240"/>
                  </a:lnTo>
                  <a:lnTo>
                    <a:pt x="240" y="252"/>
                  </a:lnTo>
                  <a:lnTo>
                    <a:pt x="222" y="270"/>
                  </a:lnTo>
                  <a:lnTo>
                    <a:pt x="222" y="276"/>
                  </a:lnTo>
                  <a:lnTo>
                    <a:pt x="210" y="282"/>
                  </a:lnTo>
                  <a:lnTo>
                    <a:pt x="210" y="300"/>
                  </a:lnTo>
                  <a:lnTo>
                    <a:pt x="198" y="312"/>
                  </a:lnTo>
                  <a:lnTo>
                    <a:pt x="198" y="336"/>
                  </a:lnTo>
                  <a:lnTo>
                    <a:pt x="192" y="348"/>
                  </a:lnTo>
                  <a:lnTo>
                    <a:pt x="192" y="378"/>
                  </a:lnTo>
                  <a:lnTo>
                    <a:pt x="174" y="378"/>
                  </a:lnTo>
                  <a:lnTo>
                    <a:pt x="168" y="384"/>
                  </a:lnTo>
                  <a:lnTo>
                    <a:pt x="168" y="390"/>
                  </a:lnTo>
                  <a:lnTo>
                    <a:pt x="162" y="396"/>
                  </a:lnTo>
                  <a:lnTo>
                    <a:pt x="162" y="402"/>
                  </a:lnTo>
                  <a:lnTo>
                    <a:pt x="144" y="402"/>
                  </a:lnTo>
                  <a:lnTo>
                    <a:pt x="138" y="390"/>
                  </a:lnTo>
                  <a:lnTo>
                    <a:pt x="138" y="372"/>
                  </a:lnTo>
                  <a:lnTo>
                    <a:pt x="132" y="366"/>
                  </a:lnTo>
                  <a:lnTo>
                    <a:pt x="132" y="360"/>
                  </a:lnTo>
                  <a:lnTo>
                    <a:pt x="102" y="360"/>
                  </a:lnTo>
                  <a:lnTo>
                    <a:pt x="90" y="348"/>
                  </a:lnTo>
                  <a:lnTo>
                    <a:pt x="78" y="360"/>
                  </a:lnTo>
                  <a:lnTo>
                    <a:pt x="66" y="366"/>
                  </a:lnTo>
                  <a:lnTo>
                    <a:pt x="60" y="366"/>
                  </a:lnTo>
                  <a:lnTo>
                    <a:pt x="54" y="360"/>
                  </a:lnTo>
                  <a:lnTo>
                    <a:pt x="66" y="348"/>
                  </a:lnTo>
                  <a:lnTo>
                    <a:pt x="54" y="336"/>
                  </a:lnTo>
                  <a:lnTo>
                    <a:pt x="60" y="330"/>
                  </a:lnTo>
                  <a:lnTo>
                    <a:pt x="66" y="318"/>
                  </a:lnTo>
                  <a:lnTo>
                    <a:pt x="78" y="312"/>
                  </a:lnTo>
                  <a:lnTo>
                    <a:pt x="84" y="300"/>
                  </a:lnTo>
                  <a:lnTo>
                    <a:pt x="90" y="294"/>
                  </a:lnTo>
                  <a:lnTo>
                    <a:pt x="90" y="288"/>
                  </a:lnTo>
                  <a:lnTo>
                    <a:pt x="84" y="288"/>
                  </a:lnTo>
                  <a:lnTo>
                    <a:pt x="72" y="282"/>
                  </a:lnTo>
                  <a:lnTo>
                    <a:pt x="66" y="282"/>
                  </a:lnTo>
                  <a:lnTo>
                    <a:pt x="6" y="342"/>
                  </a:lnTo>
                  <a:lnTo>
                    <a:pt x="0" y="354"/>
                  </a:lnTo>
                  <a:lnTo>
                    <a:pt x="0" y="390"/>
                  </a:lnTo>
                  <a:lnTo>
                    <a:pt x="6" y="396"/>
                  </a:lnTo>
                  <a:lnTo>
                    <a:pt x="18" y="396"/>
                  </a:lnTo>
                  <a:lnTo>
                    <a:pt x="12" y="420"/>
                  </a:lnTo>
                  <a:lnTo>
                    <a:pt x="36" y="444"/>
                  </a:lnTo>
                  <a:lnTo>
                    <a:pt x="36" y="462"/>
                  </a:lnTo>
                  <a:lnTo>
                    <a:pt x="12" y="486"/>
                  </a:lnTo>
                  <a:lnTo>
                    <a:pt x="12" y="492"/>
                  </a:lnTo>
                  <a:lnTo>
                    <a:pt x="18" y="504"/>
                  </a:lnTo>
                  <a:lnTo>
                    <a:pt x="24" y="510"/>
                  </a:lnTo>
                  <a:lnTo>
                    <a:pt x="36" y="516"/>
                  </a:lnTo>
                  <a:lnTo>
                    <a:pt x="54" y="522"/>
                  </a:lnTo>
                  <a:lnTo>
                    <a:pt x="66" y="522"/>
                  </a:lnTo>
                  <a:lnTo>
                    <a:pt x="108" y="564"/>
                  </a:lnTo>
                  <a:lnTo>
                    <a:pt x="114" y="576"/>
                  </a:lnTo>
                  <a:lnTo>
                    <a:pt x="132" y="594"/>
                  </a:lnTo>
                  <a:lnTo>
                    <a:pt x="138" y="612"/>
                  </a:lnTo>
                  <a:lnTo>
                    <a:pt x="144" y="624"/>
                  </a:lnTo>
                  <a:lnTo>
                    <a:pt x="144" y="642"/>
                  </a:lnTo>
                  <a:lnTo>
                    <a:pt x="150" y="648"/>
                  </a:lnTo>
                  <a:lnTo>
                    <a:pt x="156" y="660"/>
                  </a:lnTo>
                  <a:lnTo>
                    <a:pt x="168" y="666"/>
                  </a:lnTo>
                  <a:lnTo>
                    <a:pt x="174" y="678"/>
                  </a:lnTo>
                  <a:lnTo>
                    <a:pt x="192" y="696"/>
                  </a:lnTo>
                  <a:lnTo>
                    <a:pt x="204" y="720"/>
                  </a:lnTo>
                  <a:lnTo>
                    <a:pt x="216" y="732"/>
                  </a:lnTo>
                  <a:lnTo>
                    <a:pt x="222" y="744"/>
                  </a:lnTo>
                  <a:lnTo>
                    <a:pt x="234" y="762"/>
                  </a:lnTo>
                  <a:lnTo>
                    <a:pt x="240" y="768"/>
                  </a:lnTo>
                  <a:lnTo>
                    <a:pt x="246" y="780"/>
                  </a:lnTo>
                  <a:lnTo>
                    <a:pt x="252" y="822"/>
                  </a:lnTo>
                  <a:lnTo>
                    <a:pt x="252" y="828"/>
                  </a:lnTo>
                  <a:lnTo>
                    <a:pt x="258" y="834"/>
                  </a:lnTo>
                  <a:lnTo>
                    <a:pt x="264" y="846"/>
                  </a:lnTo>
                  <a:lnTo>
                    <a:pt x="270" y="864"/>
                  </a:lnTo>
                  <a:lnTo>
                    <a:pt x="282" y="876"/>
                  </a:lnTo>
                  <a:lnTo>
                    <a:pt x="288" y="894"/>
                  </a:lnTo>
                  <a:lnTo>
                    <a:pt x="294" y="906"/>
                  </a:lnTo>
                  <a:lnTo>
                    <a:pt x="294" y="918"/>
                  </a:lnTo>
                  <a:lnTo>
                    <a:pt x="300" y="924"/>
                  </a:lnTo>
                  <a:lnTo>
                    <a:pt x="312" y="924"/>
                  </a:lnTo>
                  <a:lnTo>
                    <a:pt x="324" y="936"/>
                  </a:lnTo>
                  <a:lnTo>
                    <a:pt x="324" y="948"/>
                  </a:lnTo>
                  <a:lnTo>
                    <a:pt x="330" y="954"/>
                  </a:lnTo>
                  <a:lnTo>
                    <a:pt x="330" y="966"/>
                  </a:lnTo>
                  <a:lnTo>
                    <a:pt x="336" y="984"/>
                  </a:lnTo>
                  <a:lnTo>
                    <a:pt x="360" y="1014"/>
                  </a:lnTo>
                  <a:lnTo>
                    <a:pt x="378" y="1050"/>
                  </a:lnTo>
                  <a:lnTo>
                    <a:pt x="396" y="1074"/>
                  </a:lnTo>
                  <a:lnTo>
                    <a:pt x="402" y="1086"/>
                  </a:lnTo>
                  <a:lnTo>
                    <a:pt x="408" y="1104"/>
                  </a:lnTo>
                  <a:lnTo>
                    <a:pt x="408" y="1116"/>
                  </a:lnTo>
                  <a:lnTo>
                    <a:pt x="402" y="1128"/>
                  </a:lnTo>
                  <a:lnTo>
                    <a:pt x="402" y="1146"/>
                  </a:lnTo>
                  <a:lnTo>
                    <a:pt x="414" y="1158"/>
                  </a:lnTo>
                  <a:lnTo>
                    <a:pt x="420" y="1170"/>
                  </a:lnTo>
                  <a:lnTo>
                    <a:pt x="444" y="1194"/>
                  </a:lnTo>
                  <a:lnTo>
                    <a:pt x="456" y="1200"/>
                  </a:lnTo>
                  <a:lnTo>
                    <a:pt x="468" y="1212"/>
                  </a:lnTo>
                  <a:lnTo>
                    <a:pt x="474" y="1224"/>
                  </a:lnTo>
                  <a:lnTo>
                    <a:pt x="498" y="1248"/>
                  </a:lnTo>
                  <a:lnTo>
                    <a:pt x="516" y="1260"/>
                  </a:lnTo>
                  <a:lnTo>
                    <a:pt x="546" y="1278"/>
                  </a:lnTo>
                  <a:lnTo>
                    <a:pt x="576" y="1290"/>
                  </a:lnTo>
                  <a:lnTo>
                    <a:pt x="600" y="1302"/>
                  </a:lnTo>
                  <a:lnTo>
                    <a:pt x="642" y="1320"/>
                  </a:lnTo>
                  <a:lnTo>
                    <a:pt x="696" y="1350"/>
                  </a:lnTo>
                  <a:lnTo>
                    <a:pt x="708" y="1362"/>
                  </a:lnTo>
                  <a:lnTo>
                    <a:pt x="726" y="1374"/>
                  </a:lnTo>
                  <a:lnTo>
                    <a:pt x="738" y="1380"/>
                  </a:lnTo>
                  <a:lnTo>
                    <a:pt x="750" y="1392"/>
                  </a:lnTo>
                  <a:lnTo>
                    <a:pt x="774" y="1404"/>
                  </a:lnTo>
                  <a:lnTo>
                    <a:pt x="780" y="1428"/>
                  </a:lnTo>
                  <a:lnTo>
                    <a:pt x="792" y="1434"/>
                  </a:lnTo>
                  <a:lnTo>
                    <a:pt x="798" y="1446"/>
                  </a:lnTo>
                  <a:lnTo>
                    <a:pt x="810" y="1452"/>
                  </a:lnTo>
                  <a:lnTo>
                    <a:pt x="816" y="1458"/>
                  </a:lnTo>
                  <a:lnTo>
                    <a:pt x="840" y="1470"/>
                  </a:lnTo>
                  <a:lnTo>
                    <a:pt x="846" y="1482"/>
                  </a:lnTo>
                  <a:lnTo>
                    <a:pt x="858" y="1488"/>
                  </a:lnTo>
                  <a:lnTo>
                    <a:pt x="894" y="1464"/>
                  </a:lnTo>
                  <a:lnTo>
                    <a:pt x="900" y="1458"/>
                  </a:lnTo>
                  <a:lnTo>
                    <a:pt x="900" y="1440"/>
                  </a:lnTo>
                  <a:lnTo>
                    <a:pt x="894" y="1428"/>
                  </a:lnTo>
                  <a:lnTo>
                    <a:pt x="912" y="1416"/>
                  </a:lnTo>
                  <a:lnTo>
                    <a:pt x="900" y="1392"/>
                  </a:lnTo>
                  <a:lnTo>
                    <a:pt x="918" y="1374"/>
                  </a:lnTo>
                  <a:lnTo>
                    <a:pt x="930" y="1368"/>
                  </a:lnTo>
                  <a:lnTo>
                    <a:pt x="942" y="1344"/>
                  </a:lnTo>
                  <a:lnTo>
                    <a:pt x="942" y="1332"/>
                  </a:lnTo>
                  <a:lnTo>
                    <a:pt x="930" y="1320"/>
                  </a:lnTo>
                  <a:close/>
                </a:path>
              </a:pathLst>
            </a:custGeom>
            <a:solidFill>
              <a:srgbClr val="385723"/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62" name="Guyane (French Guiana)" descr="© INSCALE GmbH, 05.05.2010&#10;http://www.presentationload.com/">
              <a:extLst>
                <a:ext uri="{FF2B5EF4-FFF2-40B4-BE49-F238E27FC236}">
                  <a16:creationId xmlns:a16="http://schemas.microsoft.com/office/drawing/2014/main" id="{B11428BA-0E94-43F4-BD6C-1175F6677FCD}"/>
                </a:ext>
              </a:extLst>
            </p:cNvPr>
            <p:cNvSpPr>
              <a:spLocks/>
            </p:cNvSpPr>
            <p:nvPr/>
          </p:nvSpPr>
          <p:spPr bwMode="gray">
            <a:xfrm>
              <a:off x="3825663" y="4312234"/>
              <a:ext cx="90438" cy="133283"/>
            </a:xfrm>
            <a:custGeom>
              <a:avLst/>
              <a:gdLst>
                <a:gd name="T0" fmla="*/ 2147483647 w 52"/>
                <a:gd name="T1" fmla="*/ 2147483647 h 76"/>
                <a:gd name="T2" fmla="*/ 2147483647 w 52"/>
                <a:gd name="T3" fmla="*/ 2147483647 h 76"/>
                <a:gd name="T4" fmla="*/ 2147483647 w 52"/>
                <a:gd name="T5" fmla="*/ 2147483647 h 76"/>
                <a:gd name="T6" fmla="*/ 2147483647 w 52"/>
                <a:gd name="T7" fmla="*/ 2147483647 h 76"/>
                <a:gd name="T8" fmla="*/ 2147483647 w 52"/>
                <a:gd name="T9" fmla="*/ 2147483647 h 76"/>
                <a:gd name="T10" fmla="*/ 2147483647 w 52"/>
                <a:gd name="T11" fmla="*/ 2147483647 h 76"/>
                <a:gd name="T12" fmla="*/ 2147483647 w 52"/>
                <a:gd name="T13" fmla="*/ 2147483647 h 76"/>
                <a:gd name="T14" fmla="*/ 2147483647 w 52"/>
                <a:gd name="T15" fmla="*/ 2147483647 h 76"/>
                <a:gd name="T16" fmla="*/ 2147483647 w 52"/>
                <a:gd name="T17" fmla="*/ 2147483647 h 76"/>
                <a:gd name="T18" fmla="*/ 2147483647 w 52"/>
                <a:gd name="T19" fmla="*/ 2147483647 h 76"/>
                <a:gd name="T20" fmla="*/ 2147483647 w 52"/>
                <a:gd name="T21" fmla="*/ 2147483647 h 76"/>
                <a:gd name="T22" fmla="*/ 2147483647 w 52"/>
                <a:gd name="T23" fmla="*/ 0 h 76"/>
                <a:gd name="T24" fmla="*/ 2147483647 w 52"/>
                <a:gd name="T25" fmla="*/ 2147483647 h 76"/>
                <a:gd name="T26" fmla="*/ 2147483647 w 52"/>
                <a:gd name="T27" fmla="*/ 2147483647 h 76"/>
                <a:gd name="T28" fmla="*/ 2147483647 w 52"/>
                <a:gd name="T29" fmla="*/ 2147483647 h 76"/>
                <a:gd name="T30" fmla="*/ 2147483647 w 52"/>
                <a:gd name="T31" fmla="*/ 2147483647 h 76"/>
                <a:gd name="T32" fmla="*/ 2147483647 w 52"/>
                <a:gd name="T33" fmla="*/ 2147483647 h 76"/>
                <a:gd name="T34" fmla="*/ 2147483647 w 52"/>
                <a:gd name="T35" fmla="*/ 2147483647 h 76"/>
                <a:gd name="T36" fmla="*/ 2147483647 w 52"/>
                <a:gd name="T37" fmla="*/ 2147483647 h 76"/>
                <a:gd name="T38" fmla="*/ 2147483647 w 52"/>
                <a:gd name="T39" fmla="*/ 2147483647 h 76"/>
                <a:gd name="T40" fmla="*/ 2147483647 w 52"/>
                <a:gd name="T41" fmla="*/ 2147483647 h 76"/>
                <a:gd name="T42" fmla="*/ 2147483647 w 52"/>
                <a:gd name="T43" fmla="*/ 2147483647 h 76"/>
                <a:gd name="T44" fmla="*/ 2147483647 w 52"/>
                <a:gd name="T45" fmla="*/ 2147483647 h 76"/>
                <a:gd name="T46" fmla="*/ 2147483647 w 52"/>
                <a:gd name="T47" fmla="*/ 2147483647 h 76"/>
                <a:gd name="T48" fmla="*/ 2147483647 w 52"/>
                <a:gd name="T49" fmla="*/ 2147483647 h 76"/>
                <a:gd name="T50" fmla="*/ 2147483647 w 52"/>
                <a:gd name="T51" fmla="*/ 2147483647 h 76"/>
                <a:gd name="T52" fmla="*/ 2147483647 w 52"/>
                <a:gd name="T53" fmla="*/ 2147483647 h 76"/>
                <a:gd name="T54" fmla="*/ 2147483647 w 52"/>
                <a:gd name="T55" fmla="*/ 2147483647 h 76"/>
                <a:gd name="T56" fmla="*/ 2147483647 w 52"/>
                <a:gd name="T57" fmla="*/ 2147483647 h 76"/>
                <a:gd name="T58" fmla="*/ 2147483647 w 52"/>
                <a:gd name="T59" fmla="*/ 2147483647 h 76"/>
                <a:gd name="T60" fmla="*/ 2147483647 w 52"/>
                <a:gd name="T61" fmla="*/ 2147483647 h 76"/>
                <a:gd name="T62" fmla="*/ 2147483647 w 52"/>
                <a:gd name="T63" fmla="*/ 2147483647 h 76"/>
                <a:gd name="T64" fmla="*/ 0 w 52"/>
                <a:gd name="T65" fmla="*/ 2147483647 h 76"/>
                <a:gd name="T66" fmla="*/ 0 w 52"/>
                <a:gd name="T67" fmla="*/ 2147483647 h 76"/>
                <a:gd name="T68" fmla="*/ 2147483647 w 52"/>
                <a:gd name="T69" fmla="*/ 2147483647 h 76"/>
                <a:gd name="T70" fmla="*/ 2147483647 w 52"/>
                <a:gd name="T71" fmla="*/ 2147483647 h 76"/>
                <a:gd name="T72" fmla="*/ 2147483647 w 52"/>
                <a:gd name="T73" fmla="*/ 2147483647 h 76"/>
                <a:gd name="T74" fmla="*/ 2147483647 w 52"/>
                <a:gd name="T75" fmla="*/ 2147483647 h 76"/>
                <a:gd name="T76" fmla="*/ 2147483647 w 52"/>
                <a:gd name="T77" fmla="*/ 2147483647 h 76"/>
                <a:gd name="T78" fmla="*/ 2147483647 w 52"/>
                <a:gd name="T79" fmla="*/ 2147483647 h 76"/>
                <a:gd name="T80" fmla="*/ 2147483647 w 52"/>
                <a:gd name="T81" fmla="*/ 2147483647 h 76"/>
                <a:gd name="T82" fmla="*/ 2147483647 w 52"/>
                <a:gd name="T83" fmla="*/ 2147483647 h 76"/>
                <a:gd name="T84" fmla="*/ 2147483647 w 52"/>
                <a:gd name="T85" fmla="*/ 2147483647 h 76"/>
                <a:gd name="T86" fmla="*/ 2147483647 w 52"/>
                <a:gd name="T87" fmla="*/ 2147483647 h 76"/>
                <a:gd name="T88" fmla="*/ 2147483647 w 52"/>
                <a:gd name="T89" fmla="*/ 2147483647 h 76"/>
                <a:gd name="T90" fmla="*/ 2147483647 w 52"/>
                <a:gd name="T91" fmla="*/ 2147483647 h 76"/>
                <a:gd name="T92" fmla="*/ 2147483647 w 52"/>
                <a:gd name="T93" fmla="*/ 2147483647 h 76"/>
                <a:gd name="T94" fmla="*/ 2147483647 w 52"/>
                <a:gd name="T95" fmla="*/ 2147483647 h 76"/>
                <a:gd name="T96" fmla="*/ 2147483647 w 52"/>
                <a:gd name="T97" fmla="*/ 2147483647 h 76"/>
                <a:gd name="T98" fmla="*/ 2147483647 w 52"/>
                <a:gd name="T99" fmla="*/ 2147483647 h 76"/>
                <a:gd name="T100" fmla="*/ 2147483647 w 52"/>
                <a:gd name="T101" fmla="*/ 2147483647 h 76"/>
                <a:gd name="T102" fmla="*/ 2147483647 w 52"/>
                <a:gd name="T103" fmla="*/ 2147483647 h 76"/>
                <a:gd name="T104" fmla="*/ 2147483647 w 52"/>
                <a:gd name="T105" fmla="*/ 2147483647 h 76"/>
                <a:gd name="T106" fmla="*/ 2147483647 w 52"/>
                <a:gd name="T107" fmla="*/ 2147483647 h 76"/>
                <a:gd name="T108" fmla="*/ 2147483647 w 52"/>
                <a:gd name="T109" fmla="*/ 2147483647 h 76"/>
                <a:gd name="T110" fmla="*/ 2147483647 w 52"/>
                <a:gd name="T111" fmla="*/ 2147483647 h 76"/>
                <a:gd name="T112" fmla="*/ 2147483647 w 52"/>
                <a:gd name="T113" fmla="*/ 2147483647 h 76"/>
                <a:gd name="T114" fmla="*/ 2147483647 w 52"/>
                <a:gd name="T115" fmla="*/ 2147483647 h 7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52"/>
                <a:gd name="T175" fmla="*/ 0 h 76"/>
                <a:gd name="T176" fmla="*/ 52 w 52"/>
                <a:gd name="T177" fmla="*/ 76 h 7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52" h="76">
                  <a:moveTo>
                    <a:pt x="52" y="32"/>
                  </a:moveTo>
                  <a:lnTo>
                    <a:pt x="50" y="26"/>
                  </a:lnTo>
                  <a:lnTo>
                    <a:pt x="48" y="24"/>
                  </a:lnTo>
                  <a:lnTo>
                    <a:pt x="46" y="22"/>
                  </a:lnTo>
                  <a:lnTo>
                    <a:pt x="46" y="20"/>
                  </a:lnTo>
                  <a:lnTo>
                    <a:pt x="40" y="20"/>
                  </a:lnTo>
                  <a:lnTo>
                    <a:pt x="32" y="6"/>
                  </a:lnTo>
                  <a:lnTo>
                    <a:pt x="24" y="6"/>
                  </a:lnTo>
                  <a:lnTo>
                    <a:pt x="22" y="4"/>
                  </a:lnTo>
                  <a:lnTo>
                    <a:pt x="20" y="4"/>
                  </a:lnTo>
                  <a:lnTo>
                    <a:pt x="16" y="2"/>
                  </a:lnTo>
                  <a:lnTo>
                    <a:pt x="14" y="0"/>
                  </a:lnTo>
                  <a:lnTo>
                    <a:pt x="12" y="4"/>
                  </a:lnTo>
                  <a:lnTo>
                    <a:pt x="12" y="10"/>
                  </a:lnTo>
                  <a:lnTo>
                    <a:pt x="10" y="10"/>
                  </a:lnTo>
                  <a:lnTo>
                    <a:pt x="8" y="12"/>
                  </a:lnTo>
                  <a:lnTo>
                    <a:pt x="6" y="14"/>
                  </a:lnTo>
                  <a:lnTo>
                    <a:pt x="4" y="16"/>
                  </a:lnTo>
                  <a:lnTo>
                    <a:pt x="2" y="20"/>
                  </a:lnTo>
                  <a:lnTo>
                    <a:pt x="2" y="28"/>
                  </a:lnTo>
                  <a:lnTo>
                    <a:pt x="4" y="32"/>
                  </a:lnTo>
                  <a:lnTo>
                    <a:pt x="4" y="36"/>
                  </a:lnTo>
                  <a:lnTo>
                    <a:pt x="6" y="40"/>
                  </a:lnTo>
                  <a:lnTo>
                    <a:pt x="10" y="44"/>
                  </a:lnTo>
                  <a:lnTo>
                    <a:pt x="12" y="46"/>
                  </a:lnTo>
                  <a:lnTo>
                    <a:pt x="12" y="48"/>
                  </a:lnTo>
                  <a:lnTo>
                    <a:pt x="6" y="54"/>
                  </a:lnTo>
                  <a:lnTo>
                    <a:pt x="8" y="62"/>
                  </a:lnTo>
                  <a:lnTo>
                    <a:pt x="6" y="64"/>
                  </a:lnTo>
                  <a:lnTo>
                    <a:pt x="4" y="64"/>
                  </a:lnTo>
                  <a:lnTo>
                    <a:pt x="4" y="66"/>
                  </a:lnTo>
                  <a:lnTo>
                    <a:pt x="2" y="68"/>
                  </a:lnTo>
                  <a:lnTo>
                    <a:pt x="0" y="72"/>
                  </a:lnTo>
                  <a:lnTo>
                    <a:pt x="4" y="76"/>
                  </a:lnTo>
                  <a:lnTo>
                    <a:pt x="10" y="76"/>
                  </a:lnTo>
                  <a:lnTo>
                    <a:pt x="12" y="74"/>
                  </a:lnTo>
                  <a:lnTo>
                    <a:pt x="12" y="72"/>
                  </a:lnTo>
                  <a:lnTo>
                    <a:pt x="14" y="72"/>
                  </a:lnTo>
                  <a:lnTo>
                    <a:pt x="16" y="72"/>
                  </a:lnTo>
                  <a:lnTo>
                    <a:pt x="18" y="72"/>
                  </a:lnTo>
                  <a:lnTo>
                    <a:pt x="20" y="72"/>
                  </a:lnTo>
                  <a:lnTo>
                    <a:pt x="22" y="72"/>
                  </a:lnTo>
                  <a:lnTo>
                    <a:pt x="26" y="74"/>
                  </a:lnTo>
                  <a:lnTo>
                    <a:pt x="30" y="74"/>
                  </a:lnTo>
                  <a:lnTo>
                    <a:pt x="32" y="72"/>
                  </a:lnTo>
                  <a:lnTo>
                    <a:pt x="40" y="64"/>
                  </a:lnTo>
                  <a:lnTo>
                    <a:pt x="40" y="60"/>
                  </a:lnTo>
                  <a:lnTo>
                    <a:pt x="44" y="50"/>
                  </a:lnTo>
                  <a:lnTo>
                    <a:pt x="46" y="46"/>
                  </a:lnTo>
                  <a:lnTo>
                    <a:pt x="48" y="44"/>
                  </a:lnTo>
                  <a:lnTo>
                    <a:pt x="50" y="42"/>
                  </a:lnTo>
                  <a:lnTo>
                    <a:pt x="50" y="40"/>
                  </a:lnTo>
                  <a:lnTo>
                    <a:pt x="52" y="38"/>
                  </a:lnTo>
                  <a:lnTo>
                    <a:pt x="52" y="36"/>
                  </a:lnTo>
                  <a:lnTo>
                    <a:pt x="52" y="34"/>
                  </a:lnTo>
                  <a:lnTo>
                    <a:pt x="52" y="32"/>
                  </a:lnTo>
                  <a:close/>
                </a:path>
              </a:pathLst>
            </a:custGeom>
            <a:solidFill>
              <a:srgbClr val="385723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63" name="Guyana" descr="© INSCALE GmbH, 05.05.2010&#10;http://www.presentationload.com/">
              <a:extLst>
                <a:ext uri="{FF2B5EF4-FFF2-40B4-BE49-F238E27FC236}">
                  <a16:creationId xmlns:a16="http://schemas.microsoft.com/office/drawing/2014/main" id="{F78F1351-1C87-48C5-8874-702B694F54E9}"/>
                </a:ext>
              </a:extLst>
            </p:cNvPr>
            <p:cNvSpPr>
              <a:spLocks/>
            </p:cNvSpPr>
            <p:nvPr/>
          </p:nvSpPr>
          <p:spPr bwMode="gray">
            <a:xfrm>
              <a:off x="3613055" y="4215446"/>
              <a:ext cx="145969" cy="261805"/>
            </a:xfrm>
            <a:custGeom>
              <a:avLst/>
              <a:gdLst>
                <a:gd name="T0" fmla="*/ 2147483647 w 324"/>
                <a:gd name="T1" fmla="*/ 2147483647 h 582"/>
                <a:gd name="T2" fmla="*/ 2147483647 w 324"/>
                <a:gd name="T3" fmla="*/ 2147483647 h 582"/>
                <a:gd name="T4" fmla="*/ 2147483647 w 324"/>
                <a:gd name="T5" fmla="*/ 2147483647 h 582"/>
                <a:gd name="T6" fmla="*/ 2147483647 w 324"/>
                <a:gd name="T7" fmla="*/ 2147483647 h 582"/>
                <a:gd name="T8" fmla="*/ 2147483647 w 324"/>
                <a:gd name="T9" fmla="*/ 2147483647 h 582"/>
                <a:gd name="T10" fmla="*/ 2147483647 w 324"/>
                <a:gd name="T11" fmla="*/ 2147483647 h 582"/>
                <a:gd name="T12" fmla="*/ 2147483647 w 324"/>
                <a:gd name="T13" fmla="*/ 2147483647 h 582"/>
                <a:gd name="T14" fmla="*/ 2147483647 w 324"/>
                <a:gd name="T15" fmla="*/ 2147483647 h 582"/>
                <a:gd name="T16" fmla="*/ 0 w 324"/>
                <a:gd name="T17" fmla="*/ 2147483647 h 582"/>
                <a:gd name="T18" fmla="*/ 2147483647 w 324"/>
                <a:gd name="T19" fmla="*/ 2147483647 h 582"/>
                <a:gd name="T20" fmla="*/ 2147483647 w 324"/>
                <a:gd name="T21" fmla="*/ 2147483647 h 582"/>
                <a:gd name="T22" fmla="*/ 2147483647 w 324"/>
                <a:gd name="T23" fmla="*/ 2147483647 h 582"/>
                <a:gd name="T24" fmla="*/ 2147483647 w 324"/>
                <a:gd name="T25" fmla="*/ 2147483647 h 582"/>
                <a:gd name="T26" fmla="*/ 2147483647 w 324"/>
                <a:gd name="T27" fmla="*/ 2147483647 h 582"/>
                <a:gd name="T28" fmla="*/ 2147483647 w 324"/>
                <a:gd name="T29" fmla="*/ 2147483647 h 582"/>
                <a:gd name="T30" fmla="*/ 2147483647 w 324"/>
                <a:gd name="T31" fmla="*/ 2147483647 h 582"/>
                <a:gd name="T32" fmla="*/ 2147483647 w 324"/>
                <a:gd name="T33" fmla="*/ 2147483647 h 582"/>
                <a:gd name="T34" fmla="*/ 2147483647 w 324"/>
                <a:gd name="T35" fmla="*/ 2147483647 h 582"/>
                <a:gd name="T36" fmla="*/ 2147483647 w 324"/>
                <a:gd name="T37" fmla="*/ 2147483647 h 582"/>
                <a:gd name="T38" fmla="*/ 2147483647 w 324"/>
                <a:gd name="T39" fmla="*/ 2147483647 h 582"/>
                <a:gd name="T40" fmla="*/ 2147483647 w 324"/>
                <a:gd name="T41" fmla="*/ 2147483647 h 582"/>
                <a:gd name="T42" fmla="*/ 2147483647 w 324"/>
                <a:gd name="T43" fmla="*/ 2147483647 h 582"/>
                <a:gd name="T44" fmla="*/ 2147483647 w 324"/>
                <a:gd name="T45" fmla="*/ 2147483647 h 582"/>
                <a:gd name="T46" fmla="*/ 2147483647 w 324"/>
                <a:gd name="T47" fmla="*/ 2147483647 h 582"/>
                <a:gd name="T48" fmla="*/ 2147483647 w 324"/>
                <a:gd name="T49" fmla="*/ 2147483647 h 582"/>
                <a:gd name="T50" fmla="*/ 2147483647 w 324"/>
                <a:gd name="T51" fmla="*/ 2147483647 h 582"/>
                <a:gd name="T52" fmla="*/ 2147483647 w 324"/>
                <a:gd name="T53" fmla="*/ 2147483647 h 582"/>
                <a:gd name="T54" fmla="*/ 2147483647 w 324"/>
                <a:gd name="T55" fmla="*/ 2147483647 h 582"/>
                <a:gd name="T56" fmla="*/ 2147483647 w 324"/>
                <a:gd name="T57" fmla="*/ 2147483647 h 582"/>
                <a:gd name="T58" fmla="*/ 2147483647 w 324"/>
                <a:gd name="T59" fmla="*/ 2147483647 h 582"/>
                <a:gd name="T60" fmla="*/ 2147483647 w 324"/>
                <a:gd name="T61" fmla="*/ 2147483647 h 582"/>
                <a:gd name="T62" fmla="*/ 2147483647 w 324"/>
                <a:gd name="T63" fmla="*/ 2147483647 h 582"/>
                <a:gd name="T64" fmla="*/ 2147483647 w 324"/>
                <a:gd name="T65" fmla="*/ 2147483647 h 582"/>
                <a:gd name="T66" fmla="*/ 2147483647 w 324"/>
                <a:gd name="T67" fmla="*/ 2147483647 h 582"/>
                <a:gd name="T68" fmla="*/ 2147483647 w 324"/>
                <a:gd name="T69" fmla="*/ 2147483647 h 582"/>
                <a:gd name="T70" fmla="*/ 2147483647 w 324"/>
                <a:gd name="T71" fmla="*/ 2147483647 h 582"/>
                <a:gd name="T72" fmla="*/ 2147483647 w 324"/>
                <a:gd name="T73" fmla="*/ 2147483647 h 582"/>
                <a:gd name="T74" fmla="*/ 2147483647 w 324"/>
                <a:gd name="T75" fmla="*/ 2147483647 h 582"/>
                <a:gd name="T76" fmla="*/ 2147483647 w 324"/>
                <a:gd name="T77" fmla="*/ 2147483647 h 582"/>
                <a:gd name="T78" fmla="*/ 2147483647 w 324"/>
                <a:gd name="T79" fmla="*/ 2147483647 h 582"/>
                <a:gd name="T80" fmla="*/ 2147483647 w 324"/>
                <a:gd name="T81" fmla="*/ 2147483647 h 582"/>
                <a:gd name="T82" fmla="*/ 2147483647 w 324"/>
                <a:gd name="T83" fmla="*/ 2147483647 h 582"/>
                <a:gd name="T84" fmla="*/ 2147483647 w 324"/>
                <a:gd name="T85" fmla="*/ 2147483647 h 582"/>
                <a:gd name="T86" fmla="*/ 2147483647 w 324"/>
                <a:gd name="T87" fmla="*/ 2147483647 h 582"/>
                <a:gd name="T88" fmla="*/ 2147483647 w 324"/>
                <a:gd name="T89" fmla="*/ 2147483647 h 582"/>
                <a:gd name="T90" fmla="*/ 2147483647 w 324"/>
                <a:gd name="T91" fmla="*/ 2147483647 h 582"/>
                <a:gd name="T92" fmla="*/ 2147483647 w 324"/>
                <a:gd name="T93" fmla="*/ 2147483647 h 582"/>
                <a:gd name="T94" fmla="*/ 2147483647 w 324"/>
                <a:gd name="T95" fmla="*/ 2147483647 h 582"/>
                <a:gd name="T96" fmla="*/ 2147483647 w 324"/>
                <a:gd name="T97" fmla="*/ 2147483647 h 582"/>
                <a:gd name="T98" fmla="*/ 2147483647 w 324"/>
                <a:gd name="T99" fmla="*/ 2147483647 h 582"/>
                <a:gd name="T100" fmla="*/ 2147483647 w 324"/>
                <a:gd name="T101" fmla="*/ 2147483647 h 582"/>
                <a:gd name="T102" fmla="*/ 2147483647 w 324"/>
                <a:gd name="T103" fmla="*/ 2147483647 h 582"/>
                <a:gd name="T104" fmla="*/ 2147483647 w 324"/>
                <a:gd name="T105" fmla="*/ 2147483647 h 582"/>
                <a:gd name="T106" fmla="*/ 2147483647 w 324"/>
                <a:gd name="T107" fmla="*/ 2147483647 h 582"/>
                <a:gd name="T108" fmla="*/ 2147483647 w 324"/>
                <a:gd name="T109" fmla="*/ 2147483647 h 582"/>
                <a:gd name="T110" fmla="*/ 2147483647 w 324"/>
                <a:gd name="T111" fmla="*/ 2147483647 h 582"/>
                <a:gd name="T112" fmla="*/ 2147483647 w 324"/>
                <a:gd name="T113" fmla="*/ 2147483647 h 582"/>
                <a:gd name="T114" fmla="*/ 2147483647 w 324"/>
                <a:gd name="T115" fmla="*/ 2147483647 h 582"/>
                <a:gd name="T116" fmla="*/ 2147483647 w 324"/>
                <a:gd name="T117" fmla="*/ 2147483647 h 582"/>
                <a:gd name="T118" fmla="*/ 2147483647 w 324"/>
                <a:gd name="T119" fmla="*/ 2147483647 h 582"/>
                <a:gd name="T120" fmla="*/ 2147483647 w 324"/>
                <a:gd name="T121" fmla="*/ 2147483647 h 582"/>
                <a:gd name="T122" fmla="*/ 2147483647 w 324"/>
                <a:gd name="T123" fmla="*/ 0 h 582"/>
                <a:gd name="T124" fmla="*/ 2147483647 w 324"/>
                <a:gd name="T125" fmla="*/ 2147483647 h 582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324"/>
                <a:gd name="T190" fmla="*/ 0 h 582"/>
                <a:gd name="T191" fmla="*/ 324 w 324"/>
                <a:gd name="T192" fmla="*/ 582 h 582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324" h="582">
                  <a:moveTo>
                    <a:pt x="90" y="42"/>
                  </a:moveTo>
                  <a:lnTo>
                    <a:pt x="84" y="48"/>
                  </a:lnTo>
                  <a:lnTo>
                    <a:pt x="72" y="48"/>
                  </a:lnTo>
                  <a:lnTo>
                    <a:pt x="60" y="60"/>
                  </a:lnTo>
                  <a:lnTo>
                    <a:pt x="60" y="102"/>
                  </a:lnTo>
                  <a:lnTo>
                    <a:pt x="84" y="102"/>
                  </a:lnTo>
                  <a:lnTo>
                    <a:pt x="84" y="120"/>
                  </a:lnTo>
                  <a:lnTo>
                    <a:pt x="78" y="126"/>
                  </a:lnTo>
                  <a:lnTo>
                    <a:pt x="66" y="132"/>
                  </a:lnTo>
                  <a:lnTo>
                    <a:pt x="54" y="132"/>
                  </a:lnTo>
                  <a:lnTo>
                    <a:pt x="42" y="138"/>
                  </a:lnTo>
                  <a:lnTo>
                    <a:pt x="12" y="138"/>
                  </a:lnTo>
                  <a:lnTo>
                    <a:pt x="12" y="144"/>
                  </a:lnTo>
                  <a:lnTo>
                    <a:pt x="30" y="162"/>
                  </a:lnTo>
                  <a:lnTo>
                    <a:pt x="30" y="180"/>
                  </a:lnTo>
                  <a:lnTo>
                    <a:pt x="18" y="186"/>
                  </a:lnTo>
                  <a:lnTo>
                    <a:pt x="12" y="186"/>
                  </a:lnTo>
                  <a:lnTo>
                    <a:pt x="0" y="192"/>
                  </a:lnTo>
                  <a:lnTo>
                    <a:pt x="0" y="204"/>
                  </a:lnTo>
                  <a:lnTo>
                    <a:pt x="6" y="210"/>
                  </a:lnTo>
                  <a:lnTo>
                    <a:pt x="12" y="222"/>
                  </a:lnTo>
                  <a:lnTo>
                    <a:pt x="48" y="258"/>
                  </a:lnTo>
                  <a:lnTo>
                    <a:pt x="72" y="264"/>
                  </a:lnTo>
                  <a:lnTo>
                    <a:pt x="78" y="252"/>
                  </a:lnTo>
                  <a:lnTo>
                    <a:pt x="90" y="264"/>
                  </a:lnTo>
                  <a:lnTo>
                    <a:pt x="96" y="276"/>
                  </a:lnTo>
                  <a:lnTo>
                    <a:pt x="96" y="294"/>
                  </a:lnTo>
                  <a:lnTo>
                    <a:pt x="90" y="306"/>
                  </a:lnTo>
                  <a:lnTo>
                    <a:pt x="84" y="312"/>
                  </a:lnTo>
                  <a:lnTo>
                    <a:pt x="84" y="318"/>
                  </a:lnTo>
                  <a:lnTo>
                    <a:pt x="90" y="324"/>
                  </a:lnTo>
                  <a:lnTo>
                    <a:pt x="96" y="324"/>
                  </a:lnTo>
                  <a:lnTo>
                    <a:pt x="108" y="318"/>
                  </a:lnTo>
                  <a:lnTo>
                    <a:pt x="114" y="318"/>
                  </a:lnTo>
                  <a:lnTo>
                    <a:pt x="114" y="348"/>
                  </a:lnTo>
                  <a:lnTo>
                    <a:pt x="120" y="354"/>
                  </a:lnTo>
                  <a:lnTo>
                    <a:pt x="126" y="354"/>
                  </a:lnTo>
                  <a:lnTo>
                    <a:pt x="126" y="366"/>
                  </a:lnTo>
                  <a:lnTo>
                    <a:pt x="120" y="378"/>
                  </a:lnTo>
                  <a:lnTo>
                    <a:pt x="108" y="390"/>
                  </a:lnTo>
                  <a:lnTo>
                    <a:pt x="96" y="432"/>
                  </a:lnTo>
                  <a:lnTo>
                    <a:pt x="90" y="444"/>
                  </a:lnTo>
                  <a:lnTo>
                    <a:pt x="90" y="450"/>
                  </a:lnTo>
                  <a:lnTo>
                    <a:pt x="84" y="462"/>
                  </a:lnTo>
                  <a:lnTo>
                    <a:pt x="84" y="468"/>
                  </a:lnTo>
                  <a:lnTo>
                    <a:pt x="90" y="480"/>
                  </a:lnTo>
                  <a:lnTo>
                    <a:pt x="114" y="504"/>
                  </a:lnTo>
                  <a:lnTo>
                    <a:pt x="114" y="534"/>
                  </a:lnTo>
                  <a:lnTo>
                    <a:pt x="144" y="570"/>
                  </a:lnTo>
                  <a:lnTo>
                    <a:pt x="156" y="570"/>
                  </a:lnTo>
                  <a:lnTo>
                    <a:pt x="162" y="582"/>
                  </a:lnTo>
                  <a:lnTo>
                    <a:pt x="198" y="582"/>
                  </a:lnTo>
                  <a:lnTo>
                    <a:pt x="204" y="576"/>
                  </a:lnTo>
                  <a:lnTo>
                    <a:pt x="204" y="564"/>
                  </a:lnTo>
                  <a:lnTo>
                    <a:pt x="216" y="552"/>
                  </a:lnTo>
                  <a:lnTo>
                    <a:pt x="234" y="552"/>
                  </a:lnTo>
                  <a:lnTo>
                    <a:pt x="240" y="540"/>
                  </a:lnTo>
                  <a:lnTo>
                    <a:pt x="270" y="540"/>
                  </a:lnTo>
                  <a:lnTo>
                    <a:pt x="270" y="534"/>
                  </a:lnTo>
                  <a:lnTo>
                    <a:pt x="288" y="516"/>
                  </a:lnTo>
                  <a:lnTo>
                    <a:pt x="300" y="516"/>
                  </a:lnTo>
                  <a:lnTo>
                    <a:pt x="312" y="528"/>
                  </a:lnTo>
                  <a:lnTo>
                    <a:pt x="318" y="528"/>
                  </a:lnTo>
                  <a:lnTo>
                    <a:pt x="324" y="522"/>
                  </a:lnTo>
                  <a:lnTo>
                    <a:pt x="324" y="510"/>
                  </a:lnTo>
                  <a:lnTo>
                    <a:pt x="318" y="504"/>
                  </a:lnTo>
                  <a:lnTo>
                    <a:pt x="312" y="492"/>
                  </a:lnTo>
                  <a:lnTo>
                    <a:pt x="306" y="474"/>
                  </a:lnTo>
                  <a:lnTo>
                    <a:pt x="288" y="456"/>
                  </a:lnTo>
                  <a:lnTo>
                    <a:pt x="282" y="444"/>
                  </a:lnTo>
                  <a:lnTo>
                    <a:pt x="282" y="420"/>
                  </a:lnTo>
                  <a:lnTo>
                    <a:pt x="288" y="414"/>
                  </a:lnTo>
                  <a:lnTo>
                    <a:pt x="288" y="396"/>
                  </a:lnTo>
                  <a:lnTo>
                    <a:pt x="276" y="408"/>
                  </a:lnTo>
                  <a:lnTo>
                    <a:pt x="276" y="414"/>
                  </a:lnTo>
                  <a:lnTo>
                    <a:pt x="264" y="414"/>
                  </a:lnTo>
                  <a:lnTo>
                    <a:pt x="258" y="402"/>
                  </a:lnTo>
                  <a:lnTo>
                    <a:pt x="252" y="396"/>
                  </a:lnTo>
                  <a:lnTo>
                    <a:pt x="246" y="384"/>
                  </a:lnTo>
                  <a:lnTo>
                    <a:pt x="246" y="372"/>
                  </a:lnTo>
                  <a:lnTo>
                    <a:pt x="240" y="372"/>
                  </a:lnTo>
                  <a:lnTo>
                    <a:pt x="240" y="366"/>
                  </a:lnTo>
                  <a:lnTo>
                    <a:pt x="234" y="360"/>
                  </a:lnTo>
                  <a:lnTo>
                    <a:pt x="234" y="348"/>
                  </a:lnTo>
                  <a:lnTo>
                    <a:pt x="240" y="336"/>
                  </a:lnTo>
                  <a:lnTo>
                    <a:pt x="246" y="330"/>
                  </a:lnTo>
                  <a:lnTo>
                    <a:pt x="246" y="288"/>
                  </a:lnTo>
                  <a:lnTo>
                    <a:pt x="252" y="282"/>
                  </a:lnTo>
                  <a:lnTo>
                    <a:pt x="264" y="276"/>
                  </a:lnTo>
                  <a:lnTo>
                    <a:pt x="294" y="276"/>
                  </a:lnTo>
                  <a:lnTo>
                    <a:pt x="300" y="270"/>
                  </a:lnTo>
                  <a:lnTo>
                    <a:pt x="300" y="258"/>
                  </a:lnTo>
                  <a:lnTo>
                    <a:pt x="288" y="246"/>
                  </a:lnTo>
                  <a:lnTo>
                    <a:pt x="288" y="234"/>
                  </a:lnTo>
                  <a:lnTo>
                    <a:pt x="294" y="222"/>
                  </a:lnTo>
                  <a:lnTo>
                    <a:pt x="300" y="216"/>
                  </a:lnTo>
                  <a:lnTo>
                    <a:pt x="306" y="204"/>
                  </a:lnTo>
                  <a:lnTo>
                    <a:pt x="306" y="192"/>
                  </a:lnTo>
                  <a:lnTo>
                    <a:pt x="300" y="180"/>
                  </a:lnTo>
                  <a:lnTo>
                    <a:pt x="294" y="174"/>
                  </a:lnTo>
                  <a:lnTo>
                    <a:pt x="276" y="174"/>
                  </a:lnTo>
                  <a:lnTo>
                    <a:pt x="270" y="180"/>
                  </a:lnTo>
                  <a:lnTo>
                    <a:pt x="270" y="156"/>
                  </a:lnTo>
                  <a:lnTo>
                    <a:pt x="258" y="150"/>
                  </a:lnTo>
                  <a:lnTo>
                    <a:pt x="252" y="138"/>
                  </a:lnTo>
                  <a:lnTo>
                    <a:pt x="234" y="132"/>
                  </a:lnTo>
                  <a:lnTo>
                    <a:pt x="216" y="132"/>
                  </a:lnTo>
                  <a:lnTo>
                    <a:pt x="204" y="138"/>
                  </a:lnTo>
                  <a:lnTo>
                    <a:pt x="198" y="150"/>
                  </a:lnTo>
                  <a:lnTo>
                    <a:pt x="198" y="156"/>
                  </a:lnTo>
                  <a:lnTo>
                    <a:pt x="192" y="162"/>
                  </a:lnTo>
                  <a:lnTo>
                    <a:pt x="192" y="168"/>
                  </a:lnTo>
                  <a:lnTo>
                    <a:pt x="192" y="162"/>
                  </a:lnTo>
                  <a:lnTo>
                    <a:pt x="198" y="156"/>
                  </a:lnTo>
                  <a:lnTo>
                    <a:pt x="198" y="144"/>
                  </a:lnTo>
                  <a:lnTo>
                    <a:pt x="204" y="132"/>
                  </a:lnTo>
                  <a:lnTo>
                    <a:pt x="204" y="114"/>
                  </a:lnTo>
                  <a:lnTo>
                    <a:pt x="210" y="102"/>
                  </a:lnTo>
                  <a:lnTo>
                    <a:pt x="210" y="78"/>
                  </a:lnTo>
                  <a:lnTo>
                    <a:pt x="192" y="42"/>
                  </a:lnTo>
                  <a:lnTo>
                    <a:pt x="180" y="30"/>
                  </a:lnTo>
                  <a:lnTo>
                    <a:pt x="132" y="6"/>
                  </a:lnTo>
                  <a:lnTo>
                    <a:pt x="126" y="0"/>
                  </a:lnTo>
                  <a:lnTo>
                    <a:pt x="120" y="0"/>
                  </a:lnTo>
                  <a:lnTo>
                    <a:pt x="102" y="36"/>
                  </a:lnTo>
                  <a:lnTo>
                    <a:pt x="96" y="42"/>
                  </a:lnTo>
                  <a:lnTo>
                    <a:pt x="90" y="42"/>
                  </a:lnTo>
                  <a:close/>
                </a:path>
              </a:pathLst>
            </a:custGeom>
            <a:solidFill>
              <a:srgbClr val="385723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64" name="Ecuador" descr="© INSCALE GmbH, 05.05.2010&#10;http://www.presentationload.com/">
              <a:extLst>
                <a:ext uri="{FF2B5EF4-FFF2-40B4-BE49-F238E27FC236}">
                  <a16:creationId xmlns:a16="http://schemas.microsoft.com/office/drawing/2014/main" id="{B2073674-A40A-4460-BED9-71107773CE9A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991099" y="4462971"/>
              <a:ext cx="184048" cy="236417"/>
            </a:xfrm>
            <a:custGeom>
              <a:avLst/>
              <a:gdLst>
                <a:gd name="T0" fmla="*/ 2147483647 w 414"/>
                <a:gd name="T1" fmla="*/ 2147483647 h 528"/>
                <a:gd name="T2" fmla="*/ 2147483647 w 414"/>
                <a:gd name="T3" fmla="*/ 2147483647 h 528"/>
                <a:gd name="T4" fmla="*/ 2147483647 w 414"/>
                <a:gd name="T5" fmla="*/ 2147483647 h 528"/>
                <a:gd name="T6" fmla="*/ 2147483647 w 414"/>
                <a:gd name="T7" fmla="*/ 2147483647 h 528"/>
                <a:gd name="T8" fmla="*/ 2147483647 w 414"/>
                <a:gd name="T9" fmla="*/ 2147483647 h 528"/>
                <a:gd name="T10" fmla="*/ 2147483647 w 414"/>
                <a:gd name="T11" fmla="*/ 2147483647 h 528"/>
                <a:gd name="T12" fmla="*/ 2147483647 w 414"/>
                <a:gd name="T13" fmla="*/ 2147483647 h 528"/>
                <a:gd name="T14" fmla="*/ 2147483647 w 414"/>
                <a:gd name="T15" fmla="*/ 2147483647 h 528"/>
                <a:gd name="T16" fmla="*/ 2147483647 w 414"/>
                <a:gd name="T17" fmla="*/ 2147483647 h 528"/>
                <a:gd name="T18" fmla="*/ 2147483647 w 414"/>
                <a:gd name="T19" fmla="*/ 2147483647 h 528"/>
                <a:gd name="T20" fmla="*/ 2147483647 w 414"/>
                <a:gd name="T21" fmla="*/ 2147483647 h 528"/>
                <a:gd name="T22" fmla="*/ 2147483647 w 414"/>
                <a:gd name="T23" fmla="*/ 2147483647 h 528"/>
                <a:gd name="T24" fmla="*/ 2147483647 w 414"/>
                <a:gd name="T25" fmla="*/ 2147483647 h 528"/>
                <a:gd name="T26" fmla="*/ 2147483647 w 414"/>
                <a:gd name="T27" fmla="*/ 2147483647 h 528"/>
                <a:gd name="T28" fmla="*/ 2147483647 w 414"/>
                <a:gd name="T29" fmla="*/ 2147483647 h 528"/>
                <a:gd name="T30" fmla="*/ 2147483647 w 414"/>
                <a:gd name="T31" fmla="*/ 2147483647 h 528"/>
                <a:gd name="T32" fmla="*/ 2147483647 w 414"/>
                <a:gd name="T33" fmla="*/ 2147483647 h 528"/>
                <a:gd name="T34" fmla="*/ 2147483647 w 414"/>
                <a:gd name="T35" fmla="*/ 2147483647 h 528"/>
                <a:gd name="T36" fmla="*/ 2147483647 w 414"/>
                <a:gd name="T37" fmla="*/ 2147483647 h 528"/>
                <a:gd name="T38" fmla="*/ 2147483647 w 414"/>
                <a:gd name="T39" fmla="*/ 2147483647 h 528"/>
                <a:gd name="T40" fmla="*/ 2147483647 w 414"/>
                <a:gd name="T41" fmla="*/ 2147483647 h 528"/>
                <a:gd name="T42" fmla="*/ 2147483647 w 414"/>
                <a:gd name="T43" fmla="*/ 2147483647 h 528"/>
                <a:gd name="T44" fmla="*/ 2147483647 w 414"/>
                <a:gd name="T45" fmla="*/ 2147483647 h 528"/>
                <a:gd name="T46" fmla="*/ 2147483647 w 414"/>
                <a:gd name="T47" fmla="*/ 2147483647 h 528"/>
                <a:gd name="T48" fmla="*/ 2147483647 w 414"/>
                <a:gd name="T49" fmla="*/ 2147483647 h 528"/>
                <a:gd name="T50" fmla="*/ 2147483647 w 414"/>
                <a:gd name="T51" fmla="*/ 2147483647 h 528"/>
                <a:gd name="T52" fmla="*/ 2147483647 w 414"/>
                <a:gd name="T53" fmla="*/ 2147483647 h 528"/>
                <a:gd name="T54" fmla="*/ 2147483647 w 414"/>
                <a:gd name="T55" fmla="*/ 2147483647 h 528"/>
                <a:gd name="T56" fmla="*/ 2147483647 w 414"/>
                <a:gd name="T57" fmla="*/ 2147483647 h 528"/>
                <a:gd name="T58" fmla="*/ 2147483647 w 414"/>
                <a:gd name="T59" fmla="*/ 2147483647 h 528"/>
                <a:gd name="T60" fmla="*/ 2147483647 w 414"/>
                <a:gd name="T61" fmla="*/ 2147483647 h 528"/>
                <a:gd name="T62" fmla="*/ 2147483647 w 414"/>
                <a:gd name="T63" fmla="*/ 2147483647 h 528"/>
                <a:gd name="T64" fmla="*/ 2147483647 w 414"/>
                <a:gd name="T65" fmla="*/ 2147483647 h 528"/>
                <a:gd name="T66" fmla="*/ 2147483647 w 414"/>
                <a:gd name="T67" fmla="*/ 2147483647 h 528"/>
                <a:gd name="T68" fmla="*/ 2147483647 w 414"/>
                <a:gd name="T69" fmla="*/ 2147483647 h 528"/>
                <a:gd name="T70" fmla="*/ 2147483647 w 414"/>
                <a:gd name="T71" fmla="*/ 2147483647 h 528"/>
                <a:gd name="T72" fmla="*/ 2147483647 w 414"/>
                <a:gd name="T73" fmla="*/ 2147483647 h 528"/>
                <a:gd name="T74" fmla="*/ 2147483647 w 414"/>
                <a:gd name="T75" fmla="*/ 2147483647 h 528"/>
                <a:gd name="T76" fmla="*/ 2147483647 w 414"/>
                <a:gd name="T77" fmla="*/ 2147483647 h 528"/>
                <a:gd name="T78" fmla="*/ 2147483647 w 414"/>
                <a:gd name="T79" fmla="*/ 2147483647 h 528"/>
                <a:gd name="T80" fmla="*/ 2147483647 w 414"/>
                <a:gd name="T81" fmla="*/ 2147483647 h 528"/>
                <a:gd name="T82" fmla="*/ 2147483647 w 414"/>
                <a:gd name="T83" fmla="*/ 2147483647 h 528"/>
                <a:gd name="T84" fmla="*/ 2147483647 w 414"/>
                <a:gd name="T85" fmla="*/ 2147483647 h 528"/>
                <a:gd name="T86" fmla="*/ 2147483647 w 414"/>
                <a:gd name="T87" fmla="*/ 2147483647 h 528"/>
                <a:gd name="T88" fmla="*/ 2147483647 w 414"/>
                <a:gd name="T89" fmla="*/ 2147483647 h 528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414"/>
                <a:gd name="T136" fmla="*/ 0 h 528"/>
                <a:gd name="T137" fmla="*/ 414 w 414"/>
                <a:gd name="T138" fmla="*/ 528 h 528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414" h="528">
                  <a:moveTo>
                    <a:pt x="60" y="372"/>
                  </a:moveTo>
                  <a:lnTo>
                    <a:pt x="72" y="366"/>
                  </a:lnTo>
                  <a:lnTo>
                    <a:pt x="78" y="360"/>
                  </a:lnTo>
                  <a:lnTo>
                    <a:pt x="78" y="342"/>
                  </a:lnTo>
                  <a:lnTo>
                    <a:pt x="72" y="342"/>
                  </a:lnTo>
                  <a:lnTo>
                    <a:pt x="54" y="360"/>
                  </a:lnTo>
                  <a:lnTo>
                    <a:pt x="54" y="372"/>
                  </a:lnTo>
                  <a:lnTo>
                    <a:pt x="60" y="372"/>
                  </a:lnTo>
                  <a:close/>
                  <a:moveTo>
                    <a:pt x="414" y="174"/>
                  </a:moveTo>
                  <a:lnTo>
                    <a:pt x="390" y="156"/>
                  </a:lnTo>
                  <a:lnTo>
                    <a:pt x="396" y="156"/>
                  </a:lnTo>
                  <a:lnTo>
                    <a:pt x="396" y="150"/>
                  </a:lnTo>
                  <a:lnTo>
                    <a:pt x="402" y="150"/>
                  </a:lnTo>
                  <a:lnTo>
                    <a:pt x="402" y="126"/>
                  </a:lnTo>
                  <a:lnTo>
                    <a:pt x="372" y="126"/>
                  </a:lnTo>
                  <a:lnTo>
                    <a:pt x="360" y="114"/>
                  </a:lnTo>
                  <a:lnTo>
                    <a:pt x="360" y="108"/>
                  </a:lnTo>
                  <a:lnTo>
                    <a:pt x="354" y="102"/>
                  </a:lnTo>
                  <a:lnTo>
                    <a:pt x="354" y="96"/>
                  </a:lnTo>
                  <a:lnTo>
                    <a:pt x="342" y="90"/>
                  </a:lnTo>
                  <a:lnTo>
                    <a:pt x="336" y="90"/>
                  </a:lnTo>
                  <a:lnTo>
                    <a:pt x="330" y="96"/>
                  </a:lnTo>
                  <a:lnTo>
                    <a:pt x="330" y="108"/>
                  </a:lnTo>
                  <a:lnTo>
                    <a:pt x="306" y="108"/>
                  </a:lnTo>
                  <a:lnTo>
                    <a:pt x="300" y="102"/>
                  </a:lnTo>
                  <a:lnTo>
                    <a:pt x="288" y="96"/>
                  </a:lnTo>
                  <a:lnTo>
                    <a:pt x="282" y="102"/>
                  </a:lnTo>
                  <a:lnTo>
                    <a:pt x="270" y="102"/>
                  </a:lnTo>
                  <a:lnTo>
                    <a:pt x="258" y="96"/>
                  </a:lnTo>
                  <a:lnTo>
                    <a:pt x="252" y="90"/>
                  </a:lnTo>
                  <a:lnTo>
                    <a:pt x="252" y="84"/>
                  </a:lnTo>
                  <a:lnTo>
                    <a:pt x="246" y="72"/>
                  </a:lnTo>
                  <a:lnTo>
                    <a:pt x="240" y="66"/>
                  </a:lnTo>
                  <a:lnTo>
                    <a:pt x="228" y="60"/>
                  </a:lnTo>
                  <a:lnTo>
                    <a:pt x="210" y="60"/>
                  </a:lnTo>
                  <a:lnTo>
                    <a:pt x="204" y="48"/>
                  </a:lnTo>
                  <a:lnTo>
                    <a:pt x="168" y="30"/>
                  </a:lnTo>
                  <a:lnTo>
                    <a:pt x="162" y="18"/>
                  </a:lnTo>
                  <a:lnTo>
                    <a:pt x="150" y="12"/>
                  </a:lnTo>
                  <a:lnTo>
                    <a:pt x="144" y="0"/>
                  </a:lnTo>
                  <a:lnTo>
                    <a:pt x="144" y="12"/>
                  </a:lnTo>
                  <a:lnTo>
                    <a:pt x="150" y="18"/>
                  </a:lnTo>
                  <a:lnTo>
                    <a:pt x="150" y="36"/>
                  </a:lnTo>
                  <a:lnTo>
                    <a:pt x="144" y="42"/>
                  </a:lnTo>
                  <a:lnTo>
                    <a:pt x="120" y="54"/>
                  </a:lnTo>
                  <a:lnTo>
                    <a:pt x="102" y="54"/>
                  </a:lnTo>
                  <a:lnTo>
                    <a:pt x="96" y="42"/>
                  </a:lnTo>
                  <a:lnTo>
                    <a:pt x="90" y="42"/>
                  </a:lnTo>
                  <a:lnTo>
                    <a:pt x="78" y="54"/>
                  </a:lnTo>
                  <a:lnTo>
                    <a:pt x="66" y="60"/>
                  </a:lnTo>
                  <a:lnTo>
                    <a:pt x="60" y="72"/>
                  </a:lnTo>
                  <a:lnTo>
                    <a:pt x="60" y="84"/>
                  </a:lnTo>
                  <a:lnTo>
                    <a:pt x="66" y="90"/>
                  </a:lnTo>
                  <a:lnTo>
                    <a:pt x="72" y="102"/>
                  </a:lnTo>
                  <a:lnTo>
                    <a:pt x="72" y="120"/>
                  </a:lnTo>
                  <a:lnTo>
                    <a:pt x="66" y="126"/>
                  </a:lnTo>
                  <a:lnTo>
                    <a:pt x="54" y="132"/>
                  </a:lnTo>
                  <a:lnTo>
                    <a:pt x="42" y="144"/>
                  </a:lnTo>
                  <a:lnTo>
                    <a:pt x="42" y="162"/>
                  </a:lnTo>
                  <a:lnTo>
                    <a:pt x="48" y="168"/>
                  </a:lnTo>
                  <a:lnTo>
                    <a:pt x="54" y="180"/>
                  </a:lnTo>
                  <a:lnTo>
                    <a:pt x="36" y="180"/>
                  </a:lnTo>
                  <a:lnTo>
                    <a:pt x="36" y="198"/>
                  </a:lnTo>
                  <a:lnTo>
                    <a:pt x="0" y="216"/>
                  </a:lnTo>
                  <a:lnTo>
                    <a:pt x="24" y="228"/>
                  </a:lnTo>
                  <a:lnTo>
                    <a:pt x="12" y="258"/>
                  </a:lnTo>
                  <a:lnTo>
                    <a:pt x="24" y="270"/>
                  </a:lnTo>
                  <a:lnTo>
                    <a:pt x="24" y="282"/>
                  </a:lnTo>
                  <a:lnTo>
                    <a:pt x="6" y="300"/>
                  </a:lnTo>
                  <a:lnTo>
                    <a:pt x="0" y="300"/>
                  </a:lnTo>
                  <a:lnTo>
                    <a:pt x="12" y="312"/>
                  </a:lnTo>
                  <a:lnTo>
                    <a:pt x="6" y="318"/>
                  </a:lnTo>
                  <a:lnTo>
                    <a:pt x="6" y="324"/>
                  </a:lnTo>
                  <a:lnTo>
                    <a:pt x="18" y="336"/>
                  </a:lnTo>
                  <a:lnTo>
                    <a:pt x="30" y="342"/>
                  </a:lnTo>
                  <a:lnTo>
                    <a:pt x="60" y="342"/>
                  </a:lnTo>
                  <a:lnTo>
                    <a:pt x="72" y="330"/>
                  </a:lnTo>
                  <a:lnTo>
                    <a:pt x="72" y="324"/>
                  </a:lnTo>
                  <a:lnTo>
                    <a:pt x="96" y="330"/>
                  </a:lnTo>
                  <a:lnTo>
                    <a:pt x="102" y="342"/>
                  </a:lnTo>
                  <a:lnTo>
                    <a:pt x="102" y="348"/>
                  </a:lnTo>
                  <a:lnTo>
                    <a:pt x="96" y="366"/>
                  </a:lnTo>
                  <a:lnTo>
                    <a:pt x="90" y="372"/>
                  </a:lnTo>
                  <a:lnTo>
                    <a:pt x="90" y="384"/>
                  </a:lnTo>
                  <a:lnTo>
                    <a:pt x="84" y="396"/>
                  </a:lnTo>
                  <a:lnTo>
                    <a:pt x="72" y="402"/>
                  </a:lnTo>
                  <a:lnTo>
                    <a:pt x="66" y="402"/>
                  </a:lnTo>
                  <a:lnTo>
                    <a:pt x="60" y="408"/>
                  </a:lnTo>
                  <a:lnTo>
                    <a:pt x="54" y="408"/>
                  </a:lnTo>
                  <a:lnTo>
                    <a:pt x="60" y="408"/>
                  </a:lnTo>
                  <a:lnTo>
                    <a:pt x="72" y="414"/>
                  </a:lnTo>
                  <a:lnTo>
                    <a:pt x="78" y="414"/>
                  </a:lnTo>
                  <a:lnTo>
                    <a:pt x="78" y="420"/>
                  </a:lnTo>
                  <a:lnTo>
                    <a:pt x="72" y="426"/>
                  </a:lnTo>
                  <a:lnTo>
                    <a:pt x="66" y="438"/>
                  </a:lnTo>
                  <a:lnTo>
                    <a:pt x="54" y="444"/>
                  </a:lnTo>
                  <a:lnTo>
                    <a:pt x="48" y="456"/>
                  </a:lnTo>
                  <a:lnTo>
                    <a:pt x="42" y="462"/>
                  </a:lnTo>
                  <a:lnTo>
                    <a:pt x="54" y="474"/>
                  </a:lnTo>
                  <a:lnTo>
                    <a:pt x="42" y="486"/>
                  </a:lnTo>
                  <a:lnTo>
                    <a:pt x="48" y="492"/>
                  </a:lnTo>
                  <a:lnTo>
                    <a:pt x="54" y="492"/>
                  </a:lnTo>
                  <a:lnTo>
                    <a:pt x="66" y="486"/>
                  </a:lnTo>
                  <a:lnTo>
                    <a:pt x="78" y="474"/>
                  </a:lnTo>
                  <a:lnTo>
                    <a:pt x="90" y="486"/>
                  </a:lnTo>
                  <a:lnTo>
                    <a:pt x="120" y="486"/>
                  </a:lnTo>
                  <a:lnTo>
                    <a:pt x="120" y="492"/>
                  </a:lnTo>
                  <a:lnTo>
                    <a:pt x="126" y="498"/>
                  </a:lnTo>
                  <a:lnTo>
                    <a:pt x="126" y="516"/>
                  </a:lnTo>
                  <a:lnTo>
                    <a:pt x="132" y="528"/>
                  </a:lnTo>
                  <a:lnTo>
                    <a:pt x="150" y="528"/>
                  </a:lnTo>
                  <a:lnTo>
                    <a:pt x="150" y="522"/>
                  </a:lnTo>
                  <a:lnTo>
                    <a:pt x="156" y="516"/>
                  </a:lnTo>
                  <a:lnTo>
                    <a:pt x="156" y="510"/>
                  </a:lnTo>
                  <a:lnTo>
                    <a:pt x="162" y="504"/>
                  </a:lnTo>
                  <a:lnTo>
                    <a:pt x="180" y="504"/>
                  </a:lnTo>
                  <a:lnTo>
                    <a:pt x="180" y="474"/>
                  </a:lnTo>
                  <a:lnTo>
                    <a:pt x="186" y="462"/>
                  </a:lnTo>
                  <a:lnTo>
                    <a:pt x="186" y="438"/>
                  </a:lnTo>
                  <a:lnTo>
                    <a:pt x="198" y="426"/>
                  </a:lnTo>
                  <a:lnTo>
                    <a:pt x="198" y="408"/>
                  </a:lnTo>
                  <a:lnTo>
                    <a:pt x="210" y="402"/>
                  </a:lnTo>
                  <a:lnTo>
                    <a:pt x="210" y="396"/>
                  </a:lnTo>
                  <a:lnTo>
                    <a:pt x="228" y="378"/>
                  </a:lnTo>
                  <a:lnTo>
                    <a:pt x="246" y="366"/>
                  </a:lnTo>
                  <a:lnTo>
                    <a:pt x="264" y="360"/>
                  </a:lnTo>
                  <a:lnTo>
                    <a:pt x="324" y="330"/>
                  </a:lnTo>
                  <a:lnTo>
                    <a:pt x="342" y="318"/>
                  </a:lnTo>
                  <a:lnTo>
                    <a:pt x="354" y="300"/>
                  </a:lnTo>
                  <a:lnTo>
                    <a:pt x="366" y="288"/>
                  </a:lnTo>
                  <a:lnTo>
                    <a:pt x="372" y="276"/>
                  </a:lnTo>
                  <a:lnTo>
                    <a:pt x="384" y="264"/>
                  </a:lnTo>
                  <a:lnTo>
                    <a:pt x="390" y="252"/>
                  </a:lnTo>
                  <a:lnTo>
                    <a:pt x="402" y="210"/>
                  </a:lnTo>
                  <a:lnTo>
                    <a:pt x="414" y="204"/>
                  </a:lnTo>
                  <a:lnTo>
                    <a:pt x="414" y="174"/>
                  </a:lnTo>
                  <a:close/>
                </a:path>
              </a:pathLst>
            </a:custGeom>
            <a:solidFill>
              <a:srgbClr val="385723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65" name="Colombia" descr="© INSCALE GmbH, 05.05.2010&#10;http://www.presentationload.com/">
              <a:extLst>
                <a:ext uri="{FF2B5EF4-FFF2-40B4-BE49-F238E27FC236}">
                  <a16:creationId xmlns:a16="http://schemas.microsoft.com/office/drawing/2014/main" id="{F23DCFBE-B70E-4FCF-9219-8D26D0327438}"/>
                </a:ext>
              </a:extLst>
            </p:cNvPr>
            <p:cNvSpPr>
              <a:spLocks/>
            </p:cNvSpPr>
            <p:nvPr/>
          </p:nvSpPr>
          <p:spPr bwMode="gray">
            <a:xfrm>
              <a:off x="3054564" y="4069470"/>
              <a:ext cx="383963" cy="604531"/>
            </a:xfrm>
            <a:custGeom>
              <a:avLst/>
              <a:gdLst>
                <a:gd name="T0" fmla="*/ 2147483647 w 870"/>
                <a:gd name="T1" fmla="*/ 2147483647 h 1344"/>
                <a:gd name="T2" fmla="*/ 2147483647 w 870"/>
                <a:gd name="T3" fmla="*/ 2147483647 h 1344"/>
                <a:gd name="T4" fmla="*/ 2147483647 w 870"/>
                <a:gd name="T5" fmla="*/ 2147483647 h 1344"/>
                <a:gd name="T6" fmla="*/ 2147483647 w 870"/>
                <a:gd name="T7" fmla="*/ 2147483647 h 1344"/>
                <a:gd name="T8" fmla="*/ 2147483647 w 870"/>
                <a:gd name="T9" fmla="*/ 2147483647 h 1344"/>
                <a:gd name="T10" fmla="*/ 2147483647 w 870"/>
                <a:gd name="T11" fmla="*/ 2147483647 h 1344"/>
                <a:gd name="T12" fmla="*/ 2147483647 w 870"/>
                <a:gd name="T13" fmla="*/ 2147483647 h 1344"/>
                <a:gd name="T14" fmla="*/ 2147483647 w 870"/>
                <a:gd name="T15" fmla="*/ 2147483647 h 1344"/>
                <a:gd name="T16" fmla="*/ 2147483647 w 870"/>
                <a:gd name="T17" fmla="*/ 2147483647 h 1344"/>
                <a:gd name="T18" fmla="*/ 2147483647 w 870"/>
                <a:gd name="T19" fmla="*/ 2147483647 h 1344"/>
                <a:gd name="T20" fmla="*/ 2147483647 w 870"/>
                <a:gd name="T21" fmla="*/ 2147483647 h 1344"/>
                <a:gd name="T22" fmla="*/ 2147483647 w 870"/>
                <a:gd name="T23" fmla="*/ 2147483647 h 1344"/>
                <a:gd name="T24" fmla="*/ 2147483647 w 870"/>
                <a:gd name="T25" fmla="*/ 2147483647 h 1344"/>
                <a:gd name="T26" fmla="*/ 2147483647 w 870"/>
                <a:gd name="T27" fmla="*/ 2147483647 h 1344"/>
                <a:gd name="T28" fmla="*/ 2147483647 w 870"/>
                <a:gd name="T29" fmla="*/ 2147483647 h 1344"/>
                <a:gd name="T30" fmla="*/ 2147483647 w 870"/>
                <a:gd name="T31" fmla="*/ 2147483647 h 1344"/>
                <a:gd name="T32" fmla="*/ 2147483647 w 870"/>
                <a:gd name="T33" fmla="*/ 2147483647 h 1344"/>
                <a:gd name="T34" fmla="*/ 2147483647 w 870"/>
                <a:gd name="T35" fmla="*/ 2147483647 h 1344"/>
                <a:gd name="T36" fmla="*/ 2147483647 w 870"/>
                <a:gd name="T37" fmla="*/ 2147483647 h 1344"/>
                <a:gd name="T38" fmla="*/ 2147483647 w 870"/>
                <a:gd name="T39" fmla="*/ 2147483647 h 1344"/>
                <a:gd name="T40" fmla="*/ 2147483647 w 870"/>
                <a:gd name="T41" fmla="*/ 2147483647 h 1344"/>
                <a:gd name="T42" fmla="*/ 2147483647 w 870"/>
                <a:gd name="T43" fmla="*/ 2147483647 h 1344"/>
                <a:gd name="T44" fmla="*/ 2147483647 w 870"/>
                <a:gd name="T45" fmla="*/ 2147483647 h 1344"/>
                <a:gd name="T46" fmla="*/ 2147483647 w 870"/>
                <a:gd name="T47" fmla="*/ 2147483647 h 1344"/>
                <a:gd name="T48" fmla="*/ 2147483647 w 870"/>
                <a:gd name="T49" fmla="*/ 2147483647 h 1344"/>
                <a:gd name="T50" fmla="*/ 2147483647 w 870"/>
                <a:gd name="T51" fmla="*/ 2147483647 h 1344"/>
                <a:gd name="T52" fmla="*/ 2147483647 w 870"/>
                <a:gd name="T53" fmla="*/ 2147483647 h 1344"/>
                <a:gd name="T54" fmla="*/ 2147483647 w 870"/>
                <a:gd name="T55" fmla="*/ 2147483647 h 1344"/>
                <a:gd name="T56" fmla="*/ 2147483647 w 870"/>
                <a:gd name="T57" fmla="*/ 2147483647 h 1344"/>
                <a:gd name="T58" fmla="*/ 2147483647 w 870"/>
                <a:gd name="T59" fmla="*/ 2147483647 h 1344"/>
                <a:gd name="T60" fmla="*/ 2147483647 w 870"/>
                <a:gd name="T61" fmla="*/ 2147483647 h 1344"/>
                <a:gd name="T62" fmla="*/ 2147483647 w 870"/>
                <a:gd name="T63" fmla="*/ 2147483647 h 1344"/>
                <a:gd name="T64" fmla="*/ 2147483647 w 870"/>
                <a:gd name="T65" fmla="*/ 2147483647 h 1344"/>
                <a:gd name="T66" fmla="*/ 2147483647 w 870"/>
                <a:gd name="T67" fmla="*/ 2147483647 h 1344"/>
                <a:gd name="T68" fmla="*/ 2147483647 w 870"/>
                <a:gd name="T69" fmla="*/ 2147483647 h 1344"/>
                <a:gd name="T70" fmla="*/ 2147483647 w 870"/>
                <a:gd name="T71" fmla="*/ 2147483647 h 1344"/>
                <a:gd name="T72" fmla="*/ 2147483647 w 870"/>
                <a:gd name="T73" fmla="*/ 0 h 1344"/>
                <a:gd name="T74" fmla="*/ 2147483647 w 870"/>
                <a:gd name="T75" fmla="*/ 2147483647 h 1344"/>
                <a:gd name="T76" fmla="*/ 2147483647 w 870"/>
                <a:gd name="T77" fmla="*/ 2147483647 h 1344"/>
                <a:gd name="T78" fmla="*/ 2147483647 w 870"/>
                <a:gd name="T79" fmla="*/ 2147483647 h 1344"/>
                <a:gd name="T80" fmla="*/ 2147483647 w 870"/>
                <a:gd name="T81" fmla="*/ 2147483647 h 1344"/>
                <a:gd name="T82" fmla="*/ 2147483647 w 870"/>
                <a:gd name="T83" fmla="*/ 2147483647 h 1344"/>
                <a:gd name="T84" fmla="*/ 2147483647 w 870"/>
                <a:gd name="T85" fmla="*/ 2147483647 h 1344"/>
                <a:gd name="T86" fmla="*/ 2147483647 w 870"/>
                <a:gd name="T87" fmla="*/ 2147483647 h 1344"/>
                <a:gd name="T88" fmla="*/ 2147483647 w 870"/>
                <a:gd name="T89" fmla="*/ 2147483647 h 1344"/>
                <a:gd name="T90" fmla="*/ 2147483647 w 870"/>
                <a:gd name="T91" fmla="*/ 2147483647 h 1344"/>
                <a:gd name="T92" fmla="*/ 2147483647 w 870"/>
                <a:gd name="T93" fmla="*/ 2147483647 h 1344"/>
                <a:gd name="T94" fmla="*/ 2147483647 w 870"/>
                <a:gd name="T95" fmla="*/ 2147483647 h 1344"/>
                <a:gd name="T96" fmla="*/ 2147483647 w 870"/>
                <a:gd name="T97" fmla="*/ 2147483647 h 1344"/>
                <a:gd name="T98" fmla="*/ 2147483647 w 870"/>
                <a:gd name="T99" fmla="*/ 2147483647 h 1344"/>
                <a:gd name="T100" fmla="*/ 2147483647 w 870"/>
                <a:gd name="T101" fmla="*/ 2147483647 h 1344"/>
                <a:gd name="T102" fmla="*/ 2147483647 w 870"/>
                <a:gd name="T103" fmla="*/ 2147483647 h 1344"/>
                <a:gd name="T104" fmla="*/ 2147483647 w 870"/>
                <a:gd name="T105" fmla="*/ 2147483647 h 1344"/>
                <a:gd name="T106" fmla="*/ 2147483647 w 870"/>
                <a:gd name="T107" fmla="*/ 2147483647 h 1344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870"/>
                <a:gd name="T163" fmla="*/ 0 h 1344"/>
                <a:gd name="T164" fmla="*/ 870 w 870"/>
                <a:gd name="T165" fmla="*/ 1344 h 1344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870" h="1344">
                  <a:moveTo>
                    <a:pt x="36" y="912"/>
                  </a:moveTo>
                  <a:lnTo>
                    <a:pt x="60" y="924"/>
                  </a:lnTo>
                  <a:lnTo>
                    <a:pt x="66" y="936"/>
                  </a:lnTo>
                  <a:lnTo>
                    <a:pt x="84" y="936"/>
                  </a:lnTo>
                  <a:lnTo>
                    <a:pt x="96" y="942"/>
                  </a:lnTo>
                  <a:lnTo>
                    <a:pt x="102" y="948"/>
                  </a:lnTo>
                  <a:lnTo>
                    <a:pt x="108" y="960"/>
                  </a:lnTo>
                  <a:lnTo>
                    <a:pt x="108" y="966"/>
                  </a:lnTo>
                  <a:lnTo>
                    <a:pt x="114" y="972"/>
                  </a:lnTo>
                  <a:lnTo>
                    <a:pt x="126" y="978"/>
                  </a:lnTo>
                  <a:lnTo>
                    <a:pt x="138" y="978"/>
                  </a:lnTo>
                  <a:lnTo>
                    <a:pt x="144" y="972"/>
                  </a:lnTo>
                  <a:lnTo>
                    <a:pt x="156" y="978"/>
                  </a:lnTo>
                  <a:lnTo>
                    <a:pt x="162" y="984"/>
                  </a:lnTo>
                  <a:lnTo>
                    <a:pt x="186" y="984"/>
                  </a:lnTo>
                  <a:lnTo>
                    <a:pt x="186" y="972"/>
                  </a:lnTo>
                  <a:lnTo>
                    <a:pt x="192" y="966"/>
                  </a:lnTo>
                  <a:lnTo>
                    <a:pt x="198" y="966"/>
                  </a:lnTo>
                  <a:lnTo>
                    <a:pt x="210" y="972"/>
                  </a:lnTo>
                  <a:lnTo>
                    <a:pt x="210" y="978"/>
                  </a:lnTo>
                  <a:lnTo>
                    <a:pt x="216" y="984"/>
                  </a:lnTo>
                  <a:lnTo>
                    <a:pt x="216" y="990"/>
                  </a:lnTo>
                  <a:lnTo>
                    <a:pt x="228" y="1002"/>
                  </a:lnTo>
                  <a:lnTo>
                    <a:pt x="264" y="1002"/>
                  </a:lnTo>
                  <a:lnTo>
                    <a:pt x="276" y="1008"/>
                  </a:lnTo>
                  <a:lnTo>
                    <a:pt x="282" y="1014"/>
                  </a:lnTo>
                  <a:lnTo>
                    <a:pt x="294" y="1020"/>
                  </a:lnTo>
                  <a:lnTo>
                    <a:pt x="312" y="1038"/>
                  </a:lnTo>
                  <a:lnTo>
                    <a:pt x="324" y="1044"/>
                  </a:lnTo>
                  <a:lnTo>
                    <a:pt x="330" y="1050"/>
                  </a:lnTo>
                  <a:lnTo>
                    <a:pt x="342" y="1086"/>
                  </a:lnTo>
                  <a:lnTo>
                    <a:pt x="360" y="1086"/>
                  </a:lnTo>
                  <a:lnTo>
                    <a:pt x="372" y="1104"/>
                  </a:lnTo>
                  <a:lnTo>
                    <a:pt x="384" y="1104"/>
                  </a:lnTo>
                  <a:lnTo>
                    <a:pt x="390" y="1110"/>
                  </a:lnTo>
                  <a:lnTo>
                    <a:pt x="390" y="1134"/>
                  </a:lnTo>
                  <a:lnTo>
                    <a:pt x="396" y="1140"/>
                  </a:lnTo>
                  <a:lnTo>
                    <a:pt x="396" y="1146"/>
                  </a:lnTo>
                  <a:lnTo>
                    <a:pt x="408" y="1146"/>
                  </a:lnTo>
                  <a:lnTo>
                    <a:pt x="420" y="1152"/>
                  </a:lnTo>
                  <a:lnTo>
                    <a:pt x="426" y="1158"/>
                  </a:lnTo>
                  <a:lnTo>
                    <a:pt x="426" y="1164"/>
                  </a:lnTo>
                  <a:lnTo>
                    <a:pt x="420" y="1170"/>
                  </a:lnTo>
                  <a:lnTo>
                    <a:pt x="420" y="1194"/>
                  </a:lnTo>
                  <a:lnTo>
                    <a:pt x="432" y="1200"/>
                  </a:lnTo>
                  <a:lnTo>
                    <a:pt x="456" y="1206"/>
                  </a:lnTo>
                  <a:lnTo>
                    <a:pt x="492" y="1206"/>
                  </a:lnTo>
                  <a:lnTo>
                    <a:pt x="492" y="1194"/>
                  </a:lnTo>
                  <a:lnTo>
                    <a:pt x="504" y="1182"/>
                  </a:lnTo>
                  <a:lnTo>
                    <a:pt x="528" y="1182"/>
                  </a:lnTo>
                  <a:lnTo>
                    <a:pt x="534" y="1188"/>
                  </a:lnTo>
                  <a:lnTo>
                    <a:pt x="540" y="1188"/>
                  </a:lnTo>
                  <a:lnTo>
                    <a:pt x="546" y="1194"/>
                  </a:lnTo>
                  <a:lnTo>
                    <a:pt x="558" y="1194"/>
                  </a:lnTo>
                  <a:lnTo>
                    <a:pt x="570" y="1188"/>
                  </a:lnTo>
                  <a:lnTo>
                    <a:pt x="576" y="1182"/>
                  </a:lnTo>
                  <a:lnTo>
                    <a:pt x="588" y="1182"/>
                  </a:lnTo>
                  <a:lnTo>
                    <a:pt x="588" y="1188"/>
                  </a:lnTo>
                  <a:lnTo>
                    <a:pt x="594" y="1200"/>
                  </a:lnTo>
                  <a:lnTo>
                    <a:pt x="600" y="1206"/>
                  </a:lnTo>
                  <a:lnTo>
                    <a:pt x="624" y="1206"/>
                  </a:lnTo>
                  <a:lnTo>
                    <a:pt x="636" y="1212"/>
                  </a:lnTo>
                  <a:lnTo>
                    <a:pt x="642" y="1218"/>
                  </a:lnTo>
                  <a:lnTo>
                    <a:pt x="642" y="1236"/>
                  </a:lnTo>
                  <a:lnTo>
                    <a:pt x="636" y="1248"/>
                  </a:lnTo>
                  <a:lnTo>
                    <a:pt x="630" y="1254"/>
                  </a:lnTo>
                  <a:lnTo>
                    <a:pt x="624" y="1254"/>
                  </a:lnTo>
                  <a:lnTo>
                    <a:pt x="618" y="1260"/>
                  </a:lnTo>
                  <a:lnTo>
                    <a:pt x="618" y="1266"/>
                  </a:lnTo>
                  <a:lnTo>
                    <a:pt x="606" y="1290"/>
                  </a:lnTo>
                  <a:lnTo>
                    <a:pt x="606" y="1308"/>
                  </a:lnTo>
                  <a:lnTo>
                    <a:pt x="612" y="1314"/>
                  </a:lnTo>
                  <a:lnTo>
                    <a:pt x="630" y="1314"/>
                  </a:lnTo>
                  <a:lnTo>
                    <a:pt x="642" y="1332"/>
                  </a:lnTo>
                  <a:lnTo>
                    <a:pt x="660" y="1344"/>
                  </a:lnTo>
                  <a:lnTo>
                    <a:pt x="660" y="1308"/>
                  </a:lnTo>
                  <a:lnTo>
                    <a:pt x="666" y="1236"/>
                  </a:lnTo>
                  <a:lnTo>
                    <a:pt x="684" y="1188"/>
                  </a:lnTo>
                  <a:lnTo>
                    <a:pt x="678" y="1140"/>
                  </a:lnTo>
                  <a:lnTo>
                    <a:pt x="690" y="1128"/>
                  </a:lnTo>
                  <a:lnTo>
                    <a:pt x="696" y="1116"/>
                  </a:lnTo>
                  <a:lnTo>
                    <a:pt x="696" y="1104"/>
                  </a:lnTo>
                  <a:lnTo>
                    <a:pt x="690" y="1092"/>
                  </a:lnTo>
                  <a:lnTo>
                    <a:pt x="678" y="1080"/>
                  </a:lnTo>
                  <a:lnTo>
                    <a:pt x="678" y="1074"/>
                  </a:lnTo>
                  <a:lnTo>
                    <a:pt x="672" y="1068"/>
                  </a:lnTo>
                  <a:lnTo>
                    <a:pt x="672" y="1044"/>
                  </a:lnTo>
                  <a:lnTo>
                    <a:pt x="666" y="1038"/>
                  </a:lnTo>
                  <a:lnTo>
                    <a:pt x="654" y="1032"/>
                  </a:lnTo>
                  <a:lnTo>
                    <a:pt x="642" y="1020"/>
                  </a:lnTo>
                  <a:lnTo>
                    <a:pt x="636" y="1020"/>
                  </a:lnTo>
                  <a:lnTo>
                    <a:pt x="642" y="954"/>
                  </a:lnTo>
                  <a:lnTo>
                    <a:pt x="672" y="948"/>
                  </a:lnTo>
                  <a:lnTo>
                    <a:pt x="678" y="954"/>
                  </a:lnTo>
                  <a:lnTo>
                    <a:pt x="708" y="954"/>
                  </a:lnTo>
                  <a:lnTo>
                    <a:pt x="714" y="948"/>
                  </a:lnTo>
                  <a:lnTo>
                    <a:pt x="714" y="942"/>
                  </a:lnTo>
                  <a:lnTo>
                    <a:pt x="708" y="936"/>
                  </a:lnTo>
                  <a:lnTo>
                    <a:pt x="708" y="930"/>
                  </a:lnTo>
                  <a:lnTo>
                    <a:pt x="696" y="918"/>
                  </a:lnTo>
                  <a:lnTo>
                    <a:pt x="684" y="924"/>
                  </a:lnTo>
                  <a:lnTo>
                    <a:pt x="660" y="912"/>
                  </a:lnTo>
                  <a:lnTo>
                    <a:pt x="660" y="900"/>
                  </a:lnTo>
                  <a:lnTo>
                    <a:pt x="654" y="888"/>
                  </a:lnTo>
                  <a:lnTo>
                    <a:pt x="654" y="876"/>
                  </a:lnTo>
                  <a:lnTo>
                    <a:pt x="660" y="864"/>
                  </a:lnTo>
                  <a:lnTo>
                    <a:pt x="666" y="858"/>
                  </a:lnTo>
                  <a:lnTo>
                    <a:pt x="684" y="858"/>
                  </a:lnTo>
                  <a:lnTo>
                    <a:pt x="696" y="870"/>
                  </a:lnTo>
                  <a:lnTo>
                    <a:pt x="762" y="864"/>
                  </a:lnTo>
                  <a:lnTo>
                    <a:pt x="762" y="846"/>
                  </a:lnTo>
                  <a:lnTo>
                    <a:pt x="768" y="840"/>
                  </a:lnTo>
                  <a:lnTo>
                    <a:pt x="774" y="840"/>
                  </a:lnTo>
                  <a:lnTo>
                    <a:pt x="798" y="864"/>
                  </a:lnTo>
                  <a:lnTo>
                    <a:pt x="828" y="834"/>
                  </a:lnTo>
                  <a:lnTo>
                    <a:pt x="834" y="834"/>
                  </a:lnTo>
                  <a:lnTo>
                    <a:pt x="834" y="846"/>
                  </a:lnTo>
                  <a:lnTo>
                    <a:pt x="840" y="852"/>
                  </a:lnTo>
                  <a:lnTo>
                    <a:pt x="840" y="864"/>
                  </a:lnTo>
                  <a:lnTo>
                    <a:pt x="846" y="876"/>
                  </a:lnTo>
                  <a:lnTo>
                    <a:pt x="846" y="906"/>
                  </a:lnTo>
                  <a:lnTo>
                    <a:pt x="870" y="906"/>
                  </a:lnTo>
                  <a:lnTo>
                    <a:pt x="864" y="900"/>
                  </a:lnTo>
                  <a:lnTo>
                    <a:pt x="864" y="882"/>
                  </a:lnTo>
                  <a:lnTo>
                    <a:pt x="858" y="870"/>
                  </a:lnTo>
                  <a:lnTo>
                    <a:pt x="858" y="852"/>
                  </a:lnTo>
                  <a:lnTo>
                    <a:pt x="852" y="846"/>
                  </a:lnTo>
                  <a:lnTo>
                    <a:pt x="852" y="828"/>
                  </a:lnTo>
                  <a:lnTo>
                    <a:pt x="846" y="822"/>
                  </a:lnTo>
                  <a:lnTo>
                    <a:pt x="846" y="798"/>
                  </a:lnTo>
                  <a:lnTo>
                    <a:pt x="834" y="798"/>
                  </a:lnTo>
                  <a:lnTo>
                    <a:pt x="822" y="786"/>
                  </a:lnTo>
                  <a:lnTo>
                    <a:pt x="798" y="774"/>
                  </a:lnTo>
                  <a:lnTo>
                    <a:pt x="804" y="774"/>
                  </a:lnTo>
                  <a:lnTo>
                    <a:pt x="834" y="744"/>
                  </a:lnTo>
                  <a:lnTo>
                    <a:pt x="840" y="732"/>
                  </a:lnTo>
                  <a:lnTo>
                    <a:pt x="840" y="726"/>
                  </a:lnTo>
                  <a:lnTo>
                    <a:pt x="834" y="714"/>
                  </a:lnTo>
                  <a:lnTo>
                    <a:pt x="822" y="708"/>
                  </a:lnTo>
                  <a:lnTo>
                    <a:pt x="816" y="696"/>
                  </a:lnTo>
                  <a:lnTo>
                    <a:pt x="816" y="672"/>
                  </a:lnTo>
                  <a:lnTo>
                    <a:pt x="804" y="672"/>
                  </a:lnTo>
                  <a:lnTo>
                    <a:pt x="798" y="666"/>
                  </a:lnTo>
                  <a:lnTo>
                    <a:pt x="798" y="654"/>
                  </a:lnTo>
                  <a:lnTo>
                    <a:pt x="804" y="642"/>
                  </a:lnTo>
                  <a:lnTo>
                    <a:pt x="804" y="612"/>
                  </a:lnTo>
                  <a:lnTo>
                    <a:pt x="798" y="600"/>
                  </a:lnTo>
                  <a:lnTo>
                    <a:pt x="798" y="576"/>
                  </a:lnTo>
                  <a:lnTo>
                    <a:pt x="810" y="564"/>
                  </a:lnTo>
                  <a:lnTo>
                    <a:pt x="816" y="564"/>
                  </a:lnTo>
                  <a:lnTo>
                    <a:pt x="822" y="558"/>
                  </a:lnTo>
                  <a:lnTo>
                    <a:pt x="822" y="534"/>
                  </a:lnTo>
                  <a:lnTo>
                    <a:pt x="840" y="516"/>
                  </a:lnTo>
                  <a:lnTo>
                    <a:pt x="840" y="504"/>
                  </a:lnTo>
                  <a:lnTo>
                    <a:pt x="834" y="498"/>
                  </a:lnTo>
                  <a:lnTo>
                    <a:pt x="816" y="498"/>
                  </a:lnTo>
                  <a:lnTo>
                    <a:pt x="804" y="504"/>
                  </a:lnTo>
                  <a:lnTo>
                    <a:pt x="798" y="510"/>
                  </a:lnTo>
                  <a:lnTo>
                    <a:pt x="774" y="504"/>
                  </a:lnTo>
                  <a:lnTo>
                    <a:pt x="768" y="510"/>
                  </a:lnTo>
                  <a:lnTo>
                    <a:pt x="744" y="510"/>
                  </a:lnTo>
                  <a:lnTo>
                    <a:pt x="738" y="504"/>
                  </a:lnTo>
                  <a:lnTo>
                    <a:pt x="720" y="504"/>
                  </a:lnTo>
                  <a:lnTo>
                    <a:pt x="720" y="510"/>
                  </a:lnTo>
                  <a:lnTo>
                    <a:pt x="696" y="510"/>
                  </a:lnTo>
                  <a:lnTo>
                    <a:pt x="672" y="486"/>
                  </a:lnTo>
                  <a:lnTo>
                    <a:pt x="666" y="468"/>
                  </a:lnTo>
                  <a:lnTo>
                    <a:pt x="660" y="456"/>
                  </a:lnTo>
                  <a:lnTo>
                    <a:pt x="654" y="450"/>
                  </a:lnTo>
                  <a:lnTo>
                    <a:pt x="654" y="444"/>
                  </a:lnTo>
                  <a:lnTo>
                    <a:pt x="630" y="444"/>
                  </a:lnTo>
                  <a:lnTo>
                    <a:pt x="618" y="438"/>
                  </a:lnTo>
                  <a:lnTo>
                    <a:pt x="612" y="432"/>
                  </a:lnTo>
                  <a:lnTo>
                    <a:pt x="600" y="432"/>
                  </a:lnTo>
                  <a:lnTo>
                    <a:pt x="600" y="438"/>
                  </a:lnTo>
                  <a:lnTo>
                    <a:pt x="594" y="444"/>
                  </a:lnTo>
                  <a:lnTo>
                    <a:pt x="582" y="444"/>
                  </a:lnTo>
                  <a:lnTo>
                    <a:pt x="570" y="438"/>
                  </a:lnTo>
                  <a:lnTo>
                    <a:pt x="564" y="438"/>
                  </a:lnTo>
                  <a:lnTo>
                    <a:pt x="552" y="432"/>
                  </a:lnTo>
                  <a:lnTo>
                    <a:pt x="540" y="432"/>
                  </a:lnTo>
                  <a:lnTo>
                    <a:pt x="534" y="438"/>
                  </a:lnTo>
                  <a:lnTo>
                    <a:pt x="510" y="438"/>
                  </a:lnTo>
                  <a:lnTo>
                    <a:pt x="504" y="432"/>
                  </a:lnTo>
                  <a:lnTo>
                    <a:pt x="498" y="420"/>
                  </a:lnTo>
                  <a:lnTo>
                    <a:pt x="498" y="408"/>
                  </a:lnTo>
                  <a:lnTo>
                    <a:pt x="486" y="408"/>
                  </a:lnTo>
                  <a:lnTo>
                    <a:pt x="486" y="366"/>
                  </a:lnTo>
                  <a:lnTo>
                    <a:pt x="498" y="342"/>
                  </a:lnTo>
                  <a:lnTo>
                    <a:pt x="498" y="330"/>
                  </a:lnTo>
                  <a:lnTo>
                    <a:pt x="492" y="324"/>
                  </a:lnTo>
                  <a:lnTo>
                    <a:pt x="480" y="318"/>
                  </a:lnTo>
                  <a:lnTo>
                    <a:pt x="474" y="312"/>
                  </a:lnTo>
                  <a:lnTo>
                    <a:pt x="474" y="276"/>
                  </a:lnTo>
                  <a:lnTo>
                    <a:pt x="468" y="264"/>
                  </a:lnTo>
                  <a:lnTo>
                    <a:pt x="456" y="252"/>
                  </a:lnTo>
                  <a:lnTo>
                    <a:pt x="450" y="252"/>
                  </a:lnTo>
                  <a:lnTo>
                    <a:pt x="438" y="264"/>
                  </a:lnTo>
                  <a:lnTo>
                    <a:pt x="438" y="270"/>
                  </a:lnTo>
                  <a:lnTo>
                    <a:pt x="432" y="264"/>
                  </a:lnTo>
                  <a:lnTo>
                    <a:pt x="432" y="252"/>
                  </a:lnTo>
                  <a:lnTo>
                    <a:pt x="438" y="240"/>
                  </a:lnTo>
                  <a:lnTo>
                    <a:pt x="462" y="216"/>
                  </a:lnTo>
                  <a:lnTo>
                    <a:pt x="462" y="192"/>
                  </a:lnTo>
                  <a:lnTo>
                    <a:pt x="468" y="186"/>
                  </a:lnTo>
                  <a:lnTo>
                    <a:pt x="468" y="168"/>
                  </a:lnTo>
                  <a:lnTo>
                    <a:pt x="480" y="132"/>
                  </a:lnTo>
                  <a:lnTo>
                    <a:pt x="504" y="108"/>
                  </a:lnTo>
                  <a:lnTo>
                    <a:pt x="522" y="102"/>
                  </a:lnTo>
                  <a:lnTo>
                    <a:pt x="534" y="90"/>
                  </a:lnTo>
                  <a:lnTo>
                    <a:pt x="540" y="78"/>
                  </a:lnTo>
                  <a:lnTo>
                    <a:pt x="540" y="72"/>
                  </a:lnTo>
                  <a:lnTo>
                    <a:pt x="546" y="66"/>
                  </a:lnTo>
                  <a:lnTo>
                    <a:pt x="558" y="66"/>
                  </a:lnTo>
                  <a:lnTo>
                    <a:pt x="564" y="60"/>
                  </a:lnTo>
                  <a:lnTo>
                    <a:pt x="570" y="60"/>
                  </a:lnTo>
                  <a:lnTo>
                    <a:pt x="576" y="54"/>
                  </a:lnTo>
                  <a:lnTo>
                    <a:pt x="582" y="54"/>
                  </a:lnTo>
                  <a:lnTo>
                    <a:pt x="600" y="36"/>
                  </a:lnTo>
                  <a:lnTo>
                    <a:pt x="600" y="12"/>
                  </a:lnTo>
                  <a:lnTo>
                    <a:pt x="594" y="6"/>
                  </a:lnTo>
                  <a:lnTo>
                    <a:pt x="582" y="0"/>
                  </a:lnTo>
                  <a:lnTo>
                    <a:pt x="570" y="6"/>
                  </a:lnTo>
                  <a:lnTo>
                    <a:pt x="546" y="6"/>
                  </a:lnTo>
                  <a:lnTo>
                    <a:pt x="540" y="12"/>
                  </a:lnTo>
                  <a:lnTo>
                    <a:pt x="534" y="12"/>
                  </a:lnTo>
                  <a:lnTo>
                    <a:pt x="522" y="24"/>
                  </a:lnTo>
                  <a:lnTo>
                    <a:pt x="522" y="36"/>
                  </a:lnTo>
                  <a:lnTo>
                    <a:pt x="516" y="48"/>
                  </a:lnTo>
                  <a:lnTo>
                    <a:pt x="504" y="60"/>
                  </a:lnTo>
                  <a:lnTo>
                    <a:pt x="492" y="60"/>
                  </a:lnTo>
                  <a:lnTo>
                    <a:pt x="480" y="54"/>
                  </a:lnTo>
                  <a:lnTo>
                    <a:pt x="474" y="54"/>
                  </a:lnTo>
                  <a:lnTo>
                    <a:pt x="444" y="84"/>
                  </a:lnTo>
                  <a:lnTo>
                    <a:pt x="444" y="90"/>
                  </a:lnTo>
                  <a:lnTo>
                    <a:pt x="408" y="102"/>
                  </a:lnTo>
                  <a:lnTo>
                    <a:pt x="402" y="96"/>
                  </a:lnTo>
                  <a:lnTo>
                    <a:pt x="390" y="90"/>
                  </a:lnTo>
                  <a:lnTo>
                    <a:pt x="384" y="90"/>
                  </a:lnTo>
                  <a:lnTo>
                    <a:pt x="378" y="102"/>
                  </a:lnTo>
                  <a:lnTo>
                    <a:pt x="378" y="120"/>
                  </a:lnTo>
                  <a:lnTo>
                    <a:pt x="372" y="132"/>
                  </a:lnTo>
                  <a:lnTo>
                    <a:pt x="366" y="138"/>
                  </a:lnTo>
                  <a:lnTo>
                    <a:pt x="354" y="138"/>
                  </a:lnTo>
                  <a:lnTo>
                    <a:pt x="354" y="132"/>
                  </a:lnTo>
                  <a:lnTo>
                    <a:pt x="360" y="126"/>
                  </a:lnTo>
                  <a:lnTo>
                    <a:pt x="354" y="120"/>
                  </a:lnTo>
                  <a:lnTo>
                    <a:pt x="342" y="120"/>
                  </a:lnTo>
                  <a:lnTo>
                    <a:pt x="330" y="126"/>
                  </a:lnTo>
                  <a:lnTo>
                    <a:pt x="318" y="126"/>
                  </a:lnTo>
                  <a:lnTo>
                    <a:pt x="312" y="132"/>
                  </a:lnTo>
                  <a:lnTo>
                    <a:pt x="306" y="132"/>
                  </a:lnTo>
                  <a:lnTo>
                    <a:pt x="300" y="144"/>
                  </a:lnTo>
                  <a:lnTo>
                    <a:pt x="288" y="150"/>
                  </a:lnTo>
                  <a:lnTo>
                    <a:pt x="282" y="162"/>
                  </a:lnTo>
                  <a:lnTo>
                    <a:pt x="276" y="168"/>
                  </a:lnTo>
                  <a:lnTo>
                    <a:pt x="276" y="186"/>
                  </a:lnTo>
                  <a:lnTo>
                    <a:pt x="282" y="192"/>
                  </a:lnTo>
                  <a:lnTo>
                    <a:pt x="264" y="222"/>
                  </a:lnTo>
                  <a:lnTo>
                    <a:pt x="276" y="246"/>
                  </a:lnTo>
                  <a:lnTo>
                    <a:pt x="252" y="246"/>
                  </a:lnTo>
                  <a:lnTo>
                    <a:pt x="240" y="252"/>
                  </a:lnTo>
                  <a:lnTo>
                    <a:pt x="228" y="264"/>
                  </a:lnTo>
                  <a:lnTo>
                    <a:pt x="228" y="276"/>
                  </a:lnTo>
                  <a:lnTo>
                    <a:pt x="222" y="288"/>
                  </a:lnTo>
                  <a:lnTo>
                    <a:pt x="216" y="294"/>
                  </a:lnTo>
                  <a:lnTo>
                    <a:pt x="204" y="294"/>
                  </a:lnTo>
                  <a:lnTo>
                    <a:pt x="198" y="300"/>
                  </a:lnTo>
                  <a:lnTo>
                    <a:pt x="192" y="300"/>
                  </a:lnTo>
                  <a:lnTo>
                    <a:pt x="174" y="306"/>
                  </a:lnTo>
                  <a:lnTo>
                    <a:pt x="186" y="330"/>
                  </a:lnTo>
                  <a:lnTo>
                    <a:pt x="186" y="366"/>
                  </a:lnTo>
                  <a:lnTo>
                    <a:pt x="168" y="366"/>
                  </a:lnTo>
                  <a:lnTo>
                    <a:pt x="168" y="360"/>
                  </a:lnTo>
                  <a:lnTo>
                    <a:pt x="174" y="354"/>
                  </a:lnTo>
                  <a:lnTo>
                    <a:pt x="174" y="342"/>
                  </a:lnTo>
                  <a:lnTo>
                    <a:pt x="144" y="312"/>
                  </a:lnTo>
                  <a:lnTo>
                    <a:pt x="138" y="312"/>
                  </a:lnTo>
                  <a:lnTo>
                    <a:pt x="132" y="318"/>
                  </a:lnTo>
                  <a:lnTo>
                    <a:pt x="132" y="336"/>
                  </a:lnTo>
                  <a:lnTo>
                    <a:pt x="138" y="348"/>
                  </a:lnTo>
                  <a:lnTo>
                    <a:pt x="150" y="354"/>
                  </a:lnTo>
                  <a:lnTo>
                    <a:pt x="150" y="366"/>
                  </a:lnTo>
                  <a:lnTo>
                    <a:pt x="138" y="390"/>
                  </a:lnTo>
                  <a:lnTo>
                    <a:pt x="132" y="396"/>
                  </a:lnTo>
                  <a:lnTo>
                    <a:pt x="120" y="390"/>
                  </a:lnTo>
                  <a:lnTo>
                    <a:pt x="114" y="384"/>
                  </a:lnTo>
                  <a:lnTo>
                    <a:pt x="102" y="414"/>
                  </a:lnTo>
                  <a:lnTo>
                    <a:pt x="114" y="438"/>
                  </a:lnTo>
                  <a:lnTo>
                    <a:pt x="114" y="450"/>
                  </a:lnTo>
                  <a:lnTo>
                    <a:pt x="126" y="462"/>
                  </a:lnTo>
                  <a:lnTo>
                    <a:pt x="132" y="474"/>
                  </a:lnTo>
                  <a:lnTo>
                    <a:pt x="132" y="480"/>
                  </a:lnTo>
                  <a:lnTo>
                    <a:pt x="120" y="492"/>
                  </a:lnTo>
                  <a:lnTo>
                    <a:pt x="114" y="492"/>
                  </a:lnTo>
                  <a:lnTo>
                    <a:pt x="132" y="516"/>
                  </a:lnTo>
                  <a:lnTo>
                    <a:pt x="138" y="552"/>
                  </a:lnTo>
                  <a:lnTo>
                    <a:pt x="114" y="558"/>
                  </a:lnTo>
                  <a:lnTo>
                    <a:pt x="132" y="576"/>
                  </a:lnTo>
                  <a:lnTo>
                    <a:pt x="132" y="636"/>
                  </a:lnTo>
                  <a:lnTo>
                    <a:pt x="120" y="642"/>
                  </a:lnTo>
                  <a:lnTo>
                    <a:pt x="114" y="654"/>
                  </a:lnTo>
                  <a:lnTo>
                    <a:pt x="114" y="678"/>
                  </a:lnTo>
                  <a:lnTo>
                    <a:pt x="138" y="702"/>
                  </a:lnTo>
                  <a:lnTo>
                    <a:pt x="138" y="720"/>
                  </a:lnTo>
                  <a:lnTo>
                    <a:pt x="132" y="732"/>
                  </a:lnTo>
                  <a:lnTo>
                    <a:pt x="120" y="738"/>
                  </a:lnTo>
                  <a:lnTo>
                    <a:pt x="114" y="750"/>
                  </a:lnTo>
                  <a:lnTo>
                    <a:pt x="102" y="756"/>
                  </a:lnTo>
                  <a:lnTo>
                    <a:pt x="96" y="762"/>
                  </a:lnTo>
                  <a:lnTo>
                    <a:pt x="114" y="774"/>
                  </a:lnTo>
                  <a:lnTo>
                    <a:pt x="84" y="798"/>
                  </a:lnTo>
                  <a:lnTo>
                    <a:pt x="66" y="798"/>
                  </a:lnTo>
                  <a:lnTo>
                    <a:pt x="54" y="804"/>
                  </a:lnTo>
                  <a:lnTo>
                    <a:pt x="36" y="810"/>
                  </a:lnTo>
                  <a:lnTo>
                    <a:pt x="30" y="822"/>
                  </a:lnTo>
                  <a:lnTo>
                    <a:pt x="30" y="846"/>
                  </a:lnTo>
                  <a:lnTo>
                    <a:pt x="36" y="852"/>
                  </a:lnTo>
                  <a:lnTo>
                    <a:pt x="36" y="858"/>
                  </a:lnTo>
                  <a:lnTo>
                    <a:pt x="6" y="858"/>
                  </a:lnTo>
                  <a:lnTo>
                    <a:pt x="0" y="864"/>
                  </a:lnTo>
                  <a:lnTo>
                    <a:pt x="0" y="876"/>
                  </a:lnTo>
                  <a:lnTo>
                    <a:pt x="6" y="888"/>
                  </a:lnTo>
                  <a:lnTo>
                    <a:pt x="18" y="894"/>
                  </a:lnTo>
                  <a:lnTo>
                    <a:pt x="24" y="906"/>
                  </a:lnTo>
                  <a:lnTo>
                    <a:pt x="36" y="912"/>
                  </a:lnTo>
                  <a:close/>
                </a:path>
              </a:pathLst>
            </a:custGeom>
            <a:solidFill>
              <a:srgbClr val="385723"/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66" name="Chile" descr="© INSCALE GmbH, 05.05.2010&#10;http://www.presentationload.com/">
              <a:extLst>
                <a:ext uri="{FF2B5EF4-FFF2-40B4-BE49-F238E27FC236}">
                  <a16:creationId xmlns:a16="http://schemas.microsoft.com/office/drawing/2014/main" id="{6464ADE2-0C4F-4E8C-B7B6-AF80E98A4AAF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3365542" y="5159531"/>
              <a:ext cx="512479" cy="1359800"/>
            </a:xfrm>
            <a:custGeom>
              <a:avLst/>
              <a:gdLst>
                <a:gd name="T0" fmla="*/ 2147483647 w 1158"/>
                <a:gd name="T1" fmla="*/ 2147483647 h 3030"/>
                <a:gd name="T2" fmla="*/ 2147483647 w 1158"/>
                <a:gd name="T3" fmla="*/ 2147483647 h 3030"/>
                <a:gd name="T4" fmla="*/ 2147483647 w 1158"/>
                <a:gd name="T5" fmla="*/ 2147483647 h 3030"/>
                <a:gd name="T6" fmla="*/ 2147483647 w 1158"/>
                <a:gd name="T7" fmla="*/ 2147483647 h 3030"/>
                <a:gd name="T8" fmla="*/ 2147483647 w 1158"/>
                <a:gd name="T9" fmla="*/ 2147483647 h 3030"/>
                <a:gd name="T10" fmla="*/ 2147483647 w 1158"/>
                <a:gd name="T11" fmla="*/ 2147483647 h 3030"/>
                <a:gd name="T12" fmla="*/ 2147483647 w 1158"/>
                <a:gd name="T13" fmla="*/ 2147483647 h 3030"/>
                <a:gd name="T14" fmla="*/ 2147483647 w 1158"/>
                <a:gd name="T15" fmla="*/ 2147483647 h 3030"/>
                <a:gd name="T16" fmla="*/ 2147483647 w 1158"/>
                <a:gd name="T17" fmla="*/ 2147483647 h 3030"/>
                <a:gd name="T18" fmla="*/ 2147483647 w 1158"/>
                <a:gd name="T19" fmla="*/ 2147483647 h 3030"/>
                <a:gd name="T20" fmla="*/ 2147483647 w 1158"/>
                <a:gd name="T21" fmla="*/ 2147483647 h 3030"/>
                <a:gd name="T22" fmla="*/ 2147483647 w 1158"/>
                <a:gd name="T23" fmla="*/ 2147483647 h 3030"/>
                <a:gd name="T24" fmla="*/ 2147483647 w 1158"/>
                <a:gd name="T25" fmla="*/ 2147483647 h 3030"/>
                <a:gd name="T26" fmla="*/ 2147483647 w 1158"/>
                <a:gd name="T27" fmla="*/ 2147483647 h 3030"/>
                <a:gd name="T28" fmla="*/ 2147483647 w 1158"/>
                <a:gd name="T29" fmla="*/ 2147483647 h 3030"/>
                <a:gd name="T30" fmla="*/ 2147483647 w 1158"/>
                <a:gd name="T31" fmla="*/ 2147483647 h 3030"/>
                <a:gd name="T32" fmla="*/ 2147483647 w 1158"/>
                <a:gd name="T33" fmla="*/ 2147483647 h 3030"/>
                <a:gd name="T34" fmla="*/ 2147483647 w 1158"/>
                <a:gd name="T35" fmla="*/ 2147483647 h 3030"/>
                <a:gd name="T36" fmla="*/ 2147483647 w 1158"/>
                <a:gd name="T37" fmla="*/ 2147483647 h 3030"/>
                <a:gd name="T38" fmla="*/ 2147483647 w 1158"/>
                <a:gd name="T39" fmla="*/ 2147483647 h 3030"/>
                <a:gd name="T40" fmla="*/ 2147483647 w 1158"/>
                <a:gd name="T41" fmla="*/ 2147483647 h 3030"/>
                <a:gd name="T42" fmla="*/ 2147483647 w 1158"/>
                <a:gd name="T43" fmla="*/ 2147483647 h 3030"/>
                <a:gd name="T44" fmla="*/ 2147483647 w 1158"/>
                <a:gd name="T45" fmla="*/ 2147483647 h 3030"/>
                <a:gd name="T46" fmla="*/ 2147483647 w 1158"/>
                <a:gd name="T47" fmla="*/ 2147483647 h 3030"/>
                <a:gd name="T48" fmla="*/ 2147483647 w 1158"/>
                <a:gd name="T49" fmla="*/ 2147483647 h 3030"/>
                <a:gd name="T50" fmla="*/ 2147483647 w 1158"/>
                <a:gd name="T51" fmla="*/ 2147483647 h 3030"/>
                <a:gd name="T52" fmla="*/ 2147483647 w 1158"/>
                <a:gd name="T53" fmla="*/ 2147483647 h 3030"/>
                <a:gd name="T54" fmla="*/ 2147483647 w 1158"/>
                <a:gd name="T55" fmla="*/ 2147483647 h 3030"/>
                <a:gd name="T56" fmla="*/ 2147483647 w 1158"/>
                <a:gd name="T57" fmla="*/ 2147483647 h 3030"/>
                <a:gd name="T58" fmla="*/ 2147483647 w 1158"/>
                <a:gd name="T59" fmla="*/ 2147483647 h 3030"/>
                <a:gd name="T60" fmla="*/ 2147483647 w 1158"/>
                <a:gd name="T61" fmla="*/ 2147483647 h 3030"/>
                <a:gd name="T62" fmla="*/ 2147483647 w 1158"/>
                <a:gd name="T63" fmla="*/ 2147483647 h 3030"/>
                <a:gd name="T64" fmla="*/ 2147483647 w 1158"/>
                <a:gd name="T65" fmla="*/ 2147483647 h 3030"/>
                <a:gd name="T66" fmla="*/ 2147483647 w 1158"/>
                <a:gd name="T67" fmla="*/ 2147483647 h 3030"/>
                <a:gd name="T68" fmla="*/ 2147483647 w 1158"/>
                <a:gd name="T69" fmla="*/ 2147483647 h 3030"/>
                <a:gd name="T70" fmla="*/ 2147483647 w 1158"/>
                <a:gd name="T71" fmla="*/ 2147483647 h 3030"/>
                <a:gd name="T72" fmla="*/ 2147483647 w 1158"/>
                <a:gd name="T73" fmla="*/ 2147483647 h 3030"/>
                <a:gd name="T74" fmla="*/ 2147483647 w 1158"/>
                <a:gd name="T75" fmla="*/ 2147483647 h 3030"/>
                <a:gd name="T76" fmla="*/ 2147483647 w 1158"/>
                <a:gd name="T77" fmla="*/ 2147483647 h 3030"/>
                <a:gd name="T78" fmla="*/ 0 w 1158"/>
                <a:gd name="T79" fmla="*/ 2147483647 h 3030"/>
                <a:gd name="T80" fmla="*/ 2147483647 w 1158"/>
                <a:gd name="T81" fmla="*/ 2147483647 h 3030"/>
                <a:gd name="T82" fmla="*/ 2147483647 w 1158"/>
                <a:gd name="T83" fmla="*/ 2147483647 h 3030"/>
                <a:gd name="T84" fmla="*/ 2147483647 w 1158"/>
                <a:gd name="T85" fmla="*/ 2147483647 h 3030"/>
                <a:gd name="T86" fmla="*/ 2147483647 w 1158"/>
                <a:gd name="T87" fmla="*/ 2147483647 h 3030"/>
                <a:gd name="T88" fmla="*/ 2147483647 w 1158"/>
                <a:gd name="T89" fmla="*/ 2147483647 h 3030"/>
                <a:gd name="T90" fmla="*/ 2147483647 w 1158"/>
                <a:gd name="T91" fmla="*/ 2147483647 h 3030"/>
                <a:gd name="T92" fmla="*/ 2147483647 w 1158"/>
                <a:gd name="T93" fmla="*/ 2147483647 h 3030"/>
                <a:gd name="T94" fmla="*/ 2147483647 w 1158"/>
                <a:gd name="T95" fmla="*/ 2147483647 h 3030"/>
                <a:gd name="T96" fmla="*/ 2147483647 w 1158"/>
                <a:gd name="T97" fmla="*/ 2147483647 h 3030"/>
                <a:gd name="T98" fmla="*/ 2147483647 w 1158"/>
                <a:gd name="T99" fmla="*/ 2147483647 h 3030"/>
                <a:gd name="T100" fmla="*/ 2147483647 w 1158"/>
                <a:gd name="T101" fmla="*/ 2147483647 h 3030"/>
                <a:gd name="T102" fmla="*/ 2147483647 w 1158"/>
                <a:gd name="T103" fmla="*/ 2147483647 h 3030"/>
                <a:gd name="T104" fmla="*/ 2147483647 w 1158"/>
                <a:gd name="T105" fmla="*/ 2147483647 h 3030"/>
                <a:gd name="T106" fmla="*/ 2147483647 w 1158"/>
                <a:gd name="T107" fmla="*/ 2147483647 h 3030"/>
                <a:gd name="T108" fmla="*/ 2147483647 w 1158"/>
                <a:gd name="T109" fmla="*/ 2147483647 h 3030"/>
                <a:gd name="T110" fmla="*/ 2147483647 w 1158"/>
                <a:gd name="T111" fmla="*/ 2147483647 h 3030"/>
                <a:gd name="T112" fmla="*/ 2147483647 w 1158"/>
                <a:gd name="T113" fmla="*/ 2147483647 h 3030"/>
                <a:gd name="T114" fmla="*/ 2147483647 w 1158"/>
                <a:gd name="T115" fmla="*/ 2147483647 h 3030"/>
                <a:gd name="T116" fmla="*/ 2147483647 w 1158"/>
                <a:gd name="T117" fmla="*/ 2147483647 h 3030"/>
                <a:gd name="T118" fmla="*/ 2147483647 w 1158"/>
                <a:gd name="T119" fmla="*/ 2147483647 h 3030"/>
                <a:gd name="T120" fmla="*/ 2147483647 w 1158"/>
                <a:gd name="T121" fmla="*/ 2147483647 h 3030"/>
                <a:gd name="T122" fmla="*/ 2147483647 w 1158"/>
                <a:gd name="T123" fmla="*/ 2147483647 h 303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158"/>
                <a:gd name="T187" fmla="*/ 0 h 3030"/>
                <a:gd name="T188" fmla="*/ 1158 w 1158"/>
                <a:gd name="T189" fmla="*/ 3030 h 303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158" h="3030">
                  <a:moveTo>
                    <a:pt x="1014" y="2910"/>
                  </a:moveTo>
                  <a:lnTo>
                    <a:pt x="984" y="2898"/>
                  </a:lnTo>
                  <a:lnTo>
                    <a:pt x="966" y="2880"/>
                  </a:lnTo>
                  <a:lnTo>
                    <a:pt x="948" y="2874"/>
                  </a:lnTo>
                  <a:lnTo>
                    <a:pt x="942" y="2862"/>
                  </a:lnTo>
                  <a:lnTo>
                    <a:pt x="936" y="2856"/>
                  </a:lnTo>
                  <a:lnTo>
                    <a:pt x="936" y="2850"/>
                  </a:lnTo>
                  <a:lnTo>
                    <a:pt x="906" y="2850"/>
                  </a:lnTo>
                  <a:lnTo>
                    <a:pt x="912" y="2832"/>
                  </a:lnTo>
                  <a:lnTo>
                    <a:pt x="870" y="2796"/>
                  </a:lnTo>
                  <a:lnTo>
                    <a:pt x="840" y="2802"/>
                  </a:lnTo>
                  <a:lnTo>
                    <a:pt x="828" y="2796"/>
                  </a:lnTo>
                  <a:lnTo>
                    <a:pt x="816" y="2808"/>
                  </a:lnTo>
                  <a:lnTo>
                    <a:pt x="792" y="2814"/>
                  </a:lnTo>
                  <a:lnTo>
                    <a:pt x="798" y="2832"/>
                  </a:lnTo>
                  <a:lnTo>
                    <a:pt x="780" y="2832"/>
                  </a:lnTo>
                  <a:lnTo>
                    <a:pt x="780" y="2862"/>
                  </a:lnTo>
                  <a:lnTo>
                    <a:pt x="786" y="2868"/>
                  </a:lnTo>
                  <a:lnTo>
                    <a:pt x="798" y="2868"/>
                  </a:lnTo>
                  <a:lnTo>
                    <a:pt x="810" y="2862"/>
                  </a:lnTo>
                  <a:lnTo>
                    <a:pt x="816" y="2856"/>
                  </a:lnTo>
                  <a:lnTo>
                    <a:pt x="828" y="2850"/>
                  </a:lnTo>
                  <a:lnTo>
                    <a:pt x="834" y="2844"/>
                  </a:lnTo>
                  <a:lnTo>
                    <a:pt x="858" y="2856"/>
                  </a:lnTo>
                  <a:lnTo>
                    <a:pt x="858" y="2874"/>
                  </a:lnTo>
                  <a:lnTo>
                    <a:pt x="846" y="2880"/>
                  </a:lnTo>
                  <a:lnTo>
                    <a:pt x="828" y="2898"/>
                  </a:lnTo>
                  <a:lnTo>
                    <a:pt x="822" y="2898"/>
                  </a:lnTo>
                  <a:lnTo>
                    <a:pt x="828" y="2904"/>
                  </a:lnTo>
                  <a:lnTo>
                    <a:pt x="882" y="2922"/>
                  </a:lnTo>
                  <a:lnTo>
                    <a:pt x="912" y="2928"/>
                  </a:lnTo>
                  <a:lnTo>
                    <a:pt x="924" y="2934"/>
                  </a:lnTo>
                  <a:lnTo>
                    <a:pt x="906" y="2958"/>
                  </a:lnTo>
                  <a:lnTo>
                    <a:pt x="906" y="2952"/>
                  </a:lnTo>
                  <a:lnTo>
                    <a:pt x="894" y="2940"/>
                  </a:lnTo>
                  <a:lnTo>
                    <a:pt x="876" y="2940"/>
                  </a:lnTo>
                  <a:lnTo>
                    <a:pt x="870" y="2946"/>
                  </a:lnTo>
                  <a:lnTo>
                    <a:pt x="870" y="2952"/>
                  </a:lnTo>
                  <a:lnTo>
                    <a:pt x="852" y="2928"/>
                  </a:lnTo>
                  <a:lnTo>
                    <a:pt x="834" y="2934"/>
                  </a:lnTo>
                  <a:lnTo>
                    <a:pt x="846" y="2946"/>
                  </a:lnTo>
                  <a:lnTo>
                    <a:pt x="816" y="2940"/>
                  </a:lnTo>
                  <a:lnTo>
                    <a:pt x="822" y="2946"/>
                  </a:lnTo>
                  <a:lnTo>
                    <a:pt x="828" y="2958"/>
                  </a:lnTo>
                  <a:lnTo>
                    <a:pt x="834" y="2964"/>
                  </a:lnTo>
                  <a:lnTo>
                    <a:pt x="894" y="2964"/>
                  </a:lnTo>
                  <a:lnTo>
                    <a:pt x="906" y="2970"/>
                  </a:lnTo>
                  <a:lnTo>
                    <a:pt x="1050" y="2970"/>
                  </a:lnTo>
                  <a:lnTo>
                    <a:pt x="1074" y="2982"/>
                  </a:lnTo>
                  <a:lnTo>
                    <a:pt x="1080" y="2988"/>
                  </a:lnTo>
                  <a:lnTo>
                    <a:pt x="1086" y="2988"/>
                  </a:lnTo>
                  <a:lnTo>
                    <a:pt x="1122" y="2970"/>
                  </a:lnTo>
                  <a:lnTo>
                    <a:pt x="1140" y="2976"/>
                  </a:lnTo>
                  <a:lnTo>
                    <a:pt x="1152" y="2976"/>
                  </a:lnTo>
                  <a:lnTo>
                    <a:pt x="1158" y="2952"/>
                  </a:lnTo>
                  <a:lnTo>
                    <a:pt x="1140" y="2952"/>
                  </a:lnTo>
                  <a:lnTo>
                    <a:pt x="1086" y="2940"/>
                  </a:lnTo>
                  <a:lnTo>
                    <a:pt x="1014" y="2910"/>
                  </a:lnTo>
                  <a:close/>
                  <a:moveTo>
                    <a:pt x="990" y="2988"/>
                  </a:moveTo>
                  <a:lnTo>
                    <a:pt x="1014" y="3000"/>
                  </a:lnTo>
                  <a:lnTo>
                    <a:pt x="1068" y="3006"/>
                  </a:lnTo>
                  <a:lnTo>
                    <a:pt x="1038" y="2982"/>
                  </a:lnTo>
                  <a:lnTo>
                    <a:pt x="990" y="2988"/>
                  </a:lnTo>
                  <a:close/>
                  <a:moveTo>
                    <a:pt x="960" y="2994"/>
                  </a:moveTo>
                  <a:lnTo>
                    <a:pt x="966" y="2982"/>
                  </a:lnTo>
                  <a:lnTo>
                    <a:pt x="888" y="2982"/>
                  </a:lnTo>
                  <a:lnTo>
                    <a:pt x="906" y="3012"/>
                  </a:lnTo>
                  <a:lnTo>
                    <a:pt x="936" y="3018"/>
                  </a:lnTo>
                  <a:lnTo>
                    <a:pt x="930" y="3006"/>
                  </a:lnTo>
                  <a:lnTo>
                    <a:pt x="936" y="3000"/>
                  </a:lnTo>
                  <a:lnTo>
                    <a:pt x="948" y="3012"/>
                  </a:lnTo>
                  <a:lnTo>
                    <a:pt x="996" y="3012"/>
                  </a:lnTo>
                  <a:lnTo>
                    <a:pt x="1008" y="3030"/>
                  </a:lnTo>
                  <a:lnTo>
                    <a:pt x="1026" y="3030"/>
                  </a:lnTo>
                  <a:lnTo>
                    <a:pt x="996" y="3000"/>
                  </a:lnTo>
                  <a:lnTo>
                    <a:pt x="960" y="2994"/>
                  </a:lnTo>
                  <a:close/>
                  <a:moveTo>
                    <a:pt x="804" y="2946"/>
                  </a:moveTo>
                  <a:lnTo>
                    <a:pt x="744" y="2940"/>
                  </a:lnTo>
                  <a:lnTo>
                    <a:pt x="750" y="2958"/>
                  </a:lnTo>
                  <a:lnTo>
                    <a:pt x="792" y="2958"/>
                  </a:lnTo>
                  <a:lnTo>
                    <a:pt x="804" y="2976"/>
                  </a:lnTo>
                  <a:lnTo>
                    <a:pt x="864" y="3000"/>
                  </a:lnTo>
                  <a:lnTo>
                    <a:pt x="828" y="2970"/>
                  </a:lnTo>
                  <a:lnTo>
                    <a:pt x="804" y="2946"/>
                  </a:lnTo>
                  <a:close/>
                  <a:moveTo>
                    <a:pt x="804" y="2880"/>
                  </a:moveTo>
                  <a:lnTo>
                    <a:pt x="786" y="2898"/>
                  </a:lnTo>
                  <a:lnTo>
                    <a:pt x="792" y="2928"/>
                  </a:lnTo>
                  <a:lnTo>
                    <a:pt x="816" y="2922"/>
                  </a:lnTo>
                  <a:lnTo>
                    <a:pt x="804" y="2880"/>
                  </a:lnTo>
                  <a:close/>
                  <a:moveTo>
                    <a:pt x="774" y="2928"/>
                  </a:moveTo>
                  <a:lnTo>
                    <a:pt x="768" y="2910"/>
                  </a:lnTo>
                  <a:lnTo>
                    <a:pt x="720" y="2898"/>
                  </a:lnTo>
                  <a:lnTo>
                    <a:pt x="708" y="2916"/>
                  </a:lnTo>
                  <a:lnTo>
                    <a:pt x="708" y="2934"/>
                  </a:lnTo>
                  <a:lnTo>
                    <a:pt x="744" y="2922"/>
                  </a:lnTo>
                  <a:lnTo>
                    <a:pt x="774" y="2928"/>
                  </a:lnTo>
                  <a:close/>
                  <a:moveTo>
                    <a:pt x="612" y="2772"/>
                  </a:moveTo>
                  <a:lnTo>
                    <a:pt x="606" y="2766"/>
                  </a:lnTo>
                  <a:lnTo>
                    <a:pt x="594" y="2766"/>
                  </a:lnTo>
                  <a:lnTo>
                    <a:pt x="588" y="2760"/>
                  </a:lnTo>
                  <a:lnTo>
                    <a:pt x="570" y="2760"/>
                  </a:lnTo>
                  <a:lnTo>
                    <a:pt x="570" y="2766"/>
                  </a:lnTo>
                  <a:lnTo>
                    <a:pt x="564" y="2778"/>
                  </a:lnTo>
                  <a:lnTo>
                    <a:pt x="564" y="2808"/>
                  </a:lnTo>
                  <a:lnTo>
                    <a:pt x="570" y="2808"/>
                  </a:lnTo>
                  <a:lnTo>
                    <a:pt x="576" y="2802"/>
                  </a:lnTo>
                  <a:lnTo>
                    <a:pt x="588" y="2802"/>
                  </a:lnTo>
                  <a:lnTo>
                    <a:pt x="594" y="2796"/>
                  </a:lnTo>
                  <a:lnTo>
                    <a:pt x="600" y="2820"/>
                  </a:lnTo>
                  <a:lnTo>
                    <a:pt x="630" y="2808"/>
                  </a:lnTo>
                  <a:lnTo>
                    <a:pt x="612" y="2790"/>
                  </a:lnTo>
                  <a:lnTo>
                    <a:pt x="618" y="2772"/>
                  </a:lnTo>
                  <a:lnTo>
                    <a:pt x="612" y="2772"/>
                  </a:lnTo>
                  <a:close/>
                  <a:moveTo>
                    <a:pt x="552" y="2826"/>
                  </a:moveTo>
                  <a:lnTo>
                    <a:pt x="516" y="2808"/>
                  </a:lnTo>
                  <a:lnTo>
                    <a:pt x="546" y="2832"/>
                  </a:lnTo>
                  <a:lnTo>
                    <a:pt x="588" y="2844"/>
                  </a:lnTo>
                  <a:lnTo>
                    <a:pt x="606" y="2850"/>
                  </a:lnTo>
                  <a:lnTo>
                    <a:pt x="588" y="2832"/>
                  </a:lnTo>
                  <a:lnTo>
                    <a:pt x="552" y="2826"/>
                  </a:lnTo>
                  <a:close/>
                  <a:moveTo>
                    <a:pt x="552" y="2748"/>
                  </a:moveTo>
                  <a:lnTo>
                    <a:pt x="534" y="2730"/>
                  </a:lnTo>
                  <a:lnTo>
                    <a:pt x="528" y="2766"/>
                  </a:lnTo>
                  <a:lnTo>
                    <a:pt x="504" y="2772"/>
                  </a:lnTo>
                  <a:lnTo>
                    <a:pt x="546" y="2784"/>
                  </a:lnTo>
                  <a:lnTo>
                    <a:pt x="552" y="2748"/>
                  </a:lnTo>
                  <a:close/>
                  <a:moveTo>
                    <a:pt x="444" y="2736"/>
                  </a:moveTo>
                  <a:lnTo>
                    <a:pt x="480" y="2772"/>
                  </a:lnTo>
                  <a:lnTo>
                    <a:pt x="492" y="2760"/>
                  </a:lnTo>
                  <a:lnTo>
                    <a:pt x="462" y="2724"/>
                  </a:lnTo>
                  <a:lnTo>
                    <a:pt x="444" y="2736"/>
                  </a:lnTo>
                  <a:close/>
                  <a:moveTo>
                    <a:pt x="516" y="2724"/>
                  </a:moveTo>
                  <a:lnTo>
                    <a:pt x="504" y="2718"/>
                  </a:lnTo>
                  <a:lnTo>
                    <a:pt x="492" y="2730"/>
                  </a:lnTo>
                  <a:lnTo>
                    <a:pt x="504" y="2748"/>
                  </a:lnTo>
                  <a:lnTo>
                    <a:pt x="516" y="2724"/>
                  </a:lnTo>
                  <a:close/>
                  <a:moveTo>
                    <a:pt x="456" y="2706"/>
                  </a:moveTo>
                  <a:lnTo>
                    <a:pt x="462" y="2676"/>
                  </a:lnTo>
                  <a:lnTo>
                    <a:pt x="456" y="2640"/>
                  </a:lnTo>
                  <a:lnTo>
                    <a:pt x="438" y="2634"/>
                  </a:lnTo>
                  <a:lnTo>
                    <a:pt x="438" y="2652"/>
                  </a:lnTo>
                  <a:lnTo>
                    <a:pt x="408" y="2646"/>
                  </a:lnTo>
                  <a:lnTo>
                    <a:pt x="432" y="2682"/>
                  </a:lnTo>
                  <a:lnTo>
                    <a:pt x="426" y="2724"/>
                  </a:lnTo>
                  <a:lnTo>
                    <a:pt x="456" y="2706"/>
                  </a:lnTo>
                  <a:close/>
                  <a:moveTo>
                    <a:pt x="366" y="2622"/>
                  </a:moveTo>
                  <a:lnTo>
                    <a:pt x="384" y="2628"/>
                  </a:lnTo>
                  <a:lnTo>
                    <a:pt x="390" y="2658"/>
                  </a:lnTo>
                  <a:lnTo>
                    <a:pt x="396" y="2628"/>
                  </a:lnTo>
                  <a:lnTo>
                    <a:pt x="402" y="2604"/>
                  </a:lnTo>
                  <a:lnTo>
                    <a:pt x="372" y="2598"/>
                  </a:lnTo>
                  <a:lnTo>
                    <a:pt x="366" y="2622"/>
                  </a:lnTo>
                  <a:close/>
                  <a:moveTo>
                    <a:pt x="372" y="2586"/>
                  </a:moveTo>
                  <a:lnTo>
                    <a:pt x="378" y="2586"/>
                  </a:lnTo>
                  <a:lnTo>
                    <a:pt x="378" y="2580"/>
                  </a:lnTo>
                  <a:lnTo>
                    <a:pt x="384" y="2574"/>
                  </a:lnTo>
                  <a:lnTo>
                    <a:pt x="414" y="2598"/>
                  </a:lnTo>
                  <a:lnTo>
                    <a:pt x="414" y="2574"/>
                  </a:lnTo>
                  <a:lnTo>
                    <a:pt x="384" y="2544"/>
                  </a:lnTo>
                  <a:lnTo>
                    <a:pt x="378" y="2532"/>
                  </a:lnTo>
                  <a:lnTo>
                    <a:pt x="372" y="2526"/>
                  </a:lnTo>
                  <a:lnTo>
                    <a:pt x="360" y="2502"/>
                  </a:lnTo>
                  <a:lnTo>
                    <a:pt x="360" y="2490"/>
                  </a:lnTo>
                  <a:lnTo>
                    <a:pt x="342" y="2454"/>
                  </a:lnTo>
                  <a:lnTo>
                    <a:pt x="330" y="2448"/>
                  </a:lnTo>
                  <a:lnTo>
                    <a:pt x="324" y="2442"/>
                  </a:lnTo>
                  <a:lnTo>
                    <a:pt x="318" y="2442"/>
                  </a:lnTo>
                  <a:lnTo>
                    <a:pt x="312" y="2448"/>
                  </a:lnTo>
                  <a:lnTo>
                    <a:pt x="312" y="2454"/>
                  </a:lnTo>
                  <a:lnTo>
                    <a:pt x="294" y="2448"/>
                  </a:lnTo>
                  <a:lnTo>
                    <a:pt x="288" y="2454"/>
                  </a:lnTo>
                  <a:lnTo>
                    <a:pt x="288" y="2466"/>
                  </a:lnTo>
                  <a:lnTo>
                    <a:pt x="282" y="2472"/>
                  </a:lnTo>
                  <a:lnTo>
                    <a:pt x="282" y="2490"/>
                  </a:lnTo>
                  <a:lnTo>
                    <a:pt x="330" y="2490"/>
                  </a:lnTo>
                  <a:lnTo>
                    <a:pt x="312" y="2532"/>
                  </a:lnTo>
                  <a:lnTo>
                    <a:pt x="324" y="2532"/>
                  </a:lnTo>
                  <a:lnTo>
                    <a:pt x="348" y="2508"/>
                  </a:lnTo>
                  <a:lnTo>
                    <a:pt x="342" y="2532"/>
                  </a:lnTo>
                  <a:lnTo>
                    <a:pt x="342" y="2538"/>
                  </a:lnTo>
                  <a:lnTo>
                    <a:pt x="348" y="2544"/>
                  </a:lnTo>
                  <a:lnTo>
                    <a:pt x="366" y="2580"/>
                  </a:lnTo>
                  <a:lnTo>
                    <a:pt x="366" y="2586"/>
                  </a:lnTo>
                  <a:lnTo>
                    <a:pt x="372" y="2586"/>
                  </a:lnTo>
                  <a:close/>
                  <a:moveTo>
                    <a:pt x="246" y="2082"/>
                  </a:moveTo>
                  <a:lnTo>
                    <a:pt x="246" y="2034"/>
                  </a:lnTo>
                  <a:lnTo>
                    <a:pt x="216" y="2004"/>
                  </a:lnTo>
                  <a:lnTo>
                    <a:pt x="234" y="1992"/>
                  </a:lnTo>
                  <a:lnTo>
                    <a:pt x="210" y="1968"/>
                  </a:lnTo>
                  <a:lnTo>
                    <a:pt x="174" y="1956"/>
                  </a:lnTo>
                  <a:lnTo>
                    <a:pt x="174" y="1986"/>
                  </a:lnTo>
                  <a:lnTo>
                    <a:pt x="180" y="1998"/>
                  </a:lnTo>
                  <a:lnTo>
                    <a:pt x="180" y="2004"/>
                  </a:lnTo>
                  <a:lnTo>
                    <a:pt x="192" y="2016"/>
                  </a:lnTo>
                  <a:lnTo>
                    <a:pt x="198" y="2028"/>
                  </a:lnTo>
                  <a:lnTo>
                    <a:pt x="204" y="2034"/>
                  </a:lnTo>
                  <a:lnTo>
                    <a:pt x="204" y="2046"/>
                  </a:lnTo>
                  <a:lnTo>
                    <a:pt x="198" y="2064"/>
                  </a:lnTo>
                  <a:lnTo>
                    <a:pt x="246" y="2082"/>
                  </a:lnTo>
                  <a:close/>
                  <a:moveTo>
                    <a:pt x="246" y="2178"/>
                  </a:moveTo>
                  <a:lnTo>
                    <a:pt x="258" y="2190"/>
                  </a:lnTo>
                  <a:lnTo>
                    <a:pt x="282" y="2190"/>
                  </a:lnTo>
                  <a:lnTo>
                    <a:pt x="294" y="2172"/>
                  </a:lnTo>
                  <a:lnTo>
                    <a:pt x="264" y="2178"/>
                  </a:lnTo>
                  <a:lnTo>
                    <a:pt x="246" y="2178"/>
                  </a:lnTo>
                  <a:close/>
                  <a:moveTo>
                    <a:pt x="282" y="2220"/>
                  </a:moveTo>
                  <a:lnTo>
                    <a:pt x="282" y="2238"/>
                  </a:lnTo>
                  <a:lnTo>
                    <a:pt x="306" y="2256"/>
                  </a:lnTo>
                  <a:lnTo>
                    <a:pt x="306" y="2232"/>
                  </a:lnTo>
                  <a:lnTo>
                    <a:pt x="294" y="2208"/>
                  </a:lnTo>
                  <a:lnTo>
                    <a:pt x="258" y="2208"/>
                  </a:lnTo>
                  <a:lnTo>
                    <a:pt x="282" y="2220"/>
                  </a:lnTo>
                  <a:close/>
                  <a:moveTo>
                    <a:pt x="318" y="2190"/>
                  </a:moveTo>
                  <a:lnTo>
                    <a:pt x="324" y="2184"/>
                  </a:lnTo>
                  <a:lnTo>
                    <a:pt x="336" y="2178"/>
                  </a:lnTo>
                  <a:lnTo>
                    <a:pt x="348" y="2166"/>
                  </a:lnTo>
                  <a:lnTo>
                    <a:pt x="336" y="2154"/>
                  </a:lnTo>
                  <a:lnTo>
                    <a:pt x="324" y="2154"/>
                  </a:lnTo>
                  <a:lnTo>
                    <a:pt x="312" y="2160"/>
                  </a:lnTo>
                  <a:lnTo>
                    <a:pt x="306" y="2166"/>
                  </a:lnTo>
                  <a:lnTo>
                    <a:pt x="306" y="2184"/>
                  </a:lnTo>
                  <a:lnTo>
                    <a:pt x="312" y="2190"/>
                  </a:lnTo>
                  <a:lnTo>
                    <a:pt x="318" y="2190"/>
                  </a:lnTo>
                  <a:close/>
                  <a:moveTo>
                    <a:pt x="252" y="2112"/>
                  </a:moveTo>
                  <a:lnTo>
                    <a:pt x="240" y="2118"/>
                  </a:lnTo>
                  <a:lnTo>
                    <a:pt x="240" y="2136"/>
                  </a:lnTo>
                  <a:lnTo>
                    <a:pt x="252" y="2136"/>
                  </a:lnTo>
                  <a:lnTo>
                    <a:pt x="264" y="2124"/>
                  </a:lnTo>
                  <a:lnTo>
                    <a:pt x="264" y="2106"/>
                  </a:lnTo>
                  <a:lnTo>
                    <a:pt x="258" y="2106"/>
                  </a:lnTo>
                  <a:lnTo>
                    <a:pt x="252" y="2112"/>
                  </a:lnTo>
                  <a:close/>
                  <a:moveTo>
                    <a:pt x="234" y="2154"/>
                  </a:moveTo>
                  <a:lnTo>
                    <a:pt x="216" y="2154"/>
                  </a:lnTo>
                  <a:lnTo>
                    <a:pt x="228" y="2178"/>
                  </a:lnTo>
                  <a:lnTo>
                    <a:pt x="234" y="2154"/>
                  </a:lnTo>
                  <a:close/>
                  <a:moveTo>
                    <a:pt x="714" y="2874"/>
                  </a:moveTo>
                  <a:lnTo>
                    <a:pt x="726" y="2874"/>
                  </a:lnTo>
                  <a:lnTo>
                    <a:pt x="726" y="2886"/>
                  </a:lnTo>
                  <a:lnTo>
                    <a:pt x="768" y="2886"/>
                  </a:lnTo>
                  <a:lnTo>
                    <a:pt x="774" y="2880"/>
                  </a:lnTo>
                  <a:lnTo>
                    <a:pt x="774" y="2874"/>
                  </a:lnTo>
                  <a:lnTo>
                    <a:pt x="744" y="2844"/>
                  </a:lnTo>
                  <a:lnTo>
                    <a:pt x="744" y="2808"/>
                  </a:lnTo>
                  <a:lnTo>
                    <a:pt x="786" y="2802"/>
                  </a:lnTo>
                  <a:lnTo>
                    <a:pt x="780" y="2790"/>
                  </a:lnTo>
                  <a:lnTo>
                    <a:pt x="804" y="2790"/>
                  </a:lnTo>
                  <a:lnTo>
                    <a:pt x="816" y="2772"/>
                  </a:lnTo>
                  <a:lnTo>
                    <a:pt x="792" y="2754"/>
                  </a:lnTo>
                  <a:lnTo>
                    <a:pt x="696" y="2754"/>
                  </a:lnTo>
                  <a:lnTo>
                    <a:pt x="684" y="2760"/>
                  </a:lnTo>
                  <a:lnTo>
                    <a:pt x="672" y="2760"/>
                  </a:lnTo>
                  <a:lnTo>
                    <a:pt x="654" y="2742"/>
                  </a:lnTo>
                  <a:lnTo>
                    <a:pt x="618" y="2724"/>
                  </a:lnTo>
                  <a:lnTo>
                    <a:pt x="606" y="2706"/>
                  </a:lnTo>
                  <a:lnTo>
                    <a:pt x="588" y="2682"/>
                  </a:lnTo>
                  <a:lnTo>
                    <a:pt x="588" y="2658"/>
                  </a:lnTo>
                  <a:lnTo>
                    <a:pt x="576" y="2646"/>
                  </a:lnTo>
                  <a:lnTo>
                    <a:pt x="564" y="2640"/>
                  </a:lnTo>
                  <a:lnTo>
                    <a:pt x="546" y="2640"/>
                  </a:lnTo>
                  <a:lnTo>
                    <a:pt x="534" y="2652"/>
                  </a:lnTo>
                  <a:lnTo>
                    <a:pt x="528" y="2652"/>
                  </a:lnTo>
                  <a:lnTo>
                    <a:pt x="516" y="2646"/>
                  </a:lnTo>
                  <a:lnTo>
                    <a:pt x="510" y="2640"/>
                  </a:lnTo>
                  <a:lnTo>
                    <a:pt x="510" y="2628"/>
                  </a:lnTo>
                  <a:lnTo>
                    <a:pt x="504" y="2622"/>
                  </a:lnTo>
                  <a:lnTo>
                    <a:pt x="504" y="2616"/>
                  </a:lnTo>
                  <a:lnTo>
                    <a:pt x="474" y="2610"/>
                  </a:lnTo>
                  <a:lnTo>
                    <a:pt x="474" y="2574"/>
                  </a:lnTo>
                  <a:lnTo>
                    <a:pt x="468" y="2568"/>
                  </a:lnTo>
                  <a:lnTo>
                    <a:pt x="462" y="2556"/>
                  </a:lnTo>
                  <a:lnTo>
                    <a:pt x="462" y="2544"/>
                  </a:lnTo>
                  <a:lnTo>
                    <a:pt x="474" y="2538"/>
                  </a:lnTo>
                  <a:lnTo>
                    <a:pt x="474" y="2514"/>
                  </a:lnTo>
                  <a:lnTo>
                    <a:pt x="480" y="2514"/>
                  </a:lnTo>
                  <a:lnTo>
                    <a:pt x="486" y="2508"/>
                  </a:lnTo>
                  <a:lnTo>
                    <a:pt x="492" y="2508"/>
                  </a:lnTo>
                  <a:lnTo>
                    <a:pt x="498" y="2502"/>
                  </a:lnTo>
                  <a:lnTo>
                    <a:pt x="498" y="2496"/>
                  </a:lnTo>
                  <a:lnTo>
                    <a:pt x="474" y="2472"/>
                  </a:lnTo>
                  <a:lnTo>
                    <a:pt x="480" y="2466"/>
                  </a:lnTo>
                  <a:lnTo>
                    <a:pt x="492" y="2460"/>
                  </a:lnTo>
                  <a:lnTo>
                    <a:pt x="498" y="2460"/>
                  </a:lnTo>
                  <a:lnTo>
                    <a:pt x="498" y="2454"/>
                  </a:lnTo>
                  <a:lnTo>
                    <a:pt x="474" y="2430"/>
                  </a:lnTo>
                  <a:lnTo>
                    <a:pt x="468" y="2430"/>
                  </a:lnTo>
                  <a:lnTo>
                    <a:pt x="474" y="2388"/>
                  </a:lnTo>
                  <a:lnTo>
                    <a:pt x="486" y="2382"/>
                  </a:lnTo>
                  <a:lnTo>
                    <a:pt x="474" y="2358"/>
                  </a:lnTo>
                  <a:lnTo>
                    <a:pt x="480" y="2322"/>
                  </a:lnTo>
                  <a:lnTo>
                    <a:pt x="456" y="2298"/>
                  </a:lnTo>
                  <a:lnTo>
                    <a:pt x="462" y="2274"/>
                  </a:lnTo>
                  <a:lnTo>
                    <a:pt x="438" y="2256"/>
                  </a:lnTo>
                  <a:lnTo>
                    <a:pt x="450" y="2244"/>
                  </a:lnTo>
                  <a:lnTo>
                    <a:pt x="456" y="2232"/>
                  </a:lnTo>
                  <a:lnTo>
                    <a:pt x="462" y="2226"/>
                  </a:lnTo>
                  <a:lnTo>
                    <a:pt x="438" y="2202"/>
                  </a:lnTo>
                  <a:lnTo>
                    <a:pt x="426" y="2202"/>
                  </a:lnTo>
                  <a:lnTo>
                    <a:pt x="420" y="2196"/>
                  </a:lnTo>
                  <a:lnTo>
                    <a:pt x="408" y="2190"/>
                  </a:lnTo>
                  <a:lnTo>
                    <a:pt x="402" y="2190"/>
                  </a:lnTo>
                  <a:lnTo>
                    <a:pt x="396" y="2184"/>
                  </a:lnTo>
                  <a:lnTo>
                    <a:pt x="414" y="2184"/>
                  </a:lnTo>
                  <a:lnTo>
                    <a:pt x="426" y="2178"/>
                  </a:lnTo>
                  <a:lnTo>
                    <a:pt x="438" y="2178"/>
                  </a:lnTo>
                  <a:lnTo>
                    <a:pt x="444" y="2172"/>
                  </a:lnTo>
                  <a:lnTo>
                    <a:pt x="444" y="2166"/>
                  </a:lnTo>
                  <a:lnTo>
                    <a:pt x="432" y="2160"/>
                  </a:lnTo>
                  <a:lnTo>
                    <a:pt x="402" y="2160"/>
                  </a:lnTo>
                  <a:lnTo>
                    <a:pt x="390" y="2148"/>
                  </a:lnTo>
                  <a:lnTo>
                    <a:pt x="390" y="2118"/>
                  </a:lnTo>
                  <a:lnTo>
                    <a:pt x="384" y="2106"/>
                  </a:lnTo>
                  <a:lnTo>
                    <a:pt x="384" y="2100"/>
                  </a:lnTo>
                  <a:lnTo>
                    <a:pt x="378" y="2094"/>
                  </a:lnTo>
                  <a:lnTo>
                    <a:pt x="366" y="2088"/>
                  </a:lnTo>
                  <a:lnTo>
                    <a:pt x="360" y="2088"/>
                  </a:lnTo>
                  <a:lnTo>
                    <a:pt x="366" y="2058"/>
                  </a:lnTo>
                  <a:lnTo>
                    <a:pt x="342" y="2046"/>
                  </a:lnTo>
                  <a:lnTo>
                    <a:pt x="336" y="2040"/>
                  </a:lnTo>
                  <a:lnTo>
                    <a:pt x="336" y="2028"/>
                  </a:lnTo>
                  <a:lnTo>
                    <a:pt x="330" y="2016"/>
                  </a:lnTo>
                  <a:lnTo>
                    <a:pt x="330" y="1998"/>
                  </a:lnTo>
                  <a:lnTo>
                    <a:pt x="324" y="1986"/>
                  </a:lnTo>
                  <a:lnTo>
                    <a:pt x="324" y="1974"/>
                  </a:lnTo>
                  <a:lnTo>
                    <a:pt x="330" y="1968"/>
                  </a:lnTo>
                  <a:lnTo>
                    <a:pt x="342" y="1962"/>
                  </a:lnTo>
                  <a:lnTo>
                    <a:pt x="348" y="1962"/>
                  </a:lnTo>
                  <a:lnTo>
                    <a:pt x="336" y="1950"/>
                  </a:lnTo>
                  <a:lnTo>
                    <a:pt x="324" y="1944"/>
                  </a:lnTo>
                  <a:lnTo>
                    <a:pt x="306" y="1926"/>
                  </a:lnTo>
                  <a:lnTo>
                    <a:pt x="300" y="1914"/>
                  </a:lnTo>
                  <a:lnTo>
                    <a:pt x="300" y="1890"/>
                  </a:lnTo>
                  <a:lnTo>
                    <a:pt x="294" y="1878"/>
                  </a:lnTo>
                  <a:lnTo>
                    <a:pt x="288" y="1872"/>
                  </a:lnTo>
                  <a:lnTo>
                    <a:pt x="288" y="1842"/>
                  </a:lnTo>
                  <a:lnTo>
                    <a:pt x="294" y="1836"/>
                  </a:lnTo>
                  <a:lnTo>
                    <a:pt x="294" y="1824"/>
                  </a:lnTo>
                  <a:lnTo>
                    <a:pt x="276" y="1812"/>
                  </a:lnTo>
                  <a:lnTo>
                    <a:pt x="276" y="1806"/>
                  </a:lnTo>
                  <a:lnTo>
                    <a:pt x="282" y="1794"/>
                  </a:lnTo>
                  <a:lnTo>
                    <a:pt x="282" y="1788"/>
                  </a:lnTo>
                  <a:lnTo>
                    <a:pt x="264" y="1770"/>
                  </a:lnTo>
                  <a:lnTo>
                    <a:pt x="282" y="1758"/>
                  </a:lnTo>
                  <a:lnTo>
                    <a:pt x="270" y="1716"/>
                  </a:lnTo>
                  <a:lnTo>
                    <a:pt x="276" y="1716"/>
                  </a:lnTo>
                  <a:lnTo>
                    <a:pt x="282" y="1710"/>
                  </a:lnTo>
                  <a:lnTo>
                    <a:pt x="294" y="1704"/>
                  </a:lnTo>
                  <a:lnTo>
                    <a:pt x="300" y="1692"/>
                  </a:lnTo>
                  <a:lnTo>
                    <a:pt x="300" y="1686"/>
                  </a:lnTo>
                  <a:lnTo>
                    <a:pt x="282" y="1668"/>
                  </a:lnTo>
                  <a:lnTo>
                    <a:pt x="276" y="1668"/>
                  </a:lnTo>
                  <a:lnTo>
                    <a:pt x="276" y="1650"/>
                  </a:lnTo>
                  <a:lnTo>
                    <a:pt x="246" y="1626"/>
                  </a:lnTo>
                  <a:lnTo>
                    <a:pt x="246" y="1578"/>
                  </a:lnTo>
                  <a:lnTo>
                    <a:pt x="240" y="1566"/>
                  </a:lnTo>
                  <a:lnTo>
                    <a:pt x="234" y="1548"/>
                  </a:lnTo>
                  <a:lnTo>
                    <a:pt x="234" y="1536"/>
                  </a:lnTo>
                  <a:lnTo>
                    <a:pt x="228" y="1530"/>
                  </a:lnTo>
                  <a:lnTo>
                    <a:pt x="228" y="1524"/>
                  </a:lnTo>
                  <a:lnTo>
                    <a:pt x="252" y="1518"/>
                  </a:lnTo>
                  <a:lnTo>
                    <a:pt x="258" y="1500"/>
                  </a:lnTo>
                  <a:lnTo>
                    <a:pt x="258" y="1494"/>
                  </a:lnTo>
                  <a:lnTo>
                    <a:pt x="264" y="1482"/>
                  </a:lnTo>
                  <a:lnTo>
                    <a:pt x="264" y="1470"/>
                  </a:lnTo>
                  <a:lnTo>
                    <a:pt x="258" y="1464"/>
                  </a:lnTo>
                  <a:lnTo>
                    <a:pt x="252" y="1452"/>
                  </a:lnTo>
                  <a:lnTo>
                    <a:pt x="246" y="1446"/>
                  </a:lnTo>
                  <a:lnTo>
                    <a:pt x="240" y="1434"/>
                  </a:lnTo>
                  <a:lnTo>
                    <a:pt x="234" y="1428"/>
                  </a:lnTo>
                  <a:lnTo>
                    <a:pt x="246" y="1428"/>
                  </a:lnTo>
                  <a:lnTo>
                    <a:pt x="246" y="1398"/>
                  </a:lnTo>
                  <a:lnTo>
                    <a:pt x="252" y="1380"/>
                  </a:lnTo>
                  <a:lnTo>
                    <a:pt x="252" y="1356"/>
                  </a:lnTo>
                  <a:lnTo>
                    <a:pt x="270" y="1338"/>
                  </a:lnTo>
                  <a:lnTo>
                    <a:pt x="270" y="1332"/>
                  </a:lnTo>
                  <a:lnTo>
                    <a:pt x="264" y="1320"/>
                  </a:lnTo>
                  <a:lnTo>
                    <a:pt x="258" y="1314"/>
                  </a:lnTo>
                  <a:lnTo>
                    <a:pt x="252" y="1302"/>
                  </a:lnTo>
                  <a:lnTo>
                    <a:pt x="246" y="1260"/>
                  </a:lnTo>
                  <a:lnTo>
                    <a:pt x="222" y="1260"/>
                  </a:lnTo>
                  <a:lnTo>
                    <a:pt x="210" y="1248"/>
                  </a:lnTo>
                  <a:lnTo>
                    <a:pt x="210" y="1236"/>
                  </a:lnTo>
                  <a:lnTo>
                    <a:pt x="216" y="1230"/>
                  </a:lnTo>
                  <a:lnTo>
                    <a:pt x="210" y="1218"/>
                  </a:lnTo>
                  <a:lnTo>
                    <a:pt x="198" y="1188"/>
                  </a:lnTo>
                  <a:lnTo>
                    <a:pt x="180" y="1170"/>
                  </a:lnTo>
                  <a:lnTo>
                    <a:pt x="180" y="1164"/>
                  </a:lnTo>
                  <a:lnTo>
                    <a:pt x="186" y="1158"/>
                  </a:lnTo>
                  <a:lnTo>
                    <a:pt x="186" y="1146"/>
                  </a:lnTo>
                  <a:lnTo>
                    <a:pt x="168" y="1128"/>
                  </a:lnTo>
                  <a:lnTo>
                    <a:pt x="156" y="1122"/>
                  </a:lnTo>
                  <a:lnTo>
                    <a:pt x="156" y="1116"/>
                  </a:lnTo>
                  <a:lnTo>
                    <a:pt x="150" y="1110"/>
                  </a:lnTo>
                  <a:lnTo>
                    <a:pt x="150" y="1086"/>
                  </a:lnTo>
                  <a:lnTo>
                    <a:pt x="156" y="1086"/>
                  </a:lnTo>
                  <a:lnTo>
                    <a:pt x="168" y="1080"/>
                  </a:lnTo>
                  <a:lnTo>
                    <a:pt x="162" y="1026"/>
                  </a:lnTo>
                  <a:lnTo>
                    <a:pt x="186" y="1026"/>
                  </a:lnTo>
                  <a:lnTo>
                    <a:pt x="186" y="1020"/>
                  </a:lnTo>
                  <a:lnTo>
                    <a:pt x="180" y="1008"/>
                  </a:lnTo>
                  <a:lnTo>
                    <a:pt x="168" y="972"/>
                  </a:lnTo>
                  <a:lnTo>
                    <a:pt x="156" y="948"/>
                  </a:lnTo>
                  <a:lnTo>
                    <a:pt x="156" y="936"/>
                  </a:lnTo>
                  <a:lnTo>
                    <a:pt x="168" y="924"/>
                  </a:lnTo>
                  <a:lnTo>
                    <a:pt x="168" y="858"/>
                  </a:lnTo>
                  <a:lnTo>
                    <a:pt x="174" y="852"/>
                  </a:lnTo>
                  <a:lnTo>
                    <a:pt x="180" y="840"/>
                  </a:lnTo>
                  <a:lnTo>
                    <a:pt x="192" y="828"/>
                  </a:lnTo>
                  <a:lnTo>
                    <a:pt x="192" y="816"/>
                  </a:lnTo>
                  <a:lnTo>
                    <a:pt x="198" y="804"/>
                  </a:lnTo>
                  <a:lnTo>
                    <a:pt x="198" y="792"/>
                  </a:lnTo>
                  <a:lnTo>
                    <a:pt x="204" y="774"/>
                  </a:lnTo>
                  <a:lnTo>
                    <a:pt x="204" y="762"/>
                  </a:lnTo>
                  <a:lnTo>
                    <a:pt x="222" y="762"/>
                  </a:lnTo>
                  <a:lnTo>
                    <a:pt x="228" y="756"/>
                  </a:lnTo>
                  <a:lnTo>
                    <a:pt x="240" y="750"/>
                  </a:lnTo>
                  <a:lnTo>
                    <a:pt x="240" y="738"/>
                  </a:lnTo>
                  <a:lnTo>
                    <a:pt x="234" y="726"/>
                  </a:lnTo>
                  <a:lnTo>
                    <a:pt x="210" y="714"/>
                  </a:lnTo>
                  <a:lnTo>
                    <a:pt x="204" y="708"/>
                  </a:lnTo>
                  <a:lnTo>
                    <a:pt x="198" y="708"/>
                  </a:lnTo>
                  <a:lnTo>
                    <a:pt x="204" y="708"/>
                  </a:lnTo>
                  <a:lnTo>
                    <a:pt x="216" y="696"/>
                  </a:lnTo>
                  <a:lnTo>
                    <a:pt x="222" y="684"/>
                  </a:lnTo>
                  <a:lnTo>
                    <a:pt x="228" y="678"/>
                  </a:lnTo>
                  <a:lnTo>
                    <a:pt x="222" y="666"/>
                  </a:lnTo>
                  <a:lnTo>
                    <a:pt x="210" y="654"/>
                  </a:lnTo>
                  <a:lnTo>
                    <a:pt x="198" y="648"/>
                  </a:lnTo>
                  <a:lnTo>
                    <a:pt x="192" y="642"/>
                  </a:lnTo>
                  <a:lnTo>
                    <a:pt x="192" y="624"/>
                  </a:lnTo>
                  <a:lnTo>
                    <a:pt x="216" y="600"/>
                  </a:lnTo>
                  <a:lnTo>
                    <a:pt x="216" y="594"/>
                  </a:lnTo>
                  <a:lnTo>
                    <a:pt x="204" y="594"/>
                  </a:lnTo>
                  <a:lnTo>
                    <a:pt x="192" y="588"/>
                  </a:lnTo>
                  <a:lnTo>
                    <a:pt x="186" y="582"/>
                  </a:lnTo>
                  <a:lnTo>
                    <a:pt x="186" y="576"/>
                  </a:lnTo>
                  <a:lnTo>
                    <a:pt x="192" y="570"/>
                  </a:lnTo>
                  <a:lnTo>
                    <a:pt x="198" y="558"/>
                  </a:lnTo>
                  <a:lnTo>
                    <a:pt x="210" y="552"/>
                  </a:lnTo>
                  <a:lnTo>
                    <a:pt x="222" y="540"/>
                  </a:lnTo>
                  <a:lnTo>
                    <a:pt x="240" y="534"/>
                  </a:lnTo>
                  <a:lnTo>
                    <a:pt x="252" y="528"/>
                  </a:lnTo>
                  <a:lnTo>
                    <a:pt x="258" y="522"/>
                  </a:lnTo>
                  <a:lnTo>
                    <a:pt x="264" y="522"/>
                  </a:lnTo>
                  <a:lnTo>
                    <a:pt x="276" y="438"/>
                  </a:lnTo>
                  <a:lnTo>
                    <a:pt x="264" y="420"/>
                  </a:lnTo>
                  <a:lnTo>
                    <a:pt x="222" y="420"/>
                  </a:lnTo>
                  <a:lnTo>
                    <a:pt x="216" y="408"/>
                  </a:lnTo>
                  <a:lnTo>
                    <a:pt x="216" y="384"/>
                  </a:lnTo>
                  <a:lnTo>
                    <a:pt x="192" y="360"/>
                  </a:lnTo>
                  <a:lnTo>
                    <a:pt x="192" y="294"/>
                  </a:lnTo>
                  <a:lnTo>
                    <a:pt x="186" y="288"/>
                  </a:lnTo>
                  <a:lnTo>
                    <a:pt x="174" y="282"/>
                  </a:lnTo>
                  <a:lnTo>
                    <a:pt x="168" y="276"/>
                  </a:lnTo>
                  <a:lnTo>
                    <a:pt x="156" y="270"/>
                  </a:lnTo>
                  <a:lnTo>
                    <a:pt x="150" y="264"/>
                  </a:lnTo>
                  <a:lnTo>
                    <a:pt x="144" y="264"/>
                  </a:lnTo>
                  <a:lnTo>
                    <a:pt x="144" y="240"/>
                  </a:lnTo>
                  <a:lnTo>
                    <a:pt x="138" y="234"/>
                  </a:lnTo>
                  <a:lnTo>
                    <a:pt x="132" y="222"/>
                  </a:lnTo>
                  <a:lnTo>
                    <a:pt x="132" y="210"/>
                  </a:lnTo>
                  <a:lnTo>
                    <a:pt x="138" y="204"/>
                  </a:lnTo>
                  <a:lnTo>
                    <a:pt x="144" y="192"/>
                  </a:lnTo>
                  <a:lnTo>
                    <a:pt x="150" y="186"/>
                  </a:lnTo>
                  <a:lnTo>
                    <a:pt x="132" y="168"/>
                  </a:lnTo>
                  <a:lnTo>
                    <a:pt x="144" y="156"/>
                  </a:lnTo>
                  <a:lnTo>
                    <a:pt x="150" y="144"/>
                  </a:lnTo>
                  <a:lnTo>
                    <a:pt x="150" y="138"/>
                  </a:lnTo>
                  <a:lnTo>
                    <a:pt x="144" y="126"/>
                  </a:lnTo>
                  <a:lnTo>
                    <a:pt x="120" y="114"/>
                  </a:lnTo>
                  <a:lnTo>
                    <a:pt x="114" y="114"/>
                  </a:lnTo>
                  <a:lnTo>
                    <a:pt x="102" y="108"/>
                  </a:lnTo>
                  <a:lnTo>
                    <a:pt x="90" y="30"/>
                  </a:lnTo>
                  <a:lnTo>
                    <a:pt x="66" y="30"/>
                  </a:lnTo>
                  <a:lnTo>
                    <a:pt x="48" y="0"/>
                  </a:lnTo>
                  <a:lnTo>
                    <a:pt x="36" y="6"/>
                  </a:lnTo>
                  <a:lnTo>
                    <a:pt x="42" y="18"/>
                  </a:lnTo>
                  <a:lnTo>
                    <a:pt x="42" y="36"/>
                  </a:lnTo>
                  <a:lnTo>
                    <a:pt x="36" y="42"/>
                  </a:lnTo>
                  <a:lnTo>
                    <a:pt x="0" y="66"/>
                  </a:lnTo>
                  <a:lnTo>
                    <a:pt x="0" y="108"/>
                  </a:lnTo>
                  <a:lnTo>
                    <a:pt x="24" y="156"/>
                  </a:lnTo>
                  <a:lnTo>
                    <a:pt x="30" y="174"/>
                  </a:lnTo>
                  <a:lnTo>
                    <a:pt x="36" y="228"/>
                  </a:lnTo>
                  <a:lnTo>
                    <a:pt x="36" y="282"/>
                  </a:lnTo>
                  <a:lnTo>
                    <a:pt x="48" y="318"/>
                  </a:lnTo>
                  <a:lnTo>
                    <a:pt x="48" y="360"/>
                  </a:lnTo>
                  <a:lnTo>
                    <a:pt x="54" y="384"/>
                  </a:lnTo>
                  <a:lnTo>
                    <a:pt x="54" y="432"/>
                  </a:lnTo>
                  <a:lnTo>
                    <a:pt x="30" y="444"/>
                  </a:lnTo>
                  <a:lnTo>
                    <a:pt x="36" y="474"/>
                  </a:lnTo>
                  <a:lnTo>
                    <a:pt x="54" y="486"/>
                  </a:lnTo>
                  <a:lnTo>
                    <a:pt x="48" y="582"/>
                  </a:lnTo>
                  <a:lnTo>
                    <a:pt x="72" y="624"/>
                  </a:lnTo>
                  <a:lnTo>
                    <a:pt x="54" y="642"/>
                  </a:lnTo>
                  <a:lnTo>
                    <a:pt x="60" y="702"/>
                  </a:lnTo>
                  <a:lnTo>
                    <a:pt x="66" y="708"/>
                  </a:lnTo>
                  <a:lnTo>
                    <a:pt x="78" y="732"/>
                  </a:lnTo>
                  <a:lnTo>
                    <a:pt x="78" y="744"/>
                  </a:lnTo>
                  <a:lnTo>
                    <a:pt x="72" y="756"/>
                  </a:lnTo>
                  <a:lnTo>
                    <a:pt x="66" y="762"/>
                  </a:lnTo>
                  <a:lnTo>
                    <a:pt x="60" y="762"/>
                  </a:lnTo>
                  <a:lnTo>
                    <a:pt x="60" y="792"/>
                  </a:lnTo>
                  <a:lnTo>
                    <a:pt x="72" y="810"/>
                  </a:lnTo>
                  <a:lnTo>
                    <a:pt x="60" y="822"/>
                  </a:lnTo>
                  <a:lnTo>
                    <a:pt x="48" y="846"/>
                  </a:lnTo>
                  <a:lnTo>
                    <a:pt x="48" y="852"/>
                  </a:lnTo>
                  <a:lnTo>
                    <a:pt x="60" y="852"/>
                  </a:lnTo>
                  <a:lnTo>
                    <a:pt x="60" y="864"/>
                  </a:lnTo>
                  <a:lnTo>
                    <a:pt x="66" y="870"/>
                  </a:lnTo>
                  <a:lnTo>
                    <a:pt x="66" y="888"/>
                  </a:lnTo>
                  <a:lnTo>
                    <a:pt x="54" y="900"/>
                  </a:lnTo>
                  <a:lnTo>
                    <a:pt x="54" y="906"/>
                  </a:lnTo>
                  <a:lnTo>
                    <a:pt x="48" y="912"/>
                  </a:lnTo>
                  <a:lnTo>
                    <a:pt x="48" y="936"/>
                  </a:lnTo>
                  <a:lnTo>
                    <a:pt x="54" y="948"/>
                  </a:lnTo>
                  <a:lnTo>
                    <a:pt x="60" y="954"/>
                  </a:lnTo>
                  <a:lnTo>
                    <a:pt x="66" y="954"/>
                  </a:lnTo>
                  <a:lnTo>
                    <a:pt x="78" y="966"/>
                  </a:lnTo>
                  <a:lnTo>
                    <a:pt x="78" y="1020"/>
                  </a:lnTo>
                  <a:lnTo>
                    <a:pt x="60" y="1020"/>
                  </a:lnTo>
                  <a:lnTo>
                    <a:pt x="60" y="1044"/>
                  </a:lnTo>
                  <a:lnTo>
                    <a:pt x="66" y="1056"/>
                  </a:lnTo>
                  <a:lnTo>
                    <a:pt x="90" y="1128"/>
                  </a:lnTo>
                  <a:lnTo>
                    <a:pt x="96" y="1140"/>
                  </a:lnTo>
                  <a:lnTo>
                    <a:pt x="102" y="1146"/>
                  </a:lnTo>
                  <a:lnTo>
                    <a:pt x="102" y="1164"/>
                  </a:lnTo>
                  <a:lnTo>
                    <a:pt x="108" y="1170"/>
                  </a:lnTo>
                  <a:lnTo>
                    <a:pt x="114" y="1182"/>
                  </a:lnTo>
                  <a:lnTo>
                    <a:pt x="120" y="1188"/>
                  </a:lnTo>
                  <a:lnTo>
                    <a:pt x="120" y="1236"/>
                  </a:lnTo>
                  <a:lnTo>
                    <a:pt x="114" y="1266"/>
                  </a:lnTo>
                  <a:lnTo>
                    <a:pt x="138" y="1290"/>
                  </a:lnTo>
                  <a:lnTo>
                    <a:pt x="138" y="1296"/>
                  </a:lnTo>
                  <a:lnTo>
                    <a:pt x="132" y="1302"/>
                  </a:lnTo>
                  <a:lnTo>
                    <a:pt x="126" y="1314"/>
                  </a:lnTo>
                  <a:lnTo>
                    <a:pt x="126" y="1326"/>
                  </a:lnTo>
                  <a:lnTo>
                    <a:pt x="120" y="1338"/>
                  </a:lnTo>
                  <a:lnTo>
                    <a:pt x="120" y="1416"/>
                  </a:lnTo>
                  <a:lnTo>
                    <a:pt x="102" y="1452"/>
                  </a:lnTo>
                  <a:lnTo>
                    <a:pt x="114" y="1464"/>
                  </a:lnTo>
                  <a:lnTo>
                    <a:pt x="114" y="1470"/>
                  </a:lnTo>
                  <a:lnTo>
                    <a:pt x="108" y="1476"/>
                  </a:lnTo>
                  <a:lnTo>
                    <a:pt x="108" y="1536"/>
                  </a:lnTo>
                  <a:lnTo>
                    <a:pt x="102" y="1554"/>
                  </a:lnTo>
                  <a:lnTo>
                    <a:pt x="102" y="1578"/>
                  </a:lnTo>
                  <a:lnTo>
                    <a:pt x="84" y="1584"/>
                  </a:lnTo>
                  <a:lnTo>
                    <a:pt x="84" y="1608"/>
                  </a:lnTo>
                  <a:lnTo>
                    <a:pt x="108" y="1650"/>
                  </a:lnTo>
                  <a:lnTo>
                    <a:pt x="108" y="1692"/>
                  </a:lnTo>
                  <a:lnTo>
                    <a:pt x="114" y="1704"/>
                  </a:lnTo>
                  <a:lnTo>
                    <a:pt x="144" y="1734"/>
                  </a:lnTo>
                  <a:lnTo>
                    <a:pt x="156" y="1758"/>
                  </a:lnTo>
                  <a:lnTo>
                    <a:pt x="156" y="1800"/>
                  </a:lnTo>
                  <a:lnTo>
                    <a:pt x="150" y="1812"/>
                  </a:lnTo>
                  <a:lnTo>
                    <a:pt x="150" y="1824"/>
                  </a:lnTo>
                  <a:lnTo>
                    <a:pt x="162" y="1836"/>
                  </a:lnTo>
                  <a:lnTo>
                    <a:pt x="162" y="1896"/>
                  </a:lnTo>
                  <a:lnTo>
                    <a:pt x="168" y="1908"/>
                  </a:lnTo>
                  <a:lnTo>
                    <a:pt x="174" y="1914"/>
                  </a:lnTo>
                  <a:lnTo>
                    <a:pt x="186" y="1920"/>
                  </a:lnTo>
                  <a:lnTo>
                    <a:pt x="192" y="1926"/>
                  </a:lnTo>
                  <a:lnTo>
                    <a:pt x="198" y="1926"/>
                  </a:lnTo>
                  <a:lnTo>
                    <a:pt x="192" y="1944"/>
                  </a:lnTo>
                  <a:lnTo>
                    <a:pt x="234" y="1944"/>
                  </a:lnTo>
                  <a:lnTo>
                    <a:pt x="234" y="1914"/>
                  </a:lnTo>
                  <a:lnTo>
                    <a:pt x="246" y="1926"/>
                  </a:lnTo>
                  <a:lnTo>
                    <a:pt x="258" y="1932"/>
                  </a:lnTo>
                  <a:lnTo>
                    <a:pt x="270" y="1932"/>
                  </a:lnTo>
                  <a:lnTo>
                    <a:pt x="276" y="1926"/>
                  </a:lnTo>
                  <a:lnTo>
                    <a:pt x="276" y="1914"/>
                  </a:lnTo>
                  <a:lnTo>
                    <a:pt x="288" y="1932"/>
                  </a:lnTo>
                  <a:lnTo>
                    <a:pt x="282" y="1938"/>
                  </a:lnTo>
                  <a:lnTo>
                    <a:pt x="270" y="1944"/>
                  </a:lnTo>
                  <a:lnTo>
                    <a:pt x="264" y="1956"/>
                  </a:lnTo>
                  <a:lnTo>
                    <a:pt x="258" y="1962"/>
                  </a:lnTo>
                  <a:lnTo>
                    <a:pt x="258" y="1968"/>
                  </a:lnTo>
                  <a:lnTo>
                    <a:pt x="288" y="1968"/>
                  </a:lnTo>
                  <a:lnTo>
                    <a:pt x="294" y="1974"/>
                  </a:lnTo>
                  <a:lnTo>
                    <a:pt x="294" y="1992"/>
                  </a:lnTo>
                  <a:lnTo>
                    <a:pt x="270" y="1986"/>
                  </a:lnTo>
                  <a:lnTo>
                    <a:pt x="288" y="2010"/>
                  </a:lnTo>
                  <a:lnTo>
                    <a:pt x="276" y="2022"/>
                  </a:lnTo>
                  <a:lnTo>
                    <a:pt x="294" y="2046"/>
                  </a:lnTo>
                  <a:lnTo>
                    <a:pt x="276" y="2064"/>
                  </a:lnTo>
                  <a:lnTo>
                    <a:pt x="270" y="2076"/>
                  </a:lnTo>
                  <a:lnTo>
                    <a:pt x="270" y="2082"/>
                  </a:lnTo>
                  <a:lnTo>
                    <a:pt x="276" y="2088"/>
                  </a:lnTo>
                  <a:lnTo>
                    <a:pt x="282" y="2088"/>
                  </a:lnTo>
                  <a:lnTo>
                    <a:pt x="306" y="2100"/>
                  </a:lnTo>
                  <a:lnTo>
                    <a:pt x="318" y="2100"/>
                  </a:lnTo>
                  <a:lnTo>
                    <a:pt x="300" y="2118"/>
                  </a:lnTo>
                  <a:lnTo>
                    <a:pt x="300" y="2130"/>
                  </a:lnTo>
                  <a:lnTo>
                    <a:pt x="312" y="2136"/>
                  </a:lnTo>
                  <a:lnTo>
                    <a:pt x="318" y="2142"/>
                  </a:lnTo>
                  <a:lnTo>
                    <a:pt x="330" y="2148"/>
                  </a:lnTo>
                  <a:lnTo>
                    <a:pt x="354" y="2148"/>
                  </a:lnTo>
                  <a:lnTo>
                    <a:pt x="360" y="2184"/>
                  </a:lnTo>
                  <a:lnTo>
                    <a:pt x="354" y="2184"/>
                  </a:lnTo>
                  <a:lnTo>
                    <a:pt x="324" y="2214"/>
                  </a:lnTo>
                  <a:lnTo>
                    <a:pt x="324" y="2220"/>
                  </a:lnTo>
                  <a:lnTo>
                    <a:pt x="330" y="2226"/>
                  </a:lnTo>
                  <a:lnTo>
                    <a:pt x="354" y="2226"/>
                  </a:lnTo>
                  <a:lnTo>
                    <a:pt x="366" y="2232"/>
                  </a:lnTo>
                  <a:lnTo>
                    <a:pt x="378" y="2244"/>
                  </a:lnTo>
                  <a:lnTo>
                    <a:pt x="348" y="2244"/>
                  </a:lnTo>
                  <a:lnTo>
                    <a:pt x="342" y="2238"/>
                  </a:lnTo>
                  <a:lnTo>
                    <a:pt x="330" y="2238"/>
                  </a:lnTo>
                  <a:lnTo>
                    <a:pt x="324" y="2244"/>
                  </a:lnTo>
                  <a:lnTo>
                    <a:pt x="324" y="2250"/>
                  </a:lnTo>
                  <a:lnTo>
                    <a:pt x="354" y="2256"/>
                  </a:lnTo>
                  <a:lnTo>
                    <a:pt x="330" y="2268"/>
                  </a:lnTo>
                  <a:lnTo>
                    <a:pt x="336" y="2292"/>
                  </a:lnTo>
                  <a:lnTo>
                    <a:pt x="348" y="2292"/>
                  </a:lnTo>
                  <a:lnTo>
                    <a:pt x="348" y="2316"/>
                  </a:lnTo>
                  <a:lnTo>
                    <a:pt x="336" y="2328"/>
                  </a:lnTo>
                  <a:lnTo>
                    <a:pt x="336" y="2322"/>
                  </a:lnTo>
                  <a:lnTo>
                    <a:pt x="330" y="2316"/>
                  </a:lnTo>
                  <a:lnTo>
                    <a:pt x="324" y="2304"/>
                  </a:lnTo>
                  <a:lnTo>
                    <a:pt x="324" y="2298"/>
                  </a:lnTo>
                  <a:lnTo>
                    <a:pt x="288" y="2298"/>
                  </a:lnTo>
                  <a:lnTo>
                    <a:pt x="306" y="2292"/>
                  </a:lnTo>
                  <a:lnTo>
                    <a:pt x="282" y="2268"/>
                  </a:lnTo>
                  <a:lnTo>
                    <a:pt x="276" y="2268"/>
                  </a:lnTo>
                  <a:lnTo>
                    <a:pt x="276" y="2280"/>
                  </a:lnTo>
                  <a:lnTo>
                    <a:pt x="270" y="2268"/>
                  </a:lnTo>
                  <a:lnTo>
                    <a:pt x="228" y="2280"/>
                  </a:lnTo>
                  <a:lnTo>
                    <a:pt x="264" y="2286"/>
                  </a:lnTo>
                  <a:lnTo>
                    <a:pt x="258" y="2292"/>
                  </a:lnTo>
                  <a:lnTo>
                    <a:pt x="252" y="2304"/>
                  </a:lnTo>
                  <a:lnTo>
                    <a:pt x="246" y="2310"/>
                  </a:lnTo>
                  <a:lnTo>
                    <a:pt x="234" y="2316"/>
                  </a:lnTo>
                  <a:lnTo>
                    <a:pt x="228" y="2328"/>
                  </a:lnTo>
                  <a:lnTo>
                    <a:pt x="222" y="2334"/>
                  </a:lnTo>
                  <a:lnTo>
                    <a:pt x="222" y="2340"/>
                  </a:lnTo>
                  <a:lnTo>
                    <a:pt x="228" y="2346"/>
                  </a:lnTo>
                  <a:lnTo>
                    <a:pt x="240" y="2352"/>
                  </a:lnTo>
                  <a:lnTo>
                    <a:pt x="252" y="2352"/>
                  </a:lnTo>
                  <a:lnTo>
                    <a:pt x="252" y="2346"/>
                  </a:lnTo>
                  <a:lnTo>
                    <a:pt x="240" y="2334"/>
                  </a:lnTo>
                  <a:lnTo>
                    <a:pt x="264" y="2328"/>
                  </a:lnTo>
                  <a:lnTo>
                    <a:pt x="282" y="2346"/>
                  </a:lnTo>
                  <a:lnTo>
                    <a:pt x="324" y="2346"/>
                  </a:lnTo>
                  <a:lnTo>
                    <a:pt x="336" y="2352"/>
                  </a:lnTo>
                  <a:lnTo>
                    <a:pt x="342" y="2364"/>
                  </a:lnTo>
                  <a:lnTo>
                    <a:pt x="354" y="2370"/>
                  </a:lnTo>
                  <a:lnTo>
                    <a:pt x="354" y="2376"/>
                  </a:lnTo>
                  <a:lnTo>
                    <a:pt x="336" y="2394"/>
                  </a:lnTo>
                  <a:lnTo>
                    <a:pt x="342" y="2406"/>
                  </a:lnTo>
                  <a:lnTo>
                    <a:pt x="360" y="2406"/>
                  </a:lnTo>
                  <a:lnTo>
                    <a:pt x="360" y="2418"/>
                  </a:lnTo>
                  <a:lnTo>
                    <a:pt x="378" y="2424"/>
                  </a:lnTo>
                  <a:lnTo>
                    <a:pt x="384" y="2406"/>
                  </a:lnTo>
                  <a:lnTo>
                    <a:pt x="402" y="2424"/>
                  </a:lnTo>
                  <a:lnTo>
                    <a:pt x="408" y="2424"/>
                  </a:lnTo>
                  <a:lnTo>
                    <a:pt x="420" y="2430"/>
                  </a:lnTo>
                  <a:lnTo>
                    <a:pt x="426" y="2436"/>
                  </a:lnTo>
                  <a:lnTo>
                    <a:pt x="426" y="2448"/>
                  </a:lnTo>
                  <a:lnTo>
                    <a:pt x="414" y="2460"/>
                  </a:lnTo>
                  <a:lnTo>
                    <a:pt x="408" y="2454"/>
                  </a:lnTo>
                  <a:lnTo>
                    <a:pt x="396" y="2454"/>
                  </a:lnTo>
                  <a:lnTo>
                    <a:pt x="384" y="2448"/>
                  </a:lnTo>
                  <a:lnTo>
                    <a:pt x="378" y="2442"/>
                  </a:lnTo>
                  <a:lnTo>
                    <a:pt x="366" y="2442"/>
                  </a:lnTo>
                  <a:lnTo>
                    <a:pt x="366" y="2454"/>
                  </a:lnTo>
                  <a:lnTo>
                    <a:pt x="372" y="2460"/>
                  </a:lnTo>
                  <a:lnTo>
                    <a:pt x="378" y="2460"/>
                  </a:lnTo>
                  <a:lnTo>
                    <a:pt x="390" y="2472"/>
                  </a:lnTo>
                  <a:lnTo>
                    <a:pt x="402" y="2496"/>
                  </a:lnTo>
                  <a:lnTo>
                    <a:pt x="402" y="2508"/>
                  </a:lnTo>
                  <a:lnTo>
                    <a:pt x="384" y="2508"/>
                  </a:lnTo>
                  <a:lnTo>
                    <a:pt x="396" y="2526"/>
                  </a:lnTo>
                  <a:lnTo>
                    <a:pt x="414" y="2562"/>
                  </a:lnTo>
                  <a:lnTo>
                    <a:pt x="426" y="2520"/>
                  </a:lnTo>
                  <a:lnTo>
                    <a:pt x="426" y="2550"/>
                  </a:lnTo>
                  <a:lnTo>
                    <a:pt x="444" y="2574"/>
                  </a:lnTo>
                  <a:lnTo>
                    <a:pt x="420" y="2574"/>
                  </a:lnTo>
                  <a:lnTo>
                    <a:pt x="426" y="2592"/>
                  </a:lnTo>
                  <a:lnTo>
                    <a:pt x="450" y="2592"/>
                  </a:lnTo>
                  <a:lnTo>
                    <a:pt x="432" y="2604"/>
                  </a:lnTo>
                  <a:lnTo>
                    <a:pt x="462" y="2616"/>
                  </a:lnTo>
                  <a:lnTo>
                    <a:pt x="444" y="2628"/>
                  </a:lnTo>
                  <a:lnTo>
                    <a:pt x="474" y="2640"/>
                  </a:lnTo>
                  <a:lnTo>
                    <a:pt x="462" y="2652"/>
                  </a:lnTo>
                  <a:lnTo>
                    <a:pt x="480" y="2658"/>
                  </a:lnTo>
                  <a:lnTo>
                    <a:pt x="480" y="2652"/>
                  </a:lnTo>
                  <a:lnTo>
                    <a:pt x="486" y="2640"/>
                  </a:lnTo>
                  <a:lnTo>
                    <a:pt x="486" y="2634"/>
                  </a:lnTo>
                  <a:lnTo>
                    <a:pt x="492" y="2634"/>
                  </a:lnTo>
                  <a:lnTo>
                    <a:pt x="498" y="2640"/>
                  </a:lnTo>
                  <a:lnTo>
                    <a:pt x="504" y="2652"/>
                  </a:lnTo>
                  <a:lnTo>
                    <a:pt x="498" y="2658"/>
                  </a:lnTo>
                  <a:lnTo>
                    <a:pt x="498" y="2664"/>
                  </a:lnTo>
                  <a:lnTo>
                    <a:pt x="492" y="2664"/>
                  </a:lnTo>
                  <a:lnTo>
                    <a:pt x="480" y="2676"/>
                  </a:lnTo>
                  <a:lnTo>
                    <a:pt x="480" y="2682"/>
                  </a:lnTo>
                  <a:lnTo>
                    <a:pt x="486" y="2688"/>
                  </a:lnTo>
                  <a:lnTo>
                    <a:pt x="516" y="2688"/>
                  </a:lnTo>
                  <a:lnTo>
                    <a:pt x="516" y="2700"/>
                  </a:lnTo>
                  <a:lnTo>
                    <a:pt x="540" y="2724"/>
                  </a:lnTo>
                  <a:lnTo>
                    <a:pt x="552" y="2730"/>
                  </a:lnTo>
                  <a:lnTo>
                    <a:pt x="558" y="2736"/>
                  </a:lnTo>
                  <a:lnTo>
                    <a:pt x="558" y="2700"/>
                  </a:lnTo>
                  <a:lnTo>
                    <a:pt x="564" y="2700"/>
                  </a:lnTo>
                  <a:lnTo>
                    <a:pt x="570" y="2706"/>
                  </a:lnTo>
                  <a:lnTo>
                    <a:pt x="582" y="2712"/>
                  </a:lnTo>
                  <a:lnTo>
                    <a:pt x="600" y="2718"/>
                  </a:lnTo>
                  <a:lnTo>
                    <a:pt x="624" y="2742"/>
                  </a:lnTo>
                  <a:lnTo>
                    <a:pt x="618" y="2748"/>
                  </a:lnTo>
                  <a:lnTo>
                    <a:pt x="618" y="2754"/>
                  </a:lnTo>
                  <a:lnTo>
                    <a:pt x="612" y="2760"/>
                  </a:lnTo>
                  <a:lnTo>
                    <a:pt x="630" y="2766"/>
                  </a:lnTo>
                  <a:lnTo>
                    <a:pt x="630" y="2790"/>
                  </a:lnTo>
                  <a:lnTo>
                    <a:pt x="684" y="2790"/>
                  </a:lnTo>
                  <a:lnTo>
                    <a:pt x="696" y="2802"/>
                  </a:lnTo>
                  <a:lnTo>
                    <a:pt x="666" y="2802"/>
                  </a:lnTo>
                  <a:lnTo>
                    <a:pt x="654" y="2814"/>
                  </a:lnTo>
                  <a:lnTo>
                    <a:pt x="630" y="2814"/>
                  </a:lnTo>
                  <a:lnTo>
                    <a:pt x="618" y="2832"/>
                  </a:lnTo>
                  <a:lnTo>
                    <a:pt x="648" y="2832"/>
                  </a:lnTo>
                  <a:lnTo>
                    <a:pt x="636" y="2850"/>
                  </a:lnTo>
                  <a:lnTo>
                    <a:pt x="666" y="2844"/>
                  </a:lnTo>
                  <a:lnTo>
                    <a:pt x="666" y="2826"/>
                  </a:lnTo>
                  <a:lnTo>
                    <a:pt x="690" y="2838"/>
                  </a:lnTo>
                  <a:lnTo>
                    <a:pt x="696" y="2826"/>
                  </a:lnTo>
                  <a:lnTo>
                    <a:pt x="702" y="2820"/>
                  </a:lnTo>
                  <a:lnTo>
                    <a:pt x="714" y="2814"/>
                  </a:lnTo>
                  <a:lnTo>
                    <a:pt x="720" y="2808"/>
                  </a:lnTo>
                  <a:lnTo>
                    <a:pt x="732" y="2808"/>
                  </a:lnTo>
                  <a:lnTo>
                    <a:pt x="732" y="2820"/>
                  </a:lnTo>
                  <a:lnTo>
                    <a:pt x="726" y="2832"/>
                  </a:lnTo>
                  <a:lnTo>
                    <a:pt x="702" y="2856"/>
                  </a:lnTo>
                  <a:lnTo>
                    <a:pt x="696" y="2850"/>
                  </a:lnTo>
                  <a:lnTo>
                    <a:pt x="678" y="2850"/>
                  </a:lnTo>
                  <a:lnTo>
                    <a:pt x="678" y="2868"/>
                  </a:lnTo>
                  <a:lnTo>
                    <a:pt x="642" y="2868"/>
                  </a:lnTo>
                  <a:lnTo>
                    <a:pt x="630" y="2880"/>
                  </a:lnTo>
                  <a:lnTo>
                    <a:pt x="642" y="2886"/>
                  </a:lnTo>
                  <a:lnTo>
                    <a:pt x="648" y="2916"/>
                  </a:lnTo>
                  <a:lnTo>
                    <a:pt x="678" y="2898"/>
                  </a:lnTo>
                  <a:lnTo>
                    <a:pt x="684" y="2910"/>
                  </a:lnTo>
                  <a:lnTo>
                    <a:pt x="684" y="2916"/>
                  </a:lnTo>
                  <a:lnTo>
                    <a:pt x="690" y="2916"/>
                  </a:lnTo>
                  <a:lnTo>
                    <a:pt x="696" y="2910"/>
                  </a:lnTo>
                  <a:lnTo>
                    <a:pt x="702" y="2898"/>
                  </a:lnTo>
                  <a:lnTo>
                    <a:pt x="702" y="2892"/>
                  </a:lnTo>
                  <a:lnTo>
                    <a:pt x="708" y="2880"/>
                  </a:lnTo>
                  <a:lnTo>
                    <a:pt x="714" y="2874"/>
                  </a:lnTo>
                  <a:close/>
                </a:path>
              </a:pathLst>
            </a:custGeom>
            <a:solidFill>
              <a:srgbClr val="385723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67" name="Brazil" descr="© INSCALE GmbH, 05.05.2010&#10;http://www.presentationload.com/">
              <a:extLst>
                <a:ext uri="{FF2B5EF4-FFF2-40B4-BE49-F238E27FC236}">
                  <a16:creationId xmlns:a16="http://schemas.microsoft.com/office/drawing/2014/main" id="{A365C8A6-387A-46F5-AAF6-D73FF3E0CA0F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3221160" y="4329688"/>
              <a:ext cx="1232805" cy="1413747"/>
            </a:xfrm>
            <a:custGeom>
              <a:avLst/>
              <a:gdLst>
                <a:gd name="T0" fmla="*/ 2147483647 w 2784"/>
                <a:gd name="T1" fmla="*/ 2147483647 h 3150"/>
                <a:gd name="T2" fmla="*/ 2147483647 w 2784"/>
                <a:gd name="T3" fmla="*/ 2147483647 h 3150"/>
                <a:gd name="T4" fmla="*/ 2147483647 w 2784"/>
                <a:gd name="T5" fmla="*/ 2147483647 h 3150"/>
                <a:gd name="T6" fmla="*/ 2147483647 w 2784"/>
                <a:gd name="T7" fmla="*/ 2147483647 h 3150"/>
                <a:gd name="T8" fmla="*/ 2147483647 w 2784"/>
                <a:gd name="T9" fmla="*/ 2147483647 h 3150"/>
                <a:gd name="T10" fmla="*/ 2147483647 w 2784"/>
                <a:gd name="T11" fmla="*/ 2147483647 h 3150"/>
                <a:gd name="T12" fmla="*/ 2147483647 w 2784"/>
                <a:gd name="T13" fmla="*/ 2147483647 h 3150"/>
                <a:gd name="T14" fmla="*/ 2147483647 w 2784"/>
                <a:gd name="T15" fmla="*/ 2147483647 h 3150"/>
                <a:gd name="T16" fmla="*/ 2147483647 w 2784"/>
                <a:gd name="T17" fmla="*/ 2147483647 h 3150"/>
                <a:gd name="T18" fmla="*/ 2147483647 w 2784"/>
                <a:gd name="T19" fmla="*/ 2147483647 h 3150"/>
                <a:gd name="T20" fmla="*/ 2147483647 w 2784"/>
                <a:gd name="T21" fmla="*/ 2147483647 h 3150"/>
                <a:gd name="T22" fmla="*/ 2147483647 w 2784"/>
                <a:gd name="T23" fmla="*/ 2147483647 h 3150"/>
                <a:gd name="T24" fmla="*/ 2147483647 w 2784"/>
                <a:gd name="T25" fmla="*/ 2147483647 h 3150"/>
                <a:gd name="T26" fmla="*/ 2147483647 w 2784"/>
                <a:gd name="T27" fmla="*/ 2147483647 h 3150"/>
                <a:gd name="T28" fmla="*/ 2147483647 w 2784"/>
                <a:gd name="T29" fmla="*/ 2147483647 h 3150"/>
                <a:gd name="T30" fmla="*/ 2147483647 w 2784"/>
                <a:gd name="T31" fmla="*/ 2147483647 h 3150"/>
                <a:gd name="T32" fmla="*/ 2147483647 w 2784"/>
                <a:gd name="T33" fmla="*/ 2147483647 h 3150"/>
                <a:gd name="T34" fmla="*/ 2147483647 w 2784"/>
                <a:gd name="T35" fmla="*/ 2147483647 h 3150"/>
                <a:gd name="T36" fmla="*/ 2147483647 w 2784"/>
                <a:gd name="T37" fmla="*/ 2147483647 h 3150"/>
                <a:gd name="T38" fmla="*/ 2147483647 w 2784"/>
                <a:gd name="T39" fmla="*/ 2147483647 h 3150"/>
                <a:gd name="T40" fmla="*/ 2147483647 w 2784"/>
                <a:gd name="T41" fmla="*/ 2147483647 h 3150"/>
                <a:gd name="T42" fmla="*/ 2147483647 w 2784"/>
                <a:gd name="T43" fmla="*/ 2147483647 h 3150"/>
                <a:gd name="T44" fmla="*/ 2147483647 w 2784"/>
                <a:gd name="T45" fmla="*/ 2147483647 h 3150"/>
                <a:gd name="T46" fmla="*/ 2147483647 w 2784"/>
                <a:gd name="T47" fmla="*/ 2147483647 h 3150"/>
                <a:gd name="T48" fmla="*/ 2147483647 w 2784"/>
                <a:gd name="T49" fmla="*/ 2147483647 h 3150"/>
                <a:gd name="T50" fmla="*/ 2147483647 w 2784"/>
                <a:gd name="T51" fmla="*/ 2147483647 h 3150"/>
                <a:gd name="T52" fmla="*/ 2147483647 w 2784"/>
                <a:gd name="T53" fmla="*/ 2147483647 h 3150"/>
                <a:gd name="T54" fmla="*/ 2147483647 w 2784"/>
                <a:gd name="T55" fmla="*/ 2147483647 h 3150"/>
                <a:gd name="T56" fmla="*/ 2147483647 w 2784"/>
                <a:gd name="T57" fmla="*/ 2147483647 h 3150"/>
                <a:gd name="T58" fmla="*/ 2147483647 w 2784"/>
                <a:gd name="T59" fmla="*/ 2147483647 h 3150"/>
                <a:gd name="T60" fmla="*/ 2147483647 w 2784"/>
                <a:gd name="T61" fmla="*/ 2147483647 h 3150"/>
                <a:gd name="T62" fmla="*/ 2147483647 w 2784"/>
                <a:gd name="T63" fmla="*/ 2147483647 h 3150"/>
                <a:gd name="T64" fmla="*/ 2147483647 w 2784"/>
                <a:gd name="T65" fmla="*/ 2147483647 h 3150"/>
                <a:gd name="T66" fmla="*/ 2147483647 w 2784"/>
                <a:gd name="T67" fmla="*/ 2147483647 h 3150"/>
                <a:gd name="T68" fmla="*/ 2147483647 w 2784"/>
                <a:gd name="T69" fmla="*/ 2147483647 h 3150"/>
                <a:gd name="T70" fmla="*/ 2147483647 w 2784"/>
                <a:gd name="T71" fmla="*/ 2147483647 h 3150"/>
                <a:gd name="T72" fmla="*/ 2147483647 w 2784"/>
                <a:gd name="T73" fmla="*/ 2147483647 h 3150"/>
                <a:gd name="T74" fmla="*/ 2147483647 w 2784"/>
                <a:gd name="T75" fmla="*/ 2147483647 h 3150"/>
                <a:gd name="T76" fmla="*/ 2147483647 w 2784"/>
                <a:gd name="T77" fmla="*/ 2147483647 h 3150"/>
                <a:gd name="T78" fmla="*/ 2147483647 w 2784"/>
                <a:gd name="T79" fmla="*/ 2147483647 h 3150"/>
                <a:gd name="T80" fmla="*/ 2147483647 w 2784"/>
                <a:gd name="T81" fmla="*/ 2147483647 h 3150"/>
                <a:gd name="T82" fmla="*/ 2147483647 w 2784"/>
                <a:gd name="T83" fmla="*/ 2147483647 h 3150"/>
                <a:gd name="T84" fmla="*/ 2147483647 w 2784"/>
                <a:gd name="T85" fmla="*/ 2147483647 h 3150"/>
                <a:gd name="T86" fmla="*/ 2147483647 w 2784"/>
                <a:gd name="T87" fmla="*/ 2147483647 h 3150"/>
                <a:gd name="T88" fmla="*/ 2147483647 w 2784"/>
                <a:gd name="T89" fmla="*/ 2147483647 h 3150"/>
                <a:gd name="T90" fmla="*/ 2147483647 w 2784"/>
                <a:gd name="T91" fmla="*/ 2147483647 h 3150"/>
                <a:gd name="T92" fmla="*/ 2147483647 w 2784"/>
                <a:gd name="T93" fmla="*/ 2147483647 h 3150"/>
                <a:gd name="T94" fmla="*/ 2147483647 w 2784"/>
                <a:gd name="T95" fmla="*/ 2147483647 h 3150"/>
                <a:gd name="T96" fmla="*/ 2147483647 w 2784"/>
                <a:gd name="T97" fmla="*/ 2147483647 h 3150"/>
                <a:gd name="T98" fmla="*/ 2147483647 w 2784"/>
                <a:gd name="T99" fmla="*/ 2147483647 h 3150"/>
                <a:gd name="T100" fmla="*/ 2147483647 w 2784"/>
                <a:gd name="T101" fmla="*/ 2147483647 h 3150"/>
                <a:gd name="T102" fmla="*/ 2147483647 w 2784"/>
                <a:gd name="T103" fmla="*/ 2147483647 h 3150"/>
                <a:gd name="T104" fmla="*/ 2147483647 w 2784"/>
                <a:gd name="T105" fmla="*/ 2147483647 h 3150"/>
                <a:gd name="T106" fmla="*/ 2147483647 w 2784"/>
                <a:gd name="T107" fmla="*/ 2147483647 h 3150"/>
                <a:gd name="T108" fmla="*/ 2147483647 w 2784"/>
                <a:gd name="T109" fmla="*/ 2147483647 h 3150"/>
                <a:gd name="T110" fmla="*/ 2147483647 w 2784"/>
                <a:gd name="T111" fmla="*/ 2147483647 h 3150"/>
                <a:gd name="T112" fmla="*/ 2147483647 w 2784"/>
                <a:gd name="T113" fmla="*/ 2147483647 h 3150"/>
                <a:gd name="T114" fmla="*/ 2147483647 w 2784"/>
                <a:gd name="T115" fmla="*/ 2147483647 h 3150"/>
                <a:gd name="T116" fmla="*/ 2147483647 w 2784"/>
                <a:gd name="T117" fmla="*/ 2147483647 h 3150"/>
                <a:gd name="T118" fmla="*/ 2147483647 w 2784"/>
                <a:gd name="T119" fmla="*/ 2147483647 h 3150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2784"/>
                <a:gd name="T181" fmla="*/ 0 h 3150"/>
                <a:gd name="T182" fmla="*/ 2784 w 2784"/>
                <a:gd name="T183" fmla="*/ 3150 h 3150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2784" h="3150">
                  <a:moveTo>
                    <a:pt x="1716" y="450"/>
                  </a:moveTo>
                  <a:lnTo>
                    <a:pt x="1710" y="450"/>
                  </a:lnTo>
                  <a:lnTo>
                    <a:pt x="1698" y="444"/>
                  </a:lnTo>
                  <a:lnTo>
                    <a:pt x="1680" y="444"/>
                  </a:lnTo>
                  <a:lnTo>
                    <a:pt x="1662" y="438"/>
                  </a:lnTo>
                  <a:lnTo>
                    <a:pt x="1650" y="438"/>
                  </a:lnTo>
                  <a:lnTo>
                    <a:pt x="1644" y="444"/>
                  </a:lnTo>
                  <a:lnTo>
                    <a:pt x="1644" y="450"/>
                  </a:lnTo>
                  <a:lnTo>
                    <a:pt x="1650" y="462"/>
                  </a:lnTo>
                  <a:lnTo>
                    <a:pt x="1650" y="468"/>
                  </a:lnTo>
                  <a:lnTo>
                    <a:pt x="1656" y="480"/>
                  </a:lnTo>
                  <a:lnTo>
                    <a:pt x="1638" y="480"/>
                  </a:lnTo>
                  <a:lnTo>
                    <a:pt x="1638" y="504"/>
                  </a:lnTo>
                  <a:lnTo>
                    <a:pt x="1656" y="516"/>
                  </a:lnTo>
                  <a:lnTo>
                    <a:pt x="1644" y="528"/>
                  </a:lnTo>
                  <a:lnTo>
                    <a:pt x="1644" y="540"/>
                  </a:lnTo>
                  <a:lnTo>
                    <a:pt x="1656" y="564"/>
                  </a:lnTo>
                  <a:lnTo>
                    <a:pt x="1668" y="570"/>
                  </a:lnTo>
                  <a:lnTo>
                    <a:pt x="1674" y="576"/>
                  </a:lnTo>
                  <a:lnTo>
                    <a:pt x="1686" y="576"/>
                  </a:lnTo>
                  <a:lnTo>
                    <a:pt x="1698" y="570"/>
                  </a:lnTo>
                  <a:lnTo>
                    <a:pt x="1710" y="570"/>
                  </a:lnTo>
                  <a:lnTo>
                    <a:pt x="1716" y="564"/>
                  </a:lnTo>
                  <a:lnTo>
                    <a:pt x="1716" y="558"/>
                  </a:lnTo>
                  <a:lnTo>
                    <a:pt x="1728" y="558"/>
                  </a:lnTo>
                  <a:lnTo>
                    <a:pt x="1740" y="552"/>
                  </a:lnTo>
                  <a:lnTo>
                    <a:pt x="1758" y="552"/>
                  </a:lnTo>
                  <a:lnTo>
                    <a:pt x="1770" y="546"/>
                  </a:lnTo>
                  <a:lnTo>
                    <a:pt x="1776" y="534"/>
                  </a:lnTo>
                  <a:lnTo>
                    <a:pt x="1788" y="492"/>
                  </a:lnTo>
                  <a:lnTo>
                    <a:pt x="1794" y="480"/>
                  </a:lnTo>
                  <a:lnTo>
                    <a:pt x="1794" y="474"/>
                  </a:lnTo>
                  <a:lnTo>
                    <a:pt x="1800" y="462"/>
                  </a:lnTo>
                  <a:lnTo>
                    <a:pt x="1800" y="444"/>
                  </a:lnTo>
                  <a:lnTo>
                    <a:pt x="1794" y="438"/>
                  </a:lnTo>
                  <a:lnTo>
                    <a:pt x="1752" y="438"/>
                  </a:lnTo>
                  <a:lnTo>
                    <a:pt x="1740" y="444"/>
                  </a:lnTo>
                  <a:lnTo>
                    <a:pt x="1734" y="444"/>
                  </a:lnTo>
                  <a:lnTo>
                    <a:pt x="1722" y="450"/>
                  </a:lnTo>
                  <a:lnTo>
                    <a:pt x="1716" y="450"/>
                  </a:lnTo>
                  <a:close/>
                  <a:moveTo>
                    <a:pt x="1716" y="438"/>
                  </a:moveTo>
                  <a:lnTo>
                    <a:pt x="1740" y="432"/>
                  </a:lnTo>
                  <a:lnTo>
                    <a:pt x="1722" y="414"/>
                  </a:lnTo>
                  <a:lnTo>
                    <a:pt x="1698" y="438"/>
                  </a:lnTo>
                  <a:lnTo>
                    <a:pt x="1716" y="438"/>
                  </a:lnTo>
                  <a:close/>
                  <a:moveTo>
                    <a:pt x="1686" y="408"/>
                  </a:moveTo>
                  <a:lnTo>
                    <a:pt x="1662" y="408"/>
                  </a:lnTo>
                  <a:lnTo>
                    <a:pt x="1662" y="426"/>
                  </a:lnTo>
                  <a:lnTo>
                    <a:pt x="1698" y="426"/>
                  </a:lnTo>
                  <a:lnTo>
                    <a:pt x="1716" y="402"/>
                  </a:lnTo>
                  <a:lnTo>
                    <a:pt x="1698" y="384"/>
                  </a:lnTo>
                  <a:lnTo>
                    <a:pt x="1686" y="408"/>
                  </a:lnTo>
                  <a:close/>
                  <a:moveTo>
                    <a:pt x="1572" y="492"/>
                  </a:moveTo>
                  <a:lnTo>
                    <a:pt x="1572" y="510"/>
                  </a:lnTo>
                  <a:lnTo>
                    <a:pt x="1554" y="546"/>
                  </a:lnTo>
                  <a:lnTo>
                    <a:pt x="1584" y="528"/>
                  </a:lnTo>
                  <a:lnTo>
                    <a:pt x="1590" y="516"/>
                  </a:lnTo>
                  <a:lnTo>
                    <a:pt x="1596" y="510"/>
                  </a:lnTo>
                  <a:lnTo>
                    <a:pt x="1608" y="486"/>
                  </a:lnTo>
                  <a:lnTo>
                    <a:pt x="1608" y="480"/>
                  </a:lnTo>
                  <a:lnTo>
                    <a:pt x="1602" y="474"/>
                  </a:lnTo>
                  <a:lnTo>
                    <a:pt x="1596" y="474"/>
                  </a:lnTo>
                  <a:lnTo>
                    <a:pt x="1584" y="480"/>
                  </a:lnTo>
                  <a:lnTo>
                    <a:pt x="1572" y="492"/>
                  </a:lnTo>
                  <a:close/>
                  <a:moveTo>
                    <a:pt x="1632" y="426"/>
                  </a:moveTo>
                  <a:lnTo>
                    <a:pt x="1608" y="450"/>
                  </a:lnTo>
                  <a:lnTo>
                    <a:pt x="1626" y="456"/>
                  </a:lnTo>
                  <a:lnTo>
                    <a:pt x="1644" y="432"/>
                  </a:lnTo>
                  <a:lnTo>
                    <a:pt x="1632" y="426"/>
                  </a:lnTo>
                  <a:close/>
                  <a:moveTo>
                    <a:pt x="2778" y="1002"/>
                  </a:moveTo>
                  <a:lnTo>
                    <a:pt x="2778" y="984"/>
                  </a:lnTo>
                  <a:lnTo>
                    <a:pt x="2772" y="972"/>
                  </a:lnTo>
                  <a:lnTo>
                    <a:pt x="2760" y="954"/>
                  </a:lnTo>
                  <a:lnTo>
                    <a:pt x="2754" y="936"/>
                  </a:lnTo>
                  <a:lnTo>
                    <a:pt x="2754" y="870"/>
                  </a:lnTo>
                  <a:lnTo>
                    <a:pt x="2724" y="840"/>
                  </a:lnTo>
                  <a:lnTo>
                    <a:pt x="2694" y="834"/>
                  </a:lnTo>
                  <a:lnTo>
                    <a:pt x="2646" y="840"/>
                  </a:lnTo>
                  <a:lnTo>
                    <a:pt x="2628" y="822"/>
                  </a:lnTo>
                  <a:lnTo>
                    <a:pt x="2610" y="822"/>
                  </a:lnTo>
                  <a:lnTo>
                    <a:pt x="2592" y="798"/>
                  </a:lnTo>
                  <a:lnTo>
                    <a:pt x="2568" y="798"/>
                  </a:lnTo>
                  <a:lnTo>
                    <a:pt x="2538" y="768"/>
                  </a:lnTo>
                  <a:lnTo>
                    <a:pt x="2526" y="750"/>
                  </a:lnTo>
                  <a:lnTo>
                    <a:pt x="2490" y="714"/>
                  </a:lnTo>
                  <a:lnTo>
                    <a:pt x="2418" y="666"/>
                  </a:lnTo>
                  <a:lnTo>
                    <a:pt x="2394" y="660"/>
                  </a:lnTo>
                  <a:lnTo>
                    <a:pt x="2316" y="660"/>
                  </a:lnTo>
                  <a:lnTo>
                    <a:pt x="2316" y="672"/>
                  </a:lnTo>
                  <a:lnTo>
                    <a:pt x="2310" y="672"/>
                  </a:lnTo>
                  <a:lnTo>
                    <a:pt x="2298" y="660"/>
                  </a:lnTo>
                  <a:lnTo>
                    <a:pt x="2286" y="654"/>
                  </a:lnTo>
                  <a:lnTo>
                    <a:pt x="2274" y="654"/>
                  </a:lnTo>
                  <a:lnTo>
                    <a:pt x="2262" y="648"/>
                  </a:lnTo>
                  <a:lnTo>
                    <a:pt x="2232" y="648"/>
                  </a:lnTo>
                  <a:lnTo>
                    <a:pt x="2226" y="642"/>
                  </a:lnTo>
                  <a:lnTo>
                    <a:pt x="2214" y="636"/>
                  </a:lnTo>
                  <a:lnTo>
                    <a:pt x="2196" y="630"/>
                  </a:lnTo>
                  <a:lnTo>
                    <a:pt x="2184" y="624"/>
                  </a:lnTo>
                  <a:lnTo>
                    <a:pt x="2166" y="618"/>
                  </a:lnTo>
                  <a:lnTo>
                    <a:pt x="2154" y="618"/>
                  </a:lnTo>
                  <a:lnTo>
                    <a:pt x="2142" y="624"/>
                  </a:lnTo>
                  <a:lnTo>
                    <a:pt x="2112" y="654"/>
                  </a:lnTo>
                  <a:lnTo>
                    <a:pt x="2106" y="666"/>
                  </a:lnTo>
                  <a:lnTo>
                    <a:pt x="2088" y="642"/>
                  </a:lnTo>
                  <a:lnTo>
                    <a:pt x="2088" y="678"/>
                  </a:lnTo>
                  <a:lnTo>
                    <a:pt x="2058" y="702"/>
                  </a:lnTo>
                  <a:lnTo>
                    <a:pt x="2076" y="636"/>
                  </a:lnTo>
                  <a:lnTo>
                    <a:pt x="2082" y="636"/>
                  </a:lnTo>
                  <a:lnTo>
                    <a:pt x="2094" y="624"/>
                  </a:lnTo>
                  <a:lnTo>
                    <a:pt x="2094" y="606"/>
                  </a:lnTo>
                  <a:lnTo>
                    <a:pt x="2088" y="600"/>
                  </a:lnTo>
                  <a:lnTo>
                    <a:pt x="2082" y="600"/>
                  </a:lnTo>
                  <a:lnTo>
                    <a:pt x="2064" y="618"/>
                  </a:lnTo>
                  <a:lnTo>
                    <a:pt x="2076" y="582"/>
                  </a:lnTo>
                  <a:lnTo>
                    <a:pt x="2070" y="582"/>
                  </a:lnTo>
                  <a:lnTo>
                    <a:pt x="2064" y="576"/>
                  </a:lnTo>
                  <a:lnTo>
                    <a:pt x="2064" y="570"/>
                  </a:lnTo>
                  <a:lnTo>
                    <a:pt x="2040" y="546"/>
                  </a:lnTo>
                  <a:lnTo>
                    <a:pt x="2034" y="546"/>
                  </a:lnTo>
                  <a:lnTo>
                    <a:pt x="2022" y="564"/>
                  </a:lnTo>
                  <a:lnTo>
                    <a:pt x="2016" y="552"/>
                  </a:lnTo>
                  <a:lnTo>
                    <a:pt x="2004" y="546"/>
                  </a:lnTo>
                  <a:lnTo>
                    <a:pt x="1998" y="534"/>
                  </a:lnTo>
                  <a:lnTo>
                    <a:pt x="1986" y="528"/>
                  </a:lnTo>
                  <a:lnTo>
                    <a:pt x="1980" y="522"/>
                  </a:lnTo>
                  <a:lnTo>
                    <a:pt x="1968" y="516"/>
                  </a:lnTo>
                  <a:lnTo>
                    <a:pt x="1944" y="516"/>
                  </a:lnTo>
                  <a:lnTo>
                    <a:pt x="1932" y="510"/>
                  </a:lnTo>
                  <a:lnTo>
                    <a:pt x="1926" y="510"/>
                  </a:lnTo>
                  <a:lnTo>
                    <a:pt x="1914" y="498"/>
                  </a:lnTo>
                  <a:lnTo>
                    <a:pt x="1902" y="492"/>
                  </a:lnTo>
                  <a:lnTo>
                    <a:pt x="1896" y="480"/>
                  </a:lnTo>
                  <a:lnTo>
                    <a:pt x="1884" y="474"/>
                  </a:lnTo>
                  <a:lnTo>
                    <a:pt x="1878" y="486"/>
                  </a:lnTo>
                  <a:lnTo>
                    <a:pt x="1824" y="486"/>
                  </a:lnTo>
                  <a:lnTo>
                    <a:pt x="1812" y="498"/>
                  </a:lnTo>
                  <a:lnTo>
                    <a:pt x="1806" y="510"/>
                  </a:lnTo>
                  <a:lnTo>
                    <a:pt x="1806" y="522"/>
                  </a:lnTo>
                  <a:lnTo>
                    <a:pt x="1800" y="528"/>
                  </a:lnTo>
                  <a:lnTo>
                    <a:pt x="1800" y="534"/>
                  </a:lnTo>
                  <a:lnTo>
                    <a:pt x="1812" y="552"/>
                  </a:lnTo>
                  <a:lnTo>
                    <a:pt x="1776" y="552"/>
                  </a:lnTo>
                  <a:lnTo>
                    <a:pt x="1770" y="564"/>
                  </a:lnTo>
                  <a:lnTo>
                    <a:pt x="1758" y="576"/>
                  </a:lnTo>
                  <a:lnTo>
                    <a:pt x="1752" y="588"/>
                  </a:lnTo>
                  <a:lnTo>
                    <a:pt x="1752" y="594"/>
                  </a:lnTo>
                  <a:lnTo>
                    <a:pt x="1746" y="600"/>
                  </a:lnTo>
                  <a:lnTo>
                    <a:pt x="1746" y="612"/>
                  </a:lnTo>
                  <a:lnTo>
                    <a:pt x="1740" y="624"/>
                  </a:lnTo>
                  <a:lnTo>
                    <a:pt x="1728" y="636"/>
                  </a:lnTo>
                  <a:lnTo>
                    <a:pt x="1722" y="636"/>
                  </a:lnTo>
                  <a:lnTo>
                    <a:pt x="1728" y="630"/>
                  </a:lnTo>
                  <a:lnTo>
                    <a:pt x="1728" y="618"/>
                  </a:lnTo>
                  <a:lnTo>
                    <a:pt x="1734" y="606"/>
                  </a:lnTo>
                  <a:lnTo>
                    <a:pt x="1734" y="600"/>
                  </a:lnTo>
                  <a:lnTo>
                    <a:pt x="1740" y="588"/>
                  </a:lnTo>
                  <a:lnTo>
                    <a:pt x="1740" y="582"/>
                  </a:lnTo>
                  <a:lnTo>
                    <a:pt x="1734" y="576"/>
                  </a:lnTo>
                  <a:lnTo>
                    <a:pt x="1728" y="576"/>
                  </a:lnTo>
                  <a:lnTo>
                    <a:pt x="1722" y="582"/>
                  </a:lnTo>
                  <a:lnTo>
                    <a:pt x="1716" y="582"/>
                  </a:lnTo>
                  <a:lnTo>
                    <a:pt x="1704" y="594"/>
                  </a:lnTo>
                  <a:lnTo>
                    <a:pt x="1692" y="588"/>
                  </a:lnTo>
                  <a:lnTo>
                    <a:pt x="1656" y="588"/>
                  </a:lnTo>
                  <a:lnTo>
                    <a:pt x="1644" y="582"/>
                  </a:lnTo>
                  <a:lnTo>
                    <a:pt x="1632" y="570"/>
                  </a:lnTo>
                  <a:lnTo>
                    <a:pt x="1632" y="522"/>
                  </a:lnTo>
                  <a:lnTo>
                    <a:pt x="1626" y="516"/>
                  </a:lnTo>
                  <a:lnTo>
                    <a:pt x="1626" y="504"/>
                  </a:lnTo>
                  <a:lnTo>
                    <a:pt x="1620" y="504"/>
                  </a:lnTo>
                  <a:lnTo>
                    <a:pt x="1614" y="510"/>
                  </a:lnTo>
                  <a:lnTo>
                    <a:pt x="1602" y="516"/>
                  </a:lnTo>
                  <a:lnTo>
                    <a:pt x="1596" y="522"/>
                  </a:lnTo>
                  <a:lnTo>
                    <a:pt x="1590" y="534"/>
                  </a:lnTo>
                  <a:lnTo>
                    <a:pt x="1584" y="540"/>
                  </a:lnTo>
                  <a:lnTo>
                    <a:pt x="1560" y="552"/>
                  </a:lnTo>
                  <a:lnTo>
                    <a:pt x="1554" y="558"/>
                  </a:lnTo>
                  <a:lnTo>
                    <a:pt x="1512" y="558"/>
                  </a:lnTo>
                  <a:lnTo>
                    <a:pt x="1500" y="552"/>
                  </a:lnTo>
                  <a:lnTo>
                    <a:pt x="1542" y="540"/>
                  </a:lnTo>
                  <a:lnTo>
                    <a:pt x="1548" y="528"/>
                  </a:lnTo>
                  <a:lnTo>
                    <a:pt x="1566" y="510"/>
                  </a:lnTo>
                  <a:lnTo>
                    <a:pt x="1566" y="492"/>
                  </a:lnTo>
                  <a:lnTo>
                    <a:pt x="1572" y="486"/>
                  </a:lnTo>
                  <a:lnTo>
                    <a:pt x="1590" y="450"/>
                  </a:lnTo>
                  <a:lnTo>
                    <a:pt x="1626" y="414"/>
                  </a:lnTo>
                  <a:lnTo>
                    <a:pt x="1638" y="408"/>
                  </a:lnTo>
                  <a:lnTo>
                    <a:pt x="1656" y="390"/>
                  </a:lnTo>
                  <a:lnTo>
                    <a:pt x="1656" y="378"/>
                  </a:lnTo>
                  <a:lnTo>
                    <a:pt x="1662" y="366"/>
                  </a:lnTo>
                  <a:lnTo>
                    <a:pt x="1674" y="354"/>
                  </a:lnTo>
                  <a:lnTo>
                    <a:pt x="1686" y="348"/>
                  </a:lnTo>
                  <a:lnTo>
                    <a:pt x="1692" y="342"/>
                  </a:lnTo>
                  <a:lnTo>
                    <a:pt x="1704" y="336"/>
                  </a:lnTo>
                  <a:lnTo>
                    <a:pt x="1680" y="330"/>
                  </a:lnTo>
                  <a:lnTo>
                    <a:pt x="1698" y="312"/>
                  </a:lnTo>
                  <a:lnTo>
                    <a:pt x="1698" y="294"/>
                  </a:lnTo>
                  <a:lnTo>
                    <a:pt x="1692" y="288"/>
                  </a:lnTo>
                  <a:lnTo>
                    <a:pt x="1680" y="282"/>
                  </a:lnTo>
                  <a:lnTo>
                    <a:pt x="1662" y="282"/>
                  </a:lnTo>
                  <a:lnTo>
                    <a:pt x="1650" y="276"/>
                  </a:lnTo>
                  <a:lnTo>
                    <a:pt x="1644" y="270"/>
                  </a:lnTo>
                  <a:lnTo>
                    <a:pt x="1638" y="252"/>
                  </a:lnTo>
                  <a:lnTo>
                    <a:pt x="1632" y="216"/>
                  </a:lnTo>
                  <a:lnTo>
                    <a:pt x="1626" y="168"/>
                  </a:lnTo>
                  <a:lnTo>
                    <a:pt x="1620" y="138"/>
                  </a:lnTo>
                  <a:lnTo>
                    <a:pt x="1614" y="114"/>
                  </a:lnTo>
                  <a:lnTo>
                    <a:pt x="1608" y="96"/>
                  </a:lnTo>
                  <a:lnTo>
                    <a:pt x="1602" y="84"/>
                  </a:lnTo>
                  <a:lnTo>
                    <a:pt x="1590" y="78"/>
                  </a:lnTo>
                  <a:lnTo>
                    <a:pt x="1584" y="78"/>
                  </a:lnTo>
                  <a:lnTo>
                    <a:pt x="1584" y="90"/>
                  </a:lnTo>
                  <a:lnTo>
                    <a:pt x="1590" y="96"/>
                  </a:lnTo>
                  <a:lnTo>
                    <a:pt x="1590" y="108"/>
                  </a:lnTo>
                  <a:lnTo>
                    <a:pt x="1572" y="108"/>
                  </a:lnTo>
                  <a:lnTo>
                    <a:pt x="1572" y="102"/>
                  </a:lnTo>
                  <a:lnTo>
                    <a:pt x="1566" y="108"/>
                  </a:lnTo>
                  <a:lnTo>
                    <a:pt x="1560" y="120"/>
                  </a:lnTo>
                  <a:lnTo>
                    <a:pt x="1560" y="126"/>
                  </a:lnTo>
                  <a:lnTo>
                    <a:pt x="1554" y="132"/>
                  </a:lnTo>
                  <a:lnTo>
                    <a:pt x="1548" y="144"/>
                  </a:lnTo>
                  <a:lnTo>
                    <a:pt x="1536" y="156"/>
                  </a:lnTo>
                  <a:lnTo>
                    <a:pt x="1518" y="192"/>
                  </a:lnTo>
                  <a:lnTo>
                    <a:pt x="1518" y="210"/>
                  </a:lnTo>
                  <a:lnTo>
                    <a:pt x="1494" y="246"/>
                  </a:lnTo>
                  <a:lnTo>
                    <a:pt x="1488" y="246"/>
                  </a:lnTo>
                  <a:lnTo>
                    <a:pt x="1482" y="252"/>
                  </a:lnTo>
                  <a:lnTo>
                    <a:pt x="1464" y="252"/>
                  </a:lnTo>
                  <a:lnTo>
                    <a:pt x="1452" y="240"/>
                  </a:lnTo>
                  <a:lnTo>
                    <a:pt x="1446" y="246"/>
                  </a:lnTo>
                  <a:lnTo>
                    <a:pt x="1434" y="246"/>
                  </a:lnTo>
                  <a:lnTo>
                    <a:pt x="1428" y="240"/>
                  </a:lnTo>
                  <a:lnTo>
                    <a:pt x="1416" y="240"/>
                  </a:lnTo>
                  <a:lnTo>
                    <a:pt x="1410" y="246"/>
                  </a:lnTo>
                  <a:lnTo>
                    <a:pt x="1410" y="252"/>
                  </a:lnTo>
                  <a:lnTo>
                    <a:pt x="1404" y="258"/>
                  </a:lnTo>
                  <a:lnTo>
                    <a:pt x="1380" y="258"/>
                  </a:lnTo>
                  <a:lnTo>
                    <a:pt x="1368" y="246"/>
                  </a:lnTo>
                  <a:lnTo>
                    <a:pt x="1368" y="240"/>
                  </a:lnTo>
                  <a:lnTo>
                    <a:pt x="1350" y="234"/>
                  </a:lnTo>
                  <a:lnTo>
                    <a:pt x="1344" y="228"/>
                  </a:lnTo>
                  <a:lnTo>
                    <a:pt x="1338" y="216"/>
                  </a:lnTo>
                  <a:lnTo>
                    <a:pt x="1332" y="216"/>
                  </a:lnTo>
                  <a:lnTo>
                    <a:pt x="1320" y="222"/>
                  </a:lnTo>
                  <a:lnTo>
                    <a:pt x="1314" y="228"/>
                  </a:lnTo>
                  <a:lnTo>
                    <a:pt x="1302" y="234"/>
                  </a:lnTo>
                  <a:lnTo>
                    <a:pt x="1278" y="234"/>
                  </a:lnTo>
                  <a:lnTo>
                    <a:pt x="1278" y="222"/>
                  </a:lnTo>
                  <a:lnTo>
                    <a:pt x="1272" y="222"/>
                  </a:lnTo>
                  <a:lnTo>
                    <a:pt x="1260" y="228"/>
                  </a:lnTo>
                  <a:lnTo>
                    <a:pt x="1260" y="252"/>
                  </a:lnTo>
                  <a:lnTo>
                    <a:pt x="1272" y="264"/>
                  </a:lnTo>
                  <a:lnTo>
                    <a:pt x="1272" y="270"/>
                  </a:lnTo>
                  <a:lnTo>
                    <a:pt x="1278" y="276"/>
                  </a:lnTo>
                  <a:lnTo>
                    <a:pt x="1272" y="282"/>
                  </a:lnTo>
                  <a:lnTo>
                    <a:pt x="1254" y="282"/>
                  </a:lnTo>
                  <a:lnTo>
                    <a:pt x="1230" y="270"/>
                  </a:lnTo>
                  <a:lnTo>
                    <a:pt x="1224" y="270"/>
                  </a:lnTo>
                  <a:lnTo>
                    <a:pt x="1212" y="264"/>
                  </a:lnTo>
                  <a:lnTo>
                    <a:pt x="1212" y="270"/>
                  </a:lnTo>
                  <a:lnTo>
                    <a:pt x="1206" y="276"/>
                  </a:lnTo>
                  <a:lnTo>
                    <a:pt x="1200" y="276"/>
                  </a:lnTo>
                  <a:lnTo>
                    <a:pt x="1188" y="264"/>
                  </a:lnTo>
                  <a:lnTo>
                    <a:pt x="1176" y="264"/>
                  </a:lnTo>
                  <a:lnTo>
                    <a:pt x="1158" y="282"/>
                  </a:lnTo>
                  <a:lnTo>
                    <a:pt x="1158" y="288"/>
                  </a:lnTo>
                  <a:lnTo>
                    <a:pt x="1128" y="288"/>
                  </a:lnTo>
                  <a:lnTo>
                    <a:pt x="1122" y="300"/>
                  </a:lnTo>
                  <a:lnTo>
                    <a:pt x="1104" y="300"/>
                  </a:lnTo>
                  <a:lnTo>
                    <a:pt x="1092" y="312"/>
                  </a:lnTo>
                  <a:lnTo>
                    <a:pt x="1092" y="324"/>
                  </a:lnTo>
                  <a:lnTo>
                    <a:pt x="1086" y="330"/>
                  </a:lnTo>
                  <a:lnTo>
                    <a:pt x="1050" y="330"/>
                  </a:lnTo>
                  <a:lnTo>
                    <a:pt x="1044" y="318"/>
                  </a:lnTo>
                  <a:lnTo>
                    <a:pt x="1032" y="318"/>
                  </a:lnTo>
                  <a:lnTo>
                    <a:pt x="1002" y="282"/>
                  </a:lnTo>
                  <a:lnTo>
                    <a:pt x="1002" y="252"/>
                  </a:lnTo>
                  <a:lnTo>
                    <a:pt x="978" y="228"/>
                  </a:lnTo>
                  <a:lnTo>
                    <a:pt x="972" y="216"/>
                  </a:lnTo>
                  <a:lnTo>
                    <a:pt x="972" y="210"/>
                  </a:lnTo>
                  <a:lnTo>
                    <a:pt x="978" y="198"/>
                  </a:lnTo>
                  <a:lnTo>
                    <a:pt x="978" y="192"/>
                  </a:lnTo>
                  <a:lnTo>
                    <a:pt x="984" y="180"/>
                  </a:lnTo>
                  <a:lnTo>
                    <a:pt x="996" y="138"/>
                  </a:lnTo>
                  <a:lnTo>
                    <a:pt x="1008" y="126"/>
                  </a:lnTo>
                  <a:lnTo>
                    <a:pt x="1014" y="114"/>
                  </a:lnTo>
                  <a:lnTo>
                    <a:pt x="1014" y="102"/>
                  </a:lnTo>
                  <a:lnTo>
                    <a:pt x="1008" y="102"/>
                  </a:lnTo>
                  <a:lnTo>
                    <a:pt x="1002" y="96"/>
                  </a:lnTo>
                  <a:lnTo>
                    <a:pt x="1002" y="66"/>
                  </a:lnTo>
                  <a:lnTo>
                    <a:pt x="996" y="66"/>
                  </a:lnTo>
                  <a:lnTo>
                    <a:pt x="984" y="72"/>
                  </a:lnTo>
                  <a:lnTo>
                    <a:pt x="978" y="72"/>
                  </a:lnTo>
                  <a:lnTo>
                    <a:pt x="972" y="66"/>
                  </a:lnTo>
                  <a:lnTo>
                    <a:pt x="972" y="60"/>
                  </a:lnTo>
                  <a:lnTo>
                    <a:pt x="978" y="54"/>
                  </a:lnTo>
                  <a:lnTo>
                    <a:pt x="984" y="42"/>
                  </a:lnTo>
                  <a:lnTo>
                    <a:pt x="984" y="24"/>
                  </a:lnTo>
                  <a:lnTo>
                    <a:pt x="978" y="12"/>
                  </a:lnTo>
                  <a:lnTo>
                    <a:pt x="966" y="0"/>
                  </a:lnTo>
                  <a:lnTo>
                    <a:pt x="960" y="12"/>
                  </a:lnTo>
                  <a:lnTo>
                    <a:pt x="936" y="6"/>
                  </a:lnTo>
                  <a:lnTo>
                    <a:pt x="936" y="42"/>
                  </a:lnTo>
                  <a:lnTo>
                    <a:pt x="930" y="48"/>
                  </a:lnTo>
                  <a:lnTo>
                    <a:pt x="918" y="48"/>
                  </a:lnTo>
                  <a:lnTo>
                    <a:pt x="918" y="60"/>
                  </a:lnTo>
                  <a:lnTo>
                    <a:pt x="894" y="60"/>
                  </a:lnTo>
                  <a:lnTo>
                    <a:pt x="882" y="66"/>
                  </a:lnTo>
                  <a:lnTo>
                    <a:pt x="858" y="90"/>
                  </a:lnTo>
                  <a:lnTo>
                    <a:pt x="846" y="96"/>
                  </a:lnTo>
                  <a:lnTo>
                    <a:pt x="828" y="96"/>
                  </a:lnTo>
                  <a:lnTo>
                    <a:pt x="822" y="90"/>
                  </a:lnTo>
                  <a:lnTo>
                    <a:pt x="804" y="90"/>
                  </a:lnTo>
                  <a:lnTo>
                    <a:pt x="798" y="96"/>
                  </a:lnTo>
                  <a:lnTo>
                    <a:pt x="798" y="108"/>
                  </a:lnTo>
                  <a:lnTo>
                    <a:pt x="792" y="120"/>
                  </a:lnTo>
                  <a:lnTo>
                    <a:pt x="792" y="138"/>
                  </a:lnTo>
                  <a:lnTo>
                    <a:pt x="786" y="144"/>
                  </a:lnTo>
                  <a:lnTo>
                    <a:pt x="774" y="138"/>
                  </a:lnTo>
                  <a:lnTo>
                    <a:pt x="762" y="126"/>
                  </a:lnTo>
                  <a:lnTo>
                    <a:pt x="756" y="114"/>
                  </a:lnTo>
                  <a:lnTo>
                    <a:pt x="750" y="108"/>
                  </a:lnTo>
                  <a:lnTo>
                    <a:pt x="738" y="108"/>
                  </a:lnTo>
                  <a:lnTo>
                    <a:pt x="732" y="114"/>
                  </a:lnTo>
                  <a:lnTo>
                    <a:pt x="720" y="108"/>
                  </a:lnTo>
                  <a:lnTo>
                    <a:pt x="708" y="114"/>
                  </a:lnTo>
                  <a:lnTo>
                    <a:pt x="696" y="114"/>
                  </a:lnTo>
                  <a:lnTo>
                    <a:pt x="696" y="96"/>
                  </a:lnTo>
                  <a:lnTo>
                    <a:pt x="690" y="90"/>
                  </a:lnTo>
                  <a:lnTo>
                    <a:pt x="648" y="90"/>
                  </a:lnTo>
                  <a:lnTo>
                    <a:pt x="648" y="84"/>
                  </a:lnTo>
                  <a:lnTo>
                    <a:pt x="642" y="78"/>
                  </a:lnTo>
                  <a:lnTo>
                    <a:pt x="642" y="108"/>
                  </a:lnTo>
                  <a:lnTo>
                    <a:pt x="660" y="126"/>
                  </a:lnTo>
                  <a:lnTo>
                    <a:pt x="672" y="132"/>
                  </a:lnTo>
                  <a:lnTo>
                    <a:pt x="678" y="138"/>
                  </a:lnTo>
                  <a:lnTo>
                    <a:pt x="678" y="168"/>
                  </a:lnTo>
                  <a:lnTo>
                    <a:pt x="672" y="174"/>
                  </a:lnTo>
                  <a:lnTo>
                    <a:pt x="684" y="186"/>
                  </a:lnTo>
                  <a:lnTo>
                    <a:pt x="690" y="198"/>
                  </a:lnTo>
                  <a:lnTo>
                    <a:pt x="690" y="228"/>
                  </a:lnTo>
                  <a:lnTo>
                    <a:pt x="738" y="234"/>
                  </a:lnTo>
                  <a:lnTo>
                    <a:pt x="744" y="240"/>
                  </a:lnTo>
                  <a:lnTo>
                    <a:pt x="744" y="246"/>
                  </a:lnTo>
                  <a:lnTo>
                    <a:pt x="738" y="258"/>
                  </a:lnTo>
                  <a:lnTo>
                    <a:pt x="732" y="264"/>
                  </a:lnTo>
                  <a:lnTo>
                    <a:pt x="690" y="264"/>
                  </a:lnTo>
                  <a:lnTo>
                    <a:pt x="690" y="294"/>
                  </a:lnTo>
                  <a:lnTo>
                    <a:pt x="684" y="306"/>
                  </a:lnTo>
                  <a:lnTo>
                    <a:pt x="648" y="324"/>
                  </a:lnTo>
                  <a:lnTo>
                    <a:pt x="642" y="330"/>
                  </a:lnTo>
                  <a:lnTo>
                    <a:pt x="624" y="330"/>
                  </a:lnTo>
                  <a:lnTo>
                    <a:pt x="612" y="342"/>
                  </a:lnTo>
                  <a:lnTo>
                    <a:pt x="600" y="366"/>
                  </a:lnTo>
                  <a:lnTo>
                    <a:pt x="588" y="378"/>
                  </a:lnTo>
                  <a:lnTo>
                    <a:pt x="582" y="378"/>
                  </a:lnTo>
                  <a:lnTo>
                    <a:pt x="582" y="354"/>
                  </a:lnTo>
                  <a:lnTo>
                    <a:pt x="576" y="348"/>
                  </a:lnTo>
                  <a:lnTo>
                    <a:pt x="570" y="354"/>
                  </a:lnTo>
                  <a:lnTo>
                    <a:pt x="558" y="360"/>
                  </a:lnTo>
                  <a:lnTo>
                    <a:pt x="552" y="366"/>
                  </a:lnTo>
                  <a:lnTo>
                    <a:pt x="540" y="372"/>
                  </a:lnTo>
                  <a:lnTo>
                    <a:pt x="534" y="372"/>
                  </a:lnTo>
                  <a:lnTo>
                    <a:pt x="522" y="366"/>
                  </a:lnTo>
                  <a:lnTo>
                    <a:pt x="516" y="366"/>
                  </a:lnTo>
                  <a:lnTo>
                    <a:pt x="504" y="354"/>
                  </a:lnTo>
                  <a:lnTo>
                    <a:pt x="504" y="348"/>
                  </a:lnTo>
                  <a:lnTo>
                    <a:pt x="498" y="336"/>
                  </a:lnTo>
                  <a:lnTo>
                    <a:pt x="492" y="330"/>
                  </a:lnTo>
                  <a:lnTo>
                    <a:pt x="468" y="330"/>
                  </a:lnTo>
                  <a:lnTo>
                    <a:pt x="468" y="300"/>
                  </a:lnTo>
                  <a:lnTo>
                    <a:pt x="462" y="288"/>
                  </a:lnTo>
                  <a:lnTo>
                    <a:pt x="462" y="276"/>
                  </a:lnTo>
                  <a:lnTo>
                    <a:pt x="456" y="270"/>
                  </a:lnTo>
                  <a:lnTo>
                    <a:pt x="456" y="258"/>
                  </a:lnTo>
                  <a:lnTo>
                    <a:pt x="450" y="258"/>
                  </a:lnTo>
                  <a:lnTo>
                    <a:pt x="420" y="288"/>
                  </a:lnTo>
                  <a:lnTo>
                    <a:pt x="396" y="264"/>
                  </a:lnTo>
                  <a:lnTo>
                    <a:pt x="390" y="264"/>
                  </a:lnTo>
                  <a:lnTo>
                    <a:pt x="384" y="270"/>
                  </a:lnTo>
                  <a:lnTo>
                    <a:pt x="384" y="288"/>
                  </a:lnTo>
                  <a:lnTo>
                    <a:pt x="318" y="294"/>
                  </a:lnTo>
                  <a:lnTo>
                    <a:pt x="306" y="282"/>
                  </a:lnTo>
                  <a:lnTo>
                    <a:pt x="288" y="282"/>
                  </a:lnTo>
                  <a:lnTo>
                    <a:pt x="282" y="288"/>
                  </a:lnTo>
                  <a:lnTo>
                    <a:pt x="276" y="300"/>
                  </a:lnTo>
                  <a:lnTo>
                    <a:pt x="276" y="312"/>
                  </a:lnTo>
                  <a:lnTo>
                    <a:pt x="282" y="324"/>
                  </a:lnTo>
                  <a:lnTo>
                    <a:pt x="282" y="336"/>
                  </a:lnTo>
                  <a:lnTo>
                    <a:pt x="306" y="348"/>
                  </a:lnTo>
                  <a:lnTo>
                    <a:pt x="318" y="342"/>
                  </a:lnTo>
                  <a:lnTo>
                    <a:pt x="330" y="354"/>
                  </a:lnTo>
                  <a:lnTo>
                    <a:pt x="330" y="360"/>
                  </a:lnTo>
                  <a:lnTo>
                    <a:pt x="336" y="366"/>
                  </a:lnTo>
                  <a:lnTo>
                    <a:pt x="336" y="372"/>
                  </a:lnTo>
                  <a:lnTo>
                    <a:pt x="330" y="378"/>
                  </a:lnTo>
                  <a:lnTo>
                    <a:pt x="300" y="378"/>
                  </a:lnTo>
                  <a:lnTo>
                    <a:pt x="294" y="372"/>
                  </a:lnTo>
                  <a:lnTo>
                    <a:pt x="264" y="378"/>
                  </a:lnTo>
                  <a:lnTo>
                    <a:pt x="258" y="444"/>
                  </a:lnTo>
                  <a:lnTo>
                    <a:pt x="264" y="444"/>
                  </a:lnTo>
                  <a:lnTo>
                    <a:pt x="276" y="456"/>
                  </a:lnTo>
                  <a:lnTo>
                    <a:pt x="288" y="462"/>
                  </a:lnTo>
                  <a:lnTo>
                    <a:pt x="294" y="468"/>
                  </a:lnTo>
                  <a:lnTo>
                    <a:pt x="294" y="492"/>
                  </a:lnTo>
                  <a:lnTo>
                    <a:pt x="300" y="498"/>
                  </a:lnTo>
                  <a:lnTo>
                    <a:pt x="300" y="504"/>
                  </a:lnTo>
                  <a:lnTo>
                    <a:pt x="312" y="516"/>
                  </a:lnTo>
                  <a:lnTo>
                    <a:pt x="318" y="528"/>
                  </a:lnTo>
                  <a:lnTo>
                    <a:pt x="318" y="540"/>
                  </a:lnTo>
                  <a:lnTo>
                    <a:pt x="312" y="552"/>
                  </a:lnTo>
                  <a:lnTo>
                    <a:pt x="300" y="564"/>
                  </a:lnTo>
                  <a:lnTo>
                    <a:pt x="306" y="612"/>
                  </a:lnTo>
                  <a:lnTo>
                    <a:pt x="288" y="660"/>
                  </a:lnTo>
                  <a:lnTo>
                    <a:pt x="282" y="732"/>
                  </a:lnTo>
                  <a:lnTo>
                    <a:pt x="282" y="762"/>
                  </a:lnTo>
                  <a:lnTo>
                    <a:pt x="276" y="774"/>
                  </a:lnTo>
                  <a:lnTo>
                    <a:pt x="270" y="780"/>
                  </a:lnTo>
                  <a:lnTo>
                    <a:pt x="252" y="780"/>
                  </a:lnTo>
                  <a:lnTo>
                    <a:pt x="252" y="774"/>
                  </a:lnTo>
                  <a:lnTo>
                    <a:pt x="240" y="762"/>
                  </a:lnTo>
                  <a:lnTo>
                    <a:pt x="222" y="762"/>
                  </a:lnTo>
                  <a:lnTo>
                    <a:pt x="216" y="768"/>
                  </a:lnTo>
                  <a:lnTo>
                    <a:pt x="210" y="780"/>
                  </a:lnTo>
                  <a:lnTo>
                    <a:pt x="204" y="786"/>
                  </a:lnTo>
                  <a:lnTo>
                    <a:pt x="174" y="780"/>
                  </a:lnTo>
                  <a:lnTo>
                    <a:pt x="168" y="792"/>
                  </a:lnTo>
                  <a:lnTo>
                    <a:pt x="138" y="792"/>
                  </a:lnTo>
                  <a:lnTo>
                    <a:pt x="126" y="798"/>
                  </a:lnTo>
                  <a:lnTo>
                    <a:pt x="120" y="804"/>
                  </a:lnTo>
                  <a:lnTo>
                    <a:pt x="108" y="810"/>
                  </a:lnTo>
                  <a:lnTo>
                    <a:pt x="96" y="822"/>
                  </a:lnTo>
                  <a:lnTo>
                    <a:pt x="96" y="828"/>
                  </a:lnTo>
                  <a:lnTo>
                    <a:pt x="90" y="834"/>
                  </a:lnTo>
                  <a:lnTo>
                    <a:pt x="90" y="840"/>
                  </a:lnTo>
                  <a:lnTo>
                    <a:pt x="66" y="840"/>
                  </a:lnTo>
                  <a:lnTo>
                    <a:pt x="66" y="894"/>
                  </a:lnTo>
                  <a:lnTo>
                    <a:pt x="48" y="912"/>
                  </a:lnTo>
                  <a:lnTo>
                    <a:pt x="48" y="924"/>
                  </a:lnTo>
                  <a:lnTo>
                    <a:pt x="54" y="930"/>
                  </a:lnTo>
                  <a:lnTo>
                    <a:pt x="54" y="948"/>
                  </a:lnTo>
                  <a:lnTo>
                    <a:pt x="60" y="954"/>
                  </a:lnTo>
                  <a:lnTo>
                    <a:pt x="54" y="954"/>
                  </a:lnTo>
                  <a:lnTo>
                    <a:pt x="48" y="948"/>
                  </a:lnTo>
                  <a:lnTo>
                    <a:pt x="18" y="978"/>
                  </a:lnTo>
                  <a:lnTo>
                    <a:pt x="12" y="990"/>
                  </a:lnTo>
                  <a:lnTo>
                    <a:pt x="12" y="1014"/>
                  </a:lnTo>
                  <a:lnTo>
                    <a:pt x="18" y="1020"/>
                  </a:lnTo>
                  <a:lnTo>
                    <a:pt x="6" y="1026"/>
                  </a:lnTo>
                  <a:lnTo>
                    <a:pt x="0" y="1032"/>
                  </a:lnTo>
                  <a:lnTo>
                    <a:pt x="0" y="1044"/>
                  </a:lnTo>
                  <a:lnTo>
                    <a:pt x="6" y="1050"/>
                  </a:lnTo>
                  <a:lnTo>
                    <a:pt x="18" y="1056"/>
                  </a:lnTo>
                  <a:lnTo>
                    <a:pt x="24" y="1080"/>
                  </a:lnTo>
                  <a:lnTo>
                    <a:pt x="24" y="1086"/>
                  </a:lnTo>
                  <a:lnTo>
                    <a:pt x="30" y="1092"/>
                  </a:lnTo>
                  <a:lnTo>
                    <a:pt x="42" y="1116"/>
                  </a:lnTo>
                  <a:lnTo>
                    <a:pt x="54" y="1128"/>
                  </a:lnTo>
                  <a:lnTo>
                    <a:pt x="66" y="1134"/>
                  </a:lnTo>
                  <a:lnTo>
                    <a:pt x="90" y="1158"/>
                  </a:lnTo>
                  <a:lnTo>
                    <a:pt x="84" y="1164"/>
                  </a:lnTo>
                  <a:lnTo>
                    <a:pt x="78" y="1176"/>
                  </a:lnTo>
                  <a:lnTo>
                    <a:pt x="66" y="1182"/>
                  </a:lnTo>
                  <a:lnTo>
                    <a:pt x="60" y="1188"/>
                  </a:lnTo>
                  <a:lnTo>
                    <a:pt x="102" y="1188"/>
                  </a:lnTo>
                  <a:lnTo>
                    <a:pt x="114" y="1194"/>
                  </a:lnTo>
                  <a:lnTo>
                    <a:pt x="120" y="1194"/>
                  </a:lnTo>
                  <a:lnTo>
                    <a:pt x="126" y="1200"/>
                  </a:lnTo>
                  <a:lnTo>
                    <a:pt x="126" y="1212"/>
                  </a:lnTo>
                  <a:lnTo>
                    <a:pt x="132" y="1224"/>
                  </a:lnTo>
                  <a:lnTo>
                    <a:pt x="138" y="1230"/>
                  </a:lnTo>
                  <a:lnTo>
                    <a:pt x="138" y="1236"/>
                  </a:lnTo>
                  <a:lnTo>
                    <a:pt x="198" y="1230"/>
                  </a:lnTo>
                  <a:lnTo>
                    <a:pt x="252" y="1182"/>
                  </a:lnTo>
                  <a:lnTo>
                    <a:pt x="252" y="1194"/>
                  </a:lnTo>
                  <a:lnTo>
                    <a:pt x="258" y="1206"/>
                  </a:lnTo>
                  <a:lnTo>
                    <a:pt x="258" y="1224"/>
                  </a:lnTo>
                  <a:lnTo>
                    <a:pt x="252" y="1230"/>
                  </a:lnTo>
                  <a:lnTo>
                    <a:pt x="252" y="1242"/>
                  </a:lnTo>
                  <a:lnTo>
                    <a:pt x="246" y="1254"/>
                  </a:lnTo>
                  <a:lnTo>
                    <a:pt x="246" y="1266"/>
                  </a:lnTo>
                  <a:lnTo>
                    <a:pt x="252" y="1284"/>
                  </a:lnTo>
                  <a:lnTo>
                    <a:pt x="252" y="1314"/>
                  </a:lnTo>
                  <a:lnTo>
                    <a:pt x="264" y="1308"/>
                  </a:lnTo>
                  <a:lnTo>
                    <a:pt x="264" y="1314"/>
                  </a:lnTo>
                  <a:lnTo>
                    <a:pt x="270" y="1320"/>
                  </a:lnTo>
                  <a:lnTo>
                    <a:pt x="282" y="1320"/>
                  </a:lnTo>
                  <a:lnTo>
                    <a:pt x="282" y="1314"/>
                  </a:lnTo>
                  <a:lnTo>
                    <a:pt x="288" y="1314"/>
                  </a:lnTo>
                  <a:lnTo>
                    <a:pt x="294" y="1308"/>
                  </a:lnTo>
                  <a:lnTo>
                    <a:pt x="324" y="1308"/>
                  </a:lnTo>
                  <a:lnTo>
                    <a:pt x="336" y="1314"/>
                  </a:lnTo>
                  <a:lnTo>
                    <a:pt x="366" y="1314"/>
                  </a:lnTo>
                  <a:lnTo>
                    <a:pt x="372" y="1320"/>
                  </a:lnTo>
                  <a:lnTo>
                    <a:pt x="372" y="1326"/>
                  </a:lnTo>
                  <a:lnTo>
                    <a:pt x="390" y="1326"/>
                  </a:lnTo>
                  <a:lnTo>
                    <a:pt x="414" y="1314"/>
                  </a:lnTo>
                  <a:lnTo>
                    <a:pt x="420" y="1308"/>
                  </a:lnTo>
                  <a:lnTo>
                    <a:pt x="432" y="1290"/>
                  </a:lnTo>
                  <a:lnTo>
                    <a:pt x="468" y="1290"/>
                  </a:lnTo>
                  <a:lnTo>
                    <a:pt x="474" y="1260"/>
                  </a:lnTo>
                  <a:lnTo>
                    <a:pt x="510" y="1260"/>
                  </a:lnTo>
                  <a:lnTo>
                    <a:pt x="510" y="1254"/>
                  </a:lnTo>
                  <a:lnTo>
                    <a:pt x="516" y="1248"/>
                  </a:lnTo>
                  <a:lnTo>
                    <a:pt x="522" y="1236"/>
                  </a:lnTo>
                  <a:lnTo>
                    <a:pt x="528" y="1230"/>
                  </a:lnTo>
                  <a:lnTo>
                    <a:pt x="540" y="1224"/>
                  </a:lnTo>
                  <a:lnTo>
                    <a:pt x="576" y="1224"/>
                  </a:lnTo>
                  <a:lnTo>
                    <a:pt x="588" y="1212"/>
                  </a:lnTo>
                  <a:lnTo>
                    <a:pt x="600" y="1224"/>
                  </a:lnTo>
                  <a:lnTo>
                    <a:pt x="606" y="1224"/>
                  </a:lnTo>
                  <a:lnTo>
                    <a:pt x="606" y="1218"/>
                  </a:lnTo>
                  <a:lnTo>
                    <a:pt x="618" y="1212"/>
                  </a:lnTo>
                  <a:lnTo>
                    <a:pt x="630" y="1212"/>
                  </a:lnTo>
                  <a:lnTo>
                    <a:pt x="630" y="1242"/>
                  </a:lnTo>
                  <a:lnTo>
                    <a:pt x="624" y="1248"/>
                  </a:lnTo>
                  <a:lnTo>
                    <a:pt x="624" y="1254"/>
                  </a:lnTo>
                  <a:lnTo>
                    <a:pt x="618" y="1260"/>
                  </a:lnTo>
                  <a:lnTo>
                    <a:pt x="618" y="1290"/>
                  </a:lnTo>
                  <a:lnTo>
                    <a:pt x="624" y="1296"/>
                  </a:lnTo>
                  <a:lnTo>
                    <a:pt x="630" y="1308"/>
                  </a:lnTo>
                  <a:lnTo>
                    <a:pt x="630" y="1326"/>
                  </a:lnTo>
                  <a:lnTo>
                    <a:pt x="624" y="1332"/>
                  </a:lnTo>
                  <a:lnTo>
                    <a:pt x="624" y="1344"/>
                  </a:lnTo>
                  <a:lnTo>
                    <a:pt x="636" y="1356"/>
                  </a:lnTo>
                  <a:lnTo>
                    <a:pt x="648" y="1362"/>
                  </a:lnTo>
                  <a:lnTo>
                    <a:pt x="654" y="1368"/>
                  </a:lnTo>
                  <a:lnTo>
                    <a:pt x="660" y="1398"/>
                  </a:lnTo>
                  <a:lnTo>
                    <a:pt x="684" y="1398"/>
                  </a:lnTo>
                  <a:lnTo>
                    <a:pt x="690" y="1404"/>
                  </a:lnTo>
                  <a:lnTo>
                    <a:pt x="690" y="1410"/>
                  </a:lnTo>
                  <a:lnTo>
                    <a:pt x="696" y="1422"/>
                  </a:lnTo>
                  <a:lnTo>
                    <a:pt x="696" y="1428"/>
                  </a:lnTo>
                  <a:lnTo>
                    <a:pt x="702" y="1434"/>
                  </a:lnTo>
                  <a:lnTo>
                    <a:pt x="714" y="1440"/>
                  </a:lnTo>
                  <a:lnTo>
                    <a:pt x="744" y="1440"/>
                  </a:lnTo>
                  <a:lnTo>
                    <a:pt x="750" y="1434"/>
                  </a:lnTo>
                  <a:lnTo>
                    <a:pt x="756" y="1446"/>
                  </a:lnTo>
                  <a:lnTo>
                    <a:pt x="768" y="1452"/>
                  </a:lnTo>
                  <a:lnTo>
                    <a:pt x="780" y="1452"/>
                  </a:lnTo>
                  <a:lnTo>
                    <a:pt x="786" y="1446"/>
                  </a:lnTo>
                  <a:lnTo>
                    <a:pt x="798" y="1446"/>
                  </a:lnTo>
                  <a:lnTo>
                    <a:pt x="798" y="1452"/>
                  </a:lnTo>
                  <a:lnTo>
                    <a:pt x="804" y="1464"/>
                  </a:lnTo>
                  <a:lnTo>
                    <a:pt x="816" y="1470"/>
                  </a:lnTo>
                  <a:lnTo>
                    <a:pt x="828" y="1482"/>
                  </a:lnTo>
                  <a:lnTo>
                    <a:pt x="840" y="1488"/>
                  </a:lnTo>
                  <a:lnTo>
                    <a:pt x="864" y="1488"/>
                  </a:lnTo>
                  <a:lnTo>
                    <a:pt x="864" y="1494"/>
                  </a:lnTo>
                  <a:lnTo>
                    <a:pt x="876" y="1506"/>
                  </a:lnTo>
                  <a:lnTo>
                    <a:pt x="888" y="1512"/>
                  </a:lnTo>
                  <a:lnTo>
                    <a:pt x="894" y="1518"/>
                  </a:lnTo>
                  <a:lnTo>
                    <a:pt x="954" y="1518"/>
                  </a:lnTo>
                  <a:lnTo>
                    <a:pt x="978" y="1530"/>
                  </a:lnTo>
                  <a:lnTo>
                    <a:pt x="984" y="1542"/>
                  </a:lnTo>
                  <a:lnTo>
                    <a:pt x="990" y="1548"/>
                  </a:lnTo>
                  <a:lnTo>
                    <a:pt x="990" y="1578"/>
                  </a:lnTo>
                  <a:lnTo>
                    <a:pt x="996" y="1590"/>
                  </a:lnTo>
                  <a:lnTo>
                    <a:pt x="1002" y="1596"/>
                  </a:lnTo>
                  <a:lnTo>
                    <a:pt x="1008" y="1608"/>
                  </a:lnTo>
                  <a:lnTo>
                    <a:pt x="1008" y="1638"/>
                  </a:lnTo>
                  <a:lnTo>
                    <a:pt x="990" y="1638"/>
                  </a:lnTo>
                  <a:lnTo>
                    <a:pt x="990" y="1644"/>
                  </a:lnTo>
                  <a:lnTo>
                    <a:pt x="996" y="1650"/>
                  </a:lnTo>
                  <a:lnTo>
                    <a:pt x="1002" y="1662"/>
                  </a:lnTo>
                  <a:lnTo>
                    <a:pt x="1014" y="1668"/>
                  </a:lnTo>
                  <a:lnTo>
                    <a:pt x="1020" y="1674"/>
                  </a:lnTo>
                  <a:lnTo>
                    <a:pt x="1014" y="1686"/>
                  </a:lnTo>
                  <a:lnTo>
                    <a:pt x="1014" y="1728"/>
                  </a:lnTo>
                  <a:lnTo>
                    <a:pt x="1020" y="1734"/>
                  </a:lnTo>
                  <a:lnTo>
                    <a:pt x="1050" y="1740"/>
                  </a:lnTo>
                  <a:lnTo>
                    <a:pt x="1098" y="1746"/>
                  </a:lnTo>
                  <a:lnTo>
                    <a:pt x="1158" y="1746"/>
                  </a:lnTo>
                  <a:lnTo>
                    <a:pt x="1158" y="1752"/>
                  </a:lnTo>
                  <a:lnTo>
                    <a:pt x="1152" y="1758"/>
                  </a:lnTo>
                  <a:lnTo>
                    <a:pt x="1152" y="1770"/>
                  </a:lnTo>
                  <a:lnTo>
                    <a:pt x="1146" y="1788"/>
                  </a:lnTo>
                  <a:lnTo>
                    <a:pt x="1146" y="1800"/>
                  </a:lnTo>
                  <a:lnTo>
                    <a:pt x="1152" y="1812"/>
                  </a:lnTo>
                  <a:lnTo>
                    <a:pt x="1164" y="1818"/>
                  </a:lnTo>
                  <a:lnTo>
                    <a:pt x="1170" y="1824"/>
                  </a:lnTo>
                  <a:lnTo>
                    <a:pt x="1194" y="1836"/>
                  </a:lnTo>
                  <a:lnTo>
                    <a:pt x="1206" y="1848"/>
                  </a:lnTo>
                  <a:lnTo>
                    <a:pt x="1212" y="1860"/>
                  </a:lnTo>
                  <a:lnTo>
                    <a:pt x="1224" y="1896"/>
                  </a:lnTo>
                  <a:lnTo>
                    <a:pt x="1224" y="1908"/>
                  </a:lnTo>
                  <a:lnTo>
                    <a:pt x="1218" y="1920"/>
                  </a:lnTo>
                  <a:lnTo>
                    <a:pt x="1218" y="1944"/>
                  </a:lnTo>
                  <a:lnTo>
                    <a:pt x="1212" y="1950"/>
                  </a:lnTo>
                  <a:lnTo>
                    <a:pt x="1212" y="1956"/>
                  </a:lnTo>
                  <a:lnTo>
                    <a:pt x="1218" y="1968"/>
                  </a:lnTo>
                  <a:lnTo>
                    <a:pt x="1212" y="1980"/>
                  </a:lnTo>
                  <a:lnTo>
                    <a:pt x="1206" y="1986"/>
                  </a:lnTo>
                  <a:lnTo>
                    <a:pt x="1200" y="1998"/>
                  </a:lnTo>
                  <a:lnTo>
                    <a:pt x="1200" y="2022"/>
                  </a:lnTo>
                  <a:lnTo>
                    <a:pt x="1206" y="2028"/>
                  </a:lnTo>
                  <a:lnTo>
                    <a:pt x="1218" y="2034"/>
                  </a:lnTo>
                  <a:lnTo>
                    <a:pt x="1212" y="2040"/>
                  </a:lnTo>
                  <a:lnTo>
                    <a:pt x="1200" y="2046"/>
                  </a:lnTo>
                  <a:lnTo>
                    <a:pt x="1194" y="2052"/>
                  </a:lnTo>
                  <a:lnTo>
                    <a:pt x="1194" y="2064"/>
                  </a:lnTo>
                  <a:lnTo>
                    <a:pt x="1200" y="2070"/>
                  </a:lnTo>
                  <a:lnTo>
                    <a:pt x="1212" y="2076"/>
                  </a:lnTo>
                  <a:lnTo>
                    <a:pt x="1212" y="2112"/>
                  </a:lnTo>
                  <a:lnTo>
                    <a:pt x="1224" y="2112"/>
                  </a:lnTo>
                  <a:lnTo>
                    <a:pt x="1224" y="2130"/>
                  </a:lnTo>
                  <a:lnTo>
                    <a:pt x="1218" y="2142"/>
                  </a:lnTo>
                  <a:lnTo>
                    <a:pt x="1218" y="2184"/>
                  </a:lnTo>
                  <a:lnTo>
                    <a:pt x="1224" y="2196"/>
                  </a:lnTo>
                  <a:lnTo>
                    <a:pt x="1230" y="2202"/>
                  </a:lnTo>
                  <a:lnTo>
                    <a:pt x="1266" y="2214"/>
                  </a:lnTo>
                  <a:lnTo>
                    <a:pt x="1308" y="2220"/>
                  </a:lnTo>
                  <a:lnTo>
                    <a:pt x="1380" y="2220"/>
                  </a:lnTo>
                  <a:lnTo>
                    <a:pt x="1392" y="2226"/>
                  </a:lnTo>
                  <a:lnTo>
                    <a:pt x="1398" y="2232"/>
                  </a:lnTo>
                  <a:lnTo>
                    <a:pt x="1398" y="2256"/>
                  </a:lnTo>
                  <a:lnTo>
                    <a:pt x="1404" y="2274"/>
                  </a:lnTo>
                  <a:lnTo>
                    <a:pt x="1404" y="2298"/>
                  </a:lnTo>
                  <a:lnTo>
                    <a:pt x="1410" y="2316"/>
                  </a:lnTo>
                  <a:lnTo>
                    <a:pt x="1410" y="2334"/>
                  </a:lnTo>
                  <a:lnTo>
                    <a:pt x="1422" y="2358"/>
                  </a:lnTo>
                  <a:lnTo>
                    <a:pt x="1434" y="2364"/>
                  </a:lnTo>
                  <a:lnTo>
                    <a:pt x="1446" y="2364"/>
                  </a:lnTo>
                  <a:lnTo>
                    <a:pt x="1464" y="2346"/>
                  </a:lnTo>
                  <a:lnTo>
                    <a:pt x="1476" y="2346"/>
                  </a:lnTo>
                  <a:lnTo>
                    <a:pt x="1488" y="2352"/>
                  </a:lnTo>
                  <a:lnTo>
                    <a:pt x="1500" y="2364"/>
                  </a:lnTo>
                  <a:lnTo>
                    <a:pt x="1506" y="2376"/>
                  </a:lnTo>
                  <a:lnTo>
                    <a:pt x="1506" y="2394"/>
                  </a:lnTo>
                  <a:lnTo>
                    <a:pt x="1500" y="2412"/>
                  </a:lnTo>
                  <a:lnTo>
                    <a:pt x="1500" y="2442"/>
                  </a:lnTo>
                  <a:lnTo>
                    <a:pt x="1494" y="2448"/>
                  </a:lnTo>
                  <a:lnTo>
                    <a:pt x="1494" y="2454"/>
                  </a:lnTo>
                  <a:lnTo>
                    <a:pt x="1488" y="2466"/>
                  </a:lnTo>
                  <a:lnTo>
                    <a:pt x="1488" y="2478"/>
                  </a:lnTo>
                  <a:lnTo>
                    <a:pt x="1494" y="2496"/>
                  </a:lnTo>
                  <a:lnTo>
                    <a:pt x="1506" y="2490"/>
                  </a:lnTo>
                  <a:lnTo>
                    <a:pt x="1512" y="2484"/>
                  </a:lnTo>
                  <a:lnTo>
                    <a:pt x="1530" y="2484"/>
                  </a:lnTo>
                  <a:lnTo>
                    <a:pt x="1536" y="2490"/>
                  </a:lnTo>
                  <a:lnTo>
                    <a:pt x="1548" y="2514"/>
                  </a:lnTo>
                  <a:lnTo>
                    <a:pt x="1548" y="2526"/>
                  </a:lnTo>
                  <a:lnTo>
                    <a:pt x="1554" y="2526"/>
                  </a:lnTo>
                  <a:lnTo>
                    <a:pt x="1560" y="2532"/>
                  </a:lnTo>
                  <a:lnTo>
                    <a:pt x="1560" y="2562"/>
                  </a:lnTo>
                  <a:lnTo>
                    <a:pt x="1566" y="2580"/>
                  </a:lnTo>
                  <a:lnTo>
                    <a:pt x="1566" y="2616"/>
                  </a:lnTo>
                  <a:lnTo>
                    <a:pt x="1512" y="2634"/>
                  </a:lnTo>
                  <a:lnTo>
                    <a:pt x="1506" y="2640"/>
                  </a:lnTo>
                  <a:lnTo>
                    <a:pt x="1500" y="2652"/>
                  </a:lnTo>
                  <a:lnTo>
                    <a:pt x="1500" y="2670"/>
                  </a:lnTo>
                  <a:lnTo>
                    <a:pt x="1464" y="2670"/>
                  </a:lnTo>
                  <a:lnTo>
                    <a:pt x="1464" y="2688"/>
                  </a:lnTo>
                  <a:lnTo>
                    <a:pt x="1458" y="2694"/>
                  </a:lnTo>
                  <a:lnTo>
                    <a:pt x="1452" y="2718"/>
                  </a:lnTo>
                  <a:lnTo>
                    <a:pt x="1428" y="2724"/>
                  </a:lnTo>
                  <a:lnTo>
                    <a:pt x="1428" y="2736"/>
                  </a:lnTo>
                  <a:lnTo>
                    <a:pt x="1422" y="2748"/>
                  </a:lnTo>
                  <a:lnTo>
                    <a:pt x="1422" y="2760"/>
                  </a:lnTo>
                  <a:lnTo>
                    <a:pt x="1404" y="2778"/>
                  </a:lnTo>
                  <a:lnTo>
                    <a:pt x="1392" y="2778"/>
                  </a:lnTo>
                  <a:lnTo>
                    <a:pt x="1392" y="2802"/>
                  </a:lnTo>
                  <a:lnTo>
                    <a:pt x="1386" y="2808"/>
                  </a:lnTo>
                  <a:lnTo>
                    <a:pt x="1380" y="2820"/>
                  </a:lnTo>
                  <a:lnTo>
                    <a:pt x="1374" y="2826"/>
                  </a:lnTo>
                  <a:lnTo>
                    <a:pt x="1356" y="2826"/>
                  </a:lnTo>
                  <a:lnTo>
                    <a:pt x="1350" y="2832"/>
                  </a:lnTo>
                  <a:lnTo>
                    <a:pt x="1350" y="2844"/>
                  </a:lnTo>
                  <a:lnTo>
                    <a:pt x="1344" y="2856"/>
                  </a:lnTo>
                  <a:lnTo>
                    <a:pt x="1344" y="2868"/>
                  </a:lnTo>
                  <a:lnTo>
                    <a:pt x="1368" y="2868"/>
                  </a:lnTo>
                  <a:lnTo>
                    <a:pt x="1374" y="2862"/>
                  </a:lnTo>
                  <a:lnTo>
                    <a:pt x="1386" y="2856"/>
                  </a:lnTo>
                  <a:lnTo>
                    <a:pt x="1398" y="2856"/>
                  </a:lnTo>
                  <a:lnTo>
                    <a:pt x="1404" y="2862"/>
                  </a:lnTo>
                  <a:lnTo>
                    <a:pt x="1428" y="2874"/>
                  </a:lnTo>
                  <a:lnTo>
                    <a:pt x="1434" y="2886"/>
                  </a:lnTo>
                  <a:lnTo>
                    <a:pt x="1446" y="2892"/>
                  </a:lnTo>
                  <a:lnTo>
                    <a:pt x="1452" y="2898"/>
                  </a:lnTo>
                  <a:lnTo>
                    <a:pt x="1458" y="2910"/>
                  </a:lnTo>
                  <a:lnTo>
                    <a:pt x="1470" y="2922"/>
                  </a:lnTo>
                  <a:lnTo>
                    <a:pt x="1470" y="2934"/>
                  </a:lnTo>
                  <a:lnTo>
                    <a:pt x="1482" y="2934"/>
                  </a:lnTo>
                  <a:lnTo>
                    <a:pt x="1482" y="2928"/>
                  </a:lnTo>
                  <a:lnTo>
                    <a:pt x="1494" y="2916"/>
                  </a:lnTo>
                  <a:lnTo>
                    <a:pt x="1500" y="2916"/>
                  </a:lnTo>
                  <a:lnTo>
                    <a:pt x="1512" y="2922"/>
                  </a:lnTo>
                  <a:lnTo>
                    <a:pt x="1518" y="2934"/>
                  </a:lnTo>
                  <a:lnTo>
                    <a:pt x="1536" y="2952"/>
                  </a:lnTo>
                  <a:lnTo>
                    <a:pt x="1554" y="2952"/>
                  </a:lnTo>
                  <a:lnTo>
                    <a:pt x="1572" y="2970"/>
                  </a:lnTo>
                  <a:lnTo>
                    <a:pt x="1578" y="2970"/>
                  </a:lnTo>
                  <a:lnTo>
                    <a:pt x="1578" y="2982"/>
                  </a:lnTo>
                  <a:lnTo>
                    <a:pt x="1584" y="2988"/>
                  </a:lnTo>
                  <a:lnTo>
                    <a:pt x="1596" y="2994"/>
                  </a:lnTo>
                  <a:lnTo>
                    <a:pt x="1614" y="3000"/>
                  </a:lnTo>
                  <a:lnTo>
                    <a:pt x="1626" y="3000"/>
                  </a:lnTo>
                  <a:lnTo>
                    <a:pt x="1632" y="3012"/>
                  </a:lnTo>
                  <a:lnTo>
                    <a:pt x="1638" y="3018"/>
                  </a:lnTo>
                  <a:lnTo>
                    <a:pt x="1644" y="3030"/>
                  </a:lnTo>
                  <a:lnTo>
                    <a:pt x="1662" y="3048"/>
                  </a:lnTo>
                  <a:lnTo>
                    <a:pt x="1668" y="3048"/>
                  </a:lnTo>
                  <a:lnTo>
                    <a:pt x="1680" y="3054"/>
                  </a:lnTo>
                  <a:lnTo>
                    <a:pt x="1686" y="3054"/>
                  </a:lnTo>
                  <a:lnTo>
                    <a:pt x="1686" y="3066"/>
                  </a:lnTo>
                  <a:lnTo>
                    <a:pt x="1674" y="3090"/>
                  </a:lnTo>
                  <a:lnTo>
                    <a:pt x="1668" y="3096"/>
                  </a:lnTo>
                  <a:lnTo>
                    <a:pt x="1668" y="3120"/>
                  </a:lnTo>
                  <a:lnTo>
                    <a:pt x="1674" y="3120"/>
                  </a:lnTo>
                  <a:lnTo>
                    <a:pt x="1674" y="3150"/>
                  </a:lnTo>
                  <a:lnTo>
                    <a:pt x="1692" y="3150"/>
                  </a:lnTo>
                  <a:lnTo>
                    <a:pt x="1692" y="3144"/>
                  </a:lnTo>
                  <a:lnTo>
                    <a:pt x="1698" y="3132"/>
                  </a:lnTo>
                  <a:lnTo>
                    <a:pt x="1710" y="3126"/>
                  </a:lnTo>
                  <a:lnTo>
                    <a:pt x="1716" y="3114"/>
                  </a:lnTo>
                  <a:lnTo>
                    <a:pt x="1728" y="3102"/>
                  </a:lnTo>
                  <a:lnTo>
                    <a:pt x="1734" y="3090"/>
                  </a:lnTo>
                  <a:lnTo>
                    <a:pt x="1734" y="3060"/>
                  </a:lnTo>
                  <a:lnTo>
                    <a:pt x="1728" y="3054"/>
                  </a:lnTo>
                  <a:lnTo>
                    <a:pt x="1728" y="3048"/>
                  </a:lnTo>
                  <a:lnTo>
                    <a:pt x="1746" y="3018"/>
                  </a:lnTo>
                  <a:lnTo>
                    <a:pt x="1734" y="3012"/>
                  </a:lnTo>
                  <a:lnTo>
                    <a:pt x="1728" y="3000"/>
                  </a:lnTo>
                  <a:lnTo>
                    <a:pt x="1728" y="2988"/>
                  </a:lnTo>
                  <a:lnTo>
                    <a:pt x="1740" y="2976"/>
                  </a:lnTo>
                  <a:lnTo>
                    <a:pt x="1746" y="2976"/>
                  </a:lnTo>
                  <a:lnTo>
                    <a:pt x="1746" y="2952"/>
                  </a:lnTo>
                  <a:lnTo>
                    <a:pt x="1764" y="2952"/>
                  </a:lnTo>
                  <a:lnTo>
                    <a:pt x="1776" y="2940"/>
                  </a:lnTo>
                  <a:lnTo>
                    <a:pt x="1776" y="2904"/>
                  </a:lnTo>
                  <a:lnTo>
                    <a:pt x="1782" y="2898"/>
                  </a:lnTo>
                  <a:lnTo>
                    <a:pt x="1788" y="2886"/>
                  </a:lnTo>
                  <a:lnTo>
                    <a:pt x="1800" y="2874"/>
                  </a:lnTo>
                  <a:lnTo>
                    <a:pt x="1812" y="2868"/>
                  </a:lnTo>
                  <a:lnTo>
                    <a:pt x="1818" y="2862"/>
                  </a:lnTo>
                  <a:lnTo>
                    <a:pt x="1824" y="2862"/>
                  </a:lnTo>
                  <a:lnTo>
                    <a:pt x="1824" y="2898"/>
                  </a:lnTo>
                  <a:lnTo>
                    <a:pt x="1818" y="2904"/>
                  </a:lnTo>
                  <a:lnTo>
                    <a:pt x="1818" y="2910"/>
                  </a:lnTo>
                  <a:lnTo>
                    <a:pt x="1812" y="2916"/>
                  </a:lnTo>
                  <a:lnTo>
                    <a:pt x="1812" y="2934"/>
                  </a:lnTo>
                  <a:lnTo>
                    <a:pt x="1800" y="2940"/>
                  </a:lnTo>
                  <a:lnTo>
                    <a:pt x="1800" y="2952"/>
                  </a:lnTo>
                  <a:lnTo>
                    <a:pt x="1776" y="2982"/>
                  </a:lnTo>
                  <a:lnTo>
                    <a:pt x="1746" y="3006"/>
                  </a:lnTo>
                  <a:lnTo>
                    <a:pt x="1752" y="3012"/>
                  </a:lnTo>
                  <a:lnTo>
                    <a:pt x="1770" y="3012"/>
                  </a:lnTo>
                  <a:lnTo>
                    <a:pt x="1770" y="2994"/>
                  </a:lnTo>
                  <a:lnTo>
                    <a:pt x="1776" y="2988"/>
                  </a:lnTo>
                  <a:lnTo>
                    <a:pt x="1788" y="2988"/>
                  </a:lnTo>
                  <a:lnTo>
                    <a:pt x="1794" y="2982"/>
                  </a:lnTo>
                  <a:lnTo>
                    <a:pt x="1800" y="2982"/>
                  </a:lnTo>
                  <a:lnTo>
                    <a:pt x="1812" y="2964"/>
                  </a:lnTo>
                  <a:lnTo>
                    <a:pt x="1824" y="2940"/>
                  </a:lnTo>
                  <a:lnTo>
                    <a:pt x="1848" y="2880"/>
                  </a:lnTo>
                  <a:lnTo>
                    <a:pt x="1860" y="2832"/>
                  </a:lnTo>
                  <a:lnTo>
                    <a:pt x="1872" y="2808"/>
                  </a:lnTo>
                  <a:lnTo>
                    <a:pt x="1878" y="2790"/>
                  </a:lnTo>
                  <a:lnTo>
                    <a:pt x="1884" y="2778"/>
                  </a:lnTo>
                  <a:lnTo>
                    <a:pt x="1896" y="2772"/>
                  </a:lnTo>
                  <a:lnTo>
                    <a:pt x="1902" y="2760"/>
                  </a:lnTo>
                  <a:lnTo>
                    <a:pt x="1926" y="2736"/>
                  </a:lnTo>
                  <a:lnTo>
                    <a:pt x="1926" y="2724"/>
                  </a:lnTo>
                  <a:lnTo>
                    <a:pt x="1920" y="2718"/>
                  </a:lnTo>
                  <a:lnTo>
                    <a:pt x="1938" y="2706"/>
                  </a:lnTo>
                  <a:lnTo>
                    <a:pt x="1932" y="2670"/>
                  </a:lnTo>
                  <a:lnTo>
                    <a:pt x="1938" y="2646"/>
                  </a:lnTo>
                  <a:lnTo>
                    <a:pt x="1926" y="2640"/>
                  </a:lnTo>
                  <a:lnTo>
                    <a:pt x="1932" y="2634"/>
                  </a:lnTo>
                  <a:lnTo>
                    <a:pt x="1938" y="2622"/>
                  </a:lnTo>
                  <a:lnTo>
                    <a:pt x="1938" y="2610"/>
                  </a:lnTo>
                  <a:lnTo>
                    <a:pt x="1932" y="2604"/>
                  </a:lnTo>
                  <a:lnTo>
                    <a:pt x="1920" y="2598"/>
                  </a:lnTo>
                  <a:lnTo>
                    <a:pt x="1914" y="2592"/>
                  </a:lnTo>
                  <a:lnTo>
                    <a:pt x="1914" y="2556"/>
                  </a:lnTo>
                  <a:lnTo>
                    <a:pt x="1896" y="2544"/>
                  </a:lnTo>
                  <a:lnTo>
                    <a:pt x="1920" y="2544"/>
                  </a:lnTo>
                  <a:lnTo>
                    <a:pt x="1914" y="2520"/>
                  </a:lnTo>
                  <a:lnTo>
                    <a:pt x="1902" y="2508"/>
                  </a:lnTo>
                  <a:lnTo>
                    <a:pt x="1908" y="2508"/>
                  </a:lnTo>
                  <a:lnTo>
                    <a:pt x="1920" y="2502"/>
                  </a:lnTo>
                  <a:lnTo>
                    <a:pt x="1920" y="2490"/>
                  </a:lnTo>
                  <a:lnTo>
                    <a:pt x="1914" y="2490"/>
                  </a:lnTo>
                  <a:lnTo>
                    <a:pt x="1902" y="2484"/>
                  </a:lnTo>
                  <a:lnTo>
                    <a:pt x="1896" y="2478"/>
                  </a:lnTo>
                  <a:lnTo>
                    <a:pt x="1920" y="2460"/>
                  </a:lnTo>
                  <a:lnTo>
                    <a:pt x="1932" y="2472"/>
                  </a:lnTo>
                  <a:lnTo>
                    <a:pt x="1944" y="2478"/>
                  </a:lnTo>
                  <a:lnTo>
                    <a:pt x="1950" y="2478"/>
                  </a:lnTo>
                  <a:lnTo>
                    <a:pt x="1950" y="2448"/>
                  </a:lnTo>
                  <a:lnTo>
                    <a:pt x="1962" y="2424"/>
                  </a:lnTo>
                  <a:lnTo>
                    <a:pt x="1974" y="2418"/>
                  </a:lnTo>
                  <a:lnTo>
                    <a:pt x="1980" y="2418"/>
                  </a:lnTo>
                  <a:lnTo>
                    <a:pt x="2004" y="2406"/>
                  </a:lnTo>
                  <a:lnTo>
                    <a:pt x="2010" y="2394"/>
                  </a:lnTo>
                  <a:lnTo>
                    <a:pt x="2010" y="2382"/>
                  </a:lnTo>
                  <a:lnTo>
                    <a:pt x="2016" y="2376"/>
                  </a:lnTo>
                  <a:lnTo>
                    <a:pt x="2028" y="2376"/>
                  </a:lnTo>
                  <a:lnTo>
                    <a:pt x="2034" y="2370"/>
                  </a:lnTo>
                  <a:lnTo>
                    <a:pt x="2046" y="2370"/>
                  </a:lnTo>
                  <a:lnTo>
                    <a:pt x="2046" y="2358"/>
                  </a:lnTo>
                  <a:lnTo>
                    <a:pt x="2070" y="2358"/>
                  </a:lnTo>
                  <a:lnTo>
                    <a:pt x="2070" y="2340"/>
                  </a:lnTo>
                  <a:lnTo>
                    <a:pt x="2118" y="2340"/>
                  </a:lnTo>
                  <a:lnTo>
                    <a:pt x="2124" y="2358"/>
                  </a:lnTo>
                  <a:lnTo>
                    <a:pt x="2136" y="2352"/>
                  </a:lnTo>
                  <a:lnTo>
                    <a:pt x="2118" y="2334"/>
                  </a:lnTo>
                  <a:lnTo>
                    <a:pt x="2136" y="2316"/>
                  </a:lnTo>
                  <a:lnTo>
                    <a:pt x="2142" y="2316"/>
                  </a:lnTo>
                  <a:lnTo>
                    <a:pt x="2154" y="2310"/>
                  </a:lnTo>
                  <a:lnTo>
                    <a:pt x="2178" y="2310"/>
                  </a:lnTo>
                  <a:lnTo>
                    <a:pt x="2160" y="2292"/>
                  </a:lnTo>
                  <a:lnTo>
                    <a:pt x="2172" y="2286"/>
                  </a:lnTo>
                  <a:lnTo>
                    <a:pt x="2178" y="2280"/>
                  </a:lnTo>
                  <a:lnTo>
                    <a:pt x="2190" y="2280"/>
                  </a:lnTo>
                  <a:lnTo>
                    <a:pt x="2190" y="2304"/>
                  </a:lnTo>
                  <a:lnTo>
                    <a:pt x="2196" y="2304"/>
                  </a:lnTo>
                  <a:lnTo>
                    <a:pt x="2196" y="2298"/>
                  </a:lnTo>
                  <a:lnTo>
                    <a:pt x="2202" y="2286"/>
                  </a:lnTo>
                  <a:lnTo>
                    <a:pt x="2208" y="2280"/>
                  </a:lnTo>
                  <a:lnTo>
                    <a:pt x="2244" y="2286"/>
                  </a:lnTo>
                  <a:lnTo>
                    <a:pt x="2244" y="2280"/>
                  </a:lnTo>
                  <a:lnTo>
                    <a:pt x="2250" y="2274"/>
                  </a:lnTo>
                  <a:lnTo>
                    <a:pt x="2250" y="2268"/>
                  </a:lnTo>
                  <a:lnTo>
                    <a:pt x="2256" y="2262"/>
                  </a:lnTo>
                  <a:lnTo>
                    <a:pt x="2268" y="2256"/>
                  </a:lnTo>
                  <a:lnTo>
                    <a:pt x="2274" y="2256"/>
                  </a:lnTo>
                  <a:lnTo>
                    <a:pt x="2280" y="2262"/>
                  </a:lnTo>
                  <a:lnTo>
                    <a:pt x="2280" y="2286"/>
                  </a:lnTo>
                  <a:lnTo>
                    <a:pt x="2346" y="2280"/>
                  </a:lnTo>
                  <a:lnTo>
                    <a:pt x="2352" y="2262"/>
                  </a:lnTo>
                  <a:lnTo>
                    <a:pt x="2346" y="2250"/>
                  </a:lnTo>
                  <a:lnTo>
                    <a:pt x="2352" y="2244"/>
                  </a:lnTo>
                  <a:lnTo>
                    <a:pt x="2358" y="2232"/>
                  </a:lnTo>
                  <a:lnTo>
                    <a:pt x="2370" y="2220"/>
                  </a:lnTo>
                  <a:lnTo>
                    <a:pt x="2406" y="2202"/>
                  </a:lnTo>
                  <a:lnTo>
                    <a:pt x="2418" y="2202"/>
                  </a:lnTo>
                  <a:lnTo>
                    <a:pt x="2412" y="2190"/>
                  </a:lnTo>
                  <a:lnTo>
                    <a:pt x="2412" y="2112"/>
                  </a:lnTo>
                  <a:lnTo>
                    <a:pt x="2442" y="2082"/>
                  </a:lnTo>
                  <a:lnTo>
                    <a:pt x="2442" y="2058"/>
                  </a:lnTo>
                  <a:lnTo>
                    <a:pt x="2460" y="2052"/>
                  </a:lnTo>
                  <a:lnTo>
                    <a:pt x="2460" y="2022"/>
                  </a:lnTo>
                  <a:lnTo>
                    <a:pt x="2466" y="2022"/>
                  </a:lnTo>
                  <a:lnTo>
                    <a:pt x="2472" y="2016"/>
                  </a:lnTo>
                  <a:lnTo>
                    <a:pt x="2478" y="2016"/>
                  </a:lnTo>
                  <a:lnTo>
                    <a:pt x="2478" y="2010"/>
                  </a:lnTo>
                  <a:lnTo>
                    <a:pt x="2484" y="2004"/>
                  </a:lnTo>
                  <a:lnTo>
                    <a:pt x="2484" y="1956"/>
                  </a:lnTo>
                  <a:lnTo>
                    <a:pt x="2478" y="1944"/>
                  </a:lnTo>
                  <a:lnTo>
                    <a:pt x="2478" y="1926"/>
                  </a:lnTo>
                  <a:lnTo>
                    <a:pt x="2472" y="1908"/>
                  </a:lnTo>
                  <a:lnTo>
                    <a:pt x="2484" y="1884"/>
                  </a:lnTo>
                  <a:lnTo>
                    <a:pt x="2514" y="1854"/>
                  </a:lnTo>
                  <a:lnTo>
                    <a:pt x="2514" y="1848"/>
                  </a:lnTo>
                  <a:lnTo>
                    <a:pt x="2508" y="1836"/>
                  </a:lnTo>
                  <a:lnTo>
                    <a:pt x="2508" y="1830"/>
                  </a:lnTo>
                  <a:lnTo>
                    <a:pt x="2502" y="1818"/>
                  </a:lnTo>
                  <a:lnTo>
                    <a:pt x="2508" y="1764"/>
                  </a:lnTo>
                  <a:lnTo>
                    <a:pt x="2508" y="1758"/>
                  </a:lnTo>
                  <a:lnTo>
                    <a:pt x="2514" y="1752"/>
                  </a:lnTo>
                  <a:lnTo>
                    <a:pt x="2514" y="1722"/>
                  </a:lnTo>
                  <a:lnTo>
                    <a:pt x="2520" y="1710"/>
                  </a:lnTo>
                  <a:lnTo>
                    <a:pt x="2520" y="1680"/>
                  </a:lnTo>
                  <a:lnTo>
                    <a:pt x="2508" y="1644"/>
                  </a:lnTo>
                  <a:lnTo>
                    <a:pt x="2502" y="1608"/>
                  </a:lnTo>
                  <a:lnTo>
                    <a:pt x="2502" y="1596"/>
                  </a:lnTo>
                  <a:lnTo>
                    <a:pt x="2508" y="1560"/>
                  </a:lnTo>
                  <a:lnTo>
                    <a:pt x="2508" y="1548"/>
                  </a:lnTo>
                  <a:lnTo>
                    <a:pt x="2502" y="1536"/>
                  </a:lnTo>
                  <a:lnTo>
                    <a:pt x="2502" y="1500"/>
                  </a:lnTo>
                  <a:lnTo>
                    <a:pt x="2508" y="1488"/>
                  </a:lnTo>
                  <a:lnTo>
                    <a:pt x="2520" y="1476"/>
                  </a:lnTo>
                  <a:lnTo>
                    <a:pt x="2508" y="1458"/>
                  </a:lnTo>
                  <a:lnTo>
                    <a:pt x="2520" y="1446"/>
                  </a:lnTo>
                  <a:lnTo>
                    <a:pt x="2532" y="1446"/>
                  </a:lnTo>
                  <a:lnTo>
                    <a:pt x="2532" y="1452"/>
                  </a:lnTo>
                  <a:lnTo>
                    <a:pt x="2538" y="1464"/>
                  </a:lnTo>
                  <a:lnTo>
                    <a:pt x="2544" y="1470"/>
                  </a:lnTo>
                  <a:lnTo>
                    <a:pt x="2556" y="1464"/>
                  </a:lnTo>
                  <a:lnTo>
                    <a:pt x="2562" y="1452"/>
                  </a:lnTo>
                  <a:lnTo>
                    <a:pt x="2574" y="1446"/>
                  </a:lnTo>
                  <a:lnTo>
                    <a:pt x="2580" y="1434"/>
                  </a:lnTo>
                  <a:lnTo>
                    <a:pt x="2586" y="1428"/>
                  </a:lnTo>
                  <a:lnTo>
                    <a:pt x="2592" y="1416"/>
                  </a:lnTo>
                  <a:lnTo>
                    <a:pt x="2592" y="1404"/>
                  </a:lnTo>
                  <a:lnTo>
                    <a:pt x="2598" y="1386"/>
                  </a:lnTo>
                  <a:lnTo>
                    <a:pt x="2598" y="1374"/>
                  </a:lnTo>
                  <a:lnTo>
                    <a:pt x="2604" y="1356"/>
                  </a:lnTo>
                  <a:lnTo>
                    <a:pt x="2604" y="1344"/>
                  </a:lnTo>
                  <a:lnTo>
                    <a:pt x="2610" y="1338"/>
                  </a:lnTo>
                  <a:lnTo>
                    <a:pt x="2616" y="1338"/>
                  </a:lnTo>
                  <a:lnTo>
                    <a:pt x="2628" y="1326"/>
                  </a:lnTo>
                  <a:lnTo>
                    <a:pt x="2634" y="1314"/>
                  </a:lnTo>
                  <a:lnTo>
                    <a:pt x="2640" y="1308"/>
                  </a:lnTo>
                  <a:lnTo>
                    <a:pt x="2640" y="1296"/>
                  </a:lnTo>
                  <a:lnTo>
                    <a:pt x="2652" y="1290"/>
                  </a:lnTo>
                  <a:lnTo>
                    <a:pt x="2658" y="1284"/>
                  </a:lnTo>
                  <a:lnTo>
                    <a:pt x="2670" y="1284"/>
                  </a:lnTo>
                  <a:lnTo>
                    <a:pt x="2682" y="1272"/>
                  </a:lnTo>
                  <a:lnTo>
                    <a:pt x="2682" y="1254"/>
                  </a:lnTo>
                  <a:lnTo>
                    <a:pt x="2688" y="1254"/>
                  </a:lnTo>
                  <a:lnTo>
                    <a:pt x="2724" y="1218"/>
                  </a:lnTo>
                  <a:lnTo>
                    <a:pt x="2736" y="1188"/>
                  </a:lnTo>
                  <a:lnTo>
                    <a:pt x="2754" y="1158"/>
                  </a:lnTo>
                  <a:lnTo>
                    <a:pt x="2760" y="1134"/>
                  </a:lnTo>
                  <a:lnTo>
                    <a:pt x="2766" y="1122"/>
                  </a:lnTo>
                  <a:lnTo>
                    <a:pt x="2772" y="1116"/>
                  </a:lnTo>
                  <a:lnTo>
                    <a:pt x="2778" y="1104"/>
                  </a:lnTo>
                  <a:lnTo>
                    <a:pt x="2784" y="1098"/>
                  </a:lnTo>
                  <a:lnTo>
                    <a:pt x="2784" y="1080"/>
                  </a:lnTo>
                  <a:lnTo>
                    <a:pt x="2778" y="1068"/>
                  </a:lnTo>
                  <a:lnTo>
                    <a:pt x="2778" y="1002"/>
                  </a:lnTo>
                  <a:close/>
                </a:path>
              </a:pathLst>
            </a:custGeom>
            <a:solidFill>
              <a:srgbClr val="385723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68" name="Argentina" descr="© INSCALE GmbH, 05.05.2010&#10;http://www.presentationload.com/">
              <a:extLst>
                <a:ext uri="{FF2B5EF4-FFF2-40B4-BE49-F238E27FC236}">
                  <a16:creationId xmlns:a16="http://schemas.microsoft.com/office/drawing/2014/main" id="{A49256EA-5B44-4C14-9733-60BF85524BA5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3432180" y="5313441"/>
              <a:ext cx="483920" cy="1096407"/>
            </a:xfrm>
            <a:custGeom>
              <a:avLst/>
              <a:gdLst>
                <a:gd name="T0" fmla="*/ 2147483647 w 1092"/>
                <a:gd name="T1" fmla="*/ 2147483647 h 2442"/>
                <a:gd name="T2" fmla="*/ 2147483647 w 1092"/>
                <a:gd name="T3" fmla="*/ 2147483647 h 2442"/>
                <a:gd name="T4" fmla="*/ 2147483647 w 1092"/>
                <a:gd name="T5" fmla="*/ 2147483647 h 2442"/>
                <a:gd name="T6" fmla="*/ 2147483647 w 1092"/>
                <a:gd name="T7" fmla="*/ 2147483647 h 2442"/>
                <a:gd name="T8" fmla="*/ 2147483647 w 1092"/>
                <a:gd name="T9" fmla="*/ 2147483647 h 2442"/>
                <a:gd name="T10" fmla="*/ 2147483647 w 1092"/>
                <a:gd name="T11" fmla="*/ 2147483647 h 2442"/>
                <a:gd name="T12" fmla="*/ 2147483647 w 1092"/>
                <a:gd name="T13" fmla="*/ 2147483647 h 2442"/>
                <a:gd name="T14" fmla="*/ 2147483647 w 1092"/>
                <a:gd name="T15" fmla="*/ 2147483647 h 2442"/>
                <a:gd name="T16" fmla="*/ 2147483647 w 1092"/>
                <a:gd name="T17" fmla="*/ 2147483647 h 2442"/>
                <a:gd name="T18" fmla="*/ 2147483647 w 1092"/>
                <a:gd name="T19" fmla="*/ 2147483647 h 2442"/>
                <a:gd name="T20" fmla="*/ 2147483647 w 1092"/>
                <a:gd name="T21" fmla="*/ 0 h 2442"/>
                <a:gd name="T22" fmla="*/ 2147483647 w 1092"/>
                <a:gd name="T23" fmla="*/ 2147483647 h 2442"/>
                <a:gd name="T24" fmla="*/ 2147483647 w 1092"/>
                <a:gd name="T25" fmla="*/ 2147483647 h 2442"/>
                <a:gd name="T26" fmla="*/ 2147483647 w 1092"/>
                <a:gd name="T27" fmla="*/ 2147483647 h 2442"/>
                <a:gd name="T28" fmla="*/ 2147483647 w 1092"/>
                <a:gd name="T29" fmla="*/ 2147483647 h 2442"/>
                <a:gd name="T30" fmla="*/ 2147483647 w 1092"/>
                <a:gd name="T31" fmla="*/ 2147483647 h 2442"/>
                <a:gd name="T32" fmla="*/ 2147483647 w 1092"/>
                <a:gd name="T33" fmla="*/ 2147483647 h 2442"/>
                <a:gd name="T34" fmla="*/ 2147483647 w 1092"/>
                <a:gd name="T35" fmla="*/ 2147483647 h 2442"/>
                <a:gd name="T36" fmla="*/ 2147483647 w 1092"/>
                <a:gd name="T37" fmla="*/ 2147483647 h 2442"/>
                <a:gd name="T38" fmla="*/ 2147483647 w 1092"/>
                <a:gd name="T39" fmla="*/ 2147483647 h 2442"/>
                <a:gd name="T40" fmla="*/ 2147483647 w 1092"/>
                <a:gd name="T41" fmla="*/ 2147483647 h 2442"/>
                <a:gd name="T42" fmla="*/ 2147483647 w 1092"/>
                <a:gd name="T43" fmla="*/ 2147483647 h 2442"/>
                <a:gd name="T44" fmla="*/ 2147483647 w 1092"/>
                <a:gd name="T45" fmla="*/ 2147483647 h 2442"/>
                <a:gd name="T46" fmla="*/ 2147483647 w 1092"/>
                <a:gd name="T47" fmla="*/ 2147483647 h 2442"/>
                <a:gd name="T48" fmla="*/ 2147483647 w 1092"/>
                <a:gd name="T49" fmla="*/ 2147483647 h 2442"/>
                <a:gd name="T50" fmla="*/ 2147483647 w 1092"/>
                <a:gd name="T51" fmla="*/ 2147483647 h 2442"/>
                <a:gd name="T52" fmla="*/ 2147483647 w 1092"/>
                <a:gd name="T53" fmla="*/ 2147483647 h 2442"/>
                <a:gd name="T54" fmla="*/ 2147483647 w 1092"/>
                <a:gd name="T55" fmla="*/ 2147483647 h 2442"/>
                <a:gd name="T56" fmla="*/ 2147483647 w 1092"/>
                <a:gd name="T57" fmla="*/ 2147483647 h 2442"/>
                <a:gd name="T58" fmla="*/ 2147483647 w 1092"/>
                <a:gd name="T59" fmla="*/ 2147483647 h 2442"/>
                <a:gd name="T60" fmla="*/ 2147483647 w 1092"/>
                <a:gd name="T61" fmla="*/ 2147483647 h 2442"/>
                <a:gd name="T62" fmla="*/ 2147483647 w 1092"/>
                <a:gd name="T63" fmla="*/ 2147483647 h 2442"/>
                <a:gd name="T64" fmla="*/ 2147483647 w 1092"/>
                <a:gd name="T65" fmla="*/ 2147483647 h 2442"/>
                <a:gd name="T66" fmla="*/ 2147483647 w 1092"/>
                <a:gd name="T67" fmla="*/ 2147483647 h 2442"/>
                <a:gd name="T68" fmla="*/ 2147483647 w 1092"/>
                <a:gd name="T69" fmla="*/ 2147483647 h 2442"/>
                <a:gd name="T70" fmla="*/ 2147483647 w 1092"/>
                <a:gd name="T71" fmla="*/ 2147483647 h 2442"/>
                <a:gd name="T72" fmla="*/ 2147483647 w 1092"/>
                <a:gd name="T73" fmla="*/ 2147483647 h 2442"/>
                <a:gd name="T74" fmla="*/ 2147483647 w 1092"/>
                <a:gd name="T75" fmla="*/ 2147483647 h 2442"/>
                <a:gd name="T76" fmla="*/ 2147483647 w 1092"/>
                <a:gd name="T77" fmla="*/ 2147483647 h 2442"/>
                <a:gd name="T78" fmla="*/ 2147483647 w 1092"/>
                <a:gd name="T79" fmla="*/ 2147483647 h 2442"/>
                <a:gd name="T80" fmla="*/ 2147483647 w 1092"/>
                <a:gd name="T81" fmla="*/ 2147483647 h 2442"/>
                <a:gd name="T82" fmla="*/ 2147483647 w 1092"/>
                <a:gd name="T83" fmla="*/ 2147483647 h 2442"/>
                <a:gd name="T84" fmla="*/ 2147483647 w 1092"/>
                <a:gd name="T85" fmla="*/ 2147483647 h 2442"/>
                <a:gd name="T86" fmla="*/ 2147483647 w 1092"/>
                <a:gd name="T87" fmla="*/ 2147483647 h 2442"/>
                <a:gd name="T88" fmla="*/ 2147483647 w 1092"/>
                <a:gd name="T89" fmla="*/ 2147483647 h 2442"/>
                <a:gd name="T90" fmla="*/ 2147483647 w 1092"/>
                <a:gd name="T91" fmla="*/ 2147483647 h 2442"/>
                <a:gd name="T92" fmla="*/ 2147483647 w 1092"/>
                <a:gd name="T93" fmla="*/ 2147483647 h 2442"/>
                <a:gd name="T94" fmla="*/ 2147483647 w 1092"/>
                <a:gd name="T95" fmla="*/ 2147483647 h 2442"/>
                <a:gd name="T96" fmla="*/ 2147483647 w 1092"/>
                <a:gd name="T97" fmla="*/ 2147483647 h 2442"/>
                <a:gd name="T98" fmla="*/ 2147483647 w 1092"/>
                <a:gd name="T99" fmla="*/ 2147483647 h 2442"/>
                <a:gd name="T100" fmla="*/ 2147483647 w 1092"/>
                <a:gd name="T101" fmla="*/ 2147483647 h 2442"/>
                <a:gd name="T102" fmla="*/ 2147483647 w 1092"/>
                <a:gd name="T103" fmla="*/ 2147483647 h 2442"/>
                <a:gd name="T104" fmla="*/ 2147483647 w 1092"/>
                <a:gd name="T105" fmla="*/ 2147483647 h 2442"/>
                <a:gd name="T106" fmla="*/ 2147483647 w 1092"/>
                <a:gd name="T107" fmla="*/ 2147483647 h 2442"/>
                <a:gd name="T108" fmla="*/ 2147483647 w 1092"/>
                <a:gd name="T109" fmla="*/ 2147483647 h 2442"/>
                <a:gd name="T110" fmla="*/ 2147483647 w 1092"/>
                <a:gd name="T111" fmla="*/ 2147483647 h 2442"/>
                <a:gd name="T112" fmla="*/ 2147483647 w 1092"/>
                <a:gd name="T113" fmla="*/ 2147483647 h 2442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092"/>
                <a:gd name="T172" fmla="*/ 0 h 2442"/>
                <a:gd name="T173" fmla="*/ 1092 w 1092"/>
                <a:gd name="T174" fmla="*/ 2442 h 2442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092" h="2442">
                  <a:moveTo>
                    <a:pt x="954" y="534"/>
                  </a:moveTo>
                  <a:lnTo>
                    <a:pt x="978" y="528"/>
                  </a:lnTo>
                  <a:lnTo>
                    <a:pt x="984" y="504"/>
                  </a:lnTo>
                  <a:lnTo>
                    <a:pt x="990" y="498"/>
                  </a:lnTo>
                  <a:lnTo>
                    <a:pt x="990" y="480"/>
                  </a:lnTo>
                  <a:lnTo>
                    <a:pt x="1026" y="480"/>
                  </a:lnTo>
                  <a:lnTo>
                    <a:pt x="1026" y="462"/>
                  </a:lnTo>
                  <a:lnTo>
                    <a:pt x="1032" y="450"/>
                  </a:lnTo>
                  <a:lnTo>
                    <a:pt x="1038" y="444"/>
                  </a:lnTo>
                  <a:lnTo>
                    <a:pt x="1092" y="426"/>
                  </a:lnTo>
                  <a:lnTo>
                    <a:pt x="1092" y="390"/>
                  </a:lnTo>
                  <a:lnTo>
                    <a:pt x="1086" y="372"/>
                  </a:lnTo>
                  <a:lnTo>
                    <a:pt x="1086" y="342"/>
                  </a:lnTo>
                  <a:lnTo>
                    <a:pt x="1080" y="336"/>
                  </a:lnTo>
                  <a:lnTo>
                    <a:pt x="1074" y="336"/>
                  </a:lnTo>
                  <a:lnTo>
                    <a:pt x="1074" y="324"/>
                  </a:lnTo>
                  <a:lnTo>
                    <a:pt x="1062" y="300"/>
                  </a:lnTo>
                  <a:lnTo>
                    <a:pt x="1056" y="294"/>
                  </a:lnTo>
                  <a:lnTo>
                    <a:pt x="1038" y="294"/>
                  </a:lnTo>
                  <a:lnTo>
                    <a:pt x="1032" y="300"/>
                  </a:lnTo>
                  <a:lnTo>
                    <a:pt x="1020" y="306"/>
                  </a:lnTo>
                  <a:lnTo>
                    <a:pt x="1020" y="384"/>
                  </a:lnTo>
                  <a:lnTo>
                    <a:pt x="1008" y="390"/>
                  </a:lnTo>
                  <a:lnTo>
                    <a:pt x="1002" y="402"/>
                  </a:lnTo>
                  <a:lnTo>
                    <a:pt x="990" y="408"/>
                  </a:lnTo>
                  <a:lnTo>
                    <a:pt x="984" y="414"/>
                  </a:lnTo>
                  <a:lnTo>
                    <a:pt x="978" y="414"/>
                  </a:lnTo>
                  <a:lnTo>
                    <a:pt x="966" y="426"/>
                  </a:lnTo>
                  <a:lnTo>
                    <a:pt x="954" y="450"/>
                  </a:lnTo>
                  <a:lnTo>
                    <a:pt x="948" y="456"/>
                  </a:lnTo>
                  <a:lnTo>
                    <a:pt x="948" y="450"/>
                  </a:lnTo>
                  <a:lnTo>
                    <a:pt x="942" y="444"/>
                  </a:lnTo>
                  <a:lnTo>
                    <a:pt x="930" y="444"/>
                  </a:lnTo>
                  <a:lnTo>
                    <a:pt x="924" y="450"/>
                  </a:lnTo>
                  <a:lnTo>
                    <a:pt x="924" y="468"/>
                  </a:lnTo>
                  <a:lnTo>
                    <a:pt x="912" y="450"/>
                  </a:lnTo>
                  <a:lnTo>
                    <a:pt x="852" y="450"/>
                  </a:lnTo>
                  <a:lnTo>
                    <a:pt x="834" y="444"/>
                  </a:lnTo>
                  <a:lnTo>
                    <a:pt x="822" y="438"/>
                  </a:lnTo>
                  <a:lnTo>
                    <a:pt x="816" y="432"/>
                  </a:lnTo>
                  <a:lnTo>
                    <a:pt x="804" y="426"/>
                  </a:lnTo>
                  <a:lnTo>
                    <a:pt x="798" y="426"/>
                  </a:lnTo>
                  <a:lnTo>
                    <a:pt x="786" y="432"/>
                  </a:lnTo>
                  <a:lnTo>
                    <a:pt x="762" y="432"/>
                  </a:lnTo>
                  <a:lnTo>
                    <a:pt x="756" y="426"/>
                  </a:lnTo>
                  <a:lnTo>
                    <a:pt x="756" y="414"/>
                  </a:lnTo>
                  <a:lnTo>
                    <a:pt x="762" y="402"/>
                  </a:lnTo>
                  <a:lnTo>
                    <a:pt x="768" y="396"/>
                  </a:lnTo>
                  <a:lnTo>
                    <a:pt x="774" y="384"/>
                  </a:lnTo>
                  <a:lnTo>
                    <a:pt x="780" y="378"/>
                  </a:lnTo>
                  <a:lnTo>
                    <a:pt x="780" y="342"/>
                  </a:lnTo>
                  <a:lnTo>
                    <a:pt x="798" y="342"/>
                  </a:lnTo>
                  <a:lnTo>
                    <a:pt x="804" y="336"/>
                  </a:lnTo>
                  <a:lnTo>
                    <a:pt x="804" y="330"/>
                  </a:lnTo>
                  <a:lnTo>
                    <a:pt x="798" y="318"/>
                  </a:lnTo>
                  <a:lnTo>
                    <a:pt x="792" y="312"/>
                  </a:lnTo>
                  <a:lnTo>
                    <a:pt x="798" y="300"/>
                  </a:lnTo>
                  <a:lnTo>
                    <a:pt x="804" y="294"/>
                  </a:lnTo>
                  <a:lnTo>
                    <a:pt x="804" y="282"/>
                  </a:lnTo>
                  <a:lnTo>
                    <a:pt x="810" y="276"/>
                  </a:lnTo>
                  <a:lnTo>
                    <a:pt x="804" y="270"/>
                  </a:lnTo>
                  <a:lnTo>
                    <a:pt x="792" y="264"/>
                  </a:lnTo>
                  <a:lnTo>
                    <a:pt x="774" y="258"/>
                  </a:lnTo>
                  <a:lnTo>
                    <a:pt x="762" y="252"/>
                  </a:lnTo>
                  <a:lnTo>
                    <a:pt x="750" y="252"/>
                  </a:lnTo>
                  <a:lnTo>
                    <a:pt x="744" y="246"/>
                  </a:lnTo>
                  <a:lnTo>
                    <a:pt x="708" y="228"/>
                  </a:lnTo>
                  <a:lnTo>
                    <a:pt x="690" y="216"/>
                  </a:lnTo>
                  <a:lnTo>
                    <a:pt x="678" y="210"/>
                  </a:lnTo>
                  <a:lnTo>
                    <a:pt x="672" y="204"/>
                  </a:lnTo>
                  <a:lnTo>
                    <a:pt x="666" y="204"/>
                  </a:lnTo>
                  <a:lnTo>
                    <a:pt x="660" y="198"/>
                  </a:lnTo>
                  <a:lnTo>
                    <a:pt x="648" y="192"/>
                  </a:lnTo>
                  <a:lnTo>
                    <a:pt x="642" y="186"/>
                  </a:lnTo>
                  <a:lnTo>
                    <a:pt x="630" y="180"/>
                  </a:lnTo>
                  <a:lnTo>
                    <a:pt x="600" y="180"/>
                  </a:lnTo>
                  <a:lnTo>
                    <a:pt x="564" y="162"/>
                  </a:lnTo>
                  <a:lnTo>
                    <a:pt x="558" y="156"/>
                  </a:lnTo>
                  <a:lnTo>
                    <a:pt x="552" y="156"/>
                  </a:lnTo>
                  <a:lnTo>
                    <a:pt x="546" y="138"/>
                  </a:lnTo>
                  <a:lnTo>
                    <a:pt x="534" y="132"/>
                  </a:lnTo>
                  <a:lnTo>
                    <a:pt x="516" y="114"/>
                  </a:lnTo>
                  <a:lnTo>
                    <a:pt x="492" y="102"/>
                  </a:lnTo>
                  <a:lnTo>
                    <a:pt x="486" y="96"/>
                  </a:lnTo>
                  <a:lnTo>
                    <a:pt x="480" y="84"/>
                  </a:lnTo>
                  <a:lnTo>
                    <a:pt x="468" y="78"/>
                  </a:lnTo>
                  <a:lnTo>
                    <a:pt x="462" y="66"/>
                  </a:lnTo>
                  <a:lnTo>
                    <a:pt x="456" y="60"/>
                  </a:lnTo>
                  <a:lnTo>
                    <a:pt x="456" y="54"/>
                  </a:lnTo>
                  <a:lnTo>
                    <a:pt x="438" y="36"/>
                  </a:lnTo>
                  <a:lnTo>
                    <a:pt x="402" y="12"/>
                  </a:lnTo>
                  <a:lnTo>
                    <a:pt x="330" y="18"/>
                  </a:lnTo>
                  <a:lnTo>
                    <a:pt x="318" y="72"/>
                  </a:lnTo>
                  <a:lnTo>
                    <a:pt x="288" y="24"/>
                  </a:lnTo>
                  <a:lnTo>
                    <a:pt x="234" y="24"/>
                  </a:lnTo>
                  <a:lnTo>
                    <a:pt x="216" y="18"/>
                  </a:lnTo>
                  <a:lnTo>
                    <a:pt x="204" y="18"/>
                  </a:lnTo>
                  <a:lnTo>
                    <a:pt x="180" y="6"/>
                  </a:lnTo>
                  <a:lnTo>
                    <a:pt x="174" y="0"/>
                  </a:lnTo>
                  <a:lnTo>
                    <a:pt x="162" y="24"/>
                  </a:lnTo>
                  <a:lnTo>
                    <a:pt x="138" y="30"/>
                  </a:lnTo>
                  <a:lnTo>
                    <a:pt x="138" y="48"/>
                  </a:lnTo>
                  <a:lnTo>
                    <a:pt x="126" y="48"/>
                  </a:lnTo>
                  <a:lnTo>
                    <a:pt x="126" y="78"/>
                  </a:lnTo>
                  <a:lnTo>
                    <a:pt x="114" y="78"/>
                  </a:lnTo>
                  <a:lnTo>
                    <a:pt x="126" y="96"/>
                  </a:lnTo>
                  <a:lnTo>
                    <a:pt x="114" y="180"/>
                  </a:lnTo>
                  <a:lnTo>
                    <a:pt x="108" y="180"/>
                  </a:lnTo>
                  <a:lnTo>
                    <a:pt x="102" y="186"/>
                  </a:lnTo>
                  <a:lnTo>
                    <a:pt x="90" y="192"/>
                  </a:lnTo>
                  <a:lnTo>
                    <a:pt x="72" y="198"/>
                  </a:lnTo>
                  <a:lnTo>
                    <a:pt x="60" y="210"/>
                  </a:lnTo>
                  <a:lnTo>
                    <a:pt x="48" y="216"/>
                  </a:lnTo>
                  <a:lnTo>
                    <a:pt x="42" y="228"/>
                  </a:lnTo>
                  <a:lnTo>
                    <a:pt x="36" y="234"/>
                  </a:lnTo>
                  <a:lnTo>
                    <a:pt x="36" y="240"/>
                  </a:lnTo>
                  <a:lnTo>
                    <a:pt x="42" y="246"/>
                  </a:lnTo>
                  <a:lnTo>
                    <a:pt x="54" y="252"/>
                  </a:lnTo>
                  <a:lnTo>
                    <a:pt x="66" y="252"/>
                  </a:lnTo>
                  <a:lnTo>
                    <a:pt x="66" y="258"/>
                  </a:lnTo>
                  <a:lnTo>
                    <a:pt x="42" y="282"/>
                  </a:lnTo>
                  <a:lnTo>
                    <a:pt x="42" y="300"/>
                  </a:lnTo>
                  <a:lnTo>
                    <a:pt x="48" y="306"/>
                  </a:lnTo>
                  <a:lnTo>
                    <a:pt x="60" y="312"/>
                  </a:lnTo>
                  <a:lnTo>
                    <a:pt x="72" y="324"/>
                  </a:lnTo>
                  <a:lnTo>
                    <a:pt x="78" y="336"/>
                  </a:lnTo>
                  <a:lnTo>
                    <a:pt x="72" y="342"/>
                  </a:lnTo>
                  <a:lnTo>
                    <a:pt x="66" y="354"/>
                  </a:lnTo>
                  <a:lnTo>
                    <a:pt x="54" y="366"/>
                  </a:lnTo>
                  <a:lnTo>
                    <a:pt x="48" y="366"/>
                  </a:lnTo>
                  <a:lnTo>
                    <a:pt x="54" y="366"/>
                  </a:lnTo>
                  <a:lnTo>
                    <a:pt x="60" y="372"/>
                  </a:lnTo>
                  <a:lnTo>
                    <a:pt x="84" y="384"/>
                  </a:lnTo>
                  <a:lnTo>
                    <a:pt x="90" y="396"/>
                  </a:lnTo>
                  <a:lnTo>
                    <a:pt x="90" y="408"/>
                  </a:lnTo>
                  <a:lnTo>
                    <a:pt x="78" y="414"/>
                  </a:lnTo>
                  <a:lnTo>
                    <a:pt x="72" y="420"/>
                  </a:lnTo>
                  <a:lnTo>
                    <a:pt x="54" y="420"/>
                  </a:lnTo>
                  <a:lnTo>
                    <a:pt x="54" y="432"/>
                  </a:lnTo>
                  <a:lnTo>
                    <a:pt x="48" y="450"/>
                  </a:lnTo>
                  <a:lnTo>
                    <a:pt x="48" y="462"/>
                  </a:lnTo>
                  <a:lnTo>
                    <a:pt x="42" y="474"/>
                  </a:lnTo>
                  <a:lnTo>
                    <a:pt x="42" y="486"/>
                  </a:lnTo>
                  <a:lnTo>
                    <a:pt x="30" y="498"/>
                  </a:lnTo>
                  <a:lnTo>
                    <a:pt x="24" y="510"/>
                  </a:lnTo>
                  <a:lnTo>
                    <a:pt x="18" y="516"/>
                  </a:lnTo>
                  <a:lnTo>
                    <a:pt x="18" y="582"/>
                  </a:lnTo>
                  <a:lnTo>
                    <a:pt x="6" y="594"/>
                  </a:lnTo>
                  <a:lnTo>
                    <a:pt x="6" y="606"/>
                  </a:lnTo>
                  <a:lnTo>
                    <a:pt x="18" y="630"/>
                  </a:lnTo>
                  <a:lnTo>
                    <a:pt x="30" y="666"/>
                  </a:lnTo>
                  <a:lnTo>
                    <a:pt x="36" y="678"/>
                  </a:lnTo>
                  <a:lnTo>
                    <a:pt x="36" y="684"/>
                  </a:lnTo>
                  <a:lnTo>
                    <a:pt x="12" y="684"/>
                  </a:lnTo>
                  <a:lnTo>
                    <a:pt x="18" y="738"/>
                  </a:lnTo>
                  <a:lnTo>
                    <a:pt x="6" y="744"/>
                  </a:lnTo>
                  <a:lnTo>
                    <a:pt x="0" y="744"/>
                  </a:lnTo>
                  <a:lnTo>
                    <a:pt x="0" y="768"/>
                  </a:lnTo>
                  <a:lnTo>
                    <a:pt x="6" y="774"/>
                  </a:lnTo>
                  <a:lnTo>
                    <a:pt x="6" y="780"/>
                  </a:lnTo>
                  <a:lnTo>
                    <a:pt x="18" y="786"/>
                  </a:lnTo>
                  <a:lnTo>
                    <a:pt x="36" y="804"/>
                  </a:lnTo>
                  <a:lnTo>
                    <a:pt x="36" y="816"/>
                  </a:lnTo>
                  <a:lnTo>
                    <a:pt x="30" y="822"/>
                  </a:lnTo>
                  <a:lnTo>
                    <a:pt x="30" y="828"/>
                  </a:lnTo>
                  <a:lnTo>
                    <a:pt x="48" y="846"/>
                  </a:lnTo>
                  <a:lnTo>
                    <a:pt x="60" y="876"/>
                  </a:lnTo>
                  <a:lnTo>
                    <a:pt x="66" y="888"/>
                  </a:lnTo>
                  <a:lnTo>
                    <a:pt x="60" y="894"/>
                  </a:lnTo>
                  <a:lnTo>
                    <a:pt x="60" y="906"/>
                  </a:lnTo>
                  <a:lnTo>
                    <a:pt x="72" y="918"/>
                  </a:lnTo>
                  <a:lnTo>
                    <a:pt x="96" y="918"/>
                  </a:lnTo>
                  <a:lnTo>
                    <a:pt x="102" y="960"/>
                  </a:lnTo>
                  <a:lnTo>
                    <a:pt x="108" y="972"/>
                  </a:lnTo>
                  <a:lnTo>
                    <a:pt x="114" y="978"/>
                  </a:lnTo>
                  <a:lnTo>
                    <a:pt x="120" y="990"/>
                  </a:lnTo>
                  <a:lnTo>
                    <a:pt x="120" y="996"/>
                  </a:lnTo>
                  <a:lnTo>
                    <a:pt x="102" y="1014"/>
                  </a:lnTo>
                  <a:lnTo>
                    <a:pt x="102" y="1038"/>
                  </a:lnTo>
                  <a:lnTo>
                    <a:pt x="96" y="1056"/>
                  </a:lnTo>
                  <a:lnTo>
                    <a:pt x="96" y="1086"/>
                  </a:lnTo>
                  <a:lnTo>
                    <a:pt x="84" y="1086"/>
                  </a:lnTo>
                  <a:lnTo>
                    <a:pt x="90" y="1092"/>
                  </a:lnTo>
                  <a:lnTo>
                    <a:pt x="96" y="1104"/>
                  </a:lnTo>
                  <a:lnTo>
                    <a:pt x="102" y="1110"/>
                  </a:lnTo>
                  <a:lnTo>
                    <a:pt x="108" y="1122"/>
                  </a:lnTo>
                  <a:lnTo>
                    <a:pt x="114" y="1128"/>
                  </a:lnTo>
                  <a:lnTo>
                    <a:pt x="114" y="1140"/>
                  </a:lnTo>
                  <a:lnTo>
                    <a:pt x="108" y="1152"/>
                  </a:lnTo>
                  <a:lnTo>
                    <a:pt x="108" y="1158"/>
                  </a:lnTo>
                  <a:lnTo>
                    <a:pt x="102" y="1176"/>
                  </a:lnTo>
                  <a:lnTo>
                    <a:pt x="78" y="1182"/>
                  </a:lnTo>
                  <a:lnTo>
                    <a:pt x="78" y="1188"/>
                  </a:lnTo>
                  <a:lnTo>
                    <a:pt x="84" y="1194"/>
                  </a:lnTo>
                  <a:lnTo>
                    <a:pt x="84" y="1206"/>
                  </a:lnTo>
                  <a:lnTo>
                    <a:pt x="90" y="1224"/>
                  </a:lnTo>
                  <a:lnTo>
                    <a:pt x="96" y="1236"/>
                  </a:lnTo>
                  <a:lnTo>
                    <a:pt x="96" y="1284"/>
                  </a:lnTo>
                  <a:lnTo>
                    <a:pt x="126" y="1308"/>
                  </a:lnTo>
                  <a:lnTo>
                    <a:pt x="126" y="1326"/>
                  </a:lnTo>
                  <a:lnTo>
                    <a:pt x="132" y="1326"/>
                  </a:lnTo>
                  <a:lnTo>
                    <a:pt x="150" y="1344"/>
                  </a:lnTo>
                  <a:lnTo>
                    <a:pt x="150" y="1350"/>
                  </a:lnTo>
                  <a:lnTo>
                    <a:pt x="144" y="1362"/>
                  </a:lnTo>
                  <a:lnTo>
                    <a:pt x="132" y="1368"/>
                  </a:lnTo>
                  <a:lnTo>
                    <a:pt x="126" y="1374"/>
                  </a:lnTo>
                  <a:lnTo>
                    <a:pt x="120" y="1374"/>
                  </a:lnTo>
                  <a:lnTo>
                    <a:pt x="132" y="1416"/>
                  </a:lnTo>
                  <a:lnTo>
                    <a:pt x="114" y="1428"/>
                  </a:lnTo>
                  <a:lnTo>
                    <a:pt x="132" y="1446"/>
                  </a:lnTo>
                  <a:lnTo>
                    <a:pt x="132" y="1452"/>
                  </a:lnTo>
                  <a:lnTo>
                    <a:pt x="126" y="1464"/>
                  </a:lnTo>
                  <a:lnTo>
                    <a:pt x="126" y="1470"/>
                  </a:lnTo>
                  <a:lnTo>
                    <a:pt x="144" y="1482"/>
                  </a:lnTo>
                  <a:lnTo>
                    <a:pt x="144" y="1494"/>
                  </a:lnTo>
                  <a:lnTo>
                    <a:pt x="138" y="1500"/>
                  </a:lnTo>
                  <a:lnTo>
                    <a:pt x="138" y="1530"/>
                  </a:lnTo>
                  <a:lnTo>
                    <a:pt x="144" y="1536"/>
                  </a:lnTo>
                  <a:lnTo>
                    <a:pt x="150" y="1548"/>
                  </a:lnTo>
                  <a:lnTo>
                    <a:pt x="150" y="1572"/>
                  </a:lnTo>
                  <a:lnTo>
                    <a:pt x="156" y="1584"/>
                  </a:lnTo>
                  <a:lnTo>
                    <a:pt x="174" y="1602"/>
                  </a:lnTo>
                  <a:lnTo>
                    <a:pt x="186" y="1608"/>
                  </a:lnTo>
                  <a:lnTo>
                    <a:pt x="198" y="1620"/>
                  </a:lnTo>
                  <a:lnTo>
                    <a:pt x="192" y="1620"/>
                  </a:lnTo>
                  <a:lnTo>
                    <a:pt x="180" y="1626"/>
                  </a:lnTo>
                  <a:lnTo>
                    <a:pt x="174" y="1632"/>
                  </a:lnTo>
                  <a:lnTo>
                    <a:pt x="174" y="1644"/>
                  </a:lnTo>
                  <a:lnTo>
                    <a:pt x="180" y="1656"/>
                  </a:lnTo>
                  <a:lnTo>
                    <a:pt x="180" y="1674"/>
                  </a:lnTo>
                  <a:lnTo>
                    <a:pt x="186" y="1686"/>
                  </a:lnTo>
                  <a:lnTo>
                    <a:pt x="186" y="1698"/>
                  </a:lnTo>
                  <a:lnTo>
                    <a:pt x="192" y="1704"/>
                  </a:lnTo>
                  <a:lnTo>
                    <a:pt x="216" y="1716"/>
                  </a:lnTo>
                  <a:lnTo>
                    <a:pt x="210" y="1746"/>
                  </a:lnTo>
                  <a:lnTo>
                    <a:pt x="216" y="1746"/>
                  </a:lnTo>
                  <a:lnTo>
                    <a:pt x="228" y="1752"/>
                  </a:lnTo>
                  <a:lnTo>
                    <a:pt x="234" y="1758"/>
                  </a:lnTo>
                  <a:lnTo>
                    <a:pt x="234" y="1764"/>
                  </a:lnTo>
                  <a:lnTo>
                    <a:pt x="240" y="1776"/>
                  </a:lnTo>
                  <a:lnTo>
                    <a:pt x="240" y="1806"/>
                  </a:lnTo>
                  <a:lnTo>
                    <a:pt x="252" y="1818"/>
                  </a:lnTo>
                  <a:lnTo>
                    <a:pt x="282" y="1818"/>
                  </a:lnTo>
                  <a:lnTo>
                    <a:pt x="294" y="1824"/>
                  </a:lnTo>
                  <a:lnTo>
                    <a:pt x="294" y="1830"/>
                  </a:lnTo>
                  <a:lnTo>
                    <a:pt x="288" y="1836"/>
                  </a:lnTo>
                  <a:lnTo>
                    <a:pt x="276" y="1836"/>
                  </a:lnTo>
                  <a:lnTo>
                    <a:pt x="264" y="1842"/>
                  </a:lnTo>
                  <a:lnTo>
                    <a:pt x="246" y="1842"/>
                  </a:lnTo>
                  <a:lnTo>
                    <a:pt x="252" y="1848"/>
                  </a:lnTo>
                  <a:lnTo>
                    <a:pt x="258" y="1848"/>
                  </a:lnTo>
                  <a:lnTo>
                    <a:pt x="270" y="1854"/>
                  </a:lnTo>
                  <a:lnTo>
                    <a:pt x="276" y="1860"/>
                  </a:lnTo>
                  <a:lnTo>
                    <a:pt x="288" y="1860"/>
                  </a:lnTo>
                  <a:lnTo>
                    <a:pt x="312" y="1884"/>
                  </a:lnTo>
                  <a:lnTo>
                    <a:pt x="306" y="1890"/>
                  </a:lnTo>
                  <a:lnTo>
                    <a:pt x="300" y="1902"/>
                  </a:lnTo>
                  <a:lnTo>
                    <a:pt x="288" y="1914"/>
                  </a:lnTo>
                  <a:lnTo>
                    <a:pt x="312" y="1932"/>
                  </a:lnTo>
                  <a:lnTo>
                    <a:pt x="306" y="1956"/>
                  </a:lnTo>
                  <a:lnTo>
                    <a:pt x="330" y="1980"/>
                  </a:lnTo>
                  <a:lnTo>
                    <a:pt x="324" y="2016"/>
                  </a:lnTo>
                  <a:lnTo>
                    <a:pt x="336" y="2040"/>
                  </a:lnTo>
                  <a:lnTo>
                    <a:pt x="324" y="2046"/>
                  </a:lnTo>
                  <a:lnTo>
                    <a:pt x="318" y="2088"/>
                  </a:lnTo>
                  <a:lnTo>
                    <a:pt x="324" y="2088"/>
                  </a:lnTo>
                  <a:lnTo>
                    <a:pt x="348" y="2112"/>
                  </a:lnTo>
                  <a:lnTo>
                    <a:pt x="348" y="2118"/>
                  </a:lnTo>
                  <a:lnTo>
                    <a:pt x="342" y="2118"/>
                  </a:lnTo>
                  <a:lnTo>
                    <a:pt x="330" y="2124"/>
                  </a:lnTo>
                  <a:lnTo>
                    <a:pt x="324" y="2130"/>
                  </a:lnTo>
                  <a:lnTo>
                    <a:pt x="348" y="2154"/>
                  </a:lnTo>
                  <a:lnTo>
                    <a:pt x="348" y="2160"/>
                  </a:lnTo>
                  <a:lnTo>
                    <a:pt x="342" y="2166"/>
                  </a:lnTo>
                  <a:lnTo>
                    <a:pt x="336" y="2166"/>
                  </a:lnTo>
                  <a:lnTo>
                    <a:pt x="330" y="2172"/>
                  </a:lnTo>
                  <a:lnTo>
                    <a:pt x="324" y="2172"/>
                  </a:lnTo>
                  <a:lnTo>
                    <a:pt x="324" y="2196"/>
                  </a:lnTo>
                  <a:lnTo>
                    <a:pt x="312" y="2202"/>
                  </a:lnTo>
                  <a:lnTo>
                    <a:pt x="312" y="2214"/>
                  </a:lnTo>
                  <a:lnTo>
                    <a:pt x="318" y="2226"/>
                  </a:lnTo>
                  <a:lnTo>
                    <a:pt x="324" y="2232"/>
                  </a:lnTo>
                  <a:lnTo>
                    <a:pt x="324" y="2268"/>
                  </a:lnTo>
                  <a:lnTo>
                    <a:pt x="354" y="2274"/>
                  </a:lnTo>
                  <a:lnTo>
                    <a:pt x="354" y="2280"/>
                  </a:lnTo>
                  <a:lnTo>
                    <a:pt x="360" y="2286"/>
                  </a:lnTo>
                  <a:lnTo>
                    <a:pt x="360" y="2298"/>
                  </a:lnTo>
                  <a:lnTo>
                    <a:pt x="366" y="2304"/>
                  </a:lnTo>
                  <a:lnTo>
                    <a:pt x="378" y="2310"/>
                  </a:lnTo>
                  <a:lnTo>
                    <a:pt x="384" y="2310"/>
                  </a:lnTo>
                  <a:lnTo>
                    <a:pt x="396" y="2298"/>
                  </a:lnTo>
                  <a:lnTo>
                    <a:pt x="414" y="2298"/>
                  </a:lnTo>
                  <a:lnTo>
                    <a:pt x="426" y="2304"/>
                  </a:lnTo>
                  <a:lnTo>
                    <a:pt x="438" y="2316"/>
                  </a:lnTo>
                  <a:lnTo>
                    <a:pt x="438" y="2340"/>
                  </a:lnTo>
                  <a:lnTo>
                    <a:pt x="456" y="2364"/>
                  </a:lnTo>
                  <a:lnTo>
                    <a:pt x="468" y="2382"/>
                  </a:lnTo>
                  <a:lnTo>
                    <a:pt x="504" y="2400"/>
                  </a:lnTo>
                  <a:lnTo>
                    <a:pt x="522" y="2418"/>
                  </a:lnTo>
                  <a:lnTo>
                    <a:pt x="534" y="2418"/>
                  </a:lnTo>
                  <a:lnTo>
                    <a:pt x="546" y="2412"/>
                  </a:lnTo>
                  <a:lnTo>
                    <a:pt x="642" y="2412"/>
                  </a:lnTo>
                  <a:lnTo>
                    <a:pt x="666" y="2430"/>
                  </a:lnTo>
                  <a:lnTo>
                    <a:pt x="660" y="2442"/>
                  </a:lnTo>
                  <a:lnTo>
                    <a:pt x="666" y="2424"/>
                  </a:lnTo>
                  <a:lnTo>
                    <a:pt x="672" y="2418"/>
                  </a:lnTo>
                  <a:lnTo>
                    <a:pt x="684" y="2418"/>
                  </a:lnTo>
                  <a:lnTo>
                    <a:pt x="690" y="2424"/>
                  </a:lnTo>
                  <a:lnTo>
                    <a:pt x="702" y="2424"/>
                  </a:lnTo>
                  <a:lnTo>
                    <a:pt x="714" y="2430"/>
                  </a:lnTo>
                  <a:lnTo>
                    <a:pt x="720" y="2436"/>
                  </a:lnTo>
                  <a:lnTo>
                    <a:pt x="678" y="2382"/>
                  </a:lnTo>
                  <a:lnTo>
                    <a:pt x="660" y="2382"/>
                  </a:lnTo>
                  <a:lnTo>
                    <a:pt x="666" y="2370"/>
                  </a:lnTo>
                  <a:lnTo>
                    <a:pt x="630" y="2340"/>
                  </a:lnTo>
                  <a:lnTo>
                    <a:pt x="630" y="2310"/>
                  </a:lnTo>
                  <a:lnTo>
                    <a:pt x="618" y="2298"/>
                  </a:lnTo>
                  <a:lnTo>
                    <a:pt x="624" y="2286"/>
                  </a:lnTo>
                  <a:lnTo>
                    <a:pt x="630" y="2286"/>
                  </a:lnTo>
                  <a:lnTo>
                    <a:pt x="642" y="2274"/>
                  </a:lnTo>
                  <a:lnTo>
                    <a:pt x="642" y="2268"/>
                  </a:lnTo>
                  <a:lnTo>
                    <a:pt x="636" y="2268"/>
                  </a:lnTo>
                  <a:lnTo>
                    <a:pt x="624" y="2262"/>
                  </a:lnTo>
                  <a:lnTo>
                    <a:pt x="606" y="2262"/>
                  </a:lnTo>
                  <a:lnTo>
                    <a:pt x="618" y="2250"/>
                  </a:lnTo>
                  <a:lnTo>
                    <a:pt x="618" y="2232"/>
                  </a:lnTo>
                  <a:lnTo>
                    <a:pt x="636" y="2256"/>
                  </a:lnTo>
                  <a:lnTo>
                    <a:pt x="648" y="2262"/>
                  </a:lnTo>
                  <a:lnTo>
                    <a:pt x="666" y="2262"/>
                  </a:lnTo>
                  <a:lnTo>
                    <a:pt x="672" y="2256"/>
                  </a:lnTo>
                  <a:lnTo>
                    <a:pt x="678" y="2244"/>
                  </a:lnTo>
                  <a:lnTo>
                    <a:pt x="678" y="2226"/>
                  </a:lnTo>
                  <a:lnTo>
                    <a:pt x="672" y="2208"/>
                  </a:lnTo>
                  <a:lnTo>
                    <a:pt x="666" y="2196"/>
                  </a:lnTo>
                  <a:lnTo>
                    <a:pt x="666" y="2178"/>
                  </a:lnTo>
                  <a:lnTo>
                    <a:pt x="678" y="2154"/>
                  </a:lnTo>
                  <a:lnTo>
                    <a:pt x="690" y="2142"/>
                  </a:lnTo>
                  <a:lnTo>
                    <a:pt x="708" y="2130"/>
                  </a:lnTo>
                  <a:lnTo>
                    <a:pt x="738" y="2100"/>
                  </a:lnTo>
                  <a:lnTo>
                    <a:pt x="726" y="2088"/>
                  </a:lnTo>
                  <a:lnTo>
                    <a:pt x="702" y="2088"/>
                  </a:lnTo>
                  <a:lnTo>
                    <a:pt x="726" y="2082"/>
                  </a:lnTo>
                  <a:lnTo>
                    <a:pt x="726" y="2064"/>
                  </a:lnTo>
                  <a:lnTo>
                    <a:pt x="714" y="2040"/>
                  </a:lnTo>
                  <a:lnTo>
                    <a:pt x="708" y="2034"/>
                  </a:lnTo>
                  <a:lnTo>
                    <a:pt x="696" y="2028"/>
                  </a:lnTo>
                  <a:lnTo>
                    <a:pt x="690" y="2028"/>
                  </a:lnTo>
                  <a:lnTo>
                    <a:pt x="684" y="2034"/>
                  </a:lnTo>
                  <a:lnTo>
                    <a:pt x="672" y="2016"/>
                  </a:lnTo>
                  <a:lnTo>
                    <a:pt x="642" y="2016"/>
                  </a:lnTo>
                  <a:lnTo>
                    <a:pt x="636" y="2010"/>
                  </a:lnTo>
                  <a:lnTo>
                    <a:pt x="624" y="2004"/>
                  </a:lnTo>
                  <a:lnTo>
                    <a:pt x="606" y="1992"/>
                  </a:lnTo>
                  <a:lnTo>
                    <a:pt x="582" y="1968"/>
                  </a:lnTo>
                  <a:lnTo>
                    <a:pt x="570" y="1950"/>
                  </a:lnTo>
                  <a:lnTo>
                    <a:pt x="564" y="1938"/>
                  </a:lnTo>
                  <a:lnTo>
                    <a:pt x="564" y="1926"/>
                  </a:lnTo>
                  <a:lnTo>
                    <a:pt x="570" y="1914"/>
                  </a:lnTo>
                  <a:lnTo>
                    <a:pt x="570" y="1908"/>
                  </a:lnTo>
                  <a:lnTo>
                    <a:pt x="576" y="1908"/>
                  </a:lnTo>
                  <a:lnTo>
                    <a:pt x="582" y="1902"/>
                  </a:lnTo>
                  <a:lnTo>
                    <a:pt x="594" y="1878"/>
                  </a:lnTo>
                  <a:lnTo>
                    <a:pt x="606" y="1878"/>
                  </a:lnTo>
                  <a:lnTo>
                    <a:pt x="612" y="1860"/>
                  </a:lnTo>
                  <a:lnTo>
                    <a:pt x="666" y="1860"/>
                  </a:lnTo>
                  <a:lnTo>
                    <a:pt x="654" y="1848"/>
                  </a:lnTo>
                  <a:lnTo>
                    <a:pt x="654" y="1824"/>
                  </a:lnTo>
                  <a:lnTo>
                    <a:pt x="666" y="1824"/>
                  </a:lnTo>
                  <a:lnTo>
                    <a:pt x="666" y="1794"/>
                  </a:lnTo>
                  <a:lnTo>
                    <a:pt x="660" y="1788"/>
                  </a:lnTo>
                  <a:lnTo>
                    <a:pt x="654" y="1776"/>
                  </a:lnTo>
                  <a:lnTo>
                    <a:pt x="642" y="1764"/>
                  </a:lnTo>
                  <a:lnTo>
                    <a:pt x="642" y="1746"/>
                  </a:lnTo>
                  <a:lnTo>
                    <a:pt x="648" y="1728"/>
                  </a:lnTo>
                  <a:lnTo>
                    <a:pt x="654" y="1716"/>
                  </a:lnTo>
                  <a:lnTo>
                    <a:pt x="666" y="1710"/>
                  </a:lnTo>
                  <a:lnTo>
                    <a:pt x="672" y="1704"/>
                  </a:lnTo>
                  <a:lnTo>
                    <a:pt x="684" y="1704"/>
                  </a:lnTo>
                  <a:lnTo>
                    <a:pt x="684" y="1692"/>
                  </a:lnTo>
                  <a:lnTo>
                    <a:pt x="660" y="1692"/>
                  </a:lnTo>
                  <a:lnTo>
                    <a:pt x="648" y="1686"/>
                  </a:lnTo>
                  <a:lnTo>
                    <a:pt x="642" y="1680"/>
                  </a:lnTo>
                  <a:lnTo>
                    <a:pt x="642" y="1674"/>
                  </a:lnTo>
                  <a:lnTo>
                    <a:pt x="654" y="1668"/>
                  </a:lnTo>
                  <a:lnTo>
                    <a:pt x="666" y="1668"/>
                  </a:lnTo>
                  <a:lnTo>
                    <a:pt x="702" y="1686"/>
                  </a:lnTo>
                  <a:lnTo>
                    <a:pt x="708" y="1692"/>
                  </a:lnTo>
                  <a:lnTo>
                    <a:pt x="714" y="1692"/>
                  </a:lnTo>
                  <a:lnTo>
                    <a:pt x="720" y="1686"/>
                  </a:lnTo>
                  <a:lnTo>
                    <a:pt x="732" y="1680"/>
                  </a:lnTo>
                  <a:lnTo>
                    <a:pt x="732" y="1656"/>
                  </a:lnTo>
                  <a:lnTo>
                    <a:pt x="726" y="1644"/>
                  </a:lnTo>
                  <a:lnTo>
                    <a:pt x="708" y="1626"/>
                  </a:lnTo>
                  <a:lnTo>
                    <a:pt x="696" y="1626"/>
                  </a:lnTo>
                  <a:lnTo>
                    <a:pt x="690" y="1632"/>
                  </a:lnTo>
                  <a:lnTo>
                    <a:pt x="690" y="1650"/>
                  </a:lnTo>
                  <a:lnTo>
                    <a:pt x="684" y="1656"/>
                  </a:lnTo>
                  <a:lnTo>
                    <a:pt x="666" y="1656"/>
                  </a:lnTo>
                  <a:lnTo>
                    <a:pt x="654" y="1650"/>
                  </a:lnTo>
                  <a:lnTo>
                    <a:pt x="648" y="1644"/>
                  </a:lnTo>
                  <a:lnTo>
                    <a:pt x="648" y="1638"/>
                  </a:lnTo>
                  <a:lnTo>
                    <a:pt x="612" y="1638"/>
                  </a:lnTo>
                  <a:lnTo>
                    <a:pt x="606" y="1632"/>
                  </a:lnTo>
                  <a:lnTo>
                    <a:pt x="606" y="1572"/>
                  </a:lnTo>
                  <a:lnTo>
                    <a:pt x="600" y="1566"/>
                  </a:lnTo>
                  <a:lnTo>
                    <a:pt x="594" y="1554"/>
                  </a:lnTo>
                  <a:lnTo>
                    <a:pt x="588" y="1536"/>
                  </a:lnTo>
                  <a:lnTo>
                    <a:pt x="588" y="1524"/>
                  </a:lnTo>
                  <a:lnTo>
                    <a:pt x="594" y="1518"/>
                  </a:lnTo>
                  <a:lnTo>
                    <a:pt x="600" y="1518"/>
                  </a:lnTo>
                  <a:lnTo>
                    <a:pt x="606" y="1524"/>
                  </a:lnTo>
                  <a:lnTo>
                    <a:pt x="618" y="1524"/>
                  </a:lnTo>
                  <a:lnTo>
                    <a:pt x="624" y="1530"/>
                  </a:lnTo>
                  <a:lnTo>
                    <a:pt x="636" y="1536"/>
                  </a:lnTo>
                  <a:lnTo>
                    <a:pt x="672" y="1548"/>
                  </a:lnTo>
                  <a:lnTo>
                    <a:pt x="690" y="1560"/>
                  </a:lnTo>
                  <a:lnTo>
                    <a:pt x="708" y="1560"/>
                  </a:lnTo>
                  <a:lnTo>
                    <a:pt x="726" y="1554"/>
                  </a:lnTo>
                  <a:lnTo>
                    <a:pt x="738" y="1542"/>
                  </a:lnTo>
                  <a:lnTo>
                    <a:pt x="750" y="1536"/>
                  </a:lnTo>
                  <a:lnTo>
                    <a:pt x="768" y="1530"/>
                  </a:lnTo>
                  <a:lnTo>
                    <a:pt x="774" y="1524"/>
                  </a:lnTo>
                  <a:lnTo>
                    <a:pt x="774" y="1512"/>
                  </a:lnTo>
                  <a:lnTo>
                    <a:pt x="762" y="1506"/>
                  </a:lnTo>
                  <a:lnTo>
                    <a:pt x="750" y="1494"/>
                  </a:lnTo>
                  <a:lnTo>
                    <a:pt x="738" y="1488"/>
                  </a:lnTo>
                  <a:lnTo>
                    <a:pt x="738" y="1464"/>
                  </a:lnTo>
                  <a:lnTo>
                    <a:pt x="744" y="1452"/>
                  </a:lnTo>
                  <a:lnTo>
                    <a:pt x="750" y="1446"/>
                  </a:lnTo>
                  <a:lnTo>
                    <a:pt x="750" y="1434"/>
                  </a:lnTo>
                  <a:lnTo>
                    <a:pt x="756" y="1422"/>
                  </a:lnTo>
                  <a:lnTo>
                    <a:pt x="744" y="1410"/>
                  </a:lnTo>
                  <a:lnTo>
                    <a:pt x="726" y="1410"/>
                  </a:lnTo>
                  <a:lnTo>
                    <a:pt x="720" y="1386"/>
                  </a:lnTo>
                  <a:lnTo>
                    <a:pt x="714" y="1380"/>
                  </a:lnTo>
                  <a:lnTo>
                    <a:pt x="714" y="1368"/>
                  </a:lnTo>
                  <a:lnTo>
                    <a:pt x="720" y="1362"/>
                  </a:lnTo>
                  <a:lnTo>
                    <a:pt x="726" y="1362"/>
                  </a:lnTo>
                  <a:lnTo>
                    <a:pt x="732" y="1374"/>
                  </a:lnTo>
                  <a:lnTo>
                    <a:pt x="738" y="1380"/>
                  </a:lnTo>
                  <a:lnTo>
                    <a:pt x="738" y="1386"/>
                  </a:lnTo>
                  <a:lnTo>
                    <a:pt x="744" y="1398"/>
                  </a:lnTo>
                  <a:lnTo>
                    <a:pt x="756" y="1398"/>
                  </a:lnTo>
                  <a:lnTo>
                    <a:pt x="750" y="1380"/>
                  </a:lnTo>
                  <a:lnTo>
                    <a:pt x="828" y="1386"/>
                  </a:lnTo>
                  <a:lnTo>
                    <a:pt x="834" y="1380"/>
                  </a:lnTo>
                  <a:lnTo>
                    <a:pt x="840" y="1380"/>
                  </a:lnTo>
                  <a:lnTo>
                    <a:pt x="846" y="1374"/>
                  </a:lnTo>
                  <a:lnTo>
                    <a:pt x="864" y="1368"/>
                  </a:lnTo>
                  <a:lnTo>
                    <a:pt x="894" y="1362"/>
                  </a:lnTo>
                  <a:lnTo>
                    <a:pt x="930" y="1350"/>
                  </a:lnTo>
                  <a:lnTo>
                    <a:pt x="972" y="1338"/>
                  </a:lnTo>
                  <a:lnTo>
                    <a:pt x="1002" y="1326"/>
                  </a:lnTo>
                  <a:lnTo>
                    <a:pt x="1014" y="1320"/>
                  </a:lnTo>
                  <a:lnTo>
                    <a:pt x="1014" y="1284"/>
                  </a:lnTo>
                  <a:lnTo>
                    <a:pt x="1032" y="1272"/>
                  </a:lnTo>
                  <a:lnTo>
                    <a:pt x="1044" y="1218"/>
                  </a:lnTo>
                  <a:lnTo>
                    <a:pt x="1038" y="1194"/>
                  </a:lnTo>
                  <a:lnTo>
                    <a:pt x="1038" y="1170"/>
                  </a:lnTo>
                  <a:lnTo>
                    <a:pt x="1032" y="1170"/>
                  </a:lnTo>
                  <a:lnTo>
                    <a:pt x="1026" y="1164"/>
                  </a:lnTo>
                  <a:lnTo>
                    <a:pt x="1002" y="1152"/>
                  </a:lnTo>
                  <a:lnTo>
                    <a:pt x="990" y="1152"/>
                  </a:lnTo>
                  <a:lnTo>
                    <a:pt x="984" y="1146"/>
                  </a:lnTo>
                  <a:lnTo>
                    <a:pt x="978" y="1146"/>
                  </a:lnTo>
                  <a:lnTo>
                    <a:pt x="972" y="1140"/>
                  </a:lnTo>
                  <a:lnTo>
                    <a:pt x="990" y="1122"/>
                  </a:lnTo>
                  <a:lnTo>
                    <a:pt x="990" y="1092"/>
                  </a:lnTo>
                  <a:lnTo>
                    <a:pt x="984" y="1080"/>
                  </a:lnTo>
                  <a:lnTo>
                    <a:pt x="978" y="1074"/>
                  </a:lnTo>
                  <a:lnTo>
                    <a:pt x="954" y="1062"/>
                  </a:lnTo>
                  <a:lnTo>
                    <a:pt x="918" y="1050"/>
                  </a:lnTo>
                  <a:lnTo>
                    <a:pt x="906" y="1044"/>
                  </a:lnTo>
                  <a:lnTo>
                    <a:pt x="888" y="1032"/>
                  </a:lnTo>
                  <a:lnTo>
                    <a:pt x="876" y="1020"/>
                  </a:lnTo>
                  <a:lnTo>
                    <a:pt x="876" y="1002"/>
                  </a:lnTo>
                  <a:lnTo>
                    <a:pt x="882" y="990"/>
                  </a:lnTo>
                  <a:lnTo>
                    <a:pt x="888" y="990"/>
                  </a:lnTo>
                  <a:lnTo>
                    <a:pt x="888" y="984"/>
                  </a:lnTo>
                  <a:lnTo>
                    <a:pt x="858" y="948"/>
                  </a:lnTo>
                  <a:lnTo>
                    <a:pt x="858" y="900"/>
                  </a:lnTo>
                  <a:lnTo>
                    <a:pt x="882" y="900"/>
                  </a:lnTo>
                  <a:lnTo>
                    <a:pt x="888" y="894"/>
                  </a:lnTo>
                  <a:lnTo>
                    <a:pt x="894" y="894"/>
                  </a:lnTo>
                  <a:lnTo>
                    <a:pt x="894" y="888"/>
                  </a:lnTo>
                  <a:lnTo>
                    <a:pt x="888" y="876"/>
                  </a:lnTo>
                  <a:lnTo>
                    <a:pt x="876" y="870"/>
                  </a:lnTo>
                  <a:lnTo>
                    <a:pt x="870" y="858"/>
                  </a:lnTo>
                  <a:lnTo>
                    <a:pt x="864" y="852"/>
                  </a:lnTo>
                  <a:lnTo>
                    <a:pt x="876" y="834"/>
                  </a:lnTo>
                  <a:lnTo>
                    <a:pt x="864" y="822"/>
                  </a:lnTo>
                  <a:lnTo>
                    <a:pt x="858" y="810"/>
                  </a:lnTo>
                  <a:lnTo>
                    <a:pt x="852" y="804"/>
                  </a:lnTo>
                  <a:lnTo>
                    <a:pt x="864" y="792"/>
                  </a:lnTo>
                  <a:lnTo>
                    <a:pt x="882" y="792"/>
                  </a:lnTo>
                  <a:lnTo>
                    <a:pt x="858" y="774"/>
                  </a:lnTo>
                  <a:lnTo>
                    <a:pt x="858" y="738"/>
                  </a:lnTo>
                  <a:lnTo>
                    <a:pt x="882" y="726"/>
                  </a:lnTo>
                  <a:lnTo>
                    <a:pt x="876" y="726"/>
                  </a:lnTo>
                  <a:lnTo>
                    <a:pt x="852" y="702"/>
                  </a:lnTo>
                  <a:lnTo>
                    <a:pt x="852" y="696"/>
                  </a:lnTo>
                  <a:lnTo>
                    <a:pt x="870" y="678"/>
                  </a:lnTo>
                  <a:lnTo>
                    <a:pt x="870" y="666"/>
                  </a:lnTo>
                  <a:lnTo>
                    <a:pt x="876" y="654"/>
                  </a:lnTo>
                  <a:lnTo>
                    <a:pt x="876" y="642"/>
                  </a:lnTo>
                  <a:lnTo>
                    <a:pt x="882" y="636"/>
                  </a:lnTo>
                  <a:lnTo>
                    <a:pt x="900" y="636"/>
                  </a:lnTo>
                  <a:lnTo>
                    <a:pt x="906" y="630"/>
                  </a:lnTo>
                  <a:lnTo>
                    <a:pt x="912" y="618"/>
                  </a:lnTo>
                  <a:lnTo>
                    <a:pt x="918" y="612"/>
                  </a:lnTo>
                  <a:lnTo>
                    <a:pt x="918" y="588"/>
                  </a:lnTo>
                  <a:lnTo>
                    <a:pt x="930" y="588"/>
                  </a:lnTo>
                  <a:lnTo>
                    <a:pt x="948" y="570"/>
                  </a:lnTo>
                  <a:lnTo>
                    <a:pt x="948" y="558"/>
                  </a:lnTo>
                  <a:lnTo>
                    <a:pt x="954" y="546"/>
                  </a:lnTo>
                  <a:lnTo>
                    <a:pt x="954" y="534"/>
                  </a:lnTo>
                  <a:close/>
                  <a:moveTo>
                    <a:pt x="930" y="1020"/>
                  </a:moveTo>
                  <a:lnTo>
                    <a:pt x="942" y="1020"/>
                  </a:lnTo>
                  <a:lnTo>
                    <a:pt x="930" y="1014"/>
                  </a:lnTo>
                  <a:lnTo>
                    <a:pt x="930" y="1020"/>
                  </a:lnTo>
                  <a:close/>
                </a:path>
              </a:pathLst>
            </a:custGeom>
            <a:solidFill>
              <a:srgbClr val="385723"/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</p:grpSp>
      <p:grpSp>
        <p:nvGrpSpPr>
          <p:cNvPr id="169" name="North_America">
            <a:extLst>
              <a:ext uri="{FF2B5EF4-FFF2-40B4-BE49-F238E27FC236}">
                <a16:creationId xmlns:a16="http://schemas.microsoft.com/office/drawing/2014/main" id="{75EE34EB-8483-46AC-BD6A-A220ACCD7CB5}"/>
              </a:ext>
            </a:extLst>
          </p:cNvPr>
          <p:cNvGrpSpPr>
            <a:grpSpLocks/>
          </p:cNvGrpSpPr>
          <p:nvPr userDrawn="1"/>
        </p:nvGrpSpPr>
        <p:grpSpPr bwMode="auto">
          <a:xfrm>
            <a:off x="1066800" y="1460500"/>
            <a:ext cx="3451225" cy="2552700"/>
            <a:chOff x="1066196" y="1708179"/>
            <a:chExt cx="3452414" cy="2552601"/>
          </a:xfrm>
        </p:grpSpPr>
        <p:sp>
          <p:nvSpPr>
            <p:cNvPr id="170" name="USA (Alaska)" descr="© INSCALE GmbH, 05.05.2010&#10;http://www.presentationload.com/">
              <a:extLst>
                <a:ext uri="{FF2B5EF4-FFF2-40B4-BE49-F238E27FC236}">
                  <a16:creationId xmlns:a16="http://schemas.microsoft.com/office/drawing/2014/main" id="{B1B30748-FE43-4FAB-B115-0EDB7B099485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1066196" y="2019317"/>
              <a:ext cx="1360957" cy="596877"/>
            </a:xfrm>
            <a:custGeom>
              <a:avLst/>
              <a:gdLst>
                <a:gd name="T0" fmla="*/ 2147483647 w 3072"/>
                <a:gd name="T1" fmla="*/ 2147483647 h 1332"/>
                <a:gd name="T2" fmla="*/ 2147483647 w 3072"/>
                <a:gd name="T3" fmla="*/ 2147483647 h 1332"/>
                <a:gd name="T4" fmla="*/ 2147483647 w 3072"/>
                <a:gd name="T5" fmla="*/ 2147483647 h 1332"/>
                <a:gd name="T6" fmla="*/ 2147483647 w 3072"/>
                <a:gd name="T7" fmla="*/ 2147483647 h 1332"/>
                <a:gd name="T8" fmla="*/ 2147483647 w 3072"/>
                <a:gd name="T9" fmla="*/ 2147483647 h 1332"/>
                <a:gd name="T10" fmla="*/ 2147483647 w 3072"/>
                <a:gd name="T11" fmla="*/ 2147483647 h 1332"/>
                <a:gd name="T12" fmla="*/ 2147483647 w 3072"/>
                <a:gd name="T13" fmla="*/ 2147483647 h 1332"/>
                <a:gd name="T14" fmla="*/ 2147483647 w 3072"/>
                <a:gd name="T15" fmla="*/ 2147483647 h 1332"/>
                <a:gd name="T16" fmla="*/ 2147483647 w 3072"/>
                <a:gd name="T17" fmla="*/ 2147483647 h 1332"/>
                <a:gd name="T18" fmla="*/ 2147483647 w 3072"/>
                <a:gd name="T19" fmla="*/ 2147483647 h 1332"/>
                <a:gd name="T20" fmla="*/ 2147483647 w 3072"/>
                <a:gd name="T21" fmla="*/ 2147483647 h 1332"/>
                <a:gd name="T22" fmla="*/ 2147483647 w 3072"/>
                <a:gd name="T23" fmla="*/ 0 h 1332"/>
                <a:gd name="T24" fmla="*/ 2147483647 w 3072"/>
                <a:gd name="T25" fmla="*/ 2147483647 h 1332"/>
                <a:gd name="T26" fmla="*/ 2147483647 w 3072"/>
                <a:gd name="T27" fmla="*/ 2147483647 h 1332"/>
                <a:gd name="T28" fmla="*/ 2147483647 w 3072"/>
                <a:gd name="T29" fmla="*/ 2147483647 h 1332"/>
                <a:gd name="T30" fmla="*/ 2147483647 w 3072"/>
                <a:gd name="T31" fmla="*/ 2147483647 h 1332"/>
                <a:gd name="T32" fmla="*/ 2147483647 w 3072"/>
                <a:gd name="T33" fmla="*/ 2147483647 h 1332"/>
                <a:gd name="T34" fmla="*/ 2147483647 w 3072"/>
                <a:gd name="T35" fmla="*/ 2147483647 h 1332"/>
                <a:gd name="T36" fmla="*/ 2147483647 w 3072"/>
                <a:gd name="T37" fmla="*/ 2147483647 h 1332"/>
                <a:gd name="T38" fmla="*/ 2147483647 w 3072"/>
                <a:gd name="T39" fmla="*/ 2147483647 h 1332"/>
                <a:gd name="T40" fmla="*/ 2147483647 w 3072"/>
                <a:gd name="T41" fmla="*/ 2147483647 h 1332"/>
                <a:gd name="T42" fmla="*/ 2147483647 w 3072"/>
                <a:gd name="T43" fmla="*/ 2147483647 h 1332"/>
                <a:gd name="T44" fmla="*/ 2147483647 w 3072"/>
                <a:gd name="T45" fmla="*/ 2147483647 h 1332"/>
                <a:gd name="T46" fmla="*/ 2147483647 w 3072"/>
                <a:gd name="T47" fmla="*/ 2147483647 h 1332"/>
                <a:gd name="T48" fmla="*/ 2147483647 w 3072"/>
                <a:gd name="T49" fmla="*/ 2147483647 h 1332"/>
                <a:gd name="T50" fmla="*/ 2147483647 w 3072"/>
                <a:gd name="T51" fmla="*/ 2147483647 h 1332"/>
                <a:gd name="T52" fmla="*/ 2147483647 w 3072"/>
                <a:gd name="T53" fmla="*/ 2147483647 h 1332"/>
                <a:gd name="T54" fmla="*/ 2147483647 w 3072"/>
                <a:gd name="T55" fmla="*/ 2147483647 h 1332"/>
                <a:gd name="T56" fmla="*/ 2147483647 w 3072"/>
                <a:gd name="T57" fmla="*/ 2147483647 h 1332"/>
                <a:gd name="T58" fmla="*/ 2147483647 w 3072"/>
                <a:gd name="T59" fmla="*/ 2147483647 h 1332"/>
                <a:gd name="T60" fmla="*/ 2147483647 w 3072"/>
                <a:gd name="T61" fmla="*/ 2147483647 h 1332"/>
                <a:gd name="T62" fmla="*/ 2147483647 w 3072"/>
                <a:gd name="T63" fmla="*/ 2147483647 h 1332"/>
                <a:gd name="T64" fmla="*/ 2147483647 w 3072"/>
                <a:gd name="T65" fmla="*/ 2147483647 h 1332"/>
                <a:gd name="T66" fmla="*/ 2147483647 w 3072"/>
                <a:gd name="T67" fmla="*/ 2147483647 h 1332"/>
                <a:gd name="T68" fmla="*/ 2147483647 w 3072"/>
                <a:gd name="T69" fmla="*/ 2147483647 h 1332"/>
                <a:gd name="T70" fmla="*/ 2147483647 w 3072"/>
                <a:gd name="T71" fmla="*/ 2147483647 h 1332"/>
                <a:gd name="T72" fmla="*/ 2147483647 w 3072"/>
                <a:gd name="T73" fmla="*/ 2147483647 h 1332"/>
                <a:gd name="T74" fmla="*/ 2147483647 w 3072"/>
                <a:gd name="T75" fmla="*/ 2147483647 h 1332"/>
                <a:gd name="T76" fmla="*/ 2147483647 w 3072"/>
                <a:gd name="T77" fmla="*/ 2147483647 h 1332"/>
                <a:gd name="T78" fmla="*/ 2147483647 w 3072"/>
                <a:gd name="T79" fmla="*/ 2147483647 h 1332"/>
                <a:gd name="T80" fmla="*/ 2147483647 w 3072"/>
                <a:gd name="T81" fmla="*/ 2147483647 h 1332"/>
                <a:gd name="T82" fmla="*/ 2147483647 w 3072"/>
                <a:gd name="T83" fmla="*/ 2147483647 h 1332"/>
                <a:gd name="T84" fmla="*/ 2147483647 w 3072"/>
                <a:gd name="T85" fmla="*/ 2147483647 h 1332"/>
                <a:gd name="T86" fmla="*/ 2147483647 w 3072"/>
                <a:gd name="T87" fmla="*/ 2147483647 h 1332"/>
                <a:gd name="T88" fmla="*/ 2147483647 w 3072"/>
                <a:gd name="T89" fmla="*/ 2147483647 h 1332"/>
                <a:gd name="T90" fmla="*/ 2147483647 w 3072"/>
                <a:gd name="T91" fmla="*/ 2147483647 h 1332"/>
                <a:gd name="T92" fmla="*/ 2147483647 w 3072"/>
                <a:gd name="T93" fmla="*/ 2147483647 h 1332"/>
                <a:gd name="T94" fmla="*/ 2147483647 w 3072"/>
                <a:gd name="T95" fmla="*/ 2147483647 h 1332"/>
                <a:gd name="T96" fmla="*/ 2147483647 w 3072"/>
                <a:gd name="T97" fmla="*/ 2147483647 h 1332"/>
                <a:gd name="T98" fmla="*/ 2147483647 w 3072"/>
                <a:gd name="T99" fmla="*/ 2147483647 h 1332"/>
                <a:gd name="T100" fmla="*/ 2147483647 w 3072"/>
                <a:gd name="T101" fmla="*/ 2147483647 h 1332"/>
                <a:gd name="T102" fmla="*/ 2147483647 w 3072"/>
                <a:gd name="T103" fmla="*/ 2147483647 h 1332"/>
                <a:gd name="T104" fmla="*/ 2147483647 w 3072"/>
                <a:gd name="T105" fmla="*/ 2147483647 h 1332"/>
                <a:gd name="T106" fmla="*/ 2147483647 w 3072"/>
                <a:gd name="T107" fmla="*/ 2147483647 h 1332"/>
                <a:gd name="T108" fmla="*/ 2147483647 w 3072"/>
                <a:gd name="T109" fmla="*/ 2147483647 h 1332"/>
                <a:gd name="T110" fmla="*/ 2147483647 w 3072"/>
                <a:gd name="T111" fmla="*/ 2147483647 h 1332"/>
                <a:gd name="T112" fmla="*/ 2147483647 w 3072"/>
                <a:gd name="T113" fmla="*/ 2147483647 h 1332"/>
                <a:gd name="T114" fmla="*/ 2147483647 w 3072"/>
                <a:gd name="T115" fmla="*/ 2147483647 h 1332"/>
                <a:gd name="T116" fmla="*/ 2147483647 w 3072"/>
                <a:gd name="T117" fmla="*/ 2147483647 h 1332"/>
                <a:gd name="T118" fmla="*/ 2147483647 w 3072"/>
                <a:gd name="T119" fmla="*/ 2147483647 h 1332"/>
                <a:gd name="T120" fmla="*/ 2147483647 w 3072"/>
                <a:gd name="T121" fmla="*/ 2147483647 h 133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3072"/>
                <a:gd name="T184" fmla="*/ 0 h 1332"/>
                <a:gd name="T185" fmla="*/ 3072 w 3072"/>
                <a:gd name="T186" fmla="*/ 1332 h 133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3072" h="1332">
                  <a:moveTo>
                    <a:pt x="2454" y="930"/>
                  </a:moveTo>
                  <a:lnTo>
                    <a:pt x="2418" y="966"/>
                  </a:lnTo>
                  <a:lnTo>
                    <a:pt x="2400" y="1002"/>
                  </a:lnTo>
                  <a:lnTo>
                    <a:pt x="2412" y="1002"/>
                  </a:lnTo>
                  <a:lnTo>
                    <a:pt x="2448" y="984"/>
                  </a:lnTo>
                  <a:lnTo>
                    <a:pt x="2460" y="972"/>
                  </a:lnTo>
                  <a:lnTo>
                    <a:pt x="2460" y="954"/>
                  </a:lnTo>
                  <a:lnTo>
                    <a:pt x="2472" y="942"/>
                  </a:lnTo>
                  <a:lnTo>
                    <a:pt x="2460" y="930"/>
                  </a:lnTo>
                  <a:lnTo>
                    <a:pt x="2454" y="930"/>
                  </a:lnTo>
                  <a:close/>
                  <a:moveTo>
                    <a:pt x="2400" y="930"/>
                  </a:moveTo>
                  <a:lnTo>
                    <a:pt x="2388" y="930"/>
                  </a:lnTo>
                  <a:lnTo>
                    <a:pt x="2376" y="936"/>
                  </a:lnTo>
                  <a:lnTo>
                    <a:pt x="2364" y="948"/>
                  </a:lnTo>
                  <a:lnTo>
                    <a:pt x="2364" y="954"/>
                  </a:lnTo>
                  <a:lnTo>
                    <a:pt x="2370" y="966"/>
                  </a:lnTo>
                  <a:lnTo>
                    <a:pt x="2376" y="972"/>
                  </a:lnTo>
                  <a:lnTo>
                    <a:pt x="2406" y="972"/>
                  </a:lnTo>
                  <a:lnTo>
                    <a:pt x="2412" y="960"/>
                  </a:lnTo>
                  <a:lnTo>
                    <a:pt x="2418" y="954"/>
                  </a:lnTo>
                  <a:lnTo>
                    <a:pt x="2418" y="942"/>
                  </a:lnTo>
                  <a:lnTo>
                    <a:pt x="2406" y="936"/>
                  </a:lnTo>
                  <a:lnTo>
                    <a:pt x="2400" y="930"/>
                  </a:lnTo>
                  <a:close/>
                  <a:moveTo>
                    <a:pt x="2316" y="1188"/>
                  </a:moveTo>
                  <a:lnTo>
                    <a:pt x="2328" y="1188"/>
                  </a:lnTo>
                  <a:lnTo>
                    <a:pt x="2340" y="1152"/>
                  </a:lnTo>
                  <a:lnTo>
                    <a:pt x="2322" y="1158"/>
                  </a:lnTo>
                  <a:lnTo>
                    <a:pt x="2316" y="1188"/>
                  </a:lnTo>
                  <a:close/>
                  <a:moveTo>
                    <a:pt x="2388" y="1074"/>
                  </a:moveTo>
                  <a:lnTo>
                    <a:pt x="2370" y="1086"/>
                  </a:lnTo>
                  <a:lnTo>
                    <a:pt x="2382" y="1098"/>
                  </a:lnTo>
                  <a:lnTo>
                    <a:pt x="2388" y="1098"/>
                  </a:lnTo>
                  <a:lnTo>
                    <a:pt x="2382" y="1104"/>
                  </a:lnTo>
                  <a:lnTo>
                    <a:pt x="2376" y="1104"/>
                  </a:lnTo>
                  <a:lnTo>
                    <a:pt x="2364" y="1116"/>
                  </a:lnTo>
                  <a:lnTo>
                    <a:pt x="2358" y="1116"/>
                  </a:lnTo>
                  <a:lnTo>
                    <a:pt x="2352" y="1122"/>
                  </a:lnTo>
                  <a:lnTo>
                    <a:pt x="2352" y="1152"/>
                  </a:lnTo>
                  <a:lnTo>
                    <a:pt x="2358" y="1164"/>
                  </a:lnTo>
                  <a:lnTo>
                    <a:pt x="2358" y="1188"/>
                  </a:lnTo>
                  <a:lnTo>
                    <a:pt x="2370" y="1182"/>
                  </a:lnTo>
                  <a:lnTo>
                    <a:pt x="2376" y="1170"/>
                  </a:lnTo>
                  <a:lnTo>
                    <a:pt x="2388" y="1164"/>
                  </a:lnTo>
                  <a:lnTo>
                    <a:pt x="2394" y="1158"/>
                  </a:lnTo>
                  <a:lnTo>
                    <a:pt x="2394" y="1146"/>
                  </a:lnTo>
                  <a:lnTo>
                    <a:pt x="2382" y="1134"/>
                  </a:lnTo>
                  <a:lnTo>
                    <a:pt x="2394" y="1134"/>
                  </a:lnTo>
                  <a:lnTo>
                    <a:pt x="2412" y="1116"/>
                  </a:lnTo>
                  <a:lnTo>
                    <a:pt x="2412" y="1098"/>
                  </a:lnTo>
                  <a:lnTo>
                    <a:pt x="2388" y="1074"/>
                  </a:lnTo>
                  <a:close/>
                  <a:moveTo>
                    <a:pt x="2562" y="1080"/>
                  </a:moveTo>
                  <a:lnTo>
                    <a:pt x="2550" y="1080"/>
                  </a:lnTo>
                  <a:lnTo>
                    <a:pt x="2550" y="1074"/>
                  </a:lnTo>
                  <a:lnTo>
                    <a:pt x="2544" y="1068"/>
                  </a:lnTo>
                  <a:lnTo>
                    <a:pt x="2538" y="1068"/>
                  </a:lnTo>
                  <a:lnTo>
                    <a:pt x="2532" y="1062"/>
                  </a:lnTo>
                  <a:lnTo>
                    <a:pt x="2520" y="1056"/>
                  </a:lnTo>
                  <a:lnTo>
                    <a:pt x="2514" y="1050"/>
                  </a:lnTo>
                  <a:lnTo>
                    <a:pt x="2514" y="1044"/>
                  </a:lnTo>
                  <a:lnTo>
                    <a:pt x="2520" y="1032"/>
                  </a:lnTo>
                  <a:lnTo>
                    <a:pt x="2520" y="1020"/>
                  </a:lnTo>
                  <a:lnTo>
                    <a:pt x="2526" y="1008"/>
                  </a:lnTo>
                  <a:lnTo>
                    <a:pt x="2532" y="1002"/>
                  </a:lnTo>
                  <a:lnTo>
                    <a:pt x="2532" y="960"/>
                  </a:lnTo>
                  <a:lnTo>
                    <a:pt x="2550" y="924"/>
                  </a:lnTo>
                  <a:lnTo>
                    <a:pt x="2550" y="906"/>
                  </a:lnTo>
                  <a:lnTo>
                    <a:pt x="2544" y="894"/>
                  </a:lnTo>
                  <a:lnTo>
                    <a:pt x="2526" y="876"/>
                  </a:lnTo>
                  <a:lnTo>
                    <a:pt x="2538" y="864"/>
                  </a:lnTo>
                  <a:lnTo>
                    <a:pt x="2538" y="834"/>
                  </a:lnTo>
                  <a:lnTo>
                    <a:pt x="2544" y="828"/>
                  </a:lnTo>
                  <a:lnTo>
                    <a:pt x="2550" y="828"/>
                  </a:lnTo>
                  <a:lnTo>
                    <a:pt x="2556" y="822"/>
                  </a:lnTo>
                  <a:lnTo>
                    <a:pt x="2550" y="816"/>
                  </a:lnTo>
                  <a:lnTo>
                    <a:pt x="2532" y="810"/>
                  </a:lnTo>
                  <a:lnTo>
                    <a:pt x="2520" y="810"/>
                  </a:lnTo>
                  <a:lnTo>
                    <a:pt x="2502" y="816"/>
                  </a:lnTo>
                  <a:lnTo>
                    <a:pt x="2490" y="816"/>
                  </a:lnTo>
                  <a:lnTo>
                    <a:pt x="2484" y="822"/>
                  </a:lnTo>
                  <a:lnTo>
                    <a:pt x="2478" y="822"/>
                  </a:lnTo>
                  <a:lnTo>
                    <a:pt x="2478" y="834"/>
                  </a:lnTo>
                  <a:lnTo>
                    <a:pt x="2460" y="834"/>
                  </a:lnTo>
                  <a:lnTo>
                    <a:pt x="2454" y="840"/>
                  </a:lnTo>
                  <a:lnTo>
                    <a:pt x="2442" y="846"/>
                  </a:lnTo>
                  <a:lnTo>
                    <a:pt x="2430" y="846"/>
                  </a:lnTo>
                  <a:lnTo>
                    <a:pt x="2418" y="852"/>
                  </a:lnTo>
                  <a:lnTo>
                    <a:pt x="2406" y="852"/>
                  </a:lnTo>
                  <a:lnTo>
                    <a:pt x="2400" y="858"/>
                  </a:lnTo>
                  <a:lnTo>
                    <a:pt x="2394" y="858"/>
                  </a:lnTo>
                  <a:lnTo>
                    <a:pt x="2388" y="864"/>
                  </a:lnTo>
                  <a:lnTo>
                    <a:pt x="2376" y="870"/>
                  </a:lnTo>
                  <a:lnTo>
                    <a:pt x="2370" y="876"/>
                  </a:lnTo>
                  <a:lnTo>
                    <a:pt x="2364" y="876"/>
                  </a:lnTo>
                  <a:lnTo>
                    <a:pt x="2364" y="864"/>
                  </a:lnTo>
                  <a:lnTo>
                    <a:pt x="2382" y="846"/>
                  </a:lnTo>
                  <a:lnTo>
                    <a:pt x="2376" y="840"/>
                  </a:lnTo>
                  <a:lnTo>
                    <a:pt x="2364" y="834"/>
                  </a:lnTo>
                  <a:lnTo>
                    <a:pt x="2358" y="828"/>
                  </a:lnTo>
                  <a:lnTo>
                    <a:pt x="2358" y="810"/>
                  </a:lnTo>
                  <a:lnTo>
                    <a:pt x="2352" y="798"/>
                  </a:lnTo>
                  <a:lnTo>
                    <a:pt x="2352" y="792"/>
                  </a:lnTo>
                  <a:lnTo>
                    <a:pt x="2376" y="768"/>
                  </a:lnTo>
                  <a:lnTo>
                    <a:pt x="2340" y="768"/>
                  </a:lnTo>
                  <a:lnTo>
                    <a:pt x="2328" y="780"/>
                  </a:lnTo>
                  <a:lnTo>
                    <a:pt x="2274" y="780"/>
                  </a:lnTo>
                  <a:lnTo>
                    <a:pt x="2274" y="768"/>
                  </a:lnTo>
                  <a:lnTo>
                    <a:pt x="2280" y="756"/>
                  </a:lnTo>
                  <a:lnTo>
                    <a:pt x="2292" y="750"/>
                  </a:lnTo>
                  <a:lnTo>
                    <a:pt x="2298" y="744"/>
                  </a:lnTo>
                  <a:lnTo>
                    <a:pt x="3072" y="108"/>
                  </a:lnTo>
                  <a:lnTo>
                    <a:pt x="3054" y="108"/>
                  </a:lnTo>
                  <a:lnTo>
                    <a:pt x="3054" y="102"/>
                  </a:lnTo>
                  <a:lnTo>
                    <a:pt x="3048" y="90"/>
                  </a:lnTo>
                  <a:lnTo>
                    <a:pt x="3036" y="84"/>
                  </a:lnTo>
                  <a:lnTo>
                    <a:pt x="3030" y="78"/>
                  </a:lnTo>
                  <a:lnTo>
                    <a:pt x="3012" y="78"/>
                  </a:lnTo>
                  <a:lnTo>
                    <a:pt x="2988" y="84"/>
                  </a:lnTo>
                  <a:lnTo>
                    <a:pt x="2964" y="84"/>
                  </a:lnTo>
                  <a:lnTo>
                    <a:pt x="2928" y="96"/>
                  </a:lnTo>
                  <a:lnTo>
                    <a:pt x="2916" y="96"/>
                  </a:lnTo>
                  <a:lnTo>
                    <a:pt x="2892" y="84"/>
                  </a:lnTo>
                  <a:lnTo>
                    <a:pt x="2886" y="78"/>
                  </a:lnTo>
                  <a:lnTo>
                    <a:pt x="2874" y="72"/>
                  </a:lnTo>
                  <a:lnTo>
                    <a:pt x="2784" y="72"/>
                  </a:lnTo>
                  <a:lnTo>
                    <a:pt x="2772" y="66"/>
                  </a:lnTo>
                  <a:lnTo>
                    <a:pt x="2766" y="60"/>
                  </a:lnTo>
                  <a:lnTo>
                    <a:pt x="2748" y="60"/>
                  </a:lnTo>
                  <a:lnTo>
                    <a:pt x="2736" y="54"/>
                  </a:lnTo>
                  <a:lnTo>
                    <a:pt x="2598" y="54"/>
                  </a:lnTo>
                  <a:lnTo>
                    <a:pt x="2598" y="42"/>
                  </a:lnTo>
                  <a:lnTo>
                    <a:pt x="2604" y="36"/>
                  </a:lnTo>
                  <a:lnTo>
                    <a:pt x="2592" y="36"/>
                  </a:lnTo>
                  <a:lnTo>
                    <a:pt x="2574" y="30"/>
                  </a:lnTo>
                  <a:lnTo>
                    <a:pt x="2562" y="30"/>
                  </a:lnTo>
                  <a:lnTo>
                    <a:pt x="2550" y="24"/>
                  </a:lnTo>
                  <a:lnTo>
                    <a:pt x="2532" y="24"/>
                  </a:lnTo>
                  <a:lnTo>
                    <a:pt x="2520" y="30"/>
                  </a:lnTo>
                  <a:lnTo>
                    <a:pt x="2496" y="30"/>
                  </a:lnTo>
                  <a:lnTo>
                    <a:pt x="2490" y="36"/>
                  </a:lnTo>
                  <a:lnTo>
                    <a:pt x="2484" y="36"/>
                  </a:lnTo>
                  <a:lnTo>
                    <a:pt x="2514" y="0"/>
                  </a:lnTo>
                  <a:lnTo>
                    <a:pt x="2430" y="36"/>
                  </a:lnTo>
                  <a:lnTo>
                    <a:pt x="2460" y="0"/>
                  </a:lnTo>
                  <a:lnTo>
                    <a:pt x="2430" y="0"/>
                  </a:lnTo>
                  <a:lnTo>
                    <a:pt x="2418" y="6"/>
                  </a:lnTo>
                  <a:lnTo>
                    <a:pt x="2412" y="12"/>
                  </a:lnTo>
                  <a:lnTo>
                    <a:pt x="2358" y="30"/>
                  </a:lnTo>
                  <a:lnTo>
                    <a:pt x="2232" y="30"/>
                  </a:lnTo>
                  <a:lnTo>
                    <a:pt x="2214" y="36"/>
                  </a:lnTo>
                  <a:lnTo>
                    <a:pt x="2208" y="42"/>
                  </a:lnTo>
                  <a:lnTo>
                    <a:pt x="2184" y="54"/>
                  </a:lnTo>
                  <a:lnTo>
                    <a:pt x="2172" y="54"/>
                  </a:lnTo>
                  <a:lnTo>
                    <a:pt x="2166" y="60"/>
                  </a:lnTo>
                  <a:lnTo>
                    <a:pt x="2046" y="60"/>
                  </a:lnTo>
                  <a:lnTo>
                    <a:pt x="2004" y="72"/>
                  </a:lnTo>
                  <a:lnTo>
                    <a:pt x="1956" y="102"/>
                  </a:lnTo>
                  <a:lnTo>
                    <a:pt x="1902" y="132"/>
                  </a:lnTo>
                  <a:lnTo>
                    <a:pt x="1854" y="144"/>
                  </a:lnTo>
                  <a:lnTo>
                    <a:pt x="1758" y="156"/>
                  </a:lnTo>
                  <a:lnTo>
                    <a:pt x="1722" y="162"/>
                  </a:lnTo>
                  <a:lnTo>
                    <a:pt x="1704" y="162"/>
                  </a:lnTo>
                  <a:lnTo>
                    <a:pt x="1698" y="168"/>
                  </a:lnTo>
                  <a:lnTo>
                    <a:pt x="1644" y="186"/>
                  </a:lnTo>
                  <a:lnTo>
                    <a:pt x="1632" y="192"/>
                  </a:lnTo>
                  <a:lnTo>
                    <a:pt x="1620" y="192"/>
                  </a:lnTo>
                  <a:lnTo>
                    <a:pt x="1620" y="198"/>
                  </a:lnTo>
                  <a:lnTo>
                    <a:pt x="1626" y="204"/>
                  </a:lnTo>
                  <a:lnTo>
                    <a:pt x="1638" y="210"/>
                  </a:lnTo>
                  <a:lnTo>
                    <a:pt x="1650" y="222"/>
                  </a:lnTo>
                  <a:lnTo>
                    <a:pt x="1656" y="222"/>
                  </a:lnTo>
                  <a:lnTo>
                    <a:pt x="1662" y="234"/>
                  </a:lnTo>
                  <a:lnTo>
                    <a:pt x="1662" y="240"/>
                  </a:lnTo>
                  <a:lnTo>
                    <a:pt x="1668" y="252"/>
                  </a:lnTo>
                  <a:lnTo>
                    <a:pt x="1668" y="264"/>
                  </a:lnTo>
                  <a:lnTo>
                    <a:pt x="1662" y="264"/>
                  </a:lnTo>
                  <a:lnTo>
                    <a:pt x="1650" y="270"/>
                  </a:lnTo>
                  <a:lnTo>
                    <a:pt x="1644" y="282"/>
                  </a:lnTo>
                  <a:lnTo>
                    <a:pt x="1734" y="282"/>
                  </a:lnTo>
                  <a:lnTo>
                    <a:pt x="1704" y="318"/>
                  </a:lnTo>
                  <a:lnTo>
                    <a:pt x="1770" y="318"/>
                  </a:lnTo>
                  <a:lnTo>
                    <a:pt x="1764" y="336"/>
                  </a:lnTo>
                  <a:lnTo>
                    <a:pt x="1710" y="336"/>
                  </a:lnTo>
                  <a:lnTo>
                    <a:pt x="1698" y="348"/>
                  </a:lnTo>
                  <a:lnTo>
                    <a:pt x="1632" y="348"/>
                  </a:lnTo>
                  <a:lnTo>
                    <a:pt x="1614" y="354"/>
                  </a:lnTo>
                  <a:lnTo>
                    <a:pt x="1560" y="354"/>
                  </a:lnTo>
                  <a:lnTo>
                    <a:pt x="1554" y="348"/>
                  </a:lnTo>
                  <a:lnTo>
                    <a:pt x="1548" y="348"/>
                  </a:lnTo>
                  <a:lnTo>
                    <a:pt x="1554" y="342"/>
                  </a:lnTo>
                  <a:lnTo>
                    <a:pt x="1560" y="342"/>
                  </a:lnTo>
                  <a:lnTo>
                    <a:pt x="1572" y="330"/>
                  </a:lnTo>
                  <a:lnTo>
                    <a:pt x="1566" y="324"/>
                  </a:lnTo>
                  <a:lnTo>
                    <a:pt x="1458" y="324"/>
                  </a:lnTo>
                  <a:lnTo>
                    <a:pt x="1452" y="330"/>
                  </a:lnTo>
                  <a:lnTo>
                    <a:pt x="1452" y="348"/>
                  </a:lnTo>
                  <a:lnTo>
                    <a:pt x="1434" y="348"/>
                  </a:lnTo>
                  <a:lnTo>
                    <a:pt x="1422" y="354"/>
                  </a:lnTo>
                  <a:lnTo>
                    <a:pt x="1404" y="354"/>
                  </a:lnTo>
                  <a:lnTo>
                    <a:pt x="1386" y="360"/>
                  </a:lnTo>
                  <a:lnTo>
                    <a:pt x="1338" y="360"/>
                  </a:lnTo>
                  <a:lnTo>
                    <a:pt x="1308" y="366"/>
                  </a:lnTo>
                  <a:lnTo>
                    <a:pt x="1254" y="384"/>
                  </a:lnTo>
                  <a:lnTo>
                    <a:pt x="1254" y="390"/>
                  </a:lnTo>
                  <a:lnTo>
                    <a:pt x="1272" y="396"/>
                  </a:lnTo>
                  <a:lnTo>
                    <a:pt x="1284" y="402"/>
                  </a:lnTo>
                  <a:lnTo>
                    <a:pt x="1314" y="402"/>
                  </a:lnTo>
                  <a:lnTo>
                    <a:pt x="1272" y="420"/>
                  </a:lnTo>
                  <a:lnTo>
                    <a:pt x="1260" y="462"/>
                  </a:lnTo>
                  <a:lnTo>
                    <a:pt x="1272" y="462"/>
                  </a:lnTo>
                  <a:lnTo>
                    <a:pt x="1290" y="468"/>
                  </a:lnTo>
                  <a:lnTo>
                    <a:pt x="1338" y="468"/>
                  </a:lnTo>
                  <a:lnTo>
                    <a:pt x="1350" y="462"/>
                  </a:lnTo>
                  <a:lnTo>
                    <a:pt x="1362" y="462"/>
                  </a:lnTo>
                  <a:lnTo>
                    <a:pt x="1410" y="474"/>
                  </a:lnTo>
                  <a:lnTo>
                    <a:pt x="1422" y="456"/>
                  </a:lnTo>
                  <a:lnTo>
                    <a:pt x="1434" y="474"/>
                  </a:lnTo>
                  <a:lnTo>
                    <a:pt x="1446" y="468"/>
                  </a:lnTo>
                  <a:lnTo>
                    <a:pt x="1452" y="462"/>
                  </a:lnTo>
                  <a:lnTo>
                    <a:pt x="1476" y="450"/>
                  </a:lnTo>
                  <a:lnTo>
                    <a:pt x="1482" y="444"/>
                  </a:lnTo>
                  <a:lnTo>
                    <a:pt x="1494" y="444"/>
                  </a:lnTo>
                  <a:lnTo>
                    <a:pt x="1506" y="450"/>
                  </a:lnTo>
                  <a:lnTo>
                    <a:pt x="1524" y="450"/>
                  </a:lnTo>
                  <a:lnTo>
                    <a:pt x="1536" y="444"/>
                  </a:lnTo>
                  <a:lnTo>
                    <a:pt x="1542" y="438"/>
                  </a:lnTo>
                  <a:lnTo>
                    <a:pt x="1554" y="432"/>
                  </a:lnTo>
                  <a:lnTo>
                    <a:pt x="1560" y="432"/>
                  </a:lnTo>
                  <a:lnTo>
                    <a:pt x="1566" y="426"/>
                  </a:lnTo>
                  <a:lnTo>
                    <a:pt x="1566" y="450"/>
                  </a:lnTo>
                  <a:lnTo>
                    <a:pt x="1560" y="462"/>
                  </a:lnTo>
                  <a:lnTo>
                    <a:pt x="1554" y="468"/>
                  </a:lnTo>
                  <a:lnTo>
                    <a:pt x="1500" y="468"/>
                  </a:lnTo>
                  <a:lnTo>
                    <a:pt x="1506" y="498"/>
                  </a:lnTo>
                  <a:lnTo>
                    <a:pt x="1494" y="504"/>
                  </a:lnTo>
                  <a:lnTo>
                    <a:pt x="1488" y="516"/>
                  </a:lnTo>
                  <a:lnTo>
                    <a:pt x="1476" y="522"/>
                  </a:lnTo>
                  <a:lnTo>
                    <a:pt x="1464" y="534"/>
                  </a:lnTo>
                  <a:lnTo>
                    <a:pt x="1446" y="540"/>
                  </a:lnTo>
                  <a:lnTo>
                    <a:pt x="1380" y="540"/>
                  </a:lnTo>
                  <a:lnTo>
                    <a:pt x="1362" y="522"/>
                  </a:lnTo>
                  <a:lnTo>
                    <a:pt x="1344" y="534"/>
                  </a:lnTo>
                  <a:lnTo>
                    <a:pt x="1344" y="546"/>
                  </a:lnTo>
                  <a:lnTo>
                    <a:pt x="1338" y="546"/>
                  </a:lnTo>
                  <a:lnTo>
                    <a:pt x="1332" y="552"/>
                  </a:lnTo>
                  <a:lnTo>
                    <a:pt x="1320" y="558"/>
                  </a:lnTo>
                  <a:lnTo>
                    <a:pt x="1302" y="564"/>
                  </a:lnTo>
                  <a:lnTo>
                    <a:pt x="1290" y="570"/>
                  </a:lnTo>
                  <a:lnTo>
                    <a:pt x="1266" y="570"/>
                  </a:lnTo>
                  <a:lnTo>
                    <a:pt x="1242" y="558"/>
                  </a:lnTo>
                  <a:lnTo>
                    <a:pt x="1236" y="558"/>
                  </a:lnTo>
                  <a:lnTo>
                    <a:pt x="1140" y="606"/>
                  </a:lnTo>
                  <a:lnTo>
                    <a:pt x="1122" y="624"/>
                  </a:lnTo>
                  <a:lnTo>
                    <a:pt x="1116" y="606"/>
                  </a:lnTo>
                  <a:lnTo>
                    <a:pt x="1080" y="624"/>
                  </a:lnTo>
                  <a:lnTo>
                    <a:pt x="1068" y="624"/>
                  </a:lnTo>
                  <a:lnTo>
                    <a:pt x="1044" y="636"/>
                  </a:lnTo>
                  <a:lnTo>
                    <a:pt x="1020" y="660"/>
                  </a:lnTo>
                  <a:lnTo>
                    <a:pt x="990" y="648"/>
                  </a:lnTo>
                  <a:lnTo>
                    <a:pt x="990" y="672"/>
                  </a:lnTo>
                  <a:lnTo>
                    <a:pt x="984" y="666"/>
                  </a:lnTo>
                  <a:lnTo>
                    <a:pt x="972" y="666"/>
                  </a:lnTo>
                  <a:lnTo>
                    <a:pt x="966" y="672"/>
                  </a:lnTo>
                  <a:lnTo>
                    <a:pt x="966" y="690"/>
                  </a:lnTo>
                  <a:lnTo>
                    <a:pt x="954" y="708"/>
                  </a:lnTo>
                  <a:lnTo>
                    <a:pt x="1014" y="684"/>
                  </a:lnTo>
                  <a:lnTo>
                    <a:pt x="990" y="702"/>
                  </a:lnTo>
                  <a:lnTo>
                    <a:pt x="990" y="714"/>
                  </a:lnTo>
                  <a:lnTo>
                    <a:pt x="972" y="726"/>
                  </a:lnTo>
                  <a:lnTo>
                    <a:pt x="1026" y="726"/>
                  </a:lnTo>
                  <a:lnTo>
                    <a:pt x="1032" y="732"/>
                  </a:lnTo>
                  <a:lnTo>
                    <a:pt x="1032" y="738"/>
                  </a:lnTo>
                  <a:lnTo>
                    <a:pt x="1020" y="744"/>
                  </a:lnTo>
                  <a:lnTo>
                    <a:pt x="984" y="744"/>
                  </a:lnTo>
                  <a:lnTo>
                    <a:pt x="960" y="750"/>
                  </a:lnTo>
                  <a:lnTo>
                    <a:pt x="972" y="738"/>
                  </a:lnTo>
                  <a:lnTo>
                    <a:pt x="960" y="732"/>
                  </a:lnTo>
                  <a:lnTo>
                    <a:pt x="954" y="732"/>
                  </a:lnTo>
                  <a:lnTo>
                    <a:pt x="948" y="738"/>
                  </a:lnTo>
                  <a:lnTo>
                    <a:pt x="936" y="744"/>
                  </a:lnTo>
                  <a:lnTo>
                    <a:pt x="930" y="750"/>
                  </a:lnTo>
                  <a:lnTo>
                    <a:pt x="924" y="750"/>
                  </a:lnTo>
                  <a:lnTo>
                    <a:pt x="918" y="756"/>
                  </a:lnTo>
                  <a:lnTo>
                    <a:pt x="924" y="756"/>
                  </a:lnTo>
                  <a:lnTo>
                    <a:pt x="930" y="762"/>
                  </a:lnTo>
                  <a:lnTo>
                    <a:pt x="930" y="768"/>
                  </a:lnTo>
                  <a:lnTo>
                    <a:pt x="924" y="774"/>
                  </a:lnTo>
                  <a:lnTo>
                    <a:pt x="924" y="780"/>
                  </a:lnTo>
                  <a:lnTo>
                    <a:pt x="918" y="792"/>
                  </a:lnTo>
                  <a:lnTo>
                    <a:pt x="918" y="804"/>
                  </a:lnTo>
                  <a:lnTo>
                    <a:pt x="990" y="804"/>
                  </a:lnTo>
                  <a:lnTo>
                    <a:pt x="1038" y="774"/>
                  </a:lnTo>
                  <a:lnTo>
                    <a:pt x="1104" y="750"/>
                  </a:lnTo>
                  <a:lnTo>
                    <a:pt x="1098" y="750"/>
                  </a:lnTo>
                  <a:lnTo>
                    <a:pt x="1092" y="756"/>
                  </a:lnTo>
                  <a:lnTo>
                    <a:pt x="1080" y="762"/>
                  </a:lnTo>
                  <a:lnTo>
                    <a:pt x="1062" y="768"/>
                  </a:lnTo>
                  <a:lnTo>
                    <a:pt x="1050" y="780"/>
                  </a:lnTo>
                  <a:lnTo>
                    <a:pt x="1038" y="786"/>
                  </a:lnTo>
                  <a:lnTo>
                    <a:pt x="1026" y="798"/>
                  </a:lnTo>
                  <a:lnTo>
                    <a:pt x="1026" y="816"/>
                  </a:lnTo>
                  <a:lnTo>
                    <a:pt x="1020" y="828"/>
                  </a:lnTo>
                  <a:lnTo>
                    <a:pt x="990" y="828"/>
                  </a:lnTo>
                  <a:lnTo>
                    <a:pt x="978" y="834"/>
                  </a:lnTo>
                  <a:lnTo>
                    <a:pt x="972" y="852"/>
                  </a:lnTo>
                  <a:lnTo>
                    <a:pt x="966" y="864"/>
                  </a:lnTo>
                  <a:lnTo>
                    <a:pt x="954" y="870"/>
                  </a:lnTo>
                  <a:lnTo>
                    <a:pt x="942" y="882"/>
                  </a:lnTo>
                  <a:lnTo>
                    <a:pt x="930" y="888"/>
                  </a:lnTo>
                  <a:lnTo>
                    <a:pt x="924" y="894"/>
                  </a:lnTo>
                  <a:lnTo>
                    <a:pt x="978" y="888"/>
                  </a:lnTo>
                  <a:lnTo>
                    <a:pt x="972" y="906"/>
                  </a:lnTo>
                  <a:lnTo>
                    <a:pt x="978" y="894"/>
                  </a:lnTo>
                  <a:lnTo>
                    <a:pt x="990" y="888"/>
                  </a:lnTo>
                  <a:lnTo>
                    <a:pt x="1002" y="876"/>
                  </a:lnTo>
                  <a:lnTo>
                    <a:pt x="1026" y="864"/>
                  </a:lnTo>
                  <a:lnTo>
                    <a:pt x="1038" y="864"/>
                  </a:lnTo>
                  <a:lnTo>
                    <a:pt x="1050" y="870"/>
                  </a:lnTo>
                  <a:lnTo>
                    <a:pt x="1056" y="870"/>
                  </a:lnTo>
                  <a:lnTo>
                    <a:pt x="1056" y="876"/>
                  </a:lnTo>
                  <a:lnTo>
                    <a:pt x="1050" y="876"/>
                  </a:lnTo>
                  <a:lnTo>
                    <a:pt x="1074" y="870"/>
                  </a:lnTo>
                  <a:lnTo>
                    <a:pt x="1068" y="876"/>
                  </a:lnTo>
                  <a:lnTo>
                    <a:pt x="1068" y="906"/>
                  </a:lnTo>
                  <a:lnTo>
                    <a:pt x="1074" y="912"/>
                  </a:lnTo>
                  <a:lnTo>
                    <a:pt x="1092" y="912"/>
                  </a:lnTo>
                  <a:lnTo>
                    <a:pt x="1098" y="900"/>
                  </a:lnTo>
                  <a:lnTo>
                    <a:pt x="1110" y="894"/>
                  </a:lnTo>
                  <a:lnTo>
                    <a:pt x="1116" y="888"/>
                  </a:lnTo>
                  <a:lnTo>
                    <a:pt x="1122" y="876"/>
                  </a:lnTo>
                  <a:lnTo>
                    <a:pt x="1164" y="858"/>
                  </a:lnTo>
                  <a:lnTo>
                    <a:pt x="1176" y="870"/>
                  </a:lnTo>
                  <a:lnTo>
                    <a:pt x="1146" y="870"/>
                  </a:lnTo>
                  <a:lnTo>
                    <a:pt x="1140" y="876"/>
                  </a:lnTo>
                  <a:lnTo>
                    <a:pt x="1140" y="882"/>
                  </a:lnTo>
                  <a:lnTo>
                    <a:pt x="1134" y="888"/>
                  </a:lnTo>
                  <a:lnTo>
                    <a:pt x="1134" y="894"/>
                  </a:lnTo>
                  <a:lnTo>
                    <a:pt x="1152" y="894"/>
                  </a:lnTo>
                  <a:lnTo>
                    <a:pt x="1164" y="888"/>
                  </a:lnTo>
                  <a:lnTo>
                    <a:pt x="1182" y="888"/>
                  </a:lnTo>
                  <a:lnTo>
                    <a:pt x="1200" y="882"/>
                  </a:lnTo>
                  <a:lnTo>
                    <a:pt x="1218" y="882"/>
                  </a:lnTo>
                  <a:lnTo>
                    <a:pt x="1224" y="876"/>
                  </a:lnTo>
                  <a:lnTo>
                    <a:pt x="1230" y="876"/>
                  </a:lnTo>
                  <a:lnTo>
                    <a:pt x="1272" y="858"/>
                  </a:lnTo>
                  <a:lnTo>
                    <a:pt x="1224" y="882"/>
                  </a:lnTo>
                  <a:lnTo>
                    <a:pt x="1224" y="894"/>
                  </a:lnTo>
                  <a:lnTo>
                    <a:pt x="1212" y="894"/>
                  </a:lnTo>
                  <a:lnTo>
                    <a:pt x="1200" y="900"/>
                  </a:lnTo>
                  <a:lnTo>
                    <a:pt x="1188" y="900"/>
                  </a:lnTo>
                  <a:lnTo>
                    <a:pt x="1176" y="906"/>
                  </a:lnTo>
                  <a:lnTo>
                    <a:pt x="1170" y="912"/>
                  </a:lnTo>
                  <a:lnTo>
                    <a:pt x="1158" y="918"/>
                  </a:lnTo>
                  <a:lnTo>
                    <a:pt x="1152" y="930"/>
                  </a:lnTo>
                  <a:lnTo>
                    <a:pt x="1122" y="930"/>
                  </a:lnTo>
                  <a:lnTo>
                    <a:pt x="1086" y="960"/>
                  </a:lnTo>
                  <a:lnTo>
                    <a:pt x="1086" y="978"/>
                  </a:lnTo>
                  <a:lnTo>
                    <a:pt x="1038" y="978"/>
                  </a:lnTo>
                  <a:lnTo>
                    <a:pt x="1032" y="984"/>
                  </a:lnTo>
                  <a:lnTo>
                    <a:pt x="1020" y="984"/>
                  </a:lnTo>
                  <a:lnTo>
                    <a:pt x="1002" y="990"/>
                  </a:lnTo>
                  <a:lnTo>
                    <a:pt x="990" y="996"/>
                  </a:lnTo>
                  <a:lnTo>
                    <a:pt x="978" y="996"/>
                  </a:lnTo>
                  <a:lnTo>
                    <a:pt x="966" y="1008"/>
                  </a:lnTo>
                  <a:lnTo>
                    <a:pt x="966" y="1020"/>
                  </a:lnTo>
                  <a:lnTo>
                    <a:pt x="960" y="1026"/>
                  </a:lnTo>
                  <a:lnTo>
                    <a:pt x="960" y="1038"/>
                  </a:lnTo>
                  <a:lnTo>
                    <a:pt x="876" y="1038"/>
                  </a:lnTo>
                  <a:lnTo>
                    <a:pt x="858" y="1044"/>
                  </a:lnTo>
                  <a:lnTo>
                    <a:pt x="828" y="1062"/>
                  </a:lnTo>
                  <a:lnTo>
                    <a:pt x="804" y="1080"/>
                  </a:lnTo>
                  <a:lnTo>
                    <a:pt x="780" y="1092"/>
                  </a:lnTo>
                  <a:lnTo>
                    <a:pt x="774" y="1098"/>
                  </a:lnTo>
                  <a:lnTo>
                    <a:pt x="750" y="1104"/>
                  </a:lnTo>
                  <a:lnTo>
                    <a:pt x="738" y="1122"/>
                  </a:lnTo>
                  <a:lnTo>
                    <a:pt x="732" y="1104"/>
                  </a:lnTo>
                  <a:lnTo>
                    <a:pt x="672" y="1104"/>
                  </a:lnTo>
                  <a:lnTo>
                    <a:pt x="648" y="1116"/>
                  </a:lnTo>
                  <a:lnTo>
                    <a:pt x="630" y="1122"/>
                  </a:lnTo>
                  <a:lnTo>
                    <a:pt x="624" y="1128"/>
                  </a:lnTo>
                  <a:lnTo>
                    <a:pt x="606" y="1128"/>
                  </a:lnTo>
                  <a:lnTo>
                    <a:pt x="606" y="1140"/>
                  </a:lnTo>
                  <a:lnTo>
                    <a:pt x="576" y="1146"/>
                  </a:lnTo>
                  <a:lnTo>
                    <a:pt x="564" y="1152"/>
                  </a:lnTo>
                  <a:lnTo>
                    <a:pt x="540" y="1152"/>
                  </a:lnTo>
                  <a:lnTo>
                    <a:pt x="516" y="1170"/>
                  </a:lnTo>
                  <a:lnTo>
                    <a:pt x="522" y="1182"/>
                  </a:lnTo>
                  <a:lnTo>
                    <a:pt x="540" y="1164"/>
                  </a:lnTo>
                  <a:lnTo>
                    <a:pt x="558" y="1176"/>
                  </a:lnTo>
                  <a:lnTo>
                    <a:pt x="582" y="1158"/>
                  </a:lnTo>
                  <a:lnTo>
                    <a:pt x="582" y="1170"/>
                  </a:lnTo>
                  <a:lnTo>
                    <a:pt x="594" y="1170"/>
                  </a:lnTo>
                  <a:lnTo>
                    <a:pt x="606" y="1164"/>
                  </a:lnTo>
                  <a:lnTo>
                    <a:pt x="618" y="1164"/>
                  </a:lnTo>
                  <a:lnTo>
                    <a:pt x="642" y="1140"/>
                  </a:lnTo>
                  <a:lnTo>
                    <a:pt x="654" y="1134"/>
                  </a:lnTo>
                  <a:lnTo>
                    <a:pt x="666" y="1122"/>
                  </a:lnTo>
                  <a:lnTo>
                    <a:pt x="684" y="1122"/>
                  </a:lnTo>
                  <a:lnTo>
                    <a:pt x="684" y="1134"/>
                  </a:lnTo>
                  <a:lnTo>
                    <a:pt x="690" y="1140"/>
                  </a:lnTo>
                  <a:lnTo>
                    <a:pt x="708" y="1140"/>
                  </a:lnTo>
                  <a:lnTo>
                    <a:pt x="732" y="1128"/>
                  </a:lnTo>
                  <a:lnTo>
                    <a:pt x="744" y="1128"/>
                  </a:lnTo>
                  <a:lnTo>
                    <a:pt x="756" y="1122"/>
                  </a:lnTo>
                  <a:lnTo>
                    <a:pt x="762" y="1116"/>
                  </a:lnTo>
                  <a:lnTo>
                    <a:pt x="768" y="1116"/>
                  </a:lnTo>
                  <a:lnTo>
                    <a:pt x="804" y="1128"/>
                  </a:lnTo>
                  <a:lnTo>
                    <a:pt x="822" y="1110"/>
                  </a:lnTo>
                  <a:lnTo>
                    <a:pt x="834" y="1110"/>
                  </a:lnTo>
                  <a:lnTo>
                    <a:pt x="852" y="1104"/>
                  </a:lnTo>
                  <a:lnTo>
                    <a:pt x="870" y="1104"/>
                  </a:lnTo>
                  <a:lnTo>
                    <a:pt x="894" y="1092"/>
                  </a:lnTo>
                  <a:lnTo>
                    <a:pt x="918" y="1068"/>
                  </a:lnTo>
                  <a:lnTo>
                    <a:pt x="942" y="1056"/>
                  </a:lnTo>
                  <a:lnTo>
                    <a:pt x="972" y="1056"/>
                  </a:lnTo>
                  <a:lnTo>
                    <a:pt x="978" y="1044"/>
                  </a:lnTo>
                  <a:lnTo>
                    <a:pt x="1014" y="1044"/>
                  </a:lnTo>
                  <a:lnTo>
                    <a:pt x="1026" y="1038"/>
                  </a:lnTo>
                  <a:lnTo>
                    <a:pt x="1032" y="1038"/>
                  </a:lnTo>
                  <a:lnTo>
                    <a:pt x="1038" y="1032"/>
                  </a:lnTo>
                  <a:lnTo>
                    <a:pt x="1050" y="1032"/>
                  </a:lnTo>
                  <a:lnTo>
                    <a:pt x="1086" y="1020"/>
                  </a:lnTo>
                  <a:lnTo>
                    <a:pt x="1110" y="1008"/>
                  </a:lnTo>
                  <a:lnTo>
                    <a:pt x="1122" y="996"/>
                  </a:lnTo>
                  <a:lnTo>
                    <a:pt x="1134" y="990"/>
                  </a:lnTo>
                  <a:lnTo>
                    <a:pt x="1140" y="984"/>
                  </a:lnTo>
                  <a:lnTo>
                    <a:pt x="1206" y="972"/>
                  </a:lnTo>
                  <a:lnTo>
                    <a:pt x="1260" y="942"/>
                  </a:lnTo>
                  <a:lnTo>
                    <a:pt x="1296" y="942"/>
                  </a:lnTo>
                  <a:lnTo>
                    <a:pt x="1314" y="936"/>
                  </a:lnTo>
                  <a:lnTo>
                    <a:pt x="1326" y="936"/>
                  </a:lnTo>
                  <a:lnTo>
                    <a:pt x="1338" y="930"/>
                  </a:lnTo>
                  <a:lnTo>
                    <a:pt x="1368" y="900"/>
                  </a:lnTo>
                  <a:lnTo>
                    <a:pt x="1380" y="900"/>
                  </a:lnTo>
                  <a:lnTo>
                    <a:pt x="1404" y="888"/>
                  </a:lnTo>
                  <a:lnTo>
                    <a:pt x="1416" y="888"/>
                  </a:lnTo>
                  <a:lnTo>
                    <a:pt x="1428" y="882"/>
                  </a:lnTo>
                  <a:lnTo>
                    <a:pt x="1434" y="876"/>
                  </a:lnTo>
                  <a:lnTo>
                    <a:pt x="1434" y="864"/>
                  </a:lnTo>
                  <a:lnTo>
                    <a:pt x="1422" y="864"/>
                  </a:lnTo>
                  <a:lnTo>
                    <a:pt x="1428" y="858"/>
                  </a:lnTo>
                  <a:lnTo>
                    <a:pt x="1452" y="846"/>
                  </a:lnTo>
                  <a:lnTo>
                    <a:pt x="1458" y="840"/>
                  </a:lnTo>
                  <a:lnTo>
                    <a:pt x="1470" y="834"/>
                  </a:lnTo>
                  <a:lnTo>
                    <a:pt x="1476" y="828"/>
                  </a:lnTo>
                  <a:lnTo>
                    <a:pt x="1488" y="828"/>
                  </a:lnTo>
                  <a:lnTo>
                    <a:pt x="1500" y="822"/>
                  </a:lnTo>
                  <a:lnTo>
                    <a:pt x="1512" y="822"/>
                  </a:lnTo>
                  <a:lnTo>
                    <a:pt x="1518" y="816"/>
                  </a:lnTo>
                  <a:lnTo>
                    <a:pt x="1524" y="816"/>
                  </a:lnTo>
                  <a:lnTo>
                    <a:pt x="1596" y="786"/>
                  </a:lnTo>
                  <a:lnTo>
                    <a:pt x="1590" y="768"/>
                  </a:lnTo>
                  <a:lnTo>
                    <a:pt x="1602" y="768"/>
                  </a:lnTo>
                  <a:lnTo>
                    <a:pt x="1608" y="774"/>
                  </a:lnTo>
                  <a:lnTo>
                    <a:pt x="1626" y="774"/>
                  </a:lnTo>
                  <a:lnTo>
                    <a:pt x="1638" y="762"/>
                  </a:lnTo>
                  <a:lnTo>
                    <a:pt x="1650" y="762"/>
                  </a:lnTo>
                  <a:lnTo>
                    <a:pt x="1674" y="750"/>
                  </a:lnTo>
                  <a:lnTo>
                    <a:pt x="1680" y="744"/>
                  </a:lnTo>
                  <a:lnTo>
                    <a:pt x="1704" y="732"/>
                  </a:lnTo>
                  <a:lnTo>
                    <a:pt x="1740" y="720"/>
                  </a:lnTo>
                  <a:lnTo>
                    <a:pt x="1770" y="708"/>
                  </a:lnTo>
                  <a:lnTo>
                    <a:pt x="1794" y="702"/>
                  </a:lnTo>
                  <a:lnTo>
                    <a:pt x="1812" y="702"/>
                  </a:lnTo>
                  <a:lnTo>
                    <a:pt x="1818" y="708"/>
                  </a:lnTo>
                  <a:lnTo>
                    <a:pt x="1842" y="720"/>
                  </a:lnTo>
                  <a:lnTo>
                    <a:pt x="1848" y="726"/>
                  </a:lnTo>
                  <a:lnTo>
                    <a:pt x="1812" y="726"/>
                  </a:lnTo>
                  <a:lnTo>
                    <a:pt x="1794" y="714"/>
                  </a:lnTo>
                  <a:lnTo>
                    <a:pt x="1758" y="738"/>
                  </a:lnTo>
                  <a:lnTo>
                    <a:pt x="1728" y="738"/>
                  </a:lnTo>
                  <a:lnTo>
                    <a:pt x="1722" y="744"/>
                  </a:lnTo>
                  <a:lnTo>
                    <a:pt x="1710" y="750"/>
                  </a:lnTo>
                  <a:lnTo>
                    <a:pt x="1704" y="762"/>
                  </a:lnTo>
                  <a:lnTo>
                    <a:pt x="1692" y="768"/>
                  </a:lnTo>
                  <a:lnTo>
                    <a:pt x="1686" y="774"/>
                  </a:lnTo>
                  <a:lnTo>
                    <a:pt x="1680" y="774"/>
                  </a:lnTo>
                  <a:lnTo>
                    <a:pt x="1668" y="780"/>
                  </a:lnTo>
                  <a:lnTo>
                    <a:pt x="1656" y="780"/>
                  </a:lnTo>
                  <a:lnTo>
                    <a:pt x="1638" y="786"/>
                  </a:lnTo>
                  <a:lnTo>
                    <a:pt x="1614" y="798"/>
                  </a:lnTo>
                  <a:lnTo>
                    <a:pt x="1614" y="804"/>
                  </a:lnTo>
                  <a:lnTo>
                    <a:pt x="1620" y="810"/>
                  </a:lnTo>
                  <a:lnTo>
                    <a:pt x="1632" y="816"/>
                  </a:lnTo>
                  <a:lnTo>
                    <a:pt x="1650" y="816"/>
                  </a:lnTo>
                  <a:lnTo>
                    <a:pt x="1644" y="816"/>
                  </a:lnTo>
                  <a:lnTo>
                    <a:pt x="1638" y="822"/>
                  </a:lnTo>
                  <a:lnTo>
                    <a:pt x="1632" y="822"/>
                  </a:lnTo>
                  <a:lnTo>
                    <a:pt x="1620" y="828"/>
                  </a:lnTo>
                  <a:lnTo>
                    <a:pt x="1572" y="828"/>
                  </a:lnTo>
                  <a:lnTo>
                    <a:pt x="1566" y="834"/>
                  </a:lnTo>
                  <a:lnTo>
                    <a:pt x="1560" y="834"/>
                  </a:lnTo>
                  <a:lnTo>
                    <a:pt x="1560" y="846"/>
                  </a:lnTo>
                  <a:lnTo>
                    <a:pt x="1572" y="858"/>
                  </a:lnTo>
                  <a:lnTo>
                    <a:pt x="1584" y="858"/>
                  </a:lnTo>
                  <a:lnTo>
                    <a:pt x="1596" y="852"/>
                  </a:lnTo>
                  <a:lnTo>
                    <a:pt x="1638" y="834"/>
                  </a:lnTo>
                  <a:lnTo>
                    <a:pt x="1680" y="810"/>
                  </a:lnTo>
                  <a:lnTo>
                    <a:pt x="1722" y="798"/>
                  </a:lnTo>
                  <a:lnTo>
                    <a:pt x="1788" y="798"/>
                  </a:lnTo>
                  <a:lnTo>
                    <a:pt x="1818" y="792"/>
                  </a:lnTo>
                  <a:lnTo>
                    <a:pt x="1824" y="786"/>
                  </a:lnTo>
                  <a:lnTo>
                    <a:pt x="1848" y="774"/>
                  </a:lnTo>
                  <a:lnTo>
                    <a:pt x="1854" y="762"/>
                  </a:lnTo>
                  <a:lnTo>
                    <a:pt x="1866" y="756"/>
                  </a:lnTo>
                  <a:lnTo>
                    <a:pt x="1872" y="750"/>
                  </a:lnTo>
                  <a:lnTo>
                    <a:pt x="1866" y="738"/>
                  </a:lnTo>
                  <a:lnTo>
                    <a:pt x="1878" y="732"/>
                  </a:lnTo>
                  <a:lnTo>
                    <a:pt x="1908" y="720"/>
                  </a:lnTo>
                  <a:lnTo>
                    <a:pt x="1944" y="714"/>
                  </a:lnTo>
                  <a:lnTo>
                    <a:pt x="1962" y="708"/>
                  </a:lnTo>
                  <a:lnTo>
                    <a:pt x="1968" y="708"/>
                  </a:lnTo>
                  <a:lnTo>
                    <a:pt x="1980" y="720"/>
                  </a:lnTo>
                  <a:lnTo>
                    <a:pt x="1980" y="726"/>
                  </a:lnTo>
                  <a:lnTo>
                    <a:pt x="2046" y="702"/>
                  </a:lnTo>
                  <a:lnTo>
                    <a:pt x="2004" y="738"/>
                  </a:lnTo>
                  <a:lnTo>
                    <a:pt x="2022" y="744"/>
                  </a:lnTo>
                  <a:lnTo>
                    <a:pt x="2022" y="762"/>
                  </a:lnTo>
                  <a:lnTo>
                    <a:pt x="2028" y="762"/>
                  </a:lnTo>
                  <a:lnTo>
                    <a:pt x="2034" y="756"/>
                  </a:lnTo>
                  <a:lnTo>
                    <a:pt x="2094" y="726"/>
                  </a:lnTo>
                  <a:lnTo>
                    <a:pt x="2082" y="732"/>
                  </a:lnTo>
                  <a:lnTo>
                    <a:pt x="2076" y="744"/>
                  </a:lnTo>
                  <a:lnTo>
                    <a:pt x="2064" y="750"/>
                  </a:lnTo>
                  <a:lnTo>
                    <a:pt x="2058" y="762"/>
                  </a:lnTo>
                  <a:lnTo>
                    <a:pt x="2046" y="774"/>
                  </a:lnTo>
                  <a:lnTo>
                    <a:pt x="2052" y="780"/>
                  </a:lnTo>
                  <a:lnTo>
                    <a:pt x="2064" y="780"/>
                  </a:lnTo>
                  <a:lnTo>
                    <a:pt x="2076" y="786"/>
                  </a:lnTo>
                  <a:lnTo>
                    <a:pt x="2106" y="786"/>
                  </a:lnTo>
                  <a:lnTo>
                    <a:pt x="2208" y="798"/>
                  </a:lnTo>
                  <a:lnTo>
                    <a:pt x="2238" y="780"/>
                  </a:lnTo>
                  <a:lnTo>
                    <a:pt x="2232" y="786"/>
                  </a:lnTo>
                  <a:lnTo>
                    <a:pt x="2232" y="810"/>
                  </a:lnTo>
                  <a:lnTo>
                    <a:pt x="2298" y="810"/>
                  </a:lnTo>
                  <a:lnTo>
                    <a:pt x="2334" y="804"/>
                  </a:lnTo>
                  <a:lnTo>
                    <a:pt x="2328" y="804"/>
                  </a:lnTo>
                  <a:lnTo>
                    <a:pt x="2322" y="810"/>
                  </a:lnTo>
                  <a:lnTo>
                    <a:pt x="2310" y="810"/>
                  </a:lnTo>
                  <a:lnTo>
                    <a:pt x="2286" y="822"/>
                  </a:lnTo>
                  <a:lnTo>
                    <a:pt x="2280" y="828"/>
                  </a:lnTo>
                  <a:lnTo>
                    <a:pt x="2280" y="834"/>
                  </a:lnTo>
                  <a:lnTo>
                    <a:pt x="2292" y="846"/>
                  </a:lnTo>
                  <a:lnTo>
                    <a:pt x="2304" y="852"/>
                  </a:lnTo>
                  <a:lnTo>
                    <a:pt x="2310" y="858"/>
                  </a:lnTo>
                  <a:lnTo>
                    <a:pt x="2310" y="882"/>
                  </a:lnTo>
                  <a:lnTo>
                    <a:pt x="2316" y="888"/>
                  </a:lnTo>
                  <a:lnTo>
                    <a:pt x="2316" y="900"/>
                  </a:lnTo>
                  <a:lnTo>
                    <a:pt x="2322" y="912"/>
                  </a:lnTo>
                  <a:lnTo>
                    <a:pt x="2358" y="912"/>
                  </a:lnTo>
                  <a:lnTo>
                    <a:pt x="2370" y="906"/>
                  </a:lnTo>
                  <a:lnTo>
                    <a:pt x="2388" y="906"/>
                  </a:lnTo>
                  <a:lnTo>
                    <a:pt x="2382" y="876"/>
                  </a:lnTo>
                  <a:lnTo>
                    <a:pt x="2400" y="870"/>
                  </a:lnTo>
                  <a:lnTo>
                    <a:pt x="2412" y="888"/>
                  </a:lnTo>
                  <a:lnTo>
                    <a:pt x="2442" y="876"/>
                  </a:lnTo>
                  <a:lnTo>
                    <a:pt x="2430" y="888"/>
                  </a:lnTo>
                  <a:lnTo>
                    <a:pt x="2430" y="900"/>
                  </a:lnTo>
                  <a:lnTo>
                    <a:pt x="2424" y="906"/>
                  </a:lnTo>
                  <a:lnTo>
                    <a:pt x="2424" y="912"/>
                  </a:lnTo>
                  <a:lnTo>
                    <a:pt x="2430" y="918"/>
                  </a:lnTo>
                  <a:lnTo>
                    <a:pt x="2436" y="918"/>
                  </a:lnTo>
                  <a:lnTo>
                    <a:pt x="2448" y="912"/>
                  </a:lnTo>
                  <a:lnTo>
                    <a:pt x="2454" y="906"/>
                  </a:lnTo>
                  <a:lnTo>
                    <a:pt x="2460" y="894"/>
                  </a:lnTo>
                  <a:lnTo>
                    <a:pt x="2466" y="888"/>
                  </a:lnTo>
                  <a:lnTo>
                    <a:pt x="2472" y="876"/>
                  </a:lnTo>
                  <a:lnTo>
                    <a:pt x="2502" y="834"/>
                  </a:lnTo>
                  <a:lnTo>
                    <a:pt x="2478" y="900"/>
                  </a:lnTo>
                  <a:lnTo>
                    <a:pt x="2484" y="924"/>
                  </a:lnTo>
                  <a:lnTo>
                    <a:pt x="2520" y="912"/>
                  </a:lnTo>
                  <a:lnTo>
                    <a:pt x="2496" y="936"/>
                  </a:lnTo>
                  <a:lnTo>
                    <a:pt x="2520" y="954"/>
                  </a:lnTo>
                  <a:lnTo>
                    <a:pt x="2502" y="954"/>
                  </a:lnTo>
                  <a:lnTo>
                    <a:pt x="2502" y="972"/>
                  </a:lnTo>
                  <a:lnTo>
                    <a:pt x="2472" y="990"/>
                  </a:lnTo>
                  <a:lnTo>
                    <a:pt x="2454" y="1002"/>
                  </a:lnTo>
                  <a:lnTo>
                    <a:pt x="2484" y="1020"/>
                  </a:lnTo>
                  <a:lnTo>
                    <a:pt x="2478" y="1050"/>
                  </a:lnTo>
                  <a:lnTo>
                    <a:pt x="2460" y="1068"/>
                  </a:lnTo>
                  <a:lnTo>
                    <a:pt x="2478" y="1080"/>
                  </a:lnTo>
                  <a:lnTo>
                    <a:pt x="2460" y="1098"/>
                  </a:lnTo>
                  <a:lnTo>
                    <a:pt x="2490" y="1098"/>
                  </a:lnTo>
                  <a:lnTo>
                    <a:pt x="2526" y="1086"/>
                  </a:lnTo>
                  <a:lnTo>
                    <a:pt x="2496" y="1122"/>
                  </a:lnTo>
                  <a:lnTo>
                    <a:pt x="2478" y="1140"/>
                  </a:lnTo>
                  <a:lnTo>
                    <a:pt x="2502" y="1146"/>
                  </a:lnTo>
                  <a:lnTo>
                    <a:pt x="2454" y="1164"/>
                  </a:lnTo>
                  <a:lnTo>
                    <a:pt x="2436" y="1176"/>
                  </a:lnTo>
                  <a:lnTo>
                    <a:pt x="2454" y="1188"/>
                  </a:lnTo>
                  <a:lnTo>
                    <a:pt x="2454" y="1200"/>
                  </a:lnTo>
                  <a:lnTo>
                    <a:pt x="2472" y="1188"/>
                  </a:lnTo>
                  <a:lnTo>
                    <a:pt x="2490" y="1182"/>
                  </a:lnTo>
                  <a:lnTo>
                    <a:pt x="2502" y="1170"/>
                  </a:lnTo>
                  <a:lnTo>
                    <a:pt x="2514" y="1164"/>
                  </a:lnTo>
                  <a:lnTo>
                    <a:pt x="2532" y="1146"/>
                  </a:lnTo>
                  <a:lnTo>
                    <a:pt x="2538" y="1134"/>
                  </a:lnTo>
                  <a:lnTo>
                    <a:pt x="2538" y="1122"/>
                  </a:lnTo>
                  <a:lnTo>
                    <a:pt x="2550" y="1116"/>
                  </a:lnTo>
                  <a:lnTo>
                    <a:pt x="2562" y="1104"/>
                  </a:lnTo>
                  <a:lnTo>
                    <a:pt x="2574" y="1098"/>
                  </a:lnTo>
                  <a:lnTo>
                    <a:pt x="2574" y="1086"/>
                  </a:lnTo>
                  <a:lnTo>
                    <a:pt x="2568" y="1080"/>
                  </a:lnTo>
                  <a:lnTo>
                    <a:pt x="2562" y="1080"/>
                  </a:lnTo>
                  <a:close/>
                  <a:moveTo>
                    <a:pt x="2394" y="1056"/>
                  </a:moveTo>
                  <a:lnTo>
                    <a:pt x="2400" y="1062"/>
                  </a:lnTo>
                  <a:lnTo>
                    <a:pt x="2418" y="1062"/>
                  </a:lnTo>
                  <a:lnTo>
                    <a:pt x="2436" y="1044"/>
                  </a:lnTo>
                  <a:lnTo>
                    <a:pt x="2460" y="1038"/>
                  </a:lnTo>
                  <a:lnTo>
                    <a:pt x="2454" y="1020"/>
                  </a:lnTo>
                  <a:lnTo>
                    <a:pt x="2430" y="1020"/>
                  </a:lnTo>
                  <a:lnTo>
                    <a:pt x="2418" y="1026"/>
                  </a:lnTo>
                  <a:lnTo>
                    <a:pt x="2412" y="1032"/>
                  </a:lnTo>
                  <a:lnTo>
                    <a:pt x="2406" y="1044"/>
                  </a:lnTo>
                  <a:lnTo>
                    <a:pt x="2394" y="1050"/>
                  </a:lnTo>
                  <a:lnTo>
                    <a:pt x="2394" y="1056"/>
                  </a:lnTo>
                  <a:close/>
                  <a:moveTo>
                    <a:pt x="2376" y="984"/>
                  </a:moveTo>
                  <a:lnTo>
                    <a:pt x="2358" y="984"/>
                  </a:lnTo>
                  <a:lnTo>
                    <a:pt x="2346" y="990"/>
                  </a:lnTo>
                  <a:lnTo>
                    <a:pt x="2334" y="1002"/>
                  </a:lnTo>
                  <a:lnTo>
                    <a:pt x="2334" y="1014"/>
                  </a:lnTo>
                  <a:lnTo>
                    <a:pt x="2322" y="1026"/>
                  </a:lnTo>
                  <a:lnTo>
                    <a:pt x="2322" y="1044"/>
                  </a:lnTo>
                  <a:lnTo>
                    <a:pt x="2310" y="1056"/>
                  </a:lnTo>
                  <a:lnTo>
                    <a:pt x="2310" y="1074"/>
                  </a:lnTo>
                  <a:lnTo>
                    <a:pt x="2316" y="1080"/>
                  </a:lnTo>
                  <a:lnTo>
                    <a:pt x="2322" y="1074"/>
                  </a:lnTo>
                  <a:lnTo>
                    <a:pt x="2328" y="1062"/>
                  </a:lnTo>
                  <a:lnTo>
                    <a:pt x="2340" y="1050"/>
                  </a:lnTo>
                  <a:lnTo>
                    <a:pt x="2352" y="1044"/>
                  </a:lnTo>
                  <a:lnTo>
                    <a:pt x="2376" y="1020"/>
                  </a:lnTo>
                  <a:lnTo>
                    <a:pt x="2382" y="1008"/>
                  </a:lnTo>
                  <a:lnTo>
                    <a:pt x="2382" y="990"/>
                  </a:lnTo>
                  <a:lnTo>
                    <a:pt x="2376" y="984"/>
                  </a:lnTo>
                  <a:close/>
                  <a:moveTo>
                    <a:pt x="786" y="810"/>
                  </a:moveTo>
                  <a:lnTo>
                    <a:pt x="798" y="810"/>
                  </a:lnTo>
                  <a:lnTo>
                    <a:pt x="834" y="798"/>
                  </a:lnTo>
                  <a:lnTo>
                    <a:pt x="858" y="786"/>
                  </a:lnTo>
                  <a:lnTo>
                    <a:pt x="864" y="780"/>
                  </a:lnTo>
                  <a:lnTo>
                    <a:pt x="870" y="780"/>
                  </a:lnTo>
                  <a:lnTo>
                    <a:pt x="864" y="774"/>
                  </a:lnTo>
                  <a:lnTo>
                    <a:pt x="828" y="762"/>
                  </a:lnTo>
                  <a:lnTo>
                    <a:pt x="810" y="762"/>
                  </a:lnTo>
                  <a:lnTo>
                    <a:pt x="798" y="768"/>
                  </a:lnTo>
                  <a:lnTo>
                    <a:pt x="792" y="774"/>
                  </a:lnTo>
                  <a:lnTo>
                    <a:pt x="786" y="768"/>
                  </a:lnTo>
                  <a:lnTo>
                    <a:pt x="774" y="768"/>
                  </a:lnTo>
                  <a:lnTo>
                    <a:pt x="768" y="774"/>
                  </a:lnTo>
                  <a:lnTo>
                    <a:pt x="768" y="804"/>
                  </a:lnTo>
                  <a:lnTo>
                    <a:pt x="774" y="810"/>
                  </a:lnTo>
                  <a:lnTo>
                    <a:pt x="786" y="810"/>
                  </a:lnTo>
                  <a:close/>
                  <a:moveTo>
                    <a:pt x="0" y="1332"/>
                  </a:moveTo>
                  <a:lnTo>
                    <a:pt x="60" y="1320"/>
                  </a:lnTo>
                  <a:lnTo>
                    <a:pt x="72" y="1302"/>
                  </a:lnTo>
                  <a:lnTo>
                    <a:pt x="132" y="1296"/>
                  </a:lnTo>
                  <a:lnTo>
                    <a:pt x="114" y="1272"/>
                  </a:lnTo>
                  <a:lnTo>
                    <a:pt x="0" y="1332"/>
                  </a:lnTo>
                  <a:close/>
                  <a:moveTo>
                    <a:pt x="1362" y="954"/>
                  </a:moveTo>
                  <a:lnTo>
                    <a:pt x="1350" y="954"/>
                  </a:lnTo>
                  <a:lnTo>
                    <a:pt x="1338" y="960"/>
                  </a:lnTo>
                  <a:lnTo>
                    <a:pt x="1332" y="954"/>
                  </a:lnTo>
                  <a:lnTo>
                    <a:pt x="1314" y="954"/>
                  </a:lnTo>
                  <a:lnTo>
                    <a:pt x="1314" y="978"/>
                  </a:lnTo>
                  <a:lnTo>
                    <a:pt x="1290" y="996"/>
                  </a:lnTo>
                  <a:lnTo>
                    <a:pt x="1290" y="972"/>
                  </a:lnTo>
                  <a:lnTo>
                    <a:pt x="1278" y="966"/>
                  </a:lnTo>
                  <a:lnTo>
                    <a:pt x="1272" y="966"/>
                  </a:lnTo>
                  <a:lnTo>
                    <a:pt x="1248" y="978"/>
                  </a:lnTo>
                  <a:lnTo>
                    <a:pt x="1242" y="978"/>
                  </a:lnTo>
                  <a:lnTo>
                    <a:pt x="1230" y="990"/>
                  </a:lnTo>
                  <a:lnTo>
                    <a:pt x="1224" y="1002"/>
                  </a:lnTo>
                  <a:lnTo>
                    <a:pt x="1218" y="1008"/>
                  </a:lnTo>
                  <a:lnTo>
                    <a:pt x="1218" y="1014"/>
                  </a:lnTo>
                  <a:lnTo>
                    <a:pt x="1224" y="1014"/>
                  </a:lnTo>
                  <a:lnTo>
                    <a:pt x="1230" y="1020"/>
                  </a:lnTo>
                  <a:lnTo>
                    <a:pt x="1278" y="1020"/>
                  </a:lnTo>
                  <a:lnTo>
                    <a:pt x="1296" y="1014"/>
                  </a:lnTo>
                  <a:lnTo>
                    <a:pt x="1308" y="1014"/>
                  </a:lnTo>
                  <a:lnTo>
                    <a:pt x="1320" y="1008"/>
                  </a:lnTo>
                  <a:lnTo>
                    <a:pt x="1320" y="996"/>
                  </a:lnTo>
                  <a:lnTo>
                    <a:pt x="1350" y="990"/>
                  </a:lnTo>
                  <a:lnTo>
                    <a:pt x="1350" y="984"/>
                  </a:lnTo>
                  <a:lnTo>
                    <a:pt x="1386" y="978"/>
                  </a:lnTo>
                  <a:lnTo>
                    <a:pt x="1398" y="954"/>
                  </a:lnTo>
                  <a:lnTo>
                    <a:pt x="1380" y="960"/>
                  </a:lnTo>
                  <a:lnTo>
                    <a:pt x="1374" y="954"/>
                  </a:lnTo>
                  <a:lnTo>
                    <a:pt x="1362" y="954"/>
                  </a:lnTo>
                  <a:close/>
                  <a:moveTo>
                    <a:pt x="162" y="1290"/>
                  </a:moveTo>
                  <a:lnTo>
                    <a:pt x="204" y="1290"/>
                  </a:lnTo>
                  <a:lnTo>
                    <a:pt x="240" y="1260"/>
                  </a:lnTo>
                  <a:lnTo>
                    <a:pt x="228" y="1242"/>
                  </a:lnTo>
                  <a:lnTo>
                    <a:pt x="162" y="1290"/>
                  </a:lnTo>
                  <a:close/>
                  <a:moveTo>
                    <a:pt x="2466" y="1140"/>
                  </a:moveTo>
                  <a:lnTo>
                    <a:pt x="2472" y="1128"/>
                  </a:lnTo>
                  <a:lnTo>
                    <a:pt x="2454" y="1110"/>
                  </a:lnTo>
                  <a:lnTo>
                    <a:pt x="2448" y="1110"/>
                  </a:lnTo>
                  <a:lnTo>
                    <a:pt x="2436" y="1122"/>
                  </a:lnTo>
                  <a:lnTo>
                    <a:pt x="2430" y="1134"/>
                  </a:lnTo>
                  <a:lnTo>
                    <a:pt x="2424" y="1152"/>
                  </a:lnTo>
                  <a:lnTo>
                    <a:pt x="2418" y="1164"/>
                  </a:lnTo>
                  <a:lnTo>
                    <a:pt x="2418" y="1176"/>
                  </a:lnTo>
                  <a:lnTo>
                    <a:pt x="2436" y="1158"/>
                  </a:lnTo>
                  <a:lnTo>
                    <a:pt x="2454" y="1158"/>
                  </a:lnTo>
                  <a:lnTo>
                    <a:pt x="2460" y="1152"/>
                  </a:lnTo>
                  <a:lnTo>
                    <a:pt x="2466" y="1140"/>
                  </a:lnTo>
                  <a:close/>
                  <a:moveTo>
                    <a:pt x="1428" y="912"/>
                  </a:moveTo>
                  <a:lnTo>
                    <a:pt x="1404" y="924"/>
                  </a:lnTo>
                  <a:lnTo>
                    <a:pt x="1386" y="942"/>
                  </a:lnTo>
                  <a:lnTo>
                    <a:pt x="1386" y="948"/>
                  </a:lnTo>
                  <a:lnTo>
                    <a:pt x="1398" y="954"/>
                  </a:lnTo>
                  <a:lnTo>
                    <a:pt x="1410" y="954"/>
                  </a:lnTo>
                  <a:lnTo>
                    <a:pt x="1422" y="948"/>
                  </a:lnTo>
                  <a:lnTo>
                    <a:pt x="1428" y="948"/>
                  </a:lnTo>
                  <a:lnTo>
                    <a:pt x="1440" y="942"/>
                  </a:lnTo>
                  <a:lnTo>
                    <a:pt x="1446" y="930"/>
                  </a:lnTo>
                  <a:lnTo>
                    <a:pt x="1470" y="930"/>
                  </a:lnTo>
                  <a:lnTo>
                    <a:pt x="1470" y="924"/>
                  </a:lnTo>
                  <a:lnTo>
                    <a:pt x="1458" y="912"/>
                  </a:lnTo>
                  <a:lnTo>
                    <a:pt x="1452" y="912"/>
                  </a:lnTo>
                  <a:lnTo>
                    <a:pt x="1440" y="906"/>
                  </a:lnTo>
                  <a:lnTo>
                    <a:pt x="1428" y="912"/>
                  </a:lnTo>
                  <a:close/>
                  <a:moveTo>
                    <a:pt x="498" y="1164"/>
                  </a:moveTo>
                  <a:lnTo>
                    <a:pt x="486" y="1164"/>
                  </a:lnTo>
                  <a:lnTo>
                    <a:pt x="474" y="1170"/>
                  </a:lnTo>
                  <a:lnTo>
                    <a:pt x="462" y="1170"/>
                  </a:lnTo>
                  <a:lnTo>
                    <a:pt x="450" y="1176"/>
                  </a:lnTo>
                  <a:lnTo>
                    <a:pt x="444" y="1182"/>
                  </a:lnTo>
                  <a:lnTo>
                    <a:pt x="432" y="1182"/>
                  </a:lnTo>
                  <a:lnTo>
                    <a:pt x="426" y="1188"/>
                  </a:lnTo>
                  <a:lnTo>
                    <a:pt x="414" y="1188"/>
                  </a:lnTo>
                  <a:lnTo>
                    <a:pt x="390" y="1200"/>
                  </a:lnTo>
                  <a:lnTo>
                    <a:pt x="384" y="1206"/>
                  </a:lnTo>
                  <a:lnTo>
                    <a:pt x="384" y="1218"/>
                  </a:lnTo>
                  <a:lnTo>
                    <a:pt x="402" y="1218"/>
                  </a:lnTo>
                  <a:lnTo>
                    <a:pt x="420" y="1212"/>
                  </a:lnTo>
                  <a:lnTo>
                    <a:pt x="432" y="1206"/>
                  </a:lnTo>
                  <a:lnTo>
                    <a:pt x="504" y="1206"/>
                  </a:lnTo>
                  <a:lnTo>
                    <a:pt x="510" y="1200"/>
                  </a:lnTo>
                  <a:lnTo>
                    <a:pt x="510" y="1176"/>
                  </a:lnTo>
                  <a:lnTo>
                    <a:pt x="498" y="1164"/>
                  </a:lnTo>
                  <a:close/>
                  <a:moveTo>
                    <a:pt x="330" y="1242"/>
                  </a:moveTo>
                  <a:lnTo>
                    <a:pt x="330" y="1224"/>
                  </a:lnTo>
                  <a:lnTo>
                    <a:pt x="276" y="1242"/>
                  </a:lnTo>
                  <a:lnTo>
                    <a:pt x="330" y="1242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71" name="USA" descr="© INSCALE GmbH, 05.05.2010&#10;http://www.presentationload.com/">
              <a:extLst>
                <a:ext uri="{FF2B5EF4-FFF2-40B4-BE49-F238E27FC236}">
                  <a16:creationId xmlns:a16="http://schemas.microsoft.com/office/drawing/2014/main" id="{39C943A5-0F56-4E88-9575-27538F162E34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1957091" y="2738427"/>
              <a:ext cx="1735735" cy="871503"/>
            </a:xfrm>
            <a:custGeom>
              <a:avLst/>
              <a:gdLst>
                <a:gd name="T0" fmla="*/ 2147483647 w 3918"/>
                <a:gd name="T1" fmla="*/ 2147483647 h 1944"/>
                <a:gd name="T2" fmla="*/ 2147483647 w 3918"/>
                <a:gd name="T3" fmla="*/ 2147483647 h 1944"/>
                <a:gd name="T4" fmla="*/ 2147483647 w 3918"/>
                <a:gd name="T5" fmla="*/ 2147483647 h 1944"/>
                <a:gd name="T6" fmla="*/ 2147483647 w 3918"/>
                <a:gd name="T7" fmla="*/ 2147483647 h 1944"/>
                <a:gd name="T8" fmla="*/ 2147483647 w 3918"/>
                <a:gd name="T9" fmla="*/ 2147483647 h 1944"/>
                <a:gd name="T10" fmla="*/ 2147483647 w 3918"/>
                <a:gd name="T11" fmla="*/ 2147483647 h 1944"/>
                <a:gd name="T12" fmla="*/ 2147483647 w 3918"/>
                <a:gd name="T13" fmla="*/ 2147483647 h 1944"/>
                <a:gd name="T14" fmla="*/ 2147483647 w 3918"/>
                <a:gd name="T15" fmla="*/ 2147483647 h 1944"/>
                <a:gd name="T16" fmla="*/ 2147483647 w 3918"/>
                <a:gd name="T17" fmla="*/ 2147483647 h 1944"/>
                <a:gd name="T18" fmla="*/ 2147483647 w 3918"/>
                <a:gd name="T19" fmla="*/ 2147483647 h 1944"/>
                <a:gd name="T20" fmla="*/ 2147483647 w 3918"/>
                <a:gd name="T21" fmla="*/ 2147483647 h 1944"/>
                <a:gd name="T22" fmla="*/ 2147483647 w 3918"/>
                <a:gd name="T23" fmla="*/ 2147483647 h 1944"/>
                <a:gd name="T24" fmla="*/ 2147483647 w 3918"/>
                <a:gd name="T25" fmla="*/ 2147483647 h 1944"/>
                <a:gd name="T26" fmla="*/ 2147483647 w 3918"/>
                <a:gd name="T27" fmla="*/ 2147483647 h 1944"/>
                <a:gd name="T28" fmla="*/ 2147483647 w 3918"/>
                <a:gd name="T29" fmla="*/ 2147483647 h 1944"/>
                <a:gd name="T30" fmla="*/ 2147483647 w 3918"/>
                <a:gd name="T31" fmla="*/ 2147483647 h 1944"/>
                <a:gd name="T32" fmla="*/ 2147483647 w 3918"/>
                <a:gd name="T33" fmla="*/ 2147483647 h 1944"/>
                <a:gd name="T34" fmla="*/ 2147483647 w 3918"/>
                <a:gd name="T35" fmla="*/ 2147483647 h 1944"/>
                <a:gd name="T36" fmla="*/ 2147483647 w 3918"/>
                <a:gd name="T37" fmla="*/ 2147483647 h 1944"/>
                <a:gd name="T38" fmla="*/ 2147483647 w 3918"/>
                <a:gd name="T39" fmla="*/ 2147483647 h 1944"/>
                <a:gd name="T40" fmla="*/ 2147483647 w 3918"/>
                <a:gd name="T41" fmla="*/ 2147483647 h 1944"/>
                <a:gd name="T42" fmla="*/ 2147483647 w 3918"/>
                <a:gd name="T43" fmla="*/ 2147483647 h 1944"/>
                <a:gd name="T44" fmla="*/ 2147483647 w 3918"/>
                <a:gd name="T45" fmla="*/ 2147483647 h 1944"/>
                <a:gd name="T46" fmla="*/ 2147483647 w 3918"/>
                <a:gd name="T47" fmla="*/ 2147483647 h 1944"/>
                <a:gd name="T48" fmla="*/ 2147483647 w 3918"/>
                <a:gd name="T49" fmla="*/ 2147483647 h 1944"/>
                <a:gd name="T50" fmla="*/ 2147483647 w 3918"/>
                <a:gd name="T51" fmla="*/ 2147483647 h 1944"/>
                <a:gd name="T52" fmla="*/ 2147483647 w 3918"/>
                <a:gd name="T53" fmla="*/ 2147483647 h 1944"/>
                <a:gd name="T54" fmla="*/ 2147483647 w 3918"/>
                <a:gd name="T55" fmla="*/ 2147483647 h 1944"/>
                <a:gd name="T56" fmla="*/ 2147483647 w 3918"/>
                <a:gd name="T57" fmla="*/ 2147483647 h 1944"/>
                <a:gd name="T58" fmla="*/ 2147483647 w 3918"/>
                <a:gd name="T59" fmla="*/ 2147483647 h 1944"/>
                <a:gd name="T60" fmla="*/ 2147483647 w 3918"/>
                <a:gd name="T61" fmla="*/ 2147483647 h 1944"/>
                <a:gd name="T62" fmla="*/ 2147483647 w 3918"/>
                <a:gd name="T63" fmla="*/ 2147483647 h 1944"/>
                <a:gd name="T64" fmla="*/ 2147483647 w 3918"/>
                <a:gd name="T65" fmla="*/ 2147483647 h 1944"/>
                <a:gd name="T66" fmla="*/ 2147483647 w 3918"/>
                <a:gd name="T67" fmla="*/ 2147483647 h 1944"/>
                <a:gd name="T68" fmla="*/ 2147483647 w 3918"/>
                <a:gd name="T69" fmla="*/ 2147483647 h 1944"/>
                <a:gd name="T70" fmla="*/ 2147483647 w 3918"/>
                <a:gd name="T71" fmla="*/ 2147483647 h 1944"/>
                <a:gd name="T72" fmla="*/ 2147483647 w 3918"/>
                <a:gd name="T73" fmla="*/ 2147483647 h 1944"/>
                <a:gd name="T74" fmla="*/ 2147483647 w 3918"/>
                <a:gd name="T75" fmla="*/ 2147483647 h 1944"/>
                <a:gd name="T76" fmla="*/ 2147483647 w 3918"/>
                <a:gd name="T77" fmla="*/ 2147483647 h 1944"/>
                <a:gd name="T78" fmla="*/ 2147483647 w 3918"/>
                <a:gd name="T79" fmla="*/ 2147483647 h 1944"/>
                <a:gd name="T80" fmla="*/ 2147483647 w 3918"/>
                <a:gd name="T81" fmla="*/ 2147483647 h 1944"/>
                <a:gd name="T82" fmla="*/ 2147483647 w 3918"/>
                <a:gd name="T83" fmla="*/ 2147483647 h 1944"/>
                <a:gd name="T84" fmla="*/ 2147483647 w 3918"/>
                <a:gd name="T85" fmla="*/ 2147483647 h 1944"/>
                <a:gd name="T86" fmla="*/ 2147483647 w 3918"/>
                <a:gd name="T87" fmla="*/ 2147483647 h 1944"/>
                <a:gd name="T88" fmla="*/ 2147483647 w 3918"/>
                <a:gd name="T89" fmla="*/ 2147483647 h 1944"/>
                <a:gd name="T90" fmla="*/ 2147483647 w 3918"/>
                <a:gd name="T91" fmla="*/ 2147483647 h 1944"/>
                <a:gd name="T92" fmla="*/ 2147483647 w 3918"/>
                <a:gd name="T93" fmla="*/ 2147483647 h 1944"/>
                <a:gd name="T94" fmla="*/ 2147483647 w 3918"/>
                <a:gd name="T95" fmla="*/ 2147483647 h 1944"/>
                <a:gd name="T96" fmla="*/ 2147483647 w 3918"/>
                <a:gd name="T97" fmla="*/ 2147483647 h 1944"/>
                <a:gd name="T98" fmla="*/ 2147483647 w 3918"/>
                <a:gd name="T99" fmla="*/ 2147483647 h 1944"/>
                <a:gd name="T100" fmla="*/ 2147483647 w 3918"/>
                <a:gd name="T101" fmla="*/ 2147483647 h 1944"/>
                <a:gd name="T102" fmla="*/ 2147483647 w 3918"/>
                <a:gd name="T103" fmla="*/ 2147483647 h 1944"/>
                <a:gd name="T104" fmla="*/ 2147483647 w 3918"/>
                <a:gd name="T105" fmla="*/ 2147483647 h 1944"/>
                <a:gd name="T106" fmla="*/ 2147483647 w 3918"/>
                <a:gd name="T107" fmla="*/ 2147483647 h 1944"/>
                <a:gd name="T108" fmla="*/ 2147483647 w 3918"/>
                <a:gd name="T109" fmla="*/ 2147483647 h 1944"/>
                <a:gd name="T110" fmla="*/ 2147483647 w 3918"/>
                <a:gd name="T111" fmla="*/ 2147483647 h 1944"/>
                <a:gd name="T112" fmla="*/ 2147483647 w 3918"/>
                <a:gd name="T113" fmla="*/ 2147483647 h 1944"/>
                <a:gd name="T114" fmla="*/ 2147483647 w 3918"/>
                <a:gd name="T115" fmla="*/ 2147483647 h 1944"/>
                <a:gd name="T116" fmla="*/ 2147483647 w 3918"/>
                <a:gd name="T117" fmla="*/ 2147483647 h 1944"/>
                <a:gd name="T118" fmla="*/ 2147483647 w 3918"/>
                <a:gd name="T119" fmla="*/ 2147483647 h 1944"/>
                <a:gd name="T120" fmla="*/ 2147483647 w 3918"/>
                <a:gd name="T121" fmla="*/ 2147483647 h 1944"/>
                <a:gd name="T122" fmla="*/ 2147483647 w 3918"/>
                <a:gd name="T123" fmla="*/ 2147483647 h 1944"/>
                <a:gd name="T124" fmla="*/ 2147483647 w 3918"/>
                <a:gd name="T125" fmla="*/ 2147483647 h 1944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3918"/>
                <a:gd name="T190" fmla="*/ 0 h 1944"/>
                <a:gd name="T191" fmla="*/ 3918 w 3918"/>
                <a:gd name="T192" fmla="*/ 1944 h 1944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3918" h="1944">
                  <a:moveTo>
                    <a:pt x="3858" y="168"/>
                  </a:moveTo>
                  <a:lnTo>
                    <a:pt x="3852" y="168"/>
                  </a:lnTo>
                  <a:lnTo>
                    <a:pt x="3846" y="162"/>
                  </a:lnTo>
                  <a:lnTo>
                    <a:pt x="3846" y="156"/>
                  </a:lnTo>
                  <a:lnTo>
                    <a:pt x="3840" y="150"/>
                  </a:lnTo>
                  <a:lnTo>
                    <a:pt x="3828" y="150"/>
                  </a:lnTo>
                  <a:lnTo>
                    <a:pt x="3804" y="174"/>
                  </a:lnTo>
                  <a:lnTo>
                    <a:pt x="3798" y="186"/>
                  </a:lnTo>
                  <a:lnTo>
                    <a:pt x="3756" y="210"/>
                  </a:lnTo>
                  <a:lnTo>
                    <a:pt x="3756" y="234"/>
                  </a:lnTo>
                  <a:lnTo>
                    <a:pt x="3744" y="246"/>
                  </a:lnTo>
                  <a:lnTo>
                    <a:pt x="3738" y="246"/>
                  </a:lnTo>
                  <a:lnTo>
                    <a:pt x="3726" y="258"/>
                  </a:lnTo>
                  <a:lnTo>
                    <a:pt x="3720" y="270"/>
                  </a:lnTo>
                  <a:lnTo>
                    <a:pt x="3720" y="294"/>
                  </a:lnTo>
                  <a:lnTo>
                    <a:pt x="3714" y="294"/>
                  </a:lnTo>
                  <a:lnTo>
                    <a:pt x="3708" y="288"/>
                  </a:lnTo>
                  <a:lnTo>
                    <a:pt x="3696" y="288"/>
                  </a:lnTo>
                  <a:lnTo>
                    <a:pt x="3690" y="294"/>
                  </a:lnTo>
                  <a:lnTo>
                    <a:pt x="3678" y="300"/>
                  </a:lnTo>
                  <a:lnTo>
                    <a:pt x="3666" y="312"/>
                  </a:lnTo>
                  <a:lnTo>
                    <a:pt x="3666" y="318"/>
                  </a:lnTo>
                  <a:lnTo>
                    <a:pt x="3660" y="318"/>
                  </a:lnTo>
                  <a:lnTo>
                    <a:pt x="3648" y="324"/>
                  </a:lnTo>
                  <a:lnTo>
                    <a:pt x="3630" y="324"/>
                  </a:lnTo>
                  <a:lnTo>
                    <a:pt x="3618" y="336"/>
                  </a:lnTo>
                  <a:lnTo>
                    <a:pt x="3618" y="342"/>
                  </a:lnTo>
                  <a:lnTo>
                    <a:pt x="3384" y="342"/>
                  </a:lnTo>
                  <a:lnTo>
                    <a:pt x="3372" y="354"/>
                  </a:lnTo>
                  <a:lnTo>
                    <a:pt x="3360" y="360"/>
                  </a:lnTo>
                  <a:lnTo>
                    <a:pt x="3336" y="384"/>
                  </a:lnTo>
                  <a:lnTo>
                    <a:pt x="3324" y="390"/>
                  </a:lnTo>
                  <a:lnTo>
                    <a:pt x="3312" y="402"/>
                  </a:lnTo>
                  <a:lnTo>
                    <a:pt x="3282" y="402"/>
                  </a:lnTo>
                  <a:lnTo>
                    <a:pt x="3282" y="408"/>
                  </a:lnTo>
                  <a:lnTo>
                    <a:pt x="3276" y="408"/>
                  </a:lnTo>
                  <a:lnTo>
                    <a:pt x="3282" y="414"/>
                  </a:lnTo>
                  <a:lnTo>
                    <a:pt x="3282" y="420"/>
                  </a:lnTo>
                  <a:lnTo>
                    <a:pt x="3288" y="426"/>
                  </a:lnTo>
                  <a:lnTo>
                    <a:pt x="3282" y="432"/>
                  </a:lnTo>
                  <a:lnTo>
                    <a:pt x="3282" y="438"/>
                  </a:lnTo>
                  <a:lnTo>
                    <a:pt x="3276" y="444"/>
                  </a:lnTo>
                  <a:lnTo>
                    <a:pt x="3270" y="456"/>
                  </a:lnTo>
                  <a:lnTo>
                    <a:pt x="3264" y="462"/>
                  </a:lnTo>
                  <a:lnTo>
                    <a:pt x="3264" y="468"/>
                  </a:lnTo>
                  <a:lnTo>
                    <a:pt x="3246" y="468"/>
                  </a:lnTo>
                  <a:lnTo>
                    <a:pt x="3246" y="474"/>
                  </a:lnTo>
                  <a:lnTo>
                    <a:pt x="3240" y="474"/>
                  </a:lnTo>
                  <a:lnTo>
                    <a:pt x="3228" y="480"/>
                  </a:lnTo>
                  <a:lnTo>
                    <a:pt x="3204" y="480"/>
                  </a:lnTo>
                  <a:lnTo>
                    <a:pt x="3198" y="474"/>
                  </a:lnTo>
                  <a:lnTo>
                    <a:pt x="3186" y="486"/>
                  </a:lnTo>
                  <a:lnTo>
                    <a:pt x="3162" y="486"/>
                  </a:lnTo>
                  <a:lnTo>
                    <a:pt x="3150" y="480"/>
                  </a:lnTo>
                  <a:lnTo>
                    <a:pt x="3144" y="474"/>
                  </a:lnTo>
                  <a:lnTo>
                    <a:pt x="3114" y="474"/>
                  </a:lnTo>
                  <a:lnTo>
                    <a:pt x="3096" y="486"/>
                  </a:lnTo>
                  <a:lnTo>
                    <a:pt x="3078" y="492"/>
                  </a:lnTo>
                  <a:lnTo>
                    <a:pt x="3072" y="492"/>
                  </a:lnTo>
                  <a:lnTo>
                    <a:pt x="3072" y="516"/>
                  </a:lnTo>
                  <a:lnTo>
                    <a:pt x="3066" y="522"/>
                  </a:lnTo>
                  <a:lnTo>
                    <a:pt x="3078" y="522"/>
                  </a:lnTo>
                  <a:lnTo>
                    <a:pt x="3066" y="528"/>
                  </a:lnTo>
                  <a:lnTo>
                    <a:pt x="3036" y="546"/>
                  </a:lnTo>
                  <a:lnTo>
                    <a:pt x="3000" y="564"/>
                  </a:lnTo>
                  <a:lnTo>
                    <a:pt x="2964" y="576"/>
                  </a:lnTo>
                  <a:lnTo>
                    <a:pt x="2946" y="588"/>
                  </a:lnTo>
                  <a:lnTo>
                    <a:pt x="2934" y="594"/>
                  </a:lnTo>
                  <a:lnTo>
                    <a:pt x="2928" y="594"/>
                  </a:lnTo>
                  <a:lnTo>
                    <a:pt x="2856" y="618"/>
                  </a:lnTo>
                  <a:lnTo>
                    <a:pt x="2850" y="624"/>
                  </a:lnTo>
                  <a:lnTo>
                    <a:pt x="2838" y="624"/>
                  </a:lnTo>
                  <a:lnTo>
                    <a:pt x="2826" y="630"/>
                  </a:lnTo>
                  <a:lnTo>
                    <a:pt x="2808" y="630"/>
                  </a:lnTo>
                  <a:lnTo>
                    <a:pt x="2802" y="636"/>
                  </a:lnTo>
                  <a:lnTo>
                    <a:pt x="2778" y="636"/>
                  </a:lnTo>
                  <a:lnTo>
                    <a:pt x="2772" y="630"/>
                  </a:lnTo>
                  <a:lnTo>
                    <a:pt x="2772" y="624"/>
                  </a:lnTo>
                  <a:lnTo>
                    <a:pt x="2760" y="624"/>
                  </a:lnTo>
                  <a:lnTo>
                    <a:pt x="2748" y="618"/>
                  </a:lnTo>
                  <a:lnTo>
                    <a:pt x="2736" y="606"/>
                  </a:lnTo>
                  <a:lnTo>
                    <a:pt x="2742" y="606"/>
                  </a:lnTo>
                  <a:lnTo>
                    <a:pt x="2748" y="600"/>
                  </a:lnTo>
                  <a:lnTo>
                    <a:pt x="2772" y="588"/>
                  </a:lnTo>
                  <a:lnTo>
                    <a:pt x="2772" y="582"/>
                  </a:lnTo>
                  <a:lnTo>
                    <a:pt x="2796" y="558"/>
                  </a:lnTo>
                  <a:lnTo>
                    <a:pt x="2832" y="540"/>
                  </a:lnTo>
                  <a:lnTo>
                    <a:pt x="2838" y="540"/>
                  </a:lnTo>
                  <a:lnTo>
                    <a:pt x="2844" y="534"/>
                  </a:lnTo>
                  <a:lnTo>
                    <a:pt x="2844" y="510"/>
                  </a:lnTo>
                  <a:lnTo>
                    <a:pt x="2850" y="504"/>
                  </a:lnTo>
                  <a:lnTo>
                    <a:pt x="2856" y="492"/>
                  </a:lnTo>
                  <a:lnTo>
                    <a:pt x="2850" y="486"/>
                  </a:lnTo>
                  <a:lnTo>
                    <a:pt x="2850" y="480"/>
                  </a:lnTo>
                  <a:lnTo>
                    <a:pt x="2856" y="468"/>
                  </a:lnTo>
                  <a:lnTo>
                    <a:pt x="2856" y="444"/>
                  </a:lnTo>
                  <a:lnTo>
                    <a:pt x="2862" y="432"/>
                  </a:lnTo>
                  <a:lnTo>
                    <a:pt x="2862" y="426"/>
                  </a:lnTo>
                  <a:lnTo>
                    <a:pt x="2856" y="420"/>
                  </a:lnTo>
                  <a:lnTo>
                    <a:pt x="2850" y="420"/>
                  </a:lnTo>
                  <a:lnTo>
                    <a:pt x="2844" y="426"/>
                  </a:lnTo>
                  <a:lnTo>
                    <a:pt x="2832" y="426"/>
                  </a:lnTo>
                  <a:lnTo>
                    <a:pt x="2814" y="444"/>
                  </a:lnTo>
                  <a:lnTo>
                    <a:pt x="2802" y="450"/>
                  </a:lnTo>
                  <a:lnTo>
                    <a:pt x="2796" y="456"/>
                  </a:lnTo>
                  <a:lnTo>
                    <a:pt x="2778" y="456"/>
                  </a:lnTo>
                  <a:lnTo>
                    <a:pt x="2772" y="450"/>
                  </a:lnTo>
                  <a:lnTo>
                    <a:pt x="2778" y="444"/>
                  </a:lnTo>
                  <a:lnTo>
                    <a:pt x="2784" y="432"/>
                  </a:lnTo>
                  <a:lnTo>
                    <a:pt x="2808" y="420"/>
                  </a:lnTo>
                  <a:lnTo>
                    <a:pt x="2826" y="402"/>
                  </a:lnTo>
                  <a:lnTo>
                    <a:pt x="2850" y="390"/>
                  </a:lnTo>
                  <a:lnTo>
                    <a:pt x="2856" y="384"/>
                  </a:lnTo>
                  <a:lnTo>
                    <a:pt x="2856" y="366"/>
                  </a:lnTo>
                  <a:lnTo>
                    <a:pt x="2850" y="360"/>
                  </a:lnTo>
                  <a:lnTo>
                    <a:pt x="2850" y="348"/>
                  </a:lnTo>
                  <a:lnTo>
                    <a:pt x="2856" y="348"/>
                  </a:lnTo>
                  <a:lnTo>
                    <a:pt x="2862" y="342"/>
                  </a:lnTo>
                  <a:lnTo>
                    <a:pt x="2868" y="330"/>
                  </a:lnTo>
                  <a:lnTo>
                    <a:pt x="2868" y="318"/>
                  </a:lnTo>
                  <a:lnTo>
                    <a:pt x="2862" y="312"/>
                  </a:lnTo>
                  <a:lnTo>
                    <a:pt x="2850" y="312"/>
                  </a:lnTo>
                  <a:lnTo>
                    <a:pt x="2838" y="306"/>
                  </a:lnTo>
                  <a:lnTo>
                    <a:pt x="2832" y="306"/>
                  </a:lnTo>
                  <a:lnTo>
                    <a:pt x="2826" y="294"/>
                  </a:lnTo>
                  <a:lnTo>
                    <a:pt x="2820" y="288"/>
                  </a:lnTo>
                  <a:lnTo>
                    <a:pt x="2820" y="282"/>
                  </a:lnTo>
                  <a:lnTo>
                    <a:pt x="2814" y="288"/>
                  </a:lnTo>
                  <a:lnTo>
                    <a:pt x="2808" y="288"/>
                  </a:lnTo>
                  <a:lnTo>
                    <a:pt x="2808" y="264"/>
                  </a:lnTo>
                  <a:lnTo>
                    <a:pt x="2844" y="270"/>
                  </a:lnTo>
                  <a:lnTo>
                    <a:pt x="2850" y="264"/>
                  </a:lnTo>
                  <a:lnTo>
                    <a:pt x="2850" y="246"/>
                  </a:lnTo>
                  <a:lnTo>
                    <a:pt x="2862" y="246"/>
                  </a:lnTo>
                  <a:lnTo>
                    <a:pt x="2868" y="228"/>
                  </a:lnTo>
                  <a:lnTo>
                    <a:pt x="2850" y="228"/>
                  </a:lnTo>
                  <a:lnTo>
                    <a:pt x="2844" y="240"/>
                  </a:lnTo>
                  <a:lnTo>
                    <a:pt x="2820" y="228"/>
                  </a:lnTo>
                  <a:lnTo>
                    <a:pt x="2820" y="210"/>
                  </a:lnTo>
                  <a:lnTo>
                    <a:pt x="2802" y="210"/>
                  </a:lnTo>
                  <a:lnTo>
                    <a:pt x="2790" y="216"/>
                  </a:lnTo>
                  <a:lnTo>
                    <a:pt x="2736" y="216"/>
                  </a:lnTo>
                  <a:lnTo>
                    <a:pt x="2724" y="222"/>
                  </a:lnTo>
                  <a:lnTo>
                    <a:pt x="2712" y="222"/>
                  </a:lnTo>
                  <a:lnTo>
                    <a:pt x="2700" y="228"/>
                  </a:lnTo>
                  <a:lnTo>
                    <a:pt x="2682" y="228"/>
                  </a:lnTo>
                  <a:lnTo>
                    <a:pt x="2658" y="216"/>
                  </a:lnTo>
                  <a:lnTo>
                    <a:pt x="2658" y="210"/>
                  </a:lnTo>
                  <a:lnTo>
                    <a:pt x="2652" y="204"/>
                  </a:lnTo>
                  <a:lnTo>
                    <a:pt x="2652" y="198"/>
                  </a:lnTo>
                  <a:lnTo>
                    <a:pt x="2646" y="192"/>
                  </a:lnTo>
                  <a:lnTo>
                    <a:pt x="2628" y="192"/>
                  </a:lnTo>
                  <a:lnTo>
                    <a:pt x="2622" y="198"/>
                  </a:lnTo>
                  <a:lnTo>
                    <a:pt x="2616" y="198"/>
                  </a:lnTo>
                  <a:lnTo>
                    <a:pt x="2610" y="192"/>
                  </a:lnTo>
                  <a:lnTo>
                    <a:pt x="2670" y="162"/>
                  </a:lnTo>
                  <a:lnTo>
                    <a:pt x="2658" y="150"/>
                  </a:lnTo>
                  <a:lnTo>
                    <a:pt x="2640" y="150"/>
                  </a:lnTo>
                  <a:lnTo>
                    <a:pt x="2628" y="162"/>
                  </a:lnTo>
                  <a:lnTo>
                    <a:pt x="2616" y="168"/>
                  </a:lnTo>
                  <a:lnTo>
                    <a:pt x="2610" y="174"/>
                  </a:lnTo>
                  <a:lnTo>
                    <a:pt x="2604" y="174"/>
                  </a:lnTo>
                  <a:lnTo>
                    <a:pt x="2580" y="186"/>
                  </a:lnTo>
                  <a:lnTo>
                    <a:pt x="2562" y="192"/>
                  </a:lnTo>
                  <a:lnTo>
                    <a:pt x="2538" y="204"/>
                  </a:lnTo>
                  <a:lnTo>
                    <a:pt x="2508" y="204"/>
                  </a:lnTo>
                  <a:lnTo>
                    <a:pt x="2496" y="216"/>
                  </a:lnTo>
                  <a:lnTo>
                    <a:pt x="2448" y="216"/>
                  </a:lnTo>
                  <a:lnTo>
                    <a:pt x="2448" y="210"/>
                  </a:lnTo>
                  <a:lnTo>
                    <a:pt x="2454" y="204"/>
                  </a:lnTo>
                  <a:lnTo>
                    <a:pt x="2460" y="204"/>
                  </a:lnTo>
                  <a:lnTo>
                    <a:pt x="2472" y="192"/>
                  </a:lnTo>
                  <a:lnTo>
                    <a:pt x="2460" y="192"/>
                  </a:lnTo>
                  <a:lnTo>
                    <a:pt x="2448" y="198"/>
                  </a:lnTo>
                  <a:lnTo>
                    <a:pt x="2412" y="198"/>
                  </a:lnTo>
                  <a:lnTo>
                    <a:pt x="2400" y="204"/>
                  </a:lnTo>
                  <a:lnTo>
                    <a:pt x="2394" y="210"/>
                  </a:lnTo>
                  <a:lnTo>
                    <a:pt x="2370" y="210"/>
                  </a:lnTo>
                  <a:lnTo>
                    <a:pt x="2370" y="198"/>
                  </a:lnTo>
                  <a:lnTo>
                    <a:pt x="2400" y="180"/>
                  </a:lnTo>
                  <a:lnTo>
                    <a:pt x="2442" y="168"/>
                  </a:lnTo>
                  <a:lnTo>
                    <a:pt x="2502" y="138"/>
                  </a:lnTo>
                  <a:lnTo>
                    <a:pt x="2520" y="126"/>
                  </a:lnTo>
                  <a:lnTo>
                    <a:pt x="2544" y="120"/>
                  </a:lnTo>
                  <a:lnTo>
                    <a:pt x="2574" y="114"/>
                  </a:lnTo>
                  <a:lnTo>
                    <a:pt x="2580" y="114"/>
                  </a:lnTo>
                  <a:lnTo>
                    <a:pt x="2592" y="108"/>
                  </a:lnTo>
                  <a:lnTo>
                    <a:pt x="2574" y="108"/>
                  </a:lnTo>
                  <a:lnTo>
                    <a:pt x="2562" y="102"/>
                  </a:lnTo>
                  <a:lnTo>
                    <a:pt x="2556" y="102"/>
                  </a:lnTo>
                  <a:lnTo>
                    <a:pt x="2556" y="96"/>
                  </a:lnTo>
                  <a:lnTo>
                    <a:pt x="2508" y="102"/>
                  </a:lnTo>
                  <a:lnTo>
                    <a:pt x="2508" y="84"/>
                  </a:lnTo>
                  <a:lnTo>
                    <a:pt x="2502" y="90"/>
                  </a:lnTo>
                  <a:lnTo>
                    <a:pt x="2490" y="96"/>
                  </a:lnTo>
                  <a:lnTo>
                    <a:pt x="2478" y="108"/>
                  </a:lnTo>
                  <a:lnTo>
                    <a:pt x="2466" y="108"/>
                  </a:lnTo>
                  <a:lnTo>
                    <a:pt x="2448" y="90"/>
                  </a:lnTo>
                  <a:lnTo>
                    <a:pt x="2418" y="90"/>
                  </a:lnTo>
                  <a:lnTo>
                    <a:pt x="2412" y="84"/>
                  </a:lnTo>
                  <a:lnTo>
                    <a:pt x="2412" y="78"/>
                  </a:lnTo>
                  <a:lnTo>
                    <a:pt x="2400" y="66"/>
                  </a:lnTo>
                  <a:lnTo>
                    <a:pt x="2388" y="60"/>
                  </a:lnTo>
                  <a:lnTo>
                    <a:pt x="2376" y="60"/>
                  </a:lnTo>
                  <a:lnTo>
                    <a:pt x="2364" y="72"/>
                  </a:lnTo>
                  <a:lnTo>
                    <a:pt x="2364" y="78"/>
                  </a:lnTo>
                  <a:lnTo>
                    <a:pt x="2352" y="78"/>
                  </a:lnTo>
                  <a:lnTo>
                    <a:pt x="2334" y="60"/>
                  </a:lnTo>
                  <a:lnTo>
                    <a:pt x="2322" y="60"/>
                  </a:lnTo>
                  <a:lnTo>
                    <a:pt x="2304" y="54"/>
                  </a:lnTo>
                  <a:lnTo>
                    <a:pt x="2292" y="48"/>
                  </a:lnTo>
                  <a:lnTo>
                    <a:pt x="2292" y="36"/>
                  </a:lnTo>
                  <a:lnTo>
                    <a:pt x="2298" y="24"/>
                  </a:lnTo>
                  <a:lnTo>
                    <a:pt x="2310" y="12"/>
                  </a:lnTo>
                  <a:lnTo>
                    <a:pt x="2298" y="0"/>
                  </a:lnTo>
                  <a:lnTo>
                    <a:pt x="2286" y="6"/>
                  </a:lnTo>
                  <a:lnTo>
                    <a:pt x="2280" y="12"/>
                  </a:lnTo>
                  <a:lnTo>
                    <a:pt x="2274" y="24"/>
                  </a:lnTo>
                  <a:lnTo>
                    <a:pt x="2274" y="30"/>
                  </a:lnTo>
                  <a:lnTo>
                    <a:pt x="2268" y="42"/>
                  </a:lnTo>
                  <a:lnTo>
                    <a:pt x="558" y="42"/>
                  </a:lnTo>
                  <a:lnTo>
                    <a:pt x="552" y="54"/>
                  </a:lnTo>
                  <a:lnTo>
                    <a:pt x="552" y="60"/>
                  </a:lnTo>
                  <a:lnTo>
                    <a:pt x="546" y="60"/>
                  </a:lnTo>
                  <a:lnTo>
                    <a:pt x="546" y="72"/>
                  </a:lnTo>
                  <a:lnTo>
                    <a:pt x="540" y="84"/>
                  </a:lnTo>
                  <a:lnTo>
                    <a:pt x="540" y="108"/>
                  </a:lnTo>
                  <a:lnTo>
                    <a:pt x="510" y="126"/>
                  </a:lnTo>
                  <a:lnTo>
                    <a:pt x="504" y="144"/>
                  </a:lnTo>
                  <a:lnTo>
                    <a:pt x="486" y="168"/>
                  </a:lnTo>
                  <a:lnTo>
                    <a:pt x="438" y="180"/>
                  </a:lnTo>
                  <a:lnTo>
                    <a:pt x="474" y="162"/>
                  </a:lnTo>
                  <a:lnTo>
                    <a:pt x="450" y="162"/>
                  </a:lnTo>
                  <a:lnTo>
                    <a:pt x="456" y="156"/>
                  </a:lnTo>
                  <a:lnTo>
                    <a:pt x="462" y="144"/>
                  </a:lnTo>
                  <a:lnTo>
                    <a:pt x="486" y="120"/>
                  </a:lnTo>
                  <a:lnTo>
                    <a:pt x="492" y="120"/>
                  </a:lnTo>
                  <a:lnTo>
                    <a:pt x="504" y="108"/>
                  </a:lnTo>
                  <a:lnTo>
                    <a:pt x="504" y="102"/>
                  </a:lnTo>
                  <a:lnTo>
                    <a:pt x="456" y="102"/>
                  </a:lnTo>
                  <a:lnTo>
                    <a:pt x="450" y="96"/>
                  </a:lnTo>
                  <a:lnTo>
                    <a:pt x="438" y="90"/>
                  </a:lnTo>
                  <a:lnTo>
                    <a:pt x="432" y="84"/>
                  </a:lnTo>
                  <a:lnTo>
                    <a:pt x="420" y="78"/>
                  </a:lnTo>
                  <a:lnTo>
                    <a:pt x="402" y="78"/>
                  </a:lnTo>
                  <a:lnTo>
                    <a:pt x="390" y="90"/>
                  </a:lnTo>
                  <a:lnTo>
                    <a:pt x="384" y="102"/>
                  </a:lnTo>
                  <a:lnTo>
                    <a:pt x="384" y="150"/>
                  </a:lnTo>
                  <a:lnTo>
                    <a:pt x="378" y="156"/>
                  </a:lnTo>
                  <a:lnTo>
                    <a:pt x="378" y="162"/>
                  </a:lnTo>
                  <a:lnTo>
                    <a:pt x="360" y="180"/>
                  </a:lnTo>
                  <a:lnTo>
                    <a:pt x="390" y="186"/>
                  </a:lnTo>
                  <a:lnTo>
                    <a:pt x="360" y="192"/>
                  </a:lnTo>
                  <a:lnTo>
                    <a:pt x="366" y="210"/>
                  </a:lnTo>
                  <a:lnTo>
                    <a:pt x="348" y="234"/>
                  </a:lnTo>
                  <a:lnTo>
                    <a:pt x="354" y="234"/>
                  </a:lnTo>
                  <a:lnTo>
                    <a:pt x="366" y="246"/>
                  </a:lnTo>
                  <a:lnTo>
                    <a:pt x="372" y="246"/>
                  </a:lnTo>
                  <a:lnTo>
                    <a:pt x="378" y="252"/>
                  </a:lnTo>
                  <a:lnTo>
                    <a:pt x="330" y="252"/>
                  </a:lnTo>
                  <a:lnTo>
                    <a:pt x="324" y="264"/>
                  </a:lnTo>
                  <a:lnTo>
                    <a:pt x="306" y="282"/>
                  </a:lnTo>
                  <a:lnTo>
                    <a:pt x="270" y="342"/>
                  </a:lnTo>
                  <a:lnTo>
                    <a:pt x="258" y="360"/>
                  </a:lnTo>
                  <a:lnTo>
                    <a:pt x="216" y="402"/>
                  </a:lnTo>
                  <a:lnTo>
                    <a:pt x="192" y="432"/>
                  </a:lnTo>
                  <a:lnTo>
                    <a:pt x="174" y="456"/>
                  </a:lnTo>
                  <a:lnTo>
                    <a:pt x="168" y="462"/>
                  </a:lnTo>
                  <a:lnTo>
                    <a:pt x="174" y="480"/>
                  </a:lnTo>
                  <a:lnTo>
                    <a:pt x="168" y="480"/>
                  </a:lnTo>
                  <a:lnTo>
                    <a:pt x="162" y="486"/>
                  </a:lnTo>
                  <a:lnTo>
                    <a:pt x="150" y="492"/>
                  </a:lnTo>
                  <a:lnTo>
                    <a:pt x="126" y="516"/>
                  </a:lnTo>
                  <a:lnTo>
                    <a:pt x="120" y="534"/>
                  </a:lnTo>
                  <a:lnTo>
                    <a:pt x="120" y="546"/>
                  </a:lnTo>
                  <a:lnTo>
                    <a:pt x="102" y="570"/>
                  </a:lnTo>
                  <a:lnTo>
                    <a:pt x="96" y="618"/>
                  </a:lnTo>
                  <a:lnTo>
                    <a:pt x="90" y="630"/>
                  </a:lnTo>
                  <a:lnTo>
                    <a:pt x="72" y="648"/>
                  </a:lnTo>
                  <a:lnTo>
                    <a:pt x="60" y="672"/>
                  </a:lnTo>
                  <a:lnTo>
                    <a:pt x="54" y="678"/>
                  </a:lnTo>
                  <a:lnTo>
                    <a:pt x="42" y="684"/>
                  </a:lnTo>
                  <a:lnTo>
                    <a:pt x="18" y="708"/>
                  </a:lnTo>
                  <a:lnTo>
                    <a:pt x="12" y="720"/>
                  </a:lnTo>
                  <a:lnTo>
                    <a:pt x="18" y="732"/>
                  </a:lnTo>
                  <a:lnTo>
                    <a:pt x="36" y="750"/>
                  </a:lnTo>
                  <a:lnTo>
                    <a:pt x="36" y="762"/>
                  </a:lnTo>
                  <a:lnTo>
                    <a:pt x="30" y="774"/>
                  </a:lnTo>
                  <a:lnTo>
                    <a:pt x="18" y="786"/>
                  </a:lnTo>
                  <a:lnTo>
                    <a:pt x="12" y="798"/>
                  </a:lnTo>
                  <a:lnTo>
                    <a:pt x="6" y="816"/>
                  </a:lnTo>
                  <a:lnTo>
                    <a:pt x="0" y="828"/>
                  </a:lnTo>
                  <a:lnTo>
                    <a:pt x="0" y="840"/>
                  </a:lnTo>
                  <a:lnTo>
                    <a:pt x="6" y="852"/>
                  </a:lnTo>
                  <a:lnTo>
                    <a:pt x="12" y="870"/>
                  </a:lnTo>
                  <a:lnTo>
                    <a:pt x="12" y="882"/>
                  </a:lnTo>
                  <a:lnTo>
                    <a:pt x="18" y="900"/>
                  </a:lnTo>
                  <a:lnTo>
                    <a:pt x="24" y="906"/>
                  </a:lnTo>
                  <a:lnTo>
                    <a:pt x="24" y="912"/>
                  </a:lnTo>
                  <a:lnTo>
                    <a:pt x="48" y="894"/>
                  </a:lnTo>
                  <a:lnTo>
                    <a:pt x="114" y="900"/>
                  </a:lnTo>
                  <a:lnTo>
                    <a:pt x="78" y="900"/>
                  </a:lnTo>
                  <a:lnTo>
                    <a:pt x="66" y="906"/>
                  </a:lnTo>
                  <a:lnTo>
                    <a:pt x="60" y="906"/>
                  </a:lnTo>
                  <a:lnTo>
                    <a:pt x="48" y="918"/>
                  </a:lnTo>
                  <a:lnTo>
                    <a:pt x="48" y="942"/>
                  </a:lnTo>
                  <a:lnTo>
                    <a:pt x="30" y="924"/>
                  </a:lnTo>
                  <a:lnTo>
                    <a:pt x="24" y="924"/>
                  </a:lnTo>
                  <a:lnTo>
                    <a:pt x="18" y="936"/>
                  </a:lnTo>
                  <a:lnTo>
                    <a:pt x="18" y="942"/>
                  </a:lnTo>
                  <a:lnTo>
                    <a:pt x="12" y="960"/>
                  </a:lnTo>
                  <a:lnTo>
                    <a:pt x="12" y="978"/>
                  </a:lnTo>
                  <a:lnTo>
                    <a:pt x="18" y="984"/>
                  </a:lnTo>
                  <a:lnTo>
                    <a:pt x="30" y="990"/>
                  </a:lnTo>
                  <a:lnTo>
                    <a:pt x="42" y="990"/>
                  </a:lnTo>
                  <a:lnTo>
                    <a:pt x="42" y="1002"/>
                  </a:lnTo>
                  <a:lnTo>
                    <a:pt x="36" y="1008"/>
                  </a:lnTo>
                  <a:lnTo>
                    <a:pt x="36" y="1014"/>
                  </a:lnTo>
                  <a:lnTo>
                    <a:pt x="18" y="1032"/>
                  </a:lnTo>
                  <a:lnTo>
                    <a:pt x="12" y="1044"/>
                  </a:lnTo>
                  <a:lnTo>
                    <a:pt x="12" y="1056"/>
                  </a:lnTo>
                  <a:lnTo>
                    <a:pt x="18" y="1068"/>
                  </a:lnTo>
                  <a:lnTo>
                    <a:pt x="24" y="1074"/>
                  </a:lnTo>
                  <a:lnTo>
                    <a:pt x="36" y="1098"/>
                  </a:lnTo>
                  <a:lnTo>
                    <a:pt x="42" y="1104"/>
                  </a:lnTo>
                  <a:lnTo>
                    <a:pt x="54" y="1128"/>
                  </a:lnTo>
                  <a:lnTo>
                    <a:pt x="60" y="1134"/>
                  </a:lnTo>
                  <a:lnTo>
                    <a:pt x="60" y="1146"/>
                  </a:lnTo>
                  <a:lnTo>
                    <a:pt x="54" y="1152"/>
                  </a:lnTo>
                  <a:lnTo>
                    <a:pt x="42" y="1176"/>
                  </a:lnTo>
                  <a:lnTo>
                    <a:pt x="36" y="1182"/>
                  </a:lnTo>
                  <a:lnTo>
                    <a:pt x="36" y="1188"/>
                  </a:lnTo>
                  <a:lnTo>
                    <a:pt x="42" y="1194"/>
                  </a:lnTo>
                  <a:lnTo>
                    <a:pt x="54" y="1194"/>
                  </a:lnTo>
                  <a:lnTo>
                    <a:pt x="72" y="1200"/>
                  </a:lnTo>
                  <a:lnTo>
                    <a:pt x="102" y="1200"/>
                  </a:lnTo>
                  <a:lnTo>
                    <a:pt x="102" y="1212"/>
                  </a:lnTo>
                  <a:lnTo>
                    <a:pt x="120" y="1230"/>
                  </a:lnTo>
                  <a:lnTo>
                    <a:pt x="132" y="1230"/>
                  </a:lnTo>
                  <a:lnTo>
                    <a:pt x="144" y="1224"/>
                  </a:lnTo>
                  <a:lnTo>
                    <a:pt x="150" y="1224"/>
                  </a:lnTo>
                  <a:lnTo>
                    <a:pt x="162" y="1218"/>
                  </a:lnTo>
                  <a:lnTo>
                    <a:pt x="168" y="1248"/>
                  </a:lnTo>
                  <a:lnTo>
                    <a:pt x="174" y="1248"/>
                  </a:lnTo>
                  <a:lnTo>
                    <a:pt x="180" y="1254"/>
                  </a:lnTo>
                  <a:lnTo>
                    <a:pt x="204" y="1266"/>
                  </a:lnTo>
                  <a:lnTo>
                    <a:pt x="216" y="1290"/>
                  </a:lnTo>
                  <a:lnTo>
                    <a:pt x="216" y="1314"/>
                  </a:lnTo>
                  <a:lnTo>
                    <a:pt x="210" y="1338"/>
                  </a:lnTo>
                  <a:lnTo>
                    <a:pt x="216" y="1344"/>
                  </a:lnTo>
                  <a:lnTo>
                    <a:pt x="360" y="1338"/>
                  </a:lnTo>
                  <a:lnTo>
                    <a:pt x="354" y="1344"/>
                  </a:lnTo>
                  <a:lnTo>
                    <a:pt x="354" y="1350"/>
                  </a:lnTo>
                  <a:lnTo>
                    <a:pt x="360" y="1350"/>
                  </a:lnTo>
                  <a:lnTo>
                    <a:pt x="570" y="1446"/>
                  </a:lnTo>
                  <a:lnTo>
                    <a:pt x="774" y="1446"/>
                  </a:lnTo>
                  <a:lnTo>
                    <a:pt x="774" y="1440"/>
                  </a:lnTo>
                  <a:lnTo>
                    <a:pt x="780" y="1428"/>
                  </a:lnTo>
                  <a:lnTo>
                    <a:pt x="780" y="1410"/>
                  </a:lnTo>
                  <a:lnTo>
                    <a:pt x="786" y="1404"/>
                  </a:lnTo>
                  <a:lnTo>
                    <a:pt x="900" y="1404"/>
                  </a:lnTo>
                  <a:lnTo>
                    <a:pt x="912" y="1416"/>
                  </a:lnTo>
                  <a:lnTo>
                    <a:pt x="912" y="1440"/>
                  </a:lnTo>
                  <a:lnTo>
                    <a:pt x="942" y="1452"/>
                  </a:lnTo>
                  <a:lnTo>
                    <a:pt x="948" y="1482"/>
                  </a:lnTo>
                  <a:lnTo>
                    <a:pt x="960" y="1482"/>
                  </a:lnTo>
                  <a:lnTo>
                    <a:pt x="972" y="1488"/>
                  </a:lnTo>
                  <a:lnTo>
                    <a:pt x="984" y="1500"/>
                  </a:lnTo>
                  <a:lnTo>
                    <a:pt x="990" y="1512"/>
                  </a:lnTo>
                  <a:lnTo>
                    <a:pt x="990" y="1554"/>
                  </a:lnTo>
                  <a:lnTo>
                    <a:pt x="984" y="1566"/>
                  </a:lnTo>
                  <a:lnTo>
                    <a:pt x="984" y="1578"/>
                  </a:lnTo>
                  <a:lnTo>
                    <a:pt x="1014" y="1608"/>
                  </a:lnTo>
                  <a:lnTo>
                    <a:pt x="1026" y="1614"/>
                  </a:lnTo>
                  <a:lnTo>
                    <a:pt x="1044" y="1626"/>
                  </a:lnTo>
                  <a:lnTo>
                    <a:pt x="1056" y="1626"/>
                  </a:lnTo>
                  <a:lnTo>
                    <a:pt x="1080" y="1614"/>
                  </a:lnTo>
                  <a:lnTo>
                    <a:pt x="1092" y="1602"/>
                  </a:lnTo>
                  <a:lnTo>
                    <a:pt x="1104" y="1578"/>
                  </a:lnTo>
                  <a:lnTo>
                    <a:pt x="1116" y="1566"/>
                  </a:lnTo>
                  <a:lnTo>
                    <a:pt x="1134" y="1566"/>
                  </a:lnTo>
                  <a:lnTo>
                    <a:pt x="1134" y="1560"/>
                  </a:lnTo>
                  <a:lnTo>
                    <a:pt x="1152" y="1566"/>
                  </a:lnTo>
                  <a:lnTo>
                    <a:pt x="1194" y="1566"/>
                  </a:lnTo>
                  <a:lnTo>
                    <a:pt x="1200" y="1578"/>
                  </a:lnTo>
                  <a:lnTo>
                    <a:pt x="1206" y="1584"/>
                  </a:lnTo>
                  <a:lnTo>
                    <a:pt x="1212" y="1596"/>
                  </a:lnTo>
                  <a:lnTo>
                    <a:pt x="1224" y="1608"/>
                  </a:lnTo>
                  <a:lnTo>
                    <a:pt x="1230" y="1620"/>
                  </a:lnTo>
                  <a:lnTo>
                    <a:pt x="1242" y="1632"/>
                  </a:lnTo>
                  <a:lnTo>
                    <a:pt x="1242" y="1656"/>
                  </a:lnTo>
                  <a:lnTo>
                    <a:pt x="1236" y="1668"/>
                  </a:lnTo>
                  <a:lnTo>
                    <a:pt x="1236" y="1680"/>
                  </a:lnTo>
                  <a:lnTo>
                    <a:pt x="1242" y="1692"/>
                  </a:lnTo>
                  <a:lnTo>
                    <a:pt x="1254" y="1698"/>
                  </a:lnTo>
                  <a:lnTo>
                    <a:pt x="1254" y="1722"/>
                  </a:lnTo>
                  <a:lnTo>
                    <a:pt x="1260" y="1728"/>
                  </a:lnTo>
                  <a:lnTo>
                    <a:pt x="1272" y="1734"/>
                  </a:lnTo>
                  <a:lnTo>
                    <a:pt x="1284" y="1746"/>
                  </a:lnTo>
                  <a:lnTo>
                    <a:pt x="1284" y="1752"/>
                  </a:lnTo>
                  <a:lnTo>
                    <a:pt x="1278" y="1758"/>
                  </a:lnTo>
                  <a:lnTo>
                    <a:pt x="1272" y="1758"/>
                  </a:lnTo>
                  <a:lnTo>
                    <a:pt x="1272" y="1794"/>
                  </a:lnTo>
                  <a:lnTo>
                    <a:pt x="1284" y="1806"/>
                  </a:lnTo>
                  <a:lnTo>
                    <a:pt x="1284" y="1836"/>
                  </a:lnTo>
                  <a:lnTo>
                    <a:pt x="1296" y="1848"/>
                  </a:lnTo>
                  <a:lnTo>
                    <a:pt x="1314" y="1854"/>
                  </a:lnTo>
                  <a:lnTo>
                    <a:pt x="1326" y="1854"/>
                  </a:lnTo>
                  <a:lnTo>
                    <a:pt x="1338" y="1866"/>
                  </a:lnTo>
                  <a:lnTo>
                    <a:pt x="1380" y="1866"/>
                  </a:lnTo>
                  <a:lnTo>
                    <a:pt x="1380" y="1872"/>
                  </a:lnTo>
                  <a:lnTo>
                    <a:pt x="1386" y="1884"/>
                  </a:lnTo>
                  <a:lnTo>
                    <a:pt x="1410" y="1884"/>
                  </a:lnTo>
                  <a:lnTo>
                    <a:pt x="1410" y="1878"/>
                  </a:lnTo>
                  <a:lnTo>
                    <a:pt x="1398" y="1806"/>
                  </a:lnTo>
                  <a:lnTo>
                    <a:pt x="1416" y="1788"/>
                  </a:lnTo>
                  <a:lnTo>
                    <a:pt x="1398" y="1776"/>
                  </a:lnTo>
                  <a:lnTo>
                    <a:pt x="1398" y="1758"/>
                  </a:lnTo>
                  <a:lnTo>
                    <a:pt x="1404" y="1764"/>
                  </a:lnTo>
                  <a:lnTo>
                    <a:pt x="1422" y="1764"/>
                  </a:lnTo>
                  <a:lnTo>
                    <a:pt x="1428" y="1758"/>
                  </a:lnTo>
                  <a:lnTo>
                    <a:pt x="1428" y="1728"/>
                  </a:lnTo>
                  <a:lnTo>
                    <a:pt x="1452" y="1722"/>
                  </a:lnTo>
                  <a:lnTo>
                    <a:pt x="1458" y="1698"/>
                  </a:lnTo>
                  <a:lnTo>
                    <a:pt x="1476" y="1704"/>
                  </a:lnTo>
                  <a:lnTo>
                    <a:pt x="1494" y="1692"/>
                  </a:lnTo>
                  <a:lnTo>
                    <a:pt x="1488" y="1668"/>
                  </a:lnTo>
                  <a:lnTo>
                    <a:pt x="1500" y="1680"/>
                  </a:lnTo>
                  <a:lnTo>
                    <a:pt x="1500" y="1668"/>
                  </a:lnTo>
                  <a:lnTo>
                    <a:pt x="1506" y="1656"/>
                  </a:lnTo>
                  <a:lnTo>
                    <a:pt x="1512" y="1650"/>
                  </a:lnTo>
                  <a:lnTo>
                    <a:pt x="1518" y="1650"/>
                  </a:lnTo>
                  <a:lnTo>
                    <a:pt x="1524" y="1656"/>
                  </a:lnTo>
                  <a:lnTo>
                    <a:pt x="1524" y="1668"/>
                  </a:lnTo>
                  <a:lnTo>
                    <a:pt x="1542" y="1668"/>
                  </a:lnTo>
                  <a:lnTo>
                    <a:pt x="1554" y="1662"/>
                  </a:lnTo>
                  <a:lnTo>
                    <a:pt x="1572" y="1656"/>
                  </a:lnTo>
                  <a:lnTo>
                    <a:pt x="1596" y="1644"/>
                  </a:lnTo>
                  <a:lnTo>
                    <a:pt x="1602" y="1638"/>
                  </a:lnTo>
                  <a:lnTo>
                    <a:pt x="1608" y="1626"/>
                  </a:lnTo>
                  <a:lnTo>
                    <a:pt x="1620" y="1620"/>
                  </a:lnTo>
                  <a:lnTo>
                    <a:pt x="1626" y="1608"/>
                  </a:lnTo>
                  <a:lnTo>
                    <a:pt x="1632" y="1602"/>
                  </a:lnTo>
                  <a:lnTo>
                    <a:pt x="1632" y="1590"/>
                  </a:lnTo>
                  <a:lnTo>
                    <a:pt x="1626" y="1584"/>
                  </a:lnTo>
                  <a:lnTo>
                    <a:pt x="1626" y="1566"/>
                  </a:lnTo>
                  <a:lnTo>
                    <a:pt x="1632" y="1566"/>
                  </a:lnTo>
                  <a:lnTo>
                    <a:pt x="1656" y="1578"/>
                  </a:lnTo>
                  <a:lnTo>
                    <a:pt x="1662" y="1584"/>
                  </a:lnTo>
                  <a:lnTo>
                    <a:pt x="1674" y="1590"/>
                  </a:lnTo>
                  <a:lnTo>
                    <a:pt x="1686" y="1590"/>
                  </a:lnTo>
                  <a:lnTo>
                    <a:pt x="1692" y="1584"/>
                  </a:lnTo>
                  <a:lnTo>
                    <a:pt x="1710" y="1548"/>
                  </a:lnTo>
                  <a:lnTo>
                    <a:pt x="1716" y="1548"/>
                  </a:lnTo>
                  <a:lnTo>
                    <a:pt x="1734" y="1566"/>
                  </a:lnTo>
                  <a:lnTo>
                    <a:pt x="1746" y="1566"/>
                  </a:lnTo>
                  <a:lnTo>
                    <a:pt x="1752" y="1560"/>
                  </a:lnTo>
                  <a:lnTo>
                    <a:pt x="1758" y="1548"/>
                  </a:lnTo>
                  <a:lnTo>
                    <a:pt x="1764" y="1542"/>
                  </a:lnTo>
                  <a:lnTo>
                    <a:pt x="1770" y="1554"/>
                  </a:lnTo>
                  <a:lnTo>
                    <a:pt x="1776" y="1560"/>
                  </a:lnTo>
                  <a:lnTo>
                    <a:pt x="1782" y="1572"/>
                  </a:lnTo>
                  <a:lnTo>
                    <a:pt x="1794" y="1578"/>
                  </a:lnTo>
                  <a:lnTo>
                    <a:pt x="1800" y="1584"/>
                  </a:lnTo>
                  <a:lnTo>
                    <a:pt x="1818" y="1584"/>
                  </a:lnTo>
                  <a:lnTo>
                    <a:pt x="1824" y="1578"/>
                  </a:lnTo>
                  <a:lnTo>
                    <a:pt x="1830" y="1566"/>
                  </a:lnTo>
                  <a:lnTo>
                    <a:pt x="1842" y="1554"/>
                  </a:lnTo>
                  <a:lnTo>
                    <a:pt x="1848" y="1554"/>
                  </a:lnTo>
                  <a:lnTo>
                    <a:pt x="1860" y="1560"/>
                  </a:lnTo>
                  <a:lnTo>
                    <a:pt x="1872" y="1572"/>
                  </a:lnTo>
                  <a:lnTo>
                    <a:pt x="1872" y="1584"/>
                  </a:lnTo>
                  <a:lnTo>
                    <a:pt x="1878" y="1596"/>
                  </a:lnTo>
                  <a:lnTo>
                    <a:pt x="1878" y="1614"/>
                  </a:lnTo>
                  <a:lnTo>
                    <a:pt x="1914" y="1614"/>
                  </a:lnTo>
                  <a:lnTo>
                    <a:pt x="1920" y="1620"/>
                  </a:lnTo>
                  <a:lnTo>
                    <a:pt x="1926" y="1620"/>
                  </a:lnTo>
                  <a:lnTo>
                    <a:pt x="1926" y="1608"/>
                  </a:lnTo>
                  <a:lnTo>
                    <a:pt x="1932" y="1602"/>
                  </a:lnTo>
                  <a:lnTo>
                    <a:pt x="1932" y="1608"/>
                  </a:lnTo>
                  <a:lnTo>
                    <a:pt x="1956" y="1632"/>
                  </a:lnTo>
                  <a:lnTo>
                    <a:pt x="1962" y="1626"/>
                  </a:lnTo>
                  <a:lnTo>
                    <a:pt x="1968" y="1614"/>
                  </a:lnTo>
                  <a:lnTo>
                    <a:pt x="1968" y="1596"/>
                  </a:lnTo>
                  <a:lnTo>
                    <a:pt x="1962" y="1584"/>
                  </a:lnTo>
                  <a:lnTo>
                    <a:pt x="1980" y="1590"/>
                  </a:lnTo>
                  <a:lnTo>
                    <a:pt x="1992" y="1608"/>
                  </a:lnTo>
                  <a:lnTo>
                    <a:pt x="2004" y="1614"/>
                  </a:lnTo>
                  <a:lnTo>
                    <a:pt x="2004" y="1626"/>
                  </a:lnTo>
                  <a:lnTo>
                    <a:pt x="2010" y="1626"/>
                  </a:lnTo>
                  <a:lnTo>
                    <a:pt x="2016" y="1632"/>
                  </a:lnTo>
                  <a:lnTo>
                    <a:pt x="2028" y="1632"/>
                  </a:lnTo>
                  <a:lnTo>
                    <a:pt x="2034" y="1626"/>
                  </a:lnTo>
                  <a:lnTo>
                    <a:pt x="2034" y="1620"/>
                  </a:lnTo>
                  <a:lnTo>
                    <a:pt x="2028" y="1608"/>
                  </a:lnTo>
                  <a:lnTo>
                    <a:pt x="2022" y="1602"/>
                  </a:lnTo>
                  <a:lnTo>
                    <a:pt x="2010" y="1596"/>
                  </a:lnTo>
                  <a:lnTo>
                    <a:pt x="2004" y="1590"/>
                  </a:lnTo>
                  <a:lnTo>
                    <a:pt x="1998" y="1578"/>
                  </a:lnTo>
                  <a:lnTo>
                    <a:pt x="2010" y="1578"/>
                  </a:lnTo>
                  <a:lnTo>
                    <a:pt x="2022" y="1566"/>
                  </a:lnTo>
                  <a:lnTo>
                    <a:pt x="2022" y="1554"/>
                  </a:lnTo>
                  <a:lnTo>
                    <a:pt x="2016" y="1548"/>
                  </a:lnTo>
                  <a:lnTo>
                    <a:pt x="1968" y="1548"/>
                  </a:lnTo>
                  <a:lnTo>
                    <a:pt x="1962" y="1542"/>
                  </a:lnTo>
                  <a:lnTo>
                    <a:pt x="1962" y="1530"/>
                  </a:lnTo>
                  <a:lnTo>
                    <a:pt x="1968" y="1524"/>
                  </a:lnTo>
                  <a:lnTo>
                    <a:pt x="1986" y="1524"/>
                  </a:lnTo>
                  <a:lnTo>
                    <a:pt x="1998" y="1530"/>
                  </a:lnTo>
                  <a:lnTo>
                    <a:pt x="2004" y="1530"/>
                  </a:lnTo>
                  <a:lnTo>
                    <a:pt x="2016" y="1536"/>
                  </a:lnTo>
                  <a:lnTo>
                    <a:pt x="2028" y="1536"/>
                  </a:lnTo>
                  <a:lnTo>
                    <a:pt x="2064" y="1518"/>
                  </a:lnTo>
                  <a:lnTo>
                    <a:pt x="2070" y="1512"/>
                  </a:lnTo>
                  <a:lnTo>
                    <a:pt x="2082" y="1512"/>
                  </a:lnTo>
                  <a:lnTo>
                    <a:pt x="2082" y="1518"/>
                  </a:lnTo>
                  <a:lnTo>
                    <a:pt x="2106" y="1518"/>
                  </a:lnTo>
                  <a:lnTo>
                    <a:pt x="2118" y="1512"/>
                  </a:lnTo>
                  <a:lnTo>
                    <a:pt x="2124" y="1512"/>
                  </a:lnTo>
                  <a:lnTo>
                    <a:pt x="2130" y="1506"/>
                  </a:lnTo>
                  <a:lnTo>
                    <a:pt x="2130" y="1500"/>
                  </a:lnTo>
                  <a:lnTo>
                    <a:pt x="2136" y="1488"/>
                  </a:lnTo>
                  <a:lnTo>
                    <a:pt x="2136" y="1482"/>
                  </a:lnTo>
                  <a:lnTo>
                    <a:pt x="2142" y="1482"/>
                  </a:lnTo>
                  <a:lnTo>
                    <a:pt x="2142" y="1488"/>
                  </a:lnTo>
                  <a:lnTo>
                    <a:pt x="2148" y="1500"/>
                  </a:lnTo>
                  <a:lnTo>
                    <a:pt x="2148" y="1524"/>
                  </a:lnTo>
                  <a:lnTo>
                    <a:pt x="2154" y="1524"/>
                  </a:lnTo>
                  <a:lnTo>
                    <a:pt x="2160" y="1518"/>
                  </a:lnTo>
                  <a:lnTo>
                    <a:pt x="2172" y="1512"/>
                  </a:lnTo>
                  <a:lnTo>
                    <a:pt x="2190" y="1512"/>
                  </a:lnTo>
                  <a:lnTo>
                    <a:pt x="2202" y="1506"/>
                  </a:lnTo>
                  <a:lnTo>
                    <a:pt x="2214" y="1506"/>
                  </a:lnTo>
                  <a:lnTo>
                    <a:pt x="2226" y="1512"/>
                  </a:lnTo>
                  <a:lnTo>
                    <a:pt x="2232" y="1524"/>
                  </a:lnTo>
                  <a:lnTo>
                    <a:pt x="2232" y="1506"/>
                  </a:lnTo>
                  <a:lnTo>
                    <a:pt x="2244" y="1506"/>
                  </a:lnTo>
                  <a:lnTo>
                    <a:pt x="2256" y="1518"/>
                  </a:lnTo>
                  <a:lnTo>
                    <a:pt x="2256" y="1530"/>
                  </a:lnTo>
                  <a:lnTo>
                    <a:pt x="2286" y="1524"/>
                  </a:lnTo>
                  <a:lnTo>
                    <a:pt x="2280" y="1536"/>
                  </a:lnTo>
                  <a:lnTo>
                    <a:pt x="2280" y="1548"/>
                  </a:lnTo>
                  <a:lnTo>
                    <a:pt x="2286" y="1554"/>
                  </a:lnTo>
                  <a:lnTo>
                    <a:pt x="2286" y="1566"/>
                  </a:lnTo>
                  <a:lnTo>
                    <a:pt x="2298" y="1578"/>
                  </a:lnTo>
                  <a:lnTo>
                    <a:pt x="2310" y="1578"/>
                  </a:lnTo>
                  <a:lnTo>
                    <a:pt x="2328" y="1572"/>
                  </a:lnTo>
                  <a:lnTo>
                    <a:pt x="2352" y="1548"/>
                  </a:lnTo>
                  <a:lnTo>
                    <a:pt x="2370" y="1542"/>
                  </a:lnTo>
                  <a:lnTo>
                    <a:pt x="2382" y="1542"/>
                  </a:lnTo>
                  <a:lnTo>
                    <a:pt x="2394" y="1548"/>
                  </a:lnTo>
                  <a:lnTo>
                    <a:pt x="2400" y="1554"/>
                  </a:lnTo>
                  <a:lnTo>
                    <a:pt x="2418" y="1590"/>
                  </a:lnTo>
                  <a:lnTo>
                    <a:pt x="2418" y="1602"/>
                  </a:lnTo>
                  <a:lnTo>
                    <a:pt x="2424" y="1608"/>
                  </a:lnTo>
                  <a:lnTo>
                    <a:pt x="2436" y="1614"/>
                  </a:lnTo>
                  <a:lnTo>
                    <a:pt x="2466" y="1614"/>
                  </a:lnTo>
                  <a:lnTo>
                    <a:pt x="2460" y="1656"/>
                  </a:lnTo>
                  <a:lnTo>
                    <a:pt x="2460" y="1662"/>
                  </a:lnTo>
                  <a:lnTo>
                    <a:pt x="2454" y="1668"/>
                  </a:lnTo>
                  <a:lnTo>
                    <a:pt x="2436" y="1704"/>
                  </a:lnTo>
                  <a:lnTo>
                    <a:pt x="2436" y="1710"/>
                  </a:lnTo>
                  <a:lnTo>
                    <a:pt x="2448" y="1722"/>
                  </a:lnTo>
                  <a:lnTo>
                    <a:pt x="2454" y="1722"/>
                  </a:lnTo>
                  <a:lnTo>
                    <a:pt x="2460" y="1734"/>
                  </a:lnTo>
                  <a:lnTo>
                    <a:pt x="2436" y="1758"/>
                  </a:lnTo>
                  <a:lnTo>
                    <a:pt x="2454" y="1806"/>
                  </a:lnTo>
                  <a:lnTo>
                    <a:pt x="2472" y="1788"/>
                  </a:lnTo>
                  <a:lnTo>
                    <a:pt x="2478" y="1788"/>
                  </a:lnTo>
                  <a:lnTo>
                    <a:pt x="2478" y="1794"/>
                  </a:lnTo>
                  <a:lnTo>
                    <a:pt x="2472" y="1800"/>
                  </a:lnTo>
                  <a:lnTo>
                    <a:pt x="2466" y="1812"/>
                  </a:lnTo>
                  <a:lnTo>
                    <a:pt x="2466" y="1818"/>
                  </a:lnTo>
                  <a:lnTo>
                    <a:pt x="2460" y="1830"/>
                  </a:lnTo>
                  <a:lnTo>
                    <a:pt x="2478" y="1830"/>
                  </a:lnTo>
                  <a:lnTo>
                    <a:pt x="2478" y="1878"/>
                  </a:lnTo>
                  <a:lnTo>
                    <a:pt x="2496" y="1878"/>
                  </a:lnTo>
                  <a:lnTo>
                    <a:pt x="2502" y="1884"/>
                  </a:lnTo>
                  <a:lnTo>
                    <a:pt x="2508" y="1884"/>
                  </a:lnTo>
                  <a:lnTo>
                    <a:pt x="2508" y="1896"/>
                  </a:lnTo>
                  <a:lnTo>
                    <a:pt x="2502" y="1908"/>
                  </a:lnTo>
                  <a:lnTo>
                    <a:pt x="2502" y="1920"/>
                  </a:lnTo>
                  <a:lnTo>
                    <a:pt x="2526" y="1944"/>
                  </a:lnTo>
                  <a:lnTo>
                    <a:pt x="2532" y="1944"/>
                  </a:lnTo>
                  <a:lnTo>
                    <a:pt x="2538" y="1938"/>
                  </a:lnTo>
                  <a:lnTo>
                    <a:pt x="2550" y="1932"/>
                  </a:lnTo>
                  <a:lnTo>
                    <a:pt x="2556" y="1932"/>
                  </a:lnTo>
                  <a:lnTo>
                    <a:pt x="2562" y="1926"/>
                  </a:lnTo>
                  <a:lnTo>
                    <a:pt x="2568" y="1914"/>
                  </a:lnTo>
                  <a:lnTo>
                    <a:pt x="2568" y="1896"/>
                  </a:lnTo>
                  <a:lnTo>
                    <a:pt x="2586" y="1896"/>
                  </a:lnTo>
                  <a:lnTo>
                    <a:pt x="2586" y="1872"/>
                  </a:lnTo>
                  <a:lnTo>
                    <a:pt x="2604" y="1836"/>
                  </a:lnTo>
                  <a:lnTo>
                    <a:pt x="2604" y="1818"/>
                  </a:lnTo>
                  <a:lnTo>
                    <a:pt x="2610" y="1806"/>
                  </a:lnTo>
                  <a:lnTo>
                    <a:pt x="2610" y="1794"/>
                  </a:lnTo>
                  <a:lnTo>
                    <a:pt x="2604" y="1782"/>
                  </a:lnTo>
                  <a:lnTo>
                    <a:pt x="2604" y="1770"/>
                  </a:lnTo>
                  <a:lnTo>
                    <a:pt x="2598" y="1752"/>
                  </a:lnTo>
                  <a:lnTo>
                    <a:pt x="2592" y="1740"/>
                  </a:lnTo>
                  <a:lnTo>
                    <a:pt x="2586" y="1722"/>
                  </a:lnTo>
                  <a:lnTo>
                    <a:pt x="2586" y="1704"/>
                  </a:lnTo>
                  <a:lnTo>
                    <a:pt x="2592" y="1686"/>
                  </a:lnTo>
                  <a:lnTo>
                    <a:pt x="2598" y="1674"/>
                  </a:lnTo>
                  <a:lnTo>
                    <a:pt x="2598" y="1644"/>
                  </a:lnTo>
                  <a:lnTo>
                    <a:pt x="2592" y="1626"/>
                  </a:lnTo>
                  <a:lnTo>
                    <a:pt x="2586" y="1614"/>
                  </a:lnTo>
                  <a:lnTo>
                    <a:pt x="2580" y="1596"/>
                  </a:lnTo>
                  <a:lnTo>
                    <a:pt x="2574" y="1584"/>
                  </a:lnTo>
                  <a:lnTo>
                    <a:pt x="2574" y="1518"/>
                  </a:lnTo>
                  <a:lnTo>
                    <a:pt x="2580" y="1488"/>
                  </a:lnTo>
                  <a:lnTo>
                    <a:pt x="2586" y="1470"/>
                  </a:lnTo>
                  <a:lnTo>
                    <a:pt x="2598" y="1452"/>
                  </a:lnTo>
                  <a:lnTo>
                    <a:pt x="2604" y="1440"/>
                  </a:lnTo>
                  <a:lnTo>
                    <a:pt x="2610" y="1422"/>
                  </a:lnTo>
                  <a:lnTo>
                    <a:pt x="2616" y="1416"/>
                  </a:lnTo>
                  <a:lnTo>
                    <a:pt x="2616" y="1410"/>
                  </a:lnTo>
                  <a:lnTo>
                    <a:pt x="2628" y="1398"/>
                  </a:lnTo>
                  <a:lnTo>
                    <a:pt x="2652" y="1380"/>
                  </a:lnTo>
                  <a:lnTo>
                    <a:pt x="2658" y="1356"/>
                  </a:lnTo>
                  <a:lnTo>
                    <a:pt x="2670" y="1368"/>
                  </a:lnTo>
                  <a:lnTo>
                    <a:pt x="2676" y="1344"/>
                  </a:lnTo>
                  <a:lnTo>
                    <a:pt x="2730" y="1344"/>
                  </a:lnTo>
                  <a:lnTo>
                    <a:pt x="2730" y="1314"/>
                  </a:lnTo>
                  <a:lnTo>
                    <a:pt x="2748" y="1320"/>
                  </a:lnTo>
                  <a:lnTo>
                    <a:pt x="2754" y="1308"/>
                  </a:lnTo>
                  <a:lnTo>
                    <a:pt x="2772" y="1308"/>
                  </a:lnTo>
                  <a:lnTo>
                    <a:pt x="2796" y="1278"/>
                  </a:lnTo>
                  <a:lnTo>
                    <a:pt x="2796" y="1272"/>
                  </a:lnTo>
                  <a:lnTo>
                    <a:pt x="2802" y="1266"/>
                  </a:lnTo>
                  <a:lnTo>
                    <a:pt x="2814" y="1242"/>
                  </a:lnTo>
                  <a:lnTo>
                    <a:pt x="2832" y="1236"/>
                  </a:lnTo>
                  <a:lnTo>
                    <a:pt x="2862" y="1236"/>
                  </a:lnTo>
                  <a:lnTo>
                    <a:pt x="2874" y="1242"/>
                  </a:lnTo>
                  <a:lnTo>
                    <a:pt x="2886" y="1242"/>
                  </a:lnTo>
                  <a:lnTo>
                    <a:pt x="2892" y="1236"/>
                  </a:lnTo>
                  <a:lnTo>
                    <a:pt x="2904" y="1212"/>
                  </a:lnTo>
                  <a:lnTo>
                    <a:pt x="2910" y="1206"/>
                  </a:lnTo>
                  <a:lnTo>
                    <a:pt x="2916" y="1194"/>
                  </a:lnTo>
                  <a:lnTo>
                    <a:pt x="2928" y="1200"/>
                  </a:lnTo>
                  <a:lnTo>
                    <a:pt x="2934" y="1176"/>
                  </a:lnTo>
                  <a:lnTo>
                    <a:pt x="3018" y="1170"/>
                  </a:lnTo>
                  <a:lnTo>
                    <a:pt x="3024" y="1146"/>
                  </a:lnTo>
                  <a:lnTo>
                    <a:pt x="2982" y="1152"/>
                  </a:lnTo>
                  <a:lnTo>
                    <a:pt x="2988" y="1146"/>
                  </a:lnTo>
                  <a:lnTo>
                    <a:pt x="3000" y="1140"/>
                  </a:lnTo>
                  <a:lnTo>
                    <a:pt x="3006" y="1140"/>
                  </a:lnTo>
                  <a:lnTo>
                    <a:pt x="3006" y="1134"/>
                  </a:lnTo>
                  <a:lnTo>
                    <a:pt x="3000" y="1128"/>
                  </a:lnTo>
                  <a:lnTo>
                    <a:pt x="2994" y="1116"/>
                  </a:lnTo>
                  <a:lnTo>
                    <a:pt x="2988" y="1110"/>
                  </a:lnTo>
                  <a:lnTo>
                    <a:pt x="3024" y="1104"/>
                  </a:lnTo>
                  <a:lnTo>
                    <a:pt x="3048" y="1116"/>
                  </a:lnTo>
                  <a:lnTo>
                    <a:pt x="3078" y="1080"/>
                  </a:lnTo>
                  <a:lnTo>
                    <a:pt x="3024" y="1074"/>
                  </a:lnTo>
                  <a:lnTo>
                    <a:pt x="3024" y="1050"/>
                  </a:lnTo>
                  <a:lnTo>
                    <a:pt x="3036" y="1062"/>
                  </a:lnTo>
                  <a:lnTo>
                    <a:pt x="3078" y="1050"/>
                  </a:lnTo>
                  <a:lnTo>
                    <a:pt x="3084" y="990"/>
                  </a:lnTo>
                  <a:lnTo>
                    <a:pt x="3054" y="1002"/>
                  </a:lnTo>
                  <a:lnTo>
                    <a:pt x="3048" y="972"/>
                  </a:lnTo>
                  <a:lnTo>
                    <a:pt x="3024" y="960"/>
                  </a:lnTo>
                  <a:lnTo>
                    <a:pt x="3072" y="978"/>
                  </a:lnTo>
                  <a:lnTo>
                    <a:pt x="3078" y="972"/>
                  </a:lnTo>
                  <a:lnTo>
                    <a:pt x="3060" y="954"/>
                  </a:lnTo>
                  <a:lnTo>
                    <a:pt x="3090" y="954"/>
                  </a:lnTo>
                  <a:lnTo>
                    <a:pt x="3084" y="948"/>
                  </a:lnTo>
                  <a:lnTo>
                    <a:pt x="3078" y="936"/>
                  </a:lnTo>
                  <a:lnTo>
                    <a:pt x="3060" y="918"/>
                  </a:lnTo>
                  <a:lnTo>
                    <a:pt x="3054" y="906"/>
                  </a:lnTo>
                  <a:lnTo>
                    <a:pt x="3054" y="894"/>
                  </a:lnTo>
                  <a:lnTo>
                    <a:pt x="3060" y="888"/>
                  </a:lnTo>
                  <a:lnTo>
                    <a:pt x="3042" y="870"/>
                  </a:lnTo>
                  <a:lnTo>
                    <a:pt x="3042" y="864"/>
                  </a:lnTo>
                  <a:lnTo>
                    <a:pt x="3048" y="864"/>
                  </a:lnTo>
                  <a:lnTo>
                    <a:pt x="3066" y="846"/>
                  </a:lnTo>
                  <a:lnTo>
                    <a:pt x="3072" y="846"/>
                  </a:lnTo>
                  <a:lnTo>
                    <a:pt x="3066" y="870"/>
                  </a:lnTo>
                  <a:lnTo>
                    <a:pt x="3096" y="894"/>
                  </a:lnTo>
                  <a:lnTo>
                    <a:pt x="3096" y="888"/>
                  </a:lnTo>
                  <a:lnTo>
                    <a:pt x="3102" y="882"/>
                  </a:lnTo>
                  <a:lnTo>
                    <a:pt x="3102" y="864"/>
                  </a:lnTo>
                  <a:lnTo>
                    <a:pt x="3108" y="852"/>
                  </a:lnTo>
                  <a:lnTo>
                    <a:pt x="3108" y="834"/>
                  </a:lnTo>
                  <a:lnTo>
                    <a:pt x="3114" y="822"/>
                  </a:lnTo>
                  <a:lnTo>
                    <a:pt x="3144" y="792"/>
                  </a:lnTo>
                  <a:lnTo>
                    <a:pt x="3156" y="786"/>
                  </a:lnTo>
                  <a:lnTo>
                    <a:pt x="3162" y="786"/>
                  </a:lnTo>
                  <a:lnTo>
                    <a:pt x="3162" y="792"/>
                  </a:lnTo>
                  <a:lnTo>
                    <a:pt x="3150" y="816"/>
                  </a:lnTo>
                  <a:lnTo>
                    <a:pt x="3132" y="834"/>
                  </a:lnTo>
                  <a:lnTo>
                    <a:pt x="3126" y="846"/>
                  </a:lnTo>
                  <a:lnTo>
                    <a:pt x="3120" y="882"/>
                  </a:lnTo>
                  <a:lnTo>
                    <a:pt x="3138" y="882"/>
                  </a:lnTo>
                  <a:lnTo>
                    <a:pt x="3138" y="894"/>
                  </a:lnTo>
                  <a:lnTo>
                    <a:pt x="3132" y="906"/>
                  </a:lnTo>
                  <a:lnTo>
                    <a:pt x="3132" y="918"/>
                  </a:lnTo>
                  <a:lnTo>
                    <a:pt x="3114" y="936"/>
                  </a:lnTo>
                  <a:lnTo>
                    <a:pt x="3102" y="960"/>
                  </a:lnTo>
                  <a:lnTo>
                    <a:pt x="3102" y="978"/>
                  </a:lnTo>
                  <a:lnTo>
                    <a:pt x="3126" y="954"/>
                  </a:lnTo>
                  <a:lnTo>
                    <a:pt x="3132" y="942"/>
                  </a:lnTo>
                  <a:lnTo>
                    <a:pt x="3144" y="930"/>
                  </a:lnTo>
                  <a:lnTo>
                    <a:pt x="3168" y="918"/>
                  </a:lnTo>
                  <a:lnTo>
                    <a:pt x="3180" y="906"/>
                  </a:lnTo>
                  <a:lnTo>
                    <a:pt x="3192" y="882"/>
                  </a:lnTo>
                  <a:lnTo>
                    <a:pt x="3192" y="798"/>
                  </a:lnTo>
                  <a:lnTo>
                    <a:pt x="3198" y="780"/>
                  </a:lnTo>
                  <a:lnTo>
                    <a:pt x="3198" y="768"/>
                  </a:lnTo>
                  <a:lnTo>
                    <a:pt x="3204" y="756"/>
                  </a:lnTo>
                  <a:lnTo>
                    <a:pt x="3210" y="756"/>
                  </a:lnTo>
                  <a:lnTo>
                    <a:pt x="3210" y="768"/>
                  </a:lnTo>
                  <a:lnTo>
                    <a:pt x="3204" y="780"/>
                  </a:lnTo>
                  <a:lnTo>
                    <a:pt x="3204" y="798"/>
                  </a:lnTo>
                  <a:lnTo>
                    <a:pt x="3210" y="798"/>
                  </a:lnTo>
                  <a:lnTo>
                    <a:pt x="3216" y="804"/>
                  </a:lnTo>
                  <a:lnTo>
                    <a:pt x="3216" y="840"/>
                  </a:lnTo>
                  <a:lnTo>
                    <a:pt x="3234" y="822"/>
                  </a:lnTo>
                  <a:lnTo>
                    <a:pt x="3240" y="810"/>
                  </a:lnTo>
                  <a:lnTo>
                    <a:pt x="3288" y="762"/>
                  </a:lnTo>
                  <a:lnTo>
                    <a:pt x="3300" y="756"/>
                  </a:lnTo>
                  <a:lnTo>
                    <a:pt x="3324" y="732"/>
                  </a:lnTo>
                  <a:lnTo>
                    <a:pt x="3324" y="726"/>
                  </a:lnTo>
                  <a:lnTo>
                    <a:pt x="3318" y="720"/>
                  </a:lnTo>
                  <a:lnTo>
                    <a:pt x="3312" y="720"/>
                  </a:lnTo>
                  <a:lnTo>
                    <a:pt x="3306" y="714"/>
                  </a:lnTo>
                  <a:lnTo>
                    <a:pt x="3306" y="702"/>
                  </a:lnTo>
                  <a:lnTo>
                    <a:pt x="3312" y="696"/>
                  </a:lnTo>
                  <a:lnTo>
                    <a:pt x="3324" y="696"/>
                  </a:lnTo>
                  <a:lnTo>
                    <a:pt x="3330" y="702"/>
                  </a:lnTo>
                  <a:lnTo>
                    <a:pt x="3360" y="702"/>
                  </a:lnTo>
                  <a:lnTo>
                    <a:pt x="3390" y="696"/>
                  </a:lnTo>
                  <a:lnTo>
                    <a:pt x="3450" y="672"/>
                  </a:lnTo>
                  <a:lnTo>
                    <a:pt x="3462" y="666"/>
                  </a:lnTo>
                  <a:lnTo>
                    <a:pt x="3444" y="660"/>
                  </a:lnTo>
                  <a:lnTo>
                    <a:pt x="3438" y="660"/>
                  </a:lnTo>
                  <a:lnTo>
                    <a:pt x="3432" y="666"/>
                  </a:lnTo>
                  <a:lnTo>
                    <a:pt x="3414" y="672"/>
                  </a:lnTo>
                  <a:lnTo>
                    <a:pt x="3402" y="672"/>
                  </a:lnTo>
                  <a:lnTo>
                    <a:pt x="3390" y="678"/>
                  </a:lnTo>
                  <a:lnTo>
                    <a:pt x="3372" y="678"/>
                  </a:lnTo>
                  <a:lnTo>
                    <a:pt x="3360" y="684"/>
                  </a:lnTo>
                  <a:lnTo>
                    <a:pt x="3348" y="684"/>
                  </a:lnTo>
                  <a:lnTo>
                    <a:pt x="3342" y="678"/>
                  </a:lnTo>
                  <a:lnTo>
                    <a:pt x="3342" y="672"/>
                  </a:lnTo>
                  <a:lnTo>
                    <a:pt x="3348" y="666"/>
                  </a:lnTo>
                  <a:lnTo>
                    <a:pt x="3354" y="654"/>
                  </a:lnTo>
                  <a:lnTo>
                    <a:pt x="3366" y="654"/>
                  </a:lnTo>
                  <a:lnTo>
                    <a:pt x="3378" y="648"/>
                  </a:lnTo>
                  <a:lnTo>
                    <a:pt x="3402" y="648"/>
                  </a:lnTo>
                  <a:lnTo>
                    <a:pt x="3492" y="642"/>
                  </a:lnTo>
                  <a:lnTo>
                    <a:pt x="3534" y="606"/>
                  </a:lnTo>
                  <a:lnTo>
                    <a:pt x="3546" y="618"/>
                  </a:lnTo>
                  <a:lnTo>
                    <a:pt x="3570" y="606"/>
                  </a:lnTo>
                  <a:lnTo>
                    <a:pt x="3570" y="642"/>
                  </a:lnTo>
                  <a:lnTo>
                    <a:pt x="3600" y="618"/>
                  </a:lnTo>
                  <a:lnTo>
                    <a:pt x="3624" y="612"/>
                  </a:lnTo>
                  <a:lnTo>
                    <a:pt x="3630" y="582"/>
                  </a:lnTo>
                  <a:lnTo>
                    <a:pt x="3618" y="570"/>
                  </a:lnTo>
                  <a:lnTo>
                    <a:pt x="3612" y="600"/>
                  </a:lnTo>
                  <a:lnTo>
                    <a:pt x="3588" y="600"/>
                  </a:lnTo>
                  <a:lnTo>
                    <a:pt x="3588" y="576"/>
                  </a:lnTo>
                  <a:lnTo>
                    <a:pt x="3570" y="552"/>
                  </a:lnTo>
                  <a:lnTo>
                    <a:pt x="3594" y="540"/>
                  </a:lnTo>
                  <a:lnTo>
                    <a:pt x="3600" y="504"/>
                  </a:lnTo>
                  <a:lnTo>
                    <a:pt x="3612" y="498"/>
                  </a:lnTo>
                  <a:lnTo>
                    <a:pt x="3618" y="486"/>
                  </a:lnTo>
                  <a:lnTo>
                    <a:pt x="3630" y="480"/>
                  </a:lnTo>
                  <a:lnTo>
                    <a:pt x="3636" y="474"/>
                  </a:lnTo>
                  <a:lnTo>
                    <a:pt x="3648" y="468"/>
                  </a:lnTo>
                  <a:lnTo>
                    <a:pt x="3654" y="456"/>
                  </a:lnTo>
                  <a:lnTo>
                    <a:pt x="3654" y="450"/>
                  </a:lnTo>
                  <a:lnTo>
                    <a:pt x="3660" y="444"/>
                  </a:lnTo>
                  <a:lnTo>
                    <a:pt x="3660" y="438"/>
                  </a:lnTo>
                  <a:lnTo>
                    <a:pt x="3690" y="444"/>
                  </a:lnTo>
                  <a:lnTo>
                    <a:pt x="3702" y="426"/>
                  </a:lnTo>
                  <a:lnTo>
                    <a:pt x="3708" y="432"/>
                  </a:lnTo>
                  <a:lnTo>
                    <a:pt x="3720" y="432"/>
                  </a:lnTo>
                  <a:lnTo>
                    <a:pt x="3726" y="426"/>
                  </a:lnTo>
                  <a:lnTo>
                    <a:pt x="3738" y="420"/>
                  </a:lnTo>
                  <a:lnTo>
                    <a:pt x="3744" y="408"/>
                  </a:lnTo>
                  <a:lnTo>
                    <a:pt x="3756" y="402"/>
                  </a:lnTo>
                  <a:lnTo>
                    <a:pt x="3774" y="384"/>
                  </a:lnTo>
                  <a:lnTo>
                    <a:pt x="3774" y="414"/>
                  </a:lnTo>
                  <a:lnTo>
                    <a:pt x="3786" y="408"/>
                  </a:lnTo>
                  <a:lnTo>
                    <a:pt x="3792" y="402"/>
                  </a:lnTo>
                  <a:lnTo>
                    <a:pt x="3828" y="384"/>
                  </a:lnTo>
                  <a:lnTo>
                    <a:pt x="3834" y="378"/>
                  </a:lnTo>
                  <a:lnTo>
                    <a:pt x="3846" y="378"/>
                  </a:lnTo>
                  <a:lnTo>
                    <a:pt x="3858" y="372"/>
                  </a:lnTo>
                  <a:lnTo>
                    <a:pt x="3876" y="372"/>
                  </a:lnTo>
                  <a:lnTo>
                    <a:pt x="3888" y="366"/>
                  </a:lnTo>
                  <a:lnTo>
                    <a:pt x="3900" y="366"/>
                  </a:lnTo>
                  <a:lnTo>
                    <a:pt x="3900" y="330"/>
                  </a:lnTo>
                  <a:lnTo>
                    <a:pt x="3876" y="330"/>
                  </a:lnTo>
                  <a:lnTo>
                    <a:pt x="3876" y="324"/>
                  </a:lnTo>
                  <a:lnTo>
                    <a:pt x="3882" y="312"/>
                  </a:lnTo>
                  <a:lnTo>
                    <a:pt x="3894" y="300"/>
                  </a:lnTo>
                  <a:lnTo>
                    <a:pt x="3888" y="294"/>
                  </a:lnTo>
                  <a:lnTo>
                    <a:pt x="3882" y="294"/>
                  </a:lnTo>
                  <a:lnTo>
                    <a:pt x="3876" y="288"/>
                  </a:lnTo>
                  <a:lnTo>
                    <a:pt x="3876" y="276"/>
                  </a:lnTo>
                  <a:lnTo>
                    <a:pt x="3888" y="252"/>
                  </a:lnTo>
                  <a:lnTo>
                    <a:pt x="3900" y="222"/>
                  </a:lnTo>
                  <a:lnTo>
                    <a:pt x="3912" y="198"/>
                  </a:lnTo>
                  <a:lnTo>
                    <a:pt x="3918" y="174"/>
                  </a:lnTo>
                  <a:lnTo>
                    <a:pt x="3918" y="168"/>
                  </a:lnTo>
                  <a:lnTo>
                    <a:pt x="3912" y="162"/>
                  </a:lnTo>
                  <a:lnTo>
                    <a:pt x="3876" y="162"/>
                  </a:lnTo>
                  <a:lnTo>
                    <a:pt x="3864" y="168"/>
                  </a:lnTo>
                  <a:lnTo>
                    <a:pt x="3858" y="168"/>
                  </a:lnTo>
                  <a:close/>
                  <a:moveTo>
                    <a:pt x="2718" y="366"/>
                  </a:moveTo>
                  <a:lnTo>
                    <a:pt x="2712" y="366"/>
                  </a:lnTo>
                  <a:lnTo>
                    <a:pt x="2712" y="354"/>
                  </a:lnTo>
                  <a:lnTo>
                    <a:pt x="2718" y="348"/>
                  </a:lnTo>
                  <a:lnTo>
                    <a:pt x="2718" y="336"/>
                  </a:lnTo>
                  <a:lnTo>
                    <a:pt x="2712" y="336"/>
                  </a:lnTo>
                  <a:lnTo>
                    <a:pt x="2700" y="342"/>
                  </a:lnTo>
                  <a:lnTo>
                    <a:pt x="2694" y="348"/>
                  </a:lnTo>
                  <a:lnTo>
                    <a:pt x="2682" y="354"/>
                  </a:lnTo>
                  <a:lnTo>
                    <a:pt x="2676" y="372"/>
                  </a:lnTo>
                  <a:lnTo>
                    <a:pt x="2664" y="366"/>
                  </a:lnTo>
                  <a:lnTo>
                    <a:pt x="2664" y="378"/>
                  </a:lnTo>
                  <a:lnTo>
                    <a:pt x="2652" y="402"/>
                  </a:lnTo>
                  <a:lnTo>
                    <a:pt x="2628" y="414"/>
                  </a:lnTo>
                  <a:lnTo>
                    <a:pt x="2628" y="426"/>
                  </a:lnTo>
                  <a:lnTo>
                    <a:pt x="2634" y="432"/>
                  </a:lnTo>
                  <a:lnTo>
                    <a:pt x="2628" y="432"/>
                  </a:lnTo>
                  <a:lnTo>
                    <a:pt x="2598" y="462"/>
                  </a:lnTo>
                  <a:lnTo>
                    <a:pt x="2598" y="468"/>
                  </a:lnTo>
                  <a:lnTo>
                    <a:pt x="2604" y="474"/>
                  </a:lnTo>
                  <a:lnTo>
                    <a:pt x="2610" y="474"/>
                  </a:lnTo>
                  <a:lnTo>
                    <a:pt x="2616" y="480"/>
                  </a:lnTo>
                  <a:lnTo>
                    <a:pt x="2616" y="492"/>
                  </a:lnTo>
                  <a:lnTo>
                    <a:pt x="2610" y="498"/>
                  </a:lnTo>
                  <a:lnTo>
                    <a:pt x="2604" y="498"/>
                  </a:lnTo>
                  <a:lnTo>
                    <a:pt x="2604" y="510"/>
                  </a:lnTo>
                  <a:lnTo>
                    <a:pt x="2592" y="534"/>
                  </a:lnTo>
                  <a:lnTo>
                    <a:pt x="2580" y="552"/>
                  </a:lnTo>
                  <a:lnTo>
                    <a:pt x="2550" y="582"/>
                  </a:lnTo>
                  <a:lnTo>
                    <a:pt x="2478" y="618"/>
                  </a:lnTo>
                  <a:lnTo>
                    <a:pt x="2484" y="588"/>
                  </a:lnTo>
                  <a:lnTo>
                    <a:pt x="2478" y="582"/>
                  </a:lnTo>
                  <a:lnTo>
                    <a:pt x="2478" y="576"/>
                  </a:lnTo>
                  <a:lnTo>
                    <a:pt x="2472" y="570"/>
                  </a:lnTo>
                  <a:lnTo>
                    <a:pt x="2472" y="564"/>
                  </a:lnTo>
                  <a:lnTo>
                    <a:pt x="2478" y="552"/>
                  </a:lnTo>
                  <a:lnTo>
                    <a:pt x="2496" y="534"/>
                  </a:lnTo>
                  <a:lnTo>
                    <a:pt x="2502" y="522"/>
                  </a:lnTo>
                  <a:lnTo>
                    <a:pt x="2502" y="516"/>
                  </a:lnTo>
                  <a:lnTo>
                    <a:pt x="2496" y="510"/>
                  </a:lnTo>
                  <a:lnTo>
                    <a:pt x="2496" y="492"/>
                  </a:lnTo>
                  <a:lnTo>
                    <a:pt x="2502" y="480"/>
                  </a:lnTo>
                  <a:lnTo>
                    <a:pt x="2508" y="474"/>
                  </a:lnTo>
                  <a:lnTo>
                    <a:pt x="2514" y="462"/>
                  </a:lnTo>
                  <a:lnTo>
                    <a:pt x="2526" y="456"/>
                  </a:lnTo>
                  <a:lnTo>
                    <a:pt x="2532" y="450"/>
                  </a:lnTo>
                  <a:lnTo>
                    <a:pt x="2532" y="432"/>
                  </a:lnTo>
                  <a:lnTo>
                    <a:pt x="2538" y="432"/>
                  </a:lnTo>
                  <a:lnTo>
                    <a:pt x="2622" y="348"/>
                  </a:lnTo>
                  <a:lnTo>
                    <a:pt x="2592" y="354"/>
                  </a:lnTo>
                  <a:lnTo>
                    <a:pt x="2580" y="360"/>
                  </a:lnTo>
                  <a:lnTo>
                    <a:pt x="2574" y="366"/>
                  </a:lnTo>
                  <a:lnTo>
                    <a:pt x="2562" y="372"/>
                  </a:lnTo>
                  <a:lnTo>
                    <a:pt x="2556" y="378"/>
                  </a:lnTo>
                  <a:lnTo>
                    <a:pt x="2550" y="378"/>
                  </a:lnTo>
                  <a:lnTo>
                    <a:pt x="2550" y="372"/>
                  </a:lnTo>
                  <a:lnTo>
                    <a:pt x="2556" y="366"/>
                  </a:lnTo>
                  <a:lnTo>
                    <a:pt x="2568" y="360"/>
                  </a:lnTo>
                  <a:lnTo>
                    <a:pt x="2592" y="336"/>
                  </a:lnTo>
                  <a:lnTo>
                    <a:pt x="2604" y="330"/>
                  </a:lnTo>
                  <a:lnTo>
                    <a:pt x="2658" y="276"/>
                  </a:lnTo>
                  <a:lnTo>
                    <a:pt x="2670" y="288"/>
                  </a:lnTo>
                  <a:lnTo>
                    <a:pt x="2682" y="276"/>
                  </a:lnTo>
                  <a:lnTo>
                    <a:pt x="2682" y="288"/>
                  </a:lnTo>
                  <a:lnTo>
                    <a:pt x="2694" y="288"/>
                  </a:lnTo>
                  <a:lnTo>
                    <a:pt x="2700" y="282"/>
                  </a:lnTo>
                  <a:lnTo>
                    <a:pt x="2700" y="270"/>
                  </a:lnTo>
                  <a:lnTo>
                    <a:pt x="2724" y="276"/>
                  </a:lnTo>
                  <a:lnTo>
                    <a:pt x="2736" y="270"/>
                  </a:lnTo>
                  <a:lnTo>
                    <a:pt x="2742" y="270"/>
                  </a:lnTo>
                  <a:lnTo>
                    <a:pt x="2754" y="264"/>
                  </a:lnTo>
                  <a:lnTo>
                    <a:pt x="2772" y="264"/>
                  </a:lnTo>
                  <a:lnTo>
                    <a:pt x="2784" y="270"/>
                  </a:lnTo>
                  <a:lnTo>
                    <a:pt x="2790" y="276"/>
                  </a:lnTo>
                  <a:lnTo>
                    <a:pt x="2796" y="288"/>
                  </a:lnTo>
                  <a:lnTo>
                    <a:pt x="2772" y="294"/>
                  </a:lnTo>
                  <a:lnTo>
                    <a:pt x="2772" y="318"/>
                  </a:lnTo>
                  <a:lnTo>
                    <a:pt x="2742" y="318"/>
                  </a:lnTo>
                  <a:lnTo>
                    <a:pt x="2736" y="324"/>
                  </a:lnTo>
                  <a:lnTo>
                    <a:pt x="2736" y="360"/>
                  </a:lnTo>
                  <a:lnTo>
                    <a:pt x="2730" y="366"/>
                  </a:lnTo>
                  <a:lnTo>
                    <a:pt x="2718" y="366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72" name="Puerto Rico" descr="© INSCALE GmbH, 05.05.2010&#10;http://www.presentationload.com/">
              <a:extLst>
                <a:ext uri="{FF2B5EF4-FFF2-40B4-BE49-F238E27FC236}">
                  <a16:creationId xmlns:a16="http://schemas.microsoft.com/office/drawing/2014/main" id="{61721441-816C-4BCC-A881-D7670C566FF4}"/>
                </a:ext>
              </a:extLst>
            </p:cNvPr>
            <p:cNvSpPr>
              <a:spLocks/>
            </p:cNvSpPr>
            <p:nvPr/>
          </p:nvSpPr>
          <p:spPr bwMode="gray">
            <a:xfrm>
              <a:off x="3467323" y="3854396"/>
              <a:ext cx="60346" cy="26987"/>
            </a:xfrm>
            <a:custGeom>
              <a:avLst/>
              <a:gdLst>
                <a:gd name="T0" fmla="*/ 2147483647 w 138"/>
                <a:gd name="T1" fmla="*/ 2147483647 h 60"/>
                <a:gd name="T2" fmla="*/ 2147483647 w 138"/>
                <a:gd name="T3" fmla="*/ 2147483647 h 60"/>
                <a:gd name="T4" fmla="*/ 2147483647 w 138"/>
                <a:gd name="T5" fmla="*/ 0 h 60"/>
                <a:gd name="T6" fmla="*/ 2147483647 w 138"/>
                <a:gd name="T7" fmla="*/ 0 h 60"/>
                <a:gd name="T8" fmla="*/ 2147483647 w 138"/>
                <a:gd name="T9" fmla="*/ 2147483647 h 60"/>
                <a:gd name="T10" fmla="*/ 0 w 138"/>
                <a:gd name="T11" fmla="*/ 2147483647 h 60"/>
                <a:gd name="T12" fmla="*/ 0 w 138"/>
                <a:gd name="T13" fmla="*/ 2147483647 h 60"/>
                <a:gd name="T14" fmla="*/ 2147483647 w 138"/>
                <a:gd name="T15" fmla="*/ 2147483647 h 60"/>
                <a:gd name="T16" fmla="*/ 2147483647 w 138"/>
                <a:gd name="T17" fmla="*/ 2147483647 h 60"/>
                <a:gd name="T18" fmla="*/ 2147483647 w 138"/>
                <a:gd name="T19" fmla="*/ 2147483647 h 60"/>
                <a:gd name="T20" fmla="*/ 2147483647 w 138"/>
                <a:gd name="T21" fmla="*/ 2147483647 h 60"/>
                <a:gd name="T22" fmla="*/ 2147483647 w 138"/>
                <a:gd name="T23" fmla="*/ 2147483647 h 60"/>
                <a:gd name="T24" fmla="*/ 2147483647 w 138"/>
                <a:gd name="T25" fmla="*/ 2147483647 h 60"/>
                <a:gd name="T26" fmla="*/ 2147483647 w 138"/>
                <a:gd name="T27" fmla="*/ 2147483647 h 60"/>
                <a:gd name="T28" fmla="*/ 2147483647 w 138"/>
                <a:gd name="T29" fmla="*/ 2147483647 h 60"/>
                <a:gd name="T30" fmla="*/ 2147483647 w 138"/>
                <a:gd name="T31" fmla="*/ 2147483647 h 60"/>
                <a:gd name="T32" fmla="*/ 2147483647 w 138"/>
                <a:gd name="T33" fmla="*/ 2147483647 h 60"/>
                <a:gd name="T34" fmla="*/ 2147483647 w 138"/>
                <a:gd name="T35" fmla="*/ 2147483647 h 6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38"/>
                <a:gd name="T55" fmla="*/ 0 h 60"/>
                <a:gd name="T56" fmla="*/ 138 w 138"/>
                <a:gd name="T57" fmla="*/ 60 h 60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38" h="60">
                  <a:moveTo>
                    <a:pt x="84" y="12"/>
                  </a:moveTo>
                  <a:lnTo>
                    <a:pt x="72" y="12"/>
                  </a:lnTo>
                  <a:lnTo>
                    <a:pt x="36" y="0"/>
                  </a:lnTo>
                  <a:lnTo>
                    <a:pt x="12" y="0"/>
                  </a:lnTo>
                  <a:lnTo>
                    <a:pt x="6" y="12"/>
                  </a:lnTo>
                  <a:lnTo>
                    <a:pt x="0" y="18"/>
                  </a:lnTo>
                  <a:lnTo>
                    <a:pt x="0" y="48"/>
                  </a:lnTo>
                  <a:lnTo>
                    <a:pt x="36" y="60"/>
                  </a:lnTo>
                  <a:lnTo>
                    <a:pt x="48" y="48"/>
                  </a:lnTo>
                  <a:lnTo>
                    <a:pt x="102" y="48"/>
                  </a:lnTo>
                  <a:lnTo>
                    <a:pt x="120" y="36"/>
                  </a:lnTo>
                  <a:lnTo>
                    <a:pt x="132" y="30"/>
                  </a:lnTo>
                  <a:lnTo>
                    <a:pt x="138" y="18"/>
                  </a:lnTo>
                  <a:lnTo>
                    <a:pt x="138" y="12"/>
                  </a:lnTo>
                  <a:lnTo>
                    <a:pt x="132" y="6"/>
                  </a:lnTo>
                  <a:lnTo>
                    <a:pt x="114" y="6"/>
                  </a:lnTo>
                  <a:lnTo>
                    <a:pt x="102" y="12"/>
                  </a:lnTo>
                  <a:lnTo>
                    <a:pt x="84" y="12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73" name="Panama" descr="© INSCALE GmbH, 05.05.2010&#10;http://www.presentationload.com/">
              <a:extLst>
                <a:ext uri="{FF2B5EF4-FFF2-40B4-BE49-F238E27FC236}">
                  <a16:creationId xmlns:a16="http://schemas.microsoft.com/office/drawing/2014/main" id="{6F6DFF00-B957-4361-97BF-287C4B9B6032}"/>
                </a:ext>
              </a:extLst>
            </p:cNvPr>
            <p:cNvSpPr>
              <a:spLocks/>
            </p:cNvSpPr>
            <p:nvPr/>
          </p:nvSpPr>
          <p:spPr bwMode="gray">
            <a:xfrm>
              <a:off x="2941680" y="4173471"/>
              <a:ext cx="179449" cy="87309"/>
            </a:xfrm>
            <a:custGeom>
              <a:avLst/>
              <a:gdLst>
                <a:gd name="T0" fmla="*/ 2147483647 w 408"/>
                <a:gd name="T1" fmla="*/ 2147483647 h 198"/>
                <a:gd name="T2" fmla="*/ 2147483647 w 408"/>
                <a:gd name="T3" fmla="*/ 2147483647 h 198"/>
                <a:gd name="T4" fmla="*/ 2147483647 w 408"/>
                <a:gd name="T5" fmla="*/ 2147483647 h 198"/>
                <a:gd name="T6" fmla="*/ 2147483647 w 408"/>
                <a:gd name="T7" fmla="*/ 2147483647 h 198"/>
                <a:gd name="T8" fmla="*/ 2147483647 w 408"/>
                <a:gd name="T9" fmla="*/ 2147483647 h 198"/>
                <a:gd name="T10" fmla="*/ 2147483647 w 408"/>
                <a:gd name="T11" fmla="*/ 2147483647 h 198"/>
                <a:gd name="T12" fmla="*/ 2147483647 w 408"/>
                <a:gd name="T13" fmla="*/ 2147483647 h 198"/>
                <a:gd name="T14" fmla="*/ 2147483647 w 408"/>
                <a:gd name="T15" fmla="*/ 2147483647 h 198"/>
                <a:gd name="T16" fmla="*/ 2147483647 w 408"/>
                <a:gd name="T17" fmla="*/ 2147483647 h 198"/>
                <a:gd name="T18" fmla="*/ 2147483647 w 408"/>
                <a:gd name="T19" fmla="*/ 2147483647 h 198"/>
                <a:gd name="T20" fmla="*/ 2147483647 w 408"/>
                <a:gd name="T21" fmla="*/ 2147483647 h 198"/>
                <a:gd name="T22" fmla="*/ 2147483647 w 408"/>
                <a:gd name="T23" fmla="*/ 2147483647 h 198"/>
                <a:gd name="T24" fmla="*/ 2147483647 w 408"/>
                <a:gd name="T25" fmla="*/ 2147483647 h 198"/>
                <a:gd name="T26" fmla="*/ 2147483647 w 408"/>
                <a:gd name="T27" fmla="*/ 2147483647 h 198"/>
                <a:gd name="T28" fmla="*/ 2147483647 w 408"/>
                <a:gd name="T29" fmla="*/ 2147483647 h 198"/>
                <a:gd name="T30" fmla="*/ 2147483647 w 408"/>
                <a:gd name="T31" fmla="*/ 2147483647 h 198"/>
                <a:gd name="T32" fmla="*/ 2147483647 w 408"/>
                <a:gd name="T33" fmla="*/ 0 h 198"/>
                <a:gd name="T34" fmla="*/ 2147483647 w 408"/>
                <a:gd name="T35" fmla="*/ 2147483647 h 198"/>
                <a:gd name="T36" fmla="*/ 2147483647 w 408"/>
                <a:gd name="T37" fmla="*/ 2147483647 h 198"/>
                <a:gd name="T38" fmla="*/ 2147483647 w 408"/>
                <a:gd name="T39" fmla="*/ 2147483647 h 198"/>
                <a:gd name="T40" fmla="*/ 2147483647 w 408"/>
                <a:gd name="T41" fmla="*/ 2147483647 h 198"/>
                <a:gd name="T42" fmla="*/ 2147483647 w 408"/>
                <a:gd name="T43" fmla="*/ 2147483647 h 198"/>
                <a:gd name="T44" fmla="*/ 2147483647 w 408"/>
                <a:gd name="T45" fmla="*/ 2147483647 h 198"/>
                <a:gd name="T46" fmla="*/ 2147483647 w 408"/>
                <a:gd name="T47" fmla="*/ 2147483647 h 198"/>
                <a:gd name="T48" fmla="*/ 2147483647 w 408"/>
                <a:gd name="T49" fmla="*/ 2147483647 h 198"/>
                <a:gd name="T50" fmla="*/ 2147483647 w 408"/>
                <a:gd name="T51" fmla="*/ 2147483647 h 198"/>
                <a:gd name="T52" fmla="*/ 2147483647 w 408"/>
                <a:gd name="T53" fmla="*/ 2147483647 h 198"/>
                <a:gd name="T54" fmla="*/ 2147483647 w 408"/>
                <a:gd name="T55" fmla="*/ 2147483647 h 198"/>
                <a:gd name="T56" fmla="*/ 0 w 408"/>
                <a:gd name="T57" fmla="*/ 2147483647 h 198"/>
                <a:gd name="T58" fmla="*/ 2147483647 w 408"/>
                <a:gd name="T59" fmla="*/ 2147483647 h 198"/>
                <a:gd name="T60" fmla="*/ 2147483647 w 408"/>
                <a:gd name="T61" fmla="*/ 2147483647 h 198"/>
                <a:gd name="T62" fmla="*/ 2147483647 w 408"/>
                <a:gd name="T63" fmla="*/ 2147483647 h 198"/>
                <a:gd name="T64" fmla="*/ 0 w 408"/>
                <a:gd name="T65" fmla="*/ 2147483647 h 198"/>
                <a:gd name="T66" fmla="*/ 2147483647 w 408"/>
                <a:gd name="T67" fmla="*/ 2147483647 h 198"/>
                <a:gd name="T68" fmla="*/ 2147483647 w 408"/>
                <a:gd name="T69" fmla="*/ 2147483647 h 198"/>
                <a:gd name="T70" fmla="*/ 2147483647 w 408"/>
                <a:gd name="T71" fmla="*/ 2147483647 h 198"/>
                <a:gd name="T72" fmla="*/ 2147483647 w 408"/>
                <a:gd name="T73" fmla="*/ 2147483647 h 198"/>
                <a:gd name="T74" fmla="*/ 2147483647 w 408"/>
                <a:gd name="T75" fmla="*/ 2147483647 h 198"/>
                <a:gd name="T76" fmla="*/ 2147483647 w 408"/>
                <a:gd name="T77" fmla="*/ 2147483647 h 198"/>
                <a:gd name="T78" fmla="*/ 2147483647 w 408"/>
                <a:gd name="T79" fmla="*/ 2147483647 h 198"/>
                <a:gd name="T80" fmla="*/ 2147483647 w 408"/>
                <a:gd name="T81" fmla="*/ 2147483647 h 198"/>
                <a:gd name="T82" fmla="*/ 2147483647 w 408"/>
                <a:gd name="T83" fmla="*/ 2147483647 h 198"/>
                <a:gd name="T84" fmla="*/ 2147483647 w 408"/>
                <a:gd name="T85" fmla="*/ 2147483647 h 198"/>
                <a:gd name="T86" fmla="*/ 2147483647 w 408"/>
                <a:gd name="T87" fmla="*/ 2147483647 h 198"/>
                <a:gd name="T88" fmla="*/ 2147483647 w 408"/>
                <a:gd name="T89" fmla="*/ 2147483647 h 198"/>
                <a:gd name="T90" fmla="*/ 2147483647 w 408"/>
                <a:gd name="T91" fmla="*/ 2147483647 h 198"/>
                <a:gd name="T92" fmla="*/ 2147483647 w 408"/>
                <a:gd name="T93" fmla="*/ 2147483647 h 198"/>
                <a:gd name="T94" fmla="*/ 2147483647 w 408"/>
                <a:gd name="T95" fmla="*/ 2147483647 h 198"/>
                <a:gd name="T96" fmla="*/ 2147483647 w 408"/>
                <a:gd name="T97" fmla="*/ 2147483647 h 198"/>
                <a:gd name="T98" fmla="*/ 2147483647 w 408"/>
                <a:gd name="T99" fmla="*/ 2147483647 h 198"/>
                <a:gd name="T100" fmla="*/ 2147483647 w 408"/>
                <a:gd name="T101" fmla="*/ 2147483647 h 198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408"/>
                <a:gd name="T154" fmla="*/ 0 h 198"/>
                <a:gd name="T155" fmla="*/ 408 w 408"/>
                <a:gd name="T156" fmla="*/ 198 h 198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408" h="198">
                  <a:moveTo>
                    <a:pt x="306" y="66"/>
                  </a:moveTo>
                  <a:lnTo>
                    <a:pt x="318" y="78"/>
                  </a:lnTo>
                  <a:lnTo>
                    <a:pt x="324" y="90"/>
                  </a:lnTo>
                  <a:lnTo>
                    <a:pt x="330" y="96"/>
                  </a:lnTo>
                  <a:lnTo>
                    <a:pt x="342" y="90"/>
                  </a:lnTo>
                  <a:lnTo>
                    <a:pt x="372" y="120"/>
                  </a:lnTo>
                  <a:lnTo>
                    <a:pt x="342" y="102"/>
                  </a:lnTo>
                  <a:lnTo>
                    <a:pt x="342" y="120"/>
                  </a:lnTo>
                  <a:lnTo>
                    <a:pt x="336" y="132"/>
                  </a:lnTo>
                  <a:lnTo>
                    <a:pt x="336" y="162"/>
                  </a:lnTo>
                  <a:lnTo>
                    <a:pt x="342" y="168"/>
                  </a:lnTo>
                  <a:lnTo>
                    <a:pt x="348" y="180"/>
                  </a:lnTo>
                  <a:lnTo>
                    <a:pt x="354" y="186"/>
                  </a:lnTo>
                  <a:lnTo>
                    <a:pt x="360" y="186"/>
                  </a:lnTo>
                  <a:lnTo>
                    <a:pt x="372" y="156"/>
                  </a:lnTo>
                  <a:lnTo>
                    <a:pt x="378" y="162"/>
                  </a:lnTo>
                  <a:lnTo>
                    <a:pt x="390" y="168"/>
                  </a:lnTo>
                  <a:lnTo>
                    <a:pt x="396" y="162"/>
                  </a:lnTo>
                  <a:lnTo>
                    <a:pt x="408" y="138"/>
                  </a:lnTo>
                  <a:lnTo>
                    <a:pt x="408" y="126"/>
                  </a:lnTo>
                  <a:lnTo>
                    <a:pt x="396" y="120"/>
                  </a:lnTo>
                  <a:lnTo>
                    <a:pt x="390" y="108"/>
                  </a:lnTo>
                  <a:lnTo>
                    <a:pt x="390" y="90"/>
                  </a:lnTo>
                  <a:lnTo>
                    <a:pt x="396" y="84"/>
                  </a:lnTo>
                  <a:lnTo>
                    <a:pt x="372" y="66"/>
                  </a:lnTo>
                  <a:lnTo>
                    <a:pt x="372" y="60"/>
                  </a:lnTo>
                  <a:lnTo>
                    <a:pt x="366" y="54"/>
                  </a:lnTo>
                  <a:lnTo>
                    <a:pt x="366" y="42"/>
                  </a:lnTo>
                  <a:lnTo>
                    <a:pt x="360" y="30"/>
                  </a:lnTo>
                  <a:lnTo>
                    <a:pt x="348" y="24"/>
                  </a:lnTo>
                  <a:lnTo>
                    <a:pt x="330" y="18"/>
                  </a:lnTo>
                  <a:lnTo>
                    <a:pt x="288" y="18"/>
                  </a:lnTo>
                  <a:lnTo>
                    <a:pt x="282" y="0"/>
                  </a:lnTo>
                  <a:lnTo>
                    <a:pt x="246" y="0"/>
                  </a:lnTo>
                  <a:lnTo>
                    <a:pt x="234" y="6"/>
                  </a:lnTo>
                  <a:lnTo>
                    <a:pt x="228" y="12"/>
                  </a:lnTo>
                  <a:lnTo>
                    <a:pt x="222" y="24"/>
                  </a:lnTo>
                  <a:lnTo>
                    <a:pt x="210" y="36"/>
                  </a:lnTo>
                  <a:lnTo>
                    <a:pt x="204" y="36"/>
                  </a:lnTo>
                  <a:lnTo>
                    <a:pt x="198" y="30"/>
                  </a:lnTo>
                  <a:lnTo>
                    <a:pt x="192" y="30"/>
                  </a:lnTo>
                  <a:lnTo>
                    <a:pt x="168" y="42"/>
                  </a:lnTo>
                  <a:lnTo>
                    <a:pt x="144" y="66"/>
                  </a:lnTo>
                  <a:lnTo>
                    <a:pt x="132" y="72"/>
                  </a:lnTo>
                  <a:lnTo>
                    <a:pt x="120" y="72"/>
                  </a:lnTo>
                  <a:lnTo>
                    <a:pt x="114" y="66"/>
                  </a:lnTo>
                  <a:lnTo>
                    <a:pt x="102" y="60"/>
                  </a:lnTo>
                  <a:lnTo>
                    <a:pt x="90" y="42"/>
                  </a:lnTo>
                  <a:lnTo>
                    <a:pt x="78" y="54"/>
                  </a:lnTo>
                  <a:lnTo>
                    <a:pt x="60" y="54"/>
                  </a:lnTo>
                  <a:lnTo>
                    <a:pt x="48" y="42"/>
                  </a:lnTo>
                  <a:lnTo>
                    <a:pt x="48" y="18"/>
                  </a:lnTo>
                  <a:lnTo>
                    <a:pt x="36" y="6"/>
                  </a:lnTo>
                  <a:lnTo>
                    <a:pt x="24" y="6"/>
                  </a:lnTo>
                  <a:lnTo>
                    <a:pt x="18" y="12"/>
                  </a:lnTo>
                  <a:lnTo>
                    <a:pt x="6" y="12"/>
                  </a:lnTo>
                  <a:lnTo>
                    <a:pt x="0" y="18"/>
                  </a:lnTo>
                  <a:lnTo>
                    <a:pt x="0" y="36"/>
                  </a:lnTo>
                  <a:lnTo>
                    <a:pt x="6" y="42"/>
                  </a:lnTo>
                  <a:lnTo>
                    <a:pt x="6" y="48"/>
                  </a:lnTo>
                  <a:lnTo>
                    <a:pt x="24" y="48"/>
                  </a:lnTo>
                  <a:lnTo>
                    <a:pt x="30" y="54"/>
                  </a:lnTo>
                  <a:lnTo>
                    <a:pt x="12" y="72"/>
                  </a:lnTo>
                  <a:lnTo>
                    <a:pt x="6" y="72"/>
                  </a:lnTo>
                  <a:lnTo>
                    <a:pt x="6" y="96"/>
                  </a:lnTo>
                  <a:lnTo>
                    <a:pt x="0" y="102"/>
                  </a:lnTo>
                  <a:lnTo>
                    <a:pt x="6" y="108"/>
                  </a:lnTo>
                  <a:lnTo>
                    <a:pt x="48" y="102"/>
                  </a:lnTo>
                  <a:lnTo>
                    <a:pt x="60" y="120"/>
                  </a:lnTo>
                  <a:lnTo>
                    <a:pt x="90" y="114"/>
                  </a:lnTo>
                  <a:lnTo>
                    <a:pt x="90" y="126"/>
                  </a:lnTo>
                  <a:lnTo>
                    <a:pt x="84" y="132"/>
                  </a:lnTo>
                  <a:lnTo>
                    <a:pt x="84" y="150"/>
                  </a:lnTo>
                  <a:lnTo>
                    <a:pt x="90" y="156"/>
                  </a:lnTo>
                  <a:lnTo>
                    <a:pt x="108" y="156"/>
                  </a:lnTo>
                  <a:lnTo>
                    <a:pt x="114" y="150"/>
                  </a:lnTo>
                  <a:lnTo>
                    <a:pt x="120" y="150"/>
                  </a:lnTo>
                  <a:lnTo>
                    <a:pt x="120" y="132"/>
                  </a:lnTo>
                  <a:lnTo>
                    <a:pt x="138" y="126"/>
                  </a:lnTo>
                  <a:lnTo>
                    <a:pt x="138" y="150"/>
                  </a:lnTo>
                  <a:lnTo>
                    <a:pt x="144" y="168"/>
                  </a:lnTo>
                  <a:lnTo>
                    <a:pt x="144" y="180"/>
                  </a:lnTo>
                  <a:lnTo>
                    <a:pt x="150" y="192"/>
                  </a:lnTo>
                  <a:lnTo>
                    <a:pt x="156" y="198"/>
                  </a:lnTo>
                  <a:lnTo>
                    <a:pt x="162" y="198"/>
                  </a:lnTo>
                  <a:lnTo>
                    <a:pt x="180" y="192"/>
                  </a:lnTo>
                  <a:lnTo>
                    <a:pt x="198" y="174"/>
                  </a:lnTo>
                  <a:lnTo>
                    <a:pt x="204" y="174"/>
                  </a:lnTo>
                  <a:lnTo>
                    <a:pt x="198" y="168"/>
                  </a:lnTo>
                  <a:lnTo>
                    <a:pt x="186" y="162"/>
                  </a:lnTo>
                  <a:lnTo>
                    <a:pt x="180" y="150"/>
                  </a:lnTo>
                  <a:lnTo>
                    <a:pt x="174" y="144"/>
                  </a:lnTo>
                  <a:lnTo>
                    <a:pt x="168" y="132"/>
                  </a:lnTo>
                  <a:lnTo>
                    <a:pt x="162" y="126"/>
                  </a:lnTo>
                  <a:lnTo>
                    <a:pt x="186" y="102"/>
                  </a:lnTo>
                  <a:lnTo>
                    <a:pt x="222" y="84"/>
                  </a:lnTo>
                  <a:lnTo>
                    <a:pt x="228" y="72"/>
                  </a:lnTo>
                  <a:lnTo>
                    <a:pt x="246" y="54"/>
                  </a:lnTo>
                  <a:lnTo>
                    <a:pt x="258" y="48"/>
                  </a:lnTo>
                  <a:lnTo>
                    <a:pt x="276" y="54"/>
                  </a:lnTo>
                  <a:lnTo>
                    <a:pt x="288" y="60"/>
                  </a:lnTo>
                  <a:lnTo>
                    <a:pt x="306" y="66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74" name="Nicaragua" descr="© INSCALE GmbH, 05.05.2010&#10;http://www.presentationload.com/">
              <a:extLst>
                <a:ext uri="{FF2B5EF4-FFF2-40B4-BE49-F238E27FC236}">
                  <a16:creationId xmlns:a16="http://schemas.microsoft.com/office/drawing/2014/main" id="{FD1D87A9-5D42-4304-BE5F-DDC4BFBA06F1}"/>
                </a:ext>
              </a:extLst>
            </p:cNvPr>
            <p:cNvSpPr>
              <a:spLocks/>
            </p:cNvSpPr>
            <p:nvPr/>
          </p:nvSpPr>
          <p:spPr bwMode="gray">
            <a:xfrm>
              <a:off x="2806695" y="3984566"/>
              <a:ext cx="144513" cy="149219"/>
            </a:xfrm>
            <a:custGeom>
              <a:avLst/>
              <a:gdLst>
                <a:gd name="T0" fmla="*/ 2147483647 w 324"/>
                <a:gd name="T1" fmla="*/ 2147483647 h 330"/>
                <a:gd name="T2" fmla="*/ 2147483647 w 324"/>
                <a:gd name="T3" fmla="*/ 0 h 330"/>
                <a:gd name="T4" fmla="*/ 2147483647 w 324"/>
                <a:gd name="T5" fmla="*/ 2147483647 h 330"/>
                <a:gd name="T6" fmla="*/ 2147483647 w 324"/>
                <a:gd name="T7" fmla="*/ 2147483647 h 330"/>
                <a:gd name="T8" fmla="*/ 2147483647 w 324"/>
                <a:gd name="T9" fmla="*/ 0 h 330"/>
                <a:gd name="T10" fmla="*/ 2147483647 w 324"/>
                <a:gd name="T11" fmla="*/ 2147483647 h 330"/>
                <a:gd name="T12" fmla="*/ 2147483647 w 324"/>
                <a:gd name="T13" fmla="*/ 2147483647 h 330"/>
                <a:gd name="T14" fmla="*/ 2147483647 w 324"/>
                <a:gd name="T15" fmla="*/ 2147483647 h 330"/>
                <a:gd name="T16" fmla="*/ 2147483647 w 324"/>
                <a:gd name="T17" fmla="*/ 2147483647 h 330"/>
                <a:gd name="T18" fmla="*/ 2147483647 w 324"/>
                <a:gd name="T19" fmla="*/ 2147483647 h 330"/>
                <a:gd name="T20" fmla="*/ 2147483647 w 324"/>
                <a:gd name="T21" fmla="*/ 2147483647 h 330"/>
                <a:gd name="T22" fmla="*/ 2147483647 w 324"/>
                <a:gd name="T23" fmla="*/ 2147483647 h 330"/>
                <a:gd name="T24" fmla="*/ 2147483647 w 324"/>
                <a:gd name="T25" fmla="*/ 2147483647 h 330"/>
                <a:gd name="T26" fmla="*/ 2147483647 w 324"/>
                <a:gd name="T27" fmla="*/ 2147483647 h 330"/>
                <a:gd name="T28" fmla="*/ 2147483647 w 324"/>
                <a:gd name="T29" fmla="*/ 2147483647 h 330"/>
                <a:gd name="T30" fmla="*/ 2147483647 w 324"/>
                <a:gd name="T31" fmla="*/ 2147483647 h 330"/>
                <a:gd name="T32" fmla="*/ 2147483647 w 324"/>
                <a:gd name="T33" fmla="*/ 2147483647 h 330"/>
                <a:gd name="T34" fmla="*/ 2147483647 w 324"/>
                <a:gd name="T35" fmla="*/ 2147483647 h 330"/>
                <a:gd name="T36" fmla="*/ 2147483647 w 324"/>
                <a:gd name="T37" fmla="*/ 2147483647 h 330"/>
                <a:gd name="T38" fmla="*/ 2147483647 w 324"/>
                <a:gd name="T39" fmla="*/ 2147483647 h 330"/>
                <a:gd name="T40" fmla="*/ 2147483647 w 324"/>
                <a:gd name="T41" fmla="*/ 2147483647 h 330"/>
                <a:gd name="T42" fmla="*/ 2147483647 w 324"/>
                <a:gd name="T43" fmla="*/ 2147483647 h 330"/>
                <a:gd name="T44" fmla="*/ 2147483647 w 324"/>
                <a:gd name="T45" fmla="*/ 2147483647 h 330"/>
                <a:gd name="T46" fmla="*/ 2147483647 w 324"/>
                <a:gd name="T47" fmla="*/ 2147483647 h 330"/>
                <a:gd name="T48" fmla="*/ 2147483647 w 324"/>
                <a:gd name="T49" fmla="*/ 2147483647 h 330"/>
                <a:gd name="T50" fmla="*/ 2147483647 w 324"/>
                <a:gd name="T51" fmla="*/ 2147483647 h 330"/>
                <a:gd name="T52" fmla="*/ 2147483647 w 324"/>
                <a:gd name="T53" fmla="*/ 2147483647 h 330"/>
                <a:gd name="T54" fmla="*/ 2147483647 w 324"/>
                <a:gd name="T55" fmla="*/ 2147483647 h 330"/>
                <a:gd name="T56" fmla="*/ 2147483647 w 324"/>
                <a:gd name="T57" fmla="*/ 2147483647 h 330"/>
                <a:gd name="T58" fmla="*/ 2147483647 w 324"/>
                <a:gd name="T59" fmla="*/ 2147483647 h 330"/>
                <a:gd name="T60" fmla="*/ 2147483647 w 324"/>
                <a:gd name="T61" fmla="*/ 2147483647 h 330"/>
                <a:gd name="T62" fmla="*/ 2147483647 w 324"/>
                <a:gd name="T63" fmla="*/ 2147483647 h 330"/>
                <a:gd name="T64" fmla="*/ 2147483647 w 324"/>
                <a:gd name="T65" fmla="*/ 2147483647 h 330"/>
                <a:gd name="T66" fmla="*/ 2147483647 w 324"/>
                <a:gd name="T67" fmla="*/ 2147483647 h 330"/>
                <a:gd name="T68" fmla="*/ 2147483647 w 324"/>
                <a:gd name="T69" fmla="*/ 2147483647 h 330"/>
                <a:gd name="T70" fmla="*/ 2147483647 w 324"/>
                <a:gd name="T71" fmla="*/ 2147483647 h 330"/>
                <a:gd name="T72" fmla="*/ 2147483647 w 324"/>
                <a:gd name="T73" fmla="*/ 2147483647 h 330"/>
                <a:gd name="T74" fmla="*/ 2147483647 w 324"/>
                <a:gd name="T75" fmla="*/ 2147483647 h 330"/>
                <a:gd name="T76" fmla="*/ 2147483647 w 324"/>
                <a:gd name="T77" fmla="*/ 2147483647 h 330"/>
                <a:gd name="T78" fmla="*/ 2147483647 w 324"/>
                <a:gd name="T79" fmla="*/ 2147483647 h 330"/>
                <a:gd name="T80" fmla="*/ 2147483647 w 324"/>
                <a:gd name="T81" fmla="*/ 2147483647 h 33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324"/>
                <a:gd name="T124" fmla="*/ 0 h 330"/>
                <a:gd name="T125" fmla="*/ 324 w 324"/>
                <a:gd name="T126" fmla="*/ 330 h 330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324" h="330">
                  <a:moveTo>
                    <a:pt x="324" y="18"/>
                  </a:moveTo>
                  <a:lnTo>
                    <a:pt x="318" y="12"/>
                  </a:lnTo>
                  <a:lnTo>
                    <a:pt x="318" y="6"/>
                  </a:lnTo>
                  <a:lnTo>
                    <a:pt x="312" y="0"/>
                  </a:lnTo>
                  <a:lnTo>
                    <a:pt x="264" y="0"/>
                  </a:lnTo>
                  <a:lnTo>
                    <a:pt x="264" y="6"/>
                  </a:lnTo>
                  <a:lnTo>
                    <a:pt x="252" y="18"/>
                  </a:lnTo>
                  <a:lnTo>
                    <a:pt x="240" y="18"/>
                  </a:lnTo>
                  <a:lnTo>
                    <a:pt x="222" y="0"/>
                  </a:lnTo>
                  <a:lnTo>
                    <a:pt x="210" y="0"/>
                  </a:lnTo>
                  <a:lnTo>
                    <a:pt x="198" y="12"/>
                  </a:lnTo>
                  <a:lnTo>
                    <a:pt x="198" y="30"/>
                  </a:lnTo>
                  <a:lnTo>
                    <a:pt x="180" y="30"/>
                  </a:lnTo>
                  <a:lnTo>
                    <a:pt x="168" y="54"/>
                  </a:lnTo>
                  <a:lnTo>
                    <a:pt x="144" y="78"/>
                  </a:lnTo>
                  <a:lnTo>
                    <a:pt x="126" y="78"/>
                  </a:lnTo>
                  <a:lnTo>
                    <a:pt x="120" y="72"/>
                  </a:lnTo>
                  <a:lnTo>
                    <a:pt x="120" y="66"/>
                  </a:lnTo>
                  <a:lnTo>
                    <a:pt x="108" y="66"/>
                  </a:lnTo>
                  <a:lnTo>
                    <a:pt x="102" y="72"/>
                  </a:lnTo>
                  <a:lnTo>
                    <a:pt x="96" y="84"/>
                  </a:lnTo>
                  <a:lnTo>
                    <a:pt x="60" y="84"/>
                  </a:lnTo>
                  <a:lnTo>
                    <a:pt x="54" y="90"/>
                  </a:lnTo>
                  <a:lnTo>
                    <a:pt x="54" y="102"/>
                  </a:lnTo>
                  <a:lnTo>
                    <a:pt x="60" y="108"/>
                  </a:lnTo>
                  <a:lnTo>
                    <a:pt x="60" y="120"/>
                  </a:lnTo>
                  <a:lnTo>
                    <a:pt x="66" y="126"/>
                  </a:lnTo>
                  <a:lnTo>
                    <a:pt x="48" y="126"/>
                  </a:lnTo>
                  <a:lnTo>
                    <a:pt x="48" y="144"/>
                  </a:lnTo>
                  <a:lnTo>
                    <a:pt x="36" y="150"/>
                  </a:lnTo>
                  <a:lnTo>
                    <a:pt x="0" y="150"/>
                  </a:lnTo>
                  <a:lnTo>
                    <a:pt x="48" y="204"/>
                  </a:lnTo>
                  <a:lnTo>
                    <a:pt x="48" y="210"/>
                  </a:lnTo>
                  <a:lnTo>
                    <a:pt x="54" y="216"/>
                  </a:lnTo>
                  <a:lnTo>
                    <a:pt x="54" y="228"/>
                  </a:lnTo>
                  <a:lnTo>
                    <a:pt x="66" y="252"/>
                  </a:lnTo>
                  <a:lnTo>
                    <a:pt x="72" y="258"/>
                  </a:lnTo>
                  <a:lnTo>
                    <a:pt x="96" y="270"/>
                  </a:lnTo>
                  <a:lnTo>
                    <a:pt x="108" y="282"/>
                  </a:lnTo>
                  <a:lnTo>
                    <a:pt x="114" y="294"/>
                  </a:lnTo>
                  <a:lnTo>
                    <a:pt x="138" y="294"/>
                  </a:lnTo>
                  <a:lnTo>
                    <a:pt x="132" y="294"/>
                  </a:lnTo>
                  <a:lnTo>
                    <a:pt x="120" y="282"/>
                  </a:lnTo>
                  <a:lnTo>
                    <a:pt x="120" y="276"/>
                  </a:lnTo>
                  <a:lnTo>
                    <a:pt x="126" y="270"/>
                  </a:lnTo>
                  <a:lnTo>
                    <a:pt x="138" y="270"/>
                  </a:lnTo>
                  <a:lnTo>
                    <a:pt x="138" y="264"/>
                  </a:lnTo>
                  <a:lnTo>
                    <a:pt x="132" y="258"/>
                  </a:lnTo>
                  <a:lnTo>
                    <a:pt x="126" y="258"/>
                  </a:lnTo>
                  <a:lnTo>
                    <a:pt x="120" y="264"/>
                  </a:lnTo>
                  <a:lnTo>
                    <a:pt x="114" y="264"/>
                  </a:lnTo>
                  <a:lnTo>
                    <a:pt x="114" y="222"/>
                  </a:lnTo>
                  <a:lnTo>
                    <a:pt x="120" y="222"/>
                  </a:lnTo>
                  <a:lnTo>
                    <a:pt x="132" y="228"/>
                  </a:lnTo>
                  <a:lnTo>
                    <a:pt x="144" y="240"/>
                  </a:lnTo>
                  <a:lnTo>
                    <a:pt x="156" y="246"/>
                  </a:lnTo>
                  <a:lnTo>
                    <a:pt x="180" y="270"/>
                  </a:lnTo>
                  <a:lnTo>
                    <a:pt x="192" y="306"/>
                  </a:lnTo>
                  <a:lnTo>
                    <a:pt x="210" y="306"/>
                  </a:lnTo>
                  <a:lnTo>
                    <a:pt x="216" y="312"/>
                  </a:lnTo>
                  <a:lnTo>
                    <a:pt x="222" y="312"/>
                  </a:lnTo>
                  <a:lnTo>
                    <a:pt x="222" y="318"/>
                  </a:lnTo>
                  <a:lnTo>
                    <a:pt x="234" y="330"/>
                  </a:lnTo>
                  <a:lnTo>
                    <a:pt x="270" y="330"/>
                  </a:lnTo>
                  <a:lnTo>
                    <a:pt x="270" y="324"/>
                  </a:lnTo>
                  <a:lnTo>
                    <a:pt x="258" y="312"/>
                  </a:lnTo>
                  <a:lnTo>
                    <a:pt x="252" y="300"/>
                  </a:lnTo>
                  <a:lnTo>
                    <a:pt x="252" y="276"/>
                  </a:lnTo>
                  <a:lnTo>
                    <a:pt x="264" y="264"/>
                  </a:lnTo>
                  <a:lnTo>
                    <a:pt x="270" y="264"/>
                  </a:lnTo>
                  <a:lnTo>
                    <a:pt x="270" y="246"/>
                  </a:lnTo>
                  <a:lnTo>
                    <a:pt x="264" y="234"/>
                  </a:lnTo>
                  <a:lnTo>
                    <a:pt x="264" y="222"/>
                  </a:lnTo>
                  <a:lnTo>
                    <a:pt x="270" y="174"/>
                  </a:lnTo>
                  <a:lnTo>
                    <a:pt x="282" y="192"/>
                  </a:lnTo>
                  <a:lnTo>
                    <a:pt x="288" y="108"/>
                  </a:lnTo>
                  <a:lnTo>
                    <a:pt x="288" y="102"/>
                  </a:lnTo>
                  <a:lnTo>
                    <a:pt x="294" y="96"/>
                  </a:lnTo>
                  <a:lnTo>
                    <a:pt x="306" y="72"/>
                  </a:lnTo>
                  <a:lnTo>
                    <a:pt x="312" y="66"/>
                  </a:lnTo>
                  <a:lnTo>
                    <a:pt x="324" y="42"/>
                  </a:lnTo>
                  <a:lnTo>
                    <a:pt x="324" y="18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75" name="Newfoundland" descr="© INSCALE GmbH, 05.05.2010&#10;http://www.presentationload.com/">
              <a:extLst>
                <a:ext uri="{FF2B5EF4-FFF2-40B4-BE49-F238E27FC236}">
                  <a16:creationId xmlns:a16="http://schemas.microsoft.com/office/drawing/2014/main" id="{0A0B688E-89AE-4B48-8AFA-8B3D17036D23}"/>
                </a:ext>
              </a:extLst>
            </p:cNvPr>
            <p:cNvSpPr>
              <a:spLocks/>
            </p:cNvSpPr>
            <p:nvPr/>
          </p:nvSpPr>
          <p:spPr bwMode="gray">
            <a:xfrm>
              <a:off x="3937385" y="2666992"/>
              <a:ext cx="187390" cy="171443"/>
            </a:xfrm>
            <a:custGeom>
              <a:avLst/>
              <a:gdLst>
                <a:gd name="T0" fmla="*/ 2147483647 w 426"/>
                <a:gd name="T1" fmla="*/ 2147483647 h 384"/>
                <a:gd name="T2" fmla="*/ 2147483647 w 426"/>
                <a:gd name="T3" fmla="*/ 2147483647 h 384"/>
                <a:gd name="T4" fmla="*/ 2147483647 w 426"/>
                <a:gd name="T5" fmla="*/ 0 h 384"/>
                <a:gd name="T6" fmla="*/ 2147483647 w 426"/>
                <a:gd name="T7" fmla="*/ 2147483647 h 384"/>
                <a:gd name="T8" fmla="*/ 2147483647 w 426"/>
                <a:gd name="T9" fmla="*/ 2147483647 h 384"/>
                <a:gd name="T10" fmla="*/ 2147483647 w 426"/>
                <a:gd name="T11" fmla="*/ 2147483647 h 384"/>
                <a:gd name="T12" fmla="*/ 2147483647 w 426"/>
                <a:gd name="T13" fmla="*/ 2147483647 h 384"/>
                <a:gd name="T14" fmla="*/ 2147483647 w 426"/>
                <a:gd name="T15" fmla="*/ 2147483647 h 384"/>
                <a:gd name="T16" fmla="*/ 2147483647 w 426"/>
                <a:gd name="T17" fmla="*/ 2147483647 h 384"/>
                <a:gd name="T18" fmla="*/ 2147483647 w 426"/>
                <a:gd name="T19" fmla="*/ 2147483647 h 384"/>
                <a:gd name="T20" fmla="*/ 2147483647 w 426"/>
                <a:gd name="T21" fmla="*/ 2147483647 h 384"/>
                <a:gd name="T22" fmla="*/ 2147483647 w 426"/>
                <a:gd name="T23" fmla="*/ 2147483647 h 384"/>
                <a:gd name="T24" fmla="*/ 2147483647 w 426"/>
                <a:gd name="T25" fmla="*/ 2147483647 h 384"/>
                <a:gd name="T26" fmla="*/ 2147483647 w 426"/>
                <a:gd name="T27" fmla="*/ 2147483647 h 384"/>
                <a:gd name="T28" fmla="*/ 2147483647 w 426"/>
                <a:gd name="T29" fmla="*/ 2147483647 h 384"/>
                <a:gd name="T30" fmla="*/ 2147483647 w 426"/>
                <a:gd name="T31" fmla="*/ 2147483647 h 384"/>
                <a:gd name="T32" fmla="*/ 2147483647 w 426"/>
                <a:gd name="T33" fmla="*/ 2147483647 h 384"/>
                <a:gd name="T34" fmla="*/ 2147483647 w 426"/>
                <a:gd name="T35" fmla="*/ 2147483647 h 384"/>
                <a:gd name="T36" fmla="*/ 2147483647 w 426"/>
                <a:gd name="T37" fmla="*/ 2147483647 h 384"/>
                <a:gd name="T38" fmla="*/ 2147483647 w 426"/>
                <a:gd name="T39" fmla="*/ 2147483647 h 384"/>
                <a:gd name="T40" fmla="*/ 2147483647 w 426"/>
                <a:gd name="T41" fmla="*/ 2147483647 h 384"/>
                <a:gd name="T42" fmla="*/ 2147483647 w 426"/>
                <a:gd name="T43" fmla="*/ 2147483647 h 384"/>
                <a:gd name="T44" fmla="*/ 2147483647 w 426"/>
                <a:gd name="T45" fmla="*/ 2147483647 h 384"/>
                <a:gd name="T46" fmla="*/ 2147483647 w 426"/>
                <a:gd name="T47" fmla="*/ 2147483647 h 384"/>
                <a:gd name="T48" fmla="*/ 2147483647 w 426"/>
                <a:gd name="T49" fmla="*/ 2147483647 h 384"/>
                <a:gd name="T50" fmla="*/ 2147483647 w 426"/>
                <a:gd name="T51" fmla="*/ 2147483647 h 384"/>
                <a:gd name="T52" fmla="*/ 2147483647 w 426"/>
                <a:gd name="T53" fmla="*/ 2147483647 h 384"/>
                <a:gd name="T54" fmla="*/ 2147483647 w 426"/>
                <a:gd name="T55" fmla="*/ 2147483647 h 384"/>
                <a:gd name="T56" fmla="*/ 2147483647 w 426"/>
                <a:gd name="T57" fmla="*/ 2147483647 h 384"/>
                <a:gd name="T58" fmla="*/ 2147483647 w 426"/>
                <a:gd name="T59" fmla="*/ 2147483647 h 384"/>
                <a:gd name="T60" fmla="*/ 2147483647 w 426"/>
                <a:gd name="T61" fmla="*/ 2147483647 h 384"/>
                <a:gd name="T62" fmla="*/ 2147483647 w 426"/>
                <a:gd name="T63" fmla="*/ 2147483647 h 384"/>
                <a:gd name="T64" fmla="*/ 2147483647 w 426"/>
                <a:gd name="T65" fmla="*/ 2147483647 h 384"/>
                <a:gd name="T66" fmla="*/ 2147483647 w 426"/>
                <a:gd name="T67" fmla="*/ 2147483647 h 384"/>
                <a:gd name="T68" fmla="*/ 2147483647 w 426"/>
                <a:gd name="T69" fmla="*/ 2147483647 h 384"/>
                <a:gd name="T70" fmla="*/ 2147483647 w 426"/>
                <a:gd name="T71" fmla="*/ 2147483647 h 384"/>
                <a:gd name="T72" fmla="*/ 2147483647 w 426"/>
                <a:gd name="T73" fmla="*/ 2147483647 h 384"/>
                <a:gd name="T74" fmla="*/ 2147483647 w 426"/>
                <a:gd name="T75" fmla="*/ 2147483647 h 384"/>
                <a:gd name="T76" fmla="*/ 2147483647 w 426"/>
                <a:gd name="T77" fmla="*/ 2147483647 h 384"/>
                <a:gd name="T78" fmla="*/ 2147483647 w 426"/>
                <a:gd name="T79" fmla="*/ 2147483647 h 384"/>
                <a:gd name="T80" fmla="*/ 2147483647 w 426"/>
                <a:gd name="T81" fmla="*/ 2147483647 h 384"/>
                <a:gd name="T82" fmla="*/ 2147483647 w 426"/>
                <a:gd name="T83" fmla="*/ 2147483647 h 384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426"/>
                <a:gd name="T127" fmla="*/ 0 h 384"/>
                <a:gd name="T128" fmla="*/ 426 w 426"/>
                <a:gd name="T129" fmla="*/ 384 h 384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426" h="384">
                  <a:moveTo>
                    <a:pt x="258" y="18"/>
                  </a:moveTo>
                  <a:lnTo>
                    <a:pt x="270" y="12"/>
                  </a:lnTo>
                  <a:lnTo>
                    <a:pt x="276" y="12"/>
                  </a:lnTo>
                  <a:lnTo>
                    <a:pt x="294" y="6"/>
                  </a:lnTo>
                  <a:lnTo>
                    <a:pt x="306" y="0"/>
                  </a:lnTo>
                  <a:lnTo>
                    <a:pt x="330" y="0"/>
                  </a:lnTo>
                  <a:lnTo>
                    <a:pt x="342" y="6"/>
                  </a:lnTo>
                  <a:lnTo>
                    <a:pt x="342" y="18"/>
                  </a:lnTo>
                  <a:lnTo>
                    <a:pt x="336" y="24"/>
                  </a:lnTo>
                  <a:lnTo>
                    <a:pt x="312" y="42"/>
                  </a:lnTo>
                  <a:lnTo>
                    <a:pt x="312" y="48"/>
                  </a:lnTo>
                  <a:lnTo>
                    <a:pt x="306" y="54"/>
                  </a:lnTo>
                  <a:lnTo>
                    <a:pt x="300" y="72"/>
                  </a:lnTo>
                  <a:lnTo>
                    <a:pt x="276" y="96"/>
                  </a:lnTo>
                  <a:lnTo>
                    <a:pt x="258" y="102"/>
                  </a:lnTo>
                  <a:lnTo>
                    <a:pt x="246" y="102"/>
                  </a:lnTo>
                  <a:lnTo>
                    <a:pt x="210" y="150"/>
                  </a:lnTo>
                  <a:lnTo>
                    <a:pt x="210" y="174"/>
                  </a:lnTo>
                  <a:lnTo>
                    <a:pt x="234" y="156"/>
                  </a:lnTo>
                  <a:lnTo>
                    <a:pt x="264" y="108"/>
                  </a:lnTo>
                  <a:lnTo>
                    <a:pt x="282" y="126"/>
                  </a:lnTo>
                  <a:lnTo>
                    <a:pt x="306" y="138"/>
                  </a:lnTo>
                  <a:lnTo>
                    <a:pt x="294" y="168"/>
                  </a:lnTo>
                  <a:lnTo>
                    <a:pt x="324" y="168"/>
                  </a:lnTo>
                  <a:lnTo>
                    <a:pt x="330" y="192"/>
                  </a:lnTo>
                  <a:lnTo>
                    <a:pt x="384" y="162"/>
                  </a:lnTo>
                  <a:lnTo>
                    <a:pt x="402" y="174"/>
                  </a:lnTo>
                  <a:lnTo>
                    <a:pt x="396" y="180"/>
                  </a:lnTo>
                  <a:lnTo>
                    <a:pt x="390" y="192"/>
                  </a:lnTo>
                  <a:lnTo>
                    <a:pt x="378" y="204"/>
                  </a:lnTo>
                  <a:lnTo>
                    <a:pt x="372" y="204"/>
                  </a:lnTo>
                  <a:lnTo>
                    <a:pt x="384" y="204"/>
                  </a:lnTo>
                  <a:lnTo>
                    <a:pt x="396" y="210"/>
                  </a:lnTo>
                  <a:lnTo>
                    <a:pt x="408" y="210"/>
                  </a:lnTo>
                  <a:lnTo>
                    <a:pt x="408" y="216"/>
                  </a:lnTo>
                  <a:lnTo>
                    <a:pt x="396" y="240"/>
                  </a:lnTo>
                  <a:lnTo>
                    <a:pt x="384" y="252"/>
                  </a:lnTo>
                  <a:lnTo>
                    <a:pt x="378" y="264"/>
                  </a:lnTo>
                  <a:lnTo>
                    <a:pt x="366" y="276"/>
                  </a:lnTo>
                  <a:lnTo>
                    <a:pt x="360" y="288"/>
                  </a:lnTo>
                  <a:lnTo>
                    <a:pt x="354" y="294"/>
                  </a:lnTo>
                  <a:lnTo>
                    <a:pt x="390" y="294"/>
                  </a:lnTo>
                  <a:lnTo>
                    <a:pt x="354" y="312"/>
                  </a:lnTo>
                  <a:lnTo>
                    <a:pt x="384" y="312"/>
                  </a:lnTo>
                  <a:lnTo>
                    <a:pt x="420" y="300"/>
                  </a:lnTo>
                  <a:lnTo>
                    <a:pt x="426" y="324"/>
                  </a:lnTo>
                  <a:lnTo>
                    <a:pt x="360" y="384"/>
                  </a:lnTo>
                  <a:lnTo>
                    <a:pt x="318" y="378"/>
                  </a:lnTo>
                  <a:lnTo>
                    <a:pt x="336" y="354"/>
                  </a:lnTo>
                  <a:lnTo>
                    <a:pt x="306" y="360"/>
                  </a:lnTo>
                  <a:lnTo>
                    <a:pt x="300" y="348"/>
                  </a:lnTo>
                  <a:lnTo>
                    <a:pt x="228" y="360"/>
                  </a:lnTo>
                  <a:lnTo>
                    <a:pt x="192" y="354"/>
                  </a:lnTo>
                  <a:lnTo>
                    <a:pt x="186" y="348"/>
                  </a:lnTo>
                  <a:lnTo>
                    <a:pt x="228" y="336"/>
                  </a:lnTo>
                  <a:lnTo>
                    <a:pt x="234" y="330"/>
                  </a:lnTo>
                  <a:lnTo>
                    <a:pt x="234" y="324"/>
                  </a:lnTo>
                  <a:lnTo>
                    <a:pt x="228" y="324"/>
                  </a:lnTo>
                  <a:lnTo>
                    <a:pt x="222" y="318"/>
                  </a:lnTo>
                  <a:lnTo>
                    <a:pt x="198" y="318"/>
                  </a:lnTo>
                  <a:lnTo>
                    <a:pt x="162" y="312"/>
                  </a:lnTo>
                  <a:lnTo>
                    <a:pt x="126" y="300"/>
                  </a:lnTo>
                  <a:lnTo>
                    <a:pt x="96" y="294"/>
                  </a:lnTo>
                  <a:lnTo>
                    <a:pt x="78" y="294"/>
                  </a:lnTo>
                  <a:lnTo>
                    <a:pt x="72" y="300"/>
                  </a:lnTo>
                  <a:lnTo>
                    <a:pt x="48" y="300"/>
                  </a:lnTo>
                  <a:lnTo>
                    <a:pt x="36" y="306"/>
                  </a:lnTo>
                  <a:lnTo>
                    <a:pt x="24" y="306"/>
                  </a:lnTo>
                  <a:lnTo>
                    <a:pt x="12" y="300"/>
                  </a:lnTo>
                  <a:lnTo>
                    <a:pt x="6" y="294"/>
                  </a:lnTo>
                  <a:lnTo>
                    <a:pt x="18" y="282"/>
                  </a:lnTo>
                  <a:lnTo>
                    <a:pt x="24" y="282"/>
                  </a:lnTo>
                  <a:lnTo>
                    <a:pt x="30" y="276"/>
                  </a:lnTo>
                  <a:lnTo>
                    <a:pt x="42" y="276"/>
                  </a:lnTo>
                  <a:lnTo>
                    <a:pt x="30" y="276"/>
                  </a:lnTo>
                  <a:lnTo>
                    <a:pt x="12" y="270"/>
                  </a:lnTo>
                  <a:lnTo>
                    <a:pt x="0" y="258"/>
                  </a:lnTo>
                  <a:lnTo>
                    <a:pt x="6" y="252"/>
                  </a:lnTo>
                  <a:lnTo>
                    <a:pt x="18" y="252"/>
                  </a:lnTo>
                  <a:lnTo>
                    <a:pt x="54" y="234"/>
                  </a:lnTo>
                  <a:lnTo>
                    <a:pt x="60" y="228"/>
                  </a:lnTo>
                  <a:lnTo>
                    <a:pt x="66" y="228"/>
                  </a:lnTo>
                  <a:lnTo>
                    <a:pt x="204" y="90"/>
                  </a:lnTo>
                  <a:lnTo>
                    <a:pt x="258" y="18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76" name="Mexico" descr="© INSCALE GmbH, 05.05.2010&#10;http://www.presentationload.com/">
              <a:extLst>
                <a:ext uri="{FF2B5EF4-FFF2-40B4-BE49-F238E27FC236}">
                  <a16:creationId xmlns:a16="http://schemas.microsoft.com/office/drawing/2014/main" id="{35EB95B4-380C-46F9-B477-769E92C357DB}"/>
                </a:ext>
              </a:extLst>
            </p:cNvPr>
            <p:cNvSpPr>
              <a:spLocks/>
            </p:cNvSpPr>
            <p:nvPr/>
          </p:nvSpPr>
          <p:spPr bwMode="gray">
            <a:xfrm>
              <a:off x="2046021" y="3340066"/>
              <a:ext cx="825784" cy="655613"/>
            </a:xfrm>
            <a:custGeom>
              <a:avLst/>
              <a:gdLst>
                <a:gd name="T0" fmla="*/ 2147483647 w 1860"/>
                <a:gd name="T1" fmla="*/ 2147483647 h 1458"/>
                <a:gd name="T2" fmla="*/ 2147483647 w 1860"/>
                <a:gd name="T3" fmla="*/ 2147483647 h 1458"/>
                <a:gd name="T4" fmla="*/ 2147483647 w 1860"/>
                <a:gd name="T5" fmla="*/ 2147483647 h 1458"/>
                <a:gd name="T6" fmla="*/ 2147483647 w 1860"/>
                <a:gd name="T7" fmla="*/ 2147483647 h 1458"/>
                <a:gd name="T8" fmla="*/ 2147483647 w 1860"/>
                <a:gd name="T9" fmla="*/ 2147483647 h 1458"/>
                <a:gd name="T10" fmla="*/ 2147483647 w 1860"/>
                <a:gd name="T11" fmla="*/ 2147483647 h 1458"/>
                <a:gd name="T12" fmla="*/ 2147483647 w 1860"/>
                <a:gd name="T13" fmla="*/ 2147483647 h 1458"/>
                <a:gd name="T14" fmla="*/ 2147483647 w 1860"/>
                <a:gd name="T15" fmla="*/ 2147483647 h 1458"/>
                <a:gd name="T16" fmla="*/ 2147483647 w 1860"/>
                <a:gd name="T17" fmla="*/ 2147483647 h 1458"/>
                <a:gd name="T18" fmla="*/ 2147483647 w 1860"/>
                <a:gd name="T19" fmla="*/ 2147483647 h 1458"/>
                <a:gd name="T20" fmla="*/ 2147483647 w 1860"/>
                <a:gd name="T21" fmla="*/ 2147483647 h 1458"/>
                <a:gd name="T22" fmla="*/ 2147483647 w 1860"/>
                <a:gd name="T23" fmla="*/ 2147483647 h 1458"/>
                <a:gd name="T24" fmla="*/ 2147483647 w 1860"/>
                <a:gd name="T25" fmla="*/ 2147483647 h 1458"/>
                <a:gd name="T26" fmla="*/ 2147483647 w 1860"/>
                <a:gd name="T27" fmla="*/ 2147483647 h 1458"/>
                <a:gd name="T28" fmla="*/ 2147483647 w 1860"/>
                <a:gd name="T29" fmla="*/ 2147483647 h 1458"/>
                <a:gd name="T30" fmla="*/ 2147483647 w 1860"/>
                <a:gd name="T31" fmla="*/ 2147483647 h 1458"/>
                <a:gd name="T32" fmla="*/ 2147483647 w 1860"/>
                <a:gd name="T33" fmla="*/ 2147483647 h 1458"/>
                <a:gd name="T34" fmla="*/ 2147483647 w 1860"/>
                <a:gd name="T35" fmla="*/ 2147483647 h 1458"/>
                <a:gd name="T36" fmla="*/ 2147483647 w 1860"/>
                <a:gd name="T37" fmla="*/ 2147483647 h 1458"/>
                <a:gd name="T38" fmla="*/ 2147483647 w 1860"/>
                <a:gd name="T39" fmla="*/ 2147483647 h 1458"/>
                <a:gd name="T40" fmla="*/ 2147483647 w 1860"/>
                <a:gd name="T41" fmla="*/ 2147483647 h 1458"/>
                <a:gd name="T42" fmla="*/ 2147483647 w 1860"/>
                <a:gd name="T43" fmla="*/ 2147483647 h 1458"/>
                <a:gd name="T44" fmla="*/ 2147483647 w 1860"/>
                <a:gd name="T45" fmla="*/ 2147483647 h 1458"/>
                <a:gd name="T46" fmla="*/ 2147483647 w 1860"/>
                <a:gd name="T47" fmla="*/ 2147483647 h 1458"/>
                <a:gd name="T48" fmla="*/ 2147483647 w 1860"/>
                <a:gd name="T49" fmla="*/ 2147483647 h 1458"/>
                <a:gd name="T50" fmla="*/ 2147483647 w 1860"/>
                <a:gd name="T51" fmla="*/ 2147483647 h 1458"/>
                <a:gd name="T52" fmla="*/ 2147483647 w 1860"/>
                <a:gd name="T53" fmla="*/ 2147483647 h 1458"/>
                <a:gd name="T54" fmla="*/ 2147483647 w 1860"/>
                <a:gd name="T55" fmla="*/ 2147483647 h 1458"/>
                <a:gd name="T56" fmla="*/ 0 w 1860"/>
                <a:gd name="T57" fmla="*/ 2147483647 h 1458"/>
                <a:gd name="T58" fmla="*/ 2147483647 w 1860"/>
                <a:gd name="T59" fmla="*/ 2147483647 h 1458"/>
                <a:gd name="T60" fmla="*/ 2147483647 w 1860"/>
                <a:gd name="T61" fmla="*/ 2147483647 h 1458"/>
                <a:gd name="T62" fmla="*/ 2147483647 w 1860"/>
                <a:gd name="T63" fmla="*/ 2147483647 h 1458"/>
                <a:gd name="T64" fmla="*/ 2147483647 w 1860"/>
                <a:gd name="T65" fmla="*/ 2147483647 h 1458"/>
                <a:gd name="T66" fmla="*/ 2147483647 w 1860"/>
                <a:gd name="T67" fmla="*/ 2147483647 h 1458"/>
                <a:gd name="T68" fmla="*/ 2147483647 w 1860"/>
                <a:gd name="T69" fmla="*/ 2147483647 h 1458"/>
                <a:gd name="T70" fmla="*/ 2147483647 w 1860"/>
                <a:gd name="T71" fmla="*/ 2147483647 h 1458"/>
                <a:gd name="T72" fmla="*/ 2147483647 w 1860"/>
                <a:gd name="T73" fmla="*/ 2147483647 h 1458"/>
                <a:gd name="T74" fmla="*/ 2147483647 w 1860"/>
                <a:gd name="T75" fmla="*/ 2147483647 h 1458"/>
                <a:gd name="T76" fmla="*/ 2147483647 w 1860"/>
                <a:gd name="T77" fmla="*/ 2147483647 h 1458"/>
                <a:gd name="T78" fmla="*/ 2147483647 w 1860"/>
                <a:gd name="T79" fmla="*/ 2147483647 h 1458"/>
                <a:gd name="T80" fmla="*/ 2147483647 w 1860"/>
                <a:gd name="T81" fmla="*/ 2147483647 h 1458"/>
                <a:gd name="T82" fmla="*/ 2147483647 w 1860"/>
                <a:gd name="T83" fmla="*/ 2147483647 h 1458"/>
                <a:gd name="T84" fmla="*/ 2147483647 w 1860"/>
                <a:gd name="T85" fmla="*/ 2147483647 h 1458"/>
                <a:gd name="T86" fmla="*/ 2147483647 w 1860"/>
                <a:gd name="T87" fmla="*/ 2147483647 h 1458"/>
                <a:gd name="T88" fmla="*/ 2147483647 w 1860"/>
                <a:gd name="T89" fmla="*/ 2147483647 h 1458"/>
                <a:gd name="T90" fmla="*/ 2147483647 w 1860"/>
                <a:gd name="T91" fmla="*/ 2147483647 h 1458"/>
                <a:gd name="T92" fmla="*/ 2147483647 w 1860"/>
                <a:gd name="T93" fmla="*/ 2147483647 h 1458"/>
                <a:gd name="T94" fmla="*/ 2147483647 w 1860"/>
                <a:gd name="T95" fmla="*/ 2147483647 h 1458"/>
                <a:gd name="T96" fmla="*/ 2147483647 w 1860"/>
                <a:gd name="T97" fmla="*/ 2147483647 h 1458"/>
                <a:gd name="T98" fmla="*/ 2147483647 w 1860"/>
                <a:gd name="T99" fmla="*/ 2147483647 h 1458"/>
                <a:gd name="T100" fmla="*/ 2147483647 w 1860"/>
                <a:gd name="T101" fmla="*/ 2147483647 h 1458"/>
                <a:gd name="T102" fmla="*/ 2147483647 w 1860"/>
                <a:gd name="T103" fmla="*/ 2147483647 h 1458"/>
                <a:gd name="T104" fmla="*/ 2147483647 w 1860"/>
                <a:gd name="T105" fmla="*/ 2147483647 h 1458"/>
                <a:gd name="T106" fmla="*/ 2147483647 w 1860"/>
                <a:gd name="T107" fmla="*/ 2147483647 h 1458"/>
                <a:gd name="T108" fmla="*/ 2147483647 w 1860"/>
                <a:gd name="T109" fmla="*/ 2147483647 h 1458"/>
                <a:gd name="T110" fmla="*/ 2147483647 w 1860"/>
                <a:gd name="T111" fmla="*/ 2147483647 h 1458"/>
                <a:gd name="T112" fmla="*/ 2147483647 w 1860"/>
                <a:gd name="T113" fmla="*/ 2147483647 h 1458"/>
                <a:gd name="T114" fmla="*/ 2147483647 w 1860"/>
                <a:gd name="T115" fmla="*/ 2147483647 h 1458"/>
                <a:gd name="T116" fmla="*/ 2147483647 w 1860"/>
                <a:gd name="T117" fmla="*/ 2147483647 h 1458"/>
                <a:gd name="T118" fmla="*/ 2147483647 w 1860"/>
                <a:gd name="T119" fmla="*/ 2147483647 h 1458"/>
                <a:gd name="T120" fmla="*/ 2147483647 w 1860"/>
                <a:gd name="T121" fmla="*/ 2147483647 h 145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860"/>
                <a:gd name="T184" fmla="*/ 0 h 1458"/>
                <a:gd name="T185" fmla="*/ 1860 w 1860"/>
                <a:gd name="T186" fmla="*/ 1458 h 145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860" h="1458">
                  <a:moveTo>
                    <a:pt x="1422" y="1440"/>
                  </a:moveTo>
                  <a:lnTo>
                    <a:pt x="1422" y="1380"/>
                  </a:lnTo>
                  <a:lnTo>
                    <a:pt x="1452" y="1332"/>
                  </a:lnTo>
                  <a:lnTo>
                    <a:pt x="1542" y="1338"/>
                  </a:lnTo>
                  <a:lnTo>
                    <a:pt x="1542" y="1320"/>
                  </a:lnTo>
                  <a:lnTo>
                    <a:pt x="1548" y="1320"/>
                  </a:lnTo>
                  <a:lnTo>
                    <a:pt x="1554" y="1314"/>
                  </a:lnTo>
                  <a:lnTo>
                    <a:pt x="1554" y="1302"/>
                  </a:lnTo>
                  <a:lnTo>
                    <a:pt x="1536" y="1302"/>
                  </a:lnTo>
                  <a:lnTo>
                    <a:pt x="1530" y="1278"/>
                  </a:lnTo>
                  <a:lnTo>
                    <a:pt x="1524" y="1278"/>
                  </a:lnTo>
                  <a:lnTo>
                    <a:pt x="1512" y="1272"/>
                  </a:lnTo>
                  <a:lnTo>
                    <a:pt x="1506" y="1272"/>
                  </a:lnTo>
                  <a:lnTo>
                    <a:pt x="1500" y="1266"/>
                  </a:lnTo>
                  <a:lnTo>
                    <a:pt x="1494" y="1254"/>
                  </a:lnTo>
                  <a:lnTo>
                    <a:pt x="1494" y="1248"/>
                  </a:lnTo>
                  <a:lnTo>
                    <a:pt x="1482" y="1242"/>
                  </a:lnTo>
                  <a:lnTo>
                    <a:pt x="1506" y="1242"/>
                  </a:lnTo>
                  <a:lnTo>
                    <a:pt x="1518" y="1236"/>
                  </a:lnTo>
                  <a:lnTo>
                    <a:pt x="1524" y="1236"/>
                  </a:lnTo>
                  <a:lnTo>
                    <a:pt x="1524" y="1212"/>
                  </a:lnTo>
                  <a:lnTo>
                    <a:pt x="1518" y="1200"/>
                  </a:lnTo>
                  <a:lnTo>
                    <a:pt x="1518" y="1188"/>
                  </a:lnTo>
                  <a:lnTo>
                    <a:pt x="1650" y="1194"/>
                  </a:lnTo>
                  <a:lnTo>
                    <a:pt x="1656" y="1182"/>
                  </a:lnTo>
                  <a:lnTo>
                    <a:pt x="1656" y="1176"/>
                  </a:lnTo>
                  <a:lnTo>
                    <a:pt x="1662" y="1176"/>
                  </a:lnTo>
                  <a:lnTo>
                    <a:pt x="1668" y="1182"/>
                  </a:lnTo>
                  <a:lnTo>
                    <a:pt x="1668" y="1188"/>
                  </a:lnTo>
                  <a:lnTo>
                    <a:pt x="1674" y="1188"/>
                  </a:lnTo>
                  <a:lnTo>
                    <a:pt x="1680" y="1182"/>
                  </a:lnTo>
                  <a:lnTo>
                    <a:pt x="1692" y="1176"/>
                  </a:lnTo>
                  <a:lnTo>
                    <a:pt x="1698" y="1164"/>
                  </a:lnTo>
                  <a:lnTo>
                    <a:pt x="1698" y="1152"/>
                  </a:lnTo>
                  <a:lnTo>
                    <a:pt x="1704" y="1146"/>
                  </a:lnTo>
                  <a:lnTo>
                    <a:pt x="1704" y="1140"/>
                  </a:lnTo>
                  <a:lnTo>
                    <a:pt x="1710" y="1152"/>
                  </a:lnTo>
                  <a:lnTo>
                    <a:pt x="1746" y="1116"/>
                  </a:lnTo>
                  <a:lnTo>
                    <a:pt x="1746" y="1122"/>
                  </a:lnTo>
                  <a:lnTo>
                    <a:pt x="1740" y="1128"/>
                  </a:lnTo>
                  <a:lnTo>
                    <a:pt x="1740" y="1146"/>
                  </a:lnTo>
                  <a:lnTo>
                    <a:pt x="1746" y="1152"/>
                  </a:lnTo>
                  <a:lnTo>
                    <a:pt x="1758" y="1152"/>
                  </a:lnTo>
                  <a:lnTo>
                    <a:pt x="1782" y="1086"/>
                  </a:lnTo>
                  <a:lnTo>
                    <a:pt x="1770" y="1074"/>
                  </a:lnTo>
                  <a:lnTo>
                    <a:pt x="1794" y="1068"/>
                  </a:lnTo>
                  <a:lnTo>
                    <a:pt x="1794" y="1056"/>
                  </a:lnTo>
                  <a:lnTo>
                    <a:pt x="1776" y="1050"/>
                  </a:lnTo>
                  <a:lnTo>
                    <a:pt x="1794" y="1032"/>
                  </a:lnTo>
                  <a:lnTo>
                    <a:pt x="1800" y="1008"/>
                  </a:lnTo>
                  <a:lnTo>
                    <a:pt x="1806" y="996"/>
                  </a:lnTo>
                  <a:lnTo>
                    <a:pt x="1818" y="990"/>
                  </a:lnTo>
                  <a:lnTo>
                    <a:pt x="1824" y="978"/>
                  </a:lnTo>
                  <a:lnTo>
                    <a:pt x="1836" y="966"/>
                  </a:lnTo>
                  <a:lnTo>
                    <a:pt x="1842" y="954"/>
                  </a:lnTo>
                  <a:lnTo>
                    <a:pt x="1848" y="948"/>
                  </a:lnTo>
                  <a:lnTo>
                    <a:pt x="1854" y="936"/>
                  </a:lnTo>
                  <a:lnTo>
                    <a:pt x="1854" y="930"/>
                  </a:lnTo>
                  <a:lnTo>
                    <a:pt x="1860" y="918"/>
                  </a:lnTo>
                  <a:lnTo>
                    <a:pt x="1860" y="900"/>
                  </a:lnTo>
                  <a:lnTo>
                    <a:pt x="1854" y="894"/>
                  </a:lnTo>
                  <a:lnTo>
                    <a:pt x="1818" y="894"/>
                  </a:lnTo>
                  <a:lnTo>
                    <a:pt x="1812" y="900"/>
                  </a:lnTo>
                  <a:lnTo>
                    <a:pt x="1800" y="900"/>
                  </a:lnTo>
                  <a:lnTo>
                    <a:pt x="1794" y="894"/>
                  </a:lnTo>
                  <a:lnTo>
                    <a:pt x="1782" y="894"/>
                  </a:lnTo>
                  <a:lnTo>
                    <a:pt x="1770" y="888"/>
                  </a:lnTo>
                  <a:lnTo>
                    <a:pt x="1746" y="888"/>
                  </a:lnTo>
                  <a:lnTo>
                    <a:pt x="1734" y="894"/>
                  </a:lnTo>
                  <a:lnTo>
                    <a:pt x="1716" y="900"/>
                  </a:lnTo>
                  <a:lnTo>
                    <a:pt x="1698" y="900"/>
                  </a:lnTo>
                  <a:lnTo>
                    <a:pt x="1686" y="906"/>
                  </a:lnTo>
                  <a:lnTo>
                    <a:pt x="1668" y="906"/>
                  </a:lnTo>
                  <a:lnTo>
                    <a:pt x="1656" y="912"/>
                  </a:lnTo>
                  <a:lnTo>
                    <a:pt x="1626" y="912"/>
                  </a:lnTo>
                  <a:lnTo>
                    <a:pt x="1614" y="918"/>
                  </a:lnTo>
                  <a:lnTo>
                    <a:pt x="1608" y="924"/>
                  </a:lnTo>
                  <a:lnTo>
                    <a:pt x="1596" y="948"/>
                  </a:lnTo>
                  <a:lnTo>
                    <a:pt x="1590" y="966"/>
                  </a:lnTo>
                  <a:lnTo>
                    <a:pt x="1590" y="1026"/>
                  </a:lnTo>
                  <a:lnTo>
                    <a:pt x="1572" y="1032"/>
                  </a:lnTo>
                  <a:lnTo>
                    <a:pt x="1572" y="1062"/>
                  </a:lnTo>
                  <a:lnTo>
                    <a:pt x="1566" y="1074"/>
                  </a:lnTo>
                  <a:lnTo>
                    <a:pt x="1542" y="1086"/>
                  </a:lnTo>
                  <a:lnTo>
                    <a:pt x="1524" y="1098"/>
                  </a:lnTo>
                  <a:lnTo>
                    <a:pt x="1512" y="1110"/>
                  </a:lnTo>
                  <a:lnTo>
                    <a:pt x="1512" y="1122"/>
                  </a:lnTo>
                  <a:lnTo>
                    <a:pt x="1506" y="1128"/>
                  </a:lnTo>
                  <a:lnTo>
                    <a:pt x="1506" y="1140"/>
                  </a:lnTo>
                  <a:lnTo>
                    <a:pt x="1500" y="1146"/>
                  </a:lnTo>
                  <a:lnTo>
                    <a:pt x="1488" y="1146"/>
                  </a:lnTo>
                  <a:lnTo>
                    <a:pt x="1476" y="1134"/>
                  </a:lnTo>
                  <a:lnTo>
                    <a:pt x="1476" y="1128"/>
                  </a:lnTo>
                  <a:lnTo>
                    <a:pt x="1470" y="1122"/>
                  </a:lnTo>
                  <a:lnTo>
                    <a:pt x="1440" y="1122"/>
                  </a:lnTo>
                  <a:lnTo>
                    <a:pt x="1416" y="1128"/>
                  </a:lnTo>
                  <a:lnTo>
                    <a:pt x="1392" y="1140"/>
                  </a:lnTo>
                  <a:lnTo>
                    <a:pt x="1356" y="1140"/>
                  </a:lnTo>
                  <a:lnTo>
                    <a:pt x="1338" y="1146"/>
                  </a:lnTo>
                  <a:lnTo>
                    <a:pt x="1290" y="1170"/>
                  </a:lnTo>
                  <a:lnTo>
                    <a:pt x="1284" y="1170"/>
                  </a:lnTo>
                  <a:lnTo>
                    <a:pt x="1272" y="1158"/>
                  </a:lnTo>
                  <a:lnTo>
                    <a:pt x="1266" y="1146"/>
                  </a:lnTo>
                  <a:lnTo>
                    <a:pt x="1266" y="1140"/>
                  </a:lnTo>
                  <a:lnTo>
                    <a:pt x="1260" y="1128"/>
                  </a:lnTo>
                  <a:lnTo>
                    <a:pt x="1242" y="1128"/>
                  </a:lnTo>
                  <a:lnTo>
                    <a:pt x="1224" y="1122"/>
                  </a:lnTo>
                  <a:lnTo>
                    <a:pt x="1194" y="1122"/>
                  </a:lnTo>
                  <a:lnTo>
                    <a:pt x="1194" y="1104"/>
                  </a:lnTo>
                  <a:lnTo>
                    <a:pt x="1188" y="1092"/>
                  </a:lnTo>
                  <a:lnTo>
                    <a:pt x="1176" y="1080"/>
                  </a:lnTo>
                  <a:lnTo>
                    <a:pt x="1170" y="1068"/>
                  </a:lnTo>
                  <a:lnTo>
                    <a:pt x="1164" y="1062"/>
                  </a:lnTo>
                  <a:lnTo>
                    <a:pt x="1164" y="1026"/>
                  </a:lnTo>
                  <a:lnTo>
                    <a:pt x="1128" y="966"/>
                  </a:lnTo>
                  <a:lnTo>
                    <a:pt x="1122" y="924"/>
                  </a:lnTo>
                  <a:lnTo>
                    <a:pt x="1110" y="894"/>
                  </a:lnTo>
                  <a:lnTo>
                    <a:pt x="1104" y="804"/>
                  </a:lnTo>
                  <a:lnTo>
                    <a:pt x="1110" y="798"/>
                  </a:lnTo>
                  <a:lnTo>
                    <a:pt x="1122" y="774"/>
                  </a:lnTo>
                  <a:lnTo>
                    <a:pt x="1128" y="768"/>
                  </a:lnTo>
                  <a:lnTo>
                    <a:pt x="1128" y="654"/>
                  </a:lnTo>
                  <a:lnTo>
                    <a:pt x="1152" y="648"/>
                  </a:lnTo>
                  <a:lnTo>
                    <a:pt x="1152" y="612"/>
                  </a:lnTo>
                  <a:lnTo>
                    <a:pt x="1158" y="600"/>
                  </a:lnTo>
                  <a:lnTo>
                    <a:pt x="1158" y="594"/>
                  </a:lnTo>
                  <a:lnTo>
                    <a:pt x="1164" y="588"/>
                  </a:lnTo>
                  <a:lnTo>
                    <a:pt x="1176" y="588"/>
                  </a:lnTo>
                  <a:lnTo>
                    <a:pt x="1182" y="594"/>
                  </a:lnTo>
                  <a:lnTo>
                    <a:pt x="1188" y="594"/>
                  </a:lnTo>
                  <a:lnTo>
                    <a:pt x="1188" y="588"/>
                  </a:lnTo>
                  <a:lnTo>
                    <a:pt x="1194" y="576"/>
                  </a:lnTo>
                  <a:lnTo>
                    <a:pt x="1194" y="564"/>
                  </a:lnTo>
                  <a:lnTo>
                    <a:pt x="1200" y="558"/>
                  </a:lnTo>
                  <a:lnTo>
                    <a:pt x="1206" y="546"/>
                  </a:lnTo>
                  <a:lnTo>
                    <a:pt x="1206" y="540"/>
                  </a:lnTo>
                  <a:lnTo>
                    <a:pt x="1206" y="546"/>
                  </a:lnTo>
                  <a:lnTo>
                    <a:pt x="1182" y="546"/>
                  </a:lnTo>
                  <a:lnTo>
                    <a:pt x="1176" y="534"/>
                  </a:lnTo>
                  <a:lnTo>
                    <a:pt x="1176" y="528"/>
                  </a:lnTo>
                  <a:lnTo>
                    <a:pt x="1134" y="528"/>
                  </a:lnTo>
                  <a:lnTo>
                    <a:pt x="1122" y="516"/>
                  </a:lnTo>
                  <a:lnTo>
                    <a:pt x="1110" y="516"/>
                  </a:lnTo>
                  <a:lnTo>
                    <a:pt x="1092" y="510"/>
                  </a:lnTo>
                  <a:lnTo>
                    <a:pt x="1080" y="498"/>
                  </a:lnTo>
                  <a:lnTo>
                    <a:pt x="1080" y="468"/>
                  </a:lnTo>
                  <a:lnTo>
                    <a:pt x="1068" y="456"/>
                  </a:lnTo>
                  <a:lnTo>
                    <a:pt x="1068" y="420"/>
                  </a:lnTo>
                  <a:lnTo>
                    <a:pt x="1074" y="420"/>
                  </a:lnTo>
                  <a:lnTo>
                    <a:pt x="1080" y="414"/>
                  </a:lnTo>
                  <a:lnTo>
                    <a:pt x="1080" y="408"/>
                  </a:lnTo>
                  <a:lnTo>
                    <a:pt x="1068" y="396"/>
                  </a:lnTo>
                  <a:lnTo>
                    <a:pt x="1056" y="390"/>
                  </a:lnTo>
                  <a:lnTo>
                    <a:pt x="1050" y="384"/>
                  </a:lnTo>
                  <a:lnTo>
                    <a:pt x="1050" y="360"/>
                  </a:lnTo>
                  <a:lnTo>
                    <a:pt x="1038" y="354"/>
                  </a:lnTo>
                  <a:lnTo>
                    <a:pt x="1032" y="342"/>
                  </a:lnTo>
                  <a:lnTo>
                    <a:pt x="1032" y="330"/>
                  </a:lnTo>
                  <a:lnTo>
                    <a:pt x="1038" y="318"/>
                  </a:lnTo>
                  <a:lnTo>
                    <a:pt x="1038" y="294"/>
                  </a:lnTo>
                  <a:lnTo>
                    <a:pt x="1026" y="282"/>
                  </a:lnTo>
                  <a:lnTo>
                    <a:pt x="1020" y="270"/>
                  </a:lnTo>
                  <a:lnTo>
                    <a:pt x="1008" y="258"/>
                  </a:lnTo>
                  <a:lnTo>
                    <a:pt x="1002" y="246"/>
                  </a:lnTo>
                  <a:lnTo>
                    <a:pt x="996" y="240"/>
                  </a:lnTo>
                  <a:lnTo>
                    <a:pt x="990" y="228"/>
                  </a:lnTo>
                  <a:lnTo>
                    <a:pt x="948" y="228"/>
                  </a:lnTo>
                  <a:lnTo>
                    <a:pt x="930" y="222"/>
                  </a:lnTo>
                  <a:lnTo>
                    <a:pt x="930" y="228"/>
                  </a:lnTo>
                  <a:lnTo>
                    <a:pt x="912" y="228"/>
                  </a:lnTo>
                  <a:lnTo>
                    <a:pt x="900" y="240"/>
                  </a:lnTo>
                  <a:lnTo>
                    <a:pt x="888" y="264"/>
                  </a:lnTo>
                  <a:lnTo>
                    <a:pt x="876" y="276"/>
                  </a:lnTo>
                  <a:lnTo>
                    <a:pt x="852" y="288"/>
                  </a:lnTo>
                  <a:lnTo>
                    <a:pt x="840" y="288"/>
                  </a:lnTo>
                  <a:lnTo>
                    <a:pt x="822" y="276"/>
                  </a:lnTo>
                  <a:lnTo>
                    <a:pt x="810" y="270"/>
                  </a:lnTo>
                  <a:lnTo>
                    <a:pt x="780" y="240"/>
                  </a:lnTo>
                  <a:lnTo>
                    <a:pt x="780" y="228"/>
                  </a:lnTo>
                  <a:lnTo>
                    <a:pt x="786" y="216"/>
                  </a:lnTo>
                  <a:lnTo>
                    <a:pt x="786" y="174"/>
                  </a:lnTo>
                  <a:lnTo>
                    <a:pt x="780" y="162"/>
                  </a:lnTo>
                  <a:lnTo>
                    <a:pt x="768" y="150"/>
                  </a:lnTo>
                  <a:lnTo>
                    <a:pt x="756" y="144"/>
                  </a:lnTo>
                  <a:lnTo>
                    <a:pt x="744" y="144"/>
                  </a:lnTo>
                  <a:lnTo>
                    <a:pt x="738" y="114"/>
                  </a:lnTo>
                  <a:lnTo>
                    <a:pt x="708" y="102"/>
                  </a:lnTo>
                  <a:lnTo>
                    <a:pt x="708" y="78"/>
                  </a:lnTo>
                  <a:lnTo>
                    <a:pt x="696" y="66"/>
                  </a:lnTo>
                  <a:lnTo>
                    <a:pt x="582" y="66"/>
                  </a:lnTo>
                  <a:lnTo>
                    <a:pt x="576" y="72"/>
                  </a:lnTo>
                  <a:lnTo>
                    <a:pt x="576" y="90"/>
                  </a:lnTo>
                  <a:lnTo>
                    <a:pt x="570" y="102"/>
                  </a:lnTo>
                  <a:lnTo>
                    <a:pt x="570" y="108"/>
                  </a:lnTo>
                  <a:lnTo>
                    <a:pt x="366" y="108"/>
                  </a:lnTo>
                  <a:lnTo>
                    <a:pt x="156" y="12"/>
                  </a:lnTo>
                  <a:lnTo>
                    <a:pt x="150" y="12"/>
                  </a:lnTo>
                  <a:lnTo>
                    <a:pt x="150" y="6"/>
                  </a:lnTo>
                  <a:lnTo>
                    <a:pt x="156" y="0"/>
                  </a:lnTo>
                  <a:lnTo>
                    <a:pt x="12" y="6"/>
                  </a:lnTo>
                  <a:lnTo>
                    <a:pt x="6" y="0"/>
                  </a:lnTo>
                  <a:lnTo>
                    <a:pt x="0" y="18"/>
                  </a:lnTo>
                  <a:lnTo>
                    <a:pt x="0" y="48"/>
                  </a:lnTo>
                  <a:lnTo>
                    <a:pt x="6" y="60"/>
                  </a:lnTo>
                  <a:lnTo>
                    <a:pt x="12" y="66"/>
                  </a:lnTo>
                  <a:lnTo>
                    <a:pt x="18" y="78"/>
                  </a:lnTo>
                  <a:lnTo>
                    <a:pt x="0" y="90"/>
                  </a:lnTo>
                  <a:lnTo>
                    <a:pt x="12" y="114"/>
                  </a:lnTo>
                  <a:lnTo>
                    <a:pt x="6" y="126"/>
                  </a:lnTo>
                  <a:lnTo>
                    <a:pt x="24" y="144"/>
                  </a:lnTo>
                  <a:lnTo>
                    <a:pt x="6" y="174"/>
                  </a:lnTo>
                  <a:lnTo>
                    <a:pt x="18" y="180"/>
                  </a:lnTo>
                  <a:lnTo>
                    <a:pt x="18" y="210"/>
                  </a:lnTo>
                  <a:lnTo>
                    <a:pt x="24" y="228"/>
                  </a:lnTo>
                  <a:lnTo>
                    <a:pt x="24" y="240"/>
                  </a:lnTo>
                  <a:lnTo>
                    <a:pt x="30" y="252"/>
                  </a:lnTo>
                  <a:lnTo>
                    <a:pt x="42" y="264"/>
                  </a:lnTo>
                  <a:lnTo>
                    <a:pt x="60" y="264"/>
                  </a:lnTo>
                  <a:lnTo>
                    <a:pt x="60" y="270"/>
                  </a:lnTo>
                  <a:lnTo>
                    <a:pt x="66" y="276"/>
                  </a:lnTo>
                  <a:lnTo>
                    <a:pt x="72" y="288"/>
                  </a:lnTo>
                  <a:lnTo>
                    <a:pt x="84" y="300"/>
                  </a:lnTo>
                  <a:lnTo>
                    <a:pt x="90" y="318"/>
                  </a:lnTo>
                  <a:lnTo>
                    <a:pt x="96" y="330"/>
                  </a:lnTo>
                  <a:lnTo>
                    <a:pt x="96" y="342"/>
                  </a:lnTo>
                  <a:lnTo>
                    <a:pt x="78" y="378"/>
                  </a:lnTo>
                  <a:lnTo>
                    <a:pt x="72" y="384"/>
                  </a:lnTo>
                  <a:lnTo>
                    <a:pt x="72" y="390"/>
                  </a:lnTo>
                  <a:lnTo>
                    <a:pt x="84" y="396"/>
                  </a:lnTo>
                  <a:lnTo>
                    <a:pt x="72" y="414"/>
                  </a:lnTo>
                  <a:lnTo>
                    <a:pt x="60" y="396"/>
                  </a:lnTo>
                  <a:lnTo>
                    <a:pt x="12" y="390"/>
                  </a:lnTo>
                  <a:lnTo>
                    <a:pt x="36" y="414"/>
                  </a:lnTo>
                  <a:lnTo>
                    <a:pt x="42" y="438"/>
                  </a:lnTo>
                  <a:lnTo>
                    <a:pt x="66" y="444"/>
                  </a:lnTo>
                  <a:lnTo>
                    <a:pt x="78" y="456"/>
                  </a:lnTo>
                  <a:lnTo>
                    <a:pt x="84" y="468"/>
                  </a:lnTo>
                  <a:lnTo>
                    <a:pt x="90" y="474"/>
                  </a:lnTo>
                  <a:lnTo>
                    <a:pt x="96" y="474"/>
                  </a:lnTo>
                  <a:lnTo>
                    <a:pt x="102" y="468"/>
                  </a:lnTo>
                  <a:lnTo>
                    <a:pt x="108" y="468"/>
                  </a:lnTo>
                  <a:lnTo>
                    <a:pt x="120" y="462"/>
                  </a:lnTo>
                  <a:lnTo>
                    <a:pt x="126" y="456"/>
                  </a:lnTo>
                  <a:lnTo>
                    <a:pt x="126" y="480"/>
                  </a:lnTo>
                  <a:lnTo>
                    <a:pt x="144" y="516"/>
                  </a:lnTo>
                  <a:lnTo>
                    <a:pt x="156" y="528"/>
                  </a:lnTo>
                  <a:lnTo>
                    <a:pt x="168" y="552"/>
                  </a:lnTo>
                  <a:lnTo>
                    <a:pt x="168" y="564"/>
                  </a:lnTo>
                  <a:lnTo>
                    <a:pt x="156" y="588"/>
                  </a:lnTo>
                  <a:lnTo>
                    <a:pt x="150" y="606"/>
                  </a:lnTo>
                  <a:lnTo>
                    <a:pt x="150" y="618"/>
                  </a:lnTo>
                  <a:lnTo>
                    <a:pt x="180" y="648"/>
                  </a:lnTo>
                  <a:lnTo>
                    <a:pt x="192" y="666"/>
                  </a:lnTo>
                  <a:lnTo>
                    <a:pt x="222" y="696"/>
                  </a:lnTo>
                  <a:lnTo>
                    <a:pt x="234" y="714"/>
                  </a:lnTo>
                  <a:lnTo>
                    <a:pt x="264" y="744"/>
                  </a:lnTo>
                  <a:lnTo>
                    <a:pt x="258" y="750"/>
                  </a:lnTo>
                  <a:lnTo>
                    <a:pt x="258" y="762"/>
                  </a:lnTo>
                  <a:lnTo>
                    <a:pt x="252" y="768"/>
                  </a:lnTo>
                  <a:lnTo>
                    <a:pt x="252" y="780"/>
                  </a:lnTo>
                  <a:lnTo>
                    <a:pt x="258" y="786"/>
                  </a:lnTo>
                  <a:lnTo>
                    <a:pt x="276" y="786"/>
                  </a:lnTo>
                  <a:lnTo>
                    <a:pt x="288" y="780"/>
                  </a:lnTo>
                  <a:lnTo>
                    <a:pt x="294" y="768"/>
                  </a:lnTo>
                  <a:lnTo>
                    <a:pt x="306" y="762"/>
                  </a:lnTo>
                  <a:lnTo>
                    <a:pt x="312" y="756"/>
                  </a:lnTo>
                  <a:lnTo>
                    <a:pt x="306" y="738"/>
                  </a:lnTo>
                  <a:lnTo>
                    <a:pt x="306" y="732"/>
                  </a:lnTo>
                  <a:lnTo>
                    <a:pt x="300" y="726"/>
                  </a:lnTo>
                  <a:lnTo>
                    <a:pt x="300" y="708"/>
                  </a:lnTo>
                  <a:lnTo>
                    <a:pt x="288" y="684"/>
                  </a:lnTo>
                  <a:lnTo>
                    <a:pt x="282" y="678"/>
                  </a:lnTo>
                  <a:lnTo>
                    <a:pt x="258" y="678"/>
                  </a:lnTo>
                  <a:lnTo>
                    <a:pt x="240" y="648"/>
                  </a:lnTo>
                  <a:lnTo>
                    <a:pt x="240" y="576"/>
                  </a:lnTo>
                  <a:lnTo>
                    <a:pt x="222" y="546"/>
                  </a:lnTo>
                  <a:lnTo>
                    <a:pt x="228" y="534"/>
                  </a:lnTo>
                  <a:lnTo>
                    <a:pt x="228" y="528"/>
                  </a:lnTo>
                  <a:lnTo>
                    <a:pt x="234" y="516"/>
                  </a:lnTo>
                  <a:lnTo>
                    <a:pt x="234" y="492"/>
                  </a:lnTo>
                  <a:lnTo>
                    <a:pt x="228" y="486"/>
                  </a:lnTo>
                  <a:lnTo>
                    <a:pt x="216" y="480"/>
                  </a:lnTo>
                  <a:lnTo>
                    <a:pt x="210" y="474"/>
                  </a:lnTo>
                  <a:lnTo>
                    <a:pt x="198" y="474"/>
                  </a:lnTo>
                  <a:lnTo>
                    <a:pt x="198" y="432"/>
                  </a:lnTo>
                  <a:lnTo>
                    <a:pt x="168" y="396"/>
                  </a:lnTo>
                  <a:lnTo>
                    <a:pt x="174" y="336"/>
                  </a:lnTo>
                  <a:lnTo>
                    <a:pt x="168" y="330"/>
                  </a:lnTo>
                  <a:lnTo>
                    <a:pt x="162" y="318"/>
                  </a:lnTo>
                  <a:lnTo>
                    <a:pt x="144" y="300"/>
                  </a:lnTo>
                  <a:lnTo>
                    <a:pt x="138" y="288"/>
                  </a:lnTo>
                  <a:lnTo>
                    <a:pt x="138" y="276"/>
                  </a:lnTo>
                  <a:lnTo>
                    <a:pt x="132" y="264"/>
                  </a:lnTo>
                  <a:lnTo>
                    <a:pt x="132" y="246"/>
                  </a:lnTo>
                  <a:lnTo>
                    <a:pt x="126" y="240"/>
                  </a:lnTo>
                  <a:lnTo>
                    <a:pt x="120" y="228"/>
                  </a:lnTo>
                  <a:lnTo>
                    <a:pt x="108" y="216"/>
                  </a:lnTo>
                  <a:lnTo>
                    <a:pt x="102" y="204"/>
                  </a:lnTo>
                  <a:lnTo>
                    <a:pt x="96" y="198"/>
                  </a:lnTo>
                  <a:lnTo>
                    <a:pt x="96" y="192"/>
                  </a:lnTo>
                  <a:lnTo>
                    <a:pt x="102" y="186"/>
                  </a:lnTo>
                  <a:lnTo>
                    <a:pt x="114" y="162"/>
                  </a:lnTo>
                  <a:lnTo>
                    <a:pt x="114" y="114"/>
                  </a:lnTo>
                  <a:lnTo>
                    <a:pt x="120" y="108"/>
                  </a:lnTo>
                  <a:lnTo>
                    <a:pt x="126" y="96"/>
                  </a:lnTo>
                  <a:lnTo>
                    <a:pt x="126" y="60"/>
                  </a:lnTo>
                  <a:lnTo>
                    <a:pt x="132" y="66"/>
                  </a:lnTo>
                  <a:lnTo>
                    <a:pt x="144" y="72"/>
                  </a:lnTo>
                  <a:lnTo>
                    <a:pt x="150" y="84"/>
                  </a:lnTo>
                  <a:lnTo>
                    <a:pt x="162" y="90"/>
                  </a:lnTo>
                  <a:lnTo>
                    <a:pt x="180" y="90"/>
                  </a:lnTo>
                  <a:lnTo>
                    <a:pt x="186" y="84"/>
                  </a:lnTo>
                  <a:lnTo>
                    <a:pt x="198" y="84"/>
                  </a:lnTo>
                  <a:lnTo>
                    <a:pt x="198" y="102"/>
                  </a:lnTo>
                  <a:lnTo>
                    <a:pt x="204" y="108"/>
                  </a:lnTo>
                  <a:lnTo>
                    <a:pt x="216" y="114"/>
                  </a:lnTo>
                  <a:lnTo>
                    <a:pt x="234" y="114"/>
                  </a:lnTo>
                  <a:lnTo>
                    <a:pt x="234" y="120"/>
                  </a:lnTo>
                  <a:lnTo>
                    <a:pt x="228" y="126"/>
                  </a:lnTo>
                  <a:lnTo>
                    <a:pt x="228" y="186"/>
                  </a:lnTo>
                  <a:lnTo>
                    <a:pt x="240" y="258"/>
                  </a:lnTo>
                  <a:lnTo>
                    <a:pt x="240" y="270"/>
                  </a:lnTo>
                  <a:lnTo>
                    <a:pt x="246" y="282"/>
                  </a:lnTo>
                  <a:lnTo>
                    <a:pt x="252" y="306"/>
                  </a:lnTo>
                  <a:lnTo>
                    <a:pt x="264" y="342"/>
                  </a:lnTo>
                  <a:lnTo>
                    <a:pt x="276" y="372"/>
                  </a:lnTo>
                  <a:lnTo>
                    <a:pt x="282" y="384"/>
                  </a:lnTo>
                  <a:lnTo>
                    <a:pt x="324" y="384"/>
                  </a:lnTo>
                  <a:lnTo>
                    <a:pt x="318" y="390"/>
                  </a:lnTo>
                  <a:lnTo>
                    <a:pt x="306" y="414"/>
                  </a:lnTo>
                  <a:lnTo>
                    <a:pt x="318" y="438"/>
                  </a:lnTo>
                  <a:lnTo>
                    <a:pt x="330" y="444"/>
                  </a:lnTo>
                  <a:lnTo>
                    <a:pt x="336" y="450"/>
                  </a:lnTo>
                  <a:lnTo>
                    <a:pt x="348" y="450"/>
                  </a:lnTo>
                  <a:lnTo>
                    <a:pt x="354" y="474"/>
                  </a:lnTo>
                  <a:lnTo>
                    <a:pt x="384" y="474"/>
                  </a:lnTo>
                  <a:lnTo>
                    <a:pt x="390" y="516"/>
                  </a:lnTo>
                  <a:lnTo>
                    <a:pt x="384" y="516"/>
                  </a:lnTo>
                  <a:lnTo>
                    <a:pt x="378" y="522"/>
                  </a:lnTo>
                  <a:lnTo>
                    <a:pt x="366" y="528"/>
                  </a:lnTo>
                  <a:lnTo>
                    <a:pt x="360" y="534"/>
                  </a:lnTo>
                  <a:lnTo>
                    <a:pt x="354" y="546"/>
                  </a:lnTo>
                  <a:lnTo>
                    <a:pt x="354" y="558"/>
                  </a:lnTo>
                  <a:lnTo>
                    <a:pt x="360" y="564"/>
                  </a:lnTo>
                  <a:lnTo>
                    <a:pt x="372" y="570"/>
                  </a:lnTo>
                  <a:lnTo>
                    <a:pt x="384" y="558"/>
                  </a:lnTo>
                  <a:lnTo>
                    <a:pt x="384" y="564"/>
                  </a:lnTo>
                  <a:lnTo>
                    <a:pt x="396" y="576"/>
                  </a:lnTo>
                  <a:lnTo>
                    <a:pt x="396" y="588"/>
                  </a:lnTo>
                  <a:lnTo>
                    <a:pt x="402" y="594"/>
                  </a:lnTo>
                  <a:lnTo>
                    <a:pt x="414" y="594"/>
                  </a:lnTo>
                  <a:lnTo>
                    <a:pt x="426" y="600"/>
                  </a:lnTo>
                  <a:lnTo>
                    <a:pt x="432" y="600"/>
                  </a:lnTo>
                  <a:lnTo>
                    <a:pt x="438" y="606"/>
                  </a:lnTo>
                  <a:lnTo>
                    <a:pt x="438" y="624"/>
                  </a:lnTo>
                  <a:lnTo>
                    <a:pt x="432" y="630"/>
                  </a:lnTo>
                  <a:lnTo>
                    <a:pt x="432" y="636"/>
                  </a:lnTo>
                  <a:lnTo>
                    <a:pt x="426" y="648"/>
                  </a:lnTo>
                  <a:lnTo>
                    <a:pt x="426" y="654"/>
                  </a:lnTo>
                  <a:lnTo>
                    <a:pt x="468" y="654"/>
                  </a:lnTo>
                  <a:lnTo>
                    <a:pt x="468" y="684"/>
                  </a:lnTo>
                  <a:lnTo>
                    <a:pt x="504" y="720"/>
                  </a:lnTo>
                  <a:lnTo>
                    <a:pt x="510" y="732"/>
                  </a:lnTo>
                  <a:lnTo>
                    <a:pt x="528" y="750"/>
                  </a:lnTo>
                  <a:lnTo>
                    <a:pt x="534" y="768"/>
                  </a:lnTo>
                  <a:lnTo>
                    <a:pt x="546" y="780"/>
                  </a:lnTo>
                  <a:lnTo>
                    <a:pt x="552" y="798"/>
                  </a:lnTo>
                  <a:lnTo>
                    <a:pt x="558" y="810"/>
                  </a:lnTo>
                  <a:lnTo>
                    <a:pt x="558" y="870"/>
                  </a:lnTo>
                  <a:lnTo>
                    <a:pt x="564" y="882"/>
                  </a:lnTo>
                  <a:lnTo>
                    <a:pt x="576" y="894"/>
                  </a:lnTo>
                  <a:lnTo>
                    <a:pt x="576" y="906"/>
                  </a:lnTo>
                  <a:lnTo>
                    <a:pt x="570" y="918"/>
                  </a:lnTo>
                  <a:lnTo>
                    <a:pt x="552" y="936"/>
                  </a:lnTo>
                  <a:lnTo>
                    <a:pt x="546" y="948"/>
                  </a:lnTo>
                  <a:lnTo>
                    <a:pt x="546" y="954"/>
                  </a:lnTo>
                  <a:lnTo>
                    <a:pt x="552" y="960"/>
                  </a:lnTo>
                  <a:lnTo>
                    <a:pt x="564" y="966"/>
                  </a:lnTo>
                  <a:lnTo>
                    <a:pt x="540" y="966"/>
                  </a:lnTo>
                  <a:lnTo>
                    <a:pt x="528" y="972"/>
                  </a:lnTo>
                  <a:lnTo>
                    <a:pt x="528" y="1038"/>
                  </a:lnTo>
                  <a:lnTo>
                    <a:pt x="534" y="1056"/>
                  </a:lnTo>
                  <a:lnTo>
                    <a:pt x="540" y="1062"/>
                  </a:lnTo>
                  <a:lnTo>
                    <a:pt x="546" y="1074"/>
                  </a:lnTo>
                  <a:lnTo>
                    <a:pt x="558" y="1074"/>
                  </a:lnTo>
                  <a:lnTo>
                    <a:pt x="576" y="1080"/>
                  </a:lnTo>
                  <a:lnTo>
                    <a:pt x="600" y="1080"/>
                  </a:lnTo>
                  <a:lnTo>
                    <a:pt x="612" y="1086"/>
                  </a:lnTo>
                  <a:lnTo>
                    <a:pt x="636" y="1110"/>
                  </a:lnTo>
                  <a:lnTo>
                    <a:pt x="642" y="1122"/>
                  </a:lnTo>
                  <a:lnTo>
                    <a:pt x="648" y="1140"/>
                  </a:lnTo>
                  <a:lnTo>
                    <a:pt x="654" y="1152"/>
                  </a:lnTo>
                  <a:lnTo>
                    <a:pt x="666" y="1164"/>
                  </a:lnTo>
                  <a:lnTo>
                    <a:pt x="678" y="1170"/>
                  </a:lnTo>
                  <a:lnTo>
                    <a:pt x="732" y="1170"/>
                  </a:lnTo>
                  <a:lnTo>
                    <a:pt x="750" y="1176"/>
                  </a:lnTo>
                  <a:lnTo>
                    <a:pt x="762" y="1182"/>
                  </a:lnTo>
                  <a:lnTo>
                    <a:pt x="768" y="1188"/>
                  </a:lnTo>
                  <a:lnTo>
                    <a:pt x="774" y="1200"/>
                  </a:lnTo>
                  <a:lnTo>
                    <a:pt x="786" y="1218"/>
                  </a:lnTo>
                  <a:lnTo>
                    <a:pt x="810" y="1242"/>
                  </a:lnTo>
                  <a:lnTo>
                    <a:pt x="834" y="1254"/>
                  </a:lnTo>
                  <a:lnTo>
                    <a:pt x="870" y="1266"/>
                  </a:lnTo>
                  <a:lnTo>
                    <a:pt x="912" y="1272"/>
                  </a:lnTo>
                  <a:lnTo>
                    <a:pt x="942" y="1278"/>
                  </a:lnTo>
                  <a:lnTo>
                    <a:pt x="960" y="1290"/>
                  </a:lnTo>
                  <a:lnTo>
                    <a:pt x="966" y="1302"/>
                  </a:lnTo>
                  <a:lnTo>
                    <a:pt x="978" y="1314"/>
                  </a:lnTo>
                  <a:lnTo>
                    <a:pt x="990" y="1320"/>
                  </a:lnTo>
                  <a:lnTo>
                    <a:pt x="996" y="1320"/>
                  </a:lnTo>
                  <a:lnTo>
                    <a:pt x="1002" y="1326"/>
                  </a:lnTo>
                  <a:lnTo>
                    <a:pt x="1008" y="1338"/>
                  </a:lnTo>
                  <a:lnTo>
                    <a:pt x="1014" y="1344"/>
                  </a:lnTo>
                  <a:lnTo>
                    <a:pt x="1080" y="1344"/>
                  </a:lnTo>
                  <a:lnTo>
                    <a:pt x="1092" y="1356"/>
                  </a:lnTo>
                  <a:lnTo>
                    <a:pt x="1098" y="1368"/>
                  </a:lnTo>
                  <a:lnTo>
                    <a:pt x="1104" y="1374"/>
                  </a:lnTo>
                  <a:lnTo>
                    <a:pt x="1116" y="1374"/>
                  </a:lnTo>
                  <a:lnTo>
                    <a:pt x="1140" y="1362"/>
                  </a:lnTo>
                  <a:lnTo>
                    <a:pt x="1170" y="1350"/>
                  </a:lnTo>
                  <a:lnTo>
                    <a:pt x="1206" y="1332"/>
                  </a:lnTo>
                  <a:lnTo>
                    <a:pt x="1260" y="1314"/>
                  </a:lnTo>
                  <a:lnTo>
                    <a:pt x="1278" y="1326"/>
                  </a:lnTo>
                  <a:lnTo>
                    <a:pt x="1308" y="1350"/>
                  </a:lnTo>
                  <a:lnTo>
                    <a:pt x="1344" y="1374"/>
                  </a:lnTo>
                  <a:lnTo>
                    <a:pt x="1386" y="1416"/>
                  </a:lnTo>
                  <a:lnTo>
                    <a:pt x="1386" y="1428"/>
                  </a:lnTo>
                  <a:lnTo>
                    <a:pt x="1392" y="1446"/>
                  </a:lnTo>
                  <a:lnTo>
                    <a:pt x="1398" y="1458"/>
                  </a:lnTo>
                  <a:lnTo>
                    <a:pt x="1416" y="1458"/>
                  </a:lnTo>
                  <a:lnTo>
                    <a:pt x="1422" y="1452"/>
                  </a:lnTo>
                  <a:lnTo>
                    <a:pt x="1422" y="1440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77" name="Jamaica" descr="© INSCALE GmbH, 05.05.2010&#10;http://www.presentationload.com/">
              <a:extLst>
                <a:ext uri="{FF2B5EF4-FFF2-40B4-BE49-F238E27FC236}">
                  <a16:creationId xmlns:a16="http://schemas.microsoft.com/office/drawing/2014/main" id="{441FC001-82FD-4748-BA20-381BC40EC8F1}"/>
                </a:ext>
              </a:extLst>
            </p:cNvPr>
            <p:cNvSpPr>
              <a:spLocks/>
            </p:cNvSpPr>
            <p:nvPr/>
          </p:nvSpPr>
          <p:spPr bwMode="gray">
            <a:xfrm>
              <a:off x="3111600" y="3854396"/>
              <a:ext cx="69874" cy="23812"/>
            </a:xfrm>
            <a:custGeom>
              <a:avLst/>
              <a:gdLst>
                <a:gd name="T0" fmla="*/ 2147483647 w 156"/>
                <a:gd name="T1" fmla="*/ 2147483647 h 54"/>
                <a:gd name="T2" fmla="*/ 2147483647 w 156"/>
                <a:gd name="T3" fmla="*/ 2147483647 h 54"/>
                <a:gd name="T4" fmla="*/ 2147483647 w 156"/>
                <a:gd name="T5" fmla="*/ 2147483647 h 54"/>
                <a:gd name="T6" fmla="*/ 2147483647 w 156"/>
                <a:gd name="T7" fmla="*/ 2147483647 h 54"/>
                <a:gd name="T8" fmla="*/ 2147483647 w 156"/>
                <a:gd name="T9" fmla="*/ 2147483647 h 54"/>
                <a:gd name="T10" fmla="*/ 2147483647 w 156"/>
                <a:gd name="T11" fmla="*/ 2147483647 h 54"/>
                <a:gd name="T12" fmla="*/ 2147483647 w 156"/>
                <a:gd name="T13" fmla="*/ 2147483647 h 54"/>
                <a:gd name="T14" fmla="*/ 2147483647 w 156"/>
                <a:gd name="T15" fmla="*/ 2147483647 h 54"/>
                <a:gd name="T16" fmla="*/ 2147483647 w 156"/>
                <a:gd name="T17" fmla="*/ 0 h 54"/>
                <a:gd name="T18" fmla="*/ 2147483647 w 156"/>
                <a:gd name="T19" fmla="*/ 0 h 54"/>
                <a:gd name="T20" fmla="*/ 2147483647 w 156"/>
                <a:gd name="T21" fmla="*/ 2147483647 h 54"/>
                <a:gd name="T22" fmla="*/ 0 w 156"/>
                <a:gd name="T23" fmla="*/ 2147483647 h 54"/>
                <a:gd name="T24" fmla="*/ 2147483647 w 156"/>
                <a:gd name="T25" fmla="*/ 2147483647 h 54"/>
                <a:gd name="T26" fmla="*/ 2147483647 w 156"/>
                <a:gd name="T27" fmla="*/ 2147483647 h 54"/>
                <a:gd name="T28" fmla="*/ 2147483647 w 156"/>
                <a:gd name="T29" fmla="*/ 2147483647 h 54"/>
                <a:gd name="T30" fmla="*/ 2147483647 w 156"/>
                <a:gd name="T31" fmla="*/ 2147483647 h 54"/>
                <a:gd name="T32" fmla="*/ 2147483647 w 156"/>
                <a:gd name="T33" fmla="*/ 2147483647 h 54"/>
                <a:gd name="T34" fmla="*/ 2147483647 w 156"/>
                <a:gd name="T35" fmla="*/ 2147483647 h 54"/>
                <a:gd name="T36" fmla="*/ 2147483647 w 156"/>
                <a:gd name="T37" fmla="*/ 2147483647 h 5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156"/>
                <a:gd name="T58" fmla="*/ 0 h 54"/>
                <a:gd name="T59" fmla="*/ 156 w 156"/>
                <a:gd name="T60" fmla="*/ 54 h 54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156" h="54">
                  <a:moveTo>
                    <a:pt x="108" y="54"/>
                  </a:moveTo>
                  <a:lnTo>
                    <a:pt x="114" y="36"/>
                  </a:lnTo>
                  <a:lnTo>
                    <a:pt x="156" y="48"/>
                  </a:lnTo>
                  <a:lnTo>
                    <a:pt x="156" y="42"/>
                  </a:lnTo>
                  <a:lnTo>
                    <a:pt x="150" y="36"/>
                  </a:lnTo>
                  <a:lnTo>
                    <a:pt x="144" y="24"/>
                  </a:lnTo>
                  <a:lnTo>
                    <a:pt x="126" y="6"/>
                  </a:lnTo>
                  <a:lnTo>
                    <a:pt x="84" y="6"/>
                  </a:lnTo>
                  <a:lnTo>
                    <a:pt x="66" y="0"/>
                  </a:lnTo>
                  <a:lnTo>
                    <a:pt x="24" y="0"/>
                  </a:lnTo>
                  <a:lnTo>
                    <a:pt x="12" y="6"/>
                  </a:lnTo>
                  <a:lnTo>
                    <a:pt x="0" y="6"/>
                  </a:lnTo>
                  <a:lnTo>
                    <a:pt x="6" y="18"/>
                  </a:lnTo>
                  <a:lnTo>
                    <a:pt x="18" y="24"/>
                  </a:lnTo>
                  <a:lnTo>
                    <a:pt x="24" y="36"/>
                  </a:lnTo>
                  <a:lnTo>
                    <a:pt x="36" y="42"/>
                  </a:lnTo>
                  <a:lnTo>
                    <a:pt x="60" y="42"/>
                  </a:lnTo>
                  <a:lnTo>
                    <a:pt x="78" y="48"/>
                  </a:lnTo>
                  <a:lnTo>
                    <a:pt x="108" y="54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78" name="Honduras" descr="© INSCALE GmbH, 05.05.2010&#10;http://www.presentationload.com/">
              <a:extLst>
                <a:ext uri="{FF2B5EF4-FFF2-40B4-BE49-F238E27FC236}">
                  <a16:creationId xmlns:a16="http://schemas.microsoft.com/office/drawing/2014/main" id="{C25EB239-B624-4377-9011-708F5CE75FA4}"/>
                </a:ext>
              </a:extLst>
            </p:cNvPr>
            <p:cNvSpPr>
              <a:spLocks/>
            </p:cNvSpPr>
            <p:nvPr/>
          </p:nvSpPr>
          <p:spPr bwMode="gray">
            <a:xfrm>
              <a:off x="2759054" y="3941705"/>
              <a:ext cx="196918" cy="109533"/>
            </a:xfrm>
            <a:custGeom>
              <a:avLst/>
              <a:gdLst>
                <a:gd name="T0" fmla="*/ 2147483647 w 444"/>
                <a:gd name="T1" fmla="*/ 2147483647 h 246"/>
                <a:gd name="T2" fmla="*/ 2147483647 w 444"/>
                <a:gd name="T3" fmla="*/ 2147483647 h 246"/>
                <a:gd name="T4" fmla="*/ 2147483647 w 444"/>
                <a:gd name="T5" fmla="*/ 2147483647 h 246"/>
                <a:gd name="T6" fmla="*/ 2147483647 w 444"/>
                <a:gd name="T7" fmla="*/ 2147483647 h 246"/>
                <a:gd name="T8" fmla="*/ 2147483647 w 444"/>
                <a:gd name="T9" fmla="*/ 2147483647 h 246"/>
                <a:gd name="T10" fmla="*/ 2147483647 w 444"/>
                <a:gd name="T11" fmla="*/ 2147483647 h 246"/>
                <a:gd name="T12" fmla="*/ 2147483647 w 444"/>
                <a:gd name="T13" fmla="*/ 2147483647 h 246"/>
                <a:gd name="T14" fmla="*/ 2147483647 w 444"/>
                <a:gd name="T15" fmla="*/ 2147483647 h 246"/>
                <a:gd name="T16" fmla="*/ 2147483647 w 444"/>
                <a:gd name="T17" fmla="*/ 2147483647 h 246"/>
                <a:gd name="T18" fmla="*/ 2147483647 w 444"/>
                <a:gd name="T19" fmla="*/ 2147483647 h 246"/>
                <a:gd name="T20" fmla="*/ 2147483647 w 444"/>
                <a:gd name="T21" fmla="*/ 2147483647 h 246"/>
                <a:gd name="T22" fmla="*/ 2147483647 w 444"/>
                <a:gd name="T23" fmla="*/ 2147483647 h 246"/>
                <a:gd name="T24" fmla="*/ 2147483647 w 444"/>
                <a:gd name="T25" fmla="*/ 2147483647 h 246"/>
                <a:gd name="T26" fmla="*/ 2147483647 w 444"/>
                <a:gd name="T27" fmla="*/ 2147483647 h 246"/>
                <a:gd name="T28" fmla="*/ 2147483647 w 444"/>
                <a:gd name="T29" fmla="*/ 2147483647 h 246"/>
                <a:gd name="T30" fmla="*/ 2147483647 w 444"/>
                <a:gd name="T31" fmla="*/ 2147483647 h 246"/>
                <a:gd name="T32" fmla="*/ 2147483647 w 444"/>
                <a:gd name="T33" fmla="*/ 2147483647 h 246"/>
                <a:gd name="T34" fmla="*/ 2147483647 w 444"/>
                <a:gd name="T35" fmla="*/ 2147483647 h 246"/>
                <a:gd name="T36" fmla="*/ 2147483647 w 444"/>
                <a:gd name="T37" fmla="*/ 2147483647 h 246"/>
                <a:gd name="T38" fmla="*/ 2147483647 w 444"/>
                <a:gd name="T39" fmla="*/ 0 h 246"/>
                <a:gd name="T40" fmla="*/ 2147483647 w 444"/>
                <a:gd name="T41" fmla="*/ 2147483647 h 246"/>
                <a:gd name="T42" fmla="*/ 2147483647 w 444"/>
                <a:gd name="T43" fmla="*/ 2147483647 h 246"/>
                <a:gd name="T44" fmla="*/ 2147483647 w 444"/>
                <a:gd name="T45" fmla="*/ 0 h 246"/>
                <a:gd name="T46" fmla="*/ 2147483647 w 444"/>
                <a:gd name="T47" fmla="*/ 2147483647 h 246"/>
                <a:gd name="T48" fmla="*/ 2147483647 w 444"/>
                <a:gd name="T49" fmla="*/ 2147483647 h 246"/>
                <a:gd name="T50" fmla="*/ 2147483647 w 444"/>
                <a:gd name="T51" fmla="*/ 2147483647 h 246"/>
                <a:gd name="T52" fmla="*/ 2147483647 w 444"/>
                <a:gd name="T53" fmla="*/ 2147483647 h 246"/>
                <a:gd name="T54" fmla="*/ 2147483647 w 444"/>
                <a:gd name="T55" fmla="*/ 2147483647 h 246"/>
                <a:gd name="T56" fmla="*/ 2147483647 w 444"/>
                <a:gd name="T57" fmla="*/ 2147483647 h 246"/>
                <a:gd name="T58" fmla="*/ 2147483647 w 444"/>
                <a:gd name="T59" fmla="*/ 2147483647 h 246"/>
                <a:gd name="T60" fmla="*/ 2147483647 w 444"/>
                <a:gd name="T61" fmla="*/ 0 h 246"/>
                <a:gd name="T62" fmla="*/ 2147483647 w 444"/>
                <a:gd name="T63" fmla="*/ 2147483647 h 246"/>
                <a:gd name="T64" fmla="*/ 2147483647 w 444"/>
                <a:gd name="T65" fmla="*/ 2147483647 h 246"/>
                <a:gd name="T66" fmla="*/ 2147483647 w 444"/>
                <a:gd name="T67" fmla="*/ 2147483647 h 246"/>
                <a:gd name="T68" fmla="*/ 2147483647 w 444"/>
                <a:gd name="T69" fmla="*/ 2147483647 h 246"/>
                <a:gd name="T70" fmla="*/ 2147483647 w 444"/>
                <a:gd name="T71" fmla="*/ 2147483647 h 246"/>
                <a:gd name="T72" fmla="*/ 0 w 444"/>
                <a:gd name="T73" fmla="*/ 2147483647 h 246"/>
                <a:gd name="T74" fmla="*/ 2147483647 w 444"/>
                <a:gd name="T75" fmla="*/ 2147483647 h 246"/>
                <a:gd name="T76" fmla="*/ 2147483647 w 444"/>
                <a:gd name="T77" fmla="*/ 2147483647 h 246"/>
                <a:gd name="T78" fmla="*/ 2147483647 w 444"/>
                <a:gd name="T79" fmla="*/ 2147483647 h 246"/>
                <a:gd name="T80" fmla="*/ 2147483647 w 444"/>
                <a:gd name="T81" fmla="*/ 2147483647 h 246"/>
                <a:gd name="T82" fmla="*/ 2147483647 w 444"/>
                <a:gd name="T83" fmla="*/ 2147483647 h 246"/>
                <a:gd name="T84" fmla="*/ 2147483647 w 444"/>
                <a:gd name="T85" fmla="*/ 2147483647 h 246"/>
                <a:gd name="T86" fmla="*/ 2147483647 w 444"/>
                <a:gd name="T87" fmla="*/ 2147483647 h 24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444"/>
                <a:gd name="T133" fmla="*/ 0 h 246"/>
                <a:gd name="T134" fmla="*/ 444 w 444"/>
                <a:gd name="T135" fmla="*/ 246 h 24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444" h="246">
                  <a:moveTo>
                    <a:pt x="156" y="240"/>
                  </a:moveTo>
                  <a:lnTo>
                    <a:pt x="156" y="222"/>
                  </a:lnTo>
                  <a:lnTo>
                    <a:pt x="174" y="222"/>
                  </a:lnTo>
                  <a:lnTo>
                    <a:pt x="168" y="216"/>
                  </a:lnTo>
                  <a:lnTo>
                    <a:pt x="168" y="204"/>
                  </a:lnTo>
                  <a:lnTo>
                    <a:pt x="162" y="198"/>
                  </a:lnTo>
                  <a:lnTo>
                    <a:pt x="162" y="186"/>
                  </a:lnTo>
                  <a:lnTo>
                    <a:pt x="168" y="180"/>
                  </a:lnTo>
                  <a:lnTo>
                    <a:pt x="204" y="180"/>
                  </a:lnTo>
                  <a:lnTo>
                    <a:pt x="210" y="168"/>
                  </a:lnTo>
                  <a:lnTo>
                    <a:pt x="216" y="162"/>
                  </a:lnTo>
                  <a:lnTo>
                    <a:pt x="228" y="162"/>
                  </a:lnTo>
                  <a:lnTo>
                    <a:pt x="228" y="168"/>
                  </a:lnTo>
                  <a:lnTo>
                    <a:pt x="234" y="174"/>
                  </a:lnTo>
                  <a:lnTo>
                    <a:pt x="252" y="174"/>
                  </a:lnTo>
                  <a:lnTo>
                    <a:pt x="276" y="150"/>
                  </a:lnTo>
                  <a:lnTo>
                    <a:pt x="288" y="126"/>
                  </a:lnTo>
                  <a:lnTo>
                    <a:pt x="306" y="126"/>
                  </a:lnTo>
                  <a:lnTo>
                    <a:pt x="306" y="108"/>
                  </a:lnTo>
                  <a:lnTo>
                    <a:pt x="318" y="96"/>
                  </a:lnTo>
                  <a:lnTo>
                    <a:pt x="330" y="96"/>
                  </a:lnTo>
                  <a:lnTo>
                    <a:pt x="348" y="114"/>
                  </a:lnTo>
                  <a:lnTo>
                    <a:pt x="360" y="114"/>
                  </a:lnTo>
                  <a:lnTo>
                    <a:pt x="372" y="102"/>
                  </a:lnTo>
                  <a:lnTo>
                    <a:pt x="372" y="96"/>
                  </a:lnTo>
                  <a:lnTo>
                    <a:pt x="420" y="96"/>
                  </a:lnTo>
                  <a:lnTo>
                    <a:pt x="426" y="90"/>
                  </a:lnTo>
                  <a:lnTo>
                    <a:pt x="432" y="90"/>
                  </a:lnTo>
                  <a:lnTo>
                    <a:pt x="444" y="84"/>
                  </a:lnTo>
                  <a:lnTo>
                    <a:pt x="444" y="78"/>
                  </a:lnTo>
                  <a:lnTo>
                    <a:pt x="426" y="60"/>
                  </a:lnTo>
                  <a:lnTo>
                    <a:pt x="402" y="48"/>
                  </a:lnTo>
                  <a:lnTo>
                    <a:pt x="396" y="48"/>
                  </a:lnTo>
                  <a:lnTo>
                    <a:pt x="390" y="42"/>
                  </a:lnTo>
                  <a:lnTo>
                    <a:pt x="384" y="30"/>
                  </a:lnTo>
                  <a:lnTo>
                    <a:pt x="372" y="24"/>
                  </a:lnTo>
                  <a:lnTo>
                    <a:pt x="366" y="18"/>
                  </a:lnTo>
                  <a:lnTo>
                    <a:pt x="348" y="18"/>
                  </a:lnTo>
                  <a:lnTo>
                    <a:pt x="342" y="6"/>
                  </a:lnTo>
                  <a:lnTo>
                    <a:pt x="336" y="0"/>
                  </a:lnTo>
                  <a:lnTo>
                    <a:pt x="312" y="0"/>
                  </a:lnTo>
                  <a:lnTo>
                    <a:pt x="300" y="6"/>
                  </a:lnTo>
                  <a:lnTo>
                    <a:pt x="294" y="12"/>
                  </a:lnTo>
                  <a:lnTo>
                    <a:pt x="282" y="12"/>
                  </a:lnTo>
                  <a:lnTo>
                    <a:pt x="270" y="0"/>
                  </a:lnTo>
                  <a:lnTo>
                    <a:pt x="252" y="0"/>
                  </a:lnTo>
                  <a:lnTo>
                    <a:pt x="240" y="6"/>
                  </a:lnTo>
                  <a:lnTo>
                    <a:pt x="234" y="18"/>
                  </a:lnTo>
                  <a:lnTo>
                    <a:pt x="222" y="24"/>
                  </a:lnTo>
                  <a:lnTo>
                    <a:pt x="186" y="24"/>
                  </a:lnTo>
                  <a:lnTo>
                    <a:pt x="174" y="18"/>
                  </a:lnTo>
                  <a:lnTo>
                    <a:pt x="168" y="12"/>
                  </a:lnTo>
                  <a:lnTo>
                    <a:pt x="156" y="12"/>
                  </a:lnTo>
                  <a:lnTo>
                    <a:pt x="150" y="18"/>
                  </a:lnTo>
                  <a:lnTo>
                    <a:pt x="144" y="18"/>
                  </a:lnTo>
                  <a:lnTo>
                    <a:pt x="138" y="24"/>
                  </a:lnTo>
                  <a:lnTo>
                    <a:pt x="132" y="24"/>
                  </a:lnTo>
                  <a:lnTo>
                    <a:pt x="132" y="18"/>
                  </a:lnTo>
                  <a:lnTo>
                    <a:pt x="126" y="12"/>
                  </a:lnTo>
                  <a:lnTo>
                    <a:pt x="126" y="6"/>
                  </a:lnTo>
                  <a:lnTo>
                    <a:pt x="120" y="0"/>
                  </a:lnTo>
                  <a:lnTo>
                    <a:pt x="114" y="0"/>
                  </a:lnTo>
                  <a:lnTo>
                    <a:pt x="96" y="18"/>
                  </a:lnTo>
                  <a:lnTo>
                    <a:pt x="90" y="18"/>
                  </a:lnTo>
                  <a:lnTo>
                    <a:pt x="84" y="30"/>
                  </a:lnTo>
                  <a:lnTo>
                    <a:pt x="72" y="36"/>
                  </a:lnTo>
                  <a:lnTo>
                    <a:pt x="60" y="48"/>
                  </a:lnTo>
                  <a:lnTo>
                    <a:pt x="48" y="54"/>
                  </a:lnTo>
                  <a:lnTo>
                    <a:pt x="36" y="66"/>
                  </a:lnTo>
                  <a:lnTo>
                    <a:pt x="24" y="72"/>
                  </a:lnTo>
                  <a:lnTo>
                    <a:pt x="18" y="84"/>
                  </a:lnTo>
                  <a:lnTo>
                    <a:pt x="18" y="102"/>
                  </a:lnTo>
                  <a:lnTo>
                    <a:pt x="12" y="114"/>
                  </a:lnTo>
                  <a:lnTo>
                    <a:pt x="0" y="126"/>
                  </a:lnTo>
                  <a:lnTo>
                    <a:pt x="6" y="138"/>
                  </a:lnTo>
                  <a:lnTo>
                    <a:pt x="18" y="150"/>
                  </a:lnTo>
                  <a:lnTo>
                    <a:pt x="42" y="150"/>
                  </a:lnTo>
                  <a:lnTo>
                    <a:pt x="42" y="168"/>
                  </a:lnTo>
                  <a:lnTo>
                    <a:pt x="48" y="174"/>
                  </a:lnTo>
                  <a:lnTo>
                    <a:pt x="60" y="174"/>
                  </a:lnTo>
                  <a:lnTo>
                    <a:pt x="66" y="168"/>
                  </a:lnTo>
                  <a:lnTo>
                    <a:pt x="102" y="168"/>
                  </a:lnTo>
                  <a:lnTo>
                    <a:pt x="102" y="210"/>
                  </a:lnTo>
                  <a:lnTo>
                    <a:pt x="126" y="222"/>
                  </a:lnTo>
                  <a:lnTo>
                    <a:pt x="132" y="228"/>
                  </a:lnTo>
                  <a:lnTo>
                    <a:pt x="132" y="246"/>
                  </a:lnTo>
                  <a:lnTo>
                    <a:pt x="144" y="246"/>
                  </a:lnTo>
                  <a:lnTo>
                    <a:pt x="156" y="240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79" name="Haiti" descr="© INSCALE GmbH, 05.05.2010&#10;http://www.presentationload.com/">
              <a:extLst>
                <a:ext uri="{FF2B5EF4-FFF2-40B4-BE49-F238E27FC236}">
                  <a16:creationId xmlns:a16="http://schemas.microsoft.com/office/drawing/2014/main" id="{F9446233-E5B5-4593-B1B7-2954C0066AAA}"/>
                </a:ext>
              </a:extLst>
            </p:cNvPr>
            <p:cNvSpPr>
              <a:spLocks/>
            </p:cNvSpPr>
            <p:nvPr/>
          </p:nvSpPr>
          <p:spPr bwMode="gray">
            <a:xfrm>
              <a:off x="3243409" y="3802011"/>
              <a:ext cx="87342" cy="69847"/>
            </a:xfrm>
            <a:custGeom>
              <a:avLst/>
              <a:gdLst>
                <a:gd name="T0" fmla="*/ 2147483647 w 198"/>
                <a:gd name="T1" fmla="*/ 2147483647 h 156"/>
                <a:gd name="T2" fmla="*/ 2147483647 w 198"/>
                <a:gd name="T3" fmla="*/ 2147483647 h 156"/>
                <a:gd name="T4" fmla="*/ 2147483647 w 198"/>
                <a:gd name="T5" fmla="*/ 2147483647 h 156"/>
                <a:gd name="T6" fmla="*/ 2147483647 w 198"/>
                <a:gd name="T7" fmla="*/ 2147483647 h 156"/>
                <a:gd name="T8" fmla="*/ 2147483647 w 198"/>
                <a:gd name="T9" fmla="*/ 2147483647 h 156"/>
                <a:gd name="T10" fmla="*/ 2147483647 w 198"/>
                <a:gd name="T11" fmla="*/ 2147483647 h 156"/>
                <a:gd name="T12" fmla="*/ 2147483647 w 198"/>
                <a:gd name="T13" fmla="*/ 2147483647 h 156"/>
                <a:gd name="T14" fmla="*/ 2147483647 w 198"/>
                <a:gd name="T15" fmla="*/ 2147483647 h 156"/>
                <a:gd name="T16" fmla="*/ 2147483647 w 198"/>
                <a:gd name="T17" fmla="*/ 2147483647 h 156"/>
                <a:gd name="T18" fmla="*/ 2147483647 w 198"/>
                <a:gd name="T19" fmla="*/ 2147483647 h 156"/>
                <a:gd name="T20" fmla="*/ 2147483647 w 198"/>
                <a:gd name="T21" fmla="*/ 2147483647 h 156"/>
                <a:gd name="T22" fmla="*/ 2147483647 w 198"/>
                <a:gd name="T23" fmla="*/ 2147483647 h 156"/>
                <a:gd name="T24" fmla="*/ 2147483647 w 198"/>
                <a:gd name="T25" fmla="*/ 2147483647 h 156"/>
                <a:gd name="T26" fmla="*/ 2147483647 w 198"/>
                <a:gd name="T27" fmla="*/ 2147483647 h 156"/>
                <a:gd name="T28" fmla="*/ 2147483647 w 198"/>
                <a:gd name="T29" fmla="*/ 2147483647 h 156"/>
                <a:gd name="T30" fmla="*/ 2147483647 w 198"/>
                <a:gd name="T31" fmla="*/ 2147483647 h 156"/>
                <a:gd name="T32" fmla="*/ 2147483647 w 198"/>
                <a:gd name="T33" fmla="*/ 2147483647 h 156"/>
                <a:gd name="T34" fmla="*/ 2147483647 w 198"/>
                <a:gd name="T35" fmla="*/ 0 h 156"/>
                <a:gd name="T36" fmla="*/ 2147483647 w 198"/>
                <a:gd name="T37" fmla="*/ 0 h 156"/>
                <a:gd name="T38" fmla="*/ 2147483647 w 198"/>
                <a:gd name="T39" fmla="*/ 2147483647 h 156"/>
                <a:gd name="T40" fmla="*/ 2147483647 w 198"/>
                <a:gd name="T41" fmla="*/ 2147483647 h 156"/>
                <a:gd name="T42" fmla="*/ 2147483647 w 198"/>
                <a:gd name="T43" fmla="*/ 2147483647 h 156"/>
                <a:gd name="T44" fmla="*/ 2147483647 w 198"/>
                <a:gd name="T45" fmla="*/ 2147483647 h 156"/>
                <a:gd name="T46" fmla="*/ 2147483647 w 198"/>
                <a:gd name="T47" fmla="*/ 2147483647 h 156"/>
                <a:gd name="T48" fmla="*/ 2147483647 w 198"/>
                <a:gd name="T49" fmla="*/ 2147483647 h 156"/>
                <a:gd name="T50" fmla="*/ 2147483647 w 198"/>
                <a:gd name="T51" fmla="*/ 2147483647 h 156"/>
                <a:gd name="T52" fmla="*/ 2147483647 w 198"/>
                <a:gd name="T53" fmla="*/ 2147483647 h 156"/>
                <a:gd name="T54" fmla="*/ 2147483647 w 198"/>
                <a:gd name="T55" fmla="*/ 2147483647 h 156"/>
                <a:gd name="T56" fmla="*/ 2147483647 w 198"/>
                <a:gd name="T57" fmla="*/ 2147483647 h 156"/>
                <a:gd name="T58" fmla="*/ 2147483647 w 198"/>
                <a:gd name="T59" fmla="*/ 2147483647 h 156"/>
                <a:gd name="T60" fmla="*/ 2147483647 w 198"/>
                <a:gd name="T61" fmla="*/ 2147483647 h 156"/>
                <a:gd name="T62" fmla="*/ 2147483647 w 198"/>
                <a:gd name="T63" fmla="*/ 2147483647 h 156"/>
                <a:gd name="T64" fmla="*/ 2147483647 w 198"/>
                <a:gd name="T65" fmla="*/ 2147483647 h 156"/>
                <a:gd name="T66" fmla="*/ 2147483647 w 198"/>
                <a:gd name="T67" fmla="*/ 2147483647 h 156"/>
                <a:gd name="T68" fmla="*/ 2147483647 w 198"/>
                <a:gd name="T69" fmla="*/ 2147483647 h 156"/>
                <a:gd name="T70" fmla="*/ 2147483647 w 198"/>
                <a:gd name="T71" fmla="*/ 2147483647 h 156"/>
                <a:gd name="T72" fmla="*/ 2147483647 w 198"/>
                <a:gd name="T73" fmla="*/ 2147483647 h 156"/>
                <a:gd name="T74" fmla="*/ 2147483647 w 198"/>
                <a:gd name="T75" fmla="*/ 2147483647 h 156"/>
                <a:gd name="T76" fmla="*/ 2147483647 w 198"/>
                <a:gd name="T77" fmla="*/ 2147483647 h 156"/>
                <a:gd name="T78" fmla="*/ 2147483647 w 198"/>
                <a:gd name="T79" fmla="*/ 2147483647 h 156"/>
                <a:gd name="T80" fmla="*/ 2147483647 w 198"/>
                <a:gd name="T81" fmla="*/ 2147483647 h 156"/>
                <a:gd name="T82" fmla="*/ 0 w 198"/>
                <a:gd name="T83" fmla="*/ 2147483647 h 156"/>
                <a:gd name="T84" fmla="*/ 0 w 198"/>
                <a:gd name="T85" fmla="*/ 2147483647 h 156"/>
                <a:gd name="T86" fmla="*/ 2147483647 w 198"/>
                <a:gd name="T87" fmla="*/ 2147483647 h 156"/>
                <a:gd name="T88" fmla="*/ 2147483647 w 198"/>
                <a:gd name="T89" fmla="*/ 2147483647 h 156"/>
                <a:gd name="T90" fmla="*/ 2147483647 w 198"/>
                <a:gd name="T91" fmla="*/ 2147483647 h 156"/>
                <a:gd name="T92" fmla="*/ 2147483647 w 198"/>
                <a:gd name="T93" fmla="*/ 2147483647 h 156"/>
                <a:gd name="T94" fmla="*/ 2147483647 w 198"/>
                <a:gd name="T95" fmla="*/ 2147483647 h 156"/>
                <a:gd name="T96" fmla="*/ 2147483647 w 198"/>
                <a:gd name="T97" fmla="*/ 2147483647 h 156"/>
                <a:gd name="T98" fmla="*/ 2147483647 w 198"/>
                <a:gd name="T99" fmla="*/ 2147483647 h 156"/>
                <a:gd name="T100" fmla="*/ 2147483647 w 198"/>
                <a:gd name="T101" fmla="*/ 2147483647 h 156"/>
                <a:gd name="T102" fmla="*/ 2147483647 w 198"/>
                <a:gd name="T103" fmla="*/ 2147483647 h 156"/>
                <a:gd name="T104" fmla="*/ 2147483647 w 198"/>
                <a:gd name="T105" fmla="*/ 2147483647 h 156"/>
                <a:gd name="T106" fmla="*/ 2147483647 w 198"/>
                <a:gd name="T107" fmla="*/ 2147483647 h 156"/>
                <a:gd name="T108" fmla="*/ 2147483647 w 198"/>
                <a:gd name="T109" fmla="*/ 2147483647 h 156"/>
                <a:gd name="T110" fmla="*/ 2147483647 w 198"/>
                <a:gd name="T111" fmla="*/ 2147483647 h 156"/>
                <a:gd name="T112" fmla="*/ 2147483647 w 198"/>
                <a:gd name="T113" fmla="*/ 2147483647 h 15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98"/>
                <a:gd name="T172" fmla="*/ 0 h 156"/>
                <a:gd name="T173" fmla="*/ 198 w 198"/>
                <a:gd name="T174" fmla="*/ 156 h 15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98" h="156">
                  <a:moveTo>
                    <a:pt x="168" y="114"/>
                  </a:moveTo>
                  <a:lnTo>
                    <a:pt x="168" y="108"/>
                  </a:lnTo>
                  <a:lnTo>
                    <a:pt x="174" y="102"/>
                  </a:lnTo>
                  <a:lnTo>
                    <a:pt x="180" y="90"/>
                  </a:lnTo>
                  <a:lnTo>
                    <a:pt x="180" y="78"/>
                  </a:lnTo>
                  <a:lnTo>
                    <a:pt x="186" y="72"/>
                  </a:lnTo>
                  <a:lnTo>
                    <a:pt x="192" y="60"/>
                  </a:lnTo>
                  <a:lnTo>
                    <a:pt x="198" y="54"/>
                  </a:lnTo>
                  <a:lnTo>
                    <a:pt x="198" y="42"/>
                  </a:lnTo>
                  <a:lnTo>
                    <a:pt x="186" y="6"/>
                  </a:lnTo>
                  <a:lnTo>
                    <a:pt x="180" y="12"/>
                  </a:lnTo>
                  <a:lnTo>
                    <a:pt x="180" y="18"/>
                  </a:lnTo>
                  <a:lnTo>
                    <a:pt x="174" y="18"/>
                  </a:lnTo>
                  <a:lnTo>
                    <a:pt x="168" y="12"/>
                  </a:lnTo>
                  <a:lnTo>
                    <a:pt x="156" y="12"/>
                  </a:lnTo>
                  <a:lnTo>
                    <a:pt x="144" y="6"/>
                  </a:lnTo>
                  <a:lnTo>
                    <a:pt x="126" y="6"/>
                  </a:lnTo>
                  <a:lnTo>
                    <a:pt x="114" y="0"/>
                  </a:lnTo>
                  <a:lnTo>
                    <a:pt x="84" y="0"/>
                  </a:lnTo>
                  <a:lnTo>
                    <a:pt x="72" y="6"/>
                  </a:lnTo>
                  <a:lnTo>
                    <a:pt x="66" y="12"/>
                  </a:lnTo>
                  <a:lnTo>
                    <a:pt x="66" y="18"/>
                  </a:lnTo>
                  <a:lnTo>
                    <a:pt x="72" y="24"/>
                  </a:lnTo>
                  <a:lnTo>
                    <a:pt x="108" y="24"/>
                  </a:lnTo>
                  <a:lnTo>
                    <a:pt x="114" y="30"/>
                  </a:lnTo>
                  <a:lnTo>
                    <a:pt x="120" y="42"/>
                  </a:lnTo>
                  <a:lnTo>
                    <a:pt x="126" y="48"/>
                  </a:lnTo>
                  <a:lnTo>
                    <a:pt x="114" y="54"/>
                  </a:lnTo>
                  <a:lnTo>
                    <a:pt x="108" y="60"/>
                  </a:lnTo>
                  <a:lnTo>
                    <a:pt x="108" y="72"/>
                  </a:lnTo>
                  <a:lnTo>
                    <a:pt x="114" y="84"/>
                  </a:lnTo>
                  <a:lnTo>
                    <a:pt x="114" y="96"/>
                  </a:lnTo>
                  <a:lnTo>
                    <a:pt x="120" y="102"/>
                  </a:lnTo>
                  <a:lnTo>
                    <a:pt x="114" y="108"/>
                  </a:lnTo>
                  <a:lnTo>
                    <a:pt x="96" y="108"/>
                  </a:lnTo>
                  <a:lnTo>
                    <a:pt x="78" y="102"/>
                  </a:lnTo>
                  <a:lnTo>
                    <a:pt x="66" y="102"/>
                  </a:lnTo>
                  <a:lnTo>
                    <a:pt x="54" y="96"/>
                  </a:lnTo>
                  <a:lnTo>
                    <a:pt x="36" y="96"/>
                  </a:lnTo>
                  <a:lnTo>
                    <a:pt x="24" y="102"/>
                  </a:lnTo>
                  <a:lnTo>
                    <a:pt x="6" y="102"/>
                  </a:lnTo>
                  <a:lnTo>
                    <a:pt x="0" y="108"/>
                  </a:lnTo>
                  <a:lnTo>
                    <a:pt x="0" y="114"/>
                  </a:lnTo>
                  <a:lnTo>
                    <a:pt x="6" y="120"/>
                  </a:lnTo>
                  <a:lnTo>
                    <a:pt x="12" y="132"/>
                  </a:lnTo>
                  <a:lnTo>
                    <a:pt x="24" y="138"/>
                  </a:lnTo>
                  <a:lnTo>
                    <a:pt x="30" y="150"/>
                  </a:lnTo>
                  <a:lnTo>
                    <a:pt x="36" y="156"/>
                  </a:lnTo>
                  <a:lnTo>
                    <a:pt x="42" y="156"/>
                  </a:lnTo>
                  <a:lnTo>
                    <a:pt x="48" y="150"/>
                  </a:lnTo>
                  <a:lnTo>
                    <a:pt x="54" y="138"/>
                  </a:lnTo>
                  <a:lnTo>
                    <a:pt x="60" y="132"/>
                  </a:lnTo>
                  <a:lnTo>
                    <a:pt x="138" y="132"/>
                  </a:lnTo>
                  <a:lnTo>
                    <a:pt x="156" y="126"/>
                  </a:lnTo>
                  <a:lnTo>
                    <a:pt x="168" y="126"/>
                  </a:lnTo>
                  <a:lnTo>
                    <a:pt x="180" y="144"/>
                  </a:lnTo>
                  <a:lnTo>
                    <a:pt x="168" y="114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80" name="Guatemala" descr="© INSCALE GmbH, 05.05.2010&#10;http://www.presentationload.com/">
              <a:extLst>
                <a:ext uri="{FF2B5EF4-FFF2-40B4-BE49-F238E27FC236}">
                  <a16:creationId xmlns:a16="http://schemas.microsoft.com/office/drawing/2014/main" id="{3A43F7B8-BD75-4BCC-8BB4-A3244362284F}"/>
                </a:ext>
              </a:extLst>
            </p:cNvPr>
            <p:cNvSpPr>
              <a:spLocks/>
            </p:cNvSpPr>
            <p:nvPr/>
          </p:nvSpPr>
          <p:spPr bwMode="gray">
            <a:xfrm>
              <a:off x="2666947" y="3873445"/>
              <a:ext cx="130220" cy="149219"/>
            </a:xfrm>
            <a:custGeom>
              <a:avLst/>
              <a:gdLst>
                <a:gd name="T0" fmla="*/ 2147483647 w 300"/>
                <a:gd name="T1" fmla="*/ 2147483647 h 336"/>
                <a:gd name="T2" fmla="*/ 2147483647 w 300"/>
                <a:gd name="T3" fmla="*/ 2147483647 h 336"/>
                <a:gd name="T4" fmla="*/ 2147483647 w 300"/>
                <a:gd name="T5" fmla="*/ 2147483647 h 336"/>
                <a:gd name="T6" fmla="*/ 2147483647 w 300"/>
                <a:gd name="T7" fmla="*/ 2147483647 h 336"/>
                <a:gd name="T8" fmla="*/ 2147483647 w 300"/>
                <a:gd name="T9" fmla="*/ 2147483647 h 336"/>
                <a:gd name="T10" fmla="*/ 2147483647 w 300"/>
                <a:gd name="T11" fmla="*/ 0 h 336"/>
                <a:gd name="T12" fmla="*/ 2147483647 w 300"/>
                <a:gd name="T13" fmla="*/ 2147483647 h 336"/>
                <a:gd name="T14" fmla="*/ 2147483647 w 300"/>
                <a:gd name="T15" fmla="*/ 2147483647 h 336"/>
                <a:gd name="T16" fmla="*/ 2147483647 w 300"/>
                <a:gd name="T17" fmla="*/ 2147483647 h 336"/>
                <a:gd name="T18" fmla="*/ 2147483647 w 300"/>
                <a:gd name="T19" fmla="*/ 2147483647 h 336"/>
                <a:gd name="T20" fmla="*/ 2147483647 w 300"/>
                <a:gd name="T21" fmla="*/ 2147483647 h 336"/>
                <a:gd name="T22" fmla="*/ 2147483647 w 300"/>
                <a:gd name="T23" fmla="*/ 2147483647 h 336"/>
                <a:gd name="T24" fmla="*/ 2147483647 w 300"/>
                <a:gd name="T25" fmla="*/ 2147483647 h 336"/>
                <a:gd name="T26" fmla="*/ 2147483647 w 300"/>
                <a:gd name="T27" fmla="*/ 2147483647 h 336"/>
                <a:gd name="T28" fmla="*/ 2147483647 w 300"/>
                <a:gd name="T29" fmla="*/ 2147483647 h 336"/>
                <a:gd name="T30" fmla="*/ 2147483647 w 300"/>
                <a:gd name="T31" fmla="*/ 2147483647 h 336"/>
                <a:gd name="T32" fmla="*/ 2147483647 w 300"/>
                <a:gd name="T33" fmla="*/ 2147483647 h 336"/>
                <a:gd name="T34" fmla="*/ 2147483647 w 300"/>
                <a:gd name="T35" fmla="*/ 2147483647 h 336"/>
                <a:gd name="T36" fmla="*/ 2147483647 w 300"/>
                <a:gd name="T37" fmla="*/ 2147483647 h 336"/>
                <a:gd name="T38" fmla="*/ 2147483647 w 300"/>
                <a:gd name="T39" fmla="*/ 2147483647 h 336"/>
                <a:gd name="T40" fmla="*/ 2147483647 w 300"/>
                <a:gd name="T41" fmla="*/ 2147483647 h 336"/>
                <a:gd name="T42" fmla="*/ 2147483647 w 300"/>
                <a:gd name="T43" fmla="*/ 2147483647 h 336"/>
                <a:gd name="T44" fmla="*/ 2147483647 w 300"/>
                <a:gd name="T45" fmla="*/ 2147483647 h 336"/>
                <a:gd name="T46" fmla="*/ 2147483647 w 300"/>
                <a:gd name="T47" fmla="*/ 2147483647 h 336"/>
                <a:gd name="T48" fmla="*/ 2147483647 w 300"/>
                <a:gd name="T49" fmla="*/ 2147483647 h 336"/>
                <a:gd name="T50" fmla="*/ 2147483647 w 300"/>
                <a:gd name="T51" fmla="*/ 2147483647 h 336"/>
                <a:gd name="T52" fmla="*/ 2147483647 w 300"/>
                <a:gd name="T53" fmla="*/ 2147483647 h 336"/>
                <a:gd name="T54" fmla="*/ 2147483647 w 300"/>
                <a:gd name="T55" fmla="*/ 2147483647 h 336"/>
                <a:gd name="T56" fmla="*/ 2147483647 w 300"/>
                <a:gd name="T57" fmla="*/ 2147483647 h 336"/>
                <a:gd name="T58" fmla="*/ 0 w 300"/>
                <a:gd name="T59" fmla="*/ 2147483647 h 336"/>
                <a:gd name="T60" fmla="*/ 2147483647 w 300"/>
                <a:gd name="T61" fmla="*/ 2147483647 h 336"/>
                <a:gd name="T62" fmla="*/ 2147483647 w 300"/>
                <a:gd name="T63" fmla="*/ 2147483647 h 336"/>
                <a:gd name="T64" fmla="*/ 2147483647 w 300"/>
                <a:gd name="T65" fmla="*/ 2147483647 h 336"/>
                <a:gd name="T66" fmla="*/ 2147483647 w 300"/>
                <a:gd name="T67" fmla="*/ 2147483647 h 336"/>
                <a:gd name="T68" fmla="*/ 2147483647 w 300"/>
                <a:gd name="T69" fmla="*/ 2147483647 h 336"/>
                <a:gd name="T70" fmla="*/ 2147483647 w 300"/>
                <a:gd name="T71" fmla="*/ 2147483647 h 336"/>
                <a:gd name="T72" fmla="*/ 2147483647 w 300"/>
                <a:gd name="T73" fmla="*/ 2147483647 h 336"/>
                <a:gd name="T74" fmla="*/ 2147483647 w 300"/>
                <a:gd name="T75" fmla="*/ 2147483647 h 336"/>
                <a:gd name="T76" fmla="*/ 2147483647 w 300"/>
                <a:gd name="T77" fmla="*/ 2147483647 h 336"/>
                <a:gd name="T78" fmla="*/ 2147483647 w 300"/>
                <a:gd name="T79" fmla="*/ 2147483647 h 336"/>
                <a:gd name="T80" fmla="*/ 2147483647 w 300"/>
                <a:gd name="T81" fmla="*/ 2147483647 h 336"/>
                <a:gd name="T82" fmla="*/ 2147483647 w 300"/>
                <a:gd name="T83" fmla="*/ 2147483647 h 336"/>
                <a:gd name="T84" fmla="*/ 2147483647 w 300"/>
                <a:gd name="T85" fmla="*/ 2147483647 h 336"/>
                <a:gd name="T86" fmla="*/ 2147483647 w 300"/>
                <a:gd name="T87" fmla="*/ 2147483647 h 336"/>
                <a:gd name="T88" fmla="*/ 2147483647 w 300"/>
                <a:gd name="T89" fmla="*/ 2147483647 h 336"/>
                <a:gd name="T90" fmla="*/ 2147483647 w 300"/>
                <a:gd name="T91" fmla="*/ 2147483647 h 336"/>
                <a:gd name="T92" fmla="*/ 2147483647 w 300"/>
                <a:gd name="T93" fmla="*/ 2147483647 h 336"/>
                <a:gd name="T94" fmla="*/ 2147483647 w 300"/>
                <a:gd name="T95" fmla="*/ 2147483647 h 336"/>
                <a:gd name="T96" fmla="*/ 2147483647 w 300"/>
                <a:gd name="T97" fmla="*/ 2147483647 h 336"/>
                <a:gd name="T98" fmla="*/ 2147483647 w 300"/>
                <a:gd name="T99" fmla="*/ 2147483647 h 336"/>
                <a:gd name="T100" fmla="*/ 2147483647 w 300"/>
                <a:gd name="T101" fmla="*/ 2147483647 h 336"/>
                <a:gd name="T102" fmla="*/ 2147483647 w 300"/>
                <a:gd name="T103" fmla="*/ 2147483647 h 336"/>
                <a:gd name="T104" fmla="*/ 2147483647 w 300"/>
                <a:gd name="T105" fmla="*/ 2147483647 h 336"/>
                <a:gd name="T106" fmla="*/ 2147483647 w 300"/>
                <a:gd name="T107" fmla="*/ 2147483647 h 336"/>
                <a:gd name="T108" fmla="*/ 2147483647 w 300"/>
                <a:gd name="T109" fmla="*/ 2147483647 h 336"/>
                <a:gd name="T110" fmla="*/ 2147483647 w 300"/>
                <a:gd name="T111" fmla="*/ 2147483647 h 336"/>
                <a:gd name="T112" fmla="*/ 2147483647 w 300"/>
                <a:gd name="T113" fmla="*/ 2147483647 h 336"/>
                <a:gd name="T114" fmla="*/ 2147483647 w 300"/>
                <a:gd name="T115" fmla="*/ 2147483647 h 336"/>
                <a:gd name="T116" fmla="*/ 2147483647 w 300"/>
                <a:gd name="T117" fmla="*/ 2147483647 h 336"/>
                <a:gd name="T118" fmla="*/ 2147483647 w 300"/>
                <a:gd name="T119" fmla="*/ 2147483647 h 336"/>
                <a:gd name="T120" fmla="*/ 2147483647 w 300"/>
                <a:gd name="T121" fmla="*/ 2147483647 h 3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300"/>
                <a:gd name="T184" fmla="*/ 0 h 336"/>
                <a:gd name="T185" fmla="*/ 300 w 300"/>
                <a:gd name="T186" fmla="*/ 336 h 3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300" h="336">
                  <a:moveTo>
                    <a:pt x="288" y="156"/>
                  </a:moveTo>
                  <a:lnTo>
                    <a:pt x="270" y="168"/>
                  </a:lnTo>
                  <a:lnTo>
                    <a:pt x="258" y="162"/>
                  </a:lnTo>
                  <a:lnTo>
                    <a:pt x="228" y="162"/>
                  </a:lnTo>
                  <a:lnTo>
                    <a:pt x="252" y="6"/>
                  </a:lnTo>
                  <a:lnTo>
                    <a:pt x="120" y="0"/>
                  </a:lnTo>
                  <a:lnTo>
                    <a:pt x="120" y="12"/>
                  </a:lnTo>
                  <a:lnTo>
                    <a:pt x="126" y="24"/>
                  </a:lnTo>
                  <a:lnTo>
                    <a:pt x="126" y="48"/>
                  </a:lnTo>
                  <a:lnTo>
                    <a:pt x="120" y="48"/>
                  </a:lnTo>
                  <a:lnTo>
                    <a:pt x="108" y="54"/>
                  </a:lnTo>
                  <a:lnTo>
                    <a:pt x="84" y="54"/>
                  </a:lnTo>
                  <a:lnTo>
                    <a:pt x="96" y="60"/>
                  </a:lnTo>
                  <a:lnTo>
                    <a:pt x="96" y="66"/>
                  </a:lnTo>
                  <a:lnTo>
                    <a:pt x="102" y="78"/>
                  </a:lnTo>
                  <a:lnTo>
                    <a:pt x="108" y="84"/>
                  </a:lnTo>
                  <a:lnTo>
                    <a:pt x="114" y="84"/>
                  </a:lnTo>
                  <a:lnTo>
                    <a:pt x="126" y="90"/>
                  </a:lnTo>
                  <a:lnTo>
                    <a:pt x="132" y="90"/>
                  </a:lnTo>
                  <a:lnTo>
                    <a:pt x="138" y="114"/>
                  </a:lnTo>
                  <a:lnTo>
                    <a:pt x="156" y="114"/>
                  </a:lnTo>
                  <a:lnTo>
                    <a:pt x="156" y="126"/>
                  </a:lnTo>
                  <a:lnTo>
                    <a:pt x="150" y="132"/>
                  </a:lnTo>
                  <a:lnTo>
                    <a:pt x="144" y="132"/>
                  </a:lnTo>
                  <a:lnTo>
                    <a:pt x="144" y="150"/>
                  </a:lnTo>
                  <a:lnTo>
                    <a:pt x="54" y="144"/>
                  </a:lnTo>
                  <a:lnTo>
                    <a:pt x="24" y="192"/>
                  </a:lnTo>
                  <a:lnTo>
                    <a:pt x="24" y="264"/>
                  </a:lnTo>
                  <a:lnTo>
                    <a:pt x="18" y="270"/>
                  </a:lnTo>
                  <a:lnTo>
                    <a:pt x="0" y="270"/>
                  </a:lnTo>
                  <a:lnTo>
                    <a:pt x="6" y="282"/>
                  </a:lnTo>
                  <a:lnTo>
                    <a:pt x="12" y="288"/>
                  </a:lnTo>
                  <a:lnTo>
                    <a:pt x="24" y="288"/>
                  </a:lnTo>
                  <a:lnTo>
                    <a:pt x="42" y="300"/>
                  </a:lnTo>
                  <a:lnTo>
                    <a:pt x="60" y="318"/>
                  </a:lnTo>
                  <a:lnTo>
                    <a:pt x="72" y="324"/>
                  </a:lnTo>
                  <a:lnTo>
                    <a:pt x="120" y="324"/>
                  </a:lnTo>
                  <a:lnTo>
                    <a:pt x="126" y="330"/>
                  </a:lnTo>
                  <a:lnTo>
                    <a:pt x="132" y="330"/>
                  </a:lnTo>
                  <a:lnTo>
                    <a:pt x="138" y="336"/>
                  </a:lnTo>
                  <a:lnTo>
                    <a:pt x="150" y="324"/>
                  </a:lnTo>
                  <a:lnTo>
                    <a:pt x="162" y="318"/>
                  </a:lnTo>
                  <a:lnTo>
                    <a:pt x="168" y="312"/>
                  </a:lnTo>
                  <a:lnTo>
                    <a:pt x="174" y="312"/>
                  </a:lnTo>
                  <a:lnTo>
                    <a:pt x="180" y="300"/>
                  </a:lnTo>
                  <a:lnTo>
                    <a:pt x="186" y="294"/>
                  </a:lnTo>
                  <a:lnTo>
                    <a:pt x="186" y="282"/>
                  </a:lnTo>
                  <a:lnTo>
                    <a:pt x="204" y="282"/>
                  </a:lnTo>
                  <a:lnTo>
                    <a:pt x="210" y="276"/>
                  </a:lnTo>
                  <a:lnTo>
                    <a:pt x="222" y="270"/>
                  </a:lnTo>
                  <a:lnTo>
                    <a:pt x="222" y="264"/>
                  </a:lnTo>
                  <a:lnTo>
                    <a:pt x="228" y="252"/>
                  </a:lnTo>
                  <a:lnTo>
                    <a:pt x="228" y="234"/>
                  </a:lnTo>
                  <a:lnTo>
                    <a:pt x="234" y="222"/>
                  </a:lnTo>
                  <a:lnTo>
                    <a:pt x="246" y="216"/>
                  </a:lnTo>
                  <a:lnTo>
                    <a:pt x="258" y="204"/>
                  </a:lnTo>
                  <a:lnTo>
                    <a:pt x="270" y="198"/>
                  </a:lnTo>
                  <a:lnTo>
                    <a:pt x="282" y="186"/>
                  </a:lnTo>
                  <a:lnTo>
                    <a:pt x="294" y="180"/>
                  </a:lnTo>
                  <a:lnTo>
                    <a:pt x="300" y="168"/>
                  </a:lnTo>
                  <a:lnTo>
                    <a:pt x="288" y="156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81" name="El Salvador" descr="© INSCALE GmbH, 05.05.2010&#10;http://www.presentationload.com/">
              <a:extLst>
                <a:ext uri="{FF2B5EF4-FFF2-40B4-BE49-F238E27FC236}">
                  <a16:creationId xmlns:a16="http://schemas.microsoft.com/office/drawing/2014/main" id="{0896369D-7E65-43CD-92DE-459D8A9AFE7A}"/>
                </a:ext>
              </a:extLst>
            </p:cNvPr>
            <p:cNvSpPr>
              <a:spLocks/>
            </p:cNvSpPr>
            <p:nvPr/>
          </p:nvSpPr>
          <p:spPr bwMode="gray">
            <a:xfrm>
              <a:off x="2727293" y="3998853"/>
              <a:ext cx="76226" cy="49210"/>
            </a:xfrm>
            <a:custGeom>
              <a:avLst/>
              <a:gdLst>
                <a:gd name="T0" fmla="*/ 2147483647 w 174"/>
                <a:gd name="T1" fmla="*/ 2147483647 h 114"/>
                <a:gd name="T2" fmla="*/ 2147483647 w 174"/>
                <a:gd name="T3" fmla="*/ 2147483647 h 114"/>
                <a:gd name="T4" fmla="*/ 2147483647 w 174"/>
                <a:gd name="T5" fmla="*/ 2147483647 h 114"/>
                <a:gd name="T6" fmla="*/ 2147483647 w 174"/>
                <a:gd name="T7" fmla="*/ 2147483647 h 114"/>
                <a:gd name="T8" fmla="*/ 2147483647 w 174"/>
                <a:gd name="T9" fmla="*/ 2147483647 h 114"/>
                <a:gd name="T10" fmla="*/ 2147483647 w 174"/>
                <a:gd name="T11" fmla="*/ 2147483647 h 114"/>
                <a:gd name="T12" fmla="*/ 2147483647 w 174"/>
                <a:gd name="T13" fmla="*/ 2147483647 h 114"/>
                <a:gd name="T14" fmla="*/ 2147483647 w 174"/>
                <a:gd name="T15" fmla="*/ 2147483647 h 114"/>
                <a:gd name="T16" fmla="*/ 2147483647 w 174"/>
                <a:gd name="T17" fmla="*/ 2147483647 h 114"/>
                <a:gd name="T18" fmla="*/ 2147483647 w 174"/>
                <a:gd name="T19" fmla="*/ 0 h 114"/>
                <a:gd name="T20" fmla="*/ 2147483647 w 174"/>
                <a:gd name="T21" fmla="*/ 2147483647 h 114"/>
                <a:gd name="T22" fmla="*/ 2147483647 w 174"/>
                <a:gd name="T23" fmla="*/ 2147483647 h 114"/>
                <a:gd name="T24" fmla="*/ 2147483647 w 174"/>
                <a:gd name="T25" fmla="*/ 2147483647 h 114"/>
                <a:gd name="T26" fmla="*/ 2147483647 w 174"/>
                <a:gd name="T27" fmla="*/ 2147483647 h 114"/>
                <a:gd name="T28" fmla="*/ 2147483647 w 174"/>
                <a:gd name="T29" fmla="*/ 2147483647 h 114"/>
                <a:gd name="T30" fmla="*/ 2147483647 w 174"/>
                <a:gd name="T31" fmla="*/ 2147483647 h 114"/>
                <a:gd name="T32" fmla="*/ 2147483647 w 174"/>
                <a:gd name="T33" fmla="*/ 2147483647 h 114"/>
                <a:gd name="T34" fmla="*/ 2147483647 w 174"/>
                <a:gd name="T35" fmla="*/ 2147483647 h 114"/>
                <a:gd name="T36" fmla="*/ 0 w 174"/>
                <a:gd name="T37" fmla="*/ 2147483647 h 114"/>
                <a:gd name="T38" fmla="*/ 2147483647 w 174"/>
                <a:gd name="T39" fmla="*/ 2147483647 h 114"/>
                <a:gd name="T40" fmla="*/ 2147483647 w 174"/>
                <a:gd name="T41" fmla="*/ 2147483647 h 114"/>
                <a:gd name="T42" fmla="*/ 2147483647 w 174"/>
                <a:gd name="T43" fmla="*/ 2147483647 h 114"/>
                <a:gd name="T44" fmla="*/ 2147483647 w 174"/>
                <a:gd name="T45" fmla="*/ 2147483647 h 114"/>
                <a:gd name="T46" fmla="*/ 2147483647 w 174"/>
                <a:gd name="T47" fmla="*/ 2147483647 h 114"/>
                <a:gd name="T48" fmla="*/ 2147483647 w 174"/>
                <a:gd name="T49" fmla="*/ 2147483647 h 114"/>
                <a:gd name="T50" fmla="*/ 2147483647 w 174"/>
                <a:gd name="T51" fmla="*/ 2147483647 h 114"/>
                <a:gd name="T52" fmla="*/ 2147483647 w 174"/>
                <a:gd name="T53" fmla="*/ 2147483647 h 114"/>
                <a:gd name="T54" fmla="*/ 2147483647 w 174"/>
                <a:gd name="T55" fmla="*/ 2147483647 h 114"/>
                <a:gd name="T56" fmla="*/ 2147483647 w 174"/>
                <a:gd name="T57" fmla="*/ 2147483647 h 114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74"/>
                <a:gd name="T88" fmla="*/ 0 h 114"/>
                <a:gd name="T89" fmla="*/ 174 w 174"/>
                <a:gd name="T90" fmla="*/ 114 h 114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74" h="114">
                  <a:moveTo>
                    <a:pt x="174" y="84"/>
                  </a:moveTo>
                  <a:lnTo>
                    <a:pt x="174" y="42"/>
                  </a:lnTo>
                  <a:lnTo>
                    <a:pt x="138" y="42"/>
                  </a:lnTo>
                  <a:lnTo>
                    <a:pt x="132" y="48"/>
                  </a:lnTo>
                  <a:lnTo>
                    <a:pt x="120" y="48"/>
                  </a:lnTo>
                  <a:lnTo>
                    <a:pt x="114" y="42"/>
                  </a:lnTo>
                  <a:lnTo>
                    <a:pt x="114" y="24"/>
                  </a:lnTo>
                  <a:lnTo>
                    <a:pt x="90" y="24"/>
                  </a:lnTo>
                  <a:lnTo>
                    <a:pt x="78" y="12"/>
                  </a:lnTo>
                  <a:lnTo>
                    <a:pt x="72" y="0"/>
                  </a:lnTo>
                  <a:lnTo>
                    <a:pt x="60" y="6"/>
                  </a:lnTo>
                  <a:lnTo>
                    <a:pt x="48" y="6"/>
                  </a:lnTo>
                  <a:lnTo>
                    <a:pt x="48" y="18"/>
                  </a:lnTo>
                  <a:lnTo>
                    <a:pt x="42" y="24"/>
                  </a:lnTo>
                  <a:lnTo>
                    <a:pt x="36" y="36"/>
                  </a:lnTo>
                  <a:lnTo>
                    <a:pt x="30" y="36"/>
                  </a:lnTo>
                  <a:lnTo>
                    <a:pt x="24" y="42"/>
                  </a:lnTo>
                  <a:lnTo>
                    <a:pt x="12" y="48"/>
                  </a:lnTo>
                  <a:lnTo>
                    <a:pt x="0" y="60"/>
                  </a:lnTo>
                  <a:lnTo>
                    <a:pt x="6" y="66"/>
                  </a:lnTo>
                  <a:lnTo>
                    <a:pt x="18" y="72"/>
                  </a:lnTo>
                  <a:lnTo>
                    <a:pt x="24" y="78"/>
                  </a:lnTo>
                  <a:lnTo>
                    <a:pt x="72" y="78"/>
                  </a:lnTo>
                  <a:lnTo>
                    <a:pt x="96" y="102"/>
                  </a:lnTo>
                  <a:lnTo>
                    <a:pt x="132" y="96"/>
                  </a:lnTo>
                  <a:lnTo>
                    <a:pt x="150" y="114"/>
                  </a:lnTo>
                  <a:lnTo>
                    <a:pt x="168" y="84"/>
                  </a:lnTo>
                  <a:lnTo>
                    <a:pt x="174" y="90"/>
                  </a:lnTo>
                  <a:lnTo>
                    <a:pt x="174" y="84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82" name="Dominican Republic" descr="© INSCALE GmbH, 05.05.2010&#10;http://www.presentationload.com/">
              <a:extLst>
                <a:ext uri="{FF2B5EF4-FFF2-40B4-BE49-F238E27FC236}">
                  <a16:creationId xmlns:a16="http://schemas.microsoft.com/office/drawing/2014/main" id="{AF7CAFAF-C7F3-477F-A6F0-FC98DF414181}"/>
                </a:ext>
              </a:extLst>
            </p:cNvPr>
            <p:cNvSpPr>
              <a:spLocks/>
            </p:cNvSpPr>
            <p:nvPr/>
          </p:nvSpPr>
          <p:spPr bwMode="gray">
            <a:xfrm>
              <a:off x="3318047" y="3802011"/>
              <a:ext cx="109576" cy="74609"/>
            </a:xfrm>
            <a:custGeom>
              <a:avLst/>
              <a:gdLst>
                <a:gd name="T0" fmla="*/ 2147483647 w 252"/>
                <a:gd name="T1" fmla="*/ 2147483647 h 168"/>
                <a:gd name="T2" fmla="*/ 2147483647 w 252"/>
                <a:gd name="T3" fmla="*/ 2147483647 h 168"/>
                <a:gd name="T4" fmla="*/ 2147483647 w 252"/>
                <a:gd name="T5" fmla="*/ 2147483647 h 168"/>
                <a:gd name="T6" fmla="*/ 2147483647 w 252"/>
                <a:gd name="T7" fmla="*/ 2147483647 h 168"/>
                <a:gd name="T8" fmla="*/ 2147483647 w 252"/>
                <a:gd name="T9" fmla="*/ 2147483647 h 168"/>
                <a:gd name="T10" fmla="*/ 2147483647 w 252"/>
                <a:gd name="T11" fmla="*/ 2147483647 h 168"/>
                <a:gd name="T12" fmla="*/ 2147483647 w 252"/>
                <a:gd name="T13" fmla="*/ 2147483647 h 168"/>
                <a:gd name="T14" fmla="*/ 2147483647 w 252"/>
                <a:gd name="T15" fmla="*/ 2147483647 h 168"/>
                <a:gd name="T16" fmla="*/ 2147483647 w 252"/>
                <a:gd name="T17" fmla="*/ 2147483647 h 168"/>
                <a:gd name="T18" fmla="*/ 2147483647 w 252"/>
                <a:gd name="T19" fmla="*/ 2147483647 h 168"/>
                <a:gd name="T20" fmla="*/ 2147483647 w 252"/>
                <a:gd name="T21" fmla="*/ 0 h 168"/>
                <a:gd name="T22" fmla="*/ 2147483647 w 252"/>
                <a:gd name="T23" fmla="*/ 0 h 168"/>
                <a:gd name="T24" fmla="*/ 2147483647 w 252"/>
                <a:gd name="T25" fmla="*/ 2147483647 h 168"/>
                <a:gd name="T26" fmla="*/ 2147483647 w 252"/>
                <a:gd name="T27" fmla="*/ 2147483647 h 168"/>
                <a:gd name="T28" fmla="*/ 2147483647 w 252"/>
                <a:gd name="T29" fmla="*/ 2147483647 h 168"/>
                <a:gd name="T30" fmla="*/ 2147483647 w 252"/>
                <a:gd name="T31" fmla="*/ 2147483647 h 168"/>
                <a:gd name="T32" fmla="*/ 2147483647 w 252"/>
                <a:gd name="T33" fmla="*/ 2147483647 h 168"/>
                <a:gd name="T34" fmla="*/ 2147483647 w 252"/>
                <a:gd name="T35" fmla="*/ 2147483647 h 168"/>
                <a:gd name="T36" fmla="*/ 2147483647 w 252"/>
                <a:gd name="T37" fmla="*/ 2147483647 h 168"/>
                <a:gd name="T38" fmla="*/ 2147483647 w 252"/>
                <a:gd name="T39" fmla="*/ 2147483647 h 168"/>
                <a:gd name="T40" fmla="*/ 2147483647 w 252"/>
                <a:gd name="T41" fmla="*/ 2147483647 h 168"/>
                <a:gd name="T42" fmla="*/ 0 w 252"/>
                <a:gd name="T43" fmla="*/ 2147483647 h 168"/>
                <a:gd name="T44" fmla="*/ 0 w 252"/>
                <a:gd name="T45" fmla="*/ 2147483647 h 168"/>
                <a:gd name="T46" fmla="*/ 2147483647 w 252"/>
                <a:gd name="T47" fmla="*/ 2147483647 h 168"/>
                <a:gd name="T48" fmla="*/ 0 w 252"/>
                <a:gd name="T49" fmla="*/ 2147483647 h 168"/>
                <a:gd name="T50" fmla="*/ 2147483647 w 252"/>
                <a:gd name="T51" fmla="*/ 2147483647 h 168"/>
                <a:gd name="T52" fmla="*/ 2147483647 w 252"/>
                <a:gd name="T53" fmla="*/ 2147483647 h 168"/>
                <a:gd name="T54" fmla="*/ 2147483647 w 252"/>
                <a:gd name="T55" fmla="*/ 2147483647 h 168"/>
                <a:gd name="T56" fmla="*/ 2147483647 w 252"/>
                <a:gd name="T57" fmla="*/ 2147483647 h 168"/>
                <a:gd name="T58" fmla="*/ 2147483647 w 252"/>
                <a:gd name="T59" fmla="*/ 2147483647 h 168"/>
                <a:gd name="T60" fmla="*/ 2147483647 w 252"/>
                <a:gd name="T61" fmla="*/ 2147483647 h 168"/>
                <a:gd name="T62" fmla="*/ 2147483647 w 252"/>
                <a:gd name="T63" fmla="*/ 2147483647 h 168"/>
                <a:gd name="T64" fmla="*/ 2147483647 w 252"/>
                <a:gd name="T65" fmla="*/ 2147483647 h 168"/>
                <a:gd name="T66" fmla="*/ 2147483647 w 252"/>
                <a:gd name="T67" fmla="*/ 2147483647 h 168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52"/>
                <a:gd name="T103" fmla="*/ 0 h 168"/>
                <a:gd name="T104" fmla="*/ 252 w 252"/>
                <a:gd name="T105" fmla="*/ 168 h 168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52" h="168">
                  <a:moveTo>
                    <a:pt x="246" y="102"/>
                  </a:moveTo>
                  <a:lnTo>
                    <a:pt x="234" y="96"/>
                  </a:lnTo>
                  <a:lnTo>
                    <a:pt x="216" y="78"/>
                  </a:lnTo>
                  <a:lnTo>
                    <a:pt x="192" y="66"/>
                  </a:lnTo>
                  <a:lnTo>
                    <a:pt x="156" y="54"/>
                  </a:lnTo>
                  <a:lnTo>
                    <a:pt x="132" y="42"/>
                  </a:lnTo>
                  <a:lnTo>
                    <a:pt x="126" y="30"/>
                  </a:lnTo>
                  <a:lnTo>
                    <a:pt x="108" y="12"/>
                  </a:lnTo>
                  <a:lnTo>
                    <a:pt x="96" y="6"/>
                  </a:lnTo>
                  <a:lnTo>
                    <a:pt x="84" y="6"/>
                  </a:lnTo>
                  <a:lnTo>
                    <a:pt x="60" y="0"/>
                  </a:lnTo>
                  <a:lnTo>
                    <a:pt x="30" y="0"/>
                  </a:lnTo>
                  <a:lnTo>
                    <a:pt x="24" y="6"/>
                  </a:lnTo>
                  <a:lnTo>
                    <a:pt x="18" y="6"/>
                  </a:lnTo>
                  <a:lnTo>
                    <a:pt x="30" y="42"/>
                  </a:lnTo>
                  <a:lnTo>
                    <a:pt x="30" y="54"/>
                  </a:lnTo>
                  <a:lnTo>
                    <a:pt x="24" y="60"/>
                  </a:lnTo>
                  <a:lnTo>
                    <a:pt x="18" y="72"/>
                  </a:lnTo>
                  <a:lnTo>
                    <a:pt x="12" y="78"/>
                  </a:lnTo>
                  <a:lnTo>
                    <a:pt x="12" y="90"/>
                  </a:lnTo>
                  <a:lnTo>
                    <a:pt x="6" y="102"/>
                  </a:lnTo>
                  <a:lnTo>
                    <a:pt x="0" y="108"/>
                  </a:lnTo>
                  <a:lnTo>
                    <a:pt x="0" y="114"/>
                  </a:lnTo>
                  <a:lnTo>
                    <a:pt x="12" y="144"/>
                  </a:lnTo>
                  <a:lnTo>
                    <a:pt x="0" y="126"/>
                  </a:lnTo>
                  <a:lnTo>
                    <a:pt x="30" y="168"/>
                  </a:lnTo>
                  <a:lnTo>
                    <a:pt x="78" y="132"/>
                  </a:lnTo>
                  <a:lnTo>
                    <a:pt x="174" y="132"/>
                  </a:lnTo>
                  <a:lnTo>
                    <a:pt x="186" y="138"/>
                  </a:lnTo>
                  <a:lnTo>
                    <a:pt x="240" y="138"/>
                  </a:lnTo>
                  <a:lnTo>
                    <a:pt x="246" y="132"/>
                  </a:lnTo>
                  <a:lnTo>
                    <a:pt x="252" y="120"/>
                  </a:lnTo>
                  <a:lnTo>
                    <a:pt x="252" y="114"/>
                  </a:lnTo>
                  <a:lnTo>
                    <a:pt x="246" y="102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83" name="Costa Rica" descr="© INSCALE GmbH, 05.05.2010&#10;http://www.presentationload.com/">
              <a:extLst>
                <a:ext uri="{FF2B5EF4-FFF2-40B4-BE49-F238E27FC236}">
                  <a16:creationId xmlns:a16="http://schemas.microsoft.com/office/drawing/2014/main" id="{F1FB99C3-61F2-4491-B6DE-4822B4D91F04}"/>
                </a:ext>
              </a:extLst>
            </p:cNvPr>
            <p:cNvSpPr>
              <a:spLocks/>
            </p:cNvSpPr>
            <p:nvPr/>
          </p:nvSpPr>
          <p:spPr bwMode="gray">
            <a:xfrm>
              <a:off x="2849573" y="4114736"/>
              <a:ext cx="106399" cy="103184"/>
            </a:xfrm>
            <a:custGeom>
              <a:avLst/>
              <a:gdLst>
                <a:gd name="T0" fmla="*/ 2147483647 w 240"/>
                <a:gd name="T1" fmla="*/ 2147483647 h 228"/>
                <a:gd name="T2" fmla="*/ 2147483647 w 240"/>
                <a:gd name="T3" fmla="*/ 2147483647 h 228"/>
                <a:gd name="T4" fmla="*/ 2147483647 w 240"/>
                <a:gd name="T5" fmla="*/ 2147483647 h 228"/>
                <a:gd name="T6" fmla="*/ 2147483647 w 240"/>
                <a:gd name="T7" fmla="*/ 2147483647 h 228"/>
                <a:gd name="T8" fmla="*/ 2147483647 w 240"/>
                <a:gd name="T9" fmla="*/ 2147483647 h 228"/>
                <a:gd name="T10" fmla="*/ 2147483647 w 240"/>
                <a:gd name="T11" fmla="*/ 2147483647 h 228"/>
                <a:gd name="T12" fmla="*/ 2147483647 w 240"/>
                <a:gd name="T13" fmla="*/ 2147483647 h 228"/>
                <a:gd name="T14" fmla="*/ 2147483647 w 240"/>
                <a:gd name="T15" fmla="*/ 2147483647 h 228"/>
                <a:gd name="T16" fmla="*/ 2147483647 w 240"/>
                <a:gd name="T17" fmla="*/ 2147483647 h 228"/>
                <a:gd name="T18" fmla="*/ 2147483647 w 240"/>
                <a:gd name="T19" fmla="*/ 2147483647 h 228"/>
                <a:gd name="T20" fmla="*/ 2147483647 w 240"/>
                <a:gd name="T21" fmla="*/ 2147483647 h 228"/>
                <a:gd name="T22" fmla="*/ 2147483647 w 240"/>
                <a:gd name="T23" fmla="*/ 2147483647 h 228"/>
                <a:gd name="T24" fmla="*/ 2147483647 w 240"/>
                <a:gd name="T25" fmla="*/ 2147483647 h 228"/>
                <a:gd name="T26" fmla="*/ 2147483647 w 240"/>
                <a:gd name="T27" fmla="*/ 2147483647 h 228"/>
                <a:gd name="T28" fmla="*/ 2147483647 w 240"/>
                <a:gd name="T29" fmla="*/ 2147483647 h 228"/>
                <a:gd name="T30" fmla="*/ 2147483647 w 240"/>
                <a:gd name="T31" fmla="*/ 0 h 228"/>
                <a:gd name="T32" fmla="*/ 2147483647 w 240"/>
                <a:gd name="T33" fmla="*/ 2147483647 h 228"/>
                <a:gd name="T34" fmla="*/ 2147483647 w 240"/>
                <a:gd name="T35" fmla="*/ 2147483647 h 228"/>
                <a:gd name="T36" fmla="*/ 0 w 240"/>
                <a:gd name="T37" fmla="*/ 2147483647 h 228"/>
                <a:gd name="T38" fmla="*/ 2147483647 w 240"/>
                <a:gd name="T39" fmla="*/ 2147483647 h 228"/>
                <a:gd name="T40" fmla="*/ 2147483647 w 240"/>
                <a:gd name="T41" fmla="*/ 2147483647 h 228"/>
                <a:gd name="T42" fmla="*/ 2147483647 w 240"/>
                <a:gd name="T43" fmla="*/ 2147483647 h 228"/>
                <a:gd name="T44" fmla="*/ 2147483647 w 240"/>
                <a:gd name="T45" fmla="*/ 2147483647 h 228"/>
                <a:gd name="T46" fmla="*/ 2147483647 w 240"/>
                <a:gd name="T47" fmla="*/ 2147483647 h 228"/>
                <a:gd name="T48" fmla="*/ 2147483647 w 240"/>
                <a:gd name="T49" fmla="*/ 2147483647 h 228"/>
                <a:gd name="T50" fmla="*/ 2147483647 w 240"/>
                <a:gd name="T51" fmla="*/ 2147483647 h 228"/>
                <a:gd name="T52" fmla="*/ 2147483647 w 240"/>
                <a:gd name="T53" fmla="*/ 2147483647 h 228"/>
                <a:gd name="T54" fmla="*/ 2147483647 w 240"/>
                <a:gd name="T55" fmla="*/ 2147483647 h 228"/>
                <a:gd name="T56" fmla="*/ 2147483647 w 240"/>
                <a:gd name="T57" fmla="*/ 2147483647 h 228"/>
                <a:gd name="T58" fmla="*/ 2147483647 w 240"/>
                <a:gd name="T59" fmla="*/ 2147483647 h 228"/>
                <a:gd name="T60" fmla="*/ 2147483647 w 240"/>
                <a:gd name="T61" fmla="*/ 2147483647 h 228"/>
                <a:gd name="T62" fmla="*/ 2147483647 w 240"/>
                <a:gd name="T63" fmla="*/ 2147483647 h 228"/>
                <a:gd name="T64" fmla="*/ 2147483647 w 240"/>
                <a:gd name="T65" fmla="*/ 2147483647 h 228"/>
                <a:gd name="T66" fmla="*/ 2147483647 w 240"/>
                <a:gd name="T67" fmla="*/ 2147483647 h 228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40"/>
                <a:gd name="T103" fmla="*/ 0 h 228"/>
                <a:gd name="T104" fmla="*/ 240 w 240"/>
                <a:gd name="T105" fmla="*/ 228 h 228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40" h="228">
                  <a:moveTo>
                    <a:pt x="210" y="198"/>
                  </a:moveTo>
                  <a:lnTo>
                    <a:pt x="216" y="198"/>
                  </a:lnTo>
                  <a:lnTo>
                    <a:pt x="234" y="180"/>
                  </a:lnTo>
                  <a:lnTo>
                    <a:pt x="228" y="174"/>
                  </a:lnTo>
                  <a:lnTo>
                    <a:pt x="210" y="174"/>
                  </a:lnTo>
                  <a:lnTo>
                    <a:pt x="210" y="168"/>
                  </a:lnTo>
                  <a:lnTo>
                    <a:pt x="204" y="162"/>
                  </a:lnTo>
                  <a:lnTo>
                    <a:pt x="204" y="144"/>
                  </a:lnTo>
                  <a:lnTo>
                    <a:pt x="210" y="138"/>
                  </a:lnTo>
                  <a:lnTo>
                    <a:pt x="222" y="138"/>
                  </a:lnTo>
                  <a:lnTo>
                    <a:pt x="228" y="132"/>
                  </a:lnTo>
                  <a:lnTo>
                    <a:pt x="240" y="132"/>
                  </a:lnTo>
                  <a:lnTo>
                    <a:pt x="228" y="126"/>
                  </a:lnTo>
                  <a:lnTo>
                    <a:pt x="210" y="108"/>
                  </a:lnTo>
                  <a:lnTo>
                    <a:pt x="198" y="84"/>
                  </a:lnTo>
                  <a:lnTo>
                    <a:pt x="192" y="78"/>
                  </a:lnTo>
                  <a:lnTo>
                    <a:pt x="186" y="66"/>
                  </a:lnTo>
                  <a:lnTo>
                    <a:pt x="180" y="60"/>
                  </a:lnTo>
                  <a:lnTo>
                    <a:pt x="174" y="36"/>
                  </a:lnTo>
                  <a:lnTo>
                    <a:pt x="138" y="36"/>
                  </a:lnTo>
                  <a:lnTo>
                    <a:pt x="126" y="24"/>
                  </a:lnTo>
                  <a:lnTo>
                    <a:pt x="126" y="18"/>
                  </a:lnTo>
                  <a:lnTo>
                    <a:pt x="120" y="18"/>
                  </a:lnTo>
                  <a:lnTo>
                    <a:pt x="114" y="12"/>
                  </a:lnTo>
                  <a:lnTo>
                    <a:pt x="84" y="12"/>
                  </a:lnTo>
                  <a:lnTo>
                    <a:pt x="84" y="18"/>
                  </a:lnTo>
                  <a:lnTo>
                    <a:pt x="78" y="18"/>
                  </a:lnTo>
                  <a:lnTo>
                    <a:pt x="72" y="12"/>
                  </a:lnTo>
                  <a:lnTo>
                    <a:pt x="60" y="6"/>
                  </a:lnTo>
                  <a:lnTo>
                    <a:pt x="48" y="6"/>
                  </a:lnTo>
                  <a:lnTo>
                    <a:pt x="42" y="0"/>
                  </a:lnTo>
                  <a:lnTo>
                    <a:pt x="24" y="0"/>
                  </a:lnTo>
                  <a:lnTo>
                    <a:pt x="6" y="30"/>
                  </a:lnTo>
                  <a:lnTo>
                    <a:pt x="18" y="42"/>
                  </a:lnTo>
                  <a:lnTo>
                    <a:pt x="24" y="42"/>
                  </a:lnTo>
                  <a:lnTo>
                    <a:pt x="24" y="48"/>
                  </a:lnTo>
                  <a:lnTo>
                    <a:pt x="6" y="66"/>
                  </a:lnTo>
                  <a:lnTo>
                    <a:pt x="0" y="78"/>
                  </a:lnTo>
                  <a:lnTo>
                    <a:pt x="6" y="90"/>
                  </a:lnTo>
                  <a:lnTo>
                    <a:pt x="18" y="102"/>
                  </a:lnTo>
                  <a:lnTo>
                    <a:pt x="30" y="108"/>
                  </a:lnTo>
                  <a:lnTo>
                    <a:pt x="42" y="108"/>
                  </a:lnTo>
                  <a:lnTo>
                    <a:pt x="60" y="126"/>
                  </a:lnTo>
                  <a:lnTo>
                    <a:pt x="72" y="126"/>
                  </a:lnTo>
                  <a:lnTo>
                    <a:pt x="72" y="102"/>
                  </a:lnTo>
                  <a:lnTo>
                    <a:pt x="66" y="96"/>
                  </a:lnTo>
                  <a:lnTo>
                    <a:pt x="54" y="90"/>
                  </a:lnTo>
                  <a:lnTo>
                    <a:pt x="42" y="78"/>
                  </a:lnTo>
                  <a:lnTo>
                    <a:pt x="42" y="72"/>
                  </a:lnTo>
                  <a:lnTo>
                    <a:pt x="48" y="72"/>
                  </a:lnTo>
                  <a:lnTo>
                    <a:pt x="60" y="78"/>
                  </a:lnTo>
                  <a:lnTo>
                    <a:pt x="66" y="84"/>
                  </a:lnTo>
                  <a:lnTo>
                    <a:pt x="90" y="96"/>
                  </a:lnTo>
                  <a:lnTo>
                    <a:pt x="96" y="102"/>
                  </a:lnTo>
                  <a:lnTo>
                    <a:pt x="96" y="132"/>
                  </a:lnTo>
                  <a:lnTo>
                    <a:pt x="114" y="132"/>
                  </a:lnTo>
                  <a:lnTo>
                    <a:pt x="126" y="138"/>
                  </a:lnTo>
                  <a:lnTo>
                    <a:pt x="138" y="138"/>
                  </a:lnTo>
                  <a:lnTo>
                    <a:pt x="156" y="180"/>
                  </a:lnTo>
                  <a:lnTo>
                    <a:pt x="150" y="186"/>
                  </a:lnTo>
                  <a:lnTo>
                    <a:pt x="150" y="198"/>
                  </a:lnTo>
                  <a:lnTo>
                    <a:pt x="168" y="216"/>
                  </a:lnTo>
                  <a:lnTo>
                    <a:pt x="180" y="222"/>
                  </a:lnTo>
                  <a:lnTo>
                    <a:pt x="192" y="222"/>
                  </a:lnTo>
                  <a:lnTo>
                    <a:pt x="174" y="198"/>
                  </a:lnTo>
                  <a:lnTo>
                    <a:pt x="204" y="228"/>
                  </a:lnTo>
                  <a:lnTo>
                    <a:pt x="210" y="222"/>
                  </a:lnTo>
                  <a:lnTo>
                    <a:pt x="210" y="198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84" name="Canada" descr="© INSCALE GmbH, 05.05.2010&#10;http://www.presentationload.com/">
              <a:extLst>
                <a:ext uri="{FF2B5EF4-FFF2-40B4-BE49-F238E27FC236}">
                  <a16:creationId xmlns:a16="http://schemas.microsoft.com/office/drawing/2014/main" id="{411BABC4-CD6E-44D6-A559-187CC8075706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049198" y="1708179"/>
              <a:ext cx="2469412" cy="1295350"/>
            </a:xfrm>
            <a:custGeom>
              <a:avLst/>
              <a:gdLst>
                <a:gd name="T0" fmla="*/ 2147483647 w 5574"/>
                <a:gd name="T1" fmla="*/ 2147483647 h 2886"/>
                <a:gd name="T2" fmla="*/ 2147483647 w 5574"/>
                <a:gd name="T3" fmla="*/ 2147483647 h 2886"/>
                <a:gd name="T4" fmla="*/ 2147483647 w 5574"/>
                <a:gd name="T5" fmla="*/ 2147483647 h 2886"/>
                <a:gd name="T6" fmla="*/ 2147483647 w 5574"/>
                <a:gd name="T7" fmla="*/ 2147483647 h 2886"/>
                <a:gd name="T8" fmla="*/ 2147483647 w 5574"/>
                <a:gd name="T9" fmla="*/ 2147483647 h 2886"/>
                <a:gd name="T10" fmla="*/ 2147483647 w 5574"/>
                <a:gd name="T11" fmla="*/ 2147483647 h 2886"/>
                <a:gd name="T12" fmla="*/ 2147483647 w 5574"/>
                <a:gd name="T13" fmla="*/ 2147483647 h 2886"/>
                <a:gd name="T14" fmla="*/ 2147483647 w 5574"/>
                <a:gd name="T15" fmla="*/ 2147483647 h 2886"/>
                <a:gd name="T16" fmla="*/ 2147483647 w 5574"/>
                <a:gd name="T17" fmla="*/ 2147483647 h 2886"/>
                <a:gd name="T18" fmla="*/ 2147483647 w 5574"/>
                <a:gd name="T19" fmla="*/ 2147483647 h 2886"/>
                <a:gd name="T20" fmla="*/ 2147483647 w 5574"/>
                <a:gd name="T21" fmla="*/ 2147483647 h 2886"/>
                <a:gd name="T22" fmla="*/ 2147483647 w 5574"/>
                <a:gd name="T23" fmla="*/ 2147483647 h 2886"/>
                <a:gd name="T24" fmla="*/ 2147483647 w 5574"/>
                <a:gd name="T25" fmla="*/ 2147483647 h 2886"/>
                <a:gd name="T26" fmla="*/ 2147483647 w 5574"/>
                <a:gd name="T27" fmla="*/ 2147483647 h 2886"/>
                <a:gd name="T28" fmla="*/ 2147483647 w 5574"/>
                <a:gd name="T29" fmla="*/ 2147483647 h 2886"/>
                <a:gd name="T30" fmla="*/ 2147483647 w 5574"/>
                <a:gd name="T31" fmla="*/ 2147483647 h 2886"/>
                <a:gd name="T32" fmla="*/ 2147483647 w 5574"/>
                <a:gd name="T33" fmla="*/ 2147483647 h 2886"/>
                <a:gd name="T34" fmla="*/ 2147483647 w 5574"/>
                <a:gd name="T35" fmla="*/ 2147483647 h 2886"/>
                <a:gd name="T36" fmla="*/ 2147483647 w 5574"/>
                <a:gd name="T37" fmla="*/ 2147483647 h 2886"/>
                <a:gd name="T38" fmla="*/ 2147483647 w 5574"/>
                <a:gd name="T39" fmla="*/ 2147483647 h 2886"/>
                <a:gd name="T40" fmla="*/ 2147483647 w 5574"/>
                <a:gd name="T41" fmla="*/ 2147483647 h 2886"/>
                <a:gd name="T42" fmla="*/ 2147483647 w 5574"/>
                <a:gd name="T43" fmla="*/ 2147483647 h 2886"/>
                <a:gd name="T44" fmla="*/ 2147483647 w 5574"/>
                <a:gd name="T45" fmla="*/ 2147483647 h 2886"/>
                <a:gd name="T46" fmla="*/ 2147483647 w 5574"/>
                <a:gd name="T47" fmla="*/ 2147483647 h 2886"/>
                <a:gd name="T48" fmla="*/ 2147483647 w 5574"/>
                <a:gd name="T49" fmla="*/ 2147483647 h 2886"/>
                <a:gd name="T50" fmla="*/ 2147483647 w 5574"/>
                <a:gd name="T51" fmla="*/ 2147483647 h 2886"/>
                <a:gd name="T52" fmla="*/ 2147483647 w 5574"/>
                <a:gd name="T53" fmla="*/ 2147483647 h 2886"/>
                <a:gd name="T54" fmla="*/ 2147483647 w 5574"/>
                <a:gd name="T55" fmla="*/ 2147483647 h 2886"/>
                <a:gd name="T56" fmla="*/ 2147483647 w 5574"/>
                <a:gd name="T57" fmla="*/ 2147483647 h 2886"/>
                <a:gd name="T58" fmla="*/ 2147483647 w 5574"/>
                <a:gd name="T59" fmla="*/ 2147483647 h 2886"/>
                <a:gd name="T60" fmla="*/ 2147483647 w 5574"/>
                <a:gd name="T61" fmla="*/ 2147483647 h 2886"/>
                <a:gd name="T62" fmla="*/ 2147483647 w 5574"/>
                <a:gd name="T63" fmla="*/ 2147483647 h 2886"/>
                <a:gd name="T64" fmla="*/ 2147483647 w 5574"/>
                <a:gd name="T65" fmla="*/ 2147483647 h 2886"/>
                <a:gd name="T66" fmla="*/ 2147483647 w 5574"/>
                <a:gd name="T67" fmla="*/ 2147483647 h 2886"/>
                <a:gd name="T68" fmla="*/ 2147483647 w 5574"/>
                <a:gd name="T69" fmla="*/ 2147483647 h 2886"/>
                <a:gd name="T70" fmla="*/ 2147483647 w 5574"/>
                <a:gd name="T71" fmla="*/ 2147483647 h 2886"/>
                <a:gd name="T72" fmla="*/ 2147483647 w 5574"/>
                <a:gd name="T73" fmla="*/ 2147483647 h 2886"/>
                <a:gd name="T74" fmla="*/ 2147483647 w 5574"/>
                <a:gd name="T75" fmla="*/ 2147483647 h 2886"/>
                <a:gd name="T76" fmla="*/ 2147483647 w 5574"/>
                <a:gd name="T77" fmla="*/ 2147483647 h 2886"/>
                <a:gd name="T78" fmla="*/ 2147483647 w 5574"/>
                <a:gd name="T79" fmla="*/ 2147483647 h 2886"/>
                <a:gd name="T80" fmla="*/ 2147483647 w 5574"/>
                <a:gd name="T81" fmla="*/ 2147483647 h 2886"/>
                <a:gd name="T82" fmla="*/ 2147483647 w 5574"/>
                <a:gd name="T83" fmla="*/ 2147483647 h 2886"/>
                <a:gd name="T84" fmla="*/ 2147483647 w 5574"/>
                <a:gd name="T85" fmla="*/ 2147483647 h 2886"/>
                <a:gd name="T86" fmla="*/ 2147483647 w 5574"/>
                <a:gd name="T87" fmla="*/ 2147483647 h 2886"/>
                <a:gd name="T88" fmla="*/ 2147483647 w 5574"/>
                <a:gd name="T89" fmla="*/ 2147483647 h 2886"/>
                <a:gd name="T90" fmla="*/ 2147483647 w 5574"/>
                <a:gd name="T91" fmla="*/ 2147483647 h 2886"/>
                <a:gd name="T92" fmla="*/ 2147483647 w 5574"/>
                <a:gd name="T93" fmla="*/ 2147483647 h 2886"/>
                <a:gd name="T94" fmla="*/ 2147483647 w 5574"/>
                <a:gd name="T95" fmla="*/ 2147483647 h 2886"/>
                <a:gd name="T96" fmla="*/ 2147483647 w 5574"/>
                <a:gd name="T97" fmla="*/ 2147483647 h 2886"/>
                <a:gd name="T98" fmla="*/ 2147483647 w 5574"/>
                <a:gd name="T99" fmla="*/ 2147483647 h 2886"/>
                <a:gd name="T100" fmla="*/ 2147483647 w 5574"/>
                <a:gd name="T101" fmla="*/ 2147483647 h 2886"/>
                <a:gd name="T102" fmla="*/ 2147483647 w 5574"/>
                <a:gd name="T103" fmla="*/ 2147483647 h 2886"/>
                <a:gd name="T104" fmla="*/ 2147483647 w 5574"/>
                <a:gd name="T105" fmla="*/ 2147483647 h 2886"/>
                <a:gd name="T106" fmla="*/ 2147483647 w 5574"/>
                <a:gd name="T107" fmla="*/ 2147483647 h 2886"/>
                <a:gd name="T108" fmla="*/ 2147483647 w 5574"/>
                <a:gd name="T109" fmla="*/ 2147483647 h 2886"/>
                <a:gd name="T110" fmla="*/ 2147483647 w 5574"/>
                <a:gd name="T111" fmla="*/ 2147483647 h 2886"/>
                <a:gd name="T112" fmla="*/ 2147483647 w 5574"/>
                <a:gd name="T113" fmla="*/ 2147483647 h 2886"/>
                <a:gd name="T114" fmla="*/ 2147483647 w 5574"/>
                <a:gd name="T115" fmla="*/ 2147483647 h 2886"/>
                <a:gd name="T116" fmla="*/ 2147483647 w 5574"/>
                <a:gd name="T117" fmla="*/ 2147483647 h 2886"/>
                <a:gd name="T118" fmla="*/ 2147483647 w 5574"/>
                <a:gd name="T119" fmla="*/ 2147483647 h 2886"/>
                <a:gd name="T120" fmla="*/ 2147483647 w 5574"/>
                <a:gd name="T121" fmla="*/ 2147483647 h 2886"/>
                <a:gd name="T122" fmla="*/ 2147483647 w 5574"/>
                <a:gd name="T123" fmla="*/ 2147483647 h 2886"/>
                <a:gd name="T124" fmla="*/ 2147483647 w 5574"/>
                <a:gd name="T125" fmla="*/ 2147483647 h 288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5574"/>
                <a:gd name="T190" fmla="*/ 0 h 2886"/>
                <a:gd name="T191" fmla="*/ 5574 w 5574"/>
                <a:gd name="T192" fmla="*/ 2886 h 288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5574" h="2886">
                  <a:moveTo>
                    <a:pt x="3114" y="252"/>
                  </a:moveTo>
                  <a:lnTo>
                    <a:pt x="3138" y="252"/>
                  </a:lnTo>
                  <a:lnTo>
                    <a:pt x="3150" y="258"/>
                  </a:lnTo>
                  <a:lnTo>
                    <a:pt x="3168" y="258"/>
                  </a:lnTo>
                  <a:lnTo>
                    <a:pt x="3174" y="252"/>
                  </a:lnTo>
                  <a:lnTo>
                    <a:pt x="3174" y="246"/>
                  </a:lnTo>
                  <a:lnTo>
                    <a:pt x="3168" y="234"/>
                  </a:lnTo>
                  <a:lnTo>
                    <a:pt x="3156" y="228"/>
                  </a:lnTo>
                  <a:lnTo>
                    <a:pt x="3108" y="228"/>
                  </a:lnTo>
                  <a:lnTo>
                    <a:pt x="3066" y="234"/>
                  </a:lnTo>
                  <a:lnTo>
                    <a:pt x="3036" y="246"/>
                  </a:lnTo>
                  <a:lnTo>
                    <a:pt x="3018" y="246"/>
                  </a:lnTo>
                  <a:lnTo>
                    <a:pt x="3060" y="246"/>
                  </a:lnTo>
                  <a:lnTo>
                    <a:pt x="3096" y="252"/>
                  </a:lnTo>
                  <a:lnTo>
                    <a:pt x="3114" y="252"/>
                  </a:lnTo>
                  <a:close/>
                  <a:moveTo>
                    <a:pt x="2988" y="318"/>
                  </a:moveTo>
                  <a:lnTo>
                    <a:pt x="3036" y="318"/>
                  </a:lnTo>
                  <a:lnTo>
                    <a:pt x="3048" y="312"/>
                  </a:lnTo>
                  <a:lnTo>
                    <a:pt x="3060" y="312"/>
                  </a:lnTo>
                  <a:lnTo>
                    <a:pt x="3072" y="300"/>
                  </a:lnTo>
                  <a:lnTo>
                    <a:pt x="3072" y="294"/>
                  </a:lnTo>
                  <a:lnTo>
                    <a:pt x="3066" y="282"/>
                  </a:lnTo>
                  <a:lnTo>
                    <a:pt x="3138" y="270"/>
                  </a:lnTo>
                  <a:lnTo>
                    <a:pt x="3120" y="264"/>
                  </a:lnTo>
                  <a:lnTo>
                    <a:pt x="3054" y="264"/>
                  </a:lnTo>
                  <a:lnTo>
                    <a:pt x="3042" y="276"/>
                  </a:lnTo>
                  <a:lnTo>
                    <a:pt x="3030" y="276"/>
                  </a:lnTo>
                  <a:lnTo>
                    <a:pt x="2994" y="270"/>
                  </a:lnTo>
                  <a:lnTo>
                    <a:pt x="2958" y="270"/>
                  </a:lnTo>
                  <a:lnTo>
                    <a:pt x="2940" y="282"/>
                  </a:lnTo>
                  <a:lnTo>
                    <a:pt x="2940" y="294"/>
                  </a:lnTo>
                  <a:lnTo>
                    <a:pt x="2946" y="300"/>
                  </a:lnTo>
                  <a:lnTo>
                    <a:pt x="2970" y="312"/>
                  </a:lnTo>
                  <a:lnTo>
                    <a:pt x="2976" y="318"/>
                  </a:lnTo>
                  <a:lnTo>
                    <a:pt x="2988" y="318"/>
                  </a:lnTo>
                  <a:close/>
                  <a:moveTo>
                    <a:pt x="2682" y="384"/>
                  </a:moveTo>
                  <a:lnTo>
                    <a:pt x="2628" y="408"/>
                  </a:lnTo>
                  <a:lnTo>
                    <a:pt x="2634" y="408"/>
                  </a:lnTo>
                  <a:lnTo>
                    <a:pt x="2646" y="414"/>
                  </a:lnTo>
                  <a:lnTo>
                    <a:pt x="2652" y="414"/>
                  </a:lnTo>
                  <a:lnTo>
                    <a:pt x="2658" y="420"/>
                  </a:lnTo>
                  <a:lnTo>
                    <a:pt x="2658" y="426"/>
                  </a:lnTo>
                  <a:lnTo>
                    <a:pt x="2622" y="426"/>
                  </a:lnTo>
                  <a:lnTo>
                    <a:pt x="2586" y="432"/>
                  </a:lnTo>
                  <a:lnTo>
                    <a:pt x="2556" y="438"/>
                  </a:lnTo>
                  <a:lnTo>
                    <a:pt x="2544" y="438"/>
                  </a:lnTo>
                  <a:lnTo>
                    <a:pt x="2520" y="456"/>
                  </a:lnTo>
                  <a:lnTo>
                    <a:pt x="2580" y="450"/>
                  </a:lnTo>
                  <a:lnTo>
                    <a:pt x="2586" y="450"/>
                  </a:lnTo>
                  <a:lnTo>
                    <a:pt x="2592" y="456"/>
                  </a:lnTo>
                  <a:lnTo>
                    <a:pt x="2610" y="456"/>
                  </a:lnTo>
                  <a:lnTo>
                    <a:pt x="2628" y="462"/>
                  </a:lnTo>
                  <a:lnTo>
                    <a:pt x="2658" y="462"/>
                  </a:lnTo>
                  <a:lnTo>
                    <a:pt x="2694" y="450"/>
                  </a:lnTo>
                  <a:lnTo>
                    <a:pt x="2730" y="444"/>
                  </a:lnTo>
                  <a:lnTo>
                    <a:pt x="2742" y="438"/>
                  </a:lnTo>
                  <a:lnTo>
                    <a:pt x="2742" y="450"/>
                  </a:lnTo>
                  <a:lnTo>
                    <a:pt x="2760" y="450"/>
                  </a:lnTo>
                  <a:lnTo>
                    <a:pt x="2796" y="444"/>
                  </a:lnTo>
                  <a:lnTo>
                    <a:pt x="2856" y="444"/>
                  </a:lnTo>
                  <a:lnTo>
                    <a:pt x="2850" y="444"/>
                  </a:lnTo>
                  <a:lnTo>
                    <a:pt x="2844" y="450"/>
                  </a:lnTo>
                  <a:lnTo>
                    <a:pt x="2832" y="450"/>
                  </a:lnTo>
                  <a:lnTo>
                    <a:pt x="2790" y="456"/>
                  </a:lnTo>
                  <a:lnTo>
                    <a:pt x="2730" y="468"/>
                  </a:lnTo>
                  <a:lnTo>
                    <a:pt x="2706" y="468"/>
                  </a:lnTo>
                  <a:lnTo>
                    <a:pt x="2688" y="474"/>
                  </a:lnTo>
                  <a:lnTo>
                    <a:pt x="2670" y="474"/>
                  </a:lnTo>
                  <a:lnTo>
                    <a:pt x="2652" y="480"/>
                  </a:lnTo>
                  <a:lnTo>
                    <a:pt x="2646" y="486"/>
                  </a:lnTo>
                  <a:lnTo>
                    <a:pt x="2640" y="486"/>
                  </a:lnTo>
                  <a:lnTo>
                    <a:pt x="2658" y="486"/>
                  </a:lnTo>
                  <a:lnTo>
                    <a:pt x="2694" y="492"/>
                  </a:lnTo>
                  <a:lnTo>
                    <a:pt x="2760" y="498"/>
                  </a:lnTo>
                  <a:lnTo>
                    <a:pt x="2808" y="492"/>
                  </a:lnTo>
                  <a:lnTo>
                    <a:pt x="2850" y="480"/>
                  </a:lnTo>
                  <a:lnTo>
                    <a:pt x="2874" y="474"/>
                  </a:lnTo>
                  <a:lnTo>
                    <a:pt x="2886" y="468"/>
                  </a:lnTo>
                  <a:lnTo>
                    <a:pt x="2958" y="450"/>
                  </a:lnTo>
                  <a:lnTo>
                    <a:pt x="3000" y="450"/>
                  </a:lnTo>
                  <a:lnTo>
                    <a:pt x="3054" y="444"/>
                  </a:lnTo>
                  <a:lnTo>
                    <a:pt x="3096" y="438"/>
                  </a:lnTo>
                  <a:lnTo>
                    <a:pt x="3120" y="432"/>
                  </a:lnTo>
                  <a:lnTo>
                    <a:pt x="3138" y="420"/>
                  </a:lnTo>
                  <a:lnTo>
                    <a:pt x="3156" y="414"/>
                  </a:lnTo>
                  <a:lnTo>
                    <a:pt x="3168" y="408"/>
                  </a:lnTo>
                  <a:lnTo>
                    <a:pt x="3168" y="396"/>
                  </a:lnTo>
                  <a:lnTo>
                    <a:pt x="3156" y="384"/>
                  </a:lnTo>
                  <a:lnTo>
                    <a:pt x="3144" y="378"/>
                  </a:lnTo>
                  <a:lnTo>
                    <a:pt x="3120" y="378"/>
                  </a:lnTo>
                  <a:lnTo>
                    <a:pt x="3114" y="384"/>
                  </a:lnTo>
                  <a:lnTo>
                    <a:pt x="3108" y="384"/>
                  </a:lnTo>
                  <a:lnTo>
                    <a:pt x="3108" y="396"/>
                  </a:lnTo>
                  <a:lnTo>
                    <a:pt x="3072" y="396"/>
                  </a:lnTo>
                  <a:lnTo>
                    <a:pt x="3078" y="390"/>
                  </a:lnTo>
                  <a:lnTo>
                    <a:pt x="3078" y="378"/>
                  </a:lnTo>
                  <a:lnTo>
                    <a:pt x="3102" y="354"/>
                  </a:lnTo>
                  <a:lnTo>
                    <a:pt x="3102" y="342"/>
                  </a:lnTo>
                  <a:lnTo>
                    <a:pt x="3096" y="342"/>
                  </a:lnTo>
                  <a:lnTo>
                    <a:pt x="3054" y="348"/>
                  </a:lnTo>
                  <a:lnTo>
                    <a:pt x="2988" y="372"/>
                  </a:lnTo>
                  <a:lnTo>
                    <a:pt x="2976" y="378"/>
                  </a:lnTo>
                  <a:lnTo>
                    <a:pt x="3024" y="378"/>
                  </a:lnTo>
                  <a:lnTo>
                    <a:pt x="3018" y="408"/>
                  </a:lnTo>
                  <a:lnTo>
                    <a:pt x="2898" y="420"/>
                  </a:lnTo>
                  <a:lnTo>
                    <a:pt x="2898" y="414"/>
                  </a:lnTo>
                  <a:lnTo>
                    <a:pt x="2892" y="408"/>
                  </a:lnTo>
                  <a:lnTo>
                    <a:pt x="2892" y="372"/>
                  </a:lnTo>
                  <a:lnTo>
                    <a:pt x="2886" y="366"/>
                  </a:lnTo>
                  <a:lnTo>
                    <a:pt x="2874" y="366"/>
                  </a:lnTo>
                  <a:lnTo>
                    <a:pt x="2856" y="360"/>
                  </a:lnTo>
                  <a:lnTo>
                    <a:pt x="2814" y="360"/>
                  </a:lnTo>
                  <a:lnTo>
                    <a:pt x="2682" y="384"/>
                  </a:lnTo>
                  <a:close/>
                  <a:moveTo>
                    <a:pt x="2832" y="342"/>
                  </a:moveTo>
                  <a:lnTo>
                    <a:pt x="2844" y="330"/>
                  </a:lnTo>
                  <a:lnTo>
                    <a:pt x="2844" y="318"/>
                  </a:lnTo>
                  <a:lnTo>
                    <a:pt x="2838" y="312"/>
                  </a:lnTo>
                  <a:lnTo>
                    <a:pt x="2814" y="312"/>
                  </a:lnTo>
                  <a:lnTo>
                    <a:pt x="2802" y="318"/>
                  </a:lnTo>
                  <a:lnTo>
                    <a:pt x="2796" y="324"/>
                  </a:lnTo>
                  <a:lnTo>
                    <a:pt x="2796" y="330"/>
                  </a:lnTo>
                  <a:lnTo>
                    <a:pt x="2802" y="336"/>
                  </a:lnTo>
                  <a:lnTo>
                    <a:pt x="2814" y="336"/>
                  </a:lnTo>
                  <a:lnTo>
                    <a:pt x="2820" y="342"/>
                  </a:lnTo>
                  <a:lnTo>
                    <a:pt x="2832" y="342"/>
                  </a:lnTo>
                  <a:close/>
                  <a:moveTo>
                    <a:pt x="3012" y="564"/>
                  </a:moveTo>
                  <a:lnTo>
                    <a:pt x="2988" y="540"/>
                  </a:lnTo>
                  <a:lnTo>
                    <a:pt x="2958" y="540"/>
                  </a:lnTo>
                  <a:lnTo>
                    <a:pt x="2952" y="534"/>
                  </a:lnTo>
                  <a:lnTo>
                    <a:pt x="2946" y="534"/>
                  </a:lnTo>
                  <a:lnTo>
                    <a:pt x="2934" y="528"/>
                  </a:lnTo>
                  <a:lnTo>
                    <a:pt x="2916" y="528"/>
                  </a:lnTo>
                  <a:lnTo>
                    <a:pt x="2898" y="534"/>
                  </a:lnTo>
                  <a:lnTo>
                    <a:pt x="2892" y="540"/>
                  </a:lnTo>
                  <a:lnTo>
                    <a:pt x="2892" y="552"/>
                  </a:lnTo>
                  <a:lnTo>
                    <a:pt x="2928" y="570"/>
                  </a:lnTo>
                  <a:lnTo>
                    <a:pt x="2934" y="576"/>
                  </a:lnTo>
                  <a:lnTo>
                    <a:pt x="2946" y="582"/>
                  </a:lnTo>
                  <a:lnTo>
                    <a:pt x="3012" y="564"/>
                  </a:lnTo>
                  <a:close/>
                  <a:moveTo>
                    <a:pt x="2460" y="414"/>
                  </a:moveTo>
                  <a:lnTo>
                    <a:pt x="2442" y="420"/>
                  </a:lnTo>
                  <a:lnTo>
                    <a:pt x="2430" y="426"/>
                  </a:lnTo>
                  <a:lnTo>
                    <a:pt x="2430" y="438"/>
                  </a:lnTo>
                  <a:lnTo>
                    <a:pt x="2442" y="438"/>
                  </a:lnTo>
                  <a:lnTo>
                    <a:pt x="2472" y="432"/>
                  </a:lnTo>
                  <a:lnTo>
                    <a:pt x="2490" y="426"/>
                  </a:lnTo>
                  <a:lnTo>
                    <a:pt x="2502" y="420"/>
                  </a:lnTo>
                  <a:lnTo>
                    <a:pt x="2502" y="414"/>
                  </a:lnTo>
                  <a:lnTo>
                    <a:pt x="2496" y="408"/>
                  </a:lnTo>
                  <a:lnTo>
                    <a:pt x="2484" y="408"/>
                  </a:lnTo>
                  <a:lnTo>
                    <a:pt x="2460" y="414"/>
                  </a:lnTo>
                  <a:close/>
                  <a:moveTo>
                    <a:pt x="2970" y="858"/>
                  </a:moveTo>
                  <a:lnTo>
                    <a:pt x="2988" y="858"/>
                  </a:lnTo>
                  <a:lnTo>
                    <a:pt x="3006" y="864"/>
                  </a:lnTo>
                  <a:lnTo>
                    <a:pt x="3018" y="870"/>
                  </a:lnTo>
                  <a:lnTo>
                    <a:pt x="3036" y="876"/>
                  </a:lnTo>
                  <a:lnTo>
                    <a:pt x="3060" y="882"/>
                  </a:lnTo>
                  <a:lnTo>
                    <a:pt x="3096" y="882"/>
                  </a:lnTo>
                  <a:lnTo>
                    <a:pt x="3126" y="876"/>
                  </a:lnTo>
                  <a:lnTo>
                    <a:pt x="3138" y="876"/>
                  </a:lnTo>
                  <a:lnTo>
                    <a:pt x="3120" y="810"/>
                  </a:lnTo>
                  <a:lnTo>
                    <a:pt x="3018" y="792"/>
                  </a:lnTo>
                  <a:lnTo>
                    <a:pt x="2988" y="828"/>
                  </a:lnTo>
                  <a:lnTo>
                    <a:pt x="2958" y="828"/>
                  </a:lnTo>
                  <a:lnTo>
                    <a:pt x="2952" y="834"/>
                  </a:lnTo>
                  <a:lnTo>
                    <a:pt x="2952" y="846"/>
                  </a:lnTo>
                  <a:lnTo>
                    <a:pt x="2958" y="852"/>
                  </a:lnTo>
                  <a:lnTo>
                    <a:pt x="2970" y="858"/>
                  </a:lnTo>
                  <a:close/>
                  <a:moveTo>
                    <a:pt x="168" y="2034"/>
                  </a:moveTo>
                  <a:lnTo>
                    <a:pt x="168" y="2040"/>
                  </a:lnTo>
                  <a:lnTo>
                    <a:pt x="174" y="2046"/>
                  </a:lnTo>
                  <a:lnTo>
                    <a:pt x="192" y="2046"/>
                  </a:lnTo>
                  <a:lnTo>
                    <a:pt x="186" y="2070"/>
                  </a:lnTo>
                  <a:lnTo>
                    <a:pt x="216" y="2052"/>
                  </a:lnTo>
                  <a:lnTo>
                    <a:pt x="216" y="2028"/>
                  </a:lnTo>
                  <a:lnTo>
                    <a:pt x="174" y="2028"/>
                  </a:lnTo>
                  <a:lnTo>
                    <a:pt x="168" y="2034"/>
                  </a:lnTo>
                  <a:close/>
                  <a:moveTo>
                    <a:pt x="252" y="2298"/>
                  </a:moveTo>
                  <a:lnTo>
                    <a:pt x="252" y="2292"/>
                  </a:lnTo>
                  <a:lnTo>
                    <a:pt x="246" y="2286"/>
                  </a:lnTo>
                  <a:lnTo>
                    <a:pt x="246" y="2268"/>
                  </a:lnTo>
                  <a:lnTo>
                    <a:pt x="252" y="2256"/>
                  </a:lnTo>
                  <a:lnTo>
                    <a:pt x="252" y="2238"/>
                  </a:lnTo>
                  <a:lnTo>
                    <a:pt x="246" y="2226"/>
                  </a:lnTo>
                  <a:lnTo>
                    <a:pt x="228" y="2226"/>
                  </a:lnTo>
                  <a:lnTo>
                    <a:pt x="216" y="2220"/>
                  </a:lnTo>
                  <a:lnTo>
                    <a:pt x="204" y="2220"/>
                  </a:lnTo>
                  <a:lnTo>
                    <a:pt x="192" y="2214"/>
                  </a:lnTo>
                  <a:lnTo>
                    <a:pt x="186" y="2208"/>
                  </a:lnTo>
                  <a:lnTo>
                    <a:pt x="174" y="2202"/>
                  </a:lnTo>
                  <a:lnTo>
                    <a:pt x="150" y="2178"/>
                  </a:lnTo>
                  <a:lnTo>
                    <a:pt x="138" y="2172"/>
                  </a:lnTo>
                  <a:lnTo>
                    <a:pt x="126" y="2172"/>
                  </a:lnTo>
                  <a:lnTo>
                    <a:pt x="102" y="2184"/>
                  </a:lnTo>
                  <a:lnTo>
                    <a:pt x="96" y="2196"/>
                  </a:lnTo>
                  <a:lnTo>
                    <a:pt x="96" y="2202"/>
                  </a:lnTo>
                  <a:lnTo>
                    <a:pt x="108" y="2208"/>
                  </a:lnTo>
                  <a:lnTo>
                    <a:pt x="114" y="2214"/>
                  </a:lnTo>
                  <a:lnTo>
                    <a:pt x="120" y="2214"/>
                  </a:lnTo>
                  <a:lnTo>
                    <a:pt x="132" y="2202"/>
                  </a:lnTo>
                  <a:lnTo>
                    <a:pt x="144" y="2208"/>
                  </a:lnTo>
                  <a:lnTo>
                    <a:pt x="132" y="2220"/>
                  </a:lnTo>
                  <a:lnTo>
                    <a:pt x="120" y="2220"/>
                  </a:lnTo>
                  <a:lnTo>
                    <a:pt x="114" y="2226"/>
                  </a:lnTo>
                  <a:lnTo>
                    <a:pt x="102" y="2232"/>
                  </a:lnTo>
                  <a:lnTo>
                    <a:pt x="102" y="2244"/>
                  </a:lnTo>
                  <a:lnTo>
                    <a:pt x="108" y="2250"/>
                  </a:lnTo>
                  <a:lnTo>
                    <a:pt x="126" y="2250"/>
                  </a:lnTo>
                  <a:lnTo>
                    <a:pt x="138" y="2244"/>
                  </a:lnTo>
                  <a:lnTo>
                    <a:pt x="132" y="2262"/>
                  </a:lnTo>
                  <a:lnTo>
                    <a:pt x="150" y="2262"/>
                  </a:lnTo>
                  <a:lnTo>
                    <a:pt x="132" y="2280"/>
                  </a:lnTo>
                  <a:lnTo>
                    <a:pt x="168" y="2274"/>
                  </a:lnTo>
                  <a:lnTo>
                    <a:pt x="156" y="2280"/>
                  </a:lnTo>
                  <a:lnTo>
                    <a:pt x="144" y="2292"/>
                  </a:lnTo>
                  <a:lnTo>
                    <a:pt x="138" y="2292"/>
                  </a:lnTo>
                  <a:lnTo>
                    <a:pt x="138" y="2298"/>
                  </a:lnTo>
                  <a:lnTo>
                    <a:pt x="150" y="2298"/>
                  </a:lnTo>
                  <a:lnTo>
                    <a:pt x="162" y="2286"/>
                  </a:lnTo>
                  <a:lnTo>
                    <a:pt x="168" y="2286"/>
                  </a:lnTo>
                  <a:lnTo>
                    <a:pt x="174" y="2292"/>
                  </a:lnTo>
                  <a:lnTo>
                    <a:pt x="174" y="2304"/>
                  </a:lnTo>
                  <a:lnTo>
                    <a:pt x="162" y="2316"/>
                  </a:lnTo>
                  <a:lnTo>
                    <a:pt x="162" y="2328"/>
                  </a:lnTo>
                  <a:lnTo>
                    <a:pt x="210" y="2328"/>
                  </a:lnTo>
                  <a:lnTo>
                    <a:pt x="228" y="2316"/>
                  </a:lnTo>
                  <a:lnTo>
                    <a:pt x="210" y="2340"/>
                  </a:lnTo>
                  <a:lnTo>
                    <a:pt x="192" y="2340"/>
                  </a:lnTo>
                  <a:lnTo>
                    <a:pt x="186" y="2346"/>
                  </a:lnTo>
                  <a:lnTo>
                    <a:pt x="186" y="2352"/>
                  </a:lnTo>
                  <a:lnTo>
                    <a:pt x="210" y="2364"/>
                  </a:lnTo>
                  <a:lnTo>
                    <a:pt x="216" y="2364"/>
                  </a:lnTo>
                  <a:lnTo>
                    <a:pt x="228" y="2370"/>
                  </a:lnTo>
                  <a:lnTo>
                    <a:pt x="234" y="2376"/>
                  </a:lnTo>
                  <a:lnTo>
                    <a:pt x="246" y="2376"/>
                  </a:lnTo>
                  <a:lnTo>
                    <a:pt x="258" y="2382"/>
                  </a:lnTo>
                  <a:lnTo>
                    <a:pt x="270" y="2376"/>
                  </a:lnTo>
                  <a:lnTo>
                    <a:pt x="288" y="2358"/>
                  </a:lnTo>
                  <a:lnTo>
                    <a:pt x="294" y="2346"/>
                  </a:lnTo>
                  <a:lnTo>
                    <a:pt x="294" y="2340"/>
                  </a:lnTo>
                  <a:lnTo>
                    <a:pt x="288" y="2334"/>
                  </a:lnTo>
                  <a:lnTo>
                    <a:pt x="282" y="2322"/>
                  </a:lnTo>
                  <a:lnTo>
                    <a:pt x="270" y="2316"/>
                  </a:lnTo>
                  <a:lnTo>
                    <a:pt x="264" y="2304"/>
                  </a:lnTo>
                  <a:lnTo>
                    <a:pt x="252" y="2298"/>
                  </a:lnTo>
                  <a:close/>
                  <a:moveTo>
                    <a:pt x="2304" y="372"/>
                  </a:moveTo>
                  <a:lnTo>
                    <a:pt x="2316" y="372"/>
                  </a:lnTo>
                  <a:lnTo>
                    <a:pt x="2328" y="366"/>
                  </a:lnTo>
                  <a:lnTo>
                    <a:pt x="2376" y="366"/>
                  </a:lnTo>
                  <a:lnTo>
                    <a:pt x="2388" y="378"/>
                  </a:lnTo>
                  <a:lnTo>
                    <a:pt x="2388" y="390"/>
                  </a:lnTo>
                  <a:lnTo>
                    <a:pt x="2424" y="390"/>
                  </a:lnTo>
                  <a:lnTo>
                    <a:pt x="2442" y="384"/>
                  </a:lnTo>
                  <a:lnTo>
                    <a:pt x="2454" y="384"/>
                  </a:lnTo>
                  <a:lnTo>
                    <a:pt x="2466" y="390"/>
                  </a:lnTo>
                  <a:lnTo>
                    <a:pt x="2472" y="396"/>
                  </a:lnTo>
                  <a:lnTo>
                    <a:pt x="2490" y="396"/>
                  </a:lnTo>
                  <a:lnTo>
                    <a:pt x="2514" y="384"/>
                  </a:lnTo>
                  <a:lnTo>
                    <a:pt x="2520" y="372"/>
                  </a:lnTo>
                  <a:lnTo>
                    <a:pt x="2520" y="354"/>
                  </a:lnTo>
                  <a:lnTo>
                    <a:pt x="2550" y="354"/>
                  </a:lnTo>
                  <a:lnTo>
                    <a:pt x="2616" y="336"/>
                  </a:lnTo>
                  <a:lnTo>
                    <a:pt x="2580" y="366"/>
                  </a:lnTo>
                  <a:lnTo>
                    <a:pt x="2634" y="378"/>
                  </a:lnTo>
                  <a:lnTo>
                    <a:pt x="2688" y="354"/>
                  </a:lnTo>
                  <a:lnTo>
                    <a:pt x="2784" y="312"/>
                  </a:lnTo>
                  <a:lnTo>
                    <a:pt x="2778" y="312"/>
                  </a:lnTo>
                  <a:lnTo>
                    <a:pt x="2772" y="306"/>
                  </a:lnTo>
                  <a:lnTo>
                    <a:pt x="2754" y="300"/>
                  </a:lnTo>
                  <a:lnTo>
                    <a:pt x="2736" y="300"/>
                  </a:lnTo>
                  <a:lnTo>
                    <a:pt x="2724" y="294"/>
                  </a:lnTo>
                  <a:lnTo>
                    <a:pt x="2706" y="288"/>
                  </a:lnTo>
                  <a:lnTo>
                    <a:pt x="2676" y="288"/>
                  </a:lnTo>
                  <a:lnTo>
                    <a:pt x="2646" y="282"/>
                  </a:lnTo>
                  <a:lnTo>
                    <a:pt x="2604" y="282"/>
                  </a:lnTo>
                  <a:lnTo>
                    <a:pt x="2526" y="294"/>
                  </a:lnTo>
                  <a:lnTo>
                    <a:pt x="2526" y="318"/>
                  </a:lnTo>
                  <a:lnTo>
                    <a:pt x="2406" y="324"/>
                  </a:lnTo>
                  <a:lnTo>
                    <a:pt x="2400" y="324"/>
                  </a:lnTo>
                  <a:lnTo>
                    <a:pt x="2394" y="318"/>
                  </a:lnTo>
                  <a:lnTo>
                    <a:pt x="2334" y="318"/>
                  </a:lnTo>
                  <a:lnTo>
                    <a:pt x="2322" y="324"/>
                  </a:lnTo>
                  <a:lnTo>
                    <a:pt x="2310" y="324"/>
                  </a:lnTo>
                  <a:lnTo>
                    <a:pt x="2304" y="330"/>
                  </a:lnTo>
                  <a:lnTo>
                    <a:pt x="2304" y="372"/>
                  </a:lnTo>
                  <a:close/>
                  <a:moveTo>
                    <a:pt x="150" y="1980"/>
                  </a:moveTo>
                  <a:lnTo>
                    <a:pt x="162" y="2004"/>
                  </a:lnTo>
                  <a:lnTo>
                    <a:pt x="174" y="2010"/>
                  </a:lnTo>
                  <a:lnTo>
                    <a:pt x="186" y="1980"/>
                  </a:lnTo>
                  <a:lnTo>
                    <a:pt x="180" y="1974"/>
                  </a:lnTo>
                  <a:lnTo>
                    <a:pt x="174" y="1974"/>
                  </a:lnTo>
                  <a:lnTo>
                    <a:pt x="162" y="1968"/>
                  </a:lnTo>
                  <a:lnTo>
                    <a:pt x="156" y="1968"/>
                  </a:lnTo>
                  <a:lnTo>
                    <a:pt x="150" y="1974"/>
                  </a:lnTo>
                  <a:lnTo>
                    <a:pt x="150" y="1980"/>
                  </a:lnTo>
                  <a:close/>
                  <a:moveTo>
                    <a:pt x="126" y="1932"/>
                  </a:moveTo>
                  <a:lnTo>
                    <a:pt x="120" y="1932"/>
                  </a:lnTo>
                  <a:lnTo>
                    <a:pt x="108" y="1938"/>
                  </a:lnTo>
                  <a:lnTo>
                    <a:pt x="96" y="1938"/>
                  </a:lnTo>
                  <a:lnTo>
                    <a:pt x="84" y="1944"/>
                  </a:lnTo>
                  <a:lnTo>
                    <a:pt x="78" y="1944"/>
                  </a:lnTo>
                  <a:lnTo>
                    <a:pt x="78" y="1950"/>
                  </a:lnTo>
                  <a:lnTo>
                    <a:pt x="72" y="1962"/>
                  </a:lnTo>
                  <a:lnTo>
                    <a:pt x="66" y="1968"/>
                  </a:lnTo>
                  <a:lnTo>
                    <a:pt x="48" y="1968"/>
                  </a:lnTo>
                  <a:lnTo>
                    <a:pt x="42" y="1962"/>
                  </a:lnTo>
                  <a:lnTo>
                    <a:pt x="48" y="1956"/>
                  </a:lnTo>
                  <a:lnTo>
                    <a:pt x="60" y="1956"/>
                  </a:lnTo>
                  <a:lnTo>
                    <a:pt x="66" y="1950"/>
                  </a:lnTo>
                  <a:lnTo>
                    <a:pt x="72" y="1950"/>
                  </a:lnTo>
                  <a:lnTo>
                    <a:pt x="78" y="1944"/>
                  </a:lnTo>
                  <a:lnTo>
                    <a:pt x="84" y="1944"/>
                  </a:lnTo>
                  <a:lnTo>
                    <a:pt x="78" y="1938"/>
                  </a:lnTo>
                  <a:lnTo>
                    <a:pt x="54" y="1938"/>
                  </a:lnTo>
                  <a:lnTo>
                    <a:pt x="48" y="1944"/>
                  </a:lnTo>
                  <a:lnTo>
                    <a:pt x="48" y="1932"/>
                  </a:lnTo>
                  <a:lnTo>
                    <a:pt x="36" y="1932"/>
                  </a:lnTo>
                  <a:lnTo>
                    <a:pt x="24" y="1944"/>
                  </a:lnTo>
                  <a:lnTo>
                    <a:pt x="6" y="1980"/>
                  </a:lnTo>
                  <a:lnTo>
                    <a:pt x="6" y="2004"/>
                  </a:lnTo>
                  <a:lnTo>
                    <a:pt x="12" y="2004"/>
                  </a:lnTo>
                  <a:lnTo>
                    <a:pt x="12" y="2010"/>
                  </a:lnTo>
                  <a:lnTo>
                    <a:pt x="18" y="2016"/>
                  </a:lnTo>
                  <a:lnTo>
                    <a:pt x="0" y="2022"/>
                  </a:lnTo>
                  <a:lnTo>
                    <a:pt x="12" y="2076"/>
                  </a:lnTo>
                  <a:lnTo>
                    <a:pt x="12" y="2082"/>
                  </a:lnTo>
                  <a:lnTo>
                    <a:pt x="6" y="2082"/>
                  </a:lnTo>
                  <a:lnTo>
                    <a:pt x="12" y="2088"/>
                  </a:lnTo>
                  <a:lnTo>
                    <a:pt x="12" y="2094"/>
                  </a:lnTo>
                  <a:lnTo>
                    <a:pt x="30" y="2094"/>
                  </a:lnTo>
                  <a:lnTo>
                    <a:pt x="30" y="2070"/>
                  </a:lnTo>
                  <a:lnTo>
                    <a:pt x="24" y="2058"/>
                  </a:lnTo>
                  <a:lnTo>
                    <a:pt x="24" y="2040"/>
                  </a:lnTo>
                  <a:lnTo>
                    <a:pt x="36" y="2028"/>
                  </a:lnTo>
                  <a:lnTo>
                    <a:pt x="42" y="2028"/>
                  </a:lnTo>
                  <a:lnTo>
                    <a:pt x="48" y="2016"/>
                  </a:lnTo>
                  <a:lnTo>
                    <a:pt x="54" y="2010"/>
                  </a:lnTo>
                  <a:lnTo>
                    <a:pt x="54" y="1986"/>
                  </a:lnTo>
                  <a:lnTo>
                    <a:pt x="84" y="1956"/>
                  </a:lnTo>
                  <a:lnTo>
                    <a:pt x="108" y="1944"/>
                  </a:lnTo>
                  <a:lnTo>
                    <a:pt x="114" y="1944"/>
                  </a:lnTo>
                  <a:lnTo>
                    <a:pt x="126" y="1938"/>
                  </a:lnTo>
                  <a:lnTo>
                    <a:pt x="126" y="1932"/>
                  </a:lnTo>
                  <a:close/>
                  <a:moveTo>
                    <a:pt x="1896" y="678"/>
                  </a:moveTo>
                  <a:lnTo>
                    <a:pt x="1896" y="690"/>
                  </a:lnTo>
                  <a:lnTo>
                    <a:pt x="1884" y="702"/>
                  </a:lnTo>
                  <a:lnTo>
                    <a:pt x="1884" y="714"/>
                  </a:lnTo>
                  <a:lnTo>
                    <a:pt x="1902" y="714"/>
                  </a:lnTo>
                  <a:lnTo>
                    <a:pt x="1926" y="708"/>
                  </a:lnTo>
                  <a:lnTo>
                    <a:pt x="1944" y="708"/>
                  </a:lnTo>
                  <a:lnTo>
                    <a:pt x="1980" y="696"/>
                  </a:lnTo>
                  <a:lnTo>
                    <a:pt x="1986" y="690"/>
                  </a:lnTo>
                  <a:lnTo>
                    <a:pt x="1992" y="690"/>
                  </a:lnTo>
                  <a:lnTo>
                    <a:pt x="2034" y="702"/>
                  </a:lnTo>
                  <a:lnTo>
                    <a:pt x="2112" y="642"/>
                  </a:lnTo>
                  <a:lnTo>
                    <a:pt x="2244" y="600"/>
                  </a:lnTo>
                  <a:lnTo>
                    <a:pt x="2370" y="564"/>
                  </a:lnTo>
                  <a:lnTo>
                    <a:pt x="2466" y="546"/>
                  </a:lnTo>
                  <a:lnTo>
                    <a:pt x="2454" y="540"/>
                  </a:lnTo>
                  <a:lnTo>
                    <a:pt x="2448" y="528"/>
                  </a:lnTo>
                  <a:lnTo>
                    <a:pt x="2436" y="522"/>
                  </a:lnTo>
                  <a:lnTo>
                    <a:pt x="2424" y="510"/>
                  </a:lnTo>
                  <a:lnTo>
                    <a:pt x="2412" y="504"/>
                  </a:lnTo>
                  <a:lnTo>
                    <a:pt x="2400" y="492"/>
                  </a:lnTo>
                  <a:lnTo>
                    <a:pt x="2352" y="492"/>
                  </a:lnTo>
                  <a:lnTo>
                    <a:pt x="2340" y="498"/>
                  </a:lnTo>
                  <a:lnTo>
                    <a:pt x="2328" y="498"/>
                  </a:lnTo>
                  <a:lnTo>
                    <a:pt x="2262" y="504"/>
                  </a:lnTo>
                  <a:lnTo>
                    <a:pt x="2226" y="480"/>
                  </a:lnTo>
                  <a:lnTo>
                    <a:pt x="2142" y="486"/>
                  </a:lnTo>
                  <a:lnTo>
                    <a:pt x="2094" y="504"/>
                  </a:lnTo>
                  <a:lnTo>
                    <a:pt x="2076" y="522"/>
                  </a:lnTo>
                  <a:lnTo>
                    <a:pt x="2064" y="552"/>
                  </a:lnTo>
                  <a:lnTo>
                    <a:pt x="2010" y="564"/>
                  </a:lnTo>
                  <a:lnTo>
                    <a:pt x="1944" y="588"/>
                  </a:lnTo>
                  <a:lnTo>
                    <a:pt x="1962" y="600"/>
                  </a:lnTo>
                  <a:lnTo>
                    <a:pt x="1842" y="654"/>
                  </a:lnTo>
                  <a:lnTo>
                    <a:pt x="1854" y="654"/>
                  </a:lnTo>
                  <a:lnTo>
                    <a:pt x="1890" y="672"/>
                  </a:lnTo>
                  <a:lnTo>
                    <a:pt x="1896" y="678"/>
                  </a:lnTo>
                  <a:close/>
                  <a:moveTo>
                    <a:pt x="198" y="1968"/>
                  </a:moveTo>
                  <a:lnTo>
                    <a:pt x="192" y="1992"/>
                  </a:lnTo>
                  <a:lnTo>
                    <a:pt x="192" y="2010"/>
                  </a:lnTo>
                  <a:lnTo>
                    <a:pt x="216" y="1998"/>
                  </a:lnTo>
                  <a:lnTo>
                    <a:pt x="198" y="1968"/>
                  </a:lnTo>
                  <a:close/>
                  <a:moveTo>
                    <a:pt x="4182" y="600"/>
                  </a:moveTo>
                  <a:lnTo>
                    <a:pt x="4194" y="606"/>
                  </a:lnTo>
                  <a:lnTo>
                    <a:pt x="4206" y="600"/>
                  </a:lnTo>
                  <a:lnTo>
                    <a:pt x="4218" y="600"/>
                  </a:lnTo>
                  <a:lnTo>
                    <a:pt x="4242" y="588"/>
                  </a:lnTo>
                  <a:lnTo>
                    <a:pt x="4308" y="588"/>
                  </a:lnTo>
                  <a:lnTo>
                    <a:pt x="4314" y="594"/>
                  </a:lnTo>
                  <a:lnTo>
                    <a:pt x="4350" y="594"/>
                  </a:lnTo>
                  <a:lnTo>
                    <a:pt x="4356" y="588"/>
                  </a:lnTo>
                  <a:lnTo>
                    <a:pt x="4356" y="582"/>
                  </a:lnTo>
                  <a:lnTo>
                    <a:pt x="4344" y="558"/>
                  </a:lnTo>
                  <a:lnTo>
                    <a:pt x="4338" y="552"/>
                  </a:lnTo>
                  <a:lnTo>
                    <a:pt x="4326" y="546"/>
                  </a:lnTo>
                  <a:lnTo>
                    <a:pt x="4230" y="546"/>
                  </a:lnTo>
                  <a:lnTo>
                    <a:pt x="4224" y="540"/>
                  </a:lnTo>
                  <a:lnTo>
                    <a:pt x="4212" y="540"/>
                  </a:lnTo>
                  <a:lnTo>
                    <a:pt x="4200" y="534"/>
                  </a:lnTo>
                  <a:lnTo>
                    <a:pt x="4188" y="534"/>
                  </a:lnTo>
                  <a:lnTo>
                    <a:pt x="4176" y="540"/>
                  </a:lnTo>
                  <a:lnTo>
                    <a:pt x="4158" y="558"/>
                  </a:lnTo>
                  <a:lnTo>
                    <a:pt x="4158" y="564"/>
                  </a:lnTo>
                  <a:lnTo>
                    <a:pt x="4176" y="576"/>
                  </a:lnTo>
                  <a:lnTo>
                    <a:pt x="4170" y="582"/>
                  </a:lnTo>
                  <a:lnTo>
                    <a:pt x="4170" y="594"/>
                  </a:lnTo>
                  <a:lnTo>
                    <a:pt x="4176" y="594"/>
                  </a:lnTo>
                  <a:lnTo>
                    <a:pt x="4182" y="600"/>
                  </a:lnTo>
                  <a:close/>
                  <a:moveTo>
                    <a:pt x="3708" y="516"/>
                  </a:moveTo>
                  <a:lnTo>
                    <a:pt x="3678" y="516"/>
                  </a:lnTo>
                  <a:lnTo>
                    <a:pt x="3624" y="510"/>
                  </a:lnTo>
                  <a:lnTo>
                    <a:pt x="3564" y="504"/>
                  </a:lnTo>
                  <a:lnTo>
                    <a:pt x="3468" y="504"/>
                  </a:lnTo>
                  <a:lnTo>
                    <a:pt x="3468" y="516"/>
                  </a:lnTo>
                  <a:lnTo>
                    <a:pt x="3462" y="522"/>
                  </a:lnTo>
                  <a:lnTo>
                    <a:pt x="3426" y="540"/>
                  </a:lnTo>
                  <a:lnTo>
                    <a:pt x="3396" y="546"/>
                  </a:lnTo>
                  <a:lnTo>
                    <a:pt x="3378" y="552"/>
                  </a:lnTo>
                  <a:lnTo>
                    <a:pt x="3372" y="552"/>
                  </a:lnTo>
                  <a:lnTo>
                    <a:pt x="3372" y="558"/>
                  </a:lnTo>
                  <a:lnTo>
                    <a:pt x="3384" y="570"/>
                  </a:lnTo>
                  <a:lnTo>
                    <a:pt x="3390" y="582"/>
                  </a:lnTo>
                  <a:lnTo>
                    <a:pt x="3390" y="594"/>
                  </a:lnTo>
                  <a:lnTo>
                    <a:pt x="3372" y="618"/>
                  </a:lnTo>
                  <a:lnTo>
                    <a:pt x="3402" y="636"/>
                  </a:lnTo>
                  <a:lnTo>
                    <a:pt x="3480" y="606"/>
                  </a:lnTo>
                  <a:lnTo>
                    <a:pt x="3474" y="600"/>
                  </a:lnTo>
                  <a:lnTo>
                    <a:pt x="3468" y="600"/>
                  </a:lnTo>
                  <a:lnTo>
                    <a:pt x="3468" y="594"/>
                  </a:lnTo>
                  <a:lnTo>
                    <a:pt x="3474" y="588"/>
                  </a:lnTo>
                  <a:lnTo>
                    <a:pt x="3486" y="582"/>
                  </a:lnTo>
                  <a:lnTo>
                    <a:pt x="3522" y="582"/>
                  </a:lnTo>
                  <a:lnTo>
                    <a:pt x="3546" y="594"/>
                  </a:lnTo>
                  <a:lnTo>
                    <a:pt x="3552" y="600"/>
                  </a:lnTo>
                  <a:lnTo>
                    <a:pt x="3606" y="594"/>
                  </a:lnTo>
                  <a:lnTo>
                    <a:pt x="3600" y="570"/>
                  </a:lnTo>
                  <a:lnTo>
                    <a:pt x="3630" y="570"/>
                  </a:lnTo>
                  <a:lnTo>
                    <a:pt x="3648" y="564"/>
                  </a:lnTo>
                  <a:lnTo>
                    <a:pt x="3666" y="564"/>
                  </a:lnTo>
                  <a:lnTo>
                    <a:pt x="3690" y="552"/>
                  </a:lnTo>
                  <a:lnTo>
                    <a:pt x="3696" y="546"/>
                  </a:lnTo>
                  <a:lnTo>
                    <a:pt x="3702" y="534"/>
                  </a:lnTo>
                  <a:lnTo>
                    <a:pt x="3714" y="522"/>
                  </a:lnTo>
                  <a:lnTo>
                    <a:pt x="3720" y="522"/>
                  </a:lnTo>
                  <a:lnTo>
                    <a:pt x="3714" y="516"/>
                  </a:lnTo>
                  <a:lnTo>
                    <a:pt x="3708" y="516"/>
                  </a:lnTo>
                  <a:close/>
                  <a:moveTo>
                    <a:pt x="3792" y="150"/>
                  </a:moveTo>
                  <a:lnTo>
                    <a:pt x="3738" y="156"/>
                  </a:lnTo>
                  <a:lnTo>
                    <a:pt x="3756" y="180"/>
                  </a:lnTo>
                  <a:lnTo>
                    <a:pt x="3792" y="150"/>
                  </a:lnTo>
                  <a:close/>
                  <a:moveTo>
                    <a:pt x="3612" y="480"/>
                  </a:moveTo>
                  <a:lnTo>
                    <a:pt x="3636" y="468"/>
                  </a:lnTo>
                  <a:lnTo>
                    <a:pt x="3642" y="456"/>
                  </a:lnTo>
                  <a:lnTo>
                    <a:pt x="3654" y="450"/>
                  </a:lnTo>
                  <a:lnTo>
                    <a:pt x="3660" y="438"/>
                  </a:lnTo>
                  <a:lnTo>
                    <a:pt x="3660" y="432"/>
                  </a:lnTo>
                  <a:lnTo>
                    <a:pt x="3654" y="426"/>
                  </a:lnTo>
                  <a:lnTo>
                    <a:pt x="3642" y="426"/>
                  </a:lnTo>
                  <a:lnTo>
                    <a:pt x="3630" y="420"/>
                  </a:lnTo>
                  <a:lnTo>
                    <a:pt x="3588" y="420"/>
                  </a:lnTo>
                  <a:lnTo>
                    <a:pt x="3570" y="426"/>
                  </a:lnTo>
                  <a:lnTo>
                    <a:pt x="3552" y="426"/>
                  </a:lnTo>
                  <a:lnTo>
                    <a:pt x="3534" y="438"/>
                  </a:lnTo>
                  <a:lnTo>
                    <a:pt x="3516" y="444"/>
                  </a:lnTo>
                  <a:lnTo>
                    <a:pt x="3504" y="450"/>
                  </a:lnTo>
                  <a:lnTo>
                    <a:pt x="3504" y="462"/>
                  </a:lnTo>
                  <a:lnTo>
                    <a:pt x="3528" y="468"/>
                  </a:lnTo>
                  <a:lnTo>
                    <a:pt x="3600" y="480"/>
                  </a:lnTo>
                  <a:lnTo>
                    <a:pt x="3612" y="480"/>
                  </a:lnTo>
                  <a:close/>
                  <a:moveTo>
                    <a:pt x="3954" y="180"/>
                  </a:moveTo>
                  <a:lnTo>
                    <a:pt x="3900" y="192"/>
                  </a:lnTo>
                  <a:lnTo>
                    <a:pt x="3936" y="210"/>
                  </a:lnTo>
                  <a:lnTo>
                    <a:pt x="3924" y="216"/>
                  </a:lnTo>
                  <a:lnTo>
                    <a:pt x="3918" y="222"/>
                  </a:lnTo>
                  <a:lnTo>
                    <a:pt x="3918" y="228"/>
                  </a:lnTo>
                  <a:lnTo>
                    <a:pt x="3924" y="234"/>
                  </a:lnTo>
                  <a:lnTo>
                    <a:pt x="3936" y="240"/>
                  </a:lnTo>
                  <a:lnTo>
                    <a:pt x="3966" y="240"/>
                  </a:lnTo>
                  <a:lnTo>
                    <a:pt x="3942" y="252"/>
                  </a:lnTo>
                  <a:lnTo>
                    <a:pt x="3954" y="252"/>
                  </a:lnTo>
                  <a:lnTo>
                    <a:pt x="4002" y="276"/>
                  </a:lnTo>
                  <a:lnTo>
                    <a:pt x="4014" y="276"/>
                  </a:lnTo>
                  <a:lnTo>
                    <a:pt x="4026" y="270"/>
                  </a:lnTo>
                  <a:lnTo>
                    <a:pt x="4032" y="264"/>
                  </a:lnTo>
                  <a:lnTo>
                    <a:pt x="4044" y="258"/>
                  </a:lnTo>
                  <a:lnTo>
                    <a:pt x="4050" y="252"/>
                  </a:lnTo>
                  <a:lnTo>
                    <a:pt x="4074" y="246"/>
                  </a:lnTo>
                  <a:lnTo>
                    <a:pt x="4086" y="258"/>
                  </a:lnTo>
                  <a:lnTo>
                    <a:pt x="4092" y="270"/>
                  </a:lnTo>
                  <a:lnTo>
                    <a:pt x="4098" y="276"/>
                  </a:lnTo>
                  <a:lnTo>
                    <a:pt x="4104" y="270"/>
                  </a:lnTo>
                  <a:lnTo>
                    <a:pt x="4116" y="270"/>
                  </a:lnTo>
                  <a:lnTo>
                    <a:pt x="4128" y="264"/>
                  </a:lnTo>
                  <a:lnTo>
                    <a:pt x="4134" y="258"/>
                  </a:lnTo>
                  <a:lnTo>
                    <a:pt x="4146" y="258"/>
                  </a:lnTo>
                  <a:lnTo>
                    <a:pt x="4152" y="252"/>
                  </a:lnTo>
                  <a:lnTo>
                    <a:pt x="4158" y="252"/>
                  </a:lnTo>
                  <a:lnTo>
                    <a:pt x="4170" y="246"/>
                  </a:lnTo>
                  <a:lnTo>
                    <a:pt x="4176" y="234"/>
                  </a:lnTo>
                  <a:lnTo>
                    <a:pt x="4182" y="228"/>
                  </a:lnTo>
                  <a:lnTo>
                    <a:pt x="4194" y="246"/>
                  </a:lnTo>
                  <a:lnTo>
                    <a:pt x="4218" y="222"/>
                  </a:lnTo>
                  <a:lnTo>
                    <a:pt x="4218" y="216"/>
                  </a:lnTo>
                  <a:lnTo>
                    <a:pt x="4236" y="210"/>
                  </a:lnTo>
                  <a:lnTo>
                    <a:pt x="4326" y="210"/>
                  </a:lnTo>
                  <a:lnTo>
                    <a:pt x="4332" y="204"/>
                  </a:lnTo>
                  <a:lnTo>
                    <a:pt x="4332" y="192"/>
                  </a:lnTo>
                  <a:lnTo>
                    <a:pt x="4266" y="186"/>
                  </a:lnTo>
                  <a:lnTo>
                    <a:pt x="4302" y="174"/>
                  </a:lnTo>
                  <a:lnTo>
                    <a:pt x="4302" y="132"/>
                  </a:lnTo>
                  <a:lnTo>
                    <a:pt x="4278" y="132"/>
                  </a:lnTo>
                  <a:lnTo>
                    <a:pt x="4266" y="138"/>
                  </a:lnTo>
                  <a:lnTo>
                    <a:pt x="4260" y="144"/>
                  </a:lnTo>
                  <a:lnTo>
                    <a:pt x="4248" y="150"/>
                  </a:lnTo>
                  <a:lnTo>
                    <a:pt x="4242" y="126"/>
                  </a:lnTo>
                  <a:lnTo>
                    <a:pt x="4194" y="132"/>
                  </a:lnTo>
                  <a:lnTo>
                    <a:pt x="4194" y="120"/>
                  </a:lnTo>
                  <a:lnTo>
                    <a:pt x="4176" y="84"/>
                  </a:lnTo>
                  <a:lnTo>
                    <a:pt x="4140" y="84"/>
                  </a:lnTo>
                  <a:lnTo>
                    <a:pt x="4122" y="90"/>
                  </a:lnTo>
                  <a:lnTo>
                    <a:pt x="4110" y="96"/>
                  </a:lnTo>
                  <a:lnTo>
                    <a:pt x="4104" y="102"/>
                  </a:lnTo>
                  <a:lnTo>
                    <a:pt x="4098" y="102"/>
                  </a:lnTo>
                  <a:lnTo>
                    <a:pt x="4020" y="108"/>
                  </a:lnTo>
                  <a:lnTo>
                    <a:pt x="4044" y="126"/>
                  </a:lnTo>
                  <a:lnTo>
                    <a:pt x="3996" y="126"/>
                  </a:lnTo>
                  <a:lnTo>
                    <a:pt x="3984" y="132"/>
                  </a:lnTo>
                  <a:lnTo>
                    <a:pt x="3972" y="132"/>
                  </a:lnTo>
                  <a:lnTo>
                    <a:pt x="3966" y="138"/>
                  </a:lnTo>
                  <a:lnTo>
                    <a:pt x="3984" y="156"/>
                  </a:lnTo>
                  <a:lnTo>
                    <a:pt x="3972" y="156"/>
                  </a:lnTo>
                  <a:lnTo>
                    <a:pt x="3936" y="150"/>
                  </a:lnTo>
                  <a:lnTo>
                    <a:pt x="3906" y="156"/>
                  </a:lnTo>
                  <a:lnTo>
                    <a:pt x="3888" y="168"/>
                  </a:lnTo>
                  <a:lnTo>
                    <a:pt x="3888" y="174"/>
                  </a:lnTo>
                  <a:lnTo>
                    <a:pt x="3894" y="180"/>
                  </a:lnTo>
                  <a:lnTo>
                    <a:pt x="3954" y="180"/>
                  </a:lnTo>
                  <a:close/>
                  <a:moveTo>
                    <a:pt x="3972" y="294"/>
                  </a:moveTo>
                  <a:lnTo>
                    <a:pt x="3954" y="300"/>
                  </a:lnTo>
                  <a:lnTo>
                    <a:pt x="3942" y="306"/>
                  </a:lnTo>
                  <a:lnTo>
                    <a:pt x="3936" y="312"/>
                  </a:lnTo>
                  <a:lnTo>
                    <a:pt x="3936" y="318"/>
                  </a:lnTo>
                  <a:lnTo>
                    <a:pt x="3966" y="324"/>
                  </a:lnTo>
                  <a:lnTo>
                    <a:pt x="3972" y="324"/>
                  </a:lnTo>
                  <a:lnTo>
                    <a:pt x="3990" y="306"/>
                  </a:lnTo>
                  <a:lnTo>
                    <a:pt x="3990" y="300"/>
                  </a:lnTo>
                  <a:lnTo>
                    <a:pt x="3984" y="294"/>
                  </a:lnTo>
                  <a:lnTo>
                    <a:pt x="3972" y="294"/>
                  </a:lnTo>
                  <a:close/>
                  <a:moveTo>
                    <a:pt x="3738" y="336"/>
                  </a:moveTo>
                  <a:lnTo>
                    <a:pt x="3726" y="336"/>
                  </a:lnTo>
                  <a:lnTo>
                    <a:pt x="3720" y="330"/>
                  </a:lnTo>
                  <a:lnTo>
                    <a:pt x="3672" y="330"/>
                  </a:lnTo>
                  <a:lnTo>
                    <a:pt x="3636" y="336"/>
                  </a:lnTo>
                  <a:lnTo>
                    <a:pt x="3624" y="342"/>
                  </a:lnTo>
                  <a:lnTo>
                    <a:pt x="3642" y="360"/>
                  </a:lnTo>
                  <a:lnTo>
                    <a:pt x="3654" y="360"/>
                  </a:lnTo>
                  <a:lnTo>
                    <a:pt x="3660" y="378"/>
                  </a:lnTo>
                  <a:lnTo>
                    <a:pt x="3768" y="378"/>
                  </a:lnTo>
                  <a:lnTo>
                    <a:pt x="3768" y="390"/>
                  </a:lnTo>
                  <a:lnTo>
                    <a:pt x="3762" y="396"/>
                  </a:lnTo>
                  <a:lnTo>
                    <a:pt x="3762" y="408"/>
                  </a:lnTo>
                  <a:lnTo>
                    <a:pt x="3708" y="450"/>
                  </a:lnTo>
                  <a:lnTo>
                    <a:pt x="3732" y="456"/>
                  </a:lnTo>
                  <a:lnTo>
                    <a:pt x="3720" y="468"/>
                  </a:lnTo>
                  <a:lnTo>
                    <a:pt x="3714" y="468"/>
                  </a:lnTo>
                  <a:lnTo>
                    <a:pt x="3708" y="474"/>
                  </a:lnTo>
                  <a:lnTo>
                    <a:pt x="3708" y="480"/>
                  </a:lnTo>
                  <a:lnTo>
                    <a:pt x="3726" y="480"/>
                  </a:lnTo>
                  <a:lnTo>
                    <a:pt x="3738" y="474"/>
                  </a:lnTo>
                  <a:lnTo>
                    <a:pt x="3744" y="474"/>
                  </a:lnTo>
                  <a:lnTo>
                    <a:pt x="3756" y="468"/>
                  </a:lnTo>
                  <a:lnTo>
                    <a:pt x="3756" y="480"/>
                  </a:lnTo>
                  <a:lnTo>
                    <a:pt x="3792" y="480"/>
                  </a:lnTo>
                  <a:lnTo>
                    <a:pt x="3810" y="474"/>
                  </a:lnTo>
                  <a:lnTo>
                    <a:pt x="3822" y="468"/>
                  </a:lnTo>
                  <a:lnTo>
                    <a:pt x="3840" y="468"/>
                  </a:lnTo>
                  <a:lnTo>
                    <a:pt x="3846" y="462"/>
                  </a:lnTo>
                  <a:lnTo>
                    <a:pt x="3852" y="462"/>
                  </a:lnTo>
                  <a:lnTo>
                    <a:pt x="3858" y="486"/>
                  </a:lnTo>
                  <a:lnTo>
                    <a:pt x="3924" y="480"/>
                  </a:lnTo>
                  <a:lnTo>
                    <a:pt x="4002" y="498"/>
                  </a:lnTo>
                  <a:lnTo>
                    <a:pt x="4098" y="486"/>
                  </a:lnTo>
                  <a:lnTo>
                    <a:pt x="4128" y="468"/>
                  </a:lnTo>
                  <a:lnTo>
                    <a:pt x="4122" y="474"/>
                  </a:lnTo>
                  <a:lnTo>
                    <a:pt x="4122" y="486"/>
                  </a:lnTo>
                  <a:lnTo>
                    <a:pt x="4260" y="486"/>
                  </a:lnTo>
                  <a:lnTo>
                    <a:pt x="4272" y="468"/>
                  </a:lnTo>
                  <a:lnTo>
                    <a:pt x="4338" y="438"/>
                  </a:lnTo>
                  <a:lnTo>
                    <a:pt x="4320" y="432"/>
                  </a:lnTo>
                  <a:lnTo>
                    <a:pt x="4320" y="420"/>
                  </a:lnTo>
                  <a:lnTo>
                    <a:pt x="4314" y="420"/>
                  </a:lnTo>
                  <a:lnTo>
                    <a:pt x="4308" y="414"/>
                  </a:lnTo>
                  <a:lnTo>
                    <a:pt x="4290" y="414"/>
                  </a:lnTo>
                  <a:lnTo>
                    <a:pt x="4278" y="408"/>
                  </a:lnTo>
                  <a:lnTo>
                    <a:pt x="4260" y="408"/>
                  </a:lnTo>
                  <a:lnTo>
                    <a:pt x="4242" y="402"/>
                  </a:lnTo>
                  <a:lnTo>
                    <a:pt x="4206" y="402"/>
                  </a:lnTo>
                  <a:lnTo>
                    <a:pt x="4164" y="414"/>
                  </a:lnTo>
                  <a:lnTo>
                    <a:pt x="4116" y="420"/>
                  </a:lnTo>
                  <a:lnTo>
                    <a:pt x="4074" y="426"/>
                  </a:lnTo>
                  <a:lnTo>
                    <a:pt x="4038" y="438"/>
                  </a:lnTo>
                  <a:lnTo>
                    <a:pt x="4026" y="438"/>
                  </a:lnTo>
                  <a:lnTo>
                    <a:pt x="4014" y="432"/>
                  </a:lnTo>
                  <a:lnTo>
                    <a:pt x="4008" y="426"/>
                  </a:lnTo>
                  <a:lnTo>
                    <a:pt x="3996" y="420"/>
                  </a:lnTo>
                  <a:lnTo>
                    <a:pt x="3984" y="420"/>
                  </a:lnTo>
                  <a:lnTo>
                    <a:pt x="3972" y="426"/>
                  </a:lnTo>
                  <a:lnTo>
                    <a:pt x="3960" y="426"/>
                  </a:lnTo>
                  <a:lnTo>
                    <a:pt x="3948" y="432"/>
                  </a:lnTo>
                  <a:lnTo>
                    <a:pt x="3942" y="438"/>
                  </a:lnTo>
                  <a:lnTo>
                    <a:pt x="3936" y="438"/>
                  </a:lnTo>
                  <a:lnTo>
                    <a:pt x="3912" y="414"/>
                  </a:lnTo>
                  <a:lnTo>
                    <a:pt x="3894" y="426"/>
                  </a:lnTo>
                  <a:lnTo>
                    <a:pt x="3864" y="420"/>
                  </a:lnTo>
                  <a:lnTo>
                    <a:pt x="3894" y="408"/>
                  </a:lnTo>
                  <a:lnTo>
                    <a:pt x="3876" y="396"/>
                  </a:lnTo>
                  <a:lnTo>
                    <a:pt x="3822" y="408"/>
                  </a:lnTo>
                  <a:lnTo>
                    <a:pt x="3858" y="396"/>
                  </a:lnTo>
                  <a:lnTo>
                    <a:pt x="3858" y="390"/>
                  </a:lnTo>
                  <a:lnTo>
                    <a:pt x="3924" y="384"/>
                  </a:lnTo>
                  <a:lnTo>
                    <a:pt x="3888" y="372"/>
                  </a:lnTo>
                  <a:lnTo>
                    <a:pt x="3870" y="372"/>
                  </a:lnTo>
                  <a:lnTo>
                    <a:pt x="3876" y="366"/>
                  </a:lnTo>
                  <a:lnTo>
                    <a:pt x="3876" y="360"/>
                  </a:lnTo>
                  <a:lnTo>
                    <a:pt x="3870" y="354"/>
                  </a:lnTo>
                  <a:lnTo>
                    <a:pt x="3840" y="354"/>
                  </a:lnTo>
                  <a:lnTo>
                    <a:pt x="3822" y="360"/>
                  </a:lnTo>
                  <a:lnTo>
                    <a:pt x="3804" y="360"/>
                  </a:lnTo>
                  <a:lnTo>
                    <a:pt x="3786" y="366"/>
                  </a:lnTo>
                  <a:lnTo>
                    <a:pt x="3774" y="354"/>
                  </a:lnTo>
                  <a:lnTo>
                    <a:pt x="3762" y="348"/>
                  </a:lnTo>
                  <a:lnTo>
                    <a:pt x="3756" y="342"/>
                  </a:lnTo>
                  <a:lnTo>
                    <a:pt x="3744" y="336"/>
                  </a:lnTo>
                  <a:lnTo>
                    <a:pt x="3738" y="336"/>
                  </a:lnTo>
                  <a:close/>
                  <a:moveTo>
                    <a:pt x="3264" y="420"/>
                  </a:moveTo>
                  <a:lnTo>
                    <a:pt x="3282" y="420"/>
                  </a:lnTo>
                  <a:lnTo>
                    <a:pt x="3300" y="426"/>
                  </a:lnTo>
                  <a:lnTo>
                    <a:pt x="3318" y="426"/>
                  </a:lnTo>
                  <a:lnTo>
                    <a:pt x="3330" y="432"/>
                  </a:lnTo>
                  <a:lnTo>
                    <a:pt x="3342" y="432"/>
                  </a:lnTo>
                  <a:lnTo>
                    <a:pt x="3330" y="444"/>
                  </a:lnTo>
                  <a:lnTo>
                    <a:pt x="3324" y="444"/>
                  </a:lnTo>
                  <a:lnTo>
                    <a:pt x="3324" y="456"/>
                  </a:lnTo>
                  <a:lnTo>
                    <a:pt x="3438" y="456"/>
                  </a:lnTo>
                  <a:lnTo>
                    <a:pt x="3462" y="444"/>
                  </a:lnTo>
                  <a:lnTo>
                    <a:pt x="3462" y="432"/>
                  </a:lnTo>
                  <a:lnTo>
                    <a:pt x="3468" y="426"/>
                  </a:lnTo>
                  <a:lnTo>
                    <a:pt x="3480" y="426"/>
                  </a:lnTo>
                  <a:lnTo>
                    <a:pt x="3492" y="420"/>
                  </a:lnTo>
                  <a:lnTo>
                    <a:pt x="3504" y="420"/>
                  </a:lnTo>
                  <a:lnTo>
                    <a:pt x="3510" y="414"/>
                  </a:lnTo>
                  <a:lnTo>
                    <a:pt x="3510" y="408"/>
                  </a:lnTo>
                  <a:lnTo>
                    <a:pt x="3522" y="396"/>
                  </a:lnTo>
                  <a:lnTo>
                    <a:pt x="3534" y="390"/>
                  </a:lnTo>
                  <a:lnTo>
                    <a:pt x="3540" y="384"/>
                  </a:lnTo>
                  <a:lnTo>
                    <a:pt x="3552" y="378"/>
                  </a:lnTo>
                  <a:lnTo>
                    <a:pt x="3552" y="372"/>
                  </a:lnTo>
                  <a:lnTo>
                    <a:pt x="3546" y="366"/>
                  </a:lnTo>
                  <a:lnTo>
                    <a:pt x="3534" y="360"/>
                  </a:lnTo>
                  <a:lnTo>
                    <a:pt x="3510" y="360"/>
                  </a:lnTo>
                  <a:lnTo>
                    <a:pt x="3504" y="366"/>
                  </a:lnTo>
                  <a:lnTo>
                    <a:pt x="3492" y="366"/>
                  </a:lnTo>
                  <a:lnTo>
                    <a:pt x="3486" y="360"/>
                  </a:lnTo>
                  <a:lnTo>
                    <a:pt x="3474" y="360"/>
                  </a:lnTo>
                  <a:lnTo>
                    <a:pt x="3462" y="354"/>
                  </a:lnTo>
                  <a:lnTo>
                    <a:pt x="3450" y="354"/>
                  </a:lnTo>
                  <a:lnTo>
                    <a:pt x="3432" y="348"/>
                  </a:lnTo>
                  <a:lnTo>
                    <a:pt x="3426" y="354"/>
                  </a:lnTo>
                  <a:lnTo>
                    <a:pt x="3420" y="354"/>
                  </a:lnTo>
                  <a:lnTo>
                    <a:pt x="3414" y="366"/>
                  </a:lnTo>
                  <a:lnTo>
                    <a:pt x="3414" y="396"/>
                  </a:lnTo>
                  <a:lnTo>
                    <a:pt x="3396" y="378"/>
                  </a:lnTo>
                  <a:lnTo>
                    <a:pt x="3384" y="372"/>
                  </a:lnTo>
                  <a:lnTo>
                    <a:pt x="3366" y="372"/>
                  </a:lnTo>
                  <a:lnTo>
                    <a:pt x="3354" y="384"/>
                  </a:lnTo>
                  <a:lnTo>
                    <a:pt x="3348" y="396"/>
                  </a:lnTo>
                  <a:lnTo>
                    <a:pt x="3330" y="414"/>
                  </a:lnTo>
                  <a:lnTo>
                    <a:pt x="3324" y="414"/>
                  </a:lnTo>
                  <a:lnTo>
                    <a:pt x="3300" y="366"/>
                  </a:lnTo>
                  <a:lnTo>
                    <a:pt x="3288" y="360"/>
                  </a:lnTo>
                  <a:lnTo>
                    <a:pt x="3258" y="360"/>
                  </a:lnTo>
                  <a:lnTo>
                    <a:pt x="3246" y="366"/>
                  </a:lnTo>
                  <a:lnTo>
                    <a:pt x="3240" y="372"/>
                  </a:lnTo>
                  <a:lnTo>
                    <a:pt x="3240" y="396"/>
                  </a:lnTo>
                  <a:lnTo>
                    <a:pt x="3246" y="408"/>
                  </a:lnTo>
                  <a:lnTo>
                    <a:pt x="3258" y="414"/>
                  </a:lnTo>
                  <a:lnTo>
                    <a:pt x="3264" y="420"/>
                  </a:lnTo>
                  <a:close/>
                  <a:moveTo>
                    <a:pt x="3720" y="288"/>
                  </a:moveTo>
                  <a:lnTo>
                    <a:pt x="3726" y="288"/>
                  </a:lnTo>
                  <a:lnTo>
                    <a:pt x="3732" y="294"/>
                  </a:lnTo>
                  <a:lnTo>
                    <a:pt x="3738" y="306"/>
                  </a:lnTo>
                  <a:lnTo>
                    <a:pt x="3768" y="306"/>
                  </a:lnTo>
                  <a:lnTo>
                    <a:pt x="3780" y="300"/>
                  </a:lnTo>
                  <a:lnTo>
                    <a:pt x="3834" y="300"/>
                  </a:lnTo>
                  <a:lnTo>
                    <a:pt x="3834" y="294"/>
                  </a:lnTo>
                  <a:lnTo>
                    <a:pt x="3828" y="294"/>
                  </a:lnTo>
                  <a:lnTo>
                    <a:pt x="3822" y="288"/>
                  </a:lnTo>
                  <a:lnTo>
                    <a:pt x="3810" y="288"/>
                  </a:lnTo>
                  <a:lnTo>
                    <a:pt x="3804" y="282"/>
                  </a:lnTo>
                  <a:lnTo>
                    <a:pt x="3792" y="282"/>
                  </a:lnTo>
                  <a:lnTo>
                    <a:pt x="3804" y="270"/>
                  </a:lnTo>
                  <a:lnTo>
                    <a:pt x="3816" y="264"/>
                  </a:lnTo>
                  <a:lnTo>
                    <a:pt x="3822" y="264"/>
                  </a:lnTo>
                  <a:lnTo>
                    <a:pt x="3828" y="258"/>
                  </a:lnTo>
                  <a:lnTo>
                    <a:pt x="3822" y="258"/>
                  </a:lnTo>
                  <a:lnTo>
                    <a:pt x="3810" y="252"/>
                  </a:lnTo>
                  <a:lnTo>
                    <a:pt x="3738" y="228"/>
                  </a:lnTo>
                  <a:lnTo>
                    <a:pt x="3732" y="228"/>
                  </a:lnTo>
                  <a:lnTo>
                    <a:pt x="3726" y="234"/>
                  </a:lnTo>
                  <a:lnTo>
                    <a:pt x="3714" y="240"/>
                  </a:lnTo>
                  <a:lnTo>
                    <a:pt x="3702" y="240"/>
                  </a:lnTo>
                  <a:lnTo>
                    <a:pt x="3690" y="252"/>
                  </a:lnTo>
                  <a:lnTo>
                    <a:pt x="3690" y="258"/>
                  </a:lnTo>
                  <a:lnTo>
                    <a:pt x="3696" y="264"/>
                  </a:lnTo>
                  <a:lnTo>
                    <a:pt x="3702" y="276"/>
                  </a:lnTo>
                  <a:lnTo>
                    <a:pt x="3714" y="282"/>
                  </a:lnTo>
                  <a:lnTo>
                    <a:pt x="3720" y="288"/>
                  </a:lnTo>
                  <a:close/>
                  <a:moveTo>
                    <a:pt x="3288" y="504"/>
                  </a:moveTo>
                  <a:lnTo>
                    <a:pt x="3270" y="504"/>
                  </a:lnTo>
                  <a:lnTo>
                    <a:pt x="3234" y="510"/>
                  </a:lnTo>
                  <a:lnTo>
                    <a:pt x="3186" y="516"/>
                  </a:lnTo>
                  <a:lnTo>
                    <a:pt x="3144" y="528"/>
                  </a:lnTo>
                  <a:lnTo>
                    <a:pt x="3132" y="534"/>
                  </a:lnTo>
                  <a:lnTo>
                    <a:pt x="3126" y="540"/>
                  </a:lnTo>
                  <a:lnTo>
                    <a:pt x="3132" y="540"/>
                  </a:lnTo>
                  <a:lnTo>
                    <a:pt x="3150" y="558"/>
                  </a:lnTo>
                  <a:lnTo>
                    <a:pt x="3156" y="570"/>
                  </a:lnTo>
                  <a:lnTo>
                    <a:pt x="3156" y="576"/>
                  </a:lnTo>
                  <a:lnTo>
                    <a:pt x="3138" y="582"/>
                  </a:lnTo>
                  <a:lnTo>
                    <a:pt x="3120" y="570"/>
                  </a:lnTo>
                  <a:lnTo>
                    <a:pt x="3090" y="564"/>
                  </a:lnTo>
                  <a:lnTo>
                    <a:pt x="3048" y="570"/>
                  </a:lnTo>
                  <a:lnTo>
                    <a:pt x="3066" y="606"/>
                  </a:lnTo>
                  <a:lnTo>
                    <a:pt x="3072" y="612"/>
                  </a:lnTo>
                  <a:lnTo>
                    <a:pt x="3084" y="618"/>
                  </a:lnTo>
                  <a:lnTo>
                    <a:pt x="3102" y="624"/>
                  </a:lnTo>
                  <a:lnTo>
                    <a:pt x="3114" y="630"/>
                  </a:lnTo>
                  <a:lnTo>
                    <a:pt x="3120" y="642"/>
                  </a:lnTo>
                  <a:lnTo>
                    <a:pt x="3120" y="654"/>
                  </a:lnTo>
                  <a:lnTo>
                    <a:pt x="3126" y="666"/>
                  </a:lnTo>
                  <a:lnTo>
                    <a:pt x="3126" y="678"/>
                  </a:lnTo>
                  <a:lnTo>
                    <a:pt x="3144" y="678"/>
                  </a:lnTo>
                  <a:lnTo>
                    <a:pt x="3228" y="666"/>
                  </a:lnTo>
                  <a:lnTo>
                    <a:pt x="3264" y="660"/>
                  </a:lnTo>
                  <a:lnTo>
                    <a:pt x="3276" y="654"/>
                  </a:lnTo>
                  <a:lnTo>
                    <a:pt x="3282" y="642"/>
                  </a:lnTo>
                  <a:lnTo>
                    <a:pt x="3288" y="624"/>
                  </a:lnTo>
                  <a:lnTo>
                    <a:pt x="3300" y="600"/>
                  </a:lnTo>
                  <a:lnTo>
                    <a:pt x="3300" y="588"/>
                  </a:lnTo>
                  <a:lnTo>
                    <a:pt x="3228" y="576"/>
                  </a:lnTo>
                  <a:lnTo>
                    <a:pt x="3240" y="570"/>
                  </a:lnTo>
                  <a:lnTo>
                    <a:pt x="3348" y="534"/>
                  </a:lnTo>
                  <a:lnTo>
                    <a:pt x="3360" y="528"/>
                  </a:lnTo>
                  <a:lnTo>
                    <a:pt x="3354" y="522"/>
                  </a:lnTo>
                  <a:lnTo>
                    <a:pt x="3342" y="516"/>
                  </a:lnTo>
                  <a:lnTo>
                    <a:pt x="3324" y="510"/>
                  </a:lnTo>
                  <a:lnTo>
                    <a:pt x="3312" y="510"/>
                  </a:lnTo>
                  <a:lnTo>
                    <a:pt x="3300" y="504"/>
                  </a:lnTo>
                  <a:lnTo>
                    <a:pt x="3288" y="504"/>
                  </a:lnTo>
                  <a:close/>
                  <a:moveTo>
                    <a:pt x="2898" y="744"/>
                  </a:moveTo>
                  <a:lnTo>
                    <a:pt x="2880" y="738"/>
                  </a:lnTo>
                  <a:lnTo>
                    <a:pt x="2796" y="738"/>
                  </a:lnTo>
                  <a:lnTo>
                    <a:pt x="2874" y="696"/>
                  </a:lnTo>
                  <a:lnTo>
                    <a:pt x="2880" y="684"/>
                  </a:lnTo>
                  <a:lnTo>
                    <a:pt x="2886" y="654"/>
                  </a:lnTo>
                  <a:lnTo>
                    <a:pt x="2898" y="624"/>
                  </a:lnTo>
                  <a:lnTo>
                    <a:pt x="2898" y="588"/>
                  </a:lnTo>
                  <a:lnTo>
                    <a:pt x="2880" y="570"/>
                  </a:lnTo>
                  <a:lnTo>
                    <a:pt x="2850" y="570"/>
                  </a:lnTo>
                  <a:lnTo>
                    <a:pt x="2814" y="576"/>
                  </a:lnTo>
                  <a:lnTo>
                    <a:pt x="2796" y="582"/>
                  </a:lnTo>
                  <a:lnTo>
                    <a:pt x="2784" y="588"/>
                  </a:lnTo>
                  <a:lnTo>
                    <a:pt x="2784" y="594"/>
                  </a:lnTo>
                  <a:lnTo>
                    <a:pt x="2766" y="612"/>
                  </a:lnTo>
                  <a:lnTo>
                    <a:pt x="2760" y="630"/>
                  </a:lnTo>
                  <a:lnTo>
                    <a:pt x="2736" y="654"/>
                  </a:lnTo>
                  <a:lnTo>
                    <a:pt x="2718" y="666"/>
                  </a:lnTo>
                  <a:lnTo>
                    <a:pt x="2706" y="672"/>
                  </a:lnTo>
                  <a:lnTo>
                    <a:pt x="2700" y="672"/>
                  </a:lnTo>
                  <a:lnTo>
                    <a:pt x="2694" y="666"/>
                  </a:lnTo>
                  <a:lnTo>
                    <a:pt x="2694" y="660"/>
                  </a:lnTo>
                  <a:lnTo>
                    <a:pt x="2700" y="654"/>
                  </a:lnTo>
                  <a:lnTo>
                    <a:pt x="2706" y="642"/>
                  </a:lnTo>
                  <a:lnTo>
                    <a:pt x="2712" y="636"/>
                  </a:lnTo>
                  <a:lnTo>
                    <a:pt x="2718" y="624"/>
                  </a:lnTo>
                  <a:lnTo>
                    <a:pt x="2718" y="612"/>
                  </a:lnTo>
                  <a:lnTo>
                    <a:pt x="2724" y="606"/>
                  </a:lnTo>
                  <a:lnTo>
                    <a:pt x="2724" y="600"/>
                  </a:lnTo>
                  <a:lnTo>
                    <a:pt x="2706" y="594"/>
                  </a:lnTo>
                  <a:lnTo>
                    <a:pt x="2676" y="588"/>
                  </a:lnTo>
                  <a:lnTo>
                    <a:pt x="2628" y="588"/>
                  </a:lnTo>
                  <a:lnTo>
                    <a:pt x="2622" y="606"/>
                  </a:lnTo>
                  <a:lnTo>
                    <a:pt x="2610" y="612"/>
                  </a:lnTo>
                  <a:lnTo>
                    <a:pt x="2586" y="618"/>
                  </a:lnTo>
                  <a:lnTo>
                    <a:pt x="2550" y="624"/>
                  </a:lnTo>
                  <a:lnTo>
                    <a:pt x="2508" y="630"/>
                  </a:lnTo>
                  <a:lnTo>
                    <a:pt x="2490" y="630"/>
                  </a:lnTo>
                  <a:lnTo>
                    <a:pt x="2496" y="624"/>
                  </a:lnTo>
                  <a:lnTo>
                    <a:pt x="2508" y="618"/>
                  </a:lnTo>
                  <a:lnTo>
                    <a:pt x="2520" y="618"/>
                  </a:lnTo>
                  <a:lnTo>
                    <a:pt x="2538" y="612"/>
                  </a:lnTo>
                  <a:lnTo>
                    <a:pt x="2550" y="606"/>
                  </a:lnTo>
                  <a:lnTo>
                    <a:pt x="2586" y="594"/>
                  </a:lnTo>
                  <a:lnTo>
                    <a:pt x="2598" y="588"/>
                  </a:lnTo>
                  <a:lnTo>
                    <a:pt x="2604" y="588"/>
                  </a:lnTo>
                  <a:lnTo>
                    <a:pt x="2604" y="582"/>
                  </a:lnTo>
                  <a:lnTo>
                    <a:pt x="2592" y="576"/>
                  </a:lnTo>
                  <a:lnTo>
                    <a:pt x="2556" y="576"/>
                  </a:lnTo>
                  <a:lnTo>
                    <a:pt x="2496" y="594"/>
                  </a:lnTo>
                  <a:lnTo>
                    <a:pt x="2460" y="600"/>
                  </a:lnTo>
                  <a:lnTo>
                    <a:pt x="2466" y="594"/>
                  </a:lnTo>
                  <a:lnTo>
                    <a:pt x="2478" y="588"/>
                  </a:lnTo>
                  <a:lnTo>
                    <a:pt x="2490" y="576"/>
                  </a:lnTo>
                  <a:lnTo>
                    <a:pt x="2502" y="570"/>
                  </a:lnTo>
                  <a:lnTo>
                    <a:pt x="2514" y="558"/>
                  </a:lnTo>
                  <a:lnTo>
                    <a:pt x="2508" y="558"/>
                  </a:lnTo>
                  <a:lnTo>
                    <a:pt x="2508" y="552"/>
                  </a:lnTo>
                  <a:lnTo>
                    <a:pt x="2496" y="552"/>
                  </a:lnTo>
                  <a:lnTo>
                    <a:pt x="2346" y="600"/>
                  </a:lnTo>
                  <a:lnTo>
                    <a:pt x="2328" y="600"/>
                  </a:lnTo>
                  <a:lnTo>
                    <a:pt x="2244" y="624"/>
                  </a:lnTo>
                  <a:lnTo>
                    <a:pt x="2250" y="642"/>
                  </a:lnTo>
                  <a:lnTo>
                    <a:pt x="2190" y="660"/>
                  </a:lnTo>
                  <a:lnTo>
                    <a:pt x="2172" y="678"/>
                  </a:lnTo>
                  <a:lnTo>
                    <a:pt x="2202" y="690"/>
                  </a:lnTo>
                  <a:lnTo>
                    <a:pt x="2208" y="684"/>
                  </a:lnTo>
                  <a:lnTo>
                    <a:pt x="2220" y="678"/>
                  </a:lnTo>
                  <a:lnTo>
                    <a:pt x="2238" y="678"/>
                  </a:lnTo>
                  <a:lnTo>
                    <a:pt x="2244" y="684"/>
                  </a:lnTo>
                  <a:lnTo>
                    <a:pt x="2244" y="690"/>
                  </a:lnTo>
                  <a:lnTo>
                    <a:pt x="2238" y="696"/>
                  </a:lnTo>
                  <a:lnTo>
                    <a:pt x="2226" y="696"/>
                  </a:lnTo>
                  <a:lnTo>
                    <a:pt x="2208" y="702"/>
                  </a:lnTo>
                  <a:lnTo>
                    <a:pt x="2196" y="702"/>
                  </a:lnTo>
                  <a:lnTo>
                    <a:pt x="2160" y="720"/>
                  </a:lnTo>
                  <a:lnTo>
                    <a:pt x="2166" y="732"/>
                  </a:lnTo>
                  <a:lnTo>
                    <a:pt x="2196" y="732"/>
                  </a:lnTo>
                  <a:lnTo>
                    <a:pt x="2238" y="738"/>
                  </a:lnTo>
                  <a:lnTo>
                    <a:pt x="2322" y="738"/>
                  </a:lnTo>
                  <a:lnTo>
                    <a:pt x="2352" y="744"/>
                  </a:lnTo>
                  <a:lnTo>
                    <a:pt x="2352" y="750"/>
                  </a:lnTo>
                  <a:lnTo>
                    <a:pt x="2322" y="762"/>
                  </a:lnTo>
                  <a:lnTo>
                    <a:pt x="2280" y="762"/>
                  </a:lnTo>
                  <a:lnTo>
                    <a:pt x="2172" y="774"/>
                  </a:lnTo>
                  <a:lnTo>
                    <a:pt x="2136" y="774"/>
                  </a:lnTo>
                  <a:lnTo>
                    <a:pt x="2112" y="786"/>
                  </a:lnTo>
                  <a:lnTo>
                    <a:pt x="2106" y="792"/>
                  </a:lnTo>
                  <a:lnTo>
                    <a:pt x="2118" y="804"/>
                  </a:lnTo>
                  <a:lnTo>
                    <a:pt x="2130" y="810"/>
                  </a:lnTo>
                  <a:lnTo>
                    <a:pt x="2148" y="810"/>
                  </a:lnTo>
                  <a:lnTo>
                    <a:pt x="2160" y="816"/>
                  </a:lnTo>
                  <a:lnTo>
                    <a:pt x="2178" y="822"/>
                  </a:lnTo>
                  <a:lnTo>
                    <a:pt x="2190" y="828"/>
                  </a:lnTo>
                  <a:lnTo>
                    <a:pt x="2190" y="834"/>
                  </a:lnTo>
                  <a:lnTo>
                    <a:pt x="2184" y="840"/>
                  </a:lnTo>
                  <a:lnTo>
                    <a:pt x="2172" y="840"/>
                  </a:lnTo>
                  <a:lnTo>
                    <a:pt x="2154" y="858"/>
                  </a:lnTo>
                  <a:lnTo>
                    <a:pt x="2166" y="870"/>
                  </a:lnTo>
                  <a:lnTo>
                    <a:pt x="2322" y="870"/>
                  </a:lnTo>
                  <a:lnTo>
                    <a:pt x="2370" y="864"/>
                  </a:lnTo>
                  <a:lnTo>
                    <a:pt x="2436" y="858"/>
                  </a:lnTo>
                  <a:lnTo>
                    <a:pt x="2508" y="846"/>
                  </a:lnTo>
                  <a:lnTo>
                    <a:pt x="2574" y="840"/>
                  </a:lnTo>
                  <a:lnTo>
                    <a:pt x="2616" y="828"/>
                  </a:lnTo>
                  <a:lnTo>
                    <a:pt x="2652" y="828"/>
                  </a:lnTo>
                  <a:lnTo>
                    <a:pt x="2736" y="864"/>
                  </a:lnTo>
                  <a:lnTo>
                    <a:pt x="2778" y="876"/>
                  </a:lnTo>
                  <a:lnTo>
                    <a:pt x="2796" y="876"/>
                  </a:lnTo>
                  <a:lnTo>
                    <a:pt x="2814" y="870"/>
                  </a:lnTo>
                  <a:lnTo>
                    <a:pt x="2832" y="852"/>
                  </a:lnTo>
                  <a:lnTo>
                    <a:pt x="2838" y="840"/>
                  </a:lnTo>
                  <a:lnTo>
                    <a:pt x="2844" y="834"/>
                  </a:lnTo>
                  <a:lnTo>
                    <a:pt x="2844" y="822"/>
                  </a:lnTo>
                  <a:lnTo>
                    <a:pt x="2766" y="822"/>
                  </a:lnTo>
                  <a:lnTo>
                    <a:pt x="2802" y="798"/>
                  </a:lnTo>
                  <a:lnTo>
                    <a:pt x="2850" y="798"/>
                  </a:lnTo>
                  <a:lnTo>
                    <a:pt x="2898" y="792"/>
                  </a:lnTo>
                  <a:lnTo>
                    <a:pt x="2910" y="786"/>
                  </a:lnTo>
                  <a:lnTo>
                    <a:pt x="2916" y="786"/>
                  </a:lnTo>
                  <a:lnTo>
                    <a:pt x="2922" y="780"/>
                  </a:lnTo>
                  <a:lnTo>
                    <a:pt x="2916" y="768"/>
                  </a:lnTo>
                  <a:lnTo>
                    <a:pt x="2898" y="750"/>
                  </a:lnTo>
                  <a:lnTo>
                    <a:pt x="2898" y="744"/>
                  </a:lnTo>
                  <a:close/>
                  <a:moveTo>
                    <a:pt x="2868" y="882"/>
                  </a:moveTo>
                  <a:lnTo>
                    <a:pt x="2886" y="882"/>
                  </a:lnTo>
                  <a:lnTo>
                    <a:pt x="2904" y="876"/>
                  </a:lnTo>
                  <a:lnTo>
                    <a:pt x="2910" y="870"/>
                  </a:lnTo>
                  <a:lnTo>
                    <a:pt x="2910" y="864"/>
                  </a:lnTo>
                  <a:lnTo>
                    <a:pt x="2904" y="858"/>
                  </a:lnTo>
                  <a:lnTo>
                    <a:pt x="2880" y="858"/>
                  </a:lnTo>
                  <a:lnTo>
                    <a:pt x="2868" y="870"/>
                  </a:lnTo>
                  <a:lnTo>
                    <a:pt x="2868" y="882"/>
                  </a:lnTo>
                  <a:close/>
                  <a:moveTo>
                    <a:pt x="3276" y="330"/>
                  </a:moveTo>
                  <a:lnTo>
                    <a:pt x="3288" y="330"/>
                  </a:lnTo>
                  <a:lnTo>
                    <a:pt x="3294" y="324"/>
                  </a:lnTo>
                  <a:lnTo>
                    <a:pt x="3300" y="312"/>
                  </a:lnTo>
                  <a:lnTo>
                    <a:pt x="3300" y="306"/>
                  </a:lnTo>
                  <a:lnTo>
                    <a:pt x="3294" y="294"/>
                  </a:lnTo>
                  <a:lnTo>
                    <a:pt x="3288" y="288"/>
                  </a:lnTo>
                  <a:lnTo>
                    <a:pt x="3276" y="288"/>
                  </a:lnTo>
                  <a:lnTo>
                    <a:pt x="3270" y="300"/>
                  </a:lnTo>
                  <a:lnTo>
                    <a:pt x="3264" y="306"/>
                  </a:lnTo>
                  <a:lnTo>
                    <a:pt x="3264" y="324"/>
                  </a:lnTo>
                  <a:lnTo>
                    <a:pt x="3270" y="330"/>
                  </a:lnTo>
                  <a:lnTo>
                    <a:pt x="3276" y="330"/>
                  </a:lnTo>
                  <a:close/>
                  <a:moveTo>
                    <a:pt x="3462" y="228"/>
                  </a:moveTo>
                  <a:lnTo>
                    <a:pt x="3450" y="240"/>
                  </a:lnTo>
                  <a:lnTo>
                    <a:pt x="3450" y="252"/>
                  </a:lnTo>
                  <a:lnTo>
                    <a:pt x="3456" y="258"/>
                  </a:lnTo>
                  <a:lnTo>
                    <a:pt x="3528" y="258"/>
                  </a:lnTo>
                  <a:lnTo>
                    <a:pt x="3546" y="276"/>
                  </a:lnTo>
                  <a:lnTo>
                    <a:pt x="3558" y="282"/>
                  </a:lnTo>
                  <a:lnTo>
                    <a:pt x="3588" y="282"/>
                  </a:lnTo>
                  <a:lnTo>
                    <a:pt x="3612" y="270"/>
                  </a:lnTo>
                  <a:lnTo>
                    <a:pt x="3618" y="264"/>
                  </a:lnTo>
                  <a:lnTo>
                    <a:pt x="3606" y="252"/>
                  </a:lnTo>
                  <a:lnTo>
                    <a:pt x="3636" y="246"/>
                  </a:lnTo>
                  <a:lnTo>
                    <a:pt x="3594" y="210"/>
                  </a:lnTo>
                  <a:lnTo>
                    <a:pt x="3552" y="216"/>
                  </a:lnTo>
                  <a:lnTo>
                    <a:pt x="3534" y="198"/>
                  </a:lnTo>
                  <a:lnTo>
                    <a:pt x="3450" y="198"/>
                  </a:lnTo>
                  <a:lnTo>
                    <a:pt x="3438" y="204"/>
                  </a:lnTo>
                  <a:lnTo>
                    <a:pt x="3426" y="204"/>
                  </a:lnTo>
                  <a:lnTo>
                    <a:pt x="3420" y="210"/>
                  </a:lnTo>
                  <a:lnTo>
                    <a:pt x="3438" y="228"/>
                  </a:lnTo>
                  <a:lnTo>
                    <a:pt x="3462" y="228"/>
                  </a:lnTo>
                  <a:close/>
                  <a:moveTo>
                    <a:pt x="3432" y="1302"/>
                  </a:moveTo>
                  <a:lnTo>
                    <a:pt x="3408" y="1326"/>
                  </a:lnTo>
                  <a:lnTo>
                    <a:pt x="3408" y="1344"/>
                  </a:lnTo>
                  <a:lnTo>
                    <a:pt x="3438" y="1344"/>
                  </a:lnTo>
                  <a:lnTo>
                    <a:pt x="3462" y="1332"/>
                  </a:lnTo>
                  <a:lnTo>
                    <a:pt x="3468" y="1332"/>
                  </a:lnTo>
                  <a:lnTo>
                    <a:pt x="3480" y="1326"/>
                  </a:lnTo>
                  <a:lnTo>
                    <a:pt x="3486" y="1326"/>
                  </a:lnTo>
                  <a:lnTo>
                    <a:pt x="3504" y="1308"/>
                  </a:lnTo>
                  <a:lnTo>
                    <a:pt x="3516" y="1290"/>
                  </a:lnTo>
                  <a:lnTo>
                    <a:pt x="3516" y="1266"/>
                  </a:lnTo>
                  <a:lnTo>
                    <a:pt x="3510" y="1260"/>
                  </a:lnTo>
                  <a:lnTo>
                    <a:pt x="3498" y="1260"/>
                  </a:lnTo>
                  <a:lnTo>
                    <a:pt x="3480" y="1266"/>
                  </a:lnTo>
                  <a:lnTo>
                    <a:pt x="3432" y="1302"/>
                  </a:lnTo>
                  <a:close/>
                  <a:moveTo>
                    <a:pt x="4416" y="1392"/>
                  </a:moveTo>
                  <a:lnTo>
                    <a:pt x="4428" y="1380"/>
                  </a:lnTo>
                  <a:lnTo>
                    <a:pt x="4428" y="1374"/>
                  </a:lnTo>
                  <a:lnTo>
                    <a:pt x="4386" y="1374"/>
                  </a:lnTo>
                  <a:lnTo>
                    <a:pt x="4386" y="1380"/>
                  </a:lnTo>
                  <a:lnTo>
                    <a:pt x="4404" y="1398"/>
                  </a:lnTo>
                  <a:lnTo>
                    <a:pt x="4416" y="1392"/>
                  </a:lnTo>
                  <a:close/>
                  <a:moveTo>
                    <a:pt x="3120" y="2034"/>
                  </a:moveTo>
                  <a:lnTo>
                    <a:pt x="3132" y="2034"/>
                  </a:lnTo>
                  <a:lnTo>
                    <a:pt x="3138" y="2028"/>
                  </a:lnTo>
                  <a:lnTo>
                    <a:pt x="3132" y="2022"/>
                  </a:lnTo>
                  <a:lnTo>
                    <a:pt x="3120" y="2016"/>
                  </a:lnTo>
                  <a:lnTo>
                    <a:pt x="3114" y="2010"/>
                  </a:lnTo>
                  <a:lnTo>
                    <a:pt x="3108" y="2010"/>
                  </a:lnTo>
                  <a:lnTo>
                    <a:pt x="3090" y="2016"/>
                  </a:lnTo>
                  <a:lnTo>
                    <a:pt x="3078" y="2022"/>
                  </a:lnTo>
                  <a:lnTo>
                    <a:pt x="3072" y="2022"/>
                  </a:lnTo>
                  <a:lnTo>
                    <a:pt x="3072" y="2028"/>
                  </a:lnTo>
                  <a:lnTo>
                    <a:pt x="3078" y="2034"/>
                  </a:lnTo>
                  <a:lnTo>
                    <a:pt x="3120" y="2034"/>
                  </a:lnTo>
                  <a:close/>
                  <a:moveTo>
                    <a:pt x="4758" y="996"/>
                  </a:moveTo>
                  <a:lnTo>
                    <a:pt x="4746" y="996"/>
                  </a:lnTo>
                  <a:lnTo>
                    <a:pt x="4734" y="984"/>
                  </a:lnTo>
                  <a:lnTo>
                    <a:pt x="4704" y="1008"/>
                  </a:lnTo>
                  <a:lnTo>
                    <a:pt x="4704" y="978"/>
                  </a:lnTo>
                  <a:lnTo>
                    <a:pt x="4662" y="978"/>
                  </a:lnTo>
                  <a:lnTo>
                    <a:pt x="4668" y="978"/>
                  </a:lnTo>
                  <a:lnTo>
                    <a:pt x="4674" y="972"/>
                  </a:lnTo>
                  <a:lnTo>
                    <a:pt x="4686" y="972"/>
                  </a:lnTo>
                  <a:lnTo>
                    <a:pt x="4698" y="966"/>
                  </a:lnTo>
                  <a:lnTo>
                    <a:pt x="4704" y="954"/>
                  </a:lnTo>
                  <a:lnTo>
                    <a:pt x="4704" y="948"/>
                  </a:lnTo>
                  <a:lnTo>
                    <a:pt x="4698" y="942"/>
                  </a:lnTo>
                  <a:lnTo>
                    <a:pt x="4680" y="942"/>
                  </a:lnTo>
                  <a:lnTo>
                    <a:pt x="4668" y="936"/>
                  </a:lnTo>
                  <a:lnTo>
                    <a:pt x="4650" y="936"/>
                  </a:lnTo>
                  <a:lnTo>
                    <a:pt x="4632" y="930"/>
                  </a:lnTo>
                  <a:lnTo>
                    <a:pt x="4620" y="930"/>
                  </a:lnTo>
                  <a:lnTo>
                    <a:pt x="4614" y="918"/>
                  </a:lnTo>
                  <a:lnTo>
                    <a:pt x="4566" y="912"/>
                  </a:lnTo>
                  <a:lnTo>
                    <a:pt x="4500" y="870"/>
                  </a:lnTo>
                  <a:lnTo>
                    <a:pt x="4566" y="864"/>
                  </a:lnTo>
                  <a:lnTo>
                    <a:pt x="4536" y="840"/>
                  </a:lnTo>
                  <a:lnTo>
                    <a:pt x="4542" y="840"/>
                  </a:lnTo>
                  <a:lnTo>
                    <a:pt x="4548" y="834"/>
                  </a:lnTo>
                  <a:lnTo>
                    <a:pt x="4584" y="834"/>
                  </a:lnTo>
                  <a:lnTo>
                    <a:pt x="4596" y="840"/>
                  </a:lnTo>
                  <a:lnTo>
                    <a:pt x="4638" y="840"/>
                  </a:lnTo>
                  <a:lnTo>
                    <a:pt x="4638" y="834"/>
                  </a:lnTo>
                  <a:lnTo>
                    <a:pt x="4632" y="828"/>
                  </a:lnTo>
                  <a:lnTo>
                    <a:pt x="4614" y="822"/>
                  </a:lnTo>
                  <a:lnTo>
                    <a:pt x="4596" y="822"/>
                  </a:lnTo>
                  <a:lnTo>
                    <a:pt x="4578" y="816"/>
                  </a:lnTo>
                  <a:lnTo>
                    <a:pt x="4518" y="816"/>
                  </a:lnTo>
                  <a:lnTo>
                    <a:pt x="4536" y="816"/>
                  </a:lnTo>
                  <a:lnTo>
                    <a:pt x="4620" y="804"/>
                  </a:lnTo>
                  <a:lnTo>
                    <a:pt x="4638" y="798"/>
                  </a:lnTo>
                  <a:lnTo>
                    <a:pt x="4638" y="792"/>
                  </a:lnTo>
                  <a:lnTo>
                    <a:pt x="4632" y="792"/>
                  </a:lnTo>
                  <a:lnTo>
                    <a:pt x="4626" y="786"/>
                  </a:lnTo>
                  <a:lnTo>
                    <a:pt x="4608" y="786"/>
                  </a:lnTo>
                  <a:lnTo>
                    <a:pt x="4500" y="798"/>
                  </a:lnTo>
                  <a:lnTo>
                    <a:pt x="4560" y="762"/>
                  </a:lnTo>
                  <a:lnTo>
                    <a:pt x="4620" y="762"/>
                  </a:lnTo>
                  <a:lnTo>
                    <a:pt x="4626" y="756"/>
                  </a:lnTo>
                  <a:lnTo>
                    <a:pt x="4620" y="750"/>
                  </a:lnTo>
                  <a:lnTo>
                    <a:pt x="4584" y="738"/>
                  </a:lnTo>
                  <a:lnTo>
                    <a:pt x="4572" y="732"/>
                  </a:lnTo>
                  <a:lnTo>
                    <a:pt x="4554" y="732"/>
                  </a:lnTo>
                  <a:lnTo>
                    <a:pt x="4518" y="750"/>
                  </a:lnTo>
                  <a:lnTo>
                    <a:pt x="4500" y="744"/>
                  </a:lnTo>
                  <a:lnTo>
                    <a:pt x="4458" y="774"/>
                  </a:lnTo>
                  <a:lnTo>
                    <a:pt x="4464" y="756"/>
                  </a:lnTo>
                  <a:lnTo>
                    <a:pt x="4440" y="774"/>
                  </a:lnTo>
                  <a:lnTo>
                    <a:pt x="4464" y="744"/>
                  </a:lnTo>
                  <a:lnTo>
                    <a:pt x="4500" y="744"/>
                  </a:lnTo>
                  <a:lnTo>
                    <a:pt x="4506" y="738"/>
                  </a:lnTo>
                  <a:lnTo>
                    <a:pt x="4518" y="714"/>
                  </a:lnTo>
                  <a:lnTo>
                    <a:pt x="4518" y="708"/>
                  </a:lnTo>
                  <a:lnTo>
                    <a:pt x="4512" y="702"/>
                  </a:lnTo>
                  <a:lnTo>
                    <a:pt x="4506" y="708"/>
                  </a:lnTo>
                  <a:lnTo>
                    <a:pt x="4494" y="714"/>
                  </a:lnTo>
                  <a:lnTo>
                    <a:pt x="4488" y="726"/>
                  </a:lnTo>
                  <a:lnTo>
                    <a:pt x="4452" y="726"/>
                  </a:lnTo>
                  <a:lnTo>
                    <a:pt x="4428" y="738"/>
                  </a:lnTo>
                  <a:lnTo>
                    <a:pt x="4452" y="708"/>
                  </a:lnTo>
                  <a:lnTo>
                    <a:pt x="4482" y="708"/>
                  </a:lnTo>
                  <a:lnTo>
                    <a:pt x="4494" y="702"/>
                  </a:lnTo>
                  <a:lnTo>
                    <a:pt x="4500" y="702"/>
                  </a:lnTo>
                  <a:lnTo>
                    <a:pt x="4506" y="696"/>
                  </a:lnTo>
                  <a:lnTo>
                    <a:pt x="4506" y="690"/>
                  </a:lnTo>
                  <a:lnTo>
                    <a:pt x="4500" y="684"/>
                  </a:lnTo>
                  <a:lnTo>
                    <a:pt x="4458" y="684"/>
                  </a:lnTo>
                  <a:lnTo>
                    <a:pt x="4446" y="690"/>
                  </a:lnTo>
                  <a:lnTo>
                    <a:pt x="4428" y="696"/>
                  </a:lnTo>
                  <a:lnTo>
                    <a:pt x="4422" y="702"/>
                  </a:lnTo>
                  <a:lnTo>
                    <a:pt x="4416" y="702"/>
                  </a:lnTo>
                  <a:lnTo>
                    <a:pt x="4404" y="684"/>
                  </a:lnTo>
                  <a:lnTo>
                    <a:pt x="4380" y="702"/>
                  </a:lnTo>
                  <a:lnTo>
                    <a:pt x="4398" y="672"/>
                  </a:lnTo>
                  <a:lnTo>
                    <a:pt x="4344" y="696"/>
                  </a:lnTo>
                  <a:lnTo>
                    <a:pt x="4344" y="672"/>
                  </a:lnTo>
                  <a:lnTo>
                    <a:pt x="4350" y="672"/>
                  </a:lnTo>
                  <a:lnTo>
                    <a:pt x="4356" y="666"/>
                  </a:lnTo>
                  <a:lnTo>
                    <a:pt x="4368" y="666"/>
                  </a:lnTo>
                  <a:lnTo>
                    <a:pt x="4386" y="660"/>
                  </a:lnTo>
                  <a:lnTo>
                    <a:pt x="4392" y="660"/>
                  </a:lnTo>
                  <a:lnTo>
                    <a:pt x="4398" y="654"/>
                  </a:lnTo>
                  <a:lnTo>
                    <a:pt x="4356" y="654"/>
                  </a:lnTo>
                  <a:lnTo>
                    <a:pt x="4338" y="660"/>
                  </a:lnTo>
                  <a:lnTo>
                    <a:pt x="4326" y="660"/>
                  </a:lnTo>
                  <a:lnTo>
                    <a:pt x="4320" y="648"/>
                  </a:lnTo>
                  <a:lnTo>
                    <a:pt x="4332" y="648"/>
                  </a:lnTo>
                  <a:lnTo>
                    <a:pt x="4356" y="636"/>
                  </a:lnTo>
                  <a:lnTo>
                    <a:pt x="4368" y="636"/>
                  </a:lnTo>
                  <a:lnTo>
                    <a:pt x="4380" y="630"/>
                  </a:lnTo>
                  <a:lnTo>
                    <a:pt x="4386" y="624"/>
                  </a:lnTo>
                  <a:lnTo>
                    <a:pt x="4368" y="618"/>
                  </a:lnTo>
                  <a:lnTo>
                    <a:pt x="4326" y="612"/>
                  </a:lnTo>
                  <a:lnTo>
                    <a:pt x="4290" y="612"/>
                  </a:lnTo>
                  <a:lnTo>
                    <a:pt x="4266" y="606"/>
                  </a:lnTo>
                  <a:lnTo>
                    <a:pt x="4236" y="606"/>
                  </a:lnTo>
                  <a:lnTo>
                    <a:pt x="4230" y="612"/>
                  </a:lnTo>
                  <a:lnTo>
                    <a:pt x="4230" y="618"/>
                  </a:lnTo>
                  <a:lnTo>
                    <a:pt x="4236" y="624"/>
                  </a:lnTo>
                  <a:lnTo>
                    <a:pt x="4242" y="636"/>
                  </a:lnTo>
                  <a:lnTo>
                    <a:pt x="4206" y="630"/>
                  </a:lnTo>
                  <a:lnTo>
                    <a:pt x="4212" y="660"/>
                  </a:lnTo>
                  <a:lnTo>
                    <a:pt x="4194" y="636"/>
                  </a:lnTo>
                  <a:lnTo>
                    <a:pt x="4152" y="660"/>
                  </a:lnTo>
                  <a:lnTo>
                    <a:pt x="4158" y="654"/>
                  </a:lnTo>
                  <a:lnTo>
                    <a:pt x="4158" y="636"/>
                  </a:lnTo>
                  <a:lnTo>
                    <a:pt x="4152" y="630"/>
                  </a:lnTo>
                  <a:lnTo>
                    <a:pt x="4140" y="630"/>
                  </a:lnTo>
                  <a:lnTo>
                    <a:pt x="4122" y="636"/>
                  </a:lnTo>
                  <a:lnTo>
                    <a:pt x="4110" y="642"/>
                  </a:lnTo>
                  <a:lnTo>
                    <a:pt x="4098" y="642"/>
                  </a:lnTo>
                  <a:lnTo>
                    <a:pt x="4086" y="648"/>
                  </a:lnTo>
                  <a:lnTo>
                    <a:pt x="4080" y="654"/>
                  </a:lnTo>
                  <a:lnTo>
                    <a:pt x="4074" y="654"/>
                  </a:lnTo>
                  <a:lnTo>
                    <a:pt x="4092" y="618"/>
                  </a:lnTo>
                  <a:lnTo>
                    <a:pt x="4110" y="618"/>
                  </a:lnTo>
                  <a:lnTo>
                    <a:pt x="4122" y="612"/>
                  </a:lnTo>
                  <a:lnTo>
                    <a:pt x="4134" y="612"/>
                  </a:lnTo>
                  <a:lnTo>
                    <a:pt x="4146" y="606"/>
                  </a:lnTo>
                  <a:lnTo>
                    <a:pt x="4152" y="600"/>
                  </a:lnTo>
                  <a:lnTo>
                    <a:pt x="4152" y="594"/>
                  </a:lnTo>
                  <a:lnTo>
                    <a:pt x="4146" y="582"/>
                  </a:lnTo>
                  <a:lnTo>
                    <a:pt x="4134" y="570"/>
                  </a:lnTo>
                  <a:lnTo>
                    <a:pt x="4152" y="552"/>
                  </a:lnTo>
                  <a:lnTo>
                    <a:pt x="4152" y="540"/>
                  </a:lnTo>
                  <a:lnTo>
                    <a:pt x="4050" y="540"/>
                  </a:lnTo>
                  <a:lnTo>
                    <a:pt x="4026" y="558"/>
                  </a:lnTo>
                  <a:lnTo>
                    <a:pt x="3942" y="558"/>
                  </a:lnTo>
                  <a:lnTo>
                    <a:pt x="3948" y="576"/>
                  </a:lnTo>
                  <a:lnTo>
                    <a:pt x="3978" y="588"/>
                  </a:lnTo>
                  <a:lnTo>
                    <a:pt x="3936" y="576"/>
                  </a:lnTo>
                  <a:lnTo>
                    <a:pt x="3948" y="600"/>
                  </a:lnTo>
                  <a:lnTo>
                    <a:pt x="3936" y="594"/>
                  </a:lnTo>
                  <a:lnTo>
                    <a:pt x="3930" y="594"/>
                  </a:lnTo>
                  <a:lnTo>
                    <a:pt x="3918" y="588"/>
                  </a:lnTo>
                  <a:lnTo>
                    <a:pt x="3894" y="588"/>
                  </a:lnTo>
                  <a:lnTo>
                    <a:pt x="3882" y="594"/>
                  </a:lnTo>
                  <a:lnTo>
                    <a:pt x="3876" y="606"/>
                  </a:lnTo>
                  <a:lnTo>
                    <a:pt x="3882" y="612"/>
                  </a:lnTo>
                  <a:lnTo>
                    <a:pt x="3888" y="624"/>
                  </a:lnTo>
                  <a:lnTo>
                    <a:pt x="3894" y="630"/>
                  </a:lnTo>
                  <a:lnTo>
                    <a:pt x="3900" y="660"/>
                  </a:lnTo>
                  <a:lnTo>
                    <a:pt x="3894" y="660"/>
                  </a:lnTo>
                  <a:lnTo>
                    <a:pt x="3888" y="654"/>
                  </a:lnTo>
                  <a:lnTo>
                    <a:pt x="3864" y="642"/>
                  </a:lnTo>
                  <a:lnTo>
                    <a:pt x="3852" y="642"/>
                  </a:lnTo>
                  <a:lnTo>
                    <a:pt x="3828" y="666"/>
                  </a:lnTo>
                  <a:lnTo>
                    <a:pt x="3828" y="678"/>
                  </a:lnTo>
                  <a:lnTo>
                    <a:pt x="3846" y="678"/>
                  </a:lnTo>
                  <a:lnTo>
                    <a:pt x="3858" y="690"/>
                  </a:lnTo>
                  <a:lnTo>
                    <a:pt x="3810" y="714"/>
                  </a:lnTo>
                  <a:lnTo>
                    <a:pt x="3750" y="720"/>
                  </a:lnTo>
                  <a:lnTo>
                    <a:pt x="3762" y="720"/>
                  </a:lnTo>
                  <a:lnTo>
                    <a:pt x="3798" y="702"/>
                  </a:lnTo>
                  <a:lnTo>
                    <a:pt x="3810" y="690"/>
                  </a:lnTo>
                  <a:lnTo>
                    <a:pt x="3810" y="684"/>
                  </a:lnTo>
                  <a:lnTo>
                    <a:pt x="3804" y="684"/>
                  </a:lnTo>
                  <a:lnTo>
                    <a:pt x="3792" y="672"/>
                  </a:lnTo>
                  <a:lnTo>
                    <a:pt x="3786" y="672"/>
                  </a:lnTo>
                  <a:lnTo>
                    <a:pt x="3786" y="660"/>
                  </a:lnTo>
                  <a:lnTo>
                    <a:pt x="3804" y="642"/>
                  </a:lnTo>
                  <a:lnTo>
                    <a:pt x="3816" y="636"/>
                  </a:lnTo>
                  <a:lnTo>
                    <a:pt x="3828" y="636"/>
                  </a:lnTo>
                  <a:lnTo>
                    <a:pt x="3828" y="606"/>
                  </a:lnTo>
                  <a:lnTo>
                    <a:pt x="3840" y="600"/>
                  </a:lnTo>
                  <a:lnTo>
                    <a:pt x="3858" y="582"/>
                  </a:lnTo>
                  <a:lnTo>
                    <a:pt x="3876" y="576"/>
                  </a:lnTo>
                  <a:lnTo>
                    <a:pt x="3882" y="570"/>
                  </a:lnTo>
                  <a:lnTo>
                    <a:pt x="3894" y="564"/>
                  </a:lnTo>
                  <a:lnTo>
                    <a:pt x="3906" y="564"/>
                  </a:lnTo>
                  <a:lnTo>
                    <a:pt x="3918" y="558"/>
                  </a:lnTo>
                  <a:lnTo>
                    <a:pt x="3936" y="552"/>
                  </a:lnTo>
                  <a:lnTo>
                    <a:pt x="3954" y="552"/>
                  </a:lnTo>
                  <a:lnTo>
                    <a:pt x="3966" y="546"/>
                  </a:lnTo>
                  <a:lnTo>
                    <a:pt x="3972" y="540"/>
                  </a:lnTo>
                  <a:lnTo>
                    <a:pt x="3942" y="534"/>
                  </a:lnTo>
                  <a:lnTo>
                    <a:pt x="3852" y="534"/>
                  </a:lnTo>
                  <a:lnTo>
                    <a:pt x="3822" y="540"/>
                  </a:lnTo>
                  <a:lnTo>
                    <a:pt x="3786" y="558"/>
                  </a:lnTo>
                  <a:lnTo>
                    <a:pt x="3744" y="576"/>
                  </a:lnTo>
                  <a:lnTo>
                    <a:pt x="3720" y="594"/>
                  </a:lnTo>
                  <a:lnTo>
                    <a:pt x="3708" y="600"/>
                  </a:lnTo>
                  <a:lnTo>
                    <a:pt x="3702" y="600"/>
                  </a:lnTo>
                  <a:lnTo>
                    <a:pt x="3696" y="606"/>
                  </a:lnTo>
                  <a:lnTo>
                    <a:pt x="3684" y="606"/>
                  </a:lnTo>
                  <a:lnTo>
                    <a:pt x="3660" y="618"/>
                  </a:lnTo>
                  <a:lnTo>
                    <a:pt x="3654" y="618"/>
                  </a:lnTo>
                  <a:lnTo>
                    <a:pt x="3642" y="624"/>
                  </a:lnTo>
                  <a:lnTo>
                    <a:pt x="3630" y="636"/>
                  </a:lnTo>
                  <a:lnTo>
                    <a:pt x="3618" y="642"/>
                  </a:lnTo>
                  <a:lnTo>
                    <a:pt x="3600" y="660"/>
                  </a:lnTo>
                  <a:lnTo>
                    <a:pt x="3588" y="666"/>
                  </a:lnTo>
                  <a:lnTo>
                    <a:pt x="3582" y="678"/>
                  </a:lnTo>
                  <a:lnTo>
                    <a:pt x="3582" y="684"/>
                  </a:lnTo>
                  <a:lnTo>
                    <a:pt x="3588" y="690"/>
                  </a:lnTo>
                  <a:lnTo>
                    <a:pt x="3612" y="690"/>
                  </a:lnTo>
                  <a:lnTo>
                    <a:pt x="3648" y="696"/>
                  </a:lnTo>
                  <a:lnTo>
                    <a:pt x="3672" y="696"/>
                  </a:lnTo>
                  <a:lnTo>
                    <a:pt x="3684" y="708"/>
                  </a:lnTo>
                  <a:lnTo>
                    <a:pt x="3666" y="714"/>
                  </a:lnTo>
                  <a:lnTo>
                    <a:pt x="3594" y="726"/>
                  </a:lnTo>
                  <a:lnTo>
                    <a:pt x="3570" y="732"/>
                  </a:lnTo>
                  <a:lnTo>
                    <a:pt x="3576" y="738"/>
                  </a:lnTo>
                  <a:lnTo>
                    <a:pt x="3594" y="750"/>
                  </a:lnTo>
                  <a:lnTo>
                    <a:pt x="3630" y="762"/>
                  </a:lnTo>
                  <a:lnTo>
                    <a:pt x="3642" y="768"/>
                  </a:lnTo>
                  <a:lnTo>
                    <a:pt x="3648" y="768"/>
                  </a:lnTo>
                  <a:lnTo>
                    <a:pt x="3690" y="750"/>
                  </a:lnTo>
                  <a:lnTo>
                    <a:pt x="3690" y="762"/>
                  </a:lnTo>
                  <a:lnTo>
                    <a:pt x="3702" y="774"/>
                  </a:lnTo>
                  <a:lnTo>
                    <a:pt x="3744" y="774"/>
                  </a:lnTo>
                  <a:lnTo>
                    <a:pt x="3786" y="780"/>
                  </a:lnTo>
                  <a:lnTo>
                    <a:pt x="3834" y="786"/>
                  </a:lnTo>
                  <a:lnTo>
                    <a:pt x="3876" y="792"/>
                  </a:lnTo>
                  <a:lnTo>
                    <a:pt x="3894" y="792"/>
                  </a:lnTo>
                  <a:lnTo>
                    <a:pt x="3900" y="786"/>
                  </a:lnTo>
                  <a:lnTo>
                    <a:pt x="3894" y="780"/>
                  </a:lnTo>
                  <a:lnTo>
                    <a:pt x="3882" y="774"/>
                  </a:lnTo>
                  <a:lnTo>
                    <a:pt x="3876" y="768"/>
                  </a:lnTo>
                  <a:lnTo>
                    <a:pt x="3894" y="768"/>
                  </a:lnTo>
                  <a:lnTo>
                    <a:pt x="3930" y="774"/>
                  </a:lnTo>
                  <a:lnTo>
                    <a:pt x="3966" y="774"/>
                  </a:lnTo>
                  <a:lnTo>
                    <a:pt x="3990" y="780"/>
                  </a:lnTo>
                  <a:lnTo>
                    <a:pt x="4002" y="780"/>
                  </a:lnTo>
                  <a:lnTo>
                    <a:pt x="4020" y="786"/>
                  </a:lnTo>
                  <a:lnTo>
                    <a:pt x="4032" y="792"/>
                  </a:lnTo>
                  <a:lnTo>
                    <a:pt x="4050" y="792"/>
                  </a:lnTo>
                  <a:lnTo>
                    <a:pt x="4062" y="786"/>
                  </a:lnTo>
                  <a:lnTo>
                    <a:pt x="4062" y="774"/>
                  </a:lnTo>
                  <a:lnTo>
                    <a:pt x="4056" y="768"/>
                  </a:lnTo>
                  <a:lnTo>
                    <a:pt x="4050" y="756"/>
                  </a:lnTo>
                  <a:lnTo>
                    <a:pt x="4044" y="750"/>
                  </a:lnTo>
                  <a:lnTo>
                    <a:pt x="4092" y="738"/>
                  </a:lnTo>
                  <a:lnTo>
                    <a:pt x="4092" y="744"/>
                  </a:lnTo>
                  <a:lnTo>
                    <a:pt x="4098" y="750"/>
                  </a:lnTo>
                  <a:lnTo>
                    <a:pt x="4104" y="762"/>
                  </a:lnTo>
                  <a:lnTo>
                    <a:pt x="4104" y="768"/>
                  </a:lnTo>
                  <a:lnTo>
                    <a:pt x="4110" y="774"/>
                  </a:lnTo>
                  <a:lnTo>
                    <a:pt x="4116" y="774"/>
                  </a:lnTo>
                  <a:lnTo>
                    <a:pt x="4122" y="780"/>
                  </a:lnTo>
                  <a:lnTo>
                    <a:pt x="4134" y="786"/>
                  </a:lnTo>
                  <a:lnTo>
                    <a:pt x="4140" y="792"/>
                  </a:lnTo>
                  <a:lnTo>
                    <a:pt x="4170" y="786"/>
                  </a:lnTo>
                  <a:lnTo>
                    <a:pt x="4170" y="792"/>
                  </a:lnTo>
                  <a:lnTo>
                    <a:pt x="4164" y="798"/>
                  </a:lnTo>
                  <a:lnTo>
                    <a:pt x="4164" y="816"/>
                  </a:lnTo>
                  <a:lnTo>
                    <a:pt x="4170" y="816"/>
                  </a:lnTo>
                  <a:lnTo>
                    <a:pt x="4182" y="822"/>
                  </a:lnTo>
                  <a:lnTo>
                    <a:pt x="4200" y="822"/>
                  </a:lnTo>
                  <a:lnTo>
                    <a:pt x="4206" y="828"/>
                  </a:lnTo>
                  <a:lnTo>
                    <a:pt x="4212" y="828"/>
                  </a:lnTo>
                  <a:lnTo>
                    <a:pt x="4194" y="846"/>
                  </a:lnTo>
                  <a:lnTo>
                    <a:pt x="4194" y="858"/>
                  </a:lnTo>
                  <a:lnTo>
                    <a:pt x="4230" y="858"/>
                  </a:lnTo>
                  <a:lnTo>
                    <a:pt x="4224" y="882"/>
                  </a:lnTo>
                  <a:lnTo>
                    <a:pt x="4236" y="882"/>
                  </a:lnTo>
                  <a:lnTo>
                    <a:pt x="4248" y="888"/>
                  </a:lnTo>
                  <a:lnTo>
                    <a:pt x="4254" y="888"/>
                  </a:lnTo>
                  <a:lnTo>
                    <a:pt x="4278" y="900"/>
                  </a:lnTo>
                  <a:lnTo>
                    <a:pt x="4278" y="924"/>
                  </a:lnTo>
                  <a:lnTo>
                    <a:pt x="4266" y="948"/>
                  </a:lnTo>
                  <a:lnTo>
                    <a:pt x="4254" y="966"/>
                  </a:lnTo>
                  <a:lnTo>
                    <a:pt x="4248" y="978"/>
                  </a:lnTo>
                  <a:lnTo>
                    <a:pt x="4236" y="990"/>
                  </a:lnTo>
                  <a:lnTo>
                    <a:pt x="4218" y="996"/>
                  </a:lnTo>
                  <a:lnTo>
                    <a:pt x="4182" y="1014"/>
                  </a:lnTo>
                  <a:lnTo>
                    <a:pt x="4140" y="1026"/>
                  </a:lnTo>
                  <a:lnTo>
                    <a:pt x="4092" y="1050"/>
                  </a:lnTo>
                  <a:lnTo>
                    <a:pt x="4098" y="1056"/>
                  </a:lnTo>
                  <a:lnTo>
                    <a:pt x="4110" y="1062"/>
                  </a:lnTo>
                  <a:lnTo>
                    <a:pt x="4122" y="1074"/>
                  </a:lnTo>
                  <a:lnTo>
                    <a:pt x="4122" y="1080"/>
                  </a:lnTo>
                  <a:lnTo>
                    <a:pt x="4116" y="1086"/>
                  </a:lnTo>
                  <a:lnTo>
                    <a:pt x="4080" y="1098"/>
                  </a:lnTo>
                  <a:lnTo>
                    <a:pt x="4062" y="1098"/>
                  </a:lnTo>
                  <a:lnTo>
                    <a:pt x="3984" y="1110"/>
                  </a:lnTo>
                  <a:lnTo>
                    <a:pt x="3978" y="1128"/>
                  </a:lnTo>
                  <a:lnTo>
                    <a:pt x="3960" y="1110"/>
                  </a:lnTo>
                  <a:lnTo>
                    <a:pt x="3954" y="1110"/>
                  </a:lnTo>
                  <a:lnTo>
                    <a:pt x="3948" y="1104"/>
                  </a:lnTo>
                  <a:lnTo>
                    <a:pt x="3930" y="1104"/>
                  </a:lnTo>
                  <a:lnTo>
                    <a:pt x="3918" y="1098"/>
                  </a:lnTo>
                  <a:lnTo>
                    <a:pt x="3900" y="1098"/>
                  </a:lnTo>
                  <a:lnTo>
                    <a:pt x="3888" y="1104"/>
                  </a:lnTo>
                  <a:lnTo>
                    <a:pt x="3882" y="1110"/>
                  </a:lnTo>
                  <a:lnTo>
                    <a:pt x="3882" y="1122"/>
                  </a:lnTo>
                  <a:lnTo>
                    <a:pt x="3870" y="1122"/>
                  </a:lnTo>
                  <a:lnTo>
                    <a:pt x="3858" y="1128"/>
                  </a:lnTo>
                  <a:lnTo>
                    <a:pt x="3840" y="1134"/>
                  </a:lnTo>
                  <a:lnTo>
                    <a:pt x="3828" y="1140"/>
                  </a:lnTo>
                  <a:lnTo>
                    <a:pt x="3822" y="1146"/>
                  </a:lnTo>
                  <a:lnTo>
                    <a:pt x="3816" y="1158"/>
                  </a:lnTo>
                  <a:lnTo>
                    <a:pt x="3816" y="1170"/>
                  </a:lnTo>
                  <a:lnTo>
                    <a:pt x="3822" y="1182"/>
                  </a:lnTo>
                  <a:lnTo>
                    <a:pt x="3834" y="1188"/>
                  </a:lnTo>
                  <a:lnTo>
                    <a:pt x="3864" y="1188"/>
                  </a:lnTo>
                  <a:lnTo>
                    <a:pt x="3876" y="1182"/>
                  </a:lnTo>
                  <a:lnTo>
                    <a:pt x="3894" y="1182"/>
                  </a:lnTo>
                  <a:lnTo>
                    <a:pt x="3906" y="1176"/>
                  </a:lnTo>
                  <a:lnTo>
                    <a:pt x="3924" y="1170"/>
                  </a:lnTo>
                  <a:lnTo>
                    <a:pt x="3936" y="1164"/>
                  </a:lnTo>
                  <a:lnTo>
                    <a:pt x="3966" y="1164"/>
                  </a:lnTo>
                  <a:lnTo>
                    <a:pt x="3978" y="1176"/>
                  </a:lnTo>
                  <a:lnTo>
                    <a:pt x="3996" y="1176"/>
                  </a:lnTo>
                  <a:lnTo>
                    <a:pt x="4002" y="1170"/>
                  </a:lnTo>
                  <a:lnTo>
                    <a:pt x="4002" y="1152"/>
                  </a:lnTo>
                  <a:lnTo>
                    <a:pt x="4026" y="1128"/>
                  </a:lnTo>
                  <a:lnTo>
                    <a:pt x="4014" y="1140"/>
                  </a:lnTo>
                  <a:lnTo>
                    <a:pt x="4014" y="1146"/>
                  </a:lnTo>
                  <a:lnTo>
                    <a:pt x="4020" y="1152"/>
                  </a:lnTo>
                  <a:lnTo>
                    <a:pt x="4086" y="1152"/>
                  </a:lnTo>
                  <a:lnTo>
                    <a:pt x="4080" y="1158"/>
                  </a:lnTo>
                  <a:lnTo>
                    <a:pt x="4068" y="1164"/>
                  </a:lnTo>
                  <a:lnTo>
                    <a:pt x="4062" y="1170"/>
                  </a:lnTo>
                  <a:lnTo>
                    <a:pt x="4062" y="1176"/>
                  </a:lnTo>
                  <a:lnTo>
                    <a:pt x="4068" y="1182"/>
                  </a:lnTo>
                  <a:lnTo>
                    <a:pt x="4080" y="1182"/>
                  </a:lnTo>
                  <a:lnTo>
                    <a:pt x="4086" y="1188"/>
                  </a:lnTo>
                  <a:lnTo>
                    <a:pt x="4098" y="1188"/>
                  </a:lnTo>
                  <a:lnTo>
                    <a:pt x="4086" y="1200"/>
                  </a:lnTo>
                  <a:lnTo>
                    <a:pt x="4086" y="1206"/>
                  </a:lnTo>
                  <a:lnTo>
                    <a:pt x="4092" y="1212"/>
                  </a:lnTo>
                  <a:lnTo>
                    <a:pt x="4116" y="1224"/>
                  </a:lnTo>
                  <a:lnTo>
                    <a:pt x="4146" y="1224"/>
                  </a:lnTo>
                  <a:lnTo>
                    <a:pt x="4098" y="1242"/>
                  </a:lnTo>
                  <a:lnTo>
                    <a:pt x="4098" y="1248"/>
                  </a:lnTo>
                  <a:lnTo>
                    <a:pt x="4110" y="1260"/>
                  </a:lnTo>
                  <a:lnTo>
                    <a:pt x="4110" y="1266"/>
                  </a:lnTo>
                  <a:lnTo>
                    <a:pt x="4116" y="1272"/>
                  </a:lnTo>
                  <a:lnTo>
                    <a:pt x="4122" y="1266"/>
                  </a:lnTo>
                  <a:lnTo>
                    <a:pt x="4128" y="1266"/>
                  </a:lnTo>
                  <a:lnTo>
                    <a:pt x="4140" y="1260"/>
                  </a:lnTo>
                  <a:lnTo>
                    <a:pt x="4146" y="1272"/>
                  </a:lnTo>
                  <a:lnTo>
                    <a:pt x="4158" y="1284"/>
                  </a:lnTo>
                  <a:lnTo>
                    <a:pt x="4182" y="1284"/>
                  </a:lnTo>
                  <a:lnTo>
                    <a:pt x="4194" y="1290"/>
                  </a:lnTo>
                  <a:lnTo>
                    <a:pt x="4206" y="1290"/>
                  </a:lnTo>
                  <a:lnTo>
                    <a:pt x="4206" y="1308"/>
                  </a:lnTo>
                  <a:lnTo>
                    <a:pt x="4212" y="1314"/>
                  </a:lnTo>
                  <a:lnTo>
                    <a:pt x="4224" y="1320"/>
                  </a:lnTo>
                  <a:lnTo>
                    <a:pt x="4272" y="1320"/>
                  </a:lnTo>
                  <a:lnTo>
                    <a:pt x="4290" y="1326"/>
                  </a:lnTo>
                  <a:lnTo>
                    <a:pt x="4350" y="1356"/>
                  </a:lnTo>
                  <a:lnTo>
                    <a:pt x="4356" y="1362"/>
                  </a:lnTo>
                  <a:lnTo>
                    <a:pt x="4362" y="1362"/>
                  </a:lnTo>
                  <a:lnTo>
                    <a:pt x="4362" y="1356"/>
                  </a:lnTo>
                  <a:lnTo>
                    <a:pt x="4368" y="1350"/>
                  </a:lnTo>
                  <a:lnTo>
                    <a:pt x="4368" y="1320"/>
                  </a:lnTo>
                  <a:lnTo>
                    <a:pt x="4362" y="1308"/>
                  </a:lnTo>
                  <a:lnTo>
                    <a:pt x="4350" y="1296"/>
                  </a:lnTo>
                  <a:lnTo>
                    <a:pt x="4338" y="1290"/>
                  </a:lnTo>
                  <a:lnTo>
                    <a:pt x="4320" y="1272"/>
                  </a:lnTo>
                  <a:lnTo>
                    <a:pt x="4314" y="1272"/>
                  </a:lnTo>
                  <a:lnTo>
                    <a:pt x="4308" y="1260"/>
                  </a:lnTo>
                  <a:lnTo>
                    <a:pt x="4302" y="1254"/>
                  </a:lnTo>
                  <a:lnTo>
                    <a:pt x="4290" y="1230"/>
                  </a:lnTo>
                  <a:lnTo>
                    <a:pt x="4290" y="1224"/>
                  </a:lnTo>
                  <a:lnTo>
                    <a:pt x="4308" y="1224"/>
                  </a:lnTo>
                  <a:lnTo>
                    <a:pt x="4314" y="1230"/>
                  </a:lnTo>
                  <a:lnTo>
                    <a:pt x="4326" y="1236"/>
                  </a:lnTo>
                  <a:lnTo>
                    <a:pt x="4332" y="1242"/>
                  </a:lnTo>
                  <a:lnTo>
                    <a:pt x="4332" y="1212"/>
                  </a:lnTo>
                  <a:lnTo>
                    <a:pt x="4332" y="1218"/>
                  </a:lnTo>
                  <a:lnTo>
                    <a:pt x="4344" y="1230"/>
                  </a:lnTo>
                  <a:lnTo>
                    <a:pt x="4350" y="1242"/>
                  </a:lnTo>
                  <a:lnTo>
                    <a:pt x="4362" y="1254"/>
                  </a:lnTo>
                  <a:lnTo>
                    <a:pt x="4374" y="1254"/>
                  </a:lnTo>
                  <a:lnTo>
                    <a:pt x="4386" y="1248"/>
                  </a:lnTo>
                  <a:lnTo>
                    <a:pt x="4398" y="1248"/>
                  </a:lnTo>
                  <a:lnTo>
                    <a:pt x="4398" y="1272"/>
                  </a:lnTo>
                  <a:lnTo>
                    <a:pt x="4404" y="1278"/>
                  </a:lnTo>
                  <a:lnTo>
                    <a:pt x="4416" y="1278"/>
                  </a:lnTo>
                  <a:lnTo>
                    <a:pt x="4428" y="1290"/>
                  </a:lnTo>
                  <a:lnTo>
                    <a:pt x="4452" y="1272"/>
                  </a:lnTo>
                  <a:lnTo>
                    <a:pt x="4464" y="1284"/>
                  </a:lnTo>
                  <a:lnTo>
                    <a:pt x="4470" y="1284"/>
                  </a:lnTo>
                  <a:lnTo>
                    <a:pt x="4476" y="1278"/>
                  </a:lnTo>
                  <a:lnTo>
                    <a:pt x="4476" y="1260"/>
                  </a:lnTo>
                  <a:lnTo>
                    <a:pt x="4470" y="1254"/>
                  </a:lnTo>
                  <a:lnTo>
                    <a:pt x="4488" y="1212"/>
                  </a:lnTo>
                  <a:lnTo>
                    <a:pt x="4488" y="1236"/>
                  </a:lnTo>
                  <a:lnTo>
                    <a:pt x="4500" y="1248"/>
                  </a:lnTo>
                  <a:lnTo>
                    <a:pt x="4512" y="1236"/>
                  </a:lnTo>
                  <a:lnTo>
                    <a:pt x="4518" y="1218"/>
                  </a:lnTo>
                  <a:lnTo>
                    <a:pt x="4518" y="1206"/>
                  </a:lnTo>
                  <a:lnTo>
                    <a:pt x="4494" y="1182"/>
                  </a:lnTo>
                  <a:lnTo>
                    <a:pt x="4518" y="1176"/>
                  </a:lnTo>
                  <a:lnTo>
                    <a:pt x="4500" y="1164"/>
                  </a:lnTo>
                  <a:lnTo>
                    <a:pt x="4500" y="1146"/>
                  </a:lnTo>
                  <a:lnTo>
                    <a:pt x="4470" y="1146"/>
                  </a:lnTo>
                  <a:lnTo>
                    <a:pt x="4470" y="1134"/>
                  </a:lnTo>
                  <a:lnTo>
                    <a:pt x="4446" y="1134"/>
                  </a:lnTo>
                  <a:lnTo>
                    <a:pt x="4446" y="1080"/>
                  </a:lnTo>
                  <a:lnTo>
                    <a:pt x="4416" y="1086"/>
                  </a:lnTo>
                  <a:lnTo>
                    <a:pt x="4410" y="1080"/>
                  </a:lnTo>
                  <a:lnTo>
                    <a:pt x="4410" y="1056"/>
                  </a:lnTo>
                  <a:lnTo>
                    <a:pt x="4416" y="1050"/>
                  </a:lnTo>
                  <a:lnTo>
                    <a:pt x="4428" y="1050"/>
                  </a:lnTo>
                  <a:lnTo>
                    <a:pt x="4434" y="1056"/>
                  </a:lnTo>
                  <a:lnTo>
                    <a:pt x="4446" y="1062"/>
                  </a:lnTo>
                  <a:lnTo>
                    <a:pt x="4452" y="1068"/>
                  </a:lnTo>
                  <a:lnTo>
                    <a:pt x="4458" y="1068"/>
                  </a:lnTo>
                  <a:lnTo>
                    <a:pt x="4464" y="1062"/>
                  </a:lnTo>
                  <a:lnTo>
                    <a:pt x="4464" y="1026"/>
                  </a:lnTo>
                  <a:lnTo>
                    <a:pt x="4488" y="1032"/>
                  </a:lnTo>
                  <a:lnTo>
                    <a:pt x="4524" y="1014"/>
                  </a:lnTo>
                  <a:lnTo>
                    <a:pt x="4524" y="1026"/>
                  </a:lnTo>
                  <a:lnTo>
                    <a:pt x="4530" y="1038"/>
                  </a:lnTo>
                  <a:lnTo>
                    <a:pt x="4530" y="1044"/>
                  </a:lnTo>
                  <a:lnTo>
                    <a:pt x="4536" y="1050"/>
                  </a:lnTo>
                  <a:lnTo>
                    <a:pt x="4548" y="1044"/>
                  </a:lnTo>
                  <a:lnTo>
                    <a:pt x="4566" y="1044"/>
                  </a:lnTo>
                  <a:lnTo>
                    <a:pt x="4554" y="1062"/>
                  </a:lnTo>
                  <a:lnTo>
                    <a:pt x="4578" y="1062"/>
                  </a:lnTo>
                  <a:lnTo>
                    <a:pt x="4566" y="1092"/>
                  </a:lnTo>
                  <a:lnTo>
                    <a:pt x="4566" y="1098"/>
                  </a:lnTo>
                  <a:lnTo>
                    <a:pt x="4584" y="1116"/>
                  </a:lnTo>
                  <a:lnTo>
                    <a:pt x="4590" y="1128"/>
                  </a:lnTo>
                  <a:lnTo>
                    <a:pt x="4614" y="1140"/>
                  </a:lnTo>
                  <a:lnTo>
                    <a:pt x="4626" y="1134"/>
                  </a:lnTo>
                  <a:lnTo>
                    <a:pt x="4638" y="1122"/>
                  </a:lnTo>
                  <a:lnTo>
                    <a:pt x="4656" y="1086"/>
                  </a:lnTo>
                  <a:lnTo>
                    <a:pt x="4656" y="1080"/>
                  </a:lnTo>
                  <a:lnTo>
                    <a:pt x="4662" y="1068"/>
                  </a:lnTo>
                  <a:lnTo>
                    <a:pt x="4668" y="1074"/>
                  </a:lnTo>
                  <a:lnTo>
                    <a:pt x="4680" y="1080"/>
                  </a:lnTo>
                  <a:lnTo>
                    <a:pt x="4692" y="1080"/>
                  </a:lnTo>
                  <a:lnTo>
                    <a:pt x="4698" y="1086"/>
                  </a:lnTo>
                  <a:lnTo>
                    <a:pt x="4710" y="1080"/>
                  </a:lnTo>
                  <a:lnTo>
                    <a:pt x="4722" y="1068"/>
                  </a:lnTo>
                  <a:lnTo>
                    <a:pt x="4728" y="1056"/>
                  </a:lnTo>
                  <a:lnTo>
                    <a:pt x="4728" y="1038"/>
                  </a:lnTo>
                  <a:lnTo>
                    <a:pt x="4794" y="1038"/>
                  </a:lnTo>
                  <a:lnTo>
                    <a:pt x="4806" y="1026"/>
                  </a:lnTo>
                  <a:lnTo>
                    <a:pt x="4812" y="1014"/>
                  </a:lnTo>
                  <a:lnTo>
                    <a:pt x="4800" y="1002"/>
                  </a:lnTo>
                  <a:lnTo>
                    <a:pt x="4788" y="996"/>
                  </a:lnTo>
                  <a:lnTo>
                    <a:pt x="4758" y="996"/>
                  </a:lnTo>
                  <a:close/>
                  <a:moveTo>
                    <a:pt x="4476" y="1308"/>
                  </a:moveTo>
                  <a:lnTo>
                    <a:pt x="4446" y="1308"/>
                  </a:lnTo>
                  <a:lnTo>
                    <a:pt x="4440" y="1326"/>
                  </a:lnTo>
                  <a:lnTo>
                    <a:pt x="4476" y="1320"/>
                  </a:lnTo>
                  <a:lnTo>
                    <a:pt x="4476" y="1308"/>
                  </a:lnTo>
                  <a:close/>
                  <a:moveTo>
                    <a:pt x="4140" y="1290"/>
                  </a:moveTo>
                  <a:lnTo>
                    <a:pt x="4134" y="1290"/>
                  </a:lnTo>
                  <a:lnTo>
                    <a:pt x="4128" y="1296"/>
                  </a:lnTo>
                  <a:lnTo>
                    <a:pt x="4128" y="1308"/>
                  </a:lnTo>
                  <a:lnTo>
                    <a:pt x="4134" y="1314"/>
                  </a:lnTo>
                  <a:lnTo>
                    <a:pt x="4158" y="1314"/>
                  </a:lnTo>
                  <a:lnTo>
                    <a:pt x="4164" y="1308"/>
                  </a:lnTo>
                  <a:lnTo>
                    <a:pt x="4164" y="1296"/>
                  </a:lnTo>
                  <a:lnTo>
                    <a:pt x="4158" y="1290"/>
                  </a:lnTo>
                  <a:lnTo>
                    <a:pt x="4140" y="1290"/>
                  </a:lnTo>
                  <a:close/>
                  <a:moveTo>
                    <a:pt x="3834" y="1242"/>
                  </a:moveTo>
                  <a:lnTo>
                    <a:pt x="3840" y="1236"/>
                  </a:lnTo>
                  <a:lnTo>
                    <a:pt x="3834" y="1230"/>
                  </a:lnTo>
                  <a:lnTo>
                    <a:pt x="3828" y="1230"/>
                  </a:lnTo>
                  <a:lnTo>
                    <a:pt x="3822" y="1224"/>
                  </a:lnTo>
                  <a:lnTo>
                    <a:pt x="3810" y="1224"/>
                  </a:lnTo>
                  <a:lnTo>
                    <a:pt x="3810" y="1236"/>
                  </a:lnTo>
                  <a:lnTo>
                    <a:pt x="3816" y="1242"/>
                  </a:lnTo>
                  <a:lnTo>
                    <a:pt x="3816" y="1248"/>
                  </a:lnTo>
                  <a:lnTo>
                    <a:pt x="3828" y="1248"/>
                  </a:lnTo>
                  <a:lnTo>
                    <a:pt x="3834" y="1242"/>
                  </a:lnTo>
                  <a:close/>
                  <a:moveTo>
                    <a:pt x="4206" y="1452"/>
                  </a:moveTo>
                  <a:lnTo>
                    <a:pt x="4170" y="1452"/>
                  </a:lnTo>
                  <a:lnTo>
                    <a:pt x="4206" y="1476"/>
                  </a:lnTo>
                  <a:lnTo>
                    <a:pt x="4218" y="1470"/>
                  </a:lnTo>
                  <a:lnTo>
                    <a:pt x="4218" y="1458"/>
                  </a:lnTo>
                  <a:lnTo>
                    <a:pt x="4212" y="1458"/>
                  </a:lnTo>
                  <a:lnTo>
                    <a:pt x="4206" y="1452"/>
                  </a:lnTo>
                  <a:close/>
                  <a:moveTo>
                    <a:pt x="4170" y="870"/>
                  </a:moveTo>
                  <a:lnTo>
                    <a:pt x="4152" y="870"/>
                  </a:lnTo>
                  <a:lnTo>
                    <a:pt x="4152" y="876"/>
                  </a:lnTo>
                  <a:lnTo>
                    <a:pt x="4158" y="882"/>
                  </a:lnTo>
                  <a:lnTo>
                    <a:pt x="4164" y="882"/>
                  </a:lnTo>
                  <a:lnTo>
                    <a:pt x="4170" y="888"/>
                  </a:lnTo>
                  <a:lnTo>
                    <a:pt x="4182" y="882"/>
                  </a:lnTo>
                  <a:lnTo>
                    <a:pt x="4188" y="882"/>
                  </a:lnTo>
                  <a:lnTo>
                    <a:pt x="4194" y="876"/>
                  </a:lnTo>
                  <a:lnTo>
                    <a:pt x="4188" y="870"/>
                  </a:lnTo>
                  <a:lnTo>
                    <a:pt x="4170" y="870"/>
                  </a:lnTo>
                  <a:close/>
                  <a:moveTo>
                    <a:pt x="4170" y="936"/>
                  </a:moveTo>
                  <a:lnTo>
                    <a:pt x="4236" y="936"/>
                  </a:lnTo>
                  <a:lnTo>
                    <a:pt x="4236" y="918"/>
                  </a:lnTo>
                  <a:lnTo>
                    <a:pt x="4188" y="918"/>
                  </a:lnTo>
                  <a:lnTo>
                    <a:pt x="4170" y="936"/>
                  </a:lnTo>
                  <a:close/>
                  <a:moveTo>
                    <a:pt x="5574" y="36"/>
                  </a:moveTo>
                  <a:lnTo>
                    <a:pt x="5490" y="36"/>
                  </a:lnTo>
                  <a:lnTo>
                    <a:pt x="5496" y="24"/>
                  </a:lnTo>
                  <a:lnTo>
                    <a:pt x="5490" y="24"/>
                  </a:lnTo>
                  <a:lnTo>
                    <a:pt x="5484" y="18"/>
                  </a:lnTo>
                  <a:lnTo>
                    <a:pt x="5448" y="18"/>
                  </a:lnTo>
                  <a:lnTo>
                    <a:pt x="5430" y="12"/>
                  </a:lnTo>
                  <a:lnTo>
                    <a:pt x="5400" y="12"/>
                  </a:lnTo>
                  <a:lnTo>
                    <a:pt x="5364" y="18"/>
                  </a:lnTo>
                  <a:lnTo>
                    <a:pt x="5334" y="30"/>
                  </a:lnTo>
                  <a:lnTo>
                    <a:pt x="5304" y="36"/>
                  </a:lnTo>
                  <a:lnTo>
                    <a:pt x="5292" y="36"/>
                  </a:lnTo>
                  <a:lnTo>
                    <a:pt x="5346" y="12"/>
                  </a:lnTo>
                  <a:lnTo>
                    <a:pt x="5274" y="18"/>
                  </a:lnTo>
                  <a:lnTo>
                    <a:pt x="5268" y="18"/>
                  </a:lnTo>
                  <a:lnTo>
                    <a:pt x="5262" y="12"/>
                  </a:lnTo>
                  <a:lnTo>
                    <a:pt x="5250" y="12"/>
                  </a:lnTo>
                  <a:lnTo>
                    <a:pt x="5226" y="0"/>
                  </a:lnTo>
                  <a:lnTo>
                    <a:pt x="5196" y="0"/>
                  </a:lnTo>
                  <a:lnTo>
                    <a:pt x="5190" y="6"/>
                  </a:lnTo>
                  <a:lnTo>
                    <a:pt x="5184" y="18"/>
                  </a:lnTo>
                  <a:lnTo>
                    <a:pt x="5178" y="18"/>
                  </a:lnTo>
                  <a:lnTo>
                    <a:pt x="5172" y="12"/>
                  </a:lnTo>
                  <a:lnTo>
                    <a:pt x="5160" y="6"/>
                  </a:lnTo>
                  <a:lnTo>
                    <a:pt x="5148" y="6"/>
                  </a:lnTo>
                  <a:lnTo>
                    <a:pt x="5136" y="0"/>
                  </a:lnTo>
                  <a:lnTo>
                    <a:pt x="5124" y="0"/>
                  </a:lnTo>
                  <a:lnTo>
                    <a:pt x="5112" y="6"/>
                  </a:lnTo>
                  <a:lnTo>
                    <a:pt x="5106" y="12"/>
                  </a:lnTo>
                  <a:lnTo>
                    <a:pt x="5094" y="18"/>
                  </a:lnTo>
                  <a:lnTo>
                    <a:pt x="5088" y="24"/>
                  </a:lnTo>
                  <a:lnTo>
                    <a:pt x="5046" y="12"/>
                  </a:lnTo>
                  <a:lnTo>
                    <a:pt x="4938" y="6"/>
                  </a:lnTo>
                  <a:lnTo>
                    <a:pt x="4968" y="36"/>
                  </a:lnTo>
                  <a:lnTo>
                    <a:pt x="4902" y="12"/>
                  </a:lnTo>
                  <a:lnTo>
                    <a:pt x="4842" y="24"/>
                  </a:lnTo>
                  <a:lnTo>
                    <a:pt x="4830" y="24"/>
                  </a:lnTo>
                  <a:lnTo>
                    <a:pt x="4812" y="18"/>
                  </a:lnTo>
                  <a:lnTo>
                    <a:pt x="4746" y="18"/>
                  </a:lnTo>
                  <a:lnTo>
                    <a:pt x="4710" y="24"/>
                  </a:lnTo>
                  <a:lnTo>
                    <a:pt x="4686" y="36"/>
                  </a:lnTo>
                  <a:lnTo>
                    <a:pt x="4674" y="36"/>
                  </a:lnTo>
                  <a:lnTo>
                    <a:pt x="4764" y="60"/>
                  </a:lnTo>
                  <a:lnTo>
                    <a:pt x="4674" y="48"/>
                  </a:lnTo>
                  <a:lnTo>
                    <a:pt x="4662" y="48"/>
                  </a:lnTo>
                  <a:lnTo>
                    <a:pt x="4590" y="36"/>
                  </a:lnTo>
                  <a:lnTo>
                    <a:pt x="4542" y="36"/>
                  </a:lnTo>
                  <a:lnTo>
                    <a:pt x="4530" y="48"/>
                  </a:lnTo>
                  <a:lnTo>
                    <a:pt x="4530" y="60"/>
                  </a:lnTo>
                  <a:lnTo>
                    <a:pt x="4512" y="60"/>
                  </a:lnTo>
                  <a:lnTo>
                    <a:pt x="4482" y="54"/>
                  </a:lnTo>
                  <a:lnTo>
                    <a:pt x="4392" y="54"/>
                  </a:lnTo>
                  <a:lnTo>
                    <a:pt x="4350" y="60"/>
                  </a:lnTo>
                  <a:lnTo>
                    <a:pt x="4302" y="66"/>
                  </a:lnTo>
                  <a:lnTo>
                    <a:pt x="4260" y="66"/>
                  </a:lnTo>
                  <a:lnTo>
                    <a:pt x="4242" y="72"/>
                  </a:lnTo>
                  <a:lnTo>
                    <a:pt x="4260" y="72"/>
                  </a:lnTo>
                  <a:lnTo>
                    <a:pt x="4266" y="78"/>
                  </a:lnTo>
                  <a:lnTo>
                    <a:pt x="4278" y="78"/>
                  </a:lnTo>
                  <a:lnTo>
                    <a:pt x="4362" y="84"/>
                  </a:lnTo>
                  <a:lnTo>
                    <a:pt x="4278" y="96"/>
                  </a:lnTo>
                  <a:lnTo>
                    <a:pt x="4284" y="96"/>
                  </a:lnTo>
                  <a:lnTo>
                    <a:pt x="4290" y="102"/>
                  </a:lnTo>
                  <a:lnTo>
                    <a:pt x="4314" y="114"/>
                  </a:lnTo>
                  <a:lnTo>
                    <a:pt x="4338" y="114"/>
                  </a:lnTo>
                  <a:lnTo>
                    <a:pt x="4356" y="108"/>
                  </a:lnTo>
                  <a:lnTo>
                    <a:pt x="4392" y="108"/>
                  </a:lnTo>
                  <a:lnTo>
                    <a:pt x="4398" y="102"/>
                  </a:lnTo>
                  <a:lnTo>
                    <a:pt x="4410" y="102"/>
                  </a:lnTo>
                  <a:lnTo>
                    <a:pt x="4416" y="96"/>
                  </a:lnTo>
                  <a:lnTo>
                    <a:pt x="4440" y="96"/>
                  </a:lnTo>
                  <a:lnTo>
                    <a:pt x="4458" y="90"/>
                  </a:lnTo>
                  <a:lnTo>
                    <a:pt x="4500" y="90"/>
                  </a:lnTo>
                  <a:lnTo>
                    <a:pt x="4518" y="96"/>
                  </a:lnTo>
                  <a:lnTo>
                    <a:pt x="4536" y="96"/>
                  </a:lnTo>
                  <a:lnTo>
                    <a:pt x="4548" y="102"/>
                  </a:lnTo>
                  <a:lnTo>
                    <a:pt x="4560" y="102"/>
                  </a:lnTo>
                  <a:lnTo>
                    <a:pt x="4494" y="102"/>
                  </a:lnTo>
                  <a:lnTo>
                    <a:pt x="4482" y="108"/>
                  </a:lnTo>
                  <a:lnTo>
                    <a:pt x="4458" y="108"/>
                  </a:lnTo>
                  <a:lnTo>
                    <a:pt x="4446" y="114"/>
                  </a:lnTo>
                  <a:lnTo>
                    <a:pt x="4434" y="114"/>
                  </a:lnTo>
                  <a:lnTo>
                    <a:pt x="4422" y="120"/>
                  </a:lnTo>
                  <a:lnTo>
                    <a:pt x="4410" y="120"/>
                  </a:lnTo>
                  <a:lnTo>
                    <a:pt x="4404" y="126"/>
                  </a:lnTo>
                  <a:lnTo>
                    <a:pt x="4398" y="126"/>
                  </a:lnTo>
                  <a:lnTo>
                    <a:pt x="4434" y="126"/>
                  </a:lnTo>
                  <a:lnTo>
                    <a:pt x="4452" y="132"/>
                  </a:lnTo>
                  <a:lnTo>
                    <a:pt x="4488" y="132"/>
                  </a:lnTo>
                  <a:lnTo>
                    <a:pt x="4500" y="126"/>
                  </a:lnTo>
                  <a:lnTo>
                    <a:pt x="4506" y="126"/>
                  </a:lnTo>
                  <a:lnTo>
                    <a:pt x="4512" y="120"/>
                  </a:lnTo>
                  <a:lnTo>
                    <a:pt x="4638" y="120"/>
                  </a:lnTo>
                  <a:lnTo>
                    <a:pt x="4656" y="114"/>
                  </a:lnTo>
                  <a:lnTo>
                    <a:pt x="4680" y="114"/>
                  </a:lnTo>
                  <a:lnTo>
                    <a:pt x="4698" y="108"/>
                  </a:lnTo>
                  <a:lnTo>
                    <a:pt x="4710" y="108"/>
                  </a:lnTo>
                  <a:lnTo>
                    <a:pt x="4722" y="96"/>
                  </a:lnTo>
                  <a:lnTo>
                    <a:pt x="4734" y="96"/>
                  </a:lnTo>
                  <a:lnTo>
                    <a:pt x="4752" y="90"/>
                  </a:lnTo>
                  <a:lnTo>
                    <a:pt x="4770" y="90"/>
                  </a:lnTo>
                  <a:lnTo>
                    <a:pt x="4782" y="84"/>
                  </a:lnTo>
                  <a:lnTo>
                    <a:pt x="4830" y="84"/>
                  </a:lnTo>
                  <a:lnTo>
                    <a:pt x="4746" y="114"/>
                  </a:lnTo>
                  <a:lnTo>
                    <a:pt x="4782" y="114"/>
                  </a:lnTo>
                  <a:lnTo>
                    <a:pt x="4734" y="126"/>
                  </a:lnTo>
                  <a:lnTo>
                    <a:pt x="4716" y="126"/>
                  </a:lnTo>
                  <a:lnTo>
                    <a:pt x="4674" y="132"/>
                  </a:lnTo>
                  <a:lnTo>
                    <a:pt x="4620" y="132"/>
                  </a:lnTo>
                  <a:lnTo>
                    <a:pt x="4566" y="138"/>
                  </a:lnTo>
                  <a:lnTo>
                    <a:pt x="4536" y="138"/>
                  </a:lnTo>
                  <a:lnTo>
                    <a:pt x="4524" y="150"/>
                  </a:lnTo>
                  <a:lnTo>
                    <a:pt x="4524" y="156"/>
                  </a:lnTo>
                  <a:lnTo>
                    <a:pt x="4602" y="174"/>
                  </a:lnTo>
                  <a:lnTo>
                    <a:pt x="4596" y="174"/>
                  </a:lnTo>
                  <a:lnTo>
                    <a:pt x="4590" y="180"/>
                  </a:lnTo>
                  <a:lnTo>
                    <a:pt x="4578" y="180"/>
                  </a:lnTo>
                  <a:lnTo>
                    <a:pt x="4566" y="186"/>
                  </a:lnTo>
                  <a:lnTo>
                    <a:pt x="4542" y="186"/>
                  </a:lnTo>
                  <a:lnTo>
                    <a:pt x="4518" y="174"/>
                  </a:lnTo>
                  <a:lnTo>
                    <a:pt x="4500" y="162"/>
                  </a:lnTo>
                  <a:lnTo>
                    <a:pt x="4476" y="150"/>
                  </a:lnTo>
                  <a:lnTo>
                    <a:pt x="4470" y="144"/>
                  </a:lnTo>
                  <a:lnTo>
                    <a:pt x="4356" y="144"/>
                  </a:lnTo>
                  <a:lnTo>
                    <a:pt x="4350" y="150"/>
                  </a:lnTo>
                  <a:lnTo>
                    <a:pt x="4344" y="162"/>
                  </a:lnTo>
                  <a:lnTo>
                    <a:pt x="4338" y="168"/>
                  </a:lnTo>
                  <a:lnTo>
                    <a:pt x="4368" y="186"/>
                  </a:lnTo>
                  <a:lnTo>
                    <a:pt x="4386" y="204"/>
                  </a:lnTo>
                  <a:lnTo>
                    <a:pt x="4410" y="216"/>
                  </a:lnTo>
                  <a:lnTo>
                    <a:pt x="4458" y="216"/>
                  </a:lnTo>
                  <a:lnTo>
                    <a:pt x="4476" y="210"/>
                  </a:lnTo>
                  <a:lnTo>
                    <a:pt x="4488" y="210"/>
                  </a:lnTo>
                  <a:lnTo>
                    <a:pt x="4476" y="216"/>
                  </a:lnTo>
                  <a:lnTo>
                    <a:pt x="4470" y="228"/>
                  </a:lnTo>
                  <a:lnTo>
                    <a:pt x="4398" y="228"/>
                  </a:lnTo>
                  <a:lnTo>
                    <a:pt x="4380" y="222"/>
                  </a:lnTo>
                  <a:lnTo>
                    <a:pt x="4350" y="222"/>
                  </a:lnTo>
                  <a:lnTo>
                    <a:pt x="4314" y="228"/>
                  </a:lnTo>
                  <a:lnTo>
                    <a:pt x="4272" y="234"/>
                  </a:lnTo>
                  <a:lnTo>
                    <a:pt x="4230" y="234"/>
                  </a:lnTo>
                  <a:lnTo>
                    <a:pt x="4218" y="240"/>
                  </a:lnTo>
                  <a:lnTo>
                    <a:pt x="4200" y="246"/>
                  </a:lnTo>
                  <a:lnTo>
                    <a:pt x="4188" y="258"/>
                  </a:lnTo>
                  <a:lnTo>
                    <a:pt x="4176" y="264"/>
                  </a:lnTo>
                  <a:lnTo>
                    <a:pt x="4170" y="270"/>
                  </a:lnTo>
                  <a:lnTo>
                    <a:pt x="4164" y="270"/>
                  </a:lnTo>
                  <a:lnTo>
                    <a:pt x="4236" y="258"/>
                  </a:lnTo>
                  <a:lnTo>
                    <a:pt x="4236" y="276"/>
                  </a:lnTo>
                  <a:lnTo>
                    <a:pt x="4296" y="258"/>
                  </a:lnTo>
                  <a:lnTo>
                    <a:pt x="4224" y="288"/>
                  </a:lnTo>
                  <a:lnTo>
                    <a:pt x="4230" y="288"/>
                  </a:lnTo>
                  <a:lnTo>
                    <a:pt x="4236" y="294"/>
                  </a:lnTo>
                  <a:lnTo>
                    <a:pt x="4248" y="300"/>
                  </a:lnTo>
                  <a:lnTo>
                    <a:pt x="4278" y="300"/>
                  </a:lnTo>
                  <a:lnTo>
                    <a:pt x="4314" y="288"/>
                  </a:lnTo>
                  <a:lnTo>
                    <a:pt x="4326" y="288"/>
                  </a:lnTo>
                  <a:lnTo>
                    <a:pt x="4344" y="282"/>
                  </a:lnTo>
                  <a:lnTo>
                    <a:pt x="4350" y="276"/>
                  </a:lnTo>
                  <a:lnTo>
                    <a:pt x="4356" y="276"/>
                  </a:lnTo>
                  <a:lnTo>
                    <a:pt x="4254" y="312"/>
                  </a:lnTo>
                  <a:lnTo>
                    <a:pt x="4188" y="312"/>
                  </a:lnTo>
                  <a:lnTo>
                    <a:pt x="4176" y="288"/>
                  </a:lnTo>
                  <a:lnTo>
                    <a:pt x="4164" y="288"/>
                  </a:lnTo>
                  <a:lnTo>
                    <a:pt x="4146" y="282"/>
                  </a:lnTo>
                  <a:lnTo>
                    <a:pt x="4110" y="282"/>
                  </a:lnTo>
                  <a:lnTo>
                    <a:pt x="4104" y="288"/>
                  </a:lnTo>
                  <a:lnTo>
                    <a:pt x="4104" y="300"/>
                  </a:lnTo>
                  <a:lnTo>
                    <a:pt x="4110" y="312"/>
                  </a:lnTo>
                  <a:lnTo>
                    <a:pt x="4110" y="318"/>
                  </a:lnTo>
                  <a:lnTo>
                    <a:pt x="4116" y="324"/>
                  </a:lnTo>
                  <a:lnTo>
                    <a:pt x="4092" y="324"/>
                  </a:lnTo>
                  <a:lnTo>
                    <a:pt x="4074" y="330"/>
                  </a:lnTo>
                  <a:lnTo>
                    <a:pt x="4032" y="330"/>
                  </a:lnTo>
                  <a:lnTo>
                    <a:pt x="4020" y="336"/>
                  </a:lnTo>
                  <a:lnTo>
                    <a:pt x="4002" y="342"/>
                  </a:lnTo>
                  <a:lnTo>
                    <a:pt x="3990" y="348"/>
                  </a:lnTo>
                  <a:lnTo>
                    <a:pt x="3972" y="354"/>
                  </a:lnTo>
                  <a:lnTo>
                    <a:pt x="3936" y="354"/>
                  </a:lnTo>
                  <a:lnTo>
                    <a:pt x="3924" y="360"/>
                  </a:lnTo>
                  <a:lnTo>
                    <a:pt x="3918" y="360"/>
                  </a:lnTo>
                  <a:lnTo>
                    <a:pt x="3924" y="360"/>
                  </a:lnTo>
                  <a:lnTo>
                    <a:pt x="3936" y="366"/>
                  </a:lnTo>
                  <a:lnTo>
                    <a:pt x="3978" y="366"/>
                  </a:lnTo>
                  <a:lnTo>
                    <a:pt x="3990" y="360"/>
                  </a:lnTo>
                  <a:lnTo>
                    <a:pt x="3996" y="354"/>
                  </a:lnTo>
                  <a:lnTo>
                    <a:pt x="3984" y="372"/>
                  </a:lnTo>
                  <a:lnTo>
                    <a:pt x="4020" y="366"/>
                  </a:lnTo>
                  <a:lnTo>
                    <a:pt x="4044" y="354"/>
                  </a:lnTo>
                  <a:lnTo>
                    <a:pt x="4044" y="372"/>
                  </a:lnTo>
                  <a:lnTo>
                    <a:pt x="4074" y="366"/>
                  </a:lnTo>
                  <a:lnTo>
                    <a:pt x="4098" y="366"/>
                  </a:lnTo>
                  <a:lnTo>
                    <a:pt x="4098" y="372"/>
                  </a:lnTo>
                  <a:lnTo>
                    <a:pt x="4104" y="378"/>
                  </a:lnTo>
                  <a:lnTo>
                    <a:pt x="4122" y="378"/>
                  </a:lnTo>
                  <a:lnTo>
                    <a:pt x="4146" y="366"/>
                  </a:lnTo>
                  <a:lnTo>
                    <a:pt x="4152" y="366"/>
                  </a:lnTo>
                  <a:lnTo>
                    <a:pt x="4164" y="360"/>
                  </a:lnTo>
                  <a:lnTo>
                    <a:pt x="4170" y="372"/>
                  </a:lnTo>
                  <a:lnTo>
                    <a:pt x="4200" y="354"/>
                  </a:lnTo>
                  <a:lnTo>
                    <a:pt x="4206" y="360"/>
                  </a:lnTo>
                  <a:lnTo>
                    <a:pt x="4212" y="372"/>
                  </a:lnTo>
                  <a:lnTo>
                    <a:pt x="4224" y="372"/>
                  </a:lnTo>
                  <a:lnTo>
                    <a:pt x="4236" y="366"/>
                  </a:lnTo>
                  <a:lnTo>
                    <a:pt x="4242" y="360"/>
                  </a:lnTo>
                  <a:lnTo>
                    <a:pt x="4248" y="360"/>
                  </a:lnTo>
                  <a:lnTo>
                    <a:pt x="4254" y="366"/>
                  </a:lnTo>
                  <a:lnTo>
                    <a:pt x="4266" y="372"/>
                  </a:lnTo>
                  <a:lnTo>
                    <a:pt x="4284" y="372"/>
                  </a:lnTo>
                  <a:lnTo>
                    <a:pt x="4290" y="366"/>
                  </a:lnTo>
                  <a:lnTo>
                    <a:pt x="4290" y="360"/>
                  </a:lnTo>
                  <a:lnTo>
                    <a:pt x="4284" y="354"/>
                  </a:lnTo>
                  <a:lnTo>
                    <a:pt x="4338" y="372"/>
                  </a:lnTo>
                  <a:lnTo>
                    <a:pt x="4344" y="378"/>
                  </a:lnTo>
                  <a:lnTo>
                    <a:pt x="4350" y="390"/>
                  </a:lnTo>
                  <a:lnTo>
                    <a:pt x="4374" y="390"/>
                  </a:lnTo>
                  <a:lnTo>
                    <a:pt x="4410" y="378"/>
                  </a:lnTo>
                  <a:lnTo>
                    <a:pt x="4440" y="372"/>
                  </a:lnTo>
                  <a:lnTo>
                    <a:pt x="4476" y="372"/>
                  </a:lnTo>
                  <a:lnTo>
                    <a:pt x="4494" y="366"/>
                  </a:lnTo>
                  <a:lnTo>
                    <a:pt x="4506" y="360"/>
                  </a:lnTo>
                  <a:lnTo>
                    <a:pt x="4524" y="342"/>
                  </a:lnTo>
                  <a:lnTo>
                    <a:pt x="4464" y="342"/>
                  </a:lnTo>
                  <a:lnTo>
                    <a:pt x="4470" y="336"/>
                  </a:lnTo>
                  <a:lnTo>
                    <a:pt x="4470" y="330"/>
                  </a:lnTo>
                  <a:lnTo>
                    <a:pt x="4416" y="330"/>
                  </a:lnTo>
                  <a:lnTo>
                    <a:pt x="4362" y="318"/>
                  </a:lnTo>
                  <a:lnTo>
                    <a:pt x="4380" y="300"/>
                  </a:lnTo>
                  <a:lnTo>
                    <a:pt x="4440" y="318"/>
                  </a:lnTo>
                  <a:lnTo>
                    <a:pt x="4452" y="318"/>
                  </a:lnTo>
                  <a:lnTo>
                    <a:pt x="4488" y="312"/>
                  </a:lnTo>
                  <a:lnTo>
                    <a:pt x="4566" y="312"/>
                  </a:lnTo>
                  <a:lnTo>
                    <a:pt x="4578" y="300"/>
                  </a:lnTo>
                  <a:lnTo>
                    <a:pt x="4578" y="288"/>
                  </a:lnTo>
                  <a:lnTo>
                    <a:pt x="4584" y="288"/>
                  </a:lnTo>
                  <a:lnTo>
                    <a:pt x="4590" y="282"/>
                  </a:lnTo>
                  <a:lnTo>
                    <a:pt x="4608" y="282"/>
                  </a:lnTo>
                  <a:lnTo>
                    <a:pt x="4626" y="276"/>
                  </a:lnTo>
                  <a:lnTo>
                    <a:pt x="4662" y="276"/>
                  </a:lnTo>
                  <a:lnTo>
                    <a:pt x="4680" y="270"/>
                  </a:lnTo>
                  <a:lnTo>
                    <a:pt x="4710" y="270"/>
                  </a:lnTo>
                  <a:lnTo>
                    <a:pt x="4722" y="264"/>
                  </a:lnTo>
                  <a:lnTo>
                    <a:pt x="4728" y="264"/>
                  </a:lnTo>
                  <a:lnTo>
                    <a:pt x="4704" y="246"/>
                  </a:lnTo>
                  <a:lnTo>
                    <a:pt x="4746" y="246"/>
                  </a:lnTo>
                  <a:lnTo>
                    <a:pt x="4770" y="240"/>
                  </a:lnTo>
                  <a:lnTo>
                    <a:pt x="4782" y="234"/>
                  </a:lnTo>
                  <a:lnTo>
                    <a:pt x="4776" y="228"/>
                  </a:lnTo>
                  <a:lnTo>
                    <a:pt x="4770" y="228"/>
                  </a:lnTo>
                  <a:lnTo>
                    <a:pt x="4758" y="222"/>
                  </a:lnTo>
                  <a:lnTo>
                    <a:pt x="4746" y="222"/>
                  </a:lnTo>
                  <a:lnTo>
                    <a:pt x="4734" y="216"/>
                  </a:lnTo>
                  <a:lnTo>
                    <a:pt x="4686" y="216"/>
                  </a:lnTo>
                  <a:lnTo>
                    <a:pt x="4674" y="210"/>
                  </a:lnTo>
                  <a:lnTo>
                    <a:pt x="4662" y="210"/>
                  </a:lnTo>
                  <a:lnTo>
                    <a:pt x="4662" y="204"/>
                  </a:lnTo>
                  <a:lnTo>
                    <a:pt x="4674" y="198"/>
                  </a:lnTo>
                  <a:lnTo>
                    <a:pt x="4686" y="198"/>
                  </a:lnTo>
                  <a:lnTo>
                    <a:pt x="4704" y="192"/>
                  </a:lnTo>
                  <a:lnTo>
                    <a:pt x="4716" y="186"/>
                  </a:lnTo>
                  <a:lnTo>
                    <a:pt x="4764" y="186"/>
                  </a:lnTo>
                  <a:lnTo>
                    <a:pt x="4782" y="192"/>
                  </a:lnTo>
                  <a:lnTo>
                    <a:pt x="4860" y="192"/>
                  </a:lnTo>
                  <a:lnTo>
                    <a:pt x="4878" y="186"/>
                  </a:lnTo>
                  <a:lnTo>
                    <a:pt x="4902" y="186"/>
                  </a:lnTo>
                  <a:lnTo>
                    <a:pt x="4896" y="180"/>
                  </a:lnTo>
                  <a:lnTo>
                    <a:pt x="4878" y="180"/>
                  </a:lnTo>
                  <a:lnTo>
                    <a:pt x="4866" y="174"/>
                  </a:lnTo>
                  <a:lnTo>
                    <a:pt x="4872" y="168"/>
                  </a:lnTo>
                  <a:lnTo>
                    <a:pt x="4902" y="162"/>
                  </a:lnTo>
                  <a:lnTo>
                    <a:pt x="4944" y="168"/>
                  </a:lnTo>
                  <a:lnTo>
                    <a:pt x="4974" y="174"/>
                  </a:lnTo>
                  <a:lnTo>
                    <a:pt x="4986" y="174"/>
                  </a:lnTo>
                  <a:lnTo>
                    <a:pt x="4992" y="168"/>
                  </a:lnTo>
                  <a:lnTo>
                    <a:pt x="4992" y="150"/>
                  </a:lnTo>
                  <a:lnTo>
                    <a:pt x="5070" y="156"/>
                  </a:lnTo>
                  <a:lnTo>
                    <a:pt x="5070" y="132"/>
                  </a:lnTo>
                  <a:lnTo>
                    <a:pt x="5082" y="132"/>
                  </a:lnTo>
                  <a:lnTo>
                    <a:pt x="5094" y="138"/>
                  </a:lnTo>
                  <a:lnTo>
                    <a:pt x="5112" y="138"/>
                  </a:lnTo>
                  <a:lnTo>
                    <a:pt x="5136" y="126"/>
                  </a:lnTo>
                  <a:lnTo>
                    <a:pt x="5148" y="126"/>
                  </a:lnTo>
                  <a:lnTo>
                    <a:pt x="5154" y="120"/>
                  </a:lnTo>
                  <a:lnTo>
                    <a:pt x="5172" y="120"/>
                  </a:lnTo>
                  <a:lnTo>
                    <a:pt x="5208" y="114"/>
                  </a:lnTo>
                  <a:lnTo>
                    <a:pt x="5256" y="102"/>
                  </a:lnTo>
                  <a:lnTo>
                    <a:pt x="5298" y="96"/>
                  </a:lnTo>
                  <a:lnTo>
                    <a:pt x="5322" y="90"/>
                  </a:lnTo>
                  <a:lnTo>
                    <a:pt x="5340" y="90"/>
                  </a:lnTo>
                  <a:lnTo>
                    <a:pt x="5346" y="84"/>
                  </a:lnTo>
                  <a:lnTo>
                    <a:pt x="5238" y="84"/>
                  </a:lnTo>
                  <a:lnTo>
                    <a:pt x="5214" y="96"/>
                  </a:lnTo>
                  <a:lnTo>
                    <a:pt x="5142" y="96"/>
                  </a:lnTo>
                  <a:lnTo>
                    <a:pt x="5226" y="90"/>
                  </a:lnTo>
                  <a:lnTo>
                    <a:pt x="5220" y="78"/>
                  </a:lnTo>
                  <a:lnTo>
                    <a:pt x="5268" y="84"/>
                  </a:lnTo>
                  <a:lnTo>
                    <a:pt x="5274" y="78"/>
                  </a:lnTo>
                  <a:lnTo>
                    <a:pt x="5286" y="72"/>
                  </a:lnTo>
                  <a:lnTo>
                    <a:pt x="5358" y="72"/>
                  </a:lnTo>
                  <a:lnTo>
                    <a:pt x="5406" y="66"/>
                  </a:lnTo>
                  <a:lnTo>
                    <a:pt x="5454" y="66"/>
                  </a:lnTo>
                  <a:lnTo>
                    <a:pt x="5484" y="60"/>
                  </a:lnTo>
                  <a:lnTo>
                    <a:pt x="5496" y="60"/>
                  </a:lnTo>
                  <a:lnTo>
                    <a:pt x="5514" y="54"/>
                  </a:lnTo>
                  <a:lnTo>
                    <a:pt x="5532" y="54"/>
                  </a:lnTo>
                  <a:lnTo>
                    <a:pt x="5550" y="48"/>
                  </a:lnTo>
                  <a:lnTo>
                    <a:pt x="5562" y="42"/>
                  </a:lnTo>
                  <a:lnTo>
                    <a:pt x="5574" y="42"/>
                  </a:lnTo>
                  <a:lnTo>
                    <a:pt x="5574" y="36"/>
                  </a:lnTo>
                  <a:close/>
                  <a:moveTo>
                    <a:pt x="4032" y="966"/>
                  </a:moveTo>
                  <a:lnTo>
                    <a:pt x="4086" y="966"/>
                  </a:lnTo>
                  <a:lnTo>
                    <a:pt x="4134" y="942"/>
                  </a:lnTo>
                  <a:lnTo>
                    <a:pt x="4140" y="930"/>
                  </a:lnTo>
                  <a:lnTo>
                    <a:pt x="4134" y="918"/>
                  </a:lnTo>
                  <a:lnTo>
                    <a:pt x="4134" y="912"/>
                  </a:lnTo>
                  <a:lnTo>
                    <a:pt x="4122" y="906"/>
                  </a:lnTo>
                  <a:lnTo>
                    <a:pt x="4074" y="906"/>
                  </a:lnTo>
                  <a:lnTo>
                    <a:pt x="4062" y="912"/>
                  </a:lnTo>
                  <a:lnTo>
                    <a:pt x="4050" y="912"/>
                  </a:lnTo>
                  <a:lnTo>
                    <a:pt x="4026" y="924"/>
                  </a:lnTo>
                  <a:lnTo>
                    <a:pt x="4014" y="936"/>
                  </a:lnTo>
                  <a:lnTo>
                    <a:pt x="4002" y="942"/>
                  </a:lnTo>
                  <a:lnTo>
                    <a:pt x="4002" y="954"/>
                  </a:lnTo>
                  <a:lnTo>
                    <a:pt x="4014" y="960"/>
                  </a:lnTo>
                  <a:lnTo>
                    <a:pt x="4032" y="966"/>
                  </a:lnTo>
                  <a:close/>
                  <a:moveTo>
                    <a:pt x="4014" y="840"/>
                  </a:moveTo>
                  <a:lnTo>
                    <a:pt x="4002" y="840"/>
                  </a:lnTo>
                  <a:lnTo>
                    <a:pt x="3990" y="846"/>
                  </a:lnTo>
                  <a:lnTo>
                    <a:pt x="3984" y="852"/>
                  </a:lnTo>
                  <a:lnTo>
                    <a:pt x="3972" y="852"/>
                  </a:lnTo>
                  <a:lnTo>
                    <a:pt x="3990" y="852"/>
                  </a:lnTo>
                  <a:lnTo>
                    <a:pt x="4008" y="846"/>
                  </a:lnTo>
                  <a:lnTo>
                    <a:pt x="4026" y="846"/>
                  </a:lnTo>
                  <a:lnTo>
                    <a:pt x="4044" y="840"/>
                  </a:lnTo>
                  <a:lnTo>
                    <a:pt x="4050" y="834"/>
                  </a:lnTo>
                  <a:lnTo>
                    <a:pt x="4056" y="834"/>
                  </a:lnTo>
                  <a:lnTo>
                    <a:pt x="4068" y="822"/>
                  </a:lnTo>
                  <a:lnTo>
                    <a:pt x="4050" y="822"/>
                  </a:lnTo>
                  <a:lnTo>
                    <a:pt x="4044" y="828"/>
                  </a:lnTo>
                  <a:lnTo>
                    <a:pt x="4032" y="828"/>
                  </a:lnTo>
                  <a:lnTo>
                    <a:pt x="4020" y="834"/>
                  </a:lnTo>
                  <a:lnTo>
                    <a:pt x="4014" y="840"/>
                  </a:lnTo>
                  <a:close/>
                  <a:moveTo>
                    <a:pt x="4122" y="822"/>
                  </a:moveTo>
                  <a:lnTo>
                    <a:pt x="4104" y="822"/>
                  </a:lnTo>
                  <a:lnTo>
                    <a:pt x="4098" y="828"/>
                  </a:lnTo>
                  <a:lnTo>
                    <a:pt x="4098" y="840"/>
                  </a:lnTo>
                  <a:lnTo>
                    <a:pt x="4104" y="846"/>
                  </a:lnTo>
                  <a:lnTo>
                    <a:pt x="4110" y="840"/>
                  </a:lnTo>
                  <a:lnTo>
                    <a:pt x="4116" y="840"/>
                  </a:lnTo>
                  <a:lnTo>
                    <a:pt x="4128" y="828"/>
                  </a:lnTo>
                  <a:lnTo>
                    <a:pt x="4122" y="822"/>
                  </a:lnTo>
                  <a:close/>
                  <a:moveTo>
                    <a:pt x="3528" y="1062"/>
                  </a:moveTo>
                  <a:lnTo>
                    <a:pt x="3522" y="1062"/>
                  </a:lnTo>
                  <a:lnTo>
                    <a:pt x="3504" y="1080"/>
                  </a:lnTo>
                  <a:lnTo>
                    <a:pt x="3504" y="1086"/>
                  </a:lnTo>
                  <a:lnTo>
                    <a:pt x="3510" y="1092"/>
                  </a:lnTo>
                  <a:lnTo>
                    <a:pt x="3528" y="1092"/>
                  </a:lnTo>
                  <a:lnTo>
                    <a:pt x="3534" y="1086"/>
                  </a:lnTo>
                  <a:lnTo>
                    <a:pt x="3540" y="1074"/>
                  </a:lnTo>
                  <a:lnTo>
                    <a:pt x="3540" y="1068"/>
                  </a:lnTo>
                  <a:lnTo>
                    <a:pt x="3534" y="1062"/>
                  </a:lnTo>
                  <a:lnTo>
                    <a:pt x="3528" y="1062"/>
                  </a:lnTo>
                  <a:close/>
                  <a:moveTo>
                    <a:pt x="3588" y="1062"/>
                  </a:moveTo>
                  <a:lnTo>
                    <a:pt x="3582" y="1062"/>
                  </a:lnTo>
                  <a:lnTo>
                    <a:pt x="3576" y="1068"/>
                  </a:lnTo>
                  <a:lnTo>
                    <a:pt x="3576" y="1080"/>
                  </a:lnTo>
                  <a:lnTo>
                    <a:pt x="3582" y="1086"/>
                  </a:lnTo>
                  <a:lnTo>
                    <a:pt x="3594" y="1086"/>
                  </a:lnTo>
                  <a:lnTo>
                    <a:pt x="3600" y="1080"/>
                  </a:lnTo>
                  <a:lnTo>
                    <a:pt x="3600" y="1068"/>
                  </a:lnTo>
                  <a:lnTo>
                    <a:pt x="3588" y="1062"/>
                  </a:lnTo>
                  <a:close/>
                  <a:moveTo>
                    <a:pt x="3756" y="1242"/>
                  </a:moveTo>
                  <a:lnTo>
                    <a:pt x="3744" y="1248"/>
                  </a:lnTo>
                  <a:lnTo>
                    <a:pt x="3744" y="1260"/>
                  </a:lnTo>
                  <a:lnTo>
                    <a:pt x="3750" y="1266"/>
                  </a:lnTo>
                  <a:lnTo>
                    <a:pt x="3762" y="1272"/>
                  </a:lnTo>
                  <a:lnTo>
                    <a:pt x="3768" y="1272"/>
                  </a:lnTo>
                  <a:lnTo>
                    <a:pt x="3786" y="1254"/>
                  </a:lnTo>
                  <a:lnTo>
                    <a:pt x="3786" y="1242"/>
                  </a:lnTo>
                  <a:lnTo>
                    <a:pt x="3780" y="1236"/>
                  </a:lnTo>
                  <a:lnTo>
                    <a:pt x="3768" y="1236"/>
                  </a:lnTo>
                  <a:lnTo>
                    <a:pt x="3756" y="1242"/>
                  </a:lnTo>
                  <a:close/>
                  <a:moveTo>
                    <a:pt x="3984" y="2532"/>
                  </a:moveTo>
                  <a:lnTo>
                    <a:pt x="3948" y="2520"/>
                  </a:lnTo>
                  <a:lnTo>
                    <a:pt x="3942" y="2514"/>
                  </a:lnTo>
                  <a:lnTo>
                    <a:pt x="3936" y="2514"/>
                  </a:lnTo>
                  <a:lnTo>
                    <a:pt x="3924" y="2526"/>
                  </a:lnTo>
                  <a:lnTo>
                    <a:pt x="3930" y="2532"/>
                  </a:lnTo>
                  <a:lnTo>
                    <a:pt x="3942" y="2538"/>
                  </a:lnTo>
                  <a:lnTo>
                    <a:pt x="3948" y="2544"/>
                  </a:lnTo>
                  <a:lnTo>
                    <a:pt x="3954" y="2544"/>
                  </a:lnTo>
                  <a:lnTo>
                    <a:pt x="3960" y="2550"/>
                  </a:lnTo>
                  <a:lnTo>
                    <a:pt x="3996" y="2550"/>
                  </a:lnTo>
                  <a:lnTo>
                    <a:pt x="4008" y="2556"/>
                  </a:lnTo>
                  <a:lnTo>
                    <a:pt x="4020" y="2556"/>
                  </a:lnTo>
                  <a:lnTo>
                    <a:pt x="4038" y="2538"/>
                  </a:lnTo>
                  <a:lnTo>
                    <a:pt x="4008" y="2538"/>
                  </a:lnTo>
                  <a:lnTo>
                    <a:pt x="3984" y="2532"/>
                  </a:lnTo>
                  <a:close/>
                  <a:moveTo>
                    <a:pt x="4098" y="2280"/>
                  </a:moveTo>
                  <a:lnTo>
                    <a:pt x="4092" y="2280"/>
                  </a:lnTo>
                  <a:lnTo>
                    <a:pt x="4086" y="2274"/>
                  </a:lnTo>
                  <a:lnTo>
                    <a:pt x="4050" y="2274"/>
                  </a:lnTo>
                  <a:lnTo>
                    <a:pt x="4032" y="2268"/>
                  </a:lnTo>
                  <a:lnTo>
                    <a:pt x="3996" y="2268"/>
                  </a:lnTo>
                  <a:lnTo>
                    <a:pt x="4002" y="2274"/>
                  </a:lnTo>
                  <a:lnTo>
                    <a:pt x="4008" y="2274"/>
                  </a:lnTo>
                  <a:lnTo>
                    <a:pt x="4014" y="2280"/>
                  </a:lnTo>
                  <a:lnTo>
                    <a:pt x="4026" y="2286"/>
                  </a:lnTo>
                  <a:lnTo>
                    <a:pt x="4032" y="2286"/>
                  </a:lnTo>
                  <a:lnTo>
                    <a:pt x="4032" y="2304"/>
                  </a:lnTo>
                  <a:lnTo>
                    <a:pt x="4044" y="2304"/>
                  </a:lnTo>
                  <a:lnTo>
                    <a:pt x="4080" y="2310"/>
                  </a:lnTo>
                  <a:lnTo>
                    <a:pt x="4128" y="2316"/>
                  </a:lnTo>
                  <a:lnTo>
                    <a:pt x="4164" y="2316"/>
                  </a:lnTo>
                  <a:lnTo>
                    <a:pt x="4170" y="2310"/>
                  </a:lnTo>
                  <a:lnTo>
                    <a:pt x="4170" y="2304"/>
                  </a:lnTo>
                  <a:lnTo>
                    <a:pt x="4164" y="2304"/>
                  </a:lnTo>
                  <a:lnTo>
                    <a:pt x="4152" y="2292"/>
                  </a:lnTo>
                  <a:lnTo>
                    <a:pt x="4128" y="2286"/>
                  </a:lnTo>
                  <a:lnTo>
                    <a:pt x="4098" y="2280"/>
                  </a:lnTo>
                  <a:close/>
                  <a:moveTo>
                    <a:pt x="4194" y="2550"/>
                  </a:moveTo>
                  <a:lnTo>
                    <a:pt x="4164" y="2550"/>
                  </a:lnTo>
                  <a:lnTo>
                    <a:pt x="4152" y="2556"/>
                  </a:lnTo>
                  <a:lnTo>
                    <a:pt x="4146" y="2562"/>
                  </a:lnTo>
                  <a:lnTo>
                    <a:pt x="4182" y="2526"/>
                  </a:lnTo>
                  <a:lnTo>
                    <a:pt x="4176" y="2520"/>
                  </a:lnTo>
                  <a:lnTo>
                    <a:pt x="4152" y="2520"/>
                  </a:lnTo>
                  <a:lnTo>
                    <a:pt x="4140" y="2526"/>
                  </a:lnTo>
                  <a:lnTo>
                    <a:pt x="4128" y="2538"/>
                  </a:lnTo>
                  <a:lnTo>
                    <a:pt x="4104" y="2574"/>
                  </a:lnTo>
                  <a:lnTo>
                    <a:pt x="4164" y="2568"/>
                  </a:lnTo>
                  <a:lnTo>
                    <a:pt x="4176" y="2568"/>
                  </a:lnTo>
                  <a:lnTo>
                    <a:pt x="4182" y="2562"/>
                  </a:lnTo>
                  <a:lnTo>
                    <a:pt x="4194" y="2562"/>
                  </a:lnTo>
                  <a:lnTo>
                    <a:pt x="4200" y="2556"/>
                  </a:lnTo>
                  <a:lnTo>
                    <a:pt x="4200" y="2550"/>
                  </a:lnTo>
                  <a:lnTo>
                    <a:pt x="4194" y="2550"/>
                  </a:lnTo>
                  <a:close/>
                  <a:moveTo>
                    <a:pt x="4590" y="1962"/>
                  </a:moveTo>
                  <a:lnTo>
                    <a:pt x="4578" y="1974"/>
                  </a:lnTo>
                  <a:lnTo>
                    <a:pt x="4578" y="1980"/>
                  </a:lnTo>
                  <a:lnTo>
                    <a:pt x="4572" y="1986"/>
                  </a:lnTo>
                  <a:lnTo>
                    <a:pt x="4566" y="1986"/>
                  </a:lnTo>
                  <a:lnTo>
                    <a:pt x="4554" y="1974"/>
                  </a:lnTo>
                  <a:lnTo>
                    <a:pt x="4554" y="1962"/>
                  </a:lnTo>
                  <a:lnTo>
                    <a:pt x="4566" y="1962"/>
                  </a:lnTo>
                  <a:lnTo>
                    <a:pt x="4572" y="1956"/>
                  </a:lnTo>
                  <a:lnTo>
                    <a:pt x="4566" y="1932"/>
                  </a:lnTo>
                  <a:lnTo>
                    <a:pt x="4536" y="1926"/>
                  </a:lnTo>
                  <a:lnTo>
                    <a:pt x="4530" y="1926"/>
                  </a:lnTo>
                  <a:lnTo>
                    <a:pt x="4524" y="1932"/>
                  </a:lnTo>
                  <a:lnTo>
                    <a:pt x="4512" y="1938"/>
                  </a:lnTo>
                  <a:lnTo>
                    <a:pt x="4494" y="1944"/>
                  </a:lnTo>
                  <a:lnTo>
                    <a:pt x="4470" y="1956"/>
                  </a:lnTo>
                  <a:lnTo>
                    <a:pt x="4464" y="1962"/>
                  </a:lnTo>
                  <a:lnTo>
                    <a:pt x="4458" y="1962"/>
                  </a:lnTo>
                  <a:lnTo>
                    <a:pt x="4446" y="1968"/>
                  </a:lnTo>
                  <a:lnTo>
                    <a:pt x="4434" y="1968"/>
                  </a:lnTo>
                  <a:lnTo>
                    <a:pt x="4416" y="1974"/>
                  </a:lnTo>
                  <a:lnTo>
                    <a:pt x="4404" y="1974"/>
                  </a:lnTo>
                  <a:lnTo>
                    <a:pt x="4374" y="1998"/>
                  </a:lnTo>
                  <a:lnTo>
                    <a:pt x="4386" y="1974"/>
                  </a:lnTo>
                  <a:lnTo>
                    <a:pt x="4362" y="1956"/>
                  </a:lnTo>
                  <a:lnTo>
                    <a:pt x="4398" y="1968"/>
                  </a:lnTo>
                  <a:lnTo>
                    <a:pt x="4410" y="1956"/>
                  </a:lnTo>
                  <a:lnTo>
                    <a:pt x="4440" y="1950"/>
                  </a:lnTo>
                  <a:lnTo>
                    <a:pt x="4440" y="1932"/>
                  </a:lnTo>
                  <a:lnTo>
                    <a:pt x="4494" y="1932"/>
                  </a:lnTo>
                  <a:lnTo>
                    <a:pt x="4518" y="1920"/>
                  </a:lnTo>
                  <a:lnTo>
                    <a:pt x="4524" y="1914"/>
                  </a:lnTo>
                  <a:lnTo>
                    <a:pt x="4536" y="1908"/>
                  </a:lnTo>
                  <a:lnTo>
                    <a:pt x="4608" y="1908"/>
                  </a:lnTo>
                  <a:lnTo>
                    <a:pt x="4602" y="1902"/>
                  </a:lnTo>
                  <a:lnTo>
                    <a:pt x="4596" y="1902"/>
                  </a:lnTo>
                  <a:lnTo>
                    <a:pt x="4584" y="1896"/>
                  </a:lnTo>
                  <a:lnTo>
                    <a:pt x="4578" y="1890"/>
                  </a:lnTo>
                  <a:lnTo>
                    <a:pt x="4578" y="1866"/>
                  </a:lnTo>
                  <a:lnTo>
                    <a:pt x="4572" y="1866"/>
                  </a:lnTo>
                  <a:lnTo>
                    <a:pt x="4566" y="1872"/>
                  </a:lnTo>
                  <a:lnTo>
                    <a:pt x="4542" y="1872"/>
                  </a:lnTo>
                  <a:lnTo>
                    <a:pt x="4530" y="1878"/>
                  </a:lnTo>
                  <a:lnTo>
                    <a:pt x="4518" y="1878"/>
                  </a:lnTo>
                  <a:lnTo>
                    <a:pt x="4518" y="1866"/>
                  </a:lnTo>
                  <a:lnTo>
                    <a:pt x="4512" y="1860"/>
                  </a:lnTo>
                  <a:lnTo>
                    <a:pt x="4452" y="1878"/>
                  </a:lnTo>
                  <a:lnTo>
                    <a:pt x="4458" y="1848"/>
                  </a:lnTo>
                  <a:lnTo>
                    <a:pt x="4410" y="1860"/>
                  </a:lnTo>
                  <a:lnTo>
                    <a:pt x="4416" y="1854"/>
                  </a:lnTo>
                  <a:lnTo>
                    <a:pt x="4422" y="1842"/>
                  </a:lnTo>
                  <a:lnTo>
                    <a:pt x="4440" y="1824"/>
                  </a:lnTo>
                  <a:lnTo>
                    <a:pt x="4446" y="1812"/>
                  </a:lnTo>
                  <a:lnTo>
                    <a:pt x="4446" y="1800"/>
                  </a:lnTo>
                  <a:lnTo>
                    <a:pt x="4434" y="1800"/>
                  </a:lnTo>
                  <a:lnTo>
                    <a:pt x="4422" y="1794"/>
                  </a:lnTo>
                  <a:lnTo>
                    <a:pt x="4398" y="1794"/>
                  </a:lnTo>
                  <a:lnTo>
                    <a:pt x="4404" y="1770"/>
                  </a:lnTo>
                  <a:lnTo>
                    <a:pt x="4368" y="1770"/>
                  </a:lnTo>
                  <a:lnTo>
                    <a:pt x="4380" y="1752"/>
                  </a:lnTo>
                  <a:lnTo>
                    <a:pt x="4356" y="1728"/>
                  </a:lnTo>
                  <a:lnTo>
                    <a:pt x="4368" y="1728"/>
                  </a:lnTo>
                  <a:lnTo>
                    <a:pt x="4380" y="1734"/>
                  </a:lnTo>
                  <a:lnTo>
                    <a:pt x="4404" y="1734"/>
                  </a:lnTo>
                  <a:lnTo>
                    <a:pt x="4410" y="1728"/>
                  </a:lnTo>
                  <a:lnTo>
                    <a:pt x="4422" y="1722"/>
                  </a:lnTo>
                  <a:lnTo>
                    <a:pt x="4434" y="1710"/>
                  </a:lnTo>
                  <a:lnTo>
                    <a:pt x="4440" y="1710"/>
                  </a:lnTo>
                  <a:lnTo>
                    <a:pt x="4398" y="1686"/>
                  </a:lnTo>
                  <a:lnTo>
                    <a:pt x="4446" y="1656"/>
                  </a:lnTo>
                  <a:lnTo>
                    <a:pt x="4398" y="1632"/>
                  </a:lnTo>
                  <a:lnTo>
                    <a:pt x="4350" y="1638"/>
                  </a:lnTo>
                  <a:lnTo>
                    <a:pt x="4404" y="1614"/>
                  </a:lnTo>
                  <a:lnTo>
                    <a:pt x="4368" y="1608"/>
                  </a:lnTo>
                  <a:lnTo>
                    <a:pt x="4410" y="1584"/>
                  </a:lnTo>
                  <a:lnTo>
                    <a:pt x="4404" y="1560"/>
                  </a:lnTo>
                  <a:lnTo>
                    <a:pt x="4374" y="1560"/>
                  </a:lnTo>
                  <a:lnTo>
                    <a:pt x="4380" y="1554"/>
                  </a:lnTo>
                  <a:lnTo>
                    <a:pt x="4392" y="1530"/>
                  </a:lnTo>
                  <a:lnTo>
                    <a:pt x="4374" y="1494"/>
                  </a:lnTo>
                  <a:lnTo>
                    <a:pt x="4362" y="1494"/>
                  </a:lnTo>
                  <a:lnTo>
                    <a:pt x="4374" y="1470"/>
                  </a:lnTo>
                  <a:lnTo>
                    <a:pt x="4362" y="1476"/>
                  </a:lnTo>
                  <a:lnTo>
                    <a:pt x="4356" y="1482"/>
                  </a:lnTo>
                  <a:lnTo>
                    <a:pt x="4344" y="1488"/>
                  </a:lnTo>
                  <a:lnTo>
                    <a:pt x="4332" y="1500"/>
                  </a:lnTo>
                  <a:lnTo>
                    <a:pt x="4332" y="1518"/>
                  </a:lnTo>
                  <a:lnTo>
                    <a:pt x="4302" y="1506"/>
                  </a:lnTo>
                  <a:lnTo>
                    <a:pt x="4308" y="1542"/>
                  </a:lnTo>
                  <a:lnTo>
                    <a:pt x="4284" y="1542"/>
                  </a:lnTo>
                  <a:lnTo>
                    <a:pt x="4272" y="1560"/>
                  </a:lnTo>
                  <a:lnTo>
                    <a:pt x="4278" y="1572"/>
                  </a:lnTo>
                  <a:lnTo>
                    <a:pt x="4254" y="1572"/>
                  </a:lnTo>
                  <a:lnTo>
                    <a:pt x="4230" y="1614"/>
                  </a:lnTo>
                  <a:lnTo>
                    <a:pt x="4218" y="1614"/>
                  </a:lnTo>
                  <a:lnTo>
                    <a:pt x="4236" y="1578"/>
                  </a:lnTo>
                  <a:lnTo>
                    <a:pt x="4224" y="1566"/>
                  </a:lnTo>
                  <a:lnTo>
                    <a:pt x="4212" y="1566"/>
                  </a:lnTo>
                  <a:lnTo>
                    <a:pt x="4194" y="1584"/>
                  </a:lnTo>
                  <a:lnTo>
                    <a:pt x="4182" y="1590"/>
                  </a:lnTo>
                  <a:lnTo>
                    <a:pt x="4176" y="1596"/>
                  </a:lnTo>
                  <a:lnTo>
                    <a:pt x="4164" y="1602"/>
                  </a:lnTo>
                  <a:lnTo>
                    <a:pt x="4158" y="1608"/>
                  </a:lnTo>
                  <a:lnTo>
                    <a:pt x="4146" y="1614"/>
                  </a:lnTo>
                  <a:lnTo>
                    <a:pt x="4140" y="1620"/>
                  </a:lnTo>
                  <a:lnTo>
                    <a:pt x="4116" y="1632"/>
                  </a:lnTo>
                  <a:lnTo>
                    <a:pt x="4110" y="1638"/>
                  </a:lnTo>
                  <a:lnTo>
                    <a:pt x="4116" y="1614"/>
                  </a:lnTo>
                  <a:lnTo>
                    <a:pt x="4116" y="1596"/>
                  </a:lnTo>
                  <a:lnTo>
                    <a:pt x="4080" y="1632"/>
                  </a:lnTo>
                  <a:lnTo>
                    <a:pt x="4014" y="1644"/>
                  </a:lnTo>
                  <a:lnTo>
                    <a:pt x="4074" y="1626"/>
                  </a:lnTo>
                  <a:lnTo>
                    <a:pt x="4080" y="1620"/>
                  </a:lnTo>
                  <a:lnTo>
                    <a:pt x="4092" y="1596"/>
                  </a:lnTo>
                  <a:lnTo>
                    <a:pt x="4098" y="1590"/>
                  </a:lnTo>
                  <a:lnTo>
                    <a:pt x="4098" y="1578"/>
                  </a:lnTo>
                  <a:lnTo>
                    <a:pt x="4092" y="1572"/>
                  </a:lnTo>
                  <a:lnTo>
                    <a:pt x="4050" y="1572"/>
                  </a:lnTo>
                  <a:lnTo>
                    <a:pt x="4038" y="1578"/>
                  </a:lnTo>
                  <a:lnTo>
                    <a:pt x="4032" y="1578"/>
                  </a:lnTo>
                  <a:lnTo>
                    <a:pt x="4020" y="1584"/>
                  </a:lnTo>
                  <a:lnTo>
                    <a:pt x="4002" y="1584"/>
                  </a:lnTo>
                  <a:lnTo>
                    <a:pt x="4002" y="1578"/>
                  </a:lnTo>
                  <a:lnTo>
                    <a:pt x="4008" y="1572"/>
                  </a:lnTo>
                  <a:lnTo>
                    <a:pt x="4020" y="1566"/>
                  </a:lnTo>
                  <a:lnTo>
                    <a:pt x="4026" y="1560"/>
                  </a:lnTo>
                  <a:lnTo>
                    <a:pt x="4032" y="1560"/>
                  </a:lnTo>
                  <a:lnTo>
                    <a:pt x="4032" y="1572"/>
                  </a:lnTo>
                  <a:lnTo>
                    <a:pt x="4050" y="1560"/>
                  </a:lnTo>
                  <a:lnTo>
                    <a:pt x="4044" y="1536"/>
                  </a:lnTo>
                  <a:lnTo>
                    <a:pt x="4050" y="1530"/>
                  </a:lnTo>
                  <a:lnTo>
                    <a:pt x="4062" y="1524"/>
                  </a:lnTo>
                  <a:lnTo>
                    <a:pt x="4074" y="1512"/>
                  </a:lnTo>
                  <a:lnTo>
                    <a:pt x="4074" y="1506"/>
                  </a:lnTo>
                  <a:lnTo>
                    <a:pt x="4068" y="1500"/>
                  </a:lnTo>
                  <a:lnTo>
                    <a:pt x="4056" y="1494"/>
                  </a:lnTo>
                  <a:lnTo>
                    <a:pt x="4044" y="1494"/>
                  </a:lnTo>
                  <a:lnTo>
                    <a:pt x="4032" y="1488"/>
                  </a:lnTo>
                  <a:lnTo>
                    <a:pt x="4014" y="1488"/>
                  </a:lnTo>
                  <a:lnTo>
                    <a:pt x="4044" y="1488"/>
                  </a:lnTo>
                  <a:lnTo>
                    <a:pt x="4056" y="1482"/>
                  </a:lnTo>
                  <a:lnTo>
                    <a:pt x="4074" y="1482"/>
                  </a:lnTo>
                  <a:lnTo>
                    <a:pt x="4086" y="1470"/>
                  </a:lnTo>
                  <a:lnTo>
                    <a:pt x="4098" y="1446"/>
                  </a:lnTo>
                  <a:lnTo>
                    <a:pt x="4104" y="1440"/>
                  </a:lnTo>
                  <a:lnTo>
                    <a:pt x="4110" y="1440"/>
                  </a:lnTo>
                  <a:lnTo>
                    <a:pt x="4122" y="1434"/>
                  </a:lnTo>
                  <a:lnTo>
                    <a:pt x="4128" y="1434"/>
                  </a:lnTo>
                  <a:lnTo>
                    <a:pt x="4134" y="1428"/>
                  </a:lnTo>
                  <a:lnTo>
                    <a:pt x="4122" y="1416"/>
                  </a:lnTo>
                  <a:lnTo>
                    <a:pt x="4110" y="1422"/>
                  </a:lnTo>
                  <a:lnTo>
                    <a:pt x="4098" y="1434"/>
                  </a:lnTo>
                  <a:lnTo>
                    <a:pt x="4092" y="1404"/>
                  </a:lnTo>
                  <a:lnTo>
                    <a:pt x="4068" y="1404"/>
                  </a:lnTo>
                  <a:lnTo>
                    <a:pt x="4050" y="1410"/>
                  </a:lnTo>
                  <a:lnTo>
                    <a:pt x="4026" y="1410"/>
                  </a:lnTo>
                  <a:lnTo>
                    <a:pt x="4020" y="1404"/>
                  </a:lnTo>
                  <a:lnTo>
                    <a:pt x="4020" y="1386"/>
                  </a:lnTo>
                  <a:lnTo>
                    <a:pt x="4038" y="1368"/>
                  </a:lnTo>
                  <a:lnTo>
                    <a:pt x="4032" y="1362"/>
                  </a:lnTo>
                  <a:lnTo>
                    <a:pt x="4014" y="1362"/>
                  </a:lnTo>
                  <a:lnTo>
                    <a:pt x="4008" y="1368"/>
                  </a:lnTo>
                  <a:lnTo>
                    <a:pt x="4020" y="1344"/>
                  </a:lnTo>
                  <a:lnTo>
                    <a:pt x="3984" y="1350"/>
                  </a:lnTo>
                  <a:lnTo>
                    <a:pt x="3984" y="1326"/>
                  </a:lnTo>
                  <a:lnTo>
                    <a:pt x="3978" y="1314"/>
                  </a:lnTo>
                  <a:lnTo>
                    <a:pt x="3972" y="1308"/>
                  </a:lnTo>
                  <a:lnTo>
                    <a:pt x="3948" y="1308"/>
                  </a:lnTo>
                  <a:lnTo>
                    <a:pt x="3930" y="1314"/>
                  </a:lnTo>
                  <a:lnTo>
                    <a:pt x="3906" y="1326"/>
                  </a:lnTo>
                  <a:lnTo>
                    <a:pt x="3900" y="1332"/>
                  </a:lnTo>
                  <a:lnTo>
                    <a:pt x="3894" y="1332"/>
                  </a:lnTo>
                  <a:lnTo>
                    <a:pt x="3888" y="1326"/>
                  </a:lnTo>
                  <a:lnTo>
                    <a:pt x="3876" y="1320"/>
                  </a:lnTo>
                  <a:lnTo>
                    <a:pt x="3864" y="1320"/>
                  </a:lnTo>
                  <a:lnTo>
                    <a:pt x="3852" y="1326"/>
                  </a:lnTo>
                  <a:lnTo>
                    <a:pt x="3846" y="1326"/>
                  </a:lnTo>
                  <a:lnTo>
                    <a:pt x="3834" y="1332"/>
                  </a:lnTo>
                  <a:lnTo>
                    <a:pt x="3822" y="1326"/>
                  </a:lnTo>
                  <a:lnTo>
                    <a:pt x="3762" y="1302"/>
                  </a:lnTo>
                  <a:lnTo>
                    <a:pt x="3738" y="1302"/>
                  </a:lnTo>
                  <a:lnTo>
                    <a:pt x="3714" y="1314"/>
                  </a:lnTo>
                  <a:lnTo>
                    <a:pt x="3708" y="1326"/>
                  </a:lnTo>
                  <a:lnTo>
                    <a:pt x="3702" y="1326"/>
                  </a:lnTo>
                  <a:lnTo>
                    <a:pt x="3684" y="1344"/>
                  </a:lnTo>
                  <a:lnTo>
                    <a:pt x="3684" y="1350"/>
                  </a:lnTo>
                  <a:lnTo>
                    <a:pt x="3696" y="1356"/>
                  </a:lnTo>
                  <a:lnTo>
                    <a:pt x="3702" y="1362"/>
                  </a:lnTo>
                  <a:lnTo>
                    <a:pt x="3708" y="1374"/>
                  </a:lnTo>
                  <a:lnTo>
                    <a:pt x="3708" y="1380"/>
                  </a:lnTo>
                  <a:lnTo>
                    <a:pt x="3702" y="1386"/>
                  </a:lnTo>
                  <a:lnTo>
                    <a:pt x="3690" y="1392"/>
                  </a:lnTo>
                  <a:lnTo>
                    <a:pt x="3672" y="1410"/>
                  </a:lnTo>
                  <a:lnTo>
                    <a:pt x="3660" y="1416"/>
                  </a:lnTo>
                  <a:lnTo>
                    <a:pt x="3636" y="1422"/>
                  </a:lnTo>
                  <a:lnTo>
                    <a:pt x="3660" y="1440"/>
                  </a:lnTo>
                  <a:lnTo>
                    <a:pt x="3654" y="1446"/>
                  </a:lnTo>
                  <a:lnTo>
                    <a:pt x="3642" y="1446"/>
                  </a:lnTo>
                  <a:lnTo>
                    <a:pt x="3636" y="1452"/>
                  </a:lnTo>
                  <a:lnTo>
                    <a:pt x="3636" y="1470"/>
                  </a:lnTo>
                  <a:lnTo>
                    <a:pt x="3642" y="1482"/>
                  </a:lnTo>
                  <a:lnTo>
                    <a:pt x="3642" y="1488"/>
                  </a:lnTo>
                  <a:lnTo>
                    <a:pt x="3636" y="1500"/>
                  </a:lnTo>
                  <a:lnTo>
                    <a:pt x="3624" y="1506"/>
                  </a:lnTo>
                  <a:lnTo>
                    <a:pt x="3618" y="1512"/>
                  </a:lnTo>
                  <a:lnTo>
                    <a:pt x="3606" y="1512"/>
                  </a:lnTo>
                  <a:lnTo>
                    <a:pt x="3582" y="1524"/>
                  </a:lnTo>
                  <a:lnTo>
                    <a:pt x="3576" y="1536"/>
                  </a:lnTo>
                  <a:lnTo>
                    <a:pt x="3576" y="1548"/>
                  </a:lnTo>
                  <a:lnTo>
                    <a:pt x="3570" y="1548"/>
                  </a:lnTo>
                  <a:lnTo>
                    <a:pt x="3564" y="1554"/>
                  </a:lnTo>
                  <a:lnTo>
                    <a:pt x="3552" y="1554"/>
                  </a:lnTo>
                  <a:lnTo>
                    <a:pt x="3540" y="1560"/>
                  </a:lnTo>
                  <a:lnTo>
                    <a:pt x="3534" y="1566"/>
                  </a:lnTo>
                  <a:lnTo>
                    <a:pt x="3522" y="1572"/>
                  </a:lnTo>
                  <a:lnTo>
                    <a:pt x="3504" y="1590"/>
                  </a:lnTo>
                  <a:lnTo>
                    <a:pt x="3510" y="1596"/>
                  </a:lnTo>
                  <a:lnTo>
                    <a:pt x="3522" y="1602"/>
                  </a:lnTo>
                  <a:lnTo>
                    <a:pt x="3534" y="1614"/>
                  </a:lnTo>
                  <a:lnTo>
                    <a:pt x="3552" y="1620"/>
                  </a:lnTo>
                  <a:lnTo>
                    <a:pt x="3558" y="1632"/>
                  </a:lnTo>
                  <a:lnTo>
                    <a:pt x="3564" y="1638"/>
                  </a:lnTo>
                  <a:lnTo>
                    <a:pt x="3564" y="1662"/>
                  </a:lnTo>
                  <a:lnTo>
                    <a:pt x="3558" y="1698"/>
                  </a:lnTo>
                  <a:lnTo>
                    <a:pt x="3540" y="1746"/>
                  </a:lnTo>
                  <a:lnTo>
                    <a:pt x="3510" y="1776"/>
                  </a:lnTo>
                  <a:lnTo>
                    <a:pt x="3468" y="1800"/>
                  </a:lnTo>
                  <a:lnTo>
                    <a:pt x="3426" y="1830"/>
                  </a:lnTo>
                  <a:lnTo>
                    <a:pt x="3390" y="1854"/>
                  </a:lnTo>
                  <a:lnTo>
                    <a:pt x="3366" y="1860"/>
                  </a:lnTo>
                  <a:lnTo>
                    <a:pt x="3336" y="1860"/>
                  </a:lnTo>
                  <a:lnTo>
                    <a:pt x="3300" y="1866"/>
                  </a:lnTo>
                  <a:lnTo>
                    <a:pt x="3276" y="1872"/>
                  </a:lnTo>
                  <a:lnTo>
                    <a:pt x="3258" y="1878"/>
                  </a:lnTo>
                  <a:lnTo>
                    <a:pt x="3258" y="1902"/>
                  </a:lnTo>
                  <a:lnTo>
                    <a:pt x="3264" y="1914"/>
                  </a:lnTo>
                  <a:lnTo>
                    <a:pt x="3264" y="1926"/>
                  </a:lnTo>
                  <a:lnTo>
                    <a:pt x="3270" y="1938"/>
                  </a:lnTo>
                  <a:lnTo>
                    <a:pt x="3270" y="1950"/>
                  </a:lnTo>
                  <a:lnTo>
                    <a:pt x="3252" y="1968"/>
                  </a:lnTo>
                  <a:lnTo>
                    <a:pt x="3234" y="2004"/>
                  </a:lnTo>
                  <a:lnTo>
                    <a:pt x="3234" y="2076"/>
                  </a:lnTo>
                  <a:lnTo>
                    <a:pt x="3210" y="2088"/>
                  </a:lnTo>
                  <a:lnTo>
                    <a:pt x="3204" y="2094"/>
                  </a:lnTo>
                  <a:lnTo>
                    <a:pt x="3180" y="2106"/>
                  </a:lnTo>
                  <a:lnTo>
                    <a:pt x="3180" y="2142"/>
                  </a:lnTo>
                  <a:lnTo>
                    <a:pt x="3156" y="2166"/>
                  </a:lnTo>
                  <a:lnTo>
                    <a:pt x="3156" y="2154"/>
                  </a:lnTo>
                  <a:lnTo>
                    <a:pt x="3162" y="2148"/>
                  </a:lnTo>
                  <a:lnTo>
                    <a:pt x="3162" y="2142"/>
                  </a:lnTo>
                  <a:lnTo>
                    <a:pt x="3156" y="2130"/>
                  </a:lnTo>
                  <a:lnTo>
                    <a:pt x="3138" y="2130"/>
                  </a:lnTo>
                  <a:lnTo>
                    <a:pt x="3126" y="2136"/>
                  </a:lnTo>
                  <a:lnTo>
                    <a:pt x="3108" y="2154"/>
                  </a:lnTo>
                  <a:lnTo>
                    <a:pt x="3108" y="2166"/>
                  </a:lnTo>
                  <a:lnTo>
                    <a:pt x="3114" y="2178"/>
                  </a:lnTo>
                  <a:lnTo>
                    <a:pt x="3114" y="2190"/>
                  </a:lnTo>
                  <a:lnTo>
                    <a:pt x="3108" y="2196"/>
                  </a:lnTo>
                  <a:lnTo>
                    <a:pt x="3108" y="2178"/>
                  </a:lnTo>
                  <a:lnTo>
                    <a:pt x="3102" y="2166"/>
                  </a:lnTo>
                  <a:lnTo>
                    <a:pt x="3090" y="2154"/>
                  </a:lnTo>
                  <a:lnTo>
                    <a:pt x="3078" y="2154"/>
                  </a:lnTo>
                  <a:lnTo>
                    <a:pt x="3066" y="2160"/>
                  </a:lnTo>
                  <a:lnTo>
                    <a:pt x="3042" y="2160"/>
                  </a:lnTo>
                  <a:lnTo>
                    <a:pt x="3036" y="2166"/>
                  </a:lnTo>
                  <a:lnTo>
                    <a:pt x="3030" y="2166"/>
                  </a:lnTo>
                  <a:lnTo>
                    <a:pt x="3042" y="2160"/>
                  </a:lnTo>
                  <a:lnTo>
                    <a:pt x="3060" y="2142"/>
                  </a:lnTo>
                  <a:lnTo>
                    <a:pt x="3072" y="2136"/>
                  </a:lnTo>
                  <a:lnTo>
                    <a:pt x="3078" y="2124"/>
                  </a:lnTo>
                  <a:lnTo>
                    <a:pt x="3078" y="2118"/>
                  </a:lnTo>
                  <a:lnTo>
                    <a:pt x="3072" y="2106"/>
                  </a:lnTo>
                  <a:lnTo>
                    <a:pt x="3060" y="2100"/>
                  </a:lnTo>
                  <a:lnTo>
                    <a:pt x="3048" y="2088"/>
                  </a:lnTo>
                  <a:lnTo>
                    <a:pt x="3030" y="2088"/>
                  </a:lnTo>
                  <a:lnTo>
                    <a:pt x="3024" y="2082"/>
                  </a:lnTo>
                  <a:lnTo>
                    <a:pt x="3018" y="2082"/>
                  </a:lnTo>
                  <a:lnTo>
                    <a:pt x="3024" y="2082"/>
                  </a:lnTo>
                  <a:lnTo>
                    <a:pt x="3042" y="2064"/>
                  </a:lnTo>
                  <a:lnTo>
                    <a:pt x="3042" y="2058"/>
                  </a:lnTo>
                  <a:lnTo>
                    <a:pt x="3030" y="2034"/>
                  </a:lnTo>
                  <a:lnTo>
                    <a:pt x="3030" y="2028"/>
                  </a:lnTo>
                  <a:lnTo>
                    <a:pt x="3024" y="2016"/>
                  </a:lnTo>
                  <a:lnTo>
                    <a:pt x="3060" y="1992"/>
                  </a:lnTo>
                  <a:lnTo>
                    <a:pt x="3060" y="1968"/>
                  </a:lnTo>
                  <a:lnTo>
                    <a:pt x="3084" y="1956"/>
                  </a:lnTo>
                  <a:lnTo>
                    <a:pt x="3084" y="1914"/>
                  </a:lnTo>
                  <a:lnTo>
                    <a:pt x="3090" y="1914"/>
                  </a:lnTo>
                  <a:lnTo>
                    <a:pt x="3102" y="1902"/>
                  </a:lnTo>
                  <a:lnTo>
                    <a:pt x="3114" y="1896"/>
                  </a:lnTo>
                  <a:lnTo>
                    <a:pt x="3132" y="1878"/>
                  </a:lnTo>
                  <a:lnTo>
                    <a:pt x="3126" y="1866"/>
                  </a:lnTo>
                  <a:lnTo>
                    <a:pt x="3120" y="1860"/>
                  </a:lnTo>
                  <a:lnTo>
                    <a:pt x="3084" y="1848"/>
                  </a:lnTo>
                  <a:lnTo>
                    <a:pt x="2976" y="1848"/>
                  </a:lnTo>
                  <a:lnTo>
                    <a:pt x="2940" y="1860"/>
                  </a:lnTo>
                  <a:lnTo>
                    <a:pt x="2946" y="1848"/>
                  </a:lnTo>
                  <a:lnTo>
                    <a:pt x="2952" y="1842"/>
                  </a:lnTo>
                  <a:lnTo>
                    <a:pt x="2952" y="1830"/>
                  </a:lnTo>
                  <a:lnTo>
                    <a:pt x="2958" y="1824"/>
                  </a:lnTo>
                  <a:lnTo>
                    <a:pt x="2952" y="1818"/>
                  </a:lnTo>
                  <a:lnTo>
                    <a:pt x="2940" y="1812"/>
                  </a:lnTo>
                  <a:lnTo>
                    <a:pt x="2928" y="1812"/>
                  </a:lnTo>
                  <a:lnTo>
                    <a:pt x="2892" y="1800"/>
                  </a:lnTo>
                  <a:lnTo>
                    <a:pt x="2874" y="1800"/>
                  </a:lnTo>
                  <a:lnTo>
                    <a:pt x="2868" y="1794"/>
                  </a:lnTo>
                  <a:lnTo>
                    <a:pt x="2862" y="1794"/>
                  </a:lnTo>
                  <a:lnTo>
                    <a:pt x="2862" y="1770"/>
                  </a:lnTo>
                  <a:lnTo>
                    <a:pt x="2856" y="1752"/>
                  </a:lnTo>
                  <a:lnTo>
                    <a:pt x="2844" y="1740"/>
                  </a:lnTo>
                  <a:lnTo>
                    <a:pt x="2790" y="1722"/>
                  </a:lnTo>
                  <a:lnTo>
                    <a:pt x="2778" y="1722"/>
                  </a:lnTo>
                  <a:lnTo>
                    <a:pt x="2778" y="1716"/>
                  </a:lnTo>
                  <a:lnTo>
                    <a:pt x="2766" y="1704"/>
                  </a:lnTo>
                  <a:lnTo>
                    <a:pt x="2754" y="1704"/>
                  </a:lnTo>
                  <a:lnTo>
                    <a:pt x="2736" y="1698"/>
                  </a:lnTo>
                  <a:lnTo>
                    <a:pt x="2694" y="1698"/>
                  </a:lnTo>
                  <a:lnTo>
                    <a:pt x="2646" y="1704"/>
                  </a:lnTo>
                  <a:lnTo>
                    <a:pt x="2610" y="1716"/>
                  </a:lnTo>
                  <a:lnTo>
                    <a:pt x="2592" y="1716"/>
                  </a:lnTo>
                  <a:lnTo>
                    <a:pt x="2598" y="1716"/>
                  </a:lnTo>
                  <a:lnTo>
                    <a:pt x="2604" y="1710"/>
                  </a:lnTo>
                  <a:lnTo>
                    <a:pt x="2616" y="1710"/>
                  </a:lnTo>
                  <a:lnTo>
                    <a:pt x="2628" y="1704"/>
                  </a:lnTo>
                  <a:lnTo>
                    <a:pt x="2634" y="1692"/>
                  </a:lnTo>
                  <a:lnTo>
                    <a:pt x="2640" y="1686"/>
                  </a:lnTo>
                  <a:lnTo>
                    <a:pt x="2646" y="1662"/>
                  </a:lnTo>
                  <a:lnTo>
                    <a:pt x="2658" y="1632"/>
                  </a:lnTo>
                  <a:lnTo>
                    <a:pt x="2664" y="1602"/>
                  </a:lnTo>
                  <a:lnTo>
                    <a:pt x="2670" y="1590"/>
                  </a:lnTo>
                  <a:lnTo>
                    <a:pt x="2658" y="1590"/>
                  </a:lnTo>
                  <a:lnTo>
                    <a:pt x="2646" y="1584"/>
                  </a:lnTo>
                  <a:lnTo>
                    <a:pt x="2616" y="1584"/>
                  </a:lnTo>
                  <a:lnTo>
                    <a:pt x="2610" y="1590"/>
                  </a:lnTo>
                  <a:lnTo>
                    <a:pt x="2598" y="1596"/>
                  </a:lnTo>
                  <a:lnTo>
                    <a:pt x="2592" y="1602"/>
                  </a:lnTo>
                  <a:lnTo>
                    <a:pt x="2580" y="1608"/>
                  </a:lnTo>
                  <a:lnTo>
                    <a:pt x="2598" y="1578"/>
                  </a:lnTo>
                  <a:lnTo>
                    <a:pt x="2592" y="1560"/>
                  </a:lnTo>
                  <a:lnTo>
                    <a:pt x="2610" y="1542"/>
                  </a:lnTo>
                  <a:lnTo>
                    <a:pt x="2616" y="1530"/>
                  </a:lnTo>
                  <a:lnTo>
                    <a:pt x="2640" y="1506"/>
                  </a:lnTo>
                  <a:lnTo>
                    <a:pt x="2646" y="1494"/>
                  </a:lnTo>
                  <a:lnTo>
                    <a:pt x="2664" y="1476"/>
                  </a:lnTo>
                  <a:lnTo>
                    <a:pt x="2694" y="1452"/>
                  </a:lnTo>
                  <a:lnTo>
                    <a:pt x="2730" y="1428"/>
                  </a:lnTo>
                  <a:lnTo>
                    <a:pt x="2754" y="1410"/>
                  </a:lnTo>
                  <a:lnTo>
                    <a:pt x="2766" y="1404"/>
                  </a:lnTo>
                  <a:lnTo>
                    <a:pt x="2760" y="1392"/>
                  </a:lnTo>
                  <a:lnTo>
                    <a:pt x="2826" y="1368"/>
                  </a:lnTo>
                  <a:lnTo>
                    <a:pt x="2826" y="1350"/>
                  </a:lnTo>
                  <a:lnTo>
                    <a:pt x="2868" y="1344"/>
                  </a:lnTo>
                  <a:lnTo>
                    <a:pt x="2868" y="1326"/>
                  </a:lnTo>
                  <a:lnTo>
                    <a:pt x="2898" y="1320"/>
                  </a:lnTo>
                  <a:lnTo>
                    <a:pt x="2952" y="1284"/>
                  </a:lnTo>
                  <a:lnTo>
                    <a:pt x="3006" y="1284"/>
                  </a:lnTo>
                  <a:lnTo>
                    <a:pt x="3042" y="1278"/>
                  </a:lnTo>
                  <a:lnTo>
                    <a:pt x="3060" y="1266"/>
                  </a:lnTo>
                  <a:lnTo>
                    <a:pt x="3060" y="1254"/>
                  </a:lnTo>
                  <a:lnTo>
                    <a:pt x="3030" y="1224"/>
                  </a:lnTo>
                  <a:lnTo>
                    <a:pt x="2970" y="1230"/>
                  </a:lnTo>
                  <a:lnTo>
                    <a:pt x="2982" y="1218"/>
                  </a:lnTo>
                  <a:lnTo>
                    <a:pt x="2928" y="1194"/>
                  </a:lnTo>
                  <a:lnTo>
                    <a:pt x="2952" y="1188"/>
                  </a:lnTo>
                  <a:lnTo>
                    <a:pt x="3036" y="1212"/>
                  </a:lnTo>
                  <a:lnTo>
                    <a:pt x="3054" y="1230"/>
                  </a:lnTo>
                  <a:lnTo>
                    <a:pt x="3066" y="1236"/>
                  </a:lnTo>
                  <a:lnTo>
                    <a:pt x="3096" y="1236"/>
                  </a:lnTo>
                  <a:lnTo>
                    <a:pt x="3108" y="1230"/>
                  </a:lnTo>
                  <a:lnTo>
                    <a:pt x="3114" y="1218"/>
                  </a:lnTo>
                  <a:lnTo>
                    <a:pt x="3126" y="1206"/>
                  </a:lnTo>
                  <a:lnTo>
                    <a:pt x="3132" y="1194"/>
                  </a:lnTo>
                  <a:lnTo>
                    <a:pt x="3144" y="1188"/>
                  </a:lnTo>
                  <a:lnTo>
                    <a:pt x="3150" y="1182"/>
                  </a:lnTo>
                  <a:lnTo>
                    <a:pt x="3156" y="1182"/>
                  </a:lnTo>
                  <a:lnTo>
                    <a:pt x="3180" y="1194"/>
                  </a:lnTo>
                  <a:lnTo>
                    <a:pt x="3198" y="1200"/>
                  </a:lnTo>
                  <a:lnTo>
                    <a:pt x="3210" y="1200"/>
                  </a:lnTo>
                  <a:lnTo>
                    <a:pt x="3246" y="1182"/>
                  </a:lnTo>
                  <a:lnTo>
                    <a:pt x="3282" y="1170"/>
                  </a:lnTo>
                  <a:lnTo>
                    <a:pt x="3318" y="1152"/>
                  </a:lnTo>
                  <a:lnTo>
                    <a:pt x="3336" y="1146"/>
                  </a:lnTo>
                  <a:lnTo>
                    <a:pt x="3360" y="1134"/>
                  </a:lnTo>
                  <a:lnTo>
                    <a:pt x="3372" y="1122"/>
                  </a:lnTo>
                  <a:lnTo>
                    <a:pt x="3366" y="1116"/>
                  </a:lnTo>
                  <a:lnTo>
                    <a:pt x="3342" y="1110"/>
                  </a:lnTo>
                  <a:lnTo>
                    <a:pt x="3264" y="1110"/>
                  </a:lnTo>
                  <a:lnTo>
                    <a:pt x="3258" y="1086"/>
                  </a:lnTo>
                  <a:lnTo>
                    <a:pt x="3174" y="1056"/>
                  </a:lnTo>
                  <a:lnTo>
                    <a:pt x="3186" y="1056"/>
                  </a:lnTo>
                  <a:lnTo>
                    <a:pt x="3216" y="1050"/>
                  </a:lnTo>
                  <a:lnTo>
                    <a:pt x="3252" y="1050"/>
                  </a:lnTo>
                  <a:lnTo>
                    <a:pt x="3282" y="1056"/>
                  </a:lnTo>
                  <a:lnTo>
                    <a:pt x="3294" y="1062"/>
                  </a:lnTo>
                  <a:lnTo>
                    <a:pt x="3306" y="1074"/>
                  </a:lnTo>
                  <a:lnTo>
                    <a:pt x="3324" y="1086"/>
                  </a:lnTo>
                  <a:lnTo>
                    <a:pt x="3336" y="1098"/>
                  </a:lnTo>
                  <a:lnTo>
                    <a:pt x="3348" y="1104"/>
                  </a:lnTo>
                  <a:lnTo>
                    <a:pt x="3372" y="1098"/>
                  </a:lnTo>
                  <a:lnTo>
                    <a:pt x="3408" y="1080"/>
                  </a:lnTo>
                  <a:lnTo>
                    <a:pt x="3444" y="1068"/>
                  </a:lnTo>
                  <a:lnTo>
                    <a:pt x="3474" y="1050"/>
                  </a:lnTo>
                  <a:lnTo>
                    <a:pt x="3486" y="1044"/>
                  </a:lnTo>
                  <a:lnTo>
                    <a:pt x="3462" y="1032"/>
                  </a:lnTo>
                  <a:lnTo>
                    <a:pt x="3468" y="1026"/>
                  </a:lnTo>
                  <a:lnTo>
                    <a:pt x="3492" y="1014"/>
                  </a:lnTo>
                  <a:lnTo>
                    <a:pt x="3522" y="1014"/>
                  </a:lnTo>
                  <a:lnTo>
                    <a:pt x="3528" y="1020"/>
                  </a:lnTo>
                  <a:lnTo>
                    <a:pt x="3534" y="1032"/>
                  </a:lnTo>
                  <a:lnTo>
                    <a:pt x="3540" y="1038"/>
                  </a:lnTo>
                  <a:lnTo>
                    <a:pt x="3570" y="1050"/>
                  </a:lnTo>
                  <a:lnTo>
                    <a:pt x="3576" y="1026"/>
                  </a:lnTo>
                  <a:lnTo>
                    <a:pt x="3594" y="1044"/>
                  </a:lnTo>
                  <a:lnTo>
                    <a:pt x="3600" y="1038"/>
                  </a:lnTo>
                  <a:lnTo>
                    <a:pt x="3600" y="1026"/>
                  </a:lnTo>
                  <a:lnTo>
                    <a:pt x="3594" y="1014"/>
                  </a:lnTo>
                  <a:lnTo>
                    <a:pt x="3582" y="1002"/>
                  </a:lnTo>
                  <a:lnTo>
                    <a:pt x="3564" y="990"/>
                  </a:lnTo>
                  <a:lnTo>
                    <a:pt x="3606" y="984"/>
                  </a:lnTo>
                  <a:lnTo>
                    <a:pt x="3606" y="990"/>
                  </a:lnTo>
                  <a:lnTo>
                    <a:pt x="3612" y="996"/>
                  </a:lnTo>
                  <a:lnTo>
                    <a:pt x="3612" y="1008"/>
                  </a:lnTo>
                  <a:lnTo>
                    <a:pt x="3624" y="1032"/>
                  </a:lnTo>
                  <a:lnTo>
                    <a:pt x="3630" y="1038"/>
                  </a:lnTo>
                  <a:lnTo>
                    <a:pt x="3636" y="1038"/>
                  </a:lnTo>
                  <a:lnTo>
                    <a:pt x="3654" y="1032"/>
                  </a:lnTo>
                  <a:lnTo>
                    <a:pt x="3690" y="1026"/>
                  </a:lnTo>
                  <a:lnTo>
                    <a:pt x="3732" y="1008"/>
                  </a:lnTo>
                  <a:lnTo>
                    <a:pt x="3768" y="990"/>
                  </a:lnTo>
                  <a:lnTo>
                    <a:pt x="3798" y="972"/>
                  </a:lnTo>
                  <a:lnTo>
                    <a:pt x="3798" y="960"/>
                  </a:lnTo>
                  <a:lnTo>
                    <a:pt x="3786" y="942"/>
                  </a:lnTo>
                  <a:lnTo>
                    <a:pt x="3780" y="930"/>
                  </a:lnTo>
                  <a:lnTo>
                    <a:pt x="3774" y="912"/>
                  </a:lnTo>
                  <a:lnTo>
                    <a:pt x="3774" y="900"/>
                  </a:lnTo>
                  <a:lnTo>
                    <a:pt x="3780" y="894"/>
                  </a:lnTo>
                  <a:lnTo>
                    <a:pt x="3792" y="894"/>
                  </a:lnTo>
                  <a:lnTo>
                    <a:pt x="3804" y="888"/>
                  </a:lnTo>
                  <a:lnTo>
                    <a:pt x="3822" y="888"/>
                  </a:lnTo>
                  <a:lnTo>
                    <a:pt x="3840" y="882"/>
                  </a:lnTo>
                  <a:lnTo>
                    <a:pt x="3858" y="882"/>
                  </a:lnTo>
                  <a:lnTo>
                    <a:pt x="3864" y="876"/>
                  </a:lnTo>
                  <a:lnTo>
                    <a:pt x="3870" y="876"/>
                  </a:lnTo>
                  <a:lnTo>
                    <a:pt x="3870" y="858"/>
                  </a:lnTo>
                  <a:lnTo>
                    <a:pt x="3864" y="846"/>
                  </a:lnTo>
                  <a:lnTo>
                    <a:pt x="3864" y="840"/>
                  </a:lnTo>
                  <a:lnTo>
                    <a:pt x="3858" y="828"/>
                  </a:lnTo>
                  <a:lnTo>
                    <a:pt x="3840" y="804"/>
                  </a:lnTo>
                  <a:lnTo>
                    <a:pt x="3822" y="798"/>
                  </a:lnTo>
                  <a:lnTo>
                    <a:pt x="3786" y="792"/>
                  </a:lnTo>
                  <a:lnTo>
                    <a:pt x="3744" y="792"/>
                  </a:lnTo>
                  <a:lnTo>
                    <a:pt x="3708" y="804"/>
                  </a:lnTo>
                  <a:lnTo>
                    <a:pt x="3690" y="822"/>
                  </a:lnTo>
                  <a:lnTo>
                    <a:pt x="3690" y="840"/>
                  </a:lnTo>
                  <a:lnTo>
                    <a:pt x="3696" y="840"/>
                  </a:lnTo>
                  <a:lnTo>
                    <a:pt x="3702" y="846"/>
                  </a:lnTo>
                  <a:lnTo>
                    <a:pt x="3666" y="870"/>
                  </a:lnTo>
                  <a:lnTo>
                    <a:pt x="3642" y="870"/>
                  </a:lnTo>
                  <a:lnTo>
                    <a:pt x="3576" y="918"/>
                  </a:lnTo>
                  <a:lnTo>
                    <a:pt x="3552" y="930"/>
                  </a:lnTo>
                  <a:lnTo>
                    <a:pt x="3546" y="936"/>
                  </a:lnTo>
                  <a:lnTo>
                    <a:pt x="3540" y="948"/>
                  </a:lnTo>
                  <a:lnTo>
                    <a:pt x="3522" y="966"/>
                  </a:lnTo>
                  <a:lnTo>
                    <a:pt x="3492" y="966"/>
                  </a:lnTo>
                  <a:lnTo>
                    <a:pt x="3456" y="984"/>
                  </a:lnTo>
                  <a:lnTo>
                    <a:pt x="3456" y="972"/>
                  </a:lnTo>
                  <a:lnTo>
                    <a:pt x="3450" y="954"/>
                  </a:lnTo>
                  <a:lnTo>
                    <a:pt x="3450" y="918"/>
                  </a:lnTo>
                  <a:lnTo>
                    <a:pt x="3456" y="912"/>
                  </a:lnTo>
                  <a:lnTo>
                    <a:pt x="3480" y="900"/>
                  </a:lnTo>
                  <a:lnTo>
                    <a:pt x="3498" y="900"/>
                  </a:lnTo>
                  <a:lnTo>
                    <a:pt x="3510" y="894"/>
                  </a:lnTo>
                  <a:lnTo>
                    <a:pt x="3516" y="882"/>
                  </a:lnTo>
                  <a:lnTo>
                    <a:pt x="3516" y="870"/>
                  </a:lnTo>
                  <a:lnTo>
                    <a:pt x="3510" y="852"/>
                  </a:lnTo>
                  <a:lnTo>
                    <a:pt x="3504" y="846"/>
                  </a:lnTo>
                  <a:lnTo>
                    <a:pt x="3498" y="834"/>
                  </a:lnTo>
                  <a:lnTo>
                    <a:pt x="3486" y="834"/>
                  </a:lnTo>
                  <a:lnTo>
                    <a:pt x="3450" y="852"/>
                  </a:lnTo>
                  <a:lnTo>
                    <a:pt x="3432" y="858"/>
                  </a:lnTo>
                  <a:lnTo>
                    <a:pt x="3420" y="864"/>
                  </a:lnTo>
                  <a:lnTo>
                    <a:pt x="3414" y="870"/>
                  </a:lnTo>
                  <a:lnTo>
                    <a:pt x="3408" y="870"/>
                  </a:lnTo>
                  <a:lnTo>
                    <a:pt x="3378" y="900"/>
                  </a:lnTo>
                  <a:lnTo>
                    <a:pt x="3372" y="888"/>
                  </a:lnTo>
                  <a:lnTo>
                    <a:pt x="3396" y="858"/>
                  </a:lnTo>
                  <a:lnTo>
                    <a:pt x="3396" y="840"/>
                  </a:lnTo>
                  <a:lnTo>
                    <a:pt x="3438" y="822"/>
                  </a:lnTo>
                  <a:lnTo>
                    <a:pt x="3402" y="816"/>
                  </a:lnTo>
                  <a:lnTo>
                    <a:pt x="3408" y="804"/>
                  </a:lnTo>
                  <a:lnTo>
                    <a:pt x="3360" y="816"/>
                  </a:lnTo>
                  <a:lnTo>
                    <a:pt x="3336" y="804"/>
                  </a:lnTo>
                  <a:lnTo>
                    <a:pt x="3378" y="792"/>
                  </a:lnTo>
                  <a:lnTo>
                    <a:pt x="3378" y="774"/>
                  </a:lnTo>
                  <a:lnTo>
                    <a:pt x="3390" y="774"/>
                  </a:lnTo>
                  <a:lnTo>
                    <a:pt x="3396" y="780"/>
                  </a:lnTo>
                  <a:lnTo>
                    <a:pt x="3420" y="780"/>
                  </a:lnTo>
                  <a:lnTo>
                    <a:pt x="3426" y="774"/>
                  </a:lnTo>
                  <a:lnTo>
                    <a:pt x="3426" y="762"/>
                  </a:lnTo>
                  <a:lnTo>
                    <a:pt x="3420" y="756"/>
                  </a:lnTo>
                  <a:lnTo>
                    <a:pt x="3408" y="756"/>
                  </a:lnTo>
                  <a:lnTo>
                    <a:pt x="3396" y="744"/>
                  </a:lnTo>
                  <a:lnTo>
                    <a:pt x="3396" y="738"/>
                  </a:lnTo>
                  <a:lnTo>
                    <a:pt x="3420" y="690"/>
                  </a:lnTo>
                  <a:lnTo>
                    <a:pt x="3426" y="684"/>
                  </a:lnTo>
                  <a:lnTo>
                    <a:pt x="3426" y="672"/>
                  </a:lnTo>
                  <a:lnTo>
                    <a:pt x="3420" y="666"/>
                  </a:lnTo>
                  <a:lnTo>
                    <a:pt x="3414" y="666"/>
                  </a:lnTo>
                  <a:lnTo>
                    <a:pt x="3372" y="648"/>
                  </a:lnTo>
                  <a:lnTo>
                    <a:pt x="3348" y="660"/>
                  </a:lnTo>
                  <a:lnTo>
                    <a:pt x="3336" y="660"/>
                  </a:lnTo>
                  <a:lnTo>
                    <a:pt x="3318" y="666"/>
                  </a:lnTo>
                  <a:lnTo>
                    <a:pt x="3312" y="666"/>
                  </a:lnTo>
                  <a:lnTo>
                    <a:pt x="3306" y="672"/>
                  </a:lnTo>
                  <a:lnTo>
                    <a:pt x="3306" y="690"/>
                  </a:lnTo>
                  <a:lnTo>
                    <a:pt x="3240" y="690"/>
                  </a:lnTo>
                  <a:lnTo>
                    <a:pt x="3228" y="696"/>
                  </a:lnTo>
                  <a:lnTo>
                    <a:pt x="3222" y="702"/>
                  </a:lnTo>
                  <a:lnTo>
                    <a:pt x="3210" y="708"/>
                  </a:lnTo>
                  <a:lnTo>
                    <a:pt x="3198" y="720"/>
                  </a:lnTo>
                  <a:lnTo>
                    <a:pt x="3204" y="726"/>
                  </a:lnTo>
                  <a:lnTo>
                    <a:pt x="3216" y="732"/>
                  </a:lnTo>
                  <a:lnTo>
                    <a:pt x="3228" y="732"/>
                  </a:lnTo>
                  <a:lnTo>
                    <a:pt x="3234" y="738"/>
                  </a:lnTo>
                  <a:lnTo>
                    <a:pt x="3228" y="738"/>
                  </a:lnTo>
                  <a:lnTo>
                    <a:pt x="3222" y="744"/>
                  </a:lnTo>
                  <a:lnTo>
                    <a:pt x="3204" y="744"/>
                  </a:lnTo>
                  <a:lnTo>
                    <a:pt x="3180" y="756"/>
                  </a:lnTo>
                  <a:lnTo>
                    <a:pt x="3168" y="768"/>
                  </a:lnTo>
                  <a:lnTo>
                    <a:pt x="3168" y="774"/>
                  </a:lnTo>
                  <a:lnTo>
                    <a:pt x="3174" y="786"/>
                  </a:lnTo>
                  <a:lnTo>
                    <a:pt x="3186" y="798"/>
                  </a:lnTo>
                  <a:lnTo>
                    <a:pt x="3198" y="804"/>
                  </a:lnTo>
                  <a:lnTo>
                    <a:pt x="3204" y="810"/>
                  </a:lnTo>
                  <a:lnTo>
                    <a:pt x="3210" y="810"/>
                  </a:lnTo>
                  <a:lnTo>
                    <a:pt x="3234" y="798"/>
                  </a:lnTo>
                  <a:lnTo>
                    <a:pt x="3234" y="822"/>
                  </a:lnTo>
                  <a:lnTo>
                    <a:pt x="3240" y="828"/>
                  </a:lnTo>
                  <a:lnTo>
                    <a:pt x="3246" y="828"/>
                  </a:lnTo>
                  <a:lnTo>
                    <a:pt x="3258" y="822"/>
                  </a:lnTo>
                  <a:lnTo>
                    <a:pt x="3282" y="822"/>
                  </a:lnTo>
                  <a:lnTo>
                    <a:pt x="3276" y="828"/>
                  </a:lnTo>
                  <a:lnTo>
                    <a:pt x="3252" y="840"/>
                  </a:lnTo>
                  <a:lnTo>
                    <a:pt x="3246" y="840"/>
                  </a:lnTo>
                  <a:lnTo>
                    <a:pt x="3228" y="828"/>
                  </a:lnTo>
                  <a:lnTo>
                    <a:pt x="3222" y="846"/>
                  </a:lnTo>
                  <a:lnTo>
                    <a:pt x="3204" y="846"/>
                  </a:lnTo>
                  <a:lnTo>
                    <a:pt x="3192" y="852"/>
                  </a:lnTo>
                  <a:lnTo>
                    <a:pt x="3186" y="852"/>
                  </a:lnTo>
                  <a:lnTo>
                    <a:pt x="3180" y="858"/>
                  </a:lnTo>
                  <a:lnTo>
                    <a:pt x="3204" y="858"/>
                  </a:lnTo>
                  <a:lnTo>
                    <a:pt x="3228" y="846"/>
                  </a:lnTo>
                  <a:lnTo>
                    <a:pt x="3240" y="846"/>
                  </a:lnTo>
                  <a:lnTo>
                    <a:pt x="3240" y="852"/>
                  </a:lnTo>
                  <a:lnTo>
                    <a:pt x="3228" y="870"/>
                  </a:lnTo>
                  <a:lnTo>
                    <a:pt x="3210" y="882"/>
                  </a:lnTo>
                  <a:lnTo>
                    <a:pt x="3198" y="888"/>
                  </a:lnTo>
                  <a:lnTo>
                    <a:pt x="3180" y="894"/>
                  </a:lnTo>
                  <a:lnTo>
                    <a:pt x="3168" y="900"/>
                  </a:lnTo>
                  <a:lnTo>
                    <a:pt x="3162" y="906"/>
                  </a:lnTo>
                  <a:lnTo>
                    <a:pt x="3138" y="918"/>
                  </a:lnTo>
                  <a:lnTo>
                    <a:pt x="3132" y="924"/>
                  </a:lnTo>
                  <a:lnTo>
                    <a:pt x="3120" y="918"/>
                  </a:lnTo>
                  <a:lnTo>
                    <a:pt x="3114" y="918"/>
                  </a:lnTo>
                  <a:lnTo>
                    <a:pt x="3102" y="912"/>
                  </a:lnTo>
                  <a:lnTo>
                    <a:pt x="3090" y="912"/>
                  </a:lnTo>
                  <a:lnTo>
                    <a:pt x="3072" y="930"/>
                  </a:lnTo>
                  <a:lnTo>
                    <a:pt x="3060" y="936"/>
                  </a:lnTo>
                  <a:lnTo>
                    <a:pt x="3054" y="948"/>
                  </a:lnTo>
                  <a:lnTo>
                    <a:pt x="3054" y="972"/>
                  </a:lnTo>
                  <a:lnTo>
                    <a:pt x="3048" y="978"/>
                  </a:lnTo>
                  <a:lnTo>
                    <a:pt x="3042" y="966"/>
                  </a:lnTo>
                  <a:lnTo>
                    <a:pt x="3030" y="966"/>
                  </a:lnTo>
                  <a:lnTo>
                    <a:pt x="3018" y="960"/>
                  </a:lnTo>
                  <a:lnTo>
                    <a:pt x="3012" y="960"/>
                  </a:lnTo>
                  <a:lnTo>
                    <a:pt x="3006" y="954"/>
                  </a:lnTo>
                  <a:lnTo>
                    <a:pt x="3030" y="930"/>
                  </a:lnTo>
                  <a:lnTo>
                    <a:pt x="3042" y="924"/>
                  </a:lnTo>
                  <a:lnTo>
                    <a:pt x="3060" y="906"/>
                  </a:lnTo>
                  <a:lnTo>
                    <a:pt x="3072" y="900"/>
                  </a:lnTo>
                  <a:lnTo>
                    <a:pt x="3036" y="900"/>
                  </a:lnTo>
                  <a:lnTo>
                    <a:pt x="3030" y="888"/>
                  </a:lnTo>
                  <a:lnTo>
                    <a:pt x="3018" y="882"/>
                  </a:lnTo>
                  <a:lnTo>
                    <a:pt x="2994" y="882"/>
                  </a:lnTo>
                  <a:lnTo>
                    <a:pt x="2988" y="888"/>
                  </a:lnTo>
                  <a:lnTo>
                    <a:pt x="2946" y="888"/>
                  </a:lnTo>
                  <a:lnTo>
                    <a:pt x="2946" y="894"/>
                  </a:lnTo>
                  <a:lnTo>
                    <a:pt x="2940" y="906"/>
                  </a:lnTo>
                  <a:lnTo>
                    <a:pt x="2940" y="918"/>
                  </a:lnTo>
                  <a:lnTo>
                    <a:pt x="2946" y="918"/>
                  </a:lnTo>
                  <a:lnTo>
                    <a:pt x="2952" y="924"/>
                  </a:lnTo>
                  <a:lnTo>
                    <a:pt x="2964" y="924"/>
                  </a:lnTo>
                  <a:lnTo>
                    <a:pt x="2976" y="936"/>
                  </a:lnTo>
                  <a:lnTo>
                    <a:pt x="2982" y="936"/>
                  </a:lnTo>
                  <a:lnTo>
                    <a:pt x="2976" y="942"/>
                  </a:lnTo>
                  <a:lnTo>
                    <a:pt x="2958" y="942"/>
                  </a:lnTo>
                  <a:lnTo>
                    <a:pt x="2952" y="936"/>
                  </a:lnTo>
                  <a:lnTo>
                    <a:pt x="2940" y="930"/>
                  </a:lnTo>
                  <a:lnTo>
                    <a:pt x="2934" y="924"/>
                  </a:lnTo>
                  <a:lnTo>
                    <a:pt x="2916" y="912"/>
                  </a:lnTo>
                  <a:lnTo>
                    <a:pt x="2910" y="942"/>
                  </a:lnTo>
                  <a:lnTo>
                    <a:pt x="2904" y="942"/>
                  </a:lnTo>
                  <a:lnTo>
                    <a:pt x="2898" y="948"/>
                  </a:lnTo>
                  <a:lnTo>
                    <a:pt x="2862" y="948"/>
                  </a:lnTo>
                  <a:lnTo>
                    <a:pt x="2844" y="942"/>
                  </a:lnTo>
                  <a:lnTo>
                    <a:pt x="2826" y="942"/>
                  </a:lnTo>
                  <a:lnTo>
                    <a:pt x="2808" y="936"/>
                  </a:lnTo>
                  <a:lnTo>
                    <a:pt x="2718" y="936"/>
                  </a:lnTo>
                  <a:lnTo>
                    <a:pt x="2706" y="930"/>
                  </a:lnTo>
                  <a:lnTo>
                    <a:pt x="2700" y="918"/>
                  </a:lnTo>
                  <a:lnTo>
                    <a:pt x="2688" y="912"/>
                  </a:lnTo>
                  <a:lnTo>
                    <a:pt x="2628" y="918"/>
                  </a:lnTo>
                  <a:lnTo>
                    <a:pt x="2622" y="912"/>
                  </a:lnTo>
                  <a:lnTo>
                    <a:pt x="2616" y="900"/>
                  </a:lnTo>
                  <a:lnTo>
                    <a:pt x="2604" y="894"/>
                  </a:lnTo>
                  <a:lnTo>
                    <a:pt x="2598" y="894"/>
                  </a:lnTo>
                  <a:lnTo>
                    <a:pt x="2586" y="888"/>
                  </a:lnTo>
                  <a:lnTo>
                    <a:pt x="2568" y="888"/>
                  </a:lnTo>
                  <a:lnTo>
                    <a:pt x="2556" y="894"/>
                  </a:lnTo>
                  <a:lnTo>
                    <a:pt x="2538" y="900"/>
                  </a:lnTo>
                  <a:lnTo>
                    <a:pt x="2532" y="906"/>
                  </a:lnTo>
                  <a:lnTo>
                    <a:pt x="2526" y="906"/>
                  </a:lnTo>
                  <a:lnTo>
                    <a:pt x="2526" y="912"/>
                  </a:lnTo>
                  <a:lnTo>
                    <a:pt x="2484" y="912"/>
                  </a:lnTo>
                  <a:lnTo>
                    <a:pt x="2472" y="906"/>
                  </a:lnTo>
                  <a:lnTo>
                    <a:pt x="2442" y="906"/>
                  </a:lnTo>
                  <a:lnTo>
                    <a:pt x="2430" y="918"/>
                  </a:lnTo>
                  <a:lnTo>
                    <a:pt x="2430" y="930"/>
                  </a:lnTo>
                  <a:lnTo>
                    <a:pt x="2418" y="954"/>
                  </a:lnTo>
                  <a:lnTo>
                    <a:pt x="2412" y="960"/>
                  </a:lnTo>
                  <a:lnTo>
                    <a:pt x="2412" y="966"/>
                  </a:lnTo>
                  <a:lnTo>
                    <a:pt x="2400" y="996"/>
                  </a:lnTo>
                  <a:lnTo>
                    <a:pt x="2364" y="996"/>
                  </a:lnTo>
                  <a:lnTo>
                    <a:pt x="2358" y="1026"/>
                  </a:lnTo>
                  <a:lnTo>
                    <a:pt x="2334" y="978"/>
                  </a:lnTo>
                  <a:lnTo>
                    <a:pt x="2340" y="978"/>
                  </a:lnTo>
                  <a:lnTo>
                    <a:pt x="2352" y="984"/>
                  </a:lnTo>
                  <a:lnTo>
                    <a:pt x="2376" y="984"/>
                  </a:lnTo>
                  <a:lnTo>
                    <a:pt x="2388" y="972"/>
                  </a:lnTo>
                  <a:lnTo>
                    <a:pt x="2358" y="942"/>
                  </a:lnTo>
                  <a:lnTo>
                    <a:pt x="2340" y="942"/>
                  </a:lnTo>
                  <a:lnTo>
                    <a:pt x="2328" y="936"/>
                  </a:lnTo>
                  <a:lnTo>
                    <a:pt x="2316" y="936"/>
                  </a:lnTo>
                  <a:lnTo>
                    <a:pt x="2322" y="918"/>
                  </a:lnTo>
                  <a:lnTo>
                    <a:pt x="2304" y="924"/>
                  </a:lnTo>
                  <a:lnTo>
                    <a:pt x="2262" y="930"/>
                  </a:lnTo>
                  <a:lnTo>
                    <a:pt x="2208" y="936"/>
                  </a:lnTo>
                  <a:lnTo>
                    <a:pt x="2160" y="942"/>
                  </a:lnTo>
                  <a:lnTo>
                    <a:pt x="2112" y="942"/>
                  </a:lnTo>
                  <a:lnTo>
                    <a:pt x="2064" y="936"/>
                  </a:lnTo>
                  <a:lnTo>
                    <a:pt x="2034" y="930"/>
                  </a:lnTo>
                  <a:lnTo>
                    <a:pt x="2028" y="924"/>
                  </a:lnTo>
                  <a:lnTo>
                    <a:pt x="2052" y="918"/>
                  </a:lnTo>
                  <a:lnTo>
                    <a:pt x="2082" y="918"/>
                  </a:lnTo>
                  <a:lnTo>
                    <a:pt x="2118" y="912"/>
                  </a:lnTo>
                  <a:lnTo>
                    <a:pt x="2142" y="900"/>
                  </a:lnTo>
                  <a:lnTo>
                    <a:pt x="2142" y="888"/>
                  </a:lnTo>
                  <a:lnTo>
                    <a:pt x="2112" y="864"/>
                  </a:lnTo>
                  <a:lnTo>
                    <a:pt x="2082" y="852"/>
                  </a:lnTo>
                  <a:lnTo>
                    <a:pt x="2004" y="852"/>
                  </a:lnTo>
                  <a:lnTo>
                    <a:pt x="1968" y="840"/>
                  </a:lnTo>
                  <a:lnTo>
                    <a:pt x="1944" y="834"/>
                  </a:lnTo>
                  <a:lnTo>
                    <a:pt x="1938" y="828"/>
                  </a:lnTo>
                  <a:lnTo>
                    <a:pt x="1908" y="828"/>
                  </a:lnTo>
                  <a:lnTo>
                    <a:pt x="1896" y="822"/>
                  </a:lnTo>
                  <a:lnTo>
                    <a:pt x="1866" y="804"/>
                  </a:lnTo>
                  <a:lnTo>
                    <a:pt x="1836" y="792"/>
                  </a:lnTo>
                  <a:lnTo>
                    <a:pt x="1812" y="786"/>
                  </a:lnTo>
                  <a:lnTo>
                    <a:pt x="1800" y="792"/>
                  </a:lnTo>
                  <a:lnTo>
                    <a:pt x="1782" y="798"/>
                  </a:lnTo>
                  <a:lnTo>
                    <a:pt x="1770" y="804"/>
                  </a:lnTo>
                  <a:lnTo>
                    <a:pt x="1758" y="816"/>
                  </a:lnTo>
                  <a:lnTo>
                    <a:pt x="1734" y="828"/>
                  </a:lnTo>
                  <a:lnTo>
                    <a:pt x="1680" y="828"/>
                  </a:lnTo>
                  <a:lnTo>
                    <a:pt x="1710" y="810"/>
                  </a:lnTo>
                  <a:lnTo>
                    <a:pt x="1710" y="798"/>
                  </a:lnTo>
                  <a:lnTo>
                    <a:pt x="1734" y="768"/>
                  </a:lnTo>
                  <a:lnTo>
                    <a:pt x="1728" y="768"/>
                  </a:lnTo>
                  <a:lnTo>
                    <a:pt x="1722" y="774"/>
                  </a:lnTo>
                  <a:lnTo>
                    <a:pt x="1674" y="798"/>
                  </a:lnTo>
                  <a:lnTo>
                    <a:pt x="1650" y="822"/>
                  </a:lnTo>
                  <a:lnTo>
                    <a:pt x="1638" y="828"/>
                  </a:lnTo>
                  <a:lnTo>
                    <a:pt x="1620" y="834"/>
                  </a:lnTo>
                  <a:lnTo>
                    <a:pt x="1608" y="828"/>
                  </a:lnTo>
                  <a:lnTo>
                    <a:pt x="1602" y="816"/>
                  </a:lnTo>
                  <a:lnTo>
                    <a:pt x="1602" y="798"/>
                  </a:lnTo>
                  <a:lnTo>
                    <a:pt x="1614" y="774"/>
                  </a:lnTo>
                  <a:lnTo>
                    <a:pt x="1614" y="762"/>
                  </a:lnTo>
                  <a:lnTo>
                    <a:pt x="1608" y="750"/>
                  </a:lnTo>
                  <a:lnTo>
                    <a:pt x="1596" y="744"/>
                  </a:lnTo>
                  <a:lnTo>
                    <a:pt x="1590" y="738"/>
                  </a:lnTo>
                  <a:lnTo>
                    <a:pt x="1578" y="738"/>
                  </a:lnTo>
                  <a:lnTo>
                    <a:pt x="1572" y="744"/>
                  </a:lnTo>
                  <a:lnTo>
                    <a:pt x="1572" y="750"/>
                  </a:lnTo>
                  <a:lnTo>
                    <a:pt x="1578" y="762"/>
                  </a:lnTo>
                  <a:lnTo>
                    <a:pt x="1584" y="768"/>
                  </a:lnTo>
                  <a:lnTo>
                    <a:pt x="1542" y="768"/>
                  </a:lnTo>
                  <a:lnTo>
                    <a:pt x="1530" y="774"/>
                  </a:lnTo>
                  <a:lnTo>
                    <a:pt x="1512" y="780"/>
                  </a:lnTo>
                  <a:lnTo>
                    <a:pt x="1494" y="798"/>
                  </a:lnTo>
                  <a:lnTo>
                    <a:pt x="1446" y="798"/>
                  </a:lnTo>
                  <a:lnTo>
                    <a:pt x="1428" y="804"/>
                  </a:lnTo>
                  <a:lnTo>
                    <a:pt x="1416" y="804"/>
                  </a:lnTo>
                  <a:lnTo>
                    <a:pt x="1398" y="810"/>
                  </a:lnTo>
                  <a:lnTo>
                    <a:pt x="1380" y="810"/>
                  </a:lnTo>
                  <a:lnTo>
                    <a:pt x="1374" y="816"/>
                  </a:lnTo>
                  <a:lnTo>
                    <a:pt x="1368" y="816"/>
                  </a:lnTo>
                  <a:lnTo>
                    <a:pt x="1356" y="822"/>
                  </a:lnTo>
                  <a:lnTo>
                    <a:pt x="1350" y="828"/>
                  </a:lnTo>
                  <a:lnTo>
                    <a:pt x="1338" y="834"/>
                  </a:lnTo>
                  <a:lnTo>
                    <a:pt x="1314" y="816"/>
                  </a:lnTo>
                  <a:lnTo>
                    <a:pt x="1302" y="822"/>
                  </a:lnTo>
                  <a:lnTo>
                    <a:pt x="1296" y="828"/>
                  </a:lnTo>
                  <a:lnTo>
                    <a:pt x="1272" y="840"/>
                  </a:lnTo>
                  <a:lnTo>
                    <a:pt x="1260" y="840"/>
                  </a:lnTo>
                  <a:lnTo>
                    <a:pt x="1254" y="846"/>
                  </a:lnTo>
                  <a:lnTo>
                    <a:pt x="1242" y="846"/>
                  </a:lnTo>
                  <a:lnTo>
                    <a:pt x="1230" y="852"/>
                  </a:lnTo>
                  <a:lnTo>
                    <a:pt x="1224" y="858"/>
                  </a:lnTo>
                  <a:lnTo>
                    <a:pt x="1212" y="864"/>
                  </a:lnTo>
                  <a:lnTo>
                    <a:pt x="1176" y="864"/>
                  </a:lnTo>
                  <a:lnTo>
                    <a:pt x="1188" y="858"/>
                  </a:lnTo>
                  <a:lnTo>
                    <a:pt x="1194" y="846"/>
                  </a:lnTo>
                  <a:lnTo>
                    <a:pt x="1212" y="840"/>
                  </a:lnTo>
                  <a:lnTo>
                    <a:pt x="1236" y="828"/>
                  </a:lnTo>
                  <a:lnTo>
                    <a:pt x="1254" y="828"/>
                  </a:lnTo>
                  <a:lnTo>
                    <a:pt x="1266" y="822"/>
                  </a:lnTo>
                  <a:lnTo>
                    <a:pt x="1284" y="816"/>
                  </a:lnTo>
                  <a:lnTo>
                    <a:pt x="1290" y="810"/>
                  </a:lnTo>
                  <a:lnTo>
                    <a:pt x="1362" y="810"/>
                  </a:lnTo>
                  <a:lnTo>
                    <a:pt x="1386" y="798"/>
                  </a:lnTo>
                  <a:lnTo>
                    <a:pt x="1422" y="792"/>
                  </a:lnTo>
                  <a:lnTo>
                    <a:pt x="1458" y="780"/>
                  </a:lnTo>
                  <a:lnTo>
                    <a:pt x="1470" y="780"/>
                  </a:lnTo>
                  <a:lnTo>
                    <a:pt x="1476" y="774"/>
                  </a:lnTo>
                  <a:lnTo>
                    <a:pt x="1482" y="774"/>
                  </a:lnTo>
                  <a:lnTo>
                    <a:pt x="1476" y="768"/>
                  </a:lnTo>
                  <a:lnTo>
                    <a:pt x="1410" y="768"/>
                  </a:lnTo>
                  <a:lnTo>
                    <a:pt x="1398" y="774"/>
                  </a:lnTo>
                  <a:lnTo>
                    <a:pt x="1392" y="774"/>
                  </a:lnTo>
                  <a:lnTo>
                    <a:pt x="1380" y="780"/>
                  </a:lnTo>
                  <a:lnTo>
                    <a:pt x="1374" y="786"/>
                  </a:lnTo>
                  <a:lnTo>
                    <a:pt x="1368" y="786"/>
                  </a:lnTo>
                  <a:lnTo>
                    <a:pt x="1362" y="792"/>
                  </a:lnTo>
                  <a:lnTo>
                    <a:pt x="1278" y="792"/>
                  </a:lnTo>
                  <a:lnTo>
                    <a:pt x="1254" y="804"/>
                  </a:lnTo>
                  <a:lnTo>
                    <a:pt x="1248" y="810"/>
                  </a:lnTo>
                  <a:lnTo>
                    <a:pt x="1236" y="816"/>
                  </a:lnTo>
                  <a:lnTo>
                    <a:pt x="1230" y="822"/>
                  </a:lnTo>
                  <a:lnTo>
                    <a:pt x="1212" y="822"/>
                  </a:lnTo>
                  <a:lnTo>
                    <a:pt x="1158" y="846"/>
                  </a:lnTo>
                  <a:lnTo>
                    <a:pt x="1140" y="846"/>
                  </a:lnTo>
                  <a:lnTo>
                    <a:pt x="1128" y="858"/>
                  </a:lnTo>
                  <a:lnTo>
                    <a:pt x="1122" y="870"/>
                  </a:lnTo>
                  <a:lnTo>
                    <a:pt x="1122" y="876"/>
                  </a:lnTo>
                  <a:lnTo>
                    <a:pt x="1116" y="876"/>
                  </a:lnTo>
                  <a:lnTo>
                    <a:pt x="1110" y="870"/>
                  </a:lnTo>
                  <a:lnTo>
                    <a:pt x="1110" y="846"/>
                  </a:lnTo>
                  <a:lnTo>
                    <a:pt x="1116" y="846"/>
                  </a:lnTo>
                  <a:lnTo>
                    <a:pt x="1152" y="834"/>
                  </a:lnTo>
                  <a:lnTo>
                    <a:pt x="1176" y="822"/>
                  </a:lnTo>
                  <a:lnTo>
                    <a:pt x="1194" y="816"/>
                  </a:lnTo>
                  <a:lnTo>
                    <a:pt x="1188" y="810"/>
                  </a:lnTo>
                  <a:lnTo>
                    <a:pt x="1176" y="810"/>
                  </a:lnTo>
                  <a:lnTo>
                    <a:pt x="1164" y="804"/>
                  </a:lnTo>
                  <a:lnTo>
                    <a:pt x="1140" y="804"/>
                  </a:lnTo>
                  <a:lnTo>
                    <a:pt x="1122" y="822"/>
                  </a:lnTo>
                  <a:lnTo>
                    <a:pt x="1110" y="828"/>
                  </a:lnTo>
                  <a:lnTo>
                    <a:pt x="1092" y="828"/>
                  </a:lnTo>
                  <a:lnTo>
                    <a:pt x="1080" y="834"/>
                  </a:lnTo>
                  <a:lnTo>
                    <a:pt x="1068" y="834"/>
                  </a:lnTo>
                  <a:lnTo>
                    <a:pt x="1068" y="840"/>
                  </a:lnTo>
                  <a:lnTo>
                    <a:pt x="1062" y="846"/>
                  </a:lnTo>
                  <a:lnTo>
                    <a:pt x="1062" y="876"/>
                  </a:lnTo>
                  <a:lnTo>
                    <a:pt x="1038" y="858"/>
                  </a:lnTo>
                  <a:lnTo>
                    <a:pt x="972" y="852"/>
                  </a:lnTo>
                  <a:lnTo>
                    <a:pt x="960" y="846"/>
                  </a:lnTo>
                  <a:lnTo>
                    <a:pt x="948" y="834"/>
                  </a:lnTo>
                  <a:lnTo>
                    <a:pt x="936" y="834"/>
                  </a:lnTo>
                  <a:lnTo>
                    <a:pt x="936" y="828"/>
                  </a:lnTo>
                  <a:lnTo>
                    <a:pt x="942" y="822"/>
                  </a:lnTo>
                  <a:lnTo>
                    <a:pt x="942" y="810"/>
                  </a:lnTo>
                  <a:lnTo>
                    <a:pt x="948" y="804"/>
                  </a:lnTo>
                  <a:lnTo>
                    <a:pt x="834" y="804"/>
                  </a:lnTo>
                  <a:lnTo>
                    <a:pt x="852" y="804"/>
                  </a:lnTo>
                  <a:lnTo>
                    <a:pt x="78" y="1440"/>
                  </a:lnTo>
                  <a:lnTo>
                    <a:pt x="72" y="1446"/>
                  </a:lnTo>
                  <a:lnTo>
                    <a:pt x="60" y="1452"/>
                  </a:lnTo>
                  <a:lnTo>
                    <a:pt x="54" y="1464"/>
                  </a:lnTo>
                  <a:lnTo>
                    <a:pt x="54" y="1476"/>
                  </a:lnTo>
                  <a:lnTo>
                    <a:pt x="108" y="1476"/>
                  </a:lnTo>
                  <a:lnTo>
                    <a:pt x="120" y="1464"/>
                  </a:lnTo>
                  <a:lnTo>
                    <a:pt x="156" y="1464"/>
                  </a:lnTo>
                  <a:lnTo>
                    <a:pt x="132" y="1488"/>
                  </a:lnTo>
                  <a:lnTo>
                    <a:pt x="132" y="1494"/>
                  </a:lnTo>
                  <a:lnTo>
                    <a:pt x="138" y="1506"/>
                  </a:lnTo>
                  <a:lnTo>
                    <a:pt x="138" y="1524"/>
                  </a:lnTo>
                  <a:lnTo>
                    <a:pt x="144" y="1530"/>
                  </a:lnTo>
                  <a:lnTo>
                    <a:pt x="156" y="1536"/>
                  </a:lnTo>
                  <a:lnTo>
                    <a:pt x="162" y="1542"/>
                  </a:lnTo>
                  <a:lnTo>
                    <a:pt x="144" y="1560"/>
                  </a:lnTo>
                  <a:lnTo>
                    <a:pt x="144" y="1572"/>
                  </a:lnTo>
                  <a:lnTo>
                    <a:pt x="150" y="1572"/>
                  </a:lnTo>
                  <a:lnTo>
                    <a:pt x="156" y="1566"/>
                  </a:lnTo>
                  <a:lnTo>
                    <a:pt x="168" y="1560"/>
                  </a:lnTo>
                  <a:lnTo>
                    <a:pt x="174" y="1554"/>
                  </a:lnTo>
                  <a:lnTo>
                    <a:pt x="180" y="1554"/>
                  </a:lnTo>
                  <a:lnTo>
                    <a:pt x="186" y="1548"/>
                  </a:lnTo>
                  <a:lnTo>
                    <a:pt x="198" y="1548"/>
                  </a:lnTo>
                  <a:lnTo>
                    <a:pt x="210" y="1542"/>
                  </a:lnTo>
                  <a:lnTo>
                    <a:pt x="222" y="1542"/>
                  </a:lnTo>
                  <a:lnTo>
                    <a:pt x="234" y="1536"/>
                  </a:lnTo>
                  <a:lnTo>
                    <a:pt x="240" y="1530"/>
                  </a:lnTo>
                  <a:lnTo>
                    <a:pt x="258" y="1530"/>
                  </a:lnTo>
                  <a:lnTo>
                    <a:pt x="258" y="1518"/>
                  </a:lnTo>
                  <a:lnTo>
                    <a:pt x="264" y="1518"/>
                  </a:lnTo>
                  <a:lnTo>
                    <a:pt x="270" y="1512"/>
                  </a:lnTo>
                  <a:lnTo>
                    <a:pt x="282" y="1512"/>
                  </a:lnTo>
                  <a:lnTo>
                    <a:pt x="300" y="1506"/>
                  </a:lnTo>
                  <a:lnTo>
                    <a:pt x="312" y="1506"/>
                  </a:lnTo>
                  <a:lnTo>
                    <a:pt x="330" y="1512"/>
                  </a:lnTo>
                  <a:lnTo>
                    <a:pt x="336" y="1518"/>
                  </a:lnTo>
                  <a:lnTo>
                    <a:pt x="330" y="1524"/>
                  </a:lnTo>
                  <a:lnTo>
                    <a:pt x="324" y="1524"/>
                  </a:lnTo>
                  <a:lnTo>
                    <a:pt x="318" y="1530"/>
                  </a:lnTo>
                  <a:lnTo>
                    <a:pt x="318" y="1560"/>
                  </a:lnTo>
                  <a:lnTo>
                    <a:pt x="306" y="1572"/>
                  </a:lnTo>
                  <a:lnTo>
                    <a:pt x="324" y="1590"/>
                  </a:lnTo>
                  <a:lnTo>
                    <a:pt x="330" y="1602"/>
                  </a:lnTo>
                  <a:lnTo>
                    <a:pt x="330" y="1620"/>
                  </a:lnTo>
                  <a:lnTo>
                    <a:pt x="312" y="1656"/>
                  </a:lnTo>
                  <a:lnTo>
                    <a:pt x="312" y="1698"/>
                  </a:lnTo>
                  <a:lnTo>
                    <a:pt x="306" y="1704"/>
                  </a:lnTo>
                  <a:lnTo>
                    <a:pt x="300" y="1716"/>
                  </a:lnTo>
                  <a:lnTo>
                    <a:pt x="300" y="1728"/>
                  </a:lnTo>
                  <a:lnTo>
                    <a:pt x="294" y="1740"/>
                  </a:lnTo>
                  <a:lnTo>
                    <a:pt x="294" y="1746"/>
                  </a:lnTo>
                  <a:lnTo>
                    <a:pt x="300" y="1752"/>
                  </a:lnTo>
                  <a:lnTo>
                    <a:pt x="312" y="1758"/>
                  </a:lnTo>
                  <a:lnTo>
                    <a:pt x="318" y="1764"/>
                  </a:lnTo>
                  <a:lnTo>
                    <a:pt x="324" y="1764"/>
                  </a:lnTo>
                  <a:lnTo>
                    <a:pt x="330" y="1770"/>
                  </a:lnTo>
                  <a:lnTo>
                    <a:pt x="330" y="1776"/>
                  </a:lnTo>
                  <a:lnTo>
                    <a:pt x="348" y="1776"/>
                  </a:lnTo>
                  <a:lnTo>
                    <a:pt x="354" y="1782"/>
                  </a:lnTo>
                  <a:lnTo>
                    <a:pt x="354" y="1794"/>
                  </a:lnTo>
                  <a:lnTo>
                    <a:pt x="342" y="1800"/>
                  </a:lnTo>
                  <a:lnTo>
                    <a:pt x="330" y="1812"/>
                  </a:lnTo>
                  <a:lnTo>
                    <a:pt x="318" y="1818"/>
                  </a:lnTo>
                  <a:lnTo>
                    <a:pt x="318" y="1830"/>
                  </a:lnTo>
                  <a:lnTo>
                    <a:pt x="312" y="1842"/>
                  </a:lnTo>
                  <a:lnTo>
                    <a:pt x="294" y="1860"/>
                  </a:lnTo>
                  <a:lnTo>
                    <a:pt x="282" y="1866"/>
                  </a:lnTo>
                  <a:lnTo>
                    <a:pt x="270" y="1878"/>
                  </a:lnTo>
                  <a:lnTo>
                    <a:pt x="252" y="1884"/>
                  </a:lnTo>
                  <a:lnTo>
                    <a:pt x="234" y="1896"/>
                  </a:lnTo>
                  <a:lnTo>
                    <a:pt x="228" y="1902"/>
                  </a:lnTo>
                  <a:lnTo>
                    <a:pt x="222" y="1914"/>
                  </a:lnTo>
                  <a:lnTo>
                    <a:pt x="222" y="1926"/>
                  </a:lnTo>
                  <a:lnTo>
                    <a:pt x="216" y="1932"/>
                  </a:lnTo>
                  <a:lnTo>
                    <a:pt x="216" y="1944"/>
                  </a:lnTo>
                  <a:lnTo>
                    <a:pt x="204" y="1956"/>
                  </a:lnTo>
                  <a:lnTo>
                    <a:pt x="210" y="1962"/>
                  </a:lnTo>
                  <a:lnTo>
                    <a:pt x="216" y="1962"/>
                  </a:lnTo>
                  <a:lnTo>
                    <a:pt x="216" y="1974"/>
                  </a:lnTo>
                  <a:lnTo>
                    <a:pt x="228" y="1986"/>
                  </a:lnTo>
                  <a:lnTo>
                    <a:pt x="240" y="1980"/>
                  </a:lnTo>
                  <a:lnTo>
                    <a:pt x="246" y="1968"/>
                  </a:lnTo>
                  <a:lnTo>
                    <a:pt x="258" y="1962"/>
                  </a:lnTo>
                  <a:lnTo>
                    <a:pt x="276" y="1956"/>
                  </a:lnTo>
                  <a:lnTo>
                    <a:pt x="294" y="1938"/>
                  </a:lnTo>
                  <a:lnTo>
                    <a:pt x="306" y="1938"/>
                  </a:lnTo>
                  <a:lnTo>
                    <a:pt x="306" y="1944"/>
                  </a:lnTo>
                  <a:lnTo>
                    <a:pt x="300" y="1950"/>
                  </a:lnTo>
                  <a:lnTo>
                    <a:pt x="288" y="1956"/>
                  </a:lnTo>
                  <a:lnTo>
                    <a:pt x="282" y="1956"/>
                  </a:lnTo>
                  <a:lnTo>
                    <a:pt x="276" y="1962"/>
                  </a:lnTo>
                  <a:lnTo>
                    <a:pt x="276" y="1974"/>
                  </a:lnTo>
                  <a:lnTo>
                    <a:pt x="282" y="1986"/>
                  </a:lnTo>
                  <a:lnTo>
                    <a:pt x="294" y="1998"/>
                  </a:lnTo>
                  <a:lnTo>
                    <a:pt x="252" y="1992"/>
                  </a:lnTo>
                  <a:lnTo>
                    <a:pt x="246" y="1998"/>
                  </a:lnTo>
                  <a:lnTo>
                    <a:pt x="240" y="2010"/>
                  </a:lnTo>
                  <a:lnTo>
                    <a:pt x="234" y="2016"/>
                  </a:lnTo>
                  <a:lnTo>
                    <a:pt x="228" y="2028"/>
                  </a:lnTo>
                  <a:lnTo>
                    <a:pt x="228" y="2034"/>
                  </a:lnTo>
                  <a:lnTo>
                    <a:pt x="234" y="2034"/>
                  </a:lnTo>
                  <a:lnTo>
                    <a:pt x="240" y="2040"/>
                  </a:lnTo>
                  <a:lnTo>
                    <a:pt x="252" y="2040"/>
                  </a:lnTo>
                  <a:lnTo>
                    <a:pt x="258" y="2046"/>
                  </a:lnTo>
                  <a:lnTo>
                    <a:pt x="252" y="2052"/>
                  </a:lnTo>
                  <a:lnTo>
                    <a:pt x="252" y="2058"/>
                  </a:lnTo>
                  <a:lnTo>
                    <a:pt x="246" y="2070"/>
                  </a:lnTo>
                  <a:lnTo>
                    <a:pt x="246" y="2076"/>
                  </a:lnTo>
                  <a:lnTo>
                    <a:pt x="252" y="2070"/>
                  </a:lnTo>
                  <a:lnTo>
                    <a:pt x="288" y="2052"/>
                  </a:lnTo>
                  <a:lnTo>
                    <a:pt x="306" y="2034"/>
                  </a:lnTo>
                  <a:lnTo>
                    <a:pt x="318" y="2028"/>
                  </a:lnTo>
                  <a:lnTo>
                    <a:pt x="318" y="2040"/>
                  </a:lnTo>
                  <a:lnTo>
                    <a:pt x="288" y="2058"/>
                  </a:lnTo>
                  <a:lnTo>
                    <a:pt x="312" y="2064"/>
                  </a:lnTo>
                  <a:lnTo>
                    <a:pt x="312" y="2076"/>
                  </a:lnTo>
                  <a:lnTo>
                    <a:pt x="294" y="2094"/>
                  </a:lnTo>
                  <a:lnTo>
                    <a:pt x="276" y="2076"/>
                  </a:lnTo>
                  <a:lnTo>
                    <a:pt x="270" y="2076"/>
                  </a:lnTo>
                  <a:lnTo>
                    <a:pt x="264" y="2082"/>
                  </a:lnTo>
                  <a:lnTo>
                    <a:pt x="240" y="2094"/>
                  </a:lnTo>
                  <a:lnTo>
                    <a:pt x="228" y="2094"/>
                  </a:lnTo>
                  <a:lnTo>
                    <a:pt x="216" y="2106"/>
                  </a:lnTo>
                  <a:lnTo>
                    <a:pt x="210" y="2118"/>
                  </a:lnTo>
                  <a:lnTo>
                    <a:pt x="204" y="2124"/>
                  </a:lnTo>
                  <a:lnTo>
                    <a:pt x="210" y="2118"/>
                  </a:lnTo>
                  <a:lnTo>
                    <a:pt x="222" y="2118"/>
                  </a:lnTo>
                  <a:lnTo>
                    <a:pt x="228" y="2112"/>
                  </a:lnTo>
                  <a:lnTo>
                    <a:pt x="276" y="2112"/>
                  </a:lnTo>
                  <a:lnTo>
                    <a:pt x="270" y="2112"/>
                  </a:lnTo>
                  <a:lnTo>
                    <a:pt x="264" y="2118"/>
                  </a:lnTo>
                  <a:lnTo>
                    <a:pt x="252" y="2118"/>
                  </a:lnTo>
                  <a:lnTo>
                    <a:pt x="240" y="2124"/>
                  </a:lnTo>
                  <a:lnTo>
                    <a:pt x="228" y="2124"/>
                  </a:lnTo>
                  <a:lnTo>
                    <a:pt x="216" y="2130"/>
                  </a:lnTo>
                  <a:lnTo>
                    <a:pt x="210" y="2130"/>
                  </a:lnTo>
                  <a:lnTo>
                    <a:pt x="210" y="2148"/>
                  </a:lnTo>
                  <a:lnTo>
                    <a:pt x="204" y="2148"/>
                  </a:lnTo>
                  <a:lnTo>
                    <a:pt x="198" y="2142"/>
                  </a:lnTo>
                  <a:lnTo>
                    <a:pt x="174" y="2142"/>
                  </a:lnTo>
                  <a:lnTo>
                    <a:pt x="174" y="2154"/>
                  </a:lnTo>
                  <a:lnTo>
                    <a:pt x="180" y="2166"/>
                  </a:lnTo>
                  <a:lnTo>
                    <a:pt x="192" y="2172"/>
                  </a:lnTo>
                  <a:lnTo>
                    <a:pt x="198" y="2178"/>
                  </a:lnTo>
                  <a:lnTo>
                    <a:pt x="246" y="2160"/>
                  </a:lnTo>
                  <a:lnTo>
                    <a:pt x="264" y="2184"/>
                  </a:lnTo>
                  <a:lnTo>
                    <a:pt x="300" y="2166"/>
                  </a:lnTo>
                  <a:lnTo>
                    <a:pt x="294" y="2172"/>
                  </a:lnTo>
                  <a:lnTo>
                    <a:pt x="288" y="2184"/>
                  </a:lnTo>
                  <a:lnTo>
                    <a:pt x="276" y="2190"/>
                  </a:lnTo>
                  <a:lnTo>
                    <a:pt x="270" y="2196"/>
                  </a:lnTo>
                  <a:lnTo>
                    <a:pt x="264" y="2208"/>
                  </a:lnTo>
                  <a:lnTo>
                    <a:pt x="264" y="2214"/>
                  </a:lnTo>
                  <a:lnTo>
                    <a:pt x="276" y="2214"/>
                  </a:lnTo>
                  <a:lnTo>
                    <a:pt x="282" y="2208"/>
                  </a:lnTo>
                  <a:lnTo>
                    <a:pt x="300" y="2202"/>
                  </a:lnTo>
                  <a:lnTo>
                    <a:pt x="318" y="2184"/>
                  </a:lnTo>
                  <a:lnTo>
                    <a:pt x="330" y="2178"/>
                  </a:lnTo>
                  <a:lnTo>
                    <a:pt x="306" y="2202"/>
                  </a:lnTo>
                  <a:lnTo>
                    <a:pt x="300" y="2214"/>
                  </a:lnTo>
                  <a:lnTo>
                    <a:pt x="294" y="2220"/>
                  </a:lnTo>
                  <a:lnTo>
                    <a:pt x="300" y="2220"/>
                  </a:lnTo>
                  <a:lnTo>
                    <a:pt x="312" y="2214"/>
                  </a:lnTo>
                  <a:lnTo>
                    <a:pt x="324" y="2214"/>
                  </a:lnTo>
                  <a:lnTo>
                    <a:pt x="318" y="2220"/>
                  </a:lnTo>
                  <a:lnTo>
                    <a:pt x="306" y="2226"/>
                  </a:lnTo>
                  <a:lnTo>
                    <a:pt x="300" y="2238"/>
                  </a:lnTo>
                  <a:lnTo>
                    <a:pt x="282" y="2256"/>
                  </a:lnTo>
                  <a:lnTo>
                    <a:pt x="288" y="2262"/>
                  </a:lnTo>
                  <a:lnTo>
                    <a:pt x="294" y="2262"/>
                  </a:lnTo>
                  <a:lnTo>
                    <a:pt x="342" y="2238"/>
                  </a:lnTo>
                  <a:lnTo>
                    <a:pt x="348" y="2232"/>
                  </a:lnTo>
                  <a:lnTo>
                    <a:pt x="324" y="2256"/>
                  </a:lnTo>
                  <a:lnTo>
                    <a:pt x="318" y="2268"/>
                  </a:lnTo>
                  <a:lnTo>
                    <a:pt x="318" y="2274"/>
                  </a:lnTo>
                  <a:lnTo>
                    <a:pt x="330" y="2280"/>
                  </a:lnTo>
                  <a:lnTo>
                    <a:pt x="342" y="2280"/>
                  </a:lnTo>
                  <a:lnTo>
                    <a:pt x="354" y="2292"/>
                  </a:lnTo>
                  <a:lnTo>
                    <a:pt x="354" y="2298"/>
                  </a:lnTo>
                  <a:lnTo>
                    <a:pt x="348" y="2304"/>
                  </a:lnTo>
                  <a:lnTo>
                    <a:pt x="348" y="2340"/>
                  </a:lnTo>
                  <a:lnTo>
                    <a:pt x="2058" y="2340"/>
                  </a:lnTo>
                  <a:lnTo>
                    <a:pt x="2064" y="2328"/>
                  </a:lnTo>
                  <a:lnTo>
                    <a:pt x="2064" y="2322"/>
                  </a:lnTo>
                  <a:lnTo>
                    <a:pt x="2070" y="2310"/>
                  </a:lnTo>
                  <a:lnTo>
                    <a:pt x="2076" y="2304"/>
                  </a:lnTo>
                  <a:lnTo>
                    <a:pt x="2088" y="2298"/>
                  </a:lnTo>
                  <a:lnTo>
                    <a:pt x="2100" y="2310"/>
                  </a:lnTo>
                  <a:lnTo>
                    <a:pt x="2088" y="2322"/>
                  </a:lnTo>
                  <a:lnTo>
                    <a:pt x="2082" y="2334"/>
                  </a:lnTo>
                  <a:lnTo>
                    <a:pt x="2082" y="2346"/>
                  </a:lnTo>
                  <a:lnTo>
                    <a:pt x="2094" y="2352"/>
                  </a:lnTo>
                  <a:lnTo>
                    <a:pt x="2112" y="2358"/>
                  </a:lnTo>
                  <a:lnTo>
                    <a:pt x="2124" y="2358"/>
                  </a:lnTo>
                  <a:lnTo>
                    <a:pt x="2142" y="2376"/>
                  </a:lnTo>
                  <a:lnTo>
                    <a:pt x="2154" y="2376"/>
                  </a:lnTo>
                  <a:lnTo>
                    <a:pt x="2154" y="2370"/>
                  </a:lnTo>
                  <a:lnTo>
                    <a:pt x="2166" y="2358"/>
                  </a:lnTo>
                  <a:lnTo>
                    <a:pt x="2178" y="2358"/>
                  </a:lnTo>
                  <a:lnTo>
                    <a:pt x="2190" y="2364"/>
                  </a:lnTo>
                  <a:lnTo>
                    <a:pt x="2202" y="2376"/>
                  </a:lnTo>
                  <a:lnTo>
                    <a:pt x="2202" y="2382"/>
                  </a:lnTo>
                  <a:lnTo>
                    <a:pt x="2208" y="2388"/>
                  </a:lnTo>
                  <a:lnTo>
                    <a:pt x="2238" y="2388"/>
                  </a:lnTo>
                  <a:lnTo>
                    <a:pt x="2256" y="2406"/>
                  </a:lnTo>
                  <a:lnTo>
                    <a:pt x="2268" y="2406"/>
                  </a:lnTo>
                  <a:lnTo>
                    <a:pt x="2280" y="2394"/>
                  </a:lnTo>
                  <a:lnTo>
                    <a:pt x="2292" y="2388"/>
                  </a:lnTo>
                  <a:lnTo>
                    <a:pt x="2298" y="2382"/>
                  </a:lnTo>
                  <a:lnTo>
                    <a:pt x="2298" y="2400"/>
                  </a:lnTo>
                  <a:lnTo>
                    <a:pt x="2346" y="2394"/>
                  </a:lnTo>
                  <a:lnTo>
                    <a:pt x="2346" y="2400"/>
                  </a:lnTo>
                  <a:lnTo>
                    <a:pt x="2352" y="2400"/>
                  </a:lnTo>
                  <a:lnTo>
                    <a:pt x="2364" y="2406"/>
                  </a:lnTo>
                  <a:lnTo>
                    <a:pt x="2382" y="2406"/>
                  </a:lnTo>
                  <a:lnTo>
                    <a:pt x="2394" y="2394"/>
                  </a:lnTo>
                  <a:lnTo>
                    <a:pt x="2406" y="2388"/>
                  </a:lnTo>
                  <a:lnTo>
                    <a:pt x="2412" y="2376"/>
                  </a:lnTo>
                  <a:lnTo>
                    <a:pt x="2412" y="2370"/>
                  </a:lnTo>
                  <a:lnTo>
                    <a:pt x="2430" y="2370"/>
                  </a:lnTo>
                  <a:lnTo>
                    <a:pt x="2436" y="2376"/>
                  </a:lnTo>
                  <a:lnTo>
                    <a:pt x="2442" y="2376"/>
                  </a:lnTo>
                  <a:lnTo>
                    <a:pt x="2454" y="2364"/>
                  </a:lnTo>
                  <a:lnTo>
                    <a:pt x="2460" y="2352"/>
                  </a:lnTo>
                  <a:lnTo>
                    <a:pt x="2466" y="2346"/>
                  </a:lnTo>
                  <a:lnTo>
                    <a:pt x="2472" y="2346"/>
                  </a:lnTo>
                  <a:lnTo>
                    <a:pt x="2472" y="2352"/>
                  </a:lnTo>
                  <a:lnTo>
                    <a:pt x="2478" y="2358"/>
                  </a:lnTo>
                  <a:lnTo>
                    <a:pt x="2502" y="2352"/>
                  </a:lnTo>
                  <a:lnTo>
                    <a:pt x="2496" y="2346"/>
                  </a:lnTo>
                  <a:lnTo>
                    <a:pt x="2496" y="2334"/>
                  </a:lnTo>
                  <a:lnTo>
                    <a:pt x="2502" y="2328"/>
                  </a:lnTo>
                  <a:lnTo>
                    <a:pt x="2514" y="2322"/>
                  </a:lnTo>
                  <a:lnTo>
                    <a:pt x="2532" y="2340"/>
                  </a:lnTo>
                  <a:lnTo>
                    <a:pt x="2556" y="2340"/>
                  </a:lnTo>
                  <a:lnTo>
                    <a:pt x="2562" y="2346"/>
                  </a:lnTo>
                  <a:lnTo>
                    <a:pt x="2580" y="2346"/>
                  </a:lnTo>
                  <a:lnTo>
                    <a:pt x="2604" y="2358"/>
                  </a:lnTo>
                  <a:lnTo>
                    <a:pt x="2604" y="2370"/>
                  </a:lnTo>
                  <a:lnTo>
                    <a:pt x="2598" y="2382"/>
                  </a:lnTo>
                  <a:lnTo>
                    <a:pt x="2598" y="2388"/>
                  </a:lnTo>
                  <a:lnTo>
                    <a:pt x="2592" y="2400"/>
                  </a:lnTo>
                  <a:lnTo>
                    <a:pt x="2604" y="2412"/>
                  </a:lnTo>
                  <a:lnTo>
                    <a:pt x="2592" y="2436"/>
                  </a:lnTo>
                  <a:lnTo>
                    <a:pt x="2598" y="2436"/>
                  </a:lnTo>
                  <a:lnTo>
                    <a:pt x="2604" y="2430"/>
                  </a:lnTo>
                  <a:lnTo>
                    <a:pt x="2616" y="2424"/>
                  </a:lnTo>
                  <a:lnTo>
                    <a:pt x="2634" y="2418"/>
                  </a:lnTo>
                  <a:lnTo>
                    <a:pt x="2646" y="2412"/>
                  </a:lnTo>
                  <a:lnTo>
                    <a:pt x="2670" y="2412"/>
                  </a:lnTo>
                  <a:lnTo>
                    <a:pt x="2670" y="2424"/>
                  </a:lnTo>
                  <a:lnTo>
                    <a:pt x="2658" y="2430"/>
                  </a:lnTo>
                  <a:lnTo>
                    <a:pt x="2652" y="2436"/>
                  </a:lnTo>
                  <a:lnTo>
                    <a:pt x="2646" y="2436"/>
                  </a:lnTo>
                  <a:lnTo>
                    <a:pt x="2640" y="2442"/>
                  </a:lnTo>
                  <a:lnTo>
                    <a:pt x="2646" y="2448"/>
                  </a:lnTo>
                  <a:lnTo>
                    <a:pt x="2652" y="2448"/>
                  </a:lnTo>
                  <a:lnTo>
                    <a:pt x="2664" y="2460"/>
                  </a:lnTo>
                  <a:lnTo>
                    <a:pt x="2640" y="2484"/>
                  </a:lnTo>
                  <a:lnTo>
                    <a:pt x="2640" y="2490"/>
                  </a:lnTo>
                  <a:lnTo>
                    <a:pt x="2652" y="2490"/>
                  </a:lnTo>
                  <a:lnTo>
                    <a:pt x="2652" y="2502"/>
                  </a:lnTo>
                  <a:lnTo>
                    <a:pt x="2640" y="2514"/>
                  </a:lnTo>
                  <a:lnTo>
                    <a:pt x="2640" y="2526"/>
                  </a:lnTo>
                  <a:lnTo>
                    <a:pt x="2658" y="2526"/>
                  </a:lnTo>
                  <a:lnTo>
                    <a:pt x="2652" y="2544"/>
                  </a:lnTo>
                  <a:lnTo>
                    <a:pt x="2658" y="2544"/>
                  </a:lnTo>
                  <a:lnTo>
                    <a:pt x="2670" y="2550"/>
                  </a:lnTo>
                  <a:lnTo>
                    <a:pt x="2754" y="2550"/>
                  </a:lnTo>
                  <a:lnTo>
                    <a:pt x="2766" y="2556"/>
                  </a:lnTo>
                  <a:lnTo>
                    <a:pt x="2784" y="2568"/>
                  </a:lnTo>
                  <a:lnTo>
                    <a:pt x="2838" y="2568"/>
                  </a:lnTo>
                  <a:lnTo>
                    <a:pt x="2850" y="2574"/>
                  </a:lnTo>
                  <a:lnTo>
                    <a:pt x="2856" y="2580"/>
                  </a:lnTo>
                  <a:lnTo>
                    <a:pt x="2856" y="2610"/>
                  </a:lnTo>
                  <a:lnTo>
                    <a:pt x="2874" y="2610"/>
                  </a:lnTo>
                  <a:lnTo>
                    <a:pt x="2874" y="2628"/>
                  </a:lnTo>
                  <a:lnTo>
                    <a:pt x="2862" y="2640"/>
                  </a:lnTo>
                  <a:lnTo>
                    <a:pt x="2862" y="2652"/>
                  </a:lnTo>
                  <a:lnTo>
                    <a:pt x="2874" y="2664"/>
                  </a:lnTo>
                  <a:lnTo>
                    <a:pt x="2880" y="2664"/>
                  </a:lnTo>
                  <a:lnTo>
                    <a:pt x="2856" y="2658"/>
                  </a:lnTo>
                  <a:lnTo>
                    <a:pt x="2856" y="2670"/>
                  </a:lnTo>
                  <a:lnTo>
                    <a:pt x="2850" y="2676"/>
                  </a:lnTo>
                  <a:lnTo>
                    <a:pt x="2844" y="2688"/>
                  </a:lnTo>
                  <a:lnTo>
                    <a:pt x="2838" y="2694"/>
                  </a:lnTo>
                  <a:lnTo>
                    <a:pt x="2832" y="2688"/>
                  </a:lnTo>
                  <a:lnTo>
                    <a:pt x="2820" y="2682"/>
                  </a:lnTo>
                  <a:lnTo>
                    <a:pt x="2802" y="2670"/>
                  </a:lnTo>
                  <a:lnTo>
                    <a:pt x="2790" y="2664"/>
                  </a:lnTo>
                  <a:lnTo>
                    <a:pt x="2784" y="2652"/>
                  </a:lnTo>
                  <a:lnTo>
                    <a:pt x="2784" y="2628"/>
                  </a:lnTo>
                  <a:lnTo>
                    <a:pt x="2766" y="2622"/>
                  </a:lnTo>
                  <a:lnTo>
                    <a:pt x="2772" y="2640"/>
                  </a:lnTo>
                  <a:lnTo>
                    <a:pt x="2772" y="2646"/>
                  </a:lnTo>
                  <a:lnTo>
                    <a:pt x="2778" y="2652"/>
                  </a:lnTo>
                  <a:lnTo>
                    <a:pt x="2778" y="2664"/>
                  </a:lnTo>
                  <a:lnTo>
                    <a:pt x="2772" y="2676"/>
                  </a:lnTo>
                  <a:lnTo>
                    <a:pt x="2760" y="2688"/>
                  </a:lnTo>
                  <a:lnTo>
                    <a:pt x="2754" y="2700"/>
                  </a:lnTo>
                  <a:lnTo>
                    <a:pt x="2736" y="2706"/>
                  </a:lnTo>
                  <a:lnTo>
                    <a:pt x="2718" y="2724"/>
                  </a:lnTo>
                  <a:lnTo>
                    <a:pt x="2712" y="2742"/>
                  </a:lnTo>
                  <a:lnTo>
                    <a:pt x="2700" y="2760"/>
                  </a:lnTo>
                  <a:lnTo>
                    <a:pt x="2694" y="2778"/>
                  </a:lnTo>
                  <a:lnTo>
                    <a:pt x="2688" y="2784"/>
                  </a:lnTo>
                  <a:lnTo>
                    <a:pt x="2664" y="2796"/>
                  </a:lnTo>
                  <a:lnTo>
                    <a:pt x="2652" y="2796"/>
                  </a:lnTo>
                  <a:lnTo>
                    <a:pt x="2646" y="2790"/>
                  </a:lnTo>
                  <a:lnTo>
                    <a:pt x="2640" y="2802"/>
                  </a:lnTo>
                  <a:lnTo>
                    <a:pt x="2634" y="2808"/>
                  </a:lnTo>
                  <a:lnTo>
                    <a:pt x="2634" y="2832"/>
                  </a:lnTo>
                  <a:lnTo>
                    <a:pt x="2628" y="2838"/>
                  </a:lnTo>
                  <a:lnTo>
                    <a:pt x="2622" y="2838"/>
                  </a:lnTo>
                  <a:lnTo>
                    <a:pt x="2586" y="2856"/>
                  </a:lnTo>
                  <a:lnTo>
                    <a:pt x="2562" y="2880"/>
                  </a:lnTo>
                  <a:lnTo>
                    <a:pt x="2562" y="2886"/>
                  </a:lnTo>
                  <a:lnTo>
                    <a:pt x="2568" y="2886"/>
                  </a:lnTo>
                  <a:lnTo>
                    <a:pt x="2580" y="2880"/>
                  </a:lnTo>
                  <a:lnTo>
                    <a:pt x="2592" y="2880"/>
                  </a:lnTo>
                  <a:lnTo>
                    <a:pt x="2598" y="2886"/>
                  </a:lnTo>
                  <a:lnTo>
                    <a:pt x="2610" y="2880"/>
                  </a:lnTo>
                  <a:lnTo>
                    <a:pt x="2616" y="2868"/>
                  </a:lnTo>
                  <a:lnTo>
                    <a:pt x="2628" y="2862"/>
                  </a:lnTo>
                  <a:lnTo>
                    <a:pt x="2658" y="2862"/>
                  </a:lnTo>
                  <a:lnTo>
                    <a:pt x="2658" y="2856"/>
                  </a:lnTo>
                  <a:lnTo>
                    <a:pt x="2664" y="2844"/>
                  </a:lnTo>
                  <a:lnTo>
                    <a:pt x="2676" y="2838"/>
                  </a:lnTo>
                  <a:lnTo>
                    <a:pt x="2682" y="2832"/>
                  </a:lnTo>
                  <a:lnTo>
                    <a:pt x="2754" y="2832"/>
                  </a:lnTo>
                  <a:lnTo>
                    <a:pt x="2766" y="2838"/>
                  </a:lnTo>
                  <a:lnTo>
                    <a:pt x="2790" y="2820"/>
                  </a:lnTo>
                  <a:lnTo>
                    <a:pt x="2856" y="2820"/>
                  </a:lnTo>
                  <a:lnTo>
                    <a:pt x="2862" y="2814"/>
                  </a:lnTo>
                  <a:lnTo>
                    <a:pt x="2862" y="2790"/>
                  </a:lnTo>
                  <a:lnTo>
                    <a:pt x="2844" y="2796"/>
                  </a:lnTo>
                  <a:lnTo>
                    <a:pt x="2832" y="2796"/>
                  </a:lnTo>
                  <a:lnTo>
                    <a:pt x="2826" y="2790"/>
                  </a:lnTo>
                  <a:lnTo>
                    <a:pt x="2826" y="2784"/>
                  </a:lnTo>
                  <a:lnTo>
                    <a:pt x="2832" y="2772"/>
                  </a:lnTo>
                  <a:lnTo>
                    <a:pt x="2850" y="2754"/>
                  </a:lnTo>
                  <a:lnTo>
                    <a:pt x="2868" y="2742"/>
                  </a:lnTo>
                  <a:lnTo>
                    <a:pt x="2880" y="2736"/>
                  </a:lnTo>
                  <a:lnTo>
                    <a:pt x="2910" y="2736"/>
                  </a:lnTo>
                  <a:lnTo>
                    <a:pt x="2928" y="2730"/>
                  </a:lnTo>
                  <a:lnTo>
                    <a:pt x="2952" y="2730"/>
                  </a:lnTo>
                  <a:lnTo>
                    <a:pt x="2964" y="2724"/>
                  </a:lnTo>
                  <a:lnTo>
                    <a:pt x="2970" y="2724"/>
                  </a:lnTo>
                  <a:lnTo>
                    <a:pt x="2976" y="2718"/>
                  </a:lnTo>
                  <a:lnTo>
                    <a:pt x="2982" y="2718"/>
                  </a:lnTo>
                  <a:lnTo>
                    <a:pt x="2994" y="2724"/>
                  </a:lnTo>
                  <a:lnTo>
                    <a:pt x="3000" y="2724"/>
                  </a:lnTo>
                  <a:lnTo>
                    <a:pt x="3012" y="2730"/>
                  </a:lnTo>
                  <a:lnTo>
                    <a:pt x="3018" y="2736"/>
                  </a:lnTo>
                  <a:lnTo>
                    <a:pt x="3024" y="2736"/>
                  </a:lnTo>
                  <a:lnTo>
                    <a:pt x="3030" y="2730"/>
                  </a:lnTo>
                  <a:lnTo>
                    <a:pt x="3030" y="2712"/>
                  </a:lnTo>
                  <a:lnTo>
                    <a:pt x="3036" y="2706"/>
                  </a:lnTo>
                  <a:lnTo>
                    <a:pt x="3048" y="2700"/>
                  </a:lnTo>
                  <a:lnTo>
                    <a:pt x="3060" y="2700"/>
                  </a:lnTo>
                  <a:lnTo>
                    <a:pt x="3066" y="2706"/>
                  </a:lnTo>
                  <a:lnTo>
                    <a:pt x="3072" y="2706"/>
                  </a:lnTo>
                  <a:lnTo>
                    <a:pt x="3072" y="2700"/>
                  </a:lnTo>
                  <a:lnTo>
                    <a:pt x="3102" y="2700"/>
                  </a:lnTo>
                  <a:lnTo>
                    <a:pt x="3114" y="2688"/>
                  </a:lnTo>
                  <a:lnTo>
                    <a:pt x="3126" y="2682"/>
                  </a:lnTo>
                  <a:lnTo>
                    <a:pt x="3150" y="2658"/>
                  </a:lnTo>
                  <a:lnTo>
                    <a:pt x="3162" y="2652"/>
                  </a:lnTo>
                  <a:lnTo>
                    <a:pt x="3174" y="2640"/>
                  </a:lnTo>
                  <a:lnTo>
                    <a:pt x="3408" y="2640"/>
                  </a:lnTo>
                  <a:lnTo>
                    <a:pt x="3408" y="2634"/>
                  </a:lnTo>
                  <a:lnTo>
                    <a:pt x="3420" y="2622"/>
                  </a:lnTo>
                  <a:lnTo>
                    <a:pt x="3438" y="2622"/>
                  </a:lnTo>
                  <a:lnTo>
                    <a:pt x="3450" y="2616"/>
                  </a:lnTo>
                  <a:lnTo>
                    <a:pt x="3456" y="2616"/>
                  </a:lnTo>
                  <a:lnTo>
                    <a:pt x="3456" y="2610"/>
                  </a:lnTo>
                  <a:lnTo>
                    <a:pt x="3468" y="2598"/>
                  </a:lnTo>
                  <a:lnTo>
                    <a:pt x="3480" y="2592"/>
                  </a:lnTo>
                  <a:lnTo>
                    <a:pt x="3486" y="2586"/>
                  </a:lnTo>
                  <a:lnTo>
                    <a:pt x="3498" y="2586"/>
                  </a:lnTo>
                  <a:lnTo>
                    <a:pt x="3504" y="2592"/>
                  </a:lnTo>
                  <a:lnTo>
                    <a:pt x="3510" y="2592"/>
                  </a:lnTo>
                  <a:lnTo>
                    <a:pt x="3510" y="2568"/>
                  </a:lnTo>
                  <a:lnTo>
                    <a:pt x="3516" y="2556"/>
                  </a:lnTo>
                  <a:lnTo>
                    <a:pt x="3528" y="2544"/>
                  </a:lnTo>
                  <a:lnTo>
                    <a:pt x="3534" y="2544"/>
                  </a:lnTo>
                  <a:lnTo>
                    <a:pt x="3546" y="2532"/>
                  </a:lnTo>
                  <a:lnTo>
                    <a:pt x="3546" y="2508"/>
                  </a:lnTo>
                  <a:lnTo>
                    <a:pt x="3588" y="2484"/>
                  </a:lnTo>
                  <a:lnTo>
                    <a:pt x="3594" y="2472"/>
                  </a:lnTo>
                  <a:lnTo>
                    <a:pt x="3618" y="2448"/>
                  </a:lnTo>
                  <a:lnTo>
                    <a:pt x="3630" y="2448"/>
                  </a:lnTo>
                  <a:lnTo>
                    <a:pt x="3636" y="2454"/>
                  </a:lnTo>
                  <a:lnTo>
                    <a:pt x="3636" y="2460"/>
                  </a:lnTo>
                  <a:lnTo>
                    <a:pt x="3642" y="2466"/>
                  </a:lnTo>
                  <a:lnTo>
                    <a:pt x="3654" y="2466"/>
                  </a:lnTo>
                  <a:lnTo>
                    <a:pt x="3666" y="2460"/>
                  </a:lnTo>
                  <a:lnTo>
                    <a:pt x="3702" y="2460"/>
                  </a:lnTo>
                  <a:lnTo>
                    <a:pt x="3708" y="2466"/>
                  </a:lnTo>
                  <a:lnTo>
                    <a:pt x="3708" y="2472"/>
                  </a:lnTo>
                  <a:lnTo>
                    <a:pt x="3702" y="2496"/>
                  </a:lnTo>
                  <a:lnTo>
                    <a:pt x="3690" y="2520"/>
                  </a:lnTo>
                  <a:lnTo>
                    <a:pt x="3678" y="2550"/>
                  </a:lnTo>
                  <a:lnTo>
                    <a:pt x="3666" y="2574"/>
                  </a:lnTo>
                  <a:lnTo>
                    <a:pt x="3666" y="2586"/>
                  </a:lnTo>
                  <a:lnTo>
                    <a:pt x="3672" y="2592"/>
                  </a:lnTo>
                  <a:lnTo>
                    <a:pt x="3678" y="2592"/>
                  </a:lnTo>
                  <a:lnTo>
                    <a:pt x="3684" y="2598"/>
                  </a:lnTo>
                  <a:lnTo>
                    <a:pt x="3672" y="2610"/>
                  </a:lnTo>
                  <a:lnTo>
                    <a:pt x="3666" y="2622"/>
                  </a:lnTo>
                  <a:lnTo>
                    <a:pt x="3666" y="2628"/>
                  </a:lnTo>
                  <a:lnTo>
                    <a:pt x="3690" y="2628"/>
                  </a:lnTo>
                  <a:lnTo>
                    <a:pt x="3690" y="2634"/>
                  </a:lnTo>
                  <a:lnTo>
                    <a:pt x="3696" y="2640"/>
                  </a:lnTo>
                  <a:lnTo>
                    <a:pt x="3714" y="2640"/>
                  </a:lnTo>
                  <a:lnTo>
                    <a:pt x="3750" y="2622"/>
                  </a:lnTo>
                  <a:lnTo>
                    <a:pt x="3768" y="2604"/>
                  </a:lnTo>
                  <a:lnTo>
                    <a:pt x="3780" y="2622"/>
                  </a:lnTo>
                  <a:lnTo>
                    <a:pt x="3786" y="2622"/>
                  </a:lnTo>
                  <a:lnTo>
                    <a:pt x="3792" y="2616"/>
                  </a:lnTo>
                  <a:lnTo>
                    <a:pt x="3816" y="2604"/>
                  </a:lnTo>
                  <a:lnTo>
                    <a:pt x="3828" y="2604"/>
                  </a:lnTo>
                  <a:lnTo>
                    <a:pt x="3840" y="2592"/>
                  </a:lnTo>
                  <a:lnTo>
                    <a:pt x="3852" y="2592"/>
                  </a:lnTo>
                  <a:lnTo>
                    <a:pt x="3864" y="2580"/>
                  </a:lnTo>
                  <a:lnTo>
                    <a:pt x="3870" y="2580"/>
                  </a:lnTo>
                  <a:lnTo>
                    <a:pt x="3888" y="2586"/>
                  </a:lnTo>
                  <a:lnTo>
                    <a:pt x="3846" y="2616"/>
                  </a:lnTo>
                  <a:lnTo>
                    <a:pt x="3936" y="2610"/>
                  </a:lnTo>
                  <a:lnTo>
                    <a:pt x="3918" y="2610"/>
                  </a:lnTo>
                  <a:lnTo>
                    <a:pt x="3906" y="2616"/>
                  </a:lnTo>
                  <a:lnTo>
                    <a:pt x="3894" y="2616"/>
                  </a:lnTo>
                  <a:lnTo>
                    <a:pt x="3888" y="2622"/>
                  </a:lnTo>
                  <a:lnTo>
                    <a:pt x="3888" y="2634"/>
                  </a:lnTo>
                  <a:lnTo>
                    <a:pt x="3882" y="2640"/>
                  </a:lnTo>
                  <a:lnTo>
                    <a:pt x="3876" y="2640"/>
                  </a:lnTo>
                  <a:lnTo>
                    <a:pt x="3870" y="2634"/>
                  </a:lnTo>
                  <a:lnTo>
                    <a:pt x="3864" y="2634"/>
                  </a:lnTo>
                  <a:lnTo>
                    <a:pt x="3852" y="2628"/>
                  </a:lnTo>
                  <a:lnTo>
                    <a:pt x="3846" y="2628"/>
                  </a:lnTo>
                  <a:lnTo>
                    <a:pt x="3828" y="2634"/>
                  </a:lnTo>
                  <a:lnTo>
                    <a:pt x="3738" y="2688"/>
                  </a:lnTo>
                  <a:lnTo>
                    <a:pt x="3726" y="2700"/>
                  </a:lnTo>
                  <a:lnTo>
                    <a:pt x="3720" y="2712"/>
                  </a:lnTo>
                  <a:lnTo>
                    <a:pt x="3720" y="2748"/>
                  </a:lnTo>
                  <a:lnTo>
                    <a:pt x="3726" y="2748"/>
                  </a:lnTo>
                  <a:lnTo>
                    <a:pt x="3732" y="2742"/>
                  </a:lnTo>
                  <a:lnTo>
                    <a:pt x="3738" y="2742"/>
                  </a:lnTo>
                  <a:lnTo>
                    <a:pt x="3738" y="2754"/>
                  </a:lnTo>
                  <a:lnTo>
                    <a:pt x="3744" y="2760"/>
                  </a:lnTo>
                  <a:lnTo>
                    <a:pt x="3756" y="2760"/>
                  </a:lnTo>
                  <a:lnTo>
                    <a:pt x="3762" y="2754"/>
                  </a:lnTo>
                  <a:lnTo>
                    <a:pt x="3768" y="2742"/>
                  </a:lnTo>
                  <a:lnTo>
                    <a:pt x="3774" y="2736"/>
                  </a:lnTo>
                  <a:lnTo>
                    <a:pt x="3786" y="2736"/>
                  </a:lnTo>
                  <a:lnTo>
                    <a:pt x="3804" y="2730"/>
                  </a:lnTo>
                  <a:lnTo>
                    <a:pt x="3816" y="2724"/>
                  </a:lnTo>
                  <a:lnTo>
                    <a:pt x="3834" y="2718"/>
                  </a:lnTo>
                  <a:lnTo>
                    <a:pt x="3846" y="2706"/>
                  </a:lnTo>
                  <a:lnTo>
                    <a:pt x="3852" y="2694"/>
                  </a:lnTo>
                  <a:lnTo>
                    <a:pt x="3870" y="2676"/>
                  </a:lnTo>
                  <a:lnTo>
                    <a:pt x="3876" y="2664"/>
                  </a:lnTo>
                  <a:lnTo>
                    <a:pt x="3876" y="2670"/>
                  </a:lnTo>
                  <a:lnTo>
                    <a:pt x="3882" y="2682"/>
                  </a:lnTo>
                  <a:lnTo>
                    <a:pt x="3888" y="2688"/>
                  </a:lnTo>
                  <a:lnTo>
                    <a:pt x="3894" y="2688"/>
                  </a:lnTo>
                  <a:lnTo>
                    <a:pt x="3930" y="2676"/>
                  </a:lnTo>
                  <a:lnTo>
                    <a:pt x="3954" y="2664"/>
                  </a:lnTo>
                  <a:lnTo>
                    <a:pt x="3972" y="2658"/>
                  </a:lnTo>
                  <a:lnTo>
                    <a:pt x="3984" y="2652"/>
                  </a:lnTo>
                  <a:lnTo>
                    <a:pt x="4008" y="2646"/>
                  </a:lnTo>
                  <a:lnTo>
                    <a:pt x="4068" y="2634"/>
                  </a:lnTo>
                  <a:lnTo>
                    <a:pt x="4080" y="2628"/>
                  </a:lnTo>
                  <a:lnTo>
                    <a:pt x="4068" y="2616"/>
                  </a:lnTo>
                  <a:lnTo>
                    <a:pt x="4074" y="2598"/>
                  </a:lnTo>
                  <a:lnTo>
                    <a:pt x="4038" y="2604"/>
                  </a:lnTo>
                  <a:lnTo>
                    <a:pt x="4038" y="2580"/>
                  </a:lnTo>
                  <a:lnTo>
                    <a:pt x="4026" y="2586"/>
                  </a:lnTo>
                  <a:lnTo>
                    <a:pt x="4020" y="2586"/>
                  </a:lnTo>
                  <a:lnTo>
                    <a:pt x="4008" y="2592"/>
                  </a:lnTo>
                  <a:lnTo>
                    <a:pt x="4002" y="2598"/>
                  </a:lnTo>
                  <a:lnTo>
                    <a:pt x="3990" y="2598"/>
                  </a:lnTo>
                  <a:lnTo>
                    <a:pt x="3990" y="2580"/>
                  </a:lnTo>
                  <a:lnTo>
                    <a:pt x="3930" y="2580"/>
                  </a:lnTo>
                  <a:lnTo>
                    <a:pt x="3924" y="2574"/>
                  </a:lnTo>
                  <a:lnTo>
                    <a:pt x="3924" y="2568"/>
                  </a:lnTo>
                  <a:lnTo>
                    <a:pt x="3918" y="2562"/>
                  </a:lnTo>
                  <a:lnTo>
                    <a:pt x="3918" y="2556"/>
                  </a:lnTo>
                  <a:lnTo>
                    <a:pt x="3930" y="2556"/>
                  </a:lnTo>
                  <a:lnTo>
                    <a:pt x="3918" y="2544"/>
                  </a:lnTo>
                  <a:lnTo>
                    <a:pt x="3888" y="2544"/>
                  </a:lnTo>
                  <a:lnTo>
                    <a:pt x="3882" y="2532"/>
                  </a:lnTo>
                  <a:lnTo>
                    <a:pt x="3882" y="2526"/>
                  </a:lnTo>
                  <a:lnTo>
                    <a:pt x="3876" y="2514"/>
                  </a:lnTo>
                  <a:lnTo>
                    <a:pt x="3876" y="2502"/>
                  </a:lnTo>
                  <a:lnTo>
                    <a:pt x="3894" y="2484"/>
                  </a:lnTo>
                  <a:lnTo>
                    <a:pt x="3870" y="2484"/>
                  </a:lnTo>
                  <a:lnTo>
                    <a:pt x="3876" y="2478"/>
                  </a:lnTo>
                  <a:lnTo>
                    <a:pt x="3888" y="2472"/>
                  </a:lnTo>
                  <a:lnTo>
                    <a:pt x="3894" y="2460"/>
                  </a:lnTo>
                  <a:lnTo>
                    <a:pt x="3906" y="2454"/>
                  </a:lnTo>
                  <a:lnTo>
                    <a:pt x="3918" y="2442"/>
                  </a:lnTo>
                  <a:lnTo>
                    <a:pt x="3924" y="2430"/>
                  </a:lnTo>
                  <a:lnTo>
                    <a:pt x="3936" y="2424"/>
                  </a:lnTo>
                  <a:lnTo>
                    <a:pt x="3942" y="2412"/>
                  </a:lnTo>
                  <a:lnTo>
                    <a:pt x="3948" y="2406"/>
                  </a:lnTo>
                  <a:lnTo>
                    <a:pt x="3936" y="2400"/>
                  </a:lnTo>
                  <a:lnTo>
                    <a:pt x="3912" y="2430"/>
                  </a:lnTo>
                  <a:lnTo>
                    <a:pt x="3894" y="2418"/>
                  </a:lnTo>
                  <a:lnTo>
                    <a:pt x="3864" y="2436"/>
                  </a:lnTo>
                  <a:lnTo>
                    <a:pt x="3858" y="2418"/>
                  </a:lnTo>
                  <a:lnTo>
                    <a:pt x="3828" y="2406"/>
                  </a:lnTo>
                  <a:lnTo>
                    <a:pt x="3810" y="2412"/>
                  </a:lnTo>
                  <a:lnTo>
                    <a:pt x="3864" y="2394"/>
                  </a:lnTo>
                  <a:lnTo>
                    <a:pt x="3870" y="2400"/>
                  </a:lnTo>
                  <a:lnTo>
                    <a:pt x="3882" y="2406"/>
                  </a:lnTo>
                  <a:lnTo>
                    <a:pt x="3900" y="2406"/>
                  </a:lnTo>
                  <a:lnTo>
                    <a:pt x="3918" y="2388"/>
                  </a:lnTo>
                  <a:lnTo>
                    <a:pt x="3930" y="2382"/>
                  </a:lnTo>
                  <a:lnTo>
                    <a:pt x="3936" y="2376"/>
                  </a:lnTo>
                  <a:lnTo>
                    <a:pt x="3978" y="2376"/>
                  </a:lnTo>
                  <a:lnTo>
                    <a:pt x="3978" y="2364"/>
                  </a:lnTo>
                  <a:lnTo>
                    <a:pt x="3972" y="2358"/>
                  </a:lnTo>
                  <a:lnTo>
                    <a:pt x="3966" y="2346"/>
                  </a:lnTo>
                  <a:lnTo>
                    <a:pt x="3990" y="2346"/>
                  </a:lnTo>
                  <a:lnTo>
                    <a:pt x="3978" y="2334"/>
                  </a:lnTo>
                  <a:lnTo>
                    <a:pt x="3972" y="2322"/>
                  </a:lnTo>
                  <a:lnTo>
                    <a:pt x="3960" y="2316"/>
                  </a:lnTo>
                  <a:lnTo>
                    <a:pt x="3942" y="2310"/>
                  </a:lnTo>
                  <a:lnTo>
                    <a:pt x="3918" y="2310"/>
                  </a:lnTo>
                  <a:lnTo>
                    <a:pt x="3852" y="2316"/>
                  </a:lnTo>
                  <a:lnTo>
                    <a:pt x="3792" y="2334"/>
                  </a:lnTo>
                  <a:lnTo>
                    <a:pt x="3744" y="2352"/>
                  </a:lnTo>
                  <a:lnTo>
                    <a:pt x="3684" y="2376"/>
                  </a:lnTo>
                  <a:lnTo>
                    <a:pt x="3660" y="2388"/>
                  </a:lnTo>
                  <a:lnTo>
                    <a:pt x="3642" y="2400"/>
                  </a:lnTo>
                  <a:lnTo>
                    <a:pt x="3624" y="2418"/>
                  </a:lnTo>
                  <a:lnTo>
                    <a:pt x="3606" y="2430"/>
                  </a:lnTo>
                  <a:lnTo>
                    <a:pt x="3594" y="2442"/>
                  </a:lnTo>
                  <a:lnTo>
                    <a:pt x="3576" y="2454"/>
                  </a:lnTo>
                  <a:lnTo>
                    <a:pt x="3564" y="2466"/>
                  </a:lnTo>
                  <a:lnTo>
                    <a:pt x="3528" y="2484"/>
                  </a:lnTo>
                  <a:lnTo>
                    <a:pt x="3516" y="2484"/>
                  </a:lnTo>
                  <a:lnTo>
                    <a:pt x="3498" y="2490"/>
                  </a:lnTo>
                  <a:lnTo>
                    <a:pt x="3486" y="2490"/>
                  </a:lnTo>
                  <a:lnTo>
                    <a:pt x="3492" y="2490"/>
                  </a:lnTo>
                  <a:lnTo>
                    <a:pt x="3498" y="2484"/>
                  </a:lnTo>
                  <a:lnTo>
                    <a:pt x="3510" y="2478"/>
                  </a:lnTo>
                  <a:lnTo>
                    <a:pt x="3522" y="2466"/>
                  </a:lnTo>
                  <a:lnTo>
                    <a:pt x="3540" y="2460"/>
                  </a:lnTo>
                  <a:lnTo>
                    <a:pt x="3552" y="2448"/>
                  </a:lnTo>
                  <a:lnTo>
                    <a:pt x="3576" y="2436"/>
                  </a:lnTo>
                  <a:lnTo>
                    <a:pt x="3600" y="2412"/>
                  </a:lnTo>
                  <a:lnTo>
                    <a:pt x="3606" y="2400"/>
                  </a:lnTo>
                  <a:lnTo>
                    <a:pt x="3582" y="2388"/>
                  </a:lnTo>
                  <a:lnTo>
                    <a:pt x="3588" y="2388"/>
                  </a:lnTo>
                  <a:lnTo>
                    <a:pt x="3594" y="2394"/>
                  </a:lnTo>
                  <a:lnTo>
                    <a:pt x="3624" y="2394"/>
                  </a:lnTo>
                  <a:lnTo>
                    <a:pt x="3642" y="2382"/>
                  </a:lnTo>
                  <a:lnTo>
                    <a:pt x="3702" y="2334"/>
                  </a:lnTo>
                  <a:lnTo>
                    <a:pt x="3750" y="2310"/>
                  </a:lnTo>
                  <a:lnTo>
                    <a:pt x="3768" y="2304"/>
                  </a:lnTo>
                  <a:lnTo>
                    <a:pt x="3804" y="2304"/>
                  </a:lnTo>
                  <a:lnTo>
                    <a:pt x="3852" y="2256"/>
                  </a:lnTo>
                  <a:lnTo>
                    <a:pt x="3870" y="2244"/>
                  </a:lnTo>
                  <a:lnTo>
                    <a:pt x="3888" y="2238"/>
                  </a:lnTo>
                  <a:lnTo>
                    <a:pt x="3936" y="2232"/>
                  </a:lnTo>
                  <a:lnTo>
                    <a:pt x="3990" y="2232"/>
                  </a:lnTo>
                  <a:lnTo>
                    <a:pt x="4044" y="2226"/>
                  </a:lnTo>
                  <a:lnTo>
                    <a:pt x="4074" y="2226"/>
                  </a:lnTo>
                  <a:lnTo>
                    <a:pt x="4104" y="2232"/>
                  </a:lnTo>
                  <a:lnTo>
                    <a:pt x="4176" y="2244"/>
                  </a:lnTo>
                  <a:lnTo>
                    <a:pt x="4200" y="2250"/>
                  </a:lnTo>
                  <a:lnTo>
                    <a:pt x="4212" y="2244"/>
                  </a:lnTo>
                  <a:lnTo>
                    <a:pt x="4248" y="2232"/>
                  </a:lnTo>
                  <a:lnTo>
                    <a:pt x="4260" y="2226"/>
                  </a:lnTo>
                  <a:lnTo>
                    <a:pt x="4278" y="2226"/>
                  </a:lnTo>
                  <a:lnTo>
                    <a:pt x="4296" y="2220"/>
                  </a:lnTo>
                  <a:lnTo>
                    <a:pt x="4320" y="2214"/>
                  </a:lnTo>
                  <a:lnTo>
                    <a:pt x="4338" y="2208"/>
                  </a:lnTo>
                  <a:lnTo>
                    <a:pt x="4374" y="2172"/>
                  </a:lnTo>
                  <a:lnTo>
                    <a:pt x="4392" y="2166"/>
                  </a:lnTo>
                  <a:lnTo>
                    <a:pt x="4404" y="2154"/>
                  </a:lnTo>
                  <a:lnTo>
                    <a:pt x="4410" y="2154"/>
                  </a:lnTo>
                  <a:lnTo>
                    <a:pt x="4422" y="2148"/>
                  </a:lnTo>
                  <a:lnTo>
                    <a:pt x="4452" y="2148"/>
                  </a:lnTo>
                  <a:lnTo>
                    <a:pt x="4458" y="2142"/>
                  </a:lnTo>
                  <a:lnTo>
                    <a:pt x="4470" y="2136"/>
                  </a:lnTo>
                  <a:lnTo>
                    <a:pt x="4476" y="2130"/>
                  </a:lnTo>
                  <a:lnTo>
                    <a:pt x="4494" y="2130"/>
                  </a:lnTo>
                  <a:lnTo>
                    <a:pt x="4500" y="2136"/>
                  </a:lnTo>
                  <a:lnTo>
                    <a:pt x="4518" y="2136"/>
                  </a:lnTo>
                  <a:lnTo>
                    <a:pt x="4530" y="2130"/>
                  </a:lnTo>
                  <a:lnTo>
                    <a:pt x="4536" y="2130"/>
                  </a:lnTo>
                  <a:lnTo>
                    <a:pt x="4542" y="2124"/>
                  </a:lnTo>
                  <a:lnTo>
                    <a:pt x="4596" y="2106"/>
                  </a:lnTo>
                  <a:lnTo>
                    <a:pt x="4620" y="2094"/>
                  </a:lnTo>
                  <a:lnTo>
                    <a:pt x="4620" y="2088"/>
                  </a:lnTo>
                  <a:lnTo>
                    <a:pt x="4614" y="2076"/>
                  </a:lnTo>
                  <a:lnTo>
                    <a:pt x="4602" y="2070"/>
                  </a:lnTo>
                  <a:lnTo>
                    <a:pt x="4584" y="2052"/>
                  </a:lnTo>
                  <a:lnTo>
                    <a:pt x="4578" y="2052"/>
                  </a:lnTo>
                  <a:lnTo>
                    <a:pt x="4602" y="2052"/>
                  </a:lnTo>
                  <a:lnTo>
                    <a:pt x="4614" y="2046"/>
                  </a:lnTo>
                  <a:lnTo>
                    <a:pt x="4614" y="2028"/>
                  </a:lnTo>
                  <a:lnTo>
                    <a:pt x="4608" y="2022"/>
                  </a:lnTo>
                  <a:lnTo>
                    <a:pt x="4608" y="2010"/>
                  </a:lnTo>
                  <a:lnTo>
                    <a:pt x="4632" y="2010"/>
                  </a:lnTo>
                  <a:lnTo>
                    <a:pt x="4644" y="1998"/>
                  </a:lnTo>
                  <a:lnTo>
                    <a:pt x="4644" y="1992"/>
                  </a:lnTo>
                  <a:lnTo>
                    <a:pt x="4632" y="1980"/>
                  </a:lnTo>
                  <a:lnTo>
                    <a:pt x="4626" y="1968"/>
                  </a:lnTo>
                  <a:lnTo>
                    <a:pt x="4608" y="1962"/>
                  </a:lnTo>
                  <a:lnTo>
                    <a:pt x="4602" y="1956"/>
                  </a:lnTo>
                  <a:lnTo>
                    <a:pt x="4590" y="1962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B4D2AC">
                    <a:lumMod val="50000"/>
                  </a:srgbClr>
                </a:solidFill>
              </a:endParaRPr>
            </a:p>
          </p:txBody>
        </p:sp>
        <p:sp>
          <p:nvSpPr>
            <p:cNvPr id="185" name="Belize" descr="© INSCALE GmbH, 05.05.2010&#10;http://www.presentationload.com/">
              <a:extLst>
                <a:ext uri="{FF2B5EF4-FFF2-40B4-BE49-F238E27FC236}">
                  <a16:creationId xmlns:a16="http://schemas.microsoft.com/office/drawing/2014/main" id="{E5C91C0E-66EF-4A90-AD7D-E316D63E5248}"/>
                </a:ext>
              </a:extLst>
            </p:cNvPr>
            <p:cNvSpPr>
              <a:spLocks/>
            </p:cNvSpPr>
            <p:nvPr/>
          </p:nvSpPr>
          <p:spPr bwMode="gray">
            <a:xfrm>
              <a:off x="2768582" y="3851221"/>
              <a:ext cx="46054" cy="95246"/>
            </a:xfrm>
            <a:custGeom>
              <a:avLst/>
              <a:gdLst>
                <a:gd name="T0" fmla="*/ 2147483647 w 108"/>
                <a:gd name="T1" fmla="*/ 2147483647 h 210"/>
                <a:gd name="T2" fmla="*/ 2147483647 w 108"/>
                <a:gd name="T3" fmla="*/ 2147483647 h 210"/>
                <a:gd name="T4" fmla="*/ 2147483647 w 108"/>
                <a:gd name="T5" fmla="*/ 2147483647 h 210"/>
                <a:gd name="T6" fmla="*/ 2147483647 w 108"/>
                <a:gd name="T7" fmla="*/ 2147483647 h 210"/>
                <a:gd name="T8" fmla="*/ 2147483647 w 108"/>
                <a:gd name="T9" fmla="*/ 2147483647 h 210"/>
                <a:gd name="T10" fmla="*/ 2147483647 w 108"/>
                <a:gd name="T11" fmla="*/ 0 h 210"/>
                <a:gd name="T12" fmla="*/ 2147483647 w 108"/>
                <a:gd name="T13" fmla="*/ 2147483647 h 210"/>
                <a:gd name="T14" fmla="*/ 2147483647 w 108"/>
                <a:gd name="T15" fmla="*/ 2147483647 h 210"/>
                <a:gd name="T16" fmla="*/ 2147483647 w 108"/>
                <a:gd name="T17" fmla="*/ 2147483647 h 210"/>
                <a:gd name="T18" fmla="*/ 2147483647 w 108"/>
                <a:gd name="T19" fmla="*/ 2147483647 h 210"/>
                <a:gd name="T20" fmla="*/ 2147483647 w 108"/>
                <a:gd name="T21" fmla="*/ 2147483647 h 210"/>
                <a:gd name="T22" fmla="*/ 2147483647 w 108"/>
                <a:gd name="T23" fmla="*/ 2147483647 h 210"/>
                <a:gd name="T24" fmla="*/ 2147483647 w 108"/>
                <a:gd name="T25" fmla="*/ 2147483647 h 210"/>
                <a:gd name="T26" fmla="*/ 2147483647 w 108"/>
                <a:gd name="T27" fmla="*/ 2147483647 h 210"/>
                <a:gd name="T28" fmla="*/ 2147483647 w 108"/>
                <a:gd name="T29" fmla="*/ 2147483647 h 210"/>
                <a:gd name="T30" fmla="*/ 2147483647 w 108"/>
                <a:gd name="T31" fmla="*/ 2147483647 h 210"/>
                <a:gd name="T32" fmla="*/ 2147483647 w 108"/>
                <a:gd name="T33" fmla="*/ 2147483647 h 210"/>
                <a:gd name="T34" fmla="*/ 2147483647 w 108"/>
                <a:gd name="T35" fmla="*/ 2147483647 h 210"/>
                <a:gd name="T36" fmla="*/ 0 w 108"/>
                <a:gd name="T37" fmla="*/ 2147483647 h 210"/>
                <a:gd name="T38" fmla="*/ 2147483647 w 108"/>
                <a:gd name="T39" fmla="*/ 2147483647 h 210"/>
                <a:gd name="T40" fmla="*/ 2147483647 w 108"/>
                <a:gd name="T41" fmla="*/ 2147483647 h 210"/>
                <a:gd name="T42" fmla="*/ 2147483647 w 108"/>
                <a:gd name="T43" fmla="*/ 2147483647 h 210"/>
                <a:gd name="T44" fmla="*/ 2147483647 w 108"/>
                <a:gd name="T45" fmla="*/ 2147483647 h 210"/>
                <a:gd name="T46" fmla="*/ 2147483647 w 108"/>
                <a:gd name="T47" fmla="*/ 2147483647 h 210"/>
                <a:gd name="T48" fmla="*/ 2147483647 w 108"/>
                <a:gd name="T49" fmla="*/ 2147483647 h 210"/>
                <a:gd name="T50" fmla="*/ 2147483647 w 108"/>
                <a:gd name="T51" fmla="*/ 2147483647 h 210"/>
                <a:gd name="T52" fmla="*/ 2147483647 w 108"/>
                <a:gd name="T53" fmla="*/ 2147483647 h 210"/>
                <a:gd name="T54" fmla="*/ 2147483647 w 108"/>
                <a:gd name="T55" fmla="*/ 2147483647 h 210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108"/>
                <a:gd name="T85" fmla="*/ 0 h 210"/>
                <a:gd name="T86" fmla="*/ 108 w 108"/>
                <a:gd name="T87" fmla="*/ 210 h 210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108" h="210">
                  <a:moveTo>
                    <a:pt x="108" y="30"/>
                  </a:moveTo>
                  <a:lnTo>
                    <a:pt x="108" y="24"/>
                  </a:lnTo>
                  <a:lnTo>
                    <a:pt x="102" y="24"/>
                  </a:lnTo>
                  <a:lnTo>
                    <a:pt x="90" y="18"/>
                  </a:lnTo>
                  <a:lnTo>
                    <a:pt x="84" y="12"/>
                  </a:lnTo>
                  <a:lnTo>
                    <a:pt x="78" y="0"/>
                  </a:lnTo>
                  <a:lnTo>
                    <a:pt x="78" y="6"/>
                  </a:lnTo>
                  <a:lnTo>
                    <a:pt x="72" y="12"/>
                  </a:lnTo>
                  <a:lnTo>
                    <a:pt x="72" y="24"/>
                  </a:lnTo>
                  <a:lnTo>
                    <a:pt x="66" y="36"/>
                  </a:lnTo>
                  <a:lnTo>
                    <a:pt x="54" y="42"/>
                  </a:lnTo>
                  <a:lnTo>
                    <a:pt x="48" y="48"/>
                  </a:lnTo>
                  <a:lnTo>
                    <a:pt x="42" y="48"/>
                  </a:lnTo>
                  <a:lnTo>
                    <a:pt x="42" y="42"/>
                  </a:lnTo>
                  <a:lnTo>
                    <a:pt x="36" y="36"/>
                  </a:lnTo>
                  <a:lnTo>
                    <a:pt x="30" y="36"/>
                  </a:lnTo>
                  <a:lnTo>
                    <a:pt x="30" y="42"/>
                  </a:lnTo>
                  <a:lnTo>
                    <a:pt x="24" y="54"/>
                  </a:lnTo>
                  <a:lnTo>
                    <a:pt x="0" y="210"/>
                  </a:lnTo>
                  <a:lnTo>
                    <a:pt x="30" y="210"/>
                  </a:lnTo>
                  <a:lnTo>
                    <a:pt x="42" y="168"/>
                  </a:lnTo>
                  <a:lnTo>
                    <a:pt x="60" y="174"/>
                  </a:lnTo>
                  <a:lnTo>
                    <a:pt x="84" y="150"/>
                  </a:lnTo>
                  <a:lnTo>
                    <a:pt x="84" y="90"/>
                  </a:lnTo>
                  <a:lnTo>
                    <a:pt x="90" y="78"/>
                  </a:lnTo>
                  <a:lnTo>
                    <a:pt x="96" y="60"/>
                  </a:lnTo>
                  <a:lnTo>
                    <a:pt x="108" y="36"/>
                  </a:lnTo>
                  <a:lnTo>
                    <a:pt x="108" y="30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</p:grpSp>
      <p:sp>
        <p:nvSpPr>
          <p:cNvPr id="186" name="Germany" descr="© INSCALE GmbH, 05.05.2010&#10;http://www.presentationload.com/">
            <a:extLst>
              <a:ext uri="{FF2B5EF4-FFF2-40B4-BE49-F238E27FC236}">
                <a16:creationId xmlns:a16="http://schemas.microsoft.com/office/drawing/2014/main" id="{E91950AA-1198-4418-B25C-40519A8CD797}"/>
              </a:ext>
            </a:extLst>
          </p:cNvPr>
          <p:cNvSpPr>
            <a:spLocks/>
          </p:cNvSpPr>
          <p:nvPr userDrawn="1"/>
        </p:nvSpPr>
        <p:spPr bwMode="gray">
          <a:xfrm>
            <a:off x="5751513" y="2300288"/>
            <a:ext cx="250825" cy="263525"/>
          </a:xfrm>
          <a:custGeom>
            <a:avLst/>
            <a:gdLst>
              <a:gd name="T0" fmla="*/ 2147483647 w 564"/>
              <a:gd name="T1" fmla="*/ 2147483647 h 588"/>
              <a:gd name="T2" fmla="*/ 2147483647 w 564"/>
              <a:gd name="T3" fmla="*/ 2147483647 h 588"/>
              <a:gd name="T4" fmla="*/ 2147483647 w 564"/>
              <a:gd name="T5" fmla="*/ 2147483647 h 588"/>
              <a:gd name="T6" fmla="*/ 2147483647 w 564"/>
              <a:gd name="T7" fmla="*/ 2147483647 h 588"/>
              <a:gd name="T8" fmla="*/ 2147483647 w 564"/>
              <a:gd name="T9" fmla="*/ 2147483647 h 588"/>
              <a:gd name="T10" fmla="*/ 2147483647 w 564"/>
              <a:gd name="T11" fmla="*/ 2147483647 h 588"/>
              <a:gd name="T12" fmla="*/ 2147483647 w 564"/>
              <a:gd name="T13" fmla="*/ 2147483647 h 588"/>
              <a:gd name="T14" fmla="*/ 2147483647 w 564"/>
              <a:gd name="T15" fmla="*/ 2147483647 h 588"/>
              <a:gd name="T16" fmla="*/ 2147483647 w 564"/>
              <a:gd name="T17" fmla="*/ 2147483647 h 588"/>
              <a:gd name="T18" fmla="*/ 2147483647 w 564"/>
              <a:gd name="T19" fmla="*/ 2147483647 h 588"/>
              <a:gd name="T20" fmla="*/ 2147483647 w 564"/>
              <a:gd name="T21" fmla="*/ 2147483647 h 588"/>
              <a:gd name="T22" fmla="*/ 2147483647 w 564"/>
              <a:gd name="T23" fmla="*/ 2147483647 h 588"/>
              <a:gd name="T24" fmla="*/ 2147483647 w 564"/>
              <a:gd name="T25" fmla="*/ 2147483647 h 588"/>
              <a:gd name="T26" fmla="*/ 2147483647 w 564"/>
              <a:gd name="T27" fmla="*/ 2147483647 h 588"/>
              <a:gd name="T28" fmla="*/ 2147483647 w 564"/>
              <a:gd name="T29" fmla="*/ 2147483647 h 588"/>
              <a:gd name="T30" fmla="*/ 2147483647 w 564"/>
              <a:gd name="T31" fmla="*/ 2147483647 h 588"/>
              <a:gd name="T32" fmla="*/ 2147483647 w 564"/>
              <a:gd name="T33" fmla="*/ 2147483647 h 588"/>
              <a:gd name="T34" fmla="*/ 2147483647 w 564"/>
              <a:gd name="T35" fmla="*/ 2147483647 h 588"/>
              <a:gd name="T36" fmla="*/ 2147483647 w 564"/>
              <a:gd name="T37" fmla="*/ 2147483647 h 588"/>
              <a:gd name="T38" fmla="*/ 2147483647 w 564"/>
              <a:gd name="T39" fmla="*/ 2147483647 h 588"/>
              <a:gd name="T40" fmla="*/ 2147483647 w 564"/>
              <a:gd name="T41" fmla="*/ 2147483647 h 588"/>
              <a:gd name="T42" fmla="*/ 2147483647 w 564"/>
              <a:gd name="T43" fmla="*/ 2147483647 h 588"/>
              <a:gd name="T44" fmla="*/ 2147483647 w 564"/>
              <a:gd name="T45" fmla="*/ 2147483647 h 588"/>
              <a:gd name="T46" fmla="*/ 2147483647 w 564"/>
              <a:gd name="T47" fmla="*/ 2147483647 h 588"/>
              <a:gd name="T48" fmla="*/ 2147483647 w 564"/>
              <a:gd name="T49" fmla="*/ 2147483647 h 588"/>
              <a:gd name="T50" fmla="*/ 2147483647 w 564"/>
              <a:gd name="T51" fmla="*/ 2147483647 h 588"/>
              <a:gd name="T52" fmla="*/ 2147483647 w 564"/>
              <a:gd name="T53" fmla="*/ 2147483647 h 588"/>
              <a:gd name="T54" fmla="*/ 2147483647 w 564"/>
              <a:gd name="T55" fmla="*/ 2147483647 h 588"/>
              <a:gd name="T56" fmla="*/ 2147483647 w 564"/>
              <a:gd name="T57" fmla="*/ 2147483647 h 588"/>
              <a:gd name="T58" fmla="*/ 2147483647 w 564"/>
              <a:gd name="T59" fmla="*/ 2147483647 h 588"/>
              <a:gd name="T60" fmla="*/ 2147483647 w 564"/>
              <a:gd name="T61" fmla="*/ 2147483647 h 588"/>
              <a:gd name="T62" fmla="*/ 2147483647 w 564"/>
              <a:gd name="T63" fmla="*/ 2147483647 h 588"/>
              <a:gd name="T64" fmla="*/ 2147483647 w 564"/>
              <a:gd name="T65" fmla="*/ 2147483647 h 588"/>
              <a:gd name="T66" fmla="*/ 2147483647 w 564"/>
              <a:gd name="T67" fmla="*/ 2147483647 h 588"/>
              <a:gd name="T68" fmla="*/ 2147483647 w 564"/>
              <a:gd name="T69" fmla="*/ 2147483647 h 588"/>
              <a:gd name="T70" fmla="*/ 2147483647 w 564"/>
              <a:gd name="T71" fmla="*/ 2147483647 h 588"/>
              <a:gd name="T72" fmla="*/ 2147483647 w 564"/>
              <a:gd name="T73" fmla="*/ 2147483647 h 588"/>
              <a:gd name="T74" fmla="*/ 2147483647 w 564"/>
              <a:gd name="T75" fmla="*/ 2147483647 h 588"/>
              <a:gd name="T76" fmla="*/ 2147483647 w 564"/>
              <a:gd name="T77" fmla="*/ 2147483647 h 588"/>
              <a:gd name="T78" fmla="*/ 2147483647 w 564"/>
              <a:gd name="T79" fmla="*/ 2147483647 h 588"/>
              <a:gd name="T80" fmla="*/ 2147483647 w 564"/>
              <a:gd name="T81" fmla="*/ 2147483647 h 588"/>
              <a:gd name="T82" fmla="*/ 2147483647 w 564"/>
              <a:gd name="T83" fmla="*/ 0 h 588"/>
              <a:gd name="T84" fmla="*/ 2147483647 w 564"/>
              <a:gd name="T85" fmla="*/ 2147483647 h 588"/>
              <a:gd name="T86" fmla="*/ 2147483647 w 564"/>
              <a:gd name="T87" fmla="*/ 2147483647 h 588"/>
              <a:gd name="T88" fmla="*/ 2147483647 w 564"/>
              <a:gd name="T89" fmla="*/ 2147483647 h 588"/>
              <a:gd name="T90" fmla="*/ 2147483647 w 564"/>
              <a:gd name="T91" fmla="*/ 2147483647 h 588"/>
              <a:gd name="T92" fmla="*/ 2147483647 w 564"/>
              <a:gd name="T93" fmla="*/ 2147483647 h 588"/>
              <a:gd name="T94" fmla="*/ 2147483647 w 564"/>
              <a:gd name="T95" fmla="*/ 2147483647 h 588"/>
              <a:gd name="T96" fmla="*/ 2147483647 w 564"/>
              <a:gd name="T97" fmla="*/ 2147483647 h 588"/>
              <a:gd name="T98" fmla="*/ 2147483647 w 564"/>
              <a:gd name="T99" fmla="*/ 2147483647 h 588"/>
              <a:gd name="T100" fmla="*/ 2147483647 w 564"/>
              <a:gd name="T101" fmla="*/ 2147483647 h 588"/>
              <a:gd name="T102" fmla="*/ 2147483647 w 564"/>
              <a:gd name="T103" fmla="*/ 2147483647 h 588"/>
              <a:gd name="T104" fmla="*/ 0 w 564"/>
              <a:gd name="T105" fmla="*/ 2147483647 h 588"/>
              <a:gd name="T106" fmla="*/ 2147483647 w 564"/>
              <a:gd name="T107" fmla="*/ 2147483647 h 588"/>
              <a:gd name="T108" fmla="*/ 2147483647 w 564"/>
              <a:gd name="T109" fmla="*/ 2147483647 h 588"/>
              <a:gd name="T110" fmla="*/ 2147483647 w 564"/>
              <a:gd name="T111" fmla="*/ 2147483647 h 588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64"/>
              <a:gd name="T169" fmla="*/ 0 h 588"/>
              <a:gd name="T170" fmla="*/ 564 w 564"/>
              <a:gd name="T171" fmla="*/ 588 h 588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64" h="588">
                <a:moveTo>
                  <a:pt x="30" y="414"/>
                </a:moveTo>
                <a:lnTo>
                  <a:pt x="30" y="420"/>
                </a:lnTo>
                <a:lnTo>
                  <a:pt x="36" y="420"/>
                </a:lnTo>
                <a:lnTo>
                  <a:pt x="36" y="444"/>
                </a:lnTo>
                <a:lnTo>
                  <a:pt x="60" y="444"/>
                </a:lnTo>
                <a:lnTo>
                  <a:pt x="60" y="450"/>
                </a:lnTo>
                <a:lnTo>
                  <a:pt x="72" y="450"/>
                </a:lnTo>
                <a:lnTo>
                  <a:pt x="84" y="444"/>
                </a:lnTo>
                <a:lnTo>
                  <a:pt x="96" y="444"/>
                </a:lnTo>
                <a:lnTo>
                  <a:pt x="96" y="450"/>
                </a:lnTo>
                <a:lnTo>
                  <a:pt x="120" y="450"/>
                </a:lnTo>
                <a:lnTo>
                  <a:pt x="138" y="456"/>
                </a:lnTo>
                <a:lnTo>
                  <a:pt x="132" y="468"/>
                </a:lnTo>
                <a:lnTo>
                  <a:pt x="114" y="486"/>
                </a:lnTo>
                <a:lnTo>
                  <a:pt x="114" y="498"/>
                </a:lnTo>
                <a:lnTo>
                  <a:pt x="108" y="510"/>
                </a:lnTo>
                <a:lnTo>
                  <a:pt x="102" y="516"/>
                </a:lnTo>
                <a:lnTo>
                  <a:pt x="96" y="528"/>
                </a:lnTo>
                <a:lnTo>
                  <a:pt x="96" y="570"/>
                </a:lnTo>
                <a:lnTo>
                  <a:pt x="132" y="570"/>
                </a:lnTo>
                <a:lnTo>
                  <a:pt x="150" y="564"/>
                </a:lnTo>
                <a:lnTo>
                  <a:pt x="156" y="570"/>
                </a:lnTo>
                <a:lnTo>
                  <a:pt x="150" y="564"/>
                </a:lnTo>
                <a:lnTo>
                  <a:pt x="150" y="552"/>
                </a:lnTo>
                <a:lnTo>
                  <a:pt x="156" y="546"/>
                </a:lnTo>
                <a:lnTo>
                  <a:pt x="162" y="546"/>
                </a:lnTo>
                <a:lnTo>
                  <a:pt x="174" y="552"/>
                </a:lnTo>
                <a:lnTo>
                  <a:pt x="180" y="558"/>
                </a:lnTo>
                <a:lnTo>
                  <a:pt x="192" y="558"/>
                </a:lnTo>
                <a:lnTo>
                  <a:pt x="210" y="564"/>
                </a:lnTo>
                <a:lnTo>
                  <a:pt x="216" y="576"/>
                </a:lnTo>
                <a:lnTo>
                  <a:pt x="252" y="576"/>
                </a:lnTo>
                <a:lnTo>
                  <a:pt x="258" y="582"/>
                </a:lnTo>
                <a:lnTo>
                  <a:pt x="258" y="588"/>
                </a:lnTo>
                <a:lnTo>
                  <a:pt x="270" y="588"/>
                </a:lnTo>
                <a:lnTo>
                  <a:pt x="276" y="582"/>
                </a:lnTo>
                <a:lnTo>
                  <a:pt x="276" y="570"/>
                </a:lnTo>
                <a:lnTo>
                  <a:pt x="294" y="570"/>
                </a:lnTo>
                <a:lnTo>
                  <a:pt x="312" y="588"/>
                </a:lnTo>
                <a:lnTo>
                  <a:pt x="330" y="588"/>
                </a:lnTo>
                <a:lnTo>
                  <a:pt x="336" y="582"/>
                </a:lnTo>
                <a:lnTo>
                  <a:pt x="354" y="570"/>
                </a:lnTo>
                <a:lnTo>
                  <a:pt x="372" y="570"/>
                </a:lnTo>
                <a:lnTo>
                  <a:pt x="390" y="558"/>
                </a:lnTo>
                <a:lnTo>
                  <a:pt x="402" y="564"/>
                </a:lnTo>
                <a:lnTo>
                  <a:pt x="420" y="570"/>
                </a:lnTo>
                <a:lnTo>
                  <a:pt x="432" y="582"/>
                </a:lnTo>
                <a:lnTo>
                  <a:pt x="438" y="582"/>
                </a:lnTo>
                <a:lnTo>
                  <a:pt x="438" y="540"/>
                </a:lnTo>
                <a:lnTo>
                  <a:pt x="426" y="540"/>
                </a:lnTo>
                <a:lnTo>
                  <a:pt x="426" y="534"/>
                </a:lnTo>
                <a:lnTo>
                  <a:pt x="432" y="528"/>
                </a:lnTo>
                <a:lnTo>
                  <a:pt x="432" y="522"/>
                </a:lnTo>
                <a:lnTo>
                  <a:pt x="438" y="516"/>
                </a:lnTo>
                <a:lnTo>
                  <a:pt x="456" y="516"/>
                </a:lnTo>
                <a:lnTo>
                  <a:pt x="462" y="522"/>
                </a:lnTo>
                <a:lnTo>
                  <a:pt x="468" y="522"/>
                </a:lnTo>
                <a:lnTo>
                  <a:pt x="468" y="504"/>
                </a:lnTo>
                <a:lnTo>
                  <a:pt x="462" y="492"/>
                </a:lnTo>
                <a:lnTo>
                  <a:pt x="480" y="492"/>
                </a:lnTo>
                <a:lnTo>
                  <a:pt x="486" y="474"/>
                </a:lnTo>
                <a:lnTo>
                  <a:pt x="486" y="462"/>
                </a:lnTo>
                <a:lnTo>
                  <a:pt x="480" y="462"/>
                </a:lnTo>
                <a:lnTo>
                  <a:pt x="474" y="456"/>
                </a:lnTo>
                <a:lnTo>
                  <a:pt x="462" y="456"/>
                </a:lnTo>
                <a:lnTo>
                  <a:pt x="456" y="444"/>
                </a:lnTo>
                <a:lnTo>
                  <a:pt x="450" y="444"/>
                </a:lnTo>
                <a:lnTo>
                  <a:pt x="444" y="432"/>
                </a:lnTo>
                <a:lnTo>
                  <a:pt x="432" y="432"/>
                </a:lnTo>
                <a:lnTo>
                  <a:pt x="420" y="426"/>
                </a:lnTo>
                <a:lnTo>
                  <a:pt x="420" y="420"/>
                </a:lnTo>
                <a:lnTo>
                  <a:pt x="414" y="420"/>
                </a:lnTo>
                <a:lnTo>
                  <a:pt x="408" y="408"/>
                </a:lnTo>
                <a:lnTo>
                  <a:pt x="396" y="396"/>
                </a:lnTo>
                <a:lnTo>
                  <a:pt x="396" y="390"/>
                </a:lnTo>
                <a:lnTo>
                  <a:pt x="402" y="390"/>
                </a:lnTo>
                <a:lnTo>
                  <a:pt x="408" y="384"/>
                </a:lnTo>
                <a:lnTo>
                  <a:pt x="396" y="372"/>
                </a:lnTo>
                <a:lnTo>
                  <a:pt x="390" y="372"/>
                </a:lnTo>
                <a:lnTo>
                  <a:pt x="384" y="366"/>
                </a:lnTo>
                <a:lnTo>
                  <a:pt x="384" y="354"/>
                </a:lnTo>
                <a:lnTo>
                  <a:pt x="390" y="354"/>
                </a:lnTo>
                <a:lnTo>
                  <a:pt x="390" y="360"/>
                </a:lnTo>
                <a:lnTo>
                  <a:pt x="402" y="360"/>
                </a:lnTo>
                <a:lnTo>
                  <a:pt x="402" y="354"/>
                </a:lnTo>
                <a:lnTo>
                  <a:pt x="414" y="354"/>
                </a:lnTo>
                <a:lnTo>
                  <a:pt x="414" y="348"/>
                </a:lnTo>
                <a:lnTo>
                  <a:pt x="420" y="342"/>
                </a:lnTo>
                <a:lnTo>
                  <a:pt x="426" y="342"/>
                </a:lnTo>
                <a:lnTo>
                  <a:pt x="438" y="348"/>
                </a:lnTo>
                <a:lnTo>
                  <a:pt x="450" y="336"/>
                </a:lnTo>
                <a:lnTo>
                  <a:pt x="468" y="330"/>
                </a:lnTo>
                <a:lnTo>
                  <a:pt x="468" y="324"/>
                </a:lnTo>
                <a:lnTo>
                  <a:pt x="492" y="324"/>
                </a:lnTo>
                <a:lnTo>
                  <a:pt x="492" y="318"/>
                </a:lnTo>
                <a:lnTo>
                  <a:pt x="510" y="318"/>
                </a:lnTo>
                <a:lnTo>
                  <a:pt x="510" y="312"/>
                </a:lnTo>
                <a:lnTo>
                  <a:pt x="516" y="306"/>
                </a:lnTo>
                <a:lnTo>
                  <a:pt x="522" y="306"/>
                </a:lnTo>
                <a:lnTo>
                  <a:pt x="528" y="300"/>
                </a:lnTo>
                <a:lnTo>
                  <a:pt x="540" y="312"/>
                </a:lnTo>
                <a:lnTo>
                  <a:pt x="552" y="312"/>
                </a:lnTo>
                <a:lnTo>
                  <a:pt x="558" y="300"/>
                </a:lnTo>
                <a:lnTo>
                  <a:pt x="558" y="294"/>
                </a:lnTo>
                <a:lnTo>
                  <a:pt x="564" y="288"/>
                </a:lnTo>
                <a:lnTo>
                  <a:pt x="564" y="282"/>
                </a:lnTo>
                <a:lnTo>
                  <a:pt x="552" y="282"/>
                </a:lnTo>
                <a:lnTo>
                  <a:pt x="558" y="276"/>
                </a:lnTo>
                <a:lnTo>
                  <a:pt x="558" y="264"/>
                </a:lnTo>
                <a:lnTo>
                  <a:pt x="552" y="264"/>
                </a:lnTo>
                <a:lnTo>
                  <a:pt x="546" y="270"/>
                </a:lnTo>
                <a:lnTo>
                  <a:pt x="546" y="252"/>
                </a:lnTo>
                <a:lnTo>
                  <a:pt x="540" y="246"/>
                </a:lnTo>
                <a:lnTo>
                  <a:pt x="534" y="246"/>
                </a:lnTo>
                <a:lnTo>
                  <a:pt x="528" y="240"/>
                </a:lnTo>
                <a:lnTo>
                  <a:pt x="528" y="234"/>
                </a:lnTo>
                <a:lnTo>
                  <a:pt x="540" y="228"/>
                </a:lnTo>
                <a:lnTo>
                  <a:pt x="546" y="222"/>
                </a:lnTo>
                <a:lnTo>
                  <a:pt x="540" y="216"/>
                </a:lnTo>
                <a:lnTo>
                  <a:pt x="534" y="216"/>
                </a:lnTo>
                <a:lnTo>
                  <a:pt x="540" y="210"/>
                </a:lnTo>
                <a:lnTo>
                  <a:pt x="540" y="204"/>
                </a:lnTo>
                <a:lnTo>
                  <a:pt x="528" y="204"/>
                </a:lnTo>
                <a:lnTo>
                  <a:pt x="528" y="192"/>
                </a:lnTo>
                <a:lnTo>
                  <a:pt x="534" y="192"/>
                </a:lnTo>
                <a:lnTo>
                  <a:pt x="534" y="174"/>
                </a:lnTo>
                <a:lnTo>
                  <a:pt x="522" y="174"/>
                </a:lnTo>
                <a:lnTo>
                  <a:pt x="516" y="168"/>
                </a:lnTo>
                <a:lnTo>
                  <a:pt x="510" y="168"/>
                </a:lnTo>
                <a:lnTo>
                  <a:pt x="504" y="162"/>
                </a:lnTo>
                <a:lnTo>
                  <a:pt x="504" y="150"/>
                </a:lnTo>
                <a:lnTo>
                  <a:pt x="510" y="150"/>
                </a:lnTo>
                <a:lnTo>
                  <a:pt x="522" y="138"/>
                </a:lnTo>
                <a:lnTo>
                  <a:pt x="522" y="120"/>
                </a:lnTo>
                <a:lnTo>
                  <a:pt x="516" y="114"/>
                </a:lnTo>
                <a:lnTo>
                  <a:pt x="510" y="114"/>
                </a:lnTo>
                <a:lnTo>
                  <a:pt x="510" y="96"/>
                </a:lnTo>
                <a:lnTo>
                  <a:pt x="504" y="90"/>
                </a:lnTo>
                <a:lnTo>
                  <a:pt x="486" y="84"/>
                </a:lnTo>
                <a:lnTo>
                  <a:pt x="486" y="78"/>
                </a:lnTo>
                <a:lnTo>
                  <a:pt x="480" y="66"/>
                </a:lnTo>
                <a:lnTo>
                  <a:pt x="474" y="60"/>
                </a:lnTo>
                <a:lnTo>
                  <a:pt x="456" y="60"/>
                </a:lnTo>
                <a:lnTo>
                  <a:pt x="450" y="54"/>
                </a:lnTo>
                <a:lnTo>
                  <a:pt x="444" y="54"/>
                </a:lnTo>
                <a:lnTo>
                  <a:pt x="438" y="48"/>
                </a:lnTo>
                <a:lnTo>
                  <a:pt x="426" y="48"/>
                </a:lnTo>
                <a:lnTo>
                  <a:pt x="420" y="42"/>
                </a:lnTo>
                <a:lnTo>
                  <a:pt x="396" y="42"/>
                </a:lnTo>
                <a:lnTo>
                  <a:pt x="384" y="54"/>
                </a:lnTo>
                <a:lnTo>
                  <a:pt x="342" y="54"/>
                </a:lnTo>
                <a:lnTo>
                  <a:pt x="342" y="72"/>
                </a:lnTo>
                <a:lnTo>
                  <a:pt x="300" y="72"/>
                </a:lnTo>
                <a:lnTo>
                  <a:pt x="300" y="60"/>
                </a:lnTo>
                <a:lnTo>
                  <a:pt x="312" y="48"/>
                </a:lnTo>
                <a:lnTo>
                  <a:pt x="312" y="42"/>
                </a:lnTo>
                <a:lnTo>
                  <a:pt x="318" y="30"/>
                </a:lnTo>
                <a:lnTo>
                  <a:pt x="294" y="42"/>
                </a:lnTo>
                <a:lnTo>
                  <a:pt x="252" y="36"/>
                </a:lnTo>
                <a:lnTo>
                  <a:pt x="246" y="30"/>
                </a:lnTo>
                <a:lnTo>
                  <a:pt x="246" y="18"/>
                </a:lnTo>
                <a:lnTo>
                  <a:pt x="240" y="6"/>
                </a:lnTo>
                <a:lnTo>
                  <a:pt x="234" y="6"/>
                </a:lnTo>
                <a:lnTo>
                  <a:pt x="234" y="12"/>
                </a:lnTo>
                <a:lnTo>
                  <a:pt x="228" y="6"/>
                </a:lnTo>
                <a:lnTo>
                  <a:pt x="204" y="6"/>
                </a:lnTo>
                <a:lnTo>
                  <a:pt x="198" y="0"/>
                </a:lnTo>
                <a:lnTo>
                  <a:pt x="168" y="0"/>
                </a:lnTo>
                <a:lnTo>
                  <a:pt x="192" y="36"/>
                </a:lnTo>
                <a:lnTo>
                  <a:pt x="180" y="48"/>
                </a:lnTo>
                <a:lnTo>
                  <a:pt x="198" y="72"/>
                </a:lnTo>
                <a:lnTo>
                  <a:pt x="216" y="90"/>
                </a:lnTo>
                <a:lnTo>
                  <a:pt x="186" y="78"/>
                </a:lnTo>
                <a:lnTo>
                  <a:pt x="162" y="84"/>
                </a:lnTo>
                <a:lnTo>
                  <a:pt x="162" y="108"/>
                </a:lnTo>
                <a:lnTo>
                  <a:pt x="132" y="108"/>
                </a:lnTo>
                <a:lnTo>
                  <a:pt x="126" y="96"/>
                </a:lnTo>
                <a:lnTo>
                  <a:pt x="84" y="96"/>
                </a:lnTo>
                <a:lnTo>
                  <a:pt x="84" y="126"/>
                </a:lnTo>
                <a:lnTo>
                  <a:pt x="90" y="126"/>
                </a:lnTo>
                <a:lnTo>
                  <a:pt x="84" y="132"/>
                </a:lnTo>
                <a:lnTo>
                  <a:pt x="90" y="144"/>
                </a:lnTo>
                <a:lnTo>
                  <a:pt x="78" y="150"/>
                </a:lnTo>
                <a:lnTo>
                  <a:pt x="72" y="150"/>
                </a:lnTo>
                <a:lnTo>
                  <a:pt x="72" y="168"/>
                </a:lnTo>
                <a:lnTo>
                  <a:pt x="78" y="174"/>
                </a:lnTo>
                <a:lnTo>
                  <a:pt x="66" y="174"/>
                </a:lnTo>
                <a:lnTo>
                  <a:pt x="54" y="180"/>
                </a:lnTo>
                <a:lnTo>
                  <a:pt x="48" y="180"/>
                </a:lnTo>
                <a:lnTo>
                  <a:pt x="48" y="186"/>
                </a:lnTo>
                <a:lnTo>
                  <a:pt x="54" y="192"/>
                </a:lnTo>
                <a:lnTo>
                  <a:pt x="60" y="192"/>
                </a:lnTo>
                <a:lnTo>
                  <a:pt x="72" y="204"/>
                </a:lnTo>
                <a:lnTo>
                  <a:pt x="72" y="210"/>
                </a:lnTo>
                <a:lnTo>
                  <a:pt x="66" y="210"/>
                </a:lnTo>
                <a:lnTo>
                  <a:pt x="60" y="216"/>
                </a:lnTo>
                <a:lnTo>
                  <a:pt x="54" y="228"/>
                </a:lnTo>
                <a:lnTo>
                  <a:pt x="48" y="228"/>
                </a:lnTo>
                <a:lnTo>
                  <a:pt x="42" y="234"/>
                </a:lnTo>
                <a:lnTo>
                  <a:pt x="42" y="240"/>
                </a:lnTo>
                <a:lnTo>
                  <a:pt x="18" y="240"/>
                </a:lnTo>
                <a:lnTo>
                  <a:pt x="12" y="234"/>
                </a:lnTo>
                <a:lnTo>
                  <a:pt x="6" y="234"/>
                </a:lnTo>
                <a:lnTo>
                  <a:pt x="12" y="258"/>
                </a:lnTo>
                <a:lnTo>
                  <a:pt x="12" y="264"/>
                </a:lnTo>
                <a:lnTo>
                  <a:pt x="18" y="270"/>
                </a:lnTo>
                <a:lnTo>
                  <a:pt x="18" y="276"/>
                </a:lnTo>
                <a:lnTo>
                  <a:pt x="6" y="282"/>
                </a:lnTo>
                <a:lnTo>
                  <a:pt x="0" y="288"/>
                </a:lnTo>
                <a:lnTo>
                  <a:pt x="6" y="294"/>
                </a:lnTo>
                <a:lnTo>
                  <a:pt x="6" y="306"/>
                </a:lnTo>
                <a:lnTo>
                  <a:pt x="0" y="312"/>
                </a:lnTo>
                <a:lnTo>
                  <a:pt x="0" y="324"/>
                </a:lnTo>
                <a:lnTo>
                  <a:pt x="12" y="324"/>
                </a:lnTo>
                <a:lnTo>
                  <a:pt x="24" y="336"/>
                </a:lnTo>
                <a:lnTo>
                  <a:pt x="24" y="354"/>
                </a:lnTo>
                <a:lnTo>
                  <a:pt x="30" y="360"/>
                </a:lnTo>
                <a:lnTo>
                  <a:pt x="18" y="360"/>
                </a:lnTo>
                <a:lnTo>
                  <a:pt x="12" y="366"/>
                </a:lnTo>
                <a:lnTo>
                  <a:pt x="12" y="384"/>
                </a:lnTo>
                <a:lnTo>
                  <a:pt x="18" y="390"/>
                </a:lnTo>
                <a:lnTo>
                  <a:pt x="24" y="390"/>
                </a:lnTo>
                <a:lnTo>
                  <a:pt x="36" y="396"/>
                </a:lnTo>
                <a:lnTo>
                  <a:pt x="36" y="408"/>
                </a:lnTo>
                <a:lnTo>
                  <a:pt x="30" y="414"/>
                </a:lnTo>
                <a:close/>
              </a:path>
            </a:pathLst>
          </a:custGeom>
          <a:solidFill>
            <a:srgbClr val="007D40">
              <a:lumMod val="50000"/>
            </a:srgbClr>
          </a:solidFill>
          <a:ln w="12700">
            <a:solidFill>
              <a:srgbClr val="FFFFFF"/>
            </a:solidFill>
            <a:round/>
            <a:headEnd/>
            <a:tailEnd/>
          </a:ln>
        </p:spPr>
        <p:txBody>
          <a:bodyPr/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defTabSz="464587" fontAlgn="auto">
              <a:spcAft>
                <a:spcPts val="0"/>
              </a:spcAft>
              <a:defRPr/>
            </a:pPr>
            <a:endParaRPr lang="en-GB" sz="475" kern="0">
              <a:solidFill>
                <a:srgbClr val="555555"/>
              </a:solidFill>
              <a:cs typeface="Calibri" pitchFamily="34" charset="0"/>
            </a:endParaRPr>
          </a:p>
        </p:txBody>
      </p:sp>
      <p:sp>
        <p:nvSpPr>
          <p:cNvPr id="187" name="Link_North_america">
            <a:extLst>
              <a:ext uri="{FF2B5EF4-FFF2-40B4-BE49-F238E27FC236}">
                <a16:creationId xmlns:a16="http://schemas.microsoft.com/office/drawing/2014/main" id="{C931E4AE-4144-4E5E-87E8-516526EEC119}"/>
              </a:ext>
            </a:extLst>
          </p:cNvPr>
          <p:cNvSpPr/>
          <p:nvPr userDrawn="1"/>
        </p:nvSpPr>
        <p:spPr bwMode="gray">
          <a:xfrm>
            <a:off x="1157288" y="1358900"/>
            <a:ext cx="3411537" cy="2508250"/>
          </a:xfrm>
          <a:custGeom>
            <a:avLst/>
            <a:gdLst>
              <a:gd name="connsiteX0" fmla="*/ 0 w 2994835"/>
              <a:gd name="connsiteY0" fmla="*/ 0 h 2393176"/>
              <a:gd name="connsiteX1" fmla="*/ 2994835 w 2994835"/>
              <a:gd name="connsiteY1" fmla="*/ 0 h 2393176"/>
              <a:gd name="connsiteX2" fmla="*/ 2994835 w 2994835"/>
              <a:gd name="connsiteY2" fmla="*/ 2393176 h 2393176"/>
              <a:gd name="connsiteX3" fmla="*/ 0 w 2994835"/>
              <a:gd name="connsiteY3" fmla="*/ 2393176 h 2393176"/>
              <a:gd name="connsiteX4" fmla="*/ 0 w 2994835"/>
              <a:gd name="connsiteY4" fmla="*/ 0 h 2393176"/>
              <a:gd name="connsiteX0" fmla="*/ 0 w 2994835"/>
              <a:gd name="connsiteY0" fmla="*/ 0 h 2393176"/>
              <a:gd name="connsiteX1" fmla="*/ 2994835 w 2994835"/>
              <a:gd name="connsiteY1" fmla="*/ 0 h 2393176"/>
              <a:gd name="connsiteX2" fmla="*/ 2221973 w 2994835"/>
              <a:gd name="connsiteY2" fmla="*/ 1864800 h 2393176"/>
              <a:gd name="connsiteX3" fmla="*/ 2994835 w 2994835"/>
              <a:gd name="connsiteY3" fmla="*/ 2393176 h 2393176"/>
              <a:gd name="connsiteX4" fmla="*/ 0 w 2994835"/>
              <a:gd name="connsiteY4" fmla="*/ 2393176 h 2393176"/>
              <a:gd name="connsiteX5" fmla="*/ 0 w 2994835"/>
              <a:gd name="connsiteY5" fmla="*/ 0 h 2393176"/>
              <a:gd name="connsiteX0" fmla="*/ 0 w 3204636"/>
              <a:gd name="connsiteY0" fmla="*/ 0 h 2393176"/>
              <a:gd name="connsiteX1" fmla="*/ 2994835 w 3204636"/>
              <a:gd name="connsiteY1" fmla="*/ 0 h 2393176"/>
              <a:gd name="connsiteX2" fmla="*/ 2898248 w 3204636"/>
              <a:gd name="connsiteY2" fmla="*/ 1059938 h 2393176"/>
              <a:gd name="connsiteX3" fmla="*/ 2221973 w 3204636"/>
              <a:gd name="connsiteY3" fmla="*/ 1864800 h 2393176"/>
              <a:gd name="connsiteX4" fmla="*/ 2994835 w 3204636"/>
              <a:gd name="connsiteY4" fmla="*/ 2393176 h 2393176"/>
              <a:gd name="connsiteX5" fmla="*/ 0 w 3204636"/>
              <a:gd name="connsiteY5" fmla="*/ 2393176 h 2393176"/>
              <a:gd name="connsiteX6" fmla="*/ 0 w 3204636"/>
              <a:gd name="connsiteY6" fmla="*/ 0 h 2393176"/>
              <a:gd name="connsiteX0" fmla="*/ 0 w 3266412"/>
              <a:gd name="connsiteY0" fmla="*/ 90487 h 2483663"/>
              <a:gd name="connsiteX1" fmla="*/ 3075798 w 3266412"/>
              <a:gd name="connsiteY1" fmla="*/ 0 h 2483663"/>
              <a:gd name="connsiteX2" fmla="*/ 2898248 w 3266412"/>
              <a:gd name="connsiteY2" fmla="*/ 1150425 h 2483663"/>
              <a:gd name="connsiteX3" fmla="*/ 2221973 w 3266412"/>
              <a:gd name="connsiteY3" fmla="*/ 1955287 h 2483663"/>
              <a:gd name="connsiteX4" fmla="*/ 2994835 w 3266412"/>
              <a:gd name="connsiteY4" fmla="*/ 2483663 h 2483663"/>
              <a:gd name="connsiteX5" fmla="*/ 0 w 3266412"/>
              <a:gd name="connsiteY5" fmla="*/ 2483663 h 2483663"/>
              <a:gd name="connsiteX6" fmla="*/ 0 w 3266412"/>
              <a:gd name="connsiteY6" fmla="*/ 90487 h 2483663"/>
              <a:gd name="connsiteX0" fmla="*/ 38100 w 3266412"/>
              <a:gd name="connsiteY0" fmla="*/ 442912 h 2483663"/>
              <a:gd name="connsiteX1" fmla="*/ 3075798 w 3266412"/>
              <a:gd name="connsiteY1" fmla="*/ 0 h 2483663"/>
              <a:gd name="connsiteX2" fmla="*/ 2898248 w 3266412"/>
              <a:gd name="connsiteY2" fmla="*/ 1150425 h 2483663"/>
              <a:gd name="connsiteX3" fmla="*/ 2221973 w 3266412"/>
              <a:gd name="connsiteY3" fmla="*/ 1955287 h 2483663"/>
              <a:gd name="connsiteX4" fmla="*/ 2994835 w 3266412"/>
              <a:gd name="connsiteY4" fmla="*/ 2483663 h 2483663"/>
              <a:gd name="connsiteX5" fmla="*/ 0 w 3266412"/>
              <a:gd name="connsiteY5" fmla="*/ 2483663 h 2483663"/>
              <a:gd name="connsiteX6" fmla="*/ 38100 w 3266412"/>
              <a:gd name="connsiteY6" fmla="*/ 442912 h 2483663"/>
              <a:gd name="connsiteX0" fmla="*/ 183436 w 3411748"/>
              <a:gd name="connsiteY0" fmla="*/ 442912 h 2483663"/>
              <a:gd name="connsiteX1" fmla="*/ 3221134 w 3411748"/>
              <a:gd name="connsiteY1" fmla="*/ 0 h 2483663"/>
              <a:gd name="connsiteX2" fmla="*/ 3043584 w 3411748"/>
              <a:gd name="connsiteY2" fmla="*/ 1150425 h 2483663"/>
              <a:gd name="connsiteX3" fmla="*/ 2367309 w 3411748"/>
              <a:gd name="connsiteY3" fmla="*/ 1955287 h 2483663"/>
              <a:gd name="connsiteX4" fmla="*/ 3140171 w 3411748"/>
              <a:gd name="connsiteY4" fmla="*/ 2483663 h 2483663"/>
              <a:gd name="connsiteX5" fmla="*/ 145336 w 3411748"/>
              <a:gd name="connsiteY5" fmla="*/ 2483663 h 2483663"/>
              <a:gd name="connsiteX6" fmla="*/ 346 w 3411748"/>
              <a:gd name="connsiteY6" fmla="*/ 998026 h 2483663"/>
              <a:gd name="connsiteX7" fmla="*/ 183436 w 3411748"/>
              <a:gd name="connsiteY7" fmla="*/ 442912 h 2483663"/>
              <a:gd name="connsiteX0" fmla="*/ 183143 w 3411455"/>
              <a:gd name="connsiteY0" fmla="*/ 442912 h 2507476"/>
              <a:gd name="connsiteX1" fmla="*/ 3220841 w 3411455"/>
              <a:gd name="connsiteY1" fmla="*/ 0 h 2507476"/>
              <a:gd name="connsiteX2" fmla="*/ 3043291 w 3411455"/>
              <a:gd name="connsiteY2" fmla="*/ 1150425 h 2507476"/>
              <a:gd name="connsiteX3" fmla="*/ 2367016 w 3411455"/>
              <a:gd name="connsiteY3" fmla="*/ 1955287 h 2507476"/>
              <a:gd name="connsiteX4" fmla="*/ 3139878 w 3411455"/>
              <a:gd name="connsiteY4" fmla="*/ 2483663 h 2507476"/>
              <a:gd name="connsiteX5" fmla="*/ 1088018 w 3411455"/>
              <a:gd name="connsiteY5" fmla="*/ 2507476 h 2507476"/>
              <a:gd name="connsiteX6" fmla="*/ 53 w 3411455"/>
              <a:gd name="connsiteY6" fmla="*/ 998026 h 2507476"/>
              <a:gd name="connsiteX7" fmla="*/ 183143 w 3411455"/>
              <a:gd name="connsiteY7" fmla="*/ 442912 h 2507476"/>
              <a:gd name="connsiteX0" fmla="*/ 183161 w 3411473"/>
              <a:gd name="connsiteY0" fmla="*/ 442912 h 2507476"/>
              <a:gd name="connsiteX1" fmla="*/ 3220859 w 3411473"/>
              <a:gd name="connsiteY1" fmla="*/ 0 h 2507476"/>
              <a:gd name="connsiteX2" fmla="*/ 3043309 w 3411473"/>
              <a:gd name="connsiteY2" fmla="*/ 1150425 h 2507476"/>
              <a:gd name="connsiteX3" fmla="*/ 2367034 w 3411473"/>
              <a:gd name="connsiteY3" fmla="*/ 1955287 h 2507476"/>
              <a:gd name="connsiteX4" fmla="*/ 3139896 w 3411473"/>
              <a:gd name="connsiteY4" fmla="*/ 2483663 h 2507476"/>
              <a:gd name="connsiteX5" fmla="*/ 1088036 w 3411473"/>
              <a:gd name="connsiteY5" fmla="*/ 2507476 h 2507476"/>
              <a:gd name="connsiteX6" fmla="*/ 71 w 3411473"/>
              <a:gd name="connsiteY6" fmla="*/ 998026 h 2507476"/>
              <a:gd name="connsiteX7" fmla="*/ 183161 w 3411473"/>
              <a:gd name="connsiteY7" fmla="*/ 442912 h 2507476"/>
              <a:gd name="connsiteX0" fmla="*/ 183161 w 3411473"/>
              <a:gd name="connsiteY0" fmla="*/ 442912 h 2507476"/>
              <a:gd name="connsiteX1" fmla="*/ 3220859 w 3411473"/>
              <a:gd name="connsiteY1" fmla="*/ 0 h 2507476"/>
              <a:gd name="connsiteX2" fmla="*/ 3043309 w 3411473"/>
              <a:gd name="connsiteY2" fmla="*/ 1150425 h 2507476"/>
              <a:gd name="connsiteX3" fmla="*/ 2367034 w 3411473"/>
              <a:gd name="connsiteY3" fmla="*/ 1955287 h 2507476"/>
              <a:gd name="connsiteX4" fmla="*/ 2473146 w 3411473"/>
              <a:gd name="connsiteY4" fmla="*/ 2436038 h 2507476"/>
              <a:gd name="connsiteX5" fmla="*/ 1088036 w 3411473"/>
              <a:gd name="connsiteY5" fmla="*/ 2507476 h 2507476"/>
              <a:gd name="connsiteX6" fmla="*/ 71 w 3411473"/>
              <a:gd name="connsiteY6" fmla="*/ 998026 h 2507476"/>
              <a:gd name="connsiteX7" fmla="*/ 183161 w 3411473"/>
              <a:gd name="connsiteY7" fmla="*/ 442912 h 25074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411473" h="2507476">
                <a:moveTo>
                  <a:pt x="183161" y="442912"/>
                </a:moveTo>
                <a:lnTo>
                  <a:pt x="3220859" y="0"/>
                </a:lnTo>
                <a:cubicBezTo>
                  <a:pt x="3684850" y="104425"/>
                  <a:pt x="3172119" y="839625"/>
                  <a:pt x="3043309" y="1150425"/>
                </a:cubicBezTo>
                <a:cubicBezTo>
                  <a:pt x="2914499" y="1461225"/>
                  <a:pt x="2331886" y="1660849"/>
                  <a:pt x="2367034" y="1955287"/>
                </a:cubicBezTo>
                <a:lnTo>
                  <a:pt x="2473146" y="2436038"/>
                </a:lnTo>
                <a:lnTo>
                  <a:pt x="1088036" y="2507476"/>
                </a:lnTo>
                <a:cubicBezTo>
                  <a:pt x="796818" y="2285314"/>
                  <a:pt x="-8749" y="1353538"/>
                  <a:pt x="71" y="998026"/>
                </a:cubicBezTo>
                <a:lnTo>
                  <a:pt x="183161" y="442912"/>
                </a:lnTo>
                <a:close/>
              </a:path>
            </a:pathLst>
          </a:custGeom>
          <a:solidFill>
            <a:schemeClr val="accent1">
              <a:alpha val="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 eaLnBrk="1" fontAlgn="auto" hangingPunct="1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>
              <a:solidFill>
                <a:srgbClr val="FFFFFF"/>
              </a:solidFill>
            </a:endParaRPr>
          </a:p>
        </p:txBody>
      </p:sp>
      <p:sp>
        <p:nvSpPr>
          <p:cNvPr id="188" name="Link_South_America">
            <a:extLst>
              <a:ext uri="{FF2B5EF4-FFF2-40B4-BE49-F238E27FC236}">
                <a16:creationId xmlns:a16="http://schemas.microsoft.com/office/drawing/2014/main" id="{4CC55104-1CF4-4497-87D4-A53D73A51A23}"/>
              </a:ext>
            </a:extLst>
          </p:cNvPr>
          <p:cNvSpPr/>
          <p:nvPr userDrawn="1"/>
        </p:nvSpPr>
        <p:spPr bwMode="gray">
          <a:xfrm>
            <a:off x="2628900" y="3738563"/>
            <a:ext cx="1957388" cy="2592387"/>
          </a:xfrm>
          <a:custGeom>
            <a:avLst/>
            <a:gdLst>
              <a:gd name="connsiteX0" fmla="*/ 0 w 1819291"/>
              <a:gd name="connsiteY0" fmla="*/ 0 h 2562713"/>
              <a:gd name="connsiteX1" fmla="*/ 1819291 w 1819291"/>
              <a:gd name="connsiteY1" fmla="*/ 0 h 2562713"/>
              <a:gd name="connsiteX2" fmla="*/ 1819291 w 1819291"/>
              <a:gd name="connsiteY2" fmla="*/ 2562713 h 2562713"/>
              <a:gd name="connsiteX3" fmla="*/ 0 w 1819291"/>
              <a:gd name="connsiteY3" fmla="*/ 2562713 h 2562713"/>
              <a:gd name="connsiteX4" fmla="*/ 0 w 1819291"/>
              <a:gd name="connsiteY4" fmla="*/ 0 h 2562713"/>
              <a:gd name="connsiteX0" fmla="*/ 0 w 1819291"/>
              <a:gd name="connsiteY0" fmla="*/ 0 h 2562713"/>
              <a:gd name="connsiteX1" fmla="*/ 1819291 w 1819291"/>
              <a:gd name="connsiteY1" fmla="*/ 0 h 2562713"/>
              <a:gd name="connsiteX2" fmla="*/ 1819291 w 1819291"/>
              <a:gd name="connsiteY2" fmla="*/ 2562713 h 2562713"/>
              <a:gd name="connsiteX3" fmla="*/ 595313 w 1819291"/>
              <a:gd name="connsiteY3" fmla="*/ 2538900 h 2562713"/>
              <a:gd name="connsiteX4" fmla="*/ 0 w 1819291"/>
              <a:gd name="connsiteY4" fmla="*/ 0 h 2562713"/>
              <a:gd name="connsiteX0" fmla="*/ 0 w 1819291"/>
              <a:gd name="connsiteY0" fmla="*/ 0 h 2562713"/>
              <a:gd name="connsiteX1" fmla="*/ 1819291 w 1819291"/>
              <a:gd name="connsiteY1" fmla="*/ 0 h 2562713"/>
              <a:gd name="connsiteX2" fmla="*/ 1819291 w 1819291"/>
              <a:gd name="connsiteY2" fmla="*/ 2562713 h 2562713"/>
              <a:gd name="connsiteX3" fmla="*/ 595313 w 1819291"/>
              <a:gd name="connsiteY3" fmla="*/ 2538900 h 2562713"/>
              <a:gd name="connsiteX4" fmla="*/ 476757 w 1819291"/>
              <a:gd name="connsiteY4" fmla="*/ 1365326 h 2562713"/>
              <a:gd name="connsiteX5" fmla="*/ 0 w 1819291"/>
              <a:gd name="connsiteY5" fmla="*/ 0 h 2562713"/>
              <a:gd name="connsiteX0" fmla="*/ 0 w 1943116"/>
              <a:gd name="connsiteY0" fmla="*/ 114300 h 2562713"/>
              <a:gd name="connsiteX1" fmla="*/ 1943116 w 1943116"/>
              <a:gd name="connsiteY1" fmla="*/ 0 h 2562713"/>
              <a:gd name="connsiteX2" fmla="*/ 1943116 w 1943116"/>
              <a:gd name="connsiteY2" fmla="*/ 2562713 h 2562713"/>
              <a:gd name="connsiteX3" fmla="*/ 719138 w 1943116"/>
              <a:gd name="connsiteY3" fmla="*/ 2538900 h 2562713"/>
              <a:gd name="connsiteX4" fmla="*/ 600582 w 1943116"/>
              <a:gd name="connsiteY4" fmla="*/ 1365326 h 2562713"/>
              <a:gd name="connsiteX5" fmla="*/ 0 w 1943116"/>
              <a:gd name="connsiteY5" fmla="*/ 114300 h 2562713"/>
              <a:gd name="connsiteX0" fmla="*/ 0 w 1943116"/>
              <a:gd name="connsiteY0" fmla="*/ 168199 h 2616612"/>
              <a:gd name="connsiteX1" fmla="*/ 791082 w 1943116"/>
              <a:gd name="connsiteY1" fmla="*/ 0 h 2616612"/>
              <a:gd name="connsiteX2" fmla="*/ 1943116 w 1943116"/>
              <a:gd name="connsiteY2" fmla="*/ 53899 h 2616612"/>
              <a:gd name="connsiteX3" fmla="*/ 1943116 w 1943116"/>
              <a:gd name="connsiteY3" fmla="*/ 2616612 h 2616612"/>
              <a:gd name="connsiteX4" fmla="*/ 719138 w 1943116"/>
              <a:gd name="connsiteY4" fmla="*/ 2592799 h 2616612"/>
              <a:gd name="connsiteX5" fmla="*/ 600582 w 1943116"/>
              <a:gd name="connsiteY5" fmla="*/ 1419225 h 2616612"/>
              <a:gd name="connsiteX6" fmla="*/ 0 w 1943116"/>
              <a:gd name="connsiteY6" fmla="*/ 168199 h 2616612"/>
              <a:gd name="connsiteX0" fmla="*/ 0 w 1957403"/>
              <a:gd name="connsiteY0" fmla="*/ 168199 h 2616612"/>
              <a:gd name="connsiteX1" fmla="*/ 791082 w 1957403"/>
              <a:gd name="connsiteY1" fmla="*/ 0 h 2616612"/>
              <a:gd name="connsiteX2" fmla="*/ 1957403 w 1957403"/>
              <a:gd name="connsiteY2" fmla="*/ 472999 h 2616612"/>
              <a:gd name="connsiteX3" fmla="*/ 1943116 w 1957403"/>
              <a:gd name="connsiteY3" fmla="*/ 2616612 h 2616612"/>
              <a:gd name="connsiteX4" fmla="*/ 719138 w 1957403"/>
              <a:gd name="connsiteY4" fmla="*/ 2592799 h 2616612"/>
              <a:gd name="connsiteX5" fmla="*/ 600582 w 1957403"/>
              <a:gd name="connsiteY5" fmla="*/ 1419225 h 2616612"/>
              <a:gd name="connsiteX6" fmla="*/ 0 w 1957403"/>
              <a:gd name="connsiteY6" fmla="*/ 168199 h 2616612"/>
              <a:gd name="connsiteX0" fmla="*/ 0 w 1957403"/>
              <a:gd name="connsiteY0" fmla="*/ 168199 h 2592799"/>
              <a:gd name="connsiteX1" fmla="*/ 791082 w 1957403"/>
              <a:gd name="connsiteY1" fmla="*/ 0 h 2592799"/>
              <a:gd name="connsiteX2" fmla="*/ 1957403 w 1957403"/>
              <a:gd name="connsiteY2" fmla="*/ 472999 h 2592799"/>
              <a:gd name="connsiteX3" fmla="*/ 1628791 w 1957403"/>
              <a:gd name="connsiteY3" fmla="*/ 2559462 h 2592799"/>
              <a:gd name="connsiteX4" fmla="*/ 719138 w 1957403"/>
              <a:gd name="connsiteY4" fmla="*/ 2592799 h 2592799"/>
              <a:gd name="connsiteX5" fmla="*/ 600582 w 1957403"/>
              <a:gd name="connsiteY5" fmla="*/ 1419225 h 2592799"/>
              <a:gd name="connsiteX6" fmla="*/ 0 w 1957403"/>
              <a:gd name="connsiteY6" fmla="*/ 168199 h 259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957403" h="2592799">
                <a:moveTo>
                  <a:pt x="0" y="168199"/>
                </a:moveTo>
                <a:cubicBezTo>
                  <a:pt x="358944" y="145470"/>
                  <a:pt x="432138" y="22729"/>
                  <a:pt x="791082" y="0"/>
                </a:cubicBezTo>
                <a:lnTo>
                  <a:pt x="1957403" y="472999"/>
                </a:lnTo>
                <a:cubicBezTo>
                  <a:pt x="1952641" y="1187537"/>
                  <a:pt x="1633553" y="1844924"/>
                  <a:pt x="1628791" y="2559462"/>
                </a:cubicBezTo>
                <a:lnTo>
                  <a:pt x="719138" y="2592799"/>
                </a:lnTo>
                <a:cubicBezTo>
                  <a:pt x="627232" y="2217483"/>
                  <a:pt x="692488" y="1794541"/>
                  <a:pt x="600582" y="1419225"/>
                </a:cubicBezTo>
                <a:lnTo>
                  <a:pt x="0" y="168199"/>
                </a:lnTo>
                <a:close/>
              </a:path>
            </a:pathLst>
          </a:custGeom>
          <a:solidFill>
            <a:schemeClr val="accent1">
              <a:alpha val="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 eaLnBrk="1" fontAlgn="auto" hangingPunct="1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>
              <a:solidFill>
                <a:srgbClr val="FFFFFF"/>
              </a:solidFill>
            </a:endParaRPr>
          </a:p>
        </p:txBody>
      </p:sp>
      <p:sp>
        <p:nvSpPr>
          <p:cNvPr id="189" name="Link_South_Africa">
            <a:extLst>
              <a:ext uri="{FF2B5EF4-FFF2-40B4-BE49-F238E27FC236}">
                <a16:creationId xmlns:a16="http://schemas.microsoft.com/office/drawing/2014/main" id="{33689F56-31E6-4643-979D-3DAEB96B47F2}"/>
              </a:ext>
            </a:extLst>
          </p:cNvPr>
          <p:cNvSpPr/>
          <p:nvPr userDrawn="1"/>
        </p:nvSpPr>
        <p:spPr bwMode="gray">
          <a:xfrm>
            <a:off x="5838825" y="3424238"/>
            <a:ext cx="5110163" cy="2613025"/>
          </a:xfrm>
          <a:custGeom>
            <a:avLst/>
            <a:gdLst>
              <a:gd name="connsiteX0" fmla="*/ 0 w 5129707"/>
              <a:gd name="connsiteY0" fmla="*/ 0 h 2202265"/>
              <a:gd name="connsiteX1" fmla="*/ 5129707 w 5129707"/>
              <a:gd name="connsiteY1" fmla="*/ 0 h 2202265"/>
              <a:gd name="connsiteX2" fmla="*/ 5129707 w 5129707"/>
              <a:gd name="connsiteY2" fmla="*/ 2202265 h 2202265"/>
              <a:gd name="connsiteX3" fmla="*/ 0 w 5129707"/>
              <a:gd name="connsiteY3" fmla="*/ 2202265 h 2202265"/>
              <a:gd name="connsiteX4" fmla="*/ 0 w 5129707"/>
              <a:gd name="connsiteY4" fmla="*/ 0 h 2202265"/>
              <a:gd name="connsiteX0" fmla="*/ 52387 w 5129707"/>
              <a:gd name="connsiteY0" fmla="*/ 933450 h 2202265"/>
              <a:gd name="connsiteX1" fmla="*/ 5129707 w 5129707"/>
              <a:gd name="connsiteY1" fmla="*/ 0 h 2202265"/>
              <a:gd name="connsiteX2" fmla="*/ 5129707 w 5129707"/>
              <a:gd name="connsiteY2" fmla="*/ 2202265 h 2202265"/>
              <a:gd name="connsiteX3" fmla="*/ 0 w 5129707"/>
              <a:gd name="connsiteY3" fmla="*/ 2202265 h 2202265"/>
              <a:gd name="connsiteX4" fmla="*/ 52387 w 5129707"/>
              <a:gd name="connsiteY4" fmla="*/ 933450 h 2202265"/>
              <a:gd name="connsiteX0" fmla="*/ 52387 w 5129707"/>
              <a:gd name="connsiteY0" fmla="*/ 1277890 h 2546705"/>
              <a:gd name="connsiteX1" fmla="*/ 2977057 w 5129707"/>
              <a:gd name="connsiteY1" fmla="*/ 0 h 2546705"/>
              <a:gd name="connsiteX2" fmla="*/ 5129707 w 5129707"/>
              <a:gd name="connsiteY2" fmla="*/ 344440 h 2546705"/>
              <a:gd name="connsiteX3" fmla="*/ 5129707 w 5129707"/>
              <a:gd name="connsiteY3" fmla="*/ 2546705 h 2546705"/>
              <a:gd name="connsiteX4" fmla="*/ 0 w 5129707"/>
              <a:gd name="connsiteY4" fmla="*/ 2546705 h 2546705"/>
              <a:gd name="connsiteX5" fmla="*/ 52387 w 5129707"/>
              <a:gd name="connsiteY5" fmla="*/ 1277890 h 2546705"/>
              <a:gd name="connsiteX0" fmla="*/ 52387 w 5129707"/>
              <a:gd name="connsiteY0" fmla="*/ 1277890 h 2546705"/>
              <a:gd name="connsiteX1" fmla="*/ 2315070 w 5129707"/>
              <a:gd name="connsiteY1" fmla="*/ 1276350 h 2546705"/>
              <a:gd name="connsiteX2" fmla="*/ 2977057 w 5129707"/>
              <a:gd name="connsiteY2" fmla="*/ 0 h 2546705"/>
              <a:gd name="connsiteX3" fmla="*/ 5129707 w 5129707"/>
              <a:gd name="connsiteY3" fmla="*/ 344440 h 2546705"/>
              <a:gd name="connsiteX4" fmla="*/ 5129707 w 5129707"/>
              <a:gd name="connsiteY4" fmla="*/ 2546705 h 2546705"/>
              <a:gd name="connsiteX5" fmla="*/ 0 w 5129707"/>
              <a:gd name="connsiteY5" fmla="*/ 2546705 h 2546705"/>
              <a:gd name="connsiteX6" fmla="*/ 52387 w 5129707"/>
              <a:gd name="connsiteY6" fmla="*/ 1277890 h 2546705"/>
              <a:gd name="connsiteX0" fmla="*/ 0 w 5077320"/>
              <a:gd name="connsiteY0" fmla="*/ 1277890 h 2546705"/>
              <a:gd name="connsiteX1" fmla="*/ 2262683 w 5077320"/>
              <a:gd name="connsiteY1" fmla="*/ 1276350 h 2546705"/>
              <a:gd name="connsiteX2" fmla="*/ 2924670 w 5077320"/>
              <a:gd name="connsiteY2" fmla="*/ 0 h 2546705"/>
              <a:gd name="connsiteX3" fmla="*/ 5077320 w 5077320"/>
              <a:gd name="connsiteY3" fmla="*/ 344440 h 2546705"/>
              <a:gd name="connsiteX4" fmla="*/ 5077320 w 5077320"/>
              <a:gd name="connsiteY4" fmla="*/ 2546705 h 2546705"/>
              <a:gd name="connsiteX5" fmla="*/ 57150 w 5077320"/>
              <a:gd name="connsiteY5" fmla="*/ 2346680 h 2546705"/>
              <a:gd name="connsiteX6" fmla="*/ 0 w 5077320"/>
              <a:gd name="connsiteY6" fmla="*/ 1277890 h 2546705"/>
              <a:gd name="connsiteX0" fmla="*/ 0 w 5077320"/>
              <a:gd name="connsiteY0" fmla="*/ 1277890 h 2546705"/>
              <a:gd name="connsiteX1" fmla="*/ 2262683 w 5077320"/>
              <a:gd name="connsiteY1" fmla="*/ 1276350 h 2546705"/>
              <a:gd name="connsiteX2" fmla="*/ 2924670 w 5077320"/>
              <a:gd name="connsiteY2" fmla="*/ 0 h 2546705"/>
              <a:gd name="connsiteX3" fmla="*/ 5077320 w 5077320"/>
              <a:gd name="connsiteY3" fmla="*/ 344440 h 2546705"/>
              <a:gd name="connsiteX4" fmla="*/ 5077320 w 5077320"/>
              <a:gd name="connsiteY4" fmla="*/ 2546705 h 2546705"/>
              <a:gd name="connsiteX5" fmla="*/ 57150 w 5077320"/>
              <a:gd name="connsiteY5" fmla="*/ 2346680 h 2546705"/>
              <a:gd name="connsiteX6" fmla="*/ 0 w 5077320"/>
              <a:gd name="connsiteY6" fmla="*/ 1277890 h 2546705"/>
              <a:gd name="connsiteX0" fmla="*/ 0 w 5077320"/>
              <a:gd name="connsiteY0" fmla="*/ 1277890 h 2546705"/>
              <a:gd name="connsiteX1" fmla="*/ 2262683 w 5077320"/>
              <a:gd name="connsiteY1" fmla="*/ 1276350 h 2546705"/>
              <a:gd name="connsiteX2" fmla="*/ 2924670 w 5077320"/>
              <a:gd name="connsiteY2" fmla="*/ 0 h 2546705"/>
              <a:gd name="connsiteX3" fmla="*/ 5077320 w 5077320"/>
              <a:gd name="connsiteY3" fmla="*/ 344440 h 2546705"/>
              <a:gd name="connsiteX4" fmla="*/ 5077320 w 5077320"/>
              <a:gd name="connsiteY4" fmla="*/ 2546705 h 2546705"/>
              <a:gd name="connsiteX5" fmla="*/ 138113 w 5077320"/>
              <a:gd name="connsiteY5" fmla="*/ 2146655 h 2546705"/>
              <a:gd name="connsiteX6" fmla="*/ 0 w 5077320"/>
              <a:gd name="connsiteY6" fmla="*/ 1277890 h 2546705"/>
              <a:gd name="connsiteX0" fmla="*/ 0 w 5101133"/>
              <a:gd name="connsiteY0" fmla="*/ 1277890 h 2556230"/>
              <a:gd name="connsiteX1" fmla="*/ 2262683 w 5101133"/>
              <a:gd name="connsiteY1" fmla="*/ 1276350 h 2556230"/>
              <a:gd name="connsiteX2" fmla="*/ 2924670 w 5101133"/>
              <a:gd name="connsiteY2" fmla="*/ 0 h 2556230"/>
              <a:gd name="connsiteX3" fmla="*/ 5077320 w 5101133"/>
              <a:gd name="connsiteY3" fmla="*/ 344440 h 2556230"/>
              <a:gd name="connsiteX4" fmla="*/ 5101133 w 5101133"/>
              <a:gd name="connsiteY4" fmla="*/ 2556230 h 2556230"/>
              <a:gd name="connsiteX5" fmla="*/ 138113 w 5101133"/>
              <a:gd name="connsiteY5" fmla="*/ 2146655 h 2556230"/>
              <a:gd name="connsiteX6" fmla="*/ 0 w 5101133"/>
              <a:gd name="connsiteY6" fmla="*/ 1277890 h 2556230"/>
              <a:gd name="connsiteX0" fmla="*/ 0 w 5101133"/>
              <a:gd name="connsiteY0" fmla="*/ 1277890 h 2667542"/>
              <a:gd name="connsiteX1" fmla="*/ 2262683 w 5101133"/>
              <a:gd name="connsiteY1" fmla="*/ 1276350 h 2667542"/>
              <a:gd name="connsiteX2" fmla="*/ 2924670 w 5101133"/>
              <a:gd name="connsiteY2" fmla="*/ 0 h 2667542"/>
              <a:gd name="connsiteX3" fmla="*/ 5077320 w 5101133"/>
              <a:gd name="connsiteY3" fmla="*/ 344440 h 2667542"/>
              <a:gd name="connsiteX4" fmla="*/ 5101133 w 5101133"/>
              <a:gd name="connsiteY4" fmla="*/ 2556230 h 2667542"/>
              <a:gd name="connsiteX5" fmla="*/ 138113 w 5101133"/>
              <a:gd name="connsiteY5" fmla="*/ 2146655 h 2667542"/>
              <a:gd name="connsiteX6" fmla="*/ 0 w 5101133"/>
              <a:gd name="connsiteY6" fmla="*/ 1277890 h 2667542"/>
              <a:gd name="connsiteX0" fmla="*/ 0 w 5110658"/>
              <a:gd name="connsiteY0" fmla="*/ 1277890 h 2605626"/>
              <a:gd name="connsiteX1" fmla="*/ 2262683 w 5110658"/>
              <a:gd name="connsiteY1" fmla="*/ 1276350 h 2605626"/>
              <a:gd name="connsiteX2" fmla="*/ 2924670 w 5110658"/>
              <a:gd name="connsiteY2" fmla="*/ 0 h 2605626"/>
              <a:gd name="connsiteX3" fmla="*/ 5077320 w 5110658"/>
              <a:gd name="connsiteY3" fmla="*/ 344440 h 2605626"/>
              <a:gd name="connsiteX4" fmla="*/ 5110658 w 5110658"/>
              <a:gd name="connsiteY4" fmla="*/ 2484793 h 2605626"/>
              <a:gd name="connsiteX5" fmla="*/ 138113 w 5110658"/>
              <a:gd name="connsiteY5" fmla="*/ 2146655 h 2605626"/>
              <a:gd name="connsiteX6" fmla="*/ 0 w 5110658"/>
              <a:gd name="connsiteY6" fmla="*/ 1277890 h 2605626"/>
              <a:gd name="connsiteX0" fmla="*/ 0 w 5110658"/>
              <a:gd name="connsiteY0" fmla="*/ 1277890 h 2612831"/>
              <a:gd name="connsiteX1" fmla="*/ 2262683 w 5110658"/>
              <a:gd name="connsiteY1" fmla="*/ 1276350 h 2612831"/>
              <a:gd name="connsiteX2" fmla="*/ 2924670 w 5110658"/>
              <a:gd name="connsiteY2" fmla="*/ 0 h 2612831"/>
              <a:gd name="connsiteX3" fmla="*/ 5077320 w 5110658"/>
              <a:gd name="connsiteY3" fmla="*/ 344440 h 2612831"/>
              <a:gd name="connsiteX4" fmla="*/ 5110658 w 5110658"/>
              <a:gd name="connsiteY4" fmla="*/ 2484793 h 2612831"/>
              <a:gd name="connsiteX5" fmla="*/ 2734168 w 5110658"/>
              <a:gd name="connsiteY5" fmla="*/ 2276474 h 2612831"/>
              <a:gd name="connsiteX6" fmla="*/ 138113 w 5110658"/>
              <a:gd name="connsiteY6" fmla="*/ 2146655 h 2612831"/>
              <a:gd name="connsiteX7" fmla="*/ 0 w 5110658"/>
              <a:gd name="connsiteY7" fmla="*/ 1277890 h 2612831"/>
              <a:gd name="connsiteX0" fmla="*/ 0 w 5110658"/>
              <a:gd name="connsiteY0" fmla="*/ 1277890 h 2612831"/>
              <a:gd name="connsiteX1" fmla="*/ 2262683 w 5110658"/>
              <a:gd name="connsiteY1" fmla="*/ 1276350 h 2612831"/>
              <a:gd name="connsiteX2" fmla="*/ 2924670 w 5110658"/>
              <a:gd name="connsiteY2" fmla="*/ 0 h 2612831"/>
              <a:gd name="connsiteX3" fmla="*/ 5010645 w 5110658"/>
              <a:gd name="connsiteY3" fmla="*/ 1030240 h 2612831"/>
              <a:gd name="connsiteX4" fmla="*/ 5110658 w 5110658"/>
              <a:gd name="connsiteY4" fmla="*/ 2484793 h 2612831"/>
              <a:gd name="connsiteX5" fmla="*/ 2734168 w 5110658"/>
              <a:gd name="connsiteY5" fmla="*/ 2276474 h 2612831"/>
              <a:gd name="connsiteX6" fmla="*/ 138113 w 5110658"/>
              <a:gd name="connsiteY6" fmla="*/ 2146655 h 2612831"/>
              <a:gd name="connsiteX7" fmla="*/ 0 w 5110658"/>
              <a:gd name="connsiteY7" fmla="*/ 1277890 h 26128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110658" h="2612831">
                <a:moveTo>
                  <a:pt x="0" y="1277890"/>
                </a:moveTo>
                <a:cubicBezTo>
                  <a:pt x="285039" y="941545"/>
                  <a:pt x="1775238" y="1489332"/>
                  <a:pt x="2262683" y="1276350"/>
                </a:cubicBezTo>
                <a:cubicBezTo>
                  <a:pt x="2750128" y="1063368"/>
                  <a:pt x="2354758" y="30699"/>
                  <a:pt x="2924670" y="0"/>
                </a:cubicBezTo>
                <a:lnTo>
                  <a:pt x="5010645" y="1030240"/>
                </a:lnTo>
                <a:lnTo>
                  <a:pt x="5110658" y="2484793"/>
                </a:lnTo>
                <a:cubicBezTo>
                  <a:pt x="4732039" y="2846486"/>
                  <a:pt x="3562926" y="2332830"/>
                  <a:pt x="2734168" y="2276474"/>
                </a:cubicBezTo>
                <a:cubicBezTo>
                  <a:pt x="1905411" y="2220118"/>
                  <a:pt x="605714" y="2352773"/>
                  <a:pt x="138113" y="2146655"/>
                </a:cubicBezTo>
                <a:lnTo>
                  <a:pt x="0" y="1277890"/>
                </a:lnTo>
                <a:close/>
              </a:path>
            </a:pathLst>
          </a:custGeom>
          <a:solidFill>
            <a:schemeClr val="accent1">
              <a:alpha val="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 eaLnBrk="1" fontAlgn="auto" hangingPunct="1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>
              <a:solidFill>
                <a:srgbClr val="FFFFFF"/>
              </a:solidFill>
            </a:endParaRPr>
          </a:p>
        </p:txBody>
      </p:sp>
      <p:sp>
        <p:nvSpPr>
          <p:cNvPr id="190" name="Link_Asia">
            <a:extLst>
              <a:ext uri="{FF2B5EF4-FFF2-40B4-BE49-F238E27FC236}">
                <a16:creationId xmlns:a16="http://schemas.microsoft.com/office/drawing/2014/main" id="{116C3B57-A15C-46E2-9C8A-6386E05CCA17}"/>
              </a:ext>
            </a:extLst>
          </p:cNvPr>
          <p:cNvSpPr/>
          <p:nvPr userDrawn="1"/>
        </p:nvSpPr>
        <p:spPr bwMode="gray">
          <a:xfrm>
            <a:off x="7600950" y="2271713"/>
            <a:ext cx="2393950" cy="1871662"/>
          </a:xfrm>
          <a:custGeom>
            <a:avLst/>
            <a:gdLst>
              <a:gd name="connsiteX0" fmla="*/ 0 w 2299016"/>
              <a:gd name="connsiteY0" fmla="*/ 0 h 1532270"/>
              <a:gd name="connsiteX1" fmla="*/ 2299016 w 2299016"/>
              <a:gd name="connsiteY1" fmla="*/ 0 h 1532270"/>
              <a:gd name="connsiteX2" fmla="*/ 2299016 w 2299016"/>
              <a:gd name="connsiteY2" fmla="*/ 1532270 h 1532270"/>
              <a:gd name="connsiteX3" fmla="*/ 0 w 2299016"/>
              <a:gd name="connsiteY3" fmla="*/ 1532270 h 1532270"/>
              <a:gd name="connsiteX4" fmla="*/ 0 w 2299016"/>
              <a:gd name="connsiteY4" fmla="*/ 0 h 1532270"/>
              <a:gd name="connsiteX0" fmla="*/ 0 w 2299016"/>
              <a:gd name="connsiteY0" fmla="*/ 0 h 1843199"/>
              <a:gd name="connsiteX1" fmla="*/ 2299016 w 2299016"/>
              <a:gd name="connsiteY1" fmla="*/ 0 h 1843199"/>
              <a:gd name="connsiteX2" fmla="*/ 2299016 w 2299016"/>
              <a:gd name="connsiteY2" fmla="*/ 1532270 h 1843199"/>
              <a:gd name="connsiteX3" fmla="*/ 429259 w 2299016"/>
              <a:gd name="connsiteY3" fmla="*/ 1843196 h 1843199"/>
              <a:gd name="connsiteX4" fmla="*/ 0 w 2299016"/>
              <a:gd name="connsiteY4" fmla="*/ 1532270 h 1843199"/>
              <a:gd name="connsiteX5" fmla="*/ 0 w 2299016"/>
              <a:gd name="connsiteY5" fmla="*/ 0 h 1843199"/>
              <a:gd name="connsiteX0" fmla="*/ 14287 w 2313303"/>
              <a:gd name="connsiteY0" fmla="*/ 0 h 1843199"/>
              <a:gd name="connsiteX1" fmla="*/ 2313303 w 2313303"/>
              <a:gd name="connsiteY1" fmla="*/ 0 h 1843199"/>
              <a:gd name="connsiteX2" fmla="*/ 2313303 w 2313303"/>
              <a:gd name="connsiteY2" fmla="*/ 1532270 h 1843199"/>
              <a:gd name="connsiteX3" fmla="*/ 443546 w 2313303"/>
              <a:gd name="connsiteY3" fmla="*/ 1843196 h 1843199"/>
              <a:gd name="connsiteX4" fmla="*/ 0 w 2313303"/>
              <a:gd name="connsiteY4" fmla="*/ 1279858 h 1843199"/>
              <a:gd name="connsiteX5" fmla="*/ 14287 w 2313303"/>
              <a:gd name="connsiteY5" fmla="*/ 0 h 1843199"/>
              <a:gd name="connsiteX0" fmla="*/ 33337 w 2313303"/>
              <a:gd name="connsiteY0" fmla="*/ 161925 h 1843199"/>
              <a:gd name="connsiteX1" fmla="*/ 2313303 w 2313303"/>
              <a:gd name="connsiteY1" fmla="*/ 0 h 1843199"/>
              <a:gd name="connsiteX2" fmla="*/ 2313303 w 2313303"/>
              <a:gd name="connsiteY2" fmla="*/ 1532270 h 1843199"/>
              <a:gd name="connsiteX3" fmla="*/ 443546 w 2313303"/>
              <a:gd name="connsiteY3" fmla="*/ 1843196 h 1843199"/>
              <a:gd name="connsiteX4" fmla="*/ 0 w 2313303"/>
              <a:gd name="connsiteY4" fmla="*/ 1279858 h 1843199"/>
              <a:gd name="connsiteX5" fmla="*/ 33337 w 2313303"/>
              <a:gd name="connsiteY5" fmla="*/ 161925 h 1843199"/>
              <a:gd name="connsiteX0" fmla="*/ 33337 w 2313303"/>
              <a:gd name="connsiteY0" fmla="*/ 190391 h 1871665"/>
              <a:gd name="connsiteX1" fmla="*/ 1224597 w 2313303"/>
              <a:gd name="connsiteY1" fmla="*/ 0 h 1871665"/>
              <a:gd name="connsiteX2" fmla="*/ 2313303 w 2313303"/>
              <a:gd name="connsiteY2" fmla="*/ 28466 h 1871665"/>
              <a:gd name="connsiteX3" fmla="*/ 2313303 w 2313303"/>
              <a:gd name="connsiteY3" fmla="*/ 1560736 h 1871665"/>
              <a:gd name="connsiteX4" fmla="*/ 443546 w 2313303"/>
              <a:gd name="connsiteY4" fmla="*/ 1871662 h 1871665"/>
              <a:gd name="connsiteX5" fmla="*/ 0 w 2313303"/>
              <a:gd name="connsiteY5" fmla="*/ 1308324 h 1871665"/>
              <a:gd name="connsiteX6" fmla="*/ 33337 w 2313303"/>
              <a:gd name="connsiteY6" fmla="*/ 190391 h 1871665"/>
              <a:gd name="connsiteX0" fmla="*/ 33337 w 2313303"/>
              <a:gd name="connsiteY0" fmla="*/ 190391 h 1871665"/>
              <a:gd name="connsiteX1" fmla="*/ 1224597 w 2313303"/>
              <a:gd name="connsiteY1" fmla="*/ 0 h 1871665"/>
              <a:gd name="connsiteX2" fmla="*/ 2127565 w 2313303"/>
              <a:gd name="connsiteY2" fmla="*/ 128478 h 1871665"/>
              <a:gd name="connsiteX3" fmla="*/ 2313303 w 2313303"/>
              <a:gd name="connsiteY3" fmla="*/ 1560736 h 1871665"/>
              <a:gd name="connsiteX4" fmla="*/ 443546 w 2313303"/>
              <a:gd name="connsiteY4" fmla="*/ 1871662 h 1871665"/>
              <a:gd name="connsiteX5" fmla="*/ 0 w 2313303"/>
              <a:gd name="connsiteY5" fmla="*/ 1308324 h 1871665"/>
              <a:gd name="connsiteX6" fmla="*/ 33337 w 2313303"/>
              <a:gd name="connsiteY6" fmla="*/ 190391 h 1871665"/>
              <a:gd name="connsiteX0" fmla="*/ 33337 w 2394266"/>
              <a:gd name="connsiteY0" fmla="*/ 190391 h 1871663"/>
              <a:gd name="connsiteX1" fmla="*/ 1224597 w 2394266"/>
              <a:gd name="connsiteY1" fmla="*/ 0 h 1871663"/>
              <a:gd name="connsiteX2" fmla="*/ 2127565 w 2394266"/>
              <a:gd name="connsiteY2" fmla="*/ 128478 h 1871663"/>
              <a:gd name="connsiteX3" fmla="*/ 2394266 w 2394266"/>
              <a:gd name="connsiteY3" fmla="*/ 1108298 h 1871663"/>
              <a:gd name="connsiteX4" fmla="*/ 443546 w 2394266"/>
              <a:gd name="connsiteY4" fmla="*/ 1871662 h 1871663"/>
              <a:gd name="connsiteX5" fmla="*/ 0 w 2394266"/>
              <a:gd name="connsiteY5" fmla="*/ 1308324 h 1871663"/>
              <a:gd name="connsiteX6" fmla="*/ 33337 w 2394266"/>
              <a:gd name="connsiteY6" fmla="*/ 190391 h 1871663"/>
              <a:gd name="connsiteX0" fmla="*/ 33337 w 2394266"/>
              <a:gd name="connsiteY0" fmla="*/ 190391 h 1874113"/>
              <a:gd name="connsiteX1" fmla="*/ 1224597 w 2394266"/>
              <a:gd name="connsiteY1" fmla="*/ 0 h 1874113"/>
              <a:gd name="connsiteX2" fmla="*/ 2127565 w 2394266"/>
              <a:gd name="connsiteY2" fmla="*/ 128478 h 1874113"/>
              <a:gd name="connsiteX3" fmla="*/ 2394266 w 2394266"/>
              <a:gd name="connsiteY3" fmla="*/ 1108298 h 1874113"/>
              <a:gd name="connsiteX4" fmla="*/ 1381758 w 2394266"/>
              <a:gd name="connsiteY4" fmla="*/ 1666875 h 1874113"/>
              <a:gd name="connsiteX5" fmla="*/ 443546 w 2394266"/>
              <a:gd name="connsiteY5" fmla="*/ 1871662 h 1874113"/>
              <a:gd name="connsiteX6" fmla="*/ 0 w 2394266"/>
              <a:gd name="connsiteY6" fmla="*/ 1308324 h 1874113"/>
              <a:gd name="connsiteX7" fmla="*/ 33337 w 2394266"/>
              <a:gd name="connsiteY7" fmla="*/ 190391 h 1874113"/>
              <a:gd name="connsiteX0" fmla="*/ 33337 w 2394266"/>
              <a:gd name="connsiteY0" fmla="*/ 190391 h 1872034"/>
              <a:gd name="connsiteX1" fmla="*/ 1224597 w 2394266"/>
              <a:gd name="connsiteY1" fmla="*/ 0 h 1872034"/>
              <a:gd name="connsiteX2" fmla="*/ 2127565 w 2394266"/>
              <a:gd name="connsiteY2" fmla="*/ 128478 h 1872034"/>
              <a:gd name="connsiteX3" fmla="*/ 2394266 w 2394266"/>
              <a:gd name="connsiteY3" fmla="*/ 1108298 h 1872034"/>
              <a:gd name="connsiteX4" fmla="*/ 1138871 w 2394266"/>
              <a:gd name="connsiteY4" fmla="*/ 1028700 h 1872034"/>
              <a:gd name="connsiteX5" fmla="*/ 443546 w 2394266"/>
              <a:gd name="connsiteY5" fmla="*/ 1871662 h 1872034"/>
              <a:gd name="connsiteX6" fmla="*/ 0 w 2394266"/>
              <a:gd name="connsiteY6" fmla="*/ 1308324 h 1872034"/>
              <a:gd name="connsiteX7" fmla="*/ 33337 w 2394266"/>
              <a:gd name="connsiteY7" fmla="*/ 190391 h 1872034"/>
              <a:gd name="connsiteX0" fmla="*/ 33337 w 2394266"/>
              <a:gd name="connsiteY0" fmla="*/ 190391 h 1872155"/>
              <a:gd name="connsiteX1" fmla="*/ 1224597 w 2394266"/>
              <a:gd name="connsiteY1" fmla="*/ 0 h 1872155"/>
              <a:gd name="connsiteX2" fmla="*/ 2127565 w 2394266"/>
              <a:gd name="connsiteY2" fmla="*/ 128478 h 1872155"/>
              <a:gd name="connsiteX3" fmla="*/ 2394266 w 2394266"/>
              <a:gd name="connsiteY3" fmla="*/ 1108298 h 1872155"/>
              <a:gd name="connsiteX4" fmla="*/ 1117439 w 2394266"/>
              <a:gd name="connsiteY4" fmla="*/ 1212056 h 1872155"/>
              <a:gd name="connsiteX5" fmla="*/ 443546 w 2394266"/>
              <a:gd name="connsiteY5" fmla="*/ 1871662 h 1872155"/>
              <a:gd name="connsiteX6" fmla="*/ 0 w 2394266"/>
              <a:gd name="connsiteY6" fmla="*/ 1308324 h 1872155"/>
              <a:gd name="connsiteX7" fmla="*/ 33337 w 2394266"/>
              <a:gd name="connsiteY7" fmla="*/ 190391 h 1872155"/>
              <a:gd name="connsiteX0" fmla="*/ 33337 w 2394266"/>
              <a:gd name="connsiteY0" fmla="*/ 190391 h 1872155"/>
              <a:gd name="connsiteX1" fmla="*/ 1224597 w 2394266"/>
              <a:gd name="connsiteY1" fmla="*/ 0 h 1872155"/>
              <a:gd name="connsiteX2" fmla="*/ 2127565 w 2394266"/>
              <a:gd name="connsiteY2" fmla="*/ 128478 h 1872155"/>
              <a:gd name="connsiteX3" fmla="*/ 2394266 w 2394266"/>
              <a:gd name="connsiteY3" fmla="*/ 1108298 h 1872155"/>
              <a:gd name="connsiteX4" fmla="*/ 1117439 w 2394266"/>
              <a:gd name="connsiteY4" fmla="*/ 1212056 h 1872155"/>
              <a:gd name="connsiteX5" fmla="*/ 443546 w 2394266"/>
              <a:gd name="connsiteY5" fmla="*/ 1871662 h 1872155"/>
              <a:gd name="connsiteX6" fmla="*/ 0 w 2394266"/>
              <a:gd name="connsiteY6" fmla="*/ 1308324 h 1872155"/>
              <a:gd name="connsiteX7" fmla="*/ 33337 w 2394266"/>
              <a:gd name="connsiteY7" fmla="*/ 190391 h 18721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94266" h="1872155">
                <a:moveTo>
                  <a:pt x="33337" y="190391"/>
                </a:moveTo>
                <a:cubicBezTo>
                  <a:pt x="485986" y="158677"/>
                  <a:pt x="771948" y="31714"/>
                  <a:pt x="1224597" y="0"/>
                </a:cubicBezTo>
                <a:lnTo>
                  <a:pt x="2127565" y="128478"/>
                </a:lnTo>
                <a:lnTo>
                  <a:pt x="2394266" y="1108298"/>
                </a:lnTo>
                <a:cubicBezTo>
                  <a:pt x="2293777" y="1324216"/>
                  <a:pt x="1430653" y="1399154"/>
                  <a:pt x="1117439" y="1212056"/>
                </a:cubicBezTo>
                <a:cubicBezTo>
                  <a:pt x="792319" y="1339283"/>
                  <a:pt x="697651" y="1890939"/>
                  <a:pt x="443546" y="1871662"/>
                </a:cubicBezTo>
                <a:lnTo>
                  <a:pt x="0" y="1308324"/>
                </a:lnTo>
                <a:lnTo>
                  <a:pt x="33337" y="190391"/>
                </a:lnTo>
                <a:close/>
              </a:path>
            </a:pathLst>
          </a:custGeom>
          <a:solidFill>
            <a:schemeClr val="accent5">
              <a:alpha val="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 eaLnBrk="1" fontAlgn="auto" hangingPunct="1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>
              <a:solidFill>
                <a:srgbClr val="FFFFFF"/>
              </a:solidFill>
            </a:endParaRPr>
          </a:p>
        </p:txBody>
      </p:sp>
      <p:sp>
        <p:nvSpPr>
          <p:cNvPr id="191" name="Link_Central_East_Europe_Middle_East">
            <a:extLst>
              <a:ext uri="{FF2B5EF4-FFF2-40B4-BE49-F238E27FC236}">
                <a16:creationId xmlns:a16="http://schemas.microsoft.com/office/drawing/2014/main" id="{59885629-365C-481E-9687-F1A6DB44B0F7}"/>
              </a:ext>
            </a:extLst>
          </p:cNvPr>
          <p:cNvSpPr/>
          <p:nvPr userDrawn="1"/>
        </p:nvSpPr>
        <p:spPr bwMode="gray">
          <a:xfrm>
            <a:off x="5776913" y="1568450"/>
            <a:ext cx="4418012" cy="2262188"/>
          </a:xfrm>
          <a:custGeom>
            <a:avLst/>
            <a:gdLst>
              <a:gd name="connsiteX0" fmla="*/ 2074862 w 4418272"/>
              <a:gd name="connsiteY0" fmla="*/ 0 h 2262525"/>
              <a:gd name="connsiteX1" fmla="*/ 4418272 w 4418272"/>
              <a:gd name="connsiteY1" fmla="*/ 76357 h 2262525"/>
              <a:gd name="connsiteX2" fmla="*/ 4418272 w 4418272"/>
              <a:gd name="connsiteY2" fmla="*/ 1308669 h 2262525"/>
              <a:gd name="connsiteX3" fmla="*/ 1572281 w 4418272"/>
              <a:gd name="connsiteY3" fmla="*/ 1308669 h 2262525"/>
              <a:gd name="connsiteX4" fmla="*/ 1814259 w 4418272"/>
              <a:gd name="connsiteY4" fmla="*/ 1946763 h 2262525"/>
              <a:gd name="connsiteX5" fmla="*/ 981601 w 4418272"/>
              <a:gd name="connsiteY5" fmla="*/ 2262525 h 2262525"/>
              <a:gd name="connsiteX6" fmla="*/ 635654 w 4418272"/>
              <a:gd name="connsiteY6" fmla="*/ 1350267 h 2262525"/>
              <a:gd name="connsiteX7" fmla="*/ 529339 w 4418272"/>
              <a:gd name="connsiteY7" fmla="*/ 1369708 h 2262525"/>
              <a:gd name="connsiteX8" fmla="*/ 148114 w 4418272"/>
              <a:gd name="connsiteY8" fmla="*/ 1369708 h 2262525"/>
              <a:gd name="connsiteX9" fmla="*/ 0 w 4418272"/>
              <a:gd name="connsiteY9" fmla="*/ 1019970 h 2262525"/>
              <a:gd name="connsiteX10" fmla="*/ 228599 w 4418272"/>
              <a:gd name="connsiteY10" fmla="*/ 977108 h 2262525"/>
              <a:gd name="connsiteX11" fmla="*/ 252889 w 4418272"/>
              <a:gd name="connsiteY11" fmla="*/ 723253 h 2262525"/>
              <a:gd name="connsiteX12" fmla="*/ 542873 w 4418272"/>
              <a:gd name="connsiteY12" fmla="*/ 733960 h 2262525"/>
              <a:gd name="connsiteX13" fmla="*/ 541241 w 4418272"/>
              <a:gd name="connsiteY13" fmla="*/ 707572 h 2262525"/>
              <a:gd name="connsiteX14" fmla="*/ 560387 w 4418272"/>
              <a:gd name="connsiteY14" fmla="*/ 527050 h 2262525"/>
              <a:gd name="connsiteX15" fmla="*/ 741772 w 4418272"/>
              <a:gd name="connsiteY15" fmla="*/ 149382 h 2262525"/>
              <a:gd name="connsiteX16" fmla="*/ 2074862 w 4418272"/>
              <a:gd name="connsiteY16" fmla="*/ 0 h 2262525"/>
              <a:gd name="connsiteX0" fmla="*/ 2074862 w 4418272"/>
              <a:gd name="connsiteY0" fmla="*/ 0 h 2262525"/>
              <a:gd name="connsiteX1" fmla="*/ 4418272 w 4418272"/>
              <a:gd name="connsiteY1" fmla="*/ 76357 h 2262525"/>
              <a:gd name="connsiteX2" fmla="*/ 4418272 w 4418272"/>
              <a:gd name="connsiteY2" fmla="*/ 1308669 h 2262525"/>
              <a:gd name="connsiteX3" fmla="*/ 2586037 w 4418272"/>
              <a:gd name="connsiteY3" fmla="*/ 936626 h 2262525"/>
              <a:gd name="connsiteX4" fmla="*/ 1572281 w 4418272"/>
              <a:gd name="connsiteY4" fmla="*/ 1308669 h 2262525"/>
              <a:gd name="connsiteX5" fmla="*/ 1814259 w 4418272"/>
              <a:gd name="connsiteY5" fmla="*/ 1946763 h 2262525"/>
              <a:gd name="connsiteX6" fmla="*/ 981601 w 4418272"/>
              <a:gd name="connsiteY6" fmla="*/ 2262525 h 2262525"/>
              <a:gd name="connsiteX7" fmla="*/ 635654 w 4418272"/>
              <a:gd name="connsiteY7" fmla="*/ 1350267 h 2262525"/>
              <a:gd name="connsiteX8" fmla="*/ 529339 w 4418272"/>
              <a:gd name="connsiteY8" fmla="*/ 1369708 h 2262525"/>
              <a:gd name="connsiteX9" fmla="*/ 148114 w 4418272"/>
              <a:gd name="connsiteY9" fmla="*/ 1369708 h 2262525"/>
              <a:gd name="connsiteX10" fmla="*/ 0 w 4418272"/>
              <a:gd name="connsiteY10" fmla="*/ 1019970 h 2262525"/>
              <a:gd name="connsiteX11" fmla="*/ 228599 w 4418272"/>
              <a:gd name="connsiteY11" fmla="*/ 977108 h 2262525"/>
              <a:gd name="connsiteX12" fmla="*/ 252889 w 4418272"/>
              <a:gd name="connsiteY12" fmla="*/ 723253 h 2262525"/>
              <a:gd name="connsiteX13" fmla="*/ 542873 w 4418272"/>
              <a:gd name="connsiteY13" fmla="*/ 733960 h 2262525"/>
              <a:gd name="connsiteX14" fmla="*/ 541241 w 4418272"/>
              <a:gd name="connsiteY14" fmla="*/ 707572 h 2262525"/>
              <a:gd name="connsiteX15" fmla="*/ 560387 w 4418272"/>
              <a:gd name="connsiteY15" fmla="*/ 527050 h 2262525"/>
              <a:gd name="connsiteX16" fmla="*/ 741772 w 4418272"/>
              <a:gd name="connsiteY16" fmla="*/ 149382 h 2262525"/>
              <a:gd name="connsiteX17" fmla="*/ 2074862 w 4418272"/>
              <a:gd name="connsiteY17" fmla="*/ 0 h 2262525"/>
              <a:gd name="connsiteX0" fmla="*/ 2074862 w 4418272"/>
              <a:gd name="connsiteY0" fmla="*/ 0 h 2262525"/>
              <a:gd name="connsiteX1" fmla="*/ 4418272 w 4418272"/>
              <a:gd name="connsiteY1" fmla="*/ 76357 h 2262525"/>
              <a:gd name="connsiteX2" fmla="*/ 4418272 w 4418272"/>
              <a:gd name="connsiteY2" fmla="*/ 1308669 h 2262525"/>
              <a:gd name="connsiteX3" fmla="*/ 2586037 w 4418272"/>
              <a:gd name="connsiteY3" fmla="*/ 936626 h 2262525"/>
              <a:gd name="connsiteX4" fmla="*/ 1615143 w 4418272"/>
              <a:gd name="connsiteY4" fmla="*/ 1070544 h 2262525"/>
              <a:gd name="connsiteX5" fmla="*/ 1814259 w 4418272"/>
              <a:gd name="connsiteY5" fmla="*/ 1946763 h 2262525"/>
              <a:gd name="connsiteX6" fmla="*/ 981601 w 4418272"/>
              <a:gd name="connsiteY6" fmla="*/ 2262525 h 2262525"/>
              <a:gd name="connsiteX7" fmla="*/ 635654 w 4418272"/>
              <a:gd name="connsiteY7" fmla="*/ 1350267 h 2262525"/>
              <a:gd name="connsiteX8" fmla="*/ 529339 w 4418272"/>
              <a:gd name="connsiteY8" fmla="*/ 1369708 h 2262525"/>
              <a:gd name="connsiteX9" fmla="*/ 148114 w 4418272"/>
              <a:gd name="connsiteY9" fmla="*/ 1369708 h 2262525"/>
              <a:gd name="connsiteX10" fmla="*/ 0 w 4418272"/>
              <a:gd name="connsiteY10" fmla="*/ 1019970 h 2262525"/>
              <a:gd name="connsiteX11" fmla="*/ 228599 w 4418272"/>
              <a:gd name="connsiteY11" fmla="*/ 977108 h 2262525"/>
              <a:gd name="connsiteX12" fmla="*/ 252889 w 4418272"/>
              <a:gd name="connsiteY12" fmla="*/ 723253 h 2262525"/>
              <a:gd name="connsiteX13" fmla="*/ 542873 w 4418272"/>
              <a:gd name="connsiteY13" fmla="*/ 733960 h 2262525"/>
              <a:gd name="connsiteX14" fmla="*/ 541241 w 4418272"/>
              <a:gd name="connsiteY14" fmla="*/ 707572 h 2262525"/>
              <a:gd name="connsiteX15" fmla="*/ 560387 w 4418272"/>
              <a:gd name="connsiteY15" fmla="*/ 527050 h 2262525"/>
              <a:gd name="connsiteX16" fmla="*/ 741772 w 4418272"/>
              <a:gd name="connsiteY16" fmla="*/ 149382 h 2262525"/>
              <a:gd name="connsiteX17" fmla="*/ 2074862 w 4418272"/>
              <a:gd name="connsiteY17" fmla="*/ 0 h 2262525"/>
              <a:gd name="connsiteX0" fmla="*/ 2074862 w 4418272"/>
              <a:gd name="connsiteY0" fmla="*/ 0 h 2262525"/>
              <a:gd name="connsiteX1" fmla="*/ 4418272 w 4418272"/>
              <a:gd name="connsiteY1" fmla="*/ 76357 h 2262525"/>
              <a:gd name="connsiteX2" fmla="*/ 4399222 w 4418272"/>
              <a:gd name="connsiteY2" fmla="*/ 961006 h 2262525"/>
              <a:gd name="connsiteX3" fmla="*/ 2586037 w 4418272"/>
              <a:gd name="connsiteY3" fmla="*/ 936626 h 2262525"/>
              <a:gd name="connsiteX4" fmla="*/ 1615143 w 4418272"/>
              <a:gd name="connsiteY4" fmla="*/ 1070544 h 2262525"/>
              <a:gd name="connsiteX5" fmla="*/ 1814259 w 4418272"/>
              <a:gd name="connsiteY5" fmla="*/ 1946763 h 2262525"/>
              <a:gd name="connsiteX6" fmla="*/ 981601 w 4418272"/>
              <a:gd name="connsiteY6" fmla="*/ 2262525 h 2262525"/>
              <a:gd name="connsiteX7" fmla="*/ 635654 w 4418272"/>
              <a:gd name="connsiteY7" fmla="*/ 1350267 h 2262525"/>
              <a:gd name="connsiteX8" fmla="*/ 529339 w 4418272"/>
              <a:gd name="connsiteY8" fmla="*/ 1369708 h 2262525"/>
              <a:gd name="connsiteX9" fmla="*/ 148114 w 4418272"/>
              <a:gd name="connsiteY9" fmla="*/ 1369708 h 2262525"/>
              <a:gd name="connsiteX10" fmla="*/ 0 w 4418272"/>
              <a:gd name="connsiteY10" fmla="*/ 1019970 h 2262525"/>
              <a:gd name="connsiteX11" fmla="*/ 228599 w 4418272"/>
              <a:gd name="connsiteY11" fmla="*/ 977108 h 2262525"/>
              <a:gd name="connsiteX12" fmla="*/ 252889 w 4418272"/>
              <a:gd name="connsiteY12" fmla="*/ 723253 h 2262525"/>
              <a:gd name="connsiteX13" fmla="*/ 542873 w 4418272"/>
              <a:gd name="connsiteY13" fmla="*/ 733960 h 2262525"/>
              <a:gd name="connsiteX14" fmla="*/ 541241 w 4418272"/>
              <a:gd name="connsiteY14" fmla="*/ 707572 h 2262525"/>
              <a:gd name="connsiteX15" fmla="*/ 560387 w 4418272"/>
              <a:gd name="connsiteY15" fmla="*/ 527050 h 2262525"/>
              <a:gd name="connsiteX16" fmla="*/ 741772 w 4418272"/>
              <a:gd name="connsiteY16" fmla="*/ 149382 h 2262525"/>
              <a:gd name="connsiteX17" fmla="*/ 2074862 w 4418272"/>
              <a:gd name="connsiteY17" fmla="*/ 0 h 2262525"/>
              <a:gd name="connsiteX0" fmla="*/ 2074862 w 4418272"/>
              <a:gd name="connsiteY0" fmla="*/ 0 h 2262525"/>
              <a:gd name="connsiteX1" fmla="*/ 4418272 w 4418272"/>
              <a:gd name="connsiteY1" fmla="*/ 76357 h 2262525"/>
              <a:gd name="connsiteX2" fmla="*/ 4413510 w 4418272"/>
              <a:gd name="connsiteY2" fmla="*/ 1575368 h 2262525"/>
              <a:gd name="connsiteX3" fmla="*/ 2586037 w 4418272"/>
              <a:gd name="connsiteY3" fmla="*/ 936626 h 2262525"/>
              <a:gd name="connsiteX4" fmla="*/ 1615143 w 4418272"/>
              <a:gd name="connsiteY4" fmla="*/ 1070544 h 2262525"/>
              <a:gd name="connsiteX5" fmla="*/ 1814259 w 4418272"/>
              <a:gd name="connsiteY5" fmla="*/ 1946763 h 2262525"/>
              <a:gd name="connsiteX6" fmla="*/ 981601 w 4418272"/>
              <a:gd name="connsiteY6" fmla="*/ 2262525 h 2262525"/>
              <a:gd name="connsiteX7" fmla="*/ 635654 w 4418272"/>
              <a:gd name="connsiteY7" fmla="*/ 1350267 h 2262525"/>
              <a:gd name="connsiteX8" fmla="*/ 529339 w 4418272"/>
              <a:gd name="connsiteY8" fmla="*/ 1369708 h 2262525"/>
              <a:gd name="connsiteX9" fmla="*/ 148114 w 4418272"/>
              <a:gd name="connsiteY9" fmla="*/ 1369708 h 2262525"/>
              <a:gd name="connsiteX10" fmla="*/ 0 w 4418272"/>
              <a:gd name="connsiteY10" fmla="*/ 1019970 h 2262525"/>
              <a:gd name="connsiteX11" fmla="*/ 228599 w 4418272"/>
              <a:gd name="connsiteY11" fmla="*/ 977108 h 2262525"/>
              <a:gd name="connsiteX12" fmla="*/ 252889 w 4418272"/>
              <a:gd name="connsiteY12" fmla="*/ 723253 h 2262525"/>
              <a:gd name="connsiteX13" fmla="*/ 542873 w 4418272"/>
              <a:gd name="connsiteY13" fmla="*/ 733960 h 2262525"/>
              <a:gd name="connsiteX14" fmla="*/ 541241 w 4418272"/>
              <a:gd name="connsiteY14" fmla="*/ 707572 h 2262525"/>
              <a:gd name="connsiteX15" fmla="*/ 560387 w 4418272"/>
              <a:gd name="connsiteY15" fmla="*/ 527050 h 2262525"/>
              <a:gd name="connsiteX16" fmla="*/ 741772 w 4418272"/>
              <a:gd name="connsiteY16" fmla="*/ 149382 h 2262525"/>
              <a:gd name="connsiteX17" fmla="*/ 2074862 w 4418272"/>
              <a:gd name="connsiteY17" fmla="*/ 0 h 2262525"/>
              <a:gd name="connsiteX0" fmla="*/ 2074862 w 4418272"/>
              <a:gd name="connsiteY0" fmla="*/ 0 h 2262525"/>
              <a:gd name="connsiteX1" fmla="*/ 4418272 w 4418272"/>
              <a:gd name="connsiteY1" fmla="*/ 76357 h 2262525"/>
              <a:gd name="connsiteX2" fmla="*/ 4413510 w 4418272"/>
              <a:gd name="connsiteY2" fmla="*/ 1575368 h 2262525"/>
              <a:gd name="connsiteX3" fmla="*/ 3609975 w 4418272"/>
              <a:gd name="connsiteY3" fmla="*/ 1598614 h 2262525"/>
              <a:gd name="connsiteX4" fmla="*/ 2586037 w 4418272"/>
              <a:gd name="connsiteY4" fmla="*/ 936626 h 2262525"/>
              <a:gd name="connsiteX5" fmla="*/ 1615143 w 4418272"/>
              <a:gd name="connsiteY5" fmla="*/ 1070544 h 2262525"/>
              <a:gd name="connsiteX6" fmla="*/ 1814259 w 4418272"/>
              <a:gd name="connsiteY6" fmla="*/ 1946763 h 2262525"/>
              <a:gd name="connsiteX7" fmla="*/ 981601 w 4418272"/>
              <a:gd name="connsiteY7" fmla="*/ 2262525 h 2262525"/>
              <a:gd name="connsiteX8" fmla="*/ 635654 w 4418272"/>
              <a:gd name="connsiteY8" fmla="*/ 1350267 h 2262525"/>
              <a:gd name="connsiteX9" fmla="*/ 529339 w 4418272"/>
              <a:gd name="connsiteY9" fmla="*/ 1369708 h 2262525"/>
              <a:gd name="connsiteX10" fmla="*/ 148114 w 4418272"/>
              <a:gd name="connsiteY10" fmla="*/ 1369708 h 2262525"/>
              <a:gd name="connsiteX11" fmla="*/ 0 w 4418272"/>
              <a:gd name="connsiteY11" fmla="*/ 1019970 h 2262525"/>
              <a:gd name="connsiteX12" fmla="*/ 228599 w 4418272"/>
              <a:gd name="connsiteY12" fmla="*/ 977108 h 2262525"/>
              <a:gd name="connsiteX13" fmla="*/ 252889 w 4418272"/>
              <a:gd name="connsiteY13" fmla="*/ 723253 h 2262525"/>
              <a:gd name="connsiteX14" fmla="*/ 542873 w 4418272"/>
              <a:gd name="connsiteY14" fmla="*/ 733960 h 2262525"/>
              <a:gd name="connsiteX15" fmla="*/ 541241 w 4418272"/>
              <a:gd name="connsiteY15" fmla="*/ 707572 h 2262525"/>
              <a:gd name="connsiteX16" fmla="*/ 560387 w 4418272"/>
              <a:gd name="connsiteY16" fmla="*/ 527050 h 2262525"/>
              <a:gd name="connsiteX17" fmla="*/ 741772 w 4418272"/>
              <a:gd name="connsiteY17" fmla="*/ 149382 h 2262525"/>
              <a:gd name="connsiteX18" fmla="*/ 2074862 w 4418272"/>
              <a:gd name="connsiteY18" fmla="*/ 0 h 2262525"/>
              <a:gd name="connsiteX0" fmla="*/ 2074862 w 4418272"/>
              <a:gd name="connsiteY0" fmla="*/ 0 h 2262525"/>
              <a:gd name="connsiteX1" fmla="*/ 4418272 w 4418272"/>
              <a:gd name="connsiteY1" fmla="*/ 76357 h 2262525"/>
              <a:gd name="connsiteX2" fmla="*/ 4413510 w 4418272"/>
              <a:gd name="connsiteY2" fmla="*/ 1575368 h 2262525"/>
              <a:gd name="connsiteX3" fmla="*/ 3609975 w 4418272"/>
              <a:gd name="connsiteY3" fmla="*/ 1598614 h 2262525"/>
              <a:gd name="connsiteX4" fmla="*/ 2676524 w 4418272"/>
              <a:gd name="connsiteY4" fmla="*/ 950913 h 2262525"/>
              <a:gd name="connsiteX5" fmla="*/ 1615143 w 4418272"/>
              <a:gd name="connsiteY5" fmla="*/ 1070544 h 2262525"/>
              <a:gd name="connsiteX6" fmla="*/ 1814259 w 4418272"/>
              <a:gd name="connsiteY6" fmla="*/ 1946763 h 2262525"/>
              <a:gd name="connsiteX7" fmla="*/ 981601 w 4418272"/>
              <a:gd name="connsiteY7" fmla="*/ 2262525 h 2262525"/>
              <a:gd name="connsiteX8" fmla="*/ 635654 w 4418272"/>
              <a:gd name="connsiteY8" fmla="*/ 1350267 h 2262525"/>
              <a:gd name="connsiteX9" fmla="*/ 529339 w 4418272"/>
              <a:gd name="connsiteY9" fmla="*/ 1369708 h 2262525"/>
              <a:gd name="connsiteX10" fmla="*/ 148114 w 4418272"/>
              <a:gd name="connsiteY10" fmla="*/ 1369708 h 2262525"/>
              <a:gd name="connsiteX11" fmla="*/ 0 w 4418272"/>
              <a:gd name="connsiteY11" fmla="*/ 1019970 h 2262525"/>
              <a:gd name="connsiteX12" fmla="*/ 228599 w 4418272"/>
              <a:gd name="connsiteY12" fmla="*/ 977108 h 2262525"/>
              <a:gd name="connsiteX13" fmla="*/ 252889 w 4418272"/>
              <a:gd name="connsiteY13" fmla="*/ 723253 h 2262525"/>
              <a:gd name="connsiteX14" fmla="*/ 542873 w 4418272"/>
              <a:gd name="connsiteY14" fmla="*/ 733960 h 2262525"/>
              <a:gd name="connsiteX15" fmla="*/ 541241 w 4418272"/>
              <a:gd name="connsiteY15" fmla="*/ 707572 h 2262525"/>
              <a:gd name="connsiteX16" fmla="*/ 560387 w 4418272"/>
              <a:gd name="connsiteY16" fmla="*/ 527050 h 2262525"/>
              <a:gd name="connsiteX17" fmla="*/ 741772 w 4418272"/>
              <a:gd name="connsiteY17" fmla="*/ 149382 h 2262525"/>
              <a:gd name="connsiteX18" fmla="*/ 2074862 w 4418272"/>
              <a:gd name="connsiteY18" fmla="*/ 0 h 2262525"/>
              <a:gd name="connsiteX0" fmla="*/ 2074862 w 4418272"/>
              <a:gd name="connsiteY0" fmla="*/ 0 h 2262525"/>
              <a:gd name="connsiteX1" fmla="*/ 4418272 w 4418272"/>
              <a:gd name="connsiteY1" fmla="*/ 76357 h 2262525"/>
              <a:gd name="connsiteX2" fmla="*/ 4413510 w 4418272"/>
              <a:gd name="connsiteY2" fmla="*/ 1575368 h 2262525"/>
              <a:gd name="connsiteX3" fmla="*/ 3609975 w 4418272"/>
              <a:gd name="connsiteY3" fmla="*/ 1598614 h 2262525"/>
              <a:gd name="connsiteX4" fmla="*/ 3371850 w 4418272"/>
              <a:gd name="connsiteY4" fmla="*/ 965201 h 2262525"/>
              <a:gd name="connsiteX5" fmla="*/ 2676524 w 4418272"/>
              <a:gd name="connsiteY5" fmla="*/ 950913 h 2262525"/>
              <a:gd name="connsiteX6" fmla="*/ 1615143 w 4418272"/>
              <a:gd name="connsiteY6" fmla="*/ 1070544 h 2262525"/>
              <a:gd name="connsiteX7" fmla="*/ 1814259 w 4418272"/>
              <a:gd name="connsiteY7" fmla="*/ 1946763 h 2262525"/>
              <a:gd name="connsiteX8" fmla="*/ 981601 w 4418272"/>
              <a:gd name="connsiteY8" fmla="*/ 2262525 h 2262525"/>
              <a:gd name="connsiteX9" fmla="*/ 635654 w 4418272"/>
              <a:gd name="connsiteY9" fmla="*/ 1350267 h 2262525"/>
              <a:gd name="connsiteX10" fmla="*/ 529339 w 4418272"/>
              <a:gd name="connsiteY10" fmla="*/ 1369708 h 2262525"/>
              <a:gd name="connsiteX11" fmla="*/ 148114 w 4418272"/>
              <a:gd name="connsiteY11" fmla="*/ 1369708 h 2262525"/>
              <a:gd name="connsiteX12" fmla="*/ 0 w 4418272"/>
              <a:gd name="connsiteY12" fmla="*/ 1019970 h 2262525"/>
              <a:gd name="connsiteX13" fmla="*/ 228599 w 4418272"/>
              <a:gd name="connsiteY13" fmla="*/ 977108 h 2262525"/>
              <a:gd name="connsiteX14" fmla="*/ 252889 w 4418272"/>
              <a:gd name="connsiteY14" fmla="*/ 723253 h 2262525"/>
              <a:gd name="connsiteX15" fmla="*/ 542873 w 4418272"/>
              <a:gd name="connsiteY15" fmla="*/ 733960 h 2262525"/>
              <a:gd name="connsiteX16" fmla="*/ 541241 w 4418272"/>
              <a:gd name="connsiteY16" fmla="*/ 707572 h 2262525"/>
              <a:gd name="connsiteX17" fmla="*/ 560387 w 4418272"/>
              <a:gd name="connsiteY17" fmla="*/ 527050 h 2262525"/>
              <a:gd name="connsiteX18" fmla="*/ 741772 w 4418272"/>
              <a:gd name="connsiteY18" fmla="*/ 149382 h 2262525"/>
              <a:gd name="connsiteX19" fmla="*/ 2074862 w 4418272"/>
              <a:gd name="connsiteY19" fmla="*/ 0 h 2262525"/>
              <a:gd name="connsiteX0" fmla="*/ 2074862 w 4418272"/>
              <a:gd name="connsiteY0" fmla="*/ 0 h 2262525"/>
              <a:gd name="connsiteX1" fmla="*/ 4418272 w 4418272"/>
              <a:gd name="connsiteY1" fmla="*/ 76357 h 2262525"/>
              <a:gd name="connsiteX2" fmla="*/ 4413510 w 4418272"/>
              <a:gd name="connsiteY2" fmla="*/ 1575368 h 2262525"/>
              <a:gd name="connsiteX3" fmla="*/ 3609975 w 4418272"/>
              <a:gd name="connsiteY3" fmla="*/ 1598614 h 2262525"/>
              <a:gd name="connsiteX4" fmla="*/ 3371850 w 4418272"/>
              <a:gd name="connsiteY4" fmla="*/ 965201 h 2262525"/>
              <a:gd name="connsiteX5" fmla="*/ 2538412 w 4418272"/>
              <a:gd name="connsiteY5" fmla="*/ 893763 h 2262525"/>
              <a:gd name="connsiteX6" fmla="*/ 1615143 w 4418272"/>
              <a:gd name="connsiteY6" fmla="*/ 1070544 h 2262525"/>
              <a:gd name="connsiteX7" fmla="*/ 1814259 w 4418272"/>
              <a:gd name="connsiteY7" fmla="*/ 1946763 h 2262525"/>
              <a:gd name="connsiteX8" fmla="*/ 981601 w 4418272"/>
              <a:gd name="connsiteY8" fmla="*/ 2262525 h 2262525"/>
              <a:gd name="connsiteX9" fmla="*/ 635654 w 4418272"/>
              <a:gd name="connsiteY9" fmla="*/ 1350267 h 2262525"/>
              <a:gd name="connsiteX10" fmla="*/ 529339 w 4418272"/>
              <a:gd name="connsiteY10" fmla="*/ 1369708 h 2262525"/>
              <a:gd name="connsiteX11" fmla="*/ 148114 w 4418272"/>
              <a:gd name="connsiteY11" fmla="*/ 1369708 h 2262525"/>
              <a:gd name="connsiteX12" fmla="*/ 0 w 4418272"/>
              <a:gd name="connsiteY12" fmla="*/ 1019970 h 2262525"/>
              <a:gd name="connsiteX13" fmla="*/ 228599 w 4418272"/>
              <a:gd name="connsiteY13" fmla="*/ 977108 h 2262525"/>
              <a:gd name="connsiteX14" fmla="*/ 252889 w 4418272"/>
              <a:gd name="connsiteY14" fmla="*/ 723253 h 2262525"/>
              <a:gd name="connsiteX15" fmla="*/ 542873 w 4418272"/>
              <a:gd name="connsiteY15" fmla="*/ 733960 h 2262525"/>
              <a:gd name="connsiteX16" fmla="*/ 541241 w 4418272"/>
              <a:gd name="connsiteY16" fmla="*/ 707572 h 2262525"/>
              <a:gd name="connsiteX17" fmla="*/ 560387 w 4418272"/>
              <a:gd name="connsiteY17" fmla="*/ 527050 h 2262525"/>
              <a:gd name="connsiteX18" fmla="*/ 741772 w 4418272"/>
              <a:gd name="connsiteY18" fmla="*/ 149382 h 2262525"/>
              <a:gd name="connsiteX19" fmla="*/ 2074862 w 4418272"/>
              <a:gd name="connsiteY19" fmla="*/ 0 h 22625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4418272" h="2262525">
                <a:moveTo>
                  <a:pt x="2074862" y="0"/>
                </a:moveTo>
                <a:lnTo>
                  <a:pt x="4418272" y="76357"/>
                </a:lnTo>
                <a:cubicBezTo>
                  <a:pt x="4416685" y="576027"/>
                  <a:pt x="4415097" y="1075698"/>
                  <a:pt x="4413510" y="1575368"/>
                </a:cubicBezTo>
                <a:cubicBezTo>
                  <a:pt x="4294669" y="1787009"/>
                  <a:pt x="3914554" y="1705071"/>
                  <a:pt x="3609975" y="1598614"/>
                </a:cubicBezTo>
                <a:cubicBezTo>
                  <a:pt x="3399059" y="1540576"/>
                  <a:pt x="3527425" y="1073151"/>
                  <a:pt x="3371850" y="965201"/>
                </a:cubicBezTo>
                <a:cubicBezTo>
                  <a:pt x="3216275" y="857251"/>
                  <a:pt x="2793890" y="919862"/>
                  <a:pt x="2538412" y="893763"/>
                </a:cubicBezTo>
                <a:lnTo>
                  <a:pt x="1615143" y="1070544"/>
                </a:lnTo>
                <a:lnTo>
                  <a:pt x="1814259" y="1946763"/>
                </a:lnTo>
                <a:lnTo>
                  <a:pt x="981601" y="2262525"/>
                </a:lnTo>
                <a:lnTo>
                  <a:pt x="635654" y="1350267"/>
                </a:lnTo>
                <a:lnTo>
                  <a:pt x="529339" y="1369708"/>
                </a:lnTo>
                <a:cubicBezTo>
                  <a:pt x="385000" y="1393521"/>
                  <a:pt x="249293" y="1405427"/>
                  <a:pt x="148114" y="1369708"/>
                </a:cubicBezTo>
                <a:cubicBezTo>
                  <a:pt x="147161" y="1257098"/>
                  <a:pt x="953" y="1132580"/>
                  <a:pt x="0" y="1019970"/>
                </a:cubicBezTo>
                <a:cubicBezTo>
                  <a:pt x="38100" y="977108"/>
                  <a:pt x="190499" y="1019970"/>
                  <a:pt x="228599" y="977108"/>
                </a:cubicBezTo>
                <a:lnTo>
                  <a:pt x="252889" y="723253"/>
                </a:lnTo>
                <a:lnTo>
                  <a:pt x="542873" y="733960"/>
                </a:lnTo>
                <a:lnTo>
                  <a:pt x="541241" y="707572"/>
                </a:lnTo>
                <a:cubicBezTo>
                  <a:pt x="540479" y="640784"/>
                  <a:pt x="545076" y="578956"/>
                  <a:pt x="560387" y="527050"/>
                </a:cubicBezTo>
                <a:lnTo>
                  <a:pt x="741772" y="149382"/>
                </a:lnTo>
                <a:cubicBezTo>
                  <a:pt x="1212594" y="140863"/>
                  <a:pt x="1604040" y="8519"/>
                  <a:pt x="2074862" y="0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  <a:alpha val="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 eaLnBrk="1" fontAlgn="auto" hangingPunct="1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>
              <a:solidFill>
                <a:srgbClr val="FFFFFF"/>
              </a:solidFill>
            </a:endParaRPr>
          </a:p>
        </p:txBody>
      </p:sp>
      <p:sp>
        <p:nvSpPr>
          <p:cNvPr id="192" name="Link_North_West_Europe">
            <a:extLst>
              <a:ext uri="{FF2B5EF4-FFF2-40B4-BE49-F238E27FC236}">
                <a16:creationId xmlns:a16="http://schemas.microsoft.com/office/drawing/2014/main" id="{61105B1D-97EF-466D-9085-0B34B5F24EB9}"/>
              </a:ext>
            </a:extLst>
          </p:cNvPr>
          <p:cNvSpPr/>
          <p:nvPr userDrawn="1"/>
        </p:nvSpPr>
        <p:spPr bwMode="gray">
          <a:xfrm>
            <a:off x="4992688" y="1490663"/>
            <a:ext cx="1409700" cy="1055687"/>
          </a:xfrm>
          <a:custGeom>
            <a:avLst/>
            <a:gdLst>
              <a:gd name="connsiteX0" fmla="*/ 0 w 1165367"/>
              <a:gd name="connsiteY0" fmla="*/ 0 h 860155"/>
              <a:gd name="connsiteX1" fmla="*/ 1165367 w 1165367"/>
              <a:gd name="connsiteY1" fmla="*/ 0 h 860155"/>
              <a:gd name="connsiteX2" fmla="*/ 1165367 w 1165367"/>
              <a:gd name="connsiteY2" fmla="*/ 860155 h 860155"/>
              <a:gd name="connsiteX3" fmla="*/ 0 w 1165367"/>
              <a:gd name="connsiteY3" fmla="*/ 860155 h 860155"/>
              <a:gd name="connsiteX4" fmla="*/ 0 w 1165367"/>
              <a:gd name="connsiteY4" fmla="*/ 0 h 860155"/>
              <a:gd name="connsiteX0" fmla="*/ 0 w 1165367"/>
              <a:gd name="connsiteY0" fmla="*/ 0 h 1012555"/>
              <a:gd name="connsiteX1" fmla="*/ 1165367 w 1165367"/>
              <a:gd name="connsiteY1" fmla="*/ 0 h 1012555"/>
              <a:gd name="connsiteX2" fmla="*/ 1165367 w 1165367"/>
              <a:gd name="connsiteY2" fmla="*/ 860155 h 1012555"/>
              <a:gd name="connsiteX3" fmla="*/ 64294 w 1165367"/>
              <a:gd name="connsiteY3" fmla="*/ 1012555 h 1012555"/>
              <a:gd name="connsiteX4" fmla="*/ 0 w 1165367"/>
              <a:gd name="connsiteY4" fmla="*/ 0 h 1012555"/>
              <a:gd name="connsiteX0" fmla="*/ 0 w 1389204"/>
              <a:gd name="connsiteY0" fmla="*/ 376238 h 1012555"/>
              <a:gd name="connsiteX1" fmla="*/ 1389204 w 1389204"/>
              <a:gd name="connsiteY1" fmla="*/ 0 h 1012555"/>
              <a:gd name="connsiteX2" fmla="*/ 1389204 w 1389204"/>
              <a:gd name="connsiteY2" fmla="*/ 860155 h 1012555"/>
              <a:gd name="connsiteX3" fmla="*/ 288131 w 1389204"/>
              <a:gd name="connsiteY3" fmla="*/ 1012555 h 1012555"/>
              <a:gd name="connsiteX4" fmla="*/ 0 w 1389204"/>
              <a:gd name="connsiteY4" fmla="*/ 376238 h 1012555"/>
              <a:gd name="connsiteX0" fmla="*/ 0 w 1389204"/>
              <a:gd name="connsiteY0" fmla="*/ 376238 h 1012555"/>
              <a:gd name="connsiteX1" fmla="*/ 590938 w 1389204"/>
              <a:gd name="connsiteY1" fmla="*/ 268216 h 1012555"/>
              <a:gd name="connsiteX2" fmla="*/ 1389204 w 1389204"/>
              <a:gd name="connsiteY2" fmla="*/ 0 h 1012555"/>
              <a:gd name="connsiteX3" fmla="*/ 1389204 w 1389204"/>
              <a:gd name="connsiteY3" fmla="*/ 860155 h 1012555"/>
              <a:gd name="connsiteX4" fmla="*/ 288131 w 1389204"/>
              <a:gd name="connsiteY4" fmla="*/ 1012555 h 1012555"/>
              <a:gd name="connsiteX5" fmla="*/ 0 w 1389204"/>
              <a:gd name="connsiteY5" fmla="*/ 376238 h 1012555"/>
              <a:gd name="connsiteX0" fmla="*/ 0 w 1389204"/>
              <a:gd name="connsiteY0" fmla="*/ 403297 h 1039614"/>
              <a:gd name="connsiteX1" fmla="*/ 590938 w 1389204"/>
              <a:gd name="connsiteY1" fmla="*/ 295275 h 1039614"/>
              <a:gd name="connsiteX2" fmla="*/ 888595 w 1389204"/>
              <a:gd name="connsiteY2" fmla="*/ 0 h 1039614"/>
              <a:gd name="connsiteX3" fmla="*/ 1389204 w 1389204"/>
              <a:gd name="connsiteY3" fmla="*/ 27059 h 1039614"/>
              <a:gd name="connsiteX4" fmla="*/ 1389204 w 1389204"/>
              <a:gd name="connsiteY4" fmla="*/ 887214 h 1039614"/>
              <a:gd name="connsiteX5" fmla="*/ 288131 w 1389204"/>
              <a:gd name="connsiteY5" fmla="*/ 1039614 h 1039614"/>
              <a:gd name="connsiteX6" fmla="*/ 0 w 1389204"/>
              <a:gd name="connsiteY6" fmla="*/ 403297 h 1039614"/>
              <a:gd name="connsiteX0" fmla="*/ 0 w 1389204"/>
              <a:gd name="connsiteY0" fmla="*/ 403297 h 1039614"/>
              <a:gd name="connsiteX1" fmla="*/ 590938 w 1389204"/>
              <a:gd name="connsiteY1" fmla="*/ 295275 h 1039614"/>
              <a:gd name="connsiteX2" fmla="*/ 888595 w 1389204"/>
              <a:gd name="connsiteY2" fmla="*/ 0 h 1039614"/>
              <a:gd name="connsiteX3" fmla="*/ 1348723 w 1389204"/>
              <a:gd name="connsiteY3" fmla="*/ 10390 h 1039614"/>
              <a:gd name="connsiteX4" fmla="*/ 1389204 w 1389204"/>
              <a:gd name="connsiteY4" fmla="*/ 887214 h 1039614"/>
              <a:gd name="connsiteX5" fmla="*/ 288131 w 1389204"/>
              <a:gd name="connsiteY5" fmla="*/ 1039614 h 1039614"/>
              <a:gd name="connsiteX6" fmla="*/ 0 w 1389204"/>
              <a:gd name="connsiteY6" fmla="*/ 403297 h 1039614"/>
              <a:gd name="connsiteX0" fmla="*/ 0 w 1410088"/>
              <a:gd name="connsiteY0" fmla="*/ 403297 h 1039614"/>
              <a:gd name="connsiteX1" fmla="*/ 590938 w 1410088"/>
              <a:gd name="connsiteY1" fmla="*/ 295275 h 1039614"/>
              <a:gd name="connsiteX2" fmla="*/ 888595 w 1410088"/>
              <a:gd name="connsiteY2" fmla="*/ 0 h 1039614"/>
              <a:gd name="connsiteX3" fmla="*/ 1348723 w 1410088"/>
              <a:gd name="connsiteY3" fmla="*/ 10390 h 1039614"/>
              <a:gd name="connsiteX4" fmla="*/ 1410088 w 1410088"/>
              <a:gd name="connsiteY4" fmla="*/ 311943 h 1039614"/>
              <a:gd name="connsiteX5" fmla="*/ 1389204 w 1410088"/>
              <a:gd name="connsiteY5" fmla="*/ 887214 h 1039614"/>
              <a:gd name="connsiteX6" fmla="*/ 288131 w 1410088"/>
              <a:gd name="connsiteY6" fmla="*/ 1039614 h 1039614"/>
              <a:gd name="connsiteX7" fmla="*/ 0 w 1410088"/>
              <a:gd name="connsiteY7" fmla="*/ 403297 h 1039614"/>
              <a:gd name="connsiteX0" fmla="*/ 0 w 1410088"/>
              <a:gd name="connsiteY0" fmla="*/ 403297 h 1056283"/>
              <a:gd name="connsiteX1" fmla="*/ 590938 w 1410088"/>
              <a:gd name="connsiteY1" fmla="*/ 295275 h 1056283"/>
              <a:gd name="connsiteX2" fmla="*/ 888595 w 1410088"/>
              <a:gd name="connsiteY2" fmla="*/ 0 h 1056283"/>
              <a:gd name="connsiteX3" fmla="*/ 1348723 w 1410088"/>
              <a:gd name="connsiteY3" fmla="*/ 10390 h 1056283"/>
              <a:gd name="connsiteX4" fmla="*/ 1410088 w 1410088"/>
              <a:gd name="connsiteY4" fmla="*/ 311943 h 1056283"/>
              <a:gd name="connsiteX5" fmla="*/ 1389204 w 1410088"/>
              <a:gd name="connsiteY5" fmla="*/ 887214 h 1056283"/>
              <a:gd name="connsiteX6" fmla="*/ 309562 w 1410088"/>
              <a:gd name="connsiteY6" fmla="*/ 1056283 h 1056283"/>
              <a:gd name="connsiteX7" fmla="*/ 0 w 1410088"/>
              <a:gd name="connsiteY7" fmla="*/ 403297 h 1056283"/>
              <a:gd name="connsiteX0" fmla="*/ 0 w 1410088"/>
              <a:gd name="connsiteY0" fmla="*/ 403297 h 1056283"/>
              <a:gd name="connsiteX1" fmla="*/ 590938 w 1410088"/>
              <a:gd name="connsiteY1" fmla="*/ 295275 h 1056283"/>
              <a:gd name="connsiteX2" fmla="*/ 888595 w 1410088"/>
              <a:gd name="connsiteY2" fmla="*/ 0 h 1056283"/>
              <a:gd name="connsiteX3" fmla="*/ 1348723 w 1410088"/>
              <a:gd name="connsiteY3" fmla="*/ 10390 h 1056283"/>
              <a:gd name="connsiteX4" fmla="*/ 1410088 w 1410088"/>
              <a:gd name="connsiteY4" fmla="*/ 311943 h 1056283"/>
              <a:gd name="connsiteX5" fmla="*/ 1389204 w 1410088"/>
              <a:gd name="connsiteY5" fmla="*/ 887214 h 1056283"/>
              <a:gd name="connsiteX6" fmla="*/ 764770 w 1410088"/>
              <a:gd name="connsiteY6" fmla="*/ 1050131 h 1056283"/>
              <a:gd name="connsiteX7" fmla="*/ 309562 w 1410088"/>
              <a:gd name="connsiteY7" fmla="*/ 1056283 h 1056283"/>
              <a:gd name="connsiteX8" fmla="*/ 0 w 1410088"/>
              <a:gd name="connsiteY8" fmla="*/ 403297 h 1056283"/>
              <a:gd name="connsiteX0" fmla="*/ 0 w 1410088"/>
              <a:gd name="connsiteY0" fmla="*/ 403297 h 1056283"/>
              <a:gd name="connsiteX1" fmla="*/ 590938 w 1410088"/>
              <a:gd name="connsiteY1" fmla="*/ 295275 h 1056283"/>
              <a:gd name="connsiteX2" fmla="*/ 888595 w 1410088"/>
              <a:gd name="connsiteY2" fmla="*/ 0 h 1056283"/>
              <a:gd name="connsiteX3" fmla="*/ 1348723 w 1410088"/>
              <a:gd name="connsiteY3" fmla="*/ 10390 h 1056283"/>
              <a:gd name="connsiteX4" fmla="*/ 1410088 w 1410088"/>
              <a:gd name="connsiteY4" fmla="*/ 311943 h 1056283"/>
              <a:gd name="connsiteX5" fmla="*/ 1389204 w 1410088"/>
              <a:gd name="connsiteY5" fmla="*/ 887214 h 1056283"/>
              <a:gd name="connsiteX6" fmla="*/ 840970 w 1410088"/>
              <a:gd name="connsiteY6" fmla="*/ 828675 h 1056283"/>
              <a:gd name="connsiteX7" fmla="*/ 764770 w 1410088"/>
              <a:gd name="connsiteY7" fmla="*/ 1050131 h 1056283"/>
              <a:gd name="connsiteX8" fmla="*/ 309562 w 1410088"/>
              <a:gd name="connsiteY8" fmla="*/ 1056283 h 1056283"/>
              <a:gd name="connsiteX9" fmla="*/ 0 w 1410088"/>
              <a:gd name="connsiteY9" fmla="*/ 403297 h 1056283"/>
              <a:gd name="connsiteX0" fmla="*/ 0 w 1410088"/>
              <a:gd name="connsiteY0" fmla="*/ 403297 h 1056283"/>
              <a:gd name="connsiteX1" fmla="*/ 590938 w 1410088"/>
              <a:gd name="connsiteY1" fmla="*/ 295275 h 1056283"/>
              <a:gd name="connsiteX2" fmla="*/ 888595 w 1410088"/>
              <a:gd name="connsiteY2" fmla="*/ 0 h 1056283"/>
              <a:gd name="connsiteX3" fmla="*/ 1348723 w 1410088"/>
              <a:gd name="connsiteY3" fmla="*/ 10390 h 1056283"/>
              <a:gd name="connsiteX4" fmla="*/ 1410088 w 1410088"/>
              <a:gd name="connsiteY4" fmla="*/ 311943 h 1056283"/>
              <a:gd name="connsiteX5" fmla="*/ 1353485 w 1410088"/>
              <a:gd name="connsiteY5" fmla="*/ 811014 h 1056283"/>
              <a:gd name="connsiteX6" fmla="*/ 840970 w 1410088"/>
              <a:gd name="connsiteY6" fmla="*/ 828675 h 1056283"/>
              <a:gd name="connsiteX7" fmla="*/ 764770 w 1410088"/>
              <a:gd name="connsiteY7" fmla="*/ 1050131 h 1056283"/>
              <a:gd name="connsiteX8" fmla="*/ 309562 w 1410088"/>
              <a:gd name="connsiteY8" fmla="*/ 1056283 h 1056283"/>
              <a:gd name="connsiteX9" fmla="*/ 0 w 1410088"/>
              <a:gd name="connsiteY9" fmla="*/ 403297 h 1056283"/>
              <a:gd name="connsiteX0" fmla="*/ 0 w 1410088"/>
              <a:gd name="connsiteY0" fmla="*/ 403297 h 1056283"/>
              <a:gd name="connsiteX1" fmla="*/ 590938 w 1410088"/>
              <a:gd name="connsiteY1" fmla="*/ 295275 h 1056283"/>
              <a:gd name="connsiteX2" fmla="*/ 888595 w 1410088"/>
              <a:gd name="connsiteY2" fmla="*/ 0 h 1056283"/>
              <a:gd name="connsiteX3" fmla="*/ 1348723 w 1410088"/>
              <a:gd name="connsiteY3" fmla="*/ 10390 h 1056283"/>
              <a:gd name="connsiteX4" fmla="*/ 1410088 w 1410088"/>
              <a:gd name="connsiteY4" fmla="*/ 311943 h 1056283"/>
              <a:gd name="connsiteX5" fmla="*/ 1353485 w 1410088"/>
              <a:gd name="connsiteY5" fmla="*/ 789583 h 1056283"/>
              <a:gd name="connsiteX6" fmla="*/ 840970 w 1410088"/>
              <a:gd name="connsiteY6" fmla="*/ 828675 h 1056283"/>
              <a:gd name="connsiteX7" fmla="*/ 764770 w 1410088"/>
              <a:gd name="connsiteY7" fmla="*/ 1050131 h 1056283"/>
              <a:gd name="connsiteX8" fmla="*/ 309562 w 1410088"/>
              <a:gd name="connsiteY8" fmla="*/ 1056283 h 1056283"/>
              <a:gd name="connsiteX9" fmla="*/ 0 w 1410088"/>
              <a:gd name="connsiteY9" fmla="*/ 403297 h 1056283"/>
              <a:gd name="connsiteX0" fmla="*/ 0 w 1410088"/>
              <a:gd name="connsiteY0" fmla="*/ 403297 h 1056283"/>
              <a:gd name="connsiteX1" fmla="*/ 590938 w 1410088"/>
              <a:gd name="connsiteY1" fmla="*/ 295275 h 1056283"/>
              <a:gd name="connsiteX2" fmla="*/ 888595 w 1410088"/>
              <a:gd name="connsiteY2" fmla="*/ 0 h 1056283"/>
              <a:gd name="connsiteX3" fmla="*/ 1348723 w 1410088"/>
              <a:gd name="connsiteY3" fmla="*/ 10390 h 1056283"/>
              <a:gd name="connsiteX4" fmla="*/ 1410088 w 1410088"/>
              <a:gd name="connsiteY4" fmla="*/ 311943 h 1056283"/>
              <a:gd name="connsiteX5" fmla="*/ 1353485 w 1410088"/>
              <a:gd name="connsiteY5" fmla="*/ 789583 h 1056283"/>
              <a:gd name="connsiteX6" fmla="*/ 840970 w 1410088"/>
              <a:gd name="connsiteY6" fmla="*/ 828675 h 1056283"/>
              <a:gd name="connsiteX7" fmla="*/ 719527 w 1410088"/>
              <a:gd name="connsiteY7" fmla="*/ 1047749 h 1056283"/>
              <a:gd name="connsiteX8" fmla="*/ 309562 w 1410088"/>
              <a:gd name="connsiteY8" fmla="*/ 1056283 h 1056283"/>
              <a:gd name="connsiteX9" fmla="*/ 0 w 1410088"/>
              <a:gd name="connsiteY9" fmla="*/ 403297 h 10562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410088" h="1056283">
                <a:moveTo>
                  <a:pt x="0" y="403297"/>
                </a:moveTo>
                <a:cubicBezTo>
                  <a:pt x="211267" y="344271"/>
                  <a:pt x="379671" y="354301"/>
                  <a:pt x="590938" y="295275"/>
                </a:cubicBezTo>
                <a:cubicBezTo>
                  <a:pt x="729844" y="248444"/>
                  <a:pt x="749689" y="46831"/>
                  <a:pt x="888595" y="0"/>
                </a:cubicBezTo>
                <a:lnTo>
                  <a:pt x="1348723" y="10390"/>
                </a:lnTo>
                <a:cubicBezTo>
                  <a:pt x="1354891" y="149802"/>
                  <a:pt x="1403920" y="172531"/>
                  <a:pt x="1410088" y="311943"/>
                </a:cubicBezTo>
                <a:lnTo>
                  <a:pt x="1353485" y="789583"/>
                </a:lnTo>
                <a:cubicBezTo>
                  <a:pt x="1292763" y="900311"/>
                  <a:pt x="945042" y="801522"/>
                  <a:pt x="840970" y="828675"/>
                </a:cubicBezTo>
                <a:cubicBezTo>
                  <a:pt x="736898" y="855828"/>
                  <a:pt x="842226" y="1034421"/>
                  <a:pt x="719527" y="1047749"/>
                </a:cubicBezTo>
                <a:lnTo>
                  <a:pt x="309562" y="1056283"/>
                </a:lnTo>
                <a:lnTo>
                  <a:pt x="0" y="403297"/>
                </a:lnTo>
                <a:close/>
              </a:path>
            </a:pathLst>
          </a:custGeom>
          <a:solidFill>
            <a:schemeClr val="accent1">
              <a:alpha val="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 eaLnBrk="1" fontAlgn="auto" hangingPunct="1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>
              <a:solidFill>
                <a:srgbClr val="FFFFFF"/>
              </a:solidFill>
            </a:endParaRPr>
          </a:p>
        </p:txBody>
      </p:sp>
      <p:sp>
        <p:nvSpPr>
          <p:cNvPr id="193" name="Link_South_West_Europe">
            <a:extLst>
              <a:ext uri="{FF2B5EF4-FFF2-40B4-BE49-F238E27FC236}">
                <a16:creationId xmlns:a16="http://schemas.microsoft.com/office/drawing/2014/main" id="{A557EA31-D936-45F8-94E6-82A8B3ED2036}"/>
              </a:ext>
            </a:extLst>
          </p:cNvPr>
          <p:cNvSpPr/>
          <p:nvPr userDrawn="1"/>
        </p:nvSpPr>
        <p:spPr bwMode="gray">
          <a:xfrm>
            <a:off x="5113338" y="2428875"/>
            <a:ext cx="695325" cy="881063"/>
          </a:xfrm>
          <a:custGeom>
            <a:avLst/>
            <a:gdLst>
              <a:gd name="connsiteX0" fmla="*/ 0 w 676840"/>
              <a:gd name="connsiteY0" fmla="*/ 0 h 802968"/>
              <a:gd name="connsiteX1" fmla="*/ 676840 w 676840"/>
              <a:gd name="connsiteY1" fmla="*/ 0 h 802968"/>
              <a:gd name="connsiteX2" fmla="*/ 676840 w 676840"/>
              <a:gd name="connsiteY2" fmla="*/ 802968 h 802968"/>
              <a:gd name="connsiteX3" fmla="*/ 0 w 676840"/>
              <a:gd name="connsiteY3" fmla="*/ 802968 h 802968"/>
              <a:gd name="connsiteX4" fmla="*/ 0 w 676840"/>
              <a:gd name="connsiteY4" fmla="*/ 0 h 802968"/>
              <a:gd name="connsiteX0" fmla="*/ 0 w 676840"/>
              <a:gd name="connsiteY0" fmla="*/ 0 h 829162"/>
              <a:gd name="connsiteX1" fmla="*/ 676840 w 676840"/>
              <a:gd name="connsiteY1" fmla="*/ 0 h 829162"/>
              <a:gd name="connsiteX2" fmla="*/ 676840 w 676840"/>
              <a:gd name="connsiteY2" fmla="*/ 802968 h 829162"/>
              <a:gd name="connsiteX3" fmla="*/ 7143 w 676840"/>
              <a:gd name="connsiteY3" fmla="*/ 829162 h 829162"/>
              <a:gd name="connsiteX4" fmla="*/ 0 w 676840"/>
              <a:gd name="connsiteY4" fmla="*/ 0 h 829162"/>
              <a:gd name="connsiteX0" fmla="*/ 202407 w 669697"/>
              <a:gd name="connsiteY0" fmla="*/ 11906 h 829162"/>
              <a:gd name="connsiteX1" fmla="*/ 669697 w 669697"/>
              <a:gd name="connsiteY1" fmla="*/ 0 h 829162"/>
              <a:gd name="connsiteX2" fmla="*/ 669697 w 669697"/>
              <a:gd name="connsiteY2" fmla="*/ 802968 h 829162"/>
              <a:gd name="connsiteX3" fmla="*/ 0 w 669697"/>
              <a:gd name="connsiteY3" fmla="*/ 829162 h 829162"/>
              <a:gd name="connsiteX4" fmla="*/ 202407 w 669697"/>
              <a:gd name="connsiteY4" fmla="*/ 11906 h 829162"/>
              <a:gd name="connsiteX0" fmla="*/ 202407 w 669697"/>
              <a:gd name="connsiteY0" fmla="*/ 63182 h 880438"/>
              <a:gd name="connsiteX1" fmla="*/ 551131 w 669697"/>
              <a:gd name="connsiteY1" fmla="*/ 0 h 880438"/>
              <a:gd name="connsiteX2" fmla="*/ 669697 w 669697"/>
              <a:gd name="connsiteY2" fmla="*/ 51276 h 880438"/>
              <a:gd name="connsiteX3" fmla="*/ 669697 w 669697"/>
              <a:gd name="connsiteY3" fmla="*/ 854244 h 880438"/>
              <a:gd name="connsiteX4" fmla="*/ 0 w 669697"/>
              <a:gd name="connsiteY4" fmla="*/ 880438 h 880438"/>
              <a:gd name="connsiteX5" fmla="*/ 202407 w 669697"/>
              <a:gd name="connsiteY5" fmla="*/ 63182 h 880438"/>
              <a:gd name="connsiteX0" fmla="*/ 202407 w 694006"/>
              <a:gd name="connsiteY0" fmla="*/ 63182 h 880438"/>
              <a:gd name="connsiteX1" fmla="*/ 551131 w 694006"/>
              <a:gd name="connsiteY1" fmla="*/ 0 h 880438"/>
              <a:gd name="connsiteX2" fmla="*/ 669697 w 694006"/>
              <a:gd name="connsiteY2" fmla="*/ 51276 h 880438"/>
              <a:gd name="connsiteX3" fmla="*/ 694006 w 694006"/>
              <a:gd name="connsiteY3" fmla="*/ 378619 h 880438"/>
              <a:gd name="connsiteX4" fmla="*/ 669697 w 694006"/>
              <a:gd name="connsiteY4" fmla="*/ 854244 h 880438"/>
              <a:gd name="connsiteX5" fmla="*/ 0 w 694006"/>
              <a:gd name="connsiteY5" fmla="*/ 880438 h 880438"/>
              <a:gd name="connsiteX6" fmla="*/ 202407 w 694006"/>
              <a:gd name="connsiteY6" fmla="*/ 63182 h 880438"/>
              <a:gd name="connsiteX0" fmla="*/ 202407 w 694006"/>
              <a:gd name="connsiteY0" fmla="*/ 63182 h 880438"/>
              <a:gd name="connsiteX1" fmla="*/ 551131 w 694006"/>
              <a:gd name="connsiteY1" fmla="*/ 0 h 880438"/>
              <a:gd name="connsiteX2" fmla="*/ 669697 w 694006"/>
              <a:gd name="connsiteY2" fmla="*/ 51276 h 880438"/>
              <a:gd name="connsiteX3" fmla="*/ 694006 w 694006"/>
              <a:gd name="connsiteY3" fmla="*/ 378619 h 880438"/>
              <a:gd name="connsiteX4" fmla="*/ 372041 w 694006"/>
              <a:gd name="connsiteY4" fmla="*/ 839956 h 880438"/>
              <a:gd name="connsiteX5" fmla="*/ 0 w 694006"/>
              <a:gd name="connsiteY5" fmla="*/ 880438 h 880438"/>
              <a:gd name="connsiteX6" fmla="*/ 202407 w 694006"/>
              <a:gd name="connsiteY6" fmla="*/ 63182 h 8804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94006" h="880438">
                <a:moveTo>
                  <a:pt x="202407" y="63182"/>
                </a:moveTo>
                <a:cubicBezTo>
                  <a:pt x="309123" y="59584"/>
                  <a:pt x="444415" y="3598"/>
                  <a:pt x="551131" y="0"/>
                </a:cubicBezTo>
                <a:lnTo>
                  <a:pt x="669697" y="51276"/>
                </a:lnTo>
                <a:cubicBezTo>
                  <a:pt x="669862" y="156422"/>
                  <a:pt x="693841" y="273473"/>
                  <a:pt x="694006" y="378619"/>
                </a:cubicBezTo>
                <a:lnTo>
                  <a:pt x="372041" y="839956"/>
                </a:lnTo>
                <a:lnTo>
                  <a:pt x="0" y="880438"/>
                </a:lnTo>
                <a:lnTo>
                  <a:pt x="202407" y="63182"/>
                </a:lnTo>
                <a:close/>
              </a:path>
            </a:pathLst>
          </a:custGeom>
          <a:solidFill>
            <a:schemeClr val="accent1">
              <a:alpha val="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 eaLnBrk="1" fontAlgn="auto" hangingPunct="1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>
              <a:solidFill>
                <a:srgbClr val="FFFFFF"/>
              </a:solidFill>
            </a:endParaRPr>
          </a:p>
        </p:txBody>
      </p:sp>
      <p:sp>
        <p:nvSpPr>
          <p:cNvPr id="194" name="Link_Germany">
            <a:extLst>
              <a:ext uri="{FF2B5EF4-FFF2-40B4-BE49-F238E27FC236}">
                <a16:creationId xmlns:a16="http://schemas.microsoft.com/office/drawing/2014/main" id="{4C066BAF-85DA-40EE-B740-B911C38F7943}"/>
              </a:ext>
            </a:extLst>
          </p:cNvPr>
          <p:cNvSpPr/>
          <p:nvPr userDrawn="1"/>
        </p:nvSpPr>
        <p:spPr bwMode="gray">
          <a:xfrm>
            <a:off x="5753100" y="2270125"/>
            <a:ext cx="284163" cy="311150"/>
          </a:xfrm>
          <a:custGeom>
            <a:avLst/>
            <a:gdLst>
              <a:gd name="connsiteX0" fmla="*/ 0 w 297888"/>
              <a:gd name="connsiteY0" fmla="*/ 0 h 352511"/>
              <a:gd name="connsiteX1" fmla="*/ 297888 w 297888"/>
              <a:gd name="connsiteY1" fmla="*/ 0 h 352511"/>
              <a:gd name="connsiteX2" fmla="*/ 297888 w 297888"/>
              <a:gd name="connsiteY2" fmla="*/ 352511 h 352511"/>
              <a:gd name="connsiteX3" fmla="*/ 0 w 297888"/>
              <a:gd name="connsiteY3" fmla="*/ 352511 h 352511"/>
              <a:gd name="connsiteX4" fmla="*/ 0 w 297888"/>
              <a:gd name="connsiteY4" fmla="*/ 0 h 352511"/>
              <a:gd name="connsiteX0" fmla="*/ 21432 w 297888"/>
              <a:gd name="connsiteY0" fmla="*/ 45243 h 352511"/>
              <a:gd name="connsiteX1" fmla="*/ 297888 w 297888"/>
              <a:gd name="connsiteY1" fmla="*/ 0 h 352511"/>
              <a:gd name="connsiteX2" fmla="*/ 297888 w 297888"/>
              <a:gd name="connsiteY2" fmla="*/ 352511 h 352511"/>
              <a:gd name="connsiteX3" fmla="*/ 0 w 297888"/>
              <a:gd name="connsiteY3" fmla="*/ 352511 h 352511"/>
              <a:gd name="connsiteX4" fmla="*/ 21432 w 297888"/>
              <a:gd name="connsiteY4" fmla="*/ 45243 h 352511"/>
              <a:gd name="connsiteX0" fmla="*/ 21432 w 297888"/>
              <a:gd name="connsiteY0" fmla="*/ 33337 h 340605"/>
              <a:gd name="connsiteX1" fmla="*/ 262170 w 297888"/>
              <a:gd name="connsiteY1" fmla="*/ 0 h 340605"/>
              <a:gd name="connsiteX2" fmla="*/ 297888 w 297888"/>
              <a:gd name="connsiteY2" fmla="*/ 340605 h 340605"/>
              <a:gd name="connsiteX3" fmla="*/ 0 w 297888"/>
              <a:gd name="connsiteY3" fmla="*/ 340605 h 340605"/>
              <a:gd name="connsiteX4" fmla="*/ 21432 w 297888"/>
              <a:gd name="connsiteY4" fmla="*/ 33337 h 340605"/>
              <a:gd name="connsiteX0" fmla="*/ 0 w 276456"/>
              <a:gd name="connsiteY0" fmla="*/ 33337 h 340605"/>
              <a:gd name="connsiteX1" fmla="*/ 240738 w 276456"/>
              <a:gd name="connsiteY1" fmla="*/ 0 h 340605"/>
              <a:gd name="connsiteX2" fmla="*/ 276456 w 276456"/>
              <a:gd name="connsiteY2" fmla="*/ 340605 h 340605"/>
              <a:gd name="connsiteX3" fmla="*/ 2380 w 276456"/>
              <a:gd name="connsiteY3" fmla="*/ 312030 h 340605"/>
              <a:gd name="connsiteX4" fmla="*/ 0 w 276456"/>
              <a:gd name="connsiteY4" fmla="*/ 33337 h 340605"/>
              <a:gd name="connsiteX0" fmla="*/ 0 w 278837"/>
              <a:gd name="connsiteY0" fmla="*/ 33337 h 312030"/>
              <a:gd name="connsiteX1" fmla="*/ 240738 w 278837"/>
              <a:gd name="connsiteY1" fmla="*/ 0 h 312030"/>
              <a:gd name="connsiteX2" fmla="*/ 278837 w 278837"/>
              <a:gd name="connsiteY2" fmla="*/ 309649 h 312030"/>
              <a:gd name="connsiteX3" fmla="*/ 2380 w 278837"/>
              <a:gd name="connsiteY3" fmla="*/ 312030 h 312030"/>
              <a:gd name="connsiteX4" fmla="*/ 0 w 278837"/>
              <a:gd name="connsiteY4" fmla="*/ 33337 h 312030"/>
              <a:gd name="connsiteX0" fmla="*/ 0 w 283010"/>
              <a:gd name="connsiteY0" fmla="*/ 33337 h 312030"/>
              <a:gd name="connsiteX1" fmla="*/ 240738 w 283010"/>
              <a:gd name="connsiteY1" fmla="*/ 0 h 312030"/>
              <a:gd name="connsiteX2" fmla="*/ 283010 w 283010"/>
              <a:gd name="connsiteY2" fmla="*/ 149781 h 312030"/>
              <a:gd name="connsiteX3" fmla="*/ 278837 w 283010"/>
              <a:gd name="connsiteY3" fmla="*/ 309649 h 312030"/>
              <a:gd name="connsiteX4" fmla="*/ 2380 w 283010"/>
              <a:gd name="connsiteY4" fmla="*/ 312030 h 312030"/>
              <a:gd name="connsiteX5" fmla="*/ 0 w 283010"/>
              <a:gd name="connsiteY5" fmla="*/ 33337 h 312030"/>
              <a:gd name="connsiteX0" fmla="*/ 0 w 283010"/>
              <a:gd name="connsiteY0" fmla="*/ 33337 h 312030"/>
              <a:gd name="connsiteX1" fmla="*/ 240738 w 283010"/>
              <a:gd name="connsiteY1" fmla="*/ 0 h 312030"/>
              <a:gd name="connsiteX2" fmla="*/ 283010 w 283010"/>
              <a:gd name="connsiteY2" fmla="*/ 149781 h 312030"/>
              <a:gd name="connsiteX3" fmla="*/ 245499 w 283010"/>
              <a:gd name="connsiteY3" fmla="*/ 307268 h 312030"/>
              <a:gd name="connsiteX4" fmla="*/ 2380 w 283010"/>
              <a:gd name="connsiteY4" fmla="*/ 312030 h 312030"/>
              <a:gd name="connsiteX5" fmla="*/ 0 w 283010"/>
              <a:gd name="connsiteY5" fmla="*/ 33337 h 3120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3010" h="312030">
                <a:moveTo>
                  <a:pt x="0" y="33337"/>
                </a:moveTo>
                <a:lnTo>
                  <a:pt x="240738" y="0"/>
                </a:lnTo>
                <a:cubicBezTo>
                  <a:pt x="246097" y="53102"/>
                  <a:pt x="277651" y="96679"/>
                  <a:pt x="283010" y="149781"/>
                </a:cubicBezTo>
                <a:lnTo>
                  <a:pt x="245499" y="307268"/>
                </a:lnTo>
                <a:lnTo>
                  <a:pt x="2380" y="312030"/>
                </a:lnTo>
                <a:cubicBezTo>
                  <a:pt x="1587" y="219132"/>
                  <a:pt x="793" y="126235"/>
                  <a:pt x="0" y="33337"/>
                </a:cubicBezTo>
                <a:close/>
              </a:path>
            </a:pathLst>
          </a:custGeom>
          <a:solidFill>
            <a:schemeClr val="accent1">
              <a:alpha val="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 eaLnBrk="1" fontAlgn="auto" hangingPunct="1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>
              <a:solidFill>
                <a:srgbClr val="FFFFFF"/>
              </a:solidFill>
            </a:endParaRPr>
          </a:p>
        </p:txBody>
      </p:sp>
      <p:pic>
        <p:nvPicPr>
          <p:cNvPr id="195" name="Grafik 196">
            <a:extLst>
              <a:ext uri="{FF2B5EF4-FFF2-40B4-BE49-F238E27FC236}">
                <a16:creationId xmlns:a16="http://schemas.microsoft.com/office/drawing/2014/main" id="{52867A3F-B3EA-48EF-B20F-31018C9A09CF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" name="Titel 4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endParaRPr lang="de-DE"/>
          </a:p>
        </p:txBody>
      </p:sp>
      <p:sp>
        <p:nvSpPr>
          <p:cNvPr id="196" name="Fußzeilenplatzhalter 1">
            <a:extLst>
              <a:ext uri="{FF2B5EF4-FFF2-40B4-BE49-F238E27FC236}">
                <a16:creationId xmlns:a16="http://schemas.microsoft.com/office/drawing/2014/main" id="{D19946F1-FCB1-4B42-8F22-11A9B233EF62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55555"/>
                </a:solidFill>
                <a:latin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de-DE"/>
              <a:t>Service Division Vehicle Inspection 2020</a:t>
            </a:r>
          </a:p>
        </p:txBody>
      </p:sp>
      <p:sp>
        <p:nvSpPr>
          <p:cNvPr id="197" name="Foliennummernplatzhalter 2">
            <a:extLst>
              <a:ext uri="{FF2B5EF4-FFF2-40B4-BE49-F238E27FC236}">
                <a16:creationId xmlns:a16="http://schemas.microsoft.com/office/drawing/2014/main" id="{5EE5A698-7D7F-4619-B78F-1842A5997A77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 eaLnBrk="0" hangingPunct="0">
              <a:defRPr>
                <a:solidFill>
                  <a:srgbClr val="555555"/>
                </a:solidFill>
              </a:defRPr>
            </a:lvl1pPr>
          </a:lstStyle>
          <a:p>
            <a:fld id="{12D887AD-647E-4F77-BCFC-0B64D1B25DA1}" type="slidenum">
              <a:rPr lang="de-DE" altLang="fr-FR"/>
              <a:pPr/>
              <a:t>‹#›</a:t>
            </a:fld>
            <a:endParaRPr lang="de-DE" altLang="fr-FR"/>
          </a:p>
        </p:txBody>
      </p:sp>
    </p:spTree>
    <p:extLst>
      <p:ext uri="{BB962C8B-B14F-4D97-AF65-F5344CB8AC3E}">
        <p14:creationId xmlns:p14="http://schemas.microsoft.com/office/powerpoint/2010/main" val="4179018472"/>
      </p:ext>
    </p:extLst>
  </p:cSld>
  <p:clrMapOvr>
    <a:masterClrMapping/>
  </p:clrMapOvr>
  <p:transition spd="med">
    <p:fade/>
  </p:transition>
</p:sldLayout>
</file>

<file path=ppt/slideLayouts/slideLayout21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empty_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Grafik 4">
            <a:extLst>
              <a:ext uri="{FF2B5EF4-FFF2-40B4-BE49-F238E27FC236}">
                <a16:creationId xmlns:a16="http://schemas.microsoft.com/office/drawing/2014/main" id="{0D8D6C8F-D20F-4527-B4C7-589E30E6E1BD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" name="Grafik 6">
            <a:extLst>
              <a:ext uri="{FF2B5EF4-FFF2-40B4-BE49-F238E27FC236}">
                <a16:creationId xmlns:a16="http://schemas.microsoft.com/office/drawing/2014/main" id="{358F2652-656E-4DD0-A025-B30BE527CD27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Fußzeilenplatzhalter 1">
            <a:extLst>
              <a:ext uri="{FF2B5EF4-FFF2-40B4-BE49-F238E27FC236}">
                <a16:creationId xmlns:a16="http://schemas.microsoft.com/office/drawing/2014/main" id="{E72EA5D5-0FA5-49DA-9B40-8644C1C2479D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55555"/>
                </a:solidFill>
                <a:latin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de-DE"/>
              <a:t>Service Division Vehicle Inspection 2020</a:t>
            </a:r>
          </a:p>
        </p:txBody>
      </p:sp>
      <p:sp>
        <p:nvSpPr>
          <p:cNvPr id="5" name="Foliennummernplatzhalter 2">
            <a:extLst>
              <a:ext uri="{FF2B5EF4-FFF2-40B4-BE49-F238E27FC236}">
                <a16:creationId xmlns:a16="http://schemas.microsoft.com/office/drawing/2014/main" id="{E13D8BFF-5F13-4ECA-89D2-43193D7EA541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 eaLnBrk="0" hangingPunct="0">
              <a:defRPr>
                <a:solidFill>
                  <a:srgbClr val="555555"/>
                </a:solidFill>
              </a:defRPr>
            </a:lvl1pPr>
          </a:lstStyle>
          <a:p>
            <a:fld id="{1AEDC952-D349-42B2-81AF-9445DABA656C}" type="slidenum">
              <a:rPr lang="de-DE" altLang="fr-FR"/>
              <a:pPr/>
              <a:t>‹#›</a:t>
            </a:fld>
            <a:endParaRPr lang="de-DE" altLang="fr-FR"/>
          </a:p>
        </p:txBody>
      </p:sp>
    </p:spTree>
    <p:extLst>
      <p:ext uri="{BB962C8B-B14F-4D97-AF65-F5344CB8AC3E}">
        <p14:creationId xmlns:p14="http://schemas.microsoft.com/office/powerpoint/2010/main" val="2401337195"/>
      </p:ext>
    </p:extLst>
  </p:cSld>
  <p:clrMapOvr>
    <a:masterClrMapping/>
  </p:clrMapOvr>
  <p:transition spd="med">
    <p:fade/>
  </p:transition>
</p:sldLayout>
</file>

<file path=ppt/slideLayouts/slideLayout21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blank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4" hidden="1">
            <a:extLst>
              <a:ext uri="{FF2B5EF4-FFF2-40B4-BE49-F238E27FC236}">
                <a16:creationId xmlns:a16="http://schemas.microsoft.com/office/drawing/2014/main" id="{5384BB10-6812-4A92-8254-7F83938D770A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60" imgH="360" progId="">
                  <p:embed/>
                </p:oleObj>
              </mc:Choice>
              <mc:Fallback>
                <p:oleObj name="think-cell Slide" r:id="rId3" imgW="360" imgH="360" progId="">
                  <p:embed/>
                  <p:pic>
                    <p:nvPicPr>
                      <p:cNvPr id="2" name="Object 4" hidden="1">
                        <a:extLst>
                          <a:ext uri="{FF2B5EF4-FFF2-40B4-BE49-F238E27FC236}">
                            <a16:creationId xmlns:a16="http://schemas.microsoft.com/office/drawing/2014/main" id="{5384BB10-6812-4A92-8254-7F83938D770A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3" name="Grafik 5" descr="Ein Bild, das Natur, Wand, Frühling, Boden enthält.&#10;&#10;Automatisch generierte Beschreibung">
            <a:extLst>
              <a:ext uri="{FF2B5EF4-FFF2-40B4-BE49-F238E27FC236}">
                <a16:creationId xmlns:a16="http://schemas.microsoft.com/office/drawing/2014/main" id="{A7A20862-19EF-4FE6-A03A-14583E7441AC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" name="Grafik 10">
            <a:extLst>
              <a:ext uri="{FF2B5EF4-FFF2-40B4-BE49-F238E27FC236}">
                <a16:creationId xmlns:a16="http://schemas.microsoft.com/office/drawing/2014/main" id="{399EAD29-43A9-41E9-B8FE-9AF1B524CC9F}"/>
              </a:ext>
            </a:extLst>
          </p:cNvPr>
          <p:cNvPicPr>
            <a:picLocks noChangeAspect="1"/>
          </p:cNvPicPr>
          <p:nvPr userDrawn="1"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" name="Rechteck 7">
            <a:extLst>
              <a:ext uri="{FF2B5EF4-FFF2-40B4-BE49-F238E27FC236}">
                <a16:creationId xmlns:a16="http://schemas.microsoft.com/office/drawing/2014/main" id="{A1A35629-C0B5-4F40-90F1-FC5F407B563A}"/>
              </a:ext>
            </a:extLst>
          </p:cNvPr>
          <p:cNvSpPr/>
          <p:nvPr userDrawn="1"/>
        </p:nvSpPr>
        <p:spPr bwMode="gray">
          <a:xfrm>
            <a:off x="0" y="0"/>
            <a:ext cx="12192000" cy="6858000"/>
          </a:xfrm>
          <a:prstGeom prst="rect">
            <a:avLst/>
          </a:prstGeom>
          <a:gradFill flip="none" rotWithShape="1">
            <a:gsLst>
              <a:gs pos="0">
                <a:schemeClr val="accent6">
                  <a:lumMod val="89000"/>
                  <a:alpha val="80000"/>
                </a:schemeClr>
              </a:gs>
              <a:gs pos="23000">
                <a:schemeClr val="accent6">
                  <a:lumMod val="89000"/>
                  <a:alpha val="60000"/>
                </a:schemeClr>
              </a:gs>
              <a:gs pos="69000">
                <a:schemeClr val="accent6">
                  <a:lumMod val="75000"/>
                  <a:alpha val="60000"/>
                </a:schemeClr>
              </a:gs>
              <a:gs pos="97000">
                <a:schemeClr val="accent6">
                  <a:lumMod val="70000"/>
                  <a:alpha val="2000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 eaLnBrk="1" fontAlgn="auto" hangingPunct="1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>
              <a:solidFill>
                <a:srgbClr val="FFFFFF"/>
              </a:solidFill>
            </a:endParaRPr>
          </a:p>
        </p:txBody>
      </p:sp>
      <p:pic>
        <p:nvPicPr>
          <p:cNvPr id="6" name="Grafik 9">
            <a:extLst>
              <a:ext uri="{FF2B5EF4-FFF2-40B4-BE49-F238E27FC236}">
                <a16:creationId xmlns:a16="http://schemas.microsoft.com/office/drawing/2014/main" id="{6D694400-7DA2-4E73-A99A-256CD5F517AB}"/>
              </a:ext>
            </a:extLst>
          </p:cNvPr>
          <p:cNvPicPr>
            <a:picLocks noChangeAspect="1"/>
          </p:cNvPicPr>
          <p:nvPr userDrawn="1"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" name="Date Placeholder 1">
            <a:extLst>
              <a:ext uri="{FF2B5EF4-FFF2-40B4-BE49-F238E27FC236}">
                <a16:creationId xmlns:a16="http://schemas.microsoft.com/office/drawing/2014/main" id="{5B9B9514-85C7-4A1C-9D5F-B862E3FACDAF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>
            <a:lvl1pPr eaLnBrk="1" fontAlgn="auto" hangingPunct="1">
              <a:spcBef>
                <a:spcPts val="0"/>
              </a:spcBef>
              <a:spcAft>
                <a:spcPts val="0"/>
              </a:spcAft>
              <a:defRPr>
                <a:solidFill>
                  <a:srgbClr val="555555"/>
                </a:solidFill>
                <a:latin typeface="Arial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8" name="Footer Placeholder 2">
            <a:extLst>
              <a:ext uri="{FF2B5EF4-FFF2-40B4-BE49-F238E27FC236}">
                <a16:creationId xmlns:a16="http://schemas.microsoft.com/office/drawing/2014/main" id="{2D22401F-A535-4AB8-BC93-4A72BB77B71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en-US"/>
              <a:t>Service Division Vehicle Inspection 2020</a:t>
            </a:r>
          </a:p>
        </p:txBody>
      </p:sp>
      <p:sp>
        <p:nvSpPr>
          <p:cNvPr id="9" name="Slide Number Placeholder 3">
            <a:extLst>
              <a:ext uri="{FF2B5EF4-FFF2-40B4-BE49-F238E27FC236}">
                <a16:creationId xmlns:a16="http://schemas.microsoft.com/office/drawing/2014/main" id="{C79E5C67-42B2-43FD-B003-F9267FD3632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fld id="{8B8E6407-B8BB-409D-B8B4-9C0FA8C74E14}" type="slidenum">
              <a:rPr lang="en-US" altLang="fr-FR"/>
              <a:pPr/>
              <a:t>‹#›</a:t>
            </a:fld>
            <a:endParaRPr lang="en-US" altLang="fr-FR"/>
          </a:p>
        </p:txBody>
      </p:sp>
    </p:spTree>
    <p:extLst>
      <p:ext uri="{BB962C8B-B14F-4D97-AF65-F5344CB8AC3E}">
        <p14:creationId xmlns:p14="http://schemas.microsoft.com/office/powerpoint/2010/main" val="2402431409"/>
      </p:ext>
    </p:extLst>
  </p:cSld>
  <p:clrMapOvr>
    <a:masterClrMapping/>
  </p:clrMapOvr>
</p:sldLayout>
</file>

<file path=ppt/slideLayouts/slideLayout21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ct 4" hidden="1">
            <a:extLst>
              <a:ext uri="{FF2B5EF4-FFF2-40B4-BE49-F238E27FC236}">
                <a16:creationId xmlns:a16="http://schemas.microsoft.com/office/drawing/2014/main" id="{5097251B-88C9-4E8D-A212-0D384C3DBCBF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60" imgH="360" progId="">
                  <p:embed/>
                </p:oleObj>
              </mc:Choice>
              <mc:Fallback>
                <p:oleObj name="think-cell Slide" r:id="rId3" imgW="360" imgH="360" progId="">
                  <p:embed/>
                  <p:pic>
                    <p:nvPicPr>
                      <p:cNvPr id="3" name="Object 4" hidden="1">
                        <a:extLst>
                          <a:ext uri="{FF2B5EF4-FFF2-40B4-BE49-F238E27FC236}">
                            <a16:creationId xmlns:a16="http://schemas.microsoft.com/office/drawing/2014/main" id="{5097251B-88C9-4E8D-A212-0D384C3DBCBF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4" name="Grafik 5" descr="Ein Bild, das Natur, Wand, Frühling, Boden enthält.&#10;&#10;Automatisch generierte Beschreibung">
            <a:extLst>
              <a:ext uri="{FF2B5EF4-FFF2-40B4-BE49-F238E27FC236}">
                <a16:creationId xmlns:a16="http://schemas.microsoft.com/office/drawing/2014/main" id="{CBF5FC38-81BD-4C4E-A7B9-33F0A7477591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Grafik 10">
            <a:extLst>
              <a:ext uri="{FF2B5EF4-FFF2-40B4-BE49-F238E27FC236}">
                <a16:creationId xmlns:a16="http://schemas.microsoft.com/office/drawing/2014/main" id="{C49ED2ED-6896-4272-B9FB-BC794FC9B19E}"/>
              </a:ext>
            </a:extLst>
          </p:cNvPr>
          <p:cNvPicPr>
            <a:picLocks noChangeAspect="1"/>
          </p:cNvPicPr>
          <p:nvPr userDrawn="1"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" name="Rechteck 7">
            <a:extLst>
              <a:ext uri="{FF2B5EF4-FFF2-40B4-BE49-F238E27FC236}">
                <a16:creationId xmlns:a16="http://schemas.microsoft.com/office/drawing/2014/main" id="{37CD6B7B-EF7D-45C2-B462-7F8CFDEA3C7C}"/>
              </a:ext>
            </a:extLst>
          </p:cNvPr>
          <p:cNvSpPr/>
          <p:nvPr userDrawn="1"/>
        </p:nvSpPr>
        <p:spPr bwMode="gray">
          <a:xfrm>
            <a:off x="0" y="0"/>
            <a:ext cx="12192000" cy="6858000"/>
          </a:xfrm>
          <a:prstGeom prst="rect">
            <a:avLst/>
          </a:prstGeom>
          <a:gradFill flip="none" rotWithShape="1">
            <a:gsLst>
              <a:gs pos="0">
                <a:schemeClr val="accent6">
                  <a:lumMod val="89000"/>
                  <a:alpha val="80000"/>
                </a:schemeClr>
              </a:gs>
              <a:gs pos="23000">
                <a:schemeClr val="accent6">
                  <a:lumMod val="89000"/>
                  <a:alpha val="60000"/>
                </a:schemeClr>
              </a:gs>
              <a:gs pos="69000">
                <a:schemeClr val="accent6">
                  <a:lumMod val="75000"/>
                  <a:alpha val="60000"/>
                </a:schemeClr>
              </a:gs>
              <a:gs pos="97000">
                <a:schemeClr val="accent6">
                  <a:lumMod val="70000"/>
                  <a:alpha val="2000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 eaLnBrk="1" fontAlgn="auto" hangingPunct="1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>
              <a:solidFill>
                <a:srgbClr val="FFFFFF"/>
              </a:solidFill>
            </a:endParaRPr>
          </a:p>
        </p:txBody>
      </p:sp>
      <p:pic>
        <p:nvPicPr>
          <p:cNvPr id="8" name="Grafik 9">
            <a:extLst>
              <a:ext uri="{FF2B5EF4-FFF2-40B4-BE49-F238E27FC236}">
                <a16:creationId xmlns:a16="http://schemas.microsoft.com/office/drawing/2014/main" id="{1E4D0FC0-E668-4218-BBC5-C7D5A80AC148}"/>
              </a:ext>
            </a:extLst>
          </p:cNvPr>
          <p:cNvPicPr>
            <a:picLocks noChangeAspect="1"/>
          </p:cNvPicPr>
          <p:nvPr userDrawn="1"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" name="Title 1"/>
          <p:cNvSpPr>
            <a:spLocks noGrp="1"/>
          </p:cNvSpPr>
          <p:nvPr>
            <p:ph type="title"/>
          </p:nvPr>
        </p:nvSpPr>
        <p:spPr>
          <a:xfrm>
            <a:off x="609600" y="274641"/>
            <a:ext cx="10972801" cy="715961"/>
          </a:xfrm>
        </p:spPr>
        <p:txBody>
          <a:bodyPr>
            <a:normAutofit/>
          </a:bodyPr>
          <a:lstStyle>
            <a:lvl1pPr algn="l">
              <a:defRPr sz="3732">
                <a:solidFill>
                  <a:schemeClr val="tx1">
                    <a:lumMod val="65000"/>
                    <a:lumOff val="35000"/>
                  </a:schemeClr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9" name="Date Placeholder 2">
            <a:extLst>
              <a:ext uri="{FF2B5EF4-FFF2-40B4-BE49-F238E27FC236}">
                <a16:creationId xmlns:a16="http://schemas.microsoft.com/office/drawing/2014/main" id="{A4BFD63D-C6B1-4573-95EE-5356163796A7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609600" y="6356350"/>
            <a:ext cx="2844800" cy="365125"/>
          </a:xfrm>
          <a:prstGeom prst="rect">
            <a:avLst/>
          </a:prstGeom>
        </p:spPr>
        <p:txBody>
          <a:bodyPr/>
          <a:lstStyle>
            <a:lvl1pPr eaLnBrk="1" fontAlgn="auto" hangingPunct="1">
              <a:spcBef>
                <a:spcPts val="0"/>
              </a:spcBef>
              <a:spcAft>
                <a:spcPts val="0"/>
              </a:spcAft>
              <a:defRPr>
                <a:solidFill>
                  <a:prstClr val="black">
                    <a:tint val="75000"/>
                  </a:prstClr>
                </a:solidFill>
                <a:latin typeface="Arial"/>
              </a:defRPr>
            </a:lvl1pPr>
          </a:lstStyle>
          <a:p>
            <a:pPr>
              <a:defRPr/>
            </a:pPr>
            <a:fld id="{5A89BE27-DBA3-4320-A523-D575FA5E4347}" type="datetimeFigureOut">
              <a:rPr lang="en-US"/>
              <a:pPr>
                <a:defRPr/>
              </a:pPr>
              <a:t>5/11/2024</a:t>
            </a:fld>
            <a:endParaRPr lang="en-US"/>
          </a:p>
        </p:txBody>
      </p:sp>
      <p:sp>
        <p:nvSpPr>
          <p:cNvPr id="10" name="Footer Placeholder 3">
            <a:extLst>
              <a:ext uri="{FF2B5EF4-FFF2-40B4-BE49-F238E27FC236}">
                <a16:creationId xmlns:a16="http://schemas.microsoft.com/office/drawing/2014/main" id="{B49E54CC-BC75-4571-B814-4FAE728F82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prstClr val="black">
                    <a:tint val="75000"/>
                  </a:prstClr>
                </a:solidFill>
                <a:latin typeface="Arial" panose="020B0604020202020204" pitchFamily="34" charset="0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11" name="Slide Number Placeholder 4">
            <a:extLst>
              <a:ext uri="{FF2B5EF4-FFF2-40B4-BE49-F238E27FC236}">
                <a16:creationId xmlns:a16="http://schemas.microsoft.com/office/drawing/2014/main" id="{138EA054-E611-4899-912A-E58CB17A3C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 eaLnBrk="0" hangingPunct="0">
              <a:defRPr>
                <a:solidFill>
                  <a:srgbClr val="898989"/>
                </a:solidFill>
              </a:defRPr>
            </a:lvl1pPr>
          </a:lstStyle>
          <a:p>
            <a:fld id="{CC9FA4A6-79CA-4096-8CC2-50887EA982B1}" type="slidenum">
              <a:rPr lang="en-US" altLang="fr-FR"/>
              <a:pPr/>
              <a:t>‹#›</a:t>
            </a:fld>
            <a:endParaRPr lang="en-US" altLang="fr-FR"/>
          </a:p>
        </p:txBody>
      </p:sp>
    </p:spTree>
    <p:extLst>
      <p:ext uri="{BB962C8B-B14F-4D97-AF65-F5344CB8AC3E}">
        <p14:creationId xmlns:p14="http://schemas.microsoft.com/office/powerpoint/2010/main" val="2434016008"/>
      </p:ext>
    </p:extLst>
  </p:cSld>
  <p:clrMapOvr>
    <a:masterClrMapping/>
  </p:clrMapOvr>
</p:sldLayout>
</file>

<file path=ppt/slideLayouts/slideLayout2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Grafik 4">
            <a:extLst>
              <a:ext uri="{FF2B5EF4-FFF2-40B4-BE49-F238E27FC236}">
                <a16:creationId xmlns:a16="http://schemas.microsoft.com/office/drawing/2014/main" id="{D24D4FC6-17B4-4549-99C5-276A0865DE5F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94338" y="722313"/>
            <a:ext cx="6602412" cy="62372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Textplatzhalter 7"/>
          <p:cNvSpPr>
            <a:spLocks noGrp="1"/>
          </p:cNvSpPr>
          <p:nvPr>
            <p:ph type="body" sz="quarter" idx="12"/>
          </p:nvPr>
        </p:nvSpPr>
        <p:spPr>
          <a:xfrm>
            <a:off x="515938" y="3179828"/>
            <a:ext cx="4483100" cy="2362200"/>
          </a:xfrm>
          <a:prstGeom prst="rect">
            <a:avLst/>
          </a:prstGeom>
        </p:spPr>
        <p:txBody>
          <a:bodyPr/>
          <a:lstStyle>
            <a:lvl1pPr>
              <a:defRPr lang="de-DE" sz="6000" kern="1200" spc="220" dirty="0">
                <a:solidFill>
                  <a:schemeClr val="bg1"/>
                </a:solidFill>
                <a:latin typeface="Arial Narrow" panose="020B0606020202030204" pitchFamily="34" charset="0"/>
                <a:ea typeface="+mj-ea"/>
                <a:cs typeface="+mj-cs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12" name="Titel 1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 spc="200" baseline="0"/>
            </a:lvl1pPr>
          </a:lstStyle>
          <a:p>
            <a:endParaRPr lang="de-DE"/>
          </a:p>
        </p:txBody>
      </p:sp>
      <p:sp>
        <p:nvSpPr>
          <p:cNvPr id="5" name="Fußzeilenplatzhalter 2">
            <a:extLst>
              <a:ext uri="{FF2B5EF4-FFF2-40B4-BE49-F238E27FC236}">
                <a16:creationId xmlns:a16="http://schemas.microsoft.com/office/drawing/2014/main" id="{21F02245-9224-41A9-A455-411E3B94E057}"/>
              </a:ext>
            </a:extLst>
          </p:cNvPr>
          <p:cNvSpPr>
            <a:spLocks noGrp="1"/>
          </p:cNvSpPr>
          <p:nvPr>
            <p:ph type="ftr" sz="quarter" idx="13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de-DE"/>
              <a:t>Footer</a:t>
            </a:r>
          </a:p>
        </p:txBody>
      </p:sp>
      <p:sp>
        <p:nvSpPr>
          <p:cNvPr id="6" name="Foliennummernplatzhalter 3">
            <a:extLst>
              <a:ext uri="{FF2B5EF4-FFF2-40B4-BE49-F238E27FC236}">
                <a16:creationId xmlns:a16="http://schemas.microsoft.com/office/drawing/2014/main" id="{44AD9FD7-A5C7-44B5-B705-D12E14C28116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fld id="{09F60A71-6841-47D1-8722-495A32C344F9}" type="slidenum">
              <a:rPr lang="de-DE" altLang="fr-FR"/>
              <a:pPr/>
              <a:t>‹#›</a:t>
            </a:fld>
            <a:endParaRPr lang="de-DE" altLang="fr-FR"/>
          </a:p>
        </p:txBody>
      </p:sp>
    </p:spTree>
    <p:extLst>
      <p:ext uri="{BB962C8B-B14F-4D97-AF65-F5344CB8AC3E}">
        <p14:creationId xmlns:p14="http://schemas.microsoft.com/office/powerpoint/2010/main" val="3211343334"/>
      </p:ext>
    </p:extLst>
  </p:cSld>
  <p:clrMapOvr>
    <a:masterClrMapping/>
  </p:clrMapOvr>
  <p:transition spd="med">
    <p:fade/>
  </p:transition>
</p:sldLayout>
</file>

<file path=ppt/slideLayouts/slideLayout2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alternative 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Bildplatzhalter 5"/>
          <p:cNvSpPr>
            <a:spLocks noGrp="1"/>
          </p:cNvSpPr>
          <p:nvPr>
            <p:ph type="pic" sz="quarter" idx="13"/>
          </p:nvPr>
        </p:nvSpPr>
        <p:spPr>
          <a:xfrm>
            <a:off x="1" y="0"/>
            <a:ext cx="12191999" cy="6858000"/>
          </a:xfrm>
          <a:prstGeom prst="rect">
            <a:avLst/>
          </a:prstGeom>
        </p:spPr>
        <p:txBody>
          <a:bodyPr anchor="ctr"/>
          <a:lstStyle>
            <a:lvl1pPr algn="ctr">
              <a:defRPr>
                <a:solidFill>
                  <a:schemeClr val="tx1"/>
                </a:solidFill>
              </a:defRPr>
            </a:lvl1pPr>
          </a:lstStyle>
          <a:p>
            <a:pPr lvl="0"/>
            <a:endParaRPr lang="de-DE" noProof="0"/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2"/>
          </p:nvPr>
        </p:nvSpPr>
        <p:spPr>
          <a:xfrm>
            <a:off x="515939" y="3179828"/>
            <a:ext cx="4483100" cy="2362200"/>
          </a:xfrm>
          <a:prstGeom prst="rect">
            <a:avLst/>
          </a:prstGeom>
        </p:spPr>
        <p:txBody>
          <a:bodyPr/>
          <a:lstStyle>
            <a:lvl1pPr>
              <a:defRPr lang="de-DE" sz="6000" kern="1200" spc="220" dirty="0">
                <a:solidFill>
                  <a:schemeClr val="bg1"/>
                </a:solidFill>
                <a:latin typeface="Arial Narrow" panose="020B0606020202030204" pitchFamily="34" charset="0"/>
                <a:ea typeface="+mj-ea"/>
                <a:cs typeface="+mj-cs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</p:txBody>
      </p:sp>
      <p:sp>
        <p:nvSpPr>
          <p:cNvPr id="12" name="Titel 11"/>
          <p:cNvSpPr>
            <a:spLocks noGrp="1"/>
          </p:cNvSpPr>
          <p:nvPr>
            <p:ph type="title"/>
          </p:nvPr>
        </p:nvSpPr>
        <p:spPr>
          <a:xfrm>
            <a:off x="515939" y="338669"/>
            <a:ext cx="7307262" cy="537633"/>
          </a:xfrm>
        </p:spPr>
        <p:txBody>
          <a:bodyPr/>
          <a:lstStyle>
            <a:lvl1pPr>
              <a:defRPr spc="200" baseline="0"/>
            </a:lvl1pPr>
          </a:lstStyle>
          <a:p>
            <a:endParaRPr lang="de-DE"/>
          </a:p>
        </p:txBody>
      </p:sp>
      <p:sp>
        <p:nvSpPr>
          <p:cNvPr id="5" name="Fußzeilenplatzhalter 2">
            <a:extLst>
              <a:ext uri="{FF2B5EF4-FFF2-40B4-BE49-F238E27FC236}">
                <a16:creationId xmlns:a16="http://schemas.microsoft.com/office/drawing/2014/main" id="{C9E59C8B-7037-4EDE-8271-10AFA753A97D}"/>
              </a:ext>
            </a:extLst>
          </p:cNvPr>
          <p:cNvSpPr>
            <a:spLocks noGrp="1"/>
          </p:cNvSpPr>
          <p:nvPr>
            <p:ph type="ftr" sz="quarter" idx="14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de-DE"/>
              <a:t>Footer</a:t>
            </a:r>
          </a:p>
        </p:txBody>
      </p:sp>
      <p:sp>
        <p:nvSpPr>
          <p:cNvPr id="6" name="Foliennummernplatzhalter 3">
            <a:extLst>
              <a:ext uri="{FF2B5EF4-FFF2-40B4-BE49-F238E27FC236}">
                <a16:creationId xmlns:a16="http://schemas.microsoft.com/office/drawing/2014/main" id="{3DFACDA8-0EBC-4A3B-86AC-444221F2A623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fld id="{6D84FE05-4CD5-434C-8943-4F05D433BB1C}" type="slidenum">
              <a:rPr lang="de-DE" altLang="fr-FR"/>
              <a:pPr/>
              <a:t>‹#›</a:t>
            </a:fld>
            <a:endParaRPr lang="de-DE" altLang="fr-FR"/>
          </a:p>
        </p:txBody>
      </p:sp>
    </p:spTree>
    <p:extLst>
      <p:ext uri="{BB962C8B-B14F-4D97-AF65-F5344CB8AC3E}">
        <p14:creationId xmlns:p14="http://schemas.microsoft.com/office/powerpoint/2010/main" val="622377514"/>
      </p:ext>
    </p:extLst>
  </p:cSld>
  <p:clrMapOvr>
    <a:masterClrMapping/>
  </p:clrMapOvr>
  <p:transition spd="med">
    <p:fade/>
  </p:transition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u avec légen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fr-FR"/>
              <a:t>Modifiez le style du titre</a:t>
            </a:r>
          </a:p>
        </p:txBody>
      </p:sp>
      <p:sp>
        <p:nvSpPr>
          <p:cNvPr id="3" name="Espace réservé du contenu 2"/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fr-FR"/>
              <a:t>Modifiez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</a:p>
        </p:txBody>
      </p:sp>
      <p:sp>
        <p:nvSpPr>
          <p:cNvPr id="4" name="Espace réservé du texte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fr-FR"/>
              <a:t>Modifiez les styles du texte du masque</a:t>
            </a:r>
          </a:p>
        </p:txBody>
      </p:sp>
      <p:sp>
        <p:nvSpPr>
          <p:cNvPr id="5" name="Espace réservé de la date 3">
            <a:extLst>
              <a:ext uri="{FF2B5EF4-FFF2-40B4-BE49-F238E27FC236}">
                <a16:creationId xmlns:a16="http://schemas.microsoft.com/office/drawing/2014/main" id="{D20F8D83-17AD-45C7-AA1A-BDA53E8C002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6EBB5C2-2B78-4BEF-ACBA-1B69CE197B64}" type="datetimeFigureOut">
              <a:rPr lang="fr-FR"/>
              <a:pPr>
                <a:defRPr/>
              </a:pPr>
              <a:t>11/05/2024</a:t>
            </a:fld>
            <a:endParaRPr lang="fr-FR"/>
          </a:p>
        </p:txBody>
      </p:sp>
      <p:sp>
        <p:nvSpPr>
          <p:cNvPr id="6" name="Espace réservé du pied de page 4">
            <a:extLst>
              <a:ext uri="{FF2B5EF4-FFF2-40B4-BE49-F238E27FC236}">
                <a16:creationId xmlns:a16="http://schemas.microsoft.com/office/drawing/2014/main" id="{41075EAC-D27A-4170-A6E4-9EFA715A45B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fr-FR"/>
          </a:p>
        </p:txBody>
      </p:sp>
      <p:sp>
        <p:nvSpPr>
          <p:cNvPr id="7" name="Espace réservé du numéro de diapositive 5">
            <a:extLst>
              <a:ext uri="{FF2B5EF4-FFF2-40B4-BE49-F238E27FC236}">
                <a16:creationId xmlns:a16="http://schemas.microsoft.com/office/drawing/2014/main" id="{DFCDFB02-8CCF-401A-A101-DBA26F9E3AC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2AECCE1E-D6FB-4B7E-B197-25DEE81A1735}" type="slidenum">
              <a:rPr lang="fr-FR" altLang="fr-FR"/>
              <a:pPr/>
              <a:t>‹#›</a:t>
            </a:fld>
            <a:endParaRPr lang="fr-FR" altLang="fr-FR"/>
          </a:p>
        </p:txBody>
      </p:sp>
    </p:spTree>
    <p:extLst>
      <p:ext uri="{BB962C8B-B14F-4D97-AF65-F5344CB8AC3E}">
        <p14:creationId xmlns:p14="http://schemas.microsoft.com/office/powerpoint/2010/main" val="1754269133"/>
      </p:ext>
    </p:extLst>
  </p:cSld>
  <p:clrMapOvr>
    <a:masterClrMapping/>
  </p:clrMapOvr>
</p:sldLayout>
</file>

<file path=ppt/slideLayouts/slideLayout2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ntermediat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hteck 4">
            <a:extLst>
              <a:ext uri="{FF2B5EF4-FFF2-40B4-BE49-F238E27FC236}">
                <a16:creationId xmlns:a16="http://schemas.microsoft.com/office/drawing/2014/main" id="{976E1AA5-C921-4DB8-A3C6-B86AF5EB8549}"/>
              </a:ext>
            </a:extLst>
          </p:cNvPr>
          <p:cNvSpPr/>
          <p:nvPr userDrawn="1"/>
        </p:nvSpPr>
        <p:spPr bwMode="gray">
          <a:xfrm>
            <a:off x="0" y="0"/>
            <a:ext cx="12192000" cy="224155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 eaLnBrk="1" fontAlgn="auto" hangingPunct="1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>
              <a:solidFill>
                <a:srgbClr val="FFFFFF"/>
              </a:solidFill>
            </a:endParaRPr>
          </a:p>
        </p:txBody>
      </p:sp>
      <p:pic>
        <p:nvPicPr>
          <p:cNvPr id="5" name="Grafik 8">
            <a:extLst>
              <a:ext uri="{FF2B5EF4-FFF2-40B4-BE49-F238E27FC236}">
                <a16:creationId xmlns:a16="http://schemas.microsoft.com/office/drawing/2014/main" id="{653845CB-976D-438B-AA7D-86B2E7FA41E7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el 1"/>
          <p:cNvSpPr>
            <a:spLocks noGrp="1"/>
          </p:cNvSpPr>
          <p:nvPr>
            <p:ph type="title"/>
          </p:nvPr>
        </p:nvSpPr>
        <p:spPr>
          <a:xfrm>
            <a:off x="3395663" y="1782499"/>
            <a:ext cx="5446713" cy="537633"/>
          </a:xfrm>
        </p:spPr>
        <p:txBody>
          <a:bodyPr anchor="b"/>
          <a:lstStyle>
            <a:lvl1pPr>
              <a:defRPr sz="2800" b="1"/>
            </a:lvl1pPr>
          </a:lstStyle>
          <a:p>
            <a:r>
              <a:rPr lang="en-US"/>
              <a:t>Click to edit Master title style</a:t>
            </a:r>
            <a:endParaRPr lang="de-DE"/>
          </a:p>
        </p:txBody>
      </p:sp>
      <p:sp>
        <p:nvSpPr>
          <p:cNvPr id="7" name="Textplatzhalter 6"/>
          <p:cNvSpPr>
            <a:spLocks noGrp="1"/>
          </p:cNvSpPr>
          <p:nvPr>
            <p:ph type="body" sz="quarter" idx="12"/>
          </p:nvPr>
        </p:nvSpPr>
        <p:spPr>
          <a:xfrm>
            <a:off x="3395663" y="2540001"/>
            <a:ext cx="5446713" cy="2063750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6" name="Fußzeilenplatzhalter 2">
            <a:extLst>
              <a:ext uri="{FF2B5EF4-FFF2-40B4-BE49-F238E27FC236}">
                <a16:creationId xmlns:a16="http://schemas.microsoft.com/office/drawing/2014/main" id="{38E63809-B1B7-4A01-8DE3-F6B76C10CB8E}"/>
              </a:ext>
            </a:extLst>
          </p:cNvPr>
          <p:cNvSpPr>
            <a:spLocks noGrp="1"/>
          </p:cNvSpPr>
          <p:nvPr>
            <p:ph type="ftr" sz="quarter" idx="13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de-DE"/>
              <a:t>Footer</a:t>
            </a:r>
          </a:p>
        </p:txBody>
      </p:sp>
      <p:sp>
        <p:nvSpPr>
          <p:cNvPr id="8" name="Foliennummernplatzhalter 3">
            <a:extLst>
              <a:ext uri="{FF2B5EF4-FFF2-40B4-BE49-F238E27FC236}">
                <a16:creationId xmlns:a16="http://schemas.microsoft.com/office/drawing/2014/main" id="{AD611FCB-F7E2-41EF-A74B-CBBDC20231A7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fld id="{FA6BED1E-2D71-471B-ACB0-6C4C06E289ED}" type="slidenum">
              <a:rPr lang="de-DE" altLang="fr-FR"/>
              <a:pPr/>
              <a:t>‹#›</a:t>
            </a:fld>
            <a:endParaRPr lang="de-DE" altLang="fr-FR"/>
          </a:p>
        </p:txBody>
      </p:sp>
    </p:spTree>
    <p:extLst>
      <p:ext uri="{BB962C8B-B14F-4D97-AF65-F5344CB8AC3E}">
        <p14:creationId xmlns:p14="http://schemas.microsoft.com/office/powerpoint/2010/main" val="1957265336"/>
      </p:ext>
    </p:extLst>
  </p:cSld>
  <p:clrMapOvr>
    <a:masterClrMapping/>
  </p:clrMapOvr>
  <p:transition spd="med">
    <p:fade/>
  </p:transition>
</p:sldLayout>
</file>

<file path=ppt/slideLayouts/slideLayout2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ntermediate Slide_imag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hteck 4">
            <a:extLst>
              <a:ext uri="{FF2B5EF4-FFF2-40B4-BE49-F238E27FC236}">
                <a16:creationId xmlns:a16="http://schemas.microsoft.com/office/drawing/2014/main" id="{C1CD2ABA-FA50-4DDE-8B0A-C9EBE5E150A7}"/>
              </a:ext>
            </a:extLst>
          </p:cNvPr>
          <p:cNvSpPr/>
          <p:nvPr userDrawn="1"/>
        </p:nvSpPr>
        <p:spPr bwMode="gray">
          <a:xfrm>
            <a:off x="0" y="0"/>
            <a:ext cx="12192000" cy="224155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 eaLnBrk="1" fontAlgn="auto" hangingPunct="1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>
              <a:solidFill>
                <a:srgbClr val="FFFFFF"/>
              </a:solidFill>
            </a:endParaRPr>
          </a:p>
        </p:txBody>
      </p:sp>
      <p:pic>
        <p:nvPicPr>
          <p:cNvPr id="18" name="Grafik 16">
            <a:extLst>
              <a:ext uri="{FF2B5EF4-FFF2-40B4-BE49-F238E27FC236}">
                <a16:creationId xmlns:a16="http://schemas.microsoft.com/office/drawing/2014/main" id="{E2013739-C3F5-448A-93E5-BA77DD7A4D8D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el 1"/>
          <p:cNvSpPr>
            <a:spLocks noGrp="1"/>
          </p:cNvSpPr>
          <p:nvPr>
            <p:ph type="title"/>
          </p:nvPr>
        </p:nvSpPr>
        <p:spPr>
          <a:xfrm>
            <a:off x="3395663" y="1782499"/>
            <a:ext cx="5400675" cy="537633"/>
          </a:xfrm>
        </p:spPr>
        <p:txBody>
          <a:bodyPr anchor="b"/>
          <a:lstStyle>
            <a:lvl1pPr>
              <a:defRPr sz="2800" b="1"/>
            </a:lvl1pPr>
          </a:lstStyle>
          <a:p>
            <a:r>
              <a:rPr lang="en-US"/>
              <a:t>Click to edit Master title style</a:t>
            </a:r>
            <a:endParaRPr lang="de-DE"/>
          </a:p>
        </p:txBody>
      </p:sp>
      <p:sp>
        <p:nvSpPr>
          <p:cNvPr id="7" name="Textplatzhalter 6"/>
          <p:cNvSpPr>
            <a:spLocks noGrp="1"/>
          </p:cNvSpPr>
          <p:nvPr>
            <p:ph type="body" sz="quarter" idx="12"/>
          </p:nvPr>
        </p:nvSpPr>
        <p:spPr>
          <a:xfrm>
            <a:off x="3395663" y="2537620"/>
            <a:ext cx="5400675" cy="2063750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3"/>
          </p:nvPr>
        </p:nvSpPr>
        <p:spPr>
          <a:xfrm>
            <a:off x="231037" y="5030788"/>
            <a:ext cx="1389116" cy="1047750"/>
          </a:xfrm>
          <a:prstGeom prst="rect">
            <a:avLst/>
          </a:prstGeom>
          <a:effectLst>
            <a:outerShdw blurRad="101600" algn="ctr" rotWithShape="0">
              <a:prstClr val="black">
                <a:alpha val="25000"/>
              </a:prstClr>
            </a:outerShdw>
          </a:effectLst>
        </p:spPr>
        <p:txBody>
          <a:bodyPr/>
          <a:lstStyle>
            <a:lvl1pPr algn="ctr">
              <a:defRPr>
                <a:solidFill>
                  <a:schemeClr val="bg1">
                    <a:alpha val="0"/>
                  </a:schemeClr>
                </a:solidFill>
              </a:defRPr>
            </a:lvl1pPr>
          </a:lstStyle>
          <a:p>
            <a:pPr lvl="0"/>
            <a:endParaRPr lang="de-DE" noProof="0"/>
          </a:p>
        </p:txBody>
      </p:sp>
      <p:sp>
        <p:nvSpPr>
          <p:cNvPr id="10" name="Bildplatzhalter 8"/>
          <p:cNvSpPr>
            <a:spLocks noGrp="1"/>
          </p:cNvSpPr>
          <p:nvPr>
            <p:ph type="pic" sz="quarter" idx="14"/>
          </p:nvPr>
        </p:nvSpPr>
        <p:spPr>
          <a:xfrm>
            <a:off x="1708296" y="5030788"/>
            <a:ext cx="1389116" cy="1047750"/>
          </a:xfrm>
          <a:prstGeom prst="rect">
            <a:avLst/>
          </a:prstGeom>
          <a:effectLst>
            <a:outerShdw blurRad="101600" algn="ctr" rotWithShape="0">
              <a:prstClr val="black">
                <a:alpha val="25000"/>
              </a:prstClr>
            </a:outerShdw>
          </a:effectLst>
        </p:spPr>
        <p:txBody>
          <a:bodyPr/>
          <a:lstStyle>
            <a:lvl1pPr algn="ctr">
              <a:defRPr>
                <a:solidFill>
                  <a:schemeClr val="bg1">
                    <a:alpha val="0"/>
                  </a:schemeClr>
                </a:solidFill>
              </a:defRPr>
            </a:lvl1pPr>
          </a:lstStyle>
          <a:p>
            <a:pPr lvl="0"/>
            <a:endParaRPr lang="de-DE" noProof="0"/>
          </a:p>
        </p:txBody>
      </p:sp>
      <p:sp>
        <p:nvSpPr>
          <p:cNvPr id="11" name="Bildplatzhalter 8"/>
          <p:cNvSpPr>
            <a:spLocks noGrp="1"/>
          </p:cNvSpPr>
          <p:nvPr>
            <p:ph type="pic" sz="quarter" idx="15"/>
          </p:nvPr>
        </p:nvSpPr>
        <p:spPr>
          <a:xfrm>
            <a:off x="3185555" y="5030788"/>
            <a:ext cx="1389116" cy="1047750"/>
          </a:xfrm>
          <a:prstGeom prst="rect">
            <a:avLst/>
          </a:prstGeom>
          <a:effectLst>
            <a:outerShdw blurRad="101600" algn="ctr" rotWithShape="0">
              <a:prstClr val="black">
                <a:alpha val="25000"/>
              </a:prstClr>
            </a:outerShdw>
          </a:effectLst>
        </p:spPr>
        <p:txBody>
          <a:bodyPr/>
          <a:lstStyle>
            <a:lvl1pPr algn="ctr">
              <a:defRPr>
                <a:solidFill>
                  <a:schemeClr val="bg1">
                    <a:alpha val="0"/>
                  </a:schemeClr>
                </a:solidFill>
              </a:defRPr>
            </a:lvl1pPr>
          </a:lstStyle>
          <a:p>
            <a:pPr lvl="0"/>
            <a:endParaRPr lang="de-DE" noProof="0"/>
          </a:p>
        </p:txBody>
      </p:sp>
      <p:sp>
        <p:nvSpPr>
          <p:cNvPr id="12" name="Bildplatzhalter 8"/>
          <p:cNvSpPr>
            <a:spLocks noGrp="1"/>
          </p:cNvSpPr>
          <p:nvPr>
            <p:ph type="pic" sz="quarter" idx="16"/>
          </p:nvPr>
        </p:nvSpPr>
        <p:spPr>
          <a:xfrm>
            <a:off x="4662814" y="5030788"/>
            <a:ext cx="1389116" cy="1047750"/>
          </a:xfrm>
          <a:prstGeom prst="rect">
            <a:avLst/>
          </a:prstGeom>
          <a:effectLst>
            <a:outerShdw blurRad="101600" algn="ctr" rotWithShape="0">
              <a:prstClr val="black">
                <a:alpha val="25000"/>
              </a:prstClr>
            </a:outerShdw>
          </a:effectLst>
        </p:spPr>
        <p:txBody>
          <a:bodyPr/>
          <a:lstStyle>
            <a:lvl1pPr algn="ctr">
              <a:defRPr>
                <a:solidFill>
                  <a:schemeClr val="bg1">
                    <a:alpha val="0"/>
                  </a:schemeClr>
                </a:solidFill>
              </a:defRPr>
            </a:lvl1pPr>
          </a:lstStyle>
          <a:p>
            <a:pPr lvl="0"/>
            <a:endParaRPr lang="de-DE" noProof="0"/>
          </a:p>
        </p:txBody>
      </p:sp>
      <p:sp>
        <p:nvSpPr>
          <p:cNvPr id="13" name="Bildplatzhalter 8"/>
          <p:cNvSpPr>
            <a:spLocks noGrp="1"/>
          </p:cNvSpPr>
          <p:nvPr>
            <p:ph type="pic" sz="quarter" idx="17"/>
          </p:nvPr>
        </p:nvSpPr>
        <p:spPr>
          <a:xfrm>
            <a:off x="6140073" y="5030788"/>
            <a:ext cx="1389116" cy="1047750"/>
          </a:xfrm>
          <a:prstGeom prst="rect">
            <a:avLst/>
          </a:prstGeom>
          <a:effectLst>
            <a:outerShdw blurRad="101600" algn="ctr" rotWithShape="0">
              <a:prstClr val="black">
                <a:alpha val="25000"/>
              </a:prstClr>
            </a:outerShdw>
          </a:effectLst>
        </p:spPr>
        <p:txBody>
          <a:bodyPr/>
          <a:lstStyle>
            <a:lvl1pPr algn="ctr">
              <a:defRPr>
                <a:solidFill>
                  <a:schemeClr val="bg1">
                    <a:alpha val="0"/>
                  </a:schemeClr>
                </a:solidFill>
              </a:defRPr>
            </a:lvl1pPr>
          </a:lstStyle>
          <a:p>
            <a:pPr lvl="0"/>
            <a:endParaRPr lang="de-DE" noProof="0"/>
          </a:p>
        </p:txBody>
      </p:sp>
      <p:sp>
        <p:nvSpPr>
          <p:cNvPr id="14" name="Bildplatzhalter 8"/>
          <p:cNvSpPr>
            <a:spLocks noGrp="1"/>
          </p:cNvSpPr>
          <p:nvPr>
            <p:ph type="pic" sz="quarter" idx="18"/>
          </p:nvPr>
        </p:nvSpPr>
        <p:spPr>
          <a:xfrm>
            <a:off x="7617332" y="5030788"/>
            <a:ext cx="1389116" cy="1047750"/>
          </a:xfrm>
          <a:prstGeom prst="rect">
            <a:avLst/>
          </a:prstGeom>
          <a:effectLst>
            <a:outerShdw blurRad="101600" algn="ctr" rotWithShape="0">
              <a:prstClr val="black">
                <a:alpha val="25000"/>
              </a:prstClr>
            </a:outerShdw>
          </a:effectLst>
        </p:spPr>
        <p:txBody>
          <a:bodyPr/>
          <a:lstStyle>
            <a:lvl1pPr algn="ctr">
              <a:defRPr>
                <a:solidFill>
                  <a:schemeClr val="bg1">
                    <a:alpha val="0"/>
                  </a:schemeClr>
                </a:solidFill>
              </a:defRPr>
            </a:lvl1pPr>
          </a:lstStyle>
          <a:p>
            <a:pPr lvl="0"/>
            <a:endParaRPr lang="de-DE" noProof="0"/>
          </a:p>
        </p:txBody>
      </p:sp>
      <p:sp>
        <p:nvSpPr>
          <p:cNvPr id="15" name="Bildplatzhalter 8"/>
          <p:cNvSpPr>
            <a:spLocks noGrp="1"/>
          </p:cNvSpPr>
          <p:nvPr>
            <p:ph type="pic" sz="quarter" idx="19"/>
          </p:nvPr>
        </p:nvSpPr>
        <p:spPr>
          <a:xfrm>
            <a:off x="9094591" y="5030788"/>
            <a:ext cx="1389116" cy="1047750"/>
          </a:xfrm>
          <a:prstGeom prst="rect">
            <a:avLst/>
          </a:prstGeom>
          <a:effectLst>
            <a:outerShdw blurRad="101600" algn="ctr" rotWithShape="0">
              <a:prstClr val="black">
                <a:alpha val="25000"/>
              </a:prstClr>
            </a:outerShdw>
          </a:effectLst>
        </p:spPr>
        <p:txBody>
          <a:bodyPr/>
          <a:lstStyle>
            <a:lvl1pPr algn="ctr">
              <a:defRPr>
                <a:solidFill>
                  <a:schemeClr val="bg1">
                    <a:alpha val="0"/>
                  </a:schemeClr>
                </a:solidFill>
              </a:defRPr>
            </a:lvl1pPr>
          </a:lstStyle>
          <a:p>
            <a:pPr lvl="0"/>
            <a:endParaRPr lang="de-DE" noProof="0"/>
          </a:p>
        </p:txBody>
      </p:sp>
      <p:sp>
        <p:nvSpPr>
          <p:cNvPr id="16" name="Bildplatzhalter 8"/>
          <p:cNvSpPr>
            <a:spLocks noGrp="1"/>
          </p:cNvSpPr>
          <p:nvPr>
            <p:ph type="pic" sz="quarter" idx="20"/>
          </p:nvPr>
        </p:nvSpPr>
        <p:spPr>
          <a:xfrm>
            <a:off x="10571847" y="5030788"/>
            <a:ext cx="1389116" cy="1047750"/>
          </a:xfrm>
          <a:prstGeom prst="rect">
            <a:avLst/>
          </a:prstGeom>
          <a:effectLst>
            <a:outerShdw blurRad="101600" algn="ctr" rotWithShape="0">
              <a:prstClr val="black">
                <a:alpha val="25000"/>
              </a:prstClr>
            </a:outerShdw>
          </a:effectLst>
        </p:spPr>
        <p:txBody>
          <a:bodyPr/>
          <a:lstStyle>
            <a:lvl1pPr algn="ctr">
              <a:defRPr>
                <a:solidFill>
                  <a:schemeClr val="bg1">
                    <a:alpha val="0"/>
                  </a:schemeClr>
                </a:solidFill>
              </a:defRPr>
            </a:lvl1pPr>
          </a:lstStyle>
          <a:p>
            <a:pPr lvl="0"/>
            <a:endParaRPr lang="de-DE" noProof="0"/>
          </a:p>
        </p:txBody>
      </p:sp>
      <p:sp>
        <p:nvSpPr>
          <p:cNvPr id="19" name="Fußzeilenplatzhalter 2">
            <a:extLst>
              <a:ext uri="{FF2B5EF4-FFF2-40B4-BE49-F238E27FC236}">
                <a16:creationId xmlns:a16="http://schemas.microsoft.com/office/drawing/2014/main" id="{677D7102-B43D-4796-ABE4-D0004ACC6CB2}"/>
              </a:ext>
            </a:extLst>
          </p:cNvPr>
          <p:cNvSpPr>
            <a:spLocks noGrp="1"/>
          </p:cNvSpPr>
          <p:nvPr>
            <p:ph type="ftr" sz="quarter" idx="21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de-DE"/>
              <a:t>Footer</a:t>
            </a:r>
          </a:p>
        </p:txBody>
      </p:sp>
      <p:sp>
        <p:nvSpPr>
          <p:cNvPr id="20" name="Foliennummernplatzhalter 3">
            <a:extLst>
              <a:ext uri="{FF2B5EF4-FFF2-40B4-BE49-F238E27FC236}">
                <a16:creationId xmlns:a16="http://schemas.microsoft.com/office/drawing/2014/main" id="{4249D91F-592E-41D4-B437-30250A29DC96}"/>
              </a:ext>
            </a:extLst>
          </p:cNvPr>
          <p:cNvSpPr>
            <a:spLocks noGrp="1"/>
          </p:cNvSpPr>
          <p:nvPr>
            <p:ph type="sldNum" sz="quarter" idx="22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fld id="{AA1CC7A6-DEA7-4DF2-AEA8-E93A989E797B}" type="slidenum">
              <a:rPr lang="de-DE" altLang="fr-FR"/>
              <a:pPr/>
              <a:t>‹#›</a:t>
            </a:fld>
            <a:endParaRPr lang="de-DE" altLang="fr-FR"/>
          </a:p>
        </p:txBody>
      </p:sp>
    </p:spTree>
    <p:extLst>
      <p:ext uri="{BB962C8B-B14F-4D97-AF65-F5344CB8AC3E}">
        <p14:creationId xmlns:p14="http://schemas.microsoft.com/office/powerpoint/2010/main" val="4159357270"/>
      </p:ext>
    </p:extLst>
  </p:cSld>
  <p:clrMapOvr>
    <a:masterClrMapping/>
  </p:clrMapOvr>
  <p:transition spd="med">
    <p:fade/>
  </p:transition>
</p:sldLayout>
</file>

<file path=ppt/slideLayouts/slideLayout2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_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el 4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endParaRPr lang="de-DE"/>
          </a:p>
        </p:txBody>
      </p:sp>
      <p:sp>
        <p:nvSpPr>
          <p:cNvPr id="3" name="Fußzeilenplatzhalter 1">
            <a:extLst>
              <a:ext uri="{FF2B5EF4-FFF2-40B4-BE49-F238E27FC236}">
                <a16:creationId xmlns:a16="http://schemas.microsoft.com/office/drawing/2014/main" id="{F2E39BE5-2FB4-4F48-B2B5-2FDF847D4FBA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de-DE"/>
              <a:t>Footer</a:t>
            </a:r>
          </a:p>
        </p:txBody>
      </p:sp>
      <p:sp>
        <p:nvSpPr>
          <p:cNvPr id="4" name="Foliennummernplatzhalter 2">
            <a:extLst>
              <a:ext uri="{FF2B5EF4-FFF2-40B4-BE49-F238E27FC236}">
                <a16:creationId xmlns:a16="http://schemas.microsoft.com/office/drawing/2014/main" id="{6B3538BD-325D-4F3E-8798-8D1AE73CAB48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fld id="{24E98864-67AB-4838-91BA-993443CB2FD2}" type="slidenum">
              <a:rPr lang="de-DE" altLang="fr-FR"/>
              <a:pPr/>
              <a:t>‹#›</a:t>
            </a:fld>
            <a:endParaRPr lang="de-DE" altLang="fr-FR"/>
          </a:p>
        </p:txBody>
      </p:sp>
    </p:spTree>
    <p:extLst>
      <p:ext uri="{BB962C8B-B14F-4D97-AF65-F5344CB8AC3E}">
        <p14:creationId xmlns:p14="http://schemas.microsoft.com/office/powerpoint/2010/main" val="2701840878"/>
      </p:ext>
    </p:extLst>
  </p:cSld>
  <p:clrMapOvr>
    <a:masterClrMapping/>
  </p:clrMapOvr>
  <p:transition spd="med">
    <p:fade/>
  </p:transition>
</p:sldLayout>
</file>

<file path=ppt/slideLayouts/slideLayout2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_and_Cop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el 4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endParaRPr lang="de-DE"/>
          </a:p>
        </p:txBody>
      </p:sp>
      <p:sp>
        <p:nvSpPr>
          <p:cNvPr id="6" name="Textplatzhalter 6"/>
          <p:cNvSpPr>
            <a:spLocks noGrp="1"/>
          </p:cNvSpPr>
          <p:nvPr>
            <p:ph type="body" sz="quarter" idx="12"/>
          </p:nvPr>
        </p:nvSpPr>
        <p:spPr>
          <a:xfrm>
            <a:off x="515938" y="1289050"/>
            <a:ext cx="5580062" cy="3327400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4" name="Fußzeilenplatzhalter 1">
            <a:extLst>
              <a:ext uri="{FF2B5EF4-FFF2-40B4-BE49-F238E27FC236}">
                <a16:creationId xmlns:a16="http://schemas.microsoft.com/office/drawing/2014/main" id="{08798CAF-DF60-4658-B4B4-91705172C62C}"/>
              </a:ext>
            </a:extLst>
          </p:cNvPr>
          <p:cNvSpPr>
            <a:spLocks noGrp="1"/>
          </p:cNvSpPr>
          <p:nvPr>
            <p:ph type="ftr" sz="quarter" idx="13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de-DE"/>
              <a:t>Footer</a:t>
            </a:r>
          </a:p>
        </p:txBody>
      </p:sp>
      <p:sp>
        <p:nvSpPr>
          <p:cNvPr id="7" name="Foliennummernplatzhalter 2">
            <a:extLst>
              <a:ext uri="{FF2B5EF4-FFF2-40B4-BE49-F238E27FC236}">
                <a16:creationId xmlns:a16="http://schemas.microsoft.com/office/drawing/2014/main" id="{E9516F61-60F6-49FC-89BE-57B8C678943D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fld id="{7D178260-B7C5-4F52-B3ED-30DD3512A103}" type="slidenum">
              <a:rPr lang="de-DE" altLang="fr-FR"/>
              <a:pPr/>
              <a:t>‹#›</a:t>
            </a:fld>
            <a:endParaRPr lang="de-DE" altLang="fr-FR"/>
          </a:p>
        </p:txBody>
      </p:sp>
    </p:spTree>
    <p:extLst>
      <p:ext uri="{BB962C8B-B14F-4D97-AF65-F5344CB8AC3E}">
        <p14:creationId xmlns:p14="http://schemas.microsoft.com/office/powerpoint/2010/main" val="2112929792"/>
      </p:ext>
    </p:extLst>
  </p:cSld>
  <p:clrMapOvr>
    <a:masterClrMapping/>
  </p:clrMapOvr>
  <p:transition spd="med">
    <p:fade/>
  </p:transition>
</p:sldLayout>
</file>

<file path=ppt/slideLayouts/slideLayout2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_and_Copy_Ic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el 4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endParaRPr lang="de-DE"/>
          </a:p>
        </p:txBody>
      </p:sp>
      <p:sp>
        <p:nvSpPr>
          <p:cNvPr id="6" name="Textplatzhalter 6"/>
          <p:cNvSpPr>
            <a:spLocks noGrp="1"/>
          </p:cNvSpPr>
          <p:nvPr>
            <p:ph type="body" sz="quarter" idx="12"/>
          </p:nvPr>
        </p:nvSpPr>
        <p:spPr>
          <a:xfrm>
            <a:off x="1582738" y="1289050"/>
            <a:ext cx="5580062" cy="3327400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7" name="Bildplatzhalter 6"/>
          <p:cNvSpPr>
            <a:spLocks noGrp="1"/>
          </p:cNvSpPr>
          <p:nvPr>
            <p:ph type="pic" sz="quarter" idx="13"/>
          </p:nvPr>
        </p:nvSpPr>
        <p:spPr>
          <a:xfrm>
            <a:off x="515938" y="1289050"/>
            <a:ext cx="952500" cy="952500"/>
          </a:xfrm>
          <a:prstGeom prst="rect">
            <a:avLst/>
          </a:prstGeom>
        </p:spPr>
        <p:txBody>
          <a:bodyPr/>
          <a:lstStyle>
            <a:lvl1pPr algn="ctr">
              <a:defRPr>
                <a:solidFill>
                  <a:schemeClr val="bg1"/>
                </a:solidFill>
              </a:defRPr>
            </a:lvl1pPr>
          </a:lstStyle>
          <a:p>
            <a:pPr lvl="0"/>
            <a:endParaRPr lang="de-DE" noProof="0"/>
          </a:p>
        </p:txBody>
      </p:sp>
      <p:sp>
        <p:nvSpPr>
          <p:cNvPr id="8" name="Fußzeilenplatzhalter 1">
            <a:extLst>
              <a:ext uri="{FF2B5EF4-FFF2-40B4-BE49-F238E27FC236}">
                <a16:creationId xmlns:a16="http://schemas.microsoft.com/office/drawing/2014/main" id="{FBEB5CCB-645F-48E0-A9B6-D1B0219693B5}"/>
              </a:ext>
            </a:extLst>
          </p:cNvPr>
          <p:cNvSpPr>
            <a:spLocks noGrp="1"/>
          </p:cNvSpPr>
          <p:nvPr>
            <p:ph type="ftr" sz="quarter" idx="14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de-DE"/>
              <a:t>Footer</a:t>
            </a:r>
          </a:p>
        </p:txBody>
      </p:sp>
      <p:sp>
        <p:nvSpPr>
          <p:cNvPr id="9" name="Foliennummernplatzhalter 2">
            <a:extLst>
              <a:ext uri="{FF2B5EF4-FFF2-40B4-BE49-F238E27FC236}">
                <a16:creationId xmlns:a16="http://schemas.microsoft.com/office/drawing/2014/main" id="{B98B26A9-C844-4698-9B20-D5684D02B5EB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fld id="{5278813C-3BE6-4E56-9EEF-52A9196A4AD9}" type="slidenum">
              <a:rPr lang="de-DE" altLang="fr-FR"/>
              <a:pPr/>
              <a:t>‹#›</a:t>
            </a:fld>
            <a:endParaRPr lang="de-DE" altLang="fr-FR"/>
          </a:p>
        </p:txBody>
      </p:sp>
    </p:spTree>
    <p:extLst>
      <p:ext uri="{BB962C8B-B14F-4D97-AF65-F5344CB8AC3E}">
        <p14:creationId xmlns:p14="http://schemas.microsoft.com/office/powerpoint/2010/main" val="2291025136"/>
      </p:ext>
    </p:extLst>
  </p:cSld>
  <p:clrMapOvr>
    <a:masterClrMapping/>
  </p:clrMapOvr>
  <p:transition spd="med">
    <p:fade/>
  </p:transition>
</p:sldLayout>
</file>

<file path=ppt/slideLayouts/slideLayout2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magelayout_4_ins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5" name="Gerader Verbinder 6">
            <a:extLst>
              <a:ext uri="{FF2B5EF4-FFF2-40B4-BE49-F238E27FC236}">
                <a16:creationId xmlns:a16="http://schemas.microsoft.com/office/drawing/2014/main" id="{B4E3EA55-1F35-4683-984E-CB12E800FB45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603250" y="4203700"/>
            <a:ext cx="3282950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cxnSp>
        <p:nvCxnSpPr>
          <p:cNvPr id="21" name="Gerader Verbinder 7">
            <a:extLst>
              <a:ext uri="{FF2B5EF4-FFF2-40B4-BE49-F238E27FC236}">
                <a16:creationId xmlns:a16="http://schemas.microsoft.com/office/drawing/2014/main" id="{228A8F51-86EA-4353-BEF4-A90D750CD486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603250" y="5830888"/>
            <a:ext cx="3282950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cxnSp>
        <p:nvCxnSpPr>
          <p:cNvPr id="22" name="Gerader Verbinder 8">
            <a:extLst>
              <a:ext uri="{FF2B5EF4-FFF2-40B4-BE49-F238E27FC236}">
                <a16:creationId xmlns:a16="http://schemas.microsoft.com/office/drawing/2014/main" id="{B49D18D7-E820-48A5-9C4F-DD12FC916375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8320088" y="4203700"/>
            <a:ext cx="3281362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cxnSp>
        <p:nvCxnSpPr>
          <p:cNvPr id="23" name="Gerader Verbinder 9">
            <a:extLst>
              <a:ext uri="{FF2B5EF4-FFF2-40B4-BE49-F238E27FC236}">
                <a16:creationId xmlns:a16="http://schemas.microsoft.com/office/drawing/2014/main" id="{9392E5E0-0E7D-4B77-97C7-4ED1C4CC1497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8320088" y="5830888"/>
            <a:ext cx="3281362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sp>
        <p:nvSpPr>
          <p:cNvPr id="5" name="Titel 4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endParaRPr lang="de-DE"/>
          </a:p>
        </p:txBody>
      </p:sp>
      <p:sp>
        <p:nvSpPr>
          <p:cNvPr id="11" name="Textplatzhalter 10"/>
          <p:cNvSpPr>
            <a:spLocks noGrp="1"/>
          </p:cNvSpPr>
          <p:nvPr>
            <p:ph type="body" sz="quarter" idx="12"/>
          </p:nvPr>
        </p:nvSpPr>
        <p:spPr>
          <a:xfrm>
            <a:off x="515938" y="3041071"/>
            <a:ext cx="2960687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12" name="Textplatzhalter 10"/>
          <p:cNvSpPr>
            <a:spLocks noGrp="1"/>
          </p:cNvSpPr>
          <p:nvPr>
            <p:ph type="body" sz="quarter" idx="13"/>
          </p:nvPr>
        </p:nvSpPr>
        <p:spPr>
          <a:xfrm>
            <a:off x="515938" y="4672454"/>
            <a:ext cx="2960687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13" name="Textplatzhalter 10"/>
          <p:cNvSpPr>
            <a:spLocks noGrp="1"/>
          </p:cNvSpPr>
          <p:nvPr>
            <p:ph type="body" sz="quarter" idx="14"/>
          </p:nvPr>
        </p:nvSpPr>
        <p:spPr>
          <a:xfrm>
            <a:off x="8627548" y="3041071"/>
            <a:ext cx="2960687" cy="1159054"/>
          </a:xfrm>
          <a:prstGeom prst="rect">
            <a:avLst/>
          </a:prstGeom>
        </p:spPr>
        <p:txBody>
          <a:bodyPr anchor="b"/>
          <a:lstStyle>
            <a:lvl1pPr algn="r"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14" name="Textplatzhalter 10"/>
          <p:cNvSpPr>
            <a:spLocks noGrp="1"/>
          </p:cNvSpPr>
          <p:nvPr>
            <p:ph type="body" sz="quarter" idx="15"/>
          </p:nvPr>
        </p:nvSpPr>
        <p:spPr>
          <a:xfrm>
            <a:off x="8627548" y="4672454"/>
            <a:ext cx="2960687" cy="1159054"/>
          </a:xfrm>
          <a:prstGeom prst="rect">
            <a:avLst/>
          </a:prstGeom>
        </p:spPr>
        <p:txBody>
          <a:bodyPr anchor="b"/>
          <a:lstStyle>
            <a:lvl1pPr algn="r"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16" name="Bildplatzhalter 15"/>
          <p:cNvSpPr>
            <a:spLocks noGrp="1"/>
          </p:cNvSpPr>
          <p:nvPr>
            <p:ph type="pic" sz="quarter" idx="16"/>
          </p:nvPr>
        </p:nvSpPr>
        <p:spPr>
          <a:xfrm>
            <a:off x="3886200" y="3056945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endParaRPr lang="de-DE" noProof="0"/>
          </a:p>
        </p:txBody>
      </p:sp>
      <p:sp>
        <p:nvSpPr>
          <p:cNvPr id="17" name="Bildplatzhalter 15"/>
          <p:cNvSpPr>
            <a:spLocks noGrp="1"/>
          </p:cNvSpPr>
          <p:nvPr>
            <p:ph type="pic" sz="quarter" idx="17"/>
          </p:nvPr>
        </p:nvSpPr>
        <p:spPr>
          <a:xfrm>
            <a:off x="6196642" y="3056945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endParaRPr lang="de-DE" noProof="0"/>
          </a:p>
        </p:txBody>
      </p:sp>
      <p:sp>
        <p:nvSpPr>
          <p:cNvPr id="18" name="Bildplatzhalter 15"/>
          <p:cNvSpPr>
            <a:spLocks noGrp="1"/>
          </p:cNvSpPr>
          <p:nvPr>
            <p:ph type="pic" sz="quarter" idx="18"/>
          </p:nvPr>
        </p:nvSpPr>
        <p:spPr>
          <a:xfrm>
            <a:off x="3886200" y="4684630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endParaRPr lang="de-DE" noProof="0"/>
          </a:p>
        </p:txBody>
      </p:sp>
      <p:sp>
        <p:nvSpPr>
          <p:cNvPr id="19" name="Bildplatzhalter 15"/>
          <p:cNvSpPr>
            <a:spLocks noGrp="1"/>
          </p:cNvSpPr>
          <p:nvPr>
            <p:ph type="pic" sz="quarter" idx="19"/>
          </p:nvPr>
        </p:nvSpPr>
        <p:spPr>
          <a:xfrm>
            <a:off x="6196642" y="4684630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endParaRPr lang="de-DE" noProof="0"/>
          </a:p>
        </p:txBody>
      </p:sp>
      <p:sp>
        <p:nvSpPr>
          <p:cNvPr id="20" name="Textplatzhalter 6"/>
          <p:cNvSpPr>
            <a:spLocks noGrp="1"/>
          </p:cNvSpPr>
          <p:nvPr>
            <p:ph type="body" sz="quarter" idx="20"/>
          </p:nvPr>
        </p:nvSpPr>
        <p:spPr>
          <a:xfrm>
            <a:off x="515937" y="1289050"/>
            <a:ext cx="11072297" cy="1158873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24" name="Fußzeilenplatzhalter 1">
            <a:extLst>
              <a:ext uri="{FF2B5EF4-FFF2-40B4-BE49-F238E27FC236}">
                <a16:creationId xmlns:a16="http://schemas.microsoft.com/office/drawing/2014/main" id="{A25F9743-4791-4048-8DD6-71E57FBEC0AA}"/>
              </a:ext>
            </a:extLst>
          </p:cNvPr>
          <p:cNvSpPr>
            <a:spLocks noGrp="1"/>
          </p:cNvSpPr>
          <p:nvPr>
            <p:ph type="ftr" sz="quarter" idx="21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FFFFFF"/>
                </a:solidFill>
                <a:latin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de-DE"/>
              <a:t>Footer</a:t>
            </a:r>
          </a:p>
        </p:txBody>
      </p:sp>
      <p:sp>
        <p:nvSpPr>
          <p:cNvPr id="25" name="Foliennummernplatzhalter 2">
            <a:extLst>
              <a:ext uri="{FF2B5EF4-FFF2-40B4-BE49-F238E27FC236}">
                <a16:creationId xmlns:a16="http://schemas.microsoft.com/office/drawing/2014/main" id="{FA79AE51-814D-45DA-B0EF-893D428650A5}"/>
              </a:ext>
            </a:extLst>
          </p:cNvPr>
          <p:cNvSpPr>
            <a:spLocks noGrp="1"/>
          </p:cNvSpPr>
          <p:nvPr>
            <p:ph type="sldNum" sz="quarter" idx="22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fld id="{68E9CF60-BF02-400A-B60A-A344B1CA495E}" type="slidenum">
              <a:rPr lang="de-DE" altLang="fr-FR"/>
              <a:pPr/>
              <a:t>‹#›</a:t>
            </a:fld>
            <a:endParaRPr lang="de-DE" altLang="fr-FR"/>
          </a:p>
        </p:txBody>
      </p:sp>
    </p:spTree>
    <p:extLst>
      <p:ext uri="{BB962C8B-B14F-4D97-AF65-F5344CB8AC3E}">
        <p14:creationId xmlns:p14="http://schemas.microsoft.com/office/powerpoint/2010/main" val="2148707207"/>
      </p:ext>
    </p:extLst>
  </p:cSld>
  <p:clrMapOvr>
    <a:masterClrMapping/>
  </p:clrMapOvr>
  <p:transition spd="med">
    <p:fade/>
  </p:transition>
</p:sldLayout>
</file>

<file path=ppt/slideLayouts/slideLayout2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magelayout_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2" name="Gerader Verbinder 6">
            <a:extLst>
              <a:ext uri="{FF2B5EF4-FFF2-40B4-BE49-F238E27FC236}">
                <a16:creationId xmlns:a16="http://schemas.microsoft.com/office/drawing/2014/main" id="{16424B57-A441-415F-B9C9-9C94A5330F26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603250" y="4202113"/>
            <a:ext cx="2954338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cxnSp>
        <p:nvCxnSpPr>
          <p:cNvPr id="13" name="Gerader Verbinder 20">
            <a:extLst>
              <a:ext uri="{FF2B5EF4-FFF2-40B4-BE49-F238E27FC236}">
                <a16:creationId xmlns:a16="http://schemas.microsoft.com/office/drawing/2014/main" id="{B48DF459-46E6-48A1-AF4E-A63BEC33B3EB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603250" y="5830888"/>
            <a:ext cx="2954338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cxnSp>
        <p:nvCxnSpPr>
          <p:cNvPr id="14" name="Gerader Verbinder 23">
            <a:extLst>
              <a:ext uri="{FF2B5EF4-FFF2-40B4-BE49-F238E27FC236}">
                <a16:creationId xmlns:a16="http://schemas.microsoft.com/office/drawing/2014/main" id="{027364BE-F153-4300-A88C-AAC6098EF0EF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6556375" y="4202113"/>
            <a:ext cx="2952750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cxnSp>
        <p:nvCxnSpPr>
          <p:cNvPr id="15" name="Gerader Verbinder 26">
            <a:extLst>
              <a:ext uri="{FF2B5EF4-FFF2-40B4-BE49-F238E27FC236}">
                <a16:creationId xmlns:a16="http://schemas.microsoft.com/office/drawing/2014/main" id="{F9DFE3E2-88BE-458E-A26D-B793EEA2E689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6556375" y="5830888"/>
            <a:ext cx="2952750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sp>
        <p:nvSpPr>
          <p:cNvPr id="5" name="Titel 4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endParaRPr lang="de-DE"/>
          </a:p>
        </p:txBody>
      </p:sp>
      <p:sp>
        <p:nvSpPr>
          <p:cNvPr id="11" name="Textplatzhalter 10"/>
          <p:cNvSpPr>
            <a:spLocks noGrp="1"/>
          </p:cNvSpPr>
          <p:nvPr>
            <p:ph type="body" sz="quarter" idx="12"/>
          </p:nvPr>
        </p:nvSpPr>
        <p:spPr>
          <a:xfrm>
            <a:off x="515939" y="3039972"/>
            <a:ext cx="2598198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16" name="Bildplatzhalter 15"/>
          <p:cNvSpPr>
            <a:spLocks noGrp="1"/>
          </p:cNvSpPr>
          <p:nvPr>
            <p:ph type="pic" sz="quarter" idx="16"/>
          </p:nvPr>
        </p:nvSpPr>
        <p:spPr>
          <a:xfrm>
            <a:off x="3527229" y="3055846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endParaRPr lang="de-DE" noProof="0"/>
          </a:p>
        </p:txBody>
      </p:sp>
      <p:sp>
        <p:nvSpPr>
          <p:cNvPr id="20" name="Textplatzhalter 6"/>
          <p:cNvSpPr>
            <a:spLocks noGrp="1"/>
          </p:cNvSpPr>
          <p:nvPr>
            <p:ph type="body" sz="quarter" idx="20"/>
          </p:nvPr>
        </p:nvSpPr>
        <p:spPr>
          <a:xfrm>
            <a:off x="515937" y="1289050"/>
            <a:ext cx="11072297" cy="1158873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22" name="Textplatzhalter 10"/>
          <p:cNvSpPr>
            <a:spLocks noGrp="1"/>
          </p:cNvSpPr>
          <p:nvPr>
            <p:ph type="body" sz="quarter" idx="21"/>
          </p:nvPr>
        </p:nvSpPr>
        <p:spPr>
          <a:xfrm>
            <a:off x="515939" y="4668748"/>
            <a:ext cx="2598198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23" name="Bildplatzhalter 15"/>
          <p:cNvSpPr>
            <a:spLocks noGrp="1"/>
          </p:cNvSpPr>
          <p:nvPr>
            <p:ph type="pic" sz="quarter" idx="22"/>
          </p:nvPr>
        </p:nvSpPr>
        <p:spPr>
          <a:xfrm>
            <a:off x="3527229" y="4684622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endParaRPr lang="de-DE" noProof="0"/>
          </a:p>
        </p:txBody>
      </p:sp>
      <p:sp>
        <p:nvSpPr>
          <p:cNvPr id="25" name="Textplatzhalter 10"/>
          <p:cNvSpPr>
            <a:spLocks noGrp="1"/>
          </p:cNvSpPr>
          <p:nvPr>
            <p:ph type="body" sz="quarter" idx="23"/>
          </p:nvPr>
        </p:nvSpPr>
        <p:spPr>
          <a:xfrm>
            <a:off x="6467786" y="3039972"/>
            <a:ext cx="2598198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26" name="Bildplatzhalter 15"/>
          <p:cNvSpPr>
            <a:spLocks noGrp="1"/>
          </p:cNvSpPr>
          <p:nvPr>
            <p:ph type="pic" sz="quarter" idx="24"/>
          </p:nvPr>
        </p:nvSpPr>
        <p:spPr>
          <a:xfrm>
            <a:off x="9479076" y="3055846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endParaRPr lang="de-DE" noProof="0"/>
          </a:p>
        </p:txBody>
      </p:sp>
      <p:sp>
        <p:nvSpPr>
          <p:cNvPr id="28" name="Textplatzhalter 10"/>
          <p:cNvSpPr>
            <a:spLocks noGrp="1"/>
          </p:cNvSpPr>
          <p:nvPr>
            <p:ph type="body" sz="quarter" idx="25"/>
          </p:nvPr>
        </p:nvSpPr>
        <p:spPr>
          <a:xfrm>
            <a:off x="6467786" y="4668748"/>
            <a:ext cx="2598198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29" name="Bildplatzhalter 15"/>
          <p:cNvSpPr>
            <a:spLocks noGrp="1"/>
          </p:cNvSpPr>
          <p:nvPr>
            <p:ph type="pic" sz="quarter" idx="26"/>
          </p:nvPr>
        </p:nvSpPr>
        <p:spPr>
          <a:xfrm>
            <a:off x="9479076" y="4684622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endParaRPr lang="de-DE" noProof="0"/>
          </a:p>
        </p:txBody>
      </p:sp>
      <p:sp>
        <p:nvSpPr>
          <p:cNvPr id="17" name="Fußzeilenplatzhalter 1">
            <a:extLst>
              <a:ext uri="{FF2B5EF4-FFF2-40B4-BE49-F238E27FC236}">
                <a16:creationId xmlns:a16="http://schemas.microsoft.com/office/drawing/2014/main" id="{8E0FE92B-8B7A-4B3C-9D67-06F8BE1B23F3}"/>
              </a:ext>
            </a:extLst>
          </p:cNvPr>
          <p:cNvSpPr>
            <a:spLocks noGrp="1"/>
          </p:cNvSpPr>
          <p:nvPr>
            <p:ph type="ftr" sz="quarter" idx="27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FFFFFF"/>
                </a:solidFill>
                <a:latin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de-DE"/>
              <a:t>Footer</a:t>
            </a:r>
          </a:p>
        </p:txBody>
      </p:sp>
      <p:sp>
        <p:nvSpPr>
          <p:cNvPr id="18" name="Foliennummernplatzhalter 2">
            <a:extLst>
              <a:ext uri="{FF2B5EF4-FFF2-40B4-BE49-F238E27FC236}">
                <a16:creationId xmlns:a16="http://schemas.microsoft.com/office/drawing/2014/main" id="{18872510-E793-4CF1-A508-69AD028C5481}"/>
              </a:ext>
            </a:extLst>
          </p:cNvPr>
          <p:cNvSpPr>
            <a:spLocks noGrp="1"/>
          </p:cNvSpPr>
          <p:nvPr>
            <p:ph type="sldNum" sz="quarter" idx="28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fld id="{544B633E-38E1-40A9-9FAD-8C534902FB15}" type="slidenum">
              <a:rPr lang="de-DE" altLang="fr-FR"/>
              <a:pPr/>
              <a:t>‹#›</a:t>
            </a:fld>
            <a:endParaRPr lang="de-DE" altLang="fr-FR"/>
          </a:p>
        </p:txBody>
      </p:sp>
    </p:spTree>
    <p:extLst>
      <p:ext uri="{BB962C8B-B14F-4D97-AF65-F5344CB8AC3E}">
        <p14:creationId xmlns:p14="http://schemas.microsoft.com/office/powerpoint/2010/main" val="3807499231"/>
      </p:ext>
    </p:extLst>
  </p:cSld>
  <p:clrMapOvr>
    <a:masterClrMapping/>
  </p:clrMapOvr>
  <p:transition spd="med">
    <p:fade/>
  </p:transition>
</p:sldLayout>
</file>

<file path=ppt/slideLayouts/slideLayout2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magelayout_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7" name="Gerader Verbinder 6">
            <a:extLst>
              <a:ext uri="{FF2B5EF4-FFF2-40B4-BE49-F238E27FC236}">
                <a16:creationId xmlns:a16="http://schemas.microsoft.com/office/drawing/2014/main" id="{789C717C-E62D-4D3B-B2B7-0AF5E7E7AD66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603250" y="3355975"/>
            <a:ext cx="2954338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cxnSp>
        <p:nvCxnSpPr>
          <p:cNvPr id="8" name="Gerader Verbinder 20">
            <a:extLst>
              <a:ext uri="{FF2B5EF4-FFF2-40B4-BE49-F238E27FC236}">
                <a16:creationId xmlns:a16="http://schemas.microsoft.com/office/drawing/2014/main" id="{F6144A30-FD35-4A6E-B8C9-B45B0ABF1B0C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603250" y="5830888"/>
            <a:ext cx="2954338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sp>
        <p:nvSpPr>
          <p:cNvPr id="5" name="Titel 4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endParaRPr lang="de-DE"/>
          </a:p>
        </p:txBody>
      </p:sp>
      <p:sp>
        <p:nvSpPr>
          <p:cNvPr id="11" name="Textplatzhalter 10"/>
          <p:cNvSpPr>
            <a:spLocks noGrp="1"/>
          </p:cNvSpPr>
          <p:nvPr>
            <p:ph type="body" sz="quarter" idx="12"/>
          </p:nvPr>
        </p:nvSpPr>
        <p:spPr>
          <a:xfrm>
            <a:off x="515939" y="2193087"/>
            <a:ext cx="2598198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16" name="Bildplatzhalter 15"/>
          <p:cNvSpPr>
            <a:spLocks noGrp="1"/>
          </p:cNvSpPr>
          <p:nvPr>
            <p:ph type="pic" sz="quarter" idx="16"/>
          </p:nvPr>
        </p:nvSpPr>
        <p:spPr>
          <a:xfrm>
            <a:off x="3527228" y="1447691"/>
            <a:ext cx="5306221" cy="192014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endParaRPr lang="de-DE" noProof="0"/>
          </a:p>
        </p:txBody>
      </p:sp>
      <p:sp>
        <p:nvSpPr>
          <p:cNvPr id="22" name="Textplatzhalter 10"/>
          <p:cNvSpPr>
            <a:spLocks noGrp="1"/>
          </p:cNvSpPr>
          <p:nvPr>
            <p:ph type="body" sz="quarter" idx="21"/>
          </p:nvPr>
        </p:nvSpPr>
        <p:spPr>
          <a:xfrm>
            <a:off x="515939" y="4668748"/>
            <a:ext cx="2598198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23" name="Bildplatzhalter 15"/>
          <p:cNvSpPr>
            <a:spLocks noGrp="1"/>
          </p:cNvSpPr>
          <p:nvPr>
            <p:ph type="pic" sz="quarter" idx="22"/>
          </p:nvPr>
        </p:nvSpPr>
        <p:spPr>
          <a:xfrm>
            <a:off x="3527228" y="3923352"/>
            <a:ext cx="5306221" cy="192014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endParaRPr lang="de-DE" noProof="0"/>
          </a:p>
        </p:txBody>
      </p:sp>
      <p:sp>
        <p:nvSpPr>
          <p:cNvPr id="9" name="Fußzeilenplatzhalter 1">
            <a:extLst>
              <a:ext uri="{FF2B5EF4-FFF2-40B4-BE49-F238E27FC236}">
                <a16:creationId xmlns:a16="http://schemas.microsoft.com/office/drawing/2014/main" id="{0E822F82-7C55-4721-9632-AF7C708F9C40}"/>
              </a:ext>
            </a:extLst>
          </p:cNvPr>
          <p:cNvSpPr>
            <a:spLocks noGrp="1"/>
          </p:cNvSpPr>
          <p:nvPr>
            <p:ph type="ftr" sz="quarter" idx="23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FFFFFF"/>
                </a:solidFill>
                <a:latin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de-DE"/>
              <a:t>Footer</a:t>
            </a:r>
          </a:p>
        </p:txBody>
      </p:sp>
      <p:sp>
        <p:nvSpPr>
          <p:cNvPr id="10" name="Foliennummernplatzhalter 2">
            <a:extLst>
              <a:ext uri="{FF2B5EF4-FFF2-40B4-BE49-F238E27FC236}">
                <a16:creationId xmlns:a16="http://schemas.microsoft.com/office/drawing/2014/main" id="{F0FA65F6-195A-4267-9239-286BD17F9475}"/>
              </a:ext>
            </a:extLst>
          </p:cNvPr>
          <p:cNvSpPr>
            <a:spLocks noGrp="1"/>
          </p:cNvSpPr>
          <p:nvPr>
            <p:ph type="sldNum" sz="quarter" idx="24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fld id="{A76B13F3-68D5-46BE-8C7E-17A5651D5E2F}" type="slidenum">
              <a:rPr lang="de-DE" altLang="fr-FR"/>
              <a:pPr/>
              <a:t>‹#›</a:t>
            </a:fld>
            <a:endParaRPr lang="de-DE" altLang="fr-FR"/>
          </a:p>
        </p:txBody>
      </p:sp>
    </p:spTree>
    <p:extLst>
      <p:ext uri="{BB962C8B-B14F-4D97-AF65-F5344CB8AC3E}">
        <p14:creationId xmlns:p14="http://schemas.microsoft.com/office/powerpoint/2010/main" val="2264129585"/>
      </p:ext>
    </p:extLst>
  </p:cSld>
  <p:clrMapOvr>
    <a:masterClrMapping/>
  </p:clrMapOvr>
  <p:transition spd="med">
    <p:fade/>
  </p:transition>
</p:sldLayout>
</file>

<file path=ppt/slideLayouts/slideLayout2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magelayout_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5" name="Gerader Verbinder 6">
            <a:extLst>
              <a:ext uri="{FF2B5EF4-FFF2-40B4-BE49-F238E27FC236}">
                <a16:creationId xmlns:a16="http://schemas.microsoft.com/office/drawing/2014/main" id="{98393894-C2FF-4B9D-A7C2-040E28B7248B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603250" y="3417888"/>
            <a:ext cx="2954338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cxnSp>
        <p:nvCxnSpPr>
          <p:cNvPr id="17" name="Gerader Verbinder 20">
            <a:extLst>
              <a:ext uri="{FF2B5EF4-FFF2-40B4-BE49-F238E27FC236}">
                <a16:creationId xmlns:a16="http://schemas.microsoft.com/office/drawing/2014/main" id="{A9BD5582-DE91-484D-BE14-71146B10CC3F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603250" y="4786313"/>
            <a:ext cx="2954338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cxnSp>
        <p:nvCxnSpPr>
          <p:cNvPr id="18" name="Gerader Verbinder 18">
            <a:extLst>
              <a:ext uri="{FF2B5EF4-FFF2-40B4-BE49-F238E27FC236}">
                <a16:creationId xmlns:a16="http://schemas.microsoft.com/office/drawing/2014/main" id="{57094459-AF36-4FB6-B414-3A306CF91F61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603250" y="6151563"/>
            <a:ext cx="2954338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cxnSp>
        <p:nvCxnSpPr>
          <p:cNvPr id="19" name="Gerader Verbinder 31">
            <a:extLst>
              <a:ext uri="{FF2B5EF4-FFF2-40B4-BE49-F238E27FC236}">
                <a16:creationId xmlns:a16="http://schemas.microsoft.com/office/drawing/2014/main" id="{66808695-5884-4BD5-B16C-909308098C8F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6643688" y="3419475"/>
            <a:ext cx="2954337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cxnSp>
        <p:nvCxnSpPr>
          <p:cNvPr id="20" name="Gerader Verbinder 34">
            <a:extLst>
              <a:ext uri="{FF2B5EF4-FFF2-40B4-BE49-F238E27FC236}">
                <a16:creationId xmlns:a16="http://schemas.microsoft.com/office/drawing/2014/main" id="{4FC5EC91-B48F-475B-B7FD-C66731EA26BB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6643688" y="4789488"/>
            <a:ext cx="2954337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cxnSp>
        <p:nvCxnSpPr>
          <p:cNvPr id="21" name="Gerader Verbinder 37">
            <a:extLst>
              <a:ext uri="{FF2B5EF4-FFF2-40B4-BE49-F238E27FC236}">
                <a16:creationId xmlns:a16="http://schemas.microsoft.com/office/drawing/2014/main" id="{D7F21DAD-2D21-4380-9C7C-95DB297B3362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6643688" y="6154738"/>
            <a:ext cx="2954337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sp>
        <p:nvSpPr>
          <p:cNvPr id="5" name="Titel 4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endParaRPr lang="de-DE"/>
          </a:p>
        </p:txBody>
      </p:sp>
      <p:sp>
        <p:nvSpPr>
          <p:cNvPr id="11" name="Textplatzhalter 10"/>
          <p:cNvSpPr>
            <a:spLocks noGrp="1"/>
          </p:cNvSpPr>
          <p:nvPr>
            <p:ph type="body" sz="quarter" idx="12"/>
          </p:nvPr>
        </p:nvSpPr>
        <p:spPr>
          <a:xfrm>
            <a:off x="515939" y="2254251"/>
            <a:ext cx="2598198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16" name="Bildplatzhalter 15"/>
          <p:cNvSpPr>
            <a:spLocks noGrp="1"/>
          </p:cNvSpPr>
          <p:nvPr>
            <p:ph type="pic" sz="quarter" idx="16"/>
          </p:nvPr>
        </p:nvSpPr>
        <p:spPr>
          <a:xfrm>
            <a:off x="3527229" y="2270125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endParaRPr lang="de-DE" noProof="0"/>
          </a:p>
        </p:txBody>
      </p:sp>
      <p:sp>
        <p:nvSpPr>
          <p:cNvPr id="22" name="Textplatzhalter 10"/>
          <p:cNvSpPr>
            <a:spLocks noGrp="1"/>
          </p:cNvSpPr>
          <p:nvPr>
            <p:ph type="body" sz="quarter" idx="21"/>
          </p:nvPr>
        </p:nvSpPr>
        <p:spPr>
          <a:xfrm>
            <a:off x="515939" y="3623561"/>
            <a:ext cx="2598198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23" name="Bildplatzhalter 15"/>
          <p:cNvSpPr>
            <a:spLocks noGrp="1"/>
          </p:cNvSpPr>
          <p:nvPr>
            <p:ph type="pic" sz="quarter" idx="22"/>
          </p:nvPr>
        </p:nvSpPr>
        <p:spPr>
          <a:xfrm>
            <a:off x="3527229" y="3639435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endParaRPr lang="de-DE" noProof="0"/>
          </a:p>
        </p:txBody>
      </p:sp>
      <p:sp>
        <p:nvSpPr>
          <p:cNvPr id="30" name="Textplatzhalter 10"/>
          <p:cNvSpPr>
            <a:spLocks noGrp="1"/>
          </p:cNvSpPr>
          <p:nvPr>
            <p:ph type="body" sz="quarter" idx="23"/>
          </p:nvPr>
        </p:nvSpPr>
        <p:spPr>
          <a:xfrm>
            <a:off x="515939" y="4988992"/>
            <a:ext cx="2598198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31" name="Bildplatzhalter 15"/>
          <p:cNvSpPr>
            <a:spLocks noGrp="1"/>
          </p:cNvSpPr>
          <p:nvPr>
            <p:ph type="pic" sz="quarter" idx="24"/>
          </p:nvPr>
        </p:nvSpPr>
        <p:spPr>
          <a:xfrm>
            <a:off x="3527229" y="5004866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endParaRPr lang="de-DE" noProof="0"/>
          </a:p>
        </p:txBody>
      </p:sp>
      <p:sp>
        <p:nvSpPr>
          <p:cNvPr id="33" name="Textplatzhalter 10"/>
          <p:cNvSpPr>
            <a:spLocks noGrp="1"/>
          </p:cNvSpPr>
          <p:nvPr>
            <p:ph type="body" sz="quarter" idx="25"/>
          </p:nvPr>
        </p:nvSpPr>
        <p:spPr>
          <a:xfrm>
            <a:off x="6555615" y="2256543"/>
            <a:ext cx="2598198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34" name="Bildplatzhalter 15"/>
          <p:cNvSpPr>
            <a:spLocks noGrp="1"/>
          </p:cNvSpPr>
          <p:nvPr>
            <p:ph type="pic" sz="quarter" idx="26"/>
          </p:nvPr>
        </p:nvSpPr>
        <p:spPr>
          <a:xfrm>
            <a:off x="9566905" y="2272417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endParaRPr lang="de-DE" noProof="0"/>
          </a:p>
        </p:txBody>
      </p:sp>
      <p:sp>
        <p:nvSpPr>
          <p:cNvPr id="36" name="Textplatzhalter 10"/>
          <p:cNvSpPr>
            <a:spLocks noGrp="1"/>
          </p:cNvSpPr>
          <p:nvPr>
            <p:ph type="body" sz="quarter" idx="27"/>
          </p:nvPr>
        </p:nvSpPr>
        <p:spPr>
          <a:xfrm>
            <a:off x="6555615" y="3625853"/>
            <a:ext cx="2598198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37" name="Bildplatzhalter 15"/>
          <p:cNvSpPr>
            <a:spLocks noGrp="1"/>
          </p:cNvSpPr>
          <p:nvPr>
            <p:ph type="pic" sz="quarter" idx="28"/>
          </p:nvPr>
        </p:nvSpPr>
        <p:spPr>
          <a:xfrm>
            <a:off x="9566905" y="3641727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endParaRPr lang="de-DE" noProof="0"/>
          </a:p>
        </p:txBody>
      </p:sp>
      <p:sp>
        <p:nvSpPr>
          <p:cNvPr id="39" name="Textplatzhalter 10"/>
          <p:cNvSpPr>
            <a:spLocks noGrp="1"/>
          </p:cNvSpPr>
          <p:nvPr>
            <p:ph type="body" sz="quarter" idx="29"/>
          </p:nvPr>
        </p:nvSpPr>
        <p:spPr>
          <a:xfrm>
            <a:off x="6555615" y="4991284"/>
            <a:ext cx="2598198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40" name="Bildplatzhalter 15"/>
          <p:cNvSpPr>
            <a:spLocks noGrp="1"/>
          </p:cNvSpPr>
          <p:nvPr>
            <p:ph type="pic" sz="quarter" idx="30"/>
          </p:nvPr>
        </p:nvSpPr>
        <p:spPr>
          <a:xfrm>
            <a:off x="9566905" y="5007158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endParaRPr lang="de-DE" noProof="0"/>
          </a:p>
        </p:txBody>
      </p:sp>
      <p:sp>
        <p:nvSpPr>
          <p:cNvPr id="24" name="Fußzeilenplatzhalter 1">
            <a:extLst>
              <a:ext uri="{FF2B5EF4-FFF2-40B4-BE49-F238E27FC236}">
                <a16:creationId xmlns:a16="http://schemas.microsoft.com/office/drawing/2014/main" id="{49CFDCE8-ED33-47FC-9E70-26457CA800A0}"/>
              </a:ext>
            </a:extLst>
          </p:cNvPr>
          <p:cNvSpPr>
            <a:spLocks noGrp="1"/>
          </p:cNvSpPr>
          <p:nvPr>
            <p:ph type="ftr" sz="quarter" idx="31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FFFFFF"/>
                </a:solidFill>
                <a:latin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de-DE"/>
              <a:t>Footer</a:t>
            </a:r>
          </a:p>
        </p:txBody>
      </p:sp>
      <p:sp>
        <p:nvSpPr>
          <p:cNvPr id="25" name="Foliennummernplatzhalter 2">
            <a:extLst>
              <a:ext uri="{FF2B5EF4-FFF2-40B4-BE49-F238E27FC236}">
                <a16:creationId xmlns:a16="http://schemas.microsoft.com/office/drawing/2014/main" id="{67764C8D-4FC5-404E-B5A5-5294910946A3}"/>
              </a:ext>
            </a:extLst>
          </p:cNvPr>
          <p:cNvSpPr>
            <a:spLocks noGrp="1"/>
          </p:cNvSpPr>
          <p:nvPr>
            <p:ph type="sldNum" sz="quarter" idx="32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fld id="{062A38C6-03F4-4FFA-8966-7537CD0574ED}" type="slidenum">
              <a:rPr lang="de-DE" altLang="fr-FR"/>
              <a:pPr/>
              <a:t>‹#›</a:t>
            </a:fld>
            <a:endParaRPr lang="de-DE" altLang="fr-FR"/>
          </a:p>
        </p:txBody>
      </p:sp>
    </p:spTree>
    <p:extLst>
      <p:ext uri="{BB962C8B-B14F-4D97-AF65-F5344CB8AC3E}">
        <p14:creationId xmlns:p14="http://schemas.microsoft.com/office/powerpoint/2010/main" val="1145914319"/>
      </p:ext>
    </p:extLst>
  </p:cSld>
  <p:clrMapOvr>
    <a:masterClrMapping/>
  </p:clrMapOvr>
  <p:transition spd="med">
    <p:fade/>
  </p:transition>
</p:sldLayout>
</file>

<file path=ppt/slideLayouts/slideLayout2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Roadma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Grafik 8" descr="Ein Bild, das Szene enthält.&#10;&#10;Automatisch generierte Beschreibung">
            <a:extLst>
              <a:ext uri="{FF2B5EF4-FFF2-40B4-BE49-F238E27FC236}">
                <a16:creationId xmlns:a16="http://schemas.microsoft.com/office/drawing/2014/main" id="{5AA351D8-AAE6-407E-81A1-04498E3DB4F9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" name="Titel 4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endParaRPr lang="de-DE"/>
          </a:p>
        </p:txBody>
      </p:sp>
      <p:sp>
        <p:nvSpPr>
          <p:cNvPr id="4" name="Fußzeilenplatzhalter 1">
            <a:extLst>
              <a:ext uri="{FF2B5EF4-FFF2-40B4-BE49-F238E27FC236}">
                <a16:creationId xmlns:a16="http://schemas.microsoft.com/office/drawing/2014/main" id="{70F1BAA0-40AC-4F8E-8F6F-573EA21E75DB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de-DE"/>
              <a:t>Footer</a:t>
            </a:r>
          </a:p>
        </p:txBody>
      </p:sp>
      <p:sp>
        <p:nvSpPr>
          <p:cNvPr id="6" name="Foliennummernplatzhalter 2">
            <a:extLst>
              <a:ext uri="{FF2B5EF4-FFF2-40B4-BE49-F238E27FC236}">
                <a16:creationId xmlns:a16="http://schemas.microsoft.com/office/drawing/2014/main" id="{0071C914-1513-48F5-82C2-A2AB76A17C22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fld id="{EA82FA60-390A-48E6-9580-F0C0242C7AE5}" type="slidenum">
              <a:rPr lang="de-DE" altLang="fr-FR"/>
              <a:pPr/>
              <a:t>‹#›</a:t>
            </a:fld>
            <a:endParaRPr lang="de-DE" altLang="fr-FR"/>
          </a:p>
        </p:txBody>
      </p:sp>
    </p:spTree>
    <p:extLst>
      <p:ext uri="{BB962C8B-B14F-4D97-AF65-F5344CB8AC3E}">
        <p14:creationId xmlns:p14="http://schemas.microsoft.com/office/powerpoint/2010/main" val="4037092915"/>
      </p:ext>
    </p:extLst>
  </p:cSld>
  <p:clrMapOvr>
    <a:masterClrMapping/>
  </p:clrMapOvr>
  <p:transition spd="med">
    <p:fade/>
  </p:transition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age avec légen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fr-FR"/>
              <a:t>Modifiez le style du titre</a:t>
            </a:r>
          </a:p>
        </p:txBody>
      </p:sp>
      <p:sp>
        <p:nvSpPr>
          <p:cNvPr id="3" name="Espace réservé pour une image  2"/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 rtlCol="0">
            <a:normAutofit/>
          </a:bodyPr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fr-FR" noProof="0"/>
          </a:p>
        </p:txBody>
      </p:sp>
      <p:sp>
        <p:nvSpPr>
          <p:cNvPr id="4" name="Espace réservé du texte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fr-FR"/>
              <a:t>Modifiez les styles du texte du masque</a:t>
            </a:r>
          </a:p>
        </p:txBody>
      </p:sp>
      <p:sp>
        <p:nvSpPr>
          <p:cNvPr id="5" name="Espace réservé de la date 3">
            <a:extLst>
              <a:ext uri="{FF2B5EF4-FFF2-40B4-BE49-F238E27FC236}">
                <a16:creationId xmlns:a16="http://schemas.microsoft.com/office/drawing/2014/main" id="{3D0B09CA-FCCD-4C07-9783-D84E9676570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5B5432A-616B-4763-AE48-590D7F77F58E}" type="datetimeFigureOut">
              <a:rPr lang="fr-FR"/>
              <a:pPr>
                <a:defRPr/>
              </a:pPr>
              <a:t>11/05/2024</a:t>
            </a:fld>
            <a:endParaRPr lang="fr-FR"/>
          </a:p>
        </p:txBody>
      </p:sp>
      <p:sp>
        <p:nvSpPr>
          <p:cNvPr id="6" name="Espace réservé du pied de page 4">
            <a:extLst>
              <a:ext uri="{FF2B5EF4-FFF2-40B4-BE49-F238E27FC236}">
                <a16:creationId xmlns:a16="http://schemas.microsoft.com/office/drawing/2014/main" id="{DBEA3D24-E507-4A18-99E0-35F592B536B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fr-FR"/>
          </a:p>
        </p:txBody>
      </p:sp>
      <p:sp>
        <p:nvSpPr>
          <p:cNvPr id="7" name="Espace réservé du numéro de diapositive 5">
            <a:extLst>
              <a:ext uri="{FF2B5EF4-FFF2-40B4-BE49-F238E27FC236}">
                <a16:creationId xmlns:a16="http://schemas.microsoft.com/office/drawing/2014/main" id="{1465606E-5477-4CD0-9E66-CB2F62EB258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31FE2892-0468-4BB1-9FFB-31C8B887AD4D}" type="slidenum">
              <a:rPr lang="fr-FR" altLang="fr-FR"/>
              <a:pPr/>
              <a:t>‹#›</a:t>
            </a:fld>
            <a:endParaRPr lang="fr-FR" altLang="fr-FR"/>
          </a:p>
        </p:txBody>
      </p:sp>
    </p:spTree>
    <p:extLst>
      <p:ext uri="{BB962C8B-B14F-4D97-AF65-F5344CB8AC3E}">
        <p14:creationId xmlns:p14="http://schemas.microsoft.com/office/powerpoint/2010/main" val="3701782689"/>
      </p:ext>
    </p:extLst>
  </p:cSld>
  <p:clrMapOvr>
    <a:masterClrMapping/>
  </p:clrMapOvr>
</p:sldLayout>
</file>

<file path=ppt/slideLayouts/slideLayout2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ase_Ma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Rest">
            <a:extLst>
              <a:ext uri="{FF2B5EF4-FFF2-40B4-BE49-F238E27FC236}">
                <a16:creationId xmlns:a16="http://schemas.microsoft.com/office/drawing/2014/main" id="{7463451A-00DB-4B32-91B5-3484F0F6E997}"/>
              </a:ext>
            </a:extLst>
          </p:cNvPr>
          <p:cNvGrpSpPr>
            <a:grpSpLocks/>
          </p:cNvGrpSpPr>
          <p:nvPr userDrawn="1"/>
        </p:nvGrpSpPr>
        <p:grpSpPr bwMode="auto">
          <a:xfrm>
            <a:off x="2932113" y="1449388"/>
            <a:ext cx="7524750" cy="3933825"/>
            <a:chOff x="2932179" y="1697550"/>
            <a:chExt cx="7525080" cy="3932531"/>
          </a:xfrm>
        </p:grpSpPr>
        <p:sp>
          <p:nvSpPr>
            <p:cNvPr id="4" name="Zimbabwe" descr="© INSCALE GmbH, 05.05.2010&#10;http://www.presentationload.com/">
              <a:extLst>
                <a:ext uri="{FF2B5EF4-FFF2-40B4-BE49-F238E27FC236}">
                  <a16:creationId xmlns:a16="http://schemas.microsoft.com/office/drawing/2014/main" id="{49BD705B-A46A-4196-B8B2-566A4FFCF779}"/>
                </a:ext>
              </a:extLst>
            </p:cNvPr>
            <p:cNvSpPr>
              <a:spLocks/>
            </p:cNvSpPr>
            <p:nvPr/>
          </p:nvSpPr>
          <p:spPr bwMode="gray">
            <a:xfrm>
              <a:off x="6337515" y="5085747"/>
              <a:ext cx="244486" cy="249156"/>
            </a:xfrm>
            <a:custGeom>
              <a:avLst/>
              <a:gdLst>
                <a:gd name="T0" fmla="*/ 2147483647 w 552"/>
                <a:gd name="T1" fmla="*/ 2147483647 h 552"/>
                <a:gd name="T2" fmla="*/ 2147483647 w 552"/>
                <a:gd name="T3" fmla="*/ 2147483647 h 552"/>
                <a:gd name="T4" fmla="*/ 2147483647 w 552"/>
                <a:gd name="T5" fmla="*/ 2147483647 h 552"/>
                <a:gd name="T6" fmla="*/ 2147483647 w 552"/>
                <a:gd name="T7" fmla="*/ 2147483647 h 552"/>
                <a:gd name="T8" fmla="*/ 2147483647 w 552"/>
                <a:gd name="T9" fmla="*/ 2147483647 h 552"/>
                <a:gd name="T10" fmla="*/ 2147483647 w 552"/>
                <a:gd name="T11" fmla="*/ 2147483647 h 552"/>
                <a:gd name="T12" fmla="*/ 2147483647 w 552"/>
                <a:gd name="T13" fmla="*/ 2147483647 h 552"/>
                <a:gd name="T14" fmla="*/ 2147483647 w 552"/>
                <a:gd name="T15" fmla="*/ 2147483647 h 552"/>
                <a:gd name="T16" fmla="*/ 2147483647 w 552"/>
                <a:gd name="T17" fmla="*/ 2147483647 h 552"/>
                <a:gd name="T18" fmla="*/ 2147483647 w 552"/>
                <a:gd name="T19" fmla="*/ 2147483647 h 552"/>
                <a:gd name="T20" fmla="*/ 2147483647 w 552"/>
                <a:gd name="T21" fmla="*/ 2147483647 h 552"/>
                <a:gd name="T22" fmla="*/ 2147483647 w 552"/>
                <a:gd name="T23" fmla="*/ 2147483647 h 552"/>
                <a:gd name="T24" fmla="*/ 2147483647 w 552"/>
                <a:gd name="T25" fmla="*/ 2147483647 h 552"/>
                <a:gd name="T26" fmla="*/ 2147483647 w 552"/>
                <a:gd name="T27" fmla="*/ 2147483647 h 552"/>
                <a:gd name="T28" fmla="*/ 2147483647 w 552"/>
                <a:gd name="T29" fmla="*/ 2147483647 h 552"/>
                <a:gd name="T30" fmla="*/ 2147483647 w 552"/>
                <a:gd name="T31" fmla="*/ 2147483647 h 552"/>
                <a:gd name="T32" fmla="*/ 2147483647 w 552"/>
                <a:gd name="T33" fmla="*/ 2147483647 h 552"/>
                <a:gd name="T34" fmla="*/ 2147483647 w 552"/>
                <a:gd name="T35" fmla="*/ 2147483647 h 552"/>
                <a:gd name="T36" fmla="*/ 2147483647 w 552"/>
                <a:gd name="T37" fmla="*/ 2147483647 h 552"/>
                <a:gd name="T38" fmla="*/ 2147483647 w 552"/>
                <a:gd name="T39" fmla="*/ 2147483647 h 552"/>
                <a:gd name="T40" fmla="*/ 2147483647 w 552"/>
                <a:gd name="T41" fmla="*/ 2147483647 h 552"/>
                <a:gd name="T42" fmla="*/ 2147483647 w 552"/>
                <a:gd name="T43" fmla="*/ 2147483647 h 552"/>
                <a:gd name="T44" fmla="*/ 2147483647 w 552"/>
                <a:gd name="T45" fmla="*/ 2147483647 h 552"/>
                <a:gd name="T46" fmla="*/ 2147483647 w 552"/>
                <a:gd name="T47" fmla="*/ 2147483647 h 552"/>
                <a:gd name="T48" fmla="*/ 2147483647 w 552"/>
                <a:gd name="T49" fmla="*/ 2147483647 h 552"/>
                <a:gd name="T50" fmla="*/ 2147483647 w 552"/>
                <a:gd name="T51" fmla="*/ 2147483647 h 552"/>
                <a:gd name="T52" fmla="*/ 2147483647 w 552"/>
                <a:gd name="T53" fmla="*/ 2147483647 h 552"/>
                <a:gd name="T54" fmla="*/ 2147483647 w 552"/>
                <a:gd name="T55" fmla="*/ 2147483647 h 552"/>
                <a:gd name="T56" fmla="*/ 2147483647 w 552"/>
                <a:gd name="T57" fmla="*/ 2147483647 h 552"/>
                <a:gd name="T58" fmla="*/ 2147483647 w 552"/>
                <a:gd name="T59" fmla="*/ 2147483647 h 552"/>
                <a:gd name="T60" fmla="*/ 2147483647 w 552"/>
                <a:gd name="T61" fmla="*/ 2147483647 h 552"/>
                <a:gd name="T62" fmla="*/ 2147483647 w 552"/>
                <a:gd name="T63" fmla="*/ 2147483647 h 552"/>
                <a:gd name="T64" fmla="*/ 2147483647 w 552"/>
                <a:gd name="T65" fmla="*/ 2147483647 h 552"/>
                <a:gd name="T66" fmla="*/ 2147483647 w 552"/>
                <a:gd name="T67" fmla="*/ 2147483647 h 552"/>
                <a:gd name="T68" fmla="*/ 2147483647 w 552"/>
                <a:gd name="T69" fmla="*/ 2147483647 h 552"/>
                <a:gd name="T70" fmla="*/ 2147483647 w 552"/>
                <a:gd name="T71" fmla="*/ 2147483647 h 552"/>
                <a:gd name="T72" fmla="*/ 2147483647 w 552"/>
                <a:gd name="T73" fmla="*/ 2147483647 h 552"/>
                <a:gd name="T74" fmla="*/ 2147483647 w 552"/>
                <a:gd name="T75" fmla="*/ 0 h 552"/>
                <a:gd name="T76" fmla="*/ 2147483647 w 552"/>
                <a:gd name="T77" fmla="*/ 2147483647 h 552"/>
                <a:gd name="T78" fmla="*/ 2147483647 w 552"/>
                <a:gd name="T79" fmla="*/ 2147483647 h 552"/>
                <a:gd name="T80" fmla="*/ 2147483647 w 552"/>
                <a:gd name="T81" fmla="*/ 2147483647 h 552"/>
                <a:gd name="T82" fmla="*/ 2147483647 w 552"/>
                <a:gd name="T83" fmla="*/ 2147483647 h 552"/>
                <a:gd name="T84" fmla="*/ 2147483647 w 552"/>
                <a:gd name="T85" fmla="*/ 2147483647 h 552"/>
                <a:gd name="T86" fmla="*/ 2147483647 w 552"/>
                <a:gd name="T87" fmla="*/ 2147483647 h 552"/>
                <a:gd name="T88" fmla="*/ 2147483647 w 552"/>
                <a:gd name="T89" fmla="*/ 2147483647 h 552"/>
                <a:gd name="T90" fmla="*/ 2147483647 w 552"/>
                <a:gd name="T91" fmla="*/ 2147483647 h 552"/>
                <a:gd name="T92" fmla="*/ 2147483647 w 552"/>
                <a:gd name="T93" fmla="*/ 2147483647 h 552"/>
                <a:gd name="T94" fmla="*/ 2147483647 w 552"/>
                <a:gd name="T95" fmla="*/ 2147483647 h 552"/>
                <a:gd name="T96" fmla="*/ 2147483647 w 552"/>
                <a:gd name="T97" fmla="*/ 2147483647 h 552"/>
                <a:gd name="T98" fmla="*/ 2147483647 w 552"/>
                <a:gd name="T99" fmla="*/ 2147483647 h 552"/>
                <a:gd name="T100" fmla="*/ 2147483647 w 552"/>
                <a:gd name="T101" fmla="*/ 2147483647 h 552"/>
                <a:gd name="T102" fmla="*/ 2147483647 w 552"/>
                <a:gd name="T103" fmla="*/ 2147483647 h 55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552"/>
                <a:gd name="T157" fmla="*/ 0 h 552"/>
                <a:gd name="T158" fmla="*/ 552 w 552"/>
                <a:gd name="T159" fmla="*/ 552 h 55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552" h="552">
                  <a:moveTo>
                    <a:pt x="18" y="204"/>
                  </a:moveTo>
                  <a:lnTo>
                    <a:pt x="18" y="234"/>
                  </a:lnTo>
                  <a:lnTo>
                    <a:pt x="30" y="234"/>
                  </a:lnTo>
                  <a:lnTo>
                    <a:pt x="36" y="240"/>
                  </a:lnTo>
                  <a:lnTo>
                    <a:pt x="48" y="264"/>
                  </a:lnTo>
                  <a:lnTo>
                    <a:pt x="54" y="270"/>
                  </a:lnTo>
                  <a:lnTo>
                    <a:pt x="54" y="294"/>
                  </a:lnTo>
                  <a:lnTo>
                    <a:pt x="72" y="330"/>
                  </a:lnTo>
                  <a:lnTo>
                    <a:pt x="84" y="336"/>
                  </a:lnTo>
                  <a:lnTo>
                    <a:pt x="102" y="354"/>
                  </a:lnTo>
                  <a:lnTo>
                    <a:pt x="132" y="354"/>
                  </a:lnTo>
                  <a:lnTo>
                    <a:pt x="138" y="360"/>
                  </a:lnTo>
                  <a:lnTo>
                    <a:pt x="138" y="390"/>
                  </a:lnTo>
                  <a:lnTo>
                    <a:pt x="168" y="390"/>
                  </a:lnTo>
                  <a:lnTo>
                    <a:pt x="174" y="414"/>
                  </a:lnTo>
                  <a:lnTo>
                    <a:pt x="168" y="420"/>
                  </a:lnTo>
                  <a:lnTo>
                    <a:pt x="168" y="450"/>
                  </a:lnTo>
                  <a:lnTo>
                    <a:pt x="186" y="450"/>
                  </a:lnTo>
                  <a:lnTo>
                    <a:pt x="186" y="480"/>
                  </a:lnTo>
                  <a:lnTo>
                    <a:pt x="198" y="480"/>
                  </a:lnTo>
                  <a:lnTo>
                    <a:pt x="216" y="486"/>
                  </a:lnTo>
                  <a:lnTo>
                    <a:pt x="228" y="486"/>
                  </a:lnTo>
                  <a:lnTo>
                    <a:pt x="246" y="492"/>
                  </a:lnTo>
                  <a:lnTo>
                    <a:pt x="264" y="510"/>
                  </a:lnTo>
                  <a:lnTo>
                    <a:pt x="270" y="522"/>
                  </a:lnTo>
                  <a:lnTo>
                    <a:pt x="270" y="528"/>
                  </a:lnTo>
                  <a:lnTo>
                    <a:pt x="252" y="528"/>
                  </a:lnTo>
                  <a:lnTo>
                    <a:pt x="312" y="528"/>
                  </a:lnTo>
                  <a:lnTo>
                    <a:pt x="324" y="534"/>
                  </a:lnTo>
                  <a:lnTo>
                    <a:pt x="330" y="534"/>
                  </a:lnTo>
                  <a:lnTo>
                    <a:pt x="342" y="540"/>
                  </a:lnTo>
                  <a:lnTo>
                    <a:pt x="402" y="540"/>
                  </a:lnTo>
                  <a:lnTo>
                    <a:pt x="420" y="552"/>
                  </a:lnTo>
                  <a:lnTo>
                    <a:pt x="486" y="468"/>
                  </a:lnTo>
                  <a:lnTo>
                    <a:pt x="504" y="462"/>
                  </a:lnTo>
                  <a:lnTo>
                    <a:pt x="492" y="444"/>
                  </a:lnTo>
                  <a:lnTo>
                    <a:pt x="504" y="432"/>
                  </a:lnTo>
                  <a:lnTo>
                    <a:pt x="504" y="402"/>
                  </a:lnTo>
                  <a:lnTo>
                    <a:pt x="516" y="396"/>
                  </a:lnTo>
                  <a:lnTo>
                    <a:pt x="528" y="384"/>
                  </a:lnTo>
                  <a:lnTo>
                    <a:pt x="528" y="372"/>
                  </a:lnTo>
                  <a:lnTo>
                    <a:pt x="540" y="360"/>
                  </a:lnTo>
                  <a:lnTo>
                    <a:pt x="546" y="348"/>
                  </a:lnTo>
                  <a:lnTo>
                    <a:pt x="546" y="342"/>
                  </a:lnTo>
                  <a:lnTo>
                    <a:pt x="522" y="318"/>
                  </a:lnTo>
                  <a:lnTo>
                    <a:pt x="522" y="306"/>
                  </a:lnTo>
                  <a:lnTo>
                    <a:pt x="540" y="288"/>
                  </a:lnTo>
                  <a:lnTo>
                    <a:pt x="522" y="264"/>
                  </a:lnTo>
                  <a:lnTo>
                    <a:pt x="540" y="252"/>
                  </a:lnTo>
                  <a:lnTo>
                    <a:pt x="540" y="240"/>
                  </a:lnTo>
                  <a:lnTo>
                    <a:pt x="546" y="240"/>
                  </a:lnTo>
                  <a:lnTo>
                    <a:pt x="546" y="234"/>
                  </a:lnTo>
                  <a:lnTo>
                    <a:pt x="552" y="228"/>
                  </a:lnTo>
                  <a:lnTo>
                    <a:pt x="552" y="216"/>
                  </a:lnTo>
                  <a:lnTo>
                    <a:pt x="540" y="192"/>
                  </a:lnTo>
                  <a:lnTo>
                    <a:pt x="540" y="180"/>
                  </a:lnTo>
                  <a:lnTo>
                    <a:pt x="546" y="174"/>
                  </a:lnTo>
                  <a:lnTo>
                    <a:pt x="546" y="168"/>
                  </a:lnTo>
                  <a:lnTo>
                    <a:pt x="552" y="162"/>
                  </a:lnTo>
                  <a:lnTo>
                    <a:pt x="540" y="150"/>
                  </a:lnTo>
                  <a:lnTo>
                    <a:pt x="552" y="138"/>
                  </a:lnTo>
                  <a:lnTo>
                    <a:pt x="540" y="120"/>
                  </a:lnTo>
                  <a:lnTo>
                    <a:pt x="546" y="114"/>
                  </a:lnTo>
                  <a:lnTo>
                    <a:pt x="552" y="102"/>
                  </a:lnTo>
                  <a:lnTo>
                    <a:pt x="552" y="96"/>
                  </a:lnTo>
                  <a:lnTo>
                    <a:pt x="540" y="84"/>
                  </a:lnTo>
                  <a:lnTo>
                    <a:pt x="528" y="84"/>
                  </a:lnTo>
                  <a:lnTo>
                    <a:pt x="510" y="66"/>
                  </a:lnTo>
                  <a:lnTo>
                    <a:pt x="498" y="66"/>
                  </a:lnTo>
                  <a:lnTo>
                    <a:pt x="486" y="72"/>
                  </a:lnTo>
                  <a:lnTo>
                    <a:pt x="480" y="72"/>
                  </a:lnTo>
                  <a:lnTo>
                    <a:pt x="462" y="48"/>
                  </a:lnTo>
                  <a:lnTo>
                    <a:pt x="444" y="48"/>
                  </a:lnTo>
                  <a:lnTo>
                    <a:pt x="432" y="30"/>
                  </a:lnTo>
                  <a:lnTo>
                    <a:pt x="372" y="30"/>
                  </a:lnTo>
                  <a:lnTo>
                    <a:pt x="366" y="0"/>
                  </a:lnTo>
                  <a:lnTo>
                    <a:pt x="330" y="0"/>
                  </a:lnTo>
                  <a:lnTo>
                    <a:pt x="294" y="12"/>
                  </a:lnTo>
                  <a:lnTo>
                    <a:pt x="282" y="24"/>
                  </a:lnTo>
                  <a:lnTo>
                    <a:pt x="258" y="36"/>
                  </a:lnTo>
                  <a:lnTo>
                    <a:pt x="258" y="72"/>
                  </a:lnTo>
                  <a:lnTo>
                    <a:pt x="252" y="78"/>
                  </a:lnTo>
                  <a:lnTo>
                    <a:pt x="240" y="78"/>
                  </a:lnTo>
                  <a:lnTo>
                    <a:pt x="228" y="84"/>
                  </a:lnTo>
                  <a:lnTo>
                    <a:pt x="210" y="90"/>
                  </a:lnTo>
                  <a:lnTo>
                    <a:pt x="198" y="96"/>
                  </a:lnTo>
                  <a:lnTo>
                    <a:pt x="192" y="102"/>
                  </a:lnTo>
                  <a:lnTo>
                    <a:pt x="180" y="126"/>
                  </a:lnTo>
                  <a:lnTo>
                    <a:pt x="174" y="132"/>
                  </a:lnTo>
                  <a:lnTo>
                    <a:pt x="174" y="138"/>
                  </a:lnTo>
                  <a:lnTo>
                    <a:pt x="168" y="144"/>
                  </a:lnTo>
                  <a:lnTo>
                    <a:pt x="162" y="156"/>
                  </a:lnTo>
                  <a:lnTo>
                    <a:pt x="132" y="186"/>
                  </a:lnTo>
                  <a:lnTo>
                    <a:pt x="108" y="198"/>
                  </a:lnTo>
                  <a:lnTo>
                    <a:pt x="90" y="198"/>
                  </a:lnTo>
                  <a:lnTo>
                    <a:pt x="90" y="192"/>
                  </a:lnTo>
                  <a:lnTo>
                    <a:pt x="78" y="180"/>
                  </a:lnTo>
                  <a:lnTo>
                    <a:pt x="66" y="180"/>
                  </a:lnTo>
                  <a:lnTo>
                    <a:pt x="66" y="192"/>
                  </a:lnTo>
                  <a:lnTo>
                    <a:pt x="54" y="192"/>
                  </a:lnTo>
                  <a:lnTo>
                    <a:pt x="42" y="180"/>
                  </a:lnTo>
                  <a:lnTo>
                    <a:pt x="42" y="174"/>
                  </a:lnTo>
                  <a:lnTo>
                    <a:pt x="0" y="174"/>
                  </a:lnTo>
                  <a:lnTo>
                    <a:pt x="6" y="192"/>
                  </a:lnTo>
                  <a:lnTo>
                    <a:pt x="18" y="204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6" name="Zambia" descr="© INSCALE GmbH, 05.05.2010&#10;http://www.presentationload.com/">
              <a:extLst>
                <a:ext uri="{FF2B5EF4-FFF2-40B4-BE49-F238E27FC236}">
                  <a16:creationId xmlns:a16="http://schemas.microsoft.com/office/drawing/2014/main" id="{D7305C45-06D4-4230-8BD6-D18D953852E8}"/>
                </a:ext>
              </a:extLst>
            </p:cNvPr>
            <p:cNvSpPr>
              <a:spLocks/>
            </p:cNvSpPr>
            <p:nvPr/>
          </p:nvSpPr>
          <p:spPr bwMode="gray">
            <a:xfrm>
              <a:off x="6239086" y="4815961"/>
              <a:ext cx="369904" cy="358657"/>
            </a:xfrm>
            <a:custGeom>
              <a:avLst/>
              <a:gdLst>
                <a:gd name="T0" fmla="*/ 2147483647 w 834"/>
                <a:gd name="T1" fmla="*/ 2147483647 h 798"/>
                <a:gd name="T2" fmla="*/ 2147483647 w 834"/>
                <a:gd name="T3" fmla="*/ 2147483647 h 798"/>
                <a:gd name="T4" fmla="*/ 2147483647 w 834"/>
                <a:gd name="T5" fmla="*/ 2147483647 h 798"/>
                <a:gd name="T6" fmla="*/ 2147483647 w 834"/>
                <a:gd name="T7" fmla="*/ 2147483647 h 798"/>
                <a:gd name="T8" fmla="*/ 2147483647 w 834"/>
                <a:gd name="T9" fmla="*/ 2147483647 h 798"/>
                <a:gd name="T10" fmla="*/ 2147483647 w 834"/>
                <a:gd name="T11" fmla="*/ 2147483647 h 798"/>
                <a:gd name="T12" fmla="*/ 2147483647 w 834"/>
                <a:gd name="T13" fmla="*/ 2147483647 h 798"/>
                <a:gd name="T14" fmla="*/ 2147483647 w 834"/>
                <a:gd name="T15" fmla="*/ 2147483647 h 798"/>
                <a:gd name="T16" fmla="*/ 2147483647 w 834"/>
                <a:gd name="T17" fmla="*/ 2147483647 h 798"/>
                <a:gd name="T18" fmla="*/ 2147483647 w 834"/>
                <a:gd name="T19" fmla="*/ 2147483647 h 798"/>
                <a:gd name="T20" fmla="*/ 2147483647 w 834"/>
                <a:gd name="T21" fmla="*/ 2147483647 h 798"/>
                <a:gd name="T22" fmla="*/ 2147483647 w 834"/>
                <a:gd name="T23" fmla="*/ 2147483647 h 798"/>
                <a:gd name="T24" fmla="*/ 2147483647 w 834"/>
                <a:gd name="T25" fmla="*/ 2147483647 h 798"/>
                <a:gd name="T26" fmla="*/ 2147483647 w 834"/>
                <a:gd name="T27" fmla="*/ 2147483647 h 798"/>
                <a:gd name="T28" fmla="*/ 2147483647 w 834"/>
                <a:gd name="T29" fmla="*/ 2147483647 h 798"/>
                <a:gd name="T30" fmla="*/ 2147483647 w 834"/>
                <a:gd name="T31" fmla="*/ 2147483647 h 798"/>
                <a:gd name="T32" fmla="*/ 2147483647 w 834"/>
                <a:gd name="T33" fmla="*/ 2147483647 h 798"/>
                <a:gd name="T34" fmla="*/ 2147483647 w 834"/>
                <a:gd name="T35" fmla="*/ 2147483647 h 798"/>
                <a:gd name="T36" fmla="*/ 2147483647 w 834"/>
                <a:gd name="T37" fmla="*/ 2147483647 h 798"/>
                <a:gd name="T38" fmla="*/ 2147483647 w 834"/>
                <a:gd name="T39" fmla="*/ 2147483647 h 798"/>
                <a:gd name="T40" fmla="*/ 2147483647 w 834"/>
                <a:gd name="T41" fmla="*/ 2147483647 h 798"/>
                <a:gd name="T42" fmla="*/ 2147483647 w 834"/>
                <a:gd name="T43" fmla="*/ 2147483647 h 798"/>
                <a:gd name="T44" fmla="*/ 2147483647 w 834"/>
                <a:gd name="T45" fmla="*/ 2147483647 h 798"/>
                <a:gd name="T46" fmla="*/ 2147483647 w 834"/>
                <a:gd name="T47" fmla="*/ 2147483647 h 798"/>
                <a:gd name="T48" fmla="*/ 2147483647 w 834"/>
                <a:gd name="T49" fmla="*/ 2147483647 h 798"/>
                <a:gd name="T50" fmla="*/ 2147483647 w 834"/>
                <a:gd name="T51" fmla="*/ 2147483647 h 798"/>
                <a:gd name="T52" fmla="*/ 2147483647 w 834"/>
                <a:gd name="T53" fmla="*/ 2147483647 h 798"/>
                <a:gd name="T54" fmla="*/ 2147483647 w 834"/>
                <a:gd name="T55" fmla="*/ 2147483647 h 798"/>
                <a:gd name="T56" fmla="*/ 2147483647 w 834"/>
                <a:gd name="T57" fmla="*/ 2147483647 h 798"/>
                <a:gd name="T58" fmla="*/ 2147483647 w 834"/>
                <a:gd name="T59" fmla="*/ 2147483647 h 798"/>
                <a:gd name="T60" fmla="*/ 2147483647 w 834"/>
                <a:gd name="T61" fmla="*/ 2147483647 h 798"/>
                <a:gd name="T62" fmla="*/ 2147483647 w 834"/>
                <a:gd name="T63" fmla="*/ 2147483647 h 798"/>
                <a:gd name="T64" fmla="*/ 2147483647 w 834"/>
                <a:gd name="T65" fmla="*/ 2147483647 h 798"/>
                <a:gd name="T66" fmla="*/ 2147483647 w 834"/>
                <a:gd name="T67" fmla="*/ 2147483647 h 798"/>
                <a:gd name="T68" fmla="*/ 2147483647 w 834"/>
                <a:gd name="T69" fmla="*/ 2147483647 h 798"/>
                <a:gd name="T70" fmla="*/ 2147483647 w 834"/>
                <a:gd name="T71" fmla="*/ 2147483647 h 798"/>
                <a:gd name="T72" fmla="*/ 2147483647 w 834"/>
                <a:gd name="T73" fmla="*/ 2147483647 h 798"/>
                <a:gd name="T74" fmla="*/ 2147483647 w 834"/>
                <a:gd name="T75" fmla="*/ 2147483647 h 798"/>
                <a:gd name="T76" fmla="*/ 2147483647 w 834"/>
                <a:gd name="T77" fmla="*/ 2147483647 h 798"/>
                <a:gd name="T78" fmla="*/ 2147483647 w 834"/>
                <a:gd name="T79" fmla="*/ 2147483647 h 798"/>
                <a:gd name="T80" fmla="*/ 2147483647 w 834"/>
                <a:gd name="T81" fmla="*/ 2147483647 h 798"/>
                <a:gd name="T82" fmla="*/ 2147483647 w 834"/>
                <a:gd name="T83" fmla="*/ 2147483647 h 798"/>
                <a:gd name="T84" fmla="*/ 2147483647 w 834"/>
                <a:gd name="T85" fmla="*/ 2147483647 h 798"/>
                <a:gd name="T86" fmla="*/ 2147483647 w 834"/>
                <a:gd name="T87" fmla="*/ 2147483647 h 798"/>
                <a:gd name="T88" fmla="*/ 2147483647 w 834"/>
                <a:gd name="T89" fmla="*/ 2147483647 h 798"/>
                <a:gd name="T90" fmla="*/ 2147483647 w 834"/>
                <a:gd name="T91" fmla="*/ 2147483647 h 798"/>
                <a:gd name="T92" fmla="*/ 2147483647 w 834"/>
                <a:gd name="T93" fmla="*/ 2147483647 h 798"/>
                <a:gd name="T94" fmla="*/ 2147483647 w 834"/>
                <a:gd name="T95" fmla="*/ 2147483647 h 798"/>
                <a:gd name="T96" fmla="*/ 2147483647 w 834"/>
                <a:gd name="T97" fmla="*/ 2147483647 h 798"/>
                <a:gd name="T98" fmla="*/ 2147483647 w 834"/>
                <a:gd name="T99" fmla="*/ 2147483647 h 798"/>
                <a:gd name="T100" fmla="*/ 2147483647 w 834"/>
                <a:gd name="T101" fmla="*/ 2147483647 h 798"/>
                <a:gd name="T102" fmla="*/ 2147483647 w 834"/>
                <a:gd name="T103" fmla="*/ 2147483647 h 798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834"/>
                <a:gd name="T157" fmla="*/ 0 h 798"/>
                <a:gd name="T158" fmla="*/ 834 w 834"/>
                <a:gd name="T159" fmla="*/ 798 h 798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834" h="798">
                  <a:moveTo>
                    <a:pt x="822" y="186"/>
                  </a:moveTo>
                  <a:lnTo>
                    <a:pt x="822" y="162"/>
                  </a:lnTo>
                  <a:lnTo>
                    <a:pt x="816" y="168"/>
                  </a:lnTo>
                  <a:lnTo>
                    <a:pt x="810" y="168"/>
                  </a:lnTo>
                  <a:lnTo>
                    <a:pt x="810" y="126"/>
                  </a:lnTo>
                  <a:lnTo>
                    <a:pt x="798" y="114"/>
                  </a:lnTo>
                  <a:lnTo>
                    <a:pt x="786" y="114"/>
                  </a:lnTo>
                  <a:lnTo>
                    <a:pt x="786" y="102"/>
                  </a:lnTo>
                  <a:lnTo>
                    <a:pt x="768" y="90"/>
                  </a:lnTo>
                  <a:lnTo>
                    <a:pt x="750" y="90"/>
                  </a:lnTo>
                  <a:lnTo>
                    <a:pt x="750" y="72"/>
                  </a:lnTo>
                  <a:lnTo>
                    <a:pt x="738" y="78"/>
                  </a:lnTo>
                  <a:lnTo>
                    <a:pt x="726" y="78"/>
                  </a:lnTo>
                  <a:lnTo>
                    <a:pt x="708" y="60"/>
                  </a:lnTo>
                  <a:lnTo>
                    <a:pt x="690" y="60"/>
                  </a:lnTo>
                  <a:lnTo>
                    <a:pt x="684" y="54"/>
                  </a:lnTo>
                  <a:lnTo>
                    <a:pt x="684" y="36"/>
                  </a:lnTo>
                  <a:lnTo>
                    <a:pt x="672" y="42"/>
                  </a:lnTo>
                  <a:lnTo>
                    <a:pt x="654" y="42"/>
                  </a:lnTo>
                  <a:lnTo>
                    <a:pt x="648" y="54"/>
                  </a:lnTo>
                  <a:lnTo>
                    <a:pt x="642" y="60"/>
                  </a:lnTo>
                  <a:lnTo>
                    <a:pt x="636" y="60"/>
                  </a:lnTo>
                  <a:lnTo>
                    <a:pt x="624" y="48"/>
                  </a:lnTo>
                  <a:lnTo>
                    <a:pt x="624" y="36"/>
                  </a:lnTo>
                  <a:lnTo>
                    <a:pt x="618" y="30"/>
                  </a:lnTo>
                  <a:lnTo>
                    <a:pt x="606" y="30"/>
                  </a:lnTo>
                  <a:lnTo>
                    <a:pt x="600" y="24"/>
                  </a:lnTo>
                  <a:lnTo>
                    <a:pt x="594" y="24"/>
                  </a:lnTo>
                  <a:lnTo>
                    <a:pt x="594" y="6"/>
                  </a:lnTo>
                  <a:lnTo>
                    <a:pt x="600" y="0"/>
                  </a:lnTo>
                  <a:lnTo>
                    <a:pt x="576" y="12"/>
                  </a:lnTo>
                  <a:lnTo>
                    <a:pt x="558" y="12"/>
                  </a:lnTo>
                  <a:lnTo>
                    <a:pt x="546" y="18"/>
                  </a:lnTo>
                  <a:lnTo>
                    <a:pt x="528" y="18"/>
                  </a:lnTo>
                  <a:lnTo>
                    <a:pt x="510" y="24"/>
                  </a:lnTo>
                  <a:lnTo>
                    <a:pt x="498" y="24"/>
                  </a:lnTo>
                  <a:lnTo>
                    <a:pt x="498" y="54"/>
                  </a:lnTo>
                  <a:lnTo>
                    <a:pt x="480" y="72"/>
                  </a:lnTo>
                  <a:lnTo>
                    <a:pt x="468" y="78"/>
                  </a:lnTo>
                  <a:lnTo>
                    <a:pt x="462" y="84"/>
                  </a:lnTo>
                  <a:lnTo>
                    <a:pt x="456" y="84"/>
                  </a:lnTo>
                  <a:lnTo>
                    <a:pt x="468" y="96"/>
                  </a:lnTo>
                  <a:lnTo>
                    <a:pt x="468" y="102"/>
                  </a:lnTo>
                  <a:lnTo>
                    <a:pt x="474" y="108"/>
                  </a:lnTo>
                  <a:lnTo>
                    <a:pt x="474" y="114"/>
                  </a:lnTo>
                  <a:lnTo>
                    <a:pt x="480" y="120"/>
                  </a:lnTo>
                  <a:lnTo>
                    <a:pt x="480" y="144"/>
                  </a:lnTo>
                  <a:lnTo>
                    <a:pt x="486" y="162"/>
                  </a:lnTo>
                  <a:lnTo>
                    <a:pt x="486" y="216"/>
                  </a:lnTo>
                  <a:lnTo>
                    <a:pt x="474" y="228"/>
                  </a:lnTo>
                  <a:lnTo>
                    <a:pt x="468" y="240"/>
                  </a:lnTo>
                  <a:lnTo>
                    <a:pt x="462" y="258"/>
                  </a:lnTo>
                  <a:lnTo>
                    <a:pt x="456" y="270"/>
                  </a:lnTo>
                  <a:lnTo>
                    <a:pt x="456" y="294"/>
                  </a:lnTo>
                  <a:lnTo>
                    <a:pt x="468" y="306"/>
                  </a:lnTo>
                  <a:lnTo>
                    <a:pt x="474" y="306"/>
                  </a:lnTo>
                  <a:lnTo>
                    <a:pt x="474" y="312"/>
                  </a:lnTo>
                  <a:lnTo>
                    <a:pt x="480" y="312"/>
                  </a:lnTo>
                  <a:lnTo>
                    <a:pt x="510" y="342"/>
                  </a:lnTo>
                  <a:lnTo>
                    <a:pt x="522" y="348"/>
                  </a:lnTo>
                  <a:lnTo>
                    <a:pt x="528" y="348"/>
                  </a:lnTo>
                  <a:lnTo>
                    <a:pt x="534" y="342"/>
                  </a:lnTo>
                  <a:lnTo>
                    <a:pt x="534" y="324"/>
                  </a:lnTo>
                  <a:lnTo>
                    <a:pt x="558" y="324"/>
                  </a:lnTo>
                  <a:lnTo>
                    <a:pt x="558" y="372"/>
                  </a:lnTo>
                  <a:lnTo>
                    <a:pt x="552" y="408"/>
                  </a:lnTo>
                  <a:lnTo>
                    <a:pt x="546" y="426"/>
                  </a:lnTo>
                  <a:lnTo>
                    <a:pt x="540" y="426"/>
                  </a:lnTo>
                  <a:lnTo>
                    <a:pt x="540" y="420"/>
                  </a:lnTo>
                  <a:lnTo>
                    <a:pt x="534" y="408"/>
                  </a:lnTo>
                  <a:lnTo>
                    <a:pt x="516" y="420"/>
                  </a:lnTo>
                  <a:lnTo>
                    <a:pt x="498" y="420"/>
                  </a:lnTo>
                  <a:lnTo>
                    <a:pt x="498" y="408"/>
                  </a:lnTo>
                  <a:lnTo>
                    <a:pt x="492" y="396"/>
                  </a:lnTo>
                  <a:lnTo>
                    <a:pt x="492" y="384"/>
                  </a:lnTo>
                  <a:lnTo>
                    <a:pt x="480" y="372"/>
                  </a:lnTo>
                  <a:lnTo>
                    <a:pt x="468" y="372"/>
                  </a:lnTo>
                  <a:lnTo>
                    <a:pt x="462" y="360"/>
                  </a:lnTo>
                  <a:lnTo>
                    <a:pt x="462" y="354"/>
                  </a:lnTo>
                  <a:lnTo>
                    <a:pt x="456" y="342"/>
                  </a:lnTo>
                  <a:lnTo>
                    <a:pt x="450" y="336"/>
                  </a:lnTo>
                  <a:lnTo>
                    <a:pt x="444" y="336"/>
                  </a:lnTo>
                  <a:lnTo>
                    <a:pt x="438" y="342"/>
                  </a:lnTo>
                  <a:lnTo>
                    <a:pt x="426" y="342"/>
                  </a:lnTo>
                  <a:lnTo>
                    <a:pt x="426" y="330"/>
                  </a:lnTo>
                  <a:lnTo>
                    <a:pt x="420" y="324"/>
                  </a:lnTo>
                  <a:lnTo>
                    <a:pt x="390" y="324"/>
                  </a:lnTo>
                  <a:lnTo>
                    <a:pt x="390" y="312"/>
                  </a:lnTo>
                  <a:lnTo>
                    <a:pt x="396" y="312"/>
                  </a:lnTo>
                  <a:lnTo>
                    <a:pt x="396" y="300"/>
                  </a:lnTo>
                  <a:lnTo>
                    <a:pt x="384" y="300"/>
                  </a:lnTo>
                  <a:lnTo>
                    <a:pt x="378" y="294"/>
                  </a:lnTo>
                  <a:lnTo>
                    <a:pt x="378" y="282"/>
                  </a:lnTo>
                  <a:lnTo>
                    <a:pt x="366" y="270"/>
                  </a:lnTo>
                  <a:lnTo>
                    <a:pt x="360" y="270"/>
                  </a:lnTo>
                  <a:lnTo>
                    <a:pt x="354" y="276"/>
                  </a:lnTo>
                  <a:lnTo>
                    <a:pt x="354" y="294"/>
                  </a:lnTo>
                  <a:lnTo>
                    <a:pt x="348" y="300"/>
                  </a:lnTo>
                  <a:lnTo>
                    <a:pt x="348" y="306"/>
                  </a:lnTo>
                  <a:lnTo>
                    <a:pt x="330" y="306"/>
                  </a:lnTo>
                  <a:lnTo>
                    <a:pt x="300" y="300"/>
                  </a:lnTo>
                  <a:lnTo>
                    <a:pt x="264" y="294"/>
                  </a:lnTo>
                  <a:lnTo>
                    <a:pt x="246" y="282"/>
                  </a:lnTo>
                  <a:lnTo>
                    <a:pt x="240" y="276"/>
                  </a:lnTo>
                  <a:lnTo>
                    <a:pt x="234" y="264"/>
                  </a:lnTo>
                  <a:lnTo>
                    <a:pt x="234" y="246"/>
                  </a:lnTo>
                  <a:lnTo>
                    <a:pt x="192" y="252"/>
                  </a:lnTo>
                  <a:lnTo>
                    <a:pt x="198" y="258"/>
                  </a:lnTo>
                  <a:lnTo>
                    <a:pt x="198" y="264"/>
                  </a:lnTo>
                  <a:lnTo>
                    <a:pt x="180" y="264"/>
                  </a:lnTo>
                  <a:lnTo>
                    <a:pt x="174" y="258"/>
                  </a:lnTo>
                  <a:lnTo>
                    <a:pt x="174" y="228"/>
                  </a:lnTo>
                  <a:lnTo>
                    <a:pt x="156" y="228"/>
                  </a:lnTo>
                  <a:lnTo>
                    <a:pt x="150" y="216"/>
                  </a:lnTo>
                  <a:lnTo>
                    <a:pt x="144" y="234"/>
                  </a:lnTo>
                  <a:lnTo>
                    <a:pt x="144" y="240"/>
                  </a:lnTo>
                  <a:lnTo>
                    <a:pt x="156" y="252"/>
                  </a:lnTo>
                  <a:lnTo>
                    <a:pt x="156" y="270"/>
                  </a:lnTo>
                  <a:lnTo>
                    <a:pt x="150" y="276"/>
                  </a:lnTo>
                  <a:lnTo>
                    <a:pt x="144" y="276"/>
                  </a:lnTo>
                  <a:lnTo>
                    <a:pt x="144" y="330"/>
                  </a:lnTo>
                  <a:lnTo>
                    <a:pt x="156" y="342"/>
                  </a:lnTo>
                  <a:lnTo>
                    <a:pt x="138" y="348"/>
                  </a:lnTo>
                  <a:lnTo>
                    <a:pt x="138" y="354"/>
                  </a:lnTo>
                  <a:lnTo>
                    <a:pt x="144" y="360"/>
                  </a:lnTo>
                  <a:lnTo>
                    <a:pt x="144" y="384"/>
                  </a:lnTo>
                  <a:lnTo>
                    <a:pt x="132" y="396"/>
                  </a:lnTo>
                  <a:lnTo>
                    <a:pt x="126" y="396"/>
                  </a:lnTo>
                  <a:lnTo>
                    <a:pt x="0" y="390"/>
                  </a:lnTo>
                  <a:lnTo>
                    <a:pt x="0" y="642"/>
                  </a:lnTo>
                  <a:lnTo>
                    <a:pt x="6" y="654"/>
                  </a:lnTo>
                  <a:lnTo>
                    <a:pt x="6" y="672"/>
                  </a:lnTo>
                  <a:lnTo>
                    <a:pt x="96" y="762"/>
                  </a:lnTo>
                  <a:lnTo>
                    <a:pt x="114" y="768"/>
                  </a:lnTo>
                  <a:lnTo>
                    <a:pt x="138" y="756"/>
                  </a:lnTo>
                  <a:lnTo>
                    <a:pt x="144" y="756"/>
                  </a:lnTo>
                  <a:lnTo>
                    <a:pt x="150" y="750"/>
                  </a:lnTo>
                  <a:lnTo>
                    <a:pt x="168" y="750"/>
                  </a:lnTo>
                  <a:lnTo>
                    <a:pt x="174" y="756"/>
                  </a:lnTo>
                  <a:lnTo>
                    <a:pt x="174" y="762"/>
                  </a:lnTo>
                  <a:lnTo>
                    <a:pt x="204" y="756"/>
                  </a:lnTo>
                  <a:lnTo>
                    <a:pt x="222" y="774"/>
                  </a:lnTo>
                  <a:lnTo>
                    <a:pt x="264" y="774"/>
                  </a:lnTo>
                  <a:lnTo>
                    <a:pt x="264" y="780"/>
                  </a:lnTo>
                  <a:lnTo>
                    <a:pt x="276" y="792"/>
                  </a:lnTo>
                  <a:lnTo>
                    <a:pt x="288" y="792"/>
                  </a:lnTo>
                  <a:lnTo>
                    <a:pt x="288" y="780"/>
                  </a:lnTo>
                  <a:lnTo>
                    <a:pt x="300" y="780"/>
                  </a:lnTo>
                  <a:lnTo>
                    <a:pt x="312" y="792"/>
                  </a:lnTo>
                  <a:lnTo>
                    <a:pt x="312" y="798"/>
                  </a:lnTo>
                  <a:lnTo>
                    <a:pt x="330" y="798"/>
                  </a:lnTo>
                  <a:lnTo>
                    <a:pt x="354" y="786"/>
                  </a:lnTo>
                  <a:lnTo>
                    <a:pt x="384" y="756"/>
                  </a:lnTo>
                  <a:lnTo>
                    <a:pt x="390" y="744"/>
                  </a:lnTo>
                  <a:lnTo>
                    <a:pt x="396" y="738"/>
                  </a:lnTo>
                  <a:lnTo>
                    <a:pt x="396" y="732"/>
                  </a:lnTo>
                  <a:lnTo>
                    <a:pt x="402" y="726"/>
                  </a:lnTo>
                  <a:lnTo>
                    <a:pt x="414" y="702"/>
                  </a:lnTo>
                  <a:lnTo>
                    <a:pt x="420" y="696"/>
                  </a:lnTo>
                  <a:lnTo>
                    <a:pt x="432" y="690"/>
                  </a:lnTo>
                  <a:lnTo>
                    <a:pt x="450" y="684"/>
                  </a:lnTo>
                  <a:lnTo>
                    <a:pt x="462" y="678"/>
                  </a:lnTo>
                  <a:lnTo>
                    <a:pt x="474" y="678"/>
                  </a:lnTo>
                  <a:lnTo>
                    <a:pt x="480" y="672"/>
                  </a:lnTo>
                  <a:lnTo>
                    <a:pt x="480" y="636"/>
                  </a:lnTo>
                  <a:lnTo>
                    <a:pt x="504" y="624"/>
                  </a:lnTo>
                  <a:lnTo>
                    <a:pt x="516" y="612"/>
                  </a:lnTo>
                  <a:lnTo>
                    <a:pt x="552" y="600"/>
                  </a:lnTo>
                  <a:lnTo>
                    <a:pt x="588" y="600"/>
                  </a:lnTo>
                  <a:lnTo>
                    <a:pt x="588" y="576"/>
                  </a:lnTo>
                  <a:lnTo>
                    <a:pt x="570" y="558"/>
                  </a:lnTo>
                  <a:lnTo>
                    <a:pt x="582" y="546"/>
                  </a:lnTo>
                  <a:lnTo>
                    <a:pt x="612" y="546"/>
                  </a:lnTo>
                  <a:lnTo>
                    <a:pt x="630" y="528"/>
                  </a:lnTo>
                  <a:lnTo>
                    <a:pt x="642" y="528"/>
                  </a:lnTo>
                  <a:lnTo>
                    <a:pt x="654" y="522"/>
                  </a:lnTo>
                  <a:lnTo>
                    <a:pt x="672" y="522"/>
                  </a:lnTo>
                  <a:lnTo>
                    <a:pt x="690" y="516"/>
                  </a:lnTo>
                  <a:lnTo>
                    <a:pt x="702" y="510"/>
                  </a:lnTo>
                  <a:lnTo>
                    <a:pt x="708" y="510"/>
                  </a:lnTo>
                  <a:lnTo>
                    <a:pt x="732" y="498"/>
                  </a:lnTo>
                  <a:lnTo>
                    <a:pt x="750" y="486"/>
                  </a:lnTo>
                  <a:lnTo>
                    <a:pt x="762" y="480"/>
                  </a:lnTo>
                  <a:lnTo>
                    <a:pt x="780" y="474"/>
                  </a:lnTo>
                  <a:lnTo>
                    <a:pt x="786" y="468"/>
                  </a:lnTo>
                  <a:lnTo>
                    <a:pt x="792" y="468"/>
                  </a:lnTo>
                  <a:lnTo>
                    <a:pt x="780" y="462"/>
                  </a:lnTo>
                  <a:lnTo>
                    <a:pt x="768" y="450"/>
                  </a:lnTo>
                  <a:lnTo>
                    <a:pt x="756" y="444"/>
                  </a:lnTo>
                  <a:lnTo>
                    <a:pt x="756" y="438"/>
                  </a:lnTo>
                  <a:lnTo>
                    <a:pt x="762" y="432"/>
                  </a:lnTo>
                  <a:lnTo>
                    <a:pt x="768" y="420"/>
                  </a:lnTo>
                  <a:lnTo>
                    <a:pt x="774" y="414"/>
                  </a:lnTo>
                  <a:lnTo>
                    <a:pt x="780" y="402"/>
                  </a:lnTo>
                  <a:lnTo>
                    <a:pt x="774" y="366"/>
                  </a:lnTo>
                  <a:lnTo>
                    <a:pt x="780" y="366"/>
                  </a:lnTo>
                  <a:lnTo>
                    <a:pt x="786" y="360"/>
                  </a:lnTo>
                  <a:lnTo>
                    <a:pt x="798" y="354"/>
                  </a:lnTo>
                  <a:lnTo>
                    <a:pt x="816" y="336"/>
                  </a:lnTo>
                  <a:lnTo>
                    <a:pt x="816" y="330"/>
                  </a:lnTo>
                  <a:lnTo>
                    <a:pt x="804" y="330"/>
                  </a:lnTo>
                  <a:lnTo>
                    <a:pt x="804" y="258"/>
                  </a:lnTo>
                  <a:lnTo>
                    <a:pt x="810" y="240"/>
                  </a:lnTo>
                  <a:lnTo>
                    <a:pt x="798" y="234"/>
                  </a:lnTo>
                  <a:lnTo>
                    <a:pt x="798" y="216"/>
                  </a:lnTo>
                  <a:lnTo>
                    <a:pt x="804" y="216"/>
                  </a:lnTo>
                  <a:lnTo>
                    <a:pt x="810" y="210"/>
                  </a:lnTo>
                  <a:lnTo>
                    <a:pt x="834" y="198"/>
                  </a:lnTo>
                  <a:lnTo>
                    <a:pt x="834" y="186"/>
                  </a:lnTo>
                  <a:lnTo>
                    <a:pt x="822" y="186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7" name="Yemen" descr="© INSCALE GmbH, 05.05.2010&#10;http://www.presentationload.com/">
              <a:extLst>
                <a:ext uri="{FF2B5EF4-FFF2-40B4-BE49-F238E27FC236}">
                  <a16:creationId xmlns:a16="http://schemas.microsoft.com/office/drawing/2014/main" id="{A685DE86-9878-4BF1-8B3E-60E3516FC4E8}"/>
                </a:ext>
              </a:extLst>
            </p:cNvPr>
            <p:cNvSpPr>
              <a:spLocks/>
            </p:cNvSpPr>
            <p:nvPr/>
          </p:nvSpPr>
          <p:spPr bwMode="gray">
            <a:xfrm>
              <a:off x="6880464" y="3832035"/>
              <a:ext cx="325452" cy="225351"/>
            </a:xfrm>
            <a:custGeom>
              <a:avLst/>
              <a:gdLst>
                <a:gd name="T0" fmla="*/ 2147483647 w 732"/>
                <a:gd name="T1" fmla="*/ 2147483647 h 498"/>
                <a:gd name="T2" fmla="*/ 2147483647 w 732"/>
                <a:gd name="T3" fmla="*/ 2147483647 h 498"/>
                <a:gd name="T4" fmla="*/ 2147483647 w 732"/>
                <a:gd name="T5" fmla="*/ 2147483647 h 498"/>
                <a:gd name="T6" fmla="*/ 2147483647 w 732"/>
                <a:gd name="T7" fmla="*/ 2147483647 h 498"/>
                <a:gd name="T8" fmla="*/ 2147483647 w 732"/>
                <a:gd name="T9" fmla="*/ 2147483647 h 498"/>
                <a:gd name="T10" fmla="*/ 2147483647 w 732"/>
                <a:gd name="T11" fmla="*/ 2147483647 h 498"/>
                <a:gd name="T12" fmla="*/ 2147483647 w 732"/>
                <a:gd name="T13" fmla="*/ 2147483647 h 498"/>
                <a:gd name="T14" fmla="*/ 2147483647 w 732"/>
                <a:gd name="T15" fmla="*/ 2147483647 h 498"/>
                <a:gd name="T16" fmla="*/ 2147483647 w 732"/>
                <a:gd name="T17" fmla="*/ 2147483647 h 498"/>
                <a:gd name="T18" fmla="*/ 2147483647 w 732"/>
                <a:gd name="T19" fmla="*/ 2147483647 h 498"/>
                <a:gd name="T20" fmla="*/ 2147483647 w 732"/>
                <a:gd name="T21" fmla="*/ 2147483647 h 498"/>
                <a:gd name="T22" fmla="*/ 2147483647 w 732"/>
                <a:gd name="T23" fmla="*/ 2147483647 h 498"/>
                <a:gd name="T24" fmla="*/ 2147483647 w 732"/>
                <a:gd name="T25" fmla="*/ 2147483647 h 498"/>
                <a:gd name="T26" fmla="*/ 2147483647 w 732"/>
                <a:gd name="T27" fmla="*/ 2147483647 h 498"/>
                <a:gd name="T28" fmla="*/ 2147483647 w 732"/>
                <a:gd name="T29" fmla="*/ 2147483647 h 498"/>
                <a:gd name="T30" fmla="*/ 0 w 732"/>
                <a:gd name="T31" fmla="*/ 2147483647 h 498"/>
                <a:gd name="T32" fmla="*/ 2147483647 w 732"/>
                <a:gd name="T33" fmla="*/ 2147483647 h 498"/>
                <a:gd name="T34" fmla="*/ 2147483647 w 732"/>
                <a:gd name="T35" fmla="*/ 2147483647 h 498"/>
                <a:gd name="T36" fmla="*/ 2147483647 w 732"/>
                <a:gd name="T37" fmla="*/ 2147483647 h 498"/>
                <a:gd name="T38" fmla="*/ 2147483647 w 732"/>
                <a:gd name="T39" fmla="*/ 2147483647 h 498"/>
                <a:gd name="T40" fmla="*/ 2147483647 w 732"/>
                <a:gd name="T41" fmla="*/ 2147483647 h 498"/>
                <a:gd name="T42" fmla="*/ 2147483647 w 732"/>
                <a:gd name="T43" fmla="*/ 2147483647 h 498"/>
                <a:gd name="T44" fmla="*/ 2147483647 w 732"/>
                <a:gd name="T45" fmla="*/ 2147483647 h 498"/>
                <a:gd name="T46" fmla="*/ 2147483647 w 732"/>
                <a:gd name="T47" fmla="*/ 2147483647 h 498"/>
                <a:gd name="T48" fmla="*/ 2147483647 w 732"/>
                <a:gd name="T49" fmla="*/ 2147483647 h 498"/>
                <a:gd name="T50" fmla="*/ 2147483647 w 732"/>
                <a:gd name="T51" fmla="*/ 2147483647 h 498"/>
                <a:gd name="T52" fmla="*/ 2147483647 w 732"/>
                <a:gd name="T53" fmla="*/ 2147483647 h 498"/>
                <a:gd name="T54" fmla="*/ 2147483647 w 732"/>
                <a:gd name="T55" fmla="*/ 2147483647 h 498"/>
                <a:gd name="T56" fmla="*/ 2147483647 w 732"/>
                <a:gd name="T57" fmla="*/ 2147483647 h 498"/>
                <a:gd name="T58" fmla="*/ 2147483647 w 732"/>
                <a:gd name="T59" fmla="*/ 2147483647 h 498"/>
                <a:gd name="T60" fmla="*/ 2147483647 w 732"/>
                <a:gd name="T61" fmla="*/ 2147483647 h 498"/>
                <a:gd name="T62" fmla="*/ 2147483647 w 732"/>
                <a:gd name="T63" fmla="*/ 2147483647 h 498"/>
                <a:gd name="T64" fmla="*/ 2147483647 w 732"/>
                <a:gd name="T65" fmla="*/ 2147483647 h 498"/>
                <a:gd name="T66" fmla="*/ 2147483647 w 732"/>
                <a:gd name="T67" fmla="*/ 2147483647 h 498"/>
                <a:gd name="T68" fmla="*/ 2147483647 w 732"/>
                <a:gd name="T69" fmla="*/ 2147483647 h 498"/>
                <a:gd name="T70" fmla="*/ 2147483647 w 732"/>
                <a:gd name="T71" fmla="*/ 2147483647 h 498"/>
                <a:gd name="T72" fmla="*/ 2147483647 w 732"/>
                <a:gd name="T73" fmla="*/ 2147483647 h 498"/>
                <a:gd name="T74" fmla="*/ 2147483647 w 732"/>
                <a:gd name="T75" fmla="*/ 2147483647 h 498"/>
                <a:gd name="T76" fmla="*/ 2147483647 w 732"/>
                <a:gd name="T77" fmla="*/ 0 h 498"/>
                <a:gd name="T78" fmla="*/ 2147483647 w 732"/>
                <a:gd name="T79" fmla="*/ 2147483647 h 498"/>
                <a:gd name="T80" fmla="*/ 2147483647 w 732"/>
                <a:gd name="T81" fmla="*/ 2147483647 h 498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732"/>
                <a:gd name="T124" fmla="*/ 0 h 498"/>
                <a:gd name="T125" fmla="*/ 732 w 732"/>
                <a:gd name="T126" fmla="*/ 498 h 498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732" h="498">
                  <a:moveTo>
                    <a:pt x="468" y="24"/>
                  </a:moveTo>
                  <a:lnTo>
                    <a:pt x="450" y="30"/>
                  </a:lnTo>
                  <a:lnTo>
                    <a:pt x="420" y="36"/>
                  </a:lnTo>
                  <a:lnTo>
                    <a:pt x="390" y="54"/>
                  </a:lnTo>
                  <a:lnTo>
                    <a:pt x="372" y="72"/>
                  </a:lnTo>
                  <a:lnTo>
                    <a:pt x="366" y="84"/>
                  </a:lnTo>
                  <a:lnTo>
                    <a:pt x="354" y="96"/>
                  </a:lnTo>
                  <a:lnTo>
                    <a:pt x="348" y="108"/>
                  </a:lnTo>
                  <a:lnTo>
                    <a:pt x="342" y="114"/>
                  </a:lnTo>
                  <a:lnTo>
                    <a:pt x="336" y="126"/>
                  </a:lnTo>
                  <a:lnTo>
                    <a:pt x="336" y="144"/>
                  </a:lnTo>
                  <a:lnTo>
                    <a:pt x="330" y="150"/>
                  </a:lnTo>
                  <a:lnTo>
                    <a:pt x="324" y="162"/>
                  </a:lnTo>
                  <a:lnTo>
                    <a:pt x="312" y="162"/>
                  </a:lnTo>
                  <a:lnTo>
                    <a:pt x="300" y="156"/>
                  </a:lnTo>
                  <a:lnTo>
                    <a:pt x="294" y="144"/>
                  </a:lnTo>
                  <a:lnTo>
                    <a:pt x="288" y="138"/>
                  </a:lnTo>
                  <a:lnTo>
                    <a:pt x="210" y="138"/>
                  </a:lnTo>
                  <a:lnTo>
                    <a:pt x="204" y="132"/>
                  </a:lnTo>
                  <a:lnTo>
                    <a:pt x="192" y="126"/>
                  </a:lnTo>
                  <a:lnTo>
                    <a:pt x="102" y="126"/>
                  </a:lnTo>
                  <a:lnTo>
                    <a:pt x="96" y="132"/>
                  </a:lnTo>
                  <a:lnTo>
                    <a:pt x="72" y="138"/>
                  </a:lnTo>
                  <a:lnTo>
                    <a:pt x="54" y="120"/>
                  </a:lnTo>
                  <a:lnTo>
                    <a:pt x="48" y="120"/>
                  </a:lnTo>
                  <a:lnTo>
                    <a:pt x="42" y="126"/>
                  </a:lnTo>
                  <a:lnTo>
                    <a:pt x="36" y="138"/>
                  </a:lnTo>
                  <a:lnTo>
                    <a:pt x="36" y="186"/>
                  </a:lnTo>
                  <a:lnTo>
                    <a:pt x="30" y="192"/>
                  </a:lnTo>
                  <a:lnTo>
                    <a:pt x="24" y="204"/>
                  </a:lnTo>
                  <a:lnTo>
                    <a:pt x="12" y="216"/>
                  </a:lnTo>
                  <a:lnTo>
                    <a:pt x="0" y="252"/>
                  </a:lnTo>
                  <a:lnTo>
                    <a:pt x="0" y="258"/>
                  </a:lnTo>
                  <a:lnTo>
                    <a:pt x="18" y="276"/>
                  </a:lnTo>
                  <a:lnTo>
                    <a:pt x="24" y="288"/>
                  </a:lnTo>
                  <a:lnTo>
                    <a:pt x="36" y="294"/>
                  </a:lnTo>
                  <a:lnTo>
                    <a:pt x="24" y="408"/>
                  </a:lnTo>
                  <a:lnTo>
                    <a:pt x="54" y="444"/>
                  </a:lnTo>
                  <a:lnTo>
                    <a:pt x="54" y="456"/>
                  </a:lnTo>
                  <a:lnTo>
                    <a:pt x="60" y="468"/>
                  </a:lnTo>
                  <a:lnTo>
                    <a:pt x="78" y="486"/>
                  </a:lnTo>
                  <a:lnTo>
                    <a:pt x="90" y="492"/>
                  </a:lnTo>
                  <a:lnTo>
                    <a:pt x="114" y="498"/>
                  </a:lnTo>
                  <a:lnTo>
                    <a:pt x="132" y="498"/>
                  </a:lnTo>
                  <a:lnTo>
                    <a:pt x="150" y="492"/>
                  </a:lnTo>
                  <a:lnTo>
                    <a:pt x="162" y="486"/>
                  </a:lnTo>
                  <a:lnTo>
                    <a:pt x="168" y="480"/>
                  </a:lnTo>
                  <a:lnTo>
                    <a:pt x="186" y="444"/>
                  </a:lnTo>
                  <a:lnTo>
                    <a:pt x="198" y="432"/>
                  </a:lnTo>
                  <a:lnTo>
                    <a:pt x="210" y="432"/>
                  </a:lnTo>
                  <a:lnTo>
                    <a:pt x="228" y="438"/>
                  </a:lnTo>
                  <a:lnTo>
                    <a:pt x="270" y="438"/>
                  </a:lnTo>
                  <a:lnTo>
                    <a:pt x="324" y="432"/>
                  </a:lnTo>
                  <a:lnTo>
                    <a:pt x="366" y="426"/>
                  </a:lnTo>
                  <a:lnTo>
                    <a:pt x="390" y="414"/>
                  </a:lnTo>
                  <a:lnTo>
                    <a:pt x="402" y="402"/>
                  </a:lnTo>
                  <a:lnTo>
                    <a:pt x="414" y="384"/>
                  </a:lnTo>
                  <a:lnTo>
                    <a:pt x="426" y="372"/>
                  </a:lnTo>
                  <a:lnTo>
                    <a:pt x="450" y="360"/>
                  </a:lnTo>
                  <a:lnTo>
                    <a:pt x="462" y="348"/>
                  </a:lnTo>
                  <a:lnTo>
                    <a:pt x="474" y="342"/>
                  </a:lnTo>
                  <a:lnTo>
                    <a:pt x="486" y="330"/>
                  </a:lnTo>
                  <a:lnTo>
                    <a:pt x="504" y="324"/>
                  </a:lnTo>
                  <a:lnTo>
                    <a:pt x="528" y="312"/>
                  </a:lnTo>
                  <a:lnTo>
                    <a:pt x="546" y="306"/>
                  </a:lnTo>
                  <a:lnTo>
                    <a:pt x="558" y="294"/>
                  </a:lnTo>
                  <a:lnTo>
                    <a:pt x="594" y="276"/>
                  </a:lnTo>
                  <a:lnTo>
                    <a:pt x="666" y="276"/>
                  </a:lnTo>
                  <a:lnTo>
                    <a:pt x="666" y="270"/>
                  </a:lnTo>
                  <a:lnTo>
                    <a:pt x="672" y="264"/>
                  </a:lnTo>
                  <a:lnTo>
                    <a:pt x="684" y="240"/>
                  </a:lnTo>
                  <a:lnTo>
                    <a:pt x="690" y="222"/>
                  </a:lnTo>
                  <a:lnTo>
                    <a:pt x="702" y="210"/>
                  </a:lnTo>
                  <a:lnTo>
                    <a:pt x="708" y="198"/>
                  </a:lnTo>
                  <a:lnTo>
                    <a:pt x="720" y="192"/>
                  </a:lnTo>
                  <a:lnTo>
                    <a:pt x="720" y="186"/>
                  </a:lnTo>
                  <a:lnTo>
                    <a:pt x="732" y="186"/>
                  </a:lnTo>
                  <a:lnTo>
                    <a:pt x="648" y="0"/>
                  </a:lnTo>
                  <a:lnTo>
                    <a:pt x="630" y="0"/>
                  </a:lnTo>
                  <a:lnTo>
                    <a:pt x="588" y="6"/>
                  </a:lnTo>
                  <a:lnTo>
                    <a:pt x="540" y="18"/>
                  </a:lnTo>
                  <a:lnTo>
                    <a:pt x="492" y="24"/>
                  </a:lnTo>
                  <a:lnTo>
                    <a:pt x="468" y="24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8" name="Uzbekistan" descr="© INSCALE GmbH, 05.05.2010&#10;http://www.presentationload.com/">
              <a:extLst>
                <a:ext uri="{FF2B5EF4-FFF2-40B4-BE49-F238E27FC236}">
                  <a16:creationId xmlns:a16="http://schemas.microsoft.com/office/drawing/2014/main" id="{D6A18892-932A-4383-B715-B828944B79BA}"/>
                </a:ext>
              </a:extLst>
            </p:cNvPr>
            <p:cNvSpPr>
              <a:spLocks/>
            </p:cNvSpPr>
            <p:nvPr/>
          </p:nvSpPr>
          <p:spPr bwMode="gray">
            <a:xfrm>
              <a:off x="7166227" y="2876674"/>
              <a:ext cx="523898" cy="299939"/>
            </a:xfrm>
            <a:custGeom>
              <a:avLst/>
              <a:gdLst>
                <a:gd name="T0" fmla="*/ 2147483647 w 1182"/>
                <a:gd name="T1" fmla="*/ 2147483647 h 666"/>
                <a:gd name="T2" fmla="*/ 2147483647 w 1182"/>
                <a:gd name="T3" fmla="*/ 2147483647 h 666"/>
                <a:gd name="T4" fmla="*/ 2147483647 w 1182"/>
                <a:gd name="T5" fmla="*/ 2147483647 h 666"/>
                <a:gd name="T6" fmla="*/ 2147483647 w 1182"/>
                <a:gd name="T7" fmla="*/ 2147483647 h 666"/>
                <a:gd name="T8" fmla="*/ 2147483647 w 1182"/>
                <a:gd name="T9" fmla="*/ 2147483647 h 666"/>
                <a:gd name="T10" fmla="*/ 2147483647 w 1182"/>
                <a:gd name="T11" fmla="*/ 2147483647 h 666"/>
                <a:gd name="T12" fmla="*/ 2147483647 w 1182"/>
                <a:gd name="T13" fmla="*/ 2147483647 h 666"/>
                <a:gd name="T14" fmla="*/ 2147483647 w 1182"/>
                <a:gd name="T15" fmla="*/ 2147483647 h 666"/>
                <a:gd name="T16" fmla="*/ 2147483647 w 1182"/>
                <a:gd name="T17" fmla="*/ 2147483647 h 666"/>
                <a:gd name="T18" fmla="*/ 2147483647 w 1182"/>
                <a:gd name="T19" fmla="*/ 2147483647 h 666"/>
                <a:gd name="T20" fmla="*/ 2147483647 w 1182"/>
                <a:gd name="T21" fmla="*/ 2147483647 h 666"/>
                <a:gd name="T22" fmla="*/ 2147483647 w 1182"/>
                <a:gd name="T23" fmla="*/ 2147483647 h 666"/>
                <a:gd name="T24" fmla="*/ 2147483647 w 1182"/>
                <a:gd name="T25" fmla="*/ 2147483647 h 666"/>
                <a:gd name="T26" fmla="*/ 2147483647 w 1182"/>
                <a:gd name="T27" fmla="*/ 2147483647 h 666"/>
                <a:gd name="T28" fmla="*/ 2147483647 w 1182"/>
                <a:gd name="T29" fmla="*/ 2147483647 h 666"/>
                <a:gd name="T30" fmla="*/ 2147483647 w 1182"/>
                <a:gd name="T31" fmla="*/ 2147483647 h 666"/>
                <a:gd name="T32" fmla="*/ 2147483647 w 1182"/>
                <a:gd name="T33" fmla="*/ 2147483647 h 666"/>
                <a:gd name="T34" fmla="*/ 2147483647 w 1182"/>
                <a:gd name="T35" fmla="*/ 2147483647 h 666"/>
                <a:gd name="T36" fmla="*/ 2147483647 w 1182"/>
                <a:gd name="T37" fmla="*/ 2147483647 h 666"/>
                <a:gd name="T38" fmla="*/ 2147483647 w 1182"/>
                <a:gd name="T39" fmla="*/ 2147483647 h 666"/>
                <a:gd name="T40" fmla="*/ 2147483647 w 1182"/>
                <a:gd name="T41" fmla="*/ 2147483647 h 666"/>
                <a:gd name="T42" fmla="*/ 2147483647 w 1182"/>
                <a:gd name="T43" fmla="*/ 2147483647 h 666"/>
                <a:gd name="T44" fmla="*/ 2147483647 w 1182"/>
                <a:gd name="T45" fmla="*/ 2147483647 h 666"/>
                <a:gd name="T46" fmla="*/ 2147483647 w 1182"/>
                <a:gd name="T47" fmla="*/ 2147483647 h 666"/>
                <a:gd name="T48" fmla="*/ 2147483647 w 1182"/>
                <a:gd name="T49" fmla="*/ 2147483647 h 666"/>
                <a:gd name="T50" fmla="*/ 2147483647 w 1182"/>
                <a:gd name="T51" fmla="*/ 2147483647 h 666"/>
                <a:gd name="T52" fmla="*/ 2147483647 w 1182"/>
                <a:gd name="T53" fmla="*/ 2147483647 h 666"/>
                <a:gd name="T54" fmla="*/ 2147483647 w 1182"/>
                <a:gd name="T55" fmla="*/ 2147483647 h 666"/>
                <a:gd name="T56" fmla="*/ 2147483647 w 1182"/>
                <a:gd name="T57" fmla="*/ 2147483647 h 666"/>
                <a:gd name="T58" fmla="*/ 2147483647 w 1182"/>
                <a:gd name="T59" fmla="*/ 2147483647 h 666"/>
                <a:gd name="T60" fmla="*/ 2147483647 w 1182"/>
                <a:gd name="T61" fmla="*/ 2147483647 h 666"/>
                <a:gd name="T62" fmla="*/ 2147483647 w 1182"/>
                <a:gd name="T63" fmla="*/ 2147483647 h 666"/>
                <a:gd name="T64" fmla="*/ 2147483647 w 1182"/>
                <a:gd name="T65" fmla="*/ 2147483647 h 666"/>
                <a:gd name="T66" fmla="*/ 2147483647 w 1182"/>
                <a:gd name="T67" fmla="*/ 2147483647 h 666"/>
                <a:gd name="T68" fmla="*/ 2147483647 w 1182"/>
                <a:gd name="T69" fmla="*/ 2147483647 h 666"/>
                <a:gd name="T70" fmla="*/ 2147483647 w 1182"/>
                <a:gd name="T71" fmla="*/ 2147483647 h 666"/>
                <a:gd name="T72" fmla="*/ 2147483647 w 1182"/>
                <a:gd name="T73" fmla="*/ 2147483647 h 666"/>
                <a:gd name="T74" fmla="*/ 2147483647 w 1182"/>
                <a:gd name="T75" fmla="*/ 2147483647 h 666"/>
                <a:gd name="T76" fmla="*/ 2147483647 w 1182"/>
                <a:gd name="T77" fmla="*/ 2147483647 h 666"/>
                <a:gd name="T78" fmla="*/ 2147483647 w 1182"/>
                <a:gd name="T79" fmla="*/ 2147483647 h 666"/>
                <a:gd name="T80" fmla="*/ 2147483647 w 1182"/>
                <a:gd name="T81" fmla="*/ 2147483647 h 666"/>
                <a:gd name="T82" fmla="*/ 2147483647 w 1182"/>
                <a:gd name="T83" fmla="*/ 2147483647 h 666"/>
                <a:gd name="T84" fmla="*/ 2147483647 w 1182"/>
                <a:gd name="T85" fmla="*/ 2147483647 h 666"/>
                <a:gd name="T86" fmla="*/ 2147483647 w 1182"/>
                <a:gd name="T87" fmla="*/ 2147483647 h 666"/>
                <a:gd name="T88" fmla="*/ 2147483647 w 1182"/>
                <a:gd name="T89" fmla="*/ 2147483647 h 666"/>
                <a:gd name="T90" fmla="*/ 2147483647 w 1182"/>
                <a:gd name="T91" fmla="*/ 2147483647 h 666"/>
                <a:gd name="T92" fmla="*/ 2147483647 w 1182"/>
                <a:gd name="T93" fmla="*/ 2147483647 h 666"/>
                <a:gd name="T94" fmla="*/ 2147483647 w 1182"/>
                <a:gd name="T95" fmla="*/ 2147483647 h 666"/>
                <a:gd name="T96" fmla="*/ 2147483647 w 1182"/>
                <a:gd name="T97" fmla="*/ 2147483647 h 666"/>
                <a:gd name="T98" fmla="*/ 2147483647 w 1182"/>
                <a:gd name="T99" fmla="*/ 2147483647 h 666"/>
                <a:gd name="T100" fmla="*/ 2147483647 w 1182"/>
                <a:gd name="T101" fmla="*/ 2147483647 h 666"/>
                <a:gd name="T102" fmla="*/ 2147483647 w 1182"/>
                <a:gd name="T103" fmla="*/ 2147483647 h 666"/>
                <a:gd name="T104" fmla="*/ 2147483647 w 1182"/>
                <a:gd name="T105" fmla="*/ 2147483647 h 666"/>
                <a:gd name="T106" fmla="*/ 2147483647 w 1182"/>
                <a:gd name="T107" fmla="*/ 2147483647 h 666"/>
                <a:gd name="T108" fmla="*/ 2147483647 w 1182"/>
                <a:gd name="T109" fmla="*/ 2147483647 h 666"/>
                <a:gd name="T110" fmla="*/ 2147483647 w 1182"/>
                <a:gd name="T111" fmla="*/ 2147483647 h 666"/>
                <a:gd name="T112" fmla="*/ 2147483647 w 1182"/>
                <a:gd name="T113" fmla="*/ 2147483647 h 666"/>
                <a:gd name="T114" fmla="*/ 2147483647 w 1182"/>
                <a:gd name="T115" fmla="*/ 2147483647 h 66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182"/>
                <a:gd name="T175" fmla="*/ 0 h 666"/>
                <a:gd name="T176" fmla="*/ 1182 w 1182"/>
                <a:gd name="T177" fmla="*/ 666 h 66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182" h="666">
                  <a:moveTo>
                    <a:pt x="1152" y="372"/>
                  </a:moveTo>
                  <a:lnTo>
                    <a:pt x="1146" y="360"/>
                  </a:lnTo>
                  <a:lnTo>
                    <a:pt x="1122" y="360"/>
                  </a:lnTo>
                  <a:lnTo>
                    <a:pt x="1116" y="342"/>
                  </a:lnTo>
                  <a:lnTo>
                    <a:pt x="1098" y="342"/>
                  </a:lnTo>
                  <a:lnTo>
                    <a:pt x="1080" y="318"/>
                  </a:lnTo>
                  <a:lnTo>
                    <a:pt x="1080" y="330"/>
                  </a:lnTo>
                  <a:lnTo>
                    <a:pt x="1068" y="330"/>
                  </a:lnTo>
                  <a:lnTo>
                    <a:pt x="1068" y="342"/>
                  </a:lnTo>
                  <a:lnTo>
                    <a:pt x="1032" y="342"/>
                  </a:lnTo>
                  <a:lnTo>
                    <a:pt x="1020" y="330"/>
                  </a:lnTo>
                  <a:lnTo>
                    <a:pt x="990" y="318"/>
                  </a:lnTo>
                  <a:lnTo>
                    <a:pt x="1038" y="270"/>
                  </a:lnTo>
                  <a:lnTo>
                    <a:pt x="1038" y="264"/>
                  </a:lnTo>
                  <a:lnTo>
                    <a:pt x="1032" y="264"/>
                  </a:lnTo>
                  <a:lnTo>
                    <a:pt x="1032" y="258"/>
                  </a:lnTo>
                  <a:lnTo>
                    <a:pt x="1002" y="276"/>
                  </a:lnTo>
                  <a:lnTo>
                    <a:pt x="978" y="276"/>
                  </a:lnTo>
                  <a:lnTo>
                    <a:pt x="966" y="300"/>
                  </a:lnTo>
                  <a:lnTo>
                    <a:pt x="960" y="300"/>
                  </a:lnTo>
                  <a:lnTo>
                    <a:pt x="954" y="306"/>
                  </a:lnTo>
                  <a:lnTo>
                    <a:pt x="942" y="306"/>
                  </a:lnTo>
                  <a:lnTo>
                    <a:pt x="930" y="312"/>
                  </a:lnTo>
                  <a:lnTo>
                    <a:pt x="918" y="324"/>
                  </a:lnTo>
                  <a:lnTo>
                    <a:pt x="918" y="342"/>
                  </a:lnTo>
                  <a:lnTo>
                    <a:pt x="912" y="342"/>
                  </a:lnTo>
                  <a:lnTo>
                    <a:pt x="906" y="348"/>
                  </a:lnTo>
                  <a:lnTo>
                    <a:pt x="894" y="354"/>
                  </a:lnTo>
                  <a:lnTo>
                    <a:pt x="882" y="366"/>
                  </a:lnTo>
                  <a:lnTo>
                    <a:pt x="882" y="378"/>
                  </a:lnTo>
                  <a:lnTo>
                    <a:pt x="888" y="384"/>
                  </a:lnTo>
                  <a:lnTo>
                    <a:pt x="888" y="396"/>
                  </a:lnTo>
                  <a:lnTo>
                    <a:pt x="882" y="390"/>
                  </a:lnTo>
                  <a:lnTo>
                    <a:pt x="870" y="390"/>
                  </a:lnTo>
                  <a:lnTo>
                    <a:pt x="858" y="384"/>
                  </a:lnTo>
                  <a:lnTo>
                    <a:pt x="852" y="384"/>
                  </a:lnTo>
                  <a:lnTo>
                    <a:pt x="852" y="372"/>
                  </a:lnTo>
                  <a:lnTo>
                    <a:pt x="858" y="366"/>
                  </a:lnTo>
                  <a:lnTo>
                    <a:pt x="858" y="348"/>
                  </a:lnTo>
                  <a:lnTo>
                    <a:pt x="840" y="342"/>
                  </a:lnTo>
                  <a:lnTo>
                    <a:pt x="762" y="342"/>
                  </a:lnTo>
                  <a:lnTo>
                    <a:pt x="732" y="282"/>
                  </a:lnTo>
                  <a:lnTo>
                    <a:pt x="726" y="276"/>
                  </a:lnTo>
                  <a:lnTo>
                    <a:pt x="714" y="276"/>
                  </a:lnTo>
                  <a:lnTo>
                    <a:pt x="708" y="282"/>
                  </a:lnTo>
                  <a:lnTo>
                    <a:pt x="702" y="282"/>
                  </a:lnTo>
                  <a:lnTo>
                    <a:pt x="696" y="276"/>
                  </a:lnTo>
                  <a:lnTo>
                    <a:pt x="696" y="234"/>
                  </a:lnTo>
                  <a:lnTo>
                    <a:pt x="690" y="216"/>
                  </a:lnTo>
                  <a:lnTo>
                    <a:pt x="690" y="204"/>
                  </a:lnTo>
                  <a:lnTo>
                    <a:pt x="660" y="204"/>
                  </a:lnTo>
                  <a:lnTo>
                    <a:pt x="654" y="192"/>
                  </a:lnTo>
                  <a:lnTo>
                    <a:pt x="642" y="186"/>
                  </a:lnTo>
                  <a:lnTo>
                    <a:pt x="636" y="168"/>
                  </a:lnTo>
                  <a:lnTo>
                    <a:pt x="618" y="150"/>
                  </a:lnTo>
                  <a:lnTo>
                    <a:pt x="612" y="138"/>
                  </a:lnTo>
                  <a:lnTo>
                    <a:pt x="600" y="138"/>
                  </a:lnTo>
                  <a:lnTo>
                    <a:pt x="576" y="150"/>
                  </a:lnTo>
                  <a:lnTo>
                    <a:pt x="570" y="156"/>
                  </a:lnTo>
                  <a:lnTo>
                    <a:pt x="552" y="156"/>
                  </a:lnTo>
                  <a:lnTo>
                    <a:pt x="534" y="150"/>
                  </a:lnTo>
                  <a:lnTo>
                    <a:pt x="474" y="150"/>
                  </a:lnTo>
                  <a:lnTo>
                    <a:pt x="456" y="156"/>
                  </a:lnTo>
                  <a:lnTo>
                    <a:pt x="420" y="156"/>
                  </a:lnTo>
                  <a:lnTo>
                    <a:pt x="414" y="162"/>
                  </a:lnTo>
                  <a:lnTo>
                    <a:pt x="408" y="162"/>
                  </a:lnTo>
                  <a:lnTo>
                    <a:pt x="330" y="90"/>
                  </a:lnTo>
                  <a:lnTo>
                    <a:pt x="264" y="54"/>
                  </a:lnTo>
                  <a:lnTo>
                    <a:pt x="270" y="66"/>
                  </a:lnTo>
                  <a:lnTo>
                    <a:pt x="270" y="90"/>
                  </a:lnTo>
                  <a:lnTo>
                    <a:pt x="264" y="102"/>
                  </a:lnTo>
                  <a:lnTo>
                    <a:pt x="258" y="108"/>
                  </a:lnTo>
                  <a:lnTo>
                    <a:pt x="240" y="108"/>
                  </a:lnTo>
                  <a:lnTo>
                    <a:pt x="228" y="102"/>
                  </a:lnTo>
                  <a:lnTo>
                    <a:pt x="222" y="96"/>
                  </a:lnTo>
                  <a:lnTo>
                    <a:pt x="222" y="78"/>
                  </a:lnTo>
                  <a:lnTo>
                    <a:pt x="210" y="54"/>
                  </a:lnTo>
                  <a:lnTo>
                    <a:pt x="216" y="36"/>
                  </a:lnTo>
                  <a:lnTo>
                    <a:pt x="162" y="12"/>
                  </a:lnTo>
                  <a:lnTo>
                    <a:pt x="156" y="30"/>
                  </a:lnTo>
                  <a:lnTo>
                    <a:pt x="168" y="36"/>
                  </a:lnTo>
                  <a:lnTo>
                    <a:pt x="174" y="48"/>
                  </a:lnTo>
                  <a:lnTo>
                    <a:pt x="174" y="72"/>
                  </a:lnTo>
                  <a:lnTo>
                    <a:pt x="168" y="78"/>
                  </a:lnTo>
                  <a:lnTo>
                    <a:pt x="156" y="84"/>
                  </a:lnTo>
                  <a:lnTo>
                    <a:pt x="150" y="84"/>
                  </a:lnTo>
                  <a:lnTo>
                    <a:pt x="144" y="78"/>
                  </a:lnTo>
                  <a:lnTo>
                    <a:pt x="144" y="60"/>
                  </a:lnTo>
                  <a:lnTo>
                    <a:pt x="132" y="48"/>
                  </a:lnTo>
                  <a:lnTo>
                    <a:pt x="132" y="42"/>
                  </a:lnTo>
                  <a:lnTo>
                    <a:pt x="144" y="30"/>
                  </a:lnTo>
                  <a:lnTo>
                    <a:pt x="150" y="6"/>
                  </a:lnTo>
                  <a:lnTo>
                    <a:pt x="144" y="0"/>
                  </a:lnTo>
                  <a:lnTo>
                    <a:pt x="0" y="42"/>
                  </a:lnTo>
                  <a:lnTo>
                    <a:pt x="48" y="324"/>
                  </a:lnTo>
                  <a:lnTo>
                    <a:pt x="60" y="324"/>
                  </a:lnTo>
                  <a:lnTo>
                    <a:pt x="72" y="336"/>
                  </a:lnTo>
                  <a:lnTo>
                    <a:pt x="138" y="336"/>
                  </a:lnTo>
                  <a:lnTo>
                    <a:pt x="132" y="324"/>
                  </a:lnTo>
                  <a:lnTo>
                    <a:pt x="120" y="318"/>
                  </a:lnTo>
                  <a:lnTo>
                    <a:pt x="114" y="300"/>
                  </a:lnTo>
                  <a:lnTo>
                    <a:pt x="114" y="288"/>
                  </a:lnTo>
                  <a:lnTo>
                    <a:pt x="132" y="270"/>
                  </a:lnTo>
                  <a:lnTo>
                    <a:pt x="144" y="264"/>
                  </a:lnTo>
                  <a:lnTo>
                    <a:pt x="156" y="264"/>
                  </a:lnTo>
                  <a:lnTo>
                    <a:pt x="162" y="258"/>
                  </a:lnTo>
                  <a:lnTo>
                    <a:pt x="168" y="258"/>
                  </a:lnTo>
                  <a:lnTo>
                    <a:pt x="168" y="246"/>
                  </a:lnTo>
                  <a:lnTo>
                    <a:pt x="174" y="240"/>
                  </a:lnTo>
                  <a:lnTo>
                    <a:pt x="180" y="240"/>
                  </a:lnTo>
                  <a:lnTo>
                    <a:pt x="186" y="246"/>
                  </a:lnTo>
                  <a:lnTo>
                    <a:pt x="198" y="246"/>
                  </a:lnTo>
                  <a:lnTo>
                    <a:pt x="204" y="252"/>
                  </a:lnTo>
                  <a:lnTo>
                    <a:pt x="174" y="222"/>
                  </a:lnTo>
                  <a:lnTo>
                    <a:pt x="204" y="228"/>
                  </a:lnTo>
                  <a:lnTo>
                    <a:pt x="210" y="216"/>
                  </a:lnTo>
                  <a:lnTo>
                    <a:pt x="228" y="240"/>
                  </a:lnTo>
                  <a:lnTo>
                    <a:pt x="252" y="240"/>
                  </a:lnTo>
                  <a:lnTo>
                    <a:pt x="252" y="252"/>
                  </a:lnTo>
                  <a:lnTo>
                    <a:pt x="264" y="258"/>
                  </a:lnTo>
                  <a:lnTo>
                    <a:pt x="300" y="258"/>
                  </a:lnTo>
                  <a:lnTo>
                    <a:pt x="306" y="264"/>
                  </a:lnTo>
                  <a:lnTo>
                    <a:pt x="312" y="276"/>
                  </a:lnTo>
                  <a:lnTo>
                    <a:pt x="312" y="288"/>
                  </a:lnTo>
                  <a:lnTo>
                    <a:pt x="324" y="294"/>
                  </a:lnTo>
                  <a:lnTo>
                    <a:pt x="312" y="306"/>
                  </a:lnTo>
                  <a:lnTo>
                    <a:pt x="312" y="318"/>
                  </a:lnTo>
                  <a:lnTo>
                    <a:pt x="330" y="336"/>
                  </a:lnTo>
                  <a:lnTo>
                    <a:pt x="360" y="336"/>
                  </a:lnTo>
                  <a:lnTo>
                    <a:pt x="414" y="342"/>
                  </a:lnTo>
                  <a:lnTo>
                    <a:pt x="414" y="336"/>
                  </a:lnTo>
                  <a:lnTo>
                    <a:pt x="450" y="354"/>
                  </a:lnTo>
                  <a:lnTo>
                    <a:pt x="468" y="384"/>
                  </a:lnTo>
                  <a:lnTo>
                    <a:pt x="486" y="402"/>
                  </a:lnTo>
                  <a:lnTo>
                    <a:pt x="486" y="408"/>
                  </a:lnTo>
                  <a:lnTo>
                    <a:pt x="492" y="414"/>
                  </a:lnTo>
                  <a:lnTo>
                    <a:pt x="510" y="450"/>
                  </a:lnTo>
                  <a:lnTo>
                    <a:pt x="522" y="462"/>
                  </a:lnTo>
                  <a:lnTo>
                    <a:pt x="534" y="468"/>
                  </a:lnTo>
                  <a:lnTo>
                    <a:pt x="552" y="468"/>
                  </a:lnTo>
                  <a:lnTo>
                    <a:pt x="564" y="474"/>
                  </a:lnTo>
                  <a:lnTo>
                    <a:pt x="570" y="474"/>
                  </a:lnTo>
                  <a:lnTo>
                    <a:pt x="582" y="486"/>
                  </a:lnTo>
                  <a:lnTo>
                    <a:pt x="588" y="498"/>
                  </a:lnTo>
                  <a:lnTo>
                    <a:pt x="594" y="504"/>
                  </a:lnTo>
                  <a:lnTo>
                    <a:pt x="624" y="522"/>
                  </a:lnTo>
                  <a:lnTo>
                    <a:pt x="648" y="522"/>
                  </a:lnTo>
                  <a:lnTo>
                    <a:pt x="666" y="534"/>
                  </a:lnTo>
                  <a:lnTo>
                    <a:pt x="690" y="546"/>
                  </a:lnTo>
                  <a:lnTo>
                    <a:pt x="696" y="552"/>
                  </a:lnTo>
                  <a:lnTo>
                    <a:pt x="708" y="558"/>
                  </a:lnTo>
                  <a:lnTo>
                    <a:pt x="720" y="570"/>
                  </a:lnTo>
                  <a:lnTo>
                    <a:pt x="732" y="570"/>
                  </a:lnTo>
                  <a:lnTo>
                    <a:pt x="744" y="582"/>
                  </a:lnTo>
                  <a:lnTo>
                    <a:pt x="750" y="582"/>
                  </a:lnTo>
                  <a:lnTo>
                    <a:pt x="774" y="576"/>
                  </a:lnTo>
                  <a:lnTo>
                    <a:pt x="822" y="606"/>
                  </a:lnTo>
                  <a:lnTo>
                    <a:pt x="816" y="612"/>
                  </a:lnTo>
                  <a:lnTo>
                    <a:pt x="816" y="630"/>
                  </a:lnTo>
                  <a:lnTo>
                    <a:pt x="828" y="642"/>
                  </a:lnTo>
                  <a:lnTo>
                    <a:pt x="828" y="654"/>
                  </a:lnTo>
                  <a:lnTo>
                    <a:pt x="840" y="654"/>
                  </a:lnTo>
                  <a:lnTo>
                    <a:pt x="852" y="642"/>
                  </a:lnTo>
                  <a:lnTo>
                    <a:pt x="870" y="666"/>
                  </a:lnTo>
                  <a:lnTo>
                    <a:pt x="882" y="660"/>
                  </a:lnTo>
                  <a:lnTo>
                    <a:pt x="894" y="660"/>
                  </a:lnTo>
                  <a:lnTo>
                    <a:pt x="900" y="666"/>
                  </a:lnTo>
                  <a:lnTo>
                    <a:pt x="906" y="666"/>
                  </a:lnTo>
                  <a:lnTo>
                    <a:pt x="900" y="666"/>
                  </a:lnTo>
                  <a:lnTo>
                    <a:pt x="900" y="642"/>
                  </a:lnTo>
                  <a:lnTo>
                    <a:pt x="906" y="636"/>
                  </a:lnTo>
                  <a:lnTo>
                    <a:pt x="912" y="624"/>
                  </a:lnTo>
                  <a:lnTo>
                    <a:pt x="924" y="618"/>
                  </a:lnTo>
                  <a:lnTo>
                    <a:pt x="930" y="606"/>
                  </a:lnTo>
                  <a:lnTo>
                    <a:pt x="930" y="588"/>
                  </a:lnTo>
                  <a:lnTo>
                    <a:pt x="918" y="576"/>
                  </a:lnTo>
                  <a:lnTo>
                    <a:pt x="906" y="570"/>
                  </a:lnTo>
                  <a:lnTo>
                    <a:pt x="900" y="564"/>
                  </a:lnTo>
                  <a:lnTo>
                    <a:pt x="900" y="546"/>
                  </a:lnTo>
                  <a:lnTo>
                    <a:pt x="906" y="540"/>
                  </a:lnTo>
                  <a:lnTo>
                    <a:pt x="906" y="534"/>
                  </a:lnTo>
                  <a:lnTo>
                    <a:pt x="894" y="522"/>
                  </a:lnTo>
                  <a:lnTo>
                    <a:pt x="882" y="522"/>
                  </a:lnTo>
                  <a:lnTo>
                    <a:pt x="876" y="516"/>
                  </a:lnTo>
                  <a:lnTo>
                    <a:pt x="870" y="516"/>
                  </a:lnTo>
                  <a:lnTo>
                    <a:pt x="858" y="504"/>
                  </a:lnTo>
                  <a:lnTo>
                    <a:pt x="840" y="504"/>
                  </a:lnTo>
                  <a:lnTo>
                    <a:pt x="840" y="486"/>
                  </a:lnTo>
                  <a:lnTo>
                    <a:pt x="846" y="480"/>
                  </a:lnTo>
                  <a:lnTo>
                    <a:pt x="894" y="480"/>
                  </a:lnTo>
                  <a:lnTo>
                    <a:pt x="918" y="468"/>
                  </a:lnTo>
                  <a:lnTo>
                    <a:pt x="918" y="456"/>
                  </a:lnTo>
                  <a:lnTo>
                    <a:pt x="912" y="456"/>
                  </a:lnTo>
                  <a:lnTo>
                    <a:pt x="930" y="444"/>
                  </a:lnTo>
                  <a:lnTo>
                    <a:pt x="906" y="420"/>
                  </a:lnTo>
                  <a:lnTo>
                    <a:pt x="948" y="420"/>
                  </a:lnTo>
                  <a:lnTo>
                    <a:pt x="948" y="414"/>
                  </a:lnTo>
                  <a:lnTo>
                    <a:pt x="936" y="402"/>
                  </a:lnTo>
                  <a:lnTo>
                    <a:pt x="936" y="390"/>
                  </a:lnTo>
                  <a:lnTo>
                    <a:pt x="942" y="384"/>
                  </a:lnTo>
                  <a:lnTo>
                    <a:pt x="942" y="372"/>
                  </a:lnTo>
                  <a:lnTo>
                    <a:pt x="954" y="372"/>
                  </a:lnTo>
                  <a:lnTo>
                    <a:pt x="972" y="390"/>
                  </a:lnTo>
                  <a:lnTo>
                    <a:pt x="978" y="390"/>
                  </a:lnTo>
                  <a:lnTo>
                    <a:pt x="984" y="378"/>
                  </a:lnTo>
                  <a:lnTo>
                    <a:pt x="996" y="372"/>
                  </a:lnTo>
                  <a:lnTo>
                    <a:pt x="1002" y="360"/>
                  </a:lnTo>
                  <a:lnTo>
                    <a:pt x="1020" y="360"/>
                  </a:lnTo>
                  <a:lnTo>
                    <a:pt x="1032" y="366"/>
                  </a:lnTo>
                  <a:lnTo>
                    <a:pt x="1038" y="372"/>
                  </a:lnTo>
                  <a:lnTo>
                    <a:pt x="1014" y="408"/>
                  </a:lnTo>
                  <a:lnTo>
                    <a:pt x="1026" y="408"/>
                  </a:lnTo>
                  <a:lnTo>
                    <a:pt x="1032" y="414"/>
                  </a:lnTo>
                  <a:lnTo>
                    <a:pt x="1044" y="414"/>
                  </a:lnTo>
                  <a:lnTo>
                    <a:pt x="1050" y="420"/>
                  </a:lnTo>
                  <a:lnTo>
                    <a:pt x="1056" y="420"/>
                  </a:lnTo>
                  <a:lnTo>
                    <a:pt x="1068" y="414"/>
                  </a:lnTo>
                  <a:lnTo>
                    <a:pt x="1086" y="414"/>
                  </a:lnTo>
                  <a:lnTo>
                    <a:pt x="1092" y="420"/>
                  </a:lnTo>
                  <a:lnTo>
                    <a:pt x="1098" y="420"/>
                  </a:lnTo>
                  <a:lnTo>
                    <a:pt x="1104" y="426"/>
                  </a:lnTo>
                  <a:lnTo>
                    <a:pt x="1110" y="426"/>
                  </a:lnTo>
                  <a:lnTo>
                    <a:pt x="1128" y="408"/>
                  </a:lnTo>
                  <a:lnTo>
                    <a:pt x="1146" y="402"/>
                  </a:lnTo>
                  <a:lnTo>
                    <a:pt x="1146" y="396"/>
                  </a:lnTo>
                  <a:lnTo>
                    <a:pt x="1158" y="396"/>
                  </a:lnTo>
                  <a:lnTo>
                    <a:pt x="1170" y="390"/>
                  </a:lnTo>
                  <a:lnTo>
                    <a:pt x="1182" y="378"/>
                  </a:lnTo>
                  <a:lnTo>
                    <a:pt x="1182" y="366"/>
                  </a:lnTo>
                  <a:lnTo>
                    <a:pt x="1170" y="366"/>
                  </a:lnTo>
                  <a:lnTo>
                    <a:pt x="1158" y="372"/>
                  </a:lnTo>
                  <a:lnTo>
                    <a:pt x="1152" y="37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9" name="Venezuela" descr="© INSCALE GmbH, 05.05.2010&#10;http://www.presentationload.com/">
              <a:extLst>
                <a:ext uri="{FF2B5EF4-FFF2-40B4-BE49-F238E27FC236}">
                  <a16:creationId xmlns:a16="http://schemas.microsoft.com/office/drawing/2014/main" id="{D835F020-CC78-43C6-97F8-7CB6E13A19AB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3244930" y="4079603"/>
              <a:ext cx="422294" cy="418962"/>
            </a:xfrm>
            <a:custGeom>
              <a:avLst/>
              <a:gdLst>
                <a:gd name="T0" fmla="*/ 2147483647 w 954"/>
                <a:gd name="T1" fmla="*/ 2147483647 h 930"/>
                <a:gd name="T2" fmla="*/ 2147483647 w 954"/>
                <a:gd name="T3" fmla="*/ 2147483647 h 930"/>
                <a:gd name="T4" fmla="*/ 2147483647 w 954"/>
                <a:gd name="T5" fmla="*/ 2147483647 h 930"/>
                <a:gd name="T6" fmla="*/ 2147483647 w 954"/>
                <a:gd name="T7" fmla="*/ 2147483647 h 930"/>
                <a:gd name="T8" fmla="*/ 2147483647 w 954"/>
                <a:gd name="T9" fmla="*/ 2147483647 h 930"/>
                <a:gd name="T10" fmla="*/ 2147483647 w 954"/>
                <a:gd name="T11" fmla="*/ 2147483647 h 930"/>
                <a:gd name="T12" fmla="*/ 2147483647 w 954"/>
                <a:gd name="T13" fmla="*/ 2147483647 h 930"/>
                <a:gd name="T14" fmla="*/ 2147483647 w 954"/>
                <a:gd name="T15" fmla="*/ 2147483647 h 930"/>
                <a:gd name="T16" fmla="*/ 2147483647 w 954"/>
                <a:gd name="T17" fmla="*/ 2147483647 h 930"/>
                <a:gd name="T18" fmla="*/ 2147483647 w 954"/>
                <a:gd name="T19" fmla="*/ 2147483647 h 930"/>
                <a:gd name="T20" fmla="*/ 2147483647 w 954"/>
                <a:gd name="T21" fmla="*/ 2147483647 h 930"/>
                <a:gd name="T22" fmla="*/ 2147483647 w 954"/>
                <a:gd name="T23" fmla="*/ 2147483647 h 930"/>
                <a:gd name="T24" fmla="*/ 2147483647 w 954"/>
                <a:gd name="T25" fmla="*/ 2147483647 h 930"/>
                <a:gd name="T26" fmla="*/ 2147483647 w 954"/>
                <a:gd name="T27" fmla="*/ 2147483647 h 930"/>
                <a:gd name="T28" fmla="*/ 2147483647 w 954"/>
                <a:gd name="T29" fmla="*/ 2147483647 h 930"/>
                <a:gd name="T30" fmla="*/ 2147483647 w 954"/>
                <a:gd name="T31" fmla="*/ 2147483647 h 930"/>
                <a:gd name="T32" fmla="*/ 2147483647 w 954"/>
                <a:gd name="T33" fmla="*/ 2147483647 h 930"/>
                <a:gd name="T34" fmla="*/ 2147483647 w 954"/>
                <a:gd name="T35" fmla="*/ 2147483647 h 930"/>
                <a:gd name="T36" fmla="*/ 2147483647 w 954"/>
                <a:gd name="T37" fmla="*/ 2147483647 h 930"/>
                <a:gd name="T38" fmla="*/ 2147483647 w 954"/>
                <a:gd name="T39" fmla="*/ 2147483647 h 930"/>
                <a:gd name="T40" fmla="*/ 2147483647 w 954"/>
                <a:gd name="T41" fmla="*/ 2147483647 h 930"/>
                <a:gd name="T42" fmla="*/ 2147483647 w 954"/>
                <a:gd name="T43" fmla="*/ 2147483647 h 930"/>
                <a:gd name="T44" fmla="*/ 2147483647 w 954"/>
                <a:gd name="T45" fmla="*/ 2147483647 h 930"/>
                <a:gd name="T46" fmla="*/ 2147483647 w 954"/>
                <a:gd name="T47" fmla="*/ 2147483647 h 930"/>
                <a:gd name="T48" fmla="*/ 2147483647 w 954"/>
                <a:gd name="T49" fmla="*/ 2147483647 h 930"/>
                <a:gd name="T50" fmla="*/ 0 w 954"/>
                <a:gd name="T51" fmla="*/ 2147483647 h 930"/>
                <a:gd name="T52" fmla="*/ 2147483647 w 954"/>
                <a:gd name="T53" fmla="*/ 2147483647 h 930"/>
                <a:gd name="T54" fmla="*/ 2147483647 w 954"/>
                <a:gd name="T55" fmla="*/ 2147483647 h 930"/>
                <a:gd name="T56" fmla="*/ 2147483647 w 954"/>
                <a:gd name="T57" fmla="*/ 2147483647 h 930"/>
                <a:gd name="T58" fmla="*/ 2147483647 w 954"/>
                <a:gd name="T59" fmla="*/ 2147483647 h 930"/>
                <a:gd name="T60" fmla="*/ 2147483647 w 954"/>
                <a:gd name="T61" fmla="*/ 2147483647 h 930"/>
                <a:gd name="T62" fmla="*/ 2147483647 w 954"/>
                <a:gd name="T63" fmla="*/ 2147483647 h 930"/>
                <a:gd name="T64" fmla="*/ 2147483647 w 954"/>
                <a:gd name="T65" fmla="*/ 2147483647 h 930"/>
                <a:gd name="T66" fmla="*/ 2147483647 w 954"/>
                <a:gd name="T67" fmla="*/ 2147483647 h 930"/>
                <a:gd name="T68" fmla="*/ 2147483647 w 954"/>
                <a:gd name="T69" fmla="*/ 2147483647 h 930"/>
                <a:gd name="T70" fmla="*/ 2147483647 w 954"/>
                <a:gd name="T71" fmla="*/ 2147483647 h 930"/>
                <a:gd name="T72" fmla="*/ 2147483647 w 954"/>
                <a:gd name="T73" fmla="*/ 2147483647 h 930"/>
                <a:gd name="T74" fmla="*/ 2147483647 w 954"/>
                <a:gd name="T75" fmla="*/ 2147483647 h 930"/>
                <a:gd name="T76" fmla="*/ 2147483647 w 954"/>
                <a:gd name="T77" fmla="*/ 2147483647 h 930"/>
                <a:gd name="T78" fmla="*/ 2147483647 w 954"/>
                <a:gd name="T79" fmla="*/ 2147483647 h 930"/>
                <a:gd name="T80" fmla="*/ 2147483647 w 954"/>
                <a:gd name="T81" fmla="*/ 2147483647 h 930"/>
                <a:gd name="T82" fmla="*/ 2147483647 w 954"/>
                <a:gd name="T83" fmla="*/ 2147483647 h 930"/>
                <a:gd name="T84" fmla="*/ 2147483647 w 954"/>
                <a:gd name="T85" fmla="*/ 2147483647 h 930"/>
                <a:gd name="T86" fmla="*/ 2147483647 w 954"/>
                <a:gd name="T87" fmla="*/ 2147483647 h 930"/>
                <a:gd name="T88" fmla="*/ 2147483647 w 954"/>
                <a:gd name="T89" fmla="*/ 2147483647 h 930"/>
                <a:gd name="T90" fmla="*/ 2147483647 w 954"/>
                <a:gd name="T91" fmla="*/ 2147483647 h 930"/>
                <a:gd name="T92" fmla="*/ 2147483647 w 954"/>
                <a:gd name="T93" fmla="*/ 2147483647 h 930"/>
                <a:gd name="T94" fmla="*/ 2147483647 w 954"/>
                <a:gd name="T95" fmla="*/ 2147483647 h 930"/>
                <a:gd name="T96" fmla="*/ 2147483647 w 954"/>
                <a:gd name="T97" fmla="*/ 2147483647 h 930"/>
                <a:gd name="T98" fmla="*/ 2147483647 w 954"/>
                <a:gd name="T99" fmla="*/ 2147483647 h 930"/>
                <a:gd name="T100" fmla="*/ 2147483647 w 954"/>
                <a:gd name="T101" fmla="*/ 2147483647 h 930"/>
                <a:gd name="T102" fmla="*/ 2147483647 w 954"/>
                <a:gd name="T103" fmla="*/ 2147483647 h 930"/>
                <a:gd name="T104" fmla="*/ 2147483647 w 954"/>
                <a:gd name="T105" fmla="*/ 2147483647 h 930"/>
                <a:gd name="T106" fmla="*/ 2147483647 w 954"/>
                <a:gd name="T107" fmla="*/ 2147483647 h 930"/>
                <a:gd name="T108" fmla="*/ 2147483647 w 954"/>
                <a:gd name="T109" fmla="*/ 2147483647 h 930"/>
                <a:gd name="T110" fmla="*/ 2147483647 w 954"/>
                <a:gd name="T111" fmla="*/ 2147483647 h 930"/>
                <a:gd name="T112" fmla="*/ 2147483647 w 954"/>
                <a:gd name="T113" fmla="*/ 2147483647 h 930"/>
                <a:gd name="T114" fmla="*/ 2147483647 w 954"/>
                <a:gd name="T115" fmla="*/ 2147483647 h 930"/>
                <a:gd name="T116" fmla="*/ 2147483647 w 954"/>
                <a:gd name="T117" fmla="*/ 2147483647 h 930"/>
                <a:gd name="T118" fmla="*/ 2147483647 w 954"/>
                <a:gd name="T119" fmla="*/ 2147483647 h 930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954"/>
                <a:gd name="T181" fmla="*/ 0 h 930"/>
                <a:gd name="T182" fmla="*/ 954 w 954"/>
                <a:gd name="T183" fmla="*/ 930 h 930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954" h="930">
                  <a:moveTo>
                    <a:pt x="264" y="42"/>
                  </a:moveTo>
                  <a:lnTo>
                    <a:pt x="264" y="12"/>
                  </a:lnTo>
                  <a:lnTo>
                    <a:pt x="252" y="0"/>
                  </a:lnTo>
                  <a:lnTo>
                    <a:pt x="234" y="0"/>
                  </a:lnTo>
                  <a:lnTo>
                    <a:pt x="228" y="6"/>
                  </a:lnTo>
                  <a:lnTo>
                    <a:pt x="228" y="18"/>
                  </a:lnTo>
                  <a:lnTo>
                    <a:pt x="234" y="24"/>
                  </a:lnTo>
                  <a:lnTo>
                    <a:pt x="234" y="36"/>
                  </a:lnTo>
                  <a:lnTo>
                    <a:pt x="240" y="42"/>
                  </a:lnTo>
                  <a:lnTo>
                    <a:pt x="264" y="42"/>
                  </a:lnTo>
                  <a:close/>
                  <a:moveTo>
                    <a:pt x="936" y="276"/>
                  </a:moveTo>
                  <a:lnTo>
                    <a:pt x="930" y="276"/>
                  </a:lnTo>
                  <a:lnTo>
                    <a:pt x="924" y="282"/>
                  </a:lnTo>
                  <a:lnTo>
                    <a:pt x="912" y="288"/>
                  </a:lnTo>
                  <a:lnTo>
                    <a:pt x="906" y="294"/>
                  </a:lnTo>
                  <a:lnTo>
                    <a:pt x="900" y="288"/>
                  </a:lnTo>
                  <a:lnTo>
                    <a:pt x="888" y="288"/>
                  </a:lnTo>
                  <a:lnTo>
                    <a:pt x="882" y="282"/>
                  </a:lnTo>
                  <a:lnTo>
                    <a:pt x="876" y="282"/>
                  </a:lnTo>
                  <a:lnTo>
                    <a:pt x="852" y="306"/>
                  </a:lnTo>
                  <a:lnTo>
                    <a:pt x="822" y="282"/>
                  </a:lnTo>
                  <a:lnTo>
                    <a:pt x="846" y="282"/>
                  </a:lnTo>
                  <a:lnTo>
                    <a:pt x="858" y="276"/>
                  </a:lnTo>
                  <a:lnTo>
                    <a:pt x="864" y="276"/>
                  </a:lnTo>
                  <a:lnTo>
                    <a:pt x="870" y="264"/>
                  </a:lnTo>
                  <a:lnTo>
                    <a:pt x="870" y="246"/>
                  </a:lnTo>
                  <a:lnTo>
                    <a:pt x="882" y="234"/>
                  </a:lnTo>
                  <a:lnTo>
                    <a:pt x="888" y="222"/>
                  </a:lnTo>
                  <a:lnTo>
                    <a:pt x="876" y="210"/>
                  </a:lnTo>
                  <a:lnTo>
                    <a:pt x="846" y="210"/>
                  </a:lnTo>
                  <a:lnTo>
                    <a:pt x="846" y="204"/>
                  </a:lnTo>
                  <a:lnTo>
                    <a:pt x="840" y="198"/>
                  </a:lnTo>
                  <a:lnTo>
                    <a:pt x="840" y="192"/>
                  </a:lnTo>
                  <a:lnTo>
                    <a:pt x="834" y="186"/>
                  </a:lnTo>
                  <a:lnTo>
                    <a:pt x="828" y="186"/>
                  </a:lnTo>
                  <a:lnTo>
                    <a:pt x="822" y="192"/>
                  </a:lnTo>
                  <a:lnTo>
                    <a:pt x="822" y="210"/>
                  </a:lnTo>
                  <a:lnTo>
                    <a:pt x="816" y="198"/>
                  </a:lnTo>
                  <a:lnTo>
                    <a:pt x="816" y="180"/>
                  </a:lnTo>
                  <a:lnTo>
                    <a:pt x="792" y="180"/>
                  </a:lnTo>
                  <a:lnTo>
                    <a:pt x="786" y="210"/>
                  </a:lnTo>
                  <a:lnTo>
                    <a:pt x="780" y="204"/>
                  </a:lnTo>
                  <a:lnTo>
                    <a:pt x="774" y="192"/>
                  </a:lnTo>
                  <a:lnTo>
                    <a:pt x="774" y="186"/>
                  </a:lnTo>
                  <a:lnTo>
                    <a:pt x="768" y="180"/>
                  </a:lnTo>
                  <a:lnTo>
                    <a:pt x="768" y="156"/>
                  </a:lnTo>
                  <a:lnTo>
                    <a:pt x="738" y="168"/>
                  </a:lnTo>
                  <a:lnTo>
                    <a:pt x="744" y="162"/>
                  </a:lnTo>
                  <a:lnTo>
                    <a:pt x="756" y="156"/>
                  </a:lnTo>
                  <a:lnTo>
                    <a:pt x="762" y="156"/>
                  </a:lnTo>
                  <a:lnTo>
                    <a:pt x="762" y="144"/>
                  </a:lnTo>
                  <a:lnTo>
                    <a:pt x="750" y="138"/>
                  </a:lnTo>
                  <a:lnTo>
                    <a:pt x="744" y="138"/>
                  </a:lnTo>
                  <a:lnTo>
                    <a:pt x="744" y="132"/>
                  </a:lnTo>
                  <a:lnTo>
                    <a:pt x="750" y="132"/>
                  </a:lnTo>
                  <a:lnTo>
                    <a:pt x="762" y="126"/>
                  </a:lnTo>
                  <a:lnTo>
                    <a:pt x="774" y="126"/>
                  </a:lnTo>
                  <a:lnTo>
                    <a:pt x="792" y="120"/>
                  </a:lnTo>
                  <a:lnTo>
                    <a:pt x="804" y="120"/>
                  </a:lnTo>
                  <a:lnTo>
                    <a:pt x="810" y="114"/>
                  </a:lnTo>
                  <a:lnTo>
                    <a:pt x="726" y="114"/>
                  </a:lnTo>
                  <a:lnTo>
                    <a:pt x="690" y="120"/>
                  </a:lnTo>
                  <a:lnTo>
                    <a:pt x="678" y="120"/>
                  </a:lnTo>
                  <a:lnTo>
                    <a:pt x="690" y="132"/>
                  </a:lnTo>
                  <a:lnTo>
                    <a:pt x="678" y="132"/>
                  </a:lnTo>
                  <a:lnTo>
                    <a:pt x="666" y="138"/>
                  </a:lnTo>
                  <a:lnTo>
                    <a:pt x="654" y="138"/>
                  </a:lnTo>
                  <a:lnTo>
                    <a:pt x="642" y="144"/>
                  </a:lnTo>
                  <a:lnTo>
                    <a:pt x="636" y="144"/>
                  </a:lnTo>
                  <a:lnTo>
                    <a:pt x="624" y="150"/>
                  </a:lnTo>
                  <a:lnTo>
                    <a:pt x="606" y="168"/>
                  </a:lnTo>
                  <a:lnTo>
                    <a:pt x="594" y="174"/>
                  </a:lnTo>
                  <a:lnTo>
                    <a:pt x="576" y="174"/>
                  </a:lnTo>
                  <a:lnTo>
                    <a:pt x="564" y="162"/>
                  </a:lnTo>
                  <a:lnTo>
                    <a:pt x="546" y="156"/>
                  </a:lnTo>
                  <a:lnTo>
                    <a:pt x="534" y="144"/>
                  </a:lnTo>
                  <a:lnTo>
                    <a:pt x="522" y="138"/>
                  </a:lnTo>
                  <a:lnTo>
                    <a:pt x="510" y="126"/>
                  </a:lnTo>
                  <a:lnTo>
                    <a:pt x="492" y="126"/>
                  </a:lnTo>
                  <a:lnTo>
                    <a:pt x="450" y="132"/>
                  </a:lnTo>
                  <a:lnTo>
                    <a:pt x="372" y="132"/>
                  </a:lnTo>
                  <a:lnTo>
                    <a:pt x="360" y="120"/>
                  </a:lnTo>
                  <a:lnTo>
                    <a:pt x="354" y="108"/>
                  </a:lnTo>
                  <a:lnTo>
                    <a:pt x="354" y="84"/>
                  </a:lnTo>
                  <a:lnTo>
                    <a:pt x="348" y="72"/>
                  </a:lnTo>
                  <a:lnTo>
                    <a:pt x="336" y="60"/>
                  </a:lnTo>
                  <a:lnTo>
                    <a:pt x="324" y="54"/>
                  </a:lnTo>
                  <a:lnTo>
                    <a:pt x="276" y="54"/>
                  </a:lnTo>
                  <a:lnTo>
                    <a:pt x="240" y="60"/>
                  </a:lnTo>
                  <a:lnTo>
                    <a:pt x="222" y="72"/>
                  </a:lnTo>
                  <a:lnTo>
                    <a:pt x="210" y="78"/>
                  </a:lnTo>
                  <a:lnTo>
                    <a:pt x="204" y="78"/>
                  </a:lnTo>
                  <a:lnTo>
                    <a:pt x="180" y="90"/>
                  </a:lnTo>
                  <a:lnTo>
                    <a:pt x="162" y="96"/>
                  </a:lnTo>
                  <a:lnTo>
                    <a:pt x="144" y="108"/>
                  </a:lnTo>
                  <a:lnTo>
                    <a:pt x="138" y="120"/>
                  </a:lnTo>
                  <a:lnTo>
                    <a:pt x="138" y="144"/>
                  </a:lnTo>
                  <a:lnTo>
                    <a:pt x="150" y="168"/>
                  </a:lnTo>
                  <a:lnTo>
                    <a:pt x="156" y="186"/>
                  </a:lnTo>
                  <a:lnTo>
                    <a:pt x="162" y="198"/>
                  </a:lnTo>
                  <a:lnTo>
                    <a:pt x="156" y="210"/>
                  </a:lnTo>
                  <a:lnTo>
                    <a:pt x="150" y="228"/>
                  </a:lnTo>
                  <a:lnTo>
                    <a:pt x="138" y="234"/>
                  </a:lnTo>
                  <a:lnTo>
                    <a:pt x="132" y="246"/>
                  </a:lnTo>
                  <a:lnTo>
                    <a:pt x="126" y="252"/>
                  </a:lnTo>
                  <a:lnTo>
                    <a:pt x="120" y="252"/>
                  </a:lnTo>
                  <a:lnTo>
                    <a:pt x="126" y="222"/>
                  </a:lnTo>
                  <a:lnTo>
                    <a:pt x="114" y="222"/>
                  </a:lnTo>
                  <a:lnTo>
                    <a:pt x="108" y="216"/>
                  </a:lnTo>
                  <a:lnTo>
                    <a:pt x="96" y="210"/>
                  </a:lnTo>
                  <a:lnTo>
                    <a:pt x="90" y="204"/>
                  </a:lnTo>
                  <a:lnTo>
                    <a:pt x="84" y="192"/>
                  </a:lnTo>
                  <a:lnTo>
                    <a:pt x="96" y="168"/>
                  </a:lnTo>
                  <a:lnTo>
                    <a:pt x="108" y="156"/>
                  </a:lnTo>
                  <a:lnTo>
                    <a:pt x="120" y="132"/>
                  </a:lnTo>
                  <a:lnTo>
                    <a:pt x="120" y="78"/>
                  </a:lnTo>
                  <a:lnTo>
                    <a:pt x="114" y="66"/>
                  </a:lnTo>
                  <a:lnTo>
                    <a:pt x="114" y="54"/>
                  </a:lnTo>
                  <a:lnTo>
                    <a:pt x="108" y="48"/>
                  </a:lnTo>
                  <a:lnTo>
                    <a:pt x="108" y="54"/>
                  </a:lnTo>
                  <a:lnTo>
                    <a:pt x="102" y="66"/>
                  </a:lnTo>
                  <a:lnTo>
                    <a:pt x="90" y="78"/>
                  </a:lnTo>
                  <a:lnTo>
                    <a:pt x="72" y="84"/>
                  </a:lnTo>
                  <a:lnTo>
                    <a:pt x="48" y="108"/>
                  </a:lnTo>
                  <a:lnTo>
                    <a:pt x="36" y="144"/>
                  </a:lnTo>
                  <a:lnTo>
                    <a:pt x="36" y="162"/>
                  </a:lnTo>
                  <a:lnTo>
                    <a:pt x="30" y="168"/>
                  </a:lnTo>
                  <a:lnTo>
                    <a:pt x="30" y="192"/>
                  </a:lnTo>
                  <a:lnTo>
                    <a:pt x="6" y="216"/>
                  </a:lnTo>
                  <a:lnTo>
                    <a:pt x="0" y="228"/>
                  </a:lnTo>
                  <a:lnTo>
                    <a:pt x="0" y="240"/>
                  </a:lnTo>
                  <a:lnTo>
                    <a:pt x="6" y="246"/>
                  </a:lnTo>
                  <a:lnTo>
                    <a:pt x="6" y="240"/>
                  </a:lnTo>
                  <a:lnTo>
                    <a:pt x="18" y="228"/>
                  </a:lnTo>
                  <a:lnTo>
                    <a:pt x="24" y="228"/>
                  </a:lnTo>
                  <a:lnTo>
                    <a:pt x="36" y="240"/>
                  </a:lnTo>
                  <a:lnTo>
                    <a:pt x="42" y="252"/>
                  </a:lnTo>
                  <a:lnTo>
                    <a:pt x="42" y="288"/>
                  </a:lnTo>
                  <a:lnTo>
                    <a:pt x="48" y="294"/>
                  </a:lnTo>
                  <a:lnTo>
                    <a:pt x="60" y="300"/>
                  </a:lnTo>
                  <a:lnTo>
                    <a:pt x="66" y="306"/>
                  </a:lnTo>
                  <a:lnTo>
                    <a:pt x="66" y="318"/>
                  </a:lnTo>
                  <a:lnTo>
                    <a:pt x="54" y="342"/>
                  </a:lnTo>
                  <a:lnTo>
                    <a:pt x="54" y="384"/>
                  </a:lnTo>
                  <a:lnTo>
                    <a:pt x="66" y="384"/>
                  </a:lnTo>
                  <a:lnTo>
                    <a:pt x="66" y="396"/>
                  </a:lnTo>
                  <a:lnTo>
                    <a:pt x="72" y="408"/>
                  </a:lnTo>
                  <a:lnTo>
                    <a:pt x="78" y="414"/>
                  </a:lnTo>
                  <a:lnTo>
                    <a:pt x="102" y="414"/>
                  </a:lnTo>
                  <a:lnTo>
                    <a:pt x="108" y="408"/>
                  </a:lnTo>
                  <a:lnTo>
                    <a:pt x="120" y="408"/>
                  </a:lnTo>
                  <a:lnTo>
                    <a:pt x="132" y="414"/>
                  </a:lnTo>
                  <a:lnTo>
                    <a:pt x="138" y="414"/>
                  </a:lnTo>
                  <a:lnTo>
                    <a:pt x="150" y="420"/>
                  </a:lnTo>
                  <a:lnTo>
                    <a:pt x="162" y="420"/>
                  </a:lnTo>
                  <a:lnTo>
                    <a:pt x="168" y="414"/>
                  </a:lnTo>
                  <a:lnTo>
                    <a:pt x="168" y="408"/>
                  </a:lnTo>
                  <a:lnTo>
                    <a:pt x="180" y="408"/>
                  </a:lnTo>
                  <a:lnTo>
                    <a:pt x="186" y="414"/>
                  </a:lnTo>
                  <a:lnTo>
                    <a:pt x="198" y="420"/>
                  </a:lnTo>
                  <a:lnTo>
                    <a:pt x="222" y="420"/>
                  </a:lnTo>
                  <a:lnTo>
                    <a:pt x="222" y="426"/>
                  </a:lnTo>
                  <a:lnTo>
                    <a:pt x="228" y="432"/>
                  </a:lnTo>
                  <a:lnTo>
                    <a:pt x="234" y="444"/>
                  </a:lnTo>
                  <a:lnTo>
                    <a:pt x="240" y="462"/>
                  </a:lnTo>
                  <a:lnTo>
                    <a:pt x="264" y="486"/>
                  </a:lnTo>
                  <a:lnTo>
                    <a:pt x="288" y="486"/>
                  </a:lnTo>
                  <a:lnTo>
                    <a:pt x="288" y="480"/>
                  </a:lnTo>
                  <a:lnTo>
                    <a:pt x="306" y="480"/>
                  </a:lnTo>
                  <a:lnTo>
                    <a:pt x="312" y="486"/>
                  </a:lnTo>
                  <a:lnTo>
                    <a:pt x="336" y="486"/>
                  </a:lnTo>
                  <a:lnTo>
                    <a:pt x="342" y="480"/>
                  </a:lnTo>
                  <a:lnTo>
                    <a:pt x="366" y="486"/>
                  </a:lnTo>
                  <a:lnTo>
                    <a:pt x="372" y="480"/>
                  </a:lnTo>
                  <a:lnTo>
                    <a:pt x="384" y="474"/>
                  </a:lnTo>
                  <a:lnTo>
                    <a:pt x="402" y="474"/>
                  </a:lnTo>
                  <a:lnTo>
                    <a:pt x="408" y="480"/>
                  </a:lnTo>
                  <a:lnTo>
                    <a:pt x="408" y="492"/>
                  </a:lnTo>
                  <a:lnTo>
                    <a:pt x="390" y="510"/>
                  </a:lnTo>
                  <a:lnTo>
                    <a:pt x="390" y="534"/>
                  </a:lnTo>
                  <a:lnTo>
                    <a:pt x="384" y="540"/>
                  </a:lnTo>
                  <a:lnTo>
                    <a:pt x="378" y="540"/>
                  </a:lnTo>
                  <a:lnTo>
                    <a:pt x="366" y="552"/>
                  </a:lnTo>
                  <a:lnTo>
                    <a:pt x="366" y="576"/>
                  </a:lnTo>
                  <a:lnTo>
                    <a:pt x="372" y="588"/>
                  </a:lnTo>
                  <a:lnTo>
                    <a:pt x="372" y="618"/>
                  </a:lnTo>
                  <a:lnTo>
                    <a:pt x="366" y="630"/>
                  </a:lnTo>
                  <a:lnTo>
                    <a:pt x="366" y="642"/>
                  </a:lnTo>
                  <a:lnTo>
                    <a:pt x="372" y="648"/>
                  </a:lnTo>
                  <a:lnTo>
                    <a:pt x="384" y="648"/>
                  </a:lnTo>
                  <a:lnTo>
                    <a:pt x="384" y="672"/>
                  </a:lnTo>
                  <a:lnTo>
                    <a:pt x="390" y="684"/>
                  </a:lnTo>
                  <a:lnTo>
                    <a:pt x="402" y="690"/>
                  </a:lnTo>
                  <a:lnTo>
                    <a:pt x="408" y="702"/>
                  </a:lnTo>
                  <a:lnTo>
                    <a:pt x="408" y="708"/>
                  </a:lnTo>
                  <a:lnTo>
                    <a:pt x="402" y="720"/>
                  </a:lnTo>
                  <a:lnTo>
                    <a:pt x="372" y="750"/>
                  </a:lnTo>
                  <a:lnTo>
                    <a:pt x="366" y="750"/>
                  </a:lnTo>
                  <a:lnTo>
                    <a:pt x="390" y="762"/>
                  </a:lnTo>
                  <a:lnTo>
                    <a:pt x="402" y="774"/>
                  </a:lnTo>
                  <a:lnTo>
                    <a:pt x="414" y="774"/>
                  </a:lnTo>
                  <a:lnTo>
                    <a:pt x="414" y="798"/>
                  </a:lnTo>
                  <a:lnTo>
                    <a:pt x="420" y="804"/>
                  </a:lnTo>
                  <a:lnTo>
                    <a:pt x="420" y="822"/>
                  </a:lnTo>
                  <a:lnTo>
                    <a:pt x="426" y="828"/>
                  </a:lnTo>
                  <a:lnTo>
                    <a:pt x="426" y="846"/>
                  </a:lnTo>
                  <a:lnTo>
                    <a:pt x="432" y="858"/>
                  </a:lnTo>
                  <a:lnTo>
                    <a:pt x="432" y="876"/>
                  </a:lnTo>
                  <a:lnTo>
                    <a:pt x="444" y="888"/>
                  </a:lnTo>
                  <a:lnTo>
                    <a:pt x="450" y="900"/>
                  </a:lnTo>
                  <a:lnTo>
                    <a:pt x="450" y="906"/>
                  </a:lnTo>
                  <a:lnTo>
                    <a:pt x="462" y="918"/>
                  </a:lnTo>
                  <a:lnTo>
                    <a:pt x="468" y="918"/>
                  </a:lnTo>
                  <a:lnTo>
                    <a:pt x="480" y="924"/>
                  </a:lnTo>
                  <a:lnTo>
                    <a:pt x="486" y="924"/>
                  </a:lnTo>
                  <a:lnTo>
                    <a:pt x="498" y="918"/>
                  </a:lnTo>
                  <a:lnTo>
                    <a:pt x="504" y="912"/>
                  </a:lnTo>
                  <a:lnTo>
                    <a:pt x="516" y="906"/>
                  </a:lnTo>
                  <a:lnTo>
                    <a:pt x="522" y="900"/>
                  </a:lnTo>
                  <a:lnTo>
                    <a:pt x="528" y="906"/>
                  </a:lnTo>
                  <a:lnTo>
                    <a:pt x="528" y="930"/>
                  </a:lnTo>
                  <a:lnTo>
                    <a:pt x="534" y="930"/>
                  </a:lnTo>
                  <a:lnTo>
                    <a:pt x="546" y="918"/>
                  </a:lnTo>
                  <a:lnTo>
                    <a:pt x="558" y="894"/>
                  </a:lnTo>
                  <a:lnTo>
                    <a:pt x="570" y="882"/>
                  </a:lnTo>
                  <a:lnTo>
                    <a:pt x="588" y="882"/>
                  </a:lnTo>
                  <a:lnTo>
                    <a:pt x="594" y="876"/>
                  </a:lnTo>
                  <a:lnTo>
                    <a:pt x="630" y="858"/>
                  </a:lnTo>
                  <a:lnTo>
                    <a:pt x="636" y="846"/>
                  </a:lnTo>
                  <a:lnTo>
                    <a:pt x="636" y="816"/>
                  </a:lnTo>
                  <a:lnTo>
                    <a:pt x="678" y="816"/>
                  </a:lnTo>
                  <a:lnTo>
                    <a:pt x="684" y="810"/>
                  </a:lnTo>
                  <a:lnTo>
                    <a:pt x="690" y="798"/>
                  </a:lnTo>
                  <a:lnTo>
                    <a:pt x="690" y="792"/>
                  </a:lnTo>
                  <a:lnTo>
                    <a:pt x="684" y="786"/>
                  </a:lnTo>
                  <a:lnTo>
                    <a:pt x="636" y="780"/>
                  </a:lnTo>
                  <a:lnTo>
                    <a:pt x="636" y="750"/>
                  </a:lnTo>
                  <a:lnTo>
                    <a:pt x="630" y="738"/>
                  </a:lnTo>
                  <a:lnTo>
                    <a:pt x="618" y="726"/>
                  </a:lnTo>
                  <a:lnTo>
                    <a:pt x="624" y="720"/>
                  </a:lnTo>
                  <a:lnTo>
                    <a:pt x="624" y="690"/>
                  </a:lnTo>
                  <a:lnTo>
                    <a:pt x="618" y="684"/>
                  </a:lnTo>
                  <a:lnTo>
                    <a:pt x="606" y="678"/>
                  </a:lnTo>
                  <a:lnTo>
                    <a:pt x="588" y="660"/>
                  </a:lnTo>
                  <a:lnTo>
                    <a:pt x="588" y="630"/>
                  </a:lnTo>
                  <a:lnTo>
                    <a:pt x="594" y="636"/>
                  </a:lnTo>
                  <a:lnTo>
                    <a:pt x="594" y="642"/>
                  </a:lnTo>
                  <a:lnTo>
                    <a:pt x="636" y="642"/>
                  </a:lnTo>
                  <a:lnTo>
                    <a:pt x="642" y="648"/>
                  </a:lnTo>
                  <a:lnTo>
                    <a:pt x="642" y="666"/>
                  </a:lnTo>
                  <a:lnTo>
                    <a:pt x="654" y="666"/>
                  </a:lnTo>
                  <a:lnTo>
                    <a:pt x="666" y="660"/>
                  </a:lnTo>
                  <a:lnTo>
                    <a:pt x="678" y="666"/>
                  </a:lnTo>
                  <a:lnTo>
                    <a:pt x="684" y="660"/>
                  </a:lnTo>
                  <a:lnTo>
                    <a:pt x="696" y="660"/>
                  </a:lnTo>
                  <a:lnTo>
                    <a:pt x="702" y="666"/>
                  </a:lnTo>
                  <a:lnTo>
                    <a:pt x="708" y="678"/>
                  </a:lnTo>
                  <a:lnTo>
                    <a:pt x="720" y="690"/>
                  </a:lnTo>
                  <a:lnTo>
                    <a:pt x="732" y="696"/>
                  </a:lnTo>
                  <a:lnTo>
                    <a:pt x="738" y="690"/>
                  </a:lnTo>
                  <a:lnTo>
                    <a:pt x="738" y="672"/>
                  </a:lnTo>
                  <a:lnTo>
                    <a:pt x="744" y="660"/>
                  </a:lnTo>
                  <a:lnTo>
                    <a:pt x="744" y="648"/>
                  </a:lnTo>
                  <a:lnTo>
                    <a:pt x="750" y="642"/>
                  </a:lnTo>
                  <a:lnTo>
                    <a:pt x="768" y="642"/>
                  </a:lnTo>
                  <a:lnTo>
                    <a:pt x="774" y="648"/>
                  </a:lnTo>
                  <a:lnTo>
                    <a:pt x="792" y="648"/>
                  </a:lnTo>
                  <a:lnTo>
                    <a:pt x="804" y="642"/>
                  </a:lnTo>
                  <a:lnTo>
                    <a:pt x="828" y="618"/>
                  </a:lnTo>
                  <a:lnTo>
                    <a:pt x="840" y="612"/>
                  </a:lnTo>
                  <a:lnTo>
                    <a:pt x="864" y="612"/>
                  </a:lnTo>
                  <a:lnTo>
                    <a:pt x="864" y="600"/>
                  </a:lnTo>
                  <a:lnTo>
                    <a:pt x="876" y="600"/>
                  </a:lnTo>
                  <a:lnTo>
                    <a:pt x="882" y="594"/>
                  </a:lnTo>
                  <a:lnTo>
                    <a:pt x="882" y="558"/>
                  </a:lnTo>
                  <a:lnTo>
                    <a:pt x="846" y="522"/>
                  </a:lnTo>
                  <a:lnTo>
                    <a:pt x="840" y="510"/>
                  </a:lnTo>
                  <a:lnTo>
                    <a:pt x="834" y="504"/>
                  </a:lnTo>
                  <a:lnTo>
                    <a:pt x="834" y="492"/>
                  </a:lnTo>
                  <a:lnTo>
                    <a:pt x="846" y="486"/>
                  </a:lnTo>
                  <a:lnTo>
                    <a:pt x="852" y="486"/>
                  </a:lnTo>
                  <a:lnTo>
                    <a:pt x="864" y="480"/>
                  </a:lnTo>
                  <a:lnTo>
                    <a:pt x="864" y="462"/>
                  </a:lnTo>
                  <a:lnTo>
                    <a:pt x="846" y="444"/>
                  </a:lnTo>
                  <a:lnTo>
                    <a:pt x="846" y="438"/>
                  </a:lnTo>
                  <a:lnTo>
                    <a:pt x="876" y="438"/>
                  </a:lnTo>
                  <a:lnTo>
                    <a:pt x="888" y="432"/>
                  </a:lnTo>
                  <a:lnTo>
                    <a:pt x="900" y="432"/>
                  </a:lnTo>
                  <a:lnTo>
                    <a:pt x="912" y="426"/>
                  </a:lnTo>
                  <a:lnTo>
                    <a:pt x="918" y="420"/>
                  </a:lnTo>
                  <a:lnTo>
                    <a:pt x="918" y="402"/>
                  </a:lnTo>
                  <a:lnTo>
                    <a:pt x="894" y="402"/>
                  </a:lnTo>
                  <a:lnTo>
                    <a:pt x="894" y="360"/>
                  </a:lnTo>
                  <a:lnTo>
                    <a:pt x="906" y="348"/>
                  </a:lnTo>
                  <a:lnTo>
                    <a:pt x="918" y="348"/>
                  </a:lnTo>
                  <a:lnTo>
                    <a:pt x="924" y="342"/>
                  </a:lnTo>
                  <a:lnTo>
                    <a:pt x="930" y="342"/>
                  </a:lnTo>
                  <a:lnTo>
                    <a:pt x="936" y="336"/>
                  </a:lnTo>
                  <a:lnTo>
                    <a:pt x="954" y="300"/>
                  </a:lnTo>
                  <a:lnTo>
                    <a:pt x="948" y="294"/>
                  </a:lnTo>
                  <a:lnTo>
                    <a:pt x="942" y="282"/>
                  </a:lnTo>
                  <a:lnTo>
                    <a:pt x="936" y="276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lumMod val="50000"/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0" name="Uganda" descr="© INSCALE GmbH, 05.05.2010&#10;http://www.presentationload.com/">
              <a:extLst>
                <a:ext uri="{FF2B5EF4-FFF2-40B4-BE49-F238E27FC236}">
                  <a16:creationId xmlns:a16="http://schemas.microsoft.com/office/drawing/2014/main" id="{B7DE5F7D-6531-40E4-96B0-52BB2E316595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6481985" y="4370021"/>
              <a:ext cx="173045" cy="207894"/>
            </a:xfrm>
            <a:custGeom>
              <a:avLst/>
              <a:gdLst>
                <a:gd name="T0" fmla="*/ 2147483647 w 390"/>
                <a:gd name="T1" fmla="*/ 2147483647 h 462"/>
                <a:gd name="T2" fmla="*/ 2147483647 w 390"/>
                <a:gd name="T3" fmla="*/ 2147483647 h 462"/>
                <a:gd name="T4" fmla="*/ 2147483647 w 390"/>
                <a:gd name="T5" fmla="*/ 2147483647 h 462"/>
                <a:gd name="T6" fmla="*/ 2147483647 w 390"/>
                <a:gd name="T7" fmla="*/ 2147483647 h 462"/>
                <a:gd name="T8" fmla="*/ 2147483647 w 390"/>
                <a:gd name="T9" fmla="*/ 2147483647 h 462"/>
                <a:gd name="T10" fmla="*/ 2147483647 w 390"/>
                <a:gd name="T11" fmla="*/ 2147483647 h 462"/>
                <a:gd name="T12" fmla="*/ 2147483647 w 390"/>
                <a:gd name="T13" fmla="*/ 2147483647 h 462"/>
                <a:gd name="T14" fmla="*/ 2147483647 w 390"/>
                <a:gd name="T15" fmla="*/ 2147483647 h 462"/>
                <a:gd name="T16" fmla="*/ 2147483647 w 390"/>
                <a:gd name="T17" fmla="*/ 2147483647 h 462"/>
                <a:gd name="T18" fmla="*/ 2147483647 w 390"/>
                <a:gd name="T19" fmla="*/ 2147483647 h 462"/>
                <a:gd name="T20" fmla="*/ 2147483647 w 390"/>
                <a:gd name="T21" fmla="*/ 2147483647 h 462"/>
                <a:gd name="T22" fmla="*/ 2147483647 w 390"/>
                <a:gd name="T23" fmla="*/ 2147483647 h 462"/>
                <a:gd name="T24" fmla="*/ 2147483647 w 390"/>
                <a:gd name="T25" fmla="*/ 0 h 462"/>
                <a:gd name="T26" fmla="*/ 2147483647 w 390"/>
                <a:gd name="T27" fmla="*/ 2147483647 h 462"/>
                <a:gd name="T28" fmla="*/ 2147483647 w 390"/>
                <a:gd name="T29" fmla="*/ 2147483647 h 462"/>
                <a:gd name="T30" fmla="*/ 2147483647 w 390"/>
                <a:gd name="T31" fmla="*/ 2147483647 h 462"/>
                <a:gd name="T32" fmla="*/ 2147483647 w 390"/>
                <a:gd name="T33" fmla="*/ 2147483647 h 462"/>
                <a:gd name="T34" fmla="*/ 2147483647 w 390"/>
                <a:gd name="T35" fmla="*/ 2147483647 h 462"/>
                <a:gd name="T36" fmla="*/ 2147483647 w 390"/>
                <a:gd name="T37" fmla="*/ 2147483647 h 462"/>
                <a:gd name="T38" fmla="*/ 2147483647 w 390"/>
                <a:gd name="T39" fmla="*/ 2147483647 h 462"/>
                <a:gd name="T40" fmla="*/ 2147483647 w 390"/>
                <a:gd name="T41" fmla="*/ 2147483647 h 462"/>
                <a:gd name="T42" fmla="*/ 2147483647 w 390"/>
                <a:gd name="T43" fmla="*/ 2147483647 h 462"/>
                <a:gd name="T44" fmla="*/ 2147483647 w 390"/>
                <a:gd name="T45" fmla="*/ 2147483647 h 462"/>
                <a:gd name="T46" fmla="*/ 2147483647 w 390"/>
                <a:gd name="T47" fmla="*/ 2147483647 h 462"/>
                <a:gd name="T48" fmla="*/ 2147483647 w 390"/>
                <a:gd name="T49" fmla="*/ 2147483647 h 462"/>
                <a:gd name="T50" fmla="*/ 2147483647 w 390"/>
                <a:gd name="T51" fmla="*/ 2147483647 h 462"/>
                <a:gd name="T52" fmla="*/ 2147483647 w 390"/>
                <a:gd name="T53" fmla="*/ 2147483647 h 462"/>
                <a:gd name="T54" fmla="*/ 2147483647 w 390"/>
                <a:gd name="T55" fmla="*/ 2147483647 h 462"/>
                <a:gd name="T56" fmla="*/ 2147483647 w 390"/>
                <a:gd name="T57" fmla="*/ 2147483647 h 462"/>
                <a:gd name="T58" fmla="*/ 2147483647 w 390"/>
                <a:gd name="T59" fmla="*/ 2147483647 h 462"/>
                <a:gd name="T60" fmla="*/ 2147483647 w 390"/>
                <a:gd name="T61" fmla="*/ 2147483647 h 462"/>
                <a:gd name="T62" fmla="*/ 2147483647 w 390"/>
                <a:gd name="T63" fmla="*/ 2147483647 h 462"/>
                <a:gd name="T64" fmla="*/ 2147483647 w 390"/>
                <a:gd name="T65" fmla="*/ 2147483647 h 462"/>
                <a:gd name="T66" fmla="*/ 2147483647 w 390"/>
                <a:gd name="T67" fmla="*/ 2147483647 h 462"/>
                <a:gd name="T68" fmla="*/ 2147483647 w 390"/>
                <a:gd name="T69" fmla="*/ 2147483647 h 462"/>
                <a:gd name="T70" fmla="*/ 2147483647 w 390"/>
                <a:gd name="T71" fmla="*/ 2147483647 h 462"/>
                <a:gd name="T72" fmla="*/ 2147483647 w 390"/>
                <a:gd name="T73" fmla="*/ 2147483647 h 462"/>
                <a:gd name="T74" fmla="*/ 2147483647 w 390"/>
                <a:gd name="T75" fmla="*/ 2147483647 h 462"/>
                <a:gd name="T76" fmla="*/ 2147483647 w 390"/>
                <a:gd name="T77" fmla="*/ 2147483647 h 462"/>
                <a:gd name="T78" fmla="*/ 2147483647 w 390"/>
                <a:gd name="T79" fmla="*/ 2147483647 h 462"/>
                <a:gd name="T80" fmla="*/ 2147483647 w 390"/>
                <a:gd name="T81" fmla="*/ 2147483647 h 462"/>
                <a:gd name="T82" fmla="*/ 2147483647 w 390"/>
                <a:gd name="T83" fmla="*/ 2147483647 h 462"/>
                <a:gd name="T84" fmla="*/ 2147483647 w 390"/>
                <a:gd name="T85" fmla="*/ 2147483647 h 462"/>
                <a:gd name="T86" fmla="*/ 2147483647 w 390"/>
                <a:gd name="T87" fmla="*/ 2147483647 h 462"/>
                <a:gd name="T88" fmla="*/ 2147483647 w 390"/>
                <a:gd name="T89" fmla="*/ 2147483647 h 462"/>
                <a:gd name="T90" fmla="*/ 2147483647 w 390"/>
                <a:gd name="T91" fmla="*/ 2147483647 h 462"/>
                <a:gd name="T92" fmla="*/ 2147483647 w 390"/>
                <a:gd name="T93" fmla="*/ 2147483647 h 462"/>
                <a:gd name="T94" fmla="*/ 2147483647 w 390"/>
                <a:gd name="T95" fmla="*/ 2147483647 h 462"/>
                <a:gd name="T96" fmla="*/ 2147483647 w 390"/>
                <a:gd name="T97" fmla="*/ 2147483647 h 462"/>
                <a:gd name="T98" fmla="*/ 2147483647 w 390"/>
                <a:gd name="T99" fmla="*/ 2147483647 h 462"/>
                <a:gd name="T100" fmla="*/ 2147483647 w 390"/>
                <a:gd name="T101" fmla="*/ 2147483647 h 462"/>
                <a:gd name="T102" fmla="*/ 2147483647 w 390"/>
                <a:gd name="T103" fmla="*/ 2147483647 h 462"/>
                <a:gd name="T104" fmla="*/ 2147483647 w 390"/>
                <a:gd name="T105" fmla="*/ 2147483647 h 462"/>
                <a:gd name="T106" fmla="*/ 2147483647 w 390"/>
                <a:gd name="T107" fmla="*/ 2147483647 h 462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390"/>
                <a:gd name="T163" fmla="*/ 0 h 462"/>
                <a:gd name="T164" fmla="*/ 390 w 390"/>
                <a:gd name="T165" fmla="*/ 462 h 462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390" h="462">
                  <a:moveTo>
                    <a:pt x="306" y="426"/>
                  </a:moveTo>
                  <a:lnTo>
                    <a:pt x="318" y="426"/>
                  </a:lnTo>
                  <a:lnTo>
                    <a:pt x="318" y="420"/>
                  </a:lnTo>
                  <a:lnTo>
                    <a:pt x="306" y="420"/>
                  </a:lnTo>
                  <a:lnTo>
                    <a:pt x="306" y="426"/>
                  </a:lnTo>
                  <a:close/>
                  <a:moveTo>
                    <a:pt x="390" y="192"/>
                  </a:moveTo>
                  <a:lnTo>
                    <a:pt x="384" y="180"/>
                  </a:lnTo>
                  <a:lnTo>
                    <a:pt x="378" y="174"/>
                  </a:lnTo>
                  <a:lnTo>
                    <a:pt x="366" y="150"/>
                  </a:lnTo>
                  <a:lnTo>
                    <a:pt x="366" y="144"/>
                  </a:lnTo>
                  <a:lnTo>
                    <a:pt x="372" y="138"/>
                  </a:lnTo>
                  <a:lnTo>
                    <a:pt x="378" y="138"/>
                  </a:lnTo>
                  <a:lnTo>
                    <a:pt x="384" y="132"/>
                  </a:lnTo>
                  <a:lnTo>
                    <a:pt x="348" y="90"/>
                  </a:lnTo>
                  <a:lnTo>
                    <a:pt x="354" y="84"/>
                  </a:lnTo>
                  <a:lnTo>
                    <a:pt x="336" y="66"/>
                  </a:lnTo>
                  <a:lnTo>
                    <a:pt x="336" y="60"/>
                  </a:lnTo>
                  <a:lnTo>
                    <a:pt x="342" y="54"/>
                  </a:lnTo>
                  <a:lnTo>
                    <a:pt x="342" y="42"/>
                  </a:lnTo>
                  <a:lnTo>
                    <a:pt x="336" y="42"/>
                  </a:lnTo>
                  <a:lnTo>
                    <a:pt x="336" y="48"/>
                  </a:lnTo>
                  <a:lnTo>
                    <a:pt x="330" y="42"/>
                  </a:lnTo>
                  <a:lnTo>
                    <a:pt x="324" y="42"/>
                  </a:lnTo>
                  <a:lnTo>
                    <a:pt x="324" y="18"/>
                  </a:lnTo>
                  <a:lnTo>
                    <a:pt x="318" y="6"/>
                  </a:lnTo>
                  <a:lnTo>
                    <a:pt x="312" y="0"/>
                  </a:lnTo>
                  <a:lnTo>
                    <a:pt x="300" y="0"/>
                  </a:lnTo>
                  <a:lnTo>
                    <a:pt x="300" y="6"/>
                  </a:lnTo>
                  <a:lnTo>
                    <a:pt x="294" y="12"/>
                  </a:lnTo>
                  <a:lnTo>
                    <a:pt x="294" y="18"/>
                  </a:lnTo>
                  <a:lnTo>
                    <a:pt x="276" y="36"/>
                  </a:lnTo>
                  <a:lnTo>
                    <a:pt x="252" y="36"/>
                  </a:lnTo>
                  <a:lnTo>
                    <a:pt x="246" y="30"/>
                  </a:lnTo>
                  <a:lnTo>
                    <a:pt x="246" y="24"/>
                  </a:lnTo>
                  <a:lnTo>
                    <a:pt x="234" y="24"/>
                  </a:lnTo>
                  <a:lnTo>
                    <a:pt x="222" y="36"/>
                  </a:lnTo>
                  <a:lnTo>
                    <a:pt x="198" y="36"/>
                  </a:lnTo>
                  <a:lnTo>
                    <a:pt x="180" y="60"/>
                  </a:lnTo>
                  <a:lnTo>
                    <a:pt x="156" y="30"/>
                  </a:lnTo>
                  <a:lnTo>
                    <a:pt x="150" y="30"/>
                  </a:lnTo>
                  <a:lnTo>
                    <a:pt x="144" y="36"/>
                  </a:lnTo>
                  <a:lnTo>
                    <a:pt x="144" y="42"/>
                  </a:lnTo>
                  <a:lnTo>
                    <a:pt x="132" y="42"/>
                  </a:lnTo>
                  <a:lnTo>
                    <a:pt x="120" y="36"/>
                  </a:lnTo>
                  <a:lnTo>
                    <a:pt x="114" y="30"/>
                  </a:lnTo>
                  <a:lnTo>
                    <a:pt x="102" y="30"/>
                  </a:lnTo>
                  <a:lnTo>
                    <a:pt x="84" y="48"/>
                  </a:lnTo>
                  <a:lnTo>
                    <a:pt x="90" y="72"/>
                  </a:lnTo>
                  <a:lnTo>
                    <a:pt x="72" y="90"/>
                  </a:lnTo>
                  <a:lnTo>
                    <a:pt x="84" y="96"/>
                  </a:lnTo>
                  <a:lnTo>
                    <a:pt x="90" y="102"/>
                  </a:lnTo>
                  <a:lnTo>
                    <a:pt x="90" y="108"/>
                  </a:lnTo>
                  <a:lnTo>
                    <a:pt x="84" y="114"/>
                  </a:lnTo>
                  <a:lnTo>
                    <a:pt x="78" y="126"/>
                  </a:lnTo>
                  <a:lnTo>
                    <a:pt x="78" y="138"/>
                  </a:lnTo>
                  <a:lnTo>
                    <a:pt x="84" y="144"/>
                  </a:lnTo>
                  <a:lnTo>
                    <a:pt x="96" y="144"/>
                  </a:lnTo>
                  <a:lnTo>
                    <a:pt x="108" y="150"/>
                  </a:lnTo>
                  <a:lnTo>
                    <a:pt x="114" y="156"/>
                  </a:lnTo>
                  <a:lnTo>
                    <a:pt x="114" y="168"/>
                  </a:lnTo>
                  <a:lnTo>
                    <a:pt x="108" y="180"/>
                  </a:lnTo>
                  <a:lnTo>
                    <a:pt x="96" y="192"/>
                  </a:lnTo>
                  <a:lnTo>
                    <a:pt x="84" y="216"/>
                  </a:lnTo>
                  <a:lnTo>
                    <a:pt x="72" y="222"/>
                  </a:lnTo>
                  <a:lnTo>
                    <a:pt x="66" y="234"/>
                  </a:lnTo>
                  <a:lnTo>
                    <a:pt x="42" y="246"/>
                  </a:lnTo>
                  <a:lnTo>
                    <a:pt x="42" y="258"/>
                  </a:lnTo>
                  <a:lnTo>
                    <a:pt x="24" y="270"/>
                  </a:lnTo>
                  <a:lnTo>
                    <a:pt x="6" y="342"/>
                  </a:lnTo>
                  <a:lnTo>
                    <a:pt x="6" y="372"/>
                  </a:lnTo>
                  <a:lnTo>
                    <a:pt x="0" y="450"/>
                  </a:lnTo>
                  <a:lnTo>
                    <a:pt x="12" y="450"/>
                  </a:lnTo>
                  <a:lnTo>
                    <a:pt x="24" y="462"/>
                  </a:lnTo>
                  <a:lnTo>
                    <a:pt x="30" y="462"/>
                  </a:lnTo>
                  <a:lnTo>
                    <a:pt x="42" y="438"/>
                  </a:lnTo>
                  <a:lnTo>
                    <a:pt x="48" y="432"/>
                  </a:lnTo>
                  <a:lnTo>
                    <a:pt x="48" y="426"/>
                  </a:lnTo>
                  <a:lnTo>
                    <a:pt x="72" y="420"/>
                  </a:lnTo>
                  <a:lnTo>
                    <a:pt x="162" y="426"/>
                  </a:lnTo>
                  <a:lnTo>
                    <a:pt x="162" y="414"/>
                  </a:lnTo>
                  <a:lnTo>
                    <a:pt x="156" y="408"/>
                  </a:lnTo>
                  <a:lnTo>
                    <a:pt x="150" y="396"/>
                  </a:lnTo>
                  <a:lnTo>
                    <a:pt x="162" y="372"/>
                  </a:lnTo>
                  <a:lnTo>
                    <a:pt x="168" y="366"/>
                  </a:lnTo>
                  <a:lnTo>
                    <a:pt x="168" y="342"/>
                  </a:lnTo>
                  <a:lnTo>
                    <a:pt x="174" y="336"/>
                  </a:lnTo>
                  <a:lnTo>
                    <a:pt x="186" y="330"/>
                  </a:lnTo>
                  <a:lnTo>
                    <a:pt x="204" y="324"/>
                  </a:lnTo>
                  <a:lnTo>
                    <a:pt x="240" y="324"/>
                  </a:lnTo>
                  <a:lnTo>
                    <a:pt x="252" y="312"/>
                  </a:lnTo>
                  <a:lnTo>
                    <a:pt x="258" y="300"/>
                  </a:lnTo>
                  <a:lnTo>
                    <a:pt x="264" y="300"/>
                  </a:lnTo>
                  <a:lnTo>
                    <a:pt x="264" y="306"/>
                  </a:lnTo>
                  <a:lnTo>
                    <a:pt x="270" y="312"/>
                  </a:lnTo>
                  <a:lnTo>
                    <a:pt x="270" y="330"/>
                  </a:lnTo>
                  <a:lnTo>
                    <a:pt x="276" y="324"/>
                  </a:lnTo>
                  <a:lnTo>
                    <a:pt x="312" y="324"/>
                  </a:lnTo>
                  <a:lnTo>
                    <a:pt x="312" y="330"/>
                  </a:lnTo>
                  <a:lnTo>
                    <a:pt x="312" y="318"/>
                  </a:lnTo>
                  <a:lnTo>
                    <a:pt x="318" y="306"/>
                  </a:lnTo>
                  <a:lnTo>
                    <a:pt x="324" y="300"/>
                  </a:lnTo>
                  <a:lnTo>
                    <a:pt x="330" y="282"/>
                  </a:lnTo>
                  <a:lnTo>
                    <a:pt x="348" y="270"/>
                  </a:lnTo>
                  <a:lnTo>
                    <a:pt x="348" y="246"/>
                  </a:lnTo>
                  <a:lnTo>
                    <a:pt x="354" y="240"/>
                  </a:lnTo>
                  <a:lnTo>
                    <a:pt x="372" y="240"/>
                  </a:lnTo>
                  <a:lnTo>
                    <a:pt x="378" y="216"/>
                  </a:lnTo>
                  <a:lnTo>
                    <a:pt x="390" y="204"/>
                  </a:lnTo>
                  <a:lnTo>
                    <a:pt x="390" y="19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1" name="Turkmenistan" descr="© INSCALE GmbH, 05.05.2010&#10;http://www.presentationload.com/">
              <a:extLst>
                <a:ext uri="{FF2B5EF4-FFF2-40B4-BE49-F238E27FC236}">
                  <a16:creationId xmlns:a16="http://schemas.microsoft.com/office/drawing/2014/main" id="{96E7591C-D37F-472D-9444-1FC4F4C5C9FC}"/>
                </a:ext>
              </a:extLst>
            </p:cNvPr>
            <p:cNvSpPr>
              <a:spLocks/>
            </p:cNvSpPr>
            <p:nvPr/>
          </p:nvSpPr>
          <p:spPr bwMode="gray">
            <a:xfrm>
              <a:off x="7085261" y="2975067"/>
              <a:ext cx="447695" cy="271374"/>
            </a:xfrm>
            <a:custGeom>
              <a:avLst/>
              <a:gdLst>
                <a:gd name="T0" fmla="*/ 2147483647 w 1008"/>
                <a:gd name="T1" fmla="*/ 2147483647 h 606"/>
                <a:gd name="T2" fmla="*/ 2147483647 w 1008"/>
                <a:gd name="T3" fmla="*/ 2147483647 h 606"/>
                <a:gd name="T4" fmla="*/ 2147483647 w 1008"/>
                <a:gd name="T5" fmla="*/ 2147483647 h 606"/>
                <a:gd name="T6" fmla="*/ 2147483647 w 1008"/>
                <a:gd name="T7" fmla="*/ 2147483647 h 606"/>
                <a:gd name="T8" fmla="*/ 2147483647 w 1008"/>
                <a:gd name="T9" fmla="*/ 2147483647 h 606"/>
                <a:gd name="T10" fmla="*/ 2147483647 w 1008"/>
                <a:gd name="T11" fmla="*/ 2147483647 h 606"/>
                <a:gd name="T12" fmla="*/ 2147483647 w 1008"/>
                <a:gd name="T13" fmla="*/ 2147483647 h 606"/>
                <a:gd name="T14" fmla="*/ 2147483647 w 1008"/>
                <a:gd name="T15" fmla="*/ 2147483647 h 606"/>
                <a:gd name="T16" fmla="*/ 2147483647 w 1008"/>
                <a:gd name="T17" fmla="*/ 2147483647 h 606"/>
                <a:gd name="T18" fmla="*/ 2147483647 w 1008"/>
                <a:gd name="T19" fmla="*/ 2147483647 h 606"/>
                <a:gd name="T20" fmla="*/ 2147483647 w 1008"/>
                <a:gd name="T21" fmla="*/ 2147483647 h 606"/>
                <a:gd name="T22" fmla="*/ 2147483647 w 1008"/>
                <a:gd name="T23" fmla="*/ 2147483647 h 606"/>
                <a:gd name="T24" fmla="*/ 2147483647 w 1008"/>
                <a:gd name="T25" fmla="*/ 2147483647 h 606"/>
                <a:gd name="T26" fmla="*/ 2147483647 w 1008"/>
                <a:gd name="T27" fmla="*/ 2147483647 h 606"/>
                <a:gd name="T28" fmla="*/ 2147483647 w 1008"/>
                <a:gd name="T29" fmla="*/ 2147483647 h 606"/>
                <a:gd name="T30" fmla="*/ 2147483647 w 1008"/>
                <a:gd name="T31" fmla="*/ 2147483647 h 606"/>
                <a:gd name="T32" fmla="*/ 2147483647 w 1008"/>
                <a:gd name="T33" fmla="*/ 2147483647 h 606"/>
                <a:gd name="T34" fmla="*/ 2147483647 w 1008"/>
                <a:gd name="T35" fmla="*/ 2147483647 h 606"/>
                <a:gd name="T36" fmla="*/ 2147483647 w 1008"/>
                <a:gd name="T37" fmla="*/ 2147483647 h 606"/>
                <a:gd name="T38" fmla="*/ 2147483647 w 1008"/>
                <a:gd name="T39" fmla="*/ 2147483647 h 606"/>
                <a:gd name="T40" fmla="*/ 2147483647 w 1008"/>
                <a:gd name="T41" fmla="*/ 2147483647 h 606"/>
                <a:gd name="T42" fmla="*/ 2147483647 w 1008"/>
                <a:gd name="T43" fmla="*/ 2147483647 h 606"/>
                <a:gd name="T44" fmla="*/ 2147483647 w 1008"/>
                <a:gd name="T45" fmla="*/ 2147483647 h 606"/>
                <a:gd name="T46" fmla="*/ 2147483647 w 1008"/>
                <a:gd name="T47" fmla="*/ 2147483647 h 606"/>
                <a:gd name="T48" fmla="*/ 2147483647 w 1008"/>
                <a:gd name="T49" fmla="*/ 2147483647 h 606"/>
                <a:gd name="T50" fmla="*/ 2147483647 w 1008"/>
                <a:gd name="T51" fmla="*/ 2147483647 h 606"/>
                <a:gd name="T52" fmla="*/ 2147483647 w 1008"/>
                <a:gd name="T53" fmla="*/ 2147483647 h 606"/>
                <a:gd name="T54" fmla="*/ 2147483647 w 1008"/>
                <a:gd name="T55" fmla="*/ 2147483647 h 606"/>
                <a:gd name="T56" fmla="*/ 2147483647 w 1008"/>
                <a:gd name="T57" fmla="*/ 2147483647 h 606"/>
                <a:gd name="T58" fmla="*/ 2147483647 w 1008"/>
                <a:gd name="T59" fmla="*/ 2147483647 h 606"/>
                <a:gd name="T60" fmla="*/ 2147483647 w 1008"/>
                <a:gd name="T61" fmla="*/ 2147483647 h 606"/>
                <a:gd name="T62" fmla="*/ 2147483647 w 1008"/>
                <a:gd name="T63" fmla="*/ 2147483647 h 606"/>
                <a:gd name="T64" fmla="*/ 2147483647 w 1008"/>
                <a:gd name="T65" fmla="*/ 2147483647 h 606"/>
                <a:gd name="T66" fmla="*/ 2147483647 w 1008"/>
                <a:gd name="T67" fmla="*/ 2147483647 h 606"/>
                <a:gd name="T68" fmla="*/ 2147483647 w 1008"/>
                <a:gd name="T69" fmla="*/ 2147483647 h 606"/>
                <a:gd name="T70" fmla="*/ 2147483647 w 1008"/>
                <a:gd name="T71" fmla="*/ 2147483647 h 606"/>
                <a:gd name="T72" fmla="*/ 2147483647 w 1008"/>
                <a:gd name="T73" fmla="*/ 2147483647 h 606"/>
                <a:gd name="T74" fmla="*/ 2147483647 w 1008"/>
                <a:gd name="T75" fmla="*/ 2147483647 h 606"/>
                <a:gd name="T76" fmla="*/ 2147483647 w 1008"/>
                <a:gd name="T77" fmla="*/ 2147483647 h 606"/>
                <a:gd name="T78" fmla="*/ 2147483647 w 1008"/>
                <a:gd name="T79" fmla="*/ 2147483647 h 606"/>
                <a:gd name="T80" fmla="*/ 2147483647 w 1008"/>
                <a:gd name="T81" fmla="*/ 2147483647 h 606"/>
                <a:gd name="T82" fmla="*/ 2147483647 w 1008"/>
                <a:gd name="T83" fmla="*/ 2147483647 h 606"/>
                <a:gd name="T84" fmla="*/ 2147483647 w 1008"/>
                <a:gd name="T85" fmla="*/ 2147483647 h 606"/>
                <a:gd name="T86" fmla="*/ 2147483647 w 1008"/>
                <a:gd name="T87" fmla="*/ 2147483647 h 606"/>
                <a:gd name="T88" fmla="*/ 2147483647 w 1008"/>
                <a:gd name="T89" fmla="*/ 2147483647 h 606"/>
                <a:gd name="T90" fmla="*/ 2147483647 w 1008"/>
                <a:gd name="T91" fmla="*/ 2147483647 h 606"/>
                <a:gd name="T92" fmla="*/ 2147483647 w 1008"/>
                <a:gd name="T93" fmla="*/ 2147483647 h 606"/>
                <a:gd name="T94" fmla="*/ 2147483647 w 1008"/>
                <a:gd name="T95" fmla="*/ 2147483647 h 606"/>
                <a:gd name="T96" fmla="*/ 2147483647 w 1008"/>
                <a:gd name="T97" fmla="*/ 2147483647 h 606"/>
                <a:gd name="T98" fmla="*/ 2147483647 w 1008"/>
                <a:gd name="T99" fmla="*/ 2147483647 h 606"/>
                <a:gd name="T100" fmla="*/ 2147483647 w 1008"/>
                <a:gd name="T101" fmla="*/ 2147483647 h 606"/>
                <a:gd name="T102" fmla="*/ 2147483647 w 1008"/>
                <a:gd name="T103" fmla="*/ 2147483647 h 606"/>
                <a:gd name="T104" fmla="*/ 0 w 1008"/>
                <a:gd name="T105" fmla="*/ 2147483647 h 606"/>
                <a:gd name="T106" fmla="*/ 2147483647 w 1008"/>
                <a:gd name="T107" fmla="*/ 2147483647 h 606"/>
                <a:gd name="T108" fmla="*/ 2147483647 w 1008"/>
                <a:gd name="T109" fmla="*/ 2147483647 h 60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1008"/>
                <a:gd name="T166" fmla="*/ 0 h 606"/>
                <a:gd name="T167" fmla="*/ 1008 w 1008"/>
                <a:gd name="T168" fmla="*/ 606 h 60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1008" h="606">
                  <a:moveTo>
                    <a:pt x="48" y="150"/>
                  </a:moveTo>
                  <a:lnTo>
                    <a:pt x="48" y="156"/>
                  </a:lnTo>
                  <a:lnTo>
                    <a:pt x="42" y="162"/>
                  </a:lnTo>
                  <a:lnTo>
                    <a:pt x="36" y="174"/>
                  </a:lnTo>
                  <a:lnTo>
                    <a:pt x="36" y="186"/>
                  </a:lnTo>
                  <a:lnTo>
                    <a:pt x="42" y="198"/>
                  </a:lnTo>
                  <a:lnTo>
                    <a:pt x="48" y="204"/>
                  </a:lnTo>
                  <a:lnTo>
                    <a:pt x="54" y="216"/>
                  </a:lnTo>
                  <a:lnTo>
                    <a:pt x="60" y="222"/>
                  </a:lnTo>
                  <a:lnTo>
                    <a:pt x="60" y="228"/>
                  </a:lnTo>
                  <a:lnTo>
                    <a:pt x="90" y="222"/>
                  </a:lnTo>
                  <a:lnTo>
                    <a:pt x="90" y="246"/>
                  </a:lnTo>
                  <a:lnTo>
                    <a:pt x="114" y="258"/>
                  </a:lnTo>
                  <a:lnTo>
                    <a:pt x="90" y="258"/>
                  </a:lnTo>
                  <a:lnTo>
                    <a:pt x="78" y="264"/>
                  </a:lnTo>
                  <a:lnTo>
                    <a:pt x="72" y="264"/>
                  </a:lnTo>
                  <a:lnTo>
                    <a:pt x="72" y="270"/>
                  </a:lnTo>
                  <a:lnTo>
                    <a:pt x="78" y="276"/>
                  </a:lnTo>
                  <a:lnTo>
                    <a:pt x="90" y="276"/>
                  </a:lnTo>
                  <a:lnTo>
                    <a:pt x="96" y="282"/>
                  </a:lnTo>
                  <a:lnTo>
                    <a:pt x="114" y="282"/>
                  </a:lnTo>
                  <a:lnTo>
                    <a:pt x="120" y="288"/>
                  </a:lnTo>
                  <a:lnTo>
                    <a:pt x="126" y="300"/>
                  </a:lnTo>
                  <a:lnTo>
                    <a:pt x="132" y="306"/>
                  </a:lnTo>
                  <a:lnTo>
                    <a:pt x="138" y="354"/>
                  </a:lnTo>
                  <a:lnTo>
                    <a:pt x="150" y="360"/>
                  </a:lnTo>
                  <a:lnTo>
                    <a:pt x="150" y="372"/>
                  </a:lnTo>
                  <a:lnTo>
                    <a:pt x="144" y="378"/>
                  </a:lnTo>
                  <a:lnTo>
                    <a:pt x="144" y="402"/>
                  </a:lnTo>
                  <a:lnTo>
                    <a:pt x="150" y="414"/>
                  </a:lnTo>
                  <a:lnTo>
                    <a:pt x="150" y="426"/>
                  </a:lnTo>
                  <a:lnTo>
                    <a:pt x="156" y="432"/>
                  </a:lnTo>
                  <a:lnTo>
                    <a:pt x="156" y="438"/>
                  </a:lnTo>
                  <a:lnTo>
                    <a:pt x="186" y="438"/>
                  </a:lnTo>
                  <a:lnTo>
                    <a:pt x="198" y="426"/>
                  </a:lnTo>
                  <a:lnTo>
                    <a:pt x="210" y="420"/>
                  </a:lnTo>
                  <a:lnTo>
                    <a:pt x="210" y="408"/>
                  </a:lnTo>
                  <a:lnTo>
                    <a:pt x="216" y="402"/>
                  </a:lnTo>
                  <a:lnTo>
                    <a:pt x="228" y="396"/>
                  </a:lnTo>
                  <a:lnTo>
                    <a:pt x="246" y="378"/>
                  </a:lnTo>
                  <a:lnTo>
                    <a:pt x="258" y="372"/>
                  </a:lnTo>
                  <a:lnTo>
                    <a:pt x="294" y="372"/>
                  </a:lnTo>
                  <a:lnTo>
                    <a:pt x="306" y="378"/>
                  </a:lnTo>
                  <a:lnTo>
                    <a:pt x="312" y="372"/>
                  </a:lnTo>
                  <a:lnTo>
                    <a:pt x="312" y="366"/>
                  </a:lnTo>
                  <a:lnTo>
                    <a:pt x="372" y="366"/>
                  </a:lnTo>
                  <a:lnTo>
                    <a:pt x="384" y="378"/>
                  </a:lnTo>
                  <a:lnTo>
                    <a:pt x="384" y="390"/>
                  </a:lnTo>
                  <a:lnTo>
                    <a:pt x="414" y="390"/>
                  </a:lnTo>
                  <a:lnTo>
                    <a:pt x="420" y="396"/>
                  </a:lnTo>
                  <a:lnTo>
                    <a:pt x="432" y="402"/>
                  </a:lnTo>
                  <a:lnTo>
                    <a:pt x="438" y="408"/>
                  </a:lnTo>
                  <a:lnTo>
                    <a:pt x="450" y="414"/>
                  </a:lnTo>
                  <a:lnTo>
                    <a:pt x="450" y="408"/>
                  </a:lnTo>
                  <a:lnTo>
                    <a:pt x="468" y="408"/>
                  </a:lnTo>
                  <a:lnTo>
                    <a:pt x="480" y="414"/>
                  </a:lnTo>
                  <a:lnTo>
                    <a:pt x="498" y="414"/>
                  </a:lnTo>
                  <a:lnTo>
                    <a:pt x="510" y="420"/>
                  </a:lnTo>
                  <a:lnTo>
                    <a:pt x="516" y="420"/>
                  </a:lnTo>
                  <a:lnTo>
                    <a:pt x="522" y="426"/>
                  </a:lnTo>
                  <a:lnTo>
                    <a:pt x="522" y="432"/>
                  </a:lnTo>
                  <a:lnTo>
                    <a:pt x="528" y="444"/>
                  </a:lnTo>
                  <a:lnTo>
                    <a:pt x="534" y="450"/>
                  </a:lnTo>
                  <a:lnTo>
                    <a:pt x="540" y="450"/>
                  </a:lnTo>
                  <a:lnTo>
                    <a:pt x="546" y="456"/>
                  </a:lnTo>
                  <a:lnTo>
                    <a:pt x="558" y="456"/>
                  </a:lnTo>
                  <a:lnTo>
                    <a:pt x="570" y="468"/>
                  </a:lnTo>
                  <a:lnTo>
                    <a:pt x="582" y="474"/>
                  </a:lnTo>
                  <a:lnTo>
                    <a:pt x="588" y="486"/>
                  </a:lnTo>
                  <a:lnTo>
                    <a:pt x="594" y="492"/>
                  </a:lnTo>
                  <a:lnTo>
                    <a:pt x="660" y="486"/>
                  </a:lnTo>
                  <a:lnTo>
                    <a:pt x="660" y="522"/>
                  </a:lnTo>
                  <a:lnTo>
                    <a:pt x="672" y="522"/>
                  </a:lnTo>
                  <a:lnTo>
                    <a:pt x="666" y="546"/>
                  </a:lnTo>
                  <a:lnTo>
                    <a:pt x="678" y="576"/>
                  </a:lnTo>
                  <a:lnTo>
                    <a:pt x="684" y="582"/>
                  </a:lnTo>
                  <a:lnTo>
                    <a:pt x="696" y="582"/>
                  </a:lnTo>
                  <a:lnTo>
                    <a:pt x="702" y="588"/>
                  </a:lnTo>
                  <a:lnTo>
                    <a:pt x="714" y="588"/>
                  </a:lnTo>
                  <a:lnTo>
                    <a:pt x="720" y="582"/>
                  </a:lnTo>
                  <a:lnTo>
                    <a:pt x="726" y="582"/>
                  </a:lnTo>
                  <a:lnTo>
                    <a:pt x="750" y="606"/>
                  </a:lnTo>
                  <a:lnTo>
                    <a:pt x="774" y="606"/>
                  </a:lnTo>
                  <a:lnTo>
                    <a:pt x="786" y="600"/>
                  </a:lnTo>
                  <a:lnTo>
                    <a:pt x="792" y="594"/>
                  </a:lnTo>
                  <a:lnTo>
                    <a:pt x="804" y="570"/>
                  </a:lnTo>
                  <a:lnTo>
                    <a:pt x="804" y="558"/>
                  </a:lnTo>
                  <a:lnTo>
                    <a:pt x="816" y="558"/>
                  </a:lnTo>
                  <a:lnTo>
                    <a:pt x="852" y="540"/>
                  </a:lnTo>
                  <a:lnTo>
                    <a:pt x="858" y="528"/>
                  </a:lnTo>
                  <a:lnTo>
                    <a:pt x="870" y="522"/>
                  </a:lnTo>
                  <a:lnTo>
                    <a:pt x="882" y="522"/>
                  </a:lnTo>
                  <a:lnTo>
                    <a:pt x="882" y="462"/>
                  </a:lnTo>
                  <a:lnTo>
                    <a:pt x="888" y="450"/>
                  </a:lnTo>
                  <a:lnTo>
                    <a:pt x="900" y="444"/>
                  </a:lnTo>
                  <a:lnTo>
                    <a:pt x="936" y="444"/>
                  </a:lnTo>
                  <a:lnTo>
                    <a:pt x="936" y="420"/>
                  </a:lnTo>
                  <a:lnTo>
                    <a:pt x="948" y="420"/>
                  </a:lnTo>
                  <a:lnTo>
                    <a:pt x="960" y="426"/>
                  </a:lnTo>
                  <a:lnTo>
                    <a:pt x="966" y="432"/>
                  </a:lnTo>
                  <a:lnTo>
                    <a:pt x="978" y="438"/>
                  </a:lnTo>
                  <a:lnTo>
                    <a:pt x="1008" y="438"/>
                  </a:lnTo>
                  <a:lnTo>
                    <a:pt x="1008" y="426"/>
                  </a:lnTo>
                  <a:lnTo>
                    <a:pt x="996" y="414"/>
                  </a:lnTo>
                  <a:lnTo>
                    <a:pt x="996" y="396"/>
                  </a:lnTo>
                  <a:lnTo>
                    <a:pt x="1002" y="390"/>
                  </a:lnTo>
                  <a:lnTo>
                    <a:pt x="954" y="360"/>
                  </a:lnTo>
                  <a:lnTo>
                    <a:pt x="930" y="366"/>
                  </a:lnTo>
                  <a:lnTo>
                    <a:pt x="924" y="366"/>
                  </a:lnTo>
                  <a:lnTo>
                    <a:pt x="912" y="354"/>
                  </a:lnTo>
                  <a:lnTo>
                    <a:pt x="900" y="354"/>
                  </a:lnTo>
                  <a:lnTo>
                    <a:pt x="888" y="342"/>
                  </a:lnTo>
                  <a:lnTo>
                    <a:pt x="876" y="336"/>
                  </a:lnTo>
                  <a:lnTo>
                    <a:pt x="870" y="330"/>
                  </a:lnTo>
                  <a:lnTo>
                    <a:pt x="846" y="318"/>
                  </a:lnTo>
                  <a:lnTo>
                    <a:pt x="828" y="306"/>
                  </a:lnTo>
                  <a:lnTo>
                    <a:pt x="804" y="306"/>
                  </a:lnTo>
                  <a:lnTo>
                    <a:pt x="774" y="288"/>
                  </a:lnTo>
                  <a:lnTo>
                    <a:pt x="768" y="282"/>
                  </a:lnTo>
                  <a:lnTo>
                    <a:pt x="762" y="270"/>
                  </a:lnTo>
                  <a:lnTo>
                    <a:pt x="750" y="258"/>
                  </a:lnTo>
                  <a:lnTo>
                    <a:pt x="744" y="258"/>
                  </a:lnTo>
                  <a:lnTo>
                    <a:pt x="732" y="252"/>
                  </a:lnTo>
                  <a:lnTo>
                    <a:pt x="714" y="252"/>
                  </a:lnTo>
                  <a:lnTo>
                    <a:pt x="702" y="246"/>
                  </a:lnTo>
                  <a:lnTo>
                    <a:pt x="690" y="234"/>
                  </a:lnTo>
                  <a:lnTo>
                    <a:pt x="672" y="198"/>
                  </a:lnTo>
                  <a:lnTo>
                    <a:pt x="666" y="192"/>
                  </a:lnTo>
                  <a:lnTo>
                    <a:pt x="666" y="186"/>
                  </a:lnTo>
                  <a:lnTo>
                    <a:pt x="648" y="168"/>
                  </a:lnTo>
                  <a:lnTo>
                    <a:pt x="630" y="138"/>
                  </a:lnTo>
                  <a:lnTo>
                    <a:pt x="594" y="120"/>
                  </a:lnTo>
                  <a:lnTo>
                    <a:pt x="594" y="126"/>
                  </a:lnTo>
                  <a:lnTo>
                    <a:pt x="540" y="120"/>
                  </a:lnTo>
                  <a:lnTo>
                    <a:pt x="510" y="120"/>
                  </a:lnTo>
                  <a:lnTo>
                    <a:pt x="492" y="102"/>
                  </a:lnTo>
                  <a:lnTo>
                    <a:pt x="492" y="90"/>
                  </a:lnTo>
                  <a:lnTo>
                    <a:pt x="504" y="78"/>
                  </a:lnTo>
                  <a:lnTo>
                    <a:pt x="492" y="72"/>
                  </a:lnTo>
                  <a:lnTo>
                    <a:pt x="492" y="60"/>
                  </a:lnTo>
                  <a:lnTo>
                    <a:pt x="486" y="48"/>
                  </a:lnTo>
                  <a:lnTo>
                    <a:pt x="480" y="42"/>
                  </a:lnTo>
                  <a:lnTo>
                    <a:pt x="444" y="42"/>
                  </a:lnTo>
                  <a:lnTo>
                    <a:pt x="432" y="36"/>
                  </a:lnTo>
                  <a:lnTo>
                    <a:pt x="432" y="24"/>
                  </a:lnTo>
                  <a:lnTo>
                    <a:pt x="408" y="24"/>
                  </a:lnTo>
                  <a:lnTo>
                    <a:pt x="390" y="0"/>
                  </a:lnTo>
                  <a:lnTo>
                    <a:pt x="384" y="12"/>
                  </a:lnTo>
                  <a:lnTo>
                    <a:pt x="354" y="6"/>
                  </a:lnTo>
                  <a:lnTo>
                    <a:pt x="384" y="36"/>
                  </a:lnTo>
                  <a:lnTo>
                    <a:pt x="378" y="30"/>
                  </a:lnTo>
                  <a:lnTo>
                    <a:pt x="366" y="30"/>
                  </a:lnTo>
                  <a:lnTo>
                    <a:pt x="360" y="24"/>
                  </a:lnTo>
                  <a:lnTo>
                    <a:pt x="354" y="24"/>
                  </a:lnTo>
                  <a:lnTo>
                    <a:pt x="348" y="30"/>
                  </a:lnTo>
                  <a:lnTo>
                    <a:pt x="348" y="42"/>
                  </a:lnTo>
                  <a:lnTo>
                    <a:pt x="342" y="42"/>
                  </a:lnTo>
                  <a:lnTo>
                    <a:pt x="336" y="48"/>
                  </a:lnTo>
                  <a:lnTo>
                    <a:pt x="324" y="48"/>
                  </a:lnTo>
                  <a:lnTo>
                    <a:pt x="312" y="54"/>
                  </a:lnTo>
                  <a:lnTo>
                    <a:pt x="294" y="72"/>
                  </a:lnTo>
                  <a:lnTo>
                    <a:pt x="294" y="84"/>
                  </a:lnTo>
                  <a:lnTo>
                    <a:pt x="300" y="102"/>
                  </a:lnTo>
                  <a:lnTo>
                    <a:pt x="312" y="108"/>
                  </a:lnTo>
                  <a:lnTo>
                    <a:pt x="318" y="120"/>
                  </a:lnTo>
                  <a:lnTo>
                    <a:pt x="252" y="120"/>
                  </a:lnTo>
                  <a:lnTo>
                    <a:pt x="240" y="108"/>
                  </a:lnTo>
                  <a:lnTo>
                    <a:pt x="228" y="108"/>
                  </a:lnTo>
                  <a:lnTo>
                    <a:pt x="228" y="114"/>
                  </a:lnTo>
                  <a:lnTo>
                    <a:pt x="216" y="126"/>
                  </a:lnTo>
                  <a:lnTo>
                    <a:pt x="210" y="120"/>
                  </a:lnTo>
                  <a:lnTo>
                    <a:pt x="198" y="114"/>
                  </a:lnTo>
                  <a:lnTo>
                    <a:pt x="174" y="90"/>
                  </a:lnTo>
                  <a:lnTo>
                    <a:pt x="168" y="78"/>
                  </a:lnTo>
                  <a:lnTo>
                    <a:pt x="162" y="72"/>
                  </a:lnTo>
                  <a:lnTo>
                    <a:pt x="156" y="60"/>
                  </a:lnTo>
                  <a:lnTo>
                    <a:pt x="144" y="54"/>
                  </a:lnTo>
                  <a:lnTo>
                    <a:pt x="132" y="42"/>
                  </a:lnTo>
                  <a:lnTo>
                    <a:pt x="120" y="42"/>
                  </a:lnTo>
                  <a:lnTo>
                    <a:pt x="96" y="30"/>
                  </a:lnTo>
                  <a:lnTo>
                    <a:pt x="78" y="30"/>
                  </a:lnTo>
                  <a:lnTo>
                    <a:pt x="72" y="36"/>
                  </a:lnTo>
                  <a:lnTo>
                    <a:pt x="72" y="48"/>
                  </a:lnTo>
                  <a:lnTo>
                    <a:pt x="84" y="54"/>
                  </a:lnTo>
                  <a:lnTo>
                    <a:pt x="90" y="54"/>
                  </a:lnTo>
                  <a:lnTo>
                    <a:pt x="90" y="66"/>
                  </a:lnTo>
                  <a:lnTo>
                    <a:pt x="96" y="66"/>
                  </a:lnTo>
                  <a:lnTo>
                    <a:pt x="96" y="72"/>
                  </a:lnTo>
                  <a:lnTo>
                    <a:pt x="102" y="84"/>
                  </a:lnTo>
                  <a:lnTo>
                    <a:pt x="114" y="90"/>
                  </a:lnTo>
                  <a:lnTo>
                    <a:pt x="126" y="102"/>
                  </a:lnTo>
                  <a:lnTo>
                    <a:pt x="138" y="108"/>
                  </a:lnTo>
                  <a:lnTo>
                    <a:pt x="150" y="120"/>
                  </a:lnTo>
                  <a:lnTo>
                    <a:pt x="162" y="126"/>
                  </a:lnTo>
                  <a:lnTo>
                    <a:pt x="162" y="150"/>
                  </a:lnTo>
                  <a:lnTo>
                    <a:pt x="156" y="156"/>
                  </a:lnTo>
                  <a:lnTo>
                    <a:pt x="144" y="156"/>
                  </a:lnTo>
                  <a:lnTo>
                    <a:pt x="132" y="150"/>
                  </a:lnTo>
                  <a:lnTo>
                    <a:pt x="120" y="138"/>
                  </a:lnTo>
                  <a:lnTo>
                    <a:pt x="120" y="162"/>
                  </a:lnTo>
                  <a:lnTo>
                    <a:pt x="78" y="162"/>
                  </a:lnTo>
                  <a:lnTo>
                    <a:pt x="66" y="144"/>
                  </a:lnTo>
                  <a:lnTo>
                    <a:pt x="60" y="150"/>
                  </a:lnTo>
                  <a:lnTo>
                    <a:pt x="48" y="138"/>
                  </a:lnTo>
                  <a:lnTo>
                    <a:pt x="42" y="126"/>
                  </a:lnTo>
                  <a:lnTo>
                    <a:pt x="36" y="120"/>
                  </a:lnTo>
                  <a:lnTo>
                    <a:pt x="36" y="102"/>
                  </a:lnTo>
                  <a:lnTo>
                    <a:pt x="30" y="96"/>
                  </a:lnTo>
                  <a:lnTo>
                    <a:pt x="30" y="84"/>
                  </a:lnTo>
                  <a:lnTo>
                    <a:pt x="24" y="78"/>
                  </a:lnTo>
                  <a:lnTo>
                    <a:pt x="0" y="78"/>
                  </a:lnTo>
                  <a:lnTo>
                    <a:pt x="0" y="84"/>
                  </a:lnTo>
                  <a:lnTo>
                    <a:pt x="6" y="90"/>
                  </a:lnTo>
                  <a:lnTo>
                    <a:pt x="12" y="102"/>
                  </a:lnTo>
                  <a:lnTo>
                    <a:pt x="18" y="108"/>
                  </a:lnTo>
                  <a:lnTo>
                    <a:pt x="24" y="120"/>
                  </a:lnTo>
                  <a:lnTo>
                    <a:pt x="36" y="126"/>
                  </a:lnTo>
                  <a:lnTo>
                    <a:pt x="42" y="138"/>
                  </a:lnTo>
                  <a:lnTo>
                    <a:pt x="48" y="144"/>
                  </a:lnTo>
                  <a:lnTo>
                    <a:pt x="48" y="15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2" name="Tunisia" descr="© INSCALE GmbH, 05.05.2010&#10;http://www.presentationload.com/">
              <a:extLst>
                <a:ext uri="{FF2B5EF4-FFF2-40B4-BE49-F238E27FC236}">
                  <a16:creationId xmlns:a16="http://schemas.microsoft.com/office/drawing/2014/main" id="{50D6A47F-9C3F-48A5-8E82-9410F24D5E4C}"/>
                </a:ext>
              </a:extLst>
            </p:cNvPr>
            <p:cNvSpPr>
              <a:spLocks/>
            </p:cNvSpPr>
            <p:nvPr/>
          </p:nvSpPr>
          <p:spPr bwMode="gray">
            <a:xfrm>
              <a:off x="5789804" y="3171852"/>
              <a:ext cx="120655" cy="253916"/>
            </a:xfrm>
            <a:custGeom>
              <a:avLst/>
              <a:gdLst>
                <a:gd name="T0" fmla="*/ 2147483647 w 276"/>
                <a:gd name="T1" fmla="*/ 2147483647 h 570"/>
                <a:gd name="T2" fmla="*/ 2147483647 w 276"/>
                <a:gd name="T3" fmla="*/ 2147483647 h 570"/>
                <a:gd name="T4" fmla="*/ 2147483647 w 276"/>
                <a:gd name="T5" fmla="*/ 2147483647 h 570"/>
                <a:gd name="T6" fmla="*/ 2147483647 w 276"/>
                <a:gd name="T7" fmla="*/ 2147483647 h 570"/>
                <a:gd name="T8" fmla="*/ 2147483647 w 276"/>
                <a:gd name="T9" fmla="*/ 2147483647 h 570"/>
                <a:gd name="T10" fmla="*/ 2147483647 w 276"/>
                <a:gd name="T11" fmla="*/ 2147483647 h 570"/>
                <a:gd name="T12" fmla="*/ 0 w 276"/>
                <a:gd name="T13" fmla="*/ 2147483647 h 570"/>
                <a:gd name="T14" fmla="*/ 2147483647 w 276"/>
                <a:gd name="T15" fmla="*/ 2147483647 h 570"/>
                <a:gd name="T16" fmla="*/ 2147483647 w 276"/>
                <a:gd name="T17" fmla="*/ 2147483647 h 570"/>
                <a:gd name="T18" fmla="*/ 2147483647 w 276"/>
                <a:gd name="T19" fmla="*/ 2147483647 h 570"/>
                <a:gd name="T20" fmla="*/ 2147483647 w 276"/>
                <a:gd name="T21" fmla="*/ 2147483647 h 570"/>
                <a:gd name="T22" fmla="*/ 2147483647 w 276"/>
                <a:gd name="T23" fmla="*/ 2147483647 h 570"/>
                <a:gd name="T24" fmla="*/ 2147483647 w 276"/>
                <a:gd name="T25" fmla="*/ 2147483647 h 570"/>
                <a:gd name="T26" fmla="*/ 2147483647 w 276"/>
                <a:gd name="T27" fmla="*/ 2147483647 h 570"/>
                <a:gd name="T28" fmla="*/ 2147483647 w 276"/>
                <a:gd name="T29" fmla="*/ 2147483647 h 570"/>
                <a:gd name="T30" fmla="*/ 2147483647 w 276"/>
                <a:gd name="T31" fmla="*/ 2147483647 h 570"/>
                <a:gd name="T32" fmla="*/ 2147483647 w 276"/>
                <a:gd name="T33" fmla="*/ 2147483647 h 570"/>
                <a:gd name="T34" fmla="*/ 2147483647 w 276"/>
                <a:gd name="T35" fmla="*/ 2147483647 h 570"/>
                <a:gd name="T36" fmla="*/ 2147483647 w 276"/>
                <a:gd name="T37" fmla="*/ 2147483647 h 570"/>
                <a:gd name="T38" fmla="*/ 2147483647 w 276"/>
                <a:gd name="T39" fmla="*/ 2147483647 h 570"/>
                <a:gd name="T40" fmla="*/ 2147483647 w 276"/>
                <a:gd name="T41" fmla="*/ 2147483647 h 570"/>
                <a:gd name="T42" fmla="*/ 2147483647 w 276"/>
                <a:gd name="T43" fmla="*/ 2147483647 h 570"/>
                <a:gd name="T44" fmla="*/ 2147483647 w 276"/>
                <a:gd name="T45" fmla="*/ 2147483647 h 570"/>
                <a:gd name="T46" fmla="*/ 2147483647 w 276"/>
                <a:gd name="T47" fmla="*/ 2147483647 h 570"/>
                <a:gd name="T48" fmla="*/ 2147483647 w 276"/>
                <a:gd name="T49" fmla="*/ 2147483647 h 570"/>
                <a:gd name="T50" fmla="*/ 2147483647 w 276"/>
                <a:gd name="T51" fmla="*/ 2147483647 h 570"/>
                <a:gd name="T52" fmla="*/ 2147483647 w 276"/>
                <a:gd name="T53" fmla="*/ 2147483647 h 570"/>
                <a:gd name="T54" fmla="*/ 2147483647 w 276"/>
                <a:gd name="T55" fmla="*/ 2147483647 h 570"/>
                <a:gd name="T56" fmla="*/ 2147483647 w 276"/>
                <a:gd name="T57" fmla="*/ 2147483647 h 570"/>
                <a:gd name="T58" fmla="*/ 2147483647 w 276"/>
                <a:gd name="T59" fmla="*/ 2147483647 h 570"/>
                <a:gd name="T60" fmla="*/ 2147483647 w 276"/>
                <a:gd name="T61" fmla="*/ 2147483647 h 570"/>
                <a:gd name="T62" fmla="*/ 2147483647 w 276"/>
                <a:gd name="T63" fmla="*/ 2147483647 h 570"/>
                <a:gd name="T64" fmla="*/ 2147483647 w 276"/>
                <a:gd name="T65" fmla="*/ 2147483647 h 570"/>
                <a:gd name="T66" fmla="*/ 2147483647 w 276"/>
                <a:gd name="T67" fmla="*/ 2147483647 h 570"/>
                <a:gd name="T68" fmla="*/ 2147483647 w 276"/>
                <a:gd name="T69" fmla="*/ 2147483647 h 570"/>
                <a:gd name="T70" fmla="*/ 2147483647 w 276"/>
                <a:gd name="T71" fmla="*/ 2147483647 h 570"/>
                <a:gd name="T72" fmla="*/ 2147483647 w 276"/>
                <a:gd name="T73" fmla="*/ 2147483647 h 570"/>
                <a:gd name="T74" fmla="*/ 2147483647 w 276"/>
                <a:gd name="T75" fmla="*/ 2147483647 h 570"/>
                <a:gd name="T76" fmla="*/ 2147483647 w 276"/>
                <a:gd name="T77" fmla="*/ 2147483647 h 570"/>
                <a:gd name="T78" fmla="*/ 2147483647 w 276"/>
                <a:gd name="T79" fmla="*/ 2147483647 h 570"/>
                <a:gd name="T80" fmla="*/ 2147483647 w 276"/>
                <a:gd name="T81" fmla="*/ 2147483647 h 570"/>
                <a:gd name="T82" fmla="*/ 2147483647 w 276"/>
                <a:gd name="T83" fmla="*/ 2147483647 h 570"/>
                <a:gd name="T84" fmla="*/ 2147483647 w 276"/>
                <a:gd name="T85" fmla="*/ 2147483647 h 570"/>
                <a:gd name="T86" fmla="*/ 2147483647 w 276"/>
                <a:gd name="T87" fmla="*/ 2147483647 h 570"/>
                <a:gd name="T88" fmla="*/ 2147483647 w 276"/>
                <a:gd name="T89" fmla="*/ 0 h 570"/>
                <a:gd name="T90" fmla="*/ 2147483647 w 276"/>
                <a:gd name="T91" fmla="*/ 2147483647 h 570"/>
                <a:gd name="T92" fmla="*/ 2147483647 w 276"/>
                <a:gd name="T93" fmla="*/ 2147483647 h 570"/>
                <a:gd name="T94" fmla="*/ 2147483647 w 276"/>
                <a:gd name="T95" fmla="*/ 2147483647 h 570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276"/>
                <a:gd name="T145" fmla="*/ 0 h 570"/>
                <a:gd name="T146" fmla="*/ 276 w 276"/>
                <a:gd name="T147" fmla="*/ 570 h 570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276" h="570">
                  <a:moveTo>
                    <a:pt x="42" y="60"/>
                  </a:moveTo>
                  <a:lnTo>
                    <a:pt x="60" y="66"/>
                  </a:lnTo>
                  <a:lnTo>
                    <a:pt x="60" y="78"/>
                  </a:lnTo>
                  <a:lnTo>
                    <a:pt x="54" y="90"/>
                  </a:lnTo>
                  <a:lnTo>
                    <a:pt x="54" y="126"/>
                  </a:lnTo>
                  <a:lnTo>
                    <a:pt x="60" y="138"/>
                  </a:lnTo>
                  <a:lnTo>
                    <a:pt x="60" y="180"/>
                  </a:lnTo>
                  <a:lnTo>
                    <a:pt x="54" y="192"/>
                  </a:lnTo>
                  <a:lnTo>
                    <a:pt x="54" y="204"/>
                  </a:lnTo>
                  <a:lnTo>
                    <a:pt x="48" y="210"/>
                  </a:lnTo>
                  <a:lnTo>
                    <a:pt x="48" y="216"/>
                  </a:lnTo>
                  <a:lnTo>
                    <a:pt x="24" y="234"/>
                  </a:lnTo>
                  <a:lnTo>
                    <a:pt x="0" y="258"/>
                  </a:lnTo>
                  <a:lnTo>
                    <a:pt x="0" y="300"/>
                  </a:lnTo>
                  <a:lnTo>
                    <a:pt x="12" y="300"/>
                  </a:lnTo>
                  <a:lnTo>
                    <a:pt x="12" y="330"/>
                  </a:lnTo>
                  <a:lnTo>
                    <a:pt x="24" y="330"/>
                  </a:lnTo>
                  <a:lnTo>
                    <a:pt x="42" y="336"/>
                  </a:lnTo>
                  <a:lnTo>
                    <a:pt x="54" y="348"/>
                  </a:lnTo>
                  <a:lnTo>
                    <a:pt x="54" y="390"/>
                  </a:lnTo>
                  <a:lnTo>
                    <a:pt x="60" y="390"/>
                  </a:lnTo>
                  <a:lnTo>
                    <a:pt x="66" y="396"/>
                  </a:lnTo>
                  <a:lnTo>
                    <a:pt x="90" y="408"/>
                  </a:lnTo>
                  <a:lnTo>
                    <a:pt x="96" y="420"/>
                  </a:lnTo>
                  <a:lnTo>
                    <a:pt x="102" y="426"/>
                  </a:lnTo>
                  <a:lnTo>
                    <a:pt x="108" y="450"/>
                  </a:lnTo>
                  <a:lnTo>
                    <a:pt x="114" y="492"/>
                  </a:lnTo>
                  <a:lnTo>
                    <a:pt x="126" y="540"/>
                  </a:lnTo>
                  <a:lnTo>
                    <a:pt x="138" y="570"/>
                  </a:lnTo>
                  <a:lnTo>
                    <a:pt x="144" y="564"/>
                  </a:lnTo>
                  <a:lnTo>
                    <a:pt x="156" y="564"/>
                  </a:lnTo>
                  <a:lnTo>
                    <a:pt x="186" y="534"/>
                  </a:lnTo>
                  <a:lnTo>
                    <a:pt x="186" y="510"/>
                  </a:lnTo>
                  <a:lnTo>
                    <a:pt x="174" y="486"/>
                  </a:lnTo>
                  <a:lnTo>
                    <a:pt x="174" y="468"/>
                  </a:lnTo>
                  <a:lnTo>
                    <a:pt x="192" y="450"/>
                  </a:lnTo>
                  <a:lnTo>
                    <a:pt x="198" y="450"/>
                  </a:lnTo>
                  <a:lnTo>
                    <a:pt x="204" y="438"/>
                  </a:lnTo>
                  <a:lnTo>
                    <a:pt x="210" y="432"/>
                  </a:lnTo>
                  <a:lnTo>
                    <a:pt x="216" y="420"/>
                  </a:lnTo>
                  <a:lnTo>
                    <a:pt x="222" y="414"/>
                  </a:lnTo>
                  <a:lnTo>
                    <a:pt x="234" y="408"/>
                  </a:lnTo>
                  <a:lnTo>
                    <a:pt x="246" y="408"/>
                  </a:lnTo>
                  <a:lnTo>
                    <a:pt x="270" y="396"/>
                  </a:lnTo>
                  <a:lnTo>
                    <a:pt x="276" y="390"/>
                  </a:lnTo>
                  <a:lnTo>
                    <a:pt x="276" y="384"/>
                  </a:lnTo>
                  <a:lnTo>
                    <a:pt x="264" y="372"/>
                  </a:lnTo>
                  <a:lnTo>
                    <a:pt x="258" y="372"/>
                  </a:lnTo>
                  <a:lnTo>
                    <a:pt x="264" y="330"/>
                  </a:lnTo>
                  <a:lnTo>
                    <a:pt x="252" y="330"/>
                  </a:lnTo>
                  <a:lnTo>
                    <a:pt x="240" y="300"/>
                  </a:lnTo>
                  <a:lnTo>
                    <a:pt x="228" y="294"/>
                  </a:lnTo>
                  <a:lnTo>
                    <a:pt x="222" y="306"/>
                  </a:lnTo>
                  <a:lnTo>
                    <a:pt x="216" y="294"/>
                  </a:lnTo>
                  <a:lnTo>
                    <a:pt x="198" y="294"/>
                  </a:lnTo>
                  <a:lnTo>
                    <a:pt x="186" y="288"/>
                  </a:lnTo>
                  <a:lnTo>
                    <a:pt x="180" y="282"/>
                  </a:lnTo>
                  <a:lnTo>
                    <a:pt x="168" y="276"/>
                  </a:lnTo>
                  <a:lnTo>
                    <a:pt x="168" y="246"/>
                  </a:lnTo>
                  <a:lnTo>
                    <a:pt x="174" y="240"/>
                  </a:lnTo>
                  <a:lnTo>
                    <a:pt x="180" y="240"/>
                  </a:lnTo>
                  <a:lnTo>
                    <a:pt x="234" y="186"/>
                  </a:lnTo>
                  <a:lnTo>
                    <a:pt x="240" y="174"/>
                  </a:lnTo>
                  <a:lnTo>
                    <a:pt x="240" y="156"/>
                  </a:lnTo>
                  <a:lnTo>
                    <a:pt x="234" y="144"/>
                  </a:lnTo>
                  <a:lnTo>
                    <a:pt x="216" y="126"/>
                  </a:lnTo>
                  <a:lnTo>
                    <a:pt x="204" y="120"/>
                  </a:lnTo>
                  <a:lnTo>
                    <a:pt x="198" y="120"/>
                  </a:lnTo>
                  <a:lnTo>
                    <a:pt x="198" y="102"/>
                  </a:lnTo>
                  <a:lnTo>
                    <a:pt x="204" y="90"/>
                  </a:lnTo>
                  <a:lnTo>
                    <a:pt x="204" y="78"/>
                  </a:lnTo>
                  <a:lnTo>
                    <a:pt x="210" y="72"/>
                  </a:lnTo>
                  <a:lnTo>
                    <a:pt x="222" y="66"/>
                  </a:lnTo>
                  <a:lnTo>
                    <a:pt x="228" y="60"/>
                  </a:lnTo>
                  <a:lnTo>
                    <a:pt x="234" y="48"/>
                  </a:lnTo>
                  <a:lnTo>
                    <a:pt x="234" y="36"/>
                  </a:lnTo>
                  <a:lnTo>
                    <a:pt x="240" y="30"/>
                  </a:lnTo>
                  <a:lnTo>
                    <a:pt x="240" y="18"/>
                  </a:lnTo>
                  <a:lnTo>
                    <a:pt x="228" y="18"/>
                  </a:lnTo>
                  <a:lnTo>
                    <a:pt x="222" y="30"/>
                  </a:lnTo>
                  <a:lnTo>
                    <a:pt x="210" y="36"/>
                  </a:lnTo>
                  <a:lnTo>
                    <a:pt x="204" y="48"/>
                  </a:lnTo>
                  <a:lnTo>
                    <a:pt x="192" y="60"/>
                  </a:lnTo>
                  <a:lnTo>
                    <a:pt x="186" y="60"/>
                  </a:lnTo>
                  <a:lnTo>
                    <a:pt x="174" y="54"/>
                  </a:lnTo>
                  <a:lnTo>
                    <a:pt x="162" y="42"/>
                  </a:lnTo>
                  <a:lnTo>
                    <a:pt x="174" y="30"/>
                  </a:lnTo>
                  <a:lnTo>
                    <a:pt x="174" y="24"/>
                  </a:lnTo>
                  <a:lnTo>
                    <a:pt x="180" y="12"/>
                  </a:lnTo>
                  <a:lnTo>
                    <a:pt x="168" y="0"/>
                  </a:lnTo>
                  <a:lnTo>
                    <a:pt x="138" y="0"/>
                  </a:lnTo>
                  <a:lnTo>
                    <a:pt x="126" y="6"/>
                  </a:lnTo>
                  <a:lnTo>
                    <a:pt x="108" y="12"/>
                  </a:lnTo>
                  <a:lnTo>
                    <a:pt x="96" y="18"/>
                  </a:lnTo>
                  <a:lnTo>
                    <a:pt x="84" y="30"/>
                  </a:lnTo>
                  <a:lnTo>
                    <a:pt x="84" y="42"/>
                  </a:lnTo>
                  <a:lnTo>
                    <a:pt x="42" y="6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3" name="Togo" descr="© INSCALE GmbH, 05.05.2010&#10;http://www.presentationload.com/">
              <a:extLst>
                <a:ext uri="{FF2B5EF4-FFF2-40B4-BE49-F238E27FC236}">
                  <a16:creationId xmlns:a16="http://schemas.microsoft.com/office/drawing/2014/main" id="{6920C0B9-715A-4DDA-9999-9BE710AFEA43}"/>
                </a:ext>
              </a:extLst>
            </p:cNvPr>
            <p:cNvSpPr>
              <a:spLocks/>
            </p:cNvSpPr>
            <p:nvPr/>
          </p:nvSpPr>
          <p:spPr bwMode="gray">
            <a:xfrm>
              <a:off x="5543731" y="4120865"/>
              <a:ext cx="63503" cy="180915"/>
            </a:xfrm>
            <a:custGeom>
              <a:avLst/>
              <a:gdLst>
                <a:gd name="T0" fmla="*/ 2147483647 w 138"/>
                <a:gd name="T1" fmla="*/ 2147483647 h 402"/>
                <a:gd name="T2" fmla="*/ 2147483647 w 138"/>
                <a:gd name="T3" fmla="*/ 2147483647 h 402"/>
                <a:gd name="T4" fmla="*/ 2147483647 w 138"/>
                <a:gd name="T5" fmla="*/ 2147483647 h 402"/>
                <a:gd name="T6" fmla="*/ 2147483647 w 138"/>
                <a:gd name="T7" fmla="*/ 2147483647 h 402"/>
                <a:gd name="T8" fmla="*/ 2147483647 w 138"/>
                <a:gd name="T9" fmla="*/ 2147483647 h 402"/>
                <a:gd name="T10" fmla="*/ 2147483647 w 138"/>
                <a:gd name="T11" fmla="*/ 2147483647 h 402"/>
                <a:gd name="T12" fmla="*/ 2147483647 w 138"/>
                <a:gd name="T13" fmla="*/ 2147483647 h 402"/>
                <a:gd name="T14" fmla="*/ 2147483647 w 138"/>
                <a:gd name="T15" fmla="*/ 2147483647 h 402"/>
                <a:gd name="T16" fmla="*/ 2147483647 w 138"/>
                <a:gd name="T17" fmla="*/ 2147483647 h 402"/>
                <a:gd name="T18" fmla="*/ 2147483647 w 138"/>
                <a:gd name="T19" fmla="*/ 2147483647 h 402"/>
                <a:gd name="T20" fmla="*/ 2147483647 w 138"/>
                <a:gd name="T21" fmla="*/ 2147483647 h 402"/>
                <a:gd name="T22" fmla="*/ 2147483647 w 138"/>
                <a:gd name="T23" fmla="*/ 2147483647 h 402"/>
                <a:gd name="T24" fmla="*/ 2147483647 w 138"/>
                <a:gd name="T25" fmla="*/ 2147483647 h 402"/>
                <a:gd name="T26" fmla="*/ 2147483647 w 138"/>
                <a:gd name="T27" fmla="*/ 2147483647 h 402"/>
                <a:gd name="T28" fmla="*/ 2147483647 w 138"/>
                <a:gd name="T29" fmla="*/ 2147483647 h 402"/>
                <a:gd name="T30" fmla="*/ 2147483647 w 138"/>
                <a:gd name="T31" fmla="*/ 2147483647 h 402"/>
                <a:gd name="T32" fmla="*/ 2147483647 w 138"/>
                <a:gd name="T33" fmla="*/ 0 h 402"/>
                <a:gd name="T34" fmla="*/ 2147483647 w 138"/>
                <a:gd name="T35" fmla="*/ 0 h 402"/>
                <a:gd name="T36" fmla="*/ 2147483647 w 138"/>
                <a:gd name="T37" fmla="*/ 2147483647 h 402"/>
                <a:gd name="T38" fmla="*/ 0 w 138"/>
                <a:gd name="T39" fmla="*/ 2147483647 h 402"/>
                <a:gd name="T40" fmla="*/ 2147483647 w 138"/>
                <a:gd name="T41" fmla="*/ 2147483647 h 402"/>
                <a:gd name="T42" fmla="*/ 2147483647 w 138"/>
                <a:gd name="T43" fmla="*/ 2147483647 h 402"/>
                <a:gd name="T44" fmla="*/ 2147483647 w 138"/>
                <a:gd name="T45" fmla="*/ 2147483647 h 402"/>
                <a:gd name="T46" fmla="*/ 2147483647 w 138"/>
                <a:gd name="T47" fmla="*/ 2147483647 h 402"/>
                <a:gd name="T48" fmla="*/ 2147483647 w 138"/>
                <a:gd name="T49" fmla="*/ 2147483647 h 402"/>
                <a:gd name="T50" fmla="*/ 2147483647 w 138"/>
                <a:gd name="T51" fmla="*/ 2147483647 h 402"/>
                <a:gd name="T52" fmla="*/ 2147483647 w 138"/>
                <a:gd name="T53" fmla="*/ 2147483647 h 402"/>
                <a:gd name="T54" fmla="*/ 2147483647 w 138"/>
                <a:gd name="T55" fmla="*/ 2147483647 h 402"/>
                <a:gd name="T56" fmla="*/ 2147483647 w 138"/>
                <a:gd name="T57" fmla="*/ 2147483647 h 402"/>
                <a:gd name="T58" fmla="*/ 2147483647 w 138"/>
                <a:gd name="T59" fmla="*/ 2147483647 h 402"/>
                <a:gd name="T60" fmla="*/ 2147483647 w 138"/>
                <a:gd name="T61" fmla="*/ 2147483647 h 402"/>
                <a:gd name="T62" fmla="*/ 2147483647 w 138"/>
                <a:gd name="T63" fmla="*/ 2147483647 h 402"/>
                <a:gd name="T64" fmla="*/ 2147483647 w 138"/>
                <a:gd name="T65" fmla="*/ 2147483647 h 402"/>
                <a:gd name="T66" fmla="*/ 2147483647 w 138"/>
                <a:gd name="T67" fmla="*/ 2147483647 h 402"/>
                <a:gd name="T68" fmla="*/ 2147483647 w 138"/>
                <a:gd name="T69" fmla="*/ 2147483647 h 402"/>
                <a:gd name="T70" fmla="*/ 2147483647 w 138"/>
                <a:gd name="T71" fmla="*/ 2147483647 h 402"/>
                <a:gd name="T72" fmla="*/ 2147483647 w 138"/>
                <a:gd name="T73" fmla="*/ 2147483647 h 402"/>
                <a:gd name="T74" fmla="*/ 2147483647 w 138"/>
                <a:gd name="T75" fmla="*/ 2147483647 h 402"/>
                <a:gd name="T76" fmla="*/ 2147483647 w 138"/>
                <a:gd name="T77" fmla="*/ 2147483647 h 402"/>
                <a:gd name="T78" fmla="*/ 2147483647 w 138"/>
                <a:gd name="T79" fmla="*/ 2147483647 h 402"/>
                <a:gd name="T80" fmla="*/ 2147483647 w 138"/>
                <a:gd name="T81" fmla="*/ 2147483647 h 402"/>
                <a:gd name="T82" fmla="*/ 2147483647 w 138"/>
                <a:gd name="T83" fmla="*/ 2147483647 h 402"/>
                <a:gd name="T84" fmla="*/ 2147483647 w 138"/>
                <a:gd name="T85" fmla="*/ 2147483647 h 402"/>
                <a:gd name="T86" fmla="*/ 2147483647 w 138"/>
                <a:gd name="T87" fmla="*/ 2147483647 h 402"/>
                <a:gd name="T88" fmla="*/ 2147483647 w 138"/>
                <a:gd name="T89" fmla="*/ 2147483647 h 402"/>
                <a:gd name="T90" fmla="*/ 2147483647 w 138"/>
                <a:gd name="T91" fmla="*/ 2147483647 h 402"/>
                <a:gd name="T92" fmla="*/ 2147483647 w 138"/>
                <a:gd name="T93" fmla="*/ 2147483647 h 402"/>
                <a:gd name="T94" fmla="*/ 2147483647 w 138"/>
                <a:gd name="T95" fmla="*/ 2147483647 h 402"/>
                <a:gd name="T96" fmla="*/ 2147483647 w 138"/>
                <a:gd name="T97" fmla="*/ 2147483647 h 402"/>
                <a:gd name="T98" fmla="*/ 2147483647 w 138"/>
                <a:gd name="T99" fmla="*/ 2147483647 h 402"/>
                <a:gd name="T100" fmla="*/ 2147483647 w 138"/>
                <a:gd name="T101" fmla="*/ 2147483647 h 402"/>
                <a:gd name="T102" fmla="*/ 2147483647 w 138"/>
                <a:gd name="T103" fmla="*/ 2147483647 h 40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38"/>
                <a:gd name="T157" fmla="*/ 0 h 402"/>
                <a:gd name="T158" fmla="*/ 138 w 138"/>
                <a:gd name="T159" fmla="*/ 402 h 40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38" h="402">
                  <a:moveTo>
                    <a:pt x="126" y="354"/>
                  </a:moveTo>
                  <a:lnTo>
                    <a:pt x="120" y="288"/>
                  </a:lnTo>
                  <a:lnTo>
                    <a:pt x="132" y="282"/>
                  </a:lnTo>
                  <a:lnTo>
                    <a:pt x="120" y="270"/>
                  </a:lnTo>
                  <a:lnTo>
                    <a:pt x="120" y="210"/>
                  </a:lnTo>
                  <a:lnTo>
                    <a:pt x="132" y="198"/>
                  </a:lnTo>
                  <a:lnTo>
                    <a:pt x="126" y="186"/>
                  </a:lnTo>
                  <a:lnTo>
                    <a:pt x="126" y="156"/>
                  </a:lnTo>
                  <a:lnTo>
                    <a:pt x="120" y="144"/>
                  </a:lnTo>
                  <a:lnTo>
                    <a:pt x="108" y="132"/>
                  </a:lnTo>
                  <a:lnTo>
                    <a:pt x="108" y="90"/>
                  </a:lnTo>
                  <a:lnTo>
                    <a:pt x="78" y="60"/>
                  </a:lnTo>
                  <a:lnTo>
                    <a:pt x="66" y="54"/>
                  </a:lnTo>
                  <a:lnTo>
                    <a:pt x="66" y="24"/>
                  </a:lnTo>
                  <a:lnTo>
                    <a:pt x="72" y="6"/>
                  </a:lnTo>
                  <a:lnTo>
                    <a:pt x="54" y="6"/>
                  </a:lnTo>
                  <a:lnTo>
                    <a:pt x="30" y="0"/>
                  </a:lnTo>
                  <a:lnTo>
                    <a:pt x="12" y="0"/>
                  </a:lnTo>
                  <a:lnTo>
                    <a:pt x="12" y="18"/>
                  </a:lnTo>
                  <a:lnTo>
                    <a:pt x="0" y="30"/>
                  </a:lnTo>
                  <a:lnTo>
                    <a:pt x="36" y="54"/>
                  </a:lnTo>
                  <a:lnTo>
                    <a:pt x="24" y="132"/>
                  </a:lnTo>
                  <a:lnTo>
                    <a:pt x="36" y="120"/>
                  </a:lnTo>
                  <a:lnTo>
                    <a:pt x="42" y="120"/>
                  </a:lnTo>
                  <a:lnTo>
                    <a:pt x="48" y="126"/>
                  </a:lnTo>
                  <a:lnTo>
                    <a:pt x="48" y="150"/>
                  </a:lnTo>
                  <a:lnTo>
                    <a:pt x="42" y="162"/>
                  </a:lnTo>
                  <a:lnTo>
                    <a:pt x="54" y="174"/>
                  </a:lnTo>
                  <a:lnTo>
                    <a:pt x="54" y="180"/>
                  </a:lnTo>
                  <a:lnTo>
                    <a:pt x="48" y="180"/>
                  </a:lnTo>
                  <a:lnTo>
                    <a:pt x="36" y="192"/>
                  </a:lnTo>
                  <a:lnTo>
                    <a:pt x="42" y="198"/>
                  </a:lnTo>
                  <a:lnTo>
                    <a:pt x="54" y="204"/>
                  </a:lnTo>
                  <a:lnTo>
                    <a:pt x="60" y="210"/>
                  </a:lnTo>
                  <a:lnTo>
                    <a:pt x="60" y="222"/>
                  </a:lnTo>
                  <a:lnTo>
                    <a:pt x="54" y="228"/>
                  </a:lnTo>
                  <a:lnTo>
                    <a:pt x="54" y="270"/>
                  </a:lnTo>
                  <a:lnTo>
                    <a:pt x="48" y="276"/>
                  </a:lnTo>
                  <a:lnTo>
                    <a:pt x="48" y="294"/>
                  </a:lnTo>
                  <a:lnTo>
                    <a:pt x="54" y="294"/>
                  </a:lnTo>
                  <a:lnTo>
                    <a:pt x="60" y="300"/>
                  </a:lnTo>
                  <a:lnTo>
                    <a:pt x="60" y="312"/>
                  </a:lnTo>
                  <a:lnTo>
                    <a:pt x="54" y="324"/>
                  </a:lnTo>
                  <a:lnTo>
                    <a:pt x="54" y="336"/>
                  </a:lnTo>
                  <a:lnTo>
                    <a:pt x="66" y="378"/>
                  </a:lnTo>
                  <a:lnTo>
                    <a:pt x="96" y="402"/>
                  </a:lnTo>
                  <a:lnTo>
                    <a:pt x="108" y="396"/>
                  </a:lnTo>
                  <a:lnTo>
                    <a:pt x="120" y="384"/>
                  </a:lnTo>
                  <a:lnTo>
                    <a:pt x="138" y="384"/>
                  </a:lnTo>
                  <a:lnTo>
                    <a:pt x="138" y="372"/>
                  </a:lnTo>
                  <a:lnTo>
                    <a:pt x="126" y="360"/>
                  </a:lnTo>
                  <a:lnTo>
                    <a:pt x="126" y="354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4" name="Tanzania" descr="© INSCALE GmbH, 05.05.2010&#10;http://www.presentationload.com/">
              <a:extLst>
                <a:ext uri="{FF2B5EF4-FFF2-40B4-BE49-F238E27FC236}">
                  <a16:creationId xmlns:a16="http://schemas.microsoft.com/office/drawing/2014/main" id="{9BB22F44-697C-4ABC-B22C-58D85E1F3EDE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6480397" y="4558870"/>
              <a:ext cx="341328" cy="388810"/>
            </a:xfrm>
            <a:custGeom>
              <a:avLst/>
              <a:gdLst>
                <a:gd name="T0" fmla="*/ 2147483647 w 768"/>
                <a:gd name="T1" fmla="*/ 2147483647 h 870"/>
                <a:gd name="T2" fmla="*/ 2147483647 w 768"/>
                <a:gd name="T3" fmla="*/ 2147483647 h 870"/>
                <a:gd name="T4" fmla="*/ 2147483647 w 768"/>
                <a:gd name="T5" fmla="*/ 2147483647 h 870"/>
                <a:gd name="T6" fmla="*/ 2147483647 w 768"/>
                <a:gd name="T7" fmla="*/ 2147483647 h 870"/>
                <a:gd name="T8" fmla="*/ 2147483647 w 768"/>
                <a:gd name="T9" fmla="*/ 2147483647 h 870"/>
                <a:gd name="T10" fmla="*/ 2147483647 w 768"/>
                <a:gd name="T11" fmla="*/ 2147483647 h 870"/>
                <a:gd name="T12" fmla="*/ 2147483647 w 768"/>
                <a:gd name="T13" fmla="*/ 2147483647 h 870"/>
                <a:gd name="T14" fmla="*/ 2147483647 w 768"/>
                <a:gd name="T15" fmla="*/ 2147483647 h 870"/>
                <a:gd name="T16" fmla="*/ 2147483647 w 768"/>
                <a:gd name="T17" fmla="*/ 2147483647 h 870"/>
                <a:gd name="T18" fmla="*/ 2147483647 w 768"/>
                <a:gd name="T19" fmla="*/ 2147483647 h 870"/>
                <a:gd name="T20" fmla="*/ 2147483647 w 768"/>
                <a:gd name="T21" fmla="*/ 2147483647 h 870"/>
                <a:gd name="T22" fmla="*/ 2147483647 w 768"/>
                <a:gd name="T23" fmla="*/ 2147483647 h 870"/>
                <a:gd name="T24" fmla="*/ 2147483647 w 768"/>
                <a:gd name="T25" fmla="*/ 2147483647 h 870"/>
                <a:gd name="T26" fmla="*/ 2147483647 w 768"/>
                <a:gd name="T27" fmla="*/ 2147483647 h 870"/>
                <a:gd name="T28" fmla="*/ 2147483647 w 768"/>
                <a:gd name="T29" fmla="*/ 2147483647 h 870"/>
                <a:gd name="T30" fmla="*/ 2147483647 w 768"/>
                <a:gd name="T31" fmla="*/ 2147483647 h 870"/>
                <a:gd name="T32" fmla="*/ 2147483647 w 768"/>
                <a:gd name="T33" fmla="*/ 2147483647 h 870"/>
                <a:gd name="T34" fmla="*/ 2147483647 w 768"/>
                <a:gd name="T35" fmla="*/ 2147483647 h 870"/>
                <a:gd name="T36" fmla="*/ 2147483647 w 768"/>
                <a:gd name="T37" fmla="*/ 2147483647 h 870"/>
                <a:gd name="T38" fmla="*/ 2147483647 w 768"/>
                <a:gd name="T39" fmla="*/ 2147483647 h 870"/>
                <a:gd name="T40" fmla="*/ 2147483647 w 768"/>
                <a:gd name="T41" fmla="*/ 2147483647 h 870"/>
                <a:gd name="T42" fmla="*/ 2147483647 w 768"/>
                <a:gd name="T43" fmla="*/ 2147483647 h 870"/>
                <a:gd name="T44" fmla="*/ 2147483647 w 768"/>
                <a:gd name="T45" fmla="*/ 2147483647 h 870"/>
                <a:gd name="T46" fmla="*/ 2147483647 w 768"/>
                <a:gd name="T47" fmla="*/ 2147483647 h 870"/>
                <a:gd name="T48" fmla="*/ 2147483647 w 768"/>
                <a:gd name="T49" fmla="*/ 2147483647 h 870"/>
                <a:gd name="T50" fmla="*/ 2147483647 w 768"/>
                <a:gd name="T51" fmla="*/ 2147483647 h 870"/>
                <a:gd name="T52" fmla="*/ 2147483647 w 768"/>
                <a:gd name="T53" fmla="*/ 2147483647 h 870"/>
                <a:gd name="T54" fmla="*/ 2147483647 w 768"/>
                <a:gd name="T55" fmla="*/ 2147483647 h 870"/>
                <a:gd name="T56" fmla="*/ 2147483647 w 768"/>
                <a:gd name="T57" fmla="*/ 2147483647 h 870"/>
                <a:gd name="T58" fmla="*/ 2147483647 w 768"/>
                <a:gd name="T59" fmla="*/ 2147483647 h 870"/>
                <a:gd name="T60" fmla="*/ 2147483647 w 768"/>
                <a:gd name="T61" fmla="*/ 2147483647 h 870"/>
                <a:gd name="T62" fmla="*/ 2147483647 w 768"/>
                <a:gd name="T63" fmla="*/ 2147483647 h 870"/>
                <a:gd name="T64" fmla="*/ 2147483647 w 768"/>
                <a:gd name="T65" fmla="*/ 2147483647 h 870"/>
                <a:gd name="T66" fmla="*/ 2147483647 w 768"/>
                <a:gd name="T67" fmla="*/ 2147483647 h 870"/>
                <a:gd name="T68" fmla="*/ 2147483647 w 768"/>
                <a:gd name="T69" fmla="*/ 2147483647 h 870"/>
                <a:gd name="T70" fmla="*/ 2147483647 w 768"/>
                <a:gd name="T71" fmla="*/ 2147483647 h 870"/>
                <a:gd name="T72" fmla="*/ 2147483647 w 768"/>
                <a:gd name="T73" fmla="*/ 2147483647 h 870"/>
                <a:gd name="T74" fmla="*/ 2147483647 w 768"/>
                <a:gd name="T75" fmla="*/ 2147483647 h 870"/>
                <a:gd name="T76" fmla="*/ 2147483647 w 768"/>
                <a:gd name="T77" fmla="*/ 2147483647 h 870"/>
                <a:gd name="T78" fmla="*/ 2147483647 w 768"/>
                <a:gd name="T79" fmla="*/ 2147483647 h 870"/>
                <a:gd name="T80" fmla="*/ 2147483647 w 768"/>
                <a:gd name="T81" fmla="*/ 2147483647 h 870"/>
                <a:gd name="T82" fmla="*/ 2147483647 w 768"/>
                <a:gd name="T83" fmla="*/ 2147483647 h 870"/>
                <a:gd name="T84" fmla="*/ 2147483647 w 768"/>
                <a:gd name="T85" fmla="*/ 2147483647 h 870"/>
                <a:gd name="T86" fmla="*/ 2147483647 w 768"/>
                <a:gd name="T87" fmla="*/ 2147483647 h 870"/>
                <a:gd name="T88" fmla="*/ 2147483647 w 768"/>
                <a:gd name="T89" fmla="*/ 2147483647 h 870"/>
                <a:gd name="T90" fmla="*/ 2147483647 w 768"/>
                <a:gd name="T91" fmla="*/ 2147483647 h 870"/>
                <a:gd name="T92" fmla="*/ 2147483647 w 768"/>
                <a:gd name="T93" fmla="*/ 2147483647 h 870"/>
                <a:gd name="T94" fmla="*/ 2147483647 w 768"/>
                <a:gd name="T95" fmla="*/ 2147483647 h 870"/>
                <a:gd name="T96" fmla="*/ 2147483647 w 768"/>
                <a:gd name="T97" fmla="*/ 2147483647 h 870"/>
                <a:gd name="T98" fmla="*/ 2147483647 w 768"/>
                <a:gd name="T99" fmla="*/ 2147483647 h 870"/>
                <a:gd name="T100" fmla="*/ 2147483647 w 768"/>
                <a:gd name="T101" fmla="*/ 2147483647 h 870"/>
                <a:gd name="T102" fmla="*/ 2147483647 w 768"/>
                <a:gd name="T103" fmla="*/ 2147483647 h 87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768"/>
                <a:gd name="T157" fmla="*/ 0 h 870"/>
                <a:gd name="T158" fmla="*/ 768 w 768"/>
                <a:gd name="T159" fmla="*/ 870 h 87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768" h="870">
                  <a:moveTo>
                    <a:pt x="762" y="744"/>
                  </a:moveTo>
                  <a:lnTo>
                    <a:pt x="750" y="744"/>
                  </a:lnTo>
                  <a:lnTo>
                    <a:pt x="744" y="738"/>
                  </a:lnTo>
                  <a:lnTo>
                    <a:pt x="732" y="732"/>
                  </a:lnTo>
                  <a:lnTo>
                    <a:pt x="720" y="720"/>
                  </a:lnTo>
                  <a:lnTo>
                    <a:pt x="720" y="708"/>
                  </a:lnTo>
                  <a:lnTo>
                    <a:pt x="714" y="690"/>
                  </a:lnTo>
                  <a:lnTo>
                    <a:pt x="714" y="654"/>
                  </a:lnTo>
                  <a:lnTo>
                    <a:pt x="690" y="612"/>
                  </a:lnTo>
                  <a:lnTo>
                    <a:pt x="702" y="564"/>
                  </a:lnTo>
                  <a:lnTo>
                    <a:pt x="684" y="540"/>
                  </a:lnTo>
                  <a:lnTo>
                    <a:pt x="690" y="528"/>
                  </a:lnTo>
                  <a:lnTo>
                    <a:pt x="696" y="522"/>
                  </a:lnTo>
                  <a:lnTo>
                    <a:pt x="708" y="498"/>
                  </a:lnTo>
                  <a:lnTo>
                    <a:pt x="708" y="480"/>
                  </a:lnTo>
                  <a:lnTo>
                    <a:pt x="702" y="474"/>
                  </a:lnTo>
                  <a:lnTo>
                    <a:pt x="690" y="468"/>
                  </a:lnTo>
                  <a:lnTo>
                    <a:pt x="672" y="456"/>
                  </a:lnTo>
                  <a:lnTo>
                    <a:pt x="660" y="450"/>
                  </a:lnTo>
                  <a:lnTo>
                    <a:pt x="654" y="438"/>
                  </a:lnTo>
                  <a:lnTo>
                    <a:pt x="654" y="426"/>
                  </a:lnTo>
                  <a:lnTo>
                    <a:pt x="660" y="414"/>
                  </a:lnTo>
                  <a:lnTo>
                    <a:pt x="666" y="396"/>
                  </a:lnTo>
                  <a:lnTo>
                    <a:pt x="666" y="384"/>
                  </a:lnTo>
                  <a:lnTo>
                    <a:pt x="672" y="366"/>
                  </a:lnTo>
                  <a:lnTo>
                    <a:pt x="678" y="354"/>
                  </a:lnTo>
                  <a:lnTo>
                    <a:pt x="678" y="330"/>
                  </a:lnTo>
                  <a:lnTo>
                    <a:pt x="684" y="318"/>
                  </a:lnTo>
                  <a:lnTo>
                    <a:pt x="684" y="300"/>
                  </a:lnTo>
                  <a:lnTo>
                    <a:pt x="570" y="192"/>
                  </a:lnTo>
                  <a:lnTo>
                    <a:pt x="576" y="186"/>
                  </a:lnTo>
                  <a:lnTo>
                    <a:pt x="582" y="186"/>
                  </a:lnTo>
                  <a:lnTo>
                    <a:pt x="588" y="180"/>
                  </a:lnTo>
                  <a:lnTo>
                    <a:pt x="588" y="174"/>
                  </a:lnTo>
                  <a:lnTo>
                    <a:pt x="576" y="162"/>
                  </a:lnTo>
                  <a:lnTo>
                    <a:pt x="324" y="6"/>
                  </a:lnTo>
                  <a:lnTo>
                    <a:pt x="312" y="6"/>
                  </a:lnTo>
                  <a:lnTo>
                    <a:pt x="312" y="18"/>
                  </a:lnTo>
                  <a:lnTo>
                    <a:pt x="318" y="24"/>
                  </a:lnTo>
                  <a:lnTo>
                    <a:pt x="318" y="36"/>
                  </a:lnTo>
                  <a:lnTo>
                    <a:pt x="294" y="48"/>
                  </a:lnTo>
                  <a:lnTo>
                    <a:pt x="276" y="66"/>
                  </a:lnTo>
                  <a:lnTo>
                    <a:pt x="264" y="84"/>
                  </a:lnTo>
                  <a:lnTo>
                    <a:pt x="264" y="90"/>
                  </a:lnTo>
                  <a:lnTo>
                    <a:pt x="270" y="96"/>
                  </a:lnTo>
                  <a:lnTo>
                    <a:pt x="294" y="96"/>
                  </a:lnTo>
                  <a:lnTo>
                    <a:pt x="306" y="90"/>
                  </a:lnTo>
                  <a:lnTo>
                    <a:pt x="312" y="90"/>
                  </a:lnTo>
                  <a:lnTo>
                    <a:pt x="306" y="96"/>
                  </a:lnTo>
                  <a:lnTo>
                    <a:pt x="294" y="102"/>
                  </a:lnTo>
                  <a:lnTo>
                    <a:pt x="276" y="120"/>
                  </a:lnTo>
                  <a:lnTo>
                    <a:pt x="270" y="120"/>
                  </a:lnTo>
                  <a:lnTo>
                    <a:pt x="264" y="114"/>
                  </a:lnTo>
                  <a:lnTo>
                    <a:pt x="252" y="108"/>
                  </a:lnTo>
                  <a:lnTo>
                    <a:pt x="246" y="108"/>
                  </a:lnTo>
                  <a:lnTo>
                    <a:pt x="234" y="120"/>
                  </a:lnTo>
                  <a:lnTo>
                    <a:pt x="234" y="138"/>
                  </a:lnTo>
                  <a:lnTo>
                    <a:pt x="246" y="150"/>
                  </a:lnTo>
                  <a:lnTo>
                    <a:pt x="216" y="150"/>
                  </a:lnTo>
                  <a:lnTo>
                    <a:pt x="216" y="138"/>
                  </a:lnTo>
                  <a:lnTo>
                    <a:pt x="222" y="132"/>
                  </a:lnTo>
                  <a:lnTo>
                    <a:pt x="222" y="126"/>
                  </a:lnTo>
                  <a:lnTo>
                    <a:pt x="228" y="114"/>
                  </a:lnTo>
                  <a:lnTo>
                    <a:pt x="210" y="120"/>
                  </a:lnTo>
                  <a:lnTo>
                    <a:pt x="192" y="102"/>
                  </a:lnTo>
                  <a:lnTo>
                    <a:pt x="186" y="102"/>
                  </a:lnTo>
                  <a:lnTo>
                    <a:pt x="174" y="114"/>
                  </a:lnTo>
                  <a:lnTo>
                    <a:pt x="174" y="132"/>
                  </a:lnTo>
                  <a:lnTo>
                    <a:pt x="168" y="138"/>
                  </a:lnTo>
                  <a:lnTo>
                    <a:pt x="162" y="138"/>
                  </a:lnTo>
                  <a:lnTo>
                    <a:pt x="156" y="132"/>
                  </a:lnTo>
                  <a:lnTo>
                    <a:pt x="156" y="48"/>
                  </a:lnTo>
                  <a:lnTo>
                    <a:pt x="162" y="36"/>
                  </a:lnTo>
                  <a:lnTo>
                    <a:pt x="162" y="24"/>
                  </a:lnTo>
                  <a:lnTo>
                    <a:pt x="168" y="12"/>
                  </a:lnTo>
                  <a:lnTo>
                    <a:pt x="168" y="6"/>
                  </a:lnTo>
                  <a:lnTo>
                    <a:pt x="78" y="0"/>
                  </a:lnTo>
                  <a:lnTo>
                    <a:pt x="72" y="24"/>
                  </a:lnTo>
                  <a:lnTo>
                    <a:pt x="78" y="30"/>
                  </a:lnTo>
                  <a:lnTo>
                    <a:pt x="84" y="42"/>
                  </a:lnTo>
                  <a:lnTo>
                    <a:pt x="90" y="48"/>
                  </a:lnTo>
                  <a:lnTo>
                    <a:pt x="90" y="66"/>
                  </a:lnTo>
                  <a:lnTo>
                    <a:pt x="96" y="72"/>
                  </a:lnTo>
                  <a:lnTo>
                    <a:pt x="96" y="96"/>
                  </a:lnTo>
                  <a:lnTo>
                    <a:pt x="78" y="114"/>
                  </a:lnTo>
                  <a:lnTo>
                    <a:pt x="66" y="114"/>
                  </a:lnTo>
                  <a:lnTo>
                    <a:pt x="66" y="126"/>
                  </a:lnTo>
                  <a:lnTo>
                    <a:pt x="60" y="138"/>
                  </a:lnTo>
                  <a:lnTo>
                    <a:pt x="60" y="156"/>
                  </a:lnTo>
                  <a:lnTo>
                    <a:pt x="66" y="156"/>
                  </a:lnTo>
                  <a:lnTo>
                    <a:pt x="72" y="162"/>
                  </a:lnTo>
                  <a:lnTo>
                    <a:pt x="90" y="162"/>
                  </a:lnTo>
                  <a:lnTo>
                    <a:pt x="90" y="180"/>
                  </a:lnTo>
                  <a:lnTo>
                    <a:pt x="78" y="186"/>
                  </a:lnTo>
                  <a:lnTo>
                    <a:pt x="84" y="198"/>
                  </a:lnTo>
                  <a:lnTo>
                    <a:pt x="72" y="198"/>
                  </a:lnTo>
                  <a:lnTo>
                    <a:pt x="54" y="216"/>
                  </a:lnTo>
                  <a:lnTo>
                    <a:pt x="48" y="228"/>
                  </a:lnTo>
                  <a:lnTo>
                    <a:pt x="48" y="246"/>
                  </a:lnTo>
                  <a:lnTo>
                    <a:pt x="42" y="258"/>
                  </a:lnTo>
                  <a:lnTo>
                    <a:pt x="30" y="270"/>
                  </a:lnTo>
                  <a:lnTo>
                    <a:pt x="6" y="282"/>
                  </a:lnTo>
                  <a:lnTo>
                    <a:pt x="0" y="294"/>
                  </a:lnTo>
                  <a:lnTo>
                    <a:pt x="6" y="306"/>
                  </a:lnTo>
                  <a:lnTo>
                    <a:pt x="18" y="318"/>
                  </a:lnTo>
                  <a:lnTo>
                    <a:pt x="18" y="330"/>
                  </a:lnTo>
                  <a:lnTo>
                    <a:pt x="12" y="342"/>
                  </a:lnTo>
                  <a:lnTo>
                    <a:pt x="12" y="348"/>
                  </a:lnTo>
                  <a:lnTo>
                    <a:pt x="18" y="354"/>
                  </a:lnTo>
                  <a:lnTo>
                    <a:pt x="18" y="366"/>
                  </a:lnTo>
                  <a:lnTo>
                    <a:pt x="24" y="378"/>
                  </a:lnTo>
                  <a:lnTo>
                    <a:pt x="24" y="396"/>
                  </a:lnTo>
                  <a:lnTo>
                    <a:pt x="18" y="402"/>
                  </a:lnTo>
                  <a:lnTo>
                    <a:pt x="18" y="432"/>
                  </a:lnTo>
                  <a:lnTo>
                    <a:pt x="30" y="444"/>
                  </a:lnTo>
                  <a:lnTo>
                    <a:pt x="36" y="444"/>
                  </a:lnTo>
                  <a:lnTo>
                    <a:pt x="48" y="450"/>
                  </a:lnTo>
                  <a:lnTo>
                    <a:pt x="72" y="474"/>
                  </a:lnTo>
                  <a:lnTo>
                    <a:pt x="78" y="486"/>
                  </a:lnTo>
                  <a:lnTo>
                    <a:pt x="78" y="546"/>
                  </a:lnTo>
                  <a:lnTo>
                    <a:pt x="84" y="558"/>
                  </a:lnTo>
                  <a:lnTo>
                    <a:pt x="114" y="594"/>
                  </a:lnTo>
                  <a:lnTo>
                    <a:pt x="114" y="600"/>
                  </a:lnTo>
                  <a:lnTo>
                    <a:pt x="108" y="612"/>
                  </a:lnTo>
                  <a:lnTo>
                    <a:pt x="108" y="618"/>
                  </a:lnTo>
                  <a:lnTo>
                    <a:pt x="126" y="618"/>
                  </a:lnTo>
                  <a:lnTo>
                    <a:pt x="138" y="612"/>
                  </a:lnTo>
                  <a:lnTo>
                    <a:pt x="138" y="630"/>
                  </a:lnTo>
                  <a:lnTo>
                    <a:pt x="144" y="636"/>
                  </a:lnTo>
                  <a:lnTo>
                    <a:pt x="162" y="636"/>
                  </a:lnTo>
                  <a:lnTo>
                    <a:pt x="180" y="654"/>
                  </a:lnTo>
                  <a:lnTo>
                    <a:pt x="192" y="654"/>
                  </a:lnTo>
                  <a:lnTo>
                    <a:pt x="204" y="648"/>
                  </a:lnTo>
                  <a:lnTo>
                    <a:pt x="204" y="666"/>
                  </a:lnTo>
                  <a:lnTo>
                    <a:pt x="222" y="666"/>
                  </a:lnTo>
                  <a:lnTo>
                    <a:pt x="240" y="678"/>
                  </a:lnTo>
                  <a:lnTo>
                    <a:pt x="264" y="678"/>
                  </a:lnTo>
                  <a:lnTo>
                    <a:pt x="270" y="696"/>
                  </a:lnTo>
                  <a:lnTo>
                    <a:pt x="300" y="696"/>
                  </a:lnTo>
                  <a:lnTo>
                    <a:pt x="300" y="690"/>
                  </a:lnTo>
                  <a:lnTo>
                    <a:pt x="312" y="678"/>
                  </a:lnTo>
                  <a:lnTo>
                    <a:pt x="318" y="684"/>
                  </a:lnTo>
                  <a:lnTo>
                    <a:pt x="330" y="690"/>
                  </a:lnTo>
                  <a:lnTo>
                    <a:pt x="336" y="702"/>
                  </a:lnTo>
                  <a:lnTo>
                    <a:pt x="348" y="714"/>
                  </a:lnTo>
                  <a:lnTo>
                    <a:pt x="348" y="774"/>
                  </a:lnTo>
                  <a:lnTo>
                    <a:pt x="354" y="774"/>
                  </a:lnTo>
                  <a:lnTo>
                    <a:pt x="360" y="780"/>
                  </a:lnTo>
                  <a:lnTo>
                    <a:pt x="360" y="792"/>
                  </a:lnTo>
                  <a:lnTo>
                    <a:pt x="354" y="798"/>
                  </a:lnTo>
                  <a:lnTo>
                    <a:pt x="354" y="804"/>
                  </a:lnTo>
                  <a:lnTo>
                    <a:pt x="348" y="810"/>
                  </a:lnTo>
                  <a:lnTo>
                    <a:pt x="348" y="816"/>
                  </a:lnTo>
                  <a:lnTo>
                    <a:pt x="366" y="834"/>
                  </a:lnTo>
                  <a:lnTo>
                    <a:pt x="378" y="840"/>
                  </a:lnTo>
                  <a:lnTo>
                    <a:pt x="372" y="858"/>
                  </a:lnTo>
                  <a:lnTo>
                    <a:pt x="408" y="858"/>
                  </a:lnTo>
                  <a:lnTo>
                    <a:pt x="414" y="852"/>
                  </a:lnTo>
                  <a:lnTo>
                    <a:pt x="420" y="852"/>
                  </a:lnTo>
                  <a:lnTo>
                    <a:pt x="432" y="840"/>
                  </a:lnTo>
                  <a:lnTo>
                    <a:pt x="444" y="840"/>
                  </a:lnTo>
                  <a:lnTo>
                    <a:pt x="456" y="846"/>
                  </a:lnTo>
                  <a:lnTo>
                    <a:pt x="462" y="858"/>
                  </a:lnTo>
                  <a:lnTo>
                    <a:pt x="474" y="864"/>
                  </a:lnTo>
                  <a:lnTo>
                    <a:pt x="480" y="870"/>
                  </a:lnTo>
                  <a:lnTo>
                    <a:pt x="492" y="870"/>
                  </a:lnTo>
                  <a:lnTo>
                    <a:pt x="510" y="852"/>
                  </a:lnTo>
                  <a:lnTo>
                    <a:pt x="516" y="852"/>
                  </a:lnTo>
                  <a:lnTo>
                    <a:pt x="522" y="858"/>
                  </a:lnTo>
                  <a:lnTo>
                    <a:pt x="534" y="864"/>
                  </a:lnTo>
                  <a:lnTo>
                    <a:pt x="552" y="864"/>
                  </a:lnTo>
                  <a:lnTo>
                    <a:pt x="564" y="852"/>
                  </a:lnTo>
                  <a:lnTo>
                    <a:pt x="576" y="846"/>
                  </a:lnTo>
                  <a:lnTo>
                    <a:pt x="582" y="834"/>
                  </a:lnTo>
                  <a:lnTo>
                    <a:pt x="588" y="828"/>
                  </a:lnTo>
                  <a:lnTo>
                    <a:pt x="612" y="828"/>
                  </a:lnTo>
                  <a:lnTo>
                    <a:pt x="618" y="834"/>
                  </a:lnTo>
                  <a:lnTo>
                    <a:pt x="618" y="840"/>
                  </a:lnTo>
                  <a:lnTo>
                    <a:pt x="630" y="840"/>
                  </a:lnTo>
                  <a:lnTo>
                    <a:pt x="642" y="834"/>
                  </a:lnTo>
                  <a:lnTo>
                    <a:pt x="654" y="822"/>
                  </a:lnTo>
                  <a:lnTo>
                    <a:pt x="660" y="822"/>
                  </a:lnTo>
                  <a:lnTo>
                    <a:pt x="690" y="816"/>
                  </a:lnTo>
                  <a:lnTo>
                    <a:pt x="768" y="762"/>
                  </a:lnTo>
                  <a:lnTo>
                    <a:pt x="762" y="744"/>
                  </a:lnTo>
                  <a:close/>
                  <a:moveTo>
                    <a:pt x="726" y="360"/>
                  </a:moveTo>
                  <a:lnTo>
                    <a:pt x="732" y="354"/>
                  </a:lnTo>
                  <a:lnTo>
                    <a:pt x="732" y="324"/>
                  </a:lnTo>
                  <a:lnTo>
                    <a:pt x="720" y="312"/>
                  </a:lnTo>
                  <a:lnTo>
                    <a:pt x="714" y="312"/>
                  </a:lnTo>
                  <a:lnTo>
                    <a:pt x="708" y="318"/>
                  </a:lnTo>
                  <a:lnTo>
                    <a:pt x="708" y="348"/>
                  </a:lnTo>
                  <a:lnTo>
                    <a:pt x="714" y="354"/>
                  </a:lnTo>
                  <a:lnTo>
                    <a:pt x="726" y="360"/>
                  </a:lnTo>
                  <a:close/>
                  <a:moveTo>
                    <a:pt x="678" y="420"/>
                  </a:moveTo>
                  <a:lnTo>
                    <a:pt x="690" y="426"/>
                  </a:lnTo>
                  <a:lnTo>
                    <a:pt x="696" y="438"/>
                  </a:lnTo>
                  <a:lnTo>
                    <a:pt x="708" y="444"/>
                  </a:lnTo>
                  <a:lnTo>
                    <a:pt x="720" y="444"/>
                  </a:lnTo>
                  <a:lnTo>
                    <a:pt x="726" y="438"/>
                  </a:lnTo>
                  <a:lnTo>
                    <a:pt x="720" y="432"/>
                  </a:lnTo>
                  <a:lnTo>
                    <a:pt x="720" y="426"/>
                  </a:lnTo>
                  <a:lnTo>
                    <a:pt x="708" y="414"/>
                  </a:lnTo>
                  <a:lnTo>
                    <a:pt x="708" y="390"/>
                  </a:lnTo>
                  <a:lnTo>
                    <a:pt x="702" y="378"/>
                  </a:lnTo>
                  <a:lnTo>
                    <a:pt x="684" y="378"/>
                  </a:lnTo>
                  <a:lnTo>
                    <a:pt x="678" y="384"/>
                  </a:lnTo>
                  <a:lnTo>
                    <a:pt x="678" y="42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5" name="Tajikistan" descr="© INSCALE GmbH, 05.05.2010&#10;http://www.presentationload.com/">
              <a:extLst>
                <a:ext uri="{FF2B5EF4-FFF2-40B4-BE49-F238E27FC236}">
                  <a16:creationId xmlns:a16="http://schemas.microsoft.com/office/drawing/2014/main" id="{78115906-14E1-47F0-BE9F-E2EAE6EDCB60}"/>
                </a:ext>
              </a:extLst>
            </p:cNvPr>
            <p:cNvSpPr>
              <a:spLocks/>
            </p:cNvSpPr>
            <p:nvPr/>
          </p:nvSpPr>
          <p:spPr bwMode="gray">
            <a:xfrm>
              <a:off x="7537718" y="3038546"/>
              <a:ext cx="244486" cy="157111"/>
            </a:xfrm>
            <a:custGeom>
              <a:avLst/>
              <a:gdLst>
                <a:gd name="T0" fmla="*/ 2147483647 w 552"/>
                <a:gd name="T1" fmla="*/ 2147483647 h 348"/>
                <a:gd name="T2" fmla="*/ 2147483647 w 552"/>
                <a:gd name="T3" fmla="*/ 2147483647 h 348"/>
                <a:gd name="T4" fmla="*/ 2147483647 w 552"/>
                <a:gd name="T5" fmla="*/ 2147483647 h 348"/>
                <a:gd name="T6" fmla="*/ 2147483647 w 552"/>
                <a:gd name="T7" fmla="*/ 2147483647 h 348"/>
                <a:gd name="T8" fmla="*/ 2147483647 w 552"/>
                <a:gd name="T9" fmla="*/ 2147483647 h 348"/>
                <a:gd name="T10" fmla="*/ 2147483647 w 552"/>
                <a:gd name="T11" fmla="*/ 2147483647 h 348"/>
                <a:gd name="T12" fmla="*/ 2147483647 w 552"/>
                <a:gd name="T13" fmla="*/ 2147483647 h 348"/>
                <a:gd name="T14" fmla="*/ 2147483647 w 552"/>
                <a:gd name="T15" fmla="*/ 2147483647 h 348"/>
                <a:gd name="T16" fmla="*/ 2147483647 w 552"/>
                <a:gd name="T17" fmla="*/ 2147483647 h 348"/>
                <a:gd name="T18" fmla="*/ 2147483647 w 552"/>
                <a:gd name="T19" fmla="*/ 2147483647 h 348"/>
                <a:gd name="T20" fmla="*/ 2147483647 w 552"/>
                <a:gd name="T21" fmla="*/ 2147483647 h 348"/>
                <a:gd name="T22" fmla="*/ 2147483647 w 552"/>
                <a:gd name="T23" fmla="*/ 2147483647 h 348"/>
                <a:gd name="T24" fmla="*/ 2147483647 w 552"/>
                <a:gd name="T25" fmla="*/ 2147483647 h 348"/>
                <a:gd name="T26" fmla="*/ 2147483647 w 552"/>
                <a:gd name="T27" fmla="*/ 2147483647 h 348"/>
                <a:gd name="T28" fmla="*/ 2147483647 w 552"/>
                <a:gd name="T29" fmla="*/ 2147483647 h 348"/>
                <a:gd name="T30" fmla="*/ 2147483647 w 552"/>
                <a:gd name="T31" fmla="*/ 2147483647 h 348"/>
                <a:gd name="T32" fmla="*/ 2147483647 w 552"/>
                <a:gd name="T33" fmla="*/ 2147483647 h 348"/>
                <a:gd name="T34" fmla="*/ 2147483647 w 552"/>
                <a:gd name="T35" fmla="*/ 2147483647 h 348"/>
                <a:gd name="T36" fmla="*/ 2147483647 w 552"/>
                <a:gd name="T37" fmla="*/ 2147483647 h 348"/>
                <a:gd name="T38" fmla="*/ 2147483647 w 552"/>
                <a:gd name="T39" fmla="*/ 0 h 348"/>
                <a:gd name="T40" fmla="*/ 2147483647 w 552"/>
                <a:gd name="T41" fmla="*/ 2147483647 h 348"/>
                <a:gd name="T42" fmla="*/ 2147483647 w 552"/>
                <a:gd name="T43" fmla="*/ 2147483647 h 348"/>
                <a:gd name="T44" fmla="*/ 2147483647 w 552"/>
                <a:gd name="T45" fmla="*/ 2147483647 h 348"/>
                <a:gd name="T46" fmla="*/ 2147483647 w 552"/>
                <a:gd name="T47" fmla="*/ 2147483647 h 348"/>
                <a:gd name="T48" fmla="*/ 2147483647 w 552"/>
                <a:gd name="T49" fmla="*/ 2147483647 h 348"/>
                <a:gd name="T50" fmla="*/ 2147483647 w 552"/>
                <a:gd name="T51" fmla="*/ 2147483647 h 348"/>
                <a:gd name="T52" fmla="*/ 2147483647 w 552"/>
                <a:gd name="T53" fmla="*/ 2147483647 h 348"/>
                <a:gd name="T54" fmla="*/ 2147483647 w 552"/>
                <a:gd name="T55" fmla="*/ 2147483647 h 348"/>
                <a:gd name="T56" fmla="*/ 2147483647 w 552"/>
                <a:gd name="T57" fmla="*/ 2147483647 h 348"/>
                <a:gd name="T58" fmla="*/ 2147483647 w 552"/>
                <a:gd name="T59" fmla="*/ 2147483647 h 348"/>
                <a:gd name="T60" fmla="*/ 2147483647 w 552"/>
                <a:gd name="T61" fmla="*/ 2147483647 h 348"/>
                <a:gd name="T62" fmla="*/ 2147483647 w 552"/>
                <a:gd name="T63" fmla="*/ 2147483647 h 348"/>
                <a:gd name="T64" fmla="*/ 2147483647 w 552"/>
                <a:gd name="T65" fmla="*/ 2147483647 h 348"/>
                <a:gd name="T66" fmla="*/ 2147483647 w 552"/>
                <a:gd name="T67" fmla="*/ 2147483647 h 348"/>
                <a:gd name="T68" fmla="*/ 2147483647 w 552"/>
                <a:gd name="T69" fmla="*/ 2147483647 h 348"/>
                <a:gd name="T70" fmla="*/ 2147483647 w 552"/>
                <a:gd name="T71" fmla="*/ 2147483647 h 348"/>
                <a:gd name="T72" fmla="*/ 2147483647 w 552"/>
                <a:gd name="T73" fmla="*/ 2147483647 h 348"/>
                <a:gd name="T74" fmla="*/ 2147483647 w 552"/>
                <a:gd name="T75" fmla="*/ 2147483647 h 348"/>
                <a:gd name="T76" fmla="*/ 2147483647 w 552"/>
                <a:gd name="T77" fmla="*/ 2147483647 h 348"/>
                <a:gd name="T78" fmla="*/ 2147483647 w 552"/>
                <a:gd name="T79" fmla="*/ 2147483647 h 348"/>
                <a:gd name="T80" fmla="*/ 2147483647 w 552"/>
                <a:gd name="T81" fmla="*/ 2147483647 h 348"/>
                <a:gd name="T82" fmla="*/ 2147483647 w 552"/>
                <a:gd name="T83" fmla="*/ 2147483647 h 348"/>
                <a:gd name="T84" fmla="*/ 2147483647 w 552"/>
                <a:gd name="T85" fmla="*/ 2147483647 h 348"/>
                <a:gd name="T86" fmla="*/ 2147483647 w 552"/>
                <a:gd name="T87" fmla="*/ 2147483647 h 348"/>
                <a:gd name="T88" fmla="*/ 2147483647 w 552"/>
                <a:gd name="T89" fmla="*/ 2147483647 h 348"/>
                <a:gd name="T90" fmla="*/ 2147483647 w 552"/>
                <a:gd name="T91" fmla="*/ 2147483647 h 348"/>
                <a:gd name="T92" fmla="*/ 2147483647 w 552"/>
                <a:gd name="T93" fmla="*/ 2147483647 h 348"/>
                <a:gd name="T94" fmla="*/ 2147483647 w 552"/>
                <a:gd name="T95" fmla="*/ 2147483647 h 348"/>
                <a:gd name="T96" fmla="*/ 2147483647 w 552"/>
                <a:gd name="T97" fmla="*/ 2147483647 h 348"/>
                <a:gd name="T98" fmla="*/ 2147483647 w 552"/>
                <a:gd name="T99" fmla="*/ 2147483647 h 34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552"/>
                <a:gd name="T151" fmla="*/ 0 h 348"/>
                <a:gd name="T152" fmla="*/ 552 w 552"/>
                <a:gd name="T153" fmla="*/ 348 h 34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552" h="348">
                  <a:moveTo>
                    <a:pt x="528" y="270"/>
                  </a:moveTo>
                  <a:lnTo>
                    <a:pt x="516" y="246"/>
                  </a:lnTo>
                  <a:lnTo>
                    <a:pt x="516" y="204"/>
                  </a:lnTo>
                  <a:lnTo>
                    <a:pt x="510" y="198"/>
                  </a:lnTo>
                  <a:lnTo>
                    <a:pt x="498" y="192"/>
                  </a:lnTo>
                  <a:lnTo>
                    <a:pt x="492" y="192"/>
                  </a:lnTo>
                  <a:lnTo>
                    <a:pt x="480" y="186"/>
                  </a:lnTo>
                  <a:lnTo>
                    <a:pt x="456" y="186"/>
                  </a:lnTo>
                  <a:lnTo>
                    <a:pt x="450" y="192"/>
                  </a:lnTo>
                  <a:lnTo>
                    <a:pt x="438" y="192"/>
                  </a:lnTo>
                  <a:lnTo>
                    <a:pt x="426" y="180"/>
                  </a:lnTo>
                  <a:lnTo>
                    <a:pt x="426" y="168"/>
                  </a:lnTo>
                  <a:lnTo>
                    <a:pt x="432" y="156"/>
                  </a:lnTo>
                  <a:lnTo>
                    <a:pt x="432" y="144"/>
                  </a:lnTo>
                  <a:lnTo>
                    <a:pt x="414" y="144"/>
                  </a:lnTo>
                  <a:lnTo>
                    <a:pt x="414" y="120"/>
                  </a:lnTo>
                  <a:lnTo>
                    <a:pt x="396" y="114"/>
                  </a:lnTo>
                  <a:lnTo>
                    <a:pt x="384" y="126"/>
                  </a:lnTo>
                  <a:lnTo>
                    <a:pt x="342" y="126"/>
                  </a:lnTo>
                  <a:lnTo>
                    <a:pt x="336" y="132"/>
                  </a:lnTo>
                  <a:lnTo>
                    <a:pt x="324" y="138"/>
                  </a:lnTo>
                  <a:lnTo>
                    <a:pt x="312" y="138"/>
                  </a:lnTo>
                  <a:lnTo>
                    <a:pt x="312" y="132"/>
                  </a:lnTo>
                  <a:lnTo>
                    <a:pt x="306" y="132"/>
                  </a:lnTo>
                  <a:lnTo>
                    <a:pt x="294" y="138"/>
                  </a:lnTo>
                  <a:lnTo>
                    <a:pt x="264" y="108"/>
                  </a:lnTo>
                  <a:lnTo>
                    <a:pt x="258" y="114"/>
                  </a:lnTo>
                  <a:lnTo>
                    <a:pt x="246" y="120"/>
                  </a:lnTo>
                  <a:lnTo>
                    <a:pt x="240" y="126"/>
                  </a:lnTo>
                  <a:lnTo>
                    <a:pt x="222" y="126"/>
                  </a:lnTo>
                  <a:lnTo>
                    <a:pt x="210" y="114"/>
                  </a:lnTo>
                  <a:lnTo>
                    <a:pt x="186" y="114"/>
                  </a:lnTo>
                  <a:lnTo>
                    <a:pt x="174" y="108"/>
                  </a:lnTo>
                  <a:lnTo>
                    <a:pt x="156" y="108"/>
                  </a:lnTo>
                  <a:lnTo>
                    <a:pt x="150" y="114"/>
                  </a:lnTo>
                  <a:lnTo>
                    <a:pt x="138" y="114"/>
                  </a:lnTo>
                  <a:lnTo>
                    <a:pt x="126" y="120"/>
                  </a:lnTo>
                  <a:lnTo>
                    <a:pt x="120" y="114"/>
                  </a:lnTo>
                  <a:lnTo>
                    <a:pt x="120" y="108"/>
                  </a:lnTo>
                  <a:lnTo>
                    <a:pt x="114" y="102"/>
                  </a:lnTo>
                  <a:lnTo>
                    <a:pt x="114" y="90"/>
                  </a:lnTo>
                  <a:lnTo>
                    <a:pt x="126" y="84"/>
                  </a:lnTo>
                  <a:lnTo>
                    <a:pt x="132" y="78"/>
                  </a:lnTo>
                  <a:lnTo>
                    <a:pt x="132" y="66"/>
                  </a:lnTo>
                  <a:lnTo>
                    <a:pt x="138" y="60"/>
                  </a:lnTo>
                  <a:lnTo>
                    <a:pt x="150" y="60"/>
                  </a:lnTo>
                  <a:lnTo>
                    <a:pt x="186" y="72"/>
                  </a:lnTo>
                  <a:lnTo>
                    <a:pt x="198" y="78"/>
                  </a:lnTo>
                  <a:lnTo>
                    <a:pt x="204" y="78"/>
                  </a:lnTo>
                  <a:lnTo>
                    <a:pt x="210" y="72"/>
                  </a:lnTo>
                  <a:lnTo>
                    <a:pt x="210" y="66"/>
                  </a:lnTo>
                  <a:lnTo>
                    <a:pt x="204" y="60"/>
                  </a:lnTo>
                  <a:lnTo>
                    <a:pt x="198" y="60"/>
                  </a:lnTo>
                  <a:lnTo>
                    <a:pt x="186" y="54"/>
                  </a:lnTo>
                  <a:lnTo>
                    <a:pt x="180" y="48"/>
                  </a:lnTo>
                  <a:lnTo>
                    <a:pt x="174" y="48"/>
                  </a:lnTo>
                  <a:lnTo>
                    <a:pt x="198" y="12"/>
                  </a:lnTo>
                  <a:lnTo>
                    <a:pt x="192" y="6"/>
                  </a:lnTo>
                  <a:lnTo>
                    <a:pt x="180" y="0"/>
                  </a:lnTo>
                  <a:lnTo>
                    <a:pt x="162" y="0"/>
                  </a:lnTo>
                  <a:lnTo>
                    <a:pt x="156" y="12"/>
                  </a:lnTo>
                  <a:lnTo>
                    <a:pt x="144" y="18"/>
                  </a:lnTo>
                  <a:lnTo>
                    <a:pt x="138" y="30"/>
                  </a:lnTo>
                  <a:lnTo>
                    <a:pt x="132" y="30"/>
                  </a:lnTo>
                  <a:lnTo>
                    <a:pt x="114" y="12"/>
                  </a:lnTo>
                  <a:lnTo>
                    <a:pt x="102" y="12"/>
                  </a:lnTo>
                  <a:lnTo>
                    <a:pt x="102" y="24"/>
                  </a:lnTo>
                  <a:lnTo>
                    <a:pt x="96" y="30"/>
                  </a:lnTo>
                  <a:lnTo>
                    <a:pt x="96" y="42"/>
                  </a:lnTo>
                  <a:lnTo>
                    <a:pt x="108" y="54"/>
                  </a:lnTo>
                  <a:lnTo>
                    <a:pt x="108" y="60"/>
                  </a:lnTo>
                  <a:lnTo>
                    <a:pt x="66" y="60"/>
                  </a:lnTo>
                  <a:lnTo>
                    <a:pt x="90" y="84"/>
                  </a:lnTo>
                  <a:lnTo>
                    <a:pt x="72" y="96"/>
                  </a:lnTo>
                  <a:lnTo>
                    <a:pt x="78" y="96"/>
                  </a:lnTo>
                  <a:lnTo>
                    <a:pt x="78" y="108"/>
                  </a:lnTo>
                  <a:lnTo>
                    <a:pt x="54" y="120"/>
                  </a:lnTo>
                  <a:lnTo>
                    <a:pt x="6" y="120"/>
                  </a:lnTo>
                  <a:lnTo>
                    <a:pt x="0" y="126"/>
                  </a:lnTo>
                  <a:lnTo>
                    <a:pt x="0" y="144"/>
                  </a:lnTo>
                  <a:lnTo>
                    <a:pt x="18" y="144"/>
                  </a:lnTo>
                  <a:lnTo>
                    <a:pt x="30" y="156"/>
                  </a:lnTo>
                  <a:lnTo>
                    <a:pt x="36" y="156"/>
                  </a:lnTo>
                  <a:lnTo>
                    <a:pt x="42" y="162"/>
                  </a:lnTo>
                  <a:lnTo>
                    <a:pt x="54" y="162"/>
                  </a:lnTo>
                  <a:lnTo>
                    <a:pt x="66" y="174"/>
                  </a:lnTo>
                  <a:lnTo>
                    <a:pt x="66" y="180"/>
                  </a:lnTo>
                  <a:lnTo>
                    <a:pt x="60" y="186"/>
                  </a:lnTo>
                  <a:lnTo>
                    <a:pt x="60" y="204"/>
                  </a:lnTo>
                  <a:lnTo>
                    <a:pt x="66" y="210"/>
                  </a:lnTo>
                  <a:lnTo>
                    <a:pt x="78" y="216"/>
                  </a:lnTo>
                  <a:lnTo>
                    <a:pt x="90" y="228"/>
                  </a:lnTo>
                  <a:lnTo>
                    <a:pt x="90" y="246"/>
                  </a:lnTo>
                  <a:lnTo>
                    <a:pt x="84" y="258"/>
                  </a:lnTo>
                  <a:lnTo>
                    <a:pt x="72" y="264"/>
                  </a:lnTo>
                  <a:lnTo>
                    <a:pt x="66" y="276"/>
                  </a:lnTo>
                  <a:lnTo>
                    <a:pt x="60" y="282"/>
                  </a:lnTo>
                  <a:lnTo>
                    <a:pt x="60" y="306"/>
                  </a:lnTo>
                  <a:lnTo>
                    <a:pt x="66" y="312"/>
                  </a:lnTo>
                  <a:lnTo>
                    <a:pt x="78" y="318"/>
                  </a:lnTo>
                  <a:lnTo>
                    <a:pt x="84" y="324"/>
                  </a:lnTo>
                  <a:lnTo>
                    <a:pt x="90" y="324"/>
                  </a:lnTo>
                  <a:lnTo>
                    <a:pt x="108" y="306"/>
                  </a:lnTo>
                  <a:lnTo>
                    <a:pt x="120" y="300"/>
                  </a:lnTo>
                  <a:lnTo>
                    <a:pt x="126" y="294"/>
                  </a:lnTo>
                  <a:lnTo>
                    <a:pt x="138" y="294"/>
                  </a:lnTo>
                  <a:lnTo>
                    <a:pt x="144" y="300"/>
                  </a:lnTo>
                  <a:lnTo>
                    <a:pt x="150" y="312"/>
                  </a:lnTo>
                  <a:lnTo>
                    <a:pt x="156" y="318"/>
                  </a:lnTo>
                  <a:lnTo>
                    <a:pt x="162" y="318"/>
                  </a:lnTo>
                  <a:lnTo>
                    <a:pt x="162" y="288"/>
                  </a:lnTo>
                  <a:lnTo>
                    <a:pt x="174" y="276"/>
                  </a:lnTo>
                  <a:lnTo>
                    <a:pt x="186" y="270"/>
                  </a:lnTo>
                  <a:lnTo>
                    <a:pt x="204" y="270"/>
                  </a:lnTo>
                  <a:lnTo>
                    <a:pt x="216" y="282"/>
                  </a:lnTo>
                  <a:lnTo>
                    <a:pt x="222" y="258"/>
                  </a:lnTo>
                  <a:lnTo>
                    <a:pt x="216" y="258"/>
                  </a:lnTo>
                  <a:lnTo>
                    <a:pt x="210" y="252"/>
                  </a:lnTo>
                  <a:lnTo>
                    <a:pt x="210" y="246"/>
                  </a:lnTo>
                  <a:lnTo>
                    <a:pt x="222" y="234"/>
                  </a:lnTo>
                  <a:lnTo>
                    <a:pt x="228" y="234"/>
                  </a:lnTo>
                  <a:lnTo>
                    <a:pt x="234" y="228"/>
                  </a:lnTo>
                  <a:lnTo>
                    <a:pt x="234" y="204"/>
                  </a:lnTo>
                  <a:lnTo>
                    <a:pt x="240" y="198"/>
                  </a:lnTo>
                  <a:lnTo>
                    <a:pt x="258" y="198"/>
                  </a:lnTo>
                  <a:lnTo>
                    <a:pt x="276" y="216"/>
                  </a:lnTo>
                  <a:lnTo>
                    <a:pt x="276" y="246"/>
                  </a:lnTo>
                  <a:lnTo>
                    <a:pt x="294" y="246"/>
                  </a:lnTo>
                  <a:lnTo>
                    <a:pt x="306" y="312"/>
                  </a:lnTo>
                  <a:lnTo>
                    <a:pt x="306" y="318"/>
                  </a:lnTo>
                  <a:lnTo>
                    <a:pt x="336" y="348"/>
                  </a:lnTo>
                  <a:lnTo>
                    <a:pt x="342" y="348"/>
                  </a:lnTo>
                  <a:lnTo>
                    <a:pt x="348" y="342"/>
                  </a:lnTo>
                  <a:lnTo>
                    <a:pt x="360" y="336"/>
                  </a:lnTo>
                  <a:lnTo>
                    <a:pt x="366" y="324"/>
                  </a:lnTo>
                  <a:lnTo>
                    <a:pt x="372" y="318"/>
                  </a:lnTo>
                  <a:lnTo>
                    <a:pt x="390" y="318"/>
                  </a:lnTo>
                  <a:lnTo>
                    <a:pt x="396" y="312"/>
                  </a:lnTo>
                  <a:lnTo>
                    <a:pt x="402" y="300"/>
                  </a:lnTo>
                  <a:lnTo>
                    <a:pt x="408" y="294"/>
                  </a:lnTo>
                  <a:lnTo>
                    <a:pt x="432" y="282"/>
                  </a:lnTo>
                  <a:lnTo>
                    <a:pt x="456" y="282"/>
                  </a:lnTo>
                  <a:lnTo>
                    <a:pt x="456" y="300"/>
                  </a:lnTo>
                  <a:lnTo>
                    <a:pt x="492" y="288"/>
                  </a:lnTo>
                  <a:lnTo>
                    <a:pt x="516" y="288"/>
                  </a:lnTo>
                  <a:lnTo>
                    <a:pt x="522" y="294"/>
                  </a:lnTo>
                  <a:lnTo>
                    <a:pt x="546" y="294"/>
                  </a:lnTo>
                  <a:lnTo>
                    <a:pt x="552" y="288"/>
                  </a:lnTo>
                  <a:lnTo>
                    <a:pt x="540" y="276"/>
                  </a:lnTo>
                  <a:lnTo>
                    <a:pt x="534" y="276"/>
                  </a:lnTo>
                  <a:lnTo>
                    <a:pt x="528" y="27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6" name="Syria" descr="© INSCALE GmbH, 05.05.2010&#10;http://www.presentationload.com/">
              <a:extLst>
                <a:ext uri="{FF2B5EF4-FFF2-40B4-BE49-F238E27FC236}">
                  <a16:creationId xmlns:a16="http://schemas.microsoft.com/office/drawing/2014/main" id="{DCF1C0C3-98E6-46D6-967C-59C3B705E5FF}"/>
                </a:ext>
              </a:extLst>
            </p:cNvPr>
            <p:cNvSpPr>
              <a:spLocks/>
            </p:cNvSpPr>
            <p:nvPr/>
          </p:nvSpPr>
          <p:spPr bwMode="gray">
            <a:xfrm>
              <a:off x="6621691" y="3167091"/>
              <a:ext cx="200034" cy="187263"/>
            </a:xfrm>
            <a:custGeom>
              <a:avLst/>
              <a:gdLst>
                <a:gd name="T0" fmla="*/ 2147483647 w 450"/>
                <a:gd name="T1" fmla="*/ 2147483647 h 414"/>
                <a:gd name="T2" fmla="*/ 2147483647 w 450"/>
                <a:gd name="T3" fmla="*/ 2147483647 h 414"/>
                <a:gd name="T4" fmla="*/ 2147483647 w 450"/>
                <a:gd name="T5" fmla="*/ 2147483647 h 414"/>
                <a:gd name="T6" fmla="*/ 2147483647 w 450"/>
                <a:gd name="T7" fmla="*/ 0 h 414"/>
                <a:gd name="T8" fmla="*/ 2147483647 w 450"/>
                <a:gd name="T9" fmla="*/ 2147483647 h 414"/>
                <a:gd name="T10" fmla="*/ 2147483647 w 450"/>
                <a:gd name="T11" fmla="*/ 2147483647 h 414"/>
                <a:gd name="T12" fmla="*/ 2147483647 w 450"/>
                <a:gd name="T13" fmla="*/ 2147483647 h 414"/>
                <a:gd name="T14" fmla="*/ 2147483647 w 450"/>
                <a:gd name="T15" fmla="*/ 2147483647 h 414"/>
                <a:gd name="T16" fmla="*/ 2147483647 w 450"/>
                <a:gd name="T17" fmla="*/ 2147483647 h 414"/>
                <a:gd name="T18" fmla="*/ 2147483647 w 450"/>
                <a:gd name="T19" fmla="*/ 2147483647 h 414"/>
                <a:gd name="T20" fmla="*/ 2147483647 w 450"/>
                <a:gd name="T21" fmla="*/ 2147483647 h 414"/>
                <a:gd name="T22" fmla="*/ 2147483647 w 450"/>
                <a:gd name="T23" fmla="*/ 2147483647 h 414"/>
                <a:gd name="T24" fmla="*/ 2147483647 w 450"/>
                <a:gd name="T25" fmla="*/ 2147483647 h 414"/>
                <a:gd name="T26" fmla="*/ 2147483647 w 450"/>
                <a:gd name="T27" fmla="*/ 2147483647 h 414"/>
                <a:gd name="T28" fmla="*/ 2147483647 w 450"/>
                <a:gd name="T29" fmla="*/ 2147483647 h 414"/>
                <a:gd name="T30" fmla="*/ 2147483647 w 450"/>
                <a:gd name="T31" fmla="*/ 2147483647 h 414"/>
                <a:gd name="T32" fmla="*/ 2147483647 w 450"/>
                <a:gd name="T33" fmla="*/ 2147483647 h 414"/>
                <a:gd name="T34" fmla="*/ 2147483647 w 450"/>
                <a:gd name="T35" fmla="*/ 2147483647 h 414"/>
                <a:gd name="T36" fmla="*/ 2147483647 w 450"/>
                <a:gd name="T37" fmla="*/ 2147483647 h 414"/>
                <a:gd name="T38" fmla="*/ 2147483647 w 450"/>
                <a:gd name="T39" fmla="*/ 2147483647 h 414"/>
                <a:gd name="T40" fmla="*/ 2147483647 w 450"/>
                <a:gd name="T41" fmla="*/ 2147483647 h 414"/>
                <a:gd name="T42" fmla="*/ 2147483647 w 450"/>
                <a:gd name="T43" fmla="*/ 2147483647 h 414"/>
                <a:gd name="T44" fmla="*/ 2147483647 w 450"/>
                <a:gd name="T45" fmla="*/ 2147483647 h 414"/>
                <a:gd name="T46" fmla="*/ 2147483647 w 450"/>
                <a:gd name="T47" fmla="*/ 2147483647 h 414"/>
                <a:gd name="T48" fmla="*/ 2147483647 w 450"/>
                <a:gd name="T49" fmla="*/ 2147483647 h 414"/>
                <a:gd name="T50" fmla="*/ 2147483647 w 450"/>
                <a:gd name="T51" fmla="*/ 2147483647 h 414"/>
                <a:gd name="T52" fmla="*/ 2147483647 w 450"/>
                <a:gd name="T53" fmla="*/ 2147483647 h 414"/>
                <a:gd name="T54" fmla="*/ 2147483647 w 450"/>
                <a:gd name="T55" fmla="*/ 2147483647 h 414"/>
                <a:gd name="T56" fmla="*/ 2147483647 w 450"/>
                <a:gd name="T57" fmla="*/ 2147483647 h 414"/>
                <a:gd name="T58" fmla="*/ 2147483647 w 450"/>
                <a:gd name="T59" fmla="*/ 2147483647 h 414"/>
                <a:gd name="T60" fmla="*/ 2147483647 w 450"/>
                <a:gd name="T61" fmla="*/ 2147483647 h 414"/>
                <a:gd name="T62" fmla="*/ 2147483647 w 450"/>
                <a:gd name="T63" fmla="*/ 2147483647 h 414"/>
                <a:gd name="T64" fmla="*/ 2147483647 w 450"/>
                <a:gd name="T65" fmla="*/ 2147483647 h 414"/>
                <a:gd name="T66" fmla="*/ 2147483647 w 450"/>
                <a:gd name="T67" fmla="*/ 2147483647 h 414"/>
                <a:gd name="T68" fmla="*/ 2147483647 w 450"/>
                <a:gd name="T69" fmla="*/ 2147483647 h 414"/>
                <a:gd name="T70" fmla="*/ 2147483647 w 450"/>
                <a:gd name="T71" fmla="*/ 2147483647 h 414"/>
                <a:gd name="T72" fmla="*/ 2147483647 w 450"/>
                <a:gd name="T73" fmla="*/ 2147483647 h 414"/>
                <a:gd name="T74" fmla="*/ 2147483647 w 450"/>
                <a:gd name="T75" fmla="*/ 2147483647 h 414"/>
                <a:gd name="T76" fmla="*/ 2147483647 w 450"/>
                <a:gd name="T77" fmla="*/ 2147483647 h 414"/>
                <a:gd name="T78" fmla="*/ 2147483647 w 450"/>
                <a:gd name="T79" fmla="*/ 2147483647 h 414"/>
                <a:gd name="T80" fmla="*/ 2147483647 w 450"/>
                <a:gd name="T81" fmla="*/ 2147483647 h 414"/>
                <a:gd name="T82" fmla="*/ 2147483647 w 450"/>
                <a:gd name="T83" fmla="*/ 2147483647 h 414"/>
                <a:gd name="T84" fmla="*/ 2147483647 w 450"/>
                <a:gd name="T85" fmla="*/ 2147483647 h 414"/>
                <a:gd name="T86" fmla="*/ 2147483647 w 450"/>
                <a:gd name="T87" fmla="*/ 2147483647 h 414"/>
                <a:gd name="T88" fmla="*/ 2147483647 w 450"/>
                <a:gd name="T89" fmla="*/ 2147483647 h 414"/>
                <a:gd name="T90" fmla="*/ 2147483647 w 450"/>
                <a:gd name="T91" fmla="*/ 2147483647 h 414"/>
                <a:gd name="T92" fmla="*/ 2147483647 w 450"/>
                <a:gd name="T93" fmla="*/ 2147483647 h 414"/>
                <a:gd name="T94" fmla="*/ 2147483647 w 450"/>
                <a:gd name="T95" fmla="*/ 2147483647 h 414"/>
                <a:gd name="T96" fmla="*/ 2147483647 w 450"/>
                <a:gd name="T97" fmla="*/ 2147483647 h 414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450"/>
                <a:gd name="T148" fmla="*/ 0 h 414"/>
                <a:gd name="T149" fmla="*/ 450 w 450"/>
                <a:gd name="T150" fmla="*/ 414 h 414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450" h="414">
                  <a:moveTo>
                    <a:pt x="426" y="60"/>
                  </a:moveTo>
                  <a:lnTo>
                    <a:pt x="432" y="54"/>
                  </a:lnTo>
                  <a:lnTo>
                    <a:pt x="438" y="42"/>
                  </a:lnTo>
                  <a:lnTo>
                    <a:pt x="450" y="30"/>
                  </a:lnTo>
                  <a:lnTo>
                    <a:pt x="444" y="30"/>
                  </a:lnTo>
                  <a:lnTo>
                    <a:pt x="438" y="24"/>
                  </a:lnTo>
                  <a:lnTo>
                    <a:pt x="438" y="0"/>
                  </a:lnTo>
                  <a:lnTo>
                    <a:pt x="432" y="0"/>
                  </a:lnTo>
                  <a:lnTo>
                    <a:pt x="432" y="6"/>
                  </a:lnTo>
                  <a:lnTo>
                    <a:pt x="426" y="18"/>
                  </a:lnTo>
                  <a:lnTo>
                    <a:pt x="402" y="18"/>
                  </a:lnTo>
                  <a:lnTo>
                    <a:pt x="390" y="30"/>
                  </a:lnTo>
                  <a:lnTo>
                    <a:pt x="372" y="30"/>
                  </a:lnTo>
                  <a:lnTo>
                    <a:pt x="366" y="24"/>
                  </a:lnTo>
                  <a:lnTo>
                    <a:pt x="318" y="24"/>
                  </a:lnTo>
                  <a:lnTo>
                    <a:pt x="306" y="30"/>
                  </a:lnTo>
                  <a:lnTo>
                    <a:pt x="294" y="42"/>
                  </a:lnTo>
                  <a:lnTo>
                    <a:pt x="282" y="48"/>
                  </a:lnTo>
                  <a:lnTo>
                    <a:pt x="276" y="54"/>
                  </a:lnTo>
                  <a:lnTo>
                    <a:pt x="258" y="54"/>
                  </a:lnTo>
                  <a:lnTo>
                    <a:pt x="246" y="60"/>
                  </a:lnTo>
                  <a:lnTo>
                    <a:pt x="234" y="60"/>
                  </a:lnTo>
                  <a:lnTo>
                    <a:pt x="222" y="54"/>
                  </a:lnTo>
                  <a:lnTo>
                    <a:pt x="204" y="54"/>
                  </a:lnTo>
                  <a:lnTo>
                    <a:pt x="192" y="42"/>
                  </a:lnTo>
                  <a:lnTo>
                    <a:pt x="180" y="36"/>
                  </a:lnTo>
                  <a:lnTo>
                    <a:pt x="174" y="30"/>
                  </a:lnTo>
                  <a:lnTo>
                    <a:pt x="168" y="30"/>
                  </a:lnTo>
                  <a:lnTo>
                    <a:pt x="150" y="48"/>
                  </a:lnTo>
                  <a:lnTo>
                    <a:pt x="144" y="48"/>
                  </a:lnTo>
                  <a:lnTo>
                    <a:pt x="138" y="54"/>
                  </a:lnTo>
                  <a:lnTo>
                    <a:pt x="120" y="60"/>
                  </a:lnTo>
                  <a:lnTo>
                    <a:pt x="84" y="60"/>
                  </a:lnTo>
                  <a:lnTo>
                    <a:pt x="84" y="54"/>
                  </a:lnTo>
                  <a:lnTo>
                    <a:pt x="90" y="48"/>
                  </a:lnTo>
                  <a:lnTo>
                    <a:pt x="66" y="48"/>
                  </a:lnTo>
                  <a:lnTo>
                    <a:pt x="66" y="78"/>
                  </a:lnTo>
                  <a:lnTo>
                    <a:pt x="72" y="78"/>
                  </a:lnTo>
                  <a:lnTo>
                    <a:pt x="72" y="102"/>
                  </a:lnTo>
                  <a:lnTo>
                    <a:pt x="60" y="102"/>
                  </a:lnTo>
                  <a:lnTo>
                    <a:pt x="54" y="96"/>
                  </a:lnTo>
                  <a:lnTo>
                    <a:pt x="54" y="114"/>
                  </a:lnTo>
                  <a:lnTo>
                    <a:pt x="48" y="120"/>
                  </a:lnTo>
                  <a:lnTo>
                    <a:pt x="48" y="126"/>
                  </a:lnTo>
                  <a:lnTo>
                    <a:pt x="36" y="126"/>
                  </a:lnTo>
                  <a:lnTo>
                    <a:pt x="24" y="114"/>
                  </a:lnTo>
                  <a:lnTo>
                    <a:pt x="18" y="120"/>
                  </a:lnTo>
                  <a:lnTo>
                    <a:pt x="12" y="132"/>
                  </a:lnTo>
                  <a:lnTo>
                    <a:pt x="12" y="150"/>
                  </a:lnTo>
                  <a:lnTo>
                    <a:pt x="6" y="150"/>
                  </a:lnTo>
                  <a:lnTo>
                    <a:pt x="0" y="198"/>
                  </a:lnTo>
                  <a:lnTo>
                    <a:pt x="6" y="204"/>
                  </a:lnTo>
                  <a:lnTo>
                    <a:pt x="18" y="210"/>
                  </a:lnTo>
                  <a:lnTo>
                    <a:pt x="24" y="216"/>
                  </a:lnTo>
                  <a:lnTo>
                    <a:pt x="24" y="222"/>
                  </a:lnTo>
                  <a:lnTo>
                    <a:pt x="72" y="222"/>
                  </a:lnTo>
                  <a:lnTo>
                    <a:pt x="66" y="234"/>
                  </a:lnTo>
                  <a:lnTo>
                    <a:pt x="72" y="240"/>
                  </a:lnTo>
                  <a:lnTo>
                    <a:pt x="78" y="252"/>
                  </a:lnTo>
                  <a:lnTo>
                    <a:pt x="78" y="270"/>
                  </a:lnTo>
                  <a:lnTo>
                    <a:pt x="72" y="282"/>
                  </a:lnTo>
                  <a:lnTo>
                    <a:pt x="66" y="282"/>
                  </a:lnTo>
                  <a:lnTo>
                    <a:pt x="54" y="288"/>
                  </a:lnTo>
                  <a:lnTo>
                    <a:pt x="48" y="288"/>
                  </a:lnTo>
                  <a:lnTo>
                    <a:pt x="42" y="294"/>
                  </a:lnTo>
                  <a:lnTo>
                    <a:pt x="42" y="318"/>
                  </a:lnTo>
                  <a:lnTo>
                    <a:pt x="24" y="336"/>
                  </a:lnTo>
                  <a:lnTo>
                    <a:pt x="30" y="378"/>
                  </a:lnTo>
                  <a:lnTo>
                    <a:pt x="36" y="378"/>
                  </a:lnTo>
                  <a:lnTo>
                    <a:pt x="72" y="396"/>
                  </a:lnTo>
                  <a:lnTo>
                    <a:pt x="84" y="408"/>
                  </a:lnTo>
                  <a:lnTo>
                    <a:pt x="96" y="414"/>
                  </a:lnTo>
                  <a:lnTo>
                    <a:pt x="114" y="414"/>
                  </a:lnTo>
                  <a:lnTo>
                    <a:pt x="174" y="384"/>
                  </a:lnTo>
                  <a:lnTo>
                    <a:pt x="204" y="354"/>
                  </a:lnTo>
                  <a:lnTo>
                    <a:pt x="228" y="336"/>
                  </a:lnTo>
                  <a:lnTo>
                    <a:pt x="240" y="324"/>
                  </a:lnTo>
                  <a:lnTo>
                    <a:pt x="300" y="276"/>
                  </a:lnTo>
                  <a:lnTo>
                    <a:pt x="312" y="270"/>
                  </a:lnTo>
                  <a:lnTo>
                    <a:pt x="372" y="246"/>
                  </a:lnTo>
                  <a:lnTo>
                    <a:pt x="396" y="234"/>
                  </a:lnTo>
                  <a:lnTo>
                    <a:pt x="402" y="228"/>
                  </a:lnTo>
                  <a:lnTo>
                    <a:pt x="402" y="222"/>
                  </a:lnTo>
                  <a:lnTo>
                    <a:pt x="384" y="204"/>
                  </a:lnTo>
                  <a:lnTo>
                    <a:pt x="384" y="198"/>
                  </a:lnTo>
                  <a:lnTo>
                    <a:pt x="390" y="180"/>
                  </a:lnTo>
                  <a:lnTo>
                    <a:pt x="396" y="168"/>
                  </a:lnTo>
                  <a:lnTo>
                    <a:pt x="396" y="138"/>
                  </a:lnTo>
                  <a:lnTo>
                    <a:pt x="390" y="126"/>
                  </a:lnTo>
                  <a:lnTo>
                    <a:pt x="390" y="114"/>
                  </a:lnTo>
                  <a:lnTo>
                    <a:pt x="384" y="108"/>
                  </a:lnTo>
                  <a:lnTo>
                    <a:pt x="378" y="96"/>
                  </a:lnTo>
                  <a:lnTo>
                    <a:pt x="378" y="84"/>
                  </a:lnTo>
                  <a:lnTo>
                    <a:pt x="384" y="72"/>
                  </a:lnTo>
                  <a:lnTo>
                    <a:pt x="390" y="66"/>
                  </a:lnTo>
                  <a:lnTo>
                    <a:pt x="402" y="66"/>
                  </a:lnTo>
                  <a:lnTo>
                    <a:pt x="414" y="60"/>
                  </a:lnTo>
                  <a:lnTo>
                    <a:pt x="426" y="6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7" name="Swaziland" descr="© INSCALE GmbH, 05.05.2010&#10;http://www.presentationload.com/">
              <a:extLst>
                <a:ext uri="{FF2B5EF4-FFF2-40B4-BE49-F238E27FC236}">
                  <a16:creationId xmlns:a16="http://schemas.microsoft.com/office/drawing/2014/main" id="{4B12C619-BFD4-4B25-92E3-71C66773C5CA}"/>
                </a:ext>
              </a:extLst>
            </p:cNvPr>
            <p:cNvSpPr>
              <a:spLocks/>
            </p:cNvSpPr>
            <p:nvPr/>
          </p:nvSpPr>
          <p:spPr bwMode="gray">
            <a:xfrm>
              <a:off x="6501036" y="5450752"/>
              <a:ext cx="46039" cy="60305"/>
            </a:xfrm>
            <a:custGeom>
              <a:avLst/>
              <a:gdLst>
                <a:gd name="T0" fmla="*/ 2147483647 w 102"/>
                <a:gd name="T1" fmla="*/ 2147483647 h 132"/>
                <a:gd name="T2" fmla="*/ 2147483647 w 102"/>
                <a:gd name="T3" fmla="*/ 2147483647 h 132"/>
                <a:gd name="T4" fmla="*/ 2147483647 w 102"/>
                <a:gd name="T5" fmla="*/ 2147483647 h 132"/>
                <a:gd name="T6" fmla="*/ 2147483647 w 102"/>
                <a:gd name="T7" fmla="*/ 2147483647 h 132"/>
                <a:gd name="T8" fmla="*/ 2147483647 w 102"/>
                <a:gd name="T9" fmla="*/ 2147483647 h 132"/>
                <a:gd name="T10" fmla="*/ 2147483647 w 102"/>
                <a:gd name="T11" fmla="*/ 0 h 132"/>
                <a:gd name="T12" fmla="*/ 2147483647 w 102"/>
                <a:gd name="T13" fmla="*/ 0 h 132"/>
                <a:gd name="T14" fmla="*/ 2147483647 w 102"/>
                <a:gd name="T15" fmla="*/ 2147483647 h 132"/>
                <a:gd name="T16" fmla="*/ 2147483647 w 102"/>
                <a:gd name="T17" fmla="*/ 2147483647 h 132"/>
                <a:gd name="T18" fmla="*/ 2147483647 w 102"/>
                <a:gd name="T19" fmla="*/ 2147483647 h 132"/>
                <a:gd name="T20" fmla="*/ 2147483647 w 102"/>
                <a:gd name="T21" fmla="*/ 2147483647 h 132"/>
                <a:gd name="T22" fmla="*/ 0 w 102"/>
                <a:gd name="T23" fmla="*/ 2147483647 h 132"/>
                <a:gd name="T24" fmla="*/ 0 w 102"/>
                <a:gd name="T25" fmla="*/ 2147483647 h 132"/>
                <a:gd name="T26" fmla="*/ 2147483647 w 102"/>
                <a:gd name="T27" fmla="*/ 2147483647 h 132"/>
                <a:gd name="T28" fmla="*/ 2147483647 w 102"/>
                <a:gd name="T29" fmla="*/ 2147483647 h 132"/>
                <a:gd name="T30" fmla="*/ 2147483647 w 102"/>
                <a:gd name="T31" fmla="*/ 2147483647 h 132"/>
                <a:gd name="T32" fmla="*/ 2147483647 w 102"/>
                <a:gd name="T33" fmla="*/ 2147483647 h 132"/>
                <a:gd name="T34" fmla="*/ 2147483647 w 102"/>
                <a:gd name="T35" fmla="*/ 2147483647 h 132"/>
                <a:gd name="T36" fmla="*/ 2147483647 w 102"/>
                <a:gd name="T37" fmla="*/ 2147483647 h 132"/>
                <a:gd name="T38" fmla="*/ 2147483647 w 102"/>
                <a:gd name="T39" fmla="*/ 2147483647 h 132"/>
                <a:gd name="T40" fmla="*/ 2147483647 w 102"/>
                <a:gd name="T41" fmla="*/ 2147483647 h 132"/>
                <a:gd name="T42" fmla="*/ 2147483647 w 102"/>
                <a:gd name="T43" fmla="*/ 2147483647 h 132"/>
                <a:gd name="T44" fmla="*/ 2147483647 w 102"/>
                <a:gd name="T45" fmla="*/ 2147483647 h 132"/>
                <a:gd name="T46" fmla="*/ 2147483647 w 102"/>
                <a:gd name="T47" fmla="*/ 2147483647 h 132"/>
                <a:gd name="T48" fmla="*/ 2147483647 w 102"/>
                <a:gd name="T49" fmla="*/ 2147483647 h 132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102"/>
                <a:gd name="T76" fmla="*/ 0 h 132"/>
                <a:gd name="T77" fmla="*/ 102 w 102"/>
                <a:gd name="T78" fmla="*/ 132 h 132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102" h="132">
                  <a:moveTo>
                    <a:pt x="84" y="54"/>
                  </a:moveTo>
                  <a:lnTo>
                    <a:pt x="84" y="30"/>
                  </a:lnTo>
                  <a:lnTo>
                    <a:pt x="90" y="18"/>
                  </a:lnTo>
                  <a:lnTo>
                    <a:pt x="66" y="18"/>
                  </a:lnTo>
                  <a:lnTo>
                    <a:pt x="54" y="6"/>
                  </a:lnTo>
                  <a:lnTo>
                    <a:pt x="42" y="0"/>
                  </a:lnTo>
                  <a:lnTo>
                    <a:pt x="36" y="0"/>
                  </a:lnTo>
                  <a:lnTo>
                    <a:pt x="24" y="12"/>
                  </a:lnTo>
                  <a:lnTo>
                    <a:pt x="18" y="24"/>
                  </a:lnTo>
                  <a:lnTo>
                    <a:pt x="18" y="36"/>
                  </a:lnTo>
                  <a:lnTo>
                    <a:pt x="6" y="48"/>
                  </a:lnTo>
                  <a:lnTo>
                    <a:pt x="0" y="60"/>
                  </a:lnTo>
                  <a:lnTo>
                    <a:pt x="0" y="84"/>
                  </a:lnTo>
                  <a:lnTo>
                    <a:pt x="12" y="108"/>
                  </a:lnTo>
                  <a:lnTo>
                    <a:pt x="24" y="114"/>
                  </a:lnTo>
                  <a:lnTo>
                    <a:pt x="36" y="126"/>
                  </a:lnTo>
                  <a:lnTo>
                    <a:pt x="54" y="126"/>
                  </a:lnTo>
                  <a:lnTo>
                    <a:pt x="66" y="132"/>
                  </a:lnTo>
                  <a:lnTo>
                    <a:pt x="78" y="132"/>
                  </a:lnTo>
                  <a:lnTo>
                    <a:pt x="90" y="90"/>
                  </a:lnTo>
                  <a:lnTo>
                    <a:pt x="96" y="90"/>
                  </a:lnTo>
                  <a:lnTo>
                    <a:pt x="102" y="84"/>
                  </a:lnTo>
                  <a:lnTo>
                    <a:pt x="96" y="60"/>
                  </a:lnTo>
                  <a:lnTo>
                    <a:pt x="90" y="60"/>
                  </a:lnTo>
                  <a:lnTo>
                    <a:pt x="84" y="54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8" name="Somalia" descr="© INSCALE GmbH, 05.05.2010&#10;http://www.presentationload.com/">
              <a:extLst>
                <a:ext uri="{FF2B5EF4-FFF2-40B4-BE49-F238E27FC236}">
                  <a16:creationId xmlns:a16="http://schemas.microsoft.com/office/drawing/2014/main" id="{4D537D92-59C3-4332-B483-24F6D255256E}"/>
                </a:ext>
              </a:extLst>
            </p:cNvPr>
            <p:cNvSpPr>
              <a:spLocks/>
            </p:cNvSpPr>
            <p:nvPr/>
          </p:nvSpPr>
          <p:spPr bwMode="gray">
            <a:xfrm>
              <a:off x="6842362" y="4085951"/>
              <a:ext cx="315927" cy="496725"/>
            </a:xfrm>
            <a:custGeom>
              <a:avLst/>
              <a:gdLst>
                <a:gd name="T0" fmla="*/ 2147483647 w 714"/>
                <a:gd name="T1" fmla="*/ 2147483647 h 1104"/>
                <a:gd name="T2" fmla="*/ 2147483647 w 714"/>
                <a:gd name="T3" fmla="*/ 2147483647 h 1104"/>
                <a:gd name="T4" fmla="*/ 2147483647 w 714"/>
                <a:gd name="T5" fmla="*/ 2147483647 h 1104"/>
                <a:gd name="T6" fmla="*/ 2147483647 w 714"/>
                <a:gd name="T7" fmla="*/ 2147483647 h 1104"/>
                <a:gd name="T8" fmla="*/ 2147483647 w 714"/>
                <a:gd name="T9" fmla="*/ 2147483647 h 1104"/>
                <a:gd name="T10" fmla="*/ 2147483647 w 714"/>
                <a:gd name="T11" fmla="*/ 2147483647 h 1104"/>
                <a:gd name="T12" fmla="*/ 2147483647 w 714"/>
                <a:gd name="T13" fmla="*/ 2147483647 h 1104"/>
                <a:gd name="T14" fmla="*/ 2147483647 w 714"/>
                <a:gd name="T15" fmla="*/ 2147483647 h 1104"/>
                <a:gd name="T16" fmla="*/ 2147483647 w 714"/>
                <a:gd name="T17" fmla="*/ 2147483647 h 1104"/>
                <a:gd name="T18" fmla="*/ 2147483647 w 714"/>
                <a:gd name="T19" fmla="*/ 2147483647 h 1104"/>
                <a:gd name="T20" fmla="*/ 2147483647 w 714"/>
                <a:gd name="T21" fmla="*/ 2147483647 h 1104"/>
                <a:gd name="T22" fmla="*/ 2147483647 w 714"/>
                <a:gd name="T23" fmla="*/ 2147483647 h 1104"/>
                <a:gd name="T24" fmla="*/ 0 w 714"/>
                <a:gd name="T25" fmla="*/ 2147483647 h 1104"/>
                <a:gd name="T26" fmla="*/ 2147483647 w 714"/>
                <a:gd name="T27" fmla="*/ 2147483647 h 1104"/>
                <a:gd name="T28" fmla="*/ 2147483647 w 714"/>
                <a:gd name="T29" fmla="*/ 2147483647 h 1104"/>
                <a:gd name="T30" fmla="*/ 2147483647 w 714"/>
                <a:gd name="T31" fmla="*/ 2147483647 h 1104"/>
                <a:gd name="T32" fmla="*/ 2147483647 w 714"/>
                <a:gd name="T33" fmla="*/ 2147483647 h 1104"/>
                <a:gd name="T34" fmla="*/ 2147483647 w 714"/>
                <a:gd name="T35" fmla="*/ 2147483647 h 1104"/>
                <a:gd name="T36" fmla="*/ 2147483647 w 714"/>
                <a:gd name="T37" fmla="*/ 2147483647 h 1104"/>
                <a:gd name="T38" fmla="*/ 2147483647 w 714"/>
                <a:gd name="T39" fmla="*/ 2147483647 h 1104"/>
                <a:gd name="T40" fmla="*/ 2147483647 w 714"/>
                <a:gd name="T41" fmla="*/ 2147483647 h 1104"/>
                <a:gd name="T42" fmla="*/ 2147483647 w 714"/>
                <a:gd name="T43" fmla="*/ 2147483647 h 1104"/>
                <a:gd name="T44" fmla="*/ 2147483647 w 714"/>
                <a:gd name="T45" fmla="*/ 2147483647 h 1104"/>
                <a:gd name="T46" fmla="*/ 2147483647 w 714"/>
                <a:gd name="T47" fmla="*/ 2147483647 h 1104"/>
                <a:gd name="T48" fmla="*/ 2147483647 w 714"/>
                <a:gd name="T49" fmla="*/ 2147483647 h 1104"/>
                <a:gd name="T50" fmla="*/ 2147483647 w 714"/>
                <a:gd name="T51" fmla="*/ 2147483647 h 1104"/>
                <a:gd name="T52" fmla="*/ 2147483647 w 714"/>
                <a:gd name="T53" fmla="*/ 2147483647 h 1104"/>
                <a:gd name="T54" fmla="*/ 2147483647 w 714"/>
                <a:gd name="T55" fmla="*/ 2147483647 h 1104"/>
                <a:gd name="T56" fmla="*/ 2147483647 w 714"/>
                <a:gd name="T57" fmla="*/ 2147483647 h 1104"/>
                <a:gd name="T58" fmla="*/ 2147483647 w 714"/>
                <a:gd name="T59" fmla="*/ 2147483647 h 1104"/>
                <a:gd name="T60" fmla="*/ 2147483647 w 714"/>
                <a:gd name="T61" fmla="*/ 2147483647 h 1104"/>
                <a:gd name="T62" fmla="*/ 2147483647 w 714"/>
                <a:gd name="T63" fmla="*/ 2147483647 h 1104"/>
                <a:gd name="T64" fmla="*/ 2147483647 w 714"/>
                <a:gd name="T65" fmla="*/ 2147483647 h 1104"/>
                <a:gd name="T66" fmla="*/ 2147483647 w 714"/>
                <a:gd name="T67" fmla="*/ 2147483647 h 1104"/>
                <a:gd name="T68" fmla="*/ 2147483647 w 714"/>
                <a:gd name="T69" fmla="*/ 2147483647 h 1104"/>
                <a:gd name="T70" fmla="*/ 2147483647 w 714"/>
                <a:gd name="T71" fmla="*/ 2147483647 h 1104"/>
                <a:gd name="T72" fmla="*/ 2147483647 w 714"/>
                <a:gd name="T73" fmla="*/ 2147483647 h 1104"/>
                <a:gd name="T74" fmla="*/ 2147483647 w 714"/>
                <a:gd name="T75" fmla="*/ 2147483647 h 1104"/>
                <a:gd name="T76" fmla="*/ 2147483647 w 714"/>
                <a:gd name="T77" fmla="*/ 2147483647 h 1104"/>
                <a:gd name="T78" fmla="*/ 2147483647 w 714"/>
                <a:gd name="T79" fmla="*/ 2147483647 h 1104"/>
                <a:gd name="T80" fmla="*/ 2147483647 w 714"/>
                <a:gd name="T81" fmla="*/ 2147483647 h 1104"/>
                <a:gd name="T82" fmla="*/ 2147483647 w 714"/>
                <a:gd name="T83" fmla="*/ 2147483647 h 1104"/>
                <a:gd name="T84" fmla="*/ 2147483647 w 714"/>
                <a:gd name="T85" fmla="*/ 2147483647 h 1104"/>
                <a:gd name="T86" fmla="*/ 2147483647 w 714"/>
                <a:gd name="T87" fmla="*/ 2147483647 h 1104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714"/>
                <a:gd name="T133" fmla="*/ 0 h 1104"/>
                <a:gd name="T134" fmla="*/ 714 w 714"/>
                <a:gd name="T135" fmla="*/ 1104 h 1104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714" h="1104">
                  <a:moveTo>
                    <a:pt x="108" y="114"/>
                  </a:moveTo>
                  <a:lnTo>
                    <a:pt x="120" y="126"/>
                  </a:lnTo>
                  <a:lnTo>
                    <a:pt x="120" y="138"/>
                  </a:lnTo>
                  <a:lnTo>
                    <a:pt x="126" y="150"/>
                  </a:lnTo>
                  <a:lnTo>
                    <a:pt x="132" y="156"/>
                  </a:lnTo>
                  <a:lnTo>
                    <a:pt x="138" y="168"/>
                  </a:lnTo>
                  <a:lnTo>
                    <a:pt x="144" y="174"/>
                  </a:lnTo>
                  <a:lnTo>
                    <a:pt x="156" y="198"/>
                  </a:lnTo>
                  <a:lnTo>
                    <a:pt x="162" y="204"/>
                  </a:lnTo>
                  <a:lnTo>
                    <a:pt x="162" y="210"/>
                  </a:lnTo>
                  <a:lnTo>
                    <a:pt x="186" y="210"/>
                  </a:lnTo>
                  <a:lnTo>
                    <a:pt x="192" y="222"/>
                  </a:lnTo>
                  <a:lnTo>
                    <a:pt x="198" y="228"/>
                  </a:lnTo>
                  <a:lnTo>
                    <a:pt x="204" y="240"/>
                  </a:lnTo>
                  <a:lnTo>
                    <a:pt x="240" y="258"/>
                  </a:lnTo>
                  <a:lnTo>
                    <a:pt x="312" y="282"/>
                  </a:lnTo>
                  <a:lnTo>
                    <a:pt x="336" y="288"/>
                  </a:lnTo>
                  <a:lnTo>
                    <a:pt x="348" y="294"/>
                  </a:lnTo>
                  <a:lnTo>
                    <a:pt x="366" y="300"/>
                  </a:lnTo>
                  <a:lnTo>
                    <a:pt x="378" y="312"/>
                  </a:lnTo>
                  <a:lnTo>
                    <a:pt x="414" y="330"/>
                  </a:lnTo>
                  <a:lnTo>
                    <a:pt x="486" y="324"/>
                  </a:lnTo>
                  <a:lnTo>
                    <a:pt x="276" y="570"/>
                  </a:lnTo>
                  <a:lnTo>
                    <a:pt x="192" y="570"/>
                  </a:lnTo>
                  <a:lnTo>
                    <a:pt x="186" y="576"/>
                  </a:lnTo>
                  <a:lnTo>
                    <a:pt x="174" y="576"/>
                  </a:lnTo>
                  <a:lnTo>
                    <a:pt x="162" y="582"/>
                  </a:lnTo>
                  <a:lnTo>
                    <a:pt x="156" y="588"/>
                  </a:lnTo>
                  <a:lnTo>
                    <a:pt x="144" y="594"/>
                  </a:lnTo>
                  <a:lnTo>
                    <a:pt x="144" y="606"/>
                  </a:lnTo>
                  <a:lnTo>
                    <a:pt x="126" y="624"/>
                  </a:lnTo>
                  <a:lnTo>
                    <a:pt x="102" y="624"/>
                  </a:lnTo>
                  <a:lnTo>
                    <a:pt x="90" y="630"/>
                  </a:lnTo>
                  <a:lnTo>
                    <a:pt x="78" y="630"/>
                  </a:lnTo>
                  <a:lnTo>
                    <a:pt x="66" y="642"/>
                  </a:lnTo>
                  <a:lnTo>
                    <a:pt x="66" y="654"/>
                  </a:lnTo>
                  <a:lnTo>
                    <a:pt x="60" y="660"/>
                  </a:lnTo>
                  <a:lnTo>
                    <a:pt x="42" y="696"/>
                  </a:lnTo>
                  <a:lnTo>
                    <a:pt x="0" y="738"/>
                  </a:lnTo>
                  <a:lnTo>
                    <a:pt x="0" y="1038"/>
                  </a:lnTo>
                  <a:lnTo>
                    <a:pt x="42" y="1104"/>
                  </a:lnTo>
                  <a:lnTo>
                    <a:pt x="48" y="1086"/>
                  </a:lnTo>
                  <a:lnTo>
                    <a:pt x="84" y="1032"/>
                  </a:lnTo>
                  <a:lnTo>
                    <a:pt x="96" y="1008"/>
                  </a:lnTo>
                  <a:lnTo>
                    <a:pt x="114" y="996"/>
                  </a:lnTo>
                  <a:lnTo>
                    <a:pt x="144" y="966"/>
                  </a:lnTo>
                  <a:lnTo>
                    <a:pt x="150" y="954"/>
                  </a:lnTo>
                  <a:lnTo>
                    <a:pt x="162" y="936"/>
                  </a:lnTo>
                  <a:lnTo>
                    <a:pt x="192" y="906"/>
                  </a:lnTo>
                  <a:lnTo>
                    <a:pt x="216" y="876"/>
                  </a:lnTo>
                  <a:lnTo>
                    <a:pt x="246" y="846"/>
                  </a:lnTo>
                  <a:lnTo>
                    <a:pt x="264" y="840"/>
                  </a:lnTo>
                  <a:lnTo>
                    <a:pt x="276" y="828"/>
                  </a:lnTo>
                  <a:lnTo>
                    <a:pt x="294" y="816"/>
                  </a:lnTo>
                  <a:lnTo>
                    <a:pt x="318" y="804"/>
                  </a:lnTo>
                  <a:lnTo>
                    <a:pt x="336" y="786"/>
                  </a:lnTo>
                  <a:lnTo>
                    <a:pt x="372" y="756"/>
                  </a:lnTo>
                  <a:lnTo>
                    <a:pt x="420" y="708"/>
                  </a:lnTo>
                  <a:lnTo>
                    <a:pt x="438" y="684"/>
                  </a:lnTo>
                  <a:lnTo>
                    <a:pt x="462" y="654"/>
                  </a:lnTo>
                  <a:lnTo>
                    <a:pt x="492" y="618"/>
                  </a:lnTo>
                  <a:lnTo>
                    <a:pt x="516" y="570"/>
                  </a:lnTo>
                  <a:lnTo>
                    <a:pt x="528" y="540"/>
                  </a:lnTo>
                  <a:lnTo>
                    <a:pt x="546" y="516"/>
                  </a:lnTo>
                  <a:lnTo>
                    <a:pt x="558" y="498"/>
                  </a:lnTo>
                  <a:lnTo>
                    <a:pt x="564" y="492"/>
                  </a:lnTo>
                  <a:lnTo>
                    <a:pt x="570" y="480"/>
                  </a:lnTo>
                  <a:lnTo>
                    <a:pt x="576" y="474"/>
                  </a:lnTo>
                  <a:lnTo>
                    <a:pt x="576" y="450"/>
                  </a:lnTo>
                  <a:lnTo>
                    <a:pt x="582" y="432"/>
                  </a:lnTo>
                  <a:lnTo>
                    <a:pt x="588" y="420"/>
                  </a:lnTo>
                  <a:lnTo>
                    <a:pt x="588" y="402"/>
                  </a:lnTo>
                  <a:lnTo>
                    <a:pt x="594" y="390"/>
                  </a:lnTo>
                  <a:lnTo>
                    <a:pt x="606" y="378"/>
                  </a:lnTo>
                  <a:lnTo>
                    <a:pt x="612" y="366"/>
                  </a:lnTo>
                  <a:lnTo>
                    <a:pt x="624" y="354"/>
                  </a:lnTo>
                  <a:lnTo>
                    <a:pt x="624" y="324"/>
                  </a:lnTo>
                  <a:lnTo>
                    <a:pt x="636" y="318"/>
                  </a:lnTo>
                  <a:lnTo>
                    <a:pt x="642" y="306"/>
                  </a:lnTo>
                  <a:lnTo>
                    <a:pt x="660" y="252"/>
                  </a:lnTo>
                  <a:lnTo>
                    <a:pt x="672" y="252"/>
                  </a:lnTo>
                  <a:lnTo>
                    <a:pt x="672" y="246"/>
                  </a:lnTo>
                  <a:lnTo>
                    <a:pt x="684" y="234"/>
                  </a:lnTo>
                  <a:lnTo>
                    <a:pt x="684" y="138"/>
                  </a:lnTo>
                  <a:lnTo>
                    <a:pt x="708" y="126"/>
                  </a:lnTo>
                  <a:lnTo>
                    <a:pt x="702" y="54"/>
                  </a:lnTo>
                  <a:lnTo>
                    <a:pt x="708" y="42"/>
                  </a:lnTo>
                  <a:lnTo>
                    <a:pt x="708" y="36"/>
                  </a:lnTo>
                  <a:lnTo>
                    <a:pt x="714" y="24"/>
                  </a:lnTo>
                  <a:lnTo>
                    <a:pt x="714" y="12"/>
                  </a:lnTo>
                  <a:lnTo>
                    <a:pt x="690" y="0"/>
                  </a:lnTo>
                  <a:lnTo>
                    <a:pt x="672" y="0"/>
                  </a:lnTo>
                  <a:lnTo>
                    <a:pt x="666" y="12"/>
                  </a:lnTo>
                  <a:lnTo>
                    <a:pt x="654" y="18"/>
                  </a:lnTo>
                  <a:lnTo>
                    <a:pt x="648" y="30"/>
                  </a:lnTo>
                  <a:lnTo>
                    <a:pt x="624" y="42"/>
                  </a:lnTo>
                  <a:lnTo>
                    <a:pt x="612" y="42"/>
                  </a:lnTo>
                  <a:lnTo>
                    <a:pt x="594" y="48"/>
                  </a:lnTo>
                  <a:lnTo>
                    <a:pt x="582" y="54"/>
                  </a:lnTo>
                  <a:lnTo>
                    <a:pt x="564" y="54"/>
                  </a:lnTo>
                  <a:lnTo>
                    <a:pt x="546" y="48"/>
                  </a:lnTo>
                  <a:lnTo>
                    <a:pt x="534" y="42"/>
                  </a:lnTo>
                  <a:lnTo>
                    <a:pt x="516" y="48"/>
                  </a:lnTo>
                  <a:lnTo>
                    <a:pt x="510" y="54"/>
                  </a:lnTo>
                  <a:lnTo>
                    <a:pt x="498" y="60"/>
                  </a:lnTo>
                  <a:lnTo>
                    <a:pt x="492" y="72"/>
                  </a:lnTo>
                  <a:lnTo>
                    <a:pt x="486" y="78"/>
                  </a:lnTo>
                  <a:lnTo>
                    <a:pt x="474" y="78"/>
                  </a:lnTo>
                  <a:lnTo>
                    <a:pt x="462" y="72"/>
                  </a:lnTo>
                  <a:lnTo>
                    <a:pt x="456" y="60"/>
                  </a:lnTo>
                  <a:lnTo>
                    <a:pt x="444" y="60"/>
                  </a:lnTo>
                  <a:lnTo>
                    <a:pt x="438" y="66"/>
                  </a:lnTo>
                  <a:lnTo>
                    <a:pt x="426" y="72"/>
                  </a:lnTo>
                  <a:lnTo>
                    <a:pt x="396" y="102"/>
                  </a:lnTo>
                  <a:lnTo>
                    <a:pt x="384" y="108"/>
                  </a:lnTo>
                  <a:lnTo>
                    <a:pt x="372" y="108"/>
                  </a:lnTo>
                  <a:lnTo>
                    <a:pt x="360" y="102"/>
                  </a:lnTo>
                  <a:lnTo>
                    <a:pt x="354" y="96"/>
                  </a:lnTo>
                  <a:lnTo>
                    <a:pt x="342" y="90"/>
                  </a:lnTo>
                  <a:lnTo>
                    <a:pt x="330" y="90"/>
                  </a:lnTo>
                  <a:lnTo>
                    <a:pt x="306" y="102"/>
                  </a:lnTo>
                  <a:lnTo>
                    <a:pt x="294" y="114"/>
                  </a:lnTo>
                  <a:lnTo>
                    <a:pt x="270" y="126"/>
                  </a:lnTo>
                  <a:lnTo>
                    <a:pt x="210" y="126"/>
                  </a:lnTo>
                  <a:lnTo>
                    <a:pt x="192" y="108"/>
                  </a:lnTo>
                  <a:lnTo>
                    <a:pt x="186" y="96"/>
                  </a:lnTo>
                  <a:lnTo>
                    <a:pt x="174" y="90"/>
                  </a:lnTo>
                  <a:lnTo>
                    <a:pt x="168" y="78"/>
                  </a:lnTo>
                  <a:lnTo>
                    <a:pt x="168" y="66"/>
                  </a:lnTo>
                  <a:lnTo>
                    <a:pt x="156" y="54"/>
                  </a:lnTo>
                  <a:lnTo>
                    <a:pt x="150" y="54"/>
                  </a:lnTo>
                  <a:lnTo>
                    <a:pt x="126" y="78"/>
                  </a:lnTo>
                  <a:lnTo>
                    <a:pt x="108" y="114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9" name="Sierra Leone" descr="© INSCALE GmbH, 05.05.2010&#10;http://www.presentationload.com/">
              <a:extLst>
                <a:ext uri="{FF2B5EF4-FFF2-40B4-BE49-F238E27FC236}">
                  <a16:creationId xmlns:a16="http://schemas.microsoft.com/office/drawing/2014/main" id="{3B0C1B75-87BF-4644-BB65-40ACEF455948}"/>
                </a:ext>
              </a:extLst>
            </p:cNvPr>
            <p:cNvSpPr>
              <a:spLocks/>
            </p:cNvSpPr>
            <p:nvPr/>
          </p:nvSpPr>
          <p:spPr bwMode="gray">
            <a:xfrm>
              <a:off x="5134138" y="4155778"/>
              <a:ext cx="92079" cy="120610"/>
            </a:xfrm>
            <a:custGeom>
              <a:avLst/>
              <a:gdLst>
                <a:gd name="T0" fmla="*/ 2147483647 w 210"/>
                <a:gd name="T1" fmla="*/ 2147483647 h 270"/>
                <a:gd name="T2" fmla="*/ 2147483647 w 210"/>
                <a:gd name="T3" fmla="*/ 2147483647 h 270"/>
                <a:gd name="T4" fmla="*/ 2147483647 w 210"/>
                <a:gd name="T5" fmla="*/ 2147483647 h 270"/>
                <a:gd name="T6" fmla="*/ 2147483647 w 210"/>
                <a:gd name="T7" fmla="*/ 2147483647 h 270"/>
                <a:gd name="T8" fmla="*/ 2147483647 w 210"/>
                <a:gd name="T9" fmla="*/ 2147483647 h 270"/>
                <a:gd name="T10" fmla="*/ 2147483647 w 210"/>
                <a:gd name="T11" fmla="*/ 2147483647 h 270"/>
                <a:gd name="T12" fmla="*/ 2147483647 w 210"/>
                <a:gd name="T13" fmla="*/ 2147483647 h 270"/>
                <a:gd name="T14" fmla="*/ 2147483647 w 210"/>
                <a:gd name="T15" fmla="*/ 2147483647 h 270"/>
                <a:gd name="T16" fmla="*/ 2147483647 w 210"/>
                <a:gd name="T17" fmla="*/ 2147483647 h 270"/>
                <a:gd name="T18" fmla="*/ 2147483647 w 210"/>
                <a:gd name="T19" fmla="*/ 2147483647 h 270"/>
                <a:gd name="T20" fmla="*/ 2147483647 w 210"/>
                <a:gd name="T21" fmla="*/ 2147483647 h 270"/>
                <a:gd name="T22" fmla="*/ 2147483647 w 210"/>
                <a:gd name="T23" fmla="*/ 0 h 270"/>
                <a:gd name="T24" fmla="*/ 2147483647 w 210"/>
                <a:gd name="T25" fmla="*/ 0 h 270"/>
                <a:gd name="T26" fmla="*/ 2147483647 w 210"/>
                <a:gd name="T27" fmla="*/ 2147483647 h 270"/>
                <a:gd name="T28" fmla="*/ 2147483647 w 210"/>
                <a:gd name="T29" fmla="*/ 2147483647 h 270"/>
                <a:gd name="T30" fmla="*/ 2147483647 w 210"/>
                <a:gd name="T31" fmla="*/ 2147483647 h 270"/>
                <a:gd name="T32" fmla="*/ 2147483647 w 210"/>
                <a:gd name="T33" fmla="*/ 2147483647 h 270"/>
                <a:gd name="T34" fmla="*/ 2147483647 w 210"/>
                <a:gd name="T35" fmla="*/ 2147483647 h 270"/>
                <a:gd name="T36" fmla="*/ 2147483647 w 210"/>
                <a:gd name="T37" fmla="*/ 2147483647 h 270"/>
                <a:gd name="T38" fmla="*/ 2147483647 w 210"/>
                <a:gd name="T39" fmla="*/ 2147483647 h 270"/>
                <a:gd name="T40" fmla="*/ 2147483647 w 210"/>
                <a:gd name="T41" fmla="*/ 2147483647 h 270"/>
                <a:gd name="T42" fmla="*/ 2147483647 w 210"/>
                <a:gd name="T43" fmla="*/ 2147483647 h 270"/>
                <a:gd name="T44" fmla="*/ 0 w 210"/>
                <a:gd name="T45" fmla="*/ 2147483647 h 270"/>
                <a:gd name="T46" fmla="*/ 2147483647 w 210"/>
                <a:gd name="T47" fmla="*/ 2147483647 h 270"/>
                <a:gd name="T48" fmla="*/ 2147483647 w 210"/>
                <a:gd name="T49" fmla="*/ 2147483647 h 270"/>
                <a:gd name="T50" fmla="*/ 0 w 210"/>
                <a:gd name="T51" fmla="*/ 2147483647 h 270"/>
                <a:gd name="T52" fmla="*/ 0 w 210"/>
                <a:gd name="T53" fmla="*/ 2147483647 h 270"/>
                <a:gd name="T54" fmla="*/ 2147483647 w 210"/>
                <a:gd name="T55" fmla="*/ 2147483647 h 270"/>
                <a:gd name="T56" fmla="*/ 2147483647 w 210"/>
                <a:gd name="T57" fmla="*/ 2147483647 h 270"/>
                <a:gd name="T58" fmla="*/ 2147483647 w 210"/>
                <a:gd name="T59" fmla="*/ 2147483647 h 270"/>
                <a:gd name="T60" fmla="*/ 2147483647 w 210"/>
                <a:gd name="T61" fmla="*/ 2147483647 h 270"/>
                <a:gd name="T62" fmla="*/ 2147483647 w 210"/>
                <a:gd name="T63" fmla="*/ 2147483647 h 270"/>
                <a:gd name="T64" fmla="*/ 2147483647 w 210"/>
                <a:gd name="T65" fmla="*/ 2147483647 h 270"/>
                <a:gd name="T66" fmla="*/ 2147483647 w 210"/>
                <a:gd name="T67" fmla="*/ 2147483647 h 270"/>
                <a:gd name="T68" fmla="*/ 2147483647 w 210"/>
                <a:gd name="T69" fmla="*/ 2147483647 h 270"/>
                <a:gd name="T70" fmla="*/ 2147483647 w 210"/>
                <a:gd name="T71" fmla="*/ 2147483647 h 270"/>
                <a:gd name="T72" fmla="*/ 2147483647 w 210"/>
                <a:gd name="T73" fmla="*/ 2147483647 h 270"/>
                <a:gd name="T74" fmla="*/ 2147483647 w 210"/>
                <a:gd name="T75" fmla="*/ 2147483647 h 270"/>
                <a:gd name="T76" fmla="*/ 2147483647 w 210"/>
                <a:gd name="T77" fmla="*/ 2147483647 h 270"/>
                <a:gd name="T78" fmla="*/ 2147483647 w 210"/>
                <a:gd name="T79" fmla="*/ 2147483647 h 270"/>
                <a:gd name="T80" fmla="*/ 2147483647 w 210"/>
                <a:gd name="T81" fmla="*/ 2147483647 h 270"/>
                <a:gd name="T82" fmla="*/ 2147483647 w 210"/>
                <a:gd name="T83" fmla="*/ 2147483647 h 270"/>
                <a:gd name="T84" fmla="*/ 2147483647 w 210"/>
                <a:gd name="T85" fmla="*/ 2147483647 h 270"/>
                <a:gd name="T86" fmla="*/ 2147483647 w 210"/>
                <a:gd name="T87" fmla="*/ 2147483647 h 27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210"/>
                <a:gd name="T133" fmla="*/ 0 h 270"/>
                <a:gd name="T134" fmla="*/ 210 w 210"/>
                <a:gd name="T135" fmla="*/ 270 h 270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210" h="270">
                  <a:moveTo>
                    <a:pt x="186" y="180"/>
                  </a:moveTo>
                  <a:lnTo>
                    <a:pt x="186" y="162"/>
                  </a:lnTo>
                  <a:lnTo>
                    <a:pt x="210" y="156"/>
                  </a:lnTo>
                  <a:lnTo>
                    <a:pt x="204" y="132"/>
                  </a:lnTo>
                  <a:lnTo>
                    <a:pt x="174" y="144"/>
                  </a:lnTo>
                  <a:lnTo>
                    <a:pt x="180" y="126"/>
                  </a:lnTo>
                  <a:lnTo>
                    <a:pt x="186" y="120"/>
                  </a:lnTo>
                  <a:lnTo>
                    <a:pt x="192" y="108"/>
                  </a:lnTo>
                  <a:lnTo>
                    <a:pt x="192" y="90"/>
                  </a:lnTo>
                  <a:lnTo>
                    <a:pt x="180" y="78"/>
                  </a:lnTo>
                  <a:lnTo>
                    <a:pt x="180" y="60"/>
                  </a:lnTo>
                  <a:lnTo>
                    <a:pt x="138" y="0"/>
                  </a:lnTo>
                  <a:lnTo>
                    <a:pt x="102" y="0"/>
                  </a:lnTo>
                  <a:lnTo>
                    <a:pt x="96" y="18"/>
                  </a:lnTo>
                  <a:lnTo>
                    <a:pt x="60" y="18"/>
                  </a:lnTo>
                  <a:lnTo>
                    <a:pt x="60" y="24"/>
                  </a:lnTo>
                  <a:lnTo>
                    <a:pt x="54" y="30"/>
                  </a:lnTo>
                  <a:lnTo>
                    <a:pt x="48" y="42"/>
                  </a:lnTo>
                  <a:lnTo>
                    <a:pt x="36" y="54"/>
                  </a:lnTo>
                  <a:lnTo>
                    <a:pt x="30" y="66"/>
                  </a:lnTo>
                  <a:lnTo>
                    <a:pt x="18" y="72"/>
                  </a:lnTo>
                  <a:lnTo>
                    <a:pt x="12" y="78"/>
                  </a:lnTo>
                  <a:lnTo>
                    <a:pt x="0" y="84"/>
                  </a:lnTo>
                  <a:lnTo>
                    <a:pt x="12" y="96"/>
                  </a:lnTo>
                  <a:lnTo>
                    <a:pt x="6" y="102"/>
                  </a:lnTo>
                  <a:lnTo>
                    <a:pt x="0" y="114"/>
                  </a:lnTo>
                  <a:lnTo>
                    <a:pt x="0" y="132"/>
                  </a:lnTo>
                  <a:lnTo>
                    <a:pt x="6" y="138"/>
                  </a:lnTo>
                  <a:lnTo>
                    <a:pt x="18" y="144"/>
                  </a:lnTo>
                  <a:lnTo>
                    <a:pt x="24" y="150"/>
                  </a:lnTo>
                  <a:lnTo>
                    <a:pt x="18" y="180"/>
                  </a:lnTo>
                  <a:lnTo>
                    <a:pt x="42" y="198"/>
                  </a:lnTo>
                  <a:lnTo>
                    <a:pt x="42" y="204"/>
                  </a:lnTo>
                  <a:lnTo>
                    <a:pt x="48" y="210"/>
                  </a:lnTo>
                  <a:lnTo>
                    <a:pt x="54" y="222"/>
                  </a:lnTo>
                  <a:lnTo>
                    <a:pt x="78" y="234"/>
                  </a:lnTo>
                  <a:lnTo>
                    <a:pt x="96" y="234"/>
                  </a:lnTo>
                  <a:lnTo>
                    <a:pt x="126" y="270"/>
                  </a:lnTo>
                  <a:lnTo>
                    <a:pt x="126" y="234"/>
                  </a:lnTo>
                  <a:lnTo>
                    <a:pt x="144" y="216"/>
                  </a:lnTo>
                  <a:lnTo>
                    <a:pt x="156" y="210"/>
                  </a:lnTo>
                  <a:lnTo>
                    <a:pt x="168" y="198"/>
                  </a:lnTo>
                  <a:lnTo>
                    <a:pt x="180" y="192"/>
                  </a:lnTo>
                  <a:lnTo>
                    <a:pt x="186" y="18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20" name="Senegal" descr="© INSCALE GmbH, 05.05.2010&#10;http://www.presentationload.com/">
              <a:extLst>
                <a:ext uri="{FF2B5EF4-FFF2-40B4-BE49-F238E27FC236}">
                  <a16:creationId xmlns:a16="http://schemas.microsoft.com/office/drawing/2014/main" id="{B3691B2C-2EE7-46EC-80A3-74DB2FDE7B04}"/>
                </a:ext>
              </a:extLst>
            </p:cNvPr>
            <p:cNvSpPr>
              <a:spLocks/>
            </p:cNvSpPr>
            <p:nvPr/>
          </p:nvSpPr>
          <p:spPr bwMode="gray">
            <a:xfrm>
              <a:off x="5005545" y="3911384"/>
              <a:ext cx="184158" cy="165046"/>
            </a:xfrm>
            <a:custGeom>
              <a:avLst/>
              <a:gdLst>
                <a:gd name="T0" fmla="*/ 2147483647 w 414"/>
                <a:gd name="T1" fmla="*/ 2147483647 h 366"/>
                <a:gd name="T2" fmla="*/ 2147483647 w 414"/>
                <a:gd name="T3" fmla="*/ 2147483647 h 366"/>
                <a:gd name="T4" fmla="*/ 2147483647 w 414"/>
                <a:gd name="T5" fmla="*/ 2147483647 h 366"/>
                <a:gd name="T6" fmla="*/ 2147483647 w 414"/>
                <a:gd name="T7" fmla="*/ 2147483647 h 366"/>
                <a:gd name="T8" fmla="*/ 2147483647 w 414"/>
                <a:gd name="T9" fmla="*/ 2147483647 h 366"/>
                <a:gd name="T10" fmla="*/ 2147483647 w 414"/>
                <a:gd name="T11" fmla="*/ 2147483647 h 366"/>
                <a:gd name="T12" fmla="*/ 2147483647 w 414"/>
                <a:gd name="T13" fmla="*/ 2147483647 h 366"/>
                <a:gd name="T14" fmla="*/ 2147483647 w 414"/>
                <a:gd name="T15" fmla="*/ 2147483647 h 366"/>
                <a:gd name="T16" fmla="*/ 2147483647 w 414"/>
                <a:gd name="T17" fmla="*/ 2147483647 h 366"/>
                <a:gd name="T18" fmla="*/ 2147483647 w 414"/>
                <a:gd name="T19" fmla="*/ 2147483647 h 366"/>
                <a:gd name="T20" fmla="*/ 2147483647 w 414"/>
                <a:gd name="T21" fmla="*/ 2147483647 h 366"/>
                <a:gd name="T22" fmla="*/ 2147483647 w 414"/>
                <a:gd name="T23" fmla="*/ 2147483647 h 366"/>
                <a:gd name="T24" fmla="*/ 2147483647 w 414"/>
                <a:gd name="T25" fmla="*/ 2147483647 h 366"/>
                <a:gd name="T26" fmla="*/ 2147483647 w 414"/>
                <a:gd name="T27" fmla="*/ 2147483647 h 366"/>
                <a:gd name="T28" fmla="*/ 2147483647 w 414"/>
                <a:gd name="T29" fmla="*/ 0 h 366"/>
                <a:gd name="T30" fmla="*/ 2147483647 w 414"/>
                <a:gd name="T31" fmla="*/ 2147483647 h 366"/>
                <a:gd name="T32" fmla="*/ 2147483647 w 414"/>
                <a:gd name="T33" fmla="*/ 2147483647 h 366"/>
                <a:gd name="T34" fmla="*/ 2147483647 w 414"/>
                <a:gd name="T35" fmla="*/ 2147483647 h 366"/>
                <a:gd name="T36" fmla="*/ 2147483647 w 414"/>
                <a:gd name="T37" fmla="*/ 2147483647 h 366"/>
                <a:gd name="T38" fmla="*/ 2147483647 w 414"/>
                <a:gd name="T39" fmla="*/ 2147483647 h 366"/>
                <a:gd name="T40" fmla="*/ 2147483647 w 414"/>
                <a:gd name="T41" fmla="*/ 2147483647 h 366"/>
                <a:gd name="T42" fmla="*/ 0 w 414"/>
                <a:gd name="T43" fmla="*/ 2147483647 h 366"/>
                <a:gd name="T44" fmla="*/ 2147483647 w 414"/>
                <a:gd name="T45" fmla="*/ 2147483647 h 366"/>
                <a:gd name="T46" fmla="*/ 2147483647 w 414"/>
                <a:gd name="T47" fmla="*/ 2147483647 h 366"/>
                <a:gd name="T48" fmla="*/ 2147483647 w 414"/>
                <a:gd name="T49" fmla="*/ 2147483647 h 366"/>
                <a:gd name="T50" fmla="*/ 2147483647 w 414"/>
                <a:gd name="T51" fmla="*/ 2147483647 h 366"/>
                <a:gd name="T52" fmla="*/ 2147483647 w 414"/>
                <a:gd name="T53" fmla="*/ 2147483647 h 366"/>
                <a:gd name="T54" fmla="*/ 2147483647 w 414"/>
                <a:gd name="T55" fmla="*/ 2147483647 h 366"/>
                <a:gd name="T56" fmla="*/ 2147483647 w 414"/>
                <a:gd name="T57" fmla="*/ 2147483647 h 366"/>
                <a:gd name="T58" fmla="*/ 2147483647 w 414"/>
                <a:gd name="T59" fmla="*/ 2147483647 h 366"/>
                <a:gd name="T60" fmla="*/ 2147483647 w 414"/>
                <a:gd name="T61" fmla="*/ 2147483647 h 366"/>
                <a:gd name="T62" fmla="*/ 2147483647 w 414"/>
                <a:gd name="T63" fmla="*/ 2147483647 h 366"/>
                <a:gd name="T64" fmla="*/ 2147483647 w 414"/>
                <a:gd name="T65" fmla="*/ 2147483647 h 366"/>
                <a:gd name="T66" fmla="*/ 2147483647 w 414"/>
                <a:gd name="T67" fmla="*/ 2147483647 h 366"/>
                <a:gd name="T68" fmla="*/ 2147483647 w 414"/>
                <a:gd name="T69" fmla="*/ 2147483647 h 366"/>
                <a:gd name="T70" fmla="*/ 2147483647 w 414"/>
                <a:gd name="T71" fmla="*/ 2147483647 h 366"/>
                <a:gd name="T72" fmla="*/ 2147483647 w 414"/>
                <a:gd name="T73" fmla="*/ 2147483647 h 366"/>
                <a:gd name="T74" fmla="*/ 2147483647 w 414"/>
                <a:gd name="T75" fmla="*/ 2147483647 h 366"/>
                <a:gd name="T76" fmla="*/ 2147483647 w 414"/>
                <a:gd name="T77" fmla="*/ 2147483647 h 366"/>
                <a:gd name="T78" fmla="*/ 2147483647 w 414"/>
                <a:gd name="T79" fmla="*/ 2147483647 h 366"/>
                <a:gd name="T80" fmla="*/ 2147483647 w 414"/>
                <a:gd name="T81" fmla="*/ 2147483647 h 366"/>
                <a:gd name="T82" fmla="*/ 2147483647 w 414"/>
                <a:gd name="T83" fmla="*/ 2147483647 h 366"/>
                <a:gd name="T84" fmla="*/ 2147483647 w 414"/>
                <a:gd name="T85" fmla="*/ 2147483647 h 366"/>
                <a:gd name="T86" fmla="*/ 2147483647 w 414"/>
                <a:gd name="T87" fmla="*/ 2147483647 h 366"/>
                <a:gd name="T88" fmla="*/ 2147483647 w 414"/>
                <a:gd name="T89" fmla="*/ 2147483647 h 366"/>
                <a:gd name="T90" fmla="*/ 2147483647 w 414"/>
                <a:gd name="T91" fmla="*/ 2147483647 h 366"/>
                <a:gd name="T92" fmla="*/ 2147483647 w 414"/>
                <a:gd name="T93" fmla="*/ 2147483647 h 366"/>
                <a:gd name="T94" fmla="*/ 2147483647 w 414"/>
                <a:gd name="T95" fmla="*/ 2147483647 h 366"/>
                <a:gd name="T96" fmla="*/ 2147483647 w 414"/>
                <a:gd name="T97" fmla="*/ 2147483647 h 366"/>
                <a:gd name="T98" fmla="*/ 2147483647 w 414"/>
                <a:gd name="T99" fmla="*/ 2147483647 h 366"/>
                <a:gd name="T100" fmla="*/ 2147483647 w 414"/>
                <a:gd name="T101" fmla="*/ 2147483647 h 366"/>
                <a:gd name="T102" fmla="*/ 2147483647 w 414"/>
                <a:gd name="T103" fmla="*/ 2147483647 h 366"/>
                <a:gd name="T104" fmla="*/ 2147483647 w 414"/>
                <a:gd name="T105" fmla="*/ 2147483647 h 36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414"/>
                <a:gd name="T160" fmla="*/ 0 h 366"/>
                <a:gd name="T161" fmla="*/ 414 w 414"/>
                <a:gd name="T162" fmla="*/ 366 h 36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414" h="366">
                  <a:moveTo>
                    <a:pt x="402" y="270"/>
                  </a:moveTo>
                  <a:lnTo>
                    <a:pt x="396" y="270"/>
                  </a:lnTo>
                  <a:lnTo>
                    <a:pt x="396" y="276"/>
                  </a:lnTo>
                  <a:lnTo>
                    <a:pt x="384" y="276"/>
                  </a:lnTo>
                  <a:lnTo>
                    <a:pt x="378" y="270"/>
                  </a:lnTo>
                  <a:lnTo>
                    <a:pt x="378" y="246"/>
                  </a:lnTo>
                  <a:lnTo>
                    <a:pt x="384" y="240"/>
                  </a:lnTo>
                  <a:lnTo>
                    <a:pt x="384" y="222"/>
                  </a:lnTo>
                  <a:lnTo>
                    <a:pt x="372" y="210"/>
                  </a:lnTo>
                  <a:lnTo>
                    <a:pt x="372" y="204"/>
                  </a:lnTo>
                  <a:lnTo>
                    <a:pt x="360" y="186"/>
                  </a:lnTo>
                  <a:lnTo>
                    <a:pt x="360" y="162"/>
                  </a:lnTo>
                  <a:lnTo>
                    <a:pt x="348" y="138"/>
                  </a:lnTo>
                  <a:lnTo>
                    <a:pt x="318" y="132"/>
                  </a:lnTo>
                  <a:lnTo>
                    <a:pt x="318" y="108"/>
                  </a:lnTo>
                  <a:lnTo>
                    <a:pt x="312" y="102"/>
                  </a:lnTo>
                  <a:lnTo>
                    <a:pt x="294" y="102"/>
                  </a:lnTo>
                  <a:lnTo>
                    <a:pt x="294" y="72"/>
                  </a:lnTo>
                  <a:lnTo>
                    <a:pt x="288" y="60"/>
                  </a:lnTo>
                  <a:lnTo>
                    <a:pt x="288" y="54"/>
                  </a:lnTo>
                  <a:lnTo>
                    <a:pt x="282" y="48"/>
                  </a:lnTo>
                  <a:lnTo>
                    <a:pt x="264" y="48"/>
                  </a:lnTo>
                  <a:lnTo>
                    <a:pt x="252" y="54"/>
                  </a:lnTo>
                  <a:lnTo>
                    <a:pt x="246" y="42"/>
                  </a:lnTo>
                  <a:lnTo>
                    <a:pt x="234" y="30"/>
                  </a:lnTo>
                  <a:lnTo>
                    <a:pt x="228" y="18"/>
                  </a:lnTo>
                  <a:lnTo>
                    <a:pt x="222" y="18"/>
                  </a:lnTo>
                  <a:lnTo>
                    <a:pt x="210" y="12"/>
                  </a:lnTo>
                  <a:lnTo>
                    <a:pt x="186" y="12"/>
                  </a:lnTo>
                  <a:lnTo>
                    <a:pt x="162" y="0"/>
                  </a:lnTo>
                  <a:lnTo>
                    <a:pt x="162" y="18"/>
                  </a:lnTo>
                  <a:lnTo>
                    <a:pt x="132" y="12"/>
                  </a:lnTo>
                  <a:lnTo>
                    <a:pt x="120" y="18"/>
                  </a:lnTo>
                  <a:lnTo>
                    <a:pt x="114" y="18"/>
                  </a:lnTo>
                  <a:lnTo>
                    <a:pt x="108" y="12"/>
                  </a:lnTo>
                  <a:lnTo>
                    <a:pt x="102" y="12"/>
                  </a:lnTo>
                  <a:lnTo>
                    <a:pt x="90" y="18"/>
                  </a:lnTo>
                  <a:lnTo>
                    <a:pt x="84" y="24"/>
                  </a:lnTo>
                  <a:lnTo>
                    <a:pt x="66" y="60"/>
                  </a:lnTo>
                  <a:lnTo>
                    <a:pt x="60" y="66"/>
                  </a:lnTo>
                  <a:lnTo>
                    <a:pt x="60" y="90"/>
                  </a:lnTo>
                  <a:lnTo>
                    <a:pt x="48" y="96"/>
                  </a:lnTo>
                  <a:lnTo>
                    <a:pt x="30" y="132"/>
                  </a:lnTo>
                  <a:lnTo>
                    <a:pt x="0" y="162"/>
                  </a:lnTo>
                  <a:lnTo>
                    <a:pt x="6" y="168"/>
                  </a:lnTo>
                  <a:lnTo>
                    <a:pt x="12" y="168"/>
                  </a:lnTo>
                  <a:lnTo>
                    <a:pt x="18" y="174"/>
                  </a:lnTo>
                  <a:lnTo>
                    <a:pt x="24" y="186"/>
                  </a:lnTo>
                  <a:lnTo>
                    <a:pt x="24" y="204"/>
                  </a:lnTo>
                  <a:lnTo>
                    <a:pt x="42" y="222"/>
                  </a:lnTo>
                  <a:lnTo>
                    <a:pt x="42" y="246"/>
                  </a:lnTo>
                  <a:lnTo>
                    <a:pt x="48" y="252"/>
                  </a:lnTo>
                  <a:lnTo>
                    <a:pt x="126" y="252"/>
                  </a:lnTo>
                  <a:lnTo>
                    <a:pt x="126" y="240"/>
                  </a:lnTo>
                  <a:lnTo>
                    <a:pt x="180" y="240"/>
                  </a:lnTo>
                  <a:lnTo>
                    <a:pt x="180" y="252"/>
                  </a:lnTo>
                  <a:lnTo>
                    <a:pt x="192" y="246"/>
                  </a:lnTo>
                  <a:lnTo>
                    <a:pt x="198" y="252"/>
                  </a:lnTo>
                  <a:lnTo>
                    <a:pt x="204" y="264"/>
                  </a:lnTo>
                  <a:lnTo>
                    <a:pt x="216" y="264"/>
                  </a:lnTo>
                  <a:lnTo>
                    <a:pt x="222" y="258"/>
                  </a:lnTo>
                  <a:lnTo>
                    <a:pt x="246" y="258"/>
                  </a:lnTo>
                  <a:lnTo>
                    <a:pt x="252" y="264"/>
                  </a:lnTo>
                  <a:lnTo>
                    <a:pt x="252" y="270"/>
                  </a:lnTo>
                  <a:lnTo>
                    <a:pt x="246" y="276"/>
                  </a:lnTo>
                  <a:lnTo>
                    <a:pt x="234" y="282"/>
                  </a:lnTo>
                  <a:lnTo>
                    <a:pt x="228" y="288"/>
                  </a:lnTo>
                  <a:lnTo>
                    <a:pt x="204" y="288"/>
                  </a:lnTo>
                  <a:lnTo>
                    <a:pt x="186" y="282"/>
                  </a:lnTo>
                  <a:lnTo>
                    <a:pt x="180" y="270"/>
                  </a:lnTo>
                  <a:lnTo>
                    <a:pt x="168" y="264"/>
                  </a:lnTo>
                  <a:lnTo>
                    <a:pt x="162" y="258"/>
                  </a:lnTo>
                  <a:lnTo>
                    <a:pt x="156" y="264"/>
                  </a:lnTo>
                  <a:lnTo>
                    <a:pt x="150" y="276"/>
                  </a:lnTo>
                  <a:lnTo>
                    <a:pt x="126" y="276"/>
                  </a:lnTo>
                  <a:lnTo>
                    <a:pt x="120" y="282"/>
                  </a:lnTo>
                  <a:lnTo>
                    <a:pt x="108" y="282"/>
                  </a:lnTo>
                  <a:lnTo>
                    <a:pt x="108" y="294"/>
                  </a:lnTo>
                  <a:lnTo>
                    <a:pt x="36" y="294"/>
                  </a:lnTo>
                  <a:lnTo>
                    <a:pt x="36" y="318"/>
                  </a:lnTo>
                  <a:lnTo>
                    <a:pt x="30" y="324"/>
                  </a:lnTo>
                  <a:lnTo>
                    <a:pt x="30" y="336"/>
                  </a:lnTo>
                  <a:lnTo>
                    <a:pt x="36" y="342"/>
                  </a:lnTo>
                  <a:lnTo>
                    <a:pt x="42" y="354"/>
                  </a:lnTo>
                  <a:lnTo>
                    <a:pt x="48" y="360"/>
                  </a:lnTo>
                  <a:lnTo>
                    <a:pt x="60" y="366"/>
                  </a:lnTo>
                  <a:lnTo>
                    <a:pt x="66" y="366"/>
                  </a:lnTo>
                  <a:lnTo>
                    <a:pt x="72" y="360"/>
                  </a:lnTo>
                  <a:lnTo>
                    <a:pt x="78" y="360"/>
                  </a:lnTo>
                  <a:lnTo>
                    <a:pt x="90" y="348"/>
                  </a:lnTo>
                  <a:lnTo>
                    <a:pt x="126" y="348"/>
                  </a:lnTo>
                  <a:lnTo>
                    <a:pt x="156" y="324"/>
                  </a:lnTo>
                  <a:lnTo>
                    <a:pt x="294" y="330"/>
                  </a:lnTo>
                  <a:lnTo>
                    <a:pt x="294" y="336"/>
                  </a:lnTo>
                  <a:lnTo>
                    <a:pt x="300" y="348"/>
                  </a:lnTo>
                  <a:lnTo>
                    <a:pt x="318" y="348"/>
                  </a:lnTo>
                  <a:lnTo>
                    <a:pt x="324" y="342"/>
                  </a:lnTo>
                  <a:lnTo>
                    <a:pt x="330" y="348"/>
                  </a:lnTo>
                  <a:lnTo>
                    <a:pt x="336" y="360"/>
                  </a:lnTo>
                  <a:lnTo>
                    <a:pt x="342" y="366"/>
                  </a:lnTo>
                  <a:lnTo>
                    <a:pt x="354" y="366"/>
                  </a:lnTo>
                  <a:lnTo>
                    <a:pt x="366" y="360"/>
                  </a:lnTo>
                  <a:lnTo>
                    <a:pt x="372" y="354"/>
                  </a:lnTo>
                  <a:lnTo>
                    <a:pt x="414" y="354"/>
                  </a:lnTo>
                  <a:lnTo>
                    <a:pt x="414" y="288"/>
                  </a:lnTo>
                  <a:lnTo>
                    <a:pt x="408" y="276"/>
                  </a:lnTo>
                  <a:lnTo>
                    <a:pt x="402" y="27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21" name="Rwanda" descr="© INSCALE GmbH, 05.05.2010&#10;http://www.presentationload.com/">
              <a:extLst>
                <a:ext uri="{FF2B5EF4-FFF2-40B4-BE49-F238E27FC236}">
                  <a16:creationId xmlns:a16="http://schemas.microsoft.com/office/drawing/2014/main" id="{FECE5141-E58D-4ACC-B573-AF06C83E2A70}"/>
                </a:ext>
              </a:extLst>
            </p:cNvPr>
            <p:cNvSpPr>
              <a:spLocks/>
            </p:cNvSpPr>
            <p:nvPr/>
          </p:nvSpPr>
          <p:spPr bwMode="gray">
            <a:xfrm>
              <a:off x="6456584" y="4558870"/>
              <a:ext cx="66678" cy="65067"/>
            </a:xfrm>
            <a:custGeom>
              <a:avLst/>
              <a:gdLst>
                <a:gd name="T0" fmla="*/ 2147483647 w 150"/>
                <a:gd name="T1" fmla="*/ 2147483647 h 150"/>
                <a:gd name="T2" fmla="*/ 2147483647 w 150"/>
                <a:gd name="T3" fmla="*/ 2147483647 h 150"/>
                <a:gd name="T4" fmla="*/ 2147483647 w 150"/>
                <a:gd name="T5" fmla="*/ 2147483647 h 150"/>
                <a:gd name="T6" fmla="*/ 2147483647 w 150"/>
                <a:gd name="T7" fmla="*/ 2147483647 h 150"/>
                <a:gd name="T8" fmla="*/ 2147483647 w 150"/>
                <a:gd name="T9" fmla="*/ 2147483647 h 150"/>
                <a:gd name="T10" fmla="*/ 2147483647 w 150"/>
                <a:gd name="T11" fmla="*/ 2147483647 h 150"/>
                <a:gd name="T12" fmla="*/ 2147483647 w 150"/>
                <a:gd name="T13" fmla="*/ 2147483647 h 150"/>
                <a:gd name="T14" fmla="*/ 2147483647 w 150"/>
                <a:gd name="T15" fmla="*/ 2147483647 h 150"/>
                <a:gd name="T16" fmla="*/ 2147483647 w 150"/>
                <a:gd name="T17" fmla="*/ 2147483647 h 150"/>
                <a:gd name="T18" fmla="*/ 2147483647 w 150"/>
                <a:gd name="T19" fmla="*/ 2147483647 h 150"/>
                <a:gd name="T20" fmla="*/ 2147483647 w 150"/>
                <a:gd name="T21" fmla="*/ 2147483647 h 150"/>
                <a:gd name="T22" fmla="*/ 2147483647 w 150"/>
                <a:gd name="T23" fmla="*/ 2147483647 h 150"/>
                <a:gd name="T24" fmla="*/ 2147483647 w 150"/>
                <a:gd name="T25" fmla="*/ 2147483647 h 150"/>
                <a:gd name="T26" fmla="*/ 2147483647 w 150"/>
                <a:gd name="T27" fmla="*/ 0 h 150"/>
                <a:gd name="T28" fmla="*/ 2147483647 w 150"/>
                <a:gd name="T29" fmla="*/ 2147483647 h 150"/>
                <a:gd name="T30" fmla="*/ 2147483647 w 150"/>
                <a:gd name="T31" fmla="*/ 2147483647 h 150"/>
                <a:gd name="T32" fmla="*/ 2147483647 w 150"/>
                <a:gd name="T33" fmla="*/ 2147483647 h 150"/>
                <a:gd name="T34" fmla="*/ 2147483647 w 150"/>
                <a:gd name="T35" fmla="*/ 2147483647 h 150"/>
                <a:gd name="T36" fmla="*/ 2147483647 w 150"/>
                <a:gd name="T37" fmla="*/ 2147483647 h 150"/>
                <a:gd name="T38" fmla="*/ 2147483647 w 150"/>
                <a:gd name="T39" fmla="*/ 2147483647 h 150"/>
                <a:gd name="T40" fmla="*/ 2147483647 w 150"/>
                <a:gd name="T41" fmla="*/ 2147483647 h 150"/>
                <a:gd name="T42" fmla="*/ 2147483647 w 150"/>
                <a:gd name="T43" fmla="*/ 2147483647 h 150"/>
                <a:gd name="T44" fmla="*/ 2147483647 w 150"/>
                <a:gd name="T45" fmla="*/ 2147483647 h 150"/>
                <a:gd name="T46" fmla="*/ 2147483647 w 150"/>
                <a:gd name="T47" fmla="*/ 2147483647 h 150"/>
                <a:gd name="T48" fmla="*/ 2147483647 w 150"/>
                <a:gd name="T49" fmla="*/ 2147483647 h 150"/>
                <a:gd name="T50" fmla="*/ 2147483647 w 150"/>
                <a:gd name="T51" fmla="*/ 2147483647 h 150"/>
                <a:gd name="T52" fmla="*/ 2147483647 w 150"/>
                <a:gd name="T53" fmla="*/ 2147483647 h 150"/>
                <a:gd name="T54" fmla="*/ 2147483647 w 150"/>
                <a:gd name="T55" fmla="*/ 2147483647 h 150"/>
                <a:gd name="T56" fmla="*/ 2147483647 w 150"/>
                <a:gd name="T57" fmla="*/ 2147483647 h 150"/>
                <a:gd name="T58" fmla="*/ 2147483647 w 150"/>
                <a:gd name="T59" fmla="*/ 2147483647 h 150"/>
                <a:gd name="T60" fmla="*/ 0 w 150"/>
                <a:gd name="T61" fmla="*/ 2147483647 h 150"/>
                <a:gd name="T62" fmla="*/ 0 w 150"/>
                <a:gd name="T63" fmla="*/ 2147483647 h 150"/>
                <a:gd name="T64" fmla="*/ 2147483647 w 150"/>
                <a:gd name="T65" fmla="*/ 2147483647 h 150"/>
                <a:gd name="T66" fmla="*/ 2147483647 w 150"/>
                <a:gd name="T67" fmla="*/ 2147483647 h 150"/>
                <a:gd name="T68" fmla="*/ 2147483647 w 150"/>
                <a:gd name="T69" fmla="*/ 2147483647 h 150"/>
                <a:gd name="T70" fmla="*/ 2147483647 w 150"/>
                <a:gd name="T71" fmla="*/ 2147483647 h 150"/>
                <a:gd name="T72" fmla="*/ 2147483647 w 150"/>
                <a:gd name="T73" fmla="*/ 2147483647 h 150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50"/>
                <a:gd name="T112" fmla="*/ 0 h 150"/>
                <a:gd name="T113" fmla="*/ 150 w 150"/>
                <a:gd name="T114" fmla="*/ 150 h 150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50" h="150">
                  <a:moveTo>
                    <a:pt x="48" y="150"/>
                  </a:moveTo>
                  <a:lnTo>
                    <a:pt x="54" y="150"/>
                  </a:lnTo>
                  <a:lnTo>
                    <a:pt x="60" y="144"/>
                  </a:lnTo>
                  <a:lnTo>
                    <a:pt x="72" y="138"/>
                  </a:lnTo>
                  <a:lnTo>
                    <a:pt x="78" y="114"/>
                  </a:lnTo>
                  <a:lnTo>
                    <a:pt x="138" y="114"/>
                  </a:lnTo>
                  <a:lnTo>
                    <a:pt x="150" y="102"/>
                  </a:lnTo>
                  <a:lnTo>
                    <a:pt x="150" y="72"/>
                  </a:lnTo>
                  <a:lnTo>
                    <a:pt x="144" y="66"/>
                  </a:lnTo>
                  <a:lnTo>
                    <a:pt x="144" y="48"/>
                  </a:lnTo>
                  <a:lnTo>
                    <a:pt x="138" y="42"/>
                  </a:lnTo>
                  <a:lnTo>
                    <a:pt x="132" y="30"/>
                  </a:lnTo>
                  <a:lnTo>
                    <a:pt x="126" y="24"/>
                  </a:lnTo>
                  <a:lnTo>
                    <a:pt x="132" y="0"/>
                  </a:lnTo>
                  <a:lnTo>
                    <a:pt x="108" y="6"/>
                  </a:lnTo>
                  <a:lnTo>
                    <a:pt x="108" y="12"/>
                  </a:lnTo>
                  <a:lnTo>
                    <a:pt x="102" y="18"/>
                  </a:lnTo>
                  <a:lnTo>
                    <a:pt x="90" y="42"/>
                  </a:lnTo>
                  <a:lnTo>
                    <a:pt x="84" y="42"/>
                  </a:lnTo>
                  <a:lnTo>
                    <a:pt x="72" y="30"/>
                  </a:lnTo>
                  <a:lnTo>
                    <a:pt x="54" y="30"/>
                  </a:lnTo>
                  <a:lnTo>
                    <a:pt x="48" y="36"/>
                  </a:lnTo>
                  <a:lnTo>
                    <a:pt x="24" y="48"/>
                  </a:lnTo>
                  <a:lnTo>
                    <a:pt x="18" y="54"/>
                  </a:lnTo>
                  <a:lnTo>
                    <a:pt x="18" y="60"/>
                  </a:lnTo>
                  <a:lnTo>
                    <a:pt x="24" y="72"/>
                  </a:lnTo>
                  <a:lnTo>
                    <a:pt x="30" y="78"/>
                  </a:lnTo>
                  <a:lnTo>
                    <a:pt x="30" y="90"/>
                  </a:lnTo>
                  <a:lnTo>
                    <a:pt x="18" y="102"/>
                  </a:lnTo>
                  <a:lnTo>
                    <a:pt x="6" y="108"/>
                  </a:lnTo>
                  <a:lnTo>
                    <a:pt x="0" y="120"/>
                  </a:lnTo>
                  <a:lnTo>
                    <a:pt x="0" y="126"/>
                  </a:lnTo>
                  <a:lnTo>
                    <a:pt x="6" y="132"/>
                  </a:lnTo>
                  <a:lnTo>
                    <a:pt x="30" y="132"/>
                  </a:lnTo>
                  <a:lnTo>
                    <a:pt x="36" y="144"/>
                  </a:lnTo>
                  <a:lnTo>
                    <a:pt x="42" y="150"/>
                  </a:lnTo>
                  <a:lnTo>
                    <a:pt x="48" y="15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22" name="Paraguay" descr="© INSCALE GmbH, 05.05.2010&#10;http://www.presentationload.com/">
              <a:extLst>
                <a:ext uri="{FF2B5EF4-FFF2-40B4-BE49-F238E27FC236}">
                  <a16:creationId xmlns:a16="http://schemas.microsoft.com/office/drawing/2014/main" id="{31F9CBCF-6C31-4483-BE42-E979A0A44707}"/>
                </a:ext>
              </a:extLst>
            </p:cNvPr>
            <p:cNvSpPr>
              <a:spLocks/>
            </p:cNvSpPr>
            <p:nvPr/>
          </p:nvSpPr>
          <p:spPr bwMode="gray">
            <a:xfrm>
              <a:off x="3622771" y="5217467"/>
              <a:ext cx="265125" cy="304700"/>
            </a:xfrm>
            <a:custGeom>
              <a:avLst/>
              <a:gdLst>
                <a:gd name="T0" fmla="*/ 2147483647 w 600"/>
                <a:gd name="T1" fmla="*/ 2147483647 h 678"/>
                <a:gd name="T2" fmla="*/ 2147483647 w 600"/>
                <a:gd name="T3" fmla="*/ 2147483647 h 678"/>
                <a:gd name="T4" fmla="*/ 2147483647 w 600"/>
                <a:gd name="T5" fmla="*/ 2147483647 h 678"/>
                <a:gd name="T6" fmla="*/ 2147483647 w 600"/>
                <a:gd name="T7" fmla="*/ 2147483647 h 678"/>
                <a:gd name="T8" fmla="*/ 2147483647 w 600"/>
                <a:gd name="T9" fmla="*/ 2147483647 h 678"/>
                <a:gd name="T10" fmla="*/ 2147483647 w 600"/>
                <a:gd name="T11" fmla="*/ 2147483647 h 678"/>
                <a:gd name="T12" fmla="*/ 2147483647 w 600"/>
                <a:gd name="T13" fmla="*/ 2147483647 h 678"/>
                <a:gd name="T14" fmla="*/ 2147483647 w 600"/>
                <a:gd name="T15" fmla="*/ 2147483647 h 678"/>
                <a:gd name="T16" fmla="*/ 2147483647 w 600"/>
                <a:gd name="T17" fmla="*/ 2147483647 h 678"/>
                <a:gd name="T18" fmla="*/ 2147483647 w 600"/>
                <a:gd name="T19" fmla="*/ 2147483647 h 678"/>
                <a:gd name="T20" fmla="*/ 2147483647 w 600"/>
                <a:gd name="T21" fmla="*/ 2147483647 h 678"/>
                <a:gd name="T22" fmla="*/ 2147483647 w 600"/>
                <a:gd name="T23" fmla="*/ 2147483647 h 678"/>
                <a:gd name="T24" fmla="*/ 2147483647 w 600"/>
                <a:gd name="T25" fmla="*/ 2147483647 h 678"/>
                <a:gd name="T26" fmla="*/ 2147483647 w 600"/>
                <a:gd name="T27" fmla="*/ 2147483647 h 678"/>
                <a:gd name="T28" fmla="*/ 2147483647 w 600"/>
                <a:gd name="T29" fmla="*/ 2147483647 h 678"/>
                <a:gd name="T30" fmla="*/ 2147483647 w 600"/>
                <a:gd name="T31" fmla="*/ 2147483647 h 678"/>
                <a:gd name="T32" fmla="*/ 2147483647 w 600"/>
                <a:gd name="T33" fmla="*/ 2147483647 h 678"/>
                <a:gd name="T34" fmla="*/ 2147483647 w 600"/>
                <a:gd name="T35" fmla="*/ 2147483647 h 678"/>
                <a:gd name="T36" fmla="*/ 2147483647 w 600"/>
                <a:gd name="T37" fmla="*/ 2147483647 h 678"/>
                <a:gd name="T38" fmla="*/ 2147483647 w 600"/>
                <a:gd name="T39" fmla="*/ 2147483647 h 678"/>
                <a:gd name="T40" fmla="*/ 2147483647 w 600"/>
                <a:gd name="T41" fmla="*/ 2147483647 h 678"/>
                <a:gd name="T42" fmla="*/ 2147483647 w 600"/>
                <a:gd name="T43" fmla="*/ 2147483647 h 678"/>
                <a:gd name="T44" fmla="*/ 2147483647 w 600"/>
                <a:gd name="T45" fmla="*/ 2147483647 h 678"/>
                <a:gd name="T46" fmla="*/ 2147483647 w 600"/>
                <a:gd name="T47" fmla="*/ 2147483647 h 678"/>
                <a:gd name="T48" fmla="*/ 2147483647 w 600"/>
                <a:gd name="T49" fmla="*/ 2147483647 h 678"/>
                <a:gd name="T50" fmla="*/ 2147483647 w 600"/>
                <a:gd name="T51" fmla="*/ 2147483647 h 678"/>
                <a:gd name="T52" fmla="*/ 2147483647 w 600"/>
                <a:gd name="T53" fmla="*/ 0 h 678"/>
                <a:gd name="T54" fmla="*/ 2147483647 w 600"/>
                <a:gd name="T55" fmla="*/ 2147483647 h 678"/>
                <a:gd name="T56" fmla="*/ 2147483647 w 600"/>
                <a:gd name="T57" fmla="*/ 2147483647 h 678"/>
                <a:gd name="T58" fmla="*/ 0 w 600"/>
                <a:gd name="T59" fmla="*/ 2147483647 h 678"/>
                <a:gd name="T60" fmla="*/ 2147483647 w 600"/>
                <a:gd name="T61" fmla="*/ 2147483647 h 678"/>
                <a:gd name="T62" fmla="*/ 2147483647 w 600"/>
                <a:gd name="T63" fmla="*/ 2147483647 h 678"/>
                <a:gd name="T64" fmla="*/ 2147483647 w 600"/>
                <a:gd name="T65" fmla="*/ 2147483647 h 678"/>
                <a:gd name="T66" fmla="*/ 2147483647 w 600"/>
                <a:gd name="T67" fmla="*/ 2147483647 h 678"/>
                <a:gd name="T68" fmla="*/ 2147483647 w 600"/>
                <a:gd name="T69" fmla="*/ 2147483647 h 678"/>
                <a:gd name="T70" fmla="*/ 2147483647 w 600"/>
                <a:gd name="T71" fmla="*/ 2147483647 h 678"/>
                <a:gd name="T72" fmla="*/ 2147483647 w 600"/>
                <a:gd name="T73" fmla="*/ 2147483647 h 678"/>
                <a:gd name="T74" fmla="*/ 2147483647 w 600"/>
                <a:gd name="T75" fmla="*/ 2147483647 h 678"/>
                <a:gd name="T76" fmla="*/ 2147483647 w 600"/>
                <a:gd name="T77" fmla="*/ 2147483647 h 678"/>
                <a:gd name="T78" fmla="*/ 2147483647 w 600"/>
                <a:gd name="T79" fmla="*/ 2147483647 h 678"/>
                <a:gd name="T80" fmla="*/ 2147483647 w 600"/>
                <a:gd name="T81" fmla="*/ 2147483647 h 678"/>
                <a:gd name="T82" fmla="*/ 2147483647 w 600"/>
                <a:gd name="T83" fmla="*/ 2147483647 h 678"/>
                <a:gd name="T84" fmla="*/ 2147483647 w 600"/>
                <a:gd name="T85" fmla="*/ 2147483647 h 678"/>
                <a:gd name="T86" fmla="*/ 2147483647 w 600"/>
                <a:gd name="T87" fmla="*/ 2147483647 h 678"/>
                <a:gd name="T88" fmla="*/ 2147483647 w 600"/>
                <a:gd name="T89" fmla="*/ 2147483647 h 678"/>
                <a:gd name="T90" fmla="*/ 2147483647 w 600"/>
                <a:gd name="T91" fmla="*/ 2147483647 h 678"/>
                <a:gd name="T92" fmla="*/ 2147483647 w 600"/>
                <a:gd name="T93" fmla="*/ 2147483647 h 678"/>
                <a:gd name="T94" fmla="*/ 2147483647 w 600"/>
                <a:gd name="T95" fmla="*/ 2147483647 h 678"/>
                <a:gd name="T96" fmla="*/ 2147483647 w 600"/>
                <a:gd name="T97" fmla="*/ 2147483647 h 678"/>
                <a:gd name="T98" fmla="*/ 2147483647 w 600"/>
                <a:gd name="T99" fmla="*/ 2147483647 h 678"/>
                <a:gd name="T100" fmla="*/ 2147483647 w 600"/>
                <a:gd name="T101" fmla="*/ 2147483647 h 678"/>
                <a:gd name="T102" fmla="*/ 2147483647 w 600"/>
                <a:gd name="T103" fmla="*/ 2147483647 h 678"/>
                <a:gd name="T104" fmla="*/ 2147483647 w 600"/>
                <a:gd name="T105" fmla="*/ 2147483647 h 678"/>
                <a:gd name="T106" fmla="*/ 2147483647 w 600"/>
                <a:gd name="T107" fmla="*/ 2147483647 h 678"/>
                <a:gd name="T108" fmla="*/ 2147483647 w 600"/>
                <a:gd name="T109" fmla="*/ 2147483647 h 678"/>
                <a:gd name="T110" fmla="*/ 2147483647 w 600"/>
                <a:gd name="T111" fmla="*/ 2147483647 h 678"/>
                <a:gd name="T112" fmla="*/ 2147483647 w 600"/>
                <a:gd name="T113" fmla="*/ 2147483647 h 678"/>
                <a:gd name="T114" fmla="*/ 2147483647 w 600"/>
                <a:gd name="T115" fmla="*/ 2147483647 h 678"/>
                <a:gd name="T116" fmla="*/ 2147483647 w 600"/>
                <a:gd name="T117" fmla="*/ 2147483647 h 678"/>
                <a:gd name="T118" fmla="*/ 2147483647 w 600"/>
                <a:gd name="T119" fmla="*/ 2147483647 h 678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600"/>
                <a:gd name="T181" fmla="*/ 0 h 678"/>
                <a:gd name="T182" fmla="*/ 600 w 600"/>
                <a:gd name="T183" fmla="*/ 678 h 678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600" h="678">
                  <a:moveTo>
                    <a:pt x="480" y="660"/>
                  </a:moveTo>
                  <a:lnTo>
                    <a:pt x="492" y="678"/>
                  </a:lnTo>
                  <a:lnTo>
                    <a:pt x="492" y="660"/>
                  </a:lnTo>
                  <a:lnTo>
                    <a:pt x="498" y="654"/>
                  </a:lnTo>
                  <a:lnTo>
                    <a:pt x="510" y="654"/>
                  </a:lnTo>
                  <a:lnTo>
                    <a:pt x="516" y="660"/>
                  </a:lnTo>
                  <a:lnTo>
                    <a:pt x="516" y="666"/>
                  </a:lnTo>
                  <a:lnTo>
                    <a:pt x="522" y="660"/>
                  </a:lnTo>
                  <a:lnTo>
                    <a:pt x="534" y="636"/>
                  </a:lnTo>
                  <a:lnTo>
                    <a:pt x="546" y="624"/>
                  </a:lnTo>
                  <a:lnTo>
                    <a:pt x="552" y="624"/>
                  </a:lnTo>
                  <a:lnTo>
                    <a:pt x="558" y="618"/>
                  </a:lnTo>
                  <a:lnTo>
                    <a:pt x="570" y="612"/>
                  </a:lnTo>
                  <a:lnTo>
                    <a:pt x="576" y="600"/>
                  </a:lnTo>
                  <a:lnTo>
                    <a:pt x="588" y="594"/>
                  </a:lnTo>
                  <a:lnTo>
                    <a:pt x="588" y="516"/>
                  </a:lnTo>
                  <a:lnTo>
                    <a:pt x="582" y="498"/>
                  </a:lnTo>
                  <a:lnTo>
                    <a:pt x="582" y="486"/>
                  </a:lnTo>
                  <a:lnTo>
                    <a:pt x="588" y="474"/>
                  </a:lnTo>
                  <a:lnTo>
                    <a:pt x="588" y="468"/>
                  </a:lnTo>
                  <a:lnTo>
                    <a:pt x="594" y="462"/>
                  </a:lnTo>
                  <a:lnTo>
                    <a:pt x="594" y="432"/>
                  </a:lnTo>
                  <a:lnTo>
                    <a:pt x="600" y="414"/>
                  </a:lnTo>
                  <a:lnTo>
                    <a:pt x="600" y="396"/>
                  </a:lnTo>
                  <a:lnTo>
                    <a:pt x="594" y="384"/>
                  </a:lnTo>
                  <a:lnTo>
                    <a:pt x="582" y="372"/>
                  </a:lnTo>
                  <a:lnTo>
                    <a:pt x="570" y="366"/>
                  </a:lnTo>
                  <a:lnTo>
                    <a:pt x="558" y="366"/>
                  </a:lnTo>
                  <a:lnTo>
                    <a:pt x="540" y="384"/>
                  </a:lnTo>
                  <a:lnTo>
                    <a:pt x="528" y="384"/>
                  </a:lnTo>
                  <a:lnTo>
                    <a:pt x="516" y="378"/>
                  </a:lnTo>
                  <a:lnTo>
                    <a:pt x="504" y="354"/>
                  </a:lnTo>
                  <a:lnTo>
                    <a:pt x="504" y="336"/>
                  </a:lnTo>
                  <a:lnTo>
                    <a:pt x="498" y="318"/>
                  </a:lnTo>
                  <a:lnTo>
                    <a:pt x="498" y="294"/>
                  </a:lnTo>
                  <a:lnTo>
                    <a:pt x="492" y="276"/>
                  </a:lnTo>
                  <a:lnTo>
                    <a:pt x="492" y="252"/>
                  </a:lnTo>
                  <a:lnTo>
                    <a:pt x="486" y="246"/>
                  </a:lnTo>
                  <a:lnTo>
                    <a:pt x="474" y="240"/>
                  </a:lnTo>
                  <a:lnTo>
                    <a:pt x="402" y="240"/>
                  </a:lnTo>
                  <a:lnTo>
                    <a:pt x="360" y="234"/>
                  </a:lnTo>
                  <a:lnTo>
                    <a:pt x="324" y="222"/>
                  </a:lnTo>
                  <a:lnTo>
                    <a:pt x="318" y="216"/>
                  </a:lnTo>
                  <a:lnTo>
                    <a:pt x="312" y="204"/>
                  </a:lnTo>
                  <a:lnTo>
                    <a:pt x="312" y="162"/>
                  </a:lnTo>
                  <a:lnTo>
                    <a:pt x="318" y="150"/>
                  </a:lnTo>
                  <a:lnTo>
                    <a:pt x="318" y="132"/>
                  </a:lnTo>
                  <a:lnTo>
                    <a:pt x="306" y="132"/>
                  </a:lnTo>
                  <a:lnTo>
                    <a:pt x="306" y="96"/>
                  </a:lnTo>
                  <a:lnTo>
                    <a:pt x="294" y="90"/>
                  </a:lnTo>
                  <a:lnTo>
                    <a:pt x="288" y="84"/>
                  </a:lnTo>
                  <a:lnTo>
                    <a:pt x="288" y="78"/>
                  </a:lnTo>
                  <a:lnTo>
                    <a:pt x="270" y="42"/>
                  </a:lnTo>
                  <a:lnTo>
                    <a:pt x="216" y="0"/>
                  </a:lnTo>
                  <a:lnTo>
                    <a:pt x="138" y="12"/>
                  </a:lnTo>
                  <a:lnTo>
                    <a:pt x="36" y="30"/>
                  </a:lnTo>
                  <a:lnTo>
                    <a:pt x="30" y="60"/>
                  </a:lnTo>
                  <a:lnTo>
                    <a:pt x="18" y="72"/>
                  </a:lnTo>
                  <a:lnTo>
                    <a:pt x="6" y="78"/>
                  </a:lnTo>
                  <a:lnTo>
                    <a:pt x="0" y="84"/>
                  </a:lnTo>
                  <a:lnTo>
                    <a:pt x="0" y="96"/>
                  </a:lnTo>
                  <a:lnTo>
                    <a:pt x="12" y="120"/>
                  </a:lnTo>
                  <a:lnTo>
                    <a:pt x="12" y="126"/>
                  </a:lnTo>
                  <a:lnTo>
                    <a:pt x="18" y="132"/>
                  </a:lnTo>
                  <a:lnTo>
                    <a:pt x="18" y="156"/>
                  </a:lnTo>
                  <a:lnTo>
                    <a:pt x="6" y="228"/>
                  </a:lnTo>
                  <a:lnTo>
                    <a:pt x="6" y="246"/>
                  </a:lnTo>
                  <a:lnTo>
                    <a:pt x="24" y="264"/>
                  </a:lnTo>
                  <a:lnTo>
                    <a:pt x="24" y="270"/>
                  </a:lnTo>
                  <a:lnTo>
                    <a:pt x="30" y="276"/>
                  </a:lnTo>
                  <a:lnTo>
                    <a:pt x="36" y="288"/>
                  </a:lnTo>
                  <a:lnTo>
                    <a:pt x="48" y="294"/>
                  </a:lnTo>
                  <a:lnTo>
                    <a:pt x="54" y="306"/>
                  </a:lnTo>
                  <a:lnTo>
                    <a:pt x="60" y="312"/>
                  </a:lnTo>
                  <a:lnTo>
                    <a:pt x="84" y="324"/>
                  </a:lnTo>
                  <a:lnTo>
                    <a:pt x="102" y="342"/>
                  </a:lnTo>
                  <a:lnTo>
                    <a:pt x="114" y="348"/>
                  </a:lnTo>
                  <a:lnTo>
                    <a:pt x="120" y="366"/>
                  </a:lnTo>
                  <a:lnTo>
                    <a:pt x="126" y="366"/>
                  </a:lnTo>
                  <a:lnTo>
                    <a:pt x="132" y="372"/>
                  </a:lnTo>
                  <a:lnTo>
                    <a:pt x="168" y="390"/>
                  </a:lnTo>
                  <a:lnTo>
                    <a:pt x="198" y="390"/>
                  </a:lnTo>
                  <a:lnTo>
                    <a:pt x="210" y="396"/>
                  </a:lnTo>
                  <a:lnTo>
                    <a:pt x="216" y="402"/>
                  </a:lnTo>
                  <a:lnTo>
                    <a:pt x="228" y="408"/>
                  </a:lnTo>
                  <a:lnTo>
                    <a:pt x="234" y="414"/>
                  </a:lnTo>
                  <a:lnTo>
                    <a:pt x="240" y="414"/>
                  </a:lnTo>
                  <a:lnTo>
                    <a:pt x="246" y="420"/>
                  </a:lnTo>
                  <a:lnTo>
                    <a:pt x="258" y="426"/>
                  </a:lnTo>
                  <a:lnTo>
                    <a:pt x="276" y="438"/>
                  </a:lnTo>
                  <a:lnTo>
                    <a:pt x="312" y="456"/>
                  </a:lnTo>
                  <a:lnTo>
                    <a:pt x="318" y="462"/>
                  </a:lnTo>
                  <a:lnTo>
                    <a:pt x="330" y="462"/>
                  </a:lnTo>
                  <a:lnTo>
                    <a:pt x="342" y="468"/>
                  </a:lnTo>
                  <a:lnTo>
                    <a:pt x="360" y="474"/>
                  </a:lnTo>
                  <a:lnTo>
                    <a:pt x="372" y="480"/>
                  </a:lnTo>
                  <a:lnTo>
                    <a:pt x="378" y="486"/>
                  </a:lnTo>
                  <a:lnTo>
                    <a:pt x="372" y="492"/>
                  </a:lnTo>
                  <a:lnTo>
                    <a:pt x="372" y="504"/>
                  </a:lnTo>
                  <a:lnTo>
                    <a:pt x="366" y="510"/>
                  </a:lnTo>
                  <a:lnTo>
                    <a:pt x="360" y="522"/>
                  </a:lnTo>
                  <a:lnTo>
                    <a:pt x="366" y="528"/>
                  </a:lnTo>
                  <a:lnTo>
                    <a:pt x="372" y="540"/>
                  </a:lnTo>
                  <a:lnTo>
                    <a:pt x="372" y="546"/>
                  </a:lnTo>
                  <a:lnTo>
                    <a:pt x="366" y="552"/>
                  </a:lnTo>
                  <a:lnTo>
                    <a:pt x="348" y="552"/>
                  </a:lnTo>
                  <a:lnTo>
                    <a:pt x="348" y="588"/>
                  </a:lnTo>
                  <a:lnTo>
                    <a:pt x="342" y="594"/>
                  </a:lnTo>
                  <a:lnTo>
                    <a:pt x="336" y="606"/>
                  </a:lnTo>
                  <a:lnTo>
                    <a:pt x="330" y="612"/>
                  </a:lnTo>
                  <a:lnTo>
                    <a:pt x="324" y="624"/>
                  </a:lnTo>
                  <a:lnTo>
                    <a:pt x="324" y="636"/>
                  </a:lnTo>
                  <a:lnTo>
                    <a:pt x="330" y="642"/>
                  </a:lnTo>
                  <a:lnTo>
                    <a:pt x="354" y="642"/>
                  </a:lnTo>
                  <a:lnTo>
                    <a:pt x="366" y="636"/>
                  </a:lnTo>
                  <a:lnTo>
                    <a:pt x="372" y="636"/>
                  </a:lnTo>
                  <a:lnTo>
                    <a:pt x="384" y="642"/>
                  </a:lnTo>
                  <a:lnTo>
                    <a:pt x="390" y="648"/>
                  </a:lnTo>
                  <a:lnTo>
                    <a:pt x="402" y="654"/>
                  </a:lnTo>
                  <a:lnTo>
                    <a:pt x="420" y="660"/>
                  </a:lnTo>
                  <a:lnTo>
                    <a:pt x="480" y="66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lumMod val="50000"/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23" name="Papua New Guinea" descr="© INSCALE GmbH, 05.05.2010&#10;http://www.presentationload.com/">
              <a:extLst>
                <a:ext uri="{FF2B5EF4-FFF2-40B4-BE49-F238E27FC236}">
                  <a16:creationId xmlns:a16="http://schemas.microsoft.com/office/drawing/2014/main" id="{E68F45C8-4C15-4620-A463-82C31A8FA425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9974638" y="4589024"/>
              <a:ext cx="482621" cy="325330"/>
            </a:xfrm>
            <a:custGeom>
              <a:avLst/>
              <a:gdLst>
                <a:gd name="T0" fmla="*/ 2147483647 w 1086"/>
                <a:gd name="T1" fmla="*/ 2147483647 h 726"/>
                <a:gd name="T2" fmla="*/ 2147483647 w 1086"/>
                <a:gd name="T3" fmla="*/ 2147483647 h 726"/>
                <a:gd name="T4" fmla="*/ 2147483647 w 1086"/>
                <a:gd name="T5" fmla="*/ 2147483647 h 726"/>
                <a:gd name="T6" fmla="*/ 2147483647 w 1086"/>
                <a:gd name="T7" fmla="*/ 2147483647 h 726"/>
                <a:gd name="T8" fmla="*/ 2147483647 w 1086"/>
                <a:gd name="T9" fmla="*/ 2147483647 h 726"/>
                <a:gd name="T10" fmla="*/ 2147483647 w 1086"/>
                <a:gd name="T11" fmla="*/ 2147483647 h 726"/>
                <a:gd name="T12" fmla="*/ 2147483647 w 1086"/>
                <a:gd name="T13" fmla="*/ 2147483647 h 726"/>
                <a:gd name="T14" fmla="*/ 2147483647 w 1086"/>
                <a:gd name="T15" fmla="*/ 2147483647 h 726"/>
                <a:gd name="T16" fmla="*/ 2147483647 w 1086"/>
                <a:gd name="T17" fmla="*/ 2147483647 h 726"/>
                <a:gd name="T18" fmla="*/ 2147483647 w 1086"/>
                <a:gd name="T19" fmla="*/ 2147483647 h 726"/>
                <a:gd name="T20" fmla="*/ 2147483647 w 1086"/>
                <a:gd name="T21" fmla="*/ 2147483647 h 726"/>
                <a:gd name="T22" fmla="*/ 2147483647 w 1086"/>
                <a:gd name="T23" fmla="*/ 2147483647 h 726"/>
                <a:gd name="T24" fmla="*/ 2147483647 w 1086"/>
                <a:gd name="T25" fmla="*/ 2147483647 h 726"/>
                <a:gd name="T26" fmla="*/ 2147483647 w 1086"/>
                <a:gd name="T27" fmla="*/ 2147483647 h 726"/>
                <a:gd name="T28" fmla="*/ 2147483647 w 1086"/>
                <a:gd name="T29" fmla="*/ 2147483647 h 726"/>
                <a:gd name="T30" fmla="*/ 2147483647 w 1086"/>
                <a:gd name="T31" fmla="*/ 2147483647 h 726"/>
                <a:gd name="T32" fmla="*/ 2147483647 w 1086"/>
                <a:gd name="T33" fmla="*/ 2147483647 h 726"/>
                <a:gd name="T34" fmla="*/ 2147483647 w 1086"/>
                <a:gd name="T35" fmla="*/ 2147483647 h 726"/>
                <a:gd name="T36" fmla="*/ 2147483647 w 1086"/>
                <a:gd name="T37" fmla="*/ 2147483647 h 726"/>
                <a:gd name="T38" fmla="*/ 2147483647 w 1086"/>
                <a:gd name="T39" fmla="*/ 2147483647 h 726"/>
                <a:gd name="T40" fmla="*/ 2147483647 w 1086"/>
                <a:gd name="T41" fmla="*/ 2147483647 h 726"/>
                <a:gd name="T42" fmla="*/ 2147483647 w 1086"/>
                <a:gd name="T43" fmla="*/ 2147483647 h 726"/>
                <a:gd name="T44" fmla="*/ 2147483647 w 1086"/>
                <a:gd name="T45" fmla="*/ 2147483647 h 726"/>
                <a:gd name="T46" fmla="*/ 2147483647 w 1086"/>
                <a:gd name="T47" fmla="*/ 2147483647 h 726"/>
                <a:gd name="T48" fmla="*/ 2147483647 w 1086"/>
                <a:gd name="T49" fmla="*/ 2147483647 h 726"/>
                <a:gd name="T50" fmla="*/ 2147483647 w 1086"/>
                <a:gd name="T51" fmla="*/ 2147483647 h 726"/>
                <a:gd name="T52" fmla="*/ 2147483647 w 1086"/>
                <a:gd name="T53" fmla="*/ 2147483647 h 726"/>
                <a:gd name="T54" fmla="*/ 2147483647 w 1086"/>
                <a:gd name="T55" fmla="*/ 2147483647 h 726"/>
                <a:gd name="T56" fmla="*/ 2147483647 w 1086"/>
                <a:gd name="T57" fmla="*/ 2147483647 h 726"/>
                <a:gd name="T58" fmla="*/ 2147483647 w 1086"/>
                <a:gd name="T59" fmla="*/ 2147483647 h 726"/>
                <a:gd name="T60" fmla="*/ 2147483647 w 1086"/>
                <a:gd name="T61" fmla="*/ 2147483647 h 726"/>
                <a:gd name="T62" fmla="*/ 2147483647 w 1086"/>
                <a:gd name="T63" fmla="*/ 2147483647 h 726"/>
                <a:gd name="T64" fmla="*/ 2147483647 w 1086"/>
                <a:gd name="T65" fmla="*/ 2147483647 h 726"/>
                <a:gd name="T66" fmla="*/ 2147483647 w 1086"/>
                <a:gd name="T67" fmla="*/ 2147483647 h 726"/>
                <a:gd name="T68" fmla="*/ 2147483647 w 1086"/>
                <a:gd name="T69" fmla="*/ 2147483647 h 726"/>
                <a:gd name="T70" fmla="*/ 2147483647 w 1086"/>
                <a:gd name="T71" fmla="*/ 2147483647 h 726"/>
                <a:gd name="T72" fmla="*/ 2147483647 w 1086"/>
                <a:gd name="T73" fmla="*/ 2147483647 h 726"/>
                <a:gd name="T74" fmla="*/ 2147483647 w 1086"/>
                <a:gd name="T75" fmla="*/ 2147483647 h 726"/>
                <a:gd name="T76" fmla="*/ 2147483647 w 1086"/>
                <a:gd name="T77" fmla="*/ 2147483647 h 726"/>
                <a:gd name="T78" fmla="*/ 2147483647 w 1086"/>
                <a:gd name="T79" fmla="*/ 2147483647 h 726"/>
                <a:gd name="T80" fmla="*/ 2147483647 w 1086"/>
                <a:gd name="T81" fmla="*/ 2147483647 h 726"/>
                <a:gd name="T82" fmla="*/ 2147483647 w 1086"/>
                <a:gd name="T83" fmla="*/ 2147483647 h 726"/>
                <a:gd name="T84" fmla="*/ 2147483647 w 1086"/>
                <a:gd name="T85" fmla="*/ 2147483647 h 726"/>
                <a:gd name="T86" fmla="*/ 2147483647 w 1086"/>
                <a:gd name="T87" fmla="*/ 2147483647 h 726"/>
                <a:gd name="T88" fmla="*/ 2147483647 w 1086"/>
                <a:gd name="T89" fmla="*/ 2147483647 h 726"/>
                <a:gd name="T90" fmla="*/ 2147483647 w 1086"/>
                <a:gd name="T91" fmla="*/ 2147483647 h 726"/>
                <a:gd name="T92" fmla="*/ 2147483647 w 1086"/>
                <a:gd name="T93" fmla="*/ 2147483647 h 726"/>
                <a:gd name="T94" fmla="*/ 2147483647 w 1086"/>
                <a:gd name="T95" fmla="*/ 2147483647 h 726"/>
                <a:gd name="T96" fmla="*/ 2147483647 w 1086"/>
                <a:gd name="T97" fmla="*/ 2147483647 h 726"/>
                <a:gd name="T98" fmla="*/ 2147483647 w 1086"/>
                <a:gd name="T99" fmla="*/ 2147483647 h 726"/>
                <a:gd name="T100" fmla="*/ 2147483647 w 1086"/>
                <a:gd name="T101" fmla="*/ 2147483647 h 726"/>
                <a:gd name="T102" fmla="*/ 2147483647 w 1086"/>
                <a:gd name="T103" fmla="*/ 2147483647 h 726"/>
                <a:gd name="T104" fmla="*/ 2147483647 w 1086"/>
                <a:gd name="T105" fmla="*/ 2147483647 h 726"/>
                <a:gd name="T106" fmla="*/ 2147483647 w 1086"/>
                <a:gd name="T107" fmla="*/ 2147483647 h 726"/>
                <a:gd name="T108" fmla="*/ 2147483647 w 1086"/>
                <a:gd name="T109" fmla="*/ 2147483647 h 726"/>
                <a:gd name="T110" fmla="*/ 2147483647 w 1086"/>
                <a:gd name="T111" fmla="*/ 2147483647 h 726"/>
                <a:gd name="T112" fmla="*/ 2147483647 w 1086"/>
                <a:gd name="T113" fmla="*/ 2147483647 h 72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086"/>
                <a:gd name="T172" fmla="*/ 0 h 726"/>
                <a:gd name="T173" fmla="*/ 1086 w 1086"/>
                <a:gd name="T174" fmla="*/ 726 h 72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086" h="726">
                  <a:moveTo>
                    <a:pt x="486" y="0"/>
                  </a:moveTo>
                  <a:lnTo>
                    <a:pt x="462" y="0"/>
                  </a:lnTo>
                  <a:lnTo>
                    <a:pt x="450" y="6"/>
                  </a:lnTo>
                  <a:lnTo>
                    <a:pt x="444" y="12"/>
                  </a:lnTo>
                  <a:lnTo>
                    <a:pt x="432" y="18"/>
                  </a:lnTo>
                  <a:lnTo>
                    <a:pt x="462" y="36"/>
                  </a:lnTo>
                  <a:lnTo>
                    <a:pt x="474" y="36"/>
                  </a:lnTo>
                  <a:lnTo>
                    <a:pt x="486" y="30"/>
                  </a:lnTo>
                  <a:lnTo>
                    <a:pt x="498" y="18"/>
                  </a:lnTo>
                  <a:lnTo>
                    <a:pt x="492" y="6"/>
                  </a:lnTo>
                  <a:lnTo>
                    <a:pt x="486" y="0"/>
                  </a:lnTo>
                  <a:close/>
                  <a:moveTo>
                    <a:pt x="756" y="216"/>
                  </a:moveTo>
                  <a:lnTo>
                    <a:pt x="750" y="222"/>
                  </a:lnTo>
                  <a:lnTo>
                    <a:pt x="750" y="228"/>
                  </a:lnTo>
                  <a:lnTo>
                    <a:pt x="756" y="234"/>
                  </a:lnTo>
                  <a:lnTo>
                    <a:pt x="768" y="240"/>
                  </a:lnTo>
                  <a:lnTo>
                    <a:pt x="774" y="246"/>
                  </a:lnTo>
                  <a:lnTo>
                    <a:pt x="774" y="264"/>
                  </a:lnTo>
                  <a:lnTo>
                    <a:pt x="702" y="300"/>
                  </a:lnTo>
                  <a:lnTo>
                    <a:pt x="666" y="300"/>
                  </a:lnTo>
                  <a:lnTo>
                    <a:pt x="630" y="312"/>
                  </a:lnTo>
                  <a:lnTo>
                    <a:pt x="594" y="330"/>
                  </a:lnTo>
                  <a:lnTo>
                    <a:pt x="588" y="336"/>
                  </a:lnTo>
                  <a:lnTo>
                    <a:pt x="570" y="336"/>
                  </a:lnTo>
                  <a:lnTo>
                    <a:pt x="564" y="342"/>
                  </a:lnTo>
                  <a:lnTo>
                    <a:pt x="588" y="378"/>
                  </a:lnTo>
                  <a:lnTo>
                    <a:pt x="684" y="378"/>
                  </a:lnTo>
                  <a:lnTo>
                    <a:pt x="702" y="366"/>
                  </a:lnTo>
                  <a:lnTo>
                    <a:pt x="738" y="366"/>
                  </a:lnTo>
                  <a:lnTo>
                    <a:pt x="750" y="360"/>
                  </a:lnTo>
                  <a:lnTo>
                    <a:pt x="774" y="336"/>
                  </a:lnTo>
                  <a:lnTo>
                    <a:pt x="774" y="330"/>
                  </a:lnTo>
                  <a:lnTo>
                    <a:pt x="804" y="324"/>
                  </a:lnTo>
                  <a:lnTo>
                    <a:pt x="798" y="300"/>
                  </a:lnTo>
                  <a:lnTo>
                    <a:pt x="822" y="300"/>
                  </a:lnTo>
                  <a:lnTo>
                    <a:pt x="822" y="288"/>
                  </a:lnTo>
                  <a:lnTo>
                    <a:pt x="828" y="258"/>
                  </a:lnTo>
                  <a:lnTo>
                    <a:pt x="828" y="228"/>
                  </a:lnTo>
                  <a:lnTo>
                    <a:pt x="822" y="198"/>
                  </a:lnTo>
                  <a:lnTo>
                    <a:pt x="816" y="192"/>
                  </a:lnTo>
                  <a:lnTo>
                    <a:pt x="804" y="186"/>
                  </a:lnTo>
                  <a:lnTo>
                    <a:pt x="792" y="192"/>
                  </a:lnTo>
                  <a:lnTo>
                    <a:pt x="786" y="198"/>
                  </a:lnTo>
                  <a:lnTo>
                    <a:pt x="762" y="210"/>
                  </a:lnTo>
                  <a:lnTo>
                    <a:pt x="756" y="216"/>
                  </a:lnTo>
                  <a:close/>
                  <a:moveTo>
                    <a:pt x="834" y="132"/>
                  </a:moveTo>
                  <a:lnTo>
                    <a:pt x="822" y="132"/>
                  </a:lnTo>
                  <a:lnTo>
                    <a:pt x="816" y="120"/>
                  </a:lnTo>
                  <a:lnTo>
                    <a:pt x="804" y="108"/>
                  </a:lnTo>
                  <a:lnTo>
                    <a:pt x="792" y="102"/>
                  </a:lnTo>
                  <a:lnTo>
                    <a:pt x="786" y="90"/>
                  </a:lnTo>
                  <a:lnTo>
                    <a:pt x="774" y="78"/>
                  </a:lnTo>
                  <a:lnTo>
                    <a:pt x="768" y="78"/>
                  </a:lnTo>
                  <a:lnTo>
                    <a:pt x="762" y="72"/>
                  </a:lnTo>
                  <a:lnTo>
                    <a:pt x="756" y="72"/>
                  </a:lnTo>
                  <a:lnTo>
                    <a:pt x="732" y="36"/>
                  </a:lnTo>
                  <a:lnTo>
                    <a:pt x="720" y="84"/>
                  </a:lnTo>
                  <a:lnTo>
                    <a:pt x="762" y="96"/>
                  </a:lnTo>
                  <a:lnTo>
                    <a:pt x="816" y="150"/>
                  </a:lnTo>
                  <a:lnTo>
                    <a:pt x="828" y="150"/>
                  </a:lnTo>
                  <a:lnTo>
                    <a:pt x="834" y="156"/>
                  </a:lnTo>
                  <a:lnTo>
                    <a:pt x="846" y="162"/>
                  </a:lnTo>
                  <a:lnTo>
                    <a:pt x="852" y="174"/>
                  </a:lnTo>
                  <a:lnTo>
                    <a:pt x="852" y="180"/>
                  </a:lnTo>
                  <a:lnTo>
                    <a:pt x="858" y="192"/>
                  </a:lnTo>
                  <a:lnTo>
                    <a:pt x="852" y="204"/>
                  </a:lnTo>
                  <a:lnTo>
                    <a:pt x="852" y="240"/>
                  </a:lnTo>
                  <a:lnTo>
                    <a:pt x="858" y="252"/>
                  </a:lnTo>
                  <a:lnTo>
                    <a:pt x="864" y="258"/>
                  </a:lnTo>
                  <a:lnTo>
                    <a:pt x="882" y="258"/>
                  </a:lnTo>
                  <a:lnTo>
                    <a:pt x="894" y="246"/>
                  </a:lnTo>
                  <a:lnTo>
                    <a:pt x="900" y="234"/>
                  </a:lnTo>
                  <a:lnTo>
                    <a:pt x="900" y="222"/>
                  </a:lnTo>
                  <a:lnTo>
                    <a:pt x="888" y="186"/>
                  </a:lnTo>
                  <a:lnTo>
                    <a:pt x="876" y="174"/>
                  </a:lnTo>
                  <a:lnTo>
                    <a:pt x="864" y="156"/>
                  </a:lnTo>
                  <a:lnTo>
                    <a:pt x="852" y="150"/>
                  </a:lnTo>
                  <a:lnTo>
                    <a:pt x="846" y="138"/>
                  </a:lnTo>
                  <a:lnTo>
                    <a:pt x="834" y="132"/>
                  </a:lnTo>
                  <a:close/>
                  <a:moveTo>
                    <a:pt x="1086" y="360"/>
                  </a:moveTo>
                  <a:lnTo>
                    <a:pt x="1020" y="294"/>
                  </a:lnTo>
                  <a:lnTo>
                    <a:pt x="1020" y="288"/>
                  </a:lnTo>
                  <a:lnTo>
                    <a:pt x="1002" y="270"/>
                  </a:lnTo>
                  <a:lnTo>
                    <a:pt x="984" y="270"/>
                  </a:lnTo>
                  <a:lnTo>
                    <a:pt x="978" y="276"/>
                  </a:lnTo>
                  <a:lnTo>
                    <a:pt x="978" y="300"/>
                  </a:lnTo>
                  <a:lnTo>
                    <a:pt x="996" y="330"/>
                  </a:lnTo>
                  <a:lnTo>
                    <a:pt x="1020" y="378"/>
                  </a:lnTo>
                  <a:lnTo>
                    <a:pt x="1086" y="438"/>
                  </a:lnTo>
                  <a:lnTo>
                    <a:pt x="1086" y="360"/>
                  </a:lnTo>
                  <a:close/>
                  <a:moveTo>
                    <a:pt x="672" y="672"/>
                  </a:moveTo>
                  <a:lnTo>
                    <a:pt x="630" y="642"/>
                  </a:lnTo>
                  <a:lnTo>
                    <a:pt x="648" y="630"/>
                  </a:lnTo>
                  <a:lnTo>
                    <a:pt x="636" y="630"/>
                  </a:lnTo>
                  <a:lnTo>
                    <a:pt x="624" y="624"/>
                  </a:lnTo>
                  <a:lnTo>
                    <a:pt x="612" y="624"/>
                  </a:lnTo>
                  <a:lnTo>
                    <a:pt x="600" y="618"/>
                  </a:lnTo>
                  <a:lnTo>
                    <a:pt x="594" y="606"/>
                  </a:lnTo>
                  <a:lnTo>
                    <a:pt x="594" y="594"/>
                  </a:lnTo>
                  <a:lnTo>
                    <a:pt x="600" y="582"/>
                  </a:lnTo>
                  <a:lnTo>
                    <a:pt x="600" y="564"/>
                  </a:lnTo>
                  <a:lnTo>
                    <a:pt x="588" y="570"/>
                  </a:lnTo>
                  <a:lnTo>
                    <a:pt x="582" y="570"/>
                  </a:lnTo>
                  <a:lnTo>
                    <a:pt x="570" y="576"/>
                  </a:lnTo>
                  <a:lnTo>
                    <a:pt x="564" y="576"/>
                  </a:lnTo>
                  <a:lnTo>
                    <a:pt x="552" y="582"/>
                  </a:lnTo>
                  <a:lnTo>
                    <a:pt x="552" y="552"/>
                  </a:lnTo>
                  <a:lnTo>
                    <a:pt x="528" y="540"/>
                  </a:lnTo>
                  <a:lnTo>
                    <a:pt x="528" y="492"/>
                  </a:lnTo>
                  <a:lnTo>
                    <a:pt x="474" y="456"/>
                  </a:lnTo>
                  <a:lnTo>
                    <a:pt x="450" y="402"/>
                  </a:lnTo>
                  <a:lnTo>
                    <a:pt x="474" y="390"/>
                  </a:lnTo>
                  <a:lnTo>
                    <a:pt x="480" y="384"/>
                  </a:lnTo>
                  <a:lnTo>
                    <a:pt x="492" y="378"/>
                  </a:lnTo>
                  <a:lnTo>
                    <a:pt x="504" y="366"/>
                  </a:lnTo>
                  <a:lnTo>
                    <a:pt x="504" y="360"/>
                  </a:lnTo>
                  <a:lnTo>
                    <a:pt x="492" y="336"/>
                  </a:lnTo>
                  <a:lnTo>
                    <a:pt x="468" y="324"/>
                  </a:lnTo>
                  <a:lnTo>
                    <a:pt x="462" y="318"/>
                  </a:lnTo>
                  <a:lnTo>
                    <a:pt x="456" y="318"/>
                  </a:lnTo>
                  <a:lnTo>
                    <a:pt x="450" y="312"/>
                  </a:lnTo>
                  <a:lnTo>
                    <a:pt x="438" y="312"/>
                  </a:lnTo>
                  <a:lnTo>
                    <a:pt x="402" y="300"/>
                  </a:lnTo>
                  <a:lnTo>
                    <a:pt x="390" y="300"/>
                  </a:lnTo>
                  <a:lnTo>
                    <a:pt x="378" y="294"/>
                  </a:lnTo>
                  <a:lnTo>
                    <a:pt x="372" y="294"/>
                  </a:lnTo>
                  <a:lnTo>
                    <a:pt x="372" y="234"/>
                  </a:lnTo>
                  <a:lnTo>
                    <a:pt x="366" y="222"/>
                  </a:lnTo>
                  <a:lnTo>
                    <a:pt x="354" y="210"/>
                  </a:lnTo>
                  <a:lnTo>
                    <a:pt x="342" y="210"/>
                  </a:lnTo>
                  <a:lnTo>
                    <a:pt x="288" y="156"/>
                  </a:lnTo>
                  <a:lnTo>
                    <a:pt x="252" y="162"/>
                  </a:lnTo>
                  <a:lnTo>
                    <a:pt x="216" y="126"/>
                  </a:lnTo>
                  <a:lnTo>
                    <a:pt x="186" y="120"/>
                  </a:lnTo>
                  <a:lnTo>
                    <a:pt x="66" y="60"/>
                  </a:lnTo>
                  <a:lnTo>
                    <a:pt x="42" y="72"/>
                  </a:lnTo>
                  <a:lnTo>
                    <a:pt x="0" y="42"/>
                  </a:lnTo>
                  <a:lnTo>
                    <a:pt x="42" y="72"/>
                  </a:lnTo>
                  <a:lnTo>
                    <a:pt x="36" y="102"/>
                  </a:lnTo>
                  <a:lnTo>
                    <a:pt x="36" y="240"/>
                  </a:lnTo>
                  <a:lnTo>
                    <a:pt x="30" y="258"/>
                  </a:lnTo>
                  <a:lnTo>
                    <a:pt x="30" y="372"/>
                  </a:lnTo>
                  <a:lnTo>
                    <a:pt x="24" y="378"/>
                  </a:lnTo>
                  <a:lnTo>
                    <a:pt x="12" y="384"/>
                  </a:lnTo>
                  <a:lnTo>
                    <a:pt x="0" y="396"/>
                  </a:lnTo>
                  <a:lnTo>
                    <a:pt x="0" y="402"/>
                  </a:lnTo>
                  <a:lnTo>
                    <a:pt x="6" y="408"/>
                  </a:lnTo>
                  <a:lnTo>
                    <a:pt x="18" y="414"/>
                  </a:lnTo>
                  <a:lnTo>
                    <a:pt x="30" y="414"/>
                  </a:lnTo>
                  <a:lnTo>
                    <a:pt x="30" y="444"/>
                  </a:lnTo>
                  <a:lnTo>
                    <a:pt x="24" y="456"/>
                  </a:lnTo>
                  <a:lnTo>
                    <a:pt x="24" y="480"/>
                  </a:lnTo>
                  <a:lnTo>
                    <a:pt x="18" y="492"/>
                  </a:lnTo>
                  <a:lnTo>
                    <a:pt x="18" y="504"/>
                  </a:lnTo>
                  <a:lnTo>
                    <a:pt x="12" y="510"/>
                  </a:lnTo>
                  <a:lnTo>
                    <a:pt x="12" y="516"/>
                  </a:lnTo>
                  <a:lnTo>
                    <a:pt x="18" y="540"/>
                  </a:lnTo>
                  <a:lnTo>
                    <a:pt x="18" y="588"/>
                  </a:lnTo>
                  <a:lnTo>
                    <a:pt x="30" y="594"/>
                  </a:lnTo>
                  <a:lnTo>
                    <a:pt x="48" y="594"/>
                  </a:lnTo>
                  <a:lnTo>
                    <a:pt x="60" y="588"/>
                  </a:lnTo>
                  <a:lnTo>
                    <a:pt x="90" y="588"/>
                  </a:lnTo>
                  <a:lnTo>
                    <a:pt x="96" y="582"/>
                  </a:lnTo>
                  <a:lnTo>
                    <a:pt x="102" y="582"/>
                  </a:lnTo>
                  <a:lnTo>
                    <a:pt x="126" y="600"/>
                  </a:lnTo>
                  <a:lnTo>
                    <a:pt x="132" y="600"/>
                  </a:lnTo>
                  <a:lnTo>
                    <a:pt x="138" y="594"/>
                  </a:lnTo>
                  <a:lnTo>
                    <a:pt x="156" y="588"/>
                  </a:lnTo>
                  <a:lnTo>
                    <a:pt x="168" y="582"/>
                  </a:lnTo>
                  <a:lnTo>
                    <a:pt x="180" y="570"/>
                  </a:lnTo>
                  <a:lnTo>
                    <a:pt x="180" y="564"/>
                  </a:lnTo>
                  <a:lnTo>
                    <a:pt x="168" y="552"/>
                  </a:lnTo>
                  <a:lnTo>
                    <a:pt x="150" y="540"/>
                  </a:lnTo>
                  <a:lnTo>
                    <a:pt x="138" y="534"/>
                  </a:lnTo>
                  <a:lnTo>
                    <a:pt x="120" y="522"/>
                  </a:lnTo>
                  <a:lnTo>
                    <a:pt x="108" y="516"/>
                  </a:lnTo>
                  <a:lnTo>
                    <a:pt x="102" y="510"/>
                  </a:lnTo>
                  <a:lnTo>
                    <a:pt x="96" y="510"/>
                  </a:lnTo>
                  <a:lnTo>
                    <a:pt x="108" y="510"/>
                  </a:lnTo>
                  <a:lnTo>
                    <a:pt x="138" y="516"/>
                  </a:lnTo>
                  <a:lnTo>
                    <a:pt x="204" y="516"/>
                  </a:lnTo>
                  <a:lnTo>
                    <a:pt x="204" y="510"/>
                  </a:lnTo>
                  <a:lnTo>
                    <a:pt x="198" y="504"/>
                  </a:lnTo>
                  <a:lnTo>
                    <a:pt x="198" y="498"/>
                  </a:lnTo>
                  <a:lnTo>
                    <a:pt x="186" y="486"/>
                  </a:lnTo>
                  <a:lnTo>
                    <a:pt x="192" y="492"/>
                  </a:lnTo>
                  <a:lnTo>
                    <a:pt x="204" y="492"/>
                  </a:lnTo>
                  <a:lnTo>
                    <a:pt x="210" y="498"/>
                  </a:lnTo>
                  <a:lnTo>
                    <a:pt x="216" y="498"/>
                  </a:lnTo>
                  <a:lnTo>
                    <a:pt x="222" y="492"/>
                  </a:lnTo>
                  <a:lnTo>
                    <a:pt x="222" y="486"/>
                  </a:lnTo>
                  <a:lnTo>
                    <a:pt x="216" y="480"/>
                  </a:lnTo>
                  <a:lnTo>
                    <a:pt x="216" y="468"/>
                  </a:lnTo>
                  <a:lnTo>
                    <a:pt x="210" y="462"/>
                  </a:lnTo>
                  <a:lnTo>
                    <a:pt x="222" y="468"/>
                  </a:lnTo>
                  <a:lnTo>
                    <a:pt x="228" y="474"/>
                  </a:lnTo>
                  <a:lnTo>
                    <a:pt x="246" y="474"/>
                  </a:lnTo>
                  <a:lnTo>
                    <a:pt x="252" y="468"/>
                  </a:lnTo>
                  <a:lnTo>
                    <a:pt x="264" y="462"/>
                  </a:lnTo>
                  <a:lnTo>
                    <a:pt x="270" y="456"/>
                  </a:lnTo>
                  <a:lnTo>
                    <a:pt x="288" y="474"/>
                  </a:lnTo>
                  <a:lnTo>
                    <a:pt x="300" y="480"/>
                  </a:lnTo>
                  <a:lnTo>
                    <a:pt x="306" y="486"/>
                  </a:lnTo>
                  <a:lnTo>
                    <a:pt x="312" y="486"/>
                  </a:lnTo>
                  <a:lnTo>
                    <a:pt x="330" y="492"/>
                  </a:lnTo>
                  <a:lnTo>
                    <a:pt x="342" y="492"/>
                  </a:lnTo>
                  <a:lnTo>
                    <a:pt x="378" y="504"/>
                  </a:lnTo>
                  <a:lnTo>
                    <a:pt x="390" y="510"/>
                  </a:lnTo>
                  <a:lnTo>
                    <a:pt x="402" y="534"/>
                  </a:lnTo>
                  <a:lnTo>
                    <a:pt x="402" y="558"/>
                  </a:lnTo>
                  <a:lnTo>
                    <a:pt x="408" y="570"/>
                  </a:lnTo>
                  <a:lnTo>
                    <a:pt x="420" y="582"/>
                  </a:lnTo>
                  <a:lnTo>
                    <a:pt x="438" y="582"/>
                  </a:lnTo>
                  <a:lnTo>
                    <a:pt x="450" y="594"/>
                  </a:lnTo>
                  <a:lnTo>
                    <a:pt x="450" y="606"/>
                  </a:lnTo>
                  <a:lnTo>
                    <a:pt x="456" y="618"/>
                  </a:lnTo>
                  <a:lnTo>
                    <a:pt x="468" y="654"/>
                  </a:lnTo>
                  <a:lnTo>
                    <a:pt x="486" y="672"/>
                  </a:lnTo>
                  <a:lnTo>
                    <a:pt x="516" y="678"/>
                  </a:lnTo>
                  <a:lnTo>
                    <a:pt x="558" y="684"/>
                  </a:lnTo>
                  <a:lnTo>
                    <a:pt x="618" y="684"/>
                  </a:lnTo>
                  <a:lnTo>
                    <a:pt x="630" y="690"/>
                  </a:lnTo>
                  <a:lnTo>
                    <a:pt x="654" y="714"/>
                  </a:lnTo>
                  <a:lnTo>
                    <a:pt x="678" y="726"/>
                  </a:lnTo>
                  <a:lnTo>
                    <a:pt x="684" y="726"/>
                  </a:lnTo>
                  <a:lnTo>
                    <a:pt x="684" y="720"/>
                  </a:lnTo>
                  <a:lnTo>
                    <a:pt x="678" y="708"/>
                  </a:lnTo>
                  <a:lnTo>
                    <a:pt x="678" y="702"/>
                  </a:lnTo>
                  <a:lnTo>
                    <a:pt x="672" y="690"/>
                  </a:lnTo>
                  <a:lnTo>
                    <a:pt x="666" y="684"/>
                  </a:lnTo>
                  <a:lnTo>
                    <a:pt x="672" y="67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24" name="Pakistan" descr="© INSCALE GmbH, 05.05.2010&#10;http://www.presentationload.com/">
              <a:extLst>
                <a:ext uri="{FF2B5EF4-FFF2-40B4-BE49-F238E27FC236}">
                  <a16:creationId xmlns:a16="http://schemas.microsoft.com/office/drawing/2014/main" id="{B0D55BE3-9853-4480-8170-CDC29D9243B1}"/>
                </a:ext>
              </a:extLst>
            </p:cNvPr>
            <p:cNvSpPr>
              <a:spLocks/>
            </p:cNvSpPr>
            <p:nvPr/>
          </p:nvSpPr>
          <p:spPr bwMode="gray">
            <a:xfrm>
              <a:off x="7409125" y="3181374"/>
              <a:ext cx="463570" cy="472919"/>
            </a:xfrm>
            <a:custGeom>
              <a:avLst/>
              <a:gdLst>
                <a:gd name="T0" fmla="*/ 2147483647 w 1050"/>
                <a:gd name="T1" fmla="*/ 2147483647 h 1056"/>
                <a:gd name="T2" fmla="*/ 2147483647 w 1050"/>
                <a:gd name="T3" fmla="*/ 2147483647 h 1056"/>
                <a:gd name="T4" fmla="*/ 2147483647 w 1050"/>
                <a:gd name="T5" fmla="*/ 2147483647 h 1056"/>
                <a:gd name="T6" fmla="*/ 2147483647 w 1050"/>
                <a:gd name="T7" fmla="*/ 2147483647 h 1056"/>
                <a:gd name="T8" fmla="*/ 2147483647 w 1050"/>
                <a:gd name="T9" fmla="*/ 2147483647 h 1056"/>
                <a:gd name="T10" fmla="*/ 2147483647 w 1050"/>
                <a:gd name="T11" fmla="*/ 2147483647 h 1056"/>
                <a:gd name="T12" fmla="*/ 2147483647 w 1050"/>
                <a:gd name="T13" fmla="*/ 2147483647 h 1056"/>
                <a:gd name="T14" fmla="*/ 2147483647 w 1050"/>
                <a:gd name="T15" fmla="*/ 2147483647 h 1056"/>
                <a:gd name="T16" fmla="*/ 2147483647 w 1050"/>
                <a:gd name="T17" fmla="*/ 2147483647 h 1056"/>
                <a:gd name="T18" fmla="*/ 2147483647 w 1050"/>
                <a:gd name="T19" fmla="*/ 2147483647 h 1056"/>
                <a:gd name="T20" fmla="*/ 2147483647 w 1050"/>
                <a:gd name="T21" fmla="*/ 2147483647 h 1056"/>
                <a:gd name="T22" fmla="*/ 2147483647 w 1050"/>
                <a:gd name="T23" fmla="*/ 2147483647 h 1056"/>
                <a:gd name="T24" fmla="*/ 2147483647 w 1050"/>
                <a:gd name="T25" fmla="*/ 2147483647 h 1056"/>
                <a:gd name="T26" fmla="*/ 2147483647 w 1050"/>
                <a:gd name="T27" fmla="*/ 2147483647 h 1056"/>
                <a:gd name="T28" fmla="*/ 2147483647 w 1050"/>
                <a:gd name="T29" fmla="*/ 2147483647 h 1056"/>
                <a:gd name="T30" fmla="*/ 2147483647 w 1050"/>
                <a:gd name="T31" fmla="*/ 2147483647 h 1056"/>
                <a:gd name="T32" fmla="*/ 2147483647 w 1050"/>
                <a:gd name="T33" fmla="*/ 2147483647 h 1056"/>
                <a:gd name="T34" fmla="*/ 2147483647 w 1050"/>
                <a:gd name="T35" fmla="*/ 2147483647 h 1056"/>
                <a:gd name="T36" fmla="*/ 2147483647 w 1050"/>
                <a:gd name="T37" fmla="*/ 2147483647 h 1056"/>
                <a:gd name="T38" fmla="*/ 2147483647 w 1050"/>
                <a:gd name="T39" fmla="*/ 2147483647 h 1056"/>
                <a:gd name="T40" fmla="*/ 2147483647 w 1050"/>
                <a:gd name="T41" fmla="*/ 2147483647 h 1056"/>
                <a:gd name="T42" fmla="*/ 2147483647 w 1050"/>
                <a:gd name="T43" fmla="*/ 2147483647 h 1056"/>
                <a:gd name="T44" fmla="*/ 0 w 1050"/>
                <a:gd name="T45" fmla="*/ 2147483647 h 1056"/>
                <a:gd name="T46" fmla="*/ 2147483647 w 1050"/>
                <a:gd name="T47" fmla="*/ 2147483647 h 1056"/>
                <a:gd name="T48" fmla="*/ 2147483647 w 1050"/>
                <a:gd name="T49" fmla="*/ 2147483647 h 1056"/>
                <a:gd name="T50" fmla="*/ 2147483647 w 1050"/>
                <a:gd name="T51" fmla="*/ 2147483647 h 1056"/>
                <a:gd name="T52" fmla="*/ 2147483647 w 1050"/>
                <a:gd name="T53" fmla="*/ 2147483647 h 1056"/>
                <a:gd name="T54" fmla="*/ 2147483647 w 1050"/>
                <a:gd name="T55" fmla="*/ 2147483647 h 1056"/>
                <a:gd name="T56" fmla="*/ 2147483647 w 1050"/>
                <a:gd name="T57" fmla="*/ 2147483647 h 1056"/>
                <a:gd name="T58" fmla="*/ 2147483647 w 1050"/>
                <a:gd name="T59" fmla="*/ 2147483647 h 1056"/>
                <a:gd name="T60" fmla="*/ 2147483647 w 1050"/>
                <a:gd name="T61" fmla="*/ 2147483647 h 1056"/>
                <a:gd name="T62" fmla="*/ 2147483647 w 1050"/>
                <a:gd name="T63" fmla="*/ 2147483647 h 1056"/>
                <a:gd name="T64" fmla="*/ 2147483647 w 1050"/>
                <a:gd name="T65" fmla="*/ 2147483647 h 1056"/>
                <a:gd name="T66" fmla="*/ 2147483647 w 1050"/>
                <a:gd name="T67" fmla="*/ 2147483647 h 1056"/>
                <a:gd name="T68" fmla="*/ 2147483647 w 1050"/>
                <a:gd name="T69" fmla="*/ 2147483647 h 1056"/>
                <a:gd name="T70" fmla="*/ 2147483647 w 1050"/>
                <a:gd name="T71" fmla="*/ 2147483647 h 1056"/>
                <a:gd name="T72" fmla="*/ 2147483647 w 1050"/>
                <a:gd name="T73" fmla="*/ 2147483647 h 1056"/>
                <a:gd name="T74" fmla="*/ 2147483647 w 1050"/>
                <a:gd name="T75" fmla="*/ 2147483647 h 1056"/>
                <a:gd name="T76" fmla="*/ 2147483647 w 1050"/>
                <a:gd name="T77" fmla="*/ 2147483647 h 1056"/>
                <a:gd name="T78" fmla="*/ 2147483647 w 1050"/>
                <a:gd name="T79" fmla="*/ 2147483647 h 1056"/>
                <a:gd name="T80" fmla="*/ 2147483647 w 1050"/>
                <a:gd name="T81" fmla="*/ 2147483647 h 1056"/>
                <a:gd name="T82" fmla="*/ 2147483647 w 1050"/>
                <a:gd name="T83" fmla="*/ 2147483647 h 1056"/>
                <a:gd name="T84" fmla="*/ 2147483647 w 1050"/>
                <a:gd name="T85" fmla="*/ 2147483647 h 1056"/>
                <a:gd name="T86" fmla="*/ 2147483647 w 1050"/>
                <a:gd name="T87" fmla="*/ 2147483647 h 1056"/>
                <a:gd name="T88" fmla="*/ 2147483647 w 1050"/>
                <a:gd name="T89" fmla="*/ 2147483647 h 1056"/>
                <a:gd name="T90" fmla="*/ 2147483647 w 1050"/>
                <a:gd name="T91" fmla="*/ 2147483647 h 1056"/>
                <a:gd name="T92" fmla="*/ 2147483647 w 1050"/>
                <a:gd name="T93" fmla="*/ 2147483647 h 1056"/>
                <a:gd name="T94" fmla="*/ 2147483647 w 1050"/>
                <a:gd name="T95" fmla="*/ 2147483647 h 1056"/>
                <a:gd name="T96" fmla="*/ 2147483647 w 1050"/>
                <a:gd name="T97" fmla="*/ 2147483647 h 1056"/>
                <a:gd name="T98" fmla="*/ 2147483647 w 1050"/>
                <a:gd name="T99" fmla="*/ 2147483647 h 1056"/>
                <a:gd name="T100" fmla="*/ 2147483647 w 1050"/>
                <a:gd name="T101" fmla="*/ 2147483647 h 1056"/>
                <a:gd name="T102" fmla="*/ 2147483647 w 1050"/>
                <a:gd name="T103" fmla="*/ 2147483647 h 1056"/>
                <a:gd name="T104" fmla="*/ 2147483647 w 1050"/>
                <a:gd name="T105" fmla="*/ 2147483647 h 1056"/>
                <a:gd name="T106" fmla="*/ 2147483647 w 1050"/>
                <a:gd name="T107" fmla="*/ 2147483647 h 1056"/>
                <a:gd name="T108" fmla="*/ 2147483647 w 1050"/>
                <a:gd name="T109" fmla="*/ 2147483647 h 1056"/>
                <a:gd name="T110" fmla="*/ 2147483647 w 1050"/>
                <a:gd name="T111" fmla="*/ 2147483647 h 1056"/>
                <a:gd name="T112" fmla="*/ 2147483647 w 1050"/>
                <a:gd name="T113" fmla="*/ 2147483647 h 1056"/>
                <a:gd name="T114" fmla="*/ 2147483647 w 1050"/>
                <a:gd name="T115" fmla="*/ 2147483647 h 1056"/>
                <a:gd name="T116" fmla="*/ 2147483647 w 1050"/>
                <a:gd name="T117" fmla="*/ 2147483647 h 1056"/>
                <a:gd name="T118" fmla="*/ 2147483647 w 1050"/>
                <a:gd name="T119" fmla="*/ 2147483647 h 1056"/>
                <a:gd name="T120" fmla="*/ 2147483647 w 1050"/>
                <a:gd name="T121" fmla="*/ 2147483647 h 1056"/>
                <a:gd name="T122" fmla="*/ 2147483647 w 1050"/>
                <a:gd name="T123" fmla="*/ 2147483647 h 105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050"/>
                <a:gd name="T187" fmla="*/ 0 h 1056"/>
                <a:gd name="T188" fmla="*/ 1050 w 1050"/>
                <a:gd name="T189" fmla="*/ 1056 h 105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050" h="1056">
                  <a:moveTo>
                    <a:pt x="1008" y="120"/>
                  </a:moveTo>
                  <a:lnTo>
                    <a:pt x="996" y="120"/>
                  </a:lnTo>
                  <a:lnTo>
                    <a:pt x="984" y="114"/>
                  </a:lnTo>
                  <a:lnTo>
                    <a:pt x="978" y="102"/>
                  </a:lnTo>
                  <a:lnTo>
                    <a:pt x="972" y="96"/>
                  </a:lnTo>
                  <a:lnTo>
                    <a:pt x="972" y="90"/>
                  </a:lnTo>
                  <a:lnTo>
                    <a:pt x="960" y="96"/>
                  </a:lnTo>
                  <a:lnTo>
                    <a:pt x="924" y="84"/>
                  </a:lnTo>
                  <a:lnTo>
                    <a:pt x="924" y="60"/>
                  </a:lnTo>
                  <a:lnTo>
                    <a:pt x="912" y="36"/>
                  </a:lnTo>
                  <a:lnTo>
                    <a:pt x="900" y="24"/>
                  </a:lnTo>
                  <a:lnTo>
                    <a:pt x="888" y="18"/>
                  </a:lnTo>
                  <a:lnTo>
                    <a:pt x="876" y="18"/>
                  </a:lnTo>
                  <a:lnTo>
                    <a:pt x="870" y="6"/>
                  </a:lnTo>
                  <a:lnTo>
                    <a:pt x="822" y="6"/>
                  </a:lnTo>
                  <a:lnTo>
                    <a:pt x="810" y="0"/>
                  </a:lnTo>
                  <a:lnTo>
                    <a:pt x="804" y="6"/>
                  </a:lnTo>
                  <a:lnTo>
                    <a:pt x="792" y="6"/>
                  </a:lnTo>
                  <a:lnTo>
                    <a:pt x="786" y="12"/>
                  </a:lnTo>
                  <a:lnTo>
                    <a:pt x="774" y="12"/>
                  </a:lnTo>
                  <a:lnTo>
                    <a:pt x="762" y="6"/>
                  </a:lnTo>
                  <a:lnTo>
                    <a:pt x="738" y="6"/>
                  </a:lnTo>
                  <a:lnTo>
                    <a:pt x="732" y="12"/>
                  </a:lnTo>
                  <a:lnTo>
                    <a:pt x="690" y="12"/>
                  </a:lnTo>
                  <a:lnTo>
                    <a:pt x="684" y="18"/>
                  </a:lnTo>
                  <a:lnTo>
                    <a:pt x="678" y="18"/>
                  </a:lnTo>
                  <a:lnTo>
                    <a:pt x="654" y="30"/>
                  </a:lnTo>
                  <a:lnTo>
                    <a:pt x="648" y="36"/>
                  </a:lnTo>
                  <a:lnTo>
                    <a:pt x="624" y="48"/>
                  </a:lnTo>
                  <a:lnTo>
                    <a:pt x="618" y="54"/>
                  </a:lnTo>
                  <a:lnTo>
                    <a:pt x="612" y="66"/>
                  </a:lnTo>
                  <a:lnTo>
                    <a:pt x="606" y="72"/>
                  </a:lnTo>
                  <a:lnTo>
                    <a:pt x="606" y="78"/>
                  </a:lnTo>
                  <a:lnTo>
                    <a:pt x="636" y="108"/>
                  </a:lnTo>
                  <a:lnTo>
                    <a:pt x="636" y="138"/>
                  </a:lnTo>
                  <a:lnTo>
                    <a:pt x="642" y="144"/>
                  </a:lnTo>
                  <a:lnTo>
                    <a:pt x="648" y="156"/>
                  </a:lnTo>
                  <a:lnTo>
                    <a:pt x="648" y="162"/>
                  </a:lnTo>
                  <a:lnTo>
                    <a:pt x="624" y="186"/>
                  </a:lnTo>
                  <a:lnTo>
                    <a:pt x="618" y="198"/>
                  </a:lnTo>
                  <a:lnTo>
                    <a:pt x="618" y="210"/>
                  </a:lnTo>
                  <a:lnTo>
                    <a:pt x="624" y="216"/>
                  </a:lnTo>
                  <a:lnTo>
                    <a:pt x="624" y="246"/>
                  </a:lnTo>
                  <a:lnTo>
                    <a:pt x="606" y="246"/>
                  </a:lnTo>
                  <a:lnTo>
                    <a:pt x="600" y="252"/>
                  </a:lnTo>
                  <a:lnTo>
                    <a:pt x="594" y="252"/>
                  </a:lnTo>
                  <a:lnTo>
                    <a:pt x="576" y="246"/>
                  </a:lnTo>
                  <a:lnTo>
                    <a:pt x="570" y="240"/>
                  </a:lnTo>
                  <a:lnTo>
                    <a:pt x="552" y="240"/>
                  </a:lnTo>
                  <a:lnTo>
                    <a:pt x="552" y="252"/>
                  </a:lnTo>
                  <a:lnTo>
                    <a:pt x="564" y="264"/>
                  </a:lnTo>
                  <a:lnTo>
                    <a:pt x="576" y="270"/>
                  </a:lnTo>
                  <a:lnTo>
                    <a:pt x="576" y="276"/>
                  </a:lnTo>
                  <a:lnTo>
                    <a:pt x="582" y="282"/>
                  </a:lnTo>
                  <a:lnTo>
                    <a:pt x="582" y="288"/>
                  </a:lnTo>
                  <a:lnTo>
                    <a:pt x="594" y="294"/>
                  </a:lnTo>
                  <a:lnTo>
                    <a:pt x="600" y="294"/>
                  </a:lnTo>
                  <a:lnTo>
                    <a:pt x="570" y="312"/>
                  </a:lnTo>
                  <a:lnTo>
                    <a:pt x="552" y="312"/>
                  </a:lnTo>
                  <a:lnTo>
                    <a:pt x="546" y="318"/>
                  </a:lnTo>
                  <a:lnTo>
                    <a:pt x="546" y="354"/>
                  </a:lnTo>
                  <a:lnTo>
                    <a:pt x="540" y="354"/>
                  </a:lnTo>
                  <a:lnTo>
                    <a:pt x="534" y="360"/>
                  </a:lnTo>
                  <a:lnTo>
                    <a:pt x="534" y="378"/>
                  </a:lnTo>
                  <a:lnTo>
                    <a:pt x="540" y="390"/>
                  </a:lnTo>
                  <a:lnTo>
                    <a:pt x="540" y="402"/>
                  </a:lnTo>
                  <a:lnTo>
                    <a:pt x="546" y="408"/>
                  </a:lnTo>
                  <a:lnTo>
                    <a:pt x="546" y="414"/>
                  </a:lnTo>
                  <a:lnTo>
                    <a:pt x="540" y="420"/>
                  </a:lnTo>
                  <a:lnTo>
                    <a:pt x="534" y="432"/>
                  </a:lnTo>
                  <a:lnTo>
                    <a:pt x="522" y="438"/>
                  </a:lnTo>
                  <a:lnTo>
                    <a:pt x="510" y="438"/>
                  </a:lnTo>
                  <a:lnTo>
                    <a:pt x="504" y="432"/>
                  </a:lnTo>
                  <a:lnTo>
                    <a:pt x="504" y="420"/>
                  </a:lnTo>
                  <a:lnTo>
                    <a:pt x="474" y="420"/>
                  </a:lnTo>
                  <a:lnTo>
                    <a:pt x="462" y="426"/>
                  </a:lnTo>
                  <a:lnTo>
                    <a:pt x="456" y="432"/>
                  </a:lnTo>
                  <a:lnTo>
                    <a:pt x="444" y="438"/>
                  </a:lnTo>
                  <a:lnTo>
                    <a:pt x="438" y="438"/>
                  </a:lnTo>
                  <a:lnTo>
                    <a:pt x="432" y="444"/>
                  </a:lnTo>
                  <a:lnTo>
                    <a:pt x="432" y="450"/>
                  </a:lnTo>
                  <a:lnTo>
                    <a:pt x="438" y="450"/>
                  </a:lnTo>
                  <a:lnTo>
                    <a:pt x="444" y="456"/>
                  </a:lnTo>
                  <a:lnTo>
                    <a:pt x="444" y="462"/>
                  </a:lnTo>
                  <a:lnTo>
                    <a:pt x="438" y="468"/>
                  </a:lnTo>
                  <a:lnTo>
                    <a:pt x="396" y="468"/>
                  </a:lnTo>
                  <a:lnTo>
                    <a:pt x="396" y="456"/>
                  </a:lnTo>
                  <a:lnTo>
                    <a:pt x="378" y="456"/>
                  </a:lnTo>
                  <a:lnTo>
                    <a:pt x="372" y="468"/>
                  </a:lnTo>
                  <a:lnTo>
                    <a:pt x="360" y="474"/>
                  </a:lnTo>
                  <a:lnTo>
                    <a:pt x="354" y="486"/>
                  </a:lnTo>
                  <a:lnTo>
                    <a:pt x="354" y="504"/>
                  </a:lnTo>
                  <a:lnTo>
                    <a:pt x="360" y="516"/>
                  </a:lnTo>
                  <a:lnTo>
                    <a:pt x="360" y="534"/>
                  </a:lnTo>
                  <a:lnTo>
                    <a:pt x="366" y="540"/>
                  </a:lnTo>
                  <a:lnTo>
                    <a:pt x="366" y="570"/>
                  </a:lnTo>
                  <a:lnTo>
                    <a:pt x="360" y="576"/>
                  </a:lnTo>
                  <a:lnTo>
                    <a:pt x="354" y="576"/>
                  </a:lnTo>
                  <a:lnTo>
                    <a:pt x="306" y="600"/>
                  </a:lnTo>
                  <a:lnTo>
                    <a:pt x="276" y="600"/>
                  </a:lnTo>
                  <a:lnTo>
                    <a:pt x="258" y="606"/>
                  </a:lnTo>
                  <a:lnTo>
                    <a:pt x="234" y="606"/>
                  </a:lnTo>
                  <a:lnTo>
                    <a:pt x="228" y="612"/>
                  </a:lnTo>
                  <a:lnTo>
                    <a:pt x="204" y="612"/>
                  </a:lnTo>
                  <a:lnTo>
                    <a:pt x="204" y="606"/>
                  </a:lnTo>
                  <a:lnTo>
                    <a:pt x="150" y="606"/>
                  </a:lnTo>
                  <a:lnTo>
                    <a:pt x="144" y="612"/>
                  </a:lnTo>
                  <a:lnTo>
                    <a:pt x="138" y="612"/>
                  </a:lnTo>
                  <a:lnTo>
                    <a:pt x="120" y="618"/>
                  </a:lnTo>
                  <a:lnTo>
                    <a:pt x="102" y="618"/>
                  </a:lnTo>
                  <a:lnTo>
                    <a:pt x="78" y="606"/>
                  </a:lnTo>
                  <a:lnTo>
                    <a:pt x="60" y="600"/>
                  </a:lnTo>
                  <a:lnTo>
                    <a:pt x="42" y="588"/>
                  </a:lnTo>
                  <a:lnTo>
                    <a:pt x="30" y="582"/>
                  </a:lnTo>
                  <a:lnTo>
                    <a:pt x="0" y="582"/>
                  </a:lnTo>
                  <a:lnTo>
                    <a:pt x="24" y="606"/>
                  </a:lnTo>
                  <a:lnTo>
                    <a:pt x="30" y="618"/>
                  </a:lnTo>
                  <a:lnTo>
                    <a:pt x="36" y="624"/>
                  </a:lnTo>
                  <a:lnTo>
                    <a:pt x="48" y="642"/>
                  </a:lnTo>
                  <a:lnTo>
                    <a:pt x="60" y="654"/>
                  </a:lnTo>
                  <a:lnTo>
                    <a:pt x="66" y="672"/>
                  </a:lnTo>
                  <a:lnTo>
                    <a:pt x="78" y="690"/>
                  </a:lnTo>
                  <a:lnTo>
                    <a:pt x="84" y="696"/>
                  </a:lnTo>
                  <a:lnTo>
                    <a:pt x="102" y="696"/>
                  </a:lnTo>
                  <a:lnTo>
                    <a:pt x="114" y="690"/>
                  </a:lnTo>
                  <a:lnTo>
                    <a:pt x="126" y="708"/>
                  </a:lnTo>
                  <a:lnTo>
                    <a:pt x="150" y="708"/>
                  </a:lnTo>
                  <a:lnTo>
                    <a:pt x="144" y="738"/>
                  </a:lnTo>
                  <a:lnTo>
                    <a:pt x="150" y="738"/>
                  </a:lnTo>
                  <a:lnTo>
                    <a:pt x="150" y="762"/>
                  </a:lnTo>
                  <a:lnTo>
                    <a:pt x="156" y="774"/>
                  </a:lnTo>
                  <a:lnTo>
                    <a:pt x="156" y="786"/>
                  </a:lnTo>
                  <a:lnTo>
                    <a:pt x="174" y="786"/>
                  </a:lnTo>
                  <a:lnTo>
                    <a:pt x="180" y="792"/>
                  </a:lnTo>
                  <a:lnTo>
                    <a:pt x="186" y="804"/>
                  </a:lnTo>
                  <a:lnTo>
                    <a:pt x="192" y="822"/>
                  </a:lnTo>
                  <a:lnTo>
                    <a:pt x="192" y="834"/>
                  </a:lnTo>
                  <a:lnTo>
                    <a:pt x="186" y="840"/>
                  </a:lnTo>
                  <a:lnTo>
                    <a:pt x="180" y="840"/>
                  </a:lnTo>
                  <a:lnTo>
                    <a:pt x="180" y="834"/>
                  </a:lnTo>
                  <a:lnTo>
                    <a:pt x="150" y="834"/>
                  </a:lnTo>
                  <a:lnTo>
                    <a:pt x="138" y="840"/>
                  </a:lnTo>
                  <a:lnTo>
                    <a:pt x="132" y="846"/>
                  </a:lnTo>
                  <a:lnTo>
                    <a:pt x="132" y="852"/>
                  </a:lnTo>
                  <a:lnTo>
                    <a:pt x="126" y="852"/>
                  </a:lnTo>
                  <a:lnTo>
                    <a:pt x="126" y="858"/>
                  </a:lnTo>
                  <a:lnTo>
                    <a:pt x="120" y="864"/>
                  </a:lnTo>
                  <a:lnTo>
                    <a:pt x="108" y="864"/>
                  </a:lnTo>
                  <a:lnTo>
                    <a:pt x="102" y="882"/>
                  </a:lnTo>
                  <a:lnTo>
                    <a:pt x="96" y="888"/>
                  </a:lnTo>
                  <a:lnTo>
                    <a:pt x="96" y="894"/>
                  </a:lnTo>
                  <a:lnTo>
                    <a:pt x="84" y="906"/>
                  </a:lnTo>
                  <a:lnTo>
                    <a:pt x="84" y="936"/>
                  </a:lnTo>
                  <a:lnTo>
                    <a:pt x="90" y="948"/>
                  </a:lnTo>
                  <a:lnTo>
                    <a:pt x="90" y="954"/>
                  </a:lnTo>
                  <a:lnTo>
                    <a:pt x="96" y="948"/>
                  </a:lnTo>
                  <a:lnTo>
                    <a:pt x="108" y="948"/>
                  </a:lnTo>
                  <a:lnTo>
                    <a:pt x="114" y="942"/>
                  </a:lnTo>
                  <a:lnTo>
                    <a:pt x="120" y="942"/>
                  </a:lnTo>
                  <a:lnTo>
                    <a:pt x="126" y="948"/>
                  </a:lnTo>
                  <a:lnTo>
                    <a:pt x="138" y="948"/>
                  </a:lnTo>
                  <a:lnTo>
                    <a:pt x="150" y="954"/>
                  </a:lnTo>
                  <a:lnTo>
                    <a:pt x="174" y="954"/>
                  </a:lnTo>
                  <a:lnTo>
                    <a:pt x="210" y="936"/>
                  </a:lnTo>
                  <a:lnTo>
                    <a:pt x="216" y="930"/>
                  </a:lnTo>
                  <a:lnTo>
                    <a:pt x="222" y="930"/>
                  </a:lnTo>
                  <a:lnTo>
                    <a:pt x="234" y="936"/>
                  </a:lnTo>
                  <a:lnTo>
                    <a:pt x="276" y="936"/>
                  </a:lnTo>
                  <a:lnTo>
                    <a:pt x="288" y="930"/>
                  </a:lnTo>
                  <a:lnTo>
                    <a:pt x="300" y="930"/>
                  </a:lnTo>
                  <a:lnTo>
                    <a:pt x="306" y="924"/>
                  </a:lnTo>
                  <a:lnTo>
                    <a:pt x="312" y="924"/>
                  </a:lnTo>
                  <a:lnTo>
                    <a:pt x="348" y="930"/>
                  </a:lnTo>
                  <a:lnTo>
                    <a:pt x="354" y="924"/>
                  </a:lnTo>
                  <a:lnTo>
                    <a:pt x="366" y="918"/>
                  </a:lnTo>
                  <a:lnTo>
                    <a:pt x="372" y="912"/>
                  </a:lnTo>
                  <a:lnTo>
                    <a:pt x="384" y="912"/>
                  </a:lnTo>
                  <a:lnTo>
                    <a:pt x="396" y="918"/>
                  </a:lnTo>
                  <a:lnTo>
                    <a:pt x="408" y="930"/>
                  </a:lnTo>
                  <a:lnTo>
                    <a:pt x="432" y="978"/>
                  </a:lnTo>
                  <a:lnTo>
                    <a:pt x="444" y="984"/>
                  </a:lnTo>
                  <a:lnTo>
                    <a:pt x="450" y="990"/>
                  </a:lnTo>
                  <a:lnTo>
                    <a:pt x="468" y="996"/>
                  </a:lnTo>
                  <a:lnTo>
                    <a:pt x="486" y="996"/>
                  </a:lnTo>
                  <a:lnTo>
                    <a:pt x="522" y="1008"/>
                  </a:lnTo>
                  <a:lnTo>
                    <a:pt x="540" y="1044"/>
                  </a:lnTo>
                  <a:lnTo>
                    <a:pt x="552" y="1056"/>
                  </a:lnTo>
                  <a:lnTo>
                    <a:pt x="570" y="1056"/>
                  </a:lnTo>
                  <a:lnTo>
                    <a:pt x="588" y="1050"/>
                  </a:lnTo>
                  <a:lnTo>
                    <a:pt x="582" y="1044"/>
                  </a:lnTo>
                  <a:lnTo>
                    <a:pt x="582" y="1032"/>
                  </a:lnTo>
                  <a:lnTo>
                    <a:pt x="594" y="1020"/>
                  </a:lnTo>
                  <a:lnTo>
                    <a:pt x="606" y="1020"/>
                  </a:lnTo>
                  <a:lnTo>
                    <a:pt x="618" y="1026"/>
                  </a:lnTo>
                  <a:lnTo>
                    <a:pt x="624" y="1032"/>
                  </a:lnTo>
                  <a:lnTo>
                    <a:pt x="648" y="1020"/>
                  </a:lnTo>
                  <a:lnTo>
                    <a:pt x="648" y="1026"/>
                  </a:lnTo>
                  <a:lnTo>
                    <a:pt x="654" y="1032"/>
                  </a:lnTo>
                  <a:lnTo>
                    <a:pt x="678" y="1032"/>
                  </a:lnTo>
                  <a:lnTo>
                    <a:pt x="690" y="1020"/>
                  </a:lnTo>
                  <a:lnTo>
                    <a:pt x="702" y="1014"/>
                  </a:lnTo>
                  <a:lnTo>
                    <a:pt x="708" y="1014"/>
                  </a:lnTo>
                  <a:lnTo>
                    <a:pt x="708" y="1026"/>
                  </a:lnTo>
                  <a:lnTo>
                    <a:pt x="714" y="1032"/>
                  </a:lnTo>
                  <a:lnTo>
                    <a:pt x="732" y="1032"/>
                  </a:lnTo>
                  <a:lnTo>
                    <a:pt x="738" y="1026"/>
                  </a:lnTo>
                  <a:lnTo>
                    <a:pt x="750" y="1020"/>
                  </a:lnTo>
                  <a:lnTo>
                    <a:pt x="750" y="996"/>
                  </a:lnTo>
                  <a:lnTo>
                    <a:pt x="744" y="990"/>
                  </a:lnTo>
                  <a:lnTo>
                    <a:pt x="738" y="978"/>
                  </a:lnTo>
                  <a:lnTo>
                    <a:pt x="714" y="936"/>
                  </a:lnTo>
                  <a:lnTo>
                    <a:pt x="714" y="912"/>
                  </a:lnTo>
                  <a:lnTo>
                    <a:pt x="690" y="912"/>
                  </a:lnTo>
                  <a:lnTo>
                    <a:pt x="678" y="900"/>
                  </a:lnTo>
                  <a:lnTo>
                    <a:pt x="672" y="888"/>
                  </a:lnTo>
                  <a:lnTo>
                    <a:pt x="666" y="882"/>
                  </a:lnTo>
                  <a:lnTo>
                    <a:pt x="672" y="852"/>
                  </a:lnTo>
                  <a:lnTo>
                    <a:pt x="672" y="834"/>
                  </a:lnTo>
                  <a:lnTo>
                    <a:pt x="642" y="840"/>
                  </a:lnTo>
                  <a:lnTo>
                    <a:pt x="636" y="840"/>
                  </a:lnTo>
                  <a:lnTo>
                    <a:pt x="624" y="834"/>
                  </a:lnTo>
                  <a:lnTo>
                    <a:pt x="618" y="828"/>
                  </a:lnTo>
                  <a:lnTo>
                    <a:pt x="618" y="804"/>
                  </a:lnTo>
                  <a:lnTo>
                    <a:pt x="624" y="792"/>
                  </a:lnTo>
                  <a:lnTo>
                    <a:pt x="636" y="780"/>
                  </a:lnTo>
                  <a:lnTo>
                    <a:pt x="642" y="768"/>
                  </a:lnTo>
                  <a:lnTo>
                    <a:pt x="648" y="762"/>
                  </a:lnTo>
                  <a:lnTo>
                    <a:pt x="654" y="750"/>
                  </a:lnTo>
                  <a:lnTo>
                    <a:pt x="654" y="744"/>
                  </a:lnTo>
                  <a:lnTo>
                    <a:pt x="666" y="732"/>
                  </a:lnTo>
                  <a:lnTo>
                    <a:pt x="678" y="726"/>
                  </a:lnTo>
                  <a:lnTo>
                    <a:pt x="684" y="726"/>
                  </a:lnTo>
                  <a:lnTo>
                    <a:pt x="690" y="732"/>
                  </a:lnTo>
                  <a:lnTo>
                    <a:pt x="690" y="744"/>
                  </a:lnTo>
                  <a:lnTo>
                    <a:pt x="696" y="750"/>
                  </a:lnTo>
                  <a:lnTo>
                    <a:pt x="702" y="750"/>
                  </a:lnTo>
                  <a:lnTo>
                    <a:pt x="726" y="738"/>
                  </a:lnTo>
                  <a:lnTo>
                    <a:pt x="732" y="732"/>
                  </a:lnTo>
                  <a:lnTo>
                    <a:pt x="738" y="738"/>
                  </a:lnTo>
                  <a:lnTo>
                    <a:pt x="756" y="738"/>
                  </a:lnTo>
                  <a:lnTo>
                    <a:pt x="762" y="732"/>
                  </a:lnTo>
                  <a:lnTo>
                    <a:pt x="768" y="720"/>
                  </a:lnTo>
                  <a:lnTo>
                    <a:pt x="774" y="714"/>
                  </a:lnTo>
                  <a:lnTo>
                    <a:pt x="774" y="708"/>
                  </a:lnTo>
                  <a:lnTo>
                    <a:pt x="792" y="696"/>
                  </a:lnTo>
                  <a:lnTo>
                    <a:pt x="792" y="678"/>
                  </a:lnTo>
                  <a:lnTo>
                    <a:pt x="798" y="672"/>
                  </a:lnTo>
                  <a:lnTo>
                    <a:pt x="798" y="666"/>
                  </a:lnTo>
                  <a:lnTo>
                    <a:pt x="804" y="660"/>
                  </a:lnTo>
                  <a:lnTo>
                    <a:pt x="828" y="648"/>
                  </a:lnTo>
                  <a:lnTo>
                    <a:pt x="840" y="636"/>
                  </a:lnTo>
                  <a:lnTo>
                    <a:pt x="846" y="618"/>
                  </a:lnTo>
                  <a:lnTo>
                    <a:pt x="846" y="606"/>
                  </a:lnTo>
                  <a:lnTo>
                    <a:pt x="852" y="588"/>
                  </a:lnTo>
                  <a:lnTo>
                    <a:pt x="852" y="576"/>
                  </a:lnTo>
                  <a:lnTo>
                    <a:pt x="858" y="570"/>
                  </a:lnTo>
                  <a:lnTo>
                    <a:pt x="870" y="564"/>
                  </a:lnTo>
                  <a:lnTo>
                    <a:pt x="876" y="558"/>
                  </a:lnTo>
                  <a:lnTo>
                    <a:pt x="888" y="558"/>
                  </a:lnTo>
                  <a:lnTo>
                    <a:pt x="870" y="534"/>
                  </a:lnTo>
                  <a:lnTo>
                    <a:pt x="894" y="498"/>
                  </a:lnTo>
                  <a:lnTo>
                    <a:pt x="924" y="480"/>
                  </a:lnTo>
                  <a:lnTo>
                    <a:pt x="924" y="474"/>
                  </a:lnTo>
                  <a:lnTo>
                    <a:pt x="912" y="462"/>
                  </a:lnTo>
                  <a:lnTo>
                    <a:pt x="906" y="450"/>
                  </a:lnTo>
                  <a:lnTo>
                    <a:pt x="906" y="414"/>
                  </a:lnTo>
                  <a:lnTo>
                    <a:pt x="912" y="408"/>
                  </a:lnTo>
                  <a:lnTo>
                    <a:pt x="924" y="408"/>
                  </a:lnTo>
                  <a:lnTo>
                    <a:pt x="948" y="396"/>
                  </a:lnTo>
                  <a:lnTo>
                    <a:pt x="954" y="390"/>
                  </a:lnTo>
                  <a:lnTo>
                    <a:pt x="954" y="384"/>
                  </a:lnTo>
                  <a:lnTo>
                    <a:pt x="948" y="378"/>
                  </a:lnTo>
                  <a:lnTo>
                    <a:pt x="936" y="372"/>
                  </a:lnTo>
                  <a:lnTo>
                    <a:pt x="900" y="372"/>
                  </a:lnTo>
                  <a:lnTo>
                    <a:pt x="894" y="336"/>
                  </a:lnTo>
                  <a:lnTo>
                    <a:pt x="876" y="336"/>
                  </a:lnTo>
                  <a:lnTo>
                    <a:pt x="864" y="318"/>
                  </a:lnTo>
                  <a:lnTo>
                    <a:pt x="846" y="318"/>
                  </a:lnTo>
                  <a:lnTo>
                    <a:pt x="846" y="306"/>
                  </a:lnTo>
                  <a:lnTo>
                    <a:pt x="852" y="294"/>
                  </a:lnTo>
                  <a:lnTo>
                    <a:pt x="852" y="288"/>
                  </a:lnTo>
                  <a:lnTo>
                    <a:pt x="846" y="288"/>
                  </a:lnTo>
                  <a:lnTo>
                    <a:pt x="834" y="276"/>
                  </a:lnTo>
                  <a:lnTo>
                    <a:pt x="834" y="270"/>
                  </a:lnTo>
                  <a:lnTo>
                    <a:pt x="840" y="264"/>
                  </a:lnTo>
                  <a:lnTo>
                    <a:pt x="846" y="252"/>
                  </a:lnTo>
                  <a:lnTo>
                    <a:pt x="852" y="246"/>
                  </a:lnTo>
                  <a:lnTo>
                    <a:pt x="822" y="240"/>
                  </a:lnTo>
                  <a:lnTo>
                    <a:pt x="828" y="228"/>
                  </a:lnTo>
                  <a:lnTo>
                    <a:pt x="804" y="210"/>
                  </a:lnTo>
                  <a:lnTo>
                    <a:pt x="804" y="204"/>
                  </a:lnTo>
                  <a:lnTo>
                    <a:pt x="810" y="192"/>
                  </a:lnTo>
                  <a:lnTo>
                    <a:pt x="834" y="180"/>
                  </a:lnTo>
                  <a:lnTo>
                    <a:pt x="876" y="180"/>
                  </a:lnTo>
                  <a:lnTo>
                    <a:pt x="894" y="186"/>
                  </a:lnTo>
                  <a:lnTo>
                    <a:pt x="912" y="186"/>
                  </a:lnTo>
                  <a:lnTo>
                    <a:pt x="918" y="192"/>
                  </a:lnTo>
                  <a:lnTo>
                    <a:pt x="918" y="204"/>
                  </a:lnTo>
                  <a:lnTo>
                    <a:pt x="930" y="204"/>
                  </a:lnTo>
                  <a:lnTo>
                    <a:pt x="942" y="198"/>
                  </a:lnTo>
                  <a:lnTo>
                    <a:pt x="948" y="192"/>
                  </a:lnTo>
                  <a:lnTo>
                    <a:pt x="960" y="186"/>
                  </a:lnTo>
                  <a:lnTo>
                    <a:pt x="966" y="180"/>
                  </a:lnTo>
                  <a:lnTo>
                    <a:pt x="972" y="186"/>
                  </a:lnTo>
                  <a:lnTo>
                    <a:pt x="978" y="180"/>
                  </a:lnTo>
                  <a:lnTo>
                    <a:pt x="1002" y="180"/>
                  </a:lnTo>
                  <a:lnTo>
                    <a:pt x="1002" y="162"/>
                  </a:lnTo>
                  <a:lnTo>
                    <a:pt x="1026" y="156"/>
                  </a:lnTo>
                  <a:lnTo>
                    <a:pt x="1050" y="120"/>
                  </a:lnTo>
                  <a:lnTo>
                    <a:pt x="1008" y="12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25" name="Nigeria" descr="© INSCALE GmbH, 05.05.2010&#10;http://www.presentationload.com/">
              <a:extLst>
                <a:ext uri="{FF2B5EF4-FFF2-40B4-BE49-F238E27FC236}">
                  <a16:creationId xmlns:a16="http://schemas.microsoft.com/office/drawing/2014/main" id="{323A224E-A0E4-40F9-B8A3-EC939380B888}"/>
                </a:ext>
              </a:extLst>
            </p:cNvPr>
            <p:cNvSpPr>
              <a:spLocks/>
            </p:cNvSpPr>
            <p:nvPr/>
          </p:nvSpPr>
          <p:spPr bwMode="gray">
            <a:xfrm>
              <a:off x="5637398" y="4017712"/>
              <a:ext cx="369903" cy="347548"/>
            </a:xfrm>
            <a:custGeom>
              <a:avLst/>
              <a:gdLst>
                <a:gd name="T0" fmla="*/ 2147483647 w 840"/>
                <a:gd name="T1" fmla="*/ 2147483647 h 768"/>
                <a:gd name="T2" fmla="*/ 2147483647 w 840"/>
                <a:gd name="T3" fmla="*/ 2147483647 h 768"/>
                <a:gd name="T4" fmla="*/ 2147483647 w 840"/>
                <a:gd name="T5" fmla="*/ 2147483647 h 768"/>
                <a:gd name="T6" fmla="*/ 2147483647 w 840"/>
                <a:gd name="T7" fmla="*/ 2147483647 h 768"/>
                <a:gd name="T8" fmla="*/ 2147483647 w 840"/>
                <a:gd name="T9" fmla="*/ 2147483647 h 768"/>
                <a:gd name="T10" fmla="*/ 2147483647 w 840"/>
                <a:gd name="T11" fmla="*/ 2147483647 h 768"/>
                <a:gd name="T12" fmla="*/ 2147483647 w 840"/>
                <a:gd name="T13" fmla="*/ 2147483647 h 768"/>
                <a:gd name="T14" fmla="*/ 2147483647 w 840"/>
                <a:gd name="T15" fmla="*/ 2147483647 h 768"/>
                <a:gd name="T16" fmla="*/ 2147483647 w 840"/>
                <a:gd name="T17" fmla="*/ 2147483647 h 768"/>
                <a:gd name="T18" fmla="*/ 2147483647 w 840"/>
                <a:gd name="T19" fmla="*/ 2147483647 h 768"/>
                <a:gd name="T20" fmla="*/ 2147483647 w 840"/>
                <a:gd name="T21" fmla="*/ 2147483647 h 768"/>
                <a:gd name="T22" fmla="*/ 2147483647 w 840"/>
                <a:gd name="T23" fmla="*/ 2147483647 h 768"/>
                <a:gd name="T24" fmla="*/ 2147483647 w 840"/>
                <a:gd name="T25" fmla="*/ 2147483647 h 768"/>
                <a:gd name="T26" fmla="*/ 2147483647 w 840"/>
                <a:gd name="T27" fmla="*/ 2147483647 h 768"/>
                <a:gd name="T28" fmla="*/ 2147483647 w 840"/>
                <a:gd name="T29" fmla="*/ 2147483647 h 768"/>
                <a:gd name="T30" fmla="*/ 2147483647 w 840"/>
                <a:gd name="T31" fmla="*/ 2147483647 h 768"/>
                <a:gd name="T32" fmla="*/ 2147483647 w 840"/>
                <a:gd name="T33" fmla="*/ 2147483647 h 768"/>
                <a:gd name="T34" fmla="*/ 2147483647 w 840"/>
                <a:gd name="T35" fmla="*/ 2147483647 h 768"/>
                <a:gd name="T36" fmla="*/ 2147483647 w 840"/>
                <a:gd name="T37" fmla="*/ 2147483647 h 768"/>
                <a:gd name="T38" fmla="*/ 2147483647 w 840"/>
                <a:gd name="T39" fmla="*/ 2147483647 h 768"/>
                <a:gd name="T40" fmla="*/ 2147483647 w 840"/>
                <a:gd name="T41" fmla="*/ 2147483647 h 768"/>
                <a:gd name="T42" fmla="*/ 2147483647 w 840"/>
                <a:gd name="T43" fmla="*/ 2147483647 h 768"/>
                <a:gd name="T44" fmla="*/ 2147483647 w 840"/>
                <a:gd name="T45" fmla="*/ 2147483647 h 768"/>
                <a:gd name="T46" fmla="*/ 2147483647 w 840"/>
                <a:gd name="T47" fmla="*/ 2147483647 h 768"/>
                <a:gd name="T48" fmla="*/ 2147483647 w 840"/>
                <a:gd name="T49" fmla="*/ 2147483647 h 768"/>
                <a:gd name="T50" fmla="*/ 2147483647 w 840"/>
                <a:gd name="T51" fmla="*/ 2147483647 h 768"/>
                <a:gd name="T52" fmla="*/ 2147483647 w 840"/>
                <a:gd name="T53" fmla="*/ 2147483647 h 768"/>
                <a:gd name="T54" fmla="*/ 2147483647 w 840"/>
                <a:gd name="T55" fmla="*/ 2147483647 h 768"/>
                <a:gd name="T56" fmla="*/ 2147483647 w 840"/>
                <a:gd name="T57" fmla="*/ 2147483647 h 768"/>
                <a:gd name="T58" fmla="*/ 2147483647 w 840"/>
                <a:gd name="T59" fmla="*/ 2147483647 h 768"/>
                <a:gd name="T60" fmla="*/ 2147483647 w 840"/>
                <a:gd name="T61" fmla="*/ 2147483647 h 768"/>
                <a:gd name="T62" fmla="*/ 2147483647 w 840"/>
                <a:gd name="T63" fmla="*/ 2147483647 h 768"/>
                <a:gd name="T64" fmla="*/ 2147483647 w 840"/>
                <a:gd name="T65" fmla="*/ 2147483647 h 768"/>
                <a:gd name="T66" fmla="*/ 2147483647 w 840"/>
                <a:gd name="T67" fmla="*/ 2147483647 h 768"/>
                <a:gd name="T68" fmla="*/ 2147483647 w 840"/>
                <a:gd name="T69" fmla="*/ 2147483647 h 768"/>
                <a:gd name="T70" fmla="*/ 2147483647 w 840"/>
                <a:gd name="T71" fmla="*/ 2147483647 h 768"/>
                <a:gd name="T72" fmla="*/ 2147483647 w 840"/>
                <a:gd name="T73" fmla="*/ 2147483647 h 768"/>
                <a:gd name="T74" fmla="*/ 2147483647 w 840"/>
                <a:gd name="T75" fmla="*/ 2147483647 h 768"/>
                <a:gd name="T76" fmla="*/ 2147483647 w 840"/>
                <a:gd name="T77" fmla="*/ 2147483647 h 768"/>
                <a:gd name="T78" fmla="*/ 2147483647 w 840"/>
                <a:gd name="T79" fmla="*/ 2147483647 h 768"/>
                <a:gd name="T80" fmla="*/ 2147483647 w 840"/>
                <a:gd name="T81" fmla="*/ 2147483647 h 768"/>
                <a:gd name="T82" fmla="*/ 2147483647 w 840"/>
                <a:gd name="T83" fmla="*/ 2147483647 h 768"/>
                <a:gd name="T84" fmla="*/ 2147483647 w 840"/>
                <a:gd name="T85" fmla="*/ 2147483647 h 768"/>
                <a:gd name="T86" fmla="*/ 2147483647 w 840"/>
                <a:gd name="T87" fmla="*/ 2147483647 h 768"/>
                <a:gd name="T88" fmla="*/ 2147483647 w 840"/>
                <a:gd name="T89" fmla="*/ 2147483647 h 768"/>
                <a:gd name="T90" fmla="*/ 2147483647 w 840"/>
                <a:gd name="T91" fmla="*/ 2147483647 h 768"/>
                <a:gd name="T92" fmla="*/ 2147483647 w 840"/>
                <a:gd name="T93" fmla="*/ 2147483647 h 768"/>
                <a:gd name="T94" fmla="*/ 2147483647 w 840"/>
                <a:gd name="T95" fmla="*/ 2147483647 h 768"/>
                <a:gd name="T96" fmla="*/ 2147483647 w 840"/>
                <a:gd name="T97" fmla="*/ 2147483647 h 768"/>
                <a:gd name="T98" fmla="*/ 2147483647 w 840"/>
                <a:gd name="T99" fmla="*/ 2147483647 h 768"/>
                <a:gd name="T100" fmla="*/ 2147483647 w 840"/>
                <a:gd name="T101" fmla="*/ 2147483647 h 768"/>
                <a:gd name="T102" fmla="*/ 2147483647 w 840"/>
                <a:gd name="T103" fmla="*/ 2147483647 h 768"/>
                <a:gd name="T104" fmla="*/ 2147483647 w 840"/>
                <a:gd name="T105" fmla="*/ 2147483647 h 768"/>
                <a:gd name="T106" fmla="*/ 2147483647 w 840"/>
                <a:gd name="T107" fmla="*/ 2147483647 h 768"/>
                <a:gd name="T108" fmla="*/ 2147483647 w 840"/>
                <a:gd name="T109" fmla="*/ 2147483647 h 768"/>
                <a:gd name="T110" fmla="*/ 2147483647 w 840"/>
                <a:gd name="T111" fmla="*/ 2147483647 h 768"/>
                <a:gd name="T112" fmla="*/ 2147483647 w 840"/>
                <a:gd name="T113" fmla="*/ 2147483647 h 768"/>
                <a:gd name="T114" fmla="*/ 2147483647 w 840"/>
                <a:gd name="T115" fmla="*/ 2147483647 h 768"/>
                <a:gd name="T116" fmla="*/ 2147483647 w 840"/>
                <a:gd name="T117" fmla="*/ 2147483647 h 768"/>
                <a:gd name="T118" fmla="*/ 2147483647 w 840"/>
                <a:gd name="T119" fmla="*/ 2147483647 h 768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840"/>
                <a:gd name="T181" fmla="*/ 0 h 768"/>
                <a:gd name="T182" fmla="*/ 840 w 840"/>
                <a:gd name="T183" fmla="*/ 768 h 768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840" h="768">
                  <a:moveTo>
                    <a:pt x="420" y="738"/>
                  </a:moveTo>
                  <a:lnTo>
                    <a:pt x="420" y="732"/>
                  </a:lnTo>
                  <a:lnTo>
                    <a:pt x="426" y="726"/>
                  </a:lnTo>
                  <a:lnTo>
                    <a:pt x="426" y="714"/>
                  </a:lnTo>
                  <a:lnTo>
                    <a:pt x="432" y="702"/>
                  </a:lnTo>
                  <a:lnTo>
                    <a:pt x="432" y="648"/>
                  </a:lnTo>
                  <a:lnTo>
                    <a:pt x="498" y="594"/>
                  </a:lnTo>
                  <a:lnTo>
                    <a:pt x="498" y="588"/>
                  </a:lnTo>
                  <a:lnTo>
                    <a:pt x="504" y="582"/>
                  </a:lnTo>
                  <a:lnTo>
                    <a:pt x="516" y="558"/>
                  </a:lnTo>
                  <a:lnTo>
                    <a:pt x="522" y="552"/>
                  </a:lnTo>
                  <a:lnTo>
                    <a:pt x="528" y="552"/>
                  </a:lnTo>
                  <a:lnTo>
                    <a:pt x="534" y="558"/>
                  </a:lnTo>
                  <a:lnTo>
                    <a:pt x="546" y="564"/>
                  </a:lnTo>
                  <a:lnTo>
                    <a:pt x="552" y="564"/>
                  </a:lnTo>
                  <a:lnTo>
                    <a:pt x="558" y="558"/>
                  </a:lnTo>
                  <a:lnTo>
                    <a:pt x="558" y="546"/>
                  </a:lnTo>
                  <a:lnTo>
                    <a:pt x="552" y="540"/>
                  </a:lnTo>
                  <a:lnTo>
                    <a:pt x="564" y="540"/>
                  </a:lnTo>
                  <a:lnTo>
                    <a:pt x="570" y="552"/>
                  </a:lnTo>
                  <a:lnTo>
                    <a:pt x="582" y="564"/>
                  </a:lnTo>
                  <a:lnTo>
                    <a:pt x="588" y="576"/>
                  </a:lnTo>
                  <a:lnTo>
                    <a:pt x="588" y="582"/>
                  </a:lnTo>
                  <a:lnTo>
                    <a:pt x="594" y="594"/>
                  </a:lnTo>
                  <a:lnTo>
                    <a:pt x="600" y="600"/>
                  </a:lnTo>
                  <a:lnTo>
                    <a:pt x="606" y="600"/>
                  </a:lnTo>
                  <a:lnTo>
                    <a:pt x="624" y="582"/>
                  </a:lnTo>
                  <a:lnTo>
                    <a:pt x="624" y="570"/>
                  </a:lnTo>
                  <a:lnTo>
                    <a:pt x="630" y="558"/>
                  </a:lnTo>
                  <a:lnTo>
                    <a:pt x="642" y="552"/>
                  </a:lnTo>
                  <a:lnTo>
                    <a:pt x="648" y="546"/>
                  </a:lnTo>
                  <a:lnTo>
                    <a:pt x="648" y="516"/>
                  </a:lnTo>
                  <a:lnTo>
                    <a:pt x="672" y="486"/>
                  </a:lnTo>
                  <a:lnTo>
                    <a:pt x="684" y="438"/>
                  </a:lnTo>
                  <a:lnTo>
                    <a:pt x="696" y="432"/>
                  </a:lnTo>
                  <a:lnTo>
                    <a:pt x="702" y="426"/>
                  </a:lnTo>
                  <a:lnTo>
                    <a:pt x="714" y="420"/>
                  </a:lnTo>
                  <a:lnTo>
                    <a:pt x="720" y="414"/>
                  </a:lnTo>
                  <a:lnTo>
                    <a:pt x="720" y="402"/>
                  </a:lnTo>
                  <a:lnTo>
                    <a:pt x="726" y="384"/>
                  </a:lnTo>
                  <a:lnTo>
                    <a:pt x="726" y="354"/>
                  </a:lnTo>
                  <a:lnTo>
                    <a:pt x="744" y="354"/>
                  </a:lnTo>
                  <a:lnTo>
                    <a:pt x="750" y="348"/>
                  </a:lnTo>
                  <a:lnTo>
                    <a:pt x="756" y="330"/>
                  </a:lnTo>
                  <a:lnTo>
                    <a:pt x="756" y="300"/>
                  </a:lnTo>
                  <a:lnTo>
                    <a:pt x="762" y="294"/>
                  </a:lnTo>
                  <a:lnTo>
                    <a:pt x="768" y="264"/>
                  </a:lnTo>
                  <a:lnTo>
                    <a:pt x="774" y="252"/>
                  </a:lnTo>
                  <a:lnTo>
                    <a:pt x="786" y="240"/>
                  </a:lnTo>
                  <a:lnTo>
                    <a:pt x="786" y="234"/>
                  </a:lnTo>
                  <a:lnTo>
                    <a:pt x="792" y="228"/>
                  </a:lnTo>
                  <a:lnTo>
                    <a:pt x="792" y="222"/>
                  </a:lnTo>
                  <a:lnTo>
                    <a:pt x="798" y="216"/>
                  </a:lnTo>
                  <a:lnTo>
                    <a:pt x="798" y="210"/>
                  </a:lnTo>
                  <a:lnTo>
                    <a:pt x="810" y="210"/>
                  </a:lnTo>
                  <a:lnTo>
                    <a:pt x="822" y="204"/>
                  </a:lnTo>
                  <a:lnTo>
                    <a:pt x="840" y="186"/>
                  </a:lnTo>
                  <a:lnTo>
                    <a:pt x="840" y="174"/>
                  </a:lnTo>
                  <a:lnTo>
                    <a:pt x="834" y="168"/>
                  </a:lnTo>
                  <a:lnTo>
                    <a:pt x="834" y="162"/>
                  </a:lnTo>
                  <a:lnTo>
                    <a:pt x="840" y="156"/>
                  </a:lnTo>
                  <a:lnTo>
                    <a:pt x="840" y="126"/>
                  </a:lnTo>
                  <a:lnTo>
                    <a:pt x="810" y="126"/>
                  </a:lnTo>
                  <a:lnTo>
                    <a:pt x="810" y="120"/>
                  </a:lnTo>
                  <a:lnTo>
                    <a:pt x="804" y="108"/>
                  </a:lnTo>
                  <a:lnTo>
                    <a:pt x="804" y="60"/>
                  </a:lnTo>
                  <a:lnTo>
                    <a:pt x="774" y="12"/>
                  </a:lnTo>
                  <a:lnTo>
                    <a:pt x="756" y="12"/>
                  </a:lnTo>
                  <a:lnTo>
                    <a:pt x="750" y="18"/>
                  </a:lnTo>
                  <a:lnTo>
                    <a:pt x="750" y="24"/>
                  </a:lnTo>
                  <a:lnTo>
                    <a:pt x="744" y="30"/>
                  </a:lnTo>
                  <a:lnTo>
                    <a:pt x="744" y="36"/>
                  </a:lnTo>
                  <a:lnTo>
                    <a:pt x="720" y="36"/>
                  </a:lnTo>
                  <a:lnTo>
                    <a:pt x="714" y="42"/>
                  </a:lnTo>
                  <a:lnTo>
                    <a:pt x="702" y="48"/>
                  </a:lnTo>
                  <a:lnTo>
                    <a:pt x="696" y="54"/>
                  </a:lnTo>
                  <a:lnTo>
                    <a:pt x="684" y="60"/>
                  </a:lnTo>
                  <a:lnTo>
                    <a:pt x="654" y="60"/>
                  </a:lnTo>
                  <a:lnTo>
                    <a:pt x="648" y="54"/>
                  </a:lnTo>
                  <a:lnTo>
                    <a:pt x="636" y="48"/>
                  </a:lnTo>
                  <a:lnTo>
                    <a:pt x="600" y="36"/>
                  </a:lnTo>
                  <a:lnTo>
                    <a:pt x="546" y="36"/>
                  </a:lnTo>
                  <a:lnTo>
                    <a:pt x="528" y="42"/>
                  </a:lnTo>
                  <a:lnTo>
                    <a:pt x="516" y="54"/>
                  </a:lnTo>
                  <a:lnTo>
                    <a:pt x="504" y="60"/>
                  </a:lnTo>
                  <a:lnTo>
                    <a:pt x="492" y="84"/>
                  </a:lnTo>
                  <a:lnTo>
                    <a:pt x="486" y="90"/>
                  </a:lnTo>
                  <a:lnTo>
                    <a:pt x="480" y="90"/>
                  </a:lnTo>
                  <a:lnTo>
                    <a:pt x="468" y="84"/>
                  </a:lnTo>
                  <a:lnTo>
                    <a:pt x="438" y="84"/>
                  </a:lnTo>
                  <a:lnTo>
                    <a:pt x="414" y="72"/>
                  </a:lnTo>
                  <a:lnTo>
                    <a:pt x="402" y="60"/>
                  </a:lnTo>
                  <a:lnTo>
                    <a:pt x="390" y="54"/>
                  </a:lnTo>
                  <a:lnTo>
                    <a:pt x="384" y="48"/>
                  </a:lnTo>
                  <a:lnTo>
                    <a:pt x="372" y="42"/>
                  </a:lnTo>
                  <a:lnTo>
                    <a:pt x="360" y="42"/>
                  </a:lnTo>
                  <a:lnTo>
                    <a:pt x="336" y="54"/>
                  </a:lnTo>
                  <a:lnTo>
                    <a:pt x="324" y="66"/>
                  </a:lnTo>
                  <a:lnTo>
                    <a:pt x="312" y="72"/>
                  </a:lnTo>
                  <a:lnTo>
                    <a:pt x="306" y="72"/>
                  </a:lnTo>
                  <a:lnTo>
                    <a:pt x="294" y="66"/>
                  </a:lnTo>
                  <a:lnTo>
                    <a:pt x="288" y="60"/>
                  </a:lnTo>
                  <a:lnTo>
                    <a:pt x="288" y="54"/>
                  </a:lnTo>
                  <a:lnTo>
                    <a:pt x="282" y="48"/>
                  </a:lnTo>
                  <a:lnTo>
                    <a:pt x="282" y="42"/>
                  </a:lnTo>
                  <a:lnTo>
                    <a:pt x="258" y="18"/>
                  </a:lnTo>
                  <a:lnTo>
                    <a:pt x="222" y="18"/>
                  </a:lnTo>
                  <a:lnTo>
                    <a:pt x="222" y="12"/>
                  </a:lnTo>
                  <a:lnTo>
                    <a:pt x="210" y="0"/>
                  </a:lnTo>
                  <a:lnTo>
                    <a:pt x="198" y="0"/>
                  </a:lnTo>
                  <a:lnTo>
                    <a:pt x="186" y="6"/>
                  </a:lnTo>
                  <a:lnTo>
                    <a:pt x="180" y="6"/>
                  </a:lnTo>
                  <a:lnTo>
                    <a:pt x="180" y="12"/>
                  </a:lnTo>
                  <a:lnTo>
                    <a:pt x="126" y="12"/>
                  </a:lnTo>
                  <a:lnTo>
                    <a:pt x="102" y="36"/>
                  </a:lnTo>
                  <a:lnTo>
                    <a:pt x="102" y="60"/>
                  </a:lnTo>
                  <a:lnTo>
                    <a:pt x="96" y="78"/>
                  </a:lnTo>
                  <a:lnTo>
                    <a:pt x="90" y="90"/>
                  </a:lnTo>
                  <a:lnTo>
                    <a:pt x="84" y="96"/>
                  </a:lnTo>
                  <a:lnTo>
                    <a:pt x="78" y="108"/>
                  </a:lnTo>
                  <a:lnTo>
                    <a:pt x="72" y="114"/>
                  </a:lnTo>
                  <a:lnTo>
                    <a:pt x="66" y="114"/>
                  </a:lnTo>
                  <a:lnTo>
                    <a:pt x="66" y="168"/>
                  </a:lnTo>
                  <a:lnTo>
                    <a:pt x="60" y="180"/>
                  </a:lnTo>
                  <a:lnTo>
                    <a:pt x="60" y="186"/>
                  </a:lnTo>
                  <a:lnTo>
                    <a:pt x="54" y="192"/>
                  </a:lnTo>
                  <a:lnTo>
                    <a:pt x="66" y="216"/>
                  </a:lnTo>
                  <a:lnTo>
                    <a:pt x="72" y="222"/>
                  </a:lnTo>
                  <a:lnTo>
                    <a:pt x="78" y="234"/>
                  </a:lnTo>
                  <a:lnTo>
                    <a:pt x="78" y="246"/>
                  </a:lnTo>
                  <a:lnTo>
                    <a:pt x="84" y="252"/>
                  </a:lnTo>
                  <a:lnTo>
                    <a:pt x="84" y="264"/>
                  </a:lnTo>
                  <a:lnTo>
                    <a:pt x="78" y="270"/>
                  </a:lnTo>
                  <a:lnTo>
                    <a:pt x="72" y="270"/>
                  </a:lnTo>
                  <a:lnTo>
                    <a:pt x="60" y="276"/>
                  </a:lnTo>
                  <a:lnTo>
                    <a:pt x="60" y="318"/>
                  </a:lnTo>
                  <a:lnTo>
                    <a:pt x="48" y="324"/>
                  </a:lnTo>
                  <a:lnTo>
                    <a:pt x="42" y="336"/>
                  </a:lnTo>
                  <a:lnTo>
                    <a:pt x="36" y="342"/>
                  </a:lnTo>
                  <a:lnTo>
                    <a:pt x="36" y="372"/>
                  </a:lnTo>
                  <a:lnTo>
                    <a:pt x="24" y="396"/>
                  </a:lnTo>
                  <a:lnTo>
                    <a:pt x="6" y="396"/>
                  </a:lnTo>
                  <a:lnTo>
                    <a:pt x="0" y="426"/>
                  </a:lnTo>
                  <a:lnTo>
                    <a:pt x="6" y="462"/>
                  </a:lnTo>
                  <a:lnTo>
                    <a:pt x="0" y="492"/>
                  </a:lnTo>
                  <a:lnTo>
                    <a:pt x="0" y="606"/>
                  </a:lnTo>
                  <a:lnTo>
                    <a:pt x="6" y="612"/>
                  </a:lnTo>
                  <a:lnTo>
                    <a:pt x="30" y="612"/>
                  </a:lnTo>
                  <a:lnTo>
                    <a:pt x="54" y="600"/>
                  </a:lnTo>
                  <a:lnTo>
                    <a:pt x="60" y="594"/>
                  </a:lnTo>
                  <a:lnTo>
                    <a:pt x="66" y="600"/>
                  </a:lnTo>
                  <a:lnTo>
                    <a:pt x="108" y="600"/>
                  </a:lnTo>
                  <a:lnTo>
                    <a:pt x="126" y="606"/>
                  </a:lnTo>
                  <a:lnTo>
                    <a:pt x="138" y="618"/>
                  </a:lnTo>
                  <a:lnTo>
                    <a:pt x="150" y="636"/>
                  </a:lnTo>
                  <a:lnTo>
                    <a:pt x="156" y="648"/>
                  </a:lnTo>
                  <a:lnTo>
                    <a:pt x="168" y="660"/>
                  </a:lnTo>
                  <a:lnTo>
                    <a:pt x="186" y="660"/>
                  </a:lnTo>
                  <a:lnTo>
                    <a:pt x="180" y="666"/>
                  </a:lnTo>
                  <a:lnTo>
                    <a:pt x="180" y="678"/>
                  </a:lnTo>
                  <a:lnTo>
                    <a:pt x="174" y="684"/>
                  </a:lnTo>
                  <a:lnTo>
                    <a:pt x="186" y="684"/>
                  </a:lnTo>
                  <a:lnTo>
                    <a:pt x="198" y="678"/>
                  </a:lnTo>
                  <a:lnTo>
                    <a:pt x="198" y="684"/>
                  </a:lnTo>
                  <a:lnTo>
                    <a:pt x="192" y="690"/>
                  </a:lnTo>
                  <a:lnTo>
                    <a:pt x="186" y="702"/>
                  </a:lnTo>
                  <a:lnTo>
                    <a:pt x="186" y="714"/>
                  </a:lnTo>
                  <a:lnTo>
                    <a:pt x="204" y="750"/>
                  </a:lnTo>
                  <a:lnTo>
                    <a:pt x="216" y="762"/>
                  </a:lnTo>
                  <a:lnTo>
                    <a:pt x="234" y="768"/>
                  </a:lnTo>
                  <a:lnTo>
                    <a:pt x="270" y="768"/>
                  </a:lnTo>
                  <a:lnTo>
                    <a:pt x="276" y="762"/>
                  </a:lnTo>
                  <a:lnTo>
                    <a:pt x="282" y="762"/>
                  </a:lnTo>
                  <a:lnTo>
                    <a:pt x="288" y="738"/>
                  </a:lnTo>
                  <a:lnTo>
                    <a:pt x="312" y="750"/>
                  </a:lnTo>
                  <a:lnTo>
                    <a:pt x="336" y="744"/>
                  </a:lnTo>
                  <a:lnTo>
                    <a:pt x="354" y="756"/>
                  </a:lnTo>
                  <a:lnTo>
                    <a:pt x="396" y="756"/>
                  </a:lnTo>
                  <a:lnTo>
                    <a:pt x="396" y="732"/>
                  </a:lnTo>
                  <a:lnTo>
                    <a:pt x="420" y="732"/>
                  </a:lnTo>
                  <a:lnTo>
                    <a:pt x="420" y="73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26" name="Niger" descr="© INSCALE GmbH, 05.05.2010&#10;http://www.presentationload.com/">
              <a:extLst>
                <a:ext uri="{FF2B5EF4-FFF2-40B4-BE49-F238E27FC236}">
                  <a16:creationId xmlns:a16="http://schemas.microsoft.com/office/drawing/2014/main" id="{297561F4-F11C-4D83-92CD-D1819DB8E063}"/>
                </a:ext>
              </a:extLst>
            </p:cNvPr>
            <p:cNvSpPr>
              <a:spLocks/>
            </p:cNvSpPr>
            <p:nvPr/>
          </p:nvSpPr>
          <p:spPr bwMode="gray">
            <a:xfrm>
              <a:off x="5558019" y="3670163"/>
              <a:ext cx="490559" cy="423724"/>
            </a:xfrm>
            <a:custGeom>
              <a:avLst/>
              <a:gdLst>
                <a:gd name="T0" fmla="*/ 2147483647 w 1110"/>
                <a:gd name="T1" fmla="*/ 2147483647 h 942"/>
                <a:gd name="T2" fmla="*/ 2147483647 w 1110"/>
                <a:gd name="T3" fmla="*/ 2147483647 h 942"/>
                <a:gd name="T4" fmla="*/ 2147483647 w 1110"/>
                <a:gd name="T5" fmla="*/ 2147483647 h 942"/>
                <a:gd name="T6" fmla="*/ 2147483647 w 1110"/>
                <a:gd name="T7" fmla="*/ 2147483647 h 942"/>
                <a:gd name="T8" fmla="*/ 2147483647 w 1110"/>
                <a:gd name="T9" fmla="*/ 2147483647 h 942"/>
                <a:gd name="T10" fmla="*/ 2147483647 w 1110"/>
                <a:gd name="T11" fmla="*/ 2147483647 h 942"/>
                <a:gd name="T12" fmla="*/ 2147483647 w 1110"/>
                <a:gd name="T13" fmla="*/ 2147483647 h 942"/>
                <a:gd name="T14" fmla="*/ 2147483647 w 1110"/>
                <a:gd name="T15" fmla="*/ 2147483647 h 942"/>
                <a:gd name="T16" fmla="*/ 2147483647 w 1110"/>
                <a:gd name="T17" fmla="*/ 2147483647 h 942"/>
                <a:gd name="T18" fmla="*/ 2147483647 w 1110"/>
                <a:gd name="T19" fmla="*/ 2147483647 h 942"/>
                <a:gd name="T20" fmla="*/ 2147483647 w 1110"/>
                <a:gd name="T21" fmla="*/ 2147483647 h 942"/>
                <a:gd name="T22" fmla="*/ 2147483647 w 1110"/>
                <a:gd name="T23" fmla="*/ 2147483647 h 942"/>
                <a:gd name="T24" fmla="*/ 2147483647 w 1110"/>
                <a:gd name="T25" fmla="*/ 2147483647 h 942"/>
                <a:gd name="T26" fmla="*/ 2147483647 w 1110"/>
                <a:gd name="T27" fmla="*/ 2147483647 h 942"/>
                <a:gd name="T28" fmla="*/ 2147483647 w 1110"/>
                <a:gd name="T29" fmla="*/ 2147483647 h 942"/>
                <a:gd name="T30" fmla="*/ 2147483647 w 1110"/>
                <a:gd name="T31" fmla="*/ 2147483647 h 942"/>
                <a:gd name="T32" fmla="*/ 2147483647 w 1110"/>
                <a:gd name="T33" fmla="*/ 2147483647 h 942"/>
                <a:gd name="T34" fmla="*/ 2147483647 w 1110"/>
                <a:gd name="T35" fmla="*/ 2147483647 h 942"/>
                <a:gd name="T36" fmla="*/ 2147483647 w 1110"/>
                <a:gd name="T37" fmla="*/ 2147483647 h 942"/>
                <a:gd name="T38" fmla="*/ 2147483647 w 1110"/>
                <a:gd name="T39" fmla="*/ 2147483647 h 942"/>
                <a:gd name="T40" fmla="*/ 2147483647 w 1110"/>
                <a:gd name="T41" fmla="*/ 2147483647 h 942"/>
                <a:gd name="T42" fmla="*/ 2147483647 w 1110"/>
                <a:gd name="T43" fmla="*/ 2147483647 h 942"/>
                <a:gd name="T44" fmla="*/ 2147483647 w 1110"/>
                <a:gd name="T45" fmla="*/ 2147483647 h 942"/>
                <a:gd name="T46" fmla="*/ 2147483647 w 1110"/>
                <a:gd name="T47" fmla="*/ 2147483647 h 942"/>
                <a:gd name="T48" fmla="*/ 2147483647 w 1110"/>
                <a:gd name="T49" fmla="*/ 2147483647 h 942"/>
                <a:gd name="T50" fmla="*/ 2147483647 w 1110"/>
                <a:gd name="T51" fmla="*/ 2147483647 h 942"/>
                <a:gd name="T52" fmla="*/ 2147483647 w 1110"/>
                <a:gd name="T53" fmla="*/ 2147483647 h 942"/>
                <a:gd name="T54" fmla="*/ 2147483647 w 1110"/>
                <a:gd name="T55" fmla="*/ 2147483647 h 942"/>
                <a:gd name="T56" fmla="*/ 2147483647 w 1110"/>
                <a:gd name="T57" fmla="*/ 2147483647 h 942"/>
                <a:gd name="T58" fmla="*/ 2147483647 w 1110"/>
                <a:gd name="T59" fmla="*/ 2147483647 h 942"/>
                <a:gd name="T60" fmla="*/ 2147483647 w 1110"/>
                <a:gd name="T61" fmla="*/ 2147483647 h 942"/>
                <a:gd name="T62" fmla="*/ 2147483647 w 1110"/>
                <a:gd name="T63" fmla="*/ 2147483647 h 942"/>
                <a:gd name="T64" fmla="*/ 2147483647 w 1110"/>
                <a:gd name="T65" fmla="*/ 2147483647 h 942"/>
                <a:gd name="T66" fmla="*/ 2147483647 w 1110"/>
                <a:gd name="T67" fmla="*/ 2147483647 h 942"/>
                <a:gd name="T68" fmla="*/ 2147483647 w 1110"/>
                <a:gd name="T69" fmla="*/ 2147483647 h 942"/>
                <a:gd name="T70" fmla="*/ 2147483647 w 1110"/>
                <a:gd name="T71" fmla="*/ 2147483647 h 942"/>
                <a:gd name="T72" fmla="*/ 2147483647 w 1110"/>
                <a:gd name="T73" fmla="*/ 2147483647 h 942"/>
                <a:gd name="T74" fmla="*/ 2147483647 w 1110"/>
                <a:gd name="T75" fmla="*/ 2147483647 h 942"/>
                <a:gd name="T76" fmla="*/ 2147483647 w 1110"/>
                <a:gd name="T77" fmla="*/ 2147483647 h 942"/>
                <a:gd name="T78" fmla="*/ 2147483647 w 1110"/>
                <a:gd name="T79" fmla="*/ 2147483647 h 942"/>
                <a:gd name="T80" fmla="*/ 2147483647 w 1110"/>
                <a:gd name="T81" fmla="*/ 2147483647 h 942"/>
                <a:gd name="T82" fmla="*/ 2147483647 w 1110"/>
                <a:gd name="T83" fmla="*/ 2147483647 h 942"/>
                <a:gd name="T84" fmla="*/ 2147483647 w 1110"/>
                <a:gd name="T85" fmla="*/ 2147483647 h 942"/>
                <a:gd name="T86" fmla="*/ 2147483647 w 1110"/>
                <a:gd name="T87" fmla="*/ 2147483647 h 942"/>
                <a:gd name="T88" fmla="*/ 2147483647 w 1110"/>
                <a:gd name="T89" fmla="*/ 2147483647 h 942"/>
                <a:gd name="T90" fmla="*/ 2147483647 w 1110"/>
                <a:gd name="T91" fmla="*/ 2147483647 h 942"/>
                <a:gd name="T92" fmla="*/ 2147483647 w 1110"/>
                <a:gd name="T93" fmla="*/ 2147483647 h 942"/>
                <a:gd name="T94" fmla="*/ 2147483647 w 1110"/>
                <a:gd name="T95" fmla="*/ 2147483647 h 942"/>
                <a:gd name="T96" fmla="*/ 2147483647 w 1110"/>
                <a:gd name="T97" fmla="*/ 2147483647 h 942"/>
                <a:gd name="T98" fmla="*/ 0 w 1110"/>
                <a:gd name="T99" fmla="*/ 2147483647 h 942"/>
                <a:gd name="T100" fmla="*/ 2147483647 w 1110"/>
                <a:gd name="T101" fmla="*/ 2147483647 h 942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1110"/>
                <a:gd name="T154" fmla="*/ 0 h 942"/>
                <a:gd name="T155" fmla="*/ 1110 w 1110"/>
                <a:gd name="T156" fmla="*/ 942 h 942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1110" h="942">
                  <a:moveTo>
                    <a:pt x="54" y="792"/>
                  </a:moveTo>
                  <a:lnTo>
                    <a:pt x="54" y="810"/>
                  </a:lnTo>
                  <a:lnTo>
                    <a:pt x="66" y="810"/>
                  </a:lnTo>
                  <a:lnTo>
                    <a:pt x="48" y="828"/>
                  </a:lnTo>
                  <a:lnTo>
                    <a:pt x="48" y="834"/>
                  </a:lnTo>
                  <a:lnTo>
                    <a:pt x="72" y="858"/>
                  </a:lnTo>
                  <a:lnTo>
                    <a:pt x="84" y="864"/>
                  </a:lnTo>
                  <a:lnTo>
                    <a:pt x="90" y="876"/>
                  </a:lnTo>
                  <a:lnTo>
                    <a:pt x="108" y="876"/>
                  </a:lnTo>
                  <a:lnTo>
                    <a:pt x="120" y="864"/>
                  </a:lnTo>
                  <a:lnTo>
                    <a:pt x="132" y="864"/>
                  </a:lnTo>
                  <a:lnTo>
                    <a:pt x="144" y="876"/>
                  </a:lnTo>
                  <a:lnTo>
                    <a:pt x="150" y="888"/>
                  </a:lnTo>
                  <a:lnTo>
                    <a:pt x="126" y="894"/>
                  </a:lnTo>
                  <a:lnTo>
                    <a:pt x="150" y="930"/>
                  </a:lnTo>
                  <a:lnTo>
                    <a:pt x="150" y="906"/>
                  </a:lnTo>
                  <a:lnTo>
                    <a:pt x="180" y="894"/>
                  </a:lnTo>
                  <a:lnTo>
                    <a:pt x="192" y="906"/>
                  </a:lnTo>
                  <a:lnTo>
                    <a:pt x="198" y="918"/>
                  </a:lnTo>
                  <a:lnTo>
                    <a:pt x="204" y="924"/>
                  </a:lnTo>
                  <a:lnTo>
                    <a:pt x="210" y="924"/>
                  </a:lnTo>
                  <a:lnTo>
                    <a:pt x="216" y="930"/>
                  </a:lnTo>
                  <a:lnTo>
                    <a:pt x="222" y="930"/>
                  </a:lnTo>
                  <a:lnTo>
                    <a:pt x="234" y="936"/>
                  </a:lnTo>
                  <a:lnTo>
                    <a:pt x="240" y="942"/>
                  </a:lnTo>
                  <a:lnTo>
                    <a:pt x="240" y="888"/>
                  </a:lnTo>
                  <a:lnTo>
                    <a:pt x="246" y="888"/>
                  </a:lnTo>
                  <a:lnTo>
                    <a:pt x="252" y="882"/>
                  </a:lnTo>
                  <a:lnTo>
                    <a:pt x="258" y="870"/>
                  </a:lnTo>
                  <a:lnTo>
                    <a:pt x="264" y="864"/>
                  </a:lnTo>
                  <a:lnTo>
                    <a:pt x="270" y="852"/>
                  </a:lnTo>
                  <a:lnTo>
                    <a:pt x="276" y="834"/>
                  </a:lnTo>
                  <a:lnTo>
                    <a:pt x="276" y="810"/>
                  </a:lnTo>
                  <a:lnTo>
                    <a:pt x="300" y="786"/>
                  </a:lnTo>
                  <a:lnTo>
                    <a:pt x="354" y="786"/>
                  </a:lnTo>
                  <a:lnTo>
                    <a:pt x="354" y="780"/>
                  </a:lnTo>
                  <a:lnTo>
                    <a:pt x="360" y="780"/>
                  </a:lnTo>
                  <a:lnTo>
                    <a:pt x="372" y="774"/>
                  </a:lnTo>
                  <a:lnTo>
                    <a:pt x="384" y="774"/>
                  </a:lnTo>
                  <a:lnTo>
                    <a:pt x="396" y="786"/>
                  </a:lnTo>
                  <a:lnTo>
                    <a:pt x="396" y="792"/>
                  </a:lnTo>
                  <a:lnTo>
                    <a:pt x="432" y="792"/>
                  </a:lnTo>
                  <a:lnTo>
                    <a:pt x="456" y="816"/>
                  </a:lnTo>
                  <a:lnTo>
                    <a:pt x="456" y="822"/>
                  </a:lnTo>
                  <a:lnTo>
                    <a:pt x="462" y="828"/>
                  </a:lnTo>
                  <a:lnTo>
                    <a:pt x="462" y="834"/>
                  </a:lnTo>
                  <a:lnTo>
                    <a:pt x="468" y="840"/>
                  </a:lnTo>
                  <a:lnTo>
                    <a:pt x="480" y="846"/>
                  </a:lnTo>
                  <a:lnTo>
                    <a:pt x="486" y="846"/>
                  </a:lnTo>
                  <a:lnTo>
                    <a:pt x="498" y="840"/>
                  </a:lnTo>
                  <a:lnTo>
                    <a:pt x="510" y="828"/>
                  </a:lnTo>
                  <a:lnTo>
                    <a:pt x="534" y="816"/>
                  </a:lnTo>
                  <a:lnTo>
                    <a:pt x="546" y="816"/>
                  </a:lnTo>
                  <a:lnTo>
                    <a:pt x="558" y="822"/>
                  </a:lnTo>
                  <a:lnTo>
                    <a:pt x="564" y="828"/>
                  </a:lnTo>
                  <a:lnTo>
                    <a:pt x="576" y="834"/>
                  </a:lnTo>
                  <a:lnTo>
                    <a:pt x="588" y="846"/>
                  </a:lnTo>
                  <a:lnTo>
                    <a:pt x="612" y="858"/>
                  </a:lnTo>
                  <a:lnTo>
                    <a:pt x="642" y="858"/>
                  </a:lnTo>
                  <a:lnTo>
                    <a:pt x="654" y="864"/>
                  </a:lnTo>
                  <a:lnTo>
                    <a:pt x="660" y="864"/>
                  </a:lnTo>
                  <a:lnTo>
                    <a:pt x="666" y="858"/>
                  </a:lnTo>
                  <a:lnTo>
                    <a:pt x="678" y="834"/>
                  </a:lnTo>
                  <a:lnTo>
                    <a:pt x="690" y="828"/>
                  </a:lnTo>
                  <a:lnTo>
                    <a:pt x="702" y="816"/>
                  </a:lnTo>
                  <a:lnTo>
                    <a:pt x="720" y="810"/>
                  </a:lnTo>
                  <a:lnTo>
                    <a:pt x="774" y="810"/>
                  </a:lnTo>
                  <a:lnTo>
                    <a:pt x="810" y="822"/>
                  </a:lnTo>
                  <a:lnTo>
                    <a:pt x="822" y="828"/>
                  </a:lnTo>
                  <a:lnTo>
                    <a:pt x="828" y="834"/>
                  </a:lnTo>
                  <a:lnTo>
                    <a:pt x="858" y="834"/>
                  </a:lnTo>
                  <a:lnTo>
                    <a:pt x="870" y="828"/>
                  </a:lnTo>
                  <a:lnTo>
                    <a:pt x="876" y="822"/>
                  </a:lnTo>
                  <a:lnTo>
                    <a:pt x="888" y="816"/>
                  </a:lnTo>
                  <a:lnTo>
                    <a:pt x="894" y="810"/>
                  </a:lnTo>
                  <a:lnTo>
                    <a:pt x="918" y="810"/>
                  </a:lnTo>
                  <a:lnTo>
                    <a:pt x="918" y="804"/>
                  </a:lnTo>
                  <a:lnTo>
                    <a:pt x="924" y="798"/>
                  </a:lnTo>
                  <a:lnTo>
                    <a:pt x="924" y="792"/>
                  </a:lnTo>
                  <a:lnTo>
                    <a:pt x="930" y="786"/>
                  </a:lnTo>
                  <a:lnTo>
                    <a:pt x="936" y="786"/>
                  </a:lnTo>
                  <a:lnTo>
                    <a:pt x="930" y="726"/>
                  </a:lnTo>
                  <a:lnTo>
                    <a:pt x="948" y="720"/>
                  </a:lnTo>
                  <a:lnTo>
                    <a:pt x="948" y="714"/>
                  </a:lnTo>
                  <a:lnTo>
                    <a:pt x="954" y="708"/>
                  </a:lnTo>
                  <a:lnTo>
                    <a:pt x="954" y="696"/>
                  </a:lnTo>
                  <a:lnTo>
                    <a:pt x="960" y="678"/>
                  </a:lnTo>
                  <a:lnTo>
                    <a:pt x="966" y="666"/>
                  </a:lnTo>
                  <a:lnTo>
                    <a:pt x="978" y="648"/>
                  </a:lnTo>
                  <a:lnTo>
                    <a:pt x="984" y="636"/>
                  </a:lnTo>
                  <a:lnTo>
                    <a:pt x="1002" y="618"/>
                  </a:lnTo>
                  <a:lnTo>
                    <a:pt x="1026" y="588"/>
                  </a:lnTo>
                  <a:lnTo>
                    <a:pt x="1050" y="564"/>
                  </a:lnTo>
                  <a:lnTo>
                    <a:pt x="1068" y="540"/>
                  </a:lnTo>
                  <a:lnTo>
                    <a:pt x="1074" y="534"/>
                  </a:lnTo>
                  <a:lnTo>
                    <a:pt x="1092" y="288"/>
                  </a:lnTo>
                  <a:lnTo>
                    <a:pt x="1110" y="252"/>
                  </a:lnTo>
                  <a:lnTo>
                    <a:pt x="1080" y="216"/>
                  </a:lnTo>
                  <a:lnTo>
                    <a:pt x="1074" y="192"/>
                  </a:lnTo>
                  <a:lnTo>
                    <a:pt x="1044" y="156"/>
                  </a:lnTo>
                  <a:lnTo>
                    <a:pt x="1056" y="108"/>
                  </a:lnTo>
                  <a:lnTo>
                    <a:pt x="1038" y="42"/>
                  </a:lnTo>
                  <a:lnTo>
                    <a:pt x="1020" y="48"/>
                  </a:lnTo>
                  <a:lnTo>
                    <a:pt x="1002" y="60"/>
                  </a:lnTo>
                  <a:lnTo>
                    <a:pt x="990" y="66"/>
                  </a:lnTo>
                  <a:lnTo>
                    <a:pt x="984" y="66"/>
                  </a:lnTo>
                  <a:lnTo>
                    <a:pt x="978" y="60"/>
                  </a:lnTo>
                  <a:lnTo>
                    <a:pt x="966" y="54"/>
                  </a:lnTo>
                  <a:lnTo>
                    <a:pt x="960" y="42"/>
                  </a:lnTo>
                  <a:lnTo>
                    <a:pt x="954" y="36"/>
                  </a:lnTo>
                  <a:lnTo>
                    <a:pt x="942" y="30"/>
                  </a:lnTo>
                  <a:lnTo>
                    <a:pt x="936" y="24"/>
                  </a:lnTo>
                  <a:lnTo>
                    <a:pt x="930" y="24"/>
                  </a:lnTo>
                  <a:lnTo>
                    <a:pt x="918" y="18"/>
                  </a:lnTo>
                  <a:lnTo>
                    <a:pt x="900" y="12"/>
                  </a:lnTo>
                  <a:lnTo>
                    <a:pt x="888" y="12"/>
                  </a:lnTo>
                  <a:lnTo>
                    <a:pt x="876" y="6"/>
                  </a:lnTo>
                  <a:lnTo>
                    <a:pt x="864" y="6"/>
                  </a:lnTo>
                  <a:lnTo>
                    <a:pt x="828" y="0"/>
                  </a:lnTo>
                  <a:lnTo>
                    <a:pt x="816" y="6"/>
                  </a:lnTo>
                  <a:lnTo>
                    <a:pt x="786" y="30"/>
                  </a:lnTo>
                  <a:lnTo>
                    <a:pt x="738" y="66"/>
                  </a:lnTo>
                  <a:lnTo>
                    <a:pt x="684" y="102"/>
                  </a:lnTo>
                  <a:lnTo>
                    <a:pt x="624" y="144"/>
                  </a:lnTo>
                  <a:lnTo>
                    <a:pt x="576" y="180"/>
                  </a:lnTo>
                  <a:lnTo>
                    <a:pt x="534" y="210"/>
                  </a:lnTo>
                  <a:lnTo>
                    <a:pt x="510" y="222"/>
                  </a:lnTo>
                  <a:lnTo>
                    <a:pt x="480" y="246"/>
                  </a:lnTo>
                  <a:lnTo>
                    <a:pt x="450" y="282"/>
                  </a:lnTo>
                  <a:lnTo>
                    <a:pt x="414" y="312"/>
                  </a:lnTo>
                  <a:lnTo>
                    <a:pt x="390" y="330"/>
                  </a:lnTo>
                  <a:lnTo>
                    <a:pt x="366" y="336"/>
                  </a:lnTo>
                  <a:lnTo>
                    <a:pt x="324" y="342"/>
                  </a:lnTo>
                  <a:lnTo>
                    <a:pt x="282" y="354"/>
                  </a:lnTo>
                  <a:lnTo>
                    <a:pt x="282" y="558"/>
                  </a:lnTo>
                  <a:lnTo>
                    <a:pt x="264" y="582"/>
                  </a:lnTo>
                  <a:lnTo>
                    <a:pt x="264" y="594"/>
                  </a:lnTo>
                  <a:lnTo>
                    <a:pt x="258" y="606"/>
                  </a:lnTo>
                  <a:lnTo>
                    <a:pt x="258" y="624"/>
                  </a:lnTo>
                  <a:lnTo>
                    <a:pt x="252" y="636"/>
                  </a:lnTo>
                  <a:lnTo>
                    <a:pt x="240" y="642"/>
                  </a:lnTo>
                  <a:lnTo>
                    <a:pt x="222" y="648"/>
                  </a:lnTo>
                  <a:lnTo>
                    <a:pt x="198" y="648"/>
                  </a:lnTo>
                  <a:lnTo>
                    <a:pt x="186" y="654"/>
                  </a:lnTo>
                  <a:lnTo>
                    <a:pt x="138" y="648"/>
                  </a:lnTo>
                  <a:lnTo>
                    <a:pt x="138" y="666"/>
                  </a:lnTo>
                  <a:lnTo>
                    <a:pt x="72" y="660"/>
                  </a:lnTo>
                  <a:lnTo>
                    <a:pt x="48" y="678"/>
                  </a:lnTo>
                  <a:lnTo>
                    <a:pt x="0" y="690"/>
                  </a:lnTo>
                  <a:lnTo>
                    <a:pt x="0" y="726"/>
                  </a:lnTo>
                  <a:lnTo>
                    <a:pt x="6" y="738"/>
                  </a:lnTo>
                  <a:lnTo>
                    <a:pt x="6" y="762"/>
                  </a:lnTo>
                  <a:lnTo>
                    <a:pt x="18" y="786"/>
                  </a:lnTo>
                  <a:lnTo>
                    <a:pt x="30" y="792"/>
                  </a:lnTo>
                  <a:lnTo>
                    <a:pt x="54" y="79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27" name="Nepal" descr="© INSCALE GmbH, 05.05.2010&#10;http://www.presentationload.com/">
              <a:extLst>
                <a:ext uri="{FF2B5EF4-FFF2-40B4-BE49-F238E27FC236}">
                  <a16:creationId xmlns:a16="http://schemas.microsoft.com/office/drawing/2014/main" id="{CA9A5FD9-4880-46DE-B5A3-E345D9CC9ADD}"/>
                </a:ext>
              </a:extLst>
            </p:cNvPr>
            <p:cNvSpPr>
              <a:spLocks/>
            </p:cNvSpPr>
            <p:nvPr/>
          </p:nvSpPr>
          <p:spPr bwMode="gray">
            <a:xfrm>
              <a:off x="7993351" y="3417834"/>
              <a:ext cx="260361" cy="149176"/>
            </a:xfrm>
            <a:custGeom>
              <a:avLst/>
              <a:gdLst>
                <a:gd name="T0" fmla="*/ 2147483647 w 588"/>
                <a:gd name="T1" fmla="*/ 2147483647 h 330"/>
                <a:gd name="T2" fmla="*/ 2147483647 w 588"/>
                <a:gd name="T3" fmla="*/ 2147483647 h 330"/>
                <a:gd name="T4" fmla="*/ 2147483647 w 588"/>
                <a:gd name="T5" fmla="*/ 2147483647 h 330"/>
                <a:gd name="T6" fmla="*/ 2147483647 w 588"/>
                <a:gd name="T7" fmla="*/ 2147483647 h 330"/>
                <a:gd name="T8" fmla="*/ 2147483647 w 588"/>
                <a:gd name="T9" fmla="*/ 2147483647 h 330"/>
                <a:gd name="T10" fmla="*/ 2147483647 w 588"/>
                <a:gd name="T11" fmla="*/ 2147483647 h 330"/>
                <a:gd name="T12" fmla="*/ 2147483647 w 588"/>
                <a:gd name="T13" fmla="*/ 2147483647 h 330"/>
                <a:gd name="T14" fmla="*/ 2147483647 w 588"/>
                <a:gd name="T15" fmla="*/ 2147483647 h 330"/>
                <a:gd name="T16" fmla="*/ 2147483647 w 588"/>
                <a:gd name="T17" fmla="*/ 2147483647 h 330"/>
                <a:gd name="T18" fmla="*/ 2147483647 w 588"/>
                <a:gd name="T19" fmla="*/ 2147483647 h 330"/>
                <a:gd name="T20" fmla="*/ 2147483647 w 588"/>
                <a:gd name="T21" fmla="*/ 2147483647 h 330"/>
                <a:gd name="T22" fmla="*/ 2147483647 w 588"/>
                <a:gd name="T23" fmla="*/ 2147483647 h 330"/>
                <a:gd name="T24" fmla="*/ 2147483647 w 588"/>
                <a:gd name="T25" fmla="*/ 2147483647 h 330"/>
                <a:gd name="T26" fmla="*/ 2147483647 w 588"/>
                <a:gd name="T27" fmla="*/ 2147483647 h 330"/>
                <a:gd name="T28" fmla="*/ 2147483647 w 588"/>
                <a:gd name="T29" fmla="*/ 2147483647 h 330"/>
                <a:gd name="T30" fmla="*/ 2147483647 w 588"/>
                <a:gd name="T31" fmla="*/ 2147483647 h 330"/>
                <a:gd name="T32" fmla="*/ 2147483647 w 588"/>
                <a:gd name="T33" fmla="*/ 2147483647 h 330"/>
                <a:gd name="T34" fmla="*/ 2147483647 w 588"/>
                <a:gd name="T35" fmla="*/ 2147483647 h 330"/>
                <a:gd name="T36" fmla="*/ 2147483647 w 588"/>
                <a:gd name="T37" fmla="*/ 2147483647 h 330"/>
                <a:gd name="T38" fmla="*/ 2147483647 w 588"/>
                <a:gd name="T39" fmla="*/ 2147483647 h 330"/>
                <a:gd name="T40" fmla="*/ 2147483647 w 588"/>
                <a:gd name="T41" fmla="*/ 2147483647 h 330"/>
                <a:gd name="T42" fmla="*/ 2147483647 w 588"/>
                <a:gd name="T43" fmla="*/ 2147483647 h 330"/>
                <a:gd name="T44" fmla="*/ 2147483647 w 588"/>
                <a:gd name="T45" fmla="*/ 2147483647 h 330"/>
                <a:gd name="T46" fmla="*/ 2147483647 w 588"/>
                <a:gd name="T47" fmla="*/ 2147483647 h 330"/>
                <a:gd name="T48" fmla="*/ 2147483647 w 588"/>
                <a:gd name="T49" fmla="*/ 2147483647 h 330"/>
                <a:gd name="T50" fmla="*/ 2147483647 w 588"/>
                <a:gd name="T51" fmla="*/ 2147483647 h 330"/>
                <a:gd name="T52" fmla="*/ 2147483647 w 588"/>
                <a:gd name="T53" fmla="*/ 2147483647 h 330"/>
                <a:gd name="T54" fmla="*/ 2147483647 w 588"/>
                <a:gd name="T55" fmla="*/ 2147483647 h 330"/>
                <a:gd name="T56" fmla="*/ 2147483647 w 588"/>
                <a:gd name="T57" fmla="*/ 2147483647 h 330"/>
                <a:gd name="T58" fmla="*/ 2147483647 w 588"/>
                <a:gd name="T59" fmla="*/ 2147483647 h 330"/>
                <a:gd name="T60" fmla="*/ 2147483647 w 588"/>
                <a:gd name="T61" fmla="*/ 2147483647 h 330"/>
                <a:gd name="T62" fmla="*/ 2147483647 w 588"/>
                <a:gd name="T63" fmla="*/ 2147483647 h 330"/>
                <a:gd name="T64" fmla="*/ 2147483647 w 588"/>
                <a:gd name="T65" fmla="*/ 2147483647 h 330"/>
                <a:gd name="T66" fmla="*/ 2147483647 w 588"/>
                <a:gd name="T67" fmla="*/ 2147483647 h 330"/>
                <a:gd name="T68" fmla="*/ 2147483647 w 588"/>
                <a:gd name="T69" fmla="*/ 2147483647 h 330"/>
                <a:gd name="T70" fmla="*/ 2147483647 w 588"/>
                <a:gd name="T71" fmla="*/ 0 h 330"/>
                <a:gd name="T72" fmla="*/ 2147483647 w 588"/>
                <a:gd name="T73" fmla="*/ 2147483647 h 330"/>
                <a:gd name="T74" fmla="*/ 2147483647 w 588"/>
                <a:gd name="T75" fmla="*/ 2147483647 h 330"/>
                <a:gd name="T76" fmla="*/ 2147483647 w 588"/>
                <a:gd name="T77" fmla="*/ 2147483647 h 330"/>
                <a:gd name="T78" fmla="*/ 2147483647 w 588"/>
                <a:gd name="T79" fmla="*/ 2147483647 h 330"/>
                <a:gd name="T80" fmla="*/ 2147483647 w 588"/>
                <a:gd name="T81" fmla="*/ 2147483647 h 330"/>
                <a:gd name="T82" fmla="*/ 2147483647 w 588"/>
                <a:gd name="T83" fmla="*/ 2147483647 h 330"/>
                <a:gd name="T84" fmla="*/ 0 w 588"/>
                <a:gd name="T85" fmla="*/ 2147483647 h 330"/>
                <a:gd name="T86" fmla="*/ 2147483647 w 588"/>
                <a:gd name="T87" fmla="*/ 2147483647 h 330"/>
                <a:gd name="T88" fmla="*/ 2147483647 w 588"/>
                <a:gd name="T89" fmla="*/ 2147483647 h 330"/>
                <a:gd name="T90" fmla="*/ 2147483647 w 588"/>
                <a:gd name="T91" fmla="*/ 2147483647 h 330"/>
                <a:gd name="T92" fmla="*/ 2147483647 w 588"/>
                <a:gd name="T93" fmla="*/ 2147483647 h 330"/>
                <a:gd name="T94" fmla="*/ 2147483647 w 588"/>
                <a:gd name="T95" fmla="*/ 2147483647 h 330"/>
                <a:gd name="T96" fmla="*/ 2147483647 w 588"/>
                <a:gd name="T97" fmla="*/ 2147483647 h 330"/>
                <a:gd name="T98" fmla="*/ 2147483647 w 588"/>
                <a:gd name="T99" fmla="*/ 2147483647 h 330"/>
                <a:gd name="T100" fmla="*/ 2147483647 w 588"/>
                <a:gd name="T101" fmla="*/ 2147483647 h 330"/>
                <a:gd name="T102" fmla="*/ 2147483647 w 588"/>
                <a:gd name="T103" fmla="*/ 2147483647 h 330"/>
                <a:gd name="T104" fmla="*/ 2147483647 w 588"/>
                <a:gd name="T105" fmla="*/ 2147483647 h 330"/>
                <a:gd name="T106" fmla="*/ 2147483647 w 588"/>
                <a:gd name="T107" fmla="*/ 2147483647 h 330"/>
                <a:gd name="T108" fmla="*/ 2147483647 w 588"/>
                <a:gd name="T109" fmla="*/ 2147483647 h 330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588"/>
                <a:gd name="T166" fmla="*/ 0 h 330"/>
                <a:gd name="T167" fmla="*/ 588 w 588"/>
                <a:gd name="T168" fmla="*/ 330 h 330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588" h="330">
                  <a:moveTo>
                    <a:pt x="294" y="234"/>
                  </a:moveTo>
                  <a:lnTo>
                    <a:pt x="306" y="246"/>
                  </a:lnTo>
                  <a:lnTo>
                    <a:pt x="306" y="252"/>
                  </a:lnTo>
                  <a:lnTo>
                    <a:pt x="330" y="252"/>
                  </a:lnTo>
                  <a:lnTo>
                    <a:pt x="384" y="306"/>
                  </a:lnTo>
                  <a:lnTo>
                    <a:pt x="402" y="294"/>
                  </a:lnTo>
                  <a:lnTo>
                    <a:pt x="432" y="312"/>
                  </a:lnTo>
                  <a:lnTo>
                    <a:pt x="438" y="306"/>
                  </a:lnTo>
                  <a:lnTo>
                    <a:pt x="456" y="306"/>
                  </a:lnTo>
                  <a:lnTo>
                    <a:pt x="474" y="312"/>
                  </a:lnTo>
                  <a:lnTo>
                    <a:pt x="486" y="318"/>
                  </a:lnTo>
                  <a:lnTo>
                    <a:pt x="492" y="330"/>
                  </a:lnTo>
                  <a:lnTo>
                    <a:pt x="498" y="318"/>
                  </a:lnTo>
                  <a:lnTo>
                    <a:pt x="510" y="312"/>
                  </a:lnTo>
                  <a:lnTo>
                    <a:pt x="516" y="312"/>
                  </a:lnTo>
                  <a:lnTo>
                    <a:pt x="522" y="318"/>
                  </a:lnTo>
                  <a:lnTo>
                    <a:pt x="522" y="330"/>
                  </a:lnTo>
                  <a:lnTo>
                    <a:pt x="588" y="330"/>
                  </a:lnTo>
                  <a:lnTo>
                    <a:pt x="588" y="294"/>
                  </a:lnTo>
                  <a:lnTo>
                    <a:pt x="576" y="270"/>
                  </a:lnTo>
                  <a:lnTo>
                    <a:pt x="576" y="222"/>
                  </a:lnTo>
                  <a:lnTo>
                    <a:pt x="564" y="204"/>
                  </a:lnTo>
                  <a:lnTo>
                    <a:pt x="540" y="216"/>
                  </a:lnTo>
                  <a:lnTo>
                    <a:pt x="522" y="216"/>
                  </a:lnTo>
                  <a:lnTo>
                    <a:pt x="498" y="204"/>
                  </a:lnTo>
                  <a:lnTo>
                    <a:pt x="480" y="198"/>
                  </a:lnTo>
                  <a:lnTo>
                    <a:pt x="474" y="192"/>
                  </a:lnTo>
                  <a:lnTo>
                    <a:pt x="462" y="186"/>
                  </a:lnTo>
                  <a:lnTo>
                    <a:pt x="462" y="192"/>
                  </a:lnTo>
                  <a:lnTo>
                    <a:pt x="456" y="198"/>
                  </a:lnTo>
                  <a:lnTo>
                    <a:pt x="438" y="198"/>
                  </a:lnTo>
                  <a:lnTo>
                    <a:pt x="432" y="192"/>
                  </a:lnTo>
                  <a:lnTo>
                    <a:pt x="432" y="180"/>
                  </a:lnTo>
                  <a:lnTo>
                    <a:pt x="432" y="186"/>
                  </a:lnTo>
                  <a:lnTo>
                    <a:pt x="420" y="198"/>
                  </a:lnTo>
                  <a:lnTo>
                    <a:pt x="408" y="198"/>
                  </a:lnTo>
                  <a:lnTo>
                    <a:pt x="402" y="192"/>
                  </a:lnTo>
                  <a:lnTo>
                    <a:pt x="402" y="174"/>
                  </a:lnTo>
                  <a:lnTo>
                    <a:pt x="396" y="174"/>
                  </a:lnTo>
                  <a:lnTo>
                    <a:pt x="390" y="180"/>
                  </a:lnTo>
                  <a:lnTo>
                    <a:pt x="378" y="180"/>
                  </a:lnTo>
                  <a:lnTo>
                    <a:pt x="360" y="174"/>
                  </a:lnTo>
                  <a:lnTo>
                    <a:pt x="354" y="168"/>
                  </a:lnTo>
                  <a:lnTo>
                    <a:pt x="348" y="168"/>
                  </a:lnTo>
                  <a:lnTo>
                    <a:pt x="348" y="162"/>
                  </a:lnTo>
                  <a:lnTo>
                    <a:pt x="354" y="156"/>
                  </a:lnTo>
                  <a:lnTo>
                    <a:pt x="354" y="150"/>
                  </a:lnTo>
                  <a:lnTo>
                    <a:pt x="348" y="144"/>
                  </a:lnTo>
                  <a:lnTo>
                    <a:pt x="342" y="144"/>
                  </a:lnTo>
                  <a:lnTo>
                    <a:pt x="330" y="150"/>
                  </a:lnTo>
                  <a:lnTo>
                    <a:pt x="324" y="156"/>
                  </a:lnTo>
                  <a:lnTo>
                    <a:pt x="312" y="150"/>
                  </a:lnTo>
                  <a:lnTo>
                    <a:pt x="282" y="120"/>
                  </a:lnTo>
                  <a:lnTo>
                    <a:pt x="282" y="102"/>
                  </a:lnTo>
                  <a:lnTo>
                    <a:pt x="276" y="90"/>
                  </a:lnTo>
                  <a:lnTo>
                    <a:pt x="270" y="84"/>
                  </a:lnTo>
                  <a:lnTo>
                    <a:pt x="258" y="84"/>
                  </a:lnTo>
                  <a:lnTo>
                    <a:pt x="252" y="96"/>
                  </a:lnTo>
                  <a:lnTo>
                    <a:pt x="246" y="102"/>
                  </a:lnTo>
                  <a:lnTo>
                    <a:pt x="246" y="108"/>
                  </a:lnTo>
                  <a:lnTo>
                    <a:pt x="234" y="108"/>
                  </a:lnTo>
                  <a:lnTo>
                    <a:pt x="234" y="96"/>
                  </a:lnTo>
                  <a:lnTo>
                    <a:pt x="228" y="90"/>
                  </a:lnTo>
                  <a:lnTo>
                    <a:pt x="222" y="78"/>
                  </a:lnTo>
                  <a:lnTo>
                    <a:pt x="216" y="72"/>
                  </a:lnTo>
                  <a:lnTo>
                    <a:pt x="210" y="60"/>
                  </a:lnTo>
                  <a:lnTo>
                    <a:pt x="168" y="54"/>
                  </a:lnTo>
                  <a:lnTo>
                    <a:pt x="150" y="36"/>
                  </a:lnTo>
                  <a:lnTo>
                    <a:pt x="138" y="30"/>
                  </a:lnTo>
                  <a:lnTo>
                    <a:pt x="132" y="18"/>
                  </a:lnTo>
                  <a:lnTo>
                    <a:pt x="120" y="6"/>
                  </a:lnTo>
                  <a:lnTo>
                    <a:pt x="108" y="0"/>
                  </a:lnTo>
                  <a:lnTo>
                    <a:pt x="96" y="0"/>
                  </a:lnTo>
                  <a:lnTo>
                    <a:pt x="84" y="6"/>
                  </a:lnTo>
                  <a:lnTo>
                    <a:pt x="78" y="12"/>
                  </a:lnTo>
                  <a:lnTo>
                    <a:pt x="54" y="30"/>
                  </a:lnTo>
                  <a:lnTo>
                    <a:pt x="36" y="12"/>
                  </a:lnTo>
                  <a:lnTo>
                    <a:pt x="30" y="36"/>
                  </a:lnTo>
                  <a:lnTo>
                    <a:pt x="6" y="60"/>
                  </a:lnTo>
                  <a:lnTo>
                    <a:pt x="12" y="72"/>
                  </a:lnTo>
                  <a:lnTo>
                    <a:pt x="6" y="78"/>
                  </a:lnTo>
                  <a:lnTo>
                    <a:pt x="6" y="84"/>
                  </a:lnTo>
                  <a:lnTo>
                    <a:pt x="18" y="96"/>
                  </a:lnTo>
                  <a:lnTo>
                    <a:pt x="12" y="96"/>
                  </a:lnTo>
                  <a:lnTo>
                    <a:pt x="0" y="108"/>
                  </a:lnTo>
                  <a:lnTo>
                    <a:pt x="0" y="120"/>
                  </a:lnTo>
                  <a:lnTo>
                    <a:pt x="30" y="150"/>
                  </a:lnTo>
                  <a:lnTo>
                    <a:pt x="42" y="144"/>
                  </a:lnTo>
                  <a:lnTo>
                    <a:pt x="60" y="168"/>
                  </a:lnTo>
                  <a:lnTo>
                    <a:pt x="84" y="168"/>
                  </a:lnTo>
                  <a:lnTo>
                    <a:pt x="96" y="186"/>
                  </a:lnTo>
                  <a:lnTo>
                    <a:pt x="138" y="204"/>
                  </a:lnTo>
                  <a:lnTo>
                    <a:pt x="150" y="204"/>
                  </a:lnTo>
                  <a:lnTo>
                    <a:pt x="156" y="210"/>
                  </a:lnTo>
                  <a:lnTo>
                    <a:pt x="162" y="222"/>
                  </a:lnTo>
                  <a:lnTo>
                    <a:pt x="168" y="228"/>
                  </a:lnTo>
                  <a:lnTo>
                    <a:pt x="186" y="228"/>
                  </a:lnTo>
                  <a:lnTo>
                    <a:pt x="192" y="222"/>
                  </a:lnTo>
                  <a:lnTo>
                    <a:pt x="204" y="222"/>
                  </a:lnTo>
                  <a:lnTo>
                    <a:pt x="204" y="234"/>
                  </a:lnTo>
                  <a:lnTo>
                    <a:pt x="210" y="240"/>
                  </a:lnTo>
                  <a:lnTo>
                    <a:pt x="234" y="240"/>
                  </a:lnTo>
                  <a:lnTo>
                    <a:pt x="240" y="246"/>
                  </a:lnTo>
                  <a:lnTo>
                    <a:pt x="246" y="258"/>
                  </a:lnTo>
                  <a:lnTo>
                    <a:pt x="258" y="246"/>
                  </a:lnTo>
                  <a:lnTo>
                    <a:pt x="276" y="246"/>
                  </a:lnTo>
                  <a:lnTo>
                    <a:pt x="282" y="252"/>
                  </a:lnTo>
                  <a:lnTo>
                    <a:pt x="282" y="258"/>
                  </a:lnTo>
                  <a:lnTo>
                    <a:pt x="282" y="240"/>
                  </a:lnTo>
                  <a:lnTo>
                    <a:pt x="288" y="234"/>
                  </a:lnTo>
                  <a:lnTo>
                    <a:pt x="294" y="234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28" name="Mozambique" descr="© INSCALE GmbH, 05.05.2010&#10;http://www.presentationload.com/">
              <a:extLst>
                <a:ext uri="{FF2B5EF4-FFF2-40B4-BE49-F238E27FC236}">
                  <a16:creationId xmlns:a16="http://schemas.microsoft.com/office/drawing/2014/main" id="{76C377B3-D216-4850-8994-704649D908B1}"/>
                </a:ext>
              </a:extLst>
            </p:cNvPr>
            <p:cNvSpPr>
              <a:spLocks/>
            </p:cNvSpPr>
            <p:nvPr/>
          </p:nvSpPr>
          <p:spPr bwMode="gray">
            <a:xfrm>
              <a:off x="6491510" y="4900071"/>
              <a:ext cx="338152" cy="601464"/>
            </a:xfrm>
            <a:custGeom>
              <a:avLst/>
              <a:gdLst>
                <a:gd name="T0" fmla="*/ 2147483647 w 762"/>
                <a:gd name="T1" fmla="*/ 2147483647 h 1338"/>
                <a:gd name="T2" fmla="*/ 2147483647 w 762"/>
                <a:gd name="T3" fmla="*/ 2147483647 h 1338"/>
                <a:gd name="T4" fmla="*/ 2147483647 w 762"/>
                <a:gd name="T5" fmla="*/ 2147483647 h 1338"/>
                <a:gd name="T6" fmla="*/ 2147483647 w 762"/>
                <a:gd name="T7" fmla="*/ 2147483647 h 1338"/>
                <a:gd name="T8" fmla="*/ 2147483647 w 762"/>
                <a:gd name="T9" fmla="*/ 2147483647 h 1338"/>
                <a:gd name="T10" fmla="*/ 2147483647 w 762"/>
                <a:gd name="T11" fmla="*/ 2147483647 h 1338"/>
                <a:gd name="T12" fmla="*/ 2147483647 w 762"/>
                <a:gd name="T13" fmla="*/ 2147483647 h 1338"/>
                <a:gd name="T14" fmla="*/ 2147483647 w 762"/>
                <a:gd name="T15" fmla="*/ 2147483647 h 1338"/>
                <a:gd name="T16" fmla="*/ 2147483647 w 762"/>
                <a:gd name="T17" fmla="*/ 2147483647 h 1338"/>
                <a:gd name="T18" fmla="*/ 2147483647 w 762"/>
                <a:gd name="T19" fmla="*/ 2147483647 h 1338"/>
                <a:gd name="T20" fmla="*/ 2147483647 w 762"/>
                <a:gd name="T21" fmla="*/ 2147483647 h 1338"/>
                <a:gd name="T22" fmla="*/ 2147483647 w 762"/>
                <a:gd name="T23" fmla="*/ 2147483647 h 1338"/>
                <a:gd name="T24" fmla="*/ 2147483647 w 762"/>
                <a:gd name="T25" fmla="*/ 2147483647 h 1338"/>
                <a:gd name="T26" fmla="*/ 2147483647 w 762"/>
                <a:gd name="T27" fmla="*/ 2147483647 h 1338"/>
                <a:gd name="T28" fmla="*/ 2147483647 w 762"/>
                <a:gd name="T29" fmla="*/ 2147483647 h 1338"/>
                <a:gd name="T30" fmla="*/ 2147483647 w 762"/>
                <a:gd name="T31" fmla="*/ 2147483647 h 1338"/>
                <a:gd name="T32" fmla="*/ 2147483647 w 762"/>
                <a:gd name="T33" fmla="*/ 2147483647 h 1338"/>
                <a:gd name="T34" fmla="*/ 2147483647 w 762"/>
                <a:gd name="T35" fmla="*/ 2147483647 h 1338"/>
                <a:gd name="T36" fmla="*/ 2147483647 w 762"/>
                <a:gd name="T37" fmla="*/ 2147483647 h 1338"/>
                <a:gd name="T38" fmla="*/ 2147483647 w 762"/>
                <a:gd name="T39" fmla="*/ 2147483647 h 1338"/>
                <a:gd name="T40" fmla="*/ 2147483647 w 762"/>
                <a:gd name="T41" fmla="*/ 2147483647 h 1338"/>
                <a:gd name="T42" fmla="*/ 2147483647 w 762"/>
                <a:gd name="T43" fmla="*/ 2147483647 h 1338"/>
                <a:gd name="T44" fmla="*/ 2147483647 w 762"/>
                <a:gd name="T45" fmla="*/ 2147483647 h 1338"/>
                <a:gd name="T46" fmla="*/ 2147483647 w 762"/>
                <a:gd name="T47" fmla="*/ 2147483647 h 1338"/>
                <a:gd name="T48" fmla="*/ 2147483647 w 762"/>
                <a:gd name="T49" fmla="*/ 2147483647 h 1338"/>
                <a:gd name="T50" fmla="*/ 2147483647 w 762"/>
                <a:gd name="T51" fmla="*/ 2147483647 h 1338"/>
                <a:gd name="T52" fmla="*/ 2147483647 w 762"/>
                <a:gd name="T53" fmla="*/ 2147483647 h 1338"/>
                <a:gd name="T54" fmla="*/ 2147483647 w 762"/>
                <a:gd name="T55" fmla="*/ 2147483647 h 1338"/>
                <a:gd name="T56" fmla="*/ 0 w 762"/>
                <a:gd name="T57" fmla="*/ 2147483647 h 1338"/>
                <a:gd name="T58" fmla="*/ 2147483647 w 762"/>
                <a:gd name="T59" fmla="*/ 2147483647 h 1338"/>
                <a:gd name="T60" fmla="*/ 2147483647 w 762"/>
                <a:gd name="T61" fmla="*/ 2147483647 h 1338"/>
                <a:gd name="T62" fmla="*/ 2147483647 w 762"/>
                <a:gd name="T63" fmla="*/ 2147483647 h 1338"/>
                <a:gd name="T64" fmla="*/ 2147483647 w 762"/>
                <a:gd name="T65" fmla="*/ 2147483647 h 1338"/>
                <a:gd name="T66" fmla="*/ 2147483647 w 762"/>
                <a:gd name="T67" fmla="*/ 2147483647 h 1338"/>
                <a:gd name="T68" fmla="*/ 2147483647 w 762"/>
                <a:gd name="T69" fmla="*/ 2147483647 h 1338"/>
                <a:gd name="T70" fmla="*/ 2147483647 w 762"/>
                <a:gd name="T71" fmla="*/ 2147483647 h 1338"/>
                <a:gd name="T72" fmla="*/ 2147483647 w 762"/>
                <a:gd name="T73" fmla="*/ 2147483647 h 1338"/>
                <a:gd name="T74" fmla="*/ 2147483647 w 762"/>
                <a:gd name="T75" fmla="*/ 2147483647 h 1338"/>
                <a:gd name="T76" fmla="*/ 2147483647 w 762"/>
                <a:gd name="T77" fmla="*/ 2147483647 h 1338"/>
                <a:gd name="T78" fmla="*/ 2147483647 w 762"/>
                <a:gd name="T79" fmla="*/ 2147483647 h 1338"/>
                <a:gd name="T80" fmla="*/ 2147483647 w 762"/>
                <a:gd name="T81" fmla="*/ 2147483647 h 1338"/>
                <a:gd name="T82" fmla="*/ 2147483647 w 762"/>
                <a:gd name="T83" fmla="*/ 2147483647 h 1338"/>
                <a:gd name="T84" fmla="*/ 2147483647 w 762"/>
                <a:gd name="T85" fmla="*/ 2147483647 h 1338"/>
                <a:gd name="T86" fmla="*/ 2147483647 w 762"/>
                <a:gd name="T87" fmla="*/ 2147483647 h 1338"/>
                <a:gd name="T88" fmla="*/ 2147483647 w 762"/>
                <a:gd name="T89" fmla="*/ 2147483647 h 1338"/>
                <a:gd name="T90" fmla="*/ 2147483647 w 762"/>
                <a:gd name="T91" fmla="*/ 2147483647 h 1338"/>
                <a:gd name="T92" fmla="*/ 2147483647 w 762"/>
                <a:gd name="T93" fmla="*/ 2147483647 h 1338"/>
                <a:gd name="T94" fmla="*/ 2147483647 w 762"/>
                <a:gd name="T95" fmla="*/ 2147483647 h 1338"/>
                <a:gd name="T96" fmla="*/ 2147483647 w 762"/>
                <a:gd name="T97" fmla="*/ 2147483647 h 1338"/>
                <a:gd name="T98" fmla="*/ 2147483647 w 762"/>
                <a:gd name="T99" fmla="*/ 2147483647 h 1338"/>
                <a:gd name="T100" fmla="*/ 2147483647 w 762"/>
                <a:gd name="T101" fmla="*/ 2147483647 h 1338"/>
                <a:gd name="T102" fmla="*/ 2147483647 w 762"/>
                <a:gd name="T103" fmla="*/ 2147483647 h 1338"/>
                <a:gd name="T104" fmla="*/ 2147483647 w 762"/>
                <a:gd name="T105" fmla="*/ 2147483647 h 1338"/>
                <a:gd name="T106" fmla="*/ 2147483647 w 762"/>
                <a:gd name="T107" fmla="*/ 2147483647 h 1338"/>
                <a:gd name="T108" fmla="*/ 2147483647 w 762"/>
                <a:gd name="T109" fmla="*/ 2147483647 h 1338"/>
                <a:gd name="T110" fmla="*/ 2147483647 w 762"/>
                <a:gd name="T111" fmla="*/ 2147483647 h 1338"/>
                <a:gd name="T112" fmla="*/ 2147483647 w 762"/>
                <a:gd name="T113" fmla="*/ 2147483647 h 1338"/>
                <a:gd name="T114" fmla="*/ 2147483647 w 762"/>
                <a:gd name="T115" fmla="*/ 2147483647 h 1338"/>
                <a:gd name="T116" fmla="*/ 2147483647 w 762"/>
                <a:gd name="T117" fmla="*/ 2147483647 h 1338"/>
                <a:gd name="T118" fmla="*/ 2147483647 w 762"/>
                <a:gd name="T119" fmla="*/ 2147483647 h 1338"/>
                <a:gd name="T120" fmla="*/ 2147483647 w 762"/>
                <a:gd name="T121" fmla="*/ 2147483647 h 1338"/>
                <a:gd name="T122" fmla="*/ 2147483647 w 762"/>
                <a:gd name="T123" fmla="*/ 2147483647 h 133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762"/>
                <a:gd name="T187" fmla="*/ 0 h 1338"/>
                <a:gd name="T188" fmla="*/ 762 w 762"/>
                <a:gd name="T189" fmla="*/ 1338 h 1338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762" h="1338">
                  <a:moveTo>
                    <a:pt x="762" y="342"/>
                  </a:moveTo>
                  <a:lnTo>
                    <a:pt x="762" y="324"/>
                  </a:lnTo>
                  <a:lnTo>
                    <a:pt x="756" y="318"/>
                  </a:lnTo>
                  <a:lnTo>
                    <a:pt x="744" y="318"/>
                  </a:lnTo>
                  <a:lnTo>
                    <a:pt x="744" y="258"/>
                  </a:lnTo>
                  <a:lnTo>
                    <a:pt x="732" y="246"/>
                  </a:lnTo>
                  <a:lnTo>
                    <a:pt x="750" y="234"/>
                  </a:lnTo>
                  <a:lnTo>
                    <a:pt x="738" y="186"/>
                  </a:lnTo>
                  <a:lnTo>
                    <a:pt x="750" y="156"/>
                  </a:lnTo>
                  <a:lnTo>
                    <a:pt x="738" y="120"/>
                  </a:lnTo>
                  <a:lnTo>
                    <a:pt x="738" y="108"/>
                  </a:lnTo>
                  <a:lnTo>
                    <a:pt x="750" y="72"/>
                  </a:lnTo>
                  <a:lnTo>
                    <a:pt x="756" y="42"/>
                  </a:lnTo>
                  <a:lnTo>
                    <a:pt x="756" y="12"/>
                  </a:lnTo>
                  <a:lnTo>
                    <a:pt x="744" y="0"/>
                  </a:lnTo>
                  <a:lnTo>
                    <a:pt x="666" y="54"/>
                  </a:lnTo>
                  <a:lnTo>
                    <a:pt x="636" y="60"/>
                  </a:lnTo>
                  <a:lnTo>
                    <a:pt x="630" y="60"/>
                  </a:lnTo>
                  <a:lnTo>
                    <a:pt x="618" y="72"/>
                  </a:lnTo>
                  <a:lnTo>
                    <a:pt x="606" y="78"/>
                  </a:lnTo>
                  <a:lnTo>
                    <a:pt x="594" y="78"/>
                  </a:lnTo>
                  <a:lnTo>
                    <a:pt x="594" y="72"/>
                  </a:lnTo>
                  <a:lnTo>
                    <a:pt x="588" y="66"/>
                  </a:lnTo>
                  <a:lnTo>
                    <a:pt x="564" y="66"/>
                  </a:lnTo>
                  <a:lnTo>
                    <a:pt x="558" y="72"/>
                  </a:lnTo>
                  <a:lnTo>
                    <a:pt x="552" y="84"/>
                  </a:lnTo>
                  <a:lnTo>
                    <a:pt x="540" y="90"/>
                  </a:lnTo>
                  <a:lnTo>
                    <a:pt x="528" y="102"/>
                  </a:lnTo>
                  <a:lnTo>
                    <a:pt x="510" y="102"/>
                  </a:lnTo>
                  <a:lnTo>
                    <a:pt x="498" y="96"/>
                  </a:lnTo>
                  <a:lnTo>
                    <a:pt x="492" y="90"/>
                  </a:lnTo>
                  <a:lnTo>
                    <a:pt x="486" y="90"/>
                  </a:lnTo>
                  <a:lnTo>
                    <a:pt x="468" y="108"/>
                  </a:lnTo>
                  <a:lnTo>
                    <a:pt x="456" y="108"/>
                  </a:lnTo>
                  <a:lnTo>
                    <a:pt x="450" y="102"/>
                  </a:lnTo>
                  <a:lnTo>
                    <a:pt x="438" y="96"/>
                  </a:lnTo>
                  <a:lnTo>
                    <a:pt x="432" y="84"/>
                  </a:lnTo>
                  <a:lnTo>
                    <a:pt x="420" y="78"/>
                  </a:lnTo>
                  <a:lnTo>
                    <a:pt x="408" y="78"/>
                  </a:lnTo>
                  <a:lnTo>
                    <a:pt x="396" y="90"/>
                  </a:lnTo>
                  <a:lnTo>
                    <a:pt x="390" y="90"/>
                  </a:lnTo>
                  <a:lnTo>
                    <a:pt x="384" y="96"/>
                  </a:lnTo>
                  <a:lnTo>
                    <a:pt x="354" y="96"/>
                  </a:lnTo>
                  <a:lnTo>
                    <a:pt x="354" y="114"/>
                  </a:lnTo>
                  <a:lnTo>
                    <a:pt x="330" y="138"/>
                  </a:lnTo>
                  <a:lnTo>
                    <a:pt x="330" y="150"/>
                  </a:lnTo>
                  <a:lnTo>
                    <a:pt x="342" y="162"/>
                  </a:lnTo>
                  <a:lnTo>
                    <a:pt x="348" y="174"/>
                  </a:lnTo>
                  <a:lnTo>
                    <a:pt x="348" y="204"/>
                  </a:lnTo>
                  <a:lnTo>
                    <a:pt x="342" y="216"/>
                  </a:lnTo>
                  <a:lnTo>
                    <a:pt x="336" y="234"/>
                  </a:lnTo>
                  <a:lnTo>
                    <a:pt x="336" y="246"/>
                  </a:lnTo>
                  <a:lnTo>
                    <a:pt x="342" y="246"/>
                  </a:lnTo>
                  <a:lnTo>
                    <a:pt x="342" y="252"/>
                  </a:lnTo>
                  <a:lnTo>
                    <a:pt x="348" y="252"/>
                  </a:lnTo>
                  <a:lnTo>
                    <a:pt x="372" y="276"/>
                  </a:lnTo>
                  <a:lnTo>
                    <a:pt x="384" y="300"/>
                  </a:lnTo>
                  <a:lnTo>
                    <a:pt x="390" y="306"/>
                  </a:lnTo>
                  <a:lnTo>
                    <a:pt x="396" y="318"/>
                  </a:lnTo>
                  <a:lnTo>
                    <a:pt x="408" y="336"/>
                  </a:lnTo>
                  <a:lnTo>
                    <a:pt x="420" y="348"/>
                  </a:lnTo>
                  <a:lnTo>
                    <a:pt x="420" y="366"/>
                  </a:lnTo>
                  <a:lnTo>
                    <a:pt x="414" y="372"/>
                  </a:lnTo>
                  <a:lnTo>
                    <a:pt x="408" y="384"/>
                  </a:lnTo>
                  <a:lnTo>
                    <a:pt x="402" y="390"/>
                  </a:lnTo>
                  <a:lnTo>
                    <a:pt x="402" y="450"/>
                  </a:lnTo>
                  <a:lnTo>
                    <a:pt x="396" y="456"/>
                  </a:lnTo>
                  <a:lnTo>
                    <a:pt x="372" y="456"/>
                  </a:lnTo>
                  <a:lnTo>
                    <a:pt x="360" y="462"/>
                  </a:lnTo>
                  <a:lnTo>
                    <a:pt x="354" y="474"/>
                  </a:lnTo>
                  <a:lnTo>
                    <a:pt x="354" y="492"/>
                  </a:lnTo>
                  <a:lnTo>
                    <a:pt x="360" y="492"/>
                  </a:lnTo>
                  <a:lnTo>
                    <a:pt x="366" y="498"/>
                  </a:lnTo>
                  <a:lnTo>
                    <a:pt x="366" y="528"/>
                  </a:lnTo>
                  <a:lnTo>
                    <a:pt x="354" y="534"/>
                  </a:lnTo>
                  <a:lnTo>
                    <a:pt x="348" y="540"/>
                  </a:lnTo>
                  <a:lnTo>
                    <a:pt x="342" y="534"/>
                  </a:lnTo>
                  <a:lnTo>
                    <a:pt x="342" y="522"/>
                  </a:lnTo>
                  <a:lnTo>
                    <a:pt x="348" y="516"/>
                  </a:lnTo>
                  <a:lnTo>
                    <a:pt x="348" y="504"/>
                  </a:lnTo>
                  <a:lnTo>
                    <a:pt x="336" y="498"/>
                  </a:lnTo>
                  <a:lnTo>
                    <a:pt x="330" y="492"/>
                  </a:lnTo>
                  <a:lnTo>
                    <a:pt x="318" y="486"/>
                  </a:lnTo>
                  <a:lnTo>
                    <a:pt x="312" y="480"/>
                  </a:lnTo>
                  <a:lnTo>
                    <a:pt x="300" y="474"/>
                  </a:lnTo>
                  <a:lnTo>
                    <a:pt x="300" y="444"/>
                  </a:lnTo>
                  <a:lnTo>
                    <a:pt x="288" y="444"/>
                  </a:lnTo>
                  <a:lnTo>
                    <a:pt x="288" y="438"/>
                  </a:lnTo>
                  <a:lnTo>
                    <a:pt x="294" y="432"/>
                  </a:lnTo>
                  <a:lnTo>
                    <a:pt x="306" y="426"/>
                  </a:lnTo>
                  <a:lnTo>
                    <a:pt x="312" y="420"/>
                  </a:lnTo>
                  <a:lnTo>
                    <a:pt x="300" y="402"/>
                  </a:lnTo>
                  <a:lnTo>
                    <a:pt x="312" y="396"/>
                  </a:lnTo>
                  <a:lnTo>
                    <a:pt x="318" y="366"/>
                  </a:lnTo>
                  <a:lnTo>
                    <a:pt x="312" y="366"/>
                  </a:lnTo>
                  <a:lnTo>
                    <a:pt x="312" y="330"/>
                  </a:lnTo>
                  <a:lnTo>
                    <a:pt x="306" y="324"/>
                  </a:lnTo>
                  <a:lnTo>
                    <a:pt x="288" y="324"/>
                  </a:lnTo>
                  <a:lnTo>
                    <a:pt x="282" y="330"/>
                  </a:lnTo>
                  <a:lnTo>
                    <a:pt x="252" y="330"/>
                  </a:lnTo>
                  <a:lnTo>
                    <a:pt x="222" y="282"/>
                  </a:lnTo>
                  <a:lnTo>
                    <a:pt x="216" y="282"/>
                  </a:lnTo>
                  <a:lnTo>
                    <a:pt x="210" y="288"/>
                  </a:lnTo>
                  <a:lnTo>
                    <a:pt x="192" y="294"/>
                  </a:lnTo>
                  <a:lnTo>
                    <a:pt x="180" y="300"/>
                  </a:lnTo>
                  <a:lnTo>
                    <a:pt x="162" y="312"/>
                  </a:lnTo>
                  <a:lnTo>
                    <a:pt x="138" y="324"/>
                  </a:lnTo>
                  <a:lnTo>
                    <a:pt x="132" y="324"/>
                  </a:lnTo>
                  <a:lnTo>
                    <a:pt x="120" y="330"/>
                  </a:lnTo>
                  <a:lnTo>
                    <a:pt x="102" y="336"/>
                  </a:lnTo>
                  <a:lnTo>
                    <a:pt x="84" y="336"/>
                  </a:lnTo>
                  <a:lnTo>
                    <a:pt x="72" y="342"/>
                  </a:lnTo>
                  <a:lnTo>
                    <a:pt x="60" y="342"/>
                  </a:lnTo>
                  <a:lnTo>
                    <a:pt x="42" y="360"/>
                  </a:lnTo>
                  <a:lnTo>
                    <a:pt x="12" y="360"/>
                  </a:lnTo>
                  <a:lnTo>
                    <a:pt x="0" y="372"/>
                  </a:lnTo>
                  <a:lnTo>
                    <a:pt x="18" y="390"/>
                  </a:lnTo>
                  <a:lnTo>
                    <a:pt x="24" y="444"/>
                  </a:lnTo>
                  <a:lnTo>
                    <a:pt x="84" y="444"/>
                  </a:lnTo>
                  <a:lnTo>
                    <a:pt x="96" y="462"/>
                  </a:lnTo>
                  <a:lnTo>
                    <a:pt x="114" y="462"/>
                  </a:lnTo>
                  <a:lnTo>
                    <a:pt x="132" y="486"/>
                  </a:lnTo>
                  <a:lnTo>
                    <a:pt x="138" y="486"/>
                  </a:lnTo>
                  <a:lnTo>
                    <a:pt x="150" y="480"/>
                  </a:lnTo>
                  <a:lnTo>
                    <a:pt x="162" y="480"/>
                  </a:lnTo>
                  <a:lnTo>
                    <a:pt x="180" y="498"/>
                  </a:lnTo>
                  <a:lnTo>
                    <a:pt x="192" y="498"/>
                  </a:lnTo>
                  <a:lnTo>
                    <a:pt x="204" y="510"/>
                  </a:lnTo>
                  <a:lnTo>
                    <a:pt x="204" y="516"/>
                  </a:lnTo>
                  <a:lnTo>
                    <a:pt x="198" y="528"/>
                  </a:lnTo>
                  <a:lnTo>
                    <a:pt x="192" y="534"/>
                  </a:lnTo>
                  <a:lnTo>
                    <a:pt x="204" y="552"/>
                  </a:lnTo>
                  <a:lnTo>
                    <a:pt x="192" y="564"/>
                  </a:lnTo>
                  <a:lnTo>
                    <a:pt x="204" y="576"/>
                  </a:lnTo>
                  <a:lnTo>
                    <a:pt x="198" y="582"/>
                  </a:lnTo>
                  <a:lnTo>
                    <a:pt x="198" y="588"/>
                  </a:lnTo>
                  <a:lnTo>
                    <a:pt x="192" y="594"/>
                  </a:lnTo>
                  <a:lnTo>
                    <a:pt x="192" y="606"/>
                  </a:lnTo>
                  <a:lnTo>
                    <a:pt x="204" y="630"/>
                  </a:lnTo>
                  <a:lnTo>
                    <a:pt x="204" y="642"/>
                  </a:lnTo>
                  <a:lnTo>
                    <a:pt x="198" y="648"/>
                  </a:lnTo>
                  <a:lnTo>
                    <a:pt x="198" y="654"/>
                  </a:lnTo>
                  <a:lnTo>
                    <a:pt x="192" y="654"/>
                  </a:lnTo>
                  <a:lnTo>
                    <a:pt x="192" y="666"/>
                  </a:lnTo>
                  <a:lnTo>
                    <a:pt x="174" y="678"/>
                  </a:lnTo>
                  <a:lnTo>
                    <a:pt x="192" y="702"/>
                  </a:lnTo>
                  <a:lnTo>
                    <a:pt x="174" y="720"/>
                  </a:lnTo>
                  <a:lnTo>
                    <a:pt x="174" y="732"/>
                  </a:lnTo>
                  <a:lnTo>
                    <a:pt x="198" y="756"/>
                  </a:lnTo>
                  <a:lnTo>
                    <a:pt x="198" y="762"/>
                  </a:lnTo>
                  <a:lnTo>
                    <a:pt x="192" y="774"/>
                  </a:lnTo>
                  <a:lnTo>
                    <a:pt x="180" y="786"/>
                  </a:lnTo>
                  <a:lnTo>
                    <a:pt x="180" y="798"/>
                  </a:lnTo>
                  <a:lnTo>
                    <a:pt x="168" y="810"/>
                  </a:lnTo>
                  <a:lnTo>
                    <a:pt x="156" y="816"/>
                  </a:lnTo>
                  <a:lnTo>
                    <a:pt x="156" y="846"/>
                  </a:lnTo>
                  <a:lnTo>
                    <a:pt x="144" y="858"/>
                  </a:lnTo>
                  <a:lnTo>
                    <a:pt x="156" y="876"/>
                  </a:lnTo>
                  <a:lnTo>
                    <a:pt x="138" y="882"/>
                  </a:lnTo>
                  <a:lnTo>
                    <a:pt x="72" y="966"/>
                  </a:lnTo>
                  <a:lnTo>
                    <a:pt x="72" y="996"/>
                  </a:lnTo>
                  <a:lnTo>
                    <a:pt x="78" y="1014"/>
                  </a:lnTo>
                  <a:lnTo>
                    <a:pt x="78" y="1032"/>
                  </a:lnTo>
                  <a:lnTo>
                    <a:pt x="84" y="1044"/>
                  </a:lnTo>
                  <a:lnTo>
                    <a:pt x="84" y="1062"/>
                  </a:lnTo>
                  <a:lnTo>
                    <a:pt x="114" y="1122"/>
                  </a:lnTo>
                  <a:lnTo>
                    <a:pt x="114" y="1212"/>
                  </a:lnTo>
                  <a:lnTo>
                    <a:pt x="90" y="1248"/>
                  </a:lnTo>
                  <a:lnTo>
                    <a:pt x="114" y="1248"/>
                  </a:lnTo>
                  <a:lnTo>
                    <a:pt x="108" y="1260"/>
                  </a:lnTo>
                  <a:lnTo>
                    <a:pt x="108" y="1284"/>
                  </a:lnTo>
                  <a:lnTo>
                    <a:pt x="114" y="1290"/>
                  </a:lnTo>
                  <a:lnTo>
                    <a:pt x="120" y="1290"/>
                  </a:lnTo>
                  <a:lnTo>
                    <a:pt x="126" y="1314"/>
                  </a:lnTo>
                  <a:lnTo>
                    <a:pt x="144" y="1314"/>
                  </a:lnTo>
                  <a:lnTo>
                    <a:pt x="156" y="1326"/>
                  </a:lnTo>
                  <a:lnTo>
                    <a:pt x="162" y="1338"/>
                  </a:lnTo>
                  <a:lnTo>
                    <a:pt x="168" y="1320"/>
                  </a:lnTo>
                  <a:lnTo>
                    <a:pt x="168" y="1284"/>
                  </a:lnTo>
                  <a:lnTo>
                    <a:pt x="162" y="1272"/>
                  </a:lnTo>
                  <a:lnTo>
                    <a:pt x="156" y="1266"/>
                  </a:lnTo>
                  <a:lnTo>
                    <a:pt x="150" y="1266"/>
                  </a:lnTo>
                  <a:lnTo>
                    <a:pt x="150" y="1242"/>
                  </a:lnTo>
                  <a:lnTo>
                    <a:pt x="162" y="1230"/>
                  </a:lnTo>
                  <a:lnTo>
                    <a:pt x="222" y="1188"/>
                  </a:lnTo>
                  <a:lnTo>
                    <a:pt x="276" y="1158"/>
                  </a:lnTo>
                  <a:lnTo>
                    <a:pt x="294" y="1146"/>
                  </a:lnTo>
                  <a:lnTo>
                    <a:pt x="312" y="1140"/>
                  </a:lnTo>
                  <a:lnTo>
                    <a:pt x="330" y="1128"/>
                  </a:lnTo>
                  <a:lnTo>
                    <a:pt x="342" y="1122"/>
                  </a:lnTo>
                  <a:lnTo>
                    <a:pt x="360" y="1104"/>
                  </a:lnTo>
                  <a:lnTo>
                    <a:pt x="360" y="1080"/>
                  </a:lnTo>
                  <a:lnTo>
                    <a:pt x="354" y="1080"/>
                  </a:lnTo>
                  <a:lnTo>
                    <a:pt x="354" y="1086"/>
                  </a:lnTo>
                  <a:lnTo>
                    <a:pt x="348" y="1080"/>
                  </a:lnTo>
                  <a:lnTo>
                    <a:pt x="342" y="1080"/>
                  </a:lnTo>
                  <a:lnTo>
                    <a:pt x="342" y="1068"/>
                  </a:lnTo>
                  <a:lnTo>
                    <a:pt x="366" y="1020"/>
                  </a:lnTo>
                  <a:lnTo>
                    <a:pt x="366" y="990"/>
                  </a:lnTo>
                  <a:lnTo>
                    <a:pt x="360" y="984"/>
                  </a:lnTo>
                  <a:lnTo>
                    <a:pt x="360" y="978"/>
                  </a:lnTo>
                  <a:lnTo>
                    <a:pt x="372" y="948"/>
                  </a:lnTo>
                  <a:lnTo>
                    <a:pt x="366" y="942"/>
                  </a:lnTo>
                  <a:lnTo>
                    <a:pt x="348" y="960"/>
                  </a:lnTo>
                  <a:lnTo>
                    <a:pt x="354" y="918"/>
                  </a:lnTo>
                  <a:lnTo>
                    <a:pt x="348" y="906"/>
                  </a:lnTo>
                  <a:lnTo>
                    <a:pt x="336" y="900"/>
                  </a:lnTo>
                  <a:lnTo>
                    <a:pt x="330" y="888"/>
                  </a:lnTo>
                  <a:lnTo>
                    <a:pt x="330" y="870"/>
                  </a:lnTo>
                  <a:lnTo>
                    <a:pt x="336" y="858"/>
                  </a:lnTo>
                  <a:lnTo>
                    <a:pt x="336" y="834"/>
                  </a:lnTo>
                  <a:lnTo>
                    <a:pt x="324" y="822"/>
                  </a:lnTo>
                  <a:lnTo>
                    <a:pt x="318" y="822"/>
                  </a:lnTo>
                  <a:lnTo>
                    <a:pt x="312" y="816"/>
                  </a:lnTo>
                  <a:lnTo>
                    <a:pt x="312" y="792"/>
                  </a:lnTo>
                  <a:lnTo>
                    <a:pt x="318" y="780"/>
                  </a:lnTo>
                  <a:lnTo>
                    <a:pt x="324" y="762"/>
                  </a:lnTo>
                  <a:lnTo>
                    <a:pt x="336" y="750"/>
                  </a:lnTo>
                  <a:lnTo>
                    <a:pt x="372" y="732"/>
                  </a:lnTo>
                  <a:lnTo>
                    <a:pt x="378" y="726"/>
                  </a:lnTo>
                  <a:lnTo>
                    <a:pt x="378" y="714"/>
                  </a:lnTo>
                  <a:lnTo>
                    <a:pt x="390" y="690"/>
                  </a:lnTo>
                  <a:lnTo>
                    <a:pt x="396" y="684"/>
                  </a:lnTo>
                  <a:lnTo>
                    <a:pt x="402" y="684"/>
                  </a:lnTo>
                  <a:lnTo>
                    <a:pt x="414" y="678"/>
                  </a:lnTo>
                  <a:lnTo>
                    <a:pt x="420" y="678"/>
                  </a:lnTo>
                  <a:lnTo>
                    <a:pt x="426" y="672"/>
                  </a:lnTo>
                  <a:lnTo>
                    <a:pt x="450" y="660"/>
                  </a:lnTo>
                  <a:lnTo>
                    <a:pt x="462" y="648"/>
                  </a:lnTo>
                  <a:lnTo>
                    <a:pt x="474" y="612"/>
                  </a:lnTo>
                  <a:lnTo>
                    <a:pt x="498" y="576"/>
                  </a:lnTo>
                  <a:lnTo>
                    <a:pt x="522" y="564"/>
                  </a:lnTo>
                  <a:lnTo>
                    <a:pt x="558" y="552"/>
                  </a:lnTo>
                  <a:lnTo>
                    <a:pt x="600" y="534"/>
                  </a:lnTo>
                  <a:lnTo>
                    <a:pt x="624" y="522"/>
                  </a:lnTo>
                  <a:lnTo>
                    <a:pt x="630" y="516"/>
                  </a:lnTo>
                  <a:lnTo>
                    <a:pt x="666" y="498"/>
                  </a:lnTo>
                  <a:lnTo>
                    <a:pt x="672" y="492"/>
                  </a:lnTo>
                  <a:lnTo>
                    <a:pt x="684" y="486"/>
                  </a:lnTo>
                  <a:lnTo>
                    <a:pt x="684" y="474"/>
                  </a:lnTo>
                  <a:lnTo>
                    <a:pt x="714" y="444"/>
                  </a:lnTo>
                  <a:lnTo>
                    <a:pt x="714" y="432"/>
                  </a:lnTo>
                  <a:lnTo>
                    <a:pt x="720" y="420"/>
                  </a:lnTo>
                  <a:lnTo>
                    <a:pt x="732" y="414"/>
                  </a:lnTo>
                  <a:lnTo>
                    <a:pt x="738" y="402"/>
                  </a:lnTo>
                  <a:lnTo>
                    <a:pt x="744" y="396"/>
                  </a:lnTo>
                  <a:lnTo>
                    <a:pt x="744" y="378"/>
                  </a:lnTo>
                  <a:lnTo>
                    <a:pt x="750" y="372"/>
                  </a:lnTo>
                  <a:lnTo>
                    <a:pt x="762" y="348"/>
                  </a:lnTo>
                  <a:lnTo>
                    <a:pt x="762" y="34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29" name="Mongolia" descr="© INSCALE GmbH, 05.05.2010&#10;http://www.presentationload.com/">
              <a:extLst>
                <a:ext uri="{FF2B5EF4-FFF2-40B4-BE49-F238E27FC236}">
                  <a16:creationId xmlns:a16="http://schemas.microsoft.com/office/drawing/2014/main" id="{67771710-4A6A-4AC2-8BA5-6D181ADE9AD2}"/>
                </a:ext>
              </a:extLst>
            </p:cNvPr>
            <p:cNvSpPr>
              <a:spLocks/>
            </p:cNvSpPr>
            <p:nvPr/>
          </p:nvSpPr>
          <p:spPr bwMode="gray">
            <a:xfrm>
              <a:off x="8009227" y="2641801"/>
              <a:ext cx="930316" cy="372940"/>
            </a:xfrm>
            <a:custGeom>
              <a:avLst/>
              <a:gdLst>
                <a:gd name="T0" fmla="*/ 2147483647 w 2100"/>
                <a:gd name="T1" fmla="*/ 2147483647 h 834"/>
                <a:gd name="T2" fmla="*/ 2147483647 w 2100"/>
                <a:gd name="T3" fmla="*/ 2147483647 h 834"/>
                <a:gd name="T4" fmla="*/ 2147483647 w 2100"/>
                <a:gd name="T5" fmla="*/ 2147483647 h 834"/>
                <a:gd name="T6" fmla="*/ 2147483647 w 2100"/>
                <a:gd name="T7" fmla="*/ 2147483647 h 834"/>
                <a:gd name="T8" fmla="*/ 2147483647 w 2100"/>
                <a:gd name="T9" fmla="*/ 2147483647 h 834"/>
                <a:gd name="T10" fmla="*/ 2147483647 w 2100"/>
                <a:gd name="T11" fmla="*/ 2147483647 h 834"/>
                <a:gd name="T12" fmla="*/ 2147483647 w 2100"/>
                <a:gd name="T13" fmla="*/ 2147483647 h 834"/>
                <a:gd name="T14" fmla="*/ 2147483647 w 2100"/>
                <a:gd name="T15" fmla="*/ 2147483647 h 834"/>
                <a:gd name="T16" fmla="*/ 2147483647 w 2100"/>
                <a:gd name="T17" fmla="*/ 2147483647 h 834"/>
                <a:gd name="T18" fmla="*/ 2147483647 w 2100"/>
                <a:gd name="T19" fmla="*/ 2147483647 h 834"/>
                <a:gd name="T20" fmla="*/ 2147483647 w 2100"/>
                <a:gd name="T21" fmla="*/ 2147483647 h 834"/>
                <a:gd name="T22" fmla="*/ 2147483647 w 2100"/>
                <a:gd name="T23" fmla="*/ 2147483647 h 834"/>
                <a:gd name="T24" fmla="*/ 2147483647 w 2100"/>
                <a:gd name="T25" fmla="*/ 2147483647 h 834"/>
                <a:gd name="T26" fmla="*/ 2147483647 w 2100"/>
                <a:gd name="T27" fmla="*/ 2147483647 h 834"/>
                <a:gd name="T28" fmla="*/ 2147483647 w 2100"/>
                <a:gd name="T29" fmla="*/ 2147483647 h 834"/>
                <a:gd name="T30" fmla="*/ 2147483647 w 2100"/>
                <a:gd name="T31" fmla="*/ 2147483647 h 834"/>
                <a:gd name="T32" fmla="*/ 2147483647 w 2100"/>
                <a:gd name="T33" fmla="*/ 2147483647 h 834"/>
                <a:gd name="T34" fmla="*/ 2147483647 w 2100"/>
                <a:gd name="T35" fmla="*/ 2147483647 h 834"/>
                <a:gd name="T36" fmla="*/ 2147483647 w 2100"/>
                <a:gd name="T37" fmla="*/ 2147483647 h 834"/>
                <a:gd name="T38" fmla="*/ 2147483647 w 2100"/>
                <a:gd name="T39" fmla="*/ 2147483647 h 834"/>
                <a:gd name="T40" fmla="*/ 2147483647 w 2100"/>
                <a:gd name="T41" fmla="*/ 2147483647 h 834"/>
                <a:gd name="T42" fmla="*/ 2147483647 w 2100"/>
                <a:gd name="T43" fmla="*/ 2147483647 h 834"/>
                <a:gd name="T44" fmla="*/ 2147483647 w 2100"/>
                <a:gd name="T45" fmla="*/ 2147483647 h 834"/>
                <a:gd name="T46" fmla="*/ 2147483647 w 2100"/>
                <a:gd name="T47" fmla="*/ 2147483647 h 834"/>
                <a:gd name="T48" fmla="*/ 2147483647 w 2100"/>
                <a:gd name="T49" fmla="*/ 2147483647 h 834"/>
                <a:gd name="T50" fmla="*/ 2147483647 w 2100"/>
                <a:gd name="T51" fmla="*/ 2147483647 h 834"/>
                <a:gd name="T52" fmla="*/ 2147483647 w 2100"/>
                <a:gd name="T53" fmla="*/ 2147483647 h 834"/>
                <a:gd name="T54" fmla="*/ 2147483647 w 2100"/>
                <a:gd name="T55" fmla="*/ 2147483647 h 834"/>
                <a:gd name="T56" fmla="*/ 2147483647 w 2100"/>
                <a:gd name="T57" fmla="*/ 2147483647 h 834"/>
                <a:gd name="T58" fmla="*/ 2147483647 w 2100"/>
                <a:gd name="T59" fmla="*/ 2147483647 h 834"/>
                <a:gd name="T60" fmla="*/ 2147483647 w 2100"/>
                <a:gd name="T61" fmla="*/ 2147483647 h 834"/>
                <a:gd name="T62" fmla="*/ 0 w 2100"/>
                <a:gd name="T63" fmla="*/ 2147483647 h 834"/>
                <a:gd name="T64" fmla="*/ 2147483647 w 2100"/>
                <a:gd name="T65" fmla="*/ 2147483647 h 834"/>
                <a:gd name="T66" fmla="*/ 2147483647 w 2100"/>
                <a:gd name="T67" fmla="*/ 2147483647 h 834"/>
                <a:gd name="T68" fmla="*/ 2147483647 w 2100"/>
                <a:gd name="T69" fmla="*/ 2147483647 h 834"/>
                <a:gd name="T70" fmla="*/ 2147483647 w 2100"/>
                <a:gd name="T71" fmla="*/ 2147483647 h 834"/>
                <a:gd name="T72" fmla="*/ 2147483647 w 2100"/>
                <a:gd name="T73" fmla="*/ 2147483647 h 834"/>
                <a:gd name="T74" fmla="*/ 2147483647 w 2100"/>
                <a:gd name="T75" fmla="*/ 2147483647 h 834"/>
                <a:gd name="T76" fmla="*/ 2147483647 w 2100"/>
                <a:gd name="T77" fmla="*/ 2147483647 h 834"/>
                <a:gd name="T78" fmla="*/ 2147483647 w 2100"/>
                <a:gd name="T79" fmla="*/ 2147483647 h 834"/>
                <a:gd name="T80" fmla="*/ 2147483647 w 2100"/>
                <a:gd name="T81" fmla="*/ 2147483647 h 834"/>
                <a:gd name="T82" fmla="*/ 2147483647 w 2100"/>
                <a:gd name="T83" fmla="*/ 2147483647 h 834"/>
                <a:gd name="T84" fmla="*/ 2147483647 w 2100"/>
                <a:gd name="T85" fmla="*/ 2147483647 h 834"/>
                <a:gd name="T86" fmla="*/ 2147483647 w 2100"/>
                <a:gd name="T87" fmla="*/ 2147483647 h 834"/>
                <a:gd name="T88" fmla="*/ 2147483647 w 2100"/>
                <a:gd name="T89" fmla="*/ 2147483647 h 834"/>
                <a:gd name="T90" fmla="*/ 2147483647 w 2100"/>
                <a:gd name="T91" fmla="*/ 2147483647 h 834"/>
                <a:gd name="T92" fmla="*/ 2147483647 w 2100"/>
                <a:gd name="T93" fmla="*/ 2147483647 h 834"/>
                <a:gd name="T94" fmla="*/ 2147483647 w 2100"/>
                <a:gd name="T95" fmla="*/ 2147483647 h 834"/>
                <a:gd name="T96" fmla="*/ 2147483647 w 2100"/>
                <a:gd name="T97" fmla="*/ 2147483647 h 834"/>
                <a:gd name="T98" fmla="*/ 2147483647 w 2100"/>
                <a:gd name="T99" fmla="*/ 2147483647 h 834"/>
                <a:gd name="T100" fmla="*/ 2147483647 w 2100"/>
                <a:gd name="T101" fmla="*/ 2147483647 h 834"/>
                <a:gd name="T102" fmla="*/ 2147483647 w 2100"/>
                <a:gd name="T103" fmla="*/ 2147483647 h 834"/>
                <a:gd name="T104" fmla="*/ 2147483647 w 2100"/>
                <a:gd name="T105" fmla="*/ 2147483647 h 834"/>
                <a:gd name="T106" fmla="*/ 2147483647 w 2100"/>
                <a:gd name="T107" fmla="*/ 2147483647 h 834"/>
                <a:gd name="T108" fmla="*/ 2147483647 w 2100"/>
                <a:gd name="T109" fmla="*/ 2147483647 h 834"/>
                <a:gd name="T110" fmla="*/ 2147483647 w 2100"/>
                <a:gd name="T111" fmla="*/ 2147483647 h 834"/>
                <a:gd name="T112" fmla="*/ 2147483647 w 2100"/>
                <a:gd name="T113" fmla="*/ 2147483647 h 834"/>
                <a:gd name="T114" fmla="*/ 2147483647 w 2100"/>
                <a:gd name="T115" fmla="*/ 2147483647 h 834"/>
                <a:gd name="T116" fmla="*/ 2147483647 w 2100"/>
                <a:gd name="T117" fmla="*/ 2147483647 h 834"/>
                <a:gd name="T118" fmla="*/ 2147483647 w 2100"/>
                <a:gd name="T119" fmla="*/ 2147483647 h 834"/>
                <a:gd name="T120" fmla="*/ 2147483647 w 2100"/>
                <a:gd name="T121" fmla="*/ 2147483647 h 834"/>
                <a:gd name="T122" fmla="*/ 2147483647 w 2100"/>
                <a:gd name="T123" fmla="*/ 2147483647 h 834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100"/>
                <a:gd name="T187" fmla="*/ 0 h 834"/>
                <a:gd name="T188" fmla="*/ 2100 w 2100"/>
                <a:gd name="T189" fmla="*/ 834 h 834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100" h="834">
                  <a:moveTo>
                    <a:pt x="2088" y="408"/>
                  </a:moveTo>
                  <a:lnTo>
                    <a:pt x="2076" y="396"/>
                  </a:lnTo>
                  <a:lnTo>
                    <a:pt x="2070" y="384"/>
                  </a:lnTo>
                  <a:lnTo>
                    <a:pt x="2058" y="384"/>
                  </a:lnTo>
                  <a:lnTo>
                    <a:pt x="2034" y="372"/>
                  </a:lnTo>
                  <a:lnTo>
                    <a:pt x="2022" y="360"/>
                  </a:lnTo>
                  <a:lnTo>
                    <a:pt x="2010" y="354"/>
                  </a:lnTo>
                  <a:lnTo>
                    <a:pt x="2004" y="348"/>
                  </a:lnTo>
                  <a:lnTo>
                    <a:pt x="1986" y="348"/>
                  </a:lnTo>
                  <a:lnTo>
                    <a:pt x="1974" y="342"/>
                  </a:lnTo>
                  <a:lnTo>
                    <a:pt x="1968" y="336"/>
                  </a:lnTo>
                  <a:lnTo>
                    <a:pt x="1968" y="324"/>
                  </a:lnTo>
                  <a:lnTo>
                    <a:pt x="1902" y="324"/>
                  </a:lnTo>
                  <a:lnTo>
                    <a:pt x="1902" y="348"/>
                  </a:lnTo>
                  <a:lnTo>
                    <a:pt x="1896" y="354"/>
                  </a:lnTo>
                  <a:lnTo>
                    <a:pt x="1890" y="354"/>
                  </a:lnTo>
                  <a:lnTo>
                    <a:pt x="1878" y="348"/>
                  </a:lnTo>
                  <a:lnTo>
                    <a:pt x="1866" y="336"/>
                  </a:lnTo>
                  <a:lnTo>
                    <a:pt x="1812" y="336"/>
                  </a:lnTo>
                  <a:lnTo>
                    <a:pt x="1806" y="342"/>
                  </a:lnTo>
                  <a:lnTo>
                    <a:pt x="1812" y="342"/>
                  </a:lnTo>
                  <a:lnTo>
                    <a:pt x="1812" y="348"/>
                  </a:lnTo>
                  <a:lnTo>
                    <a:pt x="1794" y="348"/>
                  </a:lnTo>
                  <a:lnTo>
                    <a:pt x="1788" y="342"/>
                  </a:lnTo>
                  <a:lnTo>
                    <a:pt x="1776" y="336"/>
                  </a:lnTo>
                  <a:lnTo>
                    <a:pt x="1770" y="324"/>
                  </a:lnTo>
                  <a:lnTo>
                    <a:pt x="1770" y="306"/>
                  </a:lnTo>
                  <a:lnTo>
                    <a:pt x="1776" y="306"/>
                  </a:lnTo>
                  <a:lnTo>
                    <a:pt x="1770" y="294"/>
                  </a:lnTo>
                  <a:lnTo>
                    <a:pt x="1764" y="270"/>
                  </a:lnTo>
                  <a:lnTo>
                    <a:pt x="1758" y="258"/>
                  </a:lnTo>
                  <a:lnTo>
                    <a:pt x="1758" y="174"/>
                  </a:lnTo>
                  <a:lnTo>
                    <a:pt x="1740" y="174"/>
                  </a:lnTo>
                  <a:lnTo>
                    <a:pt x="1716" y="168"/>
                  </a:lnTo>
                  <a:lnTo>
                    <a:pt x="1710" y="174"/>
                  </a:lnTo>
                  <a:lnTo>
                    <a:pt x="1698" y="180"/>
                  </a:lnTo>
                  <a:lnTo>
                    <a:pt x="1674" y="180"/>
                  </a:lnTo>
                  <a:lnTo>
                    <a:pt x="1662" y="174"/>
                  </a:lnTo>
                  <a:lnTo>
                    <a:pt x="1644" y="156"/>
                  </a:lnTo>
                  <a:lnTo>
                    <a:pt x="1608" y="156"/>
                  </a:lnTo>
                  <a:lnTo>
                    <a:pt x="1596" y="150"/>
                  </a:lnTo>
                  <a:lnTo>
                    <a:pt x="1578" y="150"/>
                  </a:lnTo>
                  <a:lnTo>
                    <a:pt x="1548" y="180"/>
                  </a:lnTo>
                  <a:lnTo>
                    <a:pt x="1548" y="192"/>
                  </a:lnTo>
                  <a:lnTo>
                    <a:pt x="1536" y="204"/>
                  </a:lnTo>
                  <a:lnTo>
                    <a:pt x="1500" y="204"/>
                  </a:lnTo>
                  <a:lnTo>
                    <a:pt x="1488" y="216"/>
                  </a:lnTo>
                  <a:lnTo>
                    <a:pt x="1440" y="216"/>
                  </a:lnTo>
                  <a:lnTo>
                    <a:pt x="1440" y="222"/>
                  </a:lnTo>
                  <a:lnTo>
                    <a:pt x="1422" y="240"/>
                  </a:lnTo>
                  <a:lnTo>
                    <a:pt x="1416" y="240"/>
                  </a:lnTo>
                  <a:lnTo>
                    <a:pt x="1416" y="234"/>
                  </a:lnTo>
                  <a:lnTo>
                    <a:pt x="1410" y="228"/>
                  </a:lnTo>
                  <a:lnTo>
                    <a:pt x="1392" y="228"/>
                  </a:lnTo>
                  <a:lnTo>
                    <a:pt x="1380" y="234"/>
                  </a:lnTo>
                  <a:lnTo>
                    <a:pt x="1356" y="234"/>
                  </a:lnTo>
                  <a:lnTo>
                    <a:pt x="1344" y="228"/>
                  </a:lnTo>
                  <a:lnTo>
                    <a:pt x="1338" y="228"/>
                  </a:lnTo>
                  <a:lnTo>
                    <a:pt x="1332" y="222"/>
                  </a:lnTo>
                  <a:lnTo>
                    <a:pt x="1266" y="222"/>
                  </a:lnTo>
                  <a:lnTo>
                    <a:pt x="1260" y="216"/>
                  </a:lnTo>
                  <a:lnTo>
                    <a:pt x="1260" y="204"/>
                  </a:lnTo>
                  <a:lnTo>
                    <a:pt x="1248" y="198"/>
                  </a:lnTo>
                  <a:lnTo>
                    <a:pt x="1230" y="198"/>
                  </a:lnTo>
                  <a:lnTo>
                    <a:pt x="1230" y="192"/>
                  </a:lnTo>
                  <a:lnTo>
                    <a:pt x="1218" y="180"/>
                  </a:lnTo>
                  <a:lnTo>
                    <a:pt x="1218" y="174"/>
                  </a:lnTo>
                  <a:lnTo>
                    <a:pt x="1212" y="168"/>
                  </a:lnTo>
                  <a:lnTo>
                    <a:pt x="1152" y="168"/>
                  </a:lnTo>
                  <a:lnTo>
                    <a:pt x="1128" y="144"/>
                  </a:lnTo>
                  <a:lnTo>
                    <a:pt x="1092" y="144"/>
                  </a:lnTo>
                  <a:lnTo>
                    <a:pt x="1086" y="138"/>
                  </a:lnTo>
                  <a:lnTo>
                    <a:pt x="1080" y="138"/>
                  </a:lnTo>
                  <a:lnTo>
                    <a:pt x="1068" y="132"/>
                  </a:lnTo>
                  <a:lnTo>
                    <a:pt x="1020" y="132"/>
                  </a:lnTo>
                  <a:lnTo>
                    <a:pt x="966" y="150"/>
                  </a:lnTo>
                  <a:lnTo>
                    <a:pt x="954" y="156"/>
                  </a:lnTo>
                  <a:lnTo>
                    <a:pt x="942" y="156"/>
                  </a:lnTo>
                  <a:lnTo>
                    <a:pt x="930" y="150"/>
                  </a:lnTo>
                  <a:lnTo>
                    <a:pt x="918" y="150"/>
                  </a:lnTo>
                  <a:lnTo>
                    <a:pt x="912" y="144"/>
                  </a:lnTo>
                  <a:lnTo>
                    <a:pt x="882" y="144"/>
                  </a:lnTo>
                  <a:lnTo>
                    <a:pt x="864" y="126"/>
                  </a:lnTo>
                  <a:lnTo>
                    <a:pt x="864" y="120"/>
                  </a:lnTo>
                  <a:lnTo>
                    <a:pt x="840" y="126"/>
                  </a:lnTo>
                  <a:lnTo>
                    <a:pt x="840" y="120"/>
                  </a:lnTo>
                  <a:lnTo>
                    <a:pt x="834" y="114"/>
                  </a:lnTo>
                  <a:lnTo>
                    <a:pt x="822" y="90"/>
                  </a:lnTo>
                  <a:lnTo>
                    <a:pt x="810" y="78"/>
                  </a:lnTo>
                  <a:lnTo>
                    <a:pt x="804" y="66"/>
                  </a:lnTo>
                  <a:lnTo>
                    <a:pt x="798" y="60"/>
                  </a:lnTo>
                  <a:lnTo>
                    <a:pt x="786" y="54"/>
                  </a:lnTo>
                  <a:lnTo>
                    <a:pt x="768" y="54"/>
                  </a:lnTo>
                  <a:lnTo>
                    <a:pt x="756" y="60"/>
                  </a:lnTo>
                  <a:lnTo>
                    <a:pt x="750" y="60"/>
                  </a:lnTo>
                  <a:lnTo>
                    <a:pt x="726" y="48"/>
                  </a:lnTo>
                  <a:lnTo>
                    <a:pt x="720" y="42"/>
                  </a:lnTo>
                  <a:lnTo>
                    <a:pt x="708" y="36"/>
                  </a:lnTo>
                  <a:lnTo>
                    <a:pt x="672" y="36"/>
                  </a:lnTo>
                  <a:lnTo>
                    <a:pt x="648" y="30"/>
                  </a:lnTo>
                  <a:lnTo>
                    <a:pt x="636" y="30"/>
                  </a:lnTo>
                  <a:lnTo>
                    <a:pt x="576" y="0"/>
                  </a:lnTo>
                  <a:lnTo>
                    <a:pt x="576" y="18"/>
                  </a:lnTo>
                  <a:lnTo>
                    <a:pt x="570" y="30"/>
                  </a:lnTo>
                  <a:lnTo>
                    <a:pt x="558" y="36"/>
                  </a:lnTo>
                  <a:lnTo>
                    <a:pt x="552" y="36"/>
                  </a:lnTo>
                  <a:lnTo>
                    <a:pt x="558" y="48"/>
                  </a:lnTo>
                  <a:lnTo>
                    <a:pt x="540" y="48"/>
                  </a:lnTo>
                  <a:lnTo>
                    <a:pt x="540" y="60"/>
                  </a:lnTo>
                  <a:lnTo>
                    <a:pt x="552" y="72"/>
                  </a:lnTo>
                  <a:lnTo>
                    <a:pt x="558" y="90"/>
                  </a:lnTo>
                  <a:lnTo>
                    <a:pt x="582" y="126"/>
                  </a:lnTo>
                  <a:lnTo>
                    <a:pt x="588" y="126"/>
                  </a:lnTo>
                  <a:lnTo>
                    <a:pt x="594" y="132"/>
                  </a:lnTo>
                  <a:lnTo>
                    <a:pt x="600" y="144"/>
                  </a:lnTo>
                  <a:lnTo>
                    <a:pt x="600" y="168"/>
                  </a:lnTo>
                  <a:lnTo>
                    <a:pt x="582" y="168"/>
                  </a:lnTo>
                  <a:lnTo>
                    <a:pt x="582" y="174"/>
                  </a:lnTo>
                  <a:lnTo>
                    <a:pt x="576" y="180"/>
                  </a:lnTo>
                  <a:lnTo>
                    <a:pt x="552" y="192"/>
                  </a:lnTo>
                  <a:lnTo>
                    <a:pt x="546" y="186"/>
                  </a:lnTo>
                  <a:lnTo>
                    <a:pt x="546" y="174"/>
                  </a:lnTo>
                  <a:lnTo>
                    <a:pt x="498" y="180"/>
                  </a:lnTo>
                  <a:lnTo>
                    <a:pt x="498" y="168"/>
                  </a:lnTo>
                  <a:lnTo>
                    <a:pt x="456" y="168"/>
                  </a:lnTo>
                  <a:lnTo>
                    <a:pt x="450" y="174"/>
                  </a:lnTo>
                  <a:lnTo>
                    <a:pt x="450" y="180"/>
                  </a:lnTo>
                  <a:lnTo>
                    <a:pt x="444" y="168"/>
                  </a:lnTo>
                  <a:lnTo>
                    <a:pt x="420" y="174"/>
                  </a:lnTo>
                  <a:lnTo>
                    <a:pt x="414" y="162"/>
                  </a:lnTo>
                  <a:lnTo>
                    <a:pt x="384" y="162"/>
                  </a:lnTo>
                  <a:lnTo>
                    <a:pt x="366" y="156"/>
                  </a:lnTo>
                  <a:lnTo>
                    <a:pt x="360" y="150"/>
                  </a:lnTo>
                  <a:lnTo>
                    <a:pt x="360" y="138"/>
                  </a:lnTo>
                  <a:lnTo>
                    <a:pt x="354" y="132"/>
                  </a:lnTo>
                  <a:lnTo>
                    <a:pt x="354" y="126"/>
                  </a:lnTo>
                  <a:lnTo>
                    <a:pt x="312" y="126"/>
                  </a:lnTo>
                  <a:lnTo>
                    <a:pt x="294" y="132"/>
                  </a:lnTo>
                  <a:lnTo>
                    <a:pt x="270" y="132"/>
                  </a:lnTo>
                  <a:lnTo>
                    <a:pt x="264" y="114"/>
                  </a:lnTo>
                  <a:lnTo>
                    <a:pt x="228" y="114"/>
                  </a:lnTo>
                  <a:lnTo>
                    <a:pt x="228" y="108"/>
                  </a:lnTo>
                  <a:lnTo>
                    <a:pt x="210" y="114"/>
                  </a:lnTo>
                  <a:lnTo>
                    <a:pt x="204" y="108"/>
                  </a:lnTo>
                  <a:lnTo>
                    <a:pt x="186" y="108"/>
                  </a:lnTo>
                  <a:lnTo>
                    <a:pt x="180" y="114"/>
                  </a:lnTo>
                  <a:lnTo>
                    <a:pt x="180" y="120"/>
                  </a:lnTo>
                  <a:lnTo>
                    <a:pt x="174" y="126"/>
                  </a:lnTo>
                  <a:lnTo>
                    <a:pt x="174" y="132"/>
                  </a:lnTo>
                  <a:lnTo>
                    <a:pt x="150" y="132"/>
                  </a:lnTo>
                  <a:lnTo>
                    <a:pt x="138" y="150"/>
                  </a:lnTo>
                  <a:lnTo>
                    <a:pt x="120" y="150"/>
                  </a:lnTo>
                  <a:lnTo>
                    <a:pt x="84" y="186"/>
                  </a:lnTo>
                  <a:lnTo>
                    <a:pt x="84" y="192"/>
                  </a:lnTo>
                  <a:lnTo>
                    <a:pt x="90" y="198"/>
                  </a:lnTo>
                  <a:lnTo>
                    <a:pt x="66" y="198"/>
                  </a:lnTo>
                  <a:lnTo>
                    <a:pt x="72" y="210"/>
                  </a:lnTo>
                  <a:lnTo>
                    <a:pt x="12" y="210"/>
                  </a:lnTo>
                  <a:lnTo>
                    <a:pt x="12" y="228"/>
                  </a:lnTo>
                  <a:lnTo>
                    <a:pt x="0" y="240"/>
                  </a:lnTo>
                  <a:lnTo>
                    <a:pt x="6" y="246"/>
                  </a:lnTo>
                  <a:lnTo>
                    <a:pt x="6" y="258"/>
                  </a:lnTo>
                  <a:lnTo>
                    <a:pt x="0" y="264"/>
                  </a:lnTo>
                  <a:lnTo>
                    <a:pt x="24" y="264"/>
                  </a:lnTo>
                  <a:lnTo>
                    <a:pt x="24" y="282"/>
                  </a:lnTo>
                  <a:lnTo>
                    <a:pt x="36" y="288"/>
                  </a:lnTo>
                  <a:lnTo>
                    <a:pt x="48" y="288"/>
                  </a:lnTo>
                  <a:lnTo>
                    <a:pt x="60" y="294"/>
                  </a:lnTo>
                  <a:lnTo>
                    <a:pt x="72" y="294"/>
                  </a:lnTo>
                  <a:lnTo>
                    <a:pt x="78" y="306"/>
                  </a:lnTo>
                  <a:lnTo>
                    <a:pt x="102" y="330"/>
                  </a:lnTo>
                  <a:lnTo>
                    <a:pt x="138" y="318"/>
                  </a:lnTo>
                  <a:lnTo>
                    <a:pt x="156" y="330"/>
                  </a:lnTo>
                  <a:lnTo>
                    <a:pt x="162" y="336"/>
                  </a:lnTo>
                  <a:lnTo>
                    <a:pt x="174" y="336"/>
                  </a:lnTo>
                  <a:lnTo>
                    <a:pt x="186" y="342"/>
                  </a:lnTo>
                  <a:lnTo>
                    <a:pt x="204" y="348"/>
                  </a:lnTo>
                  <a:lnTo>
                    <a:pt x="222" y="366"/>
                  </a:lnTo>
                  <a:lnTo>
                    <a:pt x="228" y="378"/>
                  </a:lnTo>
                  <a:lnTo>
                    <a:pt x="240" y="396"/>
                  </a:lnTo>
                  <a:lnTo>
                    <a:pt x="264" y="414"/>
                  </a:lnTo>
                  <a:lnTo>
                    <a:pt x="276" y="426"/>
                  </a:lnTo>
                  <a:lnTo>
                    <a:pt x="282" y="438"/>
                  </a:lnTo>
                  <a:lnTo>
                    <a:pt x="282" y="450"/>
                  </a:lnTo>
                  <a:lnTo>
                    <a:pt x="288" y="456"/>
                  </a:lnTo>
                  <a:lnTo>
                    <a:pt x="294" y="468"/>
                  </a:lnTo>
                  <a:lnTo>
                    <a:pt x="300" y="474"/>
                  </a:lnTo>
                  <a:lnTo>
                    <a:pt x="300" y="480"/>
                  </a:lnTo>
                  <a:lnTo>
                    <a:pt x="288" y="492"/>
                  </a:lnTo>
                  <a:lnTo>
                    <a:pt x="288" y="504"/>
                  </a:lnTo>
                  <a:lnTo>
                    <a:pt x="294" y="522"/>
                  </a:lnTo>
                  <a:lnTo>
                    <a:pt x="300" y="534"/>
                  </a:lnTo>
                  <a:lnTo>
                    <a:pt x="306" y="540"/>
                  </a:lnTo>
                  <a:lnTo>
                    <a:pt x="318" y="546"/>
                  </a:lnTo>
                  <a:lnTo>
                    <a:pt x="330" y="546"/>
                  </a:lnTo>
                  <a:lnTo>
                    <a:pt x="342" y="552"/>
                  </a:lnTo>
                  <a:lnTo>
                    <a:pt x="348" y="552"/>
                  </a:lnTo>
                  <a:lnTo>
                    <a:pt x="366" y="558"/>
                  </a:lnTo>
                  <a:lnTo>
                    <a:pt x="390" y="564"/>
                  </a:lnTo>
                  <a:lnTo>
                    <a:pt x="486" y="564"/>
                  </a:lnTo>
                  <a:lnTo>
                    <a:pt x="492" y="570"/>
                  </a:lnTo>
                  <a:lnTo>
                    <a:pt x="498" y="570"/>
                  </a:lnTo>
                  <a:lnTo>
                    <a:pt x="510" y="576"/>
                  </a:lnTo>
                  <a:lnTo>
                    <a:pt x="516" y="576"/>
                  </a:lnTo>
                  <a:lnTo>
                    <a:pt x="528" y="582"/>
                  </a:lnTo>
                  <a:lnTo>
                    <a:pt x="534" y="594"/>
                  </a:lnTo>
                  <a:lnTo>
                    <a:pt x="540" y="594"/>
                  </a:lnTo>
                  <a:lnTo>
                    <a:pt x="546" y="600"/>
                  </a:lnTo>
                  <a:lnTo>
                    <a:pt x="552" y="600"/>
                  </a:lnTo>
                  <a:lnTo>
                    <a:pt x="576" y="612"/>
                  </a:lnTo>
                  <a:lnTo>
                    <a:pt x="588" y="612"/>
                  </a:lnTo>
                  <a:lnTo>
                    <a:pt x="594" y="618"/>
                  </a:lnTo>
                  <a:lnTo>
                    <a:pt x="630" y="618"/>
                  </a:lnTo>
                  <a:lnTo>
                    <a:pt x="642" y="642"/>
                  </a:lnTo>
                  <a:lnTo>
                    <a:pt x="684" y="684"/>
                  </a:lnTo>
                  <a:lnTo>
                    <a:pt x="690" y="696"/>
                  </a:lnTo>
                  <a:lnTo>
                    <a:pt x="720" y="726"/>
                  </a:lnTo>
                  <a:lnTo>
                    <a:pt x="732" y="732"/>
                  </a:lnTo>
                  <a:lnTo>
                    <a:pt x="738" y="744"/>
                  </a:lnTo>
                  <a:lnTo>
                    <a:pt x="750" y="750"/>
                  </a:lnTo>
                  <a:lnTo>
                    <a:pt x="810" y="744"/>
                  </a:lnTo>
                  <a:lnTo>
                    <a:pt x="864" y="750"/>
                  </a:lnTo>
                  <a:lnTo>
                    <a:pt x="912" y="750"/>
                  </a:lnTo>
                  <a:lnTo>
                    <a:pt x="948" y="756"/>
                  </a:lnTo>
                  <a:lnTo>
                    <a:pt x="954" y="750"/>
                  </a:lnTo>
                  <a:lnTo>
                    <a:pt x="966" y="744"/>
                  </a:lnTo>
                  <a:lnTo>
                    <a:pt x="972" y="738"/>
                  </a:lnTo>
                  <a:lnTo>
                    <a:pt x="984" y="738"/>
                  </a:lnTo>
                  <a:lnTo>
                    <a:pt x="996" y="744"/>
                  </a:lnTo>
                  <a:lnTo>
                    <a:pt x="1002" y="744"/>
                  </a:lnTo>
                  <a:lnTo>
                    <a:pt x="1008" y="750"/>
                  </a:lnTo>
                  <a:lnTo>
                    <a:pt x="1062" y="750"/>
                  </a:lnTo>
                  <a:lnTo>
                    <a:pt x="1080" y="756"/>
                  </a:lnTo>
                  <a:lnTo>
                    <a:pt x="1092" y="756"/>
                  </a:lnTo>
                  <a:lnTo>
                    <a:pt x="1110" y="774"/>
                  </a:lnTo>
                  <a:lnTo>
                    <a:pt x="1116" y="786"/>
                  </a:lnTo>
                  <a:lnTo>
                    <a:pt x="1128" y="792"/>
                  </a:lnTo>
                  <a:lnTo>
                    <a:pt x="1152" y="798"/>
                  </a:lnTo>
                  <a:lnTo>
                    <a:pt x="1200" y="798"/>
                  </a:lnTo>
                  <a:lnTo>
                    <a:pt x="1218" y="804"/>
                  </a:lnTo>
                  <a:lnTo>
                    <a:pt x="1242" y="816"/>
                  </a:lnTo>
                  <a:lnTo>
                    <a:pt x="1248" y="822"/>
                  </a:lnTo>
                  <a:lnTo>
                    <a:pt x="1260" y="822"/>
                  </a:lnTo>
                  <a:lnTo>
                    <a:pt x="1266" y="816"/>
                  </a:lnTo>
                  <a:lnTo>
                    <a:pt x="1278" y="816"/>
                  </a:lnTo>
                  <a:lnTo>
                    <a:pt x="1290" y="810"/>
                  </a:lnTo>
                  <a:lnTo>
                    <a:pt x="1302" y="810"/>
                  </a:lnTo>
                  <a:lnTo>
                    <a:pt x="1302" y="816"/>
                  </a:lnTo>
                  <a:lnTo>
                    <a:pt x="1308" y="828"/>
                  </a:lnTo>
                  <a:lnTo>
                    <a:pt x="1314" y="828"/>
                  </a:lnTo>
                  <a:lnTo>
                    <a:pt x="1320" y="834"/>
                  </a:lnTo>
                  <a:lnTo>
                    <a:pt x="1338" y="834"/>
                  </a:lnTo>
                  <a:lnTo>
                    <a:pt x="1344" y="828"/>
                  </a:lnTo>
                  <a:lnTo>
                    <a:pt x="1362" y="816"/>
                  </a:lnTo>
                  <a:lnTo>
                    <a:pt x="1422" y="780"/>
                  </a:lnTo>
                  <a:lnTo>
                    <a:pt x="1440" y="768"/>
                  </a:lnTo>
                  <a:lnTo>
                    <a:pt x="1596" y="768"/>
                  </a:lnTo>
                  <a:lnTo>
                    <a:pt x="1614" y="744"/>
                  </a:lnTo>
                  <a:lnTo>
                    <a:pt x="1638" y="744"/>
                  </a:lnTo>
                  <a:lnTo>
                    <a:pt x="1650" y="738"/>
                  </a:lnTo>
                  <a:lnTo>
                    <a:pt x="1662" y="714"/>
                  </a:lnTo>
                  <a:lnTo>
                    <a:pt x="1662" y="708"/>
                  </a:lnTo>
                  <a:lnTo>
                    <a:pt x="1668" y="696"/>
                  </a:lnTo>
                  <a:lnTo>
                    <a:pt x="1668" y="690"/>
                  </a:lnTo>
                  <a:lnTo>
                    <a:pt x="1692" y="690"/>
                  </a:lnTo>
                  <a:lnTo>
                    <a:pt x="1704" y="678"/>
                  </a:lnTo>
                  <a:lnTo>
                    <a:pt x="1710" y="666"/>
                  </a:lnTo>
                  <a:lnTo>
                    <a:pt x="1716" y="660"/>
                  </a:lnTo>
                  <a:lnTo>
                    <a:pt x="1716" y="654"/>
                  </a:lnTo>
                  <a:lnTo>
                    <a:pt x="1704" y="648"/>
                  </a:lnTo>
                  <a:lnTo>
                    <a:pt x="1686" y="630"/>
                  </a:lnTo>
                  <a:lnTo>
                    <a:pt x="1674" y="624"/>
                  </a:lnTo>
                  <a:lnTo>
                    <a:pt x="1656" y="606"/>
                  </a:lnTo>
                  <a:lnTo>
                    <a:pt x="1650" y="594"/>
                  </a:lnTo>
                  <a:lnTo>
                    <a:pt x="1650" y="582"/>
                  </a:lnTo>
                  <a:lnTo>
                    <a:pt x="1656" y="570"/>
                  </a:lnTo>
                  <a:lnTo>
                    <a:pt x="1656" y="558"/>
                  </a:lnTo>
                  <a:lnTo>
                    <a:pt x="1668" y="552"/>
                  </a:lnTo>
                  <a:lnTo>
                    <a:pt x="1692" y="552"/>
                  </a:lnTo>
                  <a:lnTo>
                    <a:pt x="1698" y="558"/>
                  </a:lnTo>
                  <a:lnTo>
                    <a:pt x="1704" y="558"/>
                  </a:lnTo>
                  <a:lnTo>
                    <a:pt x="1710" y="564"/>
                  </a:lnTo>
                  <a:lnTo>
                    <a:pt x="1722" y="570"/>
                  </a:lnTo>
                  <a:lnTo>
                    <a:pt x="1728" y="576"/>
                  </a:lnTo>
                  <a:lnTo>
                    <a:pt x="1740" y="582"/>
                  </a:lnTo>
                  <a:lnTo>
                    <a:pt x="1764" y="582"/>
                  </a:lnTo>
                  <a:lnTo>
                    <a:pt x="1776" y="576"/>
                  </a:lnTo>
                  <a:lnTo>
                    <a:pt x="1794" y="576"/>
                  </a:lnTo>
                  <a:lnTo>
                    <a:pt x="1806" y="570"/>
                  </a:lnTo>
                  <a:lnTo>
                    <a:pt x="1812" y="558"/>
                  </a:lnTo>
                  <a:lnTo>
                    <a:pt x="1818" y="552"/>
                  </a:lnTo>
                  <a:lnTo>
                    <a:pt x="1818" y="528"/>
                  </a:lnTo>
                  <a:lnTo>
                    <a:pt x="1890" y="528"/>
                  </a:lnTo>
                  <a:lnTo>
                    <a:pt x="1914" y="504"/>
                  </a:lnTo>
                  <a:lnTo>
                    <a:pt x="1902" y="492"/>
                  </a:lnTo>
                  <a:lnTo>
                    <a:pt x="1896" y="480"/>
                  </a:lnTo>
                  <a:lnTo>
                    <a:pt x="1902" y="474"/>
                  </a:lnTo>
                  <a:lnTo>
                    <a:pt x="1938" y="456"/>
                  </a:lnTo>
                  <a:lnTo>
                    <a:pt x="1950" y="456"/>
                  </a:lnTo>
                  <a:lnTo>
                    <a:pt x="1950" y="438"/>
                  </a:lnTo>
                  <a:lnTo>
                    <a:pt x="1980" y="444"/>
                  </a:lnTo>
                  <a:lnTo>
                    <a:pt x="1998" y="426"/>
                  </a:lnTo>
                  <a:lnTo>
                    <a:pt x="2004" y="426"/>
                  </a:lnTo>
                  <a:lnTo>
                    <a:pt x="2010" y="420"/>
                  </a:lnTo>
                  <a:lnTo>
                    <a:pt x="2040" y="420"/>
                  </a:lnTo>
                  <a:lnTo>
                    <a:pt x="2052" y="426"/>
                  </a:lnTo>
                  <a:lnTo>
                    <a:pt x="2058" y="432"/>
                  </a:lnTo>
                  <a:lnTo>
                    <a:pt x="2094" y="432"/>
                  </a:lnTo>
                  <a:lnTo>
                    <a:pt x="2100" y="426"/>
                  </a:lnTo>
                  <a:lnTo>
                    <a:pt x="2100" y="420"/>
                  </a:lnTo>
                  <a:lnTo>
                    <a:pt x="2088" y="40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30" name="Mauritania" descr="© INSCALE GmbH, 05.05.2010&#10;http://www.presentationload.com/">
              <a:extLst>
                <a:ext uri="{FF2B5EF4-FFF2-40B4-BE49-F238E27FC236}">
                  <a16:creationId xmlns:a16="http://schemas.microsoft.com/office/drawing/2014/main" id="{7B891C41-52FC-4613-92F7-885C715A62A7}"/>
                </a:ext>
              </a:extLst>
            </p:cNvPr>
            <p:cNvSpPr>
              <a:spLocks/>
            </p:cNvSpPr>
            <p:nvPr/>
          </p:nvSpPr>
          <p:spPr bwMode="gray">
            <a:xfrm>
              <a:off x="5029358" y="3536857"/>
              <a:ext cx="381017" cy="450702"/>
            </a:xfrm>
            <a:custGeom>
              <a:avLst/>
              <a:gdLst>
                <a:gd name="T0" fmla="*/ 2147483647 w 858"/>
                <a:gd name="T1" fmla="*/ 2147483647 h 1002"/>
                <a:gd name="T2" fmla="*/ 2147483647 w 858"/>
                <a:gd name="T3" fmla="*/ 2147483647 h 1002"/>
                <a:gd name="T4" fmla="*/ 2147483647 w 858"/>
                <a:gd name="T5" fmla="*/ 2147483647 h 1002"/>
                <a:gd name="T6" fmla="*/ 2147483647 w 858"/>
                <a:gd name="T7" fmla="*/ 2147483647 h 1002"/>
                <a:gd name="T8" fmla="*/ 2147483647 w 858"/>
                <a:gd name="T9" fmla="*/ 2147483647 h 1002"/>
                <a:gd name="T10" fmla="*/ 2147483647 w 858"/>
                <a:gd name="T11" fmla="*/ 2147483647 h 1002"/>
                <a:gd name="T12" fmla="*/ 2147483647 w 858"/>
                <a:gd name="T13" fmla="*/ 2147483647 h 1002"/>
                <a:gd name="T14" fmla="*/ 2147483647 w 858"/>
                <a:gd name="T15" fmla="*/ 2147483647 h 1002"/>
                <a:gd name="T16" fmla="*/ 2147483647 w 858"/>
                <a:gd name="T17" fmla="*/ 2147483647 h 1002"/>
                <a:gd name="T18" fmla="*/ 2147483647 w 858"/>
                <a:gd name="T19" fmla="*/ 2147483647 h 1002"/>
                <a:gd name="T20" fmla="*/ 2147483647 w 858"/>
                <a:gd name="T21" fmla="*/ 2147483647 h 1002"/>
                <a:gd name="T22" fmla="*/ 2147483647 w 858"/>
                <a:gd name="T23" fmla="*/ 2147483647 h 1002"/>
                <a:gd name="T24" fmla="*/ 2147483647 w 858"/>
                <a:gd name="T25" fmla="*/ 2147483647 h 1002"/>
                <a:gd name="T26" fmla="*/ 2147483647 w 858"/>
                <a:gd name="T27" fmla="*/ 2147483647 h 1002"/>
                <a:gd name="T28" fmla="*/ 2147483647 w 858"/>
                <a:gd name="T29" fmla="*/ 2147483647 h 1002"/>
                <a:gd name="T30" fmla="*/ 2147483647 w 858"/>
                <a:gd name="T31" fmla="*/ 2147483647 h 1002"/>
                <a:gd name="T32" fmla="*/ 2147483647 w 858"/>
                <a:gd name="T33" fmla="*/ 2147483647 h 1002"/>
                <a:gd name="T34" fmla="*/ 2147483647 w 858"/>
                <a:gd name="T35" fmla="*/ 2147483647 h 1002"/>
                <a:gd name="T36" fmla="*/ 2147483647 w 858"/>
                <a:gd name="T37" fmla="*/ 2147483647 h 1002"/>
                <a:gd name="T38" fmla="*/ 2147483647 w 858"/>
                <a:gd name="T39" fmla="*/ 2147483647 h 1002"/>
                <a:gd name="T40" fmla="*/ 2147483647 w 858"/>
                <a:gd name="T41" fmla="*/ 2147483647 h 1002"/>
                <a:gd name="T42" fmla="*/ 2147483647 w 858"/>
                <a:gd name="T43" fmla="*/ 2147483647 h 1002"/>
                <a:gd name="T44" fmla="*/ 2147483647 w 858"/>
                <a:gd name="T45" fmla="*/ 2147483647 h 1002"/>
                <a:gd name="T46" fmla="*/ 2147483647 w 858"/>
                <a:gd name="T47" fmla="*/ 2147483647 h 1002"/>
                <a:gd name="T48" fmla="*/ 2147483647 w 858"/>
                <a:gd name="T49" fmla="*/ 2147483647 h 1002"/>
                <a:gd name="T50" fmla="*/ 2147483647 w 858"/>
                <a:gd name="T51" fmla="*/ 2147483647 h 1002"/>
                <a:gd name="T52" fmla="*/ 2147483647 w 858"/>
                <a:gd name="T53" fmla="*/ 2147483647 h 1002"/>
                <a:gd name="T54" fmla="*/ 2147483647 w 858"/>
                <a:gd name="T55" fmla="*/ 2147483647 h 1002"/>
                <a:gd name="T56" fmla="*/ 2147483647 w 858"/>
                <a:gd name="T57" fmla="*/ 2147483647 h 1002"/>
                <a:gd name="T58" fmla="*/ 2147483647 w 858"/>
                <a:gd name="T59" fmla="*/ 2147483647 h 1002"/>
                <a:gd name="T60" fmla="*/ 2147483647 w 858"/>
                <a:gd name="T61" fmla="*/ 2147483647 h 1002"/>
                <a:gd name="T62" fmla="*/ 2147483647 w 858"/>
                <a:gd name="T63" fmla="*/ 2147483647 h 1002"/>
                <a:gd name="T64" fmla="*/ 2147483647 w 858"/>
                <a:gd name="T65" fmla="*/ 2147483647 h 1002"/>
                <a:gd name="T66" fmla="*/ 2147483647 w 858"/>
                <a:gd name="T67" fmla="*/ 2147483647 h 1002"/>
                <a:gd name="T68" fmla="*/ 2147483647 w 858"/>
                <a:gd name="T69" fmla="*/ 2147483647 h 1002"/>
                <a:gd name="T70" fmla="*/ 2147483647 w 858"/>
                <a:gd name="T71" fmla="*/ 2147483647 h 1002"/>
                <a:gd name="T72" fmla="*/ 2147483647 w 858"/>
                <a:gd name="T73" fmla="*/ 2147483647 h 1002"/>
                <a:gd name="T74" fmla="*/ 2147483647 w 858"/>
                <a:gd name="T75" fmla="*/ 2147483647 h 1002"/>
                <a:gd name="T76" fmla="*/ 2147483647 w 858"/>
                <a:gd name="T77" fmla="*/ 2147483647 h 1002"/>
                <a:gd name="T78" fmla="*/ 2147483647 w 858"/>
                <a:gd name="T79" fmla="*/ 2147483647 h 1002"/>
                <a:gd name="T80" fmla="*/ 2147483647 w 858"/>
                <a:gd name="T81" fmla="*/ 2147483647 h 1002"/>
                <a:gd name="T82" fmla="*/ 2147483647 w 858"/>
                <a:gd name="T83" fmla="*/ 2147483647 h 1002"/>
                <a:gd name="T84" fmla="*/ 2147483647 w 858"/>
                <a:gd name="T85" fmla="*/ 2147483647 h 1002"/>
                <a:gd name="T86" fmla="*/ 2147483647 w 858"/>
                <a:gd name="T87" fmla="*/ 2147483647 h 1002"/>
                <a:gd name="T88" fmla="*/ 2147483647 w 858"/>
                <a:gd name="T89" fmla="*/ 2147483647 h 1002"/>
                <a:gd name="T90" fmla="*/ 2147483647 w 858"/>
                <a:gd name="T91" fmla="*/ 2147483647 h 1002"/>
                <a:gd name="T92" fmla="*/ 2147483647 w 858"/>
                <a:gd name="T93" fmla="*/ 2147483647 h 1002"/>
                <a:gd name="T94" fmla="*/ 2147483647 w 858"/>
                <a:gd name="T95" fmla="*/ 2147483647 h 1002"/>
                <a:gd name="T96" fmla="*/ 2147483647 w 858"/>
                <a:gd name="T97" fmla="*/ 2147483647 h 1002"/>
                <a:gd name="T98" fmla="*/ 0 w 858"/>
                <a:gd name="T99" fmla="*/ 2147483647 h 1002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858"/>
                <a:gd name="T151" fmla="*/ 0 h 1002"/>
                <a:gd name="T152" fmla="*/ 858 w 858"/>
                <a:gd name="T153" fmla="*/ 1002 h 1002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858" h="1002">
                  <a:moveTo>
                    <a:pt x="0" y="498"/>
                  </a:moveTo>
                  <a:lnTo>
                    <a:pt x="18" y="498"/>
                  </a:lnTo>
                  <a:lnTo>
                    <a:pt x="18" y="528"/>
                  </a:lnTo>
                  <a:lnTo>
                    <a:pt x="24" y="534"/>
                  </a:lnTo>
                  <a:lnTo>
                    <a:pt x="30" y="534"/>
                  </a:lnTo>
                  <a:lnTo>
                    <a:pt x="30" y="528"/>
                  </a:lnTo>
                  <a:lnTo>
                    <a:pt x="36" y="522"/>
                  </a:lnTo>
                  <a:lnTo>
                    <a:pt x="48" y="558"/>
                  </a:lnTo>
                  <a:lnTo>
                    <a:pt x="42" y="600"/>
                  </a:lnTo>
                  <a:lnTo>
                    <a:pt x="30" y="600"/>
                  </a:lnTo>
                  <a:lnTo>
                    <a:pt x="36" y="624"/>
                  </a:lnTo>
                  <a:lnTo>
                    <a:pt x="24" y="630"/>
                  </a:lnTo>
                  <a:lnTo>
                    <a:pt x="30" y="642"/>
                  </a:lnTo>
                  <a:lnTo>
                    <a:pt x="36" y="648"/>
                  </a:lnTo>
                  <a:lnTo>
                    <a:pt x="48" y="666"/>
                  </a:lnTo>
                  <a:lnTo>
                    <a:pt x="60" y="690"/>
                  </a:lnTo>
                  <a:lnTo>
                    <a:pt x="60" y="720"/>
                  </a:lnTo>
                  <a:lnTo>
                    <a:pt x="54" y="738"/>
                  </a:lnTo>
                  <a:lnTo>
                    <a:pt x="54" y="750"/>
                  </a:lnTo>
                  <a:lnTo>
                    <a:pt x="48" y="756"/>
                  </a:lnTo>
                  <a:lnTo>
                    <a:pt x="48" y="804"/>
                  </a:lnTo>
                  <a:lnTo>
                    <a:pt x="42" y="816"/>
                  </a:lnTo>
                  <a:lnTo>
                    <a:pt x="30" y="822"/>
                  </a:lnTo>
                  <a:lnTo>
                    <a:pt x="24" y="840"/>
                  </a:lnTo>
                  <a:lnTo>
                    <a:pt x="18" y="852"/>
                  </a:lnTo>
                  <a:lnTo>
                    <a:pt x="18" y="864"/>
                  </a:lnTo>
                  <a:lnTo>
                    <a:pt x="12" y="876"/>
                  </a:lnTo>
                  <a:lnTo>
                    <a:pt x="12" y="906"/>
                  </a:lnTo>
                  <a:lnTo>
                    <a:pt x="18" y="900"/>
                  </a:lnTo>
                  <a:lnTo>
                    <a:pt x="36" y="864"/>
                  </a:lnTo>
                  <a:lnTo>
                    <a:pt x="42" y="858"/>
                  </a:lnTo>
                  <a:lnTo>
                    <a:pt x="54" y="852"/>
                  </a:lnTo>
                  <a:lnTo>
                    <a:pt x="60" y="852"/>
                  </a:lnTo>
                  <a:lnTo>
                    <a:pt x="66" y="858"/>
                  </a:lnTo>
                  <a:lnTo>
                    <a:pt x="72" y="858"/>
                  </a:lnTo>
                  <a:lnTo>
                    <a:pt x="84" y="852"/>
                  </a:lnTo>
                  <a:lnTo>
                    <a:pt x="114" y="858"/>
                  </a:lnTo>
                  <a:lnTo>
                    <a:pt x="114" y="840"/>
                  </a:lnTo>
                  <a:lnTo>
                    <a:pt x="138" y="852"/>
                  </a:lnTo>
                  <a:lnTo>
                    <a:pt x="162" y="852"/>
                  </a:lnTo>
                  <a:lnTo>
                    <a:pt x="174" y="858"/>
                  </a:lnTo>
                  <a:lnTo>
                    <a:pt x="180" y="858"/>
                  </a:lnTo>
                  <a:lnTo>
                    <a:pt x="186" y="870"/>
                  </a:lnTo>
                  <a:lnTo>
                    <a:pt x="198" y="882"/>
                  </a:lnTo>
                  <a:lnTo>
                    <a:pt x="204" y="894"/>
                  </a:lnTo>
                  <a:lnTo>
                    <a:pt x="216" y="888"/>
                  </a:lnTo>
                  <a:lnTo>
                    <a:pt x="234" y="888"/>
                  </a:lnTo>
                  <a:lnTo>
                    <a:pt x="240" y="894"/>
                  </a:lnTo>
                  <a:lnTo>
                    <a:pt x="240" y="900"/>
                  </a:lnTo>
                  <a:lnTo>
                    <a:pt x="246" y="912"/>
                  </a:lnTo>
                  <a:lnTo>
                    <a:pt x="246" y="942"/>
                  </a:lnTo>
                  <a:lnTo>
                    <a:pt x="264" y="942"/>
                  </a:lnTo>
                  <a:lnTo>
                    <a:pt x="270" y="948"/>
                  </a:lnTo>
                  <a:lnTo>
                    <a:pt x="270" y="972"/>
                  </a:lnTo>
                  <a:lnTo>
                    <a:pt x="300" y="978"/>
                  </a:lnTo>
                  <a:lnTo>
                    <a:pt x="312" y="1002"/>
                  </a:lnTo>
                  <a:lnTo>
                    <a:pt x="330" y="1002"/>
                  </a:lnTo>
                  <a:lnTo>
                    <a:pt x="342" y="996"/>
                  </a:lnTo>
                  <a:lnTo>
                    <a:pt x="348" y="996"/>
                  </a:lnTo>
                  <a:lnTo>
                    <a:pt x="348" y="948"/>
                  </a:lnTo>
                  <a:lnTo>
                    <a:pt x="360" y="936"/>
                  </a:lnTo>
                  <a:lnTo>
                    <a:pt x="378" y="936"/>
                  </a:lnTo>
                  <a:lnTo>
                    <a:pt x="402" y="960"/>
                  </a:lnTo>
                  <a:lnTo>
                    <a:pt x="408" y="972"/>
                  </a:lnTo>
                  <a:lnTo>
                    <a:pt x="420" y="948"/>
                  </a:lnTo>
                  <a:lnTo>
                    <a:pt x="456" y="948"/>
                  </a:lnTo>
                  <a:lnTo>
                    <a:pt x="462" y="954"/>
                  </a:lnTo>
                  <a:lnTo>
                    <a:pt x="492" y="954"/>
                  </a:lnTo>
                  <a:lnTo>
                    <a:pt x="504" y="948"/>
                  </a:lnTo>
                  <a:lnTo>
                    <a:pt x="510" y="948"/>
                  </a:lnTo>
                  <a:lnTo>
                    <a:pt x="510" y="936"/>
                  </a:lnTo>
                  <a:lnTo>
                    <a:pt x="516" y="930"/>
                  </a:lnTo>
                  <a:lnTo>
                    <a:pt x="522" y="930"/>
                  </a:lnTo>
                  <a:lnTo>
                    <a:pt x="522" y="942"/>
                  </a:lnTo>
                  <a:lnTo>
                    <a:pt x="786" y="942"/>
                  </a:lnTo>
                  <a:lnTo>
                    <a:pt x="798" y="900"/>
                  </a:lnTo>
                  <a:lnTo>
                    <a:pt x="804" y="894"/>
                  </a:lnTo>
                  <a:lnTo>
                    <a:pt x="804" y="882"/>
                  </a:lnTo>
                  <a:lnTo>
                    <a:pt x="786" y="864"/>
                  </a:lnTo>
                  <a:lnTo>
                    <a:pt x="780" y="864"/>
                  </a:lnTo>
                  <a:lnTo>
                    <a:pt x="738" y="174"/>
                  </a:lnTo>
                  <a:lnTo>
                    <a:pt x="858" y="180"/>
                  </a:lnTo>
                  <a:lnTo>
                    <a:pt x="600" y="0"/>
                  </a:lnTo>
                  <a:lnTo>
                    <a:pt x="594" y="48"/>
                  </a:lnTo>
                  <a:lnTo>
                    <a:pt x="588" y="54"/>
                  </a:lnTo>
                  <a:lnTo>
                    <a:pt x="588" y="90"/>
                  </a:lnTo>
                  <a:lnTo>
                    <a:pt x="366" y="96"/>
                  </a:lnTo>
                  <a:lnTo>
                    <a:pt x="366" y="108"/>
                  </a:lnTo>
                  <a:lnTo>
                    <a:pt x="354" y="114"/>
                  </a:lnTo>
                  <a:lnTo>
                    <a:pt x="354" y="306"/>
                  </a:lnTo>
                  <a:lnTo>
                    <a:pt x="348" y="312"/>
                  </a:lnTo>
                  <a:lnTo>
                    <a:pt x="336" y="318"/>
                  </a:lnTo>
                  <a:lnTo>
                    <a:pt x="306" y="318"/>
                  </a:lnTo>
                  <a:lnTo>
                    <a:pt x="282" y="330"/>
                  </a:lnTo>
                  <a:lnTo>
                    <a:pt x="276" y="342"/>
                  </a:lnTo>
                  <a:lnTo>
                    <a:pt x="276" y="360"/>
                  </a:lnTo>
                  <a:lnTo>
                    <a:pt x="282" y="372"/>
                  </a:lnTo>
                  <a:lnTo>
                    <a:pt x="276" y="474"/>
                  </a:lnTo>
                  <a:lnTo>
                    <a:pt x="0" y="474"/>
                  </a:lnTo>
                  <a:lnTo>
                    <a:pt x="0" y="49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31" name="Mali" descr="© INSCALE GmbH, 05.05.2010&#10;http://www.presentationload.com/">
              <a:extLst>
                <a:ext uri="{FF2B5EF4-FFF2-40B4-BE49-F238E27FC236}">
                  <a16:creationId xmlns:a16="http://schemas.microsoft.com/office/drawing/2014/main" id="{A9816650-CAFF-40F3-B3CF-C0AECF913AFB}"/>
                </a:ext>
              </a:extLst>
            </p:cNvPr>
            <p:cNvSpPr>
              <a:spLocks/>
            </p:cNvSpPr>
            <p:nvPr/>
          </p:nvSpPr>
          <p:spPr bwMode="gray">
            <a:xfrm>
              <a:off x="5169064" y="3614619"/>
              <a:ext cx="512785" cy="539572"/>
            </a:xfrm>
            <a:custGeom>
              <a:avLst/>
              <a:gdLst>
                <a:gd name="T0" fmla="*/ 2147483647 w 1164"/>
                <a:gd name="T1" fmla="*/ 2147483647 h 1200"/>
                <a:gd name="T2" fmla="*/ 2147483647 w 1164"/>
                <a:gd name="T3" fmla="*/ 2147483647 h 1200"/>
                <a:gd name="T4" fmla="*/ 2147483647 w 1164"/>
                <a:gd name="T5" fmla="*/ 2147483647 h 1200"/>
                <a:gd name="T6" fmla="*/ 2147483647 w 1164"/>
                <a:gd name="T7" fmla="*/ 2147483647 h 1200"/>
                <a:gd name="T8" fmla="*/ 2147483647 w 1164"/>
                <a:gd name="T9" fmla="*/ 2147483647 h 1200"/>
                <a:gd name="T10" fmla="*/ 2147483647 w 1164"/>
                <a:gd name="T11" fmla="*/ 2147483647 h 1200"/>
                <a:gd name="T12" fmla="*/ 2147483647 w 1164"/>
                <a:gd name="T13" fmla="*/ 2147483647 h 1200"/>
                <a:gd name="T14" fmla="*/ 2147483647 w 1164"/>
                <a:gd name="T15" fmla="*/ 2147483647 h 1200"/>
                <a:gd name="T16" fmla="*/ 2147483647 w 1164"/>
                <a:gd name="T17" fmla="*/ 2147483647 h 1200"/>
                <a:gd name="T18" fmla="*/ 2147483647 w 1164"/>
                <a:gd name="T19" fmla="*/ 2147483647 h 1200"/>
                <a:gd name="T20" fmla="*/ 2147483647 w 1164"/>
                <a:gd name="T21" fmla="*/ 2147483647 h 1200"/>
                <a:gd name="T22" fmla="*/ 2147483647 w 1164"/>
                <a:gd name="T23" fmla="*/ 2147483647 h 1200"/>
                <a:gd name="T24" fmla="*/ 2147483647 w 1164"/>
                <a:gd name="T25" fmla="*/ 2147483647 h 1200"/>
                <a:gd name="T26" fmla="*/ 2147483647 w 1164"/>
                <a:gd name="T27" fmla="*/ 2147483647 h 1200"/>
                <a:gd name="T28" fmla="*/ 2147483647 w 1164"/>
                <a:gd name="T29" fmla="*/ 2147483647 h 1200"/>
                <a:gd name="T30" fmla="*/ 2147483647 w 1164"/>
                <a:gd name="T31" fmla="*/ 2147483647 h 1200"/>
                <a:gd name="T32" fmla="*/ 2147483647 w 1164"/>
                <a:gd name="T33" fmla="*/ 2147483647 h 1200"/>
                <a:gd name="T34" fmla="*/ 2147483647 w 1164"/>
                <a:gd name="T35" fmla="*/ 2147483647 h 1200"/>
                <a:gd name="T36" fmla="*/ 2147483647 w 1164"/>
                <a:gd name="T37" fmla="*/ 2147483647 h 1200"/>
                <a:gd name="T38" fmla="*/ 2147483647 w 1164"/>
                <a:gd name="T39" fmla="*/ 2147483647 h 1200"/>
                <a:gd name="T40" fmla="*/ 2147483647 w 1164"/>
                <a:gd name="T41" fmla="*/ 2147483647 h 1200"/>
                <a:gd name="T42" fmla="*/ 2147483647 w 1164"/>
                <a:gd name="T43" fmla="*/ 2147483647 h 1200"/>
                <a:gd name="T44" fmla="*/ 2147483647 w 1164"/>
                <a:gd name="T45" fmla="*/ 2147483647 h 1200"/>
                <a:gd name="T46" fmla="*/ 2147483647 w 1164"/>
                <a:gd name="T47" fmla="*/ 2147483647 h 1200"/>
                <a:gd name="T48" fmla="*/ 2147483647 w 1164"/>
                <a:gd name="T49" fmla="*/ 2147483647 h 1200"/>
                <a:gd name="T50" fmla="*/ 2147483647 w 1164"/>
                <a:gd name="T51" fmla="*/ 2147483647 h 1200"/>
                <a:gd name="T52" fmla="*/ 2147483647 w 1164"/>
                <a:gd name="T53" fmla="*/ 2147483647 h 1200"/>
                <a:gd name="T54" fmla="*/ 0 w 1164"/>
                <a:gd name="T55" fmla="*/ 2147483647 h 1200"/>
                <a:gd name="T56" fmla="*/ 2147483647 w 1164"/>
                <a:gd name="T57" fmla="*/ 2147483647 h 1200"/>
                <a:gd name="T58" fmla="*/ 2147483647 w 1164"/>
                <a:gd name="T59" fmla="*/ 2147483647 h 1200"/>
                <a:gd name="T60" fmla="*/ 2147483647 w 1164"/>
                <a:gd name="T61" fmla="*/ 2147483647 h 1200"/>
                <a:gd name="T62" fmla="*/ 2147483647 w 1164"/>
                <a:gd name="T63" fmla="*/ 2147483647 h 1200"/>
                <a:gd name="T64" fmla="*/ 2147483647 w 1164"/>
                <a:gd name="T65" fmla="*/ 2147483647 h 1200"/>
                <a:gd name="T66" fmla="*/ 2147483647 w 1164"/>
                <a:gd name="T67" fmla="*/ 2147483647 h 1200"/>
                <a:gd name="T68" fmla="*/ 2147483647 w 1164"/>
                <a:gd name="T69" fmla="*/ 2147483647 h 1200"/>
                <a:gd name="T70" fmla="*/ 2147483647 w 1164"/>
                <a:gd name="T71" fmla="*/ 2147483647 h 1200"/>
                <a:gd name="T72" fmla="*/ 2147483647 w 1164"/>
                <a:gd name="T73" fmla="*/ 2147483647 h 1200"/>
                <a:gd name="T74" fmla="*/ 2147483647 w 1164"/>
                <a:gd name="T75" fmla="*/ 2147483647 h 1200"/>
                <a:gd name="T76" fmla="*/ 2147483647 w 1164"/>
                <a:gd name="T77" fmla="*/ 2147483647 h 1200"/>
                <a:gd name="T78" fmla="*/ 2147483647 w 1164"/>
                <a:gd name="T79" fmla="*/ 2147483647 h 1200"/>
                <a:gd name="T80" fmla="*/ 2147483647 w 1164"/>
                <a:gd name="T81" fmla="*/ 2147483647 h 1200"/>
                <a:gd name="T82" fmla="*/ 2147483647 w 1164"/>
                <a:gd name="T83" fmla="*/ 2147483647 h 1200"/>
                <a:gd name="T84" fmla="*/ 2147483647 w 1164"/>
                <a:gd name="T85" fmla="*/ 2147483647 h 1200"/>
                <a:gd name="T86" fmla="*/ 2147483647 w 1164"/>
                <a:gd name="T87" fmla="*/ 2147483647 h 1200"/>
                <a:gd name="T88" fmla="*/ 2147483647 w 1164"/>
                <a:gd name="T89" fmla="*/ 2147483647 h 1200"/>
                <a:gd name="T90" fmla="*/ 2147483647 w 1164"/>
                <a:gd name="T91" fmla="*/ 2147483647 h 1200"/>
                <a:gd name="T92" fmla="*/ 2147483647 w 1164"/>
                <a:gd name="T93" fmla="*/ 2147483647 h 1200"/>
                <a:gd name="T94" fmla="*/ 2147483647 w 1164"/>
                <a:gd name="T95" fmla="*/ 2147483647 h 1200"/>
                <a:gd name="T96" fmla="*/ 2147483647 w 1164"/>
                <a:gd name="T97" fmla="*/ 2147483647 h 1200"/>
                <a:gd name="T98" fmla="*/ 2147483647 w 1164"/>
                <a:gd name="T99" fmla="*/ 2147483647 h 1200"/>
                <a:gd name="T100" fmla="*/ 2147483647 w 1164"/>
                <a:gd name="T101" fmla="*/ 2147483647 h 1200"/>
                <a:gd name="T102" fmla="*/ 2147483647 w 1164"/>
                <a:gd name="T103" fmla="*/ 2147483647 h 1200"/>
                <a:gd name="T104" fmla="*/ 2147483647 w 1164"/>
                <a:gd name="T105" fmla="*/ 2147483647 h 1200"/>
                <a:gd name="T106" fmla="*/ 2147483647 w 1164"/>
                <a:gd name="T107" fmla="*/ 2147483647 h 1200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1164"/>
                <a:gd name="T163" fmla="*/ 0 h 1200"/>
                <a:gd name="T164" fmla="*/ 1164 w 1164"/>
                <a:gd name="T165" fmla="*/ 1200 h 1200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1164" h="1200">
                  <a:moveTo>
                    <a:pt x="612" y="954"/>
                  </a:moveTo>
                  <a:lnTo>
                    <a:pt x="636" y="948"/>
                  </a:lnTo>
                  <a:lnTo>
                    <a:pt x="636" y="912"/>
                  </a:lnTo>
                  <a:lnTo>
                    <a:pt x="654" y="912"/>
                  </a:lnTo>
                  <a:lnTo>
                    <a:pt x="654" y="906"/>
                  </a:lnTo>
                  <a:lnTo>
                    <a:pt x="660" y="900"/>
                  </a:lnTo>
                  <a:lnTo>
                    <a:pt x="666" y="888"/>
                  </a:lnTo>
                  <a:lnTo>
                    <a:pt x="678" y="882"/>
                  </a:lnTo>
                  <a:lnTo>
                    <a:pt x="684" y="870"/>
                  </a:lnTo>
                  <a:lnTo>
                    <a:pt x="690" y="864"/>
                  </a:lnTo>
                  <a:lnTo>
                    <a:pt x="696" y="864"/>
                  </a:lnTo>
                  <a:lnTo>
                    <a:pt x="708" y="876"/>
                  </a:lnTo>
                  <a:lnTo>
                    <a:pt x="720" y="876"/>
                  </a:lnTo>
                  <a:lnTo>
                    <a:pt x="720" y="870"/>
                  </a:lnTo>
                  <a:lnTo>
                    <a:pt x="726" y="864"/>
                  </a:lnTo>
                  <a:lnTo>
                    <a:pt x="726" y="846"/>
                  </a:lnTo>
                  <a:lnTo>
                    <a:pt x="750" y="846"/>
                  </a:lnTo>
                  <a:lnTo>
                    <a:pt x="768" y="822"/>
                  </a:lnTo>
                  <a:lnTo>
                    <a:pt x="792" y="822"/>
                  </a:lnTo>
                  <a:lnTo>
                    <a:pt x="810" y="804"/>
                  </a:lnTo>
                  <a:lnTo>
                    <a:pt x="858" y="804"/>
                  </a:lnTo>
                  <a:lnTo>
                    <a:pt x="882" y="816"/>
                  </a:lnTo>
                  <a:lnTo>
                    <a:pt x="930" y="804"/>
                  </a:lnTo>
                  <a:lnTo>
                    <a:pt x="954" y="786"/>
                  </a:lnTo>
                  <a:lnTo>
                    <a:pt x="1020" y="792"/>
                  </a:lnTo>
                  <a:lnTo>
                    <a:pt x="1020" y="774"/>
                  </a:lnTo>
                  <a:lnTo>
                    <a:pt x="1068" y="780"/>
                  </a:lnTo>
                  <a:lnTo>
                    <a:pt x="1080" y="774"/>
                  </a:lnTo>
                  <a:lnTo>
                    <a:pt x="1104" y="774"/>
                  </a:lnTo>
                  <a:lnTo>
                    <a:pt x="1122" y="768"/>
                  </a:lnTo>
                  <a:lnTo>
                    <a:pt x="1134" y="762"/>
                  </a:lnTo>
                  <a:lnTo>
                    <a:pt x="1140" y="750"/>
                  </a:lnTo>
                  <a:lnTo>
                    <a:pt x="1140" y="732"/>
                  </a:lnTo>
                  <a:lnTo>
                    <a:pt x="1146" y="720"/>
                  </a:lnTo>
                  <a:lnTo>
                    <a:pt x="1146" y="708"/>
                  </a:lnTo>
                  <a:lnTo>
                    <a:pt x="1164" y="684"/>
                  </a:lnTo>
                  <a:lnTo>
                    <a:pt x="1164" y="480"/>
                  </a:lnTo>
                  <a:lnTo>
                    <a:pt x="1140" y="480"/>
                  </a:lnTo>
                  <a:lnTo>
                    <a:pt x="1134" y="486"/>
                  </a:lnTo>
                  <a:lnTo>
                    <a:pt x="1104" y="486"/>
                  </a:lnTo>
                  <a:lnTo>
                    <a:pt x="1092" y="480"/>
                  </a:lnTo>
                  <a:lnTo>
                    <a:pt x="1086" y="474"/>
                  </a:lnTo>
                  <a:lnTo>
                    <a:pt x="1086" y="468"/>
                  </a:lnTo>
                  <a:lnTo>
                    <a:pt x="1104" y="450"/>
                  </a:lnTo>
                  <a:lnTo>
                    <a:pt x="1104" y="432"/>
                  </a:lnTo>
                  <a:lnTo>
                    <a:pt x="1092" y="408"/>
                  </a:lnTo>
                  <a:lnTo>
                    <a:pt x="1080" y="402"/>
                  </a:lnTo>
                  <a:lnTo>
                    <a:pt x="1050" y="402"/>
                  </a:lnTo>
                  <a:lnTo>
                    <a:pt x="1044" y="408"/>
                  </a:lnTo>
                  <a:lnTo>
                    <a:pt x="1038" y="408"/>
                  </a:lnTo>
                  <a:lnTo>
                    <a:pt x="1032" y="378"/>
                  </a:lnTo>
                  <a:lnTo>
                    <a:pt x="996" y="378"/>
                  </a:lnTo>
                  <a:lnTo>
                    <a:pt x="984" y="366"/>
                  </a:lnTo>
                  <a:lnTo>
                    <a:pt x="984" y="348"/>
                  </a:lnTo>
                  <a:lnTo>
                    <a:pt x="978" y="342"/>
                  </a:lnTo>
                  <a:lnTo>
                    <a:pt x="954" y="342"/>
                  </a:lnTo>
                  <a:lnTo>
                    <a:pt x="954" y="318"/>
                  </a:lnTo>
                  <a:lnTo>
                    <a:pt x="546" y="6"/>
                  </a:lnTo>
                  <a:lnTo>
                    <a:pt x="426" y="0"/>
                  </a:lnTo>
                  <a:lnTo>
                    <a:pt x="468" y="690"/>
                  </a:lnTo>
                  <a:lnTo>
                    <a:pt x="474" y="690"/>
                  </a:lnTo>
                  <a:lnTo>
                    <a:pt x="492" y="708"/>
                  </a:lnTo>
                  <a:lnTo>
                    <a:pt x="492" y="720"/>
                  </a:lnTo>
                  <a:lnTo>
                    <a:pt x="486" y="726"/>
                  </a:lnTo>
                  <a:lnTo>
                    <a:pt x="474" y="768"/>
                  </a:lnTo>
                  <a:lnTo>
                    <a:pt x="210" y="768"/>
                  </a:lnTo>
                  <a:lnTo>
                    <a:pt x="210" y="756"/>
                  </a:lnTo>
                  <a:lnTo>
                    <a:pt x="204" y="756"/>
                  </a:lnTo>
                  <a:lnTo>
                    <a:pt x="198" y="762"/>
                  </a:lnTo>
                  <a:lnTo>
                    <a:pt x="198" y="774"/>
                  </a:lnTo>
                  <a:lnTo>
                    <a:pt x="192" y="774"/>
                  </a:lnTo>
                  <a:lnTo>
                    <a:pt x="180" y="780"/>
                  </a:lnTo>
                  <a:lnTo>
                    <a:pt x="150" y="780"/>
                  </a:lnTo>
                  <a:lnTo>
                    <a:pt x="144" y="774"/>
                  </a:lnTo>
                  <a:lnTo>
                    <a:pt x="108" y="774"/>
                  </a:lnTo>
                  <a:lnTo>
                    <a:pt x="96" y="798"/>
                  </a:lnTo>
                  <a:lnTo>
                    <a:pt x="90" y="786"/>
                  </a:lnTo>
                  <a:lnTo>
                    <a:pt x="66" y="762"/>
                  </a:lnTo>
                  <a:lnTo>
                    <a:pt x="48" y="762"/>
                  </a:lnTo>
                  <a:lnTo>
                    <a:pt x="36" y="774"/>
                  </a:lnTo>
                  <a:lnTo>
                    <a:pt x="36" y="822"/>
                  </a:lnTo>
                  <a:lnTo>
                    <a:pt x="30" y="822"/>
                  </a:lnTo>
                  <a:lnTo>
                    <a:pt x="18" y="828"/>
                  </a:lnTo>
                  <a:lnTo>
                    <a:pt x="0" y="828"/>
                  </a:lnTo>
                  <a:lnTo>
                    <a:pt x="0" y="852"/>
                  </a:lnTo>
                  <a:lnTo>
                    <a:pt x="12" y="870"/>
                  </a:lnTo>
                  <a:lnTo>
                    <a:pt x="12" y="876"/>
                  </a:lnTo>
                  <a:lnTo>
                    <a:pt x="24" y="888"/>
                  </a:lnTo>
                  <a:lnTo>
                    <a:pt x="24" y="906"/>
                  </a:lnTo>
                  <a:lnTo>
                    <a:pt x="18" y="912"/>
                  </a:lnTo>
                  <a:lnTo>
                    <a:pt x="18" y="936"/>
                  </a:lnTo>
                  <a:lnTo>
                    <a:pt x="24" y="942"/>
                  </a:lnTo>
                  <a:lnTo>
                    <a:pt x="36" y="942"/>
                  </a:lnTo>
                  <a:lnTo>
                    <a:pt x="36" y="936"/>
                  </a:lnTo>
                  <a:lnTo>
                    <a:pt x="42" y="936"/>
                  </a:lnTo>
                  <a:lnTo>
                    <a:pt x="48" y="942"/>
                  </a:lnTo>
                  <a:lnTo>
                    <a:pt x="54" y="954"/>
                  </a:lnTo>
                  <a:lnTo>
                    <a:pt x="54" y="1032"/>
                  </a:lnTo>
                  <a:lnTo>
                    <a:pt x="60" y="1044"/>
                  </a:lnTo>
                  <a:lnTo>
                    <a:pt x="60" y="1050"/>
                  </a:lnTo>
                  <a:lnTo>
                    <a:pt x="66" y="1056"/>
                  </a:lnTo>
                  <a:lnTo>
                    <a:pt x="72" y="1050"/>
                  </a:lnTo>
                  <a:lnTo>
                    <a:pt x="78" y="1038"/>
                  </a:lnTo>
                  <a:lnTo>
                    <a:pt x="90" y="1026"/>
                  </a:lnTo>
                  <a:lnTo>
                    <a:pt x="102" y="1038"/>
                  </a:lnTo>
                  <a:lnTo>
                    <a:pt x="108" y="1050"/>
                  </a:lnTo>
                  <a:lnTo>
                    <a:pt x="108" y="1062"/>
                  </a:lnTo>
                  <a:lnTo>
                    <a:pt x="114" y="1050"/>
                  </a:lnTo>
                  <a:lnTo>
                    <a:pt x="126" y="1038"/>
                  </a:lnTo>
                  <a:lnTo>
                    <a:pt x="132" y="1026"/>
                  </a:lnTo>
                  <a:lnTo>
                    <a:pt x="138" y="1026"/>
                  </a:lnTo>
                  <a:lnTo>
                    <a:pt x="144" y="1032"/>
                  </a:lnTo>
                  <a:lnTo>
                    <a:pt x="150" y="1032"/>
                  </a:lnTo>
                  <a:lnTo>
                    <a:pt x="162" y="1038"/>
                  </a:lnTo>
                  <a:lnTo>
                    <a:pt x="168" y="1044"/>
                  </a:lnTo>
                  <a:lnTo>
                    <a:pt x="180" y="1050"/>
                  </a:lnTo>
                  <a:lnTo>
                    <a:pt x="198" y="1032"/>
                  </a:lnTo>
                  <a:lnTo>
                    <a:pt x="198" y="1014"/>
                  </a:lnTo>
                  <a:lnTo>
                    <a:pt x="204" y="1008"/>
                  </a:lnTo>
                  <a:lnTo>
                    <a:pt x="216" y="1008"/>
                  </a:lnTo>
                  <a:lnTo>
                    <a:pt x="228" y="1014"/>
                  </a:lnTo>
                  <a:lnTo>
                    <a:pt x="228" y="1032"/>
                  </a:lnTo>
                  <a:lnTo>
                    <a:pt x="246" y="1044"/>
                  </a:lnTo>
                  <a:lnTo>
                    <a:pt x="234" y="1074"/>
                  </a:lnTo>
                  <a:lnTo>
                    <a:pt x="270" y="1092"/>
                  </a:lnTo>
                  <a:lnTo>
                    <a:pt x="246" y="1128"/>
                  </a:lnTo>
                  <a:lnTo>
                    <a:pt x="270" y="1128"/>
                  </a:lnTo>
                  <a:lnTo>
                    <a:pt x="270" y="1164"/>
                  </a:lnTo>
                  <a:lnTo>
                    <a:pt x="300" y="1194"/>
                  </a:lnTo>
                  <a:lnTo>
                    <a:pt x="312" y="1200"/>
                  </a:lnTo>
                  <a:lnTo>
                    <a:pt x="312" y="1182"/>
                  </a:lnTo>
                  <a:lnTo>
                    <a:pt x="318" y="1176"/>
                  </a:lnTo>
                  <a:lnTo>
                    <a:pt x="330" y="1176"/>
                  </a:lnTo>
                  <a:lnTo>
                    <a:pt x="348" y="1182"/>
                  </a:lnTo>
                  <a:lnTo>
                    <a:pt x="366" y="1200"/>
                  </a:lnTo>
                  <a:lnTo>
                    <a:pt x="372" y="1182"/>
                  </a:lnTo>
                  <a:lnTo>
                    <a:pt x="390" y="1182"/>
                  </a:lnTo>
                  <a:lnTo>
                    <a:pt x="396" y="1158"/>
                  </a:lnTo>
                  <a:lnTo>
                    <a:pt x="408" y="1176"/>
                  </a:lnTo>
                  <a:lnTo>
                    <a:pt x="420" y="1152"/>
                  </a:lnTo>
                  <a:lnTo>
                    <a:pt x="420" y="1188"/>
                  </a:lnTo>
                  <a:lnTo>
                    <a:pt x="444" y="1194"/>
                  </a:lnTo>
                  <a:lnTo>
                    <a:pt x="450" y="1188"/>
                  </a:lnTo>
                  <a:lnTo>
                    <a:pt x="456" y="1176"/>
                  </a:lnTo>
                  <a:lnTo>
                    <a:pt x="462" y="1170"/>
                  </a:lnTo>
                  <a:lnTo>
                    <a:pt x="474" y="1170"/>
                  </a:lnTo>
                  <a:lnTo>
                    <a:pt x="468" y="1116"/>
                  </a:lnTo>
                  <a:lnTo>
                    <a:pt x="492" y="1116"/>
                  </a:lnTo>
                  <a:lnTo>
                    <a:pt x="504" y="1092"/>
                  </a:lnTo>
                  <a:lnTo>
                    <a:pt x="480" y="1062"/>
                  </a:lnTo>
                  <a:lnTo>
                    <a:pt x="498" y="1050"/>
                  </a:lnTo>
                  <a:lnTo>
                    <a:pt x="504" y="1050"/>
                  </a:lnTo>
                  <a:lnTo>
                    <a:pt x="510" y="1044"/>
                  </a:lnTo>
                  <a:lnTo>
                    <a:pt x="546" y="1044"/>
                  </a:lnTo>
                  <a:lnTo>
                    <a:pt x="546" y="1032"/>
                  </a:lnTo>
                  <a:lnTo>
                    <a:pt x="540" y="1026"/>
                  </a:lnTo>
                  <a:lnTo>
                    <a:pt x="546" y="1026"/>
                  </a:lnTo>
                  <a:lnTo>
                    <a:pt x="552" y="1020"/>
                  </a:lnTo>
                  <a:lnTo>
                    <a:pt x="552" y="990"/>
                  </a:lnTo>
                  <a:lnTo>
                    <a:pt x="570" y="990"/>
                  </a:lnTo>
                  <a:lnTo>
                    <a:pt x="570" y="960"/>
                  </a:lnTo>
                  <a:lnTo>
                    <a:pt x="564" y="954"/>
                  </a:lnTo>
                  <a:lnTo>
                    <a:pt x="582" y="924"/>
                  </a:lnTo>
                  <a:lnTo>
                    <a:pt x="612" y="954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32" name="Malawi" descr="© INSCALE GmbH, 05.05.2010&#10;http://www.presentationload.com/">
              <a:extLst>
                <a:ext uri="{FF2B5EF4-FFF2-40B4-BE49-F238E27FC236}">
                  <a16:creationId xmlns:a16="http://schemas.microsoft.com/office/drawing/2014/main" id="{9A1E8BF7-872D-4003-ABE9-6FF89C794367}"/>
                </a:ext>
              </a:extLst>
            </p:cNvPr>
            <p:cNvSpPr>
              <a:spLocks/>
            </p:cNvSpPr>
            <p:nvPr/>
          </p:nvSpPr>
          <p:spPr bwMode="gray">
            <a:xfrm>
              <a:off x="6574064" y="4861984"/>
              <a:ext cx="101604" cy="280895"/>
            </a:xfrm>
            <a:custGeom>
              <a:avLst/>
              <a:gdLst>
                <a:gd name="T0" fmla="*/ 2147483647 w 234"/>
                <a:gd name="T1" fmla="*/ 2147483647 h 624"/>
                <a:gd name="T2" fmla="*/ 2147483647 w 234"/>
                <a:gd name="T3" fmla="*/ 2147483647 h 624"/>
                <a:gd name="T4" fmla="*/ 2147483647 w 234"/>
                <a:gd name="T5" fmla="*/ 2147483647 h 624"/>
                <a:gd name="T6" fmla="*/ 2147483647 w 234"/>
                <a:gd name="T7" fmla="*/ 2147483647 h 624"/>
                <a:gd name="T8" fmla="*/ 2147483647 w 234"/>
                <a:gd name="T9" fmla="*/ 2147483647 h 624"/>
                <a:gd name="T10" fmla="*/ 2147483647 w 234"/>
                <a:gd name="T11" fmla="*/ 2147483647 h 624"/>
                <a:gd name="T12" fmla="*/ 2147483647 w 234"/>
                <a:gd name="T13" fmla="*/ 2147483647 h 624"/>
                <a:gd name="T14" fmla="*/ 2147483647 w 234"/>
                <a:gd name="T15" fmla="*/ 2147483647 h 624"/>
                <a:gd name="T16" fmla="*/ 2147483647 w 234"/>
                <a:gd name="T17" fmla="*/ 2147483647 h 624"/>
                <a:gd name="T18" fmla="*/ 2147483647 w 234"/>
                <a:gd name="T19" fmla="*/ 2147483647 h 624"/>
                <a:gd name="T20" fmla="*/ 2147483647 w 234"/>
                <a:gd name="T21" fmla="*/ 2147483647 h 624"/>
                <a:gd name="T22" fmla="*/ 2147483647 w 234"/>
                <a:gd name="T23" fmla="*/ 2147483647 h 624"/>
                <a:gd name="T24" fmla="*/ 2147483647 w 234"/>
                <a:gd name="T25" fmla="*/ 2147483647 h 624"/>
                <a:gd name="T26" fmla="*/ 2147483647 w 234"/>
                <a:gd name="T27" fmla="*/ 2147483647 h 624"/>
                <a:gd name="T28" fmla="*/ 2147483647 w 234"/>
                <a:gd name="T29" fmla="*/ 2147483647 h 624"/>
                <a:gd name="T30" fmla="*/ 2147483647 w 234"/>
                <a:gd name="T31" fmla="*/ 2147483647 h 624"/>
                <a:gd name="T32" fmla="*/ 2147483647 w 234"/>
                <a:gd name="T33" fmla="*/ 2147483647 h 624"/>
                <a:gd name="T34" fmla="*/ 2147483647 w 234"/>
                <a:gd name="T35" fmla="*/ 2147483647 h 624"/>
                <a:gd name="T36" fmla="*/ 2147483647 w 234"/>
                <a:gd name="T37" fmla="*/ 2147483647 h 624"/>
                <a:gd name="T38" fmla="*/ 2147483647 w 234"/>
                <a:gd name="T39" fmla="*/ 2147483647 h 624"/>
                <a:gd name="T40" fmla="*/ 2147483647 w 234"/>
                <a:gd name="T41" fmla="*/ 2147483647 h 624"/>
                <a:gd name="T42" fmla="*/ 2147483647 w 234"/>
                <a:gd name="T43" fmla="*/ 2147483647 h 624"/>
                <a:gd name="T44" fmla="*/ 2147483647 w 234"/>
                <a:gd name="T45" fmla="*/ 2147483647 h 624"/>
                <a:gd name="T46" fmla="*/ 2147483647 w 234"/>
                <a:gd name="T47" fmla="*/ 0 h 624"/>
                <a:gd name="T48" fmla="*/ 2147483647 w 234"/>
                <a:gd name="T49" fmla="*/ 2147483647 h 624"/>
                <a:gd name="T50" fmla="*/ 2147483647 w 234"/>
                <a:gd name="T51" fmla="*/ 2147483647 h 624"/>
                <a:gd name="T52" fmla="*/ 2147483647 w 234"/>
                <a:gd name="T53" fmla="*/ 2147483647 h 624"/>
                <a:gd name="T54" fmla="*/ 2147483647 w 234"/>
                <a:gd name="T55" fmla="*/ 2147483647 h 624"/>
                <a:gd name="T56" fmla="*/ 2147483647 w 234"/>
                <a:gd name="T57" fmla="*/ 2147483647 h 624"/>
                <a:gd name="T58" fmla="*/ 2147483647 w 234"/>
                <a:gd name="T59" fmla="*/ 2147483647 h 624"/>
                <a:gd name="T60" fmla="*/ 2147483647 w 234"/>
                <a:gd name="T61" fmla="*/ 2147483647 h 624"/>
                <a:gd name="T62" fmla="*/ 2147483647 w 234"/>
                <a:gd name="T63" fmla="*/ 2147483647 h 624"/>
                <a:gd name="T64" fmla="*/ 2147483647 w 234"/>
                <a:gd name="T65" fmla="*/ 2147483647 h 624"/>
                <a:gd name="T66" fmla="*/ 2147483647 w 234"/>
                <a:gd name="T67" fmla="*/ 2147483647 h 624"/>
                <a:gd name="T68" fmla="*/ 2147483647 w 234"/>
                <a:gd name="T69" fmla="*/ 2147483647 h 624"/>
                <a:gd name="T70" fmla="*/ 2147483647 w 234"/>
                <a:gd name="T71" fmla="*/ 2147483647 h 624"/>
                <a:gd name="T72" fmla="*/ 2147483647 w 234"/>
                <a:gd name="T73" fmla="*/ 2147483647 h 624"/>
                <a:gd name="T74" fmla="*/ 0 w 234"/>
                <a:gd name="T75" fmla="*/ 2147483647 h 624"/>
                <a:gd name="T76" fmla="*/ 2147483647 w 234"/>
                <a:gd name="T77" fmla="*/ 2147483647 h 624"/>
                <a:gd name="T78" fmla="*/ 2147483647 w 234"/>
                <a:gd name="T79" fmla="*/ 2147483647 h 624"/>
                <a:gd name="T80" fmla="*/ 2147483647 w 234"/>
                <a:gd name="T81" fmla="*/ 2147483647 h 624"/>
                <a:gd name="T82" fmla="*/ 2147483647 w 234"/>
                <a:gd name="T83" fmla="*/ 2147483647 h 624"/>
                <a:gd name="T84" fmla="*/ 2147483647 w 234"/>
                <a:gd name="T85" fmla="*/ 2147483647 h 624"/>
                <a:gd name="T86" fmla="*/ 2147483647 w 234"/>
                <a:gd name="T87" fmla="*/ 2147483647 h 624"/>
                <a:gd name="T88" fmla="*/ 2147483647 w 234"/>
                <a:gd name="T89" fmla="*/ 2147483647 h 624"/>
                <a:gd name="T90" fmla="*/ 2147483647 w 234"/>
                <a:gd name="T91" fmla="*/ 2147483647 h 624"/>
                <a:gd name="T92" fmla="*/ 2147483647 w 234"/>
                <a:gd name="T93" fmla="*/ 2147483647 h 624"/>
                <a:gd name="T94" fmla="*/ 2147483647 w 234"/>
                <a:gd name="T95" fmla="*/ 2147483647 h 624"/>
                <a:gd name="T96" fmla="*/ 2147483647 w 234"/>
                <a:gd name="T97" fmla="*/ 2147483647 h 624"/>
                <a:gd name="T98" fmla="*/ 2147483647 w 234"/>
                <a:gd name="T99" fmla="*/ 2147483647 h 624"/>
                <a:gd name="T100" fmla="*/ 2147483647 w 234"/>
                <a:gd name="T101" fmla="*/ 2147483647 h 624"/>
                <a:gd name="T102" fmla="*/ 2147483647 w 234"/>
                <a:gd name="T103" fmla="*/ 2147483647 h 624"/>
                <a:gd name="T104" fmla="*/ 2147483647 w 234"/>
                <a:gd name="T105" fmla="*/ 2147483647 h 624"/>
                <a:gd name="T106" fmla="*/ 2147483647 w 234"/>
                <a:gd name="T107" fmla="*/ 2147483647 h 624"/>
                <a:gd name="T108" fmla="*/ 2147483647 w 234"/>
                <a:gd name="T109" fmla="*/ 2147483647 h 624"/>
                <a:gd name="T110" fmla="*/ 2147483647 w 234"/>
                <a:gd name="T111" fmla="*/ 2147483647 h 624"/>
                <a:gd name="T112" fmla="*/ 2147483647 w 234"/>
                <a:gd name="T113" fmla="*/ 2147483647 h 624"/>
                <a:gd name="T114" fmla="*/ 2147483647 w 234"/>
                <a:gd name="T115" fmla="*/ 2147483647 h 624"/>
                <a:gd name="T116" fmla="*/ 2147483647 w 234"/>
                <a:gd name="T117" fmla="*/ 2147483647 h 62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234"/>
                <a:gd name="T178" fmla="*/ 0 h 624"/>
                <a:gd name="T179" fmla="*/ 234 w 234"/>
                <a:gd name="T180" fmla="*/ 624 h 62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234" h="624">
                  <a:moveTo>
                    <a:pt x="234" y="432"/>
                  </a:moveTo>
                  <a:lnTo>
                    <a:pt x="222" y="420"/>
                  </a:lnTo>
                  <a:lnTo>
                    <a:pt x="210" y="402"/>
                  </a:lnTo>
                  <a:lnTo>
                    <a:pt x="204" y="390"/>
                  </a:lnTo>
                  <a:lnTo>
                    <a:pt x="198" y="384"/>
                  </a:lnTo>
                  <a:lnTo>
                    <a:pt x="186" y="360"/>
                  </a:lnTo>
                  <a:lnTo>
                    <a:pt x="162" y="336"/>
                  </a:lnTo>
                  <a:lnTo>
                    <a:pt x="156" y="336"/>
                  </a:lnTo>
                  <a:lnTo>
                    <a:pt x="156" y="330"/>
                  </a:lnTo>
                  <a:lnTo>
                    <a:pt x="150" y="330"/>
                  </a:lnTo>
                  <a:lnTo>
                    <a:pt x="150" y="342"/>
                  </a:lnTo>
                  <a:lnTo>
                    <a:pt x="156" y="342"/>
                  </a:lnTo>
                  <a:lnTo>
                    <a:pt x="168" y="354"/>
                  </a:lnTo>
                  <a:lnTo>
                    <a:pt x="168" y="366"/>
                  </a:lnTo>
                  <a:lnTo>
                    <a:pt x="174" y="378"/>
                  </a:lnTo>
                  <a:lnTo>
                    <a:pt x="174" y="390"/>
                  </a:lnTo>
                  <a:lnTo>
                    <a:pt x="168" y="396"/>
                  </a:lnTo>
                  <a:lnTo>
                    <a:pt x="162" y="396"/>
                  </a:lnTo>
                  <a:lnTo>
                    <a:pt x="162" y="390"/>
                  </a:lnTo>
                  <a:lnTo>
                    <a:pt x="156" y="384"/>
                  </a:lnTo>
                  <a:lnTo>
                    <a:pt x="156" y="378"/>
                  </a:lnTo>
                  <a:lnTo>
                    <a:pt x="144" y="384"/>
                  </a:lnTo>
                  <a:lnTo>
                    <a:pt x="132" y="384"/>
                  </a:lnTo>
                  <a:lnTo>
                    <a:pt x="132" y="360"/>
                  </a:lnTo>
                  <a:lnTo>
                    <a:pt x="126" y="354"/>
                  </a:lnTo>
                  <a:lnTo>
                    <a:pt x="126" y="342"/>
                  </a:lnTo>
                  <a:lnTo>
                    <a:pt x="120" y="330"/>
                  </a:lnTo>
                  <a:lnTo>
                    <a:pt x="120" y="282"/>
                  </a:lnTo>
                  <a:lnTo>
                    <a:pt x="84" y="246"/>
                  </a:lnTo>
                  <a:lnTo>
                    <a:pt x="90" y="240"/>
                  </a:lnTo>
                  <a:lnTo>
                    <a:pt x="90" y="222"/>
                  </a:lnTo>
                  <a:lnTo>
                    <a:pt x="96" y="210"/>
                  </a:lnTo>
                  <a:lnTo>
                    <a:pt x="114" y="192"/>
                  </a:lnTo>
                  <a:lnTo>
                    <a:pt x="120" y="180"/>
                  </a:lnTo>
                  <a:lnTo>
                    <a:pt x="126" y="174"/>
                  </a:lnTo>
                  <a:lnTo>
                    <a:pt x="126" y="156"/>
                  </a:lnTo>
                  <a:lnTo>
                    <a:pt x="120" y="150"/>
                  </a:lnTo>
                  <a:lnTo>
                    <a:pt x="120" y="102"/>
                  </a:lnTo>
                  <a:lnTo>
                    <a:pt x="114" y="78"/>
                  </a:lnTo>
                  <a:lnTo>
                    <a:pt x="114" y="60"/>
                  </a:lnTo>
                  <a:lnTo>
                    <a:pt x="102" y="60"/>
                  </a:lnTo>
                  <a:lnTo>
                    <a:pt x="84" y="42"/>
                  </a:lnTo>
                  <a:lnTo>
                    <a:pt x="84" y="36"/>
                  </a:lnTo>
                  <a:lnTo>
                    <a:pt x="90" y="24"/>
                  </a:lnTo>
                  <a:lnTo>
                    <a:pt x="90" y="18"/>
                  </a:lnTo>
                  <a:lnTo>
                    <a:pt x="60" y="18"/>
                  </a:lnTo>
                  <a:lnTo>
                    <a:pt x="54" y="0"/>
                  </a:lnTo>
                  <a:lnTo>
                    <a:pt x="30" y="0"/>
                  </a:lnTo>
                  <a:lnTo>
                    <a:pt x="30" y="12"/>
                  </a:lnTo>
                  <a:lnTo>
                    <a:pt x="42" y="12"/>
                  </a:lnTo>
                  <a:lnTo>
                    <a:pt x="54" y="24"/>
                  </a:lnTo>
                  <a:lnTo>
                    <a:pt x="54" y="66"/>
                  </a:lnTo>
                  <a:lnTo>
                    <a:pt x="60" y="66"/>
                  </a:lnTo>
                  <a:lnTo>
                    <a:pt x="66" y="60"/>
                  </a:lnTo>
                  <a:lnTo>
                    <a:pt x="66" y="84"/>
                  </a:lnTo>
                  <a:lnTo>
                    <a:pt x="78" y="84"/>
                  </a:lnTo>
                  <a:lnTo>
                    <a:pt x="78" y="96"/>
                  </a:lnTo>
                  <a:lnTo>
                    <a:pt x="54" y="108"/>
                  </a:lnTo>
                  <a:lnTo>
                    <a:pt x="48" y="114"/>
                  </a:lnTo>
                  <a:lnTo>
                    <a:pt x="42" y="114"/>
                  </a:lnTo>
                  <a:lnTo>
                    <a:pt x="42" y="132"/>
                  </a:lnTo>
                  <a:lnTo>
                    <a:pt x="54" y="138"/>
                  </a:lnTo>
                  <a:lnTo>
                    <a:pt x="48" y="156"/>
                  </a:lnTo>
                  <a:lnTo>
                    <a:pt x="48" y="228"/>
                  </a:lnTo>
                  <a:lnTo>
                    <a:pt x="60" y="228"/>
                  </a:lnTo>
                  <a:lnTo>
                    <a:pt x="60" y="234"/>
                  </a:lnTo>
                  <a:lnTo>
                    <a:pt x="42" y="252"/>
                  </a:lnTo>
                  <a:lnTo>
                    <a:pt x="30" y="258"/>
                  </a:lnTo>
                  <a:lnTo>
                    <a:pt x="24" y="264"/>
                  </a:lnTo>
                  <a:lnTo>
                    <a:pt x="18" y="264"/>
                  </a:lnTo>
                  <a:lnTo>
                    <a:pt x="24" y="300"/>
                  </a:lnTo>
                  <a:lnTo>
                    <a:pt x="18" y="312"/>
                  </a:lnTo>
                  <a:lnTo>
                    <a:pt x="12" y="318"/>
                  </a:lnTo>
                  <a:lnTo>
                    <a:pt x="6" y="330"/>
                  </a:lnTo>
                  <a:lnTo>
                    <a:pt x="0" y="336"/>
                  </a:lnTo>
                  <a:lnTo>
                    <a:pt x="0" y="342"/>
                  </a:lnTo>
                  <a:lnTo>
                    <a:pt x="12" y="348"/>
                  </a:lnTo>
                  <a:lnTo>
                    <a:pt x="24" y="360"/>
                  </a:lnTo>
                  <a:lnTo>
                    <a:pt x="36" y="366"/>
                  </a:lnTo>
                  <a:lnTo>
                    <a:pt x="66" y="414"/>
                  </a:lnTo>
                  <a:lnTo>
                    <a:pt x="96" y="414"/>
                  </a:lnTo>
                  <a:lnTo>
                    <a:pt x="102" y="408"/>
                  </a:lnTo>
                  <a:lnTo>
                    <a:pt x="120" y="408"/>
                  </a:lnTo>
                  <a:lnTo>
                    <a:pt x="126" y="414"/>
                  </a:lnTo>
                  <a:lnTo>
                    <a:pt x="126" y="450"/>
                  </a:lnTo>
                  <a:lnTo>
                    <a:pt x="132" y="450"/>
                  </a:lnTo>
                  <a:lnTo>
                    <a:pt x="126" y="480"/>
                  </a:lnTo>
                  <a:lnTo>
                    <a:pt x="114" y="486"/>
                  </a:lnTo>
                  <a:lnTo>
                    <a:pt x="126" y="504"/>
                  </a:lnTo>
                  <a:lnTo>
                    <a:pt x="120" y="510"/>
                  </a:lnTo>
                  <a:lnTo>
                    <a:pt x="108" y="516"/>
                  </a:lnTo>
                  <a:lnTo>
                    <a:pt x="102" y="522"/>
                  </a:lnTo>
                  <a:lnTo>
                    <a:pt x="102" y="528"/>
                  </a:lnTo>
                  <a:lnTo>
                    <a:pt x="114" y="528"/>
                  </a:lnTo>
                  <a:lnTo>
                    <a:pt x="114" y="558"/>
                  </a:lnTo>
                  <a:lnTo>
                    <a:pt x="126" y="564"/>
                  </a:lnTo>
                  <a:lnTo>
                    <a:pt x="132" y="570"/>
                  </a:lnTo>
                  <a:lnTo>
                    <a:pt x="144" y="576"/>
                  </a:lnTo>
                  <a:lnTo>
                    <a:pt x="150" y="582"/>
                  </a:lnTo>
                  <a:lnTo>
                    <a:pt x="162" y="588"/>
                  </a:lnTo>
                  <a:lnTo>
                    <a:pt x="162" y="600"/>
                  </a:lnTo>
                  <a:lnTo>
                    <a:pt x="156" y="606"/>
                  </a:lnTo>
                  <a:lnTo>
                    <a:pt x="156" y="618"/>
                  </a:lnTo>
                  <a:lnTo>
                    <a:pt x="162" y="624"/>
                  </a:lnTo>
                  <a:lnTo>
                    <a:pt x="168" y="618"/>
                  </a:lnTo>
                  <a:lnTo>
                    <a:pt x="180" y="612"/>
                  </a:lnTo>
                  <a:lnTo>
                    <a:pt x="180" y="582"/>
                  </a:lnTo>
                  <a:lnTo>
                    <a:pt x="174" y="576"/>
                  </a:lnTo>
                  <a:lnTo>
                    <a:pt x="168" y="576"/>
                  </a:lnTo>
                  <a:lnTo>
                    <a:pt x="168" y="558"/>
                  </a:lnTo>
                  <a:lnTo>
                    <a:pt x="174" y="546"/>
                  </a:lnTo>
                  <a:lnTo>
                    <a:pt x="186" y="540"/>
                  </a:lnTo>
                  <a:lnTo>
                    <a:pt x="210" y="540"/>
                  </a:lnTo>
                  <a:lnTo>
                    <a:pt x="216" y="534"/>
                  </a:lnTo>
                  <a:lnTo>
                    <a:pt x="216" y="474"/>
                  </a:lnTo>
                  <a:lnTo>
                    <a:pt x="222" y="468"/>
                  </a:lnTo>
                  <a:lnTo>
                    <a:pt x="228" y="456"/>
                  </a:lnTo>
                  <a:lnTo>
                    <a:pt x="234" y="450"/>
                  </a:lnTo>
                  <a:lnTo>
                    <a:pt x="234" y="43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33" name="Madagascar" descr="© INSCALE GmbH, 05.05.2010&#10;http://www.presentationload.com/">
              <a:extLst>
                <a:ext uri="{FF2B5EF4-FFF2-40B4-BE49-F238E27FC236}">
                  <a16:creationId xmlns:a16="http://schemas.microsoft.com/office/drawing/2014/main" id="{09960997-2F92-48D9-898C-9496312C55A5}"/>
                </a:ext>
              </a:extLst>
            </p:cNvPr>
            <p:cNvSpPr>
              <a:spLocks/>
            </p:cNvSpPr>
            <p:nvPr/>
          </p:nvSpPr>
          <p:spPr bwMode="gray">
            <a:xfrm>
              <a:off x="6875702" y="4965137"/>
              <a:ext cx="263537" cy="488789"/>
            </a:xfrm>
            <a:custGeom>
              <a:avLst/>
              <a:gdLst>
                <a:gd name="T0" fmla="*/ 2147483647 w 594"/>
                <a:gd name="T1" fmla="*/ 2147483647 h 1092"/>
                <a:gd name="T2" fmla="*/ 2147483647 w 594"/>
                <a:gd name="T3" fmla="*/ 2147483647 h 1092"/>
                <a:gd name="T4" fmla="*/ 2147483647 w 594"/>
                <a:gd name="T5" fmla="*/ 2147483647 h 1092"/>
                <a:gd name="T6" fmla="*/ 2147483647 w 594"/>
                <a:gd name="T7" fmla="*/ 2147483647 h 1092"/>
                <a:gd name="T8" fmla="*/ 2147483647 w 594"/>
                <a:gd name="T9" fmla="*/ 2147483647 h 1092"/>
                <a:gd name="T10" fmla="*/ 2147483647 w 594"/>
                <a:gd name="T11" fmla="*/ 2147483647 h 1092"/>
                <a:gd name="T12" fmla="*/ 2147483647 w 594"/>
                <a:gd name="T13" fmla="*/ 2147483647 h 1092"/>
                <a:gd name="T14" fmla="*/ 2147483647 w 594"/>
                <a:gd name="T15" fmla="*/ 2147483647 h 1092"/>
                <a:gd name="T16" fmla="*/ 2147483647 w 594"/>
                <a:gd name="T17" fmla="*/ 2147483647 h 1092"/>
                <a:gd name="T18" fmla="*/ 2147483647 w 594"/>
                <a:gd name="T19" fmla="*/ 2147483647 h 1092"/>
                <a:gd name="T20" fmla="*/ 2147483647 w 594"/>
                <a:gd name="T21" fmla="*/ 2147483647 h 1092"/>
                <a:gd name="T22" fmla="*/ 2147483647 w 594"/>
                <a:gd name="T23" fmla="*/ 2147483647 h 1092"/>
                <a:gd name="T24" fmla="*/ 2147483647 w 594"/>
                <a:gd name="T25" fmla="*/ 2147483647 h 1092"/>
                <a:gd name="T26" fmla="*/ 2147483647 w 594"/>
                <a:gd name="T27" fmla="*/ 2147483647 h 1092"/>
                <a:gd name="T28" fmla="*/ 2147483647 w 594"/>
                <a:gd name="T29" fmla="*/ 2147483647 h 1092"/>
                <a:gd name="T30" fmla="*/ 2147483647 w 594"/>
                <a:gd name="T31" fmla="*/ 2147483647 h 1092"/>
                <a:gd name="T32" fmla="*/ 2147483647 w 594"/>
                <a:gd name="T33" fmla="*/ 0 h 1092"/>
                <a:gd name="T34" fmla="*/ 2147483647 w 594"/>
                <a:gd name="T35" fmla="*/ 2147483647 h 1092"/>
                <a:gd name="T36" fmla="*/ 2147483647 w 594"/>
                <a:gd name="T37" fmla="*/ 2147483647 h 1092"/>
                <a:gd name="T38" fmla="*/ 2147483647 w 594"/>
                <a:gd name="T39" fmla="*/ 2147483647 h 1092"/>
                <a:gd name="T40" fmla="*/ 2147483647 w 594"/>
                <a:gd name="T41" fmla="*/ 2147483647 h 1092"/>
                <a:gd name="T42" fmla="*/ 2147483647 w 594"/>
                <a:gd name="T43" fmla="*/ 2147483647 h 1092"/>
                <a:gd name="T44" fmla="*/ 2147483647 w 594"/>
                <a:gd name="T45" fmla="*/ 2147483647 h 1092"/>
                <a:gd name="T46" fmla="*/ 2147483647 w 594"/>
                <a:gd name="T47" fmla="*/ 2147483647 h 1092"/>
                <a:gd name="T48" fmla="*/ 2147483647 w 594"/>
                <a:gd name="T49" fmla="*/ 2147483647 h 1092"/>
                <a:gd name="T50" fmla="*/ 2147483647 w 594"/>
                <a:gd name="T51" fmla="*/ 2147483647 h 1092"/>
                <a:gd name="T52" fmla="*/ 2147483647 w 594"/>
                <a:gd name="T53" fmla="*/ 2147483647 h 1092"/>
                <a:gd name="T54" fmla="*/ 2147483647 w 594"/>
                <a:gd name="T55" fmla="*/ 2147483647 h 1092"/>
                <a:gd name="T56" fmla="*/ 2147483647 w 594"/>
                <a:gd name="T57" fmla="*/ 2147483647 h 1092"/>
                <a:gd name="T58" fmla="*/ 2147483647 w 594"/>
                <a:gd name="T59" fmla="*/ 2147483647 h 1092"/>
                <a:gd name="T60" fmla="*/ 2147483647 w 594"/>
                <a:gd name="T61" fmla="*/ 2147483647 h 1092"/>
                <a:gd name="T62" fmla="*/ 2147483647 w 594"/>
                <a:gd name="T63" fmla="*/ 2147483647 h 1092"/>
                <a:gd name="T64" fmla="*/ 2147483647 w 594"/>
                <a:gd name="T65" fmla="*/ 2147483647 h 1092"/>
                <a:gd name="T66" fmla="*/ 2147483647 w 594"/>
                <a:gd name="T67" fmla="*/ 2147483647 h 1092"/>
                <a:gd name="T68" fmla="*/ 2147483647 w 594"/>
                <a:gd name="T69" fmla="*/ 2147483647 h 1092"/>
                <a:gd name="T70" fmla="*/ 2147483647 w 594"/>
                <a:gd name="T71" fmla="*/ 2147483647 h 1092"/>
                <a:gd name="T72" fmla="*/ 2147483647 w 594"/>
                <a:gd name="T73" fmla="*/ 2147483647 h 1092"/>
                <a:gd name="T74" fmla="*/ 2147483647 w 594"/>
                <a:gd name="T75" fmla="*/ 2147483647 h 1092"/>
                <a:gd name="T76" fmla="*/ 2147483647 w 594"/>
                <a:gd name="T77" fmla="*/ 2147483647 h 1092"/>
                <a:gd name="T78" fmla="*/ 2147483647 w 594"/>
                <a:gd name="T79" fmla="*/ 2147483647 h 1092"/>
                <a:gd name="T80" fmla="*/ 2147483647 w 594"/>
                <a:gd name="T81" fmla="*/ 2147483647 h 1092"/>
                <a:gd name="T82" fmla="*/ 2147483647 w 594"/>
                <a:gd name="T83" fmla="*/ 2147483647 h 1092"/>
                <a:gd name="T84" fmla="*/ 2147483647 w 594"/>
                <a:gd name="T85" fmla="*/ 2147483647 h 1092"/>
                <a:gd name="T86" fmla="*/ 0 w 594"/>
                <a:gd name="T87" fmla="*/ 2147483647 h 1092"/>
                <a:gd name="T88" fmla="*/ 2147483647 w 594"/>
                <a:gd name="T89" fmla="*/ 2147483647 h 1092"/>
                <a:gd name="T90" fmla="*/ 2147483647 w 594"/>
                <a:gd name="T91" fmla="*/ 2147483647 h 1092"/>
                <a:gd name="T92" fmla="*/ 2147483647 w 594"/>
                <a:gd name="T93" fmla="*/ 2147483647 h 1092"/>
                <a:gd name="T94" fmla="*/ 2147483647 w 594"/>
                <a:gd name="T95" fmla="*/ 2147483647 h 1092"/>
                <a:gd name="T96" fmla="*/ 2147483647 w 594"/>
                <a:gd name="T97" fmla="*/ 2147483647 h 1092"/>
                <a:gd name="T98" fmla="*/ 2147483647 w 594"/>
                <a:gd name="T99" fmla="*/ 2147483647 h 1092"/>
                <a:gd name="T100" fmla="*/ 2147483647 w 594"/>
                <a:gd name="T101" fmla="*/ 2147483647 h 1092"/>
                <a:gd name="T102" fmla="*/ 2147483647 w 594"/>
                <a:gd name="T103" fmla="*/ 2147483647 h 109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594"/>
                <a:gd name="T157" fmla="*/ 0 h 1092"/>
                <a:gd name="T158" fmla="*/ 594 w 594"/>
                <a:gd name="T159" fmla="*/ 1092 h 109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594" h="1092">
                  <a:moveTo>
                    <a:pt x="120" y="330"/>
                  </a:moveTo>
                  <a:lnTo>
                    <a:pt x="144" y="324"/>
                  </a:lnTo>
                  <a:lnTo>
                    <a:pt x="192" y="324"/>
                  </a:lnTo>
                  <a:lnTo>
                    <a:pt x="192" y="300"/>
                  </a:lnTo>
                  <a:lnTo>
                    <a:pt x="252" y="312"/>
                  </a:lnTo>
                  <a:lnTo>
                    <a:pt x="270" y="282"/>
                  </a:lnTo>
                  <a:lnTo>
                    <a:pt x="312" y="288"/>
                  </a:lnTo>
                  <a:lnTo>
                    <a:pt x="312" y="258"/>
                  </a:lnTo>
                  <a:lnTo>
                    <a:pt x="324" y="228"/>
                  </a:lnTo>
                  <a:lnTo>
                    <a:pt x="324" y="258"/>
                  </a:lnTo>
                  <a:lnTo>
                    <a:pt x="336" y="276"/>
                  </a:lnTo>
                  <a:lnTo>
                    <a:pt x="348" y="240"/>
                  </a:lnTo>
                  <a:lnTo>
                    <a:pt x="348" y="210"/>
                  </a:lnTo>
                  <a:lnTo>
                    <a:pt x="354" y="192"/>
                  </a:lnTo>
                  <a:lnTo>
                    <a:pt x="354" y="186"/>
                  </a:lnTo>
                  <a:lnTo>
                    <a:pt x="360" y="186"/>
                  </a:lnTo>
                  <a:lnTo>
                    <a:pt x="372" y="198"/>
                  </a:lnTo>
                  <a:lnTo>
                    <a:pt x="372" y="204"/>
                  </a:lnTo>
                  <a:lnTo>
                    <a:pt x="378" y="204"/>
                  </a:lnTo>
                  <a:lnTo>
                    <a:pt x="402" y="180"/>
                  </a:lnTo>
                  <a:lnTo>
                    <a:pt x="396" y="168"/>
                  </a:lnTo>
                  <a:lnTo>
                    <a:pt x="396" y="150"/>
                  </a:lnTo>
                  <a:lnTo>
                    <a:pt x="390" y="138"/>
                  </a:lnTo>
                  <a:lnTo>
                    <a:pt x="402" y="126"/>
                  </a:lnTo>
                  <a:lnTo>
                    <a:pt x="414" y="126"/>
                  </a:lnTo>
                  <a:lnTo>
                    <a:pt x="420" y="132"/>
                  </a:lnTo>
                  <a:lnTo>
                    <a:pt x="426" y="132"/>
                  </a:lnTo>
                  <a:lnTo>
                    <a:pt x="432" y="126"/>
                  </a:lnTo>
                  <a:lnTo>
                    <a:pt x="438" y="114"/>
                  </a:lnTo>
                  <a:lnTo>
                    <a:pt x="450" y="102"/>
                  </a:lnTo>
                  <a:lnTo>
                    <a:pt x="456" y="90"/>
                  </a:lnTo>
                  <a:lnTo>
                    <a:pt x="462" y="72"/>
                  </a:lnTo>
                  <a:lnTo>
                    <a:pt x="462" y="42"/>
                  </a:lnTo>
                  <a:lnTo>
                    <a:pt x="492" y="0"/>
                  </a:lnTo>
                  <a:lnTo>
                    <a:pt x="546" y="60"/>
                  </a:lnTo>
                  <a:lnTo>
                    <a:pt x="546" y="90"/>
                  </a:lnTo>
                  <a:lnTo>
                    <a:pt x="552" y="96"/>
                  </a:lnTo>
                  <a:lnTo>
                    <a:pt x="558" y="114"/>
                  </a:lnTo>
                  <a:lnTo>
                    <a:pt x="576" y="150"/>
                  </a:lnTo>
                  <a:lnTo>
                    <a:pt x="582" y="156"/>
                  </a:lnTo>
                  <a:lnTo>
                    <a:pt x="582" y="162"/>
                  </a:lnTo>
                  <a:lnTo>
                    <a:pt x="564" y="216"/>
                  </a:lnTo>
                  <a:lnTo>
                    <a:pt x="594" y="276"/>
                  </a:lnTo>
                  <a:lnTo>
                    <a:pt x="594" y="288"/>
                  </a:lnTo>
                  <a:lnTo>
                    <a:pt x="588" y="294"/>
                  </a:lnTo>
                  <a:lnTo>
                    <a:pt x="576" y="294"/>
                  </a:lnTo>
                  <a:lnTo>
                    <a:pt x="564" y="288"/>
                  </a:lnTo>
                  <a:lnTo>
                    <a:pt x="558" y="282"/>
                  </a:lnTo>
                  <a:lnTo>
                    <a:pt x="552" y="282"/>
                  </a:lnTo>
                  <a:lnTo>
                    <a:pt x="522" y="288"/>
                  </a:lnTo>
                  <a:lnTo>
                    <a:pt x="528" y="330"/>
                  </a:lnTo>
                  <a:lnTo>
                    <a:pt x="522" y="336"/>
                  </a:lnTo>
                  <a:lnTo>
                    <a:pt x="516" y="348"/>
                  </a:lnTo>
                  <a:lnTo>
                    <a:pt x="504" y="354"/>
                  </a:lnTo>
                  <a:lnTo>
                    <a:pt x="486" y="390"/>
                  </a:lnTo>
                  <a:lnTo>
                    <a:pt x="486" y="402"/>
                  </a:lnTo>
                  <a:lnTo>
                    <a:pt x="492" y="414"/>
                  </a:lnTo>
                  <a:lnTo>
                    <a:pt x="504" y="450"/>
                  </a:lnTo>
                  <a:lnTo>
                    <a:pt x="498" y="468"/>
                  </a:lnTo>
                  <a:lnTo>
                    <a:pt x="486" y="510"/>
                  </a:lnTo>
                  <a:lnTo>
                    <a:pt x="462" y="570"/>
                  </a:lnTo>
                  <a:lnTo>
                    <a:pt x="432" y="642"/>
                  </a:lnTo>
                  <a:lnTo>
                    <a:pt x="390" y="720"/>
                  </a:lnTo>
                  <a:lnTo>
                    <a:pt x="324" y="852"/>
                  </a:lnTo>
                  <a:lnTo>
                    <a:pt x="312" y="894"/>
                  </a:lnTo>
                  <a:lnTo>
                    <a:pt x="306" y="912"/>
                  </a:lnTo>
                  <a:lnTo>
                    <a:pt x="306" y="948"/>
                  </a:lnTo>
                  <a:lnTo>
                    <a:pt x="294" y="984"/>
                  </a:lnTo>
                  <a:lnTo>
                    <a:pt x="276" y="1014"/>
                  </a:lnTo>
                  <a:lnTo>
                    <a:pt x="258" y="1032"/>
                  </a:lnTo>
                  <a:lnTo>
                    <a:pt x="240" y="1044"/>
                  </a:lnTo>
                  <a:lnTo>
                    <a:pt x="222" y="1062"/>
                  </a:lnTo>
                  <a:lnTo>
                    <a:pt x="216" y="1062"/>
                  </a:lnTo>
                  <a:lnTo>
                    <a:pt x="210" y="1068"/>
                  </a:lnTo>
                  <a:lnTo>
                    <a:pt x="186" y="1068"/>
                  </a:lnTo>
                  <a:lnTo>
                    <a:pt x="150" y="1086"/>
                  </a:lnTo>
                  <a:lnTo>
                    <a:pt x="114" y="1092"/>
                  </a:lnTo>
                  <a:lnTo>
                    <a:pt x="78" y="1074"/>
                  </a:lnTo>
                  <a:lnTo>
                    <a:pt x="60" y="1056"/>
                  </a:lnTo>
                  <a:lnTo>
                    <a:pt x="48" y="1038"/>
                  </a:lnTo>
                  <a:lnTo>
                    <a:pt x="36" y="1026"/>
                  </a:lnTo>
                  <a:lnTo>
                    <a:pt x="36" y="1020"/>
                  </a:lnTo>
                  <a:lnTo>
                    <a:pt x="30" y="1014"/>
                  </a:lnTo>
                  <a:lnTo>
                    <a:pt x="48" y="990"/>
                  </a:lnTo>
                  <a:lnTo>
                    <a:pt x="42" y="978"/>
                  </a:lnTo>
                  <a:lnTo>
                    <a:pt x="24" y="948"/>
                  </a:lnTo>
                  <a:lnTo>
                    <a:pt x="12" y="900"/>
                  </a:lnTo>
                  <a:lnTo>
                    <a:pt x="0" y="834"/>
                  </a:lnTo>
                  <a:lnTo>
                    <a:pt x="0" y="786"/>
                  </a:lnTo>
                  <a:lnTo>
                    <a:pt x="6" y="756"/>
                  </a:lnTo>
                  <a:lnTo>
                    <a:pt x="18" y="738"/>
                  </a:lnTo>
                  <a:lnTo>
                    <a:pt x="60" y="696"/>
                  </a:lnTo>
                  <a:lnTo>
                    <a:pt x="72" y="678"/>
                  </a:lnTo>
                  <a:lnTo>
                    <a:pt x="90" y="672"/>
                  </a:lnTo>
                  <a:lnTo>
                    <a:pt x="96" y="660"/>
                  </a:lnTo>
                  <a:lnTo>
                    <a:pt x="108" y="654"/>
                  </a:lnTo>
                  <a:lnTo>
                    <a:pt x="108" y="636"/>
                  </a:lnTo>
                  <a:lnTo>
                    <a:pt x="102" y="600"/>
                  </a:lnTo>
                  <a:lnTo>
                    <a:pt x="96" y="558"/>
                  </a:lnTo>
                  <a:lnTo>
                    <a:pt x="96" y="522"/>
                  </a:lnTo>
                  <a:lnTo>
                    <a:pt x="78" y="432"/>
                  </a:lnTo>
                  <a:lnTo>
                    <a:pt x="90" y="408"/>
                  </a:lnTo>
                  <a:lnTo>
                    <a:pt x="132" y="366"/>
                  </a:lnTo>
                  <a:lnTo>
                    <a:pt x="132" y="360"/>
                  </a:lnTo>
                  <a:lnTo>
                    <a:pt x="120" y="33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34" name="Libya" descr="© INSCALE GmbH, 05.05.2010&#10;http://www.presentationload.com/">
              <a:extLst>
                <a:ext uri="{FF2B5EF4-FFF2-40B4-BE49-F238E27FC236}">
                  <a16:creationId xmlns:a16="http://schemas.microsoft.com/office/drawing/2014/main" id="{0186BA62-7F4C-469C-A032-B28B32A889E4}"/>
                </a:ext>
              </a:extLst>
            </p:cNvPr>
            <p:cNvSpPr>
              <a:spLocks/>
            </p:cNvSpPr>
            <p:nvPr/>
          </p:nvSpPr>
          <p:spPr bwMode="gray">
            <a:xfrm>
              <a:off x="5840607" y="3317854"/>
              <a:ext cx="487383" cy="498311"/>
            </a:xfrm>
            <a:custGeom>
              <a:avLst/>
              <a:gdLst>
                <a:gd name="T0" fmla="*/ 2147483647 w 1098"/>
                <a:gd name="T1" fmla="*/ 2147483647 h 1110"/>
                <a:gd name="T2" fmla="*/ 2147483647 w 1098"/>
                <a:gd name="T3" fmla="*/ 2147483647 h 1110"/>
                <a:gd name="T4" fmla="*/ 2147483647 w 1098"/>
                <a:gd name="T5" fmla="*/ 2147483647 h 1110"/>
                <a:gd name="T6" fmla="*/ 2147483647 w 1098"/>
                <a:gd name="T7" fmla="*/ 2147483647 h 1110"/>
                <a:gd name="T8" fmla="*/ 2147483647 w 1098"/>
                <a:gd name="T9" fmla="*/ 2147483647 h 1110"/>
                <a:gd name="T10" fmla="*/ 2147483647 w 1098"/>
                <a:gd name="T11" fmla="*/ 2147483647 h 1110"/>
                <a:gd name="T12" fmla="*/ 2147483647 w 1098"/>
                <a:gd name="T13" fmla="*/ 2147483647 h 1110"/>
                <a:gd name="T14" fmla="*/ 2147483647 w 1098"/>
                <a:gd name="T15" fmla="*/ 2147483647 h 1110"/>
                <a:gd name="T16" fmla="*/ 2147483647 w 1098"/>
                <a:gd name="T17" fmla="*/ 2147483647 h 1110"/>
                <a:gd name="T18" fmla="*/ 2147483647 w 1098"/>
                <a:gd name="T19" fmla="*/ 2147483647 h 1110"/>
                <a:gd name="T20" fmla="*/ 2147483647 w 1098"/>
                <a:gd name="T21" fmla="*/ 2147483647 h 1110"/>
                <a:gd name="T22" fmla="*/ 2147483647 w 1098"/>
                <a:gd name="T23" fmla="*/ 2147483647 h 1110"/>
                <a:gd name="T24" fmla="*/ 0 w 1098"/>
                <a:gd name="T25" fmla="*/ 2147483647 h 1110"/>
                <a:gd name="T26" fmla="*/ 2147483647 w 1098"/>
                <a:gd name="T27" fmla="*/ 2147483647 h 1110"/>
                <a:gd name="T28" fmla="*/ 2147483647 w 1098"/>
                <a:gd name="T29" fmla="*/ 2147483647 h 1110"/>
                <a:gd name="T30" fmla="*/ 2147483647 w 1098"/>
                <a:gd name="T31" fmla="*/ 2147483647 h 1110"/>
                <a:gd name="T32" fmla="*/ 2147483647 w 1098"/>
                <a:gd name="T33" fmla="*/ 2147483647 h 1110"/>
                <a:gd name="T34" fmla="*/ 2147483647 w 1098"/>
                <a:gd name="T35" fmla="*/ 2147483647 h 1110"/>
                <a:gd name="T36" fmla="*/ 2147483647 w 1098"/>
                <a:gd name="T37" fmla="*/ 2147483647 h 1110"/>
                <a:gd name="T38" fmla="*/ 2147483647 w 1098"/>
                <a:gd name="T39" fmla="*/ 2147483647 h 1110"/>
                <a:gd name="T40" fmla="*/ 2147483647 w 1098"/>
                <a:gd name="T41" fmla="*/ 2147483647 h 1110"/>
                <a:gd name="T42" fmla="*/ 2147483647 w 1098"/>
                <a:gd name="T43" fmla="*/ 2147483647 h 1110"/>
                <a:gd name="T44" fmla="*/ 2147483647 w 1098"/>
                <a:gd name="T45" fmla="*/ 2147483647 h 1110"/>
                <a:gd name="T46" fmla="*/ 2147483647 w 1098"/>
                <a:gd name="T47" fmla="*/ 2147483647 h 1110"/>
                <a:gd name="T48" fmla="*/ 2147483647 w 1098"/>
                <a:gd name="T49" fmla="*/ 2147483647 h 1110"/>
                <a:gd name="T50" fmla="*/ 2147483647 w 1098"/>
                <a:gd name="T51" fmla="*/ 2147483647 h 1110"/>
                <a:gd name="T52" fmla="*/ 2147483647 w 1098"/>
                <a:gd name="T53" fmla="*/ 2147483647 h 1110"/>
                <a:gd name="T54" fmla="*/ 2147483647 w 1098"/>
                <a:gd name="T55" fmla="*/ 2147483647 h 1110"/>
                <a:gd name="T56" fmla="*/ 2147483647 w 1098"/>
                <a:gd name="T57" fmla="*/ 2147483647 h 1110"/>
                <a:gd name="T58" fmla="*/ 2147483647 w 1098"/>
                <a:gd name="T59" fmla="*/ 2147483647 h 1110"/>
                <a:gd name="T60" fmla="*/ 2147483647 w 1098"/>
                <a:gd name="T61" fmla="*/ 2147483647 h 1110"/>
                <a:gd name="T62" fmla="*/ 2147483647 w 1098"/>
                <a:gd name="T63" fmla="*/ 2147483647 h 1110"/>
                <a:gd name="T64" fmla="*/ 2147483647 w 1098"/>
                <a:gd name="T65" fmla="*/ 2147483647 h 1110"/>
                <a:gd name="T66" fmla="*/ 2147483647 w 1098"/>
                <a:gd name="T67" fmla="*/ 2147483647 h 1110"/>
                <a:gd name="T68" fmla="*/ 2147483647 w 1098"/>
                <a:gd name="T69" fmla="*/ 2147483647 h 1110"/>
                <a:gd name="T70" fmla="*/ 2147483647 w 1098"/>
                <a:gd name="T71" fmla="*/ 2147483647 h 1110"/>
                <a:gd name="T72" fmla="*/ 2147483647 w 1098"/>
                <a:gd name="T73" fmla="*/ 2147483647 h 1110"/>
                <a:gd name="T74" fmla="*/ 2147483647 w 1098"/>
                <a:gd name="T75" fmla="*/ 2147483647 h 1110"/>
                <a:gd name="T76" fmla="*/ 2147483647 w 1098"/>
                <a:gd name="T77" fmla="*/ 2147483647 h 1110"/>
                <a:gd name="T78" fmla="*/ 2147483647 w 1098"/>
                <a:gd name="T79" fmla="*/ 2147483647 h 1110"/>
                <a:gd name="T80" fmla="*/ 2147483647 w 1098"/>
                <a:gd name="T81" fmla="*/ 2147483647 h 1110"/>
                <a:gd name="T82" fmla="*/ 2147483647 w 1098"/>
                <a:gd name="T83" fmla="*/ 2147483647 h 1110"/>
                <a:gd name="T84" fmla="*/ 2147483647 w 1098"/>
                <a:gd name="T85" fmla="*/ 2147483647 h 1110"/>
                <a:gd name="T86" fmla="*/ 2147483647 w 1098"/>
                <a:gd name="T87" fmla="*/ 2147483647 h 1110"/>
                <a:gd name="T88" fmla="*/ 2147483647 w 1098"/>
                <a:gd name="T89" fmla="*/ 2147483647 h 1110"/>
                <a:gd name="T90" fmla="*/ 2147483647 w 1098"/>
                <a:gd name="T91" fmla="*/ 2147483647 h 1110"/>
                <a:gd name="T92" fmla="*/ 2147483647 w 1098"/>
                <a:gd name="T93" fmla="*/ 2147483647 h 1110"/>
                <a:gd name="T94" fmla="*/ 2147483647 w 1098"/>
                <a:gd name="T95" fmla="*/ 2147483647 h 1110"/>
                <a:gd name="T96" fmla="*/ 2147483647 w 1098"/>
                <a:gd name="T97" fmla="*/ 2147483647 h 1110"/>
                <a:gd name="T98" fmla="*/ 2147483647 w 1098"/>
                <a:gd name="T99" fmla="*/ 2147483647 h 1110"/>
                <a:gd name="T100" fmla="*/ 2147483647 w 1098"/>
                <a:gd name="T101" fmla="*/ 2147483647 h 1110"/>
                <a:gd name="T102" fmla="*/ 2147483647 w 1098"/>
                <a:gd name="T103" fmla="*/ 2147483647 h 1110"/>
                <a:gd name="T104" fmla="*/ 2147483647 w 1098"/>
                <a:gd name="T105" fmla="*/ 2147483647 h 1110"/>
                <a:gd name="T106" fmla="*/ 2147483647 w 1098"/>
                <a:gd name="T107" fmla="*/ 2147483647 h 1110"/>
                <a:gd name="T108" fmla="*/ 2147483647 w 1098"/>
                <a:gd name="T109" fmla="*/ 2147483647 h 1110"/>
                <a:gd name="T110" fmla="*/ 2147483647 w 1098"/>
                <a:gd name="T111" fmla="*/ 2147483647 h 1110"/>
                <a:gd name="T112" fmla="*/ 2147483647 w 1098"/>
                <a:gd name="T113" fmla="*/ 2147483647 h 1110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098"/>
                <a:gd name="T172" fmla="*/ 0 h 1110"/>
                <a:gd name="T173" fmla="*/ 1098 w 1098"/>
                <a:gd name="T174" fmla="*/ 1110 h 1110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098" h="1110">
                  <a:moveTo>
                    <a:pt x="156" y="60"/>
                  </a:moveTo>
                  <a:lnTo>
                    <a:pt x="150" y="66"/>
                  </a:lnTo>
                  <a:lnTo>
                    <a:pt x="126" y="78"/>
                  </a:lnTo>
                  <a:lnTo>
                    <a:pt x="114" y="78"/>
                  </a:lnTo>
                  <a:lnTo>
                    <a:pt x="102" y="84"/>
                  </a:lnTo>
                  <a:lnTo>
                    <a:pt x="96" y="90"/>
                  </a:lnTo>
                  <a:lnTo>
                    <a:pt x="90" y="102"/>
                  </a:lnTo>
                  <a:lnTo>
                    <a:pt x="84" y="108"/>
                  </a:lnTo>
                  <a:lnTo>
                    <a:pt x="78" y="120"/>
                  </a:lnTo>
                  <a:lnTo>
                    <a:pt x="72" y="120"/>
                  </a:lnTo>
                  <a:lnTo>
                    <a:pt x="54" y="138"/>
                  </a:lnTo>
                  <a:lnTo>
                    <a:pt x="54" y="156"/>
                  </a:lnTo>
                  <a:lnTo>
                    <a:pt x="66" y="180"/>
                  </a:lnTo>
                  <a:lnTo>
                    <a:pt x="66" y="204"/>
                  </a:lnTo>
                  <a:lnTo>
                    <a:pt x="36" y="234"/>
                  </a:lnTo>
                  <a:lnTo>
                    <a:pt x="30" y="234"/>
                  </a:lnTo>
                  <a:lnTo>
                    <a:pt x="24" y="240"/>
                  </a:lnTo>
                  <a:lnTo>
                    <a:pt x="12" y="246"/>
                  </a:lnTo>
                  <a:lnTo>
                    <a:pt x="6" y="246"/>
                  </a:lnTo>
                  <a:lnTo>
                    <a:pt x="0" y="252"/>
                  </a:lnTo>
                  <a:lnTo>
                    <a:pt x="12" y="270"/>
                  </a:lnTo>
                  <a:lnTo>
                    <a:pt x="36" y="330"/>
                  </a:lnTo>
                  <a:lnTo>
                    <a:pt x="48" y="354"/>
                  </a:lnTo>
                  <a:lnTo>
                    <a:pt x="48" y="360"/>
                  </a:lnTo>
                  <a:lnTo>
                    <a:pt x="42" y="372"/>
                  </a:lnTo>
                  <a:lnTo>
                    <a:pt x="42" y="402"/>
                  </a:lnTo>
                  <a:lnTo>
                    <a:pt x="36" y="408"/>
                  </a:lnTo>
                  <a:lnTo>
                    <a:pt x="36" y="414"/>
                  </a:lnTo>
                  <a:lnTo>
                    <a:pt x="42" y="432"/>
                  </a:lnTo>
                  <a:lnTo>
                    <a:pt x="30" y="456"/>
                  </a:lnTo>
                  <a:lnTo>
                    <a:pt x="36" y="510"/>
                  </a:lnTo>
                  <a:lnTo>
                    <a:pt x="36" y="516"/>
                  </a:lnTo>
                  <a:lnTo>
                    <a:pt x="42" y="522"/>
                  </a:lnTo>
                  <a:lnTo>
                    <a:pt x="42" y="534"/>
                  </a:lnTo>
                  <a:lnTo>
                    <a:pt x="36" y="546"/>
                  </a:lnTo>
                  <a:lnTo>
                    <a:pt x="30" y="552"/>
                  </a:lnTo>
                  <a:lnTo>
                    <a:pt x="18" y="558"/>
                  </a:lnTo>
                  <a:lnTo>
                    <a:pt x="6" y="558"/>
                  </a:lnTo>
                  <a:lnTo>
                    <a:pt x="0" y="564"/>
                  </a:lnTo>
                  <a:lnTo>
                    <a:pt x="0" y="570"/>
                  </a:lnTo>
                  <a:lnTo>
                    <a:pt x="6" y="582"/>
                  </a:lnTo>
                  <a:lnTo>
                    <a:pt x="18" y="594"/>
                  </a:lnTo>
                  <a:lnTo>
                    <a:pt x="24" y="612"/>
                  </a:lnTo>
                  <a:lnTo>
                    <a:pt x="36" y="624"/>
                  </a:lnTo>
                  <a:lnTo>
                    <a:pt x="42" y="636"/>
                  </a:lnTo>
                  <a:lnTo>
                    <a:pt x="48" y="642"/>
                  </a:lnTo>
                  <a:lnTo>
                    <a:pt x="48" y="684"/>
                  </a:lnTo>
                  <a:lnTo>
                    <a:pt x="72" y="708"/>
                  </a:lnTo>
                  <a:lnTo>
                    <a:pt x="96" y="696"/>
                  </a:lnTo>
                  <a:lnTo>
                    <a:pt x="102" y="696"/>
                  </a:lnTo>
                  <a:lnTo>
                    <a:pt x="138" y="714"/>
                  </a:lnTo>
                  <a:lnTo>
                    <a:pt x="150" y="714"/>
                  </a:lnTo>
                  <a:lnTo>
                    <a:pt x="162" y="726"/>
                  </a:lnTo>
                  <a:lnTo>
                    <a:pt x="162" y="732"/>
                  </a:lnTo>
                  <a:lnTo>
                    <a:pt x="168" y="744"/>
                  </a:lnTo>
                  <a:lnTo>
                    <a:pt x="174" y="762"/>
                  </a:lnTo>
                  <a:lnTo>
                    <a:pt x="180" y="774"/>
                  </a:lnTo>
                  <a:lnTo>
                    <a:pt x="186" y="780"/>
                  </a:lnTo>
                  <a:lnTo>
                    <a:pt x="186" y="786"/>
                  </a:lnTo>
                  <a:lnTo>
                    <a:pt x="222" y="792"/>
                  </a:lnTo>
                  <a:lnTo>
                    <a:pt x="234" y="792"/>
                  </a:lnTo>
                  <a:lnTo>
                    <a:pt x="246" y="798"/>
                  </a:lnTo>
                  <a:lnTo>
                    <a:pt x="258" y="798"/>
                  </a:lnTo>
                  <a:lnTo>
                    <a:pt x="276" y="804"/>
                  </a:lnTo>
                  <a:lnTo>
                    <a:pt x="288" y="810"/>
                  </a:lnTo>
                  <a:lnTo>
                    <a:pt x="294" y="810"/>
                  </a:lnTo>
                  <a:lnTo>
                    <a:pt x="300" y="816"/>
                  </a:lnTo>
                  <a:lnTo>
                    <a:pt x="312" y="822"/>
                  </a:lnTo>
                  <a:lnTo>
                    <a:pt x="318" y="828"/>
                  </a:lnTo>
                  <a:lnTo>
                    <a:pt x="324" y="840"/>
                  </a:lnTo>
                  <a:lnTo>
                    <a:pt x="336" y="846"/>
                  </a:lnTo>
                  <a:lnTo>
                    <a:pt x="342" y="852"/>
                  </a:lnTo>
                  <a:lnTo>
                    <a:pt x="360" y="846"/>
                  </a:lnTo>
                  <a:lnTo>
                    <a:pt x="396" y="828"/>
                  </a:lnTo>
                  <a:lnTo>
                    <a:pt x="456" y="792"/>
                  </a:lnTo>
                  <a:lnTo>
                    <a:pt x="468" y="786"/>
                  </a:lnTo>
                  <a:lnTo>
                    <a:pt x="1026" y="1110"/>
                  </a:lnTo>
                  <a:lnTo>
                    <a:pt x="1026" y="1062"/>
                  </a:lnTo>
                  <a:lnTo>
                    <a:pt x="1098" y="1062"/>
                  </a:lnTo>
                  <a:lnTo>
                    <a:pt x="1098" y="828"/>
                  </a:lnTo>
                  <a:lnTo>
                    <a:pt x="1092" y="750"/>
                  </a:lnTo>
                  <a:lnTo>
                    <a:pt x="1092" y="660"/>
                  </a:lnTo>
                  <a:lnTo>
                    <a:pt x="1086" y="564"/>
                  </a:lnTo>
                  <a:lnTo>
                    <a:pt x="1086" y="468"/>
                  </a:lnTo>
                  <a:lnTo>
                    <a:pt x="1080" y="390"/>
                  </a:lnTo>
                  <a:lnTo>
                    <a:pt x="1080" y="306"/>
                  </a:lnTo>
                  <a:lnTo>
                    <a:pt x="1068" y="270"/>
                  </a:lnTo>
                  <a:lnTo>
                    <a:pt x="1056" y="258"/>
                  </a:lnTo>
                  <a:lnTo>
                    <a:pt x="1050" y="246"/>
                  </a:lnTo>
                  <a:lnTo>
                    <a:pt x="1050" y="240"/>
                  </a:lnTo>
                  <a:lnTo>
                    <a:pt x="1056" y="228"/>
                  </a:lnTo>
                  <a:lnTo>
                    <a:pt x="1062" y="222"/>
                  </a:lnTo>
                  <a:lnTo>
                    <a:pt x="1068" y="210"/>
                  </a:lnTo>
                  <a:lnTo>
                    <a:pt x="1074" y="204"/>
                  </a:lnTo>
                  <a:lnTo>
                    <a:pt x="1074" y="198"/>
                  </a:lnTo>
                  <a:lnTo>
                    <a:pt x="1068" y="186"/>
                  </a:lnTo>
                  <a:lnTo>
                    <a:pt x="1056" y="180"/>
                  </a:lnTo>
                  <a:lnTo>
                    <a:pt x="1056" y="150"/>
                  </a:lnTo>
                  <a:lnTo>
                    <a:pt x="1080" y="126"/>
                  </a:lnTo>
                  <a:lnTo>
                    <a:pt x="1074" y="114"/>
                  </a:lnTo>
                  <a:lnTo>
                    <a:pt x="1074" y="96"/>
                  </a:lnTo>
                  <a:lnTo>
                    <a:pt x="1056" y="102"/>
                  </a:lnTo>
                  <a:lnTo>
                    <a:pt x="1044" y="90"/>
                  </a:lnTo>
                  <a:lnTo>
                    <a:pt x="1032" y="102"/>
                  </a:lnTo>
                  <a:lnTo>
                    <a:pt x="1026" y="102"/>
                  </a:lnTo>
                  <a:lnTo>
                    <a:pt x="1020" y="96"/>
                  </a:lnTo>
                  <a:lnTo>
                    <a:pt x="1008" y="90"/>
                  </a:lnTo>
                  <a:lnTo>
                    <a:pt x="1002" y="84"/>
                  </a:lnTo>
                  <a:lnTo>
                    <a:pt x="990" y="78"/>
                  </a:lnTo>
                  <a:lnTo>
                    <a:pt x="978" y="78"/>
                  </a:lnTo>
                  <a:lnTo>
                    <a:pt x="966" y="84"/>
                  </a:lnTo>
                  <a:lnTo>
                    <a:pt x="954" y="84"/>
                  </a:lnTo>
                  <a:lnTo>
                    <a:pt x="942" y="78"/>
                  </a:lnTo>
                  <a:lnTo>
                    <a:pt x="936" y="72"/>
                  </a:lnTo>
                  <a:lnTo>
                    <a:pt x="936" y="48"/>
                  </a:lnTo>
                  <a:lnTo>
                    <a:pt x="930" y="42"/>
                  </a:lnTo>
                  <a:lnTo>
                    <a:pt x="918" y="36"/>
                  </a:lnTo>
                  <a:lnTo>
                    <a:pt x="882" y="36"/>
                  </a:lnTo>
                  <a:lnTo>
                    <a:pt x="876" y="30"/>
                  </a:lnTo>
                  <a:lnTo>
                    <a:pt x="864" y="30"/>
                  </a:lnTo>
                  <a:lnTo>
                    <a:pt x="852" y="24"/>
                  </a:lnTo>
                  <a:lnTo>
                    <a:pt x="840" y="24"/>
                  </a:lnTo>
                  <a:lnTo>
                    <a:pt x="834" y="30"/>
                  </a:lnTo>
                  <a:lnTo>
                    <a:pt x="834" y="36"/>
                  </a:lnTo>
                  <a:lnTo>
                    <a:pt x="798" y="36"/>
                  </a:lnTo>
                  <a:lnTo>
                    <a:pt x="780" y="42"/>
                  </a:lnTo>
                  <a:lnTo>
                    <a:pt x="768" y="48"/>
                  </a:lnTo>
                  <a:lnTo>
                    <a:pt x="732" y="84"/>
                  </a:lnTo>
                  <a:lnTo>
                    <a:pt x="720" y="108"/>
                  </a:lnTo>
                  <a:lnTo>
                    <a:pt x="720" y="120"/>
                  </a:lnTo>
                  <a:lnTo>
                    <a:pt x="726" y="138"/>
                  </a:lnTo>
                  <a:lnTo>
                    <a:pt x="738" y="150"/>
                  </a:lnTo>
                  <a:lnTo>
                    <a:pt x="744" y="162"/>
                  </a:lnTo>
                  <a:lnTo>
                    <a:pt x="744" y="180"/>
                  </a:lnTo>
                  <a:lnTo>
                    <a:pt x="738" y="192"/>
                  </a:lnTo>
                  <a:lnTo>
                    <a:pt x="714" y="216"/>
                  </a:lnTo>
                  <a:lnTo>
                    <a:pt x="708" y="228"/>
                  </a:lnTo>
                  <a:lnTo>
                    <a:pt x="696" y="234"/>
                  </a:lnTo>
                  <a:lnTo>
                    <a:pt x="666" y="234"/>
                  </a:lnTo>
                  <a:lnTo>
                    <a:pt x="648" y="228"/>
                  </a:lnTo>
                  <a:lnTo>
                    <a:pt x="630" y="216"/>
                  </a:lnTo>
                  <a:lnTo>
                    <a:pt x="612" y="198"/>
                  </a:lnTo>
                  <a:lnTo>
                    <a:pt x="582" y="180"/>
                  </a:lnTo>
                  <a:lnTo>
                    <a:pt x="552" y="168"/>
                  </a:lnTo>
                  <a:lnTo>
                    <a:pt x="528" y="162"/>
                  </a:lnTo>
                  <a:lnTo>
                    <a:pt x="462" y="162"/>
                  </a:lnTo>
                  <a:lnTo>
                    <a:pt x="438" y="150"/>
                  </a:lnTo>
                  <a:lnTo>
                    <a:pt x="426" y="138"/>
                  </a:lnTo>
                  <a:lnTo>
                    <a:pt x="420" y="126"/>
                  </a:lnTo>
                  <a:lnTo>
                    <a:pt x="414" y="108"/>
                  </a:lnTo>
                  <a:lnTo>
                    <a:pt x="414" y="96"/>
                  </a:lnTo>
                  <a:lnTo>
                    <a:pt x="402" y="72"/>
                  </a:lnTo>
                  <a:lnTo>
                    <a:pt x="378" y="60"/>
                  </a:lnTo>
                  <a:lnTo>
                    <a:pt x="366" y="60"/>
                  </a:lnTo>
                  <a:lnTo>
                    <a:pt x="354" y="54"/>
                  </a:lnTo>
                  <a:lnTo>
                    <a:pt x="348" y="48"/>
                  </a:lnTo>
                  <a:lnTo>
                    <a:pt x="324" y="36"/>
                  </a:lnTo>
                  <a:lnTo>
                    <a:pt x="318" y="36"/>
                  </a:lnTo>
                  <a:lnTo>
                    <a:pt x="306" y="30"/>
                  </a:lnTo>
                  <a:lnTo>
                    <a:pt x="264" y="30"/>
                  </a:lnTo>
                  <a:lnTo>
                    <a:pt x="252" y="36"/>
                  </a:lnTo>
                  <a:lnTo>
                    <a:pt x="216" y="36"/>
                  </a:lnTo>
                  <a:lnTo>
                    <a:pt x="192" y="24"/>
                  </a:lnTo>
                  <a:lnTo>
                    <a:pt x="180" y="12"/>
                  </a:lnTo>
                  <a:lnTo>
                    <a:pt x="168" y="6"/>
                  </a:lnTo>
                  <a:lnTo>
                    <a:pt x="150" y="6"/>
                  </a:lnTo>
                  <a:lnTo>
                    <a:pt x="144" y="0"/>
                  </a:lnTo>
                  <a:lnTo>
                    <a:pt x="138" y="42"/>
                  </a:lnTo>
                  <a:lnTo>
                    <a:pt x="144" y="42"/>
                  </a:lnTo>
                  <a:lnTo>
                    <a:pt x="156" y="54"/>
                  </a:lnTo>
                  <a:lnTo>
                    <a:pt x="156" y="6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35" name="Liberia" descr="© INSCALE GmbH, 05.05.2010&#10;http://www.presentationload.com/">
              <a:extLst>
                <a:ext uri="{FF2B5EF4-FFF2-40B4-BE49-F238E27FC236}">
                  <a16:creationId xmlns:a16="http://schemas.microsoft.com/office/drawing/2014/main" id="{C83B8C51-60B5-476A-9A47-CF006A4FF4C3}"/>
                </a:ext>
              </a:extLst>
            </p:cNvPr>
            <p:cNvSpPr>
              <a:spLocks/>
            </p:cNvSpPr>
            <p:nvPr/>
          </p:nvSpPr>
          <p:spPr bwMode="gray">
            <a:xfrm>
              <a:off x="5178590" y="4209735"/>
              <a:ext cx="136531" cy="155524"/>
            </a:xfrm>
            <a:custGeom>
              <a:avLst/>
              <a:gdLst>
                <a:gd name="T0" fmla="*/ 2147483647 w 312"/>
                <a:gd name="T1" fmla="*/ 2147483647 h 342"/>
                <a:gd name="T2" fmla="*/ 2147483647 w 312"/>
                <a:gd name="T3" fmla="*/ 2147483647 h 342"/>
                <a:gd name="T4" fmla="*/ 2147483647 w 312"/>
                <a:gd name="T5" fmla="*/ 2147483647 h 342"/>
                <a:gd name="T6" fmla="*/ 2147483647 w 312"/>
                <a:gd name="T7" fmla="*/ 2147483647 h 342"/>
                <a:gd name="T8" fmla="*/ 2147483647 w 312"/>
                <a:gd name="T9" fmla="*/ 2147483647 h 342"/>
                <a:gd name="T10" fmla="*/ 2147483647 w 312"/>
                <a:gd name="T11" fmla="*/ 2147483647 h 342"/>
                <a:gd name="T12" fmla="*/ 2147483647 w 312"/>
                <a:gd name="T13" fmla="*/ 2147483647 h 342"/>
                <a:gd name="T14" fmla="*/ 2147483647 w 312"/>
                <a:gd name="T15" fmla="*/ 2147483647 h 342"/>
                <a:gd name="T16" fmla="*/ 2147483647 w 312"/>
                <a:gd name="T17" fmla="*/ 2147483647 h 342"/>
                <a:gd name="T18" fmla="*/ 2147483647 w 312"/>
                <a:gd name="T19" fmla="*/ 2147483647 h 342"/>
                <a:gd name="T20" fmla="*/ 2147483647 w 312"/>
                <a:gd name="T21" fmla="*/ 2147483647 h 342"/>
                <a:gd name="T22" fmla="*/ 2147483647 w 312"/>
                <a:gd name="T23" fmla="*/ 2147483647 h 342"/>
                <a:gd name="T24" fmla="*/ 2147483647 w 312"/>
                <a:gd name="T25" fmla="*/ 2147483647 h 342"/>
                <a:gd name="T26" fmla="*/ 2147483647 w 312"/>
                <a:gd name="T27" fmla="*/ 2147483647 h 342"/>
                <a:gd name="T28" fmla="*/ 2147483647 w 312"/>
                <a:gd name="T29" fmla="*/ 2147483647 h 342"/>
                <a:gd name="T30" fmla="*/ 2147483647 w 312"/>
                <a:gd name="T31" fmla="*/ 2147483647 h 342"/>
                <a:gd name="T32" fmla="*/ 2147483647 w 312"/>
                <a:gd name="T33" fmla="*/ 2147483647 h 342"/>
                <a:gd name="T34" fmla="*/ 2147483647 w 312"/>
                <a:gd name="T35" fmla="*/ 2147483647 h 342"/>
                <a:gd name="T36" fmla="*/ 2147483647 w 312"/>
                <a:gd name="T37" fmla="*/ 2147483647 h 342"/>
                <a:gd name="T38" fmla="*/ 2147483647 w 312"/>
                <a:gd name="T39" fmla="*/ 2147483647 h 342"/>
                <a:gd name="T40" fmla="*/ 2147483647 w 312"/>
                <a:gd name="T41" fmla="*/ 2147483647 h 342"/>
                <a:gd name="T42" fmla="*/ 2147483647 w 312"/>
                <a:gd name="T43" fmla="*/ 2147483647 h 342"/>
                <a:gd name="T44" fmla="*/ 2147483647 w 312"/>
                <a:gd name="T45" fmla="*/ 2147483647 h 342"/>
                <a:gd name="T46" fmla="*/ 2147483647 w 312"/>
                <a:gd name="T47" fmla="*/ 2147483647 h 342"/>
                <a:gd name="T48" fmla="*/ 2147483647 w 312"/>
                <a:gd name="T49" fmla="*/ 2147483647 h 342"/>
                <a:gd name="T50" fmla="*/ 2147483647 w 312"/>
                <a:gd name="T51" fmla="*/ 0 h 342"/>
                <a:gd name="T52" fmla="*/ 2147483647 w 312"/>
                <a:gd name="T53" fmla="*/ 0 h 342"/>
                <a:gd name="T54" fmla="*/ 2147483647 w 312"/>
                <a:gd name="T55" fmla="*/ 2147483647 h 342"/>
                <a:gd name="T56" fmla="*/ 2147483647 w 312"/>
                <a:gd name="T57" fmla="*/ 2147483647 h 342"/>
                <a:gd name="T58" fmla="*/ 2147483647 w 312"/>
                <a:gd name="T59" fmla="*/ 2147483647 h 342"/>
                <a:gd name="T60" fmla="*/ 2147483647 w 312"/>
                <a:gd name="T61" fmla="*/ 2147483647 h 342"/>
                <a:gd name="T62" fmla="*/ 2147483647 w 312"/>
                <a:gd name="T63" fmla="*/ 2147483647 h 342"/>
                <a:gd name="T64" fmla="*/ 2147483647 w 312"/>
                <a:gd name="T65" fmla="*/ 2147483647 h 342"/>
                <a:gd name="T66" fmla="*/ 2147483647 w 312"/>
                <a:gd name="T67" fmla="*/ 2147483647 h 342"/>
                <a:gd name="T68" fmla="*/ 2147483647 w 312"/>
                <a:gd name="T69" fmla="*/ 2147483647 h 342"/>
                <a:gd name="T70" fmla="*/ 2147483647 w 312"/>
                <a:gd name="T71" fmla="*/ 2147483647 h 342"/>
                <a:gd name="T72" fmla="*/ 2147483647 w 312"/>
                <a:gd name="T73" fmla="*/ 2147483647 h 342"/>
                <a:gd name="T74" fmla="*/ 2147483647 w 312"/>
                <a:gd name="T75" fmla="*/ 2147483647 h 342"/>
                <a:gd name="T76" fmla="*/ 2147483647 w 312"/>
                <a:gd name="T77" fmla="*/ 2147483647 h 342"/>
                <a:gd name="T78" fmla="*/ 0 w 312"/>
                <a:gd name="T79" fmla="*/ 2147483647 h 342"/>
                <a:gd name="T80" fmla="*/ 2147483647 w 312"/>
                <a:gd name="T81" fmla="*/ 2147483647 h 342"/>
                <a:gd name="T82" fmla="*/ 2147483647 w 312"/>
                <a:gd name="T83" fmla="*/ 2147483647 h 342"/>
                <a:gd name="T84" fmla="*/ 2147483647 w 312"/>
                <a:gd name="T85" fmla="*/ 2147483647 h 342"/>
                <a:gd name="T86" fmla="*/ 2147483647 w 312"/>
                <a:gd name="T87" fmla="*/ 2147483647 h 342"/>
                <a:gd name="T88" fmla="*/ 2147483647 w 312"/>
                <a:gd name="T89" fmla="*/ 2147483647 h 342"/>
                <a:gd name="T90" fmla="*/ 2147483647 w 312"/>
                <a:gd name="T91" fmla="*/ 2147483647 h 342"/>
                <a:gd name="T92" fmla="*/ 2147483647 w 312"/>
                <a:gd name="T93" fmla="*/ 2147483647 h 342"/>
                <a:gd name="T94" fmla="*/ 2147483647 w 312"/>
                <a:gd name="T95" fmla="*/ 2147483647 h 342"/>
                <a:gd name="T96" fmla="*/ 2147483647 w 312"/>
                <a:gd name="T97" fmla="*/ 2147483647 h 342"/>
                <a:gd name="T98" fmla="*/ 2147483647 w 312"/>
                <a:gd name="T99" fmla="*/ 2147483647 h 342"/>
                <a:gd name="T100" fmla="*/ 2147483647 w 312"/>
                <a:gd name="T101" fmla="*/ 2147483647 h 342"/>
                <a:gd name="T102" fmla="*/ 2147483647 w 312"/>
                <a:gd name="T103" fmla="*/ 2147483647 h 342"/>
                <a:gd name="T104" fmla="*/ 2147483647 w 312"/>
                <a:gd name="T105" fmla="*/ 2147483647 h 342"/>
                <a:gd name="T106" fmla="*/ 2147483647 w 312"/>
                <a:gd name="T107" fmla="*/ 2147483647 h 342"/>
                <a:gd name="T108" fmla="*/ 2147483647 w 312"/>
                <a:gd name="T109" fmla="*/ 2147483647 h 342"/>
                <a:gd name="T110" fmla="*/ 2147483647 w 312"/>
                <a:gd name="T111" fmla="*/ 2147483647 h 342"/>
                <a:gd name="T112" fmla="*/ 2147483647 w 312"/>
                <a:gd name="T113" fmla="*/ 2147483647 h 342"/>
                <a:gd name="T114" fmla="*/ 2147483647 w 312"/>
                <a:gd name="T115" fmla="*/ 2147483647 h 342"/>
                <a:gd name="T116" fmla="*/ 2147483647 w 312"/>
                <a:gd name="T117" fmla="*/ 2147483647 h 342"/>
                <a:gd name="T118" fmla="*/ 2147483647 w 312"/>
                <a:gd name="T119" fmla="*/ 2147483647 h 342"/>
                <a:gd name="T120" fmla="*/ 2147483647 w 312"/>
                <a:gd name="T121" fmla="*/ 2147483647 h 34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312"/>
                <a:gd name="T184" fmla="*/ 0 h 342"/>
                <a:gd name="T185" fmla="*/ 312 w 312"/>
                <a:gd name="T186" fmla="*/ 342 h 34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312" h="342">
                  <a:moveTo>
                    <a:pt x="312" y="252"/>
                  </a:moveTo>
                  <a:lnTo>
                    <a:pt x="312" y="240"/>
                  </a:lnTo>
                  <a:lnTo>
                    <a:pt x="282" y="210"/>
                  </a:lnTo>
                  <a:lnTo>
                    <a:pt x="282" y="180"/>
                  </a:lnTo>
                  <a:lnTo>
                    <a:pt x="246" y="186"/>
                  </a:lnTo>
                  <a:lnTo>
                    <a:pt x="246" y="174"/>
                  </a:lnTo>
                  <a:lnTo>
                    <a:pt x="228" y="174"/>
                  </a:lnTo>
                  <a:lnTo>
                    <a:pt x="222" y="168"/>
                  </a:lnTo>
                  <a:lnTo>
                    <a:pt x="228" y="156"/>
                  </a:lnTo>
                  <a:lnTo>
                    <a:pt x="240" y="150"/>
                  </a:lnTo>
                  <a:lnTo>
                    <a:pt x="246" y="132"/>
                  </a:lnTo>
                  <a:lnTo>
                    <a:pt x="246" y="108"/>
                  </a:lnTo>
                  <a:lnTo>
                    <a:pt x="228" y="72"/>
                  </a:lnTo>
                  <a:lnTo>
                    <a:pt x="222" y="72"/>
                  </a:lnTo>
                  <a:lnTo>
                    <a:pt x="216" y="78"/>
                  </a:lnTo>
                  <a:lnTo>
                    <a:pt x="210" y="90"/>
                  </a:lnTo>
                  <a:lnTo>
                    <a:pt x="210" y="102"/>
                  </a:lnTo>
                  <a:lnTo>
                    <a:pt x="198" y="114"/>
                  </a:lnTo>
                  <a:lnTo>
                    <a:pt x="192" y="114"/>
                  </a:lnTo>
                  <a:lnTo>
                    <a:pt x="180" y="102"/>
                  </a:lnTo>
                  <a:lnTo>
                    <a:pt x="180" y="96"/>
                  </a:lnTo>
                  <a:lnTo>
                    <a:pt x="168" y="96"/>
                  </a:lnTo>
                  <a:lnTo>
                    <a:pt x="168" y="36"/>
                  </a:lnTo>
                  <a:lnTo>
                    <a:pt x="162" y="18"/>
                  </a:lnTo>
                  <a:lnTo>
                    <a:pt x="150" y="6"/>
                  </a:lnTo>
                  <a:lnTo>
                    <a:pt x="138" y="0"/>
                  </a:lnTo>
                  <a:lnTo>
                    <a:pt x="132" y="0"/>
                  </a:lnTo>
                  <a:lnTo>
                    <a:pt x="126" y="6"/>
                  </a:lnTo>
                  <a:lnTo>
                    <a:pt x="126" y="18"/>
                  </a:lnTo>
                  <a:lnTo>
                    <a:pt x="102" y="12"/>
                  </a:lnTo>
                  <a:lnTo>
                    <a:pt x="108" y="36"/>
                  </a:lnTo>
                  <a:lnTo>
                    <a:pt x="84" y="42"/>
                  </a:lnTo>
                  <a:lnTo>
                    <a:pt x="84" y="60"/>
                  </a:lnTo>
                  <a:lnTo>
                    <a:pt x="78" y="72"/>
                  </a:lnTo>
                  <a:lnTo>
                    <a:pt x="66" y="78"/>
                  </a:lnTo>
                  <a:lnTo>
                    <a:pt x="54" y="90"/>
                  </a:lnTo>
                  <a:lnTo>
                    <a:pt x="42" y="96"/>
                  </a:lnTo>
                  <a:lnTo>
                    <a:pt x="24" y="114"/>
                  </a:lnTo>
                  <a:lnTo>
                    <a:pt x="24" y="150"/>
                  </a:lnTo>
                  <a:lnTo>
                    <a:pt x="0" y="126"/>
                  </a:lnTo>
                  <a:lnTo>
                    <a:pt x="36" y="162"/>
                  </a:lnTo>
                  <a:lnTo>
                    <a:pt x="60" y="162"/>
                  </a:lnTo>
                  <a:lnTo>
                    <a:pt x="72" y="192"/>
                  </a:lnTo>
                  <a:lnTo>
                    <a:pt x="102" y="192"/>
                  </a:lnTo>
                  <a:lnTo>
                    <a:pt x="108" y="198"/>
                  </a:lnTo>
                  <a:lnTo>
                    <a:pt x="120" y="222"/>
                  </a:lnTo>
                  <a:lnTo>
                    <a:pt x="132" y="240"/>
                  </a:lnTo>
                  <a:lnTo>
                    <a:pt x="150" y="252"/>
                  </a:lnTo>
                  <a:lnTo>
                    <a:pt x="162" y="270"/>
                  </a:lnTo>
                  <a:lnTo>
                    <a:pt x="180" y="282"/>
                  </a:lnTo>
                  <a:lnTo>
                    <a:pt x="198" y="288"/>
                  </a:lnTo>
                  <a:lnTo>
                    <a:pt x="210" y="294"/>
                  </a:lnTo>
                  <a:lnTo>
                    <a:pt x="228" y="300"/>
                  </a:lnTo>
                  <a:lnTo>
                    <a:pt x="258" y="330"/>
                  </a:lnTo>
                  <a:lnTo>
                    <a:pt x="294" y="342"/>
                  </a:lnTo>
                  <a:lnTo>
                    <a:pt x="300" y="342"/>
                  </a:lnTo>
                  <a:lnTo>
                    <a:pt x="300" y="294"/>
                  </a:lnTo>
                  <a:lnTo>
                    <a:pt x="306" y="288"/>
                  </a:lnTo>
                  <a:lnTo>
                    <a:pt x="306" y="276"/>
                  </a:lnTo>
                  <a:lnTo>
                    <a:pt x="312" y="264"/>
                  </a:lnTo>
                  <a:lnTo>
                    <a:pt x="312" y="25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36" name="Lesotho" descr="© INSCALE GmbH, 05.05.2010&#10;http://www.presentationload.com/">
              <a:extLst>
                <a:ext uri="{FF2B5EF4-FFF2-40B4-BE49-F238E27FC236}">
                  <a16:creationId xmlns:a16="http://schemas.microsoft.com/office/drawing/2014/main" id="{252CB686-9383-40E1-9854-0991A1D4D413}"/>
                </a:ext>
              </a:extLst>
            </p:cNvPr>
            <p:cNvSpPr>
              <a:spLocks/>
            </p:cNvSpPr>
            <p:nvPr/>
          </p:nvSpPr>
          <p:spPr bwMode="gray">
            <a:xfrm>
              <a:off x="6378792" y="5557080"/>
              <a:ext cx="74616" cy="73001"/>
            </a:xfrm>
            <a:custGeom>
              <a:avLst/>
              <a:gdLst>
                <a:gd name="T0" fmla="*/ 0 w 168"/>
                <a:gd name="T1" fmla="*/ 2147483647 h 162"/>
                <a:gd name="T2" fmla="*/ 2147483647 w 168"/>
                <a:gd name="T3" fmla="*/ 2147483647 h 162"/>
                <a:gd name="T4" fmla="*/ 2147483647 w 168"/>
                <a:gd name="T5" fmla="*/ 2147483647 h 162"/>
                <a:gd name="T6" fmla="*/ 2147483647 w 168"/>
                <a:gd name="T7" fmla="*/ 2147483647 h 162"/>
                <a:gd name="T8" fmla="*/ 2147483647 w 168"/>
                <a:gd name="T9" fmla="*/ 2147483647 h 162"/>
                <a:gd name="T10" fmla="*/ 2147483647 w 168"/>
                <a:gd name="T11" fmla="*/ 2147483647 h 162"/>
                <a:gd name="T12" fmla="*/ 2147483647 w 168"/>
                <a:gd name="T13" fmla="*/ 2147483647 h 162"/>
                <a:gd name="T14" fmla="*/ 2147483647 w 168"/>
                <a:gd name="T15" fmla="*/ 2147483647 h 162"/>
                <a:gd name="T16" fmla="*/ 2147483647 w 168"/>
                <a:gd name="T17" fmla="*/ 2147483647 h 162"/>
                <a:gd name="T18" fmla="*/ 2147483647 w 168"/>
                <a:gd name="T19" fmla="*/ 2147483647 h 162"/>
                <a:gd name="T20" fmla="*/ 2147483647 w 168"/>
                <a:gd name="T21" fmla="*/ 2147483647 h 162"/>
                <a:gd name="T22" fmla="*/ 2147483647 w 168"/>
                <a:gd name="T23" fmla="*/ 2147483647 h 162"/>
                <a:gd name="T24" fmla="*/ 2147483647 w 168"/>
                <a:gd name="T25" fmla="*/ 2147483647 h 162"/>
                <a:gd name="T26" fmla="*/ 2147483647 w 168"/>
                <a:gd name="T27" fmla="*/ 2147483647 h 162"/>
                <a:gd name="T28" fmla="*/ 2147483647 w 168"/>
                <a:gd name="T29" fmla="*/ 2147483647 h 162"/>
                <a:gd name="T30" fmla="*/ 2147483647 w 168"/>
                <a:gd name="T31" fmla="*/ 2147483647 h 162"/>
                <a:gd name="T32" fmla="*/ 2147483647 w 168"/>
                <a:gd name="T33" fmla="*/ 2147483647 h 162"/>
                <a:gd name="T34" fmla="*/ 2147483647 w 168"/>
                <a:gd name="T35" fmla="*/ 2147483647 h 162"/>
                <a:gd name="T36" fmla="*/ 2147483647 w 168"/>
                <a:gd name="T37" fmla="*/ 2147483647 h 162"/>
                <a:gd name="T38" fmla="*/ 2147483647 w 168"/>
                <a:gd name="T39" fmla="*/ 2147483647 h 162"/>
                <a:gd name="T40" fmla="*/ 2147483647 w 168"/>
                <a:gd name="T41" fmla="*/ 2147483647 h 162"/>
                <a:gd name="T42" fmla="*/ 2147483647 w 168"/>
                <a:gd name="T43" fmla="*/ 0 h 162"/>
                <a:gd name="T44" fmla="*/ 2147483647 w 168"/>
                <a:gd name="T45" fmla="*/ 0 h 162"/>
                <a:gd name="T46" fmla="*/ 2147483647 w 168"/>
                <a:gd name="T47" fmla="*/ 2147483647 h 162"/>
                <a:gd name="T48" fmla="*/ 2147483647 w 168"/>
                <a:gd name="T49" fmla="*/ 2147483647 h 162"/>
                <a:gd name="T50" fmla="*/ 2147483647 w 168"/>
                <a:gd name="T51" fmla="*/ 2147483647 h 162"/>
                <a:gd name="T52" fmla="*/ 2147483647 w 168"/>
                <a:gd name="T53" fmla="*/ 2147483647 h 162"/>
                <a:gd name="T54" fmla="*/ 2147483647 w 168"/>
                <a:gd name="T55" fmla="*/ 2147483647 h 162"/>
                <a:gd name="T56" fmla="*/ 2147483647 w 168"/>
                <a:gd name="T57" fmla="*/ 2147483647 h 162"/>
                <a:gd name="T58" fmla="*/ 2147483647 w 168"/>
                <a:gd name="T59" fmla="*/ 2147483647 h 162"/>
                <a:gd name="T60" fmla="*/ 0 w 168"/>
                <a:gd name="T61" fmla="*/ 2147483647 h 162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68"/>
                <a:gd name="T94" fmla="*/ 0 h 162"/>
                <a:gd name="T95" fmla="*/ 168 w 168"/>
                <a:gd name="T96" fmla="*/ 162 h 162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68" h="162">
                  <a:moveTo>
                    <a:pt x="0" y="78"/>
                  </a:moveTo>
                  <a:lnTo>
                    <a:pt x="24" y="114"/>
                  </a:lnTo>
                  <a:lnTo>
                    <a:pt x="24" y="132"/>
                  </a:lnTo>
                  <a:lnTo>
                    <a:pt x="54" y="162"/>
                  </a:lnTo>
                  <a:lnTo>
                    <a:pt x="72" y="162"/>
                  </a:lnTo>
                  <a:lnTo>
                    <a:pt x="72" y="150"/>
                  </a:lnTo>
                  <a:lnTo>
                    <a:pt x="78" y="144"/>
                  </a:lnTo>
                  <a:lnTo>
                    <a:pt x="84" y="132"/>
                  </a:lnTo>
                  <a:lnTo>
                    <a:pt x="90" y="126"/>
                  </a:lnTo>
                  <a:lnTo>
                    <a:pt x="102" y="120"/>
                  </a:lnTo>
                  <a:lnTo>
                    <a:pt x="120" y="120"/>
                  </a:lnTo>
                  <a:lnTo>
                    <a:pt x="132" y="114"/>
                  </a:lnTo>
                  <a:lnTo>
                    <a:pt x="138" y="108"/>
                  </a:lnTo>
                  <a:lnTo>
                    <a:pt x="150" y="102"/>
                  </a:lnTo>
                  <a:lnTo>
                    <a:pt x="144" y="84"/>
                  </a:lnTo>
                  <a:lnTo>
                    <a:pt x="168" y="66"/>
                  </a:lnTo>
                  <a:lnTo>
                    <a:pt x="162" y="42"/>
                  </a:lnTo>
                  <a:lnTo>
                    <a:pt x="150" y="36"/>
                  </a:lnTo>
                  <a:lnTo>
                    <a:pt x="144" y="24"/>
                  </a:lnTo>
                  <a:lnTo>
                    <a:pt x="138" y="18"/>
                  </a:lnTo>
                  <a:lnTo>
                    <a:pt x="132" y="6"/>
                  </a:lnTo>
                  <a:lnTo>
                    <a:pt x="126" y="0"/>
                  </a:lnTo>
                  <a:lnTo>
                    <a:pt x="90" y="0"/>
                  </a:lnTo>
                  <a:lnTo>
                    <a:pt x="78" y="6"/>
                  </a:lnTo>
                  <a:lnTo>
                    <a:pt x="78" y="18"/>
                  </a:lnTo>
                  <a:lnTo>
                    <a:pt x="54" y="18"/>
                  </a:lnTo>
                  <a:lnTo>
                    <a:pt x="48" y="24"/>
                  </a:lnTo>
                  <a:lnTo>
                    <a:pt x="48" y="42"/>
                  </a:lnTo>
                  <a:lnTo>
                    <a:pt x="30" y="60"/>
                  </a:lnTo>
                  <a:lnTo>
                    <a:pt x="24" y="78"/>
                  </a:lnTo>
                  <a:lnTo>
                    <a:pt x="0" y="78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37" name="Kyrgyzstan" descr="© INSCALE GmbH, 05.05.2010&#10;http://www.presentationload.com/">
              <a:extLst>
                <a:ext uri="{FF2B5EF4-FFF2-40B4-BE49-F238E27FC236}">
                  <a16:creationId xmlns:a16="http://schemas.microsoft.com/office/drawing/2014/main" id="{628AFADA-CE0C-43CC-8EA2-0ABD264563CC}"/>
                </a:ext>
              </a:extLst>
            </p:cNvPr>
            <p:cNvSpPr>
              <a:spLocks/>
            </p:cNvSpPr>
            <p:nvPr/>
          </p:nvSpPr>
          <p:spPr bwMode="gray">
            <a:xfrm>
              <a:off x="7588520" y="2960784"/>
              <a:ext cx="296876" cy="139654"/>
            </a:xfrm>
            <a:custGeom>
              <a:avLst/>
              <a:gdLst>
                <a:gd name="T0" fmla="*/ 2147483647 w 672"/>
                <a:gd name="T1" fmla="*/ 2147483647 h 312"/>
                <a:gd name="T2" fmla="*/ 2147483647 w 672"/>
                <a:gd name="T3" fmla="*/ 2147483647 h 312"/>
                <a:gd name="T4" fmla="*/ 2147483647 w 672"/>
                <a:gd name="T5" fmla="*/ 2147483647 h 312"/>
                <a:gd name="T6" fmla="*/ 2147483647 w 672"/>
                <a:gd name="T7" fmla="*/ 2147483647 h 312"/>
                <a:gd name="T8" fmla="*/ 2147483647 w 672"/>
                <a:gd name="T9" fmla="*/ 2147483647 h 312"/>
                <a:gd name="T10" fmla="*/ 2147483647 w 672"/>
                <a:gd name="T11" fmla="*/ 2147483647 h 312"/>
                <a:gd name="T12" fmla="*/ 2147483647 w 672"/>
                <a:gd name="T13" fmla="*/ 2147483647 h 312"/>
                <a:gd name="T14" fmla="*/ 2147483647 w 672"/>
                <a:gd name="T15" fmla="*/ 2147483647 h 312"/>
                <a:gd name="T16" fmla="*/ 2147483647 w 672"/>
                <a:gd name="T17" fmla="*/ 2147483647 h 312"/>
                <a:gd name="T18" fmla="*/ 2147483647 w 672"/>
                <a:gd name="T19" fmla="*/ 2147483647 h 312"/>
                <a:gd name="T20" fmla="*/ 2147483647 w 672"/>
                <a:gd name="T21" fmla="*/ 2147483647 h 312"/>
                <a:gd name="T22" fmla="*/ 2147483647 w 672"/>
                <a:gd name="T23" fmla="*/ 2147483647 h 312"/>
                <a:gd name="T24" fmla="*/ 0 w 672"/>
                <a:gd name="T25" fmla="*/ 2147483647 h 312"/>
                <a:gd name="T26" fmla="*/ 2147483647 w 672"/>
                <a:gd name="T27" fmla="*/ 2147483647 h 312"/>
                <a:gd name="T28" fmla="*/ 2147483647 w 672"/>
                <a:gd name="T29" fmla="*/ 2147483647 h 312"/>
                <a:gd name="T30" fmla="*/ 2147483647 w 672"/>
                <a:gd name="T31" fmla="*/ 2147483647 h 312"/>
                <a:gd name="T32" fmla="*/ 2147483647 w 672"/>
                <a:gd name="T33" fmla="*/ 2147483647 h 312"/>
                <a:gd name="T34" fmla="*/ 2147483647 w 672"/>
                <a:gd name="T35" fmla="*/ 2147483647 h 312"/>
                <a:gd name="T36" fmla="*/ 2147483647 w 672"/>
                <a:gd name="T37" fmla="*/ 2147483647 h 312"/>
                <a:gd name="T38" fmla="*/ 2147483647 w 672"/>
                <a:gd name="T39" fmla="*/ 2147483647 h 312"/>
                <a:gd name="T40" fmla="*/ 2147483647 w 672"/>
                <a:gd name="T41" fmla="*/ 2147483647 h 312"/>
                <a:gd name="T42" fmla="*/ 2147483647 w 672"/>
                <a:gd name="T43" fmla="*/ 2147483647 h 312"/>
                <a:gd name="T44" fmla="*/ 2147483647 w 672"/>
                <a:gd name="T45" fmla="*/ 2147483647 h 312"/>
                <a:gd name="T46" fmla="*/ 2147483647 w 672"/>
                <a:gd name="T47" fmla="*/ 2147483647 h 312"/>
                <a:gd name="T48" fmla="*/ 2147483647 w 672"/>
                <a:gd name="T49" fmla="*/ 2147483647 h 312"/>
                <a:gd name="T50" fmla="*/ 2147483647 w 672"/>
                <a:gd name="T51" fmla="*/ 2147483647 h 312"/>
                <a:gd name="T52" fmla="*/ 2147483647 w 672"/>
                <a:gd name="T53" fmla="*/ 2147483647 h 312"/>
                <a:gd name="T54" fmla="*/ 2147483647 w 672"/>
                <a:gd name="T55" fmla="*/ 2147483647 h 312"/>
                <a:gd name="T56" fmla="*/ 2147483647 w 672"/>
                <a:gd name="T57" fmla="*/ 2147483647 h 312"/>
                <a:gd name="T58" fmla="*/ 2147483647 w 672"/>
                <a:gd name="T59" fmla="*/ 2147483647 h 312"/>
                <a:gd name="T60" fmla="*/ 2147483647 w 672"/>
                <a:gd name="T61" fmla="*/ 2147483647 h 312"/>
                <a:gd name="T62" fmla="*/ 2147483647 w 672"/>
                <a:gd name="T63" fmla="*/ 2147483647 h 312"/>
                <a:gd name="T64" fmla="*/ 2147483647 w 672"/>
                <a:gd name="T65" fmla="*/ 2147483647 h 312"/>
                <a:gd name="T66" fmla="*/ 2147483647 w 672"/>
                <a:gd name="T67" fmla="*/ 2147483647 h 312"/>
                <a:gd name="T68" fmla="*/ 2147483647 w 672"/>
                <a:gd name="T69" fmla="*/ 2147483647 h 312"/>
                <a:gd name="T70" fmla="*/ 2147483647 w 672"/>
                <a:gd name="T71" fmla="*/ 2147483647 h 312"/>
                <a:gd name="T72" fmla="*/ 2147483647 w 672"/>
                <a:gd name="T73" fmla="*/ 2147483647 h 312"/>
                <a:gd name="T74" fmla="*/ 2147483647 w 672"/>
                <a:gd name="T75" fmla="*/ 2147483647 h 312"/>
                <a:gd name="T76" fmla="*/ 2147483647 w 672"/>
                <a:gd name="T77" fmla="*/ 0 h 312"/>
                <a:gd name="T78" fmla="*/ 2147483647 w 672"/>
                <a:gd name="T79" fmla="*/ 2147483647 h 312"/>
                <a:gd name="T80" fmla="*/ 2147483647 w 672"/>
                <a:gd name="T81" fmla="*/ 2147483647 h 312"/>
                <a:gd name="T82" fmla="*/ 2147483647 w 672"/>
                <a:gd name="T83" fmla="*/ 2147483647 h 312"/>
                <a:gd name="T84" fmla="*/ 2147483647 w 672"/>
                <a:gd name="T85" fmla="*/ 2147483647 h 312"/>
                <a:gd name="T86" fmla="*/ 2147483647 w 672"/>
                <a:gd name="T87" fmla="*/ 2147483647 h 312"/>
                <a:gd name="T88" fmla="*/ 2147483647 w 672"/>
                <a:gd name="T89" fmla="*/ 2147483647 h 312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672"/>
                <a:gd name="T136" fmla="*/ 0 h 312"/>
                <a:gd name="T137" fmla="*/ 672 w 672"/>
                <a:gd name="T138" fmla="*/ 312 h 312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672" h="312">
                  <a:moveTo>
                    <a:pt x="36" y="132"/>
                  </a:moveTo>
                  <a:lnTo>
                    <a:pt x="66" y="144"/>
                  </a:lnTo>
                  <a:lnTo>
                    <a:pt x="78" y="156"/>
                  </a:lnTo>
                  <a:lnTo>
                    <a:pt x="114" y="156"/>
                  </a:lnTo>
                  <a:lnTo>
                    <a:pt x="114" y="144"/>
                  </a:lnTo>
                  <a:lnTo>
                    <a:pt x="126" y="144"/>
                  </a:lnTo>
                  <a:lnTo>
                    <a:pt x="126" y="132"/>
                  </a:lnTo>
                  <a:lnTo>
                    <a:pt x="144" y="156"/>
                  </a:lnTo>
                  <a:lnTo>
                    <a:pt x="162" y="156"/>
                  </a:lnTo>
                  <a:lnTo>
                    <a:pt x="168" y="174"/>
                  </a:lnTo>
                  <a:lnTo>
                    <a:pt x="192" y="174"/>
                  </a:lnTo>
                  <a:lnTo>
                    <a:pt x="198" y="186"/>
                  </a:lnTo>
                  <a:lnTo>
                    <a:pt x="204" y="186"/>
                  </a:lnTo>
                  <a:lnTo>
                    <a:pt x="216" y="180"/>
                  </a:lnTo>
                  <a:lnTo>
                    <a:pt x="228" y="180"/>
                  </a:lnTo>
                  <a:lnTo>
                    <a:pt x="228" y="192"/>
                  </a:lnTo>
                  <a:lnTo>
                    <a:pt x="216" y="204"/>
                  </a:lnTo>
                  <a:lnTo>
                    <a:pt x="204" y="210"/>
                  </a:lnTo>
                  <a:lnTo>
                    <a:pt x="192" y="210"/>
                  </a:lnTo>
                  <a:lnTo>
                    <a:pt x="192" y="216"/>
                  </a:lnTo>
                  <a:lnTo>
                    <a:pt x="174" y="222"/>
                  </a:lnTo>
                  <a:lnTo>
                    <a:pt x="156" y="240"/>
                  </a:lnTo>
                  <a:lnTo>
                    <a:pt x="150" y="240"/>
                  </a:lnTo>
                  <a:lnTo>
                    <a:pt x="144" y="234"/>
                  </a:lnTo>
                  <a:lnTo>
                    <a:pt x="138" y="234"/>
                  </a:lnTo>
                  <a:lnTo>
                    <a:pt x="132" y="228"/>
                  </a:lnTo>
                  <a:lnTo>
                    <a:pt x="114" y="228"/>
                  </a:lnTo>
                  <a:lnTo>
                    <a:pt x="102" y="234"/>
                  </a:lnTo>
                  <a:lnTo>
                    <a:pt x="96" y="234"/>
                  </a:lnTo>
                  <a:lnTo>
                    <a:pt x="96" y="246"/>
                  </a:lnTo>
                  <a:lnTo>
                    <a:pt x="90" y="252"/>
                  </a:lnTo>
                  <a:lnTo>
                    <a:pt x="84" y="252"/>
                  </a:lnTo>
                  <a:lnTo>
                    <a:pt x="72" y="246"/>
                  </a:lnTo>
                  <a:lnTo>
                    <a:pt x="36" y="234"/>
                  </a:lnTo>
                  <a:lnTo>
                    <a:pt x="24" y="234"/>
                  </a:lnTo>
                  <a:lnTo>
                    <a:pt x="18" y="240"/>
                  </a:lnTo>
                  <a:lnTo>
                    <a:pt x="18" y="252"/>
                  </a:lnTo>
                  <a:lnTo>
                    <a:pt x="12" y="258"/>
                  </a:lnTo>
                  <a:lnTo>
                    <a:pt x="0" y="264"/>
                  </a:lnTo>
                  <a:lnTo>
                    <a:pt x="0" y="276"/>
                  </a:lnTo>
                  <a:lnTo>
                    <a:pt x="6" y="282"/>
                  </a:lnTo>
                  <a:lnTo>
                    <a:pt x="6" y="288"/>
                  </a:lnTo>
                  <a:lnTo>
                    <a:pt x="12" y="294"/>
                  </a:lnTo>
                  <a:lnTo>
                    <a:pt x="24" y="288"/>
                  </a:lnTo>
                  <a:lnTo>
                    <a:pt x="36" y="288"/>
                  </a:lnTo>
                  <a:lnTo>
                    <a:pt x="42" y="282"/>
                  </a:lnTo>
                  <a:lnTo>
                    <a:pt x="60" y="282"/>
                  </a:lnTo>
                  <a:lnTo>
                    <a:pt x="72" y="288"/>
                  </a:lnTo>
                  <a:lnTo>
                    <a:pt x="96" y="288"/>
                  </a:lnTo>
                  <a:lnTo>
                    <a:pt x="108" y="300"/>
                  </a:lnTo>
                  <a:lnTo>
                    <a:pt x="126" y="300"/>
                  </a:lnTo>
                  <a:lnTo>
                    <a:pt x="132" y="294"/>
                  </a:lnTo>
                  <a:lnTo>
                    <a:pt x="144" y="288"/>
                  </a:lnTo>
                  <a:lnTo>
                    <a:pt x="150" y="282"/>
                  </a:lnTo>
                  <a:lnTo>
                    <a:pt x="180" y="312"/>
                  </a:lnTo>
                  <a:lnTo>
                    <a:pt x="192" y="306"/>
                  </a:lnTo>
                  <a:lnTo>
                    <a:pt x="198" y="306"/>
                  </a:lnTo>
                  <a:lnTo>
                    <a:pt x="198" y="312"/>
                  </a:lnTo>
                  <a:lnTo>
                    <a:pt x="210" y="312"/>
                  </a:lnTo>
                  <a:lnTo>
                    <a:pt x="222" y="306"/>
                  </a:lnTo>
                  <a:lnTo>
                    <a:pt x="228" y="300"/>
                  </a:lnTo>
                  <a:lnTo>
                    <a:pt x="270" y="300"/>
                  </a:lnTo>
                  <a:lnTo>
                    <a:pt x="282" y="288"/>
                  </a:lnTo>
                  <a:lnTo>
                    <a:pt x="300" y="294"/>
                  </a:lnTo>
                  <a:lnTo>
                    <a:pt x="318" y="294"/>
                  </a:lnTo>
                  <a:lnTo>
                    <a:pt x="318" y="282"/>
                  </a:lnTo>
                  <a:lnTo>
                    <a:pt x="312" y="270"/>
                  </a:lnTo>
                  <a:lnTo>
                    <a:pt x="300" y="264"/>
                  </a:lnTo>
                  <a:lnTo>
                    <a:pt x="300" y="258"/>
                  </a:lnTo>
                  <a:lnTo>
                    <a:pt x="306" y="252"/>
                  </a:lnTo>
                  <a:lnTo>
                    <a:pt x="318" y="246"/>
                  </a:lnTo>
                  <a:lnTo>
                    <a:pt x="330" y="246"/>
                  </a:lnTo>
                  <a:lnTo>
                    <a:pt x="336" y="240"/>
                  </a:lnTo>
                  <a:lnTo>
                    <a:pt x="348" y="234"/>
                  </a:lnTo>
                  <a:lnTo>
                    <a:pt x="348" y="216"/>
                  </a:lnTo>
                  <a:lnTo>
                    <a:pt x="372" y="216"/>
                  </a:lnTo>
                  <a:lnTo>
                    <a:pt x="384" y="204"/>
                  </a:lnTo>
                  <a:lnTo>
                    <a:pt x="396" y="204"/>
                  </a:lnTo>
                  <a:lnTo>
                    <a:pt x="402" y="210"/>
                  </a:lnTo>
                  <a:lnTo>
                    <a:pt x="408" y="222"/>
                  </a:lnTo>
                  <a:lnTo>
                    <a:pt x="414" y="228"/>
                  </a:lnTo>
                  <a:lnTo>
                    <a:pt x="426" y="222"/>
                  </a:lnTo>
                  <a:lnTo>
                    <a:pt x="456" y="228"/>
                  </a:lnTo>
                  <a:lnTo>
                    <a:pt x="462" y="222"/>
                  </a:lnTo>
                  <a:lnTo>
                    <a:pt x="462" y="198"/>
                  </a:lnTo>
                  <a:lnTo>
                    <a:pt x="468" y="186"/>
                  </a:lnTo>
                  <a:lnTo>
                    <a:pt x="486" y="168"/>
                  </a:lnTo>
                  <a:lnTo>
                    <a:pt x="516" y="168"/>
                  </a:lnTo>
                  <a:lnTo>
                    <a:pt x="534" y="174"/>
                  </a:lnTo>
                  <a:lnTo>
                    <a:pt x="552" y="174"/>
                  </a:lnTo>
                  <a:lnTo>
                    <a:pt x="558" y="168"/>
                  </a:lnTo>
                  <a:lnTo>
                    <a:pt x="564" y="156"/>
                  </a:lnTo>
                  <a:lnTo>
                    <a:pt x="564" y="138"/>
                  </a:lnTo>
                  <a:lnTo>
                    <a:pt x="570" y="132"/>
                  </a:lnTo>
                  <a:lnTo>
                    <a:pt x="582" y="126"/>
                  </a:lnTo>
                  <a:lnTo>
                    <a:pt x="594" y="114"/>
                  </a:lnTo>
                  <a:lnTo>
                    <a:pt x="642" y="96"/>
                  </a:lnTo>
                  <a:lnTo>
                    <a:pt x="666" y="96"/>
                  </a:lnTo>
                  <a:lnTo>
                    <a:pt x="672" y="90"/>
                  </a:lnTo>
                  <a:lnTo>
                    <a:pt x="672" y="78"/>
                  </a:lnTo>
                  <a:lnTo>
                    <a:pt x="660" y="66"/>
                  </a:lnTo>
                  <a:lnTo>
                    <a:pt x="642" y="60"/>
                  </a:lnTo>
                  <a:lnTo>
                    <a:pt x="600" y="60"/>
                  </a:lnTo>
                  <a:lnTo>
                    <a:pt x="576" y="30"/>
                  </a:lnTo>
                  <a:lnTo>
                    <a:pt x="558" y="30"/>
                  </a:lnTo>
                  <a:lnTo>
                    <a:pt x="546" y="18"/>
                  </a:lnTo>
                  <a:lnTo>
                    <a:pt x="498" y="24"/>
                  </a:lnTo>
                  <a:lnTo>
                    <a:pt x="486" y="24"/>
                  </a:lnTo>
                  <a:lnTo>
                    <a:pt x="474" y="18"/>
                  </a:lnTo>
                  <a:lnTo>
                    <a:pt x="354" y="18"/>
                  </a:lnTo>
                  <a:lnTo>
                    <a:pt x="336" y="24"/>
                  </a:lnTo>
                  <a:lnTo>
                    <a:pt x="318" y="24"/>
                  </a:lnTo>
                  <a:lnTo>
                    <a:pt x="306" y="18"/>
                  </a:lnTo>
                  <a:lnTo>
                    <a:pt x="282" y="18"/>
                  </a:lnTo>
                  <a:lnTo>
                    <a:pt x="276" y="6"/>
                  </a:lnTo>
                  <a:lnTo>
                    <a:pt x="264" y="0"/>
                  </a:lnTo>
                  <a:lnTo>
                    <a:pt x="222" y="0"/>
                  </a:lnTo>
                  <a:lnTo>
                    <a:pt x="216" y="6"/>
                  </a:lnTo>
                  <a:lnTo>
                    <a:pt x="216" y="36"/>
                  </a:lnTo>
                  <a:lnTo>
                    <a:pt x="222" y="48"/>
                  </a:lnTo>
                  <a:lnTo>
                    <a:pt x="222" y="60"/>
                  </a:lnTo>
                  <a:lnTo>
                    <a:pt x="204" y="54"/>
                  </a:lnTo>
                  <a:lnTo>
                    <a:pt x="174" y="54"/>
                  </a:lnTo>
                  <a:lnTo>
                    <a:pt x="138" y="36"/>
                  </a:lnTo>
                  <a:lnTo>
                    <a:pt x="120" y="30"/>
                  </a:lnTo>
                  <a:lnTo>
                    <a:pt x="108" y="24"/>
                  </a:lnTo>
                  <a:lnTo>
                    <a:pt x="78" y="24"/>
                  </a:lnTo>
                  <a:lnTo>
                    <a:pt x="60" y="42"/>
                  </a:lnTo>
                  <a:lnTo>
                    <a:pt x="54" y="54"/>
                  </a:lnTo>
                  <a:lnTo>
                    <a:pt x="54" y="72"/>
                  </a:lnTo>
                  <a:lnTo>
                    <a:pt x="72" y="72"/>
                  </a:lnTo>
                  <a:lnTo>
                    <a:pt x="78" y="78"/>
                  </a:lnTo>
                  <a:lnTo>
                    <a:pt x="84" y="78"/>
                  </a:lnTo>
                  <a:lnTo>
                    <a:pt x="84" y="84"/>
                  </a:lnTo>
                  <a:lnTo>
                    <a:pt x="36" y="13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38" name="Korea, North" descr="© INSCALE GmbH, 05.05.2010&#10;http://www.presentationload.com/">
              <a:extLst>
                <a:ext uri="{FF2B5EF4-FFF2-40B4-BE49-F238E27FC236}">
                  <a16:creationId xmlns:a16="http://schemas.microsoft.com/office/drawing/2014/main" id="{4846E9CB-CC25-4FE6-B9F6-FA89049C58AF}"/>
                </a:ext>
              </a:extLst>
            </p:cNvPr>
            <p:cNvSpPr>
              <a:spLocks/>
            </p:cNvSpPr>
            <p:nvPr/>
          </p:nvSpPr>
          <p:spPr bwMode="gray">
            <a:xfrm>
              <a:off x="9187203" y="2968719"/>
              <a:ext cx="144468" cy="188851"/>
            </a:xfrm>
            <a:custGeom>
              <a:avLst/>
              <a:gdLst>
                <a:gd name="T0" fmla="*/ 2147483647 w 330"/>
                <a:gd name="T1" fmla="*/ 0 h 420"/>
                <a:gd name="T2" fmla="*/ 2147483647 w 330"/>
                <a:gd name="T3" fmla="*/ 2147483647 h 420"/>
                <a:gd name="T4" fmla="*/ 2147483647 w 330"/>
                <a:gd name="T5" fmla="*/ 2147483647 h 420"/>
                <a:gd name="T6" fmla="*/ 2147483647 w 330"/>
                <a:gd name="T7" fmla="*/ 2147483647 h 420"/>
                <a:gd name="T8" fmla="*/ 2147483647 w 330"/>
                <a:gd name="T9" fmla="*/ 2147483647 h 420"/>
                <a:gd name="T10" fmla="*/ 2147483647 w 330"/>
                <a:gd name="T11" fmla="*/ 2147483647 h 420"/>
                <a:gd name="T12" fmla="*/ 2147483647 w 330"/>
                <a:gd name="T13" fmla="*/ 2147483647 h 420"/>
                <a:gd name="T14" fmla="*/ 2147483647 w 330"/>
                <a:gd name="T15" fmla="*/ 2147483647 h 420"/>
                <a:gd name="T16" fmla="*/ 2147483647 w 330"/>
                <a:gd name="T17" fmla="*/ 2147483647 h 420"/>
                <a:gd name="T18" fmla="*/ 2147483647 w 330"/>
                <a:gd name="T19" fmla="*/ 2147483647 h 420"/>
                <a:gd name="T20" fmla="*/ 2147483647 w 330"/>
                <a:gd name="T21" fmla="*/ 2147483647 h 420"/>
                <a:gd name="T22" fmla="*/ 2147483647 w 330"/>
                <a:gd name="T23" fmla="*/ 2147483647 h 420"/>
                <a:gd name="T24" fmla="*/ 2147483647 w 330"/>
                <a:gd name="T25" fmla="*/ 2147483647 h 420"/>
                <a:gd name="T26" fmla="*/ 2147483647 w 330"/>
                <a:gd name="T27" fmla="*/ 2147483647 h 420"/>
                <a:gd name="T28" fmla="*/ 2147483647 w 330"/>
                <a:gd name="T29" fmla="*/ 2147483647 h 420"/>
                <a:gd name="T30" fmla="*/ 2147483647 w 330"/>
                <a:gd name="T31" fmla="*/ 2147483647 h 420"/>
                <a:gd name="T32" fmla="*/ 2147483647 w 330"/>
                <a:gd name="T33" fmla="*/ 2147483647 h 420"/>
                <a:gd name="T34" fmla="*/ 2147483647 w 330"/>
                <a:gd name="T35" fmla="*/ 2147483647 h 420"/>
                <a:gd name="T36" fmla="*/ 2147483647 w 330"/>
                <a:gd name="T37" fmla="*/ 2147483647 h 420"/>
                <a:gd name="T38" fmla="*/ 2147483647 w 330"/>
                <a:gd name="T39" fmla="*/ 2147483647 h 420"/>
                <a:gd name="T40" fmla="*/ 2147483647 w 330"/>
                <a:gd name="T41" fmla="*/ 2147483647 h 420"/>
                <a:gd name="T42" fmla="*/ 2147483647 w 330"/>
                <a:gd name="T43" fmla="*/ 2147483647 h 420"/>
                <a:gd name="T44" fmla="*/ 2147483647 w 330"/>
                <a:gd name="T45" fmla="*/ 2147483647 h 420"/>
                <a:gd name="T46" fmla="*/ 2147483647 w 330"/>
                <a:gd name="T47" fmla="*/ 2147483647 h 420"/>
                <a:gd name="T48" fmla="*/ 2147483647 w 330"/>
                <a:gd name="T49" fmla="*/ 2147483647 h 420"/>
                <a:gd name="T50" fmla="*/ 2147483647 w 330"/>
                <a:gd name="T51" fmla="*/ 2147483647 h 420"/>
                <a:gd name="T52" fmla="*/ 2147483647 w 330"/>
                <a:gd name="T53" fmla="*/ 2147483647 h 420"/>
                <a:gd name="T54" fmla="*/ 2147483647 w 330"/>
                <a:gd name="T55" fmla="*/ 2147483647 h 420"/>
                <a:gd name="T56" fmla="*/ 2147483647 w 330"/>
                <a:gd name="T57" fmla="*/ 2147483647 h 420"/>
                <a:gd name="T58" fmla="*/ 2147483647 w 330"/>
                <a:gd name="T59" fmla="*/ 2147483647 h 420"/>
                <a:gd name="T60" fmla="*/ 2147483647 w 330"/>
                <a:gd name="T61" fmla="*/ 2147483647 h 420"/>
                <a:gd name="T62" fmla="*/ 2147483647 w 330"/>
                <a:gd name="T63" fmla="*/ 2147483647 h 420"/>
                <a:gd name="T64" fmla="*/ 2147483647 w 330"/>
                <a:gd name="T65" fmla="*/ 2147483647 h 420"/>
                <a:gd name="T66" fmla="*/ 2147483647 w 330"/>
                <a:gd name="T67" fmla="*/ 2147483647 h 420"/>
                <a:gd name="T68" fmla="*/ 2147483647 w 330"/>
                <a:gd name="T69" fmla="*/ 2147483647 h 420"/>
                <a:gd name="T70" fmla="*/ 2147483647 w 330"/>
                <a:gd name="T71" fmla="*/ 2147483647 h 420"/>
                <a:gd name="T72" fmla="*/ 2147483647 w 330"/>
                <a:gd name="T73" fmla="*/ 2147483647 h 420"/>
                <a:gd name="T74" fmla="*/ 2147483647 w 330"/>
                <a:gd name="T75" fmla="*/ 2147483647 h 420"/>
                <a:gd name="T76" fmla="*/ 2147483647 w 330"/>
                <a:gd name="T77" fmla="*/ 2147483647 h 420"/>
                <a:gd name="T78" fmla="*/ 2147483647 w 330"/>
                <a:gd name="T79" fmla="*/ 2147483647 h 420"/>
                <a:gd name="T80" fmla="*/ 2147483647 w 330"/>
                <a:gd name="T81" fmla="*/ 2147483647 h 420"/>
                <a:gd name="T82" fmla="*/ 2147483647 w 330"/>
                <a:gd name="T83" fmla="*/ 2147483647 h 420"/>
                <a:gd name="T84" fmla="*/ 2147483647 w 330"/>
                <a:gd name="T85" fmla="*/ 2147483647 h 420"/>
                <a:gd name="T86" fmla="*/ 2147483647 w 330"/>
                <a:gd name="T87" fmla="*/ 2147483647 h 420"/>
                <a:gd name="T88" fmla="*/ 2147483647 w 330"/>
                <a:gd name="T89" fmla="*/ 2147483647 h 420"/>
                <a:gd name="T90" fmla="*/ 2147483647 w 330"/>
                <a:gd name="T91" fmla="*/ 2147483647 h 420"/>
                <a:gd name="T92" fmla="*/ 2147483647 w 330"/>
                <a:gd name="T93" fmla="*/ 2147483647 h 420"/>
                <a:gd name="T94" fmla="*/ 2147483647 w 330"/>
                <a:gd name="T95" fmla="*/ 2147483647 h 420"/>
                <a:gd name="T96" fmla="*/ 2147483647 w 330"/>
                <a:gd name="T97" fmla="*/ 2147483647 h 420"/>
                <a:gd name="T98" fmla="*/ 2147483647 w 330"/>
                <a:gd name="T99" fmla="*/ 2147483647 h 420"/>
                <a:gd name="T100" fmla="*/ 2147483647 w 330"/>
                <a:gd name="T101" fmla="*/ 2147483647 h 420"/>
                <a:gd name="T102" fmla="*/ 2147483647 w 330"/>
                <a:gd name="T103" fmla="*/ 0 h 42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330"/>
                <a:gd name="T157" fmla="*/ 0 h 420"/>
                <a:gd name="T158" fmla="*/ 330 w 330"/>
                <a:gd name="T159" fmla="*/ 420 h 42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330" h="420">
                  <a:moveTo>
                    <a:pt x="270" y="0"/>
                  </a:moveTo>
                  <a:lnTo>
                    <a:pt x="240" y="0"/>
                  </a:lnTo>
                  <a:lnTo>
                    <a:pt x="240" y="6"/>
                  </a:lnTo>
                  <a:lnTo>
                    <a:pt x="246" y="12"/>
                  </a:lnTo>
                  <a:lnTo>
                    <a:pt x="252" y="24"/>
                  </a:lnTo>
                  <a:lnTo>
                    <a:pt x="252" y="42"/>
                  </a:lnTo>
                  <a:lnTo>
                    <a:pt x="228" y="42"/>
                  </a:lnTo>
                  <a:lnTo>
                    <a:pt x="234" y="54"/>
                  </a:lnTo>
                  <a:lnTo>
                    <a:pt x="234" y="60"/>
                  </a:lnTo>
                  <a:lnTo>
                    <a:pt x="228" y="72"/>
                  </a:lnTo>
                  <a:lnTo>
                    <a:pt x="216" y="78"/>
                  </a:lnTo>
                  <a:lnTo>
                    <a:pt x="204" y="72"/>
                  </a:lnTo>
                  <a:lnTo>
                    <a:pt x="180" y="72"/>
                  </a:lnTo>
                  <a:lnTo>
                    <a:pt x="174" y="66"/>
                  </a:lnTo>
                  <a:lnTo>
                    <a:pt x="168" y="72"/>
                  </a:lnTo>
                  <a:lnTo>
                    <a:pt x="168" y="84"/>
                  </a:lnTo>
                  <a:lnTo>
                    <a:pt x="192" y="108"/>
                  </a:lnTo>
                  <a:lnTo>
                    <a:pt x="198" y="108"/>
                  </a:lnTo>
                  <a:lnTo>
                    <a:pt x="198" y="120"/>
                  </a:lnTo>
                  <a:lnTo>
                    <a:pt x="150" y="120"/>
                  </a:lnTo>
                  <a:lnTo>
                    <a:pt x="138" y="114"/>
                  </a:lnTo>
                  <a:lnTo>
                    <a:pt x="126" y="114"/>
                  </a:lnTo>
                  <a:lnTo>
                    <a:pt x="114" y="102"/>
                  </a:lnTo>
                  <a:lnTo>
                    <a:pt x="102" y="96"/>
                  </a:lnTo>
                  <a:lnTo>
                    <a:pt x="90" y="96"/>
                  </a:lnTo>
                  <a:lnTo>
                    <a:pt x="90" y="102"/>
                  </a:lnTo>
                  <a:lnTo>
                    <a:pt x="84" y="108"/>
                  </a:lnTo>
                  <a:lnTo>
                    <a:pt x="84" y="138"/>
                  </a:lnTo>
                  <a:lnTo>
                    <a:pt x="66" y="174"/>
                  </a:lnTo>
                  <a:lnTo>
                    <a:pt x="54" y="186"/>
                  </a:lnTo>
                  <a:lnTo>
                    <a:pt x="18" y="204"/>
                  </a:lnTo>
                  <a:lnTo>
                    <a:pt x="12" y="216"/>
                  </a:lnTo>
                  <a:lnTo>
                    <a:pt x="6" y="222"/>
                  </a:lnTo>
                  <a:lnTo>
                    <a:pt x="6" y="234"/>
                  </a:lnTo>
                  <a:lnTo>
                    <a:pt x="0" y="246"/>
                  </a:lnTo>
                  <a:lnTo>
                    <a:pt x="12" y="228"/>
                  </a:lnTo>
                  <a:lnTo>
                    <a:pt x="18" y="246"/>
                  </a:lnTo>
                  <a:lnTo>
                    <a:pt x="36" y="270"/>
                  </a:lnTo>
                  <a:lnTo>
                    <a:pt x="48" y="252"/>
                  </a:lnTo>
                  <a:lnTo>
                    <a:pt x="54" y="258"/>
                  </a:lnTo>
                  <a:lnTo>
                    <a:pt x="60" y="270"/>
                  </a:lnTo>
                  <a:lnTo>
                    <a:pt x="96" y="270"/>
                  </a:lnTo>
                  <a:lnTo>
                    <a:pt x="96" y="282"/>
                  </a:lnTo>
                  <a:lnTo>
                    <a:pt x="102" y="294"/>
                  </a:lnTo>
                  <a:lnTo>
                    <a:pt x="102" y="336"/>
                  </a:lnTo>
                  <a:lnTo>
                    <a:pt x="138" y="336"/>
                  </a:lnTo>
                  <a:lnTo>
                    <a:pt x="144" y="348"/>
                  </a:lnTo>
                  <a:lnTo>
                    <a:pt x="132" y="342"/>
                  </a:lnTo>
                  <a:lnTo>
                    <a:pt x="108" y="342"/>
                  </a:lnTo>
                  <a:lnTo>
                    <a:pt x="102" y="348"/>
                  </a:lnTo>
                  <a:lnTo>
                    <a:pt x="102" y="360"/>
                  </a:lnTo>
                  <a:lnTo>
                    <a:pt x="108" y="378"/>
                  </a:lnTo>
                  <a:lnTo>
                    <a:pt x="114" y="384"/>
                  </a:lnTo>
                  <a:lnTo>
                    <a:pt x="126" y="408"/>
                  </a:lnTo>
                  <a:lnTo>
                    <a:pt x="156" y="396"/>
                  </a:lnTo>
                  <a:lnTo>
                    <a:pt x="162" y="402"/>
                  </a:lnTo>
                  <a:lnTo>
                    <a:pt x="174" y="408"/>
                  </a:lnTo>
                  <a:lnTo>
                    <a:pt x="180" y="414"/>
                  </a:lnTo>
                  <a:lnTo>
                    <a:pt x="192" y="420"/>
                  </a:lnTo>
                  <a:lnTo>
                    <a:pt x="198" y="420"/>
                  </a:lnTo>
                  <a:lnTo>
                    <a:pt x="216" y="414"/>
                  </a:lnTo>
                  <a:lnTo>
                    <a:pt x="228" y="414"/>
                  </a:lnTo>
                  <a:lnTo>
                    <a:pt x="240" y="408"/>
                  </a:lnTo>
                  <a:lnTo>
                    <a:pt x="246" y="402"/>
                  </a:lnTo>
                  <a:lnTo>
                    <a:pt x="246" y="396"/>
                  </a:lnTo>
                  <a:lnTo>
                    <a:pt x="240" y="390"/>
                  </a:lnTo>
                  <a:lnTo>
                    <a:pt x="240" y="384"/>
                  </a:lnTo>
                  <a:lnTo>
                    <a:pt x="246" y="384"/>
                  </a:lnTo>
                  <a:lnTo>
                    <a:pt x="252" y="378"/>
                  </a:lnTo>
                  <a:lnTo>
                    <a:pt x="276" y="366"/>
                  </a:lnTo>
                  <a:lnTo>
                    <a:pt x="306" y="366"/>
                  </a:lnTo>
                  <a:lnTo>
                    <a:pt x="324" y="354"/>
                  </a:lnTo>
                  <a:lnTo>
                    <a:pt x="312" y="342"/>
                  </a:lnTo>
                  <a:lnTo>
                    <a:pt x="312" y="336"/>
                  </a:lnTo>
                  <a:lnTo>
                    <a:pt x="264" y="312"/>
                  </a:lnTo>
                  <a:lnTo>
                    <a:pt x="240" y="312"/>
                  </a:lnTo>
                  <a:lnTo>
                    <a:pt x="240" y="300"/>
                  </a:lnTo>
                  <a:lnTo>
                    <a:pt x="246" y="288"/>
                  </a:lnTo>
                  <a:lnTo>
                    <a:pt x="252" y="282"/>
                  </a:lnTo>
                  <a:lnTo>
                    <a:pt x="246" y="276"/>
                  </a:lnTo>
                  <a:lnTo>
                    <a:pt x="234" y="270"/>
                  </a:lnTo>
                  <a:lnTo>
                    <a:pt x="228" y="264"/>
                  </a:lnTo>
                  <a:lnTo>
                    <a:pt x="228" y="252"/>
                  </a:lnTo>
                  <a:lnTo>
                    <a:pt x="240" y="246"/>
                  </a:lnTo>
                  <a:lnTo>
                    <a:pt x="246" y="240"/>
                  </a:lnTo>
                  <a:lnTo>
                    <a:pt x="258" y="234"/>
                  </a:lnTo>
                  <a:lnTo>
                    <a:pt x="270" y="234"/>
                  </a:lnTo>
                  <a:lnTo>
                    <a:pt x="276" y="228"/>
                  </a:lnTo>
                  <a:lnTo>
                    <a:pt x="288" y="204"/>
                  </a:lnTo>
                  <a:lnTo>
                    <a:pt x="288" y="192"/>
                  </a:lnTo>
                  <a:lnTo>
                    <a:pt x="294" y="186"/>
                  </a:lnTo>
                  <a:lnTo>
                    <a:pt x="300" y="174"/>
                  </a:lnTo>
                  <a:lnTo>
                    <a:pt x="324" y="162"/>
                  </a:lnTo>
                  <a:lnTo>
                    <a:pt x="312" y="132"/>
                  </a:lnTo>
                  <a:lnTo>
                    <a:pt x="306" y="126"/>
                  </a:lnTo>
                  <a:lnTo>
                    <a:pt x="294" y="102"/>
                  </a:lnTo>
                  <a:lnTo>
                    <a:pt x="294" y="90"/>
                  </a:lnTo>
                  <a:lnTo>
                    <a:pt x="306" y="66"/>
                  </a:lnTo>
                  <a:lnTo>
                    <a:pt x="318" y="60"/>
                  </a:lnTo>
                  <a:lnTo>
                    <a:pt x="324" y="54"/>
                  </a:lnTo>
                  <a:lnTo>
                    <a:pt x="330" y="54"/>
                  </a:lnTo>
                  <a:lnTo>
                    <a:pt x="312" y="36"/>
                  </a:lnTo>
                  <a:lnTo>
                    <a:pt x="288" y="24"/>
                  </a:lnTo>
                  <a:lnTo>
                    <a:pt x="270" y="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39" name="Kenya" descr="© INSCALE GmbH, 05.05.2010&#10;http://www.presentationload.com/">
              <a:extLst>
                <a:ext uri="{FF2B5EF4-FFF2-40B4-BE49-F238E27FC236}">
                  <a16:creationId xmlns:a16="http://schemas.microsoft.com/office/drawing/2014/main" id="{54D2F72D-2F37-4A86-A174-4B6E9C3A45EB}"/>
                </a:ext>
              </a:extLst>
            </p:cNvPr>
            <p:cNvSpPr>
              <a:spLocks/>
            </p:cNvSpPr>
            <p:nvPr/>
          </p:nvSpPr>
          <p:spPr bwMode="gray">
            <a:xfrm>
              <a:off x="6621691" y="4350977"/>
              <a:ext cx="249248" cy="342787"/>
            </a:xfrm>
            <a:custGeom>
              <a:avLst/>
              <a:gdLst>
                <a:gd name="T0" fmla="*/ 2147483647 w 564"/>
                <a:gd name="T1" fmla="*/ 2147483647 h 762"/>
                <a:gd name="T2" fmla="*/ 2147483647 w 564"/>
                <a:gd name="T3" fmla="*/ 2147483647 h 762"/>
                <a:gd name="T4" fmla="*/ 2147483647 w 564"/>
                <a:gd name="T5" fmla="*/ 2147483647 h 762"/>
                <a:gd name="T6" fmla="*/ 2147483647 w 564"/>
                <a:gd name="T7" fmla="*/ 2147483647 h 762"/>
                <a:gd name="T8" fmla="*/ 2147483647 w 564"/>
                <a:gd name="T9" fmla="*/ 2147483647 h 762"/>
                <a:gd name="T10" fmla="*/ 2147483647 w 564"/>
                <a:gd name="T11" fmla="*/ 2147483647 h 762"/>
                <a:gd name="T12" fmla="*/ 2147483647 w 564"/>
                <a:gd name="T13" fmla="*/ 2147483647 h 762"/>
                <a:gd name="T14" fmla="*/ 2147483647 w 564"/>
                <a:gd name="T15" fmla="*/ 2147483647 h 762"/>
                <a:gd name="T16" fmla="*/ 2147483647 w 564"/>
                <a:gd name="T17" fmla="*/ 2147483647 h 762"/>
                <a:gd name="T18" fmla="*/ 2147483647 w 564"/>
                <a:gd name="T19" fmla="*/ 2147483647 h 762"/>
                <a:gd name="T20" fmla="*/ 2147483647 w 564"/>
                <a:gd name="T21" fmla="*/ 2147483647 h 762"/>
                <a:gd name="T22" fmla="*/ 2147483647 w 564"/>
                <a:gd name="T23" fmla="*/ 2147483647 h 762"/>
                <a:gd name="T24" fmla="*/ 2147483647 w 564"/>
                <a:gd name="T25" fmla="*/ 0 h 762"/>
                <a:gd name="T26" fmla="*/ 2147483647 w 564"/>
                <a:gd name="T27" fmla="*/ 2147483647 h 762"/>
                <a:gd name="T28" fmla="*/ 2147483647 w 564"/>
                <a:gd name="T29" fmla="*/ 2147483647 h 762"/>
                <a:gd name="T30" fmla="*/ 2147483647 w 564"/>
                <a:gd name="T31" fmla="*/ 2147483647 h 762"/>
                <a:gd name="T32" fmla="*/ 2147483647 w 564"/>
                <a:gd name="T33" fmla="*/ 2147483647 h 762"/>
                <a:gd name="T34" fmla="*/ 2147483647 w 564"/>
                <a:gd name="T35" fmla="*/ 2147483647 h 762"/>
                <a:gd name="T36" fmla="*/ 2147483647 w 564"/>
                <a:gd name="T37" fmla="*/ 2147483647 h 762"/>
                <a:gd name="T38" fmla="*/ 2147483647 w 564"/>
                <a:gd name="T39" fmla="*/ 2147483647 h 762"/>
                <a:gd name="T40" fmla="*/ 2147483647 w 564"/>
                <a:gd name="T41" fmla="*/ 2147483647 h 762"/>
                <a:gd name="T42" fmla="*/ 2147483647 w 564"/>
                <a:gd name="T43" fmla="*/ 2147483647 h 762"/>
                <a:gd name="T44" fmla="*/ 2147483647 w 564"/>
                <a:gd name="T45" fmla="*/ 2147483647 h 762"/>
                <a:gd name="T46" fmla="*/ 2147483647 w 564"/>
                <a:gd name="T47" fmla="*/ 2147483647 h 762"/>
                <a:gd name="T48" fmla="*/ 2147483647 w 564"/>
                <a:gd name="T49" fmla="*/ 2147483647 h 762"/>
                <a:gd name="T50" fmla="*/ 2147483647 w 564"/>
                <a:gd name="T51" fmla="*/ 2147483647 h 762"/>
                <a:gd name="T52" fmla="*/ 2147483647 w 564"/>
                <a:gd name="T53" fmla="*/ 2147483647 h 762"/>
                <a:gd name="T54" fmla="*/ 2147483647 w 564"/>
                <a:gd name="T55" fmla="*/ 2147483647 h 762"/>
                <a:gd name="T56" fmla="*/ 2147483647 w 564"/>
                <a:gd name="T57" fmla="*/ 2147483647 h 762"/>
                <a:gd name="T58" fmla="*/ 0 w 564"/>
                <a:gd name="T59" fmla="*/ 2147483647 h 762"/>
                <a:gd name="T60" fmla="*/ 2147483647 w 564"/>
                <a:gd name="T61" fmla="*/ 2147483647 h 762"/>
                <a:gd name="T62" fmla="*/ 2147483647 w 564"/>
                <a:gd name="T63" fmla="*/ 2147483647 h 762"/>
                <a:gd name="T64" fmla="*/ 2147483647 w 564"/>
                <a:gd name="T65" fmla="*/ 2147483647 h 762"/>
                <a:gd name="T66" fmla="*/ 2147483647 w 564"/>
                <a:gd name="T67" fmla="*/ 2147483647 h 762"/>
                <a:gd name="T68" fmla="*/ 2147483647 w 564"/>
                <a:gd name="T69" fmla="*/ 2147483647 h 762"/>
                <a:gd name="T70" fmla="*/ 0 w 564"/>
                <a:gd name="T71" fmla="*/ 2147483647 h 762"/>
                <a:gd name="T72" fmla="*/ 2147483647 w 564"/>
                <a:gd name="T73" fmla="*/ 2147483647 h 762"/>
                <a:gd name="T74" fmla="*/ 2147483647 w 564"/>
                <a:gd name="T75" fmla="*/ 2147483647 h 762"/>
                <a:gd name="T76" fmla="*/ 2147483647 w 564"/>
                <a:gd name="T77" fmla="*/ 2147483647 h 762"/>
                <a:gd name="T78" fmla="*/ 2147483647 w 564"/>
                <a:gd name="T79" fmla="*/ 2147483647 h 762"/>
                <a:gd name="T80" fmla="*/ 2147483647 w 564"/>
                <a:gd name="T81" fmla="*/ 2147483647 h 762"/>
                <a:gd name="T82" fmla="*/ 2147483647 w 564"/>
                <a:gd name="T83" fmla="*/ 2147483647 h 762"/>
                <a:gd name="T84" fmla="*/ 2147483647 w 564"/>
                <a:gd name="T85" fmla="*/ 2147483647 h 762"/>
                <a:gd name="T86" fmla="*/ 2147483647 w 564"/>
                <a:gd name="T87" fmla="*/ 2147483647 h 762"/>
                <a:gd name="T88" fmla="*/ 2147483647 w 564"/>
                <a:gd name="T89" fmla="*/ 2147483647 h 762"/>
                <a:gd name="T90" fmla="*/ 2147483647 w 564"/>
                <a:gd name="T91" fmla="*/ 2147483647 h 762"/>
                <a:gd name="T92" fmla="*/ 2147483647 w 564"/>
                <a:gd name="T93" fmla="*/ 2147483647 h 762"/>
                <a:gd name="T94" fmla="*/ 2147483647 w 564"/>
                <a:gd name="T95" fmla="*/ 2147483647 h 762"/>
                <a:gd name="T96" fmla="*/ 2147483647 w 564"/>
                <a:gd name="T97" fmla="*/ 2147483647 h 762"/>
                <a:gd name="T98" fmla="*/ 2147483647 w 564"/>
                <a:gd name="T99" fmla="*/ 2147483647 h 762"/>
                <a:gd name="T100" fmla="*/ 2147483647 w 564"/>
                <a:gd name="T101" fmla="*/ 2147483647 h 762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564"/>
                <a:gd name="T154" fmla="*/ 0 h 762"/>
                <a:gd name="T155" fmla="*/ 564 w 564"/>
                <a:gd name="T156" fmla="*/ 762 h 762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564" h="762">
                  <a:moveTo>
                    <a:pt x="498" y="150"/>
                  </a:moveTo>
                  <a:lnTo>
                    <a:pt x="540" y="108"/>
                  </a:lnTo>
                  <a:lnTo>
                    <a:pt x="558" y="72"/>
                  </a:lnTo>
                  <a:lnTo>
                    <a:pt x="564" y="66"/>
                  </a:lnTo>
                  <a:lnTo>
                    <a:pt x="564" y="60"/>
                  </a:lnTo>
                  <a:lnTo>
                    <a:pt x="540" y="54"/>
                  </a:lnTo>
                  <a:lnTo>
                    <a:pt x="534" y="60"/>
                  </a:lnTo>
                  <a:lnTo>
                    <a:pt x="504" y="60"/>
                  </a:lnTo>
                  <a:lnTo>
                    <a:pt x="480" y="30"/>
                  </a:lnTo>
                  <a:lnTo>
                    <a:pt x="462" y="48"/>
                  </a:lnTo>
                  <a:lnTo>
                    <a:pt x="456" y="48"/>
                  </a:lnTo>
                  <a:lnTo>
                    <a:pt x="450" y="54"/>
                  </a:lnTo>
                  <a:lnTo>
                    <a:pt x="438" y="60"/>
                  </a:lnTo>
                  <a:lnTo>
                    <a:pt x="426" y="60"/>
                  </a:lnTo>
                  <a:lnTo>
                    <a:pt x="414" y="72"/>
                  </a:lnTo>
                  <a:lnTo>
                    <a:pt x="414" y="84"/>
                  </a:lnTo>
                  <a:lnTo>
                    <a:pt x="390" y="102"/>
                  </a:lnTo>
                  <a:lnTo>
                    <a:pt x="378" y="96"/>
                  </a:lnTo>
                  <a:lnTo>
                    <a:pt x="372" y="96"/>
                  </a:lnTo>
                  <a:lnTo>
                    <a:pt x="360" y="90"/>
                  </a:lnTo>
                  <a:lnTo>
                    <a:pt x="330" y="90"/>
                  </a:lnTo>
                  <a:lnTo>
                    <a:pt x="318" y="84"/>
                  </a:lnTo>
                  <a:lnTo>
                    <a:pt x="288" y="84"/>
                  </a:lnTo>
                  <a:lnTo>
                    <a:pt x="210" y="24"/>
                  </a:lnTo>
                  <a:lnTo>
                    <a:pt x="138" y="18"/>
                  </a:lnTo>
                  <a:lnTo>
                    <a:pt x="132" y="0"/>
                  </a:lnTo>
                  <a:lnTo>
                    <a:pt x="108" y="12"/>
                  </a:lnTo>
                  <a:lnTo>
                    <a:pt x="18" y="12"/>
                  </a:lnTo>
                  <a:lnTo>
                    <a:pt x="0" y="42"/>
                  </a:lnTo>
                  <a:lnTo>
                    <a:pt x="6" y="48"/>
                  </a:lnTo>
                  <a:lnTo>
                    <a:pt x="12" y="60"/>
                  </a:lnTo>
                  <a:lnTo>
                    <a:pt x="12" y="84"/>
                  </a:lnTo>
                  <a:lnTo>
                    <a:pt x="18" y="84"/>
                  </a:lnTo>
                  <a:lnTo>
                    <a:pt x="24" y="90"/>
                  </a:lnTo>
                  <a:lnTo>
                    <a:pt x="24" y="84"/>
                  </a:lnTo>
                  <a:lnTo>
                    <a:pt x="30" y="84"/>
                  </a:lnTo>
                  <a:lnTo>
                    <a:pt x="30" y="96"/>
                  </a:lnTo>
                  <a:lnTo>
                    <a:pt x="24" y="102"/>
                  </a:lnTo>
                  <a:lnTo>
                    <a:pt x="24" y="108"/>
                  </a:lnTo>
                  <a:lnTo>
                    <a:pt x="42" y="126"/>
                  </a:lnTo>
                  <a:lnTo>
                    <a:pt x="36" y="132"/>
                  </a:lnTo>
                  <a:lnTo>
                    <a:pt x="72" y="174"/>
                  </a:lnTo>
                  <a:lnTo>
                    <a:pt x="66" y="180"/>
                  </a:lnTo>
                  <a:lnTo>
                    <a:pt x="60" y="180"/>
                  </a:lnTo>
                  <a:lnTo>
                    <a:pt x="54" y="186"/>
                  </a:lnTo>
                  <a:lnTo>
                    <a:pt x="54" y="192"/>
                  </a:lnTo>
                  <a:lnTo>
                    <a:pt x="66" y="216"/>
                  </a:lnTo>
                  <a:lnTo>
                    <a:pt x="72" y="222"/>
                  </a:lnTo>
                  <a:lnTo>
                    <a:pt x="78" y="234"/>
                  </a:lnTo>
                  <a:lnTo>
                    <a:pt x="78" y="246"/>
                  </a:lnTo>
                  <a:lnTo>
                    <a:pt x="66" y="258"/>
                  </a:lnTo>
                  <a:lnTo>
                    <a:pt x="60" y="282"/>
                  </a:lnTo>
                  <a:lnTo>
                    <a:pt x="42" y="282"/>
                  </a:lnTo>
                  <a:lnTo>
                    <a:pt x="36" y="288"/>
                  </a:lnTo>
                  <a:lnTo>
                    <a:pt x="36" y="312"/>
                  </a:lnTo>
                  <a:lnTo>
                    <a:pt x="18" y="324"/>
                  </a:lnTo>
                  <a:lnTo>
                    <a:pt x="12" y="342"/>
                  </a:lnTo>
                  <a:lnTo>
                    <a:pt x="6" y="348"/>
                  </a:lnTo>
                  <a:lnTo>
                    <a:pt x="0" y="360"/>
                  </a:lnTo>
                  <a:lnTo>
                    <a:pt x="0" y="384"/>
                  </a:lnTo>
                  <a:lnTo>
                    <a:pt x="18" y="402"/>
                  </a:lnTo>
                  <a:lnTo>
                    <a:pt x="30" y="402"/>
                  </a:lnTo>
                  <a:lnTo>
                    <a:pt x="30" y="390"/>
                  </a:lnTo>
                  <a:lnTo>
                    <a:pt x="54" y="390"/>
                  </a:lnTo>
                  <a:lnTo>
                    <a:pt x="60" y="408"/>
                  </a:lnTo>
                  <a:lnTo>
                    <a:pt x="42" y="408"/>
                  </a:lnTo>
                  <a:lnTo>
                    <a:pt x="30" y="420"/>
                  </a:lnTo>
                  <a:lnTo>
                    <a:pt x="24" y="414"/>
                  </a:lnTo>
                  <a:lnTo>
                    <a:pt x="18" y="414"/>
                  </a:lnTo>
                  <a:lnTo>
                    <a:pt x="6" y="420"/>
                  </a:lnTo>
                  <a:lnTo>
                    <a:pt x="0" y="432"/>
                  </a:lnTo>
                  <a:lnTo>
                    <a:pt x="0" y="438"/>
                  </a:lnTo>
                  <a:lnTo>
                    <a:pt x="12" y="450"/>
                  </a:lnTo>
                  <a:lnTo>
                    <a:pt x="6" y="468"/>
                  </a:lnTo>
                  <a:lnTo>
                    <a:pt x="258" y="624"/>
                  </a:lnTo>
                  <a:lnTo>
                    <a:pt x="270" y="636"/>
                  </a:lnTo>
                  <a:lnTo>
                    <a:pt x="270" y="642"/>
                  </a:lnTo>
                  <a:lnTo>
                    <a:pt x="264" y="648"/>
                  </a:lnTo>
                  <a:lnTo>
                    <a:pt x="258" y="648"/>
                  </a:lnTo>
                  <a:lnTo>
                    <a:pt x="252" y="654"/>
                  </a:lnTo>
                  <a:lnTo>
                    <a:pt x="366" y="762"/>
                  </a:lnTo>
                  <a:lnTo>
                    <a:pt x="384" y="756"/>
                  </a:lnTo>
                  <a:lnTo>
                    <a:pt x="414" y="690"/>
                  </a:lnTo>
                  <a:lnTo>
                    <a:pt x="414" y="660"/>
                  </a:lnTo>
                  <a:lnTo>
                    <a:pt x="426" y="648"/>
                  </a:lnTo>
                  <a:lnTo>
                    <a:pt x="432" y="648"/>
                  </a:lnTo>
                  <a:lnTo>
                    <a:pt x="444" y="636"/>
                  </a:lnTo>
                  <a:lnTo>
                    <a:pt x="444" y="624"/>
                  </a:lnTo>
                  <a:lnTo>
                    <a:pt x="438" y="618"/>
                  </a:lnTo>
                  <a:lnTo>
                    <a:pt x="438" y="600"/>
                  </a:lnTo>
                  <a:lnTo>
                    <a:pt x="444" y="594"/>
                  </a:lnTo>
                  <a:lnTo>
                    <a:pt x="456" y="588"/>
                  </a:lnTo>
                  <a:lnTo>
                    <a:pt x="468" y="588"/>
                  </a:lnTo>
                  <a:lnTo>
                    <a:pt x="474" y="582"/>
                  </a:lnTo>
                  <a:lnTo>
                    <a:pt x="480" y="582"/>
                  </a:lnTo>
                  <a:lnTo>
                    <a:pt x="486" y="540"/>
                  </a:lnTo>
                  <a:lnTo>
                    <a:pt x="516" y="540"/>
                  </a:lnTo>
                  <a:lnTo>
                    <a:pt x="528" y="534"/>
                  </a:lnTo>
                  <a:lnTo>
                    <a:pt x="534" y="522"/>
                  </a:lnTo>
                  <a:lnTo>
                    <a:pt x="540" y="516"/>
                  </a:lnTo>
                  <a:lnTo>
                    <a:pt x="498" y="450"/>
                  </a:lnTo>
                  <a:lnTo>
                    <a:pt x="498" y="15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40" name="Kazakhstan" descr="© INSCALE GmbH, 05.05.2010&#10;http://www.presentationload.com/">
              <a:extLst>
                <a:ext uri="{FF2B5EF4-FFF2-40B4-BE49-F238E27FC236}">
                  <a16:creationId xmlns:a16="http://schemas.microsoft.com/office/drawing/2014/main" id="{A57F2875-DE6F-4FD0-9B11-4C16DBC5DEE3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6875702" y="2532300"/>
              <a:ext cx="1114474" cy="522115"/>
            </a:xfrm>
            <a:custGeom>
              <a:avLst/>
              <a:gdLst>
                <a:gd name="T0" fmla="*/ 2147483647 w 2514"/>
                <a:gd name="T1" fmla="*/ 2147483647 h 1164"/>
                <a:gd name="T2" fmla="*/ 2147483647 w 2514"/>
                <a:gd name="T3" fmla="*/ 2147483647 h 1164"/>
                <a:gd name="T4" fmla="*/ 2147483647 w 2514"/>
                <a:gd name="T5" fmla="*/ 2147483647 h 1164"/>
                <a:gd name="T6" fmla="*/ 2147483647 w 2514"/>
                <a:gd name="T7" fmla="*/ 2147483647 h 1164"/>
                <a:gd name="T8" fmla="*/ 2147483647 w 2514"/>
                <a:gd name="T9" fmla="*/ 2147483647 h 1164"/>
                <a:gd name="T10" fmla="*/ 2147483647 w 2514"/>
                <a:gd name="T11" fmla="*/ 2147483647 h 1164"/>
                <a:gd name="T12" fmla="*/ 2147483647 w 2514"/>
                <a:gd name="T13" fmla="*/ 2147483647 h 1164"/>
                <a:gd name="T14" fmla="*/ 2147483647 w 2514"/>
                <a:gd name="T15" fmla="*/ 2147483647 h 1164"/>
                <a:gd name="T16" fmla="*/ 2147483647 w 2514"/>
                <a:gd name="T17" fmla="*/ 2147483647 h 1164"/>
                <a:gd name="T18" fmla="*/ 2147483647 w 2514"/>
                <a:gd name="T19" fmla="*/ 2147483647 h 1164"/>
                <a:gd name="T20" fmla="*/ 2147483647 w 2514"/>
                <a:gd name="T21" fmla="*/ 2147483647 h 1164"/>
                <a:gd name="T22" fmla="*/ 2147483647 w 2514"/>
                <a:gd name="T23" fmla="*/ 2147483647 h 1164"/>
                <a:gd name="T24" fmla="*/ 2147483647 w 2514"/>
                <a:gd name="T25" fmla="*/ 2147483647 h 1164"/>
                <a:gd name="T26" fmla="*/ 2147483647 w 2514"/>
                <a:gd name="T27" fmla="*/ 2147483647 h 1164"/>
                <a:gd name="T28" fmla="*/ 2147483647 w 2514"/>
                <a:gd name="T29" fmla="*/ 2147483647 h 1164"/>
                <a:gd name="T30" fmla="*/ 2147483647 w 2514"/>
                <a:gd name="T31" fmla="*/ 2147483647 h 1164"/>
                <a:gd name="T32" fmla="*/ 2147483647 w 2514"/>
                <a:gd name="T33" fmla="*/ 2147483647 h 1164"/>
                <a:gd name="T34" fmla="*/ 2147483647 w 2514"/>
                <a:gd name="T35" fmla="*/ 2147483647 h 1164"/>
                <a:gd name="T36" fmla="*/ 2147483647 w 2514"/>
                <a:gd name="T37" fmla="*/ 2147483647 h 1164"/>
                <a:gd name="T38" fmla="*/ 2147483647 w 2514"/>
                <a:gd name="T39" fmla="*/ 2147483647 h 1164"/>
                <a:gd name="T40" fmla="*/ 2147483647 w 2514"/>
                <a:gd name="T41" fmla="*/ 2147483647 h 1164"/>
                <a:gd name="T42" fmla="*/ 2147483647 w 2514"/>
                <a:gd name="T43" fmla="*/ 2147483647 h 1164"/>
                <a:gd name="T44" fmla="*/ 2147483647 w 2514"/>
                <a:gd name="T45" fmla="*/ 2147483647 h 1164"/>
                <a:gd name="T46" fmla="*/ 2147483647 w 2514"/>
                <a:gd name="T47" fmla="*/ 2147483647 h 1164"/>
                <a:gd name="T48" fmla="*/ 2147483647 w 2514"/>
                <a:gd name="T49" fmla="*/ 2147483647 h 1164"/>
                <a:gd name="T50" fmla="*/ 2147483647 w 2514"/>
                <a:gd name="T51" fmla="*/ 2147483647 h 1164"/>
                <a:gd name="T52" fmla="*/ 2147483647 w 2514"/>
                <a:gd name="T53" fmla="*/ 2147483647 h 1164"/>
                <a:gd name="T54" fmla="*/ 2147483647 w 2514"/>
                <a:gd name="T55" fmla="*/ 2147483647 h 1164"/>
                <a:gd name="T56" fmla="*/ 2147483647 w 2514"/>
                <a:gd name="T57" fmla="*/ 2147483647 h 1164"/>
                <a:gd name="T58" fmla="*/ 2147483647 w 2514"/>
                <a:gd name="T59" fmla="*/ 2147483647 h 1164"/>
                <a:gd name="T60" fmla="*/ 2147483647 w 2514"/>
                <a:gd name="T61" fmla="*/ 2147483647 h 1164"/>
                <a:gd name="T62" fmla="*/ 2147483647 w 2514"/>
                <a:gd name="T63" fmla="*/ 2147483647 h 1164"/>
                <a:gd name="T64" fmla="*/ 2147483647 w 2514"/>
                <a:gd name="T65" fmla="*/ 2147483647 h 1164"/>
                <a:gd name="T66" fmla="*/ 2147483647 w 2514"/>
                <a:gd name="T67" fmla="*/ 2147483647 h 1164"/>
                <a:gd name="T68" fmla="*/ 2147483647 w 2514"/>
                <a:gd name="T69" fmla="*/ 2147483647 h 1164"/>
                <a:gd name="T70" fmla="*/ 2147483647 w 2514"/>
                <a:gd name="T71" fmla="*/ 2147483647 h 1164"/>
                <a:gd name="T72" fmla="*/ 2147483647 w 2514"/>
                <a:gd name="T73" fmla="*/ 2147483647 h 1164"/>
                <a:gd name="T74" fmla="*/ 2147483647 w 2514"/>
                <a:gd name="T75" fmla="*/ 2147483647 h 1164"/>
                <a:gd name="T76" fmla="*/ 2147483647 w 2514"/>
                <a:gd name="T77" fmla="*/ 2147483647 h 1164"/>
                <a:gd name="T78" fmla="*/ 2147483647 w 2514"/>
                <a:gd name="T79" fmla="*/ 2147483647 h 1164"/>
                <a:gd name="T80" fmla="*/ 2147483647 w 2514"/>
                <a:gd name="T81" fmla="*/ 2147483647 h 1164"/>
                <a:gd name="T82" fmla="*/ 2147483647 w 2514"/>
                <a:gd name="T83" fmla="*/ 2147483647 h 1164"/>
                <a:gd name="T84" fmla="*/ 2147483647 w 2514"/>
                <a:gd name="T85" fmla="*/ 2147483647 h 1164"/>
                <a:gd name="T86" fmla="*/ 2147483647 w 2514"/>
                <a:gd name="T87" fmla="*/ 2147483647 h 1164"/>
                <a:gd name="T88" fmla="*/ 2147483647 w 2514"/>
                <a:gd name="T89" fmla="*/ 2147483647 h 1164"/>
                <a:gd name="T90" fmla="*/ 2147483647 w 2514"/>
                <a:gd name="T91" fmla="*/ 2147483647 h 1164"/>
                <a:gd name="T92" fmla="*/ 2147483647 w 2514"/>
                <a:gd name="T93" fmla="*/ 2147483647 h 1164"/>
                <a:gd name="T94" fmla="*/ 2147483647 w 2514"/>
                <a:gd name="T95" fmla="*/ 2147483647 h 1164"/>
                <a:gd name="T96" fmla="*/ 2147483647 w 2514"/>
                <a:gd name="T97" fmla="*/ 2147483647 h 1164"/>
                <a:gd name="T98" fmla="*/ 2147483647 w 2514"/>
                <a:gd name="T99" fmla="*/ 2147483647 h 1164"/>
                <a:gd name="T100" fmla="*/ 2147483647 w 2514"/>
                <a:gd name="T101" fmla="*/ 2147483647 h 1164"/>
                <a:gd name="T102" fmla="*/ 2147483647 w 2514"/>
                <a:gd name="T103" fmla="*/ 2147483647 h 1164"/>
                <a:gd name="T104" fmla="*/ 2147483647 w 2514"/>
                <a:gd name="T105" fmla="*/ 2147483647 h 1164"/>
                <a:gd name="T106" fmla="*/ 2147483647 w 2514"/>
                <a:gd name="T107" fmla="*/ 2147483647 h 1164"/>
                <a:gd name="T108" fmla="*/ 2147483647 w 2514"/>
                <a:gd name="T109" fmla="*/ 2147483647 h 1164"/>
                <a:gd name="T110" fmla="*/ 2147483647 w 2514"/>
                <a:gd name="T111" fmla="*/ 2147483647 h 1164"/>
                <a:gd name="T112" fmla="*/ 2147483647 w 2514"/>
                <a:gd name="T113" fmla="*/ 2147483647 h 1164"/>
                <a:gd name="T114" fmla="*/ 2147483647 w 2514"/>
                <a:gd name="T115" fmla="*/ 2147483647 h 1164"/>
                <a:gd name="T116" fmla="*/ 2147483647 w 2514"/>
                <a:gd name="T117" fmla="*/ 2147483647 h 1164"/>
                <a:gd name="T118" fmla="*/ 2147483647 w 2514"/>
                <a:gd name="T119" fmla="*/ 2147483647 h 1164"/>
                <a:gd name="T120" fmla="*/ 2147483647 w 2514"/>
                <a:gd name="T121" fmla="*/ 2147483647 h 1164"/>
                <a:gd name="T122" fmla="*/ 2147483647 w 2514"/>
                <a:gd name="T123" fmla="*/ 2147483647 h 1164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514"/>
                <a:gd name="T187" fmla="*/ 0 h 1164"/>
                <a:gd name="T188" fmla="*/ 2514 w 2514"/>
                <a:gd name="T189" fmla="*/ 1164 h 1164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514" h="1164">
                  <a:moveTo>
                    <a:pt x="852" y="756"/>
                  </a:moveTo>
                  <a:lnTo>
                    <a:pt x="840" y="744"/>
                  </a:lnTo>
                  <a:lnTo>
                    <a:pt x="822" y="768"/>
                  </a:lnTo>
                  <a:lnTo>
                    <a:pt x="816" y="780"/>
                  </a:lnTo>
                  <a:lnTo>
                    <a:pt x="870" y="804"/>
                  </a:lnTo>
                  <a:lnTo>
                    <a:pt x="870" y="786"/>
                  </a:lnTo>
                  <a:lnTo>
                    <a:pt x="864" y="780"/>
                  </a:lnTo>
                  <a:lnTo>
                    <a:pt x="858" y="768"/>
                  </a:lnTo>
                  <a:lnTo>
                    <a:pt x="858" y="762"/>
                  </a:lnTo>
                  <a:lnTo>
                    <a:pt x="852" y="756"/>
                  </a:lnTo>
                  <a:close/>
                  <a:moveTo>
                    <a:pt x="2484" y="492"/>
                  </a:moveTo>
                  <a:lnTo>
                    <a:pt x="2484" y="486"/>
                  </a:lnTo>
                  <a:lnTo>
                    <a:pt x="2514" y="486"/>
                  </a:lnTo>
                  <a:lnTo>
                    <a:pt x="2478" y="444"/>
                  </a:lnTo>
                  <a:lnTo>
                    <a:pt x="2454" y="420"/>
                  </a:lnTo>
                  <a:lnTo>
                    <a:pt x="2442" y="456"/>
                  </a:lnTo>
                  <a:lnTo>
                    <a:pt x="2370" y="450"/>
                  </a:lnTo>
                  <a:lnTo>
                    <a:pt x="2370" y="444"/>
                  </a:lnTo>
                  <a:lnTo>
                    <a:pt x="2364" y="438"/>
                  </a:lnTo>
                  <a:lnTo>
                    <a:pt x="2358" y="426"/>
                  </a:lnTo>
                  <a:lnTo>
                    <a:pt x="2352" y="420"/>
                  </a:lnTo>
                  <a:lnTo>
                    <a:pt x="2346" y="408"/>
                  </a:lnTo>
                  <a:lnTo>
                    <a:pt x="2346" y="402"/>
                  </a:lnTo>
                  <a:lnTo>
                    <a:pt x="2340" y="402"/>
                  </a:lnTo>
                  <a:lnTo>
                    <a:pt x="2328" y="396"/>
                  </a:lnTo>
                  <a:lnTo>
                    <a:pt x="2316" y="396"/>
                  </a:lnTo>
                  <a:lnTo>
                    <a:pt x="2304" y="390"/>
                  </a:lnTo>
                  <a:lnTo>
                    <a:pt x="2292" y="390"/>
                  </a:lnTo>
                  <a:lnTo>
                    <a:pt x="2286" y="378"/>
                  </a:lnTo>
                  <a:lnTo>
                    <a:pt x="2274" y="372"/>
                  </a:lnTo>
                  <a:lnTo>
                    <a:pt x="2250" y="348"/>
                  </a:lnTo>
                  <a:lnTo>
                    <a:pt x="2226" y="336"/>
                  </a:lnTo>
                  <a:lnTo>
                    <a:pt x="2208" y="336"/>
                  </a:lnTo>
                  <a:lnTo>
                    <a:pt x="2196" y="342"/>
                  </a:lnTo>
                  <a:lnTo>
                    <a:pt x="2178" y="348"/>
                  </a:lnTo>
                  <a:lnTo>
                    <a:pt x="2166" y="354"/>
                  </a:lnTo>
                  <a:lnTo>
                    <a:pt x="2160" y="366"/>
                  </a:lnTo>
                  <a:lnTo>
                    <a:pt x="2136" y="366"/>
                  </a:lnTo>
                  <a:lnTo>
                    <a:pt x="2124" y="360"/>
                  </a:lnTo>
                  <a:lnTo>
                    <a:pt x="2118" y="348"/>
                  </a:lnTo>
                  <a:lnTo>
                    <a:pt x="2106" y="342"/>
                  </a:lnTo>
                  <a:lnTo>
                    <a:pt x="2076" y="342"/>
                  </a:lnTo>
                  <a:lnTo>
                    <a:pt x="2076" y="336"/>
                  </a:lnTo>
                  <a:lnTo>
                    <a:pt x="2070" y="330"/>
                  </a:lnTo>
                  <a:lnTo>
                    <a:pt x="2070" y="318"/>
                  </a:lnTo>
                  <a:lnTo>
                    <a:pt x="2064" y="312"/>
                  </a:lnTo>
                  <a:lnTo>
                    <a:pt x="2052" y="312"/>
                  </a:lnTo>
                  <a:lnTo>
                    <a:pt x="2052" y="318"/>
                  </a:lnTo>
                  <a:lnTo>
                    <a:pt x="2046" y="324"/>
                  </a:lnTo>
                  <a:lnTo>
                    <a:pt x="2046" y="336"/>
                  </a:lnTo>
                  <a:lnTo>
                    <a:pt x="2034" y="348"/>
                  </a:lnTo>
                  <a:lnTo>
                    <a:pt x="2022" y="354"/>
                  </a:lnTo>
                  <a:lnTo>
                    <a:pt x="2010" y="354"/>
                  </a:lnTo>
                  <a:lnTo>
                    <a:pt x="1998" y="348"/>
                  </a:lnTo>
                  <a:lnTo>
                    <a:pt x="1986" y="336"/>
                  </a:lnTo>
                  <a:lnTo>
                    <a:pt x="1974" y="318"/>
                  </a:lnTo>
                  <a:lnTo>
                    <a:pt x="1938" y="282"/>
                  </a:lnTo>
                  <a:lnTo>
                    <a:pt x="1920" y="258"/>
                  </a:lnTo>
                  <a:lnTo>
                    <a:pt x="1848" y="198"/>
                  </a:lnTo>
                  <a:lnTo>
                    <a:pt x="1818" y="168"/>
                  </a:lnTo>
                  <a:lnTo>
                    <a:pt x="1800" y="156"/>
                  </a:lnTo>
                  <a:lnTo>
                    <a:pt x="1788" y="150"/>
                  </a:lnTo>
                  <a:lnTo>
                    <a:pt x="1758" y="132"/>
                  </a:lnTo>
                  <a:lnTo>
                    <a:pt x="1728" y="120"/>
                  </a:lnTo>
                  <a:lnTo>
                    <a:pt x="1692" y="102"/>
                  </a:lnTo>
                  <a:lnTo>
                    <a:pt x="1698" y="102"/>
                  </a:lnTo>
                  <a:lnTo>
                    <a:pt x="1710" y="90"/>
                  </a:lnTo>
                  <a:lnTo>
                    <a:pt x="1710" y="72"/>
                  </a:lnTo>
                  <a:lnTo>
                    <a:pt x="1704" y="66"/>
                  </a:lnTo>
                  <a:lnTo>
                    <a:pt x="1698" y="66"/>
                  </a:lnTo>
                  <a:lnTo>
                    <a:pt x="1680" y="84"/>
                  </a:lnTo>
                  <a:lnTo>
                    <a:pt x="1644" y="96"/>
                  </a:lnTo>
                  <a:lnTo>
                    <a:pt x="1632" y="114"/>
                  </a:lnTo>
                  <a:lnTo>
                    <a:pt x="1620" y="114"/>
                  </a:lnTo>
                  <a:lnTo>
                    <a:pt x="1608" y="120"/>
                  </a:lnTo>
                  <a:lnTo>
                    <a:pt x="1602" y="126"/>
                  </a:lnTo>
                  <a:lnTo>
                    <a:pt x="1602" y="144"/>
                  </a:lnTo>
                  <a:lnTo>
                    <a:pt x="1590" y="156"/>
                  </a:lnTo>
                  <a:lnTo>
                    <a:pt x="1578" y="150"/>
                  </a:lnTo>
                  <a:lnTo>
                    <a:pt x="1572" y="144"/>
                  </a:lnTo>
                  <a:lnTo>
                    <a:pt x="1560" y="138"/>
                  </a:lnTo>
                  <a:lnTo>
                    <a:pt x="1554" y="132"/>
                  </a:lnTo>
                  <a:lnTo>
                    <a:pt x="1548" y="132"/>
                  </a:lnTo>
                  <a:lnTo>
                    <a:pt x="1542" y="138"/>
                  </a:lnTo>
                  <a:lnTo>
                    <a:pt x="1536" y="138"/>
                  </a:lnTo>
                  <a:lnTo>
                    <a:pt x="1530" y="144"/>
                  </a:lnTo>
                  <a:lnTo>
                    <a:pt x="1524" y="144"/>
                  </a:lnTo>
                  <a:lnTo>
                    <a:pt x="1524" y="138"/>
                  </a:lnTo>
                  <a:lnTo>
                    <a:pt x="1530" y="132"/>
                  </a:lnTo>
                  <a:lnTo>
                    <a:pt x="1530" y="108"/>
                  </a:lnTo>
                  <a:lnTo>
                    <a:pt x="1518" y="102"/>
                  </a:lnTo>
                  <a:lnTo>
                    <a:pt x="1512" y="102"/>
                  </a:lnTo>
                  <a:lnTo>
                    <a:pt x="1506" y="108"/>
                  </a:lnTo>
                  <a:lnTo>
                    <a:pt x="1482" y="96"/>
                  </a:lnTo>
                  <a:lnTo>
                    <a:pt x="1458" y="108"/>
                  </a:lnTo>
                  <a:lnTo>
                    <a:pt x="1434" y="72"/>
                  </a:lnTo>
                  <a:lnTo>
                    <a:pt x="1422" y="90"/>
                  </a:lnTo>
                  <a:lnTo>
                    <a:pt x="1404" y="90"/>
                  </a:lnTo>
                  <a:lnTo>
                    <a:pt x="1392" y="96"/>
                  </a:lnTo>
                  <a:lnTo>
                    <a:pt x="1374" y="96"/>
                  </a:lnTo>
                  <a:lnTo>
                    <a:pt x="1368" y="90"/>
                  </a:lnTo>
                  <a:lnTo>
                    <a:pt x="1368" y="48"/>
                  </a:lnTo>
                  <a:lnTo>
                    <a:pt x="1362" y="42"/>
                  </a:lnTo>
                  <a:lnTo>
                    <a:pt x="1350" y="42"/>
                  </a:lnTo>
                  <a:lnTo>
                    <a:pt x="1344" y="36"/>
                  </a:lnTo>
                  <a:lnTo>
                    <a:pt x="1338" y="24"/>
                  </a:lnTo>
                  <a:lnTo>
                    <a:pt x="1320" y="6"/>
                  </a:lnTo>
                  <a:lnTo>
                    <a:pt x="1314" y="6"/>
                  </a:lnTo>
                  <a:lnTo>
                    <a:pt x="1302" y="18"/>
                  </a:lnTo>
                  <a:lnTo>
                    <a:pt x="1290" y="18"/>
                  </a:lnTo>
                  <a:lnTo>
                    <a:pt x="1278" y="6"/>
                  </a:lnTo>
                  <a:lnTo>
                    <a:pt x="1260" y="6"/>
                  </a:lnTo>
                  <a:lnTo>
                    <a:pt x="1242" y="0"/>
                  </a:lnTo>
                  <a:lnTo>
                    <a:pt x="1218" y="0"/>
                  </a:lnTo>
                  <a:lnTo>
                    <a:pt x="1200" y="6"/>
                  </a:lnTo>
                  <a:lnTo>
                    <a:pt x="1188" y="12"/>
                  </a:lnTo>
                  <a:lnTo>
                    <a:pt x="1176" y="24"/>
                  </a:lnTo>
                  <a:lnTo>
                    <a:pt x="1176" y="36"/>
                  </a:lnTo>
                  <a:lnTo>
                    <a:pt x="1164" y="36"/>
                  </a:lnTo>
                  <a:lnTo>
                    <a:pt x="1110" y="54"/>
                  </a:lnTo>
                  <a:lnTo>
                    <a:pt x="1020" y="54"/>
                  </a:lnTo>
                  <a:lnTo>
                    <a:pt x="1014" y="60"/>
                  </a:lnTo>
                  <a:lnTo>
                    <a:pt x="1014" y="78"/>
                  </a:lnTo>
                  <a:lnTo>
                    <a:pt x="948" y="78"/>
                  </a:lnTo>
                  <a:lnTo>
                    <a:pt x="942" y="96"/>
                  </a:lnTo>
                  <a:lnTo>
                    <a:pt x="888" y="96"/>
                  </a:lnTo>
                  <a:lnTo>
                    <a:pt x="828" y="102"/>
                  </a:lnTo>
                  <a:lnTo>
                    <a:pt x="792" y="114"/>
                  </a:lnTo>
                  <a:lnTo>
                    <a:pt x="780" y="126"/>
                  </a:lnTo>
                  <a:lnTo>
                    <a:pt x="780" y="132"/>
                  </a:lnTo>
                  <a:lnTo>
                    <a:pt x="786" y="138"/>
                  </a:lnTo>
                  <a:lnTo>
                    <a:pt x="786" y="144"/>
                  </a:lnTo>
                  <a:lnTo>
                    <a:pt x="810" y="144"/>
                  </a:lnTo>
                  <a:lnTo>
                    <a:pt x="798" y="162"/>
                  </a:lnTo>
                  <a:lnTo>
                    <a:pt x="810" y="162"/>
                  </a:lnTo>
                  <a:lnTo>
                    <a:pt x="834" y="174"/>
                  </a:lnTo>
                  <a:lnTo>
                    <a:pt x="846" y="174"/>
                  </a:lnTo>
                  <a:lnTo>
                    <a:pt x="858" y="186"/>
                  </a:lnTo>
                  <a:lnTo>
                    <a:pt x="804" y="186"/>
                  </a:lnTo>
                  <a:lnTo>
                    <a:pt x="792" y="198"/>
                  </a:lnTo>
                  <a:lnTo>
                    <a:pt x="798" y="204"/>
                  </a:lnTo>
                  <a:lnTo>
                    <a:pt x="804" y="216"/>
                  </a:lnTo>
                  <a:lnTo>
                    <a:pt x="810" y="222"/>
                  </a:lnTo>
                  <a:lnTo>
                    <a:pt x="810" y="234"/>
                  </a:lnTo>
                  <a:lnTo>
                    <a:pt x="798" y="246"/>
                  </a:lnTo>
                  <a:lnTo>
                    <a:pt x="786" y="246"/>
                  </a:lnTo>
                  <a:lnTo>
                    <a:pt x="774" y="252"/>
                  </a:lnTo>
                  <a:lnTo>
                    <a:pt x="762" y="252"/>
                  </a:lnTo>
                  <a:lnTo>
                    <a:pt x="792" y="282"/>
                  </a:lnTo>
                  <a:lnTo>
                    <a:pt x="816" y="282"/>
                  </a:lnTo>
                  <a:lnTo>
                    <a:pt x="834" y="288"/>
                  </a:lnTo>
                  <a:lnTo>
                    <a:pt x="846" y="294"/>
                  </a:lnTo>
                  <a:lnTo>
                    <a:pt x="870" y="318"/>
                  </a:lnTo>
                  <a:lnTo>
                    <a:pt x="876" y="336"/>
                  </a:lnTo>
                  <a:lnTo>
                    <a:pt x="876" y="348"/>
                  </a:lnTo>
                  <a:lnTo>
                    <a:pt x="870" y="360"/>
                  </a:lnTo>
                  <a:lnTo>
                    <a:pt x="864" y="366"/>
                  </a:lnTo>
                  <a:lnTo>
                    <a:pt x="828" y="366"/>
                  </a:lnTo>
                  <a:lnTo>
                    <a:pt x="816" y="360"/>
                  </a:lnTo>
                  <a:lnTo>
                    <a:pt x="810" y="354"/>
                  </a:lnTo>
                  <a:lnTo>
                    <a:pt x="798" y="354"/>
                  </a:lnTo>
                  <a:lnTo>
                    <a:pt x="792" y="348"/>
                  </a:lnTo>
                  <a:lnTo>
                    <a:pt x="780" y="372"/>
                  </a:lnTo>
                  <a:lnTo>
                    <a:pt x="768" y="372"/>
                  </a:lnTo>
                  <a:lnTo>
                    <a:pt x="756" y="366"/>
                  </a:lnTo>
                  <a:lnTo>
                    <a:pt x="732" y="366"/>
                  </a:lnTo>
                  <a:lnTo>
                    <a:pt x="708" y="354"/>
                  </a:lnTo>
                  <a:lnTo>
                    <a:pt x="702" y="342"/>
                  </a:lnTo>
                  <a:lnTo>
                    <a:pt x="690" y="336"/>
                  </a:lnTo>
                  <a:lnTo>
                    <a:pt x="684" y="330"/>
                  </a:lnTo>
                  <a:lnTo>
                    <a:pt x="672" y="330"/>
                  </a:lnTo>
                  <a:lnTo>
                    <a:pt x="666" y="336"/>
                  </a:lnTo>
                  <a:lnTo>
                    <a:pt x="654" y="342"/>
                  </a:lnTo>
                  <a:lnTo>
                    <a:pt x="636" y="348"/>
                  </a:lnTo>
                  <a:lnTo>
                    <a:pt x="624" y="348"/>
                  </a:lnTo>
                  <a:lnTo>
                    <a:pt x="588" y="330"/>
                  </a:lnTo>
                  <a:lnTo>
                    <a:pt x="582" y="330"/>
                  </a:lnTo>
                  <a:lnTo>
                    <a:pt x="570" y="336"/>
                  </a:lnTo>
                  <a:lnTo>
                    <a:pt x="558" y="348"/>
                  </a:lnTo>
                  <a:lnTo>
                    <a:pt x="546" y="354"/>
                  </a:lnTo>
                  <a:lnTo>
                    <a:pt x="540" y="366"/>
                  </a:lnTo>
                  <a:lnTo>
                    <a:pt x="534" y="372"/>
                  </a:lnTo>
                  <a:lnTo>
                    <a:pt x="462" y="336"/>
                  </a:lnTo>
                  <a:lnTo>
                    <a:pt x="450" y="336"/>
                  </a:lnTo>
                  <a:lnTo>
                    <a:pt x="450" y="342"/>
                  </a:lnTo>
                  <a:lnTo>
                    <a:pt x="462" y="354"/>
                  </a:lnTo>
                  <a:lnTo>
                    <a:pt x="462" y="372"/>
                  </a:lnTo>
                  <a:lnTo>
                    <a:pt x="450" y="372"/>
                  </a:lnTo>
                  <a:lnTo>
                    <a:pt x="438" y="360"/>
                  </a:lnTo>
                  <a:lnTo>
                    <a:pt x="438" y="354"/>
                  </a:lnTo>
                  <a:lnTo>
                    <a:pt x="426" y="324"/>
                  </a:lnTo>
                  <a:lnTo>
                    <a:pt x="390" y="324"/>
                  </a:lnTo>
                  <a:lnTo>
                    <a:pt x="384" y="312"/>
                  </a:lnTo>
                  <a:lnTo>
                    <a:pt x="384" y="306"/>
                  </a:lnTo>
                  <a:lnTo>
                    <a:pt x="378" y="300"/>
                  </a:lnTo>
                  <a:lnTo>
                    <a:pt x="318" y="300"/>
                  </a:lnTo>
                  <a:lnTo>
                    <a:pt x="312" y="288"/>
                  </a:lnTo>
                  <a:lnTo>
                    <a:pt x="306" y="282"/>
                  </a:lnTo>
                  <a:lnTo>
                    <a:pt x="288" y="282"/>
                  </a:lnTo>
                  <a:lnTo>
                    <a:pt x="276" y="288"/>
                  </a:lnTo>
                  <a:lnTo>
                    <a:pt x="264" y="300"/>
                  </a:lnTo>
                  <a:lnTo>
                    <a:pt x="234" y="300"/>
                  </a:lnTo>
                  <a:lnTo>
                    <a:pt x="228" y="294"/>
                  </a:lnTo>
                  <a:lnTo>
                    <a:pt x="228" y="288"/>
                  </a:lnTo>
                  <a:lnTo>
                    <a:pt x="222" y="288"/>
                  </a:lnTo>
                  <a:lnTo>
                    <a:pt x="210" y="282"/>
                  </a:lnTo>
                  <a:lnTo>
                    <a:pt x="180" y="282"/>
                  </a:lnTo>
                  <a:lnTo>
                    <a:pt x="180" y="288"/>
                  </a:lnTo>
                  <a:lnTo>
                    <a:pt x="186" y="294"/>
                  </a:lnTo>
                  <a:lnTo>
                    <a:pt x="186" y="312"/>
                  </a:lnTo>
                  <a:lnTo>
                    <a:pt x="174" y="324"/>
                  </a:lnTo>
                  <a:lnTo>
                    <a:pt x="162" y="330"/>
                  </a:lnTo>
                  <a:lnTo>
                    <a:pt x="150" y="330"/>
                  </a:lnTo>
                  <a:lnTo>
                    <a:pt x="138" y="336"/>
                  </a:lnTo>
                  <a:lnTo>
                    <a:pt x="132" y="336"/>
                  </a:lnTo>
                  <a:lnTo>
                    <a:pt x="132" y="360"/>
                  </a:lnTo>
                  <a:lnTo>
                    <a:pt x="102" y="372"/>
                  </a:lnTo>
                  <a:lnTo>
                    <a:pt x="114" y="384"/>
                  </a:lnTo>
                  <a:lnTo>
                    <a:pt x="120" y="396"/>
                  </a:lnTo>
                  <a:lnTo>
                    <a:pt x="114" y="402"/>
                  </a:lnTo>
                  <a:lnTo>
                    <a:pt x="108" y="414"/>
                  </a:lnTo>
                  <a:lnTo>
                    <a:pt x="102" y="420"/>
                  </a:lnTo>
                  <a:lnTo>
                    <a:pt x="90" y="420"/>
                  </a:lnTo>
                  <a:lnTo>
                    <a:pt x="78" y="414"/>
                  </a:lnTo>
                  <a:lnTo>
                    <a:pt x="72" y="402"/>
                  </a:lnTo>
                  <a:lnTo>
                    <a:pt x="60" y="396"/>
                  </a:lnTo>
                  <a:lnTo>
                    <a:pt x="48" y="384"/>
                  </a:lnTo>
                  <a:lnTo>
                    <a:pt x="36" y="378"/>
                  </a:lnTo>
                  <a:lnTo>
                    <a:pt x="24" y="378"/>
                  </a:lnTo>
                  <a:lnTo>
                    <a:pt x="18" y="384"/>
                  </a:lnTo>
                  <a:lnTo>
                    <a:pt x="18" y="396"/>
                  </a:lnTo>
                  <a:lnTo>
                    <a:pt x="24" y="402"/>
                  </a:lnTo>
                  <a:lnTo>
                    <a:pt x="24" y="426"/>
                  </a:lnTo>
                  <a:lnTo>
                    <a:pt x="0" y="426"/>
                  </a:lnTo>
                  <a:lnTo>
                    <a:pt x="6" y="462"/>
                  </a:lnTo>
                  <a:lnTo>
                    <a:pt x="12" y="468"/>
                  </a:lnTo>
                  <a:lnTo>
                    <a:pt x="12" y="492"/>
                  </a:lnTo>
                  <a:lnTo>
                    <a:pt x="0" y="516"/>
                  </a:lnTo>
                  <a:lnTo>
                    <a:pt x="0" y="546"/>
                  </a:lnTo>
                  <a:lnTo>
                    <a:pt x="6" y="546"/>
                  </a:lnTo>
                  <a:lnTo>
                    <a:pt x="12" y="552"/>
                  </a:lnTo>
                  <a:lnTo>
                    <a:pt x="36" y="552"/>
                  </a:lnTo>
                  <a:lnTo>
                    <a:pt x="42" y="558"/>
                  </a:lnTo>
                  <a:lnTo>
                    <a:pt x="42" y="588"/>
                  </a:lnTo>
                  <a:lnTo>
                    <a:pt x="48" y="594"/>
                  </a:lnTo>
                  <a:lnTo>
                    <a:pt x="90" y="594"/>
                  </a:lnTo>
                  <a:lnTo>
                    <a:pt x="102" y="588"/>
                  </a:lnTo>
                  <a:lnTo>
                    <a:pt x="114" y="588"/>
                  </a:lnTo>
                  <a:lnTo>
                    <a:pt x="162" y="636"/>
                  </a:lnTo>
                  <a:lnTo>
                    <a:pt x="168" y="648"/>
                  </a:lnTo>
                  <a:lnTo>
                    <a:pt x="180" y="660"/>
                  </a:lnTo>
                  <a:lnTo>
                    <a:pt x="180" y="672"/>
                  </a:lnTo>
                  <a:lnTo>
                    <a:pt x="144" y="672"/>
                  </a:lnTo>
                  <a:lnTo>
                    <a:pt x="144" y="678"/>
                  </a:lnTo>
                  <a:lnTo>
                    <a:pt x="156" y="690"/>
                  </a:lnTo>
                  <a:lnTo>
                    <a:pt x="174" y="696"/>
                  </a:lnTo>
                  <a:lnTo>
                    <a:pt x="186" y="696"/>
                  </a:lnTo>
                  <a:lnTo>
                    <a:pt x="192" y="702"/>
                  </a:lnTo>
                  <a:lnTo>
                    <a:pt x="198" y="702"/>
                  </a:lnTo>
                  <a:lnTo>
                    <a:pt x="204" y="690"/>
                  </a:lnTo>
                  <a:lnTo>
                    <a:pt x="222" y="690"/>
                  </a:lnTo>
                  <a:lnTo>
                    <a:pt x="228" y="684"/>
                  </a:lnTo>
                  <a:lnTo>
                    <a:pt x="246" y="672"/>
                  </a:lnTo>
                  <a:lnTo>
                    <a:pt x="306" y="648"/>
                  </a:lnTo>
                  <a:lnTo>
                    <a:pt x="324" y="642"/>
                  </a:lnTo>
                  <a:lnTo>
                    <a:pt x="336" y="648"/>
                  </a:lnTo>
                  <a:lnTo>
                    <a:pt x="342" y="654"/>
                  </a:lnTo>
                  <a:lnTo>
                    <a:pt x="360" y="666"/>
                  </a:lnTo>
                  <a:lnTo>
                    <a:pt x="366" y="672"/>
                  </a:lnTo>
                  <a:lnTo>
                    <a:pt x="384" y="672"/>
                  </a:lnTo>
                  <a:lnTo>
                    <a:pt x="390" y="666"/>
                  </a:lnTo>
                  <a:lnTo>
                    <a:pt x="402" y="666"/>
                  </a:lnTo>
                  <a:lnTo>
                    <a:pt x="408" y="660"/>
                  </a:lnTo>
                  <a:lnTo>
                    <a:pt x="414" y="666"/>
                  </a:lnTo>
                  <a:lnTo>
                    <a:pt x="426" y="672"/>
                  </a:lnTo>
                  <a:lnTo>
                    <a:pt x="450" y="696"/>
                  </a:lnTo>
                  <a:lnTo>
                    <a:pt x="450" y="726"/>
                  </a:lnTo>
                  <a:lnTo>
                    <a:pt x="444" y="732"/>
                  </a:lnTo>
                  <a:lnTo>
                    <a:pt x="444" y="738"/>
                  </a:lnTo>
                  <a:lnTo>
                    <a:pt x="438" y="744"/>
                  </a:lnTo>
                  <a:lnTo>
                    <a:pt x="438" y="750"/>
                  </a:lnTo>
                  <a:lnTo>
                    <a:pt x="444" y="756"/>
                  </a:lnTo>
                  <a:lnTo>
                    <a:pt x="450" y="768"/>
                  </a:lnTo>
                  <a:lnTo>
                    <a:pt x="462" y="774"/>
                  </a:lnTo>
                  <a:lnTo>
                    <a:pt x="474" y="786"/>
                  </a:lnTo>
                  <a:lnTo>
                    <a:pt x="486" y="786"/>
                  </a:lnTo>
                  <a:lnTo>
                    <a:pt x="504" y="768"/>
                  </a:lnTo>
                  <a:lnTo>
                    <a:pt x="516" y="762"/>
                  </a:lnTo>
                  <a:lnTo>
                    <a:pt x="528" y="762"/>
                  </a:lnTo>
                  <a:lnTo>
                    <a:pt x="528" y="792"/>
                  </a:lnTo>
                  <a:lnTo>
                    <a:pt x="546" y="810"/>
                  </a:lnTo>
                  <a:lnTo>
                    <a:pt x="510" y="816"/>
                  </a:lnTo>
                  <a:lnTo>
                    <a:pt x="510" y="828"/>
                  </a:lnTo>
                  <a:lnTo>
                    <a:pt x="504" y="834"/>
                  </a:lnTo>
                  <a:lnTo>
                    <a:pt x="498" y="834"/>
                  </a:lnTo>
                  <a:lnTo>
                    <a:pt x="486" y="822"/>
                  </a:lnTo>
                  <a:lnTo>
                    <a:pt x="486" y="816"/>
                  </a:lnTo>
                  <a:lnTo>
                    <a:pt x="498" y="804"/>
                  </a:lnTo>
                  <a:lnTo>
                    <a:pt x="504" y="804"/>
                  </a:lnTo>
                  <a:lnTo>
                    <a:pt x="510" y="798"/>
                  </a:lnTo>
                  <a:lnTo>
                    <a:pt x="480" y="798"/>
                  </a:lnTo>
                  <a:lnTo>
                    <a:pt x="462" y="792"/>
                  </a:lnTo>
                  <a:lnTo>
                    <a:pt x="450" y="792"/>
                  </a:lnTo>
                  <a:lnTo>
                    <a:pt x="432" y="786"/>
                  </a:lnTo>
                  <a:lnTo>
                    <a:pt x="408" y="786"/>
                  </a:lnTo>
                  <a:lnTo>
                    <a:pt x="390" y="780"/>
                  </a:lnTo>
                  <a:lnTo>
                    <a:pt x="372" y="780"/>
                  </a:lnTo>
                  <a:lnTo>
                    <a:pt x="360" y="774"/>
                  </a:lnTo>
                  <a:lnTo>
                    <a:pt x="348" y="774"/>
                  </a:lnTo>
                  <a:lnTo>
                    <a:pt x="360" y="804"/>
                  </a:lnTo>
                  <a:lnTo>
                    <a:pt x="342" y="804"/>
                  </a:lnTo>
                  <a:lnTo>
                    <a:pt x="330" y="816"/>
                  </a:lnTo>
                  <a:lnTo>
                    <a:pt x="330" y="822"/>
                  </a:lnTo>
                  <a:lnTo>
                    <a:pt x="336" y="828"/>
                  </a:lnTo>
                  <a:lnTo>
                    <a:pt x="348" y="834"/>
                  </a:lnTo>
                  <a:lnTo>
                    <a:pt x="354" y="840"/>
                  </a:lnTo>
                  <a:lnTo>
                    <a:pt x="366" y="840"/>
                  </a:lnTo>
                  <a:lnTo>
                    <a:pt x="372" y="846"/>
                  </a:lnTo>
                  <a:lnTo>
                    <a:pt x="372" y="852"/>
                  </a:lnTo>
                  <a:lnTo>
                    <a:pt x="360" y="852"/>
                  </a:lnTo>
                  <a:lnTo>
                    <a:pt x="348" y="846"/>
                  </a:lnTo>
                  <a:lnTo>
                    <a:pt x="336" y="846"/>
                  </a:lnTo>
                  <a:lnTo>
                    <a:pt x="324" y="840"/>
                  </a:lnTo>
                  <a:lnTo>
                    <a:pt x="306" y="834"/>
                  </a:lnTo>
                  <a:lnTo>
                    <a:pt x="300" y="834"/>
                  </a:lnTo>
                  <a:lnTo>
                    <a:pt x="294" y="840"/>
                  </a:lnTo>
                  <a:lnTo>
                    <a:pt x="294" y="846"/>
                  </a:lnTo>
                  <a:lnTo>
                    <a:pt x="306" y="858"/>
                  </a:lnTo>
                  <a:lnTo>
                    <a:pt x="318" y="864"/>
                  </a:lnTo>
                  <a:lnTo>
                    <a:pt x="324" y="870"/>
                  </a:lnTo>
                  <a:lnTo>
                    <a:pt x="336" y="870"/>
                  </a:lnTo>
                  <a:lnTo>
                    <a:pt x="336" y="882"/>
                  </a:lnTo>
                  <a:lnTo>
                    <a:pt x="342" y="894"/>
                  </a:lnTo>
                  <a:lnTo>
                    <a:pt x="366" y="918"/>
                  </a:lnTo>
                  <a:lnTo>
                    <a:pt x="372" y="930"/>
                  </a:lnTo>
                  <a:lnTo>
                    <a:pt x="372" y="954"/>
                  </a:lnTo>
                  <a:lnTo>
                    <a:pt x="408" y="960"/>
                  </a:lnTo>
                  <a:lnTo>
                    <a:pt x="414" y="978"/>
                  </a:lnTo>
                  <a:lnTo>
                    <a:pt x="444" y="978"/>
                  </a:lnTo>
                  <a:lnTo>
                    <a:pt x="480" y="996"/>
                  </a:lnTo>
                  <a:lnTo>
                    <a:pt x="486" y="1002"/>
                  </a:lnTo>
                  <a:lnTo>
                    <a:pt x="486" y="1014"/>
                  </a:lnTo>
                  <a:lnTo>
                    <a:pt x="480" y="1020"/>
                  </a:lnTo>
                  <a:lnTo>
                    <a:pt x="468" y="1026"/>
                  </a:lnTo>
                  <a:lnTo>
                    <a:pt x="462" y="1038"/>
                  </a:lnTo>
                  <a:lnTo>
                    <a:pt x="462" y="1056"/>
                  </a:lnTo>
                  <a:lnTo>
                    <a:pt x="468" y="1062"/>
                  </a:lnTo>
                  <a:lnTo>
                    <a:pt x="492" y="1062"/>
                  </a:lnTo>
                  <a:lnTo>
                    <a:pt x="498" y="1056"/>
                  </a:lnTo>
                  <a:lnTo>
                    <a:pt x="504" y="1038"/>
                  </a:lnTo>
                  <a:lnTo>
                    <a:pt x="510" y="1026"/>
                  </a:lnTo>
                  <a:lnTo>
                    <a:pt x="516" y="1020"/>
                  </a:lnTo>
                  <a:lnTo>
                    <a:pt x="528" y="1020"/>
                  </a:lnTo>
                  <a:lnTo>
                    <a:pt x="546" y="1026"/>
                  </a:lnTo>
                  <a:lnTo>
                    <a:pt x="546" y="1020"/>
                  </a:lnTo>
                  <a:lnTo>
                    <a:pt x="552" y="1014"/>
                  </a:lnTo>
                  <a:lnTo>
                    <a:pt x="570" y="1014"/>
                  </a:lnTo>
                  <a:lnTo>
                    <a:pt x="594" y="1026"/>
                  </a:lnTo>
                  <a:lnTo>
                    <a:pt x="606" y="1026"/>
                  </a:lnTo>
                  <a:lnTo>
                    <a:pt x="618" y="1038"/>
                  </a:lnTo>
                  <a:lnTo>
                    <a:pt x="630" y="1044"/>
                  </a:lnTo>
                  <a:lnTo>
                    <a:pt x="636" y="1056"/>
                  </a:lnTo>
                  <a:lnTo>
                    <a:pt x="642" y="1062"/>
                  </a:lnTo>
                  <a:lnTo>
                    <a:pt x="648" y="1074"/>
                  </a:lnTo>
                  <a:lnTo>
                    <a:pt x="672" y="1098"/>
                  </a:lnTo>
                  <a:lnTo>
                    <a:pt x="684" y="1104"/>
                  </a:lnTo>
                  <a:lnTo>
                    <a:pt x="690" y="1110"/>
                  </a:lnTo>
                  <a:lnTo>
                    <a:pt x="696" y="1104"/>
                  </a:lnTo>
                  <a:lnTo>
                    <a:pt x="696" y="1098"/>
                  </a:lnTo>
                  <a:lnTo>
                    <a:pt x="702" y="1092"/>
                  </a:lnTo>
                  <a:lnTo>
                    <a:pt x="654" y="810"/>
                  </a:lnTo>
                  <a:lnTo>
                    <a:pt x="798" y="768"/>
                  </a:lnTo>
                  <a:lnTo>
                    <a:pt x="804" y="774"/>
                  </a:lnTo>
                  <a:lnTo>
                    <a:pt x="804" y="762"/>
                  </a:lnTo>
                  <a:lnTo>
                    <a:pt x="810" y="756"/>
                  </a:lnTo>
                  <a:lnTo>
                    <a:pt x="810" y="750"/>
                  </a:lnTo>
                  <a:lnTo>
                    <a:pt x="816" y="738"/>
                  </a:lnTo>
                  <a:lnTo>
                    <a:pt x="816" y="732"/>
                  </a:lnTo>
                  <a:lnTo>
                    <a:pt x="822" y="726"/>
                  </a:lnTo>
                  <a:lnTo>
                    <a:pt x="846" y="726"/>
                  </a:lnTo>
                  <a:lnTo>
                    <a:pt x="852" y="750"/>
                  </a:lnTo>
                  <a:lnTo>
                    <a:pt x="864" y="744"/>
                  </a:lnTo>
                  <a:lnTo>
                    <a:pt x="870" y="744"/>
                  </a:lnTo>
                  <a:lnTo>
                    <a:pt x="876" y="738"/>
                  </a:lnTo>
                  <a:lnTo>
                    <a:pt x="876" y="732"/>
                  </a:lnTo>
                  <a:lnTo>
                    <a:pt x="852" y="708"/>
                  </a:lnTo>
                  <a:lnTo>
                    <a:pt x="870" y="708"/>
                  </a:lnTo>
                  <a:lnTo>
                    <a:pt x="882" y="720"/>
                  </a:lnTo>
                  <a:lnTo>
                    <a:pt x="936" y="720"/>
                  </a:lnTo>
                  <a:lnTo>
                    <a:pt x="924" y="708"/>
                  </a:lnTo>
                  <a:lnTo>
                    <a:pt x="918" y="708"/>
                  </a:lnTo>
                  <a:lnTo>
                    <a:pt x="906" y="696"/>
                  </a:lnTo>
                  <a:lnTo>
                    <a:pt x="882" y="696"/>
                  </a:lnTo>
                  <a:lnTo>
                    <a:pt x="876" y="690"/>
                  </a:lnTo>
                  <a:lnTo>
                    <a:pt x="876" y="684"/>
                  </a:lnTo>
                  <a:lnTo>
                    <a:pt x="882" y="678"/>
                  </a:lnTo>
                  <a:lnTo>
                    <a:pt x="906" y="678"/>
                  </a:lnTo>
                  <a:lnTo>
                    <a:pt x="924" y="666"/>
                  </a:lnTo>
                  <a:lnTo>
                    <a:pt x="930" y="672"/>
                  </a:lnTo>
                  <a:lnTo>
                    <a:pt x="936" y="684"/>
                  </a:lnTo>
                  <a:lnTo>
                    <a:pt x="942" y="690"/>
                  </a:lnTo>
                  <a:lnTo>
                    <a:pt x="948" y="690"/>
                  </a:lnTo>
                  <a:lnTo>
                    <a:pt x="954" y="684"/>
                  </a:lnTo>
                  <a:lnTo>
                    <a:pt x="960" y="690"/>
                  </a:lnTo>
                  <a:lnTo>
                    <a:pt x="966" y="702"/>
                  </a:lnTo>
                  <a:lnTo>
                    <a:pt x="966" y="708"/>
                  </a:lnTo>
                  <a:lnTo>
                    <a:pt x="960" y="714"/>
                  </a:lnTo>
                  <a:lnTo>
                    <a:pt x="954" y="714"/>
                  </a:lnTo>
                  <a:lnTo>
                    <a:pt x="942" y="720"/>
                  </a:lnTo>
                  <a:lnTo>
                    <a:pt x="924" y="738"/>
                  </a:lnTo>
                  <a:lnTo>
                    <a:pt x="888" y="738"/>
                  </a:lnTo>
                  <a:lnTo>
                    <a:pt x="882" y="744"/>
                  </a:lnTo>
                  <a:lnTo>
                    <a:pt x="882" y="756"/>
                  </a:lnTo>
                  <a:lnTo>
                    <a:pt x="888" y="762"/>
                  </a:lnTo>
                  <a:lnTo>
                    <a:pt x="900" y="762"/>
                  </a:lnTo>
                  <a:lnTo>
                    <a:pt x="906" y="768"/>
                  </a:lnTo>
                  <a:lnTo>
                    <a:pt x="918" y="768"/>
                  </a:lnTo>
                  <a:lnTo>
                    <a:pt x="918" y="786"/>
                  </a:lnTo>
                  <a:lnTo>
                    <a:pt x="912" y="798"/>
                  </a:lnTo>
                  <a:lnTo>
                    <a:pt x="912" y="816"/>
                  </a:lnTo>
                  <a:lnTo>
                    <a:pt x="918" y="822"/>
                  </a:lnTo>
                  <a:lnTo>
                    <a:pt x="984" y="858"/>
                  </a:lnTo>
                  <a:lnTo>
                    <a:pt x="1062" y="930"/>
                  </a:lnTo>
                  <a:lnTo>
                    <a:pt x="1068" y="930"/>
                  </a:lnTo>
                  <a:lnTo>
                    <a:pt x="1074" y="924"/>
                  </a:lnTo>
                  <a:lnTo>
                    <a:pt x="1110" y="924"/>
                  </a:lnTo>
                  <a:lnTo>
                    <a:pt x="1128" y="918"/>
                  </a:lnTo>
                  <a:lnTo>
                    <a:pt x="1188" y="918"/>
                  </a:lnTo>
                  <a:lnTo>
                    <a:pt x="1206" y="924"/>
                  </a:lnTo>
                  <a:lnTo>
                    <a:pt x="1224" y="924"/>
                  </a:lnTo>
                  <a:lnTo>
                    <a:pt x="1230" y="918"/>
                  </a:lnTo>
                  <a:lnTo>
                    <a:pt x="1254" y="906"/>
                  </a:lnTo>
                  <a:lnTo>
                    <a:pt x="1266" y="906"/>
                  </a:lnTo>
                  <a:lnTo>
                    <a:pt x="1272" y="918"/>
                  </a:lnTo>
                  <a:lnTo>
                    <a:pt x="1290" y="936"/>
                  </a:lnTo>
                  <a:lnTo>
                    <a:pt x="1296" y="954"/>
                  </a:lnTo>
                  <a:lnTo>
                    <a:pt x="1308" y="960"/>
                  </a:lnTo>
                  <a:lnTo>
                    <a:pt x="1314" y="972"/>
                  </a:lnTo>
                  <a:lnTo>
                    <a:pt x="1344" y="972"/>
                  </a:lnTo>
                  <a:lnTo>
                    <a:pt x="1344" y="984"/>
                  </a:lnTo>
                  <a:lnTo>
                    <a:pt x="1350" y="1002"/>
                  </a:lnTo>
                  <a:lnTo>
                    <a:pt x="1350" y="1044"/>
                  </a:lnTo>
                  <a:lnTo>
                    <a:pt x="1356" y="1050"/>
                  </a:lnTo>
                  <a:lnTo>
                    <a:pt x="1362" y="1050"/>
                  </a:lnTo>
                  <a:lnTo>
                    <a:pt x="1368" y="1044"/>
                  </a:lnTo>
                  <a:lnTo>
                    <a:pt x="1380" y="1044"/>
                  </a:lnTo>
                  <a:lnTo>
                    <a:pt x="1386" y="1050"/>
                  </a:lnTo>
                  <a:lnTo>
                    <a:pt x="1416" y="1110"/>
                  </a:lnTo>
                  <a:lnTo>
                    <a:pt x="1494" y="1110"/>
                  </a:lnTo>
                  <a:lnTo>
                    <a:pt x="1512" y="1116"/>
                  </a:lnTo>
                  <a:lnTo>
                    <a:pt x="1512" y="1134"/>
                  </a:lnTo>
                  <a:lnTo>
                    <a:pt x="1506" y="1140"/>
                  </a:lnTo>
                  <a:lnTo>
                    <a:pt x="1506" y="1152"/>
                  </a:lnTo>
                  <a:lnTo>
                    <a:pt x="1512" y="1152"/>
                  </a:lnTo>
                  <a:lnTo>
                    <a:pt x="1524" y="1158"/>
                  </a:lnTo>
                  <a:lnTo>
                    <a:pt x="1536" y="1158"/>
                  </a:lnTo>
                  <a:lnTo>
                    <a:pt x="1542" y="1164"/>
                  </a:lnTo>
                  <a:lnTo>
                    <a:pt x="1542" y="1152"/>
                  </a:lnTo>
                  <a:lnTo>
                    <a:pt x="1536" y="1146"/>
                  </a:lnTo>
                  <a:lnTo>
                    <a:pt x="1536" y="1134"/>
                  </a:lnTo>
                  <a:lnTo>
                    <a:pt x="1548" y="1122"/>
                  </a:lnTo>
                  <a:lnTo>
                    <a:pt x="1560" y="1116"/>
                  </a:lnTo>
                  <a:lnTo>
                    <a:pt x="1566" y="1110"/>
                  </a:lnTo>
                  <a:lnTo>
                    <a:pt x="1572" y="1110"/>
                  </a:lnTo>
                  <a:lnTo>
                    <a:pt x="1572" y="1092"/>
                  </a:lnTo>
                  <a:lnTo>
                    <a:pt x="1584" y="1080"/>
                  </a:lnTo>
                  <a:lnTo>
                    <a:pt x="1596" y="1074"/>
                  </a:lnTo>
                  <a:lnTo>
                    <a:pt x="1608" y="1074"/>
                  </a:lnTo>
                  <a:lnTo>
                    <a:pt x="1614" y="1068"/>
                  </a:lnTo>
                  <a:lnTo>
                    <a:pt x="1620" y="1068"/>
                  </a:lnTo>
                  <a:lnTo>
                    <a:pt x="1632" y="1044"/>
                  </a:lnTo>
                  <a:lnTo>
                    <a:pt x="1656" y="1044"/>
                  </a:lnTo>
                  <a:lnTo>
                    <a:pt x="1686" y="1026"/>
                  </a:lnTo>
                  <a:lnTo>
                    <a:pt x="1662" y="1026"/>
                  </a:lnTo>
                  <a:lnTo>
                    <a:pt x="1662" y="1008"/>
                  </a:lnTo>
                  <a:lnTo>
                    <a:pt x="1668" y="996"/>
                  </a:lnTo>
                  <a:lnTo>
                    <a:pt x="1686" y="978"/>
                  </a:lnTo>
                  <a:lnTo>
                    <a:pt x="1716" y="978"/>
                  </a:lnTo>
                  <a:lnTo>
                    <a:pt x="1728" y="984"/>
                  </a:lnTo>
                  <a:lnTo>
                    <a:pt x="1746" y="990"/>
                  </a:lnTo>
                  <a:lnTo>
                    <a:pt x="1782" y="1008"/>
                  </a:lnTo>
                  <a:lnTo>
                    <a:pt x="1812" y="1008"/>
                  </a:lnTo>
                  <a:lnTo>
                    <a:pt x="1830" y="1014"/>
                  </a:lnTo>
                  <a:lnTo>
                    <a:pt x="1830" y="1002"/>
                  </a:lnTo>
                  <a:lnTo>
                    <a:pt x="1824" y="990"/>
                  </a:lnTo>
                  <a:lnTo>
                    <a:pt x="1824" y="960"/>
                  </a:lnTo>
                  <a:lnTo>
                    <a:pt x="1830" y="954"/>
                  </a:lnTo>
                  <a:lnTo>
                    <a:pt x="1872" y="954"/>
                  </a:lnTo>
                  <a:lnTo>
                    <a:pt x="1884" y="960"/>
                  </a:lnTo>
                  <a:lnTo>
                    <a:pt x="1890" y="972"/>
                  </a:lnTo>
                  <a:lnTo>
                    <a:pt x="1914" y="972"/>
                  </a:lnTo>
                  <a:lnTo>
                    <a:pt x="1926" y="978"/>
                  </a:lnTo>
                  <a:lnTo>
                    <a:pt x="1944" y="978"/>
                  </a:lnTo>
                  <a:lnTo>
                    <a:pt x="1962" y="972"/>
                  </a:lnTo>
                  <a:lnTo>
                    <a:pt x="2082" y="972"/>
                  </a:lnTo>
                  <a:lnTo>
                    <a:pt x="2094" y="978"/>
                  </a:lnTo>
                  <a:lnTo>
                    <a:pt x="2106" y="978"/>
                  </a:lnTo>
                  <a:lnTo>
                    <a:pt x="2154" y="972"/>
                  </a:lnTo>
                  <a:lnTo>
                    <a:pt x="2166" y="984"/>
                  </a:lnTo>
                  <a:lnTo>
                    <a:pt x="2184" y="984"/>
                  </a:lnTo>
                  <a:lnTo>
                    <a:pt x="2208" y="1014"/>
                  </a:lnTo>
                  <a:lnTo>
                    <a:pt x="2250" y="1014"/>
                  </a:lnTo>
                  <a:lnTo>
                    <a:pt x="2268" y="1020"/>
                  </a:lnTo>
                  <a:lnTo>
                    <a:pt x="2262" y="1014"/>
                  </a:lnTo>
                  <a:lnTo>
                    <a:pt x="2262" y="1002"/>
                  </a:lnTo>
                  <a:lnTo>
                    <a:pt x="2256" y="996"/>
                  </a:lnTo>
                  <a:lnTo>
                    <a:pt x="2256" y="984"/>
                  </a:lnTo>
                  <a:lnTo>
                    <a:pt x="2280" y="984"/>
                  </a:lnTo>
                  <a:lnTo>
                    <a:pt x="2262" y="966"/>
                  </a:lnTo>
                  <a:lnTo>
                    <a:pt x="2262" y="960"/>
                  </a:lnTo>
                  <a:lnTo>
                    <a:pt x="2268" y="954"/>
                  </a:lnTo>
                  <a:lnTo>
                    <a:pt x="2286" y="954"/>
                  </a:lnTo>
                  <a:lnTo>
                    <a:pt x="2286" y="942"/>
                  </a:lnTo>
                  <a:lnTo>
                    <a:pt x="2274" y="936"/>
                  </a:lnTo>
                  <a:lnTo>
                    <a:pt x="2268" y="924"/>
                  </a:lnTo>
                  <a:lnTo>
                    <a:pt x="2226" y="882"/>
                  </a:lnTo>
                  <a:lnTo>
                    <a:pt x="2214" y="858"/>
                  </a:lnTo>
                  <a:lnTo>
                    <a:pt x="2214" y="828"/>
                  </a:lnTo>
                  <a:lnTo>
                    <a:pt x="2196" y="828"/>
                  </a:lnTo>
                  <a:lnTo>
                    <a:pt x="2184" y="822"/>
                  </a:lnTo>
                  <a:lnTo>
                    <a:pt x="2178" y="816"/>
                  </a:lnTo>
                  <a:lnTo>
                    <a:pt x="2178" y="810"/>
                  </a:lnTo>
                  <a:lnTo>
                    <a:pt x="2184" y="804"/>
                  </a:lnTo>
                  <a:lnTo>
                    <a:pt x="2196" y="798"/>
                  </a:lnTo>
                  <a:lnTo>
                    <a:pt x="2208" y="798"/>
                  </a:lnTo>
                  <a:lnTo>
                    <a:pt x="2220" y="792"/>
                  </a:lnTo>
                  <a:lnTo>
                    <a:pt x="2232" y="792"/>
                  </a:lnTo>
                  <a:lnTo>
                    <a:pt x="2268" y="774"/>
                  </a:lnTo>
                  <a:lnTo>
                    <a:pt x="2280" y="774"/>
                  </a:lnTo>
                  <a:lnTo>
                    <a:pt x="2286" y="780"/>
                  </a:lnTo>
                  <a:lnTo>
                    <a:pt x="2292" y="792"/>
                  </a:lnTo>
                  <a:lnTo>
                    <a:pt x="2298" y="798"/>
                  </a:lnTo>
                  <a:lnTo>
                    <a:pt x="2316" y="786"/>
                  </a:lnTo>
                  <a:lnTo>
                    <a:pt x="2328" y="798"/>
                  </a:lnTo>
                  <a:lnTo>
                    <a:pt x="2334" y="798"/>
                  </a:lnTo>
                  <a:lnTo>
                    <a:pt x="2340" y="792"/>
                  </a:lnTo>
                  <a:lnTo>
                    <a:pt x="2340" y="780"/>
                  </a:lnTo>
                  <a:lnTo>
                    <a:pt x="2334" y="774"/>
                  </a:lnTo>
                  <a:lnTo>
                    <a:pt x="2328" y="774"/>
                  </a:lnTo>
                  <a:lnTo>
                    <a:pt x="2322" y="768"/>
                  </a:lnTo>
                  <a:lnTo>
                    <a:pt x="2316" y="768"/>
                  </a:lnTo>
                  <a:lnTo>
                    <a:pt x="2316" y="630"/>
                  </a:lnTo>
                  <a:lnTo>
                    <a:pt x="2328" y="630"/>
                  </a:lnTo>
                  <a:lnTo>
                    <a:pt x="2340" y="636"/>
                  </a:lnTo>
                  <a:lnTo>
                    <a:pt x="2352" y="636"/>
                  </a:lnTo>
                  <a:lnTo>
                    <a:pt x="2376" y="648"/>
                  </a:lnTo>
                  <a:lnTo>
                    <a:pt x="2424" y="648"/>
                  </a:lnTo>
                  <a:lnTo>
                    <a:pt x="2436" y="660"/>
                  </a:lnTo>
                  <a:lnTo>
                    <a:pt x="2454" y="642"/>
                  </a:lnTo>
                  <a:lnTo>
                    <a:pt x="2472" y="642"/>
                  </a:lnTo>
                  <a:lnTo>
                    <a:pt x="2478" y="636"/>
                  </a:lnTo>
                  <a:lnTo>
                    <a:pt x="2478" y="618"/>
                  </a:lnTo>
                  <a:lnTo>
                    <a:pt x="2466" y="594"/>
                  </a:lnTo>
                  <a:lnTo>
                    <a:pt x="2454" y="582"/>
                  </a:lnTo>
                  <a:lnTo>
                    <a:pt x="2442" y="558"/>
                  </a:lnTo>
                  <a:lnTo>
                    <a:pt x="2442" y="540"/>
                  </a:lnTo>
                  <a:lnTo>
                    <a:pt x="2454" y="528"/>
                  </a:lnTo>
                  <a:lnTo>
                    <a:pt x="2496" y="528"/>
                  </a:lnTo>
                  <a:lnTo>
                    <a:pt x="2502" y="522"/>
                  </a:lnTo>
                  <a:lnTo>
                    <a:pt x="2502" y="510"/>
                  </a:lnTo>
                  <a:lnTo>
                    <a:pt x="2484" y="492"/>
                  </a:lnTo>
                  <a:close/>
                  <a:moveTo>
                    <a:pt x="2082" y="696"/>
                  </a:moveTo>
                  <a:lnTo>
                    <a:pt x="2046" y="696"/>
                  </a:lnTo>
                  <a:lnTo>
                    <a:pt x="2046" y="702"/>
                  </a:lnTo>
                  <a:lnTo>
                    <a:pt x="2040" y="708"/>
                  </a:lnTo>
                  <a:lnTo>
                    <a:pt x="2028" y="708"/>
                  </a:lnTo>
                  <a:lnTo>
                    <a:pt x="2022" y="702"/>
                  </a:lnTo>
                  <a:lnTo>
                    <a:pt x="2010" y="696"/>
                  </a:lnTo>
                  <a:lnTo>
                    <a:pt x="1980" y="702"/>
                  </a:lnTo>
                  <a:lnTo>
                    <a:pt x="1950" y="696"/>
                  </a:lnTo>
                  <a:lnTo>
                    <a:pt x="1932" y="696"/>
                  </a:lnTo>
                  <a:lnTo>
                    <a:pt x="1908" y="690"/>
                  </a:lnTo>
                  <a:lnTo>
                    <a:pt x="1860" y="690"/>
                  </a:lnTo>
                  <a:lnTo>
                    <a:pt x="1854" y="684"/>
                  </a:lnTo>
                  <a:lnTo>
                    <a:pt x="1854" y="678"/>
                  </a:lnTo>
                  <a:lnTo>
                    <a:pt x="1836" y="696"/>
                  </a:lnTo>
                  <a:lnTo>
                    <a:pt x="1830" y="696"/>
                  </a:lnTo>
                  <a:lnTo>
                    <a:pt x="1824" y="708"/>
                  </a:lnTo>
                  <a:lnTo>
                    <a:pt x="1824" y="714"/>
                  </a:lnTo>
                  <a:lnTo>
                    <a:pt x="1818" y="726"/>
                  </a:lnTo>
                  <a:lnTo>
                    <a:pt x="1812" y="732"/>
                  </a:lnTo>
                  <a:lnTo>
                    <a:pt x="1794" y="732"/>
                  </a:lnTo>
                  <a:lnTo>
                    <a:pt x="1800" y="762"/>
                  </a:lnTo>
                  <a:lnTo>
                    <a:pt x="1788" y="768"/>
                  </a:lnTo>
                  <a:lnTo>
                    <a:pt x="1806" y="786"/>
                  </a:lnTo>
                  <a:lnTo>
                    <a:pt x="1800" y="810"/>
                  </a:lnTo>
                  <a:lnTo>
                    <a:pt x="1794" y="810"/>
                  </a:lnTo>
                  <a:lnTo>
                    <a:pt x="1788" y="798"/>
                  </a:lnTo>
                  <a:lnTo>
                    <a:pt x="1776" y="792"/>
                  </a:lnTo>
                  <a:lnTo>
                    <a:pt x="1770" y="780"/>
                  </a:lnTo>
                  <a:lnTo>
                    <a:pt x="1758" y="774"/>
                  </a:lnTo>
                  <a:lnTo>
                    <a:pt x="1752" y="762"/>
                  </a:lnTo>
                  <a:lnTo>
                    <a:pt x="1752" y="750"/>
                  </a:lnTo>
                  <a:lnTo>
                    <a:pt x="1746" y="732"/>
                  </a:lnTo>
                  <a:lnTo>
                    <a:pt x="1746" y="720"/>
                  </a:lnTo>
                  <a:lnTo>
                    <a:pt x="1764" y="702"/>
                  </a:lnTo>
                  <a:lnTo>
                    <a:pt x="1776" y="702"/>
                  </a:lnTo>
                  <a:lnTo>
                    <a:pt x="1782" y="696"/>
                  </a:lnTo>
                  <a:lnTo>
                    <a:pt x="1788" y="684"/>
                  </a:lnTo>
                  <a:lnTo>
                    <a:pt x="1788" y="678"/>
                  </a:lnTo>
                  <a:lnTo>
                    <a:pt x="1800" y="666"/>
                  </a:lnTo>
                  <a:lnTo>
                    <a:pt x="1818" y="666"/>
                  </a:lnTo>
                  <a:lnTo>
                    <a:pt x="1830" y="672"/>
                  </a:lnTo>
                  <a:lnTo>
                    <a:pt x="1848" y="672"/>
                  </a:lnTo>
                  <a:lnTo>
                    <a:pt x="1854" y="666"/>
                  </a:lnTo>
                  <a:lnTo>
                    <a:pt x="1896" y="666"/>
                  </a:lnTo>
                  <a:lnTo>
                    <a:pt x="1908" y="672"/>
                  </a:lnTo>
                  <a:lnTo>
                    <a:pt x="1914" y="678"/>
                  </a:lnTo>
                  <a:lnTo>
                    <a:pt x="1932" y="678"/>
                  </a:lnTo>
                  <a:lnTo>
                    <a:pt x="1944" y="684"/>
                  </a:lnTo>
                  <a:lnTo>
                    <a:pt x="1974" y="684"/>
                  </a:lnTo>
                  <a:lnTo>
                    <a:pt x="1986" y="672"/>
                  </a:lnTo>
                  <a:lnTo>
                    <a:pt x="2028" y="672"/>
                  </a:lnTo>
                  <a:lnTo>
                    <a:pt x="2034" y="678"/>
                  </a:lnTo>
                  <a:lnTo>
                    <a:pt x="2046" y="678"/>
                  </a:lnTo>
                  <a:lnTo>
                    <a:pt x="2052" y="672"/>
                  </a:lnTo>
                  <a:lnTo>
                    <a:pt x="2064" y="666"/>
                  </a:lnTo>
                  <a:lnTo>
                    <a:pt x="2088" y="666"/>
                  </a:lnTo>
                  <a:lnTo>
                    <a:pt x="2088" y="684"/>
                  </a:lnTo>
                  <a:lnTo>
                    <a:pt x="2082" y="690"/>
                  </a:lnTo>
                  <a:lnTo>
                    <a:pt x="2082" y="696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41" name="Jordan" descr="© INSCALE GmbH, 05.05.2010&#10;http://www.presentationload.com/">
              <a:extLst>
                <a:ext uri="{FF2B5EF4-FFF2-40B4-BE49-F238E27FC236}">
                  <a16:creationId xmlns:a16="http://schemas.microsoft.com/office/drawing/2014/main" id="{FDC2A3B6-C551-4A8C-90FF-EF312DD692E3}"/>
                </a:ext>
              </a:extLst>
            </p:cNvPr>
            <p:cNvSpPr>
              <a:spLocks/>
            </p:cNvSpPr>
            <p:nvPr/>
          </p:nvSpPr>
          <p:spPr bwMode="gray">
            <a:xfrm>
              <a:off x="6621691" y="3316267"/>
              <a:ext cx="123830" cy="150762"/>
            </a:xfrm>
            <a:custGeom>
              <a:avLst/>
              <a:gdLst>
                <a:gd name="T0" fmla="*/ 2147483647 w 282"/>
                <a:gd name="T1" fmla="*/ 2147483647 h 336"/>
                <a:gd name="T2" fmla="*/ 2147483647 w 282"/>
                <a:gd name="T3" fmla="*/ 2147483647 h 336"/>
                <a:gd name="T4" fmla="*/ 2147483647 w 282"/>
                <a:gd name="T5" fmla="*/ 0 h 336"/>
                <a:gd name="T6" fmla="*/ 2147483647 w 282"/>
                <a:gd name="T7" fmla="*/ 2147483647 h 336"/>
                <a:gd name="T8" fmla="*/ 2147483647 w 282"/>
                <a:gd name="T9" fmla="*/ 2147483647 h 336"/>
                <a:gd name="T10" fmla="*/ 2147483647 w 282"/>
                <a:gd name="T11" fmla="*/ 2147483647 h 336"/>
                <a:gd name="T12" fmla="*/ 2147483647 w 282"/>
                <a:gd name="T13" fmla="*/ 2147483647 h 336"/>
                <a:gd name="T14" fmla="*/ 2147483647 w 282"/>
                <a:gd name="T15" fmla="*/ 2147483647 h 336"/>
                <a:gd name="T16" fmla="*/ 2147483647 w 282"/>
                <a:gd name="T17" fmla="*/ 2147483647 h 336"/>
                <a:gd name="T18" fmla="*/ 2147483647 w 282"/>
                <a:gd name="T19" fmla="*/ 2147483647 h 336"/>
                <a:gd name="T20" fmla="*/ 2147483647 w 282"/>
                <a:gd name="T21" fmla="*/ 2147483647 h 336"/>
                <a:gd name="T22" fmla="*/ 2147483647 w 282"/>
                <a:gd name="T23" fmla="*/ 2147483647 h 336"/>
                <a:gd name="T24" fmla="*/ 2147483647 w 282"/>
                <a:gd name="T25" fmla="*/ 2147483647 h 336"/>
                <a:gd name="T26" fmla="*/ 2147483647 w 282"/>
                <a:gd name="T27" fmla="*/ 2147483647 h 336"/>
                <a:gd name="T28" fmla="*/ 2147483647 w 282"/>
                <a:gd name="T29" fmla="*/ 2147483647 h 336"/>
                <a:gd name="T30" fmla="*/ 2147483647 w 282"/>
                <a:gd name="T31" fmla="*/ 2147483647 h 336"/>
                <a:gd name="T32" fmla="*/ 2147483647 w 282"/>
                <a:gd name="T33" fmla="*/ 2147483647 h 336"/>
                <a:gd name="T34" fmla="*/ 2147483647 w 282"/>
                <a:gd name="T35" fmla="*/ 2147483647 h 336"/>
                <a:gd name="T36" fmla="*/ 2147483647 w 282"/>
                <a:gd name="T37" fmla="*/ 2147483647 h 336"/>
                <a:gd name="T38" fmla="*/ 2147483647 w 282"/>
                <a:gd name="T39" fmla="*/ 2147483647 h 336"/>
                <a:gd name="T40" fmla="*/ 2147483647 w 282"/>
                <a:gd name="T41" fmla="*/ 2147483647 h 336"/>
                <a:gd name="T42" fmla="*/ 2147483647 w 282"/>
                <a:gd name="T43" fmla="*/ 2147483647 h 336"/>
                <a:gd name="T44" fmla="*/ 2147483647 w 282"/>
                <a:gd name="T45" fmla="*/ 2147483647 h 336"/>
                <a:gd name="T46" fmla="*/ 0 w 282"/>
                <a:gd name="T47" fmla="*/ 2147483647 h 336"/>
                <a:gd name="T48" fmla="*/ 0 w 282"/>
                <a:gd name="T49" fmla="*/ 2147483647 h 336"/>
                <a:gd name="T50" fmla="*/ 2147483647 w 282"/>
                <a:gd name="T51" fmla="*/ 2147483647 h 336"/>
                <a:gd name="T52" fmla="*/ 2147483647 w 282"/>
                <a:gd name="T53" fmla="*/ 2147483647 h 336"/>
                <a:gd name="T54" fmla="*/ 2147483647 w 282"/>
                <a:gd name="T55" fmla="*/ 2147483647 h 336"/>
                <a:gd name="T56" fmla="*/ 2147483647 w 282"/>
                <a:gd name="T57" fmla="*/ 2147483647 h 336"/>
                <a:gd name="T58" fmla="*/ 2147483647 w 282"/>
                <a:gd name="T59" fmla="*/ 2147483647 h 336"/>
                <a:gd name="T60" fmla="*/ 2147483647 w 282"/>
                <a:gd name="T61" fmla="*/ 2147483647 h 336"/>
                <a:gd name="T62" fmla="*/ 2147483647 w 282"/>
                <a:gd name="T63" fmla="*/ 2147483647 h 336"/>
                <a:gd name="T64" fmla="*/ 2147483647 w 282"/>
                <a:gd name="T65" fmla="*/ 2147483647 h 336"/>
                <a:gd name="T66" fmla="*/ 2147483647 w 282"/>
                <a:gd name="T67" fmla="*/ 2147483647 h 336"/>
                <a:gd name="T68" fmla="*/ 2147483647 w 282"/>
                <a:gd name="T69" fmla="*/ 2147483647 h 336"/>
                <a:gd name="T70" fmla="*/ 2147483647 w 282"/>
                <a:gd name="T71" fmla="*/ 2147483647 h 336"/>
                <a:gd name="T72" fmla="*/ 2147483647 w 282"/>
                <a:gd name="T73" fmla="*/ 2147483647 h 336"/>
                <a:gd name="T74" fmla="*/ 2147483647 w 282"/>
                <a:gd name="T75" fmla="*/ 2147483647 h 336"/>
                <a:gd name="T76" fmla="*/ 2147483647 w 282"/>
                <a:gd name="T77" fmla="*/ 2147483647 h 336"/>
                <a:gd name="T78" fmla="*/ 2147483647 w 282"/>
                <a:gd name="T79" fmla="*/ 2147483647 h 336"/>
                <a:gd name="T80" fmla="*/ 2147483647 w 282"/>
                <a:gd name="T81" fmla="*/ 2147483647 h 336"/>
                <a:gd name="T82" fmla="*/ 2147483647 w 282"/>
                <a:gd name="T83" fmla="*/ 2147483647 h 336"/>
                <a:gd name="T84" fmla="*/ 2147483647 w 282"/>
                <a:gd name="T85" fmla="*/ 2147483647 h 336"/>
                <a:gd name="T86" fmla="*/ 2147483647 w 282"/>
                <a:gd name="T87" fmla="*/ 2147483647 h 336"/>
                <a:gd name="T88" fmla="*/ 2147483647 w 282"/>
                <a:gd name="T89" fmla="*/ 2147483647 h 336"/>
                <a:gd name="T90" fmla="*/ 2147483647 w 282"/>
                <a:gd name="T91" fmla="*/ 2147483647 h 336"/>
                <a:gd name="T92" fmla="*/ 2147483647 w 282"/>
                <a:gd name="T93" fmla="*/ 2147483647 h 336"/>
                <a:gd name="T94" fmla="*/ 2147483647 w 282"/>
                <a:gd name="T95" fmla="*/ 2147483647 h 336"/>
                <a:gd name="T96" fmla="*/ 2147483647 w 282"/>
                <a:gd name="T97" fmla="*/ 2147483647 h 336"/>
                <a:gd name="T98" fmla="*/ 2147483647 w 282"/>
                <a:gd name="T99" fmla="*/ 2147483647 h 336"/>
                <a:gd name="T100" fmla="*/ 2147483647 w 282"/>
                <a:gd name="T101" fmla="*/ 2147483647 h 336"/>
                <a:gd name="T102" fmla="*/ 2147483647 w 282"/>
                <a:gd name="T103" fmla="*/ 2147483647 h 336"/>
                <a:gd name="T104" fmla="*/ 2147483647 w 282"/>
                <a:gd name="T105" fmla="*/ 2147483647 h 336"/>
                <a:gd name="T106" fmla="*/ 2147483647 w 282"/>
                <a:gd name="T107" fmla="*/ 2147483647 h 336"/>
                <a:gd name="T108" fmla="*/ 2147483647 w 282"/>
                <a:gd name="T109" fmla="*/ 2147483647 h 336"/>
                <a:gd name="T110" fmla="*/ 2147483647 w 282"/>
                <a:gd name="T111" fmla="*/ 2147483647 h 336"/>
                <a:gd name="T112" fmla="*/ 2147483647 w 282"/>
                <a:gd name="T113" fmla="*/ 2147483647 h 336"/>
                <a:gd name="T114" fmla="*/ 2147483647 w 282"/>
                <a:gd name="T115" fmla="*/ 2147483647 h 336"/>
                <a:gd name="T116" fmla="*/ 2147483647 w 282"/>
                <a:gd name="T117" fmla="*/ 2147483647 h 336"/>
                <a:gd name="T118" fmla="*/ 2147483647 w 282"/>
                <a:gd name="T119" fmla="*/ 2147483647 h 336"/>
                <a:gd name="T120" fmla="*/ 2147483647 w 282"/>
                <a:gd name="T121" fmla="*/ 2147483647 h 336"/>
                <a:gd name="T122" fmla="*/ 2147483647 w 282"/>
                <a:gd name="T123" fmla="*/ 2147483647 h 3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82"/>
                <a:gd name="T187" fmla="*/ 0 h 336"/>
                <a:gd name="T188" fmla="*/ 282 w 282"/>
                <a:gd name="T189" fmla="*/ 336 h 3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82" h="336">
                  <a:moveTo>
                    <a:pt x="258" y="60"/>
                  </a:moveTo>
                  <a:lnTo>
                    <a:pt x="258" y="42"/>
                  </a:lnTo>
                  <a:lnTo>
                    <a:pt x="234" y="0"/>
                  </a:lnTo>
                  <a:lnTo>
                    <a:pt x="222" y="6"/>
                  </a:lnTo>
                  <a:lnTo>
                    <a:pt x="198" y="30"/>
                  </a:lnTo>
                  <a:lnTo>
                    <a:pt x="138" y="78"/>
                  </a:lnTo>
                  <a:lnTo>
                    <a:pt x="114" y="84"/>
                  </a:lnTo>
                  <a:lnTo>
                    <a:pt x="96" y="84"/>
                  </a:lnTo>
                  <a:lnTo>
                    <a:pt x="84" y="78"/>
                  </a:lnTo>
                  <a:lnTo>
                    <a:pt x="72" y="66"/>
                  </a:lnTo>
                  <a:lnTo>
                    <a:pt x="36" y="48"/>
                  </a:lnTo>
                  <a:lnTo>
                    <a:pt x="30" y="48"/>
                  </a:lnTo>
                  <a:lnTo>
                    <a:pt x="24" y="66"/>
                  </a:lnTo>
                  <a:lnTo>
                    <a:pt x="30" y="138"/>
                  </a:lnTo>
                  <a:lnTo>
                    <a:pt x="18" y="150"/>
                  </a:lnTo>
                  <a:lnTo>
                    <a:pt x="18" y="162"/>
                  </a:lnTo>
                  <a:lnTo>
                    <a:pt x="30" y="174"/>
                  </a:lnTo>
                  <a:lnTo>
                    <a:pt x="30" y="186"/>
                  </a:lnTo>
                  <a:lnTo>
                    <a:pt x="24" y="198"/>
                  </a:lnTo>
                  <a:lnTo>
                    <a:pt x="18" y="204"/>
                  </a:lnTo>
                  <a:lnTo>
                    <a:pt x="12" y="216"/>
                  </a:lnTo>
                  <a:lnTo>
                    <a:pt x="6" y="222"/>
                  </a:lnTo>
                  <a:lnTo>
                    <a:pt x="6" y="282"/>
                  </a:lnTo>
                  <a:lnTo>
                    <a:pt x="0" y="294"/>
                  </a:lnTo>
                  <a:lnTo>
                    <a:pt x="0" y="312"/>
                  </a:lnTo>
                  <a:lnTo>
                    <a:pt x="6" y="324"/>
                  </a:lnTo>
                  <a:lnTo>
                    <a:pt x="24" y="324"/>
                  </a:lnTo>
                  <a:lnTo>
                    <a:pt x="48" y="336"/>
                  </a:lnTo>
                  <a:lnTo>
                    <a:pt x="84" y="336"/>
                  </a:lnTo>
                  <a:lnTo>
                    <a:pt x="96" y="324"/>
                  </a:lnTo>
                  <a:lnTo>
                    <a:pt x="108" y="300"/>
                  </a:lnTo>
                  <a:lnTo>
                    <a:pt x="108" y="288"/>
                  </a:lnTo>
                  <a:lnTo>
                    <a:pt x="120" y="276"/>
                  </a:lnTo>
                  <a:lnTo>
                    <a:pt x="126" y="276"/>
                  </a:lnTo>
                  <a:lnTo>
                    <a:pt x="138" y="270"/>
                  </a:lnTo>
                  <a:lnTo>
                    <a:pt x="150" y="270"/>
                  </a:lnTo>
                  <a:lnTo>
                    <a:pt x="162" y="264"/>
                  </a:lnTo>
                  <a:lnTo>
                    <a:pt x="168" y="258"/>
                  </a:lnTo>
                  <a:lnTo>
                    <a:pt x="174" y="246"/>
                  </a:lnTo>
                  <a:lnTo>
                    <a:pt x="180" y="240"/>
                  </a:lnTo>
                  <a:lnTo>
                    <a:pt x="180" y="228"/>
                  </a:lnTo>
                  <a:lnTo>
                    <a:pt x="186" y="222"/>
                  </a:lnTo>
                  <a:lnTo>
                    <a:pt x="186" y="210"/>
                  </a:lnTo>
                  <a:lnTo>
                    <a:pt x="180" y="204"/>
                  </a:lnTo>
                  <a:lnTo>
                    <a:pt x="168" y="180"/>
                  </a:lnTo>
                  <a:lnTo>
                    <a:pt x="144" y="156"/>
                  </a:lnTo>
                  <a:lnTo>
                    <a:pt x="132" y="156"/>
                  </a:lnTo>
                  <a:lnTo>
                    <a:pt x="120" y="150"/>
                  </a:lnTo>
                  <a:lnTo>
                    <a:pt x="96" y="150"/>
                  </a:lnTo>
                  <a:lnTo>
                    <a:pt x="96" y="144"/>
                  </a:lnTo>
                  <a:lnTo>
                    <a:pt x="108" y="144"/>
                  </a:lnTo>
                  <a:lnTo>
                    <a:pt x="120" y="138"/>
                  </a:lnTo>
                  <a:lnTo>
                    <a:pt x="186" y="138"/>
                  </a:lnTo>
                  <a:lnTo>
                    <a:pt x="198" y="114"/>
                  </a:lnTo>
                  <a:lnTo>
                    <a:pt x="240" y="114"/>
                  </a:lnTo>
                  <a:lnTo>
                    <a:pt x="252" y="108"/>
                  </a:lnTo>
                  <a:lnTo>
                    <a:pt x="258" y="102"/>
                  </a:lnTo>
                  <a:lnTo>
                    <a:pt x="264" y="102"/>
                  </a:lnTo>
                  <a:lnTo>
                    <a:pt x="276" y="96"/>
                  </a:lnTo>
                  <a:lnTo>
                    <a:pt x="282" y="90"/>
                  </a:lnTo>
                  <a:lnTo>
                    <a:pt x="282" y="78"/>
                  </a:lnTo>
                  <a:lnTo>
                    <a:pt x="258" y="60"/>
                  </a:lnTo>
                  <a:close/>
                </a:path>
              </a:pathLst>
            </a:custGeom>
            <a:noFill/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42" name="Iraq" descr="© INSCALE GmbH, 05.05.2010&#10;http://www.presentationload.com/">
              <a:extLst>
                <a:ext uri="{FF2B5EF4-FFF2-40B4-BE49-F238E27FC236}">
                  <a16:creationId xmlns:a16="http://schemas.microsoft.com/office/drawing/2014/main" id="{67F6498F-DE53-487F-A285-0FD96F1A37A8}"/>
                </a:ext>
              </a:extLst>
            </p:cNvPr>
            <p:cNvSpPr>
              <a:spLocks/>
            </p:cNvSpPr>
            <p:nvPr/>
          </p:nvSpPr>
          <p:spPr bwMode="gray">
            <a:xfrm>
              <a:off x="6724882" y="3171852"/>
              <a:ext cx="304813" cy="295178"/>
            </a:xfrm>
            <a:custGeom>
              <a:avLst/>
              <a:gdLst>
                <a:gd name="T0" fmla="*/ 2147483647 w 684"/>
                <a:gd name="T1" fmla="*/ 2147483647 h 660"/>
                <a:gd name="T2" fmla="*/ 2147483647 w 684"/>
                <a:gd name="T3" fmla="*/ 2147483647 h 660"/>
                <a:gd name="T4" fmla="*/ 2147483647 w 684"/>
                <a:gd name="T5" fmla="*/ 2147483647 h 660"/>
                <a:gd name="T6" fmla="*/ 2147483647 w 684"/>
                <a:gd name="T7" fmla="*/ 2147483647 h 660"/>
                <a:gd name="T8" fmla="*/ 2147483647 w 684"/>
                <a:gd name="T9" fmla="*/ 2147483647 h 660"/>
                <a:gd name="T10" fmla="*/ 2147483647 w 684"/>
                <a:gd name="T11" fmla="*/ 2147483647 h 660"/>
                <a:gd name="T12" fmla="*/ 2147483647 w 684"/>
                <a:gd name="T13" fmla="*/ 2147483647 h 660"/>
                <a:gd name="T14" fmla="*/ 2147483647 w 684"/>
                <a:gd name="T15" fmla="*/ 2147483647 h 660"/>
                <a:gd name="T16" fmla="*/ 2147483647 w 684"/>
                <a:gd name="T17" fmla="*/ 2147483647 h 660"/>
                <a:gd name="T18" fmla="*/ 2147483647 w 684"/>
                <a:gd name="T19" fmla="*/ 2147483647 h 660"/>
                <a:gd name="T20" fmla="*/ 2147483647 w 684"/>
                <a:gd name="T21" fmla="*/ 2147483647 h 660"/>
                <a:gd name="T22" fmla="*/ 2147483647 w 684"/>
                <a:gd name="T23" fmla="*/ 2147483647 h 660"/>
                <a:gd name="T24" fmla="*/ 2147483647 w 684"/>
                <a:gd name="T25" fmla="*/ 2147483647 h 660"/>
                <a:gd name="T26" fmla="*/ 2147483647 w 684"/>
                <a:gd name="T27" fmla="*/ 2147483647 h 660"/>
                <a:gd name="T28" fmla="*/ 2147483647 w 684"/>
                <a:gd name="T29" fmla="*/ 2147483647 h 660"/>
                <a:gd name="T30" fmla="*/ 2147483647 w 684"/>
                <a:gd name="T31" fmla="*/ 2147483647 h 660"/>
                <a:gd name="T32" fmla="*/ 2147483647 w 684"/>
                <a:gd name="T33" fmla="*/ 2147483647 h 660"/>
                <a:gd name="T34" fmla="*/ 2147483647 w 684"/>
                <a:gd name="T35" fmla="*/ 2147483647 h 660"/>
                <a:gd name="T36" fmla="*/ 2147483647 w 684"/>
                <a:gd name="T37" fmla="*/ 2147483647 h 660"/>
                <a:gd name="T38" fmla="*/ 2147483647 w 684"/>
                <a:gd name="T39" fmla="*/ 2147483647 h 660"/>
                <a:gd name="T40" fmla="*/ 2147483647 w 684"/>
                <a:gd name="T41" fmla="*/ 2147483647 h 660"/>
                <a:gd name="T42" fmla="*/ 2147483647 w 684"/>
                <a:gd name="T43" fmla="*/ 2147483647 h 660"/>
                <a:gd name="T44" fmla="*/ 2147483647 w 684"/>
                <a:gd name="T45" fmla="*/ 2147483647 h 660"/>
                <a:gd name="T46" fmla="*/ 2147483647 w 684"/>
                <a:gd name="T47" fmla="*/ 2147483647 h 660"/>
                <a:gd name="T48" fmla="*/ 2147483647 w 684"/>
                <a:gd name="T49" fmla="*/ 2147483647 h 660"/>
                <a:gd name="T50" fmla="*/ 2147483647 w 684"/>
                <a:gd name="T51" fmla="*/ 2147483647 h 660"/>
                <a:gd name="T52" fmla="*/ 2147483647 w 684"/>
                <a:gd name="T53" fmla="*/ 0 h 660"/>
                <a:gd name="T54" fmla="*/ 2147483647 w 684"/>
                <a:gd name="T55" fmla="*/ 2147483647 h 660"/>
                <a:gd name="T56" fmla="*/ 2147483647 w 684"/>
                <a:gd name="T57" fmla="*/ 2147483647 h 660"/>
                <a:gd name="T58" fmla="*/ 2147483647 w 684"/>
                <a:gd name="T59" fmla="*/ 0 h 660"/>
                <a:gd name="T60" fmla="*/ 2147483647 w 684"/>
                <a:gd name="T61" fmla="*/ 2147483647 h 660"/>
                <a:gd name="T62" fmla="*/ 2147483647 w 684"/>
                <a:gd name="T63" fmla="*/ 2147483647 h 660"/>
                <a:gd name="T64" fmla="*/ 2147483647 w 684"/>
                <a:gd name="T65" fmla="*/ 2147483647 h 660"/>
                <a:gd name="T66" fmla="*/ 2147483647 w 684"/>
                <a:gd name="T67" fmla="*/ 2147483647 h 660"/>
                <a:gd name="T68" fmla="*/ 2147483647 w 684"/>
                <a:gd name="T69" fmla="*/ 2147483647 h 660"/>
                <a:gd name="T70" fmla="*/ 2147483647 w 684"/>
                <a:gd name="T71" fmla="*/ 2147483647 h 660"/>
                <a:gd name="T72" fmla="*/ 2147483647 w 684"/>
                <a:gd name="T73" fmla="*/ 2147483647 h 660"/>
                <a:gd name="T74" fmla="*/ 2147483647 w 684"/>
                <a:gd name="T75" fmla="*/ 2147483647 h 660"/>
                <a:gd name="T76" fmla="*/ 2147483647 w 684"/>
                <a:gd name="T77" fmla="*/ 2147483647 h 660"/>
                <a:gd name="T78" fmla="*/ 2147483647 w 684"/>
                <a:gd name="T79" fmla="*/ 2147483647 h 660"/>
                <a:gd name="T80" fmla="*/ 2147483647 w 684"/>
                <a:gd name="T81" fmla="*/ 2147483647 h 660"/>
                <a:gd name="T82" fmla="*/ 2147483647 w 684"/>
                <a:gd name="T83" fmla="*/ 2147483647 h 660"/>
                <a:gd name="T84" fmla="*/ 2147483647 w 684"/>
                <a:gd name="T85" fmla="*/ 2147483647 h 660"/>
                <a:gd name="T86" fmla="*/ 0 w 684"/>
                <a:gd name="T87" fmla="*/ 2147483647 h 660"/>
                <a:gd name="T88" fmla="*/ 2147483647 w 684"/>
                <a:gd name="T89" fmla="*/ 2147483647 h 660"/>
                <a:gd name="T90" fmla="*/ 2147483647 w 684"/>
                <a:gd name="T91" fmla="*/ 2147483647 h 660"/>
                <a:gd name="T92" fmla="*/ 2147483647 w 684"/>
                <a:gd name="T93" fmla="*/ 2147483647 h 660"/>
                <a:gd name="T94" fmla="*/ 2147483647 w 684"/>
                <a:gd name="T95" fmla="*/ 2147483647 h 660"/>
                <a:gd name="T96" fmla="*/ 2147483647 w 684"/>
                <a:gd name="T97" fmla="*/ 2147483647 h 660"/>
                <a:gd name="T98" fmla="*/ 2147483647 w 684"/>
                <a:gd name="T99" fmla="*/ 2147483647 h 660"/>
                <a:gd name="T100" fmla="*/ 2147483647 w 684"/>
                <a:gd name="T101" fmla="*/ 2147483647 h 660"/>
                <a:gd name="T102" fmla="*/ 2147483647 w 684"/>
                <a:gd name="T103" fmla="*/ 2147483647 h 660"/>
                <a:gd name="T104" fmla="*/ 2147483647 w 684"/>
                <a:gd name="T105" fmla="*/ 2147483647 h 660"/>
                <a:gd name="T106" fmla="*/ 2147483647 w 684"/>
                <a:gd name="T107" fmla="*/ 2147483647 h 660"/>
                <a:gd name="T108" fmla="*/ 2147483647 w 684"/>
                <a:gd name="T109" fmla="*/ 2147483647 h 660"/>
                <a:gd name="T110" fmla="*/ 2147483647 w 684"/>
                <a:gd name="T111" fmla="*/ 2147483647 h 660"/>
                <a:gd name="T112" fmla="*/ 2147483647 w 684"/>
                <a:gd name="T113" fmla="*/ 2147483647 h 660"/>
                <a:gd name="T114" fmla="*/ 2147483647 w 684"/>
                <a:gd name="T115" fmla="*/ 2147483647 h 66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684"/>
                <a:gd name="T175" fmla="*/ 0 h 660"/>
                <a:gd name="T176" fmla="*/ 684 w 684"/>
                <a:gd name="T177" fmla="*/ 660 h 66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684" h="660">
                  <a:moveTo>
                    <a:pt x="678" y="564"/>
                  </a:moveTo>
                  <a:lnTo>
                    <a:pt x="666" y="552"/>
                  </a:lnTo>
                  <a:lnTo>
                    <a:pt x="654" y="546"/>
                  </a:lnTo>
                  <a:lnTo>
                    <a:pt x="648" y="516"/>
                  </a:lnTo>
                  <a:lnTo>
                    <a:pt x="642" y="516"/>
                  </a:lnTo>
                  <a:lnTo>
                    <a:pt x="636" y="510"/>
                  </a:lnTo>
                  <a:lnTo>
                    <a:pt x="624" y="504"/>
                  </a:lnTo>
                  <a:lnTo>
                    <a:pt x="618" y="498"/>
                  </a:lnTo>
                  <a:lnTo>
                    <a:pt x="618" y="462"/>
                  </a:lnTo>
                  <a:lnTo>
                    <a:pt x="624" y="450"/>
                  </a:lnTo>
                  <a:lnTo>
                    <a:pt x="624" y="438"/>
                  </a:lnTo>
                  <a:lnTo>
                    <a:pt x="594" y="402"/>
                  </a:lnTo>
                  <a:lnTo>
                    <a:pt x="588" y="390"/>
                  </a:lnTo>
                  <a:lnTo>
                    <a:pt x="582" y="384"/>
                  </a:lnTo>
                  <a:lnTo>
                    <a:pt x="564" y="384"/>
                  </a:lnTo>
                  <a:lnTo>
                    <a:pt x="546" y="366"/>
                  </a:lnTo>
                  <a:lnTo>
                    <a:pt x="534" y="360"/>
                  </a:lnTo>
                  <a:lnTo>
                    <a:pt x="528" y="354"/>
                  </a:lnTo>
                  <a:lnTo>
                    <a:pt x="504" y="354"/>
                  </a:lnTo>
                  <a:lnTo>
                    <a:pt x="504" y="312"/>
                  </a:lnTo>
                  <a:lnTo>
                    <a:pt x="498" y="312"/>
                  </a:lnTo>
                  <a:lnTo>
                    <a:pt x="492" y="306"/>
                  </a:lnTo>
                  <a:lnTo>
                    <a:pt x="468" y="294"/>
                  </a:lnTo>
                  <a:lnTo>
                    <a:pt x="456" y="282"/>
                  </a:lnTo>
                  <a:lnTo>
                    <a:pt x="444" y="276"/>
                  </a:lnTo>
                  <a:lnTo>
                    <a:pt x="438" y="270"/>
                  </a:lnTo>
                  <a:lnTo>
                    <a:pt x="438" y="264"/>
                  </a:lnTo>
                  <a:lnTo>
                    <a:pt x="444" y="252"/>
                  </a:lnTo>
                  <a:lnTo>
                    <a:pt x="450" y="246"/>
                  </a:lnTo>
                  <a:lnTo>
                    <a:pt x="438" y="234"/>
                  </a:lnTo>
                  <a:lnTo>
                    <a:pt x="438" y="228"/>
                  </a:lnTo>
                  <a:lnTo>
                    <a:pt x="450" y="216"/>
                  </a:lnTo>
                  <a:lnTo>
                    <a:pt x="462" y="216"/>
                  </a:lnTo>
                  <a:lnTo>
                    <a:pt x="462" y="186"/>
                  </a:lnTo>
                  <a:lnTo>
                    <a:pt x="468" y="186"/>
                  </a:lnTo>
                  <a:lnTo>
                    <a:pt x="480" y="174"/>
                  </a:lnTo>
                  <a:lnTo>
                    <a:pt x="480" y="168"/>
                  </a:lnTo>
                  <a:lnTo>
                    <a:pt x="474" y="156"/>
                  </a:lnTo>
                  <a:lnTo>
                    <a:pt x="462" y="144"/>
                  </a:lnTo>
                  <a:lnTo>
                    <a:pt x="462" y="138"/>
                  </a:lnTo>
                  <a:lnTo>
                    <a:pt x="480" y="120"/>
                  </a:lnTo>
                  <a:lnTo>
                    <a:pt x="480" y="114"/>
                  </a:lnTo>
                  <a:lnTo>
                    <a:pt x="468" y="114"/>
                  </a:lnTo>
                  <a:lnTo>
                    <a:pt x="456" y="120"/>
                  </a:lnTo>
                  <a:lnTo>
                    <a:pt x="450" y="126"/>
                  </a:lnTo>
                  <a:lnTo>
                    <a:pt x="438" y="108"/>
                  </a:lnTo>
                  <a:lnTo>
                    <a:pt x="414" y="102"/>
                  </a:lnTo>
                  <a:lnTo>
                    <a:pt x="414" y="84"/>
                  </a:lnTo>
                  <a:lnTo>
                    <a:pt x="402" y="72"/>
                  </a:lnTo>
                  <a:lnTo>
                    <a:pt x="378" y="24"/>
                  </a:lnTo>
                  <a:lnTo>
                    <a:pt x="378" y="12"/>
                  </a:lnTo>
                  <a:lnTo>
                    <a:pt x="336" y="24"/>
                  </a:lnTo>
                  <a:lnTo>
                    <a:pt x="336" y="6"/>
                  </a:lnTo>
                  <a:lnTo>
                    <a:pt x="330" y="0"/>
                  </a:lnTo>
                  <a:lnTo>
                    <a:pt x="306" y="0"/>
                  </a:lnTo>
                  <a:lnTo>
                    <a:pt x="306" y="6"/>
                  </a:lnTo>
                  <a:lnTo>
                    <a:pt x="300" y="12"/>
                  </a:lnTo>
                  <a:lnTo>
                    <a:pt x="288" y="12"/>
                  </a:lnTo>
                  <a:lnTo>
                    <a:pt x="276" y="0"/>
                  </a:lnTo>
                  <a:lnTo>
                    <a:pt x="234" y="0"/>
                  </a:lnTo>
                  <a:lnTo>
                    <a:pt x="234" y="12"/>
                  </a:lnTo>
                  <a:lnTo>
                    <a:pt x="228" y="18"/>
                  </a:lnTo>
                  <a:lnTo>
                    <a:pt x="216" y="24"/>
                  </a:lnTo>
                  <a:lnTo>
                    <a:pt x="204" y="36"/>
                  </a:lnTo>
                  <a:lnTo>
                    <a:pt x="198" y="48"/>
                  </a:lnTo>
                  <a:lnTo>
                    <a:pt x="192" y="54"/>
                  </a:lnTo>
                  <a:lnTo>
                    <a:pt x="180" y="54"/>
                  </a:lnTo>
                  <a:lnTo>
                    <a:pt x="168" y="60"/>
                  </a:lnTo>
                  <a:lnTo>
                    <a:pt x="156" y="60"/>
                  </a:lnTo>
                  <a:lnTo>
                    <a:pt x="150" y="66"/>
                  </a:lnTo>
                  <a:lnTo>
                    <a:pt x="144" y="78"/>
                  </a:lnTo>
                  <a:lnTo>
                    <a:pt x="144" y="90"/>
                  </a:lnTo>
                  <a:lnTo>
                    <a:pt x="150" y="102"/>
                  </a:lnTo>
                  <a:lnTo>
                    <a:pt x="156" y="108"/>
                  </a:lnTo>
                  <a:lnTo>
                    <a:pt x="156" y="120"/>
                  </a:lnTo>
                  <a:lnTo>
                    <a:pt x="162" y="132"/>
                  </a:lnTo>
                  <a:lnTo>
                    <a:pt x="162" y="162"/>
                  </a:lnTo>
                  <a:lnTo>
                    <a:pt x="156" y="174"/>
                  </a:lnTo>
                  <a:lnTo>
                    <a:pt x="150" y="192"/>
                  </a:lnTo>
                  <a:lnTo>
                    <a:pt x="150" y="198"/>
                  </a:lnTo>
                  <a:lnTo>
                    <a:pt x="168" y="216"/>
                  </a:lnTo>
                  <a:lnTo>
                    <a:pt x="168" y="222"/>
                  </a:lnTo>
                  <a:lnTo>
                    <a:pt x="162" y="228"/>
                  </a:lnTo>
                  <a:lnTo>
                    <a:pt x="138" y="240"/>
                  </a:lnTo>
                  <a:lnTo>
                    <a:pt x="78" y="264"/>
                  </a:lnTo>
                  <a:lnTo>
                    <a:pt x="66" y="270"/>
                  </a:lnTo>
                  <a:lnTo>
                    <a:pt x="6" y="318"/>
                  </a:lnTo>
                  <a:lnTo>
                    <a:pt x="0" y="318"/>
                  </a:lnTo>
                  <a:lnTo>
                    <a:pt x="0" y="324"/>
                  </a:lnTo>
                  <a:lnTo>
                    <a:pt x="24" y="366"/>
                  </a:lnTo>
                  <a:lnTo>
                    <a:pt x="24" y="384"/>
                  </a:lnTo>
                  <a:lnTo>
                    <a:pt x="48" y="402"/>
                  </a:lnTo>
                  <a:lnTo>
                    <a:pt x="48" y="414"/>
                  </a:lnTo>
                  <a:lnTo>
                    <a:pt x="60" y="426"/>
                  </a:lnTo>
                  <a:lnTo>
                    <a:pt x="126" y="426"/>
                  </a:lnTo>
                  <a:lnTo>
                    <a:pt x="156" y="456"/>
                  </a:lnTo>
                  <a:lnTo>
                    <a:pt x="168" y="462"/>
                  </a:lnTo>
                  <a:lnTo>
                    <a:pt x="180" y="474"/>
                  </a:lnTo>
                  <a:lnTo>
                    <a:pt x="228" y="498"/>
                  </a:lnTo>
                  <a:lnTo>
                    <a:pt x="234" y="504"/>
                  </a:lnTo>
                  <a:lnTo>
                    <a:pt x="246" y="510"/>
                  </a:lnTo>
                  <a:lnTo>
                    <a:pt x="438" y="654"/>
                  </a:lnTo>
                  <a:lnTo>
                    <a:pt x="522" y="654"/>
                  </a:lnTo>
                  <a:lnTo>
                    <a:pt x="570" y="660"/>
                  </a:lnTo>
                  <a:lnTo>
                    <a:pt x="564" y="660"/>
                  </a:lnTo>
                  <a:lnTo>
                    <a:pt x="570" y="654"/>
                  </a:lnTo>
                  <a:lnTo>
                    <a:pt x="588" y="618"/>
                  </a:lnTo>
                  <a:lnTo>
                    <a:pt x="588" y="606"/>
                  </a:lnTo>
                  <a:lnTo>
                    <a:pt x="594" y="600"/>
                  </a:lnTo>
                  <a:lnTo>
                    <a:pt x="600" y="588"/>
                  </a:lnTo>
                  <a:lnTo>
                    <a:pt x="648" y="588"/>
                  </a:lnTo>
                  <a:lnTo>
                    <a:pt x="654" y="594"/>
                  </a:lnTo>
                  <a:lnTo>
                    <a:pt x="678" y="582"/>
                  </a:lnTo>
                  <a:lnTo>
                    <a:pt x="684" y="576"/>
                  </a:lnTo>
                  <a:lnTo>
                    <a:pt x="678" y="570"/>
                  </a:lnTo>
                  <a:lnTo>
                    <a:pt x="678" y="564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43" name="Guinea-Bissau" descr="© INSCALE GmbH, 05.05.2010&#10;http://www.presentationload.com/">
              <a:extLst>
                <a:ext uri="{FF2B5EF4-FFF2-40B4-BE49-F238E27FC236}">
                  <a16:creationId xmlns:a16="http://schemas.microsoft.com/office/drawing/2014/main" id="{BFC80654-0C5C-46F1-9F96-E83B4135D982}"/>
                </a:ext>
              </a:extLst>
            </p:cNvPr>
            <p:cNvSpPr>
              <a:spLocks/>
            </p:cNvSpPr>
            <p:nvPr/>
          </p:nvSpPr>
          <p:spPr bwMode="gray">
            <a:xfrm>
              <a:off x="5038883" y="4058973"/>
              <a:ext cx="82554" cy="71414"/>
            </a:xfrm>
            <a:custGeom>
              <a:avLst/>
              <a:gdLst>
                <a:gd name="T0" fmla="*/ 2147483647 w 186"/>
                <a:gd name="T1" fmla="*/ 2147483647 h 156"/>
                <a:gd name="T2" fmla="*/ 2147483647 w 186"/>
                <a:gd name="T3" fmla="*/ 2147483647 h 156"/>
                <a:gd name="T4" fmla="*/ 2147483647 w 186"/>
                <a:gd name="T5" fmla="*/ 2147483647 h 156"/>
                <a:gd name="T6" fmla="*/ 2147483647 w 186"/>
                <a:gd name="T7" fmla="*/ 2147483647 h 156"/>
                <a:gd name="T8" fmla="*/ 2147483647 w 186"/>
                <a:gd name="T9" fmla="*/ 2147483647 h 156"/>
                <a:gd name="T10" fmla="*/ 2147483647 w 186"/>
                <a:gd name="T11" fmla="*/ 2147483647 h 156"/>
                <a:gd name="T12" fmla="*/ 2147483647 w 186"/>
                <a:gd name="T13" fmla="*/ 2147483647 h 156"/>
                <a:gd name="T14" fmla="*/ 2147483647 w 186"/>
                <a:gd name="T15" fmla="*/ 2147483647 h 156"/>
                <a:gd name="T16" fmla="*/ 2147483647 w 186"/>
                <a:gd name="T17" fmla="*/ 2147483647 h 156"/>
                <a:gd name="T18" fmla="*/ 2147483647 w 186"/>
                <a:gd name="T19" fmla="*/ 2147483647 h 156"/>
                <a:gd name="T20" fmla="*/ 2147483647 w 186"/>
                <a:gd name="T21" fmla="*/ 2147483647 h 156"/>
                <a:gd name="T22" fmla="*/ 2147483647 w 186"/>
                <a:gd name="T23" fmla="*/ 2147483647 h 156"/>
                <a:gd name="T24" fmla="*/ 2147483647 w 186"/>
                <a:gd name="T25" fmla="*/ 2147483647 h 156"/>
                <a:gd name="T26" fmla="*/ 2147483647 w 186"/>
                <a:gd name="T27" fmla="*/ 2147483647 h 156"/>
                <a:gd name="T28" fmla="*/ 2147483647 w 186"/>
                <a:gd name="T29" fmla="*/ 0 h 156"/>
                <a:gd name="T30" fmla="*/ 2147483647 w 186"/>
                <a:gd name="T31" fmla="*/ 2147483647 h 156"/>
                <a:gd name="T32" fmla="*/ 2147483647 w 186"/>
                <a:gd name="T33" fmla="*/ 2147483647 h 156"/>
                <a:gd name="T34" fmla="*/ 2147483647 w 186"/>
                <a:gd name="T35" fmla="*/ 2147483647 h 156"/>
                <a:gd name="T36" fmla="*/ 0 w 186"/>
                <a:gd name="T37" fmla="*/ 2147483647 h 156"/>
                <a:gd name="T38" fmla="*/ 2147483647 w 186"/>
                <a:gd name="T39" fmla="*/ 2147483647 h 156"/>
                <a:gd name="T40" fmla="*/ 2147483647 w 186"/>
                <a:gd name="T41" fmla="*/ 2147483647 h 156"/>
                <a:gd name="T42" fmla="*/ 2147483647 w 186"/>
                <a:gd name="T43" fmla="*/ 2147483647 h 156"/>
                <a:gd name="T44" fmla="*/ 2147483647 w 186"/>
                <a:gd name="T45" fmla="*/ 2147483647 h 156"/>
                <a:gd name="T46" fmla="*/ 2147483647 w 186"/>
                <a:gd name="T47" fmla="*/ 2147483647 h 156"/>
                <a:gd name="T48" fmla="*/ 2147483647 w 186"/>
                <a:gd name="T49" fmla="*/ 2147483647 h 156"/>
                <a:gd name="T50" fmla="*/ 2147483647 w 186"/>
                <a:gd name="T51" fmla="*/ 2147483647 h 156"/>
                <a:gd name="T52" fmla="*/ 2147483647 w 186"/>
                <a:gd name="T53" fmla="*/ 2147483647 h 156"/>
                <a:gd name="T54" fmla="*/ 2147483647 w 186"/>
                <a:gd name="T55" fmla="*/ 2147483647 h 156"/>
                <a:gd name="T56" fmla="*/ 2147483647 w 186"/>
                <a:gd name="T57" fmla="*/ 2147483647 h 156"/>
                <a:gd name="T58" fmla="*/ 2147483647 w 186"/>
                <a:gd name="T59" fmla="*/ 2147483647 h 156"/>
                <a:gd name="T60" fmla="*/ 2147483647 w 186"/>
                <a:gd name="T61" fmla="*/ 2147483647 h 156"/>
                <a:gd name="T62" fmla="*/ 2147483647 w 186"/>
                <a:gd name="T63" fmla="*/ 2147483647 h 156"/>
                <a:gd name="T64" fmla="*/ 2147483647 w 186"/>
                <a:gd name="T65" fmla="*/ 2147483647 h 156"/>
                <a:gd name="T66" fmla="*/ 2147483647 w 186"/>
                <a:gd name="T67" fmla="*/ 2147483647 h 156"/>
                <a:gd name="T68" fmla="*/ 2147483647 w 186"/>
                <a:gd name="T69" fmla="*/ 2147483647 h 156"/>
                <a:gd name="T70" fmla="*/ 2147483647 w 186"/>
                <a:gd name="T71" fmla="*/ 2147483647 h 156"/>
                <a:gd name="T72" fmla="*/ 2147483647 w 186"/>
                <a:gd name="T73" fmla="*/ 2147483647 h 15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86"/>
                <a:gd name="T112" fmla="*/ 0 h 156"/>
                <a:gd name="T113" fmla="*/ 186 w 186"/>
                <a:gd name="T114" fmla="*/ 156 h 15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86" h="156">
                  <a:moveTo>
                    <a:pt x="126" y="102"/>
                  </a:moveTo>
                  <a:lnTo>
                    <a:pt x="132" y="96"/>
                  </a:lnTo>
                  <a:lnTo>
                    <a:pt x="144" y="90"/>
                  </a:lnTo>
                  <a:lnTo>
                    <a:pt x="174" y="90"/>
                  </a:lnTo>
                  <a:lnTo>
                    <a:pt x="180" y="84"/>
                  </a:lnTo>
                  <a:lnTo>
                    <a:pt x="186" y="72"/>
                  </a:lnTo>
                  <a:lnTo>
                    <a:pt x="186" y="66"/>
                  </a:lnTo>
                  <a:lnTo>
                    <a:pt x="180" y="60"/>
                  </a:lnTo>
                  <a:lnTo>
                    <a:pt x="168" y="54"/>
                  </a:lnTo>
                  <a:lnTo>
                    <a:pt x="162" y="48"/>
                  </a:lnTo>
                  <a:lnTo>
                    <a:pt x="162" y="36"/>
                  </a:lnTo>
                  <a:lnTo>
                    <a:pt x="168" y="30"/>
                  </a:lnTo>
                  <a:lnTo>
                    <a:pt x="186" y="30"/>
                  </a:lnTo>
                  <a:lnTo>
                    <a:pt x="186" y="6"/>
                  </a:lnTo>
                  <a:lnTo>
                    <a:pt x="84" y="0"/>
                  </a:lnTo>
                  <a:lnTo>
                    <a:pt x="54" y="24"/>
                  </a:lnTo>
                  <a:lnTo>
                    <a:pt x="18" y="24"/>
                  </a:lnTo>
                  <a:lnTo>
                    <a:pt x="6" y="36"/>
                  </a:lnTo>
                  <a:lnTo>
                    <a:pt x="0" y="72"/>
                  </a:lnTo>
                  <a:lnTo>
                    <a:pt x="6" y="78"/>
                  </a:lnTo>
                  <a:lnTo>
                    <a:pt x="18" y="78"/>
                  </a:lnTo>
                  <a:lnTo>
                    <a:pt x="42" y="66"/>
                  </a:lnTo>
                  <a:lnTo>
                    <a:pt x="66" y="66"/>
                  </a:lnTo>
                  <a:lnTo>
                    <a:pt x="90" y="60"/>
                  </a:lnTo>
                  <a:lnTo>
                    <a:pt x="90" y="84"/>
                  </a:lnTo>
                  <a:lnTo>
                    <a:pt x="78" y="78"/>
                  </a:lnTo>
                  <a:lnTo>
                    <a:pt x="72" y="78"/>
                  </a:lnTo>
                  <a:lnTo>
                    <a:pt x="66" y="72"/>
                  </a:lnTo>
                  <a:lnTo>
                    <a:pt x="54" y="72"/>
                  </a:lnTo>
                  <a:lnTo>
                    <a:pt x="54" y="96"/>
                  </a:lnTo>
                  <a:lnTo>
                    <a:pt x="60" y="102"/>
                  </a:lnTo>
                  <a:lnTo>
                    <a:pt x="90" y="96"/>
                  </a:lnTo>
                  <a:lnTo>
                    <a:pt x="54" y="114"/>
                  </a:lnTo>
                  <a:lnTo>
                    <a:pt x="84" y="156"/>
                  </a:lnTo>
                  <a:lnTo>
                    <a:pt x="90" y="132"/>
                  </a:lnTo>
                  <a:lnTo>
                    <a:pt x="108" y="102"/>
                  </a:lnTo>
                  <a:lnTo>
                    <a:pt x="126" y="10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44" name="Guinea" descr="© INSCALE GmbH, 05.05.2010&#10;http://www.presentationload.com/">
              <a:extLst>
                <a:ext uri="{FF2B5EF4-FFF2-40B4-BE49-F238E27FC236}">
                  <a16:creationId xmlns:a16="http://schemas.microsoft.com/office/drawing/2014/main" id="{7A565A62-3174-4D2F-8EB9-B1DDDF101936}"/>
                </a:ext>
              </a:extLst>
            </p:cNvPr>
            <p:cNvSpPr>
              <a:spLocks/>
            </p:cNvSpPr>
            <p:nvPr/>
          </p:nvSpPr>
          <p:spPr bwMode="gray">
            <a:xfrm>
              <a:off x="5080160" y="4062147"/>
              <a:ext cx="230198" cy="198372"/>
            </a:xfrm>
            <a:custGeom>
              <a:avLst/>
              <a:gdLst>
                <a:gd name="T0" fmla="*/ 2147483647 w 522"/>
                <a:gd name="T1" fmla="*/ 2147483647 h 444"/>
                <a:gd name="T2" fmla="*/ 2147483647 w 522"/>
                <a:gd name="T3" fmla="*/ 2147483647 h 444"/>
                <a:gd name="T4" fmla="*/ 2147483647 w 522"/>
                <a:gd name="T5" fmla="*/ 2147483647 h 444"/>
                <a:gd name="T6" fmla="*/ 2147483647 w 522"/>
                <a:gd name="T7" fmla="*/ 2147483647 h 444"/>
                <a:gd name="T8" fmla="*/ 2147483647 w 522"/>
                <a:gd name="T9" fmla="*/ 2147483647 h 444"/>
                <a:gd name="T10" fmla="*/ 2147483647 w 522"/>
                <a:gd name="T11" fmla="*/ 2147483647 h 444"/>
                <a:gd name="T12" fmla="*/ 2147483647 w 522"/>
                <a:gd name="T13" fmla="*/ 2147483647 h 444"/>
                <a:gd name="T14" fmla="*/ 2147483647 w 522"/>
                <a:gd name="T15" fmla="*/ 2147483647 h 444"/>
                <a:gd name="T16" fmla="*/ 2147483647 w 522"/>
                <a:gd name="T17" fmla="*/ 2147483647 h 444"/>
                <a:gd name="T18" fmla="*/ 2147483647 w 522"/>
                <a:gd name="T19" fmla="*/ 2147483647 h 444"/>
                <a:gd name="T20" fmla="*/ 2147483647 w 522"/>
                <a:gd name="T21" fmla="*/ 2147483647 h 444"/>
                <a:gd name="T22" fmla="*/ 2147483647 w 522"/>
                <a:gd name="T23" fmla="*/ 2147483647 h 444"/>
                <a:gd name="T24" fmla="*/ 2147483647 w 522"/>
                <a:gd name="T25" fmla="*/ 2147483647 h 444"/>
                <a:gd name="T26" fmla="*/ 2147483647 w 522"/>
                <a:gd name="T27" fmla="*/ 2147483647 h 444"/>
                <a:gd name="T28" fmla="*/ 2147483647 w 522"/>
                <a:gd name="T29" fmla="*/ 2147483647 h 444"/>
                <a:gd name="T30" fmla="*/ 2147483647 w 522"/>
                <a:gd name="T31" fmla="*/ 2147483647 h 444"/>
                <a:gd name="T32" fmla="*/ 2147483647 w 522"/>
                <a:gd name="T33" fmla="*/ 2147483647 h 444"/>
                <a:gd name="T34" fmla="*/ 2147483647 w 522"/>
                <a:gd name="T35" fmla="*/ 2147483647 h 444"/>
                <a:gd name="T36" fmla="*/ 2147483647 w 522"/>
                <a:gd name="T37" fmla="*/ 2147483647 h 444"/>
                <a:gd name="T38" fmla="*/ 2147483647 w 522"/>
                <a:gd name="T39" fmla="*/ 2147483647 h 444"/>
                <a:gd name="T40" fmla="*/ 2147483647 w 522"/>
                <a:gd name="T41" fmla="*/ 2147483647 h 444"/>
                <a:gd name="T42" fmla="*/ 2147483647 w 522"/>
                <a:gd name="T43" fmla="*/ 2147483647 h 444"/>
                <a:gd name="T44" fmla="*/ 2147483647 w 522"/>
                <a:gd name="T45" fmla="*/ 2147483647 h 444"/>
                <a:gd name="T46" fmla="*/ 2147483647 w 522"/>
                <a:gd name="T47" fmla="*/ 2147483647 h 444"/>
                <a:gd name="T48" fmla="*/ 2147483647 w 522"/>
                <a:gd name="T49" fmla="*/ 2147483647 h 444"/>
                <a:gd name="T50" fmla="*/ 2147483647 w 522"/>
                <a:gd name="T51" fmla="*/ 2147483647 h 444"/>
                <a:gd name="T52" fmla="*/ 2147483647 w 522"/>
                <a:gd name="T53" fmla="*/ 2147483647 h 444"/>
                <a:gd name="T54" fmla="*/ 2147483647 w 522"/>
                <a:gd name="T55" fmla="*/ 2147483647 h 444"/>
                <a:gd name="T56" fmla="*/ 2147483647 w 522"/>
                <a:gd name="T57" fmla="*/ 2147483647 h 444"/>
                <a:gd name="T58" fmla="*/ 2147483647 w 522"/>
                <a:gd name="T59" fmla="*/ 2147483647 h 444"/>
                <a:gd name="T60" fmla="*/ 2147483647 w 522"/>
                <a:gd name="T61" fmla="*/ 2147483647 h 444"/>
                <a:gd name="T62" fmla="*/ 2147483647 w 522"/>
                <a:gd name="T63" fmla="*/ 2147483647 h 444"/>
                <a:gd name="T64" fmla="*/ 2147483647 w 522"/>
                <a:gd name="T65" fmla="*/ 2147483647 h 444"/>
                <a:gd name="T66" fmla="*/ 2147483647 w 522"/>
                <a:gd name="T67" fmla="*/ 2147483647 h 444"/>
                <a:gd name="T68" fmla="*/ 2147483647 w 522"/>
                <a:gd name="T69" fmla="*/ 2147483647 h 444"/>
                <a:gd name="T70" fmla="*/ 2147483647 w 522"/>
                <a:gd name="T71" fmla="*/ 2147483647 h 444"/>
                <a:gd name="T72" fmla="*/ 2147483647 w 522"/>
                <a:gd name="T73" fmla="*/ 2147483647 h 444"/>
                <a:gd name="T74" fmla="*/ 2147483647 w 522"/>
                <a:gd name="T75" fmla="*/ 2147483647 h 444"/>
                <a:gd name="T76" fmla="*/ 2147483647 w 522"/>
                <a:gd name="T77" fmla="*/ 2147483647 h 444"/>
                <a:gd name="T78" fmla="*/ 2147483647 w 522"/>
                <a:gd name="T79" fmla="*/ 2147483647 h 444"/>
                <a:gd name="T80" fmla="*/ 2147483647 w 522"/>
                <a:gd name="T81" fmla="*/ 2147483647 h 444"/>
                <a:gd name="T82" fmla="*/ 2147483647 w 522"/>
                <a:gd name="T83" fmla="*/ 2147483647 h 444"/>
                <a:gd name="T84" fmla="*/ 2147483647 w 522"/>
                <a:gd name="T85" fmla="*/ 2147483647 h 444"/>
                <a:gd name="T86" fmla="*/ 2147483647 w 522"/>
                <a:gd name="T87" fmla="*/ 2147483647 h 444"/>
                <a:gd name="T88" fmla="*/ 2147483647 w 522"/>
                <a:gd name="T89" fmla="*/ 2147483647 h 444"/>
                <a:gd name="T90" fmla="*/ 2147483647 w 522"/>
                <a:gd name="T91" fmla="*/ 2147483647 h 444"/>
                <a:gd name="T92" fmla="*/ 2147483647 w 522"/>
                <a:gd name="T93" fmla="*/ 2147483647 h 444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522"/>
                <a:gd name="T142" fmla="*/ 0 h 444"/>
                <a:gd name="T143" fmla="*/ 522 w 522"/>
                <a:gd name="T144" fmla="*/ 444 h 444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522" h="444">
                  <a:moveTo>
                    <a:pt x="96" y="0"/>
                  </a:moveTo>
                  <a:lnTo>
                    <a:pt x="96" y="24"/>
                  </a:lnTo>
                  <a:lnTo>
                    <a:pt x="78" y="24"/>
                  </a:lnTo>
                  <a:lnTo>
                    <a:pt x="72" y="30"/>
                  </a:lnTo>
                  <a:lnTo>
                    <a:pt x="72" y="42"/>
                  </a:lnTo>
                  <a:lnTo>
                    <a:pt x="78" y="48"/>
                  </a:lnTo>
                  <a:lnTo>
                    <a:pt x="90" y="54"/>
                  </a:lnTo>
                  <a:lnTo>
                    <a:pt x="96" y="60"/>
                  </a:lnTo>
                  <a:lnTo>
                    <a:pt x="96" y="66"/>
                  </a:lnTo>
                  <a:lnTo>
                    <a:pt x="90" y="78"/>
                  </a:lnTo>
                  <a:lnTo>
                    <a:pt x="84" y="84"/>
                  </a:lnTo>
                  <a:lnTo>
                    <a:pt x="54" y="84"/>
                  </a:lnTo>
                  <a:lnTo>
                    <a:pt x="42" y="90"/>
                  </a:lnTo>
                  <a:lnTo>
                    <a:pt x="36" y="96"/>
                  </a:lnTo>
                  <a:lnTo>
                    <a:pt x="18" y="96"/>
                  </a:lnTo>
                  <a:lnTo>
                    <a:pt x="0" y="126"/>
                  </a:lnTo>
                  <a:lnTo>
                    <a:pt x="0" y="132"/>
                  </a:lnTo>
                  <a:lnTo>
                    <a:pt x="18" y="150"/>
                  </a:lnTo>
                  <a:lnTo>
                    <a:pt x="30" y="150"/>
                  </a:lnTo>
                  <a:lnTo>
                    <a:pt x="30" y="162"/>
                  </a:lnTo>
                  <a:lnTo>
                    <a:pt x="24" y="168"/>
                  </a:lnTo>
                  <a:lnTo>
                    <a:pt x="30" y="180"/>
                  </a:lnTo>
                  <a:lnTo>
                    <a:pt x="30" y="192"/>
                  </a:lnTo>
                  <a:lnTo>
                    <a:pt x="54" y="204"/>
                  </a:lnTo>
                  <a:lnTo>
                    <a:pt x="72" y="204"/>
                  </a:lnTo>
                  <a:lnTo>
                    <a:pt x="72" y="228"/>
                  </a:lnTo>
                  <a:lnTo>
                    <a:pt x="84" y="228"/>
                  </a:lnTo>
                  <a:lnTo>
                    <a:pt x="90" y="222"/>
                  </a:lnTo>
                  <a:lnTo>
                    <a:pt x="90" y="234"/>
                  </a:lnTo>
                  <a:lnTo>
                    <a:pt x="96" y="246"/>
                  </a:lnTo>
                  <a:lnTo>
                    <a:pt x="96" y="258"/>
                  </a:lnTo>
                  <a:lnTo>
                    <a:pt x="114" y="276"/>
                  </a:lnTo>
                  <a:lnTo>
                    <a:pt x="126" y="282"/>
                  </a:lnTo>
                  <a:lnTo>
                    <a:pt x="132" y="288"/>
                  </a:lnTo>
                  <a:lnTo>
                    <a:pt x="138" y="282"/>
                  </a:lnTo>
                  <a:lnTo>
                    <a:pt x="150" y="276"/>
                  </a:lnTo>
                  <a:lnTo>
                    <a:pt x="156" y="264"/>
                  </a:lnTo>
                  <a:lnTo>
                    <a:pt x="168" y="252"/>
                  </a:lnTo>
                  <a:lnTo>
                    <a:pt x="174" y="240"/>
                  </a:lnTo>
                  <a:lnTo>
                    <a:pt x="180" y="234"/>
                  </a:lnTo>
                  <a:lnTo>
                    <a:pt x="180" y="228"/>
                  </a:lnTo>
                  <a:lnTo>
                    <a:pt x="216" y="228"/>
                  </a:lnTo>
                  <a:lnTo>
                    <a:pt x="222" y="210"/>
                  </a:lnTo>
                  <a:lnTo>
                    <a:pt x="258" y="210"/>
                  </a:lnTo>
                  <a:lnTo>
                    <a:pt x="300" y="270"/>
                  </a:lnTo>
                  <a:lnTo>
                    <a:pt x="300" y="288"/>
                  </a:lnTo>
                  <a:lnTo>
                    <a:pt x="312" y="300"/>
                  </a:lnTo>
                  <a:lnTo>
                    <a:pt x="312" y="318"/>
                  </a:lnTo>
                  <a:lnTo>
                    <a:pt x="306" y="330"/>
                  </a:lnTo>
                  <a:lnTo>
                    <a:pt x="300" y="336"/>
                  </a:lnTo>
                  <a:lnTo>
                    <a:pt x="294" y="354"/>
                  </a:lnTo>
                  <a:lnTo>
                    <a:pt x="324" y="342"/>
                  </a:lnTo>
                  <a:lnTo>
                    <a:pt x="348" y="348"/>
                  </a:lnTo>
                  <a:lnTo>
                    <a:pt x="348" y="336"/>
                  </a:lnTo>
                  <a:lnTo>
                    <a:pt x="354" y="330"/>
                  </a:lnTo>
                  <a:lnTo>
                    <a:pt x="360" y="330"/>
                  </a:lnTo>
                  <a:lnTo>
                    <a:pt x="372" y="336"/>
                  </a:lnTo>
                  <a:lnTo>
                    <a:pt x="384" y="348"/>
                  </a:lnTo>
                  <a:lnTo>
                    <a:pt x="390" y="366"/>
                  </a:lnTo>
                  <a:lnTo>
                    <a:pt x="390" y="426"/>
                  </a:lnTo>
                  <a:lnTo>
                    <a:pt x="402" y="426"/>
                  </a:lnTo>
                  <a:lnTo>
                    <a:pt x="402" y="432"/>
                  </a:lnTo>
                  <a:lnTo>
                    <a:pt x="414" y="444"/>
                  </a:lnTo>
                  <a:lnTo>
                    <a:pt x="420" y="444"/>
                  </a:lnTo>
                  <a:lnTo>
                    <a:pt x="432" y="432"/>
                  </a:lnTo>
                  <a:lnTo>
                    <a:pt x="432" y="420"/>
                  </a:lnTo>
                  <a:lnTo>
                    <a:pt x="438" y="408"/>
                  </a:lnTo>
                  <a:lnTo>
                    <a:pt x="444" y="402"/>
                  </a:lnTo>
                  <a:lnTo>
                    <a:pt x="456" y="402"/>
                  </a:lnTo>
                  <a:lnTo>
                    <a:pt x="468" y="408"/>
                  </a:lnTo>
                  <a:lnTo>
                    <a:pt x="474" y="414"/>
                  </a:lnTo>
                  <a:lnTo>
                    <a:pt x="480" y="414"/>
                  </a:lnTo>
                  <a:lnTo>
                    <a:pt x="486" y="408"/>
                  </a:lnTo>
                  <a:lnTo>
                    <a:pt x="486" y="390"/>
                  </a:lnTo>
                  <a:lnTo>
                    <a:pt x="480" y="384"/>
                  </a:lnTo>
                  <a:lnTo>
                    <a:pt x="480" y="378"/>
                  </a:lnTo>
                  <a:lnTo>
                    <a:pt x="498" y="378"/>
                  </a:lnTo>
                  <a:lnTo>
                    <a:pt x="492" y="366"/>
                  </a:lnTo>
                  <a:lnTo>
                    <a:pt x="480" y="360"/>
                  </a:lnTo>
                  <a:lnTo>
                    <a:pt x="474" y="348"/>
                  </a:lnTo>
                  <a:lnTo>
                    <a:pt x="474" y="336"/>
                  </a:lnTo>
                  <a:lnTo>
                    <a:pt x="492" y="336"/>
                  </a:lnTo>
                  <a:lnTo>
                    <a:pt x="498" y="342"/>
                  </a:lnTo>
                  <a:lnTo>
                    <a:pt x="510" y="342"/>
                  </a:lnTo>
                  <a:lnTo>
                    <a:pt x="516" y="348"/>
                  </a:lnTo>
                  <a:lnTo>
                    <a:pt x="516" y="342"/>
                  </a:lnTo>
                  <a:lnTo>
                    <a:pt x="522" y="336"/>
                  </a:lnTo>
                  <a:lnTo>
                    <a:pt x="522" y="324"/>
                  </a:lnTo>
                  <a:lnTo>
                    <a:pt x="516" y="324"/>
                  </a:lnTo>
                  <a:lnTo>
                    <a:pt x="504" y="318"/>
                  </a:lnTo>
                  <a:lnTo>
                    <a:pt x="498" y="318"/>
                  </a:lnTo>
                  <a:lnTo>
                    <a:pt x="498" y="306"/>
                  </a:lnTo>
                  <a:lnTo>
                    <a:pt x="504" y="294"/>
                  </a:lnTo>
                  <a:lnTo>
                    <a:pt x="510" y="288"/>
                  </a:lnTo>
                  <a:lnTo>
                    <a:pt x="492" y="282"/>
                  </a:lnTo>
                  <a:lnTo>
                    <a:pt x="504" y="264"/>
                  </a:lnTo>
                  <a:lnTo>
                    <a:pt x="486" y="258"/>
                  </a:lnTo>
                  <a:lnTo>
                    <a:pt x="480" y="222"/>
                  </a:lnTo>
                  <a:lnTo>
                    <a:pt x="498" y="198"/>
                  </a:lnTo>
                  <a:lnTo>
                    <a:pt x="468" y="168"/>
                  </a:lnTo>
                  <a:lnTo>
                    <a:pt x="468" y="132"/>
                  </a:lnTo>
                  <a:lnTo>
                    <a:pt x="444" y="132"/>
                  </a:lnTo>
                  <a:lnTo>
                    <a:pt x="468" y="96"/>
                  </a:lnTo>
                  <a:lnTo>
                    <a:pt x="432" y="78"/>
                  </a:lnTo>
                  <a:lnTo>
                    <a:pt x="444" y="48"/>
                  </a:lnTo>
                  <a:lnTo>
                    <a:pt x="426" y="36"/>
                  </a:lnTo>
                  <a:lnTo>
                    <a:pt x="426" y="18"/>
                  </a:lnTo>
                  <a:lnTo>
                    <a:pt x="414" y="12"/>
                  </a:lnTo>
                  <a:lnTo>
                    <a:pt x="402" y="12"/>
                  </a:lnTo>
                  <a:lnTo>
                    <a:pt x="396" y="18"/>
                  </a:lnTo>
                  <a:lnTo>
                    <a:pt x="396" y="36"/>
                  </a:lnTo>
                  <a:lnTo>
                    <a:pt x="378" y="54"/>
                  </a:lnTo>
                  <a:lnTo>
                    <a:pt x="366" y="48"/>
                  </a:lnTo>
                  <a:lnTo>
                    <a:pt x="360" y="42"/>
                  </a:lnTo>
                  <a:lnTo>
                    <a:pt x="348" y="36"/>
                  </a:lnTo>
                  <a:lnTo>
                    <a:pt x="342" y="36"/>
                  </a:lnTo>
                  <a:lnTo>
                    <a:pt x="336" y="30"/>
                  </a:lnTo>
                  <a:lnTo>
                    <a:pt x="330" y="30"/>
                  </a:lnTo>
                  <a:lnTo>
                    <a:pt x="324" y="42"/>
                  </a:lnTo>
                  <a:lnTo>
                    <a:pt x="312" y="54"/>
                  </a:lnTo>
                  <a:lnTo>
                    <a:pt x="306" y="66"/>
                  </a:lnTo>
                  <a:lnTo>
                    <a:pt x="306" y="54"/>
                  </a:lnTo>
                  <a:lnTo>
                    <a:pt x="300" y="42"/>
                  </a:lnTo>
                  <a:lnTo>
                    <a:pt x="288" y="30"/>
                  </a:lnTo>
                  <a:lnTo>
                    <a:pt x="276" y="42"/>
                  </a:lnTo>
                  <a:lnTo>
                    <a:pt x="270" y="54"/>
                  </a:lnTo>
                  <a:lnTo>
                    <a:pt x="264" y="60"/>
                  </a:lnTo>
                  <a:lnTo>
                    <a:pt x="258" y="54"/>
                  </a:lnTo>
                  <a:lnTo>
                    <a:pt x="258" y="48"/>
                  </a:lnTo>
                  <a:lnTo>
                    <a:pt x="252" y="36"/>
                  </a:lnTo>
                  <a:lnTo>
                    <a:pt x="252" y="24"/>
                  </a:lnTo>
                  <a:lnTo>
                    <a:pt x="210" y="24"/>
                  </a:lnTo>
                  <a:lnTo>
                    <a:pt x="204" y="30"/>
                  </a:lnTo>
                  <a:lnTo>
                    <a:pt x="192" y="36"/>
                  </a:lnTo>
                  <a:lnTo>
                    <a:pt x="180" y="36"/>
                  </a:lnTo>
                  <a:lnTo>
                    <a:pt x="174" y="30"/>
                  </a:lnTo>
                  <a:lnTo>
                    <a:pt x="168" y="18"/>
                  </a:lnTo>
                  <a:lnTo>
                    <a:pt x="162" y="12"/>
                  </a:lnTo>
                  <a:lnTo>
                    <a:pt x="156" y="18"/>
                  </a:lnTo>
                  <a:lnTo>
                    <a:pt x="138" y="18"/>
                  </a:lnTo>
                  <a:lnTo>
                    <a:pt x="132" y="6"/>
                  </a:lnTo>
                  <a:lnTo>
                    <a:pt x="132" y="0"/>
                  </a:lnTo>
                  <a:lnTo>
                    <a:pt x="96" y="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45" name="Greenland" descr="© INSCALE GmbH, 05.05.2010&#10;http://www.presentationload.com/">
              <a:extLst>
                <a:ext uri="{FF2B5EF4-FFF2-40B4-BE49-F238E27FC236}">
                  <a16:creationId xmlns:a16="http://schemas.microsoft.com/office/drawing/2014/main" id="{B643C29B-82FC-4F2A-A527-E60C274A72C0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4195884" y="1697550"/>
              <a:ext cx="1239891" cy="685574"/>
            </a:xfrm>
            <a:custGeom>
              <a:avLst/>
              <a:gdLst>
                <a:gd name="T0" fmla="*/ 2147483647 w 732"/>
                <a:gd name="T1" fmla="*/ 2147483647 h 398"/>
                <a:gd name="T2" fmla="*/ 2147483647 w 732"/>
                <a:gd name="T3" fmla="*/ 2147483647 h 398"/>
                <a:gd name="T4" fmla="*/ 2147483647 w 732"/>
                <a:gd name="T5" fmla="*/ 2147483647 h 398"/>
                <a:gd name="T6" fmla="*/ 2147483647 w 732"/>
                <a:gd name="T7" fmla="*/ 2147483647 h 398"/>
                <a:gd name="T8" fmla="*/ 2147483647 w 732"/>
                <a:gd name="T9" fmla="*/ 2147483647 h 398"/>
                <a:gd name="T10" fmla="*/ 2147483647 w 732"/>
                <a:gd name="T11" fmla="*/ 2147483647 h 398"/>
                <a:gd name="T12" fmla="*/ 2147483647 w 732"/>
                <a:gd name="T13" fmla="*/ 2147483647 h 398"/>
                <a:gd name="T14" fmla="*/ 2147483647 w 732"/>
                <a:gd name="T15" fmla="*/ 2147483647 h 398"/>
                <a:gd name="T16" fmla="*/ 2147483647 w 732"/>
                <a:gd name="T17" fmla="*/ 2147483647 h 398"/>
                <a:gd name="T18" fmla="*/ 2147483647 w 732"/>
                <a:gd name="T19" fmla="*/ 2147483647 h 398"/>
                <a:gd name="T20" fmla="*/ 2147483647 w 732"/>
                <a:gd name="T21" fmla="*/ 2147483647 h 398"/>
                <a:gd name="T22" fmla="*/ 2147483647 w 732"/>
                <a:gd name="T23" fmla="*/ 2147483647 h 398"/>
                <a:gd name="T24" fmla="*/ 2147483647 w 732"/>
                <a:gd name="T25" fmla="*/ 2147483647 h 398"/>
                <a:gd name="T26" fmla="*/ 2147483647 w 732"/>
                <a:gd name="T27" fmla="*/ 2147483647 h 398"/>
                <a:gd name="T28" fmla="*/ 2147483647 w 732"/>
                <a:gd name="T29" fmla="*/ 2147483647 h 398"/>
                <a:gd name="T30" fmla="*/ 2147483647 w 732"/>
                <a:gd name="T31" fmla="*/ 2147483647 h 398"/>
                <a:gd name="T32" fmla="*/ 2147483647 w 732"/>
                <a:gd name="T33" fmla="*/ 2147483647 h 398"/>
                <a:gd name="T34" fmla="*/ 2147483647 w 732"/>
                <a:gd name="T35" fmla="*/ 2147483647 h 398"/>
                <a:gd name="T36" fmla="*/ 2147483647 w 732"/>
                <a:gd name="T37" fmla="*/ 2147483647 h 398"/>
                <a:gd name="T38" fmla="*/ 2147483647 w 732"/>
                <a:gd name="T39" fmla="*/ 2147483647 h 398"/>
                <a:gd name="T40" fmla="*/ 2147483647 w 732"/>
                <a:gd name="T41" fmla="*/ 2147483647 h 398"/>
                <a:gd name="T42" fmla="*/ 2147483647 w 732"/>
                <a:gd name="T43" fmla="*/ 2147483647 h 398"/>
                <a:gd name="T44" fmla="*/ 2147483647 w 732"/>
                <a:gd name="T45" fmla="*/ 2147483647 h 398"/>
                <a:gd name="T46" fmla="*/ 2147483647 w 732"/>
                <a:gd name="T47" fmla="*/ 2147483647 h 398"/>
                <a:gd name="T48" fmla="*/ 2147483647 w 732"/>
                <a:gd name="T49" fmla="*/ 2147483647 h 398"/>
                <a:gd name="T50" fmla="*/ 2147483647 w 732"/>
                <a:gd name="T51" fmla="*/ 2147483647 h 398"/>
                <a:gd name="T52" fmla="*/ 2147483647 w 732"/>
                <a:gd name="T53" fmla="*/ 2147483647 h 398"/>
                <a:gd name="T54" fmla="*/ 2147483647 w 732"/>
                <a:gd name="T55" fmla="*/ 2147483647 h 398"/>
                <a:gd name="T56" fmla="*/ 2147483647 w 732"/>
                <a:gd name="T57" fmla="*/ 2147483647 h 398"/>
                <a:gd name="T58" fmla="*/ 2147483647 w 732"/>
                <a:gd name="T59" fmla="*/ 2147483647 h 398"/>
                <a:gd name="T60" fmla="*/ 2147483647 w 732"/>
                <a:gd name="T61" fmla="*/ 2147483647 h 398"/>
                <a:gd name="T62" fmla="*/ 2147483647 w 732"/>
                <a:gd name="T63" fmla="*/ 2147483647 h 398"/>
                <a:gd name="T64" fmla="*/ 2147483647 w 732"/>
                <a:gd name="T65" fmla="*/ 2147483647 h 398"/>
                <a:gd name="T66" fmla="*/ 2147483647 w 732"/>
                <a:gd name="T67" fmla="*/ 2147483647 h 398"/>
                <a:gd name="T68" fmla="*/ 2147483647 w 732"/>
                <a:gd name="T69" fmla="*/ 2147483647 h 398"/>
                <a:gd name="T70" fmla="*/ 2147483647 w 732"/>
                <a:gd name="T71" fmla="*/ 2147483647 h 398"/>
                <a:gd name="T72" fmla="*/ 2147483647 w 732"/>
                <a:gd name="T73" fmla="*/ 2147483647 h 398"/>
                <a:gd name="T74" fmla="*/ 2147483647 w 732"/>
                <a:gd name="T75" fmla="*/ 2147483647 h 398"/>
                <a:gd name="T76" fmla="*/ 2147483647 w 732"/>
                <a:gd name="T77" fmla="*/ 2147483647 h 398"/>
                <a:gd name="T78" fmla="*/ 2147483647 w 732"/>
                <a:gd name="T79" fmla="*/ 2147483647 h 398"/>
                <a:gd name="T80" fmla="*/ 2147483647 w 732"/>
                <a:gd name="T81" fmla="*/ 2147483647 h 398"/>
                <a:gd name="T82" fmla="*/ 2147483647 w 732"/>
                <a:gd name="T83" fmla="*/ 2147483647 h 398"/>
                <a:gd name="T84" fmla="*/ 2147483647 w 732"/>
                <a:gd name="T85" fmla="*/ 2147483647 h 398"/>
                <a:gd name="T86" fmla="*/ 2147483647 w 732"/>
                <a:gd name="T87" fmla="*/ 2147483647 h 398"/>
                <a:gd name="T88" fmla="*/ 2147483647 w 732"/>
                <a:gd name="T89" fmla="*/ 2147483647 h 398"/>
                <a:gd name="T90" fmla="*/ 2147483647 w 732"/>
                <a:gd name="T91" fmla="*/ 2147483647 h 398"/>
                <a:gd name="T92" fmla="*/ 2147483647 w 732"/>
                <a:gd name="T93" fmla="*/ 2147483647 h 398"/>
                <a:gd name="T94" fmla="*/ 2147483647 w 732"/>
                <a:gd name="T95" fmla="*/ 2147483647 h 398"/>
                <a:gd name="T96" fmla="*/ 2147483647 w 732"/>
                <a:gd name="T97" fmla="*/ 2147483647 h 398"/>
                <a:gd name="T98" fmla="*/ 2147483647 w 732"/>
                <a:gd name="T99" fmla="*/ 2147483647 h 398"/>
                <a:gd name="T100" fmla="*/ 2147483647 w 732"/>
                <a:gd name="T101" fmla="*/ 2147483647 h 398"/>
                <a:gd name="T102" fmla="*/ 2147483647 w 732"/>
                <a:gd name="T103" fmla="*/ 2147483647 h 398"/>
                <a:gd name="T104" fmla="*/ 2147483647 w 732"/>
                <a:gd name="T105" fmla="*/ 2147483647 h 398"/>
                <a:gd name="T106" fmla="*/ 2147483647 w 732"/>
                <a:gd name="T107" fmla="*/ 2147483647 h 398"/>
                <a:gd name="T108" fmla="*/ 2147483647 w 732"/>
                <a:gd name="T109" fmla="*/ 2147483647 h 398"/>
                <a:gd name="T110" fmla="*/ 2147483647 w 732"/>
                <a:gd name="T111" fmla="*/ 2147483647 h 398"/>
                <a:gd name="T112" fmla="*/ 2147483647 w 732"/>
                <a:gd name="T113" fmla="*/ 2147483647 h 398"/>
                <a:gd name="T114" fmla="*/ 2147483647 w 732"/>
                <a:gd name="T115" fmla="*/ 2147483647 h 398"/>
                <a:gd name="T116" fmla="*/ 2147483647 w 732"/>
                <a:gd name="T117" fmla="*/ 2147483647 h 398"/>
                <a:gd name="T118" fmla="*/ 2147483647 w 732"/>
                <a:gd name="T119" fmla="*/ 2147483647 h 398"/>
                <a:gd name="T120" fmla="*/ 2147483647 w 732"/>
                <a:gd name="T121" fmla="*/ 2147483647 h 398"/>
                <a:gd name="T122" fmla="*/ 2147483647 w 732"/>
                <a:gd name="T123" fmla="*/ 2147483647 h 39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732"/>
                <a:gd name="T187" fmla="*/ 0 h 398"/>
                <a:gd name="T188" fmla="*/ 732 w 732"/>
                <a:gd name="T189" fmla="*/ 398 h 398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732" h="398">
                  <a:moveTo>
                    <a:pt x="730" y="24"/>
                  </a:moveTo>
                  <a:lnTo>
                    <a:pt x="728" y="24"/>
                  </a:lnTo>
                  <a:lnTo>
                    <a:pt x="723" y="24"/>
                  </a:lnTo>
                  <a:lnTo>
                    <a:pt x="718" y="22"/>
                  </a:lnTo>
                  <a:lnTo>
                    <a:pt x="678" y="22"/>
                  </a:lnTo>
                  <a:lnTo>
                    <a:pt x="678" y="24"/>
                  </a:lnTo>
                  <a:lnTo>
                    <a:pt x="670" y="26"/>
                  </a:lnTo>
                  <a:lnTo>
                    <a:pt x="659" y="26"/>
                  </a:lnTo>
                  <a:lnTo>
                    <a:pt x="651" y="24"/>
                  </a:lnTo>
                  <a:lnTo>
                    <a:pt x="637" y="24"/>
                  </a:lnTo>
                  <a:lnTo>
                    <a:pt x="623" y="29"/>
                  </a:lnTo>
                  <a:lnTo>
                    <a:pt x="616" y="34"/>
                  </a:lnTo>
                  <a:lnTo>
                    <a:pt x="611" y="34"/>
                  </a:lnTo>
                  <a:lnTo>
                    <a:pt x="606" y="34"/>
                  </a:lnTo>
                  <a:lnTo>
                    <a:pt x="604" y="36"/>
                  </a:lnTo>
                  <a:lnTo>
                    <a:pt x="602" y="36"/>
                  </a:lnTo>
                  <a:lnTo>
                    <a:pt x="597" y="38"/>
                  </a:lnTo>
                  <a:lnTo>
                    <a:pt x="592" y="38"/>
                  </a:lnTo>
                  <a:lnTo>
                    <a:pt x="599" y="34"/>
                  </a:lnTo>
                  <a:lnTo>
                    <a:pt x="609" y="31"/>
                  </a:lnTo>
                  <a:lnTo>
                    <a:pt x="621" y="26"/>
                  </a:lnTo>
                  <a:lnTo>
                    <a:pt x="623" y="24"/>
                  </a:lnTo>
                  <a:lnTo>
                    <a:pt x="618" y="19"/>
                  </a:lnTo>
                  <a:lnTo>
                    <a:pt x="606" y="19"/>
                  </a:lnTo>
                  <a:lnTo>
                    <a:pt x="604" y="22"/>
                  </a:lnTo>
                  <a:lnTo>
                    <a:pt x="602" y="22"/>
                  </a:lnTo>
                  <a:lnTo>
                    <a:pt x="597" y="24"/>
                  </a:lnTo>
                  <a:lnTo>
                    <a:pt x="594" y="24"/>
                  </a:lnTo>
                  <a:lnTo>
                    <a:pt x="566" y="26"/>
                  </a:lnTo>
                  <a:lnTo>
                    <a:pt x="566" y="29"/>
                  </a:lnTo>
                  <a:lnTo>
                    <a:pt x="563" y="29"/>
                  </a:lnTo>
                  <a:lnTo>
                    <a:pt x="566" y="26"/>
                  </a:lnTo>
                  <a:lnTo>
                    <a:pt x="568" y="26"/>
                  </a:lnTo>
                  <a:lnTo>
                    <a:pt x="573" y="26"/>
                  </a:lnTo>
                  <a:lnTo>
                    <a:pt x="578" y="24"/>
                  </a:lnTo>
                  <a:lnTo>
                    <a:pt x="580" y="24"/>
                  </a:lnTo>
                  <a:lnTo>
                    <a:pt x="582" y="24"/>
                  </a:lnTo>
                  <a:lnTo>
                    <a:pt x="585" y="22"/>
                  </a:lnTo>
                  <a:lnTo>
                    <a:pt x="578" y="19"/>
                  </a:lnTo>
                  <a:lnTo>
                    <a:pt x="552" y="19"/>
                  </a:lnTo>
                  <a:lnTo>
                    <a:pt x="542" y="22"/>
                  </a:lnTo>
                  <a:lnTo>
                    <a:pt x="525" y="19"/>
                  </a:lnTo>
                  <a:lnTo>
                    <a:pt x="523" y="19"/>
                  </a:lnTo>
                  <a:lnTo>
                    <a:pt x="523" y="22"/>
                  </a:lnTo>
                  <a:lnTo>
                    <a:pt x="518" y="22"/>
                  </a:lnTo>
                  <a:lnTo>
                    <a:pt x="514" y="24"/>
                  </a:lnTo>
                  <a:lnTo>
                    <a:pt x="511" y="24"/>
                  </a:lnTo>
                  <a:lnTo>
                    <a:pt x="509" y="24"/>
                  </a:lnTo>
                  <a:lnTo>
                    <a:pt x="506" y="24"/>
                  </a:lnTo>
                  <a:lnTo>
                    <a:pt x="509" y="22"/>
                  </a:lnTo>
                  <a:lnTo>
                    <a:pt x="518" y="19"/>
                  </a:lnTo>
                  <a:lnTo>
                    <a:pt x="530" y="19"/>
                  </a:lnTo>
                  <a:lnTo>
                    <a:pt x="563" y="19"/>
                  </a:lnTo>
                  <a:lnTo>
                    <a:pt x="580" y="17"/>
                  </a:lnTo>
                  <a:lnTo>
                    <a:pt x="625" y="17"/>
                  </a:lnTo>
                  <a:lnTo>
                    <a:pt x="632" y="14"/>
                  </a:lnTo>
                  <a:lnTo>
                    <a:pt x="628" y="12"/>
                  </a:lnTo>
                  <a:lnTo>
                    <a:pt x="618" y="10"/>
                  </a:lnTo>
                  <a:lnTo>
                    <a:pt x="592" y="10"/>
                  </a:lnTo>
                  <a:lnTo>
                    <a:pt x="594" y="10"/>
                  </a:lnTo>
                  <a:lnTo>
                    <a:pt x="597" y="7"/>
                  </a:lnTo>
                  <a:lnTo>
                    <a:pt x="594" y="5"/>
                  </a:lnTo>
                  <a:lnTo>
                    <a:pt x="585" y="5"/>
                  </a:lnTo>
                  <a:lnTo>
                    <a:pt x="582" y="7"/>
                  </a:lnTo>
                  <a:lnTo>
                    <a:pt x="568" y="7"/>
                  </a:lnTo>
                  <a:lnTo>
                    <a:pt x="566" y="5"/>
                  </a:lnTo>
                  <a:lnTo>
                    <a:pt x="571" y="5"/>
                  </a:lnTo>
                  <a:lnTo>
                    <a:pt x="573" y="5"/>
                  </a:lnTo>
                  <a:lnTo>
                    <a:pt x="578" y="5"/>
                  </a:lnTo>
                  <a:lnTo>
                    <a:pt x="578" y="2"/>
                  </a:lnTo>
                  <a:lnTo>
                    <a:pt x="575" y="2"/>
                  </a:lnTo>
                  <a:lnTo>
                    <a:pt x="571" y="0"/>
                  </a:lnTo>
                  <a:lnTo>
                    <a:pt x="537" y="0"/>
                  </a:lnTo>
                  <a:lnTo>
                    <a:pt x="528" y="2"/>
                  </a:lnTo>
                  <a:lnTo>
                    <a:pt x="518" y="2"/>
                  </a:lnTo>
                  <a:lnTo>
                    <a:pt x="509" y="0"/>
                  </a:lnTo>
                  <a:lnTo>
                    <a:pt x="483" y="0"/>
                  </a:lnTo>
                  <a:lnTo>
                    <a:pt x="478" y="2"/>
                  </a:lnTo>
                  <a:lnTo>
                    <a:pt x="454" y="2"/>
                  </a:lnTo>
                  <a:lnTo>
                    <a:pt x="452" y="0"/>
                  </a:lnTo>
                  <a:lnTo>
                    <a:pt x="447" y="0"/>
                  </a:lnTo>
                  <a:lnTo>
                    <a:pt x="445" y="2"/>
                  </a:lnTo>
                  <a:lnTo>
                    <a:pt x="442" y="2"/>
                  </a:lnTo>
                  <a:lnTo>
                    <a:pt x="442" y="5"/>
                  </a:lnTo>
                  <a:lnTo>
                    <a:pt x="445" y="5"/>
                  </a:lnTo>
                  <a:lnTo>
                    <a:pt x="447" y="5"/>
                  </a:lnTo>
                  <a:lnTo>
                    <a:pt x="442" y="7"/>
                  </a:lnTo>
                  <a:lnTo>
                    <a:pt x="428" y="7"/>
                  </a:lnTo>
                  <a:lnTo>
                    <a:pt x="409" y="5"/>
                  </a:lnTo>
                  <a:lnTo>
                    <a:pt x="378" y="5"/>
                  </a:lnTo>
                  <a:lnTo>
                    <a:pt x="373" y="5"/>
                  </a:lnTo>
                  <a:lnTo>
                    <a:pt x="371" y="5"/>
                  </a:lnTo>
                  <a:lnTo>
                    <a:pt x="368" y="7"/>
                  </a:lnTo>
                  <a:lnTo>
                    <a:pt x="366" y="7"/>
                  </a:lnTo>
                  <a:lnTo>
                    <a:pt x="366" y="10"/>
                  </a:lnTo>
                  <a:lnTo>
                    <a:pt x="368" y="10"/>
                  </a:lnTo>
                  <a:lnTo>
                    <a:pt x="378" y="10"/>
                  </a:lnTo>
                  <a:lnTo>
                    <a:pt x="387" y="10"/>
                  </a:lnTo>
                  <a:lnTo>
                    <a:pt x="399" y="12"/>
                  </a:lnTo>
                  <a:lnTo>
                    <a:pt x="404" y="12"/>
                  </a:lnTo>
                  <a:lnTo>
                    <a:pt x="426" y="14"/>
                  </a:lnTo>
                  <a:lnTo>
                    <a:pt x="399" y="14"/>
                  </a:lnTo>
                  <a:lnTo>
                    <a:pt x="395" y="14"/>
                  </a:lnTo>
                  <a:lnTo>
                    <a:pt x="392" y="14"/>
                  </a:lnTo>
                  <a:lnTo>
                    <a:pt x="387" y="12"/>
                  </a:lnTo>
                  <a:lnTo>
                    <a:pt x="378" y="12"/>
                  </a:lnTo>
                  <a:lnTo>
                    <a:pt x="380" y="14"/>
                  </a:lnTo>
                  <a:lnTo>
                    <a:pt x="383" y="14"/>
                  </a:lnTo>
                  <a:lnTo>
                    <a:pt x="385" y="14"/>
                  </a:lnTo>
                  <a:lnTo>
                    <a:pt x="376" y="14"/>
                  </a:lnTo>
                  <a:lnTo>
                    <a:pt x="373" y="17"/>
                  </a:lnTo>
                  <a:lnTo>
                    <a:pt x="373" y="19"/>
                  </a:lnTo>
                  <a:lnTo>
                    <a:pt x="371" y="22"/>
                  </a:lnTo>
                  <a:lnTo>
                    <a:pt x="371" y="24"/>
                  </a:lnTo>
                  <a:lnTo>
                    <a:pt x="368" y="24"/>
                  </a:lnTo>
                  <a:lnTo>
                    <a:pt x="366" y="24"/>
                  </a:lnTo>
                  <a:lnTo>
                    <a:pt x="364" y="24"/>
                  </a:lnTo>
                  <a:lnTo>
                    <a:pt x="359" y="24"/>
                  </a:lnTo>
                  <a:lnTo>
                    <a:pt x="357" y="22"/>
                  </a:lnTo>
                  <a:lnTo>
                    <a:pt x="345" y="19"/>
                  </a:lnTo>
                  <a:lnTo>
                    <a:pt x="330" y="14"/>
                  </a:lnTo>
                  <a:lnTo>
                    <a:pt x="309" y="14"/>
                  </a:lnTo>
                  <a:lnTo>
                    <a:pt x="309" y="24"/>
                  </a:lnTo>
                  <a:lnTo>
                    <a:pt x="297" y="24"/>
                  </a:lnTo>
                  <a:lnTo>
                    <a:pt x="292" y="22"/>
                  </a:lnTo>
                  <a:lnTo>
                    <a:pt x="288" y="22"/>
                  </a:lnTo>
                  <a:lnTo>
                    <a:pt x="285" y="19"/>
                  </a:lnTo>
                  <a:lnTo>
                    <a:pt x="278" y="19"/>
                  </a:lnTo>
                  <a:lnTo>
                    <a:pt x="273" y="22"/>
                  </a:lnTo>
                  <a:lnTo>
                    <a:pt x="273" y="24"/>
                  </a:lnTo>
                  <a:lnTo>
                    <a:pt x="269" y="24"/>
                  </a:lnTo>
                  <a:lnTo>
                    <a:pt x="271" y="19"/>
                  </a:lnTo>
                  <a:lnTo>
                    <a:pt x="269" y="17"/>
                  </a:lnTo>
                  <a:lnTo>
                    <a:pt x="238" y="17"/>
                  </a:lnTo>
                  <a:lnTo>
                    <a:pt x="228" y="19"/>
                  </a:lnTo>
                  <a:lnTo>
                    <a:pt x="209" y="19"/>
                  </a:lnTo>
                  <a:lnTo>
                    <a:pt x="214" y="22"/>
                  </a:lnTo>
                  <a:lnTo>
                    <a:pt x="223" y="26"/>
                  </a:lnTo>
                  <a:lnTo>
                    <a:pt x="226" y="29"/>
                  </a:lnTo>
                  <a:lnTo>
                    <a:pt x="223" y="29"/>
                  </a:lnTo>
                  <a:lnTo>
                    <a:pt x="223" y="26"/>
                  </a:lnTo>
                  <a:lnTo>
                    <a:pt x="214" y="24"/>
                  </a:lnTo>
                  <a:lnTo>
                    <a:pt x="207" y="24"/>
                  </a:lnTo>
                  <a:lnTo>
                    <a:pt x="202" y="22"/>
                  </a:lnTo>
                  <a:lnTo>
                    <a:pt x="197" y="22"/>
                  </a:lnTo>
                  <a:lnTo>
                    <a:pt x="192" y="19"/>
                  </a:lnTo>
                  <a:lnTo>
                    <a:pt x="190" y="19"/>
                  </a:lnTo>
                  <a:lnTo>
                    <a:pt x="188" y="22"/>
                  </a:lnTo>
                  <a:lnTo>
                    <a:pt x="185" y="24"/>
                  </a:lnTo>
                  <a:lnTo>
                    <a:pt x="183" y="26"/>
                  </a:lnTo>
                  <a:lnTo>
                    <a:pt x="178" y="29"/>
                  </a:lnTo>
                  <a:lnTo>
                    <a:pt x="176" y="29"/>
                  </a:lnTo>
                  <a:lnTo>
                    <a:pt x="171" y="31"/>
                  </a:lnTo>
                  <a:lnTo>
                    <a:pt x="150" y="31"/>
                  </a:lnTo>
                  <a:lnTo>
                    <a:pt x="143" y="34"/>
                  </a:lnTo>
                  <a:lnTo>
                    <a:pt x="133" y="36"/>
                  </a:lnTo>
                  <a:lnTo>
                    <a:pt x="124" y="38"/>
                  </a:lnTo>
                  <a:lnTo>
                    <a:pt x="119" y="38"/>
                  </a:lnTo>
                  <a:lnTo>
                    <a:pt x="102" y="41"/>
                  </a:lnTo>
                  <a:lnTo>
                    <a:pt x="97" y="43"/>
                  </a:lnTo>
                  <a:lnTo>
                    <a:pt x="100" y="46"/>
                  </a:lnTo>
                  <a:lnTo>
                    <a:pt x="105" y="48"/>
                  </a:lnTo>
                  <a:lnTo>
                    <a:pt x="126" y="48"/>
                  </a:lnTo>
                  <a:lnTo>
                    <a:pt x="116" y="50"/>
                  </a:lnTo>
                  <a:lnTo>
                    <a:pt x="112" y="55"/>
                  </a:lnTo>
                  <a:lnTo>
                    <a:pt x="109" y="55"/>
                  </a:lnTo>
                  <a:lnTo>
                    <a:pt x="93" y="60"/>
                  </a:lnTo>
                  <a:lnTo>
                    <a:pt x="88" y="60"/>
                  </a:lnTo>
                  <a:lnTo>
                    <a:pt x="66" y="60"/>
                  </a:lnTo>
                  <a:lnTo>
                    <a:pt x="57" y="62"/>
                  </a:lnTo>
                  <a:lnTo>
                    <a:pt x="47" y="65"/>
                  </a:lnTo>
                  <a:lnTo>
                    <a:pt x="45" y="67"/>
                  </a:lnTo>
                  <a:lnTo>
                    <a:pt x="40" y="67"/>
                  </a:lnTo>
                  <a:lnTo>
                    <a:pt x="38" y="65"/>
                  </a:lnTo>
                  <a:lnTo>
                    <a:pt x="31" y="70"/>
                  </a:lnTo>
                  <a:lnTo>
                    <a:pt x="9" y="70"/>
                  </a:lnTo>
                  <a:lnTo>
                    <a:pt x="7" y="70"/>
                  </a:lnTo>
                  <a:lnTo>
                    <a:pt x="2" y="70"/>
                  </a:lnTo>
                  <a:lnTo>
                    <a:pt x="0" y="74"/>
                  </a:lnTo>
                  <a:lnTo>
                    <a:pt x="2" y="74"/>
                  </a:lnTo>
                  <a:lnTo>
                    <a:pt x="9" y="79"/>
                  </a:lnTo>
                  <a:lnTo>
                    <a:pt x="12" y="82"/>
                  </a:lnTo>
                  <a:lnTo>
                    <a:pt x="14" y="84"/>
                  </a:lnTo>
                  <a:lnTo>
                    <a:pt x="24" y="79"/>
                  </a:lnTo>
                  <a:lnTo>
                    <a:pt x="24" y="84"/>
                  </a:lnTo>
                  <a:lnTo>
                    <a:pt x="28" y="86"/>
                  </a:lnTo>
                  <a:lnTo>
                    <a:pt x="33" y="86"/>
                  </a:lnTo>
                  <a:lnTo>
                    <a:pt x="36" y="84"/>
                  </a:lnTo>
                  <a:lnTo>
                    <a:pt x="38" y="84"/>
                  </a:lnTo>
                  <a:lnTo>
                    <a:pt x="40" y="82"/>
                  </a:lnTo>
                  <a:lnTo>
                    <a:pt x="40" y="84"/>
                  </a:lnTo>
                  <a:lnTo>
                    <a:pt x="43" y="86"/>
                  </a:lnTo>
                  <a:lnTo>
                    <a:pt x="45" y="86"/>
                  </a:lnTo>
                  <a:lnTo>
                    <a:pt x="47" y="84"/>
                  </a:lnTo>
                  <a:lnTo>
                    <a:pt x="52" y="84"/>
                  </a:lnTo>
                  <a:lnTo>
                    <a:pt x="57" y="84"/>
                  </a:lnTo>
                  <a:lnTo>
                    <a:pt x="59" y="82"/>
                  </a:lnTo>
                  <a:lnTo>
                    <a:pt x="64" y="82"/>
                  </a:lnTo>
                  <a:lnTo>
                    <a:pt x="64" y="84"/>
                  </a:lnTo>
                  <a:lnTo>
                    <a:pt x="64" y="86"/>
                  </a:lnTo>
                  <a:lnTo>
                    <a:pt x="62" y="86"/>
                  </a:lnTo>
                  <a:lnTo>
                    <a:pt x="57" y="91"/>
                  </a:lnTo>
                  <a:lnTo>
                    <a:pt x="55" y="91"/>
                  </a:lnTo>
                  <a:lnTo>
                    <a:pt x="52" y="89"/>
                  </a:lnTo>
                  <a:lnTo>
                    <a:pt x="40" y="89"/>
                  </a:lnTo>
                  <a:lnTo>
                    <a:pt x="36" y="91"/>
                  </a:lnTo>
                  <a:lnTo>
                    <a:pt x="33" y="91"/>
                  </a:lnTo>
                  <a:lnTo>
                    <a:pt x="21" y="89"/>
                  </a:lnTo>
                  <a:lnTo>
                    <a:pt x="19" y="89"/>
                  </a:lnTo>
                  <a:lnTo>
                    <a:pt x="14" y="86"/>
                  </a:lnTo>
                  <a:lnTo>
                    <a:pt x="7" y="86"/>
                  </a:lnTo>
                  <a:lnTo>
                    <a:pt x="2" y="89"/>
                  </a:lnTo>
                  <a:lnTo>
                    <a:pt x="2" y="93"/>
                  </a:lnTo>
                  <a:lnTo>
                    <a:pt x="2" y="96"/>
                  </a:lnTo>
                  <a:lnTo>
                    <a:pt x="7" y="98"/>
                  </a:lnTo>
                  <a:lnTo>
                    <a:pt x="19" y="98"/>
                  </a:lnTo>
                  <a:lnTo>
                    <a:pt x="17" y="101"/>
                  </a:lnTo>
                  <a:lnTo>
                    <a:pt x="14" y="101"/>
                  </a:lnTo>
                  <a:lnTo>
                    <a:pt x="9" y="101"/>
                  </a:lnTo>
                  <a:lnTo>
                    <a:pt x="12" y="103"/>
                  </a:lnTo>
                  <a:lnTo>
                    <a:pt x="19" y="105"/>
                  </a:lnTo>
                  <a:lnTo>
                    <a:pt x="21" y="105"/>
                  </a:lnTo>
                  <a:lnTo>
                    <a:pt x="24" y="108"/>
                  </a:lnTo>
                  <a:lnTo>
                    <a:pt x="33" y="108"/>
                  </a:lnTo>
                  <a:lnTo>
                    <a:pt x="33" y="105"/>
                  </a:lnTo>
                  <a:lnTo>
                    <a:pt x="36" y="105"/>
                  </a:lnTo>
                  <a:lnTo>
                    <a:pt x="38" y="105"/>
                  </a:lnTo>
                  <a:lnTo>
                    <a:pt x="43" y="108"/>
                  </a:lnTo>
                  <a:lnTo>
                    <a:pt x="52" y="105"/>
                  </a:lnTo>
                  <a:lnTo>
                    <a:pt x="52" y="108"/>
                  </a:lnTo>
                  <a:lnTo>
                    <a:pt x="57" y="108"/>
                  </a:lnTo>
                  <a:lnTo>
                    <a:pt x="62" y="105"/>
                  </a:lnTo>
                  <a:lnTo>
                    <a:pt x="64" y="105"/>
                  </a:lnTo>
                  <a:lnTo>
                    <a:pt x="69" y="103"/>
                  </a:lnTo>
                  <a:lnTo>
                    <a:pt x="76" y="105"/>
                  </a:lnTo>
                  <a:lnTo>
                    <a:pt x="81" y="105"/>
                  </a:lnTo>
                  <a:lnTo>
                    <a:pt x="83" y="105"/>
                  </a:lnTo>
                  <a:lnTo>
                    <a:pt x="85" y="103"/>
                  </a:lnTo>
                  <a:lnTo>
                    <a:pt x="88" y="103"/>
                  </a:lnTo>
                  <a:lnTo>
                    <a:pt x="93" y="105"/>
                  </a:lnTo>
                  <a:lnTo>
                    <a:pt x="97" y="105"/>
                  </a:lnTo>
                  <a:lnTo>
                    <a:pt x="112" y="105"/>
                  </a:lnTo>
                  <a:lnTo>
                    <a:pt x="121" y="110"/>
                  </a:lnTo>
                  <a:lnTo>
                    <a:pt x="124" y="110"/>
                  </a:lnTo>
                  <a:lnTo>
                    <a:pt x="128" y="115"/>
                  </a:lnTo>
                  <a:lnTo>
                    <a:pt x="135" y="115"/>
                  </a:lnTo>
                  <a:lnTo>
                    <a:pt x="133" y="117"/>
                  </a:lnTo>
                  <a:lnTo>
                    <a:pt x="133" y="120"/>
                  </a:lnTo>
                  <a:lnTo>
                    <a:pt x="133" y="125"/>
                  </a:lnTo>
                  <a:lnTo>
                    <a:pt x="138" y="125"/>
                  </a:lnTo>
                  <a:lnTo>
                    <a:pt x="140" y="125"/>
                  </a:lnTo>
                  <a:lnTo>
                    <a:pt x="145" y="127"/>
                  </a:lnTo>
                  <a:lnTo>
                    <a:pt x="147" y="129"/>
                  </a:lnTo>
                  <a:lnTo>
                    <a:pt x="143" y="134"/>
                  </a:lnTo>
                  <a:lnTo>
                    <a:pt x="145" y="141"/>
                  </a:lnTo>
                  <a:lnTo>
                    <a:pt x="152" y="144"/>
                  </a:lnTo>
                  <a:lnTo>
                    <a:pt x="145" y="149"/>
                  </a:lnTo>
                  <a:lnTo>
                    <a:pt x="150" y="151"/>
                  </a:lnTo>
                  <a:lnTo>
                    <a:pt x="147" y="151"/>
                  </a:lnTo>
                  <a:lnTo>
                    <a:pt x="145" y="153"/>
                  </a:lnTo>
                  <a:lnTo>
                    <a:pt x="145" y="156"/>
                  </a:lnTo>
                  <a:lnTo>
                    <a:pt x="150" y="161"/>
                  </a:lnTo>
                  <a:lnTo>
                    <a:pt x="152" y="161"/>
                  </a:lnTo>
                  <a:lnTo>
                    <a:pt x="152" y="163"/>
                  </a:lnTo>
                  <a:lnTo>
                    <a:pt x="147" y="165"/>
                  </a:lnTo>
                  <a:lnTo>
                    <a:pt x="145" y="168"/>
                  </a:lnTo>
                  <a:lnTo>
                    <a:pt x="143" y="168"/>
                  </a:lnTo>
                  <a:lnTo>
                    <a:pt x="147" y="170"/>
                  </a:lnTo>
                  <a:lnTo>
                    <a:pt x="143" y="170"/>
                  </a:lnTo>
                  <a:lnTo>
                    <a:pt x="140" y="170"/>
                  </a:lnTo>
                  <a:lnTo>
                    <a:pt x="138" y="170"/>
                  </a:lnTo>
                  <a:lnTo>
                    <a:pt x="133" y="173"/>
                  </a:lnTo>
                  <a:lnTo>
                    <a:pt x="131" y="173"/>
                  </a:lnTo>
                  <a:lnTo>
                    <a:pt x="131" y="175"/>
                  </a:lnTo>
                  <a:lnTo>
                    <a:pt x="143" y="175"/>
                  </a:lnTo>
                  <a:lnTo>
                    <a:pt x="138" y="180"/>
                  </a:lnTo>
                  <a:lnTo>
                    <a:pt x="126" y="180"/>
                  </a:lnTo>
                  <a:lnTo>
                    <a:pt x="124" y="180"/>
                  </a:lnTo>
                  <a:lnTo>
                    <a:pt x="124" y="182"/>
                  </a:lnTo>
                  <a:lnTo>
                    <a:pt x="133" y="189"/>
                  </a:lnTo>
                  <a:lnTo>
                    <a:pt x="138" y="189"/>
                  </a:lnTo>
                  <a:lnTo>
                    <a:pt x="145" y="184"/>
                  </a:lnTo>
                  <a:lnTo>
                    <a:pt x="147" y="184"/>
                  </a:lnTo>
                  <a:lnTo>
                    <a:pt x="152" y="184"/>
                  </a:lnTo>
                  <a:lnTo>
                    <a:pt x="154" y="182"/>
                  </a:lnTo>
                  <a:lnTo>
                    <a:pt x="157" y="182"/>
                  </a:lnTo>
                  <a:lnTo>
                    <a:pt x="157" y="180"/>
                  </a:lnTo>
                  <a:lnTo>
                    <a:pt x="157" y="175"/>
                  </a:lnTo>
                  <a:lnTo>
                    <a:pt x="159" y="173"/>
                  </a:lnTo>
                  <a:lnTo>
                    <a:pt x="159" y="180"/>
                  </a:lnTo>
                  <a:lnTo>
                    <a:pt x="166" y="175"/>
                  </a:lnTo>
                  <a:lnTo>
                    <a:pt x="164" y="177"/>
                  </a:lnTo>
                  <a:lnTo>
                    <a:pt x="164" y="180"/>
                  </a:lnTo>
                  <a:lnTo>
                    <a:pt x="166" y="180"/>
                  </a:lnTo>
                  <a:lnTo>
                    <a:pt x="169" y="182"/>
                  </a:lnTo>
                  <a:lnTo>
                    <a:pt x="176" y="182"/>
                  </a:lnTo>
                  <a:lnTo>
                    <a:pt x="171" y="187"/>
                  </a:lnTo>
                  <a:lnTo>
                    <a:pt x="171" y="189"/>
                  </a:lnTo>
                  <a:lnTo>
                    <a:pt x="173" y="192"/>
                  </a:lnTo>
                  <a:lnTo>
                    <a:pt x="176" y="194"/>
                  </a:lnTo>
                  <a:lnTo>
                    <a:pt x="178" y="196"/>
                  </a:lnTo>
                  <a:lnTo>
                    <a:pt x="181" y="199"/>
                  </a:lnTo>
                  <a:lnTo>
                    <a:pt x="178" y="201"/>
                  </a:lnTo>
                  <a:lnTo>
                    <a:pt x="173" y="201"/>
                  </a:lnTo>
                  <a:lnTo>
                    <a:pt x="173" y="204"/>
                  </a:lnTo>
                  <a:lnTo>
                    <a:pt x="166" y="204"/>
                  </a:lnTo>
                  <a:lnTo>
                    <a:pt x="164" y="201"/>
                  </a:lnTo>
                  <a:lnTo>
                    <a:pt x="162" y="201"/>
                  </a:lnTo>
                  <a:lnTo>
                    <a:pt x="159" y="201"/>
                  </a:lnTo>
                  <a:lnTo>
                    <a:pt x="157" y="199"/>
                  </a:lnTo>
                  <a:lnTo>
                    <a:pt x="143" y="199"/>
                  </a:lnTo>
                  <a:lnTo>
                    <a:pt x="140" y="196"/>
                  </a:lnTo>
                  <a:lnTo>
                    <a:pt x="138" y="194"/>
                  </a:lnTo>
                  <a:lnTo>
                    <a:pt x="131" y="194"/>
                  </a:lnTo>
                  <a:lnTo>
                    <a:pt x="128" y="199"/>
                  </a:lnTo>
                  <a:lnTo>
                    <a:pt x="128" y="201"/>
                  </a:lnTo>
                  <a:lnTo>
                    <a:pt x="133" y="201"/>
                  </a:lnTo>
                  <a:lnTo>
                    <a:pt x="133" y="204"/>
                  </a:lnTo>
                  <a:lnTo>
                    <a:pt x="140" y="204"/>
                  </a:lnTo>
                  <a:lnTo>
                    <a:pt x="143" y="206"/>
                  </a:lnTo>
                  <a:lnTo>
                    <a:pt x="145" y="206"/>
                  </a:lnTo>
                  <a:lnTo>
                    <a:pt x="147" y="206"/>
                  </a:lnTo>
                  <a:lnTo>
                    <a:pt x="152" y="211"/>
                  </a:lnTo>
                  <a:lnTo>
                    <a:pt x="162" y="211"/>
                  </a:lnTo>
                  <a:lnTo>
                    <a:pt x="164" y="211"/>
                  </a:lnTo>
                  <a:lnTo>
                    <a:pt x="166" y="211"/>
                  </a:lnTo>
                  <a:lnTo>
                    <a:pt x="173" y="213"/>
                  </a:lnTo>
                  <a:lnTo>
                    <a:pt x="178" y="208"/>
                  </a:lnTo>
                  <a:lnTo>
                    <a:pt x="178" y="216"/>
                  </a:lnTo>
                  <a:lnTo>
                    <a:pt x="176" y="213"/>
                  </a:lnTo>
                  <a:lnTo>
                    <a:pt x="173" y="213"/>
                  </a:lnTo>
                  <a:lnTo>
                    <a:pt x="171" y="213"/>
                  </a:lnTo>
                  <a:lnTo>
                    <a:pt x="171" y="216"/>
                  </a:lnTo>
                  <a:lnTo>
                    <a:pt x="173" y="220"/>
                  </a:lnTo>
                  <a:lnTo>
                    <a:pt x="169" y="220"/>
                  </a:lnTo>
                  <a:lnTo>
                    <a:pt x="166" y="220"/>
                  </a:lnTo>
                  <a:lnTo>
                    <a:pt x="164" y="220"/>
                  </a:lnTo>
                  <a:lnTo>
                    <a:pt x="164" y="223"/>
                  </a:lnTo>
                  <a:lnTo>
                    <a:pt x="164" y="225"/>
                  </a:lnTo>
                  <a:lnTo>
                    <a:pt x="173" y="225"/>
                  </a:lnTo>
                  <a:lnTo>
                    <a:pt x="171" y="225"/>
                  </a:lnTo>
                  <a:lnTo>
                    <a:pt x="171" y="228"/>
                  </a:lnTo>
                  <a:lnTo>
                    <a:pt x="169" y="230"/>
                  </a:lnTo>
                  <a:lnTo>
                    <a:pt x="162" y="225"/>
                  </a:lnTo>
                  <a:lnTo>
                    <a:pt x="159" y="225"/>
                  </a:lnTo>
                  <a:lnTo>
                    <a:pt x="159" y="228"/>
                  </a:lnTo>
                  <a:lnTo>
                    <a:pt x="159" y="230"/>
                  </a:lnTo>
                  <a:lnTo>
                    <a:pt x="162" y="232"/>
                  </a:lnTo>
                  <a:lnTo>
                    <a:pt x="157" y="232"/>
                  </a:lnTo>
                  <a:lnTo>
                    <a:pt x="157" y="237"/>
                  </a:lnTo>
                  <a:lnTo>
                    <a:pt x="154" y="237"/>
                  </a:lnTo>
                  <a:lnTo>
                    <a:pt x="152" y="240"/>
                  </a:lnTo>
                  <a:lnTo>
                    <a:pt x="152" y="242"/>
                  </a:lnTo>
                  <a:lnTo>
                    <a:pt x="157" y="247"/>
                  </a:lnTo>
                  <a:lnTo>
                    <a:pt x="159" y="247"/>
                  </a:lnTo>
                  <a:lnTo>
                    <a:pt x="159" y="252"/>
                  </a:lnTo>
                  <a:lnTo>
                    <a:pt x="157" y="252"/>
                  </a:lnTo>
                  <a:lnTo>
                    <a:pt x="154" y="252"/>
                  </a:lnTo>
                  <a:lnTo>
                    <a:pt x="152" y="249"/>
                  </a:lnTo>
                  <a:lnTo>
                    <a:pt x="150" y="244"/>
                  </a:lnTo>
                  <a:lnTo>
                    <a:pt x="147" y="242"/>
                  </a:lnTo>
                  <a:lnTo>
                    <a:pt x="147" y="240"/>
                  </a:lnTo>
                  <a:lnTo>
                    <a:pt x="145" y="237"/>
                  </a:lnTo>
                  <a:lnTo>
                    <a:pt x="143" y="235"/>
                  </a:lnTo>
                  <a:lnTo>
                    <a:pt x="140" y="235"/>
                  </a:lnTo>
                  <a:lnTo>
                    <a:pt x="135" y="235"/>
                  </a:lnTo>
                  <a:lnTo>
                    <a:pt x="133" y="235"/>
                  </a:lnTo>
                  <a:lnTo>
                    <a:pt x="128" y="240"/>
                  </a:lnTo>
                  <a:lnTo>
                    <a:pt x="128" y="242"/>
                  </a:lnTo>
                  <a:lnTo>
                    <a:pt x="133" y="244"/>
                  </a:lnTo>
                  <a:lnTo>
                    <a:pt x="138" y="244"/>
                  </a:lnTo>
                  <a:lnTo>
                    <a:pt x="140" y="247"/>
                  </a:lnTo>
                  <a:lnTo>
                    <a:pt x="135" y="249"/>
                  </a:lnTo>
                  <a:lnTo>
                    <a:pt x="131" y="249"/>
                  </a:lnTo>
                  <a:lnTo>
                    <a:pt x="128" y="247"/>
                  </a:lnTo>
                  <a:lnTo>
                    <a:pt x="121" y="247"/>
                  </a:lnTo>
                  <a:lnTo>
                    <a:pt x="119" y="249"/>
                  </a:lnTo>
                  <a:lnTo>
                    <a:pt x="116" y="249"/>
                  </a:lnTo>
                  <a:lnTo>
                    <a:pt x="114" y="249"/>
                  </a:lnTo>
                  <a:lnTo>
                    <a:pt x="112" y="252"/>
                  </a:lnTo>
                  <a:lnTo>
                    <a:pt x="109" y="252"/>
                  </a:lnTo>
                  <a:lnTo>
                    <a:pt x="121" y="252"/>
                  </a:lnTo>
                  <a:lnTo>
                    <a:pt x="126" y="252"/>
                  </a:lnTo>
                  <a:lnTo>
                    <a:pt x="140" y="252"/>
                  </a:lnTo>
                  <a:lnTo>
                    <a:pt x="143" y="252"/>
                  </a:lnTo>
                  <a:lnTo>
                    <a:pt x="131" y="252"/>
                  </a:lnTo>
                  <a:lnTo>
                    <a:pt x="112" y="256"/>
                  </a:lnTo>
                  <a:lnTo>
                    <a:pt x="107" y="256"/>
                  </a:lnTo>
                  <a:lnTo>
                    <a:pt x="105" y="259"/>
                  </a:lnTo>
                  <a:lnTo>
                    <a:pt x="107" y="259"/>
                  </a:lnTo>
                  <a:lnTo>
                    <a:pt x="107" y="261"/>
                  </a:lnTo>
                  <a:lnTo>
                    <a:pt x="114" y="261"/>
                  </a:lnTo>
                  <a:lnTo>
                    <a:pt x="119" y="259"/>
                  </a:lnTo>
                  <a:lnTo>
                    <a:pt x="124" y="259"/>
                  </a:lnTo>
                  <a:lnTo>
                    <a:pt x="128" y="256"/>
                  </a:lnTo>
                  <a:lnTo>
                    <a:pt x="138" y="256"/>
                  </a:lnTo>
                  <a:lnTo>
                    <a:pt x="140" y="259"/>
                  </a:lnTo>
                  <a:lnTo>
                    <a:pt x="138" y="261"/>
                  </a:lnTo>
                  <a:lnTo>
                    <a:pt x="114" y="261"/>
                  </a:lnTo>
                  <a:lnTo>
                    <a:pt x="112" y="261"/>
                  </a:lnTo>
                  <a:lnTo>
                    <a:pt x="102" y="261"/>
                  </a:lnTo>
                  <a:lnTo>
                    <a:pt x="102" y="264"/>
                  </a:lnTo>
                  <a:lnTo>
                    <a:pt x="107" y="264"/>
                  </a:lnTo>
                  <a:lnTo>
                    <a:pt x="107" y="266"/>
                  </a:lnTo>
                  <a:lnTo>
                    <a:pt x="112" y="266"/>
                  </a:lnTo>
                  <a:lnTo>
                    <a:pt x="114" y="266"/>
                  </a:lnTo>
                  <a:lnTo>
                    <a:pt x="109" y="266"/>
                  </a:lnTo>
                  <a:lnTo>
                    <a:pt x="107" y="268"/>
                  </a:lnTo>
                  <a:lnTo>
                    <a:pt x="107" y="271"/>
                  </a:lnTo>
                  <a:lnTo>
                    <a:pt x="105" y="273"/>
                  </a:lnTo>
                  <a:lnTo>
                    <a:pt x="102" y="273"/>
                  </a:lnTo>
                  <a:lnTo>
                    <a:pt x="100" y="275"/>
                  </a:lnTo>
                  <a:lnTo>
                    <a:pt x="97" y="275"/>
                  </a:lnTo>
                  <a:lnTo>
                    <a:pt x="107" y="278"/>
                  </a:lnTo>
                  <a:lnTo>
                    <a:pt x="97" y="280"/>
                  </a:lnTo>
                  <a:lnTo>
                    <a:pt x="97" y="283"/>
                  </a:lnTo>
                  <a:lnTo>
                    <a:pt x="100" y="285"/>
                  </a:lnTo>
                  <a:lnTo>
                    <a:pt x="105" y="285"/>
                  </a:lnTo>
                  <a:lnTo>
                    <a:pt x="107" y="285"/>
                  </a:lnTo>
                  <a:lnTo>
                    <a:pt x="114" y="285"/>
                  </a:lnTo>
                  <a:lnTo>
                    <a:pt x="112" y="285"/>
                  </a:lnTo>
                  <a:lnTo>
                    <a:pt x="109" y="285"/>
                  </a:lnTo>
                  <a:lnTo>
                    <a:pt x="107" y="287"/>
                  </a:lnTo>
                  <a:lnTo>
                    <a:pt x="102" y="290"/>
                  </a:lnTo>
                  <a:lnTo>
                    <a:pt x="102" y="292"/>
                  </a:lnTo>
                  <a:lnTo>
                    <a:pt x="105" y="295"/>
                  </a:lnTo>
                  <a:lnTo>
                    <a:pt x="107" y="295"/>
                  </a:lnTo>
                  <a:lnTo>
                    <a:pt x="109" y="292"/>
                  </a:lnTo>
                  <a:lnTo>
                    <a:pt x="114" y="290"/>
                  </a:lnTo>
                  <a:lnTo>
                    <a:pt x="112" y="295"/>
                  </a:lnTo>
                  <a:lnTo>
                    <a:pt x="109" y="295"/>
                  </a:lnTo>
                  <a:lnTo>
                    <a:pt x="107" y="299"/>
                  </a:lnTo>
                  <a:lnTo>
                    <a:pt x="107" y="304"/>
                  </a:lnTo>
                  <a:lnTo>
                    <a:pt x="109" y="304"/>
                  </a:lnTo>
                  <a:lnTo>
                    <a:pt x="109" y="302"/>
                  </a:lnTo>
                  <a:lnTo>
                    <a:pt x="114" y="302"/>
                  </a:lnTo>
                  <a:lnTo>
                    <a:pt x="109" y="307"/>
                  </a:lnTo>
                  <a:lnTo>
                    <a:pt x="107" y="307"/>
                  </a:lnTo>
                  <a:lnTo>
                    <a:pt x="105" y="309"/>
                  </a:lnTo>
                  <a:lnTo>
                    <a:pt x="102" y="311"/>
                  </a:lnTo>
                  <a:lnTo>
                    <a:pt x="102" y="316"/>
                  </a:lnTo>
                  <a:lnTo>
                    <a:pt x="105" y="316"/>
                  </a:lnTo>
                  <a:lnTo>
                    <a:pt x="107" y="314"/>
                  </a:lnTo>
                  <a:lnTo>
                    <a:pt x="114" y="307"/>
                  </a:lnTo>
                  <a:lnTo>
                    <a:pt x="124" y="307"/>
                  </a:lnTo>
                  <a:lnTo>
                    <a:pt x="126" y="304"/>
                  </a:lnTo>
                  <a:lnTo>
                    <a:pt x="128" y="304"/>
                  </a:lnTo>
                  <a:lnTo>
                    <a:pt x="128" y="307"/>
                  </a:lnTo>
                  <a:lnTo>
                    <a:pt x="133" y="304"/>
                  </a:lnTo>
                  <a:lnTo>
                    <a:pt x="128" y="311"/>
                  </a:lnTo>
                  <a:lnTo>
                    <a:pt x="135" y="311"/>
                  </a:lnTo>
                  <a:lnTo>
                    <a:pt x="128" y="311"/>
                  </a:lnTo>
                  <a:lnTo>
                    <a:pt x="124" y="314"/>
                  </a:lnTo>
                  <a:lnTo>
                    <a:pt x="124" y="316"/>
                  </a:lnTo>
                  <a:lnTo>
                    <a:pt x="119" y="316"/>
                  </a:lnTo>
                  <a:lnTo>
                    <a:pt x="116" y="316"/>
                  </a:lnTo>
                  <a:lnTo>
                    <a:pt x="114" y="319"/>
                  </a:lnTo>
                  <a:lnTo>
                    <a:pt x="114" y="321"/>
                  </a:lnTo>
                  <a:lnTo>
                    <a:pt x="112" y="321"/>
                  </a:lnTo>
                  <a:lnTo>
                    <a:pt x="107" y="323"/>
                  </a:lnTo>
                  <a:lnTo>
                    <a:pt x="105" y="326"/>
                  </a:lnTo>
                  <a:lnTo>
                    <a:pt x="109" y="326"/>
                  </a:lnTo>
                  <a:lnTo>
                    <a:pt x="107" y="326"/>
                  </a:lnTo>
                  <a:lnTo>
                    <a:pt x="107" y="328"/>
                  </a:lnTo>
                  <a:lnTo>
                    <a:pt x="107" y="331"/>
                  </a:lnTo>
                  <a:lnTo>
                    <a:pt x="109" y="331"/>
                  </a:lnTo>
                  <a:lnTo>
                    <a:pt x="107" y="333"/>
                  </a:lnTo>
                  <a:lnTo>
                    <a:pt x="107" y="335"/>
                  </a:lnTo>
                  <a:lnTo>
                    <a:pt x="116" y="335"/>
                  </a:lnTo>
                  <a:lnTo>
                    <a:pt x="112" y="343"/>
                  </a:lnTo>
                  <a:lnTo>
                    <a:pt x="116" y="340"/>
                  </a:lnTo>
                  <a:lnTo>
                    <a:pt x="119" y="340"/>
                  </a:lnTo>
                  <a:lnTo>
                    <a:pt x="116" y="340"/>
                  </a:lnTo>
                  <a:lnTo>
                    <a:pt x="114" y="343"/>
                  </a:lnTo>
                  <a:lnTo>
                    <a:pt x="114" y="345"/>
                  </a:lnTo>
                  <a:lnTo>
                    <a:pt x="112" y="347"/>
                  </a:lnTo>
                  <a:lnTo>
                    <a:pt x="112" y="352"/>
                  </a:lnTo>
                  <a:lnTo>
                    <a:pt x="114" y="352"/>
                  </a:lnTo>
                  <a:lnTo>
                    <a:pt x="121" y="352"/>
                  </a:lnTo>
                  <a:lnTo>
                    <a:pt x="116" y="359"/>
                  </a:lnTo>
                  <a:lnTo>
                    <a:pt x="126" y="357"/>
                  </a:lnTo>
                  <a:lnTo>
                    <a:pt x="121" y="362"/>
                  </a:lnTo>
                  <a:lnTo>
                    <a:pt x="124" y="366"/>
                  </a:lnTo>
                  <a:lnTo>
                    <a:pt x="128" y="366"/>
                  </a:lnTo>
                  <a:lnTo>
                    <a:pt x="126" y="366"/>
                  </a:lnTo>
                  <a:lnTo>
                    <a:pt x="126" y="369"/>
                  </a:lnTo>
                  <a:lnTo>
                    <a:pt x="128" y="371"/>
                  </a:lnTo>
                  <a:lnTo>
                    <a:pt x="133" y="371"/>
                  </a:lnTo>
                  <a:lnTo>
                    <a:pt x="128" y="376"/>
                  </a:lnTo>
                  <a:lnTo>
                    <a:pt x="135" y="376"/>
                  </a:lnTo>
                  <a:lnTo>
                    <a:pt x="133" y="381"/>
                  </a:lnTo>
                  <a:lnTo>
                    <a:pt x="145" y="378"/>
                  </a:lnTo>
                  <a:lnTo>
                    <a:pt x="147" y="381"/>
                  </a:lnTo>
                  <a:lnTo>
                    <a:pt x="150" y="381"/>
                  </a:lnTo>
                  <a:lnTo>
                    <a:pt x="152" y="378"/>
                  </a:lnTo>
                  <a:lnTo>
                    <a:pt x="162" y="374"/>
                  </a:lnTo>
                  <a:lnTo>
                    <a:pt x="164" y="371"/>
                  </a:lnTo>
                  <a:lnTo>
                    <a:pt x="164" y="374"/>
                  </a:lnTo>
                  <a:lnTo>
                    <a:pt x="162" y="376"/>
                  </a:lnTo>
                  <a:lnTo>
                    <a:pt x="169" y="378"/>
                  </a:lnTo>
                  <a:lnTo>
                    <a:pt x="171" y="376"/>
                  </a:lnTo>
                  <a:lnTo>
                    <a:pt x="173" y="376"/>
                  </a:lnTo>
                  <a:lnTo>
                    <a:pt x="169" y="378"/>
                  </a:lnTo>
                  <a:lnTo>
                    <a:pt x="164" y="381"/>
                  </a:lnTo>
                  <a:lnTo>
                    <a:pt x="162" y="383"/>
                  </a:lnTo>
                  <a:lnTo>
                    <a:pt x="162" y="386"/>
                  </a:lnTo>
                  <a:lnTo>
                    <a:pt x="169" y="386"/>
                  </a:lnTo>
                  <a:lnTo>
                    <a:pt x="173" y="386"/>
                  </a:lnTo>
                  <a:lnTo>
                    <a:pt x="176" y="386"/>
                  </a:lnTo>
                  <a:lnTo>
                    <a:pt x="173" y="386"/>
                  </a:lnTo>
                  <a:lnTo>
                    <a:pt x="171" y="388"/>
                  </a:lnTo>
                  <a:lnTo>
                    <a:pt x="169" y="390"/>
                  </a:lnTo>
                  <a:lnTo>
                    <a:pt x="169" y="393"/>
                  </a:lnTo>
                  <a:lnTo>
                    <a:pt x="169" y="395"/>
                  </a:lnTo>
                  <a:lnTo>
                    <a:pt x="176" y="395"/>
                  </a:lnTo>
                  <a:lnTo>
                    <a:pt x="178" y="393"/>
                  </a:lnTo>
                  <a:lnTo>
                    <a:pt x="178" y="395"/>
                  </a:lnTo>
                  <a:lnTo>
                    <a:pt x="183" y="398"/>
                  </a:lnTo>
                  <a:lnTo>
                    <a:pt x="188" y="398"/>
                  </a:lnTo>
                  <a:lnTo>
                    <a:pt x="192" y="395"/>
                  </a:lnTo>
                  <a:lnTo>
                    <a:pt x="195" y="393"/>
                  </a:lnTo>
                  <a:lnTo>
                    <a:pt x="192" y="390"/>
                  </a:lnTo>
                  <a:lnTo>
                    <a:pt x="192" y="388"/>
                  </a:lnTo>
                  <a:lnTo>
                    <a:pt x="197" y="388"/>
                  </a:lnTo>
                  <a:lnTo>
                    <a:pt x="200" y="386"/>
                  </a:lnTo>
                  <a:lnTo>
                    <a:pt x="200" y="378"/>
                  </a:lnTo>
                  <a:lnTo>
                    <a:pt x="202" y="381"/>
                  </a:lnTo>
                  <a:lnTo>
                    <a:pt x="207" y="381"/>
                  </a:lnTo>
                  <a:lnTo>
                    <a:pt x="207" y="376"/>
                  </a:lnTo>
                  <a:lnTo>
                    <a:pt x="207" y="374"/>
                  </a:lnTo>
                  <a:lnTo>
                    <a:pt x="207" y="371"/>
                  </a:lnTo>
                  <a:lnTo>
                    <a:pt x="207" y="374"/>
                  </a:lnTo>
                  <a:lnTo>
                    <a:pt x="209" y="376"/>
                  </a:lnTo>
                  <a:lnTo>
                    <a:pt x="212" y="376"/>
                  </a:lnTo>
                  <a:lnTo>
                    <a:pt x="214" y="374"/>
                  </a:lnTo>
                  <a:lnTo>
                    <a:pt x="214" y="371"/>
                  </a:lnTo>
                  <a:lnTo>
                    <a:pt x="209" y="366"/>
                  </a:lnTo>
                  <a:lnTo>
                    <a:pt x="216" y="366"/>
                  </a:lnTo>
                  <a:lnTo>
                    <a:pt x="216" y="364"/>
                  </a:lnTo>
                  <a:lnTo>
                    <a:pt x="214" y="362"/>
                  </a:lnTo>
                  <a:lnTo>
                    <a:pt x="223" y="362"/>
                  </a:lnTo>
                  <a:lnTo>
                    <a:pt x="219" y="357"/>
                  </a:lnTo>
                  <a:lnTo>
                    <a:pt x="223" y="355"/>
                  </a:lnTo>
                  <a:lnTo>
                    <a:pt x="219" y="352"/>
                  </a:lnTo>
                  <a:lnTo>
                    <a:pt x="216" y="350"/>
                  </a:lnTo>
                  <a:lnTo>
                    <a:pt x="219" y="350"/>
                  </a:lnTo>
                  <a:lnTo>
                    <a:pt x="221" y="350"/>
                  </a:lnTo>
                  <a:lnTo>
                    <a:pt x="216" y="343"/>
                  </a:lnTo>
                  <a:lnTo>
                    <a:pt x="221" y="347"/>
                  </a:lnTo>
                  <a:lnTo>
                    <a:pt x="223" y="347"/>
                  </a:lnTo>
                  <a:lnTo>
                    <a:pt x="228" y="343"/>
                  </a:lnTo>
                  <a:lnTo>
                    <a:pt x="235" y="343"/>
                  </a:lnTo>
                  <a:lnTo>
                    <a:pt x="235" y="340"/>
                  </a:lnTo>
                  <a:lnTo>
                    <a:pt x="233" y="338"/>
                  </a:lnTo>
                  <a:lnTo>
                    <a:pt x="238" y="338"/>
                  </a:lnTo>
                  <a:lnTo>
                    <a:pt x="242" y="331"/>
                  </a:lnTo>
                  <a:lnTo>
                    <a:pt x="245" y="331"/>
                  </a:lnTo>
                  <a:lnTo>
                    <a:pt x="252" y="331"/>
                  </a:lnTo>
                  <a:lnTo>
                    <a:pt x="252" y="326"/>
                  </a:lnTo>
                  <a:lnTo>
                    <a:pt x="257" y="331"/>
                  </a:lnTo>
                  <a:lnTo>
                    <a:pt x="259" y="326"/>
                  </a:lnTo>
                  <a:lnTo>
                    <a:pt x="259" y="319"/>
                  </a:lnTo>
                  <a:lnTo>
                    <a:pt x="252" y="316"/>
                  </a:lnTo>
                  <a:lnTo>
                    <a:pt x="257" y="316"/>
                  </a:lnTo>
                  <a:lnTo>
                    <a:pt x="264" y="311"/>
                  </a:lnTo>
                  <a:lnTo>
                    <a:pt x="266" y="307"/>
                  </a:lnTo>
                  <a:lnTo>
                    <a:pt x="259" y="304"/>
                  </a:lnTo>
                  <a:lnTo>
                    <a:pt x="264" y="299"/>
                  </a:lnTo>
                  <a:lnTo>
                    <a:pt x="278" y="299"/>
                  </a:lnTo>
                  <a:lnTo>
                    <a:pt x="280" y="297"/>
                  </a:lnTo>
                  <a:lnTo>
                    <a:pt x="280" y="292"/>
                  </a:lnTo>
                  <a:lnTo>
                    <a:pt x="288" y="290"/>
                  </a:lnTo>
                  <a:lnTo>
                    <a:pt x="292" y="290"/>
                  </a:lnTo>
                  <a:lnTo>
                    <a:pt x="295" y="292"/>
                  </a:lnTo>
                  <a:lnTo>
                    <a:pt x="302" y="292"/>
                  </a:lnTo>
                  <a:lnTo>
                    <a:pt x="311" y="283"/>
                  </a:lnTo>
                  <a:lnTo>
                    <a:pt x="311" y="280"/>
                  </a:lnTo>
                  <a:lnTo>
                    <a:pt x="314" y="280"/>
                  </a:lnTo>
                  <a:lnTo>
                    <a:pt x="316" y="278"/>
                  </a:lnTo>
                  <a:lnTo>
                    <a:pt x="319" y="278"/>
                  </a:lnTo>
                  <a:lnTo>
                    <a:pt x="319" y="280"/>
                  </a:lnTo>
                  <a:lnTo>
                    <a:pt x="316" y="283"/>
                  </a:lnTo>
                  <a:lnTo>
                    <a:pt x="314" y="285"/>
                  </a:lnTo>
                  <a:lnTo>
                    <a:pt x="311" y="290"/>
                  </a:lnTo>
                  <a:lnTo>
                    <a:pt x="319" y="290"/>
                  </a:lnTo>
                  <a:lnTo>
                    <a:pt x="319" y="285"/>
                  </a:lnTo>
                  <a:lnTo>
                    <a:pt x="323" y="285"/>
                  </a:lnTo>
                  <a:lnTo>
                    <a:pt x="326" y="283"/>
                  </a:lnTo>
                  <a:lnTo>
                    <a:pt x="328" y="283"/>
                  </a:lnTo>
                  <a:lnTo>
                    <a:pt x="328" y="285"/>
                  </a:lnTo>
                  <a:lnTo>
                    <a:pt x="333" y="285"/>
                  </a:lnTo>
                  <a:lnTo>
                    <a:pt x="335" y="285"/>
                  </a:lnTo>
                  <a:lnTo>
                    <a:pt x="342" y="283"/>
                  </a:lnTo>
                  <a:lnTo>
                    <a:pt x="347" y="278"/>
                  </a:lnTo>
                  <a:lnTo>
                    <a:pt x="349" y="275"/>
                  </a:lnTo>
                  <a:lnTo>
                    <a:pt x="359" y="275"/>
                  </a:lnTo>
                  <a:lnTo>
                    <a:pt x="366" y="275"/>
                  </a:lnTo>
                  <a:lnTo>
                    <a:pt x="371" y="271"/>
                  </a:lnTo>
                  <a:lnTo>
                    <a:pt x="373" y="268"/>
                  </a:lnTo>
                  <a:lnTo>
                    <a:pt x="376" y="266"/>
                  </a:lnTo>
                  <a:lnTo>
                    <a:pt x="383" y="259"/>
                  </a:lnTo>
                  <a:lnTo>
                    <a:pt x="385" y="256"/>
                  </a:lnTo>
                  <a:lnTo>
                    <a:pt x="390" y="254"/>
                  </a:lnTo>
                  <a:lnTo>
                    <a:pt x="399" y="252"/>
                  </a:lnTo>
                  <a:lnTo>
                    <a:pt x="402" y="252"/>
                  </a:lnTo>
                  <a:lnTo>
                    <a:pt x="404" y="249"/>
                  </a:lnTo>
                  <a:lnTo>
                    <a:pt x="407" y="249"/>
                  </a:lnTo>
                  <a:lnTo>
                    <a:pt x="407" y="247"/>
                  </a:lnTo>
                  <a:lnTo>
                    <a:pt x="407" y="244"/>
                  </a:lnTo>
                  <a:lnTo>
                    <a:pt x="407" y="240"/>
                  </a:lnTo>
                  <a:lnTo>
                    <a:pt x="407" y="235"/>
                  </a:lnTo>
                  <a:lnTo>
                    <a:pt x="414" y="242"/>
                  </a:lnTo>
                  <a:lnTo>
                    <a:pt x="416" y="244"/>
                  </a:lnTo>
                  <a:lnTo>
                    <a:pt x="418" y="244"/>
                  </a:lnTo>
                  <a:lnTo>
                    <a:pt x="437" y="244"/>
                  </a:lnTo>
                  <a:lnTo>
                    <a:pt x="447" y="242"/>
                  </a:lnTo>
                  <a:lnTo>
                    <a:pt x="454" y="240"/>
                  </a:lnTo>
                  <a:lnTo>
                    <a:pt x="459" y="240"/>
                  </a:lnTo>
                  <a:lnTo>
                    <a:pt x="468" y="237"/>
                  </a:lnTo>
                  <a:lnTo>
                    <a:pt x="480" y="235"/>
                  </a:lnTo>
                  <a:lnTo>
                    <a:pt x="487" y="235"/>
                  </a:lnTo>
                  <a:lnTo>
                    <a:pt x="492" y="230"/>
                  </a:lnTo>
                  <a:lnTo>
                    <a:pt x="499" y="230"/>
                  </a:lnTo>
                  <a:lnTo>
                    <a:pt x="502" y="228"/>
                  </a:lnTo>
                  <a:lnTo>
                    <a:pt x="509" y="228"/>
                  </a:lnTo>
                  <a:lnTo>
                    <a:pt x="516" y="220"/>
                  </a:lnTo>
                  <a:lnTo>
                    <a:pt x="518" y="220"/>
                  </a:lnTo>
                  <a:lnTo>
                    <a:pt x="518" y="218"/>
                  </a:lnTo>
                  <a:lnTo>
                    <a:pt x="523" y="218"/>
                  </a:lnTo>
                  <a:lnTo>
                    <a:pt x="525" y="216"/>
                  </a:lnTo>
                  <a:lnTo>
                    <a:pt x="528" y="216"/>
                  </a:lnTo>
                  <a:lnTo>
                    <a:pt x="542" y="213"/>
                  </a:lnTo>
                  <a:lnTo>
                    <a:pt x="552" y="211"/>
                  </a:lnTo>
                  <a:lnTo>
                    <a:pt x="552" y="206"/>
                  </a:lnTo>
                  <a:lnTo>
                    <a:pt x="549" y="206"/>
                  </a:lnTo>
                  <a:lnTo>
                    <a:pt x="547" y="208"/>
                  </a:lnTo>
                  <a:lnTo>
                    <a:pt x="537" y="208"/>
                  </a:lnTo>
                  <a:lnTo>
                    <a:pt x="530" y="206"/>
                  </a:lnTo>
                  <a:lnTo>
                    <a:pt x="525" y="206"/>
                  </a:lnTo>
                  <a:lnTo>
                    <a:pt x="521" y="204"/>
                  </a:lnTo>
                  <a:lnTo>
                    <a:pt x="509" y="204"/>
                  </a:lnTo>
                  <a:lnTo>
                    <a:pt x="499" y="206"/>
                  </a:lnTo>
                  <a:lnTo>
                    <a:pt x="490" y="206"/>
                  </a:lnTo>
                  <a:lnTo>
                    <a:pt x="487" y="211"/>
                  </a:lnTo>
                  <a:lnTo>
                    <a:pt x="471" y="211"/>
                  </a:lnTo>
                  <a:lnTo>
                    <a:pt x="485" y="206"/>
                  </a:lnTo>
                  <a:lnTo>
                    <a:pt x="494" y="204"/>
                  </a:lnTo>
                  <a:lnTo>
                    <a:pt x="499" y="204"/>
                  </a:lnTo>
                  <a:lnTo>
                    <a:pt x="502" y="201"/>
                  </a:lnTo>
                  <a:lnTo>
                    <a:pt x="506" y="201"/>
                  </a:lnTo>
                  <a:lnTo>
                    <a:pt x="511" y="199"/>
                  </a:lnTo>
                  <a:lnTo>
                    <a:pt x="514" y="199"/>
                  </a:lnTo>
                  <a:lnTo>
                    <a:pt x="516" y="199"/>
                  </a:lnTo>
                  <a:lnTo>
                    <a:pt x="514" y="196"/>
                  </a:lnTo>
                  <a:lnTo>
                    <a:pt x="509" y="194"/>
                  </a:lnTo>
                  <a:lnTo>
                    <a:pt x="506" y="194"/>
                  </a:lnTo>
                  <a:lnTo>
                    <a:pt x="504" y="194"/>
                  </a:lnTo>
                  <a:lnTo>
                    <a:pt x="497" y="196"/>
                  </a:lnTo>
                  <a:lnTo>
                    <a:pt x="483" y="201"/>
                  </a:lnTo>
                  <a:lnTo>
                    <a:pt x="468" y="201"/>
                  </a:lnTo>
                  <a:lnTo>
                    <a:pt x="478" y="196"/>
                  </a:lnTo>
                  <a:lnTo>
                    <a:pt x="485" y="192"/>
                  </a:lnTo>
                  <a:lnTo>
                    <a:pt x="487" y="192"/>
                  </a:lnTo>
                  <a:lnTo>
                    <a:pt x="492" y="194"/>
                  </a:lnTo>
                  <a:lnTo>
                    <a:pt x="497" y="194"/>
                  </a:lnTo>
                  <a:lnTo>
                    <a:pt x="499" y="192"/>
                  </a:lnTo>
                  <a:lnTo>
                    <a:pt x="504" y="192"/>
                  </a:lnTo>
                  <a:lnTo>
                    <a:pt x="506" y="189"/>
                  </a:lnTo>
                  <a:lnTo>
                    <a:pt x="516" y="189"/>
                  </a:lnTo>
                  <a:lnTo>
                    <a:pt x="518" y="189"/>
                  </a:lnTo>
                  <a:lnTo>
                    <a:pt x="516" y="187"/>
                  </a:lnTo>
                  <a:lnTo>
                    <a:pt x="514" y="187"/>
                  </a:lnTo>
                  <a:lnTo>
                    <a:pt x="509" y="184"/>
                  </a:lnTo>
                  <a:lnTo>
                    <a:pt x="485" y="184"/>
                  </a:lnTo>
                  <a:lnTo>
                    <a:pt x="492" y="182"/>
                  </a:lnTo>
                  <a:lnTo>
                    <a:pt x="485" y="180"/>
                  </a:lnTo>
                  <a:lnTo>
                    <a:pt x="485" y="175"/>
                  </a:lnTo>
                  <a:lnTo>
                    <a:pt x="487" y="175"/>
                  </a:lnTo>
                  <a:lnTo>
                    <a:pt x="490" y="177"/>
                  </a:lnTo>
                  <a:lnTo>
                    <a:pt x="492" y="180"/>
                  </a:lnTo>
                  <a:lnTo>
                    <a:pt x="497" y="182"/>
                  </a:lnTo>
                  <a:lnTo>
                    <a:pt x="504" y="182"/>
                  </a:lnTo>
                  <a:lnTo>
                    <a:pt x="506" y="184"/>
                  </a:lnTo>
                  <a:lnTo>
                    <a:pt x="509" y="184"/>
                  </a:lnTo>
                  <a:lnTo>
                    <a:pt x="514" y="184"/>
                  </a:lnTo>
                  <a:lnTo>
                    <a:pt x="518" y="184"/>
                  </a:lnTo>
                  <a:lnTo>
                    <a:pt x="518" y="187"/>
                  </a:lnTo>
                  <a:lnTo>
                    <a:pt x="523" y="187"/>
                  </a:lnTo>
                  <a:lnTo>
                    <a:pt x="523" y="184"/>
                  </a:lnTo>
                  <a:lnTo>
                    <a:pt x="528" y="184"/>
                  </a:lnTo>
                  <a:lnTo>
                    <a:pt x="528" y="187"/>
                  </a:lnTo>
                  <a:lnTo>
                    <a:pt x="528" y="189"/>
                  </a:lnTo>
                  <a:lnTo>
                    <a:pt x="528" y="192"/>
                  </a:lnTo>
                  <a:lnTo>
                    <a:pt x="528" y="196"/>
                  </a:lnTo>
                  <a:lnTo>
                    <a:pt x="528" y="199"/>
                  </a:lnTo>
                  <a:lnTo>
                    <a:pt x="533" y="199"/>
                  </a:lnTo>
                  <a:lnTo>
                    <a:pt x="537" y="201"/>
                  </a:lnTo>
                  <a:lnTo>
                    <a:pt x="542" y="201"/>
                  </a:lnTo>
                  <a:lnTo>
                    <a:pt x="547" y="201"/>
                  </a:lnTo>
                  <a:lnTo>
                    <a:pt x="549" y="201"/>
                  </a:lnTo>
                  <a:lnTo>
                    <a:pt x="552" y="199"/>
                  </a:lnTo>
                  <a:lnTo>
                    <a:pt x="554" y="199"/>
                  </a:lnTo>
                  <a:lnTo>
                    <a:pt x="554" y="204"/>
                  </a:lnTo>
                  <a:lnTo>
                    <a:pt x="559" y="204"/>
                  </a:lnTo>
                  <a:lnTo>
                    <a:pt x="561" y="201"/>
                  </a:lnTo>
                  <a:lnTo>
                    <a:pt x="563" y="201"/>
                  </a:lnTo>
                  <a:lnTo>
                    <a:pt x="563" y="194"/>
                  </a:lnTo>
                  <a:lnTo>
                    <a:pt x="561" y="194"/>
                  </a:lnTo>
                  <a:lnTo>
                    <a:pt x="563" y="189"/>
                  </a:lnTo>
                  <a:lnTo>
                    <a:pt x="563" y="187"/>
                  </a:lnTo>
                  <a:lnTo>
                    <a:pt x="559" y="187"/>
                  </a:lnTo>
                  <a:lnTo>
                    <a:pt x="556" y="182"/>
                  </a:lnTo>
                  <a:lnTo>
                    <a:pt x="552" y="180"/>
                  </a:lnTo>
                  <a:lnTo>
                    <a:pt x="552" y="175"/>
                  </a:lnTo>
                  <a:lnTo>
                    <a:pt x="533" y="170"/>
                  </a:lnTo>
                  <a:lnTo>
                    <a:pt x="523" y="170"/>
                  </a:lnTo>
                  <a:lnTo>
                    <a:pt x="521" y="170"/>
                  </a:lnTo>
                  <a:lnTo>
                    <a:pt x="528" y="168"/>
                  </a:lnTo>
                  <a:lnTo>
                    <a:pt x="530" y="165"/>
                  </a:lnTo>
                  <a:lnTo>
                    <a:pt x="528" y="165"/>
                  </a:lnTo>
                  <a:lnTo>
                    <a:pt x="525" y="163"/>
                  </a:lnTo>
                  <a:lnTo>
                    <a:pt x="514" y="163"/>
                  </a:lnTo>
                  <a:lnTo>
                    <a:pt x="509" y="161"/>
                  </a:lnTo>
                  <a:lnTo>
                    <a:pt x="504" y="161"/>
                  </a:lnTo>
                  <a:lnTo>
                    <a:pt x="509" y="156"/>
                  </a:lnTo>
                  <a:lnTo>
                    <a:pt x="523" y="156"/>
                  </a:lnTo>
                  <a:lnTo>
                    <a:pt x="528" y="153"/>
                  </a:lnTo>
                  <a:lnTo>
                    <a:pt x="533" y="153"/>
                  </a:lnTo>
                  <a:lnTo>
                    <a:pt x="547" y="156"/>
                  </a:lnTo>
                  <a:lnTo>
                    <a:pt x="552" y="156"/>
                  </a:lnTo>
                  <a:lnTo>
                    <a:pt x="554" y="156"/>
                  </a:lnTo>
                  <a:lnTo>
                    <a:pt x="556" y="158"/>
                  </a:lnTo>
                  <a:lnTo>
                    <a:pt x="559" y="161"/>
                  </a:lnTo>
                  <a:lnTo>
                    <a:pt x="563" y="165"/>
                  </a:lnTo>
                  <a:lnTo>
                    <a:pt x="568" y="165"/>
                  </a:lnTo>
                  <a:lnTo>
                    <a:pt x="568" y="163"/>
                  </a:lnTo>
                  <a:lnTo>
                    <a:pt x="568" y="158"/>
                  </a:lnTo>
                  <a:lnTo>
                    <a:pt x="559" y="156"/>
                  </a:lnTo>
                  <a:lnTo>
                    <a:pt x="552" y="153"/>
                  </a:lnTo>
                  <a:lnTo>
                    <a:pt x="540" y="151"/>
                  </a:lnTo>
                  <a:lnTo>
                    <a:pt x="544" y="149"/>
                  </a:lnTo>
                  <a:lnTo>
                    <a:pt x="547" y="149"/>
                  </a:lnTo>
                  <a:lnTo>
                    <a:pt x="552" y="151"/>
                  </a:lnTo>
                  <a:lnTo>
                    <a:pt x="556" y="151"/>
                  </a:lnTo>
                  <a:lnTo>
                    <a:pt x="559" y="153"/>
                  </a:lnTo>
                  <a:lnTo>
                    <a:pt x="578" y="153"/>
                  </a:lnTo>
                  <a:lnTo>
                    <a:pt x="594" y="151"/>
                  </a:lnTo>
                  <a:lnTo>
                    <a:pt x="594" y="144"/>
                  </a:lnTo>
                  <a:lnTo>
                    <a:pt x="582" y="141"/>
                  </a:lnTo>
                  <a:lnTo>
                    <a:pt x="578" y="146"/>
                  </a:lnTo>
                  <a:lnTo>
                    <a:pt x="573" y="141"/>
                  </a:lnTo>
                  <a:lnTo>
                    <a:pt x="573" y="139"/>
                  </a:lnTo>
                  <a:lnTo>
                    <a:pt x="587" y="139"/>
                  </a:lnTo>
                  <a:lnTo>
                    <a:pt x="599" y="137"/>
                  </a:lnTo>
                  <a:lnTo>
                    <a:pt x="602" y="139"/>
                  </a:lnTo>
                  <a:lnTo>
                    <a:pt x="609" y="139"/>
                  </a:lnTo>
                  <a:lnTo>
                    <a:pt x="616" y="134"/>
                  </a:lnTo>
                  <a:lnTo>
                    <a:pt x="618" y="134"/>
                  </a:lnTo>
                  <a:lnTo>
                    <a:pt x="618" y="132"/>
                  </a:lnTo>
                  <a:lnTo>
                    <a:pt x="599" y="132"/>
                  </a:lnTo>
                  <a:lnTo>
                    <a:pt x="599" y="129"/>
                  </a:lnTo>
                  <a:lnTo>
                    <a:pt x="597" y="129"/>
                  </a:lnTo>
                  <a:lnTo>
                    <a:pt x="597" y="127"/>
                  </a:lnTo>
                  <a:lnTo>
                    <a:pt x="592" y="127"/>
                  </a:lnTo>
                  <a:lnTo>
                    <a:pt x="587" y="125"/>
                  </a:lnTo>
                  <a:lnTo>
                    <a:pt x="592" y="125"/>
                  </a:lnTo>
                  <a:lnTo>
                    <a:pt x="594" y="125"/>
                  </a:lnTo>
                  <a:lnTo>
                    <a:pt x="594" y="122"/>
                  </a:lnTo>
                  <a:lnTo>
                    <a:pt x="592" y="120"/>
                  </a:lnTo>
                  <a:lnTo>
                    <a:pt x="590" y="120"/>
                  </a:lnTo>
                  <a:lnTo>
                    <a:pt x="582" y="117"/>
                  </a:lnTo>
                  <a:lnTo>
                    <a:pt x="592" y="117"/>
                  </a:lnTo>
                  <a:lnTo>
                    <a:pt x="594" y="120"/>
                  </a:lnTo>
                  <a:lnTo>
                    <a:pt x="597" y="120"/>
                  </a:lnTo>
                  <a:lnTo>
                    <a:pt x="602" y="120"/>
                  </a:lnTo>
                  <a:lnTo>
                    <a:pt x="606" y="120"/>
                  </a:lnTo>
                  <a:lnTo>
                    <a:pt x="609" y="125"/>
                  </a:lnTo>
                  <a:lnTo>
                    <a:pt x="613" y="125"/>
                  </a:lnTo>
                  <a:lnTo>
                    <a:pt x="618" y="120"/>
                  </a:lnTo>
                  <a:lnTo>
                    <a:pt x="618" y="113"/>
                  </a:lnTo>
                  <a:lnTo>
                    <a:pt x="616" y="110"/>
                  </a:lnTo>
                  <a:lnTo>
                    <a:pt x="613" y="110"/>
                  </a:lnTo>
                  <a:lnTo>
                    <a:pt x="611" y="108"/>
                  </a:lnTo>
                  <a:lnTo>
                    <a:pt x="609" y="105"/>
                  </a:lnTo>
                  <a:lnTo>
                    <a:pt x="592" y="103"/>
                  </a:lnTo>
                  <a:lnTo>
                    <a:pt x="587" y="101"/>
                  </a:lnTo>
                  <a:lnTo>
                    <a:pt x="587" y="98"/>
                  </a:lnTo>
                  <a:lnTo>
                    <a:pt x="590" y="98"/>
                  </a:lnTo>
                  <a:lnTo>
                    <a:pt x="599" y="98"/>
                  </a:lnTo>
                  <a:lnTo>
                    <a:pt x="611" y="96"/>
                  </a:lnTo>
                  <a:lnTo>
                    <a:pt x="618" y="96"/>
                  </a:lnTo>
                  <a:lnTo>
                    <a:pt x="623" y="98"/>
                  </a:lnTo>
                  <a:lnTo>
                    <a:pt x="632" y="98"/>
                  </a:lnTo>
                  <a:lnTo>
                    <a:pt x="637" y="96"/>
                  </a:lnTo>
                  <a:lnTo>
                    <a:pt x="642" y="93"/>
                  </a:lnTo>
                  <a:lnTo>
                    <a:pt x="642" y="91"/>
                  </a:lnTo>
                  <a:lnTo>
                    <a:pt x="642" y="89"/>
                  </a:lnTo>
                  <a:lnTo>
                    <a:pt x="632" y="89"/>
                  </a:lnTo>
                  <a:lnTo>
                    <a:pt x="625" y="86"/>
                  </a:lnTo>
                  <a:lnTo>
                    <a:pt x="616" y="86"/>
                  </a:lnTo>
                  <a:lnTo>
                    <a:pt x="613" y="84"/>
                  </a:lnTo>
                  <a:lnTo>
                    <a:pt x="623" y="84"/>
                  </a:lnTo>
                  <a:lnTo>
                    <a:pt x="621" y="82"/>
                  </a:lnTo>
                  <a:lnTo>
                    <a:pt x="618" y="79"/>
                  </a:lnTo>
                  <a:lnTo>
                    <a:pt x="618" y="77"/>
                  </a:lnTo>
                  <a:lnTo>
                    <a:pt x="613" y="77"/>
                  </a:lnTo>
                  <a:lnTo>
                    <a:pt x="611" y="79"/>
                  </a:lnTo>
                  <a:lnTo>
                    <a:pt x="611" y="84"/>
                  </a:lnTo>
                  <a:lnTo>
                    <a:pt x="606" y="84"/>
                  </a:lnTo>
                  <a:lnTo>
                    <a:pt x="604" y="84"/>
                  </a:lnTo>
                  <a:lnTo>
                    <a:pt x="602" y="82"/>
                  </a:lnTo>
                  <a:lnTo>
                    <a:pt x="599" y="79"/>
                  </a:lnTo>
                  <a:lnTo>
                    <a:pt x="602" y="79"/>
                  </a:lnTo>
                  <a:lnTo>
                    <a:pt x="606" y="77"/>
                  </a:lnTo>
                  <a:lnTo>
                    <a:pt x="609" y="74"/>
                  </a:lnTo>
                  <a:lnTo>
                    <a:pt x="613" y="70"/>
                  </a:lnTo>
                  <a:lnTo>
                    <a:pt x="616" y="67"/>
                  </a:lnTo>
                  <a:lnTo>
                    <a:pt x="618" y="65"/>
                  </a:lnTo>
                  <a:lnTo>
                    <a:pt x="621" y="65"/>
                  </a:lnTo>
                  <a:lnTo>
                    <a:pt x="623" y="65"/>
                  </a:lnTo>
                  <a:lnTo>
                    <a:pt x="628" y="65"/>
                  </a:lnTo>
                  <a:lnTo>
                    <a:pt x="630" y="65"/>
                  </a:lnTo>
                  <a:lnTo>
                    <a:pt x="632" y="62"/>
                  </a:lnTo>
                  <a:lnTo>
                    <a:pt x="637" y="60"/>
                  </a:lnTo>
                  <a:lnTo>
                    <a:pt x="635" y="55"/>
                  </a:lnTo>
                  <a:lnTo>
                    <a:pt x="637" y="53"/>
                  </a:lnTo>
                  <a:lnTo>
                    <a:pt x="640" y="50"/>
                  </a:lnTo>
                  <a:lnTo>
                    <a:pt x="642" y="50"/>
                  </a:lnTo>
                  <a:lnTo>
                    <a:pt x="647" y="50"/>
                  </a:lnTo>
                  <a:lnTo>
                    <a:pt x="649" y="50"/>
                  </a:lnTo>
                  <a:lnTo>
                    <a:pt x="651" y="53"/>
                  </a:lnTo>
                  <a:lnTo>
                    <a:pt x="656" y="53"/>
                  </a:lnTo>
                  <a:lnTo>
                    <a:pt x="659" y="50"/>
                  </a:lnTo>
                  <a:lnTo>
                    <a:pt x="661" y="50"/>
                  </a:lnTo>
                  <a:lnTo>
                    <a:pt x="663" y="48"/>
                  </a:lnTo>
                  <a:lnTo>
                    <a:pt x="644" y="48"/>
                  </a:lnTo>
                  <a:lnTo>
                    <a:pt x="642" y="48"/>
                  </a:lnTo>
                  <a:lnTo>
                    <a:pt x="637" y="48"/>
                  </a:lnTo>
                  <a:lnTo>
                    <a:pt x="635" y="50"/>
                  </a:lnTo>
                  <a:lnTo>
                    <a:pt x="630" y="50"/>
                  </a:lnTo>
                  <a:lnTo>
                    <a:pt x="630" y="48"/>
                  </a:lnTo>
                  <a:lnTo>
                    <a:pt x="640" y="43"/>
                  </a:lnTo>
                  <a:lnTo>
                    <a:pt x="670" y="43"/>
                  </a:lnTo>
                  <a:lnTo>
                    <a:pt x="675" y="43"/>
                  </a:lnTo>
                  <a:lnTo>
                    <a:pt x="678" y="43"/>
                  </a:lnTo>
                  <a:lnTo>
                    <a:pt x="682" y="41"/>
                  </a:lnTo>
                  <a:lnTo>
                    <a:pt x="678" y="41"/>
                  </a:lnTo>
                  <a:lnTo>
                    <a:pt x="673" y="38"/>
                  </a:lnTo>
                  <a:lnTo>
                    <a:pt x="656" y="38"/>
                  </a:lnTo>
                  <a:lnTo>
                    <a:pt x="651" y="41"/>
                  </a:lnTo>
                  <a:lnTo>
                    <a:pt x="635" y="41"/>
                  </a:lnTo>
                  <a:lnTo>
                    <a:pt x="635" y="38"/>
                  </a:lnTo>
                  <a:lnTo>
                    <a:pt x="637" y="38"/>
                  </a:lnTo>
                  <a:lnTo>
                    <a:pt x="642" y="38"/>
                  </a:lnTo>
                  <a:lnTo>
                    <a:pt x="687" y="38"/>
                  </a:lnTo>
                  <a:lnTo>
                    <a:pt x="692" y="36"/>
                  </a:lnTo>
                  <a:lnTo>
                    <a:pt x="699" y="34"/>
                  </a:lnTo>
                  <a:lnTo>
                    <a:pt x="701" y="31"/>
                  </a:lnTo>
                  <a:lnTo>
                    <a:pt x="718" y="31"/>
                  </a:lnTo>
                  <a:lnTo>
                    <a:pt x="723" y="29"/>
                  </a:lnTo>
                  <a:lnTo>
                    <a:pt x="725" y="29"/>
                  </a:lnTo>
                  <a:lnTo>
                    <a:pt x="730" y="29"/>
                  </a:lnTo>
                  <a:lnTo>
                    <a:pt x="732" y="26"/>
                  </a:lnTo>
                  <a:lnTo>
                    <a:pt x="730" y="24"/>
                  </a:lnTo>
                  <a:close/>
                  <a:moveTo>
                    <a:pt x="119" y="268"/>
                  </a:moveTo>
                  <a:lnTo>
                    <a:pt x="116" y="266"/>
                  </a:lnTo>
                  <a:lnTo>
                    <a:pt x="119" y="268"/>
                  </a:lnTo>
                  <a:close/>
                  <a:moveTo>
                    <a:pt x="128" y="223"/>
                  </a:moveTo>
                  <a:lnTo>
                    <a:pt x="135" y="223"/>
                  </a:lnTo>
                  <a:lnTo>
                    <a:pt x="138" y="220"/>
                  </a:lnTo>
                  <a:lnTo>
                    <a:pt x="145" y="220"/>
                  </a:lnTo>
                  <a:lnTo>
                    <a:pt x="147" y="220"/>
                  </a:lnTo>
                  <a:lnTo>
                    <a:pt x="147" y="216"/>
                  </a:lnTo>
                  <a:lnTo>
                    <a:pt x="150" y="216"/>
                  </a:lnTo>
                  <a:lnTo>
                    <a:pt x="147" y="213"/>
                  </a:lnTo>
                  <a:lnTo>
                    <a:pt x="145" y="211"/>
                  </a:lnTo>
                  <a:lnTo>
                    <a:pt x="143" y="211"/>
                  </a:lnTo>
                  <a:lnTo>
                    <a:pt x="138" y="211"/>
                  </a:lnTo>
                  <a:lnTo>
                    <a:pt x="135" y="206"/>
                  </a:lnTo>
                  <a:lnTo>
                    <a:pt x="119" y="206"/>
                  </a:lnTo>
                  <a:lnTo>
                    <a:pt x="119" y="213"/>
                  </a:lnTo>
                  <a:lnTo>
                    <a:pt x="116" y="216"/>
                  </a:lnTo>
                  <a:lnTo>
                    <a:pt x="114" y="216"/>
                  </a:lnTo>
                  <a:lnTo>
                    <a:pt x="114" y="218"/>
                  </a:lnTo>
                  <a:lnTo>
                    <a:pt x="116" y="220"/>
                  </a:lnTo>
                  <a:lnTo>
                    <a:pt x="119" y="220"/>
                  </a:lnTo>
                  <a:lnTo>
                    <a:pt x="119" y="225"/>
                  </a:lnTo>
                  <a:lnTo>
                    <a:pt x="128" y="223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46" name="Ghana" descr="© INSCALE GmbH, 05.05.2010&#10;http://www.presentationload.com/">
              <a:extLst>
                <a:ext uri="{FF2B5EF4-FFF2-40B4-BE49-F238E27FC236}">
                  <a16:creationId xmlns:a16="http://schemas.microsoft.com/office/drawing/2014/main" id="{07EB4E8B-1600-463A-9EF7-846DAF82011B}"/>
                </a:ext>
              </a:extLst>
            </p:cNvPr>
            <p:cNvSpPr>
              <a:spLocks/>
            </p:cNvSpPr>
            <p:nvPr/>
          </p:nvSpPr>
          <p:spPr bwMode="gray">
            <a:xfrm>
              <a:off x="5442126" y="4119278"/>
              <a:ext cx="146056" cy="231699"/>
            </a:xfrm>
            <a:custGeom>
              <a:avLst/>
              <a:gdLst>
                <a:gd name="T0" fmla="*/ 2147483647 w 324"/>
                <a:gd name="T1" fmla="*/ 2147483647 h 516"/>
                <a:gd name="T2" fmla="*/ 2147483647 w 324"/>
                <a:gd name="T3" fmla="*/ 2147483647 h 516"/>
                <a:gd name="T4" fmla="*/ 2147483647 w 324"/>
                <a:gd name="T5" fmla="*/ 2147483647 h 516"/>
                <a:gd name="T6" fmla="*/ 2147483647 w 324"/>
                <a:gd name="T7" fmla="*/ 2147483647 h 516"/>
                <a:gd name="T8" fmla="*/ 2147483647 w 324"/>
                <a:gd name="T9" fmla="*/ 2147483647 h 516"/>
                <a:gd name="T10" fmla="*/ 2147483647 w 324"/>
                <a:gd name="T11" fmla="*/ 2147483647 h 516"/>
                <a:gd name="T12" fmla="*/ 2147483647 w 324"/>
                <a:gd name="T13" fmla="*/ 2147483647 h 516"/>
                <a:gd name="T14" fmla="*/ 2147483647 w 324"/>
                <a:gd name="T15" fmla="*/ 2147483647 h 516"/>
                <a:gd name="T16" fmla="*/ 2147483647 w 324"/>
                <a:gd name="T17" fmla="*/ 2147483647 h 516"/>
                <a:gd name="T18" fmla="*/ 2147483647 w 324"/>
                <a:gd name="T19" fmla="*/ 2147483647 h 516"/>
                <a:gd name="T20" fmla="*/ 2147483647 w 324"/>
                <a:gd name="T21" fmla="*/ 2147483647 h 516"/>
                <a:gd name="T22" fmla="*/ 2147483647 w 324"/>
                <a:gd name="T23" fmla="*/ 2147483647 h 516"/>
                <a:gd name="T24" fmla="*/ 2147483647 w 324"/>
                <a:gd name="T25" fmla="*/ 2147483647 h 516"/>
                <a:gd name="T26" fmla="*/ 2147483647 w 324"/>
                <a:gd name="T27" fmla="*/ 0 h 516"/>
                <a:gd name="T28" fmla="*/ 2147483647 w 324"/>
                <a:gd name="T29" fmla="*/ 2147483647 h 516"/>
                <a:gd name="T30" fmla="*/ 2147483647 w 324"/>
                <a:gd name="T31" fmla="*/ 2147483647 h 516"/>
                <a:gd name="T32" fmla="*/ 2147483647 w 324"/>
                <a:gd name="T33" fmla="*/ 2147483647 h 516"/>
                <a:gd name="T34" fmla="*/ 2147483647 w 324"/>
                <a:gd name="T35" fmla="*/ 2147483647 h 516"/>
                <a:gd name="T36" fmla="*/ 2147483647 w 324"/>
                <a:gd name="T37" fmla="*/ 2147483647 h 516"/>
                <a:gd name="T38" fmla="*/ 2147483647 w 324"/>
                <a:gd name="T39" fmla="*/ 2147483647 h 516"/>
                <a:gd name="T40" fmla="*/ 2147483647 w 324"/>
                <a:gd name="T41" fmla="*/ 2147483647 h 516"/>
                <a:gd name="T42" fmla="*/ 2147483647 w 324"/>
                <a:gd name="T43" fmla="*/ 2147483647 h 516"/>
                <a:gd name="T44" fmla="*/ 2147483647 w 324"/>
                <a:gd name="T45" fmla="*/ 2147483647 h 516"/>
                <a:gd name="T46" fmla="*/ 2147483647 w 324"/>
                <a:gd name="T47" fmla="*/ 2147483647 h 516"/>
                <a:gd name="T48" fmla="*/ 2147483647 w 324"/>
                <a:gd name="T49" fmla="*/ 2147483647 h 516"/>
                <a:gd name="T50" fmla="*/ 2147483647 w 324"/>
                <a:gd name="T51" fmla="*/ 2147483647 h 516"/>
                <a:gd name="T52" fmla="*/ 2147483647 w 324"/>
                <a:gd name="T53" fmla="*/ 2147483647 h 516"/>
                <a:gd name="T54" fmla="*/ 0 w 324"/>
                <a:gd name="T55" fmla="*/ 2147483647 h 516"/>
                <a:gd name="T56" fmla="*/ 2147483647 w 324"/>
                <a:gd name="T57" fmla="*/ 2147483647 h 516"/>
                <a:gd name="T58" fmla="*/ 2147483647 w 324"/>
                <a:gd name="T59" fmla="*/ 2147483647 h 516"/>
                <a:gd name="T60" fmla="*/ 2147483647 w 324"/>
                <a:gd name="T61" fmla="*/ 2147483647 h 516"/>
                <a:gd name="T62" fmla="*/ 2147483647 w 324"/>
                <a:gd name="T63" fmla="*/ 2147483647 h 516"/>
                <a:gd name="T64" fmla="*/ 2147483647 w 324"/>
                <a:gd name="T65" fmla="*/ 2147483647 h 516"/>
                <a:gd name="T66" fmla="*/ 2147483647 w 324"/>
                <a:gd name="T67" fmla="*/ 2147483647 h 516"/>
                <a:gd name="T68" fmla="*/ 2147483647 w 324"/>
                <a:gd name="T69" fmla="*/ 2147483647 h 516"/>
                <a:gd name="T70" fmla="*/ 2147483647 w 324"/>
                <a:gd name="T71" fmla="*/ 2147483647 h 516"/>
                <a:gd name="T72" fmla="*/ 2147483647 w 324"/>
                <a:gd name="T73" fmla="*/ 2147483647 h 516"/>
                <a:gd name="T74" fmla="*/ 2147483647 w 324"/>
                <a:gd name="T75" fmla="*/ 2147483647 h 516"/>
                <a:gd name="T76" fmla="*/ 2147483647 w 324"/>
                <a:gd name="T77" fmla="*/ 2147483647 h 516"/>
                <a:gd name="T78" fmla="*/ 2147483647 w 324"/>
                <a:gd name="T79" fmla="*/ 2147483647 h 516"/>
                <a:gd name="T80" fmla="*/ 2147483647 w 324"/>
                <a:gd name="T81" fmla="*/ 2147483647 h 516"/>
                <a:gd name="T82" fmla="*/ 2147483647 w 324"/>
                <a:gd name="T83" fmla="*/ 2147483647 h 516"/>
                <a:gd name="T84" fmla="*/ 2147483647 w 324"/>
                <a:gd name="T85" fmla="*/ 2147483647 h 516"/>
                <a:gd name="T86" fmla="*/ 2147483647 w 324"/>
                <a:gd name="T87" fmla="*/ 2147483647 h 51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324"/>
                <a:gd name="T133" fmla="*/ 0 h 516"/>
                <a:gd name="T134" fmla="*/ 324 w 324"/>
                <a:gd name="T135" fmla="*/ 516 h 51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324" h="516">
                  <a:moveTo>
                    <a:pt x="282" y="342"/>
                  </a:moveTo>
                  <a:lnTo>
                    <a:pt x="282" y="330"/>
                  </a:lnTo>
                  <a:lnTo>
                    <a:pt x="288" y="318"/>
                  </a:lnTo>
                  <a:lnTo>
                    <a:pt x="288" y="306"/>
                  </a:lnTo>
                  <a:lnTo>
                    <a:pt x="282" y="300"/>
                  </a:lnTo>
                  <a:lnTo>
                    <a:pt x="276" y="300"/>
                  </a:lnTo>
                  <a:lnTo>
                    <a:pt x="276" y="282"/>
                  </a:lnTo>
                  <a:lnTo>
                    <a:pt x="282" y="276"/>
                  </a:lnTo>
                  <a:lnTo>
                    <a:pt x="282" y="234"/>
                  </a:lnTo>
                  <a:lnTo>
                    <a:pt x="288" y="228"/>
                  </a:lnTo>
                  <a:lnTo>
                    <a:pt x="288" y="216"/>
                  </a:lnTo>
                  <a:lnTo>
                    <a:pt x="282" y="210"/>
                  </a:lnTo>
                  <a:lnTo>
                    <a:pt x="270" y="204"/>
                  </a:lnTo>
                  <a:lnTo>
                    <a:pt x="264" y="198"/>
                  </a:lnTo>
                  <a:lnTo>
                    <a:pt x="276" y="186"/>
                  </a:lnTo>
                  <a:lnTo>
                    <a:pt x="282" y="186"/>
                  </a:lnTo>
                  <a:lnTo>
                    <a:pt x="282" y="180"/>
                  </a:lnTo>
                  <a:lnTo>
                    <a:pt x="270" y="168"/>
                  </a:lnTo>
                  <a:lnTo>
                    <a:pt x="276" y="156"/>
                  </a:lnTo>
                  <a:lnTo>
                    <a:pt x="276" y="132"/>
                  </a:lnTo>
                  <a:lnTo>
                    <a:pt x="270" y="126"/>
                  </a:lnTo>
                  <a:lnTo>
                    <a:pt x="264" y="126"/>
                  </a:lnTo>
                  <a:lnTo>
                    <a:pt x="252" y="138"/>
                  </a:lnTo>
                  <a:lnTo>
                    <a:pt x="264" y="60"/>
                  </a:lnTo>
                  <a:lnTo>
                    <a:pt x="228" y="36"/>
                  </a:lnTo>
                  <a:lnTo>
                    <a:pt x="240" y="24"/>
                  </a:lnTo>
                  <a:lnTo>
                    <a:pt x="240" y="6"/>
                  </a:lnTo>
                  <a:lnTo>
                    <a:pt x="222" y="0"/>
                  </a:lnTo>
                  <a:lnTo>
                    <a:pt x="198" y="12"/>
                  </a:lnTo>
                  <a:lnTo>
                    <a:pt x="42" y="12"/>
                  </a:lnTo>
                  <a:lnTo>
                    <a:pt x="36" y="18"/>
                  </a:lnTo>
                  <a:lnTo>
                    <a:pt x="30" y="30"/>
                  </a:lnTo>
                  <a:lnTo>
                    <a:pt x="30" y="48"/>
                  </a:lnTo>
                  <a:lnTo>
                    <a:pt x="36" y="48"/>
                  </a:lnTo>
                  <a:lnTo>
                    <a:pt x="42" y="78"/>
                  </a:lnTo>
                  <a:lnTo>
                    <a:pt x="42" y="132"/>
                  </a:lnTo>
                  <a:lnTo>
                    <a:pt x="48" y="126"/>
                  </a:lnTo>
                  <a:lnTo>
                    <a:pt x="54" y="156"/>
                  </a:lnTo>
                  <a:lnTo>
                    <a:pt x="42" y="156"/>
                  </a:lnTo>
                  <a:lnTo>
                    <a:pt x="42" y="162"/>
                  </a:lnTo>
                  <a:lnTo>
                    <a:pt x="48" y="168"/>
                  </a:lnTo>
                  <a:lnTo>
                    <a:pt x="48" y="180"/>
                  </a:lnTo>
                  <a:lnTo>
                    <a:pt x="54" y="192"/>
                  </a:lnTo>
                  <a:lnTo>
                    <a:pt x="54" y="204"/>
                  </a:lnTo>
                  <a:lnTo>
                    <a:pt x="60" y="216"/>
                  </a:lnTo>
                  <a:lnTo>
                    <a:pt x="60" y="228"/>
                  </a:lnTo>
                  <a:lnTo>
                    <a:pt x="48" y="252"/>
                  </a:lnTo>
                  <a:lnTo>
                    <a:pt x="42" y="258"/>
                  </a:lnTo>
                  <a:lnTo>
                    <a:pt x="36" y="270"/>
                  </a:lnTo>
                  <a:lnTo>
                    <a:pt x="36" y="288"/>
                  </a:lnTo>
                  <a:lnTo>
                    <a:pt x="30" y="300"/>
                  </a:lnTo>
                  <a:lnTo>
                    <a:pt x="30" y="312"/>
                  </a:lnTo>
                  <a:lnTo>
                    <a:pt x="12" y="330"/>
                  </a:lnTo>
                  <a:lnTo>
                    <a:pt x="6" y="342"/>
                  </a:lnTo>
                  <a:lnTo>
                    <a:pt x="0" y="348"/>
                  </a:lnTo>
                  <a:lnTo>
                    <a:pt x="0" y="372"/>
                  </a:lnTo>
                  <a:lnTo>
                    <a:pt x="6" y="384"/>
                  </a:lnTo>
                  <a:lnTo>
                    <a:pt x="12" y="402"/>
                  </a:lnTo>
                  <a:lnTo>
                    <a:pt x="12" y="414"/>
                  </a:lnTo>
                  <a:lnTo>
                    <a:pt x="18" y="426"/>
                  </a:lnTo>
                  <a:lnTo>
                    <a:pt x="24" y="432"/>
                  </a:lnTo>
                  <a:lnTo>
                    <a:pt x="24" y="438"/>
                  </a:lnTo>
                  <a:lnTo>
                    <a:pt x="48" y="444"/>
                  </a:lnTo>
                  <a:lnTo>
                    <a:pt x="48" y="498"/>
                  </a:lnTo>
                  <a:lnTo>
                    <a:pt x="72" y="498"/>
                  </a:lnTo>
                  <a:lnTo>
                    <a:pt x="78" y="504"/>
                  </a:lnTo>
                  <a:lnTo>
                    <a:pt x="78" y="510"/>
                  </a:lnTo>
                  <a:lnTo>
                    <a:pt x="84" y="516"/>
                  </a:lnTo>
                  <a:lnTo>
                    <a:pt x="96" y="516"/>
                  </a:lnTo>
                  <a:lnTo>
                    <a:pt x="108" y="510"/>
                  </a:lnTo>
                  <a:lnTo>
                    <a:pt x="114" y="504"/>
                  </a:lnTo>
                  <a:lnTo>
                    <a:pt x="132" y="492"/>
                  </a:lnTo>
                  <a:lnTo>
                    <a:pt x="138" y="486"/>
                  </a:lnTo>
                  <a:lnTo>
                    <a:pt x="150" y="480"/>
                  </a:lnTo>
                  <a:lnTo>
                    <a:pt x="180" y="480"/>
                  </a:lnTo>
                  <a:lnTo>
                    <a:pt x="186" y="474"/>
                  </a:lnTo>
                  <a:lnTo>
                    <a:pt x="198" y="468"/>
                  </a:lnTo>
                  <a:lnTo>
                    <a:pt x="216" y="450"/>
                  </a:lnTo>
                  <a:lnTo>
                    <a:pt x="228" y="450"/>
                  </a:lnTo>
                  <a:lnTo>
                    <a:pt x="234" y="444"/>
                  </a:lnTo>
                  <a:lnTo>
                    <a:pt x="240" y="444"/>
                  </a:lnTo>
                  <a:lnTo>
                    <a:pt x="258" y="426"/>
                  </a:lnTo>
                  <a:lnTo>
                    <a:pt x="270" y="426"/>
                  </a:lnTo>
                  <a:lnTo>
                    <a:pt x="276" y="432"/>
                  </a:lnTo>
                  <a:lnTo>
                    <a:pt x="294" y="432"/>
                  </a:lnTo>
                  <a:lnTo>
                    <a:pt x="306" y="426"/>
                  </a:lnTo>
                  <a:lnTo>
                    <a:pt x="324" y="408"/>
                  </a:lnTo>
                  <a:lnTo>
                    <a:pt x="294" y="384"/>
                  </a:lnTo>
                  <a:lnTo>
                    <a:pt x="282" y="34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47" name="Georgia" descr="© INSCALE GmbH, 05.05.2010&#10;http://www.presentationload.com/">
              <a:extLst>
                <a:ext uri="{FF2B5EF4-FFF2-40B4-BE49-F238E27FC236}">
                  <a16:creationId xmlns:a16="http://schemas.microsoft.com/office/drawing/2014/main" id="{43E8FC5F-9A75-4312-90EA-08544A5530AB}"/>
                </a:ext>
              </a:extLst>
            </p:cNvPr>
            <p:cNvSpPr>
              <a:spLocks/>
            </p:cNvSpPr>
            <p:nvPr/>
          </p:nvSpPr>
          <p:spPr bwMode="gray">
            <a:xfrm>
              <a:off x="6720120" y="2944915"/>
              <a:ext cx="204796" cy="93631"/>
            </a:xfrm>
            <a:custGeom>
              <a:avLst/>
              <a:gdLst>
                <a:gd name="T0" fmla="*/ 2147483647 w 462"/>
                <a:gd name="T1" fmla="*/ 2147483647 h 210"/>
                <a:gd name="T2" fmla="*/ 2147483647 w 462"/>
                <a:gd name="T3" fmla="*/ 2147483647 h 210"/>
                <a:gd name="T4" fmla="*/ 2147483647 w 462"/>
                <a:gd name="T5" fmla="*/ 2147483647 h 210"/>
                <a:gd name="T6" fmla="*/ 2147483647 w 462"/>
                <a:gd name="T7" fmla="*/ 2147483647 h 210"/>
                <a:gd name="T8" fmla="*/ 2147483647 w 462"/>
                <a:gd name="T9" fmla="*/ 2147483647 h 210"/>
                <a:gd name="T10" fmla="*/ 2147483647 w 462"/>
                <a:gd name="T11" fmla="*/ 2147483647 h 210"/>
                <a:gd name="T12" fmla="*/ 2147483647 w 462"/>
                <a:gd name="T13" fmla="*/ 2147483647 h 210"/>
                <a:gd name="T14" fmla="*/ 2147483647 w 462"/>
                <a:gd name="T15" fmla="*/ 2147483647 h 210"/>
                <a:gd name="T16" fmla="*/ 2147483647 w 462"/>
                <a:gd name="T17" fmla="*/ 2147483647 h 210"/>
                <a:gd name="T18" fmla="*/ 2147483647 w 462"/>
                <a:gd name="T19" fmla="*/ 2147483647 h 210"/>
                <a:gd name="T20" fmla="*/ 2147483647 w 462"/>
                <a:gd name="T21" fmla="*/ 2147483647 h 210"/>
                <a:gd name="T22" fmla="*/ 2147483647 w 462"/>
                <a:gd name="T23" fmla="*/ 2147483647 h 210"/>
                <a:gd name="T24" fmla="*/ 2147483647 w 462"/>
                <a:gd name="T25" fmla="*/ 2147483647 h 210"/>
                <a:gd name="T26" fmla="*/ 2147483647 w 462"/>
                <a:gd name="T27" fmla="*/ 2147483647 h 210"/>
                <a:gd name="T28" fmla="*/ 2147483647 w 462"/>
                <a:gd name="T29" fmla="*/ 2147483647 h 210"/>
                <a:gd name="T30" fmla="*/ 2147483647 w 462"/>
                <a:gd name="T31" fmla="*/ 2147483647 h 210"/>
                <a:gd name="T32" fmla="*/ 2147483647 w 462"/>
                <a:gd name="T33" fmla="*/ 2147483647 h 210"/>
                <a:gd name="T34" fmla="*/ 2147483647 w 462"/>
                <a:gd name="T35" fmla="*/ 2147483647 h 210"/>
                <a:gd name="T36" fmla="*/ 2147483647 w 462"/>
                <a:gd name="T37" fmla="*/ 2147483647 h 210"/>
                <a:gd name="T38" fmla="*/ 2147483647 w 462"/>
                <a:gd name="T39" fmla="*/ 2147483647 h 210"/>
                <a:gd name="T40" fmla="*/ 2147483647 w 462"/>
                <a:gd name="T41" fmla="*/ 2147483647 h 210"/>
                <a:gd name="T42" fmla="*/ 2147483647 w 462"/>
                <a:gd name="T43" fmla="*/ 2147483647 h 210"/>
                <a:gd name="T44" fmla="*/ 2147483647 w 462"/>
                <a:gd name="T45" fmla="*/ 2147483647 h 210"/>
                <a:gd name="T46" fmla="*/ 2147483647 w 462"/>
                <a:gd name="T47" fmla="*/ 2147483647 h 210"/>
                <a:gd name="T48" fmla="*/ 2147483647 w 462"/>
                <a:gd name="T49" fmla="*/ 2147483647 h 210"/>
                <a:gd name="T50" fmla="*/ 2147483647 w 462"/>
                <a:gd name="T51" fmla="*/ 2147483647 h 210"/>
                <a:gd name="T52" fmla="*/ 2147483647 w 462"/>
                <a:gd name="T53" fmla="*/ 2147483647 h 210"/>
                <a:gd name="T54" fmla="*/ 2147483647 w 462"/>
                <a:gd name="T55" fmla="*/ 2147483647 h 210"/>
                <a:gd name="T56" fmla="*/ 2147483647 w 462"/>
                <a:gd name="T57" fmla="*/ 2147483647 h 210"/>
                <a:gd name="T58" fmla="*/ 2147483647 w 462"/>
                <a:gd name="T59" fmla="*/ 2147483647 h 210"/>
                <a:gd name="T60" fmla="*/ 2147483647 w 462"/>
                <a:gd name="T61" fmla="*/ 2147483647 h 210"/>
                <a:gd name="T62" fmla="*/ 2147483647 w 462"/>
                <a:gd name="T63" fmla="*/ 2147483647 h 210"/>
                <a:gd name="T64" fmla="*/ 2147483647 w 462"/>
                <a:gd name="T65" fmla="*/ 2147483647 h 210"/>
                <a:gd name="T66" fmla="*/ 2147483647 w 462"/>
                <a:gd name="T67" fmla="*/ 2147483647 h 210"/>
                <a:gd name="T68" fmla="*/ 2147483647 w 462"/>
                <a:gd name="T69" fmla="*/ 2147483647 h 210"/>
                <a:gd name="T70" fmla="*/ 2147483647 w 462"/>
                <a:gd name="T71" fmla="*/ 2147483647 h 210"/>
                <a:gd name="T72" fmla="*/ 2147483647 w 462"/>
                <a:gd name="T73" fmla="*/ 2147483647 h 210"/>
                <a:gd name="T74" fmla="*/ 2147483647 w 462"/>
                <a:gd name="T75" fmla="*/ 2147483647 h 210"/>
                <a:gd name="T76" fmla="*/ 2147483647 w 462"/>
                <a:gd name="T77" fmla="*/ 2147483647 h 210"/>
                <a:gd name="T78" fmla="*/ 2147483647 w 462"/>
                <a:gd name="T79" fmla="*/ 2147483647 h 210"/>
                <a:gd name="T80" fmla="*/ 2147483647 w 462"/>
                <a:gd name="T81" fmla="*/ 0 h 210"/>
                <a:gd name="T82" fmla="*/ 0 w 462"/>
                <a:gd name="T83" fmla="*/ 2147483647 h 210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462"/>
                <a:gd name="T127" fmla="*/ 0 h 210"/>
                <a:gd name="T128" fmla="*/ 462 w 462"/>
                <a:gd name="T129" fmla="*/ 210 h 210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462" h="210">
                  <a:moveTo>
                    <a:pt x="6" y="18"/>
                  </a:moveTo>
                  <a:lnTo>
                    <a:pt x="12" y="18"/>
                  </a:lnTo>
                  <a:lnTo>
                    <a:pt x="18" y="24"/>
                  </a:lnTo>
                  <a:lnTo>
                    <a:pt x="30" y="30"/>
                  </a:lnTo>
                  <a:lnTo>
                    <a:pt x="42" y="42"/>
                  </a:lnTo>
                  <a:lnTo>
                    <a:pt x="60" y="48"/>
                  </a:lnTo>
                  <a:lnTo>
                    <a:pt x="72" y="54"/>
                  </a:lnTo>
                  <a:lnTo>
                    <a:pt x="78" y="54"/>
                  </a:lnTo>
                  <a:lnTo>
                    <a:pt x="84" y="60"/>
                  </a:lnTo>
                  <a:lnTo>
                    <a:pt x="96" y="66"/>
                  </a:lnTo>
                  <a:lnTo>
                    <a:pt x="102" y="78"/>
                  </a:lnTo>
                  <a:lnTo>
                    <a:pt x="114" y="84"/>
                  </a:lnTo>
                  <a:lnTo>
                    <a:pt x="114" y="96"/>
                  </a:lnTo>
                  <a:lnTo>
                    <a:pt x="120" y="114"/>
                  </a:lnTo>
                  <a:lnTo>
                    <a:pt x="120" y="132"/>
                  </a:lnTo>
                  <a:lnTo>
                    <a:pt x="126" y="138"/>
                  </a:lnTo>
                  <a:lnTo>
                    <a:pt x="132" y="150"/>
                  </a:lnTo>
                  <a:lnTo>
                    <a:pt x="138" y="156"/>
                  </a:lnTo>
                  <a:lnTo>
                    <a:pt x="138" y="162"/>
                  </a:lnTo>
                  <a:lnTo>
                    <a:pt x="132" y="168"/>
                  </a:lnTo>
                  <a:lnTo>
                    <a:pt x="168" y="174"/>
                  </a:lnTo>
                  <a:lnTo>
                    <a:pt x="174" y="168"/>
                  </a:lnTo>
                  <a:lnTo>
                    <a:pt x="186" y="162"/>
                  </a:lnTo>
                  <a:lnTo>
                    <a:pt x="198" y="162"/>
                  </a:lnTo>
                  <a:lnTo>
                    <a:pt x="210" y="168"/>
                  </a:lnTo>
                  <a:lnTo>
                    <a:pt x="216" y="174"/>
                  </a:lnTo>
                  <a:lnTo>
                    <a:pt x="222" y="186"/>
                  </a:lnTo>
                  <a:lnTo>
                    <a:pt x="222" y="192"/>
                  </a:lnTo>
                  <a:lnTo>
                    <a:pt x="246" y="192"/>
                  </a:lnTo>
                  <a:lnTo>
                    <a:pt x="246" y="198"/>
                  </a:lnTo>
                  <a:lnTo>
                    <a:pt x="252" y="204"/>
                  </a:lnTo>
                  <a:lnTo>
                    <a:pt x="276" y="198"/>
                  </a:lnTo>
                  <a:lnTo>
                    <a:pt x="282" y="192"/>
                  </a:lnTo>
                  <a:lnTo>
                    <a:pt x="336" y="198"/>
                  </a:lnTo>
                  <a:lnTo>
                    <a:pt x="336" y="180"/>
                  </a:lnTo>
                  <a:lnTo>
                    <a:pt x="342" y="180"/>
                  </a:lnTo>
                  <a:lnTo>
                    <a:pt x="348" y="186"/>
                  </a:lnTo>
                  <a:lnTo>
                    <a:pt x="354" y="186"/>
                  </a:lnTo>
                  <a:lnTo>
                    <a:pt x="354" y="180"/>
                  </a:lnTo>
                  <a:lnTo>
                    <a:pt x="366" y="168"/>
                  </a:lnTo>
                  <a:lnTo>
                    <a:pt x="390" y="168"/>
                  </a:lnTo>
                  <a:lnTo>
                    <a:pt x="396" y="174"/>
                  </a:lnTo>
                  <a:lnTo>
                    <a:pt x="396" y="180"/>
                  </a:lnTo>
                  <a:lnTo>
                    <a:pt x="414" y="198"/>
                  </a:lnTo>
                  <a:lnTo>
                    <a:pt x="426" y="192"/>
                  </a:lnTo>
                  <a:lnTo>
                    <a:pt x="438" y="192"/>
                  </a:lnTo>
                  <a:lnTo>
                    <a:pt x="456" y="210"/>
                  </a:lnTo>
                  <a:lnTo>
                    <a:pt x="462" y="204"/>
                  </a:lnTo>
                  <a:lnTo>
                    <a:pt x="456" y="192"/>
                  </a:lnTo>
                  <a:lnTo>
                    <a:pt x="450" y="186"/>
                  </a:lnTo>
                  <a:lnTo>
                    <a:pt x="444" y="174"/>
                  </a:lnTo>
                  <a:lnTo>
                    <a:pt x="438" y="168"/>
                  </a:lnTo>
                  <a:lnTo>
                    <a:pt x="432" y="168"/>
                  </a:lnTo>
                  <a:lnTo>
                    <a:pt x="414" y="150"/>
                  </a:lnTo>
                  <a:lnTo>
                    <a:pt x="420" y="144"/>
                  </a:lnTo>
                  <a:lnTo>
                    <a:pt x="432" y="144"/>
                  </a:lnTo>
                  <a:lnTo>
                    <a:pt x="420" y="132"/>
                  </a:lnTo>
                  <a:lnTo>
                    <a:pt x="408" y="126"/>
                  </a:lnTo>
                  <a:lnTo>
                    <a:pt x="396" y="114"/>
                  </a:lnTo>
                  <a:lnTo>
                    <a:pt x="378" y="114"/>
                  </a:lnTo>
                  <a:lnTo>
                    <a:pt x="378" y="108"/>
                  </a:lnTo>
                  <a:lnTo>
                    <a:pt x="384" y="102"/>
                  </a:lnTo>
                  <a:lnTo>
                    <a:pt x="384" y="90"/>
                  </a:lnTo>
                  <a:lnTo>
                    <a:pt x="354" y="84"/>
                  </a:lnTo>
                  <a:lnTo>
                    <a:pt x="342" y="72"/>
                  </a:lnTo>
                  <a:lnTo>
                    <a:pt x="330" y="66"/>
                  </a:lnTo>
                  <a:lnTo>
                    <a:pt x="300" y="66"/>
                  </a:lnTo>
                  <a:lnTo>
                    <a:pt x="300" y="72"/>
                  </a:lnTo>
                  <a:lnTo>
                    <a:pt x="288" y="72"/>
                  </a:lnTo>
                  <a:lnTo>
                    <a:pt x="282" y="78"/>
                  </a:lnTo>
                  <a:lnTo>
                    <a:pt x="258" y="78"/>
                  </a:lnTo>
                  <a:lnTo>
                    <a:pt x="246" y="72"/>
                  </a:lnTo>
                  <a:lnTo>
                    <a:pt x="240" y="72"/>
                  </a:lnTo>
                  <a:lnTo>
                    <a:pt x="240" y="66"/>
                  </a:lnTo>
                  <a:lnTo>
                    <a:pt x="192" y="36"/>
                  </a:lnTo>
                  <a:lnTo>
                    <a:pt x="186" y="36"/>
                  </a:lnTo>
                  <a:lnTo>
                    <a:pt x="180" y="30"/>
                  </a:lnTo>
                  <a:lnTo>
                    <a:pt x="144" y="30"/>
                  </a:lnTo>
                  <a:lnTo>
                    <a:pt x="84" y="18"/>
                  </a:lnTo>
                  <a:lnTo>
                    <a:pt x="66" y="12"/>
                  </a:lnTo>
                  <a:lnTo>
                    <a:pt x="54" y="6"/>
                  </a:lnTo>
                  <a:lnTo>
                    <a:pt x="36" y="0"/>
                  </a:lnTo>
                  <a:lnTo>
                    <a:pt x="24" y="0"/>
                  </a:lnTo>
                  <a:lnTo>
                    <a:pt x="0" y="18"/>
                  </a:lnTo>
                  <a:lnTo>
                    <a:pt x="6" y="1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48" name="The Gambia" descr="© INSCALE GmbH, 05.05.2010&#10;http://www.presentationload.com/">
              <a:extLst>
                <a:ext uri="{FF2B5EF4-FFF2-40B4-BE49-F238E27FC236}">
                  <a16:creationId xmlns:a16="http://schemas.microsoft.com/office/drawing/2014/main" id="{0D5B3428-4656-483A-8AAE-F52D4BC03CAE}"/>
                </a:ext>
              </a:extLst>
            </p:cNvPr>
            <p:cNvSpPr>
              <a:spLocks/>
            </p:cNvSpPr>
            <p:nvPr/>
          </p:nvSpPr>
          <p:spPr bwMode="gray">
            <a:xfrm>
              <a:off x="5027771" y="4020886"/>
              <a:ext cx="93666" cy="23804"/>
            </a:xfrm>
            <a:custGeom>
              <a:avLst/>
              <a:gdLst>
                <a:gd name="T0" fmla="*/ 2147483647 w 216"/>
                <a:gd name="T1" fmla="*/ 2147483647 h 54"/>
                <a:gd name="T2" fmla="*/ 2147483647 w 216"/>
                <a:gd name="T3" fmla="*/ 2147483647 h 54"/>
                <a:gd name="T4" fmla="*/ 2147483647 w 216"/>
                <a:gd name="T5" fmla="*/ 2147483647 h 54"/>
                <a:gd name="T6" fmla="*/ 2147483647 w 216"/>
                <a:gd name="T7" fmla="*/ 2147483647 h 54"/>
                <a:gd name="T8" fmla="*/ 0 w 216"/>
                <a:gd name="T9" fmla="*/ 2147483647 h 54"/>
                <a:gd name="T10" fmla="*/ 0 w 216"/>
                <a:gd name="T11" fmla="*/ 2147483647 h 54"/>
                <a:gd name="T12" fmla="*/ 2147483647 w 216"/>
                <a:gd name="T13" fmla="*/ 2147483647 h 54"/>
                <a:gd name="T14" fmla="*/ 2147483647 w 216"/>
                <a:gd name="T15" fmla="*/ 2147483647 h 54"/>
                <a:gd name="T16" fmla="*/ 2147483647 w 216"/>
                <a:gd name="T17" fmla="*/ 2147483647 h 54"/>
                <a:gd name="T18" fmla="*/ 2147483647 w 216"/>
                <a:gd name="T19" fmla="*/ 2147483647 h 54"/>
                <a:gd name="T20" fmla="*/ 2147483647 w 216"/>
                <a:gd name="T21" fmla="*/ 2147483647 h 54"/>
                <a:gd name="T22" fmla="*/ 2147483647 w 216"/>
                <a:gd name="T23" fmla="*/ 2147483647 h 54"/>
                <a:gd name="T24" fmla="*/ 2147483647 w 216"/>
                <a:gd name="T25" fmla="*/ 2147483647 h 54"/>
                <a:gd name="T26" fmla="*/ 2147483647 w 216"/>
                <a:gd name="T27" fmla="*/ 2147483647 h 54"/>
                <a:gd name="T28" fmla="*/ 2147483647 w 216"/>
                <a:gd name="T29" fmla="*/ 2147483647 h 54"/>
                <a:gd name="T30" fmla="*/ 2147483647 w 216"/>
                <a:gd name="T31" fmla="*/ 2147483647 h 54"/>
                <a:gd name="T32" fmla="*/ 2147483647 w 216"/>
                <a:gd name="T33" fmla="*/ 2147483647 h 54"/>
                <a:gd name="T34" fmla="*/ 2147483647 w 216"/>
                <a:gd name="T35" fmla="*/ 2147483647 h 54"/>
                <a:gd name="T36" fmla="*/ 2147483647 w 216"/>
                <a:gd name="T37" fmla="*/ 2147483647 h 54"/>
                <a:gd name="T38" fmla="*/ 2147483647 w 216"/>
                <a:gd name="T39" fmla="*/ 2147483647 h 54"/>
                <a:gd name="T40" fmla="*/ 2147483647 w 216"/>
                <a:gd name="T41" fmla="*/ 2147483647 h 54"/>
                <a:gd name="T42" fmla="*/ 2147483647 w 216"/>
                <a:gd name="T43" fmla="*/ 2147483647 h 54"/>
                <a:gd name="T44" fmla="*/ 2147483647 w 216"/>
                <a:gd name="T45" fmla="*/ 2147483647 h 54"/>
                <a:gd name="T46" fmla="*/ 2147483647 w 216"/>
                <a:gd name="T47" fmla="*/ 2147483647 h 54"/>
                <a:gd name="T48" fmla="*/ 2147483647 w 216"/>
                <a:gd name="T49" fmla="*/ 2147483647 h 54"/>
                <a:gd name="T50" fmla="*/ 2147483647 w 216"/>
                <a:gd name="T51" fmla="*/ 2147483647 h 54"/>
                <a:gd name="T52" fmla="*/ 2147483647 w 216"/>
                <a:gd name="T53" fmla="*/ 2147483647 h 54"/>
                <a:gd name="T54" fmla="*/ 2147483647 w 216"/>
                <a:gd name="T55" fmla="*/ 2147483647 h 54"/>
                <a:gd name="T56" fmla="*/ 2147483647 w 216"/>
                <a:gd name="T57" fmla="*/ 2147483647 h 54"/>
                <a:gd name="T58" fmla="*/ 2147483647 w 216"/>
                <a:gd name="T59" fmla="*/ 0 h 54"/>
                <a:gd name="T60" fmla="*/ 2147483647 w 216"/>
                <a:gd name="T61" fmla="*/ 0 h 54"/>
                <a:gd name="T62" fmla="*/ 2147483647 w 216"/>
                <a:gd name="T63" fmla="*/ 2147483647 h 54"/>
                <a:gd name="T64" fmla="*/ 2147483647 w 216"/>
                <a:gd name="T65" fmla="*/ 2147483647 h 54"/>
                <a:gd name="T66" fmla="*/ 2147483647 w 216"/>
                <a:gd name="T67" fmla="*/ 2147483647 h 54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16"/>
                <a:gd name="T103" fmla="*/ 0 h 54"/>
                <a:gd name="T104" fmla="*/ 216 w 216"/>
                <a:gd name="T105" fmla="*/ 54 h 54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16" h="54">
                  <a:moveTo>
                    <a:pt x="18" y="18"/>
                  </a:moveTo>
                  <a:lnTo>
                    <a:pt x="12" y="24"/>
                  </a:lnTo>
                  <a:lnTo>
                    <a:pt x="6" y="36"/>
                  </a:lnTo>
                  <a:lnTo>
                    <a:pt x="6" y="42"/>
                  </a:lnTo>
                  <a:lnTo>
                    <a:pt x="0" y="48"/>
                  </a:lnTo>
                  <a:lnTo>
                    <a:pt x="0" y="54"/>
                  </a:lnTo>
                  <a:lnTo>
                    <a:pt x="72" y="54"/>
                  </a:lnTo>
                  <a:lnTo>
                    <a:pt x="72" y="42"/>
                  </a:lnTo>
                  <a:lnTo>
                    <a:pt x="84" y="42"/>
                  </a:lnTo>
                  <a:lnTo>
                    <a:pt x="90" y="36"/>
                  </a:lnTo>
                  <a:lnTo>
                    <a:pt x="114" y="36"/>
                  </a:lnTo>
                  <a:lnTo>
                    <a:pt x="120" y="24"/>
                  </a:lnTo>
                  <a:lnTo>
                    <a:pt x="126" y="18"/>
                  </a:lnTo>
                  <a:lnTo>
                    <a:pt x="132" y="24"/>
                  </a:lnTo>
                  <a:lnTo>
                    <a:pt x="144" y="30"/>
                  </a:lnTo>
                  <a:lnTo>
                    <a:pt x="150" y="42"/>
                  </a:lnTo>
                  <a:lnTo>
                    <a:pt x="168" y="48"/>
                  </a:lnTo>
                  <a:lnTo>
                    <a:pt x="192" y="48"/>
                  </a:lnTo>
                  <a:lnTo>
                    <a:pt x="198" y="42"/>
                  </a:lnTo>
                  <a:lnTo>
                    <a:pt x="210" y="36"/>
                  </a:lnTo>
                  <a:lnTo>
                    <a:pt x="216" y="30"/>
                  </a:lnTo>
                  <a:lnTo>
                    <a:pt x="216" y="24"/>
                  </a:lnTo>
                  <a:lnTo>
                    <a:pt x="210" y="18"/>
                  </a:lnTo>
                  <a:lnTo>
                    <a:pt x="186" y="18"/>
                  </a:lnTo>
                  <a:lnTo>
                    <a:pt x="180" y="24"/>
                  </a:lnTo>
                  <a:lnTo>
                    <a:pt x="168" y="24"/>
                  </a:lnTo>
                  <a:lnTo>
                    <a:pt x="162" y="12"/>
                  </a:lnTo>
                  <a:lnTo>
                    <a:pt x="156" y="6"/>
                  </a:lnTo>
                  <a:lnTo>
                    <a:pt x="144" y="12"/>
                  </a:lnTo>
                  <a:lnTo>
                    <a:pt x="144" y="0"/>
                  </a:lnTo>
                  <a:lnTo>
                    <a:pt x="90" y="0"/>
                  </a:lnTo>
                  <a:lnTo>
                    <a:pt x="90" y="12"/>
                  </a:lnTo>
                  <a:lnTo>
                    <a:pt x="18" y="12"/>
                  </a:lnTo>
                  <a:lnTo>
                    <a:pt x="18" y="1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49" name="Gabon" descr="© INSCALE GmbH, 05.05.2010&#10;http://www.presentationload.com/">
              <a:extLst>
                <a:ext uri="{FF2B5EF4-FFF2-40B4-BE49-F238E27FC236}">
                  <a16:creationId xmlns:a16="http://schemas.microsoft.com/office/drawing/2014/main" id="{42952751-96A9-46C1-9AEC-3FA8AA696BDB}"/>
                </a:ext>
              </a:extLst>
            </p:cNvPr>
            <p:cNvSpPr>
              <a:spLocks/>
            </p:cNvSpPr>
            <p:nvPr/>
          </p:nvSpPr>
          <p:spPr bwMode="gray">
            <a:xfrm>
              <a:off x="5821556" y="4431912"/>
              <a:ext cx="185745" cy="231699"/>
            </a:xfrm>
            <a:custGeom>
              <a:avLst/>
              <a:gdLst>
                <a:gd name="T0" fmla="*/ 2147483647 w 420"/>
                <a:gd name="T1" fmla="*/ 2147483647 h 510"/>
                <a:gd name="T2" fmla="*/ 2147483647 w 420"/>
                <a:gd name="T3" fmla="*/ 2147483647 h 510"/>
                <a:gd name="T4" fmla="*/ 2147483647 w 420"/>
                <a:gd name="T5" fmla="*/ 2147483647 h 510"/>
                <a:gd name="T6" fmla="*/ 2147483647 w 420"/>
                <a:gd name="T7" fmla="*/ 2147483647 h 510"/>
                <a:gd name="T8" fmla="*/ 2147483647 w 420"/>
                <a:gd name="T9" fmla="*/ 2147483647 h 510"/>
                <a:gd name="T10" fmla="*/ 2147483647 w 420"/>
                <a:gd name="T11" fmla="*/ 2147483647 h 510"/>
                <a:gd name="T12" fmla="*/ 2147483647 w 420"/>
                <a:gd name="T13" fmla="*/ 2147483647 h 510"/>
                <a:gd name="T14" fmla="*/ 2147483647 w 420"/>
                <a:gd name="T15" fmla="*/ 2147483647 h 510"/>
                <a:gd name="T16" fmla="*/ 2147483647 w 420"/>
                <a:gd name="T17" fmla="*/ 2147483647 h 510"/>
                <a:gd name="T18" fmla="*/ 2147483647 w 420"/>
                <a:gd name="T19" fmla="*/ 2147483647 h 510"/>
                <a:gd name="T20" fmla="*/ 2147483647 w 420"/>
                <a:gd name="T21" fmla="*/ 2147483647 h 510"/>
                <a:gd name="T22" fmla="*/ 2147483647 w 420"/>
                <a:gd name="T23" fmla="*/ 2147483647 h 510"/>
                <a:gd name="T24" fmla="*/ 2147483647 w 420"/>
                <a:gd name="T25" fmla="*/ 2147483647 h 510"/>
                <a:gd name="T26" fmla="*/ 2147483647 w 420"/>
                <a:gd name="T27" fmla="*/ 2147483647 h 510"/>
                <a:gd name="T28" fmla="*/ 2147483647 w 420"/>
                <a:gd name="T29" fmla="*/ 2147483647 h 510"/>
                <a:gd name="T30" fmla="*/ 2147483647 w 420"/>
                <a:gd name="T31" fmla="*/ 2147483647 h 510"/>
                <a:gd name="T32" fmla="*/ 2147483647 w 420"/>
                <a:gd name="T33" fmla="*/ 2147483647 h 510"/>
                <a:gd name="T34" fmla="*/ 2147483647 w 420"/>
                <a:gd name="T35" fmla="*/ 2147483647 h 510"/>
                <a:gd name="T36" fmla="*/ 2147483647 w 420"/>
                <a:gd name="T37" fmla="*/ 2147483647 h 510"/>
                <a:gd name="T38" fmla="*/ 2147483647 w 420"/>
                <a:gd name="T39" fmla="*/ 2147483647 h 510"/>
                <a:gd name="T40" fmla="*/ 2147483647 w 420"/>
                <a:gd name="T41" fmla="*/ 2147483647 h 510"/>
                <a:gd name="T42" fmla="*/ 2147483647 w 420"/>
                <a:gd name="T43" fmla="*/ 2147483647 h 510"/>
                <a:gd name="T44" fmla="*/ 2147483647 w 420"/>
                <a:gd name="T45" fmla="*/ 2147483647 h 510"/>
                <a:gd name="T46" fmla="*/ 2147483647 w 420"/>
                <a:gd name="T47" fmla="*/ 2147483647 h 510"/>
                <a:gd name="T48" fmla="*/ 2147483647 w 420"/>
                <a:gd name="T49" fmla="*/ 2147483647 h 510"/>
                <a:gd name="T50" fmla="*/ 2147483647 w 420"/>
                <a:gd name="T51" fmla="*/ 2147483647 h 510"/>
                <a:gd name="T52" fmla="*/ 2147483647 w 420"/>
                <a:gd name="T53" fmla="*/ 2147483647 h 510"/>
                <a:gd name="T54" fmla="*/ 2147483647 w 420"/>
                <a:gd name="T55" fmla="*/ 2147483647 h 510"/>
                <a:gd name="T56" fmla="*/ 2147483647 w 420"/>
                <a:gd name="T57" fmla="*/ 2147483647 h 510"/>
                <a:gd name="T58" fmla="*/ 2147483647 w 420"/>
                <a:gd name="T59" fmla="*/ 2147483647 h 510"/>
                <a:gd name="T60" fmla="*/ 2147483647 w 420"/>
                <a:gd name="T61" fmla="*/ 2147483647 h 510"/>
                <a:gd name="T62" fmla="*/ 2147483647 w 420"/>
                <a:gd name="T63" fmla="*/ 2147483647 h 510"/>
                <a:gd name="T64" fmla="*/ 2147483647 w 420"/>
                <a:gd name="T65" fmla="*/ 2147483647 h 510"/>
                <a:gd name="T66" fmla="*/ 2147483647 w 420"/>
                <a:gd name="T67" fmla="*/ 2147483647 h 510"/>
                <a:gd name="T68" fmla="*/ 2147483647 w 420"/>
                <a:gd name="T69" fmla="*/ 2147483647 h 510"/>
                <a:gd name="T70" fmla="*/ 2147483647 w 420"/>
                <a:gd name="T71" fmla="*/ 2147483647 h 510"/>
                <a:gd name="T72" fmla="*/ 2147483647 w 420"/>
                <a:gd name="T73" fmla="*/ 2147483647 h 510"/>
                <a:gd name="T74" fmla="*/ 2147483647 w 420"/>
                <a:gd name="T75" fmla="*/ 2147483647 h 510"/>
                <a:gd name="T76" fmla="*/ 2147483647 w 420"/>
                <a:gd name="T77" fmla="*/ 2147483647 h 510"/>
                <a:gd name="T78" fmla="*/ 2147483647 w 420"/>
                <a:gd name="T79" fmla="*/ 2147483647 h 510"/>
                <a:gd name="T80" fmla="*/ 2147483647 w 420"/>
                <a:gd name="T81" fmla="*/ 2147483647 h 510"/>
                <a:gd name="T82" fmla="*/ 2147483647 w 420"/>
                <a:gd name="T83" fmla="*/ 2147483647 h 510"/>
                <a:gd name="T84" fmla="*/ 2147483647 w 420"/>
                <a:gd name="T85" fmla="*/ 2147483647 h 510"/>
                <a:gd name="T86" fmla="*/ 2147483647 w 420"/>
                <a:gd name="T87" fmla="*/ 2147483647 h 510"/>
                <a:gd name="T88" fmla="*/ 2147483647 w 420"/>
                <a:gd name="T89" fmla="*/ 2147483647 h 510"/>
                <a:gd name="T90" fmla="*/ 2147483647 w 420"/>
                <a:gd name="T91" fmla="*/ 2147483647 h 510"/>
                <a:gd name="T92" fmla="*/ 2147483647 w 420"/>
                <a:gd name="T93" fmla="*/ 2147483647 h 510"/>
                <a:gd name="T94" fmla="*/ 2147483647 w 420"/>
                <a:gd name="T95" fmla="*/ 2147483647 h 510"/>
                <a:gd name="T96" fmla="*/ 2147483647 w 420"/>
                <a:gd name="T97" fmla="*/ 2147483647 h 510"/>
                <a:gd name="T98" fmla="*/ 2147483647 w 420"/>
                <a:gd name="T99" fmla="*/ 2147483647 h 510"/>
                <a:gd name="T100" fmla="*/ 2147483647 w 420"/>
                <a:gd name="T101" fmla="*/ 2147483647 h 510"/>
                <a:gd name="T102" fmla="*/ 2147483647 w 420"/>
                <a:gd name="T103" fmla="*/ 2147483647 h 510"/>
                <a:gd name="T104" fmla="*/ 2147483647 w 420"/>
                <a:gd name="T105" fmla="*/ 2147483647 h 510"/>
                <a:gd name="T106" fmla="*/ 2147483647 w 420"/>
                <a:gd name="T107" fmla="*/ 2147483647 h 510"/>
                <a:gd name="T108" fmla="*/ 2147483647 w 420"/>
                <a:gd name="T109" fmla="*/ 2147483647 h 510"/>
                <a:gd name="T110" fmla="*/ 2147483647 w 420"/>
                <a:gd name="T111" fmla="*/ 2147483647 h 510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20"/>
                <a:gd name="T169" fmla="*/ 0 h 510"/>
                <a:gd name="T170" fmla="*/ 420 w 420"/>
                <a:gd name="T171" fmla="*/ 510 h 510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20" h="510">
                  <a:moveTo>
                    <a:pt x="420" y="240"/>
                  </a:moveTo>
                  <a:lnTo>
                    <a:pt x="414" y="234"/>
                  </a:lnTo>
                  <a:lnTo>
                    <a:pt x="396" y="234"/>
                  </a:lnTo>
                  <a:lnTo>
                    <a:pt x="390" y="216"/>
                  </a:lnTo>
                  <a:lnTo>
                    <a:pt x="372" y="210"/>
                  </a:lnTo>
                  <a:lnTo>
                    <a:pt x="372" y="174"/>
                  </a:lnTo>
                  <a:lnTo>
                    <a:pt x="384" y="150"/>
                  </a:lnTo>
                  <a:lnTo>
                    <a:pt x="396" y="150"/>
                  </a:lnTo>
                  <a:lnTo>
                    <a:pt x="402" y="144"/>
                  </a:lnTo>
                  <a:lnTo>
                    <a:pt x="408" y="132"/>
                  </a:lnTo>
                  <a:lnTo>
                    <a:pt x="414" y="126"/>
                  </a:lnTo>
                  <a:lnTo>
                    <a:pt x="414" y="114"/>
                  </a:lnTo>
                  <a:lnTo>
                    <a:pt x="402" y="108"/>
                  </a:lnTo>
                  <a:lnTo>
                    <a:pt x="402" y="90"/>
                  </a:lnTo>
                  <a:lnTo>
                    <a:pt x="396" y="84"/>
                  </a:lnTo>
                  <a:lnTo>
                    <a:pt x="396" y="78"/>
                  </a:lnTo>
                  <a:lnTo>
                    <a:pt x="384" y="78"/>
                  </a:lnTo>
                  <a:lnTo>
                    <a:pt x="378" y="72"/>
                  </a:lnTo>
                  <a:lnTo>
                    <a:pt x="360" y="72"/>
                  </a:lnTo>
                  <a:lnTo>
                    <a:pt x="360" y="90"/>
                  </a:lnTo>
                  <a:lnTo>
                    <a:pt x="354" y="96"/>
                  </a:lnTo>
                  <a:lnTo>
                    <a:pt x="330" y="96"/>
                  </a:lnTo>
                  <a:lnTo>
                    <a:pt x="324" y="90"/>
                  </a:lnTo>
                  <a:lnTo>
                    <a:pt x="318" y="54"/>
                  </a:lnTo>
                  <a:lnTo>
                    <a:pt x="336" y="24"/>
                  </a:lnTo>
                  <a:lnTo>
                    <a:pt x="336" y="6"/>
                  </a:lnTo>
                  <a:lnTo>
                    <a:pt x="288" y="12"/>
                  </a:lnTo>
                  <a:lnTo>
                    <a:pt x="282" y="12"/>
                  </a:lnTo>
                  <a:lnTo>
                    <a:pt x="270" y="6"/>
                  </a:lnTo>
                  <a:lnTo>
                    <a:pt x="264" y="6"/>
                  </a:lnTo>
                  <a:lnTo>
                    <a:pt x="252" y="18"/>
                  </a:lnTo>
                  <a:lnTo>
                    <a:pt x="222" y="18"/>
                  </a:lnTo>
                  <a:lnTo>
                    <a:pt x="210" y="0"/>
                  </a:lnTo>
                  <a:lnTo>
                    <a:pt x="192" y="18"/>
                  </a:lnTo>
                  <a:lnTo>
                    <a:pt x="186" y="54"/>
                  </a:lnTo>
                  <a:lnTo>
                    <a:pt x="192" y="60"/>
                  </a:lnTo>
                  <a:lnTo>
                    <a:pt x="192" y="90"/>
                  </a:lnTo>
                  <a:lnTo>
                    <a:pt x="186" y="108"/>
                  </a:lnTo>
                  <a:lnTo>
                    <a:pt x="186" y="114"/>
                  </a:lnTo>
                  <a:lnTo>
                    <a:pt x="84" y="114"/>
                  </a:lnTo>
                  <a:lnTo>
                    <a:pt x="84" y="108"/>
                  </a:lnTo>
                  <a:lnTo>
                    <a:pt x="72" y="108"/>
                  </a:lnTo>
                  <a:lnTo>
                    <a:pt x="60" y="120"/>
                  </a:lnTo>
                  <a:lnTo>
                    <a:pt x="60" y="126"/>
                  </a:lnTo>
                  <a:lnTo>
                    <a:pt x="66" y="132"/>
                  </a:lnTo>
                  <a:lnTo>
                    <a:pt x="66" y="144"/>
                  </a:lnTo>
                  <a:lnTo>
                    <a:pt x="72" y="150"/>
                  </a:lnTo>
                  <a:lnTo>
                    <a:pt x="72" y="162"/>
                  </a:lnTo>
                  <a:lnTo>
                    <a:pt x="48" y="162"/>
                  </a:lnTo>
                  <a:lnTo>
                    <a:pt x="48" y="210"/>
                  </a:lnTo>
                  <a:lnTo>
                    <a:pt x="42" y="228"/>
                  </a:lnTo>
                  <a:lnTo>
                    <a:pt x="36" y="240"/>
                  </a:lnTo>
                  <a:lnTo>
                    <a:pt x="30" y="246"/>
                  </a:lnTo>
                  <a:lnTo>
                    <a:pt x="18" y="252"/>
                  </a:lnTo>
                  <a:lnTo>
                    <a:pt x="0" y="252"/>
                  </a:lnTo>
                  <a:lnTo>
                    <a:pt x="30" y="306"/>
                  </a:lnTo>
                  <a:lnTo>
                    <a:pt x="42" y="294"/>
                  </a:lnTo>
                  <a:lnTo>
                    <a:pt x="54" y="312"/>
                  </a:lnTo>
                  <a:lnTo>
                    <a:pt x="48" y="318"/>
                  </a:lnTo>
                  <a:lnTo>
                    <a:pt x="48" y="330"/>
                  </a:lnTo>
                  <a:lnTo>
                    <a:pt x="42" y="336"/>
                  </a:lnTo>
                  <a:lnTo>
                    <a:pt x="42" y="342"/>
                  </a:lnTo>
                  <a:lnTo>
                    <a:pt x="48" y="348"/>
                  </a:lnTo>
                  <a:lnTo>
                    <a:pt x="66" y="348"/>
                  </a:lnTo>
                  <a:lnTo>
                    <a:pt x="72" y="390"/>
                  </a:lnTo>
                  <a:lnTo>
                    <a:pt x="102" y="396"/>
                  </a:lnTo>
                  <a:lnTo>
                    <a:pt x="96" y="408"/>
                  </a:lnTo>
                  <a:lnTo>
                    <a:pt x="144" y="462"/>
                  </a:lnTo>
                  <a:lnTo>
                    <a:pt x="138" y="468"/>
                  </a:lnTo>
                  <a:lnTo>
                    <a:pt x="174" y="510"/>
                  </a:lnTo>
                  <a:lnTo>
                    <a:pt x="180" y="492"/>
                  </a:lnTo>
                  <a:lnTo>
                    <a:pt x="204" y="480"/>
                  </a:lnTo>
                  <a:lnTo>
                    <a:pt x="222" y="498"/>
                  </a:lnTo>
                  <a:lnTo>
                    <a:pt x="228" y="492"/>
                  </a:lnTo>
                  <a:lnTo>
                    <a:pt x="228" y="456"/>
                  </a:lnTo>
                  <a:lnTo>
                    <a:pt x="210" y="444"/>
                  </a:lnTo>
                  <a:lnTo>
                    <a:pt x="228" y="432"/>
                  </a:lnTo>
                  <a:lnTo>
                    <a:pt x="198" y="414"/>
                  </a:lnTo>
                  <a:lnTo>
                    <a:pt x="210" y="414"/>
                  </a:lnTo>
                  <a:lnTo>
                    <a:pt x="210" y="402"/>
                  </a:lnTo>
                  <a:lnTo>
                    <a:pt x="204" y="396"/>
                  </a:lnTo>
                  <a:lnTo>
                    <a:pt x="204" y="378"/>
                  </a:lnTo>
                  <a:lnTo>
                    <a:pt x="210" y="378"/>
                  </a:lnTo>
                  <a:lnTo>
                    <a:pt x="216" y="384"/>
                  </a:lnTo>
                  <a:lnTo>
                    <a:pt x="228" y="384"/>
                  </a:lnTo>
                  <a:lnTo>
                    <a:pt x="240" y="390"/>
                  </a:lnTo>
                  <a:lnTo>
                    <a:pt x="258" y="390"/>
                  </a:lnTo>
                  <a:lnTo>
                    <a:pt x="264" y="384"/>
                  </a:lnTo>
                  <a:lnTo>
                    <a:pt x="270" y="372"/>
                  </a:lnTo>
                  <a:lnTo>
                    <a:pt x="282" y="366"/>
                  </a:lnTo>
                  <a:lnTo>
                    <a:pt x="264" y="348"/>
                  </a:lnTo>
                  <a:lnTo>
                    <a:pt x="264" y="342"/>
                  </a:lnTo>
                  <a:lnTo>
                    <a:pt x="294" y="342"/>
                  </a:lnTo>
                  <a:lnTo>
                    <a:pt x="312" y="384"/>
                  </a:lnTo>
                  <a:lnTo>
                    <a:pt x="342" y="384"/>
                  </a:lnTo>
                  <a:lnTo>
                    <a:pt x="348" y="378"/>
                  </a:lnTo>
                  <a:lnTo>
                    <a:pt x="354" y="366"/>
                  </a:lnTo>
                  <a:lnTo>
                    <a:pt x="360" y="360"/>
                  </a:lnTo>
                  <a:lnTo>
                    <a:pt x="366" y="360"/>
                  </a:lnTo>
                  <a:lnTo>
                    <a:pt x="366" y="390"/>
                  </a:lnTo>
                  <a:lnTo>
                    <a:pt x="372" y="396"/>
                  </a:lnTo>
                  <a:lnTo>
                    <a:pt x="384" y="396"/>
                  </a:lnTo>
                  <a:lnTo>
                    <a:pt x="390" y="390"/>
                  </a:lnTo>
                  <a:lnTo>
                    <a:pt x="396" y="378"/>
                  </a:lnTo>
                  <a:lnTo>
                    <a:pt x="396" y="354"/>
                  </a:lnTo>
                  <a:lnTo>
                    <a:pt x="408" y="348"/>
                  </a:lnTo>
                  <a:lnTo>
                    <a:pt x="414" y="342"/>
                  </a:lnTo>
                  <a:lnTo>
                    <a:pt x="408" y="318"/>
                  </a:lnTo>
                  <a:lnTo>
                    <a:pt x="414" y="306"/>
                  </a:lnTo>
                  <a:lnTo>
                    <a:pt x="414" y="258"/>
                  </a:lnTo>
                  <a:lnTo>
                    <a:pt x="420" y="252"/>
                  </a:lnTo>
                  <a:lnTo>
                    <a:pt x="420" y="24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50" name="Ethiopia" descr="© INSCALE GmbH, 05.05.2010&#10;http://www.presentationload.com/">
              <a:extLst>
                <a:ext uri="{FF2B5EF4-FFF2-40B4-BE49-F238E27FC236}">
                  <a16:creationId xmlns:a16="http://schemas.microsoft.com/office/drawing/2014/main" id="{EAEDCEAF-62BF-4E56-BA96-20883F569183}"/>
                </a:ext>
              </a:extLst>
            </p:cNvPr>
            <p:cNvSpPr>
              <a:spLocks/>
            </p:cNvSpPr>
            <p:nvPr/>
          </p:nvSpPr>
          <p:spPr bwMode="gray">
            <a:xfrm>
              <a:off x="6588351" y="3982798"/>
              <a:ext cx="468334" cy="414201"/>
            </a:xfrm>
            <a:custGeom>
              <a:avLst/>
              <a:gdLst>
                <a:gd name="T0" fmla="*/ 2147483647 w 1056"/>
                <a:gd name="T1" fmla="*/ 2147483647 h 924"/>
                <a:gd name="T2" fmla="*/ 2147483647 w 1056"/>
                <a:gd name="T3" fmla="*/ 2147483647 h 924"/>
                <a:gd name="T4" fmla="*/ 2147483647 w 1056"/>
                <a:gd name="T5" fmla="*/ 2147483647 h 924"/>
                <a:gd name="T6" fmla="*/ 2147483647 w 1056"/>
                <a:gd name="T7" fmla="*/ 2147483647 h 924"/>
                <a:gd name="T8" fmla="*/ 2147483647 w 1056"/>
                <a:gd name="T9" fmla="*/ 2147483647 h 924"/>
                <a:gd name="T10" fmla="*/ 2147483647 w 1056"/>
                <a:gd name="T11" fmla="*/ 2147483647 h 924"/>
                <a:gd name="T12" fmla="*/ 2147483647 w 1056"/>
                <a:gd name="T13" fmla="*/ 2147483647 h 924"/>
                <a:gd name="T14" fmla="*/ 2147483647 w 1056"/>
                <a:gd name="T15" fmla="*/ 2147483647 h 924"/>
                <a:gd name="T16" fmla="*/ 2147483647 w 1056"/>
                <a:gd name="T17" fmla="*/ 2147483647 h 924"/>
                <a:gd name="T18" fmla="*/ 2147483647 w 1056"/>
                <a:gd name="T19" fmla="*/ 2147483647 h 924"/>
                <a:gd name="T20" fmla="*/ 2147483647 w 1056"/>
                <a:gd name="T21" fmla="*/ 2147483647 h 924"/>
                <a:gd name="T22" fmla="*/ 2147483647 w 1056"/>
                <a:gd name="T23" fmla="*/ 2147483647 h 924"/>
                <a:gd name="T24" fmla="*/ 2147483647 w 1056"/>
                <a:gd name="T25" fmla="*/ 2147483647 h 924"/>
                <a:gd name="T26" fmla="*/ 2147483647 w 1056"/>
                <a:gd name="T27" fmla="*/ 2147483647 h 924"/>
                <a:gd name="T28" fmla="*/ 2147483647 w 1056"/>
                <a:gd name="T29" fmla="*/ 2147483647 h 924"/>
                <a:gd name="T30" fmla="*/ 2147483647 w 1056"/>
                <a:gd name="T31" fmla="*/ 2147483647 h 924"/>
                <a:gd name="T32" fmla="*/ 2147483647 w 1056"/>
                <a:gd name="T33" fmla="*/ 2147483647 h 924"/>
                <a:gd name="T34" fmla="*/ 2147483647 w 1056"/>
                <a:gd name="T35" fmla="*/ 2147483647 h 924"/>
                <a:gd name="T36" fmla="*/ 2147483647 w 1056"/>
                <a:gd name="T37" fmla="*/ 2147483647 h 924"/>
                <a:gd name="T38" fmla="*/ 2147483647 w 1056"/>
                <a:gd name="T39" fmla="*/ 2147483647 h 924"/>
                <a:gd name="T40" fmla="*/ 2147483647 w 1056"/>
                <a:gd name="T41" fmla="*/ 2147483647 h 924"/>
                <a:gd name="T42" fmla="*/ 2147483647 w 1056"/>
                <a:gd name="T43" fmla="*/ 2147483647 h 924"/>
                <a:gd name="T44" fmla="*/ 2147483647 w 1056"/>
                <a:gd name="T45" fmla="*/ 2147483647 h 924"/>
                <a:gd name="T46" fmla="*/ 2147483647 w 1056"/>
                <a:gd name="T47" fmla="*/ 2147483647 h 924"/>
                <a:gd name="T48" fmla="*/ 2147483647 w 1056"/>
                <a:gd name="T49" fmla="*/ 2147483647 h 924"/>
                <a:gd name="T50" fmla="*/ 2147483647 w 1056"/>
                <a:gd name="T51" fmla="*/ 2147483647 h 924"/>
                <a:gd name="T52" fmla="*/ 2147483647 w 1056"/>
                <a:gd name="T53" fmla="*/ 2147483647 h 924"/>
                <a:gd name="T54" fmla="*/ 2147483647 w 1056"/>
                <a:gd name="T55" fmla="*/ 2147483647 h 924"/>
                <a:gd name="T56" fmla="*/ 2147483647 w 1056"/>
                <a:gd name="T57" fmla="*/ 2147483647 h 924"/>
                <a:gd name="T58" fmla="*/ 2147483647 w 1056"/>
                <a:gd name="T59" fmla="*/ 2147483647 h 924"/>
                <a:gd name="T60" fmla="*/ 2147483647 w 1056"/>
                <a:gd name="T61" fmla="*/ 2147483647 h 924"/>
                <a:gd name="T62" fmla="*/ 2147483647 w 1056"/>
                <a:gd name="T63" fmla="*/ 2147483647 h 924"/>
                <a:gd name="T64" fmla="*/ 2147483647 w 1056"/>
                <a:gd name="T65" fmla="*/ 2147483647 h 924"/>
                <a:gd name="T66" fmla="*/ 2147483647 w 1056"/>
                <a:gd name="T67" fmla="*/ 2147483647 h 924"/>
                <a:gd name="T68" fmla="*/ 2147483647 w 1056"/>
                <a:gd name="T69" fmla="*/ 2147483647 h 924"/>
                <a:gd name="T70" fmla="*/ 2147483647 w 1056"/>
                <a:gd name="T71" fmla="*/ 2147483647 h 924"/>
                <a:gd name="T72" fmla="*/ 2147483647 w 1056"/>
                <a:gd name="T73" fmla="*/ 0 h 924"/>
                <a:gd name="T74" fmla="*/ 2147483647 w 1056"/>
                <a:gd name="T75" fmla="*/ 2147483647 h 924"/>
                <a:gd name="T76" fmla="*/ 2147483647 w 1056"/>
                <a:gd name="T77" fmla="*/ 2147483647 h 924"/>
                <a:gd name="T78" fmla="*/ 2147483647 w 1056"/>
                <a:gd name="T79" fmla="*/ 2147483647 h 924"/>
                <a:gd name="T80" fmla="*/ 2147483647 w 1056"/>
                <a:gd name="T81" fmla="*/ 2147483647 h 924"/>
                <a:gd name="T82" fmla="*/ 2147483647 w 1056"/>
                <a:gd name="T83" fmla="*/ 2147483647 h 924"/>
                <a:gd name="T84" fmla="*/ 2147483647 w 1056"/>
                <a:gd name="T85" fmla="*/ 2147483647 h 924"/>
                <a:gd name="T86" fmla="*/ 2147483647 w 1056"/>
                <a:gd name="T87" fmla="*/ 2147483647 h 924"/>
                <a:gd name="T88" fmla="*/ 2147483647 w 1056"/>
                <a:gd name="T89" fmla="*/ 2147483647 h 924"/>
                <a:gd name="T90" fmla="*/ 2147483647 w 1056"/>
                <a:gd name="T91" fmla="*/ 2147483647 h 924"/>
                <a:gd name="T92" fmla="*/ 2147483647 w 1056"/>
                <a:gd name="T93" fmla="*/ 2147483647 h 924"/>
                <a:gd name="T94" fmla="*/ 2147483647 w 1056"/>
                <a:gd name="T95" fmla="*/ 2147483647 h 924"/>
                <a:gd name="T96" fmla="*/ 2147483647 w 1056"/>
                <a:gd name="T97" fmla="*/ 2147483647 h 924"/>
                <a:gd name="T98" fmla="*/ 2147483647 w 1056"/>
                <a:gd name="T99" fmla="*/ 2147483647 h 924"/>
                <a:gd name="T100" fmla="*/ 2147483647 w 1056"/>
                <a:gd name="T101" fmla="*/ 2147483647 h 924"/>
                <a:gd name="T102" fmla="*/ 2147483647 w 1056"/>
                <a:gd name="T103" fmla="*/ 2147483647 h 924"/>
                <a:gd name="T104" fmla="*/ 2147483647 w 1056"/>
                <a:gd name="T105" fmla="*/ 2147483647 h 924"/>
                <a:gd name="T106" fmla="*/ 2147483647 w 1056"/>
                <a:gd name="T107" fmla="*/ 2147483647 h 924"/>
                <a:gd name="T108" fmla="*/ 2147483647 w 1056"/>
                <a:gd name="T109" fmla="*/ 2147483647 h 924"/>
                <a:gd name="T110" fmla="*/ 2147483647 w 1056"/>
                <a:gd name="T111" fmla="*/ 2147483647 h 924"/>
                <a:gd name="T112" fmla="*/ 2147483647 w 1056"/>
                <a:gd name="T113" fmla="*/ 2147483647 h 924"/>
                <a:gd name="T114" fmla="*/ 2147483647 w 1056"/>
                <a:gd name="T115" fmla="*/ 2147483647 h 924"/>
                <a:gd name="T116" fmla="*/ 2147483647 w 1056"/>
                <a:gd name="T117" fmla="*/ 2147483647 h 92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056"/>
                <a:gd name="T178" fmla="*/ 0 h 924"/>
                <a:gd name="T179" fmla="*/ 1056 w 1056"/>
                <a:gd name="T180" fmla="*/ 924 h 92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056" h="924">
                  <a:moveTo>
                    <a:pt x="84" y="642"/>
                  </a:moveTo>
                  <a:lnTo>
                    <a:pt x="108" y="642"/>
                  </a:lnTo>
                  <a:lnTo>
                    <a:pt x="114" y="666"/>
                  </a:lnTo>
                  <a:lnTo>
                    <a:pt x="126" y="666"/>
                  </a:lnTo>
                  <a:lnTo>
                    <a:pt x="126" y="702"/>
                  </a:lnTo>
                  <a:lnTo>
                    <a:pt x="138" y="708"/>
                  </a:lnTo>
                  <a:lnTo>
                    <a:pt x="138" y="726"/>
                  </a:lnTo>
                  <a:lnTo>
                    <a:pt x="156" y="762"/>
                  </a:lnTo>
                  <a:lnTo>
                    <a:pt x="168" y="768"/>
                  </a:lnTo>
                  <a:lnTo>
                    <a:pt x="186" y="768"/>
                  </a:lnTo>
                  <a:lnTo>
                    <a:pt x="192" y="774"/>
                  </a:lnTo>
                  <a:lnTo>
                    <a:pt x="198" y="786"/>
                  </a:lnTo>
                  <a:lnTo>
                    <a:pt x="198" y="804"/>
                  </a:lnTo>
                  <a:lnTo>
                    <a:pt x="210" y="840"/>
                  </a:lnTo>
                  <a:lnTo>
                    <a:pt x="282" y="846"/>
                  </a:lnTo>
                  <a:lnTo>
                    <a:pt x="360" y="906"/>
                  </a:lnTo>
                  <a:lnTo>
                    <a:pt x="390" y="906"/>
                  </a:lnTo>
                  <a:lnTo>
                    <a:pt x="402" y="912"/>
                  </a:lnTo>
                  <a:lnTo>
                    <a:pt x="432" y="912"/>
                  </a:lnTo>
                  <a:lnTo>
                    <a:pt x="444" y="918"/>
                  </a:lnTo>
                  <a:lnTo>
                    <a:pt x="450" y="918"/>
                  </a:lnTo>
                  <a:lnTo>
                    <a:pt x="462" y="924"/>
                  </a:lnTo>
                  <a:lnTo>
                    <a:pt x="486" y="906"/>
                  </a:lnTo>
                  <a:lnTo>
                    <a:pt x="486" y="894"/>
                  </a:lnTo>
                  <a:lnTo>
                    <a:pt x="498" y="882"/>
                  </a:lnTo>
                  <a:lnTo>
                    <a:pt x="510" y="882"/>
                  </a:lnTo>
                  <a:lnTo>
                    <a:pt x="522" y="876"/>
                  </a:lnTo>
                  <a:lnTo>
                    <a:pt x="528" y="870"/>
                  </a:lnTo>
                  <a:lnTo>
                    <a:pt x="534" y="870"/>
                  </a:lnTo>
                  <a:lnTo>
                    <a:pt x="552" y="852"/>
                  </a:lnTo>
                  <a:lnTo>
                    <a:pt x="576" y="882"/>
                  </a:lnTo>
                  <a:lnTo>
                    <a:pt x="606" y="882"/>
                  </a:lnTo>
                  <a:lnTo>
                    <a:pt x="612" y="876"/>
                  </a:lnTo>
                  <a:lnTo>
                    <a:pt x="636" y="882"/>
                  </a:lnTo>
                  <a:lnTo>
                    <a:pt x="636" y="876"/>
                  </a:lnTo>
                  <a:lnTo>
                    <a:pt x="648" y="864"/>
                  </a:lnTo>
                  <a:lnTo>
                    <a:pt x="660" y="864"/>
                  </a:lnTo>
                  <a:lnTo>
                    <a:pt x="672" y="858"/>
                  </a:lnTo>
                  <a:lnTo>
                    <a:pt x="696" y="858"/>
                  </a:lnTo>
                  <a:lnTo>
                    <a:pt x="714" y="840"/>
                  </a:lnTo>
                  <a:lnTo>
                    <a:pt x="714" y="828"/>
                  </a:lnTo>
                  <a:lnTo>
                    <a:pt x="726" y="822"/>
                  </a:lnTo>
                  <a:lnTo>
                    <a:pt x="732" y="816"/>
                  </a:lnTo>
                  <a:lnTo>
                    <a:pt x="744" y="810"/>
                  </a:lnTo>
                  <a:lnTo>
                    <a:pt x="756" y="810"/>
                  </a:lnTo>
                  <a:lnTo>
                    <a:pt x="762" y="804"/>
                  </a:lnTo>
                  <a:lnTo>
                    <a:pt x="846" y="804"/>
                  </a:lnTo>
                  <a:lnTo>
                    <a:pt x="1056" y="558"/>
                  </a:lnTo>
                  <a:lnTo>
                    <a:pt x="984" y="564"/>
                  </a:lnTo>
                  <a:lnTo>
                    <a:pt x="948" y="546"/>
                  </a:lnTo>
                  <a:lnTo>
                    <a:pt x="936" y="534"/>
                  </a:lnTo>
                  <a:lnTo>
                    <a:pt x="918" y="528"/>
                  </a:lnTo>
                  <a:lnTo>
                    <a:pt x="906" y="522"/>
                  </a:lnTo>
                  <a:lnTo>
                    <a:pt x="882" y="516"/>
                  </a:lnTo>
                  <a:lnTo>
                    <a:pt x="810" y="492"/>
                  </a:lnTo>
                  <a:lnTo>
                    <a:pt x="774" y="474"/>
                  </a:lnTo>
                  <a:lnTo>
                    <a:pt x="768" y="462"/>
                  </a:lnTo>
                  <a:lnTo>
                    <a:pt x="762" y="456"/>
                  </a:lnTo>
                  <a:lnTo>
                    <a:pt x="756" y="444"/>
                  </a:lnTo>
                  <a:lnTo>
                    <a:pt x="732" y="444"/>
                  </a:lnTo>
                  <a:lnTo>
                    <a:pt x="732" y="438"/>
                  </a:lnTo>
                  <a:lnTo>
                    <a:pt x="726" y="432"/>
                  </a:lnTo>
                  <a:lnTo>
                    <a:pt x="714" y="408"/>
                  </a:lnTo>
                  <a:lnTo>
                    <a:pt x="708" y="402"/>
                  </a:lnTo>
                  <a:lnTo>
                    <a:pt x="702" y="390"/>
                  </a:lnTo>
                  <a:lnTo>
                    <a:pt x="696" y="384"/>
                  </a:lnTo>
                  <a:lnTo>
                    <a:pt x="690" y="372"/>
                  </a:lnTo>
                  <a:lnTo>
                    <a:pt x="690" y="360"/>
                  </a:lnTo>
                  <a:lnTo>
                    <a:pt x="678" y="348"/>
                  </a:lnTo>
                  <a:lnTo>
                    <a:pt x="696" y="318"/>
                  </a:lnTo>
                  <a:lnTo>
                    <a:pt x="690" y="312"/>
                  </a:lnTo>
                  <a:lnTo>
                    <a:pt x="678" y="306"/>
                  </a:lnTo>
                  <a:lnTo>
                    <a:pt x="666" y="306"/>
                  </a:lnTo>
                  <a:lnTo>
                    <a:pt x="660" y="312"/>
                  </a:lnTo>
                  <a:lnTo>
                    <a:pt x="654" y="312"/>
                  </a:lnTo>
                  <a:lnTo>
                    <a:pt x="648" y="318"/>
                  </a:lnTo>
                  <a:lnTo>
                    <a:pt x="624" y="318"/>
                  </a:lnTo>
                  <a:lnTo>
                    <a:pt x="612" y="306"/>
                  </a:lnTo>
                  <a:lnTo>
                    <a:pt x="612" y="294"/>
                  </a:lnTo>
                  <a:lnTo>
                    <a:pt x="606" y="276"/>
                  </a:lnTo>
                  <a:lnTo>
                    <a:pt x="606" y="264"/>
                  </a:lnTo>
                  <a:lnTo>
                    <a:pt x="624" y="246"/>
                  </a:lnTo>
                  <a:lnTo>
                    <a:pt x="654" y="192"/>
                  </a:lnTo>
                  <a:lnTo>
                    <a:pt x="642" y="174"/>
                  </a:lnTo>
                  <a:lnTo>
                    <a:pt x="630" y="174"/>
                  </a:lnTo>
                  <a:lnTo>
                    <a:pt x="618" y="168"/>
                  </a:lnTo>
                  <a:lnTo>
                    <a:pt x="612" y="162"/>
                  </a:lnTo>
                  <a:lnTo>
                    <a:pt x="612" y="138"/>
                  </a:lnTo>
                  <a:lnTo>
                    <a:pt x="600" y="126"/>
                  </a:lnTo>
                  <a:lnTo>
                    <a:pt x="576" y="114"/>
                  </a:lnTo>
                  <a:lnTo>
                    <a:pt x="570" y="108"/>
                  </a:lnTo>
                  <a:lnTo>
                    <a:pt x="546" y="72"/>
                  </a:lnTo>
                  <a:lnTo>
                    <a:pt x="534" y="66"/>
                  </a:lnTo>
                  <a:lnTo>
                    <a:pt x="528" y="60"/>
                  </a:lnTo>
                  <a:lnTo>
                    <a:pt x="516" y="60"/>
                  </a:lnTo>
                  <a:lnTo>
                    <a:pt x="498" y="36"/>
                  </a:lnTo>
                  <a:lnTo>
                    <a:pt x="468" y="36"/>
                  </a:lnTo>
                  <a:lnTo>
                    <a:pt x="462" y="30"/>
                  </a:lnTo>
                  <a:lnTo>
                    <a:pt x="444" y="30"/>
                  </a:lnTo>
                  <a:lnTo>
                    <a:pt x="432" y="36"/>
                  </a:lnTo>
                  <a:lnTo>
                    <a:pt x="420" y="36"/>
                  </a:lnTo>
                  <a:lnTo>
                    <a:pt x="420" y="24"/>
                  </a:lnTo>
                  <a:lnTo>
                    <a:pt x="414" y="18"/>
                  </a:lnTo>
                  <a:lnTo>
                    <a:pt x="408" y="24"/>
                  </a:lnTo>
                  <a:lnTo>
                    <a:pt x="402" y="36"/>
                  </a:lnTo>
                  <a:lnTo>
                    <a:pt x="372" y="36"/>
                  </a:lnTo>
                  <a:lnTo>
                    <a:pt x="366" y="24"/>
                  </a:lnTo>
                  <a:lnTo>
                    <a:pt x="360" y="18"/>
                  </a:lnTo>
                  <a:lnTo>
                    <a:pt x="354" y="18"/>
                  </a:lnTo>
                  <a:lnTo>
                    <a:pt x="342" y="6"/>
                  </a:lnTo>
                  <a:lnTo>
                    <a:pt x="330" y="0"/>
                  </a:lnTo>
                  <a:lnTo>
                    <a:pt x="330" y="12"/>
                  </a:lnTo>
                  <a:lnTo>
                    <a:pt x="324" y="24"/>
                  </a:lnTo>
                  <a:lnTo>
                    <a:pt x="318" y="42"/>
                  </a:lnTo>
                  <a:lnTo>
                    <a:pt x="318" y="54"/>
                  </a:lnTo>
                  <a:lnTo>
                    <a:pt x="306" y="66"/>
                  </a:lnTo>
                  <a:lnTo>
                    <a:pt x="288" y="48"/>
                  </a:lnTo>
                  <a:lnTo>
                    <a:pt x="288" y="42"/>
                  </a:lnTo>
                  <a:lnTo>
                    <a:pt x="282" y="36"/>
                  </a:lnTo>
                  <a:lnTo>
                    <a:pt x="276" y="36"/>
                  </a:lnTo>
                  <a:lnTo>
                    <a:pt x="276" y="42"/>
                  </a:lnTo>
                  <a:lnTo>
                    <a:pt x="270" y="48"/>
                  </a:lnTo>
                  <a:lnTo>
                    <a:pt x="234" y="48"/>
                  </a:lnTo>
                  <a:lnTo>
                    <a:pt x="234" y="90"/>
                  </a:lnTo>
                  <a:lnTo>
                    <a:pt x="228" y="96"/>
                  </a:lnTo>
                  <a:lnTo>
                    <a:pt x="222" y="108"/>
                  </a:lnTo>
                  <a:lnTo>
                    <a:pt x="216" y="114"/>
                  </a:lnTo>
                  <a:lnTo>
                    <a:pt x="210" y="126"/>
                  </a:lnTo>
                  <a:lnTo>
                    <a:pt x="210" y="174"/>
                  </a:lnTo>
                  <a:lnTo>
                    <a:pt x="180" y="174"/>
                  </a:lnTo>
                  <a:lnTo>
                    <a:pt x="174" y="180"/>
                  </a:lnTo>
                  <a:lnTo>
                    <a:pt x="168" y="192"/>
                  </a:lnTo>
                  <a:lnTo>
                    <a:pt x="162" y="198"/>
                  </a:lnTo>
                  <a:lnTo>
                    <a:pt x="162" y="234"/>
                  </a:lnTo>
                  <a:lnTo>
                    <a:pt x="156" y="240"/>
                  </a:lnTo>
                  <a:lnTo>
                    <a:pt x="144" y="240"/>
                  </a:lnTo>
                  <a:lnTo>
                    <a:pt x="138" y="246"/>
                  </a:lnTo>
                  <a:lnTo>
                    <a:pt x="138" y="270"/>
                  </a:lnTo>
                  <a:lnTo>
                    <a:pt x="126" y="288"/>
                  </a:lnTo>
                  <a:lnTo>
                    <a:pt x="126" y="294"/>
                  </a:lnTo>
                  <a:lnTo>
                    <a:pt x="132" y="300"/>
                  </a:lnTo>
                  <a:lnTo>
                    <a:pt x="132" y="336"/>
                  </a:lnTo>
                  <a:lnTo>
                    <a:pt x="126" y="342"/>
                  </a:lnTo>
                  <a:lnTo>
                    <a:pt x="114" y="342"/>
                  </a:lnTo>
                  <a:lnTo>
                    <a:pt x="108" y="336"/>
                  </a:lnTo>
                  <a:lnTo>
                    <a:pt x="108" y="324"/>
                  </a:lnTo>
                  <a:lnTo>
                    <a:pt x="102" y="324"/>
                  </a:lnTo>
                  <a:lnTo>
                    <a:pt x="84" y="342"/>
                  </a:lnTo>
                  <a:lnTo>
                    <a:pt x="84" y="360"/>
                  </a:lnTo>
                  <a:lnTo>
                    <a:pt x="90" y="372"/>
                  </a:lnTo>
                  <a:lnTo>
                    <a:pt x="90" y="390"/>
                  </a:lnTo>
                  <a:lnTo>
                    <a:pt x="84" y="396"/>
                  </a:lnTo>
                  <a:lnTo>
                    <a:pt x="72" y="402"/>
                  </a:lnTo>
                  <a:lnTo>
                    <a:pt x="66" y="414"/>
                  </a:lnTo>
                  <a:lnTo>
                    <a:pt x="66" y="426"/>
                  </a:lnTo>
                  <a:lnTo>
                    <a:pt x="72" y="438"/>
                  </a:lnTo>
                  <a:lnTo>
                    <a:pt x="72" y="450"/>
                  </a:lnTo>
                  <a:lnTo>
                    <a:pt x="78" y="456"/>
                  </a:lnTo>
                  <a:lnTo>
                    <a:pt x="78" y="492"/>
                  </a:lnTo>
                  <a:lnTo>
                    <a:pt x="72" y="504"/>
                  </a:lnTo>
                  <a:lnTo>
                    <a:pt x="72" y="516"/>
                  </a:lnTo>
                  <a:lnTo>
                    <a:pt x="66" y="522"/>
                  </a:lnTo>
                  <a:lnTo>
                    <a:pt x="54" y="522"/>
                  </a:lnTo>
                  <a:lnTo>
                    <a:pt x="48" y="528"/>
                  </a:lnTo>
                  <a:lnTo>
                    <a:pt x="42" y="522"/>
                  </a:lnTo>
                  <a:lnTo>
                    <a:pt x="6" y="522"/>
                  </a:lnTo>
                  <a:lnTo>
                    <a:pt x="12" y="546"/>
                  </a:lnTo>
                  <a:lnTo>
                    <a:pt x="6" y="552"/>
                  </a:lnTo>
                  <a:lnTo>
                    <a:pt x="0" y="564"/>
                  </a:lnTo>
                  <a:lnTo>
                    <a:pt x="0" y="576"/>
                  </a:lnTo>
                  <a:lnTo>
                    <a:pt x="6" y="576"/>
                  </a:lnTo>
                  <a:lnTo>
                    <a:pt x="18" y="582"/>
                  </a:lnTo>
                  <a:lnTo>
                    <a:pt x="42" y="582"/>
                  </a:lnTo>
                  <a:lnTo>
                    <a:pt x="48" y="588"/>
                  </a:lnTo>
                  <a:lnTo>
                    <a:pt x="60" y="594"/>
                  </a:lnTo>
                  <a:lnTo>
                    <a:pt x="66" y="606"/>
                  </a:lnTo>
                  <a:lnTo>
                    <a:pt x="78" y="612"/>
                  </a:lnTo>
                  <a:lnTo>
                    <a:pt x="78" y="630"/>
                  </a:lnTo>
                  <a:lnTo>
                    <a:pt x="84" y="64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51" name="Eritrea" descr="© INSCALE GmbH, 05.05.2010&#10;http://www.presentationload.com/">
              <a:extLst>
                <a:ext uri="{FF2B5EF4-FFF2-40B4-BE49-F238E27FC236}">
                  <a16:creationId xmlns:a16="http://schemas.microsoft.com/office/drawing/2014/main" id="{456DE58E-A47C-4AA7-9A9E-3C5C004CFE51}"/>
                </a:ext>
              </a:extLst>
            </p:cNvPr>
            <p:cNvSpPr>
              <a:spLocks/>
            </p:cNvSpPr>
            <p:nvPr/>
          </p:nvSpPr>
          <p:spPr bwMode="gray">
            <a:xfrm>
              <a:off x="6686781" y="3866948"/>
              <a:ext cx="212734" cy="206307"/>
            </a:xfrm>
            <a:custGeom>
              <a:avLst/>
              <a:gdLst>
                <a:gd name="T0" fmla="*/ 2147483647 w 480"/>
                <a:gd name="T1" fmla="*/ 2147483647 h 456"/>
                <a:gd name="T2" fmla="*/ 2147483647 w 480"/>
                <a:gd name="T3" fmla="*/ 2147483647 h 456"/>
                <a:gd name="T4" fmla="*/ 2147483647 w 480"/>
                <a:gd name="T5" fmla="*/ 2147483647 h 456"/>
                <a:gd name="T6" fmla="*/ 2147483647 w 480"/>
                <a:gd name="T7" fmla="*/ 2147483647 h 456"/>
                <a:gd name="T8" fmla="*/ 2147483647 w 480"/>
                <a:gd name="T9" fmla="*/ 2147483647 h 456"/>
                <a:gd name="T10" fmla="*/ 2147483647 w 480"/>
                <a:gd name="T11" fmla="*/ 2147483647 h 456"/>
                <a:gd name="T12" fmla="*/ 2147483647 w 480"/>
                <a:gd name="T13" fmla="*/ 2147483647 h 456"/>
                <a:gd name="T14" fmla="*/ 2147483647 w 480"/>
                <a:gd name="T15" fmla="*/ 2147483647 h 456"/>
                <a:gd name="T16" fmla="*/ 0 w 480"/>
                <a:gd name="T17" fmla="*/ 2147483647 h 456"/>
                <a:gd name="T18" fmla="*/ 2147483647 w 480"/>
                <a:gd name="T19" fmla="*/ 2147483647 h 456"/>
                <a:gd name="T20" fmla="*/ 2147483647 w 480"/>
                <a:gd name="T21" fmla="*/ 2147483647 h 456"/>
                <a:gd name="T22" fmla="*/ 2147483647 w 480"/>
                <a:gd name="T23" fmla="*/ 2147483647 h 456"/>
                <a:gd name="T24" fmla="*/ 2147483647 w 480"/>
                <a:gd name="T25" fmla="*/ 2147483647 h 456"/>
                <a:gd name="T26" fmla="*/ 2147483647 w 480"/>
                <a:gd name="T27" fmla="*/ 2147483647 h 456"/>
                <a:gd name="T28" fmla="*/ 2147483647 w 480"/>
                <a:gd name="T29" fmla="*/ 2147483647 h 456"/>
                <a:gd name="T30" fmla="*/ 2147483647 w 480"/>
                <a:gd name="T31" fmla="*/ 2147483647 h 456"/>
                <a:gd name="T32" fmla="*/ 2147483647 w 480"/>
                <a:gd name="T33" fmla="*/ 2147483647 h 456"/>
                <a:gd name="T34" fmla="*/ 2147483647 w 480"/>
                <a:gd name="T35" fmla="*/ 2147483647 h 456"/>
                <a:gd name="T36" fmla="*/ 2147483647 w 480"/>
                <a:gd name="T37" fmla="*/ 2147483647 h 456"/>
                <a:gd name="T38" fmla="*/ 2147483647 w 480"/>
                <a:gd name="T39" fmla="*/ 2147483647 h 456"/>
                <a:gd name="T40" fmla="*/ 2147483647 w 480"/>
                <a:gd name="T41" fmla="*/ 2147483647 h 456"/>
                <a:gd name="T42" fmla="*/ 2147483647 w 480"/>
                <a:gd name="T43" fmla="*/ 2147483647 h 456"/>
                <a:gd name="T44" fmla="*/ 2147483647 w 480"/>
                <a:gd name="T45" fmla="*/ 2147483647 h 456"/>
                <a:gd name="T46" fmla="*/ 2147483647 w 480"/>
                <a:gd name="T47" fmla="*/ 2147483647 h 456"/>
                <a:gd name="T48" fmla="*/ 2147483647 w 480"/>
                <a:gd name="T49" fmla="*/ 2147483647 h 456"/>
                <a:gd name="T50" fmla="*/ 2147483647 w 480"/>
                <a:gd name="T51" fmla="*/ 2147483647 h 456"/>
                <a:gd name="T52" fmla="*/ 2147483647 w 480"/>
                <a:gd name="T53" fmla="*/ 2147483647 h 456"/>
                <a:gd name="T54" fmla="*/ 2147483647 w 480"/>
                <a:gd name="T55" fmla="*/ 2147483647 h 456"/>
                <a:gd name="T56" fmla="*/ 2147483647 w 480"/>
                <a:gd name="T57" fmla="*/ 2147483647 h 456"/>
                <a:gd name="T58" fmla="*/ 2147483647 w 480"/>
                <a:gd name="T59" fmla="*/ 2147483647 h 456"/>
                <a:gd name="T60" fmla="*/ 2147483647 w 480"/>
                <a:gd name="T61" fmla="*/ 2147483647 h 456"/>
                <a:gd name="T62" fmla="*/ 2147483647 w 480"/>
                <a:gd name="T63" fmla="*/ 2147483647 h 456"/>
                <a:gd name="T64" fmla="*/ 2147483647 w 480"/>
                <a:gd name="T65" fmla="*/ 2147483647 h 456"/>
                <a:gd name="T66" fmla="*/ 2147483647 w 480"/>
                <a:gd name="T67" fmla="*/ 2147483647 h 456"/>
                <a:gd name="T68" fmla="*/ 2147483647 w 480"/>
                <a:gd name="T69" fmla="*/ 2147483647 h 456"/>
                <a:gd name="T70" fmla="*/ 2147483647 w 480"/>
                <a:gd name="T71" fmla="*/ 2147483647 h 456"/>
                <a:gd name="T72" fmla="*/ 2147483647 w 480"/>
                <a:gd name="T73" fmla="*/ 2147483647 h 456"/>
                <a:gd name="T74" fmla="*/ 2147483647 w 480"/>
                <a:gd name="T75" fmla="*/ 2147483647 h 456"/>
                <a:gd name="T76" fmla="*/ 2147483647 w 480"/>
                <a:gd name="T77" fmla="*/ 2147483647 h 456"/>
                <a:gd name="T78" fmla="*/ 2147483647 w 480"/>
                <a:gd name="T79" fmla="*/ 2147483647 h 456"/>
                <a:gd name="T80" fmla="*/ 2147483647 w 480"/>
                <a:gd name="T81" fmla="*/ 2147483647 h 456"/>
                <a:gd name="T82" fmla="*/ 2147483647 w 480"/>
                <a:gd name="T83" fmla="*/ 2147483647 h 456"/>
                <a:gd name="T84" fmla="*/ 2147483647 w 480"/>
                <a:gd name="T85" fmla="*/ 2147483647 h 456"/>
                <a:gd name="T86" fmla="*/ 2147483647 w 480"/>
                <a:gd name="T87" fmla="*/ 2147483647 h 456"/>
                <a:gd name="T88" fmla="*/ 2147483647 w 480"/>
                <a:gd name="T89" fmla="*/ 2147483647 h 456"/>
                <a:gd name="T90" fmla="*/ 2147483647 w 480"/>
                <a:gd name="T91" fmla="*/ 2147483647 h 456"/>
                <a:gd name="T92" fmla="*/ 2147483647 w 480"/>
                <a:gd name="T93" fmla="*/ 2147483647 h 456"/>
                <a:gd name="T94" fmla="*/ 2147483647 w 480"/>
                <a:gd name="T95" fmla="*/ 2147483647 h 456"/>
                <a:gd name="T96" fmla="*/ 2147483647 w 480"/>
                <a:gd name="T97" fmla="*/ 0 h 456"/>
                <a:gd name="T98" fmla="*/ 2147483647 w 480"/>
                <a:gd name="T99" fmla="*/ 2147483647 h 456"/>
                <a:gd name="T100" fmla="*/ 2147483647 w 480"/>
                <a:gd name="T101" fmla="*/ 2147483647 h 456"/>
                <a:gd name="T102" fmla="*/ 2147483647 w 480"/>
                <a:gd name="T103" fmla="*/ 2147483647 h 45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480"/>
                <a:gd name="T157" fmla="*/ 0 h 456"/>
                <a:gd name="T158" fmla="*/ 480 w 480"/>
                <a:gd name="T159" fmla="*/ 456 h 45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480" h="456">
                  <a:moveTo>
                    <a:pt x="78" y="54"/>
                  </a:moveTo>
                  <a:lnTo>
                    <a:pt x="78" y="66"/>
                  </a:lnTo>
                  <a:lnTo>
                    <a:pt x="72" y="72"/>
                  </a:lnTo>
                  <a:lnTo>
                    <a:pt x="72" y="78"/>
                  </a:lnTo>
                  <a:lnTo>
                    <a:pt x="66" y="84"/>
                  </a:lnTo>
                  <a:lnTo>
                    <a:pt x="48" y="84"/>
                  </a:lnTo>
                  <a:lnTo>
                    <a:pt x="48" y="102"/>
                  </a:lnTo>
                  <a:lnTo>
                    <a:pt x="42" y="108"/>
                  </a:lnTo>
                  <a:lnTo>
                    <a:pt x="30" y="108"/>
                  </a:lnTo>
                  <a:lnTo>
                    <a:pt x="30" y="120"/>
                  </a:lnTo>
                  <a:lnTo>
                    <a:pt x="36" y="126"/>
                  </a:lnTo>
                  <a:lnTo>
                    <a:pt x="36" y="168"/>
                  </a:lnTo>
                  <a:lnTo>
                    <a:pt x="30" y="180"/>
                  </a:lnTo>
                  <a:lnTo>
                    <a:pt x="24" y="186"/>
                  </a:lnTo>
                  <a:lnTo>
                    <a:pt x="18" y="186"/>
                  </a:lnTo>
                  <a:lnTo>
                    <a:pt x="18" y="222"/>
                  </a:lnTo>
                  <a:lnTo>
                    <a:pt x="12" y="222"/>
                  </a:lnTo>
                  <a:lnTo>
                    <a:pt x="0" y="228"/>
                  </a:lnTo>
                  <a:lnTo>
                    <a:pt x="0" y="246"/>
                  </a:lnTo>
                  <a:lnTo>
                    <a:pt x="6" y="252"/>
                  </a:lnTo>
                  <a:lnTo>
                    <a:pt x="12" y="300"/>
                  </a:lnTo>
                  <a:lnTo>
                    <a:pt x="48" y="300"/>
                  </a:lnTo>
                  <a:lnTo>
                    <a:pt x="54" y="294"/>
                  </a:lnTo>
                  <a:lnTo>
                    <a:pt x="54" y="288"/>
                  </a:lnTo>
                  <a:lnTo>
                    <a:pt x="60" y="288"/>
                  </a:lnTo>
                  <a:lnTo>
                    <a:pt x="66" y="294"/>
                  </a:lnTo>
                  <a:lnTo>
                    <a:pt x="66" y="300"/>
                  </a:lnTo>
                  <a:lnTo>
                    <a:pt x="84" y="318"/>
                  </a:lnTo>
                  <a:lnTo>
                    <a:pt x="96" y="306"/>
                  </a:lnTo>
                  <a:lnTo>
                    <a:pt x="96" y="294"/>
                  </a:lnTo>
                  <a:lnTo>
                    <a:pt x="102" y="276"/>
                  </a:lnTo>
                  <a:lnTo>
                    <a:pt x="108" y="264"/>
                  </a:lnTo>
                  <a:lnTo>
                    <a:pt x="108" y="252"/>
                  </a:lnTo>
                  <a:lnTo>
                    <a:pt x="120" y="258"/>
                  </a:lnTo>
                  <a:lnTo>
                    <a:pt x="132" y="270"/>
                  </a:lnTo>
                  <a:lnTo>
                    <a:pt x="138" y="270"/>
                  </a:lnTo>
                  <a:lnTo>
                    <a:pt x="144" y="276"/>
                  </a:lnTo>
                  <a:lnTo>
                    <a:pt x="150" y="288"/>
                  </a:lnTo>
                  <a:lnTo>
                    <a:pt x="180" y="288"/>
                  </a:lnTo>
                  <a:lnTo>
                    <a:pt x="186" y="276"/>
                  </a:lnTo>
                  <a:lnTo>
                    <a:pt x="192" y="270"/>
                  </a:lnTo>
                  <a:lnTo>
                    <a:pt x="198" y="276"/>
                  </a:lnTo>
                  <a:lnTo>
                    <a:pt x="198" y="288"/>
                  </a:lnTo>
                  <a:lnTo>
                    <a:pt x="210" y="288"/>
                  </a:lnTo>
                  <a:lnTo>
                    <a:pt x="222" y="282"/>
                  </a:lnTo>
                  <a:lnTo>
                    <a:pt x="240" y="282"/>
                  </a:lnTo>
                  <a:lnTo>
                    <a:pt x="246" y="288"/>
                  </a:lnTo>
                  <a:lnTo>
                    <a:pt x="276" y="288"/>
                  </a:lnTo>
                  <a:lnTo>
                    <a:pt x="294" y="312"/>
                  </a:lnTo>
                  <a:lnTo>
                    <a:pt x="306" y="312"/>
                  </a:lnTo>
                  <a:lnTo>
                    <a:pt x="312" y="318"/>
                  </a:lnTo>
                  <a:lnTo>
                    <a:pt x="324" y="324"/>
                  </a:lnTo>
                  <a:lnTo>
                    <a:pt x="348" y="360"/>
                  </a:lnTo>
                  <a:lnTo>
                    <a:pt x="354" y="366"/>
                  </a:lnTo>
                  <a:lnTo>
                    <a:pt x="378" y="378"/>
                  </a:lnTo>
                  <a:lnTo>
                    <a:pt x="390" y="390"/>
                  </a:lnTo>
                  <a:lnTo>
                    <a:pt x="390" y="414"/>
                  </a:lnTo>
                  <a:lnTo>
                    <a:pt x="396" y="420"/>
                  </a:lnTo>
                  <a:lnTo>
                    <a:pt x="408" y="426"/>
                  </a:lnTo>
                  <a:lnTo>
                    <a:pt x="420" y="426"/>
                  </a:lnTo>
                  <a:lnTo>
                    <a:pt x="432" y="444"/>
                  </a:lnTo>
                  <a:lnTo>
                    <a:pt x="456" y="456"/>
                  </a:lnTo>
                  <a:lnTo>
                    <a:pt x="468" y="438"/>
                  </a:lnTo>
                  <a:lnTo>
                    <a:pt x="480" y="432"/>
                  </a:lnTo>
                  <a:lnTo>
                    <a:pt x="474" y="420"/>
                  </a:lnTo>
                  <a:lnTo>
                    <a:pt x="456" y="402"/>
                  </a:lnTo>
                  <a:lnTo>
                    <a:pt x="432" y="402"/>
                  </a:lnTo>
                  <a:lnTo>
                    <a:pt x="426" y="396"/>
                  </a:lnTo>
                  <a:lnTo>
                    <a:pt x="426" y="360"/>
                  </a:lnTo>
                  <a:lnTo>
                    <a:pt x="420" y="360"/>
                  </a:lnTo>
                  <a:lnTo>
                    <a:pt x="414" y="354"/>
                  </a:lnTo>
                  <a:lnTo>
                    <a:pt x="366" y="330"/>
                  </a:lnTo>
                  <a:lnTo>
                    <a:pt x="360" y="324"/>
                  </a:lnTo>
                  <a:lnTo>
                    <a:pt x="360" y="312"/>
                  </a:lnTo>
                  <a:lnTo>
                    <a:pt x="354" y="300"/>
                  </a:lnTo>
                  <a:lnTo>
                    <a:pt x="354" y="288"/>
                  </a:lnTo>
                  <a:lnTo>
                    <a:pt x="348" y="276"/>
                  </a:lnTo>
                  <a:lnTo>
                    <a:pt x="348" y="270"/>
                  </a:lnTo>
                  <a:lnTo>
                    <a:pt x="336" y="270"/>
                  </a:lnTo>
                  <a:lnTo>
                    <a:pt x="324" y="264"/>
                  </a:lnTo>
                  <a:lnTo>
                    <a:pt x="306" y="264"/>
                  </a:lnTo>
                  <a:lnTo>
                    <a:pt x="282" y="240"/>
                  </a:lnTo>
                  <a:lnTo>
                    <a:pt x="264" y="246"/>
                  </a:lnTo>
                  <a:lnTo>
                    <a:pt x="252" y="228"/>
                  </a:lnTo>
                  <a:lnTo>
                    <a:pt x="234" y="222"/>
                  </a:lnTo>
                  <a:lnTo>
                    <a:pt x="216" y="204"/>
                  </a:lnTo>
                  <a:lnTo>
                    <a:pt x="210" y="192"/>
                  </a:lnTo>
                  <a:lnTo>
                    <a:pt x="204" y="186"/>
                  </a:lnTo>
                  <a:lnTo>
                    <a:pt x="198" y="174"/>
                  </a:lnTo>
                  <a:lnTo>
                    <a:pt x="198" y="114"/>
                  </a:lnTo>
                  <a:lnTo>
                    <a:pt x="192" y="90"/>
                  </a:lnTo>
                  <a:lnTo>
                    <a:pt x="186" y="78"/>
                  </a:lnTo>
                  <a:lnTo>
                    <a:pt x="180" y="60"/>
                  </a:lnTo>
                  <a:lnTo>
                    <a:pt x="168" y="42"/>
                  </a:lnTo>
                  <a:lnTo>
                    <a:pt x="162" y="24"/>
                  </a:lnTo>
                  <a:lnTo>
                    <a:pt x="156" y="12"/>
                  </a:lnTo>
                  <a:lnTo>
                    <a:pt x="150" y="6"/>
                  </a:lnTo>
                  <a:lnTo>
                    <a:pt x="150" y="0"/>
                  </a:lnTo>
                  <a:lnTo>
                    <a:pt x="144" y="0"/>
                  </a:lnTo>
                  <a:lnTo>
                    <a:pt x="144" y="12"/>
                  </a:lnTo>
                  <a:lnTo>
                    <a:pt x="132" y="36"/>
                  </a:lnTo>
                  <a:lnTo>
                    <a:pt x="108" y="48"/>
                  </a:lnTo>
                  <a:lnTo>
                    <a:pt x="90" y="54"/>
                  </a:lnTo>
                  <a:lnTo>
                    <a:pt x="78" y="54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52" name="Equatorial Guinea" descr="© INSCALE GmbH, 05.05.2010&#10;http://www.presentationload.com/">
              <a:extLst>
                <a:ext uri="{FF2B5EF4-FFF2-40B4-BE49-F238E27FC236}">
                  <a16:creationId xmlns:a16="http://schemas.microsoft.com/office/drawing/2014/main" id="{0E570077-0F4A-4CB6-9A11-6F82D04E65BE}"/>
                </a:ext>
              </a:extLst>
            </p:cNvPr>
            <p:cNvSpPr>
              <a:spLocks/>
            </p:cNvSpPr>
            <p:nvPr/>
          </p:nvSpPr>
          <p:spPr bwMode="gray">
            <a:xfrm>
              <a:off x="5840607" y="4436674"/>
              <a:ext cx="65090" cy="49196"/>
            </a:xfrm>
            <a:custGeom>
              <a:avLst/>
              <a:gdLst>
                <a:gd name="T0" fmla="*/ 2147483647 w 144"/>
                <a:gd name="T1" fmla="*/ 2147483647 h 108"/>
                <a:gd name="T2" fmla="*/ 2147483647 w 144"/>
                <a:gd name="T3" fmla="*/ 2147483647 h 108"/>
                <a:gd name="T4" fmla="*/ 2147483647 w 144"/>
                <a:gd name="T5" fmla="*/ 2147483647 h 108"/>
                <a:gd name="T6" fmla="*/ 2147483647 w 144"/>
                <a:gd name="T7" fmla="*/ 0 h 108"/>
                <a:gd name="T8" fmla="*/ 2147483647 w 144"/>
                <a:gd name="T9" fmla="*/ 2147483647 h 108"/>
                <a:gd name="T10" fmla="*/ 2147483647 w 144"/>
                <a:gd name="T11" fmla="*/ 2147483647 h 108"/>
                <a:gd name="T12" fmla="*/ 2147483647 w 144"/>
                <a:gd name="T13" fmla="*/ 2147483647 h 108"/>
                <a:gd name="T14" fmla="*/ 2147483647 w 144"/>
                <a:gd name="T15" fmla="*/ 2147483647 h 108"/>
                <a:gd name="T16" fmla="*/ 2147483647 w 144"/>
                <a:gd name="T17" fmla="*/ 2147483647 h 108"/>
                <a:gd name="T18" fmla="*/ 0 w 144"/>
                <a:gd name="T19" fmla="*/ 2147483647 h 108"/>
                <a:gd name="T20" fmla="*/ 0 w 144"/>
                <a:gd name="T21" fmla="*/ 2147483647 h 108"/>
                <a:gd name="T22" fmla="*/ 2147483647 w 144"/>
                <a:gd name="T23" fmla="*/ 2147483647 h 108"/>
                <a:gd name="T24" fmla="*/ 2147483647 w 144"/>
                <a:gd name="T25" fmla="*/ 2147483647 h 108"/>
                <a:gd name="T26" fmla="*/ 2147483647 w 144"/>
                <a:gd name="T27" fmla="*/ 2147483647 h 108"/>
                <a:gd name="T28" fmla="*/ 2147483647 w 144"/>
                <a:gd name="T29" fmla="*/ 2147483647 h 108"/>
                <a:gd name="T30" fmla="*/ 2147483647 w 144"/>
                <a:gd name="T31" fmla="*/ 2147483647 h 108"/>
                <a:gd name="T32" fmla="*/ 2147483647 w 144"/>
                <a:gd name="T33" fmla="*/ 2147483647 h 108"/>
                <a:gd name="T34" fmla="*/ 2147483647 w 144"/>
                <a:gd name="T35" fmla="*/ 2147483647 h 108"/>
                <a:gd name="T36" fmla="*/ 2147483647 w 144"/>
                <a:gd name="T37" fmla="*/ 2147483647 h 108"/>
                <a:gd name="T38" fmla="*/ 2147483647 w 144"/>
                <a:gd name="T39" fmla="*/ 2147483647 h 10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144"/>
                <a:gd name="T61" fmla="*/ 0 h 108"/>
                <a:gd name="T62" fmla="*/ 144 w 144"/>
                <a:gd name="T63" fmla="*/ 108 h 108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144" h="108">
                  <a:moveTo>
                    <a:pt x="138" y="48"/>
                  </a:moveTo>
                  <a:lnTo>
                    <a:pt x="144" y="12"/>
                  </a:lnTo>
                  <a:lnTo>
                    <a:pt x="48" y="12"/>
                  </a:lnTo>
                  <a:lnTo>
                    <a:pt x="36" y="0"/>
                  </a:lnTo>
                  <a:lnTo>
                    <a:pt x="30" y="6"/>
                  </a:lnTo>
                  <a:lnTo>
                    <a:pt x="30" y="42"/>
                  </a:lnTo>
                  <a:lnTo>
                    <a:pt x="18" y="54"/>
                  </a:lnTo>
                  <a:lnTo>
                    <a:pt x="12" y="66"/>
                  </a:lnTo>
                  <a:lnTo>
                    <a:pt x="6" y="72"/>
                  </a:lnTo>
                  <a:lnTo>
                    <a:pt x="0" y="84"/>
                  </a:lnTo>
                  <a:lnTo>
                    <a:pt x="0" y="90"/>
                  </a:lnTo>
                  <a:lnTo>
                    <a:pt x="6" y="96"/>
                  </a:lnTo>
                  <a:lnTo>
                    <a:pt x="18" y="102"/>
                  </a:lnTo>
                  <a:lnTo>
                    <a:pt x="36" y="102"/>
                  </a:lnTo>
                  <a:lnTo>
                    <a:pt x="36" y="108"/>
                  </a:lnTo>
                  <a:lnTo>
                    <a:pt x="138" y="108"/>
                  </a:lnTo>
                  <a:lnTo>
                    <a:pt x="138" y="102"/>
                  </a:lnTo>
                  <a:lnTo>
                    <a:pt x="144" y="84"/>
                  </a:lnTo>
                  <a:lnTo>
                    <a:pt x="144" y="54"/>
                  </a:lnTo>
                  <a:lnTo>
                    <a:pt x="138" y="48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53" name="Egypt" descr="© INSCALE GmbH, 05.05.2010&#10;http://www.presentationload.com/">
              <a:extLst>
                <a:ext uri="{FF2B5EF4-FFF2-40B4-BE49-F238E27FC236}">
                  <a16:creationId xmlns:a16="http://schemas.microsoft.com/office/drawing/2014/main" id="{584616BB-CE5E-4465-BE27-4782C57D400A}"/>
                </a:ext>
              </a:extLst>
            </p:cNvPr>
            <p:cNvSpPr>
              <a:spLocks/>
            </p:cNvSpPr>
            <p:nvPr/>
          </p:nvSpPr>
          <p:spPr bwMode="gray">
            <a:xfrm>
              <a:off x="6307352" y="3374985"/>
              <a:ext cx="349265" cy="361831"/>
            </a:xfrm>
            <a:custGeom>
              <a:avLst/>
              <a:gdLst>
                <a:gd name="T0" fmla="*/ 2147483647 w 792"/>
                <a:gd name="T1" fmla="*/ 2147483647 h 804"/>
                <a:gd name="T2" fmla="*/ 2147483647 w 792"/>
                <a:gd name="T3" fmla="*/ 2147483647 h 804"/>
                <a:gd name="T4" fmla="*/ 2147483647 w 792"/>
                <a:gd name="T5" fmla="*/ 2147483647 h 804"/>
                <a:gd name="T6" fmla="*/ 2147483647 w 792"/>
                <a:gd name="T7" fmla="*/ 2147483647 h 804"/>
                <a:gd name="T8" fmla="*/ 2147483647 w 792"/>
                <a:gd name="T9" fmla="*/ 2147483647 h 804"/>
                <a:gd name="T10" fmla="*/ 2147483647 w 792"/>
                <a:gd name="T11" fmla="*/ 2147483647 h 804"/>
                <a:gd name="T12" fmla="*/ 2147483647 w 792"/>
                <a:gd name="T13" fmla="*/ 2147483647 h 804"/>
                <a:gd name="T14" fmla="*/ 2147483647 w 792"/>
                <a:gd name="T15" fmla="*/ 2147483647 h 804"/>
                <a:gd name="T16" fmla="*/ 2147483647 w 792"/>
                <a:gd name="T17" fmla="*/ 2147483647 h 804"/>
                <a:gd name="T18" fmla="*/ 2147483647 w 792"/>
                <a:gd name="T19" fmla="*/ 2147483647 h 804"/>
                <a:gd name="T20" fmla="*/ 2147483647 w 792"/>
                <a:gd name="T21" fmla="*/ 2147483647 h 804"/>
                <a:gd name="T22" fmla="*/ 2147483647 w 792"/>
                <a:gd name="T23" fmla="*/ 2147483647 h 804"/>
                <a:gd name="T24" fmla="*/ 2147483647 w 792"/>
                <a:gd name="T25" fmla="*/ 2147483647 h 804"/>
                <a:gd name="T26" fmla="*/ 2147483647 w 792"/>
                <a:gd name="T27" fmla="*/ 2147483647 h 804"/>
                <a:gd name="T28" fmla="*/ 2147483647 w 792"/>
                <a:gd name="T29" fmla="*/ 2147483647 h 804"/>
                <a:gd name="T30" fmla="*/ 2147483647 w 792"/>
                <a:gd name="T31" fmla="*/ 2147483647 h 804"/>
                <a:gd name="T32" fmla="*/ 2147483647 w 792"/>
                <a:gd name="T33" fmla="*/ 2147483647 h 804"/>
                <a:gd name="T34" fmla="*/ 2147483647 w 792"/>
                <a:gd name="T35" fmla="*/ 2147483647 h 804"/>
                <a:gd name="T36" fmla="*/ 2147483647 w 792"/>
                <a:gd name="T37" fmla="*/ 2147483647 h 804"/>
                <a:gd name="T38" fmla="*/ 2147483647 w 792"/>
                <a:gd name="T39" fmla="*/ 2147483647 h 804"/>
                <a:gd name="T40" fmla="*/ 2147483647 w 792"/>
                <a:gd name="T41" fmla="*/ 2147483647 h 804"/>
                <a:gd name="T42" fmla="*/ 2147483647 w 792"/>
                <a:gd name="T43" fmla="*/ 2147483647 h 804"/>
                <a:gd name="T44" fmla="*/ 2147483647 w 792"/>
                <a:gd name="T45" fmla="*/ 2147483647 h 804"/>
                <a:gd name="T46" fmla="*/ 2147483647 w 792"/>
                <a:gd name="T47" fmla="*/ 2147483647 h 804"/>
                <a:gd name="T48" fmla="*/ 2147483647 w 792"/>
                <a:gd name="T49" fmla="*/ 2147483647 h 804"/>
                <a:gd name="T50" fmla="*/ 2147483647 w 792"/>
                <a:gd name="T51" fmla="*/ 2147483647 h 804"/>
                <a:gd name="T52" fmla="*/ 2147483647 w 792"/>
                <a:gd name="T53" fmla="*/ 2147483647 h 804"/>
                <a:gd name="T54" fmla="*/ 2147483647 w 792"/>
                <a:gd name="T55" fmla="*/ 2147483647 h 804"/>
                <a:gd name="T56" fmla="*/ 2147483647 w 792"/>
                <a:gd name="T57" fmla="*/ 2147483647 h 804"/>
                <a:gd name="T58" fmla="*/ 2147483647 w 792"/>
                <a:gd name="T59" fmla="*/ 2147483647 h 804"/>
                <a:gd name="T60" fmla="*/ 2147483647 w 792"/>
                <a:gd name="T61" fmla="*/ 2147483647 h 804"/>
                <a:gd name="T62" fmla="*/ 2147483647 w 792"/>
                <a:gd name="T63" fmla="*/ 2147483647 h 804"/>
                <a:gd name="T64" fmla="*/ 2147483647 w 792"/>
                <a:gd name="T65" fmla="*/ 2147483647 h 804"/>
                <a:gd name="T66" fmla="*/ 2147483647 w 792"/>
                <a:gd name="T67" fmla="*/ 2147483647 h 804"/>
                <a:gd name="T68" fmla="*/ 2147483647 w 792"/>
                <a:gd name="T69" fmla="*/ 2147483647 h 804"/>
                <a:gd name="T70" fmla="*/ 2147483647 w 792"/>
                <a:gd name="T71" fmla="*/ 2147483647 h 804"/>
                <a:gd name="T72" fmla="*/ 2147483647 w 792"/>
                <a:gd name="T73" fmla="*/ 2147483647 h 804"/>
                <a:gd name="T74" fmla="*/ 2147483647 w 792"/>
                <a:gd name="T75" fmla="*/ 2147483647 h 804"/>
                <a:gd name="T76" fmla="*/ 2147483647 w 792"/>
                <a:gd name="T77" fmla="*/ 2147483647 h 804"/>
                <a:gd name="T78" fmla="*/ 2147483647 w 792"/>
                <a:gd name="T79" fmla="*/ 2147483647 h 804"/>
                <a:gd name="T80" fmla="*/ 2147483647 w 792"/>
                <a:gd name="T81" fmla="*/ 2147483647 h 804"/>
                <a:gd name="T82" fmla="*/ 2147483647 w 792"/>
                <a:gd name="T83" fmla="*/ 2147483647 h 804"/>
                <a:gd name="T84" fmla="*/ 2147483647 w 792"/>
                <a:gd name="T85" fmla="*/ 2147483647 h 804"/>
                <a:gd name="T86" fmla="*/ 2147483647 w 792"/>
                <a:gd name="T87" fmla="*/ 2147483647 h 804"/>
                <a:gd name="T88" fmla="*/ 2147483647 w 792"/>
                <a:gd name="T89" fmla="*/ 2147483647 h 804"/>
                <a:gd name="T90" fmla="*/ 2147483647 w 792"/>
                <a:gd name="T91" fmla="*/ 0 h 804"/>
                <a:gd name="T92" fmla="*/ 2147483647 w 792"/>
                <a:gd name="T93" fmla="*/ 2147483647 h 804"/>
                <a:gd name="T94" fmla="*/ 2147483647 w 792"/>
                <a:gd name="T95" fmla="*/ 0 h 804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792"/>
                <a:gd name="T145" fmla="*/ 0 h 804"/>
                <a:gd name="T146" fmla="*/ 792 w 792"/>
                <a:gd name="T147" fmla="*/ 804 h 804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792" h="804">
                  <a:moveTo>
                    <a:pt x="12" y="18"/>
                  </a:moveTo>
                  <a:lnTo>
                    <a:pt x="6" y="24"/>
                  </a:lnTo>
                  <a:lnTo>
                    <a:pt x="6" y="54"/>
                  </a:lnTo>
                  <a:lnTo>
                    <a:pt x="18" y="60"/>
                  </a:lnTo>
                  <a:lnTo>
                    <a:pt x="24" y="72"/>
                  </a:lnTo>
                  <a:lnTo>
                    <a:pt x="24" y="78"/>
                  </a:lnTo>
                  <a:lnTo>
                    <a:pt x="18" y="84"/>
                  </a:lnTo>
                  <a:lnTo>
                    <a:pt x="12" y="96"/>
                  </a:lnTo>
                  <a:lnTo>
                    <a:pt x="6" y="102"/>
                  </a:lnTo>
                  <a:lnTo>
                    <a:pt x="0" y="114"/>
                  </a:lnTo>
                  <a:lnTo>
                    <a:pt x="0" y="120"/>
                  </a:lnTo>
                  <a:lnTo>
                    <a:pt x="6" y="132"/>
                  </a:lnTo>
                  <a:lnTo>
                    <a:pt x="18" y="144"/>
                  </a:lnTo>
                  <a:lnTo>
                    <a:pt x="30" y="180"/>
                  </a:lnTo>
                  <a:lnTo>
                    <a:pt x="30" y="264"/>
                  </a:lnTo>
                  <a:lnTo>
                    <a:pt x="36" y="342"/>
                  </a:lnTo>
                  <a:lnTo>
                    <a:pt x="36" y="438"/>
                  </a:lnTo>
                  <a:lnTo>
                    <a:pt x="42" y="534"/>
                  </a:lnTo>
                  <a:lnTo>
                    <a:pt x="42" y="624"/>
                  </a:lnTo>
                  <a:lnTo>
                    <a:pt x="48" y="702"/>
                  </a:lnTo>
                  <a:lnTo>
                    <a:pt x="48" y="774"/>
                  </a:lnTo>
                  <a:lnTo>
                    <a:pt x="474" y="780"/>
                  </a:lnTo>
                  <a:lnTo>
                    <a:pt x="492" y="762"/>
                  </a:lnTo>
                  <a:lnTo>
                    <a:pt x="498" y="762"/>
                  </a:lnTo>
                  <a:lnTo>
                    <a:pt x="498" y="774"/>
                  </a:lnTo>
                  <a:lnTo>
                    <a:pt x="618" y="780"/>
                  </a:lnTo>
                  <a:lnTo>
                    <a:pt x="624" y="786"/>
                  </a:lnTo>
                  <a:lnTo>
                    <a:pt x="630" y="798"/>
                  </a:lnTo>
                  <a:lnTo>
                    <a:pt x="636" y="804"/>
                  </a:lnTo>
                  <a:lnTo>
                    <a:pt x="654" y="804"/>
                  </a:lnTo>
                  <a:lnTo>
                    <a:pt x="660" y="798"/>
                  </a:lnTo>
                  <a:lnTo>
                    <a:pt x="672" y="774"/>
                  </a:lnTo>
                  <a:lnTo>
                    <a:pt x="684" y="762"/>
                  </a:lnTo>
                  <a:lnTo>
                    <a:pt x="696" y="762"/>
                  </a:lnTo>
                  <a:lnTo>
                    <a:pt x="702" y="756"/>
                  </a:lnTo>
                  <a:lnTo>
                    <a:pt x="720" y="756"/>
                  </a:lnTo>
                  <a:lnTo>
                    <a:pt x="726" y="750"/>
                  </a:lnTo>
                  <a:lnTo>
                    <a:pt x="732" y="738"/>
                  </a:lnTo>
                  <a:lnTo>
                    <a:pt x="732" y="714"/>
                  </a:lnTo>
                  <a:lnTo>
                    <a:pt x="762" y="714"/>
                  </a:lnTo>
                  <a:lnTo>
                    <a:pt x="786" y="690"/>
                  </a:lnTo>
                  <a:lnTo>
                    <a:pt x="780" y="684"/>
                  </a:lnTo>
                  <a:lnTo>
                    <a:pt x="774" y="672"/>
                  </a:lnTo>
                  <a:lnTo>
                    <a:pt x="774" y="624"/>
                  </a:lnTo>
                  <a:lnTo>
                    <a:pt x="792" y="618"/>
                  </a:lnTo>
                  <a:lnTo>
                    <a:pt x="786" y="618"/>
                  </a:lnTo>
                  <a:lnTo>
                    <a:pt x="756" y="588"/>
                  </a:lnTo>
                  <a:lnTo>
                    <a:pt x="732" y="552"/>
                  </a:lnTo>
                  <a:lnTo>
                    <a:pt x="726" y="528"/>
                  </a:lnTo>
                  <a:lnTo>
                    <a:pt x="714" y="492"/>
                  </a:lnTo>
                  <a:lnTo>
                    <a:pt x="702" y="468"/>
                  </a:lnTo>
                  <a:lnTo>
                    <a:pt x="690" y="462"/>
                  </a:lnTo>
                  <a:lnTo>
                    <a:pt x="684" y="450"/>
                  </a:lnTo>
                  <a:lnTo>
                    <a:pt x="672" y="444"/>
                  </a:lnTo>
                  <a:lnTo>
                    <a:pt x="666" y="432"/>
                  </a:lnTo>
                  <a:lnTo>
                    <a:pt x="654" y="396"/>
                  </a:lnTo>
                  <a:lnTo>
                    <a:pt x="654" y="378"/>
                  </a:lnTo>
                  <a:lnTo>
                    <a:pt x="618" y="336"/>
                  </a:lnTo>
                  <a:lnTo>
                    <a:pt x="618" y="318"/>
                  </a:lnTo>
                  <a:lnTo>
                    <a:pt x="606" y="294"/>
                  </a:lnTo>
                  <a:lnTo>
                    <a:pt x="594" y="282"/>
                  </a:lnTo>
                  <a:lnTo>
                    <a:pt x="588" y="270"/>
                  </a:lnTo>
                  <a:lnTo>
                    <a:pt x="576" y="258"/>
                  </a:lnTo>
                  <a:lnTo>
                    <a:pt x="570" y="246"/>
                  </a:lnTo>
                  <a:lnTo>
                    <a:pt x="558" y="234"/>
                  </a:lnTo>
                  <a:lnTo>
                    <a:pt x="552" y="222"/>
                  </a:lnTo>
                  <a:lnTo>
                    <a:pt x="546" y="216"/>
                  </a:lnTo>
                  <a:lnTo>
                    <a:pt x="552" y="210"/>
                  </a:lnTo>
                  <a:lnTo>
                    <a:pt x="552" y="198"/>
                  </a:lnTo>
                  <a:lnTo>
                    <a:pt x="540" y="174"/>
                  </a:lnTo>
                  <a:lnTo>
                    <a:pt x="528" y="168"/>
                  </a:lnTo>
                  <a:lnTo>
                    <a:pt x="522" y="168"/>
                  </a:lnTo>
                  <a:lnTo>
                    <a:pt x="540" y="144"/>
                  </a:lnTo>
                  <a:lnTo>
                    <a:pt x="558" y="156"/>
                  </a:lnTo>
                  <a:lnTo>
                    <a:pt x="558" y="174"/>
                  </a:lnTo>
                  <a:lnTo>
                    <a:pt x="564" y="186"/>
                  </a:lnTo>
                  <a:lnTo>
                    <a:pt x="576" y="198"/>
                  </a:lnTo>
                  <a:lnTo>
                    <a:pt x="582" y="210"/>
                  </a:lnTo>
                  <a:lnTo>
                    <a:pt x="588" y="216"/>
                  </a:lnTo>
                  <a:lnTo>
                    <a:pt x="588" y="246"/>
                  </a:lnTo>
                  <a:lnTo>
                    <a:pt x="606" y="264"/>
                  </a:lnTo>
                  <a:lnTo>
                    <a:pt x="612" y="276"/>
                  </a:lnTo>
                  <a:lnTo>
                    <a:pt x="636" y="300"/>
                  </a:lnTo>
                  <a:lnTo>
                    <a:pt x="648" y="306"/>
                  </a:lnTo>
                  <a:lnTo>
                    <a:pt x="654" y="306"/>
                  </a:lnTo>
                  <a:lnTo>
                    <a:pt x="666" y="300"/>
                  </a:lnTo>
                  <a:lnTo>
                    <a:pt x="678" y="288"/>
                  </a:lnTo>
                  <a:lnTo>
                    <a:pt x="672" y="270"/>
                  </a:lnTo>
                  <a:lnTo>
                    <a:pt x="684" y="246"/>
                  </a:lnTo>
                  <a:lnTo>
                    <a:pt x="684" y="234"/>
                  </a:lnTo>
                  <a:lnTo>
                    <a:pt x="690" y="222"/>
                  </a:lnTo>
                  <a:lnTo>
                    <a:pt x="690" y="198"/>
                  </a:lnTo>
                  <a:lnTo>
                    <a:pt x="696" y="186"/>
                  </a:lnTo>
                  <a:lnTo>
                    <a:pt x="696" y="180"/>
                  </a:lnTo>
                  <a:lnTo>
                    <a:pt x="702" y="168"/>
                  </a:lnTo>
                  <a:lnTo>
                    <a:pt x="648" y="24"/>
                  </a:lnTo>
                  <a:lnTo>
                    <a:pt x="642" y="24"/>
                  </a:lnTo>
                  <a:lnTo>
                    <a:pt x="636" y="30"/>
                  </a:lnTo>
                  <a:lnTo>
                    <a:pt x="624" y="30"/>
                  </a:lnTo>
                  <a:lnTo>
                    <a:pt x="600" y="42"/>
                  </a:lnTo>
                  <a:lnTo>
                    <a:pt x="576" y="42"/>
                  </a:lnTo>
                  <a:lnTo>
                    <a:pt x="564" y="36"/>
                  </a:lnTo>
                  <a:lnTo>
                    <a:pt x="558" y="30"/>
                  </a:lnTo>
                  <a:lnTo>
                    <a:pt x="552" y="36"/>
                  </a:lnTo>
                  <a:lnTo>
                    <a:pt x="540" y="42"/>
                  </a:lnTo>
                  <a:lnTo>
                    <a:pt x="534" y="42"/>
                  </a:lnTo>
                  <a:lnTo>
                    <a:pt x="510" y="30"/>
                  </a:lnTo>
                  <a:lnTo>
                    <a:pt x="504" y="24"/>
                  </a:lnTo>
                  <a:lnTo>
                    <a:pt x="504" y="18"/>
                  </a:lnTo>
                  <a:lnTo>
                    <a:pt x="498" y="12"/>
                  </a:lnTo>
                  <a:lnTo>
                    <a:pt x="486" y="6"/>
                  </a:lnTo>
                  <a:lnTo>
                    <a:pt x="468" y="6"/>
                  </a:lnTo>
                  <a:lnTo>
                    <a:pt x="456" y="12"/>
                  </a:lnTo>
                  <a:lnTo>
                    <a:pt x="438" y="12"/>
                  </a:lnTo>
                  <a:lnTo>
                    <a:pt x="432" y="18"/>
                  </a:lnTo>
                  <a:lnTo>
                    <a:pt x="420" y="18"/>
                  </a:lnTo>
                  <a:lnTo>
                    <a:pt x="414" y="12"/>
                  </a:lnTo>
                  <a:lnTo>
                    <a:pt x="390" y="12"/>
                  </a:lnTo>
                  <a:lnTo>
                    <a:pt x="378" y="18"/>
                  </a:lnTo>
                  <a:lnTo>
                    <a:pt x="372" y="24"/>
                  </a:lnTo>
                  <a:lnTo>
                    <a:pt x="366" y="36"/>
                  </a:lnTo>
                  <a:lnTo>
                    <a:pt x="360" y="42"/>
                  </a:lnTo>
                  <a:lnTo>
                    <a:pt x="336" y="42"/>
                  </a:lnTo>
                  <a:lnTo>
                    <a:pt x="324" y="54"/>
                  </a:lnTo>
                  <a:lnTo>
                    <a:pt x="312" y="60"/>
                  </a:lnTo>
                  <a:lnTo>
                    <a:pt x="306" y="60"/>
                  </a:lnTo>
                  <a:lnTo>
                    <a:pt x="300" y="54"/>
                  </a:lnTo>
                  <a:lnTo>
                    <a:pt x="288" y="54"/>
                  </a:lnTo>
                  <a:lnTo>
                    <a:pt x="276" y="48"/>
                  </a:lnTo>
                  <a:lnTo>
                    <a:pt x="264" y="48"/>
                  </a:lnTo>
                  <a:lnTo>
                    <a:pt x="258" y="42"/>
                  </a:lnTo>
                  <a:lnTo>
                    <a:pt x="204" y="42"/>
                  </a:lnTo>
                  <a:lnTo>
                    <a:pt x="198" y="36"/>
                  </a:lnTo>
                  <a:lnTo>
                    <a:pt x="186" y="30"/>
                  </a:lnTo>
                  <a:lnTo>
                    <a:pt x="174" y="18"/>
                  </a:lnTo>
                  <a:lnTo>
                    <a:pt x="126" y="18"/>
                  </a:lnTo>
                  <a:lnTo>
                    <a:pt x="120" y="12"/>
                  </a:lnTo>
                  <a:lnTo>
                    <a:pt x="96" y="0"/>
                  </a:lnTo>
                  <a:lnTo>
                    <a:pt x="78" y="0"/>
                  </a:lnTo>
                  <a:lnTo>
                    <a:pt x="66" y="12"/>
                  </a:lnTo>
                  <a:lnTo>
                    <a:pt x="54" y="12"/>
                  </a:lnTo>
                  <a:lnTo>
                    <a:pt x="42" y="6"/>
                  </a:lnTo>
                  <a:lnTo>
                    <a:pt x="36" y="6"/>
                  </a:lnTo>
                  <a:lnTo>
                    <a:pt x="36" y="0"/>
                  </a:lnTo>
                  <a:lnTo>
                    <a:pt x="30" y="0"/>
                  </a:lnTo>
                  <a:lnTo>
                    <a:pt x="12" y="1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54" name="East Timor" descr="© INSCALE GmbH, 05.05.2010&#10;http://www.presentationload.com/">
              <a:extLst>
                <a:ext uri="{FF2B5EF4-FFF2-40B4-BE49-F238E27FC236}">
                  <a16:creationId xmlns:a16="http://schemas.microsoft.com/office/drawing/2014/main" id="{AAE161C5-9A08-4301-993F-E5E9A2B5FE49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9447565" y="4819135"/>
              <a:ext cx="109542" cy="52371"/>
            </a:xfrm>
            <a:custGeom>
              <a:avLst/>
              <a:gdLst>
                <a:gd name="T0" fmla="*/ 2147483647 w 252"/>
                <a:gd name="T1" fmla="*/ 0 h 120"/>
                <a:gd name="T2" fmla="*/ 2147483647 w 252"/>
                <a:gd name="T3" fmla="*/ 2147483647 h 120"/>
                <a:gd name="T4" fmla="*/ 2147483647 w 252"/>
                <a:gd name="T5" fmla="*/ 2147483647 h 120"/>
                <a:gd name="T6" fmla="*/ 2147483647 w 252"/>
                <a:gd name="T7" fmla="*/ 2147483647 h 120"/>
                <a:gd name="T8" fmla="*/ 2147483647 w 252"/>
                <a:gd name="T9" fmla="*/ 2147483647 h 120"/>
                <a:gd name="T10" fmla="*/ 2147483647 w 252"/>
                <a:gd name="T11" fmla="*/ 2147483647 h 120"/>
                <a:gd name="T12" fmla="*/ 2147483647 w 252"/>
                <a:gd name="T13" fmla="*/ 2147483647 h 120"/>
                <a:gd name="T14" fmla="*/ 2147483647 w 252"/>
                <a:gd name="T15" fmla="*/ 2147483647 h 120"/>
                <a:gd name="T16" fmla="*/ 2147483647 w 252"/>
                <a:gd name="T17" fmla="*/ 2147483647 h 120"/>
                <a:gd name="T18" fmla="*/ 2147483647 w 252"/>
                <a:gd name="T19" fmla="*/ 2147483647 h 120"/>
                <a:gd name="T20" fmla="*/ 2147483647 w 252"/>
                <a:gd name="T21" fmla="*/ 2147483647 h 120"/>
                <a:gd name="T22" fmla="*/ 2147483647 w 252"/>
                <a:gd name="T23" fmla="*/ 2147483647 h 120"/>
                <a:gd name="T24" fmla="*/ 2147483647 w 252"/>
                <a:gd name="T25" fmla="*/ 2147483647 h 120"/>
                <a:gd name="T26" fmla="*/ 2147483647 w 252"/>
                <a:gd name="T27" fmla="*/ 2147483647 h 120"/>
                <a:gd name="T28" fmla="*/ 2147483647 w 252"/>
                <a:gd name="T29" fmla="*/ 2147483647 h 120"/>
                <a:gd name="T30" fmla="*/ 2147483647 w 252"/>
                <a:gd name="T31" fmla="*/ 2147483647 h 120"/>
                <a:gd name="T32" fmla="*/ 2147483647 w 252"/>
                <a:gd name="T33" fmla="*/ 2147483647 h 120"/>
                <a:gd name="T34" fmla="*/ 2147483647 w 252"/>
                <a:gd name="T35" fmla="*/ 2147483647 h 120"/>
                <a:gd name="T36" fmla="*/ 2147483647 w 252"/>
                <a:gd name="T37" fmla="*/ 2147483647 h 120"/>
                <a:gd name="T38" fmla="*/ 2147483647 w 252"/>
                <a:gd name="T39" fmla="*/ 2147483647 h 120"/>
                <a:gd name="T40" fmla="*/ 2147483647 w 252"/>
                <a:gd name="T41" fmla="*/ 2147483647 h 120"/>
                <a:gd name="T42" fmla="*/ 2147483647 w 252"/>
                <a:gd name="T43" fmla="*/ 2147483647 h 120"/>
                <a:gd name="T44" fmla="*/ 2147483647 w 252"/>
                <a:gd name="T45" fmla="*/ 2147483647 h 120"/>
                <a:gd name="T46" fmla="*/ 2147483647 w 252"/>
                <a:gd name="T47" fmla="*/ 0 h 120"/>
                <a:gd name="T48" fmla="*/ 0 w 252"/>
                <a:gd name="T49" fmla="*/ 2147483647 h 120"/>
                <a:gd name="T50" fmla="*/ 2147483647 w 252"/>
                <a:gd name="T51" fmla="*/ 2147483647 h 120"/>
                <a:gd name="T52" fmla="*/ 2147483647 w 252"/>
                <a:gd name="T53" fmla="*/ 2147483647 h 120"/>
                <a:gd name="T54" fmla="*/ 2147483647 w 252"/>
                <a:gd name="T55" fmla="*/ 2147483647 h 120"/>
                <a:gd name="T56" fmla="*/ 2147483647 w 252"/>
                <a:gd name="T57" fmla="*/ 2147483647 h 120"/>
                <a:gd name="T58" fmla="*/ 2147483647 w 252"/>
                <a:gd name="T59" fmla="*/ 2147483647 h 120"/>
                <a:gd name="T60" fmla="*/ 2147483647 w 252"/>
                <a:gd name="T61" fmla="*/ 2147483647 h 120"/>
                <a:gd name="T62" fmla="*/ 2147483647 w 252"/>
                <a:gd name="T63" fmla="*/ 2147483647 h 120"/>
                <a:gd name="T64" fmla="*/ 0 w 252"/>
                <a:gd name="T65" fmla="*/ 2147483647 h 12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252"/>
                <a:gd name="T100" fmla="*/ 0 h 120"/>
                <a:gd name="T101" fmla="*/ 252 w 252"/>
                <a:gd name="T102" fmla="*/ 120 h 120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252" h="120">
                  <a:moveTo>
                    <a:pt x="228" y="0"/>
                  </a:moveTo>
                  <a:lnTo>
                    <a:pt x="204" y="24"/>
                  </a:lnTo>
                  <a:lnTo>
                    <a:pt x="114" y="24"/>
                  </a:lnTo>
                  <a:lnTo>
                    <a:pt x="108" y="30"/>
                  </a:lnTo>
                  <a:lnTo>
                    <a:pt x="102" y="42"/>
                  </a:lnTo>
                  <a:lnTo>
                    <a:pt x="96" y="48"/>
                  </a:lnTo>
                  <a:lnTo>
                    <a:pt x="90" y="48"/>
                  </a:lnTo>
                  <a:lnTo>
                    <a:pt x="78" y="54"/>
                  </a:lnTo>
                  <a:lnTo>
                    <a:pt x="90" y="72"/>
                  </a:lnTo>
                  <a:lnTo>
                    <a:pt x="84" y="78"/>
                  </a:lnTo>
                  <a:lnTo>
                    <a:pt x="72" y="102"/>
                  </a:lnTo>
                  <a:lnTo>
                    <a:pt x="72" y="114"/>
                  </a:lnTo>
                  <a:lnTo>
                    <a:pt x="78" y="120"/>
                  </a:lnTo>
                  <a:lnTo>
                    <a:pt x="78" y="114"/>
                  </a:lnTo>
                  <a:lnTo>
                    <a:pt x="84" y="108"/>
                  </a:lnTo>
                  <a:lnTo>
                    <a:pt x="96" y="108"/>
                  </a:lnTo>
                  <a:lnTo>
                    <a:pt x="132" y="84"/>
                  </a:lnTo>
                  <a:lnTo>
                    <a:pt x="138" y="90"/>
                  </a:lnTo>
                  <a:lnTo>
                    <a:pt x="162" y="90"/>
                  </a:lnTo>
                  <a:lnTo>
                    <a:pt x="186" y="78"/>
                  </a:lnTo>
                  <a:lnTo>
                    <a:pt x="198" y="66"/>
                  </a:lnTo>
                  <a:lnTo>
                    <a:pt x="210" y="60"/>
                  </a:lnTo>
                  <a:lnTo>
                    <a:pt x="252" y="18"/>
                  </a:lnTo>
                  <a:lnTo>
                    <a:pt x="228" y="0"/>
                  </a:lnTo>
                  <a:close/>
                  <a:moveTo>
                    <a:pt x="0" y="90"/>
                  </a:moveTo>
                  <a:lnTo>
                    <a:pt x="6" y="102"/>
                  </a:lnTo>
                  <a:lnTo>
                    <a:pt x="18" y="96"/>
                  </a:lnTo>
                  <a:lnTo>
                    <a:pt x="24" y="90"/>
                  </a:lnTo>
                  <a:lnTo>
                    <a:pt x="36" y="90"/>
                  </a:lnTo>
                  <a:lnTo>
                    <a:pt x="36" y="84"/>
                  </a:lnTo>
                  <a:lnTo>
                    <a:pt x="42" y="72"/>
                  </a:lnTo>
                  <a:lnTo>
                    <a:pt x="18" y="72"/>
                  </a:lnTo>
                  <a:lnTo>
                    <a:pt x="0" y="90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55" name="Djibouti" descr="© INSCALE GmbH, 05.05.2010&#10;http://www.presentationload.com/">
              <a:extLst>
                <a:ext uri="{FF2B5EF4-FFF2-40B4-BE49-F238E27FC236}">
                  <a16:creationId xmlns:a16="http://schemas.microsoft.com/office/drawing/2014/main" id="{4806A30A-87E3-422B-B618-04F2E1275F7B}"/>
                </a:ext>
              </a:extLst>
            </p:cNvPr>
            <p:cNvSpPr>
              <a:spLocks/>
            </p:cNvSpPr>
            <p:nvPr/>
          </p:nvSpPr>
          <p:spPr bwMode="gray">
            <a:xfrm>
              <a:off x="6856651" y="4062147"/>
              <a:ext cx="52389" cy="61892"/>
            </a:xfrm>
            <a:custGeom>
              <a:avLst/>
              <a:gdLst>
                <a:gd name="T0" fmla="*/ 2147483647 w 114"/>
                <a:gd name="T1" fmla="*/ 2147483647 h 138"/>
                <a:gd name="T2" fmla="*/ 2147483647 w 114"/>
                <a:gd name="T3" fmla="*/ 2147483647 h 138"/>
                <a:gd name="T4" fmla="*/ 2147483647 w 114"/>
                <a:gd name="T5" fmla="*/ 2147483647 h 138"/>
                <a:gd name="T6" fmla="*/ 0 w 114"/>
                <a:gd name="T7" fmla="*/ 2147483647 h 138"/>
                <a:gd name="T8" fmla="*/ 0 w 114"/>
                <a:gd name="T9" fmla="*/ 2147483647 h 138"/>
                <a:gd name="T10" fmla="*/ 2147483647 w 114"/>
                <a:gd name="T11" fmla="*/ 2147483647 h 138"/>
                <a:gd name="T12" fmla="*/ 2147483647 w 114"/>
                <a:gd name="T13" fmla="*/ 2147483647 h 138"/>
                <a:gd name="T14" fmla="*/ 2147483647 w 114"/>
                <a:gd name="T15" fmla="*/ 2147483647 h 138"/>
                <a:gd name="T16" fmla="*/ 2147483647 w 114"/>
                <a:gd name="T17" fmla="*/ 2147483647 h 138"/>
                <a:gd name="T18" fmla="*/ 2147483647 w 114"/>
                <a:gd name="T19" fmla="*/ 2147483647 h 138"/>
                <a:gd name="T20" fmla="*/ 2147483647 w 114"/>
                <a:gd name="T21" fmla="*/ 2147483647 h 138"/>
                <a:gd name="T22" fmla="*/ 2147483647 w 114"/>
                <a:gd name="T23" fmla="*/ 2147483647 h 138"/>
                <a:gd name="T24" fmla="*/ 2147483647 w 114"/>
                <a:gd name="T25" fmla="*/ 2147483647 h 138"/>
                <a:gd name="T26" fmla="*/ 2147483647 w 114"/>
                <a:gd name="T27" fmla="*/ 2147483647 h 138"/>
                <a:gd name="T28" fmla="*/ 2147483647 w 114"/>
                <a:gd name="T29" fmla="*/ 2147483647 h 138"/>
                <a:gd name="T30" fmla="*/ 2147483647 w 114"/>
                <a:gd name="T31" fmla="*/ 2147483647 h 138"/>
                <a:gd name="T32" fmla="*/ 2147483647 w 114"/>
                <a:gd name="T33" fmla="*/ 2147483647 h 138"/>
                <a:gd name="T34" fmla="*/ 2147483647 w 114"/>
                <a:gd name="T35" fmla="*/ 2147483647 h 138"/>
                <a:gd name="T36" fmla="*/ 2147483647 w 114"/>
                <a:gd name="T37" fmla="*/ 2147483647 h 138"/>
                <a:gd name="T38" fmla="*/ 2147483647 w 114"/>
                <a:gd name="T39" fmla="*/ 2147483647 h 138"/>
                <a:gd name="T40" fmla="*/ 2147483647 w 114"/>
                <a:gd name="T41" fmla="*/ 2147483647 h 138"/>
                <a:gd name="T42" fmla="*/ 2147483647 w 114"/>
                <a:gd name="T43" fmla="*/ 2147483647 h 138"/>
                <a:gd name="T44" fmla="*/ 2147483647 w 114"/>
                <a:gd name="T45" fmla="*/ 2147483647 h 138"/>
                <a:gd name="T46" fmla="*/ 2147483647 w 114"/>
                <a:gd name="T47" fmla="*/ 2147483647 h 138"/>
                <a:gd name="T48" fmla="*/ 2147483647 w 114"/>
                <a:gd name="T49" fmla="*/ 2147483647 h 138"/>
                <a:gd name="T50" fmla="*/ 2147483647 w 114"/>
                <a:gd name="T51" fmla="*/ 2147483647 h 138"/>
                <a:gd name="T52" fmla="*/ 2147483647 w 114"/>
                <a:gd name="T53" fmla="*/ 2147483647 h 138"/>
                <a:gd name="T54" fmla="*/ 2147483647 w 114"/>
                <a:gd name="T55" fmla="*/ 0 h 138"/>
                <a:gd name="T56" fmla="*/ 2147483647 w 114"/>
                <a:gd name="T57" fmla="*/ 2147483647 h 138"/>
                <a:gd name="T58" fmla="*/ 2147483647 w 114"/>
                <a:gd name="T59" fmla="*/ 2147483647 h 138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114"/>
                <a:gd name="T91" fmla="*/ 0 h 138"/>
                <a:gd name="T92" fmla="*/ 114 w 114"/>
                <a:gd name="T93" fmla="*/ 138 h 138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114" h="138">
                  <a:moveTo>
                    <a:pt x="72" y="24"/>
                  </a:moveTo>
                  <a:lnTo>
                    <a:pt x="48" y="12"/>
                  </a:lnTo>
                  <a:lnTo>
                    <a:pt x="18" y="66"/>
                  </a:lnTo>
                  <a:lnTo>
                    <a:pt x="0" y="84"/>
                  </a:lnTo>
                  <a:lnTo>
                    <a:pt x="0" y="96"/>
                  </a:lnTo>
                  <a:lnTo>
                    <a:pt x="6" y="114"/>
                  </a:lnTo>
                  <a:lnTo>
                    <a:pt x="6" y="126"/>
                  </a:lnTo>
                  <a:lnTo>
                    <a:pt x="18" y="138"/>
                  </a:lnTo>
                  <a:lnTo>
                    <a:pt x="42" y="138"/>
                  </a:lnTo>
                  <a:lnTo>
                    <a:pt x="48" y="132"/>
                  </a:lnTo>
                  <a:lnTo>
                    <a:pt x="54" y="132"/>
                  </a:lnTo>
                  <a:lnTo>
                    <a:pt x="60" y="126"/>
                  </a:lnTo>
                  <a:lnTo>
                    <a:pt x="72" y="126"/>
                  </a:lnTo>
                  <a:lnTo>
                    <a:pt x="84" y="132"/>
                  </a:lnTo>
                  <a:lnTo>
                    <a:pt x="90" y="138"/>
                  </a:lnTo>
                  <a:lnTo>
                    <a:pt x="90" y="132"/>
                  </a:lnTo>
                  <a:lnTo>
                    <a:pt x="114" y="108"/>
                  </a:lnTo>
                  <a:lnTo>
                    <a:pt x="114" y="102"/>
                  </a:lnTo>
                  <a:lnTo>
                    <a:pt x="102" y="90"/>
                  </a:lnTo>
                  <a:lnTo>
                    <a:pt x="66" y="90"/>
                  </a:lnTo>
                  <a:lnTo>
                    <a:pt x="78" y="84"/>
                  </a:lnTo>
                  <a:lnTo>
                    <a:pt x="84" y="72"/>
                  </a:lnTo>
                  <a:lnTo>
                    <a:pt x="96" y="66"/>
                  </a:lnTo>
                  <a:lnTo>
                    <a:pt x="102" y="54"/>
                  </a:lnTo>
                  <a:lnTo>
                    <a:pt x="114" y="42"/>
                  </a:lnTo>
                  <a:lnTo>
                    <a:pt x="114" y="24"/>
                  </a:lnTo>
                  <a:lnTo>
                    <a:pt x="108" y="12"/>
                  </a:lnTo>
                  <a:lnTo>
                    <a:pt x="96" y="0"/>
                  </a:lnTo>
                  <a:lnTo>
                    <a:pt x="84" y="6"/>
                  </a:lnTo>
                  <a:lnTo>
                    <a:pt x="72" y="24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56" name="Cuba" descr="© INSCALE GmbH, 05.05.2010&#10;http://www.presentationload.com/">
              <a:extLst>
                <a:ext uri="{FF2B5EF4-FFF2-40B4-BE49-F238E27FC236}">
                  <a16:creationId xmlns:a16="http://schemas.microsoft.com/office/drawing/2014/main" id="{088C7EEB-2085-4B0A-AA84-FF7AD6EEE278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932179" y="3679685"/>
              <a:ext cx="327039" cy="122198"/>
            </a:xfrm>
            <a:custGeom>
              <a:avLst/>
              <a:gdLst>
                <a:gd name="T0" fmla="*/ 2147483647 w 738"/>
                <a:gd name="T1" fmla="*/ 2147483647 h 270"/>
                <a:gd name="T2" fmla="*/ 2147483647 w 738"/>
                <a:gd name="T3" fmla="*/ 2147483647 h 270"/>
                <a:gd name="T4" fmla="*/ 2147483647 w 738"/>
                <a:gd name="T5" fmla="*/ 2147483647 h 270"/>
                <a:gd name="T6" fmla="*/ 2147483647 w 738"/>
                <a:gd name="T7" fmla="*/ 2147483647 h 270"/>
                <a:gd name="T8" fmla="*/ 2147483647 w 738"/>
                <a:gd name="T9" fmla="*/ 2147483647 h 270"/>
                <a:gd name="T10" fmla="*/ 2147483647 w 738"/>
                <a:gd name="T11" fmla="*/ 2147483647 h 270"/>
                <a:gd name="T12" fmla="*/ 2147483647 w 738"/>
                <a:gd name="T13" fmla="*/ 2147483647 h 270"/>
                <a:gd name="T14" fmla="*/ 2147483647 w 738"/>
                <a:gd name="T15" fmla="*/ 2147483647 h 270"/>
                <a:gd name="T16" fmla="*/ 2147483647 w 738"/>
                <a:gd name="T17" fmla="*/ 2147483647 h 270"/>
                <a:gd name="T18" fmla="*/ 2147483647 w 738"/>
                <a:gd name="T19" fmla="*/ 2147483647 h 270"/>
                <a:gd name="T20" fmla="*/ 2147483647 w 738"/>
                <a:gd name="T21" fmla="*/ 2147483647 h 270"/>
                <a:gd name="T22" fmla="*/ 2147483647 w 738"/>
                <a:gd name="T23" fmla="*/ 2147483647 h 270"/>
                <a:gd name="T24" fmla="*/ 2147483647 w 738"/>
                <a:gd name="T25" fmla="*/ 2147483647 h 270"/>
                <a:gd name="T26" fmla="*/ 2147483647 w 738"/>
                <a:gd name="T27" fmla="*/ 2147483647 h 270"/>
                <a:gd name="T28" fmla="*/ 2147483647 w 738"/>
                <a:gd name="T29" fmla="*/ 2147483647 h 270"/>
                <a:gd name="T30" fmla="*/ 2147483647 w 738"/>
                <a:gd name="T31" fmla="*/ 2147483647 h 270"/>
                <a:gd name="T32" fmla="*/ 2147483647 w 738"/>
                <a:gd name="T33" fmla="*/ 2147483647 h 270"/>
                <a:gd name="T34" fmla="*/ 2147483647 w 738"/>
                <a:gd name="T35" fmla="*/ 2147483647 h 270"/>
                <a:gd name="T36" fmla="*/ 2147483647 w 738"/>
                <a:gd name="T37" fmla="*/ 0 h 270"/>
                <a:gd name="T38" fmla="*/ 2147483647 w 738"/>
                <a:gd name="T39" fmla="*/ 2147483647 h 270"/>
                <a:gd name="T40" fmla="*/ 2147483647 w 738"/>
                <a:gd name="T41" fmla="*/ 2147483647 h 270"/>
                <a:gd name="T42" fmla="*/ 2147483647 w 738"/>
                <a:gd name="T43" fmla="*/ 2147483647 h 270"/>
                <a:gd name="T44" fmla="*/ 2147483647 w 738"/>
                <a:gd name="T45" fmla="*/ 2147483647 h 270"/>
                <a:gd name="T46" fmla="*/ 2147483647 w 738"/>
                <a:gd name="T47" fmla="*/ 2147483647 h 270"/>
                <a:gd name="T48" fmla="*/ 2147483647 w 738"/>
                <a:gd name="T49" fmla="*/ 2147483647 h 270"/>
                <a:gd name="T50" fmla="*/ 2147483647 w 738"/>
                <a:gd name="T51" fmla="*/ 2147483647 h 270"/>
                <a:gd name="T52" fmla="*/ 2147483647 w 738"/>
                <a:gd name="T53" fmla="*/ 2147483647 h 270"/>
                <a:gd name="T54" fmla="*/ 2147483647 w 738"/>
                <a:gd name="T55" fmla="*/ 2147483647 h 270"/>
                <a:gd name="T56" fmla="*/ 2147483647 w 738"/>
                <a:gd name="T57" fmla="*/ 2147483647 h 270"/>
                <a:gd name="T58" fmla="*/ 2147483647 w 738"/>
                <a:gd name="T59" fmla="*/ 2147483647 h 270"/>
                <a:gd name="T60" fmla="*/ 2147483647 w 738"/>
                <a:gd name="T61" fmla="*/ 2147483647 h 270"/>
                <a:gd name="T62" fmla="*/ 2147483647 w 738"/>
                <a:gd name="T63" fmla="*/ 2147483647 h 270"/>
                <a:gd name="T64" fmla="*/ 2147483647 w 738"/>
                <a:gd name="T65" fmla="*/ 2147483647 h 270"/>
                <a:gd name="T66" fmla="*/ 2147483647 w 738"/>
                <a:gd name="T67" fmla="*/ 2147483647 h 270"/>
                <a:gd name="T68" fmla="*/ 2147483647 w 738"/>
                <a:gd name="T69" fmla="*/ 2147483647 h 270"/>
                <a:gd name="T70" fmla="*/ 2147483647 w 738"/>
                <a:gd name="T71" fmla="*/ 2147483647 h 270"/>
                <a:gd name="T72" fmla="*/ 2147483647 w 738"/>
                <a:gd name="T73" fmla="*/ 2147483647 h 270"/>
                <a:gd name="T74" fmla="*/ 2147483647 w 738"/>
                <a:gd name="T75" fmla="*/ 2147483647 h 270"/>
                <a:gd name="T76" fmla="*/ 2147483647 w 738"/>
                <a:gd name="T77" fmla="*/ 2147483647 h 270"/>
                <a:gd name="T78" fmla="*/ 2147483647 w 738"/>
                <a:gd name="T79" fmla="*/ 2147483647 h 270"/>
                <a:gd name="T80" fmla="*/ 2147483647 w 738"/>
                <a:gd name="T81" fmla="*/ 2147483647 h 270"/>
                <a:gd name="T82" fmla="*/ 2147483647 w 738"/>
                <a:gd name="T83" fmla="*/ 2147483647 h 270"/>
                <a:gd name="T84" fmla="*/ 2147483647 w 738"/>
                <a:gd name="T85" fmla="*/ 2147483647 h 270"/>
                <a:gd name="T86" fmla="*/ 2147483647 w 738"/>
                <a:gd name="T87" fmla="*/ 2147483647 h 270"/>
                <a:gd name="T88" fmla="*/ 2147483647 w 738"/>
                <a:gd name="T89" fmla="*/ 2147483647 h 270"/>
                <a:gd name="T90" fmla="*/ 2147483647 w 738"/>
                <a:gd name="T91" fmla="*/ 2147483647 h 270"/>
                <a:gd name="T92" fmla="*/ 2147483647 w 738"/>
                <a:gd name="T93" fmla="*/ 2147483647 h 270"/>
                <a:gd name="T94" fmla="*/ 2147483647 w 738"/>
                <a:gd name="T95" fmla="*/ 2147483647 h 270"/>
                <a:gd name="T96" fmla="*/ 2147483647 w 738"/>
                <a:gd name="T97" fmla="*/ 2147483647 h 270"/>
                <a:gd name="T98" fmla="*/ 2147483647 w 738"/>
                <a:gd name="T99" fmla="*/ 2147483647 h 270"/>
                <a:gd name="T100" fmla="*/ 2147483647 w 738"/>
                <a:gd name="T101" fmla="*/ 2147483647 h 270"/>
                <a:gd name="T102" fmla="*/ 2147483647 w 738"/>
                <a:gd name="T103" fmla="*/ 2147483647 h 270"/>
                <a:gd name="T104" fmla="*/ 2147483647 w 738"/>
                <a:gd name="T105" fmla="*/ 2147483647 h 270"/>
                <a:gd name="T106" fmla="*/ 2147483647 w 738"/>
                <a:gd name="T107" fmla="*/ 2147483647 h 270"/>
                <a:gd name="T108" fmla="*/ 2147483647 w 738"/>
                <a:gd name="T109" fmla="*/ 2147483647 h 270"/>
                <a:gd name="T110" fmla="*/ 2147483647 w 738"/>
                <a:gd name="T111" fmla="*/ 2147483647 h 270"/>
                <a:gd name="T112" fmla="*/ 2147483647 w 738"/>
                <a:gd name="T113" fmla="*/ 2147483647 h 270"/>
                <a:gd name="T114" fmla="*/ 2147483647 w 738"/>
                <a:gd name="T115" fmla="*/ 2147483647 h 27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738"/>
                <a:gd name="T175" fmla="*/ 0 h 270"/>
                <a:gd name="T176" fmla="*/ 738 w 738"/>
                <a:gd name="T177" fmla="*/ 270 h 27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738" h="270">
                  <a:moveTo>
                    <a:pt x="708" y="228"/>
                  </a:moveTo>
                  <a:lnTo>
                    <a:pt x="690" y="222"/>
                  </a:lnTo>
                  <a:lnTo>
                    <a:pt x="666" y="222"/>
                  </a:lnTo>
                  <a:lnTo>
                    <a:pt x="666" y="204"/>
                  </a:lnTo>
                  <a:lnTo>
                    <a:pt x="660" y="198"/>
                  </a:lnTo>
                  <a:lnTo>
                    <a:pt x="648" y="192"/>
                  </a:lnTo>
                  <a:lnTo>
                    <a:pt x="600" y="192"/>
                  </a:lnTo>
                  <a:lnTo>
                    <a:pt x="624" y="168"/>
                  </a:lnTo>
                  <a:lnTo>
                    <a:pt x="612" y="168"/>
                  </a:lnTo>
                  <a:lnTo>
                    <a:pt x="600" y="162"/>
                  </a:lnTo>
                  <a:lnTo>
                    <a:pt x="558" y="162"/>
                  </a:lnTo>
                  <a:lnTo>
                    <a:pt x="534" y="150"/>
                  </a:lnTo>
                  <a:lnTo>
                    <a:pt x="528" y="144"/>
                  </a:lnTo>
                  <a:lnTo>
                    <a:pt x="522" y="144"/>
                  </a:lnTo>
                  <a:lnTo>
                    <a:pt x="528" y="138"/>
                  </a:lnTo>
                  <a:lnTo>
                    <a:pt x="528" y="132"/>
                  </a:lnTo>
                  <a:lnTo>
                    <a:pt x="534" y="126"/>
                  </a:lnTo>
                  <a:lnTo>
                    <a:pt x="534" y="120"/>
                  </a:lnTo>
                  <a:lnTo>
                    <a:pt x="522" y="120"/>
                  </a:lnTo>
                  <a:lnTo>
                    <a:pt x="510" y="114"/>
                  </a:lnTo>
                  <a:lnTo>
                    <a:pt x="504" y="114"/>
                  </a:lnTo>
                  <a:lnTo>
                    <a:pt x="474" y="84"/>
                  </a:lnTo>
                  <a:lnTo>
                    <a:pt x="462" y="78"/>
                  </a:lnTo>
                  <a:lnTo>
                    <a:pt x="450" y="66"/>
                  </a:lnTo>
                  <a:lnTo>
                    <a:pt x="432" y="66"/>
                  </a:lnTo>
                  <a:lnTo>
                    <a:pt x="432" y="84"/>
                  </a:lnTo>
                  <a:lnTo>
                    <a:pt x="444" y="96"/>
                  </a:lnTo>
                  <a:lnTo>
                    <a:pt x="450" y="96"/>
                  </a:lnTo>
                  <a:lnTo>
                    <a:pt x="378" y="60"/>
                  </a:lnTo>
                  <a:lnTo>
                    <a:pt x="372" y="54"/>
                  </a:lnTo>
                  <a:lnTo>
                    <a:pt x="360" y="48"/>
                  </a:lnTo>
                  <a:lnTo>
                    <a:pt x="354" y="36"/>
                  </a:lnTo>
                  <a:lnTo>
                    <a:pt x="342" y="30"/>
                  </a:lnTo>
                  <a:lnTo>
                    <a:pt x="330" y="18"/>
                  </a:lnTo>
                  <a:lnTo>
                    <a:pt x="270" y="18"/>
                  </a:lnTo>
                  <a:lnTo>
                    <a:pt x="258" y="12"/>
                  </a:lnTo>
                  <a:lnTo>
                    <a:pt x="228" y="6"/>
                  </a:lnTo>
                  <a:lnTo>
                    <a:pt x="174" y="0"/>
                  </a:lnTo>
                  <a:lnTo>
                    <a:pt x="126" y="6"/>
                  </a:lnTo>
                  <a:lnTo>
                    <a:pt x="96" y="18"/>
                  </a:lnTo>
                  <a:lnTo>
                    <a:pt x="72" y="42"/>
                  </a:lnTo>
                  <a:lnTo>
                    <a:pt x="60" y="48"/>
                  </a:lnTo>
                  <a:lnTo>
                    <a:pt x="42" y="60"/>
                  </a:lnTo>
                  <a:lnTo>
                    <a:pt x="24" y="66"/>
                  </a:lnTo>
                  <a:lnTo>
                    <a:pt x="12" y="72"/>
                  </a:lnTo>
                  <a:lnTo>
                    <a:pt x="6" y="78"/>
                  </a:lnTo>
                  <a:lnTo>
                    <a:pt x="0" y="78"/>
                  </a:lnTo>
                  <a:lnTo>
                    <a:pt x="72" y="72"/>
                  </a:lnTo>
                  <a:lnTo>
                    <a:pt x="72" y="60"/>
                  </a:lnTo>
                  <a:lnTo>
                    <a:pt x="150" y="54"/>
                  </a:lnTo>
                  <a:lnTo>
                    <a:pt x="174" y="42"/>
                  </a:lnTo>
                  <a:lnTo>
                    <a:pt x="198" y="42"/>
                  </a:lnTo>
                  <a:lnTo>
                    <a:pt x="222" y="54"/>
                  </a:lnTo>
                  <a:lnTo>
                    <a:pt x="222" y="60"/>
                  </a:lnTo>
                  <a:lnTo>
                    <a:pt x="216" y="60"/>
                  </a:lnTo>
                  <a:lnTo>
                    <a:pt x="210" y="66"/>
                  </a:lnTo>
                  <a:lnTo>
                    <a:pt x="198" y="66"/>
                  </a:lnTo>
                  <a:lnTo>
                    <a:pt x="192" y="72"/>
                  </a:lnTo>
                  <a:lnTo>
                    <a:pt x="186" y="72"/>
                  </a:lnTo>
                  <a:lnTo>
                    <a:pt x="204" y="78"/>
                  </a:lnTo>
                  <a:lnTo>
                    <a:pt x="210" y="78"/>
                  </a:lnTo>
                  <a:lnTo>
                    <a:pt x="216" y="84"/>
                  </a:lnTo>
                  <a:lnTo>
                    <a:pt x="228" y="90"/>
                  </a:lnTo>
                  <a:lnTo>
                    <a:pt x="246" y="96"/>
                  </a:lnTo>
                  <a:lnTo>
                    <a:pt x="258" y="102"/>
                  </a:lnTo>
                  <a:lnTo>
                    <a:pt x="276" y="102"/>
                  </a:lnTo>
                  <a:lnTo>
                    <a:pt x="282" y="96"/>
                  </a:lnTo>
                  <a:lnTo>
                    <a:pt x="282" y="90"/>
                  </a:lnTo>
                  <a:lnTo>
                    <a:pt x="294" y="96"/>
                  </a:lnTo>
                  <a:lnTo>
                    <a:pt x="300" y="102"/>
                  </a:lnTo>
                  <a:lnTo>
                    <a:pt x="318" y="114"/>
                  </a:lnTo>
                  <a:lnTo>
                    <a:pt x="342" y="126"/>
                  </a:lnTo>
                  <a:lnTo>
                    <a:pt x="372" y="126"/>
                  </a:lnTo>
                  <a:lnTo>
                    <a:pt x="390" y="120"/>
                  </a:lnTo>
                  <a:lnTo>
                    <a:pt x="402" y="120"/>
                  </a:lnTo>
                  <a:lnTo>
                    <a:pt x="390" y="144"/>
                  </a:lnTo>
                  <a:lnTo>
                    <a:pt x="450" y="168"/>
                  </a:lnTo>
                  <a:lnTo>
                    <a:pt x="474" y="204"/>
                  </a:lnTo>
                  <a:lnTo>
                    <a:pt x="480" y="210"/>
                  </a:lnTo>
                  <a:lnTo>
                    <a:pt x="492" y="216"/>
                  </a:lnTo>
                  <a:lnTo>
                    <a:pt x="498" y="222"/>
                  </a:lnTo>
                  <a:lnTo>
                    <a:pt x="498" y="228"/>
                  </a:lnTo>
                  <a:lnTo>
                    <a:pt x="474" y="252"/>
                  </a:lnTo>
                  <a:lnTo>
                    <a:pt x="474" y="258"/>
                  </a:lnTo>
                  <a:lnTo>
                    <a:pt x="480" y="264"/>
                  </a:lnTo>
                  <a:lnTo>
                    <a:pt x="492" y="258"/>
                  </a:lnTo>
                  <a:lnTo>
                    <a:pt x="504" y="258"/>
                  </a:lnTo>
                  <a:lnTo>
                    <a:pt x="528" y="246"/>
                  </a:lnTo>
                  <a:lnTo>
                    <a:pt x="558" y="246"/>
                  </a:lnTo>
                  <a:lnTo>
                    <a:pt x="558" y="252"/>
                  </a:lnTo>
                  <a:lnTo>
                    <a:pt x="552" y="252"/>
                  </a:lnTo>
                  <a:lnTo>
                    <a:pt x="546" y="258"/>
                  </a:lnTo>
                  <a:lnTo>
                    <a:pt x="546" y="264"/>
                  </a:lnTo>
                  <a:lnTo>
                    <a:pt x="558" y="264"/>
                  </a:lnTo>
                  <a:lnTo>
                    <a:pt x="564" y="270"/>
                  </a:lnTo>
                  <a:lnTo>
                    <a:pt x="612" y="270"/>
                  </a:lnTo>
                  <a:lnTo>
                    <a:pt x="636" y="264"/>
                  </a:lnTo>
                  <a:lnTo>
                    <a:pt x="684" y="258"/>
                  </a:lnTo>
                  <a:lnTo>
                    <a:pt x="720" y="252"/>
                  </a:lnTo>
                  <a:lnTo>
                    <a:pt x="738" y="246"/>
                  </a:lnTo>
                  <a:lnTo>
                    <a:pt x="738" y="240"/>
                  </a:lnTo>
                  <a:lnTo>
                    <a:pt x="732" y="234"/>
                  </a:lnTo>
                  <a:lnTo>
                    <a:pt x="720" y="228"/>
                  </a:lnTo>
                  <a:lnTo>
                    <a:pt x="708" y="228"/>
                  </a:lnTo>
                  <a:close/>
                  <a:moveTo>
                    <a:pt x="114" y="126"/>
                  </a:moveTo>
                  <a:lnTo>
                    <a:pt x="114" y="132"/>
                  </a:lnTo>
                  <a:lnTo>
                    <a:pt x="120" y="138"/>
                  </a:lnTo>
                  <a:lnTo>
                    <a:pt x="132" y="144"/>
                  </a:lnTo>
                  <a:lnTo>
                    <a:pt x="144" y="138"/>
                  </a:lnTo>
                  <a:lnTo>
                    <a:pt x="150" y="138"/>
                  </a:lnTo>
                  <a:lnTo>
                    <a:pt x="156" y="126"/>
                  </a:lnTo>
                  <a:lnTo>
                    <a:pt x="156" y="120"/>
                  </a:lnTo>
                  <a:lnTo>
                    <a:pt x="150" y="114"/>
                  </a:lnTo>
                  <a:lnTo>
                    <a:pt x="138" y="114"/>
                  </a:lnTo>
                  <a:lnTo>
                    <a:pt x="126" y="120"/>
                  </a:lnTo>
                  <a:lnTo>
                    <a:pt x="120" y="120"/>
                  </a:lnTo>
                  <a:lnTo>
                    <a:pt x="114" y="126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lumMod val="50000"/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57" name="Côte d'Ivoire" descr="© INSCALE GmbH, 05.05.2010&#10;http://www.presentationload.com/">
              <a:extLst>
                <a:ext uri="{FF2B5EF4-FFF2-40B4-BE49-F238E27FC236}">
                  <a16:creationId xmlns:a16="http://schemas.microsoft.com/office/drawing/2014/main" id="{6250B4A4-3159-4761-AB84-C29093DE0C0F}"/>
                </a:ext>
              </a:extLst>
            </p:cNvPr>
            <p:cNvSpPr>
              <a:spLocks/>
            </p:cNvSpPr>
            <p:nvPr/>
          </p:nvSpPr>
          <p:spPr bwMode="gray">
            <a:xfrm>
              <a:off x="5275432" y="4133560"/>
              <a:ext cx="193683" cy="231699"/>
            </a:xfrm>
            <a:custGeom>
              <a:avLst/>
              <a:gdLst>
                <a:gd name="T0" fmla="*/ 2147483647 w 438"/>
                <a:gd name="T1" fmla="*/ 2147483647 h 516"/>
                <a:gd name="T2" fmla="*/ 2147483647 w 438"/>
                <a:gd name="T3" fmla="*/ 2147483647 h 516"/>
                <a:gd name="T4" fmla="*/ 2147483647 w 438"/>
                <a:gd name="T5" fmla="*/ 2147483647 h 516"/>
                <a:gd name="T6" fmla="*/ 2147483647 w 438"/>
                <a:gd name="T7" fmla="*/ 2147483647 h 516"/>
                <a:gd name="T8" fmla="*/ 2147483647 w 438"/>
                <a:gd name="T9" fmla="*/ 2147483647 h 516"/>
                <a:gd name="T10" fmla="*/ 2147483647 w 438"/>
                <a:gd name="T11" fmla="*/ 2147483647 h 516"/>
                <a:gd name="T12" fmla="*/ 2147483647 w 438"/>
                <a:gd name="T13" fmla="*/ 2147483647 h 516"/>
                <a:gd name="T14" fmla="*/ 2147483647 w 438"/>
                <a:gd name="T15" fmla="*/ 2147483647 h 516"/>
                <a:gd name="T16" fmla="*/ 2147483647 w 438"/>
                <a:gd name="T17" fmla="*/ 2147483647 h 516"/>
                <a:gd name="T18" fmla="*/ 2147483647 w 438"/>
                <a:gd name="T19" fmla="*/ 2147483647 h 516"/>
                <a:gd name="T20" fmla="*/ 2147483647 w 438"/>
                <a:gd name="T21" fmla="*/ 2147483647 h 516"/>
                <a:gd name="T22" fmla="*/ 2147483647 w 438"/>
                <a:gd name="T23" fmla="*/ 2147483647 h 516"/>
                <a:gd name="T24" fmla="*/ 2147483647 w 438"/>
                <a:gd name="T25" fmla="*/ 2147483647 h 516"/>
                <a:gd name="T26" fmla="*/ 2147483647 w 438"/>
                <a:gd name="T27" fmla="*/ 2147483647 h 516"/>
                <a:gd name="T28" fmla="*/ 2147483647 w 438"/>
                <a:gd name="T29" fmla="*/ 2147483647 h 516"/>
                <a:gd name="T30" fmla="*/ 2147483647 w 438"/>
                <a:gd name="T31" fmla="*/ 2147483647 h 516"/>
                <a:gd name="T32" fmla="*/ 2147483647 w 438"/>
                <a:gd name="T33" fmla="*/ 0 h 516"/>
                <a:gd name="T34" fmla="*/ 2147483647 w 438"/>
                <a:gd name="T35" fmla="*/ 2147483647 h 516"/>
                <a:gd name="T36" fmla="*/ 2147483647 w 438"/>
                <a:gd name="T37" fmla="*/ 2147483647 h 516"/>
                <a:gd name="T38" fmla="*/ 2147483647 w 438"/>
                <a:gd name="T39" fmla="*/ 2147483647 h 516"/>
                <a:gd name="T40" fmla="*/ 2147483647 w 438"/>
                <a:gd name="T41" fmla="*/ 2147483647 h 516"/>
                <a:gd name="T42" fmla="*/ 2147483647 w 438"/>
                <a:gd name="T43" fmla="*/ 2147483647 h 516"/>
                <a:gd name="T44" fmla="*/ 2147483647 w 438"/>
                <a:gd name="T45" fmla="*/ 2147483647 h 516"/>
                <a:gd name="T46" fmla="*/ 2147483647 w 438"/>
                <a:gd name="T47" fmla="*/ 2147483647 h 516"/>
                <a:gd name="T48" fmla="*/ 2147483647 w 438"/>
                <a:gd name="T49" fmla="*/ 2147483647 h 516"/>
                <a:gd name="T50" fmla="*/ 2147483647 w 438"/>
                <a:gd name="T51" fmla="*/ 2147483647 h 516"/>
                <a:gd name="T52" fmla="*/ 2147483647 w 438"/>
                <a:gd name="T53" fmla="*/ 2147483647 h 516"/>
                <a:gd name="T54" fmla="*/ 2147483647 w 438"/>
                <a:gd name="T55" fmla="*/ 2147483647 h 516"/>
                <a:gd name="T56" fmla="*/ 2147483647 w 438"/>
                <a:gd name="T57" fmla="*/ 2147483647 h 516"/>
                <a:gd name="T58" fmla="*/ 2147483647 w 438"/>
                <a:gd name="T59" fmla="*/ 2147483647 h 516"/>
                <a:gd name="T60" fmla="*/ 2147483647 w 438"/>
                <a:gd name="T61" fmla="*/ 2147483647 h 516"/>
                <a:gd name="T62" fmla="*/ 2147483647 w 438"/>
                <a:gd name="T63" fmla="*/ 2147483647 h 516"/>
                <a:gd name="T64" fmla="*/ 2147483647 w 438"/>
                <a:gd name="T65" fmla="*/ 2147483647 h 516"/>
                <a:gd name="T66" fmla="*/ 2147483647 w 438"/>
                <a:gd name="T67" fmla="*/ 2147483647 h 516"/>
                <a:gd name="T68" fmla="*/ 2147483647 w 438"/>
                <a:gd name="T69" fmla="*/ 2147483647 h 516"/>
                <a:gd name="T70" fmla="*/ 2147483647 w 438"/>
                <a:gd name="T71" fmla="*/ 2147483647 h 516"/>
                <a:gd name="T72" fmla="*/ 2147483647 w 438"/>
                <a:gd name="T73" fmla="*/ 2147483647 h 516"/>
                <a:gd name="T74" fmla="*/ 2147483647 w 438"/>
                <a:gd name="T75" fmla="*/ 2147483647 h 516"/>
                <a:gd name="T76" fmla="*/ 2147483647 w 438"/>
                <a:gd name="T77" fmla="*/ 2147483647 h 516"/>
                <a:gd name="T78" fmla="*/ 2147483647 w 438"/>
                <a:gd name="T79" fmla="*/ 2147483647 h 516"/>
                <a:gd name="T80" fmla="*/ 2147483647 w 438"/>
                <a:gd name="T81" fmla="*/ 2147483647 h 516"/>
                <a:gd name="T82" fmla="*/ 2147483647 w 438"/>
                <a:gd name="T83" fmla="*/ 2147483647 h 516"/>
                <a:gd name="T84" fmla="*/ 2147483647 w 438"/>
                <a:gd name="T85" fmla="*/ 2147483647 h 516"/>
                <a:gd name="T86" fmla="*/ 2147483647 w 438"/>
                <a:gd name="T87" fmla="*/ 2147483647 h 516"/>
                <a:gd name="T88" fmla="*/ 2147483647 w 438"/>
                <a:gd name="T89" fmla="*/ 2147483647 h 51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438"/>
                <a:gd name="T136" fmla="*/ 0 h 516"/>
                <a:gd name="T137" fmla="*/ 438 w 438"/>
                <a:gd name="T138" fmla="*/ 516 h 51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438" h="516">
                  <a:moveTo>
                    <a:pt x="402" y="408"/>
                  </a:moveTo>
                  <a:lnTo>
                    <a:pt x="402" y="402"/>
                  </a:lnTo>
                  <a:lnTo>
                    <a:pt x="396" y="396"/>
                  </a:lnTo>
                  <a:lnTo>
                    <a:pt x="390" y="384"/>
                  </a:lnTo>
                  <a:lnTo>
                    <a:pt x="390" y="372"/>
                  </a:lnTo>
                  <a:lnTo>
                    <a:pt x="384" y="354"/>
                  </a:lnTo>
                  <a:lnTo>
                    <a:pt x="378" y="342"/>
                  </a:lnTo>
                  <a:lnTo>
                    <a:pt x="378" y="318"/>
                  </a:lnTo>
                  <a:lnTo>
                    <a:pt x="384" y="312"/>
                  </a:lnTo>
                  <a:lnTo>
                    <a:pt x="390" y="300"/>
                  </a:lnTo>
                  <a:lnTo>
                    <a:pt x="408" y="282"/>
                  </a:lnTo>
                  <a:lnTo>
                    <a:pt x="408" y="270"/>
                  </a:lnTo>
                  <a:lnTo>
                    <a:pt x="414" y="258"/>
                  </a:lnTo>
                  <a:lnTo>
                    <a:pt x="414" y="240"/>
                  </a:lnTo>
                  <a:lnTo>
                    <a:pt x="420" y="228"/>
                  </a:lnTo>
                  <a:lnTo>
                    <a:pt x="426" y="222"/>
                  </a:lnTo>
                  <a:lnTo>
                    <a:pt x="438" y="198"/>
                  </a:lnTo>
                  <a:lnTo>
                    <a:pt x="438" y="186"/>
                  </a:lnTo>
                  <a:lnTo>
                    <a:pt x="432" y="174"/>
                  </a:lnTo>
                  <a:lnTo>
                    <a:pt x="432" y="162"/>
                  </a:lnTo>
                  <a:lnTo>
                    <a:pt x="426" y="150"/>
                  </a:lnTo>
                  <a:lnTo>
                    <a:pt x="426" y="138"/>
                  </a:lnTo>
                  <a:lnTo>
                    <a:pt x="420" y="132"/>
                  </a:lnTo>
                  <a:lnTo>
                    <a:pt x="420" y="126"/>
                  </a:lnTo>
                  <a:lnTo>
                    <a:pt x="432" y="126"/>
                  </a:lnTo>
                  <a:lnTo>
                    <a:pt x="426" y="96"/>
                  </a:lnTo>
                  <a:lnTo>
                    <a:pt x="408" y="102"/>
                  </a:lnTo>
                  <a:lnTo>
                    <a:pt x="408" y="90"/>
                  </a:lnTo>
                  <a:lnTo>
                    <a:pt x="390" y="72"/>
                  </a:lnTo>
                  <a:lnTo>
                    <a:pt x="372" y="66"/>
                  </a:lnTo>
                  <a:lnTo>
                    <a:pt x="342" y="66"/>
                  </a:lnTo>
                  <a:lnTo>
                    <a:pt x="318" y="78"/>
                  </a:lnTo>
                  <a:lnTo>
                    <a:pt x="318" y="84"/>
                  </a:lnTo>
                  <a:lnTo>
                    <a:pt x="312" y="90"/>
                  </a:lnTo>
                  <a:lnTo>
                    <a:pt x="300" y="90"/>
                  </a:lnTo>
                  <a:lnTo>
                    <a:pt x="294" y="84"/>
                  </a:lnTo>
                  <a:lnTo>
                    <a:pt x="282" y="84"/>
                  </a:lnTo>
                  <a:lnTo>
                    <a:pt x="276" y="78"/>
                  </a:lnTo>
                  <a:lnTo>
                    <a:pt x="264" y="72"/>
                  </a:lnTo>
                  <a:lnTo>
                    <a:pt x="258" y="60"/>
                  </a:lnTo>
                  <a:lnTo>
                    <a:pt x="258" y="48"/>
                  </a:lnTo>
                  <a:lnTo>
                    <a:pt x="252" y="42"/>
                  </a:lnTo>
                  <a:lnTo>
                    <a:pt x="252" y="36"/>
                  </a:lnTo>
                  <a:lnTo>
                    <a:pt x="228" y="42"/>
                  </a:lnTo>
                  <a:lnTo>
                    <a:pt x="228" y="18"/>
                  </a:lnTo>
                  <a:lnTo>
                    <a:pt x="216" y="18"/>
                  </a:lnTo>
                  <a:lnTo>
                    <a:pt x="210" y="24"/>
                  </a:lnTo>
                  <a:lnTo>
                    <a:pt x="204" y="36"/>
                  </a:lnTo>
                  <a:lnTo>
                    <a:pt x="198" y="42"/>
                  </a:lnTo>
                  <a:lnTo>
                    <a:pt x="174" y="36"/>
                  </a:lnTo>
                  <a:lnTo>
                    <a:pt x="174" y="0"/>
                  </a:lnTo>
                  <a:lnTo>
                    <a:pt x="162" y="24"/>
                  </a:lnTo>
                  <a:lnTo>
                    <a:pt x="150" y="6"/>
                  </a:lnTo>
                  <a:lnTo>
                    <a:pt x="144" y="30"/>
                  </a:lnTo>
                  <a:lnTo>
                    <a:pt x="126" y="30"/>
                  </a:lnTo>
                  <a:lnTo>
                    <a:pt x="120" y="48"/>
                  </a:lnTo>
                  <a:lnTo>
                    <a:pt x="102" y="30"/>
                  </a:lnTo>
                  <a:lnTo>
                    <a:pt x="84" y="24"/>
                  </a:lnTo>
                  <a:lnTo>
                    <a:pt x="72" y="24"/>
                  </a:lnTo>
                  <a:lnTo>
                    <a:pt x="66" y="30"/>
                  </a:lnTo>
                  <a:lnTo>
                    <a:pt x="66" y="48"/>
                  </a:lnTo>
                  <a:lnTo>
                    <a:pt x="54" y="42"/>
                  </a:lnTo>
                  <a:lnTo>
                    <a:pt x="36" y="66"/>
                  </a:lnTo>
                  <a:lnTo>
                    <a:pt x="42" y="102"/>
                  </a:lnTo>
                  <a:lnTo>
                    <a:pt x="60" y="108"/>
                  </a:lnTo>
                  <a:lnTo>
                    <a:pt x="48" y="126"/>
                  </a:lnTo>
                  <a:lnTo>
                    <a:pt x="66" y="132"/>
                  </a:lnTo>
                  <a:lnTo>
                    <a:pt x="60" y="138"/>
                  </a:lnTo>
                  <a:lnTo>
                    <a:pt x="54" y="150"/>
                  </a:lnTo>
                  <a:lnTo>
                    <a:pt x="54" y="162"/>
                  </a:lnTo>
                  <a:lnTo>
                    <a:pt x="60" y="162"/>
                  </a:lnTo>
                  <a:lnTo>
                    <a:pt x="72" y="168"/>
                  </a:lnTo>
                  <a:lnTo>
                    <a:pt x="78" y="168"/>
                  </a:lnTo>
                  <a:lnTo>
                    <a:pt x="78" y="180"/>
                  </a:lnTo>
                  <a:lnTo>
                    <a:pt x="72" y="186"/>
                  </a:lnTo>
                  <a:lnTo>
                    <a:pt x="72" y="192"/>
                  </a:lnTo>
                  <a:lnTo>
                    <a:pt x="66" y="186"/>
                  </a:lnTo>
                  <a:lnTo>
                    <a:pt x="54" y="186"/>
                  </a:lnTo>
                  <a:lnTo>
                    <a:pt x="48" y="180"/>
                  </a:lnTo>
                  <a:lnTo>
                    <a:pt x="30" y="180"/>
                  </a:lnTo>
                  <a:lnTo>
                    <a:pt x="30" y="192"/>
                  </a:lnTo>
                  <a:lnTo>
                    <a:pt x="36" y="204"/>
                  </a:lnTo>
                  <a:lnTo>
                    <a:pt x="48" y="210"/>
                  </a:lnTo>
                  <a:lnTo>
                    <a:pt x="54" y="222"/>
                  </a:lnTo>
                  <a:lnTo>
                    <a:pt x="36" y="222"/>
                  </a:lnTo>
                  <a:lnTo>
                    <a:pt x="36" y="228"/>
                  </a:lnTo>
                  <a:lnTo>
                    <a:pt x="42" y="234"/>
                  </a:lnTo>
                  <a:lnTo>
                    <a:pt x="42" y="252"/>
                  </a:lnTo>
                  <a:lnTo>
                    <a:pt x="36" y="258"/>
                  </a:lnTo>
                  <a:lnTo>
                    <a:pt x="30" y="258"/>
                  </a:lnTo>
                  <a:lnTo>
                    <a:pt x="18" y="252"/>
                  </a:lnTo>
                  <a:lnTo>
                    <a:pt x="12" y="246"/>
                  </a:lnTo>
                  <a:lnTo>
                    <a:pt x="6" y="246"/>
                  </a:lnTo>
                  <a:lnTo>
                    <a:pt x="24" y="282"/>
                  </a:lnTo>
                  <a:lnTo>
                    <a:pt x="24" y="306"/>
                  </a:lnTo>
                  <a:lnTo>
                    <a:pt x="18" y="324"/>
                  </a:lnTo>
                  <a:lnTo>
                    <a:pt x="6" y="330"/>
                  </a:lnTo>
                  <a:lnTo>
                    <a:pt x="0" y="342"/>
                  </a:lnTo>
                  <a:lnTo>
                    <a:pt x="6" y="348"/>
                  </a:lnTo>
                  <a:lnTo>
                    <a:pt x="24" y="348"/>
                  </a:lnTo>
                  <a:lnTo>
                    <a:pt x="24" y="360"/>
                  </a:lnTo>
                  <a:lnTo>
                    <a:pt x="60" y="354"/>
                  </a:lnTo>
                  <a:lnTo>
                    <a:pt x="60" y="384"/>
                  </a:lnTo>
                  <a:lnTo>
                    <a:pt x="90" y="414"/>
                  </a:lnTo>
                  <a:lnTo>
                    <a:pt x="90" y="438"/>
                  </a:lnTo>
                  <a:lnTo>
                    <a:pt x="84" y="450"/>
                  </a:lnTo>
                  <a:lnTo>
                    <a:pt x="84" y="462"/>
                  </a:lnTo>
                  <a:lnTo>
                    <a:pt x="78" y="468"/>
                  </a:lnTo>
                  <a:lnTo>
                    <a:pt x="78" y="516"/>
                  </a:lnTo>
                  <a:lnTo>
                    <a:pt x="90" y="516"/>
                  </a:lnTo>
                  <a:lnTo>
                    <a:pt x="96" y="510"/>
                  </a:lnTo>
                  <a:lnTo>
                    <a:pt x="102" y="498"/>
                  </a:lnTo>
                  <a:lnTo>
                    <a:pt x="114" y="498"/>
                  </a:lnTo>
                  <a:lnTo>
                    <a:pt x="126" y="486"/>
                  </a:lnTo>
                  <a:lnTo>
                    <a:pt x="138" y="480"/>
                  </a:lnTo>
                  <a:lnTo>
                    <a:pt x="198" y="456"/>
                  </a:lnTo>
                  <a:lnTo>
                    <a:pt x="228" y="450"/>
                  </a:lnTo>
                  <a:lnTo>
                    <a:pt x="264" y="450"/>
                  </a:lnTo>
                  <a:lnTo>
                    <a:pt x="270" y="444"/>
                  </a:lnTo>
                  <a:lnTo>
                    <a:pt x="282" y="444"/>
                  </a:lnTo>
                  <a:lnTo>
                    <a:pt x="294" y="438"/>
                  </a:lnTo>
                  <a:lnTo>
                    <a:pt x="330" y="438"/>
                  </a:lnTo>
                  <a:lnTo>
                    <a:pt x="336" y="444"/>
                  </a:lnTo>
                  <a:lnTo>
                    <a:pt x="342" y="444"/>
                  </a:lnTo>
                  <a:lnTo>
                    <a:pt x="348" y="450"/>
                  </a:lnTo>
                  <a:lnTo>
                    <a:pt x="366" y="450"/>
                  </a:lnTo>
                  <a:lnTo>
                    <a:pt x="378" y="438"/>
                  </a:lnTo>
                  <a:lnTo>
                    <a:pt x="384" y="438"/>
                  </a:lnTo>
                  <a:lnTo>
                    <a:pt x="384" y="444"/>
                  </a:lnTo>
                  <a:lnTo>
                    <a:pt x="396" y="456"/>
                  </a:lnTo>
                  <a:lnTo>
                    <a:pt x="408" y="462"/>
                  </a:lnTo>
                  <a:lnTo>
                    <a:pt x="420" y="462"/>
                  </a:lnTo>
                  <a:lnTo>
                    <a:pt x="426" y="468"/>
                  </a:lnTo>
                  <a:lnTo>
                    <a:pt x="426" y="414"/>
                  </a:lnTo>
                  <a:lnTo>
                    <a:pt x="402" y="40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58" name="Congo" descr="© INSCALE GmbH, 05.05.2010&#10;http://www.presentationload.com/">
              <a:extLst>
                <a:ext uri="{FF2B5EF4-FFF2-40B4-BE49-F238E27FC236}">
                  <a16:creationId xmlns:a16="http://schemas.microsoft.com/office/drawing/2014/main" id="{7BBD9289-E5B9-4764-8FC8-6EDB3B3840B3}"/>
                </a:ext>
              </a:extLst>
            </p:cNvPr>
            <p:cNvSpPr>
              <a:spLocks/>
            </p:cNvSpPr>
            <p:nvPr/>
          </p:nvSpPr>
          <p:spPr bwMode="gray">
            <a:xfrm>
              <a:off x="5935861" y="4325585"/>
              <a:ext cx="596926" cy="682400"/>
            </a:xfrm>
            <a:custGeom>
              <a:avLst/>
              <a:gdLst>
                <a:gd name="T0" fmla="*/ 2147483647 w 1350"/>
                <a:gd name="T1" fmla="*/ 2147483647 h 1518"/>
                <a:gd name="T2" fmla="*/ 2147483647 w 1350"/>
                <a:gd name="T3" fmla="*/ 2147483647 h 1518"/>
                <a:gd name="T4" fmla="*/ 2147483647 w 1350"/>
                <a:gd name="T5" fmla="*/ 2147483647 h 1518"/>
                <a:gd name="T6" fmla="*/ 2147483647 w 1350"/>
                <a:gd name="T7" fmla="*/ 2147483647 h 1518"/>
                <a:gd name="T8" fmla="*/ 2147483647 w 1350"/>
                <a:gd name="T9" fmla="*/ 2147483647 h 1518"/>
                <a:gd name="T10" fmla="*/ 2147483647 w 1350"/>
                <a:gd name="T11" fmla="*/ 2147483647 h 1518"/>
                <a:gd name="T12" fmla="*/ 2147483647 w 1350"/>
                <a:gd name="T13" fmla="*/ 2147483647 h 1518"/>
                <a:gd name="T14" fmla="*/ 2147483647 w 1350"/>
                <a:gd name="T15" fmla="*/ 2147483647 h 1518"/>
                <a:gd name="T16" fmla="*/ 2147483647 w 1350"/>
                <a:gd name="T17" fmla="*/ 2147483647 h 1518"/>
                <a:gd name="T18" fmla="*/ 2147483647 w 1350"/>
                <a:gd name="T19" fmla="*/ 2147483647 h 1518"/>
                <a:gd name="T20" fmla="*/ 2147483647 w 1350"/>
                <a:gd name="T21" fmla="*/ 2147483647 h 1518"/>
                <a:gd name="T22" fmla="*/ 2147483647 w 1350"/>
                <a:gd name="T23" fmla="*/ 2147483647 h 1518"/>
                <a:gd name="T24" fmla="*/ 2147483647 w 1350"/>
                <a:gd name="T25" fmla="*/ 2147483647 h 1518"/>
                <a:gd name="T26" fmla="*/ 2147483647 w 1350"/>
                <a:gd name="T27" fmla="*/ 2147483647 h 1518"/>
                <a:gd name="T28" fmla="*/ 2147483647 w 1350"/>
                <a:gd name="T29" fmla="*/ 2147483647 h 1518"/>
                <a:gd name="T30" fmla="*/ 2147483647 w 1350"/>
                <a:gd name="T31" fmla="*/ 2147483647 h 1518"/>
                <a:gd name="T32" fmla="*/ 2147483647 w 1350"/>
                <a:gd name="T33" fmla="*/ 2147483647 h 1518"/>
                <a:gd name="T34" fmla="*/ 2147483647 w 1350"/>
                <a:gd name="T35" fmla="*/ 2147483647 h 1518"/>
                <a:gd name="T36" fmla="*/ 2147483647 w 1350"/>
                <a:gd name="T37" fmla="*/ 2147483647 h 1518"/>
                <a:gd name="T38" fmla="*/ 2147483647 w 1350"/>
                <a:gd name="T39" fmla="*/ 2147483647 h 1518"/>
                <a:gd name="T40" fmla="*/ 2147483647 w 1350"/>
                <a:gd name="T41" fmla="*/ 2147483647 h 1518"/>
                <a:gd name="T42" fmla="*/ 2147483647 w 1350"/>
                <a:gd name="T43" fmla="*/ 2147483647 h 1518"/>
                <a:gd name="T44" fmla="*/ 2147483647 w 1350"/>
                <a:gd name="T45" fmla="*/ 2147483647 h 1518"/>
                <a:gd name="T46" fmla="*/ 2147483647 w 1350"/>
                <a:gd name="T47" fmla="*/ 2147483647 h 1518"/>
                <a:gd name="T48" fmla="*/ 2147483647 w 1350"/>
                <a:gd name="T49" fmla="*/ 2147483647 h 1518"/>
                <a:gd name="T50" fmla="*/ 2147483647 w 1350"/>
                <a:gd name="T51" fmla="*/ 2147483647 h 1518"/>
                <a:gd name="T52" fmla="*/ 2147483647 w 1350"/>
                <a:gd name="T53" fmla="*/ 2147483647 h 1518"/>
                <a:gd name="T54" fmla="*/ 2147483647 w 1350"/>
                <a:gd name="T55" fmla="*/ 2147483647 h 1518"/>
                <a:gd name="T56" fmla="*/ 2147483647 w 1350"/>
                <a:gd name="T57" fmla="*/ 2147483647 h 1518"/>
                <a:gd name="T58" fmla="*/ 2147483647 w 1350"/>
                <a:gd name="T59" fmla="*/ 2147483647 h 1518"/>
                <a:gd name="T60" fmla="*/ 2147483647 w 1350"/>
                <a:gd name="T61" fmla="*/ 2147483647 h 1518"/>
                <a:gd name="T62" fmla="*/ 2147483647 w 1350"/>
                <a:gd name="T63" fmla="*/ 2147483647 h 1518"/>
                <a:gd name="T64" fmla="*/ 2147483647 w 1350"/>
                <a:gd name="T65" fmla="*/ 2147483647 h 1518"/>
                <a:gd name="T66" fmla="*/ 2147483647 w 1350"/>
                <a:gd name="T67" fmla="*/ 2147483647 h 1518"/>
                <a:gd name="T68" fmla="*/ 2147483647 w 1350"/>
                <a:gd name="T69" fmla="*/ 2147483647 h 1518"/>
                <a:gd name="T70" fmla="*/ 2147483647 w 1350"/>
                <a:gd name="T71" fmla="*/ 2147483647 h 1518"/>
                <a:gd name="T72" fmla="*/ 2147483647 w 1350"/>
                <a:gd name="T73" fmla="*/ 2147483647 h 1518"/>
                <a:gd name="T74" fmla="*/ 2147483647 w 1350"/>
                <a:gd name="T75" fmla="*/ 2147483647 h 1518"/>
                <a:gd name="T76" fmla="*/ 2147483647 w 1350"/>
                <a:gd name="T77" fmla="*/ 2147483647 h 1518"/>
                <a:gd name="T78" fmla="*/ 2147483647 w 1350"/>
                <a:gd name="T79" fmla="*/ 2147483647 h 1518"/>
                <a:gd name="T80" fmla="*/ 2147483647 w 1350"/>
                <a:gd name="T81" fmla="*/ 2147483647 h 1518"/>
                <a:gd name="T82" fmla="*/ 2147483647 w 1350"/>
                <a:gd name="T83" fmla="*/ 2147483647 h 1518"/>
                <a:gd name="T84" fmla="*/ 2147483647 w 1350"/>
                <a:gd name="T85" fmla="*/ 2147483647 h 1518"/>
                <a:gd name="T86" fmla="*/ 2147483647 w 1350"/>
                <a:gd name="T87" fmla="*/ 2147483647 h 1518"/>
                <a:gd name="T88" fmla="*/ 2147483647 w 1350"/>
                <a:gd name="T89" fmla="*/ 2147483647 h 1518"/>
                <a:gd name="T90" fmla="*/ 2147483647 w 1350"/>
                <a:gd name="T91" fmla="*/ 2147483647 h 1518"/>
                <a:gd name="T92" fmla="*/ 2147483647 w 1350"/>
                <a:gd name="T93" fmla="*/ 2147483647 h 1518"/>
                <a:gd name="T94" fmla="*/ 2147483647 w 1350"/>
                <a:gd name="T95" fmla="*/ 2147483647 h 1518"/>
                <a:gd name="T96" fmla="*/ 2147483647 w 1350"/>
                <a:gd name="T97" fmla="*/ 2147483647 h 1518"/>
                <a:gd name="T98" fmla="*/ 2147483647 w 1350"/>
                <a:gd name="T99" fmla="*/ 2147483647 h 1518"/>
                <a:gd name="T100" fmla="*/ 2147483647 w 1350"/>
                <a:gd name="T101" fmla="*/ 2147483647 h 1518"/>
                <a:gd name="T102" fmla="*/ 2147483647 w 1350"/>
                <a:gd name="T103" fmla="*/ 2147483647 h 1518"/>
                <a:gd name="T104" fmla="*/ 2147483647 w 1350"/>
                <a:gd name="T105" fmla="*/ 2147483647 h 1518"/>
                <a:gd name="T106" fmla="*/ 2147483647 w 1350"/>
                <a:gd name="T107" fmla="*/ 2147483647 h 1518"/>
                <a:gd name="T108" fmla="*/ 2147483647 w 1350"/>
                <a:gd name="T109" fmla="*/ 2147483647 h 1518"/>
                <a:gd name="T110" fmla="*/ 2147483647 w 1350"/>
                <a:gd name="T111" fmla="*/ 2147483647 h 1518"/>
                <a:gd name="T112" fmla="*/ 2147483647 w 1350"/>
                <a:gd name="T113" fmla="*/ 2147483647 h 1518"/>
                <a:gd name="T114" fmla="*/ 2147483647 w 1350"/>
                <a:gd name="T115" fmla="*/ 2147483647 h 1518"/>
                <a:gd name="T116" fmla="*/ 2147483647 w 1350"/>
                <a:gd name="T117" fmla="*/ 2147483647 h 1518"/>
                <a:gd name="T118" fmla="*/ 2147483647 w 1350"/>
                <a:gd name="T119" fmla="*/ 2147483647 h 1518"/>
                <a:gd name="T120" fmla="*/ 2147483647 w 1350"/>
                <a:gd name="T121" fmla="*/ 2147483647 h 1518"/>
                <a:gd name="T122" fmla="*/ 2147483647 w 1350"/>
                <a:gd name="T123" fmla="*/ 2147483647 h 1518"/>
                <a:gd name="T124" fmla="*/ 2147483647 w 1350"/>
                <a:gd name="T125" fmla="*/ 2147483647 h 1518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350"/>
                <a:gd name="T190" fmla="*/ 0 h 1518"/>
                <a:gd name="T191" fmla="*/ 1350 w 1350"/>
                <a:gd name="T192" fmla="*/ 1518 h 1518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350" h="1518">
                  <a:moveTo>
                    <a:pt x="1242" y="468"/>
                  </a:moveTo>
                  <a:lnTo>
                    <a:pt x="1242" y="438"/>
                  </a:lnTo>
                  <a:lnTo>
                    <a:pt x="1260" y="366"/>
                  </a:lnTo>
                  <a:lnTo>
                    <a:pt x="1278" y="354"/>
                  </a:lnTo>
                  <a:lnTo>
                    <a:pt x="1278" y="342"/>
                  </a:lnTo>
                  <a:lnTo>
                    <a:pt x="1302" y="330"/>
                  </a:lnTo>
                  <a:lnTo>
                    <a:pt x="1308" y="318"/>
                  </a:lnTo>
                  <a:lnTo>
                    <a:pt x="1320" y="312"/>
                  </a:lnTo>
                  <a:lnTo>
                    <a:pt x="1332" y="288"/>
                  </a:lnTo>
                  <a:lnTo>
                    <a:pt x="1344" y="276"/>
                  </a:lnTo>
                  <a:lnTo>
                    <a:pt x="1350" y="264"/>
                  </a:lnTo>
                  <a:lnTo>
                    <a:pt x="1350" y="252"/>
                  </a:lnTo>
                  <a:lnTo>
                    <a:pt x="1344" y="246"/>
                  </a:lnTo>
                  <a:lnTo>
                    <a:pt x="1332" y="240"/>
                  </a:lnTo>
                  <a:lnTo>
                    <a:pt x="1320" y="240"/>
                  </a:lnTo>
                  <a:lnTo>
                    <a:pt x="1314" y="234"/>
                  </a:lnTo>
                  <a:lnTo>
                    <a:pt x="1314" y="222"/>
                  </a:lnTo>
                  <a:lnTo>
                    <a:pt x="1320" y="210"/>
                  </a:lnTo>
                  <a:lnTo>
                    <a:pt x="1326" y="204"/>
                  </a:lnTo>
                  <a:lnTo>
                    <a:pt x="1326" y="198"/>
                  </a:lnTo>
                  <a:lnTo>
                    <a:pt x="1320" y="192"/>
                  </a:lnTo>
                  <a:lnTo>
                    <a:pt x="1308" y="186"/>
                  </a:lnTo>
                  <a:lnTo>
                    <a:pt x="1326" y="168"/>
                  </a:lnTo>
                  <a:lnTo>
                    <a:pt x="1320" y="144"/>
                  </a:lnTo>
                  <a:lnTo>
                    <a:pt x="1302" y="144"/>
                  </a:lnTo>
                  <a:lnTo>
                    <a:pt x="1296" y="120"/>
                  </a:lnTo>
                  <a:lnTo>
                    <a:pt x="1290" y="120"/>
                  </a:lnTo>
                  <a:lnTo>
                    <a:pt x="1284" y="114"/>
                  </a:lnTo>
                  <a:lnTo>
                    <a:pt x="1272" y="108"/>
                  </a:lnTo>
                  <a:lnTo>
                    <a:pt x="1260" y="96"/>
                  </a:lnTo>
                  <a:lnTo>
                    <a:pt x="1254" y="84"/>
                  </a:lnTo>
                  <a:lnTo>
                    <a:pt x="1248" y="66"/>
                  </a:lnTo>
                  <a:lnTo>
                    <a:pt x="1236" y="60"/>
                  </a:lnTo>
                  <a:lnTo>
                    <a:pt x="1230" y="54"/>
                  </a:lnTo>
                  <a:lnTo>
                    <a:pt x="1218" y="66"/>
                  </a:lnTo>
                  <a:lnTo>
                    <a:pt x="1218" y="72"/>
                  </a:lnTo>
                  <a:lnTo>
                    <a:pt x="1206" y="84"/>
                  </a:lnTo>
                  <a:lnTo>
                    <a:pt x="1200" y="84"/>
                  </a:lnTo>
                  <a:lnTo>
                    <a:pt x="1188" y="78"/>
                  </a:lnTo>
                  <a:lnTo>
                    <a:pt x="1188" y="72"/>
                  </a:lnTo>
                  <a:lnTo>
                    <a:pt x="1176" y="66"/>
                  </a:lnTo>
                  <a:lnTo>
                    <a:pt x="1164" y="66"/>
                  </a:lnTo>
                  <a:lnTo>
                    <a:pt x="1158" y="72"/>
                  </a:lnTo>
                  <a:lnTo>
                    <a:pt x="1152" y="84"/>
                  </a:lnTo>
                  <a:lnTo>
                    <a:pt x="1146" y="90"/>
                  </a:lnTo>
                  <a:lnTo>
                    <a:pt x="1098" y="66"/>
                  </a:lnTo>
                  <a:lnTo>
                    <a:pt x="1098" y="42"/>
                  </a:lnTo>
                  <a:lnTo>
                    <a:pt x="1068" y="18"/>
                  </a:lnTo>
                  <a:lnTo>
                    <a:pt x="1062" y="6"/>
                  </a:lnTo>
                  <a:lnTo>
                    <a:pt x="1044" y="24"/>
                  </a:lnTo>
                  <a:lnTo>
                    <a:pt x="1026" y="30"/>
                  </a:lnTo>
                  <a:lnTo>
                    <a:pt x="1002" y="30"/>
                  </a:lnTo>
                  <a:lnTo>
                    <a:pt x="990" y="18"/>
                  </a:lnTo>
                  <a:lnTo>
                    <a:pt x="990" y="12"/>
                  </a:lnTo>
                  <a:lnTo>
                    <a:pt x="954" y="18"/>
                  </a:lnTo>
                  <a:lnTo>
                    <a:pt x="942" y="6"/>
                  </a:lnTo>
                  <a:lnTo>
                    <a:pt x="942" y="0"/>
                  </a:lnTo>
                  <a:lnTo>
                    <a:pt x="936" y="0"/>
                  </a:lnTo>
                  <a:lnTo>
                    <a:pt x="918" y="18"/>
                  </a:lnTo>
                  <a:lnTo>
                    <a:pt x="918" y="30"/>
                  </a:lnTo>
                  <a:lnTo>
                    <a:pt x="906" y="30"/>
                  </a:lnTo>
                  <a:lnTo>
                    <a:pt x="900" y="36"/>
                  </a:lnTo>
                  <a:lnTo>
                    <a:pt x="876" y="36"/>
                  </a:lnTo>
                  <a:lnTo>
                    <a:pt x="864" y="24"/>
                  </a:lnTo>
                  <a:lnTo>
                    <a:pt x="840" y="42"/>
                  </a:lnTo>
                  <a:lnTo>
                    <a:pt x="822" y="42"/>
                  </a:lnTo>
                  <a:lnTo>
                    <a:pt x="810" y="54"/>
                  </a:lnTo>
                  <a:lnTo>
                    <a:pt x="798" y="60"/>
                  </a:lnTo>
                  <a:lnTo>
                    <a:pt x="792" y="66"/>
                  </a:lnTo>
                  <a:lnTo>
                    <a:pt x="786" y="66"/>
                  </a:lnTo>
                  <a:lnTo>
                    <a:pt x="762" y="42"/>
                  </a:lnTo>
                  <a:lnTo>
                    <a:pt x="756" y="54"/>
                  </a:lnTo>
                  <a:lnTo>
                    <a:pt x="738" y="72"/>
                  </a:lnTo>
                  <a:lnTo>
                    <a:pt x="738" y="84"/>
                  </a:lnTo>
                  <a:lnTo>
                    <a:pt x="732" y="90"/>
                  </a:lnTo>
                  <a:lnTo>
                    <a:pt x="726" y="102"/>
                  </a:lnTo>
                  <a:lnTo>
                    <a:pt x="720" y="108"/>
                  </a:lnTo>
                  <a:lnTo>
                    <a:pt x="708" y="102"/>
                  </a:lnTo>
                  <a:lnTo>
                    <a:pt x="702" y="96"/>
                  </a:lnTo>
                  <a:lnTo>
                    <a:pt x="690" y="90"/>
                  </a:lnTo>
                  <a:lnTo>
                    <a:pt x="642" y="90"/>
                  </a:lnTo>
                  <a:lnTo>
                    <a:pt x="630" y="84"/>
                  </a:lnTo>
                  <a:lnTo>
                    <a:pt x="624" y="78"/>
                  </a:lnTo>
                  <a:lnTo>
                    <a:pt x="582" y="78"/>
                  </a:lnTo>
                  <a:lnTo>
                    <a:pt x="582" y="48"/>
                  </a:lnTo>
                  <a:lnTo>
                    <a:pt x="576" y="42"/>
                  </a:lnTo>
                  <a:lnTo>
                    <a:pt x="558" y="42"/>
                  </a:lnTo>
                  <a:lnTo>
                    <a:pt x="558" y="30"/>
                  </a:lnTo>
                  <a:lnTo>
                    <a:pt x="546" y="24"/>
                  </a:lnTo>
                  <a:lnTo>
                    <a:pt x="534" y="24"/>
                  </a:lnTo>
                  <a:lnTo>
                    <a:pt x="516" y="18"/>
                  </a:lnTo>
                  <a:lnTo>
                    <a:pt x="504" y="18"/>
                  </a:lnTo>
                  <a:lnTo>
                    <a:pt x="492" y="24"/>
                  </a:lnTo>
                  <a:lnTo>
                    <a:pt x="486" y="30"/>
                  </a:lnTo>
                  <a:lnTo>
                    <a:pt x="486" y="36"/>
                  </a:lnTo>
                  <a:lnTo>
                    <a:pt x="480" y="48"/>
                  </a:lnTo>
                  <a:lnTo>
                    <a:pt x="480" y="54"/>
                  </a:lnTo>
                  <a:lnTo>
                    <a:pt x="474" y="66"/>
                  </a:lnTo>
                  <a:lnTo>
                    <a:pt x="462" y="78"/>
                  </a:lnTo>
                  <a:lnTo>
                    <a:pt x="456" y="78"/>
                  </a:lnTo>
                  <a:lnTo>
                    <a:pt x="444" y="90"/>
                  </a:lnTo>
                  <a:lnTo>
                    <a:pt x="444" y="102"/>
                  </a:lnTo>
                  <a:lnTo>
                    <a:pt x="450" y="102"/>
                  </a:lnTo>
                  <a:lnTo>
                    <a:pt x="450" y="120"/>
                  </a:lnTo>
                  <a:lnTo>
                    <a:pt x="438" y="138"/>
                  </a:lnTo>
                  <a:lnTo>
                    <a:pt x="450" y="150"/>
                  </a:lnTo>
                  <a:lnTo>
                    <a:pt x="450" y="186"/>
                  </a:lnTo>
                  <a:lnTo>
                    <a:pt x="444" y="198"/>
                  </a:lnTo>
                  <a:lnTo>
                    <a:pt x="438" y="216"/>
                  </a:lnTo>
                  <a:lnTo>
                    <a:pt x="426" y="228"/>
                  </a:lnTo>
                  <a:lnTo>
                    <a:pt x="414" y="252"/>
                  </a:lnTo>
                  <a:lnTo>
                    <a:pt x="408" y="258"/>
                  </a:lnTo>
                  <a:lnTo>
                    <a:pt x="408" y="288"/>
                  </a:lnTo>
                  <a:lnTo>
                    <a:pt x="414" y="300"/>
                  </a:lnTo>
                  <a:lnTo>
                    <a:pt x="414" y="324"/>
                  </a:lnTo>
                  <a:lnTo>
                    <a:pt x="396" y="360"/>
                  </a:lnTo>
                  <a:lnTo>
                    <a:pt x="396" y="372"/>
                  </a:lnTo>
                  <a:lnTo>
                    <a:pt x="402" y="378"/>
                  </a:lnTo>
                  <a:lnTo>
                    <a:pt x="408" y="390"/>
                  </a:lnTo>
                  <a:lnTo>
                    <a:pt x="408" y="414"/>
                  </a:lnTo>
                  <a:lnTo>
                    <a:pt x="402" y="426"/>
                  </a:lnTo>
                  <a:lnTo>
                    <a:pt x="390" y="432"/>
                  </a:lnTo>
                  <a:lnTo>
                    <a:pt x="390" y="486"/>
                  </a:lnTo>
                  <a:lnTo>
                    <a:pt x="384" y="492"/>
                  </a:lnTo>
                  <a:lnTo>
                    <a:pt x="372" y="498"/>
                  </a:lnTo>
                  <a:lnTo>
                    <a:pt x="366" y="510"/>
                  </a:lnTo>
                  <a:lnTo>
                    <a:pt x="318" y="534"/>
                  </a:lnTo>
                  <a:lnTo>
                    <a:pt x="312" y="540"/>
                  </a:lnTo>
                  <a:lnTo>
                    <a:pt x="306" y="552"/>
                  </a:lnTo>
                  <a:lnTo>
                    <a:pt x="306" y="588"/>
                  </a:lnTo>
                  <a:lnTo>
                    <a:pt x="282" y="612"/>
                  </a:lnTo>
                  <a:lnTo>
                    <a:pt x="276" y="612"/>
                  </a:lnTo>
                  <a:lnTo>
                    <a:pt x="282" y="714"/>
                  </a:lnTo>
                  <a:lnTo>
                    <a:pt x="252" y="756"/>
                  </a:lnTo>
                  <a:lnTo>
                    <a:pt x="246" y="762"/>
                  </a:lnTo>
                  <a:lnTo>
                    <a:pt x="228" y="762"/>
                  </a:lnTo>
                  <a:lnTo>
                    <a:pt x="216" y="774"/>
                  </a:lnTo>
                  <a:lnTo>
                    <a:pt x="210" y="786"/>
                  </a:lnTo>
                  <a:lnTo>
                    <a:pt x="192" y="804"/>
                  </a:lnTo>
                  <a:lnTo>
                    <a:pt x="186" y="816"/>
                  </a:lnTo>
                  <a:lnTo>
                    <a:pt x="180" y="822"/>
                  </a:lnTo>
                  <a:lnTo>
                    <a:pt x="168" y="828"/>
                  </a:lnTo>
                  <a:lnTo>
                    <a:pt x="150" y="828"/>
                  </a:lnTo>
                  <a:lnTo>
                    <a:pt x="144" y="822"/>
                  </a:lnTo>
                  <a:lnTo>
                    <a:pt x="150" y="810"/>
                  </a:lnTo>
                  <a:lnTo>
                    <a:pt x="150" y="780"/>
                  </a:lnTo>
                  <a:lnTo>
                    <a:pt x="144" y="780"/>
                  </a:lnTo>
                  <a:lnTo>
                    <a:pt x="126" y="798"/>
                  </a:lnTo>
                  <a:lnTo>
                    <a:pt x="102" y="792"/>
                  </a:lnTo>
                  <a:lnTo>
                    <a:pt x="102" y="810"/>
                  </a:lnTo>
                  <a:lnTo>
                    <a:pt x="96" y="822"/>
                  </a:lnTo>
                  <a:lnTo>
                    <a:pt x="90" y="828"/>
                  </a:lnTo>
                  <a:lnTo>
                    <a:pt x="78" y="828"/>
                  </a:lnTo>
                  <a:lnTo>
                    <a:pt x="72" y="822"/>
                  </a:lnTo>
                  <a:lnTo>
                    <a:pt x="72" y="816"/>
                  </a:lnTo>
                  <a:lnTo>
                    <a:pt x="66" y="810"/>
                  </a:lnTo>
                  <a:lnTo>
                    <a:pt x="66" y="804"/>
                  </a:lnTo>
                  <a:lnTo>
                    <a:pt x="54" y="804"/>
                  </a:lnTo>
                  <a:lnTo>
                    <a:pt x="48" y="816"/>
                  </a:lnTo>
                  <a:lnTo>
                    <a:pt x="12" y="846"/>
                  </a:lnTo>
                  <a:lnTo>
                    <a:pt x="18" y="858"/>
                  </a:lnTo>
                  <a:lnTo>
                    <a:pt x="18" y="864"/>
                  </a:lnTo>
                  <a:lnTo>
                    <a:pt x="24" y="876"/>
                  </a:lnTo>
                  <a:lnTo>
                    <a:pt x="24" y="882"/>
                  </a:lnTo>
                  <a:lnTo>
                    <a:pt x="18" y="888"/>
                  </a:lnTo>
                  <a:lnTo>
                    <a:pt x="6" y="894"/>
                  </a:lnTo>
                  <a:lnTo>
                    <a:pt x="0" y="900"/>
                  </a:lnTo>
                  <a:lnTo>
                    <a:pt x="6" y="906"/>
                  </a:lnTo>
                  <a:lnTo>
                    <a:pt x="6" y="912"/>
                  </a:lnTo>
                  <a:lnTo>
                    <a:pt x="18" y="918"/>
                  </a:lnTo>
                  <a:lnTo>
                    <a:pt x="18" y="924"/>
                  </a:lnTo>
                  <a:lnTo>
                    <a:pt x="54" y="906"/>
                  </a:lnTo>
                  <a:lnTo>
                    <a:pt x="78" y="912"/>
                  </a:lnTo>
                  <a:lnTo>
                    <a:pt x="84" y="906"/>
                  </a:lnTo>
                  <a:lnTo>
                    <a:pt x="96" y="912"/>
                  </a:lnTo>
                  <a:lnTo>
                    <a:pt x="120" y="906"/>
                  </a:lnTo>
                  <a:lnTo>
                    <a:pt x="132" y="912"/>
                  </a:lnTo>
                  <a:lnTo>
                    <a:pt x="162" y="912"/>
                  </a:lnTo>
                  <a:lnTo>
                    <a:pt x="174" y="906"/>
                  </a:lnTo>
                  <a:lnTo>
                    <a:pt x="186" y="906"/>
                  </a:lnTo>
                  <a:lnTo>
                    <a:pt x="198" y="912"/>
                  </a:lnTo>
                  <a:lnTo>
                    <a:pt x="228" y="912"/>
                  </a:lnTo>
                  <a:lnTo>
                    <a:pt x="246" y="906"/>
                  </a:lnTo>
                  <a:lnTo>
                    <a:pt x="270" y="906"/>
                  </a:lnTo>
                  <a:lnTo>
                    <a:pt x="276" y="900"/>
                  </a:lnTo>
                  <a:lnTo>
                    <a:pt x="294" y="900"/>
                  </a:lnTo>
                  <a:lnTo>
                    <a:pt x="300" y="906"/>
                  </a:lnTo>
                  <a:lnTo>
                    <a:pt x="306" y="918"/>
                  </a:lnTo>
                  <a:lnTo>
                    <a:pt x="318" y="930"/>
                  </a:lnTo>
                  <a:lnTo>
                    <a:pt x="318" y="972"/>
                  </a:lnTo>
                  <a:lnTo>
                    <a:pt x="336" y="990"/>
                  </a:lnTo>
                  <a:lnTo>
                    <a:pt x="336" y="1014"/>
                  </a:lnTo>
                  <a:lnTo>
                    <a:pt x="330" y="1020"/>
                  </a:lnTo>
                  <a:lnTo>
                    <a:pt x="330" y="1026"/>
                  </a:lnTo>
                  <a:lnTo>
                    <a:pt x="336" y="1032"/>
                  </a:lnTo>
                  <a:lnTo>
                    <a:pt x="342" y="1032"/>
                  </a:lnTo>
                  <a:lnTo>
                    <a:pt x="354" y="1044"/>
                  </a:lnTo>
                  <a:lnTo>
                    <a:pt x="354" y="1056"/>
                  </a:lnTo>
                  <a:lnTo>
                    <a:pt x="360" y="1062"/>
                  </a:lnTo>
                  <a:lnTo>
                    <a:pt x="372" y="1086"/>
                  </a:lnTo>
                  <a:lnTo>
                    <a:pt x="402" y="1086"/>
                  </a:lnTo>
                  <a:lnTo>
                    <a:pt x="414" y="1092"/>
                  </a:lnTo>
                  <a:lnTo>
                    <a:pt x="420" y="1080"/>
                  </a:lnTo>
                  <a:lnTo>
                    <a:pt x="444" y="1080"/>
                  </a:lnTo>
                  <a:lnTo>
                    <a:pt x="456" y="1074"/>
                  </a:lnTo>
                  <a:lnTo>
                    <a:pt x="462" y="1080"/>
                  </a:lnTo>
                  <a:lnTo>
                    <a:pt x="504" y="1074"/>
                  </a:lnTo>
                  <a:lnTo>
                    <a:pt x="504" y="1056"/>
                  </a:lnTo>
                  <a:lnTo>
                    <a:pt x="510" y="1050"/>
                  </a:lnTo>
                  <a:lnTo>
                    <a:pt x="510" y="1044"/>
                  </a:lnTo>
                  <a:lnTo>
                    <a:pt x="522" y="1044"/>
                  </a:lnTo>
                  <a:lnTo>
                    <a:pt x="522" y="1032"/>
                  </a:lnTo>
                  <a:lnTo>
                    <a:pt x="516" y="1020"/>
                  </a:lnTo>
                  <a:lnTo>
                    <a:pt x="510" y="1014"/>
                  </a:lnTo>
                  <a:lnTo>
                    <a:pt x="510" y="1008"/>
                  </a:lnTo>
                  <a:lnTo>
                    <a:pt x="516" y="1002"/>
                  </a:lnTo>
                  <a:lnTo>
                    <a:pt x="564" y="1002"/>
                  </a:lnTo>
                  <a:lnTo>
                    <a:pt x="564" y="996"/>
                  </a:lnTo>
                  <a:lnTo>
                    <a:pt x="576" y="996"/>
                  </a:lnTo>
                  <a:lnTo>
                    <a:pt x="588" y="1002"/>
                  </a:lnTo>
                  <a:lnTo>
                    <a:pt x="588" y="1026"/>
                  </a:lnTo>
                  <a:lnTo>
                    <a:pt x="678" y="1026"/>
                  </a:lnTo>
                  <a:lnTo>
                    <a:pt x="678" y="1050"/>
                  </a:lnTo>
                  <a:lnTo>
                    <a:pt x="666" y="1068"/>
                  </a:lnTo>
                  <a:lnTo>
                    <a:pt x="672" y="1086"/>
                  </a:lnTo>
                  <a:lnTo>
                    <a:pt x="684" y="1098"/>
                  </a:lnTo>
                  <a:lnTo>
                    <a:pt x="690" y="1110"/>
                  </a:lnTo>
                  <a:lnTo>
                    <a:pt x="690" y="1122"/>
                  </a:lnTo>
                  <a:lnTo>
                    <a:pt x="684" y="1134"/>
                  </a:lnTo>
                  <a:lnTo>
                    <a:pt x="678" y="1140"/>
                  </a:lnTo>
                  <a:lnTo>
                    <a:pt x="684" y="1164"/>
                  </a:lnTo>
                  <a:lnTo>
                    <a:pt x="684" y="1176"/>
                  </a:lnTo>
                  <a:lnTo>
                    <a:pt x="678" y="1182"/>
                  </a:lnTo>
                  <a:lnTo>
                    <a:pt x="678" y="1194"/>
                  </a:lnTo>
                  <a:lnTo>
                    <a:pt x="684" y="1212"/>
                  </a:lnTo>
                  <a:lnTo>
                    <a:pt x="696" y="1230"/>
                  </a:lnTo>
                  <a:lnTo>
                    <a:pt x="708" y="1254"/>
                  </a:lnTo>
                  <a:lnTo>
                    <a:pt x="714" y="1260"/>
                  </a:lnTo>
                  <a:lnTo>
                    <a:pt x="714" y="1278"/>
                  </a:lnTo>
                  <a:lnTo>
                    <a:pt x="708" y="1290"/>
                  </a:lnTo>
                  <a:lnTo>
                    <a:pt x="708" y="1302"/>
                  </a:lnTo>
                  <a:lnTo>
                    <a:pt x="702" y="1308"/>
                  </a:lnTo>
                  <a:lnTo>
                    <a:pt x="702" y="1332"/>
                  </a:lnTo>
                  <a:lnTo>
                    <a:pt x="708" y="1338"/>
                  </a:lnTo>
                  <a:lnTo>
                    <a:pt x="714" y="1338"/>
                  </a:lnTo>
                  <a:lnTo>
                    <a:pt x="720" y="1344"/>
                  </a:lnTo>
                  <a:lnTo>
                    <a:pt x="726" y="1326"/>
                  </a:lnTo>
                  <a:lnTo>
                    <a:pt x="756" y="1332"/>
                  </a:lnTo>
                  <a:lnTo>
                    <a:pt x="780" y="1326"/>
                  </a:lnTo>
                  <a:lnTo>
                    <a:pt x="780" y="1314"/>
                  </a:lnTo>
                  <a:lnTo>
                    <a:pt x="792" y="1314"/>
                  </a:lnTo>
                  <a:lnTo>
                    <a:pt x="804" y="1326"/>
                  </a:lnTo>
                  <a:lnTo>
                    <a:pt x="828" y="1326"/>
                  </a:lnTo>
                  <a:lnTo>
                    <a:pt x="834" y="1308"/>
                  </a:lnTo>
                  <a:lnTo>
                    <a:pt x="840" y="1320"/>
                  </a:lnTo>
                  <a:lnTo>
                    <a:pt x="858" y="1320"/>
                  </a:lnTo>
                  <a:lnTo>
                    <a:pt x="858" y="1350"/>
                  </a:lnTo>
                  <a:lnTo>
                    <a:pt x="864" y="1356"/>
                  </a:lnTo>
                  <a:lnTo>
                    <a:pt x="882" y="1356"/>
                  </a:lnTo>
                  <a:lnTo>
                    <a:pt x="882" y="1350"/>
                  </a:lnTo>
                  <a:lnTo>
                    <a:pt x="876" y="1344"/>
                  </a:lnTo>
                  <a:lnTo>
                    <a:pt x="918" y="1338"/>
                  </a:lnTo>
                  <a:lnTo>
                    <a:pt x="918" y="1356"/>
                  </a:lnTo>
                  <a:lnTo>
                    <a:pt x="924" y="1368"/>
                  </a:lnTo>
                  <a:lnTo>
                    <a:pt x="930" y="1374"/>
                  </a:lnTo>
                  <a:lnTo>
                    <a:pt x="948" y="1386"/>
                  </a:lnTo>
                  <a:lnTo>
                    <a:pt x="984" y="1392"/>
                  </a:lnTo>
                  <a:lnTo>
                    <a:pt x="1014" y="1398"/>
                  </a:lnTo>
                  <a:lnTo>
                    <a:pt x="1032" y="1398"/>
                  </a:lnTo>
                  <a:lnTo>
                    <a:pt x="1032" y="1392"/>
                  </a:lnTo>
                  <a:lnTo>
                    <a:pt x="1038" y="1386"/>
                  </a:lnTo>
                  <a:lnTo>
                    <a:pt x="1038" y="1368"/>
                  </a:lnTo>
                  <a:lnTo>
                    <a:pt x="1044" y="1362"/>
                  </a:lnTo>
                  <a:lnTo>
                    <a:pt x="1050" y="1362"/>
                  </a:lnTo>
                  <a:lnTo>
                    <a:pt x="1062" y="1374"/>
                  </a:lnTo>
                  <a:lnTo>
                    <a:pt x="1062" y="1386"/>
                  </a:lnTo>
                  <a:lnTo>
                    <a:pt x="1068" y="1392"/>
                  </a:lnTo>
                  <a:lnTo>
                    <a:pt x="1080" y="1392"/>
                  </a:lnTo>
                  <a:lnTo>
                    <a:pt x="1080" y="1404"/>
                  </a:lnTo>
                  <a:lnTo>
                    <a:pt x="1074" y="1404"/>
                  </a:lnTo>
                  <a:lnTo>
                    <a:pt x="1074" y="1416"/>
                  </a:lnTo>
                  <a:lnTo>
                    <a:pt x="1104" y="1416"/>
                  </a:lnTo>
                  <a:lnTo>
                    <a:pt x="1110" y="1422"/>
                  </a:lnTo>
                  <a:lnTo>
                    <a:pt x="1110" y="1434"/>
                  </a:lnTo>
                  <a:lnTo>
                    <a:pt x="1122" y="1434"/>
                  </a:lnTo>
                  <a:lnTo>
                    <a:pt x="1128" y="1428"/>
                  </a:lnTo>
                  <a:lnTo>
                    <a:pt x="1134" y="1428"/>
                  </a:lnTo>
                  <a:lnTo>
                    <a:pt x="1140" y="1434"/>
                  </a:lnTo>
                  <a:lnTo>
                    <a:pt x="1146" y="1446"/>
                  </a:lnTo>
                  <a:lnTo>
                    <a:pt x="1146" y="1452"/>
                  </a:lnTo>
                  <a:lnTo>
                    <a:pt x="1152" y="1464"/>
                  </a:lnTo>
                  <a:lnTo>
                    <a:pt x="1164" y="1464"/>
                  </a:lnTo>
                  <a:lnTo>
                    <a:pt x="1176" y="1476"/>
                  </a:lnTo>
                  <a:lnTo>
                    <a:pt x="1176" y="1488"/>
                  </a:lnTo>
                  <a:lnTo>
                    <a:pt x="1182" y="1500"/>
                  </a:lnTo>
                  <a:lnTo>
                    <a:pt x="1182" y="1512"/>
                  </a:lnTo>
                  <a:lnTo>
                    <a:pt x="1200" y="1512"/>
                  </a:lnTo>
                  <a:lnTo>
                    <a:pt x="1218" y="1500"/>
                  </a:lnTo>
                  <a:lnTo>
                    <a:pt x="1224" y="1512"/>
                  </a:lnTo>
                  <a:lnTo>
                    <a:pt x="1224" y="1518"/>
                  </a:lnTo>
                  <a:lnTo>
                    <a:pt x="1230" y="1518"/>
                  </a:lnTo>
                  <a:lnTo>
                    <a:pt x="1236" y="1500"/>
                  </a:lnTo>
                  <a:lnTo>
                    <a:pt x="1242" y="1464"/>
                  </a:lnTo>
                  <a:lnTo>
                    <a:pt x="1242" y="1416"/>
                  </a:lnTo>
                  <a:lnTo>
                    <a:pt x="1218" y="1416"/>
                  </a:lnTo>
                  <a:lnTo>
                    <a:pt x="1218" y="1434"/>
                  </a:lnTo>
                  <a:lnTo>
                    <a:pt x="1212" y="1440"/>
                  </a:lnTo>
                  <a:lnTo>
                    <a:pt x="1206" y="1440"/>
                  </a:lnTo>
                  <a:lnTo>
                    <a:pt x="1194" y="1434"/>
                  </a:lnTo>
                  <a:lnTo>
                    <a:pt x="1164" y="1404"/>
                  </a:lnTo>
                  <a:lnTo>
                    <a:pt x="1158" y="1404"/>
                  </a:lnTo>
                  <a:lnTo>
                    <a:pt x="1158" y="1398"/>
                  </a:lnTo>
                  <a:lnTo>
                    <a:pt x="1152" y="1398"/>
                  </a:lnTo>
                  <a:lnTo>
                    <a:pt x="1140" y="1386"/>
                  </a:lnTo>
                  <a:lnTo>
                    <a:pt x="1140" y="1362"/>
                  </a:lnTo>
                  <a:lnTo>
                    <a:pt x="1146" y="1350"/>
                  </a:lnTo>
                  <a:lnTo>
                    <a:pt x="1152" y="1332"/>
                  </a:lnTo>
                  <a:lnTo>
                    <a:pt x="1158" y="1320"/>
                  </a:lnTo>
                  <a:lnTo>
                    <a:pt x="1170" y="1308"/>
                  </a:lnTo>
                  <a:lnTo>
                    <a:pt x="1170" y="1254"/>
                  </a:lnTo>
                  <a:lnTo>
                    <a:pt x="1164" y="1236"/>
                  </a:lnTo>
                  <a:lnTo>
                    <a:pt x="1164" y="1212"/>
                  </a:lnTo>
                  <a:lnTo>
                    <a:pt x="1158" y="1206"/>
                  </a:lnTo>
                  <a:lnTo>
                    <a:pt x="1158" y="1200"/>
                  </a:lnTo>
                  <a:lnTo>
                    <a:pt x="1152" y="1194"/>
                  </a:lnTo>
                  <a:lnTo>
                    <a:pt x="1152" y="1188"/>
                  </a:lnTo>
                  <a:lnTo>
                    <a:pt x="1140" y="1176"/>
                  </a:lnTo>
                  <a:lnTo>
                    <a:pt x="1146" y="1176"/>
                  </a:lnTo>
                  <a:lnTo>
                    <a:pt x="1152" y="1170"/>
                  </a:lnTo>
                  <a:lnTo>
                    <a:pt x="1164" y="1164"/>
                  </a:lnTo>
                  <a:lnTo>
                    <a:pt x="1182" y="1146"/>
                  </a:lnTo>
                  <a:lnTo>
                    <a:pt x="1182" y="1116"/>
                  </a:lnTo>
                  <a:lnTo>
                    <a:pt x="1194" y="1116"/>
                  </a:lnTo>
                  <a:lnTo>
                    <a:pt x="1212" y="1110"/>
                  </a:lnTo>
                  <a:lnTo>
                    <a:pt x="1230" y="1110"/>
                  </a:lnTo>
                  <a:lnTo>
                    <a:pt x="1242" y="1104"/>
                  </a:lnTo>
                  <a:lnTo>
                    <a:pt x="1260" y="1104"/>
                  </a:lnTo>
                  <a:lnTo>
                    <a:pt x="1284" y="1092"/>
                  </a:lnTo>
                  <a:lnTo>
                    <a:pt x="1290" y="1092"/>
                  </a:lnTo>
                  <a:lnTo>
                    <a:pt x="1290" y="1086"/>
                  </a:lnTo>
                  <a:lnTo>
                    <a:pt x="1284" y="1074"/>
                  </a:lnTo>
                  <a:lnTo>
                    <a:pt x="1272" y="1062"/>
                  </a:lnTo>
                  <a:lnTo>
                    <a:pt x="1272" y="1014"/>
                  </a:lnTo>
                  <a:lnTo>
                    <a:pt x="1248" y="1014"/>
                  </a:lnTo>
                  <a:lnTo>
                    <a:pt x="1248" y="1008"/>
                  </a:lnTo>
                  <a:lnTo>
                    <a:pt x="1242" y="996"/>
                  </a:lnTo>
                  <a:lnTo>
                    <a:pt x="1242" y="978"/>
                  </a:lnTo>
                  <a:lnTo>
                    <a:pt x="1236" y="972"/>
                  </a:lnTo>
                  <a:lnTo>
                    <a:pt x="1224" y="966"/>
                  </a:lnTo>
                  <a:lnTo>
                    <a:pt x="1218" y="960"/>
                  </a:lnTo>
                  <a:lnTo>
                    <a:pt x="1206" y="936"/>
                  </a:lnTo>
                  <a:lnTo>
                    <a:pt x="1206" y="906"/>
                  </a:lnTo>
                  <a:lnTo>
                    <a:pt x="1212" y="900"/>
                  </a:lnTo>
                  <a:lnTo>
                    <a:pt x="1212" y="876"/>
                  </a:lnTo>
                  <a:lnTo>
                    <a:pt x="1200" y="864"/>
                  </a:lnTo>
                  <a:lnTo>
                    <a:pt x="1194" y="852"/>
                  </a:lnTo>
                  <a:lnTo>
                    <a:pt x="1194" y="804"/>
                  </a:lnTo>
                  <a:lnTo>
                    <a:pt x="1200" y="780"/>
                  </a:lnTo>
                  <a:lnTo>
                    <a:pt x="1200" y="750"/>
                  </a:lnTo>
                  <a:lnTo>
                    <a:pt x="1212" y="738"/>
                  </a:lnTo>
                  <a:lnTo>
                    <a:pt x="1218" y="744"/>
                  </a:lnTo>
                  <a:lnTo>
                    <a:pt x="1218" y="732"/>
                  </a:lnTo>
                  <a:lnTo>
                    <a:pt x="1224" y="726"/>
                  </a:lnTo>
                  <a:lnTo>
                    <a:pt x="1224" y="696"/>
                  </a:lnTo>
                  <a:lnTo>
                    <a:pt x="1218" y="690"/>
                  </a:lnTo>
                  <a:lnTo>
                    <a:pt x="1206" y="684"/>
                  </a:lnTo>
                  <a:lnTo>
                    <a:pt x="1200" y="678"/>
                  </a:lnTo>
                  <a:lnTo>
                    <a:pt x="1188" y="648"/>
                  </a:lnTo>
                  <a:lnTo>
                    <a:pt x="1182" y="642"/>
                  </a:lnTo>
                  <a:lnTo>
                    <a:pt x="1176" y="642"/>
                  </a:lnTo>
                  <a:lnTo>
                    <a:pt x="1176" y="636"/>
                  </a:lnTo>
                  <a:lnTo>
                    <a:pt x="1182" y="624"/>
                  </a:lnTo>
                  <a:lnTo>
                    <a:pt x="1194" y="618"/>
                  </a:lnTo>
                  <a:lnTo>
                    <a:pt x="1206" y="606"/>
                  </a:lnTo>
                  <a:lnTo>
                    <a:pt x="1206" y="594"/>
                  </a:lnTo>
                  <a:lnTo>
                    <a:pt x="1200" y="588"/>
                  </a:lnTo>
                  <a:lnTo>
                    <a:pt x="1194" y="576"/>
                  </a:lnTo>
                  <a:lnTo>
                    <a:pt x="1194" y="570"/>
                  </a:lnTo>
                  <a:lnTo>
                    <a:pt x="1200" y="564"/>
                  </a:lnTo>
                  <a:lnTo>
                    <a:pt x="1224" y="552"/>
                  </a:lnTo>
                  <a:lnTo>
                    <a:pt x="1230" y="546"/>
                  </a:lnTo>
                  <a:lnTo>
                    <a:pt x="1236" y="546"/>
                  </a:lnTo>
                  <a:lnTo>
                    <a:pt x="1242" y="46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59" name="Congo (Brazzaville)" descr="© INSCALE GmbH, 05.05.2010&#10;http://www.presentationload.com/">
              <a:extLst>
                <a:ext uri="{FF2B5EF4-FFF2-40B4-BE49-F238E27FC236}">
                  <a16:creationId xmlns:a16="http://schemas.microsoft.com/office/drawing/2014/main" id="{89333651-147E-472F-8C02-E5B1B73932AD}"/>
                </a:ext>
              </a:extLst>
            </p:cNvPr>
            <p:cNvSpPr>
              <a:spLocks/>
            </p:cNvSpPr>
            <p:nvPr/>
          </p:nvSpPr>
          <p:spPr bwMode="gray">
            <a:xfrm>
              <a:off x="5897759" y="4385890"/>
              <a:ext cx="236547" cy="314222"/>
            </a:xfrm>
            <a:custGeom>
              <a:avLst/>
              <a:gdLst>
                <a:gd name="T0" fmla="*/ 2147483647 w 534"/>
                <a:gd name="T1" fmla="*/ 2147483647 h 702"/>
                <a:gd name="T2" fmla="*/ 2147483647 w 534"/>
                <a:gd name="T3" fmla="*/ 2147483647 h 702"/>
                <a:gd name="T4" fmla="*/ 2147483647 w 534"/>
                <a:gd name="T5" fmla="*/ 2147483647 h 702"/>
                <a:gd name="T6" fmla="*/ 2147483647 w 534"/>
                <a:gd name="T7" fmla="*/ 2147483647 h 702"/>
                <a:gd name="T8" fmla="*/ 2147483647 w 534"/>
                <a:gd name="T9" fmla="*/ 2147483647 h 702"/>
                <a:gd name="T10" fmla="*/ 2147483647 w 534"/>
                <a:gd name="T11" fmla="*/ 2147483647 h 702"/>
                <a:gd name="T12" fmla="*/ 2147483647 w 534"/>
                <a:gd name="T13" fmla="*/ 2147483647 h 702"/>
                <a:gd name="T14" fmla="*/ 2147483647 w 534"/>
                <a:gd name="T15" fmla="*/ 2147483647 h 702"/>
                <a:gd name="T16" fmla="*/ 2147483647 w 534"/>
                <a:gd name="T17" fmla="*/ 2147483647 h 702"/>
                <a:gd name="T18" fmla="*/ 2147483647 w 534"/>
                <a:gd name="T19" fmla="*/ 2147483647 h 702"/>
                <a:gd name="T20" fmla="*/ 2147483647 w 534"/>
                <a:gd name="T21" fmla="*/ 2147483647 h 702"/>
                <a:gd name="T22" fmla="*/ 2147483647 w 534"/>
                <a:gd name="T23" fmla="*/ 2147483647 h 702"/>
                <a:gd name="T24" fmla="*/ 2147483647 w 534"/>
                <a:gd name="T25" fmla="*/ 2147483647 h 702"/>
                <a:gd name="T26" fmla="*/ 2147483647 w 534"/>
                <a:gd name="T27" fmla="*/ 2147483647 h 702"/>
                <a:gd name="T28" fmla="*/ 2147483647 w 534"/>
                <a:gd name="T29" fmla="*/ 2147483647 h 702"/>
                <a:gd name="T30" fmla="*/ 2147483647 w 534"/>
                <a:gd name="T31" fmla="*/ 2147483647 h 702"/>
                <a:gd name="T32" fmla="*/ 2147483647 w 534"/>
                <a:gd name="T33" fmla="*/ 2147483647 h 702"/>
                <a:gd name="T34" fmla="*/ 2147483647 w 534"/>
                <a:gd name="T35" fmla="*/ 2147483647 h 702"/>
                <a:gd name="T36" fmla="*/ 2147483647 w 534"/>
                <a:gd name="T37" fmla="*/ 2147483647 h 702"/>
                <a:gd name="T38" fmla="*/ 2147483647 w 534"/>
                <a:gd name="T39" fmla="*/ 2147483647 h 702"/>
                <a:gd name="T40" fmla="*/ 2147483647 w 534"/>
                <a:gd name="T41" fmla="*/ 2147483647 h 702"/>
                <a:gd name="T42" fmla="*/ 2147483647 w 534"/>
                <a:gd name="T43" fmla="*/ 2147483647 h 702"/>
                <a:gd name="T44" fmla="*/ 2147483647 w 534"/>
                <a:gd name="T45" fmla="*/ 2147483647 h 702"/>
                <a:gd name="T46" fmla="*/ 2147483647 w 534"/>
                <a:gd name="T47" fmla="*/ 2147483647 h 702"/>
                <a:gd name="T48" fmla="*/ 2147483647 w 534"/>
                <a:gd name="T49" fmla="*/ 2147483647 h 702"/>
                <a:gd name="T50" fmla="*/ 0 w 534"/>
                <a:gd name="T51" fmla="*/ 2147483647 h 702"/>
                <a:gd name="T52" fmla="*/ 2147483647 w 534"/>
                <a:gd name="T53" fmla="*/ 2147483647 h 702"/>
                <a:gd name="T54" fmla="*/ 2147483647 w 534"/>
                <a:gd name="T55" fmla="*/ 2147483647 h 702"/>
                <a:gd name="T56" fmla="*/ 2147483647 w 534"/>
                <a:gd name="T57" fmla="*/ 2147483647 h 702"/>
                <a:gd name="T58" fmla="*/ 2147483647 w 534"/>
                <a:gd name="T59" fmla="*/ 2147483647 h 702"/>
                <a:gd name="T60" fmla="*/ 2147483647 w 534"/>
                <a:gd name="T61" fmla="*/ 2147483647 h 702"/>
                <a:gd name="T62" fmla="*/ 2147483647 w 534"/>
                <a:gd name="T63" fmla="*/ 2147483647 h 702"/>
                <a:gd name="T64" fmla="*/ 2147483647 w 534"/>
                <a:gd name="T65" fmla="*/ 2147483647 h 702"/>
                <a:gd name="T66" fmla="*/ 2147483647 w 534"/>
                <a:gd name="T67" fmla="*/ 2147483647 h 702"/>
                <a:gd name="T68" fmla="*/ 2147483647 w 534"/>
                <a:gd name="T69" fmla="*/ 2147483647 h 702"/>
                <a:gd name="T70" fmla="*/ 2147483647 w 534"/>
                <a:gd name="T71" fmla="*/ 2147483647 h 702"/>
                <a:gd name="T72" fmla="*/ 2147483647 w 534"/>
                <a:gd name="T73" fmla="*/ 2147483647 h 702"/>
                <a:gd name="T74" fmla="*/ 2147483647 w 534"/>
                <a:gd name="T75" fmla="*/ 2147483647 h 702"/>
                <a:gd name="T76" fmla="*/ 2147483647 w 534"/>
                <a:gd name="T77" fmla="*/ 2147483647 h 702"/>
                <a:gd name="T78" fmla="*/ 2147483647 w 534"/>
                <a:gd name="T79" fmla="*/ 2147483647 h 702"/>
                <a:gd name="T80" fmla="*/ 2147483647 w 534"/>
                <a:gd name="T81" fmla="*/ 2147483647 h 702"/>
                <a:gd name="T82" fmla="*/ 2147483647 w 534"/>
                <a:gd name="T83" fmla="*/ 2147483647 h 702"/>
                <a:gd name="T84" fmla="*/ 2147483647 w 534"/>
                <a:gd name="T85" fmla="*/ 2147483647 h 702"/>
                <a:gd name="T86" fmla="*/ 2147483647 w 534"/>
                <a:gd name="T87" fmla="*/ 2147483647 h 702"/>
                <a:gd name="T88" fmla="*/ 2147483647 w 534"/>
                <a:gd name="T89" fmla="*/ 2147483647 h 702"/>
                <a:gd name="T90" fmla="*/ 2147483647 w 534"/>
                <a:gd name="T91" fmla="*/ 2147483647 h 702"/>
                <a:gd name="T92" fmla="*/ 2147483647 w 534"/>
                <a:gd name="T93" fmla="*/ 2147483647 h 702"/>
                <a:gd name="T94" fmla="*/ 2147483647 w 534"/>
                <a:gd name="T95" fmla="*/ 2147483647 h 702"/>
                <a:gd name="T96" fmla="*/ 2147483647 w 534"/>
                <a:gd name="T97" fmla="*/ 2147483647 h 702"/>
                <a:gd name="T98" fmla="*/ 2147483647 w 534"/>
                <a:gd name="T99" fmla="*/ 2147483647 h 702"/>
                <a:gd name="T100" fmla="*/ 2147483647 w 534"/>
                <a:gd name="T101" fmla="*/ 2147483647 h 702"/>
                <a:gd name="T102" fmla="*/ 2147483647 w 534"/>
                <a:gd name="T103" fmla="*/ 2147483647 h 70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534"/>
                <a:gd name="T157" fmla="*/ 0 h 702"/>
                <a:gd name="T158" fmla="*/ 534 w 534"/>
                <a:gd name="T159" fmla="*/ 702 h 70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534" h="702">
                  <a:moveTo>
                    <a:pt x="366" y="120"/>
                  </a:moveTo>
                  <a:lnTo>
                    <a:pt x="360" y="126"/>
                  </a:lnTo>
                  <a:lnTo>
                    <a:pt x="354" y="168"/>
                  </a:lnTo>
                  <a:lnTo>
                    <a:pt x="330" y="144"/>
                  </a:lnTo>
                  <a:lnTo>
                    <a:pt x="294" y="144"/>
                  </a:lnTo>
                  <a:lnTo>
                    <a:pt x="288" y="138"/>
                  </a:lnTo>
                  <a:lnTo>
                    <a:pt x="276" y="138"/>
                  </a:lnTo>
                  <a:lnTo>
                    <a:pt x="270" y="132"/>
                  </a:lnTo>
                  <a:lnTo>
                    <a:pt x="258" y="126"/>
                  </a:lnTo>
                  <a:lnTo>
                    <a:pt x="210" y="126"/>
                  </a:lnTo>
                  <a:lnTo>
                    <a:pt x="192" y="132"/>
                  </a:lnTo>
                  <a:lnTo>
                    <a:pt x="162" y="132"/>
                  </a:lnTo>
                  <a:lnTo>
                    <a:pt x="144" y="162"/>
                  </a:lnTo>
                  <a:lnTo>
                    <a:pt x="150" y="198"/>
                  </a:lnTo>
                  <a:lnTo>
                    <a:pt x="156" y="204"/>
                  </a:lnTo>
                  <a:lnTo>
                    <a:pt x="180" y="204"/>
                  </a:lnTo>
                  <a:lnTo>
                    <a:pt x="186" y="198"/>
                  </a:lnTo>
                  <a:lnTo>
                    <a:pt x="186" y="180"/>
                  </a:lnTo>
                  <a:lnTo>
                    <a:pt x="204" y="180"/>
                  </a:lnTo>
                  <a:lnTo>
                    <a:pt x="210" y="186"/>
                  </a:lnTo>
                  <a:lnTo>
                    <a:pt x="222" y="186"/>
                  </a:lnTo>
                  <a:lnTo>
                    <a:pt x="222" y="192"/>
                  </a:lnTo>
                  <a:lnTo>
                    <a:pt x="228" y="198"/>
                  </a:lnTo>
                  <a:lnTo>
                    <a:pt x="228" y="216"/>
                  </a:lnTo>
                  <a:lnTo>
                    <a:pt x="240" y="222"/>
                  </a:lnTo>
                  <a:lnTo>
                    <a:pt x="240" y="234"/>
                  </a:lnTo>
                  <a:lnTo>
                    <a:pt x="234" y="240"/>
                  </a:lnTo>
                  <a:lnTo>
                    <a:pt x="228" y="252"/>
                  </a:lnTo>
                  <a:lnTo>
                    <a:pt x="222" y="258"/>
                  </a:lnTo>
                  <a:lnTo>
                    <a:pt x="210" y="258"/>
                  </a:lnTo>
                  <a:lnTo>
                    <a:pt x="198" y="282"/>
                  </a:lnTo>
                  <a:lnTo>
                    <a:pt x="198" y="318"/>
                  </a:lnTo>
                  <a:lnTo>
                    <a:pt x="216" y="324"/>
                  </a:lnTo>
                  <a:lnTo>
                    <a:pt x="222" y="342"/>
                  </a:lnTo>
                  <a:lnTo>
                    <a:pt x="240" y="342"/>
                  </a:lnTo>
                  <a:lnTo>
                    <a:pt x="246" y="348"/>
                  </a:lnTo>
                  <a:lnTo>
                    <a:pt x="246" y="360"/>
                  </a:lnTo>
                  <a:lnTo>
                    <a:pt x="240" y="366"/>
                  </a:lnTo>
                  <a:lnTo>
                    <a:pt x="240" y="414"/>
                  </a:lnTo>
                  <a:lnTo>
                    <a:pt x="234" y="426"/>
                  </a:lnTo>
                  <a:lnTo>
                    <a:pt x="240" y="450"/>
                  </a:lnTo>
                  <a:lnTo>
                    <a:pt x="234" y="456"/>
                  </a:lnTo>
                  <a:lnTo>
                    <a:pt x="222" y="462"/>
                  </a:lnTo>
                  <a:lnTo>
                    <a:pt x="222" y="486"/>
                  </a:lnTo>
                  <a:lnTo>
                    <a:pt x="216" y="498"/>
                  </a:lnTo>
                  <a:lnTo>
                    <a:pt x="210" y="504"/>
                  </a:lnTo>
                  <a:lnTo>
                    <a:pt x="198" y="504"/>
                  </a:lnTo>
                  <a:lnTo>
                    <a:pt x="192" y="498"/>
                  </a:lnTo>
                  <a:lnTo>
                    <a:pt x="192" y="468"/>
                  </a:lnTo>
                  <a:lnTo>
                    <a:pt x="186" y="468"/>
                  </a:lnTo>
                  <a:lnTo>
                    <a:pt x="180" y="474"/>
                  </a:lnTo>
                  <a:lnTo>
                    <a:pt x="174" y="486"/>
                  </a:lnTo>
                  <a:lnTo>
                    <a:pt x="168" y="492"/>
                  </a:lnTo>
                  <a:lnTo>
                    <a:pt x="138" y="492"/>
                  </a:lnTo>
                  <a:lnTo>
                    <a:pt x="120" y="450"/>
                  </a:lnTo>
                  <a:lnTo>
                    <a:pt x="90" y="450"/>
                  </a:lnTo>
                  <a:lnTo>
                    <a:pt x="90" y="456"/>
                  </a:lnTo>
                  <a:lnTo>
                    <a:pt x="108" y="474"/>
                  </a:lnTo>
                  <a:lnTo>
                    <a:pt x="96" y="480"/>
                  </a:lnTo>
                  <a:lnTo>
                    <a:pt x="90" y="492"/>
                  </a:lnTo>
                  <a:lnTo>
                    <a:pt x="84" y="498"/>
                  </a:lnTo>
                  <a:lnTo>
                    <a:pt x="66" y="498"/>
                  </a:lnTo>
                  <a:lnTo>
                    <a:pt x="54" y="492"/>
                  </a:lnTo>
                  <a:lnTo>
                    <a:pt x="42" y="492"/>
                  </a:lnTo>
                  <a:lnTo>
                    <a:pt x="36" y="486"/>
                  </a:lnTo>
                  <a:lnTo>
                    <a:pt x="30" y="486"/>
                  </a:lnTo>
                  <a:lnTo>
                    <a:pt x="30" y="504"/>
                  </a:lnTo>
                  <a:lnTo>
                    <a:pt x="36" y="510"/>
                  </a:lnTo>
                  <a:lnTo>
                    <a:pt x="36" y="522"/>
                  </a:lnTo>
                  <a:lnTo>
                    <a:pt x="24" y="522"/>
                  </a:lnTo>
                  <a:lnTo>
                    <a:pt x="54" y="540"/>
                  </a:lnTo>
                  <a:lnTo>
                    <a:pt x="36" y="552"/>
                  </a:lnTo>
                  <a:lnTo>
                    <a:pt x="54" y="564"/>
                  </a:lnTo>
                  <a:lnTo>
                    <a:pt x="54" y="600"/>
                  </a:lnTo>
                  <a:lnTo>
                    <a:pt x="48" y="606"/>
                  </a:lnTo>
                  <a:lnTo>
                    <a:pt x="30" y="588"/>
                  </a:lnTo>
                  <a:lnTo>
                    <a:pt x="6" y="600"/>
                  </a:lnTo>
                  <a:lnTo>
                    <a:pt x="0" y="618"/>
                  </a:lnTo>
                  <a:lnTo>
                    <a:pt x="54" y="666"/>
                  </a:lnTo>
                  <a:lnTo>
                    <a:pt x="54" y="684"/>
                  </a:lnTo>
                  <a:lnTo>
                    <a:pt x="72" y="702"/>
                  </a:lnTo>
                  <a:lnTo>
                    <a:pt x="72" y="690"/>
                  </a:lnTo>
                  <a:lnTo>
                    <a:pt x="90" y="690"/>
                  </a:lnTo>
                  <a:lnTo>
                    <a:pt x="90" y="672"/>
                  </a:lnTo>
                  <a:lnTo>
                    <a:pt x="102" y="666"/>
                  </a:lnTo>
                  <a:lnTo>
                    <a:pt x="108" y="660"/>
                  </a:lnTo>
                  <a:lnTo>
                    <a:pt x="120" y="654"/>
                  </a:lnTo>
                  <a:lnTo>
                    <a:pt x="126" y="648"/>
                  </a:lnTo>
                  <a:lnTo>
                    <a:pt x="132" y="654"/>
                  </a:lnTo>
                  <a:lnTo>
                    <a:pt x="132" y="660"/>
                  </a:lnTo>
                  <a:lnTo>
                    <a:pt x="138" y="666"/>
                  </a:lnTo>
                  <a:lnTo>
                    <a:pt x="138" y="672"/>
                  </a:lnTo>
                  <a:lnTo>
                    <a:pt x="150" y="672"/>
                  </a:lnTo>
                  <a:lnTo>
                    <a:pt x="150" y="678"/>
                  </a:lnTo>
                  <a:lnTo>
                    <a:pt x="156" y="684"/>
                  </a:lnTo>
                  <a:lnTo>
                    <a:pt x="156" y="690"/>
                  </a:lnTo>
                  <a:lnTo>
                    <a:pt x="162" y="696"/>
                  </a:lnTo>
                  <a:lnTo>
                    <a:pt x="174" y="696"/>
                  </a:lnTo>
                  <a:lnTo>
                    <a:pt x="180" y="690"/>
                  </a:lnTo>
                  <a:lnTo>
                    <a:pt x="186" y="678"/>
                  </a:lnTo>
                  <a:lnTo>
                    <a:pt x="186" y="660"/>
                  </a:lnTo>
                  <a:lnTo>
                    <a:pt x="210" y="666"/>
                  </a:lnTo>
                  <a:lnTo>
                    <a:pt x="228" y="648"/>
                  </a:lnTo>
                  <a:lnTo>
                    <a:pt x="234" y="648"/>
                  </a:lnTo>
                  <a:lnTo>
                    <a:pt x="234" y="678"/>
                  </a:lnTo>
                  <a:lnTo>
                    <a:pt x="228" y="690"/>
                  </a:lnTo>
                  <a:lnTo>
                    <a:pt x="234" y="696"/>
                  </a:lnTo>
                  <a:lnTo>
                    <a:pt x="252" y="696"/>
                  </a:lnTo>
                  <a:lnTo>
                    <a:pt x="264" y="690"/>
                  </a:lnTo>
                  <a:lnTo>
                    <a:pt x="270" y="684"/>
                  </a:lnTo>
                  <a:lnTo>
                    <a:pt x="276" y="672"/>
                  </a:lnTo>
                  <a:lnTo>
                    <a:pt x="294" y="654"/>
                  </a:lnTo>
                  <a:lnTo>
                    <a:pt x="300" y="642"/>
                  </a:lnTo>
                  <a:lnTo>
                    <a:pt x="312" y="630"/>
                  </a:lnTo>
                  <a:lnTo>
                    <a:pt x="330" y="630"/>
                  </a:lnTo>
                  <a:lnTo>
                    <a:pt x="336" y="624"/>
                  </a:lnTo>
                  <a:lnTo>
                    <a:pt x="366" y="582"/>
                  </a:lnTo>
                  <a:lnTo>
                    <a:pt x="360" y="480"/>
                  </a:lnTo>
                  <a:lnTo>
                    <a:pt x="366" y="480"/>
                  </a:lnTo>
                  <a:lnTo>
                    <a:pt x="390" y="456"/>
                  </a:lnTo>
                  <a:lnTo>
                    <a:pt x="390" y="420"/>
                  </a:lnTo>
                  <a:lnTo>
                    <a:pt x="396" y="408"/>
                  </a:lnTo>
                  <a:lnTo>
                    <a:pt x="402" y="402"/>
                  </a:lnTo>
                  <a:lnTo>
                    <a:pt x="450" y="378"/>
                  </a:lnTo>
                  <a:lnTo>
                    <a:pt x="456" y="366"/>
                  </a:lnTo>
                  <a:lnTo>
                    <a:pt x="468" y="360"/>
                  </a:lnTo>
                  <a:lnTo>
                    <a:pt x="474" y="354"/>
                  </a:lnTo>
                  <a:lnTo>
                    <a:pt x="474" y="300"/>
                  </a:lnTo>
                  <a:lnTo>
                    <a:pt x="486" y="294"/>
                  </a:lnTo>
                  <a:lnTo>
                    <a:pt x="492" y="282"/>
                  </a:lnTo>
                  <a:lnTo>
                    <a:pt x="492" y="258"/>
                  </a:lnTo>
                  <a:lnTo>
                    <a:pt x="486" y="246"/>
                  </a:lnTo>
                  <a:lnTo>
                    <a:pt x="480" y="240"/>
                  </a:lnTo>
                  <a:lnTo>
                    <a:pt x="480" y="228"/>
                  </a:lnTo>
                  <a:lnTo>
                    <a:pt x="498" y="192"/>
                  </a:lnTo>
                  <a:lnTo>
                    <a:pt x="498" y="168"/>
                  </a:lnTo>
                  <a:lnTo>
                    <a:pt x="492" y="156"/>
                  </a:lnTo>
                  <a:lnTo>
                    <a:pt x="492" y="126"/>
                  </a:lnTo>
                  <a:lnTo>
                    <a:pt x="498" y="120"/>
                  </a:lnTo>
                  <a:lnTo>
                    <a:pt x="510" y="96"/>
                  </a:lnTo>
                  <a:lnTo>
                    <a:pt x="522" y="84"/>
                  </a:lnTo>
                  <a:lnTo>
                    <a:pt x="528" y="66"/>
                  </a:lnTo>
                  <a:lnTo>
                    <a:pt x="534" y="54"/>
                  </a:lnTo>
                  <a:lnTo>
                    <a:pt x="534" y="18"/>
                  </a:lnTo>
                  <a:lnTo>
                    <a:pt x="522" y="6"/>
                  </a:lnTo>
                  <a:lnTo>
                    <a:pt x="510" y="18"/>
                  </a:lnTo>
                  <a:lnTo>
                    <a:pt x="498" y="18"/>
                  </a:lnTo>
                  <a:lnTo>
                    <a:pt x="462" y="0"/>
                  </a:lnTo>
                  <a:lnTo>
                    <a:pt x="444" y="0"/>
                  </a:lnTo>
                  <a:lnTo>
                    <a:pt x="426" y="18"/>
                  </a:lnTo>
                  <a:lnTo>
                    <a:pt x="396" y="18"/>
                  </a:lnTo>
                  <a:lnTo>
                    <a:pt x="378" y="48"/>
                  </a:lnTo>
                  <a:lnTo>
                    <a:pt x="390" y="60"/>
                  </a:lnTo>
                  <a:lnTo>
                    <a:pt x="390" y="84"/>
                  </a:lnTo>
                  <a:lnTo>
                    <a:pt x="384" y="96"/>
                  </a:lnTo>
                  <a:lnTo>
                    <a:pt x="378" y="102"/>
                  </a:lnTo>
                  <a:lnTo>
                    <a:pt x="372" y="114"/>
                  </a:lnTo>
                  <a:lnTo>
                    <a:pt x="366" y="12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60" name="Chad" descr="© INSCALE GmbH, 05.05.2010&#10;http://www.presentationload.com/">
              <a:extLst>
                <a:ext uri="{FF2B5EF4-FFF2-40B4-BE49-F238E27FC236}">
                  <a16:creationId xmlns:a16="http://schemas.microsoft.com/office/drawing/2014/main" id="{1413F7F1-DC7E-47D3-850C-10D29062C3FB}"/>
                </a:ext>
              </a:extLst>
            </p:cNvPr>
            <p:cNvSpPr>
              <a:spLocks/>
            </p:cNvSpPr>
            <p:nvPr/>
          </p:nvSpPr>
          <p:spPr bwMode="gray">
            <a:xfrm>
              <a:off x="5970787" y="3670163"/>
              <a:ext cx="328626" cy="579247"/>
            </a:xfrm>
            <a:custGeom>
              <a:avLst/>
              <a:gdLst>
                <a:gd name="T0" fmla="*/ 2147483647 w 744"/>
                <a:gd name="T1" fmla="*/ 2147483647 h 1290"/>
                <a:gd name="T2" fmla="*/ 2147483647 w 744"/>
                <a:gd name="T3" fmla="*/ 0 h 1290"/>
                <a:gd name="T4" fmla="*/ 2147483647 w 744"/>
                <a:gd name="T5" fmla="*/ 2147483647 h 1290"/>
                <a:gd name="T6" fmla="*/ 2147483647 w 744"/>
                <a:gd name="T7" fmla="*/ 2147483647 h 1290"/>
                <a:gd name="T8" fmla="*/ 2147483647 w 744"/>
                <a:gd name="T9" fmla="*/ 2147483647 h 1290"/>
                <a:gd name="T10" fmla="*/ 2147483647 w 744"/>
                <a:gd name="T11" fmla="*/ 2147483647 h 1290"/>
                <a:gd name="T12" fmla="*/ 2147483647 w 744"/>
                <a:gd name="T13" fmla="*/ 2147483647 h 1290"/>
                <a:gd name="T14" fmla="*/ 2147483647 w 744"/>
                <a:gd name="T15" fmla="*/ 2147483647 h 1290"/>
                <a:gd name="T16" fmla="*/ 2147483647 w 744"/>
                <a:gd name="T17" fmla="*/ 2147483647 h 1290"/>
                <a:gd name="T18" fmla="*/ 0 w 744"/>
                <a:gd name="T19" fmla="*/ 2147483647 h 1290"/>
                <a:gd name="T20" fmla="*/ 2147483647 w 744"/>
                <a:gd name="T21" fmla="*/ 2147483647 h 1290"/>
                <a:gd name="T22" fmla="*/ 2147483647 w 744"/>
                <a:gd name="T23" fmla="*/ 2147483647 h 1290"/>
                <a:gd name="T24" fmla="*/ 2147483647 w 744"/>
                <a:gd name="T25" fmla="*/ 2147483647 h 1290"/>
                <a:gd name="T26" fmla="*/ 2147483647 w 744"/>
                <a:gd name="T27" fmla="*/ 2147483647 h 1290"/>
                <a:gd name="T28" fmla="*/ 2147483647 w 744"/>
                <a:gd name="T29" fmla="*/ 2147483647 h 1290"/>
                <a:gd name="T30" fmla="*/ 2147483647 w 744"/>
                <a:gd name="T31" fmla="*/ 2147483647 h 1290"/>
                <a:gd name="T32" fmla="*/ 2147483647 w 744"/>
                <a:gd name="T33" fmla="*/ 2147483647 h 1290"/>
                <a:gd name="T34" fmla="*/ 2147483647 w 744"/>
                <a:gd name="T35" fmla="*/ 2147483647 h 1290"/>
                <a:gd name="T36" fmla="*/ 2147483647 w 744"/>
                <a:gd name="T37" fmla="*/ 2147483647 h 1290"/>
                <a:gd name="T38" fmla="*/ 2147483647 w 744"/>
                <a:gd name="T39" fmla="*/ 2147483647 h 1290"/>
                <a:gd name="T40" fmla="*/ 2147483647 w 744"/>
                <a:gd name="T41" fmla="*/ 2147483647 h 1290"/>
                <a:gd name="T42" fmla="*/ 2147483647 w 744"/>
                <a:gd name="T43" fmla="*/ 2147483647 h 1290"/>
                <a:gd name="T44" fmla="*/ 2147483647 w 744"/>
                <a:gd name="T45" fmla="*/ 2147483647 h 1290"/>
                <a:gd name="T46" fmla="*/ 2147483647 w 744"/>
                <a:gd name="T47" fmla="*/ 2147483647 h 1290"/>
                <a:gd name="T48" fmla="*/ 2147483647 w 744"/>
                <a:gd name="T49" fmla="*/ 2147483647 h 1290"/>
                <a:gd name="T50" fmla="*/ 2147483647 w 744"/>
                <a:gd name="T51" fmla="*/ 2147483647 h 1290"/>
                <a:gd name="T52" fmla="*/ 2147483647 w 744"/>
                <a:gd name="T53" fmla="*/ 2147483647 h 1290"/>
                <a:gd name="T54" fmla="*/ 2147483647 w 744"/>
                <a:gd name="T55" fmla="*/ 2147483647 h 1290"/>
                <a:gd name="T56" fmla="*/ 2147483647 w 744"/>
                <a:gd name="T57" fmla="*/ 2147483647 h 1290"/>
                <a:gd name="T58" fmla="*/ 2147483647 w 744"/>
                <a:gd name="T59" fmla="*/ 2147483647 h 1290"/>
                <a:gd name="T60" fmla="*/ 2147483647 w 744"/>
                <a:gd name="T61" fmla="*/ 2147483647 h 1290"/>
                <a:gd name="T62" fmla="*/ 2147483647 w 744"/>
                <a:gd name="T63" fmla="*/ 2147483647 h 1290"/>
                <a:gd name="T64" fmla="*/ 2147483647 w 744"/>
                <a:gd name="T65" fmla="*/ 2147483647 h 1290"/>
                <a:gd name="T66" fmla="*/ 2147483647 w 744"/>
                <a:gd name="T67" fmla="*/ 2147483647 h 1290"/>
                <a:gd name="T68" fmla="*/ 2147483647 w 744"/>
                <a:gd name="T69" fmla="*/ 2147483647 h 1290"/>
                <a:gd name="T70" fmla="*/ 2147483647 w 744"/>
                <a:gd name="T71" fmla="*/ 2147483647 h 1290"/>
                <a:gd name="T72" fmla="*/ 2147483647 w 744"/>
                <a:gd name="T73" fmla="*/ 2147483647 h 1290"/>
                <a:gd name="T74" fmla="*/ 2147483647 w 744"/>
                <a:gd name="T75" fmla="*/ 2147483647 h 1290"/>
                <a:gd name="T76" fmla="*/ 2147483647 w 744"/>
                <a:gd name="T77" fmla="*/ 2147483647 h 1290"/>
                <a:gd name="T78" fmla="*/ 2147483647 w 744"/>
                <a:gd name="T79" fmla="*/ 2147483647 h 1290"/>
                <a:gd name="T80" fmla="*/ 2147483647 w 744"/>
                <a:gd name="T81" fmla="*/ 2147483647 h 1290"/>
                <a:gd name="T82" fmla="*/ 2147483647 w 744"/>
                <a:gd name="T83" fmla="*/ 2147483647 h 1290"/>
                <a:gd name="T84" fmla="*/ 2147483647 w 744"/>
                <a:gd name="T85" fmla="*/ 2147483647 h 1290"/>
                <a:gd name="T86" fmla="*/ 2147483647 w 744"/>
                <a:gd name="T87" fmla="*/ 2147483647 h 1290"/>
                <a:gd name="T88" fmla="*/ 2147483647 w 744"/>
                <a:gd name="T89" fmla="*/ 2147483647 h 1290"/>
                <a:gd name="T90" fmla="*/ 2147483647 w 744"/>
                <a:gd name="T91" fmla="*/ 2147483647 h 1290"/>
                <a:gd name="T92" fmla="*/ 2147483647 w 744"/>
                <a:gd name="T93" fmla="*/ 2147483647 h 1290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744"/>
                <a:gd name="T142" fmla="*/ 0 h 1290"/>
                <a:gd name="T143" fmla="*/ 744 w 744"/>
                <a:gd name="T144" fmla="*/ 1290 h 1290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744" h="1290">
                  <a:moveTo>
                    <a:pt x="678" y="624"/>
                  </a:moveTo>
                  <a:lnTo>
                    <a:pt x="720" y="624"/>
                  </a:lnTo>
                  <a:lnTo>
                    <a:pt x="732" y="630"/>
                  </a:lnTo>
                  <a:lnTo>
                    <a:pt x="744" y="630"/>
                  </a:lnTo>
                  <a:lnTo>
                    <a:pt x="738" y="324"/>
                  </a:lnTo>
                  <a:lnTo>
                    <a:pt x="180" y="0"/>
                  </a:lnTo>
                  <a:lnTo>
                    <a:pt x="156" y="12"/>
                  </a:lnTo>
                  <a:lnTo>
                    <a:pt x="144" y="24"/>
                  </a:lnTo>
                  <a:lnTo>
                    <a:pt x="126" y="30"/>
                  </a:lnTo>
                  <a:lnTo>
                    <a:pt x="108" y="42"/>
                  </a:lnTo>
                  <a:lnTo>
                    <a:pt x="126" y="108"/>
                  </a:lnTo>
                  <a:lnTo>
                    <a:pt x="114" y="156"/>
                  </a:lnTo>
                  <a:lnTo>
                    <a:pt x="144" y="192"/>
                  </a:lnTo>
                  <a:lnTo>
                    <a:pt x="150" y="216"/>
                  </a:lnTo>
                  <a:lnTo>
                    <a:pt x="180" y="252"/>
                  </a:lnTo>
                  <a:lnTo>
                    <a:pt x="162" y="288"/>
                  </a:lnTo>
                  <a:lnTo>
                    <a:pt x="144" y="534"/>
                  </a:lnTo>
                  <a:lnTo>
                    <a:pt x="138" y="540"/>
                  </a:lnTo>
                  <a:lnTo>
                    <a:pt x="120" y="564"/>
                  </a:lnTo>
                  <a:lnTo>
                    <a:pt x="96" y="588"/>
                  </a:lnTo>
                  <a:lnTo>
                    <a:pt x="72" y="618"/>
                  </a:lnTo>
                  <a:lnTo>
                    <a:pt x="54" y="636"/>
                  </a:lnTo>
                  <a:lnTo>
                    <a:pt x="48" y="648"/>
                  </a:lnTo>
                  <a:lnTo>
                    <a:pt x="36" y="666"/>
                  </a:lnTo>
                  <a:lnTo>
                    <a:pt x="30" y="678"/>
                  </a:lnTo>
                  <a:lnTo>
                    <a:pt x="24" y="696"/>
                  </a:lnTo>
                  <a:lnTo>
                    <a:pt x="24" y="708"/>
                  </a:lnTo>
                  <a:lnTo>
                    <a:pt x="18" y="714"/>
                  </a:lnTo>
                  <a:lnTo>
                    <a:pt x="18" y="720"/>
                  </a:lnTo>
                  <a:lnTo>
                    <a:pt x="0" y="726"/>
                  </a:lnTo>
                  <a:lnTo>
                    <a:pt x="6" y="786"/>
                  </a:lnTo>
                  <a:lnTo>
                    <a:pt x="18" y="786"/>
                  </a:lnTo>
                  <a:lnTo>
                    <a:pt x="48" y="834"/>
                  </a:lnTo>
                  <a:lnTo>
                    <a:pt x="48" y="846"/>
                  </a:lnTo>
                  <a:lnTo>
                    <a:pt x="48" y="840"/>
                  </a:lnTo>
                  <a:lnTo>
                    <a:pt x="72" y="834"/>
                  </a:lnTo>
                  <a:lnTo>
                    <a:pt x="72" y="852"/>
                  </a:lnTo>
                  <a:lnTo>
                    <a:pt x="78" y="864"/>
                  </a:lnTo>
                  <a:lnTo>
                    <a:pt x="84" y="870"/>
                  </a:lnTo>
                  <a:lnTo>
                    <a:pt x="96" y="870"/>
                  </a:lnTo>
                  <a:lnTo>
                    <a:pt x="102" y="876"/>
                  </a:lnTo>
                  <a:lnTo>
                    <a:pt x="108" y="876"/>
                  </a:lnTo>
                  <a:lnTo>
                    <a:pt x="102" y="912"/>
                  </a:lnTo>
                  <a:lnTo>
                    <a:pt x="114" y="918"/>
                  </a:lnTo>
                  <a:lnTo>
                    <a:pt x="120" y="930"/>
                  </a:lnTo>
                  <a:lnTo>
                    <a:pt x="120" y="966"/>
                  </a:lnTo>
                  <a:lnTo>
                    <a:pt x="114" y="966"/>
                  </a:lnTo>
                  <a:lnTo>
                    <a:pt x="114" y="1002"/>
                  </a:lnTo>
                  <a:lnTo>
                    <a:pt x="120" y="1020"/>
                  </a:lnTo>
                  <a:lnTo>
                    <a:pt x="120" y="1038"/>
                  </a:lnTo>
                  <a:lnTo>
                    <a:pt x="126" y="1050"/>
                  </a:lnTo>
                  <a:lnTo>
                    <a:pt x="138" y="1056"/>
                  </a:lnTo>
                  <a:lnTo>
                    <a:pt x="144" y="1068"/>
                  </a:lnTo>
                  <a:lnTo>
                    <a:pt x="162" y="1086"/>
                  </a:lnTo>
                  <a:lnTo>
                    <a:pt x="66" y="1086"/>
                  </a:lnTo>
                  <a:lnTo>
                    <a:pt x="54" y="1092"/>
                  </a:lnTo>
                  <a:lnTo>
                    <a:pt x="48" y="1098"/>
                  </a:lnTo>
                  <a:lnTo>
                    <a:pt x="48" y="1110"/>
                  </a:lnTo>
                  <a:lnTo>
                    <a:pt x="60" y="1134"/>
                  </a:lnTo>
                  <a:lnTo>
                    <a:pt x="72" y="1146"/>
                  </a:lnTo>
                  <a:lnTo>
                    <a:pt x="78" y="1158"/>
                  </a:lnTo>
                  <a:lnTo>
                    <a:pt x="90" y="1170"/>
                  </a:lnTo>
                  <a:lnTo>
                    <a:pt x="108" y="1182"/>
                  </a:lnTo>
                  <a:lnTo>
                    <a:pt x="120" y="1188"/>
                  </a:lnTo>
                  <a:lnTo>
                    <a:pt x="132" y="1200"/>
                  </a:lnTo>
                  <a:lnTo>
                    <a:pt x="144" y="1224"/>
                  </a:lnTo>
                  <a:lnTo>
                    <a:pt x="144" y="1242"/>
                  </a:lnTo>
                  <a:lnTo>
                    <a:pt x="150" y="1254"/>
                  </a:lnTo>
                  <a:lnTo>
                    <a:pt x="156" y="1272"/>
                  </a:lnTo>
                  <a:lnTo>
                    <a:pt x="156" y="1284"/>
                  </a:lnTo>
                  <a:lnTo>
                    <a:pt x="162" y="1284"/>
                  </a:lnTo>
                  <a:lnTo>
                    <a:pt x="168" y="1290"/>
                  </a:lnTo>
                  <a:lnTo>
                    <a:pt x="186" y="1290"/>
                  </a:lnTo>
                  <a:lnTo>
                    <a:pt x="198" y="1284"/>
                  </a:lnTo>
                  <a:lnTo>
                    <a:pt x="216" y="1266"/>
                  </a:lnTo>
                  <a:lnTo>
                    <a:pt x="228" y="1260"/>
                  </a:lnTo>
                  <a:lnTo>
                    <a:pt x="234" y="1254"/>
                  </a:lnTo>
                  <a:lnTo>
                    <a:pt x="234" y="1278"/>
                  </a:lnTo>
                  <a:lnTo>
                    <a:pt x="240" y="1284"/>
                  </a:lnTo>
                  <a:lnTo>
                    <a:pt x="246" y="1284"/>
                  </a:lnTo>
                  <a:lnTo>
                    <a:pt x="258" y="1278"/>
                  </a:lnTo>
                  <a:lnTo>
                    <a:pt x="270" y="1266"/>
                  </a:lnTo>
                  <a:lnTo>
                    <a:pt x="276" y="1254"/>
                  </a:lnTo>
                  <a:lnTo>
                    <a:pt x="282" y="1248"/>
                  </a:lnTo>
                  <a:lnTo>
                    <a:pt x="372" y="1248"/>
                  </a:lnTo>
                  <a:lnTo>
                    <a:pt x="378" y="1242"/>
                  </a:lnTo>
                  <a:lnTo>
                    <a:pt x="384" y="1230"/>
                  </a:lnTo>
                  <a:lnTo>
                    <a:pt x="390" y="1224"/>
                  </a:lnTo>
                  <a:lnTo>
                    <a:pt x="396" y="1212"/>
                  </a:lnTo>
                  <a:lnTo>
                    <a:pt x="402" y="1206"/>
                  </a:lnTo>
                  <a:lnTo>
                    <a:pt x="402" y="1194"/>
                  </a:lnTo>
                  <a:lnTo>
                    <a:pt x="390" y="1182"/>
                  </a:lnTo>
                  <a:lnTo>
                    <a:pt x="384" y="1182"/>
                  </a:lnTo>
                  <a:lnTo>
                    <a:pt x="402" y="1170"/>
                  </a:lnTo>
                  <a:lnTo>
                    <a:pt x="420" y="1170"/>
                  </a:lnTo>
                  <a:lnTo>
                    <a:pt x="462" y="1164"/>
                  </a:lnTo>
                  <a:lnTo>
                    <a:pt x="510" y="1146"/>
                  </a:lnTo>
                  <a:lnTo>
                    <a:pt x="528" y="1134"/>
                  </a:lnTo>
                  <a:lnTo>
                    <a:pt x="552" y="1110"/>
                  </a:lnTo>
                  <a:lnTo>
                    <a:pt x="552" y="1092"/>
                  </a:lnTo>
                  <a:lnTo>
                    <a:pt x="588" y="1068"/>
                  </a:lnTo>
                  <a:lnTo>
                    <a:pt x="594" y="1038"/>
                  </a:lnTo>
                  <a:lnTo>
                    <a:pt x="648" y="1008"/>
                  </a:lnTo>
                  <a:lnTo>
                    <a:pt x="672" y="1008"/>
                  </a:lnTo>
                  <a:lnTo>
                    <a:pt x="672" y="996"/>
                  </a:lnTo>
                  <a:lnTo>
                    <a:pt x="684" y="996"/>
                  </a:lnTo>
                  <a:lnTo>
                    <a:pt x="684" y="990"/>
                  </a:lnTo>
                  <a:lnTo>
                    <a:pt x="678" y="984"/>
                  </a:lnTo>
                  <a:lnTo>
                    <a:pt x="666" y="966"/>
                  </a:lnTo>
                  <a:lnTo>
                    <a:pt x="654" y="960"/>
                  </a:lnTo>
                  <a:lnTo>
                    <a:pt x="648" y="960"/>
                  </a:lnTo>
                  <a:lnTo>
                    <a:pt x="642" y="936"/>
                  </a:lnTo>
                  <a:lnTo>
                    <a:pt x="660" y="930"/>
                  </a:lnTo>
                  <a:lnTo>
                    <a:pt x="642" y="918"/>
                  </a:lnTo>
                  <a:lnTo>
                    <a:pt x="642" y="876"/>
                  </a:lnTo>
                  <a:lnTo>
                    <a:pt x="636" y="870"/>
                  </a:lnTo>
                  <a:lnTo>
                    <a:pt x="624" y="870"/>
                  </a:lnTo>
                  <a:lnTo>
                    <a:pt x="618" y="876"/>
                  </a:lnTo>
                  <a:lnTo>
                    <a:pt x="606" y="876"/>
                  </a:lnTo>
                  <a:lnTo>
                    <a:pt x="600" y="870"/>
                  </a:lnTo>
                  <a:lnTo>
                    <a:pt x="600" y="852"/>
                  </a:lnTo>
                  <a:lnTo>
                    <a:pt x="606" y="840"/>
                  </a:lnTo>
                  <a:lnTo>
                    <a:pt x="618" y="834"/>
                  </a:lnTo>
                  <a:lnTo>
                    <a:pt x="630" y="822"/>
                  </a:lnTo>
                  <a:lnTo>
                    <a:pt x="630" y="810"/>
                  </a:lnTo>
                  <a:lnTo>
                    <a:pt x="618" y="786"/>
                  </a:lnTo>
                  <a:lnTo>
                    <a:pt x="612" y="780"/>
                  </a:lnTo>
                  <a:lnTo>
                    <a:pt x="630" y="762"/>
                  </a:lnTo>
                  <a:lnTo>
                    <a:pt x="648" y="750"/>
                  </a:lnTo>
                  <a:lnTo>
                    <a:pt x="642" y="732"/>
                  </a:lnTo>
                  <a:lnTo>
                    <a:pt x="636" y="708"/>
                  </a:lnTo>
                  <a:lnTo>
                    <a:pt x="648" y="708"/>
                  </a:lnTo>
                  <a:lnTo>
                    <a:pt x="648" y="690"/>
                  </a:lnTo>
                  <a:lnTo>
                    <a:pt x="660" y="678"/>
                  </a:lnTo>
                  <a:lnTo>
                    <a:pt x="672" y="672"/>
                  </a:lnTo>
                  <a:lnTo>
                    <a:pt x="678" y="666"/>
                  </a:lnTo>
                  <a:lnTo>
                    <a:pt x="678" y="660"/>
                  </a:lnTo>
                  <a:lnTo>
                    <a:pt x="672" y="654"/>
                  </a:lnTo>
                  <a:lnTo>
                    <a:pt x="672" y="642"/>
                  </a:lnTo>
                  <a:lnTo>
                    <a:pt x="666" y="636"/>
                  </a:lnTo>
                  <a:lnTo>
                    <a:pt x="678" y="624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61" name="Central African Republic" descr="© INSCALE GmbH, 05.05.2010&#10;http://www.presentationload.com/">
              <a:extLst>
                <a:ext uri="{FF2B5EF4-FFF2-40B4-BE49-F238E27FC236}">
                  <a16:creationId xmlns:a16="http://schemas.microsoft.com/office/drawing/2014/main" id="{2B23238B-0728-4835-99A5-00ADDD2A097E}"/>
                </a:ext>
              </a:extLst>
            </p:cNvPr>
            <p:cNvSpPr>
              <a:spLocks/>
            </p:cNvSpPr>
            <p:nvPr/>
          </p:nvSpPr>
          <p:spPr bwMode="gray">
            <a:xfrm>
              <a:off x="6002539" y="4124039"/>
              <a:ext cx="404830" cy="314222"/>
            </a:xfrm>
            <a:custGeom>
              <a:avLst/>
              <a:gdLst>
                <a:gd name="T0" fmla="*/ 2147483647 w 912"/>
                <a:gd name="T1" fmla="*/ 2147483647 h 702"/>
                <a:gd name="T2" fmla="*/ 2147483647 w 912"/>
                <a:gd name="T3" fmla="*/ 2147483647 h 702"/>
                <a:gd name="T4" fmla="*/ 2147483647 w 912"/>
                <a:gd name="T5" fmla="*/ 2147483647 h 702"/>
                <a:gd name="T6" fmla="*/ 2147483647 w 912"/>
                <a:gd name="T7" fmla="*/ 2147483647 h 702"/>
                <a:gd name="T8" fmla="*/ 2147483647 w 912"/>
                <a:gd name="T9" fmla="*/ 2147483647 h 702"/>
                <a:gd name="T10" fmla="*/ 2147483647 w 912"/>
                <a:gd name="T11" fmla="*/ 2147483647 h 702"/>
                <a:gd name="T12" fmla="*/ 2147483647 w 912"/>
                <a:gd name="T13" fmla="*/ 2147483647 h 702"/>
                <a:gd name="T14" fmla="*/ 2147483647 w 912"/>
                <a:gd name="T15" fmla="*/ 2147483647 h 702"/>
                <a:gd name="T16" fmla="*/ 2147483647 w 912"/>
                <a:gd name="T17" fmla="*/ 2147483647 h 702"/>
                <a:gd name="T18" fmla="*/ 2147483647 w 912"/>
                <a:gd name="T19" fmla="*/ 2147483647 h 702"/>
                <a:gd name="T20" fmla="*/ 2147483647 w 912"/>
                <a:gd name="T21" fmla="*/ 2147483647 h 702"/>
                <a:gd name="T22" fmla="*/ 2147483647 w 912"/>
                <a:gd name="T23" fmla="*/ 2147483647 h 702"/>
                <a:gd name="T24" fmla="*/ 2147483647 w 912"/>
                <a:gd name="T25" fmla="*/ 2147483647 h 702"/>
                <a:gd name="T26" fmla="*/ 2147483647 w 912"/>
                <a:gd name="T27" fmla="*/ 2147483647 h 702"/>
                <a:gd name="T28" fmla="*/ 2147483647 w 912"/>
                <a:gd name="T29" fmla="*/ 2147483647 h 702"/>
                <a:gd name="T30" fmla="*/ 2147483647 w 912"/>
                <a:gd name="T31" fmla="*/ 0 h 702"/>
                <a:gd name="T32" fmla="*/ 2147483647 w 912"/>
                <a:gd name="T33" fmla="*/ 2147483647 h 702"/>
                <a:gd name="T34" fmla="*/ 2147483647 w 912"/>
                <a:gd name="T35" fmla="*/ 2147483647 h 702"/>
                <a:gd name="T36" fmla="*/ 2147483647 w 912"/>
                <a:gd name="T37" fmla="*/ 2147483647 h 702"/>
                <a:gd name="T38" fmla="*/ 2147483647 w 912"/>
                <a:gd name="T39" fmla="*/ 2147483647 h 702"/>
                <a:gd name="T40" fmla="*/ 2147483647 w 912"/>
                <a:gd name="T41" fmla="*/ 2147483647 h 702"/>
                <a:gd name="T42" fmla="*/ 2147483647 w 912"/>
                <a:gd name="T43" fmla="*/ 2147483647 h 702"/>
                <a:gd name="T44" fmla="*/ 2147483647 w 912"/>
                <a:gd name="T45" fmla="*/ 2147483647 h 702"/>
                <a:gd name="T46" fmla="*/ 2147483647 w 912"/>
                <a:gd name="T47" fmla="*/ 2147483647 h 702"/>
                <a:gd name="T48" fmla="*/ 2147483647 w 912"/>
                <a:gd name="T49" fmla="*/ 2147483647 h 702"/>
                <a:gd name="T50" fmla="*/ 2147483647 w 912"/>
                <a:gd name="T51" fmla="*/ 2147483647 h 702"/>
                <a:gd name="T52" fmla="*/ 2147483647 w 912"/>
                <a:gd name="T53" fmla="*/ 2147483647 h 702"/>
                <a:gd name="T54" fmla="*/ 2147483647 w 912"/>
                <a:gd name="T55" fmla="*/ 2147483647 h 702"/>
                <a:gd name="T56" fmla="*/ 2147483647 w 912"/>
                <a:gd name="T57" fmla="*/ 2147483647 h 702"/>
                <a:gd name="T58" fmla="*/ 2147483647 w 912"/>
                <a:gd name="T59" fmla="*/ 2147483647 h 702"/>
                <a:gd name="T60" fmla="*/ 0 w 912"/>
                <a:gd name="T61" fmla="*/ 2147483647 h 702"/>
                <a:gd name="T62" fmla="*/ 2147483647 w 912"/>
                <a:gd name="T63" fmla="*/ 2147483647 h 702"/>
                <a:gd name="T64" fmla="*/ 2147483647 w 912"/>
                <a:gd name="T65" fmla="*/ 2147483647 h 702"/>
                <a:gd name="T66" fmla="*/ 2147483647 w 912"/>
                <a:gd name="T67" fmla="*/ 2147483647 h 702"/>
                <a:gd name="T68" fmla="*/ 2147483647 w 912"/>
                <a:gd name="T69" fmla="*/ 2147483647 h 702"/>
                <a:gd name="T70" fmla="*/ 2147483647 w 912"/>
                <a:gd name="T71" fmla="*/ 2147483647 h 702"/>
                <a:gd name="T72" fmla="*/ 2147483647 w 912"/>
                <a:gd name="T73" fmla="*/ 2147483647 h 702"/>
                <a:gd name="T74" fmla="*/ 2147483647 w 912"/>
                <a:gd name="T75" fmla="*/ 2147483647 h 702"/>
                <a:gd name="T76" fmla="*/ 2147483647 w 912"/>
                <a:gd name="T77" fmla="*/ 2147483647 h 702"/>
                <a:gd name="T78" fmla="*/ 2147483647 w 912"/>
                <a:gd name="T79" fmla="*/ 2147483647 h 702"/>
                <a:gd name="T80" fmla="*/ 2147483647 w 912"/>
                <a:gd name="T81" fmla="*/ 2147483647 h 702"/>
                <a:gd name="T82" fmla="*/ 2147483647 w 912"/>
                <a:gd name="T83" fmla="*/ 2147483647 h 702"/>
                <a:gd name="T84" fmla="*/ 2147483647 w 912"/>
                <a:gd name="T85" fmla="*/ 2147483647 h 702"/>
                <a:gd name="T86" fmla="*/ 2147483647 w 912"/>
                <a:gd name="T87" fmla="*/ 2147483647 h 702"/>
                <a:gd name="T88" fmla="*/ 2147483647 w 912"/>
                <a:gd name="T89" fmla="*/ 2147483647 h 702"/>
                <a:gd name="T90" fmla="*/ 2147483647 w 912"/>
                <a:gd name="T91" fmla="*/ 2147483647 h 702"/>
                <a:gd name="T92" fmla="*/ 2147483647 w 912"/>
                <a:gd name="T93" fmla="*/ 2147483647 h 702"/>
                <a:gd name="T94" fmla="*/ 2147483647 w 912"/>
                <a:gd name="T95" fmla="*/ 2147483647 h 702"/>
                <a:gd name="T96" fmla="*/ 2147483647 w 912"/>
                <a:gd name="T97" fmla="*/ 2147483647 h 702"/>
                <a:gd name="T98" fmla="*/ 2147483647 w 912"/>
                <a:gd name="T99" fmla="*/ 2147483647 h 702"/>
                <a:gd name="T100" fmla="*/ 2147483647 w 912"/>
                <a:gd name="T101" fmla="*/ 2147483647 h 702"/>
                <a:gd name="T102" fmla="*/ 2147483647 w 912"/>
                <a:gd name="T103" fmla="*/ 2147483647 h 702"/>
                <a:gd name="T104" fmla="*/ 2147483647 w 912"/>
                <a:gd name="T105" fmla="*/ 2147483647 h 702"/>
                <a:gd name="T106" fmla="*/ 2147483647 w 912"/>
                <a:gd name="T107" fmla="*/ 2147483647 h 702"/>
                <a:gd name="T108" fmla="*/ 2147483647 w 912"/>
                <a:gd name="T109" fmla="*/ 2147483647 h 702"/>
                <a:gd name="T110" fmla="*/ 2147483647 w 912"/>
                <a:gd name="T111" fmla="*/ 2147483647 h 702"/>
                <a:gd name="T112" fmla="*/ 2147483647 w 912"/>
                <a:gd name="T113" fmla="*/ 2147483647 h 702"/>
                <a:gd name="T114" fmla="*/ 2147483647 w 912"/>
                <a:gd name="T115" fmla="*/ 2147483647 h 702"/>
                <a:gd name="T116" fmla="*/ 2147483647 w 912"/>
                <a:gd name="T117" fmla="*/ 2147483647 h 702"/>
                <a:gd name="T118" fmla="*/ 2147483647 w 912"/>
                <a:gd name="T119" fmla="*/ 2147483647 h 702"/>
                <a:gd name="T120" fmla="*/ 2147483647 w 912"/>
                <a:gd name="T121" fmla="*/ 2147483647 h 70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912"/>
                <a:gd name="T184" fmla="*/ 0 h 702"/>
                <a:gd name="T185" fmla="*/ 912 w 912"/>
                <a:gd name="T186" fmla="*/ 702 h 70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912" h="702">
                  <a:moveTo>
                    <a:pt x="906" y="420"/>
                  </a:moveTo>
                  <a:lnTo>
                    <a:pt x="900" y="414"/>
                  </a:lnTo>
                  <a:lnTo>
                    <a:pt x="888" y="408"/>
                  </a:lnTo>
                  <a:lnTo>
                    <a:pt x="882" y="402"/>
                  </a:lnTo>
                  <a:lnTo>
                    <a:pt x="858" y="396"/>
                  </a:lnTo>
                  <a:lnTo>
                    <a:pt x="858" y="378"/>
                  </a:lnTo>
                  <a:lnTo>
                    <a:pt x="846" y="366"/>
                  </a:lnTo>
                  <a:lnTo>
                    <a:pt x="846" y="360"/>
                  </a:lnTo>
                  <a:lnTo>
                    <a:pt x="858" y="360"/>
                  </a:lnTo>
                  <a:lnTo>
                    <a:pt x="858" y="348"/>
                  </a:lnTo>
                  <a:lnTo>
                    <a:pt x="852" y="342"/>
                  </a:lnTo>
                  <a:lnTo>
                    <a:pt x="834" y="342"/>
                  </a:lnTo>
                  <a:lnTo>
                    <a:pt x="834" y="336"/>
                  </a:lnTo>
                  <a:lnTo>
                    <a:pt x="828" y="330"/>
                  </a:lnTo>
                  <a:lnTo>
                    <a:pt x="822" y="318"/>
                  </a:lnTo>
                  <a:lnTo>
                    <a:pt x="810" y="306"/>
                  </a:lnTo>
                  <a:lnTo>
                    <a:pt x="798" y="300"/>
                  </a:lnTo>
                  <a:lnTo>
                    <a:pt x="792" y="300"/>
                  </a:lnTo>
                  <a:lnTo>
                    <a:pt x="780" y="294"/>
                  </a:lnTo>
                  <a:lnTo>
                    <a:pt x="768" y="282"/>
                  </a:lnTo>
                  <a:lnTo>
                    <a:pt x="768" y="276"/>
                  </a:lnTo>
                  <a:lnTo>
                    <a:pt x="774" y="276"/>
                  </a:lnTo>
                  <a:lnTo>
                    <a:pt x="774" y="270"/>
                  </a:lnTo>
                  <a:lnTo>
                    <a:pt x="780" y="270"/>
                  </a:lnTo>
                  <a:lnTo>
                    <a:pt x="780" y="264"/>
                  </a:lnTo>
                  <a:lnTo>
                    <a:pt x="768" y="252"/>
                  </a:lnTo>
                  <a:lnTo>
                    <a:pt x="756" y="246"/>
                  </a:lnTo>
                  <a:lnTo>
                    <a:pt x="750" y="246"/>
                  </a:lnTo>
                  <a:lnTo>
                    <a:pt x="750" y="228"/>
                  </a:lnTo>
                  <a:lnTo>
                    <a:pt x="720" y="228"/>
                  </a:lnTo>
                  <a:lnTo>
                    <a:pt x="696" y="216"/>
                  </a:lnTo>
                  <a:lnTo>
                    <a:pt x="696" y="186"/>
                  </a:lnTo>
                  <a:lnTo>
                    <a:pt x="648" y="180"/>
                  </a:lnTo>
                  <a:lnTo>
                    <a:pt x="654" y="162"/>
                  </a:lnTo>
                  <a:lnTo>
                    <a:pt x="648" y="162"/>
                  </a:lnTo>
                  <a:lnTo>
                    <a:pt x="642" y="156"/>
                  </a:lnTo>
                  <a:lnTo>
                    <a:pt x="642" y="150"/>
                  </a:lnTo>
                  <a:lnTo>
                    <a:pt x="648" y="144"/>
                  </a:lnTo>
                  <a:lnTo>
                    <a:pt x="654" y="132"/>
                  </a:lnTo>
                  <a:lnTo>
                    <a:pt x="660" y="126"/>
                  </a:lnTo>
                  <a:lnTo>
                    <a:pt x="660" y="96"/>
                  </a:lnTo>
                  <a:lnTo>
                    <a:pt x="654" y="84"/>
                  </a:lnTo>
                  <a:lnTo>
                    <a:pt x="648" y="66"/>
                  </a:lnTo>
                  <a:lnTo>
                    <a:pt x="636" y="54"/>
                  </a:lnTo>
                  <a:lnTo>
                    <a:pt x="630" y="42"/>
                  </a:lnTo>
                  <a:lnTo>
                    <a:pt x="600" y="12"/>
                  </a:lnTo>
                  <a:lnTo>
                    <a:pt x="600" y="0"/>
                  </a:lnTo>
                  <a:lnTo>
                    <a:pt x="576" y="0"/>
                  </a:lnTo>
                  <a:lnTo>
                    <a:pt x="522" y="30"/>
                  </a:lnTo>
                  <a:lnTo>
                    <a:pt x="516" y="60"/>
                  </a:lnTo>
                  <a:lnTo>
                    <a:pt x="480" y="84"/>
                  </a:lnTo>
                  <a:lnTo>
                    <a:pt x="480" y="102"/>
                  </a:lnTo>
                  <a:lnTo>
                    <a:pt x="456" y="126"/>
                  </a:lnTo>
                  <a:lnTo>
                    <a:pt x="438" y="138"/>
                  </a:lnTo>
                  <a:lnTo>
                    <a:pt x="390" y="156"/>
                  </a:lnTo>
                  <a:lnTo>
                    <a:pt x="348" y="162"/>
                  </a:lnTo>
                  <a:lnTo>
                    <a:pt x="330" y="162"/>
                  </a:lnTo>
                  <a:lnTo>
                    <a:pt x="312" y="174"/>
                  </a:lnTo>
                  <a:lnTo>
                    <a:pt x="318" y="174"/>
                  </a:lnTo>
                  <a:lnTo>
                    <a:pt x="330" y="186"/>
                  </a:lnTo>
                  <a:lnTo>
                    <a:pt x="330" y="198"/>
                  </a:lnTo>
                  <a:lnTo>
                    <a:pt x="324" y="204"/>
                  </a:lnTo>
                  <a:lnTo>
                    <a:pt x="318" y="216"/>
                  </a:lnTo>
                  <a:lnTo>
                    <a:pt x="312" y="222"/>
                  </a:lnTo>
                  <a:lnTo>
                    <a:pt x="306" y="234"/>
                  </a:lnTo>
                  <a:lnTo>
                    <a:pt x="300" y="240"/>
                  </a:lnTo>
                  <a:lnTo>
                    <a:pt x="210" y="240"/>
                  </a:lnTo>
                  <a:lnTo>
                    <a:pt x="204" y="246"/>
                  </a:lnTo>
                  <a:lnTo>
                    <a:pt x="198" y="258"/>
                  </a:lnTo>
                  <a:lnTo>
                    <a:pt x="186" y="270"/>
                  </a:lnTo>
                  <a:lnTo>
                    <a:pt x="174" y="276"/>
                  </a:lnTo>
                  <a:lnTo>
                    <a:pt x="168" y="276"/>
                  </a:lnTo>
                  <a:lnTo>
                    <a:pt x="162" y="270"/>
                  </a:lnTo>
                  <a:lnTo>
                    <a:pt x="162" y="246"/>
                  </a:lnTo>
                  <a:lnTo>
                    <a:pt x="156" y="252"/>
                  </a:lnTo>
                  <a:lnTo>
                    <a:pt x="144" y="258"/>
                  </a:lnTo>
                  <a:lnTo>
                    <a:pt x="126" y="276"/>
                  </a:lnTo>
                  <a:lnTo>
                    <a:pt x="114" y="282"/>
                  </a:lnTo>
                  <a:lnTo>
                    <a:pt x="96" y="282"/>
                  </a:lnTo>
                  <a:lnTo>
                    <a:pt x="90" y="276"/>
                  </a:lnTo>
                  <a:lnTo>
                    <a:pt x="78" y="276"/>
                  </a:lnTo>
                  <a:lnTo>
                    <a:pt x="66" y="288"/>
                  </a:lnTo>
                  <a:lnTo>
                    <a:pt x="60" y="300"/>
                  </a:lnTo>
                  <a:lnTo>
                    <a:pt x="54" y="306"/>
                  </a:lnTo>
                  <a:lnTo>
                    <a:pt x="54" y="324"/>
                  </a:lnTo>
                  <a:lnTo>
                    <a:pt x="48" y="336"/>
                  </a:lnTo>
                  <a:lnTo>
                    <a:pt x="42" y="336"/>
                  </a:lnTo>
                  <a:lnTo>
                    <a:pt x="36" y="372"/>
                  </a:lnTo>
                  <a:lnTo>
                    <a:pt x="30" y="372"/>
                  </a:lnTo>
                  <a:lnTo>
                    <a:pt x="24" y="378"/>
                  </a:lnTo>
                  <a:lnTo>
                    <a:pt x="12" y="384"/>
                  </a:lnTo>
                  <a:lnTo>
                    <a:pt x="0" y="396"/>
                  </a:lnTo>
                  <a:lnTo>
                    <a:pt x="0" y="402"/>
                  </a:lnTo>
                  <a:lnTo>
                    <a:pt x="12" y="408"/>
                  </a:lnTo>
                  <a:lnTo>
                    <a:pt x="18" y="408"/>
                  </a:lnTo>
                  <a:lnTo>
                    <a:pt x="18" y="444"/>
                  </a:lnTo>
                  <a:lnTo>
                    <a:pt x="6" y="456"/>
                  </a:lnTo>
                  <a:lnTo>
                    <a:pt x="24" y="468"/>
                  </a:lnTo>
                  <a:lnTo>
                    <a:pt x="24" y="516"/>
                  </a:lnTo>
                  <a:lnTo>
                    <a:pt x="30" y="516"/>
                  </a:lnTo>
                  <a:lnTo>
                    <a:pt x="48" y="534"/>
                  </a:lnTo>
                  <a:lnTo>
                    <a:pt x="54" y="534"/>
                  </a:lnTo>
                  <a:lnTo>
                    <a:pt x="54" y="576"/>
                  </a:lnTo>
                  <a:lnTo>
                    <a:pt x="60" y="582"/>
                  </a:lnTo>
                  <a:lnTo>
                    <a:pt x="72" y="606"/>
                  </a:lnTo>
                  <a:lnTo>
                    <a:pt x="84" y="618"/>
                  </a:lnTo>
                  <a:lnTo>
                    <a:pt x="96" y="624"/>
                  </a:lnTo>
                  <a:lnTo>
                    <a:pt x="102" y="636"/>
                  </a:lnTo>
                  <a:lnTo>
                    <a:pt x="114" y="642"/>
                  </a:lnTo>
                  <a:lnTo>
                    <a:pt x="120" y="660"/>
                  </a:lnTo>
                  <a:lnTo>
                    <a:pt x="120" y="690"/>
                  </a:lnTo>
                  <a:lnTo>
                    <a:pt x="132" y="702"/>
                  </a:lnTo>
                  <a:lnTo>
                    <a:pt x="138" y="696"/>
                  </a:lnTo>
                  <a:lnTo>
                    <a:pt x="144" y="684"/>
                  </a:lnTo>
                  <a:lnTo>
                    <a:pt x="150" y="678"/>
                  </a:lnTo>
                  <a:lnTo>
                    <a:pt x="156" y="666"/>
                  </a:lnTo>
                  <a:lnTo>
                    <a:pt x="156" y="642"/>
                  </a:lnTo>
                  <a:lnTo>
                    <a:pt x="144" y="630"/>
                  </a:lnTo>
                  <a:lnTo>
                    <a:pt x="162" y="600"/>
                  </a:lnTo>
                  <a:lnTo>
                    <a:pt x="192" y="600"/>
                  </a:lnTo>
                  <a:lnTo>
                    <a:pt x="210" y="582"/>
                  </a:lnTo>
                  <a:lnTo>
                    <a:pt x="228" y="582"/>
                  </a:lnTo>
                  <a:lnTo>
                    <a:pt x="264" y="600"/>
                  </a:lnTo>
                  <a:lnTo>
                    <a:pt x="276" y="600"/>
                  </a:lnTo>
                  <a:lnTo>
                    <a:pt x="288" y="588"/>
                  </a:lnTo>
                  <a:lnTo>
                    <a:pt x="300" y="570"/>
                  </a:lnTo>
                  <a:lnTo>
                    <a:pt x="300" y="552"/>
                  </a:lnTo>
                  <a:lnTo>
                    <a:pt x="294" y="552"/>
                  </a:lnTo>
                  <a:lnTo>
                    <a:pt x="294" y="540"/>
                  </a:lnTo>
                  <a:lnTo>
                    <a:pt x="306" y="528"/>
                  </a:lnTo>
                  <a:lnTo>
                    <a:pt x="312" y="528"/>
                  </a:lnTo>
                  <a:lnTo>
                    <a:pt x="324" y="516"/>
                  </a:lnTo>
                  <a:lnTo>
                    <a:pt x="330" y="504"/>
                  </a:lnTo>
                  <a:lnTo>
                    <a:pt x="330" y="498"/>
                  </a:lnTo>
                  <a:lnTo>
                    <a:pt x="336" y="486"/>
                  </a:lnTo>
                  <a:lnTo>
                    <a:pt x="336" y="480"/>
                  </a:lnTo>
                  <a:lnTo>
                    <a:pt x="342" y="474"/>
                  </a:lnTo>
                  <a:lnTo>
                    <a:pt x="354" y="468"/>
                  </a:lnTo>
                  <a:lnTo>
                    <a:pt x="366" y="468"/>
                  </a:lnTo>
                  <a:lnTo>
                    <a:pt x="384" y="474"/>
                  </a:lnTo>
                  <a:lnTo>
                    <a:pt x="396" y="474"/>
                  </a:lnTo>
                  <a:lnTo>
                    <a:pt x="408" y="480"/>
                  </a:lnTo>
                  <a:lnTo>
                    <a:pt x="408" y="492"/>
                  </a:lnTo>
                  <a:lnTo>
                    <a:pt x="426" y="492"/>
                  </a:lnTo>
                  <a:lnTo>
                    <a:pt x="432" y="498"/>
                  </a:lnTo>
                  <a:lnTo>
                    <a:pt x="432" y="528"/>
                  </a:lnTo>
                  <a:lnTo>
                    <a:pt x="474" y="528"/>
                  </a:lnTo>
                  <a:lnTo>
                    <a:pt x="480" y="534"/>
                  </a:lnTo>
                  <a:lnTo>
                    <a:pt x="492" y="540"/>
                  </a:lnTo>
                  <a:lnTo>
                    <a:pt x="540" y="540"/>
                  </a:lnTo>
                  <a:lnTo>
                    <a:pt x="552" y="546"/>
                  </a:lnTo>
                  <a:lnTo>
                    <a:pt x="558" y="552"/>
                  </a:lnTo>
                  <a:lnTo>
                    <a:pt x="570" y="558"/>
                  </a:lnTo>
                  <a:lnTo>
                    <a:pt x="576" y="552"/>
                  </a:lnTo>
                  <a:lnTo>
                    <a:pt x="582" y="540"/>
                  </a:lnTo>
                  <a:lnTo>
                    <a:pt x="588" y="534"/>
                  </a:lnTo>
                  <a:lnTo>
                    <a:pt x="588" y="522"/>
                  </a:lnTo>
                  <a:lnTo>
                    <a:pt x="606" y="504"/>
                  </a:lnTo>
                  <a:lnTo>
                    <a:pt x="612" y="492"/>
                  </a:lnTo>
                  <a:lnTo>
                    <a:pt x="636" y="516"/>
                  </a:lnTo>
                  <a:lnTo>
                    <a:pt x="642" y="516"/>
                  </a:lnTo>
                  <a:lnTo>
                    <a:pt x="648" y="510"/>
                  </a:lnTo>
                  <a:lnTo>
                    <a:pt x="660" y="504"/>
                  </a:lnTo>
                  <a:lnTo>
                    <a:pt x="672" y="492"/>
                  </a:lnTo>
                  <a:lnTo>
                    <a:pt x="690" y="492"/>
                  </a:lnTo>
                  <a:lnTo>
                    <a:pt x="714" y="474"/>
                  </a:lnTo>
                  <a:lnTo>
                    <a:pt x="726" y="486"/>
                  </a:lnTo>
                  <a:lnTo>
                    <a:pt x="750" y="486"/>
                  </a:lnTo>
                  <a:lnTo>
                    <a:pt x="756" y="480"/>
                  </a:lnTo>
                  <a:lnTo>
                    <a:pt x="768" y="480"/>
                  </a:lnTo>
                  <a:lnTo>
                    <a:pt x="768" y="468"/>
                  </a:lnTo>
                  <a:lnTo>
                    <a:pt x="786" y="450"/>
                  </a:lnTo>
                  <a:lnTo>
                    <a:pt x="792" y="450"/>
                  </a:lnTo>
                  <a:lnTo>
                    <a:pt x="792" y="456"/>
                  </a:lnTo>
                  <a:lnTo>
                    <a:pt x="804" y="468"/>
                  </a:lnTo>
                  <a:lnTo>
                    <a:pt x="840" y="462"/>
                  </a:lnTo>
                  <a:lnTo>
                    <a:pt x="840" y="468"/>
                  </a:lnTo>
                  <a:lnTo>
                    <a:pt x="852" y="480"/>
                  </a:lnTo>
                  <a:lnTo>
                    <a:pt x="876" y="480"/>
                  </a:lnTo>
                  <a:lnTo>
                    <a:pt x="894" y="474"/>
                  </a:lnTo>
                  <a:lnTo>
                    <a:pt x="912" y="456"/>
                  </a:lnTo>
                  <a:lnTo>
                    <a:pt x="912" y="432"/>
                  </a:lnTo>
                  <a:lnTo>
                    <a:pt x="906" y="42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62" name="Cameroon" descr="© INSCALE GmbH, 05.05.2010&#10;http://www.presentationload.com/">
              <a:extLst>
                <a:ext uri="{FF2B5EF4-FFF2-40B4-BE49-F238E27FC236}">
                  <a16:creationId xmlns:a16="http://schemas.microsoft.com/office/drawing/2014/main" id="{34674A38-C121-4974-A3C7-96205B8D62AE}"/>
                </a:ext>
              </a:extLst>
            </p:cNvPr>
            <p:cNvSpPr>
              <a:spLocks/>
            </p:cNvSpPr>
            <p:nvPr/>
          </p:nvSpPr>
          <p:spPr bwMode="gray">
            <a:xfrm>
              <a:off x="5818381" y="4044690"/>
              <a:ext cx="241311" cy="415788"/>
            </a:xfrm>
            <a:custGeom>
              <a:avLst/>
              <a:gdLst>
                <a:gd name="T0" fmla="*/ 2147483647 w 546"/>
                <a:gd name="T1" fmla="*/ 0 h 924"/>
                <a:gd name="T2" fmla="*/ 2147483647 w 546"/>
                <a:gd name="T3" fmla="*/ 2147483647 h 924"/>
                <a:gd name="T4" fmla="*/ 2147483647 w 546"/>
                <a:gd name="T5" fmla="*/ 2147483647 h 924"/>
                <a:gd name="T6" fmla="*/ 2147483647 w 546"/>
                <a:gd name="T7" fmla="*/ 2147483647 h 924"/>
                <a:gd name="T8" fmla="*/ 2147483647 w 546"/>
                <a:gd name="T9" fmla="*/ 2147483647 h 924"/>
                <a:gd name="T10" fmla="*/ 2147483647 w 546"/>
                <a:gd name="T11" fmla="*/ 2147483647 h 924"/>
                <a:gd name="T12" fmla="*/ 2147483647 w 546"/>
                <a:gd name="T13" fmla="*/ 2147483647 h 924"/>
                <a:gd name="T14" fmla="*/ 2147483647 w 546"/>
                <a:gd name="T15" fmla="*/ 2147483647 h 924"/>
                <a:gd name="T16" fmla="*/ 2147483647 w 546"/>
                <a:gd name="T17" fmla="*/ 2147483647 h 924"/>
                <a:gd name="T18" fmla="*/ 2147483647 w 546"/>
                <a:gd name="T19" fmla="*/ 2147483647 h 924"/>
                <a:gd name="T20" fmla="*/ 2147483647 w 546"/>
                <a:gd name="T21" fmla="*/ 2147483647 h 924"/>
                <a:gd name="T22" fmla="*/ 2147483647 w 546"/>
                <a:gd name="T23" fmla="*/ 2147483647 h 924"/>
                <a:gd name="T24" fmla="*/ 2147483647 w 546"/>
                <a:gd name="T25" fmla="*/ 2147483647 h 924"/>
                <a:gd name="T26" fmla="*/ 2147483647 w 546"/>
                <a:gd name="T27" fmla="*/ 2147483647 h 924"/>
                <a:gd name="T28" fmla="*/ 2147483647 w 546"/>
                <a:gd name="T29" fmla="*/ 2147483647 h 924"/>
                <a:gd name="T30" fmla="*/ 2147483647 w 546"/>
                <a:gd name="T31" fmla="*/ 2147483647 h 924"/>
                <a:gd name="T32" fmla="*/ 2147483647 w 546"/>
                <a:gd name="T33" fmla="*/ 2147483647 h 924"/>
                <a:gd name="T34" fmla="*/ 2147483647 w 546"/>
                <a:gd name="T35" fmla="*/ 2147483647 h 924"/>
                <a:gd name="T36" fmla="*/ 2147483647 w 546"/>
                <a:gd name="T37" fmla="*/ 2147483647 h 924"/>
                <a:gd name="T38" fmla="*/ 2147483647 w 546"/>
                <a:gd name="T39" fmla="*/ 2147483647 h 924"/>
                <a:gd name="T40" fmla="*/ 2147483647 w 546"/>
                <a:gd name="T41" fmla="*/ 2147483647 h 924"/>
                <a:gd name="T42" fmla="*/ 2147483647 w 546"/>
                <a:gd name="T43" fmla="*/ 2147483647 h 924"/>
                <a:gd name="T44" fmla="*/ 2147483647 w 546"/>
                <a:gd name="T45" fmla="*/ 2147483647 h 924"/>
                <a:gd name="T46" fmla="*/ 2147483647 w 546"/>
                <a:gd name="T47" fmla="*/ 2147483647 h 924"/>
                <a:gd name="T48" fmla="*/ 2147483647 w 546"/>
                <a:gd name="T49" fmla="*/ 2147483647 h 924"/>
                <a:gd name="T50" fmla="*/ 2147483647 w 546"/>
                <a:gd name="T51" fmla="*/ 2147483647 h 924"/>
                <a:gd name="T52" fmla="*/ 2147483647 w 546"/>
                <a:gd name="T53" fmla="*/ 2147483647 h 924"/>
                <a:gd name="T54" fmla="*/ 2147483647 w 546"/>
                <a:gd name="T55" fmla="*/ 2147483647 h 924"/>
                <a:gd name="T56" fmla="*/ 2147483647 w 546"/>
                <a:gd name="T57" fmla="*/ 2147483647 h 924"/>
                <a:gd name="T58" fmla="*/ 2147483647 w 546"/>
                <a:gd name="T59" fmla="*/ 2147483647 h 924"/>
                <a:gd name="T60" fmla="*/ 2147483647 w 546"/>
                <a:gd name="T61" fmla="*/ 2147483647 h 924"/>
                <a:gd name="T62" fmla="*/ 2147483647 w 546"/>
                <a:gd name="T63" fmla="*/ 2147483647 h 924"/>
                <a:gd name="T64" fmla="*/ 2147483647 w 546"/>
                <a:gd name="T65" fmla="*/ 2147483647 h 924"/>
                <a:gd name="T66" fmla="*/ 2147483647 w 546"/>
                <a:gd name="T67" fmla="*/ 2147483647 h 924"/>
                <a:gd name="T68" fmla="*/ 2147483647 w 546"/>
                <a:gd name="T69" fmla="*/ 2147483647 h 924"/>
                <a:gd name="T70" fmla="*/ 2147483647 w 546"/>
                <a:gd name="T71" fmla="*/ 2147483647 h 924"/>
                <a:gd name="T72" fmla="*/ 2147483647 w 546"/>
                <a:gd name="T73" fmla="*/ 2147483647 h 924"/>
                <a:gd name="T74" fmla="*/ 2147483647 w 546"/>
                <a:gd name="T75" fmla="*/ 2147483647 h 924"/>
                <a:gd name="T76" fmla="*/ 2147483647 w 546"/>
                <a:gd name="T77" fmla="*/ 2147483647 h 924"/>
                <a:gd name="T78" fmla="*/ 2147483647 w 546"/>
                <a:gd name="T79" fmla="*/ 2147483647 h 924"/>
                <a:gd name="T80" fmla="*/ 2147483647 w 546"/>
                <a:gd name="T81" fmla="*/ 2147483647 h 924"/>
                <a:gd name="T82" fmla="*/ 2147483647 w 546"/>
                <a:gd name="T83" fmla="*/ 2147483647 h 924"/>
                <a:gd name="T84" fmla="*/ 2147483647 w 546"/>
                <a:gd name="T85" fmla="*/ 2147483647 h 924"/>
                <a:gd name="T86" fmla="*/ 2147483647 w 546"/>
                <a:gd name="T87" fmla="*/ 2147483647 h 924"/>
                <a:gd name="T88" fmla="*/ 2147483647 w 546"/>
                <a:gd name="T89" fmla="*/ 2147483647 h 924"/>
                <a:gd name="T90" fmla="*/ 2147483647 w 546"/>
                <a:gd name="T91" fmla="*/ 2147483647 h 924"/>
                <a:gd name="T92" fmla="*/ 2147483647 w 546"/>
                <a:gd name="T93" fmla="*/ 2147483647 h 924"/>
                <a:gd name="T94" fmla="*/ 2147483647 w 546"/>
                <a:gd name="T95" fmla="*/ 2147483647 h 924"/>
                <a:gd name="T96" fmla="*/ 2147483647 w 546"/>
                <a:gd name="T97" fmla="*/ 2147483647 h 924"/>
                <a:gd name="T98" fmla="*/ 2147483647 w 546"/>
                <a:gd name="T99" fmla="*/ 2147483647 h 924"/>
                <a:gd name="T100" fmla="*/ 2147483647 w 546"/>
                <a:gd name="T101" fmla="*/ 2147483647 h 924"/>
                <a:gd name="T102" fmla="*/ 2147483647 w 546"/>
                <a:gd name="T103" fmla="*/ 2147483647 h 924"/>
                <a:gd name="T104" fmla="*/ 2147483647 w 546"/>
                <a:gd name="T105" fmla="*/ 2147483647 h 924"/>
                <a:gd name="T106" fmla="*/ 2147483647 w 546"/>
                <a:gd name="T107" fmla="*/ 2147483647 h 924"/>
                <a:gd name="T108" fmla="*/ 2147483647 w 546"/>
                <a:gd name="T109" fmla="*/ 2147483647 h 924"/>
                <a:gd name="T110" fmla="*/ 2147483647 w 546"/>
                <a:gd name="T111" fmla="*/ 2147483647 h 92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6"/>
                <a:gd name="T169" fmla="*/ 0 h 924"/>
                <a:gd name="T170" fmla="*/ 546 w 546"/>
                <a:gd name="T171" fmla="*/ 924 h 92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6" h="924">
                  <a:moveTo>
                    <a:pt x="420" y="30"/>
                  </a:moveTo>
                  <a:lnTo>
                    <a:pt x="414" y="18"/>
                  </a:lnTo>
                  <a:lnTo>
                    <a:pt x="414" y="0"/>
                  </a:lnTo>
                  <a:lnTo>
                    <a:pt x="390" y="6"/>
                  </a:lnTo>
                  <a:lnTo>
                    <a:pt x="390" y="54"/>
                  </a:lnTo>
                  <a:lnTo>
                    <a:pt x="396" y="60"/>
                  </a:lnTo>
                  <a:lnTo>
                    <a:pt x="396" y="66"/>
                  </a:lnTo>
                  <a:lnTo>
                    <a:pt x="426" y="66"/>
                  </a:lnTo>
                  <a:lnTo>
                    <a:pt x="426" y="96"/>
                  </a:lnTo>
                  <a:lnTo>
                    <a:pt x="420" y="102"/>
                  </a:lnTo>
                  <a:lnTo>
                    <a:pt x="420" y="108"/>
                  </a:lnTo>
                  <a:lnTo>
                    <a:pt x="426" y="114"/>
                  </a:lnTo>
                  <a:lnTo>
                    <a:pt x="426" y="126"/>
                  </a:lnTo>
                  <a:lnTo>
                    <a:pt x="408" y="144"/>
                  </a:lnTo>
                  <a:lnTo>
                    <a:pt x="396" y="150"/>
                  </a:lnTo>
                  <a:lnTo>
                    <a:pt x="384" y="150"/>
                  </a:lnTo>
                  <a:lnTo>
                    <a:pt x="384" y="156"/>
                  </a:lnTo>
                  <a:lnTo>
                    <a:pt x="378" y="162"/>
                  </a:lnTo>
                  <a:lnTo>
                    <a:pt x="378" y="168"/>
                  </a:lnTo>
                  <a:lnTo>
                    <a:pt x="372" y="174"/>
                  </a:lnTo>
                  <a:lnTo>
                    <a:pt x="372" y="180"/>
                  </a:lnTo>
                  <a:lnTo>
                    <a:pt x="360" y="192"/>
                  </a:lnTo>
                  <a:lnTo>
                    <a:pt x="354" y="204"/>
                  </a:lnTo>
                  <a:lnTo>
                    <a:pt x="348" y="234"/>
                  </a:lnTo>
                  <a:lnTo>
                    <a:pt x="342" y="240"/>
                  </a:lnTo>
                  <a:lnTo>
                    <a:pt x="342" y="270"/>
                  </a:lnTo>
                  <a:lnTo>
                    <a:pt x="336" y="288"/>
                  </a:lnTo>
                  <a:lnTo>
                    <a:pt x="330" y="294"/>
                  </a:lnTo>
                  <a:lnTo>
                    <a:pt x="312" y="294"/>
                  </a:lnTo>
                  <a:lnTo>
                    <a:pt x="312" y="324"/>
                  </a:lnTo>
                  <a:lnTo>
                    <a:pt x="306" y="342"/>
                  </a:lnTo>
                  <a:lnTo>
                    <a:pt x="306" y="354"/>
                  </a:lnTo>
                  <a:lnTo>
                    <a:pt x="300" y="360"/>
                  </a:lnTo>
                  <a:lnTo>
                    <a:pt x="288" y="366"/>
                  </a:lnTo>
                  <a:lnTo>
                    <a:pt x="282" y="372"/>
                  </a:lnTo>
                  <a:lnTo>
                    <a:pt x="270" y="378"/>
                  </a:lnTo>
                  <a:lnTo>
                    <a:pt x="258" y="426"/>
                  </a:lnTo>
                  <a:lnTo>
                    <a:pt x="234" y="456"/>
                  </a:lnTo>
                  <a:lnTo>
                    <a:pt x="234" y="486"/>
                  </a:lnTo>
                  <a:lnTo>
                    <a:pt x="228" y="492"/>
                  </a:lnTo>
                  <a:lnTo>
                    <a:pt x="216" y="498"/>
                  </a:lnTo>
                  <a:lnTo>
                    <a:pt x="210" y="510"/>
                  </a:lnTo>
                  <a:lnTo>
                    <a:pt x="210" y="522"/>
                  </a:lnTo>
                  <a:lnTo>
                    <a:pt x="192" y="540"/>
                  </a:lnTo>
                  <a:lnTo>
                    <a:pt x="186" y="540"/>
                  </a:lnTo>
                  <a:lnTo>
                    <a:pt x="180" y="534"/>
                  </a:lnTo>
                  <a:lnTo>
                    <a:pt x="174" y="522"/>
                  </a:lnTo>
                  <a:lnTo>
                    <a:pt x="174" y="516"/>
                  </a:lnTo>
                  <a:lnTo>
                    <a:pt x="168" y="504"/>
                  </a:lnTo>
                  <a:lnTo>
                    <a:pt x="156" y="492"/>
                  </a:lnTo>
                  <a:lnTo>
                    <a:pt x="150" y="480"/>
                  </a:lnTo>
                  <a:lnTo>
                    <a:pt x="138" y="480"/>
                  </a:lnTo>
                  <a:lnTo>
                    <a:pt x="144" y="486"/>
                  </a:lnTo>
                  <a:lnTo>
                    <a:pt x="144" y="498"/>
                  </a:lnTo>
                  <a:lnTo>
                    <a:pt x="138" y="504"/>
                  </a:lnTo>
                  <a:lnTo>
                    <a:pt x="132" y="504"/>
                  </a:lnTo>
                  <a:lnTo>
                    <a:pt x="120" y="498"/>
                  </a:lnTo>
                  <a:lnTo>
                    <a:pt x="114" y="492"/>
                  </a:lnTo>
                  <a:lnTo>
                    <a:pt x="108" y="492"/>
                  </a:lnTo>
                  <a:lnTo>
                    <a:pt x="102" y="498"/>
                  </a:lnTo>
                  <a:lnTo>
                    <a:pt x="90" y="522"/>
                  </a:lnTo>
                  <a:lnTo>
                    <a:pt x="84" y="528"/>
                  </a:lnTo>
                  <a:lnTo>
                    <a:pt x="84" y="534"/>
                  </a:lnTo>
                  <a:lnTo>
                    <a:pt x="18" y="588"/>
                  </a:lnTo>
                  <a:lnTo>
                    <a:pt x="18" y="642"/>
                  </a:lnTo>
                  <a:lnTo>
                    <a:pt x="12" y="654"/>
                  </a:lnTo>
                  <a:lnTo>
                    <a:pt x="12" y="666"/>
                  </a:lnTo>
                  <a:lnTo>
                    <a:pt x="6" y="672"/>
                  </a:lnTo>
                  <a:lnTo>
                    <a:pt x="6" y="678"/>
                  </a:lnTo>
                  <a:lnTo>
                    <a:pt x="0" y="690"/>
                  </a:lnTo>
                  <a:lnTo>
                    <a:pt x="24" y="684"/>
                  </a:lnTo>
                  <a:lnTo>
                    <a:pt x="24" y="708"/>
                  </a:lnTo>
                  <a:lnTo>
                    <a:pt x="36" y="732"/>
                  </a:lnTo>
                  <a:lnTo>
                    <a:pt x="60" y="744"/>
                  </a:lnTo>
                  <a:lnTo>
                    <a:pt x="66" y="750"/>
                  </a:lnTo>
                  <a:lnTo>
                    <a:pt x="84" y="726"/>
                  </a:lnTo>
                  <a:lnTo>
                    <a:pt x="66" y="756"/>
                  </a:lnTo>
                  <a:lnTo>
                    <a:pt x="84" y="786"/>
                  </a:lnTo>
                  <a:lnTo>
                    <a:pt x="102" y="792"/>
                  </a:lnTo>
                  <a:lnTo>
                    <a:pt x="102" y="840"/>
                  </a:lnTo>
                  <a:lnTo>
                    <a:pt x="90" y="840"/>
                  </a:lnTo>
                  <a:lnTo>
                    <a:pt x="90" y="870"/>
                  </a:lnTo>
                  <a:lnTo>
                    <a:pt x="102" y="882"/>
                  </a:lnTo>
                  <a:lnTo>
                    <a:pt x="198" y="882"/>
                  </a:lnTo>
                  <a:lnTo>
                    <a:pt x="216" y="864"/>
                  </a:lnTo>
                  <a:lnTo>
                    <a:pt x="228" y="882"/>
                  </a:lnTo>
                  <a:lnTo>
                    <a:pt x="258" y="882"/>
                  </a:lnTo>
                  <a:lnTo>
                    <a:pt x="270" y="870"/>
                  </a:lnTo>
                  <a:lnTo>
                    <a:pt x="276" y="870"/>
                  </a:lnTo>
                  <a:lnTo>
                    <a:pt x="288" y="876"/>
                  </a:lnTo>
                  <a:lnTo>
                    <a:pt x="294" y="876"/>
                  </a:lnTo>
                  <a:lnTo>
                    <a:pt x="342" y="870"/>
                  </a:lnTo>
                  <a:lnTo>
                    <a:pt x="342" y="888"/>
                  </a:lnTo>
                  <a:lnTo>
                    <a:pt x="372" y="888"/>
                  </a:lnTo>
                  <a:lnTo>
                    <a:pt x="390" y="882"/>
                  </a:lnTo>
                  <a:lnTo>
                    <a:pt x="438" y="882"/>
                  </a:lnTo>
                  <a:lnTo>
                    <a:pt x="450" y="888"/>
                  </a:lnTo>
                  <a:lnTo>
                    <a:pt x="456" y="894"/>
                  </a:lnTo>
                  <a:lnTo>
                    <a:pt x="468" y="894"/>
                  </a:lnTo>
                  <a:lnTo>
                    <a:pt x="474" y="900"/>
                  </a:lnTo>
                  <a:lnTo>
                    <a:pt x="510" y="900"/>
                  </a:lnTo>
                  <a:lnTo>
                    <a:pt x="534" y="924"/>
                  </a:lnTo>
                  <a:lnTo>
                    <a:pt x="540" y="882"/>
                  </a:lnTo>
                  <a:lnTo>
                    <a:pt x="546" y="876"/>
                  </a:lnTo>
                  <a:lnTo>
                    <a:pt x="534" y="864"/>
                  </a:lnTo>
                  <a:lnTo>
                    <a:pt x="534" y="834"/>
                  </a:lnTo>
                  <a:lnTo>
                    <a:pt x="528" y="816"/>
                  </a:lnTo>
                  <a:lnTo>
                    <a:pt x="516" y="810"/>
                  </a:lnTo>
                  <a:lnTo>
                    <a:pt x="510" y="798"/>
                  </a:lnTo>
                  <a:lnTo>
                    <a:pt x="498" y="792"/>
                  </a:lnTo>
                  <a:lnTo>
                    <a:pt x="486" y="780"/>
                  </a:lnTo>
                  <a:lnTo>
                    <a:pt x="474" y="756"/>
                  </a:lnTo>
                  <a:lnTo>
                    <a:pt x="468" y="750"/>
                  </a:lnTo>
                  <a:lnTo>
                    <a:pt x="468" y="708"/>
                  </a:lnTo>
                  <a:lnTo>
                    <a:pt x="462" y="708"/>
                  </a:lnTo>
                  <a:lnTo>
                    <a:pt x="444" y="690"/>
                  </a:lnTo>
                  <a:lnTo>
                    <a:pt x="438" y="690"/>
                  </a:lnTo>
                  <a:lnTo>
                    <a:pt x="438" y="642"/>
                  </a:lnTo>
                  <a:lnTo>
                    <a:pt x="420" y="630"/>
                  </a:lnTo>
                  <a:lnTo>
                    <a:pt x="432" y="618"/>
                  </a:lnTo>
                  <a:lnTo>
                    <a:pt x="432" y="582"/>
                  </a:lnTo>
                  <a:lnTo>
                    <a:pt x="426" y="582"/>
                  </a:lnTo>
                  <a:lnTo>
                    <a:pt x="414" y="576"/>
                  </a:lnTo>
                  <a:lnTo>
                    <a:pt x="414" y="570"/>
                  </a:lnTo>
                  <a:lnTo>
                    <a:pt x="426" y="558"/>
                  </a:lnTo>
                  <a:lnTo>
                    <a:pt x="438" y="552"/>
                  </a:lnTo>
                  <a:lnTo>
                    <a:pt x="444" y="546"/>
                  </a:lnTo>
                  <a:lnTo>
                    <a:pt x="450" y="546"/>
                  </a:lnTo>
                  <a:lnTo>
                    <a:pt x="456" y="510"/>
                  </a:lnTo>
                  <a:lnTo>
                    <a:pt x="462" y="510"/>
                  </a:lnTo>
                  <a:lnTo>
                    <a:pt x="468" y="498"/>
                  </a:lnTo>
                  <a:lnTo>
                    <a:pt x="468" y="480"/>
                  </a:lnTo>
                  <a:lnTo>
                    <a:pt x="474" y="474"/>
                  </a:lnTo>
                  <a:lnTo>
                    <a:pt x="480" y="462"/>
                  </a:lnTo>
                  <a:lnTo>
                    <a:pt x="492" y="450"/>
                  </a:lnTo>
                  <a:lnTo>
                    <a:pt x="498" y="450"/>
                  </a:lnTo>
                  <a:lnTo>
                    <a:pt x="498" y="438"/>
                  </a:lnTo>
                  <a:lnTo>
                    <a:pt x="492" y="420"/>
                  </a:lnTo>
                  <a:lnTo>
                    <a:pt x="486" y="408"/>
                  </a:lnTo>
                  <a:lnTo>
                    <a:pt x="486" y="390"/>
                  </a:lnTo>
                  <a:lnTo>
                    <a:pt x="474" y="366"/>
                  </a:lnTo>
                  <a:lnTo>
                    <a:pt x="462" y="354"/>
                  </a:lnTo>
                  <a:lnTo>
                    <a:pt x="450" y="348"/>
                  </a:lnTo>
                  <a:lnTo>
                    <a:pt x="432" y="336"/>
                  </a:lnTo>
                  <a:lnTo>
                    <a:pt x="420" y="324"/>
                  </a:lnTo>
                  <a:lnTo>
                    <a:pt x="414" y="312"/>
                  </a:lnTo>
                  <a:lnTo>
                    <a:pt x="402" y="300"/>
                  </a:lnTo>
                  <a:lnTo>
                    <a:pt x="390" y="276"/>
                  </a:lnTo>
                  <a:lnTo>
                    <a:pt x="390" y="264"/>
                  </a:lnTo>
                  <a:lnTo>
                    <a:pt x="396" y="258"/>
                  </a:lnTo>
                  <a:lnTo>
                    <a:pt x="408" y="252"/>
                  </a:lnTo>
                  <a:lnTo>
                    <a:pt x="504" y="252"/>
                  </a:lnTo>
                  <a:lnTo>
                    <a:pt x="486" y="234"/>
                  </a:lnTo>
                  <a:lnTo>
                    <a:pt x="480" y="222"/>
                  </a:lnTo>
                  <a:lnTo>
                    <a:pt x="468" y="216"/>
                  </a:lnTo>
                  <a:lnTo>
                    <a:pt x="462" y="204"/>
                  </a:lnTo>
                  <a:lnTo>
                    <a:pt x="462" y="186"/>
                  </a:lnTo>
                  <a:lnTo>
                    <a:pt x="456" y="168"/>
                  </a:lnTo>
                  <a:lnTo>
                    <a:pt x="456" y="132"/>
                  </a:lnTo>
                  <a:lnTo>
                    <a:pt x="462" y="132"/>
                  </a:lnTo>
                  <a:lnTo>
                    <a:pt x="462" y="96"/>
                  </a:lnTo>
                  <a:lnTo>
                    <a:pt x="456" y="84"/>
                  </a:lnTo>
                  <a:lnTo>
                    <a:pt x="444" y="78"/>
                  </a:lnTo>
                  <a:lnTo>
                    <a:pt x="450" y="42"/>
                  </a:lnTo>
                  <a:lnTo>
                    <a:pt x="444" y="42"/>
                  </a:lnTo>
                  <a:lnTo>
                    <a:pt x="438" y="36"/>
                  </a:lnTo>
                  <a:lnTo>
                    <a:pt x="426" y="36"/>
                  </a:lnTo>
                  <a:lnTo>
                    <a:pt x="420" y="3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63" name="Burundi" descr="© INSCALE GmbH, 05.05.2010&#10;http://www.presentationload.com/">
              <a:extLst>
                <a:ext uri="{FF2B5EF4-FFF2-40B4-BE49-F238E27FC236}">
                  <a16:creationId xmlns:a16="http://schemas.microsoft.com/office/drawing/2014/main" id="{9DC4B523-CE3C-45B0-B217-816325425BA6}"/>
                </a:ext>
              </a:extLst>
            </p:cNvPr>
            <p:cNvSpPr>
              <a:spLocks/>
            </p:cNvSpPr>
            <p:nvPr/>
          </p:nvSpPr>
          <p:spPr bwMode="gray">
            <a:xfrm>
              <a:off x="6461346" y="4609654"/>
              <a:ext cx="58741" cy="74588"/>
            </a:xfrm>
            <a:custGeom>
              <a:avLst/>
              <a:gdLst>
                <a:gd name="T0" fmla="*/ 2147483647 w 132"/>
                <a:gd name="T1" fmla="*/ 2147483647 h 168"/>
                <a:gd name="T2" fmla="*/ 2147483647 w 132"/>
                <a:gd name="T3" fmla="*/ 2147483647 h 168"/>
                <a:gd name="T4" fmla="*/ 2147483647 w 132"/>
                <a:gd name="T5" fmla="*/ 2147483647 h 168"/>
                <a:gd name="T6" fmla="*/ 2147483647 w 132"/>
                <a:gd name="T7" fmla="*/ 2147483647 h 168"/>
                <a:gd name="T8" fmla="*/ 2147483647 w 132"/>
                <a:gd name="T9" fmla="*/ 2147483647 h 168"/>
                <a:gd name="T10" fmla="*/ 2147483647 w 132"/>
                <a:gd name="T11" fmla="*/ 2147483647 h 168"/>
                <a:gd name="T12" fmla="*/ 2147483647 w 132"/>
                <a:gd name="T13" fmla="*/ 2147483647 h 168"/>
                <a:gd name="T14" fmla="*/ 2147483647 w 132"/>
                <a:gd name="T15" fmla="*/ 2147483647 h 168"/>
                <a:gd name="T16" fmla="*/ 2147483647 w 132"/>
                <a:gd name="T17" fmla="*/ 2147483647 h 168"/>
                <a:gd name="T18" fmla="*/ 2147483647 w 132"/>
                <a:gd name="T19" fmla="*/ 2147483647 h 168"/>
                <a:gd name="T20" fmla="*/ 2147483647 w 132"/>
                <a:gd name="T21" fmla="*/ 2147483647 h 168"/>
                <a:gd name="T22" fmla="*/ 2147483647 w 132"/>
                <a:gd name="T23" fmla="*/ 2147483647 h 168"/>
                <a:gd name="T24" fmla="*/ 2147483647 w 132"/>
                <a:gd name="T25" fmla="*/ 2147483647 h 168"/>
                <a:gd name="T26" fmla="*/ 2147483647 w 132"/>
                <a:gd name="T27" fmla="*/ 2147483647 h 168"/>
                <a:gd name="T28" fmla="*/ 2147483647 w 132"/>
                <a:gd name="T29" fmla="*/ 2147483647 h 168"/>
                <a:gd name="T30" fmla="*/ 2147483647 w 132"/>
                <a:gd name="T31" fmla="*/ 2147483647 h 168"/>
                <a:gd name="T32" fmla="*/ 2147483647 w 132"/>
                <a:gd name="T33" fmla="*/ 2147483647 h 168"/>
                <a:gd name="T34" fmla="*/ 2147483647 w 132"/>
                <a:gd name="T35" fmla="*/ 2147483647 h 168"/>
                <a:gd name="T36" fmla="*/ 2147483647 w 132"/>
                <a:gd name="T37" fmla="*/ 2147483647 h 168"/>
                <a:gd name="T38" fmla="*/ 2147483647 w 132"/>
                <a:gd name="T39" fmla="*/ 2147483647 h 168"/>
                <a:gd name="T40" fmla="*/ 2147483647 w 132"/>
                <a:gd name="T41" fmla="*/ 2147483647 h 168"/>
                <a:gd name="T42" fmla="*/ 2147483647 w 132"/>
                <a:gd name="T43" fmla="*/ 2147483647 h 168"/>
                <a:gd name="T44" fmla="*/ 2147483647 w 132"/>
                <a:gd name="T45" fmla="*/ 2147483647 h 168"/>
                <a:gd name="T46" fmla="*/ 2147483647 w 132"/>
                <a:gd name="T47" fmla="*/ 0 h 168"/>
                <a:gd name="T48" fmla="*/ 2147483647 w 132"/>
                <a:gd name="T49" fmla="*/ 0 h 168"/>
                <a:gd name="T50" fmla="*/ 2147483647 w 132"/>
                <a:gd name="T51" fmla="*/ 0 h 168"/>
                <a:gd name="T52" fmla="*/ 2147483647 w 132"/>
                <a:gd name="T53" fmla="*/ 2147483647 h 168"/>
                <a:gd name="T54" fmla="*/ 2147483647 w 132"/>
                <a:gd name="T55" fmla="*/ 2147483647 h 168"/>
                <a:gd name="T56" fmla="*/ 2147483647 w 132"/>
                <a:gd name="T57" fmla="*/ 2147483647 h 168"/>
                <a:gd name="T58" fmla="*/ 2147483647 w 132"/>
                <a:gd name="T59" fmla="*/ 2147483647 h 168"/>
                <a:gd name="T60" fmla="*/ 2147483647 w 132"/>
                <a:gd name="T61" fmla="*/ 2147483647 h 168"/>
                <a:gd name="T62" fmla="*/ 2147483647 w 132"/>
                <a:gd name="T63" fmla="*/ 2147483647 h 168"/>
                <a:gd name="T64" fmla="*/ 0 w 132"/>
                <a:gd name="T65" fmla="*/ 2147483647 h 168"/>
                <a:gd name="T66" fmla="*/ 2147483647 w 132"/>
                <a:gd name="T67" fmla="*/ 2147483647 h 168"/>
                <a:gd name="T68" fmla="*/ 2147483647 w 132"/>
                <a:gd name="T69" fmla="*/ 2147483647 h 168"/>
                <a:gd name="T70" fmla="*/ 2147483647 w 132"/>
                <a:gd name="T71" fmla="*/ 2147483647 h 168"/>
                <a:gd name="T72" fmla="*/ 2147483647 w 132"/>
                <a:gd name="T73" fmla="*/ 2147483647 h 168"/>
                <a:gd name="T74" fmla="*/ 2147483647 w 132"/>
                <a:gd name="T75" fmla="*/ 2147483647 h 16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32"/>
                <a:gd name="T115" fmla="*/ 0 h 168"/>
                <a:gd name="T116" fmla="*/ 132 w 132"/>
                <a:gd name="T117" fmla="*/ 168 h 16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32" h="168">
                  <a:moveTo>
                    <a:pt x="36" y="72"/>
                  </a:moveTo>
                  <a:lnTo>
                    <a:pt x="36" y="96"/>
                  </a:lnTo>
                  <a:lnTo>
                    <a:pt x="30" y="102"/>
                  </a:lnTo>
                  <a:lnTo>
                    <a:pt x="30" y="138"/>
                  </a:lnTo>
                  <a:lnTo>
                    <a:pt x="36" y="156"/>
                  </a:lnTo>
                  <a:lnTo>
                    <a:pt x="42" y="168"/>
                  </a:lnTo>
                  <a:lnTo>
                    <a:pt x="54" y="168"/>
                  </a:lnTo>
                  <a:lnTo>
                    <a:pt x="60" y="162"/>
                  </a:lnTo>
                  <a:lnTo>
                    <a:pt x="72" y="156"/>
                  </a:lnTo>
                  <a:lnTo>
                    <a:pt x="84" y="144"/>
                  </a:lnTo>
                  <a:lnTo>
                    <a:pt x="90" y="132"/>
                  </a:lnTo>
                  <a:lnTo>
                    <a:pt x="90" y="114"/>
                  </a:lnTo>
                  <a:lnTo>
                    <a:pt x="96" y="102"/>
                  </a:lnTo>
                  <a:lnTo>
                    <a:pt x="114" y="84"/>
                  </a:lnTo>
                  <a:lnTo>
                    <a:pt x="126" y="84"/>
                  </a:lnTo>
                  <a:lnTo>
                    <a:pt x="120" y="72"/>
                  </a:lnTo>
                  <a:lnTo>
                    <a:pt x="132" y="66"/>
                  </a:lnTo>
                  <a:lnTo>
                    <a:pt x="132" y="48"/>
                  </a:lnTo>
                  <a:lnTo>
                    <a:pt x="114" y="48"/>
                  </a:lnTo>
                  <a:lnTo>
                    <a:pt x="108" y="42"/>
                  </a:lnTo>
                  <a:lnTo>
                    <a:pt x="102" y="42"/>
                  </a:lnTo>
                  <a:lnTo>
                    <a:pt x="102" y="24"/>
                  </a:lnTo>
                  <a:lnTo>
                    <a:pt x="108" y="12"/>
                  </a:lnTo>
                  <a:lnTo>
                    <a:pt x="108" y="0"/>
                  </a:lnTo>
                  <a:lnTo>
                    <a:pt x="120" y="0"/>
                  </a:lnTo>
                  <a:lnTo>
                    <a:pt x="66" y="0"/>
                  </a:lnTo>
                  <a:lnTo>
                    <a:pt x="60" y="24"/>
                  </a:lnTo>
                  <a:lnTo>
                    <a:pt x="48" y="30"/>
                  </a:lnTo>
                  <a:lnTo>
                    <a:pt x="42" y="36"/>
                  </a:lnTo>
                  <a:lnTo>
                    <a:pt x="30" y="36"/>
                  </a:lnTo>
                  <a:lnTo>
                    <a:pt x="24" y="30"/>
                  </a:lnTo>
                  <a:lnTo>
                    <a:pt x="18" y="18"/>
                  </a:lnTo>
                  <a:lnTo>
                    <a:pt x="0" y="18"/>
                  </a:lnTo>
                  <a:lnTo>
                    <a:pt x="12" y="48"/>
                  </a:lnTo>
                  <a:lnTo>
                    <a:pt x="18" y="54"/>
                  </a:lnTo>
                  <a:lnTo>
                    <a:pt x="30" y="60"/>
                  </a:lnTo>
                  <a:lnTo>
                    <a:pt x="36" y="66"/>
                  </a:lnTo>
                  <a:lnTo>
                    <a:pt x="36" y="7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64" name="Burkina Faso" descr="© INSCALE GmbH, 05.05.2010&#10;http://www.presentationload.com/">
              <a:extLst>
                <a:ext uri="{FF2B5EF4-FFF2-40B4-BE49-F238E27FC236}">
                  <a16:creationId xmlns:a16="http://schemas.microsoft.com/office/drawing/2014/main" id="{61937AE9-D033-41AE-B41B-D35B42E8B4B4}"/>
                </a:ext>
              </a:extLst>
            </p:cNvPr>
            <p:cNvSpPr>
              <a:spLocks/>
            </p:cNvSpPr>
            <p:nvPr/>
          </p:nvSpPr>
          <p:spPr bwMode="gray">
            <a:xfrm>
              <a:off x="5375448" y="3978037"/>
              <a:ext cx="252424" cy="201547"/>
            </a:xfrm>
            <a:custGeom>
              <a:avLst/>
              <a:gdLst>
                <a:gd name="T0" fmla="*/ 2147483647 w 570"/>
                <a:gd name="T1" fmla="*/ 2147483647 h 450"/>
                <a:gd name="T2" fmla="*/ 2147483647 w 570"/>
                <a:gd name="T3" fmla="*/ 2147483647 h 450"/>
                <a:gd name="T4" fmla="*/ 2147483647 w 570"/>
                <a:gd name="T5" fmla="*/ 2147483647 h 450"/>
                <a:gd name="T6" fmla="*/ 2147483647 w 570"/>
                <a:gd name="T7" fmla="*/ 2147483647 h 450"/>
                <a:gd name="T8" fmla="*/ 2147483647 w 570"/>
                <a:gd name="T9" fmla="*/ 2147483647 h 450"/>
                <a:gd name="T10" fmla="*/ 2147483647 w 570"/>
                <a:gd name="T11" fmla="*/ 2147483647 h 450"/>
                <a:gd name="T12" fmla="*/ 2147483647 w 570"/>
                <a:gd name="T13" fmla="*/ 2147483647 h 450"/>
                <a:gd name="T14" fmla="*/ 2147483647 w 570"/>
                <a:gd name="T15" fmla="*/ 2147483647 h 450"/>
                <a:gd name="T16" fmla="*/ 2147483647 w 570"/>
                <a:gd name="T17" fmla="*/ 2147483647 h 450"/>
                <a:gd name="T18" fmla="*/ 2147483647 w 570"/>
                <a:gd name="T19" fmla="*/ 2147483647 h 450"/>
                <a:gd name="T20" fmla="*/ 2147483647 w 570"/>
                <a:gd name="T21" fmla="*/ 2147483647 h 450"/>
                <a:gd name="T22" fmla="*/ 2147483647 w 570"/>
                <a:gd name="T23" fmla="*/ 2147483647 h 450"/>
                <a:gd name="T24" fmla="*/ 2147483647 w 570"/>
                <a:gd name="T25" fmla="*/ 2147483647 h 450"/>
                <a:gd name="T26" fmla="*/ 2147483647 w 570"/>
                <a:gd name="T27" fmla="*/ 2147483647 h 450"/>
                <a:gd name="T28" fmla="*/ 2147483647 w 570"/>
                <a:gd name="T29" fmla="*/ 2147483647 h 450"/>
                <a:gd name="T30" fmla="*/ 2147483647 w 570"/>
                <a:gd name="T31" fmla="*/ 2147483647 h 450"/>
                <a:gd name="T32" fmla="*/ 2147483647 w 570"/>
                <a:gd name="T33" fmla="*/ 2147483647 h 450"/>
                <a:gd name="T34" fmla="*/ 2147483647 w 570"/>
                <a:gd name="T35" fmla="*/ 2147483647 h 450"/>
                <a:gd name="T36" fmla="*/ 2147483647 w 570"/>
                <a:gd name="T37" fmla="*/ 2147483647 h 450"/>
                <a:gd name="T38" fmla="*/ 2147483647 w 570"/>
                <a:gd name="T39" fmla="*/ 2147483647 h 450"/>
                <a:gd name="T40" fmla="*/ 2147483647 w 570"/>
                <a:gd name="T41" fmla="*/ 2147483647 h 450"/>
                <a:gd name="T42" fmla="*/ 2147483647 w 570"/>
                <a:gd name="T43" fmla="*/ 2147483647 h 450"/>
                <a:gd name="T44" fmla="*/ 2147483647 w 570"/>
                <a:gd name="T45" fmla="*/ 2147483647 h 450"/>
                <a:gd name="T46" fmla="*/ 2147483647 w 570"/>
                <a:gd name="T47" fmla="*/ 2147483647 h 450"/>
                <a:gd name="T48" fmla="*/ 2147483647 w 570"/>
                <a:gd name="T49" fmla="*/ 2147483647 h 450"/>
                <a:gd name="T50" fmla="*/ 2147483647 w 570"/>
                <a:gd name="T51" fmla="*/ 2147483647 h 450"/>
                <a:gd name="T52" fmla="*/ 2147483647 w 570"/>
                <a:gd name="T53" fmla="*/ 2147483647 h 450"/>
                <a:gd name="T54" fmla="*/ 2147483647 w 570"/>
                <a:gd name="T55" fmla="*/ 2147483647 h 450"/>
                <a:gd name="T56" fmla="*/ 2147483647 w 570"/>
                <a:gd name="T57" fmla="*/ 2147483647 h 450"/>
                <a:gd name="T58" fmla="*/ 2147483647 w 570"/>
                <a:gd name="T59" fmla="*/ 2147483647 h 450"/>
                <a:gd name="T60" fmla="*/ 2147483647 w 570"/>
                <a:gd name="T61" fmla="*/ 2147483647 h 450"/>
                <a:gd name="T62" fmla="*/ 2147483647 w 570"/>
                <a:gd name="T63" fmla="*/ 2147483647 h 450"/>
                <a:gd name="T64" fmla="*/ 2147483647 w 570"/>
                <a:gd name="T65" fmla="*/ 2147483647 h 450"/>
                <a:gd name="T66" fmla="*/ 2147483647 w 570"/>
                <a:gd name="T67" fmla="*/ 0 h 450"/>
                <a:gd name="T68" fmla="*/ 2147483647 w 570"/>
                <a:gd name="T69" fmla="*/ 2147483647 h 450"/>
                <a:gd name="T70" fmla="*/ 2147483647 w 570"/>
                <a:gd name="T71" fmla="*/ 2147483647 h 450"/>
                <a:gd name="T72" fmla="*/ 2147483647 w 570"/>
                <a:gd name="T73" fmla="*/ 2147483647 h 450"/>
                <a:gd name="T74" fmla="*/ 2147483647 w 570"/>
                <a:gd name="T75" fmla="*/ 2147483647 h 450"/>
                <a:gd name="T76" fmla="*/ 2147483647 w 570"/>
                <a:gd name="T77" fmla="*/ 2147483647 h 450"/>
                <a:gd name="T78" fmla="*/ 2147483647 w 570"/>
                <a:gd name="T79" fmla="*/ 2147483647 h 450"/>
                <a:gd name="T80" fmla="*/ 2147483647 w 570"/>
                <a:gd name="T81" fmla="*/ 2147483647 h 450"/>
                <a:gd name="T82" fmla="*/ 2147483647 w 570"/>
                <a:gd name="T83" fmla="*/ 2147483647 h 450"/>
                <a:gd name="T84" fmla="*/ 2147483647 w 570"/>
                <a:gd name="T85" fmla="*/ 2147483647 h 450"/>
                <a:gd name="T86" fmla="*/ 2147483647 w 570"/>
                <a:gd name="T87" fmla="*/ 2147483647 h 450"/>
                <a:gd name="T88" fmla="*/ 2147483647 w 570"/>
                <a:gd name="T89" fmla="*/ 2147483647 h 450"/>
                <a:gd name="T90" fmla="*/ 2147483647 w 570"/>
                <a:gd name="T91" fmla="*/ 2147483647 h 450"/>
                <a:gd name="T92" fmla="*/ 2147483647 w 570"/>
                <a:gd name="T93" fmla="*/ 2147483647 h 450"/>
                <a:gd name="T94" fmla="*/ 2147483647 w 570"/>
                <a:gd name="T95" fmla="*/ 2147483647 h 450"/>
                <a:gd name="T96" fmla="*/ 2147483647 w 570"/>
                <a:gd name="T97" fmla="*/ 2147483647 h 450"/>
                <a:gd name="T98" fmla="*/ 2147483647 w 570"/>
                <a:gd name="T99" fmla="*/ 2147483647 h 450"/>
                <a:gd name="T100" fmla="*/ 2147483647 w 570"/>
                <a:gd name="T101" fmla="*/ 2147483647 h 450"/>
                <a:gd name="T102" fmla="*/ 2147483647 w 570"/>
                <a:gd name="T103" fmla="*/ 2147483647 h 45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570"/>
                <a:gd name="T157" fmla="*/ 0 h 450"/>
                <a:gd name="T158" fmla="*/ 570 w 570"/>
                <a:gd name="T159" fmla="*/ 450 h 45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570" h="450">
                  <a:moveTo>
                    <a:pt x="0" y="312"/>
                  </a:moveTo>
                  <a:lnTo>
                    <a:pt x="6" y="366"/>
                  </a:lnTo>
                  <a:lnTo>
                    <a:pt x="6" y="390"/>
                  </a:lnTo>
                  <a:lnTo>
                    <a:pt x="30" y="384"/>
                  </a:lnTo>
                  <a:lnTo>
                    <a:pt x="30" y="390"/>
                  </a:lnTo>
                  <a:lnTo>
                    <a:pt x="36" y="396"/>
                  </a:lnTo>
                  <a:lnTo>
                    <a:pt x="36" y="408"/>
                  </a:lnTo>
                  <a:lnTo>
                    <a:pt x="42" y="420"/>
                  </a:lnTo>
                  <a:lnTo>
                    <a:pt x="54" y="426"/>
                  </a:lnTo>
                  <a:lnTo>
                    <a:pt x="60" y="432"/>
                  </a:lnTo>
                  <a:lnTo>
                    <a:pt x="72" y="432"/>
                  </a:lnTo>
                  <a:lnTo>
                    <a:pt x="78" y="438"/>
                  </a:lnTo>
                  <a:lnTo>
                    <a:pt x="90" y="438"/>
                  </a:lnTo>
                  <a:lnTo>
                    <a:pt x="96" y="432"/>
                  </a:lnTo>
                  <a:lnTo>
                    <a:pt x="96" y="426"/>
                  </a:lnTo>
                  <a:lnTo>
                    <a:pt x="120" y="414"/>
                  </a:lnTo>
                  <a:lnTo>
                    <a:pt x="150" y="414"/>
                  </a:lnTo>
                  <a:lnTo>
                    <a:pt x="168" y="420"/>
                  </a:lnTo>
                  <a:lnTo>
                    <a:pt x="186" y="438"/>
                  </a:lnTo>
                  <a:lnTo>
                    <a:pt x="186" y="450"/>
                  </a:lnTo>
                  <a:lnTo>
                    <a:pt x="204" y="444"/>
                  </a:lnTo>
                  <a:lnTo>
                    <a:pt x="198" y="450"/>
                  </a:lnTo>
                  <a:lnTo>
                    <a:pt x="198" y="396"/>
                  </a:lnTo>
                  <a:lnTo>
                    <a:pt x="192" y="366"/>
                  </a:lnTo>
                  <a:lnTo>
                    <a:pt x="186" y="366"/>
                  </a:lnTo>
                  <a:lnTo>
                    <a:pt x="186" y="348"/>
                  </a:lnTo>
                  <a:lnTo>
                    <a:pt x="192" y="336"/>
                  </a:lnTo>
                  <a:lnTo>
                    <a:pt x="198" y="330"/>
                  </a:lnTo>
                  <a:lnTo>
                    <a:pt x="354" y="330"/>
                  </a:lnTo>
                  <a:lnTo>
                    <a:pt x="378" y="318"/>
                  </a:lnTo>
                  <a:lnTo>
                    <a:pt x="396" y="324"/>
                  </a:lnTo>
                  <a:lnTo>
                    <a:pt x="414" y="324"/>
                  </a:lnTo>
                  <a:lnTo>
                    <a:pt x="438" y="330"/>
                  </a:lnTo>
                  <a:lnTo>
                    <a:pt x="456" y="330"/>
                  </a:lnTo>
                  <a:lnTo>
                    <a:pt x="462" y="318"/>
                  </a:lnTo>
                  <a:lnTo>
                    <a:pt x="474" y="318"/>
                  </a:lnTo>
                  <a:lnTo>
                    <a:pt x="480" y="306"/>
                  </a:lnTo>
                  <a:lnTo>
                    <a:pt x="498" y="288"/>
                  </a:lnTo>
                  <a:lnTo>
                    <a:pt x="528" y="288"/>
                  </a:lnTo>
                  <a:lnTo>
                    <a:pt x="534" y="294"/>
                  </a:lnTo>
                  <a:lnTo>
                    <a:pt x="534" y="282"/>
                  </a:lnTo>
                  <a:lnTo>
                    <a:pt x="540" y="282"/>
                  </a:lnTo>
                  <a:lnTo>
                    <a:pt x="546" y="276"/>
                  </a:lnTo>
                  <a:lnTo>
                    <a:pt x="558" y="276"/>
                  </a:lnTo>
                  <a:lnTo>
                    <a:pt x="564" y="258"/>
                  </a:lnTo>
                  <a:lnTo>
                    <a:pt x="570" y="252"/>
                  </a:lnTo>
                  <a:lnTo>
                    <a:pt x="564" y="252"/>
                  </a:lnTo>
                  <a:lnTo>
                    <a:pt x="540" y="216"/>
                  </a:lnTo>
                  <a:lnTo>
                    <a:pt x="564" y="210"/>
                  </a:lnTo>
                  <a:lnTo>
                    <a:pt x="558" y="198"/>
                  </a:lnTo>
                  <a:lnTo>
                    <a:pt x="546" y="186"/>
                  </a:lnTo>
                  <a:lnTo>
                    <a:pt x="534" y="186"/>
                  </a:lnTo>
                  <a:lnTo>
                    <a:pt x="522" y="198"/>
                  </a:lnTo>
                  <a:lnTo>
                    <a:pt x="504" y="198"/>
                  </a:lnTo>
                  <a:lnTo>
                    <a:pt x="498" y="186"/>
                  </a:lnTo>
                  <a:lnTo>
                    <a:pt x="486" y="180"/>
                  </a:lnTo>
                  <a:lnTo>
                    <a:pt x="462" y="156"/>
                  </a:lnTo>
                  <a:lnTo>
                    <a:pt x="462" y="150"/>
                  </a:lnTo>
                  <a:lnTo>
                    <a:pt x="480" y="132"/>
                  </a:lnTo>
                  <a:lnTo>
                    <a:pt x="468" y="132"/>
                  </a:lnTo>
                  <a:lnTo>
                    <a:pt x="468" y="114"/>
                  </a:lnTo>
                  <a:lnTo>
                    <a:pt x="444" y="114"/>
                  </a:lnTo>
                  <a:lnTo>
                    <a:pt x="432" y="108"/>
                  </a:lnTo>
                  <a:lnTo>
                    <a:pt x="420" y="84"/>
                  </a:lnTo>
                  <a:lnTo>
                    <a:pt x="420" y="60"/>
                  </a:lnTo>
                  <a:lnTo>
                    <a:pt x="414" y="48"/>
                  </a:lnTo>
                  <a:lnTo>
                    <a:pt x="414" y="12"/>
                  </a:lnTo>
                  <a:lnTo>
                    <a:pt x="390" y="0"/>
                  </a:lnTo>
                  <a:lnTo>
                    <a:pt x="342" y="0"/>
                  </a:lnTo>
                  <a:lnTo>
                    <a:pt x="324" y="18"/>
                  </a:lnTo>
                  <a:lnTo>
                    <a:pt x="300" y="18"/>
                  </a:lnTo>
                  <a:lnTo>
                    <a:pt x="282" y="42"/>
                  </a:lnTo>
                  <a:lnTo>
                    <a:pt x="258" y="42"/>
                  </a:lnTo>
                  <a:lnTo>
                    <a:pt x="258" y="60"/>
                  </a:lnTo>
                  <a:lnTo>
                    <a:pt x="252" y="66"/>
                  </a:lnTo>
                  <a:lnTo>
                    <a:pt x="252" y="72"/>
                  </a:lnTo>
                  <a:lnTo>
                    <a:pt x="240" y="72"/>
                  </a:lnTo>
                  <a:lnTo>
                    <a:pt x="228" y="60"/>
                  </a:lnTo>
                  <a:lnTo>
                    <a:pt x="222" y="60"/>
                  </a:lnTo>
                  <a:lnTo>
                    <a:pt x="216" y="66"/>
                  </a:lnTo>
                  <a:lnTo>
                    <a:pt x="210" y="78"/>
                  </a:lnTo>
                  <a:lnTo>
                    <a:pt x="198" y="84"/>
                  </a:lnTo>
                  <a:lnTo>
                    <a:pt x="192" y="96"/>
                  </a:lnTo>
                  <a:lnTo>
                    <a:pt x="186" y="102"/>
                  </a:lnTo>
                  <a:lnTo>
                    <a:pt x="186" y="108"/>
                  </a:lnTo>
                  <a:lnTo>
                    <a:pt x="168" y="108"/>
                  </a:lnTo>
                  <a:lnTo>
                    <a:pt x="168" y="144"/>
                  </a:lnTo>
                  <a:lnTo>
                    <a:pt x="144" y="150"/>
                  </a:lnTo>
                  <a:lnTo>
                    <a:pt x="114" y="120"/>
                  </a:lnTo>
                  <a:lnTo>
                    <a:pt x="96" y="150"/>
                  </a:lnTo>
                  <a:lnTo>
                    <a:pt x="102" y="156"/>
                  </a:lnTo>
                  <a:lnTo>
                    <a:pt x="102" y="186"/>
                  </a:lnTo>
                  <a:lnTo>
                    <a:pt x="84" y="186"/>
                  </a:lnTo>
                  <a:lnTo>
                    <a:pt x="84" y="216"/>
                  </a:lnTo>
                  <a:lnTo>
                    <a:pt x="78" y="222"/>
                  </a:lnTo>
                  <a:lnTo>
                    <a:pt x="72" y="222"/>
                  </a:lnTo>
                  <a:lnTo>
                    <a:pt x="78" y="228"/>
                  </a:lnTo>
                  <a:lnTo>
                    <a:pt x="78" y="240"/>
                  </a:lnTo>
                  <a:lnTo>
                    <a:pt x="42" y="240"/>
                  </a:lnTo>
                  <a:lnTo>
                    <a:pt x="36" y="246"/>
                  </a:lnTo>
                  <a:lnTo>
                    <a:pt x="30" y="246"/>
                  </a:lnTo>
                  <a:lnTo>
                    <a:pt x="12" y="258"/>
                  </a:lnTo>
                  <a:lnTo>
                    <a:pt x="36" y="288"/>
                  </a:lnTo>
                  <a:lnTo>
                    <a:pt x="24" y="312"/>
                  </a:lnTo>
                  <a:lnTo>
                    <a:pt x="0" y="31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65" name="Bolivia" descr="© INSCALE GmbH, 05.05.2010&#10;http://www.presentationload.com/">
              <a:extLst>
                <a:ext uri="{FF2B5EF4-FFF2-40B4-BE49-F238E27FC236}">
                  <a16:creationId xmlns:a16="http://schemas.microsoft.com/office/drawing/2014/main" id="{44630B75-1732-4113-B63E-C5ACA9F52663}"/>
                </a:ext>
              </a:extLst>
            </p:cNvPr>
            <p:cNvSpPr>
              <a:spLocks/>
            </p:cNvSpPr>
            <p:nvPr/>
          </p:nvSpPr>
          <p:spPr bwMode="gray">
            <a:xfrm>
              <a:off x="3368760" y="4871506"/>
              <a:ext cx="395305" cy="477680"/>
            </a:xfrm>
            <a:custGeom>
              <a:avLst/>
              <a:gdLst>
                <a:gd name="T0" fmla="*/ 2147483647 w 894"/>
                <a:gd name="T1" fmla="*/ 2147483647 h 1056"/>
                <a:gd name="T2" fmla="*/ 2147483647 w 894"/>
                <a:gd name="T3" fmla="*/ 2147483647 h 1056"/>
                <a:gd name="T4" fmla="*/ 2147483647 w 894"/>
                <a:gd name="T5" fmla="*/ 2147483647 h 1056"/>
                <a:gd name="T6" fmla="*/ 2147483647 w 894"/>
                <a:gd name="T7" fmla="*/ 2147483647 h 1056"/>
                <a:gd name="T8" fmla="*/ 2147483647 w 894"/>
                <a:gd name="T9" fmla="*/ 2147483647 h 1056"/>
                <a:gd name="T10" fmla="*/ 2147483647 w 894"/>
                <a:gd name="T11" fmla="*/ 2147483647 h 1056"/>
                <a:gd name="T12" fmla="*/ 2147483647 w 894"/>
                <a:gd name="T13" fmla="*/ 2147483647 h 1056"/>
                <a:gd name="T14" fmla="*/ 2147483647 w 894"/>
                <a:gd name="T15" fmla="*/ 2147483647 h 1056"/>
                <a:gd name="T16" fmla="*/ 2147483647 w 894"/>
                <a:gd name="T17" fmla="*/ 2147483647 h 1056"/>
                <a:gd name="T18" fmla="*/ 2147483647 w 894"/>
                <a:gd name="T19" fmla="*/ 2147483647 h 1056"/>
                <a:gd name="T20" fmla="*/ 2147483647 w 894"/>
                <a:gd name="T21" fmla="*/ 2147483647 h 1056"/>
                <a:gd name="T22" fmla="*/ 2147483647 w 894"/>
                <a:gd name="T23" fmla="*/ 2147483647 h 1056"/>
                <a:gd name="T24" fmla="*/ 2147483647 w 894"/>
                <a:gd name="T25" fmla="*/ 2147483647 h 1056"/>
                <a:gd name="T26" fmla="*/ 2147483647 w 894"/>
                <a:gd name="T27" fmla="*/ 2147483647 h 1056"/>
                <a:gd name="T28" fmla="*/ 2147483647 w 894"/>
                <a:gd name="T29" fmla="*/ 2147483647 h 1056"/>
                <a:gd name="T30" fmla="*/ 2147483647 w 894"/>
                <a:gd name="T31" fmla="*/ 2147483647 h 1056"/>
                <a:gd name="T32" fmla="*/ 2147483647 w 894"/>
                <a:gd name="T33" fmla="*/ 2147483647 h 1056"/>
                <a:gd name="T34" fmla="*/ 2147483647 w 894"/>
                <a:gd name="T35" fmla="*/ 2147483647 h 1056"/>
                <a:gd name="T36" fmla="*/ 2147483647 w 894"/>
                <a:gd name="T37" fmla="*/ 2147483647 h 1056"/>
                <a:gd name="T38" fmla="*/ 2147483647 w 894"/>
                <a:gd name="T39" fmla="*/ 2147483647 h 1056"/>
                <a:gd name="T40" fmla="*/ 2147483647 w 894"/>
                <a:gd name="T41" fmla="*/ 2147483647 h 1056"/>
                <a:gd name="T42" fmla="*/ 2147483647 w 894"/>
                <a:gd name="T43" fmla="*/ 2147483647 h 1056"/>
                <a:gd name="T44" fmla="*/ 2147483647 w 894"/>
                <a:gd name="T45" fmla="*/ 2147483647 h 1056"/>
                <a:gd name="T46" fmla="*/ 2147483647 w 894"/>
                <a:gd name="T47" fmla="*/ 2147483647 h 1056"/>
                <a:gd name="T48" fmla="*/ 0 w 894"/>
                <a:gd name="T49" fmla="*/ 2147483647 h 1056"/>
                <a:gd name="T50" fmla="*/ 2147483647 w 894"/>
                <a:gd name="T51" fmla="*/ 2147483647 h 1056"/>
                <a:gd name="T52" fmla="*/ 2147483647 w 894"/>
                <a:gd name="T53" fmla="*/ 2147483647 h 1056"/>
                <a:gd name="T54" fmla="*/ 2147483647 w 894"/>
                <a:gd name="T55" fmla="*/ 2147483647 h 1056"/>
                <a:gd name="T56" fmla="*/ 2147483647 w 894"/>
                <a:gd name="T57" fmla="*/ 2147483647 h 1056"/>
                <a:gd name="T58" fmla="*/ 2147483647 w 894"/>
                <a:gd name="T59" fmla="*/ 2147483647 h 1056"/>
                <a:gd name="T60" fmla="*/ 2147483647 w 894"/>
                <a:gd name="T61" fmla="*/ 2147483647 h 1056"/>
                <a:gd name="T62" fmla="*/ 2147483647 w 894"/>
                <a:gd name="T63" fmla="*/ 2147483647 h 1056"/>
                <a:gd name="T64" fmla="*/ 2147483647 w 894"/>
                <a:gd name="T65" fmla="*/ 2147483647 h 1056"/>
                <a:gd name="T66" fmla="*/ 2147483647 w 894"/>
                <a:gd name="T67" fmla="*/ 2147483647 h 1056"/>
                <a:gd name="T68" fmla="*/ 2147483647 w 894"/>
                <a:gd name="T69" fmla="*/ 2147483647 h 1056"/>
                <a:gd name="T70" fmla="*/ 2147483647 w 894"/>
                <a:gd name="T71" fmla="*/ 2147483647 h 1056"/>
                <a:gd name="T72" fmla="*/ 2147483647 w 894"/>
                <a:gd name="T73" fmla="*/ 2147483647 h 1056"/>
                <a:gd name="T74" fmla="*/ 2147483647 w 894"/>
                <a:gd name="T75" fmla="*/ 2147483647 h 1056"/>
                <a:gd name="T76" fmla="*/ 2147483647 w 894"/>
                <a:gd name="T77" fmla="*/ 2147483647 h 1056"/>
                <a:gd name="T78" fmla="*/ 2147483647 w 894"/>
                <a:gd name="T79" fmla="*/ 2147483647 h 1056"/>
                <a:gd name="T80" fmla="*/ 2147483647 w 894"/>
                <a:gd name="T81" fmla="*/ 2147483647 h 1056"/>
                <a:gd name="T82" fmla="*/ 2147483647 w 894"/>
                <a:gd name="T83" fmla="*/ 2147483647 h 1056"/>
                <a:gd name="T84" fmla="*/ 2147483647 w 894"/>
                <a:gd name="T85" fmla="*/ 2147483647 h 1056"/>
                <a:gd name="T86" fmla="*/ 2147483647 w 894"/>
                <a:gd name="T87" fmla="*/ 2147483647 h 1056"/>
                <a:gd name="T88" fmla="*/ 2147483647 w 894"/>
                <a:gd name="T89" fmla="*/ 2147483647 h 1056"/>
                <a:gd name="T90" fmla="*/ 2147483647 w 894"/>
                <a:gd name="T91" fmla="*/ 2147483647 h 1056"/>
                <a:gd name="T92" fmla="*/ 2147483647 w 894"/>
                <a:gd name="T93" fmla="*/ 2147483647 h 1056"/>
                <a:gd name="T94" fmla="*/ 2147483647 w 894"/>
                <a:gd name="T95" fmla="*/ 2147483647 h 1056"/>
                <a:gd name="T96" fmla="*/ 2147483647 w 894"/>
                <a:gd name="T97" fmla="*/ 2147483647 h 1056"/>
                <a:gd name="T98" fmla="*/ 2147483647 w 894"/>
                <a:gd name="T99" fmla="*/ 2147483647 h 1056"/>
                <a:gd name="T100" fmla="*/ 2147483647 w 894"/>
                <a:gd name="T101" fmla="*/ 2147483647 h 105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94"/>
                <a:gd name="T154" fmla="*/ 0 h 1056"/>
                <a:gd name="T155" fmla="*/ 894 w 894"/>
                <a:gd name="T156" fmla="*/ 1056 h 105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94" h="1056">
                  <a:moveTo>
                    <a:pt x="882" y="744"/>
                  </a:moveTo>
                  <a:lnTo>
                    <a:pt x="882" y="738"/>
                  </a:lnTo>
                  <a:lnTo>
                    <a:pt x="888" y="732"/>
                  </a:lnTo>
                  <a:lnTo>
                    <a:pt x="888" y="708"/>
                  </a:lnTo>
                  <a:lnTo>
                    <a:pt x="894" y="696"/>
                  </a:lnTo>
                  <a:lnTo>
                    <a:pt x="894" y="684"/>
                  </a:lnTo>
                  <a:lnTo>
                    <a:pt x="882" y="648"/>
                  </a:lnTo>
                  <a:lnTo>
                    <a:pt x="876" y="636"/>
                  </a:lnTo>
                  <a:lnTo>
                    <a:pt x="864" y="624"/>
                  </a:lnTo>
                  <a:lnTo>
                    <a:pt x="840" y="612"/>
                  </a:lnTo>
                  <a:lnTo>
                    <a:pt x="834" y="606"/>
                  </a:lnTo>
                  <a:lnTo>
                    <a:pt x="822" y="600"/>
                  </a:lnTo>
                  <a:lnTo>
                    <a:pt x="816" y="588"/>
                  </a:lnTo>
                  <a:lnTo>
                    <a:pt x="816" y="576"/>
                  </a:lnTo>
                  <a:lnTo>
                    <a:pt x="822" y="558"/>
                  </a:lnTo>
                  <a:lnTo>
                    <a:pt x="822" y="546"/>
                  </a:lnTo>
                  <a:lnTo>
                    <a:pt x="828" y="540"/>
                  </a:lnTo>
                  <a:lnTo>
                    <a:pt x="828" y="534"/>
                  </a:lnTo>
                  <a:lnTo>
                    <a:pt x="768" y="534"/>
                  </a:lnTo>
                  <a:lnTo>
                    <a:pt x="720" y="528"/>
                  </a:lnTo>
                  <a:lnTo>
                    <a:pt x="690" y="522"/>
                  </a:lnTo>
                  <a:lnTo>
                    <a:pt x="684" y="516"/>
                  </a:lnTo>
                  <a:lnTo>
                    <a:pt x="684" y="474"/>
                  </a:lnTo>
                  <a:lnTo>
                    <a:pt x="690" y="462"/>
                  </a:lnTo>
                  <a:lnTo>
                    <a:pt x="684" y="456"/>
                  </a:lnTo>
                  <a:lnTo>
                    <a:pt x="672" y="450"/>
                  </a:lnTo>
                  <a:lnTo>
                    <a:pt x="666" y="438"/>
                  </a:lnTo>
                  <a:lnTo>
                    <a:pt x="660" y="432"/>
                  </a:lnTo>
                  <a:lnTo>
                    <a:pt x="660" y="426"/>
                  </a:lnTo>
                  <a:lnTo>
                    <a:pt x="678" y="426"/>
                  </a:lnTo>
                  <a:lnTo>
                    <a:pt x="678" y="396"/>
                  </a:lnTo>
                  <a:lnTo>
                    <a:pt x="672" y="384"/>
                  </a:lnTo>
                  <a:lnTo>
                    <a:pt x="666" y="378"/>
                  </a:lnTo>
                  <a:lnTo>
                    <a:pt x="660" y="366"/>
                  </a:lnTo>
                  <a:lnTo>
                    <a:pt x="660" y="336"/>
                  </a:lnTo>
                  <a:lnTo>
                    <a:pt x="654" y="330"/>
                  </a:lnTo>
                  <a:lnTo>
                    <a:pt x="648" y="318"/>
                  </a:lnTo>
                  <a:lnTo>
                    <a:pt x="624" y="306"/>
                  </a:lnTo>
                  <a:lnTo>
                    <a:pt x="564" y="306"/>
                  </a:lnTo>
                  <a:lnTo>
                    <a:pt x="558" y="300"/>
                  </a:lnTo>
                  <a:lnTo>
                    <a:pt x="546" y="294"/>
                  </a:lnTo>
                  <a:lnTo>
                    <a:pt x="534" y="282"/>
                  </a:lnTo>
                  <a:lnTo>
                    <a:pt x="534" y="276"/>
                  </a:lnTo>
                  <a:lnTo>
                    <a:pt x="510" y="276"/>
                  </a:lnTo>
                  <a:lnTo>
                    <a:pt x="498" y="270"/>
                  </a:lnTo>
                  <a:lnTo>
                    <a:pt x="486" y="258"/>
                  </a:lnTo>
                  <a:lnTo>
                    <a:pt x="474" y="252"/>
                  </a:lnTo>
                  <a:lnTo>
                    <a:pt x="468" y="240"/>
                  </a:lnTo>
                  <a:lnTo>
                    <a:pt x="468" y="234"/>
                  </a:lnTo>
                  <a:lnTo>
                    <a:pt x="456" y="234"/>
                  </a:lnTo>
                  <a:lnTo>
                    <a:pt x="450" y="240"/>
                  </a:lnTo>
                  <a:lnTo>
                    <a:pt x="438" y="240"/>
                  </a:lnTo>
                  <a:lnTo>
                    <a:pt x="426" y="234"/>
                  </a:lnTo>
                  <a:lnTo>
                    <a:pt x="420" y="222"/>
                  </a:lnTo>
                  <a:lnTo>
                    <a:pt x="414" y="228"/>
                  </a:lnTo>
                  <a:lnTo>
                    <a:pt x="384" y="228"/>
                  </a:lnTo>
                  <a:lnTo>
                    <a:pt x="372" y="222"/>
                  </a:lnTo>
                  <a:lnTo>
                    <a:pt x="366" y="216"/>
                  </a:lnTo>
                  <a:lnTo>
                    <a:pt x="366" y="210"/>
                  </a:lnTo>
                  <a:lnTo>
                    <a:pt x="360" y="198"/>
                  </a:lnTo>
                  <a:lnTo>
                    <a:pt x="360" y="192"/>
                  </a:lnTo>
                  <a:lnTo>
                    <a:pt x="354" y="186"/>
                  </a:lnTo>
                  <a:lnTo>
                    <a:pt x="330" y="186"/>
                  </a:lnTo>
                  <a:lnTo>
                    <a:pt x="324" y="156"/>
                  </a:lnTo>
                  <a:lnTo>
                    <a:pt x="318" y="150"/>
                  </a:lnTo>
                  <a:lnTo>
                    <a:pt x="306" y="144"/>
                  </a:lnTo>
                  <a:lnTo>
                    <a:pt x="294" y="132"/>
                  </a:lnTo>
                  <a:lnTo>
                    <a:pt x="294" y="120"/>
                  </a:lnTo>
                  <a:lnTo>
                    <a:pt x="300" y="114"/>
                  </a:lnTo>
                  <a:lnTo>
                    <a:pt x="300" y="96"/>
                  </a:lnTo>
                  <a:lnTo>
                    <a:pt x="294" y="84"/>
                  </a:lnTo>
                  <a:lnTo>
                    <a:pt x="288" y="78"/>
                  </a:lnTo>
                  <a:lnTo>
                    <a:pt x="288" y="48"/>
                  </a:lnTo>
                  <a:lnTo>
                    <a:pt x="294" y="42"/>
                  </a:lnTo>
                  <a:lnTo>
                    <a:pt x="294" y="36"/>
                  </a:lnTo>
                  <a:lnTo>
                    <a:pt x="300" y="30"/>
                  </a:lnTo>
                  <a:lnTo>
                    <a:pt x="300" y="0"/>
                  </a:lnTo>
                  <a:lnTo>
                    <a:pt x="288" y="0"/>
                  </a:lnTo>
                  <a:lnTo>
                    <a:pt x="276" y="6"/>
                  </a:lnTo>
                  <a:lnTo>
                    <a:pt x="276" y="12"/>
                  </a:lnTo>
                  <a:lnTo>
                    <a:pt x="270" y="12"/>
                  </a:lnTo>
                  <a:lnTo>
                    <a:pt x="258" y="0"/>
                  </a:lnTo>
                  <a:lnTo>
                    <a:pt x="246" y="12"/>
                  </a:lnTo>
                  <a:lnTo>
                    <a:pt x="210" y="12"/>
                  </a:lnTo>
                  <a:lnTo>
                    <a:pt x="198" y="18"/>
                  </a:lnTo>
                  <a:lnTo>
                    <a:pt x="192" y="24"/>
                  </a:lnTo>
                  <a:lnTo>
                    <a:pt x="186" y="36"/>
                  </a:lnTo>
                  <a:lnTo>
                    <a:pt x="180" y="42"/>
                  </a:lnTo>
                  <a:lnTo>
                    <a:pt x="180" y="48"/>
                  </a:lnTo>
                  <a:lnTo>
                    <a:pt x="144" y="48"/>
                  </a:lnTo>
                  <a:lnTo>
                    <a:pt x="138" y="78"/>
                  </a:lnTo>
                  <a:lnTo>
                    <a:pt x="102" y="78"/>
                  </a:lnTo>
                  <a:lnTo>
                    <a:pt x="90" y="96"/>
                  </a:lnTo>
                  <a:lnTo>
                    <a:pt x="84" y="102"/>
                  </a:lnTo>
                  <a:lnTo>
                    <a:pt x="60" y="114"/>
                  </a:lnTo>
                  <a:lnTo>
                    <a:pt x="42" y="114"/>
                  </a:lnTo>
                  <a:lnTo>
                    <a:pt x="42" y="108"/>
                  </a:lnTo>
                  <a:lnTo>
                    <a:pt x="36" y="102"/>
                  </a:lnTo>
                  <a:lnTo>
                    <a:pt x="12" y="102"/>
                  </a:lnTo>
                  <a:lnTo>
                    <a:pt x="0" y="96"/>
                  </a:lnTo>
                  <a:lnTo>
                    <a:pt x="0" y="114"/>
                  </a:lnTo>
                  <a:lnTo>
                    <a:pt x="6" y="132"/>
                  </a:lnTo>
                  <a:lnTo>
                    <a:pt x="18" y="144"/>
                  </a:lnTo>
                  <a:lnTo>
                    <a:pt x="30" y="162"/>
                  </a:lnTo>
                  <a:lnTo>
                    <a:pt x="42" y="174"/>
                  </a:lnTo>
                  <a:lnTo>
                    <a:pt x="54" y="192"/>
                  </a:lnTo>
                  <a:lnTo>
                    <a:pt x="66" y="216"/>
                  </a:lnTo>
                  <a:lnTo>
                    <a:pt x="66" y="228"/>
                  </a:lnTo>
                  <a:lnTo>
                    <a:pt x="60" y="234"/>
                  </a:lnTo>
                  <a:lnTo>
                    <a:pt x="54" y="246"/>
                  </a:lnTo>
                  <a:lnTo>
                    <a:pt x="48" y="252"/>
                  </a:lnTo>
                  <a:lnTo>
                    <a:pt x="60" y="300"/>
                  </a:lnTo>
                  <a:lnTo>
                    <a:pt x="42" y="330"/>
                  </a:lnTo>
                  <a:lnTo>
                    <a:pt x="48" y="330"/>
                  </a:lnTo>
                  <a:lnTo>
                    <a:pt x="60" y="342"/>
                  </a:lnTo>
                  <a:lnTo>
                    <a:pt x="66" y="354"/>
                  </a:lnTo>
                  <a:lnTo>
                    <a:pt x="66" y="360"/>
                  </a:lnTo>
                  <a:lnTo>
                    <a:pt x="60" y="372"/>
                  </a:lnTo>
                  <a:lnTo>
                    <a:pt x="48" y="384"/>
                  </a:lnTo>
                  <a:lnTo>
                    <a:pt x="36" y="408"/>
                  </a:lnTo>
                  <a:lnTo>
                    <a:pt x="42" y="426"/>
                  </a:lnTo>
                  <a:lnTo>
                    <a:pt x="48" y="438"/>
                  </a:lnTo>
                  <a:lnTo>
                    <a:pt x="54" y="444"/>
                  </a:lnTo>
                  <a:lnTo>
                    <a:pt x="54" y="450"/>
                  </a:lnTo>
                  <a:lnTo>
                    <a:pt x="42" y="468"/>
                  </a:lnTo>
                  <a:lnTo>
                    <a:pt x="54" y="480"/>
                  </a:lnTo>
                  <a:lnTo>
                    <a:pt x="78" y="498"/>
                  </a:lnTo>
                  <a:lnTo>
                    <a:pt x="78" y="516"/>
                  </a:lnTo>
                  <a:lnTo>
                    <a:pt x="102" y="528"/>
                  </a:lnTo>
                  <a:lnTo>
                    <a:pt x="90" y="558"/>
                  </a:lnTo>
                  <a:lnTo>
                    <a:pt x="78" y="546"/>
                  </a:lnTo>
                  <a:lnTo>
                    <a:pt x="78" y="558"/>
                  </a:lnTo>
                  <a:lnTo>
                    <a:pt x="66" y="582"/>
                  </a:lnTo>
                  <a:lnTo>
                    <a:pt x="54" y="588"/>
                  </a:lnTo>
                  <a:lnTo>
                    <a:pt x="36" y="606"/>
                  </a:lnTo>
                  <a:lnTo>
                    <a:pt x="48" y="630"/>
                  </a:lnTo>
                  <a:lnTo>
                    <a:pt x="42" y="636"/>
                  </a:lnTo>
                  <a:lnTo>
                    <a:pt x="60" y="666"/>
                  </a:lnTo>
                  <a:lnTo>
                    <a:pt x="84" y="666"/>
                  </a:lnTo>
                  <a:lnTo>
                    <a:pt x="96" y="744"/>
                  </a:lnTo>
                  <a:lnTo>
                    <a:pt x="108" y="750"/>
                  </a:lnTo>
                  <a:lnTo>
                    <a:pt x="114" y="750"/>
                  </a:lnTo>
                  <a:lnTo>
                    <a:pt x="138" y="762"/>
                  </a:lnTo>
                  <a:lnTo>
                    <a:pt x="144" y="774"/>
                  </a:lnTo>
                  <a:lnTo>
                    <a:pt x="144" y="780"/>
                  </a:lnTo>
                  <a:lnTo>
                    <a:pt x="138" y="792"/>
                  </a:lnTo>
                  <a:lnTo>
                    <a:pt x="126" y="804"/>
                  </a:lnTo>
                  <a:lnTo>
                    <a:pt x="144" y="822"/>
                  </a:lnTo>
                  <a:lnTo>
                    <a:pt x="138" y="828"/>
                  </a:lnTo>
                  <a:lnTo>
                    <a:pt x="132" y="840"/>
                  </a:lnTo>
                  <a:lnTo>
                    <a:pt x="126" y="846"/>
                  </a:lnTo>
                  <a:lnTo>
                    <a:pt x="126" y="858"/>
                  </a:lnTo>
                  <a:lnTo>
                    <a:pt x="132" y="870"/>
                  </a:lnTo>
                  <a:lnTo>
                    <a:pt x="138" y="876"/>
                  </a:lnTo>
                  <a:lnTo>
                    <a:pt x="138" y="900"/>
                  </a:lnTo>
                  <a:lnTo>
                    <a:pt x="144" y="900"/>
                  </a:lnTo>
                  <a:lnTo>
                    <a:pt x="150" y="906"/>
                  </a:lnTo>
                  <a:lnTo>
                    <a:pt x="162" y="912"/>
                  </a:lnTo>
                  <a:lnTo>
                    <a:pt x="168" y="918"/>
                  </a:lnTo>
                  <a:lnTo>
                    <a:pt x="180" y="924"/>
                  </a:lnTo>
                  <a:lnTo>
                    <a:pt x="186" y="930"/>
                  </a:lnTo>
                  <a:lnTo>
                    <a:pt x="186" y="996"/>
                  </a:lnTo>
                  <a:lnTo>
                    <a:pt x="210" y="1020"/>
                  </a:lnTo>
                  <a:lnTo>
                    <a:pt x="210" y="1044"/>
                  </a:lnTo>
                  <a:lnTo>
                    <a:pt x="216" y="1056"/>
                  </a:lnTo>
                  <a:lnTo>
                    <a:pt x="270" y="1056"/>
                  </a:lnTo>
                  <a:lnTo>
                    <a:pt x="270" y="1026"/>
                  </a:lnTo>
                  <a:lnTo>
                    <a:pt x="282" y="1026"/>
                  </a:lnTo>
                  <a:lnTo>
                    <a:pt x="282" y="1008"/>
                  </a:lnTo>
                  <a:lnTo>
                    <a:pt x="306" y="1002"/>
                  </a:lnTo>
                  <a:lnTo>
                    <a:pt x="318" y="978"/>
                  </a:lnTo>
                  <a:lnTo>
                    <a:pt x="324" y="984"/>
                  </a:lnTo>
                  <a:lnTo>
                    <a:pt x="348" y="996"/>
                  </a:lnTo>
                  <a:lnTo>
                    <a:pt x="360" y="996"/>
                  </a:lnTo>
                  <a:lnTo>
                    <a:pt x="378" y="1002"/>
                  </a:lnTo>
                  <a:lnTo>
                    <a:pt x="432" y="1002"/>
                  </a:lnTo>
                  <a:lnTo>
                    <a:pt x="462" y="1050"/>
                  </a:lnTo>
                  <a:lnTo>
                    <a:pt x="474" y="996"/>
                  </a:lnTo>
                  <a:lnTo>
                    <a:pt x="546" y="990"/>
                  </a:lnTo>
                  <a:lnTo>
                    <a:pt x="582" y="1014"/>
                  </a:lnTo>
                  <a:lnTo>
                    <a:pt x="582" y="996"/>
                  </a:lnTo>
                  <a:lnTo>
                    <a:pt x="594" y="924"/>
                  </a:lnTo>
                  <a:lnTo>
                    <a:pt x="594" y="900"/>
                  </a:lnTo>
                  <a:lnTo>
                    <a:pt x="588" y="894"/>
                  </a:lnTo>
                  <a:lnTo>
                    <a:pt x="588" y="888"/>
                  </a:lnTo>
                  <a:lnTo>
                    <a:pt x="576" y="864"/>
                  </a:lnTo>
                  <a:lnTo>
                    <a:pt x="576" y="852"/>
                  </a:lnTo>
                  <a:lnTo>
                    <a:pt x="582" y="846"/>
                  </a:lnTo>
                  <a:lnTo>
                    <a:pt x="594" y="840"/>
                  </a:lnTo>
                  <a:lnTo>
                    <a:pt x="606" y="828"/>
                  </a:lnTo>
                  <a:lnTo>
                    <a:pt x="612" y="798"/>
                  </a:lnTo>
                  <a:lnTo>
                    <a:pt x="714" y="780"/>
                  </a:lnTo>
                  <a:lnTo>
                    <a:pt x="792" y="768"/>
                  </a:lnTo>
                  <a:lnTo>
                    <a:pt x="846" y="810"/>
                  </a:lnTo>
                  <a:lnTo>
                    <a:pt x="864" y="846"/>
                  </a:lnTo>
                  <a:lnTo>
                    <a:pt x="864" y="840"/>
                  </a:lnTo>
                  <a:lnTo>
                    <a:pt x="870" y="834"/>
                  </a:lnTo>
                  <a:lnTo>
                    <a:pt x="882" y="828"/>
                  </a:lnTo>
                  <a:lnTo>
                    <a:pt x="888" y="822"/>
                  </a:lnTo>
                  <a:lnTo>
                    <a:pt x="876" y="816"/>
                  </a:lnTo>
                  <a:lnTo>
                    <a:pt x="870" y="810"/>
                  </a:lnTo>
                  <a:lnTo>
                    <a:pt x="870" y="786"/>
                  </a:lnTo>
                  <a:lnTo>
                    <a:pt x="876" y="774"/>
                  </a:lnTo>
                  <a:lnTo>
                    <a:pt x="882" y="768"/>
                  </a:lnTo>
                  <a:lnTo>
                    <a:pt x="888" y="756"/>
                  </a:lnTo>
                  <a:lnTo>
                    <a:pt x="882" y="744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lumMod val="50000"/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66" name="Bhutan" descr="© INSCALE GmbH, 05.05.2010&#10;http://www.presentationload.com/">
              <a:extLst>
                <a:ext uri="{FF2B5EF4-FFF2-40B4-BE49-F238E27FC236}">
                  <a16:creationId xmlns:a16="http://schemas.microsoft.com/office/drawing/2014/main" id="{BEB7A231-47BC-4927-BEC0-7531749E130F}"/>
                </a:ext>
              </a:extLst>
            </p:cNvPr>
            <p:cNvSpPr>
              <a:spLocks/>
            </p:cNvSpPr>
            <p:nvPr/>
          </p:nvSpPr>
          <p:spPr bwMode="gray">
            <a:xfrm>
              <a:off x="8269588" y="3495595"/>
              <a:ext cx="103192" cy="60305"/>
            </a:xfrm>
            <a:custGeom>
              <a:avLst/>
              <a:gdLst>
                <a:gd name="T0" fmla="*/ 2147483647 w 234"/>
                <a:gd name="T1" fmla="*/ 2147483647 h 132"/>
                <a:gd name="T2" fmla="*/ 2147483647 w 234"/>
                <a:gd name="T3" fmla="*/ 2147483647 h 132"/>
                <a:gd name="T4" fmla="*/ 2147483647 w 234"/>
                <a:gd name="T5" fmla="*/ 2147483647 h 132"/>
                <a:gd name="T6" fmla="*/ 2147483647 w 234"/>
                <a:gd name="T7" fmla="*/ 2147483647 h 132"/>
                <a:gd name="T8" fmla="*/ 2147483647 w 234"/>
                <a:gd name="T9" fmla="*/ 2147483647 h 132"/>
                <a:gd name="T10" fmla="*/ 2147483647 w 234"/>
                <a:gd name="T11" fmla="*/ 2147483647 h 132"/>
                <a:gd name="T12" fmla="*/ 2147483647 w 234"/>
                <a:gd name="T13" fmla="*/ 2147483647 h 132"/>
                <a:gd name="T14" fmla="*/ 2147483647 w 234"/>
                <a:gd name="T15" fmla="*/ 2147483647 h 132"/>
                <a:gd name="T16" fmla="*/ 2147483647 w 234"/>
                <a:gd name="T17" fmla="*/ 2147483647 h 132"/>
                <a:gd name="T18" fmla="*/ 2147483647 w 234"/>
                <a:gd name="T19" fmla="*/ 2147483647 h 132"/>
                <a:gd name="T20" fmla="*/ 2147483647 w 234"/>
                <a:gd name="T21" fmla="*/ 2147483647 h 132"/>
                <a:gd name="T22" fmla="*/ 2147483647 w 234"/>
                <a:gd name="T23" fmla="*/ 2147483647 h 132"/>
                <a:gd name="T24" fmla="*/ 2147483647 w 234"/>
                <a:gd name="T25" fmla="*/ 2147483647 h 132"/>
                <a:gd name="T26" fmla="*/ 2147483647 w 234"/>
                <a:gd name="T27" fmla="*/ 2147483647 h 132"/>
                <a:gd name="T28" fmla="*/ 2147483647 w 234"/>
                <a:gd name="T29" fmla="*/ 2147483647 h 132"/>
                <a:gd name="T30" fmla="*/ 2147483647 w 234"/>
                <a:gd name="T31" fmla="*/ 2147483647 h 132"/>
                <a:gd name="T32" fmla="*/ 2147483647 w 234"/>
                <a:gd name="T33" fmla="*/ 2147483647 h 132"/>
                <a:gd name="T34" fmla="*/ 2147483647 w 234"/>
                <a:gd name="T35" fmla="*/ 2147483647 h 132"/>
                <a:gd name="T36" fmla="*/ 2147483647 w 234"/>
                <a:gd name="T37" fmla="*/ 2147483647 h 132"/>
                <a:gd name="T38" fmla="*/ 2147483647 w 234"/>
                <a:gd name="T39" fmla="*/ 2147483647 h 132"/>
                <a:gd name="T40" fmla="*/ 2147483647 w 234"/>
                <a:gd name="T41" fmla="*/ 2147483647 h 132"/>
                <a:gd name="T42" fmla="*/ 2147483647 w 234"/>
                <a:gd name="T43" fmla="*/ 2147483647 h 132"/>
                <a:gd name="T44" fmla="*/ 2147483647 w 234"/>
                <a:gd name="T45" fmla="*/ 2147483647 h 132"/>
                <a:gd name="T46" fmla="*/ 2147483647 w 234"/>
                <a:gd name="T47" fmla="*/ 2147483647 h 132"/>
                <a:gd name="T48" fmla="*/ 2147483647 w 234"/>
                <a:gd name="T49" fmla="*/ 2147483647 h 132"/>
                <a:gd name="T50" fmla="*/ 2147483647 w 234"/>
                <a:gd name="T51" fmla="*/ 2147483647 h 132"/>
                <a:gd name="T52" fmla="*/ 2147483647 w 234"/>
                <a:gd name="T53" fmla="*/ 2147483647 h 132"/>
                <a:gd name="T54" fmla="*/ 2147483647 w 234"/>
                <a:gd name="T55" fmla="*/ 2147483647 h 132"/>
                <a:gd name="T56" fmla="*/ 2147483647 w 234"/>
                <a:gd name="T57" fmla="*/ 2147483647 h 132"/>
                <a:gd name="T58" fmla="*/ 2147483647 w 234"/>
                <a:gd name="T59" fmla="*/ 0 h 132"/>
                <a:gd name="T60" fmla="*/ 2147483647 w 234"/>
                <a:gd name="T61" fmla="*/ 0 h 132"/>
                <a:gd name="T62" fmla="*/ 2147483647 w 234"/>
                <a:gd name="T63" fmla="*/ 2147483647 h 132"/>
                <a:gd name="T64" fmla="*/ 2147483647 w 234"/>
                <a:gd name="T65" fmla="*/ 2147483647 h 132"/>
                <a:gd name="T66" fmla="*/ 2147483647 w 234"/>
                <a:gd name="T67" fmla="*/ 2147483647 h 132"/>
                <a:gd name="T68" fmla="*/ 2147483647 w 234"/>
                <a:gd name="T69" fmla="*/ 2147483647 h 132"/>
                <a:gd name="T70" fmla="*/ 2147483647 w 234"/>
                <a:gd name="T71" fmla="*/ 2147483647 h 132"/>
                <a:gd name="T72" fmla="*/ 2147483647 w 234"/>
                <a:gd name="T73" fmla="*/ 2147483647 h 132"/>
                <a:gd name="T74" fmla="*/ 2147483647 w 234"/>
                <a:gd name="T75" fmla="*/ 2147483647 h 132"/>
                <a:gd name="T76" fmla="*/ 0 w 234"/>
                <a:gd name="T77" fmla="*/ 2147483647 h 132"/>
                <a:gd name="T78" fmla="*/ 0 w 234"/>
                <a:gd name="T79" fmla="*/ 2147483647 h 132"/>
                <a:gd name="T80" fmla="*/ 2147483647 w 234"/>
                <a:gd name="T81" fmla="*/ 2147483647 h 132"/>
                <a:gd name="T82" fmla="*/ 2147483647 w 234"/>
                <a:gd name="T83" fmla="*/ 2147483647 h 132"/>
                <a:gd name="T84" fmla="*/ 2147483647 w 234"/>
                <a:gd name="T85" fmla="*/ 2147483647 h 132"/>
                <a:gd name="T86" fmla="*/ 2147483647 w 234"/>
                <a:gd name="T87" fmla="*/ 2147483647 h 132"/>
                <a:gd name="T88" fmla="*/ 2147483647 w 234"/>
                <a:gd name="T89" fmla="*/ 2147483647 h 132"/>
                <a:gd name="T90" fmla="*/ 2147483647 w 234"/>
                <a:gd name="T91" fmla="*/ 2147483647 h 132"/>
                <a:gd name="T92" fmla="*/ 2147483647 w 234"/>
                <a:gd name="T93" fmla="*/ 2147483647 h 132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234"/>
                <a:gd name="T142" fmla="*/ 0 h 132"/>
                <a:gd name="T143" fmla="*/ 234 w 234"/>
                <a:gd name="T144" fmla="*/ 132 h 132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234" h="132">
                  <a:moveTo>
                    <a:pt x="78" y="132"/>
                  </a:moveTo>
                  <a:lnTo>
                    <a:pt x="90" y="132"/>
                  </a:lnTo>
                  <a:lnTo>
                    <a:pt x="102" y="126"/>
                  </a:lnTo>
                  <a:lnTo>
                    <a:pt x="108" y="120"/>
                  </a:lnTo>
                  <a:lnTo>
                    <a:pt x="126" y="120"/>
                  </a:lnTo>
                  <a:lnTo>
                    <a:pt x="138" y="126"/>
                  </a:lnTo>
                  <a:lnTo>
                    <a:pt x="168" y="126"/>
                  </a:lnTo>
                  <a:lnTo>
                    <a:pt x="180" y="120"/>
                  </a:lnTo>
                  <a:lnTo>
                    <a:pt x="192" y="120"/>
                  </a:lnTo>
                  <a:lnTo>
                    <a:pt x="198" y="126"/>
                  </a:lnTo>
                  <a:lnTo>
                    <a:pt x="210" y="126"/>
                  </a:lnTo>
                  <a:lnTo>
                    <a:pt x="234" y="114"/>
                  </a:lnTo>
                  <a:lnTo>
                    <a:pt x="234" y="108"/>
                  </a:lnTo>
                  <a:lnTo>
                    <a:pt x="222" y="96"/>
                  </a:lnTo>
                  <a:lnTo>
                    <a:pt x="222" y="72"/>
                  </a:lnTo>
                  <a:lnTo>
                    <a:pt x="198" y="72"/>
                  </a:lnTo>
                  <a:lnTo>
                    <a:pt x="192" y="66"/>
                  </a:lnTo>
                  <a:lnTo>
                    <a:pt x="192" y="42"/>
                  </a:lnTo>
                  <a:lnTo>
                    <a:pt x="186" y="30"/>
                  </a:lnTo>
                  <a:lnTo>
                    <a:pt x="174" y="18"/>
                  </a:lnTo>
                  <a:lnTo>
                    <a:pt x="162" y="12"/>
                  </a:lnTo>
                  <a:lnTo>
                    <a:pt x="150" y="12"/>
                  </a:lnTo>
                  <a:lnTo>
                    <a:pt x="138" y="18"/>
                  </a:lnTo>
                  <a:lnTo>
                    <a:pt x="126" y="18"/>
                  </a:lnTo>
                  <a:lnTo>
                    <a:pt x="114" y="24"/>
                  </a:lnTo>
                  <a:lnTo>
                    <a:pt x="108" y="30"/>
                  </a:lnTo>
                  <a:lnTo>
                    <a:pt x="102" y="30"/>
                  </a:lnTo>
                  <a:lnTo>
                    <a:pt x="102" y="6"/>
                  </a:lnTo>
                  <a:lnTo>
                    <a:pt x="78" y="6"/>
                  </a:lnTo>
                  <a:lnTo>
                    <a:pt x="66" y="0"/>
                  </a:lnTo>
                  <a:lnTo>
                    <a:pt x="54" y="0"/>
                  </a:lnTo>
                  <a:lnTo>
                    <a:pt x="48" y="12"/>
                  </a:lnTo>
                  <a:lnTo>
                    <a:pt x="36" y="24"/>
                  </a:lnTo>
                  <a:lnTo>
                    <a:pt x="30" y="36"/>
                  </a:lnTo>
                  <a:lnTo>
                    <a:pt x="18" y="54"/>
                  </a:lnTo>
                  <a:lnTo>
                    <a:pt x="12" y="66"/>
                  </a:lnTo>
                  <a:lnTo>
                    <a:pt x="6" y="72"/>
                  </a:lnTo>
                  <a:lnTo>
                    <a:pt x="6" y="78"/>
                  </a:lnTo>
                  <a:lnTo>
                    <a:pt x="0" y="78"/>
                  </a:lnTo>
                  <a:lnTo>
                    <a:pt x="0" y="90"/>
                  </a:lnTo>
                  <a:lnTo>
                    <a:pt x="18" y="108"/>
                  </a:lnTo>
                  <a:lnTo>
                    <a:pt x="42" y="120"/>
                  </a:lnTo>
                  <a:lnTo>
                    <a:pt x="54" y="120"/>
                  </a:lnTo>
                  <a:lnTo>
                    <a:pt x="54" y="114"/>
                  </a:lnTo>
                  <a:lnTo>
                    <a:pt x="54" y="120"/>
                  </a:lnTo>
                  <a:lnTo>
                    <a:pt x="66" y="132"/>
                  </a:lnTo>
                  <a:lnTo>
                    <a:pt x="78" y="13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67" name="Benin" descr="© INSCALE GmbH, 05.05.2010&#10;http://www.presentationload.com/">
              <a:extLst>
                <a:ext uri="{FF2B5EF4-FFF2-40B4-BE49-F238E27FC236}">
                  <a16:creationId xmlns:a16="http://schemas.microsoft.com/office/drawing/2014/main" id="{933F7161-54A2-4F9F-9982-E4D390DB26C3}"/>
                </a:ext>
              </a:extLst>
            </p:cNvPr>
            <p:cNvSpPr>
              <a:spLocks/>
            </p:cNvSpPr>
            <p:nvPr/>
          </p:nvSpPr>
          <p:spPr bwMode="gray">
            <a:xfrm>
              <a:off x="5573895" y="4073255"/>
              <a:ext cx="98429" cy="222177"/>
            </a:xfrm>
            <a:custGeom>
              <a:avLst/>
              <a:gdLst>
                <a:gd name="T0" fmla="*/ 2147483647 w 222"/>
                <a:gd name="T1" fmla="*/ 2147483647 h 498"/>
                <a:gd name="T2" fmla="*/ 2147483647 w 222"/>
                <a:gd name="T3" fmla="*/ 2147483647 h 498"/>
                <a:gd name="T4" fmla="*/ 2147483647 w 222"/>
                <a:gd name="T5" fmla="*/ 2147483647 h 498"/>
                <a:gd name="T6" fmla="*/ 2147483647 w 222"/>
                <a:gd name="T7" fmla="*/ 2147483647 h 498"/>
                <a:gd name="T8" fmla="*/ 2147483647 w 222"/>
                <a:gd name="T9" fmla="*/ 2147483647 h 498"/>
                <a:gd name="T10" fmla="*/ 2147483647 w 222"/>
                <a:gd name="T11" fmla="*/ 2147483647 h 498"/>
                <a:gd name="T12" fmla="*/ 2147483647 w 222"/>
                <a:gd name="T13" fmla="*/ 2147483647 h 498"/>
                <a:gd name="T14" fmla="*/ 2147483647 w 222"/>
                <a:gd name="T15" fmla="*/ 2147483647 h 498"/>
                <a:gd name="T16" fmla="*/ 2147483647 w 222"/>
                <a:gd name="T17" fmla="*/ 2147483647 h 498"/>
                <a:gd name="T18" fmla="*/ 2147483647 w 222"/>
                <a:gd name="T19" fmla="*/ 2147483647 h 498"/>
                <a:gd name="T20" fmla="*/ 2147483647 w 222"/>
                <a:gd name="T21" fmla="*/ 2147483647 h 498"/>
                <a:gd name="T22" fmla="*/ 2147483647 w 222"/>
                <a:gd name="T23" fmla="*/ 2147483647 h 498"/>
                <a:gd name="T24" fmla="*/ 2147483647 w 222"/>
                <a:gd name="T25" fmla="*/ 2147483647 h 498"/>
                <a:gd name="T26" fmla="*/ 2147483647 w 222"/>
                <a:gd name="T27" fmla="*/ 2147483647 h 498"/>
                <a:gd name="T28" fmla="*/ 2147483647 w 222"/>
                <a:gd name="T29" fmla="*/ 2147483647 h 498"/>
                <a:gd name="T30" fmla="*/ 2147483647 w 222"/>
                <a:gd name="T31" fmla="*/ 2147483647 h 498"/>
                <a:gd name="T32" fmla="*/ 2147483647 w 222"/>
                <a:gd name="T33" fmla="*/ 2147483647 h 498"/>
                <a:gd name="T34" fmla="*/ 2147483647 w 222"/>
                <a:gd name="T35" fmla="*/ 2147483647 h 498"/>
                <a:gd name="T36" fmla="*/ 2147483647 w 222"/>
                <a:gd name="T37" fmla="*/ 2147483647 h 498"/>
                <a:gd name="T38" fmla="*/ 2147483647 w 222"/>
                <a:gd name="T39" fmla="*/ 2147483647 h 498"/>
                <a:gd name="T40" fmla="*/ 2147483647 w 222"/>
                <a:gd name="T41" fmla="*/ 2147483647 h 498"/>
                <a:gd name="T42" fmla="*/ 2147483647 w 222"/>
                <a:gd name="T43" fmla="*/ 2147483647 h 498"/>
                <a:gd name="T44" fmla="*/ 2147483647 w 222"/>
                <a:gd name="T45" fmla="*/ 2147483647 h 498"/>
                <a:gd name="T46" fmla="*/ 0 w 222"/>
                <a:gd name="T47" fmla="*/ 2147483647 h 498"/>
                <a:gd name="T48" fmla="*/ 2147483647 w 222"/>
                <a:gd name="T49" fmla="*/ 2147483647 h 498"/>
                <a:gd name="T50" fmla="*/ 2147483647 w 222"/>
                <a:gd name="T51" fmla="*/ 2147483647 h 498"/>
                <a:gd name="T52" fmla="*/ 2147483647 w 222"/>
                <a:gd name="T53" fmla="*/ 2147483647 h 498"/>
                <a:gd name="T54" fmla="*/ 2147483647 w 222"/>
                <a:gd name="T55" fmla="*/ 2147483647 h 498"/>
                <a:gd name="T56" fmla="*/ 2147483647 w 222"/>
                <a:gd name="T57" fmla="*/ 2147483647 h 498"/>
                <a:gd name="T58" fmla="*/ 2147483647 w 222"/>
                <a:gd name="T59" fmla="*/ 2147483647 h 498"/>
                <a:gd name="T60" fmla="*/ 2147483647 w 222"/>
                <a:gd name="T61" fmla="*/ 2147483647 h 498"/>
                <a:gd name="T62" fmla="*/ 2147483647 w 222"/>
                <a:gd name="T63" fmla="*/ 2147483647 h 498"/>
                <a:gd name="T64" fmla="*/ 2147483647 w 222"/>
                <a:gd name="T65" fmla="*/ 2147483647 h 498"/>
                <a:gd name="T66" fmla="*/ 2147483647 w 222"/>
                <a:gd name="T67" fmla="*/ 2147483647 h 498"/>
                <a:gd name="T68" fmla="*/ 2147483647 w 222"/>
                <a:gd name="T69" fmla="*/ 2147483647 h 49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222"/>
                <a:gd name="T106" fmla="*/ 0 h 498"/>
                <a:gd name="T107" fmla="*/ 222 w 222"/>
                <a:gd name="T108" fmla="*/ 498 h 498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222" h="498">
                  <a:moveTo>
                    <a:pt x="138" y="372"/>
                  </a:moveTo>
                  <a:lnTo>
                    <a:pt x="144" y="342"/>
                  </a:lnTo>
                  <a:lnTo>
                    <a:pt x="138" y="306"/>
                  </a:lnTo>
                  <a:lnTo>
                    <a:pt x="144" y="276"/>
                  </a:lnTo>
                  <a:lnTo>
                    <a:pt x="162" y="276"/>
                  </a:lnTo>
                  <a:lnTo>
                    <a:pt x="174" y="252"/>
                  </a:lnTo>
                  <a:lnTo>
                    <a:pt x="174" y="222"/>
                  </a:lnTo>
                  <a:lnTo>
                    <a:pt x="180" y="216"/>
                  </a:lnTo>
                  <a:lnTo>
                    <a:pt x="186" y="204"/>
                  </a:lnTo>
                  <a:lnTo>
                    <a:pt x="198" y="198"/>
                  </a:lnTo>
                  <a:lnTo>
                    <a:pt x="198" y="156"/>
                  </a:lnTo>
                  <a:lnTo>
                    <a:pt x="210" y="150"/>
                  </a:lnTo>
                  <a:lnTo>
                    <a:pt x="216" y="150"/>
                  </a:lnTo>
                  <a:lnTo>
                    <a:pt x="222" y="144"/>
                  </a:lnTo>
                  <a:lnTo>
                    <a:pt x="222" y="132"/>
                  </a:lnTo>
                  <a:lnTo>
                    <a:pt x="216" y="126"/>
                  </a:lnTo>
                  <a:lnTo>
                    <a:pt x="216" y="114"/>
                  </a:lnTo>
                  <a:lnTo>
                    <a:pt x="210" y="102"/>
                  </a:lnTo>
                  <a:lnTo>
                    <a:pt x="204" y="96"/>
                  </a:lnTo>
                  <a:lnTo>
                    <a:pt x="192" y="72"/>
                  </a:lnTo>
                  <a:lnTo>
                    <a:pt x="198" y="66"/>
                  </a:lnTo>
                  <a:lnTo>
                    <a:pt x="198" y="60"/>
                  </a:lnTo>
                  <a:lnTo>
                    <a:pt x="204" y="48"/>
                  </a:lnTo>
                  <a:lnTo>
                    <a:pt x="198" y="42"/>
                  </a:lnTo>
                  <a:lnTo>
                    <a:pt x="186" y="36"/>
                  </a:lnTo>
                  <a:lnTo>
                    <a:pt x="180" y="36"/>
                  </a:lnTo>
                  <a:lnTo>
                    <a:pt x="174" y="30"/>
                  </a:lnTo>
                  <a:lnTo>
                    <a:pt x="168" y="30"/>
                  </a:lnTo>
                  <a:lnTo>
                    <a:pt x="162" y="24"/>
                  </a:lnTo>
                  <a:lnTo>
                    <a:pt x="156" y="12"/>
                  </a:lnTo>
                  <a:lnTo>
                    <a:pt x="144" y="0"/>
                  </a:lnTo>
                  <a:lnTo>
                    <a:pt x="114" y="12"/>
                  </a:lnTo>
                  <a:lnTo>
                    <a:pt x="114" y="36"/>
                  </a:lnTo>
                  <a:lnTo>
                    <a:pt x="120" y="36"/>
                  </a:lnTo>
                  <a:lnTo>
                    <a:pt x="114" y="42"/>
                  </a:lnTo>
                  <a:lnTo>
                    <a:pt x="108" y="60"/>
                  </a:lnTo>
                  <a:lnTo>
                    <a:pt x="96" y="60"/>
                  </a:lnTo>
                  <a:lnTo>
                    <a:pt x="90" y="66"/>
                  </a:lnTo>
                  <a:lnTo>
                    <a:pt x="84" y="66"/>
                  </a:lnTo>
                  <a:lnTo>
                    <a:pt x="84" y="78"/>
                  </a:lnTo>
                  <a:lnTo>
                    <a:pt x="78" y="72"/>
                  </a:lnTo>
                  <a:lnTo>
                    <a:pt x="48" y="72"/>
                  </a:lnTo>
                  <a:lnTo>
                    <a:pt x="30" y="90"/>
                  </a:lnTo>
                  <a:lnTo>
                    <a:pt x="24" y="102"/>
                  </a:lnTo>
                  <a:lnTo>
                    <a:pt x="12" y="102"/>
                  </a:lnTo>
                  <a:lnTo>
                    <a:pt x="6" y="114"/>
                  </a:lnTo>
                  <a:lnTo>
                    <a:pt x="0" y="132"/>
                  </a:lnTo>
                  <a:lnTo>
                    <a:pt x="0" y="162"/>
                  </a:lnTo>
                  <a:lnTo>
                    <a:pt x="12" y="168"/>
                  </a:lnTo>
                  <a:lnTo>
                    <a:pt x="42" y="198"/>
                  </a:lnTo>
                  <a:lnTo>
                    <a:pt x="42" y="240"/>
                  </a:lnTo>
                  <a:lnTo>
                    <a:pt x="54" y="252"/>
                  </a:lnTo>
                  <a:lnTo>
                    <a:pt x="60" y="264"/>
                  </a:lnTo>
                  <a:lnTo>
                    <a:pt x="60" y="294"/>
                  </a:lnTo>
                  <a:lnTo>
                    <a:pt x="66" y="306"/>
                  </a:lnTo>
                  <a:lnTo>
                    <a:pt x="54" y="318"/>
                  </a:lnTo>
                  <a:lnTo>
                    <a:pt x="54" y="378"/>
                  </a:lnTo>
                  <a:lnTo>
                    <a:pt x="66" y="390"/>
                  </a:lnTo>
                  <a:lnTo>
                    <a:pt x="54" y="396"/>
                  </a:lnTo>
                  <a:lnTo>
                    <a:pt x="60" y="462"/>
                  </a:lnTo>
                  <a:lnTo>
                    <a:pt x="60" y="468"/>
                  </a:lnTo>
                  <a:lnTo>
                    <a:pt x="72" y="480"/>
                  </a:lnTo>
                  <a:lnTo>
                    <a:pt x="72" y="492"/>
                  </a:lnTo>
                  <a:lnTo>
                    <a:pt x="84" y="492"/>
                  </a:lnTo>
                  <a:lnTo>
                    <a:pt x="96" y="498"/>
                  </a:lnTo>
                  <a:lnTo>
                    <a:pt x="108" y="498"/>
                  </a:lnTo>
                  <a:lnTo>
                    <a:pt x="120" y="474"/>
                  </a:lnTo>
                  <a:lnTo>
                    <a:pt x="126" y="480"/>
                  </a:lnTo>
                  <a:lnTo>
                    <a:pt x="138" y="486"/>
                  </a:lnTo>
                  <a:lnTo>
                    <a:pt x="138" y="37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68" name="Bangladesh" descr="© INSCALE GmbH, 05.05.2010&#10;http://www.presentationload.com/">
              <a:extLst>
                <a:ext uri="{FF2B5EF4-FFF2-40B4-BE49-F238E27FC236}">
                  <a16:creationId xmlns:a16="http://schemas.microsoft.com/office/drawing/2014/main" id="{5295454A-6BBA-4418-9E51-216118652F88}"/>
                </a:ext>
              </a:extLst>
            </p:cNvPr>
            <p:cNvSpPr>
              <a:spLocks/>
            </p:cNvSpPr>
            <p:nvPr/>
          </p:nvSpPr>
          <p:spPr bwMode="gray">
            <a:xfrm>
              <a:off x="8255299" y="3560662"/>
              <a:ext cx="166695" cy="192024"/>
            </a:xfrm>
            <a:custGeom>
              <a:avLst/>
              <a:gdLst>
                <a:gd name="T0" fmla="*/ 2147483647 w 372"/>
                <a:gd name="T1" fmla="*/ 2147483647 h 426"/>
                <a:gd name="T2" fmla="*/ 2147483647 w 372"/>
                <a:gd name="T3" fmla="*/ 2147483647 h 426"/>
                <a:gd name="T4" fmla="*/ 2147483647 w 372"/>
                <a:gd name="T5" fmla="*/ 2147483647 h 426"/>
                <a:gd name="T6" fmla="*/ 2147483647 w 372"/>
                <a:gd name="T7" fmla="*/ 2147483647 h 426"/>
                <a:gd name="T8" fmla="*/ 2147483647 w 372"/>
                <a:gd name="T9" fmla="*/ 2147483647 h 426"/>
                <a:gd name="T10" fmla="*/ 2147483647 w 372"/>
                <a:gd name="T11" fmla="*/ 2147483647 h 426"/>
                <a:gd name="T12" fmla="*/ 2147483647 w 372"/>
                <a:gd name="T13" fmla="*/ 2147483647 h 426"/>
                <a:gd name="T14" fmla="*/ 2147483647 w 372"/>
                <a:gd name="T15" fmla="*/ 2147483647 h 426"/>
                <a:gd name="T16" fmla="*/ 2147483647 w 372"/>
                <a:gd name="T17" fmla="*/ 2147483647 h 426"/>
                <a:gd name="T18" fmla="*/ 2147483647 w 372"/>
                <a:gd name="T19" fmla="*/ 2147483647 h 426"/>
                <a:gd name="T20" fmla="*/ 2147483647 w 372"/>
                <a:gd name="T21" fmla="*/ 2147483647 h 426"/>
                <a:gd name="T22" fmla="*/ 2147483647 w 372"/>
                <a:gd name="T23" fmla="*/ 2147483647 h 426"/>
                <a:gd name="T24" fmla="*/ 2147483647 w 372"/>
                <a:gd name="T25" fmla="*/ 2147483647 h 426"/>
                <a:gd name="T26" fmla="*/ 2147483647 w 372"/>
                <a:gd name="T27" fmla="*/ 2147483647 h 426"/>
                <a:gd name="T28" fmla="*/ 2147483647 w 372"/>
                <a:gd name="T29" fmla="*/ 2147483647 h 426"/>
                <a:gd name="T30" fmla="*/ 2147483647 w 372"/>
                <a:gd name="T31" fmla="*/ 2147483647 h 426"/>
                <a:gd name="T32" fmla="*/ 2147483647 w 372"/>
                <a:gd name="T33" fmla="*/ 2147483647 h 426"/>
                <a:gd name="T34" fmla="*/ 2147483647 w 372"/>
                <a:gd name="T35" fmla="*/ 2147483647 h 426"/>
                <a:gd name="T36" fmla="*/ 2147483647 w 372"/>
                <a:gd name="T37" fmla="*/ 2147483647 h 426"/>
                <a:gd name="T38" fmla="*/ 2147483647 w 372"/>
                <a:gd name="T39" fmla="*/ 2147483647 h 426"/>
                <a:gd name="T40" fmla="*/ 2147483647 w 372"/>
                <a:gd name="T41" fmla="*/ 2147483647 h 426"/>
                <a:gd name="T42" fmla="*/ 2147483647 w 372"/>
                <a:gd name="T43" fmla="*/ 2147483647 h 426"/>
                <a:gd name="T44" fmla="*/ 2147483647 w 372"/>
                <a:gd name="T45" fmla="*/ 2147483647 h 426"/>
                <a:gd name="T46" fmla="*/ 2147483647 w 372"/>
                <a:gd name="T47" fmla="*/ 2147483647 h 426"/>
                <a:gd name="T48" fmla="*/ 2147483647 w 372"/>
                <a:gd name="T49" fmla="*/ 2147483647 h 426"/>
                <a:gd name="T50" fmla="*/ 2147483647 w 372"/>
                <a:gd name="T51" fmla="*/ 2147483647 h 426"/>
                <a:gd name="T52" fmla="*/ 2147483647 w 372"/>
                <a:gd name="T53" fmla="*/ 2147483647 h 426"/>
                <a:gd name="T54" fmla="*/ 2147483647 w 372"/>
                <a:gd name="T55" fmla="*/ 2147483647 h 426"/>
                <a:gd name="T56" fmla="*/ 2147483647 w 372"/>
                <a:gd name="T57" fmla="*/ 2147483647 h 426"/>
                <a:gd name="T58" fmla="*/ 2147483647 w 372"/>
                <a:gd name="T59" fmla="*/ 2147483647 h 426"/>
                <a:gd name="T60" fmla="*/ 2147483647 w 372"/>
                <a:gd name="T61" fmla="*/ 2147483647 h 426"/>
                <a:gd name="T62" fmla="*/ 2147483647 w 372"/>
                <a:gd name="T63" fmla="*/ 2147483647 h 426"/>
                <a:gd name="T64" fmla="*/ 2147483647 w 372"/>
                <a:gd name="T65" fmla="*/ 2147483647 h 426"/>
                <a:gd name="T66" fmla="*/ 2147483647 w 372"/>
                <a:gd name="T67" fmla="*/ 2147483647 h 426"/>
                <a:gd name="T68" fmla="*/ 2147483647 w 372"/>
                <a:gd name="T69" fmla="*/ 2147483647 h 426"/>
                <a:gd name="T70" fmla="*/ 2147483647 w 372"/>
                <a:gd name="T71" fmla="*/ 2147483647 h 426"/>
                <a:gd name="T72" fmla="*/ 2147483647 w 372"/>
                <a:gd name="T73" fmla="*/ 2147483647 h 426"/>
                <a:gd name="T74" fmla="*/ 2147483647 w 372"/>
                <a:gd name="T75" fmla="*/ 2147483647 h 426"/>
                <a:gd name="T76" fmla="*/ 2147483647 w 372"/>
                <a:gd name="T77" fmla="*/ 2147483647 h 426"/>
                <a:gd name="T78" fmla="*/ 2147483647 w 372"/>
                <a:gd name="T79" fmla="*/ 2147483647 h 426"/>
                <a:gd name="T80" fmla="*/ 2147483647 w 372"/>
                <a:gd name="T81" fmla="*/ 2147483647 h 426"/>
                <a:gd name="T82" fmla="*/ 2147483647 w 372"/>
                <a:gd name="T83" fmla="*/ 2147483647 h 426"/>
                <a:gd name="T84" fmla="*/ 2147483647 w 372"/>
                <a:gd name="T85" fmla="*/ 0 h 426"/>
                <a:gd name="T86" fmla="*/ 2147483647 w 372"/>
                <a:gd name="T87" fmla="*/ 2147483647 h 426"/>
                <a:gd name="T88" fmla="*/ 0 w 372"/>
                <a:gd name="T89" fmla="*/ 2147483647 h 426"/>
                <a:gd name="T90" fmla="*/ 2147483647 w 372"/>
                <a:gd name="T91" fmla="*/ 2147483647 h 426"/>
                <a:gd name="T92" fmla="*/ 2147483647 w 372"/>
                <a:gd name="T93" fmla="*/ 2147483647 h 426"/>
                <a:gd name="T94" fmla="*/ 2147483647 w 372"/>
                <a:gd name="T95" fmla="*/ 2147483647 h 426"/>
                <a:gd name="T96" fmla="*/ 2147483647 w 372"/>
                <a:gd name="T97" fmla="*/ 2147483647 h 426"/>
                <a:gd name="T98" fmla="*/ 2147483647 w 372"/>
                <a:gd name="T99" fmla="*/ 2147483647 h 426"/>
                <a:gd name="T100" fmla="*/ 2147483647 w 372"/>
                <a:gd name="T101" fmla="*/ 2147483647 h 426"/>
                <a:gd name="T102" fmla="*/ 2147483647 w 372"/>
                <a:gd name="T103" fmla="*/ 2147483647 h 426"/>
                <a:gd name="T104" fmla="*/ 2147483647 w 372"/>
                <a:gd name="T105" fmla="*/ 2147483647 h 426"/>
                <a:gd name="T106" fmla="*/ 2147483647 w 372"/>
                <a:gd name="T107" fmla="*/ 2147483647 h 426"/>
                <a:gd name="T108" fmla="*/ 2147483647 w 372"/>
                <a:gd name="T109" fmla="*/ 2147483647 h 426"/>
                <a:gd name="T110" fmla="*/ 2147483647 w 372"/>
                <a:gd name="T111" fmla="*/ 2147483647 h 426"/>
                <a:gd name="T112" fmla="*/ 2147483647 w 372"/>
                <a:gd name="T113" fmla="*/ 2147483647 h 426"/>
                <a:gd name="T114" fmla="*/ 2147483647 w 372"/>
                <a:gd name="T115" fmla="*/ 2147483647 h 42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372"/>
                <a:gd name="T175" fmla="*/ 0 h 426"/>
                <a:gd name="T176" fmla="*/ 372 w 372"/>
                <a:gd name="T177" fmla="*/ 426 h 42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372" h="426">
                  <a:moveTo>
                    <a:pt x="132" y="414"/>
                  </a:moveTo>
                  <a:lnTo>
                    <a:pt x="138" y="354"/>
                  </a:lnTo>
                  <a:lnTo>
                    <a:pt x="144" y="354"/>
                  </a:lnTo>
                  <a:lnTo>
                    <a:pt x="150" y="360"/>
                  </a:lnTo>
                  <a:lnTo>
                    <a:pt x="162" y="360"/>
                  </a:lnTo>
                  <a:lnTo>
                    <a:pt x="174" y="366"/>
                  </a:lnTo>
                  <a:lnTo>
                    <a:pt x="192" y="372"/>
                  </a:lnTo>
                  <a:lnTo>
                    <a:pt x="216" y="372"/>
                  </a:lnTo>
                  <a:lnTo>
                    <a:pt x="210" y="366"/>
                  </a:lnTo>
                  <a:lnTo>
                    <a:pt x="210" y="348"/>
                  </a:lnTo>
                  <a:lnTo>
                    <a:pt x="204" y="342"/>
                  </a:lnTo>
                  <a:lnTo>
                    <a:pt x="222" y="342"/>
                  </a:lnTo>
                  <a:lnTo>
                    <a:pt x="258" y="360"/>
                  </a:lnTo>
                  <a:lnTo>
                    <a:pt x="270" y="360"/>
                  </a:lnTo>
                  <a:lnTo>
                    <a:pt x="282" y="348"/>
                  </a:lnTo>
                  <a:lnTo>
                    <a:pt x="282" y="336"/>
                  </a:lnTo>
                  <a:lnTo>
                    <a:pt x="270" y="300"/>
                  </a:lnTo>
                  <a:lnTo>
                    <a:pt x="318" y="354"/>
                  </a:lnTo>
                  <a:lnTo>
                    <a:pt x="318" y="360"/>
                  </a:lnTo>
                  <a:lnTo>
                    <a:pt x="312" y="366"/>
                  </a:lnTo>
                  <a:lnTo>
                    <a:pt x="312" y="390"/>
                  </a:lnTo>
                  <a:lnTo>
                    <a:pt x="306" y="402"/>
                  </a:lnTo>
                  <a:lnTo>
                    <a:pt x="306" y="414"/>
                  </a:lnTo>
                  <a:lnTo>
                    <a:pt x="312" y="420"/>
                  </a:lnTo>
                  <a:lnTo>
                    <a:pt x="324" y="420"/>
                  </a:lnTo>
                  <a:lnTo>
                    <a:pt x="330" y="426"/>
                  </a:lnTo>
                  <a:lnTo>
                    <a:pt x="336" y="414"/>
                  </a:lnTo>
                  <a:lnTo>
                    <a:pt x="336" y="408"/>
                  </a:lnTo>
                  <a:lnTo>
                    <a:pt x="372" y="414"/>
                  </a:lnTo>
                  <a:lnTo>
                    <a:pt x="360" y="354"/>
                  </a:lnTo>
                  <a:lnTo>
                    <a:pt x="360" y="348"/>
                  </a:lnTo>
                  <a:lnTo>
                    <a:pt x="354" y="342"/>
                  </a:lnTo>
                  <a:lnTo>
                    <a:pt x="348" y="330"/>
                  </a:lnTo>
                  <a:lnTo>
                    <a:pt x="342" y="312"/>
                  </a:lnTo>
                  <a:lnTo>
                    <a:pt x="336" y="300"/>
                  </a:lnTo>
                  <a:lnTo>
                    <a:pt x="336" y="288"/>
                  </a:lnTo>
                  <a:lnTo>
                    <a:pt x="330" y="276"/>
                  </a:lnTo>
                  <a:lnTo>
                    <a:pt x="330" y="270"/>
                  </a:lnTo>
                  <a:lnTo>
                    <a:pt x="324" y="258"/>
                  </a:lnTo>
                  <a:lnTo>
                    <a:pt x="324" y="240"/>
                  </a:lnTo>
                  <a:lnTo>
                    <a:pt x="318" y="234"/>
                  </a:lnTo>
                  <a:lnTo>
                    <a:pt x="306" y="228"/>
                  </a:lnTo>
                  <a:lnTo>
                    <a:pt x="288" y="228"/>
                  </a:lnTo>
                  <a:lnTo>
                    <a:pt x="288" y="252"/>
                  </a:lnTo>
                  <a:lnTo>
                    <a:pt x="282" y="288"/>
                  </a:lnTo>
                  <a:lnTo>
                    <a:pt x="264" y="264"/>
                  </a:lnTo>
                  <a:lnTo>
                    <a:pt x="258" y="264"/>
                  </a:lnTo>
                  <a:lnTo>
                    <a:pt x="240" y="246"/>
                  </a:lnTo>
                  <a:lnTo>
                    <a:pt x="234" y="234"/>
                  </a:lnTo>
                  <a:lnTo>
                    <a:pt x="234" y="216"/>
                  </a:lnTo>
                  <a:lnTo>
                    <a:pt x="240" y="204"/>
                  </a:lnTo>
                  <a:lnTo>
                    <a:pt x="252" y="192"/>
                  </a:lnTo>
                  <a:lnTo>
                    <a:pt x="258" y="192"/>
                  </a:lnTo>
                  <a:lnTo>
                    <a:pt x="270" y="186"/>
                  </a:lnTo>
                  <a:lnTo>
                    <a:pt x="276" y="186"/>
                  </a:lnTo>
                  <a:lnTo>
                    <a:pt x="282" y="180"/>
                  </a:lnTo>
                  <a:lnTo>
                    <a:pt x="288" y="168"/>
                  </a:lnTo>
                  <a:lnTo>
                    <a:pt x="294" y="150"/>
                  </a:lnTo>
                  <a:lnTo>
                    <a:pt x="294" y="138"/>
                  </a:lnTo>
                  <a:lnTo>
                    <a:pt x="300" y="138"/>
                  </a:lnTo>
                  <a:lnTo>
                    <a:pt x="306" y="132"/>
                  </a:lnTo>
                  <a:lnTo>
                    <a:pt x="306" y="126"/>
                  </a:lnTo>
                  <a:lnTo>
                    <a:pt x="282" y="102"/>
                  </a:lnTo>
                  <a:lnTo>
                    <a:pt x="276" y="102"/>
                  </a:lnTo>
                  <a:lnTo>
                    <a:pt x="228" y="114"/>
                  </a:lnTo>
                  <a:lnTo>
                    <a:pt x="210" y="114"/>
                  </a:lnTo>
                  <a:lnTo>
                    <a:pt x="198" y="108"/>
                  </a:lnTo>
                  <a:lnTo>
                    <a:pt x="138" y="108"/>
                  </a:lnTo>
                  <a:lnTo>
                    <a:pt x="132" y="102"/>
                  </a:lnTo>
                  <a:lnTo>
                    <a:pt x="126" y="102"/>
                  </a:lnTo>
                  <a:lnTo>
                    <a:pt x="126" y="66"/>
                  </a:lnTo>
                  <a:lnTo>
                    <a:pt x="120" y="66"/>
                  </a:lnTo>
                  <a:lnTo>
                    <a:pt x="120" y="36"/>
                  </a:lnTo>
                  <a:lnTo>
                    <a:pt x="114" y="30"/>
                  </a:lnTo>
                  <a:lnTo>
                    <a:pt x="108" y="30"/>
                  </a:lnTo>
                  <a:lnTo>
                    <a:pt x="102" y="24"/>
                  </a:lnTo>
                  <a:lnTo>
                    <a:pt x="96" y="42"/>
                  </a:lnTo>
                  <a:lnTo>
                    <a:pt x="90" y="36"/>
                  </a:lnTo>
                  <a:lnTo>
                    <a:pt x="78" y="36"/>
                  </a:lnTo>
                  <a:lnTo>
                    <a:pt x="72" y="30"/>
                  </a:lnTo>
                  <a:lnTo>
                    <a:pt x="66" y="18"/>
                  </a:lnTo>
                  <a:lnTo>
                    <a:pt x="66" y="12"/>
                  </a:lnTo>
                  <a:lnTo>
                    <a:pt x="60" y="0"/>
                  </a:lnTo>
                  <a:lnTo>
                    <a:pt x="42" y="6"/>
                  </a:lnTo>
                  <a:lnTo>
                    <a:pt x="48" y="12"/>
                  </a:lnTo>
                  <a:lnTo>
                    <a:pt x="24" y="0"/>
                  </a:lnTo>
                  <a:lnTo>
                    <a:pt x="6" y="0"/>
                  </a:lnTo>
                  <a:lnTo>
                    <a:pt x="18" y="18"/>
                  </a:lnTo>
                  <a:lnTo>
                    <a:pt x="6" y="30"/>
                  </a:lnTo>
                  <a:lnTo>
                    <a:pt x="0" y="42"/>
                  </a:lnTo>
                  <a:lnTo>
                    <a:pt x="0" y="48"/>
                  </a:lnTo>
                  <a:lnTo>
                    <a:pt x="6" y="60"/>
                  </a:lnTo>
                  <a:lnTo>
                    <a:pt x="18" y="66"/>
                  </a:lnTo>
                  <a:lnTo>
                    <a:pt x="30" y="78"/>
                  </a:lnTo>
                  <a:lnTo>
                    <a:pt x="36" y="78"/>
                  </a:lnTo>
                  <a:lnTo>
                    <a:pt x="66" y="96"/>
                  </a:lnTo>
                  <a:lnTo>
                    <a:pt x="66" y="108"/>
                  </a:lnTo>
                  <a:lnTo>
                    <a:pt x="30" y="108"/>
                  </a:lnTo>
                  <a:lnTo>
                    <a:pt x="30" y="138"/>
                  </a:lnTo>
                  <a:lnTo>
                    <a:pt x="24" y="138"/>
                  </a:lnTo>
                  <a:lnTo>
                    <a:pt x="12" y="150"/>
                  </a:lnTo>
                  <a:lnTo>
                    <a:pt x="24" y="162"/>
                  </a:lnTo>
                  <a:lnTo>
                    <a:pt x="36" y="168"/>
                  </a:lnTo>
                  <a:lnTo>
                    <a:pt x="54" y="168"/>
                  </a:lnTo>
                  <a:lnTo>
                    <a:pt x="66" y="174"/>
                  </a:lnTo>
                  <a:lnTo>
                    <a:pt x="72" y="180"/>
                  </a:lnTo>
                  <a:lnTo>
                    <a:pt x="72" y="186"/>
                  </a:lnTo>
                  <a:lnTo>
                    <a:pt x="66" y="204"/>
                  </a:lnTo>
                  <a:lnTo>
                    <a:pt x="60" y="210"/>
                  </a:lnTo>
                  <a:lnTo>
                    <a:pt x="54" y="222"/>
                  </a:lnTo>
                  <a:lnTo>
                    <a:pt x="66" y="252"/>
                  </a:lnTo>
                  <a:lnTo>
                    <a:pt x="96" y="276"/>
                  </a:lnTo>
                  <a:lnTo>
                    <a:pt x="96" y="306"/>
                  </a:lnTo>
                  <a:lnTo>
                    <a:pt x="114" y="348"/>
                  </a:lnTo>
                  <a:lnTo>
                    <a:pt x="108" y="378"/>
                  </a:lnTo>
                  <a:lnTo>
                    <a:pt x="132" y="414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69" name="Belarus" descr="© INSCALE GmbH, 05.05.2010&#10;http://www.presentationload.com/">
              <a:extLst>
                <a:ext uri="{FF2B5EF4-FFF2-40B4-BE49-F238E27FC236}">
                  <a16:creationId xmlns:a16="http://schemas.microsoft.com/office/drawing/2014/main" id="{01CFEDEB-39F7-451F-94E8-BD2D88B3F2B1}"/>
                </a:ext>
              </a:extLst>
            </p:cNvPr>
            <p:cNvSpPr>
              <a:spLocks/>
            </p:cNvSpPr>
            <p:nvPr/>
          </p:nvSpPr>
          <p:spPr bwMode="gray">
            <a:xfrm>
              <a:off x="6220035" y="2505321"/>
              <a:ext cx="252424" cy="166633"/>
            </a:xfrm>
            <a:custGeom>
              <a:avLst/>
              <a:gdLst>
                <a:gd name="T0" fmla="*/ 2147483647 w 570"/>
                <a:gd name="T1" fmla="*/ 2147483647 h 372"/>
                <a:gd name="T2" fmla="*/ 2147483647 w 570"/>
                <a:gd name="T3" fmla="*/ 2147483647 h 372"/>
                <a:gd name="T4" fmla="*/ 2147483647 w 570"/>
                <a:gd name="T5" fmla="*/ 2147483647 h 372"/>
                <a:gd name="T6" fmla="*/ 2147483647 w 570"/>
                <a:gd name="T7" fmla="*/ 2147483647 h 372"/>
                <a:gd name="T8" fmla="*/ 2147483647 w 570"/>
                <a:gd name="T9" fmla="*/ 2147483647 h 372"/>
                <a:gd name="T10" fmla="*/ 2147483647 w 570"/>
                <a:gd name="T11" fmla="*/ 2147483647 h 372"/>
                <a:gd name="T12" fmla="*/ 2147483647 w 570"/>
                <a:gd name="T13" fmla="*/ 2147483647 h 372"/>
                <a:gd name="T14" fmla="*/ 2147483647 w 570"/>
                <a:gd name="T15" fmla="*/ 2147483647 h 372"/>
                <a:gd name="T16" fmla="*/ 2147483647 w 570"/>
                <a:gd name="T17" fmla="*/ 2147483647 h 372"/>
                <a:gd name="T18" fmla="*/ 2147483647 w 570"/>
                <a:gd name="T19" fmla="*/ 2147483647 h 372"/>
                <a:gd name="T20" fmla="*/ 2147483647 w 570"/>
                <a:gd name="T21" fmla="*/ 2147483647 h 372"/>
                <a:gd name="T22" fmla="*/ 2147483647 w 570"/>
                <a:gd name="T23" fmla="*/ 2147483647 h 372"/>
                <a:gd name="T24" fmla="*/ 2147483647 w 570"/>
                <a:gd name="T25" fmla="*/ 2147483647 h 372"/>
                <a:gd name="T26" fmla="*/ 2147483647 w 570"/>
                <a:gd name="T27" fmla="*/ 2147483647 h 372"/>
                <a:gd name="T28" fmla="*/ 2147483647 w 570"/>
                <a:gd name="T29" fmla="*/ 2147483647 h 372"/>
                <a:gd name="T30" fmla="*/ 2147483647 w 570"/>
                <a:gd name="T31" fmla="*/ 2147483647 h 372"/>
                <a:gd name="T32" fmla="*/ 2147483647 w 570"/>
                <a:gd name="T33" fmla="*/ 2147483647 h 372"/>
                <a:gd name="T34" fmla="*/ 2147483647 w 570"/>
                <a:gd name="T35" fmla="*/ 2147483647 h 372"/>
                <a:gd name="T36" fmla="*/ 2147483647 w 570"/>
                <a:gd name="T37" fmla="*/ 2147483647 h 372"/>
                <a:gd name="T38" fmla="*/ 2147483647 w 570"/>
                <a:gd name="T39" fmla="*/ 2147483647 h 372"/>
                <a:gd name="T40" fmla="*/ 2147483647 w 570"/>
                <a:gd name="T41" fmla="*/ 2147483647 h 372"/>
                <a:gd name="T42" fmla="*/ 2147483647 w 570"/>
                <a:gd name="T43" fmla="*/ 2147483647 h 372"/>
                <a:gd name="T44" fmla="*/ 2147483647 w 570"/>
                <a:gd name="T45" fmla="*/ 2147483647 h 372"/>
                <a:gd name="T46" fmla="*/ 2147483647 w 570"/>
                <a:gd name="T47" fmla="*/ 2147483647 h 372"/>
                <a:gd name="T48" fmla="*/ 2147483647 w 570"/>
                <a:gd name="T49" fmla="*/ 2147483647 h 372"/>
                <a:gd name="T50" fmla="*/ 2147483647 w 570"/>
                <a:gd name="T51" fmla="*/ 2147483647 h 372"/>
                <a:gd name="T52" fmla="*/ 2147483647 w 570"/>
                <a:gd name="T53" fmla="*/ 2147483647 h 372"/>
                <a:gd name="T54" fmla="*/ 2147483647 w 570"/>
                <a:gd name="T55" fmla="*/ 2147483647 h 372"/>
                <a:gd name="T56" fmla="*/ 2147483647 w 570"/>
                <a:gd name="T57" fmla="*/ 0 h 372"/>
                <a:gd name="T58" fmla="*/ 2147483647 w 570"/>
                <a:gd name="T59" fmla="*/ 2147483647 h 372"/>
                <a:gd name="T60" fmla="*/ 2147483647 w 570"/>
                <a:gd name="T61" fmla="*/ 2147483647 h 372"/>
                <a:gd name="T62" fmla="*/ 2147483647 w 570"/>
                <a:gd name="T63" fmla="*/ 2147483647 h 372"/>
                <a:gd name="T64" fmla="*/ 2147483647 w 570"/>
                <a:gd name="T65" fmla="*/ 2147483647 h 372"/>
                <a:gd name="T66" fmla="*/ 2147483647 w 570"/>
                <a:gd name="T67" fmla="*/ 2147483647 h 372"/>
                <a:gd name="T68" fmla="*/ 2147483647 w 570"/>
                <a:gd name="T69" fmla="*/ 2147483647 h 372"/>
                <a:gd name="T70" fmla="*/ 2147483647 w 570"/>
                <a:gd name="T71" fmla="*/ 2147483647 h 372"/>
                <a:gd name="T72" fmla="*/ 2147483647 w 570"/>
                <a:gd name="T73" fmla="*/ 2147483647 h 372"/>
                <a:gd name="T74" fmla="*/ 2147483647 w 570"/>
                <a:gd name="T75" fmla="*/ 2147483647 h 372"/>
                <a:gd name="T76" fmla="*/ 2147483647 w 570"/>
                <a:gd name="T77" fmla="*/ 2147483647 h 372"/>
                <a:gd name="T78" fmla="*/ 2147483647 w 570"/>
                <a:gd name="T79" fmla="*/ 2147483647 h 372"/>
                <a:gd name="T80" fmla="*/ 2147483647 w 570"/>
                <a:gd name="T81" fmla="*/ 2147483647 h 372"/>
                <a:gd name="T82" fmla="*/ 2147483647 w 570"/>
                <a:gd name="T83" fmla="*/ 2147483647 h 372"/>
                <a:gd name="T84" fmla="*/ 2147483647 w 570"/>
                <a:gd name="T85" fmla="*/ 2147483647 h 372"/>
                <a:gd name="T86" fmla="*/ 2147483647 w 570"/>
                <a:gd name="T87" fmla="*/ 2147483647 h 372"/>
                <a:gd name="T88" fmla="*/ 2147483647 w 570"/>
                <a:gd name="T89" fmla="*/ 2147483647 h 372"/>
                <a:gd name="T90" fmla="*/ 2147483647 w 570"/>
                <a:gd name="T91" fmla="*/ 2147483647 h 372"/>
                <a:gd name="T92" fmla="*/ 2147483647 w 570"/>
                <a:gd name="T93" fmla="*/ 2147483647 h 372"/>
                <a:gd name="T94" fmla="*/ 2147483647 w 570"/>
                <a:gd name="T95" fmla="*/ 2147483647 h 372"/>
                <a:gd name="T96" fmla="*/ 2147483647 w 570"/>
                <a:gd name="T97" fmla="*/ 2147483647 h 372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570"/>
                <a:gd name="T148" fmla="*/ 0 h 372"/>
                <a:gd name="T149" fmla="*/ 570 w 570"/>
                <a:gd name="T150" fmla="*/ 372 h 372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570" h="372">
                  <a:moveTo>
                    <a:pt x="24" y="312"/>
                  </a:moveTo>
                  <a:lnTo>
                    <a:pt x="24" y="342"/>
                  </a:lnTo>
                  <a:lnTo>
                    <a:pt x="30" y="354"/>
                  </a:lnTo>
                  <a:lnTo>
                    <a:pt x="36" y="360"/>
                  </a:lnTo>
                  <a:lnTo>
                    <a:pt x="48" y="360"/>
                  </a:lnTo>
                  <a:lnTo>
                    <a:pt x="60" y="354"/>
                  </a:lnTo>
                  <a:lnTo>
                    <a:pt x="72" y="342"/>
                  </a:lnTo>
                  <a:lnTo>
                    <a:pt x="72" y="336"/>
                  </a:lnTo>
                  <a:lnTo>
                    <a:pt x="108" y="336"/>
                  </a:lnTo>
                  <a:lnTo>
                    <a:pt x="120" y="330"/>
                  </a:lnTo>
                  <a:lnTo>
                    <a:pt x="126" y="324"/>
                  </a:lnTo>
                  <a:lnTo>
                    <a:pt x="174" y="324"/>
                  </a:lnTo>
                  <a:lnTo>
                    <a:pt x="174" y="330"/>
                  </a:lnTo>
                  <a:lnTo>
                    <a:pt x="180" y="336"/>
                  </a:lnTo>
                  <a:lnTo>
                    <a:pt x="216" y="336"/>
                  </a:lnTo>
                  <a:lnTo>
                    <a:pt x="240" y="342"/>
                  </a:lnTo>
                  <a:lnTo>
                    <a:pt x="258" y="354"/>
                  </a:lnTo>
                  <a:lnTo>
                    <a:pt x="264" y="348"/>
                  </a:lnTo>
                  <a:lnTo>
                    <a:pt x="282" y="360"/>
                  </a:lnTo>
                  <a:lnTo>
                    <a:pt x="294" y="348"/>
                  </a:lnTo>
                  <a:lnTo>
                    <a:pt x="300" y="360"/>
                  </a:lnTo>
                  <a:lnTo>
                    <a:pt x="318" y="354"/>
                  </a:lnTo>
                  <a:lnTo>
                    <a:pt x="324" y="360"/>
                  </a:lnTo>
                  <a:lnTo>
                    <a:pt x="336" y="354"/>
                  </a:lnTo>
                  <a:lnTo>
                    <a:pt x="348" y="366"/>
                  </a:lnTo>
                  <a:lnTo>
                    <a:pt x="348" y="360"/>
                  </a:lnTo>
                  <a:lnTo>
                    <a:pt x="354" y="354"/>
                  </a:lnTo>
                  <a:lnTo>
                    <a:pt x="372" y="354"/>
                  </a:lnTo>
                  <a:lnTo>
                    <a:pt x="378" y="360"/>
                  </a:lnTo>
                  <a:lnTo>
                    <a:pt x="378" y="372"/>
                  </a:lnTo>
                  <a:lnTo>
                    <a:pt x="384" y="372"/>
                  </a:lnTo>
                  <a:lnTo>
                    <a:pt x="396" y="366"/>
                  </a:lnTo>
                  <a:lnTo>
                    <a:pt x="420" y="366"/>
                  </a:lnTo>
                  <a:lnTo>
                    <a:pt x="426" y="372"/>
                  </a:lnTo>
                  <a:lnTo>
                    <a:pt x="444" y="372"/>
                  </a:lnTo>
                  <a:lnTo>
                    <a:pt x="450" y="366"/>
                  </a:lnTo>
                  <a:lnTo>
                    <a:pt x="450" y="354"/>
                  </a:lnTo>
                  <a:lnTo>
                    <a:pt x="444" y="348"/>
                  </a:lnTo>
                  <a:lnTo>
                    <a:pt x="450" y="336"/>
                  </a:lnTo>
                  <a:lnTo>
                    <a:pt x="456" y="330"/>
                  </a:lnTo>
                  <a:lnTo>
                    <a:pt x="468" y="324"/>
                  </a:lnTo>
                  <a:lnTo>
                    <a:pt x="474" y="312"/>
                  </a:lnTo>
                  <a:lnTo>
                    <a:pt x="498" y="312"/>
                  </a:lnTo>
                  <a:lnTo>
                    <a:pt x="516" y="318"/>
                  </a:lnTo>
                  <a:lnTo>
                    <a:pt x="516" y="300"/>
                  </a:lnTo>
                  <a:lnTo>
                    <a:pt x="510" y="288"/>
                  </a:lnTo>
                  <a:lnTo>
                    <a:pt x="504" y="282"/>
                  </a:lnTo>
                  <a:lnTo>
                    <a:pt x="504" y="264"/>
                  </a:lnTo>
                  <a:lnTo>
                    <a:pt x="480" y="240"/>
                  </a:lnTo>
                  <a:lnTo>
                    <a:pt x="480" y="234"/>
                  </a:lnTo>
                  <a:lnTo>
                    <a:pt x="486" y="228"/>
                  </a:lnTo>
                  <a:lnTo>
                    <a:pt x="510" y="228"/>
                  </a:lnTo>
                  <a:lnTo>
                    <a:pt x="510" y="234"/>
                  </a:lnTo>
                  <a:lnTo>
                    <a:pt x="516" y="234"/>
                  </a:lnTo>
                  <a:lnTo>
                    <a:pt x="522" y="240"/>
                  </a:lnTo>
                  <a:lnTo>
                    <a:pt x="528" y="240"/>
                  </a:lnTo>
                  <a:lnTo>
                    <a:pt x="552" y="228"/>
                  </a:lnTo>
                  <a:lnTo>
                    <a:pt x="558" y="216"/>
                  </a:lnTo>
                  <a:lnTo>
                    <a:pt x="570" y="210"/>
                  </a:lnTo>
                  <a:lnTo>
                    <a:pt x="546" y="198"/>
                  </a:lnTo>
                  <a:lnTo>
                    <a:pt x="552" y="192"/>
                  </a:lnTo>
                  <a:lnTo>
                    <a:pt x="552" y="186"/>
                  </a:lnTo>
                  <a:lnTo>
                    <a:pt x="546" y="186"/>
                  </a:lnTo>
                  <a:lnTo>
                    <a:pt x="540" y="180"/>
                  </a:lnTo>
                  <a:lnTo>
                    <a:pt x="504" y="180"/>
                  </a:lnTo>
                  <a:lnTo>
                    <a:pt x="504" y="156"/>
                  </a:lnTo>
                  <a:lnTo>
                    <a:pt x="474" y="144"/>
                  </a:lnTo>
                  <a:lnTo>
                    <a:pt x="474" y="132"/>
                  </a:lnTo>
                  <a:lnTo>
                    <a:pt x="456" y="114"/>
                  </a:lnTo>
                  <a:lnTo>
                    <a:pt x="444" y="108"/>
                  </a:lnTo>
                  <a:lnTo>
                    <a:pt x="438" y="102"/>
                  </a:lnTo>
                  <a:lnTo>
                    <a:pt x="444" y="84"/>
                  </a:lnTo>
                  <a:lnTo>
                    <a:pt x="432" y="66"/>
                  </a:lnTo>
                  <a:lnTo>
                    <a:pt x="438" y="60"/>
                  </a:lnTo>
                  <a:lnTo>
                    <a:pt x="438" y="48"/>
                  </a:lnTo>
                  <a:lnTo>
                    <a:pt x="432" y="42"/>
                  </a:lnTo>
                  <a:lnTo>
                    <a:pt x="396" y="24"/>
                  </a:lnTo>
                  <a:lnTo>
                    <a:pt x="390" y="18"/>
                  </a:lnTo>
                  <a:lnTo>
                    <a:pt x="384" y="18"/>
                  </a:lnTo>
                  <a:lnTo>
                    <a:pt x="354" y="36"/>
                  </a:lnTo>
                  <a:lnTo>
                    <a:pt x="348" y="18"/>
                  </a:lnTo>
                  <a:lnTo>
                    <a:pt x="312" y="12"/>
                  </a:lnTo>
                  <a:lnTo>
                    <a:pt x="300" y="18"/>
                  </a:lnTo>
                  <a:lnTo>
                    <a:pt x="300" y="12"/>
                  </a:lnTo>
                  <a:lnTo>
                    <a:pt x="294" y="6"/>
                  </a:lnTo>
                  <a:lnTo>
                    <a:pt x="276" y="6"/>
                  </a:lnTo>
                  <a:lnTo>
                    <a:pt x="270" y="0"/>
                  </a:lnTo>
                  <a:lnTo>
                    <a:pt x="258" y="0"/>
                  </a:lnTo>
                  <a:lnTo>
                    <a:pt x="252" y="6"/>
                  </a:lnTo>
                  <a:lnTo>
                    <a:pt x="246" y="18"/>
                  </a:lnTo>
                  <a:lnTo>
                    <a:pt x="240" y="24"/>
                  </a:lnTo>
                  <a:lnTo>
                    <a:pt x="234" y="24"/>
                  </a:lnTo>
                  <a:lnTo>
                    <a:pt x="228" y="30"/>
                  </a:lnTo>
                  <a:lnTo>
                    <a:pt x="222" y="24"/>
                  </a:lnTo>
                  <a:lnTo>
                    <a:pt x="198" y="24"/>
                  </a:lnTo>
                  <a:lnTo>
                    <a:pt x="192" y="30"/>
                  </a:lnTo>
                  <a:lnTo>
                    <a:pt x="180" y="36"/>
                  </a:lnTo>
                  <a:lnTo>
                    <a:pt x="174" y="42"/>
                  </a:lnTo>
                  <a:lnTo>
                    <a:pt x="174" y="54"/>
                  </a:lnTo>
                  <a:lnTo>
                    <a:pt x="192" y="72"/>
                  </a:lnTo>
                  <a:lnTo>
                    <a:pt x="186" y="78"/>
                  </a:lnTo>
                  <a:lnTo>
                    <a:pt x="168" y="78"/>
                  </a:lnTo>
                  <a:lnTo>
                    <a:pt x="162" y="72"/>
                  </a:lnTo>
                  <a:lnTo>
                    <a:pt x="156" y="72"/>
                  </a:lnTo>
                  <a:lnTo>
                    <a:pt x="162" y="90"/>
                  </a:lnTo>
                  <a:lnTo>
                    <a:pt x="144" y="90"/>
                  </a:lnTo>
                  <a:lnTo>
                    <a:pt x="138" y="96"/>
                  </a:lnTo>
                  <a:lnTo>
                    <a:pt x="138" y="102"/>
                  </a:lnTo>
                  <a:lnTo>
                    <a:pt x="144" y="114"/>
                  </a:lnTo>
                  <a:lnTo>
                    <a:pt x="144" y="120"/>
                  </a:lnTo>
                  <a:lnTo>
                    <a:pt x="132" y="120"/>
                  </a:lnTo>
                  <a:lnTo>
                    <a:pt x="132" y="126"/>
                  </a:lnTo>
                  <a:lnTo>
                    <a:pt x="138" y="132"/>
                  </a:lnTo>
                  <a:lnTo>
                    <a:pt x="138" y="144"/>
                  </a:lnTo>
                  <a:lnTo>
                    <a:pt x="144" y="150"/>
                  </a:lnTo>
                  <a:lnTo>
                    <a:pt x="144" y="156"/>
                  </a:lnTo>
                  <a:lnTo>
                    <a:pt x="132" y="156"/>
                  </a:lnTo>
                  <a:lnTo>
                    <a:pt x="138" y="150"/>
                  </a:lnTo>
                  <a:lnTo>
                    <a:pt x="138" y="144"/>
                  </a:lnTo>
                  <a:lnTo>
                    <a:pt x="120" y="144"/>
                  </a:lnTo>
                  <a:lnTo>
                    <a:pt x="108" y="150"/>
                  </a:lnTo>
                  <a:lnTo>
                    <a:pt x="102" y="156"/>
                  </a:lnTo>
                  <a:lnTo>
                    <a:pt x="96" y="168"/>
                  </a:lnTo>
                  <a:lnTo>
                    <a:pt x="84" y="156"/>
                  </a:lnTo>
                  <a:lnTo>
                    <a:pt x="84" y="174"/>
                  </a:lnTo>
                  <a:lnTo>
                    <a:pt x="54" y="174"/>
                  </a:lnTo>
                  <a:lnTo>
                    <a:pt x="54" y="168"/>
                  </a:lnTo>
                  <a:lnTo>
                    <a:pt x="48" y="162"/>
                  </a:lnTo>
                  <a:lnTo>
                    <a:pt x="42" y="162"/>
                  </a:lnTo>
                  <a:lnTo>
                    <a:pt x="30" y="168"/>
                  </a:lnTo>
                  <a:lnTo>
                    <a:pt x="18" y="168"/>
                  </a:lnTo>
                  <a:lnTo>
                    <a:pt x="12" y="174"/>
                  </a:lnTo>
                  <a:lnTo>
                    <a:pt x="6" y="174"/>
                  </a:lnTo>
                  <a:lnTo>
                    <a:pt x="12" y="186"/>
                  </a:lnTo>
                  <a:lnTo>
                    <a:pt x="18" y="192"/>
                  </a:lnTo>
                  <a:lnTo>
                    <a:pt x="18" y="204"/>
                  </a:lnTo>
                  <a:lnTo>
                    <a:pt x="24" y="210"/>
                  </a:lnTo>
                  <a:lnTo>
                    <a:pt x="36" y="234"/>
                  </a:lnTo>
                  <a:lnTo>
                    <a:pt x="42" y="240"/>
                  </a:lnTo>
                  <a:lnTo>
                    <a:pt x="42" y="246"/>
                  </a:lnTo>
                  <a:lnTo>
                    <a:pt x="36" y="252"/>
                  </a:lnTo>
                  <a:lnTo>
                    <a:pt x="36" y="264"/>
                  </a:lnTo>
                  <a:lnTo>
                    <a:pt x="12" y="270"/>
                  </a:lnTo>
                  <a:lnTo>
                    <a:pt x="12" y="288"/>
                  </a:lnTo>
                  <a:lnTo>
                    <a:pt x="0" y="288"/>
                  </a:lnTo>
                  <a:lnTo>
                    <a:pt x="0" y="294"/>
                  </a:lnTo>
                  <a:lnTo>
                    <a:pt x="6" y="300"/>
                  </a:lnTo>
                  <a:lnTo>
                    <a:pt x="12" y="300"/>
                  </a:lnTo>
                  <a:lnTo>
                    <a:pt x="24" y="31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FFFFFF">
                  <a:lumMod val="75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70" name="Azerbaijan" descr="© INSCALE GmbH, 05.05.2010&#10;http://www.presentationload.com/">
              <a:extLst>
                <a:ext uri="{FF2B5EF4-FFF2-40B4-BE49-F238E27FC236}">
                  <a16:creationId xmlns:a16="http://schemas.microsoft.com/office/drawing/2014/main" id="{8E61C4A2-A185-496C-9D3B-EADD996D1360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6875702" y="3005220"/>
              <a:ext cx="160344" cy="130132"/>
            </a:xfrm>
            <a:custGeom>
              <a:avLst/>
              <a:gdLst>
                <a:gd name="T0" fmla="*/ 2147483647 w 360"/>
                <a:gd name="T1" fmla="*/ 2147483647 h 288"/>
                <a:gd name="T2" fmla="*/ 2147483647 w 360"/>
                <a:gd name="T3" fmla="*/ 2147483647 h 288"/>
                <a:gd name="T4" fmla="*/ 2147483647 w 360"/>
                <a:gd name="T5" fmla="*/ 2147483647 h 288"/>
                <a:gd name="T6" fmla="*/ 2147483647 w 360"/>
                <a:gd name="T7" fmla="*/ 2147483647 h 288"/>
                <a:gd name="T8" fmla="*/ 2147483647 w 360"/>
                <a:gd name="T9" fmla="*/ 2147483647 h 288"/>
                <a:gd name="T10" fmla="*/ 2147483647 w 360"/>
                <a:gd name="T11" fmla="*/ 2147483647 h 288"/>
                <a:gd name="T12" fmla="*/ 2147483647 w 360"/>
                <a:gd name="T13" fmla="*/ 2147483647 h 288"/>
                <a:gd name="T14" fmla="*/ 2147483647 w 360"/>
                <a:gd name="T15" fmla="*/ 2147483647 h 288"/>
                <a:gd name="T16" fmla="*/ 2147483647 w 360"/>
                <a:gd name="T17" fmla="*/ 2147483647 h 288"/>
                <a:gd name="T18" fmla="*/ 2147483647 w 360"/>
                <a:gd name="T19" fmla="*/ 2147483647 h 288"/>
                <a:gd name="T20" fmla="*/ 2147483647 w 360"/>
                <a:gd name="T21" fmla="*/ 2147483647 h 288"/>
                <a:gd name="T22" fmla="*/ 2147483647 w 360"/>
                <a:gd name="T23" fmla="*/ 2147483647 h 288"/>
                <a:gd name="T24" fmla="*/ 2147483647 w 360"/>
                <a:gd name="T25" fmla="*/ 2147483647 h 288"/>
                <a:gd name="T26" fmla="*/ 2147483647 w 360"/>
                <a:gd name="T27" fmla="*/ 0 h 288"/>
                <a:gd name="T28" fmla="*/ 2147483647 w 360"/>
                <a:gd name="T29" fmla="*/ 2147483647 h 288"/>
                <a:gd name="T30" fmla="*/ 2147483647 w 360"/>
                <a:gd name="T31" fmla="*/ 2147483647 h 288"/>
                <a:gd name="T32" fmla="*/ 2147483647 w 360"/>
                <a:gd name="T33" fmla="*/ 2147483647 h 288"/>
                <a:gd name="T34" fmla="*/ 2147483647 w 360"/>
                <a:gd name="T35" fmla="*/ 2147483647 h 288"/>
                <a:gd name="T36" fmla="*/ 2147483647 w 360"/>
                <a:gd name="T37" fmla="*/ 2147483647 h 288"/>
                <a:gd name="T38" fmla="*/ 2147483647 w 360"/>
                <a:gd name="T39" fmla="*/ 0 h 288"/>
                <a:gd name="T40" fmla="*/ 2147483647 w 360"/>
                <a:gd name="T41" fmla="*/ 2147483647 h 288"/>
                <a:gd name="T42" fmla="*/ 2147483647 w 360"/>
                <a:gd name="T43" fmla="*/ 2147483647 h 288"/>
                <a:gd name="T44" fmla="*/ 2147483647 w 360"/>
                <a:gd name="T45" fmla="*/ 2147483647 h 288"/>
                <a:gd name="T46" fmla="*/ 2147483647 w 360"/>
                <a:gd name="T47" fmla="*/ 2147483647 h 288"/>
                <a:gd name="T48" fmla="*/ 2147483647 w 360"/>
                <a:gd name="T49" fmla="*/ 2147483647 h 288"/>
                <a:gd name="T50" fmla="*/ 2147483647 w 360"/>
                <a:gd name="T51" fmla="*/ 2147483647 h 288"/>
                <a:gd name="T52" fmla="*/ 2147483647 w 360"/>
                <a:gd name="T53" fmla="*/ 2147483647 h 288"/>
                <a:gd name="T54" fmla="*/ 0 w 360"/>
                <a:gd name="T55" fmla="*/ 2147483647 h 288"/>
                <a:gd name="T56" fmla="*/ 2147483647 w 360"/>
                <a:gd name="T57" fmla="*/ 2147483647 h 288"/>
                <a:gd name="T58" fmla="*/ 2147483647 w 360"/>
                <a:gd name="T59" fmla="*/ 2147483647 h 288"/>
                <a:gd name="T60" fmla="*/ 2147483647 w 360"/>
                <a:gd name="T61" fmla="*/ 2147483647 h 288"/>
                <a:gd name="T62" fmla="*/ 2147483647 w 360"/>
                <a:gd name="T63" fmla="*/ 2147483647 h 288"/>
                <a:gd name="T64" fmla="*/ 2147483647 w 360"/>
                <a:gd name="T65" fmla="*/ 2147483647 h 288"/>
                <a:gd name="T66" fmla="*/ 2147483647 w 360"/>
                <a:gd name="T67" fmla="*/ 2147483647 h 288"/>
                <a:gd name="T68" fmla="*/ 2147483647 w 360"/>
                <a:gd name="T69" fmla="*/ 2147483647 h 288"/>
                <a:gd name="T70" fmla="*/ 2147483647 w 360"/>
                <a:gd name="T71" fmla="*/ 2147483647 h 288"/>
                <a:gd name="T72" fmla="*/ 2147483647 w 360"/>
                <a:gd name="T73" fmla="*/ 2147483647 h 288"/>
                <a:gd name="T74" fmla="*/ 2147483647 w 360"/>
                <a:gd name="T75" fmla="*/ 2147483647 h 288"/>
                <a:gd name="T76" fmla="*/ 2147483647 w 360"/>
                <a:gd name="T77" fmla="*/ 2147483647 h 288"/>
                <a:gd name="T78" fmla="*/ 2147483647 w 360"/>
                <a:gd name="T79" fmla="*/ 2147483647 h 288"/>
                <a:gd name="T80" fmla="*/ 2147483647 w 360"/>
                <a:gd name="T81" fmla="*/ 2147483647 h 288"/>
                <a:gd name="T82" fmla="*/ 2147483647 w 360"/>
                <a:gd name="T83" fmla="*/ 2147483647 h 288"/>
                <a:gd name="T84" fmla="*/ 2147483647 w 360"/>
                <a:gd name="T85" fmla="*/ 2147483647 h 288"/>
                <a:gd name="T86" fmla="*/ 2147483647 w 360"/>
                <a:gd name="T87" fmla="*/ 2147483647 h 288"/>
                <a:gd name="T88" fmla="*/ 2147483647 w 360"/>
                <a:gd name="T89" fmla="*/ 2147483647 h 288"/>
                <a:gd name="T90" fmla="*/ 2147483647 w 360"/>
                <a:gd name="T91" fmla="*/ 2147483647 h 288"/>
                <a:gd name="T92" fmla="*/ 2147483647 w 360"/>
                <a:gd name="T93" fmla="*/ 2147483647 h 288"/>
                <a:gd name="T94" fmla="*/ 2147483647 w 360"/>
                <a:gd name="T95" fmla="*/ 2147483647 h 288"/>
                <a:gd name="T96" fmla="*/ 2147483647 w 360"/>
                <a:gd name="T97" fmla="*/ 2147483647 h 288"/>
                <a:gd name="T98" fmla="*/ 2147483647 w 360"/>
                <a:gd name="T99" fmla="*/ 2147483647 h 288"/>
                <a:gd name="T100" fmla="*/ 2147483647 w 360"/>
                <a:gd name="T101" fmla="*/ 2147483647 h 288"/>
                <a:gd name="T102" fmla="*/ 2147483647 w 360"/>
                <a:gd name="T103" fmla="*/ 2147483647 h 288"/>
                <a:gd name="T104" fmla="*/ 2147483647 w 360"/>
                <a:gd name="T105" fmla="*/ 2147483647 h 288"/>
                <a:gd name="T106" fmla="*/ 2147483647 w 360"/>
                <a:gd name="T107" fmla="*/ 2147483647 h 288"/>
                <a:gd name="T108" fmla="*/ 2147483647 w 360"/>
                <a:gd name="T109" fmla="*/ 2147483647 h 288"/>
                <a:gd name="T110" fmla="*/ 2147483647 w 360"/>
                <a:gd name="T111" fmla="*/ 2147483647 h 288"/>
                <a:gd name="T112" fmla="*/ 2147483647 w 360"/>
                <a:gd name="T113" fmla="*/ 2147483647 h 288"/>
                <a:gd name="T114" fmla="*/ 2147483647 w 360"/>
                <a:gd name="T115" fmla="*/ 2147483647 h 288"/>
                <a:gd name="T116" fmla="*/ 2147483647 w 360"/>
                <a:gd name="T117" fmla="*/ 2147483647 h 288"/>
                <a:gd name="T118" fmla="*/ 2147483647 w 360"/>
                <a:gd name="T119" fmla="*/ 2147483647 h 288"/>
                <a:gd name="T120" fmla="*/ 2147483647 w 360"/>
                <a:gd name="T121" fmla="*/ 2147483647 h 28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360"/>
                <a:gd name="T184" fmla="*/ 0 h 288"/>
                <a:gd name="T185" fmla="*/ 360 w 360"/>
                <a:gd name="T186" fmla="*/ 288 h 28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360" h="288">
                  <a:moveTo>
                    <a:pt x="66" y="186"/>
                  </a:moveTo>
                  <a:lnTo>
                    <a:pt x="36" y="186"/>
                  </a:lnTo>
                  <a:lnTo>
                    <a:pt x="24" y="174"/>
                  </a:lnTo>
                  <a:lnTo>
                    <a:pt x="6" y="174"/>
                  </a:lnTo>
                  <a:lnTo>
                    <a:pt x="12" y="186"/>
                  </a:lnTo>
                  <a:lnTo>
                    <a:pt x="12" y="192"/>
                  </a:lnTo>
                  <a:lnTo>
                    <a:pt x="18" y="204"/>
                  </a:lnTo>
                  <a:lnTo>
                    <a:pt x="36" y="222"/>
                  </a:lnTo>
                  <a:lnTo>
                    <a:pt x="48" y="228"/>
                  </a:lnTo>
                  <a:lnTo>
                    <a:pt x="84" y="240"/>
                  </a:lnTo>
                  <a:lnTo>
                    <a:pt x="90" y="240"/>
                  </a:lnTo>
                  <a:lnTo>
                    <a:pt x="84" y="234"/>
                  </a:lnTo>
                  <a:lnTo>
                    <a:pt x="84" y="222"/>
                  </a:lnTo>
                  <a:lnTo>
                    <a:pt x="78" y="216"/>
                  </a:lnTo>
                  <a:lnTo>
                    <a:pt x="78" y="204"/>
                  </a:lnTo>
                  <a:lnTo>
                    <a:pt x="72" y="198"/>
                  </a:lnTo>
                  <a:lnTo>
                    <a:pt x="72" y="186"/>
                  </a:lnTo>
                  <a:lnTo>
                    <a:pt x="66" y="186"/>
                  </a:lnTo>
                  <a:close/>
                  <a:moveTo>
                    <a:pt x="354" y="108"/>
                  </a:moveTo>
                  <a:lnTo>
                    <a:pt x="348" y="102"/>
                  </a:lnTo>
                  <a:lnTo>
                    <a:pt x="330" y="102"/>
                  </a:lnTo>
                  <a:lnTo>
                    <a:pt x="318" y="108"/>
                  </a:lnTo>
                  <a:lnTo>
                    <a:pt x="306" y="108"/>
                  </a:lnTo>
                  <a:lnTo>
                    <a:pt x="288" y="90"/>
                  </a:lnTo>
                  <a:lnTo>
                    <a:pt x="288" y="84"/>
                  </a:lnTo>
                  <a:lnTo>
                    <a:pt x="264" y="54"/>
                  </a:lnTo>
                  <a:lnTo>
                    <a:pt x="264" y="42"/>
                  </a:lnTo>
                  <a:lnTo>
                    <a:pt x="216" y="0"/>
                  </a:lnTo>
                  <a:lnTo>
                    <a:pt x="216" y="30"/>
                  </a:lnTo>
                  <a:lnTo>
                    <a:pt x="210" y="36"/>
                  </a:lnTo>
                  <a:lnTo>
                    <a:pt x="192" y="36"/>
                  </a:lnTo>
                  <a:lnTo>
                    <a:pt x="192" y="48"/>
                  </a:lnTo>
                  <a:lnTo>
                    <a:pt x="186" y="54"/>
                  </a:lnTo>
                  <a:lnTo>
                    <a:pt x="162" y="54"/>
                  </a:lnTo>
                  <a:lnTo>
                    <a:pt x="156" y="48"/>
                  </a:lnTo>
                  <a:lnTo>
                    <a:pt x="144" y="42"/>
                  </a:lnTo>
                  <a:lnTo>
                    <a:pt x="138" y="30"/>
                  </a:lnTo>
                  <a:lnTo>
                    <a:pt x="120" y="12"/>
                  </a:lnTo>
                  <a:lnTo>
                    <a:pt x="84" y="0"/>
                  </a:lnTo>
                  <a:lnTo>
                    <a:pt x="72" y="0"/>
                  </a:lnTo>
                  <a:lnTo>
                    <a:pt x="60" y="12"/>
                  </a:lnTo>
                  <a:lnTo>
                    <a:pt x="78" y="30"/>
                  </a:lnTo>
                  <a:lnTo>
                    <a:pt x="84" y="30"/>
                  </a:lnTo>
                  <a:lnTo>
                    <a:pt x="90" y="36"/>
                  </a:lnTo>
                  <a:lnTo>
                    <a:pt x="96" y="48"/>
                  </a:lnTo>
                  <a:lnTo>
                    <a:pt x="102" y="54"/>
                  </a:lnTo>
                  <a:lnTo>
                    <a:pt x="108" y="66"/>
                  </a:lnTo>
                  <a:lnTo>
                    <a:pt x="102" y="72"/>
                  </a:lnTo>
                  <a:lnTo>
                    <a:pt x="84" y="54"/>
                  </a:lnTo>
                  <a:lnTo>
                    <a:pt x="72" y="54"/>
                  </a:lnTo>
                  <a:lnTo>
                    <a:pt x="60" y="60"/>
                  </a:lnTo>
                  <a:lnTo>
                    <a:pt x="42" y="42"/>
                  </a:lnTo>
                  <a:lnTo>
                    <a:pt x="42" y="36"/>
                  </a:lnTo>
                  <a:lnTo>
                    <a:pt x="36" y="30"/>
                  </a:lnTo>
                  <a:lnTo>
                    <a:pt x="12" y="30"/>
                  </a:lnTo>
                  <a:lnTo>
                    <a:pt x="0" y="42"/>
                  </a:lnTo>
                  <a:lnTo>
                    <a:pt x="0" y="48"/>
                  </a:lnTo>
                  <a:lnTo>
                    <a:pt x="6" y="48"/>
                  </a:lnTo>
                  <a:lnTo>
                    <a:pt x="12" y="54"/>
                  </a:lnTo>
                  <a:lnTo>
                    <a:pt x="12" y="66"/>
                  </a:lnTo>
                  <a:lnTo>
                    <a:pt x="30" y="66"/>
                  </a:lnTo>
                  <a:lnTo>
                    <a:pt x="36" y="72"/>
                  </a:lnTo>
                  <a:lnTo>
                    <a:pt x="36" y="96"/>
                  </a:lnTo>
                  <a:lnTo>
                    <a:pt x="30" y="102"/>
                  </a:lnTo>
                  <a:lnTo>
                    <a:pt x="36" y="102"/>
                  </a:lnTo>
                  <a:lnTo>
                    <a:pt x="42" y="108"/>
                  </a:lnTo>
                  <a:lnTo>
                    <a:pt x="66" y="120"/>
                  </a:lnTo>
                  <a:lnTo>
                    <a:pt x="72" y="126"/>
                  </a:lnTo>
                  <a:lnTo>
                    <a:pt x="72" y="132"/>
                  </a:lnTo>
                  <a:lnTo>
                    <a:pt x="54" y="150"/>
                  </a:lnTo>
                  <a:lnTo>
                    <a:pt x="42" y="150"/>
                  </a:lnTo>
                  <a:lnTo>
                    <a:pt x="72" y="162"/>
                  </a:lnTo>
                  <a:lnTo>
                    <a:pt x="84" y="180"/>
                  </a:lnTo>
                  <a:lnTo>
                    <a:pt x="114" y="186"/>
                  </a:lnTo>
                  <a:lnTo>
                    <a:pt x="114" y="198"/>
                  </a:lnTo>
                  <a:lnTo>
                    <a:pt x="120" y="210"/>
                  </a:lnTo>
                  <a:lnTo>
                    <a:pt x="120" y="240"/>
                  </a:lnTo>
                  <a:lnTo>
                    <a:pt x="132" y="240"/>
                  </a:lnTo>
                  <a:lnTo>
                    <a:pt x="138" y="228"/>
                  </a:lnTo>
                  <a:lnTo>
                    <a:pt x="144" y="222"/>
                  </a:lnTo>
                  <a:lnTo>
                    <a:pt x="144" y="216"/>
                  </a:lnTo>
                  <a:lnTo>
                    <a:pt x="156" y="204"/>
                  </a:lnTo>
                  <a:lnTo>
                    <a:pt x="174" y="192"/>
                  </a:lnTo>
                  <a:lnTo>
                    <a:pt x="186" y="186"/>
                  </a:lnTo>
                  <a:lnTo>
                    <a:pt x="198" y="174"/>
                  </a:lnTo>
                  <a:lnTo>
                    <a:pt x="210" y="168"/>
                  </a:lnTo>
                  <a:lnTo>
                    <a:pt x="222" y="168"/>
                  </a:lnTo>
                  <a:lnTo>
                    <a:pt x="228" y="180"/>
                  </a:lnTo>
                  <a:lnTo>
                    <a:pt x="234" y="186"/>
                  </a:lnTo>
                  <a:lnTo>
                    <a:pt x="234" y="204"/>
                  </a:lnTo>
                  <a:lnTo>
                    <a:pt x="228" y="210"/>
                  </a:lnTo>
                  <a:lnTo>
                    <a:pt x="228" y="222"/>
                  </a:lnTo>
                  <a:lnTo>
                    <a:pt x="234" y="222"/>
                  </a:lnTo>
                  <a:lnTo>
                    <a:pt x="240" y="228"/>
                  </a:lnTo>
                  <a:lnTo>
                    <a:pt x="240" y="234"/>
                  </a:lnTo>
                  <a:lnTo>
                    <a:pt x="234" y="240"/>
                  </a:lnTo>
                  <a:lnTo>
                    <a:pt x="222" y="240"/>
                  </a:lnTo>
                  <a:lnTo>
                    <a:pt x="222" y="246"/>
                  </a:lnTo>
                  <a:lnTo>
                    <a:pt x="234" y="258"/>
                  </a:lnTo>
                  <a:lnTo>
                    <a:pt x="246" y="264"/>
                  </a:lnTo>
                  <a:lnTo>
                    <a:pt x="252" y="270"/>
                  </a:lnTo>
                  <a:lnTo>
                    <a:pt x="258" y="270"/>
                  </a:lnTo>
                  <a:lnTo>
                    <a:pt x="264" y="276"/>
                  </a:lnTo>
                  <a:lnTo>
                    <a:pt x="264" y="282"/>
                  </a:lnTo>
                  <a:lnTo>
                    <a:pt x="282" y="282"/>
                  </a:lnTo>
                  <a:lnTo>
                    <a:pt x="282" y="288"/>
                  </a:lnTo>
                  <a:lnTo>
                    <a:pt x="288" y="282"/>
                  </a:lnTo>
                  <a:lnTo>
                    <a:pt x="288" y="258"/>
                  </a:lnTo>
                  <a:lnTo>
                    <a:pt x="282" y="252"/>
                  </a:lnTo>
                  <a:lnTo>
                    <a:pt x="276" y="252"/>
                  </a:lnTo>
                  <a:lnTo>
                    <a:pt x="270" y="246"/>
                  </a:lnTo>
                  <a:lnTo>
                    <a:pt x="288" y="240"/>
                  </a:lnTo>
                  <a:lnTo>
                    <a:pt x="288" y="210"/>
                  </a:lnTo>
                  <a:lnTo>
                    <a:pt x="300" y="222"/>
                  </a:lnTo>
                  <a:lnTo>
                    <a:pt x="306" y="222"/>
                  </a:lnTo>
                  <a:lnTo>
                    <a:pt x="318" y="210"/>
                  </a:lnTo>
                  <a:lnTo>
                    <a:pt x="300" y="192"/>
                  </a:lnTo>
                  <a:lnTo>
                    <a:pt x="300" y="138"/>
                  </a:lnTo>
                  <a:lnTo>
                    <a:pt x="318" y="138"/>
                  </a:lnTo>
                  <a:lnTo>
                    <a:pt x="330" y="126"/>
                  </a:lnTo>
                  <a:lnTo>
                    <a:pt x="360" y="132"/>
                  </a:lnTo>
                  <a:lnTo>
                    <a:pt x="360" y="120"/>
                  </a:lnTo>
                  <a:lnTo>
                    <a:pt x="354" y="10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71" name="Armenia" descr="© INSCALE GmbH, 05.05.2010&#10;http://www.presentationload.com/">
              <a:extLst>
                <a:ext uri="{FF2B5EF4-FFF2-40B4-BE49-F238E27FC236}">
                  <a16:creationId xmlns:a16="http://schemas.microsoft.com/office/drawing/2014/main" id="{EE14CDD5-E63A-4D6E-B457-C93425C28723}"/>
                </a:ext>
              </a:extLst>
            </p:cNvPr>
            <p:cNvSpPr>
              <a:spLocks/>
            </p:cNvSpPr>
            <p:nvPr/>
          </p:nvSpPr>
          <p:spPr bwMode="gray">
            <a:xfrm>
              <a:off x="6831250" y="3024263"/>
              <a:ext cx="98429" cy="95219"/>
            </a:xfrm>
            <a:custGeom>
              <a:avLst/>
              <a:gdLst>
                <a:gd name="T0" fmla="*/ 2147483647 w 222"/>
                <a:gd name="T1" fmla="*/ 2147483647 h 210"/>
                <a:gd name="T2" fmla="*/ 2147483647 w 222"/>
                <a:gd name="T3" fmla="*/ 2147483647 h 210"/>
                <a:gd name="T4" fmla="*/ 2147483647 w 222"/>
                <a:gd name="T5" fmla="*/ 2147483647 h 210"/>
                <a:gd name="T6" fmla="*/ 2147483647 w 222"/>
                <a:gd name="T7" fmla="*/ 2147483647 h 210"/>
                <a:gd name="T8" fmla="*/ 2147483647 w 222"/>
                <a:gd name="T9" fmla="*/ 2147483647 h 210"/>
                <a:gd name="T10" fmla="*/ 2147483647 w 222"/>
                <a:gd name="T11" fmla="*/ 2147483647 h 210"/>
                <a:gd name="T12" fmla="*/ 2147483647 w 222"/>
                <a:gd name="T13" fmla="*/ 2147483647 h 210"/>
                <a:gd name="T14" fmla="*/ 2147483647 w 222"/>
                <a:gd name="T15" fmla="*/ 2147483647 h 210"/>
                <a:gd name="T16" fmla="*/ 2147483647 w 222"/>
                <a:gd name="T17" fmla="*/ 2147483647 h 210"/>
                <a:gd name="T18" fmla="*/ 2147483647 w 222"/>
                <a:gd name="T19" fmla="*/ 2147483647 h 210"/>
                <a:gd name="T20" fmla="*/ 2147483647 w 222"/>
                <a:gd name="T21" fmla="*/ 2147483647 h 210"/>
                <a:gd name="T22" fmla="*/ 2147483647 w 222"/>
                <a:gd name="T23" fmla="*/ 2147483647 h 210"/>
                <a:gd name="T24" fmla="*/ 2147483647 w 222"/>
                <a:gd name="T25" fmla="*/ 2147483647 h 210"/>
                <a:gd name="T26" fmla="*/ 2147483647 w 222"/>
                <a:gd name="T27" fmla="*/ 2147483647 h 210"/>
                <a:gd name="T28" fmla="*/ 2147483647 w 222"/>
                <a:gd name="T29" fmla="*/ 2147483647 h 210"/>
                <a:gd name="T30" fmla="*/ 2147483647 w 222"/>
                <a:gd name="T31" fmla="*/ 2147483647 h 210"/>
                <a:gd name="T32" fmla="*/ 2147483647 w 222"/>
                <a:gd name="T33" fmla="*/ 2147483647 h 210"/>
                <a:gd name="T34" fmla="*/ 2147483647 w 222"/>
                <a:gd name="T35" fmla="*/ 2147483647 h 210"/>
                <a:gd name="T36" fmla="*/ 2147483647 w 222"/>
                <a:gd name="T37" fmla="*/ 2147483647 h 210"/>
                <a:gd name="T38" fmla="*/ 2147483647 w 222"/>
                <a:gd name="T39" fmla="*/ 0 h 210"/>
                <a:gd name="T40" fmla="*/ 2147483647 w 222"/>
                <a:gd name="T41" fmla="*/ 0 h 210"/>
                <a:gd name="T42" fmla="*/ 2147483647 w 222"/>
                <a:gd name="T43" fmla="*/ 2147483647 h 210"/>
                <a:gd name="T44" fmla="*/ 2147483647 w 222"/>
                <a:gd name="T45" fmla="*/ 2147483647 h 210"/>
                <a:gd name="T46" fmla="*/ 2147483647 w 222"/>
                <a:gd name="T47" fmla="*/ 2147483647 h 210"/>
                <a:gd name="T48" fmla="*/ 0 w 222"/>
                <a:gd name="T49" fmla="*/ 2147483647 h 210"/>
                <a:gd name="T50" fmla="*/ 2147483647 w 222"/>
                <a:gd name="T51" fmla="*/ 2147483647 h 210"/>
                <a:gd name="T52" fmla="*/ 2147483647 w 222"/>
                <a:gd name="T53" fmla="*/ 2147483647 h 210"/>
                <a:gd name="T54" fmla="*/ 2147483647 w 222"/>
                <a:gd name="T55" fmla="*/ 2147483647 h 210"/>
                <a:gd name="T56" fmla="*/ 2147483647 w 222"/>
                <a:gd name="T57" fmla="*/ 2147483647 h 210"/>
                <a:gd name="T58" fmla="*/ 2147483647 w 222"/>
                <a:gd name="T59" fmla="*/ 2147483647 h 210"/>
                <a:gd name="T60" fmla="*/ 2147483647 w 222"/>
                <a:gd name="T61" fmla="*/ 2147483647 h 210"/>
                <a:gd name="T62" fmla="*/ 2147483647 w 222"/>
                <a:gd name="T63" fmla="*/ 2147483647 h 210"/>
                <a:gd name="T64" fmla="*/ 2147483647 w 222"/>
                <a:gd name="T65" fmla="*/ 2147483647 h 210"/>
                <a:gd name="T66" fmla="*/ 2147483647 w 222"/>
                <a:gd name="T67" fmla="*/ 2147483647 h 210"/>
                <a:gd name="T68" fmla="*/ 2147483647 w 222"/>
                <a:gd name="T69" fmla="*/ 2147483647 h 210"/>
                <a:gd name="T70" fmla="*/ 2147483647 w 222"/>
                <a:gd name="T71" fmla="*/ 2147483647 h 210"/>
                <a:gd name="T72" fmla="*/ 2147483647 w 222"/>
                <a:gd name="T73" fmla="*/ 2147483647 h 210"/>
                <a:gd name="T74" fmla="*/ 2147483647 w 222"/>
                <a:gd name="T75" fmla="*/ 2147483647 h 210"/>
                <a:gd name="T76" fmla="*/ 2147483647 w 222"/>
                <a:gd name="T77" fmla="*/ 2147483647 h 210"/>
                <a:gd name="T78" fmla="*/ 2147483647 w 222"/>
                <a:gd name="T79" fmla="*/ 2147483647 h 210"/>
                <a:gd name="T80" fmla="*/ 2147483647 w 222"/>
                <a:gd name="T81" fmla="*/ 2147483647 h 210"/>
                <a:gd name="T82" fmla="*/ 2147483647 w 222"/>
                <a:gd name="T83" fmla="*/ 2147483647 h 210"/>
                <a:gd name="T84" fmla="*/ 2147483647 w 222"/>
                <a:gd name="T85" fmla="*/ 2147483647 h 210"/>
                <a:gd name="T86" fmla="*/ 2147483647 w 222"/>
                <a:gd name="T87" fmla="*/ 2147483647 h 210"/>
                <a:gd name="T88" fmla="*/ 2147483647 w 222"/>
                <a:gd name="T89" fmla="*/ 2147483647 h 210"/>
                <a:gd name="T90" fmla="*/ 2147483647 w 222"/>
                <a:gd name="T91" fmla="*/ 2147483647 h 210"/>
                <a:gd name="T92" fmla="*/ 2147483647 w 222"/>
                <a:gd name="T93" fmla="*/ 2147483647 h 210"/>
                <a:gd name="T94" fmla="*/ 2147483647 w 222"/>
                <a:gd name="T95" fmla="*/ 2147483647 h 210"/>
                <a:gd name="T96" fmla="*/ 2147483647 w 222"/>
                <a:gd name="T97" fmla="*/ 2147483647 h 210"/>
                <a:gd name="T98" fmla="*/ 2147483647 w 222"/>
                <a:gd name="T99" fmla="*/ 2147483647 h 210"/>
                <a:gd name="T100" fmla="*/ 2147483647 w 222"/>
                <a:gd name="T101" fmla="*/ 2147483647 h 210"/>
                <a:gd name="T102" fmla="*/ 2147483647 w 222"/>
                <a:gd name="T103" fmla="*/ 2147483647 h 210"/>
                <a:gd name="T104" fmla="*/ 2147483647 w 222"/>
                <a:gd name="T105" fmla="*/ 2147483647 h 210"/>
                <a:gd name="T106" fmla="*/ 2147483647 w 222"/>
                <a:gd name="T107" fmla="*/ 2147483647 h 210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222"/>
                <a:gd name="T163" fmla="*/ 0 h 210"/>
                <a:gd name="T164" fmla="*/ 222 w 222"/>
                <a:gd name="T165" fmla="*/ 210 h 210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222" h="210">
                  <a:moveTo>
                    <a:pt x="222" y="168"/>
                  </a:moveTo>
                  <a:lnTo>
                    <a:pt x="216" y="156"/>
                  </a:lnTo>
                  <a:lnTo>
                    <a:pt x="216" y="144"/>
                  </a:lnTo>
                  <a:lnTo>
                    <a:pt x="186" y="138"/>
                  </a:lnTo>
                  <a:lnTo>
                    <a:pt x="174" y="120"/>
                  </a:lnTo>
                  <a:lnTo>
                    <a:pt x="144" y="108"/>
                  </a:lnTo>
                  <a:lnTo>
                    <a:pt x="156" y="108"/>
                  </a:lnTo>
                  <a:lnTo>
                    <a:pt x="174" y="90"/>
                  </a:lnTo>
                  <a:lnTo>
                    <a:pt x="174" y="84"/>
                  </a:lnTo>
                  <a:lnTo>
                    <a:pt x="168" y="78"/>
                  </a:lnTo>
                  <a:lnTo>
                    <a:pt x="144" y="66"/>
                  </a:lnTo>
                  <a:lnTo>
                    <a:pt x="138" y="60"/>
                  </a:lnTo>
                  <a:lnTo>
                    <a:pt x="132" y="60"/>
                  </a:lnTo>
                  <a:lnTo>
                    <a:pt x="138" y="54"/>
                  </a:lnTo>
                  <a:lnTo>
                    <a:pt x="138" y="30"/>
                  </a:lnTo>
                  <a:lnTo>
                    <a:pt x="132" y="24"/>
                  </a:lnTo>
                  <a:lnTo>
                    <a:pt x="114" y="24"/>
                  </a:lnTo>
                  <a:lnTo>
                    <a:pt x="114" y="12"/>
                  </a:lnTo>
                  <a:lnTo>
                    <a:pt x="102" y="6"/>
                  </a:lnTo>
                  <a:lnTo>
                    <a:pt x="96" y="0"/>
                  </a:lnTo>
                  <a:lnTo>
                    <a:pt x="84" y="0"/>
                  </a:lnTo>
                  <a:lnTo>
                    <a:pt x="84" y="18"/>
                  </a:lnTo>
                  <a:lnTo>
                    <a:pt x="30" y="12"/>
                  </a:lnTo>
                  <a:lnTo>
                    <a:pt x="24" y="18"/>
                  </a:lnTo>
                  <a:lnTo>
                    <a:pt x="0" y="24"/>
                  </a:lnTo>
                  <a:lnTo>
                    <a:pt x="6" y="30"/>
                  </a:lnTo>
                  <a:lnTo>
                    <a:pt x="6" y="42"/>
                  </a:lnTo>
                  <a:lnTo>
                    <a:pt x="18" y="78"/>
                  </a:lnTo>
                  <a:lnTo>
                    <a:pt x="18" y="90"/>
                  </a:lnTo>
                  <a:lnTo>
                    <a:pt x="24" y="102"/>
                  </a:lnTo>
                  <a:lnTo>
                    <a:pt x="30" y="108"/>
                  </a:lnTo>
                  <a:lnTo>
                    <a:pt x="42" y="114"/>
                  </a:lnTo>
                  <a:lnTo>
                    <a:pt x="54" y="114"/>
                  </a:lnTo>
                  <a:lnTo>
                    <a:pt x="66" y="108"/>
                  </a:lnTo>
                  <a:lnTo>
                    <a:pt x="72" y="108"/>
                  </a:lnTo>
                  <a:lnTo>
                    <a:pt x="72" y="114"/>
                  </a:lnTo>
                  <a:lnTo>
                    <a:pt x="78" y="120"/>
                  </a:lnTo>
                  <a:lnTo>
                    <a:pt x="78" y="132"/>
                  </a:lnTo>
                  <a:lnTo>
                    <a:pt x="84" y="144"/>
                  </a:lnTo>
                  <a:lnTo>
                    <a:pt x="84" y="150"/>
                  </a:lnTo>
                  <a:lnTo>
                    <a:pt x="90" y="156"/>
                  </a:lnTo>
                  <a:lnTo>
                    <a:pt x="108" y="132"/>
                  </a:lnTo>
                  <a:lnTo>
                    <a:pt x="126" y="132"/>
                  </a:lnTo>
                  <a:lnTo>
                    <a:pt x="138" y="144"/>
                  </a:lnTo>
                  <a:lnTo>
                    <a:pt x="174" y="144"/>
                  </a:lnTo>
                  <a:lnTo>
                    <a:pt x="174" y="156"/>
                  </a:lnTo>
                  <a:lnTo>
                    <a:pt x="180" y="162"/>
                  </a:lnTo>
                  <a:lnTo>
                    <a:pt x="180" y="174"/>
                  </a:lnTo>
                  <a:lnTo>
                    <a:pt x="186" y="186"/>
                  </a:lnTo>
                  <a:lnTo>
                    <a:pt x="186" y="198"/>
                  </a:lnTo>
                  <a:lnTo>
                    <a:pt x="192" y="204"/>
                  </a:lnTo>
                  <a:lnTo>
                    <a:pt x="192" y="210"/>
                  </a:lnTo>
                  <a:lnTo>
                    <a:pt x="222" y="210"/>
                  </a:lnTo>
                  <a:lnTo>
                    <a:pt x="222" y="16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72" name="Angola" descr="© INSCALE GmbH, 05.05.2010&#10;http://www.presentationload.com/">
              <a:extLst>
                <a:ext uri="{FF2B5EF4-FFF2-40B4-BE49-F238E27FC236}">
                  <a16:creationId xmlns:a16="http://schemas.microsoft.com/office/drawing/2014/main" id="{DE1D1E05-2DCA-46B7-A606-3ABB63A17B80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5915222" y="4674720"/>
              <a:ext cx="392130" cy="498311"/>
            </a:xfrm>
            <a:custGeom>
              <a:avLst/>
              <a:gdLst>
                <a:gd name="T0" fmla="*/ 2147483647 w 888"/>
                <a:gd name="T1" fmla="*/ 2147483647 h 1104"/>
                <a:gd name="T2" fmla="*/ 2147483647 w 888"/>
                <a:gd name="T3" fmla="*/ 2147483647 h 1104"/>
                <a:gd name="T4" fmla="*/ 2147483647 w 888"/>
                <a:gd name="T5" fmla="*/ 2147483647 h 1104"/>
                <a:gd name="T6" fmla="*/ 2147483647 w 888"/>
                <a:gd name="T7" fmla="*/ 0 h 1104"/>
                <a:gd name="T8" fmla="*/ 2147483647 w 888"/>
                <a:gd name="T9" fmla="*/ 2147483647 h 1104"/>
                <a:gd name="T10" fmla="*/ 2147483647 w 888"/>
                <a:gd name="T11" fmla="*/ 2147483647 h 1104"/>
                <a:gd name="T12" fmla="*/ 2147483647 w 888"/>
                <a:gd name="T13" fmla="*/ 2147483647 h 1104"/>
                <a:gd name="T14" fmla="*/ 2147483647 w 888"/>
                <a:gd name="T15" fmla="*/ 2147483647 h 1104"/>
                <a:gd name="T16" fmla="*/ 2147483647 w 888"/>
                <a:gd name="T17" fmla="*/ 2147483647 h 1104"/>
                <a:gd name="T18" fmla="*/ 2147483647 w 888"/>
                <a:gd name="T19" fmla="*/ 2147483647 h 1104"/>
                <a:gd name="T20" fmla="*/ 2147483647 w 888"/>
                <a:gd name="T21" fmla="*/ 2147483647 h 1104"/>
                <a:gd name="T22" fmla="*/ 2147483647 w 888"/>
                <a:gd name="T23" fmla="*/ 2147483647 h 1104"/>
                <a:gd name="T24" fmla="*/ 2147483647 w 888"/>
                <a:gd name="T25" fmla="*/ 2147483647 h 1104"/>
                <a:gd name="T26" fmla="*/ 2147483647 w 888"/>
                <a:gd name="T27" fmla="*/ 2147483647 h 1104"/>
                <a:gd name="T28" fmla="*/ 2147483647 w 888"/>
                <a:gd name="T29" fmla="*/ 2147483647 h 1104"/>
                <a:gd name="T30" fmla="*/ 2147483647 w 888"/>
                <a:gd name="T31" fmla="*/ 2147483647 h 1104"/>
                <a:gd name="T32" fmla="*/ 2147483647 w 888"/>
                <a:gd name="T33" fmla="*/ 2147483647 h 1104"/>
                <a:gd name="T34" fmla="*/ 2147483647 w 888"/>
                <a:gd name="T35" fmla="*/ 2147483647 h 1104"/>
                <a:gd name="T36" fmla="*/ 2147483647 w 888"/>
                <a:gd name="T37" fmla="*/ 2147483647 h 1104"/>
                <a:gd name="T38" fmla="*/ 2147483647 w 888"/>
                <a:gd name="T39" fmla="*/ 2147483647 h 1104"/>
                <a:gd name="T40" fmla="*/ 2147483647 w 888"/>
                <a:gd name="T41" fmla="*/ 2147483647 h 1104"/>
                <a:gd name="T42" fmla="*/ 2147483647 w 888"/>
                <a:gd name="T43" fmla="*/ 2147483647 h 1104"/>
                <a:gd name="T44" fmla="*/ 2147483647 w 888"/>
                <a:gd name="T45" fmla="*/ 2147483647 h 1104"/>
                <a:gd name="T46" fmla="*/ 2147483647 w 888"/>
                <a:gd name="T47" fmla="*/ 2147483647 h 1104"/>
                <a:gd name="T48" fmla="*/ 2147483647 w 888"/>
                <a:gd name="T49" fmla="*/ 2147483647 h 1104"/>
                <a:gd name="T50" fmla="*/ 2147483647 w 888"/>
                <a:gd name="T51" fmla="*/ 2147483647 h 1104"/>
                <a:gd name="T52" fmla="*/ 2147483647 w 888"/>
                <a:gd name="T53" fmla="*/ 2147483647 h 1104"/>
                <a:gd name="T54" fmla="*/ 2147483647 w 888"/>
                <a:gd name="T55" fmla="*/ 2147483647 h 1104"/>
                <a:gd name="T56" fmla="*/ 2147483647 w 888"/>
                <a:gd name="T57" fmla="*/ 2147483647 h 1104"/>
                <a:gd name="T58" fmla="*/ 2147483647 w 888"/>
                <a:gd name="T59" fmla="*/ 2147483647 h 1104"/>
                <a:gd name="T60" fmla="*/ 2147483647 w 888"/>
                <a:gd name="T61" fmla="*/ 2147483647 h 1104"/>
                <a:gd name="T62" fmla="*/ 2147483647 w 888"/>
                <a:gd name="T63" fmla="*/ 2147483647 h 1104"/>
                <a:gd name="T64" fmla="*/ 2147483647 w 888"/>
                <a:gd name="T65" fmla="*/ 2147483647 h 1104"/>
                <a:gd name="T66" fmla="*/ 2147483647 w 888"/>
                <a:gd name="T67" fmla="*/ 2147483647 h 1104"/>
                <a:gd name="T68" fmla="*/ 2147483647 w 888"/>
                <a:gd name="T69" fmla="*/ 2147483647 h 1104"/>
                <a:gd name="T70" fmla="*/ 2147483647 w 888"/>
                <a:gd name="T71" fmla="*/ 2147483647 h 1104"/>
                <a:gd name="T72" fmla="*/ 2147483647 w 888"/>
                <a:gd name="T73" fmla="*/ 2147483647 h 1104"/>
                <a:gd name="T74" fmla="*/ 0 w 888"/>
                <a:gd name="T75" fmla="*/ 2147483647 h 1104"/>
                <a:gd name="T76" fmla="*/ 2147483647 w 888"/>
                <a:gd name="T77" fmla="*/ 2147483647 h 1104"/>
                <a:gd name="T78" fmla="*/ 2147483647 w 888"/>
                <a:gd name="T79" fmla="*/ 2147483647 h 1104"/>
                <a:gd name="T80" fmla="*/ 2147483647 w 888"/>
                <a:gd name="T81" fmla="*/ 2147483647 h 1104"/>
                <a:gd name="T82" fmla="*/ 2147483647 w 888"/>
                <a:gd name="T83" fmla="*/ 2147483647 h 1104"/>
                <a:gd name="T84" fmla="*/ 2147483647 w 888"/>
                <a:gd name="T85" fmla="*/ 2147483647 h 1104"/>
                <a:gd name="T86" fmla="*/ 2147483647 w 888"/>
                <a:gd name="T87" fmla="*/ 2147483647 h 1104"/>
                <a:gd name="T88" fmla="*/ 2147483647 w 888"/>
                <a:gd name="T89" fmla="*/ 2147483647 h 1104"/>
                <a:gd name="T90" fmla="*/ 2147483647 w 888"/>
                <a:gd name="T91" fmla="*/ 2147483647 h 1104"/>
                <a:gd name="T92" fmla="*/ 2147483647 w 888"/>
                <a:gd name="T93" fmla="*/ 2147483647 h 1104"/>
                <a:gd name="T94" fmla="*/ 2147483647 w 888"/>
                <a:gd name="T95" fmla="*/ 2147483647 h 1104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888"/>
                <a:gd name="T145" fmla="*/ 0 h 1104"/>
                <a:gd name="T146" fmla="*/ 888 w 888"/>
                <a:gd name="T147" fmla="*/ 1104 h 1104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888" h="1104">
                  <a:moveTo>
                    <a:pt x="42" y="114"/>
                  </a:moveTo>
                  <a:lnTo>
                    <a:pt x="42" y="120"/>
                  </a:lnTo>
                  <a:lnTo>
                    <a:pt x="48" y="120"/>
                  </a:lnTo>
                  <a:lnTo>
                    <a:pt x="54" y="114"/>
                  </a:lnTo>
                  <a:lnTo>
                    <a:pt x="66" y="108"/>
                  </a:lnTo>
                  <a:lnTo>
                    <a:pt x="72" y="102"/>
                  </a:lnTo>
                  <a:lnTo>
                    <a:pt x="72" y="96"/>
                  </a:lnTo>
                  <a:lnTo>
                    <a:pt x="66" y="84"/>
                  </a:lnTo>
                  <a:lnTo>
                    <a:pt x="66" y="78"/>
                  </a:lnTo>
                  <a:lnTo>
                    <a:pt x="60" y="66"/>
                  </a:lnTo>
                  <a:lnTo>
                    <a:pt x="96" y="36"/>
                  </a:lnTo>
                  <a:lnTo>
                    <a:pt x="102" y="24"/>
                  </a:lnTo>
                  <a:lnTo>
                    <a:pt x="102" y="18"/>
                  </a:lnTo>
                  <a:lnTo>
                    <a:pt x="96" y="12"/>
                  </a:lnTo>
                  <a:lnTo>
                    <a:pt x="96" y="6"/>
                  </a:lnTo>
                  <a:lnTo>
                    <a:pt x="90" y="0"/>
                  </a:lnTo>
                  <a:lnTo>
                    <a:pt x="84" y="6"/>
                  </a:lnTo>
                  <a:lnTo>
                    <a:pt x="72" y="12"/>
                  </a:lnTo>
                  <a:lnTo>
                    <a:pt x="66" y="18"/>
                  </a:lnTo>
                  <a:lnTo>
                    <a:pt x="54" y="24"/>
                  </a:lnTo>
                  <a:lnTo>
                    <a:pt x="54" y="42"/>
                  </a:lnTo>
                  <a:lnTo>
                    <a:pt x="36" y="42"/>
                  </a:lnTo>
                  <a:lnTo>
                    <a:pt x="36" y="60"/>
                  </a:lnTo>
                  <a:lnTo>
                    <a:pt x="42" y="114"/>
                  </a:lnTo>
                  <a:close/>
                  <a:moveTo>
                    <a:pt x="876" y="546"/>
                  </a:moveTo>
                  <a:lnTo>
                    <a:pt x="852" y="546"/>
                  </a:lnTo>
                  <a:lnTo>
                    <a:pt x="840" y="534"/>
                  </a:lnTo>
                  <a:lnTo>
                    <a:pt x="828" y="534"/>
                  </a:lnTo>
                  <a:lnTo>
                    <a:pt x="828" y="546"/>
                  </a:lnTo>
                  <a:lnTo>
                    <a:pt x="804" y="552"/>
                  </a:lnTo>
                  <a:lnTo>
                    <a:pt x="774" y="546"/>
                  </a:lnTo>
                  <a:lnTo>
                    <a:pt x="768" y="564"/>
                  </a:lnTo>
                  <a:lnTo>
                    <a:pt x="762" y="558"/>
                  </a:lnTo>
                  <a:lnTo>
                    <a:pt x="756" y="558"/>
                  </a:lnTo>
                  <a:lnTo>
                    <a:pt x="750" y="552"/>
                  </a:lnTo>
                  <a:lnTo>
                    <a:pt x="750" y="528"/>
                  </a:lnTo>
                  <a:lnTo>
                    <a:pt x="756" y="522"/>
                  </a:lnTo>
                  <a:lnTo>
                    <a:pt x="756" y="510"/>
                  </a:lnTo>
                  <a:lnTo>
                    <a:pt x="762" y="498"/>
                  </a:lnTo>
                  <a:lnTo>
                    <a:pt x="762" y="480"/>
                  </a:lnTo>
                  <a:lnTo>
                    <a:pt x="756" y="474"/>
                  </a:lnTo>
                  <a:lnTo>
                    <a:pt x="744" y="450"/>
                  </a:lnTo>
                  <a:lnTo>
                    <a:pt x="732" y="432"/>
                  </a:lnTo>
                  <a:lnTo>
                    <a:pt x="726" y="414"/>
                  </a:lnTo>
                  <a:lnTo>
                    <a:pt x="726" y="402"/>
                  </a:lnTo>
                  <a:lnTo>
                    <a:pt x="732" y="396"/>
                  </a:lnTo>
                  <a:lnTo>
                    <a:pt x="732" y="384"/>
                  </a:lnTo>
                  <a:lnTo>
                    <a:pt x="726" y="360"/>
                  </a:lnTo>
                  <a:lnTo>
                    <a:pt x="732" y="354"/>
                  </a:lnTo>
                  <a:lnTo>
                    <a:pt x="738" y="342"/>
                  </a:lnTo>
                  <a:lnTo>
                    <a:pt x="738" y="330"/>
                  </a:lnTo>
                  <a:lnTo>
                    <a:pt x="732" y="318"/>
                  </a:lnTo>
                  <a:lnTo>
                    <a:pt x="720" y="306"/>
                  </a:lnTo>
                  <a:lnTo>
                    <a:pt x="714" y="288"/>
                  </a:lnTo>
                  <a:lnTo>
                    <a:pt x="726" y="270"/>
                  </a:lnTo>
                  <a:lnTo>
                    <a:pt x="726" y="246"/>
                  </a:lnTo>
                  <a:lnTo>
                    <a:pt x="636" y="246"/>
                  </a:lnTo>
                  <a:lnTo>
                    <a:pt x="636" y="222"/>
                  </a:lnTo>
                  <a:lnTo>
                    <a:pt x="624" y="216"/>
                  </a:lnTo>
                  <a:lnTo>
                    <a:pt x="612" y="216"/>
                  </a:lnTo>
                  <a:lnTo>
                    <a:pt x="612" y="222"/>
                  </a:lnTo>
                  <a:lnTo>
                    <a:pt x="564" y="222"/>
                  </a:lnTo>
                  <a:lnTo>
                    <a:pt x="558" y="228"/>
                  </a:lnTo>
                  <a:lnTo>
                    <a:pt x="558" y="234"/>
                  </a:lnTo>
                  <a:lnTo>
                    <a:pt x="564" y="240"/>
                  </a:lnTo>
                  <a:lnTo>
                    <a:pt x="570" y="252"/>
                  </a:lnTo>
                  <a:lnTo>
                    <a:pt x="570" y="264"/>
                  </a:lnTo>
                  <a:lnTo>
                    <a:pt x="558" y="264"/>
                  </a:lnTo>
                  <a:lnTo>
                    <a:pt x="558" y="270"/>
                  </a:lnTo>
                  <a:lnTo>
                    <a:pt x="552" y="276"/>
                  </a:lnTo>
                  <a:lnTo>
                    <a:pt x="552" y="294"/>
                  </a:lnTo>
                  <a:lnTo>
                    <a:pt x="510" y="300"/>
                  </a:lnTo>
                  <a:lnTo>
                    <a:pt x="504" y="294"/>
                  </a:lnTo>
                  <a:lnTo>
                    <a:pt x="492" y="300"/>
                  </a:lnTo>
                  <a:lnTo>
                    <a:pt x="468" y="300"/>
                  </a:lnTo>
                  <a:lnTo>
                    <a:pt x="462" y="312"/>
                  </a:lnTo>
                  <a:lnTo>
                    <a:pt x="450" y="306"/>
                  </a:lnTo>
                  <a:lnTo>
                    <a:pt x="420" y="306"/>
                  </a:lnTo>
                  <a:lnTo>
                    <a:pt x="408" y="282"/>
                  </a:lnTo>
                  <a:lnTo>
                    <a:pt x="402" y="276"/>
                  </a:lnTo>
                  <a:lnTo>
                    <a:pt x="402" y="264"/>
                  </a:lnTo>
                  <a:lnTo>
                    <a:pt x="390" y="252"/>
                  </a:lnTo>
                  <a:lnTo>
                    <a:pt x="384" y="252"/>
                  </a:lnTo>
                  <a:lnTo>
                    <a:pt x="378" y="246"/>
                  </a:lnTo>
                  <a:lnTo>
                    <a:pt x="378" y="240"/>
                  </a:lnTo>
                  <a:lnTo>
                    <a:pt x="384" y="234"/>
                  </a:lnTo>
                  <a:lnTo>
                    <a:pt x="384" y="210"/>
                  </a:lnTo>
                  <a:lnTo>
                    <a:pt x="366" y="192"/>
                  </a:lnTo>
                  <a:lnTo>
                    <a:pt x="366" y="150"/>
                  </a:lnTo>
                  <a:lnTo>
                    <a:pt x="354" y="138"/>
                  </a:lnTo>
                  <a:lnTo>
                    <a:pt x="348" y="126"/>
                  </a:lnTo>
                  <a:lnTo>
                    <a:pt x="342" y="120"/>
                  </a:lnTo>
                  <a:lnTo>
                    <a:pt x="324" y="120"/>
                  </a:lnTo>
                  <a:lnTo>
                    <a:pt x="318" y="126"/>
                  </a:lnTo>
                  <a:lnTo>
                    <a:pt x="294" y="126"/>
                  </a:lnTo>
                  <a:lnTo>
                    <a:pt x="276" y="132"/>
                  </a:lnTo>
                  <a:lnTo>
                    <a:pt x="246" y="132"/>
                  </a:lnTo>
                  <a:lnTo>
                    <a:pt x="234" y="126"/>
                  </a:lnTo>
                  <a:lnTo>
                    <a:pt x="222" y="126"/>
                  </a:lnTo>
                  <a:lnTo>
                    <a:pt x="210" y="132"/>
                  </a:lnTo>
                  <a:lnTo>
                    <a:pt x="180" y="132"/>
                  </a:lnTo>
                  <a:lnTo>
                    <a:pt x="168" y="126"/>
                  </a:lnTo>
                  <a:lnTo>
                    <a:pt x="144" y="132"/>
                  </a:lnTo>
                  <a:lnTo>
                    <a:pt x="132" y="126"/>
                  </a:lnTo>
                  <a:lnTo>
                    <a:pt x="126" y="132"/>
                  </a:lnTo>
                  <a:lnTo>
                    <a:pt x="102" y="126"/>
                  </a:lnTo>
                  <a:lnTo>
                    <a:pt x="54" y="150"/>
                  </a:lnTo>
                  <a:lnTo>
                    <a:pt x="48" y="156"/>
                  </a:lnTo>
                  <a:lnTo>
                    <a:pt x="54" y="168"/>
                  </a:lnTo>
                  <a:lnTo>
                    <a:pt x="60" y="174"/>
                  </a:lnTo>
                  <a:lnTo>
                    <a:pt x="66" y="186"/>
                  </a:lnTo>
                  <a:lnTo>
                    <a:pt x="90" y="210"/>
                  </a:lnTo>
                  <a:lnTo>
                    <a:pt x="84" y="234"/>
                  </a:lnTo>
                  <a:lnTo>
                    <a:pt x="90" y="246"/>
                  </a:lnTo>
                  <a:lnTo>
                    <a:pt x="108" y="270"/>
                  </a:lnTo>
                  <a:lnTo>
                    <a:pt x="120" y="300"/>
                  </a:lnTo>
                  <a:lnTo>
                    <a:pt x="126" y="330"/>
                  </a:lnTo>
                  <a:lnTo>
                    <a:pt x="120" y="354"/>
                  </a:lnTo>
                  <a:lnTo>
                    <a:pt x="108" y="378"/>
                  </a:lnTo>
                  <a:lnTo>
                    <a:pt x="102" y="384"/>
                  </a:lnTo>
                  <a:lnTo>
                    <a:pt x="102" y="408"/>
                  </a:lnTo>
                  <a:lnTo>
                    <a:pt x="114" y="408"/>
                  </a:lnTo>
                  <a:lnTo>
                    <a:pt x="114" y="438"/>
                  </a:lnTo>
                  <a:lnTo>
                    <a:pt x="126" y="474"/>
                  </a:lnTo>
                  <a:lnTo>
                    <a:pt x="150" y="510"/>
                  </a:lnTo>
                  <a:lnTo>
                    <a:pt x="162" y="552"/>
                  </a:lnTo>
                  <a:lnTo>
                    <a:pt x="162" y="582"/>
                  </a:lnTo>
                  <a:lnTo>
                    <a:pt x="156" y="594"/>
                  </a:lnTo>
                  <a:lnTo>
                    <a:pt x="150" y="612"/>
                  </a:lnTo>
                  <a:lnTo>
                    <a:pt x="144" y="618"/>
                  </a:lnTo>
                  <a:lnTo>
                    <a:pt x="138" y="630"/>
                  </a:lnTo>
                  <a:lnTo>
                    <a:pt x="144" y="642"/>
                  </a:lnTo>
                  <a:lnTo>
                    <a:pt x="144" y="660"/>
                  </a:lnTo>
                  <a:lnTo>
                    <a:pt x="138" y="666"/>
                  </a:lnTo>
                  <a:lnTo>
                    <a:pt x="126" y="672"/>
                  </a:lnTo>
                  <a:lnTo>
                    <a:pt x="108" y="672"/>
                  </a:lnTo>
                  <a:lnTo>
                    <a:pt x="96" y="690"/>
                  </a:lnTo>
                  <a:lnTo>
                    <a:pt x="102" y="714"/>
                  </a:lnTo>
                  <a:lnTo>
                    <a:pt x="78" y="714"/>
                  </a:lnTo>
                  <a:lnTo>
                    <a:pt x="66" y="720"/>
                  </a:lnTo>
                  <a:lnTo>
                    <a:pt x="66" y="750"/>
                  </a:lnTo>
                  <a:lnTo>
                    <a:pt x="60" y="762"/>
                  </a:lnTo>
                  <a:lnTo>
                    <a:pt x="60" y="774"/>
                  </a:lnTo>
                  <a:lnTo>
                    <a:pt x="48" y="786"/>
                  </a:lnTo>
                  <a:lnTo>
                    <a:pt x="48" y="858"/>
                  </a:lnTo>
                  <a:lnTo>
                    <a:pt x="36" y="864"/>
                  </a:lnTo>
                  <a:lnTo>
                    <a:pt x="30" y="870"/>
                  </a:lnTo>
                  <a:lnTo>
                    <a:pt x="30" y="912"/>
                  </a:lnTo>
                  <a:lnTo>
                    <a:pt x="6" y="930"/>
                  </a:lnTo>
                  <a:lnTo>
                    <a:pt x="6" y="966"/>
                  </a:lnTo>
                  <a:lnTo>
                    <a:pt x="18" y="984"/>
                  </a:lnTo>
                  <a:lnTo>
                    <a:pt x="0" y="1002"/>
                  </a:lnTo>
                  <a:lnTo>
                    <a:pt x="0" y="1044"/>
                  </a:lnTo>
                  <a:lnTo>
                    <a:pt x="18" y="1044"/>
                  </a:lnTo>
                  <a:lnTo>
                    <a:pt x="36" y="1038"/>
                  </a:lnTo>
                  <a:lnTo>
                    <a:pt x="42" y="1044"/>
                  </a:lnTo>
                  <a:lnTo>
                    <a:pt x="72" y="1044"/>
                  </a:lnTo>
                  <a:lnTo>
                    <a:pt x="90" y="1026"/>
                  </a:lnTo>
                  <a:lnTo>
                    <a:pt x="90" y="1020"/>
                  </a:lnTo>
                  <a:lnTo>
                    <a:pt x="120" y="1020"/>
                  </a:lnTo>
                  <a:lnTo>
                    <a:pt x="126" y="1026"/>
                  </a:lnTo>
                  <a:lnTo>
                    <a:pt x="132" y="1038"/>
                  </a:lnTo>
                  <a:lnTo>
                    <a:pt x="156" y="1050"/>
                  </a:lnTo>
                  <a:lnTo>
                    <a:pt x="168" y="1050"/>
                  </a:lnTo>
                  <a:lnTo>
                    <a:pt x="174" y="1056"/>
                  </a:lnTo>
                  <a:lnTo>
                    <a:pt x="480" y="1056"/>
                  </a:lnTo>
                  <a:lnTo>
                    <a:pt x="480" y="1062"/>
                  </a:lnTo>
                  <a:lnTo>
                    <a:pt x="504" y="1086"/>
                  </a:lnTo>
                  <a:lnTo>
                    <a:pt x="540" y="1086"/>
                  </a:lnTo>
                  <a:lnTo>
                    <a:pt x="546" y="1098"/>
                  </a:lnTo>
                  <a:lnTo>
                    <a:pt x="618" y="1092"/>
                  </a:lnTo>
                  <a:lnTo>
                    <a:pt x="624" y="1104"/>
                  </a:lnTo>
                  <a:lnTo>
                    <a:pt x="696" y="1104"/>
                  </a:lnTo>
                  <a:lnTo>
                    <a:pt x="732" y="1098"/>
                  </a:lnTo>
                  <a:lnTo>
                    <a:pt x="780" y="1092"/>
                  </a:lnTo>
                  <a:lnTo>
                    <a:pt x="816" y="1080"/>
                  </a:lnTo>
                  <a:lnTo>
                    <a:pt x="828" y="1074"/>
                  </a:lnTo>
                  <a:lnTo>
                    <a:pt x="738" y="984"/>
                  </a:lnTo>
                  <a:lnTo>
                    <a:pt x="738" y="966"/>
                  </a:lnTo>
                  <a:lnTo>
                    <a:pt x="732" y="954"/>
                  </a:lnTo>
                  <a:lnTo>
                    <a:pt x="732" y="702"/>
                  </a:lnTo>
                  <a:lnTo>
                    <a:pt x="858" y="708"/>
                  </a:lnTo>
                  <a:lnTo>
                    <a:pt x="864" y="708"/>
                  </a:lnTo>
                  <a:lnTo>
                    <a:pt x="876" y="696"/>
                  </a:lnTo>
                  <a:lnTo>
                    <a:pt x="876" y="672"/>
                  </a:lnTo>
                  <a:lnTo>
                    <a:pt x="870" y="666"/>
                  </a:lnTo>
                  <a:lnTo>
                    <a:pt x="870" y="660"/>
                  </a:lnTo>
                  <a:lnTo>
                    <a:pt x="888" y="654"/>
                  </a:lnTo>
                  <a:lnTo>
                    <a:pt x="876" y="642"/>
                  </a:lnTo>
                  <a:lnTo>
                    <a:pt x="876" y="588"/>
                  </a:lnTo>
                  <a:lnTo>
                    <a:pt x="882" y="588"/>
                  </a:lnTo>
                  <a:lnTo>
                    <a:pt x="888" y="582"/>
                  </a:lnTo>
                  <a:lnTo>
                    <a:pt x="888" y="564"/>
                  </a:lnTo>
                  <a:lnTo>
                    <a:pt x="876" y="552"/>
                  </a:lnTo>
                  <a:lnTo>
                    <a:pt x="876" y="546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73" name="Andorra" descr="© INSCALE GmbH, 05.05.2010&#10;http://www.presentationload.com/">
              <a:extLst>
                <a:ext uri="{FF2B5EF4-FFF2-40B4-BE49-F238E27FC236}">
                  <a16:creationId xmlns:a16="http://schemas.microsoft.com/office/drawing/2014/main" id="{E85C7808-3525-4E6B-A9A8-CB4B63C68064}"/>
                </a:ext>
              </a:extLst>
            </p:cNvPr>
            <p:cNvSpPr>
              <a:spLocks/>
            </p:cNvSpPr>
            <p:nvPr/>
          </p:nvSpPr>
          <p:spPr bwMode="gray">
            <a:xfrm>
              <a:off x="5618347" y="2979828"/>
              <a:ext cx="12701" cy="7934"/>
            </a:xfrm>
            <a:custGeom>
              <a:avLst/>
              <a:gdLst>
                <a:gd name="T0" fmla="*/ 2147483647 w 30"/>
                <a:gd name="T1" fmla="*/ 2147483647 h 18"/>
                <a:gd name="T2" fmla="*/ 2147483647 w 30"/>
                <a:gd name="T3" fmla="*/ 2147483647 h 18"/>
                <a:gd name="T4" fmla="*/ 2147483647 w 30"/>
                <a:gd name="T5" fmla="*/ 2147483647 h 18"/>
                <a:gd name="T6" fmla="*/ 2147483647 w 30"/>
                <a:gd name="T7" fmla="*/ 0 h 18"/>
                <a:gd name="T8" fmla="*/ 0 w 30"/>
                <a:gd name="T9" fmla="*/ 0 h 18"/>
                <a:gd name="T10" fmla="*/ 2147483647 w 30"/>
                <a:gd name="T11" fmla="*/ 2147483647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0"/>
                <a:gd name="T19" fmla="*/ 0 h 18"/>
                <a:gd name="T20" fmla="*/ 30 w 30"/>
                <a:gd name="T21" fmla="*/ 18 h 1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0" h="18">
                  <a:moveTo>
                    <a:pt x="6" y="18"/>
                  </a:moveTo>
                  <a:lnTo>
                    <a:pt x="18" y="12"/>
                  </a:lnTo>
                  <a:lnTo>
                    <a:pt x="30" y="12"/>
                  </a:lnTo>
                  <a:lnTo>
                    <a:pt x="30" y="0"/>
                  </a:lnTo>
                  <a:lnTo>
                    <a:pt x="0" y="0"/>
                  </a:lnTo>
                  <a:lnTo>
                    <a:pt x="6" y="18"/>
                  </a:lnTo>
                  <a:close/>
                </a:path>
              </a:pathLst>
            </a:custGeom>
            <a:solidFill>
              <a:srgbClr val="007D40">
                <a:lumMod val="75000"/>
              </a:srgbClr>
            </a:solidFill>
            <a:ln w="952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74" name="Afghanistan" descr="© INSCALE GmbH, 05.05.2010&#10;http://www.presentationload.com/">
              <a:extLst>
                <a:ext uri="{FF2B5EF4-FFF2-40B4-BE49-F238E27FC236}">
                  <a16:creationId xmlns:a16="http://schemas.microsoft.com/office/drawing/2014/main" id="{BE44670E-3F91-481D-A6E6-0A36A315479E}"/>
                </a:ext>
              </a:extLst>
            </p:cNvPr>
            <p:cNvSpPr>
              <a:spLocks/>
            </p:cNvSpPr>
            <p:nvPr/>
          </p:nvSpPr>
          <p:spPr bwMode="gray">
            <a:xfrm>
              <a:off x="7367849" y="3127417"/>
              <a:ext cx="401655" cy="331679"/>
            </a:xfrm>
            <a:custGeom>
              <a:avLst/>
              <a:gdLst>
                <a:gd name="T0" fmla="*/ 2147483647 w 906"/>
                <a:gd name="T1" fmla="*/ 2147483647 h 738"/>
                <a:gd name="T2" fmla="*/ 2147483647 w 906"/>
                <a:gd name="T3" fmla="*/ 2147483647 h 738"/>
                <a:gd name="T4" fmla="*/ 2147483647 w 906"/>
                <a:gd name="T5" fmla="*/ 2147483647 h 738"/>
                <a:gd name="T6" fmla="*/ 2147483647 w 906"/>
                <a:gd name="T7" fmla="*/ 2147483647 h 738"/>
                <a:gd name="T8" fmla="*/ 2147483647 w 906"/>
                <a:gd name="T9" fmla="*/ 2147483647 h 738"/>
                <a:gd name="T10" fmla="*/ 2147483647 w 906"/>
                <a:gd name="T11" fmla="*/ 0 h 738"/>
                <a:gd name="T12" fmla="*/ 2147483647 w 906"/>
                <a:gd name="T13" fmla="*/ 2147483647 h 738"/>
                <a:gd name="T14" fmla="*/ 2147483647 w 906"/>
                <a:gd name="T15" fmla="*/ 2147483647 h 738"/>
                <a:gd name="T16" fmla="*/ 2147483647 w 906"/>
                <a:gd name="T17" fmla="*/ 2147483647 h 738"/>
                <a:gd name="T18" fmla="*/ 2147483647 w 906"/>
                <a:gd name="T19" fmla="*/ 2147483647 h 738"/>
                <a:gd name="T20" fmla="*/ 2147483647 w 906"/>
                <a:gd name="T21" fmla="*/ 2147483647 h 738"/>
                <a:gd name="T22" fmla="*/ 2147483647 w 906"/>
                <a:gd name="T23" fmla="*/ 2147483647 h 738"/>
                <a:gd name="T24" fmla="*/ 2147483647 w 906"/>
                <a:gd name="T25" fmla="*/ 2147483647 h 738"/>
                <a:gd name="T26" fmla="*/ 2147483647 w 906"/>
                <a:gd name="T27" fmla="*/ 2147483647 h 738"/>
                <a:gd name="T28" fmla="*/ 2147483647 w 906"/>
                <a:gd name="T29" fmla="*/ 2147483647 h 738"/>
                <a:gd name="T30" fmla="*/ 2147483647 w 906"/>
                <a:gd name="T31" fmla="*/ 2147483647 h 738"/>
                <a:gd name="T32" fmla="*/ 2147483647 w 906"/>
                <a:gd name="T33" fmla="*/ 2147483647 h 738"/>
                <a:gd name="T34" fmla="*/ 2147483647 w 906"/>
                <a:gd name="T35" fmla="*/ 2147483647 h 738"/>
                <a:gd name="T36" fmla="*/ 2147483647 w 906"/>
                <a:gd name="T37" fmla="*/ 2147483647 h 738"/>
                <a:gd name="T38" fmla="*/ 2147483647 w 906"/>
                <a:gd name="T39" fmla="*/ 2147483647 h 738"/>
                <a:gd name="T40" fmla="*/ 2147483647 w 906"/>
                <a:gd name="T41" fmla="*/ 2147483647 h 738"/>
                <a:gd name="T42" fmla="*/ 2147483647 w 906"/>
                <a:gd name="T43" fmla="*/ 2147483647 h 738"/>
                <a:gd name="T44" fmla="*/ 2147483647 w 906"/>
                <a:gd name="T45" fmla="*/ 2147483647 h 738"/>
                <a:gd name="T46" fmla="*/ 0 w 906"/>
                <a:gd name="T47" fmla="*/ 2147483647 h 738"/>
                <a:gd name="T48" fmla="*/ 2147483647 w 906"/>
                <a:gd name="T49" fmla="*/ 2147483647 h 738"/>
                <a:gd name="T50" fmla="*/ 2147483647 w 906"/>
                <a:gd name="T51" fmla="*/ 2147483647 h 738"/>
                <a:gd name="T52" fmla="*/ 2147483647 w 906"/>
                <a:gd name="T53" fmla="*/ 2147483647 h 738"/>
                <a:gd name="T54" fmla="*/ 2147483647 w 906"/>
                <a:gd name="T55" fmla="*/ 2147483647 h 738"/>
                <a:gd name="T56" fmla="*/ 2147483647 w 906"/>
                <a:gd name="T57" fmla="*/ 2147483647 h 738"/>
                <a:gd name="T58" fmla="*/ 2147483647 w 906"/>
                <a:gd name="T59" fmla="*/ 2147483647 h 738"/>
                <a:gd name="T60" fmla="*/ 2147483647 w 906"/>
                <a:gd name="T61" fmla="*/ 2147483647 h 738"/>
                <a:gd name="T62" fmla="*/ 2147483647 w 906"/>
                <a:gd name="T63" fmla="*/ 2147483647 h 738"/>
                <a:gd name="T64" fmla="*/ 2147483647 w 906"/>
                <a:gd name="T65" fmla="*/ 2147483647 h 738"/>
                <a:gd name="T66" fmla="*/ 2147483647 w 906"/>
                <a:gd name="T67" fmla="*/ 2147483647 h 738"/>
                <a:gd name="T68" fmla="*/ 2147483647 w 906"/>
                <a:gd name="T69" fmla="*/ 2147483647 h 738"/>
                <a:gd name="T70" fmla="*/ 2147483647 w 906"/>
                <a:gd name="T71" fmla="*/ 2147483647 h 738"/>
                <a:gd name="T72" fmla="*/ 2147483647 w 906"/>
                <a:gd name="T73" fmla="*/ 2147483647 h 738"/>
                <a:gd name="T74" fmla="*/ 2147483647 w 906"/>
                <a:gd name="T75" fmla="*/ 2147483647 h 738"/>
                <a:gd name="T76" fmla="*/ 2147483647 w 906"/>
                <a:gd name="T77" fmla="*/ 2147483647 h 738"/>
                <a:gd name="T78" fmla="*/ 2147483647 w 906"/>
                <a:gd name="T79" fmla="*/ 2147483647 h 738"/>
                <a:gd name="T80" fmla="*/ 2147483647 w 906"/>
                <a:gd name="T81" fmla="*/ 2147483647 h 738"/>
                <a:gd name="T82" fmla="*/ 2147483647 w 906"/>
                <a:gd name="T83" fmla="*/ 2147483647 h 738"/>
                <a:gd name="T84" fmla="*/ 2147483647 w 906"/>
                <a:gd name="T85" fmla="*/ 2147483647 h 738"/>
                <a:gd name="T86" fmla="*/ 2147483647 w 906"/>
                <a:gd name="T87" fmla="*/ 2147483647 h 738"/>
                <a:gd name="T88" fmla="*/ 2147483647 w 906"/>
                <a:gd name="T89" fmla="*/ 2147483647 h 738"/>
                <a:gd name="T90" fmla="*/ 2147483647 w 906"/>
                <a:gd name="T91" fmla="*/ 2147483647 h 738"/>
                <a:gd name="T92" fmla="*/ 2147483647 w 906"/>
                <a:gd name="T93" fmla="*/ 2147483647 h 738"/>
                <a:gd name="T94" fmla="*/ 2147483647 w 906"/>
                <a:gd name="T95" fmla="*/ 2147483647 h 738"/>
                <a:gd name="T96" fmla="*/ 2147483647 w 906"/>
                <a:gd name="T97" fmla="*/ 2147483647 h 738"/>
                <a:gd name="T98" fmla="*/ 2147483647 w 906"/>
                <a:gd name="T99" fmla="*/ 2147483647 h 738"/>
                <a:gd name="T100" fmla="*/ 2147483647 w 906"/>
                <a:gd name="T101" fmla="*/ 2147483647 h 738"/>
                <a:gd name="T102" fmla="*/ 2147483647 w 906"/>
                <a:gd name="T103" fmla="*/ 2147483647 h 738"/>
                <a:gd name="T104" fmla="*/ 2147483647 w 906"/>
                <a:gd name="T105" fmla="*/ 2147483647 h 738"/>
                <a:gd name="T106" fmla="*/ 2147483647 w 906"/>
                <a:gd name="T107" fmla="*/ 2147483647 h 738"/>
                <a:gd name="T108" fmla="*/ 2147483647 w 906"/>
                <a:gd name="T109" fmla="*/ 2147483647 h 738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906"/>
                <a:gd name="T166" fmla="*/ 0 h 738"/>
                <a:gd name="T167" fmla="*/ 906 w 906"/>
                <a:gd name="T168" fmla="*/ 738 h 738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906" h="738">
                  <a:moveTo>
                    <a:pt x="894" y="108"/>
                  </a:moveTo>
                  <a:lnTo>
                    <a:pt x="894" y="96"/>
                  </a:lnTo>
                  <a:lnTo>
                    <a:pt x="906" y="96"/>
                  </a:lnTo>
                  <a:lnTo>
                    <a:pt x="900" y="90"/>
                  </a:lnTo>
                  <a:lnTo>
                    <a:pt x="876" y="90"/>
                  </a:lnTo>
                  <a:lnTo>
                    <a:pt x="840" y="102"/>
                  </a:lnTo>
                  <a:lnTo>
                    <a:pt x="840" y="84"/>
                  </a:lnTo>
                  <a:lnTo>
                    <a:pt x="816" y="84"/>
                  </a:lnTo>
                  <a:lnTo>
                    <a:pt x="792" y="96"/>
                  </a:lnTo>
                  <a:lnTo>
                    <a:pt x="786" y="102"/>
                  </a:lnTo>
                  <a:lnTo>
                    <a:pt x="780" y="114"/>
                  </a:lnTo>
                  <a:lnTo>
                    <a:pt x="774" y="120"/>
                  </a:lnTo>
                  <a:lnTo>
                    <a:pt x="756" y="120"/>
                  </a:lnTo>
                  <a:lnTo>
                    <a:pt x="750" y="126"/>
                  </a:lnTo>
                  <a:lnTo>
                    <a:pt x="744" y="138"/>
                  </a:lnTo>
                  <a:lnTo>
                    <a:pt x="732" y="144"/>
                  </a:lnTo>
                  <a:lnTo>
                    <a:pt x="726" y="150"/>
                  </a:lnTo>
                  <a:lnTo>
                    <a:pt x="720" y="150"/>
                  </a:lnTo>
                  <a:lnTo>
                    <a:pt x="690" y="120"/>
                  </a:lnTo>
                  <a:lnTo>
                    <a:pt x="690" y="114"/>
                  </a:lnTo>
                  <a:lnTo>
                    <a:pt x="678" y="48"/>
                  </a:lnTo>
                  <a:lnTo>
                    <a:pt x="660" y="48"/>
                  </a:lnTo>
                  <a:lnTo>
                    <a:pt x="660" y="18"/>
                  </a:lnTo>
                  <a:lnTo>
                    <a:pt x="642" y="0"/>
                  </a:lnTo>
                  <a:lnTo>
                    <a:pt x="624" y="0"/>
                  </a:lnTo>
                  <a:lnTo>
                    <a:pt x="618" y="6"/>
                  </a:lnTo>
                  <a:lnTo>
                    <a:pt x="618" y="30"/>
                  </a:lnTo>
                  <a:lnTo>
                    <a:pt x="612" y="36"/>
                  </a:lnTo>
                  <a:lnTo>
                    <a:pt x="606" y="36"/>
                  </a:lnTo>
                  <a:lnTo>
                    <a:pt x="594" y="48"/>
                  </a:lnTo>
                  <a:lnTo>
                    <a:pt x="594" y="54"/>
                  </a:lnTo>
                  <a:lnTo>
                    <a:pt x="600" y="60"/>
                  </a:lnTo>
                  <a:lnTo>
                    <a:pt x="606" y="60"/>
                  </a:lnTo>
                  <a:lnTo>
                    <a:pt x="600" y="84"/>
                  </a:lnTo>
                  <a:lnTo>
                    <a:pt x="588" y="72"/>
                  </a:lnTo>
                  <a:lnTo>
                    <a:pt x="570" y="72"/>
                  </a:lnTo>
                  <a:lnTo>
                    <a:pt x="558" y="78"/>
                  </a:lnTo>
                  <a:lnTo>
                    <a:pt x="546" y="90"/>
                  </a:lnTo>
                  <a:lnTo>
                    <a:pt x="546" y="120"/>
                  </a:lnTo>
                  <a:lnTo>
                    <a:pt x="540" y="120"/>
                  </a:lnTo>
                  <a:lnTo>
                    <a:pt x="534" y="114"/>
                  </a:lnTo>
                  <a:lnTo>
                    <a:pt x="528" y="102"/>
                  </a:lnTo>
                  <a:lnTo>
                    <a:pt x="522" y="96"/>
                  </a:lnTo>
                  <a:lnTo>
                    <a:pt x="510" y="96"/>
                  </a:lnTo>
                  <a:lnTo>
                    <a:pt x="504" y="102"/>
                  </a:lnTo>
                  <a:lnTo>
                    <a:pt x="492" y="108"/>
                  </a:lnTo>
                  <a:lnTo>
                    <a:pt x="474" y="126"/>
                  </a:lnTo>
                  <a:lnTo>
                    <a:pt x="468" y="126"/>
                  </a:lnTo>
                  <a:lnTo>
                    <a:pt x="456" y="114"/>
                  </a:lnTo>
                  <a:lnTo>
                    <a:pt x="444" y="108"/>
                  </a:lnTo>
                  <a:lnTo>
                    <a:pt x="438" y="102"/>
                  </a:lnTo>
                  <a:lnTo>
                    <a:pt x="426" y="102"/>
                  </a:lnTo>
                  <a:lnTo>
                    <a:pt x="414" y="108"/>
                  </a:lnTo>
                  <a:lnTo>
                    <a:pt x="396" y="84"/>
                  </a:lnTo>
                  <a:lnTo>
                    <a:pt x="384" y="96"/>
                  </a:lnTo>
                  <a:lnTo>
                    <a:pt x="342" y="96"/>
                  </a:lnTo>
                  <a:lnTo>
                    <a:pt x="330" y="90"/>
                  </a:lnTo>
                  <a:lnTo>
                    <a:pt x="324" y="84"/>
                  </a:lnTo>
                  <a:lnTo>
                    <a:pt x="312" y="78"/>
                  </a:lnTo>
                  <a:lnTo>
                    <a:pt x="300" y="78"/>
                  </a:lnTo>
                  <a:lnTo>
                    <a:pt x="300" y="102"/>
                  </a:lnTo>
                  <a:lnTo>
                    <a:pt x="264" y="102"/>
                  </a:lnTo>
                  <a:lnTo>
                    <a:pt x="252" y="108"/>
                  </a:lnTo>
                  <a:lnTo>
                    <a:pt x="246" y="120"/>
                  </a:lnTo>
                  <a:lnTo>
                    <a:pt x="246" y="180"/>
                  </a:lnTo>
                  <a:lnTo>
                    <a:pt x="234" y="180"/>
                  </a:lnTo>
                  <a:lnTo>
                    <a:pt x="222" y="186"/>
                  </a:lnTo>
                  <a:lnTo>
                    <a:pt x="216" y="198"/>
                  </a:lnTo>
                  <a:lnTo>
                    <a:pt x="180" y="216"/>
                  </a:lnTo>
                  <a:lnTo>
                    <a:pt x="168" y="216"/>
                  </a:lnTo>
                  <a:lnTo>
                    <a:pt x="168" y="228"/>
                  </a:lnTo>
                  <a:lnTo>
                    <a:pt x="156" y="252"/>
                  </a:lnTo>
                  <a:lnTo>
                    <a:pt x="150" y="258"/>
                  </a:lnTo>
                  <a:lnTo>
                    <a:pt x="138" y="264"/>
                  </a:lnTo>
                  <a:lnTo>
                    <a:pt x="114" y="264"/>
                  </a:lnTo>
                  <a:lnTo>
                    <a:pt x="90" y="240"/>
                  </a:lnTo>
                  <a:lnTo>
                    <a:pt x="84" y="240"/>
                  </a:lnTo>
                  <a:lnTo>
                    <a:pt x="78" y="246"/>
                  </a:lnTo>
                  <a:lnTo>
                    <a:pt x="66" y="246"/>
                  </a:lnTo>
                  <a:lnTo>
                    <a:pt x="60" y="240"/>
                  </a:lnTo>
                  <a:lnTo>
                    <a:pt x="48" y="240"/>
                  </a:lnTo>
                  <a:lnTo>
                    <a:pt x="42" y="234"/>
                  </a:lnTo>
                  <a:lnTo>
                    <a:pt x="36" y="240"/>
                  </a:lnTo>
                  <a:lnTo>
                    <a:pt x="30" y="252"/>
                  </a:lnTo>
                  <a:lnTo>
                    <a:pt x="30" y="258"/>
                  </a:lnTo>
                  <a:lnTo>
                    <a:pt x="36" y="270"/>
                  </a:lnTo>
                  <a:lnTo>
                    <a:pt x="36" y="294"/>
                  </a:lnTo>
                  <a:lnTo>
                    <a:pt x="42" y="300"/>
                  </a:lnTo>
                  <a:lnTo>
                    <a:pt x="42" y="306"/>
                  </a:lnTo>
                  <a:lnTo>
                    <a:pt x="18" y="312"/>
                  </a:lnTo>
                  <a:lnTo>
                    <a:pt x="30" y="330"/>
                  </a:lnTo>
                  <a:lnTo>
                    <a:pt x="24" y="330"/>
                  </a:lnTo>
                  <a:lnTo>
                    <a:pt x="18" y="336"/>
                  </a:lnTo>
                  <a:lnTo>
                    <a:pt x="6" y="342"/>
                  </a:lnTo>
                  <a:lnTo>
                    <a:pt x="0" y="348"/>
                  </a:lnTo>
                  <a:lnTo>
                    <a:pt x="0" y="354"/>
                  </a:lnTo>
                  <a:lnTo>
                    <a:pt x="12" y="366"/>
                  </a:lnTo>
                  <a:lnTo>
                    <a:pt x="12" y="396"/>
                  </a:lnTo>
                  <a:lnTo>
                    <a:pt x="36" y="396"/>
                  </a:lnTo>
                  <a:lnTo>
                    <a:pt x="42" y="402"/>
                  </a:lnTo>
                  <a:lnTo>
                    <a:pt x="42" y="408"/>
                  </a:lnTo>
                  <a:lnTo>
                    <a:pt x="24" y="426"/>
                  </a:lnTo>
                  <a:lnTo>
                    <a:pt x="18" y="438"/>
                  </a:lnTo>
                  <a:lnTo>
                    <a:pt x="30" y="462"/>
                  </a:lnTo>
                  <a:lnTo>
                    <a:pt x="42" y="480"/>
                  </a:lnTo>
                  <a:lnTo>
                    <a:pt x="54" y="504"/>
                  </a:lnTo>
                  <a:lnTo>
                    <a:pt x="60" y="510"/>
                  </a:lnTo>
                  <a:lnTo>
                    <a:pt x="60" y="564"/>
                  </a:lnTo>
                  <a:lnTo>
                    <a:pt x="66" y="570"/>
                  </a:lnTo>
                  <a:lnTo>
                    <a:pt x="72" y="570"/>
                  </a:lnTo>
                  <a:lnTo>
                    <a:pt x="84" y="576"/>
                  </a:lnTo>
                  <a:lnTo>
                    <a:pt x="120" y="576"/>
                  </a:lnTo>
                  <a:lnTo>
                    <a:pt x="126" y="582"/>
                  </a:lnTo>
                  <a:lnTo>
                    <a:pt x="138" y="606"/>
                  </a:lnTo>
                  <a:lnTo>
                    <a:pt x="114" y="654"/>
                  </a:lnTo>
                  <a:lnTo>
                    <a:pt x="108" y="660"/>
                  </a:lnTo>
                  <a:lnTo>
                    <a:pt x="102" y="672"/>
                  </a:lnTo>
                  <a:lnTo>
                    <a:pt x="84" y="690"/>
                  </a:lnTo>
                  <a:lnTo>
                    <a:pt x="84" y="702"/>
                  </a:lnTo>
                  <a:lnTo>
                    <a:pt x="120" y="702"/>
                  </a:lnTo>
                  <a:lnTo>
                    <a:pt x="132" y="708"/>
                  </a:lnTo>
                  <a:lnTo>
                    <a:pt x="150" y="720"/>
                  </a:lnTo>
                  <a:lnTo>
                    <a:pt x="168" y="726"/>
                  </a:lnTo>
                  <a:lnTo>
                    <a:pt x="192" y="738"/>
                  </a:lnTo>
                  <a:lnTo>
                    <a:pt x="210" y="738"/>
                  </a:lnTo>
                  <a:lnTo>
                    <a:pt x="228" y="732"/>
                  </a:lnTo>
                  <a:lnTo>
                    <a:pt x="234" y="732"/>
                  </a:lnTo>
                  <a:lnTo>
                    <a:pt x="240" y="726"/>
                  </a:lnTo>
                  <a:lnTo>
                    <a:pt x="294" y="726"/>
                  </a:lnTo>
                  <a:lnTo>
                    <a:pt x="294" y="732"/>
                  </a:lnTo>
                  <a:lnTo>
                    <a:pt x="318" y="732"/>
                  </a:lnTo>
                  <a:lnTo>
                    <a:pt x="324" y="726"/>
                  </a:lnTo>
                  <a:lnTo>
                    <a:pt x="348" y="726"/>
                  </a:lnTo>
                  <a:lnTo>
                    <a:pt x="366" y="720"/>
                  </a:lnTo>
                  <a:lnTo>
                    <a:pt x="396" y="720"/>
                  </a:lnTo>
                  <a:lnTo>
                    <a:pt x="444" y="696"/>
                  </a:lnTo>
                  <a:lnTo>
                    <a:pt x="450" y="696"/>
                  </a:lnTo>
                  <a:lnTo>
                    <a:pt x="456" y="690"/>
                  </a:lnTo>
                  <a:lnTo>
                    <a:pt x="456" y="660"/>
                  </a:lnTo>
                  <a:lnTo>
                    <a:pt x="450" y="654"/>
                  </a:lnTo>
                  <a:lnTo>
                    <a:pt x="450" y="636"/>
                  </a:lnTo>
                  <a:lnTo>
                    <a:pt x="444" y="624"/>
                  </a:lnTo>
                  <a:lnTo>
                    <a:pt x="444" y="606"/>
                  </a:lnTo>
                  <a:lnTo>
                    <a:pt x="450" y="594"/>
                  </a:lnTo>
                  <a:lnTo>
                    <a:pt x="462" y="588"/>
                  </a:lnTo>
                  <a:lnTo>
                    <a:pt x="468" y="576"/>
                  </a:lnTo>
                  <a:lnTo>
                    <a:pt x="486" y="576"/>
                  </a:lnTo>
                  <a:lnTo>
                    <a:pt x="486" y="588"/>
                  </a:lnTo>
                  <a:lnTo>
                    <a:pt x="528" y="588"/>
                  </a:lnTo>
                  <a:lnTo>
                    <a:pt x="534" y="582"/>
                  </a:lnTo>
                  <a:lnTo>
                    <a:pt x="534" y="576"/>
                  </a:lnTo>
                  <a:lnTo>
                    <a:pt x="528" y="570"/>
                  </a:lnTo>
                  <a:lnTo>
                    <a:pt x="522" y="570"/>
                  </a:lnTo>
                  <a:lnTo>
                    <a:pt x="522" y="564"/>
                  </a:lnTo>
                  <a:lnTo>
                    <a:pt x="528" y="558"/>
                  </a:lnTo>
                  <a:lnTo>
                    <a:pt x="534" y="558"/>
                  </a:lnTo>
                  <a:lnTo>
                    <a:pt x="546" y="552"/>
                  </a:lnTo>
                  <a:lnTo>
                    <a:pt x="552" y="546"/>
                  </a:lnTo>
                  <a:lnTo>
                    <a:pt x="564" y="540"/>
                  </a:lnTo>
                  <a:lnTo>
                    <a:pt x="594" y="540"/>
                  </a:lnTo>
                  <a:lnTo>
                    <a:pt x="594" y="552"/>
                  </a:lnTo>
                  <a:lnTo>
                    <a:pt x="600" y="558"/>
                  </a:lnTo>
                  <a:lnTo>
                    <a:pt x="612" y="558"/>
                  </a:lnTo>
                  <a:lnTo>
                    <a:pt x="624" y="552"/>
                  </a:lnTo>
                  <a:lnTo>
                    <a:pt x="630" y="540"/>
                  </a:lnTo>
                  <a:lnTo>
                    <a:pt x="636" y="534"/>
                  </a:lnTo>
                  <a:lnTo>
                    <a:pt x="636" y="528"/>
                  </a:lnTo>
                  <a:lnTo>
                    <a:pt x="630" y="522"/>
                  </a:lnTo>
                  <a:lnTo>
                    <a:pt x="630" y="510"/>
                  </a:lnTo>
                  <a:lnTo>
                    <a:pt x="624" y="498"/>
                  </a:lnTo>
                  <a:lnTo>
                    <a:pt x="624" y="480"/>
                  </a:lnTo>
                  <a:lnTo>
                    <a:pt x="630" y="474"/>
                  </a:lnTo>
                  <a:lnTo>
                    <a:pt x="636" y="474"/>
                  </a:lnTo>
                  <a:lnTo>
                    <a:pt x="636" y="438"/>
                  </a:lnTo>
                  <a:lnTo>
                    <a:pt x="642" y="432"/>
                  </a:lnTo>
                  <a:lnTo>
                    <a:pt x="660" y="432"/>
                  </a:lnTo>
                  <a:lnTo>
                    <a:pt x="690" y="414"/>
                  </a:lnTo>
                  <a:lnTo>
                    <a:pt x="684" y="414"/>
                  </a:lnTo>
                  <a:lnTo>
                    <a:pt x="672" y="408"/>
                  </a:lnTo>
                  <a:lnTo>
                    <a:pt x="672" y="402"/>
                  </a:lnTo>
                  <a:lnTo>
                    <a:pt x="666" y="396"/>
                  </a:lnTo>
                  <a:lnTo>
                    <a:pt x="666" y="390"/>
                  </a:lnTo>
                  <a:lnTo>
                    <a:pt x="654" y="384"/>
                  </a:lnTo>
                  <a:lnTo>
                    <a:pt x="642" y="372"/>
                  </a:lnTo>
                  <a:lnTo>
                    <a:pt x="642" y="360"/>
                  </a:lnTo>
                  <a:lnTo>
                    <a:pt x="660" y="360"/>
                  </a:lnTo>
                  <a:lnTo>
                    <a:pt x="666" y="366"/>
                  </a:lnTo>
                  <a:lnTo>
                    <a:pt x="684" y="372"/>
                  </a:lnTo>
                  <a:lnTo>
                    <a:pt x="690" y="372"/>
                  </a:lnTo>
                  <a:lnTo>
                    <a:pt x="696" y="366"/>
                  </a:lnTo>
                  <a:lnTo>
                    <a:pt x="714" y="366"/>
                  </a:lnTo>
                  <a:lnTo>
                    <a:pt x="714" y="336"/>
                  </a:lnTo>
                  <a:lnTo>
                    <a:pt x="708" y="330"/>
                  </a:lnTo>
                  <a:lnTo>
                    <a:pt x="708" y="318"/>
                  </a:lnTo>
                  <a:lnTo>
                    <a:pt x="714" y="306"/>
                  </a:lnTo>
                  <a:lnTo>
                    <a:pt x="738" y="282"/>
                  </a:lnTo>
                  <a:lnTo>
                    <a:pt x="738" y="276"/>
                  </a:lnTo>
                  <a:lnTo>
                    <a:pt x="732" y="264"/>
                  </a:lnTo>
                  <a:lnTo>
                    <a:pt x="726" y="258"/>
                  </a:lnTo>
                  <a:lnTo>
                    <a:pt x="726" y="228"/>
                  </a:lnTo>
                  <a:lnTo>
                    <a:pt x="696" y="198"/>
                  </a:lnTo>
                  <a:lnTo>
                    <a:pt x="696" y="192"/>
                  </a:lnTo>
                  <a:lnTo>
                    <a:pt x="702" y="186"/>
                  </a:lnTo>
                  <a:lnTo>
                    <a:pt x="708" y="174"/>
                  </a:lnTo>
                  <a:lnTo>
                    <a:pt x="714" y="168"/>
                  </a:lnTo>
                  <a:lnTo>
                    <a:pt x="738" y="156"/>
                  </a:lnTo>
                  <a:lnTo>
                    <a:pt x="744" y="150"/>
                  </a:lnTo>
                  <a:lnTo>
                    <a:pt x="768" y="138"/>
                  </a:lnTo>
                  <a:lnTo>
                    <a:pt x="774" y="138"/>
                  </a:lnTo>
                  <a:lnTo>
                    <a:pt x="780" y="132"/>
                  </a:lnTo>
                  <a:lnTo>
                    <a:pt x="822" y="132"/>
                  </a:lnTo>
                  <a:lnTo>
                    <a:pt x="828" y="126"/>
                  </a:lnTo>
                  <a:lnTo>
                    <a:pt x="852" y="126"/>
                  </a:lnTo>
                  <a:lnTo>
                    <a:pt x="864" y="132"/>
                  </a:lnTo>
                  <a:lnTo>
                    <a:pt x="876" y="132"/>
                  </a:lnTo>
                  <a:lnTo>
                    <a:pt x="882" y="126"/>
                  </a:lnTo>
                  <a:lnTo>
                    <a:pt x="894" y="126"/>
                  </a:lnTo>
                  <a:lnTo>
                    <a:pt x="900" y="120"/>
                  </a:lnTo>
                  <a:lnTo>
                    <a:pt x="894" y="114"/>
                  </a:lnTo>
                  <a:lnTo>
                    <a:pt x="894" y="10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75" name="Freeform 8">
              <a:extLst>
                <a:ext uri="{FF2B5EF4-FFF2-40B4-BE49-F238E27FC236}">
                  <a16:creationId xmlns:a16="http://schemas.microsoft.com/office/drawing/2014/main" id="{813CAF7E-2F1E-4976-A445-1152CF828EE2}"/>
                </a:ext>
              </a:extLst>
            </p:cNvPr>
            <p:cNvSpPr>
              <a:spLocks/>
            </p:cNvSpPr>
            <p:nvPr/>
          </p:nvSpPr>
          <p:spPr bwMode="auto">
            <a:xfrm>
              <a:off x="6229561" y="3678098"/>
              <a:ext cx="533423" cy="531637"/>
            </a:xfrm>
            <a:custGeom>
              <a:avLst/>
              <a:gdLst/>
              <a:ahLst/>
              <a:cxnLst>
                <a:cxn ang="0">
                  <a:pos x="442" y="199"/>
                </a:cxn>
                <a:cxn ang="0">
                  <a:pos x="446" y="187"/>
                </a:cxn>
                <a:cxn ang="0">
                  <a:pos x="475" y="170"/>
                </a:cxn>
                <a:cxn ang="0">
                  <a:pos x="458" y="149"/>
                </a:cxn>
                <a:cxn ang="0">
                  <a:pos x="439" y="137"/>
                </a:cxn>
                <a:cxn ang="0">
                  <a:pos x="434" y="114"/>
                </a:cxn>
                <a:cxn ang="0">
                  <a:pos x="430" y="90"/>
                </a:cxn>
                <a:cxn ang="0">
                  <a:pos x="423" y="55"/>
                </a:cxn>
                <a:cxn ang="0">
                  <a:pos x="413" y="29"/>
                </a:cxn>
                <a:cxn ang="0">
                  <a:pos x="387" y="0"/>
                </a:cxn>
                <a:cxn ang="0">
                  <a:pos x="361" y="26"/>
                </a:cxn>
                <a:cxn ang="0">
                  <a:pos x="345" y="31"/>
                </a:cxn>
                <a:cxn ang="0">
                  <a:pos x="326" y="47"/>
                </a:cxn>
                <a:cxn ang="0">
                  <a:pos x="269" y="36"/>
                </a:cxn>
                <a:cxn ang="0">
                  <a:pos x="87" y="36"/>
                </a:cxn>
                <a:cxn ang="0">
                  <a:pos x="54" y="241"/>
                </a:cxn>
                <a:cxn ang="0">
                  <a:pos x="30" y="246"/>
                </a:cxn>
                <a:cxn ang="0">
                  <a:pos x="30" y="258"/>
                </a:cxn>
                <a:cxn ang="0">
                  <a:pos x="16" y="272"/>
                </a:cxn>
                <a:cxn ang="0">
                  <a:pos x="7" y="300"/>
                </a:cxn>
                <a:cxn ang="0">
                  <a:pos x="9" y="322"/>
                </a:cxn>
                <a:cxn ang="0">
                  <a:pos x="4" y="338"/>
                </a:cxn>
                <a:cxn ang="0">
                  <a:pos x="19" y="338"/>
                </a:cxn>
                <a:cxn ang="0">
                  <a:pos x="21" y="373"/>
                </a:cxn>
                <a:cxn ang="0">
                  <a:pos x="35" y="385"/>
                </a:cxn>
                <a:cxn ang="0">
                  <a:pos x="42" y="409"/>
                </a:cxn>
                <a:cxn ang="0">
                  <a:pos x="54" y="430"/>
                </a:cxn>
                <a:cxn ang="0">
                  <a:pos x="47" y="451"/>
                </a:cxn>
                <a:cxn ang="0">
                  <a:pos x="49" y="463"/>
                </a:cxn>
                <a:cxn ang="0">
                  <a:pos x="73" y="456"/>
                </a:cxn>
                <a:cxn ang="0">
                  <a:pos x="78" y="447"/>
                </a:cxn>
                <a:cxn ang="0">
                  <a:pos x="89" y="418"/>
                </a:cxn>
                <a:cxn ang="0">
                  <a:pos x="115" y="416"/>
                </a:cxn>
                <a:cxn ang="0">
                  <a:pos x="125" y="430"/>
                </a:cxn>
                <a:cxn ang="0">
                  <a:pos x="170" y="433"/>
                </a:cxn>
                <a:cxn ang="0">
                  <a:pos x="196" y="442"/>
                </a:cxn>
                <a:cxn ang="0">
                  <a:pos x="234" y="411"/>
                </a:cxn>
                <a:cxn ang="0">
                  <a:pos x="290" y="409"/>
                </a:cxn>
                <a:cxn ang="0">
                  <a:pos x="307" y="364"/>
                </a:cxn>
                <a:cxn ang="0">
                  <a:pos x="331" y="347"/>
                </a:cxn>
                <a:cxn ang="0">
                  <a:pos x="328" y="378"/>
                </a:cxn>
                <a:cxn ang="0">
                  <a:pos x="335" y="399"/>
                </a:cxn>
                <a:cxn ang="0">
                  <a:pos x="357" y="423"/>
                </a:cxn>
                <a:cxn ang="0">
                  <a:pos x="359" y="409"/>
                </a:cxn>
                <a:cxn ang="0">
                  <a:pos x="368" y="399"/>
                </a:cxn>
                <a:cxn ang="0">
                  <a:pos x="380" y="385"/>
                </a:cxn>
                <a:cxn ang="0">
                  <a:pos x="382" y="364"/>
                </a:cxn>
                <a:cxn ang="0">
                  <a:pos x="392" y="343"/>
                </a:cxn>
                <a:cxn ang="0">
                  <a:pos x="411" y="333"/>
                </a:cxn>
                <a:cxn ang="0">
                  <a:pos x="418" y="303"/>
                </a:cxn>
                <a:cxn ang="0">
                  <a:pos x="416" y="262"/>
                </a:cxn>
                <a:cxn ang="0">
                  <a:pos x="423" y="239"/>
                </a:cxn>
                <a:cxn ang="0">
                  <a:pos x="430" y="215"/>
                </a:cxn>
              </a:cxnLst>
              <a:rect l="0" t="0" r="r" b="b"/>
              <a:pathLst>
                <a:path w="475" h="466">
                  <a:moveTo>
                    <a:pt x="432" y="208"/>
                  </a:moveTo>
                  <a:lnTo>
                    <a:pt x="434" y="206"/>
                  </a:lnTo>
                  <a:lnTo>
                    <a:pt x="434" y="199"/>
                  </a:lnTo>
                  <a:lnTo>
                    <a:pt x="442" y="199"/>
                  </a:lnTo>
                  <a:lnTo>
                    <a:pt x="444" y="196"/>
                  </a:lnTo>
                  <a:lnTo>
                    <a:pt x="444" y="194"/>
                  </a:lnTo>
                  <a:lnTo>
                    <a:pt x="446" y="192"/>
                  </a:lnTo>
                  <a:lnTo>
                    <a:pt x="446" y="187"/>
                  </a:lnTo>
                  <a:lnTo>
                    <a:pt x="451" y="187"/>
                  </a:lnTo>
                  <a:lnTo>
                    <a:pt x="460" y="184"/>
                  </a:lnTo>
                  <a:lnTo>
                    <a:pt x="470" y="180"/>
                  </a:lnTo>
                  <a:lnTo>
                    <a:pt x="475" y="170"/>
                  </a:lnTo>
                  <a:lnTo>
                    <a:pt x="475" y="166"/>
                  </a:lnTo>
                  <a:lnTo>
                    <a:pt x="460" y="154"/>
                  </a:lnTo>
                  <a:lnTo>
                    <a:pt x="460" y="151"/>
                  </a:lnTo>
                  <a:lnTo>
                    <a:pt x="458" y="149"/>
                  </a:lnTo>
                  <a:lnTo>
                    <a:pt x="458" y="144"/>
                  </a:lnTo>
                  <a:lnTo>
                    <a:pt x="453" y="142"/>
                  </a:lnTo>
                  <a:lnTo>
                    <a:pt x="444" y="142"/>
                  </a:lnTo>
                  <a:lnTo>
                    <a:pt x="439" y="137"/>
                  </a:lnTo>
                  <a:lnTo>
                    <a:pt x="439" y="132"/>
                  </a:lnTo>
                  <a:lnTo>
                    <a:pt x="437" y="125"/>
                  </a:lnTo>
                  <a:lnTo>
                    <a:pt x="437" y="118"/>
                  </a:lnTo>
                  <a:lnTo>
                    <a:pt x="434" y="114"/>
                  </a:lnTo>
                  <a:lnTo>
                    <a:pt x="434" y="107"/>
                  </a:lnTo>
                  <a:lnTo>
                    <a:pt x="432" y="107"/>
                  </a:lnTo>
                  <a:lnTo>
                    <a:pt x="432" y="97"/>
                  </a:lnTo>
                  <a:lnTo>
                    <a:pt x="430" y="90"/>
                  </a:lnTo>
                  <a:lnTo>
                    <a:pt x="430" y="73"/>
                  </a:lnTo>
                  <a:lnTo>
                    <a:pt x="427" y="69"/>
                  </a:lnTo>
                  <a:lnTo>
                    <a:pt x="434" y="66"/>
                  </a:lnTo>
                  <a:lnTo>
                    <a:pt x="423" y="55"/>
                  </a:lnTo>
                  <a:lnTo>
                    <a:pt x="423" y="38"/>
                  </a:lnTo>
                  <a:lnTo>
                    <a:pt x="420" y="33"/>
                  </a:lnTo>
                  <a:lnTo>
                    <a:pt x="418" y="31"/>
                  </a:lnTo>
                  <a:lnTo>
                    <a:pt x="413" y="29"/>
                  </a:lnTo>
                  <a:lnTo>
                    <a:pt x="401" y="17"/>
                  </a:lnTo>
                  <a:lnTo>
                    <a:pt x="397" y="17"/>
                  </a:lnTo>
                  <a:lnTo>
                    <a:pt x="390" y="10"/>
                  </a:lnTo>
                  <a:lnTo>
                    <a:pt x="387" y="0"/>
                  </a:lnTo>
                  <a:lnTo>
                    <a:pt x="378" y="12"/>
                  </a:lnTo>
                  <a:lnTo>
                    <a:pt x="364" y="12"/>
                  </a:lnTo>
                  <a:lnTo>
                    <a:pt x="364" y="21"/>
                  </a:lnTo>
                  <a:lnTo>
                    <a:pt x="361" y="26"/>
                  </a:lnTo>
                  <a:lnTo>
                    <a:pt x="359" y="29"/>
                  </a:lnTo>
                  <a:lnTo>
                    <a:pt x="352" y="29"/>
                  </a:lnTo>
                  <a:lnTo>
                    <a:pt x="349" y="31"/>
                  </a:lnTo>
                  <a:lnTo>
                    <a:pt x="345" y="31"/>
                  </a:lnTo>
                  <a:lnTo>
                    <a:pt x="340" y="36"/>
                  </a:lnTo>
                  <a:lnTo>
                    <a:pt x="335" y="45"/>
                  </a:lnTo>
                  <a:lnTo>
                    <a:pt x="333" y="47"/>
                  </a:lnTo>
                  <a:lnTo>
                    <a:pt x="326" y="47"/>
                  </a:lnTo>
                  <a:lnTo>
                    <a:pt x="323" y="45"/>
                  </a:lnTo>
                  <a:lnTo>
                    <a:pt x="321" y="40"/>
                  </a:lnTo>
                  <a:lnTo>
                    <a:pt x="319" y="38"/>
                  </a:lnTo>
                  <a:lnTo>
                    <a:pt x="269" y="36"/>
                  </a:lnTo>
                  <a:lnTo>
                    <a:pt x="269" y="31"/>
                  </a:lnTo>
                  <a:lnTo>
                    <a:pt x="267" y="31"/>
                  </a:lnTo>
                  <a:lnTo>
                    <a:pt x="260" y="38"/>
                  </a:lnTo>
                  <a:lnTo>
                    <a:pt x="87" y="36"/>
                  </a:lnTo>
                  <a:lnTo>
                    <a:pt x="87" y="99"/>
                  </a:lnTo>
                  <a:lnTo>
                    <a:pt x="56" y="99"/>
                  </a:lnTo>
                  <a:lnTo>
                    <a:pt x="59" y="241"/>
                  </a:lnTo>
                  <a:lnTo>
                    <a:pt x="54" y="241"/>
                  </a:lnTo>
                  <a:lnTo>
                    <a:pt x="49" y="239"/>
                  </a:lnTo>
                  <a:lnTo>
                    <a:pt x="33" y="239"/>
                  </a:lnTo>
                  <a:lnTo>
                    <a:pt x="28" y="244"/>
                  </a:lnTo>
                  <a:lnTo>
                    <a:pt x="30" y="246"/>
                  </a:lnTo>
                  <a:lnTo>
                    <a:pt x="30" y="251"/>
                  </a:lnTo>
                  <a:lnTo>
                    <a:pt x="33" y="253"/>
                  </a:lnTo>
                  <a:lnTo>
                    <a:pt x="33" y="255"/>
                  </a:lnTo>
                  <a:lnTo>
                    <a:pt x="30" y="258"/>
                  </a:lnTo>
                  <a:lnTo>
                    <a:pt x="26" y="260"/>
                  </a:lnTo>
                  <a:lnTo>
                    <a:pt x="21" y="265"/>
                  </a:lnTo>
                  <a:lnTo>
                    <a:pt x="21" y="272"/>
                  </a:lnTo>
                  <a:lnTo>
                    <a:pt x="16" y="272"/>
                  </a:lnTo>
                  <a:lnTo>
                    <a:pt x="19" y="281"/>
                  </a:lnTo>
                  <a:lnTo>
                    <a:pt x="21" y="288"/>
                  </a:lnTo>
                  <a:lnTo>
                    <a:pt x="14" y="293"/>
                  </a:lnTo>
                  <a:lnTo>
                    <a:pt x="7" y="300"/>
                  </a:lnTo>
                  <a:lnTo>
                    <a:pt x="9" y="303"/>
                  </a:lnTo>
                  <a:lnTo>
                    <a:pt x="14" y="312"/>
                  </a:lnTo>
                  <a:lnTo>
                    <a:pt x="14" y="317"/>
                  </a:lnTo>
                  <a:lnTo>
                    <a:pt x="9" y="322"/>
                  </a:lnTo>
                  <a:lnTo>
                    <a:pt x="4" y="324"/>
                  </a:lnTo>
                  <a:lnTo>
                    <a:pt x="0" y="329"/>
                  </a:lnTo>
                  <a:lnTo>
                    <a:pt x="0" y="336"/>
                  </a:lnTo>
                  <a:lnTo>
                    <a:pt x="4" y="338"/>
                  </a:lnTo>
                  <a:lnTo>
                    <a:pt x="9" y="338"/>
                  </a:lnTo>
                  <a:lnTo>
                    <a:pt x="12" y="336"/>
                  </a:lnTo>
                  <a:lnTo>
                    <a:pt x="16" y="336"/>
                  </a:lnTo>
                  <a:lnTo>
                    <a:pt x="19" y="338"/>
                  </a:lnTo>
                  <a:lnTo>
                    <a:pt x="19" y="355"/>
                  </a:lnTo>
                  <a:lnTo>
                    <a:pt x="26" y="362"/>
                  </a:lnTo>
                  <a:lnTo>
                    <a:pt x="19" y="364"/>
                  </a:lnTo>
                  <a:lnTo>
                    <a:pt x="21" y="373"/>
                  </a:lnTo>
                  <a:lnTo>
                    <a:pt x="23" y="373"/>
                  </a:lnTo>
                  <a:lnTo>
                    <a:pt x="28" y="376"/>
                  </a:lnTo>
                  <a:lnTo>
                    <a:pt x="33" y="383"/>
                  </a:lnTo>
                  <a:lnTo>
                    <a:pt x="35" y="385"/>
                  </a:lnTo>
                  <a:lnTo>
                    <a:pt x="35" y="388"/>
                  </a:lnTo>
                  <a:lnTo>
                    <a:pt x="30" y="388"/>
                  </a:lnTo>
                  <a:lnTo>
                    <a:pt x="30" y="397"/>
                  </a:lnTo>
                  <a:lnTo>
                    <a:pt x="42" y="409"/>
                  </a:lnTo>
                  <a:lnTo>
                    <a:pt x="45" y="414"/>
                  </a:lnTo>
                  <a:lnTo>
                    <a:pt x="49" y="418"/>
                  </a:lnTo>
                  <a:lnTo>
                    <a:pt x="52" y="425"/>
                  </a:lnTo>
                  <a:lnTo>
                    <a:pt x="54" y="430"/>
                  </a:lnTo>
                  <a:lnTo>
                    <a:pt x="54" y="442"/>
                  </a:lnTo>
                  <a:lnTo>
                    <a:pt x="52" y="444"/>
                  </a:lnTo>
                  <a:lnTo>
                    <a:pt x="49" y="449"/>
                  </a:lnTo>
                  <a:lnTo>
                    <a:pt x="47" y="451"/>
                  </a:lnTo>
                  <a:lnTo>
                    <a:pt x="47" y="454"/>
                  </a:lnTo>
                  <a:lnTo>
                    <a:pt x="49" y="456"/>
                  </a:lnTo>
                  <a:lnTo>
                    <a:pt x="52" y="456"/>
                  </a:lnTo>
                  <a:lnTo>
                    <a:pt x="49" y="463"/>
                  </a:lnTo>
                  <a:lnTo>
                    <a:pt x="66" y="466"/>
                  </a:lnTo>
                  <a:lnTo>
                    <a:pt x="66" y="461"/>
                  </a:lnTo>
                  <a:lnTo>
                    <a:pt x="68" y="459"/>
                  </a:lnTo>
                  <a:lnTo>
                    <a:pt x="73" y="456"/>
                  </a:lnTo>
                  <a:lnTo>
                    <a:pt x="73" y="456"/>
                  </a:lnTo>
                  <a:lnTo>
                    <a:pt x="73" y="454"/>
                  </a:lnTo>
                  <a:lnTo>
                    <a:pt x="73" y="451"/>
                  </a:lnTo>
                  <a:lnTo>
                    <a:pt x="78" y="447"/>
                  </a:lnTo>
                  <a:lnTo>
                    <a:pt x="78" y="437"/>
                  </a:lnTo>
                  <a:lnTo>
                    <a:pt x="82" y="437"/>
                  </a:lnTo>
                  <a:lnTo>
                    <a:pt x="82" y="428"/>
                  </a:lnTo>
                  <a:lnTo>
                    <a:pt x="89" y="418"/>
                  </a:lnTo>
                  <a:lnTo>
                    <a:pt x="92" y="411"/>
                  </a:lnTo>
                  <a:lnTo>
                    <a:pt x="101" y="409"/>
                  </a:lnTo>
                  <a:lnTo>
                    <a:pt x="113" y="407"/>
                  </a:lnTo>
                  <a:lnTo>
                    <a:pt x="115" y="416"/>
                  </a:lnTo>
                  <a:lnTo>
                    <a:pt x="118" y="418"/>
                  </a:lnTo>
                  <a:lnTo>
                    <a:pt x="123" y="421"/>
                  </a:lnTo>
                  <a:lnTo>
                    <a:pt x="123" y="423"/>
                  </a:lnTo>
                  <a:lnTo>
                    <a:pt x="125" y="430"/>
                  </a:lnTo>
                  <a:lnTo>
                    <a:pt x="127" y="433"/>
                  </a:lnTo>
                  <a:lnTo>
                    <a:pt x="137" y="440"/>
                  </a:lnTo>
                  <a:lnTo>
                    <a:pt x="146" y="435"/>
                  </a:lnTo>
                  <a:lnTo>
                    <a:pt x="170" y="433"/>
                  </a:lnTo>
                  <a:lnTo>
                    <a:pt x="175" y="435"/>
                  </a:lnTo>
                  <a:lnTo>
                    <a:pt x="177" y="442"/>
                  </a:lnTo>
                  <a:lnTo>
                    <a:pt x="177" y="442"/>
                  </a:lnTo>
                  <a:lnTo>
                    <a:pt x="196" y="442"/>
                  </a:lnTo>
                  <a:lnTo>
                    <a:pt x="205" y="430"/>
                  </a:lnTo>
                  <a:lnTo>
                    <a:pt x="219" y="430"/>
                  </a:lnTo>
                  <a:lnTo>
                    <a:pt x="222" y="418"/>
                  </a:lnTo>
                  <a:lnTo>
                    <a:pt x="234" y="411"/>
                  </a:lnTo>
                  <a:lnTo>
                    <a:pt x="250" y="421"/>
                  </a:lnTo>
                  <a:lnTo>
                    <a:pt x="260" y="430"/>
                  </a:lnTo>
                  <a:lnTo>
                    <a:pt x="274" y="430"/>
                  </a:lnTo>
                  <a:lnTo>
                    <a:pt x="290" y="409"/>
                  </a:lnTo>
                  <a:lnTo>
                    <a:pt x="295" y="397"/>
                  </a:lnTo>
                  <a:lnTo>
                    <a:pt x="309" y="388"/>
                  </a:lnTo>
                  <a:lnTo>
                    <a:pt x="307" y="381"/>
                  </a:lnTo>
                  <a:lnTo>
                    <a:pt x="307" y="364"/>
                  </a:lnTo>
                  <a:lnTo>
                    <a:pt x="300" y="357"/>
                  </a:lnTo>
                  <a:lnTo>
                    <a:pt x="319" y="357"/>
                  </a:lnTo>
                  <a:lnTo>
                    <a:pt x="319" y="350"/>
                  </a:lnTo>
                  <a:lnTo>
                    <a:pt x="331" y="347"/>
                  </a:lnTo>
                  <a:lnTo>
                    <a:pt x="328" y="357"/>
                  </a:lnTo>
                  <a:lnTo>
                    <a:pt x="328" y="366"/>
                  </a:lnTo>
                  <a:lnTo>
                    <a:pt x="326" y="369"/>
                  </a:lnTo>
                  <a:lnTo>
                    <a:pt x="328" y="378"/>
                  </a:lnTo>
                  <a:lnTo>
                    <a:pt x="331" y="385"/>
                  </a:lnTo>
                  <a:lnTo>
                    <a:pt x="331" y="390"/>
                  </a:lnTo>
                  <a:lnTo>
                    <a:pt x="328" y="395"/>
                  </a:lnTo>
                  <a:lnTo>
                    <a:pt x="335" y="399"/>
                  </a:lnTo>
                  <a:lnTo>
                    <a:pt x="345" y="407"/>
                  </a:lnTo>
                  <a:lnTo>
                    <a:pt x="352" y="414"/>
                  </a:lnTo>
                  <a:lnTo>
                    <a:pt x="354" y="418"/>
                  </a:lnTo>
                  <a:lnTo>
                    <a:pt x="357" y="423"/>
                  </a:lnTo>
                  <a:lnTo>
                    <a:pt x="359" y="423"/>
                  </a:lnTo>
                  <a:lnTo>
                    <a:pt x="361" y="421"/>
                  </a:lnTo>
                  <a:lnTo>
                    <a:pt x="361" y="414"/>
                  </a:lnTo>
                  <a:lnTo>
                    <a:pt x="359" y="409"/>
                  </a:lnTo>
                  <a:lnTo>
                    <a:pt x="359" y="402"/>
                  </a:lnTo>
                  <a:lnTo>
                    <a:pt x="366" y="395"/>
                  </a:lnTo>
                  <a:lnTo>
                    <a:pt x="368" y="395"/>
                  </a:lnTo>
                  <a:lnTo>
                    <a:pt x="368" y="399"/>
                  </a:lnTo>
                  <a:lnTo>
                    <a:pt x="371" y="402"/>
                  </a:lnTo>
                  <a:lnTo>
                    <a:pt x="378" y="402"/>
                  </a:lnTo>
                  <a:lnTo>
                    <a:pt x="380" y="399"/>
                  </a:lnTo>
                  <a:lnTo>
                    <a:pt x="380" y="385"/>
                  </a:lnTo>
                  <a:lnTo>
                    <a:pt x="378" y="383"/>
                  </a:lnTo>
                  <a:lnTo>
                    <a:pt x="378" y="381"/>
                  </a:lnTo>
                  <a:lnTo>
                    <a:pt x="382" y="373"/>
                  </a:lnTo>
                  <a:lnTo>
                    <a:pt x="382" y="364"/>
                  </a:lnTo>
                  <a:lnTo>
                    <a:pt x="385" y="362"/>
                  </a:lnTo>
                  <a:lnTo>
                    <a:pt x="390" y="362"/>
                  </a:lnTo>
                  <a:lnTo>
                    <a:pt x="392" y="357"/>
                  </a:lnTo>
                  <a:lnTo>
                    <a:pt x="392" y="343"/>
                  </a:lnTo>
                  <a:lnTo>
                    <a:pt x="394" y="340"/>
                  </a:lnTo>
                  <a:lnTo>
                    <a:pt x="397" y="336"/>
                  </a:lnTo>
                  <a:lnTo>
                    <a:pt x="399" y="333"/>
                  </a:lnTo>
                  <a:lnTo>
                    <a:pt x="411" y="333"/>
                  </a:lnTo>
                  <a:lnTo>
                    <a:pt x="411" y="314"/>
                  </a:lnTo>
                  <a:lnTo>
                    <a:pt x="413" y="310"/>
                  </a:lnTo>
                  <a:lnTo>
                    <a:pt x="416" y="307"/>
                  </a:lnTo>
                  <a:lnTo>
                    <a:pt x="418" y="303"/>
                  </a:lnTo>
                  <a:lnTo>
                    <a:pt x="420" y="300"/>
                  </a:lnTo>
                  <a:lnTo>
                    <a:pt x="420" y="284"/>
                  </a:lnTo>
                  <a:lnTo>
                    <a:pt x="418" y="265"/>
                  </a:lnTo>
                  <a:lnTo>
                    <a:pt x="416" y="262"/>
                  </a:lnTo>
                  <a:lnTo>
                    <a:pt x="416" y="255"/>
                  </a:lnTo>
                  <a:lnTo>
                    <a:pt x="420" y="253"/>
                  </a:lnTo>
                  <a:lnTo>
                    <a:pt x="423" y="253"/>
                  </a:lnTo>
                  <a:lnTo>
                    <a:pt x="423" y="239"/>
                  </a:lnTo>
                  <a:lnTo>
                    <a:pt x="425" y="239"/>
                  </a:lnTo>
                  <a:lnTo>
                    <a:pt x="427" y="236"/>
                  </a:lnTo>
                  <a:lnTo>
                    <a:pt x="430" y="232"/>
                  </a:lnTo>
                  <a:lnTo>
                    <a:pt x="430" y="215"/>
                  </a:lnTo>
                  <a:lnTo>
                    <a:pt x="427" y="213"/>
                  </a:lnTo>
                  <a:lnTo>
                    <a:pt x="427" y="208"/>
                  </a:lnTo>
                  <a:lnTo>
                    <a:pt x="432" y="20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76" name="Freeform 9">
              <a:extLst>
                <a:ext uri="{FF2B5EF4-FFF2-40B4-BE49-F238E27FC236}">
                  <a16:creationId xmlns:a16="http://schemas.microsoft.com/office/drawing/2014/main" id="{7D280337-6C3E-4C8E-AAE9-0471AB90291A}"/>
                </a:ext>
              </a:extLst>
            </p:cNvPr>
            <p:cNvSpPr>
              <a:spLocks/>
            </p:cNvSpPr>
            <p:nvPr/>
          </p:nvSpPr>
          <p:spPr bwMode="auto">
            <a:xfrm>
              <a:off x="6302589" y="4073255"/>
              <a:ext cx="384192" cy="326917"/>
            </a:xfrm>
            <a:custGeom>
              <a:avLst/>
              <a:gdLst/>
              <a:ahLst/>
              <a:cxnLst>
                <a:cxn ang="0">
                  <a:pos x="269" y="52"/>
                </a:cxn>
                <a:cxn ang="0">
                  <a:pos x="265" y="38"/>
                </a:cxn>
                <a:cxn ang="0">
                  <a:pos x="262" y="19"/>
                </a:cxn>
                <a:cxn ang="0">
                  <a:pos x="253" y="3"/>
                </a:cxn>
                <a:cxn ang="0">
                  <a:pos x="241" y="17"/>
                </a:cxn>
                <a:cxn ang="0">
                  <a:pos x="229" y="50"/>
                </a:cxn>
                <a:cxn ang="0">
                  <a:pos x="194" y="83"/>
                </a:cxn>
                <a:cxn ang="0">
                  <a:pos x="156" y="71"/>
                </a:cxn>
                <a:cxn ang="0">
                  <a:pos x="130" y="95"/>
                </a:cxn>
                <a:cxn ang="0">
                  <a:pos x="109" y="88"/>
                </a:cxn>
                <a:cxn ang="0">
                  <a:pos x="71" y="93"/>
                </a:cxn>
                <a:cxn ang="0">
                  <a:pos x="57" y="76"/>
                </a:cxn>
                <a:cxn ang="0">
                  <a:pos x="49" y="69"/>
                </a:cxn>
                <a:cxn ang="0">
                  <a:pos x="26" y="64"/>
                </a:cxn>
                <a:cxn ang="0">
                  <a:pos x="16" y="90"/>
                </a:cxn>
                <a:cxn ang="0">
                  <a:pos x="7" y="104"/>
                </a:cxn>
                <a:cxn ang="0">
                  <a:pos x="7" y="109"/>
                </a:cxn>
                <a:cxn ang="0">
                  <a:pos x="0" y="119"/>
                </a:cxn>
                <a:cxn ang="0">
                  <a:pos x="12" y="135"/>
                </a:cxn>
                <a:cxn ang="0">
                  <a:pos x="28" y="142"/>
                </a:cxn>
                <a:cxn ang="0">
                  <a:pos x="38" y="152"/>
                </a:cxn>
                <a:cxn ang="0">
                  <a:pos x="33" y="154"/>
                </a:cxn>
                <a:cxn ang="0">
                  <a:pos x="42" y="164"/>
                </a:cxn>
                <a:cxn ang="0">
                  <a:pos x="54" y="173"/>
                </a:cxn>
                <a:cxn ang="0">
                  <a:pos x="59" y="182"/>
                </a:cxn>
                <a:cxn ang="0">
                  <a:pos x="68" y="190"/>
                </a:cxn>
                <a:cxn ang="0">
                  <a:pos x="68" y="197"/>
                </a:cxn>
                <a:cxn ang="0">
                  <a:pos x="83" y="208"/>
                </a:cxn>
                <a:cxn ang="0">
                  <a:pos x="92" y="218"/>
                </a:cxn>
                <a:cxn ang="0">
                  <a:pos x="106" y="241"/>
                </a:cxn>
                <a:cxn ang="0">
                  <a:pos x="127" y="258"/>
                </a:cxn>
                <a:cxn ang="0">
                  <a:pos x="137" y="251"/>
                </a:cxn>
                <a:cxn ang="0">
                  <a:pos x="146" y="258"/>
                </a:cxn>
                <a:cxn ang="0">
                  <a:pos x="156" y="251"/>
                </a:cxn>
                <a:cxn ang="0">
                  <a:pos x="168" y="251"/>
                </a:cxn>
                <a:cxn ang="0">
                  <a:pos x="177" y="267"/>
                </a:cxn>
                <a:cxn ang="0">
                  <a:pos x="187" y="272"/>
                </a:cxn>
                <a:cxn ang="0">
                  <a:pos x="203" y="275"/>
                </a:cxn>
                <a:cxn ang="0">
                  <a:pos x="215" y="279"/>
                </a:cxn>
                <a:cxn ang="0">
                  <a:pos x="222" y="275"/>
                </a:cxn>
                <a:cxn ang="0">
                  <a:pos x="243" y="277"/>
                </a:cxn>
                <a:cxn ang="0">
                  <a:pos x="262" y="272"/>
                </a:cxn>
                <a:cxn ang="0">
                  <a:pos x="274" y="277"/>
                </a:cxn>
                <a:cxn ang="0">
                  <a:pos x="283" y="265"/>
                </a:cxn>
                <a:cxn ang="0">
                  <a:pos x="295" y="251"/>
                </a:cxn>
                <a:cxn ang="0">
                  <a:pos x="340" y="239"/>
                </a:cxn>
                <a:cxn ang="0">
                  <a:pos x="335" y="225"/>
                </a:cxn>
                <a:cxn ang="0">
                  <a:pos x="316" y="208"/>
                </a:cxn>
                <a:cxn ang="0">
                  <a:pos x="312" y="185"/>
                </a:cxn>
                <a:cxn ang="0">
                  <a:pos x="293" y="175"/>
                </a:cxn>
                <a:cxn ang="0">
                  <a:pos x="286" y="159"/>
                </a:cxn>
                <a:cxn ang="0">
                  <a:pos x="276" y="149"/>
                </a:cxn>
                <a:cxn ang="0">
                  <a:pos x="260" y="147"/>
                </a:cxn>
                <a:cxn ang="0">
                  <a:pos x="265" y="135"/>
                </a:cxn>
                <a:cxn ang="0">
                  <a:pos x="279" y="128"/>
                </a:cxn>
                <a:cxn ang="0">
                  <a:pos x="288" y="123"/>
                </a:cxn>
                <a:cxn ang="0">
                  <a:pos x="291" y="100"/>
                </a:cxn>
                <a:cxn ang="0">
                  <a:pos x="286" y="88"/>
                </a:cxn>
                <a:cxn ang="0">
                  <a:pos x="291" y="76"/>
                </a:cxn>
              </a:cxnLst>
              <a:rect l="0" t="0" r="r" b="b"/>
              <a:pathLst>
                <a:path w="342" h="286">
                  <a:moveTo>
                    <a:pt x="286" y="67"/>
                  </a:moveTo>
                  <a:lnTo>
                    <a:pt x="279" y="60"/>
                  </a:lnTo>
                  <a:lnTo>
                    <a:pt x="269" y="52"/>
                  </a:lnTo>
                  <a:lnTo>
                    <a:pt x="262" y="48"/>
                  </a:lnTo>
                  <a:lnTo>
                    <a:pt x="265" y="43"/>
                  </a:lnTo>
                  <a:lnTo>
                    <a:pt x="265" y="38"/>
                  </a:lnTo>
                  <a:lnTo>
                    <a:pt x="262" y="31"/>
                  </a:lnTo>
                  <a:lnTo>
                    <a:pt x="260" y="22"/>
                  </a:lnTo>
                  <a:lnTo>
                    <a:pt x="262" y="19"/>
                  </a:lnTo>
                  <a:lnTo>
                    <a:pt x="262" y="10"/>
                  </a:lnTo>
                  <a:lnTo>
                    <a:pt x="265" y="0"/>
                  </a:lnTo>
                  <a:lnTo>
                    <a:pt x="253" y="3"/>
                  </a:lnTo>
                  <a:lnTo>
                    <a:pt x="253" y="10"/>
                  </a:lnTo>
                  <a:lnTo>
                    <a:pt x="234" y="10"/>
                  </a:lnTo>
                  <a:lnTo>
                    <a:pt x="241" y="17"/>
                  </a:lnTo>
                  <a:lnTo>
                    <a:pt x="241" y="34"/>
                  </a:lnTo>
                  <a:lnTo>
                    <a:pt x="243" y="41"/>
                  </a:lnTo>
                  <a:lnTo>
                    <a:pt x="229" y="50"/>
                  </a:lnTo>
                  <a:lnTo>
                    <a:pt x="224" y="62"/>
                  </a:lnTo>
                  <a:lnTo>
                    <a:pt x="208" y="83"/>
                  </a:lnTo>
                  <a:lnTo>
                    <a:pt x="194" y="83"/>
                  </a:lnTo>
                  <a:lnTo>
                    <a:pt x="184" y="74"/>
                  </a:lnTo>
                  <a:lnTo>
                    <a:pt x="168" y="64"/>
                  </a:lnTo>
                  <a:lnTo>
                    <a:pt x="156" y="71"/>
                  </a:lnTo>
                  <a:lnTo>
                    <a:pt x="153" y="83"/>
                  </a:lnTo>
                  <a:lnTo>
                    <a:pt x="139" y="83"/>
                  </a:lnTo>
                  <a:lnTo>
                    <a:pt x="130" y="95"/>
                  </a:lnTo>
                  <a:lnTo>
                    <a:pt x="111" y="95"/>
                  </a:lnTo>
                  <a:lnTo>
                    <a:pt x="111" y="95"/>
                  </a:lnTo>
                  <a:lnTo>
                    <a:pt x="109" y="88"/>
                  </a:lnTo>
                  <a:lnTo>
                    <a:pt x="104" y="86"/>
                  </a:lnTo>
                  <a:lnTo>
                    <a:pt x="80" y="88"/>
                  </a:lnTo>
                  <a:lnTo>
                    <a:pt x="71" y="93"/>
                  </a:lnTo>
                  <a:lnTo>
                    <a:pt x="61" y="86"/>
                  </a:lnTo>
                  <a:lnTo>
                    <a:pt x="59" y="83"/>
                  </a:lnTo>
                  <a:lnTo>
                    <a:pt x="57" y="76"/>
                  </a:lnTo>
                  <a:lnTo>
                    <a:pt x="57" y="74"/>
                  </a:lnTo>
                  <a:lnTo>
                    <a:pt x="52" y="71"/>
                  </a:lnTo>
                  <a:lnTo>
                    <a:pt x="49" y="69"/>
                  </a:lnTo>
                  <a:lnTo>
                    <a:pt x="47" y="60"/>
                  </a:lnTo>
                  <a:lnTo>
                    <a:pt x="35" y="62"/>
                  </a:lnTo>
                  <a:lnTo>
                    <a:pt x="26" y="64"/>
                  </a:lnTo>
                  <a:lnTo>
                    <a:pt x="23" y="71"/>
                  </a:lnTo>
                  <a:lnTo>
                    <a:pt x="16" y="81"/>
                  </a:lnTo>
                  <a:lnTo>
                    <a:pt x="16" y="90"/>
                  </a:lnTo>
                  <a:lnTo>
                    <a:pt x="12" y="90"/>
                  </a:lnTo>
                  <a:lnTo>
                    <a:pt x="12" y="100"/>
                  </a:lnTo>
                  <a:lnTo>
                    <a:pt x="7" y="104"/>
                  </a:lnTo>
                  <a:lnTo>
                    <a:pt x="7" y="107"/>
                  </a:lnTo>
                  <a:lnTo>
                    <a:pt x="7" y="109"/>
                  </a:lnTo>
                  <a:lnTo>
                    <a:pt x="7" y="109"/>
                  </a:lnTo>
                  <a:lnTo>
                    <a:pt x="2" y="112"/>
                  </a:lnTo>
                  <a:lnTo>
                    <a:pt x="0" y="114"/>
                  </a:lnTo>
                  <a:lnTo>
                    <a:pt x="0" y="119"/>
                  </a:lnTo>
                  <a:lnTo>
                    <a:pt x="2" y="119"/>
                  </a:lnTo>
                  <a:lnTo>
                    <a:pt x="2" y="130"/>
                  </a:lnTo>
                  <a:lnTo>
                    <a:pt x="12" y="135"/>
                  </a:lnTo>
                  <a:lnTo>
                    <a:pt x="26" y="135"/>
                  </a:lnTo>
                  <a:lnTo>
                    <a:pt x="26" y="142"/>
                  </a:lnTo>
                  <a:lnTo>
                    <a:pt x="28" y="142"/>
                  </a:lnTo>
                  <a:lnTo>
                    <a:pt x="33" y="145"/>
                  </a:lnTo>
                  <a:lnTo>
                    <a:pt x="38" y="149"/>
                  </a:lnTo>
                  <a:lnTo>
                    <a:pt x="38" y="152"/>
                  </a:lnTo>
                  <a:lnTo>
                    <a:pt x="35" y="152"/>
                  </a:lnTo>
                  <a:lnTo>
                    <a:pt x="35" y="154"/>
                  </a:lnTo>
                  <a:lnTo>
                    <a:pt x="33" y="154"/>
                  </a:lnTo>
                  <a:lnTo>
                    <a:pt x="33" y="156"/>
                  </a:lnTo>
                  <a:lnTo>
                    <a:pt x="38" y="161"/>
                  </a:lnTo>
                  <a:lnTo>
                    <a:pt x="42" y="164"/>
                  </a:lnTo>
                  <a:lnTo>
                    <a:pt x="45" y="164"/>
                  </a:lnTo>
                  <a:lnTo>
                    <a:pt x="49" y="166"/>
                  </a:lnTo>
                  <a:lnTo>
                    <a:pt x="54" y="173"/>
                  </a:lnTo>
                  <a:lnTo>
                    <a:pt x="57" y="178"/>
                  </a:lnTo>
                  <a:lnTo>
                    <a:pt x="59" y="180"/>
                  </a:lnTo>
                  <a:lnTo>
                    <a:pt x="59" y="182"/>
                  </a:lnTo>
                  <a:lnTo>
                    <a:pt x="66" y="182"/>
                  </a:lnTo>
                  <a:lnTo>
                    <a:pt x="68" y="185"/>
                  </a:lnTo>
                  <a:lnTo>
                    <a:pt x="68" y="190"/>
                  </a:lnTo>
                  <a:lnTo>
                    <a:pt x="64" y="190"/>
                  </a:lnTo>
                  <a:lnTo>
                    <a:pt x="64" y="192"/>
                  </a:lnTo>
                  <a:lnTo>
                    <a:pt x="68" y="197"/>
                  </a:lnTo>
                  <a:lnTo>
                    <a:pt x="68" y="204"/>
                  </a:lnTo>
                  <a:lnTo>
                    <a:pt x="80" y="206"/>
                  </a:lnTo>
                  <a:lnTo>
                    <a:pt x="83" y="208"/>
                  </a:lnTo>
                  <a:lnTo>
                    <a:pt x="87" y="211"/>
                  </a:lnTo>
                  <a:lnTo>
                    <a:pt x="90" y="213"/>
                  </a:lnTo>
                  <a:lnTo>
                    <a:pt x="92" y="218"/>
                  </a:lnTo>
                  <a:lnTo>
                    <a:pt x="92" y="227"/>
                  </a:lnTo>
                  <a:lnTo>
                    <a:pt x="94" y="232"/>
                  </a:lnTo>
                  <a:lnTo>
                    <a:pt x="106" y="241"/>
                  </a:lnTo>
                  <a:lnTo>
                    <a:pt x="106" y="251"/>
                  </a:lnTo>
                  <a:lnTo>
                    <a:pt x="125" y="260"/>
                  </a:lnTo>
                  <a:lnTo>
                    <a:pt x="127" y="258"/>
                  </a:lnTo>
                  <a:lnTo>
                    <a:pt x="130" y="253"/>
                  </a:lnTo>
                  <a:lnTo>
                    <a:pt x="132" y="251"/>
                  </a:lnTo>
                  <a:lnTo>
                    <a:pt x="137" y="251"/>
                  </a:lnTo>
                  <a:lnTo>
                    <a:pt x="142" y="253"/>
                  </a:lnTo>
                  <a:lnTo>
                    <a:pt x="142" y="256"/>
                  </a:lnTo>
                  <a:lnTo>
                    <a:pt x="146" y="258"/>
                  </a:lnTo>
                  <a:lnTo>
                    <a:pt x="149" y="258"/>
                  </a:lnTo>
                  <a:lnTo>
                    <a:pt x="156" y="253"/>
                  </a:lnTo>
                  <a:lnTo>
                    <a:pt x="156" y="251"/>
                  </a:lnTo>
                  <a:lnTo>
                    <a:pt x="161" y="246"/>
                  </a:lnTo>
                  <a:lnTo>
                    <a:pt x="163" y="249"/>
                  </a:lnTo>
                  <a:lnTo>
                    <a:pt x="168" y="251"/>
                  </a:lnTo>
                  <a:lnTo>
                    <a:pt x="170" y="258"/>
                  </a:lnTo>
                  <a:lnTo>
                    <a:pt x="172" y="263"/>
                  </a:lnTo>
                  <a:lnTo>
                    <a:pt x="177" y="267"/>
                  </a:lnTo>
                  <a:lnTo>
                    <a:pt x="182" y="270"/>
                  </a:lnTo>
                  <a:lnTo>
                    <a:pt x="184" y="272"/>
                  </a:lnTo>
                  <a:lnTo>
                    <a:pt x="187" y="272"/>
                  </a:lnTo>
                  <a:lnTo>
                    <a:pt x="189" y="282"/>
                  </a:lnTo>
                  <a:lnTo>
                    <a:pt x="196" y="282"/>
                  </a:lnTo>
                  <a:lnTo>
                    <a:pt x="203" y="275"/>
                  </a:lnTo>
                  <a:lnTo>
                    <a:pt x="208" y="275"/>
                  </a:lnTo>
                  <a:lnTo>
                    <a:pt x="210" y="277"/>
                  </a:lnTo>
                  <a:lnTo>
                    <a:pt x="215" y="279"/>
                  </a:lnTo>
                  <a:lnTo>
                    <a:pt x="220" y="279"/>
                  </a:lnTo>
                  <a:lnTo>
                    <a:pt x="220" y="277"/>
                  </a:lnTo>
                  <a:lnTo>
                    <a:pt x="222" y="275"/>
                  </a:lnTo>
                  <a:lnTo>
                    <a:pt x="224" y="275"/>
                  </a:lnTo>
                  <a:lnTo>
                    <a:pt x="236" y="286"/>
                  </a:lnTo>
                  <a:lnTo>
                    <a:pt x="243" y="277"/>
                  </a:lnTo>
                  <a:lnTo>
                    <a:pt x="253" y="277"/>
                  </a:lnTo>
                  <a:lnTo>
                    <a:pt x="257" y="272"/>
                  </a:lnTo>
                  <a:lnTo>
                    <a:pt x="262" y="272"/>
                  </a:lnTo>
                  <a:lnTo>
                    <a:pt x="262" y="275"/>
                  </a:lnTo>
                  <a:lnTo>
                    <a:pt x="265" y="277"/>
                  </a:lnTo>
                  <a:lnTo>
                    <a:pt x="274" y="277"/>
                  </a:lnTo>
                  <a:lnTo>
                    <a:pt x="281" y="270"/>
                  </a:lnTo>
                  <a:lnTo>
                    <a:pt x="281" y="267"/>
                  </a:lnTo>
                  <a:lnTo>
                    <a:pt x="283" y="265"/>
                  </a:lnTo>
                  <a:lnTo>
                    <a:pt x="283" y="263"/>
                  </a:lnTo>
                  <a:lnTo>
                    <a:pt x="288" y="263"/>
                  </a:lnTo>
                  <a:lnTo>
                    <a:pt x="295" y="251"/>
                  </a:lnTo>
                  <a:lnTo>
                    <a:pt x="333" y="251"/>
                  </a:lnTo>
                  <a:lnTo>
                    <a:pt x="342" y="246"/>
                  </a:lnTo>
                  <a:lnTo>
                    <a:pt x="340" y="239"/>
                  </a:lnTo>
                  <a:lnTo>
                    <a:pt x="340" y="232"/>
                  </a:lnTo>
                  <a:lnTo>
                    <a:pt x="338" y="227"/>
                  </a:lnTo>
                  <a:lnTo>
                    <a:pt x="335" y="225"/>
                  </a:lnTo>
                  <a:lnTo>
                    <a:pt x="328" y="225"/>
                  </a:lnTo>
                  <a:lnTo>
                    <a:pt x="324" y="223"/>
                  </a:lnTo>
                  <a:lnTo>
                    <a:pt x="316" y="208"/>
                  </a:lnTo>
                  <a:lnTo>
                    <a:pt x="316" y="201"/>
                  </a:lnTo>
                  <a:lnTo>
                    <a:pt x="312" y="199"/>
                  </a:lnTo>
                  <a:lnTo>
                    <a:pt x="312" y="185"/>
                  </a:lnTo>
                  <a:lnTo>
                    <a:pt x="305" y="185"/>
                  </a:lnTo>
                  <a:lnTo>
                    <a:pt x="302" y="175"/>
                  </a:lnTo>
                  <a:lnTo>
                    <a:pt x="293" y="175"/>
                  </a:lnTo>
                  <a:lnTo>
                    <a:pt x="291" y="168"/>
                  </a:lnTo>
                  <a:lnTo>
                    <a:pt x="291" y="161"/>
                  </a:lnTo>
                  <a:lnTo>
                    <a:pt x="286" y="159"/>
                  </a:lnTo>
                  <a:lnTo>
                    <a:pt x="283" y="154"/>
                  </a:lnTo>
                  <a:lnTo>
                    <a:pt x="279" y="152"/>
                  </a:lnTo>
                  <a:lnTo>
                    <a:pt x="276" y="149"/>
                  </a:lnTo>
                  <a:lnTo>
                    <a:pt x="267" y="149"/>
                  </a:lnTo>
                  <a:lnTo>
                    <a:pt x="262" y="147"/>
                  </a:lnTo>
                  <a:lnTo>
                    <a:pt x="260" y="147"/>
                  </a:lnTo>
                  <a:lnTo>
                    <a:pt x="260" y="142"/>
                  </a:lnTo>
                  <a:lnTo>
                    <a:pt x="262" y="138"/>
                  </a:lnTo>
                  <a:lnTo>
                    <a:pt x="265" y="135"/>
                  </a:lnTo>
                  <a:lnTo>
                    <a:pt x="262" y="126"/>
                  </a:lnTo>
                  <a:lnTo>
                    <a:pt x="276" y="126"/>
                  </a:lnTo>
                  <a:lnTo>
                    <a:pt x="279" y="128"/>
                  </a:lnTo>
                  <a:lnTo>
                    <a:pt x="281" y="126"/>
                  </a:lnTo>
                  <a:lnTo>
                    <a:pt x="286" y="126"/>
                  </a:lnTo>
                  <a:lnTo>
                    <a:pt x="288" y="123"/>
                  </a:lnTo>
                  <a:lnTo>
                    <a:pt x="288" y="119"/>
                  </a:lnTo>
                  <a:lnTo>
                    <a:pt x="291" y="114"/>
                  </a:lnTo>
                  <a:lnTo>
                    <a:pt x="291" y="100"/>
                  </a:lnTo>
                  <a:lnTo>
                    <a:pt x="288" y="97"/>
                  </a:lnTo>
                  <a:lnTo>
                    <a:pt x="288" y="93"/>
                  </a:lnTo>
                  <a:lnTo>
                    <a:pt x="286" y="88"/>
                  </a:lnTo>
                  <a:lnTo>
                    <a:pt x="286" y="83"/>
                  </a:lnTo>
                  <a:lnTo>
                    <a:pt x="288" y="78"/>
                  </a:lnTo>
                  <a:lnTo>
                    <a:pt x="291" y="76"/>
                  </a:lnTo>
                  <a:lnTo>
                    <a:pt x="288" y="71"/>
                  </a:lnTo>
                  <a:lnTo>
                    <a:pt x="286" y="67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77" name="Myanmar" descr="© INSCALE GmbH, 05.05.2010&#10;http://www.presentationload.com/">
              <a:extLst>
                <a:ext uri="{FF2B5EF4-FFF2-40B4-BE49-F238E27FC236}">
                  <a16:creationId xmlns:a16="http://schemas.microsoft.com/office/drawing/2014/main" id="{8F6258DB-4004-463F-AE99-9439B368D209}"/>
                </a:ext>
              </a:extLst>
            </p:cNvPr>
            <p:cNvSpPr>
              <a:spLocks/>
            </p:cNvSpPr>
            <p:nvPr/>
          </p:nvSpPr>
          <p:spPr bwMode="gray">
            <a:xfrm>
              <a:off x="8402944" y="3487661"/>
              <a:ext cx="280999" cy="674465"/>
            </a:xfrm>
            <a:custGeom>
              <a:avLst/>
              <a:gdLst>
                <a:gd name="T0" fmla="*/ 2147483647 w 636"/>
                <a:gd name="T1" fmla="*/ 2147483647 h 1500"/>
                <a:gd name="T2" fmla="*/ 2147483647 w 636"/>
                <a:gd name="T3" fmla="*/ 2147483647 h 1500"/>
                <a:gd name="T4" fmla="*/ 2147483647 w 636"/>
                <a:gd name="T5" fmla="*/ 2147483647 h 1500"/>
                <a:gd name="T6" fmla="*/ 2147483647 w 636"/>
                <a:gd name="T7" fmla="*/ 2147483647 h 1500"/>
                <a:gd name="T8" fmla="*/ 2147483647 w 636"/>
                <a:gd name="T9" fmla="*/ 2147483647 h 1500"/>
                <a:gd name="T10" fmla="*/ 2147483647 w 636"/>
                <a:gd name="T11" fmla="*/ 2147483647 h 1500"/>
                <a:gd name="T12" fmla="*/ 2147483647 w 636"/>
                <a:gd name="T13" fmla="*/ 2147483647 h 1500"/>
                <a:gd name="T14" fmla="*/ 2147483647 w 636"/>
                <a:gd name="T15" fmla="*/ 2147483647 h 1500"/>
                <a:gd name="T16" fmla="*/ 2147483647 w 636"/>
                <a:gd name="T17" fmla="*/ 2147483647 h 1500"/>
                <a:gd name="T18" fmla="*/ 2147483647 w 636"/>
                <a:gd name="T19" fmla="*/ 2147483647 h 1500"/>
                <a:gd name="T20" fmla="*/ 2147483647 w 636"/>
                <a:gd name="T21" fmla="*/ 2147483647 h 1500"/>
                <a:gd name="T22" fmla="*/ 2147483647 w 636"/>
                <a:gd name="T23" fmla="*/ 2147483647 h 1500"/>
                <a:gd name="T24" fmla="*/ 2147483647 w 636"/>
                <a:gd name="T25" fmla="*/ 2147483647 h 1500"/>
                <a:gd name="T26" fmla="*/ 2147483647 w 636"/>
                <a:gd name="T27" fmla="*/ 2147483647 h 1500"/>
                <a:gd name="T28" fmla="*/ 2147483647 w 636"/>
                <a:gd name="T29" fmla="*/ 2147483647 h 1500"/>
                <a:gd name="T30" fmla="*/ 2147483647 w 636"/>
                <a:gd name="T31" fmla="*/ 2147483647 h 1500"/>
                <a:gd name="T32" fmla="*/ 2147483647 w 636"/>
                <a:gd name="T33" fmla="*/ 2147483647 h 1500"/>
                <a:gd name="T34" fmla="*/ 2147483647 w 636"/>
                <a:gd name="T35" fmla="*/ 2147483647 h 1500"/>
                <a:gd name="T36" fmla="*/ 2147483647 w 636"/>
                <a:gd name="T37" fmla="*/ 2147483647 h 1500"/>
                <a:gd name="T38" fmla="*/ 2147483647 w 636"/>
                <a:gd name="T39" fmla="*/ 2147483647 h 1500"/>
                <a:gd name="T40" fmla="*/ 2147483647 w 636"/>
                <a:gd name="T41" fmla="*/ 2147483647 h 1500"/>
                <a:gd name="T42" fmla="*/ 2147483647 w 636"/>
                <a:gd name="T43" fmla="*/ 2147483647 h 1500"/>
                <a:gd name="T44" fmla="*/ 2147483647 w 636"/>
                <a:gd name="T45" fmla="*/ 2147483647 h 1500"/>
                <a:gd name="T46" fmla="*/ 2147483647 w 636"/>
                <a:gd name="T47" fmla="*/ 2147483647 h 1500"/>
                <a:gd name="T48" fmla="*/ 2147483647 w 636"/>
                <a:gd name="T49" fmla="*/ 2147483647 h 1500"/>
                <a:gd name="T50" fmla="*/ 2147483647 w 636"/>
                <a:gd name="T51" fmla="*/ 2147483647 h 1500"/>
                <a:gd name="T52" fmla="*/ 2147483647 w 636"/>
                <a:gd name="T53" fmla="*/ 2147483647 h 1500"/>
                <a:gd name="T54" fmla="*/ 2147483647 w 636"/>
                <a:gd name="T55" fmla="*/ 2147483647 h 1500"/>
                <a:gd name="T56" fmla="*/ 2147483647 w 636"/>
                <a:gd name="T57" fmla="*/ 2147483647 h 1500"/>
                <a:gd name="T58" fmla="*/ 2147483647 w 636"/>
                <a:gd name="T59" fmla="*/ 2147483647 h 1500"/>
                <a:gd name="T60" fmla="*/ 2147483647 w 636"/>
                <a:gd name="T61" fmla="*/ 2147483647 h 1500"/>
                <a:gd name="T62" fmla="*/ 2147483647 w 636"/>
                <a:gd name="T63" fmla="*/ 2147483647 h 1500"/>
                <a:gd name="T64" fmla="*/ 2147483647 w 636"/>
                <a:gd name="T65" fmla="*/ 2147483647 h 1500"/>
                <a:gd name="T66" fmla="*/ 2147483647 w 636"/>
                <a:gd name="T67" fmla="*/ 2147483647 h 1500"/>
                <a:gd name="T68" fmla="*/ 2147483647 w 636"/>
                <a:gd name="T69" fmla="*/ 2147483647 h 1500"/>
                <a:gd name="T70" fmla="*/ 2147483647 w 636"/>
                <a:gd name="T71" fmla="*/ 2147483647 h 1500"/>
                <a:gd name="T72" fmla="*/ 2147483647 w 636"/>
                <a:gd name="T73" fmla="*/ 2147483647 h 1500"/>
                <a:gd name="T74" fmla="*/ 2147483647 w 636"/>
                <a:gd name="T75" fmla="*/ 2147483647 h 1500"/>
                <a:gd name="T76" fmla="*/ 2147483647 w 636"/>
                <a:gd name="T77" fmla="*/ 2147483647 h 1500"/>
                <a:gd name="T78" fmla="*/ 2147483647 w 636"/>
                <a:gd name="T79" fmla="*/ 2147483647 h 1500"/>
                <a:gd name="T80" fmla="*/ 2147483647 w 636"/>
                <a:gd name="T81" fmla="*/ 2147483647 h 1500"/>
                <a:gd name="T82" fmla="*/ 2147483647 w 636"/>
                <a:gd name="T83" fmla="*/ 2147483647 h 1500"/>
                <a:gd name="T84" fmla="*/ 2147483647 w 636"/>
                <a:gd name="T85" fmla="*/ 2147483647 h 1500"/>
                <a:gd name="T86" fmla="*/ 2147483647 w 636"/>
                <a:gd name="T87" fmla="*/ 0 h 1500"/>
                <a:gd name="T88" fmla="*/ 2147483647 w 636"/>
                <a:gd name="T89" fmla="*/ 2147483647 h 1500"/>
                <a:gd name="T90" fmla="*/ 2147483647 w 636"/>
                <a:gd name="T91" fmla="*/ 2147483647 h 1500"/>
                <a:gd name="T92" fmla="*/ 2147483647 w 636"/>
                <a:gd name="T93" fmla="*/ 2147483647 h 1500"/>
                <a:gd name="T94" fmla="*/ 2147483647 w 636"/>
                <a:gd name="T95" fmla="*/ 2147483647 h 1500"/>
                <a:gd name="T96" fmla="*/ 2147483647 w 636"/>
                <a:gd name="T97" fmla="*/ 2147483647 h 1500"/>
                <a:gd name="T98" fmla="*/ 2147483647 w 636"/>
                <a:gd name="T99" fmla="*/ 2147483647 h 1500"/>
                <a:gd name="T100" fmla="*/ 2147483647 w 636"/>
                <a:gd name="T101" fmla="*/ 2147483647 h 1500"/>
                <a:gd name="T102" fmla="*/ 2147483647 w 636"/>
                <a:gd name="T103" fmla="*/ 2147483647 h 1500"/>
                <a:gd name="T104" fmla="*/ 2147483647 w 636"/>
                <a:gd name="T105" fmla="*/ 2147483647 h 1500"/>
                <a:gd name="T106" fmla="*/ 2147483647 w 636"/>
                <a:gd name="T107" fmla="*/ 2147483647 h 1500"/>
                <a:gd name="T108" fmla="*/ 2147483647 w 636"/>
                <a:gd name="T109" fmla="*/ 2147483647 h 1500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636"/>
                <a:gd name="T166" fmla="*/ 0 h 1500"/>
                <a:gd name="T167" fmla="*/ 636 w 636"/>
                <a:gd name="T168" fmla="*/ 1500 h 1500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636" h="1500">
                  <a:moveTo>
                    <a:pt x="0" y="588"/>
                  </a:moveTo>
                  <a:lnTo>
                    <a:pt x="18" y="588"/>
                  </a:lnTo>
                  <a:lnTo>
                    <a:pt x="12" y="630"/>
                  </a:lnTo>
                  <a:lnTo>
                    <a:pt x="18" y="630"/>
                  </a:lnTo>
                  <a:lnTo>
                    <a:pt x="24" y="636"/>
                  </a:lnTo>
                  <a:lnTo>
                    <a:pt x="42" y="642"/>
                  </a:lnTo>
                  <a:lnTo>
                    <a:pt x="54" y="648"/>
                  </a:lnTo>
                  <a:lnTo>
                    <a:pt x="72" y="666"/>
                  </a:lnTo>
                  <a:lnTo>
                    <a:pt x="84" y="690"/>
                  </a:lnTo>
                  <a:lnTo>
                    <a:pt x="90" y="696"/>
                  </a:lnTo>
                  <a:lnTo>
                    <a:pt x="90" y="702"/>
                  </a:lnTo>
                  <a:lnTo>
                    <a:pt x="126" y="696"/>
                  </a:lnTo>
                  <a:lnTo>
                    <a:pt x="102" y="738"/>
                  </a:lnTo>
                  <a:lnTo>
                    <a:pt x="108" y="738"/>
                  </a:lnTo>
                  <a:lnTo>
                    <a:pt x="114" y="744"/>
                  </a:lnTo>
                  <a:lnTo>
                    <a:pt x="126" y="744"/>
                  </a:lnTo>
                  <a:lnTo>
                    <a:pt x="144" y="750"/>
                  </a:lnTo>
                  <a:lnTo>
                    <a:pt x="156" y="762"/>
                  </a:lnTo>
                  <a:lnTo>
                    <a:pt x="168" y="768"/>
                  </a:lnTo>
                  <a:lnTo>
                    <a:pt x="174" y="780"/>
                  </a:lnTo>
                  <a:lnTo>
                    <a:pt x="186" y="792"/>
                  </a:lnTo>
                  <a:lnTo>
                    <a:pt x="192" y="804"/>
                  </a:lnTo>
                  <a:lnTo>
                    <a:pt x="192" y="822"/>
                  </a:lnTo>
                  <a:lnTo>
                    <a:pt x="198" y="834"/>
                  </a:lnTo>
                  <a:lnTo>
                    <a:pt x="198" y="840"/>
                  </a:lnTo>
                  <a:lnTo>
                    <a:pt x="204" y="846"/>
                  </a:lnTo>
                  <a:lnTo>
                    <a:pt x="210" y="858"/>
                  </a:lnTo>
                  <a:lnTo>
                    <a:pt x="222" y="870"/>
                  </a:lnTo>
                  <a:lnTo>
                    <a:pt x="210" y="888"/>
                  </a:lnTo>
                  <a:lnTo>
                    <a:pt x="216" y="978"/>
                  </a:lnTo>
                  <a:lnTo>
                    <a:pt x="204" y="990"/>
                  </a:lnTo>
                  <a:lnTo>
                    <a:pt x="204" y="1002"/>
                  </a:lnTo>
                  <a:lnTo>
                    <a:pt x="222" y="1020"/>
                  </a:lnTo>
                  <a:lnTo>
                    <a:pt x="234" y="1020"/>
                  </a:lnTo>
                  <a:lnTo>
                    <a:pt x="246" y="1014"/>
                  </a:lnTo>
                  <a:lnTo>
                    <a:pt x="252" y="1008"/>
                  </a:lnTo>
                  <a:lnTo>
                    <a:pt x="258" y="1014"/>
                  </a:lnTo>
                  <a:lnTo>
                    <a:pt x="258" y="1020"/>
                  </a:lnTo>
                  <a:lnTo>
                    <a:pt x="276" y="1020"/>
                  </a:lnTo>
                  <a:lnTo>
                    <a:pt x="282" y="1014"/>
                  </a:lnTo>
                  <a:lnTo>
                    <a:pt x="294" y="1008"/>
                  </a:lnTo>
                  <a:lnTo>
                    <a:pt x="300" y="996"/>
                  </a:lnTo>
                  <a:lnTo>
                    <a:pt x="306" y="990"/>
                  </a:lnTo>
                  <a:lnTo>
                    <a:pt x="312" y="978"/>
                  </a:lnTo>
                  <a:lnTo>
                    <a:pt x="324" y="978"/>
                  </a:lnTo>
                  <a:lnTo>
                    <a:pt x="360" y="960"/>
                  </a:lnTo>
                  <a:lnTo>
                    <a:pt x="366" y="954"/>
                  </a:lnTo>
                  <a:lnTo>
                    <a:pt x="366" y="900"/>
                  </a:lnTo>
                  <a:lnTo>
                    <a:pt x="372" y="894"/>
                  </a:lnTo>
                  <a:lnTo>
                    <a:pt x="378" y="894"/>
                  </a:lnTo>
                  <a:lnTo>
                    <a:pt x="396" y="912"/>
                  </a:lnTo>
                  <a:lnTo>
                    <a:pt x="402" y="924"/>
                  </a:lnTo>
                  <a:lnTo>
                    <a:pt x="402" y="954"/>
                  </a:lnTo>
                  <a:lnTo>
                    <a:pt x="408" y="954"/>
                  </a:lnTo>
                  <a:lnTo>
                    <a:pt x="426" y="972"/>
                  </a:lnTo>
                  <a:lnTo>
                    <a:pt x="432" y="984"/>
                  </a:lnTo>
                  <a:lnTo>
                    <a:pt x="444" y="1014"/>
                  </a:lnTo>
                  <a:lnTo>
                    <a:pt x="450" y="1050"/>
                  </a:lnTo>
                  <a:lnTo>
                    <a:pt x="450" y="1074"/>
                  </a:lnTo>
                  <a:lnTo>
                    <a:pt x="456" y="1092"/>
                  </a:lnTo>
                  <a:lnTo>
                    <a:pt x="456" y="1128"/>
                  </a:lnTo>
                  <a:lnTo>
                    <a:pt x="462" y="1134"/>
                  </a:lnTo>
                  <a:lnTo>
                    <a:pt x="480" y="1170"/>
                  </a:lnTo>
                  <a:lnTo>
                    <a:pt x="486" y="1176"/>
                  </a:lnTo>
                  <a:lnTo>
                    <a:pt x="486" y="1182"/>
                  </a:lnTo>
                  <a:lnTo>
                    <a:pt x="528" y="1272"/>
                  </a:lnTo>
                  <a:lnTo>
                    <a:pt x="540" y="1320"/>
                  </a:lnTo>
                  <a:lnTo>
                    <a:pt x="522" y="1320"/>
                  </a:lnTo>
                  <a:lnTo>
                    <a:pt x="516" y="1326"/>
                  </a:lnTo>
                  <a:lnTo>
                    <a:pt x="516" y="1350"/>
                  </a:lnTo>
                  <a:lnTo>
                    <a:pt x="510" y="1362"/>
                  </a:lnTo>
                  <a:lnTo>
                    <a:pt x="510" y="1374"/>
                  </a:lnTo>
                  <a:lnTo>
                    <a:pt x="552" y="1362"/>
                  </a:lnTo>
                  <a:lnTo>
                    <a:pt x="540" y="1416"/>
                  </a:lnTo>
                  <a:lnTo>
                    <a:pt x="540" y="1428"/>
                  </a:lnTo>
                  <a:lnTo>
                    <a:pt x="534" y="1440"/>
                  </a:lnTo>
                  <a:lnTo>
                    <a:pt x="534" y="1464"/>
                  </a:lnTo>
                  <a:lnTo>
                    <a:pt x="540" y="1482"/>
                  </a:lnTo>
                  <a:lnTo>
                    <a:pt x="540" y="1488"/>
                  </a:lnTo>
                  <a:lnTo>
                    <a:pt x="546" y="1500"/>
                  </a:lnTo>
                  <a:lnTo>
                    <a:pt x="552" y="1488"/>
                  </a:lnTo>
                  <a:lnTo>
                    <a:pt x="558" y="1482"/>
                  </a:lnTo>
                  <a:lnTo>
                    <a:pt x="564" y="1470"/>
                  </a:lnTo>
                  <a:lnTo>
                    <a:pt x="564" y="1458"/>
                  </a:lnTo>
                  <a:lnTo>
                    <a:pt x="558" y="1452"/>
                  </a:lnTo>
                  <a:lnTo>
                    <a:pt x="558" y="1440"/>
                  </a:lnTo>
                  <a:lnTo>
                    <a:pt x="576" y="1422"/>
                  </a:lnTo>
                  <a:lnTo>
                    <a:pt x="594" y="1386"/>
                  </a:lnTo>
                  <a:lnTo>
                    <a:pt x="594" y="1368"/>
                  </a:lnTo>
                  <a:lnTo>
                    <a:pt x="600" y="1356"/>
                  </a:lnTo>
                  <a:lnTo>
                    <a:pt x="600" y="1326"/>
                  </a:lnTo>
                  <a:lnTo>
                    <a:pt x="594" y="1314"/>
                  </a:lnTo>
                  <a:lnTo>
                    <a:pt x="594" y="1290"/>
                  </a:lnTo>
                  <a:lnTo>
                    <a:pt x="570" y="1266"/>
                  </a:lnTo>
                  <a:lnTo>
                    <a:pt x="570" y="1242"/>
                  </a:lnTo>
                  <a:lnTo>
                    <a:pt x="564" y="1224"/>
                  </a:lnTo>
                  <a:lnTo>
                    <a:pt x="564" y="1194"/>
                  </a:lnTo>
                  <a:lnTo>
                    <a:pt x="558" y="1182"/>
                  </a:lnTo>
                  <a:lnTo>
                    <a:pt x="516" y="1140"/>
                  </a:lnTo>
                  <a:lnTo>
                    <a:pt x="510" y="1128"/>
                  </a:lnTo>
                  <a:lnTo>
                    <a:pt x="504" y="1122"/>
                  </a:lnTo>
                  <a:lnTo>
                    <a:pt x="498" y="1110"/>
                  </a:lnTo>
                  <a:lnTo>
                    <a:pt x="492" y="1104"/>
                  </a:lnTo>
                  <a:lnTo>
                    <a:pt x="492" y="1098"/>
                  </a:lnTo>
                  <a:lnTo>
                    <a:pt x="486" y="1092"/>
                  </a:lnTo>
                  <a:lnTo>
                    <a:pt x="504" y="1056"/>
                  </a:lnTo>
                  <a:lnTo>
                    <a:pt x="510" y="1050"/>
                  </a:lnTo>
                  <a:lnTo>
                    <a:pt x="516" y="1038"/>
                  </a:lnTo>
                  <a:lnTo>
                    <a:pt x="516" y="1014"/>
                  </a:lnTo>
                  <a:lnTo>
                    <a:pt x="510" y="1002"/>
                  </a:lnTo>
                  <a:lnTo>
                    <a:pt x="522" y="1002"/>
                  </a:lnTo>
                  <a:lnTo>
                    <a:pt x="528" y="996"/>
                  </a:lnTo>
                  <a:lnTo>
                    <a:pt x="528" y="978"/>
                  </a:lnTo>
                  <a:lnTo>
                    <a:pt x="522" y="972"/>
                  </a:lnTo>
                  <a:lnTo>
                    <a:pt x="516" y="978"/>
                  </a:lnTo>
                  <a:lnTo>
                    <a:pt x="510" y="978"/>
                  </a:lnTo>
                  <a:lnTo>
                    <a:pt x="504" y="972"/>
                  </a:lnTo>
                  <a:lnTo>
                    <a:pt x="498" y="960"/>
                  </a:lnTo>
                  <a:lnTo>
                    <a:pt x="498" y="942"/>
                  </a:lnTo>
                  <a:lnTo>
                    <a:pt x="504" y="942"/>
                  </a:lnTo>
                  <a:lnTo>
                    <a:pt x="504" y="936"/>
                  </a:lnTo>
                  <a:lnTo>
                    <a:pt x="498" y="930"/>
                  </a:lnTo>
                  <a:lnTo>
                    <a:pt x="486" y="924"/>
                  </a:lnTo>
                  <a:lnTo>
                    <a:pt x="474" y="912"/>
                  </a:lnTo>
                  <a:lnTo>
                    <a:pt x="462" y="906"/>
                  </a:lnTo>
                  <a:lnTo>
                    <a:pt x="444" y="888"/>
                  </a:lnTo>
                  <a:lnTo>
                    <a:pt x="438" y="876"/>
                  </a:lnTo>
                  <a:lnTo>
                    <a:pt x="438" y="870"/>
                  </a:lnTo>
                  <a:lnTo>
                    <a:pt x="432" y="870"/>
                  </a:lnTo>
                  <a:lnTo>
                    <a:pt x="438" y="846"/>
                  </a:lnTo>
                  <a:lnTo>
                    <a:pt x="426" y="840"/>
                  </a:lnTo>
                  <a:lnTo>
                    <a:pt x="402" y="816"/>
                  </a:lnTo>
                  <a:lnTo>
                    <a:pt x="402" y="810"/>
                  </a:lnTo>
                  <a:lnTo>
                    <a:pt x="426" y="810"/>
                  </a:lnTo>
                  <a:lnTo>
                    <a:pt x="426" y="792"/>
                  </a:lnTo>
                  <a:lnTo>
                    <a:pt x="408" y="774"/>
                  </a:lnTo>
                  <a:lnTo>
                    <a:pt x="408" y="768"/>
                  </a:lnTo>
                  <a:lnTo>
                    <a:pt x="414" y="762"/>
                  </a:lnTo>
                  <a:lnTo>
                    <a:pt x="420" y="762"/>
                  </a:lnTo>
                  <a:lnTo>
                    <a:pt x="426" y="756"/>
                  </a:lnTo>
                  <a:lnTo>
                    <a:pt x="426" y="708"/>
                  </a:lnTo>
                  <a:lnTo>
                    <a:pt x="456" y="708"/>
                  </a:lnTo>
                  <a:lnTo>
                    <a:pt x="468" y="714"/>
                  </a:lnTo>
                  <a:lnTo>
                    <a:pt x="480" y="714"/>
                  </a:lnTo>
                  <a:lnTo>
                    <a:pt x="486" y="708"/>
                  </a:lnTo>
                  <a:lnTo>
                    <a:pt x="492" y="696"/>
                  </a:lnTo>
                  <a:lnTo>
                    <a:pt x="498" y="690"/>
                  </a:lnTo>
                  <a:lnTo>
                    <a:pt x="498" y="684"/>
                  </a:lnTo>
                  <a:lnTo>
                    <a:pt x="522" y="684"/>
                  </a:lnTo>
                  <a:lnTo>
                    <a:pt x="528" y="660"/>
                  </a:lnTo>
                  <a:lnTo>
                    <a:pt x="534" y="660"/>
                  </a:lnTo>
                  <a:lnTo>
                    <a:pt x="540" y="654"/>
                  </a:lnTo>
                  <a:lnTo>
                    <a:pt x="564" y="654"/>
                  </a:lnTo>
                  <a:lnTo>
                    <a:pt x="564" y="642"/>
                  </a:lnTo>
                  <a:lnTo>
                    <a:pt x="582" y="624"/>
                  </a:lnTo>
                  <a:lnTo>
                    <a:pt x="594" y="624"/>
                  </a:lnTo>
                  <a:lnTo>
                    <a:pt x="600" y="618"/>
                  </a:lnTo>
                  <a:lnTo>
                    <a:pt x="594" y="612"/>
                  </a:lnTo>
                  <a:lnTo>
                    <a:pt x="600" y="600"/>
                  </a:lnTo>
                  <a:lnTo>
                    <a:pt x="600" y="588"/>
                  </a:lnTo>
                  <a:lnTo>
                    <a:pt x="636" y="570"/>
                  </a:lnTo>
                  <a:lnTo>
                    <a:pt x="636" y="552"/>
                  </a:lnTo>
                  <a:lnTo>
                    <a:pt x="630" y="546"/>
                  </a:lnTo>
                  <a:lnTo>
                    <a:pt x="618" y="546"/>
                  </a:lnTo>
                  <a:lnTo>
                    <a:pt x="600" y="564"/>
                  </a:lnTo>
                  <a:lnTo>
                    <a:pt x="600" y="570"/>
                  </a:lnTo>
                  <a:lnTo>
                    <a:pt x="558" y="570"/>
                  </a:lnTo>
                  <a:lnTo>
                    <a:pt x="558" y="552"/>
                  </a:lnTo>
                  <a:lnTo>
                    <a:pt x="546" y="552"/>
                  </a:lnTo>
                  <a:lnTo>
                    <a:pt x="534" y="522"/>
                  </a:lnTo>
                  <a:lnTo>
                    <a:pt x="480" y="516"/>
                  </a:lnTo>
                  <a:lnTo>
                    <a:pt x="486" y="504"/>
                  </a:lnTo>
                  <a:lnTo>
                    <a:pt x="486" y="498"/>
                  </a:lnTo>
                  <a:lnTo>
                    <a:pt x="492" y="492"/>
                  </a:lnTo>
                  <a:lnTo>
                    <a:pt x="492" y="480"/>
                  </a:lnTo>
                  <a:lnTo>
                    <a:pt x="480" y="468"/>
                  </a:lnTo>
                  <a:lnTo>
                    <a:pt x="486" y="462"/>
                  </a:lnTo>
                  <a:lnTo>
                    <a:pt x="498" y="462"/>
                  </a:lnTo>
                  <a:lnTo>
                    <a:pt x="504" y="456"/>
                  </a:lnTo>
                  <a:lnTo>
                    <a:pt x="504" y="450"/>
                  </a:lnTo>
                  <a:lnTo>
                    <a:pt x="498" y="444"/>
                  </a:lnTo>
                  <a:lnTo>
                    <a:pt x="486" y="438"/>
                  </a:lnTo>
                  <a:lnTo>
                    <a:pt x="456" y="438"/>
                  </a:lnTo>
                  <a:lnTo>
                    <a:pt x="444" y="396"/>
                  </a:lnTo>
                  <a:lnTo>
                    <a:pt x="420" y="378"/>
                  </a:lnTo>
                  <a:lnTo>
                    <a:pt x="450" y="354"/>
                  </a:lnTo>
                  <a:lnTo>
                    <a:pt x="390" y="354"/>
                  </a:lnTo>
                  <a:lnTo>
                    <a:pt x="384" y="360"/>
                  </a:lnTo>
                  <a:lnTo>
                    <a:pt x="372" y="360"/>
                  </a:lnTo>
                  <a:lnTo>
                    <a:pt x="366" y="366"/>
                  </a:lnTo>
                  <a:lnTo>
                    <a:pt x="354" y="372"/>
                  </a:lnTo>
                  <a:lnTo>
                    <a:pt x="366" y="354"/>
                  </a:lnTo>
                  <a:lnTo>
                    <a:pt x="360" y="342"/>
                  </a:lnTo>
                  <a:lnTo>
                    <a:pt x="342" y="324"/>
                  </a:lnTo>
                  <a:lnTo>
                    <a:pt x="342" y="306"/>
                  </a:lnTo>
                  <a:lnTo>
                    <a:pt x="354" y="306"/>
                  </a:lnTo>
                  <a:lnTo>
                    <a:pt x="348" y="276"/>
                  </a:lnTo>
                  <a:lnTo>
                    <a:pt x="360" y="276"/>
                  </a:lnTo>
                  <a:lnTo>
                    <a:pt x="366" y="270"/>
                  </a:lnTo>
                  <a:lnTo>
                    <a:pt x="366" y="234"/>
                  </a:lnTo>
                  <a:lnTo>
                    <a:pt x="372" y="240"/>
                  </a:lnTo>
                  <a:lnTo>
                    <a:pt x="384" y="240"/>
                  </a:lnTo>
                  <a:lnTo>
                    <a:pt x="390" y="234"/>
                  </a:lnTo>
                  <a:lnTo>
                    <a:pt x="396" y="222"/>
                  </a:lnTo>
                  <a:lnTo>
                    <a:pt x="396" y="216"/>
                  </a:lnTo>
                  <a:lnTo>
                    <a:pt x="378" y="198"/>
                  </a:lnTo>
                  <a:lnTo>
                    <a:pt x="390" y="198"/>
                  </a:lnTo>
                  <a:lnTo>
                    <a:pt x="396" y="192"/>
                  </a:lnTo>
                  <a:lnTo>
                    <a:pt x="408" y="192"/>
                  </a:lnTo>
                  <a:lnTo>
                    <a:pt x="396" y="132"/>
                  </a:lnTo>
                  <a:lnTo>
                    <a:pt x="384" y="108"/>
                  </a:lnTo>
                  <a:lnTo>
                    <a:pt x="384" y="78"/>
                  </a:lnTo>
                  <a:lnTo>
                    <a:pt x="378" y="72"/>
                  </a:lnTo>
                  <a:lnTo>
                    <a:pt x="342" y="72"/>
                  </a:lnTo>
                  <a:lnTo>
                    <a:pt x="342" y="66"/>
                  </a:lnTo>
                  <a:lnTo>
                    <a:pt x="336" y="60"/>
                  </a:lnTo>
                  <a:lnTo>
                    <a:pt x="318" y="24"/>
                  </a:lnTo>
                  <a:lnTo>
                    <a:pt x="306" y="18"/>
                  </a:lnTo>
                  <a:lnTo>
                    <a:pt x="300" y="6"/>
                  </a:lnTo>
                  <a:lnTo>
                    <a:pt x="294" y="0"/>
                  </a:lnTo>
                  <a:lnTo>
                    <a:pt x="288" y="0"/>
                  </a:lnTo>
                  <a:lnTo>
                    <a:pt x="282" y="18"/>
                  </a:lnTo>
                  <a:lnTo>
                    <a:pt x="282" y="48"/>
                  </a:lnTo>
                  <a:lnTo>
                    <a:pt x="276" y="48"/>
                  </a:lnTo>
                  <a:lnTo>
                    <a:pt x="270" y="54"/>
                  </a:lnTo>
                  <a:lnTo>
                    <a:pt x="258" y="60"/>
                  </a:lnTo>
                  <a:lnTo>
                    <a:pt x="246" y="72"/>
                  </a:lnTo>
                  <a:lnTo>
                    <a:pt x="252" y="84"/>
                  </a:lnTo>
                  <a:lnTo>
                    <a:pt x="258" y="90"/>
                  </a:lnTo>
                  <a:lnTo>
                    <a:pt x="270" y="96"/>
                  </a:lnTo>
                  <a:lnTo>
                    <a:pt x="276" y="102"/>
                  </a:lnTo>
                  <a:lnTo>
                    <a:pt x="276" y="108"/>
                  </a:lnTo>
                  <a:lnTo>
                    <a:pt x="258" y="108"/>
                  </a:lnTo>
                  <a:lnTo>
                    <a:pt x="252" y="102"/>
                  </a:lnTo>
                  <a:lnTo>
                    <a:pt x="216" y="102"/>
                  </a:lnTo>
                  <a:lnTo>
                    <a:pt x="204" y="108"/>
                  </a:lnTo>
                  <a:lnTo>
                    <a:pt x="198" y="108"/>
                  </a:lnTo>
                  <a:lnTo>
                    <a:pt x="198" y="126"/>
                  </a:lnTo>
                  <a:lnTo>
                    <a:pt x="186" y="138"/>
                  </a:lnTo>
                  <a:lnTo>
                    <a:pt x="174" y="144"/>
                  </a:lnTo>
                  <a:lnTo>
                    <a:pt x="162" y="144"/>
                  </a:lnTo>
                  <a:lnTo>
                    <a:pt x="156" y="150"/>
                  </a:lnTo>
                  <a:lnTo>
                    <a:pt x="150" y="150"/>
                  </a:lnTo>
                  <a:lnTo>
                    <a:pt x="150" y="174"/>
                  </a:lnTo>
                  <a:lnTo>
                    <a:pt x="156" y="180"/>
                  </a:lnTo>
                  <a:lnTo>
                    <a:pt x="156" y="186"/>
                  </a:lnTo>
                  <a:lnTo>
                    <a:pt x="162" y="192"/>
                  </a:lnTo>
                  <a:lnTo>
                    <a:pt x="162" y="204"/>
                  </a:lnTo>
                  <a:lnTo>
                    <a:pt x="144" y="234"/>
                  </a:lnTo>
                  <a:lnTo>
                    <a:pt x="138" y="240"/>
                  </a:lnTo>
                  <a:lnTo>
                    <a:pt x="126" y="246"/>
                  </a:lnTo>
                  <a:lnTo>
                    <a:pt x="126" y="264"/>
                  </a:lnTo>
                  <a:lnTo>
                    <a:pt x="132" y="276"/>
                  </a:lnTo>
                  <a:lnTo>
                    <a:pt x="138" y="282"/>
                  </a:lnTo>
                  <a:lnTo>
                    <a:pt x="120" y="336"/>
                  </a:lnTo>
                  <a:lnTo>
                    <a:pt x="120" y="372"/>
                  </a:lnTo>
                  <a:lnTo>
                    <a:pt x="108" y="372"/>
                  </a:lnTo>
                  <a:lnTo>
                    <a:pt x="96" y="366"/>
                  </a:lnTo>
                  <a:lnTo>
                    <a:pt x="42" y="366"/>
                  </a:lnTo>
                  <a:lnTo>
                    <a:pt x="48" y="366"/>
                  </a:lnTo>
                  <a:lnTo>
                    <a:pt x="66" y="384"/>
                  </a:lnTo>
                  <a:lnTo>
                    <a:pt x="72" y="432"/>
                  </a:lnTo>
                  <a:lnTo>
                    <a:pt x="66" y="432"/>
                  </a:lnTo>
                  <a:lnTo>
                    <a:pt x="48" y="450"/>
                  </a:lnTo>
                  <a:lnTo>
                    <a:pt x="54" y="462"/>
                  </a:lnTo>
                  <a:lnTo>
                    <a:pt x="54" y="486"/>
                  </a:lnTo>
                  <a:lnTo>
                    <a:pt x="72" y="504"/>
                  </a:lnTo>
                  <a:lnTo>
                    <a:pt x="72" y="516"/>
                  </a:lnTo>
                  <a:lnTo>
                    <a:pt x="60" y="516"/>
                  </a:lnTo>
                  <a:lnTo>
                    <a:pt x="54" y="510"/>
                  </a:lnTo>
                  <a:lnTo>
                    <a:pt x="48" y="510"/>
                  </a:lnTo>
                  <a:lnTo>
                    <a:pt x="48" y="534"/>
                  </a:lnTo>
                  <a:lnTo>
                    <a:pt x="30" y="516"/>
                  </a:lnTo>
                  <a:lnTo>
                    <a:pt x="42" y="576"/>
                  </a:lnTo>
                  <a:lnTo>
                    <a:pt x="6" y="570"/>
                  </a:lnTo>
                  <a:lnTo>
                    <a:pt x="6" y="576"/>
                  </a:lnTo>
                  <a:lnTo>
                    <a:pt x="0" y="58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78" name="Western Sahara" descr="© INSCALE GmbH, 05.05.2010&#10;http://www.presentationload.com/">
              <a:extLst>
                <a:ext uri="{FF2B5EF4-FFF2-40B4-BE49-F238E27FC236}">
                  <a16:creationId xmlns:a16="http://schemas.microsoft.com/office/drawing/2014/main" id="{0CB96139-2990-4C7E-BE82-D2FCE650BD9F}"/>
                </a:ext>
              </a:extLst>
            </p:cNvPr>
            <p:cNvSpPr>
              <a:spLocks/>
            </p:cNvSpPr>
            <p:nvPr/>
          </p:nvSpPr>
          <p:spPr bwMode="gray">
            <a:xfrm>
              <a:off x="5029358" y="3520987"/>
              <a:ext cx="265125" cy="230112"/>
            </a:xfrm>
            <a:custGeom>
              <a:avLst/>
              <a:gdLst>
                <a:gd name="T0" fmla="*/ 2147483647 w 600"/>
                <a:gd name="T1" fmla="*/ 0 h 510"/>
                <a:gd name="T2" fmla="*/ 2147483647 w 600"/>
                <a:gd name="T3" fmla="*/ 0 h 510"/>
                <a:gd name="T4" fmla="*/ 2147483647 w 600"/>
                <a:gd name="T5" fmla="*/ 2147483647 h 510"/>
                <a:gd name="T6" fmla="*/ 2147483647 w 600"/>
                <a:gd name="T7" fmla="*/ 2147483647 h 510"/>
                <a:gd name="T8" fmla="*/ 2147483647 w 600"/>
                <a:gd name="T9" fmla="*/ 2147483647 h 510"/>
                <a:gd name="T10" fmla="*/ 2147483647 w 600"/>
                <a:gd name="T11" fmla="*/ 2147483647 h 510"/>
                <a:gd name="T12" fmla="*/ 2147483647 w 600"/>
                <a:gd name="T13" fmla="*/ 2147483647 h 510"/>
                <a:gd name="T14" fmla="*/ 2147483647 w 600"/>
                <a:gd name="T15" fmla="*/ 2147483647 h 510"/>
                <a:gd name="T16" fmla="*/ 2147483647 w 600"/>
                <a:gd name="T17" fmla="*/ 2147483647 h 510"/>
                <a:gd name="T18" fmla="*/ 2147483647 w 600"/>
                <a:gd name="T19" fmla="*/ 2147483647 h 510"/>
                <a:gd name="T20" fmla="*/ 2147483647 w 600"/>
                <a:gd name="T21" fmla="*/ 2147483647 h 510"/>
                <a:gd name="T22" fmla="*/ 2147483647 w 600"/>
                <a:gd name="T23" fmla="*/ 2147483647 h 510"/>
                <a:gd name="T24" fmla="*/ 2147483647 w 600"/>
                <a:gd name="T25" fmla="*/ 2147483647 h 510"/>
                <a:gd name="T26" fmla="*/ 2147483647 w 600"/>
                <a:gd name="T27" fmla="*/ 2147483647 h 510"/>
                <a:gd name="T28" fmla="*/ 2147483647 w 600"/>
                <a:gd name="T29" fmla="*/ 2147483647 h 510"/>
                <a:gd name="T30" fmla="*/ 2147483647 w 600"/>
                <a:gd name="T31" fmla="*/ 2147483647 h 510"/>
                <a:gd name="T32" fmla="*/ 2147483647 w 600"/>
                <a:gd name="T33" fmla="*/ 2147483647 h 510"/>
                <a:gd name="T34" fmla="*/ 2147483647 w 600"/>
                <a:gd name="T35" fmla="*/ 2147483647 h 510"/>
                <a:gd name="T36" fmla="*/ 2147483647 w 600"/>
                <a:gd name="T37" fmla="*/ 2147483647 h 510"/>
                <a:gd name="T38" fmla="*/ 2147483647 w 600"/>
                <a:gd name="T39" fmla="*/ 2147483647 h 510"/>
                <a:gd name="T40" fmla="*/ 2147483647 w 600"/>
                <a:gd name="T41" fmla="*/ 2147483647 h 510"/>
                <a:gd name="T42" fmla="*/ 2147483647 w 600"/>
                <a:gd name="T43" fmla="*/ 2147483647 h 510"/>
                <a:gd name="T44" fmla="*/ 2147483647 w 600"/>
                <a:gd name="T45" fmla="*/ 2147483647 h 510"/>
                <a:gd name="T46" fmla="*/ 2147483647 w 600"/>
                <a:gd name="T47" fmla="*/ 2147483647 h 510"/>
                <a:gd name="T48" fmla="*/ 2147483647 w 600"/>
                <a:gd name="T49" fmla="*/ 2147483647 h 510"/>
                <a:gd name="T50" fmla="*/ 2147483647 w 600"/>
                <a:gd name="T51" fmla="*/ 2147483647 h 510"/>
                <a:gd name="T52" fmla="*/ 2147483647 w 600"/>
                <a:gd name="T53" fmla="*/ 2147483647 h 510"/>
                <a:gd name="T54" fmla="*/ 2147483647 w 600"/>
                <a:gd name="T55" fmla="*/ 2147483647 h 510"/>
                <a:gd name="T56" fmla="*/ 2147483647 w 600"/>
                <a:gd name="T57" fmla="*/ 2147483647 h 510"/>
                <a:gd name="T58" fmla="*/ 2147483647 w 600"/>
                <a:gd name="T59" fmla="*/ 2147483647 h 510"/>
                <a:gd name="T60" fmla="*/ 2147483647 w 600"/>
                <a:gd name="T61" fmla="*/ 2147483647 h 510"/>
                <a:gd name="T62" fmla="*/ 2147483647 w 600"/>
                <a:gd name="T63" fmla="*/ 2147483647 h 510"/>
                <a:gd name="T64" fmla="*/ 2147483647 w 600"/>
                <a:gd name="T65" fmla="*/ 2147483647 h 510"/>
                <a:gd name="T66" fmla="*/ 2147483647 w 600"/>
                <a:gd name="T67" fmla="*/ 2147483647 h 510"/>
                <a:gd name="T68" fmla="*/ 2147483647 w 600"/>
                <a:gd name="T69" fmla="*/ 2147483647 h 510"/>
                <a:gd name="T70" fmla="*/ 2147483647 w 600"/>
                <a:gd name="T71" fmla="*/ 2147483647 h 510"/>
                <a:gd name="T72" fmla="*/ 2147483647 w 600"/>
                <a:gd name="T73" fmla="*/ 2147483647 h 510"/>
                <a:gd name="T74" fmla="*/ 2147483647 w 600"/>
                <a:gd name="T75" fmla="*/ 2147483647 h 510"/>
                <a:gd name="T76" fmla="*/ 2147483647 w 600"/>
                <a:gd name="T77" fmla="*/ 2147483647 h 510"/>
                <a:gd name="T78" fmla="*/ 0 w 600"/>
                <a:gd name="T79" fmla="*/ 2147483647 h 510"/>
                <a:gd name="T80" fmla="*/ 0 w 600"/>
                <a:gd name="T81" fmla="*/ 2147483647 h 510"/>
                <a:gd name="T82" fmla="*/ 2147483647 w 600"/>
                <a:gd name="T83" fmla="*/ 2147483647 h 510"/>
                <a:gd name="T84" fmla="*/ 2147483647 w 600"/>
                <a:gd name="T85" fmla="*/ 2147483647 h 510"/>
                <a:gd name="T86" fmla="*/ 2147483647 w 600"/>
                <a:gd name="T87" fmla="*/ 2147483647 h 510"/>
                <a:gd name="T88" fmla="*/ 2147483647 w 600"/>
                <a:gd name="T89" fmla="*/ 2147483647 h 510"/>
                <a:gd name="T90" fmla="*/ 2147483647 w 600"/>
                <a:gd name="T91" fmla="*/ 2147483647 h 510"/>
                <a:gd name="T92" fmla="*/ 2147483647 w 600"/>
                <a:gd name="T93" fmla="*/ 2147483647 h 510"/>
                <a:gd name="T94" fmla="*/ 2147483647 w 600"/>
                <a:gd name="T95" fmla="*/ 2147483647 h 510"/>
                <a:gd name="T96" fmla="*/ 2147483647 w 600"/>
                <a:gd name="T97" fmla="*/ 2147483647 h 510"/>
                <a:gd name="T98" fmla="*/ 2147483647 w 600"/>
                <a:gd name="T99" fmla="*/ 2147483647 h 510"/>
                <a:gd name="T100" fmla="*/ 2147483647 w 600"/>
                <a:gd name="T101" fmla="*/ 2147483647 h 510"/>
                <a:gd name="T102" fmla="*/ 2147483647 w 600"/>
                <a:gd name="T103" fmla="*/ 2147483647 h 510"/>
                <a:gd name="T104" fmla="*/ 2147483647 w 600"/>
                <a:gd name="T105" fmla="*/ 2147483647 h 510"/>
                <a:gd name="T106" fmla="*/ 2147483647 w 600"/>
                <a:gd name="T107" fmla="*/ 2147483647 h 510"/>
                <a:gd name="T108" fmla="*/ 2147483647 w 600"/>
                <a:gd name="T109" fmla="*/ 2147483647 h 510"/>
                <a:gd name="T110" fmla="*/ 2147483647 w 600"/>
                <a:gd name="T111" fmla="*/ 2147483647 h 510"/>
                <a:gd name="T112" fmla="*/ 2147483647 w 600"/>
                <a:gd name="T113" fmla="*/ 0 h 510"/>
                <a:gd name="T114" fmla="*/ 2147483647 w 600"/>
                <a:gd name="T115" fmla="*/ 0 h 51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600"/>
                <a:gd name="T175" fmla="*/ 0 h 510"/>
                <a:gd name="T176" fmla="*/ 600 w 600"/>
                <a:gd name="T177" fmla="*/ 510 h 51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600" h="510">
                  <a:moveTo>
                    <a:pt x="546" y="0"/>
                  </a:moveTo>
                  <a:lnTo>
                    <a:pt x="288" y="0"/>
                  </a:lnTo>
                  <a:lnTo>
                    <a:pt x="282" y="6"/>
                  </a:lnTo>
                  <a:lnTo>
                    <a:pt x="270" y="30"/>
                  </a:lnTo>
                  <a:lnTo>
                    <a:pt x="270" y="42"/>
                  </a:lnTo>
                  <a:lnTo>
                    <a:pt x="264" y="54"/>
                  </a:lnTo>
                  <a:lnTo>
                    <a:pt x="264" y="66"/>
                  </a:lnTo>
                  <a:lnTo>
                    <a:pt x="234" y="96"/>
                  </a:lnTo>
                  <a:lnTo>
                    <a:pt x="198" y="96"/>
                  </a:lnTo>
                  <a:lnTo>
                    <a:pt x="186" y="108"/>
                  </a:lnTo>
                  <a:lnTo>
                    <a:pt x="186" y="144"/>
                  </a:lnTo>
                  <a:lnTo>
                    <a:pt x="156" y="174"/>
                  </a:lnTo>
                  <a:lnTo>
                    <a:pt x="156" y="186"/>
                  </a:lnTo>
                  <a:lnTo>
                    <a:pt x="168" y="210"/>
                  </a:lnTo>
                  <a:lnTo>
                    <a:pt x="168" y="222"/>
                  </a:lnTo>
                  <a:lnTo>
                    <a:pt x="156" y="246"/>
                  </a:lnTo>
                  <a:lnTo>
                    <a:pt x="144" y="252"/>
                  </a:lnTo>
                  <a:lnTo>
                    <a:pt x="138" y="252"/>
                  </a:lnTo>
                  <a:lnTo>
                    <a:pt x="132" y="258"/>
                  </a:lnTo>
                  <a:lnTo>
                    <a:pt x="126" y="270"/>
                  </a:lnTo>
                  <a:lnTo>
                    <a:pt x="114" y="282"/>
                  </a:lnTo>
                  <a:lnTo>
                    <a:pt x="102" y="288"/>
                  </a:lnTo>
                  <a:lnTo>
                    <a:pt x="96" y="294"/>
                  </a:lnTo>
                  <a:lnTo>
                    <a:pt x="84" y="300"/>
                  </a:lnTo>
                  <a:lnTo>
                    <a:pt x="78" y="306"/>
                  </a:lnTo>
                  <a:lnTo>
                    <a:pt x="78" y="318"/>
                  </a:lnTo>
                  <a:lnTo>
                    <a:pt x="90" y="324"/>
                  </a:lnTo>
                  <a:lnTo>
                    <a:pt x="78" y="330"/>
                  </a:lnTo>
                  <a:lnTo>
                    <a:pt x="60" y="366"/>
                  </a:lnTo>
                  <a:lnTo>
                    <a:pt x="60" y="384"/>
                  </a:lnTo>
                  <a:lnTo>
                    <a:pt x="48" y="384"/>
                  </a:lnTo>
                  <a:lnTo>
                    <a:pt x="48" y="390"/>
                  </a:lnTo>
                  <a:lnTo>
                    <a:pt x="54" y="396"/>
                  </a:lnTo>
                  <a:lnTo>
                    <a:pt x="54" y="408"/>
                  </a:lnTo>
                  <a:lnTo>
                    <a:pt x="48" y="420"/>
                  </a:lnTo>
                  <a:lnTo>
                    <a:pt x="36" y="426"/>
                  </a:lnTo>
                  <a:lnTo>
                    <a:pt x="24" y="426"/>
                  </a:lnTo>
                  <a:lnTo>
                    <a:pt x="18" y="432"/>
                  </a:lnTo>
                  <a:lnTo>
                    <a:pt x="6" y="456"/>
                  </a:lnTo>
                  <a:lnTo>
                    <a:pt x="0" y="462"/>
                  </a:lnTo>
                  <a:lnTo>
                    <a:pt x="0" y="510"/>
                  </a:lnTo>
                  <a:lnTo>
                    <a:pt x="276" y="510"/>
                  </a:lnTo>
                  <a:lnTo>
                    <a:pt x="282" y="408"/>
                  </a:lnTo>
                  <a:lnTo>
                    <a:pt x="276" y="396"/>
                  </a:lnTo>
                  <a:lnTo>
                    <a:pt x="276" y="378"/>
                  </a:lnTo>
                  <a:lnTo>
                    <a:pt x="282" y="366"/>
                  </a:lnTo>
                  <a:lnTo>
                    <a:pt x="306" y="354"/>
                  </a:lnTo>
                  <a:lnTo>
                    <a:pt x="336" y="354"/>
                  </a:lnTo>
                  <a:lnTo>
                    <a:pt x="348" y="348"/>
                  </a:lnTo>
                  <a:lnTo>
                    <a:pt x="354" y="342"/>
                  </a:lnTo>
                  <a:lnTo>
                    <a:pt x="354" y="150"/>
                  </a:lnTo>
                  <a:lnTo>
                    <a:pt x="366" y="144"/>
                  </a:lnTo>
                  <a:lnTo>
                    <a:pt x="366" y="132"/>
                  </a:lnTo>
                  <a:lnTo>
                    <a:pt x="588" y="126"/>
                  </a:lnTo>
                  <a:lnTo>
                    <a:pt x="588" y="90"/>
                  </a:lnTo>
                  <a:lnTo>
                    <a:pt x="594" y="84"/>
                  </a:lnTo>
                  <a:lnTo>
                    <a:pt x="600" y="0"/>
                  </a:lnTo>
                  <a:lnTo>
                    <a:pt x="546" y="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79" name="Algeria" descr="© INSCALE GmbH, 05.05.2010&#10;http://www.presentationload.com/">
              <a:extLst>
                <a:ext uri="{FF2B5EF4-FFF2-40B4-BE49-F238E27FC236}">
                  <a16:creationId xmlns:a16="http://schemas.microsoft.com/office/drawing/2014/main" id="{AF9B6EE9-5BF2-4A5A-864B-3946074F2343}"/>
                </a:ext>
              </a:extLst>
            </p:cNvPr>
            <p:cNvSpPr>
              <a:spLocks/>
            </p:cNvSpPr>
            <p:nvPr/>
          </p:nvSpPr>
          <p:spPr bwMode="gray">
            <a:xfrm>
              <a:off x="5270669" y="3176613"/>
              <a:ext cx="654079" cy="655421"/>
            </a:xfrm>
            <a:custGeom>
              <a:avLst/>
              <a:gdLst>
                <a:gd name="T0" fmla="*/ 2147483647 w 1476"/>
                <a:gd name="T1" fmla="*/ 2147483647 h 1464"/>
                <a:gd name="T2" fmla="*/ 2147483647 w 1476"/>
                <a:gd name="T3" fmla="*/ 2147483647 h 1464"/>
                <a:gd name="T4" fmla="*/ 2147483647 w 1476"/>
                <a:gd name="T5" fmla="*/ 2147483647 h 1464"/>
                <a:gd name="T6" fmla="*/ 2147483647 w 1476"/>
                <a:gd name="T7" fmla="*/ 2147483647 h 1464"/>
                <a:gd name="T8" fmla="*/ 2147483647 w 1476"/>
                <a:gd name="T9" fmla="*/ 2147483647 h 1464"/>
                <a:gd name="T10" fmla="*/ 2147483647 w 1476"/>
                <a:gd name="T11" fmla="*/ 2147483647 h 1464"/>
                <a:gd name="T12" fmla="*/ 2147483647 w 1476"/>
                <a:gd name="T13" fmla="*/ 2147483647 h 1464"/>
                <a:gd name="T14" fmla="*/ 2147483647 w 1476"/>
                <a:gd name="T15" fmla="*/ 2147483647 h 1464"/>
                <a:gd name="T16" fmla="*/ 2147483647 w 1476"/>
                <a:gd name="T17" fmla="*/ 2147483647 h 1464"/>
                <a:gd name="T18" fmla="*/ 2147483647 w 1476"/>
                <a:gd name="T19" fmla="*/ 2147483647 h 1464"/>
                <a:gd name="T20" fmla="*/ 2147483647 w 1476"/>
                <a:gd name="T21" fmla="*/ 2147483647 h 1464"/>
                <a:gd name="T22" fmla="*/ 2147483647 w 1476"/>
                <a:gd name="T23" fmla="*/ 2147483647 h 1464"/>
                <a:gd name="T24" fmla="*/ 2147483647 w 1476"/>
                <a:gd name="T25" fmla="*/ 2147483647 h 1464"/>
                <a:gd name="T26" fmla="*/ 2147483647 w 1476"/>
                <a:gd name="T27" fmla="*/ 2147483647 h 1464"/>
                <a:gd name="T28" fmla="*/ 2147483647 w 1476"/>
                <a:gd name="T29" fmla="*/ 2147483647 h 1464"/>
                <a:gd name="T30" fmla="*/ 2147483647 w 1476"/>
                <a:gd name="T31" fmla="*/ 2147483647 h 1464"/>
                <a:gd name="T32" fmla="*/ 2147483647 w 1476"/>
                <a:gd name="T33" fmla="*/ 2147483647 h 1464"/>
                <a:gd name="T34" fmla="*/ 2147483647 w 1476"/>
                <a:gd name="T35" fmla="*/ 2147483647 h 1464"/>
                <a:gd name="T36" fmla="*/ 2147483647 w 1476"/>
                <a:gd name="T37" fmla="*/ 2147483647 h 1464"/>
                <a:gd name="T38" fmla="*/ 2147483647 w 1476"/>
                <a:gd name="T39" fmla="*/ 2147483647 h 1464"/>
                <a:gd name="T40" fmla="*/ 2147483647 w 1476"/>
                <a:gd name="T41" fmla="*/ 2147483647 h 1464"/>
                <a:gd name="T42" fmla="*/ 2147483647 w 1476"/>
                <a:gd name="T43" fmla="*/ 2147483647 h 1464"/>
                <a:gd name="T44" fmla="*/ 2147483647 w 1476"/>
                <a:gd name="T45" fmla="*/ 2147483647 h 1464"/>
                <a:gd name="T46" fmla="*/ 2147483647 w 1476"/>
                <a:gd name="T47" fmla="*/ 2147483647 h 1464"/>
                <a:gd name="T48" fmla="*/ 2147483647 w 1476"/>
                <a:gd name="T49" fmla="*/ 2147483647 h 1464"/>
                <a:gd name="T50" fmla="*/ 2147483647 w 1476"/>
                <a:gd name="T51" fmla="*/ 2147483647 h 1464"/>
                <a:gd name="T52" fmla="*/ 2147483647 w 1476"/>
                <a:gd name="T53" fmla="*/ 2147483647 h 1464"/>
                <a:gd name="T54" fmla="*/ 2147483647 w 1476"/>
                <a:gd name="T55" fmla="*/ 2147483647 h 1464"/>
                <a:gd name="T56" fmla="*/ 2147483647 w 1476"/>
                <a:gd name="T57" fmla="*/ 2147483647 h 1464"/>
                <a:gd name="T58" fmla="*/ 2147483647 w 1476"/>
                <a:gd name="T59" fmla="*/ 2147483647 h 1464"/>
                <a:gd name="T60" fmla="*/ 2147483647 w 1476"/>
                <a:gd name="T61" fmla="*/ 2147483647 h 1464"/>
                <a:gd name="T62" fmla="*/ 2147483647 w 1476"/>
                <a:gd name="T63" fmla="*/ 2147483647 h 1464"/>
                <a:gd name="T64" fmla="*/ 2147483647 w 1476"/>
                <a:gd name="T65" fmla="*/ 2147483647 h 1464"/>
                <a:gd name="T66" fmla="*/ 2147483647 w 1476"/>
                <a:gd name="T67" fmla="*/ 2147483647 h 1464"/>
                <a:gd name="T68" fmla="*/ 2147483647 w 1476"/>
                <a:gd name="T69" fmla="*/ 2147483647 h 1464"/>
                <a:gd name="T70" fmla="*/ 2147483647 w 1476"/>
                <a:gd name="T71" fmla="*/ 2147483647 h 1464"/>
                <a:gd name="T72" fmla="*/ 2147483647 w 1476"/>
                <a:gd name="T73" fmla="*/ 2147483647 h 1464"/>
                <a:gd name="T74" fmla="*/ 2147483647 w 1476"/>
                <a:gd name="T75" fmla="*/ 2147483647 h 1464"/>
                <a:gd name="T76" fmla="*/ 2147483647 w 1476"/>
                <a:gd name="T77" fmla="*/ 2147483647 h 1464"/>
                <a:gd name="T78" fmla="*/ 2147483647 w 1476"/>
                <a:gd name="T79" fmla="*/ 2147483647 h 1464"/>
                <a:gd name="T80" fmla="*/ 2147483647 w 1476"/>
                <a:gd name="T81" fmla="*/ 2147483647 h 1464"/>
                <a:gd name="T82" fmla="*/ 2147483647 w 1476"/>
                <a:gd name="T83" fmla="*/ 2147483647 h 1464"/>
                <a:gd name="T84" fmla="*/ 2147483647 w 1476"/>
                <a:gd name="T85" fmla="*/ 2147483647 h 1464"/>
                <a:gd name="T86" fmla="*/ 2147483647 w 1476"/>
                <a:gd name="T87" fmla="*/ 2147483647 h 1464"/>
                <a:gd name="T88" fmla="*/ 2147483647 w 1476"/>
                <a:gd name="T89" fmla="*/ 2147483647 h 1464"/>
                <a:gd name="T90" fmla="*/ 2147483647 w 1476"/>
                <a:gd name="T91" fmla="*/ 2147483647 h 1464"/>
                <a:gd name="T92" fmla="*/ 2147483647 w 1476"/>
                <a:gd name="T93" fmla="*/ 2147483647 h 1464"/>
                <a:gd name="T94" fmla="*/ 2147483647 w 1476"/>
                <a:gd name="T95" fmla="*/ 2147483647 h 1464"/>
                <a:gd name="T96" fmla="*/ 2147483647 w 1476"/>
                <a:gd name="T97" fmla="*/ 2147483647 h 1464"/>
                <a:gd name="T98" fmla="*/ 2147483647 w 1476"/>
                <a:gd name="T99" fmla="*/ 2147483647 h 1464"/>
                <a:gd name="T100" fmla="*/ 2147483647 w 1476"/>
                <a:gd name="T101" fmla="*/ 2147483647 h 1464"/>
                <a:gd name="T102" fmla="*/ 2147483647 w 1476"/>
                <a:gd name="T103" fmla="*/ 2147483647 h 1464"/>
                <a:gd name="T104" fmla="*/ 2147483647 w 1476"/>
                <a:gd name="T105" fmla="*/ 2147483647 h 1464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476"/>
                <a:gd name="T160" fmla="*/ 0 h 1464"/>
                <a:gd name="T161" fmla="*/ 1476 w 1476"/>
                <a:gd name="T162" fmla="*/ 1464 h 1464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476" h="1464">
                  <a:moveTo>
                    <a:pt x="360" y="534"/>
                  </a:moveTo>
                  <a:lnTo>
                    <a:pt x="318" y="534"/>
                  </a:lnTo>
                  <a:lnTo>
                    <a:pt x="312" y="546"/>
                  </a:lnTo>
                  <a:lnTo>
                    <a:pt x="306" y="552"/>
                  </a:lnTo>
                  <a:lnTo>
                    <a:pt x="294" y="576"/>
                  </a:lnTo>
                  <a:lnTo>
                    <a:pt x="282" y="588"/>
                  </a:lnTo>
                  <a:lnTo>
                    <a:pt x="258" y="588"/>
                  </a:lnTo>
                  <a:lnTo>
                    <a:pt x="246" y="582"/>
                  </a:lnTo>
                  <a:lnTo>
                    <a:pt x="234" y="582"/>
                  </a:lnTo>
                  <a:lnTo>
                    <a:pt x="228" y="594"/>
                  </a:lnTo>
                  <a:lnTo>
                    <a:pt x="204" y="600"/>
                  </a:lnTo>
                  <a:lnTo>
                    <a:pt x="204" y="606"/>
                  </a:lnTo>
                  <a:lnTo>
                    <a:pt x="198" y="618"/>
                  </a:lnTo>
                  <a:lnTo>
                    <a:pt x="186" y="618"/>
                  </a:lnTo>
                  <a:lnTo>
                    <a:pt x="180" y="612"/>
                  </a:lnTo>
                  <a:lnTo>
                    <a:pt x="168" y="606"/>
                  </a:lnTo>
                  <a:lnTo>
                    <a:pt x="138" y="624"/>
                  </a:lnTo>
                  <a:lnTo>
                    <a:pt x="120" y="624"/>
                  </a:lnTo>
                  <a:lnTo>
                    <a:pt x="120" y="630"/>
                  </a:lnTo>
                  <a:lnTo>
                    <a:pt x="90" y="660"/>
                  </a:lnTo>
                  <a:lnTo>
                    <a:pt x="78" y="666"/>
                  </a:lnTo>
                  <a:lnTo>
                    <a:pt x="72" y="672"/>
                  </a:lnTo>
                  <a:lnTo>
                    <a:pt x="60" y="678"/>
                  </a:lnTo>
                  <a:lnTo>
                    <a:pt x="54" y="708"/>
                  </a:lnTo>
                  <a:lnTo>
                    <a:pt x="54" y="768"/>
                  </a:lnTo>
                  <a:lnTo>
                    <a:pt x="0" y="768"/>
                  </a:lnTo>
                  <a:lnTo>
                    <a:pt x="54" y="768"/>
                  </a:lnTo>
                  <a:lnTo>
                    <a:pt x="54" y="804"/>
                  </a:lnTo>
                  <a:lnTo>
                    <a:pt x="312" y="984"/>
                  </a:lnTo>
                  <a:lnTo>
                    <a:pt x="720" y="1296"/>
                  </a:lnTo>
                  <a:lnTo>
                    <a:pt x="720" y="1320"/>
                  </a:lnTo>
                  <a:lnTo>
                    <a:pt x="744" y="1320"/>
                  </a:lnTo>
                  <a:lnTo>
                    <a:pt x="750" y="1326"/>
                  </a:lnTo>
                  <a:lnTo>
                    <a:pt x="750" y="1344"/>
                  </a:lnTo>
                  <a:lnTo>
                    <a:pt x="762" y="1356"/>
                  </a:lnTo>
                  <a:lnTo>
                    <a:pt x="798" y="1356"/>
                  </a:lnTo>
                  <a:lnTo>
                    <a:pt x="804" y="1386"/>
                  </a:lnTo>
                  <a:lnTo>
                    <a:pt x="810" y="1386"/>
                  </a:lnTo>
                  <a:lnTo>
                    <a:pt x="816" y="1380"/>
                  </a:lnTo>
                  <a:lnTo>
                    <a:pt x="846" y="1380"/>
                  </a:lnTo>
                  <a:lnTo>
                    <a:pt x="858" y="1386"/>
                  </a:lnTo>
                  <a:lnTo>
                    <a:pt x="870" y="1410"/>
                  </a:lnTo>
                  <a:lnTo>
                    <a:pt x="870" y="1428"/>
                  </a:lnTo>
                  <a:lnTo>
                    <a:pt x="852" y="1446"/>
                  </a:lnTo>
                  <a:lnTo>
                    <a:pt x="852" y="1452"/>
                  </a:lnTo>
                  <a:lnTo>
                    <a:pt x="858" y="1458"/>
                  </a:lnTo>
                  <a:lnTo>
                    <a:pt x="870" y="1464"/>
                  </a:lnTo>
                  <a:lnTo>
                    <a:pt x="900" y="1464"/>
                  </a:lnTo>
                  <a:lnTo>
                    <a:pt x="906" y="1458"/>
                  </a:lnTo>
                  <a:lnTo>
                    <a:pt x="924" y="1458"/>
                  </a:lnTo>
                  <a:lnTo>
                    <a:pt x="954" y="1452"/>
                  </a:lnTo>
                  <a:lnTo>
                    <a:pt x="984" y="1440"/>
                  </a:lnTo>
                  <a:lnTo>
                    <a:pt x="1020" y="1434"/>
                  </a:lnTo>
                  <a:lnTo>
                    <a:pt x="1038" y="1434"/>
                  </a:lnTo>
                  <a:lnTo>
                    <a:pt x="1062" y="1416"/>
                  </a:lnTo>
                  <a:lnTo>
                    <a:pt x="1098" y="1386"/>
                  </a:lnTo>
                  <a:lnTo>
                    <a:pt x="1128" y="1350"/>
                  </a:lnTo>
                  <a:lnTo>
                    <a:pt x="1158" y="1326"/>
                  </a:lnTo>
                  <a:lnTo>
                    <a:pt x="1182" y="1314"/>
                  </a:lnTo>
                  <a:lnTo>
                    <a:pt x="1224" y="1284"/>
                  </a:lnTo>
                  <a:lnTo>
                    <a:pt x="1272" y="1248"/>
                  </a:lnTo>
                  <a:lnTo>
                    <a:pt x="1332" y="1206"/>
                  </a:lnTo>
                  <a:lnTo>
                    <a:pt x="1386" y="1170"/>
                  </a:lnTo>
                  <a:lnTo>
                    <a:pt x="1434" y="1134"/>
                  </a:lnTo>
                  <a:lnTo>
                    <a:pt x="1464" y="1110"/>
                  </a:lnTo>
                  <a:lnTo>
                    <a:pt x="1476" y="1104"/>
                  </a:lnTo>
                  <a:lnTo>
                    <a:pt x="1476" y="1098"/>
                  </a:lnTo>
                  <a:lnTo>
                    <a:pt x="1470" y="1092"/>
                  </a:lnTo>
                  <a:lnTo>
                    <a:pt x="1464" y="1080"/>
                  </a:lnTo>
                  <a:lnTo>
                    <a:pt x="1458" y="1062"/>
                  </a:lnTo>
                  <a:lnTo>
                    <a:pt x="1452" y="1050"/>
                  </a:lnTo>
                  <a:lnTo>
                    <a:pt x="1452" y="1044"/>
                  </a:lnTo>
                  <a:lnTo>
                    <a:pt x="1440" y="1032"/>
                  </a:lnTo>
                  <a:lnTo>
                    <a:pt x="1428" y="1032"/>
                  </a:lnTo>
                  <a:lnTo>
                    <a:pt x="1392" y="1014"/>
                  </a:lnTo>
                  <a:lnTo>
                    <a:pt x="1386" y="1014"/>
                  </a:lnTo>
                  <a:lnTo>
                    <a:pt x="1362" y="1026"/>
                  </a:lnTo>
                  <a:lnTo>
                    <a:pt x="1338" y="1002"/>
                  </a:lnTo>
                  <a:lnTo>
                    <a:pt x="1338" y="960"/>
                  </a:lnTo>
                  <a:lnTo>
                    <a:pt x="1332" y="954"/>
                  </a:lnTo>
                  <a:lnTo>
                    <a:pt x="1326" y="942"/>
                  </a:lnTo>
                  <a:lnTo>
                    <a:pt x="1314" y="930"/>
                  </a:lnTo>
                  <a:lnTo>
                    <a:pt x="1308" y="912"/>
                  </a:lnTo>
                  <a:lnTo>
                    <a:pt x="1296" y="900"/>
                  </a:lnTo>
                  <a:lnTo>
                    <a:pt x="1290" y="888"/>
                  </a:lnTo>
                  <a:lnTo>
                    <a:pt x="1290" y="882"/>
                  </a:lnTo>
                  <a:lnTo>
                    <a:pt x="1296" y="876"/>
                  </a:lnTo>
                  <a:lnTo>
                    <a:pt x="1308" y="876"/>
                  </a:lnTo>
                  <a:lnTo>
                    <a:pt x="1320" y="870"/>
                  </a:lnTo>
                  <a:lnTo>
                    <a:pt x="1326" y="864"/>
                  </a:lnTo>
                  <a:lnTo>
                    <a:pt x="1332" y="852"/>
                  </a:lnTo>
                  <a:lnTo>
                    <a:pt x="1332" y="840"/>
                  </a:lnTo>
                  <a:lnTo>
                    <a:pt x="1326" y="834"/>
                  </a:lnTo>
                  <a:lnTo>
                    <a:pt x="1326" y="828"/>
                  </a:lnTo>
                  <a:lnTo>
                    <a:pt x="1320" y="774"/>
                  </a:lnTo>
                  <a:lnTo>
                    <a:pt x="1332" y="750"/>
                  </a:lnTo>
                  <a:lnTo>
                    <a:pt x="1326" y="732"/>
                  </a:lnTo>
                  <a:lnTo>
                    <a:pt x="1326" y="726"/>
                  </a:lnTo>
                  <a:lnTo>
                    <a:pt x="1332" y="720"/>
                  </a:lnTo>
                  <a:lnTo>
                    <a:pt x="1332" y="690"/>
                  </a:lnTo>
                  <a:lnTo>
                    <a:pt x="1338" y="678"/>
                  </a:lnTo>
                  <a:lnTo>
                    <a:pt x="1338" y="672"/>
                  </a:lnTo>
                  <a:lnTo>
                    <a:pt x="1326" y="648"/>
                  </a:lnTo>
                  <a:lnTo>
                    <a:pt x="1302" y="588"/>
                  </a:lnTo>
                  <a:lnTo>
                    <a:pt x="1290" y="570"/>
                  </a:lnTo>
                  <a:lnTo>
                    <a:pt x="1296" y="564"/>
                  </a:lnTo>
                  <a:lnTo>
                    <a:pt x="1308" y="558"/>
                  </a:lnTo>
                  <a:lnTo>
                    <a:pt x="1296" y="528"/>
                  </a:lnTo>
                  <a:lnTo>
                    <a:pt x="1284" y="480"/>
                  </a:lnTo>
                  <a:lnTo>
                    <a:pt x="1278" y="438"/>
                  </a:lnTo>
                  <a:lnTo>
                    <a:pt x="1272" y="414"/>
                  </a:lnTo>
                  <a:lnTo>
                    <a:pt x="1266" y="408"/>
                  </a:lnTo>
                  <a:lnTo>
                    <a:pt x="1260" y="396"/>
                  </a:lnTo>
                  <a:lnTo>
                    <a:pt x="1236" y="384"/>
                  </a:lnTo>
                  <a:lnTo>
                    <a:pt x="1230" y="378"/>
                  </a:lnTo>
                  <a:lnTo>
                    <a:pt x="1224" y="378"/>
                  </a:lnTo>
                  <a:lnTo>
                    <a:pt x="1224" y="336"/>
                  </a:lnTo>
                  <a:lnTo>
                    <a:pt x="1212" y="324"/>
                  </a:lnTo>
                  <a:lnTo>
                    <a:pt x="1194" y="318"/>
                  </a:lnTo>
                  <a:lnTo>
                    <a:pt x="1182" y="318"/>
                  </a:lnTo>
                  <a:lnTo>
                    <a:pt x="1182" y="288"/>
                  </a:lnTo>
                  <a:lnTo>
                    <a:pt x="1170" y="288"/>
                  </a:lnTo>
                  <a:lnTo>
                    <a:pt x="1170" y="246"/>
                  </a:lnTo>
                  <a:lnTo>
                    <a:pt x="1194" y="222"/>
                  </a:lnTo>
                  <a:lnTo>
                    <a:pt x="1218" y="204"/>
                  </a:lnTo>
                  <a:lnTo>
                    <a:pt x="1218" y="198"/>
                  </a:lnTo>
                  <a:lnTo>
                    <a:pt x="1224" y="192"/>
                  </a:lnTo>
                  <a:lnTo>
                    <a:pt x="1224" y="180"/>
                  </a:lnTo>
                  <a:lnTo>
                    <a:pt x="1230" y="168"/>
                  </a:lnTo>
                  <a:lnTo>
                    <a:pt x="1230" y="126"/>
                  </a:lnTo>
                  <a:lnTo>
                    <a:pt x="1224" y="114"/>
                  </a:lnTo>
                  <a:lnTo>
                    <a:pt x="1224" y="78"/>
                  </a:lnTo>
                  <a:lnTo>
                    <a:pt x="1230" y="66"/>
                  </a:lnTo>
                  <a:lnTo>
                    <a:pt x="1230" y="54"/>
                  </a:lnTo>
                  <a:lnTo>
                    <a:pt x="1212" y="48"/>
                  </a:lnTo>
                  <a:lnTo>
                    <a:pt x="1254" y="30"/>
                  </a:lnTo>
                  <a:lnTo>
                    <a:pt x="1254" y="18"/>
                  </a:lnTo>
                  <a:lnTo>
                    <a:pt x="1242" y="18"/>
                  </a:lnTo>
                  <a:lnTo>
                    <a:pt x="1236" y="12"/>
                  </a:lnTo>
                  <a:lnTo>
                    <a:pt x="1224" y="12"/>
                  </a:lnTo>
                  <a:lnTo>
                    <a:pt x="1206" y="24"/>
                  </a:lnTo>
                  <a:lnTo>
                    <a:pt x="1170" y="6"/>
                  </a:lnTo>
                  <a:lnTo>
                    <a:pt x="1152" y="6"/>
                  </a:lnTo>
                  <a:lnTo>
                    <a:pt x="1152" y="18"/>
                  </a:lnTo>
                  <a:lnTo>
                    <a:pt x="1116" y="18"/>
                  </a:lnTo>
                  <a:lnTo>
                    <a:pt x="1092" y="0"/>
                  </a:lnTo>
                  <a:lnTo>
                    <a:pt x="1086" y="30"/>
                  </a:lnTo>
                  <a:lnTo>
                    <a:pt x="1056" y="18"/>
                  </a:lnTo>
                  <a:lnTo>
                    <a:pt x="1026" y="42"/>
                  </a:lnTo>
                  <a:lnTo>
                    <a:pt x="1002" y="30"/>
                  </a:lnTo>
                  <a:lnTo>
                    <a:pt x="984" y="30"/>
                  </a:lnTo>
                  <a:lnTo>
                    <a:pt x="966" y="24"/>
                  </a:lnTo>
                  <a:lnTo>
                    <a:pt x="948" y="24"/>
                  </a:lnTo>
                  <a:lnTo>
                    <a:pt x="924" y="30"/>
                  </a:lnTo>
                  <a:lnTo>
                    <a:pt x="906" y="30"/>
                  </a:lnTo>
                  <a:lnTo>
                    <a:pt x="900" y="36"/>
                  </a:lnTo>
                  <a:lnTo>
                    <a:pt x="888" y="36"/>
                  </a:lnTo>
                  <a:lnTo>
                    <a:pt x="876" y="42"/>
                  </a:lnTo>
                  <a:lnTo>
                    <a:pt x="816" y="42"/>
                  </a:lnTo>
                  <a:lnTo>
                    <a:pt x="810" y="48"/>
                  </a:lnTo>
                  <a:lnTo>
                    <a:pt x="750" y="48"/>
                  </a:lnTo>
                  <a:lnTo>
                    <a:pt x="744" y="54"/>
                  </a:lnTo>
                  <a:lnTo>
                    <a:pt x="726" y="54"/>
                  </a:lnTo>
                  <a:lnTo>
                    <a:pt x="714" y="60"/>
                  </a:lnTo>
                  <a:lnTo>
                    <a:pt x="696" y="66"/>
                  </a:lnTo>
                  <a:lnTo>
                    <a:pt x="684" y="78"/>
                  </a:lnTo>
                  <a:lnTo>
                    <a:pt x="678" y="90"/>
                  </a:lnTo>
                  <a:lnTo>
                    <a:pt x="666" y="102"/>
                  </a:lnTo>
                  <a:lnTo>
                    <a:pt x="666" y="108"/>
                  </a:lnTo>
                  <a:lnTo>
                    <a:pt x="636" y="108"/>
                  </a:lnTo>
                  <a:lnTo>
                    <a:pt x="624" y="114"/>
                  </a:lnTo>
                  <a:lnTo>
                    <a:pt x="606" y="114"/>
                  </a:lnTo>
                  <a:lnTo>
                    <a:pt x="594" y="120"/>
                  </a:lnTo>
                  <a:lnTo>
                    <a:pt x="588" y="126"/>
                  </a:lnTo>
                  <a:lnTo>
                    <a:pt x="588" y="132"/>
                  </a:lnTo>
                  <a:lnTo>
                    <a:pt x="558" y="162"/>
                  </a:lnTo>
                  <a:lnTo>
                    <a:pt x="546" y="168"/>
                  </a:lnTo>
                  <a:lnTo>
                    <a:pt x="522" y="168"/>
                  </a:lnTo>
                  <a:lnTo>
                    <a:pt x="528" y="174"/>
                  </a:lnTo>
                  <a:lnTo>
                    <a:pt x="534" y="186"/>
                  </a:lnTo>
                  <a:lnTo>
                    <a:pt x="546" y="192"/>
                  </a:lnTo>
                  <a:lnTo>
                    <a:pt x="540" y="198"/>
                  </a:lnTo>
                  <a:lnTo>
                    <a:pt x="540" y="210"/>
                  </a:lnTo>
                  <a:lnTo>
                    <a:pt x="552" y="210"/>
                  </a:lnTo>
                  <a:lnTo>
                    <a:pt x="546" y="276"/>
                  </a:lnTo>
                  <a:lnTo>
                    <a:pt x="558" y="294"/>
                  </a:lnTo>
                  <a:lnTo>
                    <a:pt x="546" y="324"/>
                  </a:lnTo>
                  <a:lnTo>
                    <a:pt x="564" y="324"/>
                  </a:lnTo>
                  <a:lnTo>
                    <a:pt x="564" y="354"/>
                  </a:lnTo>
                  <a:lnTo>
                    <a:pt x="588" y="372"/>
                  </a:lnTo>
                  <a:lnTo>
                    <a:pt x="570" y="390"/>
                  </a:lnTo>
                  <a:lnTo>
                    <a:pt x="570" y="402"/>
                  </a:lnTo>
                  <a:lnTo>
                    <a:pt x="516" y="408"/>
                  </a:lnTo>
                  <a:lnTo>
                    <a:pt x="504" y="402"/>
                  </a:lnTo>
                  <a:lnTo>
                    <a:pt x="486" y="402"/>
                  </a:lnTo>
                  <a:lnTo>
                    <a:pt x="486" y="408"/>
                  </a:lnTo>
                  <a:lnTo>
                    <a:pt x="480" y="414"/>
                  </a:lnTo>
                  <a:lnTo>
                    <a:pt x="474" y="408"/>
                  </a:lnTo>
                  <a:lnTo>
                    <a:pt x="462" y="408"/>
                  </a:lnTo>
                  <a:lnTo>
                    <a:pt x="462" y="414"/>
                  </a:lnTo>
                  <a:lnTo>
                    <a:pt x="456" y="420"/>
                  </a:lnTo>
                  <a:lnTo>
                    <a:pt x="456" y="432"/>
                  </a:lnTo>
                  <a:lnTo>
                    <a:pt x="432" y="432"/>
                  </a:lnTo>
                  <a:lnTo>
                    <a:pt x="420" y="438"/>
                  </a:lnTo>
                  <a:lnTo>
                    <a:pt x="396" y="438"/>
                  </a:lnTo>
                  <a:lnTo>
                    <a:pt x="390" y="444"/>
                  </a:lnTo>
                  <a:lnTo>
                    <a:pt x="390" y="456"/>
                  </a:lnTo>
                  <a:lnTo>
                    <a:pt x="396" y="462"/>
                  </a:lnTo>
                  <a:lnTo>
                    <a:pt x="402" y="474"/>
                  </a:lnTo>
                  <a:lnTo>
                    <a:pt x="414" y="492"/>
                  </a:lnTo>
                  <a:lnTo>
                    <a:pt x="390" y="504"/>
                  </a:lnTo>
                  <a:lnTo>
                    <a:pt x="390" y="510"/>
                  </a:lnTo>
                  <a:lnTo>
                    <a:pt x="378" y="522"/>
                  </a:lnTo>
                  <a:lnTo>
                    <a:pt x="366" y="528"/>
                  </a:lnTo>
                  <a:lnTo>
                    <a:pt x="360" y="534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</p:grpSp>
      <p:grpSp>
        <p:nvGrpSpPr>
          <p:cNvPr id="80" name="Central_East_Europe_Middle_East">
            <a:extLst>
              <a:ext uri="{FF2B5EF4-FFF2-40B4-BE49-F238E27FC236}">
                <a16:creationId xmlns:a16="http://schemas.microsoft.com/office/drawing/2014/main" id="{F6966671-968F-4751-A129-B3C0D22BDA88}"/>
              </a:ext>
            </a:extLst>
          </p:cNvPr>
          <p:cNvGrpSpPr>
            <a:grpSpLocks/>
          </p:cNvGrpSpPr>
          <p:nvPr userDrawn="1"/>
        </p:nvGrpSpPr>
        <p:grpSpPr bwMode="auto">
          <a:xfrm>
            <a:off x="5765800" y="1489075"/>
            <a:ext cx="4367213" cy="2192338"/>
            <a:chOff x="5766095" y="1736525"/>
            <a:chExt cx="4366190" cy="2193004"/>
          </a:xfrm>
        </p:grpSpPr>
        <p:sp>
          <p:nvSpPr>
            <p:cNvPr id="81" name="United Arab Emirates" descr="© INSCALE GmbH, 05.05.2010&#10;http://www.presentationload.com/">
              <a:extLst>
                <a:ext uri="{FF2B5EF4-FFF2-40B4-BE49-F238E27FC236}">
                  <a16:creationId xmlns:a16="http://schemas.microsoft.com/office/drawing/2014/main" id="{45C1ED80-8B4D-4DD0-A93C-0443FD1934ED}"/>
                </a:ext>
              </a:extLst>
            </p:cNvPr>
            <p:cNvSpPr>
              <a:spLocks/>
            </p:cNvSpPr>
            <p:nvPr/>
          </p:nvSpPr>
          <p:spPr bwMode="gray">
            <a:xfrm>
              <a:off x="7142136" y="3561117"/>
              <a:ext cx="149190" cy="142918"/>
            </a:xfrm>
            <a:custGeom>
              <a:avLst/>
              <a:gdLst>
                <a:gd name="T0" fmla="*/ 2147483647 w 336"/>
                <a:gd name="T1" fmla="*/ 2147483647 h 318"/>
                <a:gd name="T2" fmla="*/ 2147483647 w 336"/>
                <a:gd name="T3" fmla="*/ 2147483647 h 318"/>
                <a:gd name="T4" fmla="*/ 2147483647 w 336"/>
                <a:gd name="T5" fmla="*/ 2147483647 h 318"/>
                <a:gd name="T6" fmla="*/ 2147483647 w 336"/>
                <a:gd name="T7" fmla="*/ 2147483647 h 318"/>
                <a:gd name="T8" fmla="*/ 2147483647 w 336"/>
                <a:gd name="T9" fmla="*/ 2147483647 h 318"/>
                <a:gd name="T10" fmla="*/ 2147483647 w 336"/>
                <a:gd name="T11" fmla="*/ 0 h 318"/>
                <a:gd name="T12" fmla="*/ 2147483647 w 336"/>
                <a:gd name="T13" fmla="*/ 2147483647 h 318"/>
                <a:gd name="T14" fmla="*/ 2147483647 w 336"/>
                <a:gd name="T15" fmla="*/ 2147483647 h 318"/>
                <a:gd name="T16" fmla="*/ 2147483647 w 336"/>
                <a:gd name="T17" fmla="*/ 2147483647 h 318"/>
                <a:gd name="T18" fmla="*/ 2147483647 w 336"/>
                <a:gd name="T19" fmla="*/ 2147483647 h 318"/>
                <a:gd name="T20" fmla="*/ 2147483647 w 336"/>
                <a:gd name="T21" fmla="*/ 2147483647 h 318"/>
                <a:gd name="T22" fmla="*/ 2147483647 w 336"/>
                <a:gd name="T23" fmla="*/ 2147483647 h 318"/>
                <a:gd name="T24" fmla="*/ 2147483647 w 336"/>
                <a:gd name="T25" fmla="*/ 2147483647 h 318"/>
                <a:gd name="T26" fmla="*/ 2147483647 w 336"/>
                <a:gd name="T27" fmla="*/ 2147483647 h 318"/>
                <a:gd name="T28" fmla="*/ 2147483647 w 336"/>
                <a:gd name="T29" fmla="*/ 2147483647 h 318"/>
                <a:gd name="T30" fmla="*/ 2147483647 w 336"/>
                <a:gd name="T31" fmla="*/ 2147483647 h 318"/>
                <a:gd name="T32" fmla="*/ 2147483647 w 336"/>
                <a:gd name="T33" fmla="*/ 2147483647 h 318"/>
                <a:gd name="T34" fmla="*/ 2147483647 w 336"/>
                <a:gd name="T35" fmla="*/ 2147483647 h 318"/>
                <a:gd name="T36" fmla="*/ 0 w 336"/>
                <a:gd name="T37" fmla="*/ 2147483647 h 318"/>
                <a:gd name="T38" fmla="*/ 2147483647 w 336"/>
                <a:gd name="T39" fmla="*/ 2147483647 h 318"/>
                <a:gd name="T40" fmla="*/ 2147483647 w 336"/>
                <a:gd name="T41" fmla="*/ 2147483647 h 318"/>
                <a:gd name="T42" fmla="*/ 2147483647 w 336"/>
                <a:gd name="T43" fmla="*/ 2147483647 h 318"/>
                <a:gd name="T44" fmla="*/ 2147483647 w 336"/>
                <a:gd name="T45" fmla="*/ 2147483647 h 318"/>
                <a:gd name="T46" fmla="*/ 2147483647 w 336"/>
                <a:gd name="T47" fmla="*/ 2147483647 h 318"/>
                <a:gd name="T48" fmla="*/ 2147483647 w 336"/>
                <a:gd name="T49" fmla="*/ 2147483647 h 318"/>
                <a:gd name="T50" fmla="*/ 2147483647 w 336"/>
                <a:gd name="T51" fmla="*/ 2147483647 h 318"/>
                <a:gd name="T52" fmla="*/ 2147483647 w 336"/>
                <a:gd name="T53" fmla="*/ 2147483647 h 318"/>
                <a:gd name="T54" fmla="*/ 2147483647 w 336"/>
                <a:gd name="T55" fmla="*/ 2147483647 h 318"/>
                <a:gd name="T56" fmla="*/ 2147483647 w 336"/>
                <a:gd name="T57" fmla="*/ 2147483647 h 318"/>
                <a:gd name="T58" fmla="*/ 2147483647 w 336"/>
                <a:gd name="T59" fmla="*/ 2147483647 h 318"/>
                <a:gd name="T60" fmla="*/ 2147483647 w 336"/>
                <a:gd name="T61" fmla="*/ 2147483647 h 318"/>
                <a:gd name="T62" fmla="*/ 2147483647 w 336"/>
                <a:gd name="T63" fmla="*/ 2147483647 h 318"/>
                <a:gd name="T64" fmla="*/ 2147483647 w 336"/>
                <a:gd name="T65" fmla="*/ 2147483647 h 318"/>
                <a:gd name="T66" fmla="*/ 2147483647 w 336"/>
                <a:gd name="T67" fmla="*/ 2147483647 h 318"/>
                <a:gd name="T68" fmla="*/ 2147483647 w 336"/>
                <a:gd name="T69" fmla="*/ 2147483647 h 31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336"/>
                <a:gd name="T106" fmla="*/ 0 h 318"/>
                <a:gd name="T107" fmla="*/ 336 w 336"/>
                <a:gd name="T108" fmla="*/ 318 h 318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336" h="318">
                  <a:moveTo>
                    <a:pt x="300" y="120"/>
                  </a:moveTo>
                  <a:lnTo>
                    <a:pt x="306" y="120"/>
                  </a:lnTo>
                  <a:lnTo>
                    <a:pt x="306" y="126"/>
                  </a:lnTo>
                  <a:lnTo>
                    <a:pt x="312" y="138"/>
                  </a:lnTo>
                  <a:lnTo>
                    <a:pt x="336" y="132"/>
                  </a:lnTo>
                  <a:lnTo>
                    <a:pt x="330" y="120"/>
                  </a:lnTo>
                  <a:lnTo>
                    <a:pt x="324" y="102"/>
                  </a:lnTo>
                  <a:lnTo>
                    <a:pt x="324" y="60"/>
                  </a:lnTo>
                  <a:lnTo>
                    <a:pt x="330" y="42"/>
                  </a:lnTo>
                  <a:lnTo>
                    <a:pt x="330" y="6"/>
                  </a:lnTo>
                  <a:lnTo>
                    <a:pt x="324" y="0"/>
                  </a:lnTo>
                  <a:lnTo>
                    <a:pt x="318" y="0"/>
                  </a:lnTo>
                  <a:lnTo>
                    <a:pt x="312" y="6"/>
                  </a:lnTo>
                  <a:lnTo>
                    <a:pt x="306" y="18"/>
                  </a:lnTo>
                  <a:lnTo>
                    <a:pt x="300" y="36"/>
                  </a:lnTo>
                  <a:lnTo>
                    <a:pt x="288" y="60"/>
                  </a:lnTo>
                  <a:lnTo>
                    <a:pt x="282" y="66"/>
                  </a:lnTo>
                  <a:lnTo>
                    <a:pt x="282" y="72"/>
                  </a:lnTo>
                  <a:lnTo>
                    <a:pt x="276" y="72"/>
                  </a:lnTo>
                  <a:lnTo>
                    <a:pt x="264" y="78"/>
                  </a:lnTo>
                  <a:lnTo>
                    <a:pt x="234" y="108"/>
                  </a:lnTo>
                  <a:lnTo>
                    <a:pt x="228" y="120"/>
                  </a:lnTo>
                  <a:lnTo>
                    <a:pt x="216" y="132"/>
                  </a:lnTo>
                  <a:lnTo>
                    <a:pt x="204" y="138"/>
                  </a:lnTo>
                  <a:lnTo>
                    <a:pt x="198" y="150"/>
                  </a:lnTo>
                  <a:lnTo>
                    <a:pt x="198" y="168"/>
                  </a:lnTo>
                  <a:lnTo>
                    <a:pt x="192" y="180"/>
                  </a:lnTo>
                  <a:lnTo>
                    <a:pt x="192" y="186"/>
                  </a:lnTo>
                  <a:lnTo>
                    <a:pt x="186" y="192"/>
                  </a:lnTo>
                  <a:lnTo>
                    <a:pt x="150" y="192"/>
                  </a:lnTo>
                  <a:lnTo>
                    <a:pt x="132" y="186"/>
                  </a:lnTo>
                  <a:lnTo>
                    <a:pt x="90" y="186"/>
                  </a:lnTo>
                  <a:lnTo>
                    <a:pt x="72" y="192"/>
                  </a:lnTo>
                  <a:lnTo>
                    <a:pt x="48" y="204"/>
                  </a:lnTo>
                  <a:lnTo>
                    <a:pt x="24" y="204"/>
                  </a:lnTo>
                  <a:lnTo>
                    <a:pt x="12" y="192"/>
                  </a:lnTo>
                  <a:lnTo>
                    <a:pt x="0" y="186"/>
                  </a:lnTo>
                  <a:lnTo>
                    <a:pt x="0" y="198"/>
                  </a:lnTo>
                  <a:lnTo>
                    <a:pt x="18" y="216"/>
                  </a:lnTo>
                  <a:lnTo>
                    <a:pt x="30" y="240"/>
                  </a:lnTo>
                  <a:lnTo>
                    <a:pt x="54" y="264"/>
                  </a:lnTo>
                  <a:lnTo>
                    <a:pt x="60" y="276"/>
                  </a:lnTo>
                  <a:lnTo>
                    <a:pt x="72" y="282"/>
                  </a:lnTo>
                  <a:lnTo>
                    <a:pt x="78" y="294"/>
                  </a:lnTo>
                  <a:lnTo>
                    <a:pt x="96" y="294"/>
                  </a:lnTo>
                  <a:lnTo>
                    <a:pt x="132" y="300"/>
                  </a:lnTo>
                  <a:lnTo>
                    <a:pt x="228" y="312"/>
                  </a:lnTo>
                  <a:lnTo>
                    <a:pt x="270" y="318"/>
                  </a:lnTo>
                  <a:lnTo>
                    <a:pt x="264" y="306"/>
                  </a:lnTo>
                  <a:lnTo>
                    <a:pt x="258" y="300"/>
                  </a:lnTo>
                  <a:lnTo>
                    <a:pt x="252" y="288"/>
                  </a:lnTo>
                  <a:lnTo>
                    <a:pt x="252" y="276"/>
                  </a:lnTo>
                  <a:lnTo>
                    <a:pt x="258" y="270"/>
                  </a:lnTo>
                  <a:lnTo>
                    <a:pt x="264" y="258"/>
                  </a:lnTo>
                  <a:lnTo>
                    <a:pt x="270" y="252"/>
                  </a:lnTo>
                  <a:lnTo>
                    <a:pt x="276" y="240"/>
                  </a:lnTo>
                  <a:lnTo>
                    <a:pt x="276" y="228"/>
                  </a:lnTo>
                  <a:lnTo>
                    <a:pt x="282" y="216"/>
                  </a:lnTo>
                  <a:lnTo>
                    <a:pt x="282" y="204"/>
                  </a:lnTo>
                  <a:lnTo>
                    <a:pt x="288" y="198"/>
                  </a:lnTo>
                  <a:lnTo>
                    <a:pt x="288" y="192"/>
                  </a:lnTo>
                  <a:lnTo>
                    <a:pt x="300" y="192"/>
                  </a:lnTo>
                  <a:lnTo>
                    <a:pt x="300" y="198"/>
                  </a:lnTo>
                  <a:lnTo>
                    <a:pt x="306" y="198"/>
                  </a:lnTo>
                  <a:lnTo>
                    <a:pt x="306" y="192"/>
                  </a:lnTo>
                  <a:lnTo>
                    <a:pt x="288" y="174"/>
                  </a:lnTo>
                  <a:lnTo>
                    <a:pt x="288" y="144"/>
                  </a:lnTo>
                  <a:lnTo>
                    <a:pt x="294" y="132"/>
                  </a:lnTo>
                  <a:lnTo>
                    <a:pt x="294" y="126"/>
                  </a:lnTo>
                  <a:lnTo>
                    <a:pt x="300" y="120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82" name="Ukraine" descr="© INSCALE GmbH, 05.05.2010&#10;http://www.presentationload.com/">
              <a:extLst>
                <a:ext uri="{FF2B5EF4-FFF2-40B4-BE49-F238E27FC236}">
                  <a16:creationId xmlns:a16="http://schemas.microsoft.com/office/drawing/2014/main" id="{3083C990-17FD-4EB4-B591-D30A471EC482}"/>
                </a:ext>
              </a:extLst>
            </p:cNvPr>
            <p:cNvSpPr>
              <a:spLocks/>
            </p:cNvSpPr>
            <p:nvPr/>
          </p:nvSpPr>
          <p:spPr bwMode="gray">
            <a:xfrm>
              <a:off x="6200968" y="2636911"/>
              <a:ext cx="495184" cy="281072"/>
            </a:xfrm>
            <a:custGeom>
              <a:avLst/>
              <a:gdLst>
                <a:gd name="T0" fmla="*/ 2147483647 w 1116"/>
                <a:gd name="T1" fmla="*/ 2147483647 h 624"/>
                <a:gd name="T2" fmla="*/ 2147483647 w 1116"/>
                <a:gd name="T3" fmla="*/ 2147483647 h 624"/>
                <a:gd name="T4" fmla="*/ 2147483647 w 1116"/>
                <a:gd name="T5" fmla="*/ 2147483647 h 624"/>
                <a:gd name="T6" fmla="*/ 2147483647 w 1116"/>
                <a:gd name="T7" fmla="*/ 2147483647 h 624"/>
                <a:gd name="T8" fmla="*/ 2147483647 w 1116"/>
                <a:gd name="T9" fmla="*/ 2147483647 h 624"/>
                <a:gd name="T10" fmla="*/ 2147483647 w 1116"/>
                <a:gd name="T11" fmla="*/ 2147483647 h 624"/>
                <a:gd name="T12" fmla="*/ 2147483647 w 1116"/>
                <a:gd name="T13" fmla="*/ 2147483647 h 624"/>
                <a:gd name="T14" fmla="*/ 2147483647 w 1116"/>
                <a:gd name="T15" fmla="*/ 2147483647 h 624"/>
                <a:gd name="T16" fmla="*/ 2147483647 w 1116"/>
                <a:gd name="T17" fmla="*/ 2147483647 h 624"/>
                <a:gd name="T18" fmla="*/ 2147483647 w 1116"/>
                <a:gd name="T19" fmla="*/ 2147483647 h 624"/>
                <a:gd name="T20" fmla="*/ 2147483647 w 1116"/>
                <a:gd name="T21" fmla="*/ 2147483647 h 624"/>
                <a:gd name="T22" fmla="*/ 2147483647 w 1116"/>
                <a:gd name="T23" fmla="*/ 2147483647 h 624"/>
                <a:gd name="T24" fmla="*/ 2147483647 w 1116"/>
                <a:gd name="T25" fmla="*/ 2147483647 h 624"/>
                <a:gd name="T26" fmla="*/ 2147483647 w 1116"/>
                <a:gd name="T27" fmla="*/ 2147483647 h 624"/>
                <a:gd name="T28" fmla="*/ 2147483647 w 1116"/>
                <a:gd name="T29" fmla="*/ 2147483647 h 624"/>
                <a:gd name="T30" fmla="*/ 2147483647 w 1116"/>
                <a:gd name="T31" fmla="*/ 2147483647 h 624"/>
                <a:gd name="T32" fmla="*/ 2147483647 w 1116"/>
                <a:gd name="T33" fmla="*/ 2147483647 h 624"/>
                <a:gd name="T34" fmla="*/ 2147483647 w 1116"/>
                <a:gd name="T35" fmla="*/ 2147483647 h 624"/>
                <a:gd name="T36" fmla="*/ 2147483647 w 1116"/>
                <a:gd name="T37" fmla="*/ 2147483647 h 624"/>
                <a:gd name="T38" fmla="*/ 2147483647 w 1116"/>
                <a:gd name="T39" fmla="*/ 2147483647 h 624"/>
                <a:gd name="T40" fmla="*/ 2147483647 w 1116"/>
                <a:gd name="T41" fmla="*/ 2147483647 h 624"/>
                <a:gd name="T42" fmla="*/ 2147483647 w 1116"/>
                <a:gd name="T43" fmla="*/ 2147483647 h 624"/>
                <a:gd name="T44" fmla="*/ 2147483647 w 1116"/>
                <a:gd name="T45" fmla="*/ 2147483647 h 624"/>
                <a:gd name="T46" fmla="*/ 2147483647 w 1116"/>
                <a:gd name="T47" fmla="*/ 2147483647 h 624"/>
                <a:gd name="T48" fmla="*/ 2147483647 w 1116"/>
                <a:gd name="T49" fmla="*/ 2147483647 h 624"/>
                <a:gd name="T50" fmla="*/ 2147483647 w 1116"/>
                <a:gd name="T51" fmla="*/ 2147483647 h 624"/>
                <a:gd name="T52" fmla="*/ 2147483647 w 1116"/>
                <a:gd name="T53" fmla="*/ 2147483647 h 624"/>
                <a:gd name="T54" fmla="*/ 2147483647 w 1116"/>
                <a:gd name="T55" fmla="*/ 2147483647 h 624"/>
                <a:gd name="T56" fmla="*/ 2147483647 w 1116"/>
                <a:gd name="T57" fmla="*/ 2147483647 h 624"/>
                <a:gd name="T58" fmla="*/ 2147483647 w 1116"/>
                <a:gd name="T59" fmla="*/ 2147483647 h 624"/>
                <a:gd name="T60" fmla="*/ 2147483647 w 1116"/>
                <a:gd name="T61" fmla="*/ 2147483647 h 624"/>
                <a:gd name="T62" fmla="*/ 2147483647 w 1116"/>
                <a:gd name="T63" fmla="*/ 2147483647 h 624"/>
                <a:gd name="T64" fmla="*/ 2147483647 w 1116"/>
                <a:gd name="T65" fmla="*/ 2147483647 h 624"/>
                <a:gd name="T66" fmla="*/ 2147483647 w 1116"/>
                <a:gd name="T67" fmla="*/ 2147483647 h 624"/>
                <a:gd name="T68" fmla="*/ 2147483647 w 1116"/>
                <a:gd name="T69" fmla="*/ 2147483647 h 624"/>
                <a:gd name="T70" fmla="*/ 2147483647 w 1116"/>
                <a:gd name="T71" fmla="*/ 2147483647 h 624"/>
                <a:gd name="T72" fmla="*/ 2147483647 w 1116"/>
                <a:gd name="T73" fmla="*/ 2147483647 h 624"/>
                <a:gd name="T74" fmla="*/ 2147483647 w 1116"/>
                <a:gd name="T75" fmla="*/ 2147483647 h 624"/>
                <a:gd name="T76" fmla="*/ 2147483647 w 1116"/>
                <a:gd name="T77" fmla="*/ 2147483647 h 624"/>
                <a:gd name="T78" fmla="*/ 2147483647 w 1116"/>
                <a:gd name="T79" fmla="*/ 2147483647 h 624"/>
                <a:gd name="T80" fmla="*/ 2147483647 w 1116"/>
                <a:gd name="T81" fmla="*/ 2147483647 h 624"/>
                <a:gd name="T82" fmla="*/ 2147483647 w 1116"/>
                <a:gd name="T83" fmla="*/ 2147483647 h 624"/>
                <a:gd name="T84" fmla="*/ 2147483647 w 1116"/>
                <a:gd name="T85" fmla="*/ 2147483647 h 624"/>
                <a:gd name="T86" fmla="*/ 2147483647 w 1116"/>
                <a:gd name="T87" fmla="*/ 2147483647 h 624"/>
                <a:gd name="T88" fmla="*/ 2147483647 w 1116"/>
                <a:gd name="T89" fmla="*/ 0 h 624"/>
                <a:gd name="T90" fmla="*/ 2147483647 w 1116"/>
                <a:gd name="T91" fmla="*/ 2147483647 h 624"/>
                <a:gd name="T92" fmla="*/ 2147483647 w 1116"/>
                <a:gd name="T93" fmla="*/ 2147483647 h 624"/>
                <a:gd name="T94" fmla="*/ 2147483647 w 1116"/>
                <a:gd name="T95" fmla="*/ 2147483647 h 624"/>
                <a:gd name="T96" fmla="*/ 2147483647 w 1116"/>
                <a:gd name="T97" fmla="*/ 2147483647 h 624"/>
                <a:gd name="T98" fmla="*/ 2147483647 w 1116"/>
                <a:gd name="T99" fmla="*/ 2147483647 h 624"/>
                <a:gd name="T100" fmla="*/ 2147483647 w 1116"/>
                <a:gd name="T101" fmla="*/ 2147483647 h 624"/>
                <a:gd name="T102" fmla="*/ 2147483647 w 1116"/>
                <a:gd name="T103" fmla="*/ 2147483647 h 624"/>
                <a:gd name="T104" fmla="*/ 2147483647 w 1116"/>
                <a:gd name="T105" fmla="*/ 2147483647 h 624"/>
                <a:gd name="T106" fmla="*/ 2147483647 w 1116"/>
                <a:gd name="T107" fmla="*/ 2147483647 h 624"/>
                <a:gd name="T108" fmla="*/ 2147483647 w 1116"/>
                <a:gd name="T109" fmla="*/ 2147483647 h 624"/>
                <a:gd name="T110" fmla="*/ 2147483647 w 1116"/>
                <a:gd name="T111" fmla="*/ 2147483647 h 624"/>
                <a:gd name="T112" fmla="*/ 2147483647 w 1116"/>
                <a:gd name="T113" fmla="*/ 2147483647 h 624"/>
                <a:gd name="T114" fmla="*/ 2147483647 w 1116"/>
                <a:gd name="T115" fmla="*/ 2147483647 h 624"/>
                <a:gd name="T116" fmla="*/ 2147483647 w 1116"/>
                <a:gd name="T117" fmla="*/ 2147483647 h 62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116"/>
                <a:gd name="T178" fmla="*/ 0 h 624"/>
                <a:gd name="T179" fmla="*/ 1116 w 1116"/>
                <a:gd name="T180" fmla="*/ 624 h 62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116" h="624">
                  <a:moveTo>
                    <a:pt x="24" y="324"/>
                  </a:moveTo>
                  <a:lnTo>
                    <a:pt x="30" y="324"/>
                  </a:lnTo>
                  <a:lnTo>
                    <a:pt x="36" y="330"/>
                  </a:lnTo>
                  <a:lnTo>
                    <a:pt x="48" y="330"/>
                  </a:lnTo>
                  <a:lnTo>
                    <a:pt x="54" y="336"/>
                  </a:lnTo>
                  <a:lnTo>
                    <a:pt x="78" y="336"/>
                  </a:lnTo>
                  <a:lnTo>
                    <a:pt x="84" y="342"/>
                  </a:lnTo>
                  <a:lnTo>
                    <a:pt x="108" y="342"/>
                  </a:lnTo>
                  <a:lnTo>
                    <a:pt x="114" y="348"/>
                  </a:lnTo>
                  <a:lnTo>
                    <a:pt x="126" y="342"/>
                  </a:lnTo>
                  <a:lnTo>
                    <a:pt x="132" y="342"/>
                  </a:lnTo>
                  <a:lnTo>
                    <a:pt x="144" y="336"/>
                  </a:lnTo>
                  <a:lnTo>
                    <a:pt x="150" y="336"/>
                  </a:lnTo>
                  <a:lnTo>
                    <a:pt x="174" y="360"/>
                  </a:lnTo>
                  <a:lnTo>
                    <a:pt x="186" y="360"/>
                  </a:lnTo>
                  <a:lnTo>
                    <a:pt x="198" y="348"/>
                  </a:lnTo>
                  <a:lnTo>
                    <a:pt x="198" y="342"/>
                  </a:lnTo>
                  <a:lnTo>
                    <a:pt x="222" y="348"/>
                  </a:lnTo>
                  <a:lnTo>
                    <a:pt x="228" y="336"/>
                  </a:lnTo>
                  <a:lnTo>
                    <a:pt x="234" y="342"/>
                  </a:lnTo>
                  <a:lnTo>
                    <a:pt x="252" y="342"/>
                  </a:lnTo>
                  <a:lnTo>
                    <a:pt x="258" y="336"/>
                  </a:lnTo>
                  <a:lnTo>
                    <a:pt x="258" y="330"/>
                  </a:lnTo>
                  <a:lnTo>
                    <a:pt x="270" y="318"/>
                  </a:lnTo>
                  <a:lnTo>
                    <a:pt x="282" y="318"/>
                  </a:lnTo>
                  <a:lnTo>
                    <a:pt x="288" y="306"/>
                  </a:lnTo>
                  <a:lnTo>
                    <a:pt x="294" y="306"/>
                  </a:lnTo>
                  <a:lnTo>
                    <a:pt x="306" y="312"/>
                  </a:lnTo>
                  <a:lnTo>
                    <a:pt x="318" y="312"/>
                  </a:lnTo>
                  <a:lnTo>
                    <a:pt x="318" y="306"/>
                  </a:lnTo>
                  <a:lnTo>
                    <a:pt x="324" y="306"/>
                  </a:lnTo>
                  <a:lnTo>
                    <a:pt x="336" y="300"/>
                  </a:lnTo>
                  <a:lnTo>
                    <a:pt x="342" y="300"/>
                  </a:lnTo>
                  <a:lnTo>
                    <a:pt x="354" y="312"/>
                  </a:lnTo>
                  <a:lnTo>
                    <a:pt x="360" y="312"/>
                  </a:lnTo>
                  <a:lnTo>
                    <a:pt x="360" y="318"/>
                  </a:lnTo>
                  <a:lnTo>
                    <a:pt x="402" y="318"/>
                  </a:lnTo>
                  <a:lnTo>
                    <a:pt x="408" y="324"/>
                  </a:lnTo>
                  <a:lnTo>
                    <a:pt x="408" y="336"/>
                  </a:lnTo>
                  <a:lnTo>
                    <a:pt x="426" y="336"/>
                  </a:lnTo>
                  <a:lnTo>
                    <a:pt x="438" y="342"/>
                  </a:lnTo>
                  <a:lnTo>
                    <a:pt x="444" y="348"/>
                  </a:lnTo>
                  <a:lnTo>
                    <a:pt x="450" y="360"/>
                  </a:lnTo>
                  <a:lnTo>
                    <a:pt x="444" y="366"/>
                  </a:lnTo>
                  <a:lnTo>
                    <a:pt x="444" y="390"/>
                  </a:lnTo>
                  <a:lnTo>
                    <a:pt x="456" y="384"/>
                  </a:lnTo>
                  <a:lnTo>
                    <a:pt x="462" y="384"/>
                  </a:lnTo>
                  <a:lnTo>
                    <a:pt x="468" y="390"/>
                  </a:lnTo>
                  <a:lnTo>
                    <a:pt x="462" y="396"/>
                  </a:lnTo>
                  <a:lnTo>
                    <a:pt x="462" y="414"/>
                  </a:lnTo>
                  <a:lnTo>
                    <a:pt x="474" y="414"/>
                  </a:lnTo>
                  <a:lnTo>
                    <a:pt x="480" y="420"/>
                  </a:lnTo>
                  <a:lnTo>
                    <a:pt x="492" y="420"/>
                  </a:lnTo>
                  <a:lnTo>
                    <a:pt x="498" y="426"/>
                  </a:lnTo>
                  <a:lnTo>
                    <a:pt x="498" y="456"/>
                  </a:lnTo>
                  <a:lnTo>
                    <a:pt x="492" y="456"/>
                  </a:lnTo>
                  <a:lnTo>
                    <a:pt x="480" y="462"/>
                  </a:lnTo>
                  <a:lnTo>
                    <a:pt x="462" y="462"/>
                  </a:lnTo>
                  <a:lnTo>
                    <a:pt x="456" y="456"/>
                  </a:lnTo>
                  <a:lnTo>
                    <a:pt x="438" y="456"/>
                  </a:lnTo>
                  <a:lnTo>
                    <a:pt x="432" y="462"/>
                  </a:lnTo>
                  <a:lnTo>
                    <a:pt x="432" y="468"/>
                  </a:lnTo>
                  <a:lnTo>
                    <a:pt x="438" y="468"/>
                  </a:lnTo>
                  <a:lnTo>
                    <a:pt x="450" y="474"/>
                  </a:lnTo>
                  <a:lnTo>
                    <a:pt x="456" y="480"/>
                  </a:lnTo>
                  <a:lnTo>
                    <a:pt x="438" y="492"/>
                  </a:lnTo>
                  <a:lnTo>
                    <a:pt x="432" y="498"/>
                  </a:lnTo>
                  <a:lnTo>
                    <a:pt x="420" y="504"/>
                  </a:lnTo>
                  <a:lnTo>
                    <a:pt x="414" y="504"/>
                  </a:lnTo>
                  <a:lnTo>
                    <a:pt x="414" y="516"/>
                  </a:lnTo>
                  <a:lnTo>
                    <a:pt x="420" y="522"/>
                  </a:lnTo>
                  <a:lnTo>
                    <a:pt x="420" y="534"/>
                  </a:lnTo>
                  <a:lnTo>
                    <a:pt x="396" y="540"/>
                  </a:lnTo>
                  <a:lnTo>
                    <a:pt x="390" y="528"/>
                  </a:lnTo>
                  <a:lnTo>
                    <a:pt x="390" y="516"/>
                  </a:lnTo>
                  <a:lnTo>
                    <a:pt x="390" y="528"/>
                  </a:lnTo>
                  <a:lnTo>
                    <a:pt x="396" y="540"/>
                  </a:lnTo>
                  <a:lnTo>
                    <a:pt x="396" y="546"/>
                  </a:lnTo>
                  <a:lnTo>
                    <a:pt x="408" y="552"/>
                  </a:lnTo>
                  <a:lnTo>
                    <a:pt x="438" y="552"/>
                  </a:lnTo>
                  <a:lnTo>
                    <a:pt x="444" y="546"/>
                  </a:lnTo>
                  <a:lnTo>
                    <a:pt x="450" y="546"/>
                  </a:lnTo>
                  <a:lnTo>
                    <a:pt x="456" y="540"/>
                  </a:lnTo>
                  <a:lnTo>
                    <a:pt x="474" y="540"/>
                  </a:lnTo>
                  <a:lnTo>
                    <a:pt x="480" y="534"/>
                  </a:lnTo>
                  <a:lnTo>
                    <a:pt x="486" y="534"/>
                  </a:lnTo>
                  <a:lnTo>
                    <a:pt x="480" y="528"/>
                  </a:lnTo>
                  <a:lnTo>
                    <a:pt x="486" y="528"/>
                  </a:lnTo>
                  <a:lnTo>
                    <a:pt x="492" y="522"/>
                  </a:lnTo>
                  <a:lnTo>
                    <a:pt x="510" y="516"/>
                  </a:lnTo>
                  <a:lnTo>
                    <a:pt x="522" y="510"/>
                  </a:lnTo>
                  <a:lnTo>
                    <a:pt x="528" y="504"/>
                  </a:lnTo>
                  <a:lnTo>
                    <a:pt x="534" y="492"/>
                  </a:lnTo>
                  <a:lnTo>
                    <a:pt x="540" y="486"/>
                  </a:lnTo>
                  <a:lnTo>
                    <a:pt x="546" y="474"/>
                  </a:lnTo>
                  <a:lnTo>
                    <a:pt x="552" y="468"/>
                  </a:lnTo>
                  <a:lnTo>
                    <a:pt x="552" y="462"/>
                  </a:lnTo>
                  <a:lnTo>
                    <a:pt x="582" y="450"/>
                  </a:lnTo>
                  <a:lnTo>
                    <a:pt x="600" y="438"/>
                  </a:lnTo>
                  <a:lnTo>
                    <a:pt x="612" y="444"/>
                  </a:lnTo>
                  <a:lnTo>
                    <a:pt x="624" y="444"/>
                  </a:lnTo>
                  <a:lnTo>
                    <a:pt x="636" y="450"/>
                  </a:lnTo>
                  <a:lnTo>
                    <a:pt x="654" y="450"/>
                  </a:lnTo>
                  <a:lnTo>
                    <a:pt x="666" y="438"/>
                  </a:lnTo>
                  <a:lnTo>
                    <a:pt x="648" y="462"/>
                  </a:lnTo>
                  <a:lnTo>
                    <a:pt x="624" y="462"/>
                  </a:lnTo>
                  <a:lnTo>
                    <a:pt x="630" y="468"/>
                  </a:lnTo>
                  <a:lnTo>
                    <a:pt x="642" y="474"/>
                  </a:lnTo>
                  <a:lnTo>
                    <a:pt x="654" y="486"/>
                  </a:lnTo>
                  <a:lnTo>
                    <a:pt x="726" y="486"/>
                  </a:lnTo>
                  <a:lnTo>
                    <a:pt x="738" y="504"/>
                  </a:lnTo>
                  <a:lnTo>
                    <a:pt x="726" y="510"/>
                  </a:lnTo>
                  <a:lnTo>
                    <a:pt x="720" y="516"/>
                  </a:lnTo>
                  <a:lnTo>
                    <a:pt x="684" y="534"/>
                  </a:lnTo>
                  <a:lnTo>
                    <a:pt x="678" y="540"/>
                  </a:lnTo>
                  <a:lnTo>
                    <a:pt x="678" y="546"/>
                  </a:lnTo>
                  <a:lnTo>
                    <a:pt x="684" y="546"/>
                  </a:lnTo>
                  <a:lnTo>
                    <a:pt x="690" y="552"/>
                  </a:lnTo>
                  <a:lnTo>
                    <a:pt x="720" y="552"/>
                  </a:lnTo>
                  <a:lnTo>
                    <a:pt x="732" y="558"/>
                  </a:lnTo>
                  <a:lnTo>
                    <a:pt x="744" y="570"/>
                  </a:lnTo>
                  <a:lnTo>
                    <a:pt x="744" y="594"/>
                  </a:lnTo>
                  <a:lnTo>
                    <a:pt x="738" y="606"/>
                  </a:lnTo>
                  <a:lnTo>
                    <a:pt x="738" y="618"/>
                  </a:lnTo>
                  <a:lnTo>
                    <a:pt x="756" y="618"/>
                  </a:lnTo>
                  <a:lnTo>
                    <a:pt x="768" y="624"/>
                  </a:lnTo>
                  <a:lnTo>
                    <a:pt x="780" y="624"/>
                  </a:lnTo>
                  <a:lnTo>
                    <a:pt x="780" y="618"/>
                  </a:lnTo>
                  <a:lnTo>
                    <a:pt x="792" y="606"/>
                  </a:lnTo>
                  <a:lnTo>
                    <a:pt x="804" y="600"/>
                  </a:lnTo>
                  <a:lnTo>
                    <a:pt x="810" y="594"/>
                  </a:lnTo>
                  <a:lnTo>
                    <a:pt x="840" y="594"/>
                  </a:lnTo>
                  <a:lnTo>
                    <a:pt x="858" y="576"/>
                  </a:lnTo>
                  <a:lnTo>
                    <a:pt x="858" y="570"/>
                  </a:lnTo>
                  <a:lnTo>
                    <a:pt x="864" y="564"/>
                  </a:lnTo>
                  <a:lnTo>
                    <a:pt x="870" y="564"/>
                  </a:lnTo>
                  <a:lnTo>
                    <a:pt x="882" y="576"/>
                  </a:lnTo>
                  <a:lnTo>
                    <a:pt x="918" y="570"/>
                  </a:lnTo>
                  <a:lnTo>
                    <a:pt x="918" y="552"/>
                  </a:lnTo>
                  <a:lnTo>
                    <a:pt x="930" y="540"/>
                  </a:lnTo>
                  <a:lnTo>
                    <a:pt x="900" y="540"/>
                  </a:lnTo>
                  <a:lnTo>
                    <a:pt x="894" y="546"/>
                  </a:lnTo>
                  <a:lnTo>
                    <a:pt x="882" y="552"/>
                  </a:lnTo>
                  <a:lnTo>
                    <a:pt x="852" y="552"/>
                  </a:lnTo>
                  <a:lnTo>
                    <a:pt x="846" y="546"/>
                  </a:lnTo>
                  <a:lnTo>
                    <a:pt x="834" y="540"/>
                  </a:lnTo>
                  <a:lnTo>
                    <a:pt x="828" y="534"/>
                  </a:lnTo>
                  <a:lnTo>
                    <a:pt x="828" y="522"/>
                  </a:lnTo>
                  <a:lnTo>
                    <a:pt x="822" y="516"/>
                  </a:lnTo>
                  <a:lnTo>
                    <a:pt x="810" y="516"/>
                  </a:lnTo>
                  <a:lnTo>
                    <a:pt x="786" y="498"/>
                  </a:lnTo>
                  <a:lnTo>
                    <a:pt x="750" y="492"/>
                  </a:lnTo>
                  <a:lnTo>
                    <a:pt x="744" y="480"/>
                  </a:lnTo>
                  <a:lnTo>
                    <a:pt x="810" y="480"/>
                  </a:lnTo>
                  <a:lnTo>
                    <a:pt x="822" y="474"/>
                  </a:lnTo>
                  <a:lnTo>
                    <a:pt x="834" y="462"/>
                  </a:lnTo>
                  <a:lnTo>
                    <a:pt x="846" y="468"/>
                  </a:lnTo>
                  <a:lnTo>
                    <a:pt x="852" y="462"/>
                  </a:lnTo>
                  <a:lnTo>
                    <a:pt x="864" y="456"/>
                  </a:lnTo>
                  <a:lnTo>
                    <a:pt x="870" y="450"/>
                  </a:lnTo>
                  <a:lnTo>
                    <a:pt x="882" y="444"/>
                  </a:lnTo>
                  <a:lnTo>
                    <a:pt x="906" y="444"/>
                  </a:lnTo>
                  <a:lnTo>
                    <a:pt x="918" y="438"/>
                  </a:lnTo>
                  <a:lnTo>
                    <a:pt x="930" y="438"/>
                  </a:lnTo>
                  <a:lnTo>
                    <a:pt x="978" y="408"/>
                  </a:lnTo>
                  <a:lnTo>
                    <a:pt x="1014" y="408"/>
                  </a:lnTo>
                  <a:lnTo>
                    <a:pt x="1014" y="372"/>
                  </a:lnTo>
                  <a:lnTo>
                    <a:pt x="1032" y="372"/>
                  </a:lnTo>
                  <a:lnTo>
                    <a:pt x="1038" y="366"/>
                  </a:lnTo>
                  <a:lnTo>
                    <a:pt x="1038" y="360"/>
                  </a:lnTo>
                  <a:lnTo>
                    <a:pt x="1050" y="348"/>
                  </a:lnTo>
                  <a:lnTo>
                    <a:pt x="1080" y="348"/>
                  </a:lnTo>
                  <a:lnTo>
                    <a:pt x="1092" y="342"/>
                  </a:lnTo>
                  <a:lnTo>
                    <a:pt x="1104" y="342"/>
                  </a:lnTo>
                  <a:lnTo>
                    <a:pt x="1116" y="330"/>
                  </a:lnTo>
                  <a:lnTo>
                    <a:pt x="1116" y="324"/>
                  </a:lnTo>
                  <a:lnTo>
                    <a:pt x="1110" y="312"/>
                  </a:lnTo>
                  <a:lnTo>
                    <a:pt x="1110" y="300"/>
                  </a:lnTo>
                  <a:lnTo>
                    <a:pt x="1098" y="294"/>
                  </a:lnTo>
                  <a:lnTo>
                    <a:pt x="1086" y="282"/>
                  </a:lnTo>
                  <a:lnTo>
                    <a:pt x="1092" y="276"/>
                  </a:lnTo>
                  <a:lnTo>
                    <a:pt x="1110" y="276"/>
                  </a:lnTo>
                  <a:lnTo>
                    <a:pt x="1116" y="270"/>
                  </a:lnTo>
                  <a:lnTo>
                    <a:pt x="1110" y="264"/>
                  </a:lnTo>
                  <a:lnTo>
                    <a:pt x="1104" y="264"/>
                  </a:lnTo>
                  <a:lnTo>
                    <a:pt x="1098" y="258"/>
                  </a:lnTo>
                  <a:lnTo>
                    <a:pt x="1092" y="258"/>
                  </a:lnTo>
                  <a:lnTo>
                    <a:pt x="1110" y="246"/>
                  </a:lnTo>
                  <a:lnTo>
                    <a:pt x="1110" y="222"/>
                  </a:lnTo>
                  <a:lnTo>
                    <a:pt x="1104" y="216"/>
                  </a:lnTo>
                  <a:lnTo>
                    <a:pt x="1080" y="216"/>
                  </a:lnTo>
                  <a:lnTo>
                    <a:pt x="1062" y="204"/>
                  </a:lnTo>
                  <a:lnTo>
                    <a:pt x="1056" y="198"/>
                  </a:lnTo>
                  <a:lnTo>
                    <a:pt x="1056" y="192"/>
                  </a:lnTo>
                  <a:lnTo>
                    <a:pt x="1014" y="192"/>
                  </a:lnTo>
                  <a:lnTo>
                    <a:pt x="1002" y="186"/>
                  </a:lnTo>
                  <a:lnTo>
                    <a:pt x="996" y="180"/>
                  </a:lnTo>
                  <a:lnTo>
                    <a:pt x="978" y="180"/>
                  </a:lnTo>
                  <a:lnTo>
                    <a:pt x="966" y="186"/>
                  </a:lnTo>
                  <a:lnTo>
                    <a:pt x="942" y="162"/>
                  </a:lnTo>
                  <a:lnTo>
                    <a:pt x="936" y="150"/>
                  </a:lnTo>
                  <a:lnTo>
                    <a:pt x="924" y="150"/>
                  </a:lnTo>
                  <a:lnTo>
                    <a:pt x="918" y="156"/>
                  </a:lnTo>
                  <a:lnTo>
                    <a:pt x="918" y="162"/>
                  </a:lnTo>
                  <a:lnTo>
                    <a:pt x="912" y="156"/>
                  </a:lnTo>
                  <a:lnTo>
                    <a:pt x="864" y="156"/>
                  </a:lnTo>
                  <a:lnTo>
                    <a:pt x="858" y="150"/>
                  </a:lnTo>
                  <a:lnTo>
                    <a:pt x="846" y="150"/>
                  </a:lnTo>
                  <a:lnTo>
                    <a:pt x="840" y="144"/>
                  </a:lnTo>
                  <a:lnTo>
                    <a:pt x="816" y="150"/>
                  </a:lnTo>
                  <a:lnTo>
                    <a:pt x="810" y="150"/>
                  </a:lnTo>
                  <a:lnTo>
                    <a:pt x="798" y="102"/>
                  </a:lnTo>
                  <a:lnTo>
                    <a:pt x="756" y="84"/>
                  </a:lnTo>
                  <a:lnTo>
                    <a:pt x="720" y="84"/>
                  </a:lnTo>
                  <a:lnTo>
                    <a:pt x="720" y="66"/>
                  </a:lnTo>
                  <a:lnTo>
                    <a:pt x="714" y="48"/>
                  </a:lnTo>
                  <a:lnTo>
                    <a:pt x="720" y="48"/>
                  </a:lnTo>
                  <a:lnTo>
                    <a:pt x="726" y="42"/>
                  </a:lnTo>
                  <a:lnTo>
                    <a:pt x="726" y="30"/>
                  </a:lnTo>
                  <a:lnTo>
                    <a:pt x="720" y="30"/>
                  </a:lnTo>
                  <a:lnTo>
                    <a:pt x="708" y="24"/>
                  </a:lnTo>
                  <a:lnTo>
                    <a:pt x="702" y="18"/>
                  </a:lnTo>
                  <a:lnTo>
                    <a:pt x="696" y="18"/>
                  </a:lnTo>
                  <a:lnTo>
                    <a:pt x="690" y="0"/>
                  </a:lnTo>
                  <a:lnTo>
                    <a:pt x="642" y="0"/>
                  </a:lnTo>
                  <a:lnTo>
                    <a:pt x="630" y="6"/>
                  </a:lnTo>
                  <a:lnTo>
                    <a:pt x="600" y="6"/>
                  </a:lnTo>
                  <a:lnTo>
                    <a:pt x="600" y="18"/>
                  </a:lnTo>
                  <a:lnTo>
                    <a:pt x="594" y="24"/>
                  </a:lnTo>
                  <a:lnTo>
                    <a:pt x="558" y="24"/>
                  </a:lnTo>
                  <a:lnTo>
                    <a:pt x="546" y="18"/>
                  </a:lnTo>
                  <a:lnTo>
                    <a:pt x="516" y="18"/>
                  </a:lnTo>
                  <a:lnTo>
                    <a:pt x="510" y="30"/>
                  </a:lnTo>
                  <a:lnTo>
                    <a:pt x="498" y="36"/>
                  </a:lnTo>
                  <a:lnTo>
                    <a:pt x="492" y="42"/>
                  </a:lnTo>
                  <a:lnTo>
                    <a:pt x="486" y="54"/>
                  </a:lnTo>
                  <a:lnTo>
                    <a:pt x="492" y="60"/>
                  </a:lnTo>
                  <a:lnTo>
                    <a:pt x="492" y="72"/>
                  </a:lnTo>
                  <a:lnTo>
                    <a:pt x="486" y="78"/>
                  </a:lnTo>
                  <a:lnTo>
                    <a:pt x="468" y="78"/>
                  </a:lnTo>
                  <a:lnTo>
                    <a:pt x="462" y="72"/>
                  </a:lnTo>
                  <a:lnTo>
                    <a:pt x="438" y="72"/>
                  </a:lnTo>
                  <a:lnTo>
                    <a:pt x="426" y="78"/>
                  </a:lnTo>
                  <a:lnTo>
                    <a:pt x="420" y="78"/>
                  </a:lnTo>
                  <a:lnTo>
                    <a:pt x="420" y="66"/>
                  </a:lnTo>
                  <a:lnTo>
                    <a:pt x="414" y="60"/>
                  </a:lnTo>
                  <a:lnTo>
                    <a:pt x="396" y="60"/>
                  </a:lnTo>
                  <a:lnTo>
                    <a:pt x="390" y="66"/>
                  </a:lnTo>
                  <a:lnTo>
                    <a:pt x="390" y="72"/>
                  </a:lnTo>
                  <a:lnTo>
                    <a:pt x="378" y="60"/>
                  </a:lnTo>
                  <a:lnTo>
                    <a:pt x="366" y="66"/>
                  </a:lnTo>
                  <a:lnTo>
                    <a:pt x="360" y="60"/>
                  </a:lnTo>
                  <a:lnTo>
                    <a:pt x="342" y="66"/>
                  </a:lnTo>
                  <a:lnTo>
                    <a:pt x="336" y="54"/>
                  </a:lnTo>
                  <a:lnTo>
                    <a:pt x="324" y="66"/>
                  </a:lnTo>
                  <a:lnTo>
                    <a:pt x="306" y="54"/>
                  </a:lnTo>
                  <a:lnTo>
                    <a:pt x="300" y="60"/>
                  </a:lnTo>
                  <a:lnTo>
                    <a:pt x="282" y="48"/>
                  </a:lnTo>
                  <a:lnTo>
                    <a:pt x="258" y="42"/>
                  </a:lnTo>
                  <a:lnTo>
                    <a:pt x="222" y="42"/>
                  </a:lnTo>
                  <a:lnTo>
                    <a:pt x="216" y="36"/>
                  </a:lnTo>
                  <a:lnTo>
                    <a:pt x="216" y="30"/>
                  </a:lnTo>
                  <a:lnTo>
                    <a:pt x="168" y="30"/>
                  </a:lnTo>
                  <a:lnTo>
                    <a:pt x="162" y="36"/>
                  </a:lnTo>
                  <a:lnTo>
                    <a:pt x="150" y="42"/>
                  </a:lnTo>
                  <a:lnTo>
                    <a:pt x="114" y="42"/>
                  </a:lnTo>
                  <a:lnTo>
                    <a:pt x="114" y="48"/>
                  </a:lnTo>
                  <a:lnTo>
                    <a:pt x="96" y="66"/>
                  </a:lnTo>
                  <a:lnTo>
                    <a:pt x="78" y="66"/>
                  </a:lnTo>
                  <a:lnTo>
                    <a:pt x="66" y="60"/>
                  </a:lnTo>
                  <a:lnTo>
                    <a:pt x="72" y="78"/>
                  </a:lnTo>
                  <a:lnTo>
                    <a:pt x="90" y="96"/>
                  </a:lnTo>
                  <a:lnTo>
                    <a:pt x="90" y="102"/>
                  </a:lnTo>
                  <a:lnTo>
                    <a:pt x="102" y="108"/>
                  </a:lnTo>
                  <a:lnTo>
                    <a:pt x="108" y="114"/>
                  </a:lnTo>
                  <a:lnTo>
                    <a:pt x="102" y="126"/>
                  </a:lnTo>
                  <a:lnTo>
                    <a:pt x="108" y="132"/>
                  </a:lnTo>
                  <a:lnTo>
                    <a:pt x="108" y="138"/>
                  </a:lnTo>
                  <a:lnTo>
                    <a:pt x="114" y="144"/>
                  </a:lnTo>
                  <a:lnTo>
                    <a:pt x="108" y="150"/>
                  </a:lnTo>
                  <a:lnTo>
                    <a:pt x="102" y="150"/>
                  </a:lnTo>
                  <a:lnTo>
                    <a:pt x="96" y="156"/>
                  </a:lnTo>
                  <a:lnTo>
                    <a:pt x="84" y="156"/>
                  </a:lnTo>
                  <a:lnTo>
                    <a:pt x="30" y="204"/>
                  </a:lnTo>
                  <a:lnTo>
                    <a:pt x="30" y="246"/>
                  </a:lnTo>
                  <a:lnTo>
                    <a:pt x="42" y="258"/>
                  </a:lnTo>
                  <a:lnTo>
                    <a:pt x="18" y="258"/>
                  </a:lnTo>
                  <a:lnTo>
                    <a:pt x="18" y="270"/>
                  </a:lnTo>
                  <a:lnTo>
                    <a:pt x="12" y="276"/>
                  </a:lnTo>
                  <a:lnTo>
                    <a:pt x="12" y="282"/>
                  </a:lnTo>
                  <a:lnTo>
                    <a:pt x="6" y="288"/>
                  </a:lnTo>
                  <a:lnTo>
                    <a:pt x="0" y="288"/>
                  </a:lnTo>
                  <a:lnTo>
                    <a:pt x="0" y="306"/>
                  </a:lnTo>
                  <a:lnTo>
                    <a:pt x="6" y="306"/>
                  </a:lnTo>
                  <a:lnTo>
                    <a:pt x="24" y="324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83" name="Turkey" descr="© INSCALE GmbH, 05.05.2010&#10;http://www.presentationload.com/">
              <a:extLst>
                <a:ext uri="{FF2B5EF4-FFF2-40B4-BE49-F238E27FC236}">
                  <a16:creationId xmlns:a16="http://schemas.microsoft.com/office/drawing/2014/main" id="{40EA3844-24CA-4ACF-876C-CD605B7222C8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6302544" y="2995795"/>
              <a:ext cx="588825" cy="227081"/>
            </a:xfrm>
            <a:custGeom>
              <a:avLst/>
              <a:gdLst>
                <a:gd name="T0" fmla="*/ 2147483647 w 1332"/>
                <a:gd name="T1" fmla="*/ 2147483647 h 510"/>
                <a:gd name="T2" fmla="*/ 2147483647 w 1332"/>
                <a:gd name="T3" fmla="*/ 2147483647 h 510"/>
                <a:gd name="T4" fmla="*/ 2147483647 w 1332"/>
                <a:gd name="T5" fmla="*/ 2147483647 h 510"/>
                <a:gd name="T6" fmla="*/ 2147483647 w 1332"/>
                <a:gd name="T7" fmla="*/ 2147483647 h 510"/>
                <a:gd name="T8" fmla="*/ 2147483647 w 1332"/>
                <a:gd name="T9" fmla="*/ 2147483647 h 510"/>
                <a:gd name="T10" fmla="*/ 2147483647 w 1332"/>
                <a:gd name="T11" fmla="*/ 2147483647 h 510"/>
                <a:gd name="T12" fmla="*/ 2147483647 w 1332"/>
                <a:gd name="T13" fmla="*/ 2147483647 h 510"/>
                <a:gd name="T14" fmla="*/ 2147483647 w 1332"/>
                <a:gd name="T15" fmla="*/ 2147483647 h 510"/>
                <a:gd name="T16" fmla="*/ 2147483647 w 1332"/>
                <a:gd name="T17" fmla="*/ 2147483647 h 510"/>
                <a:gd name="T18" fmla="*/ 2147483647 w 1332"/>
                <a:gd name="T19" fmla="*/ 2147483647 h 510"/>
                <a:gd name="T20" fmla="*/ 2147483647 w 1332"/>
                <a:gd name="T21" fmla="*/ 2147483647 h 510"/>
                <a:gd name="T22" fmla="*/ 2147483647 w 1332"/>
                <a:gd name="T23" fmla="*/ 2147483647 h 510"/>
                <a:gd name="T24" fmla="*/ 2147483647 w 1332"/>
                <a:gd name="T25" fmla="*/ 2147483647 h 510"/>
                <a:gd name="T26" fmla="*/ 2147483647 w 1332"/>
                <a:gd name="T27" fmla="*/ 2147483647 h 510"/>
                <a:gd name="T28" fmla="*/ 2147483647 w 1332"/>
                <a:gd name="T29" fmla="*/ 2147483647 h 510"/>
                <a:gd name="T30" fmla="*/ 2147483647 w 1332"/>
                <a:gd name="T31" fmla="*/ 2147483647 h 510"/>
                <a:gd name="T32" fmla="*/ 2147483647 w 1332"/>
                <a:gd name="T33" fmla="*/ 2147483647 h 510"/>
                <a:gd name="T34" fmla="*/ 2147483647 w 1332"/>
                <a:gd name="T35" fmla="*/ 2147483647 h 510"/>
                <a:gd name="T36" fmla="*/ 2147483647 w 1332"/>
                <a:gd name="T37" fmla="*/ 2147483647 h 510"/>
                <a:gd name="T38" fmla="*/ 2147483647 w 1332"/>
                <a:gd name="T39" fmla="*/ 2147483647 h 510"/>
                <a:gd name="T40" fmla="*/ 2147483647 w 1332"/>
                <a:gd name="T41" fmla="*/ 2147483647 h 510"/>
                <a:gd name="T42" fmla="*/ 2147483647 w 1332"/>
                <a:gd name="T43" fmla="*/ 2147483647 h 510"/>
                <a:gd name="T44" fmla="*/ 2147483647 w 1332"/>
                <a:gd name="T45" fmla="*/ 2147483647 h 510"/>
                <a:gd name="T46" fmla="*/ 2147483647 w 1332"/>
                <a:gd name="T47" fmla="*/ 2147483647 h 510"/>
                <a:gd name="T48" fmla="*/ 2147483647 w 1332"/>
                <a:gd name="T49" fmla="*/ 2147483647 h 510"/>
                <a:gd name="T50" fmla="*/ 2147483647 w 1332"/>
                <a:gd name="T51" fmla="*/ 2147483647 h 510"/>
                <a:gd name="T52" fmla="*/ 2147483647 w 1332"/>
                <a:gd name="T53" fmla="*/ 2147483647 h 510"/>
                <a:gd name="T54" fmla="*/ 2147483647 w 1332"/>
                <a:gd name="T55" fmla="*/ 2147483647 h 510"/>
                <a:gd name="T56" fmla="*/ 2147483647 w 1332"/>
                <a:gd name="T57" fmla="*/ 2147483647 h 510"/>
                <a:gd name="T58" fmla="*/ 2147483647 w 1332"/>
                <a:gd name="T59" fmla="*/ 2147483647 h 510"/>
                <a:gd name="T60" fmla="*/ 2147483647 w 1332"/>
                <a:gd name="T61" fmla="*/ 2147483647 h 510"/>
                <a:gd name="T62" fmla="*/ 2147483647 w 1332"/>
                <a:gd name="T63" fmla="*/ 2147483647 h 510"/>
                <a:gd name="T64" fmla="*/ 2147483647 w 1332"/>
                <a:gd name="T65" fmla="*/ 2147483647 h 510"/>
                <a:gd name="T66" fmla="*/ 2147483647 w 1332"/>
                <a:gd name="T67" fmla="*/ 2147483647 h 510"/>
                <a:gd name="T68" fmla="*/ 2147483647 w 1332"/>
                <a:gd name="T69" fmla="*/ 2147483647 h 510"/>
                <a:gd name="T70" fmla="*/ 2147483647 w 1332"/>
                <a:gd name="T71" fmla="*/ 2147483647 h 510"/>
                <a:gd name="T72" fmla="*/ 2147483647 w 1332"/>
                <a:gd name="T73" fmla="*/ 2147483647 h 510"/>
                <a:gd name="T74" fmla="*/ 2147483647 w 1332"/>
                <a:gd name="T75" fmla="*/ 2147483647 h 510"/>
                <a:gd name="T76" fmla="*/ 2147483647 w 1332"/>
                <a:gd name="T77" fmla="*/ 2147483647 h 510"/>
                <a:gd name="T78" fmla="*/ 2147483647 w 1332"/>
                <a:gd name="T79" fmla="*/ 2147483647 h 510"/>
                <a:gd name="T80" fmla="*/ 2147483647 w 1332"/>
                <a:gd name="T81" fmla="*/ 2147483647 h 510"/>
                <a:gd name="T82" fmla="*/ 2147483647 w 1332"/>
                <a:gd name="T83" fmla="*/ 2147483647 h 510"/>
                <a:gd name="T84" fmla="*/ 2147483647 w 1332"/>
                <a:gd name="T85" fmla="*/ 2147483647 h 510"/>
                <a:gd name="T86" fmla="*/ 2147483647 w 1332"/>
                <a:gd name="T87" fmla="*/ 2147483647 h 510"/>
                <a:gd name="T88" fmla="*/ 2147483647 w 1332"/>
                <a:gd name="T89" fmla="*/ 2147483647 h 510"/>
                <a:gd name="T90" fmla="*/ 2147483647 w 1332"/>
                <a:gd name="T91" fmla="*/ 2147483647 h 510"/>
                <a:gd name="T92" fmla="*/ 2147483647 w 1332"/>
                <a:gd name="T93" fmla="*/ 2147483647 h 510"/>
                <a:gd name="T94" fmla="*/ 2147483647 w 1332"/>
                <a:gd name="T95" fmla="*/ 2147483647 h 510"/>
                <a:gd name="T96" fmla="*/ 2147483647 w 1332"/>
                <a:gd name="T97" fmla="*/ 2147483647 h 510"/>
                <a:gd name="T98" fmla="*/ 2147483647 w 1332"/>
                <a:gd name="T99" fmla="*/ 2147483647 h 510"/>
                <a:gd name="T100" fmla="*/ 2147483647 w 1332"/>
                <a:gd name="T101" fmla="*/ 2147483647 h 510"/>
                <a:gd name="T102" fmla="*/ 2147483647 w 1332"/>
                <a:gd name="T103" fmla="*/ 2147483647 h 510"/>
                <a:gd name="T104" fmla="*/ 2147483647 w 1332"/>
                <a:gd name="T105" fmla="*/ 2147483647 h 510"/>
                <a:gd name="T106" fmla="*/ 2147483647 w 1332"/>
                <a:gd name="T107" fmla="*/ 2147483647 h 510"/>
                <a:gd name="T108" fmla="*/ 2147483647 w 1332"/>
                <a:gd name="T109" fmla="*/ 2147483647 h 510"/>
                <a:gd name="T110" fmla="*/ 2147483647 w 1332"/>
                <a:gd name="T111" fmla="*/ 2147483647 h 510"/>
                <a:gd name="T112" fmla="*/ 2147483647 w 1332"/>
                <a:gd name="T113" fmla="*/ 2147483647 h 510"/>
                <a:gd name="T114" fmla="*/ 2147483647 w 1332"/>
                <a:gd name="T115" fmla="*/ 2147483647 h 51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332"/>
                <a:gd name="T175" fmla="*/ 0 h 510"/>
                <a:gd name="T176" fmla="*/ 1332 w 1332"/>
                <a:gd name="T177" fmla="*/ 510 h 51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332" h="510">
                  <a:moveTo>
                    <a:pt x="6" y="192"/>
                  </a:moveTo>
                  <a:lnTo>
                    <a:pt x="24" y="186"/>
                  </a:lnTo>
                  <a:lnTo>
                    <a:pt x="30" y="174"/>
                  </a:lnTo>
                  <a:lnTo>
                    <a:pt x="0" y="174"/>
                  </a:lnTo>
                  <a:lnTo>
                    <a:pt x="6" y="192"/>
                  </a:lnTo>
                  <a:close/>
                  <a:moveTo>
                    <a:pt x="42" y="162"/>
                  </a:moveTo>
                  <a:lnTo>
                    <a:pt x="42" y="168"/>
                  </a:lnTo>
                  <a:lnTo>
                    <a:pt x="48" y="174"/>
                  </a:lnTo>
                  <a:lnTo>
                    <a:pt x="60" y="174"/>
                  </a:lnTo>
                  <a:lnTo>
                    <a:pt x="60" y="162"/>
                  </a:lnTo>
                  <a:lnTo>
                    <a:pt x="54" y="156"/>
                  </a:lnTo>
                  <a:lnTo>
                    <a:pt x="54" y="150"/>
                  </a:lnTo>
                  <a:lnTo>
                    <a:pt x="48" y="150"/>
                  </a:lnTo>
                  <a:lnTo>
                    <a:pt x="48" y="156"/>
                  </a:lnTo>
                  <a:lnTo>
                    <a:pt x="42" y="162"/>
                  </a:lnTo>
                  <a:close/>
                  <a:moveTo>
                    <a:pt x="96" y="138"/>
                  </a:moveTo>
                  <a:lnTo>
                    <a:pt x="66" y="138"/>
                  </a:lnTo>
                  <a:lnTo>
                    <a:pt x="66" y="174"/>
                  </a:lnTo>
                  <a:lnTo>
                    <a:pt x="78" y="150"/>
                  </a:lnTo>
                  <a:lnTo>
                    <a:pt x="96" y="138"/>
                  </a:lnTo>
                  <a:close/>
                  <a:moveTo>
                    <a:pt x="1332" y="402"/>
                  </a:moveTo>
                  <a:lnTo>
                    <a:pt x="1332" y="390"/>
                  </a:lnTo>
                  <a:lnTo>
                    <a:pt x="1308" y="384"/>
                  </a:lnTo>
                  <a:lnTo>
                    <a:pt x="1308" y="354"/>
                  </a:lnTo>
                  <a:lnTo>
                    <a:pt x="1272" y="336"/>
                  </a:lnTo>
                  <a:lnTo>
                    <a:pt x="1278" y="330"/>
                  </a:lnTo>
                  <a:lnTo>
                    <a:pt x="1284" y="318"/>
                  </a:lnTo>
                  <a:lnTo>
                    <a:pt x="1284" y="312"/>
                  </a:lnTo>
                  <a:lnTo>
                    <a:pt x="1290" y="306"/>
                  </a:lnTo>
                  <a:lnTo>
                    <a:pt x="1284" y="306"/>
                  </a:lnTo>
                  <a:lnTo>
                    <a:pt x="1278" y="300"/>
                  </a:lnTo>
                  <a:lnTo>
                    <a:pt x="1278" y="288"/>
                  </a:lnTo>
                  <a:lnTo>
                    <a:pt x="1266" y="276"/>
                  </a:lnTo>
                  <a:lnTo>
                    <a:pt x="1266" y="246"/>
                  </a:lnTo>
                  <a:lnTo>
                    <a:pt x="1248" y="222"/>
                  </a:lnTo>
                  <a:lnTo>
                    <a:pt x="1272" y="222"/>
                  </a:lnTo>
                  <a:lnTo>
                    <a:pt x="1272" y="216"/>
                  </a:lnTo>
                  <a:lnTo>
                    <a:pt x="1278" y="210"/>
                  </a:lnTo>
                  <a:lnTo>
                    <a:pt x="1272" y="198"/>
                  </a:lnTo>
                  <a:lnTo>
                    <a:pt x="1272" y="186"/>
                  </a:lnTo>
                  <a:lnTo>
                    <a:pt x="1266" y="180"/>
                  </a:lnTo>
                  <a:lnTo>
                    <a:pt x="1266" y="174"/>
                  </a:lnTo>
                  <a:lnTo>
                    <a:pt x="1260" y="174"/>
                  </a:lnTo>
                  <a:lnTo>
                    <a:pt x="1248" y="180"/>
                  </a:lnTo>
                  <a:lnTo>
                    <a:pt x="1236" y="180"/>
                  </a:lnTo>
                  <a:lnTo>
                    <a:pt x="1224" y="174"/>
                  </a:lnTo>
                  <a:lnTo>
                    <a:pt x="1218" y="168"/>
                  </a:lnTo>
                  <a:lnTo>
                    <a:pt x="1212" y="156"/>
                  </a:lnTo>
                  <a:lnTo>
                    <a:pt x="1212" y="144"/>
                  </a:lnTo>
                  <a:lnTo>
                    <a:pt x="1200" y="108"/>
                  </a:lnTo>
                  <a:lnTo>
                    <a:pt x="1194" y="96"/>
                  </a:lnTo>
                  <a:lnTo>
                    <a:pt x="1194" y="84"/>
                  </a:lnTo>
                  <a:lnTo>
                    <a:pt x="1188" y="78"/>
                  </a:lnTo>
                  <a:lnTo>
                    <a:pt x="1164" y="78"/>
                  </a:lnTo>
                  <a:lnTo>
                    <a:pt x="1164" y="72"/>
                  </a:lnTo>
                  <a:lnTo>
                    <a:pt x="1158" y="60"/>
                  </a:lnTo>
                  <a:lnTo>
                    <a:pt x="1152" y="54"/>
                  </a:lnTo>
                  <a:lnTo>
                    <a:pt x="1140" y="48"/>
                  </a:lnTo>
                  <a:lnTo>
                    <a:pt x="1128" y="48"/>
                  </a:lnTo>
                  <a:lnTo>
                    <a:pt x="1116" y="54"/>
                  </a:lnTo>
                  <a:lnTo>
                    <a:pt x="1110" y="60"/>
                  </a:lnTo>
                  <a:lnTo>
                    <a:pt x="1074" y="54"/>
                  </a:lnTo>
                  <a:lnTo>
                    <a:pt x="1062" y="66"/>
                  </a:lnTo>
                  <a:lnTo>
                    <a:pt x="1026" y="90"/>
                  </a:lnTo>
                  <a:lnTo>
                    <a:pt x="1014" y="96"/>
                  </a:lnTo>
                  <a:lnTo>
                    <a:pt x="930" y="96"/>
                  </a:lnTo>
                  <a:lnTo>
                    <a:pt x="876" y="108"/>
                  </a:lnTo>
                  <a:lnTo>
                    <a:pt x="810" y="84"/>
                  </a:lnTo>
                  <a:lnTo>
                    <a:pt x="786" y="96"/>
                  </a:lnTo>
                  <a:lnTo>
                    <a:pt x="786" y="90"/>
                  </a:lnTo>
                  <a:lnTo>
                    <a:pt x="780" y="84"/>
                  </a:lnTo>
                  <a:lnTo>
                    <a:pt x="774" y="72"/>
                  </a:lnTo>
                  <a:lnTo>
                    <a:pt x="768" y="66"/>
                  </a:lnTo>
                  <a:lnTo>
                    <a:pt x="756" y="66"/>
                  </a:lnTo>
                  <a:lnTo>
                    <a:pt x="744" y="72"/>
                  </a:lnTo>
                  <a:lnTo>
                    <a:pt x="738" y="78"/>
                  </a:lnTo>
                  <a:lnTo>
                    <a:pt x="708" y="60"/>
                  </a:lnTo>
                  <a:lnTo>
                    <a:pt x="708" y="36"/>
                  </a:lnTo>
                  <a:lnTo>
                    <a:pt x="660" y="48"/>
                  </a:lnTo>
                  <a:lnTo>
                    <a:pt x="636" y="30"/>
                  </a:lnTo>
                  <a:lnTo>
                    <a:pt x="630" y="12"/>
                  </a:lnTo>
                  <a:lnTo>
                    <a:pt x="624" y="12"/>
                  </a:lnTo>
                  <a:lnTo>
                    <a:pt x="618" y="18"/>
                  </a:lnTo>
                  <a:lnTo>
                    <a:pt x="600" y="18"/>
                  </a:lnTo>
                  <a:lnTo>
                    <a:pt x="588" y="24"/>
                  </a:lnTo>
                  <a:lnTo>
                    <a:pt x="558" y="24"/>
                  </a:lnTo>
                  <a:lnTo>
                    <a:pt x="534" y="18"/>
                  </a:lnTo>
                  <a:lnTo>
                    <a:pt x="504" y="18"/>
                  </a:lnTo>
                  <a:lnTo>
                    <a:pt x="492" y="24"/>
                  </a:lnTo>
                  <a:lnTo>
                    <a:pt x="456" y="36"/>
                  </a:lnTo>
                  <a:lnTo>
                    <a:pt x="444" y="42"/>
                  </a:lnTo>
                  <a:lnTo>
                    <a:pt x="438" y="48"/>
                  </a:lnTo>
                  <a:lnTo>
                    <a:pt x="426" y="54"/>
                  </a:lnTo>
                  <a:lnTo>
                    <a:pt x="414" y="66"/>
                  </a:lnTo>
                  <a:lnTo>
                    <a:pt x="408" y="66"/>
                  </a:lnTo>
                  <a:lnTo>
                    <a:pt x="396" y="90"/>
                  </a:lnTo>
                  <a:lnTo>
                    <a:pt x="378" y="90"/>
                  </a:lnTo>
                  <a:lnTo>
                    <a:pt x="354" y="84"/>
                  </a:lnTo>
                  <a:lnTo>
                    <a:pt x="294" y="84"/>
                  </a:lnTo>
                  <a:lnTo>
                    <a:pt x="282" y="78"/>
                  </a:lnTo>
                  <a:lnTo>
                    <a:pt x="264" y="78"/>
                  </a:lnTo>
                  <a:lnTo>
                    <a:pt x="252" y="72"/>
                  </a:lnTo>
                  <a:lnTo>
                    <a:pt x="240" y="72"/>
                  </a:lnTo>
                  <a:lnTo>
                    <a:pt x="234" y="66"/>
                  </a:lnTo>
                  <a:lnTo>
                    <a:pt x="198" y="66"/>
                  </a:lnTo>
                  <a:lnTo>
                    <a:pt x="186" y="54"/>
                  </a:lnTo>
                  <a:lnTo>
                    <a:pt x="180" y="36"/>
                  </a:lnTo>
                  <a:lnTo>
                    <a:pt x="180" y="24"/>
                  </a:lnTo>
                  <a:lnTo>
                    <a:pt x="168" y="24"/>
                  </a:lnTo>
                  <a:lnTo>
                    <a:pt x="156" y="18"/>
                  </a:lnTo>
                  <a:lnTo>
                    <a:pt x="144" y="18"/>
                  </a:lnTo>
                  <a:lnTo>
                    <a:pt x="132" y="0"/>
                  </a:lnTo>
                  <a:lnTo>
                    <a:pt x="120" y="18"/>
                  </a:lnTo>
                  <a:lnTo>
                    <a:pt x="90" y="12"/>
                  </a:lnTo>
                  <a:lnTo>
                    <a:pt x="72" y="36"/>
                  </a:lnTo>
                  <a:lnTo>
                    <a:pt x="78" y="42"/>
                  </a:lnTo>
                  <a:lnTo>
                    <a:pt x="90" y="42"/>
                  </a:lnTo>
                  <a:lnTo>
                    <a:pt x="90" y="48"/>
                  </a:lnTo>
                  <a:lnTo>
                    <a:pt x="96" y="54"/>
                  </a:lnTo>
                  <a:lnTo>
                    <a:pt x="96" y="66"/>
                  </a:lnTo>
                  <a:lnTo>
                    <a:pt x="78" y="66"/>
                  </a:lnTo>
                  <a:lnTo>
                    <a:pt x="72" y="72"/>
                  </a:lnTo>
                  <a:lnTo>
                    <a:pt x="72" y="78"/>
                  </a:lnTo>
                  <a:lnTo>
                    <a:pt x="78" y="84"/>
                  </a:lnTo>
                  <a:lnTo>
                    <a:pt x="78" y="96"/>
                  </a:lnTo>
                  <a:lnTo>
                    <a:pt x="72" y="108"/>
                  </a:lnTo>
                  <a:lnTo>
                    <a:pt x="72" y="114"/>
                  </a:lnTo>
                  <a:lnTo>
                    <a:pt x="66" y="120"/>
                  </a:lnTo>
                  <a:lnTo>
                    <a:pt x="66" y="132"/>
                  </a:lnTo>
                  <a:lnTo>
                    <a:pt x="72" y="132"/>
                  </a:lnTo>
                  <a:lnTo>
                    <a:pt x="90" y="126"/>
                  </a:lnTo>
                  <a:lnTo>
                    <a:pt x="102" y="126"/>
                  </a:lnTo>
                  <a:lnTo>
                    <a:pt x="108" y="120"/>
                  </a:lnTo>
                  <a:lnTo>
                    <a:pt x="114" y="120"/>
                  </a:lnTo>
                  <a:lnTo>
                    <a:pt x="114" y="132"/>
                  </a:lnTo>
                  <a:lnTo>
                    <a:pt x="120" y="132"/>
                  </a:lnTo>
                  <a:lnTo>
                    <a:pt x="126" y="126"/>
                  </a:lnTo>
                  <a:lnTo>
                    <a:pt x="138" y="120"/>
                  </a:lnTo>
                  <a:lnTo>
                    <a:pt x="162" y="96"/>
                  </a:lnTo>
                  <a:lnTo>
                    <a:pt x="168" y="96"/>
                  </a:lnTo>
                  <a:lnTo>
                    <a:pt x="174" y="90"/>
                  </a:lnTo>
                  <a:lnTo>
                    <a:pt x="186" y="90"/>
                  </a:lnTo>
                  <a:lnTo>
                    <a:pt x="204" y="84"/>
                  </a:lnTo>
                  <a:lnTo>
                    <a:pt x="216" y="84"/>
                  </a:lnTo>
                  <a:lnTo>
                    <a:pt x="252" y="102"/>
                  </a:lnTo>
                  <a:lnTo>
                    <a:pt x="270" y="108"/>
                  </a:lnTo>
                  <a:lnTo>
                    <a:pt x="282" y="108"/>
                  </a:lnTo>
                  <a:lnTo>
                    <a:pt x="288" y="114"/>
                  </a:lnTo>
                  <a:lnTo>
                    <a:pt x="294" y="114"/>
                  </a:lnTo>
                  <a:lnTo>
                    <a:pt x="270" y="114"/>
                  </a:lnTo>
                  <a:lnTo>
                    <a:pt x="258" y="120"/>
                  </a:lnTo>
                  <a:lnTo>
                    <a:pt x="246" y="120"/>
                  </a:lnTo>
                  <a:lnTo>
                    <a:pt x="246" y="132"/>
                  </a:lnTo>
                  <a:lnTo>
                    <a:pt x="240" y="138"/>
                  </a:lnTo>
                  <a:lnTo>
                    <a:pt x="186" y="144"/>
                  </a:lnTo>
                  <a:lnTo>
                    <a:pt x="138" y="138"/>
                  </a:lnTo>
                  <a:lnTo>
                    <a:pt x="120" y="138"/>
                  </a:lnTo>
                  <a:lnTo>
                    <a:pt x="96" y="150"/>
                  </a:lnTo>
                  <a:lnTo>
                    <a:pt x="84" y="162"/>
                  </a:lnTo>
                  <a:lnTo>
                    <a:pt x="84" y="174"/>
                  </a:lnTo>
                  <a:lnTo>
                    <a:pt x="78" y="192"/>
                  </a:lnTo>
                  <a:lnTo>
                    <a:pt x="78" y="204"/>
                  </a:lnTo>
                  <a:lnTo>
                    <a:pt x="72" y="210"/>
                  </a:lnTo>
                  <a:lnTo>
                    <a:pt x="72" y="216"/>
                  </a:lnTo>
                  <a:lnTo>
                    <a:pt x="114" y="216"/>
                  </a:lnTo>
                  <a:lnTo>
                    <a:pt x="114" y="240"/>
                  </a:lnTo>
                  <a:lnTo>
                    <a:pt x="120" y="246"/>
                  </a:lnTo>
                  <a:lnTo>
                    <a:pt x="126" y="258"/>
                  </a:lnTo>
                  <a:lnTo>
                    <a:pt x="132" y="264"/>
                  </a:lnTo>
                  <a:lnTo>
                    <a:pt x="126" y="282"/>
                  </a:lnTo>
                  <a:lnTo>
                    <a:pt x="138" y="300"/>
                  </a:lnTo>
                  <a:lnTo>
                    <a:pt x="126" y="318"/>
                  </a:lnTo>
                  <a:lnTo>
                    <a:pt x="162" y="354"/>
                  </a:lnTo>
                  <a:lnTo>
                    <a:pt x="156" y="390"/>
                  </a:lnTo>
                  <a:lnTo>
                    <a:pt x="210" y="414"/>
                  </a:lnTo>
                  <a:lnTo>
                    <a:pt x="216" y="444"/>
                  </a:lnTo>
                  <a:lnTo>
                    <a:pt x="216" y="438"/>
                  </a:lnTo>
                  <a:lnTo>
                    <a:pt x="222" y="438"/>
                  </a:lnTo>
                  <a:lnTo>
                    <a:pt x="222" y="432"/>
                  </a:lnTo>
                  <a:lnTo>
                    <a:pt x="228" y="432"/>
                  </a:lnTo>
                  <a:lnTo>
                    <a:pt x="252" y="444"/>
                  </a:lnTo>
                  <a:lnTo>
                    <a:pt x="258" y="444"/>
                  </a:lnTo>
                  <a:lnTo>
                    <a:pt x="264" y="450"/>
                  </a:lnTo>
                  <a:lnTo>
                    <a:pt x="270" y="462"/>
                  </a:lnTo>
                  <a:lnTo>
                    <a:pt x="282" y="468"/>
                  </a:lnTo>
                  <a:lnTo>
                    <a:pt x="294" y="468"/>
                  </a:lnTo>
                  <a:lnTo>
                    <a:pt x="312" y="474"/>
                  </a:lnTo>
                  <a:lnTo>
                    <a:pt x="372" y="474"/>
                  </a:lnTo>
                  <a:lnTo>
                    <a:pt x="372" y="450"/>
                  </a:lnTo>
                  <a:lnTo>
                    <a:pt x="378" y="438"/>
                  </a:lnTo>
                  <a:lnTo>
                    <a:pt x="390" y="426"/>
                  </a:lnTo>
                  <a:lnTo>
                    <a:pt x="408" y="426"/>
                  </a:lnTo>
                  <a:lnTo>
                    <a:pt x="432" y="432"/>
                  </a:lnTo>
                  <a:lnTo>
                    <a:pt x="468" y="444"/>
                  </a:lnTo>
                  <a:lnTo>
                    <a:pt x="474" y="450"/>
                  </a:lnTo>
                  <a:lnTo>
                    <a:pt x="480" y="450"/>
                  </a:lnTo>
                  <a:lnTo>
                    <a:pt x="480" y="456"/>
                  </a:lnTo>
                  <a:lnTo>
                    <a:pt x="486" y="468"/>
                  </a:lnTo>
                  <a:lnTo>
                    <a:pt x="486" y="474"/>
                  </a:lnTo>
                  <a:lnTo>
                    <a:pt x="492" y="480"/>
                  </a:lnTo>
                  <a:lnTo>
                    <a:pt x="504" y="486"/>
                  </a:lnTo>
                  <a:lnTo>
                    <a:pt x="564" y="486"/>
                  </a:lnTo>
                  <a:lnTo>
                    <a:pt x="576" y="480"/>
                  </a:lnTo>
                  <a:lnTo>
                    <a:pt x="594" y="474"/>
                  </a:lnTo>
                  <a:lnTo>
                    <a:pt x="606" y="462"/>
                  </a:lnTo>
                  <a:lnTo>
                    <a:pt x="618" y="456"/>
                  </a:lnTo>
                  <a:lnTo>
                    <a:pt x="630" y="444"/>
                  </a:lnTo>
                  <a:lnTo>
                    <a:pt x="648" y="438"/>
                  </a:lnTo>
                  <a:lnTo>
                    <a:pt x="660" y="432"/>
                  </a:lnTo>
                  <a:lnTo>
                    <a:pt x="672" y="432"/>
                  </a:lnTo>
                  <a:lnTo>
                    <a:pt x="684" y="438"/>
                  </a:lnTo>
                  <a:lnTo>
                    <a:pt x="690" y="444"/>
                  </a:lnTo>
                  <a:lnTo>
                    <a:pt x="696" y="444"/>
                  </a:lnTo>
                  <a:lnTo>
                    <a:pt x="702" y="450"/>
                  </a:lnTo>
                  <a:lnTo>
                    <a:pt x="714" y="450"/>
                  </a:lnTo>
                  <a:lnTo>
                    <a:pt x="726" y="444"/>
                  </a:lnTo>
                  <a:lnTo>
                    <a:pt x="732" y="432"/>
                  </a:lnTo>
                  <a:lnTo>
                    <a:pt x="744" y="420"/>
                  </a:lnTo>
                  <a:lnTo>
                    <a:pt x="756" y="432"/>
                  </a:lnTo>
                  <a:lnTo>
                    <a:pt x="756" y="444"/>
                  </a:lnTo>
                  <a:lnTo>
                    <a:pt x="750" y="450"/>
                  </a:lnTo>
                  <a:lnTo>
                    <a:pt x="744" y="462"/>
                  </a:lnTo>
                  <a:lnTo>
                    <a:pt x="744" y="468"/>
                  </a:lnTo>
                  <a:lnTo>
                    <a:pt x="738" y="474"/>
                  </a:lnTo>
                  <a:lnTo>
                    <a:pt x="738" y="486"/>
                  </a:lnTo>
                  <a:lnTo>
                    <a:pt x="744" y="492"/>
                  </a:lnTo>
                  <a:lnTo>
                    <a:pt x="744" y="498"/>
                  </a:lnTo>
                  <a:lnTo>
                    <a:pt x="756" y="510"/>
                  </a:lnTo>
                  <a:lnTo>
                    <a:pt x="768" y="510"/>
                  </a:lnTo>
                  <a:lnTo>
                    <a:pt x="768" y="504"/>
                  </a:lnTo>
                  <a:lnTo>
                    <a:pt x="774" y="498"/>
                  </a:lnTo>
                  <a:lnTo>
                    <a:pt x="774" y="480"/>
                  </a:lnTo>
                  <a:lnTo>
                    <a:pt x="780" y="486"/>
                  </a:lnTo>
                  <a:lnTo>
                    <a:pt x="792" y="486"/>
                  </a:lnTo>
                  <a:lnTo>
                    <a:pt x="792" y="462"/>
                  </a:lnTo>
                  <a:lnTo>
                    <a:pt x="786" y="462"/>
                  </a:lnTo>
                  <a:lnTo>
                    <a:pt x="786" y="432"/>
                  </a:lnTo>
                  <a:lnTo>
                    <a:pt x="810" y="432"/>
                  </a:lnTo>
                  <a:lnTo>
                    <a:pt x="804" y="438"/>
                  </a:lnTo>
                  <a:lnTo>
                    <a:pt x="804" y="444"/>
                  </a:lnTo>
                  <a:lnTo>
                    <a:pt x="840" y="444"/>
                  </a:lnTo>
                  <a:lnTo>
                    <a:pt x="858" y="438"/>
                  </a:lnTo>
                  <a:lnTo>
                    <a:pt x="864" y="432"/>
                  </a:lnTo>
                  <a:lnTo>
                    <a:pt x="870" y="432"/>
                  </a:lnTo>
                  <a:lnTo>
                    <a:pt x="888" y="414"/>
                  </a:lnTo>
                  <a:lnTo>
                    <a:pt x="894" y="414"/>
                  </a:lnTo>
                  <a:lnTo>
                    <a:pt x="900" y="420"/>
                  </a:lnTo>
                  <a:lnTo>
                    <a:pt x="912" y="426"/>
                  </a:lnTo>
                  <a:lnTo>
                    <a:pt x="924" y="438"/>
                  </a:lnTo>
                  <a:lnTo>
                    <a:pt x="942" y="438"/>
                  </a:lnTo>
                  <a:lnTo>
                    <a:pt x="954" y="444"/>
                  </a:lnTo>
                  <a:lnTo>
                    <a:pt x="966" y="444"/>
                  </a:lnTo>
                  <a:lnTo>
                    <a:pt x="978" y="438"/>
                  </a:lnTo>
                  <a:lnTo>
                    <a:pt x="996" y="438"/>
                  </a:lnTo>
                  <a:lnTo>
                    <a:pt x="1002" y="432"/>
                  </a:lnTo>
                  <a:lnTo>
                    <a:pt x="1014" y="426"/>
                  </a:lnTo>
                  <a:lnTo>
                    <a:pt x="1026" y="414"/>
                  </a:lnTo>
                  <a:lnTo>
                    <a:pt x="1038" y="408"/>
                  </a:lnTo>
                  <a:lnTo>
                    <a:pt x="1086" y="408"/>
                  </a:lnTo>
                  <a:lnTo>
                    <a:pt x="1092" y="414"/>
                  </a:lnTo>
                  <a:lnTo>
                    <a:pt x="1110" y="414"/>
                  </a:lnTo>
                  <a:lnTo>
                    <a:pt x="1122" y="402"/>
                  </a:lnTo>
                  <a:lnTo>
                    <a:pt x="1146" y="402"/>
                  </a:lnTo>
                  <a:lnTo>
                    <a:pt x="1152" y="390"/>
                  </a:lnTo>
                  <a:lnTo>
                    <a:pt x="1152" y="384"/>
                  </a:lnTo>
                  <a:lnTo>
                    <a:pt x="1158" y="384"/>
                  </a:lnTo>
                  <a:lnTo>
                    <a:pt x="1158" y="408"/>
                  </a:lnTo>
                  <a:lnTo>
                    <a:pt x="1164" y="414"/>
                  </a:lnTo>
                  <a:lnTo>
                    <a:pt x="1170" y="414"/>
                  </a:lnTo>
                  <a:lnTo>
                    <a:pt x="1182" y="408"/>
                  </a:lnTo>
                  <a:lnTo>
                    <a:pt x="1188" y="402"/>
                  </a:lnTo>
                  <a:lnTo>
                    <a:pt x="1188" y="390"/>
                  </a:lnTo>
                  <a:lnTo>
                    <a:pt x="1230" y="390"/>
                  </a:lnTo>
                  <a:lnTo>
                    <a:pt x="1242" y="402"/>
                  </a:lnTo>
                  <a:lnTo>
                    <a:pt x="1254" y="402"/>
                  </a:lnTo>
                  <a:lnTo>
                    <a:pt x="1260" y="396"/>
                  </a:lnTo>
                  <a:lnTo>
                    <a:pt x="1260" y="390"/>
                  </a:lnTo>
                  <a:lnTo>
                    <a:pt x="1284" y="390"/>
                  </a:lnTo>
                  <a:lnTo>
                    <a:pt x="1290" y="396"/>
                  </a:lnTo>
                  <a:lnTo>
                    <a:pt x="1290" y="414"/>
                  </a:lnTo>
                  <a:lnTo>
                    <a:pt x="1332" y="402"/>
                  </a:lnTo>
                  <a:close/>
                  <a:moveTo>
                    <a:pt x="102" y="282"/>
                  </a:moveTo>
                  <a:lnTo>
                    <a:pt x="96" y="282"/>
                  </a:lnTo>
                  <a:lnTo>
                    <a:pt x="96" y="312"/>
                  </a:lnTo>
                  <a:lnTo>
                    <a:pt x="102" y="324"/>
                  </a:lnTo>
                  <a:lnTo>
                    <a:pt x="108" y="330"/>
                  </a:lnTo>
                  <a:lnTo>
                    <a:pt x="114" y="324"/>
                  </a:lnTo>
                  <a:lnTo>
                    <a:pt x="114" y="318"/>
                  </a:lnTo>
                  <a:lnTo>
                    <a:pt x="120" y="312"/>
                  </a:lnTo>
                  <a:lnTo>
                    <a:pt x="120" y="300"/>
                  </a:lnTo>
                  <a:lnTo>
                    <a:pt x="102" y="282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84" name="Slovenia" descr="© INSCALE GmbH, 05.05.2010&#10;http://www.presentationload.com/">
              <a:extLst>
                <a:ext uri="{FF2B5EF4-FFF2-40B4-BE49-F238E27FC236}">
                  <a16:creationId xmlns:a16="http://schemas.microsoft.com/office/drawing/2014/main" id="{0F69F70B-C6F9-494E-8B69-51F9545CBDE2}"/>
                </a:ext>
              </a:extLst>
            </p:cNvPr>
            <p:cNvSpPr>
              <a:spLocks/>
            </p:cNvSpPr>
            <p:nvPr/>
          </p:nvSpPr>
          <p:spPr bwMode="gray">
            <a:xfrm>
              <a:off x="5956550" y="2824293"/>
              <a:ext cx="92053" cy="55579"/>
            </a:xfrm>
            <a:custGeom>
              <a:avLst/>
              <a:gdLst>
                <a:gd name="T0" fmla="*/ 2147483647 w 210"/>
                <a:gd name="T1" fmla="*/ 2147483647 h 120"/>
                <a:gd name="T2" fmla="*/ 2147483647 w 210"/>
                <a:gd name="T3" fmla="*/ 2147483647 h 120"/>
                <a:gd name="T4" fmla="*/ 2147483647 w 210"/>
                <a:gd name="T5" fmla="*/ 2147483647 h 120"/>
                <a:gd name="T6" fmla="*/ 2147483647 w 210"/>
                <a:gd name="T7" fmla="*/ 2147483647 h 120"/>
                <a:gd name="T8" fmla="*/ 2147483647 w 210"/>
                <a:gd name="T9" fmla="*/ 2147483647 h 120"/>
                <a:gd name="T10" fmla="*/ 2147483647 w 210"/>
                <a:gd name="T11" fmla="*/ 2147483647 h 120"/>
                <a:gd name="T12" fmla="*/ 2147483647 w 210"/>
                <a:gd name="T13" fmla="*/ 2147483647 h 120"/>
                <a:gd name="T14" fmla="*/ 2147483647 w 210"/>
                <a:gd name="T15" fmla="*/ 2147483647 h 120"/>
                <a:gd name="T16" fmla="*/ 2147483647 w 210"/>
                <a:gd name="T17" fmla="*/ 2147483647 h 120"/>
                <a:gd name="T18" fmla="*/ 2147483647 w 210"/>
                <a:gd name="T19" fmla="*/ 2147483647 h 120"/>
                <a:gd name="T20" fmla="*/ 2147483647 w 210"/>
                <a:gd name="T21" fmla="*/ 2147483647 h 120"/>
                <a:gd name="T22" fmla="*/ 2147483647 w 210"/>
                <a:gd name="T23" fmla="*/ 2147483647 h 120"/>
                <a:gd name="T24" fmla="*/ 2147483647 w 210"/>
                <a:gd name="T25" fmla="*/ 2147483647 h 120"/>
                <a:gd name="T26" fmla="*/ 2147483647 w 210"/>
                <a:gd name="T27" fmla="*/ 2147483647 h 120"/>
                <a:gd name="T28" fmla="*/ 2147483647 w 210"/>
                <a:gd name="T29" fmla="*/ 2147483647 h 120"/>
                <a:gd name="T30" fmla="*/ 2147483647 w 210"/>
                <a:gd name="T31" fmla="*/ 2147483647 h 120"/>
                <a:gd name="T32" fmla="*/ 2147483647 w 210"/>
                <a:gd name="T33" fmla="*/ 2147483647 h 120"/>
                <a:gd name="T34" fmla="*/ 2147483647 w 210"/>
                <a:gd name="T35" fmla="*/ 2147483647 h 120"/>
                <a:gd name="T36" fmla="*/ 2147483647 w 210"/>
                <a:gd name="T37" fmla="*/ 2147483647 h 120"/>
                <a:gd name="T38" fmla="*/ 2147483647 w 210"/>
                <a:gd name="T39" fmla="*/ 2147483647 h 120"/>
                <a:gd name="T40" fmla="*/ 2147483647 w 210"/>
                <a:gd name="T41" fmla="*/ 2147483647 h 120"/>
                <a:gd name="T42" fmla="*/ 2147483647 w 210"/>
                <a:gd name="T43" fmla="*/ 0 h 120"/>
                <a:gd name="T44" fmla="*/ 2147483647 w 210"/>
                <a:gd name="T45" fmla="*/ 2147483647 h 120"/>
                <a:gd name="T46" fmla="*/ 2147483647 w 210"/>
                <a:gd name="T47" fmla="*/ 2147483647 h 120"/>
                <a:gd name="T48" fmla="*/ 2147483647 w 210"/>
                <a:gd name="T49" fmla="*/ 2147483647 h 120"/>
                <a:gd name="T50" fmla="*/ 2147483647 w 210"/>
                <a:gd name="T51" fmla="*/ 2147483647 h 120"/>
                <a:gd name="T52" fmla="*/ 2147483647 w 210"/>
                <a:gd name="T53" fmla="*/ 2147483647 h 120"/>
                <a:gd name="T54" fmla="*/ 2147483647 w 210"/>
                <a:gd name="T55" fmla="*/ 2147483647 h 120"/>
                <a:gd name="T56" fmla="*/ 2147483647 w 210"/>
                <a:gd name="T57" fmla="*/ 2147483647 h 120"/>
                <a:gd name="T58" fmla="*/ 2147483647 w 210"/>
                <a:gd name="T59" fmla="*/ 2147483647 h 120"/>
                <a:gd name="T60" fmla="*/ 2147483647 w 210"/>
                <a:gd name="T61" fmla="*/ 2147483647 h 120"/>
                <a:gd name="T62" fmla="*/ 2147483647 w 210"/>
                <a:gd name="T63" fmla="*/ 2147483647 h 120"/>
                <a:gd name="T64" fmla="*/ 2147483647 w 210"/>
                <a:gd name="T65" fmla="*/ 2147483647 h 120"/>
                <a:gd name="T66" fmla="*/ 2147483647 w 210"/>
                <a:gd name="T67" fmla="*/ 2147483647 h 120"/>
                <a:gd name="T68" fmla="*/ 0 w 210"/>
                <a:gd name="T69" fmla="*/ 2147483647 h 120"/>
                <a:gd name="T70" fmla="*/ 2147483647 w 210"/>
                <a:gd name="T71" fmla="*/ 2147483647 h 120"/>
                <a:gd name="T72" fmla="*/ 2147483647 w 210"/>
                <a:gd name="T73" fmla="*/ 2147483647 h 120"/>
                <a:gd name="T74" fmla="*/ 2147483647 w 210"/>
                <a:gd name="T75" fmla="*/ 2147483647 h 120"/>
                <a:gd name="T76" fmla="*/ 2147483647 w 210"/>
                <a:gd name="T77" fmla="*/ 2147483647 h 120"/>
                <a:gd name="T78" fmla="*/ 2147483647 w 210"/>
                <a:gd name="T79" fmla="*/ 2147483647 h 120"/>
                <a:gd name="T80" fmla="*/ 2147483647 w 210"/>
                <a:gd name="T81" fmla="*/ 2147483647 h 120"/>
                <a:gd name="T82" fmla="*/ 2147483647 w 210"/>
                <a:gd name="T83" fmla="*/ 2147483647 h 120"/>
                <a:gd name="T84" fmla="*/ 2147483647 w 210"/>
                <a:gd name="T85" fmla="*/ 2147483647 h 120"/>
                <a:gd name="T86" fmla="*/ 2147483647 w 210"/>
                <a:gd name="T87" fmla="*/ 2147483647 h 12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210"/>
                <a:gd name="T133" fmla="*/ 0 h 120"/>
                <a:gd name="T134" fmla="*/ 210 w 210"/>
                <a:gd name="T135" fmla="*/ 120 h 120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210" h="120">
                  <a:moveTo>
                    <a:pt x="24" y="120"/>
                  </a:moveTo>
                  <a:lnTo>
                    <a:pt x="42" y="120"/>
                  </a:lnTo>
                  <a:lnTo>
                    <a:pt x="42" y="108"/>
                  </a:lnTo>
                  <a:lnTo>
                    <a:pt x="54" y="114"/>
                  </a:lnTo>
                  <a:lnTo>
                    <a:pt x="72" y="114"/>
                  </a:lnTo>
                  <a:lnTo>
                    <a:pt x="78" y="102"/>
                  </a:lnTo>
                  <a:lnTo>
                    <a:pt x="78" y="108"/>
                  </a:lnTo>
                  <a:lnTo>
                    <a:pt x="84" y="114"/>
                  </a:lnTo>
                  <a:lnTo>
                    <a:pt x="126" y="114"/>
                  </a:lnTo>
                  <a:lnTo>
                    <a:pt x="126" y="96"/>
                  </a:lnTo>
                  <a:lnTo>
                    <a:pt x="138" y="90"/>
                  </a:lnTo>
                  <a:lnTo>
                    <a:pt x="150" y="78"/>
                  </a:lnTo>
                  <a:lnTo>
                    <a:pt x="150" y="72"/>
                  </a:lnTo>
                  <a:lnTo>
                    <a:pt x="144" y="66"/>
                  </a:lnTo>
                  <a:lnTo>
                    <a:pt x="144" y="54"/>
                  </a:lnTo>
                  <a:lnTo>
                    <a:pt x="174" y="54"/>
                  </a:lnTo>
                  <a:lnTo>
                    <a:pt x="186" y="48"/>
                  </a:lnTo>
                  <a:lnTo>
                    <a:pt x="186" y="36"/>
                  </a:lnTo>
                  <a:lnTo>
                    <a:pt x="210" y="36"/>
                  </a:lnTo>
                  <a:lnTo>
                    <a:pt x="192" y="24"/>
                  </a:lnTo>
                  <a:lnTo>
                    <a:pt x="186" y="6"/>
                  </a:lnTo>
                  <a:lnTo>
                    <a:pt x="180" y="0"/>
                  </a:lnTo>
                  <a:lnTo>
                    <a:pt x="174" y="12"/>
                  </a:lnTo>
                  <a:lnTo>
                    <a:pt x="168" y="30"/>
                  </a:lnTo>
                  <a:lnTo>
                    <a:pt x="144" y="24"/>
                  </a:lnTo>
                  <a:lnTo>
                    <a:pt x="132" y="30"/>
                  </a:lnTo>
                  <a:lnTo>
                    <a:pt x="84" y="30"/>
                  </a:lnTo>
                  <a:lnTo>
                    <a:pt x="84" y="42"/>
                  </a:lnTo>
                  <a:lnTo>
                    <a:pt x="54" y="42"/>
                  </a:lnTo>
                  <a:lnTo>
                    <a:pt x="48" y="36"/>
                  </a:lnTo>
                  <a:lnTo>
                    <a:pt x="30" y="36"/>
                  </a:lnTo>
                  <a:lnTo>
                    <a:pt x="24" y="42"/>
                  </a:lnTo>
                  <a:lnTo>
                    <a:pt x="6" y="42"/>
                  </a:lnTo>
                  <a:lnTo>
                    <a:pt x="6" y="48"/>
                  </a:lnTo>
                  <a:lnTo>
                    <a:pt x="0" y="54"/>
                  </a:lnTo>
                  <a:lnTo>
                    <a:pt x="12" y="60"/>
                  </a:lnTo>
                  <a:lnTo>
                    <a:pt x="6" y="96"/>
                  </a:lnTo>
                  <a:lnTo>
                    <a:pt x="18" y="96"/>
                  </a:lnTo>
                  <a:lnTo>
                    <a:pt x="30" y="102"/>
                  </a:lnTo>
                  <a:lnTo>
                    <a:pt x="36" y="102"/>
                  </a:lnTo>
                  <a:lnTo>
                    <a:pt x="36" y="108"/>
                  </a:lnTo>
                  <a:lnTo>
                    <a:pt x="30" y="108"/>
                  </a:lnTo>
                  <a:lnTo>
                    <a:pt x="30" y="114"/>
                  </a:lnTo>
                  <a:lnTo>
                    <a:pt x="24" y="120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85" name="Slovakia" descr="© INSCALE GmbH, 05.05.2010&#10;http://www.presentationload.com/">
              <a:extLst>
                <a:ext uri="{FF2B5EF4-FFF2-40B4-BE49-F238E27FC236}">
                  <a16:creationId xmlns:a16="http://schemas.microsoft.com/office/drawing/2014/main" id="{E28B75EC-DADC-46FA-9518-08EB3BF58EE2}"/>
                </a:ext>
              </a:extLst>
            </p:cNvPr>
            <p:cNvSpPr>
              <a:spLocks/>
            </p:cNvSpPr>
            <p:nvPr/>
          </p:nvSpPr>
          <p:spPr bwMode="gray">
            <a:xfrm>
              <a:off x="6050191" y="2733778"/>
              <a:ext cx="160299" cy="65108"/>
            </a:xfrm>
            <a:custGeom>
              <a:avLst/>
              <a:gdLst>
                <a:gd name="T0" fmla="*/ 2147483647 w 354"/>
                <a:gd name="T1" fmla="*/ 2147483647 h 144"/>
                <a:gd name="T2" fmla="*/ 2147483647 w 354"/>
                <a:gd name="T3" fmla="*/ 2147483647 h 144"/>
                <a:gd name="T4" fmla="*/ 2147483647 w 354"/>
                <a:gd name="T5" fmla="*/ 2147483647 h 144"/>
                <a:gd name="T6" fmla="*/ 2147483647 w 354"/>
                <a:gd name="T7" fmla="*/ 2147483647 h 144"/>
                <a:gd name="T8" fmla="*/ 2147483647 w 354"/>
                <a:gd name="T9" fmla="*/ 2147483647 h 144"/>
                <a:gd name="T10" fmla="*/ 2147483647 w 354"/>
                <a:gd name="T11" fmla="*/ 2147483647 h 144"/>
                <a:gd name="T12" fmla="*/ 2147483647 w 354"/>
                <a:gd name="T13" fmla="*/ 2147483647 h 144"/>
                <a:gd name="T14" fmla="*/ 2147483647 w 354"/>
                <a:gd name="T15" fmla="*/ 0 h 144"/>
                <a:gd name="T16" fmla="*/ 2147483647 w 354"/>
                <a:gd name="T17" fmla="*/ 2147483647 h 144"/>
                <a:gd name="T18" fmla="*/ 2147483647 w 354"/>
                <a:gd name="T19" fmla="*/ 0 h 144"/>
                <a:gd name="T20" fmla="*/ 2147483647 w 354"/>
                <a:gd name="T21" fmla="*/ 2147483647 h 144"/>
                <a:gd name="T22" fmla="*/ 2147483647 w 354"/>
                <a:gd name="T23" fmla="*/ 2147483647 h 144"/>
                <a:gd name="T24" fmla="*/ 2147483647 w 354"/>
                <a:gd name="T25" fmla="*/ 2147483647 h 144"/>
                <a:gd name="T26" fmla="*/ 2147483647 w 354"/>
                <a:gd name="T27" fmla="*/ 2147483647 h 144"/>
                <a:gd name="T28" fmla="*/ 2147483647 w 354"/>
                <a:gd name="T29" fmla="*/ 2147483647 h 144"/>
                <a:gd name="T30" fmla="*/ 0 w 354"/>
                <a:gd name="T31" fmla="*/ 2147483647 h 144"/>
                <a:gd name="T32" fmla="*/ 2147483647 w 354"/>
                <a:gd name="T33" fmla="*/ 2147483647 h 144"/>
                <a:gd name="T34" fmla="*/ 2147483647 w 354"/>
                <a:gd name="T35" fmla="*/ 2147483647 h 144"/>
                <a:gd name="T36" fmla="*/ 2147483647 w 354"/>
                <a:gd name="T37" fmla="*/ 2147483647 h 144"/>
                <a:gd name="T38" fmla="*/ 2147483647 w 354"/>
                <a:gd name="T39" fmla="*/ 2147483647 h 144"/>
                <a:gd name="T40" fmla="*/ 2147483647 w 354"/>
                <a:gd name="T41" fmla="*/ 2147483647 h 144"/>
                <a:gd name="T42" fmla="*/ 2147483647 w 354"/>
                <a:gd name="T43" fmla="*/ 2147483647 h 144"/>
                <a:gd name="T44" fmla="*/ 2147483647 w 354"/>
                <a:gd name="T45" fmla="*/ 2147483647 h 144"/>
                <a:gd name="T46" fmla="*/ 2147483647 w 354"/>
                <a:gd name="T47" fmla="*/ 2147483647 h 144"/>
                <a:gd name="T48" fmla="*/ 2147483647 w 354"/>
                <a:gd name="T49" fmla="*/ 2147483647 h 144"/>
                <a:gd name="T50" fmla="*/ 2147483647 w 354"/>
                <a:gd name="T51" fmla="*/ 2147483647 h 144"/>
                <a:gd name="T52" fmla="*/ 2147483647 w 354"/>
                <a:gd name="T53" fmla="*/ 2147483647 h 144"/>
                <a:gd name="T54" fmla="*/ 2147483647 w 354"/>
                <a:gd name="T55" fmla="*/ 2147483647 h 144"/>
                <a:gd name="T56" fmla="*/ 2147483647 w 354"/>
                <a:gd name="T57" fmla="*/ 2147483647 h 144"/>
                <a:gd name="T58" fmla="*/ 2147483647 w 354"/>
                <a:gd name="T59" fmla="*/ 2147483647 h 144"/>
                <a:gd name="T60" fmla="*/ 2147483647 w 354"/>
                <a:gd name="T61" fmla="*/ 2147483647 h 144"/>
                <a:gd name="T62" fmla="*/ 2147483647 w 354"/>
                <a:gd name="T63" fmla="*/ 2147483647 h 144"/>
                <a:gd name="T64" fmla="*/ 2147483647 w 354"/>
                <a:gd name="T65" fmla="*/ 2147483647 h 144"/>
                <a:gd name="T66" fmla="*/ 2147483647 w 354"/>
                <a:gd name="T67" fmla="*/ 2147483647 h 144"/>
                <a:gd name="T68" fmla="*/ 2147483647 w 354"/>
                <a:gd name="T69" fmla="*/ 2147483647 h 144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354"/>
                <a:gd name="T106" fmla="*/ 0 h 144"/>
                <a:gd name="T107" fmla="*/ 354 w 354"/>
                <a:gd name="T108" fmla="*/ 144 h 144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354" h="144">
                  <a:moveTo>
                    <a:pt x="348" y="30"/>
                  </a:moveTo>
                  <a:lnTo>
                    <a:pt x="324" y="30"/>
                  </a:lnTo>
                  <a:lnTo>
                    <a:pt x="300" y="6"/>
                  </a:lnTo>
                  <a:lnTo>
                    <a:pt x="276" y="6"/>
                  </a:lnTo>
                  <a:lnTo>
                    <a:pt x="270" y="12"/>
                  </a:lnTo>
                  <a:lnTo>
                    <a:pt x="258" y="18"/>
                  </a:lnTo>
                  <a:lnTo>
                    <a:pt x="246" y="18"/>
                  </a:lnTo>
                  <a:lnTo>
                    <a:pt x="240" y="12"/>
                  </a:lnTo>
                  <a:lnTo>
                    <a:pt x="210" y="12"/>
                  </a:lnTo>
                  <a:lnTo>
                    <a:pt x="210" y="18"/>
                  </a:lnTo>
                  <a:lnTo>
                    <a:pt x="204" y="24"/>
                  </a:lnTo>
                  <a:lnTo>
                    <a:pt x="192" y="24"/>
                  </a:lnTo>
                  <a:lnTo>
                    <a:pt x="186" y="18"/>
                  </a:lnTo>
                  <a:lnTo>
                    <a:pt x="186" y="12"/>
                  </a:lnTo>
                  <a:lnTo>
                    <a:pt x="180" y="12"/>
                  </a:lnTo>
                  <a:lnTo>
                    <a:pt x="168" y="0"/>
                  </a:lnTo>
                  <a:lnTo>
                    <a:pt x="156" y="0"/>
                  </a:lnTo>
                  <a:lnTo>
                    <a:pt x="144" y="12"/>
                  </a:lnTo>
                  <a:lnTo>
                    <a:pt x="138" y="12"/>
                  </a:lnTo>
                  <a:lnTo>
                    <a:pt x="126" y="0"/>
                  </a:lnTo>
                  <a:lnTo>
                    <a:pt x="108" y="12"/>
                  </a:lnTo>
                  <a:lnTo>
                    <a:pt x="84" y="18"/>
                  </a:lnTo>
                  <a:lnTo>
                    <a:pt x="84" y="42"/>
                  </a:lnTo>
                  <a:lnTo>
                    <a:pt x="72" y="48"/>
                  </a:lnTo>
                  <a:lnTo>
                    <a:pt x="66" y="54"/>
                  </a:lnTo>
                  <a:lnTo>
                    <a:pt x="54" y="60"/>
                  </a:lnTo>
                  <a:lnTo>
                    <a:pt x="36" y="60"/>
                  </a:lnTo>
                  <a:lnTo>
                    <a:pt x="36" y="54"/>
                  </a:lnTo>
                  <a:lnTo>
                    <a:pt x="30" y="60"/>
                  </a:lnTo>
                  <a:lnTo>
                    <a:pt x="12" y="60"/>
                  </a:lnTo>
                  <a:lnTo>
                    <a:pt x="6" y="66"/>
                  </a:lnTo>
                  <a:lnTo>
                    <a:pt x="0" y="90"/>
                  </a:lnTo>
                  <a:lnTo>
                    <a:pt x="0" y="102"/>
                  </a:lnTo>
                  <a:lnTo>
                    <a:pt x="6" y="102"/>
                  </a:lnTo>
                  <a:lnTo>
                    <a:pt x="6" y="114"/>
                  </a:lnTo>
                  <a:lnTo>
                    <a:pt x="12" y="114"/>
                  </a:lnTo>
                  <a:lnTo>
                    <a:pt x="12" y="126"/>
                  </a:lnTo>
                  <a:lnTo>
                    <a:pt x="6" y="132"/>
                  </a:lnTo>
                  <a:lnTo>
                    <a:pt x="18" y="138"/>
                  </a:lnTo>
                  <a:lnTo>
                    <a:pt x="30" y="120"/>
                  </a:lnTo>
                  <a:lnTo>
                    <a:pt x="36" y="126"/>
                  </a:lnTo>
                  <a:lnTo>
                    <a:pt x="42" y="138"/>
                  </a:lnTo>
                  <a:lnTo>
                    <a:pt x="48" y="144"/>
                  </a:lnTo>
                  <a:lnTo>
                    <a:pt x="90" y="144"/>
                  </a:lnTo>
                  <a:lnTo>
                    <a:pt x="108" y="138"/>
                  </a:lnTo>
                  <a:lnTo>
                    <a:pt x="120" y="138"/>
                  </a:lnTo>
                  <a:lnTo>
                    <a:pt x="132" y="114"/>
                  </a:lnTo>
                  <a:lnTo>
                    <a:pt x="168" y="120"/>
                  </a:lnTo>
                  <a:lnTo>
                    <a:pt x="174" y="108"/>
                  </a:lnTo>
                  <a:lnTo>
                    <a:pt x="198" y="108"/>
                  </a:lnTo>
                  <a:lnTo>
                    <a:pt x="210" y="102"/>
                  </a:lnTo>
                  <a:lnTo>
                    <a:pt x="216" y="102"/>
                  </a:lnTo>
                  <a:lnTo>
                    <a:pt x="228" y="90"/>
                  </a:lnTo>
                  <a:lnTo>
                    <a:pt x="234" y="78"/>
                  </a:lnTo>
                  <a:lnTo>
                    <a:pt x="258" y="78"/>
                  </a:lnTo>
                  <a:lnTo>
                    <a:pt x="258" y="90"/>
                  </a:lnTo>
                  <a:lnTo>
                    <a:pt x="276" y="96"/>
                  </a:lnTo>
                  <a:lnTo>
                    <a:pt x="276" y="78"/>
                  </a:lnTo>
                  <a:lnTo>
                    <a:pt x="288" y="78"/>
                  </a:lnTo>
                  <a:lnTo>
                    <a:pt x="288" y="90"/>
                  </a:lnTo>
                  <a:lnTo>
                    <a:pt x="300" y="90"/>
                  </a:lnTo>
                  <a:lnTo>
                    <a:pt x="312" y="84"/>
                  </a:lnTo>
                  <a:lnTo>
                    <a:pt x="336" y="84"/>
                  </a:lnTo>
                  <a:lnTo>
                    <a:pt x="336" y="90"/>
                  </a:lnTo>
                  <a:lnTo>
                    <a:pt x="336" y="72"/>
                  </a:lnTo>
                  <a:lnTo>
                    <a:pt x="342" y="72"/>
                  </a:lnTo>
                  <a:lnTo>
                    <a:pt x="348" y="66"/>
                  </a:lnTo>
                  <a:lnTo>
                    <a:pt x="348" y="60"/>
                  </a:lnTo>
                  <a:lnTo>
                    <a:pt x="354" y="54"/>
                  </a:lnTo>
                  <a:lnTo>
                    <a:pt x="354" y="30"/>
                  </a:lnTo>
                  <a:lnTo>
                    <a:pt x="348" y="30"/>
                  </a:lnTo>
                  <a:close/>
                </a:path>
              </a:pathLst>
            </a:custGeom>
            <a:solidFill>
              <a:srgbClr val="24771B"/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86" name="Saudi Arabia" descr="© INSCALE GmbH, 05.05.2010&#10;http://www.presentationload.com/">
              <a:extLst>
                <a:ext uri="{FF2B5EF4-FFF2-40B4-BE49-F238E27FC236}">
                  <a16:creationId xmlns:a16="http://schemas.microsoft.com/office/drawing/2014/main" id="{279CEA69-3904-462B-A810-4B064F540C91}"/>
                </a:ext>
              </a:extLst>
            </p:cNvPr>
            <p:cNvSpPr>
              <a:spLocks/>
            </p:cNvSpPr>
            <p:nvPr/>
          </p:nvSpPr>
          <p:spPr bwMode="gray">
            <a:xfrm>
              <a:off x="6616796" y="3357855"/>
              <a:ext cx="657071" cy="571674"/>
            </a:xfrm>
            <a:custGeom>
              <a:avLst/>
              <a:gdLst>
                <a:gd name="T0" fmla="*/ 2147483647 w 1488"/>
                <a:gd name="T1" fmla="*/ 2147483647 h 1278"/>
                <a:gd name="T2" fmla="*/ 2147483647 w 1488"/>
                <a:gd name="T3" fmla="*/ 2147483647 h 1278"/>
                <a:gd name="T4" fmla="*/ 2147483647 w 1488"/>
                <a:gd name="T5" fmla="*/ 2147483647 h 1278"/>
                <a:gd name="T6" fmla="*/ 2147483647 w 1488"/>
                <a:gd name="T7" fmla="*/ 2147483647 h 1278"/>
                <a:gd name="T8" fmla="*/ 2147483647 w 1488"/>
                <a:gd name="T9" fmla="*/ 2147483647 h 1278"/>
                <a:gd name="T10" fmla="*/ 2147483647 w 1488"/>
                <a:gd name="T11" fmla="*/ 2147483647 h 1278"/>
                <a:gd name="T12" fmla="*/ 2147483647 w 1488"/>
                <a:gd name="T13" fmla="*/ 2147483647 h 1278"/>
                <a:gd name="T14" fmla="*/ 2147483647 w 1488"/>
                <a:gd name="T15" fmla="*/ 2147483647 h 1278"/>
                <a:gd name="T16" fmla="*/ 2147483647 w 1488"/>
                <a:gd name="T17" fmla="*/ 2147483647 h 1278"/>
                <a:gd name="T18" fmla="*/ 2147483647 w 1488"/>
                <a:gd name="T19" fmla="*/ 2147483647 h 1278"/>
                <a:gd name="T20" fmla="*/ 2147483647 w 1488"/>
                <a:gd name="T21" fmla="*/ 2147483647 h 1278"/>
                <a:gd name="T22" fmla="*/ 2147483647 w 1488"/>
                <a:gd name="T23" fmla="*/ 2147483647 h 1278"/>
                <a:gd name="T24" fmla="*/ 2147483647 w 1488"/>
                <a:gd name="T25" fmla="*/ 2147483647 h 1278"/>
                <a:gd name="T26" fmla="*/ 2147483647 w 1488"/>
                <a:gd name="T27" fmla="*/ 2147483647 h 1278"/>
                <a:gd name="T28" fmla="*/ 2147483647 w 1488"/>
                <a:gd name="T29" fmla="*/ 2147483647 h 1278"/>
                <a:gd name="T30" fmla="*/ 2147483647 w 1488"/>
                <a:gd name="T31" fmla="*/ 2147483647 h 1278"/>
                <a:gd name="T32" fmla="*/ 2147483647 w 1488"/>
                <a:gd name="T33" fmla="*/ 2147483647 h 1278"/>
                <a:gd name="T34" fmla="*/ 2147483647 w 1488"/>
                <a:gd name="T35" fmla="*/ 2147483647 h 1278"/>
                <a:gd name="T36" fmla="*/ 2147483647 w 1488"/>
                <a:gd name="T37" fmla="*/ 2147483647 h 1278"/>
                <a:gd name="T38" fmla="*/ 2147483647 w 1488"/>
                <a:gd name="T39" fmla="*/ 0 h 1278"/>
                <a:gd name="T40" fmla="*/ 2147483647 w 1488"/>
                <a:gd name="T41" fmla="*/ 2147483647 h 1278"/>
                <a:gd name="T42" fmla="*/ 2147483647 w 1488"/>
                <a:gd name="T43" fmla="*/ 2147483647 h 1278"/>
                <a:gd name="T44" fmla="*/ 2147483647 w 1488"/>
                <a:gd name="T45" fmla="*/ 2147483647 h 1278"/>
                <a:gd name="T46" fmla="*/ 2147483647 w 1488"/>
                <a:gd name="T47" fmla="*/ 2147483647 h 1278"/>
                <a:gd name="T48" fmla="*/ 2147483647 w 1488"/>
                <a:gd name="T49" fmla="*/ 2147483647 h 1278"/>
                <a:gd name="T50" fmla="*/ 2147483647 w 1488"/>
                <a:gd name="T51" fmla="*/ 2147483647 h 1278"/>
                <a:gd name="T52" fmla="*/ 2147483647 w 1488"/>
                <a:gd name="T53" fmla="*/ 2147483647 h 1278"/>
                <a:gd name="T54" fmla="*/ 2147483647 w 1488"/>
                <a:gd name="T55" fmla="*/ 2147483647 h 1278"/>
                <a:gd name="T56" fmla="*/ 2147483647 w 1488"/>
                <a:gd name="T57" fmla="*/ 2147483647 h 1278"/>
                <a:gd name="T58" fmla="*/ 2147483647 w 1488"/>
                <a:gd name="T59" fmla="*/ 2147483647 h 1278"/>
                <a:gd name="T60" fmla="*/ 2147483647 w 1488"/>
                <a:gd name="T61" fmla="*/ 2147483647 h 1278"/>
                <a:gd name="T62" fmla="*/ 0 w 1488"/>
                <a:gd name="T63" fmla="*/ 2147483647 h 1278"/>
                <a:gd name="T64" fmla="*/ 2147483647 w 1488"/>
                <a:gd name="T65" fmla="*/ 2147483647 h 1278"/>
                <a:gd name="T66" fmla="*/ 2147483647 w 1488"/>
                <a:gd name="T67" fmla="*/ 2147483647 h 1278"/>
                <a:gd name="T68" fmla="*/ 2147483647 w 1488"/>
                <a:gd name="T69" fmla="*/ 2147483647 h 1278"/>
                <a:gd name="T70" fmla="*/ 2147483647 w 1488"/>
                <a:gd name="T71" fmla="*/ 2147483647 h 1278"/>
                <a:gd name="T72" fmla="*/ 2147483647 w 1488"/>
                <a:gd name="T73" fmla="*/ 2147483647 h 1278"/>
                <a:gd name="T74" fmla="*/ 2147483647 w 1488"/>
                <a:gd name="T75" fmla="*/ 2147483647 h 1278"/>
                <a:gd name="T76" fmla="*/ 2147483647 w 1488"/>
                <a:gd name="T77" fmla="*/ 2147483647 h 1278"/>
                <a:gd name="T78" fmla="*/ 2147483647 w 1488"/>
                <a:gd name="T79" fmla="*/ 2147483647 h 1278"/>
                <a:gd name="T80" fmla="*/ 2147483647 w 1488"/>
                <a:gd name="T81" fmla="*/ 2147483647 h 1278"/>
                <a:gd name="T82" fmla="*/ 2147483647 w 1488"/>
                <a:gd name="T83" fmla="*/ 2147483647 h 1278"/>
                <a:gd name="T84" fmla="*/ 2147483647 w 1488"/>
                <a:gd name="T85" fmla="*/ 2147483647 h 1278"/>
                <a:gd name="T86" fmla="*/ 2147483647 w 1488"/>
                <a:gd name="T87" fmla="*/ 2147483647 h 1278"/>
                <a:gd name="T88" fmla="*/ 2147483647 w 1488"/>
                <a:gd name="T89" fmla="*/ 2147483647 h 1278"/>
                <a:gd name="T90" fmla="*/ 2147483647 w 1488"/>
                <a:gd name="T91" fmla="*/ 2147483647 h 1278"/>
                <a:gd name="T92" fmla="*/ 2147483647 w 1488"/>
                <a:gd name="T93" fmla="*/ 2147483647 h 1278"/>
                <a:gd name="T94" fmla="*/ 2147483647 w 1488"/>
                <a:gd name="T95" fmla="*/ 2147483647 h 1278"/>
                <a:gd name="T96" fmla="*/ 2147483647 w 1488"/>
                <a:gd name="T97" fmla="*/ 2147483647 h 1278"/>
                <a:gd name="T98" fmla="*/ 2147483647 w 1488"/>
                <a:gd name="T99" fmla="*/ 2147483647 h 1278"/>
                <a:gd name="T100" fmla="*/ 2147483647 w 1488"/>
                <a:gd name="T101" fmla="*/ 2147483647 h 1278"/>
                <a:gd name="T102" fmla="*/ 2147483647 w 1488"/>
                <a:gd name="T103" fmla="*/ 2147483647 h 1278"/>
                <a:gd name="T104" fmla="*/ 2147483647 w 1488"/>
                <a:gd name="T105" fmla="*/ 2147483647 h 1278"/>
                <a:gd name="T106" fmla="*/ 2147483647 w 1488"/>
                <a:gd name="T107" fmla="*/ 2147483647 h 1278"/>
                <a:gd name="T108" fmla="*/ 2147483647 w 1488"/>
                <a:gd name="T109" fmla="*/ 2147483647 h 1278"/>
                <a:gd name="T110" fmla="*/ 2147483647 w 1488"/>
                <a:gd name="T111" fmla="*/ 2147483647 h 1278"/>
                <a:gd name="T112" fmla="*/ 2147483647 w 1488"/>
                <a:gd name="T113" fmla="*/ 2147483647 h 1278"/>
                <a:gd name="T114" fmla="*/ 2147483647 w 1488"/>
                <a:gd name="T115" fmla="*/ 2147483647 h 1278"/>
                <a:gd name="T116" fmla="*/ 2147483647 w 1488"/>
                <a:gd name="T117" fmla="*/ 2147483647 h 1278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488"/>
                <a:gd name="T178" fmla="*/ 0 h 1278"/>
                <a:gd name="T179" fmla="*/ 1488 w 1488"/>
                <a:gd name="T180" fmla="*/ 1278 h 1278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488" h="1278">
                  <a:moveTo>
                    <a:pt x="1464" y="792"/>
                  </a:moveTo>
                  <a:lnTo>
                    <a:pt x="1464" y="780"/>
                  </a:lnTo>
                  <a:lnTo>
                    <a:pt x="1458" y="774"/>
                  </a:lnTo>
                  <a:lnTo>
                    <a:pt x="1416" y="768"/>
                  </a:lnTo>
                  <a:lnTo>
                    <a:pt x="1320" y="756"/>
                  </a:lnTo>
                  <a:lnTo>
                    <a:pt x="1284" y="750"/>
                  </a:lnTo>
                  <a:lnTo>
                    <a:pt x="1266" y="750"/>
                  </a:lnTo>
                  <a:lnTo>
                    <a:pt x="1260" y="738"/>
                  </a:lnTo>
                  <a:lnTo>
                    <a:pt x="1248" y="732"/>
                  </a:lnTo>
                  <a:lnTo>
                    <a:pt x="1242" y="720"/>
                  </a:lnTo>
                  <a:lnTo>
                    <a:pt x="1218" y="696"/>
                  </a:lnTo>
                  <a:lnTo>
                    <a:pt x="1206" y="672"/>
                  </a:lnTo>
                  <a:lnTo>
                    <a:pt x="1188" y="654"/>
                  </a:lnTo>
                  <a:lnTo>
                    <a:pt x="1188" y="642"/>
                  </a:lnTo>
                  <a:lnTo>
                    <a:pt x="1182" y="636"/>
                  </a:lnTo>
                  <a:lnTo>
                    <a:pt x="1182" y="618"/>
                  </a:lnTo>
                  <a:lnTo>
                    <a:pt x="1176" y="624"/>
                  </a:lnTo>
                  <a:lnTo>
                    <a:pt x="1164" y="612"/>
                  </a:lnTo>
                  <a:lnTo>
                    <a:pt x="1146" y="612"/>
                  </a:lnTo>
                  <a:lnTo>
                    <a:pt x="1140" y="600"/>
                  </a:lnTo>
                  <a:lnTo>
                    <a:pt x="1134" y="594"/>
                  </a:lnTo>
                  <a:lnTo>
                    <a:pt x="1128" y="582"/>
                  </a:lnTo>
                  <a:lnTo>
                    <a:pt x="1122" y="564"/>
                  </a:lnTo>
                  <a:lnTo>
                    <a:pt x="1116" y="552"/>
                  </a:lnTo>
                  <a:lnTo>
                    <a:pt x="1116" y="540"/>
                  </a:lnTo>
                  <a:lnTo>
                    <a:pt x="1110" y="534"/>
                  </a:lnTo>
                  <a:lnTo>
                    <a:pt x="1098" y="528"/>
                  </a:lnTo>
                  <a:lnTo>
                    <a:pt x="1086" y="516"/>
                  </a:lnTo>
                  <a:lnTo>
                    <a:pt x="1074" y="510"/>
                  </a:lnTo>
                  <a:lnTo>
                    <a:pt x="1068" y="498"/>
                  </a:lnTo>
                  <a:lnTo>
                    <a:pt x="1068" y="462"/>
                  </a:lnTo>
                  <a:lnTo>
                    <a:pt x="1062" y="450"/>
                  </a:lnTo>
                  <a:lnTo>
                    <a:pt x="1062" y="438"/>
                  </a:lnTo>
                  <a:lnTo>
                    <a:pt x="1050" y="426"/>
                  </a:lnTo>
                  <a:lnTo>
                    <a:pt x="1002" y="402"/>
                  </a:lnTo>
                  <a:lnTo>
                    <a:pt x="996" y="396"/>
                  </a:lnTo>
                  <a:lnTo>
                    <a:pt x="990" y="384"/>
                  </a:lnTo>
                  <a:lnTo>
                    <a:pt x="990" y="360"/>
                  </a:lnTo>
                  <a:lnTo>
                    <a:pt x="972" y="342"/>
                  </a:lnTo>
                  <a:lnTo>
                    <a:pt x="966" y="330"/>
                  </a:lnTo>
                  <a:lnTo>
                    <a:pt x="960" y="324"/>
                  </a:lnTo>
                  <a:lnTo>
                    <a:pt x="960" y="300"/>
                  </a:lnTo>
                  <a:lnTo>
                    <a:pt x="954" y="300"/>
                  </a:lnTo>
                  <a:lnTo>
                    <a:pt x="948" y="294"/>
                  </a:lnTo>
                  <a:lnTo>
                    <a:pt x="882" y="294"/>
                  </a:lnTo>
                  <a:lnTo>
                    <a:pt x="876" y="288"/>
                  </a:lnTo>
                  <a:lnTo>
                    <a:pt x="876" y="252"/>
                  </a:lnTo>
                  <a:lnTo>
                    <a:pt x="852" y="246"/>
                  </a:lnTo>
                  <a:lnTo>
                    <a:pt x="804" y="246"/>
                  </a:lnTo>
                  <a:lnTo>
                    <a:pt x="750" y="240"/>
                  </a:lnTo>
                  <a:lnTo>
                    <a:pt x="684" y="240"/>
                  </a:lnTo>
                  <a:lnTo>
                    <a:pt x="492" y="96"/>
                  </a:lnTo>
                  <a:lnTo>
                    <a:pt x="480" y="90"/>
                  </a:lnTo>
                  <a:lnTo>
                    <a:pt x="474" y="84"/>
                  </a:lnTo>
                  <a:lnTo>
                    <a:pt x="426" y="60"/>
                  </a:lnTo>
                  <a:lnTo>
                    <a:pt x="414" y="48"/>
                  </a:lnTo>
                  <a:lnTo>
                    <a:pt x="402" y="42"/>
                  </a:lnTo>
                  <a:lnTo>
                    <a:pt x="372" y="12"/>
                  </a:lnTo>
                  <a:lnTo>
                    <a:pt x="306" y="12"/>
                  </a:lnTo>
                  <a:lnTo>
                    <a:pt x="294" y="0"/>
                  </a:lnTo>
                  <a:lnTo>
                    <a:pt x="288" y="6"/>
                  </a:lnTo>
                  <a:lnTo>
                    <a:pt x="276" y="12"/>
                  </a:lnTo>
                  <a:lnTo>
                    <a:pt x="270" y="12"/>
                  </a:lnTo>
                  <a:lnTo>
                    <a:pt x="264" y="18"/>
                  </a:lnTo>
                  <a:lnTo>
                    <a:pt x="252" y="24"/>
                  </a:lnTo>
                  <a:lnTo>
                    <a:pt x="210" y="24"/>
                  </a:lnTo>
                  <a:lnTo>
                    <a:pt x="198" y="48"/>
                  </a:lnTo>
                  <a:lnTo>
                    <a:pt x="132" y="48"/>
                  </a:lnTo>
                  <a:lnTo>
                    <a:pt x="120" y="54"/>
                  </a:lnTo>
                  <a:lnTo>
                    <a:pt x="108" y="54"/>
                  </a:lnTo>
                  <a:lnTo>
                    <a:pt x="108" y="60"/>
                  </a:lnTo>
                  <a:lnTo>
                    <a:pt x="132" y="60"/>
                  </a:lnTo>
                  <a:lnTo>
                    <a:pt x="144" y="66"/>
                  </a:lnTo>
                  <a:lnTo>
                    <a:pt x="156" y="66"/>
                  </a:lnTo>
                  <a:lnTo>
                    <a:pt x="180" y="90"/>
                  </a:lnTo>
                  <a:lnTo>
                    <a:pt x="192" y="114"/>
                  </a:lnTo>
                  <a:lnTo>
                    <a:pt x="198" y="120"/>
                  </a:lnTo>
                  <a:lnTo>
                    <a:pt x="198" y="132"/>
                  </a:lnTo>
                  <a:lnTo>
                    <a:pt x="192" y="138"/>
                  </a:lnTo>
                  <a:lnTo>
                    <a:pt x="192" y="150"/>
                  </a:lnTo>
                  <a:lnTo>
                    <a:pt x="186" y="156"/>
                  </a:lnTo>
                  <a:lnTo>
                    <a:pt x="180" y="168"/>
                  </a:lnTo>
                  <a:lnTo>
                    <a:pt x="174" y="174"/>
                  </a:lnTo>
                  <a:lnTo>
                    <a:pt x="162" y="180"/>
                  </a:lnTo>
                  <a:lnTo>
                    <a:pt x="150" y="180"/>
                  </a:lnTo>
                  <a:lnTo>
                    <a:pt x="138" y="186"/>
                  </a:lnTo>
                  <a:lnTo>
                    <a:pt x="132" y="186"/>
                  </a:lnTo>
                  <a:lnTo>
                    <a:pt x="120" y="198"/>
                  </a:lnTo>
                  <a:lnTo>
                    <a:pt x="120" y="210"/>
                  </a:lnTo>
                  <a:lnTo>
                    <a:pt x="108" y="234"/>
                  </a:lnTo>
                  <a:lnTo>
                    <a:pt x="96" y="246"/>
                  </a:lnTo>
                  <a:lnTo>
                    <a:pt x="60" y="246"/>
                  </a:lnTo>
                  <a:lnTo>
                    <a:pt x="36" y="234"/>
                  </a:lnTo>
                  <a:lnTo>
                    <a:pt x="6" y="234"/>
                  </a:lnTo>
                  <a:lnTo>
                    <a:pt x="6" y="264"/>
                  </a:lnTo>
                  <a:lnTo>
                    <a:pt x="0" y="306"/>
                  </a:lnTo>
                  <a:lnTo>
                    <a:pt x="0" y="348"/>
                  </a:lnTo>
                  <a:lnTo>
                    <a:pt x="6" y="372"/>
                  </a:lnTo>
                  <a:lnTo>
                    <a:pt x="24" y="378"/>
                  </a:lnTo>
                  <a:lnTo>
                    <a:pt x="36" y="390"/>
                  </a:lnTo>
                  <a:lnTo>
                    <a:pt x="54" y="390"/>
                  </a:lnTo>
                  <a:lnTo>
                    <a:pt x="72" y="408"/>
                  </a:lnTo>
                  <a:lnTo>
                    <a:pt x="90" y="438"/>
                  </a:lnTo>
                  <a:lnTo>
                    <a:pt x="102" y="474"/>
                  </a:lnTo>
                  <a:lnTo>
                    <a:pt x="120" y="504"/>
                  </a:lnTo>
                  <a:lnTo>
                    <a:pt x="132" y="516"/>
                  </a:lnTo>
                  <a:lnTo>
                    <a:pt x="150" y="528"/>
                  </a:lnTo>
                  <a:lnTo>
                    <a:pt x="162" y="540"/>
                  </a:lnTo>
                  <a:lnTo>
                    <a:pt x="174" y="558"/>
                  </a:lnTo>
                  <a:lnTo>
                    <a:pt x="180" y="570"/>
                  </a:lnTo>
                  <a:lnTo>
                    <a:pt x="186" y="594"/>
                  </a:lnTo>
                  <a:lnTo>
                    <a:pt x="192" y="612"/>
                  </a:lnTo>
                  <a:lnTo>
                    <a:pt x="198" y="636"/>
                  </a:lnTo>
                  <a:lnTo>
                    <a:pt x="210" y="648"/>
                  </a:lnTo>
                  <a:lnTo>
                    <a:pt x="234" y="660"/>
                  </a:lnTo>
                  <a:lnTo>
                    <a:pt x="264" y="660"/>
                  </a:lnTo>
                  <a:lnTo>
                    <a:pt x="282" y="666"/>
                  </a:lnTo>
                  <a:lnTo>
                    <a:pt x="294" y="678"/>
                  </a:lnTo>
                  <a:lnTo>
                    <a:pt x="312" y="708"/>
                  </a:lnTo>
                  <a:lnTo>
                    <a:pt x="330" y="756"/>
                  </a:lnTo>
                  <a:lnTo>
                    <a:pt x="336" y="804"/>
                  </a:lnTo>
                  <a:lnTo>
                    <a:pt x="342" y="840"/>
                  </a:lnTo>
                  <a:lnTo>
                    <a:pt x="348" y="870"/>
                  </a:lnTo>
                  <a:lnTo>
                    <a:pt x="366" y="906"/>
                  </a:lnTo>
                  <a:lnTo>
                    <a:pt x="384" y="924"/>
                  </a:lnTo>
                  <a:lnTo>
                    <a:pt x="390" y="936"/>
                  </a:lnTo>
                  <a:lnTo>
                    <a:pt x="414" y="936"/>
                  </a:lnTo>
                  <a:lnTo>
                    <a:pt x="438" y="948"/>
                  </a:lnTo>
                  <a:lnTo>
                    <a:pt x="456" y="972"/>
                  </a:lnTo>
                  <a:lnTo>
                    <a:pt x="480" y="1008"/>
                  </a:lnTo>
                  <a:lnTo>
                    <a:pt x="504" y="1056"/>
                  </a:lnTo>
                  <a:lnTo>
                    <a:pt x="552" y="1128"/>
                  </a:lnTo>
                  <a:lnTo>
                    <a:pt x="582" y="1170"/>
                  </a:lnTo>
                  <a:lnTo>
                    <a:pt x="606" y="1206"/>
                  </a:lnTo>
                  <a:lnTo>
                    <a:pt x="618" y="1236"/>
                  </a:lnTo>
                  <a:lnTo>
                    <a:pt x="618" y="1266"/>
                  </a:lnTo>
                  <a:lnTo>
                    <a:pt x="612" y="1278"/>
                  </a:lnTo>
                  <a:lnTo>
                    <a:pt x="624" y="1266"/>
                  </a:lnTo>
                  <a:lnTo>
                    <a:pt x="630" y="1254"/>
                  </a:lnTo>
                  <a:lnTo>
                    <a:pt x="636" y="1248"/>
                  </a:lnTo>
                  <a:lnTo>
                    <a:pt x="636" y="1200"/>
                  </a:lnTo>
                  <a:lnTo>
                    <a:pt x="642" y="1188"/>
                  </a:lnTo>
                  <a:lnTo>
                    <a:pt x="648" y="1182"/>
                  </a:lnTo>
                  <a:lnTo>
                    <a:pt x="654" y="1182"/>
                  </a:lnTo>
                  <a:lnTo>
                    <a:pt x="672" y="1200"/>
                  </a:lnTo>
                  <a:lnTo>
                    <a:pt x="696" y="1194"/>
                  </a:lnTo>
                  <a:lnTo>
                    <a:pt x="702" y="1188"/>
                  </a:lnTo>
                  <a:lnTo>
                    <a:pt x="792" y="1188"/>
                  </a:lnTo>
                  <a:lnTo>
                    <a:pt x="804" y="1194"/>
                  </a:lnTo>
                  <a:lnTo>
                    <a:pt x="810" y="1200"/>
                  </a:lnTo>
                  <a:lnTo>
                    <a:pt x="888" y="1200"/>
                  </a:lnTo>
                  <a:lnTo>
                    <a:pt x="894" y="1206"/>
                  </a:lnTo>
                  <a:lnTo>
                    <a:pt x="900" y="1218"/>
                  </a:lnTo>
                  <a:lnTo>
                    <a:pt x="912" y="1224"/>
                  </a:lnTo>
                  <a:lnTo>
                    <a:pt x="924" y="1224"/>
                  </a:lnTo>
                  <a:lnTo>
                    <a:pt x="930" y="1212"/>
                  </a:lnTo>
                  <a:lnTo>
                    <a:pt x="936" y="1206"/>
                  </a:lnTo>
                  <a:lnTo>
                    <a:pt x="936" y="1188"/>
                  </a:lnTo>
                  <a:lnTo>
                    <a:pt x="942" y="1176"/>
                  </a:lnTo>
                  <a:lnTo>
                    <a:pt x="948" y="1170"/>
                  </a:lnTo>
                  <a:lnTo>
                    <a:pt x="954" y="1158"/>
                  </a:lnTo>
                  <a:lnTo>
                    <a:pt x="966" y="1146"/>
                  </a:lnTo>
                  <a:lnTo>
                    <a:pt x="972" y="1134"/>
                  </a:lnTo>
                  <a:lnTo>
                    <a:pt x="990" y="1116"/>
                  </a:lnTo>
                  <a:lnTo>
                    <a:pt x="1020" y="1098"/>
                  </a:lnTo>
                  <a:lnTo>
                    <a:pt x="1050" y="1092"/>
                  </a:lnTo>
                  <a:lnTo>
                    <a:pt x="1068" y="1086"/>
                  </a:lnTo>
                  <a:lnTo>
                    <a:pt x="1092" y="1086"/>
                  </a:lnTo>
                  <a:lnTo>
                    <a:pt x="1140" y="1080"/>
                  </a:lnTo>
                  <a:lnTo>
                    <a:pt x="1188" y="1068"/>
                  </a:lnTo>
                  <a:lnTo>
                    <a:pt x="1230" y="1062"/>
                  </a:lnTo>
                  <a:lnTo>
                    <a:pt x="1248" y="1062"/>
                  </a:lnTo>
                  <a:lnTo>
                    <a:pt x="1452" y="990"/>
                  </a:lnTo>
                  <a:lnTo>
                    <a:pt x="1488" y="816"/>
                  </a:lnTo>
                  <a:lnTo>
                    <a:pt x="1482" y="810"/>
                  </a:lnTo>
                  <a:lnTo>
                    <a:pt x="1470" y="804"/>
                  </a:lnTo>
                  <a:lnTo>
                    <a:pt x="1464" y="798"/>
                  </a:lnTo>
                  <a:lnTo>
                    <a:pt x="1464" y="792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87" name="Russia" descr="© INSCALE GmbH, 05.05.2010&#10;http://www.presentationload.com/">
              <a:extLst>
                <a:ext uri="{FF2B5EF4-FFF2-40B4-BE49-F238E27FC236}">
                  <a16:creationId xmlns:a16="http://schemas.microsoft.com/office/drawing/2014/main" id="{30B34D6F-5885-4AB7-AD00-65486997B4CC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6124786" y="1736525"/>
              <a:ext cx="4007499" cy="1292618"/>
            </a:xfrm>
            <a:custGeom>
              <a:avLst/>
              <a:gdLst>
                <a:gd name="T0" fmla="*/ 2147483647 w 9048"/>
                <a:gd name="T1" fmla="*/ 2147483647 h 2880"/>
                <a:gd name="T2" fmla="*/ 2147483647 w 9048"/>
                <a:gd name="T3" fmla="*/ 2147483647 h 2880"/>
                <a:gd name="T4" fmla="*/ 2147483647 w 9048"/>
                <a:gd name="T5" fmla="*/ 2147483647 h 2880"/>
                <a:gd name="T6" fmla="*/ 2147483647 w 9048"/>
                <a:gd name="T7" fmla="*/ 2147483647 h 2880"/>
                <a:gd name="T8" fmla="*/ 2147483647 w 9048"/>
                <a:gd name="T9" fmla="*/ 2147483647 h 2880"/>
                <a:gd name="T10" fmla="*/ 2147483647 w 9048"/>
                <a:gd name="T11" fmla="*/ 2147483647 h 2880"/>
                <a:gd name="T12" fmla="*/ 2147483647 w 9048"/>
                <a:gd name="T13" fmla="*/ 2147483647 h 2880"/>
                <a:gd name="T14" fmla="*/ 2147483647 w 9048"/>
                <a:gd name="T15" fmla="*/ 2147483647 h 2880"/>
                <a:gd name="T16" fmla="*/ 2147483647 w 9048"/>
                <a:gd name="T17" fmla="*/ 2147483647 h 2880"/>
                <a:gd name="T18" fmla="*/ 2147483647 w 9048"/>
                <a:gd name="T19" fmla="*/ 2147483647 h 2880"/>
                <a:gd name="T20" fmla="*/ 2147483647 w 9048"/>
                <a:gd name="T21" fmla="*/ 2147483647 h 2880"/>
                <a:gd name="T22" fmla="*/ 2147483647 w 9048"/>
                <a:gd name="T23" fmla="*/ 2147483647 h 2880"/>
                <a:gd name="T24" fmla="*/ 2147483647 w 9048"/>
                <a:gd name="T25" fmla="*/ 2147483647 h 2880"/>
                <a:gd name="T26" fmla="*/ 2147483647 w 9048"/>
                <a:gd name="T27" fmla="*/ 2147483647 h 2880"/>
                <a:gd name="T28" fmla="*/ 2147483647 w 9048"/>
                <a:gd name="T29" fmla="*/ 2147483647 h 2880"/>
                <a:gd name="T30" fmla="*/ 2147483647 w 9048"/>
                <a:gd name="T31" fmla="*/ 2147483647 h 2880"/>
                <a:gd name="T32" fmla="*/ 2147483647 w 9048"/>
                <a:gd name="T33" fmla="*/ 2147483647 h 2880"/>
                <a:gd name="T34" fmla="*/ 2147483647 w 9048"/>
                <a:gd name="T35" fmla="*/ 2147483647 h 2880"/>
                <a:gd name="T36" fmla="*/ 2147483647 w 9048"/>
                <a:gd name="T37" fmla="*/ 2147483647 h 2880"/>
                <a:gd name="T38" fmla="*/ 2147483647 w 9048"/>
                <a:gd name="T39" fmla="*/ 2147483647 h 2880"/>
                <a:gd name="T40" fmla="*/ 2147483647 w 9048"/>
                <a:gd name="T41" fmla="*/ 2147483647 h 2880"/>
                <a:gd name="T42" fmla="*/ 2147483647 w 9048"/>
                <a:gd name="T43" fmla="*/ 2147483647 h 2880"/>
                <a:gd name="T44" fmla="*/ 2147483647 w 9048"/>
                <a:gd name="T45" fmla="*/ 2147483647 h 2880"/>
                <a:gd name="T46" fmla="*/ 2147483647 w 9048"/>
                <a:gd name="T47" fmla="*/ 2147483647 h 2880"/>
                <a:gd name="T48" fmla="*/ 2147483647 w 9048"/>
                <a:gd name="T49" fmla="*/ 2147483647 h 2880"/>
                <a:gd name="T50" fmla="*/ 2147483647 w 9048"/>
                <a:gd name="T51" fmla="*/ 2147483647 h 2880"/>
                <a:gd name="T52" fmla="*/ 2147483647 w 9048"/>
                <a:gd name="T53" fmla="*/ 2147483647 h 2880"/>
                <a:gd name="T54" fmla="*/ 2147483647 w 9048"/>
                <a:gd name="T55" fmla="*/ 2147483647 h 2880"/>
                <a:gd name="T56" fmla="*/ 2147483647 w 9048"/>
                <a:gd name="T57" fmla="*/ 2147483647 h 2880"/>
                <a:gd name="T58" fmla="*/ 2147483647 w 9048"/>
                <a:gd name="T59" fmla="*/ 2147483647 h 2880"/>
                <a:gd name="T60" fmla="*/ 2147483647 w 9048"/>
                <a:gd name="T61" fmla="*/ 2147483647 h 2880"/>
                <a:gd name="T62" fmla="*/ 2147483647 w 9048"/>
                <a:gd name="T63" fmla="*/ 2147483647 h 2880"/>
                <a:gd name="T64" fmla="*/ 2147483647 w 9048"/>
                <a:gd name="T65" fmla="*/ 2147483647 h 2880"/>
                <a:gd name="T66" fmla="*/ 2147483647 w 9048"/>
                <a:gd name="T67" fmla="*/ 2147483647 h 2880"/>
                <a:gd name="T68" fmla="*/ 2147483647 w 9048"/>
                <a:gd name="T69" fmla="*/ 2147483647 h 2880"/>
                <a:gd name="T70" fmla="*/ 2147483647 w 9048"/>
                <a:gd name="T71" fmla="*/ 2147483647 h 2880"/>
                <a:gd name="T72" fmla="*/ 2147483647 w 9048"/>
                <a:gd name="T73" fmla="*/ 2147483647 h 2880"/>
                <a:gd name="T74" fmla="*/ 2147483647 w 9048"/>
                <a:gd name="T75" fmla="*/ 2147483647 h 2880"/>
                <a:gd name="T76" fmla="*/ 2147483647 w 9048"/>
                <a:gd name="T77" fmla="*/ 2147483647 h 2880"/>
                <a:gd name="T78" fmla="*/ 2147483647 w 9048"/>
                <a:gd name="T79" fmla="*/ 2147483647 h 2880"/>
                <a:gd name="T80" fmla="*/ 2147483647 w 9048"/>
                <a:gd name="T81" fmla="*/ 2147483647 h 2880"/>
                <a:gd name="T82" fmla="*/ 2147483647 w 9048"/>
                <a:gd name="T83" fmla="*/ 2147483647 h 2880"/>
                <a:gd name="T84" fmla="*/ 2147483647 w 9048"/>
                <a:gd name="T85" fmla="*/ 2147483647 h 2880"/>
                <a:gd name="T86" fmla="*/ 2147483647 w 9048"/>
                <a:gd name="T87" fmla="*/ 2147483647 h 2880"/>
                <a:gd name="T88" fmla="*/ 2147483647 w 9048"/>
                <a:gd name="T89" fmla="*/ 2147483647 h 2880"/>
                <a:gd name="T90" fmla="*/ 2147483647 w 9048"/>
                <a:gd name="T91" fmla="*/ 2147483647 h 2880"/>
                <a:gd name="T92" fmla="*/ 2147483647 w 9048"/>
                <a:gd name="T93" fmla="*/ 2147483647 h 2880"/>
                <a:gd name="T94" fmla="*/ 2147483647 w 9048"/>
                <a:gd name="T95" fmla="*/ 2147483647 h 2880"/>
                <a:gd name="T96" fmla="*/ 2147483647 w 9048"/>
                <a:gd name="T97" fmla="*/ 2147483647 h 2880"/>
                <a:gd name="T98" fmla="*/ 2147483647 w 9048"/>
                <a:gd name="T99" fmla="*/ 2147483647 h 2880"/>
                <a:gd name="T100" fmla="*/ 2147483647 w 9048"/>
                <a:gd name="T101" fmla="*/ 2147483647 h 2880"/>
                <a:gd name="T102" fmla="*/ 2147483647 w 9048"/>
                <a:gd name="T103" fmla="*/ 2147483647 h 2880"/>
                <a:gd name="T104" fmla="*/ 2147483647 w 9048"/>
                <a:gd name="T105" fmla="*/ 2147483647 h 2880"/>
                <a:gd name="T106" fmla="*/ 2147483647 w 9048"/>
                <a:gd name="T107" fmla="*/ 2147483647 h 2880"/>
                <a:gd name="T108" fmla="*/ 2147483647 w 9048"/>
                <a:gd name="T109" fmla="*/ 2147483647 h 2880"/>
                <a:gd name="T110" fmla="*/ 2147483647 w 9048"/>
                <a:gd name="T111" fmla="*/ 2147483647 h 2880"/>
                <a:gd name="T112" fmla="*/ 2147483647 w 9048"/>
                <a:gd name="T113" fmla="*/ 2147483647 h 2880"/>
                <a:gd name="T114" fmla="*/ 2147483647 w 9048"/>
                <a:gd name="T115" fmla="*/ 2147483647 h 2880"/>
                <a:gd name="T116" fmla="*/ 2147483647 w 9048"/>
                <a:gd name="T117" fmla="*/ 2147483647 h 2880"/>
                <a:gd name="T118" fmla="*/ 2147483647 w 9048"/>
                <a:gd name="T119" fmla="*/ 2147483647 h 2880"/>
                <a:gd name="T120" fmla="*/ 2147483647 w 9048"/>
                <a:gd name="T121" fmla="*/ 2147483647 h 2880"/>
                <a:gd name="T122" fmla="*/ 2147483647 w 9048"/>
                <a:gd name="T123" fmla="*/ 2147483647 h 2880"/>
                <a:gd name="T124" fmla="*/ 2147483647 w 9048"/>
                <a:gd name="T125" fmla="*/ 2147483647 h 288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9048"/>
                <a:gd name="T190" fmla="*/ 0 h 2880"/>
                <a:gd name="T191" fmla="*/ 9048 w 9048"/>
                <a:gd name="T192" fmla="*/ 2880 h 2880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9048" h="2880">
                  <a:moveTo>
                    <a:pt x="2790" y="546"/>
                  </a:moveTo>
                  <a:lnTo>
                    <a:pt x="2760" y="540"/>
                  </a:lnTo>
                  <a:lnTo>
                    <a:pt x="2736" y="558"/>
                  </a:lnTo>
                  <a:lnTo>
                    <a:pt x="2778" y="570"/>
                  </a:lnTo>
                  <a:lnTo>
                    <a:pt x="2790" y="546"/>
                  </a:lnTo>
                  <a:close/>
                  <a:moveTo>
                    <a:pt x="2832" y="522"/>
                  </a:moveTo>
                  <a:lnTo>
                    <a:pt x="2820" y="516"/>
                  </a:lnTo>
                  <a:lnTo>
                    <a:pt x="2814" y="510"/>
                  </a:lnTo>
                  <a:lnTo>
                    <a:pt x="2808" y="510"/>
                  </a:lnTo>
                  <a:lnTo>
                    <a:pt x="2808" y="528"/>
                  </a:lnTo>
                  <a:lnTo>
                    <a:pt x="2820" y="534"/>
                  </a:lnTo>
                  <a:lnTo>
                    <a:pt x="2832" y="534"/>
                  </a:lnTo>
                  <a:lnTo>
                    <a:pt x="2844" y="540"/>
                  </a:lnTo>
                  <a:lnTo>
                    <a:pt x="2850" y="540"/>
                  </a:lnTo>
                  <a:lnTo>
                    <a:pt x="2850" y="534"/>
                  </a:lnTo>
                  <a:lnTo>
                    <a:pt x="2844" y="528"/>
                  </a:lnTo>
                  <a:lnTo>
                    <a:pt x="2832" y="522"/>
                  </a:lnTo>
                  <a:close/>
                  <a:moveTo>
                    <a:pt x="1704" y="18"/>
                  </a:moveTo>
                  <a:lnTo>
                    <a:pt x="1710" y="18"/>
                  </a:lnTo>
                  <a:lnTo>
                    <a:pt x="1716" y="12"/>
                  </a:lnTo>
                  <a:lnTo>
                    <a:pt x="1728" y="6"/>
                  </a:lnTo>
                  <a:lnTo>
                    <a:pt x="1734" y="0"/>
                  </a:lnTo>
                  <a:lnTo>
                    <a:pt x="1644" y="0"/>
                  </a:lnTo>
                  <a:lnTo>
                    <a:pt x="1638" y="12"/>
                  </a:lnTo>
                  <a:lnTo>
                    <a:pt x="1680" y="12"/>
                  </a:lnTo>
                  <a:lnTo>
                    <a:pt x="1686" y="18"/>
                  </a:lnTo>
                  <a:lnTo>
                    <a:pt x="1704" y="18"/>
                  </a:lnTo>
                  <a:close/>
                  <a:moveTo>
                    <a:pt x="1740" y="60"/>
                  </a:moveTo>
                  <a:lnTo>
                    <a:pt x="1746" y="60"/>
                  </a:lnTo>
                  <a:lnTo>
                    <a:pt x="1758" y="48"/>
                  </a:lnTo>
                  <a:lnTo>
                    <a:pt x="1764" y="48"/>
                  </a:lnTo>
                  <a:lnTo>
                    <a:pt x="1770" y="54"/>
                  </a:lnTo>
                  <a:lnTo>
                    <a:pt x="1782" y="54"/>
                  </a:lnTo>
                  <a:lnTo>
                    <a:pt x="1788" y="60"/>
                  </a:lnTo>
                  <a:lnTo>
                    <a:pt x="1800" y="60"/>
                  </a:lnTo>
                  <a:lnTo>
                    <a:pt x="1812" y="48"/>
                  </a:lnTo>
                  <a:lnTo>
                    <a:pt x="1812" y="36"/>
                  </a:lnTo>
                  <a:lnTo>
                    <a:pt x="1806" y="30"/>
                  </a:lnTo>
                  <a:lnTo>
                    <a:pt x="1794" y="24"/>
                  </a:lnTo>
                  <a:lnTo>
                    <a:pt x="1758" y="24"/>
                  </a:lnTo>
                  <a:lnTo>
                    <a:pt x="1710" y="48"/>
                  </a:lnTo>
                  <a:lnTo>
                    <a:pt x="1716" y="54"/>
                  </a:lnTo>
                  <a:lnTo>
                    <a:pt x="1728" y="60"/>
                  </a:lnTo>
                  <a:lnTo>
                    <a:pt x="1740" y="60"/>
                  </a:lnTo>
                  <a:close/>
                  <a:moveTo>
                    <a:pt x="2382" y="510"/>
                  </a:moveTo>
                  <a:lnTo>
                    <a:pt x="2400" y="504"/>
                  </a:lnTo>
                  <a:lnTo>
                    <a:pt x="2412" y="498"/>
                  </a:lnTo>
                  <a:lnTo>
                    <a:pt x="2412" y="486"/>
                  </a:lnTo>
                  <a:lnTo>
                    <a:pt x="2406" y="486"/>
                  </a:lnTo>
                  <a:lnTo>
                    <a:pt x="2400" y="480"/>
                  </a:lnTo>
                  <a:lnTo>
                    <a:pt x="2346" y="480"/>
                  </a:lnTo>
                  <a:lnTo>
                    <a:pt x="2346" y="492"/>
                  </a:lnTo>
                  <a:lnTo>
                    <a:pt x="2358" y="504"/>
                  </a:lnTo>
                  <a:lnTo>
                    <a:pt x="2370" y="510"/>
                  </a:lnTo>
                  <a:lnTo>
                    <a:pt x="2382" y="510"/>
                  </a:lnTo>
                  <a:close/>
                  <a:moveTo>
                    <a:pt x="1590" y="30"/>
                  </a:moveTo>
                  <a:lnTo>
                    <a:pt x="1548" y="24"/>
                  </a:lnTo>
                  <a:lnTo>
                    <a:pt x="1554" y="36"/>
                  </a:lnTo>
                  <a:lnTo>
                    <a:pt x="1590" y="30"/>
                  </a:lnTo>
                  <a:close/>
                  <a:moveTo>
                    <a:pt x="1890" y="696"/>
                  </a:moveTo>
                  <a:lnTo>
                    <a:pt x="1896" y="708"/>
                  </a:lnTo>
                  <a:lnTo>
                    <a:pt x="1920" y="720"/>
                  </a:lnTo>
                  <a:lnTo>
                    <a:pt x="1950" y="738"/>
                  </a:lnTo>
                  <a:lnTo>
                    <a:pt x="1974" y="744"/>
                  </a:lnTo>
                  <a:lnTo>
                    <a:pt x="1992" y="738"/>
                  </a:lnTo>
                  <a:lnTo>
                    <a:pt x="1980" y="720"/>
                  </a:lnTo>
                  <a:lnTo>
                    <a:pt x="1950" y="702"/>
                  </a:lnTo>
                  <a:lnTo>
                    <a:pt x="1914" y="696"/>
                  </a:lnTo>
                  <a:lnTo>
                    <a:pt x="1890" y="696"/>
                  </a:lnTo>
                  <a:close/>
                  <a:moveTo>
                    <a:pt x="3108" y="126"/>
                  </a:moveTo>
                  <a:lnTo>
                    <a:pt x="3120" y="108"/>
                  </a:lnTo>
                  <a:lnTo>
                    <a:pt x="3030" y="108"/>
                  </a:lnTo>
                  <a:lnTo>
                    <a:pt x="3108" y="126"/>
                  </a:lnTo>
                  <a:close/>
                  <a:moveTo>
                    <a:pt x="1560" y="102"/>
                  </a:moveTo>
                  <a:lnTo>
                    <a:pt x="1632" y="102"/>
                  </a:lnTo>
                  <a:lnTo>
                    <a:pt x="1608" y="84"/>
                  </a:lnTo>
                  <a:lnTo>
                    <a:pt x="1560" y="102"/>
                  </a:lnTo>
                  <a:close/>
                  <a:moveTo>
                    <a:pt x="1572" y="60"/>
                  </a:moveTo>
                  <a:lnTo>
                    <a:pt x="1584" y="66"/>
                  </a:lnTo>
                  <a:lnTo>
                    <a:pt x="1596" y="78"/>
                  </a:lnTo>
                  <a:lnTo>
                    <a:pt x="1620" y="66"/>
                  </a:lnTo>
                  <a:lnTo>
                    <a:pt x="1620" y="72"/>
                  </a:lnTo>
                  <a:lnTo>
                    <a:pt x="1644" y="72"/>
                  </a:lnTo>
                  <a:lnTo>
                    <a:pt x="1668" y="60"/>
                  </a:lnTo>
                  <a:lnTo>
                    <a:pt x="1674" y="54"/>
                  </a:lnTo>
                  <a:lnTo>
                    <a:pt x="1680" y="54"/>
                  </a:lnTo>
                  <a:lnTo>
                    <a:pt x="1626" y="48"/>
                  </a:lnTo>
                  <a:lnTo>
                    <a:pt x="1614" y="54"/>
                  </a:lnTo>
                  <a:lnTo>
                    <a:pt x="1608" y="54"/>
                  </a:lnTo>
                  <a:lnTo>
                    <a:pt x="1602" y="48"/>
                  </a:lnTo>
                  <a:lnTo>
                    <a:pt x="1584" y="48"/>
                  </a:lnTo>
                  <a:lnTo>
                    <a:pt x="1572" y="60"/>
                  </a:lnTo>
                  <a:close/>
                  <a:moveTo>
                    <a:pt x="1662" y="36"/>
                  </a:moveTo>
                  <a:lnTo>
                    <a:pt x="1602" y="36"/>
                  </a:lnTo>
                  <a:lnTo>
                    <a:pt x="1650" y="48"/>
                  </a:lnTo>
                  <a:lnTo>
                    <a:pt x="1662" y="36"/>
                  </a:lnTo>
                  <a:close/>
                  <a:moveTo>
                    <a:pt x="1542" y="522"/>
                  </a:moveTo>
                  <a:lnTo>
                    <a:pt x="1500" y="528"/>
                  </a:lnTo>
                  <a:lnTo>
                    <a:pt x="1512" y="552"/>
                  </a:lnTo>
                  <a:lnTo>
                    <a:pt x="1542" y="534"/>
                  </a:lnTo>
                  <a:lnTo>
                    <a:pt x="1524" y="558"/>
                  </a:lnTo>
                  <a:lnTo>
                    <a:pt x="1518" y="558"/>
                  </a:lnTo>
                  <a:lnTo>
                    <a:pt x="1512" y="564"/>
                  </a:lnTo>
                  <a:lnTo>
                    <a:pt x="1506" y="564"/>
                  </a:lnTo>
                  <a:lnTo>
                    <a:pt x="1494" y="570"/>
                  </a:lnTo>
                  <a:lnTo>
                    <a:pt x="1488" y="576"/>
                  </a:lnTo>
                  <a:lnTo>
                    <a:pt x="1488" y="582"/>
                  </a:lnTo>
                  <a:lnTo>
                    <a:pt x="1500" y="594"/>
                  </a:lnTo>
                  <a:lnTo>
                    <a:pt x="1524" y="606"/>
                  </a:lnTo>
                  <a:lnTo>
                    <a:pt x="1566" y="606"/>
                  </a:lnTo>
                  <a:lnTo>
                    <a:pt x="1590" y="612"/>
                  </a:lnTo>
                  <a:lnTo>
                    <a:pt x="1608" y="618"/>
                  </a:lnTo>
                  <a:lnTo>
                    <a:pt x="1614" y="624"/>
                  </a:lnTo>
                  <a:lnTo>
                    <a:pt x="1620" y="636"/>
                  </a:lnTo>
                  <a:lnTo>
                    <a:pt x="1620" y="648"/>
                  </a:lnTo>
                  <a:lnTo>
                    <a:pt x="1626" y="654"/>
                  </a:lnTo>
                  <a:lnTo>
                    <a:pt x="1626" y="660"/>
                  </a:lnTo>
                  <a:lnTo>
                    <a:pt x="1644" y="660"/>
                  </a:lnTo>
                  <a:lnTo>
                    <a:pt x="1662" y="666"/>
                  </a:lnTo>
                  <a:lnTo>
                    <a:pt x="1674" y="666"/>
                  </a:lnTo>
                  <a:lnTo>
                    <a:pt x="1692" y="672"/>
                  </a:lnTo>
                  <a:lnTo>
                    <a:pt x="1704" y="672"/>
                  </a:lnTo>
                  <a:lnTo>
                    <a:pt x="1818" y="666"/>
                  </a:lnTo>
                  <a:lnTo>
                    <a:pt x="1806" y="666"/>
                  </a:lnTo>
                  <a:lnTo>
                    <a:pt x="1734" y="642"/>
                  </a:lnTo>
                  <a:lnTo>
                    <a:pt x="1704" y="618"/>
                  </a:lnTo>
                  <a:lnTo>
                    <a:pt x="1692" y="600"/>
                  </a:lnTo>
                  <a:lnTo>
                    <a:pt x="1686" y="588"/>
                  </a:lnTo>
                  <a:lnTo>
                    <a:pt x="1674" y="582"/>
                  </a:lnTo>
                  <a:lnTo>
                    <a:pt x="1674" y="570"/>
                  </a:lnTo>
                  <a:lnTo>
                    <a:pt x="1668" y="564"/>
                  </a:lnTo>
                  <a:lnTo>
                    <a:pt x="1692" y="516"/>
                  </a:lnTo>
                  <a:lnTo>
                    <a:pt x="1686" y="510"/>
                  </a:lnTo>
                  <a:lnTo>
                    <a:pt x="1686" y="504"/>
                  </a:lnTo>
                  <a:lnTo>
                    <a:pt x="1674" y="504"/>
                  </a:lnTo>
                  <a:lnTo>
                    <a:pt x="1710" y="498"/>
                  </a:lnTo>
                  <a:lnTo>
                    <a:pt x="1698" y="480"/>
                  </a:lnTo>
                  <a:lnTo>
                    <a:pt x="1734" y="480"/>
                  </a:lnTo>
                  <a:lnTo>
                    <a:pt x="1710" y="468"/>
                  </a:lnTo>
                  <a:lnTo>
                    <a:pt x="1734" y="474"/>
                  </a:lnTo>
                  <a:lnTo>
                    <a:pt x="1740" y="462"/>
                  </a:lnTo>
                  <a:lnTo>
                    <a:pt x="1722" y="450"/>
                  </a:lnTo>
                  <a:lnTo>
                    <a:pt x="1764" y="450"/>
                  </a:lnTo>
                  <a:lnTo>
                    <a:pt x="1770" y="444"/>
                  </a:lnTo>
                  <a:lnTo>
                    <a:pt x="1752" y="426"/>
                  </a:lnTo>
                  <a:lnTo>
                    <a:pt x="1782" y="432"/>
                  </a:lnTo>
                  <a:lnTo>
                    <a:pt x="1782" y="402"/>
                  </a:lnTo>
                  <a:lnTo>
                    <a:pt x="1788" y="408"/>
                  </a:lnTo>
                  <a:lnTo>
                    <a:pt x="1800" y="414"/>
                  </a:lnTo>
                  <a:lnTo>
                    <a:pt x="1812" y="414"/>
                  </a:lnTo>
                  <a:lnTo>
                    <a:pt x="1830" y="408"/>
                  </a:lnTo>
                  <a:lnTo>
                    <a:pt x="1842" y="402"/>
                  </a:lnTo>
                  <a:lnTo>
                    <a:pt x="1860" y="390"/>
                  </a:lnTo>
                  <a:lnTo>
                    <a:pt x="1878" y="372"/>
                  </a:lnTo>
                  <a:lnTo>
                    <a:pt x="1896" y="372"/>
                  </a:lnTo>
                  <a:lnTo>
                    <a:pt x="1938" y="366"/>
                  </a:lnTo>
                  <a:lnTo>
                    <a:pt x="1992" y="354"/>
                  </a:lnTo>
                  <a:lnTo>
                    <a:pt x="2046" y="348"/>
                  </a:lnTo>
                  <a:lnTo>
                    <a:pt x="2094" y="336"/>
                  </a:lnTo>
                  <a:lnTo>
                    <a:pt x="2124" y="330"/>
                  </a:lnTo>
                  <a:lnTo>
                    <a:pt x="2136" y="324"/>
                  </a:lnTo>
                  <a:lnTo>
                    <a:pt x="2154" y="318"/>
                  </a:lnTo>
                  <a:lnTo>
                    <a:pt x="2160" y="312"/>
                  </a:lnTo>
                  <a:lnTo>
                    <a:pt x="2166" y="300"/>
                  </a:lnTo>
                  <a:lnTo>
                    <a:pt x="2166" y="294"/>
                  </a:lnTo>
                  <a:lnTo>
                    <a:pt x="2154" y="282"/>
                  </a:lnTo>
                  <a:lnTo>
                    <a:pt x="2136" y="276"/>
                  </a:lnTo>
                  <a:lnTo>
                    <a:pt x="2088" y="270"/>
                  </a:lnTo>
                  <a:lnTo>
                    <a:pt x="2046" y="276"/>
                  </a:lnTo>
                  <a:lnTo>
                    <a:pt x="2016" y="288"/>
                  </a:lnTo>
                  <a:lnTo>
                    <a:pt x="1980" y="300"/>
                  </a:lnTo>
                  <a:lnTo>
                    <a:pt x="1938" y="318"/>
                  </a:lnTo>
                  <a:lnTo>
                    <a:pt x="1860" y="318"/>
                  </a:lnTo>
                  <a:lnTo>
                    <a:pt x="1842" y="312"/>
                  </a:lnTo>
                  <a:lnTo>
                    <a:pt x="1824" y="312"/>
                  </a:lnTo>
                  <a:lnTo>
                    <a:pt x="1806" y="336"/>
                  </a:lnTo>
                  <a:lnTo>
                    <a:pt x="1782" y="318"/>
                  </a:lnTo>
                  <a:lnTo>
                    <a:pt x="1728" y="342"/>
                  </a:lnTo>
                  <a:lnTo>
                    <a:pt x="1698" y="342"/>
                  </a:lnTo>
                  <a:lnTo>
                    <a:pt x="1668" y="366"/>
                  </a:lnTo>
                  <a:lnTo>
                    <a:pt x="1692" y="372"/>
                  </a:lnTo>
                  <a:lnTo>
                    <a:pt x="1644" y="372"/>
                  </a:lnTo>
                  <a:lnTo>
                    <a:pt x="1614" y="378"/>
                  </a:lnTo>
                  <a:lnTo>
                    <a:pt x="1614" y="396"/>
                  </a:lnTo>
                  <a:lnTo>
                    <a:pt x="1638" y="378"/>
                  </a:lnTo>
                  <a:lnTo>
                    <a:pt x="1644" y="396"/>
                  </a:lnTo>
                  <a:lnTo>
                    <a:pt x="1668" y="396"/>
                  </a:lnTo>
                  <a:lnTo>
                    <a:pt x="1662" y="408"/>
                  </a:lnTo>
                  <a:lnTo>
                    <a:pt x="1620" y="408"/>
                  </a:lnTo>
                  <a:lnTo>
                    <a:pt x="1614" y="420"/>
                  </a:lnTo>
                  <a:lnTo>
                    <a:pt x="1644" y="426"/>
                  </a:lnTo>
                  <a:lnTo>
                    <a:pt x="1596" y="432"/>
                  </a:lnTo>
                  <a:lnTo>
                    <a:pt x="1632" y="438"/>
                  </a:lnTo>
                  <a:lnTo>
                    <a:pt x="1584" y="444"/>
                  </a:lnTo>
                  <a:lnTo>
                    <a:pt x="1584" y="462"/>
                  </a:lnTo>
                  <a:lnTo>
                    <a:pt x="1554" y="474"/>
                  </a:lnTo>
                  <a:lnTo>
                    <a:pt x="1560" y="486"/>
                  </a:lnTo>
                  <a:lnTo>
                    <a:pt x="1602" y="468"/>
                  </a:lnTo>
                  <a:lnTo>
                    <a:pt x="1590" y="498"/>
                  </a:lnTo>
                  <a:lnTo>
                    <a:pt x="1554" y="498"/>
                  </a:lnTo>
                  <a:lnTo>
                    <a:pt x="1542" y="504"/>
                  </a:lnTo>
                  <a:lnTo>
                    <a:pt x="1542" y="522"/>
                  </a:lnTo>
                  <a:close/>
                  <a:moveTo>
                    <a:pt x="5778" y="498"/>
                  </a:moveTo>
                  <a:lnTo>
                    <a:pt x="5850" y="486"/>
                  </a:lnTo>
                  <a:lnTo>
                    <a:pt x="5958" y="504"/>
                  </a:lnTo>
                  <a:lnTo>
                    <a:pt x="5952" y="492"/>
                  </a:lnTo>
                  <a:lnTo>
                    <a:pt x="5940" y="486"/>
                  </a:lnTo>
                  <a:lnTo>
                    <a:pt x="5928" y="474"/>
                  </a:lnTo>
                  <a:lnTo>
                    <a:pt x="5904" y="462"/>
                  </a:lnTo>
                  <a:lnTo>
                    <a:pt x="5844" y="462"/>
                  </a:lnTo>
                  <a:lnTo>
                    <a:pt x="5808" y="468"/>
                  </a:lnTo>
                  <a:lnTo>
                    <a:pt x="5796" y="468"/>
                  </a:lnTo>
                  <a:lnTo>
                    <a:pt x="5778" y="498"/>
                  </a:lnTo>
                  <a:close/>
                  <a:moveTo>
                    <a:pt x="5784" y="378"/>
                  </a:moveTo>
                  <a:lnTo>
                    <a:pt x="5838" y="384"/>
                  </a:lnTo>
                  <a:lnTo>
                    <a:pt x="5844" y="378"/>
                  </a:lnTo>
                  <a:lnTo>
                    <a:pt x="5850" y="366"/>
                  </a:lnTo>
                  <a:lnTo>
                    <a:pt x="5838" y="354"/>
                  </a:lnTo>
                  <a:lnTo>
                    <a:pt x="5802" y="354"/>
                  </a:lnTo>
                  <a:lnTo>
                    <a:pt x="5742" y="342"/>
                  </a:lnTo>
                  <a:lnTo>
                    <a:pt x="5724" y="342"/>
                  </a:lnTo>
                  <a:lnTo>
                    <a:pt x="5718" y="348"/>
                  </a:lnTo>
                  <a:lnTo>
                    <a:pt x="5730" y="354"/>
                  </a:lnTo>
                  <a:lnTo>
                    <a:pt x="5742" y="366"/>
                  </a:lnTo>
                  <a:lnTo>
                    <a:pt x="5754" y="372"/>
                  </a:lnTo>
                  <a:lnTo>
                    <a:pt x="5772" y="372"/>
                  </a:lnTo>
                  <a:lnTo>
                    <a:pt x="5778" y="378"/>
                  </a:lnTo>
                  <a:lnTo>
                    <a:pt x="5784" y="378"/>
                  </a:lnTo>
                  <a:close/>
                  <a:moveTo>
                    <a:pt x="5724" y="432"/>
                  </a:moveTo>
                  <a:lnTo>
                    <a:pt x="5712" y="444"/>
                  </a:lnTo>
                  <a:lnTo>
                    <a:pt x="5712" y="456"/>
                  </a:lnTo>
                  <a:lnTo>
                    <a:pt x="5724" y="462"/>
                  </a:lnTo>
                  <a:lnTo>
                    <a:pt x="5772" y="462"/>
                  </a:lnTo>
                  <a:lnTo>
                    <a:pt x="5778" y="456"/>
                  </a:lnTo>
                  <a:lnTo>
                    <a:pt x="5778" y="450"/>
                  </a:lnTo>
                  <a:lnTo>
                    <a:pt x="5766" y="438"/>
                  </a:lnTo>
                  <a:lnTo>
                    <a:pt x="5742" y="426"/>
                  </a:lnTo>
                  <a:lnTo>
                    <a:pt x="5730" y="426"/>
                  </a:lnTo>
                  <a:lnTo>
                    <a:pt x="5724" y="432"/>
                  </a:lnTo>
                  <a:close/>
                  <a:moveTo>
                    <a:pt x="3072" y="96"/>
                  </a:moveTo>
                  <a:lnTo>
                    <a:pt x="3192" y="96"/>
                  </a:lnTo>
                  <a:lnTo>
                    <a:pt x="3204" y="90"/>
                  </a:lnTo>
                  <a:lnTo>
                    <a:pt x="3228" y="90"/>
                  </a:lnTo>
                  <a:lnTo>
                    <a:pt x="3240" y="84"/>
                  </a:lnTo>
                  <a:lnTo>
                    <a:pt x="3240" y="72"/>
                  </a:lnTo>
                  <a:lnTo>
                    <a:pt x="3222" y="60"/>
                  </a:lnTo>
                  <a:lnTo>
                    <a:pt x="3192" y="42"/>
                  </a:lnTo>
                  <a:lnTo>
                    <a:pt x="3156" y="30"/>
                  </a:lnTo>
                  <a:lnTo>
                    <a:pt x="3132" y="24"/>
                  </a:lnTo>
                  <a:lnTo>
                    <a:pt x="3120" y="18"/>
                  </a:lnTo>
                  <a:lnTo>
                    <a:pt x="3108" y="18"/>
                  </a:lnTo>
                  <a:lnTo>
                    <a:pt x="3096" y="12"/>
                  </a:lnTo>
                  <a:lnTo>
                    <a:pt x="3060" y="12"/>
                  </a:lnTo>
                  <a:lnTo>
                    <a:pt x="3048" y="18"/>
                  </a:lnTo>
                  <a:lnTo>
                    <a:pt x="3036" y="18"/>
                  </a:lnTo>
                  <a:lnTo>
                    <a:pt x="3030" y="30"/>
                  </a:lnTo>
                  <a:lnTo>
                    <a:pt x="3030" y="42"/>
                  </a:lnTo>
                  <a:lnTo>
                    <a:pt x="3036" y="54"/>
                  </a:lnTo>
                  <a:lnTo>
                    <a:pt x="3048" y="66"/>
                  </a:lnTo>
                  <a:lnTo>
                    <a:pt x="3054" y="78"/>
                  </a:lnTo>
                  <a:lnTo>
                    <a:pt x="3072" y="96"/>
                  </a:lnTo>
                  <a:close/>
                  <a:moveTo>
                    <a:pt x="6138" y="408"/>
                  </a:moveTo>
                  <a:lnTo>
                    <a:pt x="6144" y="402"/>
                  </a:lnTo>
                  <a:lnTo>
                    <a:pt x="6132" y="396"/>
                  </a:lnTo>
                  <a:lnTo>
                    <a:pt x="6102" y="390"/>
                  </a:lnTo>
                  <a:lnTo>
                    <a:pt x="6036" y="390"/>
                  </a:lnTo>
                  <a:lnTo>
                    <a:pt x="6012" y="366"/>
                  </a:lnTo>
                  <a:lnTo>
                    <a:pt x="6000" y="360"/>
                  </a:lnTo>
                  <a:lnTo>
                    <a:pt x="5970" y="360"/>
                  </a:lnTo>
                  <a:lnTo>
                    <a:pt x="5958" y="366"/>
                  </a:lnTo>
                  <a:lnTo>
                    <a:pt x="5910" y="366"/>
                  </a:lnTo>
                  <a:lnTo>
                    <a:pt x="5946" y="390"/>
                  </a:lnTo>
                  <a:lnTo>
                    <a:pt x="5964" y="396"/>
                  </a:lnTo>
                  <a:lnTo>
                    <a:pt x="6000" y="402"/>
                  </a:lnTo>
                  <a:lnTo>
                    <a:pt x="6054" y="414"/>
                  </a:lnTo>
                  <a:lnTo>
                    <a:pt x="6102" y="414"/>
                  </a:lnTo>
                  <a:lnTo>
                    <a:pt x="6138" y="408"/>
                  </a:lnTo>
                  <a:close/>
                  <a:moveTo>
                    <a:pt x="7602" y="744"/>
                  </a:moveTo>
                  <a:lnTo>
                    <a:pt x="7596" y="732"/>
                  </a:lnTo>
                  <a:lnTo>
                    <a:pt x="7572" y="726"/>
                  </a:lnTo>
                  <a:lnTo>
                    <a:pt x="7512" y="714"/>
                  </a:lnTo>
                  <a:lnTo>
                    <a:pt x="7500" y="714"/>
                  </a:lnTo>
                  <a:lnTo>
                    <a:pt x="7512" y="726"/>
                  </a:lnTo>
                  <a:lnTo>
                    <a:pt x="7548" y="738"/>
                  </a:lnTo>
                  <a:lnTo>
                    <a:pt x="7584" y="744"/>
                  </a:lnTo>
                  <a:lnTo>
                    <a:pt x="7602" y="744"/>
                  </a:lnTo>
                  <a:close/>
                  <a:moveTo>
                    <a:pt x="3162" y="120"/>
                  </a:moveTo>
                  <a:lnTo>
                    <a:pt x="3216" y="138"/>
                  </a:lnTo>
                  <a:lnTo>
                    <a:pt x="3246" y="144"/>
                  </a:lnTo>
                  <a:lnTo>
                    <a:pt x="3264" y="144"/>
                  </a:lnTo>
                  <a:lnTo>
                    <a:pt x="3312" y="138"/>
                  </a:lnTo>
                  <a:lnTo>
                    <a:pt x="3372" y="156"/>
                  </a:lnTo>
                  <a:lnTo>
                    <a:pt x="3432" y="156"/>
                  </a:lnTo>
                  <a:lnTo>
                    <a:pt x="3426" y="138"/>
                  </a:lnTo>
                  <a:lnTo>
                    <a:pt x="3402" y="102"/>
                  </a:lnTo>
                  <a:lnTo>
                    <a:pt x="3384" y="96"/>
                  </a:lnTo>
                  <a:lnTo>
                    <a:pt x="3372" y="90"/>
                  </a:lnTo>
                  <a:lnTo>
                    <a:pt x="3354" y="96"/>
                  </a:lnTo>
                  <a:lnTo>
                    <a:pt x="3318" y="114"/>
                  </a:lnTo>
                  <a:lnTo>
                    <a:pt x="3294" y="90"/>
                  </a:lnTo>
                  <a:lnTo>
                    <a:pt x="3282" y="90"/>
                  </a:lnTo>
                  <a:lnTo>
                    <a:pt x="3210" y="102"/>
                  </a:lnTo>
                  <a:lnTo>
                    <a:pt x="3174" y="114"/>
                  </a:lnTo>
                  <a:lnTo>
                    <a:pt x="3162" y="120"/>
                  </a:lnTo>
                  <a:close/>
                  <a:moveTo>
                    <a:pt x="3582" y="198"/>
                  </a:moveTo>
                  <a:lnTo>
                    <a:pt x="3744" y="192"/>
                  </a:lnTo>
                  <a:lnTo>
                    <a:pt x="3702" y="168"/>
                  </a:lnTo>
                  <a:lnTo>
                    <a:pt x="3696" y="168"/>
                  </a:lnTo>
                  <a:lnTo>
                    <a:pt x="3690" y="162"/>
                  </a:lnTo>
                  <a:lnTo>
                    <a:pt x="3666" y="150"/>
                  </a:lnTo>
                  <a:lnTo>
                    <a:pt x="3648" y="144"/>
                  </a:lnTo>
                  <a:lnTo>
                    <a:pt x="3636" y="138"/>
                  </a:lnTo>
                  <a:lnTo>
                    <a:pt x="3618" y="138"/>
                  </a:lnTo>
                  <a:lnTo>
                    <a:pt x="3606" y="144"/>
                  </a:lnTo>
                  <a:lnTo>
                    <a:pt x="3600" y="150"/>
                  </a:lnTo>
                  <a:lnTo>
                    <a:pt x="3588" y="156"/>
                  </a:lnTo>
                  <a:lnTo>
                    <a:pt x="3588" y="150"/>
                  </a:lnTo>
                  <a:lnTo>
                    <a:pt x="3582" y="144"/>
                  </a:lnTo>
                  <a:lnTo>
                    <a:pt x="3576" y="132"/>
                  </a:lnTo>
                  <a:lnTo>
                    <a:pt x="3570" y="126"/>
                  </a:lnTo>
                  <a:lnTo>
                    <a:pt x="3546" y="114"/>
                  </a:lnTo>
                  <a:lnTo>
                    <a:pt x="3522" y="126"/>
                  </a:lnTo>
                  <a:lnTo>
                    <a:pt x="3504" y="162"/>
                  </a:lnTo>
                  <a:lnTo>
                    <a:pt x="3498" y="192"/>
                  </a:lnTo>
                  <a:lnTo>
                    <a:pt x="3492" y="210"/>
                  </a:lnTo>
                  <a:lnTo>
                    <a:pt x="3516" y="222"/>
                  </a:lnTo>
                  <a:lnTo>
                    <a:pt x="3534" y="216"/>
                  </a:lnTo>
                  <a:lnTo>
                    <a:pt x="3546" y="216"/>
                  </a:lnTo>
                  <a:lnTo>
                    <a:pt x="3582" y="198"/>
                  </a:lnTo>
                  <a:close/>
                  <a:moveTo>
                    <a:pt x="5622" y="420"/>
                  </a:moveTo>
                  <a:lnTo>
                    <a:pt x="5640" y="390"/>
                  </a:lnTo>
                  <a:lnTo>
                    <a:pt x="5754" y="390"/>
                  </a:lnTo>
                  <a:lnTo>
                    <a:pt x="5688" y="360"/>
                  </a:lnTo>
                  <a:lnTo>
                    <a:pt x="5700" y="336"/>
                  </a:lnTo>
                  <a:lnTo>
                    <a:pt x="5610" y="318"/>
                  </a:lnTo>
                  <a:lnTo>
                    <a:pt x="5628" y="348"/>
                  </a:lnTo>
                  <a:lnTo>
                    <a:pt x="5616" y="342"/>
                  </a:lnTo>
                  <a:lnTo>
                    <a:pt x="5592" y="336"/>
                  </a:lnTo>
                  <a:lnTo>
                    <a:pt x="5556" y="330"/>
                  </a:lnTo>
                  <a:lnTo>
                    <a:pt x="5514" y="318"/>
                  </a:lnTo>
                  <a:lnTo>
                    <a:pt x="5454" y="318"/>
                  </a:lnTo>
                  <a:lnTo>
                    <a:pt x="5448" y="330"/>
                  </a:lnTo>
                  <a:lnTo>
                    <a:pt x="5460" y="354"/>
                  </a:lnTo>
                  <a:lnTo>
                    <a:pt x="5496" y="372"/>
                  </a:lnTo>
                  <a:lnTo>
                    <a:pt x="5538" y="390"/>
                  </a:lnTo>
                  <a:lnTo>
                    <a:pt x="5574" y="408"/>
                  </a:lnTo>
                  <a:lnTo>
                    <a:pt x="5610" y="414"/>
                  </a:lnTo>
                  <a:lnTo>
                    <a:pt x="5622" y="420"/>
                  </a:lnTo>
                  <a:close/>
                  <a:moveTo>
                    <a:pt x="4320" y="432"/>
                  </a:moveTo>
                  <a:lnTo>
                    <a:pt x="4368" y="444"/>
                  </a:lnTo>
                  <a:lnTo>
                    <a:pt x="4380" y="444"/>
                  </a:lnTo>
                  <a:lnTo>
                    <a:pt x="4392" y="438"/>
                  </a:lnTo>
                  <a:lnTo>
                    <a:pt x="4398" y="438"/>
                  </a:lnTo>
                  <a:lnTo>
                    <a:pt x="4404" y="432"/>
                  </a:lnTo>
                  <a:lnTo>
                    <a:pt x="4404" y="426"/>
                  </a:lnTo>
                  <a:lnTo>
                    <a:pt x="4398" y="426"/>
                  </a:lnTo>
                  <a:lnTo>
                    <a:pt x="4362" y="414"/>
                  </a:lnTo>
                  <a:lnTo>
                    <a:pt x="4344" y="420"/>
                  </a:lnTo>
                  <a:lnTo>
                    <a:pt x="4332" y="420"/>
                  </a:lnTo>
                  <a:lnTo>
                    <a:pt x="4320" y="432"/>
                  </a:lnTo>
                  <a:close/>
                  <a:moveTo>
                    <a:pt x="5424" y="354"/>
                  </a:moveTo>
                  <a:lnTo>
                    <a:pt x="5370" y="336"/>
                  </a:lnTo>
                  <a:lnTo>
                    <a:pt x="5394" y="366"/>
                  </a:lnTo>
                  <a:lnTo>
                    <a:pt x="5424" y="354"/>
                  </a:lnTo>
                  <a:close/>
                  <a:moveTo>
                    <a:pt x="7986" y="666"/>
                  </a:moveTo>
                  <a:lnTo>
                    <a:pt x="8034" y="654"/>
                  </a:lnTo>
                  <a:lnTo>
                    <a:pt x="8088" y="654"/>
                  </a:lnTo>
                  <a:lnTo>
                    <a:pt x="8100" y="648"/>
                  </a:lnTo>
                  <a:lnTo>
                    <a:pt x="8106" y="642"/>
                  </a:lnTo>
                  <a:lnTo>
                    <a:pt x="8106" y="636"/>
                  </a:lnTo>
                  <a:lnTo>
                    <a:pt x="8100" y="630"/>
                  </a:lnTo>
                  <a:lnTo>
                    <a:pt x="8088" y="630"/>
                  </a:lnTo>
                  <a:lnTo>
                    <a:pt x="8052" y="618"/>
                  </a:lnTo>
                  <a:lnTo>
                    <a:pt x="8028" y="612"/>
                  </a:lnTo>
                  <a:lnTo>
                    <a:pt x="8010" y="606"/>
                  </a:lnTo>
                  <a:lnTo>
                    <a:pt x="7968" y="606"/>
                  </a:lnTo>
                  <a:lnTo>
                    <a:pt x="7944" y="618"/>
                  </a:lnTo>
                  <a:lnTo>
                    <a:pt x="7938" y="630"/>
                  </a:lnTo>
                  <a:lnTo>
                    <a:pt x="7938" y="654"/>
                  </a:lnTo>
                  <a:lnTo>
                    <a:pt x="7944" y="666"/>
                  </a:lnTo>
                  <a:lnTo>
                    <a:pt x="7950" y="666"/>
                  </a:lnTo>
                  <a:lnTo>
                    <a:pt x="7962" y="672"/>
                  </a:lnTo>
                  <a:lnTo>
                    <a:pt x="7968" y="672"/>
                  </a:lnTo>
                  <a:lnTo>
                    <a:pt x="7980" y="666"/>
                  </a:lnTo>
                  <a:lnTo>
                    <a:pt x="7986" y="666"/>
                  </a:lnTo>
                  <a:close/>
                  <a:moveTo>
                    <a:pt x="162" y="1788"/>
                  </a:moveTo>
                  <a:lnTo>
                    <a:pt x="150" y="1788"/>
                  </a:lnTo>
                  <a:lnTo>
                    <a:pt x="138" y="1794"/>
                  </a:lnTo>
                  <a:lnTo>
                    <a:pt x="114" y="1794"/>
                  </a:lnTo>
                  <a:lnTo>
                    <a:pt x="108" y="1788"/>
                  </a:lnTo>
                  <a:lnTo>
                    <a:pt x="96" y="1788"/>
                  </a:lnTo>
                  <a:lnTo>
                    <a:pt x="96" y="1782"/>
                  </a:lnTo>
                  <a:lnTo>
                    <a:pt x="84" y="1782"/>
                  </a:lnTo>
                  <a:lnTo>
                    <a:pt x="84" y="1788"/>
                  </a:lnTo>
                  <a:lnTo>
                    <a:pt x="72" y="1800"/>
                  </a:lnTo>
                  <a:lnTo>
                    <a:pt x="12" y="1800"/>
                  </a:lnTo>
                  <a:lnTo>
                    <a:pt x="0" y="1812"/>
                  </a:lnTo>
                  <a:lnTo>
                    <a:pt x="0" y="1818"/>
                  </a:lnTo>
                  <a:lnTo>
                    <a:pt x="12" y="1830"/>
                  </a:lnTo>
                  <a:lnTo>
                    <a:pt x="6" y="1842"/>
                  </a:lnTo>
                  <a:lnTo>
                    <a:pt x="12" y="1848"/>
                  </a:lnTo>
                  <a:lnTo>
                    <a:pt x="18" y="1848"/>
                  </a:lnTo>
                  <a:lnTo>
                    <a:pt x="24" y="1842"/>
                  </a:lnTo>
                  <a:lnTo>
                    <a:pt x="48" y="1842"/>
                  </a:lnTo>
                  <a:lnTo>
                    <a:pt x="54" y="1848"/>
                  </a:lnTo>
                  <a:lnTo>
                    <a:pt x="66" y="1848"/>
                  </a:lnTo>
                  <a:lnTo>
                    <a:pt x="72" y="1854"/>
                  </a:lnTo>
                  <a:lnTo>
                    <a:pt x="162" y="1854"/>
                  </a:lnTo>
                  <a:lnTo>
                    <a:pt x="162" y="1848"/>
                  </a:lnTo>
                  <a:lnTo>
                    <a:pt x="168" y="1848"/>
                  </a:lnTo>
                  <a:lnTo>
                    <a:pt x="162" y="1830"/>
                  </a:lnTo>
                  <a:lnTo>
                    <a:pt x="174" y="1818"/>
                  </a:lnTo>
                  <a:lnTo>
                    <a:pt x="174" y="1800"/>
                  </a:lnTo>
                  <a:lnTo>
                    <a:pt x="168" y="1788"/>
                  </a:lnTo>
                  <a:lnTo>
                    <a:pt x="162" y="1788"/>
                  </a:lnTo>
                  <a:close/>
                  <a:moveTo>
                    <a:pt x="1038" y="90"/>
                  </a:moveTo>
                  <a:lnTo>
                    <a:pt x="1062" y="72"/>
                  </a:lnTo>
                  <a:lnTo>
                    <a:pt x="1032" y="72"/>
                  </a:lnTo>
                  <a:lnTo>
                    <a:pt x="1032" y="84"/>
                  </a:lnTo>
                  <a:lnTo>
                    <a:pt x="1038" y="90"/>
                  </a:lnTo>
                  <a:close/>
                  <a:moveTo>
                    <a:pt x="990" y="72"/>
                  </a:moveTo>
                  <a:lnTo>
                    <a:pt x="1074" y="54"/>
                  </a:lnTo>
                  <a:lnTo>
                    <a:pt x="1044" y="42"/>
                  </a:lnTo>
                  <a:lnTo>
                    <a:pt x="996" y="54"/>
                  </a:lnTo>
                  <a:lnTo>
                    <a:pt x="948" y="54"/>
                  </a:lnTo>
                  <a:lnTo>
                    <a:pt x="966" y="66"/>
                  </a:lnTo>
                  <a:lnTo>
                    <a:pt x="990" y="72"/>
                  </a:lnTo>
                  <a:close/>
                  <a:moveTo>
                    <a:pt x="1122" y="90"/>
                  </a:moveTo>
                  <a:lnTo>
                    <a:pt x="1128" y="78"/>
                  </a:lnTo>
                  <a:lnTo>
                    <a:pt x="1152" y="78"/>
                  </a:lnTo>
                  <a:lnTo>
                    <a:pt x="1164" y="66"/>
                  </a:lnTo>
                  <a:lnTo>
                    <a:pt x="1218" y="66"/>
                  </a:lnTo>
                  <a:lnTo>
                    <a:pt x="1218" y="60"/>
                  </a:lnTo>
                  <a:lnTo>
                    <a:pt x="1206" y="54"/>
                  </a:lnTo>
                  <a:lnTo>
                    <a:pt x="1182" y="54"/>
                  </a:lnTo>
                  <a:lnTo>
                    <a:pt x="1182" y="48"/>
                  </a:lnTo>
                  <a:lnTo>
                    <a:pt x="1176" y="48"/>
                  </a:lnTo>
                  <a:lnTo>
                    <a:pt x="1164" y="42"/>
                  </a:lnTo>
                  <a:lnTo>
                    <a:pt x="1140" y="42"/>
                  </a:lnTo>
                  <a:lnTo>
                    <a:pt x="1134" y="48"/>
                  </a:lnTo>
                  <a:lnTo>
                    <a:pt x="1128" y="60"/>
                  </a:lnTo>
                  <a:lnTo>
                    <a:pt x="1128" y="66"/>
                  </a:lnTo>
                  <a:lnTo>
                    <a:pt x="1122" y="66"/>
                  </a:lnTo>
                  <a:lnTo>
                    <a:pt x="1116" y="72"/>
                  </a:lnTo>
                  <a:lnTo>
                    <a:pt x="1104" y="72"/>
                  </a:lnTo>
                  <a:lnTo>
                    <a:pt x="1086" y="78"/>
                  </a:lnTo>
                  <a:lnTo>
                    <a:pt x="1080" y="78"/>
                  </a:lnTo>
                  <a:lnTo>
                    <a:pt x="1074" y="84"/>
                  </a:lnTo>
                  <a:lnTo>
                    <a:pt x="1080" y="84"/>
                  </a:lnTo>
                  <a:lnTo>
                    <a:pt x="1092" y="90"/>
                  </a:lnTo>
                  <a:lnTo>
                    <a:pt x="1122" y="90"/>
                  </a:lnTo>
                  <a:close/>
                  <a:moveTo>
                    <a:pt x="1176" y="78"/>
                  </a:moveTo>
                  <a:lnTo>
                    <a:pt x="1158" y="90"/>
                  </a:lnTo>
                  <a:lnTo>
                    <a:pt x="1176" y="102"/>
                  </a:lnTo>
                  <a:lnTo>
                    <a:pt x="1194" y="108"/>
                  </a:lnTo>
                  <a:lnTo>
                    <a:pt x="1248" y="102"/>
                  </a:lnTo>
                  <a:lnTo>
                    <a:pt x="1242" y="90"/>
                  </a:lnTo>
                  <a:lnTo>
                    <a:pt x="1212" y="90"/>
                  </a:lnTo>
                  <a:lnTo>
                    <a:pt x="1176" y="78"/>
                  </a:lnTo>
                  <a:close/>
                  <a:moveTo>
                    <a:pt x="7812" y="2436"/>
                  </a:moveTo>
                  <a:lnTo>
                    <a:pt x="7782" y="2400"/>
                  </a:lnTo>
                  <a:lnTo>
                    <a:pt x="7776" y="2400"/>
                  </a:lnTo>
                  <a:lnTo>
                    <a:pt x="7770" y="2394"/>
                  </a:lnTo>
                  <a:lnTo>
                    <a:pt x="7752" y="2388"/>
                  </a:lnTo>
                  <a:lnTo>
                    <a:pt x="7728" y="2364"/>
                  </a:lnTo>
                  <a:lnTo>
                    <a:pt x="7722" y="2352"/>
                  </a:lnTo>
                  <a:lnTo>
                    <a:pt x="7704" y="2298"/>
                  </a:lnTo>
                  <a:lnTo>
                    <a:pt x="7698" y="2286"/>
                  </a:lnTo>
                  <a:lnTo>
                    <a:pt x="7698" y="2274"/>
                  </a:lnTo>
                  <a:lnTo>
                    <a:pt x="7674" y="2250"/>
                  </a:lnTo>
                  <a:lnTo>
                    <a:pt x="7680" y="2244"/>
                  </a:lnTo>
                  <a:lnTo>
                    <a:pt x="7698" y="2244"/>
                  </a:lnTo>
                  <a:lnTo>
                    <a:pt x="7770" y="2268"/>
                  </a:lnTo>
                  <a:lnTo>
                    <a:pt x="7800" y="2280"/>
                  </a:lnTo>
                  <a:lnTo>
                    <a:pt x="7812" y="2286"/>
                  </a:lnTo>
                  <a:lnTo>
                    <a:pt x="7740" y="2232"/>
                  </a:lnTo>
                  <a:lnTo>
                    <a:pt x="7734" y="2226"/>
                  </a:lnTo>
                  <a:lnTo>
                    <a:pt x="7722" y="2202"/>
                  </a:lnTo>
                  <a:lnTo>
                    <a:pt x="7710" y="2196"/>
                  </a:lnTo>
                  <a:lnTo>
                    <a:pt x="7704" y="2184"/>
                  </a:lnTo>
                  <a:lnTo>
                    <a:pt x="7698" y="2178"/>
                  </a:lnTo>
                  <a:lnTo>
                    <a:pt x="7674" y="2166"/>
                  </a:lnTo>
                  <a:lnTo>
                    <a:pt x="7668" y="2160"/>
                  </a:lnTo>
                  <a:lnTo>
                    <a:pt x="7656" y="2154"/>
                  </a:lnTo>
                  <a:lnTo>
                    <a:pt x="7578" y="2070"/>
                  </a:lnTo>
                  <a:lnTo>
                    <a:pt x="7554" y="2070"/>
                  </a:lnTo>
                  <a:lnTo>
                    <a:pt x="7542" y="2040"/>
                  </a:lnTo>
                  <a:lnTo>
                    <a:pt x="7524" y="2040"/>
                  </a:lnTo>
                  <a:lnTo>
                    <a:pt x="7512" y="2028"/>
                  </a:lnTo>
                  <a:lnTo>
                    <a:pt x="7500" y="2004"/>
                  </a:lnTo>
                  <a:lnTo>
                    <a:pt x="7500" y="1980"/>
                  </a:lnTo>
                  <a:lnTo>
                    <a:pt x="7470" y="1944"/>
                  </a:lnTo>
                  <a:lnTo>
                    <a:pt x="7446" y="1950"/>
                  </a:lnTo>
                  <a:lnTo>
                    <a:pt x="7434" y="1920"/>
                  </a:lnTo>
                  <a:lnTo>
                    <a:pt x="7392" y="1890"/>
                  </a:lnTo>
                  <a:lnTo>
                    <a:pt x="7380" y="1866"/>
                  </a:lnTo>
                  <a:lnTo>
                    <a:pt x="7368" y="1860"/>
                  </a:lnTo>
                  <a:lnTo>
                    <a:pt x="7362" y="1854"/>
                  </a:lnTo>
                  <a:lnTo>
                    <a:pt x="7344" y="1854"/>
                  </a:lnTo>
                  <a:lnTo>
                    <a:pt x="7344" y="1860"/>
                  </a:lnTo>
                  <a:lnTo>
                    <a:pt x="7392" y="1908"/>
                  </a:lnTo>
                  <a:lnTo>
                    <a:pt x="7392" y="1914"/>
                  </a:lnTo>
                  <a:lnTo>
                    <a:pt x="7386" y="1914"/>
                  </a:lnTo>
                  <a:lnTo>
                    <a:pt x="7380" y="1908"/>
                  </a:lnTo>
                  <a:lnTo>
                    <a:pt x="7368" y="1908"/>
                  </a:lnTo>
                  <a:lnTo>
                    <a:pt x="7362" y="1914"/>
                  </a:lnTo>
                  <a:lnTo>
                    <a:pt x="7362" y="1926"/>
                  </a:lnTo>
                  <a:lnTo>
                    <a:pt x="7374" y="1950"/>
                  </a:lnTo>
                  <a:lnTo>
                    <a:pt x="7386" y="1962"/>
                  </a:lnTo>
                  <a:lnTo>
                    <a:pt x="7392" y="1974"/>
                  </a:lnTo>
                  <a:lnTo>
                    <a:pt x="7404" y="1980"/>
                  </a:lnTo>
                  <a:lnTo>
                    <a:pt x="7404" y="1992"/>
                  </a:lnTo>
                  <a:lnTo>
                    <a:pt x="7416" y="2016"/>
                  </a:lnTo>
                  <a:lnTo>
                    <a:pt x="7422" y="2022"/>
                  </a:lnTo>
                  <a:lnTo>
                    <a:pt x="7440" y="2034"/>
                  </a:lnTo>
                  <a:lnTo>
                    <a:pt x="7470" y="2052"/>
                  </a:lnTo>
                  <a:lnTo>
                    <a:pt x="7500" y="2076"/>
                  </a:lnTo>
                  <a:lnTo>
                    <a:pt x="7518" y="2100"/>
                  </a:lnTo>
                  <a:lnTo>
                    <a:pt x="7524" y="2112"/>
                  </a:lnTo>
                  <a:lnTo>
                    <a:pt x="7536" y="2130"/>
                  </a:lnTo>
                  <a:lnTo>
                    <a:pt x="7536" y="2142"/>
                  </a:lnTo>
                  <a:lnTo>
                    <a:pt x="7548" y="2154"/>
                  </a:lnTo>
                  <a:lnTo>
                    <a:pt x="7554" y="2166"/>
                  </a:lnTo>
                  <a:lnTo>
                    <a:pt x="7572" y="2184"/>
                  </a:lnTo>
                  <a:lnTo>
                    <a:pt x="7590" y="2208"/>
                  </a:lnTo>
                  <a:lnTo>
                    <a:pt x="7608" y="2238"/>
                  </a:lnTo>
                  <a:lnTo>
                    <a:pt x="7620" y="2262"/>
                  </a:lnTo>
                  <a:lnTo>
                    <a:pt x="7626" y="2268"/>
                  </a:lnTo>
                  <a:lnTo>
                    <a:pt x="7626" y="2280"/>
                  </a:lnTo>
                  <a:lnTo>
                    <a:pt x="7632" y="2292"/>
                  </a:lnTo>
                  <a:lnTo>
                    <a:pt x="7644" y="2304"/>
                  </a:lnTo>
                  <a:lnTo>
                    <a:pt x="7656" y="2304"/>
                  </a:lnTo>
                  <a:lnTo>
                    <a:pt x="7668" y="2310"/>
                  </a:lnTo>
                  <a:lnTo>
                    <a:pt x="7674" y="2322"/>
                  </a:lnTo>
                  <a:lnTo>
                    <a:pt x="7686" y="2334"/>
                  </a:lnTo>
                  <a:lnTo>
                    <a:pt x="7698" y="2358"/>
                  </a:lnTo>
                  <a:lnTo>
                    <a:pt x="7698" y="2376"/>
                  </a:lnTo>
                  <a:lnTo>
                    <a:pt x="7740" y="2412"/>
                  </a:lnTo>
                  <a:lnTo>
                    <a:pt x="7752" y="2466"/>
                  </a:lnTo>
                  <a:lnTo>
                    <a:pt x="7794" y="2508"/>
                  </a:lnTo>
                  <a:lnTo>
                    <a:pt x="7794" y="2502"/>
                  </a:lnTo>
                  <a:lnTo>
                    <a:pt x="7788" y="2496"/>
                  </a:lnTo>
                  <a:lnTo>
                    <a:pt x="7788" y="2484"/>
                  </a:lnTo>
                  <a:lnTo>
                    <a:pt x="7782" y="2472"/>
                  </a:lnTo>
                  <a:lnTo>
                    <a:pt x="7782" y="2460"/>
                  </a:lnTo>
                  <a:lnTo>
                    <a:pt x="7776" y="2448"/>
                  </a:lnTo>
                  <a:lnTo>
                    <a:pt x="7782" y="2442"/>
                  </a:lnTo>
                  <a:lnTo>
                    <a:pt x="7788" y="2442"/>
                  </a:lnTo>
                  <a:lnTo>
                    <a:pt x="7800" y="2454"/>
                  </a:lnTo>
                  <a:lnTo>
                    <a:pt x="7830" y="2454"/>
                  </a:lnTo>
                  <a:lnTo>
                    <a:pt x="7866" y="2496"/>
                  </a:lnTo>
                  <a:lnTo>
                    <a:pt x="7866" y="2472"/>
                  </a:lnTo>
                  <a:lnTo>
                    <a:pt x="7836" y="2430"/>
                  </a:lnTo>
                  <a:lnTo>
                    <a:pt x="7812" y="2436"/>
                  </a:lnTo>
                  <a:close/>
                  <a:moveTo>
                    <a:pt x="1344" y="84"/>
                  </a:moveTo>
                  <a:lnTo>
                    <a:pt x="1350" y="72"/>
                  </a:lnTo>
                  <a:lnTo>
                    <a:pt x="1308" y="66"/>
                  </a:lnTo>
                  <a:lnTo>
                    <a:pt x="1284" y="78"/>
                  </a:lnTo>
                  <a:lnTo>
                    <a:pt x="1290" y="90"/>
                  </a:lnTo>
                  <a:lnTo>
                    <a:pt x="1344" y="84"/>
                  </a:lnTo>
                  <a:close/>
                  <a:moveTo>
                    <a:pt x="9048" y="996"/>
                  </a:moveTo>
                  <a:lnTo>
                    <a:pt x="9036" y="984"/>
                  </a:lnTo>
                  <a:lnTo>
                    <a:pt x="9024" y="978"/>
                  </a:lnTo>
                  <a:lnTo>
                    <a:pt x="9006" y="972"/>
                  </a:lnTo>
                  <a:lnTo>
                    <a:pt x="8994" y="966"/>
                  </a:lnTo>
                  <a:lnTo>
                    <a:pt x="8982" y="966"/>
                  </a:lnTo>
                  <a:lnTo>
                    <a:pt x="8940" y="948"/>
                  </a:lnTo>
                  <a:lnTo>
                    <a:pt x="8898" y="948"/>
                  </a:lnTo>
                  <a:lnTo>
                    <a:pt x="8868" y="930"/>
                  </a:lnTo>
                  <a:lnTo>
                    <a:pt x="8778" y="924"/>
                  </a:lnTo>
                  <a:lnTo>
                    <a:pt x="8736" y="906"/>
                  </a:lnTo>
                  <a:lnTo>
                    <a:pt x="8700" y="906"/>
                  </a:lnTo>
                  <a:lnTo>
                    <a:pt x="8754" y="942"/>
                  </a:lnTo>
                  <a:lnTo>
                    <a:pt x="8808" y="966"/>
                  </a:lnTo>
                  <a:lnTo>
                    <a:pt x="8796" y="966"/>
                  </a:lnTo>
                  <a:lnTo>
                    <a:pt x="8784" y="972"/>
                  </a:lnTo>
                  <a:lnTo>
                    <a:pt x="8754" y="972"/>
                  </a:lnTo>
                  <a:lnTo>
                    <a:pt x="8730" y="960"/>
                  </a:lnTo>
                  <a:lnTo>
                    <a:pt x="8676" y="906"/>
                  </a:lnTo>
                  <a:lnTo>
                    <a:pt x="8580" y="870"/>
                  </a:lnTo>
                  <a:lnTo>
                    <a:pt x="8496" y="846"/>
                  </a:lnTo>
                  <a:lnTo>
                    <a:pt x="8442" y="834"/>
                  </a:lnTo>
                  <a:lnTo>
                    <a:pt x="8370" y="822"/>
                  </a:lnTo>
                  <a:lnTo>
                    <a:pt x="8280" y="804"/>
                  </a:lnTo>
                  <a:lnTo>
                    <a:pt x="8190" y="780"/>
                  </a:lnTo>
                  <a:lnTo>
                    <a:pt x="8112" y="762"/>
                  </a:lnTo>
                  <a:lnTo>
                    <a:pt x="8052" y="750"/>
                  </a:lnTo>
                  <a:lnTo>
                    <a:pt x="7998" y="738"/>
                  </a:lnTo>
                  <a:lnTo>
                    <a:pt x="7956" y="732"/>
                  </a:lnTo>
                  <a:lnTo>
                    <a:pt x="7758" y="732"/>
                  </a:lnTo>
                  <a:lnTo>
                    <a:pt x="7746" y="714"/>
                  </a:lnTo>
                  <a:lnTo>
                    <a:pt x="7698" y="720"/>
                  </a:lnTo>
                  <a:lnTo>
                    <a:pt x="7680" y="708"/>
                  </a:lnTo>
                  <a:lnTo>
                    <a:pt x="7626" y="708"/>
                  </a:lnTo>
                  <a:lnTo>
                    <a:pt x="7650" y="726"/>
                  </a:lnTo>
                  <a:lnTo>
                    <a:pt x="7644" y="744"/>
                  </a:lnTo>
                  <a:lnTo>
                    <a:pt x="7656" y="744"/>
                  </a:lnTo>
                  <a:lnTo>
                    <a:pt x="7680" y="756"/>
                  </a:lnTo>
                  <a:lnTo>
                    <a:pt x="7716" y="762"/>
                  </a:lnTo>
                  <a:lnTo>
                    <a:pt x="7740" y="774"/>
                  </a:lnTo>
                  <a:lnTo>
                    <a:pt x="7758" y="786"/>
                  </a:lnTo>
                  <a:lnTo>
                    <a:pt x="7752" y="798"/>
                  </a:lnTo>
                  <a:lnTo>
                    <a:pt x="7728" y="804"/>
                  </a:lnTo>
                  <a:lnTo>
                    <a:pt x="7698" y="804"/>
                  </a:lnTo>
                  <a:lnTo>
                    <a:pt x="7686" y="798"/>
                  </a:lnTo>
                  <a:lnTo>
                    <a:pt x="7680" y="792"/>
                  </a:lnTo>
                  <a:lnTo>
                    <a:pt x="7656" y="774"/>
                  </a:lnTo>
                  <a:lnTo>
                    <a:pt x="7584" y="774"/>
                  </a:lnTo>
                  <a:lnTo>
                    <a:pt x="7530" y="738"/>
                  </a:lnTo>
                  <a:lnTo>
                    <a:pt x="7524" y="738"/>
                  </a:lnTo>
                  <a:lnTo>
                    <a:pt x="7518" y="744"/>
                  </a:lnTo>
                  <a:lnTo>
                    <a:pt x="7506" y="744"/>
                  </a:lnTo>
                  <a:lnTo>
                    <a:pt x="7500" y="750"/>
                  </a:lnTo>
                  <a:lnTo>
                    <a:pt x="7446" y="750"/>
                  </a:lnTo>
                  <a:lnTo>
                    <a:pt x="7440" y="738"/>
                  </a:lnTo>
                  <a:lnTo>
                    <a:pt x="7344" y="744"/>
                  </a:lnTo>
                  <a:lnTo>
                    <a:pt x="7320" y="726"/>
                  </a:lnTo>
                  <a:lnTo>
                    <a:pt x="7314" y="732"/>
                  </a:lnTo>
                  <a:lnTo>
                    <a:pt x="7212" y="732"/>
                  </a:lnTo>
                  <a:lnTo>
                    <a:pt x="7206" y="738"/>
                  </a:lnTo>
                  <a:lnTo>
                    <a:pt x="7212" y="744"/>
                  </a:lnTo>
                  <a:lnTo>
                    <a:pt x="7218" y="756"/>
                  </a:lnTo>
                  <a:lnTo>
                    <a:pt x="7254" y="792"/>
                  </a:lnTo>
                  <a:lnTo>
                    <a:pt x="7248" y="792"/>
                  </a:lnTo>
                  <a:lnTo>
                    <a:pt x="7242" y="786"/>
                  </a:lnTo>
                  <a:lnTo>
                    <a:pt x="7230" y="780"/>
                  </a:lnTo>
                  <a:lnTo>
                    <a:pt x="7218" y="768"/>
                  </a:lnTo>
                  <a:lnTo>
                    <a:pt x="7206" y="762"/>
                  </a:lnTo>
                  <a:lnTo>
                    <a:pt x="7194" y="750"/>
                  </a:lnTo>
                  <a:lnTo>
                    <a:pt x="7176" y="744"/>
                  </a:lnTo>
                  <a:lnTo>
                    <a:pt x="7104" y="732"/>
                  </a:lnTo>
                  <a:lnTo>
                    <a:pt x="7086" y="732"/>
                  </a:lnTo>
                  <a:lnTo>
                    <a:pt x="7086" y="726"/>
                  </a:lnTo>
                  <a:lnTo>
                    <a:pt x="7056" y="696"/>
                  </a:lnTo>
                  <a:lnTo>
                    <a:pt x="7032" y="684"/>
                  </a:lnTo>
                  <a:lnTo>
                    <a:pt x="6990" y="666"/>
                  </a:lnTo>
                  <a:lnTo>
                    <a:pt x="6948" y="660"/>
                  </a:lnTo>
                  <a:lnTo>
                    <a:pt x="6912" y="654"/>
                  </a:lnTo>
                  <a:lnTo>
                    <a:pt x="6882" y="654"/>
                  </a:lnTo>
                  <a:lnTo>
                    <a:pt x="6864" y="648"/>
                  </a:lnTo>
                  <a:lnTo>
                    <a:pt x="6834" y="648"/>
                  </a:lnTo>
                  <a:lnTo>
                    <a:pt x="6786" y="636"/>
                  </a:lnTo>
                  <a:lnTo>
                    <a:pt x="6774" y="642"/>
                  </a:lnTo>
                  <a:lnTo>
                    <a:pt x="6714" y="642"/>
                  </a:lnTo>
                  <a:lnTo>
                    <a:pt x="6696" y="660"/>
                  </a:lnTo>
                  <a:lnTo>
                    <a:pt x="6684" y="666"/>
                  </a:lnTo>
                  <a:lnTo>
                    <a:pt x="6648" y="666"/>
                  </a:lnTo>
                  <a:lnTo>
                    <a:pt x="6630" y="660"/>
                  </a:lnTo>
                  <a:lnTo>
                    <a:pt x="6594" y="660"/>
                  </a:lnTo>
                  <a:lnTo>
                    <a:pt x="6582" y="654"/>
                  </a:lnTo>
                  <a:lnTo>
                    <a:pt x="6576" y="648"/>
                  </a:lnTo>
                  <a:lnTo>
                    <a:pt x="6552" y="636"/>
                  </a:lnTo>
                  <a:lnTo>
                    <a:pt x="6534" y="630"/>
                  </a:lnTo>
                  <a:lnTo>
                    <a:pt x="6522" y="624"/>
                  </a:lnTo>
                  <a:lnTo>
                    <a:pt x="6498" y="624"/>
                  </a:lnTo>
                  <a:lnTo>
                    <a:pt x="6486" y="630"/>
                  </a:lnTo>
                  <a:lnTo>
                    <a:pt x="6474" y="612"/>
                  </a:lnTo>
                  <a:lnTo>
                    <a:pt x="6438" y="612"/>
                  </a:lnTo>
                  <a:lnTo>
                    <a:pt x="6372" y="606"/>
                  </a:lnTo>
                  <a:lnTo>
                    <a:pt x="6408" y="594"/>
                  </a:lnTo>
                  <a:lnTo>
                    <a:pt x="6372" y="570"/>
                  </a:lnTo>
                  <a:lnTo>
                    <a:pt x="6360" y="570"/>
                  </a:lnTo>
                  <a:lnTo>
                    <a:pt x="6324" y="564"/>
                  </a:lnTo>
                  <a:lnTo>
                    <a:pt x="6282" y="558"/>
                  </a:lnTo>
                  <a:lnTo>
                    <a:pt x="6246" y="558"/>
                  </a:lnTo>
                  <a:lnTo>
                    <a:pt x="6228" y="564"/>
                  </a:lnTo>
                  <a:lnTo>
                    <a:pt x="6228" y="594"/>
                  </a:lnTo>
                  <a:lnTo>
                    <a:pt x="6222" y="600"/>
                  </a:lnTo>
                  <a:lnTo>
                    <a:pt x="6192" y="600"/>
                  </a:lnTo>
                  <a:lnTo>
                    <a:pt x="6180" y="594"/>
                  </a:lnTo>
                  <a:lnTo>
                    <a:pt x="6168" y="594"/>
                  </a:lnTo>
                  <a:lnTo>
                    <a:pt x="6186" y="582"/>
                  </a:lnTo>
                  <a:lnTo>
                    <a:pt x="6168" y="570"/>
                  </a:lnTo>
                  <a:lnTo>
                    <a:pt x="6096" y="570"/>
                  </a:lnTo>
                  <a:lnTo>
                    <a:pt x="6114" y="558"/>
                  </a:lnTo>
                  <a:lnTo>
                    <a:pt x="6156" y="558"/>
                  </a:lnTo>
                  <a:lnTo>
                    <a:pt x="6216" y="588"/>
                  </a:lnTo>
                  <a:lnTo>
                    <a:pt x="6216" y="564"/>
                  </a:lnTo>
                  <a:lnTo>
                    <a:pt x="6162" y="540"/>
                  </a:lnTo>
                  <a:lnTo>
                    <a:pt x="6048" y="546"/>
                  </a:lnTo>
                  <a:lnTo>
                    <a:pt x="6048" y="534"/>
                  </a:lnTo>
                  <a:lnTo>
                    <a:pt x="5928" y="540"/>
                  </a:lnTo>
                  <a:lnTo>
                    <a:pt x="5880" y="522"/>
                  </a:lnTo>
                  <a:lnTo>
                    <a:pt x="5862" y="522"/>
                  </a:lnTo>
                  <a:lnTo>
                    <a:pt x="5898" y="546"/>
                  </a:lnTo>
                  <a:lnTo>
                    <a:pt x="5850" y="546"/>
                  </a:lnTo>
                  <a:lnTo>
                    <a:pt x="5838" y="552"/>
                  </a:lnTo>
                  <a:lnTo>
                    <a:pt x="5832" y="552"/>
                  </a:lnTo>
                  <a:lnTo>
                    <a:pt x="5832" y="558"/>
                  </a:lnTo>
                  <a:lnTo>
                    <a:pt x="5844" y="564"/>
                  </a:lnTo>
                  <a:lnTo>
                    <a:pt x="5850" y="570"/>
                  </a:lnTo>
                  <a:lnTo>
                    <a:pt x="5862" y="576"/>
                  </a:lnTo>
                  <a:lnTo>
                    <a:pt x="5892" y="576"/>
                  </a:lnTo>
                  <a:lnTo>
                    <a:pt x="5892" y="582"/>
                  </a:lnTo>
                  <a:lnTo>
                    <a:pt x="5952" y="618"/>
                  </a:lnTo>
                  <a:lnTo>
                    <a:pt x="5904" y="618"/>
                  </a:lnTo>
                  <a:lnTo>
                    <a:pt x="5898" y="612"/>
                  </a:lnTo>
                  <a:lnTo>
                    <a:pt x="5886" y="606"/>
                  </a:lnTo>
                  <a:lnTo>
                    <a:pt x="5874" y="606"/>
                  </a:lnTo>
                  <a:lnTo>
                    <a:pt x="5862" y="600"/>
                  </a:lnTo>
                  <a:lnTo>
                    <a:pt x="5844" y="618"/>
                  </a:lnTo>
                  <a:lnTo>
                    <a:pt x="5868" y="636"/>
                  </a:lnTo>
                  <a:lnTo>
                    <a:pt x="5814" y="630"/>
                  </a:lnTo>
                  <a:lnTo>
                    <a:pt x="5808" y="630"/>
                  </a:lnTo>
                  <a:lnTo>
                    <a:pt x="5802" y="624"/>
                  </a:lnTo>
                  <a:lnTo>
                    <a:pt x="5784" y="618"/>
                  </a:lnTo>
                  <a:lnTo>
                    <a:pt x="5766" y="618"/>
                  </a:lnTo>
                  <a:lnTo>
                    <a:pt x="5754" y="612"/>
                  </a:lnTo>
                  <a:lnTo>
                    <a:pt x="5736" y="606"/>
                  </a:lnTo>
                  <a:lnTo>
                    <a:pt x="5724" y="606"/>
                  </a:lnTo>
                  <a:lnTo>
                    <a:pt x="5712" y="612"/>
                  </a:lnTo>
                  <a:lnTo>
                    <a:pt x="5700" y="612"/>
                  </a:lnTo>
                  <a:lnTo>
                    <a:pt x="5688" y="618"/>
                  </a:lnTo>
                  <a:lnTo>
                    <a:pt x="5682" y="624"/>
                  </a:lnTo>
                  <a:lnTo>
                    <a:pt x="5676" y="624"/>
                  </a:lnTo>
                  <a:lnTo>
                    <a:pt x="5610" y="618"/>
                  </a:lnTo>
                  <a:lnTo>
                    <a:pt x="5604" y="618"/>
                  </a:lnTo>
                  <a:lnTo>
                    <a:pt x="5598" y="612"/>
                  </a:lnTo>
                  <a:lnTo>
                    <a:pt x="5562" y="594"/>
                  </a:lnTo>
                  <a:lnTo>
                    <a:pt x="5556" y="594"/>
                  </a:lnTo>
                  <a:lnTo>
                    <a:pt x="5550" y="588"/>
                  </a:lnTo>
                  <a:lnTo>
                    <a:pt x="5538" y="588"/>
                  </a:lnTo>
                  <a:lnTo>
                    <a:pt x="5538" y="606"/>
                  </a:lnTo>
                  <a:lnTo>
                    <a:pt x="5544" y="612"/>
                  </a:lnTo>
                  <a:lnTo>
                    <a:pt x="5550" y="624"/>
                  </a:lnTo>
                  <a:lnTo>
                    <a:pt x="5556" y="630"/>
                  </a:lnTo>
                  <a:lnTo>
                    <a:pt x="5562" y="642"/>
                  </a:lnTo>
                  <a:lnTo>
                    <a:pt x="5562" y="660"/>
                  </a:lnTo>
                  <a:lnTo>
                    <a:pt x="5556" y="666"/>
                  </a:lnTo>
                  <a:lnTo>
                    <a:pt x="5532" y="660"/>
                  </a:lnTo>
                  <a:lnTo>
                    <a:pt x="5424" y="624"/>
                  </a:lnTo>
                  <a:lnTo>
                    <a:pt x="5412" y="618"/>
                  </a:lnTo>
                  <a:lnTo>
                    <a:pt x="5406" y="618"/>
                  </a:lnTo>
                  <a:lnTo>
                    <a:pt x="5400" y="612"/>
                  </a:lnTo>
                  <a:lnTo>
                    <a:pt x="5394" y="600"/>
                  </a:lnTo>
                  <a:lnTo>
                    <a:pt x="5382" y="594"/>
                  </a:lnTo>
                  <a:lnTo>
                    <a:pt x="5376" y="588"/>
                  </a:lnTo>
                  <a:lnTo>
                    <a:pt x="5376" y="606"/>
                  </a:lnTo>
                  <a:lnTo>
                    <a:pt x="5322" y="588"/>
                  </a:lnTo>
                  <a:lnTo>
                    <a:pt x="5292" y="570"/>
                  </a:lnTo>
                  <a:lnTo>
                    <a:pt x="5298" y="570"/>
                  </a:lnTo>
                  <a:lnTo>
                    <a:pt x="5304" y="576"/>
                  </a:lnTo>
                  <a:lnTo>
                    <a:pt x="5328" y="576"/>
                  </a:lnTo>
                  <a:lnTo>
                    <a:pt x="5340" y="582"/>
                  </a:lnTo>
                  <a:lnTo>
                    <a:pt x="5352" y="582"/>
                  </a:lnTo>
                  <a:lnTo>
                    <a:pt x="5358" y="576"/>
                  </a:lnTo>
                  <a:lnTo>
                    <a:pt x="5358" y="570"/>
                  </a:lnTo>
                  <a:lnTo>
                    <a:pt x="5346" y="564"/>
                  </a:lnTo>
                  <a:lnTo>
                    <a:pt x="5334" y="552"/>
                  </a:lnTo>
                  <a:lnTo>
                    <a:pt x="5292" y="552"/>
                  </a:lnTo>
                  <a:lnTo>
                    <a:pt x="5304" y="540"/>
                  </a:lnTo>
                  <a:lnTo>
                    <a:pt x="5298" y="534"/>
                  </a:lnTo>
                  <a:lnTo>
                    <a:pt x="5286" y="528"/>
                  </a:lnTo>
                  <a:lnTo>
                    <a:pt x="5256" y="528"/>
                  </a:lnTo>
                  <a:lnTo>
                    <a:pt x="5268" y="510"/>
                  </a:lnTo>
                  <a:lnTo>
                    <a:pt x="5262" y="510"/>
                  </a:lnTo>
                  <a:lnTo>
                    <a:pt x="5256" y="504"/>
                  </a:lnTo>
                  <a:lnTo>
                    <a:pt x="5232" y="504"/>
                  </a:lnTo>
                  <a:lnTo>
                    <a:pt x="5220" y="498"/>
                  </a:lnTo>
                  <a:lnTo>
                    <a:pt x="5208" y="498"/>
                  </a:lnTo>
                  <a:lnTo>
                    <a:pt x="5202" y="492"/>
                  </a:lnTo>
                  <a:lnTo>
                    <a:pt x="5190" y="492"/>
                  </a:lnTo>
                  <a:lnTo>
                    <a:pt x="5184" y="486"/>
                  </a:lnTo>
                  <a:lnTo>
                    <a:pt x="5142" y="486"/>
                  </a:lnTo>
                  <a:lnTo>
                    <a:pt x="5130" y="492"/>
                  </a:lnTo>
                  <a:lnTo>
                    <a:pt x="5094" y="492"/>
                  </a:lnTo>
                  <a:lnTo>
                    <a:pt x="5076" y="486"/>
                  </a:lnTo>
                  <a:lnTo>
                    <a:pt x="5070" y="480"/>
                  </a:lnTo>
                  <a:lnTo>
                    <a:pt x="5064" y="480"/>
                  </a:lnTo>
                  <a:lnTo>
                    <a:pt x="5040" y="486"/>
                  </a:lnTo>
                  <a:lnTo>
                    <a:pt x="5040" y="474"/>
                  </a:lnTo>
                  <a:lnTo>
                    <a:pt x="4992" y="468"/>
                  </a:lnTo>
                  <a:lnTo>
                    <a:pt x="4980" y="456"/>
                  </a:lnTo>
                  <a:lnTo>
                    <a:pt x="4974" y="474"/>
                  </a:lnTo>
                  <a:lnTo>
                    <a:pt x="4956" y="480"/>
                  </a:lnTo>
                  <a:lnTo>
                    <a:pt x="4986" y="498"/>
                  </a:lnTo>
                  <a:lnTo>
                    <a:pt x="5010" y="528"/>
                  </a:lnTo>
                  <a:lnTo>
                    <a:pt x="4962" y="522"/>
                  </a:lnTo>
                  <a:lnTo>
                    <a:pt x="4956" y="516"/>
                  </a:lnTo>
                  <a:lnTo>
                    <a:pt x="4890" y="522"/>
                  </a:lnTo>
                  <a:lnTo>
                    <a:pt x="4872" y="528"/>
                  </a:lnTo>
                  <a:lnTo>
                    <a:pt x="4872" y="516"/>
                  </a:lnTo>
                  <a:lnTo>
                    <a:pt x="4824" y="522"/>
                  </a:lnTo>
                  <a:lnTo>
                    <a:pt x="4818" y="510"/>
                  </a:lnTo>
                  <a:lnTo>
                    <a:pt x="4764" y="510"/>
                  </a:lnTo>
                  <a:lnTo>
                    <a:pt x="4728" y="504"/>
                  </a:lnTo>
                  <a:lnTo>
                    <a:pt x="4746" y="480"/>
                  </a:lnTo>
                  <a:lnTo>
                    <a:pt x="4620" y="480"/>
                  </a:lnTo>
                  <a:lnTo>
                    <a:pt x="4608" y="468"/>
                  </a:lnTo>
                  <a:lnTo>
                    <a:pt x="4602" y="474"/>
                  </a:lnTo>
                  <a:lnTo>
                    <a:pt x="4590" y="468"/>
                  </a:lnTo>
                  <a:lnTo>
                    <a:pt x="4542" y="474"/>
                  </a:lnTo>
                  <a:lnTo>
                    <a:pt x="4548" y="486"/>
                  </a:lnTo>
                  <a:lnTo>
                    <a:pt x="4488" y="480"/>
                  </a:lnTo>
                  <a:lnTo>
                    <a:pt x="4476" y="486"/>
                  </a:lnTo>
                  <a:lnTo>
                    <a:pt x="4506" y="498"/>
                  </a:lnTo>
                  <a:lnTo>
                    <a:pt x="4464" y="492"/>
                  </a:lnTo>
                  <a:lnTo>
                    <a:pt x="4464" y="474"/>
                  </a:lnTo>
                  <a:lnTo>
                    <a:pt x="4434" y="456"/>
                  </a:lnTo>
                  <a:lnTo>
                    <a:pt x="4416" y="456"/>
                  </a:lnTo>
                  <a:lnTo>
                    <a:pt x="4428" y="474"/>
                  </a:lnTo>
                  <a:lnTo>
                    <a:pt x="4374" y="474"/>
                  </a:lnTo>
                  <a:lnTo>
                    <a:pt x="4368" y="468"/>
                  </a:lnTo>
                  <a:lnTo>
                    <a:pt x="4356" y="468"/>
                  </a:lnTo>
                  <a:lnTo>
                    <a:pt x="4350" y="456"/>
                  </a:lnTo>
                  <a:lnTo>
                    <a:pt x="4320" y="456"/>
                  </a:lnTo>
                  <a:lnTo>
                    <a:pt x="4296" y="444"/>
                  </a:lnTo>
                  <a:lnTo>
                    <a:pt x="4266" y="468"/>
                  </a:lnTo>
                  <a:lnTo>
                    <a:pt x="4320" y="474"/>
                  </a:lnTo>
                  <a:lnTo>
                    <a:pt x="4332" y="474"/>
                  </a:lnTo>
                  <a:lnTo>
                    <a:pt x="4326" y="480"/>
                  </a:lnTo>
                  <a:lnTo>
                    <a:pt x="4314" y="486"/>
                  </a:lnTo>
                  <a:lnTo>
                    <a:pt x="4308" y="492"/>
                  </a:lnTo>
                  <a:lnTo>
                    <a:pt x="4272" y="492"/>
                  </a:lnTo>
                  <a:lnTo>
                    <a:pt x="4266" y="498"/>
                  </a:lnTo>
                  <a:lnTo>
                    <a:pt x="4254" y="504"/>
                  </a:lnTo>
                  <a:lnTo>
                    <a:pt x="4182" y="504"/>
                  </a:lnTo>
                  <a:lnTo>
                    <a:pt x="4146" y="510"/>
                  </a:lnTo>
                  <a:lnTo>
                    <a:pt x="4134" y="534"/>
                  </a:lnTo>
                  <a:lnTo>
                    <a:pt x="4110" y="528"/>
                  </a:lnTo>
                  <a:lnTo>
                    <a:pt x="4110" y="516"/>
                  </a:lnTo>
                  <a:lnTo>
                    <a:pt x="4116" y="504"/>
                  </a:lnTo>
                  <a:lnTo>
                    <a:pt x="4122" y="498"/>
                  </a:lnTo>
                  <a:lnTo>
                    <a:pt x="4134" y="492"/>
                  </a:lnTo>
                  <a:lnTo>
                    <a:pt x="4152" y="492"/>
                  </a:lnTo>
                  <a:lnTo>
                    <a:pt x="4164" y="480"/>
                  </a:lnTo>
                  <a:lnTo>
                    <a:pt x="4206" y="474"/>
                  </a:lnTo>
                  <a:lnTo>
                    <a:pt x="4248" y="438"/>
                  </a:lnTo>
                  <a:lnTo>
                    <a:pt x="4248" y="426"/>
                  </a:lnTo>
                  <a:lnTo>
                    <a:pt x="4254" y="420"/>
                  </a:lnTo>
                  <a:lnTo>
                    <a:pt x="4266" y="414"/>
                  </a:lnTo>
                  <a:lnTo>
                    <a:pt x="4278" y="414"/>
                  </a:lnTo>
                  <a:lnTo>
                    <a:pt x="4290" y="408"/>
                  </a:lnTo>
                  <a:lnTo>
                    <a:pt x="4302" y="408"/>
                  </a:lnTo>
                  <a:lnTo>
                    <a:pt x="4320" y="402"/>
                  </a:lnTo>
                  <a:lnTo>
                    <a:pt x="4332" y="402"/>
                  </a:lnTo>
                  <a:lnTo>
                    <a:pt x="4344" y="396"/>
                  </a:lnTo>
                  <a:lnTo>
                    <a:pt x="4350" y="390"/>
                  </a:lnTo>
                  <a:lnTo>
                    <a:pt x="4356" y="378"/>
                  </a:lnTo>
                  <a:lnTo>
                    <a:pt x="4350" y="366"/>
                  </a:lnTo>
                  <a:lnTo>
                    <a:pt x="4344" y="360"/>
                  </a:lnTo>
                  <a:lnTo>
                    <a:pt x="4332" y="354"/>
                  </a:lnTo>
                  <a:lnTo>
                    <a:pt x="4326" y="348"/>
                  </a:lnTo>
                  <a:lnTo>
                    <a:pt x="4290" y="348"/>
                  </a:lnTo>
                  <a:lnTo>
                    <a:pt x="4320" y="336"/>
                  </a:lnTo>
                  <a:lnTo>
                    <a:pt x="4314" y="330"/>
                  </a:lnTo>
                  <a:lnTo>
                    <a:pt x="4302" y="324"/>
                  </a:lnTo>
                  <a:lnTo>
                    <a:pt x="4290" y="312"/>
                  </a:lnTo>
                  <a:lnTo>
                    <a:pt x="4284" y="312"/>
                  </a:lnTo>
                  <a:lnTo>
                    <a:pt x="4278" y="318"/>
                  </a:lnTo>
                  <a:lnTo>
                    <a:pt x="4254" y="318"/>
                  </a:lnTo>
                  <a:lnTo>
                    <a:pt x="4248" y="312"/>
                  </a:lnTo>
                  <a:lnTo>
                    <a:pt x="4242" y="300"/>
                  </a:lnTo>
                  <a:lnTo>
                    <a:pt x="4236" y="294"/>
                  </a:lnTo>
                  <a:lnTo>
                    <a:pt x="4194" y="294"/>
                  </a:lnTo>
                  <a:lnTo>
                    <a:pt x="4188" y="300"/>
                  </a:lnTo>
                  <a:lnTo>
                    <a:pt x="4182" y="300"/>
                  </a:lnTo>
                  <a:lnTo>
                    <a:pt x="4128" y="288"/>
                  </a:lnTo>
                  <a:lnTo>
                    <a:pt x="3990" y="282"/>
                  </a:lnTo>
                  <a:lnTo>
                    <a:pt x="3990" y="300"/>
                  </a:lnTo>
                  <a:lnTo>
                    <a:pt x="3924" y="300"/>
                  </a:lnTo>
                  <a:lnTo>
                    <a:pt x="3942" y="282"/>
                  </a:lnTo>
                  <a:lnTo>
                    <a:pt x="3942" y="276"/>
                  </a:lnTo>
                  <a:lnTo>
                    <a:pt x="3936" y="270"/>
                  </a:lnTo>
                  <a:lnTo>
                    <a:pt x="3912" y="264"/>
                  </a:lnTo>
                  <a:lnTo>
                    <a:pt x="3882" y="264"/>
                  </a:lnTo>
                  <a:lnTo>
                    <a:pt x="3852" y="270"/>
                  </a:lnTo>
                  <a:lnTo>
                    <a:pt x="3840" y="270"/>
                  </a:lnTo>
                  <a:lnTo>
                    <a:pt x="3780" y="264"/>
                  </a:lnTo>
                  <a:lnTo>
                    <a:pt x="3792" y="264"/>
                  </a:lnTo>
                  <a:lnTo>
                    <a:pt x="3810" y="258"/>
                  </a:lnTo>
                  <a:lnTo>
                    <a:pt x="3822" y="258"/>
                  </a:lnTo>
                  <a:lnTo>
                    <a:pt x="3834" y="252"/>
                  </a:lnTo>
                  <a:lnTo>
                    <a:pt x="3840" y="252"/>
                  </a:lnTo>
                  <a:lnTo>
                    <a:pt x="3840" y="246"/>
                  </a:lnTo>
                  <a:lnTo>
                    <a:pt x="3834" y="240"/>
                  </a:lnTo>
                  <a:lnTo>
                    <a:pt x="3822" y="240"/>
                  </a:lnTo>
                  <a:lnTo>
                    <a:pt x="3804" y="234"/>
                  </a:lnTo>
                  <a:lnTo>
                    <a:pt x="3762" y="234"/>
                  </a:lnTo>
                  <a:lnTo>
                    <a:pt x="3720" y="228"/>
                  </a:lnTo>
                  <a:lnTo>
                    <a:pt x="3714" y="240"/>
                  </a:lnTo>
                  <a:lnTo>
                    <a:pt x="3684" y="240"/>
                  </a:lnTo>
                  <a:lnTo>
                    <a:pt x="3672" y="246"/>
                  </a:lnTo>
                  <a:lnTo>
                    <a:pt x="3660" y="246"/>
                  </a:lnTo>
                  <a:lnTo>
                    <a:pt x="3648" y="252"/>
                  </a:lnTo>
                  <a:lnTo>
                    <a:pt x="3648" y="258"/>
                  </a:lnTo>
                  <a:lnTo>
                    <a:pt x="3654" y="270"/>
                  </a:lnTo>
                  <a:lnTo>
                    <a:pt x="3678" y="282"/>
                  </a:lnTo>
                  <a:lnTo>
                    <a:pt x="3696" y="294"/>
                  </a:lnTo>
                  <a:lnTo>
                    <a:pt x="3708" y="294"/>
                  </a:lnTo>
                  <a:lnTo>
                    <a:pt x="3714" y="300"/>
                  </a:lnTo>
                  <a:lnTo>
                    <a:pt x="3720" y="300"/>
                  </a:lnTo>
                  <a:lnTo>
                    <a:pt x="3576" y="294"/>
                  </a:lnTo>
                  <a:lnTo>
                    <a:pt x="3630" y="312"/>
                  </a:lnTo>
                  <a:lnTo>
                    <a:pt x="3576" y="324"/>
                  </a:lnTo>
                  <a:lnTo>
                    <a:pt x="3564" y="330"/>
                  </a:lnTo>
                  <a:lnTo>
                    <a:pt x="3534" y="336"/>
                  </a:lnTo>
                  <a:lnTo>
                    <a:pt x="3498" y="342"/>
                  </a:lnTo>
                  <a:lnTo>
                    <a:pt x="3474" y="342"/>
                  </a:lnTo>
                  <a:lnTo>
                    <a:pt x="3468" y="336"/>
                  </a:lnTo>
                  <a:lnTo>
                    <a:pt x="3474" y="324"/>
                  </a:lnTo>
                  <a:lnTo>
                    <a:pt x="3486" y="312"/>
                  </a:lnTo>
                  <a:lnTo>
                    <a:pt x="3420" y="312"/>
                  </a:lnTo>
                  <a:lnTo>
                    <a:pt x="3408" y="318"/>
                  </a:lnTo>
                  <a:lnTo>
                    <a:pt x="3390" y="318"/>
                  </a:lnTo>
                  <a:lnTo>
                    <a:pt x="3378" y="324"/>
                  </a:lnTo>
                  <a:lnTo>
                    <a:pt x="3366" y="336"/>
                  </a:lnTo>
                  <a:lnTo>
                    <a:pt x="3348" y="336"/>
                  </a:lnTo>
                  <a:lnTo>
                    <a:pt x="3318" y="342"/>
                  </a:lnTo>
                  <a:lnTo>
                    <a:pt x="3276" y="342"/>
                  </a:lnTo>
                  <a:lnTo>
                    <a:pt x="3246" y="348"/>
                  </a:lnTo>
                  <a:lnTo>
                    <a:pt x="3234" y="354"/>
                  </a:lnTo>
                  <a:lnTo>
                    <a:pt x="3216" y="354"/>
                  </a:lnTo>
                  <a:lnTo>
                    <a:pt x="3204" y="360"/>
                  </a:lnTo>
                  <a:lnTo>
                    <a:pt x="3186" y="360"/>
                  </a:lnTo>
                  <a:lnTo>
                    <a:pt x="3180" y="366"/>
                  </a:lnTo>
                  <a:lnTo>
                    <a:pt x="3174" y="366"/>
                  </a:lnTo>
                  <a:lnTo>
                    <a:pt x="3132" y="396"/>
                  </a:lnTo>
                  <a:lnTo>
                    <a:pt x="3114" y="396"/>
                  </a:lnTo>
                  <a:lnTo>
                    <a:pt x="3108" y="402"/>
                  </a:lnTo>
                  <a:lnTo>
                    <a:pt x="3102" y="402"/>
                  </a:lnTo>
                  <a:lnTo>
                    <a:pt x="3096" y="408"/>
                  </a:lnTo>
                  <a:lnTo>
                    <a:pt x="3102" y="414"/>
                  </a:lnTo>
                  <a:lnTo>
                    <a:pt x="3120" y="426"/>
                  </a:lnTo>
                  <a:lnTo>
                    <a:pt x="3132" y="438"/>
                  </a:lnTo>
                  <a:lnTo>
                    <a:pt x="3150" y="444"/>
                  </a:lnTo>
                  <a:lnTo>
                    <a:pt x="3156" y="450"/>
                  </a:lnTo>
                  <a:lnTo>
                    <a:pt x="3162" y="450"/>
                  </a:lnTo>
                  <a:lnTo>
                    <a:pt x="3120" y="462"/>
                  </a:lnTo>
                  <a:lnTo>
                    <a:pt x="3096" y="474"/>
                  </a:lnTo>
                  <a:lnTo>
                    <a:pt x="2994" y="474"/>
                  </a:lnTo>
                  <a:lnTo>
                    <a:pt x="2988" y="480"/>
                  </a:lnTo>
                  <a:lnTo>
                    <a:pt x="2952" y="468"/>
                  </a:lnTo>
                  <a:lnTo>
                    <a:pt x="2934" y="474"/>
                  </a:lnTo>
                  <a:lnTo>
                    <a:pt x="2880" y="474"/>
                  </a:lnTo>
                  <a:lnTo>
                    <a:pt x="2874" y="480"/>
                  </a:lnTo>
                  <a:lnTo>
                    <a:pt x="2874" y="498"/>
                  </a:lnTo>
                  <a:lnTo>
                    <a:pt x="2880" y="510"/>
                  </a:lnTo>
                  <a:lnTo>
                    <a:pt x="2892" y="522"/>
                  </a:lnTo>
                  <a:lnTo>
                    <a:pt x="2898" y="522"/>
                  </a:lnTo>
                  <a:lnTo>
                    <a:pt x="2904" y="528"/>
                  </a:lnTo>
                  <a:lnTo>
                    <a:pt x="2910" y="540"/>
                  </a:lnTo>
                  <a:lnTo>
                    <a:pt x="2916" y="546"/>
                  </a:lnTo>
                  <a:lnTo>
                    <a:pt x="2922" y="546"/>
                  </a:lnTo>
                  <a:lnTo>
                    <a:pt x="2928" y="552"/>
                  </a:lnTo>
                  <a:lnTo>
                    <a:pt x="2940" y="552"/>
                  </a:lnTo>
                  <a:lnTo>
                    <a:pt x="2952" y="558"/>
                  </a:lnTo>
                  <a:lnTo>
                    <a:pt x="2964" y="558"/>
                  </a:lnTo>
                  <a:lnTo>
                    <a:pt x="2976" y="564"/>
                  </a:lnTo>
                  <a:lnTo>
                    <a:pt x="2994" y="564"/>
                  </a:lnTo>
                  <a:lnTo>
                    <a:pt x="3012" y="570"/>
                  </a:lnTo>
                  <a:lnTo>
                    <a:pt x="3024" y="570"/>
                  </a:lnTo>
                  <a:lnTo>
                    <a:pt x="3036" y="576"/>
                  </a:lnTo>
                  <a:lnTo>
                    <a:pt x="3042" y="576"/>
                  </a:lnTo>
                  <a:lnTo>
                    <a:pt x="3054" y="588"/>
                  </a:lnTo>
                  <a:lnTo>
                    <a:pt x="3054" y="594"/>
                  </a:lnTo>
                  <a:lnTo>
                    <a:pt x="3060" y="600"/>
                  </a:lnTo>
                  <a:lnTo>
                    <a:pt x="3030" y="600"/>
                  </a:lnTo>
                  <a:lnTo>
                    <a:pt x="3012" y="606"/>
                  </a:lnTo>
                  <a:lnTo>
                    <a:pt x="3000" y="606"/>
                  </a:lnTo>
                  <a:lnTo>
                    <a:pt x="2964" y="588"/>
                  </a:lnTo>
                  <a:lnTo>
                    <a:pt x="2928" y="576"/>
                  </a:lnTo>
                  <a:lnTo>
                    <a:pt x="2904" y="570"/>
                  </a:lnTo>
                  <a:lnTo>
                    <a:pt x="2886" y="564"/>
                  </a:lnTo>
                  <a:lnTo>
                    <a:pt x="2862" y="564"/>
                  </a:lnTo>
                  <a:lnTo>
                    <a:pt x="2844" y="558"/>
                  </a:lnTo>
                  <a:lnTo>
                    <a:pt x="2802" y="558"/>
                  </a:lnTo>
                  <a:lnTo>
                    <a:pt x="2796" y="564"/>
                  </a:lnTo>
                  <a:lnTo>
                    <a:pt x="2796" y="576"/>
                  </a:lnTo>
                  <a:lnTo>
                    <a:pt x="2802" y="582"/>
                  </a:lnTo>
                  <a:lnTo>
                    <a:pt x="2808" y="582"/>
                  </a:lnTo>
                  <a:lnTo>
                    <a:pt x="2820" y="594"/>
                  </a:lnTo>
                  <a:lnTo>
                    <a:pt x="2784" y="594"/>
                  </a:lnTo>
                  <a:lnTo>
                    <a:pt x="2772" y="582"/>
                  </a:lnTo>
                  <a:lnTo>
                    <a:pt x="2754" y="582"/>
                  </a:lnTo>
                  <a:lnTo>
                    <a:pt x="2748" y="576"/>
                  </a:lnTo>
                  <a:lnTo>
                    <a:pt x="2724" y="576"/>
                  </a:lnTo>
                  <a:lnTo>
                    <a:pt x="2724" y="582"/>
                  </a:lnTo>
                  <a:lnTo>
                    <a:pt x="2730" y="600"/>
                  </a:lnTo>
                  <a:lnTo>
                    <a:pt x="2736" y="612"/>
                  </a:lnTo>
                  <a:lnTo>
                    <a:pt x="2748" y="618"/>
                  </a:lnTo>
                  <a:lnTo>
                    <a:pt x="2766" y="624"/>
                  </a:lnTo>
                  <a:lnTo>
                    <a:pt x="2802" y="624"/>
                  </a:lnTo>
                  <a:lnTo>
                    <a:pt x="2820" y="630"/>
                  </a:lnTo>
                  <a:lnTo>
                    <a:pt x="2844" y="630"/>
                  </a:lnTo>
                  <a:lnTo>
                    <a:pt x="2856" y="636"/>
                  </a:lnTo>
                  <a:lnTo>
                    <a:pt x="2862" y="648"/>
                  </a:lnTo>
                  <a:lnTo>
                    <a:pt x="2874" y="654"/>
                  </a:lnTo>
                  <a:lnTo>
                    <a:pt x="2844" y="654"/>
                  </a:lnTo>
                  <a:lnTo>
                    <a:pt x="2838" y="648"/>
                  </a:lnTo>
                  <a:lnTo>
                    <a:pt x="2826" y="642"/>
                  </a:lnTo>
                  <a:lnTo>
                    <a:pt x="2772" y="642"/>
                  </a:lnTo>
                  <a:lnTo>
                    <a:pt x="2760" y="636"/>
                  </a:lnTo>
                  <a:lnTo>
                    <a:pt x="2730" y="636"/>
                  </a:lnTo>
                  <a:lnTo>
                    <a:pt x="2724" y="624"/>
                  </a:lnTo>
                  <a:lnTo>
                    <a:pt x="2700" y="624"/>
                  </a:lnTo>
                  <a:lnTo>
                    <a:pt x="2694" y="606"/>
                  </a:lnTo>
                  <a:lnTo>
                    <a:pt x="2664" y="594"/>
                  </a:lnTo>
                  <a:lnTo>
                    <a:pt x="2670" y="588"/>
                  </a:lnTo>
                  <a:lnTo>
                    <a:pt x="2682" y="582"/>
                  </a:lnTo>
                  <a:lnTo>
                    <a:pt x="2688" y="576"/>
                  </a:lnTo>
                  <a:lnTo>
                    <a:pt x="2688" y="564"/>
                  </a:lnTo>
                  <a:lnTo>
                    <a:pt x="2658" y="534"/>
                  </a:lnTo>
                  <a:lnTo>
                    <a:pt x="2646" y="528"/>
                  </a:lnTo>
                  <a:lnTo>
                    <a:pt x="2616" y="528"/>
                  </a:lnTo>
                  <a:lnTo>
                    <a:pt x="2628" y="534"/>
                  </a:lnTo>
                  <a:lnTo>
                    <a:pt x="2652" y="558"/>
                  </a:lnTo>
                  <a:lnTo>
                    <a:pt x="2640" y="570"/>
                  </a:lnTo>
                  <a:lnTo>
                    <a:pt x="2616" y="582"/>
                  </a:lnTo>
                  <a:lnTo>
                    <a:pt x="2604" y="582"/>
                  </a:lnTo>
                  <a:lnTo>
                    <a:pt x="2586" y="624"/>
                  </a:lnTo>
                  <a:lnTo>
                    <a:pt x="2658" y="660"/>
                  </a:lnTo>
                  <a:lnTo>
                    <a:pt x="2676" y="660"/>
                  </a:lnTo>
                  <a:lnTo>
                    <a:pt x="2676" y="696"/>
                  </a:lnTo>
                  <a:lnTo>
                    <a:pt x="2670" y="708"/>
                  </a:lnTo>
                  <a:lnTo>
                    <a:pt x="2670" y="720"/>
                  </a:lnTo>
                  <a:lnTo>
                    <a:pt x="2676" y="738"/>
                  </a:lnTo>
                  <a:lnTo>
                    <a:pt x="2712" y="744"/>
                  </a:lnTo>
                  <a:lnTo>
                    <a:pt x="2712" y="768"/>
                  </a:lnTo>
                  <a:lnTo>
                    <a:pt x="2772" y="780"/>
                  </a:lnTo>
                  <a:lnTo>
                    <a:pt x="2778" y="780"/>
                  </a:lnTo>
                  <a:lnTo>
                    <a:pt x="2784" y="774"/>
                  </a:lnTo>
                  <a:lnTo>
                    <a:pt x="2796" y="774"/>
                  </a:lnTo>
                  <a:lnTo>
                    <a:pt x="2814" y="768"/>
                  </a:lnTo>
                  <a:lnTo>
                    <a:pt x="2850" y="768"/>
                  </a:lnTo>
                  <a:lnTo>
                    <a:pt x="2868" y="774"/>
                  </a:lnTo>
                  <a:lnTo>
                    <a:pt x="2874" y="780"/>
                  </a:lnTo>
                  <a:lnTo>
                    <a:pt x="2886" y="786"/>
                  </a:lnTo>
                  <a:lnTo>
                    <a:pt x="2904" y="786"/>
                  </a:lnTo>
                  <a:lnTo>
                    <a:pt x="2916" y="792"/>
                  </a:lnTo>
                  <a:lnTo>
                    <a:pt x="2952" y="804"/>
                  </a:lnTo>
                  <a:lnTo>
                    <a:pt x="2976" y="828"/>
                  </a:lnTo>
                  <a:lnTo>
                    <a:pt x="2976" y="834"/>
                  </a:lnTo>
                  <a:lnTo>
                    <a:pt x="2964" y="834"/>
                  </a:lnTo>
                  <a:lnTo>
                    <a:pt x="2958" y="840"/>
                  </a:lnTo>
                  <a:lnTo>
                    <a:pt x="2946" y="840"/>
                  </a:lnTo>
                  <a:lnTo>
                    <a:pt x="2940" y="846"/>
                  </a:lnTo>
                  <a:lnTo>
                    <a:pt x="2946" y="852"/>
                  </a:lnTo>
                  <a:lnTo>
                    <a:pt x="2958" y="858"/>
                  </a:lnTo>
                  <a:lnTo>
                    <a:pt x="2976" y="876"/>
                  </a:lnTo>
                  <a:lnTo>
                    <a:pt x="3024" y="876"/>
                  </a:lnTo>
                  <a:lnTo>
                    <a:pt x="3012" y="882"/>
                  </a:lnTo>
                  <a:lnTo>
                    <a:pt x="3006" y="882"/>
                  </a:lnTo>
                  <a:lnTo>
                    <a:pt x="2994" y="888"/>
                  </a:lnTo>
                  <a:lnTo>
                    <a:pt x="2970" y="888"/>
                  </a:lnTo>
                  <a:lnTo>
                    <a:pt x="2958" y="882"/>
                  </a:lnTo>
                  <a:lnTo>
                    <a:pt x="2952" y="876"/>
                  </a:lnTo>
                  <a:lnTo>
                    <a:pt x="2940" y="870"/>
                  </a:lnTo>
                  <a:lnTo>
                    <a:pt x="2940" y="858"/>
                  </a:lnTo>
                  <a:lnTo>
                    <a:pt x="2928" y="834"/>
                  </a:lnTo>
                  <a:lnTo>
                    <a:pt x="2916" y="822"/>
                  </a:lnTo>
                  <a:lnTo>
                    <a:pt x="2892" y="810"/>
                  </a:lnTo>
                  <a:lnTo>
                    <a:pt x="2886" y="804"/>
                  </a:lnTo>
                  <a:lnTo>
                    <a:pt x="2880" y="804"/>
                  </a:lnTo>
                  <a:lnTo>
                    <a:pt x="2874" y="798"/>
                  </a:lnTo>
                  <a:lnTo>
                    <a:pt x="2874" y="786"/>
                  </a:lnTo>
                  <a:lnTo>
                    <a:pt x="2868" y="780"/>
                  </a:lnTo>
                  <a:lnTo>
                    <a:pt x="2844" y="780"/>
                  </a:lnTo>
                  <a:lnTo>
                    <a:pt x="2832" y="786"/>
                  </a:lnTo>
                  <a:lnTo>
                    <a:pt x="2814" y="786"/>
                  </a:lnTo>
                  <a:lnTo>
                    <a:pt x="2802" y="792"/>
                  </a:lnTo>
                  <a:lnTo>
                    <a:pt x="2778" y="792"/>
                  </a:lnTo>
                  <a:lnTo>
                    <a:pt x="2760" y="810"/>
                  </a:lnTo>
                  <a:lnTo>
                    <a:pt x="2766" y="816"/>
                  </a:lnTo>
                  <a:lnTo>
                    <a:pt x="2772" y="828"/>
                  </a:lnTo>
                  <a:lnTo>
                    <a:pt x="2784" y="834"/>
                  </a:lnTo>
                  <a:lnTo>
                    <a:pt x="2802" y="852"/>
                  </a:lnTo>
                  <a:lnTo>
                    <a:pt x="2814" y="858"/>
                  </a:lnTo>
                  <a:lnTo>
                    <a:pt x="2814" y="864"/>
                  </a:lnTo>
                  <a:lnTo>
                    <a:pt x="2790" y="888"/>
                  </a:lnTo>
                  <a:lnTo>
                    <a:pt x="2784" y="888"/>
                  </a:lnTo>
                  <a:lnTo>
                    <a:pt x="2778" y="930"/>
                  </a:lnTo>
                  <a:lnTo>
                    <a:pt x="2736" y="948"/>
                  </a:lnTo>
                  <a:lnTo>
                    <a:pt x="2736" y="954"/>
                  </a:lnTo>
                  <a:lnTo>
                    <a:pt x="2730" y="966"/>
                  </a:lnTo>
                  <a:lnTo>
                    <a:pt x="2724" y="972"/>
                  </a:lnTo>
                  <a:lnTo>
                    <a:pt x="2694" y="972"/>
                  </a:lnTo>
                  <a:lnTo>
                    <a:pt x="2682" y="966"/>
                  </a:lnTo>
                  <a:lnTo>
                    <a:pt x="2652" y="966"/>
                  </a:lnTo>
                  <a:lnTo>
                    <a:pt x="2592" y="960"/>
                  </a:lnTo>
                  <a:lnTo>
                    <a:pt x="2586" y="960"/>
                  </a:lnTo>
                  <a:lnTo>
                    <a:pt x="2580" y="954"/>
                  </a:lnTo>
                  <a:lnTo>
                    <a:pt x="2568" y="948"/>
                  </a:lnTo>
                  <a:lnTo>
                    <a:pt x="2556" y="948"/>
                  </a:lnTo>
                  <a:lnTo>
                    <a:pt x="2544" y="936"/>
                  </a:lnTo>
                  <a:lnTo>
                    <a:pt x="2598" y="936"/>
                  </a:lnTo>
                  <a:lnTo>
                    <a:pt x="2616" y="942"/>
                  </a:lnTo>
                  <a:lnTo>
                    <a:pt x="2640" y="924"/>
                  </a:lnTo>
                  <a:lnTo>
                    <a:pt x="2652" y="924"/>
                  </a:lnTo>
                  <a:lnTo>
                    <a:pt x="2664" y="930"/>
                  </a:lnTo>
                  <a:lnTo>
                    <a:pt x="2682" y="930"/>
                  </a:lnTo>
                  <a:lnTo>
                    <a:pt x="2694" y="924"/>
                  </a:lnTo>
                  <a:lnTo>
                    <a:pt x="2694" y="906"/>
                  </a:lnTo>
                  <a:lnTo>
                    <a:pt x="2700" y="894"/>
                  </a:lnTo>
                  <a:lnTo>
                    <a:pt x="2700" y="882"/>
                  </a:lnTo>
                  <a:lnTo>
                    <a:pt x="2724" y="876"/>
                  </a:lnTo>
                  <a:lnTo>
                    <a:pt x="2724" y="852"/>
                  </a:lnTo>
                  <a:lnTo>
                    <a:pt x="2712" y="852"/>
                  </a:lnTo>
                  <a:lnTo>
                    <a:pt x="2718" y="846"/>
                  </a:lnTo>
                  <a:lnTo>
                    <a:pt x="2724" y="834"/>
                  </a:lnTo>
                  <a:lnTo>
                    <a:pt x="2724" y="822"/>
                  </a:lnTo>
                  <a:lnTo>
                    <a:pt x="2718" y="816"/>
                  </a:lnTo>
                  <a:lnTo>
                    <a:pt x="2712" y="816"/>
                  </a:lnTo>
                  <a:lnTo>
                    <a:pt x="2700" y="810"/>
                  </a:lnTo>
                  <a:lnTo>
                    <a:pt x="2682" y="810"/>
                  </a:lnTo>
                  <a:lnTo>
                    <a:pt x="2664" y="804"/>
                  </a:lnTo>
                  <a:lnTo>
                    <a:pt x="2652" y="804"/>
                  </a:lnTo>
                  <a:lnTo>
                    <a:pt x="2634" y="786"/>
                  </a:lnTo>
                  <a:lnTo>
                    <a:pt x="2634" y="744"/>
                  </a:lnTo>
                  <a:lnTo>
                    <a:pt x="2628" y="732"/>
                  </a:lnTo>
                  <a:lnTo>
                    <a:pt x="2616" y="720"/>
                  </a:lnTo>
                  <a:lnTo>
                    <a:pt x="2604" y="714"/>
                  </a:lnTo>
                  <a:lnTo>
                    <a:pt x="2598" y="702"/>
                  </a:lnTo>
                  <a:lnTo>
                    <a:pt x="2592" y="696"/>
                  </a:lnTo>
                  <a:lnTo>
                    <a:pt x="2586" y="660"/>
                  </a:lnTo>
                  <a:lnTo>
                    <a:pt x="2520" y="624"/>
                  </a:lnTo>
                  <a:lnTo>
                    <a:pt x="2532" y="612"/>
                  </a:lnTo>
                  <a:lnTo>
                    <a:pt x="2544" y="588"/>
                  </a:lnTo>
                  <a:lnTo>
                    <a:pt x="2544" y="576"/>
                  </a:lnTo>
                  <a:lnTo>
                    <a:pt x="2538" y="564"/>
                  </a:lnTo>
                  <a:lnTo>
                    <a:pt x="2514" y="540"/>
                  </a:lnTo>
                  <a:lnTo>
                    <a:pt x="2496" y="540"/>
                  </a:lnTo>
                  <a:lnTo>
                    <a:pt x="2484" y="534"/>
                  </a:lnTo>
                  <a:lnTo>
                    <a:pt x="2472" y="534"/>
                  </a:lnTo>
                  <a:lnTo>
                    <a:pt x="2340" y="522"/>
                  </a:lnTo>
                  <a:lnTo>
                    <a:pt x="2328" y="552"/>
                  </a:lnTo>
                  <a:lnTo>
                    <a:pt x="2346" y="570"/>
                  </a:lnTo>
                  <a:lnTo>
                    <a:pt x="2334" y="600"/>
                  </a:lnTo>
                  <a:lnTo>
                    <a:pt x="2280" y="624"/>
                  </a:lnTo>
                  <a:lnTo>
                    <a:pt x="2268" y="654"/>
                  </a:lnTo>
                  <a:lnTo>
                    <a:pt x="2304" y="660"/>
                  </a:lnTo>
                  <a:lnTo>
                    <a:pt x="2334" y="708"/>
                  </a:lnTo>
                  <a:lnTo>
                    <a:pt x="2322" y="726"/>
                  </a:lnTo>
                  <a:lnTo>
                    <a:pt x="2352" y="750"/>
                  </a:lnTo>
                  <a:lnTo>
                    <a:pt x="2388" y="744"/>
                  </a:lnTo>
                  <a:lnTo>
                    <a:pt x="2394" y="750"/>
                  </a:lnTo>
                  <a:lnTo>
                    <a:pt x="2400" y="762"/>
                  </a:lnTo>
                  <a:lnTo>
                    <a:pt x="2412" y="768"/>
                  </a:lnTo>
                  <a:lnTo>
                    <a:pt x="2418" y="774"/>
                  </a:lnTo>
                  <a:lnTo>
                    <a:pt x="2430" y="780"/>
                  </a:lnTo>
                  <a:lnTo>
                    <a:pt x="2472" y="780"/>
                  </a:lnTo>
                  <a:lnTo>
                    <a:pt x="2466" y="840"/>
                  </a:lnTo>
                  <a:lnTo>
                    <a:pt x="2448" y="816"/>
                  </a:lnTo>
                  <a:lnTo>
                    <a:pt x="2430" y="828"/>
                  </a:lnTo>
                  <a:lnTo>
                    <a:pt x="2418" y="822"/>
                  </a:lnTo>
                  <a:lnTo>
                    <a:pt x="2388" y="804"/>
                  </a:lnTo>
                  <a:lnTo>
                    <a:pt x="2352" y="792"/>
                  </a:lnTo>
                  <a:lnTo>
                    <a:pt x="2328" y="780"/>
                  </a:lnTo>
                  <a:lnTo>
                    <a:pt x="2268" y="780"/>
                  </a:lnTo>
                  <a:lnTo>
                    <a:pt x="2250" y="762"/>
                  </a:lnTo>
                  <a:lnTo>
                    <a:pt x="2244" y="780"/>
                  </a:lnTo>
                  <a:lnTo>
                    <a:pt x="2220" y="756"/>
                  </a:lnTo>
                  <a:lnTo>
                    <a:pt x="2214" y="756"/>
                  </a:lnTo>
                  <a:lnTo>
                    <a:pt x="2208" y="750"/>
                  </a:lnTo>
                  <a:lnTo>
                    <a:pt x="2196" y="744"/>
                  </a:lnTo>
                  <a:lnTo>
                    <a:pt x="2178" y="744"/>
                  </a:lnTo>
                  <a:lnTo>
                    <a:pt x="2154" y="732"/>
                  </a:lnTo>
                  <a:lnTo>
                    <a:pt x="2130" y="732"/>
                  </a:lnTo>
                  <a:lnTo>
                    <a:pt x="2118" y="738"/>
                  </a:lnTo>
                  <a:lnTo>
                    <a:pt x="2088" y="738"/>
                  </a:lnTo>
                  <a:lnTo>
                    <a:pt x="2076" y="732"/>
                  </a:lnTo>
                  <a:lnTo>
                    <a:pt x="2022" y="732"/>
                  </a:lnTo>
                  <a:lnTo>
                    <a:pt x="2016" y="738"/>
                  </a:lnTo>
                  <a:lnTo>
                    <a:pt x="2010" y="738"/>
                  </a:lnTo>
                  <a:lnTo>
                    <a:pt x="2004" y="744"/>
                  </a:lnTo>
                  <a:lnTo>
                    <a:pt x="2004" y="750"/>
                  </a:lnTo>
                  <a:lnTo>
                    <a:pt x="2016" y="762"/>
                  </a:lnTo>
                  <a:lnTo>
                    <a:pt x="2028" y="768"/>
                  </a:lnTo>
                  <a:lnTo>
                    <a:pt x="2040" y="780"/>
                  </a:lnTo>
                  <a:lnTo>
                    <a:pt x="2046" y="780"/>
                  </a:lnTo>
                  <a:lnTo>
                    <a:pt x="2022" y="810"/>
                  </a:lnTo>
                  <a:lnTo>
                    <a:pt x="2010" y="798"/>
                  </a:lnTo>
                  <a:lnTo>
                    <a:pt x="2010" y="828"/>
                  </a:lnTo>
                  <a:lnTo>
                    <a:pt x="1998" y="828"/>
                  </a:lnTo>
                  <a:lnTo>
                    <a:pt x="1986" y="822"/>
                  </a:lnTo>
                  <a:lnTo>
                    <a:pt x="1980" y="822"/>
                  </a:lnTo>
                  <a:lnTo>
                    <a:pt x="1974" y="816"/>
                  </a:lnTo>
                  <a:lnTo>
                    <a:pt x="1974" y="786"/>
                  </a:lnTo>
                  <a:lnTo>
                    <a:pt x="1968" y="780"/>
                  </a:lnTo>
                  <a:lnTo>
                    <a:pt x="1950" y="780"/>
                  </a:lnTo>
                  <a:lnTo>
                    <a:pt x="1938" y="786"/>
                  </a:lnTo>
                  <a:lnTo>
                    <a:pt x="1920" y="792"/>
                  </a:lnTo>
                  <a:lnTo>
                    <a:pt x="1908" y="804"/>
                  </a:lnTo>
                  <a:lnTo>
                    <a:pt x="1884" y="816"/>
                  </a:lnTo>
                  <a:lnTo>
                    <a:pt x="1866" y="816"/>
                  </a:lnTo>
                  <a:lnTo>
                    <a:pt x="1842" y="804"/>
                  </a:lnTo>
                  <a:lnTo>
                    <a:pt x="1824" y="804"/>
                  </a:lnTo>
                  <a:lnTo>
                    <a:pt x="1800" y="810"/>
                  </a:lnTo>
                  <a:lnTo>
                    <a:pt x="1782" y="816"/>
                  </a:lnTo>
                  <a:lnTo>
                    <a:pt x="1764" y="828"/>
                  </a:lnTo>
                  <a:lnTo>
                    <a:pt x="1752" y="834"/>
                  </a:lnTo>
                  <a:lnTo>
                    <a:pt x="1746" y="840"/>
                  </a:lnTo>
                  <a:lnTo>
                    <a:pt x="1680" y="840"/>
                  </a:lnTo>
                  <a:lnTo>
                    <a:pt x="1692" y="816"/>
                  </a:lnTo>
                  <a:lnTo>
                    <a:pt x="1692" y="780"/>
                  </a:lnTo>
                  <a:lnTo>
                    <a:pt x="1680" y="780"/>
                  </a:lnTo>
                  <a:lnTo>
                    <a:pt x="1668" y="786"/>
                  </a:lnTo>
                  <a:lnTo>
                    <a:pt x="1650" y="792"/>
                  </a:lnTo>
                  <a:lnTo>
                    <a:pt x="1638" y="792"/>
                  </a:lnTo>
                  <a:lnTo>
                    <a:pt x="1626" y="804"/>
                  </a:lnTo>
                  <a:lnTo>
                    <a:pt x="1626" y="816"/>
                  </a:lnTo>
                  <a:lnTo>
                    <a:pt x="1632" y="822"/>
                  </a:lnTo>
                  <a:lnTo>
                    <a:pt x="1632" y="828"/>
                  </a:lnTo>
                  <a:lnTo>
                    <a:pt x="1608" y="834"/>
                  </a:lnTo>
                  <a:lnTo>
                    <a:pt x="1608" y="810"/>
                  </a:lnTo>
                  <a:lnTo>
                    <a:pt x="1584" y="816"/>
                  </a:lnTo>
                  <a:lnTo>
                    <a:pt x="1530" y="822"/>
                  </a:lnTo>
                  <a:lnTo>
                    <a:pt x="1488" y="852"/>
                  </a:lnTo>
                  <a:lnTo>
                    <a:pt x="1440" y="858"/>
                  </a:lnTo>
                  <a:lnTo>
                    <a:pt x="1452" y="876"/>
                  </a:lnTo>
                  <a:lnTo>
                    <a:pt x="1440" y="876"/>
                  </a:lnTo>
                  <a:lnTo>
                    <a:pt x="1428" y="870"/>
                  </a:lnTo>
                  <a:lnTo>
                    <a:pt x="1422" y="870"/>
                  </a:lnTo>
                  <a:lnTo>
                    <a:pt x="1410" y="876"/>
                  </a:lnTo>
                  <a:lnTo>
                    <a:pt x="1404" y="882"/>
                  </a:lnTo>
                  <a:lnTo>
                    <a:pt x="1404" y="924"/>
                  </a:lnTo>
                  <a:lnTo>
                    <a:pt x="1332" y="930"/>
                  </a:lnTo>
                  <a:lnTo>
                    <a:pt x="1326" y="924"/>
                  </a:lnTo>
                  <a:lnTo>
                    <a:pt x="1314" y="918"/>
                  </a:lnTo>
                  <a:lnTo>
                    <a:pt x="1308" y="912"/>
                  </a:lnTo>
                  <a:lnTo>
                    <a:pt x="1266" y="912"/>
                  </a:lnTo>
                  <a:lnTo>
                    <a:pt x="1260" y="906"/>
                  </a:lnTo>
                  <a:lnTo>
                    <a:pt x="1260" y="876"/>
                  </a:lnTo>
                  <a:lnTo>
                    <a:pt x="1266" y="870"/>
                  </a:lnTo>
                  <a:lnTo>
                    <a:pt x="1266" y="864"/>
                  </a:lnTo>
                  <a:lnTo>
                    <a:pt x="1272" y="858"/>
                  </a:lnTo>
                  <a:lnTo>
                    <a:pt x="1284" y="864"/>
                  </a:lnTo>
                  <a:lnTo>
                    <a:pt x="1344" y="864"/>
                  </a:lnTo>
                  <a:lnTo>
                    <a:pt x="1332" y="858"/>
                  </a:lnTo>
                  <a:lnTo>
                    <a:pt x="1326" y="846"/>
                  </a:lnTo>
                  <a:lnTo>
                    <a:pt x="1314" y="840"/>
                  </a:lnTo>
                  <a:lnTo>
                    <a:pt x="1302" y="828"/>
                  </a:lnTo>
                  <a:lnTo>
                    <a:pt x="1290" y="822"/>
                  </a:lnTo>
                  <a:lnTo>
                    <a:pt x="1278" y="810"/>
                  </a:lnTo>
                  <a:lnTo>
                    <a:pt x="1152" y="810"/>
                  </a:lnTo>
                  <a:lnTo>
                    <a:pt x="1164" y="822"/>
                  </a:lnTo>
                  <a:lnTo>
                    <a:pt x="1188" y="822"/>
                  </a:lnTo>
                  <a:lnTo>
                    <a:pt x="1200" y="828"/>
                  </a:lnTo>
                  <a:lnTo>
                    <a:pt x="1200" y="846"/>
                  </a:lnTo>
                  <a:lnTo>
                    <a:pt x="1194" y="864"/>
                  </a:lnTo>
                  <a:lnTo>
                    <a:pt x="1194" y="876"/>
                  </a:lnTo>
                  <a:lnTo>
                    <a:pt x="1188" y="894"/>
                  </a:lnTo>
                  <a:lnTo>
                    <a:pt x="1188" y="918"/>
                  </a:lnTo>
                  <a:lnTo>
                    <a:pt x="1194" y="918"/>
                  </a:lnTo>
                  <a:lnTo>
                    <a:pt x="1206" y="924"/>
                  </a:lnTo>
                  <a:lnTo>
                    <a:pt x="1230" y="924"/>
                  </a:lnTo>
                  <a:lnTo>
                    <a:pt x="1236" y="930"/>
                  </a:lnTo>
                  <a:lnTo>
                    <a:pt x="1242" y="930"/>
                  </a:lnTo>
                  <a:lnTo>
                    <a:pt x="1236" y="966"/>
                  </a:lnTo>
                  <a:lnTo>
                    <a:pt x="1248" y="996"/>
                  </a:lnTo>
                  <a:lnTo>
                    <a:pt x="1212" y="972"/>
                  </a:lnTo>
                  <a:lnTo>
                    <a:pt x="1194" y="996"/>
                  </a:lnTo>
                  <a:lnTo>
                    <a:pt x="1188" y="966"/>
                  </a:lnTo>
                  <a:lnTo>
                    <a:pt x="1116" y="948"/>
                  </a:lnTo>
                  <a:lnTo>
                    <a:pt x="1086" y="984"/>
                  </a:lnTo>
                  <a:lnTo>
                    <a:pt x="1062" y="984"/>
                  </a:lnTo>
                  <a:lnTo>
                    <a:pt x="1056" y="996"/>
                  </a:lnTo>
                  <a:lnTo>
                    <a:pt x="1044" y="1002"/>
                  </a:lnTo>
                  <a:lnTo>
                    <a:pt x="1038" y="1008"/>
                  </a:lnTo>
                  <a:lnTo>
                    <a:pt x="1026" y="1014"/>
                  </a:lnTo>
                  <a:lnTo>
                    <a:pt x="1014" y="1014"/>
                  </a:lnTo>
                  <a:lnTo>
                    <a:pt x="1002" y="1020"/>
                  </a:lnTo>
                  <a:lnTo>
                    <a:pt x="1002" y="1032"/>
                  </a:lnTo>
                  <a:lnTo>
                    <a:pt x="1008" y="1038"/>
                  </a:lnTo>
                  <a:lnTo>
                    <a:pt x="1020" y="1044"/>
                  </a:lnTo>
                  <a:lnTo>
                    <a:pt x="1032" y="1056"/>
                  </a:lnTo>
                  <a:lnTo>
                    <a:pt x="1044" y="1062"/>
                  </a:lnTo>
                  <a:lnTo>
                    <a:pt x="1050" y="1068"/>
                  </a:lnTo>
                  <a:lnTo>
                    <a:pt x="1062" y="1074"/>
                  </a:lnTo>
                  <a:lnTo>
                    <a:pt x="1080" y="1104"/>
                  </a:lnTo>
                  <a:lnTo>
                    <a:pt x="1050" y="1086"/>
                  </a:lnTo>
                  <a:lnTo>
                    <a:pt x="1038" y="1092"/>
                  </a:lnTo>
                  <a:lnTo>
                    <a:pt x="1032" y="1098"/>
                  </a:lnTo>
                  <a:lnTo>
                    <a:pt x="1020" y="1098"/>
                  </a:lnTo>
                  <a:lnTo>
                    <a:pt x="1008" y="1092"/>
                  </a:lnTo>
                  <a:lnTo>
                    <a:pt x="996" y="1092"/>
                  </a:lnTo>
                  <a:lnTo>
                    <a:pt x="978" y="1086"/>
                  </a:lnTo>
                  <a:lnTo>
                    <a:pt x="966" y="1080"/>
                  </a:lnTo>
                  <a:lnTo>
                    <a:pt x="948" y="1080"/>
                  </a:lnTo>
                  <a:lnTo>
                    <a:pt x="936" y="1074"/>
                  </a:lnTo>
                  <a:lnTo>
                    <a:pt x="924" y="1074"/>
                  </a:lnTo>
                  <a:lnTo>
                    <a:pt x="918" y="1068"/>
                  </a:lnTo>
                  <a:lnTo>
                    <a:pt x="918" y="1056"/>
                  </a:lnTo>
                  <a:lnTo>
                    <a:pt x="906" y="1050"/>
                  </a:lnTo>
                  <a:lnTo>
                    <a:pt x="888" y="1050"/>
                  </a:lnTo>
                  <a:lnTo>
                    <a:pt x="864" y="1062"/>
                  </a:lnTo>
                  <a:lnTo>
                    <a:pt x="858" y="1068"/>
                  </a:lnTo>
                  <a:lnTo>
                    <a:pt x="840" y="1068"/>
                  </a:lnTo>
                  <a:lnTo>
                    <a:pt x="882" y="1104"/>
                  </a:lnTo>
                  <a:lnTo>
                    <a:pt x="900" y="1104"/>
                  </a:lnTo>
                  <a:lnTo>
                    <a:pt x="912" y="1110"/>
                  </a:lnTo>
                  <a:lnTo>
                    <a:pt x="924" y="1110"/>
                  </a:lnTo>
                  <a:lnTo>
                    <a:pt x="936" y="1116"/>
                  </a:lnTo>
                  <a:lnTo>
                    <a:pt x="942" y="1116"/>
                  </a:lnTo>
                  <a:lnTo>
                    <a:pt x="942" y="1122"/>
                  </a:lnTo>
                  <a:lnTo>
                    <a:pt x="936" y="1134"/>
                  </a:lnTo>
                  <a:lnTo>
                    <a:pt x="924" y="1140"/>
                  </a:lnTo>
                  <a:lnTo>
                    <a:pt x="918" y="1146"/>
                  </a:lnTo>
                  <a:lnTo>
                    <a:pt x="852" y="1128"/>
                  </a:lnTo>
                  <a:lnTo>
                    <a:pt x="840" y="1122"/>
                  </a:lnTo>
                  <a:lnTo>
                    <a:pt x="834" y="1116"/>
                  </a:lnTo>
                  <a:lnTo>
                    <a:pt x="822" y="1110"/>
                  </a:lnTo>
                  <a:lnTo>
                    <a:pt x="762" y="1110"/>
                  </a:lnTo>
                  <a:lnTo>
                    <a:pt x="756" y="1104"/>
                  </a:lnTo>
                  <a:lnTo>
                    <a:pt x="756" y="1056"/>
                  </a:lnTo>
                  <a:lnTo>
                    <a:pt x="738" y="1044"/>
                  </a:lnTo>
                  <a:lnTo>
                    <a:pt x="750" y="1032"/>
                  </a:lnTo>
                  <a:lnTo>
                    <a:pt x="756" y="1020"/>
                  </a:lnTo>
                  <a:lnTo>
                    <a:pt x="756" y="1002"/>
                  </a:lnTo>
                  <a:lnTo>
                    <a:pt x="738" y="990"/>
                  </a:lnTo>
                  <a:lnTo>
                    <a:pt x="702" y="978"/>
                  </a:lnTo>
                  <a:lnTo>
                    <a:pt x="672" y="972"/>
                  </a:lnTo>
                  <a:lnTo>
                    <a:pt x="660" y="966"/>
                  </a:lnTo>
                  <a:lnTo>
                    <a:pt x="630" y="948"/>
                  </a:lnTo>
                  <a:lnTo>
                    <a:pt x="606" y="930"/>
                  </a:lnTo>
                  <a:lnTo>
                    <a:pt x="594" y="912"/>
                  </a:lnTo>
                  <a:lnTo>
                    <a:pt x="630" y="912"/>
                  </a:lnTo>
                  <a:lnTo>
                    <a:pt x="630" y="924"/>
                  </a:lnTo>
                  <a:lnTo>
                    <a:pt x="642" y="924"/>
                  </a:lnTo>
                  <a:lnTo>
                    <a:pt x="654" y="930"/>
                  </a:lnTo>
                  <a:lnTo>
                    <a:pt x="672" y="930"/>
                  </a:lnTo>
                  <a:lnTo>
                    <a:pt x="690" y="936"/>
                  </a:lnTo>
                  <a:lnTo>
                    <a:pt x="720" y="936"/>
                  </a:lnTo>
                  <a:lnTo>
                    <a:pt x="732" y="942"/>
                  </a:lnTo>
                  <a:lnTo>
                    <a:pt x="738" y="954"/>
                  </a:lnTo>
                  <a:lnTo>
                    <a:pt x="762" y="966"/>
                  </a:lnTo>
                  <a:lnTo>
                    <a:pt x="816" y="966"/>
                  </a:lnTo>
                  <a:lnTo>
                    <a:pt x="846" y="972"/>
                  </a:lnTo>
                  <a:lnTo>
                    <a:pt x="858" y="972"/>
                  </a:lnTo>
                  <a:lnTo>
                    <a:pt x="870" y="978"/>
                  </a:lnTo>
                  <a:lnTo>
                    <a:pt x="894" y="984"/>
                  </a:lnTo>
                  <a:lnTo>
                    <a:pt x="930" y="990"/>
                  </a:lnTo>
                  <a:lnTo>
                    <a:pt x="978" y="984"/>
                  </a:lnTo>
                  <a:lnTo>
                    <a:pt x="1026" y="972"/>
                  </a:lnTo>
                  <a:lnTo>
                    <a:pt x="1062" y="954"/>
                  </a:lnTo>
                  <a:lnTo>
                    <a:pt x="1080" y="936"/>
                  </a:lnTo>
                  <a:lnTo>
                    <a:pt x="1074" y="912"/>
                  </a:lnTo>
                  <a:lnTo>
                    <a:pt x="1032" y="870"/>
                  </a:lnTo>
                  <a:lnTo>
                    <a:pt x="1014" y="858"/>
                  </a:lnTo>
                  <a:lnTo>
                    <a:pt x="996" y="852"/>
                  </a:lnTo>
                  <a:lnTo>
                    <a:pt x="948" y="840"/>
                  </a:lnTo>
                  <a:lnTo>
                    <a:pt x="900" y="822"/>
                  </a:lnTo>
                  <a:lnTo>
                    <a:pt x="828" y="798"/>
                  </a:lnTo>
                  <a:lnTo>
                    <a:pt x="792" y="780"/>
                  </a:lnTo>
                  <a:lnTo>
                    <a:pt x="756" y="774"/>
                  </a:lnTo>
                  <a:lnTo>
                    <a:pt x="624" y="774"/>
                  </a:lnTo>
                  <a:lnTo>
                    <a:pt x="612" y="756"/>
                  </a:lnTo>
                  <a:lnTo>
                    <a:pt x="588" y="762"/>
                  </a:lnTo>
                  <a:lnTo>
                    <a:pt x="552" y="744"/>
                  </a:lnTo>
                  <a:lnTo>
                    <a:pt x="588" y="738"/>
                  </a:lnTo>
                  <a:lnTo>
                    <a:pt x="606" y="726"/>
                  </a:lnTo>
                  <a:lnTo>
                    <a:pt x="600" y="726"/>
                  </a:lnTo>
                  <a:lnTo>
                    <a:pt x="594" y="720"/>
                  </a:lnTo>
                  <a:lnTo>
                    <a:pt x="582" y="720"/>
                  </a:lnTo>
                  <a:lnTo>
                    <a:pt x="564" y="714"/>
                  </a:lnTo>
                  <a:lnTo>
                    <a:pt x="546" y="714"/>
                  </a:lnTo>
                  <a:lnTo>
                    <a:pt x="534" y="708"/>
                  </a:lnTo>
                  <a:lnTo>
                    <a:pt x="522" y="720"/>
                  </a:lnTo>
                  <a:lnTo>
                    <a:pt x="522" y="726"/>
                  </a:lnTo>
                  <a:lnTo>
                    <a:pt x="516" y="732"/>
                  </a:lnTo>
                  <a:lnTo>
                    <a:pt x="498" y="732"/>
                  </a:lnTo>
                  <a:lnTo>
                    <a:pt x="486" y="744"/>
                  </a:lnTo>
                  <a:lnTo>
                    <a:pt x="450" y="744"/>
                  </a:lnTo>
                  <a:lnTo>
                    <a:pt x="444" y="756"/>
                  </a:lnTo>
                  <a:lnTo>
                    <a:pt x="420" y="762"/>
                  </a:lnTo>
                  <a:lnTo>
                    <a:pt x="420" y="768"/>
                  </a:lnTo>
                  <a:lnTo>
                    <a:pt x="414" y="780"/>
                  </a:lnTo>
                  <a:lnTo>
                    <a:pt x="390" y="780"/>
                  </a:lnTo>
                  <a:lnTo>
                    <a:pt x="384" y="792"/>
                  </a:lnTo>
                  <a:lnTo>
                    <a:pt x="396" y="804"/>
                  </a:lnTo>
                  <a:lnTo>
                    <a:pt x="396" y="810"/>
                  </a:lnTo>
                  <a:lnTo>
                    <a:pt x="378" y="810"/>
                  </a:lnTo>
                  <a:lnTo>
                    <a:pt x="378" y="822"/>
                  </a:lnTo>
                  <a:lnTo>
                    <a:pt x="384" y="834"/>
                  </a:lnTo>
                  <a:lnTo>
                    <a:pt x="384" y="840"/>
                  </a:lnTo>
                  <a:lnTo>
                    <a:pt x="390" y="846"/>
                  </a:lnTo>
                  <a:lnTo>
                    <a:pt x="396" y="846"/>
                  </a:lnTo>
                  <a:lnTo>
                    <a:pt x="402" y="840"/>
                  </a:lnTo>
                  <a:lnTo>
                    <a:pt x="420" y="840"/>
                  </a:lnTo>
                  <a:lnTo>
                    <a:pt x="468" y="888"/>
                  </a:lnTo>
                  <a:lnTo>
                    <a:pt x="468" y="900"/>
                  </a:lnTo>
                  <a:lnTo>
                    <a:pt x="462" y="900"/>
                  </a:lnTo>
                  <a:lnTo>
                    <a:pt x="450" y="906"/>
                  </a:lnTo>
                  <a:lnTo>
                    <a:pt x="444" y="906"/>
                  </a:lnTo>
                  <a:lnTo>
                    <a:pt x="444" y="918"/>
                  </a:lnTo>
                  <a:lnTo>
                    <a:pt x="438" y="918"/>
                  </a:lnTo>
                  <a:lnTo>
                    <a:pt x="426" y="924"/>
                  </a:lnTo>
                  <a:lnTo>
                    <a:pt x="420" y="930"/>
                  </a:lnTo>
                  <a:lnTo>
                    <a:pt x="438" y="948"/>
                  </a:lnTo>
                  <a:lnTo>
                    <a:pt x="450" y="954"/>
                  </a:lnTo>
                  <a:lnTo>
                    <a:pt x="456" y="966"/>
                  </a:lnTo>
                  <a:lnTo>
                    <a:pt x="468" y="972"/>
                  </a:lnTo>
                  <a:lnTo>
                    <a:pt x="492" y="996"/>
                  </a:lnTo>
                  <a:lnTo>
                    <a:pt x="504" y="1002"/>
                  </a:lnTo>
                  <a:lnTo>
                    <a:pt x="510" y="1008"/>
                  </a:lnTo>
                  <a:lnTo>
                    <a:pt x="510" y="1014"/>
                  </a:lnTo>
                  <a:lnTo>
                    <a:pt x="504" y="1020"/>
                  </a:lnTo>
                  <a:lnTo>
                    <a:pt x="492" y="1020"/>
                  </a:lnTo>
                  <a:lnTo>
                    <a:pt x="480" y="1014"/>
                  </a:lnTo>
                  <a:lnTo>
                    <a:pt x="474" y="1014"/>
                  </a:lnTo>
                  <a:lnTo>
                    <a:pt x="468" y="1044"/>
                  </a:lnTo>
                  <a:lnTo>
                    <a:pt x="480" y="1056"/>
                  </a:lnTo>
                  <a:lnTo>
                    <a:pt x="480" y="1068"/>
                  </a:lnTo>
                  <a:lnTo>
                    <a:pt x="492" y="1068"/>
                  </a:lnTo>
                  <a:lnTo>
                    <a:pt x="498" y="1074"/>
                  </a:lnTo>
                  <a:lnTo>
                    <a:pt x="504" y="1074"/>
                  </a:lnTo>
                  <a:lnTo>
                    <a:pt x="510" y="1080"/>
                  </a:lnTo>
                  <a:lnTo>
                    <a:pt x="510" y="1086"/>
                  </a:lnTo>
                  <a:lnTo>
                    <a:pt x="504" y="1092"/>
                  </a:lnTo>
                  <a:lnTo>
                    <a:pt x="498" y="1104"/>
                  </a:lnTo>
                  <a:lnTo>
                    <a:pt x="522" y="1110"/>
                  </a:lnTo>
                  <a:lnTo>
                    <a:pt x="534" y="1116"/>
                  </a:lnTo>
                  <a:lnTo>
                    <a:pt x="540" y="1122"/>
                  </a:lnTo>
                  <a:lnTo>
                    <a:pt x="540" y="1128"/>
                  </a:lnTo>
                  <a:lnTo>
                    <a:pt x="516" y="1152"/>
                  </a:lnTo>
                  <a:lnTo>
                    <a:pt x="510" y="1152"/>
                  </a:lnTo>
                  <a:lnTo>
                    <a:pt x="582" y="1188"/>
                  </a:lnTo>
                  <a:lnTo>
                    <a:pt x="588" y="1200"/>
                  </a:lnTo>
                  <a:lnTo>
                    <a:pt x="594" y="1206"/>
                  </a:lnTo>
                  <a:lnTo>
                    <a:pt x="600" y="1218"/>
                  </a:lnTo>
                  <a:lnTo>
                    <a:pt x="600" y="1230"/>
                  </a:lnTo>
                  <a:lnTo>
                    <a:pt x="594" y="1236"/>
                  </a:lnTo>
                  <a:lnTo>
                    <a:pt x="588" y="1248"/>
                  </a:lnTo>
                  <a:lnTo>
                    <a:pt x="552" y="1284"/>
                  </a:lnTo>
                  <a:lnTo>
                    <a:pt x="546" y="1284"/>
                  </a:lnTo>
                  <a:lnTo>
                    <a:pt x="486" y="1344"/>
                  </a:lnTo>
                  <a:lnTo>
                    <a:pt x="426" y="1374"/>
                  </a:lnTo>
                  <a:lnTo>
                    <a:pt x="432" y="1386"/>
                  </a:lnTo>
                  <a:lnTo>
                    <a:pt x="462" y="1368"/>
                  </a:lnTo>
                  <a:lnTo>
                    <a:pt x="468" y="1386"/>
                  </a:lnTo>
                  <a:lnTo>
                    <a:pt x="480" y="1398"/>
                  </a:lnTo>
                  <a:lnTo>
                    <a:pt x="492" y="1404"/>
                  </a:lnTo>
                  <a:lnTo>
                    <a:pt x="498" y="1410"/>
                  </a:lnTo>
                  <a:lnTo>
                    <a:pt x="546" y="1410"/>
                  </a:lnTo>
                  <a:lnTo>
                    <a:pt x="558" y="1428"/>
                  </a:lnTo>
                  <a:lnTo>
                    <a:pt x="546" y="1428"/>
                  </a:lnTo>
                  <a:lnTo>
                    <a:pt x="534" y="1422"/>
                  </a:lnTo>
                  <a:lnTo>
                    <a:pt x="504" y="1422"/>
                  </a:lnTo>
                  <a:lnTo>
                    <a:pt x="492" y="1434"/>
                  </a:lnTo>
                  <a:lnTo>
                    <a:pt x="492" y="1440"/>
                  </a:lnTo>
                  <a:lnTo>
                    <a:pt x="456" y="1440"/>
                  </a:lnTo>
                  <a:lnTo>
                    <a:pt x="450" y="1470"/>
                  </a:lnTo>
                  <a:lnTo>
                    <a:pt x="438" y="1470"/>
                  </a:lnTo>
                  <a:lnTo>
                    <a:pt x="432" y="1482"/>
                  </a:lnTo>
                  <a:lnTo>
                    <a:pt x="438" y="1494"/>
                  </a:lnTo>
                  <a:lnTo>
                    <a:pt x="432" y="1500"/>
                  </a:lnTo>
                  <a:lnTo>
                    <a:pt x="426" y="1500"/>
                  </a:lnTo>
                  <a:lnTo>
                    <a:pt x="414" y="1512"/>
                  </a:lnTo>
                  <a:lnTo>
                    <a:pt x="414" y="1530"/>
                  </a:lnTo>
                  <a:lnTo>
                    <a:pt x="432" y="1536"/>
                  </a:lnTo>
                  <a:lnTo>
                    <a:pt x="420" y="1560"/>
                  </a:lnTo>
                  <a:lnTo>
                    <a:pt x="432" y="1566"/>
                  </a:lnTo>
                  <a:lnTo>
                    <a:pt x="444" y="1584"/>
                  </a:lnTo>
                  <a:lnTo>
                    <a:pt x="426" y="1596"/>
                  </a:lnTo>
                  <a:lnTo>
                    <a:pt x="426" y="1608"/>
                  </a:lnTo>
                  <a:lnTo>
                    <a:pt x="432" y="1608"/>
                  </a:lnTo>
                  <a:lnTo>
                    <a:pt x="444" y="1620"/>
                  </a:lnTo>
                  <a:lnTo>
                    <a:pt x="456" y="1626"/>
                  </a:lnTo>
                  <a:lnTo>
                    <a:pt x="462" y="1632"/>
                  </a:lnTo>
                  <a:lnTo>
                    <a:pt x="462" y="1638"/>
                  </a:lnTo>
                  <a:lnTo>
                    <a:pt x="444" y="1638"/>
                  </a:lnTo>
                  <a:lnTo>
                    <a:pt x="438" y="1656"/>
                  </a:lnTo>
                  <a:lnTo>
                    <a:pt x="462" y="1662"/>
                  </a:lnTo>
                  <a:lnTo>
                    <a:pt x="468" y="1668"/>
                  </a:lnTo>
                  <a:lnTo>
                    <a:pt x="474" y="1680"/>
                  </a:lnTo>
                  <a:lnTo>
                    <a:pt x="486" y="1692"/>
                  </a:lnTo>
                  <a:lnTo>
                    <a:pt x="486" y="1716"/>
                  </a:lnTo>
                  <a:lnTo>
                    <a:pt x="510" y="1716"/>
                  </a:lnTo>
                  <a:lnTo>
                    <a:pt x="516" y="1722"/>
                  </a:lnTo>
                  <a:lnTo>
                    <a:pt x="516" y="1728"/>
                  </a:lnTo>
                  <a:lnTo>
                    <a:pt x="528" y="1722"/>
                  </a:lnTo>
                  <a:lnTo>
                    <a:pt x="564" y="1728"/>
                  </a:lnTo>
                  <a:lnTo>
                    <a:pt x="570" y="1746"/>
                  </a:lnTo>
                  <a:lnTo>
                    <a:pt x="600" y="1728"/>
                  </a:lnTo>
                  <a:lnTo>
                    <a:pt x="606" y="1728"/>
                  </a:lnTo>
                  <a:lnTo>
                    <a:pt x="612" y="1734"/>
                  </a:lnTo>
                  <a:lnTo>
                    <a:pt x="648" y="1752"/>
                  </a:lnTo>
                  <a:lnTo>
                    <a:pt x="654" y="1758"/>
                  </a:lnTo>
                  <a:lnTo>
                    <a:pt x="654" y="1770"/>
                  </a:lnTo>
                  <a:lnTo>
                    <a:pt x="648" y="1776"/>
                  </a:lnTo>
                  <a:lnTo>
                    <a:pt x="660" y="1794"/>
                  </a:lnTo>
                  <a:lnTo>
                    <a:pt x="654" y="1812"/>
                  </a:lnTo>
                  <a:lnTo>
                    <a:pt x="660" y="1818"/>
                  </a:lnTo>
                  <a:lnTo>
                    <a:pt x="672" y="1824"/>
                  </a:lnTo>
                  <a:lnTo>
                    <a:pt x="690" y="1842"/>
                  </a:lnTo>
                  <a:lnTo>
                    <a:pt x="690" y="1854"/>
                  </a:lnTo>
                  <a:lnTo>
                    <a:pt x="720" y="1866"/>
                  </a:lnTo>
                  <a:lnTo>
                    <a:pt x="720" y="1890"/>
                  </a:lnTo>
                  <a:lnTo>
                    <a:pt x="756" y="1890"/>
                  </a:lnTo>
                  <a:lnTo>
                    <a:pt x="762" y="1896"/>
                  </a:lnTo>
                  <a:lnTo>
                    <a:pt x="768" y="1896"/>
                  </a:lnTo>
                  <a:lnTo>
                    <a:pt x="768" y="1902"/>
                  </a:lnTo>
                  <a:lnTo>
                    <a:pt x="762" y="1908"/>
                  </a:lnTo>
                  <a:lnTo>
                    <a:pt x="786" y="1920"/>
                  </a:lnTo>
                  <a:lnTo>
                    <a:pt x="774" y="1926"/>
                  </a:lnTo>
                  <a:lnTo>
                    <a:pt x="768" y="1938"/>
                  </a:lnTo>
                  <a:lnTo>
                    <a:pt x="744" y="1950"/>
                  </a:lnTo>
                  <a:lnTo>
                    <a:pt x="738" y="1950"/>
                  </a:lnTo>
                  <a:lnTo>
                    <a:pt x="732" y="1944"/>
                  </a:lnTo>
                  <a:lnTo>
                    <a:pt x="726" y="1944"/>
                  </a:lnTo>
                  <a:lnTo>
                    <a:pt x="726" y="1938"/>
                  </a:lnTo>
                  <a:lnTo>
                    <a:pt x="702" y="1938"/>
                  </a:lnTo>
                  <a:lnTo>
                    <a:pt x="696" y="1944"/>
                  </a:lnTo>
                  <a:lnTo>
                    <a:pt x="696" y="1950"/>
                  </a:lnTo>
                  <a:lnTo>
                    <a:pt x="720" y="1974"/>
                  </a:lnTo>
                  <a:lnTo>
                    <a:pt x="720" y="1992"/>
                  </a:lnTo>
                  <a:lnTo>
                    <a:pt x="726" y="1998"/>
                  </a:lnTo>
                  <a:lnTo>
                    <a:pt x="732" y="2010"/>
                  </a:lnTo>
                  <a:lnTo>
                    <a:pt x="732" y="2028"/>
                  </a:lnTo>
                  <a:lnTo>
                    <a:pt x="720" y="2028"/>
                  </a:lnTo>
                  <a:lnTo>
                    <a:pt x="714" y="2022"/>
                  </a:lnTo>
                  <a:lnTo>
                    <a:pt x="708" y="2022"/>
                  </a:lnTo>
                  <a:lnTo>
                    <a:pt x="720" y="2028"/>
                  </a:lnTo>
                  <a:lnTo>
                    <a:pt x="768" y="2028"/>
                  </a:lnTo>
                  <a:lnTo>
                    <a:pt x="774" y="2022"/>
                  </a:lnTo>
                  <a:lnTo>
                    <a:pt x="774" y="2010"/>
                  </a:lnTo>
                  <a:lnTo>
                    <a:pt x="804" y="2010"/>
                  </a:lnTo>
                  <a:lnTo>
                    <a:pt x="816" y="2004"/>
                  </a:lnTo>
                  <a:lnTo>
                    <a:pt x="864" y="2004"/>
                  </a:lnTo>
                  <a:lnTo>
                    <a:pt x="870" y="2022"/>
                  </a:lnTo>
                  <a:lnTo>
                    <a:pt x="876" y="2022"/>
                  </a:lnTo>
                  <a:lnTo>
                    <a:pt x="882" y="2028"/>
                  </a:lnTo>
                  <a:lnTo>
                    <a:pt x="894" y="2034"/>
                  </a:lnTo>
                  <a:lnTo>
                    <a:pt x="900" y="2034"/>
                  </a:lnTo>
                  <a:lnTo>
                    <a:pt x="900" y="2046"/>
                  </a:lnTo>
                  <a:lnTo>
                    <a:pt x="894" y="2052"/>
                  </a:lnTo>
                  <a:lnTo>
                    <a:pt x="888" y="2052"/>
                  </a:lnTo>
                  <a:lnTo>
                    <a:pt x="894" y="2070"/>
                  </a:lnTo>
                  <a:lnTo>
                    <a:pt x="894" y="2088"/>
                  </a:lnTo>
                  <a:lnTo>
                    <a:pt x="930" y="2088"/>
                  </a:lnTo>
                  <a:lnTo>
                    <a:pt x="972" y="2106"/>
                  </a:lnTo>
                  <a:lnTo>
                    <a:pt x="984" y="2154"/>
                  </a:lnTo>
                  <a:lnTo>
                    <a:pt x="990" y="2154"/>
                  </a:lnTo>
                  <a:lnTo>
                    <a:pt x="1014" y="2148"/>
                  </a:lnTo>
                  <a:lnTo>
                    <a:pt x="1020" y="2154"/>
                  </a:lnTo>
                  <a:lnTo>
                    <a:pt x="1032" y="2154"/>
                  </a:lnTo>
                  <a:lnTo>
                    <a:pt x="1038" y="2160"/>
                  </a:lnTo>
                  <a:lnTo>
                    <a:pt x="1086" y="2160"/>
                  </a:lnTo>
                  <a:lnTo>
                    <a:pt x="1092" y="2166"/>
                  </a:lnTo>
                  <a:lnTo>
                    <a:pt x="1092" y="2160"/>
                  </a:lnTo>
                  <a:lnTo>
                    <a:pt x="1098" y="2154"/>
                  </a:lnTo>
                  <a:lnTo>
                    <a:pt x="1110" y="2154"/>
                  </a:lnTo>
                  <a:lnTo>
                    <a:pt x="1116" y="2166"/>
                  </a:lnTo>
                  <a:lnTo>
                    <a:pt x="1140" y="2190"/>
                  </a:lnTo>
                  <a:lnTo>
                    <a:pt x="1152" y="2184"/>
                  </a:lnTo>
                  <a:lnTo>
                    <a:pt x="1170" y="2184"/>
                  </a:lnTo>
                  <a:lnTo>
                    <a:pt x="1176" y="2190"/>
                  </a:lnTo>
                  <a:lnTo>
                    <a:pt x="1188" y="2196"/>
                  </a:lnTo>
                  <a:lnTo>
                    <a:pt x="1230" y="2196"/>
                  </a:lnTo>
                  <a:lnTo>
                    <a:pt x="1230" y="2202"/>
                  </a:lnTo>
                  <a:lnTo>
                    <a:pt x="1236" y="2208"/>
                  </a:lnTo>
                  <a:lnTo>
                    <a:pt x="1254" y="2220"/>
                  </a:lnTo>
                  <a:lnTo>
                    <a:pt x="1278" y="2220"/>
                  </a:lnTo>
                  <a:lnTo>
                    <a:pt x="1284" y="2226"/>
                  </a:lnTo>
                  <a:lnTo>
                    <a:pt x="1284" y="2250"/>
                  </a:lnTo>
                  <a:lnTo>
                    <a:pt x="1266" y="2262"/>
                  </a:lnTo>
                  <a:lnTo>
                    <a:pt x="1272" y="2262"/>
                  </a:lnTo>
                  <a:lnTo>
                    <a:pt x="1278" y="2268"/>
                  </a:lnTo>
                  <a:lnTo>
                    <a:pt x="1284" y="2268"/>
                  </a:lnTo>
                  <a:lnTo>
                    <a:pt x="1290" y="2274"/>
                  </a:lnTo>
                  <a:lnTo>
                    <a:pt x="1284" y="2280"/>
                  </a:lnTo>
                  <a:lnTo>
                    <a:pt x="1266" y="2280"/>
                  </a:lnTo>
                  <a:lnTo>
                    <a:pt x="1260" y="2286"/>
                  </a:lnTo>
                  <a:lnTo>
                    <a:pt x="1272" y="2298"/>
                  </a:lnTo>
                  <a:lnTo>
                    <a:pt x="1284" y="2304"/>
                  </a:lnTo>
                  <a:lnTo>
                    <a:pt x="1284" y="2316"/>
                  </a:lnTo>
                  <a:lnTo>
                    <a:pt x="1290" y="2328"/>
                  </a:lnTo>
                  <a:lnTo>
                    <a:pt x="1290" y="2334"/>
                  </a:lnTo>
                  <a:lnTo>
                    <a:pt x="1278" y="2346"/>
                  </a:lnTo>
                  <a:lnTo>
                    <a:pt x="1266" y="2346"/>
                  </a:lnTo>
                  <a:lnTo>
                    <a:pt x="1254" y="2352"/>
                  </a:lnTo>
                  <a:lnTo>
                    <a:pt x="1224" y="2352"/>
                  </a:lnTo>
                  <a:lnTo>
                    <a:pt x="1212" y="2364"/>
                  </a:lnTo>
                  <a:lnTo>
                    <a:pt x="1212" y="2370"/>
                  </a:lnTo>
                  <a:lnTo>
                    <a:pt x="1206" y="2376"/>
                  </a:lnTo>
                  <a:lnTo>
                    <a:pt x="1188" y="2376"/>
                  </a:lnTo>
                  <a:lnTo>
                    <a:pt x="1188" y="2412"/>
                  </a:lnTo>
                  <a:lnTo>
                    <a:pt x="1194" y="2412"/>
                  </a:lnTo>
                  <a:lnTo>
                    <a:pt x="1200" y="2406"/>
                  </a:lnTo>
                  <a:lnTo>
                    <a:pt x="1212" y="2406"/>
                  </a:lnTo>
                  <a:lnTo>
                    <a:pt x="1224" y="2400"/>
                  </a:lnTo>
                  <a:lnTo>
                    <a:pt x="1254" y="2400"/>
                  </a:lnTo>
                  <a:lnTo>
                    <a:pt x="1254" y="2412"/>
                  </a:lnTo>
                  <a:lnTo>
                    <a:pt x="1248" y="2418"/>
                  </a:lnTo>
                  <a:lnTo>
                    <a:pt x="1242" y="2430"/>
                  </a:lnTo>
                  <a:lnTo>
                    <a:pt x="1230" y="2436"/>
                  </a:lnTo>
                  <a:lnTo>
                    <a:pt x="1224" y="2442"/>
                  </a:lnTo>
                  <a:lnTo>
                    <a:pt x="1170" y="2454"/>
                  </a:lnTo>
                  <a:lnTo>
                    <a:pt x="1218" y="2490"/>
                  </a:lnTo>
                  <a:lnTo>
                    <a:pt x="1212" y="2490"/>
                  </a:lnTo>
                  <a:lnTo>
                    <a:pt x="1206" y="2496"/>
                  </a:lnTo>
                  <a:lnTo>
                    <a:pt x="1194" y="2496"/>
                  </a:lnTo>
                  <a:lnTo>
                    <a:pt x="1188" y="2502"/>
                  </a:lnTo>
                  <a:lnTo>
                    <a:pt x="1176" y="2526"/>
                  </a:lnTo>
                  <a:lnTo>
                    <a:pt x="1176" y="2544"/>
                  </a:lnTo>
                  <a:lnTo>
                    <a:pt x="1164" y="2550"/>
                  </a:lnTo>
                  <a:lnTo>
                    <a:pt x="1158" y="2556"/>
                  </a:lnTo>
                  <a:lnTo>
                    <a:pt x="1146" y="2556"/>
                  </a:lnTo>
                  <a:lnTo>
                    <a:pt x="1140" y="2550"/>
                  </a:lnTo>
                  <a:lnTo>
                    <a:pt x="1128" y="2544"/>
                  </a:lnTo>
                  <a:lnTo>
                    <a:pt x="1122" y="2538"/>
                  </a:lnTo>
                  <a:lnTo>
                    <a:pt x="1116" y="2556"/>
                  </a:lnTo>
                  <a:lnTo>
                    <a:pt x="1122" y="2562"/>
                  </a:lnTo>
                  <a:lnTo>
                    <a:pt x="1128" y="2574"/>
                  </a:lnTo>
                  <a:lnTo>
                    <a:pt x="1134" y="2580"/>
                  </a:lnTo>
                  <a:lnTo>
                    <a:pt x="1146" y="2580"/>
                  </a:lnTo>
                  <a:lnTo>
                    <a:pt x="1146" y="2586"/>
                  </a:lnTo>
                  <a:lnTo>
                    <a:pt x="1152" y="2598"/>
                  </a:lnTo>
                  <a:lnTo>
                    <a:pt x="1158" y="2604"/>
                  </a:lnTo>
                  <a:lnTo>
                    <a:pt x="1194" y="2604"/>
                  </a:lnTo>
                  <a:lnTo>
                    <a:pt x="1200" y="2610"/>
                  </a:lnTo>
                  <a:lnTo>
                    <a:pt x="1212" y="2616"/>
                  </a:lnTo>
                  <a:lnTo>
                    <a:pt x="1218" y="2628"/>
                  </a:lnTo>
                  <a:lnTo>
                    <a:pt x="1224" y="2634"/>
                  </a:lnTo>
                  <a:lnTo>
                    <a:pt x="1254" y="2634"/>
                  </a:lnTo>
                  <a:lnTo>
                    <a:pt x="1272" y="2652"/>
                  </a:lnTo>
                  <a:lnTo>
                    <a:pt x="1278" y="2664"/>
                  </a:lnTo>
                  <a:lnTo>
                    <a:pt x="1290" y="2670"/>
                  </a:lnTo>
                  <a:lnTo>
                    <a:pt x="1314" y="2694"/>
                  </a:lnTo>
                  <a:lnTo>
                    <a:pt x="1320" y="2694"/>
                  </a:lnTo>
                  <a:lnTo>
                    <a:pt x="1332" y="2700"/>
                  </a:lnTo>
                  <a:lnTo>
                    <a:pt x="1338" y="2700"/>
                  </a:lnTo>
                  <a:lnTo>
                    <a:pt x="1350" y="2706"/>
                  </a:lnTo>
                  <a:lnTo>
                    <a:pt x="1344" y="2706"/>
                  </a:lnTo>
                  <a:lnTo>
                    <a:pt x="1368" y="2688"/>
                  </a:lnTo>
                  <a:lnTo>
                    <a:pt x="1380" y="2688"/>
                  </a:lnTo>
                  <a:lnTo>
                    <a:pt x="1398" y="2694"/>
                  </a:lnTo>
                  <a:lnTo>
                    <a:pt x="1410" y="2700"/>
                  </a:lnTo>
                  <a:lnTo>
                    <a:pt x="1428" y="2706"/>
                  </a:lnTo>
                  <a:lnTo>
                    <a:pt x="1488" y="2718"/>
                  </a:lnTo>
                  <a:lnTo>
                    <a:pt x="1524" y="2718"/>
                  </a:lnTo>
                  <a:lnTo>
                    <a:pt x="1530" y="2724"/>
                  </a:lnTo>
                  <a:lnTo>
                    <a:pt x="1536" y="2724"/>
                  </a:lnTo>
                  <a:lnTo>
                    <a:pt x="1584" y="2754"/>
                  </a:lnTo>
                  <a:lnTo>
                    <a:pt x="1584" y="2760"/>
                  </a:lnTo>
                  <a:lnTo>
                    <a:pt x="1590" y="2760"/>
                  </a:lnTo>
                  <a:lnTo>
                    <a:pt x="1602" y="2766"/>
                  </a:lnTo>
                  <a:lnTo>
                    <a:pt x="1626" y="2766"/>
                  </a:lnTo>
                  <a:lnTo>
                    <a:pt x="1632" y="2760"/>
                  </a:lnTo>
                  <a:lnTo>
                    <a:pt x="1644" y="2760"/>
                  </a:lnTo>
                  <a:lnTo>
                    <a:pt x="1644" y="2754"/>
                  </a:lnTo>
                  <a:lnTo>
                    <a:pt x="1674" y="2754"/>
                  </a:lnTo>
                  <a:lnTo>
                    <a:pt x="1686" y="2760"/>
                  </a:lnTo>
                  <a:lnTo>
                    <a:pt x="1698" y="2772"/>
                  </a:lnTo>
                  <a:lnTo>
                    <a:pt x="1728" y="2778"/>
                  </a:lnTo>
                  <a:lnTo>
                    <a:pt x="1728" y="2790"/>
                  </a:lnTo>
                  <a:lnTo>
                    <a:pt x="1722" y="2796"/>
                  </a:lnTo>
                  <a:lnTo>
                    <a:pt x="1722" y="2802"/>
                  </a:lnTo>
                  <a:lnTo>
                    <a:pt x="1740" y="2802"/>
                  </a:lnTo>
                  <a:lnTo>
                    <a:pt x="1752" y="2814"/>
                  </a:lnTo>
                  <a:lnTo>
                    <a:pt x="1764" y="2820"/>
                  </a:lnTo>
                  <a:lnTo>
                    <a:pt x="1776" y="2832"/>
                  </a:lnTo>
                  <a:lnTo>
                    <a:pt x="1788" y="2826"/>
                  </a:lnTo>
                  <a:lnTo>
                    <a:pt x="1794" y="2826"/>
                  </a:lnTo>
                  <a:lnTo>
                    <a:pt x="1818" y="2838"/>
                  </a:lnTo>
                  <a:lnTo>
                    <a:pt x="1836" y="2856"/>
                  </a:lnTo>
                  <a:lnTo>
                    <a:pt x="1842" y="2868"/>
                  </a:lnTo>
                  <a:lnTo>
                    <a:pt x="1854" y="2874"/>
                  </a:lnTo>
                  <a:lnTo>
                    <a:pt x="1860" y="2880"/>
                  </a:lnTo>
                  <a:lnTo>
                    <a:pt x="1884" y="2880"/>
                  </a:lnTo>
                  <a:lnTo>
                    <a:pt x="1890" y="2874"/>
                  </a:lnTo>
                  <a:lnTo>
                    <a:pt x="1890" y="2862"/>
                  </a:lnTo>
                  <a:lnTo>
                    <a:pt x="1908" y="2862"/>
                  </a:lnTo>
                  <a:lnTo>
                    <a:pt x="1914" y="2856"/>
                  </a:lnTo>
                  <a:lnTo>
                    <a:pt x="1914" y="2826"/>
                  </a:lnTo>
                  <a:lnTo>
                    <a:pt x="1908" y="2820"/>
                  </a:lnTo>
                  <a:lnTo>
                    <a:pt x="1908" y="2814"/>
                  </a:lnTo>
                  <a:lnTo>
                    <a:pt x="1896" y="2802"/>
                  </a:lnTo>
                  <a:lnTo>
                    <a:pt x="1890" y="2790"/>
                  </a:lnTo>
                  <a:lnTo>
                    <a:pt x="1884" y="2784"/>
                  </a:lnTo>
                  <a:lnTo>
                    <a:pt x="1872" y="2778"/>
                  </a:lnTo>
                  <a:lnTo>
                    <a:pt x="1866" y="2772"/>
                  </a:lnTo>
                  <a:lnTo>
                    <a:pt x="1854" y="2772"/>
                  </a:lnTo>
                  <a:lnTo>
                    <a:pt x="1854" y="2748"/>
                  </a:lnTo>
                  <a:lnTo>
                    <a:pt x="1848" y="2742"/>
                  </a:lnTo>
                  <a:lnTo>
                    <a:pt x="1836" y="2736"/>
                  </a:lnTo>
                  <a:lnTo>
                    <a:pt x="1830" y="2724"/>
                  </a:lnTo>
                  <a:lnTo>
                    <a:pt x="1824" y="2718"/>
                  </a:lnTo>
                  <a:lnTo>
                    <a:pt x="1824" y="2706"/>
                  </a:lnTo>
                  <a:lnTo>
                    <a:pt x="1830" y="2694"/>
                  </a:lnTo>
                  <a:lnTo>
                    <a:pt x="1830" y="2682"/>
                  </a:lnTo>
                  <a:lnTo>
                    <a:pt x="1818" y="2658"/>
                  </a:lnTo>
                  <a:lnTo>
                    <a:pt x="1812" y="2652"/>
                  </a:lnTo>
                  <a:lnTo>
                    <a:pt x="1806" y="2640"/>
                  </a:lnTo>
                  <a:lnTo>
                    <a:pt x="1794" y="2634"/>
                  </a:lnTo>
                  <a:lnTo>
                    <a:pt x="1788" y="2628"/>
                  </a:lnTo>
                  <a:lnTo>
                    <a:pt x="1776" y="2628"/>
                  </a:lnTo>
                  <a:lnTo>
                    <a:pt x="1758" y="2622"/>
                  </a:lnTo>
                  <a:lnTo>
                    <a:pt x="1758" y="2604"/>
                  </a:lnTo>
                  <a:lnTo>
                    <a:pt x="1794" y="2568"/>
                  </a:lnTo>
                  <a:lnTo>
                    <a:pt x="1800" y="2556"/>
                  </a:lnTo>
                  <a:lnTo>
                    <a:pt x="1806" y="2550"/>
                  </a:lnTo>
                  <a:lnTo>
                    <a:pt x="1806" y="2544"/>
                  </a:lnTo>
                  <a:lnTo>
                    <a:pt x="1800" y="2532"/>
                  </a:lnTo>
                  <a:lnTo>
                    <a:pt x="1788" y="2520"/>
                  </a:lnTo>
                  <a:lnTo>
                    <a:pt x="1800" y="2520"/>
                  </a:lnTo>
                  <a:lnTo>
                    <a:pt x="1812" y="2526"/>
                  </a:lnTo>
                  <a:lnTo>
                    <a:pt x="1830" y="2526"/>
                  </a:lnTo>
                  <a:lnTo>
                    <a:pt x="1842" y="2514"/>
                  </a:lnTo>
                  <a:lnTo>
                    <a:pt x="1872" y="2514"/>
                  </a:lnTo>
                  <a:lnTo>
                    <a:pt x="1878" y="2508"/>
                  </a:lnTo>
                  <a:lnTo>
                    <a:pt x="1860" y="2490"/>
                  </a:lnTo>
                  <a:lnTo>
                    <a:pt x="1890" y="2490"/>
                  </a:lnTo>
                  <a:lnTo>
                    <a:pt x="1890" y="2472"/>
                  </a:lnTo>
                  <a:lnTo>
                    <a:pt x="1878" y="2472"/>
                  </a:lnTo>
                  <a:lnTo>
                    <a:pt x="1854" y="2460"/>
                  </a:lnTo>
                  <a:lnTo>
                    <a:pt x="1842" y="2448"/>
                  </a:lnTo>
                  <a:lnTo>
                    <a:pt x="1842" y="2442"/>
                  </a:lnTo>
                  <a:lnTo>
                    <a:pt x="1878" y="2442"/>
                  </a:lnTo>
                  <a:lnTo>
                    <a:pt x="1878" y="2430"/>
                  </a:lnTo>
                  <a:lnTo>
                    <a:pt x="1866" y="2418"/>
                  </a:lnTo>
                  <a:lnTo>
                    <a:pt x="1860" y="2406"/>
                  </a:lnTo>
                  <a:lnTo>
                    <a:pt x="1812" y="2358"/>
                  </a:lnTo>
                  <a:lnTo>
                    <a:pt x="1800" y="2358"/>
                  </a:lnTo>
                  <a:lnTo>
                    <a:pt x="1788" y="2364"/>
                  </a:lnTo>
                  <a:lnTo>
                    <a:pt x="1746" y="2364"/>
                  </a:lnTo>
                  <a:lnTo>
                    <a:pt x="1740" y="2358"/>
                  </a:lnTo>
                  <a:lnTo>
                    <a:pt x="1740" y="2328"/>
                  </a:lnTo>
                  <a:lnTo>
                    <a:pt x="1734" y="2322"/>
                  </a:lnTo>
                  <a:lnTo>
                    <a:pt x="1710" y="2322"/>
                  </a:lnTo>
                  <a:lnTo>
                    <a:pt x="1704" y="2316"/>
                  </a:lnTo>
                  <a:lnTo>
                    <a:pt x="1698" y="2316"/>
                  </a:lnTo>
                  <a:lnTo>
                    <a:pt x="1698" y="2286"/>
                  </a:lnTo>
                  <a:lnTo>
                    <a:pt x="1710" y="2262"/>
                  </a:lnTo>
                  <a:lnTo>
                    <a:pt x="1710" y="2238"/>
                  </a:lnTo>
                  <a:lnTo>
                    <a:pt x="1704" y="2232"/>
                  </a:lnTo>
                  <a:lnTo>
                    <a:pt x="1698" y="2196"/>
                  </a:lnTo>
                  <a:lnTo>
                    <a:pt x="1722" y="2196"/>
                  </a:lnTo>
                  <a:lnTo>
                    <a:pt x="1722" y="2172"/>
                  </a:lnTo>
                  <a:lnTo>
                    <a:pt x="1716" y="2166"/>
                  </a:lnTo>
                  <a:lnTo>
                    <a:pt x="1716" y="2154"/>
                  </a:lnTo>
                  <a:lnTo>
                    <a:pt x="1722" y="2148"/>
                  </a:lnTo>
                  <a:lnTo>
                    <a:pt x="1734" y="2148"/>
                  </a:lnTo>
                  <a:lnTo>
                    <a:pt x="1746" y="2154"/>
                  </a:lnTo>
                  <a:lnTo>
                    <a:pt x="1758" y="2166"/>
                  </a:lnTo>
                  <a:lnTo>
                    <a:pt x="1770" y="2172"/>
                  </a:lnTo>
                  <a:lnTo>
                    <a:pt x="1776" y="2184"/>
                  </a:lnTo>
                  <a:lnTo>
                    <a:pt x="1788" y="2190"/>
                  </a:lnTo>
                  <a:lnTo>
                    <a:pt x="1800" y="2190"/>
                  </a:lnTo>
                  <a:lnTo>
                    <a:pt x="1806" y="2184"/>
                  </a:lnTo>
                  <a:lnTo>
                    <a:pt x="1812" y="2172"/>
                  </a:lnTo>
                  <a:lnTo>
                    <a:pt x="1818" y="2166"/>
                  </a:lnTo>
                  <a:lnTo>
                    <a:pt x="1812" y="2154"/>
                  </a:lnTo>
                  <a:lnTo>
                    <a:pt x="1800" y="2142"/>
                  </a:lnTo>
                  <a:lnTo>
                    <a:pt x="1830" y="2130"/>
                  </a:lnTo>
                  <a:lnTo>
                    <a:pt x="1830" y="2106"/>
                  </a:lnTo>
                  <a:lnTo>
                    <a:pt x="1836" y="2106"/>
                  </a:lnTo>
                  <a:lnTo>
                    <a:pt x="1848" y="2100"/>
                  </a:lnTo>
                  <a:lnTo>
                    <a:pt x="1860" y="2100"/>
                  </a:lnTo>
                  <a:lnTo>
                    <a:pt x="1872" y="2094"/>
                  </a:lnTo>
                  <a:lnTo>
                    <a:pt x="1884" y="2082"/>
                  </a:lnTo>
                  <a:lnTo>
                    <a:pt x="1884" y="2064"/>
                  </a:lnTo>
                  <a:lnTo>
                    <a:pt x="1878" y="2058"/>
                  </a:lnTo>
                  <a:lnTo>
                    <a:pt x="1878" y="2052"/>
                  </a:lnTo>
                  <a:lnTo>
                    <a:pt x="1908" y="2052"/>
                  </a:lnTo>
                  <a:lnTo>
                    <a:pt x="1920" y="2058"/>
                  </a:lnTo>
                  <a:lnTo>
                    <a:pt x="1926" y="2058"/>
                  </a:lnTo>
                  <a:lnTo>
                    <a:pt x="1926" y="2064"/>
                  </a:lnTo>
                  <a:lnTo>
                    <a:pt x="1932" y="2070"/>
                  </a:lnTo>
                  <a:lnTo>
                    <a:pt x="1962" y="2070"/>
                  </a:lnTo>
                  <a:lnTo>
                    <a:pt x="1974" y="2058"/>
                  </a:lnTo>
                  <a:lnTo>
                    <a:pt x="1986" y="2052"/>
                  </a:lnTo>
                  <a:lnTo>
                    <a:pt x="2004" y="2052"/>
                  </a:lnTo>
                  <a:lnTo>
                    <a:pt x="2010" y="2058"/>
                  </a:lnTo>
                  <a:lnTo>
                    <a:pt x="2016" y="2070"/>
                  </a:lnTo>
                  <a:lnTo>
                    <a:pt x="2076" y="2070"/>
                  </a:lnTo>
                  <a:lnTo>
                    <a:pt x="2082" y="2076"/>
                  </a:lnTo>
                  <a:lnTo>
                    <a:pt x="2082" y="2082"/>
                  </a:lnTo>
                  <a:lnTo>
                    <a:pt x="2088" y="2094"/>
                  </a:lnTo>
                  <a:lnTo>
                    <a:pt x="2124" y="2094"/>
                  </a:lnTo>
                  <a:lnTo>
                    <a:pt x="2136" y="2124"/>
                  </a:lnTo>
                  <a:lnTo>
                    <a:pt x="2136" y="2130"/>
                  </a:lnTo>
                  <a:lnTo>
                    <a:pt x="2148" y="2142"/>
                  </a:lnTo>
                  <a:lnTo>
                    <a:pt x="2160" y="2142"/>
                  </a:lnTo>
                  <a:lnTo>
                    <a:pt x="2160" y="2124"/>
                  </a:lnTo>
                  <a:lnTo>
                    <a:pt x="2148" y="2112"/>
                  </a:lnTo>
                  <a:lnTo>
                    <a:pt x="2148" y="2106"/>
                  </a:lnTo>
                  <a:lnTo>
                    <a:pt x="2160" y="2106"/>
                  </a:lnTo>
                  <a:lnTo>
                    <a:pt x="2232" y="2142"/>
                  </a:lnTo>
                  <a:lnTo>
                    <a:pt x="2238" y="2136"/>
                  </a:lnTo>
                  <a:lnTo>
                    <a:pt x="2244" y="2124"/>
                  </a:lnTo>
                  <a:lnTo>
                    <a:pt x="2256" y="2118"/>
                  </a:lnTo>
                  <a:lnTo>
                    <a:pt x="2268" y="2106"/>
                  </a:lnTo>
                  <a:lnTo>
                    <a:pt x="2280" y="2100"/>
                  </a:lnTo>
                  <a:lnTo>
                    <a:pt x="2286" y="2100"/>
                  </a:lnTo>
                  <a:lnTo>
                    <a:pt x="2322" y="2118"/>
                  </a:lnTo>
                  <a:lnTo>
                    <a:pt x="2334" y="2118"/>
                  </a:lnTo>
                  <a:lnTo>
                    <a:pt x="2352" y="2112"/>
                  </a:lnTo>
                  <a:lnTo>
                    <a:pt x="2364" y="2106"/>
                  </a:lnTo>
                  <a:lnTo>
                    <a:pt x="2370" y="2100"/>
                  </a:lnTo>
                  <a:lnTo>
                    <a:pt x="2382" y="2100"/>
                  </a:lnTo>
                  <a:lnTo>
                    <a:pt x="2388" y="2106"/>
                  </a:lnTo>
                  <a:lnTo>
                    <a:pt x="2400" y="2112"/>
                  </a:lnTo>
                  <a:lnTo>
                    <a:pt x="2406" y="2124"/>
                  </a:lnTo>
                  <a:lnTo>
                    <a:pt x="2430" y="2136"/>
                  </a:lnTo>
                  <a:lnTo>
                    <a:pt x="2454" y="2136"/>
                  </a:lnTo>
                  <a:lnTo>
                    <a:pt x="2466" y="2142"/>
                  </a:lnTo>
                  <a:lnTo>
                    <a:pt x="2478" y="2142"/>
                  </a:lnTo>
                  <a:lnTo>
                    <a:pt x="2490" y="2118"/>
                  </a:lnTo>
                  <a:lnTo>
                    <a:pt x="2496" y="2124"/>
                  </a:lnTo>
                  <a:lnTo>
                    <a:pt x="2508" y="2124"/>
                  </a:lnTo>
                  <a:lnTo>
                    <a:pt x="2514" y="2130"/>
                  </a:lnTo>
                  <a:lnTo>
                    <a:pt x="2526" y="2136"/>
                  </a:lnTo>
                  <a:lnTo>
                    <a:pt x="2562" y="2136"/>
                  </a:lnTo>
                  <a:lnTo>
                    <a:pt x="2568" y="2130"/>
                  </a:lnTo>
                  <a:lnTo>
                    <a:pt x="2574" y="2118"/>
                  </a:lnTo>
                  <a:lnTo>
                    <a:pt x="2574" y="2106"/>
                  </a:lnTo>
                  <a:lnTo>
                    <a:pt x="2568" y="2088"/>
                  </a:lnTo>
                  <a:lnTo>
                    <a:pt x="2544" y="2064"/>
                  </a:lnTo>
                  <a:lnTo>
                    <a:pt x="2532" y="2058"/>
                  </a:lnTo>
                  <a:lnTo>
                    <a:pt x="2514" y="2052"/>
                  </a:lnTo>
                  <a:lnTo>
                    <a:pt x="2490" y="2052"/>
                  </a:lnTo>
                  <a:lnTo>
                    <a:pt x="2460" y="2022"/>
                  </a:lnTo>
                  <a:lnTo>
                    <a:pt x="2472" y="2022"/>
                  </a:lnTo>
                  <a:lnTo>
                    <a:pt x="2484" y="2016"/>
                  </a:lnTo>
                  <a:lnTo>
                    <a:pt x="2496" y="2016"/>
                  </a:lnTo>
                  <a:lnTo>
                    <a:pt x="2508" y="2004"/>
                  </a:lnTo>
                  <a:lnTo>
                    <a:pt x="2508" y="1992"/>
                  </a:lnTo>
                  <a:lnTo>
                    <a:pt x="2502" y="1986"/>
                  </a:lnTo>
                  <a:lnTo>
                    <a:pt x="2496" y="1974"/>
                  </a:lnTo>
                  <a:lnTo>
                    <a:pt x="2490" y="1968"/>
                  </a:lnTo>
                  <a:lnTo>
                    <a:pt x="2502" y="1956"/>
                  </a:lnTo>
                  <a:lnTo>
                    <a:pt x="2556" y="1956"/>
                  </a:lnTo>
                  <a:lnTo>
                    <a:pt x="2544" y="1944"/>
                  </a:lnTo>
                  <a:lnTo>
                    <a:pt x="2532" y="1944"/>
                  </a:lnTo>
                  <a:lnTo>
                    <a:pt x="2508" y="1932"/>
                  </a:lnTo>
                  <a:lnTo>
                    <a:pt x="2496" y="1932"/>
                  </a:lnTo>
                  <a:lnTo>
                    <a:pt x="2508" y="1914"/>
                  </a:lnTo>
                  <a:lnTo>
                    <a:pt x="2484" y="1914"/>
                  </a:lnTo>
                  <a:lnTo>
                    <a:pt x="2484" y="1908"/>
                  </a:lnTo>
                  <a:lnTo>
                    <a:pt x="2478" y="1902"/>
                  </a:lnTo>
                  <a:lnTo>
                    <a:pt x="2478" y="1896"/>
                  </a:lnTo>
                  <a:lnTo>
                    <a:pt x="2490" y="1884"/>
                  </a:lnTo>
                  <a:lnTo>
                    <a:pt x="2526" y="1872"/>
                  </a:lnTo>
                  <a:lnTo>
                    <a:pt x="2586" y="1866"/>
                  </a:lnTo>
                  <a:lnTo>
                    <a:pt x="2640" y="1866"/>
                  </a:lnTo>
                  <a:lnTo>
                    <a:pt x="2646" y="1848"/>
                  </a:lnTo>
                  <a:lnTo>
                    <a:pt x="2712" y="1848"/>
                  </a:lnTo>
                  <a:lnTo>
                    <a:pt x="2712" y="1830"/>
                  </a:lnTo>
                  <a:lnTo>
                    <a:pt x="2718" y="1824"/>
                  </a:lnTo>
                  <a:lnTo>
                    <a:pt x="2808" y="1824"/>
                  </a:lnTo>
                  <a:lnTo>
                    <a:pt x="2862" y="1806"/>
                  </a:lnTo>
                  <a:lnTo>
                    <a:pt x="2874" y="1806"/>
                  </a:lnTo>
                  <a:lnTo>
                    <a:pt x="2874" y="1794"/>
                  </a:lnTo>
                  <a:lnTo>
                    <a:pt x="2886" y="1782"/>
                  </a:lnTo>
                  <a:lnTo>
                    <a:pt x="2898" y="1776"/>
                  </a:lnTo>
                  <a:lnTo>
                    <a:pt x="2916" y="1770"/>
                  </a:lnTo>
                  <a:lnTo>
                    <a:pt x="2940" y="1770"/>
                  </a:lnTo>
                  <a:lnTo>
                    <a:pt x="2958" y="1776"/>
                  </a:lnTo>
                  <a:lnTo>
                    <a:pt x="2976" y="1776"/>
                  </a:lnTo>
                  <a:lnTo>
                    <a:pt x="2988" y="1788"/>
                  </a:lnTo>
                  <a:lnTo>
                    <a:pt x="3000" y="1788"/>
                  </a:lnTo>
                  <a:lnTo>
                    <a:pt x="3012" y="1776"/>
                  </a:lnTo>
                  <a:lnTo>
                    <a:pt x="3018" y="1776"/>
                  </a:lnTo>
                  <a:lnTo>
                    <a:pt x="3036" y="1794"/>
                  </a:lnTo>
                  <a:lnTo>
                    <a:pt x="3042" y="1806"/>
                  </a:lnTo>
                  <a:lnTo>
                    <a:pt x="3048" y="1812"/>
                  </a:lnTo>
                  <a:lnTo>
                    <a:pt x="3060" y="1812"/>
                  </a:lnTo>
                  <a:lnTo>
                    <a:pt x="3066" y="1818"/>
                  </a:lnTo>
                  <a:lnTo>
                    <a:pt x="3066" y="1860"/>
                  </a:lnTo>
                  <a:lnTo>
                    <a:pt x="3072" y="1866"/>
                  </a:lnTo>
                  <a:lnTo>
                    <a:pt x="3090" y="1866"/>
                  </a:lnTo>
                  <a:lnTo>
                    <a:pt x="3102" y="1860"/>
                  </a:lnTo>
                  <a:lnTo>
                    <a:pt x="3120" y="1860"/>
                  </a:lnTo>
                  <a:lnTo>
                    <a:pt x="3132" y="1842"/>
                  </a:lnTo>
                  <a:lnTo>
                    <a:pt x="3156" y="1878"/>
                  </a:lnTo>
                  <a:lnTo>
                    <a:pt x="3180" y="1866"/>
                  </a:lnTo>
                  <a:lnTo>
                    <a:pt x="3204" y="1878"/>
                  </a:lnTo>
                  <a:lnTo>
                    <a:pt x="3210" y="1872"/>
                  </a:lnTo>
                  <a:lnTo>
                    <a:pt x="3216" y="1872"/>
                  </a:lnTo>
                  <a:lnTo>
                    <a:pt x="3228" y="1878"/>
                  </a:lnTo>
                  <a:lnTo>
                    <a:pt x="3228" y="1902"/>
                  </a:lnTo>
                  <a:lnTo>
                    <a:pt x="3222" y="1908"/>
                  </a:lnTo>
                  <a:lnTo>
                    <a:pt x="3222" y="1914"/>
                  </a:lnTo>
                  <a:lnTo>
                    <a:pt x="3228" y="1914"/>
                  </a:lnTo>
                  <a:lnTo>
                    <a:pt x="3234" y="1908"/>
                  </a:lnTo>
                  <a:lnTo>
                    <a:pt x="3240" y="1908"/>
                  </a:lnTo>
                  <a:lnTo>
                    <a:pt x="3246" y="1902"/>
                  </a:lnTo>
                  <a:lnTo>
                    <a:pt x="3252" y="1902"/>
                  </a:lnTo>
                  <a:lnTo>
                    <a:pt x="3258" y="1908"/>
                  </a:lnTo>
                  <a:lnTo>
                    <a:pt x="3270" y="1914"/>
                  </a:lnTo>
                  <a:lnTo>
                    <a:pt x="3276" y="1920"/>
                  </a:lnTo>
                  <a:lnTo>
                    <a:pt x="3288" y="1926"/>
                  </a:lnTo>
                  <a:lnTo>
                    <a:pt x="3300" y="1914"/>
                  </a:lnTo>
                  <a:lnTo>
                    <a:pt x="3300" y="1896"/>
                  </a:lnTo>
                  <a:lnTo>
                    <a:pt x="3306" y="1890"/>
                  </a:lnTo>
                  <a:lnTo>
                    <a:pt x="3318" y="1884"/>
                  </a:lnTo>
                  <a:lnTo>
                    <a:pt x="3330" y="1884"/>
                  </a:lnTo>
                  <a:lnTo>
                    <a:pt x="3342" y="1866"/>
                  </a:lnTo>
                  <a:lnTo>
                    <a:pt x="3378" y="1854"/>
                  </a:lnTo>
                  <a:lnTo>
                    <a:pt x="3396" y="1836"/>
                  </a:lnTo>
                  <a:lnTo>
                    <a:pt x="3402" y="1836"/>
                  </a:lnTo>
                  <a:lnTo>
                    <a:pt x="3408" y="1842"/>
                  </a:lnTo>
                  <a:lnTo>
                    <a:pt x="3408" y="1860"/>
                  </a:lnTo>
                  <a:lnTo>
                    <a:pt x="3396" y="1872"/>
                  </a:lnTo>
                  <a:lnTo>
                    <a:pt x="3390" y="1872"/>
                  </a:lnTo>
                  <a:lnTo>
                    <a:pt x="3426" y="1890"/>
                  </a:lnTo>
                  <a:lnTo>
                    <a:pt x="3456" y="1902"/>
                  </a:lnTo>
                  <a:lnTo>
                    <a:pt x="3486" y="1920"/>
                  </a:lnTo>
                  <a:lnTo>
                    <a:pt x="3498" y="1926"/>
                  </a:lnTo>
                  <a:lnTo>
                    <a:pt x="3516" y="1938"/>
                  </a:lnTo>
                  <a:lnTo>
                    <a:pt x="3546" y="1968"/>
                  </a:lnTo>
                  <a:lnTo>
                    <a:pt x="3618" y="2028"/>
                  </a:lnTo>
                  <a:lnTo>
                    <a:pt x="3636" y="2052"/>
                  </a:lnTo>
                  <a:lnTo>
                    <a:pt x="3672" y="2088"/>
                  </a:lnTo>
                  <a:lnTo>
                    <a:pt x="3684" y="2106"/>
                  </a:lnTo>
                  <a:lnTo>
                    <a:pt x="3696" y="2118"/>
                  </a:lnTo>
                  <a:lnTo>
                    <a:pt x="3708" y="2124"/>
                  </a:lnTo>
                  <a:lnTo>
                    <a:pt x="3720" y="2124"/>
                  </a:lnTo>
                  <a:lnTo>
                    <a:pt x="3732" y="2118"/>
                  </a:lnTo>
                  <a:lnTo>
                    <a:pt x="3744" y="2106"/>
                  </a:lnTo>
                  <a:lnTo>
                    <a:pt x="3744" y="2094"/>
                  </a:lnTo>
                  <a:lnTo>
                    <a:pt x="3750" y="2088"/>
                  </a:lnTo>
                  <a:lnTo>
                    <a:pt x="3750" y="2082"/>
                  </a:lnTo>
                  <a:lnTo>
                    <a:pt x="3762" y="2082"/>
                  </a:lnTo>
                  <a:lnTo>
                    <a:pt x="3768" y="2088"/>
                  </a:lnTo>
                  <a:lnTo>
                    <a:pt x="3768" y="2100"/>
                  </a:lnTo>
                  <a:lnTo>
                    <a:pt x="3774" y="2106"/>
                  </a:lnTo>
                  <a:lnTo>
                    <a:pt x="3774" y="2112"/>
                  </a:lnTo>
                  <a:lnTo>
                    <a:pt x="3804" y="2112"/>
                  </a:lnTo>
                  <a:lnTo>
                    <a:pt x="3816" y="2118"/>
                  </a:lnTo>
                  <a:lnTo>
                    <a:pt x="3822" y="2130"/>
                  </a:lnTo>
                  <a:lnTo>
                    <a:pt x="3834" y="2136"/>
                  </a:lnTo>
                  <a:lnTo>
                    <a:pt x="3858" y="2136"/>
                  </a:lnTo>
                  <a:lnTo>
                    <a:pt x="3864" y="2124"/>
                  </a:lnTo>
                  <a:lnTo>
                    <a:pt x="3876" y="2118"/>
                  </a:lnTo>
                  <a:lnTo>
                    <a:pt x="3894" y="2112"/>
                  </a:lnTo>
                  <a:lnTo>
                    <a:pt x="3906" y="2106"/>
                  </a:lnTo>
                  <a:lnTo>
                    <a:pt x="3924" y="2106"/>
                  </a:lnTo>
                  <a:lnTo>
                    <a:pt x="3948" y="2118"/>
                  </a:lnTo>
                  <a:lnTo>
                    <a:pt x="3972" y="2142"/>
                  </a:lnTo>
                  <a:lnTo>
                    <a:pt x="3984" y="2148"/>
                  </a:lnTo>
                  <a:lnTo>
                    <a:pt x="3990" y="2160"/>
                  </a:lnTo>
                  <a:lnTo>
                    <a:pt x="4002" y="2160"/>
                  </a:lnTo>
                  <a:lnTo>
                    <a:pt x="4014" y="2166"/>
                  </a:lnTo>
                  <a:lnTo>
                    <a:pt x="4026" y="2166"/>
                  </a:lnTo>
                  <a:lnTo>
                    <a:pt x="4038" y="2172"/>
                  </a:lnTo>
                  <a:lnTo>
                    <a:pt x="4044" y="2172"/>
                  </a:lnTo>
                  <a:lnTo>
                    <a:pt x="4044" y="2178"/>
                  </a:lnTo>
                  <a:lnTo>
                    <a:pt x="4050" y="2190"/>
                  </a:lnTo>
                  <a:lnTo>
                    <a:pt x="4056" y="2196"/>
                  </a:lnTo>
                  <a:lnTo>
                    <a:pt x="4062" y="2208"/>
                  </a:lnTo>
                  <a:lnTo>
                    <a:pt x="4068" y="2214"/>
                  </a:lnTo>
                  <a:lnTo>
                    <a:pt x="4068" y="2220"/>
                  </a:lnTo>
                  <a:lnTo>
                    <a:pt x="4140" y="2226"/>
                  </a:lnTo>
                  <a:lnTo>
                    <a:pt x="4152" y="2190"/>
                  </a:lnTo>
                  <a:lnTo>
                    <a:pt x="4176" y="2214"/>
                  </a:lnTo>
                  <a:lnTo>
                    <a:pt x="4212" y="2256"/>
                  </a:lnTo>
                  <a:lnTo>
                    <a:pt x="4254" y="2256"/>
                  </a:lnTo>
                  <a:lnTo>
                    <a:pt x="4266" y="2244"/>
                  </a:lnTo>
                  <a:lnTo>
                    <a:pt x="4266" y="2226"/>
                  </a:lnTo>
                  <a:lnTo>
                    <a:pt x="4326" y="2226"/>
                  </a:lnTo>
                  <a:lnTo>
                    <a:pt x="4320" y="2214"/>
                  </a:lnTo>
                  <a:lnTo>
                    <a:pt x="4344" y="2214"/>
                  </a:lnTo>
                  <a:lnTo>
                    <a:pt x="4338" y="2208"/>
                  </a:lnTo>
                  <a:lnTo>
                    <a:pt x="4338" y="2202"/>
                  </a:lnTo>
                  <a:lnTo>
                    <a:pt x="4374" y="2166"/>
                  </a:lnTo>
                  <a:lnTo>
                    <a:pt x="4392" y="2166"/>
                  </a:lnTo>
                  <a:lnTo>
                    <a:pt x="4404" y="2148"/>
                  </a:lnTo>
                  <a:lnTo>
                    <a:pt x="4428" y="2148"/>
                  </a:lnTo>
                  <a:lnTo>
                    <a:pt x="4428" y="2142"/>
                  </a:lnTo>
                  <a:lnTo>
                    <a:pt x="4434" y="2136"/>
                  </a:lnTo>
                  <a:lnTo>
                    <a:pt x="4434" y="2130"/>
                  </a:lnTo>
                  <a:lnTo>
                    <a:pt x="4440" y="2124"/>
                  </a:lnTo>
                  <a:lnTo>
                    <a:pt x="4458" y="2124"/>
                  </a:lnTo>
                  <a:lnTo>
                    <a:pt x="4464" y="2130"/>
                  </a:lnTo>
                  <a:lnTo>
                    <a:pt x="4482" y="2124"/>
                  </a:lnTo>
                  <a:lnTo>
                    <a:pt x="4482" y="2130"/>
                  </a:lnTo>
                  <a:lnTo>
                    <a:pt x="4518" y="2130"/>
                  </a:lnTo>
                  <a:lnTo>
                    <a:pt x="4524" y="2148"/>
                  </a:lnTo>
                  <a:lnTo>
                    <a:pt x="4548" y="2148"/>
                  </a:lnTo>
                  <a:lnTo>
                    <a:pt x="4566" y="2142"/>
                  </a:lnTo>
                  <a:lnTo>
                    <a:pt x="4608" y="2142"/>
                  </a:lnTo>
                  <a:lnTo>
                    <a:pt x="4608" y="2148"/>
                  </a:lnTo>
                  <a:lnTo>
                    <a:pt x="4614" y="2154"/>
                  </a:lnTo>
                  <a:lnTo>
                    <a:pt x="4614" y="2166"/>
                  </a:lnTo>
                  <a:lnTo>
                    <a:pt x="4620" y="2172"/>
                  </a:lnTo>
                  <a:lnTo>
                    <a:pt x="4638" y="2178"/>
                  </a:lnTo>
                  <a:lnTo>
                    <a:pt x="4668" y="2178"/>
                  </a:lnTo>
                  <a:lnTo>
                    <a:pt x="4674" y="2190"/>
                  </a:lnTo>
                  <a:lnTo>
                    <a:pt x="4698" y="2184"/>
                  </a:lnTo>
                  <a:lnTo>
                    <a:pt x="4704" y="2196"/>
                  </a:lnTo>
                  <a:lnTo>
                    <a:pt x="4704" y="2190"/>
                  </a:lnTo>
                  <a:lnTo>
                    <a:pt x="4710" y="2184"/>
                  </a:lnTo>
                  <a:lnTo>
                    <a:pt x="4752" y="2184"/>
                  </a:lnTo>
                  <a:lnTo>
                    <a:pt x="4752" y="2196"/>
                  </a:lnTo>
                  <a:lnTo>
                    <a:pt x="4800" y="2190"/>
                  </a:lnTo>
                  <a:lnTo>
                    <a:pt x="4800" y="2202"/>
                  </a:lnTo>
                  <a:lnTo>
                    <a:pt x="4806" y="2208"/>
                  </a:lnTo>
                  <a:lnTo>
                    <a:pt x="4830" y="2196"/>
                  </a:lnTo>
                  <a:lnTo>
                    <a:pt x="4836" y="2190"/>
                  </a:lnTo>
                  <a:lnTo>
                    <a:pt x="4836" y="2184"/>
                  </a:lnTo>
                  <a:lnTo>
                    <a:pt x="4854" y="2184"/>
                  </a:lnTo>
                  <a:lnTo>
                    <a:pt x="4854" y="2160"/>
                  </a:lnTo>
                  <a:lnTo>
                    <a:pt x="4848" y="2148"/>
                  </a:lnTo>
                  <a:lnTo>
                    <a:pt x="4842" y="2142"/>
                  </a:lnTo>
                  <a:lnTo>
                    <a:pt x="4836" y="2142"/>
                  </a:lnTo>
                  <a:lnTo>
                    <a:pt x="4812" y="2106"/>
                  </a:lnTo>
                  <a:lnTo>
                    <a:pt x="4806" y="2088"/>
                  </a:lnTo>
                  <a:lnTo>
                    <a:pt x="4794" y="2076"/>
                  </a:lnTo>
                  <a:lnTo>
                    <a:pt x="4794" y="2064"/>
                  </a:lnTo>
                  <a:lnTo>
                    <a:pt x="4812" y="2064"/>
                  </a:lnTo>
                  <a:lnTo>
                    <a:pt x="4806" y="2052"/>
                  </a:lnTo>
                  <a:lnTo>
                    <a:pt x="4812" y="2052"/>
                  </a:lnTo>
                  <a:lnTo>
                    <a:pt x="4824" y="2046"/>
                  </a:lnTo>
                  <a:lnTo>
                    <a:pt x="4830" y="2034"/>
                  </a:lnTo>
                  <a:lnTo>
                    <a:pt x="4830" y="2016"/>
                  </a:lnTo>
                  <a:lnTo>
                    <a:pt x="4890" y="2046"/>
                  </a:lnTo>
                  <a:lnTo>
                    <a:pt x="4902" y="2046"/>
                  </a:lnTo>
                  <a:lnTo>
                    <a:pt x="4926" y="2052"/>
                  </a:lnTo>
                  <a:lnTo>
                    <a:pt x="4962" y="2052"/>
                  </a:lnTo>
                  <a:lnTo>
                    <a:pt x="4974" y="2058"/>
                  </a:lnTo>
                  <a:lnTo>
                    <a:pt x="4980" y="2064"/>
                  </a:lnTo>
                  <a:lnTo>
                    <a:pt x="5004" y="2076"/>
                  </a:lnTo>
                  <a:lnTo>
                    <a:pt x="5010" y="2076"/>
                  </a:lnTo>
                  <a:lnTo>
                    <a:pt x="5022" y="2070"/>
                  </a:lnTo>
                  <a:lnTo>
                    <a:pt x="5040" y="2070"/>
                  </a:lnTo>
                  <a:lnTo>
                    <a:pt x="5052" y="2076"/>
                  </a:lnTo>
                  <a:lnTo>
                    <a:pt x="5058" y="2082"/>
                  </a:lnTo>
                  <a:lnTo>
                    <a:pt x="5064" y="2094"/>
                  </a:lnTo>
                  <a:lnTo>
                    <a:pt x="5076" y="2106"/>
                  </a:lnTo>
                  <a:lnTo>
                    <a:pt x="5088" y="2130"/>
                  </a:lnTo>
                  <a:lnTo>
                    <a:pt x="5094" y="2136"/>
                  </a:lnTo>
                  <a:lnTo>
                    <a:pt x="5094" y="2142"/>
                  </a:lnTo>
                  <a:lnTo>
                    <a:pt x="5118" y="2136"/>
                  </a:lnTo>
                  <a:lnTo>
                    <a:pt x="5118" y="2142"/>
                  </a:lnTo>
                  <a:lnTo>
                    <a:pt x="5136" y="2160"/>
                  </a:lnTo>
                  <a:lnTo>
                    <a:pt x="5166" y="2160"/>
                  </a:lnTo>
                  <a:lnTo>
                    <a:pt x="5172" y="2166"/>
                  </a:lnTo>
                  <a:lnTo>
                    <a:pt x="5184" y="2166"/>
                  </a:lnTo>
                  <a:lnTo>
                    <a:pt x="5196" y="2172"/>
                  </a:lnTo>
                  <a:lnTo>
                    <a:pt x="5208" y="2172"/>
                  </a:lnTo>
                  <a:lnTo>
                    <a:pt x="5220" y="2166"/>
                  </a:lnTo>
                  <a:lnTo>
                    <a:pt x="5274" y="2148"/>
                  </a:lnTo>
                  <a:lnTo>
                    <a:pt x="5322" y="2148"/>
                  </a:lnTo>
                  <a:lnTo>
                    <a:pt x="5334" y="2154"/>
                  </a:lnTo>
                  <a:lnTo>
                    <a:pt x="5340" y="2154"/>
                  </a:lnTo>
                  <a:lnTo>
                    <a:pt x="5346" y="2160"/>
                  </a:lnTo>
                  <a:lnTo>
                    <a:pt x="5382" y="2160"/>
                  </a:lnTo>
                  <a:lnTo>
                    <a:pt x="5406" y="2184"/>
                  </a:lnTo>
                  <a:lnTo>
                    <a:pt x="5466" y="2184"/>
                  </a:lnTo>
                  <a:lnTo>
                    <a:pt x="5472" y="2190"/>
                  </a:lnTo>
                  <a:lnTo>
                    <a:pt x="5472" y="2196"/>
                  </a:lnTo>
                  <a:lnTo>
                    <a:pt x="5484" y="2208"/>
                  </a:lnTo>
                  <a:lnTo>
                    <a:pt x="5484" y="2214"/>
                  </a:lnTo>
                  <a:lnTo>
                    <a:pt x="5502" y="2214"/>
                  </a:lnTo>
                  <a:lnTo>
                    <a:pt x="5514" y="2220"/>
                  </a:lnTo>
                  <a:lnTo>
                    <a:pt x="5514" y="2232"/>
                  </a:lnTo>
                  <a:lnTo>
                    <a:pt x="5520" y="2238"/>
                  </a:lnTo>
                  <a:lnTo>
                    <a:pt x="5586" y="2238"/>
                  </a:lnTo>
                  <a:lnTo>
                    <a:pt x="5592" y="2244"/>
                  </a:lnTo>
                  <a:lnTo>
                    <a:pt x="5598" y="2244"/>
                  </a:lnTo>
                  <a:lnTo>
                    <a:pt x="5610" y="2250"/>
                  </a:lnTo>
                  <a:lnTo>
                    <a:pt x="5634" y="2250"/>
                  </a:lnTo>
                  <a:lnTo>
                    <a:pt x="5646" y="2244"/>
                  </a:lnTo>
                  <a:lnTo>
                    <a:pt x="5664" y="2244"/>
                  </a:lnTo>
                  <a:lnTo>
                    <a:pt x="5670" y="2250"/>
                  </a:lnTo>
                  <a:lnTo>
                    <a:pt x="5670" y="2256"/>
                  </a:lnTo>
                  <a:lnTo>
                    <a:pt x="5676" y="2256"/>
                  </a:lnTo>
                  <a:lnTo>
                    <a:pt x="5694" y="2238"/>
                  </a:lnTo>
                  <a:lnTo>
                    <a:pt x="5694" y="2232"/>
                  </a:lnTo>
                  <a:lnTo>
                    <a:pt x="5742" y="2232"/>
                  </a:lnTo>
                  <a:lnTo>
                    <a:pt x="5754" y="2220"/>
                  </a:lnTo>
                  <a:lnTo>
                    <a:pt x="5790" y="2220"/>
                  </a:lnTo>
                  <a:lnTo>
                    <a:pt x="5802" y="2208"/>
                  </a:lnTo>
                  <a:lnTo>
                    <a:pt x="5802" y="2196"/>
                  </a:lnTo>
                  <a:lnTo>
                    <a:pt x="5832" y="2166"/>
                  </a:lnTo>
                  <a:lnTo>
                    <a:pt x="5850" y="2166"/>
                  </a:lnTo>
                  <a:lnTo>
                    <a:pt x="5862" y="2172"/>
                  </a:lnTo>
                  <a:lnTo>
                    <a:pt x="5898" y="2172"/>
                  </a:lnTo>
                  <a:lnTo>
                    <a:pt x="5916" y="2190"/>
                  </a:lnTo>
                  <a:lnTo>
                    <a:pt x="5928" y="2196"/>
                  </a:lnTo>
                  <a:lnTo>
                    <a:pt x="5952" y="2196"/>
                  </a:lnTo>
                  <a:lnTo>
                    <a:pt x="5964" y="2190"/>
                  </a:lnTo>
                  <a:lnTo>
                    <a:pt x="5970" y="2184"/>
                  </a:lnTo>
                  <a:lnTo>
                    <a:pt x="5994" y="2190"/>
                  </a:lnTo>
                  <a:lnTo>
                    <a:pt x="6012" y="2190"/>
                  </a:lnTo>
                  <a:lnTo>
                    <a:pt x="6048" y="2214"/>
                  </a:lnTo>
                  <a:lnTo>
                    <a:pt x="6084" y="2214"/>
                  </a:lnTo>
                  <a:lnTo>
                    <a:pt x="6090" y="2220"/>
                  </a:lnTo>
                  <a:lnTo>
                    <a:pt x="6102" y="2220"/>
                  </a:lnTo>
                  <a:lnTo>
                    <a:pt x="6120" y="2202"/>
                  </a:lnTo>
                  <a:lnTo>
                    <a:pt x="6120" y="2190"/>
                  </a:lnTo>
                  <a:lnTo>
                    <a:pt x="6144" y="2190"/>
                  </a:lnTo>
                  <a:lnTo>
                    <a:pt x="6156" y="2184"/>
                  </a:lnTo>
                  <a:lnTo>
                    <a:pt x="6162" y="2178"/>
                  </a:lnTo>
                  <a:lnTo>
                    <a:pt x="6162" y="2166"/>
                  </a:lnTo>
                  <a:lnTo>
                    <a:pt x="6150" y="2166"/>
                  </a:lnTo>
                  <a:lnTo>
                    <a:pt x="6144" y="2160"/>
                  </a:lnTo>
                  <a:lnTo>
                    <a:pt x="6138" y="2118"/>
                  </a:lnTo>
                  <a:lnTo>
                    <a:pt x="6138" y="2046"/>
                  </a:lnTo>
                  <a:lnTo>
                    <a:pt x="6156" y="2028"/>
                  </a:lnTo>
                  <a:lnTo>
                    <a:pt x="6156" y="2016"/>
                  </a:lnTo>
                  <a:lnTo>
                    <a:pt x="6150" y="2010"/>
                  </a:lnTo>
                  <a:lnTo>
                    <a:pt x="6138" y="2004"/>
                  </a:lnTo>
                  <a:lnTo>
                    <a:pt x="6126" y="1992"/>
                  </a:lnTo>
                  <a:lnTo>
                    <a:pt x="6114" y="1992"/>
                  </a:lnTo>
                  <a:lnTo>
                    <a:pt x="6108" y="1986"/>
                  </a:lnTo>
                  <a:lnTo>
                    <a:pt x="6096" y="1986"/>
                  </a:lnTo>
                  <a:lnTo>
                    <a:pt x="6078" y="1980"/>
                  </a:lnTo>
                  <a:lnTo>
                    <a:pt x="6072" y="1980"/>
                  </a:lnTo>
                  <a:lnTo>
                    <a:pt x="6072" y="1968"/>
                  </a:lnTo>
                  <a:lnTo>
                    <a:pt x="6078" y="1968"/>
                  </a:lnTo>
                  <a:lnTo>
                    <a:pt x="6120" y="1926"/>
                  </a:lnTo>
                  <a:lnTo>
                    <a:pt x="6156" y="1920"/>
                  </a:lnTo>
                  <a:lnTo>
                    <a:pt x="6162" y="1908"/>
                  </a:lnTo>
                  <a:lnTo>
                    <a:pt x="6204" y="1914"/>
                  </a:lnTo>
                  <a:lnTo>
                    <a:pt x="6258" y="1902"/>
                  </a:lnTo>
                  <a:lnTo>
                    <a:pt x="6294" y="1920"/>
                  </a:lnTo>
                  <a:lnTo>
                    <a:pt x="6330" y="1944"/>
                  </a:lnTo>
                  <a:lnTo>
                    <a:pt x="6402" y="1944"/>
                  </a:lnTo>
                  <a:lnTo>
                    <a:pt x="6408" y="1950"/>
                  </a:lnTo>
                  <a:lnTo>
                    <a:pt x="6420" y="1956"/>
                  </a:lnTo>
                  <a:lnTo>
                    <a:pt x="6426" y="1962"/>
                  </a:lnTo>
                  <a:lnTo>
                    <a:pt x="6438" y="1968"/>
                  </a:lnTo>
                  <a:lnTo>
                    <a:pt x="6438" y="1980"/>
                  </a:lnTo>
                  <a:lnTo>
                    <a:pt x="6444" y="1980"/>
                  </a:lnTo>
                  <a:lnTo>
                    <a:pt x="6456" y="1992"/>
                  </a:lnTo>
                  <a:lnTo>
                    <a:pt x="6468" y="1998"/>
                  </a:lnTo>
                  <a:lnTo>
                    <a:pt x="6480" y="2010"/>
                  </a:lnTo>
                  <a:lnTo>
                    <a:pt x="6492" y="2010"/>
                  </a:lnTo>
                  <a:lnTo>
                    <a:pt x="6498" y="2016"/>
                  </a:lnTo>
                  <a:lnTo>
                    <a:pt x="6504" y="2016"/>
                  </a:lnTo>
                  <a:lnTo>
                    <a:pt x="6510" y="2046"/>
                  </a:lnTo>
                  <a:lnTo>
                    <a:pt x="6558" y="2070"/>
                  </a:lnTo>
                  <a:lnTo>
                    <a:pt x="6570" y="2100"/>
                  </a:lnTo>
                  <a:lnTo>
                    <a:pt x="6582" y="2100"/>
                  </a:lnTo>
                  <a:lnTo>
                    <a:pt x="6630" y="2124"/>
                  </a:lnTo>
                  <a:lnTo>
                    <a:pt x="6636" y="2136"/>
                  </a:lnTo>
                  <a:lnTo>
                    <a:pt x="6654" y="2154"/>
                  </a:lnTo>
                  <a:lnTo>
                    <a:pt x="6660" y="2166"/>
                  </a:lnTo>
                  <a:lnTo>
                    <a:pt x="6672" y="2166"/>
                  </a:lnTo>
                  <a:lnTo>
                    <a:pt x="6678" y="2190"/>
                  </a:lnTo>
                  <a:lnTo>
                    <a:pt x="6684" y="2190"/>
                  </a:lnTo>
                  <a:lnTo>
                    <a:pt x="6690" y="2196"/>
                  </a:lnTo>
                  <a:lnTo>
                    <a:pt x="6714" y="2208"/>
                  </a:lnTo>
                  <a:lnTo>
                    <a:pt x="6720" y="2214"/>
                  </a:lnTo>
                  <a:lnTo>
                    <a:pt x="6732" y="2220"/>
                  </a:lnTo>
                  <a:lnTo>
                    <a:pt x="6780" y="2220"/>
                  </a:lnTo>
                  <a:lnTo>
                    <a:pt x="6792" y="2226"/>
                  </a:lnTo>
                  <a:lnTo>
                    <a:pt x="6798" y="2232"/>
                  </a:lnTo>
                  <a:lnTo>
                    <a:pt x="6810" y="2238"/>
                  </a:lnTo>
                  <a:lnTo>
                    <a:pt x="6822" y="2226"/>
                  </a:lnTo>
                  <a:lnTo>
                    <a:pt x="6834" y="2226"/>
                  </a:lnTo>
                  <a:lnTo>
                    <a:pt x="6852" y="2244"/>
                  </a:lnTo>
                  <a:lnTo>
                    <a:pt x="6864" y="2250"/>
                  </a:lnTo>
                  <a:lnTo>
                    <a:pt x="6882" y="2268"/>
                  </a:lnTo>
                  <a:lnTo>
                    <a:pt x="6924" y="2268"/>
                  </a:lnTo>
                  <a:lnTo>
                    <a:pt x="6942" y="2298"/>
                  </a:lnTo>
                  <a:lnTo>
                    <a:pt x="6960" y="2298"/>
                  </a:lnTo>
                  <a:lnTo>
                    <a:pt x="6966" y="2304"/>
                  </a:lnTo>
                  <a:lnTo>
                    <a:pt x="6966" y="2310"/>
                  </a:lnTo>
                  <a:lnTo>
                    <a:pt x="6972" y="2322"/>
                  </a:lnTo>
                  <a:lnTo>
                    <a:pt x="6972" y="2334"/>
                  </a:lnTo>
                  <a:lnTo>
                    <a:pt x="7014" y="2364"/>
                  </a:lnTo>
                  <a:lnTo>
                    <a:pt x="7038" y="2358"/>
                  </a:lnTo>
                  <a:lnTo>
                    <a:pt x="7050" y="2370"/>
                  </a:lnTo>
                  <a:lnTo>
                    <a:pt x="7068" y="2370"/>
                  </a:lnTo>
                  <a:lnTo>
                    <a:pt x="7068" y="2358"/>
                  </a:lnTo>
                  <a:lnTo>
                    <a:pt x="7098" y="2364"/>
                  </a:lnTo>
                  <a:lnTo>
                    <a:pt x="7098" y="2346"/>
                  </a:lnTo>
                  <a:lnTo>
                    <a:pt x="7104" y="2340"/>
                  </a:lnTo>
                  <a:lnTo>
                    <a:pt x="7110" y="2340"/>
                  </a:lnTo>
                  <a:lnTo>
                    <a:pt x="7122" y="2334"/>
                  </a:lnTo>
                  <a:lnTo>
                    <a:pt x="7152" y="2334"/>
                  </a:lnTo>
                  <a:lnTo>
                    <a:pt x="7158" y="2310"/>
                  </a:lnTo>
                  <a:lnTo>
                    <a:pt x="7200" y="2310"/>
                  </a:lnTo>
                  <a:lnTo>
                    <a:pt x="7212" y="2316"/>
                  </a:lnTo>
                  <a:lnTo>
                    <a:pt x="7218" y="2328"/>
                  </a:lnTo>
                  <a:lnTo>
                    <a:pt x="7218" y="2346"/>
                  </a:lnTo>
                  <a:lnTo>
                    <a:pt x="7242" y="2358"/>
                  </a:lnTo>
                  <a:lnTo>
                    <a:pt x="7242" y="2388"/>
                  </a:lnTo>
                  <a:lnTo>
                    <a:pt x="7224" y="2394"/>
                  </a:lnTo>
                  <a:lnTo>
                    <a:pt x="7236" y="2412"/>
                  </a:lnTo>
                  <a:lnTo>
                    <a:pt x="7236" y="2430"/>
                  </a:lnTo>
                  <a:lnTo>
                    <a:pt x="7248" y="2442"/>
                  </a:lnTo>
                  <a:lnTo>
                    <a:pt x="7248" y="2466"/>
                  </a:lnTo>
                  <a:lnTo>
                    <a:pt x="7266" y="2472"/>
                  </a:lnTo>
                  <a:lnTo>
                    <a:pt x="7260" y="2502"/>
                  </a:lnTo>
                  <a:lnTo>
                    <a:pt x="7266" y="2526"/>
                  </a:lnTo>
                  <a:lnTo>
                    <a:pt x="7260" y="2532"/>
                  </a:lnTo>
                  <a:lnTo>
                    <a:pt x="7254" y="2532"/>
                  </a:lnTo>
                  <a:lnTo>
                    <a:pt x="7254" y="2550"/>
                  </a:lnTo>
                  <a:lnTo>
                    <a:pt x="7260" y="2562"/>
                  </a:lnTo>
                  <a:lnTo>
                    <a:pt x="7260" y="2574"/>
                  </a:lnTo>
                  <a:lnTo>
                    <a:pt x="7254" y="2580"/>
                  </a:lnTo>
                  <a:lnTo>
                    <a:pt x="7248" y="2580"/>
                  </a:lnTo>
                  <a:lnTo>
                    <a:pt x="7236" y="2574"/>
                  </a:lnTo>
                  <a:lnTo>
                    <a:pt x="7224" y="2574"/>
                  </a:lnTo>
                  <a:lnTo>
                    <a:pt x="7206" y="2568"/>
                  </a:lnTo>
                  <a:lnTo>
                    <a:pt x="7194" y="2562"/>
                  </a:lnTo>
                  <a:lnTo>
                    <a:pt x="7170" y="2562"/>
                  </a:lnTo>
                  <a:lnTo>
                    <a:pt x="7164" y="2568"/>
                  </a:lnTo>
                  <a:lnTo>
                    <a:pt x="7170" y="2574"/>
                  </a:lnTo>
                  <a:lnTo>
                    <a:pt x="7170" y="2586"/>
                  </a:lnTo>
                  <a:lnTo>
                    <a:pt x="7146" y="2586"/>
                  </a:lnTo>
                  <a:lnTo>
                    <a:pt x="7146" y="2598"/>
                  </a:lnTo>
                  <a:lnTo>
                    <a:pt x="7152" y="2610"/>
                  </a:lnTo>
                  <a:lnTo>
                    <a:pt x="7158" y="2610"/>
                  </a:lnTo>
                  <a:lnTo>
                    <a:pt x="7170" y="2622"/>
                  </a:lnTo>
                  <a:lnTo>
                    <a:pt x="7182" y="2628"/>
                  </a:lnTo>
                  <a:lnTo>
                    <a:pt x="7194" y="2646"/>
                  </a:lnTo>
                  <a:lnTo>
                    <a:pt x="7206" y="2658"/>
                  </a:lnTo>
                  <a:lnTo>
                    <a:pt x="7212" y="2676"/>
                  </a:lnTo>
                  <a:lnTo>
                    <a:pt x="7212" y="2688"/>
                  </a:lnTo>
                  <a:lnTo>
                    <a:pt x="7224" y="2700"/>
                  </a:lnTo>
                  <a:lnTo>
                    <a:pt x="7230" y="2712"/>
                  </a:lnTo>
                  <a:lnTo>
                    <a:pt x="7236" y="2748"/>
                  </a:lnTo>
                  <a:lnTo>
                    <a:pt x="7206" y="2742"/>
                  </a:lnTo>
                  <a:lnTo>
                    <a:pt x="7200" y="2766"/>
                  </a:lnTo>
                  <a:lnTo>
                    <a:pt x="7224" y="2778"/>
                  </a:lnTo>
                  <a:lnTo>
                    <a:pt x="7260" y="2778"/>
                  </a:lnTo>
                  <a:lnTo>
                    <a:pt x="7260" y="2718"/>
                  </a:lnTo>
                  <a:lnTo>
                    <a:pt x="7266" y="2712"/>
                  </a:lnTo>
                  <a:lnTo>
                    <a:pt x="7272" y="2712"/>
                  </a:lnTo>
                  <a:lnTo>
                    <a:pt x="7284" y="2718"/>
                  </a:lnTo>
                  <a:lnTo>
                    <a:pt x="7290" y="2724"/>
                  </a:lnTo>
                  <a:lnTo>
                    <a:pt x="7302" y="2712"/>
                  </a:lnTo>
                  <a:lnTo>
                    <a:pt x="7308" y="2724"/>
                  </a:lnTo>
                  <a:lnTo>
                    <a:pt x="7314" y="2730"/>
                  </a:lnTo>
                  <a:lnTo>
                    <a:pt x="7320" y="2742"/>
                  </a:lnTo>
                  <a:lnTo>
                    <a:pt x="7332" y="2754"/>
                  </a:lnTo>
                  <a:lnTo>
                    <a:pt x="7344" y="2754"/>
                  </a:lnTo>
                  <a:lnTo>
                    <a:pt x="7356" y="2748"/>
                  </a:lnTo>
                  <a:lnTo>
                    <a:pt x="7368" y="2748"/>
                  </a:lnTo>
                  <a:lnTo>
                    <a:pt x="7374" y="2742"/>
                  </a:lnTo>
                  <a:lnTo>
                    <a:pt x="7380" y="2742"/>
                  </a:lnTo>
                  <a:lnTo>
                    <a:pt x="7380" y="2760"/>
                  </a:lnTo>
                  <a:lnTo>
                    <a:pt x="7386" y="2760"/>
                  </a:lnTo>
                  <a:lnTo>
                    <a:pt x="7392" y="2754"/>
                  </a:lnTo>
                  <a:lnTo>
                    <a:pt x="7404" y="2748"/>
                  </a:lnTo>
                  <a:lnTo>
                    <a:pt x="7422" y="2742"/>
                  </a:lnTo>
                  <a:lnTo>
                    <a:pt x="7440" y="2730"/>
                  </a:lnTo>
                  <a:lnTo>
                    <a:pt x="7452" y="2724"/>
                  </a:lnTo>
                  <a:lnTo>
                    <a:pt x="7464" y="2700"/>
                  </a:lnTo>
                  <a:lnTo>
                    <a:pt x="7464" y="2682"/>
                  </a:lnTo>
                  <a:lnTo>
                    <a:pt x="7470" y="2664"/>
                  </a:lnTo>
                  <a:lnTo>
                    <a:pt x="7470" y="2628"/>
                  </a:lnTo>
                  <a:lnTo>
                    <a:pt x="7494" y="2622"/>
                  </a:lnTo>
                  <a:lnTo>
                    <a:pt x="7494" y="2562"/>
                  </a:lnTo>
                  <a:lnTo>
                    <a:pt x="7500" y="2550"/>
                  </a:lnTo>
                  <a:lnTo>
                    <a:pt x="7506" y="2544"/>
                  </a:lnTo>
                  <a:lnTo>
                    <a:pt x="7518" y="2520"/>
                  </a:lnTo>
                  <a:lnTo>
                    <a:pt x="7518" y="2490"/>
                  </a:lnTo>
                  <a:lnTo>
                    <a:pt x="7524" y="2472"/>
                  </a:lnTo>
                  <a:lnTo>
                    <a:pt x="7524" y="2454"/>
                  </a:lnTo>
                  <a:lnTo>
                    <a:pt x="7518" y="2442"/>
                  </a:lnTo>
                  <a:lnTo>
                    <a:pt x="7518" y="2424"/>
                  </a:lnTo>
                  <a:lnTo>
                    <a:pt x="7512" y="2418"/>
                  </a:lnTo>
                  <a:lnTo>
                    <a:pt x="7512" y="2412"/>
                  </a:lnTo>
                  <a:lnTo>
                    <a:pt x="7518" y="2400"/>
                  </a:lnTo>
                  <a:lnTo>
                    <a:pt x="7524" y="2394"/>
                  </a:lnTo>
                  <a:lnTo>
                    <a:pt x="7524" y="2382"/>
                  </a:lnTo>
                  <a:lnTo>
                    <a:pt x="7530" y="2376"/>
                  </a:lnTo>
                  <a:lnTo>
                    <a:pt x="7530" y="2364"/>
                  </a:lnTo>
                  <a:lnTo>
                    <a:pt x="7524" y="2358"/>
                  </a:lnTo>
                  <a:lnTo>
                    <a:pt x="7518" y="2346"/>
                  </a:lnTo>
                  <a:lnTo>
                    <a:pt x="7524" y="2334"/>
                  </a:lnTo>
                  <a:lnTo>
                    <a:pt x="7530" y="2328"/>
                  </a:lnTo>
                  <a:lnTo>
                    <a:pt x="7536" y="2316"/>
                  </a:lnTo>
                  <a:lnTo>
                    <a:pt x="7536" y="2298"/>
                  </a:lnTo>
                  <a:lnTo>
                    <a:pt x="7530" y="2292"/>
                  </a:lnTo>
                  <a:lnTo>
                    <a:pt x="7530" y="2280"/>
                  </a:lnTo>
                  <a:lnTo>
                    <a:pt x="7518" y="2256"/>
                  </a:lnTo>
                  <a:lnTo>
                    <a:pt x="7512" y="2250"/>
                  </a:lnTo>
                  <a:lnTo>
                    <a:pt x="7512" y="2238"/>
                  </a:lnTo>
                  <a:lnTo>
                    <a:pt x="7506" y="2232"/>
                  </a:lnTo>
                  <a:lnTo>
                    <a:pt x="7506" y="2220"/>
                  </a:lnTo>
                  <a:lnTo>
                    <a:pt x="7500" y="2214"/>
                  </a:lnTo>
                  <a:lnTo>
                    <a:pt x="7500" y="2202"/>
                  </a:lnTo>
                  <a:lnTo>
                    <a:pt x="7494" y="2196"/>
                  </a:lnTo>
                  <a:lnTo>
                    <a:pt x="7482" y="2190"/>
                  </a:lnTo>
                  <a:lnTo>
                    <a:pt x="7476" y="2184"/>
                  </a:lnTo>
                  <a:lnTo>
                    <a:pt x="7482" y="2178"/>
                  </a:lnTo>
                  <a:lnTo>
                    <a:pt x="7476" y="2178"/>
                  </a:lnTo>
                  <a:lnTo>
                    <a:pt x="7470" y="2172"/>
                  </a:lnTo>
                  <a:lnTo>
                    <a:pt x="7458" y="2166"/>
                  </a:lnTo>
                  <a:lnTo>
                    <a:pt x="7446" y="2154"/>
                  </a:lnTo>
                  <a:lnTo>
                    <a:pt x="7440" y="2142"/>
                  </a:lnTo>
                  <a:lnTo>
                    <a:pt x="7434" y="2124"/>
                  </a:lnTo>
                  <a:lnTo>
                    <a:pt x="7434" y="2112"/>
                  </a:lnTo>
                  <a:lnTo>
                    <a:pt x="7428" y="2106"/>
                  </a:lnTo>
                  <a:lnTo>
                    <a:pt x="7428" y="2100"/>
                  </a:lnTo>
                  <a:lnTo>
                    <a:pt x="7416" y="2094"/>
                  </a:lnTo>
                  <a:lnTo>
                    <a:pt x="7416" y="2082"/>
                  </a:lnTo>
                  <a:lnTo>
                    <a:pt x="7422" y="2070"/>
                  </a:lnTo>
                  <a:lnTo>
                    <a:pt x="7422" y="2040"/>
                  </a:lnTo>
                  <a:lnTo>
                    <a:pt x="7410" y="2028"/>
                  </a:lnTo>
                  <a:lnTo>
                    <a:pt x="7404" y="2016"/>
                  </a:lnTo>
                  <a:lnTo>
                    <a:pt x="7398" y="2010"/>
                  </a:lnTo>
                  <a:lnTo>
                    <a:pt x="7380" y="2004"/>
                  </a:lnTo>
                  <a:lnTo>
                    <a:pt x="7380" y="1998"/>
                  </a:lnTo>
                  <a:lnTo>
                    <a:pt x="7374" y="1992"/>
                  </a:lnTo>
                  <a:lnTo>
                    <a:pt x="7368" y="1980"/>
                  </a:lnTo>
                  <a:lnTo>
                    <a:pt x="7356" y="1968"/>
                  </a:lnTo>
                  <a:lnTo>
                    <a:pt x="7344" y="1968"/>
                  </a:lnTo>
                  <a:lnTo>
                    <a:pt x="7332" y="1956"/>
                  </a:lnTo>
                  <a:lnTo>
                    <a:pt x="7326" y="1956"/>
                  </a:lnTo>
                  <a:lnTo>
                    <a:pt x="7308" y="1950"/>
                  </a:lnTo>
                  <a:lnTo>
                    <a:pt x="7302" y="1938"/>
                  </a:lnTo>
                  <a:lnTo>
                    <a:pt x="7308" y="1938"/>
                  </a:lnTo>
                  <a:lnTo>
                    <a:pt x="7314" y="1944"/>
                  </a:lnTo>
                  <a:lnTo>
                    <a:pt x="7326" y="1944"/>
                  </a:lnTo>
                  <a:lnTo>
                    <a:pt x="7332" y="1950"/>
                  </a:lnTo>
                  <a:lnTo>
                    <a:pt x="7344" y="1950"/>
                  </a:lnTo>
                  <a:lnTo>
                    <a:pt x="7350" y="1944"/>
                  </a:lnTo>
                  <a:lnTo>
                    <a:pt x="7350" y="1938"/>
                  </a:lnTo>
                  <a:lnTo>
                    <a:pt x="7344" y="1938"/>
                  </a:lnTo>
                  <a:lnTo>
                    <a:pt x="7332" y="1932"/>
                  </a:lnTo>
                  <a:lnTo>
                    <a:pt x="7326" y="1926"/>
                  </a:lnTo>
                  <a:lnTo>
                    <a:pt x="7320" y="1926"/>
                  </a:lnTo>
                  <a:lnTo>
                    <a:pt x="7242" y="1890"/>
                  </a:lnTo>
                  <a:lnTo>
                    <a:pt x="7236" y="1890"/>
                  </a:lnTo>
                  <a:lnTo>
                    <a:pt x="7230" y="1884"/>
                  </a:lnTo>
                  <a:lnTo>
                    <a:pt x="7218" y="1878"/>
                  </a:lnTo>
                  <a:lnTo>
                    <a:pt x="7206" y="1866"/>
                  </a:lnTo>
                  <a:lnTo>
                    <a:pt x="7194" y="1860"/>
                  </a:lnTo>
                  <a:lnTo>
                    <a:pt x="7188" y="1854"/>
                  </a:lnTo>
                  <a:lnTo>
                    <a:pt x="7170" y="1854"/>
                  </a:lnTo>
                  <a:lnTo>
                    <a:pt x="7164" y="1860"/>
                  </a:lnTo>
                  <a:lnTo>
                    <a:pt x="7152" y="1866"/>
                  </a:lnTo>
                  <a:lnTo>
                    <a:pt x="7116" y="1854"/>
                  </a:lnTo>
                  <a:lnTo>
                    <a:pt x="7152" y="1896"/>
                  </a:lnTo>
                  <a:lnTo>
                    <a:pt x="7146" y="1920"/>
                  </a:lnTo>
                  <a:lnTo>
                    <a:pt x="7134" y="1920"/>
                  </a:lnTo>
                  <a:lnTo>
                    <a:pt x="7134" y="1890"/>
                  </a:lnTo>
                  <a:lnTo>
                    <a:pt x="7116" y="1878"/>
                  </a:lnTo>
                  <a:lnTo>
                    <a:pt x="7116" y="1908"/>
                  </a:lnTo>
                  <a:lnTo>
                    <a:pt x="7068" y="1908"/>
                  </a:lnTo>
                  <a:lnTo>
                    <a:pt x="7074" y="1902"/>
                  </a:lnTo>
                  <a:lnTo>
                    <a:pt x="7074" y="1884"/>
                  </a:lnTo>
                  <a:lnTo>
                    <a:pt x="7068" y="1878"/>
                  </a:lnTo>
                  <a:lnTo>
                    <a:pt x="7044" y="1878"/>
                  </a:lnTo>
                  <a:lnTo>
                    <a:pt x="7038" y="1890"/>
                  </a:lnTo>
                  <a:lnTo>
                    <a:pt x="7014" y="1890"/>
                  </a:lnTo>
                  <a:lnTo>
                    <a:pt x="7002" y="1854"/>
                  </a:lnTo>
                  <a:lnTo>
                    <a:pt x="6996" y="1854"/>
                  </a:lnTo>
                  <a:lnTo>
                    <a:pt x="6984" y="1830"/>
                  </a:lnTo>
                  <a:lnTo>
                    <a:pt x="6912" y="1836"/>
                  </a:lnTo>
                  <a:lnTo>
                    <a:pt x="6906" y="1824"/>
                  </a:lnTo>
                  <a:lnTo>
                    <a:pt x="6882" y="1824"/>
                  </a:lnTo>
                  <a:lnTo>
                    <a:pt x="6870" y="1818"/>
                  </a:lnTo>
                  <a:lnTo>
                    <a:pt x="6864" y="1812"/>
                  </a:lnTo>
                  <a:lnTo>
                    <a:pt x="6864" y="1794"/>
                  </a:lnTo>
                  <a:lnTo>
                    <a:pt x="6876" y="1788"/>
                  </a:lnTo>
                  <a:lnTo>
                    <a:pt x="6888" y="1776"/>
                  </a:lnTo>
                  <a:lnTo>
                    <a:pt x="6900" y="1776"/>
                  </a:lnTo>
                  <a:lnTo>
                    <a:pt x="6900" y="1752"/>
                  </a:lnTo>
                  <a:lnTo>
                    <a:pt x="6906" y="1752"/>
                  </a:lnTo>
                  <a:lnTo>
                    <a:pt x="6918" y="1746"/>
                  </a:lnTo>
                  <a:lnTo>
                    <a:pt x="6930" y="1734"/>
                  </a:lnTo>
                  <a:lnTo>
                    <a:pt x="6930" y="1728"/>
                  </a:lnTo>
                  <a:lnTo>
                    <a:pt x="6936" y="1716"/>
                  </a:lnTo>
                  <a:lnTo>
                    <a:pt x="6936" y="1710"/>
                  </a:lnTo>
                  <a:lnTo>
                    <a:pt x="6942" y="1698"/>
                  </a:lnTo>
                  <a:lnTo>
                    <a:pt x="6930" y="1686"/>
                  </a:lnTo>
                  <a:lnTo>
                    <a:pt x="6942" y="1662"/>
                  </a:lnTo>
                  <a:lnTo>
                    <a:pt x="6930" y="1650"/>
                  </a:lnTo>
                  <a:lnTo>
                    <a:pt x="6948" y="1632"/>
                  </a:lnTo>
                  <a:lnTo>
                    <a:pt x="6972" y="1626"/>
                  </a:lnTo>
                  <a:lnTo>
                    <a:pt x="6960" y="1596"/>
                  </a:lnTo>
                  <a:lnTo>
                    <a:pt x="6984" y="1590"/>
                  </a:lnTo>
                  <a:lnTo>
                    <a:pt x="6960" y="1554"/>
                  </a:lnTo>
                  <a:lnTo>
                    <a:pt x="6990" y="1542"/>
                  </a:lnTo>
                  <a:lnTo>
                    <a:pt x="6990" y="1500"/>
                  </a:lnTo>
                  <a:lnTo>
                    <a:pt x="6996" y="1488"/>
                  </a:lnTo>
                  <a:lnTo>
                    <a:pt x="7002" y="1482"/>
                  </a:lnTo>
                  <a:lnTo>
                    <a:pt x="7020" y="1470"/>
                  </a:lnTo>
                  <a:lnTo>
                    <a:pt x="7032" y="1464"/>
                  </a:lnTo>
                  <a:lnTo>
                    <a:pt x="7050" y="1464"/>
                  </a:lnTo>
                  <a:lnTo>
                    <a:pt x="7068" y="1470"/>
                  </a:lnTo>
                  <a:lnTo>
                    <a:pt x="7188" y="1470"/>
                  </a:lnTo>
                  <a:lnTo>
                    <a:pt x="7206" y="1488"/>
                  </a:lnTo>
                  <a:lnTo>
                    <a:pt x="7224" y="1482"/>
                  </a:lnTo>
                  <a:lnTo>
                    <a:pt x="7218" y="1464"/>
                  </a:lnTo>
                  <a:lnTo>
                    <a:pt x="7290" y="1482"/>
                  </a:lnTo>
                  <a:lnTo>
                    <a:pt x="7320" y="1464"/>
                  </a:lnTo>
                  <a:lnTo>
                    <a:pt x="7350" y="1488"/>
                  </a:lnTo>
                  <a:lnTo>
                    <a:pt x="7356" y="1452"/>
                  </a:lnTo>
                  <a:lnTo>
                    <a:pt x="7434" y="1452"/>
                  </a:lnTo>
                  <a:lnTo>
                    <a:pt x="7446" y="1458"/>
                  </a:lnTo>
                  <a:lnTo>
                    <a:pt x="7452" y="1470"/>
                  </a:lnTo>
                  <a:lnTo>
                    <a:pt x="7458" y="1470"/>
                  </a:lnTo>
                  <a:lnTo>
                    <a:pt x="7464" y="1464"/>
                  </a:lnTo>
                  <a:lnTo>
                    <a:pt x="7476" y="1464"/>
                  </a:lnTo>
                  <a:lnTo>
                    <a:pt x="7482" y="1458"/>
                  </a:lnTo>
                  <a:lnTo>
                    <a:pt x="7494" y="1452"/>
                  </a:lnTo>
                  <a:lnTo>
                    <a:pt x="7518" y="1470"/>
                  </a:lnTo>
                  <a:lnTo>
                    <a:pt x="7560" y="1476"/>
                  </a:lnTo>
                  <a:lnTo>
                    <a:pt x="7506" y="1488"/>
                  </a:lnTo>
                  <a:lnTo>
                    <a:pt x="7506" y="1494"/>
                  </a:lnTo>
                  <a:lnTo>
                    <a:pt x="7512" y="1500"/>
                  </a:lnTo>
                  <a:lnTo>
                    <a:pt x="7524" y="1506"/>
                  </a:lnTo>
                  <a:lnTo>
                    <a:pt x="7530" y="1512"/>
                  </a:lnTo>
                  <a:lnTo>
                    <a:pt x="7542" y="1512"/>
                  </a:lnTo>
                  <a:lnTo>
                    <a:pt x="7548" y="1506"/>
                  </a:lnTo>
                  <a:lnTo>
                    <a:pt x="7560" y="1506"/>
                  </a:lnTo>
                  <a:lnTo>
                    <a:pt x="7572" y="1500"/>
                  </a:lnTo>
                  <a:lnTo>
                    <a:pt x="7578" y="1494"/>
                  </a:lnTo>
                  <a:lnTo>
                    <a:pt x="7584" y="1494"/>
                  </a:lnTo>
                  <a:lnTo>
                    <a:pt x="7614" y="1506"/>
                  </a:lnTo>
                  <a:lnTo>
                    <a:pt x="7638" y="1488"/>
                  </a:lnTo>
                  <a:lnTo>
                    <a:pt x="7644" y="1488"/>
                  </a:lnTo>
                  <a:lnTo>
                    <a:pt x="7650" y="1494"/>
                  </a:lnTo>
                  <a:lnTo>
                    <a:pt x="7686" y="1494"/>
                  </a:lnTo>
                  <a:lnTo>
                    <a:pt x="7692" y="1488"/>
                  </a:lnTo>
                  <a:lnTo>
                    <a:pt x="7692" y="1476"/>
                  </a:lnTo>
                  <a:lnTo>
                    <a:pt x="7728" y="1482"/>
                  </a:lnTo>
                  <a:lnTo>
                    <a:pt x="7680" y="1452"/>
                  </a:lnTo>
                  <a:lnTo>
                    <a:pt x="7650" y="1464"/>
                  </a:lnTo>
                  <a:lnTo>
                    <a:pt x="7644" y="1446"/>
                  </a:lnTo>
                  <a:lnTo>
                    <a:pt x="7638" y="1434"/>
                  </a:lnTo>
                  <a:lnTo>
                    <a:pt x="7632" y="1428"/>
                  </a:lnTo>
                  <a:lnTo>
                    <a:pt x="7626" y="1416"/>
                  </a:lnTo>
                  <a:lnTo>
                    <a:pt x="7626" y="1398"/>
                  </a:lnTo>
                  <a:lnTo>
                    <a:pt x="7650" y="1374"/>
                  </a:lnTo>
                  <a:lnTo>
                    <a:pt x="7644" y="1344"/>
                  </a:lnTo>
                  <a:lnTo>
                    <a:pt x="7662" y="1332"/>
                  </a:lnTo>
                  <a:lnTo>
                    <a:pt x="7650" y="1326"/>
                  </a:lnTo>
                  <a:lnTo>
                    <a:pt x="7638" y="1314"/>
                  </a:lnTo>
                  <a:lnTo>
                    <a:pt x="7638" y="1302"/>
                  </a:lnTo>
                  <a:lnTo>
                    <a:pt x="7644" y="1296"/>
                  </a:lnTo>
                  <a:lnTo>
                    <a:pt x="7662" y="1290"/>
                  </a:lnTo>
                  <a:lnTo>
                    <a:pt x="7698" y="1290"/>
                  </a:lnTo>
                  <a:lnTo>
                    <a:pt x="7710" y="1296"/>
                  </a:lnTo>
                  <a:lnTo>
                    <a:pt x="7728" y="1296"/>
                  </a:lnTo>
                  <a:lnTo>
                    <a:pt x="7746" y="1278"/>
                  </a:lnTo>
                  <a:lnTo>
                    <a:pt x="7782" y="1308"/>
                  </a:lnTo>
                  <a:lnTo>
                    <a:pt x="7806" y="1290"/>
                  </a:lnTo>
                  <a:lnTo>
                    <a:pt x="7812" y="1302"/>
                  </a:lnTo>
                  <a:lnTo>
                    <a:pt x="7818" y="1308"/>
                  </a:lnTo>
                  <a:lnTo>
                    <a:pt x="7830" y="1332"/>
                  </a:lnTo>
                  <a:lnTo>
                    <a:pt x="7830" y="1338"/>
                  </a:lnTo>
                  <a:lnTo>
                    <a:pt x="7836" y="1344"/>
                  </a:lnTo>
                  <a:lnTo>
                    <a:pt x="7878" y="1344"/>
                  </a:lnTo>
                  <a:lnTo>
                    <a:pt x="7878" y="1362"/>
                  </a:lnTo>
                  <a:lnTo>
                    <a:pt x="7884" y="1374"/>
                  </a:lnTo>
                  <a:lnTo>
                    <a:pt x="7890" y="1380"/>
                  </a:lnTo>
                  <a:lnTo>
                    <a:pt x="7896" y="1380"/>
                  </a:lnTo>
                  <a:lnTo>
                    <a:pt x="7914" y="1362"/>
                  </a:lnTo>
                  <a:lnTo>
                    <a:pt x="7932" y="1326"/>
                  </a:lnTo>
                  <a:lnTo>
                    <a:pt x="7938" y="1320"/>
                  </a:lnTo>
                  <a:lnTo>
                    <a:pt x="7938" y="1314"/>
                  </a:lnTo>
                  <a:lnTo>
                    <a:pt x="7962" y="1302"/>
                  </a:lnTo>
                  <a:lnTo>
                    <a:pt x="7992" y="1314"/>
                  </a:lnTo>
                  <a:lnTo>
                    <a:pt x="7986" y="1302"/>
                  </a:lnTo>
                  <a:lnTo>
                    <a:pt x="7962" y="1284"/>
                  </a:lnTo>
                  <a:lnTo>
                    <a:pt x="7956" y="1278"/>
                  </a:lnTo>
                  <a:lnTo>
                    <a:pt x="7932" y="1266"/>
                  </a:lnTo>
                  <a:lnTo>
                    <a:pt x="7926" y="1254"/>
                  </a:lnTo>
                  <a:lnTo>
                    <a:pt x="7914" y="1248"/>
                  </a:lnTo>
                  <a:lnTo>
                    <a:pt x="7908" y="1242"/>
                  </a:lnTo>
                  <a:lnTo>
                    <a:pt x="7908" y="1230"/>
                  </a:lnTo>
                  <a:lnTo>
                    <a:pt x="7962" y="1230"/>
                  </a:lnTo>
                  <a:lnTo>
                    <a:pt x="7992" y="1236"/>
                  </a:lnTo>
                  <a:lnTo>
                    <a:pt x="8052" y="1236"/>
                  </a:lnTo>
                  <a:lnTo>
                    <a:pt x="8052" y="1254"/>
                  </a:lnTo>
                  <a:lnTo>
                    <a:pt x="8040" y="1254"/>
                  </a:lnTo>
                  <a:lnTo>
                    <a:pt x="8028" y="1248"/>
                  </a:lnTo>
                  <a:lnTo>
                    <a:pt x="7992" y="1248"/>
                  </a:lnTo>
                  <a:lnTo>
                    <a:pt x="7992" y="1266"/>
                  </a:lnTo>
                  <a:lnTo>
                    <a:pt x="8016" y="1290"/>
                  </a:lnTo>
                  <a:lnTo>
                    <a:pt x="8028" y="1296"/>
                  </a:lnTo>
                  <a:lnTo>
                    <a:pt x="8034" y="1320"/>
                  </a:lnTo>
                  <a:lnTo>
                    <a:pt x="8064" y="1326"/>
                  </a:lnTo>
                  <a:lnTo>
                    <a:pt x="8058" y="1344"/>
                  </a:lnTo>
                  <a:lnTo>
                    <a:pt x="8076" y="1362"/>
                  </a:lnTo>
                  <a:lnTo>
                    <a:pt x="8046" y="1368"/>
                  </a:lnTo>
                  <a:lnTo>
                    <a:pt x="8040" y="1380"/>
                  </a:lnTo>
                  <a:lnTo>
                    <a:pt x="8022" y="1386"/>
                  </a:lnTo>
                  <a:lnTo>
                    <a:pt x="8028" y="1398"/>
                  </a:lnTo>
                  <a:lnTo>
                    <a:pt x="8028" y="1404"/>
                  </a:lnTo>
                  <a:lnTo>
                    <a:pt x="8034" y="1416"/>
                  </a:lnTo>
                  <a:lnTo>
                    <a:pt x="8034" y="1440"/>
                  </a:lnTo>
                  <a:lnTo>
                    <a:pt x="8028" y="1452"/>
                  </a:lnTo>
                  <a:lnTo>
                    <a:pt x="8016" y="1464"/>
                  </a:lnTo>
                  <a:lnTo>
                    <a:pt x="8004" y="1488"/>
                  </a:lnTo>
                  <a:lnTo>
                    <a:pt x="8004" y="1506"/>
                  </a:lnTo>
                  <a:lnTo>
                    <a:pt x="8010" y="1506"/>
                  </a:lnTo>
                  <a:lnTo>
                    <a:pt x="8016" y="1512"/>
                  </a:lnTo>
                  <a:lnTo>
                    <a:pt x="8022" y="1524"/>
                  </a:lnTo>
                  <a:lnTo>
                    <a:pt x="8016" y="1530"/>
                  </a:lnTo>
                  <a:lnTo>
                    <a:pt x="8010" y="1542"/>
                  </a:lnTo>
                  <a:lnTo>
                    <a:pt x="7986" y="1566"/>
                  </a:lnTo>
                  <a:lnTo>
                    <a:pt x="7974" y="1572"/>
                  </a:lnTo>
                  <a:lnTo>
                    <a:pt x="7968" y="1578"/>
                  </a:lnTo>
                  <a:lnTo>
                    <a:pt x="7962" y="1578"/>
                  </a:lnTo>
                  <a:lnTo>
                    <a:pt x="7962" y="1596"/>
                  </a:lnTo>
                  <a:lnTo>
                    <a:pt x="7944" y="1596"/>
                  </a:lnTo>
                  <a:lnTo>
                    <a:pt x="7950" y="1596"/>
                  </a:lnTo>
                  <a:lnTo>
                    <a:pt x="7956" y="1602"/>
                  </a:lnTo>
                  <a:lnTo>
                    <a:pt x="7968" y="1608"/>
                  </a:lnTo>
                  <a:lnTo>
                    <a:pt x="7980" y="1632"/>
                  </a:lnTo>
                  <a:lnTo>
                    <a:pt x="7974" y="1650"/>
                  </a:lnTo>
                  <a:lnTo>
                    <a:pt x="7974" y="1662"/>
                  </a:lnTo>
                  <a:lnTo>
                    <a:pt x="7968" y="1674"/>
                  </a:lnTo>
                  <a:lnTo>
                    <a:pt x="7968" y="1686"/>
                  </a:lnTo>
                  <a:lnTo>
                    <a:pt x="7974" y="1704"/>
                  </a:lnTo>
                  <a:lnTo>
                    <a:pt x="7992" y="1722"/>
                  </a:lnTo>
                  <a:lnTo>
                    <a:pt x="8016" y="1752"/>
                  </a:lnTo>
                  <a:lnTo>
                    <a:pt x="8046" y="1776"/>
                  </a:lnTo>
                  <a:lnTo>
                    <a:pt x="8070" y="1800"/>
                  </a:lnTo>
                  <a:lnTo>
                    <a:pt x="8082" y="1806"/>
                  </a:lnTo>
                  <a:lnTo>
                    <a:pt x="8142" y="1872"/>
                  </a:lnTo>
                  <a:lnTo>
                    <a:pt x="8154" y="1866"/>
                  </a:lnTo>
                  <a:lnTo>
                    <a:pt x="8238" y="1962"/>
                  </a:lnTo>
                  <a:lnTo>
                    <a:pt x="8286" y="1980"/>
                  </a:lnTo>
                  <a:lnTo>
                    <a:pt x="8310" y="2004"/>
                  </a:lnTo>
                  <a:lnTo>
                    <a:pt x="8316" y="2016"/>
                  </a:lnTo>
                  <a:lnTo>
                    <a:pt x="8328" y="2022"/>
                  </a:lnTo>
                  <a:lnTo>
                    <a:pt x="8334" y="2034"/>
                  </a:lnTo>
                  <a:lnTo>
                    <a:pt x="8388" y="2088"/>
                  </a:lnTo>
                  <a:lnTo>
                    <a:pt x="8406" y="2088"/>
                  </a:lnTo>
                  <a:lnTo>
                    <a:pt x="8406" y="2106"/>
                  </a:lnTo>
                  <a:lnTo>
                    <a:pt x="8418" y="2106"/>
                  </a:lnTo>
                  <a:lnTo>
                    <a:pt x="8430" y="2100"/>
                  </a:lnTo>
                  <a:lnTo>
                    <a:pt x="8436" y="2094"/>
                  </a:lnTo>
                  <a:lnTo>
                    <a:pt x="8442" y="2082"/>
                  </a:lnTo>
                  <a:lnTo>
                    <a:pt x="8442" y="2076"/>
                  </a:lnTo>
                  <a:lnTo>
                    <a:pt x="8430" y="2064"/>
                  </a:lnTo>
                  <a:lnTo>
                    <a:pt x="8436" y="2058"/>
                  </a:lnTo>
                  <a:lnTo>
                    <a:pt x="8442" y="2046"/>
                  </a:lnTo>
                  <a:lnTo>
                    <a:pt x="8448" y="2040"/>
                  </a:lnTo>
                  <a:lnTo>
                    <a:pt x="8448" y="2022"/>
                  </a:lnTo>
                  <a:lnTo>
                    <a:pt x="8430" y="2004"/>
                  </a:lnTo>
                  <a:lnTo>
                    <a:pt x="8418" y="1998"/>
                  </a:lnTo>
                  <a:lnTo>
                    <a:pt x="8406" y="1974"/>
                  </a:lnTo>
                  <a:lnTo>
                    <a:pt x="8406" y="1962"/>
                  </a:lnTo>
                  <a:lnTo>
                    <a:pt x="8412" y="1950"/>
                  </a:lnTo>
                  <a:lnTo>
                    <a:pt x="8430" y="1932"/>
                  </a:lnTo>
                  <a:lnTo>
                    <a:pt x="8442" y="1932"/>
                  </a:lnTo>
                  <a:lnTo>
                    <a:pt x="8454" y="1938"/>
                  </a:lnTo>
                  <a:lnTo>
                    <a:pt x="8460" y="1938"/>
                  </a:lnTo>
                  <a:lnTo>
                    <a:pt x="8466" y="1944"/>
                  </a:lnTo>
                  <a:lnTo>
                    <a:pt x="8472" y="1944"/>
                  </a:lnTo>
                  <a:lnTo>
                    <a:pt x="8466" y="1938"/>
                  </a:lnTo>
                  <a:lnTo>
                    <a:pt x="8460" y="1926"/>
                  </a:lnTo>
                  <a:lnTo>
                    <a:pt x="8448" y="1920"/>
                  </a:lnTo>
                  <a:lnTo>
                    <a:pt x="8442" y="1908"/>
                  </a:lnTo>
                  <a:lnTo>
                    <a:pt x="8424" y="1890"/>
                  </a:lnTo>
                  <a:lnTo>
                    <a:pt x="8412" y="1890"/>
                  </a:lnTo>
                  <a:lnTo>
                    <a:pt x="8406" y="1884"/>
                  </a:lnTo>
                  <a:lnTo>
                    <a:pt x="8400" y="1872"/>
                  </a:lnTo>
                  <a:lnTo>
                    <a:pt x="8400" y="1860"/>
                  </a:lnTo>
                  <a:lnTo>
                    <a:pt x="8406" y="1848"/>
                  </a:lnTo>
                  <a:lnTo>
                    <a:pt x="8412" y="1842"/>
                  </a:lnTo>
                  <a:lnTo>
                    <a:pt x="8424" y="1836"/>
                  </a:lnTo>
                  <a:lnTo>
                    <a:pt x="8430" y="1830"/>
                  </a:lnTo>
                  <a:lnTo>
                    <a:pt x="8442" y="1836"/>
                  </a:lnTo>
                  <a:lnTo>
                    <a:pt x="8466" y="1836"/>
                  </a:lnTo>
                  <a:lnTo>
                    <a:pt x="8472" y="1830"/>
                  </a:lnTo>
                  <a:lnTo>
                    <a:pt x="8472" y="1812"/>
                  </a:lnTo>
                  <a:lnTo>
                    <a:pt x="8454" y="1794"/>
                  </a:lnTo>
                  <a:lnTo>
                    <a:pt x="8436" y="1788"/>
                  </a:lnTo>
                  <a:lnTo>
                    <a:pt x="8424" y="1782"/>
                  </a:lnTo>
                  <a:lnTo>
                    <a:pt x="8406" y="1770"/>
                  </a:lnTo>
                  <a:lnTo>
                    <a:pt x="8394" y="1758"/>
                  </a:lnTo>
                  <a:lnTo>
                    <a:pt x="8388" y="1740"/>
                  </a:lnTo>
                  <a:lnTo>
                    <a:pt x="8376" y="1716"/>
                  </a:lnTo>
                  <a:lnTo>
                    <a:pt x="8376" y="1704"/>
                  </a:lnTo>
                  <a:lnTo>
                    <a:pt x="8370" y="1698"/>
                  </a:lnTo>
                  <a:lnTo>
                    <a:pt x="8370" y="1692"/>
                  </a:lnTo>
                  <a:lnTo>
                    <a:pt x="8382" y="1686"/>
                  </a:lnTo>
                  <a:lnTo>
                    <a:pt x="8406" y="1710"/>
                  </a:lnTo>
                  <a:lnTo>
                    <a:pt x="8418" y="1716"/>
                  </a:lnTo>
                  <a:lnTo>
                    <a:pt x="8430" y="1716"/>
                  </a:lnTo>
                  <a:lnTo>
                    <a:pt x="8430" y="1710"/>
                  </a:lnTo>
                  <a:lnTo>
                    <a:pt x="8424" y="1704"/>
                  </a:lnTo>
                  <a:lnTo>
                    <a:pt x="8418" y="1692"/>
                  </a:lnTo>
                  <a:lnTo>
                    <a:pt x="8412" y="1686"/>
                  </a:lnTo>
                  <a:lnTo>
                    <a:pt x="8406" y="1674"/>
                  </a:lnTo>
                  <a:lnTo>
                    <a:pt x="8400" y="1668"/>
                  </a:lnTo>
                  <a:lnTo>
                    <a:pt x="8364" y="1668"/>
                  </a:lnTo>
                  <a:lnTo>
                    <a:pt x="8316" y="1626"/>
                  </a:lnTo>
                  <a:lnTo>
                    <a:pt x="8316" y="1596"/>
                  </a:lnTo>
                  <a:lnTo>
                    <a:pt x="8310" y="1590"/>
                  </a:lnTo>
                  <a:lnTo>
                    <a:pt x="8298" y="1584"/>
                  </a:lnTo>
                  <a:lnTo>
                    <a:pt x="8280" y="1578"/>
                  </a:lnTo>
                  <a:lnTo>
                    <a:pt x="8268" y="1572"/>
                  </a:lnTo>
                  <a:lnTo>
                    <a:pt x="8256" y="1572"/>
                  </a:lnTo>
                  <a:lnTo>
                    <a:pt x="8256" y="1590"/>
                  </a:lnTo>
                  <a:lnTo>
                    <a:pt x="8250" y="1590"/>
                  </a:lnTo>
                  <a:lnTo>
                    <a:pt x="8244" y="1584"/>
                  </a:lnTo>
                  <a:lnTo>
                    <a:pt x="8232" y="1584"/>
                  </a:lnTo>
                  <a:lnTo>
                    <a:pt x="8214" y="1572"/>
                  </a:lnTo>
                  <a:lnTo>
                    <a:pt x="8202" y="1566"/>
                  </a:lnTo>
                  <a:lnTo>
                    <a:pt x="8196" y="1560"/>
                  </a:lnTo>
                  <a:lnTo>
                    <a:pt x="8190" y="1548"/>
                  </a:lnTo>
                  <a:lnTo>
                    <a:pt x="8190" y="1536"/>
                  </a:lnTo>
                  <a:lnTo>
                    <a:pt x="8196" y="1524"/>
                  </a:lnTo>
                  <a:lnTo>
                    <a:pt x="8196" y="1500"/>
                  </a:lnTo>
                  <a:lnTo>
                    <a:pt x="8184" y="1476"/>
                  </a:lnTo>
                  <a:lnTo>
                    <a:pt x="8166" y="1458"/>
                  </a:lnTo>
                  <a:lnTo>
                    <a:pt x="8154" y="1452"/>
                  </a:lnTo>
                  <a:lnTo>
                    <a:pt x="8154" y="1434"/>
                  </a:lnTo>
                  <a:lnTo>
                    <a:pt x="8160" y="1428"/>
                  </a:lnTo>
                  <a:lnTo>
                    <a:pt x="8172" y="1428"/>
                  </a:lnTo>
                  <a:lnTo>
                    <a:pt x="8184" y="1434"/>
                  </a:lnTo>
                  <a:lnTo>
                    <a:pt x="8196" y="1416"/>
                  </a:lnTo>
                  <a:lnTo>
                    <a:pt x="8232" y="1446"/>
                  </a:lnTo>
                  <a:lnTo>
                    <a:pt x="8238" y="1440"/>
                  </a:lnTo>
                  <a:lnTo>
                    <a:pt x="8226" y="1428"/>
                  </a:lnTo>
                  <a:lnTo>
                    <a:pt x="8226" y="1422"/>
                  </a:lnTo>
                  <a:lnTo>
                    <a:pt x="8232" y="1416"/>
                  </a:lnTo>
                  <a:lnTo>
                    <a:pt x="8232" y="1404"/>
                  </a:lnTo>
                  <a:lnTo>
                    <a:pt x="8238" y="1392"/>
                  </a:lnTo>
                  <a:lnTo>
                    <a:pt x="8250" y="1386"/>
                  </a:lnTo>
                  <a:lnTo>
                    <a:pt x="8256" y="1386"/>
                  </a:lnTo>
                  <a:lnTo>
                    <a:pt x="8274" y="1404"/>
                  </a:lnTo>
                  <a:lnTo>
                    <a:pt x="8280" y="1416"/>
                  </a:lnTo>
                  <a:lnTo>
                    <a:pt x="8292" y="1428"/>
                  </a:lnTo>
                  <a:lnTo>
                    <a:pt x="8304" y="1434"/>
                  </a:lnTo>
                  <a:lnTo>
                    <a:pt x="8310" y="1446"/>
                  </a:lnTo>
                  <a:lnTo>
                    <a:pt x="8322" y="1398"/>
                  </a:lnTo>
                  <a:lnTo>
                    <a:pt x="8334" y="1398"/>
                  </a:lnTo>
                  <a:lnTo>
                    <a:pt x="8364" y="1392"/>
                  </a:lnTo>
                  <a:lnTo>
                    <a:pt x="8400" y="1386"/>
                  </a:lnTo>
                  <a:lnTo>
                    <a:pt x="8430" y="1386"/>
                  </a:lnTo>
                  <a:lnTo>
                    <a:pt x="8478" y="1410"/>
                  </a:lnTo>
                  <a:lnTo>
                    <a:pt x="8484" y="1416"/>
                  </a:lnTo>
                  <a:lnTo>
                    <a:pt x="8490" y="1416"/>
                  </a:lnTo>
                  <a:lnTo>
                    <a:pt x="8532" y="1434"/>
                  </a:lnTo>
                  <a:lnTo>
                    <a:pt x="8502" y="1374"/>
                  </a:lnTo>
                  <a:lnTo>
                    <a:pt x="8526" y="1374"/>
                  </a:lnTo>
                  <a:lnTo>
                    <a:pt x="8538" y="1368"/>
                  </a:lnTo>
                  <a:lnTo>
                    <a:pt x="8550" y="1356"/>
                  </a:lnTo>
                  <a:lnTo>
                    <a:pt x="8550" y="1332"/>
                  </a:lnTo>
                  <a:lnTo>
                    <a:pt x="8544" y="1326"/>
                  </a:lnTo>
                  <a:lnTo>
                    <a:pt x="8538" y="1314"/>
                  </a:lnTo>
                  <a:lnTo>
                    <a:pt x="8562" y="1314"/>
                  </a:lnTo>
                  <a:lnTo>
                    <a:pt x="8562" y="1290"/>
                  </a:lnTo>
                  <a:lnTo>
                    <a:pt x="8574" y="1290"/>
                  </a:lnTo>
                  <a:lnTo>
                    <a:pt x="8586" y="1296"/>
                  </a:lnTo>
                  <a:lnTo>
                    <a:pt x="8616" y="1296"/>
                  </a:lnTo>
                  <a:lnTo>
                    <a:pt x="8628" y="1290"/>
                  </a:lnTo>
                  <a:lnTo>
                    <a:pt x="8634" y="1284"/>
                  </a:lnTo>
                  <a:lnTo>
                    <a:pt x="8640" y="1272"/>
                  </a:lnTo>
                  <a:lnTo>
                    <a:pt x="8652" y="1260"/>
                  </a:lnTo>
                  <a:lnTo>
                    <a:pt x="8658" y="1248"/>
                  </a:lnTo>
                  <a:lnTo>
                    <a:pt x="8664" y="1242"/>
                  </a:lnTo>
                  <a:lnTo>
                    <a:pt x="8670" y="1242"/>
                  </a:lnTo>
                  <a:lnTo>
                    <a:pt x="8652" y="1218"/>
                  </a:lnTo>
                  <a:lnTo>
                    <a:pt x="8682" y="1218"/>
                  </a:lnTo>
                  <a:lnTo>
                    <a:pt x="8688" y="1236"/>
                  </a:lnTo>
                  <a:lnTo>
                    <a:pt x="8748" y="1242"/>
                  </a:lnTo>
                  <a:lnTo>
                    <a:pt x="8760" y="1242"/>
                  </a:lnTo>
                  <a:lnTo>
                    <a:pt x="8772" y="1248"/>
                  </a:lnTo>
                  <a:lnTo>
                    <a:pt x="8808" y="1248"/>
                  </a:lnTo>
                  <a:lnTo>
                    <a:pt x="8808" y="1230"/>
                  </a:lnTo>
                  <a:lnTo>
                    <a:pt x="8802" y="1218"/>
                  </a:lnTo>
                  <a:lnTo>
                    <a:pt x="8766" y="1218"/>
                  </a:lnTo>
                  <a:lnTo>
                    <a:pt x="8760" y="1194"/>
                  </a:lnTo>
                  <a:lnTo>
                    <a:pt x="8754" y="1194"/>
                  </a:lnTo>
                  <a:lnTo>
                    <a:pt x="8748" y="1188"/>
                  </a:lnTo>
                  <a:lnTo>
                    <a:pt x="8736" y="1188"/>
                  </a:lnTo>
                  <a:lnTo>
                    <a:pt x="8712" y="1176"/>
                  </a:lnTo>
                  <a:lnTo>
                    <a:pt x="8700" y="1176"/>
                  </a:lnTo>
                  <a:lnTo>
                    <a:pt x="8688" y="1170"/>
                  </a:lnTo>
                  <a:lnTo>
                    <a:pt x="8658" y="1170"/>
                  </a:lnTo>
                  <a:lnTo>
                    <a:pt x="8664" y="1152"/>
                  </a:lnTo>
                  <a:lnTo>
                    <a:pt x="8592" y="1104"/>
                  </a:lnTo>
                  <a:lnTo>
                    <a:pt x="8574" y="1122"/>
                  </a:lnTo>
                  <a:lnTo>
                    <a:pt x="8568" y="1122"/>
                  </a:lnTo>
                  <a:lnTo>
                    <a:pt x="8562" y="1116"/>
                  </a:lnTo>
                  <a:lnTo>
                    <a:pt x="8550" y="1116"/>
                  </a:lnTo>
                  <a:lnTo>
                    <a:pt x="8538" y="1110"/>
                  </a:lnTo>
                  <a:lnTo>
                    <a:pt x="8532" y="1110"/>
                  </a:lnTo>
                  <a:lnTo>
                    <a:pt x="8520" y="1104"/>
                  </a:lnTo>
                  <a:lnTo>
                    <a:pt x="8508" y="1092"/>
                  </a:lnTo>
                  <a:lnTo>
                    <a:pt x="8502" y="1092"/>
                  </a:lnTo>
                  <a:lnTo>
                    <a:pt x="8466" y="1098"/>
                  </a:lnTo>
                  <a:lnTo>
                    <a:pt x="8442" y="1092"/>
                  </a:lnTo>
                  <a:lnTo>
                    <a:pt x="8430" y="1086"/>
                  </a:lnTo>
                  <a:lnTo>
                    <a:pt x="8412" y="1068"/>
                  </a:lnTo>
                  <a:lnTo>
                    <a:pt x="8406" y="1068"/>
                  </a:lnTo>
                  <a:lnTo>
                    <a:pt x="8412" y="1062"/>
                  </a:lnTo>
                  <a:lnTo>
                    <a:pt x="8436" y="1062"/>
                  </a:lnTo>
                  <a:lnTo>
                    <a:pt x="8460" y="1074"/>
                  </a:lnTo>
                  <a:lnTo>
                    <a:pt x="8478" y="1074"/>
                  </a:lnTo>
                  <a:lnTo>
                    <a:pt x="8496" y="1080"/>
                  </a:lnTo>
                  <a:lnTo>
                    <a:pt x="8514" y="1080"/>
                  </a:lnTo>
                  <a:lnTo>
                    <a:pt x="8526" y="1086"/>
                  </a:lnTo>
                  <a:lnTo>
                    <a:pt x="8544" y="1086"/>
                  </a:lnTo>
                  <a:lnTo>
                    <a:pt x="8550" y="1080"/>
                  </a:lnTo>
                  <a:lnTo>
                    <a:pt x="8562" y="1080"/>
                  </a:lnTo>
                  <a:lnTo>
                    <a:pt x="8580" y="1074"/>
                  </a:lnTo>
                  <a:lnTo>
                    <a:pt x="8604" y="1062"/>
                  </a:lnTo>
                  <a:lnTo>
                    <a:pt x="8616" y="1050"/>
                  </a:lnTo>
                  <a:lnTo>
                    <a:pt x="8604" y="1038"/>
                  </a:lnTo>
                  <a:lnTo>
                    <a:pt x="8592" y="1032"/>
                  </a:lnTo>
                  <a:lnTo>
                    <a:pt x="8586" y="1026"/>
                  </a:lnTo>
                  <a:lnTo>
                    <a:pt x="8574" y="1020"/>
                  </a:lnTo>
                  <a:lnTo>
                    <a:pt x="8568" y="1014"/>
                  </a:lnTo>
                  <a:lnTo>
                    <a:pt x="8562" y="1014"/>
                  </a:lnTo>
                  <a:lnTo>
                    <a:pt x="8556" y="1008"/>
                  </a:lnTo>
                  <a:lnTo>
                    <a:pt x="8520" y="990"/>
                  </a:lnTo>
                  <a:lnTo>
                    <a:pt x="8508" y="978"/>
                  </a:lnTo>
                  <a:lnTo>
                    <a:pt x="8514" y="972"/>
                  </a:lnTo>
                  <a:lnTo>
                    <a:pt x="8538" y="972"/>
                  </a:lnTo>
                  <a:lnTo>
                    <a:pt x="8556" y="978"/>
                  </a:lnTo>
                  <a:lnTo>
                    <a:pt x="8562" y="984"/>
                  </a:lnTo>
                  <a:lnTo>
                    <a:pt x="8574" y="990"/>
                  </a:lnTo>
                  <a:lnTo>
                    <a:pt x="8580" y="990"/>
                  </a:lnTo>
                  <a:lnTo>
                    <a:pt x="8586" y="996"/>
                  </a:lnTo>
                  <a:lnTo>
                    <a:pt x="8610" y="1008"/>
                  </a:lnTo>
                  <a:lnTo>
                    <a:pt x="8628" y="1020"/>
                  </a:lnTo>
                  <a:lnTo>
                    <a:pt x="8652" y="1032"/>
                  </a:lnTo>
                  <a:lnTo>
                    <a:pt x="8664" y="1032"/>
                  </a:lnTo>
                  <a:lnTo>
                    <a:pt x="8676" y="1026"/>
                  </a:lnTo>
                  <a:lnTo>
                    <a:pt x="8682" y="1026"/>
                  </a:lnTo>
                  <a:lnTo>
                    <a:pt x="8688" y="1020"/>
                  </a:lnTo>
                  <a:lnTo>
                    <a:pt x="8730" y="1020"/>
                  </a:lnTo>
                  <a:lnTo>
                    <a:pt x="8754" y="1026"/>
                  </a:lnTo>
                  <a:lnTo>
                    <a:pt x="8808" y="1044"/>
                  </a:lnTo>
                  <a:lnTo>
                    <a:pt x="8850" y="1062"/>
                  </a:lnTo>
                  <a:lnTo>
                    <a:pt x="8880" y="1068"/>
                  </a:lnTo>
                  <a:lnTo>
                    <a:pt x="8886" y="1074"/>
                  </a:lnTo>
                  <a:lnTo>
                    <a:pt x="8898" y="1074"/>
                  </a:lnTo>
                  <a:lnTo>
                    <a:pt x="8934" y="1086"/>
                  </a:lnTo>
                  <a:lnTo>
                    <a:pt x="8946" y="1086"/>
                  </a:lnTo>
                  <a:lnTo>
                    <a:pt x="8952" y="1092"/>
                  </a:lnTo>
                  <a:lnTo>
                    <a:pt x="8958" y="1092"/>
                  </a:lnTo>
                  <a:lnTo>
                    <a:pt x="8970" y="1098"/>
                  </a:lnTo>
                  <a:lnTo>
                    <a:pt x="8976" y="1104"/>
                  </a:lnTo>
                  <a:lnTo>
                    <a:pt x="8988" y="1110"/>
                  </a:lnTo>
                  <a:lnTo>
                    <a:pt x="9000" y="1110"/>
                  </a:lnTo>
                  <a:lnTo>
                    <a:pt x="9018" y="1116"/>
                  </a:lnTo>
                  <a:lnTo>
                    <a:pt x="9024" y="1122"/>
                  </a:lnTo>
                  <a:lnTo>
                    <a:pt x="9042" y="1122"/>
                  </a:lnTo>
                  <a:lnTo>
                    <a:pt x="9042" y="1116"/>
                  </a:lnTo>
                  <a:lnTo>
                    <a:pt x="9036" y="1098"/>
                  </a:lnTo>
                  <a:lnTo>
                    <a:pt x="9012" y="1074"/>
                  </a:lnTo>
                  <a:lnTo>
                    <a:pt x="9006" y="1074"/>
                  </a:lnTo>
                  <a:lnTo>
                    <a:pt x="9024" y="1056"/>
                  </a:lnTo>
                  <a:lnTo>
                    <a:pt x="8976" y="1038"/>
                  </a:lnTo>
                  <a:lnTo>
                    <a:pt x="8988" y="1032"/>
                  </a:lnTo>
                  <a:lnTo>
                    <a:pt x="8940" y="1008"/>
                  </a:lnTo>
                  <a:lnTo>
                    <a:pt x="8994" y="1020"/>
                  </a:lnTo>
                  <a:lnTo>
                    <a:pt x="8988" y="996"/>
                  </a:lnTo>
                  <a:lnTo>
                    <a:pt x="9000" y="996"/>
                  </a:lnTo>
                  <a:lnTo>
                    <a:pt x="9012" y="1002"/>
                  </a:lnTo>
                  <a:lnTo>
                    <a:pt x="9048" y="1002"/>
                  </a:lnTo>
                  <a:lnTo>
                    <a:pt x="9048" y="996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88" name="Romania" descr="© INSCALE GmbH, 05.05.2010&#10;http://www.presentationload.com/">
              <a:extLst>
                <a:ext uri="{FF2B5EF4-FFF2-40B4-BE49-F238E27FC236}">
                  <a16:creationId xmlns:a16="http://schemas.microsoft.com/office/drawing/2014/main" id="{6458CC54-51CE-4EDE-AC06-BDC148C56E65}"/>
                </a:ext>
              </a:extLst>
            </p:cNvPr>
            <p:cNvSpPr>
              <a:spLocks/>
            </p:cNvSpPr>
            <p:nvPr/>
          </p:nvSpPr>
          <p:spPr bwMode="gray">
            <a:xfrm>
              <a:off x="6150180" y="2779830"/>
              <a:ext cx="272986" cy="165150"/>
            </a:xfrm>
            <a:custGeom>
              <a:avLst/>
              <a:gdLst>
                <a:gd name="T0" fmla="*/ 2147483647 w 612"/>
                <a:gd name="T1" fmla="*/ 2147483647 h 366"/>
                <a:gd name="T2" fmla="*/ 2147483647 w 612"/>
                <a:gd name="T3" fmla="*/ 2147483647 h 366"/>
                <a:gd name="T4" fmla="*/ 2147483647 w 612"/>
                <a:gd name="T5" fmla="*/ 2147483647 h 366"/>
                <a:gd name="T6" fmla="*/ 2147483647 w 612"/>
                <a:gd name="T7" fmla="*/ 2147483647 h 366"/>
                <a:gd name="T8" fmla="*/ 2147483647 w 612"/>
                <a:gd name="T9" fmla="*/ 2147483647 h 366"/>
                <a:gd name="T10" fmla="*/ 2147483647 w 612"/>
                <a:gd name="T11" fmla="*/ 2147483647 h 366"/>
                <a:gd name="T12" fmla="*/ 2147483647 w 612"/>
                <a:gd name="T13" fmla="*/ 2147483647 h 366"/>
                <a:gd name="T14" fmla="*/ 2147483647 w 612"/>
                <a:gd name="T15" fmla="*/ 2147483647 h 366"/>
                <a:gd name="T16" fmla="*/ 2147483647 w 612"/>
                <a:gd name="T17" fmla="*/ 2147483647 h 366"/>
                <a:gd name="T18" fmla="*/ 2147483647 w 612"/>
                <a:gd name="T19" fmla="*/ 2147483647 h 366"/>
                <a:gd name="T20" fmla="*/ 2147483647 w 612"/>
                <a:gd name="T21" fmla="*/ 2147483647 h 366"/>
                <a:gd name="T22" fmla="*/ 2147483647 w 612"/>
                <a:gd name="T23" fmla="*/ 2147483647 h 366"/>
                <a:gd name="T24" fmla="*/ 2147483647 w 612"/>
                <a:gd name="T25" fmla="*/ 2147483647 h 366"/>
                <a:gd name="T26" fmla="*/ 2147483647 w 612"/>
                <a:gd name="T27" fmla="*/ 0 h 366"/>
                <a:gd name="T28" fmla="*/ 2147483647 w 612"/>
                <a:gd name="T29" fmla="*/ 2147483647 h 366"/>
                <a:gd name="T30" fmla="*/ 2147483647 w 612"/>
                <a:gd name="T31" fmla="*/ 2147483647 h 366"/>
                <a:gd name="T32" fmla="*/ 2147483647 w 612"/>
                <a:gd name="T33" fmla="*/ 2147483647 h 366"/>
                <a:gd name="T34" fmla="*/ 2147483647 w 612"/>
                <a:gd name="T35" fmla="*/ 2147483647 h 366"/>
                <a:gd name="T36" fmla="*/ 2147483647 w 612"/>
                <a:gd name="T37" fmla="*/ 2147483647 h 366"/>
                <a:gd name="T38" fmla="*/ 2147483647 w 612"/>
                <a:gd name="T39" fmla="*/ 2147483647 h 366"/>
                <a:gd name="T40" fmla="*/ 2147483647 w 612"/>
                <a:gd name="T41" fmla="*/ 2147483647 h 366"/>
                <a:gd name="T42" fmla="*/ 2147483647 w 612"/>
                <a:gd name="T43" fmla="*/ 2147483647 h 366"/>
                <a:gd name="T44" fmla="*/ 2147483647 w 612"/>
                <a:gd name="T45" fmla="*/ 2147483647 h 366"/>
                <a:gd name="T46" fmla="*/ 2147483647 w 612"/>
                <a:gd name="T47" fmla="*/ 2147483647 h 366"/>
                <a:gd name="T48" fmla="*/ 0 w 612"/>
                <a:gd name="T49" fmla="*/ 2147483647 h 366"/>
                <a:gd name="T50" fmla="*/ 2147483647 w 612"/>
                <a:gd name="T51" fmla="*/ 2147483647 h 366"/>
                <a:gd name="T52" fmla="*/ 2147483647 w 612"/>
                <a:gd name="T53" fmla="*/ 2147483647 h 366"/>
                <a:gd name="T54" fmla="*/ 2147483647 w 612"/>
                <a:gd name="T55" fmla="*/ 2147483647 h 366"/>
                <a:gd name="T56" fmla="*/ 2147483647 w 612"/>
                <a:gd name="T57" fmla="*/ 2147483647 h 366"/>
                <a:gd name="T58" fmla="*/ 2147483647 w 612"/>
                <a:gd name="T59" fmla="*/ 2147483647 h 366"/>
                <a:gd name="T60" fmla="*/ 2147483647 w 612"/>
                <a:gd name="T61" fmla="*/ 2147483647 h 366"/>
                <a:gd name="T62" fmla="*/ 2147483647 w 612"/>
                <a:gd name="T63" fmla="*/ 2147483647 h 366"/>
                <a:gd name="T64" fmla="*/ 2147483647 w 612"/>
                <a:gd name="T65" fmla="*/ 2147483647 h 366"/>
                <a:gd name="T66" fmla="*/ 2147483647 w 612"/>
                <a:gd name="T67" fmla="*/ 2147483647 h 366"/>
                <a:gd name="T68" fmla="*/ 2147483647 w 612"/>
                <a:gd name="T69" fmla="*/ 2147483647 h 366"/>
                <a:gd name="T70" fmla="*/ 2147483647 w 612"/>
                <a:gd name="T71" fmla="*/ 2147483647 h 366"/>
                <a:gd name="T72" fmla="*/ 2147483647 w 612"/>
                <a:gd name="T73" fmla="*/ 2147483647 h 366"/>
                <a:gd name="T74" fmla="*/ 2147483647 w 612"/>
                <a:gd name="T75" fmla="*/ 2147483647 h 366"/>
                <a:gd name="T76" fmla="*/ 2147483647 w 612"/>
                <a:gd name="T77" fmla="*/ 2147483647 h 366"/>
                <a:gd name="T78" fmla="*/ 2147483647 w 612"/>
                <a:gd name="T79" fmla="*/ 2147483647 h 366"/>
                <a:gd name="T80" fmla="*/ 2147483647 w 612"/>
                <a:gd name="T81" fmla="*/ 2147483647 h 366"/>
                <a:gd name="T82" fmla="*/ 2147483647 w 612"/>
                <a:gd name="T83" fmla="*/ 2147483647 h 366"/>
                <a:gd name="T84" fmla="*/ 2147483647 w 612"/>
                <a:gd name="T85" fmla="*/ 2147483647 h 36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612"/>
                <a:gd name="T130" fmla="*/ 0 h 366"/>
                <a:gd name="T131" fmla="*/ 612 w 612"/>
                <a:gd name="T132" fmla="*/ 366 h 36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612" h="366">
                  <a:moveTo>
                    <a:pt x="516" y="354"/>
                  </a:moveTo>
                  <a:lnTo>
                    <a:pt x="522" y="360"/>
                  </a:lnTo>
                  <a:lnTo>
                    <a:pt x="540" y="360"/>
                  </a:lnTo>
                  <a:lnTo>
                    <a:pt x="540" y="318"/>
                  </a:lnTo>
                  <a:lnTo>
                    <a:pt x="546" y="312"/>
                  </a:lnTo>
                  <a:lnTo>
                    <a:pt x="558" y="294"/>
                  </a:lnTo>
                  <a:lnTo>
                    <a:pt x="564" y="282"/>
                  </a:lnTo>
                  <a:lnTo>
                    <a:pt x="570" y="276"/>
                  </a:lnTo>
                  <a:lnTo>
                    <a:pt x="606" y="276"/>
                  </a:lnTo>
                  <a:lnTo>
                    <a:pt x="612" y="270"/>
                  </a:lnTo>
                  <a:lnTo>
                    <a:pt x="612" y="258"/>
                  </a:lnTo>
                  <a:lnTo>
                    <a:pt x="600" y="222"/>
                  </a:lnTo>
                  <a:lnTo>
                    <a:pt x="600" y="216"/>
                  </a:lnTo>
                  <a:lnTo>
                    <a:pt x="594" y="216"/>
                  </a:lnTo>
                  <a:lnTo>
                    <a:pt x="588" y="222"/>
                  </a:lnTo>
                  <a:lnTo>
                    <a:pt x="570" y="222"/>
                  </a:lnTo>
                  <a:lnTo>
                    <a:pt x="564" y="228"/>
                  </a:lnTo>
                  <a:lnTo>
                    <a:pt x="558" y="228"/>
                  </a:lnTo>
                  <a:lnTo>
                    <a:pt x="552" y="234"/>
                  </a:lnTo>
                  <a:lnTo>
                    <a:pt x="522" y="234"/>
                  </a:lnTo>
                  <a:lnTo>
                    <a:pt x="510" y="222"/>
                  </a:lnTo>
                  <a:lnTo>
                    <a:pt x="510" y="198"/>
                  </a:lnTo>
                  <a:lnTo>
                    <a:pt x="504" y="192"/>
                  </a:lnTo>
                  <a:lnTo>
                    <a:pt x="498" y="180"/>
                  </a:lnTo>
                  <a:lnTo>
                    <a:pt x="498" y="168"/>
                  </a:lnTo>
                  <a:lnTo>
                    <a:pt x="504" y="162"/>
                  </a:lnTo>
                  <a:lnTo>
                    <a:pt x="504" y="150"/>
                  </a:lnTo>
                  <a:lnTo>
                    <a:pt x="510" y="144"/>
                  </a:lnTo>
                  <a:lnTo>
                    <a:pt x="504" y="144"/>
                  </a:lnTo>
                  <a:lnTo>
                    <a:pt x="504" y="102"/>
                  </a:lnTo>
                  <a:lnTo>
                    <a:pt x="498" y="96"/>
                  </a:lnTo>
                  <a:lnTo>
                    <a:pt x="480" y="96"/>
                  </a:lnTo>
                  <a:lnTo>
                    <a:pt x="474" y="78"/>
                  </a:lnTo>
                  <a:lnTo>
                    <a:pt x="462" y="78"/>
                  </a:lnTo>
                  <a:lnTo>
                    <a:pt x="456" y="54"/>
                  </a:lnTo>
                  <a:lnTo>
                    <a:pt x="432" y="42"/>
                  </a:lnTo>
                  <a:lnTo>
                    <a:pt x="432" y="30"/>
                  </a:lnTo>
                  <a:lnTo>
                    <a:pt x="426" y="24"/>
                  </a:lnTo>
                  <a:lnTo>
                    <a:pt x="420" y="12"/>
                  </a:lnTo>
                  <a:lnTo>
                    <a:pt x="414" y="6"/>
                  </a:lnTo>
                  <a:lnTo>
                    <a:pt x="396" y="0"/>
                  </a:lnTo>
                  <a:lnTo>
                    <a:pt x="384" y="0"/>
                  </a:lnTo>
                  <a:lnTo>
                    <a:pt x="378" y="6"/>
                  </a:lnTo>
                  <a:lnTo>
                    <a:pt x="378" y="12"/>
                  </a:lnTo>
                  <a:lnTo>
                    <a:pt x="366" y="24"/>
                  </a:lnTo>
                  <a:lnTo>
                    <a:pt x="348" y="24"/>
                  </a:lnTo>
                  <a:lnTo>
                    <a:pt x="342" y="18"/>
                  </a:lnTo>
                  <a:lnTo>
                    <a:pt x="336" y="30"/>
                  </a:lnTo>
                  <a:lnTo>
                    <a:pt x="312" y="24"/>
                  </a:lnTo>
                  <a:lnTo>
                    <a:pt x="312" y="30"/>
                  </a:lnTo>
                  <a:lnTo>
                    <a:pt x="300" y="42"/>
                  </a:lnTo>
                  <a:lnTo>
                    <a:pt x="288" y="42"/>
                  </a:lnTo>
                  <a:lnTo>
                    <a:pt x="264" y="18"/>
                  </a:lnTo>
                  <a:lnTo>
                    <a:pt x="258" y="18"/>
                  </a:lnTo>
                  <a:lnTo>
                    <a:pt x="246" y="24"/>
                  </a:lnTo>
                  <a:lnTo>
                    <a:pt x="240" y="24"/>
                  </a:lnTo>
                  <a:lnTo>
                    <a:pt x="228" y="30"/>
                  </a:lnTo>
                  <a:lnTo>
                    <a:pt x="222" y="24"/>
                  </a:lnTo>
                  <a:lnTo>
                    <a:pt x="198" y="24"/>
                  </a:lnTo>
                  <a:lnTo>
                    <a:pt x="192" y="18"/>
                  </a:lnTo>
                  <a:lnTo>
                    <a:pt x="168" y="18"/>
                  </a:lnTo>
                  <a:lnTo>
                    <a:pt x="150" y="36"/>
                  </a:lnTo>
                  <a:lnTo>
                    <a:pt x="120" y="36"/>
                  </a:lnTo>
                  <a:lnTo>
                    <a:pt x="108" y="48"/>
                  </a:lnTo>
                  <a:lnTo>
                    <a:pt x="108" y="90"/>
                  </a:lnTo>
                  <a:lnTo>
                    <a:pt x="90" y="108"/>
                  </a:lnTo>
                  <a:lnTo>
                    <a:pt x="78" y="114"/>
                  </a:lnTo>
                  <a:lnTo>
                    <a:pt x="72" y="120"/>
                  </a:lnTo>
                  <a:lnTo>
                    <a:pt x="72" y="138"/>
                  </a:lnTo>
                  <a:lnTo>
                    <a:pt x="66" y="144"/>
                  </a:lnTo>
                  <a:lnTo>
                    <a:pt x="54" y="150"/>
                  </a:lnTo>
                  <a:lnTo>
                    <a:pt x="48" y="156"/>
                  </a:lnTo>
                  <a:lnTo>
                    <a:pt x="30" y="150"/>
                  </a:lnTo>
                  <a:lnTo>
                    <a:pt x="30" y="168"/>
                  </a:lnTo>
                  <a:lnTo>
                    <a:pt x="0" y="174"/>
                  </a:lnTo>
                  <a:lnTo>
                    <a:pt x="6" y="174"/>
                  </a:lnTo>
                  <a:lnTo>
                    <a:pt x="30" y="192"/>
                  </a:lnTo>
                  <a:lnTo>
                    <a:pt x="36" y="192"/>
                  </a:lnTo>
                  <a:lnTo>
                    <a:pt x="48" y="228"/>
                  </a:lnTo>
                  <a:lnTo>
                    <a:pt x="54" y="234"/>
                  </a:lnTo>
                  <a:lnTo>
                    <a:pt x="60" y="234"/>
                  </a:lnTo>
                  <a:lnTo>
                    <a:pt x="66" y="228"/>
                  </a:lnTo>
                  <a:lnTo>
                    <a:pt x="72" y="228"/>
                  </a:lnTo>
                  <a:lnTo>
                    <a:pt x="84" y="234"/>
                  </a:lnTo>
                  <a:lnTo>
                    <a:pt x="84" y="252"/>
                  </a:lnTo>
                  <a:lnTo>
                    <a:pt x="78" y="258"/>
                  </a:lnTo>
                  <a:lnTo>
                    <a:pt x="90" y="276"/>
                  </a:lnTo>
                  <a:lnTo>
                    <a:pt x="114" y="282"/>
                  </a:lnTo>
                  <a:lnTo>
                    <a:pt x="120" y="288"/>
                  </a:lnTo>
                  <a:lnTo>
                    <a:pt x="144" y="282"/>
                  </a:lnTo>
                  <a:lnTo>
                    <a:pt x="168" y="288"/>
                  </a:lnTo>
                  <a:lnTo>
                    <a:pt x="162" y="294"/>
                  </a:lnTo>
                  <a:lnTo>
                    <a:pt x="156" y="306"/>
                  </a:lnTo>
                  <a:lnTo>
                    <a:pt x="162" y="312"/>
                  </a:lnTo>
                  <a:lnTo>
                    <a:pt x="162" y="324"/>
                  </a:lnTo>
                  <a:lnTo>
                    <a:pt x="186" y="324"/>
                  </a:lnTo>
                  <a:lnTo>
                    <a:pt x="192" y="330"/>
                  </a:lnTo>
                  <a:lnTo>
                    <a:pt x="186" y="336"/>
                  </a:lnTo>
                  <a:lnTo>
                    <a:pt x="186" y="342"/>
                  </a:lnTo>
                  <a:lnTo>
                    <a:pt x="180" y="348"/>
                  </a:lnTo>
                  <a:lnTo>
                    <a:pt x="186" y="354"/>
                  </a:lnTo>
                  <a:lnTo>
                    <a:pt x="204" y="354"/>
                  </a:lnTo>
                  <a:lnTo>
                    <a:pt x="216" y="342"/>
                  </a:lnTo>
                  <a:lnTo>
                    <a:pt x="240" y="354"/>
                  </a:lnTo>
                  <a:lnTo>
                    <a:pt x="252" y="354"/>
                  </a:lnTo>
                  <a:lnTo>
                    <a:pt x="258" y="360"/>
                  </a:lnTo>
                  <a:lnTo>
                    <a:pt x="282" y="360"/>
                  </a:lnTo>
                  <a:lnTo>
                    <a:pt x="288" y="354"/>
                  </a:lnTo>
                  <a:lnTo>
                    <a:pt x="288" y="348"/>
                  </a:lnTo>
                  <a:lnTo>
                    <a:pt x="306" y="354"/>
                  </a:lnTo>
                  <a:lnTo>
                    <a:pt x="330" y="354"/>
                  </a:lnTo>
                  <a:lnTo>
                    <a:pt x="336" y="360"/>
                  </a:lnTo>
                  <a:lnTo>
                    <a:pt x="348" y="366"/>
                  </a:lnTo>
                  <a:lnTo>
                    <a:pt x="366" y="366"/>
                  </a:lnTo>
                  <a:lnTo>
                    <a:pt x="372" y="360"/>
                  </a:lnTo>
                  <a:lnTo>
                    <a:pt x="372" y="348"/>
                  </a:lnTo>
                  <a:lnTo>
                    <a:pt x="378" y="342"/>
                  </a:lnTo>
                  <a:lnTo>
                    <a:pt x="384" y="342"/>
                  </a:lnTo>
                  <a:lnTo>
                    <a:pt x="396" y="336"/>
                  </a:lnTo>
                  <a:lnTo>
                    <a:pt x="402" y="336"/>
                  </a:lnTo>
                  <a:lnTo>
                    <a:pt x="402" y="330"/>
                  </a:lnTo>
                  <a:lnTo>
                    <a:pt x="432" y="336"/>
                  </a:lnTo>
                  <a:lnTo>
                    <a:pt x="432" y="324"/>
                  </a:lnTo>
                  <a:lnTo>
                    <a:pt x="438" y="324"/>
                  </a:lnTo>
                  <a:lnTo>
                    <a:pt x="450" y="330"/>
                  </a:lnTo>
                  <a:lnTo>
                    <a:pt x="462" y="330"/>
                  </a:lnTo>
                  <a:lnTo>
                    <a:pt x="474" y="336"/>
                  </a:lnTo>
                  <a:lnTo>
                    <a:pt x="498" y="336"/>
                  </a:lnTo>
                  <a:lnTo>
                    <a:pt x="516" y="354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89" name="Qatar" descr="© INSCALE GmbH, 05.05.2010&#10;http://www.presentationload.com/">
              <a:extLst>
                <a:ext uri="{FF2B5EF4-FFF2-40B4-BE49-F238E27FC236}">
                  <a16:creationId xmlns:a16="http://schemas.microsoft.com/office/drawing/2014/main" id="{F4FBF872-BF11-4F4C-8692-CB97240CF095}"/>
                </a:ext>
              </a:extLst>
            </p:cNvPr>
            <p:cNvSpPr>
              <a:spLocks/>
            </p:cNvSpPr>
            <p:nvPr/>
          </p:nvSpPr>
          <p:spPr bwMode="gray">
            <a:xfrm>
              <a:off x="7119916" y="3572232"/>
              <a:ext cx="30155" cy="63519"/>
            </a:xfrm>
            <a:custGeom>
              <a:avLst/>
              <a:gdLst>
                <a:gd name="T0" fmla="*/ 2147483647 w 66"/>
                <a:gd name="T1" fmla="*/ 2147483647 h 144"/>
                <a:gd name="T2" fmla="*/ 2147483647 w 66"/>
                <a:gd name="T3" fmla="*/ 2147483647 h 144"/>
                <a:gd name="T4" fmla="*/ 2147483647 w 66"/>
                <a:gd name="T5" fmla="*/ 2147483647 h 144"/>
                <a:gd name="T6" fmla="*/ 2147483647 w 66"/>
                <a:gd name="T7" fmla="*/ 2147483647 h 144"/>
                <a:gd name="T8" fmla="*/ 2147483647 w 66"/>
                <a:gd name="T9" fmla="*/ 2147483647 h 144"/>
                <a:gd name="T10" fmla="*/ 2147483647 w 66"/>
                <a:gd name="T11" fmla="*/ 2147483647 h 144"/>
                <a:gd name="T12" fmla="*/ 2147483647 w 66"/>
                <a:gd name="T13" fmla="*/ 2147483647 h 144"/>
                <a:gd name="T14" fmla="*/ 2147483647 w 66"/>
                <a:gd name="T15" fmla="*/ 2147483647 h 144"/>
                <a:gd name="T16" fmla="*/ 2147483647 w 66"/>
                <a:gd name="T17" fmla="*/ 2147483647 h 144"/>
                <a:gd name="T18" fmla="*/ 2147483647 w 66"/>
                <a:gd name="T19" fmla="*/ 0 h 144"/>
                <a:gd name="T20" fmla="*/ 2147483647 w 66"/>
                <a:gd name="T21" fmla="*/ 0 h 144"/>
                <a:gd name="T22" fmla="*/ 2147483647 w 66"/>
                <a:gd name="T23" fmla="*/ 2147483647 h 144"/>
                <a:gd name="T24" fmla="*/ 2147483647 w 66"/>
                <a:gd name="T25" fmla="*/ 2147483647 h 144"/>
                <a:gd name="T26" fmla="*/ 2147483647 w 66"/>
                <a:gd name="T27" fmla="*/ 2147483647 h 144"/>
                <a:gd name="T28" fmla="*/ 2147483647 w 66"/>
                <a:gd name="T29" fmla="*/ 2147483647 h 144"/>
                <a:gd name="T30" fmla="*/ 0 w 66"/>
                <a:gd name="T31" fmla="*/ 2147483647 h 144"/>
                <a:gd name="T32" fmla="*/ 2147483647 w 66"/>
                <a:gd name="T33" fmla="*/ 2147483647 h 144"/>
                <a:gd name="T34" fmla="*/ 2147483647 w 66"/>
                <a:gd name="T35" fmla="*/ 2147483647 h 14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66"/>
                <a:gd name="T55" fmla="*/ 0 h 144"/>
                <a:gd name="T56" fmla="*/ 66 w 66"/>
                <a:gd name="T57" fmla="*/ 144 h 144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66" h="144">
                  <a:moveTo>
                    <a:pt x="24" y="132"/>
                  </a:moveTo>
                  <a:lnTo>
                    <a:pt x="36" y="144"/>
                  </a:lnTo>
                  <a:lnTo>
                    <a:pt x="48" y="132"/>
                  </a:lnTo>
                  <a:lnTo>
                    <a:pt x="54" y="114"/>
                  </a:lnTo>
                  <a:lnTo>
                    <a:pt x="60" y="102"/>
                  </a:lnTo>
                  <a:lnTo>
                    <a:pt x="66" y="84"/>
                  </a:lnTo>
                  <a:lnTo>
                    <a:pt x="66" y="30"/>
                  </a:lnTo>
                  <a:lnTo>
                    <a:pt x="54" y="18"/>
                  </a:lnTo>
                  <a:lnTo>
                    <a:pt x="48" y="6"/>
                  </a:lnTo>
                  <a:lnTo>
                    <a:pt x="36" y="0"/>
                  </a:lnTo>
                  <a:lnTo>
                    <a:pt x="30" y="0"/>
                  </a:lnTo>
                  <a:lnTo>
                    <a:pt x="24" y="6"/>
                  </a:lnTo>
                  <a:lnTo>
                    <a:pt x="18" y="18"/>
                  </a:lnTo>
                  <a:lnTo>
                    <a:pt x="12" y="36"/>
                  </a:lnTo>
                  <a:lnTo>
                    <a:pt x="12" y="108"/>
                  </a:lnTo>
                  <a:lnTo>
                    <a:pt x="0" y="120"/>
                  </a:lnTo>
                  <a:lnTo>
                    <a:pt x="6" y="132"/>
                  </a:lnTo>
                  <a:lnTo>
                    <a:pt x="24" y="132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90" name="Poland" descr="© INSCALE GmbH, 05.05.2010&#10;http://www.presentationload.com/">
              <a:extLst>
                <a:ext uri="{FF2B5EF4-FFF2-40B4-BE49-F238E27FC236}">
                  <a16:creationId xmlns:a16="http://schemas.microsoft.com/office/drawing/2014/main" id="{F265AC54-0A91-4B61-91AB-FAAFBCB07FC4}"/>
                </a:ext>
              </a:extLst>
            </p:cNvPr>
            <p:cNvSpPr>
              <a:spLocks/>
            </p:cNvSpPr>
            <p:nvPr/>
          </p:nvSpPr>
          <p:spPr bwMode="gray">
            <a:xfrm>
              <a:off x="5975596" y="2551160"/>
              <a:ext cx="276160" cy="201673"/>
            </a:xfrm>
            <a:custGeom>
              <a:avLst/>
              <a:gdLst>
                <a:gd name="T0" fmla="*/ 2147483647 w 624"/>
                <a:gd name="T1" fmla="*/ 2147483647 h 450"/>
                <a:gd name="T2" fmla="*/ 2147483647 w 624"/>
                <a:gd name="T3" fmla="*/ 2147483647 h 450"/>
                <a:gd name="T4" fmla="*/ 2147483647 w 624"/>
                <a:gd name="T5" fmla="*/ 2147483647 h 450"/>
                <a:gd name="T6" fmla="*/ 2147483647 w 624"/>
                <a:gd name="T7" fmla="*/ 2147483647 h 450"/>
                <a:gd name="T8" fmla="*/ 2147483647 w 624"/>
                <a:gd name="T9" fmla="*/ 2147483647 h 450"/>
                <a:gd name="T10" fmla="*/ 2147483647 w 624"/>
                <a:gd name="T11" fmla="*/ 2147483647 h 450"/>
                <a:gd name="T12" fmla="*/ 2147483647 w 624"/>
                <a:gd name="T13" fmla="*/ 2147483647 h 450"/>
                <a:gd name="T14" fmla="*/ 2147483647 w 624"/>
                <a:gd name="T15" fmla="*/ 2147483647 h 450"/>
                <a:gd name="T16" fmla="*/ 2147483647 w 624"/>
                <a:gd name="T17" fmla="*/ 2147483647 h 450"/>
                <a:gd name="T18" fmla="*/ 2147483647 w 624"/>
                <a:gd name="T19" fmla="*/ 2147483647 h 450"/>
                <a:gd name="T20" fmla="*/ 2147483647 w 624"/>
                <a:gd name="T21" fmla="*/ 2147483647 h 450"/>
                <a:gd name="T22" fmla="*/ 2147483647 w 624"/>
                <a:gd name="T23" fmla="*/ 2147483647 h 450"/>
                <a:gd name="T24" fmla="*/ 2147483647 w 624"/>
                <a:gd name="T25" fmla="*/ 2147483647 h 450"/>
                <a:gd name="T26" fmla="*/ 2147483647 w 624"/>
                <a:gd name="T27" fmla="*/ 2147483647 h 450"/>
                <a:gd name="T28" fmla="*/ 2147483647 w 624"/>
                <a:gd name="T29" fmla="*/ 2147483647 h 450"/>
                <a:gd name="T30" fmla="*/ 2147483647 w 624"/>
                <a:gd name="T31" fmla="*/ 2147483647 h 450"/>
                <a:gd name="T32" fmla="*/ 2147483647 w 624"/>
                <a:gd name="T33" fmla="*/ 2147483647 h 450"/>
                <a:gd name="T34" fmla="*/ 2147483647 w 624"/>
                <a:gd name="T35" fmla="*/ 2147483647 h 450"/>
                <a:gd name="T36" fmla="*/ 2147483647 w 624"/>
                <a:gd name="T37" fmla="*/ 2147483647 h 450"/>
                <a:gd name="T38" fmla="*/ 2147483647 w 624"/>
                <a:gd name="T39" fmla="*/ 2147483647 h 450"/>
                <a:gd name="T40" fmla="*/ 2147483647 w 624"/>
                <a:gd name="T41" fmla="*/ 2147483647 h 450"/>
                <a:gd name="T42" fmla="*/ 2147483647 w 624"/>
                <a:gd name="T43" fmla="*/ 2147483647 h 450"/>
                <a:gd name="T44" fmla="*/ 2147483647 w 624"/>
                <a:gd name="T45" fmla="*/ 2147483647 h 450"/>
                <a:gd name="T46" fmla="*/ 2147483647 w 624"/>
                <a:gd name="T47" fmla="*/ 2147483647 h 450"/>
                <a:gd name="T48" fmla="*/ 2147483647 w 624"/>
                <a:gd name="T49" fmla="*/ 2147483647 h 450"/>
                <a:gd name="T50" fmla="*/ 2147483647 w 624"/>
                <a:gd name="T51" fmla="*/ 2147483647 h 450"/>
                <a:gd name="T52" fmla="*/ 2147483647 w 624"/>
                <a:gd name="T53" fmla="*/ 2147483647 h 450"/>
                <a:gd name="T54" fmla="*/ 2147483647 w 624"/>
                <a:gd name="T55" fmla="*/ 2147483647 h 450"/>
                <a:gd name="T56" fmla="*/ 2147483647 w 624"/>
                <a:gd name="T57" fmla="*/ 2147483647 h 450"/>
                <a:gd name="T58" fmla="*/ 0 w 624"/>
                <a:gd name="T59" fmla="*/ 2147483647 h 450"/>
                <a:gd name="T60" fmla="*/ 2147483647 w 624"/>
                <a:gd name="T61" fmla="*/ 2147483647 h 450"/>
                <a:gd name="T62" fmla="*/ 2147483647 w 624"/>
                <a:gd name="T63" fmla="*/ 2147483647 h 450"/>
                <a:gd name="T64" fmla="*/ 2147483647 w 624"/>
                <a:gd name="T65" fmla="*/ 2147483647 h 450"/>
                <a:gd name="T66" fmla="*/ 2147483647 w 624"/>
                <a:gd name="T67" fmla="*/ 2147483647 h 450"/>
                <a:gd name="T68" fmla="*/ 2147483647 w 624"/>
                <a:gd name="T69" fmla="*/ 2147483647 h 450"/>
                <a:gd name="T70" fmla="*/ 2147483647 w 624"/>
                <a:gd name="T71" fmla="*/ 2147483647 h 450"/>
                <a:gd name="T72" fmla="*/ 2147483647 w 624"/>
                <a:gd name="T73" fmla="*/ 2147483647 h 450"/>
                <a:gd name="T74" fmla="*/ 2147483647 w 624"/>
                <a:gd name="T75" fmla="*/ 2147483647 h 450"/>
                <a:gd name="T76" fmla="*/ 2147483647 w 624"/>
                <a:gd name="T77" fmla="*/ 2147483647 h 450"/>
                <a:gd name="T78" fmla="*/ 2147483647 w 624"/>
                <a:gd name="T79" fmla="*/ 2147483647 h 450"/>
                <a:gd name="T80" fmla="*/ 2147483647 w 624"/>
                <a:gd name="T81" fmla="*/ 2147483647 h 450"/>
                <a:gd name="T82" fmla="*/ 2147483647 w 624"/>
                <a:gd name="T83" fmla="*/ 2147483647 h 450"/>
                <a:gd name="T84" fmla="*/ 2147483647 w 624"/>
                <a:gd name="T85" fmla="*/ 2147483647 h 450"/>
                <a:gd name="T86" fmla="*/ 2147483647 w 624"/>
                <a:gd name="T87" fmla="*/ 2147483647 h 450"/>
                <a:gd name="T88" fmla="*/ 2147483647 w 624"/>
                <a:gd name="T89" fmla="*/ 2147483647 h 450"/>
                <a:gd name="T90" fmla="*/ 2147483647 w 624"/>
                <a:gd name="T91" fmla="*/ 2147483647 h 450"/>
                <a:gd name="T92" fmla="*/ 2147483647 w 624"/>
                <a:gd name="T93" fmla="*/ 2147483647 h 450"/>
                <a:gd name="T94" fmla="*/ 2147483647 w 624"/>
                <a:gd name="T95" fmla="*/ 2147483647 h 450"/>
                <a:gd name="T96" fmla="*/ 2147483647 w 624"/>
                <a:gd name="T97" fmla="*/ 2147483647 h 450"/>
                <a:gd name="T98" fmla="*/ 2147483647 w 624"/>
                <a:gd name="T99" fmla="*/ 2147483647 h 450"/>
                <a:gd name="T100" fmla="*/ 2147483647 w 624"/>
                <a:gd name="T101" fmla="*/ 2147483647 h 450"/>
                <a:gd name="T102" fmla="*/ 2147483647 w 624"/>
                <a:gd name="T103" fmla="*/ 2147483647 h 450"/>
                <a:gd name="T104" fmla="*/ 2147483647 w 624"/>
                <a:gd name="T105" fmla="*/ 2147483647 h 450"/>
                <a:gd name="T106" fmla="*/ 2147483647 w 624"/>
                <a:gd name="T107" fmla="*/ 2147483647 h 450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624"/>
                <a:gd name="T163" fmla="*/ 0 h 450"/>
                <a:gd name="T164" fmla="*/ 624 w 624"/>
                <a:gd name="T165" fmla="*/ 450 h 450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624" h="450">
                  <a:moveTo>
                    <a:pt x="426" y="426"/>
                  </a:moveTo>
                  <a:lnTo>
                    <a:pt x="432" y="426"/>
                  </a:lnTo>
                  <a:lnTo>
                    <a:pt x="444" y="420"/>
                  </a:lnTo>
                  <a:lnTo>
                    <a:pt x="450" y="414"/>
                  </a:lnTo>
                  <a:lnTo>
                    <a:pt x="474" y="414"/>
                  </a:lnTo>
                  <a:lnTo>
                    <a:pt x="498" y="438"/>
                  </a:lnTo>
                  <a:lnTo>
                    <a:pt x="528" y="438"/>
                  </a:lnTo>
                  <a:lnTo>
                    <a:pt x="528" y="450"/>
                  </a:lnTo>
                  <a:lnTo>
                    <a:pt x="552" y="450"/>
                  </a:lnTo>
                  <a:lnTo>
                    <a:pt x="540" y="438"/>
                  </a:lnTo>
                  <a:lnTo>
                    <a:pt x="540" y="396"/>
                  </a:lnTo>
                  <a:lnTo>
                    <a:pt x="594" y="348"/>
                  </a:lnTo>
                  <a:lnTo>
                    <a:pt x="606" y="348"/>
                  </a:lnTo>
                  <a:lnTo>
                    <a:pt x="612" y="342"/>
                  </a:lnTo>
                  <a:lnTo>
                    <a:pt x="618" y="342"/>
                  </a:lnTo>
                  <a:lnTo>
                    <a:pt x="624" y="336"/>
                  </a:lnTo>
                  <a:lnTo>
                    <a:pt x="618" y="330"/>
                  </a:lnTo>
                  <a:lnTo>
                    <a:pt x="618" y="324"/>
                  </a:lnTo>
                  <a:lnTo>
                    <a:pt x="612" y="318"/>
                  </a:lnTo>
                  <a:lnTo>
                    <a:pt x="618" y="306"/>
                  </a:lnTo>
                  <a:lnTo>
                    <a:pt x="612" y="300"/>
                  </a:lnTo>
                  <a:lnTo>
                    <a:pt x="600" y="294"/>
                  </a:lnTo>
                  <a:lnTo>
                    <a:pt x="600" y="288"/>
                  </a:lnTo>
                  <a:lnTo>
                    <a:pt x="582" y="270"/>
                  </a:lnTo>
                  <a:lnTo>
                    <a:pt x="576" y="252"/>
                  </a:lnTo>
                  <a:lnTo>
                    <a:pt x="582" y="252"/>
                  </a:lnTo>
                  <a:lnTo>
                    <a:pt x="576" y="240"/>
                  </a:lnTo>
                  <a:lnTo>
                    <a:pt x="576" y="210"/>
                  </a:lnTo>
                  <a:lnTo>
                    <a:pt x="564" y="198"/>
                  </a:lnTo>
                  <a:lnTo>
                    <a:pt x="558" y="198"/>
                  </a:lnTo>
                  <a:lnTo>
                    <a:pt x="552" y="192"/>
                  </a:lnTo>
                  <a:lnTo>
                    <a:pt x="552" y="186"/>
                  </a:lnTo>
                  <a:lnTo>
                    <a:pt x="564" y="186"/>
                  </a:lnTo>
                  <a:lnTo>
                    <a:pt x="564" y="168"/>
                  </a:lnTo>
                  <a:lnTo>
                    <a:pt x="588" y="162"/>
                  </a:lnTo>
                  <a:lnTo>
                    <a:pt x="588" y="150"/>
                  </a:lnTo>
                  <a:lnTo>
                    <a:pt x="594" y="144"/>
                  </a:lnTo>
                  <a:lnTo>
                    <a:pt x="594" y="138"/>
                  </a:lnTo>
                  <a:lnTo>
                    <a:pt x="588" y="132"/>
                  </a:lnTo>
                  <a:lnTo>
                    <a:pt x="576" y="108"/>
                  </a:lnTo>
                  <a:lnTo>
                    <a:pt x="570" y="102"/>
                  </a:lnTo>
                  <a:lnTo>
                    <a:pt x="570" y="90"/>
                  </a:lnTo>
                  <a:lnTo>
                    <a:pt x="564" y="84"/>
                  </a:lnTo>
                  <a:lnTo>
                    <a:pt x="558" y="72"/>
                  </a:lnTo>
                  <a:lnTo>
                    <a:pt x="558" y="48"/>
                  </a:lnTo>
                  <a:lnTo>
                    <a:pt x="546" y="42"/>
                  </a:lnTo>
                  <a:lnTo>
                    <a:pt x="540" y="42"/>
                  </a:lnTo>
                  <a:lnTo>
                    <a:pt x="522" y="36"/>
                  </a:lnTo>
                  <a:lnTo>
                    <a:pt x="498" y="36"/>
                  </a:lnTo>
                  <a:lnTo>
                    <a:pt x="498" y="42"/>
                  </a:lnTo>
                  <a:lnTo>
                    <a:pt x="408" y="42"/>
                  </a:lnTo>
                  <a:lnTo>
                    <a:pt x="402" y="36"/>
                  </a:lnTo>
                  <a:lnTo>
                    <a:pt x="390" y="36"/>
                  </a:lnTo>
                  <a:lnTo>
                    <a:pt x="384" y="30"/>
                  </a:lnTo>
                  <a:lnTo>
                    <a:pt x="360" y="30"/>
                  </a:lnTo>
                  <a:lnTo>
                    <a:pt x="354" y="36"/>
                  </a:lnTo>
                  <a:lnTo>
                    <a:pt x="348" y="36"/>
                  </a:lnTo>
                  <a:lnTo>
                    <a:pt x="342" y="30"/>
                  </a:lnTo>
                  <a:lnTo>
                    <a:pt x="312" y="30"/>
                  </a:lnTo>
                  <a:lnTo>
                    <a:pt x="300" y="36"/>
                  </a:lnTo>
                  <a:lnTo>
                    <a:pt x="282" y="36"/>
                  </a:lnTo>
                  <a:lnTo>
                    <a:pt x="276" y="30"/>
                  </a:lnTo>
                  <a:lnTo>
                    <a:pt x="270" y="18"/>
                  </a:lnTo>
                  <a:lnTo>
                    <a:pt x="264" y="12"/>
                  </a:lnTo>
                  <a:lnTo>
                    <a:pt x="264" y="6"/>
                  </a:lnTo>
                  <a:lnTo>
                    <a:pt x="258" y="6"/>
                  </a:lnTo>
                  <a:lnTo>
                    <a:pt x="252" y="0"/>
                  </a:lnTo>
                  <a:lnTo>
                    <a:pt x="210" y="0"/>
                  </a:lnTo>
                  <a:lnTo>
                    <a:pt x="192" y="6"/>
                  </a:lnTo>
                  <a:lnTo>
                    <a:pt x="180" y="12"/>
                  </a:lnTo>
                  <a:lnTo>
                    <a:pt x="162" y="12"/>
                  </a:lnTo>
                  <a:lnTo>
                    <a:pt x="150" y="18"/>
                  </a:lnTo>
                  <a:lnTo>
                    <a:pt x="144" y="24"/>
                  </a:lnTo>
                  <a:lnTo>
                    <a:pt x="138" y="24"/>
                  </a:lnTo>
                  <a:lnTo>
                    <a:pt x="120" y="42"/>
                  </a:lnTo>
                  <a:lnTo>
                    <a:pt x="60" y="48"/>
                  </a:lnTo>
                  <a:lnTo>
                    <a:pt x="54" y="48"/>
                  </a:lnTo>
                  <a:lnTo>
                    <a:pt x="48" y="54"/>
                  </a:lnTo>
                  <a:lnTo>
                    <a:pt x="24" y="66"/>
                  </a:lnTo>
                  <a:lnTo>
                    <a:pt x="18" y="66"/>
                  </a:lnTo>
                  <a:lnTo>
                    <a:pt x="12" y="72"/>
                  </a:lnTo>
                  <a:lnTo>
                    <a:pt x="18" y="78"/>
                  </a:lnTo>
                  <a:lnTo>
                    <a:pt x="18" y="96"/>
                  </a:lnTo>
                  <a:lnTo>
                    <a:pt x="6" y="90"/>
                  </a:lnTo>
                  <a:lnTo>
                    <a:pt x="6" y="108"/>
                  </a:lnTo>
                  <a:lnTo>
                    <a:pt x="12" y="108"/>
                  </a:lnTo>
                  <a:lnTo>
                    <a:pt x="18" y="114"/>
                  </a:lnTo>
                  <a:lnTo>
                    <a:pt x="18" y="132"/>
                  </a:lnTo>
                  <a:lnTo>
                    <a:pt x="6" y="144"/>
                  </a:lnTo>
                  <a:lnTo>
                    <a:pt x="0" y="144"/>
                  </a:lnTo>
                  <a:lnTo>
                    <a:pt x="0" y="156"/>
                  </a:lnTo>
                  <a:lnTo>
                    <a:pt x="6" y="162"/>
                  </a:lnTo>
                  <a:lnTo>
                    <a:pt x="12" y="162"/>
                  </a:lnTo>
                  <a:lnTo>
                    <a:pt x="18" y="168"/>
                  </a:lnTo>
                  <a:lnTo>
                    <a:pt x="30" y="168"/>
                  </a:lnTo>
                  <a:lnTo>
                    <a:pt x="30" y="186"/>
                  </a:lnTo>
                  <a:lnTo>
                    <a:pt x="24" y="186"/>
                  </a:lnTo>
                  <a:lnTo>
                    <a:pt x="24" y="198"/>
                  </a:lnTo>
                  <a:lnTo>
                    <a:pt x="36" y="198"/>
                  </a:lnTo>
                  <a:lnTo>
                    <a:pt x="36" y="204"/>
                  </a:lnTo>
                  <a:lnTo>
                    <a:pt x="30" y="210"/>
                  </a:lnTo>
                  <a:lnTo>
                    <a:pt x="36" y="210"/>
                  </a:lnTo>
                  <a:lnTo>
                    <a:pt x="42" y="216"/>
                  </a:lnTo>
                  <a:lnTo>
                    <a:pt x="36" y="222"/>
                  </a:lnTo>
                  <a:lnTo>
                    <a:pt x="24" y="228"/>
                  </a:lnTo>
                  <a:lnTo>
                    <a:pt x="24" y="234"/>
                  </a:lnTo>
                  <a:lnTo>
                    <a:pt x="30" y="240"/>
                  </a:lnTo>
                  <a:lnTo>
                    <a:pt x="36" y="240"/>
                  </a:lnTo>
                  <a:lnTo>
                    <a:pt x="42" y="246"/>
                  </a:lnTo>
                  <a:lnTo>
                    <a:pt x="42" y="264"/>
                  </a:lnTo>
                  <a:lnTo>
                    <a:pt x="48" y="258"/>
                  </a:lnTo>
                  <a:lnTo>
                    <a:pt x="54" y="258"/>
                  </a:lnTo>
                  <a:lnTo>
                    <a:pt x="54" y="270"/>
                  </a:lnTo>
                  <a:lnTo>
                    <a:pt x="48" y="276"/>
                  </a:lnTo>
                  <a:lnTo>
                    <a:pt x="60" y="276"/>
                  </a:lnTo>
                  <a:lnTo>
                    <a:pt x="60" y="282"/>
                  </a:lnTo>
                  <a:lnTo>
                    <a:pt x="54" y="282"/>
                  </a:lnTo>
                  <a:lnTo>
                    <a:pt x="54" y="294"/>
                  </a:lnTo>
                  <a:lnTo>
                    <a:pt x="72" y="294"/>
                  </a:lnTo>
                  <a:lnTo>
                    <a:pt x="78" y="312"/>
                  </a:lnTo>
                  <a:lnTo>
                    <a:pt x="96" y="312"/>
                  </a:lnTo>
                  <a:lnTo>
                    <a:pt x="108" y="318"/>
                  </a:lnTo>
                  <a:lnTo>
                    <a:pt x="114" y="318"/>
                  </a:lnTo>
                  <a:lnTo>
                    <a:pt x="114" y="324"/>
                  </a:lnTo>
                  <a:lnTo>
                    <a:pt x="138" y="324"/>
                  </a:lnTo>
                  <a:lnTo>
                    <a:pt x="144" y="330"/>
                  </a:lnTo>
                  <a:lnTo>
                    <a:pt x="132" y="336"/>
                  </a:lnTo>
                  <a:lnTo>
                    <a:pt x="144" y="342"/>
                  </a:lnTo>
                  <a:lnTo>
                    <a:pt x="144" y="354"/>
                  </a:lnTo>
                  <a:lnTo>
                    <a:pt x="150" y="354"/>
                  </a:lnTo>
                  <a:lnTo>
                    <a:pt x="156" y="360"/>
                  </a:lnTo>
                  <a:lnTo>
                    <a:pt x="174" y="360"/>
                  </a:lnTo>
                  <a:lnTo>
                    <a:pt x="174" y="354"/>
                  </a:lnTo>
                  <a:lnTo>
                    <a:pt x="180" y="354"/>
                  </a:lnTo>
                  <a:lnTo>
                    <a:pt x="192" y="348"/>
                  </a:lnTo>
                  <a:lnTo>
                    <a:pt x="210" y="348"/>
                  </a:lnTo>
                  <a:lnTo>
                    <a:pt x="204" y="354"/>
                  </a:lnTo>
                  <a:lnTo>
                    <a:pt x="222" y="354"/>
                  </a:lnTo>
                  <a:lnTo>
                    <a:pt x="228" y="360"/>
                  </a:lnTo>
                  <a:lnTo>
                    <a:pt x="234" y="372"/>
                  </a:lnTo>
                  <a:lnTo>
                    <a:pt x="240" y="378"/>
                  </a:lnTo>
                  <a:lnTo>
                    <a:pt x="246" y="366"/>
                  </a:lnTo>
                  <a:lnTo>
                    <a:pt x="252" y="372"/>
                  </a:lnTo>
                  <a:lnTo>
                    <a:pt x="252" y="378"/>
                  </a:lnTo>
                  <a:lnTo>
                    <a:pt x="270" y="378"/>
                  </a:lnTo>
                  <a:lnTo>
                    <a:pt x="282" y="384"/>
                  </a:lnTo>
                  <a:lnTo>
                    <a:pt x="282" y="390"/>
                  </a:lnTo>
                  <a:lnTo>
                    <a:pt x="288" y="402"/>
                  </a:lnTo>
                  <a:lnTo>
                    <a:pt x="306" y="420"/>
                  </a:lnTo>
                  <a:lnTo>
                    <a:pt x="318" y="420"/>
                  </a:lnTo>
                  <a:lnTo>
                    <a:pt x="330" y="408"/>
                  </a:lnTo>
                  <a:lnTo>
                    <a:pt x="342" y="408"/>
                  </a:lnTo>
                  <a:lnTo>
                    <a:pt x="354" y="420"/>
                  </a:lnTo>
                  <a:lnTo>
                    <a:pt x="360" y="420"/>
                  </a:lnTo>
                  <a:lnTo>
                    <a:pt x="360" y="426"/>
                  </a:lnTo>
                  <a:lnTo>
                    <a:pt x="366" y="432"/>
                  </a:lnTo>
                  <a:lnTo>
                    <a:pt x="378" y="432"/>
                  </a:lnTo>
                  <a:lnTo>
                    <a:pt x="384" y="426"/>
                  </a:lnTo>
                  <a:lnTo>
                    <a:pt x="384" y="420"/>
                  </a:lnTo>
                  <a:lnTo>
                    <a:pt x="414" y="420"/>
                  </a:lnTo>
                  <a:lnTo>
                    <a:pt x="420" y="426"/>
                  </a:lnTo>
                  <a:lnTo>
                    <a:pt x="426" y="426"/>
                  </a:lnTo>
                  <a:close/>
                </a:path>
              </a:pathLst>
            </a:custGeom>
            <a:solidFill>
              <a:srgbClr val="24771B"/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91" name="Oman" descr="© INSCALE GmbH, 05.05.2010&#10;http://www.presentationload.com/">
              <a:extLst>
                <a:ext uri="{FF2B5EF4-FFF2-40B4-BE49-F238E27FC236}">
                  <a16:creationId xmlns:a16="http://schemas.microsoft.com/office/drawing/2014/main" id="{B00F3E2E-7254-43E4-90AA-3A4F32194A45}"/>
                </a:ext>
              </a:extLst>
            </p:cNvPr>
            <p:cNvSpPr>
              <a:spLocks/>
            </p:cNvSpPr>
            <p:nvPr/>
          </p:nvSpPr>
          <p:spPr bwMode="gray">
            <a:xfrm>
              <a:off x="7169116" y="3613520"/>
              <a:ext cx="239657" cy="303305"/>
            </a:xfrm>
            <a:custGeom>
              <a:avLst/>
              <a:gdLst>
                <a:gd name="T0" fmla="*/ 2147483647 w 540"/>
                <a:gd name="T1" fmla="*/ 2147483647 h 672"/>
                <a:gd name="T2" fmla="*/ 2147483647 w 540"/>
                <a:gd name="T3" fmla="*/ 2147483647 h 672"/>
                <a:gd name="T4" fmla="*/ 2147483647 w 540"/>
                <a:gd name="T5" fmla="*/ 2147483647 h 672"/>
                <a:gd name="T6" fmla="*/ 2147483647 w 540"/>
                <a:gd name="T7" fmla="*/ 2147483647 h 672"/>
                <a:gd name="T8" fmla="*/ 2147483647 w 540"/>
                <a:gd name="T9" fmla="*/ 2147483647 h 672"/>
                <a:gd name="T10" fmla="*/ 2147483647 w 540"/>
                <a:gd name="T11" fmla="*/ 2147483647 h 672"/>
                <a:gd name="T12" fmla="*/ 2147483647 w 540"/>
                <a:gd name="T13" fmla="*/ 2147483647 h 672"/>
                <a:gd name="T14" fmla="*/ 2147483647 w 540"/>
                <a:gd name="T15" fmla="*/ 2147483647 h 672"/>
                <a:gd name="T16" fmla="*/ 2147483647 w 540"/>
                <a:gd name="T17" fmla="*/ 2147483647 h 672"/>
                <a:gd name="T18" fmla="*/ 2147483647 w 540"/>
                <a:gd name="T19" fmla="*/ 2147483647 h 672"/>
                <a:gd name="T20" fmla="*/ 2147483647 w 540"/>
                <a:gd name="T21" fmla="*/ 2147483647 h 672"/>
                <a:gd name="T22" fmla="*/ 2147483647 w 540"/>
                <a:gd name="T23" fmla="*/ 2147483647 h 672"/>
                <a:gd name="T24" fmla="*/ 2147483647 w 540"/>
                <a:gd name="T25" fmla="*/ 2147483647 h 672"/>
                <a:gd name="T26" fmla="*/ 2147483647 w 540"/>
                <a:gd name="T27" fmla="*/ 2147483647 h 672"/>
                <a:gd name="T28" fmla="*/ 2147483647 w 540"/>
                <a:gd name="T29" fmla="*/ 2147483647 h 672"/>
                <a:gd name="T30" fmla="*/ 2147483647 w 540"/>
                <a:gd name="T31" fmla="*/ 2147483647 h 672"/>
                <a:gd name="T32" fmla="*/ 2147483647 w 540"/>
                <a:gd name="T33" fmla="*/ 2147483647 h 672"/>
                <a:gd name="T34" fmla="*/ 2147483647 w 540"/>
                <a:gd name="T35" fmla="*/ 2147483647 h 672"/>
                <a:gd name="T36" fmla="*/ 2147483647 w 540"/>
                <a:gd name="T37" fmla="*/ 2147483647 h 672"/>
                <a:gd name="T38" fmla="*/ 2147483647 w 540"/>
                <a:gd name="T39" fmla="*/ 2147483647 h 672"/>
                <a:gd name="T40" fmla="*/ 2147483647 w 540"/>
                <a:gd name="T41" fmla="*/ 2147483647 h 672"/>
                <a:gd name="T42" fmla="*/ 2147483647 w 540"/>
                <a:gd name="T43" fmla="*/ 2147483647 h 672"/>
                <a:gd name="T44" fmla="*/ 2147483647 w 540"/>
                <a:gd name="T45" fmla="*/ 2147483647 h 672"/>
                <a:gd name="T46" fmla="*/ 2147483647 w 540"/>
                <a:gd name="T47" fmla="*/ 2147483647 h 672"/>
                <a:gd name="T48" fmla="*/ 2147483647 w 540"/>
                <a:gd name="T49" fmla="*/ 2147483647 h 672"/>
                <a:gd name="T50" fmla="*/ 2147483647 w 540"/>
                <a:gd name="T51" fmla="*/ 0 h 672"/>
                <a:gd name="T52" fmla="*/ 2147483647 w 540"/>
                <a:gd name="T53" fmla="*/ 2147483647 h 672"/>
                <a:gd name="T54" fmla="*/ 2147483647 w 540"/>
                <a:gd name="T55" fmla="*/ 2147483647 h 672"/>
                <a:gd name="T56" fmla="*/ 2147483647 w 540"/>
                <a:gd name="T57" fmla="*/ 2147483647 h 672"/>
                <a:gd name="T58" fmla="*/ 2147483647 w 540"/>
                <a:gd name="T59" fmla="*/ 2147483647 h 672"/>
                <a:gd name="T60" fmla="*/ 2147483647 w 540"/>
                <a:gd name="T61" fmla="*/ 2147483647 h 672"/>
                <a:gd name="T62" fmla="*/ 2147483647 w 540"/>
                <a:gd name="T63" fmla="*/ 2147483647 h 672"/>
                <a:gd name="T64" fmla="*/ 2147483647 w 540"/>
                <a:gd name="T65" fmla="*/ 2147483647 h 672"/>
                <a:gd name="T66" fmla="*/ 2147483647 w 540"/>
                <a:gd name="T67" fmla="*/ 2147483647 h 672"/>
                <a:gd name="T68" fmla="*/ 2147483647 w 540"/>
                <a:gd name="T69" fmla="*/ 2147483647 h 672"/>
                <a:gd name="T70" fmla="*/ 2147483647 w 540"/>
                <a:gd name="T71" fmla="*/ 2147483647 h 672"/>
                <a:gd name="T72" fmla="*/ 2147483647 w 540"/>
                <a:gd name="T73" fmla="*/ 2147483647 h 672"/>
                <a:gd name="T74" fmla="*/ 2147483647 w 540"/>
                <a:gd name="T75" fmla="*/ 2147483647 h 672"/>
                <a:gd name="T76" fmla="*/ 2147483647 w 540"/>
                <a:gd name="T77" fmla="*/ 2147483647 h 672"/>
                <a:gd name="T78" fmla="*/ 2147483647 w 540"/>
                <a:gd name="T79" fmla="*/ 2147483647 h 672"/>
                <a:gd name="T80" fmla="*/ 2147483647 w 540"/>
                <a:gd name="T81" fmla="*/ 2147483647 h 672"/>
                <a:gd name="T82" fmla="*/ 2147483647 w 540"/>
                <a:gd name="T83" fmla="*/ 2147483647 h 672"/>
                <a:gd name="T84" fmla="*/ 2147483647 w 540"/>
                <a:gd name="T85" fmla="*/ 2147483647 h 672"/>
                <a:gd name="T86" fmla="*/ 2147483647 w 540"/>
                <a:gd name="T87" fmla="*/ 2147483647 h 672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540"/>
                <a:gd name="T133" fmla="*/ 0 h 672"/>
                <a:gd name="T134" fmla="*/ 540 w 540"/>
                <a:gd name="T135" fmla="*/ 672 h 672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540" h="672">
                  <a:moveTo>
                    <a:pt x="258" y="564"/>
                  </a:moveTo>
                  <a:lnTo>
                    <a:pt x="276" y="564"/>
                  </a:lnTo>
                  <a:lnTo>
                    <a:pt x="288" y="558"/>
                  </a:lnTo>
                  <a:lnTo>
                    <a:pt x="306" y="552"/>
                  </a:lnTo>
                  <a:lnTo>
                    <a:pt x="330" y="540"/>
                  </a:lnTo>
                  <a:lnTo>
                    <a:pt x="336" y="528"/>
                  </a:lnTo>
                  <a:lnTo>
                    <a:pt x="342" y="510"/>
                  </a:lnTo>
                  <a:lnTo>
                    <a:pt x="342" y="498"/>
                  </a:lnTo>
                  <a:lnTo>
                    <a:pt x="348" y="498"/>
                  </a:lnTo>
                  <a:lnTo>
                    <a:pt x="354" y="492"/>
                  </a:lnTo>
                  <a:lnTo>
                    <a:pt x="366" y="486"/>
                  </a:lnTo>
                  <a:lnTo>
                    <a:pt x="384" y="480"/>
                  </a:lnTo>
                  <a:lnTo>
                    <a:pt x="408" y="456"/>
                  </a:lnTo>
                  <a:lnTo>
                    <a:pt x="414" y="444"/>
                  </a:lnTo>
                  <a:lnTo>
                    <a:pt x="414" y="426"/>
                  </a:lnTo>
                  <a:lnTo>
                    <a:pt x="420" y="408"/>
                  </a:lnTo>
                  <a:lnTo>
                    <a:pt x="420" y="378"/>
                  </a:lnTo>
                  <a:lnTo>
                    <a:pt x="426" y="372"/>
                  </a:lnTo>
                  <a:lnTo>
                    <a:pt x="432" y="372"/>
                  </a:lnTo>
                  <a:lnTo>
                    <a:pt x="444" y="378"/>
                  </a:lnTo>
                  <a:lnTo>
                    <a:pt x="450" y="384"/>
                  </a:lnTo>
                  <a:lnTo>
                    <a:pt x="462" y="384"/>
                  </a:lnTo>
                  <a:lnTo>
                    <a:pt x="468" y="378"/>
                  </a:lnTo>
                  <a:lnTo>
                    <a:pt x="480" y="354"/>
                  </a:lnTo>
                  <a:lnTo>
                    <a:pt x="480" y="330"/>
                  </a:lnTo>
                  <a:lnTo>
                    <a:pt x="534" y="276"/>
                  </a:lnTo>
                  <a:lnTo>
                    <a:pt x="534" y="264"/>
                  </a:lnTo>
                  <a:lnTo>
                    <a:pt x="540" y="252"/>
                  </a:lnTo>
                  <a:lnTo>
                    <a:pt x="540" y="204"/>
                  </a:lnTo>
                  <a:lnTo>
                    <a:pt x="528" y="192"/>
                  </a:lnTo>
                  <a:lnTo>
                    <a:pt x="510" y="192"/>
                  </a:lnTo>
                  <a:lnTo>
                    <a:pt x="510" y="186"/>
                  </a:lnTo>
                  <a:lnTo>
                    <a:pt x="492" y="168"/>
                  </a:lnTo>
                  <a:lnTo>
                    <a:pt x="486" y="150"/>
                  </a:lnTo>
                  <a:lnTo>
                    <a:pt x="462" y="126"/>
                  </a:lnTo>
                  <a:lnTo>
                    <a:pt x="456" y="114"/>
                  </a:lnTo>
                  <a:lnTo>
                    <a:pt x="432" y="96"/>
                  </a:lnTo>
                  <a:lnTo>
                    <a:pt x="396" y="84"/>
                  </a:lnTo>
                  <a:lnTo>
                    <a:pt x="366" y="78"/>
                  </a:lnTo>
                  <a:lnTo>
                    <a:pt x="348" y="78"/>
                  </a:lnTo>
                  <a:lnTo>
                    <a:pt x="342" y="72"/>
                  </a:lnTo>
                  <a:lnTo>
                    <a:pt x="330" y="72"/>
                  </a:lnTo>
                  <a:lnTo>
                    <a:pt x="318" y="60"/>
                  </a:lnTo>
                  <a:lnTo>
                    <a:pt x="294" y="48"/>
                  </a:lnTo>
                  <a:lnTo>
                    <a:pt x="288" y="36"/>
                  </a:lnTo>
                  <a:lnTo>
                    <a:pt x="288" y="30"/>
                  </a:lnTo>
                  <a:lnTo>
                    <a:pt x="282" y="18"/>
                  </a:lnTo>
                  <a:lnTo>
                    <a:pt x="276" y="12"/>
                  </a:lnTo>
                  <a:lnTo>
                    <a:pt x="252" y="18"/>
                  </a:lnTo>
                  <a:lnTo>
                    <a:pt x="246" y="6"/>
                  </a:lnTo>
                  <a:lnTo>
                    <a:pt x="246" y="0"/>
                  </a:lnTo>
                  <a:lnTo>
                    <a:pt x="240" y="0"/>
                  </a:lnTo>
                  <a:lnTo>
                    <a:pt x="234" y="6"/>
                  </a:lnTo>
                  <a:lnTo>
                    <a:pt x="234" y="12"/>
                  </a:lnTo>
                  <a:lnTo>
                    <a:pt x="228" y="24"/>
                  </a:lnTo>
                  <a:lnTo>
                    <a:pt x="228" y="54"/>
                  </a:lnTo>
                  <a:lnTo>
                    <a:pt x="246" y="72"/>
                  </a:lnTo>
                  <a:lnTo>
                    <a:pt x="246" y="78"/>
                  </a:lnTo>
                  <a:lnTo>
                    <a:pt x="240" y="78"/>
                  </a:lnTo>
                  <a:lnTo>
                    <a:pt x="240" y="72"/>
                  </a:lnTo>
                  <a:lnTo>
                    <a:pt x="228" y="72"/>
                  </a:lnTo>
                  <a:lnTo>
                    <a:pt x="228" y="78"/>
                  </a:lnTo>
                  <a:lnTo>
                    <a:pt x="222" y="84"/>
                  </a:lnTo>
                  <a:lnTo>
                    <a:pt x="222" y="96"/>
                  </a:lnTo>
                  <a:lnTo>
                    <a:pt x="216" y="108"/>
                  </a:lnTo>
                  <a:lnTo>
                    <a:pt x="216" y="120"/>
                  </a:lnTo>
                  <a:lnTo>
                    <a:pt x="210" y="132"/>
                  </a:lnTo>
                  <a:lnTo>
                    <a:pt x="204" y="138"/>
                  </a:lnTo>
                  <a:lnTo>
                    <a:pt x="198" y="150"/>
                  </a:lnTo>
                  <a:lnTo>
                    <a:pt x="192" y="156"/>
                  </a:lnTo>
                  <a:lnTo>
                    <a:pt x="192" y="168"/>
                  </a:lnTo>
                  <a:lnTo>
                    <a:pt x="210" y="204"/>
                  </a:lnTo>
                  <a:lnTo>
                    <a:pt x="216" y="210"/>
                  </a:lnTo>
                  <a:lnTo>
                    <a:pt x="216" y="222"/>
                  </a:lnTo>
                  <a:lnTo>
                    <a:pt x="222" y="228"/>
                  </a:lnTo>
                  <a:lnTo>
                    <a:pt x="234" y="234"/>
                  </a:lnTo>
                  <a:lnTo>
                    <a:pt x="240" y="240"/>
                  </a:lnTo>
                  <a:lnTo>
                    <a:pt x="204" y="414"/>
                  </a:lnTo>
                  <a:lnTo>
                    <a:pt x="0" y="486"/>
                  </a:lnTo>
                  <a:lnTo>
                    <a:pt x="84" y="672"/>
                  </a:lnTo>
                  <a:lnTo>
                    <a:pt x="114" y="660"/>
                  </a:lnTo>
                  <a:lnTo>
                    <a:pt x="198" y="636"/>
                  </a:lnTo>
                  <a:lnTo>
                    <a:pt x="228" y="624"/>
                  </a:lnTo>
                  <a:lnTo>
                    <a:pt x="246" y="618"/>
                  </a:lnTo>
                  <a:lnTo>
                    <a:pt x="252" y="606"/>
                  </a:lnTo>
                  <a:lnTo>
                    <a:pt x="252" y="594"/>
                  </a:lnTo>
                  <a:lnTo>
                    <a:pt x="258" y="582"/>
                  </a:lnTo>
                  <a:lnTo>
                    <a:pt x="258" y="564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92" name="Montenegro" descr="© INSCALE GmbH, 05.05.2010&#10;http://www.presentationload.com/">
              <a:extLst>
                <a:ext uri="{FF2B5EF4-FFF2-40B4-BE49-F238E27FC236}">
                  <a16:creationId xmlns:a16="http://schemas.microsoft.com/office/drawing/2014/main" id="{1FE2171C-465D-4570-8BBF-57155FF5A482}"/>
                </a:ext>
              </a:extLst>
            </p:cNvPr>
            <p:cNvSpPr>
              <a:spLocks/>
            </p:cNvSpPr>
            <p:nvPr/>
          </p:nvSpPr>
          <p:spPr bwMode="gray">
            <a:xfrm>
              <a:off x="6102566" y="2944980"/>
              <a:ext cx="50788" cy="60343"/>
            </a:xfrm>
            <a:custGeom>
              <a:avLst/>
              <a:gdLst>
                <a:gd name="T0" fmla="*/ 2147483647 w 114"/>
                <a:gd name="T1" fmla="*/ 2147483647 h 138"/>
                <a:gd name="T2" fmla="*/ 2147483647 w 114"/>
                <a:gd name="T3" fmla="*/ 2147483647 h 138"/>
                <a:gd name="T4" fmla="*/ 2147483647 w 114"/>
                <a:gd name="T5" fmla="*/ 2147483647 h 138"/>
                <a:gd name="T6" fmla="*/ 2147483647 w 114"/>
                <a:gd name="T7" fmla="*/ 2147483647 h 138"/>
                <a:gd name="T8" fmla="*/ 2147483647 w 114"/>
                <a:gd name="T9" fmla="*/ 2147483647 h 138"/>
                <a:gd name="T10" fmla="*/ 2147483647 w 114"/>
                <a:gd name="T11" fmla="*/ 2147483647 h 138"/>
                <a:gd name="T12" fmla="*/ 2147483647 w 114"/>
                <a:gd name="T13" fmla="*/ 0 h 138"/>
                <a:gd name="T14" fmla="*/ 2147483647 w 114"/>
                <a:gd name="T15" fmla="*/ 0 h 138"/>
                <a:gd name="T16" fmla="*/ 2147483647 w 114"/>
                <a:gd name="T17" fmla="*/ 2147483647 h 138"/>
                <a:gd name="T18" fmla="*/ 2147483647 w 114"/>
                <a:gd name="T19" fmla="*/ 2147483647 h 138"/>
                <a:gd name="T20" fmla="*/ 2147483647 w 114"/>
                <a:gd name="T21" fmla="*/ 2147483647 h 138"/>
                <a:gd name="T22" fmla="*/ 2147483647 w 114"/>
                <a:gd name="T23" fmla="*/ 2147483647 h 138"/>
                <a:gd name="T24" fmla="*/ 2147483647 w 114"/>
                <a:gd name="T25" fmla="*/ 2147483647 h 138"/>
                <a:gd name="T26" fmla="*/ 2147483647 w 114"/>
                <a:gd name="T27" fmla="*/ 2147483647 h 138"/>
                <a:gd name="T28" fmla="*/ 0 w 114"/>
                <a:gd name="T29" fmla="*/ 2147483647 h 138"/>
                <a:gd name="T30" fmla="*/ 0 w 114"/>
                <a:gd name="T31" fmla="*/ 2147483647 h 138"/>
                <a:gd name="T32" fmla="*/ 2147483647 w 114"/>
                <a:gd name="T33" fmla="*/ 2147483647 h 138"/>
                <a:gd name="T34" fmla="*/ 2147483647 w 114"/>
                <a:gd name="T35" fmla="*/ 2147483647 h 138"/>
                <a:gd name="T36" fmla="*/ 2147483647 w 114"/>
                <a:gd name="T37" fmla="*/ 2147483647 h 138"/>
                <a:gd name="T38" fmla="*/ 2147483647 w 114"/>
                <a:gd name="T39" fmla="*/ 2147483647 h 138"/>
                <a:gd name="T40" fmla="*/ 2147483647 w 114"/>
                <a:gd name="T41" fmla="*/ 2147483647 h 138"/>
                <a:gd name="T42" fmla="*/ 2147483647 w 114"/>
                <a:gd name="T43" fmla="*/ 2147483647 h 138"/>
                <a:gd name="T44" fmla="*/ 2147483647 w 114"/>
                <a:gd name="T45" fmla="*/ 2147483647 h 138"/>
                <a:gd name="T46" fmla="*/ 2147483647 w 114"/>
                <a:gd name="T47" fmla="*/ 2147483647 h 138"/>
                <a:gd name="T48" fmla="*/ 2147483647 w 114"/>
                <a:gd name="T49" fmla="*/ 2147483647 h 138"/>
                <a:gd name="T50" fmla="*/ 2147483647 w 114"/>
                <a:gd name="T51" fmla="*/ 2147483647 h 138"/>
                <a:gd name="T52" fmla="*/ 2147483647 w 114"/>
                <a:gd name="T53" fmla="*/ 2147483647 h 138"/>
                <a:gd name="T54" fmla="*/ 2147483647 w 114"/>
                <a:gd name="T55" fmla="*/ 2147483647 h 138"/>
                <a:gd name="T56" fmla="*/ 2147483647 w 114"/>
                <a:gd name="T57" fmla="*/ 2147483647 h 138"/>
                <a:gd name="T58" fmla="*/ 2147483647 w 114"/>
                <a:gd name="T59" fmla="*/ 2147483647 h 138"/>
                <a:gd name="T60" fmla="*/ 2147483647 w 114"/>
                <a:gd name="T61" fmla="*/ 2147483647 h 138"/>
                <a:gd name="T62" fmla="*/ 2147483647 w 114"/>
                <a:gd name="T63" fmla="*/ 2147483647 h 138"/>
                <a:gd name="T64" fmla="*/ 2147483647 w 114"/>
                <a:gd name="T65" fmla="*/ 2147483647 h 138"/>
                <a:gd name="T66" fmla="*/ 2147483647 w 114"/>
                <a:gd name="T67" fmla="*/ 2147483647 h 138"/>
                <a:gd name="T68" fmla="*/ 2147483647 w 114"/>
                <a:gd name="T69" fmla="*/ 2147483647 h 138"/>
                <a:gd name="T70" fmla="*/ 2147483647 w 114"/>
                <a:gd name="T71" fmla="*/ 2147483647 h 138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114"/>
                <a:gd name="T109" fmla="*/ 0 h 138"/>
                <a:gd name="T110" fmla="*/ 114 w 114"/>
                <a:gd name="T111" fmla="*/ 138 h 138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114" h="138">
                  <a:moveTo>
                    <a:pt x="114" y="42"/>
                  </a:moveTo>
                  <a:lnTo>
                    <a:pt x="108" y="48"/>
                  </a:lnTo>
                  <a:lnTo>
                    <a:pt x="96" y="30"/>
                  </a:lnTo>
                  <a:lnTo>
                    <a:pt x="84" y="18"/>
                  </a:lnTo>
                  <a:lnTo>
                    <a:pt x="66" y="6"/>
                  </a:lnTo>
                  <a:lnTo>
                    <a:pt x="60" y="6"/>
                  </a:lnTo>
                  <a:lnTo>
                    <a:pt x="48" y="0"/>
                  </a:lnTo>
                  <a:lnTo>
                    <a:pt x="42" y="0"/>
                  </a:lnTo>
                  <a:lnTo>
                    <a:pt x="42" y="24"/>
                  </a:lnTo>
                  <a:lnTo>
                    <a:pt x="24" y="24"/>
                  </a:lnTo>
                  <a:lnTo>
                    <a:pt x="18" y="30"/>
                  </a:lnTo>
                  <a:lnTo>
                    <a:pt x="18" y="36"/>
                  </a:lnTo>
                  <a:lnTo>
                    <a:pt x="12" y="48"/>
                  </a:lnTo>
                  <a:lnTo>
                    <a:pt x="6" y="48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6" y="66"/>
                  </a:lnTo>
                  <a:lnTo>
                    <a:pt x="12" y="66"/>
                  </a:lnTo>
                  <a:lnTo>
                    <a:pt x="24" y="72"/>
                  </a:lnTo>
                  <a:lnTo>
                    <a:pt x="6" y="102"/>
                  </a:lnTo>
                  <a:lnTo>
                    <a:pt x="18" y="102"/>
                  </a:lnTo>
                  <a:lnTo>
                    <a:pt x="24" y="96"/>
                  </a:lnTo>
                  <a:lnTo>
                    <a:pt x="36" y="96"/>
                  </a:lnTo>
                  <a:lnTo>
                    <a:pt x="36" y="114"/>
                  </a:lnTo>
                  <a:lnTo>
                    <a:pt x="60" y="138"/>
                  </a:lnTo>
                  <a:lnTo>
                    <a:pt x="72" y="126"/>
                  </a:lnTo>
                  <a:lnTo>
                    <a:pt x="66" y="108"/>
                  </a:lnTo>
                  <a:lnTo>
                    <a:pt x="60" y="114"/>
                  </a:lnTo>
                  <a:lnTo>
                    <a:pt x="42" y="102"/>
                  </a:lnTo>
                  <a:lnTo>
                    <a:pt x="66" y="102"/>
                  </a:lnTo>
                  <a:lnTo>
                    <a:pt x="78" y="96"/>
                  </a:lnTo>
                  <a:lnTo>
                    <a:pt x="78" y="78"/>
                  </a:lnTo>
                  <a:lnTo>
                    <a:pt x="108" y="90"/>
                  </a:lnTo>
                  <a:lnTo>
                    <a:pt x="114" y="84"/>
                  </a:lnTo>
                  <a:lnTo>
                    <a:pt x="114" y="90"/>
                  </a:lnTo>
                  <a:lnTo>
                    <a:pt x="114" y="42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93" name="Moldova" descr="© INSCALE GmbH, 05.05.2010&#10;http://www.presentationload.com/">
              <a:extLst>
                <a:ext uri="{FF2B5EF4-FFF2-40B4-BE49-F238E27FC236}">
                  <a16:creationId xmlns:a16="http://schemas.microsoft.com/office/drawing/2014/main" id="{1E57DC04-9D09-462E-BEA6-377D27AFCEF1}"/>
                </a:ext>
              </a:extLst>
            </p:cNvPr>
            <p:cNvSpPr>
              <a:spLocks/>
            </p:cNvSpPr>
            <p:nvPr/>
          </p:nvSpPr>
          <p:spPr bwMode="gray">
            <a:xfrm>
              <a:off x="6326352" y="2773478"/>
              <a:ext cx="96814" cy="106394"/>
            </a:xfrm>
            <a:custGeom>
              <a:avLst/>
              <a:gdLst>
                <a:gd name="T0" fmla="*/ 2147483647 w 216"/>
                <a:gd name="T1" fmla="*/ 2147483647 h 240"/>
                <a:gd name="T2" fmla="*/ 2147483647 w 216"/>
                <a:gd name="T3" fmla="*/ 2147483647 h 240"/>
                <a:gd name="T4" fmla="*/ 2147483647 w 216"/>
                <a:gd name="T5" fmla="*/ 2147483647 h 240"/>
                <a:gd name="T6" fmla="*/ 2147483647 w 216"/>
                <a:gd name="T7" fmla="*/ 2147483647 h 240"/>
                <a:gd name="T8" fmla="*/ 2147483647 w 216"/>
                <a:gd name="T9" fmla="*/ 2147483647 h 240"/>
                <a:gd name="T10" fmla="*/ 2147483647 w 216"/>
                <a:gd name="T11" fmla="*/ 2147483647 h 240"/>
                <a:gd name="T12" fmla="*/ 2147483647 w 216"/>
                <a:gd name="T13" fmla="*/ 2147483647 h 240"/>
                <a:gd name="T14" fmla="*/ 2147483647 w 216"/>
                <a:gd name="T15" fmla="*/ 2147483647 h 240"/>
                <a:gd name="T16" fmla="*/ 2147483647 w 216"/>
                <a:gd name="T17" fmla="*/ 2147483647 h 240"/>
                <a:gd name="T18" fmla="*/ 2147483647 w 216"/>
                <a:gd name="T19" fmla="*/ 2147483647 h 240"/>
                <a:gd name="T20" fmla="*/ 2147483647 w 216"/>
                <a:gd name="T21" fmla="*/ 2147483647 h 240"/>
                <a:gd name="T22" fmla="*/ 2147483647 w 216"/>
                <a:gd name="T23" fmla="*/ 2147483647 h 240"/>
                <a:gd name="T24" fmla="*/ 2147483647 w 216"/>
                <a:gd name="T25" fmla="*/ 2147483647 h 240"/>
                <a:gd name="T26" fmla="*/ 2147483647 w 216"/>
                <a:gd name="T27" fmla="*/ 2147483647 h 240"/>
                <a:gd name="T28" fmla="*/ 2147483647 w 216"/>
                <a:gd name="T29" fmla="*/ 2147483647 h 240"/>
                <a:gd name="T30" fmla="*/ 2147483647 w 216"/>
                <a:gd name="T31" fmla="*/ 2147483647 h 240"/>
                <a:gd name="T32" fmla="*/ 2147483647 w 216"/>
                <a:gd name="T33" fmla="*/ 2147483647 h 240"/>
                <a:gd name="T34" fmla="*/ 2147483647 w 216"/>
                <a:gd name="T35" fmla="*/ 2147483647 h 240"/>
                <a:gd name="T36" fmla="*/ 2147483647 w 216"/>
                <a:gd name="T37" fmla="*/ 2147483647 h 240"/>
                <a:gd name="T38" fmla="*/ 2147483647 w 216"/>
                <a:gd name="T39" fmla="*/ 2147483647 h 240"/>
                <a:gd name="T40" fmla="*/ 2147483647 w 216"/>
                <a:gd name="T41" fmla="*/ 2147483647 h 240"/>
                <a:gd name="T42" fmla="*/ 2147483647 w 216"/>
                <a:gd name="T43" fmla="*/ 2147483647 h 240"/>
                <a:gd name="T44" fmla="*/ 2147483647 w 216"/>
                <a:gd name="T45" fmla="*/ 2147483647 h 240"/>
                <a:gd name="T46" fmla="*/ 2147483647 w 216"/>
                <a:gd name="T47" fmla="*/ 2147483647 h 240"/>
                <a:gd name="T48" fmla="*/ 2147483647 w 216"/>
                <a:gd name="T49" fmla="*/ 2147483647 h 240"/>
                <a:gd name="T50" fmla="*/ 2147483647 w 216"/>
                <a:gd name="T51" fmla="*/ 2147483647 h 240"/>
                <a:gd name="T52" fmla="*/ 2147483647 w 216"/>
                <a:gd name="T53" fmla="*/ 2147483647 h 240"/>
                <a:gd name="T54" fmla="*/ 2147483647 w 216"/>
                <a:gd name="T55" fmla="*/ 2147483647 h 240"/>
                <a:gd name="T56" fmla="*/ 2147483647 w 216"/>
                <a:gd name="T57" fmla="*/ 2147483647 h 240"/>
                <a:gd name="T58" fmla="*/ 2147483647 w 216"/>
                <a:gd name="T59" fmla="*/ 2147483647 h 240"/>
                <a:gd name="T60" fmla="*/ 2147483647 w 216"/>
                <a:gd name="T61" fmla="*/ 0 h 240"/>
                <a:gd name="T62" fmla="*/ 2147483647 w 216"/>
                <a:gd name="T63" fmla="*/ 2147483647 h 240"/>
                <a:gd name="T64" fmla="*/ 2147483647 w 216"/>
                <a:gd name="T65" fmla="*/ 2147483647 h 240"/>
                <a:gd name="T66" fmla="*/ 2147483647 w 216"/>
                <a:gd name="T67" fmla="*/ 2147483647 h 240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16"/>
                <a:gd name="T103" fmla="*/ 0 h 240"/>
                <a:gd name="T104" fmla="*/ 216 w 216"/>
                <a:gd name="T105" fmla="*/ 240 h 240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16" h="240">
                  <a:moveTo>
                    <a:pt x="0" y="18"/>
                  </a:moveTo>
                  <a:lnTo>
                    <a:pt x="18" y="24"/>
                  </a:lnTo>
                  <a:lnTo>
                    <a:pt x="24" y="30"/>
                  </a:lnTo>
                  <a:lnTo>
                    <a:pt x="30" y="42"/>
                  </a:lnTo>
                  <a:lnTo>
                    <a:pt x="36" y="48"/>
                  </a:lnTo>
                  <a:lnTo>
                    <a:pt x="36" y="60"/>
                  </a:lnTo>
                  <a:lnTo>
                    <a:pt x="60" y="72"/>
                  </a:lnTo>
                  <a:lnTo>
                    <a:pt x="66" y="96"/>
                  </a:lnTo>
                  <a:lnTo>
                    <a:pt x="78" y="96"/>
                  </a:lnTo>
                  <a:lnTo>
                    <a:pt x="84" y="114"/>
                  </a:lnTo>
                  <a:lnTo>
                    <a:pt x="102" y="114"/>
                  </a:lnTo>
                  <a:lnTo>
                    <a:pt x="108" y="120"/>
                  </a:lnTo>
                  <a:lnTo>
                    <a:pt x="108" y="162"/>
                  </a:lnTo>
                  <a:lnTo>
                    <a:pt x="114" y="162"/>
                  </a:lnTo>
                  <a:lnTo>
                    <a:pt x="108" y="168"/>
                  </a:lnTo>
                  <a:lnTo>
                    <a:pt x="108" y="180"/>
                  </a:lnTo>
                  <a:lnTo>
                    <a:pt x="102" y="186"/>
                  </a:lnTo>
                  <a:lnTo>
                    <a:pt x="102" y="198"/>
                  </a:lnTo>
                  <a:lnTo>
                    <a:pt x="108" y="210"/>
                  </a:lnTo>
                  <a:lnTo>
                    <a:pt x="114" y="216"/>
                  </a:lnTo>
                  <a:lnTo>
                    <a:pt x="114" y="240"/>
                  </a:lnTo>
                  <a:lnTo>
                    <a:pt x="138" y="234"/>
                  </a:lnTo>
                  <a:lnTo>
                    <a:pt x="138" y="222"/>
                  </a:lnTo>
                  <a:lnTo>
                    <a:pt x="132" y="216"/>
                  </a:lnTo>
                  <a:lnTo>
                    <a:pt x="132" y="204"/>
                  </a:lnTo>
                  <a:lnTo>
                    <a:pt x="138" y="204"/>
                  </a:lnTo>
                  <a:lnTo>
                    <a:pt x="150" y="198"/>
                  </a:lnTo>
                  <a:lnTo>
                    <a:pt x="156" y="192"/>
                  </a:lnTo>
                  <a:lnTo>
                    <a:pt x="174" y="180"/>
                  </a:lnTo>
                  <a:lnTo>
                    <a:pt x="168" y="174"/>
                  </a:lnTo>
                  <a:lnTo>
                    <a:pt x="156" y="168"/>
                  </a:lnTo>
                  <a:lnTo>
                    <a:pt x="150" y="168"/>
                  </a:lnTo>
                  <a:lnTo>
                    <a:pt x="150" y="162"/>
                  </a:lnTo>
                  <a:lnTo>
                    <a:pt x="156" y="156"/>
                  </a:lnTo>
                  <a:lnTo>
                    <a:pt x="174" y="156"/>
                  </a:lnTo>
                  <a:lnTo>
                    <a:pt x="180" y="162"/>
                  </a:lnTo>
                  <a:lnTo>
                    <a:pt x="198" y="162"/>
                  </a:lnTo>
                  <a:lnTo>
                    <a:pt x="210" y="156"/>
                  </a:lnTo>
                  <a:lnTo>
                    <a:pt x="216" y="156"/>
                  </a:lnTo>
                  <a:lnTo>
                    <a:pt x="216" y="126"/>
                  </a:lnTo>
                  <a:lnTo>
                    <a:pt x="210" y="120"/>
                  </a:lnTo>
                  <a:lnTo>
                    <a:pt x="198" y="120"/>
                  </a:lnTo>
                  <a:lnTo>
                    <a:pt x="192" y="114"/>
                  </a:lnTo>
                  <a:lnTo>
                    <a:pt x="180" y="114"/>
                  </a:lnTo>
                  <a:lnTo>
                    <a:pt x="180" y="96"/>
                  </a:lnTo>
                  <a:lnTo>
                    <a:pt x="186" y="90"/>
                  </a:lnTo>
                  <a:lnTo>
                    <a:pt x="180" y="84"/>
                  </a:lnTo>
                  <a:lnTo>
                    <a:pt x="174" y="84"/>
                  </a:lnTo>
                  <a:lnTo>
                    <a:pt x="162" y="90"/>
                  </a:lnTo>
                  <a:lnTo>
                    <a:pt x="162" y="66"/>
                  </a:lnTo>
                  <a:lnTo>
                    <a:pt x="168" y="60"/>
                  </a:lnTo>
                  <a:lnTo>
                    <a:pt x="162" y="48"/>
                  </a:lnTo>
                  <a:lnTo>
                    <a:pt x="156" y="42"/>
                  </a:lnTo>
                  <a:lnTo>
                    <a:pt x="144" y="36"/>
                  </a:lnTo>
                  <a:lnTo>
                    <a:pt x="126" y="36"/>
                  </a:lnTo>
                  <a:lnTo>
                    <a:pt x="126" y="24"/>
                  </a:lnTo>
                  <a:lnTo>
                    <a:pt x="120" y="18"/>
                  </a:lnTo>
                  <a:lnTo>
                    <a:pt x="78" y="18"/>
                  </a:lnTo>
                  <a:lnTo>
                    <a:pt x="78" y="12"/>
                  </a:lnTo>
                  <a:lnTo>
                    <a:pt x="72" y="12"/>
                  </a:lnTo>
                  <a:lnTo>
                    <a:pt x="60" y="0"/>
                  </a:lnTo>
                  <a:lnTo>
                    <a:pt x="54" y="0"/>
                  </a:lnTo>
                  <a:lnTo>
                    <a:pt x="42" y="6"/>
                  </a:lnTo>
                  <a:lnTo>
                    <a:pt x="36" y="6"/>
                  </a:lnTo>
                  <a:lnTo>
                    <a:pt x="36" y="12"/>
                  </a:lnTo>
                  <a:lnTo>
                    <a:pt x="24" y="12"/>
                  </a:lnTo>
                  <a:lnTo>
                    <a:pt x="12" y="6"/>
                  </a:lnTo>
                  <a:lnTo>
                    <a:pt x="6" y="6"/>
                  </a:lnTo>
                  <a:lnTo>
                    <a:pt x="0" y="18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94" name="Malta" descr="© INSCALE GmbH, 05.05.2010&#10;http://www.presentationload.com/">
              <a:extLst>
                <a:ext uri="{FF2B5EF4-FFF2-40B4-BE49-F238E27FC236}">
                  <a16:creationId xmlns:a16="http://schemas.microsoft.com/office/drawing/2014/main" id="{1FD97E51-6239-44B5-A3F1-2C83807D0908}"/>
                </a:ext>
              </a:extLst>
            </p:cNvPr>
            <p:cNvSpPr>
              <a:spLocks/>
            </p:cNvSpPr>
            <p:nvPr/>
          </p:nvSpPr>
          <p:spPr bwMode="gray">
            <a:xfrm>
              <a:off x="5986706" y="3210173"/>
              <a:ext cx="14284" cy="12704"/>
            </a:xfrm>
            <a:custGeom>
              <a:avLst/>
              <a:gdLst>
                <a:gd name="T0" fmla="*/ 2147483647 w 30"/>
                <a:gd name="T1" fmla="*/ 2147483647 h 30"/>
                <a:gd name="T2" fmla="*/ 2147483647 w 30"/>
                <a:gd name="T3" fmla="*/ 2147483647 h 30"/>
                <a:gd name="T4" fmla="*/ 2147483647 w 30"/>
                <a:gd name="T5" fmla="*/ 2147483647 h 30"/>
                <a:gd name="T6" fmla="*/ 2147483647 w 30"/>
                <a:gd name="T7" fmla="*/ 0 h 30"/>
                <a:gd name="T8" fmla="*/ 2147483647 w 30"/>
                <a:gd name="T9" fmla="*/ 0 h 30"/>
                <a:gd name="T10" fmla="*/ 0 w 30"/>
                <a:gd name="T11" fmla="*/ 2147483647 h 30"/>
                <a:gd name="T12" fmla="*/ 0 w 30"/>
                <a:gd name="T13" fmla="*/ 2147483647 h 30"/>
                <a:gd name="T14" fmla="*/ 2147483647 w 30"/>
                <a:gd name="T15" fmla="*/ 2147483647 h 30"/>
                <a:gd name="T16" fmla="*/ 2147483647 w 30"/>
                <a:gd name="T17" fmla="*/ 2147483647 h 30"/>
                <a:gd name="T18" fmla="*/ 2147483647 w 30"/>
                <a:gd name="T19" fmla="*/ 2147483647 h 3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30"/>
                <a:gd name="T31" fmla="*/ 0 h 30"/>
                <a:gd name="T32" fmla="*/ 30 w 30"/>
                <a:gd name="T33" fmla="*/ 30 h 3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30" h="30">
                  <a:moveTo>
                    <a:pt x="24" y="30"/>
                  </a:moveTo>
                  <a:lnTo>
                    <a:pt x="30" y="24"/>
                  </a:lnTo>
                  <a:lnTo>
                    <a:pt x="30" y="12"/>
                  </a:lnTo>
                  <a:lnTo>
                    <a:pt x="18" y="0"/>
                  </a:lnTo>
                  <a:lnTo>
                    <a:pt x="6" y="0"/>
                  </a:lnTo>
                  <a:lnTo>
                    <a:pt x="0" y="6"/>
                  </a:lnTo>
                  <a:lnTo>
                    <a:pt x="0" y="18"/>
                  </a:lnTo>
                  <a:lnTo>
                    <a:pt x="6" y="24"/>
                  </a:lnTo>
                  <a:lnTo>
                    <a:pt x="18" y="30"/>
                  </a:lnTo>
                  <a:lnTo>
                    <a:pt x="24" y="30"/>
                  </a:lnTo>
                  <a:close/>
                </a:path>
              </a:pathLst>
            </a:custGeom>
            <a:solidFill>
              <a:srgbClr val="00359E"/>
            </a:solidFill>
            <a:ln w="9525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95" name="Macedonia" descr="© INSCALE GmbH, 05.05.2010&#10;http://www.presentationload.com/">
              <a:extLst>
                <a:ext uri="{FF2B5EF4-FFF2-40B4-BE49-F238E27FC236}">
                  <a16:creationId xmlns:a16="http://schemas.microsoft.com/office/drawing/2014/main" id="{5DD2466D-0D84-4459-BC8C-F1FD2B3A5182}"/>
                </a:ext>
              </a:extLst>
            </p:cNvPr>
            <p:cNvSpPr>
              <a:spLocks/>
            </p:cNvSpPr>
            <p:nvPr/>
          </p:nvSpPr>
          <p:spPr bwMode="gray">
            <a:xfrm>
              <a:off x="6166051" y="2987855"/>
              <a:ext cx="73008" cy="55580"/>
            </a:xfrm>
            <a:custGeom>
              <a:avLst/>
              <a:gdLst>
                <a:gd name="T0" fmla="*/ 2147483647 w 162"/>
                <a:gd name="T1" fmla="*/ 2147483647 h 126"/>
                <a:gd name="T2" fmla="*/ 2147483647 w 162"/>
                <a:gd name="T3" fmla="*/ 2147483647 h 126"/>
                <a:gd name="T4" fmla="*/ 2147483647 w 162"/>
                <a:gd name="T5" fmla="*/ 2147483647 h 126"/>
                <a:gd name="T6" fmla="*/ 2147483647 w 162"/>
                <a:gd name="T7" fmla="*/ 2147483647 h 126"/>
                <a:gd name="T8" fmla="*/ 2147483647 w 162"/>
                <a:gd name="T9" fmla="*/ 0 h 126"/>
                <a:gd name="T10" fmla="*/ 2147483647 w 162"/>
                <a:gd name="T11" fmla="*/ 2147483647 h 126"/>
                <a:gd name="T12" fmla="*/ 2147483647 w 162"/>
                <a:gd name="T13" fmla="*/ 2147483647 h 126"/>
                <a:gd name="T14" fmla="*/ 2147483647 w 162"/>
                <a:gd name="T15" fmla="*/ 2147483647 h 126"/>
                <a:gd name="T16" fmla="*/ 2147483647 w 162"/>
                <a:gd name="T17" fmla="*/ 2147483647 h 126"/>
                <a:gd name="T18" fmla="*/ 2147483647 w 162"/>
                <a:gd name="T19" fmla="*/ 2147483647 h 126"/>
                <a:gd name="T20" fmla="*/ 2147483647 w 162"/>
                <a:gd name="T21" fmla="*/ 2147483647 h 126"/>
                <a:gd name="T22" fmla="*/ 0 w 162"/>
                <a:gd name="T23" fmla="*/ 2147483647 h 126"/>
                <a:gd name="T24" fmla="*/ 0 w 162"/>
                <a:gd name="T25" fmla="*/ 2147483647 h 126"/>
                <a:gd name="T26" fmla="*/ 2147483647 w 162"/>
                <a:gd name="T27" fmla="*/ 2147483647 h 126"/>
                <a:gd name="T28" fmla="*/ 2147483647 w 162"/>
                <a:gd name="T29" fmla="*/ 2147483647 h 126"/>
                <a:gd name="T30" fmla="*/ 2147483647 w 162"/>
                <a:gd name="T31" fmla="*/ 2147483647 h 126"/>
                <a:gd name="T32" fmla="*/ 2147483647 w 162"/>
                <a:gd name="T33" fmla="*/ 2147483647 h 126"/>
                <a:gd name="T34" fmla="*/ 2147483647 w 162"/>
                <a:gd name="T35" fmla="*/ 2147483647 h 126"/>
                <a:gd name="T36" fmla="*/ 2147483647 w 162"/>
                <a:gd name="T37" fmla="*/ 2147483647 h 126"/>
                <a:gd name="T38" fmla="*/ 2147483647 w 162"/>
                <a:gd name="T39" fmla="*/ 2147483647 h 126"/>
                <a:gd name="T40" fmla="*/ 2147483647 w 162"/>
                <a:gd name="T41" fmla="*/ 2147483647 h 126"/>
                <a:gd name="T42" fmla="*/ 2147483647 w 162"/>
                <a:gd name="T43" fmla="*/ 2147483647 h 126"/>
                <a:gd name="T44" fmla="*/ 2147483647 w 162"/>
                <a:gd name="T45" fmla="*/ 2147483647 h 126"/>
                <a:gd name="T46" fmla="*/ 2147483647 w 162"/>
                <a:gd name="T47" fmla="*/ 2147483647 h 126"/>
                <a:gd name="T48" fmla="*/ 2147483647 w 162"/>
                <a:gd name="T49" fmla="*/ 2147483647 h 126"/>
                <a:gd name="T50" fmla="*/ 2147483647 w 162"/>
                <a:gd name="T51" fmla="*/ 2147483647 h 126"/>
                <a:gd name="T52" fmla="*/ 2147483647 w 162"/>
                <a:gd name="T53" fmla="*/ 2147483647 h 126"/>
                <a:gd name="T54" fmla="*/ 2147483647 w 162"/>
                <a:gd name="T55" fmla="*/ 2147483647 h 126"/>
                <a:gd name="T56" fmla="*/ 2147483647 w 162"/>
                <a:gd name="T57" fmla="*/ 2147483647 h 126"/>
                <a:gd name="T58" fmla="*/ 2147483647 w 162"/>
                <a:gd name="T59" fmla="*/ 2147483647 h 126"/>
                <a:gd name="T60" fmla="*/ 2147483647 w 162"/>
                <a:gd name="T61" fmla="*/ 2147483647 h 126"/>
                <a:gd name="T62" fmla="*/ 2147483647 w 162"/>
                <a:gd name="T63" fmla="*/ 2147483647 h 126"/>
                <a:gd name="T64" fmla="*/ 2147483647 w 162"/>
                <a:gd name="T65" fmla="*/ 2147483647 h 12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62"/>
                <a:gd name="T100" fmla="*/ 0 h 126"/>
                <a:gd name="T101" fmla="*/ 162 w 162"/>
                <a:gd name="T102" fmla="*/ 126 h 12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62" h="126">
                  <a:moveTo>
                    <a:pt x="150" y="42"/>
                  </a:moveTo>
                  <a:lnTo>
                    <a:pt x="132" y="30"/>
                  </a:lnTo>
                  <a:lnTo>
                    <a:pt x="132" y="18"/>
                  </a:lnTo>
                  <a:lnTo>
                    <a:pt x="126" y="18"/>
                  </a:lnTo>
                  <a:lnTo>
                    <a:pt x="114" y="0"/>
                  </a:lnTo>
                  <a:lnTo>
                    <a:pt x="72" y="6"/>
                  </a:lnTo>
                  <a:lnTo>
                    <a:pt x="66" y="12"/>
                  </a:lnTo>
                  <a:lnTo>
                    <a:pt x="48" y="12"/>
                  </a:lnTo>
                  <a:lnTo>
                    <a:pt x="48" y="24"/>
                  </a:lnTo>
                  <a:lnTo>
                    <a:pt x="24" y="24"/>
                  </a:lnTo>
                  <a:lnTo>
                    <a:pt x="18" y="36"/>
                  </a:lnTo>
                  <a:lnTo>
                    <a:pt x="0" y="42"/>
                  </a:lnTo>
                  <a:lnTo>
                    <a:pt x="0" y="66"/>
                  </a:lnTo>
                  <a:lnTo>
                    <a:pt x="6" y="78"/>
                  </a:lnTo>
                  <a:lnTo>
                    <a:pt x="6" y="102"/>
                  </a:lnTo>
                  <a:lnTo>
                    <a:pt x="12" y="108"/>
                  </a:lnTo>
                  <a:lnTo>
                    <a:pt x="18" y="108"/>
                  </a:lnTo>
                  <a:lnTo>
                    <a:pt x="18" y="126"/>
                  </a:lnTo>
                  <a:lnTo>
                    <a:pt x="42" y="120"/>
                  </a:lnTo>
                  <a:lnTo>
                    <a:pt x="42" y="126"/>
                  </a:lnTo>
                  <a:lnTo>
                    <a:pt x="54" y="120"/>
                  </a:lnTo>
                  <a:lnTo>
                    <a:pt x="60" y="120"/>
                  </a:lnTo>
                  <a:lnTo>
                    <a:pt x="66" y="126"/>
                  </a:lnTo>
                  <a:lnTo>
                    <a:pt x="90" y="126"/>
                  </a:lnTo>
                  <a:lnTo>
                    <a:pt x="96" y="114"/>
                  </a:lnTo>
                  <a:lnTo>
                    <a:pt x="96" y="108"/>
                  </a:lnTo>
                  <a:lnTo>
                    <a:pt x="120" y="108"/>
                  </a:lnTo>
                  <a:lnTo>
                    <a:pt x="132" y="102"/>
                  </a:lnTo>
                  <a:lnTo>
                    <a:pt x="156" y="78"/>
                  </a:lnTo>
                  <a:lnTo>
                    <a:pt x="162" y="66"/>
                  </a:lnTo>
                  <a:lnTo>
                    <a:pt x="162" y="60"/>
                  </a:lnTo>
                  <a:lnTo>
                    <a:pt x="156" y="48"/>
                  </a:lnTo>
                  <a:lnTo>
                    <a:pt x="150" y="42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96" name="Liechtenstein" descr="© INSCALE GmbH, 05.05.2010&#10;http://www.presentationload.com/">
              <a:extLst>
                <a:ext uri="{FF2B5EF4-FFF2-40B4-BE49-F238E27FC236}">
                  <a16:creationId xmlns:a16="http://schemas.microsoft.com/office/drawing/2014/main" id="{A6474125-4A5F-488F-AE46-5A6A6BBC9785}"/>
                </a:ext>
              </a:extLst>
            </p:cNvPr>
            <p:cNvSpPr>
              <a:spLocks/>
            </p:cNvSpPr>
            <p:nvPr/>
          </p:nvSpPr>
          <p:spPr bwMode="gray">
            <a:xfrm>
              <a:off x="5845451" y="2811589"/>
              <a:ext cx="6349" cy="11115"/>
            </a:xfrm>
            <a:custGeom>
              <a:avLst/>
              <a:gdLst>
                <a:gd name="T0" fmla="*/ 2147483647 w 18"/>
                <a:gd name="T1" fmla="*/ 0 h 24"/>
                <a:gd name="T2" fmla="*/ 2147483647 w 18"/>
                <a:gd name="T3" fmla="*/ 2147483647 h 24"/>
                <a:gd name="T4" fmla="*/ 0 w 18"/>
                <a:gd name="T5" fmla="*/ 2147483647 h 24"/>
                <a:gd name="T6" fmla="*/ 0 w 18"/>
                <a:gd name="T7" fmla="*/ 2147483647 h 24"/>
                <a:gd name="T8" fmla="*/ 2147483647 w 18"/>
                <a:gd name="T9" fmla="*/ 2147483647 h 24"/>
                <a:gd name="T10" fmla="*/ 2147483647 w 18"/>
                <a:gd name="T11" fmla="*/ 0 h 24"/>
                <a:gd name="T12" fmla="*/ 2147483647 w 18"/>
                <a:gd name="T13" fmla="*/ 0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8"/>
                <a:gd name="T22" fmla="*/ 0 h 24"/>
                <a:gd name="T23" fmla="*/ 18 w 18"/>
                <a:gd name="T24" fmla="*/ 24 h 2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8" h="24">
                  <a:moveTo>
                    <a:pt x="12" y="0"/>
                  </a:moveTo>
                  <a:lnTo>
                    <a:pt x="6" y="6"/>
                  </a:lnTo>
                  <a:lnTo>
                    <a:pt x="0" y="18"/>
                  </a:lnTo>
                  <a:lnTo>
                    <a:pt x="0" y="24"/>
                  </a:lnTo>
                  <a:lnTo>
                    <a:pt x="18" y="24"/>
                  </a:lnTo>
                  <a:lnTo>
                    <a:pt x="18" y="0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7D40">
                <a:lumMod val="75000"/>
              </a:srgbClr>
            </a:solidFill>
            <a:ln w="952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97" name="Lebanon" descr="© INSCALE GmbH, 05.05.2010&#10;http://www.presentationload.com/">
              <a:extLst>
                <a:ext uri="{FF2B5EF4-FFF2-40B4-BE49-F238E27FC236}">
                  <a16:creationId xmlns:a16="http://schemas.microsoft.com/office/drawing/2014/main" id="{A40B98BC-8BFD-4ADD-BA02-8B5E37F9CA91}"/>
                </a:ext>
              </a:extLst>
            </p:cNvPr>
            <p:cNvSpPr>
              <a:spLocks/>
            </p:cNvSpPr>
            <p:nvPr/>
          </p:nvSpPr>
          <p:spPr bwMode="gray">
            <a:xfrm>
              <a:off x="6608861" y="3267340"/>
              <a:ext cx="46026" cy="69871"/>
            </a:xfrm>
            <a:custGeom>
              <a:avLst/>
              <a:gdLst>
                <a:gd name="T0" fmla="*/ 2147483647 w 108"/>
                <a:gd name="T1" fmla="*/ 2147483647 h 156"/>
                <a:gd name="T2" fmla="*/ 2147483647 w 108"/>
                <a:gd name="T3" fmla="*/ 2147483647 h 156"/>
                <a:gd name="T4" fmla="*/ 2147483647 w 108"/>
                <a:gd name="T5" fmla="*/ 2147483647 h 156"/>
                <a:gd name="T6" fmla="*/ 2147483647 w 108"/>
                <a:gd name="T7" fmla="*/ 2147483647 h 156"/>
                <a:gd name="T8" fmla="*/ 2147483647 w 108"/>
                <a:gd name="T9" fmla="*/ 2147483647 h 156"/>
                <a:gd name="T10" fmla="*/ 2147483647 w 108"/>
                <a:gd name="T11" fmla="*/ 2147483647 h 156"/>
                <a:gd name="T12" fmla="*/ 2147483647 w 108"/>
                <a:gd name="T13" fmla="*/ 2147483647 h 156"/>
                <a:gd name="T14" fmla="*/ 2147483647 w 108"/>
                <a:gd name="T15" fmla="*/ 2147483647 h 156"/>
                <a:gd name="T16" fmla="*/ 2147483647 w 108"/>
                <a:gd name="T17" fmla="*/ 2147483647 h 156"/>
                <a:gd name="T18" fmla="*/ 2147483647 w 108"/>
                <a:gd name="T19" fmla="*/ 2147483647 h 156"/>
                <a:gd name="T20" fmla="*/ 2147483647 w 108"/>
                <a:gd name="T21" fmla="*/ 0 h 156"/>
                <a:gd name="T22" fmla="*/ 2147483647 w 108"/>
                <a:gd name="T23" fmla="*/ 0 h 156"/>
                <a:gd name="T24" fmla="*/ 2147483647 w 108"/>
                <a:gd name="T25" fmla="*/ 0 h 156"/>
                <a:gd name="T26" fmla="*/ 2147483647 w 108"/>
                <a:gd name="T27" fmla="*/ 2147483647 h 156"/>
                <a:gd name="T28" fmla="*/ 2147483647 w 108"/>
                <a:gd name="T29" fmla="*/ 2147483647 h 156"/>
                <a:gd name="T30" fmla="*/ 2147483647 w 108"/>
                <a:gd name="T31" fmla="*/ 2147483647 h 156"/>
                <a:gd name="T32" fmla="*/ 2147483647 w 108"/>
                <a:gd name="T33" fmla="*/ 2147483647 h 156"/>
                <a:gd name="T34" fmla="*/ 2147483647 w 108"/>
                <a:gd name="T35" fmla="*/ 2147483647 h 156"/>
                <a:gd name="T36" fmla="*/ 2147483647 w 108"/>
                <a:gd name="T37" fmla="*/ 2147483647 h 156"/>
                <a:gd name="T38" fmla="*/ 2147483647 w 108"/>
                <a:gd name="T39" fmla="*/ 2147483647 h 156"/>
                <a:gd name="T40" fmla="*/ 2147483647 w 108"/>
                <a:gd name="T41" fmla="*/ 2147483647 h 156"/>
                <a:gd name="T42" fmla="*/ 0 w 108"/>
                <a:gd name="T43" fmla="*/ 2147483647 h 156"/>
                <a:gd name="T44" fmla="*/ 0 w 108"/>
                <a:gd name="T45" fmla="*/ 2147483647 h 156"/>
                <a:gd name="T46" fmla="*/ 2147483647 w 108"/>
                <a:gd name="T47" fmla="*/ 2147483647 h 156"/>
                <a:gd name="T48" fmla="*/ 2147483647 w 108"/>
                <a:gd name="T49" fmla="*/ 2147483647 h 156"/>
                <a:gd name="T50" fmla="*/ 2147483647 w 108"/>
                <a:gd name="T51" fmla="*/ 2147483647 h 156"/>
                <a:gd name="T52" fmla="*/ 2147483647 w 108"/>
                <a:gd name="T53" fmla="*/ 2147483647 h 156"/>
                <a:gd name="T54" fmla="*/ 2147483647 w 108"/>
                <a:gd name="T55" fmla="*/ 2147483647 h 156"/>
                <a:gd name="T56" fmla="*/ 2147483647 w 108"/>
                <a:gd name="T57" fmla="*/ 2147483647 h 156"/>
                <a:gd name="T58" fmla="*/ 2147483647 w 108"/>
                <a:gd name="T59" fmla="*/ 2147483647 h 156"/>
                <a:gd name="T60" fmla="*/ 2147483647 w 108"/>
                <a:gd name="T61" fmla="*/ 2147483647 h 15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08"/>
                <a:gd name="T94" fmla="*/ 0 h 156"/>
                <a:gd name="T95" fmla="*/ 108 w 108"/>
                <a:gd name="T96" fmla="*/ 156 h 15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08" h="156">
                  <a:moveTo>
                    <a:pt x="72" y="96"/>
                  </a:moveTo>
                  <a:lnTo>
                    <a:pt x="72" y="72"/>
                  </a:lnTo>
                  <a:lnTo>
                    <a:pt x="78" y="66"/>
                  </a:lnTo>
                  <a:lnTo>
                    <a:pt x="84" y="66"/>
                  </a:lnTo>
                  <a:lnTo>
                    <a:pt x="96" y="60"/>
                  </a:lnTo>
                  <a:lnTo>
                    <a:pt x="102" y="60"/>
                  </a:lnTo>
                  <a:lnTo>
                    <a:pt x="108" y="48"/>
                  </a:lnTo>
                  <a:lnTo>
                    <a:pt x="108" y="30"/>
                  </a:lnTo>
                  <a:lnTo>
                    <a:pt x="102" y="18"/>
                  </a:lnTo>
                  <a:lnTo>
                    <a:pt x="96" y="12"/>
                  </a:lnTo>
                  <a:lnTo>
                    <a:pt x="102" y="0"/>
                  </a:lnTo>
                  <a:lnTo>
                    <a:pt x="54" y="0"/>
                  </a:lnTo>
                  <a:lnTo>
                    <a:pt x="60" y="0"/>
                  </a:lnTo>
                  <a:lnTo>
                    <a:pt x="60" y="6"/>
                  </a:lnTo>
                  <a:lnTo>
                    <a:pt x="54" y="6"/>
                  </a:lnTo>
                  <a:lnTo>
                    <a:pt x="48" y="18"/>
                  </a:lnTo>
                  <a:lnTo>
                    <a:pt x="36" y="24"/>
                  </a:lnTo>
                  <a:lnTo>
                    <a:pt x="30" y="30"/>
                  </a:lnTo>
                  <a:lnTo>
                    <a:pt x="18" y="66"/>
                  </a:lnTo>
                  <a:lnTo>
                    <a:pt x="12" y="78"/>
                  </a:lnTo>
                  <a:lnTo>
                    <a:pt x="12" y="90"/>
                  </a:lnTo>
                  <a:lnTo>
                    <a:pt x="0" y="114"/>
                  </a:lnTo>
                  <a:lnTo>
                    <a:pt x="0" y="156"/>
                  </a:lnTo>
                  <a:lnTo>
                    <a:pt x="12" y="150"/>
                  </a:lnTo>
                  <a:lnTo>
                    <a:pt x="24" y="126"/>
                  </a:lnTo>
                  <a:lnTo>
                    <a:pt x="30" y="132"/>
                  </a:lnTo>
                  <a:lnTo>
                    <a:pt x="36" y="132"/>
                  </a:lnTo>
                  <a:lnTo>
                    <a:pt x="42" y="126"/>
                  </a:lnTo>
                  <a:lnTo>
                    <a:pt x="48" y="114"/>
                  </a:lnTo>
                  <a:lnTo>
                    <a:pt x="48" y="102"/>
                  </a:lnTo>
                  <a:lnTo>
                    <a:pt x="72" y="96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98" name="Kuwait" descr="© INSCALE GmbH, 05.05.2010&#10;http://www.presentationload.com/">
              <a:extLst>
                <a:ext uri="{FF2B5EF4-FFF2-40B4-BE49-F238E27FC236}">
                  <a16:creationId xmlns:a16="http://schemas.microsoft.com/office/drawing/2014/main" id="{EC7C4328-1DA4-4920-826C-7B856C428A54}"/>
                </a:ext>
              </a:extLst>
            </p:cNvPr>
            <p:cNvSpPr>
              <a:spLocks/>
            </p:cNvSpPr>
            <p:nvPr/>
          </p:nvSpPr>
          <p:spPr bwMode="gray">
            <a:xfrm>
              <a:off x="6975487" y="3434079"/>
              <a:ext cx="60311" cy="53991"/>
            </a:xfrm>
            <a:custGeom>
              <a:avLst/>
              <a:gdLst>
                <a:gd name="T0" fmla="*/ 2147483647 w 138"/>
                <a:gd name="T1" fmla="*/ 0 h 120"/>
                <a:gd name="T2" fmla="*/ 2147483647 w 138"/>
                <a:gd name="T3" fmla="*/ 0 h 120"/>
                <a:gd name="T4" fmla="*/ 2147483647 w 138"/>
                <a:gd name="T5" fmla="*/ 2147483647 h 120"/>
                <a:gd name="T6" fmla="*/ 2147483647 w 138"/>
                <a:gd name="T7" fmla="*/ 2147483647 h 120"/>
                <a:gd name="T8" fmla="*/ 2147483647 w 138"/>
                <a:gd name="T9" fmla="*/ 2147483647 h 120"/>
                <a:gd name="T10" fmla="*/ 2147483647 w 138"/>
                <a:gd name="T11" fmla="*/ 2147483647 h 120"/>
                <a:gd name="T12" fmla="*/ 0 w 138"/>
                <a:gd name="T13" fmla="*/ 2147483647 h 120"/>
                <a:gd name="T14" fmla="*/ 2147483647 w 138"/>
                <a:gd name="T15" fmla="*/ 2147483647 h 120"/>
                <a:gd name="T16" fmla="*/ 2147483647 w 138"/>
                <a:gd name="T17" fmla="*/ 2147483647 h 120"/>
                <a:gd name="T18" fmla="*/ 2147483647 w 138"/>
                <a:gd name="T19" fmla="*/ 2147483647 h 120"/>
                <a:gd name="T20" fmla="*/ 2147483647 w 138"/>
                <a:gd name="T21" fmla="*/ 2147483647 h 120"/>
                <a:gd name="T22" fmla="*/ 2147483647 w 138"/>
                <a:gd name="T23" fmla="*/ 2147483647 h 120"/>
                <a:gd name="T24" fmla="*/ 2147483647 w 138"/>
                <a:gd name="T25" fmla="*/ 2147483647 h 120"/>
                <a:gd name="T26" fmla="*/ 2147483647 w 138"/>
                <a:gd name="T27" fmla="*/ 2147483647 h 120"/>
                <a:gd name="T28" fmla="*/ 2147483647 w 138"/>
                <a:gd name="T29" fmla="*/ 2147483647 h 120"/>
                <a:gd name="T30" fmla="*/ 2147483647 w 138"/>
                <a:gd name="T31" fmla="*/ 2147483647 h 120"/>
                <a:gd name="T32" fmla="*/ 2147483647 w 138"/>
                <a:gd name="T33" fmla="*/ 2147483647 h 120"/>
                <a:gd name="T34" fmla="*/ 2147483647 w 138"/>
                <a:gd name="T35" fmla="*/ 2147483647 h 120"/>
                <a:gd name="T36" fmla="*/ 2147483647 w 138"/>
                <a:gd name="T37" fmla="*/ 2147483647 h 120"/>
                <a:gd name="T38" fmla="*/ 2147483647 w 138"/>
                <a:gd name="T39" fmla="*/ 2147483647 h 120"/>
                <a:gd name="T40" fmla="*/ 2147483647 w 138"/>
                <a:gd name="T41" fmla="*/ 2147483647 h 120"/>
                <a:gd name="T42" fmla="*/ 2147483647 w 138"/>
                <a:gd name="T43" fmla="*/ 2147483647 h 120"/>
                <a:gd name="T44" fmla="*/ 2147483647 w 138"/>
                <a:gd name="T45" fmla="*/ 2147483647 h 120"/>
                <a:gd name="T46" fmla="*/ 2147483647 w 138"/>
                <a:gd name="T47" fmla="*/ 2147483647 h 120"/>
                <a:gd name="T48" fmla="*/ 2147483647 w 138"/>
                <a:gd name="T49" fmla="*/ 0 h 120"/>
                <a:gd name="T50" fmla="*/ 2147483647 w 138"/>
                <a:gd name="T51" fmla="*/ 0 h 12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138"/>
                <a:gd name="T79" fmla="*/ 0 h 120"/>
                <a:gd name="T80" fmla="*/ 138 w 138"/>
                <a:gd name="T81" fmla="*/ 120 h 120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138" h="120">
                  <a:moveTo>
                    <a:pt x="54" y="0"/>
                  </a:moveTo>
                  <a:lnTo>
                    <a:pt x="36" y="0"/>
                  </a:lnTo>
                  <a:lnTo>
                    <a:pt x="30" y="12"/>
                  </a:lnTo>
                  <a:lnTo>
                    <a:pt x="24" y="18"/>
                  </a:lnTo>
                  <a:lnTo>
                    <a:pt x="24" y="30"/>
                  </a:lnTo>
                  <a:lnTo>
                    <a:pt x="6" y="66"/>
                  </a:lnTo>
                  <a:lnTo>
                    <a:pt x="0" y="72"/>
                  </a:lnTo>
                  <a:lnTo>
                    <a:pt x="42" y="72"/>
                  </a:lnTo>
                  <a:lnTo>
                    <a:pt x="60" y="78"/>
                  </a:lnTo>
                  <a:lnTo>
                    <a:pt x="66" y="78"/>
                  </a:lnTo>
                  <a:lnTo>
                    <a:pt x="66" y="114"/>
                  </a:lnTo>
                  <a:lnTo>
                    <a:pt x="72" y="120"/>
                  </a:lnTo>
                  <a:lnTo>
                    <a:pt x="138" y="120"/>
                  </a:lnTo>
                  <a:lnTo>
                    <a:pt x="126" y="114"/>
                  </a:lnTo>
                  <a:lnTo>
                    <a:pt x="114" y="102"/>
                  </a:lnTo>
                  <a:lnTo>
                    <a:pt x="102" y="78"/>
                  </a:lnTo>
                  <a:lnTo>
                    <a:pt x="102" y="66"/>
                  </a:lnTo>
                  <a:lnTo>
                    <a:pt x="90" y="60"/>
                  </a:lnTo>
                  <a:lnTo>
                    <a:pt x="84" y="36"/>
                  </a:lnTo>
                  <a:lnTo>
                    <a:pt x="120" y="36"/>
                  </a:lnTo>
                  <a:lnTo>
                    <a:pt x="120" y="18"/>
                  </a:lnTo>
                  <a:lnTo>
                    <a:pt x="114" y="12"/>
                  </a:lnTo>
                  <a:lnTo>
                    <a:pt x="90" y="12"/>
                  </a:lnTo>
                  <a:lnTo>
                    <a:pt x="90" y="18"/>
                  </a:lnTo>
                  <a:lnTo>
                    <a:pt x="84" y="0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99" name="Italy" descr="© INSCALE GmbH, 05.05.2010&#10;http://www.presentationload.com/">
              <a:extLst>
                <a:ext uri="{FF2B5EF4-FFF2-40B4-BE49-F238E27FC236}">
                  <a16:creationId xmlns:a16="http://schemas.microsoft.com/office/drawing/2014/main" id="{2944185A-6EDC-45A5-BC62-8314AAB6719B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5766095" y="2819529"/>
              <a:ext cx="344407" cy="373176"/>
            </a:xfrm>
            <a:custGeom>
              <a:avLst/>
              <a:gdLst>
                <a:gd name="T0" fmla="*/ 2147483647 w 780"/>
                <a:gd name="T1" fmla="*/ 2147483647 h 828"/>
                <a:gd name="T2" fmla="*/ 2147483647 w 780"/>
                <a:gd name="T3" fmla="*/ 2147483647 h 828"/>
                <a:gd name="T4" fmla="*/ 2147483647 w 780"/>
                <a:gd name="T5" fmla="*/ 2147483647 h 828"/>
                <a:gd name="T6" fmla="*/ 2147483647 w 780"/>
                <a:gd name="T7" fmla="*/ 2147483647 h 828"/>
                <a:gd name="T8" fmla="*/ 2147483647 w 780"/>
                <a:gd name="T9" fmla="*/ 2147483647 h 828"/>
                <a:gd name="T10" fmla="*/ 2147483647 w 780"/>
                <a:gd name="T11" fmla="*/ 2147483647 h 828"/>
                <a:gd name="T12" fmla="*/ 2147483647 w 780"/>
                <a:gd name="T13" fmla="*/ 2147483647 h 828"/>
                <a:gd name="T14" fmla="*/ 2147483647 w 780"/>
                <a:gd name="T15" fmla="*/ 2147483647 h 828"/>
                <a:gd name="T16" fmla="*/ 2147483647 w 780"/>
                <a:gd name="T17" fmla="*/ 2147483647 h 828"/>
                <a:gd name="T18" fmla="*/ 2147483647 w 780"/>
                <a:gd name="T19" fmla="*/ 2147483647 h 828"/>
                <a:gd name="T20" fmla="*/ 2147483647 w 780"/>
                <a:gd name="T21" fmla="*/ 2147483647 h 828"/>
                <a:gd name="T22" fmla="*/ 2147483647 w 780"/>
                <a:gd name="T23" fmla="*/ 2147483647 h 828"/>
                <a:gd name="T24" fmla="*/ 2147483647 w 780"/>
                <a:gd name="T25" fmla="*/ 2147483647 h 828"/>
                <a:gd name="T26" fmla="*/ 2147483647 w 780"/>
                <a:gd name="T27" fmla="*/ 2147483647 h 828"/>
                <a:gd name="T28" fmla="*/ 2147483647 w 780"/>
                <a:gd name="T29" fmla="*/ 2147483647 h 828"/>
                <a:gd name="T30" fmla="*/ 2147483647 w 780"/>
                <a:gd name="T31" fmla="*/ 2147483647 h 828"/>
                <a:gd name="T32" fmla="*/ 2147483647 w 780"/>
                <a:gd name="T33" fmla="*/ 2147483647 h 828"/>
                <a:gd name="T34" fmla="*/ 2147483647 w 780"/>
                <a:gd name="T35" fmla="*/ 2147483647 h 828"/>
                <a:gd name="T36" fmla="*/ 2147483647 w 780"/>
                <a:gd name="T37" fmla="*/ 2147483647 h 828"/>
                <a:gd name="T38" fmla="*/ 2147483647 w 780"/>
                <a:gd name="T39" fmla="*/ 2147483647 h 828"/>
                <a:gd name="T40" fmla="*/ 2147483647 w 780"/>
                <a:gd name="T41" fmla="*/ 2147483647 h 828"/>
                <a:gd name="T42" fmla="*/ 2147483647 w 780"/>
                <a:gd name="T43" fmla="*/ 2147483647 h 828"/>
                <a:gd name="T44" fmla="*/ 2147483647 w 780"/>
                <a:gd name="T45" fmla="*/ 2147483647 h 828"/>
                <a:gd name="T46" fmla="*/ 2147483647 w 780"/>
                <a:gd name="T47" fmla="*/ 2147483647 h 828"/>
                <a:gd name="T48" fmla="*/ 2147483647 w 780"/>
                <a:gd name="T49" fmla="*/ 2147483647 h 828"/>
                <a:gd name="T50" fmla="*/ 2147483647 w 780"/>
                <a:gd name="T51" fmla="*/ 2147483647 h 828"/>
                <a:gd name="T52" fmla="*/ 2147483647 w 780"/>
                <a:gd name="T53" fmla="*/ 2147483647 h 828"/>
                <a:gd name="T54" fmla="*/ 2147483647 w 780"/>
                <a:gd name="T55" fmla="*/ 2147483647 h 828"/>
                <a:gd name="T56" fmla="*/ 2147483647 w 780"/>
                <a:gd name="T57" fmla="*/ 2147483647 h 828"/>
                <a:gd name="T58" fmla="*/ 2147483647 w 780"/>
                <a:gd name="T59" fmla="*/ 2147483647 h 828"/>
                <a:gd name="T60" fmla="*/ 2147483647 w 780"/>
                <a:gd name="T61" fmla="*/ 2147483647 h 828"/>
                <a:gd name="T62" fmla="*/ 2147483647 w 780"/>
                <a:gd name="T63" fmla="*/ 2147483647 h 828"/>
                <a:gd name="T64" fmla="*/ 2147483647 w 780"/>
                <a:gd name="T65" fmla="*/ 2147483647 h 828"/>
                <a:gd name="T66" fmla="*/ 2147483647 w 780"/>
                <a:gd name="T67" fmla="*/ 2147483647 h 828"/>
                <a:gd name="T68" fmla="*/ 2147483647 w 780"/>
                <a:gd name="T69" fmla="*/ 2147483647 h 828"/>
                <a:gd name="T70" fmla="*/ 2147483647 w 780"/>
                <a:gd name="T71" fmla="*/ 2147483647 h 828"/>
                <a:gd name="T72" fmla="*/ 2147483647 w 780"/>
                <a:gd name="T73" fmla="*/ 2147483647 h 828"/>
                <a:gd name="T74" fmla="*/ 2147483647 w 780"/>
                <a:gd name="T75" fmla="*/ 2147483647 h 828"/>
                <a:gd name="T76" fmla="*/ 2147483647 w 780"/>
                <a:gd name="T77" fmla="*/ 2147483647 h 828"/>
                <a:gd name="T78" fmla="*/ 2147483647 w 780"/>
                <a:gd name="T79" fmla="*/ 2147483647 h 828"/>
                <a:gd name="T80" fmla="*/ 2147483647 w 780"/>
                <a:gd name="T81" fmla="*/ 2147483647 h 828"/>
                <a:gd name="T82" fmla="*/ 2147483647 w 780"/>
                <a:gd name="T83" fmla="*/ 2147483647 h 828"/>
                <a:gd name="T84" fmla="*/ 2147483647 w 780"/>
                <a:gd name="T85" fmla="*/ 2147483647 h 828"/>
                <a:gd name="T86" fmla="*/ 2147483647 w 780"/>
                <a:gd name="T87" fmla="*/ 2147483647 h 828"/>
                <a:gd name="T88" fmla="*/ 2147483647 w 780"/>
                <a:gd name="T89" fmla="*/ 2147483647 h 828"/>
                <a:gd name="T90" fmla="*/ 2147483647 w 780"/>
                <a:gd name="T91" fmla="*/ 2147483647 h 828"/>
                <a:gd name="T92" fmla="*/ 2147483647 w 780"/>
                <a:gd name="T93" fmla="*/ 2147483647 h 828"/>
                <a:gd name="T94" fmla="*/ 2147483647 w 780"/>
                <a:gd name="T95" fmla="*/ 2147483647 h 828"/>
                <a:gd name="T96" fmla="*/ 2147483647 w 780"/>
                <a:gd name="T97" fmla="*/ 2147483647 h 828"/>
                <a:gd name="T98" fmla="*/ 2147483647 w 780"/>
                <a:gd name="T99" fmla="*/ 2147483647 h 828"/>
                <a:gd name="T100" fmla="*/ 2147483647 w 780"/>
                <a:gd name="T101" fmla="*/ 2147483647 h 828"/>
                <a:gd name="T102" fmla="*/ 2147483647 w 780"/>
                <a:gd name="T103" fmla="*/ 2147483647 h 828"/>
                <a:gd name="T104" fmla="*/ 2147483647 w 780"/>
                <a:gd name="T105" fmla="*/ 2147483647 h 828"/>
                <a:gd name="T106" fmla="*/ 2147483647 w 780"/>
                <a:gd name="T107" fmla="*/ 2147483647 h 828"/>
                <a:gd name="T108" fmla="*/ 2147483647 w 780"/>
                <a:gd name="T109" fmla="*/ 2147483647 h 828"/>
                <a:gd name="T110" fmla="*/ 2147483647 w 780"/>
                <a:gd name="T111" fmla="*/ 2147483647 h 828"/>
                <a:gd name="T112" fmla="*/ 2147483647 w 780"/>
                <a:gd name="T113" fmla="*/ 2147483647 h 82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780"/>
                <a:gd name="T172" fmla="*/ 0 h 828"/>
                <a:gd name="T173" fmla="*/ 780 w 780"/>
                <a:gd name="T174" fmla="*/ 828 h 828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780" h="828">
                  <a:moveTo>
                    <a:pt x="570" y="720"/>
                  </a:moveTo>
                  <a:lnTo>
                    <a:pt x="558" y="714"/>
                  </a:lnTo>
                  <a:lnTo>
                    <a:pt x="552" y="708"/>
                  </a:lnTo>
                  <a:lnTo>
                    <a:pt x="540" y="708"/>
                  </a:lnTo>
                  <a:lnTo>
                    <a:pt x="534" y="714"/>
                  </a:lnTo>
                  <a:lnTo>
                    <a:pt x="522" y="720"/>
                  </a:lnTo>
                  <a:lnTo>
                    <a:pt x="516" y="726"/>
                  </a:lnTo>
                  <a:lnTo>
                    <a:pt x="468" y="726"/>
                  </a:lnTo>
                  <a:lnTo>
                    <a:pt x="456" y="720"/>
                  </a:lnTo>
                  <a:lnTo>
                    <a:pt x="444" y="708"/>
                  </a:lnTo>
                  <a:lnTo>
                    <a:pt x="438" y="708"/>
                  </a:lnTo>
                  <a:lnTo>
                    <a:pt x="420" y="726"/>
                  </a:lnTo>
                  <a:lnTo>
                    <a:pt x="402" y="714"/>
                  </a:lnTo>
                  <a:lnTo>
                    <a:pt x="396" y="714"/>
                  </a:lnTo>
                  <a:lnTo>
                    <a:pt x="384" y="726"/>
                  </a:lnTo>
                  <a:lnTo>
                    <a:pt x="384" y="738"/>
                  </a:lnTo>
                  <a:lnTo>
                    <a:pt x="396" y="750"/>
                  </a:lnTo>
                  <a:lnTo>
                    <a:pt x="420" y="762"/>
                  </a:lnTo>
                  <a:lnTo>
                    <a:pt x="426" y="762"/>
                  </a:lnTo>
                  <a:lnTo>
                    <a:pt x="444" y="780"/>
                  </a:lnTo>
                  <a:lnTo>
                    <a:pt x="444" y="786"/>
                  </a:lnTo>
                  <a:lnTo>
                    <a:pt x="456" y="786"/>
                  </a:lnTo>
                  <a:lnTo>
                    <a:pt x="468" y="798"/>
                  </a:lnTo>
                  <a:lnTo>
                    <a:pt x="480" y="804"/>
                  </a:lnTo>
                  <a:lnTo>
                    <a:pt x="498" y="798"/>
                  </a:lnTo>
                  <a:lnTo>
                    <a:pt x="504" y="804"/>
                  </a:lnTo>
                  <a:lnTo>
                    <a:pt x="516" y="810"/>
                  </a:lnTo>
                  <a:lnTo>
                    <a:pt x="522" y="822"/>
                  </a:lnTo>
                  <a:lnTo>
                    <a:pt x="534" y="828"/>
                  </a:lnTo>
                  <a:lnTo>
                    <a:pt x="558" y="828"/>
                  </a:lnTo>
                  <a:lnTo>
                    <a:pt x="570" y="816"/>
                  </a:lnTo>
                  <a:lnTo>
                    <a:pt x="570" y="792"/>
                  </a:lnTo>
                  <a:lnTo>
                    <a:pt x="564" y="780"/>
                  </a:lnTo>
                  <a:lnTo>
                    <a:pt x="564" y="768"/>
                  </a:lnTo>
                  <a:lnTo>
                    <a:pt x="570" y="750"/>
                  </a:lnTo>
                  <a:lnTo>
                    <a:pt x="576" y="738"/>
                  </a:lnTo>
                  <a:lnTo>
                    <a:pt x="582" y="732"/>
                  </a:lnTo>
                  <a:lnTo>
                    <a:pt x="582" y="714"/>
                  </a:lnTo>
                  <a:lnTo>
                    <a:pt x="576" y="702"/>
                  </a:lnTo>
                  <a:lnTo>
                    <a:pt x="570" y="720"/>
                  </a:lnTo>
                  <a:close/>
                  <a:moveTo>
                    <a:pt x="180" y="468"/>
                  </a:moveTo>
                  <a:lnTo>
                    <a:pt x="156" y="480"/>
                  </a:lnTo>
                  <a:lnTo>
                    <a:pt x="150" y="486"/>
                  </a:lnTo>
                  <a:lnTo>
                    <a:pt x="138" y="492"/>
                  </a:lnTo>
                  <a:lnTo>
                    <a:pt x="132" y="498"/>
                  </a:lnTo>
                  <a:lnTo>
                    <a:pt x="126" y="498"/>
                  </a:lnTo>
                  <a:lnTo>
                    <a:pt x="114" y="492"/>
                  </a:lnTo>
                  <a:lnTo>
                    <a:pt x="102" y="480"/>
                  </a:lnTo>
                  <a:lnTo>
                    <a:pt x="96" y="498"/>
                  </a:lnTo>
                  <a:lnTo>
                    <a:pt x="102" y="504"/>
                  </a:lnTo>
                  <a:lnTo>
                    <a:pt x="114" y="510"/>
                  </a:lnTo>
                  <a:lnTo>
                    <a:pt x="120" y="522"/>
                  </a:lnTo>
                  <a:lnTo>
                    <a:pt x="120" y="540"/>
                  </a:lnTo>
                  <a:lnTo>
                    <a:pt x="114" y="558"/>
                  </a:lnTo>
                  <a:lnTo>
                    <a:pt x="114" y="570"/>
                  </a:lnTo>
                  <a:lnTo>
                    <a:pt x="126" y="582"/>
                  </a:lnTo>
                  <a:lnTo>
                    <a:pt x="114" y="588"/>
                  </a:lnTo>
                  <a:lnTo>
                    <a:pt x="120" y="636"/>
                  </a:lnTo>
                  <a:lnTo>
                    <a:pt x="108" y="636"/>
                  </a:lnTo>
                  <a:lnTo>
                    <a:pt x="126" y="654"/>
                  </a:lnTo>
                  <a:lnTo>
                    <a:pt x="138" y="654"/>
                  </a:lnTo>
                  <a:lnTo>
                    <a:pt x="144" y="642"/>
                  </a:lnTo>
                  <a:lnTo>
                    <a:pt x="156" y="630"/>
                  </a:lnTo>
                  <a:lnTo>
                    <a:pt x="156" y="618"/>
                  </a:lnTo>
                  <a:lnTo>
                    <a:pt x="168" y="630"/>
                  </a:lnTo>
                  <a:lnTo>
                    <a:pt x="180" y="636"/>
                  </a:lnTo>
                  <a:lnTo>
                    <a:pt x="186" y="636"/>
                  </a:lnTo>
                  <a:lnTo>
                    <a:pt x="192" y="630"/>
                  </a:lnTo>
                  <a:lnTo>
                    <a:pt x="198" y="618"/>
                  </a:lnTo>
                  <a:lnTo>
                    <a:pt x="198" y="594"/>
                  </a:lnTo>
                  <a:lnTo>
                    <a:pt x="204" y="582"/>
                  </a:lnTo>
                  <a:lnTo>
                    <a:pt x="204" y="558"/>
                  </a:lnTo>
                  <a:lnTo>
                    <a:pt x="198" y="552"/>
                  </a:lnTo>
                  <a:lnTo>
                    <a:pt x="192" y="552"/>
                  </a:lnTo>
                  <a:lnTo>
                    <a:pt x="192" y="546"/>
                  </a:lnTo>
                  <a:lnTo>
                    <a:pt x="198" y="540"/>
                  </a:lnTo>
                  <a:lnTo>
                    <a:pt x="204" y="540"/>
                  </a:lnTo>
                  <a:lnTo>
                    <a:pt x="210" y="534"/>
                  </a:lnTo>
                  <a:lnTo>
                    <a:pt x="210" y="522"/>
                  </a:lnTo>
                  <a:lnTo>
                    <a:pt x="204" y="510"/>
                  </a:lnTo>
                  <a:lnTo>
                    <a:pt x="204" y="492"/>
                  </a:lnTo>
                  <a:lnTo>
                    <a:pt x="198" y="480"/>
                  </a:lnTo>
                  <a:lnTo>
                    <a:pt x="186" y="474"/>
                  </a:lnTo>
                  <a:lnTo>
                    <a:pt x="180" y="468"/>
                  </a:lnTo>
                  <a:close/>
                  <a:moveTo>
                    <a:pt x="774" y="546"/>
                  </a:moveTo>
                  <a:lnTo>
                    <a:pt x="768" y="534"/>
                  </a:lnTo>
                  <a:lnTo>
                    <a:pt x="756" y="528"/>
                  </a:lnTo>
                  <a:lnTo>
                    <a:pt x="738" y="510"/>
                  </a:lnTo>
                  <a:lnTo>
                    <a:pt x="678" y="480"/>
                  </a:lnTo>
                  <a:lnTo>
                    <a:pt x="672" y="480"/>
                  </a:lnTo>
                  <a:lnTo>
                    <a:pt x="660" y="474"/>
                  </a:lnTo>
                  <a:lnTo>
                    <a:pt x="648" y="474"/>
                  </a:lnTo>
                  <a:lnTo>
                    <a:pt x="630" y="468"/>
                  </a:lnTo>
                  <a:lnTo>
                    <a:pt x="606" y="456"/>
                  </a:lnTo>
                  <a:lnTo>
                    <a:pt x="606" y="450"/>
                  </a:lnTo>
                  <a:lnTo>
                    <a:pt x="612" y="438"/>
                  </a:lnTo>
                  <a:lnTo>
                    <a:pt x="624" y="426"/>
                  </a:lnTo>
                  <a:lnTo>
                    <a:pt x="624" y="420"/>
                  </a:lnTo>
                  <a:lnTo>
                    <a:pt x="618" y="414"/>
                  </a:lnTo>
                  <a:lnTo>
                    <a:pt x="612" y="414"/>
                  </a:lnTo>
                  <a:lnTo>
                    <a:pt x="594" y="408"/>
                  </a:lnTo>
                  <a:lnTo>
                    <a:pt x="552" y="408"/>
                  </a:lnTo>
                  <a:lnTo>
                    <a:pt x="540" y="402"/>
                  </a:lnTo>
                  <a:lnTo>
                    <a:pt x="534" y="396"/>
                  </a:lnTo>
                  <a:lnTo>
                    <a:pt x="516" y="384"/>
                  </a:lnTo>
                  <a:lnTo>
                    <a:pt x="492" y="360"/>
                  </a:lnTo>
                  <a:lnTo>
                    <a:pt x="480" y="342"/>
                  </a:lnTo>
                  <a:lnTo>
                    <a:pt x="474" y="336"/>
                  </a:lnTo>
                  <a:lnTo>
                    <a:pt x="468" y="324"/>
                  </a:lnTo>
                  <a:lnTo>
                    <a:pt x="468" y="312"/>
                  </a:lnTo>
                  <a:lnTo>
                    <a:pt x="450" y="276"/>
                  </a:lnTo>
                  <a:lnTo>
                    <a:pt x="438" y="270"/>
                  </a:lnTo>
                  <a:lnTo>
                    <a:pt x="432" y="264"/>
                  </a:lnTo>
                  <a:lnTo>
                    <a:pt x="420" y="258"/>
                  </a:lnTo>
                  <a:lnTo>
                    <a:pt x="414" y="252"/>
                  </a:lnTo>
                  <a:lnTo>
                    <a:pt x="378" y="222"/>
                  </a:lnTo>
                  <a:lnTo>
                    <a:pt x="372" y="210"/>
                  </a:lnTo>
                  <a:lnTo>
                    <a:pt x="360" y="198"/>
                  </a:lnTo>
                  <a:lnTo>
                    <a:pt x="360" y="186"/>
                  </a:lnTo>
                  <a:lnTo>
                    <a:pt x="366" y="180"/>
                  </a:lnTo>
                  <a:lnTo>
                    <a:pt x="384" y="180"/>
                  </a:lnTo>
                  <a:lnTo>
                    <a:pt x="384" y="174"/>
                  </a:lnTo>
                  <a:lnTo>
                    <a:pt x="372" y="162"/>
                  </a:lnTo>
                  <a:lnTo>
                    <a:pt x="366" y="150"/>
                  </a:lnTo>
                  <a:lnTo>
                    <a:pt x="366" y="138"/>
                  </a:lnTo>
                  <a:lnTo>
                    <a:pt x="402" y="120"/>
                  </a:lnTo>
                  <a:lnTo>
                    <a:pt x="408" y="114"/>
                  </a:lnTo>
                  <a:lnTo>
                    <a:pt x="414" y="114"/>
                  </a:lnTo>
                  <a:lnTo>
                    <a:pt x="438" y="108"/>
                  </a:lnTo>
                  <a:lnTo>
                    <a:pt x="444" y="72"/>
                  </a:lnTo>
                  <a:lnTo>
                    <a:pt x="432" y="66"/>
                  </a:lnTo>
                  <a:lnTo>
                    <a:pt x="438" y="60"/>
                  </a:lnTo>
                  <a:lnTo>
                    <a:pt x="438" y="42"/>
                  </a:lnTo>
                  <a:lnTo>
                    <a:pt x="384" y="42"/>
                  </a:lnTo>
                  <a:lnTo>
                    <a:pt x="378" y="24"/>
                  </a:lnTo>
                  <a:lnTo>
                    <a:pt x="366" y="24"/>
                  </a:lnTo>
                  <a:lnTo>
                    <a:pt x="366" y="6"/>
                  </a:lnTo>
                  <a:lnTo>
                    <a:pt x="360" y="0"/>
                  </a:lnTo>
                  <a:lnTo>
                    <a:pt x="342" y="0"/>
                  </a:lnTo>
                  <a:lnTo>
                    <a:pt x="336" y="6"/>
                  </a:lnTo>
                  <a:lnTo>
                    <a:pt x="336" y="12"/>
                  </a:lnTo>
                  <a:lnTo>
                    <a:pt x="294" y="12"/>
                  </a:lnTo>
                  <a:lnTo>
                    <a:pt x="282" y="30"/>
                  </a:lnTo>
                  <a:lnTo>
                    <a:pt x="270" y="24"/>
                  </a:lnTo>
                  <a:lnTo>
                    <a:pt x="252" y="24"/>
                  </a:lnTo>
                  <a:lnTo>
                    <a:pt x="246" y="42"/>
                  </a:lnTo>
                  <a:lnTo>
                    <a:pt x="222" y="42"/>
                  </a:lnTo>
                  <a:lnTo>
                    <a:pt x="222" y="48"/>
                  </a:lnTo>
                  <a:lnTo>
                    <a:pt x="234" y="60"/>
                  </a:lnTo>
                  <a:lnTo>
                    <a:pt x="228" y="72"/>
                  </a:lnTo>
                  <a:lnTo>
                    <a:pt x="210" y="60"/>
                  </a:lnTo>
                  <a:lnTo>
                    <a:pt x="192" y="66"/>
                  </a:lnTo>
                  <a:lnTo>
                    <a:pt x="180" y="48"/>
                  </a:lnTo>
                  <a:lnTo>
                    <a:pt x="174" y="72"/>
                  </a:lnTo>
                  <a:lnTo>
                    <a:pt x="162" y="84"/>
                  </a:lnTo>
                  <a:lnTo>
                    <a:pt x="162" y="102"/>
                  </a:lnTo>
                  <a:lnTo>
                    <a:pt x="138" y="78"/>
                  </a:lnTo>
                  <a:lnTo>
                    <a:pt x="132" y="78"/>
                  </a:lnTo>
                  <a:lnTo>
                    <a:pt x="132" y="72"/>
                  </a:lnTo>
                  <a:lnTo>
                    <a:pt x="126" y="66"/>
                  </a:lnTo>
                  <a:lnTo>
                    <a:pt x="126" y="60"/>
                  </a:lnTo>
                  <a:lnTo>
                    <a:pt x="120" y="54"/>
                  </a:lnTo>
                  <a:lnTo>
                    <a:pt x="108" y="54"/>
                  </a:lnTo>
                  <a:lnTo>
                    <a:pt x="102" y="60"/>
                  </a:lnTo>
                  <a:lnTo>
                    <a:pt x="102" y="78"/>
                  </a:lnTo>
                  <a:lnTo>
                    <a:pt x="84" y="96"/>
                  </a:lnTo>
                  <a:lnTo>
                    <a:pt x="78" y="96"/>
                  </a:lnTo>
                  <a:lnTo>
                    <a:pt x="66" y="84"/>
                  </a:lnTo>
                  <a:lnTo>
                    <a:pt x="54" y="84"/>
                  </a:lnTo>
                  <a:lnTo>
                    <a:pt x="42" y="96"/>
                  </a:lnTo>
                  <a:lnTo>
                    <a:pt x="30" y="96"/>
                  </a:lnTo>
                  <a:lnTo>
                    <a:pt x="30" y="102"/>
                  </a:lnTo>
                  <a:lnTo>
                    <a:pt x="24" y="102"/>
                  </a:lnTo>
                  <a:lnTo>
                    <a:pt x="18" y="108"/>
                  </a:lnTo>
                  <a:lnTo>
                    <a:pt x="42" y="132"/>
                  </a:lnTo>
                  <a:lnTo>
                    <a:pt x="42" y="138"/>
                  </a:lnTo>
                  <a:lnTo>
                    <a:pt x="24" y="156"/>
                  </a:lnTo>
                  <a:lnTo>
                    <a:pt x="0" y="156"/>
                  </a:lnTo>
                  <a:lnTo>
                    <a:pt x="12" y="174"/>
                  </a:lnTo>
                  <a:lnTo>
                    <a:pt x="24" y="174"/>
                  </a:lnTo>
                  <a:lnTo>
                    <a:pt x="30" y="180"/>
                  </a:lnTo>
                  <a:lnTo>
                    <a:pt x="30" y="192"/>
                  </a:lnTo>
                  <a:lnTo>
                    <a:pt x="24" y="198"/>
                  </a:lnTo>
                  <a:lnTo>
                    <a:pt x="24" y="204"/>
                  </a:lnTo>
                  <a:lnTo>
                    <a:pt x="18" y="210"/>
                  </a:lnTo>
                  <a:lnTo>
                    <a:pt x="18" y="216"/>
                  </a:lnTo>
                  <a:lnTo>
                    <a:pt x="24" y="222"/>
                  </a:lnTo>
                  <a:lnTo>
                    <a:pt x="36" y="228"/>
                  </a:lnTo>
                  <a:lnTo>
                    <a:pt x="42" y="228"/>
                  </a:lnTo>
                  <a:lnTo>
                    <a:pt x="42" y="234"/>
                  </a:lnTo>
                  <a:lnTo>
                    <a:pt x="66" y="234"/>
                  </a:lnTo>
                  <a:lnTo>
                    <a:pt x="72" y="240"/>
                  </a:lnTo>
                  <a:lnTo>
                    <a:pt x="72" y="246"/>
                  </a:lnTo>
                  <a:lnTo>
                    <a:pt x="54" y="264"/>
                  </a:lnTo>
                  <a:lnTo>
                    <a:pt x="54" y="270"/>
                  </a:lnTo>
                  <a:lnTo>
                    <a:pt x="66" y="270"/>
                  </a:lnTo>
                  <a:lnTo>
                    <a:pt x="90" y="258"/>
                  </a:lnTo>
                  <a:lnTo>
                    <a:pt x="120" y="228"/>
                  </a:lnTo>
                  <a:lnTo>
                    <a:pt x="144" y="216"/>
                  </a:lnTo>
                  <a:lnTo>
                    <a:pt x="156" y="216"/>
                  </a:lnTo>
                  <a:lnTo>
                    <a:pt x="168" y="222"/>
                  </a:lnTo>
                  <a:lnTo>
                    <a:pt x="204" y="234"/>
                  </a:lnTo>
                  <a:lnTo>
                    <a:pt x="216" y="240"/>
                  </a:lnTo>
                  <a:lnTo>
                    <a:pt x="228" y="252"/>
                  </a:lnTo>
                  <a:lnTo>
                    <a:pt x="234" y="264"/>
                  </a:lnTo>
                  <a:lnTo>
                    <a:pt x="234" y="276"/>
                  </a:lnTo>
                  <a:lnTo>
                    <a:pt x="240" y="282"/>
                  </a:lnTo>
                  <a:lnTo>
                    <a:pt x="240" y="288"/>
                  </a:lnTo>
                  <a:lnTo>
                    <a:pt x="252" y="300"/>
                  </a:lnTo>
                  <a:lnTo>
                    <a:pt x="252" y="306"/>
                  </a:lnTo>
                  <a:lnTo>
                    <a:pt x="246" y="318"/>
                  </a:lnTo>
                  <a:lnTo>
                    <a:pt x="246" y="324"/>
                  </a:lnTo>
                  <a:lnTo>
                    <a:pt x="258" y="336"/>
                  </a:lnTo>
                  <a:lnTo>
                    <a:pt x="282" y="348"/>
                  </a:lnTo>
                  <a:lnTo>
                    <a:pt x="288" y="354"/>
                  </a:lnTo>
                  <a:lnTo>
                    <a:pt x="294" y="354"/>
                  </a:lnTo>
                  <a:lnTo>
                    <a:pt x="300" y="372"/>
                  </a:lnTo>
                  <a:lnTo>
                    <a:pt x="330" y="372"/>
                  </a:lnTo>
                  <a:lnTo>
                    <a:pt x="348" y="390"/>
                  </a:lnTo>
                  <a:lnTo>
                    <a:pt x="354" y="402"/>
                  </a:lnTo>
                  <a:lnTo>
                    <a:pt x="366" y="414"/>
                  </a:lnTo>
                  <a:lnTo>
                    <a:pt x="378" y="420"/>
                  </a:lnTo>
                  <a:lnTo>
                    <a:pt x="384" y="432"/>
                  </a:lnTo>
                  <a:lnTo>
                    <a:pt x="420" y="468"/>
                  </a:lnTo>
                  <a:lnTo>
                    <a:pt x="456" y="468"/>
                  </a:lnTo>
                  <a:lnTo>
                    <a:pt x="462" y="474"/>
                  </a:lnTo>
                  <a:lnTo>
                    <a:pt x="468" y="486"/>
                  </a:lnTo>
                  <a:lnTo>
                    <a:pt x="492" y="498"/>
                  </a:lnTo>
                  <a:lnTo>
                    <a:pt x="510" y="504"/>
                  </a:lnTo>
                  <a:lnTo>
                    <a:pt x="528" y="504"/>
                  </a:lnTo>
                  <a:lnTo>
                    <a:pt x="540" y="510"/>
                  </a:lnTo>
                  <a:lnTo>
                    <a:pt x="546" y="510"/>
                  </a:lnTo>
                  <a:lnTo>
                    <a:pt x="552" y="522"/>
                  </a:lnTo>
                  <a:lnTo>
                    <a:pt x="552" y="534"/>
                  </a:lnTo>
                  <a:lnTo>
                    <a:pt x="564" y="558"/>
                  </a:lnTo>
                  <a:lnTo>
                    <a:pt x="570" y="564"/>
                  </a:lnTo>
                  <a:lnTo>
                    <a:pt x="582" y="564"/>
                  </a:lnTo>
                  <a:lnTo>
                    <a:pt x="594" y="558"/>
                  </a:lnTo>
                  <a:lnTo>
                    <a:pt x="600" y="558"/>
                  </a:lnTo>
                  <a:lnTo>
                    <a:pt x="600" y="570"/>
                  </a:lnTo>
                  <a:lnTo>
                    <a:pt x="606" y="582"/>
                  </a:lnTo>
                  <a:lnTo>
                    <a:pt x="606" y="606"/>
                  </a:lnTo>
                  <a:lnTo>
                    <a:pt x="612" y="618"/>
                  </a:lnTo>
                  <a:lnTo>
                    <a:pt x="630" y="636"/>
                  </a:lnTo>
                  <a:lnTo>
                    <a:pt x="630" y="666"/>
                  </a:lnTo>
                  <a:lnTo>
                    <a:pt x="612" y="666"/>
                  </a:lnTo>
                  <a:lnTo>
                    <a:pt x="612" y="690"/>
                  </a:lnTo>
                  <a:lnTo>
                    <a:pt x="606" y="696"/>
                  </a:lnTo>
                  <a:lnTo>
                    <a:pt x="600" y="708"/>
                  </a:lnTo>
                  <a:lnTo>
                    <a:pt x="594" y="714"/>
                  </a:lnTo>
                  <a:lnTo>
                    <a:pt x="594" y="732"/>
                  </a:lnTo>
                  <a:lnTo>
                    <a:pt x="606" y="732"/>
                  </a:lnTo>
                  <a:lnTo>
                    <a:pt x="618" y="726"/>
                  </a:lnTo>
                  <a:lnTo>
                    <a:pt x="624" y="726"/>
                  </a:lnTo>
                  <a:lnTo>
                    <a:pt x="636" y="702"/>
                  </a:lnTo>
                  <a:lnTo>
                    <a:pt x="654" y="696"/>
                  </a:lnTo>
                  <a:lnTo>
                    <a:pt x="654" y="666"/>
                  </a:lnTo>
                  <a:lnTo>
                    <a:pt x="666" y="654"/>
                  </a:lnTo>
                  <a:lnTo>
                    <a:pt x="678" y="654"/>
                  </a:lnTo>
                  <a:lnTo>
                    <a:pt x="684" y="648"/>
                  </a:lnTo>
                  <a:lnTo>
                    <a:pt x="696" y="648"/>
                  </a:lnTo>
                  <a:lnTo>
                    <a:pt x="696" y="636"/>
                  </a:lnTo>
                  <a:lnTo>
                    <a:pt x="690" y="630"/>
                  </a:lnTo>
                  <a:lnTo>
                    <a:pt x="690" y="618"/>
                  </a:lnTo>
                  <a:lnTo>
                    <a:pt x="678" y="606"/>
                  </a:lnTo>
                  <a:lnTo>
                    <a:pt x="666" y="606"/>
                  </a:lnTo>
                  <a:lnTo>
                    <a:pt x="648" y="588"/>
                  </a:lnTo>
                  <a:lnTo>
                    <a:pt x="654" y="582"/>
                  </a:lnTo>
                  <a:lnTo>
                    <a:pt x="660" y="570"/>
                  </a:lnTo>
                  <a:lnTo>
                    <a:pt x="666" y="552"/>
                  </a:lnTo>
                  <a:lnTo>
                    <a:pt x="672" y="540"/>
                  </a:lnTo>
                  <a:lnTo>
                    <a:pt x="684" y="528"/>
                  </a:lnTo>
                  <a:lnTo>
                    <a:pt x="690" y="534"/>
                  </a:lnTo>
                  <a:lnTo>
                    <a:pt x="702" y="534"/>
                  </a:lnTo>
                  <a:lnTo>
                    <a:pt x="708" y="540"/>
                  </a:lnTo>
                  <a:lnTo>
                    <a:pt x="738" y="540"/>
                  </a:lnTo>
                  <a:lnTo>
                    <a:pt x="738" y="552"/>
                  </a:lnTo>
                  <a:lnTo>
                    <a:pt x="744" y="558"/>
                  </a:lnTo>
                  <a:lnTo>
                    <a:pt x="744" y="564"/>
                  </a:lnTo>
                  <a:lnTo>
                    <a:pt x="750" y="576"/>
                  </a:lnTo>
                  <a:lnTo>
                    <a:pt x="762" y="576"/>
                  </a:lnTo>
                  <a:lnTo>
                    <a:pt x="774" y="570"/>
                  </a:lnTo>
                  <a:lnTo>
                    <a:pt x="780" y="564"/>
                  </a:lnTo>
                  <a:lnTo>
                    <a:pt x="780" y="558"/>
                  </a:lnTo>
                  <a:lnTo>
                    <a:pt x="774" y="546"/>
                  </a:lnTo>
                  <a:close/>
                </a:path>
              </a:pathLst>
            </a:custGeom>
            <a:solidFill>
              <a:srgbClr val="24771B"/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00" name="Israel" descr="© INSCALE GmbH, 05.05.2010&#10;http://www.presentationload.com/">
              <a:extLst>
                <a:ext uri="{FF2B5EF4-FFF2-40B4-BE49-F238E27FC236}">
                  <a16:creationId xmlns:a16="http://schemas.microsoft.com/office/drawing/2014/main" id="{78B0014A-7B8B-431D-91E2-B7F4F67020D9}"/>
                </a:ext>
              </a:extLst>
            </p:cNvPr>
            <p:cNvSpPr>
              <a:spLocks/>
            </p:cNvSpPr>
            <p:nvPr/>
          </p:nvSpPr>
          <p:spPr bwMode="gray">
            <a:xfrm>
              <a:off x="6596164" y="3311803"/>
              <a:ext cx="46026" cy="142918"/>
            </a:xfrm>
            <a:custGeom>
              <a:avLst/>
              <a:gdLst>
                <a:gd name="T0" fmla="*/ 0 w 102"/>
                <a:gd name="T1" fmla="*/ 2147483647 h 324"/>
                <a:gd name="T2" fmla="*/ 2147483647 w 102"/>
                <a:gd name="T3" fmla="*/ 2147483647 h 324"/>
                <a:gd name="T4" fmla="*/ 2147483647 w 102"/>
                <a:gd name="T5" fmla="*/ 2147483647 h 324"/>
                <a:gd name="T6" fmla="*/ 2147483647 w 102"/>
                <a:gd name="T7" fmla="*/ 2147483647 h 324"/>
                <a:gd name="T8" fmla="*/ 2147483647 w 102"/>
                <a:gd name="T9" fmla="*/ 2147483647 h 324"/>
                <a:gd name="T10" fmla="*/ 2147483647 w 102"/>
                <a:gd name="T11" fmla="*/ 2147483647 h 324"/>
                <a:gd name="T12" fmla="*/ 2147483647 w 102"/>
                <a:gd name="T13" fmla="*/ 2147483647 h 324"/>
                <a:gd name="T14" fmla="*/ 2147483647 w 102"/>
                <a:gd name="T15" fmla="*/ 2147483647 h 324"/>
                <a:gd name="T16" fmla="*/ 2147483647 w 102"/>
                <a:gd name="T17" fmla="*/ 2147483647 h 324"/>
                <a:gd name="T18" fmla="*/ 2147483647 w 102"/>
                <a:gd name="T19" fmla="*/ 2147483647 h 324"/>
                <a:gd name="T20" fmla="*/ 2147483647 w 102"/>
                <a:gd name="T21" fmla="*/ 2147483647 h 324"/>
                <a:gd name="T22" fmla="*/ 2147483647 w 102"/>
                <a:gd name="T23" fmla="*/ 2147483647 h 324"/>
                <a:gd name="T24" fmla="*/ 2147483647 w 102"/>
                <a:gd name="T25" fmla="*/ 2147483647 h 324"/>
                <a:gd name="T26" fmla="*/ 2147483647 w 102"/>
                <a:gd name="T27" fmla="*/ 2147483647 h 324"/>
                <a:gd name="T28" fmla="*/ 2147483647 w 102"/>
                <a:gd name="T29" fmla="*/ 2147483647 h 324"/>
                <a:gd name="T30" fmla="*/ 2147483647 w 102"/>
                <a:gd name="T31" fmla="*/ 2147483647 h 324"/>
                <a:gd name="T32" fmla="*/ 2147483647 w 102"/>
                <a:gd name="T33" fmla="*/ 2147483647 h 324"/>
                <a:gd name="T34" fmla="*/ 2147483647 w 102"/>
                <a:gd name="T35" fmla="*/ 2147483647 h 324"/>
                <a:gd name="T36" fmla="*/ 2147483647 w 102"/>
                <a:gd name="T37" fmla="*/ 2147483647 h 324"/>
                <a:gd name="T38" fmla="*/ 2147483647 w 102"/>
                <a:gd name="T39" fmla="*/ 2147483647 h 324"/>
                <a:gd name="T40" fmla="*/ 2147483647 w 102"/>
                <a:gd name="T41" fmla="*/ 2147483647 h 324"/>
                <a:gd name="T42" fmla="*/ 2147483647 w 102"/>
                <a:gd name="T43" fmla="*/ 2147483647 h 324"/>
                <a:gd name="T44" fmla="*/ 2147483647 w 102"/>
                <a:gd name="T45" fmla="*/ 2147483647 h 324"/>
                <a:gd name="T46" fmla="*/ 2147483647 w 102"/>
                <a:gd name="T47" fmla="*/ 2147483647 h 324"/>
                <a:gd name="T48" fmla="*/ 2147483647 w 102"/>
                <a:gd name="T49" fmla="*/ 0 h 324"/>
                <a:gd name="T50" fmla="*/ 2147483647 w 102"/>
                <a:gd name="T51" fmla="*/ 2147483647 h 324"/>
                <a:gd name="T52" fmla="*/ 2147483647 w 102"/>
                <a:gd name="T53" fmla="*/ 2147483647 h 324"/>
                <a:gd name="T54" fmla="*/ 2147483647 w 102"/>
                <a:gd name="T55" fmla="*/ 2147483647 h 324"/>
                <a:gd name="T56" fmla="*/ 2147483647 w 102"/>
                <a:gd name="T57" fmla="*/ 2147483647 h 324"/>
                <a:gd name="T58" fmla="*/ 2147483647 w 102"/>
                <a:gd name="T59" fmla="*/ 2147483647 h 324"/>
                <a:gd name="T60" fmla="*/ 2147483647 w 102"/>
                <a:gd name="T61" fmla="*/ 2147483647 h 324"/>
                <a:gd name="T62" fmla="*/ 2147483647 w 102"/>
                <a:gd name="T63" fmla="*/ 2147483647 h 324"/>
                <a:gd name="T64" fmla="*/ 2147483647 w 102"/>
                <a:gd name="T65" fmla="*/ 2147483647 h 324"/>
                <a:gd name="T66" fmla="*/ 2147483647 w 102"/>
                <a:gd name="T67" fmla="*/ 2147483647 h 324"/>
                <a:gd name="T68" fmla="*/ 2147483647 w 102"/>
                <a:gd name="T69" fmla="*/ 2147483647 h 324"/>
                <a:gd name="T70" fmla="*/ 2147483647 w 102"/>
                <a:gd name="T71" fmla="*/ 2147483647 h 324"/>
                <a:gd name="T72" fmla="*/ 2147483647 w 102"/>
                <a:gd name="T73" fmla="*/ 2147483647 h 324"/>
                <a:gd name="T74" fmla="*/ 2147483647 w 102"/>
                <a:gd name="T75" fmla="*/ 2147483647 h 324"/>
                <a:gd name="T76" fmla="*/ 2147483647 w 102"/>
                <a:gd name="T77" fmla="*/ 2147483647 h 324"/>
                <a:gd name="T78" fmla="*/ 0 w 102"/>
                <a:gd name="T79" fmla="*/ 2147483647 h 324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102"/>
                <a:gd name="T121" fmla="*/ 0 h 324"/>
                <a:gd name="T122" fmla="*/ 102 w 102"/>
                <a:gd name="T123" fmla="*/ 324 h 324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102" h="324">
                  <a:moveTo>
                    <a:pt x="0" y="168"/>
                  </a:moveTo>
                  <a:lnTo>
                    <a:pt x="54" y="312"/>
                  </a:lnTo>
                  <a:lnTo>
                    <a:pt x="60" y="324"/>
                  </a:lnTo>
                  <a:lnTo>
                    <a:pt x="60" y="306"/>
                  </a:lnTo>
                  <a:lnTo>
                    <a:pt x="66" y="294"/>
                  </a:lnTo>
                  <a:lnTo>
                    <a:pt x="66" y="234"/>
                  </a:lnTo>
                  <a:lnTo>
                    <a:pt x="72" y="228"/>
                  </a:lnTo>
                  <a:lnTo>
                    <a:pt x="78" y="216"/>
                  </a:lnTo>
                  <a:lnTo>
                    <a:pt x="84" y="210"/>
                  </a:lnTo>
                  <a:lnTo>
                    <a:pt x="90" y="198"/>
                  </a:lnTo>
                  <a:lnTo>
                    <a:pt x="90" y="186"/>
                  </a:lnTo>
                  <a:lnTo>
                    <a:pt x="78" y="174"/>
                  </a:lnTo>
                  <a:lnTo>
                    <a:pt x="78" y="162"/>
                  </a:lnTo>
                  <a:lnTo>
                    <a:pt x="72" y="156"/>
                  </a:lnTo>
                  <a:lnTo>
                    <a:pt x="66" y="162"/>
                  </a:lnTo>
                  <a:lnTo>
                    <a:pt x="66" y="168"/>
                  </a:lnTo>
                  <a:lnTo>
                    <a:pt x="60" y="168"/>
                  </a:lnTo>
                  <a:lnTo>
                    <a:pt x="54" y="174"/>
                  </a:lnTo>
                  <a:lnTo>
                    <a:pt x="48" y="168"/>
                  </a:lnTo>
                  <a:lnTo>
                    <a:pt x="48" y="96"/>
                  </a:lnTo>
                  <a:lnTo>
                    <a:pt x="66" y="78"/>
                  </a:lnTo>
                  <a:lnTo>
                    <a:pt x="84" y="78"/>
                  </a:lnTo>
                  <a:lnTo>
                    <a:pt x="90" y="60"/>
                  </a:lnTo>
                  <a:lnTo>
                    <a:pt x="84" y="18"/>
                  </a:lnTo>
                  <a:lnTo>
                    <a:pt x="102" y="0"/>
                  </a:lnTo>
                  <a:lnTo>
                    <a:pt x="78" y="6"/>
                  </a:lnTo>
                  <a:lnTo>
                    <a:pt x="78" y="18"/>
                  </a:lnTo>
                  <a:lnTo>
                    <a:pt x="72" y="30"/>
                  </a:lnTo>
                  <a:lnTo>
                    <a:pt x="66" y="36"/>
                  </a:lnTo>
                  <a:lnTo>
                    <a:pt x="60" y="36"/>
                  </a:lnTo>
                  <a:lnTo>
                    <a:pt x="54" y="30"/>
                  </a:lnTo>
                  <a:lnTo>
                    <a:pt x="42" y="54"/>
                  </a:lnTo>
                  <a:lnTo>
                    <a:pt x="30" y="60"/>
                  </a:lnTo>
                  <a:lnTo>
                    <a:pt x="36" y="72"/>
                  </a:lnTo>
                  <a:lnTo>
                    <a:pt x="36" y="84"/>
                  </a:lnTo>
                  <a:lnTo>
                    <a:pt x="42" y="90"/>
                  </a:lnTo>
                  <a:lnTo>
                    <a:pt x="42" y="96"/>
                  </a:lnTo>
                  <a:lnTo>
                    <a:pt x="18" y="138"/>
                  </a:lnTo>
                  <a:lnTo>
                    <a:pt x="18" y="156"/>
                  </a:lnTo>
                  <a:lnTo>
                    <a:pt x="0" y="168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01" name="Iran" descr="© INSCALE GmbH, 05.05.2010&#10;http://www.presentationload.com/">
              <a:extLst>
                <a:ext uri="{FF2B5EF4-FFF2-40B4-BE49-F238E27FC236}">
                  <a16:creationId xmlns:a16="http://schemas.microsoft.com/office/drawing/2014/main" id="{5A89F6D5-A41E-4900-A7FE-A6389BEF1292}"/>
                </a:ext>
              </a:extLst>
            </p:cNvPr>
            <p:cNvSpPr>
              <a:spLocks/>
            </p:cNvSpPr>
            <p:nvPr/>
          </p:nvSpPr>
          <p:spPr bwMode="gray">
            <a:xfrm>
              <a:off x="6854865" y="3081546"/>
              <a:ext cx="638026" cy="528798"/>
            </a:xfrm>
            <a:custGeom>
              <a:avLst/>
              <a:gdLst>
                <a:gd name="T0" fmla="*/ 2147483647 w 1440"/>
                <a:gd name="T1" fmla="*/ 2147483647 h 1182"/>
                <a:gd name="T2" fmla="*/ 2147483647 w 1440"/>
                <a:gd name="T3" fmla="*/ 2147483647 h 1182"/>
                <a:gd name="T4" fmla="*/ 2147483647 w 1440"/>
                <a:gd name="T5" fmla="*/ 2147483647 h 1182"/>
                <a:gd name="T6" fmla="*/ 2147483647 w 1440"/>
                <a:gd name="T7" fmla="*/ 2147483647 h 1182"/>
                <a:gd name="T8" fmla="*/ 2147483647 w 1440"/>
                <a:gd name="T9" fmla="*/ 2147483647 h 1182"/>
                <a:gd name="T10" fmla="*/ 2147483647 w 1440"/>
                <a:gd name="T11" fmla="*/ 2147483647 h 1182"/>
                <a:gd name="T12" fmla="*/ 2147483647 w 1440"/>
                <a:gd name="T13" fmla="*/ 2147483647 h 1182"/>
                <a:gd name="T14" fmla="*/ 2147483647 w 1440"/>
                <a:gd name="T15" fmla="*/ 2147483647 h 1182"/>
                <a:gd name="T16" fmla="*/ 2147483647 w 1440"/>
                <a:gd name="T17" fmla="*/ 2147483647 h 1182"/>
                <a:gd name="T18" fmla="*/ 2147483647 w 1440"/>
                <a:gd name="T19" fmla="*/ 2147483647 h 1182"/>
                <a:gd name="T20" fmla="*/ 2147483647 w 1440"/>
                <a:gd name="T21" fmla="*/ 2147483647 h 1182"/>
                <a:gd name="T22" fmla="*/ 2147483647 w 1440"/>
                <a:gd name="T23" fmla="*/ 2147483647 h 1182"/>
                <a:gd name="T24" fmla="*/ 2147483647 w 1440"/>
                <a:gd name="T25" fmla="*/ 2147483647 h 1182"/>
                <a:gd name="T26" fmla="*/ 2147483647 w 1440"/>
                <a:gd name="T27" fmla="*/ 2147483647 h 1182"/>
                <a:gd name="T28" fmla="*/ 2147483647 w 1440"/>
                <a:gd name="T29" fmla="*/ 2147483647 h 1182"/>
                <a:gd name="T30" fmla="*/ 2147483647 w 1440"/>
                <a:gd name="T31" fmla="*/ 2147483647 h 1182"/>
                <a:gd name="T32" fmla="*/ 2147483647 w 1440"/>
                <a:gd name="T33" fmla="*/ 2147483647 h 1182"/>
                <a:gd name="T34" fmla="*/ 2147483647 w 1440"/>
                <a:gd name="T35" fmla="*/ 2147483647 h 1182"/>
                <a:gd name="T36" fmla="*/ 2147483647 w 1440"/>
                <a:gd name="T37" fmla="*/ 2147483647 h 1182"/>
                <a:gd name="T38" fmla="*/ 2147483647 w 1440"/>
                <a:gd name="T39" fmla="*/ 2147483647 h 1182"/>
                <a:gd name="T40" fmla="*/ 2147483647 w 1440"/>
                <a:gd name="T41" fmla="*/ 2147483647 h 1182"/>
                <a:gd name="T42" fmla="*/ 2147483647 w 1440"/>
                <a:gd name="T43" fmla="*/ 2147483647 h 1182"/>
                <a:gd name="T44" fmla="*/ 2147483647 w 1440"/>
                <a:gd name="T45" fmla="*/ 2147483647 h 1182"/>
                <a:gd name="T46" fmla="*/ 2147483647 w 1440"/>
                <a:gd name="T47" fmla="*/ 2147483647 h 1182"/>
                <a:gd name="T48" fmla="*/ 2147483647 w 1440"/>
                <a:gd name="T49" fmla="*/ 2147483647 h 1182"/>
                <a:gd name="T50" fmla="*/ 2147483647 w 1440"/>
                <a:gd name="T51" fmla="*/ 2147483647 h 1182"/>
                <a:gd name="T52" fmla="*/ 2147483647 w 1440"/>
                <a:gd name="T53" fmla="*/ 2147483647 h 1182"/>
                <a:gd name="T54" fmla="*/ 2147483647 w 1440"/>
                <a:gd name="T55" fmla="*/ 2147483647 h 1182"/>
                <a:gd name="T56" fmla="*/ 2147483647 w 1440"/>
                <a:gd name="T57" fmla="*/ 2147483647 h 1182"/>
                <a:gd name="T58" fmla="*/ 2147483647 w 1440"/>
                <a:gd name="T59" fmla="*/ 2147483647 h 1182"/>
                <a:gd name="T60" fmla="*/ 2147483647 w 1440"/>
                <a:gd name="T61" fmla="*/ 0 h 1182"/>
                <a:gd name="T62" fmla="*/ 2147483647 w 1440"/>
                <a:gd name="T63" fmla="*/ 2147483647 h 1182"/>
                <a:gd name="T64" fmla="*/ 2147483647 w 1440"/>
                <a:gd name="T65" fmla="*/ 2147483647 h 1182"/>
                <a:gd name="T66" fmla="*/ 2147483647 w 1440"/>
                <a:gd name="T67" fmla="*/ 2147483647 h 1182"/>
                <a:gd name="T68" fmla="*/ 2147483647 w 1440"/>
                <a:gd name="T69" fmla="*/ 2147483647 h 1182"/>
                <a:gd name="T70" fmla="*/ 2147483647 w 1440"/>
                <a:gd name="T71" fmla="*/ 2147483647 h 1182"/>
                <a:gd name="T72" fmla="*/ 2147483647 w 1440"/>
                <a:gd name="T73" fmla="*/ 2147483647 h 1182"/>
                <a:gd name="T74" fmla="*/ 2147483647 w 1440"/>
                <a:gd name="T75" fmla="*/ 2147483647 h 1182"/>
                <a:gd name="T76" fmla="*/ 2147483647 w 1440"/>
                <a:gd name="T77" fmla="*/ 2147483647 h 1182"/>
                <a:gd name="T78" fmla="*/ 2147483647 w 1440"/>
                <a:gd name="T79" fmla="*/ 2147483647 h 1182"/>
                <a:gd name="T80" fmla="*/ 2147483647 w 1440"/>
                <a:gd name="T81" fmla="*/ 2147483647 h 1182"/>
                <a:gd name="T82" fmla="*/ 2147483647 w 1440"/>
                <a:gd name="T83" fmla="*/ 2147483647 h 1182"/>
                <a:gd name="T84" fmla="*/ 2147483647 w 1440"/>
                <a:gd name="T85" fmla="*/ 2147483647 h 1182"/>
                <a:gd name="T86" fmla="*/ 2147483647 w 1440"/>
                <a:gd name="T87" fmla="*/ 2147483647 h 1182"/>
                <a:gd name="T88" fmla="*/ 2147483647 w 1440"/>
                <a:gd name="T89" fmla="*/ 2147483647 h 1182"/>
                <a:gd name="T90" fmla="*/ 2147483647 w 1440"/>
                <a:gd name="T91" fmla="*/ 2147483647 h 1182"/>
                <a:gd name="T92" fmla="*/ 2147483647 w 1440"/>
                <a:gd name="T93" fmla="*/ 2147483647 h 1182"/>
                <a:gd name="T94" fmla="*/ 2147483647 w 1440"/>
                <a:gd name="T95" fmla="*/ 2147483647 h 1182"/>
                <a:gd name="T96" fmla="*/ 2147483647 w 1440"/>
                <a:gd name="T97" fmla="*/ 2147483647 h 1182"/>
                <a:gd name="T98" fmla="*/ 2147483647 w 1440"/>
                <a:gd name="T99" fmla="*/ 2147483647 h 1182"/>
                <a:gd name="T100" fmla="*/ 2147483647 w 1440"/>
                <a:gd name="T101" fmla="*/ 2147483647 h 1182"/>
                <a:gd name="T102" fmla="*/ 2147483647 w 1440"/>
                <a:gd name="T103" fmla="*/ 2147483647 h 1182"/>
                <a:gd name="T104" fmla="*/ 2147483647 w 1440"/>
                <a:gd name="T105" fmla="*/ 2147483647 h 1182"/>
                <a:gd name="T106" fmla="*/ 2147483647 w 1440"/>
                <a:gd name="T107" fmla="*/ 2147483647 h 1182"/>
                <a:gd name="T108" fmla="*/ 2147483647 w 1440"/>
                <a:gd name="T109" fmla="*/ 2147483647 h 1182"/>
                <a:gd name="T110" fmla="*/ 2147483647 w 1440"/>
                <a:gd name="T111" fmla="*/ 2147483647 h 118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440"/>
                <a:gd name="T169" fmla="*/ 0 h 1182"/>
                <a:gd name="T170" fmla="*/ 1440 w 1440"/>
                <a:gd name="T171" fmla="*/ 1182 h 118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440" h="1182">
                  <a:moveTo>
                    <a:pt x="1338" y="1176"/>
                  </a:moveTo>
                  <a:lnTo>
                    <a:pt x="1338" y="1170"/>
                  </a:lnTo>
                  <a:lnTo>
                    <a:pt x="1332" y="1158"/>
                  </a:lnTo>
                  <a:lnTo>
                    <a:pt x="1332" y="1128"/>
                  </a:lnTo>
                  <a:lnTo>
                    <a:pt x="1344" y="1116"/>
                  </a:lnTo>
                  <a:lnTo>
                    <a:pt x="1344" y="1110"/>
                  </a:lnTo>
                  <a:lnTo>
                    <a:pt x="1350" y="1104"/>
                  </a:lnTo>
                  <a:lnTo>
                    <a:pt x="1356" y="1086"/>
                  </a:lnTo>
                  <a:lnTo>
                    <a:pt x="1368" y="1086"/>
                  </a:lnTo>
                  <a:lnTo>
                    <a:pt x="1374" y="1080"/>
                  </a:lnTo>
                  <a:lnTo>
                    <a:pt x="1374" y="1074"/>
                  </a:lnTo>
                  <a:lnTo>
                    <a:pt x="1380" y="1074"/>
                  </a:lnTo>
                  <a:lnTo>
                    <a:pt x="1380" y="1068"/>
                  </a:lnTo>
                  <a:lnTo>
                    <a:pt x="1386" y="1062"/>
                  </a:lnTo>
                  <a:lnTo>
                    <a:pt x="1398" y="1056"/>
                  </a:lnTo>
                  <a:lnTo>
                    <a:pt x="1428" y="1056"/>
                  </a:lnTo>
                  <a:lnTo>
                    <a:pt x="1428" y="1062"/>
                  </a:lnTo>
                  <a:lnTo>
                    <a:pt x="1434" y="1062"/>
                  </a:lnTo>
                  <a:lnTo>
                    <a:pt x="1440" y="1056"/>
                  </a:lnTo>
                  <a:lnTo>
                    <a:pt x="1440" y="1044"/>
                  </a:lnTo>
                  <a:lnTo>
                    <a:pt x="1434" y="1026"/>
                  </a:lnTo>
                  <a:lnTo>
                    <a:pt x="1428" y="1014"/>
                  </a:lnTo>
                  <a:lnTo>
                    <a:pt x="1422" y="1008"/>
                  </a:lnTo>
                  <a:lnTo>
                    <a:pt x="1404" y="1008"/>
                  </a:lnTo>
                  <a:lnTo>
                    <a:pt x="1404" y="996"/>
                  </a:lnTo>
                  <a:lnTo>
                    <a:pt x="1398" y="984"/>
                  </a:lnTo>
                  <a:lnTo>
                    <a:pt x="1398" y="960"/>
                  </a:lnTo>
                  <a:lnTo>
                    <a:pt x="1392" y="960"/>
                  </a:lnTo>
                  <a:lnTo>
                    <a:pt x="1398" y="930"/>
                  </a:lnTo>
                  <a:lnTo>
                    <a:pt x="1374" y="930"/>
                  </a:lnTo>
                  <a:lnTo>
                    <a:pt x="1362" y="912"/>
                  </a:lnTo>
                  <a:lnTo>
                    <a:pt x="1350" y="918"/>
                  </a:lnTo>
                  <a:lnTo>
                    <a:pt x="1332" y="918"/>
                  </a:lnTo>
                  <a:lnTo>
                    <a:pt x="1326" y="912"/>
                  </a:lnTo>
                  <a:lnTo>
                    <a:pt x="1314" y="894"/>
                  </a:lnTo>
                  <a:lnTo>
                    <a:pt x="1308" y="876"/>
                  </a:lnTo>
                  <a:lnTo>
                    <a:pt x="1296" y="864"/>
                  </a:lnTo>
                  <a:lnTo>
                    <a:pt x="1284" y="846"/>
                  </a:lnTo>
                  <a:lnTo>
                    <a:pt x="1278" y="840"/>
                  </a:lnTo>
                  <a:lnTo>
                    <a:pt x="1272" y="828"/>
                  </a:lnTo>
                  <a:lnTo>
                    <a:pt x="1248" y="804"/>
                  </a:lnTo>
                  <a:lnTo>
                    <a:pt x="1242" y="804"/>
                  </a:lnTo>
                  <a:lnTo>
                    <a:pt x="1242" y="792"/>
                  </a:lnTo>
                  <a:lnTo>
                    <a:pt x="1260" y="774"/>
                  </a:lnTo>
                  <a:lnTo>
                    <a:pt x="1266" y="762"/>
                  </a:lnTo>
                  <a:lnTo>
                    <a:pt x="1272" y="756"/>
                  </a:lnTo>
                  <a:lnTo>
                    <a:pt x="1296" y="708"/>
                  </a:lnTo>
                  <a:lnTo>
                    <a:pt x="1284" y="684"/>
                  </a:lnTo>
                  <a:lnTo>
                    <a:pt x="1278" y="678"/>
                  </a:lnTo>
                  <a:lnTo>
                    <a:pt x="1242" y="678"/>
                  </a:lnTo>
                  <a:lnTo>
                    <a:pt x="1230" y="672"/>
                  </a:lnTo>
                  <a:lnTo>
                    <a:pt x="1224" y="672"/>
                  </a:lnTo>
                  <a:lnTo>
                    <a:pt x="1218" y="666"/>
                  </a:lnTo>
                  <a:lnTo>
                    <a:pt x="1218" y="612"/>
                  </a:lnTo>
                  <a:lnTo>
                    <a:pt x="1212" y="606"/>
                  </a:lnTo>
                  <a:lnTo>
                    <a:pt x="1200" y="582"/>
                  </a:lnTo>
                  <a:lnTo>
                    <a:pt x="1188" y="564"/>
                  </a:lnTo>
                  <a:lnTo>
                    <a:pt x="1176" y="540"/>
                  </a:lnTo>
                  <a:lnTo>
                    <a:pt x="1182" y="528"/>
                  </a:lnTo>
                  <a:lnTo>
                    <a:pt x="1200" y="510"/>
                  </a:lnTo>
                  <a:lnTo>
                    <a:pt x="1200" y="504"/>
                  </a:lnTo>
                  <a:lnTo>
                    <a:pt x="1194" y="498"/>
                  </a:lnTo>
                  <a:lnTo>
                    <a:pt x="1170" y="498"/>
                  </a:lnTo>
                  <a:lnTo>
                    <a:pt x="1170" y="468"/>
                  </a:lnTo>
                  <a:lnTo>
                    <a:pt x="1158" y="456"/>
                  </a:lnTo>
                  <a:lnTo>
                    <a:pt x="1158" y="450"/>
                  </a:lnTo>
                  <a:lnTo>
                    <a:pt x="1164" y="444"/>
                  </a:lnTo>
                  <a:lnTo>
                    <a:pt x="1176" y="438"/>
                  </a:lnTo>
                  <a:lnTo>
                    <a:pt x="1182" y="432"/>
                  </a:lnTo>
                  <a:lnTo>
                    <a:pt x="1188" y="432"/>
                  </a:lnTo>
                  <a:lnTo>
                    <a:pt x="1176" y="414"/>
                  </a:lnTo>
                  <a:lnTo>
                    <a:pt x="1200" y="408"/>
                  </a:lnTo>
                  <a:lnTo>
                    <a:pt x="1200" y="402"/>
                  </a:lnTo>
                  <a:lnTo>
                    <a:pt x="1194" y="396"/>
                  </a:lnTo>
                  <a:lnTo>
                    <a:pt x="1194" y="372"/>
                  </a:lnTo>
                  <a:lnTo>
                    <a:pt x="1188" y="360"/>
                  </a:lnTo>
                  <a:lnTo>
                    <a:pt x="1188" y="354"/>
                  </a:lnTo>
                  <a:lnTo>
                    <a:pt x="1194" y="342"/>
                  </a:lnTo>
                  <a:lnTo>
                    <a:pt x="1200" y="336"/>
                  </a:lnTo>
                  <a:lnTo>
                    <a:pt x="1188" y="306"/>
                  </a:lnTo>
                  <a:lnTo>
                    <a:pt x="1194" y="282"/>
                  </a:lnTo>
                  <a:lnTo>
                    <a:pt x="1182" y="282"/>
                  </a:lnTo>
                  <a:lnTo>
                    <a:pt x="1182" y="246"/>
                  </a:lnTo>
                  <a:lnTo>
                    <a:pt x="1116" y="252"/>
                  </a:lnTo>
                  <a:lnTo>
                    <a:pt x="1110" y="246"/>
                  </a:lnTo>
                  <a:lnTo>
                    <a:pt x="1104" y="234"/>
                  </a:lnTo>
                  <a:lnTo>
                    <a:pt x="1092" y="228"/>
                  </a:lnTo>
                  <a:lnTo>
                    <a:pt x="1080" y="216"/>
                  </a:lnTo>
                  <a:lnTo>
                    <a:pt x="1068" y="216"/>
                  </a:lnTo>
                  <a:lnTo>
                    <a:pt x="1062" y="210"/>
                  </a:lnTo>
                  <a:lnTo>
                    <a:pt x="1056" y="210"/>
                  </a:lnTo>
                  <a:lnTo>
                    <a:pt x="1050" y="204"/>
                  </a:lnTo>
                  <a:lnTo>
                    <a:pt x="1044" y="192"/>
                  </a:lnTo>
                  <a:lnTo>
                    <a:pt x="1044" y="186"/>
                  </a:lnTo>
                  <a:lnTo>
                    <a:pt x="1038" y="180"/>
                  </a:lnTo>
                  <a:lnTo>
                    <a:pt x="1032" y="180"/>
                  </a:lnTo>
                  <a:lnTo>
                    <a:pt x="1020" y="174"/>
                  </a:lnTo>
                  <a:lnTo>
                    <a:pt x="1002" y="174"/>
                  </a:lnTo>
                  <a:lnTo>
                    <a:pt x="990" y="168"/>
                  </a:lnTo>
                  <a:lnTo>
                    <a:pt x="972" y="168"/>
                  </a:lnTo>
                  <a:lnTo>
                    <a:pt x="972" y="174"/>
                  </a:lnTo>
                  <a:lnTo>
                    <a:pt x="960" y="168"/>
                  </a:lnTo>
                  <a:lnTo>
                    <a:pt x="954" y="162"/>
                  </a:lnTo>
                  <a:lnTo>
                    <a:pt x="942" y="156"/>
                  </a:lnTo>
                  <a:lnTo>
                    <a:pt x="936" y="150"/>
                  </a:lnTo>
                  <a:lnTo>
                    <a:pt x="906" y="150"/>
                  </a:lnTo>
                  <a:lnTo>
                    <a:pt x="906" y="138"/>
                  </a:lnTo>
                  <a:lnTo>
                    <a:pt x="894" y="126"/>
                  </a:lnTo>
                  <a:lnTo>
                    <a:pt x="834" y="126"/>
                  </a:lnTo>
                  <a:lnTo>
                    <a:pt x="834" y="132"/>
                  </a:lnTo>
                  <a:lnTo>
                    <a:pt x="828" y="138"/>
                  </a:lnTo>
                  <a:lnTo>
                    <a:pt x="816" y="132"/>
                  </a:lnTo>
                  <a:lnTo>
                    <a:pt x="780" y="132"/>
                  </a:lnTo>
                  <a:lnTo>
                    <a:pt x="768" y="138"/>
                  </a:lnTo>
                  <a:lnTo>
                    <a:pt x="750" y="156"/>
                  </a:lnTo>
                  <a:lnTo>
                    <a:pt x="738" y="162"/>
                  </a:lnTo>
                  <a:lnTo>
                    <a:pt x="732" y="168"/>
                  </a:lnTo>
                  <a:lnTo>
                    <a:pt x="732" y="180"/>
                  </a:lnTo>
                  <a:lnTo>
                    <a:pt x="720" y="186"/>
                  </a:lnTo>
                  <a:lnTo>
                    <a:pt x="708" y="198"/>
                  </a:lnTo>
                  <a:lnTo>
                    <a:pt x="678" y="198"/>
                  </a:lnTo>
                  <a:lnTo>
                    <a:pt x="690" y="210"/>
                  </a:lnTo>
                  <a:lnTo>
                    <a:pt x="690" y="222"/>
                  </a:lnTo>
                  <a:lnTo>
                    <a:pt x="696" y="228"/>
                  </a:lnTo>
                  <a:lnTo>
                    <a:pt x="696" y="234"/>
                  </a:lnTo>
                  <a:lnTo>
                    <a:pt x="690" y="240"/>
                  </a:lnTo>
                  <a:lnTo>
                    <a:pt x="678" y="240"/>
                  </a:lnTo>
                  <a:lnTo>
                    <a:pt x="666" y="234"/>
                  </a:lnTo>
                  <a:lnTo>
                    <a:pt x="660" y="228"/>
                  </a:lnTo>
                  <a:lnTo>
                    <a:pt x="654" y="228"/>
                  </a:lnTo>
                  <a:lnTo>
                    <a:pt x="648" y="234"/>
                  </a:lnTo>
                  <a:lnTo>
                    <a:pt x="624" y="234"/>
                  </a:lnTo>
                  <a:lnTo>
                    <a:pt x="612" y="240"/>
                  </a:lnTo>
                  <a:lnTo>
                    <a:pt x="600" y="240"/>
                  </a:lnTo>
                  <a:lnTo>
                    <a:pt x="582" y="246"/>
                  </a:lnTo>
                  <a:lnTo>
                    <a:pt x="558" y="258"/>
                  </a:lnTo>
                  <a:lnTo>
                    <a:pt x="546" y="252"/>
                  </a:lnTo>
                  <a:lnTo>
                    <a:pt x="534" y="252"/>
                  </a:lnTo>
                  <a:lnTo>
                    <a:pt x="522" y="246"/>
                  </a:lnTo>
                  <a:lnTo>
                    <a:pt x="498" y="246"/>
                  </a:lnTo>
                  <a:lnTo>
                    <a:pt x="480" y="240"/>
                  </a:lnTo>
                  <a:lnTo>
                    <a:pt x="468" y="228"/>
                  </a:lnTo>
                  <a:lnTo>
                    <a:pt x="456" y="222"/>
                  </a:lnTo>
                  <a:lnTo>
                    <a:pt x="444" y="210"/>
                  </a:lnTo>
                  <a:lnTo>
                    <a:pt x="438" y="198"/>
                  </a:lnTo>
                  <a:lnTo>
                    <a:pt x="432" y="192"/>
                  </a:lnTo>
                  <a:lnTo>
                    <a:pt x="432" y="186"/>
                  </a:lnTo>
                  <a:lnTo>
                    <a:pt x="378" y="186"/>
                  </a:lnTo>
                  <a:lnTo>
                    <a:pt x="354" y="162"/>
                  </a:lnTo>
                  <a:lnTo>
                    <a:pt x="336" y="126"/>
                  </a:lnTo>
                  <a:lnTo>
                    <a:pt x="330" y="120"/>
                  </a:lnTo>
                  <a:lnTo>
                    <a:pt x="330" y="114"/>
                  </a:lnTo>
                  <a:lnTo>
                    <a:pt x="312" y="114"/>
                  </a:lnTo>
                  <a:lnTo>
                    <a:pt x="312" y="108"/>
                  </a:lnTo>
                  <a:lnTo>
                    <a:pt x="306" y="102"/>
                  </a:lnTo>
                  <a:lnTo>
                    <a:pt x="300" y="102"/>
                  </a:lnTo>
                  <a:lnTo>
                    <a:pt x="294" y="96"/>
                  </a:lnTo>
                  <a:lnTo>
                    <a:pt x="282" y="90"/>
                  </a:lnTo>
                  <a:lnTo>
                    <a:pt x="270" y="78"/>
                  </a:lnTo>
                  <a:lnTo>
                    <a:pt x="270" y="72"/>
                  </a:lnTo>
                  <a:lnTo>
                    <a:pt x="282" y="72"/>
                  </a:lnTo>
                  <a:lnTo>
                    <a:pt x="288" y="66"/>
                  </a:lnTo>
                  <a:lnTo>
                    <a:pt x="288" y="60"/>
                  </a:lnTo>
                  <a:lnTo>
                    <a:pt x="282" y="54"/>
                  </a:lnTo>
                  <a:lnTo>
                    <a:pt x="276" y="54"/>
                  </a:lnTo>
                  <a:lnTo>
                    <a:pt x="276" y="42"/>
                  </a:lnTo>
                  <a:lnTo>
                    <a:pt x="282" y="36"/>
                  </a:lnTo>
                  <a:lnTo>
                    <a:pt x="282" y="18"/>
                  </a:lnTo>
                  <a:lnTo>
                    <a:pt x="276" y="12"/>
                  </a:lnTo>
                  <a:lnTo>
                    <a:pt x="270" y="0"/>
                  </a:lnTo>
                  <a:lnTo>
                    <a:pt x="258" y="0"/>
                  </a:lnTo>
                  <a:lnTo>
                    <a:pt x="246" y="6"/>
                  </a:lnTo>
                  <a:lnTo>
                    <a:pt x="234" y="18"/>
                  </a:lnTo>
                  <a:lnTo>
                    <a:pt x="222" y="24"/>
                  </a:lnTo>
                  <a:lnTo>
                    <a:pt x="204" y="36"/>
                  </a:lnTo>
                  <a:lnTo>
                    <a:pt x="192" y="48"/>
                  </a:lnTo>
                  <a:lnTo>
                    <a:pt x="192" y="54"/>
                  </a:lnTo>
                  <a:lnTo>
                    <a:pt x="186" y="60"/>
                  </a:lnTo>
                  <a:lnTo>
                    <a:pt x="180" y="72"/>
                  </a:lnTo>
                  <a:lnTo>
                    <a:pt x="132" y="72"/>
                  </a:lnTo>
                  <a:lnTo>
                    <a:pt x="96" y="60"/>
                  </a:lnTo>
                  <a:lnTo>
                    <a:pt x="84" y="54"/>
                  </a:lnTo>
                  <a:lnTo>
                    <a:pt x="66" y="36"/>
                  </a:lnTo>
                  <a:lnTo>
                    <a:pt x="54" y="12"/>
                  </a:lnTo>
                  <a:lnTo>
                    <a:pt x="54" y="6"/>
                  </a:lnTo>
                  <a:lnTo>
                    <a:pt x="48" y="0"/>
                  </a:lnTo>
                  <a:lnTo>
                    <a:pt x="42" y="0"/>
                  </a:lnTo>
                  <a:lnTo>
                    <a:pt x="24" y="18"/>
                  </a:lnTo>
                  <a:lnTo>
                    <a:pt x="24" y="30"/>
                  </a:lnTo>
                  <a:lnTo>
                    <a:pt x="0" y="30"/>
                  </a:lnTo>
                  <a:lnTo>
                    <a:pt x="18" y="54"/>
                  </a:lnTo>
                  <a:lnTo>
                    <a:pt x="18" y="84"/>
                  </a:lnTo>
                  <a:lnTo>
                    <a:pt x="30" y="96"/>
                  </a:lnTo>
                  <a:lnTo>
                    <a:pt x="30" y="108"/>
                  </a:lnTo>
                  <a:lnTo>
                    <a:pt x="36" y="114"/>
                  </a:lnTo>
                  <a:lnTo>
                    <a:pt x="42" y="114"/>
                  </a:lnTo>
                  <a:lnTo>
                    <a:pt x="36" y="120"/>
                  </a:lnTo>
                  <a:lnTo>
                    <a:pt x="36" y="126"/>
                  </a:lnTo>
                  <a:lnTo>
                    <a:pt x="30" y="138"/>
                  </a:lnTo>
                  <a:lnTo>
                    <a:pt x="24" y="144"/>
                  </a:lnTo>
                  <a:lnTo>
                    <a:pt x="60" y="162"/>
                  </a:lnTo>
                  <a:lnTo>
                    <a:pt x="60" y="192"/>
                  </a:lnTo>
                  <a:lnTo>
                    <a:pt x="84" y="198"/>
                  </a:lnTo>
                  <a:lnTo>
                    <a:pt x="84" y="210"/>
                  </a:lnTo>
                  <a:lnTo>
                    <a:pt x="96" y="246"/>
                  </a:lnTo>
                  <a:lnTo>
                    <a:pt x="108" y="270"/>
                  </a:lnTo>
                  <a:lnTo>
                    <a:pt x="120" y="282"/>
                  </a:lnTo>
                  <a:lnTo>
                    <a:pt x="120" y="300"/>
                  </a:lnTo>
                  <a:lnTo>
                    <a:pt x="144" y="306"/>
                  </a:lnTo>
                  <a:lnTo>
                    <a:pt x="156" y="324"/>
                  </a:lnTo>
                  <a:lnTo>
                    <a:pt x="162" y="318"/>
                  </a:lnTo>
                  <a:lnTo>
                    <a:pt x="174" y="312"/>
                  </a:lnTo>
                  <a:lnTo>
                    <a:pt x="186" y="312"/>
                  </a:lnTo>
                  <a:lnTo>
                    <a:pt x="186" y="318"/>
                  </a:lnTo>
                  <a:lnTo>
                    <a:pt x="168" y="336"/>
                  </a:lnTo>
                  <a:lnTo>
                    <a:pt x="168" y="342"/>
                  </a:lnTo>
                  <a:lnTo>
                    <a:pt x="180" y="354"/>
                  </a:lnTo>
                  <a:lnTo>
                    <a:pt x="186" y="366"/>
                  </a:lnTo>
                  <a:lnTo>
                    <a:pt x="186" y="372"/>
                  </a:lnTo>
                  <a:lnTo>
                    <a:pt x="174" y="384"/>
                  </a:lnTo>
                  <a:lnTo>
                    <a:pt x="168" y="384"/>
                  </a:lnTo>
                  <a:lnTo>
                    <a:pt x="168" y="414"/>
                  </a:lnTo>
                  <a:lnTo>
                    <a:pt x="156" y="414"/>
                  </a:lnTo>
                  <a:lnTo>
                    <a:pt x="144" y="426"/>
                  </a:lnTo>
                  <a:lnTo>
                    <a:pt x="144" y="432"/>
                  </a:lnTo>
                  <a:lnTo>
                    <a:pt x="156" y="444"/>
                  </a:lnTo>
                  <a:lnTo>
                    <a:pt x="150" y="450"/>
                  </a:lnTo>
                  <a:lnTo>
                    <a:pt x="144" y="462"/>
                  </a:lnTo>
                  <a:lnTo>
                    <a:pt x="144" y="468"/>
                  </a:lnTo>
                  <a:lnTo>
                    <a:pt x="150" y="474"/>
                  </a:lnTo>
                  <a:lnTo>
                    <a:pt x="162" y="480"/>
                  </a:lnTo>
                  <a:lnTo>
                    <a:pt x="174" y="492"/>
                  </a:lnTo>
                  <a:lnTo>
                    <a:pt x="198" y="504"/>
                  </a:lnTo>
                  <a:lnTo>
                    <a:pt x="204" y="510"/>
                  </a:lnTo>
                  <a:lnTo>
                    <a:pt x="210" y="510"/>
                  </a:lnTo>
                  <a:lnTo>
                    <a:pt x="210" y="552"/>
                  </a:lnTo>
                  <a:lnTo>
                    <a:pt x="234" y="552"/>
                  </a:lnTo>
                  <a:lnTo>
                    <a:pt x="240" y="558"/>
                  </a:lnTo>
                  <a:lnTo>
                    <a:pt x="252" y="564"/>
                  </a:lnTo>
                  <a:lnTo>
                    <a:pt x="270" y="582"/>
                  </a:lnTo>
                  <a:lnTo>
                    <a:pt x="288" y="582"/>
                  </a:lnTo>
                  <a:lnTo>
                    <a:pt x="294" y="588"/>
                  </a:lnTo>
                  <a:lnTo>
                    <a:pt x="300" y="600"/>
                  </a:lnTo>
                  <a:lnTo>
                    <a:pt x="330" y="636"/>
                  </a:lnTo>
                  <a:lnTo>
                    <a:pt x="330" y="648"/>
                  </a:lnTo>
                  <a:lnTo>
                    <a:pt x="324" y="660"/>
                  </a:lnTo>
                  <a:lnTo>
                    <a:pt x="324" y="696"/>
                  </a:lnTo>
                  <a:lnTo>
                    <a:pt x="330" y="702"/>
                  </a:lnTo>
                  <a:lnTo>
                    <a:pt x="342" y="708"/>
                  </a:lnTo>
                  <a:lnTo>
                    <a:pt x="348" y="714"/>
                  </a:lnTo>
                  <a:lnTo>
                    <a:pt x="354" y="714"/>
                  </a:lnTo>
                  <a:lnTo>
                    <a:pt x="360" y="744"/>
                  </a:lnTo>
                  <a:lnTo>
                    <a:pt x="372" y="750"/>
                  </a:lnTo>
                  <a:lnTo>
                    <a:pt x="384" y="762"/>
                  </a:lnTo>
                  <a:lnTo>
                    <a:pt x="384" y="768"/>
                  </a:lnTo>
                  <a:lnTo>
                    <a:pt x="390" y="774"/>
                  </a:lnTo>
                  <a:lnTo>
                    <a:pt x="402" y="780"/>
                  </a:lnTo>
                  <a:lnTo>
                    <a:pt x="408" y="786"/>
                  </a:lnTo>
                  <a:lnTo>
                    <a:pt x="420" y="792"/>
                  </a:lnTo>
                  <a:lnTo>
                    <a:pt x="426" y="786"/>
                  </a:lnTo>
                  <a:lnTo>
                    <a:pt x="426" y="774"/>
                  </a:lnTo>
                  <a:lnTo>
                    <a:pt x="420" y="768"/>
                  </a:lnTo>
                  <a:lnTo>
                    <a:pt x="420" y="762"/>
                  </a:lnTo>
                  <a:lnTo>
                    <a:pt x="426" y="756"/>
                  </a:lnTo>
                  <a:lnTo>
                    <a:pt x="438" y="750"/>
                  </a:lnTo>
                  <a:lnTo>
                    <a:pt x="444" y="756"/>
                  </a:lnTo>
                  <a:lnTo>
                    <a:pt x="450" y="756"/>
                  </a:lnTo>
                  <a:lnTo>
                    <a:pt x="450" y="768"/>
                  </a:lnTo>
                  <a:lnTo>
                    <a:pt x="456" y="780"/>
                  </a:lnTo>
                  <a:lnTo>
                    <a:pt x="474" y="780"/>
                  </a:lnTo>
                  <a:lnTo>
                    <a:pt x="474" y="786"/>
                  </a:lnTo>
                  <a:lnTo>
                    <a:pt x="474" y="780"/>
                  </a:lnTo>
                  <a:lnTo>
                    <a:pt x="480" y="780"/>
                  </a:lnTo>
                  <a:lnTo>
                    <a:pt x="480" y="768"/>
                  </a:lnTo>
                  <a:lnTo>
                    <a:pt x="504" y="768"/>
                  </a:lnTo>
                  <a:lnTo>
                    <a:pt x="504" y="804"/>
                  </a:lnTo>
                  <a:lnTo>
                    <a:pt x="510" y="810"/>
                  </a:lnTo>
                  <a:lnTo>
                    <a:pt x="516" y="810"/>
                  </a:lnTo>
                  <a:lnTo>
                    <a:pt x="528" y="816"/>
                  </a:lnTo>
                  <a:lnTo>
                    <a:pt x="540" y="828"/>
                  </a:lnTo>
                  <a:lnTo>
                    <a:pt x="540" y="846"/>
                  </a:lnTo>
                  <a:lnTo>
                    <a:pt x="552" y="858"/>
                  </a:lnTo>
                  <a:lnTo>
                    <a:pt x="558" y="870"/>
                  </a:lnTo>
                  <a:lnTo>
                    <a:pt x="564" y="876"/>
                  </a:lnTo>
                  <a:lnTo>
                    <a:pt x="570" y="876"/>
                  </a:lnTo>
                  <a:lnTo>
                    <a:pt x="582" y="894"/>
                  </a:lnTo>
                  <a:lnTo>
                    <a:pt x="582" y="906"/>
                  </a:lnTo>
                  <a:lnTo>
                    <a:pt x="594" y="930"/>
                  </a:lnTo>
                  <a:lnTo>
                    <a:pt x="600" y="936"/>
                  </a:lnTo>
                  <a:lnTo>
                    <a:pt x="606" y="936"/>
                  </a:lnTo>
                  <a:lnTo>
                    <a:pt x="612" y="942"/>
                  </a:lnTo>
                  <a:lnTo>
                    <a:pt x="618" y="954"/>
                  </a:lnTo>
                  <a:lnTo>
                    <a:pt x="618" y="960"/>
                  </a:lnTo>
                  <a:lnTo>
                    <a:pt x="648" y="960"/>
                  </a:lnTo>
                  <a:lnTo>
                    <a:pt x="666" y="984"/>
                  </a:lnTo>
                  <a:lnTo>
                    <a:pt x="684" y="978"/>
                  </a:lnTo>
                  <a:lnTo>
                    <a:pt x="702" y="978"/>
                  </a:lnTo>
                  <a:lnTo>
                    <a:pt x="720" y="996"/>
                  </a:lnTo>
                  <a:lnTo>
                    <a:pt x="738" y="1008"/>
                  </a:lnTo>
                  <a:lnTo>
                    <a:pt x="756" y="1026"/>
                  </a:lnTo>
                  <a:lnTo>
                    <a:pt x="792" y="1050"/>
                  </a:lnTo>
                  <a:lnTo>
                    <a:pt x="810" y="1050"/>
                  </a:lnTo>
                  <a:lnTo>
                    <a:pt x="822" y="1056"/>
                  </a:lnTo>
                  <a:lnTo>
                    <a:pt x="834" y="1068"/>
                  </a:lnTo>
                  <a:lnTo>
                    <a:pt x="852" y="1068"/>
                  </a:lnTo>
                  <a:lnTo>
                    <a:pt x="876" y="1056"/>
                  </a:lnTo>
                  <a:lnTo>
                    <a:pt x="876" y="1050"/>
                  </a:lnTo>
                  <a:lnTo>
                    <a:pt x="900" y="1056"/>
                  </a:lnTo>
                  <a:lnTo>
                    <a:pt x="912" y="1032"/>
                  </a:lnTo>
                  <a:lnTo>
                    <a:pt x="930" y="1032"/>
                  </a:lnTo>
                  <a:lnTo>
                    <a:pt x="954" y="1008"/>
                  </a:lnTo>
                  <a:lnTo>
                    <a:pt x="966" y="1020"/>
                  </a:lnTo>
                  <a:lnTo>
                    <a:pt x="972" y="1014"/>
                  </a:lnTo>
                  <a:lnTo>
                    <a:pt x="984" y="1014"/>
                  </a:lnTo>
                  <a:lnTo>
                    <a:pt x="1002" y="1032"/>
                  </a:lnTo>
                  <a:lnTo>
                    <a:pt x="1014" y="1050"/>
                  </a:lnTo>
                  <a:lnTo>
                    <a:pt x="1020" y="1068"/>
                  </a:lnTo>
                  <a:lnTo>
                    <a:pt x="1032" y="1080"/>
                  </a:lnTo>
                  <a:lnTo>
                    <a:pt x="1032" y="1098"/>
                  </a:lnTo>
                  <a:lnTo>
                    <a:pt x="1038" y="1110"/>
                  </a:lnTo>
                  <a:lnTo>
                    <a:pt x="1044" y="1116"/>
                  </a:lnTo>
                  <a:lnTo>
                    <a:pt x="1056" y="1122"/>
                  </a:lnTo>
                  <a:lnTo>
                    <a:pt x="1080" y="1122"/>
                  </a:lnTo>
                  <a:lnTo>
                    <a:pt x="1080" y="1128"/>
                  </a:lnTo>
                  <a:lnTo>
                    <a:pt x="1086" y="1134"/>
                  </a:lnTo>
                  <a:lnTo>
                    <a:pt x="1098" y="1140"/>
                  </a:lnTo>
                  <a:lnTo>
                    <a:pt x="1164" y="1140"/>
                  </a:lnTo>
                  <a:lnTo>
                    <a:pt x="1176" y="1146"/>
                  </a:lnTo>
                  <a:lnTo>
                    <a:pt x="1200" y="1170"/>
                  </a:lnTo>
                  <a:lnTo>
                    <a:pt x="1212" y="1170"/>
                  </a:lnTo>
                  <a:lnTo>
                    <a:pt x="1224" y="1164"/>
                  </a:lnTo>
                  <a:lnTo>
                    <a:pt x="1230" y="1164"/>
                  </a:lnTo>
                  <a:lnTo>
                    <a:pt x="1242" y="1158"/>
                  </a:lnTo>
                  <a:lnTo>
                    <a:pt x="1248" y="1158"/>
                  </a:lnTo>
                  <a:lnTo>
                    <a:pt x="1254" y="1164"/>
                  </a:lnTo>
                  <a:lnTo>
                    <a:pt x="1278" y="1176"/>
                  </a:lnTo>
                  <a:lnTo>
                    <a:pt x="1296" y="1182"/>
                  </a:lnTo>
                  <a:lnTo>
                    <a:pt x="1326" y="1182"/>
                  </a:lnTo>
                  <a:lnTo>
                    <a:pt x="1338" y="1176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02" name="Hungary" descr="© INSCALE GmbH, 05.05.2010&#10;http://www.presentationload.com/">
              <a:extLst>
                <a:ext uri="{FF2B5EF4-FFF2-40B4-BE49-F238E27FC236}">
                  <a16:creationId xmlns:a16="http://schemas.microsoft.com/office/drawing/2014/main" id="{D284BDF6-8EE8-4FA7-B648-451C333DD50F}"/>
                </a:ext>
              </a:extLst>
            </p:cNvPr>
            <p:cNvSpPr>
              <a:spLocks/>
            </p:cNvSpPr>
            <p:nvPr/>
          </p:nvSpPr>
          <p:spPr bwMode="gray">
            <a:xfrm>
              <a:off x="6037494" y="2768713"/>
              <a:ext cx="188868" cy="100043"/>
            </a:xfrm>
            <a:custGeom>
              <a:avLst/>
              <a:gdLst>
                <a:gd name="T0" fmla="*/ 2147483647 w 426"/>
                <a:gd name="T1" fmla="*/ 2147483647 h 222"/>
                <a:gd name="T2" fmla="*/ 2147483647 w 426"/>
                <a:gd name="T3" fmla="*/ 2147483647 h 222"/>
                <a:gd name="T4" fmla="*/ 2147483647 w 426"/>
                <a:gd name="T5" fmla="*/ 2147483647 h 222"/>
                <a:gd name="T6" fmla="*/ 0 w 426"/>
                <a:gd name="T7" fmla="*/ 2147483647 h 222"/>
                <a:gd name="T8" fmla="*/ 2147483647 w 426"/>
                <a:gd name="T9" fmla="*/ 2147483647 h 222"/>
                <a:gd name="T10" fmla="*/ 2147483647 w 426"/>
                <a:gd name="T11" fmla="*/ 2147483647 h 222"/>
                <a:gd name="T12" fmla="*/ 2147483647 w 426"/>
                <a:gd name="T13" fmla="*/ 2147483647 h 222"/>
                <a:gd name="T14" fmla="*/ 2147483647 w 426"/>
                <a:gd name="T15" fmla="*/ 2147483647 h 222"/>
                <a:gd name="T16" fmla="*/ 2147483647 w 426"/>
                <a:gd name="T17" fmla="*/ 2147483647 h 222"/>
                <a:gd name="T18" fmla="*/ 2147483647 w 426"/>
                <a:gd name="T19" fmla="*/ 2147483647 h 222"/>
                <a:gd name="T20" fmla="*/ 2147483647 w 426"/>
                <a:gd name="T21" fmla="*/ 2147483647 h 222"/>
                <a:gd name="T22" fmla="*/ 2147483647 w 426"/>
                <a:gd name="T23" fmla="*/ 2147483647 h 222"/>
                <a:gd name="T24" fmla="*/ 2147483647 w 426"/>
                <a:gd name="T25" fmla="*/ 2147483647 h 222"/>
                <a:gd name="T26" fmla="*/ 2147483647 w 426"/>
                <a:gd name="T27" fmla="*/ 2147483647 h 222"/>
                <a:gd name="T28" fmla="*/ 2147483647 w 426"/>
                <a:gd name="T29" fmla="*/ 2147483647 h 222"/>
                <a:gd name="T30" fmla="*/ 2147483647 w 426"/>
                <a:gd name="T31" fmla="*/ 2147483647 h 222"/>
                <a:gd name="T32" fmla="*/ 2147483647 w 426"/>
                <a:gd name="T33" fmla="*/ 2147483647 h 222"/>
                <a:gd name="T34" fmla="*/ 2147483647 w 426"/>
                <a:gd name="T35" fmla="*/ 2147483647 h 222"/>
                <a:gd name="T36" fmla="*/ 2147483647 w 426"/>
                <a:gd name="T37" fmla="*/ 2147483647 h 222"/>
                <a:gd name="T38" fmla="*/ 2147483647 w 426"/>
                <a:gd name="T39" fmla="*/ 2147483647 h 222"/>
                <a:gd name="T40" fmla="*/ 2147483647 w 426"/>
                <a:gd name="T41" fmla="*/ 2147483647 h 222"/>
                <a:gd name="T42" fmla="*/ 2147483647 w 426"/>
                <a:gd name="T43" fmla="*/ 2147483647 h 222"/>
                <a:gd name="T44" fmla="*/ 2147483647 w 426"/>
                <a:gd name="T45" fmla="*/ 2147483647 h 222"/>
                <a:gd name="T46" fmla="*/ 2147483647 w 426"/>
                <a:gd name="T47" fmla="*/ 2147483647 h 222"/>
                <a:gd name="T48" fmla="*/ 2147483647 w 426"/>
                <a:gd name="T49" fmla="*/ 0 h 222"/>
                <a:gd name="T50" fmla="*/ 2147483647 w 426"/>
                <a:gd name="T51" fmla="*/ 2147483647 h 222"/>
                <a:gd name="T52" fmla="*/ 2147483647 w 426"/>
                <a:gd name="T53" fmla="*/ 0 h 222"/>
                <a:gd name="T54" fmla="*/ 2147483647 w 426"/>
                <a:gd name="T55" fmla="*/ 2147483647 h 222"/>
                <a:gd name="T56" fmla="*/ 2147483647 w 426"/>
                <a:gd name="T57" fmla="*/ 2147483647 h 222"/>
                <a:gd name="T58" fmla="*/ 2147483647 w 426"/>
                <a:gd name="T59" fmla="*/ 2147483647 h 222"/>
                <a:gd name="T60" fmla="*/ 2147483647 w 426"/>
                <a:gd name="T61" fmla="*/ 2147483647 h 222"/>
                <a:gd name="T62" fmla="*/ 2147483647 w 426"/>
                <a:gd name="T63" fmla="*/ 2147483647 h 222"/>
                <a:gd name="T64" fmla="*/ 2147483647 w 426"/>
                <a:gd name="T65" fmla="*/ 2147483647 h 222"/>
                <a:gd name="T66" fmla="*/ 2147483647 w 426"/>
                <a:gd name="T67" fmla="*/ 2147483647 h 222"/>
                <a:gd name="T68" fmla="*/ 2147483647 w 426"/>
                <a:gd name="T69" fmla="*/ 2147483647 h 222"/>
                <a:gd name="T70" fmla="*/ 2147483647 w 426"/>
                <a:gd name="T71" fmla="*/ 2147483647 h 22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426"/>
                <a:gd name="T109" fmla="*/ 0 h 222"/>
                <a:gd name="T110" fmla="*/ 426 w 426"/>
                <a:gd name="T111" fmla="*/ 222 h 222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426" h="222">
                  <a:moveTo>
                    <a:pt x="42" y="66"/>
                  </a:moveTo>
                  <a:lnTo>
                    <a:pt x="24" y="66"/>
                  </a:lnTo>
                  <a:lnTo>
                    <a:pt x="18" y="78"/>
                  </a:lnTo>
                  <a:lnTo>
                    <a:pt x="30" y="78"/>
                  </a:lnTo>
                  <a:lnTo>
                    <a:pt x="18" y="96"/>
                  </a:lnTo>
                  <a:lnTo>
                    <a:pt x="18" y="120"/>
                  </a:lnTo>
                  <a:lnTo>
                    <a:pt x="0" y="120"/>
                  </a:lnTo>
                  <a:lnTo>
                    <a:pt x="0" y="126"/>
                  </a:lnTo>
                  <a:lnTo>
                    <a:pt x="6" y="132"/>
                  </a:lnTo>
                  <a:lnTo>
                    <a:pt x="12" y="150"/>
                  </a:lnTo>
                  <a:lnTo>
                    <a:pt x="30" y="162"/>
                  </a:lnTo>
                  <a:lnTo>
                    <a:pt x="42" y="168"/>
                  </a:lnTo>
                  <a:lnTo>
                    <a:pt x="48" y="174"/>
                  </a:lnTo>
                  <a:lnTo>
                    <a:pt x="48" y="180"/>
                  </a:lnTo>
                  <a:lnTo>
                    <a:pt x="60" y="192"/>
                  </a:lnTo>
                  <a:lnTo>
                    <a:pt x="72" y="198"/>
                  </a:lnTo>
                  <a:lnTo>
                    <a:pt x="78" y="204"/>
                  </a:lnTo>
                  <a:lnTo>
                    <a:pt x="90" y="210"/>
                  </a:lnTo>
                  <a:lnTo>
                    <a:pt x="108" y="210"/>
                  </a:lnTo>
                  <a:lnTo>
                    <a:pt x="114" y="222"/>
                  </a:lnTo>
                  <a:lnTo>
                    <a:pt x="156" y="216"/>
                  </a:lnTo>
                  <a:lnTo>
                    <a:pt x="168" y="210"/>
                  </a:lnTo>
                  <a:lnTo>
                    <a:pt x="174" y="204"/>
                  </a:lnTo>
                  <a:lnTo>
                    <a:pt x="198" y="204"/>
                  </a:lnTo>
                  <a:lnTo>
                    <a:pt x="216" y="186"/>
                  </a:lnTo>
                  <a:lnTo>
                    <a:pt x="240" y="186"/>
                  </a:lnTo>
                  <a:lnTo>
                    <a:pt x="258" y="198"/>
                  </a:lnTo>
                  <a:lnTo>
                    <a:pt x="288" y="192"/>
                  </a:lnTo>
                  <a:lnTo>
                    <a:pt x="288" y="174"/>
                  </a:lnTo>
                  <a:lnTo>
                    <a:pt x="306" y="180"/>
                  </a:lnTo>
                  <a:lnTo>
                    <a:pt x="312" y="174"/>
                  </a:lnTo>
                  <a:lnTo>
                    <a:pt x="324" y="168"/>
                  </a:lnTo>
                  <a:lnTo>
                    <a:pt x="330" y="162"/>
                  </a:lnTo>
                  <a:lnTo>
                    <a:pt x="330" y="144"/>
                  </a:lnTo>
                  <a:lnTo>
                    <a:pt x="336" y="138"/>
                  </a:lnTo>
                  <a:lnTo>
                    <a:pt x="348" y="132"/>
                  </a:lnTo>
                  <a:lnTo>
                    <a:pt x="366" y="114"/>
                  </a:lnTo>
                  <a:lnTo>
                    <a:pt x="366" y="72"/>
                  </a:lnTo>
                  <a:lnTo>
                    <a:pt x="378" y="60"/>
                  </a:lnTo>
                  <a:lnTo>
                    <a:pt x="408" y="60"/>
                  </a:lnTo>
                  <a:lnTo>
                    <a:pt x="426" y="42"/>
                  </a:lnTo>
                  <a:lnTo>
                    <a:pt x="420" y="36"/>
                  </a:lnTo>
                  <a:lnTo>
                    <a:pt x="408" y="36"/>
                  </a:lnTo>
                  <a:lnTo>
                    <a:pt x="402" y="30"/>
                  </a:lnTo>
                  <a:lnTo>
                    <a:pt x="396" y="30"/>
                  </a:lnTo>
                  <a:lnTo>
                    <a:pt x="372" y="6"/>
                  </a:lnTo>
                  <a:lnTo>
                    <a:pt x="348" y="6"/>
                  </a:lnTo>
                  <a:lnTo>
                    <a:pt x="336" y="12"/>
                  </a:lnTo>
                  <a:lnTo>
                    <a:pt x="324" y="12"/>
                  </a:lnTo>
                  <a:lnTo>
                    <a:pt x="324" y="0"/>
                  </a:lnTo>
                  <a:lnTo>
                    <a:pt x="312" y="0"/>
                  </a:lnTo>
                  <a:lnTo>
                    <a:pt x="312" y="18"/>
                  </a:lnTo>
                  <a:lnTo>
                    <a:pt x="294" y="12"/>
                  </a:lnTo>
                  <a:lnTo>
                    <a:pt x="294" y="0"/>
                  </a:lnTo>
                  <a:lnTo>
                    <a:pt x="270" y="0"/>
                  </a:lnTo>
                  <a:lnTo>
                    <a:pt x="264" y="12"/>
                  </a:lnTo>
                  <a:lnTo>
                    <a:pt x="252" y="24"/>
                  </a:lnTo>
                  <a:lnTo>
                    <a:pt x="246" y="24"/>
                  </a:lnTo>
                  <a:lnTo>
                    <a:pt x="234" y="30"/>
                  </a:lnTo>
                  <a:lnTo>
                    <a:pt x="210" y="30"/>
                  </a:lnTo>
                  <a:lnTo>
                    <a:pt x="204" y="42"/>
                  </a:lnTo>
                  <a:lnTo>
                    <a:pt x="168" y="36"/>
                  </a:lnTo>
                  <a:lnTo>
                    <a:pt x="156" y="60"/>
                  </a:lnTo>
                  <a:lnTo>
                    <a:pt x="144" y="60"/>
                  </a:lnTo>
                  <a:lnTo>
                    <a:pt x="126" y="66"/>
                  </a:lnTo>
                  <a:lnTo>
                    <a:pt x="84" y="66"/>
                  </a:lnTo>
                  <a:lnTo>
                    <a:pt x="78" y="60"/>
                  </a:lnTo>
                  <a:lnTo>
                    <a:pt x="72" y="48"/>
                  </a:lnTo>
                  <a:lnTo>
                    <a:pt x="66" y="42"/>
                  </a:lnTo>
                  <a:lnTo>
                    <a:pt x="54" y="60"/>
                  </a:lnTo>
                  <a:lnTo>
                    <a:pt x="42" y="54"/>
                  </a:lnTo>
                  <a:lnTo>
                    <a:pt x="42" y="66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03" name="Greece" descr="© INSCALE GmbH, 05.05.2010&#10;http://www.presentationload.com/">
              <a:extLst>
                <a:ext uri="{FF2B5EF4-FFF2-40B4-BE49-F238E27FC236}">
                  <a16:creationId xmlns:a16="http://schemas.microsoft.com/office/drawing/2014/main" id="{43DDFDC2-AE70-4B1F-8236-70FAD246BC34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6164465" y="3010087"/>
              <a:ext cx="236482" cy="247725"/>
            </a:xfrm>
            <a:custGeom>
              <a:avLst/>
              <a:gdLst>
                <a:gd name="T0" fmla="*/ 0 w 534"/>
                <a:gd name="T1" fmla="*/ 2147483647 h 552"/>
                <a:gd name="T2" fmla="*/ 2147483647 w 534"/>
                <a:gd name="T3" fmla="*/ 2147483647 h 552"/>
                <a:gd name="T4" fmla="*/ 2147483647 w 534"/>
                <a:gd name="T5" fmla="*/ 2147483647 h 552"/>
                <a:gd name="T6" fmla="*/ 2147483647 w 534"/>
                <a:gd name="T7" fmla="*/ 2147483647 h 552"/>
                <a:gd name="T8" fmla="*/ 2147483647 w 534"/>
                <a:gd name="T9" fmla="*/ 2147483647 h 552"/>
                <a:gd name="T10" fmla="*/ 2147483647 w 534"/>
                <a:gd name="T11" fmla="*/ 2147483647 h 552"/>
                <a:gd name="T12" fmla="*/ 2147483647 w 534"/>
                <a:gd name="T13" fmla="*/ 2147483647 h 552"/>
                <a:gd name="T14" fmla="*/ 2147483647 w 534"/>
                <a:gd name="T15" fmla="*/ 2147483647 h 552"/>
                <a:gd name="T16" fmla="*/ 2147483647 w 534"/>
                <a:gd name="T17" fmla="*/ 2147483647 h 552"/>
                <a:gd name="T18" fmla="*/ 2147483647 w 534"/>
                <a:gd name="T19" fmla="*/ 2147483647 h 552"/>
                <a:gd name="T20" fmla="*/ 2147483647 w 534"/>
                <a:gd name="T21" fmla="*/ 2147483647 h 552"/>
                <a:gd name="T22" fmla="*/ 2147483647 w 534"/>
                <a:gd name="T23" fmla="*/ 2147483647 h 552"/>
                <a:gd name="T24" fmla="*/ 2147483647 w 534"/>
                <a:gd name="T25" fmla="*/ 2147483647 h 552"/>
                <a:gd name="T26" fmla="*/ 2147483647 w 534"/>
                <a:gd name="T27" fmla="*/ 2147483647 h 552"/>
                <a:gd name="T28" fmla="*/ 2147483647 w 534"/>
                <a:gd name="T29" fmla="*/ 2147483647 h 552"/>
                <a:gd name="T30" fmla="*/ 2147483647 w 534"/>
                <a:gd name="T31" fmla="*/ 2147483647 h 552"/>
                <a:gd name="T32" fmla="*/ 2147483647 w 534"/>
                <a:gd name="T33" fmla="*/ 2147483647 h 552"/>
                <a:gd name="T34" fmla="*/ 2147483647 w 534"/>
                <a:gd name="T35" fmla="*/ 2147483647 h 552"/>
                <a:gd name="T36" fmla="*/ 2147483647 w 534"/>
                <a:gd name="T37" fmla="*/ 2147483647 h 552"/>
                <a:gd name="T38" fmla="*/ 2147483647 w 534"/>
                <a:gd name="T39" fmla="*/ 2147483647 h 552"/>
                <a:gd name="T40" fmla="*/ 2147483647 w 534"/>
                <a:gd name="T41" fmla="*/ 2147483647 h 552"/>
                <a:gd name="T42" fmla="*/ 2147483647 w 534"/>
                <a:gd name="T43" fmla="*/ 2147483647 h 552"/>
                <a:gd name="T44" fmla="*/ 2147483647 w 534"/>
                <a:gd name="T45" fmla="*/ 2147483647 h 552"/>
                <a:gd name="T46" fmla="*/ 2147483647 w 534"/>
                <a:gd name="T47" fmla="*/ 2147483647 h 552"/>
                <a:gd name="T48" fmla="*/ 2147483647 w 534"/>
                <a:gd name="T49" fmla="*/ 2147483647 h 552"/>
                <a:gd name="T50" fmla="*/ 2147483647 w 534"/>
                <a:gd name="T51" fmla="*/ 2147483647 h 552"/>
                <a:gd name="T52" fmla="*/ 2147483647 w 534"/>
                <a:gd name="T53" fmla="*/ 2147483647 h 552"/>
                <a:gd name="T54" fmla="*/ 2147483647 w 534"/>
                <a:gd name="T55" fmla="*/ 2147483647 h 552"/>
                <a:gd name="T56" fmla="*/ 2147483647 w 534"/>
                <a:gd name="T57" fmla="*/ 2147483647 h 552"/>
                <a:gd name="T58" fmla="*/ 2147483647 w 534"/>
                <a:gd name="T59" fmla="*/ 2147483647 h 552"/>
                <a:gd name="T60" fmla="*/ 2147483647 w 534"/>
                <a:gd name="T61" fmla="*/ 2147483647 h 552"/>
                <a:gd name="T62" fmla="*/ 2147483647 w 534"/>
                <a:gd name="T63" fmla="*/ 2147483647 h 552"/>
                <a:gd name="T64" fmla="*/ 2147483647 w 534"/>
                <a:gd name="T65" fmla="*/ 2147483647 h 552"/>
                <a:gd name="T66" fmla="*/ 2147483647 w 534"/>
                <a:gd name="T67" fmla="*/ 2147483647 h 552"/>
                <a:gd name="T68" fmla="*/ 2147483647 w 534"/>
                <a:gd name="T69" fmla="*/ 2147483647 h 552"/>
                <a:gd name="T70" fmla="*/ 2147483647 w 534"/>
                <a:gd name="T71" fmla="*/ 2147483647 h 552"/>
                <a:gd name="T72" fmla="*/ 2147483647 w 534"/>
                <a:gd name="T73" fmla="*/ 2147483647 h 552"/>
                <a:gd name="T74" fmla="*/ 2147483647 w 534"/>
                <a:gd name="T75" fmla="*/ 2147483647 h 552"/>
                <a:gd name="T76" fmla="*/ 2147483647 w 534"/>
                <a:gd name="T77" fmla="*/ 2147483647 h 552"/>
                <a:gd name="T78" fmla="*/ 2147483647 w 534"/>
                <a:gd name="T79" fmla="*/ 2147483647 h 552"/>
                <a:gd name="T80" fmla="*/ 2147483647 w 534"/>
                <a:gd name="T81" fmla="*/ 2147483647 h 552"/>
                <a:gd name="T82" fmla="*/ 2147483647 w 534"/>
                <a:gd name="T83" fmla="*/ 2147483647 h 552"/>
                <a:gd name="T84" fmla="*/ 2147483647 w 534"/>
                <a:gd name="T85" fmla="*/ 2147483647 h 552"/>
                <a:gd name="T86" fmla="*/ 2147483647 w 534"/>
                <a:gd name="T87" fmla="*/ 2147483647 h 552"/>
                <a:gd name="T88" fmla="*/ 2147483647 w 534"/>
                <a:gd name="T89" fmla="*/ 2147483647 h 552"/>
                <a:gd name="T90" fmla="*/ 2147483647 w 534"/>
                <a:gd name="T91" fmla="*/ 2147483647 h 552"/>
                <a:gd name="T92" fmla="*/ 2147483647 w 534"/>
                <a:gd name="T93" fmla="*/ 2147483647 h 552"/>
                <a:gd name="T94" fmla="*/ 2147483647 w 534"/>
                <a:gd name="T95" fmla="*/ 2147483647 h 552"/>
                <a:gd name="T96" fmla="*/ 2147483647 w 534"/>
                <a:gd name="T97" fmla="*/ 2147483647 h 552"/>
                <a:gd name="T98" fmla="*/ 2147483647 w 534"/>
                <a:gd name="T99" fmla="*/ 2147483647 h 552"/>
                <a:gd name="T100" fmla="*/ 2147483647 w 534"/>
                <a:gd name="T101" fmla="*/ 2147483647 h 552"/>
                <a:gd name="T102" fmla="*/ 2147483647 w 534"/>
                <a:gd name="T103" fmla="*/ 2147483647 h 552"/>
                <a:gd name="T104" fmla="*/ 2147483647 w 534"/>
                <a:gd name="T105" fmla="*/ 2147483647 h 552"/>
                <a:gd name="T106" fmla="*/ 2147483647 w 534"/>
                <a:gd name="T107" fmla="*/ 2147483647 h 552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534"/>
                <a:gd name="T163" fmla="*/ 0 h 552"/>
                <a:gd name="T164" fmla="*/ 534 w 534"/>
                <a:gd name="T165" fmla="*/ 552 h 552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534" h="552">
                  <a:moveTo>
                    <a:pt x="240" y="108"/>
                  </a:moveTo>
                  <a:lnTo>
                    <a:pt x="270" y="126"/>
                  </a:lnTo>
                  <a:lnTo>
                    <a:pt x="282" y="120"/>
                  </a:lnTo>
                  <a:lnTo>
                    <a:pt x="240" y="108"/>
                  </a:lnTo>
                  <a:close/>
                  <a:moveTo>
                    <a:pt x="24" y="258"/>
                  </a:moveTo>
                  <a:lnTo>
                    <a:pt x="0" y="282"/>
                  </a:lnTo>
                  <a:lnTo>
                    <a:pt x="42" y="294"/>
                  </a:lnTo>
                  <a:lnTo>
                    <a:pt x="24" y="258"/>
                  </a:lnTo>
                  <a:close/>
                  <a:moveTo>
                    <a:pt x="312" y="414"/>
                  </a:moveTo>
                  <a:lnTo>
                    <a:pt x="312" y="420"/>
                  </a:lnTo>
                  <a:lnTo>
                    <a:pt x="324" y="420"/>
                  </a:lnTo>
                  <a:lnTo>
                    <a:pt x="324" y="414"/>
                  </a:lnTo>
                  <a:lnTo>
                    <a:pt x="318" y="408"/>
                  </a:lnTo>
                  <a:lnTo>
                    <a:pt x="312" y="408"/>
                  </a:lnTo>
                  <a:lnTo>
                    <a:pt x="312" y="414"/>
                  </a:lnTo>
                  <a:close/>
                  <a:moveTo>
                    <a:pt x="306" y="390"/>
                  </a:moveTo>
                  <a:lnTo>
                    <a:pt x="300" y="378"/>
                  </a:lnTo>
                  <a:lnTo>
                    <a:pt x="294" y="390"/>
                  </a:lnTo>
                  <a:lnTo>
                    <a:pt x="306" y="390"/>
                  </a:lnTo>
                  <a:close/>
                  <a:moveTo>
                    <a:pt x="294" y="294"/>
                  </a:moveTo>
                  <a:lnTo>
                    <a:pt x="318" y="336"/>
                  </a:lnTo>
                  <a:lnTo>
                    <a:pt x="330" y="318"/>
                  </a:lnTo>
                  <a:lnTo>
                    <a:pt x="294" y="294"/>
                  </a:lnTo>
                  <a:close/>
                  <a:moveTo>
                    <a:pt x="108" y="264"/>
                  </a:moveTo>
                  <a:lnTo>
                    <a:pt x="138" y="264"/>
                  </a:lnTo>
                  <a:lnTo>
                    <a:pt x="144" y="270"/>
                  </a:lnTo>
                  <a:lnTo>
                    <a:pt x="156" y="270"/>
                  </a:lnTo>
                  <a:lnTo>
                    <a:pt x="180" y="282"/>
                  </a:lnTo>
                  <a:lnTo>
                    <a:pt x="192" y="282"/>
                  </a:lnTo>
                  <a:lnTo>
                    <a:pt x="198" y="288"/>
                  </a:lnTo>
                  <a:lnTo>
                    <a:pt x="204" y="288"/>
                  </a:lnTo>
                  <a:lnTo>
                    <a:pt x="216" y="300"/>
                  </a:lnTo>
                  <a:lnTo>
                    <a:pt x="228" y="306"/>
                  </a:lnTo>
                  <a:lnTo>
                    <a:pt x="234" y="312"/>
                  </a:lnTo>
                  <a:lnTo>
                    <a:pt x="246" y="312"/>
                  </a:lnTo>
                  <a:lnTo>
                    <a:pt x="252" y="306"/>
                  </a:lnTo>
                  <a:lnTo>
                    <a:pt x="252" y="288"/>
                  </a:lnTo>
                  <a:lnTo>
                    <a:pt x="228" y="264"/>
                  </a:lnTo>
                  <a:lnTo>
                    <a:pt x="216" y="258"/>
                  </a:lnTo>
                  <a:lnTo>
                    <a:pt x="210" y="252"/>
                  </a:lnTo>
                  <a:lnTo>
                    <a:pt x="204" y="252"/>
                  </a:lnTo>
                  <a:lnTo>
                    <a:pt x="198" y="246"/>
                  </a:lnTo>
                  <a:lnTo>
                    <a:pt x="186" y="246"/>
                  </a:lnTo>
                  <a:lnTo>
                    <a:pt x="174" y="234"/>
                  </a:lnTo>
                  <a:lnTo>
                    <a:pt x="168" y="234"/>
                  </a:lnTo>
                  <a:lnTo>
                    <a:pt x="174" y="228"/>
                  </a:lnTo>
                  <a:lnTo>
                    <a:pt x="192" y="228"/>
                  </a:lnTo>
                  <a:lnTo>
                    <a:pt x="198" y="240"/>
                  </a:lnTo>
                  <a:lnTo>
                    <a:pt x="222" y="252"/>
                  </a:lnTo>
                  <a:lnTo>
                    <a:pt x="234" y="264"/>
                  </a:lnTo>
                  <a:lnTo>
                    <a:pt x="258" y="264"/>
                  </a:lnTo>
                  <a:lnTo>
                    <a:pt x="270" y="252"/>
                  </a:lnTo>
                  <a:lnTo>
                    <a:pt x="258" y="240"/>
                  </a:lnTo>
                  <a:lnTo>
                    <a:pt x="246" y="240"/>
                  </a:lnTo>
                  <a:lnTo>
                    <a:pt x="234" y="234"/>
                  </a:lnTo>
                  <a:lnTo>
                    <a:pt x="222" y="234"/>
                  </a:lnTo>
                  <a:lnTo>
                    <a:pt x="210" y="228"/>
                  </a:lnTo>
                  <a:lnTo>
                    <a:pt x="204" y="216"/>
                  </a:lnTo>
                  <a:lnTo>
                    <a:pt x="198" y="210"/>
                  </a:lnTo>
                  <a:lnTo>
                    <a:pt x="198" y="204"/>
                  </a:lnTo>
                  <a:lnTo>
                    <a:pt x="192" y="192"/>
                  </a:lnTo>
                  <a:lnTo>
                    <a:pt x="186" y="186"/>
                  </a:lnTo>
                  <a:lnTo>
                    <a:pt x="174" y="162"/>
                  </a:lnTo>
                  <a:lnTo>
                    <a:pt x="168" y="156"/>
                  </a:lnTo>
                  <a:lnTo>
                    <a:pt x="162" y="144"/>
                  </a:lnTo>
                  <a:lnTo>
                    <a:pt x="150" y="132"/>
                  </a:lnTo>
                  <a:lnTo>
                    <a:pt x="150" y="120"/>
                  </a:lnTo>
                  <a:lnTo>
                    <a:pt x="144" y="114"/>
                  </a:lnTo>
                  <a:lnTo>
                    <a:pt x="144" y="102"/>
                  </a:lnTo>
                  <a:lnTo>
                    <a:pt x="150" y="96"/>
                  </a:lnTo>
                  <a:lnTo>
                    <a:pt x="156" y="96"/>
                  </a:lnTo>
                  <a:lnTo>
                    <a:pt x="162" y="102"/>
                  </a:lnTo>
                  <a:lnTo>
                    <a:pt x="162" y="108"/>
                  </a:lnTo>
                  <a:lnTo>
                    <a:pt x="168" y="114"/>
                  </a:lnTo>
                  <a:lnTo>
                    <a:pt x="180" y="114"/>
                  </a:lnTo>
                  <a:lnTo>
                    <a:pt x="180" y="120"/>
                  </a:lnTo>
                  <a:lnTo>
                    <a:pt x="186" y="120"/>
                  </a:lnTo>
                  <a:lnTo>
                    <a:pt x="198" y="132"/>
                  </a:lnTo>
                  <a:lnTo>
                    <a:pt x="198" y="144"/>
                  </a:lnTo>
                  <a:lnTo>
                    <a:pt x="204" y="144"/>
                  </a:lnTo>
                  <a:lnTo>
                    <a:pt x="210" y="138"/>
                  </a:lnTo>
                  <a:lnTo>
                    <a:pt x="216" y="138"/>
                  </a:lnTo>
                  <a:lnTo>
                    <a:pt x="204" y="120"/>
                  </a:lnTo>
                  <a:lnTo>
                    <a:pt x="210" y="120"/>
                  </a:lnTo>
                  <a:lnTo>
                    <a:pt x="234" y="132"/>
                  </a:lnTo>
                  <a:lnTo>
                    <a:pt x="222" y="114"/>
                  </a:lnTo>
                  <a:lnTo>
                    <a:pt x="228" y="108"/>
                  </a:lnTo>
                  <a:lnTo>
                    <a:pt x="228" y="84"/>
                  </a:lnTo>
                  <a:lnTo>
                    <a:pt x="240" y="72"/>
                  </a:lnTo>
                  <a:lnTo>
                    <a:pt x="270" y="72"/>
                  </a:lnTo>
                  <a:lnTo>
                    <a:pt x="276" y="78"/>
                  </a:lnTo>
                  <a:lnTo>
                    <a:pt x="276" y="90"/>
                  </a:lnTo>
                  <a:lnTo>
                    <a:pt x="288" y="90"/>
                  </a:lnTo>
                  <a:lnTo>
                    <a:pt x="294" y="84"/>
                  </a:lnTo>
                  <a:lnTo>
                    <a:pt x="300" y="72"/>
                  </a:lnTo>
                  <a:lnTo>
                    <a:pt x="306" y="66"/>
                  </a:lnTo>
                  <a:lnTo>
                    <a:pt x="342" y="66"/>
                  </a:lnTo>
                  <a:lnTo>
                    <a:pt x="360" y="72"/>
                  </a:lnTo>
                  <a:lnTo>
                    <a:pt x="372" y="72"/>
                  </a:lnTo>
                  <a:lnTo>
                    <a:pt x="378" y="78"/>
                  </a:lnTo>
                  <a:lnTo>
                    <a:pt x="384" y="78"/>
                  </a:lnTo>
                  <a:lnTo>
                    <a:pt x="384" y="72"/>
                  </a:lnTo>
                  <a:lnTo>
                    <a:pt x="390" y="60"/>
                  </a:lnTo>
                  <a:lnTo>
                    <a:pt x="390" y="48"/>
                  </a:lnTo>
                  <a:lnTo>
                    <a:pt x="384" y="42"/>
                  </a:lnTo>
                  <a:lnTo>
                    <a:pt x="384" y="36"/>
                  </a:lnTo>
                  <a:lnTo>
                    <a:pt x="390" y="30"/>
                  </a:lnTo>
                  <a:lnTo>
                    <a:pt x="408" y="30"/>
                  </a:lnTo>
                  <a:lnTo>
                    <a:pt x="408" y="18"/>
                  </a:lnTo>
                  <a:lnTo>
                    <a:pt x="402" y="12"/>
                  </a:lnTo>
                  <a:lnTo>
                    <a:pt x="402" y="6"/>
                  </a:lnTo>
                  <a:lnTo>
                    <a:pt x="390" y="6"/>
                  </a:lnTo>
                  <a:lnTo>
                    <a:pt x="384" y="0"/>
                  </a:lnTo>
                  <a:lnTo>
                    <a:pt x="366" y="6"/>
                  </a:lnTo>
                  <a:lnTo>
                    <a:pt x="372" y="12"/>
                  </a:lnTo>
                  <a:lnTo>
                    <a:pt x="372" y="30"/>
                  </a:lnTo>
                  <a:lnTo>
                    <a:pt x="366" y="36"/>
                  </a:lnTo>
                  <a:lnTo>
                    <a:pt x="348" y="36"/>
                  </a:lnTo>
                  <a:lnTo>
                    <a:pt x="336" y="24"/>
                  </a:lnTo>
                  <a:lnTo>
                    <a:pt x="324" y="36"/>
                  </a:lnTo>
                  <a:lnTo>
                    <a:pt x="312" y="36"/>
                  </a:lnTo>
                  <a:lnTo>
                    <a:pt x="300" y="24"/>
                  </a:lnTo>
                  <a:lnTo>
                    <a:pt x="294" y="30"/>
                  </a:lnTo>
                  <a:lnTo>
                    <a:pt x="282" y="30"/>
                  </a:lnTo>
                  <a:lnTo>
                    <a:pt x="264" y="12"/>
                  </a:lnTo>
                  <a:lnTo>
                    <a:pt x="264" y="6"/>
                  </a:lnTo>
                  <a:lnTo>
                    <a:pt x="234" y="12"/>
                  </a:lnTo>
                  <a:lnTo>
                    <a:pt x="228" y="30"/>
                  </a:lnTo>
                  <a:lnTo>
                    <a:pt x="204" y="24"/>
                  </a:lnTo>
                  <a:lnTo>
                    <a:pt x="198" y="30"/>
                  </a:lnTo>
                  <a:lnTo>
                    <a:pt x="186" y="36"/>
                  </a:lnTo>
                  <a:lnTo>
                    <a:pt x="174" y="36"/>
                  </a:lnTo>
                  <a:lnTo>
                    <a:pt x="168" y="30"/>
                  </a:lnTo>
                  <a:lnTo>
                    <a:pt x="162" y="30"/>
                  </a:lnTo>
                  <a:lnTo>
                    <a:pt x="150" y="36"/>
                  </a:lnTo>
                  <a:lnTo>
                    <a:pt x="138" y="48"/>
                  </a:lnTo>
                  <a:lnTo>
                    <a:pt x="126" y="54"/>
                  </a:lnTo>
                  <a:lnTo>
                    <a:pt x="102" y="54"/>
                  </a:lnTo>
                  <a:lnTo>
                    <a:pt x="102" y="60"/>
                  </a:lnTo>
                  <a:lnTo>
                    <a:pt x="96" y="72"/>
                  </a:lnTo>
                  <a:lnTo>
                    <a:pt x="72" y="72"/>
                  </a:lnTo>
                  <a:lnTo>
                    <a:pt x="66" y="66"/>
                  </a:lnTo>
                  <a:lnTo>
                    <a:pt x="60" y="66"/>
                  </a:lnTo>
                  <a:lnTo>
                    <a:pt x="48" y="72"/>
                  </a:lnTo>
                  <a:lnTo>
                    <a:pt x="54" y="84"/>
                  </a:lnTo>
                  <a:lnTo>
                    <a:pt x="54" y="90"/>
                  </a:lnTo>
                  <a:lnTo>
                    <a:pt x="42" y="102"/>
                  </a:lnTo>
                  <a:lnTo>
                    <a:pt x="24" y="102"/>
                  </a:lnTo>
                  <a:lnTo>
                    <a:pt x="24" y="126"/>
                  </a:lnTo>
                  <a:lnTo>
                    <a:pt x="12" y="132"/>
                  </a:lnTo>
                  <a:lnTo>
                    <a:pt x="0" y="132"/>
                  </a:lnTo>
                  <a:lnTo>
                    <a:pt x="0" y="198"/>
                  </a:lnTo>
                  <a:lnTo>
                    <a:pt x="6" y="204"/>
                  </a:lnTo>
                  <a:lnTo>
                    <a:pt x="18" y="210"/>
                  </a:lnTo>
                  <a:lnTo>
                    <a:pt x="24" y="216"/>
                  </a:lnTo>
                  <a:lnTo>
                    <a:pt x="30" y="228"/>
                  </a:lnTo>
                  <a:lnTo>
                    <a:pt x="36" y="234"/>
                  </a:lnTo>
                  <a:lnTo>
                    <a:pt x="42" y="246"/>
                  </a:lnTo>
                  <a:lnTo>
                    <a:pt x="54" y="258"/>
                  </a:lnTo>
                  <a:lnTo>
                    <a:pt x="60" y="270"/>
                  </a:lnTo>
                  <a:lnTo>
                    <a:pt x="84" y="270"/>
                  </a:lnTo>
                  <a:lnTo>
                    <a:pt x="96" y="264"/>
                  </a:lnTo>
                  <a:lnTo>
                    <a:pt x="108" y="264"/>
                  </a:lnTo>
                  <a:close/>
                  <a:moveTo>
                    <a:pt x="396" y="252"/>
                  </a:moveTo>
                  <a:lnTo>
                    <a:pt x="372" y="252"/>
                  </a:lnTo>
                  <a:lnTo>
                    <a:pt x="372" y="270"/>
                  </a:lnTo>
                  <a:lnTo>
                    <a:pt x="384" y="294"/>
                  </a:lnTo>
                  <a:lnTo>
                    <a:pt x="396" y="252"/>
                  </a:lnTo>
                  <a:close/>
                  <a:moveTo>
                    <a:pt x="24" y="312"/>
                  </a:moveTo>
                  <a:lnTo>
                    <a:pt x="18" y="318"/>
                  </a:lnTo>
                  <a:lnTo>
                    <a:pt x="24" y="324"/>
                  </a:lnTo>
                  <a:lnTo>
                    <a:pt x="30" y="324"/>
                  </a:lnTo>
                  <a:lnTo>
                    <a:pt x="36" y="330"/>
                  </a:lnTo>
                  <a:lnTo>
                    <a:pt x="42" y="324"/>
                  </a:lnTo>
                  <a:lnTo>
                    <a:pt x="42" y="318"/>
                  </a:lnTo>
                  <a:lnTo>
                    <a:pt x="30" y="306"/>
                  </a:lnTo>
                  <a:lnTo>
                    <a:pt x="24" y="312"/>
                  </a:lnTo>
                  <a:close/>
                  <a:moveTo>
                    <a:pt x="378" y="390"/>
                  </a:moveTo>
                  <a:lnTo>
                    <a:pt x="378" y="408"/>
                  </a:lnTo>
                  <a:lnTo>
                    <a:pt x="390" y="390"/>
                  </a:lnTo>
                  <a:lnTo>
                    <a:pt x="378" y="390"/>
                  </a:lnTo>
                  <a:close/>
                  <a:moveTo>
                    <a:pt x="408" y="330"/>
                  </a:moveTo>
                  <a:lnTo>
                    <a:pt x="396" y="330"/>
                  </a:lnTo>
                  <a:lnTo>
                    <a:pt x="384" y="336"/>
                  </a:lnTo>
                  <a:lnTo>
                    <a:pt x="384" y="342"/>
                  </a:lnTo>
                  <a:lnTo>
                    <a:pt x="396" y="342"/>
                  </a:lnTo>
                  <a:lnTo>
                    <a:pt x="402" y="336"/>
                  </a:lnTo>
                  <a:lnTo>
                    <a:pt x="408" y="336"/>
                  </a:lnTo>
                  <a:lnTo>
                    <a:pt x="408" y="330"/>
                  </a:lnTo>
                  <a:close/>
                  <a:moveTo>
                    <a:pt x="396" y="192"/>
                  </a:moveTo>
                  <a:lnTo>
                    <a:pt x="372" y="198"/>
                  </a:lnTo>
                  <a:lnTo>
                    <a:pt x="372" y="210"/>
                  </a:lnTo>
                  <a:lnTo>
                    <a:pt x="390" y="210"/>
                  </a:lnTo>
                  <a:lnTo>
                    <a:pt x="396" y="216"/>
                  </a:lnTo>
                  <a:lnTo>
                    <a:pt x="396" y="222"/>
                  </a:lnTo>
                  <a:lnTo>
                    <a:pt x="414" y="222"/>
                  </a:lnTo>
                  <a:lnTo>
                    <a:pt x="414" y="210"/>
                  </a:lnTo>
                  <a:lnTo>
                    <a:pt x="396" y="192"/>
                  </a:lnTo>
                  <a:close/>
                  <a:moveTo>
                    <a:pt x="342" y="372"/>
                  </a:moveTo>
                  <a:lnTo>
                    <a:pt x="342" y="378"/>
                  </a:lnTo>
                  <a:lnTo>
                    <a:pt x="348" y="384"/>
                  </a:lnTo>
                  <a:lnTo>
                    <a:pt x="360" y="384"/>
                  </a:lnTo>
                  <a:lnTo>
                    <a:pt x="366" y="378"/>
                  </a:lnTo>
                  <a:lnTo>
                    <a:pt x="366" y="372"/>
                  </a:lnTo>
                  <a:lnTo>
                    <a:pt x="360" y="366"/>
                  </a:lnTo>
                  <a:lnTo>
                    <a:pt x="342" y="366"/>
                  </a:lnTo>
                  <a:lnTo>
                    <a:pt x="342" y="372"/>
                  </a:lnTo>
                  <a:close/>
                  <a:moveTo>
                    <a:pt x="444" y="312"/>
                  </a:moveTo>
                  <a:lnTo>
                    <a:pt x="432" y="312"/>
                  </a:lnTo>
                  <a:lnTo>
                    <a:pt x="432" y="330"/>
                  </a:lnTo>
                  <a:lnTo>
                    <a:pt x="444" y="336"/>
                  </a:lnTo>
                  <a:lnTo>
                    <a:pt x="450" y="330"/>
                  </a:lnTo>
                  <a:lnTo>
                    <a:pt x="450" y="318"/>
                  </a:lnTo>
                  <a:lnTo>
                    <a:pt x="444" y="312"/>
                  </a:lnTo>
                  <a:close/>
                  <a:moveTo>
                    <a:pt x="444" y="372"/>
                  </a:moveTo>
                  <a:lnTo>
                    <a:pt x="456" y="354"/>
                  </a:lnTo>
                  <a:lnTo>
                    <a:pt x="438" y="354"/>
                  </a:lnTo>
                  <a:lnTo>
                    <a:pt x="444" y="372"/>
                  </a:lnTo>
                  <a:close/>
                  <a:moveTo>
                    <a:pt x="276" y="222"/>
                  </a:moveTo>
                  <a:lnTo>
                    <a:pt x="276" y="240"/>
                  </a:lnTo>
                  <a:lnTo>
                    <a:pt x="288" y="240"/>
                  </a:lnTo>
                  <a:lnTo>
                    <a:pt x="276" y="222"/>
                  </a:lnTo>
                  <a:close/>
                  <a:moveTo>
                    <a:pt x="534" y="420"/>
                  </a:moveTo>
                  <a:lnTo>
                    <a:pt x="522" y="420"/>
                  </a:lnTo>
                  <a:lnTo>
                    <a:pt x="516" y="426"/>
                  </a:lnTo>
                  <a:lnTo>
                    <a:pt x="510" y="438"/>
                  </a:lnTo>
                  <a:lnTo>
                    <a:pt x="510" y="468"/>
                  </a:lnTo>
                  <a:lnTo>
                    <a:pt x="516" y="468"/>
                  </a:lnTo>
                  <a:lnTo>
                    <a:pt x="522" y="456"/>
                  </a:lnTo>
                  <a:lnTo>
                    <a:pt x="528" y="450"/>
                  </a:lnTo>
                  <a:lnTo>
                    <a:pt x="534" y="438"/>
                  </a:lnTo>
                  <a:lnTo>
                    <a:pt x="534" y="420"/>
                  </a:lnTo>
                  <a:close/>
                  <a:moveTo>
                    <a:pt x="462" y="384"/>
                  </a:moveTo>
                  <a:lnTo>
                    <a:pt x="456" y="408"/>
                  </a:lnTo>
                  <a:lnTo>
                    <a:pt x="498" y="378"/>
                  </a:lnTo>
                  <a:lnTo>
                    <a:pt x="486" y="372"/>
                  </a:lnTo>
                  <a:lnTo>
                    <a:pt x="462" y="384"/>
                  </a:lnTo>
                  <a:close/>
                  <a:moveTo>
                    <a:pt x="462" y="510"/>
                  </a:moveTo>
                  <a:lnTo>
                    <a:pt x="480" y="510"/>
                  </a:lnTo>
                  <a:lnTo>
                    <a:pt x="468" y="468"/>
                  </a:lnTo>
                  <a:lnTo>
                    <a:pt x="462" y="510"/>
                  </a:lnTo>
                  <a:close/>
                  <a:moveTo>
                    <a:pt x="276" y="330"/>
                  </a:moveTo>
                  <a:lnTo>
                    <a:pt x="270" y="336"/>
                  </a:lnTo>
                  <a:lnTo>
                    <a:pt x="270" y="348"/>
                  </a:lnTo>
                  <a:lnTo>
                    <a:pt x="276" y="348"/>
                  </a:lnTo>
                  <a:lnTo>
                    <a:pt x="288" y="336"/>
                  </a:lnTo>
                  <a:lnTo>
                    <a:pt x="282" y="330"/>
                  </a:lnTo>
                  <a:lnTo>
                    <a:pt x="276" y="330"/>
                  </a:lnTo>
                  <a:close/>
                  <a:moveTo>
                    <a:pt x="186" y="432"/>
                  </a:moveTo>
                  <a:lnTo>
                    <a:pt x="180" y="438"/>
                  </a:lnTo>
                  <a:lnTo>
                    <a:pt x="180" y="450"/>
                  </a:lnTo>
                  <a:lnTo>
                    <a:pt x="186" y="456"/>
                  </a:lnTo>
                  <a:lnTo>
                    <a:pt x="198" y="444"/>
                  </a:lnTo>
                  <a:lnTo>
                    <a:pt x="198" y="438"/>
                  </a:lnTo>
                  <a:lnTo>
                    <a:pt x="192" y="432"/>
                  </a:lnTo>
                  <a:lnTo>
                    <a:pt x="186" y="432"/>
                  </a:lnTo>
                  <a:close/>
                  <a:moveTo>
                    <a:pt x="384" y="528"/>
                  </a:moveTo>
                  <a:lnTo>
                    <a:pt x="378" y="528"/>
                  </a:lnTo>
                  <a:lnTo>
                    <a:pt x="378" y="516"/>
                  </a:lnTo>
                  <a:lnTo>
                    <a:pt x="372" y="510"/>
                  </a:lnTo>
                  <a:lnTo>
                    <a:pt x="342" y="510"/>
                  </a:lnTo>
                  <a:lnTo>
                    <a:pt x="306" y="504"/>
                  </a:lnTo>
                  <a:lnTo>
                    <a:pt x="276" y="504"/>
                  </a:lnTo>
                  <a:lnTo>
                    <a:pt x="246" y="486"/>
                  </a:lnTo>
                  <a:lnTo>
                    <a:pt x="228" y="504"/>
                  </a:lnTo>
                  <a:lnTo>
                    <a:pt x="234" y="510"/>
                  </a:lnTo>
                  <a:lnTo>
                    <a:pt x="246" y="516"/>
                  </a:lnTo>
                  <a:lnTo>
                    <a:pt x="252" y="522"/>
                  </a:lnTo>
                  <a:lnTo>
                    <a:pt x="258" y="516"/>
                  </a:lnTo>
                  <a:lnTo>
                    <a:pt x="264" y="528"/>
                  </a:lnTo>
                  <a:lnTo>
                    <a:pt x="300" y="528"/>
                  </a:lnTo>
                  <a:lnTo>
                    <a:pt x="312" y="552"/>
                  </a:lnTo>
                  <a:lnTo>
                    <a:pt x="354" y="546"/>
                  </a:lnTo>
                  <a:lnTo>
                    <a:pt x="354" y="540"/>
                  </a:lnTo>
                  <a:lnTo>
                    <a:pt x="402" y="540"/>
                  </a:lnTo>
                  <a:lnTo>
                    <a:pt x="414" y="528"/>
                  </a:lnTo>
                  <a:lnTo>
                    <a:pt x="414" y="522"/>
                  </a:lnTo>
                  <a:lnTo>
                    <a:pt x="408" y="516"/>
                  </a:lnTo>
                  <a:lnTo>
                    <a:pt x="402" y="516"/>
                  </a:lnTo>
                  <a:lnTo>
                    <a:pt x="396" y="522"/>
                  </a:lnTo>
                  <a:lnTo>
                    <a:pt x="390" y="522"/>
                  </a:lnTo>
                  <a:lnTo>
                    <a:pt x="384" y="528"/>
                  </a:lnTo>
                  <a:close/>
                  <a:moveTo>
                    <a:pt x="420" y="408"/>
                  </a:moveTo>
                  <a:lnTo>
                    <a:pt x="408" y="408"/>
                  </a:lnTo>
                  <a:lnTo>
                    <a:pt x="408" y="420"/>
                  </a:lnTo>
                  <a:lnTo>
                    <a:pt x="420" y="420"/>
                  </a:lnTo>
                  <a:lnTo>
                    <a:pt x="426" y="414"/>
                  </a:lnTo>
                  <a:lnTo>
                    <a:pt x="420" y="408"/>
                  </a:lnTo>
                  <a:close/>
                  <a:moveTo>
                    <a:pt x="114" y="276"/>
                  </a:moveTo>
                  <a:lnTo>
                    <a:pt x="90" y="288"/>
                  </a:lnTo>
                  <a:lnTo>
                    <a:pt x="84" y="288"/>
                  </a:lnTo>
                  <a:lnTo>
                    <a:pt x="66" y="312"/>
                  </a:lnTo>
                  <a:lnTo>
                    <a:pt x="96" y="336"/>
                  </a:lnTo>
                  <a:lnTo>
                    <a:pt x="96" y="348"/>
                  </a:lnTo>
                  <a:lnTo>
                    <a:pt x="90" y="366"/>
                  </a:lnTo>
                  <a:lnTo>
                    <a:pt x="90" y="384"/>
                  </a:lnTo>
                  <a:lnTo>
                    <a:pt x="96" y="390"/>
                  </a:lnTo>
                  <a:lnTo>
                    <a:pt x="108" y="396"/>
                  </a:lnTo>
                  <a:lnTo>
                    <a:pt x="114" y="396"/>
                  </a:lnTo>
                  <a:lnTo>
                    <a:pt x="114" y="390"/>
                  </a:lnTo>
                  <a:lnTo>
                    <a:pt x="126" y="378"/>
                  </a:lnTo>
                  <a:lnTo>
                    <a:pt x="132" y="378"/>
                  </a:lnTo>
                  <a:lnTo>
                    <a:pt x="156" y="420"/>
                  </a:lnTo>
                  <a:lnTo>
                    <a:pt x="162" y="390"/>
                  </a:lnTo>
                  <a:lnTo>
                    <a:pt x="180" y="414"/>
                  </a:lnTo>
                  <a:lnTo>
                    <a:pt x="204" y="420"/>
                  </a:lnTo>
                  <a:lnTo>
                    <a:pt x="186" y="402"/>
                  </a:lnTo>
                  <a:lnTo>
                    <a:pt x="192" y="396"/>
                  </a:lnTo>
                  <a:lnTo>
                    <a:pt x="192" y="372"/>
                  </a:lnTo>
                  <a:lnTo>
                    <a:pt x="186" y="366"/>
                  </a:lnTo>
                  <a:lnTo>
                    <a:pt x="180" y="354"/>
                  </a:lnTo>
                  <a:lnTo>
                    <a:pt x="174" y="348"/>
                  </a:lnTo>
                  <a:lnTo>
                    <a:pt x="168" y="336"/>
                  </a:lnTo>
                  <a:lnTo>
                    <a:pt x="168" y="330"/>
                  </a:lnTo>
                  <a:lnTo>
                    <a:pt x="186" y="330"/>
                  </a:lnTo>
                  <a:lnTo>
                    <a:pt x="198" y="336"/>
                  </a:lnTo>
                  <a:lnTo>
                    <a:pt x="210" y="348"/>
                  </a:lnTo>
                  <a:lnTo>
                    <a:pt x="222" y="342"/>
                  </a:lnTo>
                  <a:lnTo>
                    <a:pt x="210" y="336"/>
                  </a:lnTo>
                  <a:lnTo>
                    <a:pt x="204" y="324"/>
                  </a:lnTo>
                  <a:lnTo>
                    <a:pt x="192" y="318"/>
                  </a:lnTo>
                  <a:lnTo>
                    <a:pt x="186" y="312"/>
                  </a:lnTo>
                  <a:lnTo>
                    <a:pt x="174" y="306"/>
                  </a:lnTo>
                  <a:lnTo>
                    <a:pt x="156" y="294"/>
                  </a:lnTo>
                  <a:lnTo>
                    <a:pt x="138" y="288"/>
                  </a:lnTo>
                  <a:lnTo>
                    <a:pt x="126" y="282"/>
                  </a:lnTo>
                  <a:lnTo>
                    <a:pt x="120" y="276"/>
                  </a:lnTo>
                  <a:lnTo>
                    <a:pt x="114" y="276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04" name="Czech Republic" descr="© INSCALE GmbH, 05.05.2010&#10;http://www.presentationload.com/">
              <a:extLst>
                <a:ext uri="{FF2B5EF4-FFF2-40B4-BE49-F238E27FC236}">
                  <a16:creationId xmlns:a16="http://schemas.microsoft.com/office/drawing/2014/main" id="{D2A0A1FB-A93A-42FA-8755-A1B9EF026D9A}"/>
                </a:ext>
              </a:extLst>
            </p:cNvPr>
            <p:cNvSpPr>
              <a:spLocks/>
            </p:cNvSpPr>
            <p:nvPr/>
          </p:nvSpPr>
          <p:spPr bwMode="gray">
            <a:xfrm>
              <a:off x="5921634" y="2682962"/>
              <a:ext cx="187281" cy="85751"/>
            </a:xfrm>
            <a:custGeom>
              <a:avLst/>
              <a:gdLst>
                <a:gd name="T0" fmla="*/ 2147483647 w 420"/>
                <a:gd name="T1" fmla="*/ 2147483647 h 192"/>
                <a:gd name="T2" fmla="*/ 2147483647 w 420"/>
                <a:gd name="T3" fmla="*/ 2147483647 h 192"/>
                <a:gd name="T4" fmla="*/ 2147483647 w 420"/>
                <a:gd name="T5" fmla="*/ 2147483647 h 192"/>
                <a:gd name="T6" fmla="*/ 2147483647 w 420"/>
                <a:gd name="T7" fmla="*/ 2147483647 h 192"/>
                <a:gd name="T8" fmla="*/ 2147483647 w 420"/>
                <a:gd name="T9" fmla="*/ 2147483647 h 192"/>
                <a:gd name="T10" fmla="*/ 2147483647 w 420"/>
                <a:gd name="T11" fmla="*/ 2147483647 h 192"/>
                <a:gd name="T12" fmla="*/ 2147483647 w 420"/>
                <a:gd name="T13" fmla="*/ 2147483647 h 192"/>
                <a:gd name="T14" fmla="*/ 2147483647 w 420"/>
                <a:gd name="T15" fmla="*/ 2147483647 h 192"/>
                <a:gd name="T16" fmla="*/ 2147483647 w 420"/>
                <a:gd name="T17" fmla="*/ 2147483647 h 192"/>
                <a:gd name="T18" fmla="*/ 2147483647 w 420"/>
                <a:gd name="T19" fmla="*/ 2147483647 h 192"/>
                <a:gd name="T20" fmla="*/ 2147483647 w 420"/>
                <a:gd name="T21" fmla="*/ 2147483647 h 192"/>
                <a:gd name="T22" fmla="*/ 2147483647 w 420"/>
                <a:gd name="T23" fmla="*/ 2147483647 h 192"/>
                <a:gd name="T24" fmla="*/ 2147483647 w 420"/>
                <a:gd name="T25" fmla="*/ 2147483647 h 192"/>
                <a:gd name="T26" fmla="*/ 2147483647 w 420"/>
                <a:gd name="T27" fmla="*/ 2147483647 h 192"/>
                <a:gd name="T28" fmla="*/ 2147483647 w 420"/>
                <a:gd name="T29" fmla="*/ 0 h 192"/>
                <a:gd name="T30" fmla="*/ 2147483647 w 420"/>
                <a:gd name="T31" fmla="*/ 2147483647 h 192"/>
                <a:gd name="T32" fmla="*/ 2147483647 w 420"/>
                <a:gd name="T33" fmla="*/ 0 h 192"/>
                <a:gd name="T34" fmla="*/ 2147483647 w 420"/>
                <a:gd name="T35" fmla="*/ 2147483647 h 192"/>
                <a:gd name="T36" fmla="*/ 2147483647 w 420"/>
                <a:gd name="T37" fmla="*/ 2147483647 h 192"/>
                <a:gd name="T38" fmla="*/ 2147483647 w 420"/>
                <a:gd name="T39" fmla="*/ 2147483647 h 192"/>
                <a:gd name="T40" fmla="*/ 2147483647 w 420"/>
                <a:gd name="T41" fmla="*/ 2147483647 h 192"/>
                <a:gd name="T42" fmla="*/ 2147483647 w 420"/>
                <a:gd name="T43" fmla="*/ 2147483647 h 192"/>
                <a:gd name="T44" fmla="*/ 2147483647 w 420"/>
                <a:gd name="T45" fmla="*/ 2147483647 h 192"/>
                <a:gd name="T46" fmla="*/ 2147483647 w 420"/>
                <a:gd name="T47" fmla="*/ 2147483647 h 192"/>
                <a:gd name="T48" fmla="*/ 2147483647 w 420"/>
                <a:gd name="T49" fmla="*/ 2147483647 h 192"/>
                <a:gd name="T50" fmla="*/ 2147483647 w 420"/>
                <a:gd name="T51" fmla="*/ 2147483647 h 192"/>
                <a:gd name="T52" fmla="*/ 0 w 420"/>
                <a:gd name="T53" fmla="*/ 2147483647 h 192"/>
                <a:gd name="T54" fmla="*/ 2147483647 w 420"/>
                <a:gd name="T55" fmla="*/ 2147483647 h 192"/>
                <a:gd name="T56" fmla="*/ 2147483647 w 420"/>
                <a:gd name="T57" fmla="*/ 2147483647 h 192"/>
                <a:gd name="T58" fmla="*/ 2147483647 w 420"/>
                <a:gd name="T59" fmla="*/ 2147483647 h 192"/>
                <a:gd name="T60" fmla="*/ 2147483647 w 420"/>
                <a:gd name="T61" fmla="*/ 2147483647 h 192"/>
                <a:gd name="T62" fmla="*/ 2147483647 w 420"/>
                <a:gd name="T63" fmla="*/ 2147483647 h 192"/>
                <a:gd name="T64" fmla="*/ 2147483647 w 420"/>
                <a:gd name="T65" fmla="*/ 2147483647 h 192"/>
                <a:gd name="T66" fmla="*/ 2147483647 w 420"/>
                <a:gd name="T67" fmla="*/ 2147483647 h 192"/>
                <a:gd name="T68" fmla="*/ 2147483647 w 420"/>
                <a:gd name="T69" fmla="*/ 2147483647 h 192"/>
                <a:gd name="T70" fmla="*/ 2147483647 w 420"/>
                <a:gd name="T71" fmla="*/ 2147483647 h 192"/>
                <a:gd name="T72" fmla="*/ 2147483647 w 420"/>
                <a:gd name="T73" fmla="*/ 2147483647 h 192"/>
                <a:gd name="T74" fmla="*/ 2147483647 w 420"/>
                <a:gd name="T75" fmla="*/ 2147483647 h 192"/>
                <a:gd name="T76" fmla="*/ 2147483647 w 420"/>
                <a:gd name="T77" fmla="*/ 2147483647 h 192"/>
                <a:gd name="T78" fmla="*/ 2147483647 w 420"/>
                <a:gd name="T79" fmla="*/ 2147483647 h 192"/>
                <a:gd name="T80" fmla="*/ 2147483647 w 420"/>
                <a:gd name="T81" fmla="*/ 2147483647 h 192"/>
                <a:gd name="T82" fmla="*/ 2147483647 w 420"/>
                <a:gd name="T83" fmla="*/ 2147483647 h 192"/>
                <a:gd name="T84" fmla="*/ 2147483647 w 420"/>
                <a:gd name="T85" fmla="*/ 2147483647 h 192"/>
                <a:gd name="T86" fmla="*/ 2147483647 w 420"/>
                <a:gd name="T87" fmla="*/ 2147483647 h 192"/>
                <a:gd name="T88" fmla="*/ 2147483647 w 420"/>
                <a:gd name="T89" fmla="*/ 2147483647 h 192"/>
                <a:gd name="T90" fmla="*/ 2147483647 w 420"/>
                <a:gd name="T91" fmla="*/ 2147483647 h 192"/>
                <a:gd name="T92" fmla="*/ 2147483647 w 420"/>
                <a:gd name="T93" fmla="*/ 2147483647 h 192"/>
                <a:gd name="T94" fmla="*/ 2147483647 w 420"/>
                <a:gd name="T95" fmla="*/ 2147483647 h 192"/>
                <a:gd name="T96" fmla="*/ 2147483647 w 420"/>
                <a:gd name="T97" fmla="*/ 2147483647 h 192"/>
                <a:gd name="T98" fmla="*/ 2147483647 w 420"/>
                <a:gd name="T99" fmla="*/ 2147483647 h 192"/>
                <a:gd name="T100" fmla="*/ 2147483647 w 420"/>
                <a:gd name="T101" fmla="*/ 2147483647 h 192"/>
                <a:gd name="T102" fmla="*/ 2147483647 w 420"/>
                <a:gd name="T103" fmla="*/ 2147483647 h 192"/>
                <a:gd name="T104" fmla="*/ 2147483647 w 420"/>
                <a:gd name="T105" fmla="*/ 2147483647 h 19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420"/>
                <a:gd name="T160" fmla="*/ 0 h 192"/>
                <a:gd name="T161" fmla="*/ 420 w 420"/>
                <a:gd name="T162" fmla="*/ 192 h 19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420" h="192">
                  <a:moveTo>
                    <a:pt x="408" y="108"/>
                  </a:moveTo>
                  <a:lnTo>
                    <a:pt x="402" y="96"/>
                  </a:lnTo>
                  <a:lnTo>
                    <a:pt x="402" y="90"/>
                  </a:lnTo>
                  <a:lnTo>
                    <a:pt x="390" y="84"/>
                  </a:lnTo>
                  <a:lnTo>
                    <a:pt x="372" y="84"/>
                  </a:lnTo>
                  <a:lnTo>
                    <a:pt x="372" y="78"/>
                  </a:lnTo>
                  <a:lnTo>
                    <a:pt x="366" y="72"/>
                  </a:lnTo>
                  <a:lnTo>
                    <a:pt x="360" y="84"/>
                  </a:lnTo>
                  <a:lnTo>
                    <a:pt x="354" y="78"/>
                  </a:lnTo>
                  <a:lnTo>
                    <a:pt x="348" y="66"/>
                  </a:lnTo>
                  <a:lnTo>
                    <a:pt x="342" y="60"/>
                  </a:lnTo>
                  <a:lnTo>
                    <a:pt x="324" y="60"/>
                  </a:lnTo>
                  <a:lnTo>
                    <a:pt x="330" y="54"/>
                  </a:lnTo>
                  <a:lnTo>
                    <a:pt x="312" y="54"/>
                  </a:lnTo>
                  <a:lnTo>
                    <a:pt x="300" y="60"/>
                  </a:lnTo>
                  <a:lnTo>
                    <a:pt x="294" y="60"/>
                  </a:lnTo>
                  <a:lnTo>
                    <a:pt x="294" y="66"/>
                  </a:lnTo>
                  <a:lnTo>
                    <a:pt x="276" y="66"/>
                  </a:lnTo>
                  <a:lnTo>
                    <a:pt x="270" y="60"/>
                  </a:lnTo>
                  <a:lnTo>
                    <a:pt x="264" y="60"/>
                  </a:lnTo>
                  <a:lnTo>
                    <a:pt x="264" y="48"/>
                  </a:lnTo>
                  <a:lnTo>
                    <a:pt x="252" y="42"/>
                  </a:lnTo>
                  <a:lnTo>
                    <a:pt x="264" y="36"/>
                  </a:lnTo>
                  <a:lnTo>
                    <a:pt x="258" y="30"/>
                  </a:lnTo>
                  <a:lnTo>
                    <a:pt x="234" y="30"/>
                  </a:lnTo>
                  <a:lnTo>
                    <a:pt x="234" y="24"/>
                  </a:lnTo>
                  <a:lnTo>
                    <a:pt x="228" y="24"/>
                  </a:lnTo>
                  <a:lnTo>
                    <a:pt x="216" y="18"/>
                  </a:lnTo>
                  <a:lnTo>
                    <a:pt x="198" y="18"/>
                  </a:lnTo>
                  <a:lnTo>
                    <a:pt x="192" y="0"/>
                  </a:lnTo>
                  <a:lnTo>
                    <a:pt x="174" y="0"/>
                  </a:lnTo>
                  <a:lnTo>
                    <a:pt x="162" y="12"/>
                  </a:lnTo>
                  <a:lnTo>
                    <a:pt x="156" y="12"/>
                  </a:lnTo>
                  <a:lnTo>
                    <a:pt x="144" y="0"/>
                  </a:lnTo>
                  <a:lnTo>
                    <a:pt x="138" y="6"/>
                  </a:lnTo>
                  <a:lnTo>
                    <a:pt x="132" y="6"/>
                  </a:lnTo>
                  <a:lnTo>
                    <a:pt x="126" y="12"/>
                  </a:lnTo>
                  <a:lnTo>
                    <a:pt x="126" y="18"/>
                  </a:lnTo>
                  <a:lnTo>
                    <a:pt x="108" y="18"/>
                  </a:lnTo>
                  <a:lnTo>
                    <a:pt x="108" y="24"/>
                  </a:lnTo>
                  <a:lnTo>
                    <a:pt x="84" y="24"/>
                  </a:lnTo>
                  <a:lnTo>
                    <a:pt x="84" y="30"/>
                  </a:lnTo>
                  <a:lnTo>
                    <a:pt x="66" y="36"/>
                  </a:lnTo>
                  <a:lnTo>
                    <a:pt x="54" y="48"/>
                  </a:lnTo>
                  <a:lnTo>
                    <a:pt x="42" y="42"/>
                  </a:lnTo>
                  <a:lnTo>
                    <a:pt x="36" y="42"/>
                  </a:lnTo>
                  <a:lnTo>
                    <a:pt x="30" y="48"/>
                  </a:lnTo>
                  <a:lnTo>
                    <a:pt x="30" y="54"/>
                  </a:lnTo>
                  <a:lnTo>
                    <a:pt x="18" y="54"/>
                  </a:lnTo>
                  <a:lnTo>
                    <a:pt x="18" y="60"/>
                  </a:lnTo>
                  <a:lnTo>
                    <a:pt x="6" y="60"/>
                  </a:lnTo>
                  <a:lnTo>
                    <a:pt x="6" y="54"/>
                  </a:lnTo>
                  <a:lnTo>
                    <a:pt x="0" y="54"/>
                  </a:lnTo>
                  <a:lnTo>
                    <a:pt x="0" y="66"/>
                  </a:lnTo>
                  <a:lnTo>
                    <a:pt x="6" y="72"/>
                  </a:lnTo>
                  <a:lnTo>
                    <a:pt x="12" y="72"/>
                  </a:lnTo>
                  <a:lnTo>
                    <a:pt x="24" y="84"/>
                  </a:lnTo>
                  <a:lnTo>
                    <a:pt x="18" y="90"/>
                  </a:lnTo>
                  <a:lnTo>
                    <a:pt x="12" y="90"/>
                  </a:lnTo>
                  <a:lnTo>
                    <a:pt x="12" y="96"/>
                  </a:lnTo>
                  <a:lnTo>
                    <a:pt x="24" y="108"/>
                  </a:lnTo>
                  <a:lnTo>
                    <a:pt x="30" y="120"/>
                  </a:lnTo>
                  <a:lnTo>
                    <a:pt x="36" y="120"/>
                  </a:lnTo>
                  <a:lnTo>
                    <a:pt x="36" y="126"/>
                  </a:lnTo>
                  <a:lnTo>
                    <a:pt x="48" y="132"/>
                  </a:lnTo>
                  <a:lnTo>
                    <a:pt x="60" y="132"/>
                  </a:lnTo>
                  <a:lnTo>
                    <a:pt x="66" y="144"/>
                  </a:lnTo>
                  <a:lnTo>
                    <a:pt x="72" y="144"/>
                  </a:lnTo>
                  <a:lnTo>
                    <a:pt x="78" y="156"/>
                  </a:lnTo>
                  <a:lnTo>
                    <a:pt x="90" y="156"/>
                  </a:lnTo>
                  <a:lnTo>
                    <a:pt x="96" y="162"/>
                  </a:lnTo>
                  <a:lnTo>
                    <a:pt x="102" y="162"/>
                  </a:lnTo>
                  <a:lnTo>
                    <a:pt x="102" y="174"/>
                  </a:lnTo>
                  <a:lnTo>
                    <a:pt x="120" y="192"/>
                  </a:lnTo>
                  <a:lnTo>
                    <a:pt x="132" y="192"/>
                  </a:lnTo>
                  <a:lnTo>
                    <a:pt x="144" y="186"/>
                  </a:lnTo>
                  <a:lnTo>
                    <a:pt x="150" y="186"/>
                  </a:lnTo>
                  <a:lnTo>
                    <a:pt x="162" y="192"/>
                  </a:lnTo>
                  <a:lnTo>
                    <a:pt x="162" y="174"/>
                  </a:lnTo>
                  <a:lnTo>
                    <a:pt x="168" y="174"/>
                  </a:lnTo>
                  <a:lnTo>
                    <a:pt x="174" y="162"/>
                  </a:lnTo>
                  <a:lnTo>
                    <a:pt x="180" y="156"/>
                  </a:lnTo>
                  <a:lnTo>
                    <a:pt x="198" y="156"/>
                  </a:lnTo>
                  <a:lnTo>
                    <a:pt x="210" y="162"/>
                  </a:lnTo>
                  <a:lnTo>
                    <a:pt x="222" y="174"/>
                  </a:lnTo>
                  <a:lnTo>
                    <a:pt x="234" y="168"/>
                  </a:lnTo>
                  <a:lnTo>
                    <a:pt x="246" y="180"/>
                  </a:lnTo>
                  <a:lnTo>
                    <a:pt x="258" y="174"/>
                  </a:lnTo>
                  <a:lnTo>
                    <a:pt x="264" y="168"/>
                  </a:lnTo>
                  <a:lnTo>
                    <a:pt x="276" y="168"/>
                  </a:lnTo>
                  <a:lnTo>
                    <a:pt x="282" y="174"/>
                  </a:lnTo>
                  <a:lnTo>
                    <a:pt x="288" y="174"/>
                  </a:lnTo>
                  <a:lnTo>
                    <a:pt x="300" y="180"/>
                  </a:lnTo>
                  <a:lnTo>
                    <a:pt x="306" y="174"/>
                  </a:lnTo>
                  <a:lnTo>
                    <a:pt x="324" y="174"/>
                  </a:lnTo>
                  <a:lnTo>
                    <a:pt x="330" y="168"/>
                  </a:lnTo>
                  <a:lnTo>
                    <a:pt x="330" y="174"/>
                  </a:lnTo>
                  <a:lnTo>
                    <a:pt x="348" y="174"/>
                  </a:lnTo>
                  <a:lnTo>
                    <a:pt x="360" y="168"/>
                  </a:lnTo>
                  <a:lnTo>
                    <a:pt x="366" y="162"/>
                  </a:lnTo>
                  <a:lnTo>
                    <a:pt x="378" y="156"/>
                  </a:lnTo>
                  <a:lnTo>
                    <a:pt x="378" y="132"/>
                  </a:lnTo>
                  <a:lnTo>
                    <a:pt x="402" y="126"/>
                  </a:lnTo>
                  <a:lnTo>
                    <a:pt x="420" y="114"/>
                  </a:lnTo>
                  <a:lnTo>
                    <a:pt x="414" y="108"/>
                  </a:lnTo>
                  <a:lnTo>
                    <a:pt x="408" y="108"/>
                  </a:lnTo>
                  <a:close/>
                </a:path>
              </a:pathLst>
            </a:custGeom>
            <a:solidFill>
              <a:srgbClr val="24771B"/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05" name="Cyprus" descr="© INSCALE GmbH, 05.05.2010&#10;http://www.presentationload.com/">
              <a:extLst>
                <a:ext uri="{FF2B5EF4-FFF2-40B4-BE49-F238E27FC236}">
                  <a16:creationId xmlns:a16="http://schemas.microsoft.com/office/drawing/2014/main" id="{90F98122-D8CD-4B18-85FA-4CA47DB91E55}"/>
                </a:ext>
              </a:extLst>
            </p:cNvPr>
            <p:cNvSpPr>
              <a:spLocks/>
            </p:cNvSpPr>
            <p:nvPr/>
          </p:nvSpPr>
          <p:spPr bwMode="gray">
            <a:xfrm>
              <a:off x="6523156" y="3230817"/>
              <a:ext cx="65072" cy="39699"/>
            </a:xfrm>
            <a:custGeom>
              <a:avLst/>
              <a:gdLst>
                <a:gd name="T0" fmla="*/ 0 w 150"/>
                <a:gd name="T1" fmla="*/ 2147483647 h 84"/>
                <a:gd name="T2" fmla="*/ 2147483647 w 150"/>
                <a:gd name="T3" fmla="*/ 2147483647 h 84"/>
                <a:gd name="T4" fmla="*/ 2147483647 w 150"/>
                <a:gd name="T5" fmla="*/ 2147483647 h 84"/>
                <a:gd name="T6" fmla="*/ 2147483647 w 150"/>
                <a:gd name="T7" fmla="*/ 2147483647 h 84"/>
                <a:gd name="T8" fmla="*/ 2147483647 w 150"/>
                <a:gd name="T9" fmla="*/ 2147483647 h 84"/>
                <a:gd name="T10" fmla="*/ 2147483647 w 150"/>
                <a:gd name="T11" fmla="*/ 2147483647 h 84"/>
                <a:gd name="T12" fmla="*/ 2147483647 w 150"/>
                <a:gd name="T13" fmla="*/ 2147483647 h 84"/>
                <a:gd name="T14" fmla="*/ 2147483647 w 150"/>
                <a:gd name="T15" fmla="*/ 2147483647 h 84"/>
                <a:gd name="T16" fmla="*/ 2147483647 w 150"/>
                <a:gd name="T17" fmla="*/ 2147483647 h 84"/>
                <a:gd name="T18" fmla="*/ 2147483647 w 150"/>
                <a:gd name="T19" fmla="*/ 2147483647 h 84"/>
                <a:gd name="T20" fmla="*/ 2147483647 w 150"/>
                <a:gd name="T21" fmla="*/ 2147483647 h 84"/>
                <a:gd name="T22" fmla="*/ 2147483647 w 150"/>
                <a:gd name="T23" fmla="*/ 2147483647 h 84"/>
                <a:gd name="T24" fmla="*/ 2147483647 w 150"/>
                <a:gd name="T25" fmla="*/ 2147483647 h 84"/>
                <a:gd name="T26" fmla="*/ 2147483647 w 150"/>
                <a:gd name="T27" fmla="*/ 0 h 84"/>
                <a:gd name="T28" fmla="*/ 2147483647 w 150"/>
                <a:gd name="T29" fmla="*/ 2147483647 h 84"/>
                <a:gd name="T30" fmla="*/ 2147483647 w 150"/>
                <a:gd name="T31" fmla="*/ 2147483647 h 84"/>
                <a:gd name="T32" fmla="*/ 2147483647 w 150"/>
                <a:gd name="T33" fmla="*/ 2147483647 h 84"/>
                <a:gd name="T34" fmla="*/ 2147483647 w 150"/>
                <a:gd name="T35" fmla="*/ 2147483647 h 84"/>
                <a:gd name="T36" fmla="*/ 2147483647 w 150"/>
                <a:gd name="T37" fmla="*/ 2147483647 h 84"/>
                <a:gd name="T38" fmla="*/ 0 w 150"/>
                <a:gd name="T39" fmla="*/ 2147483647 h 84"/>
                <a:gd name="T40" fmla="*/ 0 w 150"/>
                <a:gd name="T41" fmla="*/ 2147483647 h 8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150"/>
                <a:gd name="T64" fmla="*/ 0 h 84"/>
                <a:gd name="T65" fmla="*/ 150 w 150"/>
                <a:gd name="T66" fmla="*/ 84 h 84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150" h="84">
                  <a:moveTo>
                    <a:pt x="0" y="48"/>
                  </a:moveTo>
                  <a:lnTo>
                    <a:pt x="6" y="60"/>
                  </a:lnTo>
                  <a:lnTo>
                    <a:pt x="30" y="72"/>
                  </a:lnTo>
                  <a:lnTo>
                    <a:pt x="36" y="84"/>
                  </a:lnTo>
                  <a:lnTo>
                    <a:pt x="54" y="84"/>
                  </a:lnTo>
                  <a:lnTo>
                    <a:pt x="60" y="78"/>
                  </a:lnTo>
                  <a:lnTo>
                    <a:pt x="72" y="72"/>
                  </a:lnTo>
                  <a:lnTo>
                    <a:pt x="78" y="66"/>
                  </a:lnTo>
                  <a:lnTo>
                    <a:pt x="90" y="60"/>
                  </a:lnTo>
                  <a:lnTo>
                    <a:pt x="96" y="54"/>
                  </a:lnTo>
                  <a:lnTo>
                    <a:pt x="102" y="60"/>
                  </a:lnTo>
                  <a:lnTo>
                    <a:pt x="120" y="60"/>
                  </a:lnTo>
                  <a:lnTo>
                    <a:pt x="120" y="36"/>
                  </a:lnTo>
                  <a:lnTo>
                    <a:pt x="150" y="0"/>
                  </a:lnTo>
                  <a:lnTo>
                    <a:pt x="108" y="24"/>
                  </a:lnTo>
                  <a:lnTo>
                    <a:pt x="54" y="24"/>
                  </a:lnTo>
                  <a:lnTo>
                    <a:pt x="48" y="30"/>
                  </a:lnTo>
                  <a:lnTo>
                    <a:pt x="48" y="36"/>
                  </a:lnTo>
                  <a:lnTo>
                    <a:pt x="12" y="36"/>
                  </a:lnTo>
                  <a:lnTo>
                    <a:pt x="0" y="42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rgbClr val="24771B"/>
            </a:solidFill>
            <a:ln w="9525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06" name="Croatia" descr="© INSCALE GmbH, 05.05.2010&#10;http://www.presentationload.com/">
              <a:extLst>
                <a:ext uri="{FF2B5EF4-FFF2-40B4-BE49-F238E27FC236}">
                  <a16:creationId xmlns:a16="http://schemas.microsoft.com/office/drawing/2014/main" id="{20072248-FB12-48B4-9462-BA26018971BE}"/>
                </a:ext>
              </a:extLst>
            </p:cNvPr>
            <p:cNvSpPr>
              <a:spLocks/>
            </p:cNvSpPr>
            <p:nvPr/>
          </p:nvSpPr>
          <p:spPr bwMode="gray">
            <a:xfrm>
              <a:off x="5967661" y="2841761"/>
              <a:ext cx="161887" cy="123863"/>
            </a:xfrm>
            <a:custGeom>
              <a:avLst/>
              <a:gdLst>
                <a:gd name="T0" fmla="*/ 2147483647 w 366"/>
                <a:gd name="T1" fmla="*/ 2147483647 h 276"/>
                <a:gd name="T2" fmla="*/ 2147483647 w 366"/>
                <a:gd name="T3" fmla="*/ 2147483647 h 276"/>
                <a:gd name="T4" fmla="*/ 2147483647 w 366"/>
                <a:gd name="T5" fmla="*/ 2147483647 h 276"/>
                <a:gd name="T6" fmla="*/ 2147483647 w 366"/>
                <a:gd name="T7" fmla="*/ 2147483647 h 276"/>
                <a:gd name="T8" fmla="*/ 2147483647 w 366"/>
                <a:gd name="T9" fmla="*/ 2147483647 h 276"/>
                <a:gd name="T10" fmla="*/ 2147483647 w 366"/>
                <a:gd name="T11" fmla="*/ 2147483647 h 276"/>
                <a:gd name="T12" fmla="*/ 2147483647 w 366"/>
                <a:gd name="T13" fmla="*/ 2147483647 h 276"/>
                <a:gd name="T14" fmla="*/ 2147483647 w 366"/>
                <a:gd name="T15" fmla="*/ 2147483647 h 276"/>
                <a:gd name="T16" fmla="*/ 2147483647 w 366"/>
                <a:gd name="T17" fmla="*/ 2147483647 h 276"/>
                <a:gd name="T18" fmla="*/ 2147483647 w 366"/>
                <a:gd name="T19" fmla="*/ 2147483647 h 276"/>
                <a:gd name="T20" fmla="*/ 2147483647 w 366"/>
                <a:gd name="T21" fmla="*/ 2147483647 h 276"/>
                <a:gd name="T22" fmla="*/ 2147483647 w 366"/>
                <a:gd name="T23" fmla="*/ 0 h 276"/>
                <a:gd name="T24" fmla="*/ 2147483647 w 366"/>
                <a:gd name="T25" fmla="*/ 2147483647 h 276"/>
                <a:gd name="T26" fmla="*/ 2147483647 w 366"/>
                <a:gd name="T27" fmla="*/ 2147483647 h 276"/>
                <a:gd name="T28" fmla="*/ 2147483647 w 366"/>
                <a:gd name="T29" fmla="*/ 2147483647 h 276"/>
                <a:gd name="T30" fmla="*/ 2147483647 w 366"/>
                <a:gd name="T31" fmla="*/ 2147483647 h 276"/>
                <a:gd name="T32" fmla="*/ 2147483647 w 366"/>
                <a:gd name="T33" fmla="*/ 2147483647 h 276"/>
                <a:gd name="T34" fmla="*/ 2147483647 w 366"/>
                <a:gd name="T35" fmla="*/ 2147483647 h 276"/>
                <a:gd name="T36" fmla="*/ 2147483647 w 366"/>
                <a:gd name="T37" fmla="*/ 2147483647 h 276"/>
                <a:gd name="T38" fmla="*/ 2147483647 w 366"/>
                <a:gd name="T39" fmla="*/ 2147483647 h 276"/>
                <a:gd name="T40" fmla="*/ 0 w 366"/>
                <a:gd name="T41" fmla="*/ 2147483647 h 276"/>
                <a:gd name="T42" fmla="*/ 2147483647 w 366"/>
                <a:gd name="T43" fmla="*/ 2147483647 h 276"/>
                <a:gd name="T44" fmla="*/ 2147483647 w 366"/>
                <a:gd name="T45" fmla="*/ 2147483647 h 276"/>
                <a:gd name="T46" fmla="*/ 2147483647 w 366"/>
                <a:gd name="T47" fmla="*/ 2147483647 h 276"/>
                <a:gd name="T48" fmla="*/ 2147483647 w 366"/>
                <a:gd name="T49" fmla="*/ 2147483647 h 276"/>
                <a:gd name="T50" fmla="*/ 2147483647 w 366"/>
                <a:gd name="T51" fmla="*/ 2147483647 h 276"/>
                <a:gd name="T52" fmla="*/ 2147483647 w 366"/>
                <a:gd name="T53" fmla="*/ 2147483647 h 276"/>
                <a:gd name="T54" fmla="*/ 2147483647 w 366"/>
                <a:gd name="T55" fmla="*/ 2147483647 h 276"/>
                <a:gd name="T56" fmla="*/ 2147483647 w 366"/>
                <a:gd name="T57" fmla="*/ 2147483647 h 276"/>
                <a:gd name="T58" fmla="*/ 2147483647 w 366"/>
                <a:gd name="T59" fmla="*/ 2147483647 h 276"/>
                <a:gd name="T60" fmla="*/ 2147483647 w 366"/>
                <a:gd name="T61" fmla="*/ 2147483647 h 276"/>
                <a:gd name="T62" fmla="*/ 2147483647 w 366"/>
                <a:gd name="T63" fmla="*/ 2147483647 h 276"/>
                <a:gd name="T64" fmla="*/ 2147483647 w 366"/>
                <a:gd name="T65" fmla="*/ 2147483647 h 276"/>
                <a:gd name="T66" fmla="*/ 2147483647 w 366"/>
                <a:gd name="T67" fmla="*/ 2147483647 h 276"/>
                <a:gd name="T68" fmla="*/ 2147483647 w 366"/>
                <a:gd name="T69" fmla="*/ 2147483647 h 276"/>
                <a:gd name="T70" fmla="*/ 2147483647 w 366"/>
                <a:gd name="T71" fmla="*/ 2147483647 h 276"/>
                <a:gd name="T72" fmla="*/ 2147483647 w 366"/>
                <a:gd name="T73" fmla="*/ 2147483647 h 276"/>
                <a:gd name="T74" fmla="*/ 2147483647 w 366"/>
                <a:gd name="T75" fmla="*/ 2147483647 h 276"/>
                <a:gd name="T76" fmla="*/ 2147483647 w 366"/>
                <a:gd name="T77" fmla="*/ 2147483647 h 276"/>
                <a:gd name="T78" fmla="*/ 2147483647 w 366"/>
                <a:gd name="T79" fmla="*/ 2147483647 h 276"/>
                <a:gd name="T80" fmla="*/ 2147483647 w 366"/>
                <a:gd name="T81" fmla="*/ 2147483647 h 276"/>
                <a:gd name="T82" fmla="*/ 2147483647 w 366"/>
                <a:gd name="T83" fmla="*/ 2147483647 h 276"/>
                <a:gd name="T84" fmla="*/ 2147483647 w 366"/>
                <a:gd name="T85" fmla="*/ 2147483647 h 276"/>
                <a:gd name="T86" fmla="*/ 2147483647 w 366"/>
                <a:gd name="T87" fmla="*/ 2147483647 h 276"/>
                <a:gd name="T88" fmla="*/ 2147483647 w 366"/>
                <a:gd name="T89" fmla="*/ 2147483647 h 276"/>
                <a:gd name="T90" fmla="*/ 2147483647 w 366"/>
                <a:gd name="T91" fmla="*/ 2147483647 h 27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366"/>
                <a:gd name="T139" fmla="*/ 0 h 276"/>
                <a:gd name="T140" fmla="*/ 366 w 366"/>
                <a:gd name="T141" fmla="*/ 276 h 27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366" h="276">
                  <a:moveTo>
                    <a:pt x="342" y="126"/>
                  </a:moveTo>
                  <a:lnTo>
                    <a:pt x="342" y="114"/>
                  </a:lnTo>
                  <a:lnTo>
                    <a:pt x="348" y="114"/>
                  </a:lnTo>
                  <a:lnTo>
                    <a:pt x="354" y="108"/>
                  </a:lnTo>
                  <a:lnTo>
                    <a:pt x="360" y="108"/>
                  </a:lnTo>
                  <a:lnTo>
                    <a:pt x="366" y="102"/>
                  </a:lnTo>
                  <a:lnTo>
                    <a:pt x="360" y="102"/>
                  </a:lnTo>
                  <a:lnTo>
                    <a:pt x="348" y="96"/>
                  </a:lnTo>
                  <a:lnTo>
                    <a:pt x="336" y="96"/>
                  </a:lnTo>
                  <a:lnTo>
                    <a:pt x="342" y="78"/>
                  </a:lnTo>
                  <a:lnTo>
                    <a:pt x="336" y="78"/>
                  </a:lnTo>
                  <a:lnTo>
                    <a:pt x="330" y="48"/>
                  </a:lnTo>
                  <a:lnTo>
                    <a:pt x="324" y="48"/>
                  </a:lnTo>
                  <a:lnTo>
                    <a:pt x="312" y="54"/>
                  </a:lnTo>
                  <a:lnTo>
                    <a:pt x="270" y="60"/>
                  </a:lnTo>
                  <a:lnTo>
                    <a:pt x="264" y="48"/>
                  </a:lnTo>
                  <a:lnTo>
                    <a:pt x="246" y="48"/>
                  </a:lnTo>
                  <a:lnTo>
                    <a:pt x="234" y="42"/>
                  </a:lnTo>
                  <a:lnTo>
                    <a:pt x="228" y="36"/>
                  </a:lnTo>
                  <a:lnTo>
                    <a:pt x="216" y="30"/>
                  </a:lnTo>
                  <a:lnTo>
                    <a:pt x="204" y="18"/>
                  </a:lnTo>
                  <a:lnTo>
                    <a:pt x="204" y="12"/>
                  </a:lnTo>
                  <a:lnTo>
                    <a:pt x="198" y="6"/>
                  </a:lnTo>
                  <a:lnTo>
                    <a:pt x="186" y="0"/>
                  </a:lnTo>
                  <a:lnTo>
                    <a:pt x="162" y="0"/>
                  </a:lnTo>
                  <a:lnTo>
                    <a:pt x="162" y="12"/>
                  </a:lnTo>
                  <a:lnTo>
                    <a:pt x="150" y="18"/>
                  </a:lnTo>
                  <a:lnTo>
                    <a:pt x="120" y="18"/>
                  </a:lnTo>
                  <a:lnTo>
                    <a:pt x="120" y="30"/>
                  </a:lnTo>
                  <a:lnTo>
                    <a:pt x="126" y="36"/>
                  </a:lnTo>
                  <a:lnTo>
                    <a:pt x="126" y="42"/>
                  </a:lnTo>
                  <a:lnTo>
                    <a:pt x="114" y="54"/>
                  </a:lnTo>
                  <a:lnTo>
                    <a:pt x="102" y="60"/>
                  </a:lnTo>
                  <a:lnTo>
                    <a:pt x="102" y="78"/>
                  </a:lnTo>
                  <a:lnTo>
                    <a:pt x="60" y="78"/>
                  </a:lnTo>
                  <a:lnTo>
                    <a:pt x="54" y="72"/>
                  </a:lnTo>
                  <a:lnTo>
                    <a:pt x="54" y="66"/>
                  </a:lnTo>
                  <a:lnTo>
                    <a:pt x="48" y="78"/>
                  </a:lnTo>
                  <a:lnTo>
                    <a:pt x="30" y="78"/>
                  </a:lnTo>
                  <a:lnTo>
                    <a:pt x="18" y="72"/>
                  </a:lnTo>
                  <a:lnTo>
                    <a:pt x="18" y="84"/>
                  </a:lnTo>
                  <a:lnTo>
                    <a:pt x="0" y="84"/>
                  </a:lnTo>
                  <a:lnTo>
                    <a:pt x="0" y="132"/>
                  </a:lnTo>
                  <a:lnTo>
                    <a:pt x="6" y="132"/>
                  </a:lnTo>
                  <a:lnTo>
                    <a:pt x="12" y="120"/>
                  </a:lnTo>
                  <a:lnTo>
                    <a:pt x="24" y="114"/>
                  </a:lnTo>
                  <a:lnTo>
                    <a:pt x="30" y="102"/>
                  </a:lnTo>
                  <a:lnTo>
                    <a:pt x="42" y="102"/>
                  </a:lnTo>
                  <a:lnTo>
                    <a:pt x="48" y="114"/>
                  </a:lnTo>
                  <a:lnTo>
                    <a:pt x="48" y="132"/>
                  </a:lnTo>
                  <a:lnTo>
                    <a:pt x="78" y="126"/>
                  </a:lnTo>
                  <a:lnTo>
                    <a:pt x="78" y="132"/>
                  </a:lnTo>
                  <a:lnTo>
                    <a:pt x="72" y="144"/>
                  </a:lnTo>
                  <a:lnTo>
                    <a:pt x="72" y="150"/>
                  </a:lnTo>
                  <a:lnTo>
                    <a:pt x="84" y="162"/>
                  </a:lnTo>
                  <a:lnTo>
                    <a:pt x="96" y="168"/>
                  </a:lnTo>
                  <a:lnTo>
                    <a:pt x="96" y="180"/>
                  </a:lnTo>
                  <a:lnTo>
                    <a:pt x="144" y="216"/>
                  </a:lnTo>
                  <a:lnTo>
                    <a:pt x="144" y="240"/>
                  </a:lnTo>
                  <a:lnTo>
                    <a:pt x="198" y="240"/>
                  </a:lnTo>
                  <a:lnTo>
                    <a:pt x="210" y="246"/>
                  </a:lnTo>
                  <a:lnTo>
                    <a:pt x="216" y="252"/>
                  </a:lnTo>
                  <a:lnTo>
                    <a:pt x="216" y="276"/>
                  </a:lnTo>
                  <a:lnTo>
                    <a:pt x="246" y="276"/>
                  </a:lnTo>
                  <a:lnTo>
                    <a:pt x="252" y="270"/>
                  </a:lnTo>
                  <a:lnTo>
                    <a:pt x="252" y="264"/>
                  </a:lnTo>
                  <a:lnTo>
                    <a:pt x="246" y="252"/>
                  </a:lnTo>
                  <a:lnTo>
                    <a:pt x="234" y="246"/>
                  </a:lnTo>
                  <a:lnTo>
                    <a:pt x="216" y="234"/>
                  </a:lnTo>
                  <a:lnTo>
                    <a:pt x="204" y="228"/>
                  </a:lnTo>
                  <a:lnTo>
                    <a:pt x="192" y="216"/>
                  </a:lnTo>
                  <a:lnTo>
                    <a:pt x="180" y="186"/>
                  </a:lnTo>
                  <a:lnTo>
                    <a:pt x="162" y="180"/>
                  </a:lnTo>
                  <a:lnTo>
                    <a:pt x="162" y="162"/>
                  </a:lnTo>
                  <a:lnTo>
                    <a:pt x="156" y="156"/>
                  </a:lnTo>
                  <a:lnTo>
                    <a:pt x="150" y="156"/>
                  </a:lnTo>
                  <a:lnTo>
                    <a:pt x="150" y="144"/>
                  </a:lnTo>
                  <a:lnTo>
                    <a:pt x="132" y="138"/>
                  </a:lnTo>
                  <a:lnTo>
                    <a:pt x="120" y="126"/>
                  </a:lnTo>
                  <a:lnTo>
                    <a:pt x="138" y="120"/>
                  </a:lnTo>
                  <a:lnTo>
                    <a:pt x="138" y="96"/>
                  </a:lnTo>
                  <a:lnTo>
                    <a:pt x="144" y="96"/>
                  </a:lnTo>
                  <a:lnTo>
                    <a:pt x="150" y="102"/>
                  </a:lnTo>
                  <a:lnTo>
                    <a:pt x="162" y="108"/>
                  </a:lnTo>
                  <a:lnTo>
                    <a:pt x="186" y="102"/>
                  </a:lnTo>
                  <a:lnTo>
                    <a:pt x="210" y="102"/>
                  </a:lnTo>
                  <a:lnTo>
                    <a:pt x="228" y="108"/>
                  </a:lnTo>
                  <a:lnTo>
                    <a:pt x="240" y="102"/>
                  </a:lnTo>
                  <a:lnTo>
                    <a:pt x="252" y="102"/>
                  </a:lnTo>
                  <a:lnTo>
                    <a:pt x="258" y="108"/>
                  </a:lnTo>
                  <a:lnTo>
                    <a:pt x="312" y="108"/>
                  </a:lnTo>
                  <a:lnTo>
                    <a:pt x="324" y="126"/>
                  </a:lnTo>
                  <a:lnTo>
                    <a:pt x="342" y="126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07" name="Bulgaria" descr="© INSCALE GmbH, 05.05.2010&#10;http://www.presentationload.com/">
              <a:extLst>
                <a:ext uri="{FF2B5EF4-FFF2-40B4-BE49-F238E27FC236}">
                  <a16:creationId xmlns:a16="http://schemas.microsoft.com/office/drawing/2014/main" id="{3D6A7EBC-32A1-4C52-AB7E-35B3FF79BFFE}"/>
                </a:ext>
              </a:extLst>
            </p:cNvPr>
            <p:cNvSpPr>
              <a:spLocks/>
            </p:cNvSpPr>
            <p:nvPr/>
          </p:nvSpPr>
          <p:spPr bwMode="gray">
            <a:xfrm>
              <a:off x="6218427" y="2925924"/>
              <a:ext cx="174584" cy="100042"/>
            </a:xfrm>
            <a:custGeom>
              <a:avLst/>
              <a:gdLst>
                <a:gd name="T0" fmla="*/ 2147483647 w 396"/>
                <a:gd name="T1" fmla="*/ 2147483647 h 228"/>
                <a:gd name="T2" fmla="*/ 2147483647 w 396"/>
                <a:gd name="T3" fmla="*/ 2147483647 h 228"/>
                <a:gd name="T4" fmla="*/ 2147483647 w 396"/>
                <a:gd name="T5" fmla="*/ 2147483647 h 228"/>
                <a:gd name="T6" fmla="*/ 2147483647 w 396"/>
                <a:gd name="T7" fmla="*/ 2147483647 h 228"/>
                <a:gd name="T8" fmla="*/ 2147483647 w 396"/>
                <a:gd name="T9" fmla="*/ 2147483647 h 228"/>
                <a:gd name="T10" fmla="*/ 2147483647 w 396"/>
                <a:gd name="T11" fmla="*/ 2147483647 h 228"/>
                <a:gd name="T12" fmla="*/ 2147483647 w 396"/>
                <a:gd name="T13" fmla="*/ 2147483647 h 228"/>
                <a:gd name="T14" fmla="*/ 2147483647 w 396"/>
                <a:gd name="T15" fmla="*/ 0 h 228"/>
                <a:gd name="T16" fmla="*/ 2147483647 w 396"/>
                <a:gd name="T17" fmla="*/ 2147483647 h 228"/>
                <a:gd name="T18" fmla="*/ 2147483647 w 396"/>
                <a:gd name="T19" fmla="*/ 2147483647 h 228"/>
                <a:gd name="T20" fmla="*/ 2147483647 w 396"/>
                <a:gd name="T21" fmla="*/ 2147483647 h 228"/>
                <a:gd name="T22" fmla="*/ 2147483647 w 396"/>
                <a:gd name="T23" fmla="*/ 2147483647 h 228"/>
                <a:gd name="T24" fmla="*/ 2147483647 w 396"/>
                <a:gd name="T25" fmla="*/ 2147483647 h 228"/>
                <a:gd name="T26" fmla="*/ 2147483647 w 396"/>
                <a:gd name="T27" fmla="*/ 2147483647 h 228"/>
                <a:gd name="T28" fmla="*/ 2147483647 w 396"/>
                <a:gd name="T29" fmla="*/ 2147483647 h 228"/>
                <a:gd name="T30" fmla="*/ 2147483647 w 396"/>
                <a:gd name="T31" fmla="*/ 2147483647 h 228"/>
                <a:gd name="T32" fmla="*/ 2147483647 w 396"/>
                <a:gd name="T33" fmla="*/ 2147483647 h 228"/>
                <a:gd name="T34" fmla="*/ 2147483647 w 396"/>
                <a:gd name="T35" fmla="*/ 2147483647 h 228"/>
                <a:gd name="T36" fmla="*/ 2147483647 w 396"/>
                <a:gd name="T37" fmla="*/ 2147483647 h 228"/>
                <a:gd name="T38" fmla="*/ 2147483647 w 396"/>
                <a:gd name="T39" fmla="*/ 2147483647 h 228"/>
                <a:gd name="T40" fmla="*/ 2147483647 w 396"/>
                <a:gd name="T41" fmla="*/ 2147483647 h 228"/>
                <a:gd name="T42" fmla="*/ 2147483647 w 396"/>
                <a:gd name="T43" fmla="*/ 0 h 228"/>
                <a:gd name="T44" fmla="*/ 0 w 396"/>
                <a:gd name="T45" fmla="*/ 2147483647 h 228"/>
                <a:gd name="T46" fmla="*/ 2147483647 w 396"/>
                <a:gd name="T47" fmla="*/ 2147483647 h 228"/>
                <a:gd name="T48" fmla="*/ 2147483647 w 396"/>
                <a:gd name="T49" fmla="*/ 2147483647 h 228"/>
                <a:gd name="T50" fmla="*/ 2147483647 w 396"/>
                <a:gd name="T51" fmla="*/ 2147483647 h 228"/>
                <a:gd name="T52" fmla="*/ 2147483647 w 396"/>
                <a:gd name="T53" fmla="*/ 2147483647 h 228"/>
                <a:gd name="T54" fmla="*/ 2147483647 w 396"/>
                <a:gd name="T55" fmla="*/ 2147483647 h 228"/>
                <a:gd name="T56" fmla="*/ 0 w 396"/>
                <a:gd name="T57" fmla="*/ 2147483647 h 228"/>
                <a:gd name="T58" fmla="*/ 2147483647 w 396"/>
                <a:gd name="T59" fmla="*/ 2147483647 h 228"/>
                <a:gd name="T60" fmla="*/ 2147483647 w 396"/>
                <a:gd name="T61" fmla="*/ 2147483647 h 228"/>
                <a:gd name="T62" fmla="*/ 2147483647 w 396"/>
                <a:gd name="T63" fmla="*/ 2147483647 h 228"/>
                <a:gd name="T64" fmla="*/ 2147483647 w 396"/>
                <a:gd name="T65" fmla="*/ 2147483647 h 228"/>
                <a:gd name="T66" fmla="*/ 2147483647 w 396"/>
                <a:gd name="T67" fmla="*/ 2147483647 h 228"/>
                <a:gd name="T68" fmla="*/ 2147483647 w 396"/>
                <a:gd name="T69" fmla="*/ 2147483647 h 228"/>
                <a:gd name="T70" fmla="*/ 2147483647 w 396"/>
                <a:gd name="T71" fmla="*/ 2147483647 h 228"/>
                <a:gd name="T72" fmla="*/ 2147483647 w 396"/>
                <a:gd name="T73" fmla="*/ 2147483647 h 228"/>
                <a:gd name="T74" fmla="*/ 2147483647 w 396"/>
                <a:gd name="T75" fmla="*/ 2147483647 h 228"/>
                <a:gd name="T76" fmla="*/ 2147483647 w 396"/>
                <a:gd name="T77" fmla="*/ 2147483647 h 228"/>
                <a:gd name="T78" fmla="*/ 2147483647 w 396"/>
                <a:gd name="T79" fmla="*/ 2147483647 h 228"/>
                <a:gd name="T80" fmla="*/ 2147483647 w 396"/>
                <a:gd name="T81" fmla="*/ 2147483647 h 228"/>
                <a:gd name="T82" fmla="*/ 2147483647 w 396"/>
                <a:gd name="T83" fmla="*/ 2147483647 h 228"/>
                <a:gd name="T84" fmla="*/ 2147483647 w 396"/>
                <a:gd name="T85" fmla="*/ 2147483647 h 228"/>
                <a:gd name="T86" fmla="*/ 2147483647 w 396"/>
                <a:gd name="T87" fmla="*/ 2147483647 h 228"/>
                <a:gd name="T88" fmla="*/ 2147483647 w 396"/>
                <a:gd name="T89" fmla="*/ 2147483647 h 228"/>
                <a:gd name="T90" fmla="*/ 2147483647 w 396"/>
                <a:gd name="T91" fmla="*/ 2147483647 h 228"/>
                <a:gd name="T92" fmla="*/ 2147483647 w 396"/>
                <a:gd name="T93" fmla="*/ 2147483647 h 228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396"/>
                <a:gd name="T142" fmla="*/ 0 h 228"/>
                <a:gd name="T143" fmla="*/ 396 w 396"/>
                <a:gd name="T144" fmla="*/ 228 h 228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396" h="228">
                  <a:moveTo>
                    <a:pt x="372" y="168"/>
                  </a:moveTo>
                  <a:lnTo>
                    <a:pt x="336" y="126"/>
                  </a:lnTo>
                  <a:lnTo>
                    <a:pt x="354" y="108"/>
                  </a:lnTo>
                  <a:lnTo>
                    <a:pt x="354" y="78"/>
                  </a:lnTo>
                  <a:lnTo>
                    <a:pt x="360" y="72"/>
                  </a:lnTo>
                  <a:lnTo>
                    <a:pt x="372" y="66"/>
                  </a:lnTo>
                  <a:lnTo>
                    <a:pt x="396" y="66"/>
                  </a:lnTo>
                  <a:lnTo>
                    <a:pt x="396" y="48"/>
                  </a:lnTo>
                  <a:lnTo>
                    <a:pt x="390" y="36"/>
                  </a:lnTo>
                  <a:lnTo>
                    <a:pt x="372" y="36"/>
                  </a:lnTo>
                  <a:lnTo>
                    <a:pt x="348" y="12"/>
                  </a:lnTo>
                  <a:lnTo>
                    <a:pt x="324" y="12"/>
                  </a:lnTo>
                  <a:lnTo>
                    <a:pt x="312" y="6"/>
                  </a:lnTo>
                  <a:lnTo>
                    <a:pt x="300" y="6"/>
                  </a:lnTo>
                  <a:lnTo>
                    <a:pt x="288" y="0"/>
                  </a:lnTo>
                  <a:lnTo>
                    <a:pt x="282" y="0"/>
                  </a:lnTo>
                  <a:lnTo>
                    <a:pt x="282" y="12"/>
                  </a:lnTo>
                  <a:lnTo>
                    <a:pt x="252" y="6"/>
                  </a:lnTo>
                  <a:lnTo>
                    <a:pt x="252" y="12"/>
                  </a:lnTo>
                  <a:lnTo>
                    <a:pt x="246" y="12"/>
                  </a:lnTo>
                  <a:lnTo>
                    <a:pt x="234" y="18"/>
                  </a:lnTo>
                  <a:lnTo>
                    <a:pt x="228" y="18"/>
                  </a:lnTo>
                  <a:lnTo>
                    <a:pt x="222" y="24"/>
                  </a:lnTo>
                  <a:lnTo>
                    <a:pt x="222" y="36"/>
                  </a:lnTo>
                  <a:lnTo>
                    <a:pt x="216" y="42"/>
                  </a:lnTo>
                  <a:lnTo>
                    <a:pt x="198" y="42"/>
                  </a:lnTo>
                  <a:lnTo>
                    <a:pt x="186" y="36"/>
                  </a:lnTo>
                  <a:lnTo>
                    <a:pt x="180" y="30"/>
                  </a:lnTo>
                  <a:lnTo>
                    <a:pt x="156" y="30"/>
                  </a:lnTo>
                  <a:lnTo>
                    <a:pt x="138" y="24"/>
                  </a:lnTo>
                  <a:lnTo>
                    <a:pt x="138" y="30"/>
                  </a:lnTo>
                  <a:lnTo>
                    <a:pt x="132" y="36"/>
                  </a:lnTo>
                  <a:lnTo>
                    <a:pt x="108" y="36"/>
                  </a:lnTo>
                  <a:lnTo>
                    <a:pt x="102" y="30"/>
                  </a:lnTo>
                  <a:lnTo>
                    <a:pt x="90" y="30"/>
                  </a:lnTo>
                  <a:lnTo>
                    <a:pt x="66" y="18"/>
                  </a:lnTo>
                  <a:lnTo>
                    <a:pt x="54" y="30"/>
                  </a:lnTo>
                  <a:lnTo>
                    <a:pt x="36" y="30"/>
                  </a:lnTo>
                  <a:lnTo>
                    <a:pt x="30" y="24"/>
                  </a:lnTo>
                  <a:lnTo>
                    <a:pt x="36" y="18"/>
                  </a:lnTo>
                  <a:lnTo>
                    <a:pt x="36" y="12"/>
                  </a:lnTo>
                  <a:lnTo>
                    <a:pt x="42" y="6"/>
                  </a:lnTo>
                  <a:lnTo>
                    <a:pt x="36" y="0"/>
                  </a:lnTo>
                  <a:lnTo>
                    <a:pt x="12" y="0"/>
                  </a:lnTo>
                  <a:lnTo>
                    <a:pt x="12" y="12"/>
                  </a:lnTo>
                  <a:lnTo>
                    <a:pt x="0" y="24"/>
                  </a:lnTo>
                  <a:lnTo>
                    <a:pt x="0" y="42"/>
                  </a:lnTo>
                  <a:lnTo>
                    <a:pt x="18" y="48"/>
                  </a:lnTo>
                  <a:lnTo>
                    <a:pt x="12" y="60"/>
                  </a:lnTo>
                  <a:lnTo>
                    <a:pt x="30" y="66"/>
                  </a:lnTo>
                  <a:lnTo>
                    <a:pt x="36" y="72"/>
                  </a:lnTo>
                  <a:lnTo>
                    <a:pt x="36" y="96"/>
                  </a:lnTo>
                  <a:lnTo>
                    <a:pt x="30" y="102"/>
                  </a:lnTo>
                  <a:lnTo>
                    <a:pt x="6" y="102"/>
                  </a:lnTo>
                  <a:lnTo>
                    <a:pt x="6" y="108"/>
                  </a:lnTo>
                  <a:lnTo>
                    <a:pt x="12" y="114"/>
                  </a:lnTo>
                  <a:lnTo>
                    <a:pt x="12" y="138"/>
                  </a:lnTo>
                  <a:lnTo>
                    <a:pt x="0" y="138"/>
                  </a:lnTo>
                  <a:lnTo>
                    <a:pt x="12" y="156"/>
                  </a:lnTo>
                  <a:lnTo>
                    <a:pt x="18" y="156"/>
                  </a:lnTo>
                  <a:lnTo>
                    <a:pt x="18" y="168"/>
                  </a:lnTo>
                  <a:lnTo>
                    <a:pt x="36" y="180"/>
                  </a:lnTo>
                  <a:lnTo>
                    <a:pt x="42" y="186"/>
                  </a:lnTo>
                  <a:lnTo>
                    <a:pt x="48" y="198"/>
                  </a:lnTo>
                  <a:lnTo>
                    <a:pt x="48" y="210"/>
                  </a:lnTo>
                  <a:lnTo>
                    <a:pt x="42" y="222"/>
                  </a:lnTo>
                  <a:lnTo>
                    <a:pt x="48" y="222"/>
                  </a:lnTo>
                  <a:lnTo>
                    <a:pt x="54" y="228"/>
                  </a:lnTo>
                  <a:lnTo>
                    <a:pt x="66" y="228"/>
                  </a:lnTo>
                  <a:lnTo>
                    <a:pt x="78" y="222"/>
                  </a:lnTo>
                  <a:lnTo>
                    <a:pt x="84" y="216"/>
                  </a:lnTo>
                  <a:lnTo>
                    <a:pt x="108" y="222"/>
                  </a:lnTo>
                  <a:lnTo>
                    <a:pt x="114" y="204"/>
                  </a:lnTo>
                  <a:lnTo>
                    <a:pt x="144" y="198"/>
                  </a:lnTo>
                  <a:lnTo>
                    <a:pt x="144" y="204"/>
                  </a:lnTo>
                  <a:lnTo>
                    <a:pt x="162" y="222"/>
                  </a:lnTo>
                  <a:lnTo>
                    <a:pt x="174" y="222"/>
                  </a:lnTo>
                  <a:lnTo>
                    <a:pt x="180" y="216"/>
                  </a:lnTo>
                  <a:lnTo>
                    <a:pt x="192" y="228"/>
                  </a:lnTo>
                  <a:lnTo>
                    <a:pt x="204" y="228"/>
                  </a:lnTo>
                  <a:lnTo>
                    <a:pt x="216" y="216"/>
                  </a:lnTo>
                  <a:lnTo>
                    <a:pt x="228" y="228"/>
                  </a:lnTo>
                  <a:lnTo>
                    <a:pt x="246" y="228"/>
                  </a:lnTo>
                  <a:lnTo>
                    <a:pt x="252" y="222"/>
                  </a:lnTo>
                  <a:lnTo>
                    <a:pt x="252" y="204"/>
                  </a:lnTo>
                  <a:lnTo>
                    <a:pt x="246" y="198"/>
                  </a:lnTo>
                  <a:lnTo>
                    <a:pt x="264" y="192"/>
                  </a:lnTo>
                  <a:lnTo>
                    <a:pt x="282" y="168"/>
                  </a:lnTo>
                  <a:lnTo>
                    <a:pt x="312" y="174"/>
                  </a:lnTo>
                  <a:lnTo>
                    <a:pt x="324" y="156"/>
                  </a:lnTo>
                  <a:lnTo>
                    <a:pt x="336" y="174"/>
                  </a:lnTo>
                  <a:lnTo>
                    <a:pt x="348" y="174"/>
                  </a:lnTo>
                  <a:lnTo>
                    <a:pt x="360" y="180"/>
                  </a:lnTo>
                  <a:lnTo>
                    <a:pt x="372" y="180"/>
                  </a:lnTo>
                  <a:lnTo>
                    <a:pt x="372" y="168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08" name="Bosnia and Herzegovina" descr="© INSCALE GmbH, 05.05.2010&#10;http://www.presentationload.com/">
              <a:extLst>
                <a:ext uri="{FF2B5EF4-FFF2-40B4-BE49-F238E27FC236}">
                  <a16:creationId xmlns:a16="http://schemas.microsoft.com/office/drawing/2014/main" id="{23612CDA-4507-4C3A-8AA9-7ACE001D3606}"/>
                </a:ext>
              </a:extLst>
            </p:cNvPr>
            <p:cNvSpPr>
              <a:spLocks/>
            </p:cNvSpPr>
            <p:nvPr/>
          </p:nvSpPr>
          <p:spPr bwMode="gray">
            <a:xfrm>
              <a:off x="6021623" y="2884637"/>
              <a:ext cx="115860" cy="106394"/>
            </a:xfrm>
            <a:custGeom>
              <a:avLst/>
              <a:gdLst>
                <a:gd name="T0" fmla="*/ 2147483647 w 264"/>
                <a:gd name="T1" fmla="*/ 2147483647 h 234"/>
                <a:gd name="T2" fmla="*/ 2147483647 w 264"/>
                <a:gd name="T3" fmla="*/ 2147483647 h 234"/>
                <a:gd name="T4" fmla="*/ 2147483647 w 264"/>
                <a:gd name="T5" fmla="*/ 2147483647 h 234"/>
                <a:gd name="T6" fmla="*/ 2147483647 w 264"/>
                <a:gd name="T7" fmla="*/ 2147483647 h 234"/>
                <a:gd name="T8" fmla="*/ 2147483647 w 264"/>
                <a:gd name="T9" fmla="*/ 2147483647 h 234"/>
                <a:gd name="T10" fmla="*/ 2147483647 w 264"/>
                <a:gd name="T11" fmla="*/ 2147483647 h 234"/>
                <a:gd name="T12" fmla="*/ 2147483647 w 264"/>
                <a:gd name="T13" fmla="*/ 2147483647 h 234"/>
                <a:gd name="T14" fmla="*/ 2147483647 w 264"/>
                <a:gd name="T15" fmla="*/ 2147483647 h 234"/>
                <a:gd name="T16" fmla="*/ 2147483647 w 264"/>
                <a:gd name="T17" fmla="*/ 2147483647 h 234"/>
                <a:gd name="T18" fmla="*/ 2147483647 w 264"/>
                <a:gd name="T19" fmla="*/ 2147483647 h 234"/>
                <a:gd name="T20" fmla="*/ 2147483647 w 264"/>
                <a:gd name="T21" fmla="*/ 2147483647 h 234"/>
                <a:gd name="T22" fmla="*/ 2147483647 w 264"/>
                <a:gd name="T23" fmla="*/ 2147483647 h 234"/>
                <a:gd name="T24" fmla="*/ 2147483647 w 264"/>
                <a:gd name="T25" fmla="*/ 2147483647 h 234"/>
                <a:gd name="T26" fmla="*/ 2147483647 w 264"/>
                <a:gd name="T27" fmla="*/ 2147483647 h 234"/>
                <a:gd name="T28" fmla="*/ 2147483647 w 264"/>
                <a:gd name="T29" fmla="*/ 2147483647 h 234"/>
                <a:gd name="T30" fmla="*/ 2147483647 w 264"/>
                <a:gd name="T31" fmla="*/ 2147483647 h 234"/>
                <a:gd name="T32" fmla="*/ 2147483647 w 264"/>
                <a:gd name="T33" fmla="*/ 2147483647 h 234"/>
                <a:gd name="T34" fmla="*/ 2147483647 w 264"/>
                <a:gd name="T35" fmla="*/ 2147483647 h 234"/>
                <a:gd name="T36" fmla="*/ 2147483647 w 264"/>
                <a:gd name="T37" fmla="*/ 2147483647 h 234"/>
                <a:gd name="T38" fmla="*/ 2147483647 w 264"/>
                <a:gd name="T39" fmla="*/ 0 h 234"/>
                <a:gd name="T40" fmla="*/ 2147483647 w 264"/>
                <a:gd name="T41" fmla="*/ 0 h 234"/>
                <a:gd name="T42" fmla="*/ 2147483647 w 264"/>
                <a:gd name="T43" fmla="*/ 2147483647 h 234"/>
                <a:gd name="T44" fmla="*/ 0 w 264"/>
                <a:gd name="T45" fmla="*/ 2147483647 h 234"/>
                <a:gd name="T46" fmla="*/ 2147483647 w 264"/>
                <a:gd name="T47" fmla="*/ 2147483647 h 234"/>
                <a:gd name="T48" fmla="*/ 2147483647 w 264"/>
                <a:gd name="T49" fmla="*/ 2147483647 h 234"/>
                <a:gd name="T50" fmla="*/ 2147483647 w 264"/>
                <a:gd name="T51" fmla="*/ 2147483647 h 234"/>
                <a:gd name="T52" fmla="*/ 2147483647 w 264"/>
                <a:gd name="T53" fmla="*/ 2147483647 h 234"/>
                <a:gd name="T54" fmla="*/ 2147483647 w 264"/>
                <a:gd name="T55" fmla="*/ 2147483647 h 234"/>
                <a:gd name="T56" fmla="*/ 2147483647 w 264"/>
                <a:gd name="T57" fmla="*/ 2147483647 h 234"/>
                <a:gd name="T58" fmla="*/ 2147483647 w 264"/>
                <a:gd name="T59" fmla="*/ 2147483647 h 234"/>
                <a:gd name="T60" fmla="*/ 2147483647 w 264"/>
                <a:gd name="T61" fmla="*/ 2147483647 h 234"/>
                <a:gd name="T62" fmla="*/ 2147483647 w 264"/>
                <a:gd name="T63" fmla="*/ 2147483647 h 234"/>
                <a:gd name="T64" fmla="*/ 2147483647 w 264"/>
                <a:gd name="T65" fmla="*/ 2147483647 h 234"/>
                <a:gd name="T66" fmla="*/ 2147483647 w 264"/>
                <a:gd name="T67" fmla="*/ 2147483647 h 234"/>
                <a:gd name="T68" fmla="*/ 2147483647 w 264"/>
                <a:gd name="T69" fmla="*/ 2147483647 h 234"/>
                <a:gd name="T70" fmla="*/ 2147483647 w 264"/>
                <a:gd name="T71" fmla="*/ 2147483647 h 234"/>
                <a:gd name="T72" fmla="*/ 2147483647 w 264"/>
                <a:gd name="T73" fmla="*/ 2147483647 h 234"/>
                <a:gd name="T74" fmla="*/ 2147483647 w 264"/>
                <a:gd name="T75" fmla="*/ 2147483647 h 234"/>
                <a:gd name="T76" fmla="*/ 2147483647 w 264"/>
                <a:gd name="T77" fmla="*/ 2147483647 h 234"/>
                <a:gd name="T78" fmla="*/ 2147483647 w 264"/>
                <a:gd name="T79" fmla="*/ 2147483647 h 234"/>
                <a:gd name="T80" fmla="*/ 2147483647 w 264"/>
                <a:gd name="T81" fmla="*/ 2147483647 h 234"/>
                <a:gd name="T82" fmla="*/ 2147483647 w 264"/>
                <a:gd name="T83" fmla="*/ 2147483647 h 234"/>
                <a:gd name="T84" fmla="*/ 2147483647 w 264"/>
                <a:gd name="T85" fmla="*/ 2147483647 h 234"/>
                <a:gd name="T86" fmla="*/ 2147483647 w 264"/>
                <a:gd name="T87" fmla="*/ 2147483647 h 234"/>
                <a:gd name="T88" fmla="*/ 2147483647 w 264"/>
                <a:gd name="T89" fmla="*/ 2147483647 h 234"/>
                <a:gd name="T90" fmla="*/ 2147483647 w 264"/>
                <a:gd name="T91" fmla="*/ 2147483647 h 234"/>
                <a:gd name="T92" fmla="*/ 2147483647 w 264"/>
                <a:gd name="T93" fmla="*/ 2147483647 h 234"/>
                <a:gd name="T94" fmla="*/ 2147483647 w 264"/>
                <a:gd name="T95" fmla="*/ 2147483647 h 234"/>
                <a:gd name="T96" fmla="*/ 2147483647 w 264"/>
                <a:gd name="T97" fmla="*/ 2147483647 h 234"/>
                <a:gd name="T98" fmla="*/ 2147483647 w 264"/>
                <a:gd name="T99" fmla="*/ 2147483647 h 234"/>
                <a:gd name="T100" fmla="*/ 2147483647 w 264"/>
                <a:gd name="T101" fmla="*/ 2147483647 h 234"/>
                <a:gd name="T102" fmla="*/ 2147483647 w 264"/>
                <a:gd name="T103" fmla="*/ 2147483647 h 234"/>
                <a:gd name="T104" fmla="*/ 2147483647 w 264"/>
                <a:gd name="T105" fmla="*/ 2147483647 h 234"/>
                <a:gd name="T106" fmla="*/ 2147483647 w 264"/>
                <a:gd name="T107" fmla="*/ 2147483647 h 234"/>
                <a:gd name="T108" fmla="*/ 2147483647 w 264"/>
                <a:gd name="T109" fmla="*/ 2147483647 h 234"/>
                <a:gd name="T110" fmla="*/ 2147483647 w 264"/>
                <a:gd name="T111" fmla="*/ 2147483647 h 234"/>
                <a:gd name="T112" fmla="*/ 2147483647 w 264"/>
                <a:gd name="T113" fmla="*/ 2147483647 h 234"/>
                <a:gd name="T114" fmla="*/ 2147483647 w 264"/>
                <a:gd name="T115" fmla="*/ 2147483647 h 234"/>
                <a:gd name="T116" fmla="*/ 2147483647 w 264"/>
                <a:gd name="T117" fmla="*/ 2147483647 h 234"/>
                <a:gd name="T118" fmla="*/ 2147483647 w 264"/>
                <a:gd name="T119" fmla="*/ 2147483647 h 234"/>
                <a:gd name="T120" fmla="*/ 2147483647 w 264"/>
                <a:gd name="T121" fmla="*/ 2147483647 h 234"/>
                <a:gd name="T122" fmla="*/ 2147483647 w 264"/>
                <a:gd name="T123" fmla="*/ 2147483647 h 234"/>
                <a:gd name="T124" fmla="*/ 2147483647 w 264"/>
                <a:gd name="T125" fmla="*/ 2147483647 h 234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64"/>
                <a:gd name="T190" fmla="*/ 0 h 234"/>
                <a:gd name="T191" fmla="*/ 264 w 264"/>
                <a:gd name="T192" fmla="*/ 234 h 234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64" h="234">
                  <a:moveTo>
                    <a:pt x="246" y="78"/>
                  </a:moveTo>
                  <a:lnTo>
                    <a:pt x="228" y="78"/>
                  </a:lnTo>
                  <a:lnTo>
                    <a:pt x="228" y="60"/>
                  </a:lnTo>
                  <a:lnTo>
                    <a:pt x="246" y="42"/>
                  </a:lnTo>
                  <a:lnTo>
                    <a:pt x="246" y="30"/>
                  </a:lnTo>
                  <a:lnTo>
                    <a:pt x="234" y="30"/>
                  </a:lnTo>
                  <a:lnTo>
                    <a:pt x="222" y="36"/>
                  </a:lnTo>
                  <a:lnTo>
                    <a:pt x="216" y="36"/>
                  </a:lnTo>
                  <a:lnTo>
                    <a:pt x="216" y="30"/>
                  </a:lnTo>
                  <a:lnTo>
                    <a:pt x="204" y="30"/>
                  </a:lnTo>
                  <a:lnTo>
                    <a:pt x="192" y="12"/>
                  </a:lnTo>
                  <a:lnTo>
                    <a:pt x="138" y="12"/>
                  </a:lnTo>
                  <a:lnTo>
                    <a:pt x="132" y="6"/>
                  </a:lnTo>
                  <a:lnTo>
                    <a:pt x="120" y="6"/>
                  </a:lnTo>
                  <a:lnTo>
                    <a:pt x="108" y="12"/>
                  </a:lnTo>
                  <a:lnTo>
                    <a:pt x="90" y="6"/>
                  </a:lnTo>
                  <a:lnTo>
                    <a:pt x="66" y="6"/>
                  </a:lnTo>
                  <a:lnTo>
                    <a:pt x="42" y="12"/>
                  </a:lnTo>
                  <a:lnTo>
                    <a:pt x="30" y="6"/>
                  </a:lnTo>
                  <a:lnTo>
                    <a:pt x="24" y="0"/>
                  </a:lnTo>
                  <a:lnTo>
                    <a:pt x="18" y="0"/>
                  </a:lnTo>
                  <a:lnTo>
                    <a:pt x="18" y="24"/>
                  </a:lnTo>
                  <a:lnTo>
                    <a:pt x="0" y="30"/>
                  </a:lnTo>
                  <a:lnTo>
                    <a:pt x="12" y="42"/>
                  </a:lnTo>
                  <a:lnTo>
                    <a:pt x="30" y="48"/>
                  </a:lnTo>
                  <a:lnTo>
                    <a:pt x="30" y="60"/>
                  </a:lnTo>
                  <a:lnTo>
                    <a:pt x="36" y="60"/>
                  </a:lnTo>
                  <a:lnTo>
                    <a:pt x="42" y="66"/>
                  </a:lnTo>
                  <a:lnTo>
                    <a:pt x="42" y="84"/>
                  </a:lnTo>
                  <a:lnTo>
                    <a:pt x="60" y="90"/>
                  </a:lnTo>
                  <a:lnTo>
                    <a:pt x="72" y="120"/>
                  </a:lnTo>
                  <a:lnTo>
                    <a:pt x="84" y="132"/>
                  </a:lnTo>
                  <a:lnTo>
                    <a:pt x="96" y="138"/>
                  </a:lnTo>
                  <a:lnTo>
                    <a:pt x="114" y="150"/>
                  </a:lnTo>
                  <a:lnTo>
                    <a:pt x="126" y="156"/>
                  </a:lnTo>
                  <a:lnTo>
                    <a:pt x="132" y="168"/>
                  </a:lnTo>
                  <a:lnTo>
                    <a:pt x="132" y="174"/>
                  </a:lnTo>
                  <a:lnTo>
                    <a:pt x="126" y="180"/>
                  </a:lnTo>
                  <a:lnTo>
                    <a:pt x="138" y="180"/>
                  </a:lnTo>
                  <a:lnTo>
                    <a:pt x="156" y="198"/>
                  </a:lnTo>
                  <a:lnTo>
                    <a:pt x="162" y="210"/>
                  </a:lnTo>
                  <a:lnTo>
                    <a:pt x="174" y="216"/>
                  </a:lnTo>
                  <a:lnTo>
                    <a:pt x="192" y="234"/>
                  </a:lnTo>
                  <a:lnTo>
                    <a:pt x="210" y="204"/>
                  </a:lnTo>
                  <a:lnTo>
                    <a:pt x="198" y="198"/>
                  </a:lnTo>
                  <a:lnTo>
                    <a:pt x="192" y="198"/>
                  </a:lnTo>
                  <a:lnTo>
                    <a:pt x="186" y="192"/>
                  </a:lnTo>
                  <a:lnTo>
                    <a:pt x="186" y="186"/>
                  </a:lnTo>
                  <a:lnTo>
                    <a:pt x="192" y="180"/>
                  </a:lnTo>
                  <a:lnTo>
                    <a:pt x="198" y="180"/>
                  </a:lnTo>
                  <a:lnTo>
                    <a:pt x="204" y="168"/>
                  </a:lnTo>
                  <a:lnTo>
                    <a:pt x="204" y="162"/>
                  </a:lnTo>
                  <a:lnTo>
                    <a:pt x="210" y="156"/>
                  </a:lnTo>
                  <a:lnTo>
                    <a:pt x="228" y="156"/>
                  </a:lnTo>
                  <a:lnTo>
                    <a:pt x="228" y="132"/>
                  </a:lnTo>
                  <a:lnTo>
                    <a:pt x="258" y="132"/>
                  </a:lnTo>
                  <a:lnTo>
                    <a:pt x="258" y="126"/>
                  </a:lnTo>
                  <a:lnTo>
                    <a:pt x="252" y="114"/>
                  </a:lnTo>
                  <a:lnTo>
                    <a:pt x="240" y="102"/>
                  </a:lnTo>
                  <a:lnTo>
                    <a:pt x="264" y="96"/>
                  </a:lnTo>
                  <a:lnTo>
                    <a:pt x="258" y="84"/>
                  </a:lnTo>
                  <a:lnTo>
                    <a:pt x="252" y="78"/>
                  </a:lnTo>
                  <a:lnTo>
                    <a:pt x="246" y="78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09" name="Bahrain" descr="© INSCALE GmbH, 05.05.2010&#10;http://www.presentationload.com/">
              <a:extLst>
                <a:ext uri="{FF2B5EF4-FFF2-40B4-BE49-F238E27FC236}">
                  <a16:creationId xmlns:a16="http://schemas.microsoft.com/office/drawing/2014/main" id="{BDA7ABEA-7569-4A29-A365-EEE5012F8DBD}"/>
                </a:ext>
              </a:extLst>
            </p:cNvPr>
            <p:cNvSpPr>
              <a:spLocks/>
            </p:cNvSpPr>
            <p:nvPr/>
          </p:nvSpPr>
          <p:spPr bwMode="gray">
            <a:xfrm>
              <a:off x="7105631" y="3562705"/>
              <a:ext cx="12697" cy="25408"/>
            </a:xfrm>
            <a:custGeom>
              <a:avLst/>
              <a:gdLst>
                <a:gd name="T0" fmla="*/ 2147483647 w 15"/>
                <a:gd name="T1" fmla="*/ 0 h 28"/>
                <a:gd name="T2" fmla="*/ 2147483647 w 15"/>
                <a:gd name="T3" fmla="*/ 2147483647 h 28"/>
                <a:gd name="T4" fmla="*/ 2147483647 w 15"/>
                <a:gd name="T5" fmla="*/ 2147483647 h 28"/>
                <a:gd name="T6" fmla="*/ 2033064304 w 15"/>
                <a:gd name="T7" fmla="*/ 2147483647 h 28"/>
                <a:gd name="T8" fmla="*/ 813445092 w 15"/>
                <a:gd name="T9" fmla="*/ 2147483647 h 28"/>
                <a:gd name="T10" fmla="*/ 2147483647 w 15"/>
                <a:gd name="T11" fmla="*/ 0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5"/>
                <a:gd name="T19" fmla="*/ 0 h 28"/>
                <a:gd name="T20" fmla="*/ 15 w 15"/>
                <a:gd name="T21" fmla="*/ 28 h 2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5" h="28">
                  <a:moveTo>
                    <a:pt x="9" y="0"/>
                  </a:moveTo>
                  <a:cubicBezTo>
                    <a:pt x="14" y="0"/>
                    <a:pt x="15" y="10"/>
                    <a:pt x="14" y="14"/>
                  </a:cubicBezTo>
                  <a:cubicBezTo>
                    <a:pt x="13" y="18"/>
                    <a:pt x="15" y="28"/>
                    <a:pt x="9" y="28"/>
                  </a:cubicBezTo>
                  <a:cubicBezTo>
                    <a:pt x="4" y="27"/>
                    <a:pt x="5" y="21"/>
                    <a:pt x="5" y="18"/>
                  </a:cubicBezTo>
                  <a:cubicBezTo>
                    <a:pt x="5" y="14"/>
                    <a:pt x="0" y="14"/>
                    <a:pt x="2" y="8"/>
                  </a:cubicBezTo>
                  <a:close/>
                </a:path>
              </a:pathLst>
            </a:custGeom>
            <a:solidFill>
              <a:srgbClr val="24771B"/>
            </a:solidFill>
            <a:ln w="9525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10" name="Austria" descr="© INSCALE GmbH, 05.05.2010&#10;http://www.presentationload.com/">
              <a:extLst>
                <a:ext uri="{FF2B5EF4-FFF2-40B4-BE49-F238E27FC236}">
                  <a16:creationId xmlns:a16="http://schemas.microsoft.com/office/drawing/2014/main" id="{E94CD220-3926-47DB-B28A-B983D10FB01E}"/>
                </a:ext>
              </a:extLst>
            </p:cNvPr>
            <p:cNvSpPr>
              <a:spLocks/>
            </p:cNvSpPr>
            <p:nvPr/>
          </p:nvSpPr>
          <p:spPr bwMode="gray">
            <a:xfrm>
              <a:off x="5851800" y="2752834"/>
              <a:ext cx="203152" cy="90515"/>
            </a:xfrm>
            <a:custGeom>
              <a:avLst/>
              <a:gdLst>
                <a:gd name="T0" fmla="*/ 2147483647 w 456"/>
                <a:gd name="T1" fmla="*/ 2147483647 h 204"/>
                <a:gd name="T2" fmla="*/ 2147483647 w 456"/>
                <a:gd name="T3" fmla="*/ 2147483647 h 204"/>
                <a:gd name="T4" fmla="*/ 2147483647 w 456"/>
                <a:gd name="T5" fmla="*/ 2147483647 h 204"/>
                <a:gd name="T6" fmla="*/ 2147483647 w 456"/>
                <a:gd name="T7" fmla="*/ 2147483647 h 204"/>
                <a:gd name="T8" fmla="*/ 2147483647 w 456"/>
                <a:gd name="T9" fmla="*/ 2147483647 h 204"/>
                <a:gd name="T10" fmla="*/ 2147483647 w 456"/>
                <a:gd name="T11" fmla="*/ 2147483647 h 204"/>
                <a:gd name="T12" fmla="*/ 2147483647 w 456"/>
                <a:gd name="T13" fmla="*/ 2147483647 h 204"/>
                <a:gd name="T14" fmla="*/ 2147483647 w 456"/>
                <a:gd name="T15" fmla="*/ 0 h 204"/>
                <a:gd name="T16" fmla="*/ 2147483647 w 456"/>
                <a:gd name="T17" fmla="*/ 2147483647 h 204"/>
                <a:gd name="T18" fmla="*/ 2147483647 w 456"/>
                <a:gd name="T19" fmla="*/ 2147483647 h 204"/>
                <a:gd name="T20" fmla="*/ 2147483647 w 456"/>
                <a:gd name="T21" fmla="*/ 2147483647 h 204"/>
                <a:gd name="T22" fmla="*/ 2147483647 w 456"/>
                <a:gd name="T23" fmla="*/ 2147483647 h 204"/>
                <a:gd name="T24" fmla="*/ 2147483647 w 456"/>
                <a:gd name="T25" fmla="*/ 2147483647 h 204"/>
                <a:gd name="T26" fmla="*/ 2147483647 w 456"/>
                <a:gd name="T27" fmla="*/ 2147483647 h 204"/>
                <a:gd name="T28" fmla="*/ 2147483647 w 456"/>
                <a:gd name="T29" fmla="*/ 2147483647 h 204"/>
                <a:gd name="T30" fmla="*/ 2147483647 w 456"/>
                <a:gd name="T31" fmla="*/ 2147483647 h 204"/>
                <a:gd name="T32" fmla="*/ 2147483647 w 456"/>
                <a:gd name="T33" fmla="*/ 2147483647 h 204"/>
                <a:gd name="T34" fmla="*/ 2147483647 w 456"/>
                <a:gd name="T35" fmla="*/ 2147483647 h 204"/>
                <a:gd name="T36" fmla="*/ 2147483647 w 456"/>
                <a:gd name="T37" fmla="*/ 2147483647 h 204"/>
                <a:gd name="T38" fmla="*/ 2147483647 w 456"/>
                <a:gd name="T39" fmla="*/ 2147483647 h 204"/>
                <a:gd name="T40" fmla="*/ 2147483647 w 456"/>
                <a:gd name="T41" fmla="*/ 2147483647 h 204"/>
                <a:gd name="T42" fmla="*/ 2147483647 w 456"/>
                <a:gd name="T43" fmla="*/ 2147483647 h 204"/>
                <a:gd name="T44" fmla="*/ 2147483647 w 456"/>
                <a:gd name="T45" fmla="*/ 2147483647 h 204"/>
                <a:gd name="T46" fmla="*/ 2147483647 w 456"/>
                <a:gd name="T47" fmla="*/ 2147483647 h 204"/>
                <a:gd name="T48" fmla="*/ 2147483647 w 456"/>
                <a:gd name="T49" fmla="*/ 2147483647 h 204"/>
                <a:gd name="T50" fmla="*/ 2147483647 w 456"/>
                <a:gd name="T51" fmla="*/ 2147483647 h 204"/>
                <a:gd name="T52" fmla="*/ 2147483647 w 456"/>
                <a:gd name="T53" fmla="*/ 2147483647 h 204"/>
                <a:gd name="T54" fmla="*/ 0 w 456"/>
                <a:gd name="T55" fmla="*/ 2147483647 h 204"/>
                <a:gd name="T56" fmla="*/ 2147483647 w 456"/>
                <a:gd name="T57" fmla="*/ 2147483647 h 204"/>
                <a:gd name="T58" fmla="*/ 2147483647 w 456"/>
                <a:gd name="T59" fmla="*/ 2147483647 h 204"/>
                <a:gd name="T60" fmla="*/ 2147483647 w 456"/>
                <a:gd name="T61" fmla="*/ 2147483647 h 204"/>
                <a:gd name="T62" fmla="*/ 2147483647 w 456"/>
                <a:gd name="T63" fmla="*/ 2147483647 h 204"/>
                <a:gd name="T64" fmla="*/ 2147483647 w 456"/>
                <a:gd name="T65" fmla="*/ 2147483647 h 204"/>
                <a:gd name="T66" fmla="*/ 2147483647 w 456"/>
                <a:gd name="T67" fmla="*/ 2147483647 h 204"/>
                <a:gd name="T68" fmla="*/ 2147483647 w 456"/>
                <a:gd name="T69" fmla="*/ 2147483647 h 204"/>
                <a:gd name="T70" fmla="*/ 2147483647 w 456"/>
                <a:gd name="T71" fmla="*/ 2147483647 h 204"/>
                <a:gd name="T72" fmla="*/ 2147483647 w 456"/>
                <a:gd name="T73" fmla="*/ 2147483647 h 204"/>
                <a:gd name="T74" fmla="*/ 2147483647 w 456"/>
                <a:gd name="T75" fmla="*/ 2147483647 h 204"/>
                <a:gd name="T76" fmla="*/ 2147483647 w 456"/>
                <a:gd name="T77" fmla="*/ 2147483647 h 204"/>
                <a:gd name="T78" fmla="*/ 2147483647 w 456"/>
                <a:gd name="T79" fmla="*/ 2147483647 h 204"/>
                <a:gd name="T80" fmla="*/ 2147483647 w 456"/>
                <a:gd name="T81" fmla="*/ 2147483647 h 204"/>
                <a:gd name="T82" fmla="*/ 2147483647 w 456"/>
                <a:gd name="T83" fmla="*/ 2147483647 h 204"/>
                <a:gd name="T84" fmla="*/ 2147483647 w 456"/>
                <a:gd name="T85" fmla="*/ 2147483647 h 204"/>
                <a:gd name="T86" fmla="*/ 2147483647 w 456"/>
                <a:gd name="T87" fmla="*/ 2147483647 h 204"/>
                <a:gd name="T88" fmla="*/ 2147483647 w 456"/>
                <a:gd name="T89" fmla="*/ 2147483647 h 204"/>
                <a:gd name="T90" fmla="*/ 2147483647 w 456"/>
                <a:gd name="T91" fmla="*/ 2147483647 h 204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56"/>
                <a:gd name="T139" fmla="*/ 0 h 204"/>
                <a:gd name="T140" fmla="*/ 456 w 456"/>
                <a:gd name="T141" fmla="*/ 204 h 204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56" h="204">
                  <a:moveTo>
                    <a:pt x="456" y="102"/>
                  </a:moveTo>
                  <a:lnTo>
                    <a:pt x="456" y="60"/>
                  </a:lnTo>
                  <a:lnTo>
                    <a:pt x="450" y="60"/>
                  </a:lnTo>
                  <a:lnTo>
                    <a:pt x="450" y="48"/>
                  </a:lnTo>
                  <a:lnTo>
                    <a:pt x="456" y="24"/>
                  </a:lnTo>
                  <a:lnTo>
                    <a:pt x="444" y="18"/>
                  </a:lnTo>
                  <a:lnTo>
                    <a:pt x="438" y="18"/>
                  </a:lnTo>
                  <a:lnTo>
                    <a:pt x="432" y="12"/>
                  </a:lnTo>
                  <a:lnTo>
                    <a:pt x="420" y="12"/>
                  </a:lnTo>
                  <a:lnTo>
                    <a:pt x="414" y="18"/>
                  </a:lnTo>
                  <a:lnTo>
                    <a:pt x="402" y="24"/>
                  </a:lnTo>
                  <a:lnTo>
                    <a:pt x="390" y="12"/>
                  </a:lnTo>
                  <a:lnTo>
                    <a:pt x="378" y="18"/>
                  </a:lnTo>
                  <a:lnTo>
                    <a:pt x="366" y="6"/>
                  </a:lnTo>
                  <a:lnTo>
                    <a:pt x="354" y="0"/>
                  </a:lnTo>
                  <a:lnTo>
                    <a:pt x="336" y="0"/>
                  </a:lnTo>
                  <a:lnTo>
                    <a:pt x="330" y="6"/>
                  </a:lnTo>
                  <a:lnTo>
                    <a:pt x="324" y="18"/>
                  </a:lnTo>
                  <a:lnTo>
                    <a:pt x="318" y="18"/>
                  </a:lnTo>
                  <a:lnTo>
                    <a:pt x="318" y="36"/>
                  </a:lnTo>
                  <a:lnTo>
                    <a:pt x="306" y="30"/>
                  </a:lnTo>
                  <a:lnTo>
                    <a:pt x="300" y="30"/>
                  </a:lnTo>
                  <a:lnTo>
                    <a:pt x="288" y="36"/>
                  </a:lnTo>
                  <a:lnTo>
                    <a:pt x="276" y="36"/>
                  </a:lnTo>
                  <a:lnTo>
                    <a:pt x="258" y="18"/>
                  </a:lnTo>
                  <a:lnTo>
                    <a:pt x="252" y="36"/>
                  </a:lnTo>
                  <a:lnTo>
                    <a:pt x="234" y="36"/>
                  </a:lnTo>
                  <a:lnTo>
                    <a:pt x="240" y="48"/>
                  </a:lnTo>
                  <a:lnTo>
                    <a:pt x="240" y="66"/>
                  </a:lnTo>
                  <a:lnTo>
                    <a:pt x="234" y="66"/>
                  </a:lnTo>
                  <a:lnTo>
                    <a:pt x="228" y="60"/>
                  </a:lnTo>
                  <a:lnTo>
                    <a:pt x="210" y="60"/>
                  </a:lnTo>
                  <a:lnTo>
                    <a:pt x="204" y="66"/>
                  </a:lnTo>
                  <a:lnTo>
                    <a:pt x="204" y="72"/>
                  </a:lnTo>
                  <a:lnTo>
                    <a:pt x="198" y="78"/>
                  </a:lnTo>
                  <a:lnTo>
                    <a:pt x="198" y="84"/>
                  </a:lnTo>
                  <a:lnTo>
                    <a:pt x="210" y="84"/>
                  </a:lnTo>
                  <a:lnTo>
                    <a:pt x="210" y="126"/>
                  </a:lnTo>
                  <a:lnTo>
                    <a:pt x="204" y="126"/>
                  </a:lnTo>
                  <a:lnTo>
                    <a:pt x="192" y="114"/>
                  </a:lnTo>
                  <a:lnTo>
                    <a:pt x="174" y="108"/>
                  </a:lnTo>
                  <a:lnTo>
                    <a:pt x="162" y="102"/>
                  </a:lnTo>
                  <a:lnTo>
                    <a:pt x="144" y="114"/>
                  </a:lnTo>
                  <a:lnTo>
                    <a:pt x="126" y="114"/>
                  </a:lnTo>
                  <a:lnTo>
                    <a:pt x="108" y="126"/>
                  </a:lnTo>
                  <a:lnTo>
                    <a:pt x="102" y="132"/>
                  </a:lnTo>
                  <a:lnTo>
                    <a:pt x="84" y="132"/>
                  </a:lnTo>
                  <a:lnTo>
                    <a:pt x="66" y="114"/>
                  </a:lnTo>
                  <a:lnTo>
                    <a:pt x="48" y="114"/>
                  </a:lnTo>
                  <a:lnTo>
                    <a:pt x="48" y="126"/>
                  </a:lnTo>
                  <a:lnTo>
                    <a:pt x="42" y="132"/>
                  </a:lnTo>
                  <a:lnTo>
                    <a:pt x="30" y="132"/>
                  </a:lnTo>
                  <a:lnTo>
                    <a:pt x="30" y="126"/>
                  </a:lnTo>
                  <a:lnTo>
                    <a:pt x="24" y="120"/>
                  </a:lnTo>
                  <a:lnTo>
                    <a:pt x="0" y="120"/>
                  </a:lnTo>
                  <a:lnTo>
                    <a:pt x="0" y="156"/>
                  </a:lnTo>
                  <a:lnTo>
                    <a:pt x="18" y="156"/>
                  </a:lnTo>
                  <a:lnTo>
                    <a:pt x="18" y="174"/>
                  </a:lnTo>
                  <a:lnTo>
                    <a:pt x="24" y="174"/>
                  </a:lnTo>
                  <a:lnTo>
                    <a:pt x="42" y="156"/>
                  </a:lnTo>
                  <a:lnTo>
                    <a:pt x="48" y="156"/>
                  </a:lnTo>
                  <a:lnTo>
                    <a:pt x="60" y="168"/>
                  </a:lnTo>
                  <a:lnTo>
                    <a:pt x="60" y="174"/>
                  </a:lnTo>
                  <a:lnTo>
                    <a:pt x="72" y="174"/>
                  </a:lnTo>
                  <a:lnTo>
                    <a:pt x="84" y="180"/>
                  </a:lnTo>
                  <a:lnTo>
                    <a:pt x="96" y="162"/>
                  </a:lnTo>
                  <a:lnTo>
                    <a:pt x="138" y="162"/>
                  </a:lnTo>
                  <a:lnTo>
                    <a:pt x="138" y="156"/>
                  </a:lnTo>
                  <a:lnTo>
                    <a:pt x="144" y="150"/>
                  </a:lnTo>
                  <a:lnTo>
                    <a:pt x="162" y="150"/>
                  </a:lnTo>
                  <a:lnTo>
                    <a:pt x="168" y="156"/>
                  </a:lnTo>
                  <a:lnTo>
                    <a:pt x="168" y="174"/>
                  </a:lnTo>
                  <a:lnTo>
                    <a:pt x="180" y="174"/>
                  </a:lnTo>
                  <a:lnTo>
                    <a:pt x="186" y="192"/>
                  </a:lnTo>
                  <a:lnTo>
                    <a:pt x="240" y="192"/>
                  </a:lnTo>
                  <a:lnTo>
                    <a:pt x="240" y="204"/>
                  </a:lnTo>
                  <a:lnTo>
                    <a:pt x="258" y="204"/>
                  </a:lnTo>
                  <a:lnTo>
                    <a:pt x="264" y="198"/>
                  </a:lnTo>
                  <a:lnTo>
                    <a:pt x="282" y="198"/>
                  </a:lnTo>
                  <a:lnTo>
                    <a:pt x="288" y="204"/>
                  </a:lnTo>
                  <a:lnTo>
                    <a:pt x="318" y="204"/>
                  </a:lnTo>
                  <a:lnTo>
                    <a:pt x="318" y="192"/>
                  </a:lnTo>
                  <a:lnTo>
                    <a:pt x="366" y="192"/>
                  </a:lnTo>
                  <a:lnTo>
                    <a:pt x="378" y="186"/>
                  </a:lnTo>
                  <a:lnTo>
                    <a:pt x="402" y="192"/>
                  </a:lnTo>
                  <a:lnTo>
                    <a:pt x="414" y="156"/>
                  </a:lnTo>
                  <a:lnTo>
                    <a:pt x="432" y="156"/>
                  </a:lnTo>
                  <a:lnTo>
                    <a:pt x="432" y="132"/>
                  </a:lnTo>
                  <a:lnTo>
                    <a:pt x="444" y="114"/>
                  </a:lnTo>
                  <a:lnTo>
                    <a:pt x="432" y="114"/>
                  </a:lnTo>
                  <a:lnTo>
                    <a:pt x="438" y="102"/>
                  </a:lnTo>
                  <a:lnTo>
                    <a:pt x="456" y="102"/>
                  </a:lnTo>
                  <a:close/>
                </a:path>
              </a:pathLst>
            </a:custGeom>
            <a:solidFill>
              <a:srgbClr val="24771B"/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11" name="Albania" descr="© INSCALE GmbH, 05.05.2010&#10;http://www.presentationload.com/">
              <a:extLst>
                <a:ext uri="{FF2B5EF4-FFF2-40B4-BE49-F238E27FC236}">
                  <a16:creationId xmlns:a16="http://schemas.microsoft.com/office/drawing/2014/main" id="{2397BD12-4D77-4481-B778-63248E3BDFDF}"/>
                </a:ext>
              </a:extLst>
            </p:cNvPr>
            <p:cNvSpPr>
              <a:spLocks/>
            </p:cNvSpPr>
            <p:nvPr/>
          </p:nvSpPr>
          <p:spPr bwMode="gray">
            <a:xfrm>
              <a:off x="6120025" y="2979916"/>
              <a:ext cx="65072" cy="109570"/>
            </a:xfrm>
            <a:custGeom>
              <a:avLst/>
              <a:gdLst>
                <a:gd name="T0" fmla="*/ 2147483647 w 144"/>
                <a:gd name="T1" fmla="*/ 2147483647 h 246"/>
                <a:gd name="T2" fmla="*/ 2147483647 w 144"/>
                <a:gd name="T3" fmla="*/ 2147483647 h 246"/>
                <a:gd name="T4" fmla="*/ 2147483647 w 144"/>
                <a:gd name="T5" fmla="*/ 2147483647 h 246"/>
                <a:gd name="T6" fmla="*/ 2147483647 w 144"/>
                <a:gd name="T7" fmla="*/ 2147483647 h 246"/>
                <a:gd name="T8" fmla="*/ 2147483647 w 144"/>
                <a:gd name="T9" fmla="*/ 2147483647 h 246"/>
                <a:gd name="T10" fmla="*/ 2147483647 w 144"/>
                <a:gd name="T11" fmla="*/ 2147483647 h 246"/>
                <a:gd name="T12" fmla="*/ 2147483647 w 144"/>
                <a:gd name="T13" fmla="*/ 2147483647 h 246"/>
                <a:gd name="T14" fmla="*/ 2147483647 w 144"/>
                <a:gd name="T15" fmla="*/ 2147483647 h 246"/>
                <a:gd name="T16" fmla="*/ 2147483647 w 144"/>
                <a:gd name="T17" fmla="*/ 2147483647 h 246"/>
                <a:gd name="T18" fmla="*/ 2147483647 w 144"/>
                <a:gd name="T19" fmla="*/ 2147483647 h 246"/>
                <a:gd name="T20" fmla="*/ 2147483647 w 144"/>
                <a:gd name="T21" fmla="*/ 2147483647 h 246"/>
                <a:gd name="T22" fmla="*/ 2147483647 w 144"/>
                <a:gd name="T23" fmla="*/ 2147483647 h 246"/>
                <a:gd name="T24" fmla="*/ 2147483647 w 144"/>
                <a:gd name="T25" fmla="*/ 2147483647 h 246"/>
                <a:gd name="T26" fmla="*/ 2147483647 w 144"/>
                <a:gd name="T27" fmla="*/ 2147483647 h 246"/>
                <a:gd name="T28" fmla="*/ 2147483647 w 144"/>
                <a:gd name="T29" fmla="*/ 2147483647 h 246"/>
                <a:gd name="T30" fmla="*/ 2147483647 w 144"/>
                <a:gd name="T31" fmla="*/ 2147483647 h 246"/>
                <a:gd name="T32" fmla="*/ 2147483647 w 144"/>
                <a:gd name="T33" fmla="*/ 2147483647 h 246"/>
                <a:gd name="T34" fmla="*/ 2147483647 w 144"/>
                <a:gd name="T35" fmla="*/ 2147483647 h 246"/>
                <a:gd name="T36" fmla="*/ 2147483647 w 144"/>
                <a:gd name="T37" fmla="*/ 2147483647 h 246"/>
                <a:gd name="T38" fmla="*/ 2147483647 w 144"/>
                <a:gd name="T39" fmla="*/ 0 h 246"/>
                <a:gd name="T40" fmla="*/ 2147483647 w 144"/>
                <a:gd name="T41" fmla="*/ 2147483647 h 246"/>
                <a:gd name="T42" fmla="*/ 2147483647 w 144"/>
                <a:gd name="T43" fmla="*/ 2147483647 h 246"/>
                <a:gd name="T44" fmla="*/ 0 w 144"/>
                <a:gd name="T45" fmla="*/ 2147483647 h 246"/>
                <a:gd name="T46" fmla="*/ 2147483647 w 144"/>
                <a:gd name="T47" fmla="*/ 2147483647 h 246"/>
                <a:gd name="T48" fmla="*/ 2147483647 w 144"/>
                <a:gd name="T49" fmla="*/ 2147483647 h 246"/>
                <a:gd name="T50" fmla="*/ 2147483647 w 144"/>
                <a:gd name="T51" fmla="*/ 2147483647 h 246"/>
                <a:gd name="T52" fmla="*/ 2147483647 w 144"/>
                <a:gd name="T53" fmla="*/ 2147483647 h 246"/>
                <a:gd name="T54" fmla="*/ 2147483647 w 144"/>
                <a:gd name="T55" fmla="*/ 2147483647 h 246"/>
                <a:gd name="T56" fmla="*/ 2147483647 w 144"/>
                <a:gd name="T57" fmla="*/ 2147483647 h 246"/>
                <a:gd name="T58" fmla="*/ 2147483647 w 144"/>
                <a:gd name="T59" fmla="*/ 2147483647 h 246"/>
                <a:gd name="T60" fmla="*/ 2147483647 w 144"/>
                <a:gd name="T61" fmla="*/ 2147483647 h 246"/>
                <a:gd name="T62" fmla="*/ 2147483647 w 144"/>
                <a:gd name="T63" fmla="*/ 2147483647 h 246"/>
                <a:gd name="T64" fmla="*/ 2147483647 w 144"/>
                <a:gd name="T65" fmla="*/ 2147483647 h 246"/>
                <a:gd name="T66" fmla="*/ 2147483647 w 144"/>
                <a:gd name="T67" fmla="*/ 2147483647 h 246"/>
                <a:gd name="T68" fmla="*/ 2147483647 w 144"/>
                <a:gd name="T69" fmla="*/ 2147483647 h 246"/>
                <a:gd name="T70" fmla="*/ 2147483647 w 144"/>
                <a:gd name="T71" fmla="*/ 2147483647 h 246"/>
                <a:gd name="T72" fmla="*/ 2147483647 w 144"/>
                <a:gd name="T73" fmla="*/ 2147483647 h 246"/>
                <a:gd name="T74" fmla="*/ 2147483647 w 144"/>
                <a:gd name="T75" fmla="*/ 2147483647 h 246"/>
                <a:gd name="T76" fmla="*/ 2147483647 w 144"/>
                <a:gd name="T77" fmla="*/ 2147483647 h 246"/>
                <a:gd name="T78" fmla="*/ 2147483647 w 144"/>
                <a:gd name="T79" fmla="*/ 2147483647 h 246"/>
                <a:gd name="T80" fmla="*/ 2147483647 w 144"/>
                <a:gd name="T81" fmla="*/ 2147483647 h 246"/>
                <a:gd name="T82" fmla="*/ 2147483647 w 144"/>
                <a:gd name="T83" fmla="*/ 2147483647 h 246"/>
                <a:gd name="T84" fmla="*/ 2147483647 w 144"/>
                <a:gd name="T85" fmla="*/ 2147483647 h 246"/>
                <a:gd name="T86" fmla="*/ 2147483647 w 144"/>
                <a:gd name="T87" fmla="*/ 2147483647 h 246"/>
                <a:gd name="T88" fmla="*/ 2147483647 w 144"/>
                <a:gd name="T89" fmla="*/ 2147483647 h 24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144"/>
                <a:gd name="T136" fmla="*/ 0 h 246"/>
                <a:gd name="T137" fmla="*/ 144 w 144"/>
                <a:gd name="T138" fmla="*/ 246 h 24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144" h="246">
                  <a:moveTo>
                    <a:pt x="96" y="210"/>
                  </a:moveTo>
                  <a:lnTo>
                    <a:pt x="96" y="204"/>
                  </a:lnTo>
                  <a:lnTo>
                    <a:pt x="108" y="204"/>
                  </a:lnTo>
                  <a:lnTo>
                    <a:pt x="120" y="198"/>
                  </a:lnTo>
                  <a:lnTo>
                    <a:pt x="120" y="174"/>
                  </a:lnTo>
                  <a:lnTo>
                    <a:pt x="138" y="174"/>
                  </a:lnTo>
                  <a:lnTo>
                    <a:pt x="144" y="168"/>
                  </a:lnTo>
                  <a:lnTo>
                    <a:pt x="144" y="138"/>
                  </a:lnTo>
                  <a:lnTo>
                    <a:pt x="120" y="144"/>
                  </a:lnTo>
                  <a:lnTo>
                    <a:pt x="120" y="126"/>
                  </a:lnTo>
                  <a:lnTo>
                    <a:pt x="114" y="126"/>
                  </a:lnTo>
                  <a:lnTo>
                    <a:pt x="108" y="120"/>
                  </a:lnTo>
                  <a:lnTo>
                    <a:pt x="108" y="96"/>
                  </a:lnTo>
                  <a:lnTo>
                    <a:pt x="102" y="84"/>
                  </a:lnTo>
                  <a:lnTo>
                    <a:pt x="102" y="42"/>
                  </a:lnTo>
                  <a:lnTo>
                    <a:pt x="96" y="24"/>
                  </a:lnTo>
                  <a:lnTo>
                    <a:pt x="84" y="24"/>
                  </a:lnTo>
                  <a:lnTo>
                    <a:pt x="72" y="6"/>
                  </a:lnTo>
                  <a:lnTo>
                    <a:pt x="66" y="12"/>
                  </a:lnTo>
                  <a:lnTo>
                    <a:pt x="36" y="0"/>
                  </a:lnTo>
                  <a:lnTo>
                    <a:pt x="36" y="18"/>
                  </a:lnTo>
                  <a:lnTo>
                    <a:pt x="24" y="24"/>
                  </a:lnTo>
                  <a:lnTo>
                    <a:pt x="0" y="24"/>
                  </a:lnTo>
                  <a:lnTo>
                    <a:pt x="18" y="36"/>
                  </a:lnTo>
                  <a:lnTo>
                    <a:pt x="24" y="30"/>
                  </a:lnTo>
                  <a:lnTo>
                    <a:pt x="30" y="48"/>
                  </a:lnTo>
                  <a:lnTo>
                    <a:pt x="18" y="60"/>
                  </a:lnTo>
                  <a:lnTo>
                    <a:pt x="24" y="66"/>
                  </a:lnTo>
                  <a:lnTo>
                    <a:pt x="48" y="66"/>
                  </a:lnTo>
                  <a:lnTo>
                    <a:pt x="48" y="84"/>
                  </a:lnTo>
                  <a:lnTo>
                    <a:pt x="42" y="96"/>
                  </a:lnTo>
                  <a:lnTo>
                    <a:pt x="42" y="114"/>
                  </a:lnTo>
                  <a:lnTo>
                    <a:pt x="36" y="132"/>
                  </a:lnTo>
                  <a:lnTo>
                    <a:pt x="36" y="156"/>
                  </a:lnTo>
                  <a:lnTo>
                    <a:pt x="24" y="180"/>
                  </a:lnTo>
                  <a:lnTo>
                    <a:pt x="24" y="186"/>
                  </a:lnTo>
                  <a:lnTo>
                    <a:pt x="42" y="204"/>
                  </a:lnTo>
                  <a:lnTo>
                    <a:pt x="54" y="210"/>
                  </a:lnTo>
                  <a:lnTo>
                    <a:pt x="60" y="216"/>
                  </a:lnTo>
                  <a:lnTo>
                    <a:pt x="60" y="234"/>
                  </a:lnTo>
                  <a:lnTo>
                    <a:pt x="66" y="240"/>
                  </a:lnTo>
                  <a:lnTo>
                    <a:pt x="84" y="240"/>
                  </a:lnTo>
                  <a:lnTo>
                    <a:pt x="90" y="246"/>
                  </a:lnTo>
                  <a:lnTo>
                    <a:pt x="96" y="246"/>
                  </a:lnTo>
                  <a:lnTo>
                    <a:pt x="96" y="210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grpSp>
          <p:nvGrpSpPr>
            <p:cNvPr id="112" name="Group 340">
              <a:extLst>
                <a:ext uri="{FF2B5EF4-FFF2-40B4-BE49-F238E27FC236}">
                  <a16:creationId xmlns:a16="http://schemas.microsoft.com/office/drawing/2014/main" id="{F46F3F9C-8EA2-4666-BE21-1196C437D62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110289" y="2854281"/>
              <a:ext cx="122302" cy="152341"/>
              <a:chOff x="2184" y="1242"/>
              <a:chExt cx="257" cy="316"/>
            </a:xfrm>
            <a:solidFill>
              <a:srgbClr val="24771B"/>
            </a:solidFill>
          </p:grpSpPr>
          <p:sp>
            <p:nvSpPr>
              <p:cNvPr id="113" name="Freeform 341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45FE2EBB-FDAD-4AA4-BCA1-55A44B3043CF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184" y="1242"/>
                <a:ext cx="257" cy="282"/>
              </a:xfrm>
              <a:custGeom>
                <a:avLst/>
                <a:gdLst/>
                <a:ahLst/>
                <a:cxnLst>
                  <a:cxn ang="0">
                    <a:pos x="464" y="374"/>
                  </a:cxn>
                  <a:cxn ang="0">
                    <a:pos x="453" y="310"/>
                  </a:cxn>
                  <a:cxn ang="0">
                    <a:pos x="453" y="235"/>
                  </a:cxn>
                  <a:cxn ang="0">
                    <a:pos x="378" y="224"/>
                  </a:cxn>
                  <a:cxn ang="0">
                    <a:pos x="302" y="171"/>
                  </a:cxn>
                  <a:cxn ang="0">
                    <a:pos x="291" y="118"/>
                  </a:cxn>
                  <a:cxn ang="0">
                    <a:pos x="259" y="128"/>
                  </a:cxn>
                  <a:cxn ang="0">
                    <a:pos x="216" y="53"/>
                  </a:cxn>
                  <a:cxn ang="0">
                    <a:pos x="87" y="0"/>
                  </a:cxn>
                  <a:cxn ang="0">
                    <a:pos x="0" y="43"/>
                  </a:cxn>
                  <a:cxn ang="0">
                    <a:pos x="32" y="96"/>
                  </a:cxn>
                  <a:cxn ang="0">
                    <a:pos x="65" y="139"/>
                  </a:cxn>
                  <a:cxn ang="0">
                    <a:pos x="54" y="150"/>
                  </a:cxn>
                  <a:cxn ang="0">
                    <a:pos x="32" y="181"/>
                  </a:cxn>
                  <a:cxn ang="0">
                    <a:pos x="32" y="192"/>
                  </a:cxn>
                  <a:cxn ang="0">
                    <a:pos x="76" y="203"/>
                  </a:cxn>
                  <a:cxn ang="0">
                    <a:pos x="87" y="267"/>
                  </a:cxn>
                  <a:cxn ang="0">
                    <a:pos x="65" y="310"/>
                  </a:cxn>
                  <a:cxn ang="0">
                    <a:pos x="98" y="363"/>
                  </a:cxn>
                  <a:cxn ang="0">
                    <a:pos x="119" y="395"/>
                  </a:cxn>
                  <a:cxn ang="0">
                    <a:pos x="157" y="442"/>
                  </a:cxn>
                  <a:cxn ang="0">
                    <a:pos x="173" y="438"/>
                  </a:cxn>
                  <a:cxn ang="0">
                    <a:pos x="180" y="444"/>
                  </a:cxn>
                  <a:cxn ang="0">
                    <a:pos x="230" y="446"/>
                  </a:cxn>
                  <a:cxn ang="0">
                    <a:pos x="237" y="431"/>
                  </a:cxn>
                  <a:cxn ang="0">
                    <a:pos x="258" y="416"/>
                  </a:cxn>
                  <a:cxn ang="0">
                    <a:pos x="266" y="418"/>
                  </a:cxn>
                  <a:cxn ang="0">
                    <a:pos x="268" y="407"/>
                  </a:cxn>
                  <a:cxn ang="0">
                    <a:pos x="267" y="399"/>
                  </a:cxn>
                  <a:cxn ang="0">
                    <a:pos x="254" y="388"/>
                  </a:cxn>
                  <a:cxn ang="0">
                    <a:pos x="262" y="387"/>
                  </a:cxn>
                  <a:cxn ang="0">
                    <a:pos x="279" y="380"/>
                  </a:cxn>
                  <a:cxn ang="0">
                    <a:pos x="288" y="372"/>
                  </a:cxn>
                  <a:cxn ang="0">
                    <a:pos x="298" y="389"/>
                  </a:cxn>
                  <a:cxn ang="0">
                    <a:pos x="292" y="399"/>
                  </a:cxn>
                  <a:cxn ang="0">
                    <a:pos x="309" y="402"/>
                  </a:cxn>
                  <a:cxn ang="0">
                    <a:pos x="321" y="404"/>
                  </a:cxn>
                  <a:cxn ang="0">
                    <a:pos x="326" y="408"/>
                  </a:cxn>
                  <a:cxn ang="0">
                    <a:pos x="328" y="433"/>
                  </a:cxn>
                  <a:cxn ang="0">
                    <a:pos x="334" y="429"/>
                  </a:cxn>
                  <a:cxn ang="0">
                    <a:pos x="335" y="448"/>
                  </a:cxn>
                  <a:cxn ang="0">
                    <a:pos x="348" y="452"/>
                  </a:cxn>
                  <a:cxn ang="0">
                    <a:pos x="356" y="467"/>
                  </a:cxn>
                  <a:cxn ang="0">
                    <a:pos x="354" y="478"/>
                  </a:cxn>
                  <a:cxn ang="0">
                    <a:pos x="356" y="482"/>
                  </a:cxn>
                  <a:cxn ang="0">
                    <a:pos x="369" y="485"/>
                  </a:cxn>
                  <a:cxn ang="0">
                    <a:pos x="381" y="492"/>
                  </a:cxn>
                  <a:cxn ang="0">
                    <a:pos x="390" y="496"/>
                  </a:cxn>
                  <a:cxn ang="0">
                    <a:pos x="399" y="501"/>
                  </a:cxn>
                  <a:cxn ang="0">
                    <a:pos x="392" y="513"/>
                  </a:cxn>
                  <a:cxn ang="0">
                    <a:pos x="384" y="528"/>
                  </a:cxn>
                  <a:cxn ang="0">
                    <a:pos x="376" y="542"/>
                  </a:cxn>
                  <a:cxn ang="0">
                    <a:pos x="453" y="492"/>
                  </a:cxn>
                  <a:cxn ang="0">
                    <a:pos x="486" y="470"/>
                  </a:cxn>
                  <a:cxn ang="0">
                    <a:pos x="486" y="406"/>
                  </a:cxn>
                </a:cxnLst>
                <a:rect l="0" t="0" r="r" b="b"/>
                <a:pathLst>
                  <a:path w="496" h="542">
                    <a:moveTo>
                      <a:pt x="486" y="406"/>
                    </a:moveTo>
                    <a:cubicBezTo>
                      <a:pt x="453" y="395"/>
                      <a:pt x="453" y="395"/>
                      <a:pt x="453" y="395"/>
                    </a:cubicBezTo>
                    <a:cubicBezTo>
                      <a:pt x="464" y="374"/>
                      <a:pt x="464" y="374"/>
                      <a:pt x="464" y="374"/>
                    </a:cubicBezTo>
                    <a:cubicBezTo>
                      <a:pt x="432" y="363"/>
                      <a:pt x="432" y="363"/>
                      <a:pt x="432" y="363"/>
                    </a:cubicBezTo>
                    <a:cubicBezTo>
                      <a:pt x="432" y="331"/>
                      <a:pt x="432" y="331"/>
                      <a:pt x="432" y="331"/>
                    </a:cubicBezTo>
                    <a:cubicBezTo>
                      <a:pt x="453" y="310"/>
                      <a:pt x="453" y="310"/>
                      <a:pt x="453" y="310"/>
                    </a:cubicBezTo>
                    <a:cubicBezTo>
                      <a:pt x="453" y="267"/>
                      <a:pt x="453" y="267"/>
                      <a:pt x="453" y="267"/>
                    </a:cubicBezTo>
                    <a:cubicBezTo>
                      <a:pt x="442" y="256"/>
                      <a:pt x="442" y="256"/>
                      <a:pt x="442" y="256"/>
                    </a:cubicBezTo>
                    <a:cubicBezTo>
                      <a:pt x="453" y="235"/>
                      <a:pt x="453" y="235"/>
                      <a:pt x="453" y="235"/>
                    </a:cubicBezTo>
                    <a:cubicBezTo>
                      <a:pt x="464" y="224"/>
                      <a:pt x="464" y="224"/>
                      <a:pt x="464" y="224"/>
                    </a:cubicBezTo>
                    <a:cubicBezTo>
                      <a:pt x="421" y="213"/>
                      <a:pt x="421" y="213"/>
                      <a:pt x="421" y="213"/>
                    </a:cubicBezTo>
                    <a:cubicBezTo>
                      <a:pt x="378" y="224"/>
                      <a:pt x="378" y="224"/>
                      <a:pt x="378" y="224"/>
                    </a:cubicBezTo>
                    <a:cubicBezTo>
                      <a:pt x="367" y="213"/>
                      <a:pt x="367" y="213"/>
                      <a:pt x="367" y="213"/>
                    </a:cubicBezTo>
                    <a:cubicBezTo>
                      <a:pt x="324" y="203"/>
                      <a:pt x="324" y="203"/>
                      <a:pt x="324" y="203"/>
                    </a:cubicBezTo>
                    <a:cubicBezTo>
                      <a:pt x="302" y="171"/>
                      <a:pt x="302" y="171"/>
                      <a:pt x="302" y="171"/>
                    </a:cubicBezTo>
                    <a:cubicBezTo>
                      <a:pt x="313" y="160"/>
                      <a:pt x="313" y="160"/>
                      <a:pt x="313" y="160"/>
                    </a:cubicBezTo>
                    <a:cubicBezTo>
                      <a:pt x="313" y="128"/>
                      <a:pt x="313" y="128"/>
                      <a:pt x="313" y="128"/>
                    </a:cubicBezTo>
                    <a:cubicBezTo>
                      <a:pt x="291" y="118"/>
                      <a:pt x="291" y="118"/>
                      <a:pt x="291" y="118"/>
                    </a:cubicBezTo>
                    <a:cubicBezTo>
                      <a:pt x="280" y="118"/>
                      <a:pt x="280" y="118"/>
                      <a:pt x="280" y="118"/>
                    </a:cubicBezTo>
                    <a:cubicBezTo>
                      <a:pt x="270" y="128"/>
                      <a:pt x="270" y="128"/>
                      <a:pt x="270" y="128"/>
                    </a:cubicBezTo>
                    <a:cubicBezTo>
                      <a:pt x="259" y="128"/>
                      <a:pt x="259" y="128"/>
                      <a:pt x="259" y="128"/>
                    </a:cubicBezTo>
                    <a:cubicBezTo>
                      <a:pt x="249" y="118"/>
                      <a:pt x="249" y="118"/>
                      <a:pt x="249" y="118"/>
                    </a:cubicBezTo>
                    <a:cubicBezTo>
                      <a:pt x="227" y="53"/>
                      <a:pt x="227" y="53"/>
                      <a:pt x="227" y="53"/>
                    </a:cubicBezTo>
                    <a:cubicBezTo>
                      <a:pt x="216" y="53"/>
                      <a:pt x="216" y="53"/>
                      <a:pt x="216" y="53"/>
                    </a:cubicBezTo>
                    <a:cubicBezTo>
                      <a:pt x="173" y="21"/>
                      <a:pt x="173" y="21"/>
                      <a:pt x="173" y="21"/>
                    </a:cubicBezTo>
                    <a:cubicBezTo>
                      <a:pt x="129" y="0"/>
                      <a:pt x="129" y="0"/>
                      <a:pt x="129" y="0"/>
                    </a:cubicBezTo>
                    <a:cubicBezTo>
                      <a:pt x="87" y="0"/>
                      <a:pt x="87" y="0"/>
                      <a:pt x="87" y="0"/>
                    </a:cubicBezTo>
                    <a:cubicBezTo>
                      <a:pt x="54" y="32"/>
                      <a:pt x="54" y="32"/>
                      <a:pt x="54" y="32"/>
                    </a:cubicBezTo>
                    <a:cubicBezTo>
                      <a:pt x="11" y="32"/>
                      <a:pt x="11" y="32"/>
                      <a:pt x="11" y="32"/>
                    </a:cubicBezTo>
                    <a:cubicBezTo>
                      <a:pt x="0" y="43"/>
                      <a:pt x="0" y="43"/>
                      <a:pt x="0" y="43"/>
                    </a:cubicBezTo>
                    <a:cubicBezTo>
                      <a:pt x="11" y="43"/>
                      <a:pt x="11" y="43"/>
                      <a:pt x="11" y="43"/>
                    </a:cubicBezTo>
                    <a:cubicBezTo>
                      <a:pt x="22" y="96"/>
                      <a:pt x="22" y="96"/>
                      <a:pt x="22" y="96"/>
                    </a:cubicBezTo>
                    <a:cubicBezTo>
                      <a:pt x="32" y="96"/>
                      <a:pt x="32" y="96"/>
                      <a:pt x="32" y="96"/>
                    </a:cubicBezTo>
                    <a:cubicBezTo>
                      <a:pt x="22" y="128"/>
                      <a:pt x="22" y="128"/>
                      <a:pt x="22" y="128"/>
                    </a:cubicBezTo>
                    <a:cubicBezTo>
                      <a:pt x="43" y="128"/>
                      <a:pt x="43" y="128"/>
                      <a:pt x="43" y="128"/>
                    </a:cubicBezTo>
                    <a:cubicBezTo>
                      <a:pt x="65" y="139"/>
                      <a:pt x="65" y="139"/>
                      <a:pt x="65" y="139"/>
                    </a:cubicBezTo>
                    <a:cubicBezTo>
                      <a:pt x="76" y="139"/>
                      <a:pt x="76" y="139"/>
                      <a:pt x="76" y="139"/>
                    </a:cubicBezTo>
                    <a:cubicBezTo>
                      <a:pt x="65" y="150"/>
                      <a:pt x="65" y="150"/>
                      <a:pt x="65" y="150"/>
                    </a:cubicBezTo>
                    <a:cubicBezTo>
                      <a:pt x="54" y="150"/>
                      <a:pt x="54" y="150"/>
                      <a:pt x="54" y="150"/>
                    </a:cubicBezTo>
                    <a:cubicBezTo>
                      <a:pt x="43" y="160"/>
                      <a:pt x="43" y="160"/>
                      <a:pt x="43" y="160"/>
                    </a:cubicBezTo>
                    <a:cubicBezTo>
                      <a:pt x="32" y="160"/>
                      <a:pt x="32" y="160"/>
                      <a:pt x="32" y="160"/>
                    </a:cubicBezTo>
                    <a:cubicBezTo>
                      <a:pt x="32" y="181"/>
                      <a:pt x="32" y="181"/>
                      <a:pt x="32" y="181"/>
                    </a:cubicBezTo>
                    <a:cubicBezTo>
                      <a:pt x="22" y="181"/>
                      <a:pt x="22" y="181"/>
                      <a:pt x="22" y="181"/>
                    </a:cubicBezTo>
                    <a:cubicBezTo>
                      <a:pt x="22" y="192"/>
                      <a:pt x="22" y="192"/>
                      <a:pt x="22" y="192"/>
                    </a:cubicBezTo>
                    <a:cubicBezTo>
                      <a:pt x="32" y="192"/>
                      <a:pt x="32" y="192"/>
                      <a:pt x="32" y="192"/>
                    </a:cubicBezTo>
                    <a:cubicBezTo>
                      <a:pt x="54" y="181"/>
                      <a:pt x="54" y="181"/>
                      <a:pt x="54" y="181"/>
                    </a:cubicBezTo>
                    <a:cubicBezTo>
                      <a:pt x="76" y="181"/>
                      <a:pt x="76" y="181"/>
                      <a:pt x="76" y="181"/>
                    </a:cubicBezTo>
                    <a:cubicBezTo>
                      <a:pt x="76" y="203"/>
                      <a:pt x="76" y="203"/>
                      <a:pt x="76" y="203"/>
                    </a:cubicBezTo>
                    <a:cubicBezTo>
                      <a:pt x="43" y="235"/>
                      <a:pt x="43" y="235"/>
                      <a:pt x="43" y="235"/>
                    </a:cubicBezTo>
                    <a:cubicBezTo>
                      <a:pt x="43" y="267"/>
                      <a:pt x="43" y="267"/>
                      <a:pt x="43" y="267"/>
                    </a:cubicBezTo>
                    <a:cubicBezTo>
                      <a:pt x="87" y="267"/>
                      <a:pt x="87" y="267"/>
                      <a:pt x="87" y="267"/>
                    </a:cubicBezTo>
                    <a:cubicBezTo>
                      <a:pt x="98" y="278"/>
                      <a:pt x="98" y="278"/>
                      <a:pt x="98" y="278"/>
                    </a:cubicBezTo>
                    <a:cubicBezTo>
                      <a:pt x="108" y="299"/>
                      <a:pt x="108" y="299"/>
                      <a:pt x="108" y="299"/>
                    </a:cubicBezTo>
                    <a:cubicBezTo>
                      <a:pt x="65" y="310"/>
                      <a:pt x="65" y="310"/>
                      <a:pt x="65" y="310"/>
                    </a:cubicBezTo>
                    <a:cubicBezTo>
                      <a:pt x="87" y="331"/>
                      <a:pt x="87" y="331"/>
                      <a:pt x="87" y="331"/>
                    </a:cubicBezTo>
                    <a:cubicBezTo>
                      <a:pt x="98" y="353"/>
                      <a:pt x="98" y="353"/>
                      <a:pt x="98" y="353"/>
                    </a:cubicBezTo>
                    <a:cubicBezTo>
                      <a:pt x="98" y="363"/>
                      <a:pt x="98" y="363"/>
                      <a:pt x="98" y="363"/>
                    </a:cubicBezTo>
                    <a:cubicBezTo>
                      <a:pt x="87" y="363"/>
                      <a:pt x="87" y="363"/>
                      <a:pt x="87" y="363"/>
                    </a:cubicBezTo>
                    <a:cubicBezTo>
                      <a:pt x="87" y="374"/>
                      <a:pt x="87" y="374"/>
                      <a:pt x="87" y="374"/>
                    </a:cubicBezTo>
                    <a:cubicBezTo>
                      <a:pt x="119" y="395"/>
                      <a:pt x="119" y="395"/>
                      <a:pt x="119" y="395"/>
                    </a:cubicBezTo>
                    <a:cubicBezTo>
                      <a:pt x="140" y="417"/>
                      <a:pt x="140" y="417"/>
                      <a:pt x="140" y="417"/>
                    </a:cubicBezTo>
                    <a:cubicBezTo>
                      <a:pt x="157" y="442"/>
                      <a:pt x="157" y="442"/>
                      <a:pt x="157" y="442"/>
                    </a:cubicBezTo>
                    <a:cubicBezTo>
                      <a:pt x="157" y="442"/>
                      <a:pt x="157" y="442"/>
                      <a:pt x="157" y="442"/>
                    </a:cubicBezTo>
                    <a:cubicBezTo>
                      <a:pt x="159" y="442"/>
                      <a:pt x="161" y="443"/>
                      <a:pt x="166" y="444"/>
                    </a:cubicBezTo>
                    <a:cubicBezTo>
                      <a:pt x="166" y="444"/>
                      <a:pt x="166" y="444"/>
                      <a:pt x="167" y="444"/>
                    </a:cubicBezTo>
                    <a:cubicBezTo>
                      <a:pt x="173" y="438"/>
                      <a:pt x="173" y="438"/>
                      <a:pt x="173" y="438"/>
                    </a:cubicBezTo>
                    <a:cubicBezTo>
                      <a:pt x="173" y="447"/>
                      <a:pt x="173" y="447"/>
                      <a:pt x="173" y="447"/>
                    </a:cubicBezTo>
                    <a:cubicBezTo>
                      <a:pt x="174" y="448"/>
                      <a:pt x="175" y="448"/>
                      <a:pt x="176" y="449"/>
                    </a:cubicBezTo>
                    <a:cubicBezTo>
                      <a:pt x="176" y="449"/>
                      <a:pt x="176" y="449"/>
                      <a:pt x="180" y="444"/>
                    </a:cubicBezTo>
                    <a:cubicBezTo>
                      <a:pt x="180" y="444"/>
                      <a:pt x="180" y="444"/>
                      <a:pt x="199" y="447"/>
                    </a:cubicBezTo>
                    <a:cubicBezTo>
                      <a:pt x="199" y="447"/>
                      <a:pt x="199" y="447"/>
                      <a:pt x="212" y="446"/>
                    </a:cubicBezTo>
                    <a:cubicBezTo>
                      <a:pt x="212" y="446"/>
                      <a:pt x="212" y="446"/>
                      <a:pt x="230" y="446"/>
                    </a:cubicBezTo>
                    <a:cubicBezTo>
                      <a:pt x="230" y="446"/>
                      <a:pt x="230" y="446"/>
                      <a:pt x="240" y="443"/>
                    </a:cubicBezTo>
                    <a:cubicBezTo>
                      <a:pt x="240" y="443"/>
                      <a:pt x="240" y="443"/>
                      <a:pt x="239" y="437"/>
                    </a:cubicBezTo>
                    <a:cubicBezTo>
                      <a:pt x="239" y="437"/>
                      <a:pt x="239" y="437"/>
                      <a:pt x="237" y="431"/>
                    </a:cubicBezTo>
                    <a:cubicBezTo>
                      <a:pt x="237" y="431"/>
                      <a:pt x="237" y="431"/>
                      <a:pt x="245" y="425"/>
                    </a:cubicBezTo>
                    <a:cubicBezTo>
                      <a:pt x="245" y="425"/>
                      <a:pt x="245" y="425"/>
                      <a:pt x="255" y="417"/>
                    </a:cubicBezTo>
                    <a:cubicBezTo>
                      <a:pt x="255" y="417"/>
                      <a:pt x="255" y="417"/>
                      <a:pt x="258" y="416"/>
                    </a:cubicBezTo>
                    <a:cubicBezTo>
                      <a:pt x="258" y="416"/>
                      <a:pt x="258" y="416"/>
                      <a:pt x="258" y="421"/>
                    </a:cubicBezTo>
                    <a:cubicBezTo>
                      <a:pt x="258" y="421"/>
                      <a:pt x="258" y="421"/>
                      <a:pt x="262" y="419"/>
                    </a:cubicBezTo>
                    <a:cubicBezTo>
                      <a:pt x="262" y="419"/>
                      <a:pt x="262" y="419"/>
                      <a:pt x="266" y="418"/>
                    </a:cubicBezTo>
                    <a:cubicBezTo>
                      <a:pt x="266" y="418"/>
                      <a:pt x="266" y="418"/>
                      <a:pt x="263" y="414"/>
                    </a:cubicBezTo>
                    <a:cubicBezTo>
                      <a:pt x="263" y="414"/>
                      <a:pt x="263" y="414"/>
                      <a:pt x="267" y="412"/>
                    </a:cubicBezTo>
                    <a:cubicBezTo>
                      <a:pt x="267" y="412"/>
                      <a:pt x="267" y="412"/>
                      <a:pt x="268" y="407"/>
                    </a:cubicBezTo>
                    <a:cubicBezTo>
                      <a:pt x="268" y="407"/>
                      <a:pt x="268" y="407"/>
                      <a:pt x="264" y="405"/>
                    </a:cubicBezTo>
                    <a:cubicBezTo>
                      <a:pt x="264" y="405"/>
                      <a:pt x="264" y="405"/>
                      <a:pt x="264" y="402"/>
                    </a:cubicBezTo>
                    <a:cubicBezTo>
                      <a:pt x="264" y="402"/>
                      <a:pt x="264" y="402"/>
                      <a:pt x="267" y="399"/>
                    </a:cubicBezTo>
                    <a:cubicBezTo>
                      <a:pt x="267" y="399"/>
                      <a:pt x="267" y="399"/>
                      <a:pt x="266" y="396"/>
                    </a:cubicBezTo>
                    <a:cubicBezTo>
                      <a:pt x="266" y="396"/>
                      <a:pt x="266" y="396"/>
                      <a:pt x="258" y="394"/>
                    </a:cubicBezTo>
                    <a:cubicBezTo>
                      <a:pt x="258" y="394"/>
                      <a:pt x="258" y="394"/>
                      <a:pt x="254" y="388"/>
                    </a:cubicBezTo>
                    <a:cubicBezTo>
                      <a:pt x="254" y="388"/>
                      <a:pt x="254" y="388"/>
                      <a:pt x="256" y="385"/>
                    </a:cubicBezTo>
                    <a:cubicBezTo>
                      <a:pt x="256" y="385"/>
                      <a:pt x="256" y="385"/>
                      <a:pt x="259" y="389"/>
                    </a:cubicBezTo>
                    <a:cubicBezTo>
                      <a:pt x="259" y="389"/>
                      <a:pt x="259" y="389"/>
                      <a:pt x="262" y="387"/>
                    </a:cubicBezTo>
                    <a:cubicBezTo>
                      <a:pt x="262" y="387"/>
                      <a:pt x="262" y="387"/>
                      <a:pt x="267" y="388"/>
                    </a:cubicBezTo>
                    <a:cubicBezTo>
                      <a:pt x="267" y="388"/>
                      <a:pt x="267" y="388"/>
                      <a:pt x="271" y="385"/>
                    </a:cubicBezTo>
                    <a:cubicBezTo>
                      <a:pt x="271" y="385"/>
                      <a:pt x="271" y="385"/>
                      <a:pt x="279" y="380"/>
                    </a:cubicBezTo>
                    <a:cubicBezTo>
                      <a:pt x="279" y="380"/>
                      <a:pt x="279" y="380"/>
                      <a:pt x="282" y="378"/>
                    </a:cubicBezTo>
                    <a:cubicBezTo>
                      <a:pt x="282" y="378"/>
                      <a:pt x="282" y="378"/>
                      <a:pt x="283" y="374"/>
                    </a:cubicBezTo>
                    <a:cubicBezTo>
                      <a:pt x="283" y="374"/>
                      <a:pt x="283" y="374"/>
                      <a:pt x="288" y="372"/>
                    </a:cubicBezTo>
                    <a:cubicBezTo>
                      <a:pt x="288" y="372"/>
                      <a:pt x="288" y="372"/>
                      <a:pt x="293" y="377"/>
                    </a:cubicBezTo>
                    <a:cubicBezTo>
                      <a:pt x="293" y="377"/>
                      <a:pt x="293" y="377"/>
                      <a:pt x="297" y="384"/>
                    </a:cubicBezTo>
                    <a:cubicBezTo>
                      <a:pt x="297" y="384"/>
                      <a:pt x="297" y="384"/>
                      <a:pt x="298" y="389"/>
                    </a:cubicBezTo>
                    <a:cubicBezTo>
                      <a:pt x="298" y="389"/>
                      <a:pt x="298" y="389"/>
                      <a:pt x="298" y="392"/>
                    </a:cubicBezTo>
                    <a:cubicBezTo>
                      <a:pt x="298" y="392"/>
                      <a:pt x="298" y="392"/>
                      <a:pt x="291" y="396"/>
                    </a:cubicBezTo>
                    <a:cubicBezTo>
                      <a:pt x="291" y="396"/>
                      <a:pt x="291" y="396"/>
                      <a:pt x="292" y="399"/>
                    </a:cubicBezTo>
                    <a:cubicBezTo>
                      <a:pt x="292" y="399"/>
                      <a:pt x="292" y="399"/>
                      <a:pt x="299" y="400"/>
                    </a:cubicBezTo>
                    <a:cubicBezTo>
                      <a:pt x="299" y="400"/>
                      <a:pt x="299" y="400"/>
                      <a:pt x="303" y="404"/>
                    </a:cubicBezTo>
                    <a:cubicBezTo>
                      <a:pt x="303" y="404"/>
                      <a:pt x="303" y="404"/>
                      <a:pt x="309" y="402"/>
                    </a:cubicBezTo>
                    <a:cubicBezTo>
                      <a:pt x="309" y="402"/>
                      <a:pt x="309" y="402"/>
                      <a:pt x="314" y="404"/>
                    </a:cubicBezTo>
                    <a:cubicBezTo>
                      <a:pt x="314" y="404"/>
                      <a:pt x="314" y="404"/>
                      <a:pt x="319" y="401"/>
                    </a:cubicBezTo>
                    <a:cubicBezTo>
                      <a:pt x="319" y="401"/>
                      <a:pt x="319" y="401"/>
                      <a:pt x="321" y="404"/>
                    </a:cubicBezTo>
                    <a:cubicBezTo>
                      <a:pt x="321" y="404"/>
                      <a:pt x="321" y="404"/>
                      <a:pt x="318" y="408"/>
                    </a:cubicBezTo>
                    <a:cubicBezTo>
                      <a:pt x="318" y="408"/>
                      <a:pt x="318" y="408"/>
                      <a:pt x="324" y="407"/>
                    </a:cubicBezTo>
                    <a:cubicBezTo>
                      <a:pt x="324" y="407"/>
                      <a:pt x="324" y="407"/>
                      <a:pt x="326" y="408"/>
                    </a:cubicBezTo>
                    <a:cubicBezTo>
                      <a:pt x="326" y="408"/>
                      <a:pt x="326" y="408"/>
                      <a:pt x="324" y="425"/>
                    </a:cubicBezTo>
                    <a:cubicBezTo>
                      <a:pt x="324" y="425"/>
                      <a:pt x="324" y="425"/>
                      <a:pt x="324" y="432"/>
                    </a:cubicBezTo>
                    <a:cubicBezTo>
                      <a:pt x="324" y="432"/>
                      <a:pt x="324" y="432"/>
                      <a:pt x="328" y="433"/>
                    </a:cubicBezTo>
                    <a:cubicBezTo>
                      <a:pt x="328" y="433"/>
                      <a:pt x="328" y="433"/>
                      <a:pt x="330" y="431"/>
                    </a:cubicBezTo>
                    <a:cubicBezTo>
                      <a:pt x="330" y="431"/>
                      <a:pt x="330" y="431"/>
                      <a:pt x="331" y="428"/>
                    </a:cubicBezTo>
                    <a:cubicBezTo>
                      <a:pt x="331" y="428"/>
                      <a:pt x="331" y="428"/>
                      <a:pt x="334" y="429"/>
                    </a:cubicBezTo>
                    <a:cubicBezTo>
                      <a:pt x="334" y="429"/>
                      <a:pt x="334" y="429"/>
                      <a:pt x="336" y="433"/>
                    </a:cubicBezTo>
                    <a:cubicBezTo>
                      <a:pt x="336" y="433"/>
                      <a:pt x="336" y="433"/>
                      <a:pt x="336" y="443"/>
                    </a:cubicBezTo>
                    <a:cubicBezTo>
                      <a:pt x="336" y="443"/>
                      <a:pt x="336" y="443"/>
                      <a:pt x="335" y="448"/>
                    </a:cubicBezTo>
                    <a:cubicBezTo>
                      <a:pt x="335" y="448"/>
                      <a:pt x="335" y="448"/>
                      <a:pt x="339" y="450"/>
                    </a:cubicBezTo>
                    <a:cubicBezTo>
                      <a:pt x="339" y="450"/>
                      <a:pt x="339" y="450"/>
                      <a:pt x="344" y="450"/>
                    </a:cubicBezTo>
                    <a:cubicBezTo>
                      <a:pt x="344" y="450"/>
                      <a:pt x="344" y="450"/>
                      <a:pt x="348" y="452"/>
                    </a:cubicBezTo>
                    <a:cubicBezTo>
                      <a:pt x="348" y="452"/>
                      <a:pt x="348" y="452"/>
                      <a:pt x="353" y="456"/>
                    </a:cubicBezTo>
                    <a:cubicBezTo>
                      <a:pt x="353" y="456"/>
                      <a:pt x="353" y="456"/>
                      <a:pt x="357" y="457"/>
                    </a:cubicBezTo>
                    <a:cubicBezTo>
                      <a:pt x="357" y="457"/>
                      <a:pt x="357" y="457"/>
                      <a:pt x="356" y="467"/>
                    </a:cubicBezTo>
                    <a:cubicBezTo>
                      <a:pt x="356" y="467"/>
                      <a:pt x="356" y="467"/>
                      <a:pt x="356" y="472"/>
                    </a:cubicBezTo>
                    <a:cubicBezTo>
                      <a:pt x="356" y="472"/>
                      <a:pt x="356" y="472"/>
                      <a:pt x="352" y="473"/>
                    </a:cubicBezTo>
                    <a:cubicBezTo>
                      <a:pt x="352" y="473"/>
                      <a:pt x="352" y="473"/>
                      <a:pt x="354" y="478"/>
                    </a:cubicBezTo>
                    <a:cubicBezTo>
                      <a:pt x="354" y="478"/>
                      <a:pt x="354" y="478"/>
                      <a:pt x="351" y="482"/>
                    </a:cubicBezTo>
                    <a:cubicBezTo>
                      <a:pt x="351" y="482"/>
                      <a:pt x="351" y="482"/>
                      <a:pt x="353" y="483"/>
                    </a:cubicBezTo>
                    <a:cubicBezTo>
                      <a:pt x="353" y="483"/>
                      <a:pt x="353" y="483"/>
                      <a:pt x="356" y="482"/>
                    </a:cubicBezTo>
                    <a:cubicBezTo>
                      <a:pt x="356" y="482"/>
                      <a:pt x="356" y="482"/>
                      <a:pt x="361" y="485"/>
                    </a:cubicBezTo>
                    <a:cubicBezTo>
                      <a:pt x="361" y="485"/>
                      <a:pt x="361" y="485"/>
                      <a:pt x="364" y="483"/>
                    </a:cubicBezTo>
                    <a:cubicBezTo>
                      <a:pt x="364" y="483"/>
                      <a:pt x="364" y="483"/>
                      <a:pt x="369" y="485"/>
                    </a:cubicBezTo>
                    <a:cubicBezTo>
                      <a:pt x="369" y="485"/>
                      <a:pt x="369" y="485"/>
                      <a:pt x="372" y="485"/>
                    </a:cubicBezTo>
                    <a:cubicBezTo>
                      <a:pt x="372" y="485"/>
                      <a:pt x="372" y="485"/>
                      <a:pt x="377" y="489"/>
                    </a:cubicBezTo>
                    <a:cubicBezTo>
                      <a:pt x="377" y="489"/>
                      <a:pt x="377" y="489"/>
                      <a:pt x="381" y="492"/>
                    </a:cubicBezTo>
                    <a:cubicBezTo>
                      <a:pt x="381" y="492"/>
                      <a:pt x="381" y="492"/>
                      <a:pt x="383" y="496"/>
                    </a:cubicBezTo>
                    <a:cubicBezTo>
                      <a:pt x="383" y="496"/>
                      <a:pt x="383" y="496"/>
                      <a:pt x="385" y="499"/>
                    </a:cubicBezTo>
                    <a:cubicBezTo>
                      <a:pt x="385" y="499"/>
                      <a:pt x="385" y="499"/>
                      <a:pt x="390" y="496"/>
                    </a:cubicBezTo>
                    <a:cubicBezTo>
                      <a:pt x="390" y="496"/>
                      <a:pt x="390" y="496"/>
                      <a:pt x="394" y="494"/>
                    </a:cubicBezTo>
                    <a:cubicBezTo>
                      <a:pt x="394" y="494"/>
                      <a:pt x="394" y="494"/>
                      <a:pt x="398" y="496"/>
                    </a:cubicBezTo>
                    <a:cubicBezTo>
                      <a:pt x="398" y="496"/>
                      <a:pt x="398" y="496"/>
                      <a:pt x="399" y="501"/>
                    </a:cubicBezTo>
                    <a:cubicBezTo>
                      <a:pt x="399" y="501"/>
                      <a:pt x="399" y="501"/>
                      <a:pt x="395" y="505"/>
                    </a:cubicBezTo>
                    <a:cubicBezTo>
                      <a:pt x="395" y="505"/>
                      <a:pt x="395" y="505"/>
                      <a:pt x="395" y="509"/>
                    </a:cubicBezTo>
                    <a:cubicBezTo>
                      <a:pt x="395" y="509"/>
                      <a:pt x="395" y="509"/>
                      <a:pt x="392" y="513"/>
                    </a:cubicBezTo>
                    <a:cubicBezTo>
                      <a:pt x="392" y="513"/>
                      <a:pt x="392" y="513"/>
                      <a:pt x="392" y="516"/>
                    </a:cubicBezTo>
                    <a:cubicBezTo>
                      <a:pt x="392" y="516"/>
                      <a:pt x="392" y="516"/>
                      <a:pt x="386" y="519"/>
                    </a:cubicBezTo>
                    <a:cubicBezTo>
                      <a:pt x="386" y="519"/>
                      <a:pt x="386" y="519"/>
                      <a:pt x="384" y="528"/>
                    </a:cubicBezTo>
                    <a:cubicBezTo>
                      <a:pt x="384" y="528"/>
                      <a:pt x="384" y="528"/>
                      <a:pt x="379" y="531"/>
                    </a:cubicBezTo>
                    <a:cubicBezTo>
                      <a:pt x="379" y="531"/>
                      <a:pt x="379" y="531"/>
                      <a:pt x="376" y="535"/>
                    </a:cubicBezTo>
                    <a:cubicBezTo>
                      <a:pt x="376" y="535"/>
                      <a:pt x="376" y="535"/>
                      <a:pt x="376" y="542"/>
                    </a:cubicBezTo>
                    <a:cubicBezTo>
                      <a:pt x="432" y="535"/>
                      <a:pt x="432" y="535"/>
                      <a:pt x="432" y="535"/>
                    </a:cubicBezTo>
                    <a:cubicBezTo>
                      <a:pt x="453" y="535"/>
                      <a:pt x="453" y="535"/>
                      <a:pt x="453" y="535"/>
                    </a:cubicBezTo>
                    <a:cubicBezTo>
                      <a:pt x="453" y="492"/>
                      <a:pt x="453" y="492"/>
                      <a:pt x="453" y="492"/>
                    </a:cubicBezTo>
                    <a:cubicBezTo>
                      <a:pt x="442" y="481"/>
                      <a:pt x="442" y="481"/>
                      <a:pt x="442" y="481"/>
                    </a:cubicBezTo>
                    <a:cubicBezTo>
                      <a:pt x="442" y="470"/>
                      <a:pt x="442" y="470"/>
                      <a:pt x="442" y="470"/>
                    </a:cubicBezTo>
                    <a:cubicBezTo>
                      <a:pt x="486" y="470"/>
                      <a:pt x="486" y="470"/>
                      <a:pt x="486" y="470"/>
                    </a:cubicBezTo>
                    <a:cubicBezTo>
                      <a:pt x="496" y="460"/>
                      <a:pt x="496" y="460"/>
                      <a:pt x="496" y="460"/>
                    </a:cubicBezTo>
                    <a:cubicBezTo>
                      <a:pt x="496" y="417"/>
                      <a:pt x="496" y="417"/>
                      <a:pt x="496" y="417"/>
                    </a:cubicBezTo>
                    <a:lnTo>
                      <a:pt x="486" y="406"/>
                    </a:lnTo>
                    <a:close/>
                  </a:path>
                </a:pathLst>
              </a:custGeom>
              <a:grp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en-US"/>
                </a:defPPr>
                <a:lvl1pPr marL="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464587" fontAlgn="auto">
                  <a:spcAft>
                    <a:spcPts val="0"/>
                  </a:spcAft>
                  <a:defRPr/>
                </a:pPr>
                <a:endParaRPr lang="en-GB" sz="475" kern="0">
                  <a:solidFill>
                    <a:srgbClr val="555555"/>
                  </a:solidFill>
                  <a:cs typeface="Calibri" pitchFamily="34" charset="0"/>
                </a:endParaRPr>
              </a:p>
            </p:txBody>
          </p:sp>
          <p:sp>
            <p:nvSpPr>
              <p:cNvPr id="114" name="Freeform 342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676019B3-35EB-475A-AA1F-2159F18B9357}"/>
                  </a:ext>
                </a:extLst>
              </p:cNvPr>
              <p:cNvSpPr>
                <a:spLocks noEditPoints="1"/>
              </p:cNvSpPr>
              <p:nvPr/>
            </p:nvSpPr>
            <p:spPr bwMode="gray">
              <a:xfrm>
                <a:off x="2268" y="1436"/>
                <a:ext cx="121" cy="122"/>
              </a:xfrm>
              <a:custGeom>
                <a:avLst/>
                <a:gdLst/>
                <a:ahLst/>
                <a:cxnLst>
                  <a:cxn ang="0">
                    <a:pos x="6" y="75"/>
                  </a:cxn>
                  <a:cxn ang="0">
                    <a:pos x="0" y="72"/>
                  </a:cxn>
                  <a:cxn ang="0">
                    <a:pos x="227" y="122"/>
                  </a:cxn>
                  <a:cxn ang="0">
                    <a:pos x="218" y="127"/>
                  </a:cxn>
                  <a:cxn ang="0">
                    <a:pos x="214" y="120"/>
                  </a:cxn>
                  <a:cxn ang="0">
                    <a:pos x="206" y="113"/>
                  </a:cxn>
                  <a:cxn ang="0">
                    <a:pos x="197" y="111"/>
                  </a:cxn>
                  <a:cxn ang="0">
                    <a:pos x="190" y="110"/>
                  </a:cxn>
                  <a:cxn ang="0">
                    <a:pos x="185" y="110"/>
                  </a:cxn>
                  <a:cxn ang="0">
                    <a:pos x="185" y="101"/>
                  </a:cxn>
                  <a:cxn ang="0">
                    <a:pos x="189" y="95"/>
                  </a:cxn>
                  <a:cxn ang="0">
                    <a:pos x="187" y="84"/>
                  </a:cxn>
                  <a:cxn ang="0">
                    <a:pos x="177" y="78"/>
                  </a:cxn>
                  <a:cxn ang="0">
                    <a:pos x="169" y="76"/>
                  </a:cxn>
                  <a:cxn ang="0">
                    <a:pos x="170" y="61"/>
                  </a:cxn>
                  <a:cxn ang="0">
                    <a:pos x="165" y="56"/>
                  </a:cxn>
                  <a:cxn ang="0">
                    <a:pos x="161" y="61"/>
                  </a:cxn>
                  <a:cxn ang="0">
                    <a:pos x="157" y="53"/>
                  </a:cxn>
                  <a:cxn ang="0">
                    <a:pos x="158" y="35"/>
                  </a:cxn>
                  <a:cxn ang="0">
                    <a:pos x="154" y="32"/>
                  </a:cxn>
                  <a:cxn ang="0">
                    <a:pos x="147" y="32"/>
                  </a:cxn>
                  <a:cxn ang="0">
                    <a:pos x="137" y="32"/>
                  </a:cxn>
                  <a:cxn ang="0">
                    <a:pos x="126" y="27"/>
                  </a:cxn>
                  <a:cxn ang="0">
                    <a:pos x="131" y="20"/>
                  </a:cxn>
                  <a:cxn ang="0">
                    <a:pos x="130" y="12"/>
                  </a:cxn>
                  <a:cxn ang="0">
                    <a:pos x="122" y="0"/>
                  </a:cxn>
                  <a:cxn ang="0">
                    <a:pos x="115" y="6"/>
                  </a:cxn>
                  <a:cxn ang="0">
                    <a:pos x="104" y="13"/>
                  </a:cxn>
                  <a:cxn ang="0">
                    <a:pos x="96" y="15"/>
                  </a:cxn>
                  <a:cxn ang="0">
                    <a:pos x="89" y="13"/>
                  </a:cxn>
                  <a:cxn ang="0">
                    <a:pos x="91" y="22"/>
                  </a:cxn>
                  <a:cxn ang="0">
                    <a:pos x="101" y="27"/>
                  </a:cxn>
                  <a:cxn ang="0">
                    <a:pos x="97" y="33"/>
                  </a:cxn>
                  <a:cxn ang="0">
                    <a:pos x="100" y="40"/>
                  </a:cxn>
                  <a:cxn ang="0">
                    <a:pos x="99" y="46"/>
                  </a:cxn>
                  <a:cxn ang="0">
                    <a:pos x="92" y="49"/>
                  </a:cxn>
                  <a:cxn ang="0">
                    <a:pos x="88" y="45"/>
                  </a:cxn>
                  <a:cxn ang="0">
                    <a:pos x="70" y="59"/>
                  </a:cxn>
                  <a:cxn ang="0">
                    <a:pos x="73" y="71"/>
                  </a:cxn>
                  <a:cxn ang="0">
                    <a:pos x="45" y="74"/>
                  </a:cxn>
                  <a:cxn ang="0">
                    <a:pos x="14" y="72"/>
                  </a:cxn>
                  <a:cxn ang="0">
                    <a:pos x="6" y="75"/>
                  </a:cxn>
                  <a:cxn ang="0">
                    <a:pos x="6" y="141"/>
                  </a:cxn>
                  <a:cxn ang="0">
                    <a:pos x="14" y="155"/>
                  </a:cxn>
                  <a:cxn ang="0">
                    <a:pos x="27" y="173"/>
                  </a:cxn>
                  <a:cxn ang="0">
                    <a:pos x="50" y="175"/>
                  </a:cxn>
                  <a:cxn ang="0">
                    <a:pos x="60" y="211"/>
                  </a:cxn>
                  <a:cxn ang="0">
                    <a:pos x="60" y="237"/>
                  </a:cxn>
                  <a:cxn ang="0">
                    <a:pos x="92" y="226"/>
                  </a:cxn>
                  <a:cxn ang="0">
                    <a:pos x="138" y="205"/>
                  </a:cxn>
                  <a:cxn ang="0">
                    <a:pos x="146" y="184"/>
                  </a:cxn>
                  <a:cxn ang="0">
                    <a:pos x="189" y="173"/>
                  </a:cxn>
                  <a:cxn ang="0">
                    <a:pos x="209" y="163"/>
                  </a:cxn>
                  <a:cxn ang="0">
                    <a:pos x="217" y="156"/>
                  </a:cxn>
                  <a:cxn ang="0">
                    <a:pos x="225" y="144"/>
                  </a:cxn>
                  <a:cxn ang="0">
                    <a:pos x="228" y="137"/>
                  </a:cxn>
                  <a:cxn ang="0">
                    <a:pos x="232" y="129"/>
                  </a:cxn>
                </a:cxnLst>
                <a:rect l="0" t="0" r="r" b="b"/>
                <a:pathLst>
                  <a:path w="232" h="237">
                    <a:moveTo>
                      <a:pt x="0" y="72"/>
                    </a:moveTo>
                    <a:cubicBezTo>
                      <a:pt x="1" y="72"/>
                      <a:pt x="2" y="73"/>
                      <a:pt x="6" y="75"/>
                    </a:cubicBezTo>
                    <a:cubicBezTo>
                      <a:pt x="6" y="66"/>
                      <a:pt x="6" y="66"/>
                      <a:pt x="6" y="66"/>
                    </a:cubicBezTo>
                    <a:lnTo>
                      <a:pt x="0" y="72"/>
                    </a:lnTo>
                    <a:close/>
                    <a:moveTo>
                      <a:pt x="231" y="124"/>
                    </a:moveTo>
                    <a:cubicBezTo>
                      <a:pt x="227" y="122"/>
                      <a:pt x="227" y="122"/>
                      <a:pt x="227" y="122"/>
                    </a:cubicBezTo>
                    <a:cubicBezTo>
                      <a:pt x="223" y="124"/>
                      <a:pt x="223" y="124"/>
                      <a:pt x="223" y="124"/>
                    </a:cubicBezTo>
                    <a:cubicBezTo>
                      <a:pt x="218" y="127"/>
                      <a:pt x="218" y="127"/>
                      <a:pt x="218" y="127"/>
                    </a:cubicBezTo>
                    <a:cubicBezTo>
                      <a:pt x="216" y="124"/>
                      <a:pt x="216" y="124"/>
                      <a:pt x="216" y="124"/>
                    </a:cubicBezTo>
                    <a:cubicBezTo>
                      <a:pt x="214" y="120"/>
                      <a:pt x="214" y="120"/>
                      <a:pt x="214" y="120"/>
                    </a:cubicBezTo>
                    <a:cubicBezTo>
                      <a:pt x="210" y="117"/>
                      <a:pt x="210" y="117"/>
                      <a:pt x="210" y="117"/>
                    </a:cubicBezTo>
                    <a:cubicBezTo>
                      <a:pt x="206" y="113"/>
                      <a:pt x="206" y="113"/>
                      <a:pt x="206" y="113"/>
                    </a:cubicBezTo>
                    <a:cubicBezTo>
                      <a:pt x="202" y="113"/>
                      <a:pt x="202" y="113"/>
                      <a:pt x="202" y="113"/>
                    </a:cubicBezTo>
                    <a:cubicBezTo>
                      <a:pt x="197" y="111"/>
                      <a:pt x="197" y="111"/>
                      <a:pt x="197" y="111"/>
                    </a:cubicBezTo>
                    <a:cubicBezTo>
                      <a:pt x="195" y="113"/>
                      <a:pt x="195" y="113"/>
                      <a:pt x="195" y="113"/>
                    </a:cubicBezTo>
                    <a:cubicBezTo>
                      <a:pt x="190" y="110"/>
                      <a:pt x="190" y="110"/>
                      <a:pt x="190" y="110"/>
                    </a:cubicBezTo>
                    <a:cubicBezTo>
                      <a:pt x="186" y="111"/>
                      <a:pt x="186" y="111"/>
                      <a:pt x="186" y="111"/>
                    </a:cubicBezTo>
                    <a:cubicBezTo>
                      <a:pt x="185" y="110"/>
                      <a:pt x="185" y="110"/>
                      <a:pt x="185" y="110"/>
                    </a:cubicBezTo>
                    <a:cubicBezTo>
                      <a:pt x="187" y="106"/>
                      <a:pt x="187" y="106"/>
                      <a:pt x="187" y="106"/>
                    </a:cubicBezTo>
                    <a:cubicBezTo>
                      <a:pt x="185" y="101"/>
                      <a:pt x="185" y="101"/>
                      <a:pt x="185" y="101"/>
                    </a:cubicBezTo>
                    <a:cubicBezTo>
                      <a:pt x="189" y="100"/>
                      <a:pt x="189" y="100"/>
                      <a:pt x="189" y="100"/>
                    </a:cubicBezTo>
                    <a:cubicBezTo>
                      <a:pt x="189" y="95"/>
                      <a:pt x="189" y="95"/>
                      <a:pt x="189" y="95"/>
                    </a:cubicBezTo>
                    <a:cubicBezTo>
                      <a:pt x="191" y="85"/>
                      <a:pt x="191" y="85"/>
                      <a:pt x="191" y="85"/>
                    </a:cubicBezTo>
                    <a:cubicBezTo>
                      <a:pt x="187" y="84"/>
                      <a:pt x="187" y="84"/>
                      <a:pt x="187" y="84"/>
                    </a:cubicBezTo>
                    <a:cubicBezTo>
                      <a:pt x="182" y="80"/>
                      <a:pt x="182" y="80"/>
                      <a:pt x="182" y="80"/>
                    </a:cubicBezTo>
                    <a:cubicBezTo>
                      <a:pt x="177" y="78"/>
                      <a:pt x="177" y="78"/>
                      <a:pt x="177" y="78"/>
                    </a:cubicBezTo>
                    <a:cubicBezTo>
                      <a:pt x="172" y="78"/>
                      <a:pt x="172" y="78"/>
                      <a:pt x="172" y="78"/>
                    </a:cubicBezTo>
                    <a:cubicBezTo>
                      <a:pt x="169" y="76"/>
                      <a:pt x="169" y="76"/>
                      <a:pt x="169" y="76"/>
                    </a:cubicBezTo>
                    <a:cubicBezTo>
                      <a:pt x="169" y="71"/>
                      <a:pt x="169" y="71"/>
                      <a:pt x="169" y="71"/>
                    </a:cubicBezTo>
                    <a:cubicBezTo>
                      <a:pt x="170" y="61"/>
                      <a:pt x="170" y="61"/>
                      <a:pt x="170" y="61"/>
                    </a:cubicBezTo>
                    <a:cubicBezTo>
                      <a:pt x="167" y="57"/>
                      <a:pt x="167" y="57"/>
                      <a:pt x="167" y="57"/>
                    </a:cubicBezTo>
                    <a:cubicBezTo>
                      <a:pt x="165" y="56"/>
                      <a:pt x="165" y="56"/>
                      <a:pt x="165" y="56"/>
                    </a:cubicBezTo>
                    <a:cubicBezTo>
                      <a:pt x="163" y="59"/>
                      <a:pt x="163" y="59"/>
                      <a:pt x="163" y="59"/>
                    </a:cubicBezTo>
                    <a:cubicBezTo>
                      <a:pt x="161" y="61"/>
                      <a:pt x="161" y="61"/>
                      <a:pt x="161" y="61"/>
                    </a:cubicBezTo>
                    <a:cubicBezTo>
                      <a:pt x="158" y="60"/>
                      <a:pt x="158" y="60"/>
                      <a:pt x="158" y="60"/>
                    </a:cubicBezTo>
                    <a:cubicBezTo>
                      <a:pt x="157" y="53"/>
                      <a:pt x="157" y="53"/>
                      <a:pt x="157" y="53"/>
                    </a:cubicBezTo>
                    <a:cubicBezTo>
                      <a:pt x="159" y="36"/>
                      <a:pt x="159" y="36"/>
                      <a:pt x="159" y="36"/>
                    </a:cubicBezTo>
                    <a:cubicBezTo>
                      <a:pt x="158" y="35"/>
                      <a:pt x="158" y="35"/>
                      <a:pt x="158" y="35"/>
                    </a:cubicBezTo>
                    <a:cubicBezTo>
                      <a:pt x="151" y="36"/>
                      <a:pt x="151" y="36"/>
                      <a:pt x="151" y="36"/>
                    </a:cubicBezTo>
                    <a:cubicBezTo>
                      <a:pt x="154" y="32"/>
                      <a:pt x="154" y="32"/>
                      <a:pt x="154" y="32"/>
                    </a:cubicBezTo>
                    <a:cubicBezTo>
                      <a:pt x="152" y="29"/>
                      <a:pt x="152" y="29"/>
                      <a:pt x="152" y="29"/>
                    </a:cubicBezTo>
                    <a:cubicBezTo>
                      <a:pt x="147" y="32"/>
                      <a:pt x="147" y="32"/>
                      <a:pt x="147" y="32"/>
                    </a:cubicBezTo>
                    <a:cubicBezTo>
                      <a:pt x="142" y="30"/>
                      <a:pt x="142" y="30"/>
                      <a:pt x="142" y="30"/>
                    </a:cubicBezTo>
                    <a:cubicBezTo>
                      <a:pt x="137" y="32"/>
                      <a:pt x="137" y="32"/>
                      <a:pt x="137" y="32"/>
                    </a:cubicBezTo>
                    <a:cubicBezTo>
                      <a:pt x="132" y="28"/>
                      <a:pt x="132" y="28"/>
                      <a:pt x="132" y="28"/>
                    </a:cubicBezTo>
                    <a:cubicBezTo>
                      <a:pt x="126" y="27"/>
                      <a:pt x="126" y="27"/>
                      <a:pt x="126" y="27"/>
                    </a:cubicBezTo>
                    <a:cubicBezTo>
                      <a:pt x="125" y="24"/>
                      <a:pt x="125" y="24"/>
                      <a:pt x="125" y="24"/>
                    </a:cubicBezTo>
                    <a:cubicBezTo>
                      <a:pt x="131" y="20"/>
                      <a:pt x="131" y="20"/>
                      <a:pt x="131" y="20"/>
                    </a:cubicBezTo>
                    <a:cubicBezTo>
                      <a:pt x="131" y="17"/>
                      <a:pt x="131" y="17"/>
                      <a:pt x="131" y="17"/>
                    </a:cubicBezTo>
                    <a:cubicBezTo>
                      <a:pt x="130" y="12"/>
                      <a:pt x="130" y="12"/>
                      <a:pt x="130" y="12"/>
                    </a:cubicBezTo>
                    <a:cubicBezTo>
                      <a:pt x="126" y="5"/>
                      <a:pt x="126" y="5"/>
                      <a:pt x="126" y="5"/>
                    </a:cubicBezTo>
                    <a:cubicBezTo>
                      <a:pt x="122" y="0"/>
                      <a:pt x="122" y="0"/>
                      <a:pt x="122" y="0"/>
                    </a:cubicBezTo>
                    <a:cubicBezTo>
                      <a:pt x="116" y="2"/>
                      <a:pt x="116" y="2"/>
                      <a:pt x="116" y="2"/>
                    </a:cubicBezTo>
                    <a:cubicBezTo>
                      <a:pt x="115" y="6"/>
                      <a:pt x="115" y="6"/>
                      <a:pt x="115" y="6"/>
                    </a:cubicBezTo>
                    <a:cubicBezTo>
                      <a:pt x="112" y="8"/>
                      <a:pt x="112" y="8"/>
                      <a:pt x="112" y="8"/>
                    </a:cubicBezTo>
                    <a:cubicBezTo>
                      <a:pt x="104" y="13"/>
                      <a:pt x="104" y="13"/>
                      <a:pt x="104" y="13"/>
                    </a:cubicBezTo>
                    <a:cubicBezTo>
                      <a:pt x="100" y="16"/>
                      <a:pt x="100" y="16"/>
                      <a:pt x="100" y="16"/>
                    </a:cubicBezTo>
                    <a:cubicBezTo>
                      <a:pt x="96" y="15"/>
                      <a:pt x="96" y="15"/>
                      <a:pt x="96" y="15"/>
                    </a:cubicBezTo>
                    <a:cubicBezTo>
                      <a:pt x="92" y="17"/>
                      <a:pt x="92" y="17"/>
                      <a:pt x="92" y="17"/>
                    </a:cubicBezTo>
                    <a:cubicBezTo>
                      <a:pt x="89" y="13"/>
                      <a:pt x="89" y="13"/>
                      <a:pt x="89" y="13"/>
                    </a:cubicBezTo>
                    <a:cubicBezTo>
                      <a:pt x="88" y="16"/>
                      <a:pt x="88" y="16"/>
                      <a:pt x="88" y="16"/>
                    </a:cubicBezTo>
                    <a:cubicBezTo>
                      <a:pt x="91" y="22"/>
                      <a:pt x="91" y="22"/>
                      <a:pt x="91" y="22"/>
                    </a:cubicBezTo>
                    <a:cubicBezTo>
                      <a:pt x="99" y="24"/>
                      <a:pt x="99" y="24"/>
                      <a:pt x="99" y="24"/>
                    </a:cubicBezTo>
                    <a:cubicBezTo>
                      <a:pt x="101" y="27"/>
                      <a:pt x="101" y="27"/>
                      <a:pt x="101" y="27"/>
                    </a:cubicBezTo>
                    <a:cubicBezTo>
                      <a:pt x="97" y="30"/>
                      <a:pt x="97" y="30"/>
                      <a:pt x="97" y="30"/>
                    </a:cubicBezTo>
                    <a:cubicBezTo>
                      <a:pt x="97" y="33"/>
                      <a:pt x="97" y="33"/>
                      <a:pt x="97" y="33"/>
                    </a:cubicBezTo>
                    <a:cubicBezTo>
                      <a:pt x="101" y="35"/>
                      <a:pt x="101" y="35"/>
                      <a:pt x="101" y="35"/>
                    </a:cubicBezTo>
                    <a:cubicBezTo>
                      <a:pt x="100" y="40"/>
                      <a:pt x="100" y="40"/>
                      <a:pt x="100" y="40"/>
                    </a:cubicBezTo>
                    <a:cubicBezTo>
                      <a:pt x="97" y="42"/>
                      <a:pt x="97" y="42"/>
                      <a:pt x="97" y="42"/>
                    </a:cubicBezTo>
                    <a:cubicBezTo>
                      <a:pt x="99" y="46"/>
                      <a:pt x="99" y="46"/>
                      <a:pt x="99" y="46"/>
                    </a:cubicBezTo>
                    <a:cubicBezTo>
                      <a:pt x="96" y="47"/>
                      <a:pt x="96" y="47"/>
                      <a:pt x="96" y="47"/>
                    </a:cubicBezTo>
                    <a:cubicBezTo>
                      <a:pt x="92" y="49"/>
                      <a:pt x="92" y="49"/>
                      <a:pt x="92" y="49"/>
                    </a:cubicBezTo>
                    <a:cubicBezTo>
                      <a:pt x="91" y="44"/>
                      <a:pt x="91" y="44"/>
                      <a:pt x="91" y="44"/>
                    </a:cubicBezTo>
                    <a:cubicBezTo>
                      <a:pt x="88" y="45"/>
                      <a:pt x="88" y="45"/>
                      <a:pt x="88" y="45"/>
                    </a:cubicBezTo>
                    <a:cubicBezTo>
                      <a:pt x="78" y="53"/>
                      <a:pt x="78" y="53"/>
                      <a:pt x="78" y="53"/>
                    </a:cubicBezTo>
                    <a:cubicBezTo>
                      <a:pt x="70" y="59"/>
                      <a:pt x="70" y="59"/>
                      <a:pt x="70" y="59"/>
                    </a:cubicBezTo>
                    <a:cubicBezTo>
                      <a:pt x="72" y="65"/>
                      <a:pt x="72" y="65"/>
                      <a:pt x="72" y="65"/>
                    </a:cubicBezTo>
                    <a:cubicBezTo>
                      <a:pt x="73" y="71"/>
                      <a:pt x="73" y="71"/>
                      <a:pt x="73" y="71"/>
                    </a:cubicBezTo>
                    <a:cubicBezTo>
                      <a:pt x="63" y="74"/>
                      <a:pt x="63" y="74"/>
                      <a:pt x="63" y="74"/>
                    </a:cubicBezTo>
                    <a:cubicBezTo>
                      <a:pt x="45" y="74"/>
                      <a:pt x="45" y="74"/>
                      <a:pt x="45" y="74"/>
                    </a:cubicBezTo>
                    <a:cubicBezTo>
                      <a:pt x="32" y="75"/>
                      <a:pt x="32" y="75"/>
                      <a:pt x="32" y="75"/>
                    </a:cubicBezTo>
                    <a:cubicBezTo>
                      <a:pt x="14" y="72"/>
                      <a:pt x="14" y="72"/>
                      <a:pt x="14" y="72"/>
                    </a:cubicBezTo>
                    <a:cubicBezTo>
                      <a:pt x="9" y="77"/>
                      <a:pt x="9" y="77"/>
                      <a:pt x="9" y="77"/>
                    </a:cubicBezTo>
                    <a:cubicBezTo>
                      <a:pt x="8" y="76"/>
                      <a:pt x="7" y="76"/>
                      <a:pt x="6" y="75"/>
                    </a:cubicBezTo>
                    <a:cubicBezTo>
                      <a:pt x="6" y="116"/>
                      <a:pt x="6" y="116"/>
                      <a:pt x="6" y="116"/>
                    </a:cubicBezTo>
                    <a:cubicBezTo>
                      <a:pt x="6" y="141"/>
                      <a:pt x="6" y="141"/>
                      <a:pt x="6" y="141"/>
                    </a:cubicBezTo>
                    <a:cubicBezTo>
                      <a:pt x="14" y="153"/>
                      <a:pt x="14" y="153"/>
                      <a:pt x="14" y="153"/>
                    </a:cubicBezTo>
                    <a:cubicBezTo>
                      <a:pt x="14" y="154"/>
                      <a:pt x="14" y="155"/>
                      <a:pt x="14" y="155"/>
                    </a:cubicBezTo>
                    <a:cubicBezTo>
                      <a:pt x="14" y="155"/>
                      <a:pt x="15" y="155"/>
                      <a:pt x="16" y="156"/>
                    </a:cubicBezTo>
                    <a:cubicBezTo>
                      <a:pt x="27" y="173"/>
                      <a:pt x="27" y="173"/>
                      <a:pt x="27" y="173"/>
                    </a:cubicBezTo>
                    <a:cubicBezTo>
                      <a:pt x="48" y="173"/>
                      <a:pt x="48" y="173"/>
                      <a:pt x="48" y="173"/>
                    </a:cubicBezTo>
                    <a:cubicBezTo>
                      <a:pt x="48" y="173"/>
                      <a:pt x="49" y="174"/>
                      <a:pt x="50" y="175"/>
                    </a:cubicBezTo>
                    <a:cubicBezTo>
                      <a:pt x="59" y="201"/>
                      <a:pt x="59" y="201"/>
                      <a:pt x="59" y="201"/>
                    </a:cubicBezTo>
                    <a:cubicBezTo>
                      <a:pt x="59" y="205"/>
                      <a:pt x="60" y="208"/>
                      <a:pt x="60" y="211"/>
                    </a:cubicBezTo>
                    <a:cubicBezTo>
                      <a:pt x="60" y="229"/>
                      <a:pt x="60" y="229"/>
                      <a:pt x="60" y="229"/>
                    </a:cubicBezTo>
                    <a:cubicBezTo>
                      <a:pt x="60" y="237"/>
                      <a:pt x="60" y="237"/>
                      <a:pt x="60" y="237"/>
                    </a:cubicBezTo>
                    <a:cubicBezTo>
                      <a:pt x="76" y="232"/>
                      <a:pt x="76" y="232"/>
                      <a:pt x="76" y="232"/>
                    </a:cubicBezTo>
                    <a:cubicBezTo>
                      <a:pt x="92" y="226"/>
                      <a:pt x="92" y="226"/>
                      <a:pt x="92" y="226"/>
                    </a:cubicBezTo>
                    <a:cubicBezTo>
                      <a:pt x="103" y="205"/>
                      <a:pt x="103" y="205"/>
                      <a:pt x="103" y="205"/>
                    </a:cubicBezTo>
                    <a:cubicBezTo>
                      <a:pt x="138" y="205"/>
                      <a:pt x="138" y="205"/>
                      <a:pt x="138" y="205"/>
                    </a:cubicBezTo>
                    <a:cubicBezTo>
                      <a:pt x="146" y="205"/>
                      <a:pt x="146" y="205"/>
                      <a:pt x="146" y="205"/>
                    </a:cubicBezTo>
                    <a:cubicBezTo>
                      <a:pt x="146" y="184"/>
                      <a:pt x="146" y="184"/>
                      <a:pt x="146" y="184"/>
                    </a:cubicBezTo>
                    <a:cubicBezTo>
                      <a:pt x="178" y="184"/>
                      <a:pt x="178" y="184"/>
                      <a:pt x="178" y="184"/>
                    </a:cubicBezTo>
                    <a:cubicBezTo>
                      <a:pt x="189" y="173"/>
                      <a:pt x="189" y="173"/>
                      <a:pt x="189" y="173"/>
                    </a:cubicBezTo>
                    <a:cubicBezTo>
                      <a:pt x="210" y="170"/>
                      <a:pt x="210" y="170"/>
                      <a:pt x="210" y="170"/>
                    </a:cubicBezTo>
                    <a:cubicBezTo>
                      <a:pt x="209" y="163"/>
                      <a:pt x="209" y="163"/>
                      <a:pt x="209" y="163"/>
                    </a:cubicBezTo>
                    <a:cubicBezTo>
                      <a:pt x="213" y="159"/>
                      <a:pt x="213" y="159"/>
                      <a:pt x="213" y="159"/>
                    </a:cubicBezTo>
                    <a:cubicBezTo>
                      <a:pt x="217" y="156"/>
                      <a:pt x="217" y="156"/>
                      <a:pt x="217" y="156"/>
                    </a:cubicBezTo>
                    <a:cubicBezTo>
                      <a:pt x="219" y="147"/>
                      <a:pt x="219" y="147"/>
                      <a:pt x="219" y="147"/>
                    </a:cubicBezTo>
                    <a:cubicBezTo>
                      <a:pt x="225" y="144"/>
                      <a:pt x="225" y="144"/>
                      <a:pt x="225" y="144"/>
                    </a:cubicBezTo>
                    <a:cubicBezTo>
                      <a:pt x="225" y="141"/>
                      <a:pt x="225" y="141"/>
                      <a:pt x="225" y="141"/>
                    </a:cubicBezTo>
                    <a:cubicBezTo>
                      <a:pt x="228" y="137"/>
                      <a:pt x="228" y="137"/>
                      <a:pt x="228" y="137"/>
                    </a:cubicBezTo>
                    <a:cubicBezTo>
                      <a:pt x="229" y="133"/>
                      <a:pt x="229" y="133"/>
                      <a:pt x="229" y="133"/>
                    </a:cubicBezTo>
                    <a:cubicBezTo>
                      <a:pt x="232" y="129"/>
                      <a:pt x="232" y="129"/>
                      <a:pt x="232" y="129"/>
                    </a:cubicBezTo>
                    <a:cubicBezTo>
                      <a:pt x="231" y="124"/>
                      <a:pt x="231" y="124"/>
                      <a:pt x="231" y="124"/>
                    </a:cubicBezTo>
                    <a:close/>
                  </a:path>
                </a:pathLst>
              </a:custGeom>
              <a:grp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en-US"/>
                </a:defPPr>
                <a:lvl1pPr marL="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464587" fontAlgn="auto">
                  <a:spcAft>
                    <a:spcPts val="0"/>
                  </a:spcAft>
                  <a:defRPr/>
                </a:pPr>
                <a:endParaRPr lang="en-GB" sz="475" kern="0">
                  <a:solidFill>
                    <a:srgbClr val="555555"/>
                  </a:solidFill>
                  <a:cs typeface="Calibri" pitchFamily="34" charset="0"/>
                </a:endParaRPr>
              </a:p>
            </p:txBody>
          </p:sp>
        </p:grpSp>
      </p:grpSp>
      <p:grpSp>
        <p:nvGrpSpPr>
          <p:cNvPr id="115" name="South_africa_Oceanea">
            <a:extLst>
              <a:ext uri="{FF2B5EF4-FFF2-40B4-BE49-F238E27FC236}">
                <a16:creationId xmlns:a16="http://schemas.microsoft.com/office/drawing/2014/main" id="{C96AE48E-4D5A-436F-99C9-3E52A1FB1E2F}"/>
              </a:ext>
            </a:extLst>
          </p:cNvPr>
          <p:cNvGrpSpPr>
            <a:grpSpLocks/>
          </p:cNvGrpSpPr>
          <p:nvPr userDrawn="1"/>
        </p:nvGrpSpPr>
        <p:grpSpPr bwMode="auto">
          <a:xfrm>
            <a:off x="5915025" y="3427413"/>
            <a:ext cx="4900613" cy="2528887"/>
            <a:chOff x="5914601" y="3674444"/>
            <a:chExt cx="4900828" cy="2529573"/>
          </a:xfrm>
        </p:grpSpPr>
        <p:sp>
          <p:nvSpPr>
            <p:cNvPr id="116" name="Philippines" descr="© INSCALE GmbH, 05.05.2010&#10;http://www.presentationload.com/">
              <a:extLst>
                <a:ext uri="{FF2B5EF4-FFF2-40B4-BE49-F238E27FC236}">
                  <a16:creationId xmlns:a16="http://schemas.microsoft.com/office/drawing/2014/main" id="{665D170F-16A4-4BBB-A21B-617F72333E4B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9234210" y="3842765"/>
              <a:ext cx="315926" cy="539896"/>
            </a:xfrm>
            <a:custGeom>
              <a:avLst/>
              <a:gdLst>
                <a:gd name="T0" fmla="*/ 2147483647 w 714"/>
                <a:gd name="T1" fmla="*/ 2147483647 h 1200"/>
                <a:gd name="T2" fmla="*/ 2147483647 w 714"/>
                <a:gd name="T3" fmla="*/ 2147483647 h 1200"/>
                <a:gd name="T4" fmla="*/ 2147483647 w 714"/>
                <a:gd name="T5" fmla="*/ 2147483647 h 1200"/>
                <a:gd name="T6" fmla="*/ 2147483647 w 714"/>
                <a:gd name="T7" fmla="*/ 2147483647 h 1200"/>
                <a:gd name="T8" fmla="*/ 2147483647 w 714"/>
                <a:gd name="T9" fmla="*/ 2147483647 h 1200"/>
                <a:gd name="T10" fmla="*/ 2147483647 w 714"/>
                <a:gd name="T11" fmla="*/ 2147483647 h 1200"/>
                <a:gd name="T12" fmla="*/ 2147483647 w 714"/>
                <a:gd name="T13" fmla="*/ 2147483647 h 1200"/>
                <a:gd name="T14" fmla="*/ 2147483647 w 714"/>
                <a:gd name="T15" fmla="*/ 2147483647 h 1200"/>
                <a:gd name="T16" fmla="*/ 2147483647 w 714"/>
                <a:gd name="T17" fmla="*/ 2147483647 h 1200"/>
                <a:gd name="T18" fmla="*/ 2147483647 w 714"/>
                <a:gd name="T19" fmla="*/ 2147483647 h 1200"/>
                <a:gd name="T20" fmla="*/ 2147483647 w 714"/>
                <a:gd name="T21" fmla="*/ 2147483647 h 1200"/>
                <a:gd name="T22" fmla="*/ 2147483647 w 714"/>
                <a:gd name="T23" fmla="*/ 2147483647 h 1200"/>
                <a:gd name="T24" fmla="*/ 2147483647 w 714"/>
                <a:gd name="T25" fmla="*/ 2147483647 h 1200"/>
                <a:gd name="T26" fmla="*/ 2147483647 w 714"/>
                <a:gd name="T27" fmla="*/ 2147483647 h 1200"/>
                <a:gd name="T28" fmla="*/ 2147483647 w 714"/>
                <a:gd name="T29" fmla="*/ 2147483647 h 1200"/>
                <a:gd name="T30" fmla="*/ 2147483647 w 714"/>
                <a:gd name="T31" fmla="*/ 2147483647 h 1200"/>
                <a:gd name="T32" fmla="*/ 2147483647 w 714"/>
                <a:gd name="T33" fmla="*/ 2147483647 h 1200"/>
                <a:gd name="T34" fmla="*/ 2147483647 w 714"/>
                <a:gd name="T35" fmla="*/ 2147483647 h 1200"/>
                <a:gd name="T36" fmla="*/ 2147483647 w 714"/>
                <a:gd name="T37" fmla="*/ 2147483647 h 1200"/>
                <a:gd name="T38" fmla="*/ 2147483647 w 714"/>
                <a:gd name="T39" fmla="*/ 2147483647 h 1200"/>
                <a:gd name="T40" fmla="*/ 2147483647 w 714"/>
                <a:gd name="T41" fmla="*/ 2147483647 h 1200"/>
                <a:gd name="T42" fmla="*/ 2147483647 w 714"/>
                <a:gd name="T43" fmla="*/ 2147483647 h 1200"/>
                <a:gd name="T44" fmla="*/ 2147483647 w 714"/>
                <a:gd name="T45" fmla="*/ 2147483647 h 1200"/>
                <a:gd name="T46" fmla="*/ 2147483647 w 714"/>
                <a:gd name="T47" fmla="*/ 2147483647 h 1200"/>
                <a:gd name="T48" fmla="*/ 2147483647 w 714"/>
                <a:gd name="T49" fmla="*/ 2147483647 h 1200"/>
                <a:gd name="T50" fmla="*/ 2147483647 w 714"/>
                <a:gd name="T51" fmla="*/ 2147483647 h 1200"/>
                <a:gd name="T52" fmla="*/ 2147483647 w 714"/>
                <a:gd name="T53" fmla="*/ 2147483647 h 1200"/>
                <a:gd name="T54" fmla="*/ 2147483647 w 714"/>
                <a:gd name="T55" fmla="*/ 2147483647 h 1200"/>
                <a:gd name="T56" fmla="*/ 2147483647 w 714"/>
                <a:gd name="T57" fmla="*/ 2147483647 h 1200"/>
                <a:gd name="T58" fmla="*/ 2147483647 w 714"/>
                <a:gd name="T59" fmla="*/ 2147483647 h 1200"/>
                <a:gd name="T60" fmla="*/ 2147483647 w 714"/>
                <a:gd name="T61" fmla="*/ 2147483647 h 1200"/>
                <a:gd name="T62" fmla="*/ 2147483647 w 714"/>
                <a:gd name="T63" fmla="*/ 2147483647 h 1200"/>
                <a:gd name="T64" fmla="*/ 2147483647 w 714"/>
                <a:gd name="T65" fmla="*/ 2147483647 h 1200"/>
                <a:gd name="T66" fmla="*/ 2147483647 w 714"/>
                <a:gd name="T67" fmla="*/ 2147483647 h 1200"/>
                <a:gd name="T68" fmla="*/ 2147483647 w 714"/>
                <a:gd name="T69" fmla="*/ 2147483647 h 1200"/>
                <a:gd name="T70" fmla="*/ 2147483647 w 714"/>
                <a:gd name="T71" fmla="*/ 2147483647 h 1200"/>
                <a:gd name="T72" fmla="*/ 2147483647 w 714"/>
                <a:gd name="T73" fmla="*/ 2147483647 h 1200"/>
                <a:gd name="T74" fmla="*/ 2147483647 w 714"/>
                <a:gd name="T75" fmla="*/ 2147483647 h 1200"/>
                <a:gd name="T76" fmla="*/ 2147483647 w 714"/>
                <a:gd name="T77" fmla="*/ 2147483647 h 1200"/>
                <a:gd name="T78" fmla="*/ 2147483647 w 714"/>
                <a:gd name="T79" fmla="*/ 0 h 1200"/>
                <a:gd name="T80" fmla="*/ 2147483647 w 714"/>
                <a:gd name="T81" fmla="*/ 2147483647 h 1200"/>
                <a:gd name="T82" fmla="*/ 2147483647 w 714"/>
                <a:gd name="T83" fmla="*/ 2147483647 h 1200"/>
                <a:gd name="T84" fmla="*/ 2147483647 w 714"/>
                <a:gd name="T85" fmla="*/ 2147483647 h 1200"/>
                <a:gd name="T86" fmla="*/ 2147483647 w 714"/>
                <a:gd name="T87" fmla="*/ 2147483647 h 1200"/>
                <a:gd name="T88" fmla="*/ 2147483647 w 714"/>
                <a:gd name="T89" fmla="*/ 2147483647 h 1200"/>
                <a:gd name="T90" fmla="*/ 2147483647 w 714"/>
                <a:gd name="T91" fmla="*/ 2147483647 h 1200"/>
                <a:gd name="T92" fmla="*/ 2147483647 w 714"/>
                <a:gd name="T93" fmla="*/ 2147483647 h 1200"/>
                <a:gd name="T94" fmla="*/ 2147483647 w 714"/>
                <a:gd name="T95" fmla="*/ 2147483647 h 1200"/>
                <a:gd name="T96" fmla="*/ 2147483647 w 714"/>
                <a:gd name="T97" fmla="*/ 2147483647 h 1200"/>
                <a:gd name="T98" fmla="*/ 2147483647 w 714"/>
                <a:gd name="T99" fmla="*/ 2147483647 h 1200"/>
                <a:gd name="T100" fmla="*/ 2147483647 w 714"/>
                <a:gd name="T101" fmla="*/ 2147483647 h 1200"/>
                <a:gd name="T102" fmla="*/ 2147483647 w 714"/>
                <a:gd name="T103" fmla="*/ 2147483647 h 1200"/>
                <a:gd name="T104" fmla="*/ 2147483647 w 714"/>
                <a:gd name="T105" fmla="*/ 2147483647 h 1200"/>
                <a:gd name="T106" fmla="*/ 2147483647 w 714"/>
                <a:gd name="T107" fmla="*/ 2147483647 h 1200"/>
                <a:gd name="T108" fmla="*/ 2147483647 w 714"/>
                <a:gd name="T109" fmla="*/ 2147483647 h 1200"/>
                <a:gd name="T110" fmla="*/ 2147483647 w 714"/>
                <a:gd name="T111" fmla="*/ 2147483647 h 1200"/>
                <a:gd name="T112" fmla="*/ 2147483647 w 714"/>
                <a:gd name="T113" fmla="*/ 2147483647 h 1200"/>
                <a:gd name="T114" fmla="*/ 2147483647 w 714"/>
                <a:gd name="T115" fmla="*/ 2147483647 h 1200"/>
                <a:gd name="T116" fmla="*/ 2147483647 w 714"/>
                <a:gd name="T117" fmla="*/ 2147483647 h 120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714"/>
                <a:gd name="T178" fmla="*/ 0 h 1200"/>
                <a:gd name="T179" fmla="*/ 714 w 714"/>
                <a:gd name="T180" fmla="*/ 1200 h 1200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714" h="1200">
                  <a:moveTo>
                    <a:pt x="702" y="1140"/>
                  </a:moveTo>
                  <a:lnTo>
                    <a:pt x="690" y="1170"/>
                  </a:lnTo>
                  <a:lnTo>
                    <a:pt x="696" y="1200"/>
                  </a:lnTo>
                  <a:lnTo>
                    <a:pt x="714" y="1182"/>
                  </a:lnTo>
                  <a:lnTo>
                    <a:pt x="714" y="1140"/>
                  </a:lnTo>
                  <a:lnTo>
                    <a:pt x="702" y="1140"/>
                  </a:lnTo>
                  <a:close/>
                  <a:moveTo>
                    <a:pt x="582" y="1176"/>
                  </a:moveTo>
                  <a:lnTo>
                    <a:pt x="600" y="1140"/>
                  </a:lnTo>
                  <a:lnTo>
                    <a:pt x="576" y="1134"/>
                  </a:lnTo>
                  <a:lnTo>
                    <a:pt x="582" y="1176"/>
                  </a:lnTo>
                  <a:close/>
                  <a:moveTo>
                    <a:pt x="246" y="1038"/>
                  </a:moveTo>
                  <a:lnTo>
                    <a:pt x="264" y="1050"/>
                  </a:lnTo>
                  <a:lnTo>
                    <a:pt x="282" y="1020"/>
                  </a:lnTo>
                  <a:lnTo>
                    <a:pt x="258" y="1008"/>
                  </a:lnTo>
                  <a:lnTo>
                    <a:pt x="246" y="1038"/>
                  </a:lnTo>
                  <a:close/>
                  <a:moveTo>
                    <a:pt x="504" y="558"/>
                  </a:moveTo>
                  <a:lnTo>
                    <a:pt x="540" y="576"/>
                  </a:lnTo>
                  <a:lnTo>
                    <a:pt x="540" y="582"/>
                  </a:lnTo>
                  <a:lnTo>
                    <a:pt x="534" y="588"/>
                  </a:lnTo>
                  <a:lnTo>
                    <a:pt x="504" y="588"/>
                  </a:lnTo>
                  <a:lnTo>
                    <a:pt x="570" y="642"/>
                  </a:lnTo>
                  <a:lnTo>
                    <a:pt x="570" y="618"/>
                  </a:lnTo>
                  <a:lnTo>
                    <a:pt x="600" y="624"/>
                  </a:lnTo>
                  <a:lnTo>
                    <a:pt x="576" y="588"/>
                  </a:lnTo>
                  <a:lnTo>
                    <a:pt x="576" y="582"/>
                  </a:lnTo>
                  <a:lnTo>
                    <a:pt x="570" y="576"/>
                  </a:lnTo>
                  <a:lnTo>
                    <a:pt x="570" y="558"/>
                  </a:lnTo>
                  <a:lnTo>
                    <a:pt x="564" y="546"/>
                  </a:lnTo>
                  <a:lnTo>
                    <a:pt x="534" y="516"/>
                  </a:lnTo>
                  <a:lnTo>
                    <a:pt x="522" y="510"/>
                  </a:lnTo>
                  <a:lnTo>
                    <a:pt x="504" y="504"/>
                  </a:lnTo>
                  <a:lnTo>
                    <a:pt x="492" y="498"/>
                  </a:lnTo>
                  <a:lnTo>
                    <a:pt x="474" y="498"/>
                  </a:lnTo>
                  <a:lnTo>
                    <a:pt x="468" y="504"/>
                  </a:lnTo>
                  <a:lnTo>
                    <a:pt x="468" y="528"/>
                  </a:lnTo>
                  <a:lnTo>
                    <a:pt x="492" y="552"/>
                  </a:lnTo>
                  <a:lnTo>
                    <a:pt x="504" y="558"/>
                  </a:lnTo>
                  <a:close/>
                  <a:moveTo>
                    <a:pt x="462" y="666"/>
                  </a:moveTo>
                  <a:lnTo>
                    <a:pt x="474" y="750"/>
                  </a:lnTo>
                  <a:lnTo>
                    <a:pt x="486" y="672"/>
                  </a:lnTo>
                  <a:lnTo>
                    <a:pt x="462" y="618"/>
                  </a:lnTo>
                  <a:lnTo>
                    <a:pt x="438" y="618"/>
                  </a:lnTo>
                  <a:lnTo>
                    <a:pt x="462" y="666"/>
                  </a:lnTo>
                  <a:close/>
                  <a:moveTo>
                    <a:pt x="492" y="738"/>
                  </a:moveTo>
                  <a:lnTo>
                    <a:pt x="522" y="738"/>
                  </a:lnTo>
                  <a:lnTo>
                    <a:pt x="528" y="708"/>
                  </a:lnTo>
                  <a:lnTo>
                    <a:pt x="498" y="702"/>
                  </a:lnTo>
                  <a:lnTo>
                    <a:pt x="492" y="738"/>
                  </a:lnTo>
                  <a:close/>
                  <a:moveTo>
                    <a:pt x="570" y="660"/>
                  </a:moveTo>
                  <a:lnTo>
                    <a:pt x="546" y="648"/>
                  </a:lnTo>
                  <a:lnTo>
                    <a:pt x="528" y="630"/>
                  </a:lnTo>
                  <a:lnTo>
                    <a:pt x="528" y="624"/>
                  </a:lnTo>
                  <a:lnTo>
                    <a:pt x="522" y="618"/>
                  </a:lnTo>
                  <a:lnTo>
                    <a:pt x="486" y="618"/>
                  </a:lnTo>
                  <a:lnTo>
                    <a:pt x="492" y="660"/>
                  </a:lnTo>
                  <a:lnTo>
                    <a:pt x="510" y="654"/>
                  </a:lnTo>
                  <a:lnTo>
                    <a:pt x="522" y="678"/>
                  </a:lnTo>
                  <a:lnTo>
                    <a:pt x="570" y="714"/>
                  </a:lnTo>
                  <a:lnTo>
                    <a:pt x="570" y="660"/>
                  </a:lnTo>
                  <a:close/>
                  <a:moveTo>
                    <a:pt x="162" y="600"/>
                  </a:moveTo>
                  <a:lnTo>
                    <a:pt x="144" y="582"/>
                  </a:lnTo>
                  <a:lnTo>
                    <a:pt x="138" y="606"/>
                  </a:lnTo>
                  <a:lnTo>
                    <a:pt x="132" y="618"/>
                  </a:lnTo>
                  <a:lnTo>
                    <a:pt x="126" y="624"/>
                  </a:lnTo>
                  <a:lnTo>
                    <a:pt x="120" y="642"/>
                  </a:lnTo>
                  <a:lnTo>
                    <a:pt x="120" y="654"/>
                  </a:lnTo>
                  <a:lnTo>
                    <a:pt x="126" y="660"/>
                  </a:lnTo>
                  <a:lnTo>
                    <a:pt x="138" y="666"/>
                  </a:lnTo>
                  <a:lnTo>
                    <a:pt x="150" y="678"/>
                  </a:lnTo>
                  <a:lnTo>
                    <a:pt x="144" y="684"/>
                  </a:lnTo>
                  <a:lnTo>
                    <a:pt x="120" y="696"/>
                  </a:lnTo>
                  <a:lnTo>
                    <a:pt x="114" y="702"/>
                  </a:lnTo>
                  <a:lnTo>
                    <a:pt x="102" y="708"/>
                  </a:lnTo>
                  <a:lnTo>
                    <a:pt x="96" y="732"/>
                  </a:lnTo>
                  <a:lnTo>
                    <a:pt x="72" y="750"/>
                  </a:lnTo>
                  <a:lnTo>
                    <a:pt x="72" y="762"/>
                  </a:lnTo>
                  <a:lnTo>
                    <a:pt x="60" y="774"/>
                  </a:lnTo>
                  <a:lnTo>
                    <a:pt x="48" y="780"/>
                  </a:lnTo>
                  <a:lnTo>
                    <a:pt x="42" y="786"/>
                  </a:lnTo>
                  <a:lnTo>
                    <a:pt x="30" y="792"/>
                  </a:lnTo>
                  <a:lnTo>
                    <a:pt x="24" y="798"/>
                  </a:lnTo>
                  <a:lnTo>
                    <a:pt x="18" y="798"/>
                  </a:lnTo>
                  <a:lnTo>
                    <a:pt x="18" y="804"/>
                  </a:lnTo>
                  <a:lnTo>
                    <a:pt x="12" y="810"/>
                  </a:lnTo>
                  <a:lnTo>
                    <a:pt x="0" y="834"/>
                  </a:lnTo>
                  <a:lnTo>
                    <a:pt x="0" y="864"/>
                  </a:lnTo>
                  <a:lnTo>
                    <a:pt x="30" y="834"/>
                  </a:lnTo>
                  <a:lnTo>
                    <a:pt x="30" y="816"/>
                  </a:lnTo>
                  <a:lnTo>
                    <a:pt x="36" y="810"/>
                  </a:lnTo>
                  <a:lnTo>
                    <a:pt x="42" y="810"/>
                  </a:lnTo>
                  <a:lnTo>
                    <a:pt x="78" y="798"/>
                  </a:lnTo>
                  <a:lnTo>
                    <a:pt x="84" y="792"/>
                  </a:lnTo>
                  <a:lnTo>
                    <a:pt x="84" y="762"/>
                  </a:lnTo>
                  <a:lnTo>
                    <a:pt x="90" y="750"/>
                  </a:lnTo>
                  <a:lnTo>
                    <a:pt x="96" y="744"/>
                  </a:lnTo>
                  <a:lnTo>
                    <a:pt x="114" y="738"/>
                  </a:lnTo>
                  <a:lnTo>
                    <a:pt x="126" y="732"/>
                  </a:lnTo>
                  <a:lnTo>
                    <a:pt x="144" y="720"/>
                  </a:lnTo>
                  <a:lnTo>
                    <a:pt x="162" y="714"/>
                  </a:lnTo>
                  <a:lnTo>
                    <a:pt x="168" y="702"/>
                  </a:lnTo>
                  <a:lnTo>
                    <a:pt x="174" y="696"/>
                  </a:lnTo>
                  <a:lnTo>
                    <a:pt x="174" y="684"/>
                  </a:lnTo>
                  <a:lnTo>
                    <a:pt x="156" y="648"/>
                  </a:lnTo>
                  <a:lnTo>
                    <a:pt x="156" y="624"/>
                  </a:lnTo>
                  <a:lnTo>
                    <a:pt x="162" y="612"/>
                  </a:lnTo>
                  <a:lnTo>
                    <a:pt x="162" y="600"/>
                  </a:lnTo>
                  <a:close/>
                  <a:moveTo>
                    <a:pt x="330" y="1026"/>
                  </a:moveTo>
                  <a:lnTo>
                    <a:pt x="372" y="1056"/>
                  </a:lnTo>
                  <a:lnTo>
                    <a:pt x="372" y="1020"/>
                  </a:lnTo>
                  <a:lnTo>
                    <a:pt x="348" y="1002"/>
                  </a:lnTo>
                  <a:lnTo>
                    <a:pt x="330" y="1026"/>
                  </a:lnTo>
                  <a:close/>
                  <a:moveTo>
                    <a:pt x="660" y="840"/>
                  </a:moveTo>
                  <a:lnTo>
                    <a:pt x="660" y="816"/>
                  </a:lnTo>
                  <a:lnTo>
                    <a:pt x="654" y="804"/>
                  </a:lnTo>
                  <a:lnTo>
                    <a:pt x="654" y="792"/>
                  </a:lnTo>
                  <a:lnTo>
                    <a:pt x="642" y="780"/>
                  </a:lnTo>
                  <a:lnTo>
                    <a:pt x="630" y="774"/>
                  </a:lnTo>
                  <a:lnTo>
                    <a:pt x="600" y="744"/>
                  </a:lnTo>
                  <a:lnTo>
                    <a:pt x="588" y="738"/>
                  </a:lnTo>
                  <a:lnTo>
                    <a:pt x="582" y="738"/>
                  </a:lnTo>
                  <a:lnTo>
                    <a:pt x="576" y="744"/>
                  </a:lnTo>
                  <a:lnTo>
                    <a:pt x="582" y="750"/>
                  </a:lnTo>
                  <a:lnTo>
                    <a:pt x="588" y="762"/>
                  </a:lnTo>
                  <a:lnTo>
                    <a:pt x="594" y="768"/>
                  </a:lnTo>
                  <a:lnTo>
                    <a:pt x="606" y="774"/>
                  </a:lnTo>
                  <a:lnTo>
                    <a:pt x="606" y="786"/>
                  </a:lnTo>
                  <a:lnTo>
                    <a:pt x="600" y="786"/>
                  </a:lnTo>
                  <a:lnTo>
                    <a:pt x="588" y="792"/>
                  </a:lnTo>
                  <a:lnTo>
                    <a:pt x="570" y="792"/>
                  </a:lnTo>
                  <a:lnTo>
                    <a:pt x="558" y="798"/>
                  </a:lnTo>
                  <a:lnTo>
                    <a:pt x="546" y="798"/>
                  </a:lnTo>
                  <a:lnTo>
                    <a:pt x="546" y="828"/>
                  </a:lnTo>
                  <a:lnTo>
                    <a:pt x="528" y="828"/>
                  </a:lnTo>
                  <a:lnTo>
                    <a:pt x="522" y="846"/>
                  </a:lnTo>
                  <a:lnTo>
                    <a:pt x="498" y="864"/>
                  </a:lnTo>
                  <a:lnTo>
                    <a:pt x="492" y="864"/>
                  </a:lnTo>
                  <a:lnTo>
                    <a:pt x="486" y="858"/>
                  </a:lnTo>
                  <a:lnTo>
                    <a:pt x="474" y="852"/>
                  </a:lnTo>
                  <a:lnTo>
                    <a:pt x="462" y="852"/>
                  </a:lnTo>
                  <a:lnTo>
                    <a:pt x="450" y="846"/>
                  </a:lnTo>
                  <a:lnTo>
                    <a:pt x="438" y="858"/>
                  </a:lnTo>
                  <a:lnTo>
                    <a:pt x="432" y="870"/>
                  </a:lnTo>
                  <a:lnTo>
                    <a:pt x="420" y="882"/>
                  </a:lnTo>
                  <a:lnTo>
                    <a:pt x="414" y="894"/>
                  </a:lnTo>
                  <a:lnTo>
                    <a:pt x="408" y="900"/>
                  </a:lnTo>
                  <a:lnTo>
                    <a:pt x="408" y="906"/>
                  </a:lnTo>
                  <a:lnTo>
                    <a:pt x="408" y="900"/>
                  </a:lnTo>
                  <a:lnTo>
                    <a:pt x="396" y="888"/>
                  </a:lnTo>
                  <a:lnTo>
                    <a:pt x="384" y="888"/>
                  </a:lnTo>
                  <a:lnTo>
                    <a:pt x="378" y="900"/>
                  </a:lnTo>
                  <a:lnTo>
                    <a:pt x="378" y="912"/>
                  </a:lnTo>
                  <a:lnTo>
                    <a:pt x="372" y="924"/>
                  </a:lnTo>
                  <a:lnTo>
                    <a:pt x="366" y="930"/>
                  </a:lnTo>
                  <a:lnTo>
                    <a:pt x="360" y="942"/>
                  </a:lnTo>
                  <a:lnTo>
                    <a:pt x="384" y="960"/>
                  </a:lnTo>
                  <a:lnTo>
                    <a:pt x="402" y="942"/>
                  </a:lnTo>
                  <a:lnTo>
                    <a:pt x="414" y="966"/>
                  </a:lnTo>
                  <a:lnTo>
                    <a:pt x="420" y="960"/>
                  </a:lnTo>
                  <a:lnTo>
                    <a:pt x="432" y="954"/>
                  </a:lnTo>
                  <a:lnTo>
                    <a:pt x="450" y="936"/>
                  </a:lnTo>
                  <a:lnTo>
                    <a:pt x="462" y="930"/>
                  </a:lnTo>
                  <a:lnTo>
                    <a:pt x="474" y="930"/>
                  </a:lnTo>
                  <a:lnTo>
                    <a:pt x="498" y="954"/>
                  </a:lnTo>
                  <a:lnTo>
                    <a:pt x="510" y="960"/>
                  </a:lnTo>
                  <a:lnTo>
                    <a:pt x="492" y="978"/>
                  </a:lnTo>
                  <a:lnTo>
                    <a:pt x="492" y="990"/>
                  </a:lnTo>
                  <a:lnTo>
                    <a:pt x="510" y="1026"/>
                  </a:lnTo>
                  <a:lnTo>
                    <a:pt x="522" y="1044"/>
                  </a:lnTo>
                  <a:lnTo>
                    <a:pt x="534" y="1056"/>
                  </a:lnTo>
                  <a:lnTo>
                    <a:pt x="546" y="1062"/>
                  </a:lnTo>
                  <a:lnTo>
                    <a:pt x="558" y="1062"/>
                  </a:lnTo>
                  <a:lnTo>
                    <a:pt x="570" y="1068"/>
                  </a:lnTo>
                  <a:lnTo>
                    <a:pt x="582" y="1068"/>
                  </a:lnTo>
                  <a:lnTo>
                    <a:pt x="606" y="1050"/>
                  </a:lnTo>
                  <a:lnTo>
                    <a:pt x="606" y="1074"/>
                  </a:lnTo>
                  <a:lnTo>
                    <a:pt x="630" y="1074"/>
                  </a:lnTo>
                  <a:lnTo>
                    <a:pt x="630" y="1038"/>
                  </a:lnTo>
                  <a:lnTo>
                    <a:pt x="624" y="1032"/>
                  </a:lnTo>
                  <a:lnTo>
                    <a:pt x="606" y="996"/>
                  </a:lnTo>
                  <a:lnTo>
                    <a:pt x="606" y="984"/>
                  </a:lnTo>
                  <a:lnTo>
                    <a:pt x="612" y="972"/>
                  </a:lnTo>
                  <a:lnTo>
                    <a:pt x="624" y="960"/>
                  </a:lnTo>
                  <a:lnTo>
                    <a:pt x="654" y="1014"/>
                  </a:lnTo>
                  <a:lnTo>
                    <a:pt x="654" y="1008"/>
                  </a:lnTo>
                  <a:lnTo>
                    <a:pt x="660" y="1002"/>
                  </a:lnTo>
                  <a:lnTo>
                    <a:pt x="672" y="978"/>
                  </a:lnTo>
                  <a:lnTo>
                    <a:pt x="678" y="960"/>
                  </a:lnTo>
                  <a:lnTo>
                    <a:pt x="678" y="936"/>
                  </a:lnTo>
                  <a:lnTo>
                    <a:pt x="672" y="918"/>
                  </a:lnTo>
                  <a:lnTo>
                    <a:pt x="666" y="912"/>
                  </a:lnTo>
                  <a:lnTo>
                    <a:pt x="660" y="900"/>
                  </a:lnTo>
                  <a:lnTo>
                    <a:pt x="660" y="840"/>
                  </a:lnTo>
                  <a:close/>
                  <a:moveTo>
                    <a:pt x="330" y="384"/>
                  </a:moveTo>
                  <a:lnTo>
                    <a:pt x="348" y="384"/>
                  </a:lnTo>
                  <a:lnTo>
                    <a:pt x="354" y="390"/>
                  </a:lnTo>
                  <a:lnTo>
                    <a:pt x="366" y="396"/>
                  </a:lnTo>
                  <a:lnTo>
                    <a:pt x="366" y="408"/>
                  </a:lnTo>
                  <a:lnTo>
                    <a:pt x="372" y="420"/>
                  </a:lnTo>
                  <a:lnTo>
                    <a:pt x="384" y="438"/>
                  </a:lnTo>
                  <a:lnTo>
                    <a:pt x="396" y="450"/>
                  </a:lnTo>
                  <a:lnTo>
                    <a:pt x="414" y="462"/>
                  </a:lnTo>
                  <a:lnTo>
                    <a:pt x="432" y="462"/>
                  </a:lnTo>
                  <a:lnTo>
                    <a:pt x="444" y="438"/>
                  </a:lnTo>
                  <a:lnTo>
                    <a:pt x="444" y="426"/>
                  </a:lnTo>
                  <a:lnTo>
                    <a:pt x="432" y="402"/>
                  </a:lnTo>
                  <a:lnTo>
                    <a:pt x="420" y="396"/>
                  </a:lnTo>
                  <a:lnTo>
                    <a:pt x="408" y="396"/>
                  </a:lnTo>
                  <a:lnTo>
                    <a:pt x="408" y="390"/>
                  </a:lnTo>
                  <a:lnTo>
                    <a:pt x="414" y="384"/>
                  </a:lnTo>
                  <a:lnTo>
                    <a:pt x="414" y="378"/>
                  </a:lnTo>
                  <a:lnTo>
                    <a:pt x="420" y="372"/>
                  </a:lnTo>
                  <a:lnTo>
                    <a:pt x="408" y="372"/>
                  </a:lnTo>
                  <a:lnTo>
                    <a:pt x="396" y="366"/>
                  </a:lnTo>
                  <a:lnTo>
                    <a:pt x="390" y="360"/>
                  </a:lnTo>
                  <a:lnTo>
                    <a:pt x="372" y="360"/>
                  </a:lnTo>
                  <a:lnTo>
                    <a:pt x="366" y="366"/>
                  </a:lnTo>
                  <a:lnTo>
                    <a:pt x="354" y="372"/>
                  </a:lnTo>
                  <a:lnTo>
                    <a:pt x="342" y="360"/>
                  </a:lnTo>
                  <a:lnTo>
                    <a:pt x="330" y="354"/>
                  </a:lnTo>
                  <a:lnTo>
                    <a:pt x="312" y="354"/>
                  </a:lnTo>
                  <a:lnTo>
                    <a:pt x="300" y="366"/>
                  </a:lnTo>
                  <a:lnTo>
                    <a:pt x="288" y="372"/>
                  </a:lnTo>
                  <a:lnTo>
                    <a:pt x="282" y="372"/>
                  </a:lnTo>
                  <a:lnTo>
                    <a:pt x="264" y="354"/>
                  </a:lnTo>
                  <a:lnTo>
                    <a:pt x="258" y="342"/>
                  </a:lnTo>
                  <a:lnTo>
                    <a:pt x="258" y="252"/>
                  </a:lnTo>
                  <a:lnTo>
                    <a:pt x="270" y="228"/>
                  </a:lnTo>
                  <a:lnTo>
                    <a:pt x="270" y="222"/>
                  </a:lnTo>
                  <a:lnTo>
                    <a:pt x="288" y="204"/>
                  </a:lnTo>
                  <a:lnTo>
                    <a:pt x="288" y="174"/>
                  </a:lnTo>
                  <a:lnTo>
                    <a:pt x="276" y="150"/>
                  </a:lnTo>
                  <a:lnTo>
                    <a:pt x="276" y="126"/>
                  </a:lnTo>
                  <a:lnTo>
                    <a:pt x="282" y="108"/>
                  </a:lnTo>
                  <a:lnTo>
                    <a:pt x="282" y="72"/>
                  </a:lnTo>
                  <a:lnTo>
                    <a:pt x="264" y="54"/>
                  </a:lnTo>
                  <a:lnTo>
                    <a:pt x="264" y="36"/>
                  </a:lnTo>
                  <a:lnTo>
                    <a:pt x="258" y="30"/>
                  </a:lnTo>
                  <a:lnTo>
                    <a:pt x="258" y="6"/>
                  </a:lnTo>
                  <a:lnTo>
                    <a:pt x="252" y="0"/>
                  </a:lnTo>
                  <a:lnTo>
                    <a:pt x="240" y="0"/>
                  </a:lnTo>
                  <a:lnTo>
                    <a:pt x="234" y="6"/>
                  </a:lnTo>
                  <a:lnTo>
                    <a:pt x="234" y="12"/>
                  </a:lnTo>
                  <a:lnTo>
                    <a:pt x="228" y="18"/>
                  </a:lnTo>
                  <a:lnTo>
                    <a:pt x="216" y="24"/>
                  </a:lnTo>
                  <a:lnTo>
                    <a:pt x="204" y="24"/>
                  </a:lnTo>
                  <a:lnTo>
                    <a:pt x="192" y="18"/>
                  </a:lnTo>
                  <a:lnTo>
                    <a:pt x="186" y="12"/>
                  </a:lnTo>
                  <a:lnTo>
                    <a:pt x="174" y="12"/>
                  </a:lnTo>
                  <a:lnTo>
                    <a:pt x="162" y="18"/>
                  </a:lnTo>
                  <a:lnTo>
                    <a:pt x="162" y="36"/>
                  </a:lnTo>
                  <a:lnTo>
                    <a:pt x="156" y="42"/>
                  </a:lnTo>
                  <a:lnTo>
                    <a:pt x="156" y="48"/>
                  </a:lnTo>
                  <a:lnTo>
                    <a:pt x="144" y="72"/>
                  </a:lnTo>
                  <a:lnTo>
                    <a:pt x="132" y="84"/>
                  </a:lnTo>
                  <a:lnTo>
                    <a:pt x="132" y="96"/>
                  </a:lnTo>
                  <a:lnTo>
                    <a:pt x="138" y="102"/>
                  </a:lnTo>
                  <a:lnTo>
                    <a:pt x="144" y="114"/>
                  </a:lnTo>
                  <a:lnTo>
                    <a:pt x="150" y="132"/>
                  </a:lnTo>
                  <a:lnTo>
                    <a:pt x="156" y="138"/>
                  </a:lnTo>
                  <a:lnTo>
                    <a:pt x="156" y="150"/>
                  </a:lnTo>
                  <a:lnTo>
                    <a:pt x="150" y="162"/>
                  </a:lnTo>
                  <a:lnTo>
                    <a:pt x="150" y="168"/>
                  </a:lnTo>
                  <a:lnTo>
                    <a:pt x="144" y="174"/>
                  </a:lnTo>
                  <a:lnTo>
                    <a:pt x="138" y="186"/>
                  </a:lnTo>
                  <a:lnTo>
                    <a:pt x="138" y="198"/>
                  </a:lnTo>
                  <a:lnTo>
                    <a:pt x="150" y="210"/>
                  </a:lnTo>
                  <a:lnTo>
                    <a:pt x="150" y="216"/>
                  </a:lnTo>
                  <a:lnTo>
                    <a:pt x="144" y="222"/>
                  </a:lnTo>
                  <a:lnTo>
                    <a:pt x="138" y="222"/>
                  </a:lnTo>
                  <a:lnTo>
                    <a:pt x="126" y="228"/>
                  </a:lnTo>
                  <a:lnTo>
                    <a:pt x="120" y="228"/>
                  </a:lnTo>
                  <a:lnTo>
                    <a:pt x="120" y="210"/>
                  </a:lnTo>
                  <a:lnTo>
                    <a:pt x="114" y="204"/>
                  </a:lnTo>
                  <a:lnTo>
                    <a:pt x="114" y="252"/>
                  </a:lnTo>
                  <a:lnTo>
                    <a:pt x="150" y="306"/>
                  </a:lnTo>
                  <a:lnTo>
                    <a:pt x="174" y="330"/>
                  </a:lnTo>
                  <a:lnTo>
                    <a:pt x="186" y="348"/>
                  </a:lnTo>
                  <a:lnTo>
                    <a:pt x="204" y="384"/>
                  </a:lnTo>
                  <a:lnTo>
                    <a:pt x="216" y="402"/>
                  </a:lnTo>
                  <a:lnTo>
                    <a:pt x="228" y="408"/>
                  </a:lnTo>
                  <a:lnTo>
                    <a:pt x="252" y="408"/>
                  </a:lnTo>
                  <a:lnTo>
                    <a:pt x="258" y="396"/>
                  </a:lnTo>
                  <a:lnTo>
                    <a:pt x="270" y="390"/>
                  </a:lnTo>
                  <a:lnTo>
                    <a:pt x="276" y="384"/>
                  </a:lnTo>
                  <a:lnTo>
                    <a:pt x="288" y="384"/>
                  </a:lnTo>
                  <a:lnTo>
                    <a:pt x="294" y="396"/>
                  </a:lnTo>
                  <a:lnTo>
                    <a:pt x="306" y="402"/>
                  </a:lnTo>
                  <a:lnTo>
                    <a:pt x="324" y="420"/>
                  </a:lnTo>
                  <a:lnTo>
                    <a:pt x="342" y="420"/>
                  </a:lnTo>
                  <a:lnTo>
                    <a:pt x="342" y="402"/>
                  </a:lnTo>
                  <a:lnTo>
                    <a:pt x="336" y="396"/>
                  </a:lnTo>
                  <a:lnTo>
                    <a:pt x="330" y="384"/>
                  </a:lnTo>
                  <a:close/>
                  <a:moveTo>
                    <a:pt x="258" y="432"/>
                  </a:moveTo>
                  <a:lnTo>
                    <a:pt x="246" y="426"/>
                  </a:lnTo>
                  <a:lnTo>
                    <a:pt x="204" y="426"/>
                  </a:lnTo>
                  <a:lnTo>
                    <a:pt x="234" y="468"/>
                  </a:lnTo>
                  <a:lnTo>
                    <a:pt x="258" y="534"/>
                  </a:lnTo>
                  <a:lnTo>
                    <a:pt x="270" y="528"/>
                  </a:lnTo>
                  <a:lnTo>
                    <a:pt x="276" y="516"/>
                  </a:lnTo>
                  <a:lnTo>
                    <a:pt x="282" y="510"/>
                  </a:lnTo>
                  <a:lnTo>
                    <a:pt x="282" y="486"/>
                  </a:lnTo>
                  <a:lnTo>
                    <a:pt x="276" y="480"/>
                  </a:lnTo>
                  <a:lnTo>
                    <a:pt x="270" y="468"/>
                  </a:lnTo>
                  <a:lnTo>
                    <a:pt x="270" y="450"/>
                  </a:lnTo>
                  <a:lnTo>
                    <a:pt x="264" y="438"/>
                  </a:lnTo>
                  <a:lnTo>
                    <a:pt x="258" y="432"/>
                  </a:lnTo>
                  <a:close/>
                  <a:moveTo>
                    <a:pt x="330" y="648"/>
                  </a:moveTo>
                  <a:lnTo>
                    <a:pt x="336" y="660"/>
                  </a:lnTo>
                  <a:lnTo>
                    <a:pt x="354" y="678"/>
                  </a:lnTo>
                  <a:lnTo>
                    <a:pt x="360" y="672"/>
                  </a:lnTo>
                  <a:lnTo>
                    <a:pt x="372" y="666"/>
                  </a:lnTo>
                  <a:lnTo>
                    <a:pt x="378" y="660"/>
                  </a:lnTo>
                  <a:lnTo>
                    <a:pt x="384" y="660"/>
                  </a:lnTo>
                  <a:lnTo>
                    <a:pt x="390" y="666"/>
                  </a:lnTo>
                  <a:lnTo>
                    <a:pt x="390" y="696"/>
                  </a:lnTo>
                  <a:lnTo>
                    <a:pt x="402" y="708"/>
                  </a:lnTo>
                  <a:lnTo>
                    <a:pt x="396" y="720"/>
                  </a:lnTo>
                  <a:lnTo>
                    <a:pt x="390" y="726"/>
                  </a:lnTo>
                  <a:lnTo>
                    <a:pt x="372" y="762"/>
                  </a:lnTo>
                  <a:lnTo>
                    <a:pt x="372" y="786"/>
                  </a:lnTo>
                  <a:lnTo>
                    <a:pt x="378" y="792"/>
                  </a:lnTo>
                  <a:lnTo>
                    <a:pt x="384" y="804"/>
                  </a:lnTo>
                  <a:lnTo>
                    <a:pt x="396" y="804"/>
                  </a:lnTo>
                  <a:lnTo>
                    <a:pt x="408" y="798"/>
                  </a:lnTo>
                  <a:lnTo>
                    <a:pt x="420" y="798"/>
                  </a:lnTo>
                  <a:lnTo>
                    <a:pt x="432" y="792"/>
                  </a:lnTo>
                  <a:lnTo>
                    <a:pt x="438" y="786"/>
                  </a:lnTo>
                  <a:lnTo>
                    <a:pt x="438" y="768"/>
                  </a:lnTo>
                  <a:lnTo>
                    <a:pt x="432" y="756"/>
                  </a:lnTo>
                  <a:lnTo>
                    <a:pt x="426" y="738"/>
                  </a:lnTo>
                  <a:lnTo>
                    <a:pt x="426" y="726"/>
                  </a:lnTo>
                  <a:lnTo>
                    <a:pt x="432" y="714"/>
                  </a:lnTo>
                  <a:lnTo>
                    <a:pt x="444" y="678"/>
                  </a:lnTo>
                  <a:lnTo>
                    <a:pt x="444" y="660"/>
                  </a:lnTo>
                  <a:lnTo>
                    <a:pt x="438" y="648"/>
                  </a:lnTo>
                  <a:lnTo>
                    <a:pt x="432" y="642"/>
                  </a:lnTo>
                  <a:lnTo>
                    <a:pt x="426" y="642"/>
                  </a:lnTo>
                  <a:lnTo>
                    <a:pt x="414" y="654"/>
                  </a:lnTo>
                  <a:lnTo>
                    <a:pt x="402" y="660"/>
                  </a:lnTo>
                  <a:lnTo>
                    <a:pt x="396" y="660"/>
                  </a:lnTo>
                  <a:lnTo>
                    <a:pt x="396" y="648"/>
                  </a:lnTo>
                  <a:lnTo>
                    <a:pt x="408" y="624"/>
                  </a:lnTo>
                  <a:lnTo>
                    <a:pt x="408" y="612"/>
                  </a:lnTo>
                  <a:lnTo>
                    <a:pt x="414" y="600"/>
                  </a:lnTo>
                  <a:lnTo>
                    <a:pt x="414" y="594"/>
                  </a:lnTo>
                  <a:lnTo>
                    <a:pt x="408" y="588"/>
                  </a:lnTo>
                  <a:lnTo>
                    <a:pt x="372" y="570"/>
                  </a:lnTo>
                  <a:lnTo>
                    <a:pt x="366" y="564"/>
                  </a:lnTo>
                  <a:lnTo>
                    <a:pt x="330" y="564"/>
                  </a:lnTo>
                  <a:lnTo>
                    <a:pt x="324" y="570"/>
                  </a:lnTo>
                  <a:lnTo>
                    <a:pt x="324" y="576"/>
                  </a:lnTo>
                  <a:lnTo>
                    <a:pt x="330" y="582"/>
                  </a:lnTo>
                  <a:lnTo>
                    <a:pt x="336" y="582"/>
                  </a:lnTo>
                  <a:lnTo>
                    <a:pt x="342" y="594"/>
                  </a:lnTo>
                  <a:lnTo>
                    <a:pt x="342" y="600"/>
                  </a:lnTo>
                  <a:lnTo>
                    <a:pt x="336" y="606"/>
                  </a:lnTo>
                  <a:lnTo>
                    <a:pt x="336" y="618"/>
                  </a:lnTo>
                  <a:lnTo>
                    <a:pt x="330" y="630"/>
                  </a:lnTo>
                  <a:lnTo>
                    <a:pt x="330" y="648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17" name="Parcel Islands" descr="© INSCALE GmbH, 05.05.2010&#10;http://www.presentationload.com/">
              <a:extLst>
                <a:ext uri="{FF2B5EF4-FFF2-40B4-BE49-F238E27FC236}">
                  <a16:creationId xmlns:a16="http://schemas.microsoft.com/office/drawing/2014/main" id="{8FDD354F-203E-4C95-B4FD-E4FC64F29524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9019887" y="3895166"/>
              <a:ext cx="41277" cy="28583"/>
            </a:xfrm>
            <a:custGeom>
              <a:avLst/>
              <a:gdLst>
                <a:gd name="T0" fmla="*/ 2147483647 w 96"/>
                <a:gd name="T1" fmla="*/ 2147483647 h 66"/>
                <a:gd name="T2" fmla="*/ 2147483647 w 96"/>
                <a:gd name="T3" fmla="*/ 2147483647 h 66"/>
                <a:gd name="T4" fmla="*/ 0 w 96"/>
                <a:gd name="T5" fmla="*/ 2147483647 h 66"/>
                <a:gd name="T6" fmla="*/ 0 w 96"/>
                <a:gd name="T7" fmla="*/ 2147483647 h 66"/>
                <a:gd name="T8" fmla="*/ 2147483647 w 96"/>
                <a:gd name="T9" fmla="*/ 2147483647 h 66"/>
                <a:gd name="T10" fmla="*/ 2147483647 w 96"/>
                <a:gd name="T11" fmla="*/ 2147483647 h 66"/>
                <a:gd name="T12" fmla="*/ 2147483647 w 96"/>
                <a:gd name="T13" fmla="*/ 2147483647 h 66"/>
                <a:gd name="T14" fmla="*/ 2147483647 w 96"/>
                <a:gd name="T15" fmla="*/ 2147483647 h 66"/>
                <a:gd name="T16" fmla="*/ 2147483647 w 96"/>
                <a:gd name="T17" fmla="*/ 2147483647 h 66"/>
                <a:gd name="T18" fmla="*/ 2147483647 w 96"/>
                <a:gd name="T19" fmla="*/ 0 h 66"/>
                <a:gd name="T20" fmla="*/ 2147483647 w 96"/>
                <a:gd name="T21" fmla="*/ 2147483647 h 66"/>
                <a:gd name="T22" fmla="*/ 2147483647 w 96"/>
                <a:gd name="T23" fmla="*/ 2147483647 h 66"/>
                <a:gd name="T24" fmla="*/ 2147483647 w 96"/>
                <a:gd name="T25" fmla="*/ 2147483647 h 66"/>
                <a:gd name="T26" fmla="*/ 2147483647 w 96"/>
                <a:gd name="T27" fmla="*/ 2147483647 h 66"/>
                <a:gd name="T28" fmla="*/ 2147483647 w 96"/>
                <a:gd name="T29" fmla="*/ 0 h 66"/>
                <a:gd name="T30" fmla="*/ 2147483647 w 96"/>
                <a:gd name="T31" fmla="*/ 0 h 66"/>
                <a:gd name="T32" fmla="*/ 2147483647 w 96"/>
                <a:gd name="T33" fmla="*/ 2147483647 h 66"/>
                <a:gd name="T34" fmla="*/ 2147483647 w 96"/>
                <a:gd name="T35" fmla="*/ 2147483647 h 66"/>
                <a:gd name="T36" fmla="*/ 2147483647 w 96"/>
                <a:gd name="T37" fmla="*/ 2147483647 h 66"/>
                <a:gd name="T38" fmla="*/ 2147483647 w 96"/>
                <a:gd name="T39" fmla="*/ 2147483647 h 66"/>
                <a:gd name="T40" fmla="*/ 2147483647 w 96"/>
                <a:gd name="T41" fmla="*/ 2147483647 h 66"/>
                <a:gd name="T42" fmla="*/ 2147483647 w 96"/>
                <a:gd name="T43" fmla="*/ 2147483647 h 66"/>
                <a:gd name="T44" fmla="*/ 2147483647 w 96"/>
                <a:gd name="T45" fmla="*/ 2147483647 h 6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96"/>
                <a:gd name="T70" fmla="*/ 0 h 66"/>
                <a:gd name="T71" fmla="*/ 96 w 96"/>
                <a:gd name="T72" fmla="*/ 66 h 6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96" h="66">
                  <a:moveTo>
                    <a:pt x="12" y="42"/>
                  </a:moveTo>
                  <a:lnTo>
                    <a:pt x="6" y="42"/>
                  </a:lnTo>
                  <a:lnTo>
                    <a:pt x="0" y="48"/>
                  </a:lnTo>
                  <a:lnTo>
                    <a:pt x="0" y="60"/>
                  </a:lnTo>
                  <a:lnTo>
                    <a:pt x="6" y="66"/>
                  </a:lnTo>
                  <a:lnTo>
                    <a:pt x="12" y="66"/>
                  </a:lnTo>
                  <a:lnTo>
                    <a:pt x="24" y="54"/>
                  </a:lnTo>
                  <a:lnTo>
                    <a:pt x="24" y="42"/>
                  </a:lnTo>
                  <a:lnTo>
                    <a:pt x="12" y="42"/>
                  </a:lnTo>
                  <a:close/>
                  <a:moveTo>
                    <a:pt x="42" y="0"/>
                  </a:moveTo>
                  <a:lnTo>
                    <a:pt x="42" y="18"/>
                  </a:lnTo>
                  <a:lnTo>
                    <a:pt x="54" y="30"/>
                  </a:lnTo>
                  <a:lnTo>
                    <a:pt x="60" y="30"/>
                  </a:lnTo>
                  <a:lnTo>
                    <a:pt x="72" y="24"/>
                  </a:lnTo>
                  <a:lnTo>
                    <a:pt x="48" y="0"/>
                  </a:lnTo>
                  <a:lnTo>
                    <a:pt x="42" y="0"/>
                  </a:lnTo>
                  <a:close/>
                  <a:moveTo>
                    <a:pt x="96" y="36"/>
                  </a:moveTo>
                  <a:lnTo>
                    <a:pt x="78" y="36"/>
                  </a:lnTo>
                  <a:lnTo>
                    <a:pt x="72" y="42"/>
                  </a:lnTo>
                  <a:lnTo>
                    <a:pt x="72" y="54"/>
                  </a:lnTo>
                  <a:lnTo>
                    <a:pt x="84" y="60"/>
                  </a:lnTo>
                  <a:lnTo>
                    <a:pt x="96" y="48"/>
                  </a:lnTo>
                  <a:lnTo>
                    <a:pt x="96" y="36"/>
                  </a:lnTo>
                  <a:close/>
                </a:path>
              </a:pathLst>
            </a:custGeom>
            <a:solidFill>
              <a:srgbClr val="FFFFFF">
                <a:lumMod val="75000"/>
              </a:srgbClr>
            </a:solidFill>
            <a:ln w="952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18" name="New Zealand" descr="© INSCALE GmbH, 05.05.2010&#10;http://www.presentationload.com/">
              <a:extLst>
                <a:ext uri="{FF2B5EF4-FFF2-40B4-BE49-F238E27FC236}">
                  <a16:creationId xmlns:a16="http://schemas.microsoft.com/office/drawing/2014/main" id="{E7EF0376-36C5-470A-B518-F133C5C68801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10253429" y="5762572"/>
              <a:ext cx="562000" cy="441445"/>
            </a:xfrm>
            <a:custGeom>
              <a:avLst/>
              <a:gdLst>
                <a:gd name="T0" fmla="*/ 2147483647 w 1272"/>
                <a:gd name="T1" fmla="*/ 2147483647 h 984"/>
                <a:gd name="T2" fmla="*/ 2147483647 w 1272"/>
                <a:gd name="T3" fmla="*/ 2147483647 h 984"/>
                <a:gd name="T4" fmla="*/ 2147483647 w 1272"/>
                <a:gd name="T5" fmla="*/ 2147483647 h 984"/>
                <a:gd name="T6" fmla="*/ 2147483647 w 1272"/>
                <a:gd name="T7" fmla="*/ 2147483647 h 984"/>
                <a:gd name="T8" fmla="*/ 2147483647 w 1272"/>
                <a:gd name="T9" fmla="*/ 2147483647 h 984"/>
                <a:gd name="T10" fmla="*/ 2147483647 w 1272"/>
                <a:gd name="T11" fmla="*/ 2147483647 h 984"/>
                <a:gd name="T12" fmla="*/ 2147483647 w 1272"/>
                <a:gd name="T13" fmla="*/ 2147483647 h 984"/>
                <a:gd name="T14" fmla="*/ 2147483647 w 1272"/>
                <a:gd name="T15" fmla="*/ 2147483647 h 984"/>
                <a:gd name="T16" fmla="*/ 2147483647 w 1272"/>
                <a:gd name="T17" fmla="*/ 2147483647 h 984"/>
                <a:gd name="T18" fmla="*/ 2147483647 w 1272"/>
                <a:gd name="T19" fmla="*/ 2147483647 h 984"/>
                <a:gd name="T20" fmla="*/ 2147483647 w 1272"/>
                <a:gd name="T21" fmla="*/ 2147483647 h 984"/>
                <a:gd name="T22" fmla="*/ 2147483647 w 1272"/>
                <a:gd name="T23" fmla="*/ 2147483647 h 984"/>
                <a:gd name="T24" fmla="*/ 2147483647 w 1272"/>
                <a:gd name="T25" fmla="*/ 2147483647 h 984"/>
                <a:gd name="T26" fmla="*/ 2147483647 w 1272"/>
                <a:gd name="T27" fmla="*/ 2147483647 h 984"/>
                <a:gd name="T28" fmla="*/ 2147483647 w 1272"/>
                <a:gd name="T29" fmla="*/ 2147483647 h 984"/>
                <a:gd name="T30" fmla="*/ 2147483647 w 1272"/>
                <a:gd name="T31" fmla="*/ 2147483647 h 984"/>
                <a:gd name="T32" fmla="*/ 2147483647 w 1272"/>
                <a:gd name="T33" fmla="*/ 2147483647 h 984"/>
                <a:gd name="T34" fmla="*/ 2147483647 w 1272"/>
                <a:gd name="T35" fmla="*/ 2147483647 h 984"/>
                <a:gd name="T36" fmla="*/ 2147483647 w 1272"/>
                <a:gd name="T37" fmla="*/ 2147483647 h 984"/>
                <a:gd name="T38" fmla="*/ 2147483647 w 1272"/>
                <a:gd name="T39" fmla="*/ 2147483647 h 984"/>
                <a:gd name="T40" fmla="*/ 2147483647 w 1272"/>
                <a:gd name="T41" fmla="*/ 2147483647 h 984"/>
                <a:gd name="T42" fmla="*/ 2147483647 w 1272"/>
                <a:gd name="T43" fmla="*/ 2147483647 h 984"/>
                <a:gd name="T44" fmla="*/ 2147483647 w 1272"/>
                <a:gd name="T45" fmla="*/ 2147483647 h 984"/>
                <a:gd name="T46" fmla="*/ 2147483647 w 1272"/>
                <a:gd name="T47" fmla="*/ 2147483647 h 984"/>
                <a:gd name="T48" fmla="*/ 2147483647 w 1272"/>
                <a:gd name="T49" fmla="*/ 2147483647 h 984"/>
                <a:gd name="T50" fmla="*/ 2147483647 w 1272"/>
                <a:gd name="T51" fmla="*/ 2147483647 h 984"/>
                <a:gd name="T52" fmla="*/ 2147483647 w 1272"/>
                <a:gd name="T53" fmla="*/ 2147483647 h 984"/>
                <a:gd name="T54" fmla="*/ 2147483647 w 1272"/>
                <a:gd name="T55" fmla="*/ 2147483647 h 984"/>
                <a:gd name="T56" fmla="*/ 2147483647 w 1272"/>
                <a:gd name="T57" fmla="*/ 2147483647 h 984"/>
                <a:gd name="T58" fmla="*/ 2147483647 w 1272"/>
                <a:gd name="T59" fmla="*/ 2147483647 h 984"/>
                <a:gd name="T60" fmla="*/ 2147483647 w 1272"/>
                <a:gd name="T61" fmla="*/ 2147483647 h 984"/>
                <a:gd name="T62" fmla="*/ 2147483647 w 1272"/>
                <a:gd name="T63" fmla="*/ 2147483647 h 984"/>
                <a:gd name="T64" fmla="*/ 2147483647 w 1272"/>
                <a:gd name="T65" fmla="*/ 2147483647 h 984"/>
                <a:gd name="T66" fmla="*/ 2147483647 w 1272"/>
                <a:gd name="T67" fmla="*/ 2147483647 h 984"/>
                <a:gd name="T68" fmla="*/ 2147483647 w 1272"/>
                <a:gd name="T69" fmla="*/ 2147483647 h 984"/>
                <a:gd name="T70" fmla="*/ 2147483647 w 1272"/>
                <a:gd name="T71" fmla="*/ 2147483647 h 984"/>
                <a:gd name="T72" fmla="*/ 2147483647 w 1272"/>
                <a:gd name="T73" fmla="*/ 2147483647 h 984"/>
                <a:gd name="T74" fmla="*/ 2147483647 w 1272"/>
                <a:gd name="T75" fmla="*/ 2147483647 h 984"/>
                <a:gd name="T76" fmla="*/ 2147483647 w 1272"/>
                <a:gd name="T77" fmla="*/ 2147483647 h 984"/>
                <a:gd name="T78" fmla="*/ 2147483647 w 1272"/>
                <a:gd name="T79" fmla="*/ 2147483647 h 984"/>
                <a:gd name="T80" fmla="*/ 2147483647 w 1272"/>
                <a:gd name="T81" fmla="*/ 2147483647 h 984"/>
                <a:gd name="T82" fmla="*/ 2147483647 w 1272"/>
                <a:gd name="T83" fmla="*/ 2147483647 h 984"/>
                <a:gd name="T84" fmla="*/ 2147483647 w 1272"/>
                <a:gd name="T85" fmla="*/ 2147483647 h 984"/>
                <a:gd name="T86" fmla="*/ 2147483647 w 1272"/>
                <a:gd name="T87" fmla="*/ 2147483647 h 984"/>
                <a:gd name="T88" fmla="*/ 2147483647 w 1272"/>
                <a:gd name="T89" fmla="*/ 2147483647 h 984"/>
                <a:gd name="T90" fmla="*/ 2147483647 w 1272"/>
                <a:gd name="T91" fmla="*/ 2147483647 h 984"/>
                <a:gd name="T92" fmla="*/ 2147483647 w 1272"/>
                <a:gd name="T93" fmla="*/ 2147483647 h 984"/>
                <a:gd name="T94" fmla="*/ 2147483647 w 1272"/>
                <a:gd name="T95" fmla="*/ 2147483647 h 984"/>
                <a:gd name="T96" fmla="*/ 2147483647 w 1272"/>
                <a:gd name="T97" fmla="*/ 2147483647 h 984"/>
                <a:gd name="T98" fmla="*/ 2147483647 w 1272"/>
                <a:gd name="T99" fmla="*/ 2147483647 h 984"/>
                <a:gd name="T100" fmla="*/ 2147483647 w 1272"/>
                <a:gd name="T101" fmla="*/ 2147483647 h 984"/>
                <a:gd name="T102" fmla="*/ 2147483647 w 1272"/>
                <a:gd name="T103" fmla="*/ 2147483647 h 984"/>
                <a:gd name="T104" fmla="*/ 2147483647 w 1272"/>
                <a:gd name="T105" fmla="*/ 2147483647 h 984"/>
                <a:gd name="T106" fmla="*/ 2147483647 w 1272"/>
                <a:gd name="T107" fmla="*/ 2147483647 h 984"/>
                <a:gd name="T108" fmla="*/ 2147483647 w 1272"/>
                <a:gd name="T109" fmla="*/ 2147483647 h 984"/>
                <a:gd name="T110" fmla="*/ 2147483647 w 1272"/>
                <a:gd name="T111" fmla="*/ 2147483647 h 984"/>
                <a:gd name="T112" fmla="*/ 2147483647 w 1272"/>
                <a:gd name="T113" fmla="*/ 2147483647 h 984"/>
                <a:gd name="T114" fmla="*/ 2147483647 w 1272"/>
                <a:gd name="T115" fmla="*/ 2147483647 h 984"/>
                <a:gd name="T116" fmla="*/ 2147483647 w 1272"/>
                <a:gd name="T117" fmla="*/ 2147483647 h 984"/>
                <a:gd name="T118" fmla="*/ 2147483647 w 1272"/>
                <a:gd name="T119" fmla="*/ 2147483647 h 984"/>
                <a:gd name="T120" fmla="*/ 2147483647 w 1272"/>
                <a:gd name="T121" fmla="*/ 2147483647 h 98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272"/>
                <a:gd name="T184" fmla="*/ 0 h 984"/>
                <a:gd name="T185" fmla="*/ 1272 w 1272"/>
                <a:gd name="T186" fmla="*/ 984 h 98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272" h="984">
                  <a:moveTo>
                    <a:pt x="750" y="564"/>
                  </a:moveTo>
                  <a:lnTo>
                    <a:pt x="738" y="564"/>
                  </a:lnTo>
                  <a:lnTo>
                    <a:pt x="744" y="528"/>
                  </a:lnTo>
                  <a:lnTo>
                    <a:pt x="720" y="546"/>
                  </a:lnTo>
                  <a:lnTo>
                    <a:pt x="726" y="540"/>
                  </a:lnTo>
                  <a:lnTo>
                    <a:pt x="726" y="504"/>
                  </a:lnTo>
                  <a:lnTo>
                    <a:pt x="708" y="504"/>
                  </a:lnTo>
                  <a:lnTo>
                    <a:pt x="702" y="510"/>
                  </a:lnTo>
                  <a:lnTo>
                    <a:pt x="696" y="522"/>
                  </a:lnTo>
                  <a:lnTo>
                    <a:pt x="690" y="528"/>
                  </a:lnTo>
                  <a:lnTo>
                    <a:pt x="672" y="540"/>
                  </a:lnTo>
                  <a:lnTo>
                    <a:pt x="660" y="546"/>
                  </a:lnTo>
                  <a:lnTo>
                    <a:pt x="654" y="558"/>
                  </a:lnTo>
                  <a:lnTo>
                    <a:pt x="642" y="570"/>
                  </a:lnTo>
                  <a:lnTo>
                    <a:pt x="630" y="576"/>
                  </a:lnTo>
                  <a:lnTo>
                    <a:pt x="618" y="588"/>
                  </a:lnTo>
                  <a:lnTo>
                    <a:pt x="606" y="588"/>
                  </a:lnTo>
                  <a:lnTo>
                    <a:pt x="588" y="600"/>
                  </a:lnTo>
                  <a:lnTo>
                    <a:pt x="576" y="606"/>
                  </a:lnTo>
                  <a:lnTo>
                    <a:pt x="546" y="636"/>
                  </a:lnTo>
                  <a:lnTo>
                    <a:pt x="540" y="648"/>
                  </a:lnTo>
                  <a:lnTo>
                    <a:pt x="534" y="648"/>
                  </a:lnTo>
                  <a:lnTo>
                    <a:pt x="528" y="654"/>
                  </a:lnTo>
                  <a:lnTo>
                    <a:pt x="510" y="660"/>
                  </a:lnTo>
                  <a:lnTo>
                    <a:pt x="498" y="666"/>
                  </a:lnTo>
                  <a:lnTo>
                    <a:pt x="462" y="678"/>
                  </a:lnTo>
                  <a:lnTo>
                    <a:pt x="438" y="690"/>
                  </a:lnTo>
                  <a:lnTo>
                    <a:pt x="426" y="702"/>
                  </a:lnTo>
                  <a:lnTo>
                    <a:pt x="414" y="708"/>
                  </a:lnTo>
                  <a:lnTo>
                    <a:pt x="408" y="720"/>
                  </a:lnTo>
                  <a:lnTo>
                    <a:pt x="396" y="726"/>
                  </a:lnTo>
                  <a:lnTo>
                    <a:pt x="378" y="726"/>
                  </a:lnTo>
                  <a:lnTo>
                    <a:pt x="366" y="732"/>
                  </a:lnTo>
                  <a:lnTo>
                    <a:pt x="312" y="750"/>
                  </a:lnTo>
                  <a:lnTo>
                    <a:pt x="288" y="762"/>
                  </a:lnTo>
                  <a:lnTo>
                    <a:pt x="270" y="774"/>
                  </a:lnTo>
                  <a:lnTo>
                    <a:pt x="246" y="786"/>
                  </a:lnTo>
                  <a:lnTo>
                    <a:pt x="222" y="792"/>
                  </a:lnTo>
                  <a:lnTo>
                    <a:pt x="198" y="804"/>
                  </a:lnTo>
                  <a:lnTo>
                    <a:pt x="180" y="810"/>
                  </a:lnTo>
                  <a:lnTo>
                    <a:pt x="174" y="816"/>
                  </a:lnTo>
                  <a:lnTo>
                    <a:pt x="168" y="828"/>
                  </a:lnTo>
                  <a:lnTo>
                    <a:pt x="168" y="846"/>
                  </a:lnTo>
                  <a:lnTo>
                    <a:pt x="156" y="834"/>
                  </a:lnTo>
                  <a:lnTo>
                    <a:pt x="150" y="834"/>
                  </a:lnTo>
                  <a:lnTo>
                    <a:pt x="144" y="840"/>
                  </a:lnTo>
                  <a:lnTo>
                    <a:pt x="120" y="852"/>
                  </a:lnTo>
                  <a:lnTo>
                    <a:pt x="108" y="864"/>
                  </a:lnTo>
                  <a:lnTo>
                    <a:pt x="72" y="882"/>
                  </a:lnTo>
                  <a:lnTo>
                    <a:pt x="66" y="882"/>
                  </a:lnTo>
                  <a:lnTo>
                    <a:pt x="54" y="888"/>
                  </a:lnTo>
                  <a:lnTo>
                    <a:pt x="36" y="888"/>
                  </a:lnTo>
                  <a:lnTo>
                    <a:pt x="18" y="894"/>
                  </a:lnTo>
                  <a:lnTo>
                    <a:pt x="12" y="906"/>
                  </a:lnTo>
                  <a:lnTo>
                    <a:pt x="0" y="912"/>
                  </a:lnTo>
                  <a:lnTo>
                    <a:pt x="18" y="912"/>
                  </a:lnTo>
                  <a:lnTo>
                    <a:pt x="24" y="918"/>
                  </a:lnTo>
                  <a:lnTo>
                    <a:pt x="30" y="918"/>
                  </a:lnTo>
                  <a:lnTo>
                    <a:pt x="24" y="924"/>
                  </a:lnTo>
                  <a:lnTo>
                    <a:pt x="24" y="942"/>
                  </a:lnTo>
                  <a:lnTo>
                    <a:pt x="30" y="948"/>
                  </a:lnTo>
                  <a:lnTo>
                    <a:pt x="42" y="948"/>
                  </a:lnTo>
                  <a:lnTo>
                    <a:pt x="54" y="942"/>
                  </a:lnTo>
                  <a:lnTo>
                    <a:pt x="60" y="936"/>
                  </a:lnTo>
                  <a:lnTo>
                    <a:pt x="72" y="948"/>
                  </a:lnTo>
                  <a:lnTo>
                    <a:pt x="96" y="948"/>
                  </a:lnTo>
                  <a:lnTo>
                    <a:pt x="102" y="954"/>
                  </a:lnTo>
                  <a:lnTo>
                    <a:pt x="132" y="954"/>
                  </a:lnTo>
                  <a:lnTo>
                    <a:pt x="150" y="972"/>
                  </a:lnTo>
                  <a:lnTo>
                    <a:pt x="180" y="966"/>
                  </a:lnTo>
                  <a:lnTo>
                    <a:pt x="192" y="972"/>
                  </a:lnTo>
                  <a:lnTo>
                    <a:pt x="198" y="978"/>
                  </a:lnTo>
                  <a:lnTo>
                    <a:pt x="216" y="984"/>
                  </a:lnTo>
                  <a:lnTo>
                    <a:pt x="228" y="984"/>
                  </a:lnTo>
                  <a:lnTo>
                    <a:pt x="252" y="972"/>
                  </a:lnTo>
                  <a:lnTo>
                    <a:pt x="264" y="948"/>
                  </a:lnTo>
                  <a:lnTo>
                    <a:pt x="288" y="936"/>
                  </a:lnTo>
                  <a:lnTo>
                    <a:pt x="312" y="936"/>
                  </a:lnTo>
                  <a:lnTo>
                    <a:pt x="336" y="924"/>
                  </a:lnTo>
                  <a:lnTo>
                    <a:pt x="342" y="912"/>
                  </a:lnTo>
                  <a:lnTo>
                    <a:pt x="342" y="894"/>
                  </a:lnTo>
                  <a:lnTo>
                    <a:pt x="348" y="882"/>
                  </a:lnTo>
                  <a:lnTo>
                    <a:pt x="372" y="870"/>
                  </a:lnTo>
                  <a:lnTo>
                    <a:pt x="396" y="870"/>
                  </a:lnTo>
                  <a:lnTo>
                    <a:pt x="408" y="858"/>
                  </a:lnTo>
                  <a:lnTo>
                    <a:pt x="408" y="846"/>
                  </a:lnTo>
                  <a:lnTo>
                    <a:pt x="402" y="840"/>
                  </a:lnTo>
                  <a:lnTo>
                    <a:pt x="420" y="840"/>
                  </a:lnTo>
                  <a:lnTo>
                    <a:pt x="480" y="792"/>
                  </a:lnTo>
                  <a:lnTo>
                    <a:pt x="462" y="774"/>
                  </a:lnTo>
                  <a:lnTo>
                    <a:pt x="504" y="792"/>
                  </a:lnTo>
                  <a:lnTo>
                    <a:pt x="504" y="774"/>
                  </a:lnTo>
                  <a:lnTo>
                    <a:pt x="510" y="768"/>
                  </a:lnTo>
                  <a:lnTo>
                    <a:pt x="540" y="768"/>
                  </a:lnTo>
                  <a:lnTo>
                    <a:pt x="546" y="774"/>
                  </a:lnTo>
                  <a:lnTo>
                    <a:pt x="558" y="780"/>
                  </a:lnTo>
                  <a:lnTo>
                    <a:pt x="570" y="780"/>
                  </a:lnTo>
                  <a:lnTo>
                    <a:pt x="576" y="774"/>
                  </a:lnTo>
                  <a:lnTo>
                    <a:pt x="576" y="768"/>
                  </a:lnTo>
                  <a:lnTo>
                    <a:pt x="582" y="762"/>
                  </a:lnTo>
                  <a:lnTo>
                    <a:pt x="582" y="756"/>
                  </a:lnTo>
                  <a:lnTo>
                    <a:pt x="570" y="744"/>
                  </a:lnTo>
                  <a:lnTo>
                    <a:pt x="612" y="702"/>
                  </a:lnTo>
                  <a:lnTo>
                    <a:pt x="618" y="702"/>
                  </a:lnTo>
                  <a:lnTo>
                    <a:pt x="624" y="696"/>
                  </a:lnTo>
                  <a:lnTo>
                    <a:pt x="660" y="678"/>
                  </a:lnTo>
                  <a:lnTo>
                    <a:pt x="666" y="666"/>
                  </a:lnTo>
                  <a:lnTo>
                    <a:pt x="672" y="660"/>
                  </a:lnTo>
                  <a:lnTo>
                    <a:pt x="672" y="654"/>
                  </a:lnTo>
                  <a:lnTo>
                    <a:pt x="696" y="654"/>
                  </a:lnTo>
                  <a:lnTo>
                    <a:pt x="708" y="648"/>
                  </a:lnTo>
                  <a:lnTo>
                    <a:pt x="738" y="618"/>
                  </a:lnTo>
                  <a:lnTo>
                    <a:pt x="738" y="612"/>
                  </a:lnTo>
                  <a:lnTo>
                    <a:pt x="744" y="612"/>
                  </a:lnTo>
                  <a:lnTo>
                    <a:pt x="750" y="606"/>
                  </a:lnTo>
                  <a:lnTo>
                    <a:pt x="768" y="594"/>
                  </a:lnTo>
                  <a:lnTo>
                    <a:pt x="780" y="582"/>
                  </a:lnTo>
                  <a:lnTo>
                    <a:pt x="786" y="570"/>
                  </a:lnTo>
                  <a:lnTo>
                    <a:pt x="786" y="546"/>
                  </a:lnTo>
                  <a:lnTo>
                    <a:pt x="780" y="540"/>
                  </a:lnTo>
                  <a:lnTo>
                    <a:pt x="780" y="534"/>
                  </a:lnTo>
                  <a:lnTo>
                    <a:pt x="750" y="564"/>
                  </a:lnTo>
                  <a:close/>
                  <a:moveTo>
                    <a:pt x="1224" y="324"/>
                  </a:moveTo>
                  <a:lnTo>
                    <a:pt x="1236" y="318"/>
                  </a:lnTo>
                  <a:lnTo>
                    <a:pt x="1242" y="318"/>
                  </a:lnTo>
                  <a:lnTo>
                    <a:pt x="1266" y="306"/>
                  </a:lnTo>
                  <a:lnTo>
                    <a:pt x="1272" y="300"/>
                  </a:lnTo>
                  <a:lnTo>
                    <a:pt x="1272" y="282"/>
                  </a:lnTo>
                  <a:lnTo>
                    <a:pt x="1266" y="270"/>
                  </a:lnTo>
                  <a:lnTo>
                    <a:pt x="1260" y="264"/>
                  </a:lnTo>
                  <a:lnTo>
                    <a:pt x="1248" y="264"/>
                  </a:lnTo>
                  <a:lnTo>
                    <a:pt x="1236" y="276"/>
                  </a:lnTo>
                  <a:lnTo>
                    <a:pt x="1236" y="282"/>
                  </a:lnTo>
                  <a:lnTo>
                    <a:pt x="1224" y="282"/>
                  </a:lnTo>
                  <a:lnTo>
                    <a:pt x="1212" y="276"/>
                  </a:lnTo>
                  <a:lnTo>
                    <a:pt x="1200" y="276"/>
                  </a:lnTo>
                  <a:lnTo>
                    <a:pt x="1194" y="282"/>
                  </a:lnTo>
                  <a:lnTo>
                    <a:pt x="1176" y="288"/>
                  </a:lnTo>
                  <a:lnTo>
                    <a:pt x="1158" y="288"/>
                  </a:lnTo>
                  <a:lnTo>
                    <a:pt x="1146" y="276"/>
                  </a:lnTo>
                  <a:lnTo>
                    <a:pt x="1146" y="222"/>
                  </a:lnTo>
                  <a:lnTo>
                    <a:pt x="1170" y="180"/>
                  </a:lnTo>
                  <a:lnTo>
                    <a:pt x="1170" y="174"/>
                  </a:lnTo>
                  <a:lnTo>
                    <a:pt x="1164" y="162"/>
                  </a:lnTo>
                  <a:lnTo>
                    <a:pt x="1158" y="156"/>
                  </a:lnTo>
                  <a:lnTo>
                    <a:pt x="1146" y="156"/>
                  </a:lnTo>
                  <a:lnTo>
                    <a:pt x="1140" y="168"/>
                  </a:lnTo>
                  <a:lnTo>
                    <a:pt x="1134" y="174"/>
                  </a:lnTo>
                  <a:lnTo>
                    <a:pt x="1134" y="204"/>
                  </a:lnTo>
                  <a:lnTo>
                    <a:pt x="1128" y="216"/>
                  </a:lnTo>
                  <a:lnTo>
                    <a:pt x="1116" y="222"/>
                  </a:lnTo>
                  <a:lnTo>
                    <a:pt x="1116" y="192"/>
                  </a:lnTo>
                  <a:lnTo>
                    <a:pt x="1092" y="174"/>
                  </a:lnTo>
                  <a:lnTo>
                    <a:pt x="1104" y="150"/>
                  </a:lnTo>
                  <a:lnTo>
                    <a:pt x="1116" y="138"/>
                  </a:lnTo>
                  <a:lnTo>
                    <a:pt x="1122" y="126"/>
                  </a:lnTo>
                  <a:lnTo>
                    <a:pt x="1128" y="108"/>
                  </a:lnTo>
                  <a:lnTo>
                    <a:pt x="1128" y="84"/>
                  </a:lnTo>
                  <a:lnTo>
                    <a:pt x="1116" y="78"/>
                  </a:lnTo>
                  <a:lnTo>
                    <a:pt x="1110" y="72"/>
                  </a:lnTo>
                  <a:lnTo>
                    <a:pt x="1098" y="66"/>
                  </a:lnTo>
                  <a:lnTo>
                    <a:pt x="1092" y="60"/>
                  </a:lnTo>
                  <a:lnTo>
                    <a:pt x="1080" y="60"/>
                  </a:lnTo>
                  <a:lnTo>
                    <a:pt x="1086" y="42"/>
                  </a:lnTo>
                  <a:lnTo>
                    <a:pt x="1062" y="42"/>
                  </a:lnTo>
                  <a:lnTo>
                    <a:pt x="1044" y="18"/>
                  </a:lnTo>
                  <a:lnTo>
                    <a:pt x="1050" y="0"/>
                  </a:lnTo>
                  <a:lnTo>
                    <a:pt x="1020" y="18"/>
                  </a:lnTo>
                  <a:lnTo>
                    <a:pt x="1044" y="54"/>
                  </a:lnTo>
                  <a:lnTo>
                    <a:pt x="1032" y="90"/>
                  </a:lnTo>
                  <a:lnTo>
                    <a:pt x="1056" y="102"/>
                  </a:lnTo>
                  <a:lnTo>
                    <a:pt x="1044" y="108"/>
                  </a:lnTo>
                  <a:lnTo>
                    <a:pt x="1044" y="126"/>
                  </a:lnTo>
                  <a:lnTo>
                    <a:pt x="1068" y="132"/>
                  </a:lnTo>
                  <a:lnTo>
                    <a:pt x="1044" y="150"/>
                  </a:lnTo>
                  <a:lnTo>
                    <a:pt x="1062" y="156"/>
                  </a:lnTo>
                  <a:lnTo>
                    <a:pt x="1062" y="168"/>
                  </a:lnTo>
                  <a:lnTo>
                    <a:pt x="1056" y="174"/>
                  </a:lnTo>
                  <a:lnTo>
                    <a:pt x="1056" y="192"/>
                  </a:lnTo>
                  <a:lnTo>
                    <a:pt x="1068" y="198"/>
                  </a:lnTo>
                  <a:lnTo>
                    <a:pt x="1074" y="204"/>
                  </a:lnTo>
                  <a:lnTo>
                    <a:pt x="1056" y="210"/>
                  </a:lnTo>
                  <a:lnTo>
                    <a:pt x="1044" y="222"/>
                  </a:lnTo>
                  <a:lnTo>
                    <a:pt x="1062" y="234"/>
                  </a:lnTo>
                  <a:lnTo>
                    <a:pt x="1038" y="258"/>
                  </a:lnTo>
                  <a:lnTo>
                    <a:pt x="1032" y="270"/>
                  </a:lnTo>
                  <a:lnTo>
                    <a:pt x="1026" y="276"/>
                  </a:lnTo>
                  <a:lnTo>
                    <a:pt x="1026" y="288"/>
                  </a:lnTo>
                  <a:lnTo>
                    <a:pt x="1038" y="300"/>
                  </a:lnTo>
                  <a:lnTo>
                    <a:pt x="1026" y="300"/>
                  </a:lnTo>
                  <a:lnTo>
                    <a:pt x="1014" y="306"/>
                  </a:lnTo>
                  <a:lnTo>
                    <a:pt x="1002" y="306"/>
                  </a:lnTo>
                  <a:lnTo>
                    <a:pt x="978" y="318"/>
                  </a:lnTo>
                  <a:lnTo>
                    <a:pt x="948" y="348"/>
                  </a:lnTo>
                  <a:lnTo>
                    <a:pt x="930" y="360"/>
                  </a:lnTo>
                  <a:lnTo>
                    <a:pt x="894" y="372"/>
                  </a:lnTo>
                  <a:lnTo>
                    <a:pt x="870" y="384"/>
                  </a:lnTo>
                  <a:lnTo>
                    <a:pt x="858" y="396"/>
                  </a:lnTo>
                  <a:lnTo>
                    <a:pt x="858" y="432"/>
                  </a:lnTo>
                  <a:lnTo>
                    <a:pt x="864" y="444"/>
                  </a:lnTo>
                  <a:lnTo>
                    <a:pt x="870" y="450"/>
                  </a:lnTo>
                  <a:lnTo>
                    <a:pt x="870" y="456"/>
                  </a:lnTo>
                  <a:lnTo>
                    <a:pt x="924" y="456"/>
                  </a:lnTo>
                  <a:lnTo>
                    <a:pt x="924" y="474"/>
                  </a:lnTo>
                  <a:lnTo>
                    <a:pt x="918" y="486"/>
                  </a:lnTo>
                  <a:lnTo>
                    <a:pt x="918" y="522"/>
                  </a:lnTo>
                  <a:lnTo>
                    <a:pt x="894" y="534"/>
                  </a:lnTo>
                  <a:lnTo>
                    <a:pt x="882" y="534"/>
                  </a:lnTo>
                  <a:lnTo>
                    <a:pt x="864" y="540"/>
                  </a:lnTo>
                  <a:lnTo>
                    <a:pt x="852" y="546"/>
                  </a:lnTo>
                  <a:lnTo>
                    <a:pt x="852" y="558"/>
                  </a:lnTo>
                  <a:lnTo>
                    <a:pt x="840" y="570"/>
                  </a:lnTo>
                  <a:lnTo>
                    <a:pt x="852" y="576"/>
                  </a:lnTo>
                  <a:lnTo>
                    <a:pt x="858" y="582"/>
                  </a:lnTo>
                  <a:lnTo>
                    <a:pt x="876" y="588"/>
                  </a:lnTo>
                  <a:lnTo>
                    <a:pt x="888" y="588"/>
                  </a:lnTo>
                  <a:lnTo>
                    <a:pt x="912" y="576"/>
                  </a:lnTo>
                  <a:lnTo>
                    <a:pt x="924" y="558"/>
                  </a:lnTo>
                  <a:lnTo>
                    <a:pt x="972" y="510"/>
                  </a:lnTo>
                  <a:lnTo>
                    <a:pt x="996" y="498"/>
                  </a:lnTo>
                  <a:lnTo>
                    <a:pt x="1014" y="492"/>
                  </a:lnTo>
                  <a:lnTo>
                    <a:pt x="1026" y="486"/>
                  </a:lnTo>
                  <a:lnTo>
                    <a:pt x="1032" y="480"/>
                  </a:lnTo>
                  <a:lnTo>
                    <a:pt x="1038" y="480"/>
                  </a:lnTo>
                  <a:lnTo>
                    <a:pt x="1044" y="474"/>
                  </a:lnTo>
                  <a:lnTo>
                    <a:pt x="1050" y="462"/>
                  </a:lnTo>
                  <a:lnTo>
                    <a:pt x="1056" y="462"/>
                  </a:lnTo>
                  <a:lnTo>
                    <a:pt x="1062" y="456"/>
                  </a:lnTo>
                  <a:lnTo>
                    <a:pt x="1074" y="450"/>
                  </a:lnTo>
                  <a:lnTo>
                    <a:pt x="1080" y="444"/>
                  </a:lnTo>
                  <a:lnTo>
                    <a:pt x="1080" y="420"/>
                  </a:lnTo>
                  <a:lnTo>
                    <a:pt x="1074" y="414"/>
                  </a:lnTo>
                  <a:lnTo>
                    <a:pt x="1080" y="414"/>
                  </a:lnTo>
                  <a:lnTo>
                    <a:pt x="1086" y="408"/>
                  </a:lnTo>
                  <a:lnTo>
                    <a:pt x="1110" y="396"/>
                  </a:lnTo>
                  <a:lnTo>
                    <a:pt x="1140" y="396"/>
                  </a:lnTo>
                  <a:lnTo>
                    <a:pt x="1152" y="402"/>
                  </a:lnTo>
                  <a:lnTo>
                    <a:pt x="1164" y="402"/>
                  </a:lnTo>
                  <a:lnTo>
                    <a:pt x="1176" y="390"/>
                  </a:lnTo>
                  <a:lnTo>
                    <a:pt x="1176" y="360"/>
                  </a:lnTo>
                  <a:lnTo>
                    <a:pt x="1200" y="360"/>
                  </a:lnTo>
                  <a:lnTo>
                    <a:pt x="1212" y="354"/>
                  </a:lnTo>
                  <a:lnTo>
                    <a:pt x="1218" y="354"/>
                  </a:lnTo>
                  <a:lnTo>
                    <a:pt x="1224" y="348"/>
                  </a:lnTo>
                  <a:lnTo>
                    <a:pt x="1224" y="324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19" name="Namibia" descr="© INSCALE GmbH, 05.05.2010&#10;http://www.presentationload.com/">
              <a:extLst>
                <a:ext uri="{FF2B5EF4-FFF2-40B4-BE49-F238E27FC236}">
                  <a16:creationId xmlns:a16="http://schemas.microsoft.com/office/drawing/2014/main" id="{0E842D12-4ABA-4E11-A1D8-5564A4CB03FB}"/>
                </a:ext>
              </a:extLst>
            </p:cNvPr>
            <p:cNvSpPr>
              <a:spLocks/>
            </p:cNvSpPr>
            <p:nvPr/>
          </p:nvSpPr>
          <p:spPr bwMode="gray">
            <a:xfrm>
              <a:off x="5914601" y="5133752"/>
              <a:ext cx="422294" cy="438269"/>
            </a:xfrm>
            <a:custGeom>
              <a:avLst/>
              <a:gdLst>
                <a:gd name="T0" fmla="*/ 2147483647 w 954"/>
                <a:gd name="T1" fmla="*/ 2147483647 h 972"/>
                <a:gd name="T2" fmla="*/ 2147483647 w 954"/>
                <a:gd name="T3" fmla="*/ 2147483647 h 972"/>
                <a:gd name="T4" fmla="*/ 2147483647 w 954"/>
                <a:gd name="T5" fmla="*/ 2147483647 h 972"/>
                <a:gd name="T6" fmla="*/ 2147483647 w 954"/>
                <a:gd name="T7" fmla="*/ 2147483647 h 972"/>
                <a:gd name="T8" fmla="*/ 2147483647 w 954"/>
                <a:gd name="T9" fmla="*/ 2147483647 h 972"/>
                <a:gd name="T10" fmla="*/ 2147483647 w 954"/>
                <a:gd name="T11" fmla="*/ 2147483647 h 972"/>
                <a:gd name="T12" fmla="*/ 2147483647 w 954"/>
                <a:gd name="T13" fmla="*/ 2147483647 h 972"/>
                <a:gd name="T14" fmla="*/ 2147483647 w 954"/>
                <a:gd name="T15" fmla="*/ 2147483647 h 972"/>
                <a:gd name="T16" fmla="*/ 2147483647 w 954"/>
                <a:gd name="T17" fmla="*/ 2147483647 h 972"/>
                <a:gd name="T18" fmla="*/ 2147483647 w 954"/>
                <a:gd name="T19" fmla="*/ 2147483647 h 972"/>
                <a:gd name="T20" fmla="*/ 2147483647 w 954"/>
                <a:gd name="T21" fmla="*/ 2147483647 h 972"/>
                <a:gd name="T22" fmla="*/ 2147483647 w 954"/>
                <a:gd name="T23" fmla="*/ 2147483647 h 972"/>
                <a:gd name="T24" fmla="*/ 2147483647 w 954"/>
                <a:gd name="T25" fmla="*/ 2147483647 h 972"/>
                <a:gd name="T26" fmla="*/ 2147483647 w 954"/>
                <a:gd name="T27" fmla="*/ 2147483647 h 972"/>
                <a:gd name="T28" fmla="*/ 2147483647 w 954"/>
                <a:gd name="T29" fmla="*/ 2147483647 h 972"/>
                <a:gd name="T30" fmla="*/ 2147483647 w 954"/>
                <a:gd name="T31" fmla="*/ 2147483647 h 972"/>
                <a:gd name="T32" fmla="*/ 2147483647 w 954"/>
                <a:gd name="T33" fmla="*/ 2147483647 h 972"/>
                <a:gd name="T34" fmla="*/ 2147483647 w 954"/>
                <a:gd name="T35" fmla="*/ 2147483647 h 972"/>
                <a:gd name="T36" fmla="*/ 2147483647 w 954"/>
                <a:gd name="T37" fmla="*/ 2147483647 h 972"/>
                <a:gd name="T38" fmla="*/ 2147483647 w 954"/>
                <a:gd name="T39" fmla="*/ 2147483647 h 972"/>
                <a:gd name="T40" fmla="*/ 2147483647 w 954"/>
                <a:gd name="T41" fmla="*/ 2147483647 h 972"/>
                <a:gd name="T42" fmla="*/ 2147483647 w 954"/>
                <a:gd name="T43" fmla="*/ 2147483647 h 972"/>
                <a:gd name="T44" fmla="*/ 2147483647 w 954"/>
                <a:gd name="T45" fmla="*/ 2147483647 h 972"/>
                <a:gd name="T46" fmla="*/ 2147483647 w 954"/>
                <a:gd name="T47" fmla="*/ 2147483647 h 972"/>
                <a:gd name="T48" fmla="*/ 2147483647 w 954"/>
                <a:gd name="T49" fmla="*/ 2147483647 h 972"/>
                <a:gd name="T50" fmla="*/ 2147483647 w 954"/>
                <a:gd name="T51" fmla="*/ 2147483647 h 972"/>
                <a:gd name="T52" fmla="*/ 2147483647 w 954"/>
                <a:gd name="T53" fmla="*/ 2147483647 h 972"/>
                <a:gd name="T54" fmla="*/ 2147483647 w 954"/>
                <a:gd name="T55" fmla="*/ 2147483647 h 972"/>
                <a:gd name="T56" fmla="*/ 2147483647 w 954"/>
                <a:gd name="T57" fmla="*/ 2147483647 h 972"/>
                <a:gd name="T58" fmla="*/ 2147483647 w 954"/>
                <a:gd name="T59" fmla="*/ 2147483647 h 972"/>
                <a:gd name="T60" fmla="*/ 2147483647 w 954"/>
                <a:gd name="T61" fmla="*/ 2147483647 h 972"/>
                <a:gd name="T62" fmla="*/ 2147483647 w 954"/>
                <a:gd name="T63" fmla="*/ 2147483647 h 972"/>
                <a:gd name="T64" fmla="*/ 2147483647 w 954"/>
                <a:gd name="T65" fmla="*/ 2147483647 h 972"/>
                <a:gd name="T66" fmla="*/ 2147483647 w 954"/>
                <a:gd name="T67" fmla="*/ 0 h 972"/>
                <a:gd name="T68" fmla="*/ 2147483647 w 954"/>
                <a:gd name="T69" fmla="*/ 2147483647 h 972"/>
                <a:gd name="T70" fmla="*/ 2147483647 w 954"/>
                <a:gd name="T71" fmla="*/ 2147483647 h 972"/>
                <a:gd name="T72" fmla="*/ 0 w 954"/>
                <a:gd name="T73" fmla="*/ 2147483647 h 972"/>
                <a:gd name="T74" fmla="*/ 2147483647 w 954"/>
                <a:gd name="T75" fmla="*/ 2147483647 h 972"/>
                <a:gd name="T76" fmla="*/ 2147483647 w 954"/>
                <a:gd name="T77" fmla="*/ 2147483647 h 972"/>
                <a:gd name="T78" fmla="*/ 2147483647 w 954"/>
                <a:gd name="T79" fmla="*/ 2147483647 h 972"/>
                <a:gd name="T80" fmla="*/ 2147483647 w 954"/>
                <a:gd name="T81" fmla="*/ 2147483647 h 972"/>
                <a:gd name="T82" fmla="*/ 2147483647 w 954"/>
                <a:gd name="T83" fmla="*/ 2147483647 h 972"/>
                <a:gd name="T84" fmla="*/ 2147483647 w 954"/>
                <a:gd name="T85" fmla="*/ 2147483647 h 972"/>
                <a:gd name="T86" fmla="*/ 2147483647 w 954"/>
                <a:gd name="T87" fmla="*/ 2147483647 h 972"/>
                <a:gd name="T88" fmla="*/ 2147483647 w 954"/>
                <a:gd name="T89" fmla="*/ 2147483647 h 972"/>
                <a:gd name="T90" fmla="*/ 2147483647 w 954"/>
                <a:gd name="T91" fmla="*/ 2147483647 h 972"/>
                <a:gd name="T92" fmla="*/ 2147483647 w 954"/>
                <a:gd name="T93" fmla="*/ 2147483647 h 972"/>
                <a:gd name="T94" fmla="*/ 2147483647 w 954"/>
                <a:gd name="T95" fmla="*/ 2147483647 h 972"/>
                <a:gd name="T96" fmla="*/ 2147483647 w 954"/>
                <a:gd name="T97" fmla="*/ 2147483647 h 972"/>
                <a:gd name="T98" fmla="*/ 2147483647 w 954"/>
                <a:gd name="T99" fmla="*/ 2147483647 h 972"/>
                <a:gd name="T100" fmla="*/ 2147483647 w 954"/>
                <a:gd name="T101" fmla="*/ 2147483647 h 972"/>
                <a:gd name="T102" fmla="*/ 2147483647 w 954"/>
                <a:gd name="T103" fmla="*/ 2147483647 h 972"/>
                <a:gd name="T104" fmla="*/ 2147483647 w 954"/>
                <a:gd name="T105" fmla="*/ 2147483647 h 972"/>
                <a:gd name="T106" fmla="*/ 2147483647 w 954"/>
                <a:gd name="T107" fmla="*/ 2147483647 h 972"/>
                <a:gd name="T108" fmla="*/ 2147483647 w 954"/>
                <a:gd name="T109" fmla="*/ 2147483647 h 972"/>
                <a:gd name="T110" fmla="*/ 2147483647 w 954"/>
                <a:gd name="T111" fmla="*/ 2147483647 h 972"/>
                <a:gd name="T112" fmla="*/ 2147483647 w 954"/>
                <a:gd name="T113" fmla="*/ 2147483647 h 972"/>
                <a:gd name="T114" fmla="*/ 2147483647 w 954"/>
                <a:gd name="T115" fmla="*/ 2147483647 h 972"/>
                <a:gd name="T116" fmla="*/ 2147483647 w 954"/>
                <a:gd name="T117" fmla="*/ 2147483647 h 972"/>
                <a:gd name="T118" fmla="*/ 2147483647 w 954"/>
                <a:gd name="T119" fmla="*/ 2147483647 h 972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954"/>
                <a:gd name="T181" fmla="*/ 0 h 972"/>
                <a:gd name="T182" fmla="*/ 954 w 954"/>
                <a:gd name="T183" fmla="*/ 972 h 972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954" h="972">
                  <a:moveTo>
                    <a:pt x="366" y="894"/>
                  </a:moveTo>
                  <a:lnTo>
                    <a:pt x="372" y="894"/>
                  </a:lnTo>
                  <a:lnTo>
                    <a:pt x="390" y="912"/>
                  </a:lnTo>
                  <a:lnTo>
                    <a:pt x="390" y="936"/>
                  </a:lnTo>
                  <a:lnTo>
                    <a:pt x="396" y="948"/>
                  </a:lnTo>
                  <a:lnTo>
                    <a:pt x="402" y="954"/>
                  </a:lnTo>
                  <a:lnTo>
                    <a:pt x="426" y="954"/>
                  </a:lnTo>
                  <a:lnTo>
                    <a:pt x="432" y="960"/>
                  </a:lnTo>
                  <a:lnTo>
                    <a:pt x="432" y="966"/>
                  </a:lnTo>
                  <a:lnTo>
                    <a:pt x="438" y="972"/>
                  </a:lnTo>
                  <a:lnTo>
                    <a:pt x="462" y="972"/>
                  </a:lnTo>
                  <a:lnTo>
                    <a:pt x="474" y="960"/>
                  </a:lnTo>
                  <a:lnTo>
                    <a:pt x="486" y="960"/>
                  </a:lnTo>
                  <a:lnTo>
                    <a:pt x="498" y="972"/>
                  </a:lnTo>
                  <a:lnTo>
                    <a:pt x="522" y="972"/>
                  </a:lnTo>
                  <a:lnTo>
                    <a:pt x="522" y="948"/>
                  </a:lnTo>
                  <a:lnTo>
                    <a:pt x="534" y="948"/>
                  </a:lnTo>
                  <a:lnTo>
                    <a:pt x="534" y="942"/>
                  </a:lnTo>
                  <a:lnTo>
                    <a:pt x="540" y="936"/>
                  </a:lnTo>
                  <a:lnTo>
                    <a:pt x="552" y="930"/>
                  </a:lnTo>
                  <a:lnTo>
                    <a:pt x="570" y="930"/>
                  </a:lnTo>
                  <a:lnTo>
                    <a:pt x="582" y="414"/>
                  </a:lnTo>
                  <a:lnTo>
                    <a:pt x="654" y="414"/>
                  </a:lnTo>
                  <a:lnTo>
                    <a:pt x="648" y="288"/>
                  </a:lnTo>
                  <a:lnTo>
                    <a:pt x="654" y="282"/>
                  </a:lnTo>
                  <a:lnTo>
                    <a:pt x="654" y="108"/>
                  </a:lnTo>
                  <a:lnTo>
                    <a:pt x="690" y="108"/>
                  </a:lnTo>
                  <a:lnTo>
                    <a:pt x="708" y="102"/>
                  </a:lnTo>
                  <a:lnTo>
                    <a:pt x="744" y="102"/>
                  </a:lnTo>
                  <a:lnTo>
                    <a:pt x="792" y="90"/>
                  </a:lnTo>
                  <a:lnTo>
                    <a:pt x="804" y="84"/>
                  </a:lnTo>
                  <a:lnTo>
                    <a:pt x="822" y="84"/>
                  </a:lnTo>
                  <a:lnTo>
                    <a:pt x="828" y="90"/>
                  </a:lnTo>
                  <a:lnTo>
                    <a:pt x="828" y="108"/>
                  </a:lnTo>
                  <a:lnTo>
                    <a:pt x="834" y="108"/>
                  </a:lnTo>
                  <a:lnTo>
                    <a:pt x="834" y="126"/>
                  </a:lnTo>
                  <a:lnTo>
                    <a:pt x="840" y="126"/>
                  </a:lnTo>
                  <a:lnTo>
                    <a:pt x="882" y="84"/>
                  </a:lnTo>
                  <a:lnTo>
                    <a:pt x="906" y="84"/>
                  </a:lnTo>
                  <a:lnTo>
                    <a:pt x="918" y="72"/>
                  </a:lnTo>
                  <a:lnTo>
                    <a:pt x="954" y="66"/>
                  </a:lnTo>
                  <a:lnTo>
                    <a:pt x="936" y="48"/>
                  </a:lnTo>
                  <a:lnTo>
                    <a:pt x="906" y="54"/>
                  </a:lnTo>
                  <a:lnTo>
                    <a:pt x="906" y="48"/>
                  </a:lnTo>
                  <a:lnTo>
                    <a:pt x="900" y="42"/>
                  </a:lnTo>
                  <a:lnTo>
                    <a:pt x="882" y="42"/>
                  </a:lnTo>
                  <a:lnTo>
                    <a:pt x="876" y="48"/>
                  </a:lnTo>
                  <a:lnTo>
                    <a:pt x="870" y="48"/>
                  </a:lnTo>
                  <a:lnTo>
                    <a:pt x="846" y="60"/>
                  </a:lnTo>
                  <a:lnTo>
                    <a:pt x="828" y="54"/>
                  </a:lnTo>
                  <a:lnTo>
                    <a:pt x="816" y="60"/>
                  </a:lnTo>
                  <a:lnTo>
                    <a:pt x="780" y="72"/>
                  </a:lnTo>
                  <a:lnTo>
                    <a:pt x="732" y="78"/>
                  </a:lnTo>
                  <a:lnTo>
                    <a:pt x="696" y="84"/>
                  </a:lnTo>
                  <a:lnTo>
                    <a:pt x="624" y="84"/>
                  </a:lnTo>
                  <a:lnTo>
                    <a:pt x="618" y="72"/>
                  </a:lnTo>
                  <a:lnTo>
                    <a:pt x="546" y="78"/>
                  </a:lnTo>
                  <a:lnTo>
                    <a:pt x="540" y="66"/>
                  </a:lnTo>
                  <a:lnTo>
                    <a:pt x="504" y="66"/>
                  </a:lnTo>
                  <a:lnTo>
                    <a:pt x="480" y="42"/>
                  </a:lnTo>
                  <a:lnTo>
                    <a:pt x="480" y="36"/>
                  </a:lnTo>
                  <a:lnTo>
                    <a:pt x="174" y="36"/>
                  </a:lnTo>
                  <a:lnTo>
                    <a:pt x="168" y="30"/>
                  </a:lnTo>
                  <a:lnTo>
                    <a:pt x="156" y="30"/>
                  </a:lnTo>
                  <a:lnTo>
                    <a:pt x="132" y="18"/>
                  </a:lnTo>
                  <a:lnTo>
                    <a:pt x="126" y="6"/>
                  </a:lnTo>
                  <a:lnTo>
                    <a:pt x="120" y="0"/>
                  </a:lnTo>
                  <a:lnTo>
                    <a:pt x="90" y="0"/>
                  </a:lnTo>
                  <a:lnTo>
                    <a:pt x="90" y="6"/>
                  </a:lnTo>
                  <a:lnTo>
                    <a:pt x="72" y="24"/>
                  </a:lnTo>
                  <a:lnTo>
                    <a:pt x="42" y="24"/>
                  </a:lnTo>
                  <a:lnTo>
                    <a:pt x="36" y="18"/>
                  </a:lnTo>
                  <a:lnTo>
                    <a:pt x="18" y="24"/>
                  </a:lnTo>
                  <a:lnTo>
                    <a:pt x="0" y="24"/>
                  </a:lnTo>
                  <a:lnTo>
                    <a:pt x="6" y="96"/>
                  </a:lnTo>
                  <a:lnTo>
                    <a:pt x="12" y="108"/>
                  </a:lnTo>
                  <a:lnTo>
                    <a:pt x="30" y="126"/>
                  </a:lnTo>
                  <a:lnTo>
                    <a:pt x="36" y="138"/>
                  </a:lnTo>
                  <a:lnTo>
                    <a:pt x="54" y="162"/>
                  </a:lnTo>
                  <a:lnTo>
                    <a:pt x="72" y="192"/>
                  </a:lnTo>
                  <a:lnTo>
                    <a:pt x="96" y="228"/>
                  </a:lnTo>
                  <a:lnTo>
                    <a:pt x="102" y="258"/>
                  </a:lnTo>
                  <a:lnTo>
                    <a:pt x="102" y="276"/>
                  </a:lnTo>
                  <a:lnTo>
                    <a:pt x="114" y="294"/>
                  </a:lnTo>
                  <a:lnTo>
                    <a:pt x="120" y="312"/>
                  </a:lnTo>
                  <a:lnTo>
                    <a:pt x="138" y="348"/>
                  </a:lnTo>
                  <a:lnTo>
                    <a:pt x="156" y="366"/>
                  </a:lnTo>
                  <a:lnTo>
                    <a:pt x="156" y="390"/>
                  </a:lnTo>
                  <a:lnTo>
                    <a:pt x="162" y="396"/>
                  </a:lnTo>
                  <a:lnTo>
                    <a:pt x="174" y="402"/>
                  </a:lnTo>
                  <a:lnTo>
                    <a:pt x="180" y="414"/>
                  </a:lnTo>
                  <a:lnTo>
                    <a:pt x="192" y="420"/>
                  </a:lnTo>
                  <a:lnTo>
                    <a:pt x="198" y="432"/>
                  </a:lnTo>
                  <a:lnTo>
                    <a:pt x="198" y="582"/>
                  </a:lnTo>
                  <a:lnTo>
                    <a:pt x="222" y="630"/>
                  </a:lnTo>
                  <a:lnTo>
                    <a:pt x="222" y="678"/>
                  </a:lnTo>
                  <a:lnTo>
                    <a:pt x="216" y="678"/>
                  </a:lnTo>
                  <a:lnTo>
                    <a:pt x="228" y="726"/>
                  </a:lnTo>
                  <a:lnTo>
                    <a:pt x="228" y="762"/>
                  </a:lnTo>
                  <a:lnTo>
                    <a:pt x="240" y="762"/>
                  </a:lnTo>
                  <a:lnTo>
                    <a:pt x="240" y="804"/>
                  </a:lnTo>
                  <a:lnTo>
                    <a:pt x="252" y="810"/>
                  </a:lnTo>
                  <a:lnTo>
                    <a:pt x="258" y="816"/>
                  </a:lnTo>
                  <a:lnTo>
                    <a:pt x="258" y="846"/>
                  </a:lnTo>
                  <a:lnTo>
                    <a:pt x="264" y="858"/>
                  </a:lnTo>
                  <a:lnTo>
                    <a:pt x="270" y="864"/>
                  </a:lnTo>
                  <a:lnTo>
                    <a:pt x="276" y="876"/>
                  </a:lnTo>
                  <a:lnTo>
                    <a:pt x="282" y="894"/>
                  </a:lnTo>
                  <a:lnTo>
                    <a:pt x="282" y="900"/>
                  </a:lnTo>
                  <a:lnTo>
                    <a:pt x="288" y="912"/>
                  </a:lnTo>
                  <a:lnTo>
                    <a:pt x="294" y="918"/>
                  </a:lnTo>
                  <a:lnTo>
                    <a:pt x="318" y="930"/>
                  </a:lnTo>
                  <a:lnTo>
                    <a:pt x="324" y="936"/>
                  </a:lnTo>
                  <a:lnTo>
                    <a:pt x="330" y="936"/>
                  </a:lnTo>
                  <a:lnTo>
                    <a:pt x="330" y="942"/>
                  </a:lnTo>
                  <a:lnTo>
                    <a:pt x="348" y="930"/>
                  </a:lnTo>
                  <a:lnTo>
                    <a:pt x="348" y="924"/>
                  </a:lnTo>
                  <a:lnTo>
                    <a:pt x="354" y="918"/>
                  </a:lnTo>
                  <a:lnTo>
                    <a:pt x="360" y="906"/>
                  </a:lnTo>
                  <a:lnTo>
                    <a:pt x="360" y="900"/>
                  </a:lnTo>
                  <a:lnTo>
                    <a:pt x="366" y="894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20" name="Malaysia" descr="© INSCALE GmbH, 05.05.2010&#10;http://www.presentationload.com/">
              <a:extLst>
                <a:ext uri="{FF2B5EF4-FFF2-40B4-BE49-F238E27FC236}">
                  <a16:creationId xmlns:a16="http://schemas.microsoft.com/office/drawing/2014/main" id="{5629EFF0-5C32-40E2-B785-75B8C4A8DE78}"/>
                </a:ext>
              </a:extLst>
            </p:cNvPr>
            <p:cNvSpPr>
              <a:spLocks/>
            </p:cNvSpPr>
            <p:nvPr/>
          </p:nvSpPr>
          <p:spPr bwMode="gray">
            <a:xfrm>
              <a:off x="8696023" y="4276269"/>
              <a:ext cx="136531" cy="196903"/>
            </a:xfrm>
            <a:custGeom>
              <a:avLst/>
              <a:gdLst>
                <a:gd name="T0" fmla="*/ 2147483647 w 306"/>
                <a:gd name="T1" fmla="*/ 2147483647 h 438"/>
                <a:gd name="T2" fmla="*/ 2147483647 w 306"/>
                <a:gd name="T3" fmla="*/ 2147483647 h 438"/>
                <a:gd name="T4" fmla="*/ 2147483647 w 306"/>
                <a:gd name="T5" fmla="*/ 2147483647 h 438"/>
                <a:gd name="T6" fmla="*/ 2147483647 w 306"/>
                <a:gd name="T7" fmla="*/ 2147483647 h 438"/>
                <a:gd name="T8" fmla="*/ 2147483647 w 306"/>
                <a:gd name="T9" fmla="*/ 2147483647 h 438"/>
                <a:gd name="T10" fmla="*/ 2147483647 w 306"/>
                <a:gd name="T11" fmla="*/ 2147483647 h 438"/>
                <a:gd name="T12" fmla="*/ 2147483647 w 306"/>
                <a:gd name="T13" fmla="*/ 2147483647 h 438"/>
                <a:gd name="T14" fmla="*/ 2147483647 w 306"/>
                <a:gd name="T15" fmla="*/ 2147483647 h 438"/>
                <a:gd name="T16" fmla="*/ 2147483647 w 306"/>
                <a:gd name="T17" fmla="*/ 2147483647 h 438"/>
                <a:gd name="T18" fmla="*/ 2147483647 w 306"/>
                <a:gd name="T19" fmla="*/ 2147483647 h 438"/>
                <a:gd name="T20" fmla="*/ 2147483647 w 306"/>
                <a:gd name="T21" fmla="*/ 2147483647 h 438"/>
                <a:gd name="T22" fmla="*/ 2147483647 w 306"/>
                <a:gd name="T23" fmla="*/ 2147483647 h 438"/>
                <a:gd name="T24" fmla="*/ 2147483647 w 306"/>
                <a:gd name="T25" fmla="*/ 2147483647 h 438"/>
                <a:gd name="T26" fmla="*/ 2147483647 w 306"/>
                <a:gd name="T27" fmla="*/ 2147483647 h 438"/>
                <a:gd name="T28" fmla="*/ 2147483647 w 306"/>
                <a:gd name="T29" fmla="*/ 2147483647 h 438"/>
                <a:gd name="T30" fmla="*/ 2147483647 w 306"/>
                <a:gd name="T31" fmla="*/ 2147483647 h 438"/>
                <a:gd name="T32" fmla="*/ 2147483647 w 306"/>
                <a:gd name="T33" fmla="*/ 2147483647 h 438"/>
                <a:gd name="T34" fmla="*/ 2147483647 w 306"/>
                <a:gd name="T35" fmla="*/ 2147483647 h 438"/>
                <a:gd name="T36" fmla="*/ 2147483647 w 306"/>
                <a:gd name="T37" fmla="*/ 2147483647 h 438"/>
                <a:gd name="T38" fmla="*/ 2147483647 w 306"/>
                <a:gd name="T39" fmla="*/ 2147483647 h 438"/>
                <a:gd name="T40" fmla="*/ 2147483647 w 306"/>
                <a:gd name="T41" fmla="*/ 2147483647 h 438"/>
                <a:gd name="T42" fmla="*/ 2147483647 w 306"/>
                <a:gd name="T43" fmla="*/ 2147483647 h 438"/>
                <a:gd name="T44" fmla="*/ 2147483647 w 306"/>
                <a:gd name="T45" fmla="*/ 2147483647 h 438"/>
                <a:gd name="T46" fmla="*/ 2147483647 w 306"/>
                <a:gd name="T47" fmla="*/ 2147483647 h 438"/>
                <a:gd name="T48" fmla="*/ 2147483647 w 306"/>
                <a:gd name="T49" fmla="*/ 2147483647 h 438"/>
                <a:gd name="T50" fmla="*/ 2147483647 w 306"/>
                <a:gd name="T51" fmla="*/ 2147483647 h 438"/>
                <a:gd name="T52" fmla="*/ 2147483647 w 306"/>
                <a:gd name="T53" fmla="*/ 2147483647 h 438"/>
                <a:gd name="T54" fmla="*/ 2147483647 w 306"/>
                <a:gd name="T55" fmla="*/ 2147483647 h 438"/>
                <a:gd name="T56" fmla="*/ 2147483647 w 306"/>
                <a:gd name="T57" fmla="*/ 2147483647 h 438"/>
                <a:gd name="T58" fmla="*/ 2147483647 w 306"/>
                <a:gd name="T59" fmla="*/ 2147483647 h 438"/>
                <a:gd name="T60" fmla="*/ 2147483647 w 306"/>
                <a:gd name="T61" fmla="*/ 2147483647 h 438"/>
                <a:gd name="T62" fmla="*/ 2147483647 w 306"/>
                <a:gd name="T63" fmla="*/ 2147483647 h 438"/>
                <a:gd name="T64" fmla="*/ 2147483647 w 306"/>
                <a:gd name="T65" fmla="*/ 2147483647 h 438"/>
                <a:gd name="T66" fmla="*/ 2147483647 w 306"/>
                <a:gd name="T67" fmla="*/ 2147483647 h 438"/>
                <a:gd name="T68" fmla="*/ 2147483647 w 306"/>
                <a:gd name="T69" fmla="*/ 2147483647 h 438"/>
                <a:gd name="T70" fmla="*/ 2147483647 w 306"/>
                <a:gd name="T71" fmla="*/ 2147483647 h 438"/>
                <a:gd name="T72" fmla="*/ 2147483647 w 306"/>
                <a:gd name="T73" fmla="*/ 2147483647 h 438"/>
                <a:gd name="T74" fmla="*/ 2147483647 w 306"/>
                <a:gd name="T75" fmla="*/ 2147483647 h 438"/>
                <a:gd name="T76" fmla="*/ 2147483647 w 306"/>
                <a:gd name="T77" fmla="*/ 0 h 438"/>
                <a:gd name="T78" fmla="*/ 2147483647 w 306"/>
                <a:gd name="T79" fmla="*/ 2147483647 h 438"/>
                <a:gd name="T80" fmla="*/ 2147483647 w 306"/>
                <a:gd name="T81" fmla="*/ 2147483647 h 438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306"/>
                <a:gd name="T124" fmla="*/ 0 h 438"/>
                <a:gd name="T125" fmla="*/ 306 w 306"/>
                <a:gd name="T126" fmla="*/ 438 h 438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306" h="438">
                  <a:moveTo>
                    <a:pt x="0" y="42"/>
                  </a:moveTo>
                  <a:lnTo>
                    <a:pt x="6" y="138"/>
                  </a:lnTo>
                  <a:lnTo>
                    <a:pt x="18" y="138"/>
                  </a:lnTo>
                  <a:lnTo>
                    <a:pt x="24" y="132"/>
                  </a:lnTo>
                  <a:lnTo>
                    <a:pt x="42" y="132"/>
                  </a:lnTo>
                  <a:lnTo>
                    <a:pt x="54" y="138"/>
                  </a:lnTo>
                  <a:lnTo>
                    <a:pt x="54" y="168"/>
                  </a:lnTo>
                  <a:lnTo>
                    <a:pt x="48" y="180"/>
                  </a:lnTo>
                  <a:lnTo>
                    <a:pt x="48" y="198"/>
                  </a:lnTo>
                  <a:lnTo>
                    <a:pt x="54" y="216"/>
                  </a:lnTo>
                  <a:lnTo>
                    <a:pt x="60" y="228"/>
                  </a:lnTo>
                  <a:lnTo>
                    <a:pt x="66" y="234"/>
                  </a:lnTo>
                  <a:lnTo>
                    <a:pt x="84" y="234"/>
                  </a:lnTo>
                  <a:lnTo>
                    <a:pt x="90" y="228"/>
                  </a:lnTo>
                  <a:lnTo>
                    <a:pt x="90" y="240"/>
                  </a:lnTo>
                  <a:lnTo>
                    <a:pt x="84" y="252"/>
                  </a:lnTo>
                  <a:lnTo>
                    <a:pt x="84" y="282"/>
                  </a:lnTo>
                  <a:lnTo>
                    <a:pt x="96" y="306"/>
                  </a:lnTo>
                  <a:lnTo>
                    <a:pt x="102" y="312"/>
                  </a:lnTo>
                  <a:lnTo>
                    <a:pt x="114" y="318"/>
                  </a:lnTo>
                  <a:lnTo>
                    <a:pt x="132" y="330"/>
                  </a:lnTo>
                  <a:lnTo>
                    <a:pt x="144" y="336"/>
                  </a:lnTo>
                  <a:lnTo>
                    <a:pt x="162" y="354"/>
                  </a:lnTo>
                  <a:lnTo>
                    <a:pt x="168" y="354"/>
                  </a:lnTo>
                  <a:lnTo>
                    <a:pt x="168" y="366"/>
                  </a:lnTo>
                  <a:lnTo>
                    <a:pt x="174" y="372"/>
                  </a:lnTo>
                  <a:lnTo>
                    <a:pt x="174" y="378"/>
                  </a:lnTo>
                  <a:lnTo>
                    <a:pt x="180" y="384"/>
                  </a:lnTo>
                  <a:lnTo>
                    <a:pt x="186" y="384"/>
                  </a:lnTo>
                  <a:lnTo>
                    <a:pt x="198" y="390"/>
                  </a:lnTo>
                  <a:lnTo>
                    <a:pt x="204" y="396"/>
                  </a:lnTo>
                  <a:lnTo>
                    <a:pt x="216" y="396"/>
                  </a:lnTo>
                  <a:lnTo>
                    <a:pt x="222" y="402"/>
                  </a:lnTo>
                  <a:lnTo>
                    <a:pt x="228" y="402"/>
                  </a:lnTo>
                  <a:lnTo>
                    <a:pt x="252" y="438"/>
                  </a:lnTo>
                  <a:lnTo>
                    <a:pt x="300" y="432"/>
                  </a:lnTo>
                  <a:lnTo>
                    <a:pt x="300" y="420"/>
                  </a:lnTo>
                  <a:lnTo>
                    <a:pt x="306" y="408"/>
                  </a:lnTo>
                  <a:lnTo>
                    <a:pt x="306" y="378"/>
                  </a:lnTo>
                  <a:lnTo>
                    <a:pt x="294" y="354"/>
                  </a:lnTo>
                  <a:lnTo>
                    <a:pt x="270" y="330"/>
                  </a:lnTo>
                  <a:lnTo>
                    <a:pt x="264" y="318"/>
                  </a:lnTo>
                  <a:lnTo>
                    <a:pt x="258" y="312"/>
                  </a:lnTo>
                  <a:lnTo>
                    <a:pt x="258" y="288"/>
                  </a:lnTo>
                  <a:lnTo>
                    <a:pt x="252" y="276"/>
                  </a:lnTo>
                  <a:lnTo>
                    <a:pt x="246" y="270"/>
                  </a:lnTo>
                  <a:lnTo>
                    <a:pt x="246" y="258"/>
                  </a:lnTo>
                  <a:lnTo>
                    <a:pt x="252" y="252"/>
                  </a:lnTo>
                  <a:lnTo>
                    <a:pt x="252" y="126"/>
                  </a:lnTo>
                  <a:lnTo>
                    <a:pt x="246" y="114"/>
                  </a:lnTo>
                  <a:lnTo>
                    <a:pt x="222" y="90"/>
                  </a:lnTo>
                  <a:lnTo>
                    <a:pt x="204" y="84"/>
                  </a:lnTo>
                  <a:lnTo>
                    <a:pt x="192" y="72"/>
                  </a:lnTo>
                  <a:lnTo>
                    <a:pt x="180" y="66"/>
                  </a:lnTo>
                  <a:lnTo>
                    <a:pt x="156" y="42"/>
                  </a:lnTo>
                  <a:lnTo>
                    <a:pt x="150" y="54"/>
                  </a:lnTo>
                  <a:lnTo>
                    <a:pt x="144" y="60"/>
                  </a:lnTo>
                  <a:lnTo>
                    <a:pt x="138" y="72"/>
                  </a:lnTo>
                  <a:lnTo>
                    <a:pt x="138" y="78"/>
                  </a:lnTo>
                  <a:lnTo>
                    <a:pt x="132" y="84"/>
                  </a:lnTo>
                  <a:lnTo>
                    <a:pt x="114" y="66"/>
                  </a:lnTo>
                  <a:lnTo>
                    <a:pt x="108" y="66"/>
                  </a:lnTo>
                  <a:lnTo>
                    <a:pt x="102" y="72"/>
                  </a:lnTo>
                  <a:lnTo>
                    <a:pt x="90" y="72"/>
                  </a:lnTo>
                  <a:lnTo>
                    <a:pt x="90" y="78"/>
                  </a:lnTo>
                  <a:lnTo>
                    <a:pt x="72" y="78"/>
                  </a:lnTo>
                  <a:lnTo>
                    <a:pt x="66" y="72"/>
                  </a:lnTo>
                  <a:lnTo>
                    <a:pt x="66" y="66"/>
                  </a:lnTo>
                  <a:lnTo>
                    <a:pt x="78" y="54"/>
                  </a:lnTo>
                  <a:lnTo>
                    <a:pt x="78" y="42"/>
                  </a:lnTo>
                  <a:lnTo>
                    <a:pt x="66" y="42"/>
                  </a:lnTo>
                  <a:lnTo>
                    <a:pt x="66" y="30"/>
                  </a:lnTo>
                  <a:lnTo>
                    <a:pt x="60" y="24"/>
                  </a:lnTo>
                  <a:lnTo>
                    <a:pt x="48" y="18"/>
                  </a:lnTo>
                  <a:lnTo>
                    <a:pt x="30" y="18"/>
                  </a:lnTo>
                  <a:lnTo>
                    <a:pt x="30" y="12"/>
                  </a:lnTo>
                  <a:lnTo>
                    <a:pt x="24" y="0"/>
                  </a:lnTo>
                  <a:lnTo>
                    <a:pt x="12" y="0"/>
                  </a:lnTo>
                  <a:lnTo>
                    <a:pt x="6" y="6"/>
                  </a:lnTo>
                  <a:lnTo>
                    <a:pt x="6" y="18"/>
                  </a:lnTo>
                  <a:lnTo>
                    <a:pt x="12" y="24"/>
                  </a:lnTo>
                  <a:lnTo>
                    <a:pt x="6" y="36"/>
                  </a:lnTo>
                  <a:lnTo>
                    <a:pt x="0" y="42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21" name="Malaysia" descr="© INSCALE GmbH, 05.05.2010&#10;http://www.presentationload.com/">
              <a:extLst>
                <a:ext uri="{FF2B5EF4-FFF2-40B4-BE49-F238E27FC236}">
                  <a16:creationId xmlns:a16="http://schemas.microsoft.com/office/drawing/2014/main" id="{3ED6549D-C934-49C8-A205-E27D0C101611}"/>
                </a:ext>
              </a:extLst>
            </p:cNvPr>
            <p:cNvSpPr>
              <a:spLocks/>
            </p:cNvSpPr>
            <p:nvPr/>
          </p:nvSpPr>
          <p:spPr bwMode="gray">
            <a:xfrm>
              <a:off x="9013537" y="4254038"/>
              <a:ext cx="304813" cy="236602"/>
            </a:xfrm>
            <a:custGeom>
              <a:avLst/>
              <a:gdLst>
                <a:gd name="T0" fmla="*/ 2147483647 w 690"/>
                <a:gd name="T1" fmla="*/ 2147483647 h 528"/>
                <a:gd name="T2" fmla="*/ 2147483647 w 690"/>
                <a:gd name="T3" fmla="*/ 2147483647 h 528"/>
                <a:gd name="T4" fmla="*/ 2147483647 w 690"/>
                <a:gd name="T5" fmla="*/ 2147483647 h 528"/>
                <a:gd name="T6" fmla="*/ 2147483647 w 690"/>
                <a:gd name="T7" fmla="*/ 2147483647 h 528"/>
                <a:gd name="T8" fmla="*/ 2147483647 w 690"/>
                <a:gd name="T9" fmla="*/ 2147483647 h 528"/>
                <a:gd name="T10" fmla="*/ 2147483647 w 690"/>
                <a:gd name="T11" fmla="*/ 2147483647 h 528"/>
                <a:gd name="T12" fmla="*/ 2147483647 w 690"/>
                <a:gd name="T13" fmla="*/ 2147483647 h 528"/>
                <a:gd name="T14" fmla="*/ 2147483647 w 690"/>
                <a:gd name="T15" fmla="*/ 2147483647 h 528"/>
                <a:gd name="T16" fmla="*/ 2147483647 w 690"/>
                <a:gd name="T17" fmla="*/ 2147483647 h 528"/>
                <a:gd name="T18" fmla="*/ 2147483647 w 690"/>
                <a:gd name="T19" fmla="*/ 2147483647 h 528"/>
                <a:gd name="T20" fmla="*/ 2147483647 w 690"/>
                <a:gd name="T21" fmla="*/ 2147483647 h 528"/>
                <a:gd name="T22" fmla="*/ 2147483647 w 690"/>
                <a:gd name="T23" fmla="*/ 2147483647 h 528"/>
                <a:gd name="T24" fmla="*/ 2147483647 w 690"/>
                <a:gd name="T25" fmla="*/ 2147483647 h 528"/>
                <a:gd name="T26" fmla="*/ 2147483647 w 690"/>
                <a:gd name="T27" fmla="*/ 2147483647 h 528"/>
                <a:gd name="T28" fmla="*/ 2147483647 w 690"/>
                <a:gd name="T29" fmla="*/ 2147483647 h 528"/>
                <a:gd name="T30" fmla="*/ 2147483647 w 690"/>
                <a:gd name="T31" fmla="*/ 2147483647 h 528"/>
                <a:gd name="T32" fmla="*/ 2147483647 w 690"/>
                <a:gd name="T33" fmla="*/ 2147483647 h 528"/>
                <a:gd name="T34" fmla="*/ 2147483647 w 690"/>
                <a:gd name="T35" fmla="*/ 2147483647 h 528"/>
                <a:gd name="T36" fmla="*/ 2147483647 w 690"/>
                <a:gd name="T37" fmla="*/ 2147483647 h 528"/>
                <a:gd name="T38" fmla="*/ 2147483647 w 690"/>
                <a:gd name="T39" fmla="*/ 2147483647 h 528"/>
                <a:gd name="T40" fmla="*/ 2147483647 w 690"/>
                <a:gd name="T41" fmla="*/ 2147483647 h 528"/>
                <a:gd name="T42" fmla="*/ 2147483647 w 690"/>
                <a:gd name="T43" fmla="*/ 2147483647 h 528"/>
                <a:gd name="T44" fmla="*/ 2147483647 w 690"/>
                <a:gd name="T45" fmla="*/ 2147483647 h 528"/>
                <a:gd name="T46" fmla="*/ 2147483647 w 690"/>
                <a:gd name="T47" fmla="*/ 2147483647 h 528"/>
                <a:gd name="T48" fmla="*/ 2147483647 w 690"/>
                <a:gd name="T49" fmla="*/ 2147483647 h 528"/>
                <a:gd name="T50" fmla="*/ 2147483647 w 690"/>
                <a:gd name="T51" fmla="*/ 2147483647 h 528"/>
                <a:gd name="T52" fmla="*/ 2147483647 w 690"/>
                <a:gd name="T53" fmla="*/ 2147483647 h 528"/>
                <a:gd name="T54" fmla="*/ 2147483647 w 690"/>
                <a:gd name="T55" fmla="*/ 2147483647 h 528"/>
                <a:gd name="T56" fmla="*/ 2147483647 w 690"/>
                <a:gd name="T57" fmla="*/ 2147483647 h 528"/>
                <a:gd name="T58" fmla="*/ 2147483647 w 690"/>
                <a:gd name="T59" fmla="*/ 2147483647 h 528"/>
                <a:gd name="T60" fmla="*/ 2147483647 w 690"/>
                <a:gd name="T61" fmla="*/ 2147483647 h 528"/>
                <a:gd name="T62" fmla="*/ 2147483647 w 690"/>
                <a:gd name="T63" fmla="*/ 2147483647 h 528"/>
                <a:gd name="T64" fmla="*/ 2147483647 w 690"/>
                <a:gd name="T65" fmla="*/ 2147483647 h 528"/>
                <a:gd name="T66" fmla="*/ 2147483647 w 690"/>
                <a:gd name="T67" fmla="*/ 2147483647 h 528"/>
                <a:gd name="T68" fmla="*/ 2147483647 w 690"/>
                <a:gd name="T69" fmla="*/ 2147483647 h 528"/>
                <a:gd name="T70" fmla="*/ 2147483647 w 690"/>
                <a:gd name="T71" fmla="*/ 0 h 528"/>
                <a:gd name="T72" fmla="*/ 2147483647 w 690"/>
                <a:gd name="T73" fmla="*/ 0 h 528"/>
                <a:gd name="T74" fmla="*/ 2147483647 w 690"/>
                <a:gd name="T75" fmla="*/ 2147483647 h 528"/>
                <a:gd name="T76" fmla="*/ 2147483647 w 690"/>
                <a:gd name="T77" fmla="*/ 2147483647 h 528"/>
                <a:gd name="T78" fmla="*/ 2147483647 w 690"/>
                <a:gd name="T79" fmla="*/ 2147483647 h 528"/>
                <a:gd name="T80" fmla="*/ 2147483647 w 690"/>
                <a:gd name="T81" fmla="*/ 2147483647 h 528"/>
                <a:gd name="T82" fmla="*/ 2147483647 w 690"/>
                <a:gd name="T83" fmla="*/ 2147483647 h 528"/>
                <a:gd name="T84" fmla="*/ 2147483647 w 690"/>
                <a:gd name="T85" fmla="*/ 2147483647 h 528"/>
                <a:gd name="T86" fmla="*/ 2147483647 w 690"/>
                <a:gd name="T87" fmla="*/ 2147483647 h 528"/>
                <a:gd name="T88" fmla="*/ 2147483647 w 690"/>
                <a:gd name="T89" fmla="*/ 2147483647 h 528"/>
                <a:gd name="T90" fmla="*/ 2147483647 w 690"/>
                <a:gd name="T91" fmla="*/ 2147483647 h 528"/>
                <a:gd name="T92" fmla="*/ 2147483647 w 690"/>
                <a:gd name="T93" fmla="*/ 2147483647 h 528"/>
                <a:gd name="T94" fmla="*/ 2147483647 w 690"/>
                <a:gd name="T95" fmla="*/ 2147483647 h 528"/>
                <a:gd name="T96" fmla="*/ 2147483647 w 690"/>
                <a:gd name="T97" fmla="*/ 2147483647 h 528"/>
                <a:gd name="T98" fmla="*/ 2147483647 w 690"/>
                <a:gd name="T99" fmla="*/ 2147483647 h 528"/>
                <a:gd name="T100" fmla="*/ 2147483647 w 690"/>
                <a:gd name="T101" fmla="*/ 2147483647 h 528"/>
                <a:gd name="T102" fmla="*/ 2147483647 w 690"/>
                <a:gd name="T103" fmla="*/ 2147483647 h 528"/>
                <a:gd name="T104" fmla="*/ 2147483647 w 690"/>
                <a:gd name="T105" fmla="*/ 2147483647 h 528"/>
                <a:gd name="T106" fmla="*/ 2147483647 w 690"/>
                <a:gd name="T107" fmla="*/ 2147483647 h 528"/>
                <a:gd name="T108" fmla="*/ 2147483647 w 690"/>
                <a:gd name="T109" fmla="*/ 2147483647 h 528"/>
                <a:gd name="T110" fmla="*/ 2147483647 w 690"/>
                <a:gd name="T111" fmla="*/ 2147483647 h 528"/>
                <a:gd name="T112" fmla="*/ 2147483647 w 690"/>
                <a:gd name="T113" fmla="*/ 2147483647 h 528"/>
                <a:gd name="T114" fmla="*/ 0 w 690"/>
                <a:gd name="T115" fmla="*/ 2147483647 h 528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690"/>
                <a:gd name="T175" fmla="*/ 0 h 528"/>
                <a:gd name="T176" fmla="*/ 690 w 690"/>
                <a:gd name="T177" fmla="*/ 528 h 528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690" h="528">
                  <a:moveTo>
                    <a:pt x="12" y="504"/>
                  </a:moveTo>
                  <a:lnTo>
                    <a:pt x="24" y="510"/>
                  </a:lnTo>
                  <a:lnTo>
                    <a:pt x="30" y="516"/>
                  </a:lnTo>
                  <a:lnTo>
                    <a:pt x="54" y="528"/>
                  </a:lnTo>
                  <a:lnTo>
                    <a:pt x="60" y="528"/>
                  </a:lnTo>
                  <a:lnTo>
                    <a:pt x="78" y="510"/>
                  </a:lnTo>
                  <a:lnTo>
                    <a:pt x="102" y="510"/>
                  </a:lnTo>
                  <a:lnTo>
                    <a:pt x="120" y="516"/>
                  </a:lnTo>
                  <a:lnTo>
                    <a:pt x="144" y="516"/>
                  </a:lnTo>
                  <a:lnTo>
                    <a:pt x="174" y="486"/>
                  </a:lnTo>
                  <a:lnTo>
                    <a:pt x="180" y="474"/>
                  </a:lnTo>
                  <a:lnTo>
                    <a:pt x="222" y="474"/>
                  </a:lnTo>
                  <a:lnTo>
                    <a:pt x="234" y="486"/>
                  </a:lnTo>
                  <a:lnTo>
                    <a:pt x="258" y="498"/>
                  </a:lnTo>
                  <a:lnTo>
                    <a:pt x="264" y="504"/>
                  </a:lnTo>
                  <a:lnTo>
                    <a:pt x="270" y="504"/>
                  </a:lnTo>
                  <a:lnTo>
                    <a:pt x="282" y="492"/>
                  </a:lnTo>
                  <a:lnTo>
                    <a:pt x="294" y="486"/>
                  </a:lnTo>
                  <a:lnTo>
                    <a:pt x="300" y="480"/>
                  </a:lnTo>
                  <a:lnTo>
                    <a:pt x="324" y="480"/>
                  </a:lnTo>
                  <a:lnTo>
                    <a:pt x="354" y="444"/>
                  </a:lnTo>
                  <a:lnTo>
                    <a:pt x="348" y="432"/>
                  </a:lnTo>
                  <a:lnTo>
                    <a:pt x="384" y="402"/>
                  </a:lnTo>
                  <a:lnTo>
                    <a:pt x="378" y="390"/>
                  </a:lnTo>
                  <a:lnTo>
                    <a:pt x="372" y="384"/>
                  </a:lnTo>
                  <a:lnTo>
                    <a:pt x="372" y="360"/>
                  </a:lnTo>
                  <a:lnTo>
                    <a:pt x="378" y="354"/>
                  </a:lnTo>
                  <a:lnTo>
                    <a:pt x="396" y="354"/>
                  </a:lnTo>
                  <a:lnTo>
                    <a:pt x="402" y="342"/>
                  </a:lnTo>
                  <a:lnTo>
                    <a:pt x="402" y="336"/>
                  </a:lnTo>
                  <a:lnTo>
                    <a:pt x="408" y="318"/>
                  </a:lnTo>
                  <a:lnTo>
                    <a:pt x="408" y="264"/>
                  </a:lnTo>
                  <a:lnTo>
                    <a:pt x="414" y="252"/>
                  </a:lnTo>
                  <a:lnTo>
                    <a:pt x="420" y="246"/>
                  </a:lnTo>
                  <a:lnTo>
                    <a:pt x="516" y="246"/>
                  </a:lnTo>
                  <a:lnTo>
                    <a:pt x="540" y="270"/>
                  </a:lnTo>
                  <a:lnTo>
                    <a:pt x="552" y="276"/>
                  </a:lnTo>
                  <a:lnTo>
                    <a:pt x="558" y="282"/>
                  </a:lnTo>
                  <a:lnTo>
                    <a:pt x="576" y="276"/>
                  </a:lnTo>
                  <a:lnTo>
                    <a:pt x="564" y="216"/>
                  </a:lnTo>
                  <a:lnTo>
                    <a:pt x="576" y="222"/>
                  </a:lnTo>
                  <a:lnTo>
                    <a:pt x="582" y="234"/>
                  </a:lnTo>
                  <a:lnTo>
                    <a:pt x="594" y="240"/>
                  </a:lnTo>
                  <a:lnTo>
                    <a:pt x="636" y="240"/>
                  </a:lnTo>
                  <a:lnTo>
                    <a:pt x="630" y="234"/>
                  </a:lnTo>
                  <a:lnTo>
                    <a:pt x="624" y="222"/>
                  </a:lnTo>
                  <a:lnTo>
                    <a:pt x="618" y="216"/>
                  </a:lnTo>
                  <a:lnTo>
                    <a:pt x="606" y="192"/>
                  </a:lnTo>
                  <a:lnTo>
                    <a:pt x="606" y="186"/>
                  </a:lnTo>
                  <a:lnTo>
                    <a:pt x="612" y="180"/>
                  </a:lnTo>
                  <a:lnTo>
                    <a:pt x="624" y="180"/>
                  </a:lnTo>
                  <a:lnTo>
                    <a:pt x="642" y="186"/>
                  </a:lnTo>
                  <a:lnTo>
                    <a:pt x="654" y="186"/>
                  </a:lnTo>
                  <a:lnTo>
                    <a:pt x="660" y="192"/>
                  </a:lnTo>
                  <a:lnTo>
                    <a:pt x="666" y="192"/>
                  </a:lnTo>
                  <a:lnTo>
                    <a:pt x="690" y="162"/>
                  </a:lnTo>
                  <a:lnTo>
                    <a:pt x="666" y="156"/>
                  </a:lnTo>
                  <a:lnTo>
                    <a:pt x="660" y="144"/>
                  </a:lnTo>
                  <a:lnTo>
                    <a:pt x="642" y="126"/>
                  </a:lnTo>
                  <a:lnTo>
                    <a:pt x="630" y="120"/>
                  </a:lnTo>
                  <a:lnTo>
                    <a:pt x="612" y="120"/>
                  </a:lnTo>
                  <a:lnTo>
                    <a:pt x="600" y="114"/>
                  </a:lnTo>
                  <a:lnTo>
                    <a:pt x="588" y="114"/>
                  </a:lnTo>
                  <a:lnTo>
                    <a:pt x="588" y="108"/>
                  </a:lnTo>
                  <a:lnTo>
                    <a:pt x="582" y="102"/>
                  </a:lnTo>
                  <a:lnTo>
                    <a:pt x="582" y="90"/>
                  </a:lnTo>
                  <a:lnTo>
                    <a:pt x="576" y="78"/>
                  </a:lnTo>
                  <a:lnTo>
                    <a:pt x="564" y="66"/>
                  </a:lnTo>
                  <a:lnTo>
                    <a:pt x="540" y="54"/>
                  </a:lnTo>
                  <a:lnTo>
                    <a:pt x="534" y="60"/>
                  </a:lnTo>
                  <a:lnTo>
                    <a:pt x="528" y="60"/>
                  </a:lnTo>
                  <a:lnTo>
                    <a:pt x="510" y="0"/>
                  </a:lnTo>
                  <a:lnTo>
                    <a:pt x="504" y="18"/>
                  </a:lnTo>
                  <a:lnTo>
                    <a:pt x="492" y="0"/>
                  </a:lnTo>
                  <a:lnTo>
                    <a:pt x="480" y="60"/>
                  </a:lnTo>
                  <a:lnTo>
                    <a:pt x="468" y="66"/>
                  </a:lnTo>
                  <a:lnTo>
                    <a:pt x="462" y="66"/>
                  </a:lnTo>
                  <a:lnTo>
                    <a:pt x="450" y="72"/>
                  </a:lnTo>
                  <a:lnTo>
                    <a:pt x="438" y="96"/>
                  </a:lnTo>
                  <a:lnTo>
                    <a:pt x="438" y="114"/>
                  </a:lnTo>
                  <a:lnTo>
                    <a:pt x="408" y="126"/>
                  </a:lnTo>
                  <a:lnTo>
                    <a:pt x="420" y="162"/>
                  </a:lnTo>
                  <a:lnTo>
                    <a:pt x="408" y="162"/>
                  </a:lnTo>
                  <a:lnTo>
                    <a:pt x="390" y="156"/>
                  </a:lnTo>
                  <a:lnTo>
                    <a:pt x="378" y="156"/>
                  </a:lnTo>
                  <a:lnTo>
                    <a:pt x="360" y="150"/>
                  </a:lnTo>
                  <a:lnTo>
                    <a:pt x="354" y="150"/>
                  </a:lnTo>
                  <a:lnTo>
                    <a:pt x="342" y="156"/>
                  </a:lnTo>
                  <a:lnTo>
                    <a:pt x="342" y="168"/>
                  </a:lnTo>
                  <a:lnTo>
                    <a:pt x="336" y="180"/>
                  </a:lnTo>
                  <a:lnTo>
                    <a:pt x="336" y="204"/>
                  </a:lnTo>
                  <a:lnTo>
                    <a:pt x="294" y="246"/>
                  </a:lnTo>
                  <a:lnTo>
                    <a:pt x="294" y="258"/>
                  </a:lnTo>
                  <a:lnTo>
                    <a:pt x="282" y="294"/>
                  </a:lnTo>
                  <a:lnTo>
                    <a:pt x="276" y="306"/>
                  </a:lnTo>
                  <a:lnTo>
                    <a:pt x="264" y="318"/>
                  </a:lnTo>
                  <a:lnTo>
                    <a:pt x="228" y="336"/>
                  </a:lnTo>
                  <a:lnTo>
                    <a:pt x="186" y="342"/>
                  </a:lnTo>
                  <a:lnTo>
                    <a:pt x="162" y="348"/>
                  </a:lnTo>
                  <a:lnTo>
                    <a:pt x="156" y="354"/>
                  </a:lnTo>
                  <a:lnTo>
                    <a:pt x="132" y="366"/>
                  </a:lnTo>
                  <a:lnTo>
                    <a:pt x="114" y="384"/>
                  </a:lnTo>
                  <a:lnTo>
                    <a:pt x="102" y="390"/>
                  </a:lnTo>
                  <a:lnTo>
                    <a:pt x="84" y="426"/>
                  </a:lnTo>
                  <a:lnTo>
                    <a:pt x="102" y="444"/>
                  </a:lnTo>
                  <a:lnTo>
                    <a:pt x="102" y="462"/>
                  </a:lnTo>
                  <a:lnTo>
                    <a:pt x="96" y="474"/>
                  </a:lnTo>
                  <a:lnTo>
                    <a:pt x="84" y="480"/>
                  </a:lnTo>
                  <a:lnTo>
                    <a:pt x="72" y="480"/>
                  </a:lnTo>
                  <a:lnTo>
                    <a:pt x="48" y="468"/>
                  </a:lnTo>
                  <a:lnTo>
                    <a:pt x="42" y="462"/>
                  </a:lnTo>
                  <a:lnTo>
                    <a:pt x="30" y="456"/>
                  </a:lnTo>
                  <a:lnTo>
                    <a:pt x="24" y="456"/>
                  </a:lnTo>
                  <a:lnTo>
                    <a:pt x="12" y="462"/>
                  </a:lnTo>
                  <a:lnTo>
                    <a:pt x="0" y="474"/>
                  </a:lnTo>
                  <a:lnTo>
                    <a:pt x="0" y="492"/>
                  </a:lnTo>
                  <a:lnTo>
                    <a:pt x="12" y="504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22" name="Indonesia" descr="© INSCALE GmbH, 05.05.2010&#10;http://www.presentationload.com/">
              <a:extLst>
                <a:ext uri="{FF2B5EF4-FFF2-40B4-BE49-F238E27FC236}">
                  <a16:creationId xmlns:a16="http://schemas.microsoft.com/office/drawing/2014/main" id="{8219BC00-DD50-4892-BEAD-B663A7595A84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8548380" y="4315968"/>
              <a:ext cx="1446275" cy="584358"/>
            </a:xfrm>
            <a:custGeom>
              <a:avLst/>
              <a:gdLst>
                <a:gd name="T0" fmla="*/ 2147483647 w 3264"/>
                <a:gd name="T1" fmla="*/ 2147483647 h 1302"/>
                <a:gd name="T2" fmla="*/ 2147483647 w 3264"/>
                <a:gd name="T3" fmla="*/ 2147483647 h 1302"/>
                <a:gd name="T4" fmla="*/ 2147483647 w 3264"/>
                <a:gd name="T5" fmla="*/ 2147483647 h 1302"/>
                <a:gd name="T6" fmla="*/ 2147483647 w 3264"/>
                <a:gd name="T7" fmla="*/ 2147483647 h 1302"/>
                <a:gd name="T8" fmla="*/ 2147483647 w 3264"/>
                <a:gd name="T9" fmla="*/ 2147483647 h 1302"/>
                <a:gd name="T10" fmla="*/ 2147483647 w 3264"/>
                <a:gd name="T11" fmla="*/ 2147483647 h 1302"/>
                <a:gd name="T12" fmla="*/ 2147483647 w 3264"/>
                <a:gd name="T13" fmla="*/ 2147483647 h 1302"/>
                <a:gd name="T14" fmla="*/ 2147483647 w 3264"/>
                <a:gd name="T15" fmla="*/ 2147483647 h 1302"/>
                <a:gd name="T16" fmla="*/ 2147483647 w 3264"/>
                <a:gd name="T17" fmla="*/ 2147483647 h 1302"/>
                <a:gd name="T18" fmla="*/ 2147483647 w 3264"/>
                <a:gd name="T19" fmla="*/ 2147483647 h 1302"/>
                <a:gd name="T20" fmla="*/ 2147483647 w 3264"/>
                <a:gd name="T21" fmla="*/ 2147483647 h 1302"/>
                <a:gd name="T22" fmla="*/ 2147483647 w 3264"/>
                <a:gd name="T23" fmla="*/ 2147483647 h 1302"/>
                <a:gd name="T24" fmla="*/ 2147483647 w 3264"/>
                <a:gd name="T25" fmla="*/ 2147483647 h 1302"/>
                <a:gd name="T26" fmla="*/ 2147483647 w 3264"/>
                <a:gd name="T27" fmla="*/ 2147483647 h 1302"/>
                <a:gd name="T28" fmla="*/ 2147483647 w 3264"/>
                <a:gd name="T29" fmla="*/ 2147483647 h 1302"/>
                <a:gd name="T30" fmla="*/ 2147483647 w 3264"/>
                <a:gd name="T31" fmla="*/ 2147483647 h 1302"/>
                <a:gd name="T32" fmla="*/ 2147483647 w 3264"/>
                <a:gd name="T33" fmla="*/ 2147483647 h 1302"/>
                <a:gd name="T34" fmla="*/ 2147483647 w 3264"/>
                <a:gd name="T35" fmla="*/ 2147483647 h 1302"/>
                <a:gd name="T36" fmla="*/ 2147483647 w 3264"/>
                <a:gd name="T37" fmla="*/ 2147483647 h 1302"/>
                <a:gd name="T38" fmla="*/ 2147483647 w 3264"/>
                <a:gd name="T39" fmla="*/ 2147483647 h 1302"/>
                <a:gd name="T40" fmla="*/ 2147483647 w 3264"/>
                <a:gd name="T41" fmla="*/ 2147483647 h 1302"/>
                <a:gd name="T42" fmla="*/ 2147483647 w 3264"/>
                <a:gd name="T43" fmla="*/ 2147483647 h 1302"/>
                <a:gd name="T44" fmla="*/ 2147483647 w 3264"/>
                <a:gd name="T45" fmla="*/ 2147483647 h 1302"/>
                <a:gd name="T46" fmla="*/ 2147483647 w 3264"/>
                <a:gd name="T47" fmla="*/ 2147483647 h 1302"/>
                <a:gd name="T48" fmla="*/ 2147483647 w 3264"/>
                <a:gd name="T49" fmla="*/ 2147483647 h 1302"/>
                <a:gd name="T50" fmla="*/ 2147483647 w 3264"/>
                <a:gd name="T51" fmla="*/ 2147483647 h 1302"/>
                <a:gd name="T52" fmla="*/ 2147483647 w 3264"/>
                <a:gd name="T53" fmla="*/ 2147483647 h 1302"/>
                <a:gd name="T54" fmla="*/ 2147483647 w 3264"/>
                <a:gd name="T55" fmla="*/ 2147483647 h 1302"/>
                <a:gd name="T56" fmla="*/ 2147483647 w 3264"/>
                <a:gd name="T57" fmla="*/ 2147483647 h 1302"/>
                <a:gd name="T58" fmla="*/ 2147483647 w 3264"/>
                <a:gd name="T59" fmla="*/ 2147483647 h 1302"/>
                <a:gd name="T60" fmla="*/ 2147483647 w 3264"/>
                <a:gd name="T61" fmla="*/ 2147483647 h 1302"/>
                <a:gd name="T62" fmla="*/ 2147483647 w 3264"/>
                <a:gd name="T63" fmla="*/ 2147483647 h 1302"/>
                <a:gd name="T64" fmla="*/ 2147483647 w 3264"/>
                <a:gd name="T65" fmla="*/ 2147483647 h 1302"/>
                <a:gd name="T66" fmla="*/ 2147483647 w 3264"/>
                <a:gd name="T67" fmla="*/ 2147483647 h 1302"/>
                <a:gd name="T68" fmla="*/ 2147483647 w 3264"/>
                <a:gd name="T69" fmla="*/ 2147483647 h 1302"/>
                <a:gd name="T70" fmla="*/ 2147483647 w 3264"/>
                <a:gd name="T71" fmla="*/ 2147483647 h 1302"/>
                <a:gd name="T72" fmla="*/ 2147483647 w 3264"/>
                <a:gd name="T73" fmla="*/ 2147483647 h 1302"/>
                <a:gd name="T74" fmla="*/ 2147483647 w 3264"/>
                <a:gd name="T75" fmla="*/ 2147483647 h 1302"/>
                <a:gd name="T76" fmla="*/ 2147483647 w 3264"/>
                <a:gd name="T77" fmla="*/ 2147483647 h 1302"/>
                <a:gd name="T78" fmla="*/ 2147483647 w 3264"/>
                <a:gd name="T79" fmla="*/ 2147483647 h 1302"/>
                <a:gd name="T80" fmla="*/ 2147483647 w 3264"/>
                <a:gd name="T81" fmla="*/ 2147483647 h 1302"/>
                <a:gd name="T82" fmla="*/ 2147483647 w 3264"/>
                <a:gd name="T83" fmla="*/ 2147483647 h 1302"/>
                <a:gd name="T84" fmla="*/ 2147483647 w 3264"/>
                <a:gd name="T85" fmla="*/ 2147483647 h 1302"/>
                <a:gd name="T86" fmla="*/ 2147483647 w 3264"/>
                <a:gd name="T87" fmla="*/ 2147483647 h 1302"/>
                <a:gd name="T88" fmla="*/ 2147483647 w 3264"/>
                <a:gd name="T89" fmla="*/ 2147483647 h 1302"/>
                <a:gd name="T90" fmla="*/ 2147483647 w 3264"/>
                <a:gd name="T91" fmla="*/ 2147483647 h 1302"/>
                <a:gd name="T92" fmla="*/ 2147483647 w 3264"/>
                <a:gd name="T93" fmla="*/ 2147483647 h 1302"/>
                <a:gd name="T94" fmla="*/ 2147483647 w 3264"/>
                <a:gd name="T95" fmla="*/ 2147483647 h 1302"/>
                <a:gd name="T96" fmla="*/ 2147483647 w 3264"/>
                <a:gd name="T97" fmla="*/ 2147483647 h 1302"/>
                <a:gd name="T98" fmla="*/ 2147483647 w 3264"/>
                <a:gd name="T99" fmla="*/ 2147483647 h 1302"/>
                <a:gd name="T100" fmla="*/ 2147483647 w 3264"/>
                <a:gd name="T101" fmla="*/ 2147483647 h 1302"/>
                <a:gd name="T102" fmla="*/ 2147483647 w 3264"/>
                <a:gd name="T103" fmla="*/ 2147483647 h 1302"/>
                <a:gd name="T104" fmla="*/ 2147483647 w 3264"/>
                <a:gd name="T105" fmla="*/ 2147483647 h 1302"/>
                <a:gd name="T106" fmla="*/ 2147483647 w 3264"/>
                <a:gd name="T107" fmla="*/ 2147483647 h 1302"/>
                <a:gd name="T108" fmla="*/ 2147483647 w 3264"/>
                <a:gd name="T109" fmla="*/ 2147483647 h 1302"/>
                <a:gd name="T110" fmla="*/ 2147483647 w 3264"/>
                <a:gd name="T111" fmla="*/ 2147483647 h 1302"/>
                <a:gd name="T112" fmla="*/ 2147483647 w 3264"/>
                <a:gd name="T113" fmla="*/ 2147483647 h 1302"/>
                <a:gd name="T114" fmla="*/ 2147483647 w 3264"/>
                <a:gd name="T115" fmla="*/ 2147483647 h 1302"/>
                <a:gd name="T116" fmla="*/ 2147483647 w 3264"/>
                <a:gd name="T117" fmla="*/ 2147483647 h 1302"/>
                <a:gd name="T118" fmla="*/ 2147483647 w 3264"/>
                <a:gd name="T119" fmla="*/ 2147483647 h 1302"/>
                <a:gd name="T120" fmla="*/ 2147483647 w 3264"/>
                <a:gd name="T121" fmla="*/ 2147483647 h 1302"/>
                <a:gd name="T122" fmla="*/ 2147483647 w 3264"/>
                <a:gd name="T123" fmla="*/ 2147483647 h 1302"/>
                <a:gd name="T124" fmla="*/ 2147483647 w 3264"/>
                <a:gd name="T125" fmla="*/ 2147483647 h 1302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3264"/>
                <a:gd name="T190" fmla="*/ 0 h 1302"/>
                <a:gd name="T191" fmla="*/ 3264 w 3264"/>
                <a:gd name="T192" fmla="*/ 1302 h 1302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3264" h="1302">
                  <a:moveTo>
                    <a:pt x="1788" y="984"/>
                  </a:moveTo>
                  <a:lnTo>
                    <a:pt x="1806" y="978"/>
                  </a:lnTo>
                  <a:lnTo>
                    <a:pt x="1818" y="954"/>
                  </a:lnTo>
                  <a:lnTo>
                    <a:pt x="1812" y="930"/>
                  </a:lnTo>
                  <a:lnTo>
                    <a:pt x="1788" y="984"/>
                  </a:lnTo>
                  <a:close/>
                  <a:moveTo>
                    <a:pt x="672" y="462"/>
                  </a:moveTo>
                  <a:lnTo>
                    <a:pt x="702" y="480"/>
                  </a:lnTo>
                  <a:lnTo>
                    <a:pt x="702" y="450"/>
                  </a:lnTo>
                  <a:lnTo>
                    <a:pt x="672" y="426"/>
                  </a:lnTo>
                  <a:lnTo>
                    <a:pt x="672" y="462"/>
                  </a:lnTo>
                  <a:close/>
                  <a:moveTo>
                    <a:pt x="678" y="492"/>
                  </a:moveTo>
                  <a:lnTo>
                    <a:pt x="654" y="516"/>
                  </a:lnTo>
                  <a:lnTo>
                    <a:pt x="678" y="546"/>
                  </a:lnTo>
                  <a:lnTo>
                    <a:pt x="678" y="492"/>
                  </a:lnTo>
                  <a:close/>
                  <a:moveTo>
                    <a:pt x="906" y="714"/>
                  </a:moveTo>
                  <a:lnTo>
                    <a:pt x="930" y="732"/>
                  </a:lnTo>
                  <a:lnTo>
                    <a:pt x="936" y="708"/>
                  </a:lnTo>
                  <a:lnTo>
                    <a:pt x="936" y="702"/>
                  </a:lnTo>
                  <a:lnTo>
                    <a:pt x="930" y="696"/>
                  </a:lnTo>
                  <a:lnTo>
                    <a:pt x="930" y="690"/>
                  </a:lnTo>
                  <a:lnTo>
                    <a:pt x="912" y="672"/>
                  </a:lnTo>
                  <a:lnTo>
                    <a:pt x="900" y="666"/>
                  </a:lnTo>
                  <a:lnTo>
                    <a:pt x="888" y="666"/>
                  </a:lnTo>
                  <a:lnTo>
                    <a:pt x="882" y="672"/>
                  </a:lnTo>
                  <a:lnTo>
                    <a:pt x="876" y="684"/>
                  </a:lnTo>
                  <a:lnTo>
                    <a:pt x="882" y="696"/>
                  </a:lnTo>
                  <a:lnTo>
                    <a:pt x="882" y="708"/>
                  </a:lnTo>
                  <a:lnTo>
                    <a:pt x="888" y="720"/>
                  </a:lnTo>
                  <a:lnTo>
                    <a:pt x="906" y="714"/>
                  </a:lnTo>
                  <a:close/>
                  <a:moveTo>
                    <a:pt x="684" y="372"/>
                  </a:moveTo>
                  <a:lnTo>
                    <a:pt x="672" y="360"/>
                  </a:lnTo>
                  <a:lnTo>
                    <a:pt x="660" y="372"/>
                  </a:lnTo>
                  <a:lnTo>
                    <a:pt x="672" y="396"/>
                  </a:lnTo>
                  <a:lnTo>
                    <a:pt x="684" y="396"/>
                  </a:lnTo>
                  <a:lnTo>
                    <a:pt x="684" y="372"/>
                  </a:lnTo>
                  <a:close/>
                  <a:moveTo>
                    <a:pt x="750" y="624"/>
                  </a:moveTo>
                  <a:lnTo>
                    <a:pt x="750" y="630"/>
                  </a:lnTo>
                  <a:lnTo>
                    <a:pt x="756" y="636"/>
                  </a:lnTo>
                  <a:lnTo>
                    <a:pt x="756" y="648"/>
                  </a:lnTo>
                  <a:lnTo>
                    <a:pt x="774" y="684"/>
                  </a:lnTo>
                  <a:lnTo>
                    <a:pt x="786" y="690"/>
                  </a:lnTo>
                  <a:lnTo>
                    <a:pt x="804" y="696"/>
                  </a:lnTo>
                  <a:lnTo>
                    <a:pt x="816" y="702"/>
                  </a:lnTo>
                  <a:lnTo>
                    <a:pt x="834" y="702"/>
                  </a:lnTo>
                  <a:lnTo>
                    <a:pt x="828" y="660"/>
                  </a:lnTo>
                  <a:lnTo>
                    <a:pt x="810" y="648"/>
                  </a:lnTo>
                  <a:lnTo>
                    <a:pt x="810" y="618"/>
                  </a:lnTo>
                  <a:lnTo>
                    <a:pt x="804" y="606"/>
                  </a:lnTo>
                  <a:lnTo>
                    <a:pt x="792" y="600"/>
                  </a:lnTo>
                  <a:lnTo>
                    <a:pt x="786" y="588"/>
                  </a:lnTo>
                  <a:lnTo>
                    <a:pt x="768" y="582"/>
                  </a:lnTo>
                  <a:lnTo>
                    <a:pt x="756" y="576"/>
                  </a:lnTo>
                  <a:lnTo>
                    <a:pt x="732" y="576"/>
                  </a:lnTo>
                  <a:lnTo>
                    <a:pt x="732" y="582"/>
                  </a:lnTo>
                  <a:lnTo>
                    <a:pt x="726" y="588"/>
                  </a:lnTo>
                  <a:lnTo>
                    <a:pt x="726" y="600"/>
                  </a:lnTo>
                  <a:lnTo>
                    <a:pt x="714" y="600"/>
                  </a:lnTo>
                  <a:lnTo>
                    <a:pt x="714" y="606"/>
                  </a:lnTo>
                  <a:lnTo>
                    <a:pt x="708" y="612"/>
                  </a:lnTo>
                  <a:lnTo>
                    <a:pt x="714" y="624"/>
                  </a:lnTo>
                  <a:lnTo>
                    <a:pt x="750" y="624"/>
                  </a:lnTo>
                  <a:close/>
                  <a:moveTo>
                    <a:pt x="246" y="438"/>
                  </a:moveTo>
                  <a:lnTo>
                    <a:pt x="222" y="462"/>
                  </a:lnTo>
                  <a:lnTo>
                    <a:pt x="234" y="492"/>
                  </a:lnTo>
                  <a:lnTo>
                    <a:pt x="234" y="498"/>
                  </a:lnTo>
                  <a:lnTo>
                    <a:pt x="228" y="504"/>
                  </a:lnTo>
                  <a:lnTo>
                    <a:pt x="228" y="510"/>
                  </a:lnTo>
                  <a:lnTo>
                    <a:pt x="240" y="510"/>
                  </a:lnTo>
                  <a:lnTo>
                    <a:pt x="246" y="504"/>
                  </a:lnTo>
                  <a:lnTo>
                    <a:pt x="246" y="468"/>
                  </a:lnTo>
                  <a:lnTo>
                    <a:pt x="252" y="456"/>
                  </a:lnTo>
                  <a:lnTo>
                    <a:pt x="246" y="438"/>
                  </a:lnTo>
                  <a:close/>
                  <a:moveTo>
                    <a:pt x="264" y="534"/>
                  </a:moveTo>
                  <a:lnTo>
                    <a:pt x="258" y="546"/>
                  </a:lnTo>
                  <a:lnTo>
                    <a:pt x="258" y="588"/>
                  </a:lnTo>
                  <a:lnTo>
                    <a:pt x="264" y="600"/>
                  </a:lnTo>
                  <a:lnTo>
                    <a:pt x="276" y="612"/>
                  </a:lnTo>
                  <a:lnTo>
                    <a:pt x="288" y="612"/>
                  </a:lnTo>
                  <a:lnTo>
                    <a:pt x="294" y="606"/>
                  </a:lnTo>
                  <a:lnTo>
                    <a:pt x="294" y="588"/>
                  </a:lnTo>
                  <a:lnTo>
                    <a:pt x="288" y="576"/>
                  </a:lnTo>
                  <a:lnTo>
                    <a:pt x="282" y="558"/>
                  </a:lnTo>
                  <a:lnTo>
                    <a:pt x="282" y="546"/>
                  </a:lnTo>
                  <a:lnTo>
                    <a:pt x="276" y="534"/>
                  </a:lnTo>
                  <a:lnTo>
                    <a:pt x="264" y="534"/>
                  </a:lnTo>
                  <a:close/>
                  <a:moveTo>
                    <a:pt x="48" y="222"/>
                  </a:moveTo>
                  <a:lnTo>
                    <a:pt x="42" y="228"/>
                  </a:lnTo>
                  <a:lnTo>
                    <a:pt x="42" y="246"/>
                  </a:lnTo>
                  <a:lnTo>
                    <a:pt x="48" y="258"/>
                  </a:lnTo>
                  <a:lnTo>
                    <a:pt x="66" y="258"/>
                  </a:lnTo>
                  <a:lnTo>
                    <a:pt x="84" y="276"/>
                  </a:lnTo>
                  <a:lnTo>
                    <a:pt x="90" y="270"/>
                  </a:lnTo>
                  <a:lnTo>
                    <a:pt x="90" y="252"/>
                  </a:lnTo>
                  <a:lnTo>
                    <a:pt x="78" y="246"/>
                  </a:lnTo>
                  <a:lnTo>
                    <a:pt x="72" y="234"/>
                  </a:lnTo>
                  <a:lnTo>
                    <a:pt x="60" y="228"/>
                  </a:lnTo>
                  <a:lnTo>
                    <a:pt x="54" y="222"/>
                  </a:lnTo>
                  <a:lnTo>
                    <a:pt x="48" y="222"/>
                  </a:lnTo>
                  <a:close/>
                  <a:moveTo>
                    <a:pt x="162" y="330"/>
                  </a:moveTo>
                  <a:lnTo>
                    <a:pt x="156" y="330"/>
                  </a:lnTo>
                  <a:lnTo>
                    <a:pt x="144" y="342"/>
                  </a:lnTo>
                  <a:lnTo>
                    <a:pt x="144" y="354"/>
                  </a:lnTo>
                  <a:lnTo>
                    <a:pt x="156" y="366"/>
                  </a:lnTo>
                  <a:lnTo>
                    <a:pt x="162" y="378"/>
                  </a:lnTo>
                  <a:lnTo>
                    <a:pt x="174" y="390"/>
                  </a:lnTo>
                  <a:lnTo>
                    <a:pt x="180" y="402"/>
                  </a:lnTo>
                  <a:lnTo>
                    <a:pt x="192" y="414"/>
                  </a:lnTo>
                  <a:lnTo>
                    <a:pt x="198" y="408"/>
                  </a:lnTo>
                  <a:lnTo>
                    <a:pt x="198" y="402"/>
                  </a:lnTo>
                  <a:lnTo>
                    <a:pt x="204" y="390"/>
                  </a:lnTo>
                  <a:lnTo>
                    <a:pt x="204" y="384"/>
                  </a:lnTo>
                  <a:lnTo>
                    <a:pt x="198" y="372"/>
                  </a:lnTo>
                  <a:lnTo>
                    <a:pt x="198" y="366"/>
                  </a:lnTo>
                  <a:lnTo>
                    <a:pt x="192" y="360"/>
                  </a:lnTo>
                  <a:lnTo>
                    <a:pt x="186" y="348"/>
                  </a:lnTo>
                  <a:lnTo>
                    <a:pt x="180" y="342"/>
                  </a:lnTo>
                  <a:lnTo>
                    <a:pt x="168" y="336"/>
                  </a:lnTo>
                  <a:lnTo>
                    <a:pt x="162" y="330"/>
                  </a:lnTo>
                  <a:close/>
                  <a:moveTo>
                    <a:pt x="2574" y="486"/>
                  </a:moveTo>
                  <a:lnTo>
                    <a:pt x="2574" y="474"/>
                  </a:lnTo>
                  <a:lnTo>
                    <a:pt x="2568" y="474"/>
                  </a:lnTo>
                  <a:lnTo>
                    <a:pt x="2556" y="468"/>
                  </a:lnTo>
                  <a:lnTo>
                    <a:pt x="2520" y="468"/>
                  </a:lnTo>
                  <a:lnTo>
                    <a:pt x="2514" y="474"/>
                  </a:lnTo>
                  <a:lnTo>
                    <a:pt x="2520" y="498"/>
                  </a:lnTo>
                  <a:lnTo>
                    <a:pt x="2526" y="498"/>
                  </a:lnTo>
                  <a:lnTo>
                    <a:pt x="2538" y="492"/>
                  </a:lnTo>
                  <a:lnTo>
                    <a:pt x="2562" y="492"/>
                  </a:lnTo>
                  <a:lnTo>
                    <a:pt x="2568" y="486"/>
                  </a:lnTo>
                  <a:lnTo>
                    <a:pt x="2574" y="486"/>
                  </a:lnTo>
                  <a:close/>
                  <a:moveTo>
                    <a:pt x="336" y="648"/>
                  </a:moveTo>
                  <a:lnTo>
                    <a:pt x="342" y="648"/>
                  </a:lnTo>
                  <a:lnTo>
                    <a:pt x="342" y="636"/>
                  </a:lnTo>
                  <a:lnTo>
                    <a:pt x="330" y="624"/>
                  </a:lnTo>
                  <a:lnTo>
                    <a:pt x="318" y="624"/>
                  </a:lnTo>
                  <a:lnTo>
                    <a:pt x="318" y="636"/>
                  </a:lnTo>
                  <a:lnTo>
                    <a:pt x="330" y="648"/>
                  </a:lnTo>
                  <a:lnTo>
                    <a:pt x="336" y="648"/>
                  </a:lnTo>
                  <a:close/>
                  <a:moveTo>
                    <a:pt x="2472" y="654"/>
                  </a:moveTo>
                  <a:lnTo>
                    <a:pt x="2484" y="648"/>
                  </a:lnTo>
                  <a:lnTo>
                    <a:pt x="2502" y="630"/>
                  </a:lnTo>
                  <a:lnTo>
                    <a:pt x="2502" y="618"/>
                  </a:lnTo>
                  <a:lnTo>
                    <a:pt x="2430" y="612"/>
                  </a:lnTo>
                  <a:lnTo>
                    <a:pt x="2430" y="624"/>
                  </a:lnTo>
                  <a:lnTo>
                    <a:pt x="2436" y="630"/>
                  </a:lnTo>
                  <a:lnTo>
                    <a:pt x="2442" y="642"/>
                  </a:lnTo>
                  <a:lnTo>
                    <a:pt x="2448" y="648"/>
                  </a:lnTo>
                  <a:lnTo>
                    <a:pt x="2460" y="654"/>
                  </a:lnTo>
                  <a:lnTo>
                    <a:pt x="2472" y="654"/>
                  </a:lnTo>
                  <a:close/>
                  <a:moveTo>
                    <a:pt x="2406" y="288"/>
                  </a:moveTo>
                  <a:lnTo>
                    <a:pt x="2418" y="276"/>
                  </a:lnTo>
                  <a:lnTo>
                    <a:pt x="2418" y="264"/>
                  </a:lnTo>
                  <a:lnTo>
                    <a:pt x="2412" y="258"/>
                  </a:lnTo>
                  <a:lnTo>
                    <a:pt x="2400" y="252"/>
                  </a:lnTo>
                  <a:lnTo>
                    <a:pt x="2376" y="252"/>
                  </a:lnTo>
                  <a:lnTo>
                    <a:pt x="2370" y="258"/>
                  </a:lnTo>
                  <a:lnTo>
                    <a:pt x="2370" y="264"/>
                  </a:lnTo>
                  <a:lnTo>
                    <a:pt x="2394" y="288"/>
                  </a:lnTo>
                  <a:lnTo>
                    <a:pt x="2406" y="288"/>
                  </a:lnTo>
                  <a:close/>
                  <a:moveTo>
                    <a:pt x="2868" y="528"/>
                  </a:moveTo>
                  <a:lnTo>
                    <a:pt x="2886" y="534"/>
                  </a:lnTo>
                  <a:lnTo>
                    <a:pt x="2892" y="534"/>
                  </a:lnTo>
                  <a:lnTo>
                    <a:pt x="2898" y="528"/>
                  </a:lnTo>
                  <a:lnTo>
                    <a:pt x="2898" y="522"/>
                  </a:lnTo>
                  <a:lnTo>
                    <a:pt x="2874" y="510"/>
                  </a:lnTo>
                  <a:lnTo>
                    <a:pt x="2868" y="516"/>
                  </a:lnTo>
                  <a:lnTo>
                    <a:pt x="2862" y="516"/>
                  </a:lnTo>
                  <a:lnTo>
                    <a:pt x="2862" y="522"/>
                  </a:lnTo>
                  <a:lnTo>
                    <a:pt x="2868" y="528"/>
                  </a:lnTo>
                  <a:close/>
                  <a:moveTo>
                    <a:pt x="2916" y="618"/>
                  </a:moveTo>
                  <a:lnTo>
                    <a:pt x="2928" y="618"/>
                  </a:lnTo>
                  <a:lnTo>
                    <a:pt x="2940" y="612"/>
                  </a:lnTo>
                  <a:lnTo>
                    <a:pt x="2958" y="612"/>
                  </a:lnTo>
                  <a:lnTo>
                    <a:pt x="2964" y="606"/>
                  </a:lnTo>
                  <a:lnTo>
                    <a:pt x="2970" y="606"/>
                  </a:lnTo>
                  <a:lnTo>
                    <a:pt x="2964" y="606"/>
                  </a:lnTo>
                  <a:lnTo>
                    <a:pt x="2958" y="600"/>
                  </a:lnTo>
                  <a:lnTo>
                    <a:pt x="2946" y="594"/>
                  </a:lnTo>
                  <a:lnTo>
                    <a:pt x="2934" y="594"/>
                  </a:lnTo>
                  <a:lnTo>
                    <a:pt x="2928" y="588"/>
                  </a:lnTo>
                  <a:lnTo>
                    <a:pt x="2922" y="588"/>
                  </a:lnTo>
                  <a:lnTo>
                    <a:pt x="2910" y="594"/>
                  </a:lnTo>
                  <a:lnTo>
                    <a:pt x="2892" y="594"/>
                  </a:lnTo>
                  <a:lnTo>
                    <a:pt x="2886" y="600"/>
                  </a:lnTo>
                  <a:lnTo>
                    <a:pt x="2880" y="600"/>
                  </a:lnTo>
                  <a:lnTo>
                    <a:pt x="2892" y="606"/>
                  </a:lnTo>
                  <a:lnTo>
                    <a:pt x="2898" y="612"/>
                  </a:lnTo>
                  <a:lnTo>
                    <a:pt x="2910" y="618"/>
                  </a:lnTo>
                  <a:lnTo>
                    <a:pt x="2916" y="618"/>
                  </a:lnTo>
                  <a:close/>
                  <a:moveTo>
                    <a:pt x="1710" y="552"/>
                  </a:moveTo>
                  <a:lnTo>
                    <a:pt x="1710" y="564"/>
                  </a:lnTo>
                  <a:lnTo>
                    <a:pt x="1716" y="570"/>
                  </a:lnTo>
                  <a:lnTo>
                    <a:pt x="1716" y="582"/>
                  </a:lnTo>
                  <a:lnTo>
                    <a:pt x="1722" y="594"/>
                  </a:lnTo>
                  <a:lnTo>
                    <a:pt x="1722" y="612"/>
                  </a:lnTo>
                  <a:lnTo>
                    <a:pt x="1716" y="618"/>
                  </a:lnTo>
                  <a:lnTo>
                    <a:pt x="1692" y="630"/>
                  </a:lnTo>
                  <a:lnTo>
                    <a:pt x="1686" y="636"/>
                  </a:lnTo>
                  <a:lnTo>
                    <a:pt x="1674" y="642"/>
                  </a:lnTo>
                  <a:lnTo>
                    <a:pt x="1674" y="678"/>
                  </a:lnTo>
                  <a:lnTo>
                    <a:pt x="1680" y="684"/>
                  </a:lnTo>
                  <a:lnTo>
                    <a:pt x="1686" y="696"/>
                  </a:lnTo>
                  <a:lnTo>
                    <a:pt x="1674" y="708"/>
                  </a:lnTo>
                  <a:lnTo>
                    <a:pt x="1674" y="720"/>
                  </a:lnTo>
                  <a:lnTo>
                    <a:pt x="1680" y="726"/>
                  </a:lnTo>
                  <a:lnTo>
                    <a:pt x="1692" y="732"/>
                  </a:lnTo>
                  <a:lnTo>
                    <a:pt x="1698" y="726"/>
                  </a:lnTo>
                  <a:lnTo>
                    <a:pt x="1722" y="726"/>
                  </a:lnTo>
                  <a:lnTo>
                    <a:pt x="1728" y="732"/>
                  </a:lnTo>
                  <a:lnTo>
                    <a:pt x="1728" y="756"/>
                  </a:lnTo>
                  <a:lnTo>
                    <a:pt x="1722" y="762"/>
                  </a:lnTo>
                  <a:lnTo>
                    <a:pt x="1740" y="780"/>
                  </a:lnTo>
                  <a:lnTo>
                    <a:pt x="1728" y="846"/>
                  </a:lnTo>
                  <a:lnTo>
                    <a:pt x="1710" y="864"/>
                  </a:lnTo>
                  <a:lnTo>
                    <a:pt x="1704" y="876"/>
                  </a:lnTo>
                  <a:lnTo>
                    <a:pt x="1704" y="888"/>
                  </a:lnTo>
                  <a:lnTo>
                    <a:pt x="1710" y="906"/>
                  </a:lnTo>
                  <a:lnTo>
                    <a:pt x="1722" y="924"/>
                  </a:lnTo>
                  <a:lnTo>
                    <a:pt x="1746" y="936"/>
                  </a:lnTo>
                  <a:lnTo>
                    <a:pt x="1764" y="930"/>
                  </a:lnTo>
                  <a:lnTo>
                    <a:pt x="1788" y="906"/>
                  </a:lnTo>
                  <a:lnTo>
                    <a:pt x="1788" y="864"/>
                  </a:lnTo>
                  <a:lnTo>
                    <a:pt x="1782" y="858"/>
                  </a:lnTo>
                  <a:lnTo>
                    <a:pt x="1776" y="846"/>
                  </a:lnTo>
                  <a:lnTo>
                    <a:pt x="1800" y="822"/>
                  </a:lnTo>
                  <a:lnTo>
                    <a:pt x="1806" y="804"/>
                  </a:lnTo>
                  <a:lnTo>
                    <a:pt x="1806" y="774"/>
                  </a:lnTo>
                  <a:lnTo>
                    <a:pt x="1812" y="756"/>
                  </a:lnTo>
                  <a:lnTo>
                    <a:pt x="1812" y="726"/>
                  </a:lnTo>
                  <a:lnTo>
                    <a:pt x="1806" y="714"/>
                  </a:lnTo>
                  <a:lnTo>
                    <a:pt x="1800" y="696"/>
                  </a:lnTo>
                  <a:lnTo>
                    <a:pt x="1794" y="684"/>
                  </a:lnTo>
                  <a:lnTo>
                    <a:pt x="1794" y="636"/>
                  </a:lnTo>
                  <a:lnTo>
                    <a:pt x="1800" y="630"/>
                  </a:lnTo>
                  <a:lnTo>
                    <a:pt x="1800" y="624"/>
                  </a:lnTo>
                  <a:lnTo>
                    <a:pt x="1806" y="618"/>
                  </a:lnTo>
                  <a:lnTo>
                    <a:pt x="1812" y="618"/>
                  </a:lnTo>
                  <a:lnTo>
                    <a:pt x="1818" y="624"/>
                  </a:lnTo>
                  <a:lnTo>
                    <a:pt x="1824" y="642"/>
                  </a:lnTo>
                  <a:lnTo>
                    <a:pt x="1830" y="666"/>
                  </a:lnTo>
                  <a:lnTo>
                    <a:pt x="1836" y="684"/>
                  </a:lnTo>
                  <a:lnTo>
                    <a:pt x="1836" y="702"/>
                  </a:lnTo>
                  <a:lnTo>
                    <a:pt x="1866" y="738"/>
                  </a:lnTo>
                  <a:lnTo>
                    <a:pt x="1866" y="792"/>
                  </a:lnTo>
                  <a:lnTo>
                    <a:pt x="1890" y="822"/>
                  </a:lnTo>
                  <a:lnTo>
                    <a:pt x="1890" y="858"/>
                  </a:lnTo>
                  <a:lnTo>
                    <a:pt x="1902" y="930"/>
                  </a:lnTo>
                  <a:lnTo>
                    <a:pt x="1920" y="918"/>
                  </a:lnTo>
                  <a:lnTo>
                    <a:pt x="1962" y="930"/>
                  </a:lnTo>
                  <a:lnTo>
                    <a:pt x="1962" y="870"/>
                  </a:lnTo>
                  <a:lnTo>
                    <a:pt x="1968" y="864"/>
                  </a:lnTo>
                  <a:lnTo>
                    <a:pt x="1974" y="852"/>
                  </a:lnTo>
                  <a:lnTo>
                    <a:pt x="1980" y="876"/>
                  </a:lnTo>
                  <a:lnTo>
                    <a:pt x="1998" y="876"/>
                  </a:lnTo>
                  <a:lnTo>
                    <a:pt x="2004" y="870"/>
                  </a:lnTo>
                  <a:lnTo>
                    <a:pt x="2010" y="858"/>
                  </a:lnTo>
                  <a:lnTo>
                    <a:pt x="2010" y="828"/>
                  </a:lnTo>
                  <a:lnTo>
                    <a:pt x="2004" y="822"/>
                  </a:lnTo>
                  <a:lnTo>
                    <a:pt x="2004" y="816"/>
                  </a:lnTo>
                  <a:lnTo>
                    <a:pt x="1992" y="810"/>
                  </a:lnTo>
                  <a:lnTo>
                    <a:pt x="1986" y="798"/>
                  </a:lnTo>
                  <a:lnTo>
                    <a:pt x="1974" y="792"/>
                  </a:lnTo>
                  <a:lnTo>
                    <a:pt x="1962" y="780"/>
                  </a:lnTo>
                  <a:lnTo>
                    <a:pt x="1956" y="768"/>
                  </a:lnTo>
                  <a:lnTo>
                    <a:pt x="1944" y="756"/>
                  </a:lnTo>
                  <a:lnTo>
                    <a:pt x="1944" y="750"/>
                  </a:lnTo>
                  <a:lnTo>
                    <a:pt x="1956" y="726"/>
                  </a:lnTo>
                  <a:lnTo>
                    <a:pt x="1968" y="720"/>
                  </a:lnTo>
                  <a:lnTo>
                    <a:pt x="1968" y="708"/>
                  </a:lnTo>
                  <a:lnTo>
                    <a:pt x="1962" y="696"/>
                  </a:lnTo>
                  <a:lnTo>
                    <a:pt x="1938" y="684"/>
                  </a:lnTo>
                  <a:lnTo>
                    <a:pt x="1932" y="672"/>
                  </a:lnTo>
                  <a:lnTo>
                    <a:pt x="1932" y="642"/>
                  </a:lnTo>
                  <a:lnTo>
                    <a:pt x="1938" y="636"/>
                  </a:lnTo>
                  <a:lnTo>
                    <a:pt x="1938" y="630"/>
                  </a:lnTo>
                  <a:lnTo>
                    <a:pt x="1926" y="618"/>
                  </a:lnTo>
                  <a:lnTo>
                    <a:pt x="1914" y="612"/>
                  </a:lnTo>
                  <a:lnTo>
                    <a:pt x="1896" y="594"/>
                  </a:lnTo>
                  <a:lnTo>
                    <a:pt x="1884" y="588"/>
                  </a:lnTo>
                  <a:lnTo>
                    <a:pt x="1878" y="582"/>
                  </a:lnTo>
                  <a:lnTo>
                    <a:pt x="1914" y="582"/>
                  </a:lnTo>
                  <a:lnTo>
                    <a:pt x="1926" y="576"/>
                  </a:lnTo>
                  <a:lnTo>
                    <a:pt x="1932" y="570"/>
                  </a:lnTo>
                  <a:lnTo>
                    <a:pt x="1944" y="546"/>
                  </a:lnTo>
                  <a:lnTo>
                    <a:pt x="1950" y="540"/>
                  </a:lnTo>
                  <a:lnTo>
                    <a:pt x="1956" y="528"/>
                  </a:lnTo>
                  <a:lnTo>
                    <a:pt x="1992" y="528"/>
                  </a:lnTo>
                  <a:lnTo>
                    <a:pt x="2004" y="522"/>
                  </a:lnTo>
                  <a:lnTo>
                    <a:pt x="2010" y="522"/>
                  </a:lnTo>
                  <a:lnTo>
                    <a:pt x="2016" y="516"/>
                  </a:lnTo>
                  <a:lnTo>
                    <a:pt x="2016" y="504"/>
                  </a:lnTo>
                  <a:lnTo>
                    <a:pt x="1998" y="486"/>
                  </a:lnTo>
                  <a:lnTo>
                    <a:pt x="1986" y="480"/>
                  </a:lnTo>
                  <a:lnTo>
                    <a:pt x="1974" y="486"/>
                  </a:lnTo>
                  <a:lnTo>
                    <a:pt x="1956" y="504"/>
                  </a:lnTo>
                  <a:lnTo>
                    <a:pt x="1956" y="510"/>
                  </a:lnTo>
                  <a:lnTo>
                    <a:pt x="1944" y="510"/>
                  </a:lnTo>
                  <a:lnTo>
                    <a:pt x="1932" y="504"/>
                  </a:lnTo>
                  <a:lnTo>
                    <a:pt x="1896" y="504"/>
                  </a:lnTo>
                  <a:lnTo>
                    <a:pt x="1890" y="510"/>
                  </a:lnTo>
                  <a:lnTo>
                    <a:pt x="1884" y="522"/>
                  </a:lnTo>
                  <a:lnTo>
                    <a:pt x="1854" y="552"/>
                  </a:lnTo>
                  <a:lnTo>
                    <a:pt x="1848" y="546"/>
                  </a:lnTo>
                  <a:lnTo>
                    <a:pt x="1836" y="540"/>
                  </a:lnTo>
                  <a:lnTo>
                    <a:pt x="1824" y="516"/>
                  </a:lnTo>
                  <a:lnTo>
                    <a:pt x="1788" y="498"/>
                  </a:lnTo>
                  <a:lnTo>
                    <a:pt x="1776" y="498"/>
                  </a:lnTo>
                  <a:lnTo>
                    <a:pt x="1776" y="486"/>
                  </a:lnTo>
                  <a:lnTo>
                    <a:pt x="1782" y="468"/>
                  </a:lnTo>
                  <a:lnTo>
                    <a:pt x="1782" y="456"/>
                  </a:lnTo>
                  <a:lnTo>
                    <a:pt x="1794" y="420"/>
                  </a:lnTo>
                  <a:lnTo>
                    <a:pt x="1806" y="408"/>
                  </a:lnTo>
                  <a:lnTo>
                    <a:pt x="1824" y="408"/>
                  </a:lnTo>
                  <a:lnTo>
                    <a:pt x="1842" y="414"/>
                  </a:lnTo>
                  <a:lnTo>
                    <a:pt x="1896" y="414"/>
                  </a:lnTo>
                  <a:lnTo>
                    <a:pt x="1902" y="408"/>
                  </a:lnTo>
                  <a:lnTo>
                    <a:pt x="1908" y="408"/>
                  </a:lnTo>
                  <a:lnTo>
                    <a:pt x="1908" y="402"/>
                  </a:lnTo>
                  <a:lnTo>
                    <a:pt x="1914" y="396"/>
                  </a:lnTo>
                  <a:lnTo>
                    <a:pt x="1920" y="396"/>
                  </a:lnTo>
                  <a:lnTo>
                    <a:pt x="1944" y="402"/>
                  </a:lnTo>
                  <a:lnTo>
                    <a:pt x="1980" y="420"/>
                  </a:lnTo>
                  <a:lnTo>
                    <a:pt x="2010" y="432"/>
                  </a:lnTo>
                  <a:lnTo>
                    <a:pt x="2034" y="438"/>
                  </a:lnTo>
                  <a:lnTo>
                    <a:pt x="2040" y="438"/>
                  </a:lnTo>
                  <a:lnTo>
                    <a:pt x="2052" y="432"/>
                  </a:lnTo>
                  <a:lnTo>
                    <a:pt x="2064" y="420"/>
                  </a:lnTo>
                  <a:lnTo>
                    <a:pt x="2082" y="420"/>
                  </a:lnTo>
                  <a:lnTo>
                    <a:pt x="2094" y="414"/>
                  </a:lnTo>
                  <a:lnTo>
                    <a:pt x="2106" y="414"/>
                  </a:lnTo>
                  <a:lnTo>
                    <a:pt x="2112" y="408"/>
                  </a:lnTo>
                  <a:lnTo>
                    <a:pt x="2112" y="402"/>
                  </a:lnTo>
                  <a:lnTo>
                    <a:pt x="2106" y="396"/>
                  </a:lnTo>
                  <a:lnTo>
                    <a:pt x="2106" y="390"/>
                  </a:lnTo>
                  <a:lnTo>
                    <a:pt x="2118" y="378"/>
                  </a:lnTo>
                  <a:lnTo>
                    <a:pt x="2142" y="366"/>
                  </a:lnTo>
                  <a:lnTo>
                    <a:pt x="2148" y="360"/>
                  </a:lnTo>
                  <a:lnTo>
                    <a:pt x="2160" y="354"/>
                  </a:lnTo>
                  <a:lnTo>
                    <a:pt x="2148" y="324"/>
                  </a:lnTo>
                  <a:lnTo>
                    <a:pt x="2070" y="360"/>
                  </a:lnTo>
                  <a:lnTo>
                    <a:pt x="2076" y="366"/>
                  </a:lnTo>
                  <a:lnTo>
                    <a:pt x="2076" y="372"/>
                  </a:lnTo>
                  <a:lnTo>
                    <a:pt x="2070" y="378"/>
                  </a:lnTo>
                  <a:lnTo>
                    <a:pt x="2046" y="378"/>
                  </a:lnTo>
                  <a:lnTo>
                    <a:pt x="2022" y="366"/>
                  </a:lnTo>
                  <a:lnTo>
                    <a:pt x="2004" y="366"/>
                  </a:lnTo>
                  <a:lnTo>
                    <a:pt x="1968" y="384"/>
                  </a:lnTo>
                  <a:lnTo>
                    <a:pt x="1950" y="384"/>
                  </a:lnTo>
                  <a:lnTo>
                    <a:pt x="1938" y="378"/>
                  </a:lnTo>
                  <a:lnTo>
                    <a:pt x="1926" y="378"/>
                  </a:lnTo>
                  <a:lnTo>
                    <a:pt x="1902" y="366"/>
                  </a:lnTo>
                  <a:lnTo>
                    <a:pt x="1860" y="366"/>
                  </a:lnTo>
                  <a:lnTo>
                    <a:pt x="1872" y="348"/>
                  </a:lnTo>
                  <a:lnTo>
                    <a:pt x="1860" y="348"/>
                  </a:lnTo>
                  <a:lnTo>
                    <a:pt x="1848" y="342"/>
                  </a:lnTo>
                  <a:lnTo>
                    <a:pt x="1824" y="342"/>
                  </a:lnTo>
                  <a:lnTo>
                    <a:pt x="1824" y="366"/>
                  </a:lnTo>
                  <a:lnTo>
                    <a:pt x="1812" y="378"/>
                  </a:lnTo>
                  <a:lnTo>
                    <a:pt x="1788" y="390"/>
                  </a:lnTo>
                  <a:lnTo>
                    <a:pt x="1764" y="390"/>
                  </a:lnTo>
                  <a:lnTo>
                    <a:pt x="1758" y="396"/>
                  </a:lnTo>
                  <a:lnTo>
                    <a:pt x="1758" y="426"/>
                  </a:lnTo>
                  <a:lnTo>
                    <a:pt x="1740" y="432"/>
                  </a:lnTo>
                  <a:lnTo>
                    <a:pt x="1752" y="498"/>
                  </a:lnTo>
                  <a:lnTo>
                    <a:pt x="1740" y="498"/>
                  </a:lnTo>
                  <a:lnTo>
                    <a:pt x="1734" y="510"/>
                  </a:lnTo>
                  <a:lnTo>
                    <a:pt x="1728" y="516"/>
                  </a:lnTo>
                  <a:lnTo>
                    <a:pt x="1710" y="552"/>
                  </a:lnTo>
                  <a:close/>
                  <a:moveTo>
                    <a:pt x="1986" y="576"/>
                  </a:moveTo>
                  <a:lnTo>
                    <a:pt x="1986" y="594"/>
                  </a:lnTo>
                  <a:lnTo>
                    <a:pt x="1992" y="600"/>
                  </a:lnTo>
                  <a:lnTo>
                    <a:pt x="2004" y="600"/>
                  </a:lnTo>
                  <a:lnTo>
                    <a:pt x="2016" y="588"/>
                  </a:lnTo>
                  <a:lnTo>
                    <a:pt x="2016" y="576"/>
                  </a:lnTo>
                  <a:lnTo>
                    <a:pt x="1986" y="576"/>
                  </a:lnTo>
                  <a:close/>
                  <a:moveTo>
                    <a:pt x="1686" y="1110"/>
                  </a:moveTo>
                  <a:lnTo>
                    <a:pt x="1674" y="1110"/>
                  </a:lnTo>
                  <a:lnTo>
                    <a:pt x="1668" y="1116"/>
                  </a:lnTo>
                  <a:lnTo>
                    <a:pt x="1662" y="1116"/>
                  </a:lnTo>
                  <a:lnTo>
                    <a:pt x="1614" y="1104"/>
                  </a:lnTo>
                  <a:lnTo>
                    <a:pt x="1644" y="1146"/>
                  </a:lnTo>
                  <a:lnTo>
                    <a:pt x="1650" y="1152"/>
                  </a:lnTo>
                  <a:lnTo>
                    <a:pt x="1662" y="1158"/>
                  </a:lnTo>
                  <a:lnTo>
                    <a:pt x="1668" y="1164"/>
                  </a:lnTo>
                  <a:lnTo>
                    <a:pt x="1680" y="1170"/>
                  </a:lnTo>
                  <a:lnTo>
                    <a:pt x="1692" y="1158"/>
                  </a:lnTo>
                  <a:lnTo>
                    <a:pt x="1698" y="1140"/>
                  </a:lnTo>
                  <a:lnTo>
                    <a:pt x="1698" y="1128"/>
                  </a:lnTo>
                  <a:lnTo>
                    <a:pt x="1692" y="1116"/>
                  </a:lnTo>
                  <a:lnTo>
                    <a:pt x="1686" y="1110"/>
                  </a:lnTo>
                  <a:close/>
                  <a:moveTo>
                    <a:pt x="2094" y="1104"/>
                  </a:moveTo>
                  <a:lnTo>
                    <a:pt x="2064" y="1128"/>
                  </a:lnTo>
                  <a:lnTo>
                    <a:pt x="2094" y="1134"/>
                  </a:lnTo>
                  <a:lnTo>
                    <a:pt x="2094" y="1104"/>
                  </a:lnTo>
                  <a:close/>
                  <a:moveTo>
                    <a:pt x="486" y="294"/>
                  </a:moveTo>
                  <a:lnTo>
                    <a:pt x="474" y="288"/>
                  </a:lnTo>
                  <a:lnTo>
                    <a:pt x="468" y="288"/>
                  </a:lnTo>
                  <a:lnTo>
                    <a:pt x="456" y="294"/>
                  </a:lnTo>
                  <a:lnTo>
                    <a:pt x="456" y="312"/>
                  </a:lnTo>
                  <a:lnTo>
                    <a:pt x="468" y="324"/>
                  </a:lnTo>
                  <a:lnTo>
                    <a:pt x="474" y="318"/>
                  </a:lnTo>
                  <a:lnTo>
                    <a:pt x="486" y="318"/>
                  </a:lnTo>
                  <a:lnTo>
                    <a:pt x="486" y="312"/>
                  </a:lnTo>
                  <a:lnTo>
                    <a:pt x="492" y="300"/>
                  </a:lnTo>
                  <a:lnTo>
                    <a:pt x="486" y="294"/>
                  </a:lnTo>
                  <a:close/>
                  <a:moveTo>
                    <a:pt x="2346" y="588"/>
                  </a:moveTo>
                  <a:lnTo>
                    <a:pt x="2340" y="576"/>
                  </a:lnTo>
                  <a:lnTo>
                    <a:pt x="2328" y="570"/>
                  </a:lnTo>
                  <a:lnTo>
                    <a:pt x="2310" y="552"/>
                  </a:lnTo>
                  <a:lnTo>
                    <a:pt x="2304" y="552"/>
                  </a:lnTo>
                  <a:lnTo>
                    <a:pt x="2304" y="600"/>
                  </a:lnTo>
                  <a:lnTo>
                    <a:pt x="2316" y="600"/>
                  </a:lnTo>
                  <a:lnTo>
                    <a:pt x="2328" y="606"/>
                  </a:lnTo>
                  <a:lnTo>
                    <a:pt x="2334" y="606"/>
                  </a:lnTo>
                  <a:lnTo>
                    <a:pt x="2346" y="600"/>
                  </a:lnTo>
                  <a:lnTo>
                    <a:pt x="2346" y="588"/>
                  </a:lnTo>
                  <a:close/>
                  <a:moveTo>
                    <a:pt x="2310" y="474"/>
                  </a:moveTo>
                  <a:lnTo>
                    <a:pt x="2340" y="504"/>
                  </a:lnTo>
                  <a:lnTo>
                    <a:pt x="2358" y="516"/>
                  </a:lnTo>
                  <a:lnTo>
                    <a:pt x="2382" y="528"/>
                  </a:lnTo>
                  <a:lnTo>
                    <a:pt x="2400" y="528"/>
                  </a:lnTo>
                  <a:lnTo>
                    <a:pt x="2400" y="522"/>
                  </a:lnTo>
                  <a:lnTo>
                    <a:pt x="2358" y="480"/>
                  </a:lnTo>
                  <a:lnTo>
                    <a:pt x="2358" y="468"/>
                  </a:lnTo>
                  <a:lnTo>
                    <a:pt x="2364" y="456"/>
                  </a:lnTo>
                  <a:lnTo>
                    <a:pt x="2376" y="450"/>
                  </a:lnTo>
                  <a:lnTo>
                    <a:pt x="2394" y="450"/>
                  </a:lnTo>
                  <a:lnTo>
                    <a:pt x="2406" y="456"/>
                  </a:lnTo>
                  <a:lnTo>
                    <a:pt x="2424" y="444"/>
                  </a:lnTo>
                  <a:lnTo>
                    <a:pt x="2400" y="432"/>
                  </a:lnTo>
                  <a:lnTo>
                    <a:pt x="2412" y="426"/>
                  </a:lnTo>
                  <a:lnTo>
                    <a:pt x="2424" y="402"/>
                  </a:lnTo>
                  <a:lnTo>
                    <a:pt x="2412" y="378"/>
                  </a:lnTo>
                  <a:lnTo>
                    <a:pt x="2400" y="372"/>
                  </a:lnTo>
                  <a:lnTo>
                    <a:pt x="2382" y="372"/>
                  </a:lnTo>
                  <a:lnTo>
                    <a:pt x="2358" y="396"/>
                  </a:lnTo>
                  <a:lnTo>
                    <a:pt x="2346" y="402"/>
                  </a:lnTo>
                  <a:lnTo>
                    <a:pt x="2340" y="408"/>
                  </a:lnTo>
                  <a:lnTo>
                    <a:pt x="2334" y="408"/>
                  </a:lnTo>
                  <a:lnTo>
                    <a:pt x="2328" y="402"/>
                  </a:lnTo>
                  <a:lnTo>
                    <a:pt x="2328" y="366"/>
                  </a:lnTo>
                  <a:lnTo>
                    <a:pt x="2334" y="360"/>
                  </a:lnTo>
                  <a:lnTo>
                    <a:pt x="2346" y="336"/>
                  </a:lnTo>
                  <a:lnTo>
                    <a:pt x="2346" y="318"/>
                  </a:lnTo>
                  <a:lnTo>
                    <a:pt x="2340" y="312"/>
                  </a:lnTo>
                  <a:lnTo>
                    <a:pt x="2358" y="276"/>
                  </a:lnTo>
                  <a:lnTo>
                    <a:pt x="2316" y="312"/>
                  </a:lnTo>
                  <a:lnTo>
                    <a:pt x="2316" y="342"/>
                  </a:lnTo>
                  <a:lnTo>
                    <a:pt x="2304" y="348"/>
                  </a:lnTo>
                  <a:lnTo>
                    <a:pt x="2298" y="354"/>
                  </a:lnTo>
                  <a:lnTo>
                    <a:pt x="2286" y="378"/>
                  </a:lnTo>
                  <a:lnTo>
                    <a:pt x="2286" y="408"/>
                  </a:lnTo>
                  <a:lnTo>
                    <a:pt x="2298" y="420"/>
                  </a:lnTo>
                  <a:lnTo>
                    <a:pt x="2304" y="432"/>
                  </a:lnTo>
                  <a:lnTo>
                    <a:pt x="2310" y="438"/>
                  </a:lnTo>
                  <a:lnTo>
                    <a:pt x="2310" y="444"/>
                  </a:lnTo>
                  <a:lnTo>
                    <a:pt x="2304" y="450"/>
                  </a:lnTo>
                  <a:lnTo>
                    <a:pt x="2304" y="468"/>
                  </a:lnTo>
                  <a:lnTo>
                    <a:pt x="2310" y="474"/>
                  </a:lnTo>
                  <a:close/>
                  <a:moveTo>
                    <a:pt x="2250" y="708"/>
                  </a:moveTo>
                  <a:lnTo>
                    <a:pt x="2238" y="696"/>
                  </a:lnTo>
                  <a:lnTo>
                    <a:pt x="2214" y="708"/>
                  </a:lnTo>
                  <a:lnTo>
                    <a:pt x="2214" y="732"/>
                  </a:lnTo>
                  <a:lnTo>
                    <a:pt x="2220" y="744"/>
                  </a:lnTo>
                  <a:lnTo>
                    <a:pt x="2226" y="750"/>
                  </a:lnTo>
                  <a:lnTo>
                    <a:pt x="2250" y="762"/>
                  </a:lnTo>
                  <a:lnTo>
                    <a:pt x="2274" y="762"/>
                  </a:lnTo>
                  <a:lnTo>
                    <a:pt x="2280" y="750"/>
                  </a:lnTo>
                  <a:lnTo>
                    <a:pt x="2280" y="738"/>
                  </a:lnTo>
                  <a:lnTo>
                    <a:pt x="2274" y="726"/>
                  </a:lnTo>
                  <a:lnTo>
                    <a:pt x="2274" y="714"/>
                  </a:lnTo>
                  <a:lnTo>
                    <a:pt x="2268" y="708"/>
                  </a:lnTo>
                  <a:lnTo>
                    <a:pt x="2268" y="702"/>
                  </a:lnTo>
                  <a:lnTo>
                    <a:pt x="2250" y="708"/>
                  </a:lnTo>
                  <a:close/>
                  <a:moveTo>
                    <a:pt x="2148" y="1104"/>
                  </a:moveTo>
                  <a:lnTo>
                    <a:pt x="2226" y="1092"/>
                  </a:lnTo>
                  <a:lnTo>
                    <a:pt x="2166" y="1074"/>
                  </a:lnTo>
                  <a:lnTo>
                    <a:pt x="2148" y="1104"/>
                  </a:lnTo>
                  <a:close/>
                  <a:moveTo>
                    <a:pt x="2544" y="750"/>
                  </a:moveTo>
                  <a:lnTo>
                    <a:pt x="2520" y="732"/>
                  </a:lnTo>
                  <a:lnTo>
                    <a:pt x="2526" y="714"/>
                  </a:lnTo>
                  <a:lnTo>
                    <a:pt x="2514" y="702"/>
                  </a:lnTo>
                  <a:lnTo>
                    <a:pt x="2508" y="690"/>
                  </a:lnTo>
                  <a:lnTo>
                    <a:pt x="2490" y="684"/>
                  </a:lnTo>
                  <a:lnTo>
                    <a:pt x="2472" y="672"/>
                  </a:lnTo>
                  <a:lnTo>
                    <a:pt x="2442" y="666"/>
                  </a:lnTo>
                  <a:lnTo>
                    <a:pt x="2424" y="666"/>
                  </a:lnTo>
                  <a:lnTo>
                    <a:pt x="2388" y="684"/>
                  </a:lnTo>
                  <a:lnTo>
                    <a:pt x="2358" y="684"/>
                  </a:lnTo>
                  <a:lnTo>
                    <a:pt x="2346" y="696"/>
                  </a:lnTo>
                  <a:lnTo>
                    <a:pt x="2340" y="708"/>
                  </a:lnTo>
                  <a:lnTo>
                    <a:pt x="2340" y="726"/>
                  </a:lnTo>
                  <a:lnTo>
                    <a:pt x="2346" y="732"/>
                  </a:lnTo>
                  <a:lnTo>
                    <a:pt x="2364" y="714"/>
                  </a:lnTo>
                  <a:lnTo>
                    <a:pt x="2364" y="726"/>
                  </a:lnTo>
                  <a:lnTo>
                    <a:pt x="2370" y="738"/>
                  </a:lnTo>
                  <a:lnTo>
                    <a:pt x="2376" y="744"/>
                  </a:lnTo>
                  <a:lnTo>
                    <a:pt x="2388" y="738"/>
                  </a:lnTo>
                  <a:lnTo>
                    <a:pt x="2394" y="732"/>
                  </a:lnTo>
                  <a:lnTo>
                    <a:pt x="2394" y="726"/>
                  </a:lnTo>
                  <a:lnTo>
                    <a:pt x="2400" y="720"/>
                  </a:lnTo>
                  <a:lnTo>
                    <a:pt x="2400" y="714"/>
                  </a:lnTo>
                  <a:lnTo>
                    <a:pt x="2406" y="726"/>
                  </a:lnTo>
                  <a:lnTo>
                    <a:pt x="2418" y="732"/>
                  </a:lnTo>
                  <a:lnTo>
                    <a:pt x="2430" y="732"/>
                  </a:lnTo>
                  <a:lnTo>
                    <a:pt x="2442" y="720"/>
                  </a:lnTo>
                  <a:lnTo>
                    <a:pt x="2454" y="714"/>
                  </a:lnTo>
                  <a:lnTo>
                    <a:pt x="2460" y="708"/>
                  </a:lnTo>
                  <a:lnTo>
                    <a:pt x="2472" y="762"/>
                  </a:lnTo>
                  <a:lnTo>
                    <a:pt x="2502" y="738"/>
                  </a:lnTo>
                  <a:lnTo>
                    <a:pt x="2538" y="774"/>
                  </a:lnTo>
                  <a:lnTo>
                    <a:pt x="2544" y="750"/>
                  </a:lnTo>
                  <a:close/>
                  <a:moveTo>
                    <a:pt x="3264" y="678"/>
                  </a:moveTo>
                  <a:lnTo>
                    <a:pt x="3222" y="648"/>
                  </a:lnTo>
                  <a:lnTo>
                    <a:pt x="3210" y="648"/>
                  </a:lnTo>
                  <a:lnTo>
                    <a:pt x="3198" y="654"/>
                  </a:lnTo>
                  <a:lnTo>
                    <a:pt x="3180" y="654"/>
                  </a:lnTo>
                  <a:lnTo>
                    <a:pt x="3162" y="648"/>
                  </a:lnTo>
                  <a:lnTo>
                    <a:pt x="3126" y="630"/>
                  </a:lnTo>
                  <a:lnTo>
                    <a:pt x="3096" y="612"/>
                  </a:lnTo>
                  <a:lnTo>
                    <a:pt x="3060" y="594"/>
                  </a:lnTo>
                  <a:lnTo>
                    <a:pt x="3042" y="582"/>
                  </a:lnTo>
                  <a:lnTo>
                    <a:pt x="3030" y="582"/>
                  </a:lnTo>
                  <a:lnTo>
                    <a:pt x="3006" y="594"/>
                  </a:lnTo>
                  <a:lnTo>
                    <a:pt x="3000" y="600"/>
                  </a:lnTo>
                  <a:lnTo>
                    <a:pt x="2988" y="606"/>
                  </a:lnTo>
                  <a:lnTo>
                    <a:pt x="3006" y="630"/>
                  </a:lnTo>
                  <a:lnTo>
                    <a:pt x="2928" y="642"/>
                  </a:lnTo>
                  <a:lnTo>
                    <a:pt x="2934" y="666"/>
                  </a:lnTo>
                  <a:lnTo>
                    <a:pt x="2928" y="678"/>
                  </a:lnTo>
                  <a:lnTo>
                    <a:pt x="2922" y="684"/>
                  </a:lnTo>
                  <a:lnTo>
                    <a:pt x="2916" y="696"/>
                  </a:lnTo>
                  <a:lnTo>
                    <a:pt x="2880" y="720"/>
                  </a:lnTo>
                  <a:lnTo>
                    <a:pt x="2862" y="726"/>
                  </a:lnTo>
                  <a:lnTo>
                    <a:pt x="2844" y="726"/>
                  </a:lnTo>
                  <a:lnTo>
                    <a:pt x="2832" y="720"/>
                  </a:lnTo>
                  <a:lnTo>
                    <a:pt x="2826" y="714"/>
                  </a:lnTo>
                  <a:lnTo>
                    <a:pt x="2820" y="702"/>
                  </a:lnTo>
                  <a:lnTo>
                    <a:pt x="2820" y="678"/>
                  </a:lnTo>
                  <a:lnTo>
                    <a:pt x="2814" y="672"/>
                  </a:lnTo>
                  <a:lnTo>
                    <a:pt x="2814" y="660"/>
                  </a:lnTo>
                  <a:lnTo>
                    <a:pt x="2808" y="666"/>
                  </a:lnTo>
                  <a:lnTo>
                    <a:pt x="2808" y="672"/>
                  </a:lnTo>
                  <a:lnTo>
                    <a:pt x="2802" y="684"/>
                  </a:lnTo>
                  <a:lnTo>
                    <a:pt x="2796" y="690"/>
                  </a:lnTo>
                  <a:lnTo>
                    <a:pt x="2796" y="696"/>
                  </a:lnTo>
                  <a:lnTo>
                    <a:pt x="2796" y="690"/>
                  </a:lnTo>
                  <a:lnTo>
                    <a:pt x="2790" y="684"/>
                  </a:lnTo>
                  <a:lnTo>
                    <a:pt x="2790" y="672"/>
                  </a:lnTo>
                  <a:lnTo>
                    <a:pt x="2784" y="660"/>
                  </a:lnTo>
                  <a:lnTo>
                    <a:pt x="2784" y="576"/>
                  </a:lnTo>
                  <a:lnTo>
                    <a:pt x="2778" y="558"/>
                  </a:lnTo>
                  <a:lnTo>
                    <a:pt x="2760" y="522"/>
                  </a:lnTo>
                  <a:lnTo>
                    <a:pt x="2724" y="522"/>
                  </a:lnTo>
                  <a:lnTo>
                    <a:pt x="2718" y="510"/>
                  </a:lnTo>
                  <a:lnTo>
                    <a:pt x="2694" y="498"/>
                  </a:lnTo>
                  <a:lnTo>
                    <a:pt x="2676" y="486"/>
                  </a:lnTo>
                  <a:lnTo>
                    <a:pt x="2652" y="486"/>
                  </a:lnTo>
                  <a:lnTo>
                    <a:pt x="2634" y="498"/>
                  </a:lnTo>
                  <a:lnTo>
                    <a:pt x="2628" y="504"/>
                  </a:lnTo>
                  <a:lnTo>
                    <a:pt x="2616" y="510"/>
                  </a:lnTo>
                  <a:lnTo>
                    <a:pt x="2610" y="522"/>
                  </a:lnTo>
                  <a:lnTo>
                    <a:pt x="2586" y="528"/>
                  </a:lnTo>
                  <a:lnTo>
                    <a:pt x="2580" y="546"/>
                  </a:lnTo>
                  <a:lnTo>
                    <a:pt x="2562" y="558"/>
                  </a:lnTo>
                  <a:lnTo>
                    <a:pt x="2562" y="540"/>
                  </a:lnTo>
                  <a:lnTo>
                    <a:pt x="2556" y="534"/>
                  </a:lnTo>
                  <a:lnTo>
                    <a:pt x="2532" y="534"/>
                  </a:lnTo>
                  <a:lnTo>
                    <a:pt x="2532" y="546"/>
                  </a:lnTo>
                  <a:lnTo>
                    <a:pt x="2544" y="570"/>
                  </a:lnTo>
                  <a:lnTo>
                    <a:pt x="2568" y="582"/>
                  </a:lnTo>
                  <a:lnTo>
                    <a:pt x="2604" y="582"/>
                  </a:lnTo>
                  <a:lnTo>
                    <a:pt x="2616" y="588"/>
                  </a:lnTo>
                  <a:lnTo>
                    <a:pt x="2622" y="594"/>
                  </a:lnTo>
                  <a:lnTo>
                    <a:pt x="2628" y="594"/>
                  </a:lnTo>
                  <a:lnTo>
                    <a:pt x="2628" y="618"/>
                  </a:lnTo>
                  <a:lnTo>
                    <a:pt x="2634" y="630"/>
                  </a:lnTo>
                  <a:lnTo>
                    <a:pt x="2640" y="636"/>
                  </a:lnTo>
                  <a:lnTo>
                    <a:pt x="2652" y="642"/>
                  </a:lnTo>
                  <a:lnTo>
                    <a:pt x="2694" y="642"/>
                  </a:lnTo>
                  <a:lnTo>
                    <a:pt x="2712" y="636"/>
                  </a:lnTo>
                  <a:lnTo>
                    <a:pt x="2754" y="636"/>
                  </a:lnTo>
                  <a:lnTo>
                    <a:pt x="2760" y="642"/>
                  </a:lnTo>
                  <a:lnTo>
                    <a:pt x="2760" y="660"/>
                  </a:lnTo>
                  <a:lnTo>
                    <a:pt x="2700" y="660"/>
                  </a:lnTo>
                  <a:lnTo>
                    <a:pt x="2688" y="666"/>
                  </a:lnTo>
                  <a:lnTo>
                    <a:pt x="2676" y="678"/>
                  </a:lnTo>
                  <a:lnTo>
                    <a:pt x="2640" y="678"/>
                  </a:lnTo>
                  <a:lnTo>
                    <a:pt x="2616" y="690"/>
                  </a:lnTo>
                  <a:lnTo>
                    <a:pt x="2616" y="696"/>
                  </a:lnTo>
                  <a:lnTo>
                    <a:pt x="2622" y="696"/>
                  </a:lnTo>
                  <a:lnTo>
                    <a:pt x="2646" y="708"/>
                  </a:lnTo>
                  <a:lnTo>
                    <a:pt x="2658" y="708"/>
                  </a:lnTo>
                  <a:lnTo>
                    <a:pt x="2676" y="726"/>
                  </a:lnTo>
                  <a:lnTo>
                    <a:pt x="2682" y="738"/>
                  </a:lnTo>
                  <a:lnTo>
                    <a:pt x="2688" y="744"/>
                  </a:lnTo>
                  <a:lnTo>
                    <a:pt x="2682" y="750"/>
                  </a:lnTo>
                  <a:lnTo>
                    <a:pt x="2676" y="762"/>
                  </a:lnTo>
                  <a:lnTo>
                    <a:pt x="2676" y="774"/>
                  </a:lnTo>
                  <a:lnTo>
                    <a:pt x="2670" y="780"/>
                  </a:lnTo>
                  <a:lnTo>
                    <a:pt x="2676" y="792"/>
                  </a:lnTo>
                  <a:lnTo>
                    <a:pt x="2682" y="798"/>
                  </a:lnTo>
                  <a:lnTo>
                    <a:pt x="2694" y="792"/>
                  </a:lnTo>
                  <a:lnTo>
                    <a:pt x="2706" y="780"/>
                  </a:lnTo>
                  <a:lnTo>
                    <a:pt x="2712" y="768"/>
                  </a:lnTo>
                  <a:lnTo>
                    <a:pt x="2718" y="762"/>
                  </a:lnTo>
                  <a:lnTo>
                    <a:pt x="2718" y="750"/>
                  </a:lnTo>
                  <a:lnTo>
                    <a:pt x="2724" y="744"/>
                  </a:lnTo>
                  <a:lnTo>
                    <a:pt x="2736" y="720"/>
                  </a:lnTo>
                  <a:lnTo>
                    <a:pt x="2742" y="714"/>
                  </a:lnTo>
                  <a:lnTo>
                    <a:pt x="2748" y="702"/>
                  </a:lnTo>
                  <a:lnTo>
                    <a:pt x="2748" y="744"/>
                  </a:lnTo>
                  <a:lnTo>
                    <a:pt x="2754" y="750"/>
                  </a:lnTo>
                  <a:lnTo>
                    <a:pt x="2766" y="756"/>
                  </a:lnTo>
                  <a:lnTo>
                    <a:pt x="2772" y="768"/>
                  </a:lnTo>
                  <a:lnTo>
                    <a:pt x="2784" y="774"/>
                  </a:lnTo>
                  <a:lnTo>
                    <a:pt x="2790" y="780"/>
                  </a:lnTo>
                  <a:lnTo>
                    <a:pt x="2814" y="780"/>
                  </a:lnTo>
                  <a:lnTo>
                    <a:pt x="2820" y="774"/>
                  </a:lnTo>
                  <a:lnTo>
                    <a:pt x="2826" y="774"/>
                  </a:lnTo>
                  <a:lnTo>
                    <a:pt x="2814" y="792"/>
                  </a:lnTo>
                  <a:lnTo>
                    <a:pt x="2844" y="822"/>
                  </a:lnTo>
                  <a:lnTo>
                    <a:pt x="2904" y="822"/>
                  </a:lnTo>
                  <a:lnTo>
                    <a:pt x="2940" y="846"/>
                  </a:lnTo>
                  <a:lnTo>
                    <a:pt x="2976" y="864"/>
                  </a:lnTo>
                  <a:lnTo>
                    <a:pt x="3006" y="876"/>
                  </a:lnTo>
                  <a:lnTo>
                    <a:pt x="3036" y="894"/>
                  </a:lnTo>
                  <a:lnTo>
                    <a:pt x="3066" y="924"/>
                  </a:lnTo>
                  <a:lnTo>
                    <a:pt x="3066" y="972"/>
                  </a:lnTo>
                  <a:lnTo>
                    <a:pt x="3090" y="996"/>
                  </a:lnTo>
                  <a:lnTo>
                    <a:pt x="3102" y="1002"/>
                  </a:lnTo>
                  <a:lnTo>
                    <a:pt x="3096" y="1002"/>
                  </a:lnTo>
                  <a:lnTo>
                    <a:pt x="3084" y="1008"/>
                  </a:lnTo>
                  <a:lnTo>
                    <a:pt x="3078" y="1014"/>
                  </a:lnTo>
                  <a:lnTo>
                    <a:pt x="3078" y="1020"/>
                  </a:lnTo>
                  <a:lnTo>
                    <a:pt x="3090" y="1032"/>
                  </a:lnTo>
                  <a:lnTo>
                    <a:pt x="3114" y="1032"/>
                  </a:lnTo>
                  <a:lnTo>
                    <a:pt x="3090" y="1044"/>
                  </a:lnTo>
                  <a:lnTo>
                    <a:pt x="3090" y="1056"/>
                  </a:lnTo>
                  <a:lnTo>
                    <a:pt x="3102" y="1062"/>
                  </a:lnTo>
                  <a:lnTo>
                    <a:pt x="3108" y="1092"/>
                  </a:lnTo>
                  <a:lnTo>
                    <a:pt x="3096" y="1122"/>
                  </a:lnTo>
                  <a:lnTo>
                    <a:pt x="3120" y="1122"/>
                  </a:lnTo>
                  <a:lnTo>
                    <a:pt x="3126" y="1116"/>
                  </a:lnTo>
                  <a:lnTo>
                    <a:pt x="3138" y="1116"/>
                  </a:lnTo>
                  <a:lnTo>
                    <a:pt x="3150" y="1110"/>
                  </a:lnTo>
                  <a:lnTo>
                    <a:pt x="3162" y="1110"/>
                  </a:lnTo>
                  <a:lnTo>
                    <a:pt x="3168" y="1104"/>
                  </a:lnTo>
                  <a:lnTo>
                    <a:pt x="3174" y="1104"/>
                  </a:lnTo>
                  <a:lnTo>
                    <a:pt x="3174" y="1134"/>
                  </a:lnTo>
                  <a:lnTo>
                    <a:pt x="3234" y="1194"/>
                  </a:lnTo>
                  <a:lnTo>
                    <a:pt x="3240" y="1194"/>
                  </a:lnTo>
                  <a:lnTo>
                    <a:pt x="3240" y="1146"/>
                  </a:lnTo>
                  <a:lnTo>
                    <a:pt x="3234" y="1122"/>
                  </a:lnTo>
                  <a:lnTo>
                    <a:pt x="3234" y="1116"/>
                  </a:lnTo>
                  <a:lnTo>
                    <a:pt x="3240" y="1110"/>
                  </a:lnTo>
                  <a:lnTo>
                    <a:pt x="3240" y="1098"/>
                  </a:lnTo>
                  <a:lnTo>
                    <a:pt x="3246" y="1086"/>
                  </a:lnTo>
                  <a:lnTo>
                    <a:pt x="3246" y="1062"/>
                  </a:lnTo>
                  <a:lnTo>
                    <a:pt x="3252" y="1050"/>
                  </a:lnTo>
                  <a:lnTo>
                    <a:pt x="3252" y="1020"/>
                  </a:lnTo>
                  <a:lnTo>
                    <a:pt x="3240" y="1020"/>
                  </a:lnTo>
                  <a:lnTo>
                    <a:pt x="3228" y="1014"/>
                  </a:lnTo>
                  <a:lnTo>
                    <a:pt x="3222" y="1008"/>
                  </a:lnTo>
                  <a:lnTo>
                    <a:pt x="3222" y="1002"/>
                  </a:lnTo>
                  <a:lnTo>
                    <a:pt x="3234" y="990"/>
                  </a:lnTo>
                  <a:lnTo>
                    <a:pt x="3246" y="984"/>
                  </a:lnTo>
                  <a:lnTo>
                    <a:pt x="3252" y="978"/>
                  </a:lnTo>
                  <a:lnTo>
                    <a:pt x="3252" y="864"/>
                  </a:lnTo>
                  <a:lnTo>
                    <a:pt x="3258" y="846"/>
                  </a:lnTo>
                  <a:lnTo>
                    <a:pt x="3258" y="708"/>
                  </a:lnTo>
                  <a:lnTo>
                    <a:pt x="3264" y="678"/>
                  </a:lnTo>
                  <a:close/>
                  <a:moveTo>
                    <a:pt x="336" y="666"/>
                  </a:moveTo>
                  <a:lnTo>
                    <a:pt x="330" y="672"/>
                  </a:lnTo>
                  <a:lnTo>
                    <a:pt x="354" y="696"/>
                  </a:lnTo>
                  <a:lnTo>
                    <a:pt x="360" y="708"/>
                  </a:lnTo>
                  <a:lnTo>
                    <a:pt x="366" y="714"/>
                  </a:lnTo>
                  <a:lnTo>
                    <a:pt x="378" y="714"/>
                  </a:lnTo>
                  <a:lnTo>
                    <a:pt x="378" y="696"/>
                  </a:lnTo>
                  <a:lnTo>
                    <a:pt x="366" y="690"/>
                  </a:lnTo>
                  <a:lnTo>
                    <a:pt x="360" y="678"/>
                  </a:lnTo>
                  <a:lnTo>
                    <a:pt x="348" y="672"/>
                  </a:lnTo>
                  <a:lnTo>
                    <a:pt x="342" y="666"/>
                  </a:lnTo>
                  <a:lnTo>
                    <a:pt x="336" y="666"/>
                  </a:lnTo>
                  <a:close/>
                  <a:moveTo>
                    <a:pt x="2526" y="1104"/>
                  </a:moveTo>
                  <a:lnTo>
                    <a:pt x="2544" y="1116"/>
                  </a:lnTo>
                  <a:lnTo>
                    <a:pt x="2574" y="1092"/>
                  </a:lnTo>
                  <a:lnTo>
                    <a:pt x="2592" y="1092"/>
                  </a:lnTo>
                  <a:lnTo>
                    <a:pt x="2604" y="1080"/>
                  </a:lnTo>
                  <a:lnTo>
                    <a:pt x="2604" y="1062"/>
                  </a:lnTo>
                  <a:lnTo>
                    <a:pt x="2592" y="1056"/>
                  </a:lnTo>
                  <a:lnTo>
                    <a:pt x="2586" y="1056"/>
                  </a:lnTo>
                  <a:lnTo>
                    <a:pt x="2574" y="1062"/>
                  </a:lnTo>
                  <a:lnTo>
                    <a:pt x="2556" y="1068"/>
                  </a:lnTo>
                  <a:lnTo>
                    <a:pt x="2526" y="1098"/>
                  </a:lnTo>
                  <a:lnTo>
                    <a:pt x="2526" y="1104"/>
                  </a:lnTo>
                  <a:close/>
                  <a:moveTo>
                    <a:pt x="3096" y="1068"/>
                  </a:moveTo>
                  <a:lnTo>
                    <a:pt x="3090" y="1068"/>
                  </a:lnTo>
                  <a:lnTo>
                    <a:pt x="3090" y="1062"/>
                  </a:lnTo>
                  <a:lnTo>
                    <a:pt x="3084" y="1062"/>
                  </a:lnTo>
                  <a:lnTo>
                    <a:pt x="3078" y="1056"/>
                  </a:lnTo>
                  <a:lnTo>
                    <a:pt x="3066" y="1056"/>
                  </a:lnTo>
                  <a:lnTo>
                    <a:pt x="3048" y="1062"/>
                  </a:lnTo>
                  <a:lnTo>
                    <a:pt x="3024" y="1086"/>
                  </a:lnTo>
                  <a:lnTo>
                    <a:pt x="3012" y="1122"/>
                  </a:lnTo>
                  <a:lnTo>
                    <a:pt x="3012" y="1134"/>
                  </a:lnTo>
                  <a:lnTo>
                    <a:pt x="3072" y="1128"/>
                  </a:lnTo>
                  <a:lnTo>
                    <a:pt x="3084" y="1128"/>
                  </a:lnTo>
                  <a:lnTo>
                    <a:pt x="3090" y="1122"/>
                  </a:lnTo>
                  <a:lnTo>
                    <a:pt x="3102" y="1092"/>
                  </a:lnTo>
                  <a:lnTo>
                    <a:pt x="3096" y="1068"/>
                  </a:lnTo>
                  <a:close/>
                  <a:moveTo>
                    <a:pt x="2778" y="942"/>
                  </a:moveTo>
                  <a:lnTo>
                    <a:pt x="2766" y="960"/>
                  </a:lnTo>
                  <a:lnTo>
                    <a:pt x="2766" y="1014"/>
                  </a:lnTo>
                  <a:lnTo>
                    <a:pt x="2784" y="1014"/>
                  </a:lnTo>
                  <a:lnTo>
                    <a:pt x="2778" y="996"/>
                  </a:lnTo>
                  <a:lnTo>
                    <a:pt x="2790" y="990"/>
                  </a:lnTo>
                  <a:lnTo>
                    <a:pt x="2790" y="972"/>
                  </a:lnTo>
                  <a:lnTo>
                    <a:pt x="2778" y="972"/>
                  </a:lnTo>
                  <a:lnTo>
                    <a:pt x="2796" y="936"/>
                  </a:lnTo>
                  <a:lnTo>
                    <a:pt x="2814" y="906"/>
                  </a:lnTo>
                  <a:lnTo>
                    <a:pt x="2784" y="912"/>
                  </a:lnTo>
                  <a:lnTo>
                    <a:pt x="2778" y="942"/>
                  </a:lnTo>
                  <a:close/>
                  <a:moveTo>
                    <a:pt x="2136" y="600"/>
                  </a:moveTo>
                  <a:lnTo>
                    <a:pt x="2124" y="594"/>
                  </a:lnTo>
                  <a:lnTo>
                    <a:pt x="2118" y="594"/>
                  </a:lnTo>
                  <a:lnTo>
                    <a:pt x="2106" y="588"/>
                  </a:lnTo>
                  <a:lnTo>
                    <a:pt x="2088" y="588"/>
                  </a:lnTo>
                  <a:lnTo>
                    <a:pt x="2082" y="594"/>
                  </a:lnTo>
                  <a:lnTo>
                    <a:pt x="2082" y="600"/>
                  </a:lnTo>
                  <a:lnTo>
                    <a:pt x="2076" y="606"/>
                  </a:lnTo>
                  <a:lnTo>
                    <a:pt x="2082" y="612"/>
                  </a:lnTo>
                  <a:lnTo>
                    <a:pt x="2094" y="618"/>
                  </a:lnTo>
                  <a:lnTo>
                    <a:pt x="2136" y="618"/>
                  </a:lnTo>
                  <a:lnTo>
                    <a:pt x="2214" y="606"/>
                  </a:lnTo>
                  <a:lnTo>
                    <a:pt x="2136" y="600"/>
                  </a:lnTo>
                  <a:close/>
                  <a:moveTo>
                    <a:pt x="1308" y="1038"/>
                  </a:moveTo>
                  <a:lnTo>
                    <a:pt x="1368" y="1002"/>
                  </a:lnTo>
                  <a:lnTo>
                    <a:pt x="1362" y="990"/>
                  </a:lnTo>
                  <a:lnTo>
                    <a:pt x="1350" y="990"/>
                  </a:lnTo>
                  <a:lnTo>
                    <a:pt x="1332" y="996"/>
                  </a:lnTo>
                  <a:lnTo>
                    <a:pt x="1320" y="996"/>
                  </a:lnTo>
                  <a:lnTo>
                    <a:pt x="1302" y="1002"/>
                  </a:lnTo>
                  <a:lnTo>
                    <a:pt x="1290" y="1008"/>
                  </a:lnTo>
                  <a:lnTo>
                    <a:pt x="1284" y="1014"/>
                  </a:lnTo>
                  <a:lnTo>
                    <a:pt x="1284" y="1032"/>
                  </a:lnTo>
                  <a:lnTo>
                    <a:pt x="1290" y="1038"/>
                  </a:lnTo>
                  <a:lnTo>
                    <a:pt x="1308" y="1038"/>
                  </a:lnTo>
                  <a:close/>
                  <a:moveTo>
                    <a:pt x="1428" y="1116"/>
                  </a:moveTo>
                  <a:lnTo>
                    <a:pt x="1392" y="1116"/>
                  </a:lnTo>
                  <a:lnTo>
                    <a:pt x="1386" y="1146"/>
                  </a:lnTo>
                  <a:lnTo>
                    <a:pt x="1386" y="1152"/>
                  </a:lnTo>
                  <a:lnTo>
                    <a:pt x="1404" y="1170"/>
                  </a:lnTo>
                  <a:lnTo>
                    <a:pt x="1416" y="1176"/>
                  </a:lnTo>
                  <a:lnTo>
                    <a:pt x="1428" y="1164"/>
                  </a:lnTo>
                  <a:lnTo>
                    <a:pt x="1440" y="1140"/>
                  </a:lnTo>
                  <a:lnTo>
                    <a:pt x="1440" y="1128"/>
                  </a:lnTo>
                  <a:lnTo>
                    <a:pt x="1428" y="1116"/>
                  </a:lnTo>
                  <a:close/>
                  <a:moveTo>
                    <a:pt x="708" y="930"/>
                  </a:moveTo>
                  <a:lnTo>
                    <a:pt x="714" y="924"/>
                  </a:lnTo>
                  <a:lnTo>
                    <a:pt x="714" y="900"/>
                  </a:lnTo>
                  <a:lnTo>
                    <a:pt x="744" y="924"/>
                  </a:lnTo>
                  <a:lnTo>
                    <a:pt x="744" y="918"/>
                  </a:lnTo>
                  <a:lnTo>
                    <a:pt x="750" y="912"/>
                  </a:lnTo>
                  <a:lnTo>
                    <a:pt x="750" y="900"/>
                  </a:lnTo>
                  <a:lnTo>
                    <a:pt x="756" y="882"/>
                  </a:lnTo>
                  <a:lnTo>
                    <a:pt x="756" y="840"/>
                  </a:lnTo>
                  <a:lnTo>
                    <a:pt x="762" y="822"/>
                  </a:lnTo>
                  <a:lnTo>
                    <a:pt x="762" y="810"/>
                  </a:lnTo>
                  <a:lnTo>
                    <a:pt x="768" y="792"/>
                  </a:lnTo>
                  <a:lnTo>
                    <a:pt x="768" y="780"/>
                  </a:lnTo>
                  <a:lnTo>
                    <a:pt x="762" y="774"/>
                  </a:lnTo>
                  <a:lnTo>
                    <a:pt x="756" y="762"/>
                  </a:lnTo>
                  <a:lnTo>
                    <a:pt x="756" y="750"/>
                  </a:lnTo>
                  <a:lnTo>
                    <a:pt x="768" y="726"/>
                  </a:lnTo>
                  <a:lnTo>
                    <a:pt x="774" y="720"/>
                  </a:lnTo>
                  <a:lnTo>
                    <a:pt x="774" y="714"/>
                  </a:lnTo>
                  <a:lnTo>
                    <a:pt x="756" y="696"/>
                  </a:lnTo>
                  <a:lnTo>
                    <a:pt x="744" y="654"/>
                  </a:lnTo>
                  <a:lnTo>
                    <a:pt x="702" y="654"/>
                  </a:lnTo>
                  <a:lnTo>
                    <a:pt x="702" y="618"/>
                  </a:lnTo>
                  <a:lnTo>
                    <a:pt x="666" y="618"/>
                  </a:lnTo>
                  <a:lnTo>
                    <a:pt x="660" y="546"/>
                  </a:lnTo>
                  <a:lnTo>
                    <a:pt x="606" y="546"/>
                  </a:lnTo>
                  <a:lnTo>
                    <a:pt x="594" y="534"/>
                  </a:lnTo>
                  <a:lnTo>
                    <a:pt x="594" y="504"/>
                  </a:lnTo>
                  <a:lnTo>
                    <a:pt x="600" y="498"/>
                  </a:lnTo>
                  <a:lnTo>
                    <a:pt x="606" y="486"/>
                  </a:lnTo>
                  <a:lnTo>
                    <a:pt x="582" y="486"/>
                  </a:lnTo>
                  <a:lnTo>
                    <a:pt x="600" y="468"/>
                  </a:lnTo>
                  <a:lnTo>
                    <a:pt x="606" y="456"/>
                  </a:lnTo>
                  <a:lnTo>
                    <a:pt x="612" y="450"/>
                  </a:lnTo>
                  <a:lnTo>
                    <a:pt x="612" y="438"/>
                  </a:lnTo>
                  <a:lnTo>
                    <a:pt x="600" y="426"/>
                  </a:lnTo>
                  <a:lnTo>
                    <a:pt x="588" y="432"/>
                  </a:lnTo>
                  <a:lnTo>
                    <a:pt x="570" y="432"/>
                  </a:lnTo>
                  <a:lnTo>
                    <a:pt x="552" y="438"/>
                  </a:lnTo>
                  <a:lnTo>
                    <a:pt x="540" y="438"/>
                  </a:lnTo>
                  <a:lnTo>
                    <a:pt x="534" y="444"/>
                  </a:lnTo>
                  <a:lnTo>
                    <a:pt x="528" y="444"/>
                  </a:lnTo>
                  <a:lnTo>
                    <a:pt x="534" y="438"/>
                  </a:lnTo>
                  <a:lnTo>
                    <a:pt x="546" y="432"/>
                  </a:lnTo>
                  <a:lnTo>
                    <a:pt x="552" y="420"/>
                  </a:lnTo>
                  <a:lnTo>
                    <a:pt x="558" y="414"/>
                  </a:lnTo>
                  <a:lnTo>
                    <a:pt x="558" y="402"/>
                  </a:lnTo>
                  <a:lnTo>
                    <a:pt x="546" y="396"/>
                  </a:lnTo>
                  <a:lnTo>
                    <a:pt x="534" y="396"/>
                  </a:lnTo>
                  <a:lnTo>
                    <a:pt x="522" y="390"/>
                  </a:lnTo>
                  <a:lnTo>
                    <a:pt x="510" y="390"/>
                  </a:lnTo>
                  <a:lnTo>
                    <a:pt x="516" y="384"/>
                  </a:lnTo>
                  <a:lnTo>
                    <a:pt x="516" y="378"/>
                  </a:lnTo>
                  <a:lnTo>
                    <a:pt x="504" y="354"/>
                  </a:lnTo>
                  <a:lnTo>
                    <a:pt x="492" y="342"/>
                  </a:lnTo>
                  <a:lnTo>
                    <a:pt x="480" y="336"/>
                  </a:lnTo>
                  <a:lnTo>
                    <a:pt x="462" y="330"/>
                  </a:lnTo>
                  <a:lnTo>
                    <a:pt x="456" y="324"/>
                  </a:lnTo>
                  <a:lnTo>
                    <a:pt x="450" y="324"/>
                  </a:lnTo>
                  <a:lnTo>
                    <a:pt x="450" y="318"/>
                  </a:lnTo>
                  <a:lnTo>
                    <a:pt x="444" y="312"/>
                  </a:lnTo>
                  <a:lnTo>
                    <a:pt x="438" y="300"/>
                  </a:lnTo>
                  <a:lnTo>
                    <a:pt x="438" y="288"/>
                  </a:lnTo>
                  <a:lnTo>
                    <a:pt x="426" y="276"/>
                  </a:lnTo>
                  <a:lnTo>
                    <a:pt x="414" y="276"/>
                  </a:lnTo>
                  <a:lnTo>
                    <a:pt x="408" y="282"/>
                  </a:lnTo>
                  <a:lnTo>
                    <a:pt x="414" y="306"/>
                  </a:lnTo>
                  <a:lnTo>
                    <a:pt x="408" y="300"/>
                  </a:lnTo>
                  <a:lnTo>
                    <a:pt x="396" y="294"/>
                  </a:lnTo>
                  <a:lnTo>
                    <a:pt x="360" y="258"/>
                  </a:lnTo>
                  <a:lnTo>
                    <a:pt x="360" y="246"/>
                  </a:lnTo>
                  <a:lnTo>
                    <a:pt x="354" y="240"/>
                  </a:lnTo>
                  <a:lnTo>
                    <a:pt x="348" y="228"/>
                  </a:lnTo>
                  <a:lnTo>
                    <a:pt x="342" y="222"/>
                  </a:lnTo>
                  <a:lnTo>
                    <a:pt x="342" y="216"/>
                  </a:lnTo>
                  <a:lnTo>
                    <a:pt x="330" y="210"/>
                  </a:lnTo>
                  <a:lnTo>
                    <a:pt x="312" y="192"/>
                  </a:lnTo>
                  <a:lnTo>
                    <a:pt x="294" y="186"/>
                  </a:lnTo>
                  <a:lnTo>
                    <a:pt x="288" y="174"/>
                  </a:lnTo>
                  <a:lnTo>
                    <a:pt x="276" y="168"/>
                  </a:lnTo>
                  <a:lnTo>
                    <a:pt x="264" y="156"/>
                  </a:lnTo>
                  <a:lnTo>
                    <a:pt x="252" y="150"/>
                  </a:lnTo>
                  <a:lnTo>
                    <a:pt x="240" y="138"/>
                  </a:lnTo>
                  <a:lnTo>
                    <a:pt x="234" y="126"/>
                  </a:lnTo>
                  <a:lnTo>
                    <a:pt x="222" y="120"/>
                  </a:lnTo>
                  <a:lnTo>
                    <a:pt x="222" y="102"/>
                  </a:lnTo>
                  <a:lnTo>
                    <a:pt x="204" y="84"/>
                  </a:lnTo>
                  <a:lnTo>
                    <a:pt x="198" y="72"/>
                  </a:lnTo>
                  <a:lnTo>
                    <a:pt x="168" y="42"/>
                  </a:lnTo>
                  <a:lnTo>
                    <a:pt x="150" y="42"/>
                  </a:lnTo>
                  <a:lnTo>
                    <a:pt x="66" y="36"/>
                  </a:lnTo>
                  <a:lnTo>
                    <a:pt x="42" y="12"/>
                  </a:lnTo>
                  <a:lnTo>
                    <a:pt x="30" y="6"/>
                  </a:lnTo>
                  <a:lnTo>
                    <a:pt x="24" y="0"/>
                  </a:lnTo>
                  <a:lnTo>
                    <a:pt x="18" y="0"/>
                  </a:lnTo>
                  <a:lnTo>
                    <a:pt x="6" y="6"/>
                  </a:lnTo>
                  <a:lnTo>
                    <a:pt x="0" y="18"/>
                  </a:lnTo>
                  <a:lnTo>
                    <a:pt x="0" y="48"/>
                  </a:lnTo>
                  <a:lnTo>
                    <a:pt x="6" y="60"/>
                  </a:lnTo>
                  <a:lnTo>
                    <a:pt x="18" y="78"/>
                  </a:lnTo>
                  <a:lnTo>
                    <a:pt x="66" y="126"/>
                  </a:lnTo>
                  <a:lnTo>
                    <a:pt x="96" y="150"/>
                  </a:lnTo>
                  <a:lnTo>
                    <a:pt x="126" y="180"/>
                  </a:lnTo>
                  <a:lnTo>
                    <a:pt x="162" y="234"/>
                  </a:lnTo>
                  <a:lnTo>
                    <a:pt x="174" y="228"/>
                  </a:lnTo>
                  <a:lnTo>
                    <a:pt x="174" y="252"/>
                  </a:lnTo>
                  <a:lnTo>
                    <a:pt x="180" y="264"/>
                  </a:lnTo>
                  <a:lnTo>
                    <a:pt x="186" y="270"/>
                  </a:lnTo>
                  <a:lnTo>
                    <a:pt x="198" y="276"/>
                  </a:lnTo>
                  <a:lnTo>
                    <a:pt x="216" y="288"/>
                  </a:lnTo>
                  <a:lnTo>
                    <a:pt x="228" y="300"/>
                  </a:lnTo>
                  <a:lnTo>
                    <a:pt x="246" y="312"/>
                  </a:lnTo>
                  <a:lnTo>
                    <a:pt x="258" y="324"/>
                  </a:lnTo>
                  <a:lnTo>
                    <a:pt x="264" y="336"/>
                  </a:lnTo>
                  <a:lnTo>
                    <a:pt x="276" y="372"/>
                  </a:lnTo>
                  <a:lnTo>
                    <a:pt x="276" y="384"/>
                  </a:lnTo>
                  <a:lnTo>
                    <a:pt x="282" y="390"/>
                  </a:lnTo>
                  <a:lnTo>
                    <a:pt x="282" y="426"/>
                  </a:lnTo>
                  <a:lnTo>
                    <a:pt x="288" y="438"/>
                  </a:lnTo>
                  <a:lnTo>
                    <a:pt x="288" y="444"/>
                  </a:lnTo>
                  <a:lnTo>
                    <a:pt x="294" y="450"/>
                  </a:lnTo>
                  <a:lnTo>
                    <a:pt x="300" y="450"/>
                  </a:lnTo>
                  <a:lnTo>
                    <a:pt x="312" y="444"/>
                  </a:lnTo>
                  <a:lnTo>
                    <a:pt x="324" y="444"/>
                  </a:lnTo>
                  <a:lnTo>
                    <a:pt x="324" y="450"/>
                  </a:lnTo>
                  <a:lnTo>
                    <a:pt x="330" y="462"/>
                  </a:lnTo>
                  <a:lnTo>
                    <a:pt x="330" y="474"/>
                  </a:lnTo>
                  <a:lnTo>
                    <a:pt x="336" y="480"/>
                  </a:lnTo>
                  <a:lnTo>
                    <a:pt x="336" y="486"/>
                  </a:lnTo>
                  <a:lnTo>
                    <a:pt x="378" y="522"/>
                  </a:lnTo>
                  <a:lnTo>
                    <a:pt x="372" y="546"/>
                  </a:lnTo>
                  <a:lnTo>
                    <a:pt x="408" y="606"/>
                  </a:lnTo>
                  <a:lnTo>
                    <a:pt x="402" y="618"/>
                  </a:lnTo>
                  <a:lnTo>
                    <a:pt x="402" y="636"/>
                  </a:lnTo>
                  <a:lnTo>
                    <a:pt x="408" y="648"/>
                  </a:lnTo>
                  <a:lnTo>
                    <a:pt x="438" y="678"/>
                  </a:lnTo>
                  <a:lnTo>
                    <a:pt x="438" y="684"/>
                  </a:lnTo>
                  <a:lnTo>
                    <a:pt x="444" y="690"/>
                  </a:lnTo>
                  <a:lnTo>
                    <a:pt x="462" y="726"/>
                  </a:lnTo>
                  <a:lnTo>
                    <a:pt x="498" y="744"/>
                  </a:lnTo>
                  <a:lnTo>
                    <a:pt x="504" y="750"/>
                  </a:lnTo>
                  <a:lnTo>
                    <a:pt x="510" y="750"/>
                  </a:lnTo>
                  <a:lnTo>
                    <a:pt x="510" y="786"/>
                  </a:lnTo>
                  <a:lnTo>
                    <a:pt x="522" y="792"/>
                  </a:lnTo>
                  <a:lnTo>
                    <a:pt x="528" y="804"/>
                  </a:lnTo>
                  <a:lnTo>
                    <a:pt x="540" y="810"/>
                  </a:lnTo>
                  <a:lnTo>
                    <a:pt x="564" y="834"/>
                  </a:lnTo>
                  <a:lnTo>
                    <a:pt x="576" y="840"/>
                  </a:lnTo>
                  <a:lnTo>
                    <a:pt x="594" y="858"/>
                  </a:lnTo>
                  <a:lnTo>
                    <a:pt x="600" y="858"/>
                  </a:lnTo>
                  <a:lnTo>
                    <a:pt x="606" y="864"/>
                  </a:lnTo>
                  <a:lnTo>
                    <a:pt x="612" y="864"/>
                  </a:lnTo>
                  <a:lnTo>
                    <a:pt x="612" y="870"/>
                  </a:lnTo>
                  <a:lnTo>
                    <a:pt x="618" y="876"/>
                  </a:lnTo>
                  <a:lnTo>
                    <a:pt x="630" y="900"/>
                  </a:lnTo>
                  <a:lnTo>
                    <a:pt x="642" y="912"/>
                  </a:lnTo>
                  <a:lnTo>
                    <a:pt x="654" y="936"/>
                  </a:lnTo>
                  <a:lnTo>
                    <a:pt x="660" y="942"/>
                  </a:lnTo>
                  <a:lnTo>
                    <a:pt x="660" y="906"/>
                  </a:lnTo>
                  <a:lnTo>
                    <a:pt x="672" y="906"/>
                  </a:lnTo>
                  <a:lnTo>
                    <a:pt x="684" y="918"/>
                  </a:lnTo>
                  <a:lnTo>
                    <a:pt x="696" y="924"/>
                  </a:lnTo>
                  <a:lnTo>
                    <a:pt x="702" y="930"/>
                  </a:lnTo>
                  <a:lnTo>
                    <a:pt x="708" y="930"/>
                  </a:lnTo>
                  <a:close/>
                  <a:moveTo>
                    <a:pt x="2118" y="1194"/>
                  </a:moveTo>
                  <a:lnTo>
                    <a:pt x="2106" y="1176"/>
                  </a:lnTo>
                  <a:lnTo>
                    <a:pt x="2088" y="1176"/>
                  </a:lnTo>
                  <a:lnTo>
                    <a:pt x="2064" y="1200"/>
                  </a:lnTo>
                  <a:lnTo>
                    <a:pt x="2064" y="1212"/>
                  </a:lnTo>
                  <a:lnTo>
                    <a:pt x="2052" y="1212"/>
                  </a:lnTo>
                  <a:lnTo>
                    <a:pt x="2040" y="1218"/>
                  </a:lnTo>
                  <a:lnTo>
                    <a:pt x="2010" y="1248"/>
                  </a:lnTo>
                  <a:lnTo>
                    <a:pt x="1998" y="1272"/>
                  </a:lnTo>
                  <a:lnTo>
                    <a:pt x="1992" y="1278"/>
                  </a:lnTo>
                  <a:lnTo>
                    <a:pt x="1992" y="1290"/>
                  </a:lnTo>
                  <a:lnTo>
                    <a:pt x="2004" y="1302"/>
                  </a:lnTo>
                  <a:lnTo>
                    <a:pt x="2022" y="1302"/>
                  </a:lnTo>
                  <a:lnTo>
                    <a:pt x="2052" y="1284"/>
                  </a:lnTo>
                  <a:lnTo>
                    <a:pt x="2082" y="1260"/>
                  </a:lnTo>
                  <a:lnTo>
                    <a:pt x="2106" y="1242"/>
                  </a:lnTo>
                  <a:lnTo>
                    <a:pt x="2100" y="1236"/>
                  </a:lnTo>
                  <a:lnTo>
                    <a:pt x="2100" y="1224"/>
                  </a:lnTo>
                  <a:lnTo>
                    <a:pt x="2112" y="1200"/>
                  </a:lnTo>
                  <a:lnTo>
                    <a:pt x="2118" y="1194"/>
                  </a:lnTo>
                  <a:close/>
                  <a:moveTo>
                    <a:pt x="1374" y="1128"/>
                  </a:moveTo>
                  <a:lnTo>
                    <a:pt x="1374" y="1116"/>
                  </a:lnTo>
                  <a:lnTo>
                    <a:pt x="1368" y="1110"/>
                  </a:lnTo>
                  <a:lnTo>
                    <a:pt x="1344" y="1098"/>
                  </a:lnTo>
                  <a:lnTo>
                    <a:pt x="1332" y="1098"/>
                  </a:lnTo>
                  <a:lnTo>
                    <a:pt x="1320" y="1092"/>
                  </a:lnTo>
                  <a:lnTo>
                    <a:pt x="1314" y="1092"/>
                  </a:lnTo>
                  <a:lnTo>
                    <a:pt x="1302" y="1098"/>
                  </a:lnTo>
                  <a:lnTo>
                    <a:pt x="1296" y="1104"/>
                  </a:lnTo>
                  <a:lnTo>
                    <a:pt x="1296" y="1116"/>
                  </a:lnTo>
                  <a:lnTo>
                    <a:pt x="1290" y="1122"/>
                  </a:lnTo>
                  <a:lnTo>
                    <a:pt x="1290" y="1134"/>
                  </a:lnTo>
                  <a:lnTo>
                    <a:pt x="1254" y="1104"/>
                  </a:lnTo>
                  <a:lnTo>
                    <a:pt x="1260" y="1092"/>
                  </a:lnTo>
                  <a:lnTo>
                    <a:pt x="1260" y="1080"/>
                  </a:lnTo>
                  <a:lnTo>
                    <a:pt x="1266" y="1068"/>
                  </a:lnTo>
                  <a:lnTo>
                    <a:pt x="1266" y="1050"/>
                  </a:lnTo>
                  <a:lnTo>
                    <a:pt x="1260" y="1038"/>
                  </a:lnTo>
                  <a:lnTo>
                    <a:pt x="1254" y="1032"/>
                  </a:lnTo>
                  <a:lnTo>
                    <a:pt x="1242" y="1026"/>
                  </a:lnTo>
                  <a:lnTo>
                    <a:pt x="1188" y="1026"/>
                  </a:lnTo>
                  <a:lnTo>
                    <a:pt x="1158" y="1008"/>
                  </a:lnTo>
                  <a:lnTo>
                    <a:pt x="1158" y="984"/>
                  </a:lnTo>
                  <a:lnTo>
                    <a:pt x="1116" y="984"/>
                  </a:lnTo>
                  <a:lnTo>
                    <a:pt x="1116" y="996"/>
                  </a:lnTo>
                  <a:lnTo>
                    <a:pt x="1110" y="1008"/>
                  </a:lnTo>
                  <a:lnTo>
                    <a:pt x="1110" y="1026"/>
                  </a:lnTo>
                  <a:lnTo>
                    <a:pt x="1086" y="1026"/>
                  </a:lnTo>
                  <a:lnTo>
                    <a:pt x="1074" y="1020"/>
                  </a:lnTo>
                  <a:lnTo>
                    <a:pt x="1056" y="1014"/>
                  </a:lnTo>
                  <a:lnTo>
                    <a:pt x="1044" y="1014"/>
                  </a:lnTo>
                  <a:lnTo>
                    <a:pt x="1032" y="1008"/>
                  </a:lnTo>
                  <a:lnTo>
                    <a:pt x="966" y="1008"/>
                  </a:lnTo>
                  <a:lnTo>
                    <a:pt x="960" y="996"/>
                  </a:lnTo>
                  <a:lnTo>
                    <a:pt x="948" y="990"/>
                  </a:lnTo>
                  <a:lnTo>
                    <a:pt x="942" y="978"/>
                  </a:lnTo>
                  <a:lnTo>
                    <a:pt x="918" y="954"/>
                  </a:lnTo>
                  <a:lnTo>
                    <a:pt x="900" y="954"/>
                  </a:lnTo>
                  <a:lnTo>
                    <a:pt x="888" y="960"/>
                  </a:lnTo>
                  <a:lnTo>
                    <a:pt x="876" y="954"/>
                  </a:lnTo>
                  <a:lnTo>
                    <a:pt x="870" y="948"/>
                  </a:lnTo>
                  <a:lnTo>
                    <a:pt x="858" y="942"/>
                  </a:lnTo>
                  <a:lnTo>
                    <a:pt x="846" y="942"/>
                  </a:lnTo>
                  <a:lnTo>
                    <a:pt x="840" y="936"/>
                  </a:lnTo>
                  <a:lnTo>
                    <a:pt x="822" y="936"/>
                  </a:lnTo>
                  <a:lnTo>
                    <a:pt x="810" y="930"/>
                  </a:lnTo>
                  <a:lnTo>
                    <a:pt x="792" y="930"/>
                  </a:lnTo>
                  <a:lnTo>
                    <a:pt x="786" y="924"/>
                  </a:lnTo>
                  <a:lnTo>
                    <a:pt x="762" y="924"/>
                  </a:lnTo>
                  <a:lnTo>
                    <a:pt x="750" y="930"/>
                  </a:lnTo>
                  <a:lnTo>
                    <a:pt x="738" y="954"/>
                  </a:lnTo>
                  <a:lnTo>
                    <a:pt x="738" y="966"/>
                  </a:lnTo>
                  <a:lnTo>
                    <a:pt x="732" y="978"/>
                  </a:lnTo>
                  <a:lnTo>
                    <a:pt x="720" y="990"/>
                  </a:lnTo>
                  <a:lnTo>
                    <a:pt x="714" y="990"/>
                  </a:lnTo>
                  <a:lnTo>
                    <a:pt x="702" y="1002"/>
                  </a:lnTo>
                  <a:lnTo>
                    <a:pt x="702" y="1014"/>
                  </a:lnTo>
                  <a:lnTo>
                    <a:pt x="738" y="1008"/>
                  </a:lnTo>
                  <a:lnTo>
                    <a:pt x="786" y="1008"/>
                  </a:lnTo>
                  <a:lnTo>
                    <a:pt x="780" y="1014"/>
                  </a:lnTo>
                  <a:lnTo>
                    <a:pt x="768" y="1020"/>
                  </a:lnTo>
                  <a:lnTo>
                    <a:pt x="762" y="1032"/>
                  </a:lnTo>
                  <a:lnTo>
                    <a:pt x="762" y="1044"/>
                  </a:lnTo>
                  <a:lnTo>
                    <a:pt x="774" y="1050"/>
                  </a:lnTo>
                  <a:lnTo>
                    <a:pt x="780" y="1050"/>
                  </a:lnTo>
                  <a:lnTo>
                    <a:pt x="798" y="1044"/>
                  </a:lnTo>
                  <a:lnTo>
                    <a:pt x="810" y="1044"/>
                  </a:lnTo>
                  <a:lnTo>
                    <a:pt x="816" y="1038"/>
                  </a:lnTo>
                  <a:lnTo>
                    <a:pt x="828" y="1032"/>
                  </a:lnTo>
                  <a:lnTo>
                    <a:pt x="840" y="1038"/>
                  </a:lnTo>
                  <a:lnTo>
                    <a:pt x="870" y="1056"/>
                  </a:lnTo>
                  <a:lnTo>
                    <a:pt x="900" y="1068"/>
                  </a:lnTo>
                  <a:lnTo>
                    <a:pt x="924" y="1080"/>
                  </a:lnTo>
                  <a:lnTo>
                    <a:pt x="960" y="1086"/>
                  </a:lnTo>
                  <a:lnTo>
                    <a:pt x="1014" y="1092"/>
                  </a:lnTo>
                  <a:lnTo>
                    <a:pt x="1062" y="1092"/>
                  </a:lnTo>
                  <a:lnTo>
                    <a:pt x="1080" y="1110"/>
                  </a:lnTo>
                  <a:lnTo>
                    <a:pt x="1086" y="1122"/>
                  </a:lnTo>
                  <a:lnTo>
                    <a:pt x="1098" y="1128"/>
                  </a:lnTo>
                  <a:lnTo>
                    <a:pt x="1110" y="1140"/>
                  </a:lnTo>
                  <a:lnTo>
                    <a:pt x="1128" y="1146"/>
                  </a:lnTo>
                  <a:lnTo>
                    <a:pt x="1152" y="1152"/>
                  </a:lnTo>
                  <a:lnTo>
                    <a:pt x="1170" y="1152"/>
                  </a:lnTo>
                  <a:lnTo>
                    <a:pt x="1182" y="1158"/>
                  </a:lnTo>
                  <a:lnTo>
                    <a:pt x="1248" y="1158"/>
                  </a:lnTo>
                  <a:lnTo>
                    <a:pt x="1260" y="1164"/>
                  </a:lnTo>
                  <a:lnTo>
                    <a:pt x="1278" y="1170"/>
                  </a:lnTo>
                  <a:lnTo>
                    <a:pt x="1290" y="1182"/>
                  </a:lnTo>
                  <a:lnTo>
                    <a:pt x="1302" y="1188"/>
                  </a:lnTo>
                  <a:lnTo>
                    <a:pt x="1320" y="1206"/>
                  </a:lnTo>
                  <a:lnTo>
                    <a:pt x="1338" y="1206"/>
                  </a:lnTo>
                  <a:lnTo>
                    <a:pt x="1350" y="1200"/>
                  </a:lnTo>
                  <a:lnTo>
                    <a:pt x="1356" y="1206"/>
                  </a:lnTo>
                  <a:lnTo>
                    <a:pt x="1374" y="1206"/>
                  </a:lnTo>
                  <a:lnTo>
                    <a:pt x="1374" y="1194"/>
                  </a:lnTo>
                  <a:lnTo>
                    <a:pt x="1368" y="1182"/>
                  </a:lnTo>
                  <a:lnTo>
                    <a:pt x="1362" y="1176"/>
                  </a:lnTo>
                  <a:lnTo>
                    <a:pt x="1356" y="1164"/>
                  </a:lnTo>
                  <a:lnTo>
                    <a:pt x="1374" y="1146"/>
                  </a:lnTo>
                  <a:lnTo>
                    <a:pt x="1374" y="1128"/>
                  </a:lnTo>
                  <a:close/>
                  <a:moveTo>
                    <a:pt x="1500" y="726"/>
                  </a:moveTo>
                  <a:lnTo>
                    <a:pt x="1542" y="684"/>
                  </a:lnTo>
                  <a:lnTo>
                    <a:pt x="1548" y="672"/>
                  </a:lnTo>
                  <a:lnTo>
                    <a:pt x="1554" y="654"/>
                  </a:lnTo>
                  <a:lnTo>
                    <a:pt x="1560" y="642"/>
                  </a:lnTo>
                  <a:lnTo>
                    <a:pt x="1566" y="624"/>
                  </a:lnTo>
                  <a:lnTo>
                    <a:pt x="1566" y="612"/>
                  </a:lnTo>
                  <a:lnTo>
                    <a:pt x="1572" y="606"/>
                  </a:lnTo>
                  <a:lnTo>
                    <a:pt x="1572" y="600"/>
                  </a:lnTo>
                  <a:lnTo>
                    <a:pt x="1566" y="600"/>
                  </a:lnTo>
                  <a:lnTo>
                    <a:pt x="1554" y="594"/>
                  </a:lnTo>
                  <a:lnTo>
                    <a:pt x="1542" y="582"/>
                  </a:lnTo>
                  <a:lnTo>
                    <a:pt x="1542" y="564"/>
                  </a:lnTo>
                  <a:lnTo>
                    <a:pt x="1554" y="516"/>
                  </a:lnTo>
                  <a:lnTo>
                    <a:pt x="1590" y="498"/>
                  </a:lnTo>
                  <a:lnTo>
                    <a:pt x="1626" y="498"/>
                  </a:lnTo>
                  <a:lnTo>
                    <a:pt x="1632" y="486"/>
                  </a:lnTo>
                  <a:lnTo>
                    <a:pt x="1638" y="480"/>
                  </a:lnTo>
                  <a:lnTo>
                    <a:pt x="1644" y="468"/>
                  </a:lnTo>
                  <a:lnTo>
                    <a:pt x="1644" y="444"/>
                  </a:lnTo>
                  <a:lnTo>
                    <a:pt x="1626" y="444"/>
                  </a:lnTo>
                  <a:lnTo>
                    <a:pt x="1620" y="450"/>
                  </a:lnTo>
                  <a:lnTo>
                    <a:pt x="1608" y="450"/>
                  </a:lnTo>
                  <a:lnTo>
                    <a:pt x="1608" y="438"/>
                  </a:lnTo>
                  <a:lnTo>
                    <a:pt x="1614" y="420"/>
                  </a:lnTo>
                  <a:lnTo>
                    <a:pt x="1626" y="408"/>
                  </a:lnTo>
                  <a:lnTo>
                    <a:pt x="1650" y="396"/>
                  </a:lnTo>
                  <a:lnTo>
                    <a:pt x="1662" y="396"/>
                  </a:lnTo>
                  <a:lnTo>
                    <a:pt x="1680" y="402"/>
                  </a:lnTo>
                  <a:lnTo>
                    <a:pt x="1704" y="402"/>
                  </a:lnTo>
                  <a:lnTo>
                    <a:pt x="1716" y="390"/>
                  </a:lnTo>
                  <a:lnTo>
                    <a:pt x="1716" y="384"/>
                  </a:lnTo>
                  <a:lnTo>
                    <a:pt x="1680" y="348"/>
                  </a:lnTo>
                  <a:lnTo>
                    <a:pt x="1680" y="312"/>
                  </a:lnTo>
                  <a:lnTo>
                    <a:pt x="1668" y="312"/>
                  </a:lnTo>
                  <a:lnTo>
                    <a:pt x="1650" y="294"/>
                  </a:lnTo>
                  <a:lnTo>
                    <a:pt x="1650" y="282"/>
                  </a:lnTo>
                  <a:lnTo>
                    <a:pt x="1662" y="270"/>
                  </a:lnTo>
                  <a:lnTo>
                    <a:pt x="1668" y="258"/>
                  </a:lnTo>
                  <a:lnTo>
                    <a:pt x="1668" y="246"/>
                  </a:lnTo>
                  <a:lnTo>
                    <a:pt x="1662" y="240"/>
                  </a:lnTo>
                  <a:lnTo>
                    <a:pt x="1638" y="228"/>
                  </a:lnTo>
                  <a:lnTo>
                    <a:pt x="1614" y="228"/>
                  </a:lnTo>
                  <a:lnTo>
                    <a:pt x="1632" y="198"/>
                  </a:lnTo>
                  <a:lnTo>
                    <a:pt x="1614" y="192"/>
                  </a:lnTo>
                  <a:lnTo>
                    <a:pt x="1620" y="162"/>
                  </a:lnTo>
                  <a:lnTo>
                    <a:pt x="1608" y="144"/>
                  </a:lnTo>
                  <a:lnTo>
                    <a:pt x="1602" y="138"/>
                  </a:lnTo>
                  <a:lnTo>
                    <a:pt x="1590" y="132"/>
                  </a:lnTo>
                  <a:lnTo>
                    <a:pt x="1566" y="108"/>
                  </a:lnTo>
                  <a:lnTo>
                    <a:pt x="1470" y="108"/>
                  </a:lnTo>
                  <a:lnTo>
                    <a:pt x="1464" y="114"/>
                  </a:lnTo>
                  <a:lnTo>
                    <a:pt x="1458" y="126"/>
                  </a:lnTo>
                  <a:lnTo>
                    <a:pt x="1458" y="180"/>
                  </a:lnTo>
                  <a:lnTo>
                    <a:pt x="1452" y="198"/>
                  </a:lnTo>
                  <a:lnTo>
                    <a:pt x="1452" y="204"/>
                  </a:lnTo>
                  <a:lnTo>
                    <a:pt x="1446" y="216"/>
                  </a:lnTo>
                  <a:lnTo>
                    <a:pt x="1428" y="216"/>
                  </a:lnTo>
                  <a:lnTo>
                    <a:pt x="1422" y="222"/>
                  </a:lnTo>
                  <a:lnTo>
                    <a:pt x="1422" y="246"/>
                  </a:lnTo>
                  <a:lnTo>
                    <a:pt x="1428" y="252"/>
                  </a:lnTo>
                  <a:lnTo>
                    <a:pt x="1434" y="264"/>
                  </a:lnTo>
                  <a:lnTo>
                    <a:pt x="1398" y="294"/>
                  </a:lnTo>
                  <a:lnTo>
                    <a:pt x="1404" y="306"/>
                  </a:lnTo>
                  <a:lnTo>
                    <a:pt x="1374" y="342"/>
                  </a:lnTo>
                  <a:lnTo>
                    <a:pt x="1350" y="342"/>
                  </a:lnTo>
                  <a:lnTo>
                    <a:pt x="1344" y="348"/>
                  </a:lnTo>
                  <a:lnTo>
                    <a:pt x="1332" y="354"/>
                  </a:lnTo>
                  <a:lnTo>
                    <a:pt x="1320" y="366"/>
                  </a:lnTo>
                  <a:lnTo>
                    <a:pt x="1314" y="366"/>
                  </a:lnTo>
                  <a:lnTo>
                    <a:pt x="1308" y="360"/>
                  </a:lnTo>
                  <a:lnTo>
                    <a:pt x="1284" y="348"/>
                  </a:lnTo>
                  <a:lnTo>
                    <a:pt x="1272" y="336"/>
                  </a:lnTo>
                  <a:lnTo>
                    <a:pt x="1230" y="336"/>
                  </a:lnTo>
                  <a:lnTo>
                    <a:pt x="1224" y="348"/>
                  </a:lnTo>
                  <a:lnTo>
                    <a:pt x="1194" y="378"/>
                  </a:lnTo>
                  <a:lnTo>
                    <a:pt x="1170" y="378"/>
                  </a:lnTo>
                  <a:lnTo>
                    <a:pt x="1152" y="372"/>
                  </a:lnTo>
                  <a:lnTo>
                    <a:pt x="1128" y="372"/>
                  </a:lnTo>
                  <a:lnTo>
                    <a:pt x="1110" y="390"/>
                  </a:lnTo>
                  <a:lnTo>
                    <a:pt x="1104" y="390"/>
                  </a:lnTo>
                  <a:lnTo>
                    <a:pt x="1080" y="378"/>
                  </a:lnTo>
                  <a:lnTo>
                    <a:pt x="1074" y="372"/>
                  </a:lnTo>
                  <a:lnTo>
                    <a:pt x="1062" y="366"/>
                  </a:lnTo>
                  <a:lnTo>
                    <a:pt x="1050" y="354"/>
                  </a:lnTo>
                  <a:lnTo>
                    <a:pt x="1050" y="342"/>
                  </a:lnTo>
                  <a:lnTo>
                    <a:pt x="1044" y="336"/>
                  </a:lnTo>
                  <a:lnTo>
                    <a:pt x="1032" y="330"/>
                  </a:lnTo>
                  <a:lnTo>
                    <a:pt x="1008" y="330"/>
                  </a:lnTo>
                  <a:lnTo>
                    <a:pt x="996" y="336"/>
                  </a:lnTo>
                  <a:lnTo>
                    <a:pt x="990" y="348"/>
                  </a:lnTo>
                  <a:lnTo>
                    <a:pt x="978" y="366"/>
                  </a:lnTo>
                  <a:lnTo>
                    <a:pt x="972" y="384"/>
                  </a:lnTo>
                  <a:lnTo>
                    <a:pt x="972" y="402"/>
                  </a:lnTo>
                  <a:lnTo>
                    <a:pt x="966" y="408"/>
                  </a:lnTo>
                  <a:lnTo>
                    <a:pt x="966" y="414"/>
                  </a:lnTo>
                  <a:lnTo>
                    <a:pt x="990" y="444"/>
                  </a:lnTo>
                  <a:lnTo>
                    <a:pt x="1002" y="498"/>
                  </a:lnTo>
                  <a:lnTo>
                    <a:pt x="1050" y="528"/>
                  </a:lnTo>
                  <a:lnTo>
                    <a:pt x="1038" y="564"/>
                  </a:lnTo>
                  <a:lnTo>
                    <a:pt x="1068" y="582"/>
                  </a:lnTo>
                  <a:lnTo>
                    <a:pt x="1050" y="606"/>
                  </a:lnTo>
                  <a:lnTo>
                    <a:pt x="1068" y="636"/>
                  </a:lnTo>
                  <a:lnTo>
                    <a:pt x="1056" y="648"/>
                  </a:lnTo>
                  <a:lnTo>
                    <a:pt x="1068" y="702"/>
                  </a:lnTo>
                  <a:lnTo>
                    <a:pt x="1110" y="696"/>
                  </a:lnTo>
                  <a:lnTo>
                    <a:pt x="1140" y="708"/>
                  </a:lnTo>
                  <a:lnTo>
                    <a:pt x="1146" y="696"/>
                  </a:lnTo>
                  <a:lnTo>
                    <a:pt x="1170" y="672"/>
                  </a:lnTo>
                  <a:lnTo>
                    <a:pt x="1182" y="672"/>
                  </a:lnTo>
                  <a:lnTo>
                    <a:pt x="1182" y="690"/>
                  </a:lnTo>
                  <a:lnTo>
                    <a:pt x="1188" y="702"/>
                  </a:lnTo>
                  <a:lnTo>
                    <a:pt x="1188" y="726"/>
                  </a:lnTo>
                  <a:lnTo>
                    <a:pt x="1194" y="738"/>
                  </a:lnTo>
                  <a:lnTo>
                    <a:pt x="1212" y="738"/>
                  </a:lnTo>
                  <a:lnTo>
                    <a:pt x="1218" y="726"/>
                  </a:lnTo>
                  <a:lnTo>
                    <a:pt x="1218" y="720"/>
                  </a:lnTo>
                  <a:lnTo>
                    <a:pt x="1224" y="714"/>
                  </a:lnTo>
                  <a:lnTo>
                    <a:pt x="1224" y="708"/>
                  </a:lnTo>
                  <a:lnTo>
                    <a:pt x="1254" y="726"/>
                  </a:lnTo>
                  <a:lnTo>
                    <a:pt x="1266" y="720"/>
                  </a:lnTo>
                  <a:lnTo>
                    <a:pt x="1272" y="708"/>
                  </a:lnTo>
                  <a:lnTo>
                    <a:pt x="1284" y="702"/>
                  </a:lnTo>
                  <a:lnTo>
                    <a:pt x="1296" y="702"/>
                  </a:lnTo>
                  <a:lnTo>
                    <a:pt x="1296" y="714"/>
                  </a:lnTo>
                  <a:lnTo>
                    <a:pt x="1302" y="720"/>
                  </a:lnTo>
                  <a:lnTo>
                    <a:pt x="1302" y="738"/>
                  </a:lnTo>
                  <a:lnTo>
                    <a:pt x="1308" y="744"/>
                  </a:lnTo>
                  <a:lnTo>
                    <a:pt x="1332" y="744"/>
                  </a:lnTo>
                  <a:lnTo>
                    <a:pt x="1350" y="738"/>
                  </a:lnTo>
                  <a:lnTo>
                    <a:pt x="1362" y="732"/>
                  </a:lnTo>
                  <a:lnTo>
                    <a:pt x="1392" y="732"/>
                  </a:lnTo>
                  <a:lnTo>
                    <a:pt x="1404" y="744"/>
                  </a:lnTo>
                  <a:lnTo>
                    <a:pt x="1404" y="786"/>
                  </a:lnTo>
                  <a:lnTo>
                    <a:pt x="1398" y="798"/>
                  </a:lnTo>
                  <a:lnTo>
                    <a:pt x="1398" y="810"/>
                  </a:lnTo>
                  <a:lnTo>
                    <a:pt x="1404" y="810"/>
                  </a:lnTo>
                  <a:lnTo>
                    <a:pt x="1410" y="804"/>
                  </a:lnTo>
                  <a:lnTo>
                    <a:pt x="1422" y="798"/>
                  </a:lnTo>
                  <a:lnTo>
                    <a:pt x="1440" y="792"/>
                  </a:lnTo>
                  <a:lnTo>
                    <a:pt x="1452" y="786"/>
                  </a:lnTo>
                  <a:lnTo>
                    <a:pt x="1476" y="762"/>
                  </a:lnTo>
                  <a:lnTo>
                    <a:pt x="1482" y="750"/>
                  </a:lnTo>
                  <a:lnTo>
                    <a:pt x="1500" y="732"/>
                  </a:lnTo>
                  <a:lnTo>
                    <a:pt x="1500" y="726"/>
                  </a:lnTo>
                  <a:close/>
                  <a:moveTo>
                    <a:pt x="1476" y="1116"/>
                  </a:moveTo>
                  <a:lnTo>
                    <a:pt x="1470" y="1116"/>
                  </a:lnTo>
                  <a:lnTo>
                    <a:pt x="1458" y="1122"/>
                  </a:lnTo>
                  <a:lnTo>
                    <a:pt x="1452" y="1128"/>
                  </a:lnTo>
                  <a:lnTo>
                    <a:pt x="1458" y="1134"/>
                  </a:lnTo>
                  <a:lnTo>
                    <a:pt x="1470" y="1140"/>
                  </a:lnTo>
                  <a:lnTo>
                    <a:pt x="1476" y="1140"/>
                  </a:lnTo>
                  <a:lnTo>
                    <a:pt x="1488" y="1146"/>
                  </a:lnTo>
                  <a:lnTo>
                    <a:pt x="1500" y="1134"/>
                  </a:lnTo>
                  <a:lnTo>
                    <a:pt x="1500" y="1128"/>
                  </a:lnTo>
                  <a:lnTo>
                    <a:pt x="1488" y="1116"/>
                  </a:lnTo>
                  <a:lnTo>
                    <a:pt x="1476" y="1116"/>
                  </a:lnTo>
                  <a:close/>
                  <a:moveTo>
                    <a:pt x="1716" y="1230"/>
                  </a:moveTo>
                  <a:lnTo>
                    <a:pt x="1680" y="1218"/>
                  </a:lnTo>
                  <a:lnTo>
                    <a:pt x="1674" y="1224"/>
                  </a:lnTo>
                  <a:lnTo>
                    <a:pt x="1674" y="1230"/>
                  </a:lnTo>
                  <a:lnTo>
                    <a:pt x="1686" y="1254"/>
                  </a:lnTo>
                  <a:lnTo>
                    <a:pt x="1692" y="1260"/>
                  </a:lnTo>
                  <a:lnTo>
                    <a:pt x="1704" y="1266"/>
                  </a:lnTo>
                  <a:lnTo>
                    <a:pt x="1716" y="1266"/>
                  </a:lnTo>
                  <a:lnTo>
                    <a:pt x="1722" y="1260"/>
                  </a:lnTo>
                  <a:lnTo>
                    <a:pt x="1740" y="1260"/>
                  </a:lnTo>
                  <a:lnTo>
                    <a:pt x="1746" y="1266"/>
                  </a:lnTo>
                  <a:lnTo>
                    <a:pt x="1746" y="1278"/>
                  </a:lnTo>
                  <a:lnTo>
                    <a:pt x="1752" y="1290"/>
                  </a:lnTo>
                  <a:lnTo>
                    <a:pt x="1764" y="1296"/>
                  </a:lnTo>
                  <a:lnTo>
                    <a:pt x="1788" y="1296"/>
                  </a:lnTo>
                  <a:lnTo>
                    <a:pt x="1794" y="1290"/>
                  </a:lnTo>
                  <a:lnTo>
                    <a:pt x="1800" y="1290"/>
                  </a:lnTo>
                  <a:lnTo>
                    <a:pt x="1800" y="1284"/>
                  </a:lnTo>
                  <a:lnTo>
                    <a:pt x="1794" y="1272"/>
                  </a:lnTo>
                  <a:lnTo>
                    <a:pt x="1782" y="1260"/>
                  </a:lnTo>
                  <a:lnTo>
                    <a:pt x="1770" y="1236"/>
                  </a:lnTo>
                  <a:lnTo>
                    <a:pt x="1746" y="1224"/>
                  </a:lnTo>
                  <a:lnTo>
                    <a:pt x="1728" y="1224"/>
                  </a:lnTo>
                  <a:lnTo>
                    <a:pt x="1716" y="1230"/>
                  </a:lnTo>
                  <a:close/>
                  <a:moveTo>
                    <a:pt x="1962" y="1122"/>
                  </a:moveTo>
                  <a:lnTo>
                    <a:pt x="1932" y="1146"/>
                  </a:lnTo>
                  <a:lnTo>
                    <a:pt x="1920" y="1134"/>
                  </a:lnTo>
                  <a:lnTo>
                    <a:pt x="1890" y="1134"/>
                  </a:lnTo>
                  <a:lnTo>
                    <a:pt x="1884" y="1140"/>
                  </a:lnTo>
                  <a:lnTo>
                    <a:pt x="1872" y="1146"/>
                  </a:lnTo>
                  <a:lnTo>
                    <a:pt x="1866" y="1152"/>
                  </a:lnTo>
                  <a:lnTo>
                    <a:pt x="1860" y="1140"/>
                  </a:lnTo>
                  <a:lnTo>
                    <a:pt x="1836" y="1116"/>
                  </a:lnTo>
                  <a:lnTo>
                    <a:pt x="1824" y="1116"/>
                  </a:lnTo>
                  <a:lnTo>
                    <a:pt x="1800" y="1128"/>
                  </a:lnTo>
                  <a:lnTo>
                    <a:pt x="1764" y="1164"/>
                  </a:lnTo>
                  <a:lnTo>
                    <a:pt x="1728" y="1158"/>
                  </a:lnTo>
                  <a:lnTo>
                    <a:pt x="1716" y="1176"/>
                  </a:lnTo>
                  <a:lnTo>
                    <a:pt x="1746" y="1176"/>
                  </a:lnTo>
                  <a:lnTo>
                    <a:pt x="1752" y="1182"/>
                  </a:lnTo>
                  <a:lnTo>
                    <a:pt x="1764" y="1182"/>
                  </a:lnTo>
                  <a:lnTo>
                    <a:pt x="1776" y="1188"/>
                  </a:lnTo>
                  <a:lnTo>
                    <a:pt x="1788" y="1188"/>
                  </a:lnTo>
                  <a:lnTo>
                    <a:pt x="1794" y="1182"/>
                  </a:lnTo>
                  <a:lnTo>
                    <a:pt x="1806" y="1176"/>
                  </a:lnTo>
                  <a:lnTo>
                    <a:pt x="1812" y="1170"/>
                  </a:lnTo>
                  <a:lnTo>
                    <a:pt x="1908" y="1164"/>
                  </a:lnTo>
                  <a:lnTo>
                    <a:pt x="1956" y="1158"/>
                  </a:lnTo>
                  <a:lnTo>
                    <a:pt x="1992" y="1128"/>
                  </a:lnTo>
                  <a:lnTo>
                    <a:pt x="1992" y="1110"/>
                  </a:lnTo>
                  <a:lnTo>
                    <a:pt x="1962" y="1122"/>
                  </a:lnTo>
                  <a:close/>
                  <a:moveTo>
                    <a:pt x="1578" y="1158"/>
                  </a:moveTo>
                  <a:lnTo>
                    <a:pt x="1566" y="1152"/>
                  </a:lnTo>
                  <a:lnTo>
                    <a:pt x="1560" y="1146"/>
                  </a:lnTo>
                  <a:lnTo>
                    <a:pt x="1548" y="1140"/>
                  </a:lnTo>
                  <a:lnTo>
                    <a:pt x="1536" y="1140"/>
                  </a:lnTo>
                  <a:lnTo>
                    <a:pt x="1512" y="1164"/>
                  </a:lnTo>
                  <a:lnTo>
                    <a:pt x="1506" y="1176"/>
                  </a:lnTo>
                  <a:lnTo>
                    <a:pt x="1500" y="1182"/>
                  </a:lnTo>
                  <a:lnTo>
                    <a:pt x="1554" y="1188"/>
                  </a:lnTo>
                  <a:lnTo>
                    <a:pt x="1554" y="1212"/>
                  </a:lnTo>
                  <a:lnTo>
                    <a:pt x="1578" y="1206"/>
                  </a:lnTo>
                  <a:lnTo>
                    <a:pt x="1590" y="1188"/>
                  </a:lnTo>
                  <a:lnTo>
                    <a:pt x="1614" y="1206"/>
                  </a:lnTo>
                  <a:lnTo>
                    <a:pt x="1644" y="1170"/>
                  </a:lnTo>
                  <a:lnTo>
                    <a:pt x="1596" y="1152"/>
                  </a:lnTo>
                  <a:lnTo>
                    <a:pt x="1578" y="1158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23" name="Cambodia" descr="© INSCALE GmbH, 05.05.2010&#10;http://www.presentationload.com/">
              <a:extLst>
                <a:ext uri="{FF2B5EF4-FFF2-40B4-BE49-F238E27FC236}">
                  <a16:creationId xmlns:a16="http://schemas.microsoft.com/office/drawing/2014/main" id="{6290D8DD-C68E-42AC-9173-4BBC9B93A8DF}"/>
                </a:ext>
              </a:extLst>
            </p:cNvPr>
            <p:cNvSpPr>
              <a:spLocks/>
            </p:cNvSpPr>
            <p:nvPr/>
          </p:nvSpPr>
          <p:spPr bwMode="gray">
            <a:xfrm>
              <a:off x="8754764" y="3995206"/>
              <a:ext cx="168282" cy="150853"/>
            </a:xfrm>
            <a:custGeom>
              <a:avLst/>
              <a:gdLst>
                <a:gd name="T0" fmla="*/ 2147483647 w 378"/>
                <a:gd name="T1" fmla="*/ 2147483647 h 336"/>
                <a:gd name="T2" fmla="*/ 2147483647 w 378"/>
                <a:gd name="T3" fmla="*/ 2147483647 h 336"/>
                <a:gd name="T4" fmla="*/ 2147483647 w 378"/>
                <a:gd name="T5" fmla="*/ 2147483647 h 336"/>
                <a:gd name="T6" fmla="*/ 2147483647 w 378"/>
                <a:gd name="T7" fmla="*/ 2147483647 h 336"/>
                <a:gd name="T8" fmla="*/ 2147483647 w 378"/>
                <a:gd name="T9" fmla="*/ 2147483647 h 336"/>
                <a:gd name="T10" fmla="*/ 2147483647 w 378"/>
                <a:gd name="T11" fmla="*/ 2147483647 h 336"/>
                <a:gd name="T12" fmla="*/ 2147483647 w 378"/>
                <a:gd name="T13" fmla="*/ 2147483647 h 336"/>
                <a:gd name="T14" fmla="*/ 2147483647 w 378"/>
                <a:gd name="T15" fmla="*/ 2147483647 h 336"/>
                <a:gd name="T16" fmla="*/ 2147483647 w 378"/>
                <a:gd name="T17" fmla="*/ 2147483647 h 336"/>
                <a:gd name="T18" fmla="*/ 2147483647 w 378"/>
                <a:gd name="T19" fmla="*/ 2147483647 h 336"/>
                <a:gd name="T20" fmla="*/ 2147483647 w 378"/>
                <a:gd name="T21" fmla="*/ 2147483647 h 336"/>
                <a:gd name="T22" fmla="*/ 2147483647 w 378"/>
                <a:gd name="T23" fmla="*/ 2147483647 h 336"/>
                <a:gd name="T24" fmla="*/ 2147483647 w 378"/>
                <a:gd name="T25" fmla="*/ 2147483647 h 336"/>
                <a:gd name="T26" fmla="*/ 2147483647 w 378"/>
                <a:gd name="T27" fmla="*/ 2147483647 h 336"/>
                <a:gd name="T28" fmla="*/ 0 w 378"/>
                <a:gd name="T29" fmla="*/ 2147483647 h 336"/>
                <a:gd name="T30" fmla="*/ 2147483647 w 378"/>
                <a:gd name="T31" fmla="*/ 2147483647 h 336"/>
                <a:gd name="T32" fmla="*/ 2147483647 w 378"/>
                <a:gd name="T33" fmla="*/ 2147483647 h 336"/>
                <a:gd name="T34" fmla="*/ 2147483647 w 378"/>
                <a:gd name="T35" fmla="*/ 2147483647 h 336"/>
                <a:gd name="T36" fmla="*/ 2147483647 w 378"/>
                <a:gd name="T37" fmla="*/ 2147483647 h 336"/>
                <a:gd name="T38" fmla="*/ 2147483647 w 378"/>
                <a:gd name="T39" fmla="*/ 2147483647 h 336"/>
                <a:gd name="T40" fmla="*/ 2147483647 w 378"/>
                <a:gd name="T41" fmla="*/ 2147483647 h 336"/>
                <a:gd name="T42" fmla="*/ 2147483647 w 378"/>
                <a:gd name="T43" fmla="*/ 2147483647 h 336"/>
                <a:gd name="T44" fmla="*/ 2147483647 w 378"/>
                <a:gd name="T45" fmla="*/ 2147483647 h 336"/>
                <a:gd name="T46" fmla="*/ 2147483647 w 378"/>
                <a:gd name="T47" fmla="*/ 2147483647 h 336"/>
                <a:gd name="T48" fmla="*/ 2147483647 w 378"/>
                <a:gd name="T49" fmla="*/ 2147483647 h 336"/>
                <a:gd name="T50" fmla="*/ 2147483647 w 378"/>
                <a:gd name="T51" fmla="*/ 2147483647 h 336"/>
                <a:gd name="T52" fmla="*/ 2147483647 w 378"/>
                <a:gd name="T53" fmla="*/ 2147483647 h 336"/>
                <a:gd name="T54" fmla="*/ 2147483647 w 378"/>
                <a:gd name="T55" fmla="*/ 2147483647 h 336"/>
                <a:gd name="T56" fmla="*/ 2147483647 w 378"/>
                <a:gd name="T57" fmla="*/ 2147483647 h 336"/>
                <a:gd name="T58" fmla="*/ 2147483647 w 378"/>
                <a:gd name="T59" fmla="*/ 2147483647 h 336"/>
                <a:gd name="T60" fmla="*/ 2147483647 w 378"/>
                <a:gd name="T61" fmla="*/ 2147483647 h 336"/>
                <a:gd name="T62" fmla="*/ 2147483647 w 378"/>
                <a:gd name="T63" fmla="*/ 2147483647 h 336"/>
                <a:gd name="T64" fmla="*/ 2147483647 w 378"/>
                <a:gd name="T65" fmla="*/ 2147483647 h 336"/>
                <a:gd name="T66" fmla="*/ 2147483647 w 378"/>
                <a:gd name="T67" fmla="*/ 2147483647 h 336"/>
                <a:gd name="T68" fmla="*/ 2147483647 w 378"/>
                <a:gd name="T69" fmla="*/ 2147483647 h 336"/>
                <a:gd name="T70" fmla="*/ 2147483647 w 378"/>
                <a:gd name="T71" fmla="*/ 2147483647 h 336"/>
                <a:gd name="T72" fmla="*/ 2147483647 w 378"/>
                <a:gd name="T73" fmla="*/ 2147483647 h 336"/>
                <a:gd name="T74" fmla="*/ 2147483647 w 378"/>
                <a:gd name="T75" fmla="*/ 2147483647 h 336"/>
                <a:gd name="T76" fmla="*/ 2147483647 w 378"/>
                <a:gd name="T77" fmla="*/ 2147483647 h 336"/>
                <a:gd name="T78" fmla="*/ 2147483647 w 378"/>
                <a:gd name="T79" fmla="*/ 2147483647 h 336"/>
                <a:gd name="T80" fmla="*/ 2147483647 w 378"/>
                <a:gd name="T81" fmla="*/ 2147483647 h 336"/>
                <a:gd name="T82" fmla="*/ 2147483647 w 378"/>
                <a:gd name="T83" fmla="*/ 2147483647 h 336"/>
                <a:gd name="T84" fmla="*/ 2147483647 w 378"/>
                <a:gd name="T85" fmla="*/ 2147483647 h 336"/>
                <a:gd name="T86" fmla="*/ 2147483647 w 378"/>
                <a:gd name="T87" fmla="*/ 2147483647 h 336"/>
                <a:gd name="T88" fmla="*/ 2147483647 w 378"/>
                <a:gd name="T89" fmla="*/ 2147483647 h 336"/>
                <a:gd name="T90" fmla="*/ 2147483647 w 378"/>
                <a:gd name="T91" fmla="*/ 2147483647 h 336"/>
                <a:gd name="T92" fmla="*/ 2147483647 w 378"/>
                <a:gd name="T93" fmla="*/ 2147483647 h 336"/>
                <a:gd name="T94" fmla="*/ 2147483647 w 378"/>
                <a:gd name="T95" fmla="*/ 0 h 3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378"/>
                <a:gd name="T145" fmla="*/ 0 h 336"/>
                <a:gd name="T146" fmla="*/ 378 w 378"/>
                <a:gd name="T147" fmla="*/ 336 h 3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378" h="336">
                  <a:moveTo>
                    <a:pt x="324" y="0"/>
                  </a:moveTo>
                  <a:lnTo>
                    <a:pt x="312" y="12"/>
                  </a:lnTo>
                  <a:lnTo>
                    <a:pt x="276" y="0"/>
                  </a:lnTo>
                  <a:lnTo>
                    <a:pt x="264" y="12"/>
                  </a:lnTo>
                  <a:lnTo>
                    <a:pt x="246" y="24"/>
                  </a:lnTo>
                  <a:lnTo>
                    <a:pt x="258" y="36"/>
                  </a:lnTo>
                  <a:lnTo>
                    <a:pt x="258" y="48"/>
                  </a:lnTo>
                  <a:lnTo>
                    <a:pt x="252" y="54"/>
                  </a:lnTo>
                  <a:lnTo>
                    <a:pt x="240" y="54"/>
                  </a:lnTo>
                  <a:lnTo>
                    <a:pt x="228" y="42"/>
                  </a:lnTo>
                  <a:lnTo>
                    <a:pt x="228" y="36"/>
                  </a:lnTo>
                  <a:lnTo>
                    <a:pt x="222" y="36"/>
                  </a:lnTo>
                  <a:lnTo>
                    <a:pt x="216" y="30"/>
                  </a:lnTo>
                  <a:lnTo>
                    <a:pt x="192" y="30"/>
                  </a:lnTo>
                  <a:lnTo>
                    <a:pt x="192" y="18"/>
                  </a:lnTo>
                  <a:lnTo>
                    <a:pt x="186" y="18"/>
                  </a:lnTo>
                  <a:lnTo>
                    <a:pt x="186" y="24"/>
                  </a:lnTo>
                  <a:lnTo>
                    <a:pt x="180" y="18"/>
                  </a:lnTo>
                  <a:lnTo>
                    <a:pt x="168" y="12"/>
                  </a:lnTo>
                  <a:lnTo>
                    <a:pt x="138" y="12"/>
                  </a:lnTo>
                  <a:lnTo>
                    <a:pt x="126" y="18"/>
                  </a:lnTo>
                  <a:lnTo>
                    <a:pt x="114" y="18"/>
                  </a:lnTo>
                  <a:lnTo>
                    <a:pt x="108" y="12"/>
                  </a:lnTo>
                  <a:lnTo>
                    <a:pt x="72" y="12"/>
                  </a:lnTo>
                  <a:lnTo>
                    <a:pt x="54" y="18"/>
                  </a:lnTo>
                  <a:lnTo>
                    <a:pt x="42" y="24"/>
                  </a:lnTo>
                  <a:lnTo>
                    <a:pt x="36" y="30"/>
                  </a:lnTo>
                  <a:lnTo>
                    <a:pt x="30" y="42"/>
                  </a:lnTo>
                  <a:lnTo>
                    <a:pt x="30" y="48"/>
                  </a:lnTo>
                  <a:lnTo>
                    <a:pt x="0" y="78"/>
                  </a:lnTo>
                  <a:lnTo>
                    <a:pt x="6" y="114"/>
                  </a:lnTo>
                  <a:lnTo>
                    <a:pt x="18" y="126"/>
                  </a:lnTo>
                  <a:lnTo>
                    <a:pt x="18" y="156"/>
                  </a:lnTo>
                  <a:lnTo>
                    <a:pt x="30" y="168"/>
                  </a:lnTo>
                  <a:lnTo>
                    <a:pt x="30" y="198"/>
                  </a:lnTo>
                  <a:lnTo>
                    <a:pt x="42" y="210"/>
                  </a:lnTo>
                  <a:lnTo>
                    <a:pt x="48" y="222"/>
                  </a:lnTo>
                  <a:lnTo>
                    <a:pt x="54" y="228"/>
                  </a:lnTo>
                  <a:lnTo>
                    <a:pt x="54" y="234"/>
                  </a:lnTo>
                  <a:lnTo>
                    <a:pt x="42" y="246"/>
                  </a:lnTo>
                  <a:lnTo>
                    <a:pt x="54" y="270"/>
                  </a:lnTo>
                  <a:lnTo>
                    <a:pt x="60" y="276"/>
                  </a:lnTo>
                  <a:lnTo>
                    <a:pt x="72" y="282"/>
                  </a:lnTo>
                  <a:lnTo>
                    <a:pt x="78" y="282"/>
                  </a:lnTo>
                  <a:lnTo>
                    <a:pt x="90" y="270"/>
                  </a:lnTo>
                  <a:lnTo>
                    <a:pt x="90" y="264"/>
                  </a:lnTo>
                  <a:lnTo>
                    <a:pt x="90" y="288"/>
                  </a:lnTo>
                  <a:lnTo>
                    <a:pt x="96" y="300"/>
                  </a:lnTo>
                  <a:lnTo>
                    <a:pt x="102" y="306"/>
                  </a:lnTo>
                  <a:lnTo>
                    <a:pt x="114" y="306"/>
                  </a:lnTo>
                  <a:lnTo>
                    <a:pt x="120" y="300"/>
                  </a:lnTo>
                  <a:lnTo>
                    <a:pt x="132" y="300"/>
                  </a:lnTo>
                  <a:lnTo>
                    <a:pt x="138" y="306"/>
                  </a:lnTo>
                  <a:lnTo>
                    <a:pt x="138" y="312"/>
                  </a:lnTo>
                  <a:lnTo>
                    <a:pt x="150" y="336"/>
                  </a:lnTo>
                  <a:lnTo>
                    <a:pt x="168" y="336"/>
                  </a:lnTo>
                  <a:lnTo>
                    <a:pt x="180" y="324"/>
                  </a:lnTo>
                  <a:lnTo>
                    <a:pt x="192" y="318"/>
                  </a:lnTo>
                  <a:lnTo>
                    <a:pt x="210" y="318"/>
                  </a:lnTo>
                  <a:lnTo>
                    <a:pt x="222" y="312"/>
                  </a:lnTo>
                  <a:lnTo>
                    <a:pt x="222" y="306"/>
                  </a:lnTo>
                  <a:lnTo>
                    <a:pt x="216" y="300"/>
                  </a:lnTo>
                  <a:lnTo>
                    <a:pt x="210" y="300"/>
                  </a:lnTo>
                  <a:lnTo>
                    <a:pt x="204" y="294"/>
                  </a:lnTo>
                  <a:lnTo>
                    <a:pt x="240" y="294"/>
                  </a:lnTo>
                  <a:lnTo>
                    <a:pt x="240" y="288"/>
                  </a:lnTo>
                  <a:lnTo>
                    <a:pt x="246" y="282"/>
                  </a:lnTo>
                  <a:lnTo>
                    <a:pt x="258" y="282"/>
                  </a:lnTo>
                  <a:lnTo>
                    <a:pt x="270" y="288"/>
                  </a:lnTo>
                  <a:lnTo>
                    <a:pt x="276" y="294"/>
                  </a:lnTo>
                  <a:lnTo>
                    <a:pt x="288" y="300"/>
                  </a:lnTo>
                  <a:lnTo>
                    <a:pt x="294" y="306"/>
                  </a:lnTo>
                  <a:lnTo>
                    <a:pt x="294" y="294"/>
                  </a:lnTo>
                  <a:lnTo>
                    <a:pt x="276" y="276"/>
                  </a:lnTo>
                  <a:lnTo>
                    <a:pt x="264" y="252"/>
                  </a:lnTo>
                  <a:lnTo>
                    <a:pt x="264" y="228"/>
                  </a:lnTo>
                  <a:lnTo>
                    <a:pt x="306" y="228"/>
                  </a:lnTo>
                  <a:lnTo>
                    <a:pt x="306" y="204"/>
                  </a:lnTo>
                  <a:lnTo>
                    <a:pt x="336" y="204"/>
                  </a:lnTo>
                  <a:lnTo>
                    <a:pt x="336" y="186"/>
                  </a:lnTo>
                  <a:lnTo>
                    <a:pt x="342" y="180"/>
                  </a:lnTo>
                  <a:lnTo>
                    <a:pt x="360" y="180"/>
                  </a:lnTo>
                  <a:lnTo>
                    <a:pt x="372" y="186"/>
                  </a:lnTo>
                  <a:lnTo>
                    <a:pt x="372" y="156"/>
                  </a:lnTo>
                  <a:lnTo>
                    <a:pt x="366" y="150"/>
                  </a:lnTo>
                  <a:lnTo>
                    <a:pt x="366" y="120"/>
                  </a:lnTo>
                  <a:lnTo>
                    <a:pt x="360" y="114"/>
                  </a:lnTo>
                  <a:lnTo>
                    <a:pt x="360" y="102"/>
                  </a:lnTo>
                  <a:lnTo>
                    <a:pt x="366" y="102"/>
                  </a:lnTo>
                  <a:lnTo>
                    <a:pt x="378" y="90"/>
                  </a:lnTo>
                  <a:lnTo>
                    <a:pt x="378" y="84"/>
                  </a:lnTo>
                  <a:lnTo>
                    <a:pt x="366" y="60"/>
                  </a:lnTo>
                  <a:lnTo>
                    <a:pt x="354" y="48"/>
                  </a:lnTo>
                  <a:lnTo>
                    <a:pt x="348" y="48"/>
                  </a:lnTo>
                  <a:lnTo>
                    <a:pt x="348" y="6"/>
                  </a:lnTo>
                  <a:lnTo>
                    <a:pt x="324" y="0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24" name="Botswana" descr="© INSCALE GmbH, 05.05.2010&#10;http://www.presentationload.com/">
              <a:extLst>
                <a:ext uri="{FF2B5EF4-FFF2-40B4-BE49-F238E27FC236}">
                  <a16:creationId xmlns:a16="http://schemas.microsoft.com/office/drawing/2014/main" id="{1698A744-34A8-4D23-8551-322866C46918}"/>
                </a:ext>
              </a:extLst>
            </p:cNvPr>
            <p:cNvSpPr>
              <a:spLocks/>
            </p:cNvSpPr>
            <p:nvPr/>
          </p:nvSpPr>
          <p:spPr bwMode="gray">
            <a:xfrm>
              <a:off x="6170200" y="5163923"/>
              <a:ext cx="285763" cy="328701"/>
            </a:xfrm>
            <a:custGeom>
              <a:avLst/>
              <a:gdLst>
                <a:gd name="T0" fmla="*/ 2147483647 w 648"/>
                <a:gd name="T1" fmla="*/ 2147483647 h 732"/>
                <a:gd name="T2" fmla="*/ 2147483647 w 648"/>
                <a:gd name="T3" fmla="*/ 2147483647 h 732"/>
                <a:gd name="T4" fmla="*/ 2147483647 w 648"/>
                <a:gd name="T5" fmla="*/ 2147483647 h 732"/>
                <a:gd name="T6" fmla="*/ 2147483647 w 648"/>
                <a:gd name="T7" fmla="*/ 2147483647 h 732"/>
                <a:gd name="T8" fmla="*/ 2147483647 w 648"/>
                <a:gd name="T9" fmla="*/ 2147483647 h 732"/>
                <a:gd name="T10" fmla="*/ 2147483647 w 648"/>
                <a:gd name="T11" fmla="*/ 2147483647 h 732"/>
                <a:gd name="T12" fmla="*/ 2147483647 w 648"/>
                <a:gd name="T13" fmla="*/ 2147483647 h 732"/>
                <a:gd name="T14" fmla="*/ 2147483647 w 648"/>
                <a:gd name="T15" fmla="*/ 2147483647 h 732"/>
                <a:gd name="T16" fmla="*/ 2147483647 w 648"/>
                <a:gd name="T17" fmla="*/ 2147483647 h 732"/>
                <a:gd name="T18" fmla="*/ 2147483647 w 648"/>
                <a:gd name="T19" fmla="*/ 2147483647 h 732"/>
                <a:gd name="T20" fmla="*/ 2147483647 w 648"/>
                <a:gd name="T21" fmla="*/ 2147483647 h 732"/>
                <a:gd name="T22" fmla="*/ 2147483647 w 648"/>
                <a:gd name="T23" fmla="*/ 2147483647 h 732"/>
                <a:gd name="T24" fmla="*/ 2147483647 w 648"/>
                <a:gd name="T25" fmla="*/ 2147483647 h 732"/>
                <a:gd name="T26" fmla="*/ 2147483647 w 648"/>
                <a:gd name="T27" fmla="*/ 2147483647 h 732"/>
                <a:gd name="T28" fmla="*/ 2147483647 w 648"/>
                <a:gd name="T29" fmla="*/ 2147483647 h 732"/>
                <a:gd name="T30" fmla="*/ 2147483647 w 648"/>
                <a:gd name="T31" fmla="*/ 2147483647 h 732"/>
                <a:gd name="T32" fmla="*/ 2147483647 w 648"/>
                <a:gd name="T33" fmla="*/ 2147483647 h 732"/>
                <a:gd name="T34" fmla="*/ 2147483647 w 648"/>
                <a:gd name="T35" fmla="*/ 2147483647 h 732"/>
                <a:gd name="T36" fmla="*/ 2147483647 w 648"/>
                <a:gd name="T37" fmla="*/ 2147483647 h 732"/>
                <a:gd name="T38" fmla="*/ 2147483647 w 648"/>
                <a:gd name="T39" fmla="*/ 2147483647 h 732"/>
                <a:gd name="T40" fmla="*/ 2147483647 w 648"/>
                <a:gd name="T41" fmla="*/ 2147483647 h 732"/>
                <a:gd name="T42" fmla="*/ 2147483647 w 648"/>
                <a:gd name="T43" fmla="*/ 2147483647 h 732"/>
                <a:gd name="T44" fmla="*/ 2147483647 w 648"/>
                <a:gd name="T45" fmla="*/ 2147483647 h 732"/>
                <a:gd name="T46" fmla="*/ 2147483647 w 648"/>
                <a:gd name="T47" fmla="*/ 2147483647 h 732"/>
                <a:gd name="T48" fmla="*/ 2147483647 w 648"/>
                <a:gd name="T49" fmla="*/ 2147483647 h 732"/>
                <a:gd name="T50" fmla="*/ 2147483647 w 648"/>
                <a:gd name="T51" fmla="*/ 2147483647 h 732"/>
                <a:gd name="T52" fmla="*/ 2147483647 w 648"/>
                <a:gd name="T53" fmla="*/ 2147483647 h 732"/>
                <a:gd name="T54" fmla="*/ 2147483647 w 648"/>
                <a:gd name="T55" fmla="*/ 2147483647 h 732"/>
                <a:gd name="T56" fmla="*/ 2147483647 w 648"/>
                <a:gd name="T57" fmla="*/ 2147483647 h 732"/>
                <a:gd name="T58" fmla="*/ 2147483647 w 648"/>
                <a:gd name="T59" fmla="*/ 2147483647 h 732"/>
                <a:gd name="T60" fmla="*/ 2147483647 w 648"/>
                <a:gd name="T61" fmla="*/ 2147483647 h 732"/>
                <a:gd name="T62" fmla="*/ 2147483647 w 648"/>
                <a:gd name="T63" fmla="*/ 2147483647 h 732"/>
                <a:gd name="T64" fmla="*/ 2147483647 w 648"/>
                <a:gd name="T65" fmla="*/ 2147483647 h 732"/>
                <a:gd name="T66" fmla="*/ 2147483647 w 648"/>
                <a:gd name="T67" fmla="*/ 2147483647 h 732"/>
                <a:gd name="T68" fmla="*/ 2147483647 w 648"/>
                <a:gd name="T69" fmla="*/ 2147483647 h 732"/>
                <a:gd name="T70" fmla="*/ 2147483647 w 648"/>
                <a:gd name="T71" fmla="*/ 2147483647 h 732"/>
                <a:gd name="T72" fmla="*/ 2147483647 w 648"/>
                <a:gd name="T73" fmla="*/ 2147483647 h 732"/>
                <a:gd name="T74" fmla="*/ 2147483647 w 648"/>
                <a:gd name="T75" fmla="*/ 2147483647 h 732"/>
                <a:gd name="T76" fmla="*/ 2147483647 w 648"/>
                <a:gd name="T77" fmla="*/ 2147483647 h 732"/>
                <a:gd name="T78" fmla="*/ 2147483647 w 648"/>
                <a:gd name="T79" fmla="*/ 2147483647 h 732"/>
                <a:gd name="T80" fmla="*/ 2147483647 w 648"/>
                <a:gd name="T81" fmla="*/ 2147483647 h 732"/>
                <a:gd name="T82" fmla="*/ 2147483647 w 648"/>
                <a:gd name="T83" fmla="*/ 2147483647 h 732"/>
                <a:gd name="T84" fmla="*/ 2147483647 w 648"/>
                <a:gd name="T85" fmla="*/ 2147483647 h 732"/>
                <a:gd name="T86" fmla="*/ 2147483647 w 648"/>
                <a:gd name="T87" fmla="*/ 2147483647 h 732"/>
                <a:gd name="T88" fmla="*/ 2147483647 w 648"/>
                <a:gd name="T89" fmla="*/ 2147483647 h 732"/>
                <a:gd name="T90" fmla="*/ 2147483647 w 648"/>
                <a:gd name="T91" fmla="*/ 2147483647 h 732"/>
                <a:gd name="T92" fmla="*/ 2147483647 w 648"/>
                <a:gd name="T93" fmla="*/ 2147483647 h 732"/>
                <a:gd name="T94" fmla="*/ 2147483647 w 648"/>
                <a:gd name="T95" fmla="*/ 0 h 732"/>
                <a:gd name="T96" fmla="*/ 2147483647 w 648"/>
                <a:gd name="T97" fmla="*/ 2147483647 h 732"/>
                <a:gd name="T98" fmla="*/ 2147483647 w 648"/>
                <a:gd name="T99" fmla="*/ 2147483647 h 732"/>
                <a:gd name="T100" fmla="*/ 2147483647 w 648"/>
                <a:gd name="T101" fmla="*/ 2147483647 h 732"/>
                <a:gd name="T102" fmla="*/ 2147483647 w 648"/>
                <a:gd name="T103" fmla="*/ 2147483647 h 732"/>
                <a:gd name="T104" fmla="*/ 2147483647 w 648"/>
                <a:gd name="T105" fmla="*/ 2147483647 h 732"/>
                <a:gd name="T106" fmla="*/ 2147483647 w 648"/>
                <a:gd name="T107" fmla="*/ 2147483647 h 732"/>
                <a:gd name="T108" fmla="*/ 2147483647 w 648"/>
                <a:gd name="T109" fmla="*/ 2147483647 h 732"/>
                <a:gd name="T110" fmla="*/ 2147483647 w 648"/>
                <a:gd name="T111" fmla="*/ 2147483647 h 732"/>
                <a:gd name="T112" fmla="*/ 2147483647 w 648"/>
                <a:gd name="T113" fmla="*/ 2147483647 h 732"/>
                <a:gd name="T114" fmla="*/ 0 w 648"/>
                <a:gd name="T115" fmla="*/ 2147483647 h 732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648"/>
                <a:gd name="T175" fmla="*/ 0 h 732"/>
                <a:gd name="T176" fmla="*/ 648 w 648"/>
                <a:gd name="T177" fmla="*/ 732 h 732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648" h="732">
                  <a:moveTo>
                    <a:pt x="0" y="570"/>
                  </a:moveTo>
                  <a:lnTo>
                    <a:pt x="12" y="576"/>
                  </a:lnTo>
                  <a:lnTo>
                    <a:pt x="18" y="582"/>
                  </a:lnTo>
                  <a:lnTo>
                    <a:pt x="30" y="588"/>
                  </a:lnTo>
                  <a:lnTo>
                    <a:pt x="36" y="594"/>
                  </a:lnTo>
                  <a:lnTo>
                    <a:pt x="42" y="612"/>
                  </a:lnTo>
                  <a:lnTo>
                    <a:pt x="48" y="624"/>
                  </a:lnTo>
                  <a:lnTo>
                    <a:pt x="48" y="642"/>
                  </a:lnTo>
                  <a:lnTo>
                    <a:pt x="54" y="648"/>
                  </a:lnTo>
                  <a:lnTo>
                    <a:pt x="54" y="672"/>
                  </a:lnTo>
                  <a:lnTo>
                    <a:pt x="48" y="684"/>
                  </a:lnTo>
                  <a:lnTo>
                    <a:pt x="48" y="690"/>
                  </a:lnTo>
                  <a:lnTo>
                    <a:pt x="42" y="702"/>
                  </a:lnTo>
                  <a:lnTo>
                    <a:pt x="42" y="732"/>
                  </a:lnTo>
                  <a:lnTo>
                    <a:pt x="120" y="732"/>
                  </a:lnTo>
                  <a:lnTo>
                    <a:pt x="120" y="714"/>
                  </a:lnTo>
                  <a:lnTo>
                    <a:pt x="144" y="714"/>
                  </a:lnTo>
                  <a:lnTo>
                    <a:pt x="144" y="708"/>
                  </a:lnTo>
                  <a:lnTo>
                    <a:pt x="150" y="702"/>
                  </a:lnTo>
                  <a:lnTo>
                    <a:pt x="156" y="690"/>
                  </a:lnTo>
                  <a:lnTo>
                    <a:pt x="162" y="684"/>
                  </a:lnTo>
                  <a:lnTo>
                    <a:pt x="168" y="684"/>
                  </a:lnTo>
                  <a:lnTo>
                    <a:pt x="174" y="678"/>
                  </a:lnTo>
                  <a:lnTo>
                    <a:pt x="186" y="678"/>
                  </a:lnTo>
                  <a:lnTo>
                    <a:pt x="186" y="654"/>
                  </a:lnTo>
                  <a:lnTo>
                    <a:pt x="192" y="642"/>
                  </a:lnTo>
                  <a:lnTo>
                    <a:pt x="192" y="630"/>
                  </a:lnTo>
                  <a:lnTo>
                    <a:pt x="198" y="618"/>
                  </a:lnTo>
                  <a:lnTo>
                    <a:pt x="204" y="612"/>
                  </a:lnTo>
                  <a:lnTo>
                    <a:pt x="216" y="606"/>
                  </a:lnTo>
                  <a:lnTo>
                    <a:pt x="228" y="606"/>
                  </a:lnTo>
                  <a:lnTo>
                    <a:pt x="240" y="612"/>
                  </a:lnTo>
                  <a:lnTo>
                    <a:pt x="246" y="618"/>
                  </a:lnTo>
                  <a:lnTo>
                    <a:pt x="258" y="624"/>
                  </a:lnTo>
                  <a:lnTo>
                    <a:pt x="270" y="636"/>
                  </a:lnTo>
                  <a:lnTo>
                    <a:pt x="300" y="636"/>
                  </a:lnTo>
                  <a:lnTo>
                    <a:pt x="306" y="642"/>
                  </a:lnTo>
                  <a:lnTo>
                    <a:pt x="318" y="648"/>
                  </a:lnTo>
                  <a:lnTo>
                    <a:pt x="324" y="654"/>
                  </a:lnTo>
                  <a:lnTo>
                    <a:pt x="336" y="654"/>
                  </a:lnTo>
                  <a:lnTo>
                    <a:pt x="348" y="648"/>
                  </a:lnTo>
                  <a:lnTo>
                    <a:pt x="354" y="642"/>
                  </a:lnTo>
                  <a:lnTo>
                    <a:pt x="360" y="648"/>
                  </a:lnTo>
                  <a:lnTo>
                    <a:pt x="372" y="648"/>
                  </a:lnTo>
                  <a:lnTo>
                    <a:pt x="384" y="642"/>
                  </a:lnTo>
                  <a:lnTo>
                    <a:pt x="390" y="636"/>
                  </a:lnTo>
                  <a:lnTo>
                    <a:pt x="396" y="624"/>
                  </a:lnTo>
                  <a:lnTo>
                    <a:pt x="402" y="606"/>
                  </a:lnTo>
                  <a:lnTo>
                    <a:pt x="408" y="594"/>
                  </a:lnTo>
                  <a:lnTo>
                    <a:pt x="408" y="582"/>
                  </a:lnTo>
                  <a:lnTo>
                    <a:pt x="426" y="564"/>
                  </a:lnTo>
                  <a:lnTo>
                    <a:pt x="444" y="558"/>
                  </a:lnTo>
                  <a:lnTo>
                    <a:pt x="456" y="552"/>
                  </a:lnTo>
                  <a:lnTo>
                    <a:pt x="462" y="546"/>
                  </a:lnTo>
                  <a:lnTo>
                    <a:pt x="468" y="534"/>
                  </a:lnTo>
                  <a:lnTo>
                    <a:pt x="480" y="528"/>
                  </a:lnTo>
                  <a:lnTo>
                    <a:pt x="480" y="492"/>
                  </a:lnTo>
                  <a:lnTo>
                    <a:pt x="492" y="468"/>
                  </a:lnTo>
                  <a:lnTo>
                    <a:pt x="504" y="462"/>
                  </a:lnTo>
                  <a:lnTo>
                    <a:pt x="510" y="462"/>
                  </a:lnTo>
                  <a:lnTo>
                    <a:pt x="522" y="456"/>
                  </a:lnTo>
                  <a:lnTo>
                    <a:pt x="564" y="414"/>
                  </a:lnTo>
                  <a:lnTo>
                    <a:pt x="576" y="390"/>
                  </a:lnTo>
                  <a:lnTo>
                    <a:pt x="582" y="384"/>
                  </a:lnTo>
                  <a:lnTo>
                    <a:pt x="594" y="384"/>
                  </a:lnTo>
                  <a:lnTo>
                    <a:pt x="606" y="378"/>
                  </a:lnTo>
                  <a:lnTo>
                    <a:pt x="618" y="378"/>
                  </a:lnTo>
                  <a:lnTo>
                    <a:pt x="630" y="354"/>
                  </a:lnTo>
                  <a:lnTo>
                    <a:pt x="648" y="354"/>
                  </a:lnTo>
                  <a:lnTo>
                    <a:pt x="648" y="348"/>
                  </a:lnTo>
                  <a:lnTo>
                    <a:pt x="642" y="336"/>
                  </a:lnTo>
                  <a:lnTo>
                    <a:pt x="624" y="318"/>
                  </a:lnTo>
                  <a:lnTo>
                    <a:pt x="606" y="312"/>
                  </a:lnTo>
                  <a:lnTo>
                    <a:pt x="594" y="312"/>
                  </a:lnTo>
                  <a:lnTo>
                    <a:pt x="576" y="306"/>
                  </a:lnTo>
                  <a:lnTo>
                    <a:pt x="564" y="306"/>
                  </a:lnTo>
                  <a:lnTo>
                    <a:pt x="564" y="276"/>
                  </a:lnTo>
                  <a:lnTo>
                    <a:pt x="546" y="276"/>
                  </a:lnTo>
                  <a:lnTo>
                    <a:pt x="546" y="246"/>
                  </a:lnTo>
                  <a:lnTo>
                    <a:pt x="552" y="240"/>
                  </a:lnTo>
                  <a:lnTo>
                    <a:pt x="546" y="216"/>
                  </a:lnTo>
                  <a:lnTo>
                    <a:pt x="516" y="216"/>
                  </a:lnTo>
                  <a:lnTo>
                    <a:pt x="516" y="186"/>
                  </a:lnTo>
                  <a:lnTo>
                    <a:pt x="510" y="180"/>
                  </a:lnTo>
                  <a:lnTo>
                    <a:pt x="480" y="180"/>
                  </a:lnTo>
                  <a:lnTo>
                    <a:pt x="462" y="162"/>
                  </a:lnTo>
                  <a:lnTo>
                    <a:pt x="450" y="156"/>
                  </a:lnTo>
                  <a:lnTo>
                    <a:pt x="432" y="120"/>
                  </a:lnTo>
                  <a:lnTo>
                    <a:pt x="432" y="96"/>
                  </a:lnTo>
                  <a:lnTo>
                    <a:pt x="426" y="90"/>
                  </a:lnTo>
                  <a:lnTo>
                    <a:pt x="414" y="66"/>
                  </a:lnTo>
                  <a:lnTo>
                    <a:pt x="408" y="60"/>
                  </a:lnTo>
                  <a:lnTo>
                    <a:pt x="396" y="60"/>
                  </a:lnTo>
                  <a:lnTo>
                    <a:pt x="396" y="30"/>
                  </a:lnTo>
                  <a:lnTo>
                    <a:pt x="384" y="18"/>
                  </a:lnTo>
                  <a:lnTo>
                    <a:pt x="378" y="0"/>
                  </a:lnTo>
                  <a:lnTo>
                    <a:pt x="342" y="6"/>
                  </a:lnTo>
                  <a:lnTo>
                    <a:pt x="330" y="18"/>
                  </a:lnTo>
                  <a:lnTo>
                    <a:pt x="306" y="18"/>
                  </a:lnTo>
                  <a:lnTo>
                    <a:pt x="264" y="60"/>
                  </a:lnTo>
                  <a:lnTo>
                    <a:pt x="258" y="60"/>
                  </a:lnTo>
                  <a:lnTo>
                    <a:pt x="258" y="42"/>
                  </a:lnTo>
                  <a:lnTo>
                    <a:pt x="252" y="42"/>
                  </a:lnTo>
                  <a:lnTo>
                    <a:pt x="252" y="24"/>
                  </a:lnTo>
                  <a:lnTo>
                    <a:pt x="246" y="18"/>
                  </a:lnTo>
                  <a:lnTo>
                    <a:pt x="228" y="18"/>
                  </a:lnTo>
                  <a:lnTo>
                    <a:pt x="216" y="24"/>
                  </a:lnTo>
                  <a:lnTo>
                    <a:pt x="168" y="36"/>
                  </a:lnTo>
                  <a:lnTo>
                    <a:pt x="132" y="36"/>
                  </a:lnTo>
                  <a:lnTo>
                    <a:pt x="114" y="42"/>
                  </a:lnTo>
                  <a:lnTo>
                    <a:pt x="78" y="42"/>
                  </a:lnTo>
                  <a:lnTo>
                    <a:pt x="78" y="216"/>
                  </a:lnTo>
                  <a:lnTo>
                    <a:pt x="72" y="222"/>
                  </a:lnTo>
                  <a:lnTo>
                    <a:pt x="78" y="348"/>
                  </a:lnTo>
                  <a:lnTo>
                    <a:pt x="6" y="348"/>
                  </a:lnTo>
                  <a:lnTo>
                    <a:pt x="0" y="570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25" name="Australia" descr="© INSCALE GmbH, 05.05.2010&#10;http://www.presentationload.com/">
              <a:extLst>
                <a:ext uri="{FF2B5EF4-FFF2-40B4-BE49-F238E27FC236}">
                  <a16:creationId xmlns:a16="http://schemas.microsoft.com/office/drawing/2014/main" id="{753DBD4E-6FD1-485E-9296-4CD43ECE1BF5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8978610" y="4905090"/>
              <a:ext cx="1258943" cy="1195712"/>
            </a:xfrm>
            <a:custGeom>
              <a:avLst/>
              <a:gdLst>
                <a:gd name="T0" fmla="*/ 2147483647 w 2838"/>
                <a:gd name="T1" fmla="*/ 2147483647 h 2664"/>
                <a:gd name="T2" fmla="*/ 2147483647 w 2838"/>
                <a:gd name="T3" fmla="*/ 2147483647 h 2664"/>
                <a:gd name="T4" fmla="*/ 2147483647 w 2838"/>
                <a:gd name="T5" fmla="*/ 2147483647 h 2664"/>
                <a:gd name="T6" fmla="*/ 2147483647 w 2838"/>
                <a:gd name="T7" fmla="*/ 2147483647 h 2664"/>
                <a:gd name="T8" fmla="*/ 2147483647 w 2838"/>
                <a:gd name="T9" fmla="*/ 2147483647 h 2664"/>
                <a:gd name="T10" fmla="*/ 2147483647 w 2838"/>
                <a:gd name="T11" fmla="*/ 2147483647 h 2664"/>
                <a:gd name="T12" fmla="*/ 2147483647 w 2838"/>
                <a:gd name="T13" fmla="*/ 2147483647 h 2664"/>
                <a:gd name="T14" fmla="*/ 2147483647 w 2838"/>
                <a:gd name="T15" fmla="*/ 2147483647 h 2664"/>
                <a:gd name="T16" fmla="*/ 2147483647 w 2838"/>
                <a:gd name="T17" fmla="*/ 2147483647 h 2664"/>
                <a:gd name="T18" fmla="*/ 2147483647 w 2838"/>
                <a:gd name="T19" fmla="*/ 2147483647 h 2664"/>
                <a:gd name="T20" fmla="*/ 2147483647 w 2838"/>
                <a:gd name="T21" fmla="*/ 2147483647 h 2664"/>
                <a:gd name="T22" fmla="*/ 2147483647 w 2838"/>
                <a:gd name="T23" fmla="*/ 2147483647 h 2664"/>
                <a:gd name="T24" fmla="*/ 2147483647 w 2838"/>
                <a:gd name="T25" fmla="*/ 2147483647 h 2664"/>
                <a:gd name="T26" fmla="*/ 2147483647 w 2838"/>
                <a:gd name="T27" fmla="*/ 2147483647 h 2664"/>
                <a:gd name="T28" fmla="*/ 2147483647 w 2838"/>
                <a:gd name="T29" fmla="*/ 2147483647 h 2664"/>
                <a:gd name="T30" fmla="*/ 2147483647 w 2838"/>
                <a:gd name="T31" fmla="*/ 2147483647 h 2664"/>
                <a:gd name="T32" fmla="*/ 2147483647 w 2838"/>
                <a:gd name="T33" fmla="*/ 2147483647 h 2664"/>
                <a:gd name="T34" fmla="*/ 2147483647 w 2838"/>
                <a:gd name="T35" fmla="*/ 2147483647 h 2664"/>
                <a:gd name="T36" fmla="*/ 2147483647 w 2838"/>
                <a:gd name="T37" fmla="*/ 2147483647 h 2664"/>
                <a:gd name="T38" fmla="*/ 2147483647 w 2838"/>
                <a:gd name="T39" fmla="*/ 2147483647 h 2664"/>
                <a:gd name="T40" fmla="*/ 2147483647 w 2838"/>
                <a:gd name="T41" fmla="*/ 2147483647 h 2664"/>
                <a:gd name="T42" fmla="*/ 2147483647 w 2838"/>
                <a:gd name="T43" fmla="*/ 2147483647 h 2664"/>
                <a:gd name="T44" fmla="*/ 2147483647 w 2838"/>
                <a:gd name="T45" fmla="*/ 2147483647 h 2664"/>
                <a:gd name="T46" fmla="*/ 2147483647 w 2838"/>
                <a:gd name="T47" fmla="*/ 2147483647 h 2664"/>
                <a:gd name="T48" fmla="*/ 2147483647 w 2838"/>
                <a:gd name="T49" fmla="*/ 2147483647 h 2664"/>
                <a:gd name="T50" fmla="*/ 2147483647 w 2838"/>
                <a:gd name="T51" fmla="*/ 2147483647 h 2664"/>
                <a:gd name="T52" fmla="*/ 2147483647 w 2838"/>
                <a:gd name="T53" fmla="*/ 2147483647 h 2664"/>
                <a:gd name="T54" fmla="*/ 2147483647 w 2838"/>
                <a:gd name="T55" fmla="*/ 2147483647 h 2664"/>
                <a:gd name="T56" fmla="*/ 2147483647 w 2838"/>
                <a:gd name="T57" fmla="*/ 2147483647 h 2664"/>
                <a:gd name="T58" fmla="*/ 2147483647 w 2838"/>
                <a:gd name="T59" fmla="*/ 2147483647 h 2664"/>
                <a:gd name="T60" fmla="*/ 2147483647 w 2838"/>
                <a:gd name="T61" fmla="*/ 2147483647 h 2664"/>
                <a:gd name="T62" fmla="*/ 2147483647 w 2838"/>
                <a:gd name="T63" fmla="*/ 2147483647 h 2664"/>
                <a:gd name="T64" fmla="*/ 2147483647 w 2838"/>
                <a:gd name="T65" fmla="*/ 2147483647 h 2664"/>
                <a:gd name="T66" fmla="*/ 2147483647 w 2838"/>
                <a:gd name="T67" fmla="*/ 2147483647 h 2664"/>
                <a:gd name="T68" fmla="*/ 2147483647 w 2838"/>
                <a:gd name="T69" fmla="*/ 2147483647 h 2664"/>
                <a:gd name="T70" fmla="*/ 2147483647 w 2838"/>
                <a:gd name="T71" fmla="*/ 2147483647 h 2664"/>
                <a:gd name="T72" fmla="*/ 2147483647 w 2838"/>
                <a:gd name="T73" fmla="*/ 2147483647 h 2664"/>
                <a:gd name="T74" fmla="*/ 2147483647 w 2838"/>
                <a:gd name="T75" fmla="*/ 2147483647 h 2664"/>
                <a:gd name="T76" fmla="*/ 2147483647 w 2838"/>
                <a:gd name="T77" fmla="*/ 2147483647 h 2664"/>
                <a:gd name="T78" fmla="*/ 2147483647 w 2838"/>
                <a:gd name="T79" fmla="*/ 2147483647 h 2664"/>
                <a:gd name="T80" fmla="*/ 2147483647 w 2838"/>
                <a:gd name="T81" fmla="*/ 2147483647 h 2664"/>
                <a:gd name="T82" fmla="*/ 2147483647 w 2838"/>
                <a:gd name="T83" fmla="*/ 2147483647 h 2664"/>
                <a:gd name="T84" fmla="*/ 2147483647 w 2838"/>
                <a:gd name="T85" fmla="*/ 2147483647 h 2664"/>
                <a:gd name="T86" fmla="*/ 2147483647 w 2838"/>
                <a:gd name="T87" fmla="*/ 2147483647 h 2664"/>
                <a:gd name="T88" fmla="*/ 2147483647 w 2838"/>
                <a:gd name="T89" fmla="*/ 2147483647 h 2664"/>
                <a:gd name="T90" fmla="*/ 2147483647 w 2838"/>
                <a:gd name="T91" fmla="*/ 2147483647 h 2664"/>
                <a:gd name="T92" fmla="*/ 2147483647 w 2838"/>
                <a:gd name="T93" fmla="*/ 2147483647 h 2664"/>
                <a:gd name="T94" fmla="*/ 2147483647 w 2838"/>
                <a:gd name="T95" fmla="*/ 2147483647 h 2664"/>
                <a:gd name="T96" fmla="*/ 2147483647 w 2838"/>
                <a:gd name="T97" fmla="*/ 2147483647 h 2664"/>
                <a:gd name="T98" fmla="*/ 2147483647 w 2838"/>
                <a:gd name="T99" fmla="*/ 2147483647 h 2664"/>
                <a:gd name="T100" fmla="*/ 2147483647 w 2838"/>
                <a:gd name="T101" fmla="*/ 2147483647 h 2664"/>
                <a:gd name="T102" fmla="*/ 2147483647 w 2838"/>
                <a:gd name="T103" fmla="*/ 2147483647 h 2664"/>
                <a:gd name="T104" fmla="*/ 2147483647 w 2838"/>
                <a:gd name="T105" fmla="*/ 2147483647 h 2664"/>
                <a:gd name="T106" fmla="*/ 2147483647 w 2838"/>
                <a:gd name="T107" fmla="*/ 2147483647 h 2664"/>
                <a:gd name="T108" fmla="*/ 2147483647 w 2838"/>
                <a:gd name="T109" fmla="*/ 2147483647 h 2664"/>
                <a:gd name="T110" fmla="*/ 2147483647 w 2838"/>
                <a:gd name="T111" fmla="*/ 2147483647 h 2664"/>
                <a:gd name="T112" fmla="*/ 2147483647 w 2838"/>
                <a:gd name="T113" fmla="*/ 2147483647 h 2664"/>
                <a:gd name="T114" fmla="*/ 2147483647 w 2838"/>
                <a:gd name="T115" fmla="*/ 2147483647 h 2664"/>
                <a:gd name="T116" fmla="*/ 2147483647 w 2838"/>
                <a:gd name="T117" fmla="*/ 2147483647 h 266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2838"/>
                <a:gd name="T178" fmla="*/ 0 h 2664"/>
                <a:gd name="T179" fmla="*/ 2838 w 2838"/>
                <a:gd name="T180" fmla="*/ 2664 h 266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2838" h="2664">
                  <a:moveTo>
                    <a:pt x="1530" y="66"/>
                  </a:moveTo>
                  <a:lnTo>
                    <a:pt x="1524" y="60"/>
                  </a:lnTo>
                  <a:lnTo>
                    <a:pt x="1518" y="60"/>
                  </a:lnTo>
                  <a:lnTo>
                    <a:pt x="1506" y="66"/>
                  </a:lnTo>
                  <a:lnTo>
                    <a:pt x="1500" y="72"/>
                  </a:lnTo>
                  <a:lnTo>
                    <a:pt x="1494" y="84"/>
                  </a:lnTo>
                  <a:lnTo>
                    <a:pt x="1494" y="102"/>
                  </a:lnTo>
                  <a:lnTo>
                    <a:pt x="1506" y="102"/>
                  </a:lnTo>
                  <a:lnTo>
                    <a:pt x="1512" y="90"/>
                  </a:lnTo>
                  <a:lnTo>
                    <a:pt x="1524" y="78"/>
                  </a:lnTo>
                  <a:lnTo>
                    <a:pt x="1530" y="66"/>
                  </a:lnTo>
                  <a:close/>
                  <a:moveTo>
                    <a:pt x="1476" y="2016"/>
                  </a:moveTo>
                  <a:lnTo>
                    <a:pt x="1464" y="2016"/>
                  </a:lnTo>
                  <a:lnTo>
                    <a:pt x="1440" y="2028"/>
                  </a:lnTo>
                  <a:lnTo>
                    <a:pt x="1440" y="2034"/>
                  </a:lnTo>
                  <a:lnTo>
                    <a:pt x="1452" y="2046"/>
                  </a:lnTo>
                  <a:lnTo>
                    <a:pt x="1452" y="2052"/>
                  </a:lnTo>
                  <a:lnTo>
                    <a:pt x="1470" y="2052"/>
                  </a:lnTo>
                  <a:lnTo>
                    <a:pt x="1482" y="2046"/>
                  </a:lnTo>
                  <a:lnTo>
                    <a:pt x="1488" y="2040"/>
                  </a:lnTo>
                  <a:lnTo>
                    <a:pt x="1506" y="2040"/>
                  </a:lnTo>
                  <a:lnTo>
                    <a:pt x="1512" y="2034"/>
                  </a:lnTo>
                  <a:lnTo>
                    <a:pt x="1530" y="2034"/>
                  </a:lnTo>
                  <a:lnTo>
                    <a:pt x="1536" y="2028"/>
                  </a:lnTo>
                  <a:lnTo>
                    <a:pt x="1512" y="2028"/>
                  </a:lnTo>
                  <a:lnTo>
                    <a:pt x="1500" y="2016"/>
                  </a:lnTo>
                  <a:lnTo>
                    <a:pt x="1476" y="2016"/>
                  </a:lnTo>
                  <a:close/>
                  <a:moveTo>
                    <a:pt x="2802" y="1164"/>
                  </a:moveTo>
                  <a:lnTo>
                    <a:pt x="2802" y="1134"/>
                  </a:lnTo>
                  <a:lnTo>
                    <a:pt x="2796" y="1116"/>
                  </a:lnTo>
                  <a:lnTo>
                    <a:pt x="2796" y="1092"/>
                  </a:lnTo>
                  <a:lnTo>
                    <a:pt x="2790" y="1086"/>
                  </a:lnTo>
                  <a:lnTo>
                    <a:pt x="2778" y="1086"/>
                  </a:lnTo>
                  <a:lnTo>
                    <a:pt x="2772" y="1080"/>
                  </a:lnTo>
                  <a:lnTo>
                    <a:pt x="2760" y="1080"/>
                  </a:lnTo>
                  <a:lnTo>
                    <a:pt x="2760" y="1062"/>
                  </a:lnTo>
                  <a:lnTo>
                    <a:pt x="2742" y="1050"/>
                  </a:lnTo>
                  <a:lnTo>
                    <a:pt x="2742" y="1014"/>
                  </a:lnTo>
                  <a:lnTo>
                    <a:pt x="2736" y="1008"/>
                  </a:lnTo>
                  <a:lnTo>
                    <a:pt x="2724" y="1002"/>
                  </a:lnTo>
                  <a:lnTo>
                    <a:pt x="2718" y="996"/>
                  </a:lnTo>
                  <a:lnTo>
                    <a:pt x="2706" y="996"/>
                  </a:lnTo>
                  <a:lnTo>
                    <a:pt x="2712" y="996"/>
                  </a:lnTo>
                  <a:lnTo>
                    <a:pt x="2718" y="990"/>
                  </a:lnTo>
                  <a:lnTo>
                    <a:pt x="2730" y="990"/>
                  </a:lnTo>
                  <a:lnTo>
                    <a:pt x="2742" y="984"/>
                  </a:lnTo>
                  <a:lnTo>
                    <a:pt x="2760" y="966"/>
                  </a:lnTo>
                  <a:lnTo>
                    <a:pt x="2754" y="954"/>
                  </a:lnTo>
                  <a:lnTo>
                    <a:pt x="2736" y="936"/>
                  </a:lnTo>
                  <a:lnTo>
                    <a:pt x="2730" y="936"/>
                  </a:lnTo>
                  <a:lnTo>
                    <a:pt x="2730" y="930"/>
                  </a:lnTo>
                  <a:lnTo>
                    <a:pt x="2712" y="912"/>
                  </a:lnTo>
                  <a:lnTo>
                    <a:pt x="2700" y="906"/>
                  </a:lnTo>
                  <a:lnTo>
                    <a:pt x="2694" y="912"/>
                  </a:lnTo>
                  <a:lnTo>
                    <a:pt x="2694" y="936"/>
                  </a:lnTo>
                  <a:lnTo>
                    <a:pt x="2670" y="930"/>
                  </a:lnTo>
                  <a:lnTo>
                    <a:pt x="2670" y="924"/>
                  </a:lnTo>
                  <a:lnTo>
                    <a:pt x="2676" y="918"/>
                  </a:lnTo>
                  <a:lnTo>
                    <a:pt x="2676" y="906"/>
                  </a:lnTo>
                  <a:lnTo>
                    <a:pt x="2682" y="894"/>
                  </a:lnTo>
                  <a:lnTo>
                    <a:pt x="2688" y="876"/>
                  </a:lnTo>
                  <a:lnTo>
                    <a:pt x="2688" y="858"/>
                  </a:lnTo>
                  <a:lnTo>
                    <a:pt x="2682" y="852"/>
                  </a:lnTo>
                  <a:lnTo>
                    <a:pt x="2676" y="840"/>
                  </a:lnTo>
                  <a:lnTo>
                    <a:pt x="2670" y="840"/>
                  </a:lnTo>
                  <a:lnTo>
                    <a:pt x="2652" y="822"/>
                  </a:lnTo>
                  <a:lnTo>
                    <a:pt x="2652" y="816"/>
                  </a:lnTo>
                  <a:lnTo>
                    <a:pt x="2658" y="804"/>
                  </a:lnTo>
                  <a:lnTo>
                    <a:pt x="2658" y="792"/>
                  </a:lnTo>
                  <a:lnTo>
                    <a:pt x="2664" y="774"/>
                  </a:lnTo>
                  <a:lnTo>
                    <a:pt x="2664" y="762"/>
                  </a:lnTo>
                  <a:lnTo>
                    <a:pt x="2652" y="750"/>
                  </a:lnTo>
                  <a:lnTo>
                    <a:pt x="2628" y="732"/>
                  </a:lnTo>
                  <a:lnTo>
                    <a:pt x="2598" y="720"/>
                  </a:lnTo>
                  <a:lnTo>
                    <a:pt x="2580" y="708"/>
                  </a:lnTo>
                  <a:lnTo>
                    <a:pt x="2568" y="702"/>
                  </a:lnTo>
                  <a:lnTo>
                    <a:pt x="2556" y="708"/>
                  </a:lnTo>
                  <a:lnTo>
                    <a:pt x="2550" y="696"/>
                  </a:lnTo>
                  <a:lnTo>
                    <a:pt x="2538" y="684"/>
                  </a:lnTo>
                  <a:lnTo>
                    <a:pt x="2532" y="672"/>
                  </a:lnTo>
                  <a:lnTo>
                    <a:pt x="2520" y="660"/>
                  </a:lnTo>
                  <a:lnTo>
                    <a:pt x="2514" y="642"/>
                  </a:lnTo>
                  <a:lnTo>
                    <a:pt x="2514" y="594"/>
                  </a:lnTo>
                  <a:lnTo>
                    <a:pt x="2520" y="576"/>
                  </a:lnTo>
                  <a:lnTo>
                    <a:pt x="2526" y="564"/>
                  </a:lnTo>
                  <a:lnTo>
                    <a:pt x="2526" y="546"/>
                  </a:lnTo>
                  <a:lnTo>
                    <a:pt x="2520" y="504"/>
                  </a:lnTo>
                  <a:lnTo>
                    <a:pt x="2502" y="462"/>
                  </a:lnTo>
                  <a:lnTo>
                    <a:pt x="2490" y="426"/>
                  </a:lnTo>
                  <a:lnTo>
                    <a:pt x="2490" y="402"/>
                  </a:lnTo>
                  <a:lnTo>
                    <a:pt x="2496" y="390"/>
                  </a:lnTo>
                  <a:lnTo>
                    <a:pt x="2502" y="384"/>
                  </a:lnTo>
                  <a:lnTo>
                    <a:pt x="2502" y="324"/>
                  </a:lnTo>
                  <a:lnTo>
                    <a:pt x="2496" y="312"/>
                  </a:lnTo>
                  <a:lnTo>
                    <a:pt x="2496" y="300"/>
                  </a:lnTo>
                  <a:lnTo>
                    <a:pt x="2472" y="294"/>
                  </a:lnTo>
                  <a:lnTo>
                    <a:pt x="2460" y="288"/>
                  </a:lnTo>
                  <a:lnTo>
                    <a:pt x="2454" y="276"/>
                  </a:lnTo>
                  <a:lnTo>
                    <a:pt x="2442" y="270"/>
                  </a:lnTo>
                  <a:lnTo>
                    <a:pt x="2424" y="270"/>
                  </a:lnTo>
                  <a:lnTo>
                    <a:pt x="2418" y="282"/>
                  </a:lnTo>
                  <a:lnTo>
                    <a:pt x="2412" y="288"/>
                  </a:lnTo>
                  <a:lnTo>
                    <a:pt x="2412" y="282"/>
                  </a:lnTo>
                  <a:lnTo>
                    <a:pt x="2406" y="276"/>
                  </a:lnTo>
                  <a:lnTo>
                    <a:pt x="2400" y="264"/>
                  </a:lnTo>
                  <a:lnTo>
                    <a:pt x="2400" y="228"/>
                  </a:lnTo>
                  <a:lnTo>
                    <a:pt x="2406" y="216"/>
                  </a:lnTo>
                  <a:lnTo>
                    <a:pt x="2406" y="204"/>
                  </a:lnTo>
                  <a:lnTo>
                    <a:pt x="2388" y="180"/>
                  </a:lnTo>
                  <a:lnTo>
                    <a:pt x="2394" y="96"/>
                  </a:lnTo>
                  <a:lnTo>
                    <a:pt x="2382" y="90"/>
                  </a:lnTo>
                  <a:lnTo>
                    <a:pt x="2364" y="72"/>
                  </a:lnTo>
                  <a:lnTo>
                    <a:pt x="2364" y="66"/>
                  </a:lnTo>
                  <a:lnTo>
                    <a:pt x="2370" y="48"/>
                  </a:lnTo>
                  <a:lnTo>
                    <a:pt x="2370" y="24"/>
                  </a:lnTo>
                  <a:lnTo>
                    <a:pt x="2364" y="18"/>
                  </a:lnTo>
                  <a:lnTo>
                    <a:pt x="2346" y="18"/>
                  </a:lnTo>
                  <a:lnTo>
                    <a:pt x="2346" y="0"/>
                  </a:lnTo>
                  <a:lnTo>
                    <a:pt x="2316" y="12"/>
                  </a:lnTo>
                  <a:lnTo>
                    <a:pt x="2310" y="30"/>
                  </a:lnTo>
                  <a:lnTo>
                    <a:pt x="2298" y="36"/>
                  </a:lnTo>
                  <a:lnTo>
                    <a:pt x="2292" y="42"/>
                  </a:lnTo>
                  <a:lnTo>
                    <a:pt x="2280" y="48"/>
                  </a:lnTo>
                  <a:lnTo>
                    <a:pt x="2280" y="66"/>
                  </a:lnTo>
                  <a:lnTo>
                    <a:pt x="2286" y="78"/>
                  </a:lnTo>
                  <a:lnTo>
                    <a:pt x="2286" y="90"/>
                  </a:lnTo>
                  <a:lnTo>
                    <a:pt x="2292" y="102"/>
                  </a:lnTo>
                  <a:lnTo>
                    <a:pt x="2292" y="114"/>
                  </a:lnTo>
                  <a:lnTo>
                    <a:pt x="2286" y="126"/>
                  </a:lnTo>
                  <a:lnTo>
                    <a:pt x="2274" y="138"/>
                  </a:lnTo>
                  <a:lnTo>
                    <a:pt x="2268" y="150"/>
                  </a:lnTo>
                  <a:lnTo>
                    <a:pt x="2238" y="180"/>
                  </a:lnTo>
                  <a:lnTo>
                    <a:pt x="2256" y="192"/>
                  </a:lnTo>
                  <a:lnTo>
                    <a:pt x="2256" y="198"/>
                  </a:lnTo>
                  <a:lnTo>
                    <a:pt x="2250" y="204"/>
                  </a:lnTo>
                  <a:lnTo>
                    <a:pt x="2238" y="228"/>
                  </a:lnTo>
                  <a:lnTo>
                    <a:pt x="2232" y="234"/>
                  </a:lnTo>
                  <a:lnTo>
                    <a:pt x="2232" y="264"/>
                  </a:lnTo>
                  <a:lnTo>
                    <a:pt x="2238" y="276"/>
                  </a:lnTo>
                  <a:lnTo>
                    <a:pt x="2238" y="288"/>
                  </a:lnTo>
                  <a:lnTo>
                    <a:pt x="2232" y="300"/>
                  </a:lnTo>
                  <a:lnTo>
                    <a:pt x="2214" y="408"/>
                  </a:lnTo>
                  <a:lnTo>
                    <a:pt x="2208" y="432"/>
                  </a:lnTo>
                  <a:lnTo>
                    <a:pt x="2202" y="438"/>
                  </a:lnTo>
                  <a:lnTo>
                    <a:pt x="2190" y="462"/>
                  </a:lnTo>
                  <a:lnTo>
                    <a:pt x="2178" y="474"/>
                  </a:lnTo>
                  <a:lnTo>
                    <a:pt x="2172" y="486"/>
                  </a:lnTo>
                  <a:lnTo>
                    <a:pt x="2166" y="492"/>
                  </a:lnTo>
                  <a:lnTo>
                    <a:pt x="2166" y="516"/>
                  </a:lnTo>
                  <a:lnTo>
                    <a:pt x="2160" y="534"/>
                  </a:lnTo>
                  <a:lnTo>
                    <a:pt x="2154" y="546"/>
                  </a:lnTo>
                  <a:lnTo>
                    <a:pt x="2142" y="552"/>
                  </a:lnTo>
                  <a:lnTo>
                    <a:pt x="2088" y="570"/>
                  </a:lnTo>
                  <a:lnTo>
                    <a:pt x="2076" y="570"/>
                  </a:lnTo>
                  <a:lnTo>
                    <a:pt x="2064" y="576"/>
                  </a:lnTo>
                  <a:lnTo>
                    <a:pt x="2058" y="576"/>
                  </a:lnTo>
                  <a:lnTo>
                    <a:pt x="2058" y="570"/>
                  </a:lnTo>
                  <a:lnTo>
                    <a:pt x="2052" y="564"/>
                  </a:lnTo>
                  <a:lnTo>
                    <a:pt x="2028" y="516"/>
                  </a:lnTo>
                  <a:lnTo>
                    <a:pt x="2022" y="510"/>
                  </a:lnTo>
                  <a:lnTo>
                    <a:pt x="1998" y="492"/>
                  </a:lnTo>
                  <a:lnTo>
                    <a:pt x="1956" y="474"/>
                  </a:lnTo>
                  <a:lnTo>
                    <a:pt x="1920" y="462"/>
                  </a:lnTo>
                  <a:lnTo>
                    <a:pt x="1908" y="456"/>
                  </a:lnTo>
                  <a:lnTo>
                    <a:pt x="1896" y="438"/>
                  </a:lnTo>
                  <a:lnTo>
                    <a:pt x="1884" y="426"/>
                  </a:lnTo>
                  <a:lnTo>
                    <a:pt x="1872" y="402"/>
                  </a:lnTo>
                  <a:lnTo>
                    <a:pt x="1866" y="396"/>
                  </a:lnTo>
                  <a:lnTo>
                    <a:pt x="1830" y="396"/>
                  </a:lnTo>
                  <a:lnTo>
                    <a:pt x="1806" y="348"/>
                  </a:lnTo>
                  <a:lnTo>
                    <a:pt x="1824" y="330"/>
                  </a:lnTo>
                  <a:lnTo>
                    <a:pt x="1824" y="306"/>
                  </a:lnTo>
                  <a:lnTo>
                    <a:pt x="1830" y="294"/>
                  </a:lnTo>
                  <a:lnTo>
                    <a:pt x="1836" y="288"/>
                  </a:lnTo>
                  <a:lnTo>
                    <a:pt x="1848" y="282"/>
                  </a:lnTo>
                  <a:lnTo>
                    <a:pt x="1854" y="276"/>
                  </a:lnTo>
                  <a:lnTo>
                    <a:pt x="1848" y="228"/>
                  </a:lnTo>
                  <a:lnTo>
                    <a:pt x="1866" y="210"/>
                  </a:lnTo>
                  <a:lnTo>
                    <a:pt x="1872" y="216"/>
                  </a:lnTo>
                  <a:lnTo>
                    <a:pt x="1884" y="216"/>
                  </a:lnTo>
                  <a:lnTo>
                    <a:pt x="1890" y="222"/>
                  </a:lnTo>
                  <a:lnTo>
                    <a:pt x="1896" y="222"/>
                  </a:lnTo>
                  <a:lnTo>
                    <a:pt x="1902" y="216"/>
                  </a:lnTo>
                  <a:lnTo>
                    <a:pt x="1908" y="204"/>
                  </a:lnTo>
                  <a:lnTo>
                    <a:pt x="1908" y="180"/>
                  </a:lnTo>
                  <a:lnTo>
                    <a:pt x="1944" y="144"/>
                  </a:lnTo>
                  <a:lnTo>
                    <a:pt x="1938" y="132"/>
                  </a:lnTo>
                  <a:lnTo>
                    <a:pt x="1914" y="108"/>
                  </a:lnTo>
                  <a:lnTo>
                    <a:pt x="1890" y="108"/>
                  </a:lnTo>
                  <a:lnTo>
                    <a:pt x="1872" y="114"/>
                  </a:lnTo>
                  <a:lnTo>
                    <a:pt x="1848" y="126"/>
                  </a:lnTo>
                  <a:lnTo>
                    <a:pt x="1842" y="138"/>
                  </a:lnTo>
                  <a:lnTo>
                    <a:pt x="1842" y="120"/>
                  </a:lnTo>
                  <a:lnTo>
                    <a:pt x="1812" y="126"/>
                  </a:lnTo>
                  <a:lnTo>
                    <a:pt x="1794" y="138"/>
                  </a:lnTo>
                  <a:lnTo>
                    <a:pt x="1788" y="120"/>
                  </a:lnTo>
                  <a:lnTo>
                    <a:pt x="1752" y="114"/>
                  </a:lnTo>
                  <a:lnTo>
                    <a:pt x="1746" y="108"/>
                  </a:lnTo>
                  <a:lnTo>
                    <a:pt x="1734" y="102"/>
                  </a:lnTo>
                  <a:lnTo>
                    <a:pt x="1728" y="96"/>
                  </a:lnTo>
                  <a:lnTo>
                    <a:pt x="1716" y="90"/>
                  </a:lnTo>
                  <a:lnTo>
                    <a:pt x="1674" y="90"/>
                  </a:lnTo>
                  <a:lnTo>
                    <a:pt x="1662" y="84"/>
                  </a:lnTo>
                  <a:lnTo>
                    <a:pt x="1650" y="84"/>
                  </a:lnTo>
                  <a:lnTo>
                    <a:pt x="1650" y="78"/>
                  </a:lnTo>
                  <a:lnTo>
                    <a:pt x="1644" y="72"/>
                  </a:lnTo>
                  <a:lnTo>
                    <a:pt x="1632" y="48"/>
                  </a:lnTo>
                  <a:lnTo>
                    <a:pt x="1626" y="42"/>
                  </a:lnTo>
                  <a:lnTo>
                    <a:pt x="1620" y="42"/>
                  </a:lnTo>
                  <a:lnTo>
                    <a:pt x="1620" y="54"/>
                  </a:lnTo>
                  <a:lnTo>
                    <a:pt x="1614" y="60"/>
                  </a:lnTo>
                  <a:lnTo>
                    <a:pt x="1602" y="54"/>
                  </a:lnTo>
                  <a:lnTo>
                    <a:pt x="1596" y="54"/>
                  </a:lnTo>
                  <a:lnTo>
                    <a:pt x="1584" y="48"/>
                  </a:lnTo>
                  <a:lnTo>
                    <a:pt x="1566" y="48"/>
                  </a:lnTo>
                  <a:lnTo>
                    <a:pt x="1566" y="60"/>
                  </a:lnTo>
                  <a:lnTo>
                    <a:pt x="1572" y="66"/>
                  </a:lnTo>
                  <a:lnTo>
                    <a:pt x="1554" y="66"/>
                  </a:lnTo>
                  <a:lnTo>
                    <a:pt x="1548" y="72"/>
                  </a:lnTo>
                  <a:lnTo>
                    <a:pt x="1548" y="78"/>
                  </a:lnTo>
                  <a:lnTo>
                    <a:pt x="1554" y="84"/>
                  </a:lnTo>
                  <a:lnTo>
                    <a:pt x="1566" y="84"/>
                  </a:lnTo>
                  <a:lnTo>
                    <a:pt x="1590" y="96"/>
                  </a:lnTo>
                  <a:lnTo>
                    <a:pt x="1596" y="96"/>
                  </a:lnTo>
                  <a:lnTo>
                    <a:pt x="1608" y="90"/>
                  </a:lnTo>
                  <a:lnTo>
                    <a:pt x="1614" y="84"/>
                  </a:lnTo>
                  <a:lnTo>
                    <a:pt x="1644" y="102"/>
                  </a:lnTo>
                  <a:lnTo>
                    <a:pt x="1638" y="102"/>
                  </a:lnTo>
                  <a:lnTo>
                    <a:pt x="1632" y="108"/>
                  </a:lnTo>
                  <a:lnTo>
                    <a:pt x="1596" y="126"/>
                  </a:lnTo>
                  <a:lnTo>
                    <a:pt x="1572" y="126"/>
                  </a:lnTo>
                  <a:lnTo>
                    <a:pt x="1554" y="132"/>
                  </a:lnTo>
                  <a:lnTo>
                    <a:pt x="1512" y="132"/>
                  </a:lnTo>
                  <a:lnTo>
                    <a:pt x="1500" y="138"/>
                  </a:lnTo>
                  <a:lnTo>
                    <a:pt x="1482" y="144"/>
                  </a:lnTo>
                  <a:lnTo>
                    <a:pt x="1470" y="156"/>
                  </a:lnTo>
                  <a:lnTo>
                    <a:pt x="1452" y="162"/>
                  </a:lnTo>
                  <a:lnTo>
                    <a:pt x="1440" y="168"/>
                  </a:lnTo>
                  <a:lnTo>
                    <a:pt x="1434" y="174"/>
                  </a:lnTo>
                  <a:lnTo>
                    <a:pt x="1428" y="174"/>
                  </a:lnTo>
                  <a:lnTo>
                    <a:pt x="1428" y="186"/>
                  </a:lnTo>
                  <a:lnTo>
                    <a:pt x="1422" y="204"/>
                  </a:lnTo>
                  <a:lnTo>
                    <a:pt x="1422" y="228"/>
                  </a:lnTo>
                  <a:lnTo>
                    <a:pt x="1428" y="234"/>
                  </a:lnTo>
                  <a:lnTo>
                    <a:pt x="1440" y="240"/>
                  </a:lnTo>
                  <a:lnTo>
                    <a:pt x="1446" y="246"/>
                  </a:lnTo>
                  <a:lnTo>
                    <a:pt x="1452" y="246"/>
                  </a:lnTo>
                  <a:lnTo>
                    <a:pt x="1398" y="246"/>
                  </a:lnTo>
                  <a:lnTo>
                    <a:pt x="1368" y="282"/>
                  </a:lnTo>
                  <a:lnTo>
                    <a:pt x="1368" y="312"/>
                  </a:lnTo>
                  <a:lnTo>
                    <a:pt x="1362" y="324"/>
                  </a:lnTo>
                  <a:lnTo>
                    <a:pt x="1362" y="330"/>
                  </a:lnTo>
                  <a:lnTo>
                    <a:pt x="1368" y="336"/>
                  </a:lnTo>
                  <a:lnTo>
                    <a:pt x="1380" y="336"/>
                  </a:lnTo>
                  <a:lnTo>
                    <a:pt x="1404" y="348"/>
                  </a:lnTo>
                  <a:lnTo>
                    <a:pt x="1410" y="354"/>
                  </a:lnTo>
                  <a:lnTo>
                    <a:pt x="1410" y="390"/>
                  </a:lnTo>
                  <a:lnTo>
                    <a:pt x="1386" y="366"/>
                  </a:lnTo>
                  <a:lnTo>
                    <a:pt x="1356" y="366"/>
                  </a:lnTo>
                  <a:lnTo>
                    <a:pt x="1344" y="390"/>
                  </a:lnTo>
                  <a:lnTo>
                    <a:pt x="1308" y="354"/>
                  </a:lnTo>
                  <a:lnTo>
                    <a:pt x="1302" y="384"/>
                  </a:lnTo>
                  <a:lnTo>
                    <a:pt x="1278" y="396"/>
                  </a:lnTo>
                  <a:lnTo>
                    <a:pt x="1284" y="420"/>
                  </a:lnTo>
                  <a:lnTo>
                    <a:pt x="1254" y="414"/>
                  </a:lnTo>
                  <a:lnTo>
                    <a:pt x="1284" y="354"/>
                  </a:lnTo>
                  <a:lnTo>
                    <a:pt x="1278" y="348"/>
                  </a:lnTo>
                  <a:lnTo>
                    <a:pt x="1272" y="336"/>
                  </a:lnTo>
                  <a:lnTo>
                    <a:pt x="1272" y="324"/>
                  </a:lnTo>
                  <a:lnTo>
                    <a:pt x="1266" y="318"/>
                  </a:lnTo>
                  <a:lnTo>
                    <a:pt x="1254" y="312"/>
                  </a:lnTo>
                  <a:lnTo>
                    <a:pt x="1236" y="312"/>
                  </a:lnTo>
                  <a:lnTo>
                    <a:pt x="1224" y="282"/>
                  </a:lnTo>
                  <a:lnTo>
                    <a:pt x="1224" y="276"/>
                  </a:lnTo>
                  <a:lnTo>
                    <a:pt x="1230" y="270"/>
                  </a:lnTo>
                  <a:lnTo>
                    <a:pt x="1230" y="258"/>
                  </a:lnTo>
                  <a:lnTo>
                    <a:pt x="1224" y="246"/>
                  </a:lnTo>
                  <a:lnTo>
                    <a:pt x="1218" y="240"/>
                  </a:lnTo>
                  <a:lnTo>
                    <a:pt x="1206" y="234"/>
                  </a:lnTo>
                  <a:lnTo>
                    <a:pt x="1194" y="240"/>
                  </a:lnTo>
                  <a:lnTo>
                    <a:pt x="1188" y="246"/>
                  </a:lnTo>
                  <a:lnTo>
                    <a:pt x="1176" y="252"/>
                  </a:lnTo>
                  <a:lnTo>
                    <a:pt x="1176" y="264"/>
                  </a:lnTo>
                  <a:lnTo>
                    <a:pt x="1182" y="270"/>
                  </a:lnTo>
                  <a:lnTo>
                    <a:pt x="1182" y="282"/>
                  </a:lnTo>
                  <a:lnTo>
                    <a:pt x="1146" y="276"/>
                  </a:lnTo>
                  <a:lnTo>
                    <a:pt x="1152" y="306"/>
                  </a:lnTo>
                  <a:lnTo>
                    <a:pt x="1134" y="300"/>
                  </a:lnTo>
                  <a:lnTo>
                    <a:pt x="1116" y="306"/>
                  </a:lnTo>
                  <a:lnTo>
                    <a:pt x="1122" y="312"/>
                  </a:lnTo>
                  <a:lnTo>
                    <a:pt x="1122" y="330"/>
                  </a:lnTo>
                  <a:lnTo>
                    <a:pt x="1116" y="342"/>
                  </a:lnTo>
                  <a:lnTo>
                    <a:pt x="1110" y="348"/>
                  </a:lnTo>
                  <a:lnTo>
                    <a:pt x="1098" y="354"/>
                  </a:lnTo>
                  <a:lnTo>
                    <a:pt x="1092" y="360"/>
                  </a:lnTo>
                  <a:lnTo>
                    <a:pt x="1104" y="324"/>
                  </a:lnTo>
                  <a:lnTo>
                    <a:pt x="1080" y="348"/>
                  </a:lnTo>
                  <a:lnTo>
                    <a:pt x="1062" y="348"/>
                  </a:lnTo>
                  <a:lnTo>
                    <a:pt x="1056" y="360"/>
                  </a:lnTo>
                  <a:lnTo>
                    <a:pt x="1050" y="366"/>
                  </a:lnTo>
                  <a:lnTo>
                    <a:pt x="1050" y="378"/>
                  </a:lnTo>
                  <a:lnTo>
                    <a:pt x="1056" y="390"/>
                  </a:lnTo>
                  <a:lnTo>
                    <a:pt x="1056" y="396"/>
                  </a:lnTo>
                  <a:lnTo>
                    <a:pt x="1062" y="408"/>
                  </a:lnTo>
                  <a:lnTo>
                    <a:pt x="1014" y="384"/>
                  </a:lnTo>
                  <a:lnTo>
                    <a:pt x="1008" y="420"/>
                  </a:lnTo>
                  <a:lnTo>
                    <a:pt x="996" y="426"/>
                  </a:lnTo>
                  <a:lnTo>
                    <a:pt x="1008" y="450"/>
                  </a:lnTo>
                  <a:lnTo>
                    <a:pt x="1032" y="450"/>
                  </a:lnTo>
                  <a:lnTo>
                    <a:pt x="1026" y="468"/>
                  </a:lnTo>
                  <a:lnTo>
                    <a:pt x="954" y="474"/>
                  </a:lnTo>
                  <a:lnTo>
                    <a:pt x="948" y="468"/>
                  </a:lnTo>
                  <a:lnTo>
                    <a:pt x="936" y="462"/>
                  </a:lnTo>
                  <a:lnTo>
                    <a:pt x="930" y="462"/>
                  </a:lnTo>
                  <a:lnTo>
                    <a:pt x="918" y="468"/>
                  </a:lnTo>
                  <a:lnTo>
                    <a:pt x="912" y="474"/>
                  </a:lnTo>
                  <a:lnTo>
                    <a:pt x="918" y="486"/>
                  </a:lnTo>
                  <a:lnTo>
                    <a:pt x="918" y="492"/>
                  </a:lnTo>
                  <a:lnTo>
                    <a:pt x="924" y="504"/>
                  </a:lnTo>
                  <a:lnTo>
                    <a:pt x="930" y="510"/>
                  </a:lnTo>
                  <a:lnTo>
                    <a:pt x="930" y="540"/>
                  </a:lnTo>
                  <a:lnTo>
                    <a:pt x="924" y="564"/>
                  </a:lnTo>
                  <a:lnTo>
                    <a:pt x="930" y="600"/>
                  </a:lnTo>
                  <a:lnTo>
                    <a:pt x="912" y="600"/>
                  </a:lnTo>
                  <a:lnTo>
                    <a:pt x="906" y="522"/>
                  </a:lnTo>
                  <a:lnTo>
                    <a:pt x="888" y="510"/>
                  </a:lnTo>
                  <a:lnTo>
                    <a:pt x="888" y="480"/>
                  </a:lnTo>
                  <a:lnTo>
                    <a:pt x="870" y="480"/>
                  </a:lnTo>
                  <a:lnTo>
                    <a:pt x="852" y="504"/>
                  </a:lnTo>
                  <a:lnTo>
                    <a:pt x="822" y="534"/>
                  </a:lnTo>
                  <a:lnTo>
                    <a:pt x="804" y="546"/>
                  </a:lnTo>
                  <a:lnTo>
                    <a:pt x="792" y="558"/>
                  </a:lnTo>
                  <a:lnTo>
                    <a:pt x="786" y="570"/>
                  </a:lnTo>
                  <a:lnTo>
                    <a:pt x="786" y="600"/>
                  </a:lnTo>
                  <a:lnTo>
                    <a:pt x="792" y="606"/>
                  </a:lnTo>
                  <a:lnTo>
                    <a:pt x="792" y="618"/>
                  </a:lnTo>
                  <a:lnTo>
                    <a:pt x="798" y="618"/>
                  </a:lnTo>
                  <a:lnTo>
                    <a:pt x="816" y="636"/>
                  </a:lnTo>
                  <a:lnTo>
                    <a:pt x="810" y="648"/>
                  </a:lnTo>
                  <a:lnTo>
                    <a:pt x="792" y="654"/>
                  </a:lnTo>
                  <a:lnTo>
                    <a:pt x="774" y="666"/>
                  </a:lnTo>
                  <a:lnTo>
                    <a:pt x="750" y="678"/>
                  </a:lnTo>
                  <a:lnTo>
                    <a:pt x="750" y="696"/>
                  </a:lnTo>
                  <a:lnTo>
                    <a:pt x="720" y="726"/>
                  </a:lnTo>
                  <a:lnTo>
                    <a:pt x="702" y="732"/>
                  </a:lnTo>
                  <a:lnTo>
                    <a:pt x="690" y="744"/>
                  </a:lnTo>
                  <a:lnTo>
                    <a:pt x="666" y="756"/>
                  </a:lnTo>
                  <a:lnTo>
                    <a:pt x="630" y="762"/>
                  </a:lnTo>
                  <a:lnTo>
                    <a:pt x="600" y="768"/>
                  </a:lnTo>
                  <a:lnTo>
                    <a:pt x="588" y="768"/>
                  </a:lnTo>
                  <a:lnTo>
                    <a:pt x="534" y="762"/>
                  </a:lnTo>
                  <a:lnTo>
                    <a:pt x="492" y="780"/>
                  </a:lnTo>
                  <a:lnTo>
                    <a:pt x="438" y="786"/>
                  </a:lnTo>
                  <a:lnTo>
                    <a:pt x="432" y="798"/>
                  </a:lnTo>
                  <a:lnTo>
                    <a:pt x="414" y="798"/>
                  </a:lnTo>
                  <a:lnTo>
                    <a:pt x="402" y="804"/>
                  </a:lnTo>
                  <a:lnTo>
                    <a:pt x="396" y="810"/>
                  </a:lnTo>
                  <a:lnTo>
                    <a:pt x="384" y="816"/>
                  </a:lnTo>
                  <a:lnTo>
                    <a:pt x="372" y="828"/>
                  </a:lnTo>
                  <a:lnTo>
                    <a:pt x="342" y="828"/>
                  </a:lnTo>
                  <a:lnTo>
                    <a:pt x="324" y="834"/>
                  </a:lnTo>
                  <a:lnTo>
                    <a:pt x="312" y="840"/>
                  </a:lnTo>
                  <a:lnTo>
                    <a:pt x="306" y="852"/>
                  </a:lnTo>
                  <a:lnTo>
                    <a:pt x="294" y="858"/>
                  </a:lnTo>
                  <a:lnTo>
                    <a:pt x="288" y="870"/>
                  </a:lnTo>
                  <a:lnTo>
                    <a:pt x="282" y="876"/>
                  </a:lnTo>
                  <a:lnTo>
                    <a:pt x="282" y="882"/>
                  </a:lnTo>
                  <a:lnTo>
                    <a:pt x="276" y="882"/>
                  </a:lnTo>
                  <a:lnTo>
                    <a:pt x="270" y="888"/>
                  </a:lnTo>
                  <a:lnTo>
                    <a:pt x="252" y="888"/>
                  </a:lnTo>
                  <a:lnTo>
                    <a:pt x="240" y="894"/>
                  </a:lnTo>
                  <a:lnTo>
                    <a:pt x="228" y="894"/>
                  </a:lnTo>
                  <a:lnTo>
                    <a:pt x="216" y="900"/>
                  </a:lnTo>
                  <a:lnTo>
                    <a:pt x="210" y="906"/>
                  </a:lnTo>
                  <a:lnTo>
                    <a:pt x="198" y="912"/>
                  </a:lnTo>
                  <a:lnTo>
                    <a:pt x="192" y="930"/>
                  </a:lnTo>
                  <a:lnTo>
                    <a:pt x="150" y="972"/>
                  </a:lnTo>
                  <a:lnTo>
                    <a:pt x="150" y="978"/>
                  </a:lnTo>
                  <a:lnTo>
                    <a:pt x="162" y="912"/>
                  </a:lnTo>
                  <a:lnTo>
                    <a:pt x="144" y="918"/>
                  </a:lnTo>
                  <a:lnTo>
                    <a:pt x="120" y="978"/>
                  </a:lnTo>
                  <a:lnTo>
                    <a:pt x="90" y="1038"/>
                  </a:lnTo>
                  <a:lnTo>
                    <a:pt x="90" y="1056"/>
                  </a:lnTo>
                  <a:lnTo>
                    <a:pt x="96" y="1062"/>
                  </a:lnTo>
                  <a:lnTo>
                    <a:pt x="108" y="1068"/>
                  </a:lnTo>
                  <a:lnTo>
                    <a:pt x="114" y="1068"/>
                  </a:lnTo>
                  <a:lnTo>
                    <a:pt x="108" y="1080"/>
                  </a:lnTo>
                  <a:lnTo>
                    <a:pt x="96" y="1086"/>
                  </a:lnTo>
                  <a:lnTo>
                    <a:pt x="90" y="1098"/>
                  </a:lnTo>
                  <a:lnTo>
                    <a:pt x="66" y="1122"/>
                  </a:lnTo>
                  <a:lnTo>
                    <a:pt x="66" y="1134"/>
                  </a:lnTo>
                  <a:lnTo>
                    <a:pt x="72" y="1152"/>
                  </a:lnTo>
                  <a:lnTo>
                    <a:pt x="72" y="1164"/>
                  </a:lnTo>
                  <a:lnTo>
                    <a:pt x="84" y="1188"/>
                  </a:lnTo>
                  <a:lnTo>
                    <a:pt x="84" y="1200"/>
                  </a:lnTo>
                  <a:lnTo>
                    <a:pt x="102" y="1236"/>
                  </a:lnTo>
                  <a:lnTo>
                    <a:pt x="108" y="1254"/>
                  </a:lnTo>
                  <a:lnTo>
                    <a:pt x="114" y="1266"/>
                  </a:lnTo>
                  <a:lnTo>
                    <a:pt x="114" y="1278"/>
                  </a:lnTo>
                  <a:lnTo>
                    <a:pt x="108" y="1278"/>
                  </a:lnTo>
                  <a:lnTo>
                    <a:pt x="96" y="1266"/>
                  </a:lnTo>
                  <a:lnTo>
                    <a:pt x="90" y="1254"/>
                  </a:lnTo>
                  <a:lnTo>
                    <a:pt x="72" y="1236"/>
                  </a:lnTo>
                  <a:lnTo>
                    <a:pt x="66" y="1224"/>
                  </a:lnTo>
                  <a:lnTo>
                    <a:pt x="48" y="1218"/>
                  </a:lnTo>
                  <a:lnTo>
                    <a:pt x="66" y="1266"/>
                  </a:lnTo>
                  <a:lnTo>
                    <a:pt x="30" y="1236"/>
                  </a:lnTo>
                  <a:lnTo>
                    <a:pt x="30" y="1290"/>
                  </a:lnTo>
                  <a:lnTo>
                    <a:pt x="60" y="1350"/>
                  </a:lnTo>
                  <a:lnTo>
                    <a:pt x="66" y="1356"/>
                  </a:lnTo>
                  <a:lnTo>
                    <a:pt x="66" y="1368"/>
                  </a:lnTo>
                  <a:lnTo>
                    <a:pt x="60" y="1374"/>
                  </a:lnTo>
                  <a:lnTo>
                    <a:pt x="54" y="1386"/>
                  </a:lnTo>
                  <a:lnTo>
                    <a:pt x="54" y="1398"/>
                  </a:lnTo>
                  <a:lnTo>
                    <a:pt x="48" y="1410"/>
                  </a:lnTo>
                  <a:lnTo>
                    <a:pt x="54" y="1416"/>
                  </a:lnTo>
                  <a:lnTo>
                    <a:pt x="60" y="1428"/>
                  </a:lnTo>
                  <a:lnTo>
                    <a:pt x="78" y="1446"/>
                  </a:lnTo>
                  <a:lnTo>
                    <a:pt x="84" y="1458"/>
                  </a:lnTo>
                  <a:lnTo>
                    <a:pt x="90" y="1464"/>
                  </a:lnTo>
                  <a:lnTo>
                    <a:pt x="96" y="1476"/>
                  </a:lnTo>
                  <a:lnTo>
                    <a:pt x="96" y="1506"/>
                  </a:lnTo>
                  <a:lnTo>
                    <a:pt x="90" y="1518"/>
                  </a:lnTo>
                  <a:lnTo>
                    <a:pt x="84" y="1524"/>
                  </a:lnTo>
                  <a:lnTo>
                    <a:pt x="90" y="1542"/>
                  </a:lnTo>
                  <a:lnTo>
                    <a:pt x="90" y="1554"/>
                  </a:lnTo>
                  <a:lnTo>
                    <a:pt x="96" y="1572"/>
                  </a:lnTo>
                  <a:lnTo>
                    <a:pt x="96" y="1590"/>
                  </a:lnTo>
                  <a:lnTo>
                    <a:pt x="102" y="1596"/>
                  </a:lnTo>
                  <a:lnTo>
                    <a:pt x="102" y="1602"/>
                  </a:lnTo>
                  <a:lnTo>
                    <a:pt x="96" y="1602"/>
                  </a:lnTo>
                  <a:lnTo>
                    <a:pt x="78" y="1620"/>
                  </a:lnTo>
                  <a:lnTo>
                    <a:pt x="84" y="1626"/>
                  </a:lnTo>
                  <a:lnTo>
                    <a:pt x="84" y="1638"/>
                  </a:lnTo>
                  <a:lnTo>
                    <a:pt x="90" y="1650"/>
                  </a:lnTo>
                  <a:lnTo>
                    <a:pt x="90" y="1662"/>
                  </a:lnTo>
                  <a:lnTo>
                    <a:pt x="96" y="1668"/>
                  </a:lnTo>
                  <a:lnTo>
                    <a:pt x="96" y="1674"/>
                  </a:lnTo>
                  <a:lnTo>
                    <a:pt x="102" y="1674"/>
                  </a:lnTo>
                  <a:lnTo>
                    <a:pt x="108" y="1680"/>
                  </a:lnTo>
                  <a:lnTo>
                    <a:pt x="126" y="1716"/>
                  </a:lnTo>
                  <a:lnTo>
                    <a:pt x="126" y="1728"/>
                  </a:lnTo>
                  <a:lnTo>
                    <a:pt x="108" y="1764"/>
                  </a:lnTo>
                  <a:lnTo>
                    <a:pt x="90" y="1782"/>
                  </a:lnTo>
                  <a:lnTo>
                    <a:pt x="90" y="1824"/>
                  </a:lnTo>
                  <a:lnTo>
                    <a:pt x="84" y="1842"/>
                  </a:lnTo>
                  <a:lnTo>
                    <a:pt x="60" y="1866"/>
                  </a:lnTo>
                  <a:lnTo>
                    <a:pt x="42" y="1866"/>
                  </a:lnTo>
                  <a:lnTo>
                    <a:pt x="30" y="1872"/>
                  </a:lnTo>
                  <a:lnTo>
                    <a:pt x="18" y="1866"/>
                  </a:lnTo>
                  <a:lnTo>
                    <a:pt x="6" y="1866"/>
                  </a:lnTo>
                  <a:lnTo>
                    <a:pt x="0" y="1920"/>
                  </a:lnTo>
                  <a:lnTo>
                    <a:pt x="12" y="1920"/>
                  </a:lnTo>
                  <a:lnTo>
                    <a:pt x="24" y="1926"/>
                  </a:lnTo>
                  <a:lnTo>
                    <a:pt x="42" y="1926"/>
                  </a:lnTo>
                  <a:lnTo>
                    <a:pt x="54" y="1932"/>
                  </a:lnTo>
                  <a:lnTo>
                    <a:pt x="72" y="1950"/>
                  </a:lnTo>
                  <a:lnTo>
                    <a:pt x="78" y="1962"/>
                  </a:lnTo>
                  <a:lnTo>
                    <a:pt x="108" y="1956"/>
                  </a:lnTo>
                  <a:lnTo>
                    <a:pt x="114" y="1968"/>
                  </a:lnTo>
                  <a:lnTo>
                    <a:pt x="138" y="1980"/>
                  </a:lnTo>
                  <a:lnTo>
                    <a:pt x="174" y="1980"/>
                  </a:lnTo>
                  <a:lnTo>
                    <a:pt x="210" y="1968"/>
                  </a:lnTo>
                  <a:lnTo>
                    <a:pt x="234" y="1968"/>
                  </a:lnTo>
                  <a:lnTo>
                    <a:pt x="234" y="1950"/>
                  </a:lnTo>
                  <a:lnTo>
                    <a:pt x="228" y="1944"/>
                  </a:lnTo>
                  <a:lnTo>
                    <a:pt x="264" y="1950"/>
                  </a:lnTo>
                  <a:lnTo>
                    <a:pt x="276" y="1932"/>
                  </a:lnTo>
                  <a:lnTo>
                    <a:pt x="318" y="1926"/>
                  </a:lnTo>
                  <a:lnTo>
                    <a:pt x="354" y="1890"/>
                  </a:lnTo>
                  <a:lnTo>
                    <a:pt x="366" y="1884"/>
                  </a:lnTo>
                  <a:lnTo>
                    <a:pt x="372" y="1884"/>
                  </a:lnTo>
                  <a:lnTo>
                    <a:pt x="420" y="1908"/>
                  </a:lnTo>
                  <a:lnTo>
                    <a:pt x="426" y="1902"/>
                  </a:lnTo>
                  <a:lnTo>
                    <a:pt x="474" y="1878"/>
                  </a:lnTo>
                  <a:lnTo>
                    <a:pt x="480" y="1872"/>
                  </a:lnTo>
                  <a:lnTo>
                    <a:pt x="486" y="1872"/>
                  </a:lnTo>
                  <a:lnTo>
                    <a:pt x="498" y="1878"/>
                  </a:lnTo>
                  <a:lnTo>
                    <a:pt x="504" y="1884"/>
                  </a:lnTo>
                  <a:lnTo>
                    <a:pt x="516" y="1884"/>
                  </a:lnTo>
                  <a:lnTo>
                    <a:pt x="528" y="1890"/>
                  </a:lnTo>
                  <a:lnTo>
                    <a:pt x="534" y="1890"/>
                  </a:lnTo>
                  <a:lnTo>
                    <a:pt x="552" y="1884"/>
                  </a:lnTo>
                  <a:lnTo>
                    <a:pt x="576" y="1872"/>
                  </a:lnTo>
                  <a:lnTo>
                    <a:pt x="582" y="1872"/>
                  </a:lnTo>
                  <a:lnTo>
                    <a:pt x="594" y="1878"/>
                  </a:lnTo>
                  <a:lnTo>
                    <a:pt x="606" y="1878"/>
                  </a:lnTo>
                  <a:lnTo>
                    <a:pt x="624" y="1884"/>
                  </a:lnTo>
                  <a:lnTo>
                    <a:pt x="636" y="1884"/>
                  </a:lnTo>
                  <a:lnTo>
                    <a:pt x="648" y="1878"/>
                  </a:lnTo>
                  <a:lnTo>
                    <a:pt x="654" y="1872"/>
                  </a:lnTo>
                  <a:lnTo>
                    <a:pt x="654" y="1848"/>
                  </a:lnTo>
                  <a:lnTo>
                    <a:pt x="666" y="1848"/>
                  </a:lnTo>
                  <a:lnTo>
                    <a:pt x="672" y="1842"/>
                  </a:lnTo>
                  <a:lnTo>
                    <a:pt x="678" y="1842"/>
                  </a:lnTo>
                  <a:lnTo>
                    <a:pt x="684" y="1836"/>
                  </a:lnTo>
                  <a:lnTo>
                    <a:pt x="690" y="1824"/>
                  </a:lnTo>
                  <a:lnTo>
                    <a:pt x="702" y="1788"/>
                  </a:lnTo>
                  <a:lnTo>
                    <a:pt x="714" y="1776"/>
                  </a:lnTo>
                  <a:lnTo>
                    <a:pt x="726" y="1770"/>
                  </a:lnTo>
                  <a:lnTo>
                    <a:pt x="744" y="1764"/>
                  </a:lnTo>
                  <a:lnTo>
                    <a:pt x="756" y="1764"/>
                  </a:lnTo>
                  <a:lnTo>
                    <a:pt x="774" y="1770"/>
                  </a:lnTo>
                  <a:lnTo>
                    <a:pt x="798" y="1770"/>
                  </a:lnTo>
                  <a:lnTo>
                    <a:pt x="822" y="1758"/>
                  </a:lnTo>
                  <a:lnTo>
                    <a:pt x="840" y="1752"/>
                  </a:lnTo>
                  <a:lnTo>
                    <a:pt x="858" y="1740"/>
                  </a:lnTo>
                  <a:lnTo>
                    <a:pt x="876" y="1734"/>
                  </a:lnTo>
                  <a:lnTo>
                    <a:pt x="912" y="1734"/>
                  </a:lnTo>
                  <a:lnTo>
                    <a:pt x="918" y="1740"/>
                  </a:lnTo>
                  <a:lnTo>
                    <a:pt x="930" y="1740"/>
                  </a:lnTo>
                  <a:lnTo>
                    <a:pt x="942" y="1746"/>
                  </a:lnTo>
                  <a:lnTo>
                    <a:pt x="972" y="1740"/>
                  </a:lnTo>
                  <a:lnTo>
                    <a:pt x="1044" y="1704"/>
                  </a:lnTo>
                  <a:lnTo>
                    <a:pt x="1074" y="1692"/>
                  </a:lnTo>
                  <a:lnTo>
                    <a:pt x="1098" y="1686"/>
                  </a:lnTo>
                  <a:lnTo>
                    <a:pt x="1140" y="1680"/>
                  </a:lnTo>
                  <a:lnTo>
                    <a:pt x="1176" y="1674"/>
                  </a:lnTo>
                  <a:lnTo>
                    <a:pt x="1224" y="1674"/>
                  </a:lnTo>
                  <a:lnTo>
                    <a:pt x="1236" y="1662"/>
                  </a:lnTo>
                  <a:lnTo>
                    <a:pt x="1254" y="1680"/>
                  </a:lnTo>
                  <a:lnTo>
                    <a:pt x="1266" y="1686"/>
                  </a:lnTo>
                  <a:lnTo>
                    <a:pt x="1278" y="1698"/>
                  </a:lnTo>
                  <a:lnTo>
                    <a:pt x="1302" y="1710"/>
                  </a:lnTo>
                  <a:lnTo>
                    <a:pt x="1320" y="1716"/>
                  </a:lnTo>
                  <a:lnTo>
                    <a:pt x="1332" y="1716"/>
                  </a:lnTo>
                  <a:lnTo>
                    <a:pt x="1338" y="1710"/>
                  </a:lnTo>
                  <a:lnTo>
                    <a:pt x="1338" y="1716"/>
                  </a:lnTo>
                  <a:lnTo>
                    <a:pt x="1344" y="1722"/>
                  </a:lnTo>
                  <a:lnTo>
                    <a:pt x="1350" y="1734"/>
                  </a:lnTo>
                  <a:lnTo>
                    <a:pt x="1356" y="1740"/>
                  </a:lnTo>
                  <a:lnTo>
                    <a:pt x="1374" y="1740"/>
                  </a:lnTo>
                  <a:lnTo>
                    <a:pt x="1380" y="1734"/>
                  </a:lnTo>
                  <a:lnTo>
                    <a:pt x="1380" y="1752"/>
                  </a:lnTo>
                  <a:lnTo>
                    <a:pt x="1392" y="1752"/>
                  </a:lnTo>
                  <a:lnTo>
                    <a:pt x="1398" y="1758"/>
                  </a:lnTo>
                  <a:lnTo>
                    <a:pt x="1398" y="1770"/>
                  </a:lnTo>
                  <a:lnTo>
                    <a:pt x="1386" y="1794"/>
                  </a:lnTo>
                  <a:lnTo>
                    <a:pt x="1380" y="1800"/>
                  </a:lnTo>
                  <a:lnTo>
                    <a:pt x="1374" y="1812"/>
                  </a:lnTo>
                  <a:lnTo>
                    <a:pt x="1392" y="1842"/>
                  </a:lnTo>
                  <a:lnTo>
                    <a:pt x="1410" y="1830"/>
                  </a:lnTo>
                  <a:lnTo>
                    <a:pt x="1428" y="1866"/>
                  </a:lnTo>
                  <a:lnTo>
                    <a:pt x="1428" y="1872"/>
                  </a:lnTo>
                  <a:lnTo>
                    <a:pt x="1434" y="1878"/>
                  </a:lnTo>
                  <a:lnTo>
                    <a:pt x="1434" y="1902"/>
                  </a:lnTo>
                  <a:lnTo>
                    <a:pt x="1440" y="1914"/>
                  </a:lnTo>
                  <a:lnTo>
                    <a:pt x="1440" y="1926"/>
                  </a:lnTo>
                  <a:lnTo>
                    <a:pt x="1422" y="1926"/>
                  </a:lnTo>
                  <a:lnTo>
                    <a:pt x="1410" y="1920"/>
                  </a:lnTo>
                  <a:lnTo>
                    <a:pt x="1404" y="1920"/>
                  </a:lnTo>
                  <a:lnTo>
                    <a:pt x="1410" y="1956"/>
                  </a:lnTo>
                  <a:lnTo>
                    <a:pt x="1446" y="1956"/>
                  </a:lnTo>
                  <a:lnTo>
                    <a:pt x="1452" y="1962"/>
                  </a:lnTo>
                  <a:lnTo>
                    <a:pt x="1452" y="1968"/>
                  </a:lnTo>
                  <a:lnTo>
                    <a:pt x="1470" y="1968"/>
                  </a:lnTo>
                  <a:lnTo>
                    <a:pt x="1470" y="1956"/>
                  </a:lnTo>
                  <a:lnTo>
                    <a:pt x="1464" y="1938"/>
                  </a:lnTo>
                  <a:lnTo>
                    <a:pt x="1464" y="1926"/>
                  </a:lnTo>
                  <a:lnTo>
                    <a:pt x="1470" y="1914"/>
                  </a:lnTo>
                  <a:lnTo>
                    <a:pt x="1476" y="1908"/>
                  </a:lnTo>
                  <a:lnTo>
                    <a:pt x="1500" y="1896"/>
                  </a:lnTo>
                  <a:lnTo>
                    <a:pt x="1512" y="1896"/>
                  </a:lnTo>
                  <a:lnTo>
                    <a:pt x="1518" y="1890"/>
                  </a:lnTo>
                  <a:lnTo>
                    <a:pt x="1530" y="1884"/>
                  </a:lnTo>
                  <a:lnTo>
                    <a:pt x="1542" y="1872"/>
                  </a:lnTo>
                  <a:lnTo>
                    <a:pt x="1548" y="1860"/>
                  </a:lnTo>
                  <a:lnTo>
                    <a:pt x="1566" y="1842"/>
                  </a:lnTo>
                  <a:lnTo>
                    <a:pt x="1566" y="1836"/>
                  </a:lnTo>
                  <a:lnTo>
                    <a:pt x="1590" y="1842"/>
                  </a:lnTo>
                  <a:lnTo>
                    <a:pt x="1608" y="1788"/>
                  </a:lnTo>
                  <a:lnTo>
                    <a:pt x="1638" y="1788"/>
                  </a:lnTo>
                  <a:lnTo>
                    <a:pt x="1650" y="1782"/>
                  </a:lnTo>
                  <a:lnTo>
                    <a:pt x="1662" y="1770"/>
                  </a:lnTo>
                  <a:lnTo>
                    <a:pt x="1668" y="1752"/>
                  </a:lnTo>
                  <a:lnTo>
                    <a:pt x="1668" y="1740"/>
                  </a:lnTo>
                  <a:lnTo>
                    <a:pt x="1668" y="1746"/>
                  </a:lnTo>
                  <a:lnTo>
                    <a:pt x="1674" y="1752"/>
                  </a:lnTo>
                  <a:lnTo>
                    <a:pt x="1674" y="1764"/>
                  </a:lnTo>
                  <a:lnTo>
                    <a:pt x="1680" y="1776"/>
                  </a:lnTo>
                  <a:lnTo>
                    <a:pt x="1680" y="1782"/>
                  </a:lnTo>
                  <a:lnTo>
                    <a:pt x="1668" y="1794"/>
                  </a:lnTo>
                  <a:lnTo>
                    <a:pt x="1662" y="1806"/>
                  </a:lnTo>
                  <a:lnTo>
                    <a:pt x="1650" y="1812"/>
                  </a:lnTo>
                  <a:lnTo>
                    <a:pt x="1644" y="1818"/>
                  </a:lnTo>
                  <a:lnTo>
                    <a:pt x="1620" y="1818"/>
                  </a:lnTo>
                  <a:lnTo>
                    <a:pt x="1614" y="1830"/>
                  </a:lnTo>
                  <a:lnTo>
                    <a:pt x="1632" y="1866"/>
                  </a:lnTo>
                  <a:lnTo>
                    <a:pt x="1620" y="1866"/>
                  </a:lnTo>
                  <a:lnTo>
                    <a:pt x="1614" y="1872"/>
                  </a:lnTo>
                  <a:lnTo>
                    <a:pt x="1602" y="1878"/>
                  </a:lnTo>
                  <a:lnTo>
                    <a:pt x="1566" y="1914"/>
                  </a:lnTo>
                  <a:lnTo>
                    <a:pt x="1566" y="1926"/>
                  </a:lnTo>
                  <a:lnTo>
                    <a:pt x="1560" y="1932"/>
                  </a:lnTo>
                  <a:lnTo>
                    <a:pt x="1554" y="1944"/>
                  </a:lnTo>
                  <a:lnTo>
                    <a:pt x="1542" y="1956"/>
                  </a:lnTo>
                  <a:lnTo>
                    <a:pt x="1518" y="1968"/>
                  </a:lnTo>
                  <a:lnTo>
                    <a:pt x="1512" y="1974"/>
                  </a:lnTo>
                  <a:lnTo>
                    <a:pt x="1512" y="1980"/>
                  </a:lnTo>
                  <a:lnTo>
                    <a:pt x="1518" y="1986"/>
                  </a:lnTo>
                  <a:lnTo>
                    <a:pt x="1548" y="1986"/>
                  </a:lnTo>
                  <a:lnTo>
                    <a:pt x="1560" y="1980"/>
                  </a:lnTo>
                  <a:lnTo>
                    <a:pt x="1572" y="1980"/>
                  </a:lnTo>
                  <a:lnTo>
                    <a:pt x="1584" y="1968"/>
                  </a:lnTo>
                  <a:lnTo>
                    <a:pt x="1602" y="1932"/>
                  </a:lnTo>
                  <a:lnTo>
                    <a:pt x="1608" y="1926"/>
                  </a:lnTo>
                  <a:lnTo>
                    <a:pt x="1614" y="1914"/>
                  </a:lnTo>
                  <a:lnTo>
                    <a:pt x="1626" y="1908"/>
                  </a:lnTo>
                  <a:lnTo>
                    <a:pt x="1632" y="1902"/>
                  </a:lnTo>
                  <a:lnTo>
                    <a:pt x="1632" y="1920"/>
                  </a:lnTo>
                  <a:lnTo>
                    <a:pt x="1638" y="1932"/>
                  </a:lnTo>
                  <a:lnTo>
                    <a:pt x="1638" y="1956"/>
                  </a:lnTo>
                  <a:lnTo>
                    <a:pt x="1626" y="1968"/>
                  </a:lnTo>
                  <a:lnTo>
                    <a:pt x="1614" y="1974"/>
                  </a:lnTo>
                  <a:lnTo>
                    <a:pt x="1602" y="1986"/>
                  </a:lnTo>
                  <a:lnTo>
                    <a:pt x="1602" y="2004"/>
                  </a:lnTo>
                  <a:lnTo>
                    <a:pt x="1608" y="2010"/>
                  </a:lnTo>
                  <a:lnTo>
                    <a:pt x="1614" y="2010"/>
                  </a:lnTo>
                  <a:lnTo>
                    <a:pt x="1632" y="2016"/>
                  </a:lnTo>
                  <a:lnTo>
                    <a:pt x="1662" y="2016"/>
                  </a:lnTo>
                  <a:lnTo>
                    <a:pt x="1668" y="2028"/>
                  </a:lnTo>
                  <a:lnTo>
                    <a:pt x="1644" y="2052"/>
                  </a:lnTo>
                  <a:lnTo>
                    <a:pt x="1644" y="2058"/>
                  </a:lnTo>
                  <a:lnTo>
                    <a:pt x="1650" y="2064"/>
                  </a:lnTo>
                  <a:lnTo>
                    <a:pt x="1668" y="2100"/>
                  </a:lnTo>
                  <a:lnTo>
                    <a:pt x="1674" y="2106"/>
                  </a:lnTo>
                  <a:lnTo>
                    <a:pt x="1674" y="2118"/>
                  </a:lnTo>
                  <a:lnTo>
                    <a:pt x="1626" y="2166"/>
                  </a:lnTo>
                  <a:lnTo>
                    <a:pt x="1626" y="2178"/>
                  </a:lnTo>
                  <a:lnTo>
                    <a:pt x="1638" y="2190"/>
                  </a:lnTo>
                  <a:lnTo>
                    <a:pt x="1644" y="2202"/>
                  </a:lnTo>
                  <a:lnTo>
                    <a:pt x="1668" y="2214"/>
                  </a:lnTo>
                  <a:lnTo>
                    <a:pt x="1680" y="2226"/>
                  </a:lnTo>
                  <a:lnTo>
                    <a:pt x="1692" y="2232"/>
                  </a:lnTo>
                  <a:lnTo>
                    <a:pt x="1716" y="2256"/>
                  </a:lnTo>
                  <a:lnTo>
                    <a:pt x="1728" y="2262"/>
                  </a:lnTo>
                  <a:lnTo>
                    <a:pt x="1800" y="2262"/>
                  </a:lnTo>
                  <a:lnTo>
                    <a:pt x="1824" y="2286"/>
                  </a:lnTo>
                  <a:lnTo>
                    <a:pt x="1842" y="2292"/>
                  </a:lnTo>
                  <a:lnTo>
                    <a:pt x="1872" y="2286"/>
                  </a:lnTo>
                  <a:lnTo>
                    <a:pt x="1902" y="2274"/>
                  </a:lnTo>
                  <a:lnTo>
                    <a:pt x="1932" y="2256"/>
                  </a:lnTo>
                  <a:lnTo>
                    <a:pt x="1944" y="2250"/>
                  </a:lnTo>
                  <a:lnTo>
                    <a:pt x="1944" y="2226"/>
                  </a:lnTo>
                  <a:lnTo>
                    <a:pt x="1956" y="2214"/>
                  </a:lnTo>
                  <a:lnTo>
                    <a:pt x="1962" y="2214"/>
                  </a:lnTo>
                  <a:lnTo>
                    <a:pt x="1974" y="2226"/>
                  </a:lnTo>
                  <a:lnTo>
                    <a:pt x="1974" y="2256"/>
                  </a:lnTo>
                  <a:lnTo>
                    <a:pt x="1992" y="2256"/>
                  </a:lnTo>
                  <a:lnTo>
                    <a:pt x="1980" y="2280"/>
                  </a:lnTo>
                  <a:lnTo>
                    <a:pt x="1998" y="2280"/>
                  </a:lnTo>
                  <a:lnTo>
                    <a:pt x="1998" y="2292"/>
                  </a:lnTo>
                  <a:lnTo>
                    <a:pt x="2004" y="2298"/>
                  </a:lnTo>
                  <a:lnTo>
                    <a:pt x="2010" y="2310"/>
                  </a:lnTo>
                  <a:lnTo>
                    <a:pt x="2016" y="2316"/>
                  </a:lnTo>
                  <a:lnTo>
                    <a:pt x="2028" y="2316"/>
                  </a:lnTo>
                  <a:lnTo>
                    <a:pt x="2040" y="2304"/>
                  </a:lnTo>
                  <a:lnTo>
                    <a:pt x="2046" y="2304"/>
                  </a:lnTo>
                  <a:lnTo>
                    <a:pt x="2052" y="2298"/>
                  </a:lnTo>
                  <a:lnTo>
                    <a:pt x="2070" y="2292"/>
                  </a:lnTo>
                  <a:lnTo>
                    <a:pt x="2082" y="2286"/>
                  </a:lnTo>
                  <a:lnTo>
                    <a:pt x="2088" y="2280"/>
                  </a:lnTo>
                  <a:lnTo>
                    <a:pt x="2100" y="2274"/>
                  </a:lnTo>
                  <a:lnTo>
                    <a:pt x="2124" y="2250"/>
                  </a:lnTo>
                  <a:lnTo>
                    <a:pt x="2136" y="2244"/>
                  </a:lnTo>
                  <a:lnTo>
                    <a:pt x="2148" y="2232"/>
                  </a:lnTo>
                  <a:lnTo>
                    <a:pt x="2160" y="2226"/>
                  </a:lnTo>
                  <a:lnTo>
                    <a:pt x="2154" y="2214"/>
                  </a:lnTo>
                  <a:lnTo>
                    <a:pt x="2190" y="2202"/>
                  </a:lnTo>
                  <a:lnTo>
                    <a:pt x="2202" y="2214"/>
                  </a:lnTo>
                  <a:lnTo>
                    <a:pt x="2220" y="2214"/>
                  </a:lnTo>
                  <a:lnTo>
                    <a:pt x="2256" y="2208"/>
                  </a:lnTo>
                  <a:lnTo>
                    <a:pt x="2298" y="2196"/>
                  </a:lnTo>
                  <a:lnTo>
                    <a:pt x="2316" y="2178"/>
                  </a:lnTo>
                  <a:lnTo>
                    <a:pt x="2328" y="2148"/>
                  </a:lnTo>
                  <a:lnTo>
                    <a:pt x="2334" y="2118"/>
                  </a:lnTo>
                  <a:lnTo>
                    <a:pt x="2340" y="2100"/>
                  </a:lnTo>
                  <a:lnTo>
                    <a:pt x="2346" y="2088"/>
                  </a:lnTo>
                  <a:lnTo>
                    <a:pt x="2376" y="2058"/>
                  </a:lnTo>
                  <a:lnTo>
                    <a:pt x="2382" y="2058"/>
                  </a:lnTo>
                  <a:lnTo>
                    <a:pt x="2382" y="2034"/>
                  </a:lnTo>
                  <a:lnTo>
                    <a:pt x="2388" y="2034"/>
                  </a:lnTo>
                  <a:lnTo>
                    <a:pt x="2394" y="2028"/>
                  </a:lnTo>
                  <a:lnTo>
                    <a:pt x="2406" y="2022"/>
                  </a:lnTo>
                  <a:lnTo>
                    <a:pt x="2418" y="2010"/>
                  </a:lnTo>
                  <a:lnTo>
                    <a:pt x="2424" y="1998"/>
                  </a:lnTo>
                  <a:lnTo>
                    <a:pt x="2442" y="1980"/>
                  </a:lnTo>
                  <a:lnTo>
                    <a:pt x="2442" y="1956"/>
                  </a:lnTo>
                  <a:lnTo>
                    <a:pt x="2448" y="1944"/>
                  </a:lnTo>
                  <a:lnTo>
                    <a:pt x="2454" y="1926"/>
                  </a:lnTo>
                  <a:lnTo>
                    <a:pt x="2460" y="1914"/>
                  </a:lnTo>
                  <a:lnTo>
                    <a:pt x="2490" y="1884"/>
                  </a:lnTo>
                  <a:lnTo>
                    <a:pt x="2502" y="1866"/>
                  </a:lnTo>
                  <a:lnTo>
                    <a:pt x="2526" y="1842"/>
                  </a:lnTo>
                  <a:lnTo>
                    <a:pt x="2538" y="1836"/>
                  </a:lnTo>
                  <a:lnTo>
                    <a:pt x="2550" y="1824"/>
                  </a:lnTo>
                  <a:lnTo>
                    <a:pt x="2556" y="1812"/>
                  </a:lnTo>
                  <a:lnTo>
                    <a:pt x="2556" y="1800"/>
                  </a:lnTo>
                  <a:lnTo>
                    <a:pt x="2562" y="1788"/>
                  </a:lnTo>
                  <a:lnTo>
                    <a:pt x="2562" y="1782"/>
                  </a:lnTo>
                  <a:lnTo>
                    <a:pt x="2586" y="1782"/>
                  </a:lnTo>
                  <a:lnTo>
                    <a:pt x="2610" y="1770"/>
                  </a:lnTo>
                  <a:lnTo>
                    <a:pt x="2622" y="1752"/>
                  </a:lnTo>
                  <a:lnTo>
                    <a:pt x="2646" y="1728"/>
                  </a:lnTo>
                  <a:lnTo>
                    <a:pt x="2670" y="1698"/>
                  </a:lnTo>
                  <a:lnTo>
                    <a:pt x="2688" y="1674"/>
                  </a:lnTo>
                  <a:lnTo>
                    <a:pt x="2700" y="1662"/>
                  </a:lnTo>
                  <a:lnTo>
                    <a:pt x="2700" y="1656"/>
                  </a:lnTo>
                  <a:lnTo>
                    <a:pt x="2706" y="1638"/>
                  </a:lnTo>
                  <a:lnTo>
                    <a:pt x="2706" y="1614"/>
                  </a:lnTo>
                  <a:lnTo>
                    <a:pt x="2712" y="1596"/>
                  </a:lnTo>
                  <a:lnTo>
                    <a:pt x="2718" y="1590"/>
                  </a:lnTo>
                  <a:lnTo>
                    <a:pt x="2730" y="1572"/>
                  </a:lnTo>
                  <a:lnTo>
                    <a:pt x="2754" y="1542"/>
                  </a:lnTo>
                  <a:lnTo>
                    <a:pt x="2772" y="1494"/>
                  </a:lnTo>
                  <a:lnTo>
                    <a:pt x="2796" y="1458"/>
                  </a:lnTo>
                  <a:lnTo>
                    <a:pt x="2808" y="1428"/>
                  </a:lnTo>
                  <a:lnTo>
                    <a:pt x="2814" y="1416"/>
                  </a:lnTo>
                  <a:lnTo>
                    <a:pt x="2814" y="1386"/>
                  </a:lnTo>
                  <a:lnTo>
                    <a:pt x="2802" y="1362"/>
                  </a:lnTo>
                  <a:lnTo>
                    <a:pt x="2820" y="1308"/>
                  </a:lnTo>
                  <a:lnTo>
                    <a:pt x="2832" y="1290"/>
                  </a:lnTo>
                  <a:lnTo>
                    <a:pt x="2838" y="1266"/>
                  </a:lnTo>
                  <a:lnTo>
                    <a:pt x="2838" y="1224"/>
                  </a:lnTo>
                  <a:lnTo>
                    <a:pt x="2832" y="1194"/>
                  </a:lnTo>
                  <a:lnTo>
                    <a:pt x="2832" y="1176"/>
                  </a:lnTo>
                  <a:lnTo>
                    <a:pt x="2802" y="1164"/>
                  </a:lnTo>
                  <a:close/>
                  <a:moveTo>
                    <a:pt x="2016" y="2436"/>
                  </a:moveTo>
                  <a:lnTo>
                    <a:pt x="2022" y="2442"/>
                  </a:lnTo>
                  <a:lnTo>
                    <a:pt x="2028" y="2442"/>
                  </a:lnTo>
                  <a:lnTo>
                    <a:pt x="2040" y="2436"/>
                  </a:lnTo>
                  <a:lnTo>
                    <a:pt x="2046" y="2430"/>
                  </a:lnTo>
                  <a:lnTo>
                    <a:pt x="2034" y="2418"/>
                  </a:lnTo>
                  <a:lnTo>
                    <a:pt x="2016" y="2436"/>
                  </a:lnTo>
                  <a:close/>
                  <a:moveTo>
                    <a:pt x="1992" y="2454"/>
                  </a:moveTo>
                  <a:lnTo>
                    <a:pt x="1974" y="2454"/>
                  </a:lnTo>
                  <a:lnTo>
                    <a:pt x="1962" y="2466"/>
                  </a:lnTo>
                  <a:lnTo>
                    <a:pt x="1962" y="2472"/>
                  </a:lnTo>
                  <a:lnTo>
                    <a:pt x="1962" y="2460"/>
                  </a:lnTo>
                  <a:lnTo>
                    <a:pt x="1938" y="2460"/>
                  </a:lnTo>
                  <a:lnTo>
                    <a:pt x="1926" y="2466"/>
                  </a:lnTo>
                  <a:lnTo>
                    <a:pt x="1914" y="2466"/>
                  </a:lnTo>
                  <a:lnTo>
                    <a:pt x="1908" y="2478"/>
                  </a:lnTo>
                  <a:lnTo>
                    <a:pt x="1890" y="2460"/>
                  </a:lnTo>
                  <a:lnTo>
                    <a:pt x="1854" y="2460"/>
                  </a:lnTo>
                  <a:lnTo>
                    <a:pt x="1830" y="2430"/>
                  </a:lnTo>
                  <a:lnTo>
                    <a:pt x="1824" y="2436"/>
                  </a:lnTo>
                  <a:lnTo>
                    <a:pt x="1818" y="2436"/>
                  </a:lnTo>
                  <a:lnTo>
                    <a:pt x="1812" y="2442"/>
                  </a:lnTo>
                  <a:lnTo>
                    <a:pt x="1806" y="2442"/>
                  </a:lnTo>
                  <a:lnTo>
                    <a:pt x="1776" y="2412"/>
                  </a:lnTo>
                  <a:lnTo>
                    <a:pt x="1776" y="2424"/>
                  </a:lnTo>
                  <a:lnTo>
                    <a:pt x="1782" y="2448"/>
                  </a:lnTo>
                  <a:lnTo>
                    <a:pt x="1782" y="2472"/>
                  </a:lnTo>
                  <a:lnTo>
                    <a:pt x="1776" y="2478"/>
                  </a:lnTo>
                  <a:lnTo>
                    <a:pt x="1776" y="2484"/>
                  </a:lnTo>
                  <a:lnTo>
                    <a:pt x="1770" y="2490"/>
                  </a:lnTo>
                  <a:lnTo>
                    <a:pt x="1770" y="2502"/>
                  </a:lnTo>
                  <a:lnTo>
                    <a:pt x="1776" y="2514"/>
                  </a:lnTo>
                  <a:lnTo>
                    <a:pt x="1776" y="2532"/>
                  </a:lnTo>
                  <a:lnTo>
                    <a:pt x="1764" y="2538"/>
                  </a:lnTo>
                  <a:lnTo>
                    <a:pt x="1758" y="2544"/>
                  </a:lnTo>
                  <a:lnTo>
                    <a:pt x="1752" y="2544"/>
                  </a:lnTo>
                  <a:lnTo>
                    <a:pt x="1740" y="2532"/>
                  </a:lnTo>
                  <a:lnTo>
                    <a:pt x="1740" y="2538"/>
                  </a:lnTo>
                  <a:lnTo>
                    <a:pt x="1734" y="2544"/>
                  </a:lnTo>
                  <a:lnTo>
                    <a:pt x="1734" y="2556"/>
                  </a:lnTo>
                  <a:lnTo>
                    <a:pt x="1728" y="2574"/>
                  </a:lnTo>
                  <a:lnTo>
                    <a:pt x="1728" y="2586"/>
                  </a:lnTo>
                  <a:lnTo>
                    <a:pt x="1740" y="2610"/>
                  </a:lnTo>
                  <a:lnTo>
                    <a:pt x="1740" y="2616"/>
                  </a:lnTo>
                  <a:lnTo>
                    <a:pt x="1746" y="2628"/>
                  </a:lnTo>
                  <a:lnTo>
                    <a:pt x="1770" y="2628"/>
                  </a:lnTo>
                  <a:lnTo>
                    <a:pt x="1752" y="2640"/>
                  </a:lnTo>
                  <a:lnTo>
                    <a:pt x="1758" y="2664"/>
                  </a:lnTo>
                  <a:lnTo>
                    <a:pt x="1770" y="2658"/>
                  </a:lnTo>
                  <a:lnTo>
                    <a:pt x="1776" y="2658"/>
                  </a:lnTo>
                  <a:lnTo>
                    <a:pt x="1782" y="2652"/>
                  </a:lnTo>
                  <a:lnTo>
                    <a:pt x="1794" y="2652"/>
                  </a:lnTo>
                  <a:lnTo>
                    <a:pt x="1800" y="2658"/>
                  </a:lnTo>
                  <a:lnTo>
                    <a:pt x="1818" y="2658"/>
                  </a:lnTo>
                  <a:lnTo>
                    <a:pt x="1830" y="2652"/>
                  </a:lnTo>
                  <a:lnTo>
                    <a:pt x="1836" y="2646"/>
                  </a:lnTo>
                  <a:lnTo>
                    <a:pt x="1842" y="2634"/>
                  </a:lnTo>
                  <a:lnTo>
                    <a:pt x="1854" y="2634"/>
                  </a:lnTo>
                  <a:lnTo>
                    <a:pt x="1860" y="2640"/>
                  </a:lnTo>
                  <a:lnTo>
                    <a:pt x="1860" y="2646"/>
                  </a:lnTo>
                  <a:lnTo>
                    <a:pt x="1848" y="2658"/>
                  </a:lnTo>
                  <a:lnTo>
                    <a:pt x="1866" y="2664"/>
                  </a:lnTo>
                  <a:lnTo>
                    <a:pt x="1884" y="2646"/>
                  </a:lnTo>
                  <a:lnTo>
                    <a:pt x="1890" y="2634"/>
                  </a:lnTo>
                  <a:lnTo>
                    <a:pt x="1902" y="2628"/>
                  </a:lnTo>
                  <a:lnTo>
                    <a:pt x="1908" y="2616"/>
                  </a:lnTo>
                  <a:lnTo>
                    <a:pt x="1920" y="2604"/>
                  </a:lnTo>
                  <a:lnTo>
                    <a:pt x="1914" y="2604"/>
                  </a:lnTo>
                  <a:lnTo>
                    <a:pt x="1902" y="2592"/>
                  </a:lnTo>
                  <a:lnTo>
                    <a:pt x="1920" y="2562"/>
                  </a:lnTo>
                  <a:lnTo>
                    <a:pt x="1950" y="2562"/>
                  </a:lnTo>
                  <a:lnTo>
                    <a:pt x="1962" y="2538"/>
                  </a:lnTo>
                  <a:lnTo>
                    <a:pt x="1962" y="2514"/>
                  </a:lnTo>
                  <a:lnTo>
                    <a:pt x="1968" y="2502"/>
                  </a:lnTo>
                  <a:lnTo>
                    <a:pt x="1980" y="2496"/>
                  </a:lnTo>
                  <a:lnTo>
                    <a:pt x="1986" y="2484"/>
                  </a:lnTo>
                  <a:lnTo>
                    <a:pt x="1992" y="2478"/>
                  </a:lnTo>
                  <a:lnTo>
                    <a:pt x="1998" y="2466"/>
                  </a:lnTo>
                  <a:lnTo>
                    <a:pt x="1998" y="2460"/>
                  </a:lnTo>
                  <a:lnTo>
                    <a:pt x="1992" y="2454"/>
                  </a:lnTo>
                  <a:close/>
                  <a:moveTo>
                    <a:pt x="1902" y="246"/>
                  </a:moveTo>
                  <a:lnTo>
                    <a:pt x="1890" y="258"/>
                  </a:lnTo>
                  <a:lnTo>
                    <a:pt x="1890" y="270"/>
                  </a:lnTo>
                  <a:lnTo>
                    <a:pt x="1884" y="282"/>
                  </a:lnTo>
                  <a:lnTo>
                    <a:pt x="1884" y="294"/>
                  </a:lnTo>
                  <a:lnTo>
                    <a:pt x="1896" y="300"/>
                  </a:lnTo>
                  <a:lnTo>
                    <a:pt x="1920" y="300"/>
                  </a:lnTo>
                  <a:lnTo>
                    <a:pt x="1926" y="294"/>
                  </a:lnTo>
                  <a:lnTo>
                    <a:pt x="1932" y="294"/>
                  </a:lnTo>
                  <a:lnTo>
                    <a:pt x="1926" y="282"/>
                  </a:lnTo>
                  <a:lnTo>
                    <a:pt x="1932" y="252"/>
                  </a:lnTo>
                  <a:lnTo>
                    <a:pt x="1920" y="252"/>
                  </a:lnTo>
                  <a:lnTo>
                    <a:pt x="1908" y="246"/>
                  </a:lnTo>
                  <a:lnTo>
                    <a:pt x="1902" y="246"/>
                  </a:lnTo>
                  <a:close/>
                  <a:moveTo>
                    <a:pt x="1770" y="2334"/>
                  </a:moveTo>
                  <a:lnTo>
                    <a:pt x="1758" y="2376"/>
                  </a:lnTo>
                  <a:lnTo>
                    <a:pt x="1812" y="2328"/>
                  </a:lnTo>
                  <a:lnTo>
                    <a:pt x="1770" y="2334"/>
                  </a:lnTo>
                  <a:close/>
                  <a:moveTo>
                    <a:pt x="2034" y="2400"/>
                  </a:moveTo>
                  <a:lnTo>
                    <a:pt x="2016" y="2358"/>
                  </a:lnTo>
                  <a:lnTo>
                    <a:pt x="1998" y="2376"/>
                  </a:lnTo>
                  <a:lnTo>
                    <a:pt x="1998" y="2394"/>
                  </a:lnTo>
                  <a:lnTo>
                    <a:pt x="2010" y="2406"/>
                  </a:lnTo>
                  <a:lnTo>
                    <a:pt x="2028" y="2406"/>
                  </a:lnTo>
                  <a:lnTo>
                    <a:pt x="2034" y="2400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26" name="South Africa" descr="© INSCALE GmbH, 05.05.2010&#10;http://www.presentationload.com/">
              <a:extLst>
                <a:ext uri="{FF2B5EF4-FFF2-40B4-BE49-F238E27FC236}">
                  <a16:creationId xmlns:a16="http://schemas.microsoft.com/office/drawing/2014/main" id="{E14566B8-8281-46F7-9717-6D5AC6432C11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6059070" y="5322716"/>
              <a:ext cx="503259" cy="458911"/>
            </a:xfrm>
            <a:custGeom>
              <a:avLst/>
              <a:gdLst>
                <a:gd name="T0" fmla="*/ 2147483647 w 1134"/>
                <a:gd name="T1" fmla="*/ 2147483647 h 1020"/>
                <a:gd name="T2" fmla="*/ 2147483647 w 1134"/>
                <a:gd name="T3" fmla="*/ 2147483647 h 1020"/>
                <a:gd name="T4" fmla="*/ 2147483647 w 1134"/>
                <a:gd name="T5" fmla="*/ 2147483647 h 1020"/>
                <a:gd name="T6" fmla="*/ 2147483647 w 1134"/>
                <a:gd name="T7" fmla="*/ 2147483647 h 1020"/>
                <a:gd name="T8" fmla="*/ 2147483647 w 1134"/>
                <a:gd name="T9" fmla="*/ 2147483647 h 1020"/>
                <a:gd name="T10" fmla="*/ 2147483647 w 1134"/>
                <a:gd name="T11" fmla="*/ 2147483647 h 1020"/>
                <a:gd name="T12" fmla="*/ 2147483647 w 1134"/>
                <a:gd name="T13" fmla="*/ 2147483647 h 1020"/>
                <a:gd name="T14" fmla="*/ 2147483647 w 1134"/>
                <a:gd name="T15" fmla="*/ 2147483647 h 1020"/>
                <a:gd name="T16" fmla="*/ 2147483647 w 1134"/>
                <a:gd name="T17" fmla="*/ 2147483647 h 1020"/>
                <a:gd name="T18" fmla="*/ 2147483647 w 1134"/>
                <a:gd name="T19" fmla="*/ 2147483647 h 1020"/>
                <a:gd name="T20" fmla="*/ 2147483647 w 1134"/>
                <a:gd name="T21" fmla="*/ 2147483647 h 1020"/>
                <a:gd name="T22" fmla="*/ 2147483647 w 1134"/>
                <a:gd name="T23" fmla="*/ 2147483647 h 1020"/>
                <a:gd name="T24" fmla="*/ 2147483647 w 1134"/>
                <a:gd name="T25" fmla="*/ 2147483647 h 1020"/>
                <a:gd name="T26" fmla="*/ 2147483647 w 1134"/>
                <a:gd name="T27" fmla="*/ 2147483647 h 1020"/>
                <a:gd name="T28" fmla="*/ 2147483647 w 1134"/>
                <a:gd name="T29" fmla="*/ 2147483647 h 1020"/>
                <a:gd name="T30" fmla="*/ 2147483647 w 1134"/>
                <a:gd name="T31" fmla="*/ 2147483647 h 1020"/>
                <a:gd name="T32" fmla="*/ 2147483647 w 1134"/>
                <a:gd name="T33" fmla="*/ 2147483647 h 1020"/>
                <a:gd name="T34" fmla="*/ 2147483647 w 1134"/>
                <a:gd name="T35" fmla="*/ 2147483647 h 1020"/>
                <a:gd name="T36" fmla="*/ 2147483647 w 1134"/>
                <a:gd name="T37" fmla="*/ 2147483647 h 1020"/>
                <a:gd name="T38" fmla="*/ 2147483647 w 1134"/>
                <a:gd name="T39" fmla="*/ 2147483647 h 1020"/>
                <a:gd name="T40" fmla="*/ 2147483647 w 1134"/>
                <a:gd name="T41" fmla="*/ 2147483647 h 1020"/>
                <a:gd name="T42" fmla="*/ 2147483647 w 1134"/>
                <a:gd name="T43" fmla="*/ 2147483647 h 1020"/>
                <a:gd name="T44" fmla="*/ 2147483647 w 1134"/>
                <a:gd name="T45" fmla="*/ 2147483647 h 1020"/>
                <a:gd name="T46" fmla="*/ 2147483647 w 1134"/>
                <a:gd name="T47" fmla="*/ 2147483647 h 1020"/>
                <a:gd name="T48" fmla="*/ 2147483647 w 1134"/>
                <a:gd name="T49" fmla="*/ 2147483647 h 1020"/>
                <a:gd name="T50" fmla="*/ 2147483647 w 1134"/>
                <a:gd name="T51" fmla="*/ 2147483647 h 1020"/>
                <a:gd name="T52" fmla="*/ 2147483647 w 1134"/>
                <a:gd name="T53" fmla="*/ 2147483647 h 1020"/>
                <a:gd name="T54" fmla="*/ 2147483647 w 1134"/>
                <a:gd name="T55" fmla="*/ 2147483647 h 1020"/>
                <a:gd name="T56" fmla="*/ 2147483647 w 1134"/>
                <a:gd name="T57" fmla="*/ 2147483647 h 1020"/>
                <a:gd name="T58" fmla="*/ 2147483647 w 1134"/>
                <a:gd name="T59" fmla="*/ 2147483647 h 1020"/>
                <a:gd name="T60" fmla="*/ 2147483647 w 1134"/>
                <a:gd name="T61" fmla="*/ 2147483647 h 1020"/>
                <a:gd name="T62" fmla="*/ 0 w 1134"/>
                <a:gd name="T63" fmla="*/ 2147483647 h 1020"/>
                <a:gd name="T64" fmla="*/ 2147483647 w 1134"/>
                <a:gd name="T65" fmla="*/ 2147483647 h 1020"/>
                <a:gd name="T66" fmla="*/ 2147483647 w 1134"/>
                <a:gd name="T67" fmla="*/ 2147483647 h 1020"/>
                <a:gd name="T68" fmla="*/ 2147483647 w 1134"/>
                <a:gd name="T69" fmla="*/ 2147483647 h 1020"/>
                <a:gd name="T70" fmla="*/ 2147483647 w 1134"/>
                <a:gd name="T71" fmla="*/ 2147483647 h 1020"/>
                <a:gd name="T72" fmla="*/ 2147483647 w 1134"/>
                <a:gd name="T73" fmla="*/ 2147483647 h 1020"/>
                <a:gd name="T74" fmla="*/ 2147483647 w 1134"/>
                <a:gd name="T75" fmla="*/ 2147483647 h 1020"/>
                <a:gd name="T76" fmla="*/ 2147483647 w 1134"/>
                <a:gd name="T77" fmla="*/ 2147483647 h 1020"/>
                <a:gd name="T78" fmla="*/ 2147483647 w 1134"/>
                <a:gd name="T79" fmla="*/ 2147483647 h 1020"/>
                <a:gd name="T80" fmla="*/ 2147483647 w 1134"/>
                <a:gd name="T81" fmla="*/ 2147483647 h 1020"/>
                <a:gd name="T82" fmla="*/ 2147483647 w 1134"/>
                <a:gd name="T83" fmla="*/ 2147483647 h 1020"/>
                <a:gd name="T84" fmla="*/ 2147483647 w 1134"/>
                <a:gd name="T85" fmla="*/ 2147483647 h 1020"/>
                <a:gd name="T86" fmla="*/ 2147483647 w 1134"/>
                <a:gd name="T87" fmla="*/ 2147483647 h 1020"/>
                <a:gd name="T88" fmla="*/ 2147483647 w 1134"/>
                <a:gd name="T89" fmla="*/ 2147483647 h 1020"/>
                <a:gd name="T90" fmla="*/ 2147483647 w 1134"/>
                <a:gd name="T91" fmla="*/ 2147483647 h 1020"/>
                <a:gd name="T92" fmla="*/ 2147483647 w 1134"/>
                <a:gd name="T93" fmla="*/ 2147483647 h 1020"/>
                <a:gd name="T94" fmla="*/ 2147483647 w 1134"/>
                <a:gd name="T95" fmla="*/ 2147483647 h 1020"/>
                <a:gd name="T96" fmla="*/ 2147483647 w 1134"/>
                <a:gd name="T97" fmla="*/ 2147483647 h 1020"/>
                <a:gd name="T98" fmla="*/ 2147483647 w 1134"/>
                <a:gd name="T99" fmla="*/ 2147483647 h 1020"/>
                <a:gd name="T100" fmla="*/ 2147483647 w 1134"/>
                <a:gd name="T101" fmla="*/ 2147483647 h 1020"/>
                <a:gd name="T102" fmla="*/ 2147483647 w 1134"/>
                <a:gd name="T103" fmla="*/ 2147483647 h 1020"/>
                <a:gd name="T104" fmla="*/ 2147483647 w 1134"/>
                <a:gd name="T105" fmla="*/ 2147483647 h 1020"/>
                <a:gd name="T106" fmla="*/ 2147483647 w 1134"/>
                <a:gd name="T107" fmla="*/ 2147483647 h 1020"/>
                <a:gd name="T108" fmla="*/ 2147483647 w 1134"/>
                <a:gd name="T109" fmla="*/ 2147483647 h 1020"/>
                <a:gd name="T110" fmla="*/ 2147483647 w 1134"/>
                <a:gd name="T111" fmla="*/ 2147483647 h 1020"/>
                <a:gd name="T112" fmla="*/ 2147483647 w 1134"/>
                <a:gd name="T113" fmla="*/ 2147483647 h 1020"/>
                <a:gd name="T114" fmla="*/ 2147483647 w 1134"/>
                <a:gd name="T115" fmla="*/ 2147483647 h 1020"/>
                <a:gd name="T116" fmla="*/ 2147483647 w 1134"/>
                <a:gd name="T117" fmla="*/ 2147483647 h 1020"/>
                <a:gd name="T118" fmla="*/ 2147483647 w 1134"/>
                <a:gd name="T119" fmla="*/ 2147483647 h 1020"/>
                <a:gd name="T120" fmla="*/ 2147483647 w 1134"/>
                <a:gd name="T121" fmla="*/ 2147483647 h 1020"/>
                <a:gd name="T122" fmla="*/ 2147483647 w 1134"/>
                <a:gd name="T123" fmla="*/ 2147483647 h 1020"/>
                <a:gd name="T124" fmla="*/ 2147483647 w 1134"/>
                <a:gd name="T125" fmla="*/ 2147483647 h 102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134"/>
                <a:gd name="T190" fmla="*/ 0 h 1020"/>
                <a:gd name="T191" fmla="*/ 1134 w 1134"/>
                <a:gd name="T192" fmla="*/ 1020 h 1020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134" h="1020">
                  <a:moveTo>
                    <a:pt x="1116" y="372"/>
                  </a:moveTo>
                  <a:lnTo>
                    <a:pt x="1098" y="372"/>
                  </a:lnTo>
                  <a:lnTo>
                    <a:pt x="1092" y="378"/>
                  </a:lnTo>
                  <a:lnTo>
                    <a:pt x="1086" y="378"/>
                  </a:lnTo>
                  <a:lnTo>
                    <a:pt x="1074" y="420"/>
                  </a:lnTo>
                  <a:lnTo>
                    <a:pt x="1062" y="420"/>
                  </a:lnTo>
                  <a:lnTo>
                    <a:pt x="1050" y="414"/>
                  </a:lnTo>
                  <a:lnTo>
                    <a:pt x="1032" y="414"/>
                  </a:lnTo>
                  <a:lnTo>
                    <a:pt x="1020" y="402"/>
                  </a:lnTo>
                  <a:lnTo>
                    <a:pt x="1008" y="396"/>
                  </a:lnTo>
                  <a:lnTo>
                    <a:pt x="996" y="372"/>
                  </a:lnTo>
                  <a:lnTo>
                    <a:pt x="996" y="348"/>
                  </a:lnTo>
                  <a:lnTo>
                    <a:pt x="1002" y="336"/>
                  </a:lnTo>
                  <a:lnTo>
                    <a:pt x="1014" y="324"/>
                  </a:lnTo>
                  <a:lnTo>
                    <a:pt x="1014" y="312"/>
                  </a:lnTo>
                  <a:lnTo>
                    <a:pt x="1020" y="300"/>
                  </a:lnTo>
                  <a:lnTo>
                    <a:pt x="1032" y="288"/>
                  </a:lnTo>
                  <a:lnTo>
                    <a:pt x="1038" y="288"/>
                  </a:lnTo>
                  <a:lnTo>
                    <a:pt x="1050" y="294"/>
                  </a:lnTo>
                  <a:lnTo>
                    <a:pt x="1062" y="306"/>
                  </a:lnTo>
                  <a:lnTo>
                    <a:pt x="1086" y="270"/>
                  </a:lnTo>
                  <a:lnTo>
                    <a:pt x="1086" y="180"/>
                  </a:lnTo>
                  <a:lnTo>
                    <a:pt x="1056" y="120"/>
                  </a:lnTo>
                  <a:lnTo>
                    <a:pt x="1056" y="102"/>
                  </a:lnTo>
                  <a:lnTo>
                    <a:pt x="1050" y="90"/>
                  </a:lnTo>
                  <a:lnTo>
                    <a:pt x="1050" y="72"/>
                  </a:lnTo>
                  <a:lnTo>
                    <a:pt x="1044" y="54"/>
                  </a:lnTo>
                  <a:lnTo>
                    <a:pt x="1044" y="24"/>
                  </a:lnTo>
                  <a:lnTo>
                    <a:pt x="1026" y="12"/>
                  </a:lnTo>
                  <a:lnTo>
                    <a:pt x="966" y="12"/>
                  </a:lnTo>
                  <a:lnTo>
                    <a:pt x="954" y="6"/>
                  </a:lnTo>
                  <a:lnTo>
                    <a:pt x="948" y="6"/>
                  </a:lnTo>
                  <a:lnTo>
                    <a:pt x="936" y="0"/>
                  </a:lnTo>
                  <a:lnTo>
                    <a:pt x="876" y="0"/>
                  </a:lnTo>
                  <a:lnTo>
                    <a:pt x="864" y="24"/>
                  </a:lnTo>
                  <a:lnTo>
                    <a:pt x="852" y="24"/>
                  </a:lnTo>
                  <a:lnTo>
                    <a:pt x="840" y="30"/>
                  </a:lnTo>
                  <a:lnTo>
                    <a:pt x="828" y="30"/>
                  </a:lnTo>
                  <a:lnTo>
                    <a:pt x="822" y="36"/>
                  </a:lnTo>
                  <a:lnTo>
                    <a:pt x="810" y="60"/>
                  </a:lnTo>
                  <a:lnTo>
                    <a:pt x="768" y="102"/>
                  </a:lnTo>
                  <a:lnTo>
                    <a:pt x="756" y="108"/>
                  </a:lnTo>
                  <a:lnTo>
                    <a:pt x="750" y="108"/>
                  </a:lnTo>
                  <a:lnTo>
                    <a:pt x="738" y="114"/>
                  </a:lnTo>
                  <a:lnTo>
                    <a:pt x="726" y="138"/>
                  </a:lnTo>
                  <a:lnTo>
                    <a:pt x="726" y="174"/>
                  </a:lnTo>
                  <a:lnTo>
                    <a:pt x="714" y="180"/>
                  </a:lnTo>
                  <a:lnTo>
                    <a:pt x="708" y="192"/>
                  </a:lnTo>
                  <a:lnTo>
                    <a:pt x="702" y="198"/>
                  </a:lnTo>
                  <a:lnTo>
                    <a:pt x="690" y="204"/>
                  </a:lnTo>
                  <a:lnTo>
                    <a:pt x="672" y="210"/>
                  </a:lnTo>
                  <a:lnTo>
                    <a:pt x="654" y="228"/>
                  </a:lnTo>
                  <a:lnTo>
                    <a:pt x="654" y="240"/>
                  </a:lnTo>
                  <a:lnTo>
                    <a:pt x="648" y="252"/>
                  </a:lnTo>
                  <a:lnTo>
                    <a:pt x="642" y="270"/>
                  </a:lnTo>
                  <a:lnTo>
                    <a:pt x="636" y="282"/>
                  </a:lnTo>
                  <a:lnTo>
                    <a:pt x="630" y="288"/>
                  </a:lnTo>
                  <a:lnTo>
                    <a:pt x="618" y="294"/>
                  </a:lnTo>
                  <a:lnTo>
                    <a:pt x="606" y="294"/>
                  </a:lnTo>
                  <a:lnTo>
                    <a:pt x="600" y="288"/>
                  </a:lnTo>
                  <a:lnTo>
                    <a:pt x="594" y="294"/>
                  </a:lnTo>
                  <a:lnTo>
                    <a:pt x="582" y="300"/>
                  </a:lnTo>
                  <a:lnTo>
                    <a:pt x="570" y="300"/>
                  </a:lnTo>
                  <a:lnTo>
                    <a:pt x="564" y="294"/>
                  </a:lnTo>
                  <a:lnTo>
                    <a:pt x="552" y="288"/>
                  </a:lnTo>
                  <a:lnTo>
                    <a:pt x="546" y="282"/>
                  </a:lnTo>
                  <a:lnTo>
                    <a:pt x="516" y="282"/>
                  </a:lnTo>
                  <a:lnTo>
                    <a:pt x="504" y="270"/>
                  </a:lnTo>
                  <a:lnTo>
                    <a:pt x="492" y="264"/>
                  </a:lnTo>
                  <a:lnTo>
                    <a:pt x="486" y="258"/>
                  </a:lnTo>
                  <a:lnTo>
                    <a:pt x="474" y="252"/>
                  </a:lnTo>
                  <a:lnTo>
                    <a:pt x="462" y="252"/>
                  </a:lnTo>
                  <a:lnTo>
                    <a:pt x="450" y="258"/>
                  </a:lnTo>
                  <a:lnTo>
                    <a:pt x="444" y="264"/>
                  </a:lnTo>
                  <a:lnTo>
                    <a:pt x="438" y="276"/>
                  </a:lnTo>
                  <a:lnTo>
                    <a:pt x="438" y="288"/>
                  </a:lnTo>
                  <a:lnTo>
                    <a:pt x="432" y="300"/>
                  </a:lnTo>
                  <a:lnTo>
                    <a:pt x="432" y="324"/>
                  </a:lnTo>
                  <a:lnTo>
                    <a:pt x="420" y="324"/>
                  </a:lnTo>
                  <a:lnTo>
                    <a:pt x="414" y="330"/>
                  </a:lnTo>
                  <a:lnTo>
                    <a:pt x="408" y="330"/>
                  </a:lnTo>
                  <a:lnTo>
                    <a:pt x="402" y="336"/>
                  </a:lnTo>
                  <a:lnTo>
                    <a:pt x="396" y="348"/>
                  </a:lnTo>
                  <a:lnTo>
                    <a:pt x="390" y="354"/>
                  </a:lnTo>
                  <a:lnTo>
                    <a:pt x="390" y="360"/>
                  </a:lnTo>
                  <a:lnTo>
                    <a:pt x="366" y="360"/>
                  </a:lnTo>
                  <a:lnTo>
                    <a:pt x="366" y="378"/>
                  </a:lnTo>
                  <a:lnTo>
                    <a:pt x="288" y="378"/>
                  </a:lnTo>
                  <a:lnTo>
                    <a:pt x="288" y="348"/>
                  </a:lnTo>
                  <a:lnTo>
                    <a:pt x="294" y="336"/>
                  </a:lnTo>
                  <a:lnTo>
                    <a:pt x="294" y="330"/>
                  </a:lnTo>
                  <a:lnTo>
                    <a:pt x="300" y="318"/>
                  </a:lnTo>
                  <a:lnTo>
                    <a:pt x="300" y="294"/>
                  </a:lnTo>
                  <a:lnTo>
                    <a:pt x="294" y="288"/>
                  </a:lnTo>
                  <a:lnTo>
                    <a:pt x="294" y="270"/>
                  </a:lnTo>
                  <a:lnTo>
                    <a:pt x="288" y="258"/>
                  </a:lnTo>
                  <a:lnTo>
                    <a:pt x="282" y="240"/>
                  </a:lnTo>
                  <a:lnTo>
                    <a:pt x="276" y="234"/>
                  </a:lnTo>
                  <a:lnTo>
                    <a:pt x="264" y="228"/>
                  </a:lnTo>
                  <a:lnTo>
                    <a:pt x="258" y="222"/>
                  </a:lnTo>
                  <a:lnTo>
                    <a:pt x="246" y="216"/>
                  </a:lnTo>
                  <a:lnTo>
                    <a:pt x="240" y="510"/>
                  </a:lnTo>
                  <a:lnTo>
                    <a:pt x="222" y="510"/>
                  </a:lnTo>
                  <a:lnTo>
                    <a:pt x="210" y="516"/>
                  </a:lnTo>
                  <a:lnTo>
                    <a:pt x="204" y="522"/>
                  </a:lnTo>
                  <a:lnTo>
                    <a:pt x="204" y="528"/>
                  </a:lnTo>
                  <a:lnTo>
                    <a:pt x="192" y="528"/>
                  </a:lnTo>
                  <a:lnTo>
                    <a:pt x="192" y="552"/>
                  </a:lnTo>
                  <a:lnTo>
                    <a:pt x="168" y="552"/>
                  </a:lnTo>
                  <a:lnTo>
                    <a:pt x="156" y="540"/>
                  </a:lnTo>
                  <a:lnTo>
                    <a:pt x="144" y="540"/>
                  </a:lnTo>
                  <a:lnTo>
                    <a:pt x="132" y="552"/>
                  </a:lnTo>
                  <a:lnTo>
                    <a:pt x="108" y="552"/>
                  </a:lnTo>
                  <a:lnTo>
                    <a:pt x="102" y="546"/>
                  </a:lnTo>
                  <a:lnTo>
                    <a:pt x="102" y="540"/>
                  </a:lnTo>
                  <a:lnTo>
                    <a:pt x="96" y="534"/>
                  </a:lnTo>
                  <a:lnTo>
                    <a:pt x="72" y="534"/>
                  </a:lnTo>
                  <a:lnTo>
                    <a:pt x="66" y="528"/>
                  </a:lnTo>
                  <a:lnTo>
                    <a:pt x="60" y="516"/>
                  </a:lnTo>
                  <a:lnTo>
                    <a:pt x="60" y="492"/>
                  </a:lnTo>
                  <a:lnTo>
                    <a:pt x="42" y="474"/>
                  </a:lnTo>
                  <a:lnTo>
                    <a:pt x="36" y="474"/>
                  </a:lnTo>
                  <a:lnTo>
                    <a:pt x="30" y="480"/>
                  </a:lnTo>
                  <a:lnTo>
                    <a:pt x="30" y="486"/>
                  </a:lnTo>
                  <a:lnTo>
                    <a:pt x="24" y="498"/>
                  </a:lnTo>
                  <a:lnTo>
                    <a:pt x="18" y="504"/>
                  </a:lnTo>
                  <a:lnTo>
                    <a:pt x="18" y="510"/>
                  </a:lnTo>
                  <a:lnTo>
                    <a:pt x="0" y="522"/>
                  </a:lnTo>
                  <a:lnTo>
                    <a:pt x="0" y="516"/>
                  </a:lnTo>
                  <a:lnTo>
                    <a:pt x="0" y="528"/>
                  </a:lnTo>
                  <a:lnTo>
                    <a:pt x="6" y="540"/>
                  </a:lnTo>
                  <a:lnTo>
                    <a:pt x="6" y="552"/>
                  </a:lnTo>
                  <a:lnTo>
                    <a:pt x="36" y="582"/>
                  </a:lnTo>
                  <a:lnTo>
                    <a:pt x="42" y="600"/>
                  </a:lnTo>
                  <a:lnTo>
                    <a:pt x="42" y="648"/>
                  </a:lnTo>
                  <a:lnTo>
                    <a:pt x="48" y="672"/>
                  </a:lnTo>
                  <a:lnTo>
                    <a:pt x="54" y="690"/>
                  </a:lnTo>
                  <a:lnTo>
                    <a:pt x="72" y="714"/>
                  </a:lnTo>
                  <a:lnTo>
                    <a:pt x="96" y="738"/>
                  </a:lnTo>
                  <a:lnTo>
                    <a:pt x="114" y="762"/>
                  </a:lnTo>
                  <a:lnTo>
                    <a:pt x="120" y="786"/>
                  </a:lnTo>
                  <a:lnTo>
                    <a:pt x="120" y="834"/>
                  </a:lnTo>
                  <a:lnTo>
                    <a:pt x="114" y="846"/>
                  </a:lnTo>
                  <a:lnTo>
                    <a:pt x="114" y="852"/>
                  </a:lnTo>
                  <a:lnTo>
                    <a:pt x="90" y="852"/>
                  </a:lnTo>
                  <a:lnTo>
                    <a:pt x="90" y="876"/>
                  </a:lnTo>
                  <a:lnTo>
                    <a:pt x="96" y="888"/>
                  </a:lnTo>
                  <a:lnTo>
                    <a:pt x="108" y="906"/>
                  </a:lnTo>
                  <a:lnTo>
                    <a:pt x="114" y="918"/>
                  </a:lnTo>
                  <a:lnTo>
                    <a:pt x="114" y="960"/>
                  </a:lnTo>
                  <a:lnTo>
                    <a:pt x="120" y="972"/>
                  </a:lnTo>
                  <a:lnTo>
                    <a:pt x="120" y="978"/>
                  </a:lnTo>
                  <a:lnTo>
                    <a:pt x="126" y="978"/>
                  </a:lnTo>
                  <a:lnTo>
                    <a:pt x="126" y="972"/>
                  </a:lnTo>
                  <a:lnTo>
                    <a:pt x="132" y="966"/>
                  </a:lnTo>
                  <a:lnTo>
                    <a:pt x="144" y="966"/>
                  </a:lnTo>
                  <a:lnTo>
                    <a:pt x="150" y="972"/>
                  </a:lnTo>
                  <a:lnTo>
                    <a:pt x="180" y="984"/>
                  </a:lnTo>
                  <a:lnTo>
                    <a:pt x="180" y="996"/>
                  </a:lnTo>
                  <a:lnTo>
                    <a:pt x="204" y="1020"/>
                  </a:lnTo>
                  <a:lnTo>
                    <a:pt x="216" y="1020"/>
                  </a:lnTo>
                  <a:lnTo>
                    <a:pt x="240" y="1008"/>
                  </a:lnTo>
                  <a:lnTo>
                    <a:pt x="246" y="996"/>
                  </a:lnTo>
                  <a:lnTo>
                    <a:pt x="252" y="990"/>
                  </a:lnTo>
                  <a:lnTo>
                    <a:pt x="264" y="984"/>
                  </a:lnTo>
                  <a:lnTo>
                    <a:pt x="294" y="984"/>
                  </a:lnTo>
                  <a:lnTo>
                    <a:pt x="306" y="990"/>
                  </a:lnTo>
                  <a:lnTo>
                    <a:pt x="354" y="990"/>
                  </a:lnTo>
                  <a:lnTo>
                    <a:pt x="354" y="984"/>
                  </a:lnTo>
                  <a:lnTo>
                    <a:pt x="360" y="978"/>
                  </a:lnTo>
                  <a:lnTo>
                    <a:pt x="360" y="966"/>
                  </a:lnTo>
                  <a:lnTo>
                    <a:pt x="366" y="960"/>
                  </a:lnTo>
                  <a:lnTo>
                    <a:pt x="378" y="954"/>
                  </a:lnTo>
                  <a:lnTo>
                    <a:pt x="408" y="954"/>
                  </a:lnTo>
                  <a:lnTo>
                    <a:pt x="420" y="960"/>
                  </a:lnTo>
                  <a:lnTo>
                    <a:pt x="432" y="960"/>
                  </a:lnTo>
                  <a:lnTo>
                    <a:pt x="438" y="966"/>
                  </a:lnTo>
                  <a:lnTo>
                    <a:pt x="444" y="960"/>
                  </a:lnTo>
                  <a:lnTo>
                    <a:pt x="456" y="960"/>
                  </a:lnTo>
                  <a:lnTo>
                    <a:pt x="468" y="954"/>
                  </a:lnTo>
                  <a:lnTo>
                    <a:pt x="504" y="954"/>
                  </a:lnTo>
                  <a:lnTo>
                    <a:pt x="522" y="960"/>
                  </a:lnTo>
                  <a:lnTo>
                    <a:pt x="534" y="966"/>
                  </a:lnTo>
                  <a:lnTo>
                    <a:pt x="552" y="966"/>
                  </a:lnTo>
                  <a:lnTo>
                    <a:pt x="558" y="960"/>
                  </a:lnTo>
                  <a:lnTo>
                    <a:pt x="570" y="954"/>
                  </a:lnTo>
                  <a:lnTo>
                    <a:pt x="606" y="954"/>
                  </a:lnTo>
                  <a:lnTo>
                    <a:pt x="618" y="948"/>
                  </a:lnTo>
                  <a:lnTo>
                    <a:pt x="624" y="942"/>
                  </a:lnTo>
                  <a:lnTo>
                    <a:pt x="636" y="936"/>
                  </a:lnTo>
                  <a:lnTo>
                    <a:pt x="684" y="936"/>
                  </a:lnTo>
                  <a:lnTo>
                    <a:pt x="708" y="924"/>
                  </a:lnTo>
                  <a:lnTo>
                    <a:pt x="720" y="912"/>
                  </a:lnTo>
                  <a:lnTo>
                    <a:pt x="738" y="900"/>
                  </a:lnTo>
                  <a:lnTo>
                    <a:pt x="774" y="864"/>
                  </a:lnTo>
                  <a:lnTo>
                    <a:pt x="786" y="858"/>
                  </a:lnTo>
                  <a:lnTo>
                    <a:pt x="804" y="846"/>
                  </a:lnTo>
                  <a:lnTo>
                    <a:pt x="900" y="750"/>
                  </a:lnTo>
                  <a:lnTo>
                    <a:pt x="918" y="750"/>
                  </a:lnTo>
                  <a:lnTo>
                    <a:pt x="924" y="744"/>
                  </a:lnTo>
                  <a:lnTo>
                    <a:pt x="960" y="696"/>
                  </a:lnTo>
                  <a:lnTo>
                    <a:pt x="972" y="672"/>
                  </a:lnTo>
                  <a:lnTo>
                    <a:pt x="984" y="654"/>
                  </a:lnTo>
                  <a:lnTo>
                    <a:pt x="990" y="642"/>
                  </a:lnTo>
                  <a:lnTo>
                    <a:pt x="1002" y="606"/>
                  </a:lnTo>
                  <a:lnTo>
                    <a:pt x="1014" y="588"/>
                  </a:lnTo>
                  <a:lnTo>
                    <a:pt x="1020" y="576"/>
                  </a:lnTo>
                  <a:lnTo>
                    <a:pt x="1026" y="570"/>
                  </a:lnTo>
                  <a:lnTo>
                    <a:pt x="1038" y="564"/>
                  </a:lnTo>
                  <a:lnTo>
                    <a:pt x="1050" y="552"/>
                  </a:lnTo>
                  <a:lnTo>
                    <a:pt x="1068" y="546"/>
                  </a:lnTo>
                  <a:lnTo>
                    <a:pt x="1086" y="534"/>
                  </a:lnTo>
                  <a:lnTo>
                    <a:pt x="1098" y="510"/>
                  </a:lnTo>
                  <a:lnTo>
                    <a:pt x="1098" y="498"/>
                  </a:lnTo>
                  <a:lnTo>
                    <a:pt x="1104" y="486"/>
                  </a:lnTo>
                  <a:lnTo>
                    <a:pt x="1110" y="468"/>
                  </a:lnTo>
                  <a:lnTo>
                    <a:pt x="1116" y="456"/>
                  </a:lnTo>
                  <a:lnTo>
                    <a:pt x="1122" y="450"/>
                  </a:lnTo>
                  <a:lnTo>
                    <a:pt x="1122" y="438"/>
                  </a:lnTo>
                  <a:lnTo>
                    <a:pt x="1128" y="432"/>
                  </a:lnTo>
                  <a:lnTo>
                    <a:pt x="1128" y="414"/>
                  </a:lnTo>
                  <a:lnTo>
                    <a:pt x="1134" y="396"/>
                  </a:lnTo>
                  <a:lnTo>
                    <a:pt x="1128" y="384"/>
                  </a:lnTo>
                  <a:lnTo>
                    <a:pt x="1116" y="372"/>
                  </a:lnTo>
                  <a:close/>
                  <a:moveTo>
                    <a:pt x="870" y="624"/>
                  </a:moveTo>
                  <a:lnTo>
                    <a:pt x="858" y="630"/>
                  </a:lnTo>
                  <a:lnTo>
                    <a:pt x="852" y="636"/>
                  </a:lnTo>
                  <a:lnTo>
                    <a:pt x="840" y="642"/>
                  </a:lnTo>
                  <a:lnTo>
                    <a:pt x="822" y="642"/>
                  </a:lnTo>
                  <a:lnTo>
                    <a:pt x="810" y="648"/>
                  </a:lnTo>
                  <a:lnTo>
                    <a:pt x="804" y="654"/>
                  </a:lnTo>
                  <a:lnTo>
                    <a:pt x="798" y="666"/>
                  </a:lnTo>
                  <a:lnTo>
                    <a:pt x="792" y="672"/>
                  </a:lnTo>
                  <a:lnTo>
                    <a:pt x="792" y="684"/>
                  </a:lnTo>
                  <a:lnTo>
                    <a:pt x="774" y="684"/>
                  </a:lnTo>
                  <a:lnTo>
                    <a:pt x="744" y="654"/>
                  </a:lnTo>
                  <a:lnTo>
                    <a:pt x="744" y="636"/>
                  </a:lnTo>
                  <a:lnTo>
                    <a:pt x="720" y="600"/>
                  </a:lnTo>
                  <a:lnTo>
                    <a:pt x="744" y="600"/>
                  </a:lnTo>
                  <a:lnTo>
                    <a:pt x="750" y="582"/>
                  </a:lnTo>
                  <a:lnTo>
                    <a:pt x="768" y="564"/>
                  </a:lnTo>
                  <a:lnTo>
                    <a:pt x="768" y="546"/>
                  </a:lnTo>
                  <a:lnTo>
                    <a:pt x="774" y="540"/>
                  </a:lnTo>
                  <a:lnTo>
                    <a:pt x="798" y="540"/>
                  </a:lnTo>
                  <a:lnTo>
                    <a:pt x="798" y="528"/>
                  </a:lnTo>
                  <a:lnTo>
                    <a:pt x="810" y="522"/>
                  </a:lnTo>
                  <a:lnTo>
                    <a:pt x="846" y="522"/>
                  </a:lnTo>
                  <a:lnTo>
                    <a:pt x="852" y="528"/>
                  </a:lnTo>
                  <a:lnTo>
                    <a:pt x="858" y="540"/>
                  </a:lnTo>
                  <a:lnTo>
                    <a:pt x="864" y="546"/>
                  </a:lnTo>
                  <a:lnTo>
                    <a:pt x="870" y="558"/>
                  </a:lnTo>
                  <a:lnTo>
                    <a:pt x="882" y="564"/>
                  </a:lnTo>
                  <a:lnTo>
                    <a:pt x="888" y="588"/>
                  </a:lnTo>
                  <a:lnTo>
                    <a:pt x="864" y="606"/>
                  </a:lnTo>
                  <a:lnTo>
                    <a:pt x="870" y="624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27" name="Thailand" descr="© INSCALE GmbH, 05.05.2010&#10;http://www.presentationload.com/">
              <a:extLst>
                <a:ext uri="{FF2B5EF4-FFF2-40B4-BE49-F238E27FC236}">
                  <a16:creationId xmlns:a16="http://schemas.microsoft.com/office/drawing/2014/main" id="{619AC8D0-B469-46F4-8444-3D6049F7BC8B}"/>
                </a:ext>
              </a:extLst>
            </p:cNvPr>
            <p:cNvSpPr>
              <a:spLocks/>
            </p:cNvSpPr>
            <p:nvPr/>
          </p:nvSpPr>
          <p:spPr bwMode="gray">
            <a:xfrm>
              <a:off x="8580131" y="3782423"/>
              <a:ext cx="274649" cy="533545"/>
            </a:xfrm>
            <a:custGeom>
              <a:avLst/>
              <a:gdLst>
                <a:gd name="T0" fmla="*/ 2147483647 w 618"/>
                <a:gd name="T1" fmla="*/ 2147483647 h 1188"/>
                <a:gd name="T2" fmla="*/ 2147483647 w 618"/>
                <a:gd name="T3" fmla="*/ 2147483647 h 1188"/>
                <a:gd name="T4" fmla="*/ 2147483647 w 618"/>
                <a:gd name="T5" fmla="*/ 2147483647 h 1188"/>
                <a:gd name="T6" fmla="*/ 2147483647 w 618"/>
                <a:gd name="T7" fmla="*/ 2147483647 h 1188"/>
                <a:gd name="T8" fmla="*/ 2147483647 w 618"/>
                <a:gd name="T9" fmla="*/ 2147483647 h 1188"/>
                <a:gd name="T10" fmla="*/ 2147483647 w 618"/>
                <a:gd name="T11" fmla="*/ 2147483647 h 1188"/>
                <a:gd name="T12" fmla="*/ 2147483647 w 618"/>
                <a:gd name="T13" fmla="*/ 2147483647 h 1188"/>
                <a:gd name="T14" fmla="*/ 2147483647 w 618"/>
                <a:gd name="T15" fmla="*/ 2147483647 h 1188"/>
                <a:gd name="T16" fmla="*/ 2147483647 w 618"/>
                <a:gd name="T17" fmla="*/ 2147483647 h 1188"/>
                <a:gd name="T18" fmla="*/ 2147483647 w 618"/>
                <a:gd name="T19" fmla="*/ 2147483647 h 1188"/>
                <a:gd name="T20" fmla="*/ 2147483647 w 618"/>
                <a:gd name="T21" fmla="*/ 2147483647 h 1188"/>
                <a:gd name="T22" fmla="*/ 2147483647 w 618"/>
                <a:gd name="T23" fmla="*/ 2147483647 h 1188"/>
                <a:gd name="T24" fmla="*/ 2147483647 w 618"/>
                <a:gd name="T25" fmla="*/ 0 h 1188"/>
                <a:gd name="T26" fmla="*/ 2147483647 w 618"/>
                <a:gd name="T27" fmla="*/ 2147483647 h 1188"/>
                <a:gd name="T28" fmla="*/ 2147483647 w 618"/>
                <a:gd name="T29" fmla="*/ 2147483647 h 1188"/>
                <a:gd name="T30" fmla="*/ 2147483647 w 618"/>
                <a:gd name="T31" fmla="*/ 2147483647 h 1188"/>
                <a:gd name="T32" fmla="*/ 0 w 618"/>
                <a:gd name="T33" fmla="*/ 2147483647 h 1188"/>
                <a:gd name="T34" fmla="*/ 2147483647 w 618"/>
                <a:gd name="T35" fmla="*/ 2147483647 h 1188"/>
                <a:gd name="T36" fmla="*/ 2147483647 w 618"/>
                <a:gd name="T37" fmla="*/ 2147483647 h 1188"/>
                <a:gd name="T38" fmla="*/ 2147483647 w 618"/>
                <a:gd name="T39" fmla="*/ 2147483647 h 1188"/>
                <a:gd name="T40" fmla="*/ 2147483647 w 618"/>
                <a:gd name="T41" fmla="*/ 2147483647 h 1188"/>
                <a:gd name="T42" fmla="*/ 2147483647 w 618"/>
                <a:gd name="T43" fmla="*/ 2147483647 h 1188"/>
                <a:gd name="T44" fmla="*/ 2147483647 w 618"/>
                <a:gd name="T45" fmla="*/ 2147483647 h 1188"/>
                <a:gd name="T46" fmla="*/ 2147483647 w 618"/>
                <a:gd name="T47" fmla="*/ 2147483647 h 1188"/>
                <a:gd name="T48" fmla="*/ 2147483647 w 618"/>
                <a:gd name="T49" fmla="*/ 2147483647 h 1188"/>
                <a:gd name="T50" fmla="*/ 2147483647 w 618"/>
                <a:gd name="T51" fmla="*/ 2147483647 h 1188"/>
                <a:gd name="T52" fmla="*/ 2147483647 w 618"/>
                <a:gd name="T53" fmla="*/ 2147483647 h 1188"/>
                <a:gd name="T54" fmla="*/ 2147483647 w 618"/>
                <a:gd name="T55" fmla="*/ 2147483647 h 1188"/>
                <a:gd name="T56" fmla="*/ 2147483647 w 618"/>
                <a:gd name="T57" fmla="*/ 2147483647 h 1188"/>
                <a:gd name="T58" fmla="*/ 2147483647 w 618"/>
                <a:gd name="T59" fmla="*/ 2147483647 h 1188"/>
                <a:gd name="T60" fmla="*/ 2147483647 w 618"/>
                <a:gd name="T61" fmla="*/ 2147483647 h 1188"/>
                <a:gd name="T62" fmla="*/ 2147483647 w 618"/>
                <a:gd name="T63" fmla="*/ 2147483647 h 1188"/>
                <a:gd name="T64" fmla="*/ 2147483647 w 618"/>
                <a:gd name="T65" fmla="*/ 2147483647 h 1188"/>
                <a:gd name="T66" fmla="*/ 2147483647 w 618"/>
                <a:gd name="T67" fmla="*/ 2147483647 h 1188"/>
                <a:gd name="T68" fmla="*/ 2147483647 w 618"/>
                <a:gd name="T69" fmla="*/ 2147483647 h 1188"/>
                <a:gd name="T70" fmla="*/ 2147483647 w 618"/>
                <a:gd name="T71" fmla="*/ 2147483647 h 1188"/>
                <a:gd name="T72" fmla="*/ 2147483647 w 618"/>
                <a:gd name="T73" fmla="*/ 2147483647 h 1188"/>
                <a:gd name="T74" fmla="*/ 2147483647 w 618"/>
                <a:gd name="T75" fmla="*/ 2147483647 h 1188"/>
                <a:gd name="T76" fmla="*/ 2147483647 w 618"/>
                <a:gd name="T77" fmla="*/ 2147483647 h 1188"/>
                <a:gd name="T78" fmla="*/ 2147483647 w 618"/>
                <a:gd name="T79" fmla="*/ 2147483647 h 1188"/>
                <a:gd name="T80" fmla="*/ 2147483647 w 618"/>
                <a:gd name="T81" fmla="*/ 2147483647 h 1188"/>
                <a:gd name="T82" fmla="*/ 2147483647 w 618"/>
                <a:gd name="T83" fmla="*/ 2147483647 h 1188"/>
                <a:gd name="T84" fmla="*/ 2147483647 w 618"/>
                <a:gd name="T85" fmla="*/ 2147483647 h 1188"/>
                <a:gd name="T86" fmla="*/ 2147483647 w 618"/>
                <a:gd name="T87" fmla="*/ 2147483647 h 1188"/>
                <a:gd name="T88" fmla="*/ 2147483647 w 618"/>
                <a:gd name="T89" fmla="*/ 2147483647 h 1188"/>
                <a:gd name="T90" fmla="*/ 2147483647 w 618"/>
                <a:gd name="T91" fmla="*/ 2147483647 h 1188"/>
                <a:gd name="T92" fmla="*/ 2147483647 w 618"/>
                <a:gd name="T93" fmla="*/ 2147483647 h 1188"/>
                <a:gd name="T94" fmla="*/ 2147483647 w 618"/>
                <a:gd name="T95" fmla="*/ 2147483647 h 1188"/>
                <a:gd name="T96" fmla="*/ 2147483647 w 618"/>
                <a:gd name="T97" fmla="*/ 2147483647 h 1188"/>
                <a:gd name="T98" fmla="*/ 2147483647 w 618"/>
                <a:gd name="T99" fmla="*/ 2147483647 h 1188"/>
                <a:gd name="T100" fmla="*/ 2147483647 w 618"/>
                <a:gd name="T101" fmla="*/ 2147483647 h 1188"/>
                <a:gd name="T102" fmla="*/ 2147483647 w 618"/>
                <a:gd name="T103" fmla="*/ 2147483647 h 1188"/>
                <a:gd name="T104" fmla="*/ 2147483647 w 618"/>
                <a:gd name="T105" fmla="*/ 2147483647 h 1188"/>
                <a:gd name="T106" fmla="*/ 2147483647 w 618"/>
                <a:gd name="T107" fmla="*/ 2147483647 h 1188"/>
                <a:gd name="T108" fmla="*/ 2147483647 w 618"/>
                <a:gd name="T109" fmla="*/ 2147483647 h 1188"/>
                <a:gd name="T110" fmla="*/ 2147483647 w 618"/>
                <a:gd name="T111" fmla="*/ 2147483647 h 1188"/>
                <a:gd name="T112" fmla="*/ 2147483647 w 618"/>
                <a:gd name="T113" fmla="*/ 2147483647 h 1188"/>
                <a:gd name="T114" fmla="*/ 2147483647 w 618"/>
                <a:gd name="T115" fmla="*/ 2147483647 h 1188"/>
                <a:gd name="T116" fmla="*/ 2147483647 w 618"/>
                <a:gd name="T117" fmla="*/ 2147483647 h 1188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618"/>
                <a:gd name="T178" fmla="*/ 0 h 1188"/>
                <a:gd name="T179" fmla="*/ 618 w 618"/>
                <a:gd name="T180" fmla="*/ 1188 h 1188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618" h="1188">
                  <a:moveTo>
                    <a:pt x="588" y="426"/>
                  </a:moveTo>
                  <a:lnTo>
                    <a:pt x="588" y="420"/>
                  </a:lnTo>
                  <a:lnTo>
                    <a:pt x="594" y="414"/>
                  </a:lnTo>
                  <a:lnTo>
                    <a:pt x="606" y="390"/>
                  </a:lnTo>
                  <a:lnTo>
                    <a:pt x="594" y="378"/>
                  </a:lnTo>
                  <a:lnTo>
                    <a:pt x="594" y="372"/>
                  </a:lnTo>
                  <a:lnTo>
                    <a:pt x="588" y="378"/>
                  </a:lnTo>
                  <a:lnTo>
                    <a:pt x="588" y="366"/>
                  </a:lnTo>
                  <a:lnTo>
                    <a:pt x="582" y="360"/>
                  </a:lnTo>
                  <a:lnTo>
                    <a:pt x="582" y="354"/>
                  </a:lnTo>
                  <a:lnTo>
                    <a:pt x="546" y="318"/>
                  </a:lnTo>
                  <a:lnTo>
                    <a:pt x="534" y="294"/>
                  </a:lnTo>
                  <a:lnTo>
                    <a:pt x="534" y="282"/>
                  </a:lnTo>
                  <a:lnTo>
                    <a:pt x="528" y="240"/>
                  </a:lnTo>
                  <a:lnTo>
                    <a:pt x="510" y="222"/>
                  </a:lnTo>
                  <a:lnTo>
                    <a:pt x="498" y="216"/>
                  </a:lnTo>
                  <a:lnTo>
                    <a:pt x="480" y="204"/>
                  </a:lnTo>
                  <a:lnTo>
                    <a:pt x="468" y="192"/>
                  </a:lnTo>
                  <a:lnTo>
                    <a:pt x="468" y="180"/>
                  </a:lnTo>
                  <a:lnTo>
                    <a:pt x="462" y="174"/>
                  </a:lnTo>
                  <a:lnTo>
                    <a:pt x="438" y="174"/>
                  </a:lnTo>
                  <a:lnTo>
                    <a:pt x="426" y="168"/>
                  </a:lnTo>
                  <a:lnTo>
                    <a:pt x="420" y="162"/>
                  </a:lnTo>
                  <a:lnTo>
                    <a:pt x="402" y="162"/>
                  </a:lnTo>
                  <a:lnTo>
                    <a:pt x="396" y="168"/>
                  </a:lnTo>
                  <a:lnTo>
                    <a:pt x="396" y="180"/>
                  </a:lnTo>
                  <a:lnTo>
                    <a:pt x="378" y="198"/>
                  </a:lnTo>
                  <a:lnTo>
                    <a:pt x="360" y="198"/>
                  </a:lnTo>
                  <a:lnTo>
                    <a:pt x="336" y="186"/>
                  </a:lnTo>
                  <a:lnTo>
                    <a:pt x="330" y="180"/>
                  </a:lnTo>
                  <a:lnTo>
                    <a:pt x="318" y="180"/>
                  </a:lnTo>
                  <a:lnTo>
                    <a:pt x="312" y="186"/>
                  </a:lnTo>
                  <a:lnTo>
                    <a:pt x="306" y="198"/>
                  </a:lnTo>
                  <a:lnTo>
                    <a:pt x="294" y="210"/>
                  </a:lnTo>
                  <a:lnTo>
                    <a:pt x="294" y="216"/>
                  </a:lnTo>
                  <a:lnTo>
                    <a:pt x="288" y="222"/>
                  </a:lnTo>
                  <a:lnTo>
                    <a:pt x="264" y="234"/>
                  </a:lnTo>
                  <a:lnTo>
                    <a:pt x="246" y="234"/>
                  </a:lnTo>
                  <a:lnTo>
                    <a:pt x="246" y="222"/>
                  </a:lnTo>
                  <a:lnTo>
                    <a:pt x="270" y="174"/>
                  </a:lnTo>
                  <a:lnTo>
                    <a:pt x="270" y="162"/>
                  </a:lnTo>
                  <a:lnTo>
                    <a:pt x="264" y="156"/>
                  </a:lnTo>
                  <a:lnTo>
                    <a:pt x="252" y="156"/>
                  </a:lnTo>
                  <a:lnTo>
                    <a:pt x="264" y="144"/>
                  </a:lnTo>
                  <a:lnTo>
                    <a:pt x="270" y="132"/>
                  </a:lnTo>
                  <a:lnTo>
                    <a:pt x="270" y="120"/>
                  </a:lnTo>
                  <a:lnTo>
                    <a:pt x="264" y="108"/>
                  </a:lnTo>
                  <a:lnTo>
                    <a:pt x="258" y="102"/>
                  </a:lnTo>
                  <a:lnTo>
                    <a:pt x="264" y="96"/>
                  </a:lnTo>
                  <a:lnTo>
                    <a:pt x="264" y="66"/>
                  </a:lnTo>
                  <a:lnTo>
                    <a:pt x="252" y="60"/>
                  </a:lnTo>
                  <a:lnTo>
                    <a:pt x="246" y="60"/>
                  </a:lnTo>
                  <a:lnTo>
                    <a:pt x="240" y="66"/>
                  </a:lnTo>
                  <a:lnTo>
                    <a:pt x="228" y="66"/>
                  </a:lnTo>
                  <a:lnTo>
                    <a:pt x="228" y="78"/>
                  </a:lnTo>
                  <a:lnTo>
                    <a:pt x="210" y="78"/>
                  </a:lnTo>
                  <a:lnTo>
                    <a:pt x="204" y="72"/>
                  </a:lnTo>
                  <a:lnTo>
                    <a:pt x="198" y="60"/>
                  </a:lnTo>
                  <a:lnTo>
                    <a:pt x="198" y="36"/>
                  </a:lnTo>
                  <a:lnTo>
                    <a:pt x="204" y="30"/>
                  </a:lnTo>
                  <a:lnTo>
                    <a:pt x="204" y="18"/>
                  </a:lnTo>
                  <a:lnTo>
                    <a:pt x="198" y="12"/>
                  </a:lnTo>
                  <a:lnTo>
                    <a:pt x="186" y="12"/>
                  </a:lnTo>
                  <a:lnTo>
                    <a:pt x="174" y="6"/>
                  </a:lnTo>
                  <a:lnTo>
                    <a:pt x="168" y="0"/>
                  </a:lnTo>
                  <a:lnTo>
                    <a:pt x="138" y="0"/>
                  </a:lnTo>
                  <a:lnTo>
                    <a:pt x="132" y="6"/>
                  </a:lnTo>
                  <a:lnTo>
                    <a:pt x="126" y="6"/>
                  </a:lnTo>
                  <a:lnTo>
                    <a:pt x="120" y="30"/>
                  </a:lnTo>
                  <a:lnTo>
                    <a:pt x="96" y="30"/>
                  </a:lnTo>
                  <a:lnTo>
                    <a:pt x="96" y="36"/>
                  </a:lnTo>
                  <a:lnTo>
                    <a:pt x="90" y="42"/>
                  </a:lnTo>
                  <a:lnTo>
                    <a:pt x="84" y="54"/>
                  </a:lnTo>
                  <a:lnTo>
                    <a:pt x="78" y="60"/>
                  </a:lnTo>
                  <a:lnTo>
                    <a:pt x="66" y="60"/>
                  </a:lnTo>
                  <a:lnTo>
                    <a:pt x="54" y="54"/>
                  </a:lnTo>
                  <a:lnTo>
                    <a:pt x="24" y="54"/>
                  </a:lnTo>
                  <a:lnTo>
                    <a:pt x="24" y="102"/>
                  </a:lnTo>
                  <a:lnTo>
                    <a:pt x="18" y="108"/>
                  </a:lnTo>
                  <a:lnTo>
                    <a:pt x="12" y="108"/>
                  </a:lnTo>
                  <a:lnTo>
                    <a:pt x="6" y="114"/>
                  </a:lnTo>
                  <a:lnTo>
                    <a:pt x="6" y="120"/>
                  </a:lnTo>
                  <a:lnTo>
                    <a:pt x="24" y="138"/>
                  </a:lnTo>
                  <a:lnTo>
                    <a:pt x="24" y="156"/>
                  </a:lnTo>
                  <a:lnTo>
                    <a:pt x="0" y="156"/>
                  </a:lnTo>
                  <a:lnTo>
                    <a:pt x="0" y="162"/>
                  </a:lnTo>
                  <a:lnTo>
                    <a:pt x="24" y="186"/>
                  </a:lnTo>
                  <a:lnTo>
                    <a:pt x="36" y="192"/>
                  </a:lnTo>
                  <a:lnTo>
                    <a:pt x="30" y="216"/>
                  </a:lnTo>
                  <a:lnTo>
                    <a:pt x="36" y="216"/>
                  </a:lnTo>
                  <a:lnTo>
                    <a:pt x="36" y="222"/>
                  </a:lnTo>
                  <a:lnTo>
                    <a:pt x="42" y="234"/>
                  </a:lnTo>
                  <a:lnTo>
                    <a:pt x="60" y="252"/>
                  </a:lnTo>
                  <a:lnTo>
                    <a:pt x="72" y="258"/>
                  </a:lnTo>
                  <a:lnTo>
                    <a:pt x="84" y="270"/>
                  </a:lnTo>
                  <a:lnTo>
                    <a:pt x="96" y="276"/>
                  </a:lnTo>
                  <a:lnTo>
                    <a:pt x="102" y="282"/>
                  </a:lnTo>
                  <a:lnTo>
                    <a:pt x="102" y="288"/>
                  </a:lnTo>
                  <a:lnTo>
                    <a:pt x="96" y="288"/>
                  </a:lnTo>
                  <a:lnTo>
                    <a:pt x="96" y="306"/>
                  </a:lnTo>
                  <a:lnTo>
                    <a:pt x="102" y="318"/>
                  </a:lnTo>
                  <a:lnTo>
                    <a:pt x="108" y="324"/>
                  </a:lnTo>
                  <a:lnTo>
                    <a:pt x="114" y="324"/>
                  </a:lnTo>
                  <a:lnTo>
                    <a:pt x="120" y="318"/>
                  </a:lnTo>
                  <a:lnTo>
                    <a:pt x="126" y="324"/>
                  </a:lnTo>
                  <a:lnTo>
                    <a:pt x="126" y="342"/>
                  </a:lnTo>
                  <a:lnTo>
                    <a:pt x="120" y="348"/>
                  </a:lnTo>
                  <a:lnTo>
                    <a:pt x="108" y="348"/>
                  </a:lnTo>
                  <a:lnTo>
                    <a:pt x="114" y="360"/>
                  </a:lnTo>
                  <a:lnTo>
                    <a:pt x="114" y="384"/>
                  </a:lnTo>
                  <a:lnTo>
                    <a:pt x="108" y="396"/>
                  </a:lnTo>
                  <a:lnTo>
                    <a:pt x="102" y="402"/>
                  </a:lnTo>
                  <a:lnTo>
                    <a:pt x="84" y="438"/>
                  </a:lnTo>
                  <a:lnTo>
                    <a:pt x="90" y="444"/>
                  </a:lnTo>
                  <a:lnTo>
                    <a:pt x="90" y="450"/>
                  </a:lnTo>
                  <a:lnTo>
                    <a:pt x="96" y="456"/>
                  </a:lnTo>
                  <a:lnTo>
                    <a:pt x="102" y="468"/>
                  </a:lnTo>
                  <a:lnTo>
                    <a:pt x="108" y="474"/>
                  </a:lnTo>
                  <a:lnTo>
                    <a:pt x="114" y="486"/>
                  </a:lnTo>
                  <a:lnTo>
                    <a:pt x="156" y="528"/>
                  </a:lnTo>
                  <a:lnTo>
                    <a:pt x="162" y="540"/>
                  </a:lnTo>
                  <a:lnTo>
                    <a:pt x="162" y="570"/>
                  </a:lnTo>
                  <a:lnTo>
                    <a:pt x="168" y="588"/>
                  </a:lnTo>
                  <a:lnTo>
                    <a:pt x="168" y="612"/>
                  </a:lnTo>
                  <a:lnTo>
                    <a:pt x="192" y="636"/>
                  </a:lnTo>
                  <a:lnTo>
                    <a:pt x="192" y="660"/>
                  </a:lnTo>
                  <a:lnTo>
                    <a:pt x="198" y="672"/>
                  </a:lnTo>
                  <a:lnTo>
                    <a:pt x="198" y="702"/>
                  </a:lnTo>
                  <a:lnTo>
                    <a:pt x="192" y="714"/>
                  </a:lnTo>
                  <a:lnTo>
                    <a:pt x="192" y="732"/>
                  </a:lnTo>
                  <a:lnTo>
                    <a:pt x="174" y="768"/>
                  </a:lnTo>
                  <a:lnTo>
                    <a:pt x="156" y="786"/>
                  </a:lnTo>
                  <a:lnTo>
                    <a:pt x="156" y="798"/>
                  </a:lnTo>
                  <a:lnTo>
                    <a:pt x="162" y="804"/>
                  </a:lnTo>
                  <a:lnTo>
                    <a:pt x="162" y="816"/>
                  </a:lnTo>
                  <a:lnTo>
                    <a:pt x="156" y="828"/>
                  </a:lnTo>
                  <a:lnTo>
                    <a:pt x="150" y="834"/>
                  </a:lnTo>
                  <a:lnTo>
                    <a:pt x="144" y="846"/>
                  </a:lnTo>
                  <a:lnTo>
                    <a:pt x="144" y="852"/>
                  </a:lnTo>
                  <a:lnTo>
                    <a:pt x="138" y="858"/>
                  </a:lnTo>
                  <a:lnTo>
                    <a:pt x="132" y="876"/>
                  </a:lnTo>
                  <a:lnTo>
                    <a:pt x="126" y="888"/>
                  </a:lnTo>
                  <a:lnTo>
                    <a:pt x="126" y="906"/>
                  </a:lnTo>
                  <a:lnTo>
                    <a:pt x="120" y="918"/>
                  </a:lnTo>
                  <a:lnTo>
                    <a:pt x="120" y="966"/>
                  </a:lnTo>
                  <a:lnTo>
                    <a:pt x="126" y="978"/>
                  </a:lnTo>
                  <a:lnTo>
                    <a:pt x="126" y="1008"/>
                  </a:lnTo>
                  <a:lnTo>
                    <a:pt x="132" y="1014"/>
                  </a:lnTo>
                  <a:lnTo>
                    <a:pt x="132" y="1020"/>
                  </a:lnTo>
                  <a:lnTo>
                    <a:pt x="138" y="1020"/>
                  </a:lnTo>
                  <a:lnTo>
                    <a:pt x="138" y="1002"/>
                  </a:lnTo>
                  <a:lnTo>
                    <a:pt x="144" y="990"/>
                  </a:lnTo>
                  <a:lnTo>
                    <a:pt x="144" y="978"/>
                  </a:lnTo>
                  <a:lnTo>
                    <a:pt x="150" y="972"/>
                  </a:lnTo>
                  <a:lnTo>
                    <a:pt x="150" y="996"/>
                  </a:lnTo>
                  <a:lnTo>
                    <a:pt x="162" y="996"/>
                  </a:lnTo>
                  <a:lnTo>
                    <a:pt x="186" y="1020"/>
                  </a:lnTo>
                  <a:lnTo>
                    <a:pt x="192" y="1032"/>
                  </a:lnTo>
                  <a:lnTo>
                    <a:pt x="198" y="1038"/>
                  </a:lnTo>
                  <a:lnTo>
                    <a:pt x="198" y="1044"/>
                  </a:lnTo>
                  <a:lnTo>
                    <a:pt x="228" y="1074"/>
                  </a:lnTo>
                  <a:lnTo>
                    <a:pt x="228" y="1098"/>
                  </a:lnTo>
                  <a:lnTo>
                    <a:pt x="234" y="1110"/>
                  </a:lnTo>
                  <a:lnTo>
                    <a:pt x="246" y="1128"/>
                  </a:lnTo>
                  <a:lnTo>
                    <a:pt x="264" y="1146"/>
                  </a:lnTo>
                  <a:lnTo>
                    <a:pt x="270" y="1140"/>
                  </a:lnTo>
                  <a:lnTo>
                    <a:pt x="276" y="1128"/>
                  </a:lnTo>
                  <a:lnTo>
                    <a:pt x="270" y="1122"/>
                  </a:lnTo>
                  <a:lnTo>
                    <a:pt x="270" y="1110"/>
                  </a:lnTo>
                  <a:lnTo>
                    <a:pt x="276" y="1104"/>
                  </a:lnTo>
                  <a:lnTo>
                    <a:pt x="288" y="1104"/>
                  </a:lnTo>
                  <a:lnTo>
                    <a:pt x="294" y="1116"/>
                  </a:lnTo>
                  <a:lnTo>
                    <a:pt x="294" y="1122"/>
                  </a:lnTo>
                  <a:lnTo>
                    <a:pt x="312" y="1122"/>
                  </a:lnTo>
                  <a:lnTo>
                    <a:pt x="324" y="1128"/>
                  </a:lnTo>
                  <a:lnTo>
                    <a:pt x="330" y="1134"/>
                  </a:lnTo>
                  <a:lnTo>
                    <a:pt x="330" y="1146"/>
                  </a:lnTo>
                  <a:lnTo>
                    <a:pt x="342" y="1146"/>
                  </a:lnTo>
                  <a:lnTo>
                    <a:pt x="342" y="1158"/>
                  </a:lnTo>
                  <a:lnTo>
                    <a:pt x="330" y="1170"/>
                  </a:lnTo>
                  <a:lnTo>
                    <a:pt x="330" y="1176"/>
                  </a:lnTo>
                  <a:lnTo>
                    <a:pt x="336" y="1182"/>
                  </a:lnTo>
                  <a:lnTo>
                    <a:pt x="354" y="1182"/>
                  </a:lnTo>
                  <a:lnTo>
                    <a:pt x="354" y="1176"/>
                  </a:lnTo>
                  <a:lnTo>
                    <a:pt x="366" y="1176"/>
                  </a:lnTo>
                  <a:lnTo>
                    <a:pt x="372" y="1170"/>
                  </a:lnTo>
                  <a:lnTo>
                    <a:pt x="378" y="1170"/>
                  </a:lnTo>
                  <a:lnTo>
                    <a:pt x="396" y="1188"/>
                  </a:lnTo>
                  <a:lnTo>
                    <a:pt x="402" y="1182"/>
                  </a:lnTo>
                  <a:lnTo>
                    <a:pt x="402" y="1176"/>
                  </a:lnTo>
                  <a:lnTo>
                    <a:pt x="408" y="1164"/>
                  </a:lnTo>
                  <a:lnTo>
                    <a:pt x="414" y="1158"/>
                  </a:lnTo>
                  <a:lnTo>
                    <a:pt x="420" y="1146"/>
                  </a:lnTo>
                  <a:lnTo>
                    <a:pt x="396" y="1134"/>
                  </a:lnTo>
                  <a:lnTo>
                    <a:pt x="390" y="1128"/>
                  </a:lnTo>
                  <a:lnTo>
                    <a:pt x="390" y="1116"/>
                  </a:lnTo>
                  <a:lnTo>
                    <a:pt x="384" y="1104"/>
                  </a:lnTo>
                  <a:lnTo>
                    <a:pt x="384" y="1092"/>
                  </a:lnTo>
                  <a:lnTo>
                    <a:pt x="378" y="1080"/>
                  </a:lnTo>
                  <a:lnTo>
                    <a:pt x="372" y="1074"/>
                  </a:lnTo>
                  <a:lnTo>
                    <a:pt x="354" y="1074"/>
                  </a:lnTo>
                  <a:lnTo>
                    <a:pt x="342" y="1080"/>
                  </a:lnTo>
                  <a:lnTo>
                    <a:pt x="336" y="1086"/>
                  </a:lnTo>
                  <a:lnTo>
                    <a:pt x="318" y="1086"/>
                  </a:lnTo>
                  <a:lnTo>
                    <a:pt x="312" y="1080"/>
                  </a:lnTo>
                  <a:lnTo>
                    <a:pt x="306" y="1068"/>
                  </a:lnTo>
                  <a:lnTo>
                    <a:pt x="306" y="1056"/>
                  </a:lnTo>
                  <a:lnTo>
                    <a:pt x="294" y="1032"/>
                  </a:lnTo>
                  <a:lnTo>
                    <a:pt x="288" y="1032"/>
                  </a:lnTo>
                  <a:lnTo>
                    <a:pt x="288" y="1050"/>
                  </a:lnTo>
                  <a:lnTo>
                    <a:pt x="282" y="1056"/>
                  </a:lnTo>
                  <a:lnTo>
                    <a:pt x="276" y="1056"/>
                  </a:lnTo>
                  <a:lnTo>
                    <a:pt x="270" y="1044"/>
                  </a:lnTo>
                  <a:lnTo>
                    <a:pt x="264" y="1038"/>
                  </a:lnTo>
                  <a:lnTo>
                    <a:pt x="258" y="1026"/>
                  </a:lnTo>
                  <a:lnTo>
                    <a:pt x="258" y="1014"/>
                  </a:lnTo>
                  <a:lnTo>
                    <a:pt x="270" y="1002"/>
                  </a:lnTo>
                  <a:lnTo>
                    <a:pt x="270" y="1008"/>
                  </a:lnTo>
                  <a:lnTo>
                    <a:pt x="276" y="1008"/>
                  </a:lnTo>
                  <a:lnTo>
                    <a:pt x="276" y="1014"/>
                  </a:lnTo>
                  <a:lnTo>
                    <a:pt x="282" y="1014"/>
                  </a:lnTo>
                  <a:lnTo>
                    <a:pt x="288" y="1008"/>
                  </a:lnTo>
                  <a:lnTo>
                    <a:pt x="282" y="1002"/>
                  </a:lnTo>
                  <a:lnTo>
                    <a:pt x="282" y="990"/>
                  </a:lnTo>
                  <a:lnTo>
                    <a:pt x="276" y="978"/>
                  </a:lnTo>
                  <a:lnTo>
                    <a:pt x="270" y="972"/>
                  </a:lnTo>
                  <a:lnTo>
                    <a:pt x="270" y="960"/>
                  </a:lnTo>
                  <a:lnTo>
                    <a:pt x="258" y="948"/>
                  </a:lnTo>
                  <a:lnTo>
                    <a:pt x="246" y="948"/>
                  </a:lnTo>
                  <a:lnTo>
                    <a:pt x="246" y="894"/>
                  </a:lnTo>
                  <a:lnTo>
                    <a:pt x="192" y="906"/>
                  </a:lnTo>
                  <a:lnTo>
                    <a:pt x="192" y="864"/>
                  </a:lnTo>
                  <a:lnTo>
                    <a:pt x="186" y="828"/>
                  </a:lnTo>
                  <a:lnTo>
                    <a:pt x="186" y="804"/>
                  </a:lnTo>
                  <a:lnTo>
                    <a:pt x="180" y="792"/>
                  </a:lnTo>
                  <a:lnTo>
                    <a:pt x="174" y="786"/>
                  </a:lnTo>
                  <a:lnTo>
                    <a:pt x="180" y="786"/>
                  </a:lnTo>
                  <a:lnTo>
                    <a:pt x="192" y="774"/>
                  </a:lnTo>
                  <a:lnTo>
                    <a:pt x="198" y="762"/>
                  </a:lnTo>
                  <a:lnTo>
                    <a:pt x="204" y="744"/>
                  </a:lnTo>
                  <a:lnTo>
                    <a:pt x="204" y="678"/>
                  </a:lnTo>
                  <a:lnTo>
                    <a:pt x="210" y="678"/>
                  </a:lnTo>
                  <a:lnTo>
                    <a:pt x="216" y="672"/>
                  </a:lnTo>
                  <a:lnTo>
                    <a:pt x="222" y="660"/>
                  </a:lnTo>
                  <a:lnTo>
                    <a:pt x="228" y="654"/>
                  </a:lnTo>
                  <a:lnTo>
                    <a:pt x="228" y="612"/>
                  </a:lnTo>
                  <a:lnTo>
                    <a:pt x="222" y="600"/>
                  </a:lnTo>
                  <a:lnTo>
                    <a:pt x="222" y="594"/>
                  </a:lnTo>
                  <a:lnTo>
                    <a:pt x="216" y="588"/>
                  </a:lnTo>
                  <a:lnTo>
                    <a:pt x="222" y="558"/>
                  </a:lnTo>
                  <a:lnTo>
                    <a:pt x="234" y="558"/>
                  </a:lnTo>
                  <a:lnTo>
                    <a:pt x="234" y="552"/>
                  </a:lnTo>
                  <a:lnTo>
                    <a:pt x="240" y="546"/>
                  </a:lnTo>
                  <a:lnTo>
                    <a:pt x="264" y="546"/>
                  </a:lnTo>
                  <a:lnTo>
                    <a:pt x="270" y="552"/>
                  </a:lnTo>
                  <a:lnTo>
                    <a:pt x="294" y="564"/>
                  </a:lnTo>
                  <a:lnTo>
                    <a:pt x="300" y="570"/>
                  </a:lnTo>
                  <a:lnTo>
                    <a:pt x="288" y="576"/>
                  </a:lnTo>
                  <a:lnTo>
                    <a:pt x="288" y="588"/>
                  </a:lnTo>
                  <a:lnTo>
                    <a:pt x="282" y="594"/>
                  </a:lnTo>
                  <a:lnTo>
                    <a:pt x="282" y="612"/>
                  </a:lnTo>
                  <a:lnTo>
                    <a:pt x="288" y="624"/>
                  </a:lnTo>
                  <a:lnTo>
                    <a:pt x="306" y="624"/>
                  </a:lnTo>
                  <a:lnTo>
                    <a:pt x="330" y="612"/>
                  </a:lnTo>
                  <a:lnTo>
                    <a:pt x="342" y="612"/>
                  </a:lnTo>
                  <a:lnTo>
                    <a:pt x="354" y="606"/>
                  </a:lnTo>
                  <a:lnTo>
                    <a:pt x="360" y="600"/>
                  </a:lnTo>
                  <a:lnTo>
                    <a:pt x="366" y="600"/>
                  </a:lnTo>
                  <a:lnTo>
                    <a:pt x="396" y="684"/>
                  </a:lnTo>
                  <a:lnTo>
                    <a:pt x="402" y="678"/>
                  </a:lnTo>
                  <a:lnTo>
                    <a:pt x="414" y="672"/>
                  </a:lnTo>
                  <a:lnTo>
                    <a:pt x="426" y="672"/>
                  </a:lnTo>
                  <a:lnTo>
                    <a:pt x="426" y="642"/>
                  </a:lnTo>
                  <a:lnTo>
                    <a:pt x="414" y="630"/>
                  </a:lnTo>
                  <a:lnTo>
                    <a:pt x="414" y="600"/>
                  </a:lnTo>
                  <a:lnTo>
                    <a:pt x="402" y="588"/>
                  </a:lnTo>
                  <a:lnTo>
                    <a:pt x="396" y="552"/>
                  </a:lnTo>
                  <a:lnTo>
                    <a:pt x="426" y="522"/>
                  </a:lnTo>
                  <a:lnTo>
                    <a:pt x="426" y="516"/>
                  </a:lnTo>
                  <a:lnTo>
                    <a:pt x="432" y="504"/>
                  </a:lnTo>
                  <a:lnTo>
                    <a:pt x="438" y="498"/>
                  </a:lnTo>
                  <a:lnTo>
                    <a:pt x="450" y="492"/>
                  </a:lnTo>
                  <a:lnTo>
                    <a:pt x="468" y="486"/>
                  </a:lnTo>
                  <a:lnTo>
                    <a:pt x="504" y="486"/>
                  </a:lnTo>
                  <a:lnTo>
                    <a:pt x="510" y="492"/>
                  </a:lnTo>
                  <a:lnTo>
                    <a:pt x="522" y="492"/>
                  </a:lnTo>
                  <a:lnTo>
                    <a:pt x="534" y="486"/>
                  </a:lnTo>
                  <a:lnTo>
                    <a:pt x="564" y="486"/>
                  </a:lnTo>
                  <a:lnTo>
                    <a:pt x="576" y="492"/>
                  </a:lnTo>
                  <a:lnTo>
                    <a:pt x="582" y="498"/>
                  </a:lnTo>
                  <a:lnTo>
                    <a:pt x="588" y="498"/>
                  </a:lnTo>
                  <a:lnTo>
                    <a:pt x="594" y="492"/>
                  </a:lnTo>
                  <a:lnTo>
                    <a:pt x="600" y="480"/>
                  </a:lnTo>
                  <a:lnTo>
                    <a:pt x="618" y="462"/>
                  </a:lnTo>
                  <a:lnTo>
                    <a:pt x="618" y="450"/>
                  </a:lnTo>
                  <a:lnTo>
                    <a:pt x="612" y="444"/>
                  </a:lnTo>
                  <a:lnTo>
                    <a:pt x="600" y="438"/>
                  </a:lnTo>
                  <a:lnTo>
                    <a:pt x="588" y="426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28" name="Vietnam" descr="© INSCALE GmbH, 05.05.2010&#10;http://www.presentationload.com/">
              <a:extLst>
                <a:ext uri="{FF2B5EF4-FFF2-40B4-BE49-F238E27FC236}">
                  <a16:creationId xmlns:a16="http://schemas.microsoft.com/office/drawing/2014/main" id="{893353F8-642F-4B20-9477-20EA824CD4B9}"/>
                </a:ext>
              </a:extLst>
            </p:cNvPr>
            <p:cNvSpPr>
              <a:spLocks/>
            </p:cNvSpPr>
            <p:nvPr/>
          </p:nvSpPr>
          <p:spPr bwMode="gray">
            <a:xfrm>
              <a:off x="8710312" y="3674444"/>
              <a:ext cx="268299" cy="535132"/>
            </a:xfrm>
            <a:custGeom>
              <a:avLst/>
              <a:gdLst>
                <a:gd name="T0" fmla="*/ 2147483647 w 606"/>
                <a:gd name="T1" fmla="*/ 2147483647 h 1194"/>
                <a:gd name="T2" fmla="*/ 2147483647 w 606"/>
                <a:gd name="T3" fmla="*/ 2147483647 h 1194"/>
                <a:gd name="T4" fmla="*/ 2147483647 w 606"/>
                <a:gd name="T5" fmla="*/ 2147483647 h 1194"/>
                <a:gd name="T6" fmla="*/ 2147483647 w 606"/>
                <a:gd name="T7" fmla="*/ 2147483647 h 1194"/>
                <a:gd name="T8" fmla="*/ 2147483647 w 606"/>
                <a:gd name="T9" fmla="*/ 2147483647 h 1194"/>
                <a:gd name="T10" fmla="*/ 2147483647 w 606"/>
                <a:gd name="T11" fmla="*/ 2147483647 h 1194"/>
                <a:gd name="T12" fmla="*/ 2147483647 w 606"/>
                <a:gd name="T13" fmla="*/ 2147483647 h 1194"/>
                <a:gd name="T14" fmla="*/ 2147483647 w 606"/>
                <a:gd name="T15" fmla="*/ 2147483647 h 1194"/>
                <a:gd name="T16" fmla="*/ 2147483647 w 606"/>
                <a:gd name="T17" fmla="*/ 2147483647 h 1194"/>
                <a:gd name="T18" fmla="*/ 2147483647 w 606"/>
                <a:gd name="T19" fmla="*/ 2147483647 h 1194"/>
                <a:gd name="T20" fmla="*/ 2147483647 w 606"/>
                <a:gd name="T21" fmla="*/ 2147483647 h 1194"/>
                <a:gd name="T22" fmla="*/ 2147483647 w 606"/>
                <a:gd name="T23" fmla="*/ 2147483647 h 1194"/>
                <a:gd name="T24" fmla="*/ 2147483647 w 606"/>
                <a:gd name="T25" fmla="*/ 2147483647 h 1194"/>
                <a:gd name="T26" fmla="*/ 2147483647 w 606"/>
                <a:gd name="T27" fmla="*/ 2147483647 h 1194"/>
                <a:gd name="T28" fmla="*/ 2147483647 w 606"/>
                <a:gd name="T29" fmla="*/ 2147483647 h 1194"/>
                <a:gd name="T30" fmla="*/ 2147483647 w 606"/>
                <a:gd name="T31" fmla="*/ 2147483647 h 1194"/>
                <a:gd name="T32" fmla="*/ 2147483647 w 606"/>
                <a:gd name="T33" fmla="*/ 2147483647 h 1194"/>
                <a:gd name="T34" fmla="*/ 2147483647 w 606"/>
                <a:gd name="T35" fmla="*/ 2147483647 h 1194"/>
                <a:gd name="T36" fmla="*/ 2147483647 w 606"/>
                <a:gd name="T37" fmla="*/ 2147483647 h 1194"/>
                <a:gd name="T38" fmla="*/ 2147483647 w 606"/>
                <a:gd name="T39" fmla="*/ 2147483647 h 1194"/>
                <a:gd name="T40" fmla="*/ 2147483647 w 606"/>
                <a:gd name="T41" fmla="*/ 2147483647 h 1194"/>
                <a:gd name="T42" fmla="*/ 2147483647 w 606"/>
                <a:gd name="T43" fmla="*/ 2147483647 h 1194"/>
                <a:gd name="T44" fmla="*/ 2147483647 w 606"/>
                <a:gd name="T45" fmla="*/ 2147483647 h 1194"/>
                <a:gd name="T46" fmla="*/ 2147483647 w 606"/>
                <a:gd name="T47" fmla="*/ 2147483647 h 1194"/>
                <a:gd name="T48" fmla="*/ 2147483647 w 606"/>
                <a:gd name="T49" fmla="*/ 2147483647 h 1194"/>
                <a:gd name="T50" fmla="*/ 2147483647 w 606"/>
                <a:gd name="T51" fmla="*/ 2147483647 h 1194"/>
                <a:gd name="T52" fmla="*/ 2147483647 w 606"/>
                <a:gd name="T53" fmla="*/ 2147483647 h 1194"/>
                <a:gd name="T54" fmla="*/ 2147483647 w 606"/>
                <a:gd name="T55" fmla="*/ 2147483647 h 1194"/>
                <a:gd name="T56" fmla="*/ 2147483647 w 606"/>
                <a:gd name="T57" fmla="*/ 2147483647 h 1194"/>
                <a:gd name="T58" fmla="*/ 2147483647 w 606"/>
                <a:gd name="T59" fmla="*/ 2147483647 h 1194"/>
                <a:gd name="T60" fmla="*/ 2147483647 w 606"/>
                <a:gd name="T61" fmla="*/ 2147483647 h 1194"/>
                <a:gd name="T62" fmla="*/ 2147483647 w 606"/>
                <a:gd name="T63" fmla="*/ 2147483647 h 1194"/>
                <a:gd name="T64" fmla="*/ 2147483647 w 606"/>
                <a:gd name="T65" fmla="*/ 2147483647 h 1194"/>
                <a:gd name="T66" fmla="*/ 2147483647 w 606"/>
                <a:gd name="T67" fmla="*/ 2147483647 h 1194"/>
                <a:gd name="T68" fmla="*/ 2147483647 w 606"/>
                <a:gd name="T69" fmla="*/ 2147483647 h 1194"/>
                <a:gd name="T70" fmla="*/ 2147483647 w 606"/>
                <a:gd name="T71" fmla="*/ 2147483647 h 1194"/>
                <a:gd name="T72" fmla="*/ 2147483647 w 606"/>
                <a:gd name="T73" fmla="*/ 2147483647 h 1194"/>
                <a:gd name="T74" fmla="*/ 2147483647 w 606"/>
                <a:gd name="T75" fmla="*/ 2147483647 h 1194"/>
                <a:gd name="T76" fmla="*/ 2147483647 w 606"/>
                <a:gd name="T77" fmla="*/ 2147483647 h 1194"/>
                <a:gd name="T78" fmla="*/ 2147483647 w 606"/>
                <a:gd name="T79" fmla="*/ 2147483647 h 1194"/>
                <a:gd name="T80" fmla="*/ 2147483647 w 606"/>
                <a:gd name="T81" fmla="*/ 2147483647 h 1194"/>
                <a:gd name="T82" fmla="*/ 2147483647 w 606"/>
                <a:gd name="T83" fmla="*/ 2147483647 h 1194"/>
                <a:gd name="T84" fmla="*/ 2147483647 w 606"/>
                <a:gd name="T85" fmla="*/ 2147483647 h 1194"/>
                <a:gd name="T86" fmla="*/ 2147483647 w 606"/>
                <a:gd name="T87" fmla="*/ 2147483647 h 1194"/>
                <a:gd name="T88" fmla="*/ 2147483647 w 606"/>
                <a:gd name="T89" fmla="*/ 2147483647 h 1194"/>
                <a:gd name="T90" fmla="*/ 2147483647 w 606"/>
                <a:gd name="T91" fmla="*/ 2147483647 h 1194"/>
                <a:gd name="T92" fmla="*/ 2147483647 w 606"/>
                <a:gd name="T93" fmla="*/ 2147483647 h 1194"/>
                <a:gd name="T94" fmla="*/ 2147483647 w 606"/>
                <a:gd name="T95" fmla="*/ 2147483647 h 1194"/>
                <a:gd name="T96" fmla="*/ 2147483647 w 606"/>
                <a:gd name="T97" fmla="*/ 2147483647 h 1194"/>
                <a:gd name="T98" fmla="*/ 2147483647 w 606"/>
                <a:gd name="T99" fmla="*/ 2147483647 h 1194"/>
                <a:gd name="T100" fmla="*/ 2147483647 w 606"/>
                <a:gd name="T101" fmla="*/ 2147483647 h 1194"/>
                <a:gd name="T102" fmla="*/ 2147483647 w 606"/>
                <a:gd name="T103" fmla="*/ 2147483647 h 1194"/>
                <a:gd name="T104" fmla="*/ 2147483647 w 606"/>
                <a:gd name="T105" fmla="*/ 2147483647 h 1194"/>
                <a:gd name="T106" fmla="*/ 2147483647 w 606"/>
                <a:gd name="T107" fmla="*/ 2147483647 h 1194"/>
                <a:gd name="T108" fmla="*/ 2147483647 w 606"/>
                <a:gd name="T109" fmla="*/ 2147483647 h 1194"/>
                <a:gd name="T110" fmla="*/ 2147483647 w 606"/>
                <a:gd name="T111" fmla="*/ 2147483647 h 1194"/>
                <a:gd name="T112" fmla="*/ 2147483647 w 606"/>
                <a:gd name="T113" fmla="*/ 2147483647 h 1194"/>
                <a:gd name="T114" fmla="*/ 2147483647 w 606"/>
                <a:gd name="T115" fmla="*/ 2147483647 h 1194"/>
                <a:gd name="T116" fmla="*/ 2147483647 w 606"/>
                <a:gd name="T117" fmla="*/ 2147483647 h 1194"/>
                <a:gd name="T118" fmla="*/ 2147483647 w 606"/>
                <a:gd name="T119" fmla="*/ 2147483647 h 1194"/>
                <a:gd name="T120" fmla="*/ 2147483647 w 606"/>
                <a:gd name="T121" fmla="*/ 2147483647 h 1194"/>
                <a:gd name="T122" fmla="*/ 2147483647 w 606"/>
                <a:gd name="T123" fmla="*/ 2147483647 h 1194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606"/>
                <a:gd name="T187" fmla="*/ 0 h 1194"/>
                <a:gd name="T188" fmla="*/ 606 w 606"/>
                <a:gd name="T189" fmla="*/ 1194 h 1194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606" h="1194">
                  <a:moveTo>
                    <a:pt x="6" y="48"/>
                  </a:moveTo>
                  <a:lnTo>
                    <a:pt x="0" y="60"/>
                  </a:lnTo>
                  <a:lnTo>
                    <a:pt x="0" y="72"/>
                  </a:lnTo>
                  <a:lnTo>
                    <a:pt x="12" y="96"/>
                  </a:lnTo>
                  <a:lnTo>
                    <a:pt x="18" y="102"/>
                  </a:lnTo>
                  <a:lnTo>
                    <a:pt x="24" y="114"/>
                  </a:lnTo>
                  <a:lnTo>
                    <a:pt x="36" y="120"/>
                  </a:lnTo>
                  <a:lnTo>
                    <a:pt x="42" y="132"/>
                  </a:lnTo>
                  <a:lnTo>
                    <a:pt x="48" y="126"/>
                  </a:lnTo>
                  <a:lnTo>
                    <a:pt x="54" y="126"/>
                  </a:lnTo>
                  <a:lnTo>
                    <a:pt x="54" y="156"/>
                  </a:lnTo>
                  <a:lnTo>
                    <a:pt x="66" y="180"/>
                  </a:lnTo>
                  <a:lnTo>
                    <a:pt x="84" y="198"/>
                  </a:lnTo>
                  <a:lnTo>
                    <a:pt x="90" y="210"/>
                  </a:lnTo>
                  <a:lnTo>
                    <a:pt x="108" y="210"/>
                  </a:lnTo>
                  <a:lnTo>
                    <a:pt x="108" y="216"/>
                  </a:lnTo>
                  <a:lnTo>
                    <a:pt x="120" y="228"/>
                  </a:lnTo>
                  <a:lnTo>
                    <a:pt x="126" y="222"/>
                  </a:lnTo>
                  <a:lnTo>
                    <a:pt x="132" y="210"/>
                  </a:lnTo>
                  <a:lnTo>
                    <a:pt x="132" y="204"/>
                  </a:lnTo>
                  <a:lnTo>
                    <a:pt x="138" y="192"/>
                  </a:lnTo>
                  <a:lnTo>
                    <a:pt x="150" y="192"/>
                  </a:lnTo>
                  <a:lnTo>
                    <a:pt x="162" y="198"/>
                  </a:lnTo>
                  <a:lnTo>
                    <a:pt x="186" y="222"/>
                  </a:lnTo>
                  <a:lnTo>
                    <a:pt x="180" y="222"/>
                  </a:lnTo>
                  <a:lnTo>
                    <a:pt x="174" y="228"/>
                  </a:lnTo>
                  <a:lnTo>
                    <a:pt x="174" y="234"/>
                  </a:lnTo>
                  <a:lnTo>
                    <a:pt x="198" y="246"/>
                  </a:lnTo>
                  <a:lnTo>
                    <a:pt x="216" y="252"/>
                  </a:lnTo>
                  <a:lnTo>
                    <a:pt x="228" y="258"/>
                  </a:lnTo>
                  <a:lnTo>
                    <a:pt x="228" y="270"/>
                  </a:lnTo>
                  <a:lnTo>
                    <a:pt x="222" y="282"/>
                  </a:lnTo>
                  <a:lnTo>
                    <a:pt x="210" y="288"/>
                  </a:lnTo>
                  <a:lnTo>
                    <a:pt x="204" y="300"/>
                  </a:lnTo>
                  <a:lnTo>
                    <a:pt x="198" y="306"/>
                  </a:lnTo>
                  <a:lnTo>
                    <a:pt x="180" y="306"/>
                  </a:lnTo>
                  <a:lnTo>
                    <a:pt x="174" y="300"/>
                  </a:lnTo>
                  <a:lnTo>
                    <a:pt x="150" y="300"/>
                  </a:lnTo>
                  <a:lnTo>
                    <a:pt x="156" y="306"/>
                  </a:lnTo>
                  <a:lnTo>
                    <a:pt x="156" y="324"/>
                  </a:lnTo>
                  <a:lnTo>
                    <a:pt x="168" y="330"/>
                  </a:lnTo>
                  <a:lnTo>
                    <a:pt x="174" y="336"/>
                  </a:lnTo>
                  <a:lnTo>
                    <a:pt x="210" y="354"/>
                  </a:lnTo>
                  <a:lnTo>
                    <a:pt x="222" y="366"/>
                  </a:lnTo>
                  <a:lnTo>
                    <a:pt x="234" y="372"/>
                  </a:lnTo>
                  <a:lnTo>
                    <a:pt x="240" y="378"/>
                  </a:lnTo>
                  <a:lnTo>
                    <a:pt x="252" y="378"/>
                  </a:lnTo>
                  <a:lnTo>
                    <a:pt x="252" y="408"/>
                  </a:lnTo>
                  <a:lnTo>
                    <a:pt x="258" y="414"/>
                  </a:lnTo>
                  <a:lnTo>
                    <a:pt x="270" y="414"/>
                  </a:lnTo>
                  <a:lnTo>
                    <a:pt x="282" y="420"/>
                  </a:lnTo>
                  <a:lnTo>
                    <a:pt x="288" y="426"/>
                  </a:lnTo>
                  <a:lnTo>
                    <a:pt x="294" y="426"/>
                  </a:lnTo>
                  <a:lnTo>
                    <a:pt x="294" y="450"/>
                  </a:lnTo>
                  <a:lnTo>
                    <a:pt x="306" y="474"/>
                  </a:lnTo>
                  <a:lnTo>
                    <a:pt x="324" y="486"/>
                  </a:lnTo>
                  <a:lnTo>
                    <a:pt x="342" y="504"/>
                  </a:lnTo>
                  <a:lnTo>
                    <a:pt x="348" y="522"/>
                  </a:lnTo>
                  <a:lnTo>
                    <a:pt x="366" y="522"/>
                  </a:lnTo>
                  <a:lnTo>
                    <a:pt x="366" y="528"/>
                  </a:lnTo>
                  <a:lnTo>
                    <a:pt x="372" y="534"/>
                  </a:lnTo>
                  <a:lnTo>
                    <a:pt x="384" y="558"/>
                  </a:lnTo>
                  <a:lnTo>
                    <a:pt x="396" y="570"/>
                  </a:lnTo>
                  <a:lnTo>
                    <a:pt x="408" y="570"/>
                  </a:lnTo>
                  <a:lnTo>
                    <a:pt x="414" y="576"/>
                  </a:lnTo>
                  <a:lnTo>
                    <a:pt x="426" y="582"/>
                  </a:lnTo>
                  <a:lnTo>
                    <a:pt x="432" y="588"/>
                  </a:lnTo>
                  <a:lnTo>
                    <a:pt x="432" y="600"/>
                  </a:lnTo>
                  <a:lnTo>
                    <a:pt x="426" y="606"/>
                  </a:lnTo>
                  <a:lnTo>
                    <a:pt x="420" y="606"/>
                  </a:lnTo>
                  <a:lnTo>
                    <a:pt x="414" y="612"/>
                  </a:lnTo>
                  <a:lnTo>
                    <a:pt x="408" y="612"/>
                  </a:lnTo>
                  <a:lnTo>
                    <a:pt x="432" y="636"/>
                  </a:lnTo>
                  <a:lnTo>
                    <a:pt x="456" y="648"/>
                  </a:lnTo>
                  <a:lnTo>
                    <a:pt x="462" y="654"/>
                  </a:lnTo>
                  <a:lnTo>
                    <a:pt x="468" y="654"/>
                  </a:lnTo>
                  <a:lnTo>
                    <a:pt x="450" y="690"/>
                  </a:lnTo>
                  <a:lnTo>
                    <a:pt x="456" y="690"/>
                  </a:lnTo>
                  <a:lnTo>
                    <a:pt x="468" y="702"/>
                  </a:lnTo>
                  <a:lnTo>
                    <a:pt x="468" y="708"/>
                  </a:lnTo>
                  <a:lnTo>
                    <a:pt x="456" y="720"/>
                  </a:lnTo>
                  <a:lnTo>
                    <a:pt x="450" y="720"/>
                  </a:lnTo>
                  <a:lnTo>
                    <a:pt x="450" y="762"/>
                  </a:lnTo>
                  <a:lnTo>
                    <a:pt x="456" y="762"/>
                  </a:lnTo>
                  <a:lnTo>
                    <a:pt x="468" y="774"/>
                  </a:lnTo>
                  <a:lnTo>
                    <a:pt x="480" y="798"/>
                  </a:lnTo>
                  <a:lnTo>
                    <a:pt x="480" y="804"/>
                  </a:lnTo>
                  <a:lnTo>
                    <a:pt x="468" y="816"/>
                  </a:lnTo>
                  <a:lnTo>
                    <a:pt x="462" y="816"/>
                  </a:lnTo>
                  <a:lnTo>
                    <a:pt x="462" y="828"/>
                  </a:lnTo>
                  <a:lnTo>
                    <a:pt x="468" y="834"/>
                  </a:lnTo>
                  <a:lnTo>
                    <a:pt x="468" y="864"/>
                  </a:lnTo>
                  <a:lnTo>
                    <a:pt x="474" y="870"/>
                  </a:lnTo>
                  <a:lnTo>
                    <a:pt x="474" y="900"/>
                  </a:lnTo>
                  <a:lnTo>
                    <a:pt x="462" y="894"/>
                  </a:lnTo>
                  <a:lnTo>
                    <a:pt x="444" y="894"/>
                  </a:lnTo>
                  <a:lnTo>
                    <a:pt x="438" y="900"/>
                  </a:lnTo>
                  <a:lnTo>
                    <a:pt x="438" y="918"/>
                  </a:lnTo>
                  <a:lnTo>
                    <a:pt x="408" y="918"/>
                  </a:lnTo>
                  <a:lnTo>
                    <a:pt x="408" y="942"/>
                  </a:lnTo>
                  <a:lnTo>
                    <a:pt x="366" y="942"/>
                  </a:lnTo>
                  <a:lnTo>
                    <a:pt x="366" y="966"/>
                  </a:lnTo>
                  <a:lnTo>
                    <a:pt x="378" y="990"/>
                  </a:lnTo>
                  <a:lnTo>
                    <a:pt x="396" y="1008"/>
                  </a:lnTo>
                  <a:lnTo>
                    <a:pt x="396" y="1020"/>
                  </a:lnTo>
                  <a:lnTo>
                    <a:pt x="390" y="1014"/>
                  </a:lnTo>
                  <a:lnTo>
                    <a:pt x="378" y="1008"/>
                  </a:lnTo>
                  <a:lnTo>
                    <a:pt x="372" y="1002"/>
                  </a:lnTo>
                  <a:lnTo>
                    <a:pt x="360" y="996"/>
                  </a:lnTo>
                  <a:lnTo>
                    <a:pt x="348" y="996"/>
                  </a:lnTo>
                  <a:lnTo>
                    <a:pt x="342" y="1002"/>
                  </a:lnTo>
                  <a:lnTo>
                    <a:pt x="342" y="1008"/>
                  </a:lnTo>
                  <a:lnTo>
                    <a:pt x="306" y="1008"/>
                  </a:lnTo>
                  <a:lnTo>
                    <a:pt x="312" y="1014"/>
                  </a:lnTo>
                  <a:lnTo>
                    <a:pt x="318" y="1014"/>
                  </a:lnTo>
                  <a:lnTo>
                    <a:pt x="324" y="1020"/>
                  </a:lnTo>
                  <a:lnTo>
                    <a:pt x="324" y="1026"/>
                  </a:lnTo>
                  <a:lnTo>
                    <a:pt x="312" y="1032"/>
                  </a:lnTo>
                  <a:lnTo>
                    <a:pt x="294" y="1032"/>
                  </a:lnTo>
                  <a:lnTo>
                    <a:pt x="276" y="1038"/>
                  </a:lnTo>
                  <a:lnTo>
                    <a:pt x="270" y="1050"/>
                  </a:lnTo>
                  <a:lnTo>
                    <a:pt x="270" y="1056"/>
                  </a:lnTo>
                  <a:lnTo>
                    <a:pt x="288" y="1074"/>
                  </a:lnTo>
                  <a:lnTo>
                    <a:pt x="300" y="1080"/>
                  </a:lnTo>
                  <a:lnTo>
                    <a:pt x="306" y="1086"/>
                  </a:lnTo>
                  <a:lnTo>
                    <a:pt x="312" y="1086"/>
                  </a:lnTo>
                  <a:lnTo>
                    <a:pt x="294" y="1104"/>
                  </a:lnTo>
                  <a:lnTo>
                    <a:pt x="294" y="1110"/>
                  </a:lnTo>
                  <a:lnTo>
                    <a:pt x="300" y="1116"/>
                  </a:lnTo>
                  <a:lnTo>
                    <a:pt x="300" y="1128"/>
                  </a:lnTo>
                  <a:lnTo>
                    <a:pt x="306" y="1140"/>
                  </a:lnTo>
                  <a:lnTo>
                    <a:pt x="306" y="1152"/>
                  </a:lnTo>
                  <a:lnTo>
                    <a:pt x="312" y="1158"/>
                  </a:lnTo>
                  <a:lnTo>
                    <a:pt x="294" y="1176"/>
                  </a:lnTo>
                  <a:lnTo>
                    <a:pt x="294" y="1188"/>
                  </a:lnTo>
                  <a:lnTo>
                    <a:pt x="306" y="1194"/>
                  </a:lnTo>
                  <a:lnTo>
                    <a:pt x="318" y="1194"/>
                  </a:lnTo>
                  <a:lnTo>
                    <a:pt x="330" y="1188"/>
                  </a:lnTo>
                  <a:lnTo>
                    <a:pt x="354" y="1164"/>
                  </a:lnTo>
                  <a:lnTo>
                    <a:pt x="366" y="1158"/>
                  </a:lnTo>
                  <a:lnTo>
                    <a:pt x="378" y="1158"/>
                  </a:lnTo>
                  <a:lnTo>
                    <a:pt x="384" y="1134"/>
                  </a:lnTo>
                  <a:lnTo>
                    <a:pt x="384" y="1110"/>
                  </a:lnTo>
                  <a:lnTo>
                    <a:pt x="396" y="1110"/>
                  </a:lnTo>
                  <a:lnTo>
                    <a:pt x="402" y="1116"/>
                  </a:lnTo>
                  <a:lnTo>
                    <a:pt x="414" y="1116"/>
                  </a:lnTo>
                  <a:lnTo>
                    <a:pt x="426" y="1104"/>
                  </a:lnTo>
                  <a:lnTo>
                    <a:pt x="426" y="1092"/>
                  </a:lnTo>
                  <a:lnTo>
                    <a:pt x="420" y="1086"/>
                  </a:lnTo>
                  <a:lnTo>
                    <a:pt x="414" y="1074"/>
                  </a:lnTo>
                  <a:lnTo>
                    <a:pt x="408" y="1068"/>
                  </a:lnTo>
                  <a:lnTo>
                    <a:pt x="408" y="1062"/>
                  </a:lnTo>
                  <a:lnTo>
                    <a:pt x="414" y="1056"/>
                  </a:lnTo>
                  <a:lnTo>
                    <a:pt x="426" y="1056"/>
                  </a:lnTo>
                  <a:lnTo>
                    <a:pt x="438" y="1050"/>
                  </a:lnTo>
                  <a:lnTo>
                    <a:pt x="444" y="1044"/>
                  </a:lnTo>
                  <a:lnTo>
                    <a:pt x="450" y="1044"/>
                  </a:lnTo>
                  <a:lnTo>
                    <a:pt x="456" y="1050"/>
                  </a:lnTo>
                  <a:lnTo>
                    <a:pt x="468" y="1050"/>
                  </a:lnTo>
                  <a:lnTo>
                    <a:pt x="480" y="1044"/>
                  </a:lnTo>
                  <a:lnTo>
                    <a:pt x="498" y="1038"/>
                  </a:lnTo>
                  <a:lnTo>
                    <a:pt x="546" y="1014"/>
                  </a:lnTo>
                  <a:lnTo>
                    <a:pt x="582" y="978"/>
                  </a:lnTo>
                  <a:lnTo>
                    <a:pt x="588" y="960"/>
                  </a:lnTo>
                  <a:lnTo>
                    <a:pt x="594" y="936"/>
                  </a:lnTo>
                  <a:lnTo>
                    <a:pt x="606" y="876"/>
                  </a:lnTo>
                  <a:lnTo>
                    <a:pt x="606" y="846"/>
                  </a:lnTo>
                  <a:lnTo>
                    <a:pt x="600" y="834"/>
                  </a:lnTo>
                  <a:lnTo>
                    <a:pt x="576" y="810"/>
                  </a:lnTo>
                  <a:lnTo>
                    <a:pt x="594" y="804"/>
                  </a:lnTo>
                  <a:lnTo>
                    <a:pt x="594" y="774"/>
                  </a:lnTo>
                  <a:lnTo>
                    <a:pt x="588" y="756"/>
                  </a:lnTo>
                  <a:lnTo>
                    <a:pt x="588" y="744"/>
                  </a:lnTo>
                  <a:lnTo>
                    <a:pt x="570" y="708"/>
                  </a:lnTo>
                  <a:lnTo>
                    <a:pt x="564" y="690"/>
                  </a:lnTo>
                  <a:lnTo>
                    <a:pt x="558" y="684"/>
                  </a:lnTo>
                  <a:lnTo>
                    <a:pt x="552" y="672"/>
                  </a:lnTo>
                  <a:lnTo>
                    <a:pt x="558" y="666"/>
                  </a:lnTo>
                  <a:lnTo>
                    <a:pt x="558" y="642"/>
                  </a:lnTo>
                  <a:lnTo>
                    <a:pt x="522" y="606"/>
                  </a:lnTo>
                  <a:lnTo>
                    <a:pt x="486" y="576"/>
                  </a:lnTo>
                  <a:lnTo>
                    <a:pt x="456" y="552"/>
                  </a:lnTo>
                  <a:lnTo>
                    <a:pt x="432" y="534"/>
                  </a:lnTo>
                  <a:lnTo>
                    <a:pt x="420" y="528"/>
                  </a:lnTo>
                  <a:lnTo>
                    <a:pt x="402" y="516"/>
                  </a:lnTo>
                  <a:lnTo>
                    <a:pt x="390" y="510"/>
                  </a:lnTo>
                  <a:lnTo>
                    <a:pt x="384" y="504"/>
                  </a:lnTo>
                  <a:lnTo>
                    <a:pt x="384" y="468"/>
                  </a:lnTo>
                  <a:lnTo>
                    <a:pt x="336" y="420"/>
                  </a:lnTo>
                  <a:lnTo>
                    <a:pt x="306" y="384"/>
                  </a:lnTo>
                  <a:lnTo>
                    <a:pt x="288" y="354"/>
                  </a:lnTo>
                  <a:lnTo>
                    <a:pt x="282" y="336"/>
                  </a:lnTo>
                  <a:lnTo>
                    <a:pt x="282" y="318"/>
                  </a:lnTo>
                  <a:lnTo>
                    <a:pt x="276" y="306"/>
                  </a:lnTo>
                  <a:lnTo>
                    <a:pt x="276" y="282"/>
                  </a:lnTo>
                  <a:lnTo>
                    <a:pt x="282" y="276"/>
                  </a:lnTo>
                  <a:lnTo>
                    <a:pt x="294" y="252"/>
                  </a:lnTo>
                  <a:lnTo>
                    <a:pt x="294" y="240"/>
                  </a:lnTo>
                  <a:lnTo>
                    <a:pt x="300" y="240"/>
                  </a:lnTo>
                  <a:lnTo>
                    <a:pt x="312" y="228"/>
                  </a:lnTo>
                  <a:lnTo>
                    <a:pt x="324" y="222"/>
                  </a:lnTo>
                  <a:lnTo>
                    <a:pt x="336" y="210"/>
                  </a:lnTo>
                  <a:lnTo>
                    <a:pt x="336" y="204"/>
                  </a:lnTo>
                  <a:lnTo>
                    <a:pt x="342" y="198"/>
                  </a:lnTo>
                  <a:lnTo>
                    <a:pt x="372" y="198"/>
                  </a:lnTo>
                  <a:lnTo>
                    <a:pt x="384" y="186"/>
                  </a:lnTo>
                  <a:lnTo>
                    <a:pt x="390" y="174"/>
                  </a:lnTo>
                  <a:lnTo>
                    <a:pt x="390" y="156"/>
                  </a:lnTo>
                  <a:lnTo>
                    <a:pt x="396" y="144"/>
                  </a:lnTo>
                  <a:lnTo>
                    <a:pt x="390" y="144"/>
                  </a:lnTo>
                  <a:lnTo>
                    <a:pt x="384" y="138"/>
                  </a:lnTo>
                  <a:lnTo>
                    <a:pt x="354" y="138"/>
                  </a:lnTo>
                  <a:lnTo>
                    <a:pt x="342" y="132"/>
                  </a:lnTo>
                  <a:lnTo>
                    <a:pt x="336" y="120"/>
                  </a:lnTo>
                  <a:lnTo>
                    <a:pt x="330" y="114"/>
                  </a:lnTo>
                  <a:lnTo>
                    <a:pt x="312" y="114"/>
                  </a:lnTo>
                  <a:lnTo>
                    <a:pt x="312" y="96"/>
                  </a:lnTo>
                  <a:lnTo>
                    <a:pt x="300" y="90"/>
                  </a:lnTo>
                  <a:lnTo>
                    <a:pt x="294" y="72"/>
                  </a:lnTo>
                  <a:lnTo>
                    <a:pt x="312" y="54"/>
                  </a:lnTo>
                  <a:lnTo>
                    <a:pt x="312" y="48"/>
                  </a:lnTo>
                  <a:lnTo>
                    <a:pt x="306" y="42"/>
                  </a:lnTo>
                  <a:lnTo>
                    <a:pt x="276" y="42"/>
                  </a:lnTo>
                  <a:lnTo>
                    <a:pt x="264" y="30"/>
                  </a:lnTo>
                  <a:lnTo>
                    <a:pt x="234" y="36"/>
                  </a:lnTo>
                  <a:lnTo>
                    <a:pt x="204" y="0"/>
                  </a:lnTo>
                  <a:lnTo>
                    <a:pt x="198" y="0"/>
                  </a:lnTo>
                  <a:lnTo>
                    <a:pt x="192" y="6"/>
                  </a:lnTo>
                  <a:lnTo>
                    <a:pt x="180" y="12"/>
                  </a:lnTo>
                  <a:lnTo>
                    <a:pt x="174" y="18"/>
                  </a:lnTo>
                  <a:lnTo>
                    <a:pt x="174" y="30"/>
                  </a:lnTo>
                  <a:lnTo>
                    <a:pt x="168" y="42"/>
                  </a:lnTo>
                  <a:lnTo>
                    <a:pt x="168" y="48"/>
                  </a:lnTo>
                  <a:lnTo>
                    <a:pt x="150" y="48"/>
                  </a:lnTo>
                  <a:lnTo>
                    <a:pt x="144" y="54"/>
                  </a:lnTo>
                  <a:lnTo>
                    <a:pt x="138" y="48"/>
                  </a:lnTo>
                  <a:lnTo>
                    <a:pt x="120" y="48"/>
                  </a:lnTo>
                  <a:lnTo>
                    <a:pt x="132" y="60"/>
                  </a:lnTo>
                  <a:lnTo>
                    <a:pt x="132" y="72"/>
                  </a:lnTo>
                  <a:lnTo>
                    <a:pt x="114" y="72"/>
                  </a:lnTo>
                  <a:lnTo>
                    <a:pt x="108" y="66"/>
                  </a:lnTo>
                  <a:lnTo>
                    <a:pt x="96" y="48"/>
                  </a:lnTo>
                  <a:lnTo>
                    <a:pt x="90" y="48"/>
                  </a:lnTo>
                  <a:lnTo>
                    <a:pt x="90" y="66"/>
                  </a:lnTo>
                  <a:lnTo>
                    <a:pt x="72" y="48"/>
                  </a:lnTo>
                  <a:lnTo>
                    <a:pt x="66" y="54"/>
                  </a:lnTo>
                  <a:lnTo>
                    <a:pt x="60" y="66"/>
                  </a:lnTo>
                  <a:lnTo>
                    <a:pt x="54" y="72"/>
                  </a:lnTo>
                  <a:lnTo>
                    <a:pt x="42" y="72"/>
                  </a:lnTo>
                  <a:lnTo>
                    <a:pt x="18" y="48"/>
                  </a:lnTo>
                  <a:lnTo>
                    <a:pt x="6" y="48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29" name="Laos" descr="© INSCALE GmbH, 05.05.2010&#10;http://www.presentationload.com/">
              <a:extLst>
                <a:ext uri="{FF2B5EF4-FFF2-40B4-BE49-F238E27FC236}">
                  <a16:creationId xmlns:a16="http://schemas.microsoft.com/office/drawing/2014/main" id="{A581C11F-517B-4D85-8D99-A6409FDD4D95}"/>
                </a:ext>
              </a:extLst>
            </p:cNvPr>
            <p:cNvSpPr>
              <a:spLocks/>
            </p:cNvSpPr>
            <p:nvPr/>
          </p:nvSpPr>
          <p:spPr bwMode="gray">
            <a:xfrm>
              <a:off x="8653159" y="3706203"/>
              <a:ext cx="265124" cy="311234"/>
            </a:xfrm>
            <a:custGeom>
              <a:avLst/>
              <a:gdLst>
                <a:gd name="T0" fmla="*/ 2147483647 w 600"/>
                <a:gd name="T1" fmla="*/ 2147483647 h 696"/>
                <a:gd name="T2" fmla="*/ 2147483647 w 600"/>
                <a:gd name="T3" fmla="*/ 2147483647 h 696"/>
                <a:gd name="T4" fmla="*/ 2147483647 w 600"/>
                <a:gd name="T5" fmla="*/ 2147483647 h 696"/>
                <a:gd name="T6" fmla="*/ 2147483647 w 600"/>
                <a:gd name="T7" fmla="*/ 2147483647 h 696"/>
                <a:gd name="T8" fmla="*/ 2147483647 w 600"/>
                <a:gd name="T9" fmla="*/ 2147483647 h 696"/>
                <a:gd name="T10" fmla="*/ 2147483647 w 600"/>
                <a:gd name="T11" fmla="*/ 2147483647 h 696"/>
                <a:gd name="T12" fmla="*/ 2147483647 w 600"/>
                <a:gd name="T13" fmla="*/ 2147483647 h 696"/>
                <a:gd name="T14" fmla="*/ 2147483647 w 600"/>
                <a:gd name="T15" fmla="*/ 2147483647 h 696"/>
                <a:gd name="T16" fmla="*/ 2147483647 w 600"/>
                <a:gd name="T17" fmla="*/ 2147483647 h 696"/>
                <a:gd name="T18" fmla="*/ 2147483647 w 600"/>
                <a:gd name="T19" fmla="*/ 2147483647 h 696"/>
                <a:gd name="T20" fmla="*/ 2147483647 w 600"/>
                <a:gd name="T21" fmla="*/ 2147483647 h 696"/>
                <a:gd name="T22" fmla="*/ 2147483647 w 600"/>
                <a:gd name="T23" fmla="*/ 2147483647 h 696"/>
                <a:gd name="T24" fmla="*/ 2147483647 w 600"/>
                <a:gd name="T25" fmla="*/ 2147483647 h 696"/>
                <a:gd name="T26" fmla="*/ 2147483647 w 600"/>
                <a:gd name="T27" fmla="*/ 2147483647 h 696"/>
                <a:gd name="T28" fmla="*/ 2147483647 w 600"/>
                <a:gd name="T29" fmla="*/ 2147483647 h 696"/>
                <a:gd name="T30" fmla="*/ 2147483647 w 600"/>
                <a:gd name="T31" fmla="*/ 2147483647 h 696"/>
                <a:gd name="T32" fmla="*/ 2147483647 w 600"/>
                <a:gd name="T33" fmla="*/ 2147483647 h 696"/>
                <a:gd name="T34" fmla="*/ 2147483647 w 600"/>
                <a:gd name="T35" fmla="*/ 2147483647 h 696"/>
                <a:gd name="T36" fmla="*/ 2147483647 w 600"/>
                <a:gd name="T37" fmla="*/ 2147483647 h 696"/>
                <a:gd name="T38" fmla="*/ 2147483647 w 600"/>
                <a:gd name="T39" fmla="*/ 2147483647 h 696"/>
                <a:gd name="T40" fmla="*/ 2147483647 w 600"/>
                <a:gd name="T41" fmla="*/ 2147483647 h 696"/>
                <a:gd name="T42" fmla="*/ 2147483647 w 600"/>
                <a:gd name="T43" fmla="*/ 2147483647 h 696"/>
                <a:gd name="T44" fmla="*/ 2147483647 w 600"/>
                <a:gd name="T45" fmla="*/ 2147483647 h 696"/>
                <a:gd name="T46" fmla="*/ 2147483647 w 600"/>
                <a:gd name="T47" fmla="*/ 2147483647 h 696"/>
                <a:gd name="T48" fmla="*/ 2147483647 w 600"/>
                <a:gd name="T49" fmla="*/ 2147483647 h 696"/>
                <a:gd name="T50" fmla="*/ 2147483647 w 600"/>
                <a:gd name="T51" fmla="*/ 2147483647 h 696"/>
                <a:gd name="T52" fmla="*/ 2147483647 w 600"/>
                <a:gd name="T53" fmla="*/ 2147483647 h 696"/>
                <a:gd name="T54" fmla="*/ 2147483647 w 600"/>
                <a:gd name="T55" fmla="*/ 2147483647 h 696"/>
                <a:gd name="T56" fmla="*/ 2147483647 w 600"/>
                <a:gd name="T57" fmla="*/ 2147483647 h 696"/>
                <a:gd name="T58" fmla="*/ 2147483647 w 600"/>
                <a:gd name="T59" fmla="*/ 2147483647 h 696"/>
                <a:gd name="T60" fmla="*/ 2147483647 w 600"/>
                <a:gd name="T61" fmla="*/ 2147483647 h 696"/>
                <a:gd name="T62" fmla="*/ 2147483647 w 600"/>
                <a:gd name="T63" fmla="*/ 2147483647 h 696"/>
                <a:gd name="T64" fmla="*/ 2147483647 w 600"/>
                <a:gd name="T65" fmla="*/ 2147483647 h 696"/>
                <a:gd name="T66" fmla="*/ 2147483647 w 600"/>
                <a:gd name="T67" fmla="*/ 2147483647 h 696"/>
                <a:gd name="T68" fmla="*/ 2147483647 w 600"/>
                <a:gd name="T69" fmla="*/ 2147483647 h 696"/>
                <a:gd name="T70" fmla="*/ 2147483647 w 600"/>
                <a:gd name="T71" fmla="*/ 2147483647 h 696"/>
                <a:gd name="T72" fmla="*/ 2147483647 w 600"/>
                <a:gd name="T73" fmla="*/ 2147483647 h 696"/>
                <a:gd name="T74" fmla="*/ 2147483647 w 600"/>
                <a:gd name="T75" fmla="*/ 2147483647 h 696"/>
                <a:gd name="T76" fmla="*/ 2147483647 w 600"/>
                <a:gd name="T77" fmla="*/ 2147483647 h 696"/>
                <a:gd name="T78" fmla="*/ 2147483647 w 600"/>
                <a:gd name="T79" fmla="*/ 2147483647 h 696"/>
                <a:gd name="T80" fmla="*/ 2147483647 w 600"/>
                <a:gd name="T81" fmla="*/ 2147483647 h 696"/>
                <a:gd name="T82" fmla="*/ 2147483647 w 600"/>
                <a:gd name="T83" fmla="*/ 2147483647 h 696"/>
                <a:gd name="T84" fmla="*/ 2147483647 w 600"/>
                <a:gd name="T85" fmla="*/ 2147483647 h 696"/>
                <a:gd name="T86" fmla="*/ 2147483647 w 600"/>
                <a:gd name="T87" fmla="*/ 2147483647 h 696"/>
                <a:gd name="T88" fmla="*/ 2147483647 w 600"/>
                <a:gd name="T89" fmla="*/ 2147483647 h 696"/>
                <a:gd name="T90" fmla="*/ 2147483647 w 600"/>
                <a:gd name="T91" fmla="*/ 2147483647 h 696"/>
                <a:gd name="T92" fmla="*/ 2147483647 w 600"/>
                <a:gd name="T93" fmla="*/ 2147483647 h 696"/>
                <a:gd name="T94" fmla="*/ 2147483647 w 600"/>
                <a:gd name="T95" fmla="*/ 2147483647 h 696"/>
                <a:gd name="T96" fmla="*/ 2147483647 w 600"/>
                <a:gd name="T97" fmla="*/ 2147483647 h 696"/>
                <a:gd name="T98" fmla="*/ 2147483647 w 600"/>
                <a:gd name="T99" fmla="*/ 2147483647 h 696"/>
                <a:gd name="T100" fmla="*/ 2147483647 w 600"/>
                <a:gd name="T101" fmla="*/ 2147483647 h 696"/>
                <a:gd name="T102" fmla="*/ 2147483647 w 600"/>
                <a:gd name="T103" fmla="*/ 2147483647 h 696"/>
                <a:gd name="T104" fmla="*/ 2147483647 w 600"/>
                <a:gd name="T105" fmla="*/ 2147483647 h 696"/>
                <a:gd name="T106" fmla="*/ 2147483647 w 600"/>
                <a:gd name="T107" fmla="*/ 2147483647 h 696"/>
                <a:gd name="T108" fmla="*/ 2147483647 w 600"/>
                <a:gd name="T109" fmla="*/ 2147483647 h 696"/>
                <a:gd name="T110" fmla="*/ 2147483647 w 600"/>
                <a:gd name="T111" fmla="*/ 2147483647 h 696"/>
                <a:gd name="T112" fmla="*/ 2147483647 w 600"/>
                <a:gd name="T113" fmla="*/ 2147483647 h 696"/>
                <a:gd name="T114" fmla="*/ 2147483647 w 600"/>
                <a:gd name="T115" fmla="*/ 2147483647 h 696"/>
                <a:gd name="T116" fmla="*/ 2147483647 w 600"/>
                <a:gd name="T117" fmla="*/ 2147483647 h 696"/>
                <a:gd name="T118" fmla="*/ 0 w 600"/>
                <a:gd name="T119" fmla="*/ 2147483647 h 696"/>
                <a:gd name="T120" fmla="*/ 2147483647 w 600"/>
                <a:gd name="T121" fmla="*/ 2147483647 h 69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600"/>
                <a:gd name="T184" fmla="*/ 0 h 696"/>
                <a:gd name="T185" fmla="*/ 600 w 600"/>
                <a:gd name="T186" fmla="*/ 696 h 69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600" h="696">
                  <a:moveTo>
                    <a:pt x="24" y="180"/>
                  </a:moveTo>
                  <a:lnTo>
                    <a:pt x="36" y="180"/>
                  </a:lnTo>
                  <a:lnTo>
                    <a:pt x="42" y="186"/>
                  </a:lnTo>
                  <a:lnTo>
                    <a:pt x="42" y="198"/>
                  </a:lnTo>
                  <a:lnTo>
                    <a:pt x="36" y="204"/>
                  </a:lnTo>
                  <a:lnTo>
                    <a:pt x="36" y="228"/>
                  </a:lnTo>
                  <a:lnTo>
                    <a:pt x="42" y="240"/>
                  </a:lnTo>
                  <a:lnTo>
                    <a:pt x="48" y="246"/>
                  </a:lnTo>
                  <a:lnTo>
                    <a:pt x="66" y="246"/>
                  </a:lnTo>
                  <a:lnTo>
                    <a:pt x="66" y="234"/>
                  </a:lnTo>
                  <a:lnTo>
                    <a:pt x="78" y="234"/>
                  </a:lnTo>
                  <a:lnTo>
                    <a:pt x="84" y="228"/>
                  </a:lnTo>
                  <a:lnTo>
                    <a:pt x="90" y="228"/>
                  </a:lnTo>
                  <a:lnTo>
                    <a:pt x="102" y="234"/>
                  </a:lnTo>
                  <a:lnTo>
                    <a:pt x="102" y="264"/>
                  </a:lnTo>
                  <a:lnTo>
                    <a:pt x="96" y="270"/>
                  </a:lnTo>
                  <a:lnTo>
                    <a:pt x="102" y="276"/>
                  </a:lnTo>
                  <a:lnTo>
                    <a:pt x="108" y="288"/>
                  </a:lnTo>
                  <a:lnTo>
                    <a:pt x="108" y="300"/>
                  </a:lnTo>
                  <a:lnTo>
                    <a:pt x="102" y="312"/>
                  </a:lnTo>
                  <a:lnTo>
                    <a:pt x="90" y="324"/>
                  </a:lnTo>
                  <a:lnTo>
                    <a:pt x="102" y="324"/>
                  </a:lnTo>
                  <a:lnTo>
                    <a:pt x="108" y="330"/>
                  </a:lnTo>
                  <a:lnTo>
                    <a:pt x="108" y="342"/>
                  </a:lnTo>
                  <a:lnTo>
                    <a:pt x="84" y="390"/>
                  </a:lnTo>
                  <a:lnTo>
                    <a:pt x="84" y="402"/>
                  </a:lnTo>
                  <a:lnTo>
                    <a:pt x="102" y="402"/>
                  </a:lnTo>
                  <a:lnTo>
                    <a:pt x="126" y="390"/>
                  </a:lnTo>
                  <a:lnTo>
                    <a:pt x="132" y="384"/>
                  </a:lnTo>
                  <a:lnTo>
                    <a:pt x="132" y="378"/>
                  </a:lnTo>
                  <a:lnTo>
                    <a:pt x="144" y="366"/>
                  </a:lnTo>
                  <a:lnTo>
                    <a:pt x="150" y="354"/>
                  </a:lnTo>
                  <a:lnTo>
                    <a:pt x="156" y="348"/>
                  </a:lnTo>
                  <a:lnTo>
                    <a:pt x="168" y="348"/>
                  </a:lnTo>
                  <a:lnTo>
                    <a:pt x="174" y="354"/>
                  </a:lnTo>
                  <a:lnTo>
                    <a:pt x="198" y="366"/>
                  </a:lnTo>
                  <a:lnTo>
                    <a:pt x="216" y="366"/>
                  </a:lnTo>
                  <a:lnTo>
                    <a:pt x="234" y="348"/>
                  </a:lnTo>
                  <a:lnTo>
                    <a:pt x="234" y="336"/>
                  </a:lnTo>
                  <a:lnTo>
                    <a:pt x="240" y="330"/>
                  </a:lnTo>
                  <a:lnTo>
                    <a:pt x="258" y="330"/>
                  </a:lnTo>
                  <a:lnTo>
                    <a:pt x="264" y="336"/>
                  </a:lnTo>
                  <a:lnTo>
                    <a:pt x="276" y="342"/>
                  </a:lnTo>
                  <a:lnTo>
                    <a:pt x="300" y="342"/>
                  </a:lnTo>
                  <a:lnTo>
                    <a:pt x="306" y="348"/>
                  </a:lnTo>
                  <a:lnTo>
                    <a:pt x="306" y="360"/>
                  </a:lnTo>
                  <a:lnTo>
                    <a:pt x="318" y="372"/>
                  </a:lnTo>
                  <a:lnTo>
                    <a:pt x="336" y="384"/>
                  </a:lnTo>
                  <a:lnTo>
                    <a:pt x="348" y="390"/>
                  </a:lnTo>
                  <a:lnTo>
                    <a:pt x="366" y="408"/>
                  </a:lnTo>
                  <a:lnTo>
                    <a:pt x="372" y="450"/>
                  </a:lnTo>
                  <a:lnTo>
                    <a:pt x="372" y="462"/>
                  </a:lnTo>
                  <a:lnTo>
                    <a:pt x="384" y="486"/>
                  </a:lnTo>
                  <a:lnTo>
                    <a:pt x="420" y="522"/>
                  </a:lnTo>
                  <a:lnTo>
                    <a:pt x="420" y="528"/>
                  </a:lnTo>
                  <a:lnTo>
                    <a:pt x="426" y="534"/>
                  </a:lnTo>
                  <a:lnTo>
                    <a:pt x="426" y="546"/>
                  </a:lnTo>
                  <a:lnTo>
                    <a:pt x="432" y="540"/>
                  </a:lnTo>
                  <a:lnTo>
                    <a:pt x="432" y="546"/>
                  </a:lnTo>
                  <a:lnTo>
                    <a:pt x="444" y="558"/>
                  </a:lnTo>
                  <a:lnTo>
                    <a:pt x="432" y="582"/>
                  </a:lnTo>
                  <a:lnTo>
                    <a:pt x="426" y="588"/>
                  </a:lnTo>
                  <a:lnTo>
                    <a:pt x="426" y="594"/>
                  </a:lnTo>
                  <a:lnTo>
                    <a:pt x="438" y="606"/>
                  </a:lnTo>
                  <a:lnTo>
                    <a:pt x="450" y="612"/>
                  </a:lnTo>
                  <a:lnTo>
                    <a:pt x="456" y="618"/>
                  </a:lnTo>
                  <a:lnTo>
                    <a:pt x="456" y="630"/>
                  </a:lnTo>
                  <a:lnTo>
                    <a:pt x="450" y="636"/>
                  </a:lnTo>
                  <a:lnTo>
                    <a:pt x="444" y="648"/>
                  </a:lnTo>
                  <a:lnTo>
                    <a:pt x="432" y="654"/>
                  </a:lnTo>
                  <a:lnTo>
                    <a:pt x="426" y="660"/>
                  </a:lnTo>
                  <a:lnTo>
                    <a:pt x="426" y="672"/>
                  </a:lnTo>
                  <a:lnTo>
                    <a:pt x="450" y="672"/>
                  </a:lnTo>
                  <a:lnTo>
                    <a:pt x="456" y="678"/>
                  </a:lnTo>
                  <a:lnTo>
                    <a:pt x="462" y="678"/>
                  </a:lnTo>
                  <a:lnTo>
                    <a:pt x="462" y="684"/>
                  </a:lnTo>
                  <a:lnTo>
                    <a:pt x="474" y="696"/>
                  </a:lnTo>
                  <a:lnTo>
                    <a:pt x="486" y="696"/>
                  </a:lnTo>
                  <a:lnTo>
                    <a:pt x="492" y="690"/>
                  </a:lnTo>
                  <a:lnTo>
                    <a:pt x="492" y="678"/>
                  </a:lnTo>
                  <a:lnTo>
                    <a:pt x="480" y="666"/>
                  </a:lnTo>
                  <a:lnTo>
                    <a:pt x="498" y="654"/>
                  </a:lnTo>
                  <a:lnTo>
                    <a:pt x="510" y="642"/>
                  </a:lnTo>
                  <a:lnTo>
                    <a:pt x="546" y="654"/>
                  </a:lnTo>
                  <a:lnTo>
                    <a:pt x="558" y="642"/>
                  </a:lnTo>
                  <a:lnTo>
                    <a:pt x="582" y="648"/>
                  </a:lnTo>
                  <a:lnTo>
                    <a:pt x="588" y="648"/>
                  </a:lnTo>
                  <a:lnTo>
                    <a:pt x="600" y="636"/>
                  </a:lnTo>
                  <a:lnTo>
                    <a:pt x="600" y="630"/>
                  </a:lnTo>
                  <a:lnTo>
                    <a:pt x="588" y="618"/>
                  </a:lnTo>
                  <a:lnTo>
                    <a:pt x="582" y="618"/>
                  </a:lnTo>
                  <a:lnTo>
                    <a:pt x="600" y="582"/>
                  </a:lnTo>
                  <a:lnTo>
                    <a:pt x="594" y="582"/>
                  </a:lnTo>
                  <a:lnTo>
                    <a:pt x="588" y="576"/>
                  </a:lnTo>
                  <a:lnTo>
                    <a:pt x="564" y="564"/>
                  </a:lnTo>
                  <a:lnTo>
                    <a:pt x="540" y="540"/>
                  </a:lnTo>
                  <a:lnTo>
                    <a:pt x="546" y="540"/>
                  </a:lnTo>
                  <a:lnTo>
                    <a:pt x="552" y="534"/>
                  </a:lnTo>
                  <a:lnTo>
                    <a:pt x="558" y="534"/>
                  </a:lnTo>
                  <a:lnTo>
                    <a:pt x="564" y="528"/>
                  </a:lnTo>
                  <a:lnTo>
                    <a:pt x="564" y="516"/>
                  </a:lnTo>
                  <a:lnTo>
                    <a:pt x="558" y="510"/>
                  </a:lnTo>
                  <a:lnTo>
                    <a:pt x="546" y="504"/>
                  </a:lnTo>
                  <a:lnTo>
                    <a:pt x="540" y="498"/>
                  </a:lnTo>
                  <a:lnTo>
                    <a:pt x="528" y="498"/>
                  </a:lnTo>
                  <a:lnTo>
                    <a:pt x="516" y="486"/>
                  </a:lnTo>
                  <a:lnTo>
                    <a:pt x="504" y="462"/>
                  </a:lnTo>
                  <a:lnTo>
                    <a:pt x="498" y="456"/>
                  </a:lnTo>
                  <a:lnTo>
                    <a:pt x="498" y="450"/>
                  </a:lnTo>
                  <a:lnTo>
                    <a:pt x="480" y="450"/>
                  </a:lnTo>
                  <a:lnTo>
                    <a:pt x="474" y="432"/>
                  </a:lnTo>
                  <a:lnTo>
                    <a:pt x="456" y="414"/>
                  </a:lnTo>
                  <a:lnTo>
                    <a:pt x="438" y="402"/>
                  </a:lnTo>
                  <a:lnTo>
                    <a:pt x="426" y="378"/>
                  </a:lnTo>
                  <a:lnTo>
                    <a:pt x="426" y="354"/>
                  </a:lnTo>
                  <a:lnTo>
                    <a:pt x="420" y="354"/>
                  </a:lnTo>
                  <a:lnTo>
                    <a:pt x="414" y="348"/>
                  </a:lnTo>
                  <a:lnTo>
                    <a:pt x="402" y="342"/>
                  </a:lnTo>
                  <a:lnTo>
                    <a:pt x="390" y="342"/>
                  </a:lnTo>
                  <a:lnTo>
                    <a:pt x="384" y="336"/>
                  </a:lnTo>
                  <a:lnTo>
                    <a:pt x="384" y="306"/>
                  </a:lnTo>
                  <a:lnTo>
                    <a:pt x="372" y="306"/>
                  </a:lnTo>
                  <a:lnTo>
                    <a:pt x="366" y="300"/>
                  </a:lnTo>
                  <a:lnTo>
                    <a:pt x="354" y="294"/>
                  </a:lnTo>
                  <a:lnTo>
                    <a:pt x="342" y="282"/>
                  </a:lnTo>
                  <a:lnTo>
                    <a:pt x="306" y="264"/>
                  </a:lnTo>
                  <a:lnTo>
                    <a:pt x="300" y="258"/>
                  </a:lnTo>
                  <a:lnTo>
                    <a:pt x="288" y="252"/>
                  </a:lnTo>
                  <a:lnTo>
                    <a:pt x="288" y="234"/>
                  </a:lnTo>
                  <a:lnTo>
                    <a:pt x="282" y="228"/>
                  </a:lnTo>
                  <a:lnTo>
                    <a:pt x="306" y="228"/>
                  </a:lnTo>
                  <a:lnTo>
                    <a:pt x="312" y="234"/>
                  </a:lnTo>
                  <a:lnTo>
                    <a:pt x="330" y="234"/>
                  </a:lnTo>
                  <a:lnTo>
                    <a:pt x="336" y="228"/>
                  </a:lnTo>
                  <a:lnTo>
                    <a:pt x="342" y="216"/>
                  </a:lnTo>
                  <a:lnTo>
                    <a:pt x="354" y="210"/>
                  </a:lnTo>
                  <a:lnTo>
                    <a:pt x="360" y="198"/>
                  </a:lnTo>
                  <a:lnTo>
                    <a:pt x="360" y="186"/>
                  </a:lnTo>
                  <a:lnTo>
                    <a:pt x="348" y="180"/>
                  </a:lnTo>
                  <a:lnTo>
                    <a:pt x="330" y="174"/>
                  </a:lnTo>
                  <a:lnTo>
                    <a:pt x="306" y="162"/>
                  </a:lnTo>
                  <a:lnTo>
                    <a:pt x="306" y="156"/>
                  </a:lnTo>
                  <a:lnTo>
                    <a:pt x="312" y="150"/>
                  </a:lnTo>
                  <a:lnTo>
                    <a:pt x="318" y="150"/>
                  </a:lnTo>
                  <a:lnTo>
                    <a:pt x="294" y="126"/>
                  </a:lnTo>
                  <a:lnTo>
                    <a:pt x="282" y="120"/>
                  </a:lnTo>
                  <a:lnTo>
                    <a:pt x="270" y="120"/>
                  </a:lnTo>
                  <a:lnTo>
                    <a:pt x="264" y="132"/>
                  </a:lnTo>
                  <a:lnTo>
                    <a:pt x="264" y="138"/>
                  </a:lnTo>
                  <a:lnTo>
                    <a:pt x="258" y="150"/>
                  </a:lnTo>
                  <a:lnTo>
                    <a:pt x="252" y="156"/>
                  </a:lnTo>
                  <a:lnTo>
                    <a:pt x="240" y="144"/>
                  </a:lnTo>
                  <a:lnTo>
                    <a:pt x="240" y="138"/>
                  </a:lnTo>
                  <a:lnTo>
                    <a:pt x="222" y="138"/>
                  </a:lnTo>
                  <a:lnTo>
                    <a:pt x="216" y="126"/>
                  </a:lnTo>
                  <a:lnTo>
                    <a:pt x="198" y="108"/>
                  </a:lnTo>
                  <a:lnTo>
                    <a:pt x="186" y="84"/>
                  </a:lnTo>
                  <a:lnTo>
                    <a:pt x="186" y="54"/>
                  </a:lnTo>
                  <a:lnTo>
                    <a:pt x="180" y="54"/>
                  </a:lnTo>
                  <a:lnTo>
                    <a:pt x="174" y="60"/>
                  </a:lnTo>
                  <a:lnTo>
                    <a:pt x="168" y="48"/>
                  </a:lnTo>
                  <a:lnTo>
                    <a:pt x="156" y="42"/>
                  </a:lnTo>
                  <a:lnTo>
                    <a:pt x="150" y="30"/>
                  </a:lnTo>
                  <a:lnTo>
                    <a:pt x="144" y="24"/>
                  </a:lnTo>
                  <a:lnTo>
                    <a:pt x="138" y="12"/>
                  </a:lnTo>
                  <a:lnTo>
                    <a:pt x="132" y="6"/>
                  </a:lnTo>
                  <a:lnTo>
                    <a:pt x="96" y="0"/>
                  </a:lnTo>
                  <a:lnTo>
                    <a:pt x="90" y="6"/>
                  </a:lnTo>
                  <a:lnTo>
                    <a:pt x="90" y="48"/>
                  </a:lnTo>
                  <a:lnTo>
                    <a:pt x="114" y="72"/>
                  </a:lnTo>
                  <a:lnTo>
                    <a:pt x="114" y="108"/>
                  </a:lnTo>
                  <a:lnTo>
                    <a:pt x="72" y="108"/>
                  </a:lnTo>
                  <a:lnTo>
                    <a:pt x="72" y="84"/>
                  </a:lnTo>
                  <a:lnTo>
                    <a:pt x="36" y="102"/>
                  </a:lnTo>
                  <a:lnTo>
                    <a:pt x="36" y="114"/>
                  </a:lnTo>
                  <a:lnTo>
                    <a:pt x="30" y="126"/>
                  </a:lnTo>
                  <a:lnTo>
                    <a:pt x="36" y="132"/>
                  </a:lnTo>
                  <a:lnTo>
                    <a:pt x="30" y="138"/>
                  </a:lnTo>
                  <a:lnTo>
                    <a:pt x="18" y="138"/>
                  </a:lnTo>
                  <a:lnTo>
                    <a:pt x="0" y="156"/>
                  </a:lnTo>
                  <a:lnTo>
                    <a:pt x="0" y="168"/>
                  </a:lnTo>
                  <a:lnTo>
                    <a:pt x="6" y="168"/>
                  </a:lnTo>
                  <a:lnTo>
                    <a:pt x="12" y="174"/>
                  </a:lnTo>
                  <a:lnTo>
                    <a:pt x="24" y="180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B4D2AC">
                  <a:lumMod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</p:grpSp>
      <p:grpSp>
        <p:nvGrpSpPr>
          <p:cNvPr id="130" name="Asia">
            <a:extLst>
              <a:ext uri="{FF2B5EF4-FFF2-40B4-BE49-F238E27FC236}">
                <a16:creationId xmlns:a16="http://schemas.microsoft.com/office/drawing/2014/main" id="{E877563A-D419-4AB7-8B65-C04AE0399F0C}"/>
              </a:ext>
            </a:extLst>
          </p:cNvPr>
          <p:cNvGrpSpPr>
            <a:grpSpLocks/>
          </p:cNvGrpSpPr>
          <p:nvPr userDrawn="1"/>
        </p:nvGrpSpPr>
        <p:grpSpPr bwMode="auto">
          <a:xfrm>
            <a:off x="7661275" y="2344738"/>
            <a:ext cx="2082800" cy="1717675"/>
            <a:chOff x="7661781" y="2592116"/>
            <a:chExt cx="2082630" cy="1718266"/>
          </a:xfrm>
        </p:grpSpPr>
        <p:sp>
          <p:nvSpPr>
            <p:cNvPr id="131" name="Taiwan" descr="© INSCALE GmbH, 05.05.2010&#10;http://www.presentationload.com/">
              <a:extLst>
                <a:ext uri="{FF2B5EF4-FFF2-40B4-BE49-F238E27FC236}">
                  <a16:creationId xmlns:a16="http://schemas.microsoft.com/office/drawing/2014/main" id="{A4B0E873-6375-4FB6-99BD-A79F76913458}"/>
                </a:ext>
              </a:extLst>
            </p:cNvPr>
            <p:cNvSpPr>
              <a:spLocks/>
            </p:cNvSpPr>
            <p:nvPr/>
          </p:nvSpPr>
          <p:spPr bwMode="gray">
            <a:xfrm>
              <a:off x="9250739" y="3605289"/>
              <a:ext cx="52383" cy="120692"/>
            </a:xfrm>
            <a:custGeom>
              <a:avLst/>
              <a:gdLst>
                <a:gd name="T0" fmla="*/ 2147483647 w 120"/>
                <a:gd name="T1" fmla="*/ 2147483647 h 270"/>
                <a:gd name="T2" fmla="*/ 2147483647 w 120"/>
                <a:gd name="T3" fmla="*/ 2147483647 h 270"/>
                <a:gd name="T4" fmla="*/ 2147483647 w 120"/>
                <a:gd name="T5" fmla="*/ 2147483647 h 270"/>
                <a:gd name="T6" fmla="*/ 2147483647 w 120"/>
                <a:gd name="T7" fmla="*/ 2147483647 h 270"/>
                <a:gd name="T8" fmla="*/ 2147483647 w 120"/>
                <a:gd name="T9" fmla="*/ 2147483647 h 270"/>
                <a:gd name="T10" fmla="*/ 2147483647 w 120"/>
                <a:gd name="T11" fmla="*/ 2147483647 h 270"/>
                <a:gd name="T12" fmla="*/ 2147483647 w 120"/>
                <a:gd name="T13" fmla="*/ 2147483647 h 270"/>
                <a:gd name="T14" fmla="*/ 2147483647 w 120"/>
                <a:gd name="T15" fmla="*/ 2147483647 h 270"/>
                <a:gd name="T16" fmla="*/ 2147483647 w 120"/>
                <a:gd name="T17" fmla="*/ 2147483647 h 270"/>
                <a:gd name="T18" fmla="*/ 2147483647 w 120"/>
                <a:gd name="T19" fmla="*/ 2147483647 h 270"/>
                <a:gd name="T20" fmla="*/ 2147483647 w 120"/>
                <a:gd name="T21" fmla="*/ 0 h 270"/>
                <a:gd name="T22" fmla="*/ 2147483647 w 120"/>
                <a:gd name="T23" fmla="*/ 2147483647 h 270"/>
                <a:gd name="T24" fmla="*/ 2147483647 w 120"/>
                <a:gd name="T25" fmla="*/ 2147483647 h 270"/>
                <a:gd name="T26" fmla="*/ 2147483647 w 120"/>
                <a:gd name="T27" fmla="*/ 2147483647 h 270"/>
                <a:gd name="T28" fmla="*/ 2147483647 w 120"/>
                <a:gd name="T29" fmla="*/ 2147483647 h 270"/>
                <a:gd name="T30" fmla="*/ 0 w 120"/>
                <a:gd name="T31" fmla="*/ 2147483647 h 270"/>
                <a:gd name="T32" fmla="*/ 0 w 120"/>
                <a:gd name="T33" fmla="*/ 2147483647 h 270"/>
                <a:gd name="T34" fmla="*/ 2147483647 w 120"/>
                <a:gd name="T35" fmla="*/ 2147483647 h 270"/>
                <a:gd name="T36" fmla="*/ 2147483647 w 120"/>
                <a:gd name="T37" fmla="*/ 2147483647 h 270"/>
                <a:gd name="T38" fmla="*/ 2147483647 w 120"/>
                <a:gd name="T39" fmla="*/ 2147483647 h 270"/>
                <a:gd name="T40" fmla="*/ 2147483647 w 120"/>
                <a:gd name="T41" fmla="*/ 2147483647 h 270"/>
                <a:gd name="T42" fmla="*/ 2147483647 w 120"/>
                <a:gd name="T43" fmla="*/ 2147483647 h 270"/>
                <a:gd name="T44" fmla="*/ 2147483647 w 120"/>
                <a:gd name="T45" fmla="*/ 2147483647 h 270"/>
                <a:gd name="T46" fmla="*/ 2147483647 w 120"/>
                <a:gd name="T47" fmla="*/ 2147483647 h 270"/>
                <a:gd name="T48" fmla="*/ 2147483647 w 120"/>
                <a:gd name="T49" fmla="*/ 2147483647 h 270"/>
                <a:gd name="T50" fmla="*/ 2147483647 w 120"/>
                <a:gd name="T51" fmla="*/ 2147483647 h 27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120"/>
                <a:gd name="T79" fmla="*/ 0 h 270"/>
                <a:gd name="T80" fmla="*/ 120 w 120"/>
                <a:gd name="T81" fmla="*/ 270 h 270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120" h="270">
                  <a:moveTo>
                    <a:pt x="84" y="270"/>
                  </a:moveTo>
                  <a:lnTo>
                    <a:pt x="84" y="222"/>
                  </a:lnTo>
                  <a:lnTo>
                    <a:pt x="90" y="216"/>
                  </a:lnTo>
                  <a:lnTo>
                    <a:pt x="102" y="192"/>
                  </a:lnTo>
                  <a:lnTo>
                    <a:pt x="102" y="102"/>
                  </a:lnTo>
                  <a:lnTo>
                    <a:pt x="108" y="96"/>
                  </a:lnTo>
                  <a:lnTo>
                    <a:pt x="114" y="84"/>
                  </a:lnTo>
                  <a:lnTo>
                    <a:pt x="114" y="54"/>
                  </a:lnTo>
                  <a:lnTo>
                    <a:pt x="120" y="36"/>
                  </a:lnTo>
                  <a:lnTo>
                    <a:pt x="120" y="24"/>
                  </a:lnTo>
                  <a:lnTo>
                    <a:pt x="72" y="0"/>
                  </a:lnTo>
                  <a:lnTo>
                    <a:pt x="48" y="30"/>
                  </a:lnTo>
                  <a:lnTo>
                    <a:pt x="42" y="42"/>
                  </a:lnTo>
                  <a:lnTo>
                    <a:pt x="30" y="78"/>
                  </a:lnTo>
                  <a:lnTo>
                    <a:pt x="12" y="114"/>
                  </a:lnTo>
                  <a:lnTo>
                    <a:pt x="0" y="150"/>
                  </a:lnTo>
                  <a:lnTo>
                    <a:pt x="0" y="168"/>
                  </a:lnTo>
                  <a:lnTo>
                    <a:pt x="6" y="180"/>
                  </a:lnTo>
                  <a:lnTo>
                    <a:pt x="18" y="192"/>
                  </a:lnTo>
                  <a:lnTo>
                    <a:pt x="24" y="204"/>
                  </a:lnTo>
                  <a:lnTo>
                    <a:pt x="36" y="210"/>
                  </a:lnTo>
                  <a:lnTo>
                    <a:pt x="42" y="222"/>
                  </a:lnTo>
                  <a:lnTo>
                    <a:pt x="42" y="228"/>
                  </a:lnTo>
                  <a:lnTo>
                    <a:pt x="48" y="234"/>
                  </a:lnTo>
                  <a:lnTo>
                    <a:pt x="60" y="258"/>
                  </a:lnTo>
                  <a:lnTo>
                    <a:pt x="84" y="270"/>
                  </a:lnTo>
                  <a:close/>
                </a:path>
              </a:pathLst>
            </a:custGeom>
            <a:solidFill>
              <a:srgbClr val="2F4B3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FF0000"/>
                </a:solidFill>
              </a:endParaRPr>
            </a:p>
          </p:txBody>
        </p:sp>
        <p:sp>
          <p:nvSpPr>
            <p:cNvPr id="132" name="Sri Lanka" descr="© INSCALE GmbH, 05.05.2010&#10;http://www.presentationload.com/">
              <a:extLst>
                <a:ext uri="{FF2B5EF4-FFF2-40B4-BE49-F238E27FC236}">
                  <a16:creationId xmlns:a16="http://schemas.microsoft.com/office/drawing/2014/main" id="{F27C0FB9-4DAF-41E2-B18A-E6D9253374CB}"/>
                </a:ext>
              </a:extLst>
            </p:cNvPr>
            <p:cNvSpPr>
              <a:spLocks/>
            </p:cNvSpPr>
            <p:nvPr/>
          </p:nvSpPr>
          <p:spPr bwMode="gray">
            <a:xfrm>
              <a:off x="8055449" y="4173810"/>
              <a:ext cx="74607" cy="136572"/>
            </a:xfrm>
            <a:custGeom>
              <a:avLst/>
              <a:gdLst>
                <a:gd name="T0" fmla="*/ 2147483647 w 174"/>
                <a:gd name="T1" fmla="*/ 2147483647 h 306"/>
                <a:gd name="T2" fmla="*/ 2147483647 w 174"/>
                <a:gd name="T3" fmla="*/ 0 h 306"/>
                <a:gd name="T4" fmla="*/ 2147483647 w 174"/>
                <a:gd name="T5" fmla="*/ 0 h 306"/>
                <a:gd name="T6" fmla="*/ 2147483647 w 174"/>
                <a:gd name="T7" fmla="*/ 2147483647 h 306"/>
                <a:gd name="T8" fmla="*/ 2147483647 w 174"/>
                <a:gd name="T9" fmla="*/ 2147483647 h 306"/>
                <a:gd name="T10" fmla="*/ 2147483647 w 174"/>
                <a:gd name="T11" fmla="*/ 2147483647 h 306"/>
                <a:gd name="T12" fmla="*/ 2147483647 w 174"/>
                <a:gd name="T13" fmla="*/ 2147483647 h 306"/>
                <a:gd name="T14" fmla="*/ 2147483647 w 174"/>
                <a:gd name="T15" fmla="*/ 2147483647 h 306"/>
                <a:gd name="T16" fmla="*/ 2147483647 w 174"/>
                <a:gd name="T17" fmla="*/ 2147483647 h 306"/>
                <a:gd name="T18" fmla="*/ 2147483647 w 174"/>
                <a:gd name="T19" fmla="*/ 2147483647 h 306"/>
                <a:gd name="T20" fmla="*/ 2147483647 w 174"/>
                <a:gd name="T21" fmla="*/ 2147483647 h 306"/>
                <a:gd name="T22" fmla="*/ 2147483647 w 174"/>
                <a:gd name="T23" fmla="*/ 2147483647 h 306"/>
                <a:gd name="T24" fmla="*/ 2147483647 w 174"/>
                <a:gd name="T25" fmla="*/ 2147483647 h 306"/>
                <a:gd name="T26" fmla="*/ 2147483647 w 174"/>
                <a:gd name="T27" fmla="*/ 2147483647 h 306"/>
                <a:gd name="T28" fmla="*/ 2147483647 w 174"/>
                <a:gd name="T29" fmla="*/ 2147483647 h 306"/>
                <a:gd name="T30" fmla="*/ 2147483647 w 174"/>
                <a:gd name="T31" fmla="*/ 2147483647 h 306"/>
                <a:gd name="T32" fmla="*/ 2147483647 w 174"/>
                <a:gd name="T33" fmla="*/ 2147483647 h 306"/>
                <a:gd name="T34" fmla="*/ 2147483647 w 174"/>
                <a:gd name="T35" fmla="*/ 2147483647 h 306"/>
                <a:gd name="T36" fmla="*/ 2147483647 w 174"/>
                <a:gd name="T37" fmla="*/ 2147483647 h 306"/>
                <a:gd name="T38" fmla="*/ 2147483647 w 174"/>
                <a:gd name="T39" fmla="*/ 2147483647 h 306"/>
                <a:gd name="T40" fmla="*/ 0 w 174"/>
                <a:gd name="T41" fmla="*/ 2147483647 h 306"/>
                <a:gd name="T42" fmla="*/ 0 w 174"/>
                <a:gd name="T43" fmla="*/ 2147483647 h 306"/>
                <a:gd name="T44" fmla="*/ 2147483647 w 174"/>
                <a:gd name="T45" fmla="*/ 2147483647 h 306"/>
                <a:gd name="T46" fmla="*/ 2147483647 w 174"/>
                <a:gd name="T47" fmla="*/ 2147483647 h 306"/>
                <a:gd name="T48" fmla="*/ 2147483647 w 174"/>
                <a:gd name="T49" fmla="*/ 2147483647 h 306"/>
                <a:gd name="T50" fmla="*/ 2147483647 w 174"/>
                <a:gd name="T51" fmla="*/ 2147483647 h 306"/>
                <a:gd name="T52" fmla="*/ 2147483647 w 174"/>
                <a:gd name="T53" fmla="*/ 2147483647 h 306"/>
                <a:gd name="T54" fmla="*/ 0 w 174"/>
                <a:gd name="T55" fmla="*/ 2147483647 h 306"/>
                <a:gd name="T56" fmla="*/ 2147483647 w 174"/>
                <a:gd name="T57" fmla="*/ 2147483647 h 306"/>
                <a:gd name="T58" fmla="*/ 2147483647 w 174"/>
                <a:gd name="T59" fmla="*/ 2147483647 h 30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174"/>
                <a:gd name="T91" fmla="*/ 0 h 306"/>
                <a:gd name="T92" fmla="*/ 174 w 174"/>
                <a:gd name="T93" fmla="*/ 306 h 30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174" h="306">
                  <a:moveTo>
                    <a:pt x="24" y="6"/>
                  </a:moveTo>
                  <a:lnTo>
                    <a:pt x="36" y="0"/>
                  </a:lnTo>
                  <a:lnTo>
                    <a:pt x="48" y="0"/>
                  </a:lnTo>
                  <a:lnTo>
                    <a:pt x="66" y="6"/>
                  </a:lnTo>
                  <a:lnTo>
                    <a:pt x="78" y="12"/>
                  </a:lnTo>
                  <a:lnTo>
                    <a:pt x="114" y="66"/>
                  </a:lnTo>
                  <a:lnTo>
                    <a:pt x="132" y="84"/>
                  </a:lnTo>
                  <a:lnTo>
                    <a:pt x="126" y="120"/>
                  </a:lnTo>
                  <a:lnTo>
                    <a:pt x="150" y="114"/>
                  </a:lnTo>
                  <a:lnTo>
                    <a:pt x="156" y="168"/>
                  </a:lnTo>
                  <a:lnTo>
                    <a:pt x="162" y="174"/>
                  </a:lnTo>
                  <a:lnTo>
                    <a:pt x="168" y="198"/>
                  </a:lnTo>
                  <a:lnTo>
                    <a:pt x="174" y="228"/>
                  </a:lnTo>
                  <a:lnTo>
                    <a:pt x="174" y="258"/>
                  </a:lnTo>
                  <a:lnTo>
                    <a:pt x="156" y="276"/>
                  </a:lnTo>
                  <a:lnTo>
                    <a:pt x="120" y="294"/>
                  </a:lnTo>
                  <a:lnTo>
                    <a:pt x="84" y="306"/>
                  </a:lnTo>
                  <a:lnTo>
                    <a:pt x="48" y="306"/>
                  </a:lnTo>
                  <a:lnTo>
                    <a:pt x="24" y="282"/>
                  </a:lnTo>
                  <a:lnTo>
                    <a:pt x="12" y="240"/>
                  </a:lnTo>
                  <a:lnTo>
                    <a:pt x="0" y="192"/>
                  </a:lnTo>
                  <a:lnTo>
                    <a:pt x="0" y="156"/>
                  </a:lnTo>
                  <a:lnTo>
                    <a:pt x="12" y="138"/>
                  </a:lnTo>
                  <a:lnTo>
                    <a:pt x="18" y="132"/>
                  </a:lnTo>
                  <a:lnTo>
                    <a:pt x="24" y="120"/>
                  </a:lnTo>
                  <a:lnTo>
                    <a:pt x="30" y="102"/>
                  </a:lnTo>
                  <a:lnTo>
                    <a:pt x="30" y="78"/>
                  </a:lnTo>
                  <a:lnTo>
                    <a:pt x="0" y="36"/>
                  </a:lnTo>
                  <a:lnTo>
                    <a:pt x="24" y="36"/>
                  </a:lnTo>
                  <a:lnTo>
                    <a:pt x="24" y="6"/>
                  </a:lnTo>
                  <a:close/>
                </a:path>
              </a:pathLst>
            </a:custGeom>
            <a:solidFill>
              <a:srgbClr val="2F4B3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FF0000"/>
                </a:solidFill>
              </a:endParaRPr>
            </a:p>
          </p:txBody>
        </p:sp>
        <p:sp>
          <p:nvSpPr>
            <p:cNvPr id="133" name="Korea, South" descr="© INSCALE GmbH, 05.05.2010&#10;http://www.presentationload.com/">
              <a:extLst>
                <a:ext uri="{FF2B5EF4-FFF2-40B4-BE49-F238E27FC236}">
                  <a16:creationId xmlns:a16="http://schemas.microsoft.com/office/drawing/2014/main" id="{F61CE334-1519-4FB7-BCDC-94BC61F10C72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9288836" y="3127287"/>
              <a:ext cx="120640" cy="190566"/>
            </a:xfrm>
            <a:custGeom>
              <a:avLst/>
              <a:gdLst>
                <a:gd name="T0" fmla="*/ 2147483647 w 276"/>
                <a:gd name="T1" fmla="*/ 2147483647 h 426"/>
                <a:gd name="T2" fmla="*/ 2147483647 w 276"/>
                <a:gd name="T3" fmla="*/ 2147483647 h 426"/>
                <a:gd name="T4" fmla="*/ 2147483647 w 276"/>
                <a:gd name="T5" fmla="*/ 2147483647 h 426"/>
                <a:gd name="T6" fmla="*/ 2147483647 w 276"/>
                <a:gd name="T7" fmla="*/ 2147483647 h 426"/>
                <a:gd name="T8" fmla="*/ 2147483647 w 276"/>
                <a:gd name="T9" fmla="*/ 2147483647 h 426"/>
                <a:gd name="T10" fmla="*/ 2147483647 w 276"/>
                <a:gd name="T11" fmla="*/ 2147483647 h 426"/>
                <a:gd name="T12" fmla="*/ 2147483647 w 276"/>
                <a:gd name="T13" fmla="*/ 2147483647 h 426"/>
                <a:gd name="T14" fmla="*/ 2147483647 w 276"/>
                <a:gd name="T15" fmla="*/ 2147483647 h 426"/>
                <a:gd name="T16" fmla="*/ 2147483647 w 276"/>
                <a:gd name="T17" fmla="*/ 2147483647 h 426"/>
                <a:gd name="T18" fmla="*/ 2147483647 w 276"/>
                <a:gd name="T19" fmla="*/ 2147483647 h 426"/>
                <a:gd name="T20" fmla="*/ 2147483647 w 276"/>
                <a:gd name="T21" fmla="*/ 2147483647 h 426"/>
                <a:gd name="T22" fmla="*/ 2147483647 w 276"/>
                <a:gd name="T23" fmla="*/ 2147483647 h 426"/>
                <a:gd name="T24" fmla="*/ 2147483647 w 276"/>
                <a:gd name="T25" fmla="*/ 0 h 426"/>
                <a:gd name="T26" fmla="*/ 2147483647 w 276"/>
                <a:gd name="T27" fmla="*/ 2147483647 h 426"/>
                <a:gd name="T28" fmla="*/ 2147483647 w 276"/>
                <a:gd name="T29" fmla="*/ 2147483647 h 426"/>
                <a:gd name="T30" fmla="*/ 2147483647 w 276"/>
                <a:gd name="T31" fmla="*/ 2147483647 h 426"/>
                <a:gd name="T32" fmla="*/ 2147483647 w 276"/>
                <a:gd name="T33" fmla="*/ 2147483647 h 426"/>
                <a:gd name="T34" fmla="*/ 0 w 276"/>
                <a:gd name="T35" fmla="*/ 2147483647 h 426"/>
                <a:gd name="T36" fmla="*/ 2147483647 w 276"/>
                <a:gd name="T37" fmla="*/ 2147483647 h 426"/>
                <a:gd name="T38" fmla="*/ 2147483647 w 276"/>
                <a:gd name="T39" fmla="*/ 2147483647 h 426"/>
                <a:gd name="T40" fmla="*/ 2147483647 w 276"/>
                <a:gd name="T41" fmla="*/ 2147483647 h 426"/>
                <a:gd name="T42" fmla="*/ 2147483647 w 276"/>
                <a:gd name="T43" fmla="*/ 2147483647 h 426"/>
                <a:gd name="T44" fmla="*/ 2147483647 w 276"/>
                <a:gd name="T45" fmla="*/ 2147483647 h 426"/>
                <a:gd name="T46" fmla="*/ 2147483647 w 276"/>
                <a:gd name="T47" fmla="*/ 2147483647 h 426"/>
                <a:gd name="T48" fmla="*/ 2147483647 w 276"/>
                <a:gd name="T49" fmla="*/ 2147483647 h 426"/>
                <a:gd name="T50" fmla="*/ 2147483647 w 276"/>
                <a:gd name="T51" fmla="*/ 2147483647 h 426"/>
                <a:gd name="T52" fmla="*/ 2147483647 w 276"/>
                <a:gd name="T53" fmla="*/ 2147483647 h 426"/>
                <a:gd name="T54" fmla="*/ 2147483647 w 276"/>
                <a:gd name="T55" fmla="*/ 2147483647 h 426"/>
                <a:gd name="T56" fmla="*/ 2147483647 w 276"/>
                <a:gd name="T57" fmla="*/ 2147483647 h 426"/>
                <a:gd name="T58" fmla="*/ 2147483647 w 276"/>
                <a:gd name="T59" fmla="*/ 2147483647 h 426"/>
                <a:gd name="T60" fmla="*/ 2147483647 w 276"/>
                <a:gd name="T61" fmla="*/ 2147483647 h 426"/>
                <a:gd name="T62" fmla="*/ 2147483647 w 276"/>
                <a:gd name="T63" fmla="*/ 2147483647 h 426"/>
                <a:gd name="T64" fmla="*/ 2147483647 w 276"/>
                <a:gd name="T65" fmla="*/ 2147483647 h 426"/>
                <a:gd name="T66" fmla="*/ 2147483647 w 276"/>
                <a:gd name="T67" fmla="*/ 2147483647 h 426"/>
                <a:gd name="T68" fmla="*/ 2147483647 w 276"/>
                <a:gd name="T69" fmla="*/ 2147483647 h 426"/>
                <a:gd name="T70" fmla="*/ 2147483647 w 276"/>
                <a:gd name="T71" fmla="*/ 2147483647 h 426"/>
                <a:gd name="T72" fmla="*/ 2147483647 w 276"/>
                <a:gd name="T73" fmla="*/ 2147483647 h 426"/>
                <a:gd name="T74" fmla="*/ 2147483647 w 276"/>
                <a:gd name="T75" fmla="*/ 2147483647 h 42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276"/>
                <a:gd name="T115" fmla="*/ 0 h 426"/>
                <a:gd name="T116" fmla="*/ 276 w 276"/>
                <a:gd name="T117" fmla="*/ 426 h 42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276" h="426">
                  <a:moveTo>
                    <a:pt x="150" y="402"/>
                  </a:moveTo>
                  <a:lnTo>
                    <a:pt x="132" y="408"/>
                  </a:lnTo>
                  <a:lnTo>
                    <a:pt x="126" y="414"/>
                  </a:lnTo>
                  <a:lnTo>
                    <a:pt x="138" y="426"/>
                  </a:lnTo>
                  <a:lnTo>
                    <a:pt x="162" y="426"/>
                  </a:lnTo>
                  <a:lnTo>
                    <a:pt x="174" y="414"/>
                  </a:lnTo>
                  <a:lnTo>
                    <a:pt x="174" y="408"/>
                  </a:lnTo>
                  <a:lnTo>
                    <a:pt x="168" y="402"/>
                  </a:lnTo>
                  <a:lnTo>
                    <a:pt x="150" y="402"/>
                  </a:lnTo>
                  <a:close/>
                  <a:moveTo>
                    <a:pt x="276" y="246"/>
                  </a:moveTo>
                  <a:lnTo>
                    <a:pt x="270" y="228"/>
                  </a:lnTo>
                  <a:lnTo>
                    <a:pt x="264" y="216"/>
                  </a:lnTo>
                  <a:lnTo>
                    <a:pt x="246" y="198"/>
                  </a:lnTo>
                  <a:lnTo>
                    <a:pt x="252" y="186"/>
                  </a:lnTo>
                  <a:lnTo>
                    <a:pt x="252" y="180"/>
                  </a:lnTo>
                  <a:lnTo>
                    <a:pt x="246" y="162"/>
                  </a:lnTo>
                  <a:lnTo>
                    <a:pt x="240" y="150"/>
                  </a:lnTo>
                  <a:lnTo>
                    <a:pt x="210" y="120"/>
                  </a:lnTo>
                  <a:lnTo>
                    <a:pt x="198" y="102"/>
                  </a:lnTo>
                  <a:lnTo>
                    <a:pt x="168" y="72"/>
                  </a:lnTo>
                  <a:lnTo>
                    <a:pt x="144" y="66"/>
                  </a:lnTo>
                  <a:lnTo>
                    <a:pt x="144" y="60"/>
                  </a:lnTo>
                  <a:lnTo>
                    <a:pt x="138" y="54"/>
                  </a:lnTo>
                  <a:lnTo>
                    <a:pt x="132" y="42"/>
                  </a:lnTo>
                  <a:lnTo>
                    <a:pt x="102" y="12"/>
                  </a:lnTo>
                  <a:lnTo>
                    <a:pt x="96" y="0"/>
                  </a:lnTo>
                  <a:lnTo>
                    <a:pt x="78" y="12"/>
                  </a:lnTo>
                  <a:lnTo>
                    <a:pt x="48" y="12"/>
                  </a:lnTo>
                  <a:lnTo>
                    <a:pt x="24" y="24"/>
                  </a:lnTo>
                  <a:lnTo>
                    <a:pt x="18" y="30"/>
                  </a:lnTo>
                  <a:lnTo>
                    <a:pt x="12" y="30"/>
                  </a:lnTo>
                  <a:lnTo>
                    <a:pt x="12" y="36"/>
                  </a:lnTo>
                  <a:lnTo>
                    <a:pt x="18" y="42"/>
                  </a:lnTo>
                  <a:lnTo>
                    <a:pt x="18" y="48"/>
                  </a:lnTo>
                  <a:lnTo>
                    <a:pt x="12" y="54"/>
                  </a:lnTo>
                  <a:lnTo>
                    <a:pt x="0" y="60"/>
                  </a:lnTo>
                  <a:lnTo>
                    <a:pt x="0" y="66"/>
                  </a:lnTo>
                  <a:lnTo>
                    <a:pt x="6" y="72"/>
                  </a:lnTo>
                  <a:lnTo>
                    <a:pt x="12" y="84"/>
                  </a:lnTo>
                  <a:lnTo>
                    <a:pt x="24" y="90"/>
                  </a:lnTo>
                  <a:lnTo>
                    <a:pt x="30" y="90"/>
                  </a:lnTo>
                  <a:lnTo>
                    <a:pt x="42" y="96"/>
                  </a:lnTo>
                  <a:lnTo>
                    <a:pt x="60" y="132"/>
                  </a:lnTo>
                  <a:lnTo>
                    <a:pt x="54" y="132"/>
                  </a:lnTo>
                  <a:lnTo>
                    <a:pt x="48" y="126"/>
                  </a:lnTo>
                  <a:lnTo>
                    <a:pt x="36" y="126"/>
                  </a:lnTo>
                  <a:lnTo>
                    <a:pt x="24" y="120"/>
                  </a:lnTo>
                  <a:lnTo>
                    <a:pt x="6" y="120"/>
                  </a:lnTo>
                  <a:lnTo>
                    <a:pt x="6" y="126"/>
                  </a:lnTo>
                  <a:lnTo>
                    <a:pt x="18" y="132"/>
                  </a:lnTo>
                  <a:lnTo>
                    <a:pt x="30" y="144"/>
                  </a:lnTo>
                  <a:lnTo>
                    <a:pt x="42" y="150"/>
                  </a:lnTo>
                  <a:lnTo>
                    <a:pt x="54" y="192"/>
                  </a:lnTo>
                  <a:lnTo>
                    <a:pt x="90" y="198"/>
                  </a:lnTo>
                  <a:lnTo>
                    <a:pt x="90" y="228"/>
                  </a:lnTo>
                  <a:lnTo>
                    <a:pt x="78" y="240"/>
                  </a:lnTo>
                  <a:lnTo>
                    <a:pt x="78" y="270"/>
                  </a:lnTo>
                  <a:lnTo>
                    <a:pt x="84" y="282"/>
                  </a:lnTo>
                  <a:lnTo>
                    <a:pt x="102" y="300"/>
                  </a:lnTo>
                  <a:lnTo>
                    <a:pt x="108" y="300"/>
                  </a:lnTo>
                  <a:lnTo>
                    <a:pt x="108" y="306"/>
                  </a:lnTo>
                  <a:lnTo>
                    <a:pt x="102" y="312"/>
                  </a:lnTo>
                  <a:lnTo>
                    <a:pt x="102" y="324"/>
                  </a:lnTo>
                  <a:lnTo>
                    <a:pt x="108" y="330"/>
                  </a:lnTo>
                  <a:lnTo>
                    <a:pt x="132" y="330"/>
                  </a:lnTo>
                  <a:lnTo>
                    <a:pt x="144" y="324"/>
                  </a:lnTo>
                  <a:lnTo>
                    <a:pt x="144" y="318"/>
                  </a:lnTo>
                  <a:lnTo>
                    <a:pt x="150" y="312"/>
                  </a:lnTo>
                  <a:lnTo>
                    <a:pt x="150" y="306"/>
                  </a:lnTo>
                  <a:lnTo>
                    <a:pt x="198" y="282"/>
                  </a:lnTo>
                  <a:lnTo>
                    <a:pt x="222" y="288"/>
                  </a:lnTo>
                  <a:lnTo>
                    <a:pt x="234" y="270"/>
                  </a:lnTo>
                  <a:lnTo>
                    <a:pt x="258" y="270"/>
                  </a:lnTo>
                  <a:lnTo>
                    <a:pt x="270" y="264"/>
                  </a:lnTo>
                  <a:lnTo>
                    <a:pt x="276" y="264"/>
                  </a:lnTo>
                  <a:lnTo>
                    <a:pt x="276" y="246"/>
                  </a:lnTo>
                  <a:close/>
                </a:path>
              </a:pathLst>
            </a:custGeom>
            <a:solidFill>
              <a:srgbClr val="2F4B3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FF0000"/>
                </a:solidFill>
              </a:endParaRPr>
            </a:p>
          </p:txBody>
        </p:sp>
        <p:sp>
          <p:nvSpPr>
            <p:cNvPr id="134" name="Japan" descr="© INSCALE GmbH, 05.05.2010&#10;http://www.presentationload.com/">
              <a:extLst>
                <a:ext uri="{FF2B5EF4-FFF2-40B4-BE49-F238E27FC236}">
                  <a16:creationId xmlns:a16="http://schemas.microsoft.com/office/drawing/2014/main" id="{5BE9401B-1146-409B-9923-148903830C38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9357093" y="2877964"/>
              <a:ext cx="387318" cy="767026"/>
            </a:xfrm>
            <a:custGeom>
              <a:avLst/>
              <a:gdLst>
                <a:gd name="T0" fmla="*/ 2147483647 w 876"/>
                <a:gd name="T1" fmla="*/ 2147483647 h 1710"/>
                <a:gd name="T2" fmla="*/ 2147483647 w 876"/>
                <a:gd name="T3" fmla="*/ 2147483647 h 1710"/>
                <a:gd name="T4" fmla="*/ 2147483647 w 876"/>
                <a:gd name="T5" fmla="*/ 2147483647 h 1710"/>
                <a:gd name="T6" fmla="*/ 2147483647 w 876"/>
                <a:gd name="T7" fmla="*/ 2147483647 h 1710"/>
                <a:gd name="T8" fmla="*/ 2147483647 w 876"/>
                <a:gd name="T9" fmla="*/ 2147483647 h 1710"/>
                <a:gd name="T10" fmla="*/ 2147483647 w 876"/>
                <a:gd name="T11" fmla="*/ 2147483647 h 1710"/>
                <a:gd name="T12" fmla="*/ 2147483647 w 876"/>
                <a:gd name="T13" fmla="*/ 2147483647 h 1710"/>
                <a:gd name="T14" fmla="*/ 2147483647 w 876"/>
                <a:gd name="T15" fmla="*/ 2147483647 h 1710"/>
                <a:gd name="T16" fmla="*/ 2147483647 w 876"/>
                <a:gd name="T17" fmla="*/ 2147483647 h 1710"/>
                <a:gd name="T18" fmla="*/ 2147483647 w 876"/>
                <a:gd name="T19" fmla="*/ 2147483647 h 1710"/>
                <a:gd name="T20" fmla="*/ 2147483647 w 876"/>
                <a:gd name="T21" fmla="*/ 2147483647 h 1710"/>
                <a:gd name="T22" fmla="*/ 2147483647 w 876"/>
                <a:gd name="T23" fmla="*/ 2147483647 h 1710"/>
                <a:gd name="T24" fmla="*/ 2147483647 w 876"/>
                <a:gd name="T25" fmla="*/ 2147483647 h 1710"/>
                <a:gd name="T26" fmla="*/ 2147483647 w 876"/>
                <a:gd name="T27" fmla="*/ 2147483647 h 1710"/>
                <a:gd name="T28" fmla="*/ 2147483647 w 876"/>
                <a:gd name="T29" fmla="*/ 2147483647 h 1710"/>
                <a:gd name="T30" fmla="*/ 2147483647 w 876"/>
                <a:gd name="T31" fmla="*/ 2147483647 h 1710"/>
                <a:gd name="T32" fmla="*/ 2147483647 w 876"/>
                <a:gd name="T33" fmla="*/ 2147483647 h 1710"/>
                <a:gd name="T34" fmla="*/ 2147483647 w 876"/>
                <a:gd name="T35" fmla="*/ 2147483647 h 1710"/>
                <a:gd name="T36" fmla="*/ 2147483647 w 876"/>
                <a:gd name="T37" fmla="*/ 2147483647 h 1710"/>
                <a:gd name="T38" fmla="*/ 2147483647 w 876"/>
                <a:gd name="T39" fmla="*/ 2147483647 h 1710"/>
                <a:gd name="T40" fmla="*/ 2147483647 w 876"/>
                <a:gd name="T41" fmla="*/ 2147483647 h 1710"/>
                <a:gd name="T42" fmla="*/ 2147483647 w 876"/>
                <a:gd name="T43" fmla="*/ 2147483647 h 1710"/>
                <a:gd name="T44" fmla="*/ 2147483647 w 876"/>
                <a:gd name="T45" fmla="*/ 2147483647 h 1710"/>
                <a:gd name="T46" fmla="*/ 2147483647 w 876"/>
                <a:gd name="T47" fmla="*/ 2147483647 h 1710"/>
                <a:gd name="T48" fmla="*/ 2147483647 w 876"/>
                <a:gd name="T49" fmla="*/ 2147483647 h 1710"/>
                <a:gd name="T50" fmla="*/ 2147483647 w 876"/>
                <a:gd name="T51" fmla="*/ 2147483647 h 1710"/>
                <a:gd name="T52" fmla="*/ 2147483647 w 876"/>
                <a:gd name="T53" fmla="*/ 2147483647 h 1710"/>
                <a:gd name="T54" fmla="*/ 2147483647 w 876"/>
                <a:gd name="T55" fmla="*/ 2147483647 h 1710"/>
                <a:gd name="T56" fmla="*/ 2147483647 w 876"/>
                <a:gd name="T57" fmla="*/ 2147483647 h 1710"/>
                <a:gd name="T58" fmla="*/ 2147483647 w 876"/>
                <a:gd name="T59" fmla="*/ 2147483647 h 1710"/>
                <a:gd name="T60" fmla="*/ 2147483647 w 876"/>
                <a:gd name="T61" fmla="*/ 2147483647 h 1710"/>
                <a:gd name="T62" fmla="*/ 2147483647 w 876"/>
                <a:gd name="T63" fmla="*/ 2147483647 h 1710"/>
                <a:gd name="T64" fmla="*/ 2147483647 w 876"/>
                <a:gd name="T65" fmla="*/ 2147483647 h 1710"/>
                <a:gd name="T66" fmla="*/ 2147483647 w 876"/>
                <a:gd name="T67" fmla="*/ 2147483647 h 1710"/>
                <a:gd name="T68" fmla="*/ 2147483647 w 876"/>
                <a:gd name="T69" fmla="*/ 2147483647 h 1710"/>
                <a:gd name="T70" fmla="*/ 2147483647 w 876"/>
                <a:gd name="T71" fmla="*/ 2147483647 h 1710"/>
                <a:gd name="T72" fmla="*/ 2147483647 w 876"/>
                <a:gd name="T73" fmla="*/ 2147483647 h 1710"/>
                <a:gd name="T74" fmla="*/ 2147483647 w 876"/>
                <a:gd name="T75" fmla="*/ 2147483647 h 1710"/>
                <a:gd name="T76" fmla="*/ 2147483647 w 876"/>
                <a:gd name="T77" fmla="*/ 2147483647 h 1710"/>
                <a:gd name="T78" fmla="*/ 2147483647 w 876"/>
                <a:gd name="T79" fmla="*/ 2147483647 h 1710"/>
                <a:gd name="T80" fmla="*/ 2147483647 w 876"/>
                <a:gd name="T81" fmla="*/ 2147483647 h 1710"/>
                <a:gd name="T82" fmla="*/ 2147483647 w 876"/>
                <a:gd name="T83" fmla="*/ 2147483647 h 1710"/>
                <a:gd name="T84" fmla="*/ 2147483647 w 876"/>
                <a:gd name="T85" fmla="*/ 2147483647 h 1710"/>
                <a:gd name="T86" fmla="*/ 2147483647 w 876"/>
                <a:gd name="T87" fmla="*/ 2147483647 h 1710"/>
                <a:gd name="T88" fmla="*/ 2147483647 w 876"/>
                <a:gd name="T89" fmla="*/ 2147483647 h 1710"/>
                <a:gd name="T90" fmla="*/ 2147483647 w 876"/>
                <a:gd name="T91" fmla="*/ 2147483647 h 1710"/>
                <a:gd name="T92" fmla="*/ 2147483647 w 876"/>
                <a:gd name="T93" fmla="*/ 2147483647 h 1710"/>
                <a:gd name="T94" fmla="*/ 2147483647 w 876"/>
                <a:gd name="T95" fmla="*/ 2147483647 h 1710"/>
                <a:gd name="T96" fmla="*/ 2147483647 w 876"/>
                <a:gd name="T97" fmla="*/ 2147483647 h 1710"/>
                <a:gd name="T98" fmla="*/ 2147483647 w 876"/>
                <a:gd name="T99" fmla="*/ 2147483647 h 1710"/>
                <a:gd name="T100" fmla="*/ 2147483647 w 876"/>
                <a:gd name="T101" fmla="*/ 2147483647 h 1710"/>
                <a:gd name="T102" fmla="*/ 2147483647 w 876"/>
                <a:gd name="T103" fmla="*/ 2147483647 h 1710"/>
                <a:gd name="T104" fmla="*/ 2147483647 w 876"/>
                <a:gd name="T105" fmla="*/ 2147483647 h 1710"/>
                <a:gd name="T106" fmla="*/ 2147483647 w 876"/>
                <a:gd name="T107" fmla="*/ 2147483647 h 1710"/>
                <a:gd name="T108" fmla="*/ 2147483647 w 876"/>
                <a:gd name="T109" fmla="*/ 2147483647 h 1710"/>
                <a:gd name="T110" fmla="*/ 2147483647 w 876"/>
                <a:gd name="T111" fmla="*/ 2147483647 h 1710"/>
                <a:gd name="T112" fmla="*/ 2147483647 w 876"/>
                <a:gd name="T113" fmla="*/ 2147483647 h 1710"/>
                <a:gd name="T114" fmla="*/ 2147483647 w 876"/>
                <a:gd name="T115" fmla="*/ 2147483647 h 1710"/>
                <a:gd name="T116" fmla="*/ 2147483647 w 876"/>
                <a:gd name="T117" fmla="*/ 2147483647 h 1710"/>
                <a:gd name="T118" fmla="*/ 2147483647 w 876"/>
                <a:gd name="T119" fmla="*/ 2147483647 h 1710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876"/>
                <a:gd name="T181" fmla="*/ 0 h 1710"/>
                <a:gd name="T182" fmla="*/ 876 w 876"/>
                <a:gd name="T183" fmla="*/ 1710 h 1710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876" h="1710">
                  <a:moveTo>
                    <a:pt x="876" y="780"/>
                  </a:moveTo>
                  <a:lnTo>
                    <a:pt x="864" y="774"/>
                  </a:lnTo>
                  <a:lnTo>
                    <a:pt x="858" y="768"/>
                  </a:lnTo>
                  <a:lnTo>
                    <a:pt x="846" y="762"/>
                  </a:lnTo>
                  <a:lnTo>
                    <a:pt x="840" y="750"/>
                  </a:lnTo>
                  <a:lnTo>
                    <a:pt x="828" y="744"/>
                  </a:lnTo>
                  <a:lnTo>
                    <a:pt x="828" y="720"/>
                  </a:lnTo>
                  <a:lnTo>
                    <a:pt x="834" y="702"/>
                  </a:lnTo>
                  <a:lnTo>
                    <a:pt x="834" y="684"/>
                  </a:lnTo>
                  <a:lnTo>
                    <a:pt x="828" y="666"/>
                  </a:lnTo>
                  <a:lnTo>
                    <a:pt x="816" y="642"/>
                  </a:lnTo>
                  <a:lnTo>
                    <a:pt x="792" y="618"/>
                  </a:lnTo>
                  <a:lnTo>
                    <a:pt x="786" y="600"/>
                  </a:lnTo>
                  <a:lnTo>
                    <a:pt x="786" y="576"/>
                  </a:lnTo>
                  <a:lnTo>
                    <a:pt x="792" y="570"/>
                  </a:lnTo>
                  <a:lnTo>
                    <a:pt x="810" y="570"/>
                  </a:lnTo>
                  <a:lnTo>
                    <a:pt x="810" y="528"/>
                  </a:lnTo>
                  <a:lnTo>
                    <a:pt x="798" y="516"/>
                  </a:lnTo>
                  <a:lnTo>
                    <a:pt x="810" y="510"/>
                  </a:lnTo>
                  <a:lnTo>
                    <a:pt x="810" y="498"/>
                  </a:lnTo>
                  <a:lnTo>
                    <a:pt x="804" y="486"/>
                  </a:lnTo>
                  <a:lnTo>
                    <a:pt x="804" y="474"/>
                  </a:lnTo>
                  <a:lnTo>
                    <a:pt x="798" y="468"/>
                  </a:lnTo>
                  <a:lnTo>
                    <a:pt x="792" y="456"/>
                  </a:lnTo>
                  <a:lnTo>
                    <a:pt x="786" y="450"/>
                  </a:lnTo>
                  <a:lnTo>
                    <a:pt x="774" y="444"/>
                  </a:lnTo>
                  <a:lnTo>
                    <a:pt x="768" y="438"/>
                  </a:lnTo>
                  <a:lnTo>
                    <a:pt x="762" y="420"/>
                  </a:lnTo>
                  <a:lnTo>
                    <a:pt x="756" y="420"/>
                  </a:lnTo>
                  <a:lnTo>
                    <a:pt x="738" y="402"/>
                  </a:lnTo>
                  <a:lnTo>
                    <a:pt x="714" y="390"/>
                  </a:lnTo>
                  <a:lnTo>
                    <a:pt x="702" y="378"/>
                  </a:lnTo>
                  <a:lnTo>
                    <a:pt x="696" y="360"/>
                  </a:lnTo>
                  <a:lnTo>
                    <a:pt x="690" y="348"/>
                  </a:lnTo>
                  <a:lnTo>
                    <a:pt x="690" y="330"/>
                  </a:lnTo>
                  <a:lnTo>
                    <a:pt x="684" y="324"/>
                  </a:lnTo>
                  <a:lnTo>
                    <a:pt x="678" y="324"/>
                  </a:lnTo>
                  <a:lnTo>
                    <a:pt x="666" y="318"/>
                  </a:lnTo>
                  <a:lnTo>
                    <a:pt x="654" y="318"/>
                  </a:lnTo>
                  <a:lnTo>
                    <a:pt x="648" y="324"/>
                  </a:lnTo>
                  <a:lnTo>
                    <a:pt x="648" y="342"/>
                  </a:lnTo>
                  <a:lnTo>
                    <a:pt x="654" y="342"/>
                  </a:lnTo>
                  <a:lnTo>
                    <a:pt x="660" y="348"/>
                  </a:lnTo>
                  <a:lnTo>
                    <a:pt x="672" y="342"/>
                  </a:lnTo>
                  <a:lnTo>
                    <a:pt x="678" y="348"/>
                  </a:lnTo>
                  <a:lnTo>
                    <a:pt x="678" y="366"/>
                  </a:lnTo>
                  <a:lnTo>
                    <a:pt x="672" y="366"/>
                  </a:lnTo>
                  <a:lnTo>
                    <a:pt x="666" y="360"/>
                  </a:lnTo>
                  <a:lnTo>
                    <a:pt x="654" y="372"/>
                  </a:lnTo>
                  <a:lnTo>
                    <a:pt x="630" y="342"/>
                  </a:lnTo>
                  <a:lnTo>
                    <a:pt x="612" y="342"/>
                  </a:lnTo>
                  <a:lnTo>
                    <a:pt x="636" y="378"/>
                  </a:lnTo>
                  <a:lnTo>
                    <a:pt x="618" y="378"/>
                  </a:lnTo>
                  <a:lnTo>
                    <a:pt x="648" y="426"/>
                  </a:lnTo>
                  <a:lnTo>
                    <a:pt x="636" y="438"/>
                  </a:lnTo>
                  <a:lnTo>
                    <a:pt x="648" y="444"/>
                  </a:lnTo>
                  <a:lnTo>
                    <a:pt x="666" y="462"/>
                  </a:lnTo>
                  <a:lnTo>
                    <a:pt x="678" y="468"/>
                  </a:lnTo>
                  <a:lnTo>
                    <a:pt x="684" y="480"/>
                  </a:lnTo>
                  <a:lnTo>
                    <a:pt x="684" y="504"/>
                  </a:lnTo>
                  <a:lnTo>
                    <a:pt x="678" y="516"/>
                  </a:lnTo>
                  <a:lnTo>
                    <a:pt x="678" y="534"/>
                  </a:lnTo>
                  <a:lnTo>
                    <a:pt x="672" y="540"/>
                  </a:lnTo>
                  <a:lnTo>
                    <a:pt x="672" y="570"/>
                  </a:lnTo>
                  <a:lnTo>
                    <a:pt x="678" y="570"/>
                  </a:lnTo>
                  <a:lnTo>
                    <a:pt x="690" y="582"/>
                  </a:lnTo>
                  <a:lnTo>
                    <a:pt x="690" y="600"/>
                  </a:lnTo>
                  <a:lnTo>
                    <a:pt x="678" y="606"/>
                  </a:lnTo>
                  <a:lnTo>
                    <a:pt x="660" y="606"/>
                  </a:lnTo>
                  <a:lnTo>
                    <a:pt x="660" y="618"/>
                  </a:lnTo>
                  <a:lnTo>
                    <a:pt x="666" y="630"/>
                  </a:lnTo>
                  <a:lnTo>
                    <a:pt x="666" y="642"/>
                  </a:lnTo>
                  <a:lnTo>
                    <a:pt x="660" y="654"/>
                  </a:lnTo>
                  <a:lnTo>
                    <a:pt x="654" y="660"/>
                  </a:lnTo>
                  <a:lnTo>
                    <a:pt x="642" y="666"/>
                  </a:lnTo>
                  <a:lnTo>
                    <a:pt x="630" y="666"/>
                  </a:lnTo>
                  <a:lnTo>
                    <a:pt x="618" y="672"/>
                  </a:lnTo>
                  <a:lnTo>
                    <a:pt x="612" y="678"/>
                  </a:lnTo>
                  <a:lnTo>
                    <a:pt x="606" y="678"/>
                  </a:lnTo>
                  <a:lnTo>
                    <a:pt x="606" y="696"/>
                  </a:lnTo>
                  <a:lnTo>
                    <a:pt x="588" y="696"/>
                  </a:lnTo>
                  <a:lnTo>
                    <a:pt x="564" y="672"/>
                  </a:lnTo>
                  <a:lnTo>
                    <a:pt x="564" y="654"/>
                  </a:lnTo>
                  <a:lnTo>
                    <a:pt x="570" y="636"/>
                  </a:lnTo>
                  <a:lnTo>
                    <a:pt x="558" y="636"/>
                  </a:lnTo>
                  <a:lnTo>
                    <a:pt x="552" y="642"/>
                  </a:lnTo>
                  <a:lnTo>
                    <a:pt x="540" y="648"/>
                  </a:lnTo>
                  <a:lnTo>
                    <a:pt x="534" y="654"/>
                  </a:lnTo>
                  <a:lnTo>
                    <a:pt x="534" y="660"/>
                  </a:lnTo>
                  <a:lnTo>
                    <a:pt x="540" y="666"/>
                  </a:lnTo>
                  <a:lnTo>
                    <a:pt x="558" y="702"/>
                  </a:lnTo>
                  <a:lnTo>
                    <a:pt x="558" y="714"/>
                  </a:lnTo>
                  <a:lnTo>
                    <a:pt x="552" y="720"/>
                  </a:lnTo>
                  <a:lnTo>
                    <a:pt x="540" y="744"/>
                  </a:lnTo>
                  <a:lnTo>
                    <a:pt x="540" y="756"/>
                  </a:lnTo>
                  <a:lnTo>
                    <a:pt x="546" y="762"/>
                  </a:lnTo>
                  <a:lnTo>
                    <a:pt x="546" y="768"/>
                  </a:lnTo>
                  <a:lnTo>
                    <a:pt x="552" y="780"/>
                  </a:lnTo>
                  <a:lnTo>
                    <a:pt x="558" y="786"/>
                  </a:lnTo>
                  <a:lnTo>
                    <a:pt x="558" y="792"/>
                  </a:lnTo>
                  <a:lnTo>
                    <a:pt x="522" y="792"/>
                  </a:lnTo>
                  <a:lnTo>
                    <a:pt x="498" y="780"/>
                  </a:lnTo>
                  <a:lnTo>
                    <a:pt x="474" y="780"/>
                  </a:lnTo>
                  <a:lnTo>
                    <a:pt x="450" y="792"/>
                  </a:lnTo>
                  <a:lnTo>
                    <a:pt x="438" y="792"/>
                  </a:lnTo>
                  <a:lnTo>
                    <a:pt x="420" y="798"/>
                  </a:lnTo>
                  <a:lnTo>
                    <a:pt x="414" y="804"/>
                  </a:lnTo>
                  <a:lnTo>
                    <a:pt x="378" y="804"/>
                  </a:lnTo>
                  <a:lnTo>
                    <a:pt x="366" y="792"/>
                  </a:lnTo>
                  <a:lnTo>
                    <a:pt x="336" y="816"/>
                  </a:lnTo>
                  <a:lnTo>
                    <a:pt x="330" y="828"/>
                  </a:lnTo>
                  <a:lnTo>
                    <a:pt x="312" y="846"/>
                  </a:lnTo>
                  <a:lnTo>
                    <a:pt x="306" y="864"/>
                  </a:lnTo>
                  <a:lnTo>
                    <a:pt x="300" y="870"/>
                  </a:lnTo>
                  <a:lnTo>
                    <a:pt x="294" y="882"/>
                  </a:lnTo>
                  <a:lnTo>
                    <a:pt x="270" y="882"/>
                  </a:lnTo>
                  <a:lnTo>
                    <a:pt x="264" y="888"/>
                  </a:lnTo>
                  <a:lnTo>
                    <a:pt x="258" y="888"/>
                  </a:lnTo>
                  <a:lnTo>
                    <a:pt x="258" y="900"/>
                  </a:lnTo>
                  <a:lnTo>
                    <a:pt x="264" y="912"/>
                  </a:lnTo>
                  <a:lnTo>
                    <a:pt x="276" y="924"/>
                  </a:lnTo>
                  <a:lnTo>
                    <a:pt x="288" y="924"/>
                  </a:lnTo>
                  <a:lnTo>
                    <a:pt x="294" y="918"/>
                  </a:lnTo>
                  <a:lnTo>
                    <a:pt x="312" y="918"/>
                  </a:lnTo>
                  <a:lnTo>
                    <a:pt x="318" y="924"/>
                  </a:lnTo>
                  <a:lnTo>
                    <a:pt x="324" y="924"/>
                  </a:lnTo>
                  <a:lnTo>
                    <a:pt x="336" y="930"/>
                  </a:lnTo>
                  <a:lnTo>
                    <a:pt x="342" y="930"/>
                  </a:lnTo>
                  <a:lnTo>
                    <a:pt x="348" y="924"/>
                  </a:lnTo>
                  <a:lnTo>
                    <a:pt x="348" y="912"/>
                  </a:lnTo>
                  <a:lnTo>
                    <a:pt x="354" y="906"/>
                  </a:lnTo>
                  <a:lnTo>
                    <a:pt x="354" y="894"/>
                  </a:lnTo>
                  <a:lnTo>
                    <a:pt x="372" y="906"/>
                  </a:lnTo>
                  <a:lnTo>
                    <a:pt x="378" y="906"/>
                  </a:lnTo>
                  <a:lnTo>
                    <a:pt x="384" y="900"/>
                  </a:lnTo>
                  <a:lnTo>
                    <a:pt x="420" y="882"/>
                  </a:lnTo>
                  <a:lnTo>
                    <a:pt x="426" y="882"/>
                  </a:lnTo>
                  <a:lnTo>
                    <a:pt x="432" y="876"/>
                  </a:lnTo>
                  <a:lnTo>
                    <a:pt x="444" y="876"/>
                  </a:lnTo>
                  <a:lnTo>
                    <a:pt x="456" y="882"/>
                  </a:lnTo>
                  <a:lnTo>
                    <a:pt x="480" y="882"/>
                  </a:lnTo>
                  <a:lnTo>
                    <a:pt x="480" y="876"/>
                  </a:lnTo>
                  <a:lnTo>
                    <a:pt x="474" y="870"/>
                  </a:lnTo>
                  <a:lnTo>
                    <a:pt x="474" y="864"/>
                  </a:lnTo>
                  <a:lnTo>
                    <a:pt x="480" y="858"/>
                  </a:lnTo>
                  <a:lnTo>
                    <a:pt x="498" y="858"/>
                  </a:lnTo>
                  <a:lnTo>
                    <a:pt x="516" y="876"/>
                  </a:lnTo>
                  <a:lnTo>
                    <a:pt x="522" y="870"/>
                  </a:lnTo>
                  <a:lnTo>
                    <a:pt x="534" y="864"/>
                  </a:lnTo>
                  <a:lnTo>
                    <a:pt x="540" y="864"/>
                  </a:lnTo>
                  <a:lnTo>
                    <a:pt x="546" y="858"/>
                  </a:lnTo>
                  <a:lnTo>
                    <a:pt x="552" y="864"/>
                  </a:lnTo>
                  <a:lnTo>
                    <a:pt x="552" y="882"/>
                  </a:lnTo>
                  <a:lnTo>
                    <a:pt x="546" y="894"/>
                  </a:lnTo>
                  <a:lnTo>
                    <a:pt x="540" y="900"/>
                  </a:lnTo>
                  <a:lnTo>
                    <a:pt x="540" y="912"/>
                  </a:lnTo>
                  <a:lnTo>
                    <a:pt x="546" y="918"/>
                  </a:lnTo>
                  <a:lnTo>
                    <a:pt x="552" y="930"/>
                  </a:lnTo>
                  <a:lnTo>
                    <a:pt x="576" y="954"/>
                  </a:lnTo>
                  <a:lnTo>
                    <a:pt x="600" y="966"/>
                  </a:lnTo>
                  <a:lnTo>
                    <a:pt x="612" y="960"/>
                  </a:lnTo>
                  <a:lnTo>
                    <a:pt x="618" y="954"/>
                  </a:lnTo>
                  <a:lnTo>
                    <a:pt x="630" y="930"/>
                  </a:lnTo>
                  <a:lnTo>
                    <a:pt x="630" y="906"/>
                  </a:lnTo>
                  <a:lnTo>
                    <a:pt x="660" y="900"/>
                  </a:lnTo>
                  <a:lnTo>
                    <a:pt x="654" y="894"/>
                  </a:lnTo>
                  <a:lnTo>
                    <a:pt x="648" y="882"/>
                  </a:lnTo>
                  <a:lnTo>
                    <a:pt x="636" y="870"/>
                  </a:lnTo>
                  <a:lnTo>
                    <a:pt x="624" y="870"/>
                  </a:lnTo>
                  <a:lnTo>
                    <a:pt x="612" y="858"/>
                  </a:lnTo>
                  <a:lnTo>
                    <a:pt x="630" y="834"/>
                  </a:lnTo>
                  <a:lnTo>
                    <a:pt x="636" y="834"/>
                  </a:lnTo>
                  <a:lnTo>
                    <a:pt x="636" y="840"/>
                  </a:lnTo>
                  <a:lnTo>
                    <a:pt x="642" y="852"/>
                  </a:lnTo>
                  <a:lnTo>
                    <a:pt x="642" y="858"/>
                  </a:lnTo>
                  <a:lnTo>
                    <a:pt x="654" y="858"/>
                  </a:lnTo>
                  <a:lnTo>
                    <a:pt x="666" y="870"/>
                  </a:lnTo>
                  <a:lnTo>
                    <a:pt x="666" y="876"/>
                  </a:lnTo>
                  <a:lnTo>
                    <a:pt x="684" y="864"/>
                  </a:lnTo>
                  <a:lnTo>
                    <a:pt x="696" y="870"/>
                  </a:lnTo>
                  <a:lnTo>
                    <a:pt x="732" y="870"/>
                  </a:lnTo>
                  <a:lnTo>
                    <a:pt x="744" y="858"/>
                  </a:lnTo>
                  <a:lnTo>
                    <a:pt x="744" y="852"/>
                  </a:lnTo>
                  <a:lnTo>
                    <a:pt x="738" y="846"/>
                  </a:lnTo>
                  <a:lnTo>
                    <a:pt x="738" y="840"/>
                  </a:lnTo>
                  <a:lnTo>
                    <a:pt x="744" y="834"/>
                  </a:lnTo>
                  <a:lnTo>
                    <a:pt x="762" y="834"/>
                  </a:lnTo>
                  <a:lnTo>
                    <a:pt x="768" y="840"/>
                  </a:lnTo>
                  <a:lnTo>
                    <a:pt x="768" y="858"/>
                  </a:lnTo>
                  <a:lnTo>
                    <a:pt x="774" y="864"/>
                  </a:lnTo>
                  <a:lnTo>
                    <a:pt x="774" y="870"/>
                  </a:lnTo>
                  <a:lnTo>
                    <a:pt x="780" y="870"/>
                  </a:lnTo>
                  <a:lnTo>
                    <a:pt x="786" y="864"/>
                  </a:lnTo>
                  <a:lnTo>
                    <a:pt x="786" y="852"/>
                  </a:lnTo>
                  <a:lnTo>
                    <a:pt x="780" y="840"/>
                  </a:lnTo>
                  <a:lnTo>
                    <a:pt x="780" y="816"/>
                  </a:lnTo>
                  <a:lnTo>
                    <a:pt x="804" y="816"/>
                  </a:lnTo>
                  <a:lnTo>
                    <a:pt x="804" y="798"/>
                  </a:lnTo>
                  <a:lnTo>
                    <a:pt x="810" y="792"/>
                  </a:lnTo>
                  <a:lnTo>
                    <a:pt x="810" y="786"/>
                  </a:lnTo>
                  <a:lnTo>
                    <a:pt x="816" y="780"/>
                  </a:lnTo>
                  <a:lnTo>
                    <a:pt x="828" y="792"/>
                  </a:lnTo>
                  <a:lnTo>
                    <a:pt x="828" y="840"/>
                  </a:lnTo>
                  <a:lnTo>
                    <a:pt x="852" y="840"/>
                  </a:lnTo>
                  <a:lnTo>
                    <a:pt x="858" y="828"/>
                  </a:lnTo>
                  <a:lnTo>
                    <a:pt x="858" y="792"/>
                  </a:lnTo>
                  <a:lnTo>
                    <a:pt x="876" y="780"/>
                  </a:lnTo>
                  <a:close/>
                  <a:moveTo>
                    <a:pt x="498" y="912"/>
                  </a:moveTo>
                  <a:lnTo>
                    <a:pt x="486" y="906"/>
                  </a:lnTo>
                  <a:lnTo>
                    <a:pt x="480" y="900"/>
                  </a:lnTo>
                  <a:lnTo>
                    <a:pt x="468" y="894"/>
                  </a:lnTo>
                  <a:lnTo>
                    <a:pt x="444" y="894"/>
                  </a:lnTo>
                  <a:lnTo>
                    <a:pt x="438" y="900"/>
                  </a:lnTo>
                  <a:lnTo>
                    <a:pt x="438" y="924"/>
                  </a:lnTo>
                  <a:lnTo>
                    <a:pt x="432" y="924"/>
                  </a:lnTo>
                  <a:lnTo>
                    <a:pt x="426" y="918"/>
                  </a:lnTo>
                  <a:lnTo>
                    <a:pt x="396" y="918"/>
                  </a:lnTo>
                  <a:lnTo>
                    <a:pt x="390" y="924"/>
                  </a:lnTo>
                  <a:lnTo>
                    <a:pt x="390" y="942"/>
                  </a:lnTo>
                  <a:lnTo>
                    <a:pt x="396" y="948"/>
                  </a:lnTo>
                  <a:lnTo>
                    <a:pt x="396" y="954"/>
                  </a:lnTo>
                  <a:lnTo>
                    <a:pt x="378" y="972"/>
                  </a:lnTo>
                  <a:lnTo>
                    <a:pt x="390" y="978"/>
                  </a:lnTo>
                  <a:lnTo>
                    <a:pt x="396" y="990"/>
                  </a:lnTo>
                  <a:lnTo>
                    <a:pt x="408" y="1002"/>
                  </a:lnTo>
                  <a:lnTo>
                    <a:pt x="432" y="1014"/>
                  </a:lnTo>
                  <a:lnTo>
                    <a:pt x="438" y="1020"/>
                  </a:lnTo>
                  <a:lnTo>
                    <a:pt x="450" y="1026"/>
                  </a:lnTo>
                  <a:lnTo>
                    <a:pt x="450" y="984"/>
                  </a:lnTo>
                  <a:lnTo>
                    <a:pt x="456" y="972"/>
                  </a:lnTo>
                  <a:lnTo>
                    <a:pt x="462" y="966"/>
                  </a:lnTo>
                  <a:lnTo>
                    <a:pt x="474" y="960"/>
                  </a:lnTo>
                  <a:lnTo>
                    <a:pt x="486" y="960"/>
                  </a:lnTo>
                  <a:lnTo>
                    <a:pt x="492" y="966"/>
                  </a:lnTo>
                  <a:lnTo>
                    <a:pt x="504" y="972"/>
                  </a:lnTo>
                  <a:lnTo>
                    <a:pt x="510" y="984"/>
                  </a:lnTo>
                  <a:lnTo>
                    <a:pt x="516" y="990"/>
                  </a:lnTo>
                  <a:lnTo>
                    <a:pt x="516" y="978"/>
                  </a:lnTo>
                  <a:lnTo>
                    <a:pt x="522" y="966"/>
                  </a:lnTo>
                  <a:lnTo>
                    <a:pt x="522" y="954"/>
                  </a:lnTo>
                  <a:lnTo>
                    <a:pt x="528" y="942"/>
                  </a:lnTo>
                  <a:lnTo>
                    <a:pt x="528" y="930"/>
                  </a:lnTo>
                  <a:lnTo>
                    <a:pt x="522" y="918"/>
                  </a:lnTo>
                  <a:lnTo>
                    <a:pt x="516" y="912"/>
                  </a:lnTo>
                  <a:lnTo>
                    <a:pt x="516" y="906"/>
                  </a:lnTo>
                  <a:lnTo>
                    <a:pt x="498" y="912"/>
                  </a:lnTo>
                  <a:close/>
                  <a:moveTo>
                    <a:pt x="354" y="1050"/>
                  </a:moveTo>
                  <a:lnTo>
                    <a:pt x="354" y="1038"/>
                  </a:lnTo>
                  <a:lnTo>
                    <a:pt x="372" y="1020"/>
                  </a:lnTo>
                  <a:lnTo>
                    <a:pt x="372" y="1008"/>
                  </a:lnTo>
                  <a:lnTo>
                    <a:pt x="360" y="1002"/>
                  </a:lnTo>
                  <a:lnTo>
                    <a:pt x="354" y="990"/>
                  </a:lnTo>
                  <a:lnTo>
                    <a:pt x="348" y="984"/>
                  </a:lnTo>
                  <a:lnTo>
                    <a:pt x="336" y="978"/>
                  </a:lnTo>
                  <a:lnTo>
                    <a:pt x="336" y="966"/>
                  </a:lnTo>
                  <a:lnTo>
                    <a:pt x="330" y="960"/>
                  </a:lnTo>
                  <a:lnTo>
                    <a:pt x="324" y="960"/>
                  </a:lnTo>
                  <a:lnTo>
                    <a:pt x="318" y="954"/>
                  </a:lnTo>
                  <a:lnTo>
                    <a:pt x="300" y="954"/>
                  </a:lnTo>
                  <a:lnTo>
                    <a:pt x="294" y="948"/>
                  </a:lnTo>
                  <a:lnTo>
                    <a:pt x="270" y="936"/>
                  </a:lnTo>
                  <a:lnTo>
                    <a:pt x="258" y="936"/>
                  </a:lnTo>
                  <a:lnTo>
                    <a:pt x="240" y="954"/>
                  </a:lnTo>
                  <a:lnTo>
                    <a:pt x="204" y="972"/>
                  </a:lnTo>
                  <a:lnTo>
                    <a:pt x="234" y="1026"/>
                  </a:lnTo>
                  <a:lnTo>
                    <a:pt x="252" y="1014"/>
                  </a:lnTo>
                  <a:lnTo>
                    <a:pt x="252" y="1008"/>
                  </a:lnTo>
                  <a:lnTo>
                    <a:pt x="246" y="1002"/>
                  </a:lnTo>
                  <a:lnTo>
                    <a:pt x="246" y="990"/>
                  </a:lnTo>
                  <a:lnTo>
                    <a:pt x="252" y="990"/>
                  </a:lnTo>
                  <a:lnTo>
                    <a:pt x="264" y="1002"/>
                  </a:lnTo>
                  <a:lnTo>
                    <a:pt x="270" y="1014"/>
                  </a:lnTo>
                  <a:lnTo>
                    <a:pt x="276" y="1020"/>
                  </a:lnTo>
                  <a:lnTo>
                    <a:pt x="282" y="1032"/>
                  </a:lnTo>
                  <a:lnTo>
                    <a:pt x="282" y="1068"/>
                  </a:lnTo>
                  <a:lnTo>
                    <a:pt x="264" y="1074"/>
                  </a:lnTo>
                  <a:lnTo>
                    <a:pt x="264" y="1080"/>
                  </a:lnTo>
                  <a:lnTo>
                    <a:pt x="270" y="1086"/>
                  </a:lnTo>
                  <a:lnTo>
                    <a:pt x="270" y="1104"/>
                  </a:lnTo>
                  <a:lnTo>
                    <a:pt x="276" y="1116"/>
                  </a:lnTo>
                  <a:lnTo>
                    <a:pt x="282" y="1134"/>
                  </a:lnTo>
                  <a:lnTo>
                    <a:pt x="294" y="1146"/>
                  </a:lnTo>
                  <a:lnTo>
                    <a:pt x="300" y="1146"/>
                  </a:lnTo>
                  <a:lnTo>
                    <a:pt x="306" y="1140"/>
                  </a:lnTo>
                  <a:lnTo>
                    <a:pt x="306" y="1104"/>
                  </a:lnTo>
                  <a:lnTo>
                    <a:pt x="336" y="1116"/>
                  </a:lnTo>
                  <a:lnTo>
                    <a:pt x="336" y="1140"/>
                  </a:lnTo>
                  <a:lnTo>
                    <a:pt x="342" y="1146"/>
                  </a:lnTo>
                  <a:lnTo>
                    <a:pt x="342" y="1152"/>
                  </a:lnTo>
                  <a:lnTo>
                    <a:pt x="348" y="1152"/>
                  </a:lnTo>
                  <a:lnTo>
                    <a:pt x="348" y="1140"/>
                  </a:lnTo>
                  <a:lnTo>
                    <a:pt x="360" y="1128"/>
                  </a:lnTo>
                  <a:lnTo>
                    <a:pt x="366" y="1116"/>
                  </a:lnTo>
                  <a:lnTo>
                    <a:pt x="366" y="1110"/>
                  </a:lnTo>
                  <a:lnTo>
                    <a:pt x="360" y="1104"/>
                  </a:lnTo>
                  <a:lnTo>
                    <a:pt x="360" y="1074"/>
                  </a:lnTo>
                  <a:lnTo>
                    <a:pt x="354" y="1062"/>
                  </a:lnTo>
                  <a:lnTo>
                    <a:pt x="354" y="1050"/>
                  </a:lnTo>
                  <a:close/>
                  <a:moveTo>
                    <a:pt x="264" y="1026"/>
                  </a:moveTo>
                  <a:lnTo>
                    <a:pt x="246" y="1062"/>
                  </a:lnTo>
                  <a:lnTo>
                    <a:pt x="264" y="1056"/>
                  </a:lnTo>
                  <a:lnTo>
                    <a:pt x="264" y="1026"/>
                  </a:lnTo>
                  <a:close/>
                  <a:moveTo>
                    <a:pt x="624" y="618"/>
                  </a:moveTo>
                  <a:lnTo>
                    <a:pt x="636" y="618"/>
                  </a:lnTo>
                  <a:lnTo>
                    <a:pt x="636" y="594"/>
                  </a:lnTo>
                  <a:lnTo>
                    <a:pt x="630" y="594"/>
                  </a:lnTo>
                  <a:lnTo>
                    <a:pt x="612" y="570"/>
                  </a:lnTo>
                  <a:lnTo>
                    <a:pt x="606" y="582"/>
                  </a:lnTo>
                  <a:lnTo>
                    <a:pt x="618" y="600"/>
                  </a:lnTo>
                  <a:lnTo>
                    <a:pt x="624" y="618"/>
                  </a:lnTo>
                  <a:close/>
                  <a:moveTo>
                    <a:pt x="546" y="72"/>
                  </a:moveTo>
                  <a:lnTo>
                    <a:pt x="552" y="96"/>
                  </a:lnTo>
                  <a:lnTo>
                    <a:pt x="558" y="102"/>
                  </a:lnTo>
                  <a:lnTo>
                    <a:pt x="570" y="108"/>
                  </a:lnTo>
                  <a:lnTo>
                    <a:pt x="576" y="114"/>
                  </a:lnTo>
                  <a:lnTo>
                    <a:pt x="576" y="132"/>
                  </a:lnTo>
                  <a:lnTo>
                    <a:pt x="564" y="144"/>
                  </a:lnTo>
                  <a:lnTo>
                    <a:pt x="564" y="150"/>
                  </a:lnTo>
                  <a:lnTo>
                    <a:pt x="570" y="156"/>
                  </a:lnTo>
                  <a:lnTo>
                    <a:pt x="576" y="168"/>
                  </a:lnTo>
                  <a:lnTo>
                    <a:pt x="582" y="174"/>
                  </a:lnTo>
                  <a:lnTo>
                    <a:pt x="582" y="186"/>
                  </a:lnTo>
                  <a:lnTo>
                    <a:pt x="576" y="186"/>
                  </a:lnTo>
                  <a:lnTo>
                    <a:pt x="564" y="180"/>
                  </a:lnTo>
                  <a:lnTo>
                    <a:pt x="552" y="180"/>
                  </a:lnTo>
                  <a:lnTo>
                    <a:pt x="540" y="174"/>
                  </a:lnTo>
                  <a:lnTo>
                    <a:pt x="528" y="174"/>
                  </a:lnTo>
                  <a:lnTo>
                    <a:pt x="522" y="168"/>
                  </a:lnTo>
                  <a:lnTo>
                    <a:pt x="522" y="180"/>
                  </a:lnTo>
                  <a:lnTo>
                    <a:pt x="540" y="198"/>
                  </a:lnTo>
                  <a:lnTo>
                    <a:pt x="516" y="228"/>
                  </a:lnTo>
                  <a:lnTo>
                    <a:pt x="522" y="240"/>
                  </a:lnTo>
                  <a:lnTo>
                    <a:pt x="528" y="246"/>
                  </a:lnTo>
                  <a:lnTo>
                    <a:pt x="528" y="252"/>
                  </a:lnTo>
                  <a:lnTo>
                    <a:pt x="534" y="258"/>
                  </a:lnTo>
                  <a:lnTo>
                    <a:pt x="546" y="264"/>
                  </a:lnTo>
                  <a:lnTo>
                    <a:pt x="552" y="270"/>
                  </a:lnTo>
                  <a:lnTo>
                    <a:pt x="564" y="276"/>
                  </a:lnTo>
                  <a:lnTo>
                    <a:pt x="570" y="282"/>
                  </a:lnTo>
                  <a:lnTo>
                    <a:pt x="576" y="282"/>
                  </a:lnTo>
                  <a:lnTo>
                    <a:pt x="576" y="318"/>
                  </a:lnTo>
                  <a:lnTo>
                    <a:pt x="582" y="330"/>
                  </a:lnTo>
                  <a:lnTo>
                    <a:pt x="600" y="330"/>
                  </a:lnTo>
                  <a:lnTo>
                    <a:pt x="600" y="300"/>
                  </a:lnTo>
                  <a:lnTo>
                    <a:pt x="636" y="300"/>
                  </a:lnTo>
                  <a:lnTo>
                    <a:pt x="642" y="294"/>
                  </a:lnTo>
                  <a:lnTo>
                    <a:pt x="606" y="270"/>
                  </a:lnTo>
                  <a:lnTo>
                    <a:pt x="588" y="270"/>
                  </a:lnTo>
                  <a:lnTo>
                    <a:pt x="576" y="264"/>
                  </a:lnTo>
                  <a:lnTo>
                    <a:pt x="570" y="264"/>
                  </a:lnTo>
                  <a:lnTo>
                    <a:pt x="558" y="258"/>
                  </a:lnTo>
                  <a:lnTo>
                    <a:pt x="558" y="246"/>
                  </a:lnTo>
                  <a:lnTo>
                    <a:pt x="564" y="240"/>
                  </a:lnTo>
                  <a:lnTo>
                    <a:pt x="576" y="234"/>
                  </a:lnTo>
                  <a:lnTo>
                    <a:pt x="600" y="246"/>
                  </a:lnTo>
                  <a:lnTo>
                    <a:pt x="606" y="252"/>
                  </a:lnTo>
                  <a:lnTo>
                    <a:pt x="618" y="240"/>
                  </a:lnTo>
                  <a:lnTo>
                    <a:pt x="630" y="234"/>
                  </a:lnTo>
                  <a:lnTo>
                    <a:pt x="636" y="234"/>
                  </a:lnTo>
                  <a:lnTo>
                    <a:pt x="690" y="252"/>
                  </a:lnTo>
                  <a:lnTo>
                    <a:pt x="726" y="270"/>
                  </a:lnTo>
                  <a:lnTo>
                    <a:pt x="756" y="282"/>
                  </a:lnTo>
                  <a:lnTo>
                    <a:pt x="768" y="282"/>
                  </a:lnTo>
                  <a:lnTo>
                    <a:pt x="768" y="270"/>
                  </a:lnTo>
                  <a:lnTo>
                    <a:pt x="762" y="258"/>
                  </a:lnTo>
                  <a:lnTo>
                    <a:pt x="762" y="222"/>
                  </a:lnTo>
                  <a:lnTo>
                    <a:pt x="780" y="204"/>
                  </a:lnTo>
                  <a:lnTo>
                    <a:pt x="792" y="204"/>
                  </a:lnTo>
                  <a:lnTo>
                    <a:pt x="798" y="210"/>
                  </a:lnTo>
                  <a:lnTo>
                    <a:pt x="816" y="210"/>
                  </a:lnTo>
                  <a:lnTo>
                    <a:pt x="840" y="198"/>
                  </a:lnTo>
                  <a:lnTo>
                    <a:pt x="858" y="180"/>
                  </a:lnTo>
                  <a:lnTo>
                    <a:pt x="804" y="144"/>
                  </a:lnTo>
                  <a:lnTo>
                    <a:pt x="804" y="120"/>
                  </a:lnTo>
                  <a:lnTo>
                    <a:pt x="798" y="108"/>
                  </a:lnTo>
                  <a:lnTo>
                    <a:pt x="792" y="102"/>
                  </a:lnTo>
                  <a:lnTo>
                    <a:pt x="786" y="102"/>
                  </a:lnTo>
                  <a:lnTo>
                    <a:pt x="774" y="114"/>
                  </a:lnTo>
                  <a:lnTo>
                    <a:pt x="774" y="126"/>
                  </a:lnTo>
                  <a:lnTo>
                    <a:pt x="756" y="120"/>
                  </a:lnTo>
                  <a:lnTo>
                    <a:pt x="720" y="114"/>
                  </a:lnTo>
                  <a:lnTo>
                    <a:pt x="678" y="102"/>
                  </a:lnTo>
                  <a:lnTo>
                    <a:pt x="648" y="90"/>
                  </a:lnTo>
                  <a:lnTo>
                    <a:pt x="624" y="72"/>
                  </a:lnTo>
                  <a:lnTo>
                    <a:pt x="552" y="24"/>
                  </a:lnTo>
                  <a:lnTo>
                    <a:pt x="516" y="6"/>
                  </a:lnTo>
                  <a:lnTo>
                    <a:pt x="498" y="0"/>
                  </a:lnTo>
                  <a:lnTo>
                    <a:pt x="498" y="18"/>
                  </a:lnTo>
                  <a:lnTo>
                    <a:pt x="510" y="30"/>
                  </a:lnTo>
                  <a:lnTo>
                    <a:pt x="516" y="42"/>
                  </a:lnTo>
                  <a:lnTo>
                    <a:pt x="528" y="54"/>
                  </a:lnTo>
                  <a:lnTo>
                    <a:pt x="534" y="66"/>
                  </a:lnTo>
                  <a:lnTo>
                    <a:pt x="546" y="72"/>
                  </a:lnTo>
                  <a:close/>
                  <a:moveTo>
                    <a:pt x="282" y="1458"/>
                  </a:moveTo>
                  <a:lnTo>
                    <a:pt x="306" y="1458"/>
                  </a:lnTo>
                  <a:lnTo>
                    <a:pt x="276" y="1440"/>
                  </a:lnTo>
                  <a:lnTo>
                    <a:pt x="282" y="1458"/>
                  </a:lnTo>
                  <a:close/>
                  <a:moveTo>
                    <a:pt x="300" y="1386"/>
                  </a:moveTo>
                  <a:lnTo>
                    <a:pt x="312" y="1398"/>
                  </a:lnTo>
                  <a:lnTo>
                    <a:pt x="318" y="1398"/>
                  </a:lnTo>
                  <a:lnTo>
                    <a:pt x="330" y="1386"/>
                  </a:lnTo>
                  <a:lnTo>
                    <a:pt x="336" y="1386"/>
                  </a:lnTo>
                  <a:lnTo>
                    <a:pt x="342" y="1380"/>
                  </a:lnTo>
                  <a:lnTo>
                    <a:pt x="342" y="1368"/>
                  </a:lnTo>
                  <a:lnTo>
                    <a:pt x="336" y="1362"/>
                  </a:lnTo>
                  <a:lnTo>
                    <a:pt x="318" y="1362"/>
                  </a:lnTo>
                  <a:lnTo>
                    <a:pt x="306" y="1368"/>
                  </a:lnTo>
                  <a:lnTo>
                    <a:pt x="300" y="1380"/>
                  </a:lnTo>
                  <a:lnTo>
                    <a:pt x="300" y="1386"/>
                  </a:lnTo>
                  <a:close/>
                  <a:moveTo>
                    <a:pt x="312" y="1416"/>
                  </a:moveTo>
                  <a:lnTo>
                    <a:pt x="300" y="1416"/>
                  </a:lnTo>
                  <a:lnTo>
                    <a:pt x="300" y="1428"/>
                  </a:lnTo>
                  <a:lnTo>
                    <a:pt x="318" y="1428"/>
                  </a:lnTo>
                  <a:lnTo>
                    <a:pt x="318" y="1422"/>
                  </a:lnTo>
                  <a:lnTo>
                    <a:pt x="312" y="1416"/>
                  </a:lnTo>
                  <a:close/>
                  <a:moveTo>
                    <a:pt x="336" y="1200"/>
                  </a:moveTo>
                  <a:lnTo>
                    <a:pt x="336" y="1206"/>
                  </a:lnTo>
                  <a:lnTo>
                    <a:pt x="330" y="1206"/>
                  </a:lnTo>
                  <a:lnTo>
                    <a:pt x="318" y="1212"/>
                  </a:lnTo>
                  <a:lnTo>
                    <a:pt x="342" y="1230"/>
                  </a:lnTo>
                  <a:lnTo>
                    <a:pt x="342" y="1218"/>
                  </a:lnTo>
                  <a:lnTo>
                    <a:pt x="336" y="1206"/>
                  </a:lnTo>
                  <a:lnTo>
                    <a:pt x="336" y="1200"/>
                  </a:lnTo>
                  <a:close/>
                  <a:moveTo>
                    <a:pt x="366" y="1170"/>
                  </a:moveTo>
                  <a:lnTo>
                    <a:pt x="366" y="1182"/>
                  </a:lnTo>
                  <a:lnTo>
                    <a:pt x="360" y="1194"/>
                  </a:lnTo>
                  <a:lnTo>
                    <a:pt x="378" y="1224"/>
                  </a:lnTo>
                  <a:lnTo>
                    <a:pt x="378" y="1200"/>
                  </a:lnTo>
                  <a:lnTo>
                    <a:pt x="372" y="1194"/>
                  </a:lnTo>
                  <a:lnTo>
                    <a:pt x="372" y="1176"/>
                  </a:lnTo>
                  <a:lnTo>
                    <a:pt x="366" y="1170"/>
                  </a:lnTo>
                  <a:close/>
                  <a:moveTo>
                    <a:pt x="36" y="1698"/>
                  </a:moveTo>
                  <a:lnTo>
                    <a:pt x="54" y="1698"/>
                  </a:lnTo>
                  <a:lnTo>
                    <a:pt x="60" y="1692"/>
                  </a:lnTo>
                  <a:lnTo>
                    <a:pt x="72" y="1692"/>
                  </a:lnTo>
                  <a:lnTo>
                    <a:pt x="42" y="1680"/>
                  </a:lnTo>
                  <a:lnTo>
                    <a:pt x="36" y="1686"/>
                  </a:lnTo>
                  <a:lnTo>
                    <a:pt x="36" y="1698"/>
                  </a:lnTo>
                  <a:close/>
                  <a:moveTo>
                    <a:pt x="114" y="1662"/>
                  </a:moveTo>
                  <a:lnTo>
                    <a:pt x="96" y="1632"/>
                  </a:lnTo>
                  <a:lnTo>
                    <a:pt x="96" y="1662"/>
                  </a:lnTo>
                  <a:lnTo>
                    <a:pt x="102" y="1674"/>
                  </a:lnTo>
                  <a:lnTo>
                    <a:pt x="114" y="1680"/>
                  </a:lnTo>
                  <a:lnTo>
                    <a:pt x="120" y="1680"/>
                  </a:lnTo>
                  <a:lnTo>
                    <a:pt x="126" y="1674"/>
                  </a:lnTo>
                  <a:lnTo>
                    <a:pt x="126" y="1662"/>
                  </a:lnTo>
                  <a:lnTo>
                    <a:pt x="114" y="1662"/>
                  </a:lnTo>
                  <a:close/>
                  <a:moveTo>
                    <a:pt x="12" y="1686"/>
                  </a:moveTo>
                  <a:lnTo>
                    <a:pt x="6" y="1686"/>
                  </a:lnTo>
                  <a:lnTo>
                    <a:pt x="0" y="1692"/>
                  </a:lnTo>
                  <a:lnTo>
                    <a:pt x="0" y="1704"/>
                  </a:lnTo>
                  <a:lnTo>
                    <a:pt x="6" y="1710"/>
                  </a:lnTo>
                  <a:lnTo>
                    <a:pt x="12" y="1710"/>
                  </a:lnTo>
                  <a:lnTo>
                    <a:pt x="24" y="1698"/>
                  </a:lnTo>
                  <a:lnTo>
                    <a:pt x="24" y="1686"/>
                  </a:lnTo>
                  <a:lnTo>
                    <a:pt x="12" y="1686"/>
                  </a:lnTo>
                  <a:close/>
                  <a:moveTo>
                    <a:pt x="168" y="1536"/>
                  </a:moveTo>
                  <a:lnTo>
                    <a:pt x="168" y="1542"/>
                  </a:lnTo>
                  <a:lnTo>
                    <a:pt x="180" y="1548"/>
                  </a:lnTo>
                  <a:lnTo>
                    <a:pt x="186" y="1548"/>
                  </a:lnTo>
                  <a:lnTo>
                    <a:pt x="186" y="1536"/>
                  </a:lnTo>
                  <a:lnTo>
                    <a:pt x="180" y="1530"/>
                  </a:lnTo>
                  <a:lnTo>
                    <a:pt x="168" y="1530"/>
                  </a:lnTo>
                  <a:lnTo>
                    <a:pt x="168" y="1536"/>
                  </a:lnTo>
                  <a:close/>
                  <a:moveTo>
                    <a:pt x="264" y="1494"/>
                  </a:moveTo>
                  <a:lnTo>
                    <a:pt x="252" y="1518"/>
                  </a:lnTo>
                  <a:lnTo>
                    <a:pt x="246" y="1536"/>
                  </a:lnTo>
                  <a:lnTo>
                    <a:pt x="246" y="1548"/>
                  </a:lnTo>
                  <a:lnTo>
                    <a:pt x="240" y="1554"/>
                  </a:lnTo>
                  <a:lnTo>
                    <a:pt x="240" y="1560"/>
                  </a:lnTo>
                  <a:lnTo>
                    <a:pt x="258" y="1566"/>
                  </a:lnTo>
                  <a:lnTo>
                    <a:pt x="264" y="1554"/>
                  </a:lnTo>
                  <a:lnTo>
                    <a:pt x="264" y="1548"/>
                  </a:lnTo>
                  <a:lnTo>
                    <a:pt x="270" y="1542"/>
                  </a:lnTo>
                  <a:lnTo>
                    <a:pt x="270" y="1524"/>
                  </a:lnTo>
                  <a:lnTo>
                    <a:pt x="288" y="1506"/>
                  </a:lnTo>
                  <a:lnTo>
                    <a:pt x="282" y="1500"/>
                  </a:lnTo>
                  <a:lnTo>
                    <a:pt x="282" y="1494"/>
                  </a:lnTo>
                  <a:lnTo>
                    <a:pt x="276" y="1488"/>
                  </a:lnTo>
                  <a:lnTo>
                    <a:pt x="264" y="1494"/>
                  </a:lnTo>
                  <a:close/>
                </a:path>
              </a:pathLst>
            </a:custGeom>
            <a:solidFill>
              <a:srgbClr val="2F4B3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35" name="India" descr="© INSCALE GmbH, 05.05.2010&#10;http://www.presentationload.com/">
              <a:extLst>
                <a:ext uri="{FF2B5EF4-FFF2-40B4-BE49-F238E27FC236}">
                  <a16:creationId xmlns:a16="http://schemas.microsoft.com/office/drawing/2014/main" id="{5CF015F6-960F-4321-AC01-B91BC889A245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7661781" y="3217806"/>
              <a:ext cx="865117" cy="1059226"/>
            </a:xfrm>
            <a:custGeom>
              <a:avLst/>
              <a:gdLst>
                <a:gd name="T0" fmla="*/ 2147483647 w 1956"/>
                <a:gd name="T1" fmla="*/ 2147483647 h 2358"/>
                <a:gd name="T2" fmla="*/ 2147483647 w 1956"/>
                <a:gd name="T3" fmla="*/ 2147483647 h 2358"/>
                <a:gd name="T4" fmla="*/ 2147483647 w 1956"/>
                <a:gd name="T5" fmla="*/ 2147483647 h 2358"/>
                <a:gd name="T6" fmla="*/ 2147483647 w 1956"/>
                <a:gd name="T7" fmla="*/ 2147483647 h 2358"/>
                <a:gd name="T8" fmla="*/ 2147483647 w 1956"/>
                <a:gd name="T9" fmla="*/ 2147483647 h 2358"/>
                <a:gd name="T10" fmla="*/ 2147483647 w 1956"/>
                <a:gd name="T11" fmla="*/ 2147483647 h 2358"/>
                <a:gd name="T12" fmla="*/ 2147483647 w 1956"/>
                <a:gd name="T13" fmla="*/ 2147483647 h 2358"/>
                <a:gd name="T14" fmla="*/ 2147483647 w 1956"/>
                <a:gd name="T15" fmla="*/ 2147483647 h 2358"/>
                <a:gd name="T16" fmla="*/ 2147483647 w 1956"/>
                <a:gd name="T17" fmla="*/ 2147483647 h 2358"/>
                <a:gd name="T18" fmla="*/ 2147483647 w 1956"/>
                <a:gd name="T19" fmla="*/ 2147483647 h 2358"/>
                <a:gd name="T20" fmla="*/ 2147483647 w 1956"/>
                <a:gd name="T21" fmla="*/ 2147483647 h 2358"/>
                <a:gd name="T22" fmla="*/ 2147483647 w 1956"/>
                <a:gd name="T23" fmla="*/ 2147483647 h 2358"/>
                <a:gd name="T24" fmla="*/ 2147483647 w 1956"/>
                <a:gd name="T25" fmla="*/ 2147483647 h 2358"/>
                <a:gd name="T26" fmla="*/ 2147483647 w 1956"/>
                <a:gd name="T27" fmla="*/ 2147483647 h 2358"/>
                <a:gd name="T28" fmla="*/ 2147483647 w 1956"/>
                <a:gd name="T29" fmla="*/ 2147483647 h 2358"/>
                <a:gd name="T30" fmla="*/ 2147483647 w 1956"/>
                <a:gd name="T31" fmla="*/ 2147483647 h 2358"/>
                <a:gd name="T32" fmla="*/ 2147483647 w 1956"/>
                <a:gd name="T33" fmla="*/ 2147483647 h 2358"/>
                <a:gd name="T34" fmla="*/ 2147483647 w 1956"/>
                <a:gd name="T35" fmla="*/ 2147483647 h 2358"/>
                <a:gd name="T36" fmla="*/ 2147483647 w 1956"/>
                <a:gd name="T37" fmla="*/ 2147483647 h 2358"/>
                <a:gd name="T38" fmla="*/ 2147483647 w 1956"/>
                <a:gd name="T39" fmla="*/ 2147483647 h 2358"/>
                <a:gd name="T40" fmla="*/ 2147483647 w 1956"/>
                <a:gd name="T41" fmla="*/ 2147483647 h 2358"/>
                <a:gd name="T42" fmla="*/ 2147483647 w 1956"/>
                <a:gd name="T43" fmla="*/ 2147483647 h 2358"/>
                <a:gd name="T44" fmla="*/ 2147483647 w 1956"/>
                <a:gd name="T45" fmla="*/ 2147483647 h 2358"/>
                <a:gd name="T46" fmla="*/ 2147483647 w 1956"/>
                <a:gd name="T47" fmla="*/ 2147483647 h 2358"/>
                <a:gd name="T48" fmla="*/ 2147483647 w 1956"/>
                <a:gd name="T49" fmla="*/ 2147483647 h 2358"/>
                <a:gd name="T50" fmla="*/ 2147483647 w 1956"/>
                <a:gd name="T51" fmla="*/ 2147483647 h 2358"/>
                <a:gd name="T52" fmla="*/ 2147483647 w 1956"/>
                <a:gd name="T53" fmla="*/ 2147483647 h 2358"/>
                <a:gd name="T54" fmla="*/ 2147483647 w 1956"/>
                <a:gd name="T55" fmla="*/ 2147483647 h 2358"/>
                <a:gd name="T56" fmla="*/ 2147483647 w 1956"/>
                <a:gd name="T57" fmla="*/ 2147483647 h 2358"/>
                <a:gd name="T58" fmla="*/ 2147483647 w 1956"/>
                <a:gd name="T59" fmla="*/ 2147483647 h 2358"/>
                <a:gd name="T60" fmla="*/ 2147483647 w 1956"/>
                <a:gd name="T61" fmla="*/ 2147483647 h 2358"/>
                <a:gd name="T62" fmla="*/ 2147483647 w 1956"/>
                <a:gd name="T63" fmla="*/ 2147483647 h 2358"/>
                <a:gd name="T64" fmla="*/ 2147483647 w 1956"/>
                <a:gd name="T65" fmla="*/ 2147483647 h 2358"/>
                <a:gd name="T66" fmla="*/ 2147483647 w 1956"/>
                <a:gd name="T67" fmla="*/ 2147483647 h 2358"/>
                <a:gd name="T68" fmla="*/ 2147483647 w 1956"/>
                <a:gd name="T69" fmla="*/ 2147483647 h 2358"/>
                <a:gd name="T70" fmla="*/ 2147483647 w 1956"/>
                <a:gd name="T71" fmla="*/ 2147483647 h 2358"/>
                <a:gd name="T72" fmla="*/ 2147483647 w 1956"/>
                <a:gd name="T73" fmla="*/ 2147483647 h 2358"/>
                <a:gd name="T74" fmla="*/ 2147483647 w 1956"/>
                <a:gd name="T75" fmla="*/ 2147483647 h 2358"/>
                <a:gd name="T76" fmla="*/ 2147483647 w 1956"/>
                <a:gd name="T77" fmla="*/ 2147483647 h 2358"/>
                <a:gd name="T78" fmla="*/ 2147483647 w 1956"/>
                <a:gd name="T79" fmla="*/ 2147483647 h 2358"/>
                <a:gd name="T80" fmla="*/ 2147483647 w 1956"/>
                <a:gd name="T81" fmla="*/ 2147483647 h 2358"/>
                <a:gd name="T82" fmla="*/ 2147483647 w 1956"/>
                <a:gd name="T83" fmla="*/ 2147483647 h 2358"/>
                <a:gd name="T84" fmla="*/ 2147483647 w 1956"/>
                <a:gd name="T85" fmla="*/ 2147483647 h 2358"/>
                <a:gd name="T86" fmla="*/ 2147483647 w 1956"/>
                <a:gd name="T87" fmla="*/ 2147483647 h 2358"/>
                <a:gd name="T88" fmla="*/ 2147483647 w 1956"/>
                <a:gd name="T89" fmla="*/ 2147483647 h 2358"/>
                <a:gd name="T90" fmla="*/ 2147483647 w 1956"/>
                <a:gd name="T91" fmla="*/ 2147483647 h 2358"/>
                <a:gd name="T92" fmla="*/ 2147483647 w 1956"/>
                <a:gd name="T93" fmla="*/ 2147483647 h 2358"/>
                <a:gd name="T94" fmla="*/ 2147483647 w 1956"/>
                <a:gd name="T95" fmla="*/ 2147483647 h 2358"/>
                <a:gd name="T96" fmla="*/ 2147483647 w 1956"/>
                <a:gd name="T97" fmla="*/ 2147483647 h 2358"/>
                <a:gd name="T98" fmla="*/ 2147483647 w 1956"/>
                <a:gd name="T99" fmla="*/ 2147483647 h 2358"/>
                <a:gd name="T100" fmla="*/ 2147483647 w 1956"/>
                <a:gd name="T101" fmla="*/ 2147483647 h 2358"/>
                <a:gd name="T102" fmla="*/ 2147483647 w 1956"/>
                <a:gd name="T103" fmla="*/ 2147483647 h 2358"/>
                <a:gd name="T104" fmla="*/ 2147483647 w 1956"/>
                <a:gd name="T105" fmla="*/ 2147483647 h 2358"/>
                <a:gd name="T106" fmla="*/ 2147483647 w 1956"/>
                <a:gd name="T107" fmla="*/ 2147483647 h 2358"/>
                <a:gd name="T108" fmla="*/ 2147483647 w 1956"/>
                <a:gd name="T109" fmla="*/ 2147483647 h 2358"/>
                <a:gd name="T110" fmla="*/ 2147483647 w 1956"/>
                <a:gd name="T111" fmla="*/ 2147483647 h 2358"/>
                <a:gd name="T112" fmla="*/ 2147483647 w 1956"/>
                <a:gd name="T113" fmla="*/ 2147483647 h 2358"/>
                <a:gd name="T114" fmla="*/ 2147483647 w 1956"/>
                <a:gd name="T115" fmla="*/ 2147483647 h 2358"/>
                <a:gd name="T116" fmla="*/ 2147483647 w 1956"/>
                <a:gd name="T117" fmla="*/ 2147483647 h 2358"/>
                <a:gd name="T118" fmla="*/ 2147483647 w 1956"/>
                <a:gd name="T119" fmla="*/ 2147483647 h 2358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956"/>
                <a:gd name="T181" fmla="*/ 0 h 2358"/>
                <a:gd name="T182" fmla="*/ 1956 w 1956"/>
                <a:gd name="T183" fmla="*/ 2358 h 2358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956" h="2358">
                  <a:moveTo>
                    <a:pt x="1806" y="1788"/>
                  </a:moveTo>
                  <a:lnTo>
                    <a:pt x="1794" y="1800"/>
                  </a:lnTo>
                  <a:lnTo>
                    <a:pt x="1782" y="1824"/>
                  </a:lnTo>
                  <a:lnTo>
                    <a:pt x="1782" y="1884"/>
                  </a:lnTo>
                  <a:lnTo>
                    <a:pt x="1788" y="1980"/>
                  </a:lnTo>
                  <a:lnTo>
                    <a:pt x="1800" y="1950"/>
                  </a:lnTo>
                  <a:lnTo>
                    <a:pt x="1800" y="1848"/>
                  </a:lnTo>
                  <a:lnTo>
                    <a:pt x="1806" y="1836"/>
                  </a:lnTo>
                  <a:lnTo>
                    <a:pt x="1806" y="1830"/>
                  </a:lnTo>
                  <a:lnTo>
                    <a:pt x="1812" y="1818"/>
                  </a:lnTo>
                  <a:lnTo>
                    <a:pt x="1812" y="1806"/>
                  </a:lnTo>
                  <a:lnTo>
                    <a:pt x="1818" y="1800"/>
                  </a:lnTo>
                  <a:lnTo>
                    <a:pt x="1812" y="1788"/>
                  </a:lnTo>
                  <a:lnTo>
                    <a:pt x="1806" y="1788"/>
                  </a:lnTo>
                  <a:close/>
                  <a:moveTo>
                    <a:pt x="1794" y="2028"/>
                  </a:moveTo>
                  <a:lnTo>
                    <a:pt x="1788" y="2028"/>
                  </a:lnTo>
                  <a:lnTo>
                    <a:pt x="1782" y="2040"/>
                  </a:lnTo>
                  <a:lnTo>
                    <a:pt x="1782" y="2046"/>
                  </a:lnTo>
                  <a:lnTo>
                    <a:pt x="1788" y="2058"/>
                  </a:lnTo>
                  <a:lnTo>
                    <a:pt x="1788" y="2064"/>
                  </a:lnTo>
                  <a:lnTo>
                    <a:pt x="1794" y="2076"/>
                  </a:lnTo>
                  <a:lnTo>
                    <a:pt x="1800" y="2064"/>
                  </a:lnTo>
                  <a:lnTo>
                    <a:pt x="1800" y="2028"/>
                  </a:lnTo>
                  <a:lnTo>
                    <a:pt x="1794" y="2028"/>
                  </a:lnTo>
                  <a:close/>
                  <a:moveTo>
                    <a:pt x="1890" y="2310"/>
                  </a:moveTo>
                  <a:lnTo>
                    <a:pt x="1884" y="2316"/>
                  </a:lnTo>
                  <a:lnTo>
                    <a:pt x="1884" y="2334"/>
                  </a:lnTo>
                  <a:lnTo>
                    <a:pt x="1890" y="2346"/>
                  </a:lnTo>
                  <a:lnTo>
                    <a:pt x="1896" y="2352"/>
                  </a:lnTo>
                  <a:lnTo>
                    <a:pt x="1908" y="2358"/>
                  </a:lnTo>
                  <a:lnTo>
                    <a:pt x="1908" y="2346"/>
                  </a:lnTo>
                  <a:lnTo>
                    <a:pt x="1902" y="2334"/>
                  </a:lnTo>
                  <a:lnTo>
                    <a:pt x="1902" y="2322"/>
                  </a:lnTo>
                  <a:lnTo>
                    <a:pt x="1896" y="2310"/>
                  </a:lnTo>
                  <a:lnTo>
                    <a:pt x="1890" y="2310"/>
                  </a:lnTo>
                  <a:close/>
                  <a:moveTo>
                    <a:pt x="1920" y="672"/>
                  </a:moveTo>
                  <a:lnTo>
                    <a:pt x="1932" y="660"/>
                  </a:lnTo>
                  <a:lnTo>
                    <a:pt x="1944" y="654"/>
                  </a:lnTo>
                  <a:lnTo>
                    <a:pt x="1950" y="648"/>
                  </a:lnTo>
                  <a:lnTo>
                    <a:pt x="1956" y="648"/>
                  </a:lnTo>
                  <a:lnTo>
                    <a:pt x="1956" y="618"/>
                  </a:lnTo>
                  <a:lnTo>
                    <a:pt x="1950" y="618"/>
                  </a:lnTo>
                  <a:lnTo>
                    <a:pt x="1944" y="612"/>
                  </a:lnTo>
                  <a:lnTo>
                    <a:pt x="1878" y="612"/>
                  </a:lnTo>
                  <a:lnTo>
                    <a:pt x="1878" y="606"/>
                  </a:lnTo>
                  <a:lnTo>
                    <a:pt x="1890" y="594"/>
                  </a:lnTo>
                  <a:lnTo>
                    <a:pt x="1896" y="594"/>
                  </a:lnTo>
                  <a:lnTo>
                    <a:pt x="1878" y="564"/>
                  </a:lnTo>
                  <a:lnTo>
                    <a:pt x="1848" y="564"/>
                  </a:lnTo>
                  <a:lnTo>
                    <a:pt x="1842" y="558"/>
                  </a:lnTo>
                  <a:lnTo>
                    <a:pt x="1848" y="558"/>
                  </a:lnTo>
                  <a:lnTo>
                    <a:pt x="1860" y="546"/>
                  </a:lnTo>
                  <a:lnTo>
                    <a:pt x="1854" y="540"/>
                  </a:lnTo>
                  <a:lnTo>
                    <a:pt x="1818" y="522"/>
                  </a:lnTo>
                  <a:lnTo>
                    <a:pt x="1806" y="534"/>
                  </a:lnTo>
                  <a:lnTo>
                    <a:pt x="1806" y="558"/>
                  </a:lnTo>
                  <a:lnTo>
                    <a:pt x="1788" y="558"/>
                  </a:lnTo>
                  <a:lnTo>
                    <a:pt x="1770" y="546"/>
                  </a:lnTo>
                  <a:lnTo>
                    <a:pt x="1758" y="540"/>
                  </a:lnTo>
                  <a:lnTo>
                    <a:pt x="1740" y="540"/>
                  </a:lnTo>
                  <a:lnTo>
                    <a:pt x="1728" y="552"/>
                  </a:lnTo>
                  <a:lnTo>
                    <a:pt x="1716" y="558"/>
                  </a:lnTo>
                  <a:lnTo>
                    <a:pt x="1692" y="582"/>
                  </a:lnTo>
                  <a:lnTo>
                    <a:pt x="1656" y="582"/>
                  </a:lnTo>
                  <a:lnTo>
                    <a:pt x="1656" y="588"/>
                  </a:lnTo>
                  <a:lnTo>
                    <a:pt x="1662" y="594"/>
                  </a:lnTo>
                  <a:lnTo>
                    <a:pt x="1662" y="618"/>
                  </a:lnTo>
                  <a:lnTo>
                    <a:pt x="1656" y="624"/>
                  </a:lnTo>
                  <a:lnTo>
                    <a:pt x="1626" y="624"/>
                  </a:lnTo>
                  <a:lnTo>
                    <a:pt x="1632" y="636"/>
                  </a:lnTo>
                  <a:lnTo>
                    <a:pt x="1632" y="654"/>
                  </a:lnTo>
                  <a:lnTo>
                    <a:pt x="1620" y="666"/>
                  </a:lnTo>
                  <a:lnTo>
                    <a:pt x="1566" y="666"/>
                  </a:lnTo>
                  <a:lnTo>
                    <a:pt x="1566" y="684"/>
                  </a:lnTo>
                  <a:lnTo>
                    <a:pt x="1572" y="690"/>
                  </a:lnTo>
                  <a:lnTo>
                    <a:pt x="1596" y="690"/>
                  </a:lnTo>
                  <a:lnTo>
                    <a:pt x="1596" y="714"/>
                  </a:lnTo>
                  <a:lnTo>
                    <a:pt x="1608" y="726"/>
                  </a:lnTo>
                  <a:lnTo>
                    <a:pt x="1608" y="732"/>
                  </a:lnTo>
                  <a:lnTo>
                    <a:pt x="1584" y="744"/>
                  </a:lnTo>
                  <a:lnTo>
                    <a:pt x="1572" y="744"/>
                  </a:lnTo>
                  <a:lnTo>
                    <a:pt x="1566" y="738"/>
                  </a:lnTo>
                  <a:lnTo>
                    <a:pt x="1554" y="738"/>
                  </a:lnTo>
                  <a:lnTo>
                    <a:pt x="1542" y="744"/>
                  </a:lnTo>
                  <a:lnTo>
                    <a:pt x="1512" y="744"/>
                  </a:lnTo>
                  <a:lnTo>
                    <a:pt x="1500" y="738"/>
                  </a:lnTo>
                  <a:lnTo>
                    <a:pt x="1482" y="738"/>
                  </a:lnTo>
                  <a:lnTo>
                    <a:pt x="1476" y="744"/>
                  </a:lnTo>
                  <a:lnTo>
                    <a:pt x="1464" y="750"/>
                  </a:lnTo>
                  <a:lnTo>
                    <a:pt x="1440" y="750"/>
                  </a:lnTo>
                  <a:lnTo>
                    <a:pt x="1428" y="738"/>
                  </a:lnTo>
                  <a:lnTo>
                    <a:pt x="1428" y="732"/>
                  </a:lnTo>
                  <a:lnTo>
                    <a:pt x="1428" y="738"/>
                  </a:lnTo>
                  <a:lnTo>
                    <a:pt x="1416" y="738"/>
                  </a:lnTo>
                  <a:lnTo>
                    <a:pt x="1392" y="726"/>
                  </a:lnTo>
                  <a:lnTo>
                    <a:pt x="1374" y="708"/>
                  </a:lnTo>
                  <a:lnTo>
                    <a:pt x="1374" y="696"/>
                  </a:lnTo>
                  <a:lnTo>
                    <a:pt x="1380" y="696"/>
                  </a:lnTo>
                  <a:lnTo>
                    <a:pt x="1374" y="696"/>
                  </a:lnTo>
                  <a:lnTo>
                    <a:pt x="1368" y="690"/>
                  </a:lnTo>
                  <a:lnTo>
                    <a:pt x="1368" y="642"/>
                  </a:lnTo>
                  <a:lnTo>
                    <a:pt x="1362" y="636"/>
                  </a:lnTo>
                  <a:lnTo>
                    <a:pt x="1350" y="630"/>
                  </a:lnTo>
                  <a:lnTo>
                    <a:pt x="1338" y="630"/>
                  </a:lnTo>
                  <a:lnTo>
                    <a:pt x="1326" y="642"/>
                  </a:lnTo>
                  <a:lnTo>
                    <a:pt x="1314" y="648"/>
                  </a:lnTo>
                  <a:lnTo>
                    <a:pt x="1326" y="666"/>
                  </a:lnTo>
                  <a:lnTo>
                    <a:pt x="1326" y="714"/>
                  </a:lnTo>
                  <a:lnTo>
                    <a:pt x="1338" y="738"/>
                  </a:lnTo>
                  <a:lnTo>
                    <a:pt x="1338" y="774"/>
                  </a:lnTo>
                  <a:lnTo>
                    <a:pt x="1272" y="774"/>
                  </a:lnTo>
                  <a:lnTo>
                    <a:pt x="1272" y="762"/>
                  </a:lnTo>
                  <a:lnTo>
                    <a:pt x="1266" y="756"/>
                  </a:lnTo>
                  <a:lnTo>
                    <a:pt x="1260" y="756"/>
                  </a:lnTo>
                  <a:lnTo>
                    <a:pt x="1248" y="762"/>
                  </a:lnTo>
                  <a:lnTo>
                    <a:pt x="1242" y="774"/>
                  </a:lnTo>
                  <a:lnTo>
                    <a:pt x="1236" y="762"/>
                  </a:lnTo>
                  <a:lnTo>
                    <a:pt x="1224" y="756"/>
                  </a:lnTo>
                  <a:lnTo>
                    <a:pt x="1206" y="750"/>
                  </a:lnTo>
                  <a:lnTo>
                    <a:pt x="1188" y="750"/>
                  </a:lnTo>
                  <a:lnTo>
                    <a:pt x="1182" y="756"/>
                  </a:lnTo>
                  <a:lnTo>
                    <a:pt x="1152" y="738"/>
                  </a:lnTo>
                  <a:lnTo>
                    <a:pt x="1134" y="750"/>
                  </a:lnTo>
                  <a:lnTo>
                    <a:pt x="1080" y="696"/>
                  </a:lnTo>
                  <a:lnTo>
                    <a:pt x="1056" y="696"/>
                  </a:lnTo>
                  <a:lnTo>
                    <a:pt x="1056" y="690"/>
                  </a:lnTo>
                  <a:lnTo>
                    <a:pt x="1044" y="678"/>
                  </a:lnTo>
                  <a:lnTo>
                    <a:pt x="1038" y="678"/>
                  </a:lnTo>
                  <a:lnTo>
                    <a:pt x="1032" y="684"/>
                  </a:lnTo>
                  <a:lnTo>
                    <a:pt x="1032" y="702"/>
                  </a:lnTo>
                  <a:lnTo>
                    <a:pt x="1032" y="696"/>
                  </a:lnTo>
                  <a:lnTo>
                    <a:pt x="1026" y="690"/>
                  </a:lnTo>
                  <a:lnTo>
                    <a:pt x="1008" y="690"/>
                  </a:lnTo>
                  <a:lnTo>
                    <a:pt x="996" y="702"/>
                  </a:lnTo>
                  <a:lnTo>
                    <a:pt x="990" y="690"/>
                  </a:lnTo>
                  <a:lnTo>
                    <a:pt x="984" y="684"/>
                  </a:lnTo>
                  <a:lnTo>
                    <a:pt x="960" y="684"/>
                  </a:lnTo>
                  <a:lnTo>
                    <a:pt x="954" y="678"/>
                  </a:lnTo>
                  <a:lnTo>
                    <a:pt x="954" y="666"/>
                  </a:lnTo>
                  <a:lnTo>
                    <a:pt x="942" y="666"/>
                  </a:lnTo>
                  <a:lnTo>
                    <a:pt x="936" y="672"/>
                  </a:lnTo>
                  <a:lnTo>
                    <a:pt x="918" y="672"/>
                  </a:lnTo>
                  <a:lnTo>
                    <a:pt x="912" y="666"/>
                  </a:lnTo>
                  <a:lnTo>
                    <a:pt x="906" y="654"/>
                  </a:lnTo>
                  <a:lnTo>
                    <a:pt x="900" y="648"/>
                  </a:lnTo>
                  <a:lnTo>
                    <a:pt x="888" y="648"/>
                  </a:lnTo>
                  <a:lnTo>
                    <a:pt x="846" y="630"/>
                  </a:lnTo>
                  <a:lnTo>
                    <a:pt x="834" y="612"/>
                  </a:lnTo>
                  <a:lnTo>
                    <a:pt x="810" y="612"/>
                  </a:lnTo>
                  <a:lnTo>
                    <a:pt x="792" y="588"/>
                  </a:lnTo>
                  <a:lnTo>
                    <a:pt x="780" y="594"/>
                  </a:lnTo>
                  <a:lnTo>
                    <a:pt x="750" y="564"/>
                  </a:lnTo>
                  <a:lnTo>
                    <a:pt x="750" y="552"/>
                  </a:lnTo>
                  <a:lnTo>
                    <a:pt x="762" y="540"/>
                  </a:lnTo>
                  <a:lnTo>
                    <a:pt x="768" y="540"/>
                  </a:lnTo>
                  <a:lnTo>
                    <a:pt x="756" y="528"/>
                  </a:lnTo>
                  <a:lnTo>
                    <a:pt x="756" y="522"/>
                  </a:lnTo>
                  <a:lnTo>
                    <a:pt x="762" y="516"/>
                  </a:lnTo>
                  <a:lnTo>
                    <a:pt x="756" y="504"/>
                  </a:lnTo>
                  <a:lnTo>
                    <a:pt x="780" y="480"/>
                  </a:lnTo>
                  <a:lnTo>
                    <a:pt x="786" y="456"/>
                  </a:lnTo>
                  <a:lnTo>
                    <a:pt x="762" y="438"/>
                  </a:lnTo>
                  <a:lnTo>
                    <a:pt x="750" y="438"/>
                  </a:lnTo>
                  <a:lnTo>
                    <a:pt x="738" y="432"/>
                  </a:lnTo>
                  <a:lnTo>
                    <a:pt x="738" y="414"/>
                  </a:lnTo>
                  <a:lnTo>
                    <a:pt x="720" y="420"/>
                  </a:lnTo>
                  <a:lnTo>
                    <a:pt x="702" y="402"/>
                  </a:lnTo>
                  <a:lnTo>
                    <a:pt x="696" y="402"/>
                  </a:lnTo>
                  <a:lnTo>
                    <a:pt x="690" y="396"/>
                  </a:lnTo>
                  <a:lnTo>
                    <a:pt x="678" y="396"/>
                  </a:lnTo>
                  <a:lnTo>
                    <a:pt x="666" y="390"/>
                  </a:lnTo>
                  <a:lnTo>
                    <a:pt x="654" y="378"/>
                  </a:lnTo>
                  <a:lnTo>
                    <a:pt x="648" y="366"/>
                  </a:lnTo>
                  <a:lnTo>
                    <a:pt x="618" y="366"/>
                  </a:lnTo>
                  <a:lnTo>
                    <a:pt x="612" y="360"/>
                  </a:lnTo>
                  <a:lnTo>
                    <a:pt x="612" y="342"/>
                  </a:lnTo>
                  <a:lnTo>
                    <a:pt x="618" y="336"/>
                  </a:lnTo>
                  <a:lnTo>
                    <a:pt x="618" y="324"/>
                  </a:lnTo>
                  <a:lnTo>
                    <a:pt x="612" y="324"/>
                  </a:lnTo>
                  <a:lnTo>
                    <a:pt x="600" y="312"/>
                  </a:lnTo>
                  <a:lnTo>
                    <a:pt x="594" y="300"/>
                  </a:lnTo>
                  <a:lnTo>
                    <a:pt x="588" y="294"/>
                  </a:lnTo>
                  <a:lnTo>
                    <a:pt x="588" y="276"/>
                  </a:lnTo>
                  <a:lnTo>
                    <a:pt x="594" y="276"/>
                  </a:lnTo>
                  <a:lnTo>
                    <a:pt x="600" y="270"/>
                  </a:lnTo>
                  <a:lnTo>
                    <a:pt x="612" y="270"/>
                  </a:lnTo>
                  <a:lnTo>
                    <a:pt x="612" y="288"/>
                  </a:lnTo>
                  <a:lnTo>
                    <a:pt x="624" y="300"/>
                  </a:lnTo>
                  <a:lnTo>
                    <a:pt x="636" y="282"/>
                  </a:lnTo>
                  <a:lnTo>
                    <a:pt x="642" y="282"/>
                  </a:lnTo>
                  <a:lnTo>
                    <a:pt x="648" y="276"/>
                  </a:lnTo>
                  <a:lnTo>
                    <a:pt x="660" y="270"/>
                  </a:lnTo>
                  <a:lnTo>
                    <a:pt x="660" y="258"/>
                  </a:lnTo>
                  <a:lnTo>
                    <a:pt x="642" y="240"/>
                  </a:lnTo>
                  <a:lnTo>
                    <a:pt x="636" y="228"/>
                  </a:lnTo>
                  <a:lnTo>
                    <a:pt x="630" y="222"/>
                  </a:lnTo>
                  <a:lnTo>
                    <a:pt x="618" y="222"/>
                  </a:lnTo>
                  <a:lnTo>
                    <a:pt x="594" y="210"/>
                  </a:lnTo>
                  <a:lnTo>
                    <a:pt x="594" y="186"/>
                  </a:lnTo>
                  <a:lnTo>
                    <a:pt x="612" y="180"/>
                  </a:lnTo>
                  <a:lnTo>
                    <a:pt x="594" y="156"/>
                  </a:lnTo>
                  <a:lnTo>
                    <a:pt x="624" y="156"/>
                  </a:lnTo>
                  <a:lnTo>
                    <a:pt x="636" y="150"/>
                  </a:lnTo>
                  <a:lnTo>
                    <a:pt x="642" y="138"/>
                  </a:lnTo>
                  <a:lnTo>
                    <a:pt x="642" y="114"/>
                  </a:lnTo>
                  <a:lnTo>
                    <a:pt x="636" y="108"/>
                  </a:lnTo>
                  <a:lnTo>
                    <a:pt x="636" y="102"/>
                  </a:lnTo>
                  <a:lnTo>
                    <a:pt x="654" y="102"/>
                  </a:lnTo>
                  <a:lnTo>
                    <a:pt x="660" y="96"/>
                  </a:lnTo>
                  <a:lnTo>
                    <a:pt x="660" y="36"/>
                  </a:lnTo>
                  <a:lnTo>
                    <a:pt x="618" y="36"/>
                  </a:lnTo>
                  <a:lnTo>
                    <a:pt x="594" y="12"/>
                  </a:lnTo>
                  <a:lnTo>
                    <a:pt x="576" y="0"/>
                  </a:lnTo>
                  <a:lnTo>
                    <a:pt x="564" y="0"/>
                  </a:lnTo>
                  <a:lnTo>
                    <a:pt x="540" y="12"/>
                  </a:lnTo>
                  <a:lnTo>
                    <a:pt x="522" y="18"/>
                  </a:lnTo>
                  <a:lnTo>
                    <a:pt x="516" y="30"/>
                  </a:lnTo>
                  <a:lnTo>
                    <a:pt x="504" y="36"/>
                  </a:lnTo>
                  <a:lnTo>
                    <a:pt x="480" y="36"/>
                  </a:lnTo>
                  <a:lnTo>
                    <a:pt x="456" y="72"/>
                  </a:lnTo>
                  <a:lnTo>
                    <a:pt x="432" y="78"/>
                  </a:lnTo>
                  <a:lnTo>
                    <a:pt x="432" y="96"/>
                  </a:lnTo>
                  <a:lnTo>
                    <a:pt x="408" y="96"/>
                  </a:lnTo>
                  <a:lnTo>
                    <a:pt x="402" y="102"/>
                  </a:lnTo>
                  <a:lnTo>
                    <a:pt x="396" y="96"/>
                  </a:lnTo>
                  <a:lnTo>
                    <a:pt x="390" y="102"/>
                  </a:lnTo>
                  <a:lnTo>
                    <a:pt x="378" y="108"/>
                  </a:lnTo>
                  <a:lnTo>
                    <a:pt x="372" y="114"/>
                  </a:lnTo>
                  <a:lnTo>
                    <a:pt x="360" y="120"/>
                  </a:lnTo>
                  <a:lnTo>
                    <a:pt x="348" y="120"/>
                  </a:lnTo>
                  <a:lnTo>
                    <a:pt x="348" y="108"/>
                  </a:lnTo>
                  <a:lnTo>
                    <a:pt x="342" y="102"/>
                  </a:lnTo>
                  <a:lnTo>
                    <a:pt x="324" y="102"/>
                  </a:lnTo>
                  <a:lnTo>
                    <a:pt x="306" y="96"/>
                  </a:lnTo>
                  <a:lnTo>
                    <a:pt x="264" y="96"/>
                  </a:lnTo>
                  <a:lnTo>
                    <a:pt x="240" y="108"/>
                  </a:lnTo>
                  <a:lnTo>
                    <a:pt x="234" y="120"/>
                  </a:lnTo>
                  <a:lnTo>
                    <a:pt x="234" y="126"/>
                  </a:lnTo>
                  <a:lnTo>
                    <a:pt x="258" y="144"/>
                  </a:lnTo>
                  <a:lnTo>
                    <a:pt x="252" y="156"/>
                  </a:lnTo>
                  <a:lnTo>
                    <a:pt x="282" y="162"/>
                  </a:lnTo>
                  <a:lnTo>
                    <a:pt x="276" y="168"/>
                  </a:lnTo>
                  <a:lnTo>
                    <a:pt x="270" y="180"/>
                  </a:lnTo>
                  <a:lnTo>
                    <a:pt x="264" y="186"/>
                  </a:lnTo>
                  <a:lnTo>
                    <a:pt x="264" y="192"/>
                  </a:lnTo>
                  <a:lnTo>
                    <a:pt x="276" y="204"/>
                  </a:lnTo>
                  <a:lnTo>
                    <a:pt x="282" y="204"/>
                  </a:lnTo>
                  <a:lnTo>
                    <a:pt x="282" y="210"/>
                  </a:lnTo>
                  <a:lnTo>
                    <a:pt x="276" y="222"/>
                  </a:lnTo>
                  <a:lnTo>
                    <a:pt x="276" y="234"/>
                  </a:lnTo>
                  <a:lnTo>
                    <a:pt x="294" y="234"/>
                  </a:lnTo>
                  <a:lnTo>
                    <a:pt x="306" y="252"/>
                  </a:lnTo>
                  <a:lnTo>
                    <a:pt x="324" y="252"/>
                  </a:lnTo>
                  <a:lnTo>
                    <a:pt x="330" y="288"/>
                  </a:lnTo>
                  <a:lnTo>
                    <a:pt x="366" y="288"/>
                  </a:lnTo>
                  <a:lnTo>
                    <a:pt x="378" y="294"/>
                  </a:lnTo>
                  <a:lnTo>
                    <a:pt x="384" y="300"/>
                  </a:lnTo>
                  <a:lnTo>
                    <a:pt x="384" y="306"/>
                  </a:lnTo>
                  <a:lnTo>
                    <a:pt x="378" y="312"/>
                  </a:lnTo>
                  <a:lnTo>
                    <a:pt x="354" y="324"/>
                  </a:lnTo>
                  <a:lnTo>
                    <a:pt x="342" y="324"/>
                  </a:lnTo>
                  <a:lnTo>
                    <a:pt x="336" y="330"/>
                  </a:lnTo>
                  <a:lnTo>
                    <a:pt x="336" y="366"/>
                  </a:lnTo>
                  <a:lnTo>
                    <a:pt x="342" y="378"/>
                  </a:lnTo>
                  <a:lnTo>
                    <a:pt x="354" y="390"/>
                  </a:lnTo>
                  <a:lnTo>
                    <a:pt x="354" y="396"/>
                  </a:lnTo>
                  <a:lnTo>
                    <a:pt x="324" y="414"/>
                  </a:lnTo>
                  <a:lnTo>
                    <a:pt x="300" y="450"/>
                  </a:lnTo>
                  <a:lnTo>
                    <a:pt x="318" y="474"/>
                  </a:lnTo>
                  <a:lnTo>
                    <a:pt x="306" y="474"/>
                  </a:lnTo>
                  <a:lnTo>
                    <a:pt x="300" y="480"/>
                  </a:lnTo>
                  <a:lnTo>
                    <a:pt x="288" y="486"/>
                  </a:lnTo>
                  <a:lnTo>
                    <a:pt x="282" y="492"/>
                  </a:lnTo>
                  <a:lnTo>
                    <a:pt x="282" y="504"/>
                  </a:lnTo>
                  <a:lnTo>
                    <a:pt x="276" y="522"/>
                  </a:lnTo>
                  <a:lnTo>
                    <a:pt x="276" y="534"/>
                  </a:lnTo>
                  <a:lnTo>
                    <a:pt x="270" y="552"/>
                  </a:lnTo>
                  <a:lnTo>
                    <a:pt x="258" y="564"/>
                  </a:lnTo>
                  <a:lnTo>
                    <a:pt x="234" y="576"/>
                  </a:lnTo>
                  <a:lnTo>
                    <a:pt x="228" y="582"/>
                  </a:lnTo>
                  <a:lnTo>
                    <a:pt x="228" y="588"/>
                  </a:lnTo>
                  <a:lnTo>
                    <a:pt x="222" y="594"/>
                  </a:lnTo>
                  <a:lnTo>
                    <a:pt x="222" y="612"/>
                  </a:lnTo>
                  <a:lnTo>
                    <a:pt x="204" y="624"/>
                  </a:lnTo>
                  <a:lnTo>
                    <a:pt x="204" y="630"/>
                  </a:lnTo>
                  <a:lnTo>
                    <a:pt x="198" y="636"/>
                  </a:lnTo>
                  <a:lnTo>
                    <a:pt x="192" y="648"/>
                  </a:lnTo>
                  <a:lnTo>
                    <a:pt x="186" y="654"/>
                  </a:lnTo>
                  <a:lnTo>
                    <a:pt x="168" y="654"/>
                  </a:lnTo>
                  <a:lnTo>
                    <a:pt x="162" y="648"/>
                  </a:lnTo>
                  <a:lnTo>
                    <a:pt x="156" y="654"/>
                  </a:lnTo>
                  <a:lnTo>
                    <a:pt x="132" y="666"/>
                  </a:lnTo>
                  <a:lnTo>
                    <a:pt x="126" y="666"/>
                  </a:lnTo>
                  <a:lnTo>
                    <a:pt x="120" y="660"/>
                  </a:lnTo>
                  <a:lnTo>
                    <a:pt x="120" y="648"/>
                  </a:lnTo>
                  <a:lnTo>
                    <a:pt x="114" y="642"/>
                  </a:lnTo>
                  <a:lnTo>
                    <a:pt x="108" y="642"/>
                  </a:lnTo>
                  <a:lnTo>
                    <a:pt x="96" y="648"/>
                  </a:lnTo>
                  <a:lnTo>
                    <a:pt x="84" y="660"/>
                  </a:lnTo>
                  <a:lnTo>
                    <a:pt x="84" y="666"/>
                  </a:lnTo>
                  <a:lnTo>
                    <a:pt x="78" y="678"/>
                  </a:lnTo>
                  <a:lnTo>
                    <a:pt x="72" y="684"/>
                  </a:lnTo>
                  <a:lnTo>
                    <a:pt x="66" y="696"/>
                  </a:lnTo>
                  <a:lnTo>
                    <a:pt x="54" y="708"/>
                  </a:lnTo>
                  <a:lnTo>
                    <a:pt x="48" y="720"/>
                  </a:lnTo>
                  <a:lnTo>
                    <a:pt x="48" y="744"/>
                  </a:lnTo>
                  <a:lnTo>
                    <a:pt x="54" y="750"/>
                  </a:lnTo>
                  <a:lnTo>
                    <a:pt x="66" y="756"/>
                  </a:lnTo>
                  <a:lnTo>
                    <a:pt x="72" y="756"/>
                  </a:lnTo>
                  <a:lnTo>
                    <a:pt x="102" y="750"/>
                  </a:lnTo>
                  <a:lnTo>
                    <a:pt x="102" y="768"/>
                  </a:lnTo>
                  <a:lnTo>
                    <a:pt x="96" y="798"/>
                  </a:lnTo>
                  <a:lnTo>
                    <a:pt x="102" y="804"/>
                  </a:lnTo>
                  <a:lnTo>
                    <a:pt x="108" y="816"/>
                  </a:lnTo>
                  <a:lnTo>
                    <a:pt x="120" y="828"/>
                  </a:lnTo>
                  <a:lnTo>
                    <a:pt x="144" y="828"/>
                  </a:lnTo>
                  <a:lnTo>
                    <a:pt x="144" y="852"/>
                  </a:lnTo>
                  <a:lnTo>
                    <a:pt x="168" y="894"/>
                  </a:lnTo>
                  <a:lnTo>
                    <a:pt x="174" y="906"/>
                  </a:lnTo>
                  <a:lnTo>
                    <a:pt x="180" y="912"/>
                  </a:lnTo>
                  <a:lnTo>
                    <a:pt x="180" y="936"/>
                  </a:lnTo>
                  <a:lnTo>
                    <a:pt x="168" y="942"/>
                  </a:lnTo>
                  <a:lnTo>
                    <a:pt x="162" y="948"/>
                  </a:lnTo>
                  <a:lnTo>
                    <a:pt x="144" y="948"/>
                  </a:lnTo>
                  <a:lnTo>
                    <a:pt x="138" y="942"/>
                  </a:lnTo>
                  <a:lnTo>
                    <a:pt x="138" y="930"/>
                  </a:lnTo>
                  <a:lnTo>
                    <a:pt x="132" y="930"/>
                  </a:lnTo>
                  <a:lnTo>
                    <a:pt x="120" y="936"/>
                  </a:lnTo>
                  <a:lnTo>
                    <a:pt x="108" y="948"/>
                  </a:lnTo>
                  <a:lnTo>
                    <a:pt x="84" y="948"/>
                  </a:lnTo>
                  <a:lnTo>
                    <a:pt x="78" y="942"/>
                  </a:lnTo>
                  <a:lnTo>
                    <a:pt x="78" y="936"/>
                  </a:lnTo>
                  <a:lnTo>
                    <a:pt x="54" y="948"/>
                  </a:lnTo>
                  <a:lnTo>
                    <a:pt x="48" y="942"/>
                  </a:lnTo>
                  <a:lnTo>
                    <a:pt x="36" y="936"/>
                  </a:lnTo>
                  <a:lnTo>
                    <a:pt x="24" y="936"/>
                  </a:lnTo>
                  <a:lnTo>
                    <a:pt x="12" y="948"/>
                  </a:lnTo>
                  <a:lnTo>
                    <a:pt x="12" y="960"/>
                  </a:lnTo>
                  <a:lnTo>
                    <a:pt x="18" y="966"/>
                  </a:lnTo>
                  <a:lnTo>
                    <a:pt x="0" y="972"/>
                  </a:lnTo>
                  <a:lnTo>
                    <a:pt x="36" y="972"/>
                  </a:lnTo>
                  <a:lnTo>
                    <a:pt x="30" y="984"/>
                  </a:lnTo>
                  <a:lnTo>
                    <a:pt x="30" y="1014"/>
                  </a:lnTo>
                  <a:lnTo>
                    <a:pt x="36" y="1026"/>
                  </a:lnTo>
                  <a:lnTo>
                    <a:pt x="48" y="1032"/>
                  </a:lnTo>
                  <a:lnTo>
                    <a:pt x="66" y="1038"/>
                  </a:lnTo>
                  <a:lnTo>
                    <a:pt x="120" y="1038"/>
                  </a:lnTo>
                  <a:lnTo>
                    <a:pt x="132" y="1032"/>
                  </a:lnTo>
                  <a:lnTo>
                    <a:pt x="150" y="1014"/>
                  </a:lnTo>
                  <a:lnTo>
                    <a:pt x="162" y="1008"/>
                  </a:lnTo>
                  <a:lnTo>
                    <a:pt x="168" y="1020"/>
                  </a:lnTo>
                  <a:lnTo>
                    <a:pt x="168" y="1026"/>
                  </a:lnTo>
                  <a:lnTo>
                    <a:pt x="162" y="1038"/>
                  </a:lnTo>
                  <a:lnTo>
                    <a:pt x="144" y="1056"/>
                  </a:lnTo>
                  <a:lnTo>
                    <a:pt x="120" y="1068"/>
                  </a:lnTo>
                  <a:lnTo>
                    <a:pt x="114" y="1074"/>
                  </a:lnTo>
                  <a:lnTo>
                    <a:pt x="90" y="1074"/>
                  </a:lnTo>
                  <a:lnTo>
                    <a:pt x="78" y="1080"/>
                  </a:lnTo>
                  <a:lnTo>
                    <a:pt x="60" y="1086"/>
                  </a:lnTo>
                  <a:lnTo>
                    <a:pt x="48" y="1092"/>
                  </a:lnTo>
                  <a:lnTo>
                    <a:pt x="42" y="1098"/>
                  </a:lnTo>
                  <a:lnTo>
                    <a:pt x="54" y="1122"/>
                  </a:lnTo>
                  <a:lnTo>
                    <a:pt x="66" y="1128"/>
                  </a:lnTo>
                  <a:lnTo>
                    <a:pt x="78" y="1140"/>
                  </a:lnTo>
                  <a:lnTo>
                    <a:pt x="96" y="1152"/>
                  </a:lnTo>
                  <a:lnTo>
                    <a:pt x="108" y="1164"/>
                  </a:lnTo>
                  <a:lnTo>
                    <a:pt x="132" y="1182"/>
                  </a:lnTo>
                  <a:lnTo>
                    <a:pt x="162" y="1206"/>
                  </a:lnTo>
                  <a:lnTo>
                    <a:pt x="204" y="1224"/>
                  </a:lnTo>
                  <a:lnTo>
                    <a:pt x="240" y="1218"/>
                  </a:lnTo>
                  <a:lnTo>
                    <a:pt x="270" y="1200"/>
                  </a:lnTo>
                  <a:lnTo>
                    <a:pt x="294" y="1176"/>
                  </a:lnTo>
                  <a:lnTo>
                    <a:pt x="300" y="1158"/>
                  </a:lnTo>
                  <a:lnTo>
                    <a:pt x="300" y="1128"/>
                  </a:lnTo>
                  <a:lnTo>
                    <a:pt x="306" y="1116"/>
                  </a:lnTo>
                  <a:lnTo>
                    <a:pt x="318" y="1104"/>
                  </a:lnTo>
                  <a:lnTo>
                    <a:pt x="324" y="1092"/>
                  </a:lnTo>
                  <a:lnTo>
                    <a:pt x="330" y="1086"/>
                  </a:lnTo>
                  <a:lnTo>
                    <a:pt x="342" y="1086"/>
                  </a:lnTo>
                  <a:lnTo>
                    <a:pt x="348" y="1080"/>
                  </a:lnTo>
                  <a:lnTo>
                    <a:pt x="354" y="1080"/>
                  </a:lnTo>
                  <a:lnTo>
                    <a:pt x="360" y="1086"/>
                  </a:lnTo>
                  <a:lnTo>
                    <a:pt x="360" y="1098"/>
                  </a:lnTo>
                  <a:lnTo>
                    <a:pt x="348" y="1110"/>
                  </a:lnTo>
                  <a:lnTo>
                    <a:pt x="336" y="1128"/>
                  </a:lnTo>
                  <a:lnTo>
                    <a:pt x="324" y="1140"/>
                  </a:lnTo>
                  <a:lnTo>
                    <a:pt x="318" y="1152"/>
                  </a:lnTo>
                  <a:lnTo>
                    <a:pt x="318" y="1164"/>
                  </a:lnTo>
                  <a:lnTo>
                    <a:pt x="324" y="1176"/>
                  </a:lnTo>
                  <a:lnTo>
                    <a:pt x="336" y="1182"/>
                  </a:lnTo>
                  <a:lnTo>
                    <a:pt x="342" y="1182"/>
                  </a:lnTo>
                  <a:lnTo>
                    <a:pt x="354" y="1194"/>
                  </a:lnTo>
                  <a:lnTo>
                    <a:pt x="354" y="1206"/>
                  </a:lnTo>
                  <a:lnTo>
                    <a:pt x="348" y="1242"/>
                  </a:lnTo>
                  <a:lnTo>
                    <a:pt x="342" y="1284"/>
                  </a:lnTo>
                  <a:lnTo>
                    <a:pt x="336" y="1338"/>
                  </a:lnTo>
                  <a:lnTo>
                    <a:pt x="342" y="1398"/>
                  </a:lnTo>
                  <a:lnTo>
                    <a:pt x="354" y="1446"/>
                  </a:lnTo>
                  <a:lnTo>
                    <a:pt x="384" y="1536"/>
                  </a:lnTo>
                  <a:lnTo>
                    <a:pt x="402" y="1554"/>
                  </a:lnTo>
                  <a:lnTo>
                    <a:pt x="402" y="1596"/>
                  </a:lnTo>
                  <a:lnTo>
                    <a:pt x="414" y="1620"/>
                  </a:lnTo>
                  <a:lnTo>
                    <a:pt x="426" y="1626"/>
                  </a:lnTo>
                  <a:lnTo>
                    <a:pt x="438" y="1626"/>
                  </a:lnTo>
                  <a:lnTo>
                    <a:pt x="444" y="1632"/>
                  </a:lnTo>
                  <a:lnTo>
                    <a:pt x="450" y="1632"/>
                  </a:lnTo>
                  <a:lnTo>
                    <a:pt x="450" y="1644"/>
                  </a:lnTo>
                  <a:lnTo>
                    <a:pt x="456" y="1656"/>
                  </a:lnTo>
                  <a:lnTo>
                    <a:pt x="456" y="1674"/>
                  </a:lnTo>
                  <a:lnTo>
                    <a:pt x="474" y="1710"/>
                  </a:lnTo>
                  <a:lnTo>
                    <a:pt x="498" y="1722"/>
                  </a:lnTo>
                  <a:lnTo>
                    <a:pt x="504" y="1728"/>
                  </a:lnTo>
                  <a:lnTo>
                    <a:pt x="510" y="1728"/>
                  </a:lnTo>
                  <a:lnTo>
                    <a:pt x="510" y="1746"/>
                  </a:lnTo>
                  <a:lnTo>
                    <a:pt x="516" y="1782"/>
                  </a:lnTo>
                  <a:lnTo>
                    <a:pt x="522" y="1830"/>
                  </a:lnTo>
                  <a:lnTo>
                    <a:pt x="534" y="1872"/>
                  </a:lnTo>
                  <a:lnTo>
                    <a:pt x="552" y="1908"/>
                  </a:lnTo>
                  <a:lnTo>
                    <a:pt x="576" y="1944"/>
                  </a:lnTo>
                  <a:lnTo>
                    <a:pt x="600" y="1974"/>
                  </a:lnTo>
                  <a:lnTo>
                    <a:pt x="612" y="1998"/>
                  </a:lnTo>
                  <a:lnTo>
                    <a:pt x="618" y="2016"/>
                  </a:lnTo>
                  <a:lnTo>
                    <a:pt x="618" y="2070"/>
                  </a:lnTo>
                  <a:lnTo>
                    <a:pt x="624" y="2094"/>
                  </a:lnTo>
                  <a:lnTo>
                    <a:pt x="642" y="2124"/>
                  </a:lnTo>
                  <a:lnTo>
                    <a:pt x="672" y="2166"/>
                  </a:lnTo>
                  <a:lnTo>
                    <a:pt x="696" y="2202"/>
                  </a:lnTo>
                  <a:lnTo>
                    <a:pt x="714" y="2232"/>
                  </a:lnTo>
                  <a:lnTo>
                    <a:pt x="720" y="2244"/>
                  </a:lnTo>
                  <a:lnTo>
                    <a:pt x="726" y="2244"/>
                  </a:lnTo>
                  <a:lnTo>
                    <a:pt x="732" y="2238"/>
                  </a:lnTo>
                  <a:lnTo>
                    <a:pt x="744" y="2238"/>
                  </a:lnTo>
                  <a:lnTo>
                    <a:pt x="768" y="2226"/>
                  </a:lnTo>
                  <a:lnTo>
                    <a:pt x="774" y="2220"/>
                  </a:lnTo>
                  <a:lnTo>
                    <a:pt x="780" y="2208"/>
                  </a:lnTo>
                  <a:lnTo>
                    <a:pt x="780" y="2172"/>
                  </a:lnTo>
                  <a:lnTo>
                    <a:pt x="786" y="2160"/>
                  </a:lnTo>
                  <a:lnTo>
                    <a:pt x="798" y="2154"/>
                  </a:lnTo>
                  <a:lnTo>
                    <a:pt x="804" y="2154"/>
                  </a:lnTo>
                  <a:lnTo>
                    <a:pt x="810" y="2160"/>
                  </a:lnTo>
                  <a:lnTo>
                    <a:pt x="828" y="2160"/>
                  </a:lnTo>
                  <a:lnTo>
                    <a:pt x="834" y="2154"/>
                  </a:lnTo>
                  <a:lnTo>
                    <a:pt x="846" y="2148"/>
                  </a:lnTo>
                  <a:lnTo>
                    <a:pt x="852" y="2142"/>
                  </a:lnTo>
                  <a:lnTo>
                    <a:pt x="864" y="2136"/>
                  </a:lnTo>
                  <a:lnTo>
                    <a:pt x="852" y="2136"/>
                  </a:lnTo>
                  <a:lnTo>
                    <a:pt x="846" y="2130"/>
                  </a:lnTo>
                  <a:lnTo>
                    <a:pt x="846" y="2118"/>
                  </a:lnTo>
                  <a:lnTo>
                    <a:pt x="852" y="2100"/>
                  </a:lnTo>
                  <a:lnTo>
                    <a:pt x="858" y="2088"/>
                  </a:lnTo>
                  <a:lnTo>
                    <a:pt x="906" y="2064"/>
                  </a:lnTo>
                  <a:lnTo>
                    <a:pt x="918" y="2052"/>
                  </a:lnTo>
                  <a:lnTo>
                    <a:pt x="918" y="2040"/>
                  </a:lnTo>
                  <a:lnTo>
                    <a:pt x="912" y="2028"/>
                  </a:lnTo>
                  <a:lnTo>
                    <a:pt x="912" y="2010"/>
                  </a:lnTo>
                  <a:lnTo>
                    <a:pt x="900" y="1974"/>
                  </a:lnTo>
                  <a:lnTo>
                    <a:pt x="900" y="1908"/>
                  </a:lnTo>
                  <a:lnTo>
                    <a:pt x="906" y="1890"/>
                  </a:lnTo>
                  <a:lnTo>
                    <a:pt x="906" y="1884"/>
                  </a:lnTo>
                  <a:lnTo>
                    <a:pt x="912" y="1878"/>
                  </a:lnTo>
                  <a:lnTo>
                    <a:pt x="912" y="1860"/>
                  </a:lnTo>
                  <a:lnTo>
                    <a:pt x="918" y="1842"/>
                  </a:lnTo>
                  <a:lnTo>
                    <a:pt x="918" y="1800"/>
                  </a:lnTo>
                  <a:lnTo>
                    <a:pt x="906" y="1776"/>
                  </a:lnTo>
                  <a:lnTo>
                    <a:pt x="888" y="1758"/>
                  </a:lnTo>
                  <a:lnTo>
                    <a:pt x="888" y="1728"/>
                  </a:lnTo>
                  <a:lnTo>
                    <a:pt x="894" y="1722"/>
                  </a:lnTo>
                  <a:lnTo>
                    <a:pt x="900" y="1710"/>
                  </a:lnTo>
                  <a:lnTo>
                    <a:pt x="900" y="1698"/>
                  </a:lnTo>
                  <a:lnTo>
                    <a:pt x="894" y="1686"/>
                  </a:lnTo>
                  <a:lnTo>
                    <a:pt x="894" y="1644"/>
                  </a:lnTo>
                  <a:lnTo>
                    <a:pt x="918" y="1632"/>
                  </a:lnTo>
                  <a:lnTo>
                    <a:pt x="924" y="1632"/>
                  </a:lnTo>
                  <a:lnTo>
                    <a:pt x="948" y="1620"/>
                  </a:lnTo>
                  <a:lnTo>
                    <a:pt x="948" y="1596"/>
                  </a:lnTo>
                  <a:lnTo>
                    <a:pt x="954" y="1584"/>
                  </a:lnTo>
                  <a:lnTo>
                    <a:pt x="960" y="1578"/>
                  </a:lnTo>
                  <a:lnTo>
                    <a:pt x="972" y="1572"/>
                  </a:lnTo>
                  <a:lnTo>
                    <a:pt x="990" y="1572"/>
                  </a:lnTo>
                  <a:lnTo>
                    <a:pt x="996" y="1560"/>
                  </a:lnTo>
                  <a:lnTo>
                    <a:pt x="1002" y="1566"/>
                  </a:lnTo>
                  <a:lnTo>
                    <a:pt x="1032" y="1566"/>
                  </a:lnTo>
                  <a:lnTo>
                    <a:pt x="1032" y="1548"/>
                  </a:lnTo>
                  <a:lnTo>
                    <a:pt x="1038" y="1530"/>
                  </a:lnTo>
                  <a:lnTo>
                    <a:pt x="1050" y="1518"/>
                  </a:lnTo>
                  <a:lnTo>
                    <a:pt x="1056" y="1500"/>
                  </a:lnTo>
                  <a:lnTo>
                    <a:pt x="1068" y="1488"/>
                  </a:lnTo>
                  <a:lnTo>
                    <a:pt x="1074" y="1476"/>
                  </a:lnTo>
                  <a:lnTo>
                    <a:pt x="1086" y="1470"/>
                  </a:lnTo>
                  <a:lnTo>
                    <a:pt x="1092" y="1464"/>
                  </a:lnTo>
                  <a:lnTo>
                    <a:pt x="1110" y="1458"/>
                  </a:lnTo>
                  <a:lnTo>
                    <a:pt x="1116" y="1452"/>
                  </a:lnTo>
                  <a:lnTo>
                    <a:pt x="1128" y="1446"/>
                  </a:lnTo>
                  <a:lnTo>
                    <a:pt x="1134" y="1428"/>
                  </a:lnTo>
                  <a:lnTo>
                    <a:pt x="1158" y="1380"/>
                  </a:lnTo>
                  <a:lnTo>
                    <a:pt x="1176" y="1362"/>
                  </a:lnTo>
                  <a:lnTo>
                    <a:pt x="1188" y="1356"/>
                  </a:lnTo>
                  <a:lnTo>
                    <a:pt x="1206" y="1344"/>
                  </a:lnTo>
                  <a:lnTo>
                    <a:pt x="1218" y="1338"/>
                  </a:lnTo>
                  <a:lnTo>
                    <a:pt x="1236" y="1320"/>
                  </a:lnTo>
                  <a:lnTo>
                    <a:pt x="1242" y="1320"/>
                  </a:lnTo>
                  <a:lnTo>
                    <a:pt x="1230" y="1290"/>
                  </a:lnTo>
                  <a:lnTo>
                    <a:pt x="1236" y="1284"/>
                  </a:lnTo>
                  <a:lnTo>
                    <a:pt x="1260" y="1314"/>
                  </a:lnTo>
                  <a:lnTo>
                    <a:pt x="1320" y="1254"/>
                  </a:lnTo>
                  <a:lnTo>
                    <a:pt x="1332" y="1230"/>
                  </a:lnTo>
                  <a:lnTo>
                    <a:pt x="1326" y="1224"/>
                  </a:lnTo>
                  <a:lnTo>
                    <a:pt x="1320" y="1212"/>
                  </a:lnTo>
                  <a:lnTo>
                    <a:pt x="1314" y="1206"/>
                  </a:lnTo>
                  <a:lnTo>
                    <a:pt x="1308" y="1194"/>
                  </a:lnTo>
                  <a:lnTo>
                    <a:pt x="1308" y="1182"/>
                  </a:lnTo>
                  <a:lnTo>
                    <a:pt x="1320" y="1176"/>
                  </a:lnTo>
                  <a:lnTo>
                    <a:pt x="1326" y="1170"/>
                  </a:lnTo>
                  <a:lnTo>
                    <a:pt x="1338" y="1170"/>
                  </a:lnTo>
                  <a:lnTo>
                    <a:pt x="1350" y="1164"/>
                  </a:lnTo>
                  <a:lnTo>
                    <a:pt x="1362" y="1152"/>
                  </a:lnTo>
                  <a:lnTo>
                    <a:pt x="1374" y="1134"/>
                  </a:lnTo>
                  <a:lnTo>
                    <a:pt x="1374" y="1110"/>
                  </a:lnTo>
                  <a:lnTo>
                    <a:pt x="1392" y="1116"/>
                  </a:lnTo>
                  <a:lnTo>
                    <a:pt x="1398" y="1146"/>
                  </a:lnTo>
                  <a:lnTo>
                    <a:pt x="1416" y="1110"/>
                  </a:lnTo>
                  <a:lnTo>
                    <a:pt x="1416" y="1128"/>
                  </a:lnTo>
                  <a:lnTo>
                    <a:pt x="1422" y="1140"/>
                  </a:lnTo>
                  <a:lnTo>
                    <a:pt x="1422" y="1158"/>
                  </a:lnTo>
                  <a:lnTo>
                    <a:pt x="1428" y="1170"/>
                  </a:lnTo>
                  <a:lnTo>
                    <a:pt x="1434" y="1176"/>
                  </a:lnTo>
                  <a:lnTo>
                    <a:pt x="1440" y="1176"/>
                  </a:lnTo>
                  <a:lnTo>
                    <a:pt x="1446" y="1170"/>
                  </a:lnTo>
                  <a:lnTo>
                    <a:pt x="1446" y="1158"/>
                  </a:lnTo>
                  <a:lnTo>
                    <a:pt x="1452" y="1152"/>
                  </a:lnTo>
                  <a:lnTo>
                    <a:pt x="1452" y="1140"/>
                  </a:lnTo>
                  <a:lnTo>
                    <a:pt x="1458" y="1110"/>
                  </a:lnTo>
                  <a:lnTo>
                    <a:pt x="1440" y="1068"/>
                  </a:lnTo>
                  <a:lnTo>
                    <a:pt x="1440" y="1038"/>
                  </a:lnTo>
                  <a:lnTo>
                    <a:pt x="1410" y="1014"/>
                  </a:lnTo>
                  <a:lnTo>
                    <a:pt x="1398" y="984"/>
                  </a:lnTo>
                  <a:lnTo>
                    <a:pt x="1404" y="972"/>
                  </a:lnTo>
                  <a:lnTo>
                    <a:pt x="1410" y="966"/>
                  </a:lnTo>
                  <a:lnTo>
                    <a:pt x="1416" y="948"/>
                  </a:lnTo>
                  <a:lnTo>
                    <a:pt x="1416" y="942"/>
                  </a:lnTo>
                  <a:lnTo>
                    <a:pt x="1410" y="936"/>
                  </a:lnTo>
                  <a:lnTo>
                    <a:pt x="1398" y="930"/>
                  </a:lnTo>
                  <a:lnTo>
                    <a:pt x="1380" y="930"/>
                  </a:lnTo>
                  <a:lnTo>
                    <a:pt x="1368" y="924"/>
                  </a:lnTo>
                  <a:lnTo>
                    <a:pt x="1356" y="912"/>
                  </a:lnTo>
                  <a:lnTo>
                    <a:pt x="1368" y="900"/>
                  </a:lnTo>
                  <a:lnTo>
                    <a:pt x="1374" y="900"/>
                  </a:lnTo>
                  <a:lnTo>
                    <a:pt x="1374" y="870"/>
                  </a:lnTo>
                  <a:lnTo>
                    <a:pt x="1410" y="870"/>
                  </a:lnTo>
                  <a:lnTo>
                    <a:pt x="1410" y="858"/>
                  </a:lnTo>
                  <a:lnTo>
                    <a:pt x="1380" y="840"/>
                  </a:lnTo>
                  <a:lnTo>
                    <a:pt x="1374" y="840"/>
                  </a:lnTo>
                  <a:lnTo>
                    <a:pt x="1362" y="828"/>
                  </a:lnTo>
                  <a:lnTo>
                    <a:pt x="1350" y="822"/>
                  </a:lnTo>
                  <a:lnTo>
                    <a:pt x="1344" y="810"/>
                  </a:lnTo>
                  <a:lnTo>
                    <a:pt x="1344" y="804"/>
                  </a:lnTo>
                  <a:lnTo>
                    <a:pt x="1350" y="792"/>
                  </a:lnTo>
                  <a:lnTo>
                    <a:pt x="1362" y="780"/>
                  </a:lnTo>
                  <a:lnTo>
                    <a:pt x="1350" y="762"/>
                  </a:lnTo>
                  <a:lnTo>
                    <a:pt x="1368" y="762"/>
                  </a:lnTo>
                  <a:lnTo>
                    <a:pt x="1392" y="774"/>
                  </a:lnTo>
                  <a:lnTo>
                    <a:pt x="1386" y="768"/>
                  </a:lnTo>
                  <a:lnTo>
                    <a:pt x="1404" y="762"/>
                  </a:lnTo>
                  <a:lnTo>
                    <a:pt x="1410" y="774"/>
                  </a:lnTo>
                  <a:lnTo>
                    <a:pt x="1410" y="780"/>
                  </a:lnTo>
                  <a:lnTo>
                    <a:pt x="1416" y="792"/>
                  </a:lnTo>
                  <a:lnTo>
                    <a:pt x="1422" y="798"/>
                  </a:lnTo>
                  <a:lnTo>
                    <a:pt x="1434" y="798"/>
                  </a:lnTo>
                  <a:lnTo>
                    <a:pt x="1440" y="804"/>
                  </a:lnTo>
                  <a:lnTo>
                    <a:pt x="1446" y="786"/>
                  </a:lnTo>
                  <a:lnTo>
                    <a:pt x="1452" y="792"/>
                  </a:lnTo>
                  <a:lnTo>
                    <a:pt x="1458" y="792"/>
                  </a:lnTo>
                  <a:lnTo>
                    <a:pt x="1464" y="798"/>
                  </a:lnTo>
                  <a:lnTo>
                    <a:pt x="1464" y="828"/>
                  </a:lnTo>
                  <a:lnTo>
                    <a:pt x="1470" y="828"/>
                  </a:lnTo>
                  <a:lnTo>
                    <a:pt x="1470" y="864"/>
                  </a:lnTo>
                  <a:lnTo>
                    <a:pt x="1476" y="864"/>
                  </a:lnTo>
                  <a:lnTo>
                    <a:pt x="1482" y="870"/>
                  </a:lnTo>
                  <a:lnTo>
                    <a:pt x="1542" y="870"/>
                  </a:lnTo>
                  <a:lnTo>
                    <a:pt x="1554" y="876"/>
                  </a:lnTo>
                  <a:lnTo>
                    <a:pt x="1572" y="876"/>
                  </a:lnTo>
                  <a:lnTo>
                    <a:pt x="1620" y="864"/>
                  </a:lnTo>
                  <a:lnTo>
                    <a:pt x="1626" y="864"/>
                  </a:lnTo>
                  <a:lnTo>
                    <a:pt x="1650" y="888"/>
                  </a:lnTo>
                  <a:lnTo>
                    <a:pt x="1650" y="894"/>
                  </a:lnTo>
                  <a:lnTo>
                    <a:pt x="1644" y="900"/>
                  </a:lnTo>
                  <a:lnTo>
                    <a:pt x="1638" y="900"/>
                  </a:lnTo>
                  <a:lnTo>
                    <a:pt x="1638" y="912"/>
                  </a:lnTo>
                  <a:lnTo>
                    <a:pt x="1632" y="930"/>
                  </a:lnTo>
                  <a:lnTo>
                    <a:pt x="1626" y="942"/>
                  </a:lnTo>
                  <a:lnTo>
                    <a:pt x="1620" y="948"/>
                  </a:lnTo>
                  <a:lnTo>
                    <a:pt x="1614" y="948"/>
                  </a:lnTo>
                  <a:lnTo>
                    <a:pt x="1602" y="954"/>
                  </a:lnTo>
                  <a:lnTo>
                    <a:pt x="1596" y="954"/>
                  </a:lnTo>
                  <a:lnTo>
                    <a:pt x="1584" y="966"/>
                  </a:lnTo>
                  <a:lnTo>
                    <a:pt x="1578" y="978"/>
                  </a:lnTo>
                  <a:lnTo>
                    <a:pt x="1578" y="996"/>
                  </a:lnTo>
                  <a:lnTo>
                    <a:pt x="1584" y="1008"/>
                  </a:lnTo>
                  <a:lnTo>
                    <a:pt x="1602" y="1026"/>
                  </a:lnTo>
                  <a:lnTo>
                    <a:pt x="1608" y="1026"/>
                  </a:lnTo>
                  <a:lnTo>
                    <a:pt x="1626" y="1050"/>
                  </a:lnTo>
                  <a:lnTo>
                    <a:pt x="1632" y="1014"/>
                  </a:lnTo>
                  <a:lnTo>
                    <a:pt x="1632" y="990"/>
                  </a:lnTo>
                  <a:lnTo>
                    <a:pt x="1650" y="990"/>
                  </a:lnTo>
                  <a:lnTo>
                    <a:pt x="1662" y="996"/>
                  </a:lnTo>
                  <a:lnTo>
                    <a:pt x="1668" y="1002"/>
                  </a:lnTo>
                  <a:lnTo>
                    <a:pt x="1668" y="1020"/>
                  </a:lnTo>
                  <a:lnTo>
                    <a:pt x="1674" y="1032"/>
                  </a:lnTo>
                  <a:lnTo>
                    <a:pt x="1674" y="1038"/>
                  </a:lnTo>
                  <a:lnTo>
                    <a:pt x="1680" y="1050"/>
                  </a:lnTo>
                  <a:lnTo>
                    <a:pt x="1680" y="1062"/>
                  </a:lnTo>
                  <a:lnTo>
                    <a:pt x="1686" y="1074"/>
                  </a:lnTo>
                  <a:lnTo>
                    <a:pt x="1692" y="1092"/>
                  </a:lnTo>
                  <a:lnTo>
                    <a:pt x="1698" y="1104"/>
                  </a:lnTo>
                  <a:lnTo>
                    <a:pt x="1704" y="1110"/>
                  </a:lnTo>
                  <a:lnTo>
                    <a:pt x="1704" y="1116"/>
                  </a:lnTo>
                  <a:lnTo>
                    <a:pt x="1722" y="1134"/>
                  </a:lnTo>
                  <a:lnTo>
                    <a:pt x="1722" y="1110"/>
                  </a:lnTo>
                  <a:lnTo>
                    <a:pt x="1728" y="1110"/>
                  </a:lnTo>
                  <a:lnTo>
                    <a:pt x="1734" y="1116"/>
                  </a:lnTo>
                  <a:lnTo>
                    <a:pt x="1746" y="1116"/>
                  </a:lnTo>
                  <a:lnTo>
                    <a:pt x="1746" y="1104"/>
                  </a:lnTo>
                  <a:lnTo>
                    <a:pt x="1728" y="1086"/>
                  </a:lnTo>
                  <a:lnTo>
                    <a:pt x="1728" y="1062"/>
                  </a:lnTo>
                  <a:lnTo>
                    <a:pt x="1722" y="1050"/>
                  </a:lnTo>
                  <a:lnTo>
                    <a:pt x="1740" y="1032"/>
                  </a:lnTo>
                  <a:lnTo>
                    <a:pt x="1746" y="1032"/>
                  </a:lnTo>
                  <a:lnTo>
                    <a:pt x="1740" y="984"/>
                  </a:lnTo>
                  <a:lnTo>
                    <a:pt x="1722" y="966"/>
                  </a:lnTo>
                  <a:lnTo>
                    <a:pt x="1716" y="966"/>
                  </a:lnTo>
                  <a:lnTo>
                    <a:pt x="1770" y="966"/>
                  </a:lnTo>
                  <a:lnTo>
                    <a:pt x="1782" y="972"/>
                  </a:lnTo>
                  <a:lnTo>
                    <a:pt x="1794" y="972"/>
                  </a:lnTo>
                  <a:lnTo>
                    <a:pt x="1794" y="936"/>
                  </a:lnTo>
                  <a:lnTo>
                    <a:pt x="1812" y="882"/>
                  </a:lnTo>
                  <a:lnTo>
                    <a:pt x="1806" y="876"/>
                  </a:lnTo>
                  <a:lnTo>
                    <a:pt x="1800" y="864"/>
                  </a:lnTo>
                  <a:lnTo>
                    <a:pt x="1800" y="846"/>
                  </a:lnTo>
                  <a:lnTo>
                    <a:pt x="1812" y="840"/>
                  </a:lnTo>
                  <a:lnTo>
                    <a:pt x="1818" y="834"/>
                  </a:lnTo>
                  <a:lnTo>
                    <a:pt x="1836" y="804"/>
                  </a:lnTo>
                  <a:lnTo>
                    <a:pt x="1836" y="792"/>
                  </a:lnTo>
                  <a:lnTo>
                    <a:pt x="1830" y="786"/>
                  </a:lnTo>
                  <a:lnTo>
                    <a:pt x="1830" y="780"/>
                  </a:lnTo>
                  <a:lnTo>
                    <a:pt x="1824" y="774"/>
                  </a:lnTo>
                  <a:lnTo>
                    <a:pt x="1824" y="750"/>
                  </a:lnTo>
                  <a:lnTo>
                    <a:pt x="1830" y="750"/>
                  </a:lnTo>
                  <a:lnTo>
                    <a:pt x="1836" y="744"/>
                  </a:lnTo>
                  <a:lnTo>
                    <a:pt x="1848" y="744"/>
                  </a:lnTo>
                  <a:lnTo>
                    <a:pt x="1860" y="738"/>
                  </a:lnTo>
                  <a:lnTo>
                    <a:pt x="1872" y="726"/>
                  </a:lnTo>
                  <a:lnTo>
                    <a:pt x="1872" y="708"/>
                  </a:lnTo>
                  <a:lnTo>
                    <a:pt x="1878" y="708"/>
                  </a:lnTo>
                  <a:lnTo>
                    <a:pt x="1890" y="702"/>
                  </a:lnTo>
                  <a:lnTo>
                    <a:pt x="1926" y="702"/>
                  </a:lnTo>
                  <a:lnTo>
                    <a:pt x="1932" y="708"/>
                  </a:lnTo>
                  <a:lnTo>
                    <a:pt x="1950" y="708"/>
                  </a:lnTo>
                  <a:lnTo>
                    <a:pt x="1950" y="702"/>
                  </a:lnTo>
                  <a:lnTo>
                    <a:pt x="1944" y="696"/>
                  </a:lnTo>
                  <a:lnTo>
                    <a:pt x="1932" y="690"/>
                  </a:lnTo>
                  <a:lnTo>
                    <a:pt x="1926" y="684"/>
                  </a:lnTo>
                  <a:lnTo>
                    <a:pt x="1920" y="672"/>
                  </a:lnTo>
                  <a:close/>
                </a:path>
              </a:pathLst>
            </a:custGeom>
            <a:solidFill>
              <a:srgbClr val="2F4B3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FF0000"/>
                </a:solidFill>
              </a:endParaRPr>
            </a:p>
          </p:txBody>
        </p:sp>
        <p:sp>
          <p:nvSpPr>
            <p:cNvPr id="136" name="China" descr="© INSCALE GmbH, 05.05.2010&#10;http://www.presentationload.com/">
              <a:extLst>
                <a:ext uri="{FF2B5EF4-FFF2-40B4-BE49-F238E27FC236}">
                  <a16:creationId xmlns:a16="http://schemas.microsoft.com/office/drawing/2014/main" id="{9EA71806-0718-4D3F-8C15-3B7C13C40F62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7720514" y="2592116"/>
              <a:ext cx="1622293" cy="1268848"/>
            </a:xfrm>
            <a:custGeom>
              <a:avLst/>
              <a:gdLst>
                <a:gd name="T0" fmla="*/ 2147483647 w 3660"/>
                <a:gd name="T1" fmla="*/ 2147483647 h 2826"/>
                <a:gd name="T2" fmla="*/ 2147483647 w 3660"/>
                <a:gd name="T3" fmla="*/ 2147483647 h 2826"/>
                <a:gd name="T4" fmla="*/ 2147483647 w 3660"/>
                <a:gd name="T5" fmla="*/ 2147483647 h 2826"/>
                <a:gd name="T6" fmla="*/ 2147483647 w 3660"/>
                <a:gd name="T7" fmla="*/ 2147483647 h 2826"/>
                <a:gd name="T8" fmla="*/ 2147483647 w 3660"/>
                <a:gd name="T9" fmla="*/ 2147483647 h 2826"/>
                <a:gd name="T10" fmla="*/ 2147483647 w 3660"/>
                <a:gd name="T11" fmla="*/ 2147483647 h 2826"/>
                <a:gd name="T12" fmla="*/ 2147483647 w 3660"/>
                <a:gd name="T13" fmla="*/ 2147483647 h 2826"/>
                <a:gd name="T14" fmla="*/ 2147483647 w 3660"/>
                <a:gd name="T15" fmla="*/ 2147483647 h 2826"/>
                <a:gd name="T16" fmla="*/ 2147483647 w 3660"/>
                <a:gd name="T17" fmla="*/ 2147483647 h 2826"/>
                <a:gd name="T18" fmla="*/ 2147483647 w 3660"/>
                <a:gd name="T19" fmla="*/ 2147483647 h 2826"/>
                <a:gd name="T20" fmla="*/ 2147483647 w 3660"/>
                <a:gd name="T21" fmla="*/ 2147483647 h 2826"/>
                <a:gd name="T22" fmla="*/ 2147483647 w 3660"/>
                <a:gd name="T23" fmla="*/ 2147483647 h 2826"/>
                <a:gd name="T24" fmla="*/ 2147483647 w 3660"/>
                <a:gd name="T25" fmla="*/ 2147483647 h 2826"/>
                <a:gd name="T26" fmla="*/ 2147483647 w 3660"/>
                <a:gd name="T27" fmla="*/ 2147483647 h 2826"/>
                <a:gd name="T28" fmla="*/ 2147483647 w 3660"/>
                <a:gd name="T29" fmla="*/ 2147483647 h 2826"/>
                <a:gd name="T30" fmla="*/ 2147483647 w 3660"/>
                <a:gd name="T31" fmla="*/ 2147483647 h 2826"/>
                <a:gd name="T32" fmla="*/ 2147483647 w 3660"/>
                <a:gd name="T33" fmla="*/ 2147483647 h 2826"/>
                <a:gd name="T34" fmla="*/ 2147483647 w 3660"/>
                <a:gd name="T35" fmla="*/ 2147483647 h 2826"/>
                <a:gd name="T36" fmla="*/ 2147483647 w 3660"/>
                <a:gd name="T37" fmla="*/ 2147483647 h 2826"/>
                <a:gd name="T38" fmla="*/ 2147483647 w 3660"/>
                <a:gd name="T39" fmla="*/ 2147483647 h 2826"/>
                <a:gd name="T40" fmla="*/ 2147483647 w 3660"/>
                <a:gd name="T41" fmla="*/ 2147483647 h 2826"/>
                <a:gd name="T42" fmla="*/ 2147483647 w 3660"/>
                <a:gd name="T43" fmla="*/ 2147483647 h 2826"/>
                <a:gd name="T44" fmla="*/ 2147483647 w 3660"/>
                <a:gd name="T45" fmla="*/ 2147483647 h 2826"/>
                <a:gd name="T46" fmla="*/ 0 w 3660"/>
                <a:gd name="T47" fmla="*/ 2147483647 h 2826"/>
                <a:gd name="T48" fmla="*/ 2147483647 w 3660"/>
                <a:gd name="T49" fmla="*/ 2147483647 h 2826"/>
                <a:gd name="T50" fmla="*/ 2147483647 w 3660"/>
                <a:gd name="T51" fmla="*/ 2147483647 h 2826"/>
                <a:gd name="T52" fmla="*/ 2147483647 w 3660"/>
                <a:gd name="T53" fmla="*/ 2147483647 h 2826"/>
                <a:gd name="T54" fmla="*/ 2147483647 w 3660"/>
                <a:gd name="T55" fmla="*/ 2147483647 h 2826"/>
                <a:gd name="T56" fmla="*/ 2147483647 w 3660"/>
                <a:gd name="T57" fmla="*/ 2147483647 h 2826"/>
                <a:gd name="T58" fmla="*/ 2147483647 w 3660"/>
                <a:gd name="T59" fmla="*/ 2147483647 h 2826"/>
                <a:gd name="T60" fmla="*/ 2147483647 w 3660"/>
                <a:gd name="T61" fmla="*/ 2147483647 h 2826"/>
                <a:gd name="T62" fmla="*/ 2147483647 w 3660"/>
                <a:gd name="T63" fmla="*/ 2147483647 h 2826"/>
                <a:gd name="T64" fmla="*/ 2147483647 w 3660"/>
                <a:gd name="T65" fmla="*/ 2147483647 h 2826"/>
                <a:gd name="T66" fmla="*/ 2147483647 w 3660"/>
                <a:gd name="T67" fmla="*/ 2147483647 h 2826"/>
                <a:gd name="T68" fmla="*/ 2147483647 w 3660"/>
                <a:gd name="T69" fmla="*/ 2147483647 h 2826"/>
                <a:gd name="T70" fmla="*/ 2147483647 w 3660"/>
                <a:gd name="T71" fmla="*/ 2147483647 h 2826"/>
                <a:gd name="T72" fmla="*/ 2147483647 w 3660"/>
                <a:gd name="T73" fmla="*/ 2147483647 h 2826"/>
                <a:gd name="T74" fmla="*/ 2147483647 w 3660"/>
                <a:gd name="T75" fmla="*/ 2147483647 h 2826"/>
                <a:gd name="T76" fmla="*/ 2147483647 w 3660"/>
                <a:gd name="T77" fmla="*/ 2147483647 h 2826"/>
                <a:gd name="T78" fmla="*/ 2147483647 w 3660"/>
                <a:gd name="T79" fmla="*/ 2147483647 h 2826"/>
                <a:gd name="T80" fmla="*/ 2147483647 w 3660"/>
                <a:gd name="T81" fmla="*/ 2147483647 h 2826"/>
                <a:gd name="T82" fmla="*/ 2147483647 w 3660"/>
                <a:gd name="T83" fmla="*/ 2147483647 h 2826"/>
                <a:gd name="T84" fmla="*/ 2147483647 w 3660"/>
                <a:gd name="T85" fmla="*/ 2147483647 h 2826"/>
                <a:gd name="T86" fmla="*/ 2147483647 w 3660"/>
                <a:gd name="T87" fmla="*/ 2147483647 h 2826"/>
                <a:gd name="T88" fmla="*/ 2147483647 w 3660"/>
                <a:gd name="T89" fmla="*/ 2147483647 h 2826"/>
                <a:gd name="T90" fmla="*/ 2147483647 w 3660"/>
                <a:gd name="T91" fmla="*/ 2147483647 h 2826"/>
                <a:gd name="T92" fmla="*/ 2147483647 w 3660"/>
                <a:gd name="T93" fmla="*/ 2147483647 h 2826"/>
                <a:gd name="T94" fmla="*/ 2147483647 w 3660"/>
                <a:gd name="T95" fmla="*/ 2147483647 h 2826"/>
                <a:gd name="T96" fmla="*/ 2147483647 w 3660"/>
                <a:gd name="T97" fmla="*/ 2147483647 h 2826"/>
                <a:gd name="T98" fmla="*/ 2147483647 w 3660"/>
                <a:gd name="T99" fmla="*/ 2147483647 h 2826"/>
                <a:gd name="T100" fmla="*/ 2147483647 w 3660"/>
                <a:gd name="T101" fmla="*/ 2147483647 h 2826"/>
                <a:gd name="T102" fmla="*/ 2147483647 w 3660"/>
                <a:gd name="T103" fmla="*/ 2147483647 h 2826"/>
                <a:gd name="T104" fmla="*/ 2147483647 w 3660"/>
                <a:gd name="T105" fmla="*/ 2147483647 h 2826"/>
                <a:gd name="T106" fmla="*/ 2147483647 w 3660"/>
                <a:gd name="T107" fmla="*/ 2147483647 h 2826"/>
                <a:gd name="T108" fmla="*/ 2147483647 w 3660"/>
                <a:gd name="T109" fmla="*/ 2147483647 h 2826"/>
                <a:gd name="T110" fmla="*/ 2147483647 w 3660"/>
                <a:gd name="T111" fmla="*/ 2147483647 h 2826"/>
                <a:gd name="T112" fmla="*/ 2147483647 w 3660"/>
                <a:gd name="T113" fmla="*/ 2147483647 h 2826"/>
                <a:gd name="T114" fmla="*/ 2147483647 w 3660"/>
                <a:gd name="T115" fmla="*/ 2147483647 h 2826"/>
                <a:gd name="T116" fmla="*/ 2147483647 w 3660"/>
                <a:gd name="T117" fmla="*/ 2147483647 h 2826"/>
                <a:gd name="T118" fmla="*/ 2147483647 w 3660"/>
                <a:gd name="T119" fmla="*/ 2147483647 h 2826"/>
                <a:gd name="T120" fmla="*/ 2147483647 w 3660"/>
                <a:gd name="T121" fmla="*/ 2147483647 h 2826"/>
                <a:gd name="T122" fmla="*/ 2147483647 w 3660"/>
                <a:gd name="T123" fmla="*/ 2147483647 h 282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3660"/>
                <a:gd name="T187" fmla="*/ 0 h 2826"/>
                <a:gd name="T188" fmla="*/ 3660 w 3660"/>
                <a:gd name="T189" fmla="*/ 2826 h 282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3660" h="2826">
                  <a:moveTo>
                    <a:pt x="2862" y="2688"/>
                  </a:moveTo>
                  <a:lnTo>
                    <a:pt x="2850" y="2682"/>
                  </a:lnTo>
                  <a:lnTo>
                    <a:pt x="2772" y="2682"/>
                  </a:lnTo>
                  <a:lnTo>
                    <a:pt x="2766" y="2700"/>
                  </a:lnTo>
                  <a:lnTo>
                    <a:pt x="2748" y="2694"/>
                  </a:lnTo>
                  <a:lnTo>
                    <a:pt x="2736" y="2718"/>
                  </a:lnTo>
                  <a:lnTo>
                    <a:pt x="2730" y="2724"/>
                  </a:lnTo>
                  <a:lnTo>
                    <a:pt x="2712" y="2760"/>
                  </a:lnTo>
                  <a:lnTo>
                    <a:pt x="2718" y="2772"/>
                  </a:lnTo>
                  <a:lnTo>
                    <a:pt x="2724" y="2790"/>
                  </a:lnTo>
                  <a:lnTo>
                    <a:pt x="2754" y="2820"/>
                  </a:lnTo>
                  <a:lnTo>
                    <a:pt x="2766" y="2826"/>
                  </a:lnTo>
                  <a:lnTo>
                    <a:pt x="2772" y="2826"/>
                  </a:lnTo>
                  <a:lnTo>
                    <a:pt x="2802" y="2820"/>
                  </a:lnTo>
                  <a:lnTo>
                    <a:pt x="2820" y="2820"/>
                  </a:lnTo>
                  <a:lnTo>
                    <a:pt x="2844" y="2808"/>
                  </a:lnTo>
                  <a:lnTo>
                    <a:pt x="2850" y="2802"/>
                  </a:lnTo>
                  <a:lnTo>
                    <a:pt x="2850" y="2754"/>
                  </a:lnTo>
                  <a:lnTo>
                    <a:pt x="2856" y="2742"/>
                  </a:lnTo>
                  <a:lnTo>
                    <a:pt x="2862" y="2736"/>
                  </a:lnTo>
                  <a:lnTo>
                    <a:pt x="2868" y="2724"/>
                  </a:lnTo>
                  <a:lnTo>
                    <a:pt x="2868" y="2700"/>
                  </a:lnTo>
                  <a:lnTo>
                    <a:pt x="2862" y="2688"/>
                  </a:lnTo>
                  <a:close/>
                  <a:moveTo>
                    <a:pt x="3660" y="624"/>
                  </a:moveTo>
                  <a:lnTo>
                    <a:pt x="3654" y="600"/>
                  </a:lnTo>
                  <a:lnTo>
                    <a:pt x="3660" y="570"/>
                  </a:lnTo>
                  <a:lnTo>
                    <a:pt x="3642" y="564"/>
                  </a:lnTo>
                  <a:lnTo>
                    <a:pt x="3642" y="540"/>
                  </a:lnTo>
                  <a:lnTo>
                    <a:pt x="3630" y="528"/>
                  </a:lnTo>
                  <a:lnTo>
                    <a:pt x="3630" y="510"/>
                  </a:lnTo>
                  <a:lnTo>
                    <a:pt x="3618" y="492"/>
                  </a:lnTo>
                  <a:lnTo>
                    <a:pt x="3636" y="486"/>
                  </a:lnTo>
                  <a:lnTo>
                    <a:pt x="3636" y="456"/>
                  </a:lnTo>
                  <a:lnTo>
                    <a:pt x="3612" y="444"/>
                  </a:lnTo>
                  <a:lnTo>
                    <a:pt x="3612" y="426"/>
                  </a:lnTo>
                  <a:lnTo>
                    <a:pt x="3606" y="414"/>
                  </a:lnTo>
                  <a:lnTo>
                    <a:pt x="3594" y="408"/>
                  </a:lnTo>
                  <a:lnTo>
                    <a:pt x="3552" y="408"/>
                  </a:lnTo>
                  <a:lnTo>
                    <a:pt x="3546" y="432"/>
                  </a:lnTo>
                  <a:lnTo>
                    <a:pt x="3516" y="432"/>
                  </a:lnTo>
                  <a:lnTo>
                    <a:pt x="3504" y="438"/>
                  </a:lnTo>
                  <a:lnTo>
                    <a:pt x="3498" y="438"/>
                  </a:lnTo>
                  <a:lnTo>
                    <a:pt x="3492" y="444"/>
                  </a:lnTo>
                  <a:lnTo>
                    <a:pt x="3492" y="462"/>
                  </a:lnTo>
                  <a:lnTo>
                    <a:pt x="3462" y="456"/>
                  </a:lnTo>
                  <a:lnTo>
                    <a:pt x="3462" y="468"/>
                  </a:lnTo>
                  <a:lnTo>
                    <a:pt x="3444" y="468"/>
                  </a:lnTo>
                  <a:lnTo>
                    <a:pt x="3432" y="456"/>
                  </a:lnTo>
                  <a:lnTo>
                    <a:pt x="3408" y="462"/>
                  </a:lnTo>
                  <a:lnTo>
                    <a:pt x="3366" y="432"/>
                  </a:lnTo>
                  <a:lnTo>
                    <a:pt x="3366" y="420"/>
                  </a:lnTo>
                  <a:lnTo>
                    <a:pt x="3360" y="408"/>
                  </a:lnTo>
                  <a:lnTo>
                    <a:pt x="3360" y="402"/>
                  </a:lnTo>
                  <a:lnTo>
                    <a:pt x="3354" y="396"/>
                  </a:lnTo>
                  <a:lnTo>
                    <a:pt x="3336" y="396"/>
                  </a:lnTo>
                  <a:lnTo>
                    <a:pt x="3318" y="366"/>
                  </a:lnTo>
                  <a:lnTo>
                    <a:pt x="3276" y="366"/>
                  </a:lnTo>
                  <a:lnTo>
                    <a:pt x="3258" y="348"/>
                  </a:lnTo>
                  <a:lnTo>
                    <a:pt x="3246" y="342"/>
                  </a:lnTo>
                  <a:lnTo>
                    <a:pt x="3228" y="324"/>
                  </a:lnTo>
                  <a:lnTo>
                    <a:pt x="3216" y="324"/>
                  </a:lnTo>
                  <a:lnTo>
                    <a:pt x="3204" y="336"/>
                  </a:lnTo>
                  <a:lnTo>
                    <a:pt x="3192" y="330"/>
                  </a:lnTo>
                  <a:lnTo>
                    <a:pt x="3186" y="324"/>
                  </a:lnTo>
                  <a:lnTo>
                    <a:pt x="3174" y="318"/>
                  </a:lnTo>
                  <a:lnTo>
                    <a:pt x="3126" y="318"/>
                  </a:lnTo>
                  <a:lnTo>
                    <a:pt x="3114" y="312"/>
                  </a:lnTo>
                  <a:lnTo>
                    <a:pt x="3108" y="306"/>
                  </a:lnTo>
                  <a:lnTo>
                    <a:pt x="3084" y="294"/>
                  </a:lnTo>
                  <a:lnTo>
                    <a:pt x="3078" y="288"/>
                  </a:lnTo>
                  <a:lnTo>
                    <a:pt x="3072" y="288"/>
                  </a:lnTo>
                  <a:lnTo>
                    <a:pt x="3066" y="264"/>
                  </a:lnTo>
                  <a:lnTo>
                    <a:pt x="3054" y="264"/>
                  </a:lnTo>
                  <a:lnTo>
                    <a:pt x="3048" y="252"/>
                  </a:lnTo>
                  <a:lnTo>
                    <a:pt x="3030" y="234"/>
                  </a:lnTo>
                  <a:lnTo>
                    <a:pt x="3024" y="222"/>
                  </a:lnTo>
                  <a:lnTo>
                    <a:pt x="2976" y="198"/>
                  </a:lnTo>
                  <a:lnTo>
                    <a:pt x="2964" y="198"/>
                  </a:lnTo>
                  <a:lnTo>
                    <a:pt x="2952" y="168"/>
                  </a:lnTo>
                  <a:lnTo>
                    <a:pt x="2904" y="144"/>
                  </a:lnTo>
                  <a:lnTo>
                    <a:pt x="2898" y="114"/>
                  </a:lnTo>
                  <a:lnTo>
                    <a:pt x="2892" y="114"/>
                  </a:lnTo>
                  <a:lnTo>
                    <a:pt x="2886" y="108"/>
                  </a:lnTo>
                  <a:lnTo>
                    <a:pt x="2874" y="108"/>
                  </a:lnTo>
                  <a:lnTo>
                    <a:pt x="2862" y="96"/>
                  </a:lnTo>
                  <a:lnTo>
                    <a:pt x="2850" y="90"/>
                  </a:lnTo>
                  <a:lnTo>
                    <a:pt x="2838" y="78"/>
                  </a:lnTo>
                  <a:lnTo>
                    <a:pt x="2832" y="78"/>
                  </a:lnTo>
                  <a:lnTo>
                    <a:pt x="2832" y="66"/>
                  </a:lnTo>
                  <a:lnTo>
                    <a:pt x="2820" y="60"/>
                  </a:lnTo>
                  <a:lnTo>
                    <a:pt x="2814" y="54"/>
                  </a:lnTo>
                  <a:lnTo>
                    <a:pt x="2802" y="48"/>
                  </a:lnTo>
                  <a:lnTo>
                    <a:pt x="2796" y="42"/>
                  </a:lnTo>
                  <a:lnTo>
                    <a:pt x="2724" y="42"/>
                  </a:lnTo>
                  <a:lnTo>
                    <a:pt x="2688" y="18"/>
                  </a:lnTo>
                  <a:lnTo>
                    <a:pt x="2652" y="0"/>
                  </a:lnTo>
                  <a:lnTo>
                    <a:pt x="2598" y="12"/>
                  </a:lnTo>
                  <a:lnTo>
                    <a:pt x="2556" y="6"/>
                  </a:lnTo>
                  <a:lnTo>
                    <a:pt x="2550" y="18"/>
                  </a:lnTo>
                  <a:lnTo>
                    <a:pt x="2514" y="24"/>
                  </a:lnTo>
                  <a:lnTo>
                    <a:pt x="2472" y="66"/>
                  </a:lnTo>
                  <a:lnTo>
                    <a:pt x="2466" y="66"/>
                  </a:lnTo>
                  <a:lnTo>
                    <a:pt x="2466" y="78"/>
                  </a:lnTo>
                  <a:lnTo>
                    <a:pt x="2472" y="78"/>
                  </a:lnTo>
                  <a:lnTo>
                    <a:pt x="2490" y="84"/>
                  </a:lnTo>
                  <a:lnTo>
                    <a:pt x="2502" y="84"/>
                  </a:lnTo>
                  <a:lnTo>
                    <a:pt x="2508" y="90"/>
                  </a:lnTo>
                  <a:lnTo>
                    <a:pt x="2520" y="90"/>
                  </a:lnTo>
                  <a:lnTo>
                    <a:pt x="2532" y="102"/>
                  </a:lnTo>
                  <a:lnTo>
                    <a:pt x="2544" y="108"/>
                  </a:lnTo>
                  <a:lnTo>
                    <a:pt x="2550" y="114"/>
                  </a:lnTo>
                  <a:lnTo>
                    <a:pt x="2550" y="126"/>
                  </a:lnTo>
                  <a:lnTo>
                    <a:pt x="2532" y="144"/>
                  </a:lnTo>
                  <a:lnTo>
                    <a:pt x="2532" y="216"/>
                  </a:lnTo>
                  <a:lnTo>
                    <a:pt x="2538" y="258"/>
                  </a:lnTo>
                  <a:lnTo>
                    <a:pt x="2544" y="264"/>
                  </a:lnTo>
                  <a:lnTo>
                    <a:pt x="2556" y="264"/>
                  </a:lnTo>
                  <a:lnTo>
                    <a:pt x="2556" y="276"/>
                  </a:lnTo>
                  <a:lnTo>
                    <a:pt x="2550" y="282"/>
                  </a:lnTo>
                  <a:lnTo>
                    <a:pt x="2538" y="288"/>
                  </a:lnTo>
                  <a:lnTo>
                    <a:pt x="2514" y="288"/>
                  </a:lnTo>
                  <a:lnTo>
                    <a:pt x="2514" y="300"/>
                  </a:lnTo>
                  <a:lnTo>
                    <a:pt x="2496" y="318"/>
                  </a:lnTo>
                  <a:lnTo>
                    <a:pt x="2484" y="318"/>
                  </a:lnTo>
                  <a:lnTo>
                    <a:pt x="2478" y="312"/>
                  </a:lnTo>
                  <a:lnTo>
                    <a:pt x="2442" y="312"/>
                  </a:lnTo>
                  <a:lnTo>
                    <a:pt x="2406" y="288"/>
                  </a:lnTo>
                  <a:lnTo>
                    <a:pt x="2406" y="372"/>
                  </a:lnTo>
                  <a:lnTo>
                    <a:pt x="2412" y="384"/>
                  </a:lnTo>
                  <a:lnTo>
                    <a:pt x="2418" y="408"/>
                  </a:lnTo>
                  <a:lnTo>
                    <a:pt x="2424" y="420"/>
                  </a:lnTo>
                  <a:lnTo>
                    <a:pt x="2418" y="420"/>
                  </a:lnTo>
                  <a:lnTo>
                    <a:pt x="2418" y="438"/>
                  </a:lnTo>
                  <a:lnTo>
                    <a:pt x="2424" y="450"/>
                  </a:lnTo>
                  <a:lnTo>
                    <a:pt x="2436" y="456"/>
                  </a:lnTo>
                  <a:lnTo>
                    <a:pt x="2442" y="462"/>
                  </a:lnTo>
                  <a:lnTo>
                    <a:pt x="2460" y="462"/>
                  </a:lnTo>
                  <a:lnTo>
                    <a:pt x="2460" y="456"/>
                  </a:lnTo>
                  <a:lnTo>
                    <a:pt x="2454" y="456"/>
                  </a:lnTo>
                  <a:lnTo>
                    <a:pt x="2460" y="450"/>
                  </a:lnTo>
                  <a:lnTo>
                    <a:pt x="2514" y="450"/>
                  </a:lnTo>
                  <a:lnTo>
                    <a:pt x="2526" y="462"/>
                  </a:lnTo>
                  <a:lnTo>
                    <a:pt x="2538" y="468"/>
                  </a:lnTo>
                  <a:lnTo>
                    <a:pt x="2544" y="468"/>
                  </a:lnTo>
                  <a:lnTo>
                    <a:pt x="2550" y="462"/>
                  </a:lnTo>
                  <a:lnTo>
                    <a:pt x="2550" y="438"/>
                  </a:lnTo>
                  <a:lnTo>
                    <a:pt x="2616" y="438"/>
                  </a:lnTo>
                  <a:lnTo>
                    <a:pt x="2616" y="450"/>
                  </a:lnTo>
                  <a:lnTo>
                    <a:pt x="2622" y="456"/>
                  </a:lnTo>
                  <a:lnTo>
                    <a:pt x="2634" y="462"/>
                  </a:lnTo>
                  <a:lnTo>
                    <a:pt x="2652" y="462"/>
                  </a:lnTo>
                  <a:lnTo>
                    <a:pt x="2658" y="468"/>
                  </a:lnTo>
                  <a:lnTo>
                    <a:pt x="2670" y="474"/>
                  </a:lnTo>
                  <a:lnTo>
                    <a:pt x="2682" y="486"/>
                  </a:lnTo>
                  <a:lnTo>
                    <a:pt x="2706" y="498"/>
                  </a:lnTo>
                  <a:lnTo>
                    <a:pt x="2718" y="498"/>
                  </a:lnTo>
                  <a:lnTo>
                    <a:pt x="2724" y="510"/>
                  </a:lnTo>
                  <a:lnTo>
                    <a:pt x="2748" y="534"/>
                  </a:lnTo>
                  <a:lnTo>
                    <a:pt x="2748" y="540"/>
                  </a:lnTo>
                  <a:lnTo>
                    <a:pt x="2742" y="546"/>
                  </a:lnTo>
                  <a:lnTo>
                    <a:pt x="2706" y="546"/>
                  </a:lnTo>
                  <a:lnTo>
                    <a:pt x="2700" y="540"/>
                  </a:lnTo>
                  <a:lnTo>
                    <a:pt x="2688" y="534"/>
                  </a:lnTo>
                  <a:lnTo>
                    <a:pt x="2658" y="534"/>
                  </a:lnTo>
                  <a:lnTo>
                    <a:pt x="2652" y="540"/>
                  </a:lnTo>
                  <a:lnTo>
                    <a:pt x="2646" y="540"/>
                  </a:lnTo>
                  <a:lnTo>
                    <a:pt x="2628" y="558"/>
                  </a:lnTo>
                  <a:lnTo>
                    <a:pt x="2598" y="552"/>
                  </a:lnTo>
                  <a:lnTo>
                    <a:pt x="2598" y="570"/>
                  </a:lnTo>
                  <a:lnTo>
                    <a:pt x="2586" y="570"/>
                  </a:lnTo>
                  <a:lnTo>
                    <a:pt x="2550" y="588"/>
                  </a:lnTo>
                  <a:lnTo>
                    <a:pt x="2544" y="594"/>
                  </a:lnTo>
                  <a:lnTo>
                    <a:pt x="2550" y="606"/>
                  </a:lnTo>
                  <a:lnTo>
                    <a:pt x="2562" y="618"/>
                  </a:lnTo>
                  <a:lnTo>
                    <a:pt x="2538" y="642"/>
                  </a:lnTo>
                  <a:lnTo>
                    <a:pt x="2466" y="642"/>
                  </a:lnTo>
                  <a:lnTo>
                    <a:pt x="2466" y="666"/>
                  </a:lnTo>
                  <a:lnTo>
                    <a:pt x="2460" y="672"/>
                  </a:lnTo>
                  <a:lnTo>
                    <a:pt x="2454" y="684"/>
                  </a:lnTo>
                  <a:lnTo>
                    <a:pt x="2442" y="690"/>
                  </a:lnTo>
                  <a:lnTo>
                    <a:pt x="2424" y="690"/>
                  </a:lnTo>
                  <a:lnTo>
                    <a:pt x="2412" y="696"/>
                  </a:lnTo>
                  <a:lnTo>
                    <a:pt x="2388" y="696"/>
                  </a:lnTo>
                  <a:lnTo>
                    <a:pt x="2376" y="690"/>
                  </a:lnTo>
                  <a:lnTo>
                    <a:pt x="2370" y="684"/>
                  </a:lnTo>
                  <a:lnTo>
                    <a:pt x="2358" y="678"/>
                  </a:lnTo>
                  <a:lnTo>
                    <a:pt x="2352" y="672"/>
                  </a:lnTo>
                  <a:lnTo>
                    <a:pt x="2346" y="672"/>
                  </a:lnTo>
                  <a:lnTo>
                    <a:pt x="2340" y="666"/>
                  </a:lnTo>
                  <a:lnTo>
                    <a:pt x="2316" y="666"/>
                  </a:lnTo>
                  <a:lnTo>
                    <a:pt x="2304" y="672"/>
                  </a:lnTo>
                  <a:lnTo>
                    <a:pt x="2304" y="684"/>
                  </a:lnTo>
                  <a:lnTo>
                    <a:pt x="2298" y="696"/>
                  </a:lnTo>
                  <a:lnTo>
                    <a:pt x="2298" y="708"/>
                  </a:lnTo>
                  <a:lnTo>
                    <a:pt x="2304" y="720"/>
                  </a:lnTo>
                  <a:lnTo>
                    <a:pt x="2322" y="738"/>
                  </a:lnTo>
                  <a:lnTo>
                    <a:pt x="2334" y="744"/>
                  </a:lnTo>
                  <a:lnTo>
                    <a:pt x="2352" y="762"/>
                  </a:lnTo>
                  <a:lnTo>
                    <a:pt x="2364" y="768"/>
                  </a:lnTo>
                  <a:lnTo>
                    <a:pt x="2364" y="774"/>
                  </a:lnTo>
                  <a:lnTo>
                    <a:pt x="2358" y="780"/>
                  </a:lnTo>
                  <a:lnTo>
                    <a:pt x="2352" y="792"/>
                  </a:lnTo>
                  <a:lnTo>
                    <a:pt x="2340" y="804"/>
                  </a:lnTo>
                  <a:lnTo>
                    <a:pt x="2316" y="804"/>
                  </a:lnTo>
                  <a:lnTo>
                    <a:pt x="2316" y="810"/>
                  </a:lnTo>
                  <a:lnTo>
                    <a:pt x="2310" y="822"/>
                  </a:lnTo>
                  <a:lnTo>
                    <a:pt x="2310" y="828"/>
                  </a:lnTo>
                  <a:lnTo>
                    <a:pt x="2298" y="852"/>
                  </a:lnTo>
                  <a:lnTo>
                    <a:pt x="2286" y="858"/>
                  </a:lnTo>
                  <a:lnTo>
                    <a:pt x="2262" y="858"/>
                  </a:lnTo>
                  <a:lnTo>
                    <a:pt x="2244" y="882"/>
                  </a:lnTo>
                  <a:lnTo>
                    <a:pt x="2088" y="882"/>
                  </a:lnTo>
                  <a:lnTo>
                    <a:pt x="2070" y="894"/>
                  </a:lnTo>
                  <a:lnTo>
                    <a:pt x="2010" y="930"/>
                  </a:lnTo>
                  <a:lnTo>
                    <a:pt x="1992" y="942"/>
                  </a:lnTo>
                  <a:lnTo>
                    <a:pt x="1986" y="948"/>
                  </a:lnTo>
                  <a:lnTo>
                    <a:pt x="1968" y="948"/>
                  </a:lnTo>
                  <a:lnTo>
                    <a:pt x="1962" y="942"/>
                  </a:lnTo>
                  <a:lnTo>
                    <a:pt x="1956" y="942"/>
                  </a:lnTo>
                  <a:lnTo>
                    <a:pt x="1950" y="930"/>
                  </a:lnTo>
                  <a:lnTo>
                    <a:pt x="1950" y="924"/>
                  </a:lnTo>
                  <a:lnTo>
                    <a:pt x="1938" y="924"/>
                  </a:lnTo>
                  <a:lnTo>
                    <a:pt x="1926" y="930"/>
                  </a:lnTo>
                  <a:lnTo>
                    <a:pt x="1914" y="930"/>
                  </a:lnTo>
                  <a:lnTo>
                    <a:pt x="1908" y="936"/>
                  </a:lnTo>
                  <a:lnTo>
                    <a:pt x="1896" y="936"/>
                  </a:lnTo>
                  <a:lnTo>
                    <a:pt x="1890" y="930"/>
                  </a:lnTo>
                  <a:lnTo>
                    <a:pt x="1866" y="918"/>
                  </a:lnTo>
                  <a:lnTo>
                    <a:pt x="1848" y="912"/>
                  </a:lnTo>
                  <a:lnTo>
                    <a:pt x="1800" y="912"/>
                  </a:lnTo>
                  <a:lnTo>
                    <a:pt x="1776" y="906"/>
                  </a:lnTo>
                  <a:lnTo>
                    <a:pt x="1764" y="900"/>
                  </a:lnTo>
                  <a:lnTo>
                    <a:pt x="1758" y="888"/>
                  </a:lnTo>
                  <a:lnTo>
                    <a:pt x="1740" y="870"/>
                  </a:lnTo>
                  <a:lnTo>
                    <a:pt x="1728" y="870"/>
                  </a:lnTo>
                  <a:lnTo>
                    <a:pt x="1710" y="864"/>
                  </a:lnTo>
                  <a:lnTo>
                    <a:pt x="1656" y="864"/>
                  </a:lnTo>
                  <a:lnTo>
                    <a:pt x="1650" y="858"/>
                  </a:lnTo>
                  <a:lnTo>
                    <a:pt x="1644" y="858"/>
                  </a:lnTo>
                  <a:lnTo>
                    <a:pt x="1632" y="852"/>
                  </a:lnTo>
                  <a:lnTo>
                    <a:pt x="1620" y="852"/>
                  </a:lnTo>
                  <a:lnTo>
                    <a:pt x="1614" y="858"/>
                  </a:lnTo>
                  <a:lnTo>
                    <a:pt x="1602" y="864"/>
                  </a:lnTo>
                  <a:lnTo>
                    <a:pt x="1596" y="870"/>
                  </a:lnTo>
                  <a:lnTo>
                    <a:pt x="1560" y="864"/>
                  </a:lnTo>
                  <a:lnTo>
                    <a:pt x="1512" y="864"/>
                  </a:lnTo>
                  <a:lnTo>
                    <a:pt x="1458" y="858"/>
                  </a:lnTo>
                  <a:lnTo>
                    <a:pt x="1398" y="864"/>
                  </a:lnTo>
                  <a:lnTo>
                    <a:pt x="1386" y="858"/>
                  </a:lnTo>
                  <a:lnTo>
                    <a:pt x="1380" y="846"/>
                  </a:lnTo>
                  <a:lnTo>
                    <a:pt x="1368" y="840"/>
                  </a:lnTo>
                  <a:lnTo>
                    <a:pt x="1338" y="810"/>
                  </a:lnTo>
                  <a:lnTo>
                    <a:pt x="1332" y="798"/>
                  </a:lnTo>
                  <a:lnTo>
                    <a:pt x="1290" y="756"/>
                  </a:lnTo>
                  <a:lnTo>
                    <a:pt x="1278" y="732"/>
                  </a:lnTo>
                  <a:lnTo>
                    <a:pt x="1242" y="732"/>
                  </a:lnTo>
                  <a:lnTo>
                    <a:pt x="1236" y="726"/>
                  </a:lnTo>
                  <a:lnTo>
                    <a:pt x="1224" y="726"/>
                  </a:lnTo>
                  <a:lnTo>
                    <a:pt x="1200" y="714"/>
                  </a:lnTo>
                  <a:lnTo>
                    <a:pt x="1194" y="714"/>
                  </a:lnTo>
                  <a:lnTo>
                    <a:pt x="1188" y="708"/>
                  </a:lnTo>
                  <a:lnTo>
                    <a:pt x="1182" y="708"/>
                  </a:lnTo>
                  <a:lnTo>
                    <a:pt x="1176" y="696"/>
                  </a:lnTo>
                  <a:lnTo>
                    <a:pt x="1164" y="690"/>
                  </a:lnTo>
                  <a:lnTo>
                    <a:pt x="1158" y="690"/>
                  </a:lnTo>
                  <a:lnTo>
                    <a:pt x="1146" y="684"/>
                  </a:lnTo>
                  <a:lnTo>
                    <a:pt x="1140" y="684"/>
                  </a:lnTo>
                  <a:lnTo>
                    <a:pt x="1134" y="678"/>
                  </a:lnTo>
                  <a:lnTo>
                    <a:pt x="1038" y="678"/>
                  </a:lnTo>
                  <a:lnTo>
                    <a:pt x="1014" y="672"/>
                  </a:lnTo>
                  <a:lnTo>
                    <a:pt x="996" y="666"/>
                  </a:lnTo>
                  <a:lnTo>
                    <a:pt x="990" y="666"/>
                  </a:lnTo>
                  <a:lnTo>
                    <a:pt x="978" y="660"/>
                  </a:lnTo>
                  <a:lnTo>
                    <a:pt x="966" y="660"/>
                  </a:lnTo>
                  <a:lnTo>
                    <a:pt x="954" y="654"/>
                  </a:lnTo>
                  <a:lnTo>
                    <a:pt x="948" y="648"/>
                  </a:lnTo>
                  <a:lnTo>
                    <a:pt x="942" y="636"/>
                  </a:lnTo>
                  <a:lnTo>
                    <a:pt x="936" y="618"/>
                  </a:lnTo>
                  <a:lnTo>
                    <a:pt x="936" y="606"/>
                  </a:lnTo>
                  <a:lnTo>
                    <a:pt x="948" y="594"/>
                  </a:lnTo>
                  <a:lnTo>
                    <a:pt x="948" y="588"/>
                  </a:lnTo>
                  <a:lnTo>
                    <a:pt x="942" y="582"/>
                  </a:lnTo>
                  <a:lnTo>
                    <a:pt x="936" y="570"/>
                  </a:lnTo>
                  <a:lnTo>
                    <a:pt x="930" y="564"/>
                  </a:lnTo>
                  <a:lnTo>
                    <a:pt x="930" y="552"/>
                  </a:lnTo>
                  <a:lnTo>
                    <a:pt x="924" y="540"/>
                  </a:lnTo>
                  <a:lnTo>
                    <a:pt x="912" y="528"/>
                  </a:lnTo>
                  <a:lnTo>
                    <a:pt x="888" y="510"/>
                  </a:lnTo>
                  <a:lnTo>
                    <a:pt x="876" y="492"/>
                  </a:lnTo>
                  <a:lnTo>
                    <a:pt x="870" y="480"/>
                  </a:lnTo>
                  <a:lnTo>
                    <a:pt x="852" y="462"/>
                  </a:lnTo>
                  <a:lnTo>
                    <a:pt x="834" y="456"/>
                  </a:lnTo>
                  <a:lnTo>
                    <a:pt x="822" y="450"/>
                  </a:lnTo>
                  <a:lnTo>
                    <a:pt x="810" y="450"/>
                  </a:lnTo>
                  <a:lnTo>
                    <a:pt x="804" y="444"/>
                  </a:lnTo>
                  <a:lnTo>
                    <a:pt x="786" y="432"/>
                  </a:lnTo>
                  <a:lnTo>
                    <a:pt x="750" y="444"/>
                  </a:lnTo>
                  <a:lnTo>
                    <a:pt x="726" y="420"/>
                  </a:lnTo>
                  <a:lnTo>
                    <a:pt x="720" y="408"/>
                  </a:lnTo>
                  <a:lnTo>
                    <a:pt x="708" y="408"/>
                  </a:lnTo>
                  <a:lnTo>
                    <a:pt x="696" y="402"/>
                  </a:lnTo>
                  <a:lnTo>
                    <a:pt x="684" y="402"/>
                  </a:lnTo>
                  <a:lnTo>
                    <a:pt x="672" y="396"/>
                  </a:lnTo>
                  <a:lnTo>
                    <a:pt x="672" y="378"/>
                  </a:lnTo>
                  <a:lnTo>
                    <a:pt x="648" y="378"/>
                  </a:lnTo>
                  <a:lnTo>
                    <a:pt x="654" y="372"/>
                  </a:lnTo>
                  <a:lnTo>
                    <a:pt x="654" y="360"/>
                  </a:lnTo>
                  <a:lnTo>
                    <a:pt x="648" y="354"/>
                  </a:lnTo>
                  <a:lnTo>
                    <a:pt x="612" y="354"/>
                  </a:lnTo>
                  <a:lnTo>
                    <a:pt x="600" y="348"/>
                  </a:lnTo>
                  <a:lnTo>
                    <a:pt x="582" y="348"/>
                  </a:lnTo>
                  <a:lnTo>
                    <a:pt x="576" y="354"/>
                  </a:lnTo>
                  <a:lnTo>
                    <a:pt x="576" y="360"/>
                  </a:lnTo>
                  <a:lnTo>
                    <a:pt x="594" y="378"/>
                  </a:lnTo>
                  <a:lnTo>
                    <a:pt x="594" y="390"/>
                  </a:lnTo>
                  <a:lnTo>
                    <a:pt x="588" y="396"/>
                  </a:lnTo>
                  <a:lnTo>
                    <a:pt x="546" y="396"/>
                  </a:lnTo>
                  <a:lnTo>
                    <a:pt x="534" y="408"/>
                  </a:lnTo>
                  <a:lnTo>
                    <a:pt x="534" y="426"/>
                  </a:lnTo>
                  <a:lnTo>
                    <a:pt x="546" y="450"/>
                  </a:lnTo>
                  <a:lnTo>
                    <a:pt x="558" y="462"/>
                  </a:lnTo>
                  <a:lnTo>
                    <a:pt x="570" y="486"/>
                  </a:lnTo>
                  <a:lnTo>
                    <a:pt x="570" y="504"/>
                  </a:lnTo>
                  <a:lnTo>
                    <a:pt x="564" y="510"/>
                  </a:lnTo>
                  <a:lnTo>
                    <a:pt x="546" y="510"/>
                  </a:lnTo>
                  <a:lnTo>
                    <a:pt x="528" y="528"/>
                  </a:lnTo>
                  <a:lnTo>
                    <a:pt x="516" y="516"/>
                  </a:lnTo>
                  <a:lnTo>
                    <a:pt x="468" y="516"/>
                  </a:lnTo>
                  <a:lnTo>
                    <a:pt x="444" y="504"/>
                  </a:lnTo>
                  <a:lnTo>
                    <a:pt x="432" y="504"/>
                  </a:lnTo>
                  <a:lnTo>
                    <a:pt x="420" y="498"/>
                  </a:lnTo>
                  <a:lnTo>
                    <a:pt x="408" y="498"/>
                  </a:lnTo>
                  <a:lnTo>
                    <a:pt x="408" y="636"/>
                  </a:lnTo>
                  <a:lnTo>
                    <a:pt x="414" y="636"/>
                  </a:lnTo>
                  <a:lnTo>
                    <a:pt x="420" y="642"/>
                  </a:lnTo>
                  <a:lnTo>
                    <a:pt x="426" y="642"/>
                  </a:lnTo>
                  <a:lnTo>
                    <a:pt x="432" y="648"/>
                  </a:lnTo>
                  <a:lnTo>
                    <a:pt x="432" y="660"/>
                  </a:lnTo>
                  <a:lnTo>
                    <a:pt x="426" y="666"/>
                  </a:lnTo>
                  <a:lnTo>
                    <a:pt x="420" y="666"/>
                  </a:lnTo>
                  <a:lnTo>
                    <a:pt x="408" y="654"/>
                  </a:lnTo>
                  <a:lnTo>
                    <a:pt x="390" y="666"/>
                  </a:lnTo>
                  <a:lnTo>
                    <a:pt x="384" y="660"/>
                  </a:lnTo>
                  <a:lnTo>
                    <a:pt x="378" y="648"/>
                  </a:lnTo>
                  <a:lnTo>
                    <a:pt x="372" y="642"/>
                  </a:lnTo>
                  <a:lnTo>
                    <a:pt x="360" y="642"/>
                  </a:lnTo>
                  <a:lnTo>
                    <a:pt x="324" y="660"/>
                  </a:lnTo>
                  <a:lnTo>
                    <a:pt x="312" y="660"/>
                  </a:lnTo>
                  <a:lnTo>
                    <a:pt x="300" y="666"/>
                  </a:lnTo>
                  <a:lnTo>
                    <a:pt x="288" y="666"/>
                  </a:lnTo>
                  <a:lnTo>
                    <a:pt x="276" y="672"/>
                  </a:lnTo>
                  <a:lnTo>
                    <a:pt x="270" y="678"/>
                  </a:lnTo>
                  <a:lnTo>
                    <a:pt x="270" y="684"/>
                  </a:lnTo>
                  <a:lnTo>
                    <a:pt x="276" y="690"/>
                  </a:lnTo>
                  <a:lnTo>
                    <a:pt x="288" y="696"/>
                  </a:lnTo>
                  <a:lnTo>
                    <a:pt x="306" y="696"/>
                  </a:lnTo>
                  <a:lnTo>
                    <a:pt x="306" y="726"/>
                  </a:lnTo>
                  <a:lnTo>
                    <a:pt x="318" y="750"/>
                  </a:lnTo>
                  <a:lnTo>
                    <a:pt x="360" y="792"/>
                  </a:lnTo>
                  <a:lnTo>
                    <a:pt x="366" y="804"/>
                  </a:lnTo>
                  <a:lnTo>
                    <a:pt x="378" y="810"/>
                  </a:lnTo>
                  <a:lnTo>
                    <a:pt x="378" y="822"/>
                  </a:lnTo>
                  <a:lnTo>
                    <a:pt x="360" y="822"/>
                  </a:lnTo>
                  <a:lnTo>
                    <a:pt x="354" y="828"/>
                  </a:lnTo>
                  <a:lnTo>
                    <a:pt x="354" y="834"/>
                  </a:lnTo>
                  <a:lnTo>
                    <a:pt x="372" y="852"/>
                  </a:lnTo>
                  <a:lnTo>
                    <a:pt x="348" y="852"/>
                  </a:lnTo>
                  <a:lnTo>
                    <a:pt x="348" y="864"/>
                  </a:lnTo>
                  <a:lnTo>
                    <a:pt x="354" y="870"/>
                  </a:lnTo>
                  <a:lnTo>
                    <a:pt x="354" y="882"/>
                  </a:lnTo>
                  <a:lnTo>
                    <a:pt x="372" y="900"/>
                  </a:lnTo>
                  <a:lnTo>
                    <a:pt x="372" y="912"/>
                  </a:lnTo>
                  <a:lnTo>
                    <a:pt x="366" y="918"/>
                  </a:lnTo>
                  <a:lnTo>
                    <a:pt x="342" y="918"/>
                  </a:lnTo>
                  <a:lnTo>
                    <a:pt x="294" y="936"/>
                  </a:lnTo>
                  <a:lnTo>
                    <a:pt x="282" y="948"/>
                  </a:lnTo>
                  <a:lnTo>
                    <a:pt x="270" y="954"/>
                  </a:lnTo>
                  <a:lnTo>
                    <a:pt x="264" y="960"/>
                  </a:lnTo>
                  <a:lnTo>
                    <a:pt x="264" y="978"/>
                  </a:lnTo>
                  <a:lnTo>
                    <a:pt x="258" y="990"/>
                  </a:lnTo>
                  <a:lnTo>
                    <a:pt x="252" y="996"/>
                  </a:lnTo>
                  <a:lnTo>
                    <a:pt x="234" y="996"/>
                  </a:lnTo>
                  <a:lnTo>
                    <a:pt x="216" y="990"/>
                  </a:lnTo>
                  <a:lnTo>
                    <a:pt x="186" y="990"/>
                  </a:lnTo>
                  <a:lnTo>
                    <a:pt x="168" y="1008"/>
                  </a:lnTo>
                  <a:lnTo>
                    <a:pt x="162" y="1020"/>
                  </a:lnTo>
                  <a:lnTo>
                    <a:pt x="162" y="1044"/>
                  </a:lnTo>
                  <a:lnTo>
                    <a:pt x="156" y="1050"/>
                  </a:lnTo>
                  <a:lnTo>
                    <a:pt x="126" y="1044"/>
                  </a:lnTo>
                  <a:lnTo>
                    <a:pt x="114" y="1050"/>
                  </a:lnTo>
                  <a:lnTo>
                    <a:pt x="108" y="1044"/>
                  </a:lnTo>
                  <a:lnTo>
                    <a:pt x="102" y="1032"/>
                  </a:lnTo>
                  <a:lnTo>
                    <a:pt x="96" y="1026"/>
                  </a:lnTo>
                  <a:lnTo>
                    <a:pt x="84" y="1026"/>
                  </a:lnTo>
                  <a:lnTo>
                    <a:pt x="72" y="1038"/>
                  </a:lnTo>
                  <a:lnTo>
                    <a:pt x="48" y="1038"/>
                  </a:lnTo>
                  <a:lnTo>
                    <a:pt x="48" y="1056"/>
                  </a:lnTo>
                  <a:lnTo>
                    <a:pt x="36" y="1062"/>
                  </a:lnTo>
                  <a:lnTo>
                    <a:pt x="30" y="1068"/>
                  </a:lnTo>
                  <a:lnTo>
                    <a:pt x="18" y="1068"/>
                  </a:lnTo>
                  <a:lnTo>
                    <a:pt x="6" y="1074"/>
                  </a:lnTo>
                  <a:lnTo>
                    <a:pt x="0" y="1080"/>
                  </a:lnTo>
                  <a:lnTo>
                    <a:pt x="0" y="1086"/>
                  </a:lnTo>
                  <a:lnTo>
                    <a:pt x="12" y="1092"/>
                  </a:lnTo>
                  <a:lnTo>
                    <a:pt x="18" y="1104"/>
                  </a:lnTo>
                  <a:lnTo>
                    <a:pt x="18" y="1116"/>
                  </a:lnTo>
                  <a:lnTo>
                    <a:pt x="0" y="1116"/>
                  </a:lnTo>
                  <a:lnTo>
                    <a:pt x="0" y="1140"/>
                  </a:lnTo>
                  <a:lnTo>
                    <a:pt x="18" y="1140"/>
                  </a:lnTo>
                  <a:lnTo>
                    <a:pt x="18" y="1152"/>
                  </a:lnTo>
                  <a:lnTo>
                    <a:pt x="12" y="1164"/>
                  </a:lnTo>
                  <a:lnTo>
                    <a:pt x="12" y="1176"/>
                  </a:lnTo>
                  <a:lnTo>
                    <a:pt x="24" y="1188"/>
                  </a:lnTo>
                  <a:lnTo>
                    <a:pt x="36" y="1188"/>
                  </a:lnTo>
                  <a:lnTo>
                    <a:pt x="42" y="1182"/>
                  </a:lnTo>
                  <a:lnTo>
                    <a:pt x="66" y="1182"/>
                  </a:lnTo>
                  <a:lnTo>
                    <a:pt x="78" y="1188"/>
                  </a:lnTo>
                  <a:lnTo>
                    <a:pt x="84" y="1188"/>
                  </a:lnTo>
                  <a:lnTo>
                    <a:pt x="96" y="1194"/>
                  </a:lnTo>
                  <a:lnTo>
                    <a:pt x="102" y="1200"/>
                  </a:lnTo>
                  <a:lnTo>
                    <a:pt x="102" y="1242"/>
                  </a:lnTo>
                  <a:lnTo>
                    <a:pt x="114" y="1266"/>
                  </a:lnTo>
                  <a:lnTo>
                    <a:pt x="120" y="1272"/>
                  </a:lnTo>
                  <a:lnTo>
                    <a:pt x="126" y="1272"/>
                  </a:lnTo>
                  <a:lnTo>
                    <a:pt x="138" y="1284"/>
                  </a:lnTo>
                  <a:lnTo>
                    <a:pt x="132" y="1290"/>
                  </a:lnTo>
                  <a:lnTo>
                    <a:pt x="102" y="1290"/>
                  </a:lnTo>
                  <a:lnTo>
                    <a:pt x="96" y="1296"/>
                  </a:lnTo>
                  <a:lnTo>
                    <a:pt x="96" y="1308"/>
                  </a:lnTo>
                  <a:lnTo>
                    <a:pt x="108" y="1314"/>
                  </a:lnTo>
                  <a:lnTo>
                    <a:pt x="114" y="1320"/>
                  </a:lnTo>
                  <a:lnTo>
                    <a:pt x="162" y="1320"/>
                  </a:lnTo>
                  <a:lnTo>
                    <a:pt x="168" y="1332"/>
                  </a:lnTo>
                  <a:lnTo>
                    <a:pt x="180" y="1332"/>
                  </a:lnTo>
                  <a:lnTo>
                    <a:pt x="192" y="1338"/>
                  </a:lnTo>
                  <a:lnTo>
                    <a:pt x="204" y="1350"/>
                  </a:lnTo>
                  <a:lnTo>
                    <a:pt x="216" y="1374"/>
                  </a:lnTo>
                  <a:lnTo>
                    <a:pt x="216" y="1398"/>
                  </a:lnTo>
                  <a:lnTo>
                    <a:pt x="252" y="1410"/>
                  </a:lnTo>
                  <a:lnTo>
                    <a:pt x="264" y="1404"/>
                  </a:lnTo>
                  <a:lnTo>
                    <a:pt x="264" y="1410"/>
                  </a:lnTo>
                  <a:lnTo>
                    <a:pt x="270" y="1416"/>
                  </a:lnTo>
                  <a:lnTo>
                    <a:pt x="276" y="1428"/>
                  </a:lnTo>
                  <a:lnTo>
                    <a:pt x="288" y="1434"/>
                  </a:lnTo>
                  <a:lnTo>
                    <a:pt x="366" y="1434"/>
                  </a:lnTo>
                  <a:lnTo>
                    <a:pt x="378" y="1428"/>
                  </a:lnTo>
                  <a:lnTo>
                    <a:pt x="384" y="1416"/>
                  </a:lnTo>
                  <a:lnTo>
                    <a:pt x="402" y="1410"/>
                  </a:lnTo>
                  <a:lnTo>
                    <a:pt x="426" y="1398"/>
                  </a:lnTo>
                  <a:lnTo>
                    <a:pt x="438" y="1398"/>
                  </a:lnTo>
                  <a:lnTo>
                    <a:pt x="456" y="1410"/>
                  </a:lnTo>
                  <a:lnTo>
                    <a:pt x="480" y="1434"/>
                  </a:lnTo>
                  <a:lnTo>
                    <a:pt x="522" y="1434"/>
                  </a:lnTo>
                  <a:lnTo>
                    <a:pt x="522" y="1494"/>
                  </a:lnTo>
                  <a:lnTo>
                    <a:pt x="516" y="1500"/>
                  </a:lnTo>
                  <a:lnTo>
                    <a:pt x="498" y="1500"/>
                  </a:lnTo>
                  <a:lnTo>
                    <a:pt x="498" y="1506"/>
                  </a:lnTo>
                  <a:lnTo>
                    <a:pt x="504" y="1512"/>
                  </a:lnTo>
                  <a:lnTo>
                    <a:pt x="504" y="1536"/>
                  </a:lnTo>
                  <a:lnTo>
                    <a:pt x="498" y="1548"/>
                  </a:lnTo>
                  <a:lnTo>
                    <a:pt x="486" y="1554"/>
                  </a:lnTo>
                  <a:lnTo>
                    <a:pt x="456" y="1554"/>
                  </a:lnTo>
                  <a:lnTo>
                    <a:pt x="474" y="1578"/>
                  </a:lnTo>
                  <a:lnTo>
                    <a:pt x="456" y="1584"/>
                  </a:lnTo>
                  <a:lnTo>
                    <a:pt x="456" y="1608"/>
                  </a:lnTo>
                  <a:lnTo>
                    <a:pt x="480" y="1620"/>
                  </a:lnTo>
                  <a:lnTo>
                    <a:pt x="492" y="1620"/>
                  </a:lnTo>
                  <a:lnTo>
                    <a:pt x="498" y="1626"/>
                  </a:lnTo>
                  <a:lnTo>
                    <a:pt x="504" y="1638"/>
                  </a:lnTo>
                  <a:lnTo>
                    <a:pt x="522" y="1656"/>
                  </a:lnTo>
                  <a:lnTo>
                    <a:pt x="522" y="1668"/>
                  </a:lnTo>
                  <a:lnTo>
                    <a:pt x="510" y="1674"/>
                  </a:lnTo>
                  <a:lnTo>
                    <a:pt x="504" y="1680"/>
                  </a:lnTo>
                  <a:lnTo>
                    <a:pt x="498" y="1680"/>
                  </a:lnTo>
                  <a:lnTo>
                    <a:pt x="486" y="1698"/>
                  </a:lnTo>
                  <a:lnTo>
                    <a:pt x="474" y="1686"/>
                  </a:lnTo>
                  <a:lnTo>
                    <a:pt x="474" y="1668"/>
                  </a:lnTo>
                  <a:lnTo>
                    <a:pt x="462" y="1668"/>
                  </a:lnTo>
                  <a:lnTo>
                    <a:pt x="456" y="1674"/>
                  </a:lnTo>
                  <a:lnTo>
                    <a:pt x="450" y="1674"/>
                  </a:lnTo>
                  <a:lnTo>
                    <a:pt x="450" y="1692"/>
                  </a:lnTo>
                  <a:lnTo>
                    <a:pt x="456" y="1698"/>
                  </a:lnTo>
                  <a:lnTo>
                    <a:pt x="462" y="1710"/>
                  </a:lnTo>
                  <a:lnTo>
                    <a:pt x="474" y="1722"/>
                  </a:lnTo>
                  <a:lnTo>
                    <a:pt x="480" y="1722"/>
                  </a:lnTo>
                  <a:lnTo>
                    <a:pt x="480" y="1734"/>
                  </a:lnTo>
                  <a:lnTo>
                    <a:pt x="474" y="1740"/>
                  </a:lnTo>
                  <a:lnTo>
                    <a:pt x="474" y="1758"/>
                  </a:lnTo>
                  <a:lnTo>
                    <a:pt x="480" y="1764"/>
                  </a:lnTo>
                  <a:lnTo>
                    <a:pt x="510" y="1764"/>
                  </a:lnTo>
                  <a:lnTo>
                    <a:pt x="516" y="1776"/>
                  </a:lnTo>
                  <a:lnTo>
                    <a:pt x="528" y="1788"/>
                  </a:lnTo>
                  <a:lnTo>
                    <a:pt x="540" y="1794"/>
                  </a:lnTo>
                  <a:lnTo>
                    <a:pt x="552" y="1794"/>
                  </a:lnTo>
                  <a:lnTo>
                    <a:pt x="558" y="1800"/>
                  </a:lnTo>
                  <a:lnTo>
                    <a:pt x="564" y="1800"/>
                  </a:lnTo>
                  <a:lnTo>
                    <a:pt x="582" y="1818"/>
                  </a:lnTo>
                  <a:lnTo>
                    <a:pt x="600" y="1812"/>
                  </a:lnTo>
                  <a:lnTo>
                    <a:pt x="600" y="1830"/>
                  </a:lnTo>
                  <a:lnTo>
                    <a:pt x="612" y="1836"/>
                  </a:lnTo>
                  <a:lnTo>
                    <a:pt x="624" y="1836"/>
                  </a:lnTo>
                  <a:lnTo>
                    <a:pt x="666" y="1872"/>
                  </a:lnTo>
                  <a:lnTo>
                    <a:pt x="690" y="1854"/>
                  </a:lnTo>
                  <a:lnTo>
                    <a:pt x="696" y="1848"/>
                  </a:lnTo>
                  <a:lnTo>
                    <a:pt x="708" y="1842"/>
                  </a:lnTo>
                  <a:lnTo>
                    <a:pt x="720" y="1842"/>
                  </a:lnTo>
                  <a:lnTo>
                    <a:pt x="732" y="1848"/>
                  </a:lnTo>
                  <a:lnTo>
                    <a:pt x="744" y="1860"/>
                  </a:lnTo>
                  <a:lnTo>
                    <a:pt x="750" y="1872"/>
                  </a:lnTo>
                  <a:lnTo>
                    <a:pt x="762" y="1878"/>
                  </a:lnTo>
                  <a:lnTo>
                    <a:pt x="780" y="1896"/>
                  </a:lnTo>
                  <a:lnTo>
                    <a:pt x="822" y="1902"/>
                  </a:lnTo>
                  <a:lnTo>
                    <a:pt x="828" y="1914"/>
                  </a:lnTo>
                  <a:lnTo>
                    <a:pt x="834" y="1920"/>
                  </a:lnTo>
                  <a:lnTo>
                    <a:pt x="840" y="1932"/>
                  </a:lnTo>
                  <a:lnTo>
                    <a:pt x="846" y="1938"/>
                  </a:lnTo>
                  <a:lnTo>
                    <a:pt x="846" y="1950"/>
                  </a:lnTo>
                  <a:lnTo>
                    <a:pt x="858" y="1950"/>
                  </a:lnTo>
                  <a:lnTo>
                    <a:pt x="858" y="1944"/>
                  </a:lnTo>
                  <a:lnTo>
                    <a:pt x="864" y="1938"/>
                  </a:lnTo>
                  <a:lnTo>
                    <a:pt x="870" y="1926"/>
                  </a:lnTo>
                  <a:lnTo>
                    <a:pt x="882" y="1926"/>
                  </a:lnTo>
                  <a:lnTo>
                    <a:pt x="888" y="1932"/>
                  </a:lnTo>
                  <a:lnTo>
                    <a:pt x="894" y="1944"/>
                  </a:lnTo>
                  <a:lnTo>
                    <a:pt x="894" y="1962"/>
                  </a:lnTo>
                  <a:lnTo>
                    <a:pt x="924" y="1992"/>
                  </a:lnTo>
                  <a:lnTo>
                    <a:pt x="936" y="1998"/>
                  </a:lnTo>
                  <a:lnTo>
                    <a:pt x="942" y="1992"/>
                  </a:lnTo>
                  <a:lnTo>
                    <a:pt x="954" y="1986"/>
                  </a:lnTo>
                  <a:lnTo>
                    <a:pt x="960" y="1986"/>
                  </a:lnTo>
                  <a:lnTo>
                    <a:pt x="966" y="1992"/>
                  </a:lnTo>
                  <a:lnTo>
                    <a:pt x="966" y="1998"/>
                  </a:lnTo>
                  <a:lnTo>
                    <a:pt x="960" y="2004"/>
                  </a:lnTo>
                  <a:lnTo>
                    <a:pt x="960" y="2010"/>
                  </a:lnTo>
                  <a:lnTo>
                    <a:pt x="966" y="2010"/>
                  </a:lnTo>
                  <a:lnTo>
                    <a:pt x="972" y="2016"/>
                  </a:lnTo>
                  <a:lnTo>
                    <a:pt x="990" y="2022"/>
                  </a:lnTo>
                  <a:lnTo>
                    <a:pt x="1002" y="2022"/>
                  </a:lnTo>
                  <a:lnTo>
                    <a:pt x="1008" y="2016"/>
                  </a:lnTo>
                  <a:lnTo>
                    <a:pt x="1014" y="2016"/>
                  </a:lnTo>
                  <a:lnTo>
                    <a:pt x="1014" y="2034"/>
                  </a:lnTo>
                  <a:lnTo>
                    <a:pt x="1020" y="2040"/>
                  </a:lnTo>
                  <a:lnTo>
                    <a:pt x="1032" y="2040"/>
                  </a:lnTo>
                  <a:lnTo>
                    <a:pt x="1044" y="2028"/>
                  </a:lnTo>
                  <a:lnTo>
                    <a:pt x="1044" y="2022"/>
                  </a:lnTo>
                  <a:lnTo>
                    <a:pt x="1044" y="2034"/>
                  </a:lnTo>
                  <a:lnTo>
                    <a:pt x="1050" y="2040"/>
                  </a:lnTo>
                  <a:lnTo>
                    <a:pt x="1068" y="2040"/>
                  </a:lnTo>
                  <a:lnTo>
                    <a:pt x="1074" y="2034"/>
                  </a:lnTo>
                  <a:lnTo>
                    <a:pt x="1074" y="2028"/>
                  </a:lnTo>
                  <a:lnTo>
                    <a:pt x="1086" y="2034"/>
                  </a:lnTo>
                  <a:lnTo>
                    <a:pt x="1092" y="2040"/>
                  </a:lnTo>
                  <a:lnTo>
                    <a:pt x="1110" y="2046"/>
                  </a:lnTo>
                  <a:lnTo>
                    <a:pt x="1134" y="2058"/>
                  </a:lnTo>
                  <a:lnTo>
                    <a:pt x="1158" y="2058"/>
                  </a:lnTo>
                  <a:lnTo>
                    <a:pt x="1176" y="2040"/>
                  </a:lnTo>
                  <a:lnTo>
                    <a:pt x="1194" y="2034"/>
                  </a:lnTo>
                  <a:lnTo>
                    <a:pt x="1206" y="2028"/>
                  </a:lnTo>
                  <a:lnTo>
                    <a:pt x="1212" y="2028"/>
                  </a:lnTo>
                  <a:lnTo>
                    <a:pt x="1224" y="2034"/>
                  </a:lnTo>
                  <a:lnTo>
                    <a:pt x="1230" y="2040"/>
                  </a:lnTo>
                  <a:lnTo>
                    <a:pt x="1230" y="2088"/>
                  </a:lnTo>
                  <a:lnTo>
                    <a:pt x="1236" y="2094"/>
                  </a:lnTo>
                  <a:lnTo>
                    <a:pt x="1242" y="2094"/>
                  </a:lnTo>
                  <a:lnTo>
                    <a:pt x="1242" y="2088"/>
                  </a:lnTo>
                  <a:lnTo>
                    <a:pt x="1248" y="2082"/>
                  </a:lnTo>
                  <a:lnTo>
                    <a:pt x="1254" y="2070"/>
                  </a:lnTo>
                  <a:lnTo>
                    <a:pt x="1266" y="2052"/>
                  </a:lnTo>
                  <a:lnTo>
                    <a:pt x="1272" y="2040"/>
                  </a:lnTo>
                  <a:lnTo>
                    <a:pt x="1284" y="2028"/>
                  </a:lnTo>
                  <a:lnTo>
                    <a:pt x="1290" y="2016"/>
                  </a:lnTo>
                  <a:lnTo>
                    <a:pt x="1302" y="2016"/>
                  </a:lnTo>
                  <a:lnTo>
                    <a:pt x="1314" y="2022"/>
                  </a:lnTo>
                  <a:lnTo>
                    <a:pt x="1338" y="2022"/>
                  </a:lnTo>
                  <a:lnTo>
                    <a:pt x="1338" y="2046"/>
                  </a:lnTo>
                  <a:lnTo>
                    <a:pt x="1344" y="2046"/>
                  </a:lnTo>
                  <a:lnTo>
                    <a:pt x="1350" y="2040"/>
                  </a:lnTo>
                  <a:lnTo>
                    <a:pt x="1362" y="2034"/>
                  </a:lnTo>
                  <a:lnTo>
                    <a:pt x="1374" y="2034"/>
                  </a:lnTo>
                  <a:lnTo>
                    <a:pt x="1386" y="2028"/>
                  </a:lnTo>
                  <a:lnTo>
                    <a:pt x="1398" y="2028"/>
                  </a:lnTo>
                  <a:lnTo>
                    <a:pt x="1410" y="2034"/>
                  </a:lnTo>
                  <a:lnTo>
                    <a:pt x="1422" y="2046"/>
                  </a:lnTo>
                  <a:lnTo>
                    <a:pt x="1428" y="2058"/>
                  </a:lnTo>
                  <a:lnTo>
                    <a:pt x="1428" y="2064"/>
                  </a:lnTo>
                  <a:lnTo>
                    <a:pt x="1482" y="2064"/>
                  </a:lnTo>
                  <a:lnTo>
                    <a:pt x="1494" y="2052"/>
                  </a:lnTo>
                  <a:lnTo>
                    <a:pt x="1494" y="2034"/>
                  </a:lnTo>
                  <a:lnTo>
                    <a:pt x="1488" y="2022"/>
                  </a:lnTo>
                  <a:lnTo>
                    <a:pt x="1518" y="2022"/>
                  </a:lnTo>
                  <a:lnTo>
                    <a:pt x="1524" y="2016"/>
                  </a:lnTo>
                  <a:lnTo>
                    <a:pt x="1524" y="1992"/>
                  </a:lnTo>
                  <a:lnTo>
                    <a:pt x="1518" y="1986"/>
                  </a:lnTo>
                  <a:lnTo>
                    <a:pt x="1518" y="1980"/>
                  </a:lnTo>
                  <a:lnTo>
                    <a:pt x="1554" y="1980"/>
                  </a:lnTo>
                  <a:lnTo>
                    <a:pt x="1578" y="1956"/>
                  </a:lnTo>
                  <a:lnTo>
                    <a:pt x="1590" y="1950"/>
                  </a:lnTo>
                  <a:lnTo>
                    <a:pt x="1602" y="1938"/>
                  </a:lnTo>
                  <a:lnTo>
                    <a:pt x="1620" y="1938"/>
                  </a:lnTo>
                  <a:lnTo>
                    <a:pt x="1632" y="1944"/>
                  </a:lnTo>
                  <a:lnTo>
                    <a:pt x="1650" y="1956"/>
                  </a:lnTo>
                  <a:lnTo>
                    <a:pt x="1668" y="1956"/>
                  </a:lnTo>
                  <a:lnTo>
                    <a:pt x="1668" y="1932"/>
                  </a:lnTo>
                  <a:lnTo>
                    <a:pt x="1680" y="1920"/>
                  </a:lnTo>
                  <a:lnTo>
                    <a:pt x="1716" y="1938"/>
                  </a:lnTo>
                  <a:lnTo>
                    <a:pt x="1722" y="1944"/>
                  </a:lnTo>
                  <a:lnTo>
                    <a:pt x="1710" y="1956"/>
                  </a:lnTo>
                  <a:lnTo>
                    <a:pt x="1704" y="1956"/>
                  </a:lnTo>
                  <a:lnTo>
                    <a:pt x="1710" y="1962"/>
                  </a:lnTo>
                  <a:lnTo>
                    <a:pt x="1740" y="1962"/>
                  </a:lnTo>
                  <a:lnTo>
                    <a:pt x="1758" y="1992"/>
                  </a:lnTo>
                  <a:lnTo>
                    <a:pt x="1752" y="1992"/>
                  </a:lnTo>
                  <a:lnTo>
                    <a:pt x="1740" y="2004"/>
                  </a:lnTo>
                  <a:lnTo>
                    <a:pt x="1740" y="2010"/>
                  </a:lnTo>
                  <a:lnTo>
                    <a:pt x="1806" y="2010"/>
                  </a:lnTo>
                  <a:lnTo>
                    <a:pt x="1812" y="2016"/>
                  </a:lnTo>
                  <a:lnTo>
                    <a:pt x="1818" y="2016"/>
                  </a:lnTo>
                  <a:lnTo>
                    <a:pt x="1824" y="1998"/>
                  </a:lnTo>
                  <a:lnTo>
                    <a:pt x="1830" y="1998"/>
                  </a:lnTo>
                  <a:lnTo>
                    <a:pt x="1836" y="2004"/>
                  </a:lnTo>
                  <a:lnTo>
                    <a:pt x="1842" y="2016"/>
                  </a:lnTo>
                  <a:lnTo>
                    <a:pt x="1854" y="2022"/>
                  </a:lnTo>
                  <a:lnTo>
                    <a:pt x="1872" y="2058"/>
                  </a:lnTo>
                  <a:lnTo>
                    <a:pt x="1878" y="2064"/>
                  </a:lnTo>
                  <a:lnTo>
                    <a:pt x="1878" y="2070"/>
                  </a:lnTo>
                  <a:lnTo>
                    <a:pt x="1914" y="2070"/>
                  </a:lnTo>
                  <a:lnTo>
                    <a:pt x="1920" y="2076"/>
                  </a:lnTo>
                  <a:lnTo>
                    <a:pt x="1920" y="2106"/>
                  </a:lnTo>
                  <a:lnTo>
                    <a:pt x="1932" y="2130"/>
                  </a:lnTo>
                  <a:lnTo>
                    <a:pt x="1944" y="2190"/>
                  </a:lnTo>
                  <a:lnTo>
                    <a:pt x="1932" y="2190"/>
                  </a:lnTo>
                  <a:lnTo>
                    <a:pt x="1926" y="2196"/>
                  </a:lnTo>
                  <a:lnTo>
                    <a:pt x="1914" y="2196"/>
                  </a:lnTo>
                  <a:lnTo>
                    <a:pt x="1932" y="2214"/>
                  </a:lnTo>
                  <a:lnTo>
                    <a:pt x="1932" y="2220"/>
                  </a:lnTo>
                  <a:lnTo>
                    <a:pt x="1926" y="2232"/>
                  </a:lnTo>
                  <a:lnTo>
                    <a:pt x="1920" y="2238"/>
                  </a:lnTo>
                  <a:lnTo>
                    <a:pt x="1908" y="2238"/>
                  </a:lnTo>
                  <a:lnTo>
                    <a:pt x="1902" y="2232"/>
                  </a:lnTo>
                  <a:lnTo>
                    <a:pt x="1902" y="2268"/>
                  </a:lnTo>
                  <a:lnTo>
                    <a:pt x="1896" y="2274"/>
                  </a:lnTo>
                  <a:lnTo>
                    <a:pt x="1884" y="2274"/>
                  </a:lnTo>
                  <a:lnTo>
                    <a:pt x="1890" y="2304"/>
                  </a:lnTo>
                  <a:lnTo>
                    <a:pt x="1878" y="2304"/>
                  </a:lnTo>
                  <a:lnTo>
                    <a:pt x="1878" y="2322"/>
                  </a:lnTo>
                  <a:lnTo>
                    <a:pt x="1896" y="2340"/>
                  </a:lnTo>
                  <a:lnTo>
                    <a:pt x="1902" y="2352"/>
                  </a:lnTo>
                  <a:lnTo>
                    <a:pt x="1890" y="2370"/>
                  </a:lnTo>
                  <a:lnTo>
                    <a:pt x="1902" y="2364"/>
                  </a:lnTo>
                  <a:lnTo>
                    <a:pt x="1908" y="2358"/>
                  </a:lnTo>
                  <a:lnTo>
                    <a:pt x="1920" y="2358"/>
                  </a:lnTo>
                  <a:lnTo>
                    <a:pt x="1926" y="2352"/>
                  </a:lnTo>
                  <a:lnTo>
                    <a:pt x="1986" y="2352"/>
                  </a:lnTo>
                  <a:lnTo>
                    <a:pt x="1956" y="2376"/>
                  </a:lnTo>
                  <a:lnTo>
                    <a:pt x="1980" y="2394"/>
                  </a:lnTo>
                  <a:lnTo>
                    <a:pt x="1992" y="2436"/>
                  </a:lnTo>
                  <a:lnTo>
                    <a:pt x="2022" y="2436"/>
                  </a:lnTo>
                  <a:lnTo>
                    <a:pt x="2034" y="2442"/>
                  </a:lnTo>
                  <a:lnTo>
                    <a:pt x="2040" y="2448"/>
                  </a:lnTo>
                  <a:lnTo>
                    <a:pt x="2040" y="2454"/>
                  </a:lnTo>
                  <a:lnTo>
                    <a:pt x="2034" y="2460"/>
                  </a:lnTo>
                  <a:lnTo>
                    <a:pt x="2022" y="2460"/>
                  </a:lnTo>
                  <a:lnTo>
                    <a:pt x="2016" y="2466"/>
                  </a:lnTo>
                  <a:lnTo>
                    <a:pt x="2028" y="2478"/>
                  </a:lnTo>
                  <a:lnTo>
                    <a:pt x="2028" y="2490"/>
                  </a:lnTo>
                  <a:lnTo>
                    <a:pt x="2022" y="2496"/>
                  </a:lnTo>
                  <a:lnTo>
                    <a:pt x="2022" y="2502"/>
                  </a:lnTo>
                  <a:lnTo>
                    <a:pt x="2016" y="2514"/>
                  </a:lnTo>
                  <a:lnTo>
                    <a:pt x="2070" y="2520"/>
                  </a:lnTo>
                  <a:lnTo>
                    <a:pt x="2082" y="2550"/>
                  </a:lnTo>
                  <a:lnTo>
                    <a:pt x="2094" y="2550"/>
                  </a:lnTo>
                  <a:lnTo>
                    <a:pt x="2094" y="2568"/>
                  </a:lnTo>
                  <a:lnTo>
                    <a:pt x="2136" y="2568"/>
                  </a:lnTo>
                  <a:lnTo>
                    <a:pt x="2136" y="2562"/>
                  </a:lnTo>
                  <a:lnTo>
                    <a:pt x="2154" y="2544"/>
                  </a:lnTo>
                  <a:lnTo>
                    <a:pt x="2166" y="2544"/>
                  </a:lnTo>
                  <a:lnTo>
                    <a:pt x="2172" y="2550"/>
                  </a:lnTo>
                  <a:lnTo>
                    <a:pt x="2172" y="2592"/>
                  </a:lnTo>
                  <a:lnTo>
                    <a:pt x="2214" y="2592"/>
                  </a:lnTo>
                  <a:lnTo>
                    <a:pt x="2214" y="2556"/>
                  </a:lnTo>
                  <a:lnTo>
                    <a:pt x="2190" y="2532"/>
                  </a:lnTo>
                  <a:lnTo>
                    <a:pt x="2190" y="2490"/>
                  </a:lnTo>
                  <a:lnTo>
                    <a:pt x="2196" y="2484"/>
                  </a:lnTo>
                  <a:lnTo>
                    <a:pt x="2232" y="2490"/>
                  </a:lnTo>
                  <a:lnTo>
                    <a:pt x="2232" y="2472"/>
                  </a:lnTo>
                  <a:lnTo>
                    <a:pt x="2238" y="2460"/>
                  </a:lnTo>
                  <a:lnTo>
                    <a:pt x="2250" y="2460"/>
                  </a:lnTo>
                  <a:lnTo>
                    <a:pt x="2274" y="2484"/>
                  </a:lnTo>
                  <a:lnTo>
                    <a:pt x="2286" y="2484"/>
                  </a:lnTo>
                  <a:lnTo>
                    <a:pt x="2292" y="2478"/>
                  </a:lnTo>
                  <a:lnTo>
                    <a:pt x="2298" y="2466"/>
                  </a:lnTo>
                  <a:lnTo>
                    <a:pt x="2304" y="2460"/>
                  </a:lnTo>
                  <a:lnTo>
                    <a:pt x="2322" y="2478"/>
                  </a:lnTo>
                  <a:lnTo>
                    <a:pt x="2322" y="2460"/>
                  </a:lnTo>
                  <a:lnTo>
                    <a:pt x="2328" y="2460"/>
                  </a:lnTo>
                  <a:lnTo>
                    <a:pt x="2340" y="2478"/>
                  </a:lnTo>
                  <a:lnTo>
                    <a:pt x="2346" y="2484"/>
                  </a:lnTo>
                  <a:lnTo>
                    <a:pt x="2364" y="2484"/>
                  </a:lnTo>
                  <a:lnTo>
                    <a:pt x="2364" y="2472"/>
                  </a:lnTo>
                  <a:lnTo>
                    <a:pt x="2352" y="2460"/>
                  </a:lnTo>
                  <a:lnTo>
                    <a:pt x="2370" y="2460"/>
                  </a:lnTo>
                  <a:lnTo>
                    <a:pt x="2376" y="2466"/>
                  </a:lnTo>
                  <a:lnTo>
                    <a:pt x="2382" y="2460"/>
                  </a:lnTo>
                  <a:lnTo>
                    <a:pt x="2400" y="2460"/>
                  </a:lnTo>
                  <a:lnTo>
                    <a:pt x="2400" y="2454"/>
                  </a:lnTo>
                  <a:lnTo>
                    <a:pt x="2406" y="2442"/>
                  </a:lnTo>
                  <a:lnTo>
                    <a:pt x="2406" y="2430"/>
                  </a:lnTo>
                  <a:lnTo>
                    <a:pt x="2412" y="2424"/>
                  </a:lnTo>
                  <a:lnTo>
                    <a:pt x="2424" y="2418"/>
                  </a:lnTo>
                  <a:lnTo>
                    <a:pt x="2430" y="2412"/>
                  </a:lnTo>
                  <a:lnTo>
                    <a:pt x="2436" y="2412"/>
                  </a:lnTo>
                  <a:lnTo>
                    <a:pt x="2466" y="2448"/>
                  </a:lnTo>
                  <a:lnTo>
                    <a:pt x="2496" y="2442"/>
                  </a:lnTo>
                  <a:lnTo>
                    <a:pt x="2508" y="2454"/>
                  </a:lnTo>
                  <a:lnTo>
                    <a:pt x="2538" y="2454"/>
                  </a:lnTo>
                  <a:lnTo>
                    <a:pt x="2544" y="2460"/>
                  </a:lnTo>
                  <a:lnTo>
                    <a:pt x="2544" y="2466"/>
                  </a:lnTo>
                  <a:lnTo>
                    <a:pt x="2526" y="2484"/>
                  </a:lnTo>
                  <a:lnTo>
                    <a:pt x="2532" y="2502"/>
                  </a:lnTo>
                  <a:lnTo>
                    <a:pt x="2544" y="2508"/>
                  </a:lnTo>
                  <a:lnTo>
                    <a:pt x="2544" y="2526"/>
                  </a:lnTo>
                  <a:lnTo>
                    <a:pt x="2562" y="2526"/>
                  </a:lnTo>
                  <a:lnTo>
                    <a:pt x="2568" y="2532"/>
                  </a:lnTo>
                  <a:lnTo>
                    <a:pt x="2574" y="2544"/>
                  </a:lnTo>
                  <a:lnTo>
                    <a:pt x="2586" y="2550"/>
                  </a:lnTo>
                  <a:lnTo>
                    <a:pt x="2616" y="2550"/>
                  </a:lnTo>
                  <a:lnTo>
                    <a:pt x="2622" y="2556"/>
                  </a:lnTo>
                  <a:lnTo>
                    <a:pt x="2628" y="2556"/>
                  </a:lnTo>
                  <a:lnTo>
                    <a:pt x="2676" y="2526"/>
                  </a:lnTo>
                  <a:lnTo>
                    <a:pt x="2694" y="2538"/>
                  </a:lnTo>
                  <a:lnTo>
                    <a:pt x="2718" y="2538"/>
                  </a:lnTo>
                  <a:lnTo>
                    <a:pt x="2736" y="2544"/>
                  </a:lnTo>
                  <a:lnTo>
                    <a:pt x="2748" y="2544"/>
                  </a:lnTo>
                  <a:lnTo>
                    <a:pt x="2760" y="2550"/>
                  </a:lnTo>
                  <a:lnTo>
                    <a:pt x="2766" y="2556"/>
                  </a:lnTo>
                  <a:lnTo>
                    <a:pt x="2772" y="2568"/>
                  </a:lnTo>
                  <a:lnTo>
                    <a:pt x="2766" y="2580"/>
                  </a:lnTo>
                  <a:lnTo>
                    <a:pt x="2766" y="2604"/>
                  </a:lnTo>
                  <a:lnTo>
                    <a:pt x="2760" y="2616"/>
                  </a:lnTo>
                  <a:lnTo>
                    <a:pt x="2766" y="2628"/>
                  </a:lnTo>
                  <a:lnTo>
                    <a:pt x="2772" y="2634"/>
                  </a:lnTo>
                  <a:lnTo>
                    <a:pt x="2784" y="2640"/>
                  </a:lnTo>
                  <a:lnTo>
                    <a:pt x="2790" y="2652"/>
                  </a:lnTo>
                  <a:lnTo>
                    <a:pt x="2802" y="2658"/>
                  </a:lnTo>
                  <a:lnTo>
                    <a:pt x="2808" y="2664"/>
                  </a:lnTo>
                  <a:lnTo>
                    <a:pt x="2826" y="2664"/>
                  </a:lnTo>
                  <a:lnTo>
                    <a:pt x="2832" y="2640"/>
                  </a:lnTo>
                  <a:lnTo>
                    <a:pt x="2832" y="2634"/>
                  </a:lnTo>
                  <a:lnTo>
                    <a:pt x="2826" y="2628"/>
                  </a:lnTo>
                  <a:lnTo>
                    <a:pt x="2826" y="2586"/>
                  </a:lnTo>
                  <a:lnTo>
                    <a:pt x="2832" y="2568"/>
                  </a:lnTo>
                  <a:lnTo>
                    <a:pt x="2844" y="2556"/>
                  </a:lnTo>
                  <a:lnTo>
                    <a:pt x="2856" y="2550"/>
                  </a:lnTo>
                  <a:lnTo>
                    <a:pt x="2886" y="2550"/>
                  </a:lnTo>
                  <a:lnTo>
                    <a:pt x="2898" y="2544"/>
                  </a:lnTo>
                  <a:lnTo>
                    <a:pt x="2910" y="2544"/>
                  </a:lnTo>
                  <a:lnTo>
                    <a:pt x="2922" y="2538"/>
                  </a:lnTo>
                  <a:lnTo>
                    <a:pt x="2940" y="2538"/>
                  </a:lnTo>
                  <a:lnTo>
                    <a:pt x="2964" y="2532"/>
                  </a:lnTo>
                  <a:lnTo>
                    <a:pt x="2982" y="2526"/>
                  </a:lnTo>
                  <a:lnTo>
                    <a:pt x="3000" y="2508"/>
                  </a:lnTo>
                  <a:lnTo>
                    <a:pt x="3000" y="2466"/>
                  </a:lnTo>
                  <a:lnTo>
                    <a:pt x="3006" y="2454"/>
                  </a:lnTo>
                  <a:lnTo>
                    <a:pt x="3012" y="2448"/>
                  </a:lnTo>
                  <a:lnTo>
                    <a:pt x="3024" y="2460"/>
                  </a:lnTo>
                  <a:lnTo>
                    <a:pt x="3036" y="2484"/>
                  </a:lnTo>
                  <a:lnTo>
                    <a:pt x="3042" y="2490"/>
                  </a:lnTo>
                  <a:lnTo>
                    <a:pt x="3048" y="2490"/>
                  </a:lnTo>
                  <a:lnTo>
                    <a:pt x="3054" y="2484"/>
                  </a:lnTo>
                  <a:lnTo>
                    <a:pt x="3066" y="2478"/>
                  </a:lnTo>
                  <a:lnTo>
                    <a:pt x="3072" y="2466"/>
                  </a:lnTo>
                  <a:lnTo>
                    <a:pt x="3090" y="2448"/>
                  </a:lnTo>
                  <a:lnTo>
                    <a:pt x="3096" y="2436"/>
                  </a:lnTo>
                  <a:lnTo>
                    <a:pt x="3114" y="2454"/>
                  </a:lnTo>
                  <a:lnTo>
                    <a:pt x="3144" y="2442"/>
                  </a:lnTo>
                  <a:lnTo>
                    <a:pt x="3150" y="2442"/>
                  </a:lnTo>
                  <a:lnTo>
                    <a:pt x="3156" y="2448"/>
                  </a:lnTo>
                  <a:lnTo>
                    <a:pt x="3186" y="2448"/>
                  </a:lnTo>
                  <a:lnTo>
                    <a:pt x="3234" y="2424"/>
                  </a:lnTo>
                  <a:lnTo>
                    <a:pt x="3288" y="2370"/>
                  </a:lnTo>
                  <a:lnTo>
                    <a:pt x="3294" y="2358"/>
                  </a:lnTo>
                  <a:lnTo>
                    <a:pt x="3300" y="2352"/>
                  </a:lnTo>
                  <a:lnTo>
                    <a:pt x="3294" y="2340"/>
                  </a:lnTo>
                  <a:lnTo>
                    <a:pt x="3294" y="2334"/>
                  </a:lnTo>
                  <a:lnTo>
                    <a:pt x="3288" y="2322"/>
                  </a:lnTo>
                  <a:lnTo>
                    <a:pt x="3282" y="2316"/>
                  </a:lnTo>
                  <a:lnTo>
                    <a:pt x="3300" y="2316"/>
                  </a:lnTo>
                  <a:lnTo>
                    <a:pt x="3312" y="2286"/>
                  </a:lnTo>
                  <a:lnTo>
                    <a:pt x="3336" y="2286"/>
                  </a:lnTo>
                  <a:lnTo>
                    <a:pt x="3348" y="2250"/>
                  </a:lnTo>
                  <a:lnTo>
                    <a:pt x="3360" y="2250"/>
                  </a:lnTo>
                  <a:lnTo>
                    <a:pt x="3360" y="2208"/>
                  </a:lnTo>
                  <a:lnTo>
                    <a:pt x="3372" y="2208"/>
                  </a:lnTo>
                  <a:lnTo>
                    <a:pt x="3384" y="2196"/>
                  </a:lnTo>
                  <a:lnTo>
                    <a:pt x="3384" y="2172"/>
                  </a:lnTo>
                  <a:lnTo>
                    <a:pt x="3378" y="2160"/>
                  </a:lnTo>
                  <a:lnTo>
                    <a:pt x="3372" y="2154"/>
                  </a:lnTo>
                  <a:lnTo>
                    <a:pt x="3372" y="2142"/>
                  </a:lnTo>
                  <a:lnTo>
                    <a:pt x="3378" y="2136"/>
                  </a:lnTo>
                  <a:lnTo>
                    <a:pt x="3384" y="2136"/>
                  </a:lnTo>
                  <a:lnTo>
                    <a:pt x="3390" y="2130"/>
                  </a:lnTo>
                  <a:lnTo>
                    <a:pt x="3402" y="2124"/>
                  </a:lnTo>
                  <a:lnTo>
                    <a:pt x="3408" y="2118"/>
                  </a:lnTo>
                  <a:lnTo>
                    <a:pt x="3408" y="2094"/>
                  </a:lnTo>
                  <a:lnTo>
                    <a:pt x="3390" y="2076"/>
                  </a:lnTo>
                  <a:lnTo>
                    <a:pt x="3390" y="2064"/>
                  </a:lnTo>
                  <a:lnTo>
                    <a:pt x="3402" y="2058"/>
                  </a:lnTo>
                  <a:lnTo>
                    <a:pt x="3408" y="2052"/>
                  </a:lnTo>
                  <a:lnTo>
                    <a:pt x="3408" y="2016"/>
                  </a:lnTo>
                  <a:lnTo>
                    <a:pt x="3414" y="2016"/>
                  </a:lnTo>
                  <a:lnTo>
                    <a:pt x="3420" y="2010"/>
                  </a:lnTo>
                  <a:lnTo>
                    <a:pt x="3456" y="1992"/>
                  </a:lnTo>
                  <a:lnTo>
                    <a:pt x="3462" y="1980"/>
                  </a:lnTo>
                  <a:lnTo>
                    <a:pt x="3462" y="1962"/>
                  </a:lnTo>
                  <a:lnTo>
                    <a:pt x="3456" y="1956"/>
                  </a:lnTo>
                  <a:lnTo>
                    <a:pt x="3444" y="1956"/>
                  </a:lnTo>
                  <a:lnTo>
                    <a:pt x="3450" y="1956"/>
                  </a:lnTo>
                  <a:lnTo>
                    <a:pt x="3456" y="1950"/>
                  </a:lnTo>
                  <a:lnTo>
                    <a:pt x="3468" y="1950"/>
                  </a:lnTo>
                  <a:lnTo>
                    <a:pt x="3480" y="1944"/>
                  </a:lnTo>
                  <a:lnTo>
                    <a:pt x="3492" y="1932"/>
                  </a:lnTo>
                  <a:lnTo>
                    <a:pt x="3474" y="1914"/>
                  </a:lnTo>
                  <a:lnTo>
                    <a:pt x="3468" y="1914"/>
                  </a:lnTo>
                  <a:lnTo>
                    <a:pt x="3486" y="1896"/>
                  </a:lnTo>
                  <a:lnTo>
                    <a:pt x="3498" y="1872"/>
                  </a:lnTo>
                  <a:lnTo>
                    <a:pt x="3504" y="1866"/>
                  </a:lnTo>
                  <a:lnTo>
                    <a:pt x="3504" y="1854"/>
                  </a:lnTo>
                  <a:lnTo>
                    <a:pt x="3498" y="1848"/>
                  </a:lnTo>
                  <a:lnTo>
                    <a:pt x="3474" y="1842"/>
                  </a:lnTo>
                  <a:lnTo>
                    <a:pt x="3438" y="1848"/>
                  </a:lnTo>
                  <a:lnTo>
                    <a:pt x="3396" y="1854"/>
                  </a:lnTo>
                  <a:lnTo>
                    <a:pt x="3366" y="1860"/>
                  </a:lnTo>
                  <a:lnTo>
                    <a:pt x="3354" y="1866"/>
                  </a:lnTo>
                  <a:lnTo>
                    <a:pt x="3336" y="1848"/>
                  </a:lnTo>
                  <a:lnTo>
                    <a:pt x="3378" y="1848"/>
                  </a:lnTo>
                  <a:lnTo>
                    <a:pt x="3378" y="1836"/>
                  </a:lnTo>
                  <a:lnTo>
                    <a:pt x="3384" y="1824"/>
                  </a:lnTo>
                  <a:lnTo>
                    <a:pt x="3390" y="1818"/>
                  </a:lnTo>
                  <a:lnTo>
                    <a:pt x="3402" y="1812"/>
                  </a:lnTo>
                  <a:lnTo>
                    <a:pt x="3432" y="1812"/>
                  </a:lnTo>
                  <a:lnTo>
                    <a:pt x="3426" y="1800"/>
                  </a:lnTo>
                  <a:lnTo>
                    <a:pt x="3420" y="1794"/>
                  </a:lnTo>
                  <a:lnTo>
                    <a:pt x="3414" y="1782"/>
                  </a:lnTo>
                  <a:lnTo>
                    <a:pt x="3414" y="1776"/>
                  </a:lnTo>
                  <a:lnTo>
                    <a:pt x="3408" y="1770"/>
                  </a:lnTo>
                  <a:lnTo>
                    <a:pt x="3390" y="1770"/>
                  </a:lnTo>
                  <a:lnTo>
                    <a:pt x="3378" y="1764"/>
                  </a:lnTo>
                  <a:lnTo>
                    <a:pt x="3366" y="1764"/>
                  </a:lnTo>
                  <a:lnTo>
                    <a:pt x="3354" y="1746"/>
                  </a:lnTo>
                  <a:lnTo>
                    <a:pt x="3342" y="1746"/>
                  </a:lnTo>
                  <a:lnTo>
                    <a:pt x="3336" y="1734"/>
                  </a:lnTo>
                  <a:lnTo>
                    <a:pt x="3324" y="1728"/>
                  </a:lnTo>
                  <a:lnTo>
                    <a:pt x="3294" y="1728"/>
                  </a:lnTo>
                  <a:lnTo>
                    <a:pt x="3288" y="1734"/>
                  </a:lnTo>
                  <a:lnTo>
                    <a:pt x="3282" y="1734"/>
                  </a:lnTo>
                  <a:lnTo>
                    <a:pt x="3246" y="1686"/>
                  </a:lnTo>
                  <a:lnTo>
                    <a:pt x="3252" y="1698"/>
                  </a:lnTo>
                  <a:lnTo>
                    <a:pt x="3264" y="1704"/>
                  </a:lnTo>
                  <a:lnTo>
                    <a:pt x="3270" y="1710"/>
                  </a:lnTo>
                  <a:lnTo>
                    <a:pt x="3282" y="1716"/>
                  </a:lnTo>
                  <a:lnTo>
                    <a:pt x="3294" y="1716"/>
                  </a:lnTo>
                  <a:lnTo>
                    <a:pt x="3300" y="1710"/>
                  </a:lnTo>
                  <a:lnTo>
                    <a:pt x="3306" y="1710"/>
                  </a:lnTo>
                  <a:lnTo>
                    <a:pt x="3336" y="1716"/>
                  </a:lnTo>
                  <a:lnTo>
                    <a:pt x="3348" y="1734"/>
                  </a:lnTo>
                  <a:lnTo>
                    <a:pt x="3366" y="1728"/>
                  </a:lnTo>
                  <a:lnTo>
                    <a:pt x="3408" y="1740"/>
                  </a:lnTo>
                  <a:lnTo>
                    <a:pt x="3390" y="1716"/>
                  </a:lnTo>
                  <a:lnTo>
                    <a:pt x="3372" y="1710"/>
                  </a:lnTo>
                  <a:lnTo>
                    <a:pt x="3372" y="1692"/>
                  </a:lnTo>
                  <a:lnTo>
                    <a:pt x="3360" y="1680"/>
                  </a:lnTo>
                  <a:lnTo>
                    <a:pt x="3348" y="1674"/>
                  </a:lnTo>
                  <a:lnTo>
                    <a:pt x="3330" y="1674"/>
                  </a:lnTo>
                  <a:lnTo>
                    <a:pt x="3318" y="1662"/>
                  </a:lnTo>
                  <a:lnTo>
                    <a:pt x="3318" y="1650"/>
                  </a:lnTo>
                  <a:lnTo>
                    <a:pt x="3312" y="1644"/>
                  </a:lnTo>
                  <a:lnTo>
                    <a:pt x="3312" y="1632"/>
                  </a:lnTo>
                  <a:lnTo>
                    <a:pt x="3234" y="1530"/>
                  </a:lnTo>
                  <a:lnTo>
                    <a:pt x="3198" y="1524"/>
                  </a:lnTo>
                  <a:lnTo>
                    <a:pt x="3162" y="1494"/>
                  </a:lnTo>
                  <a:lnTo>
                    <a:pt x="3144" y="1500"/>
                  </a:lnTo>
                  <a:lnTo>
                    <a:pt x="3138" y="1488"/>
                  </a:lnTo>
                  <a:lnTo>
                    <a:pt x="3132" y="1482"/>
                  </a:lnTo>
                  <a:lnTo>
                    <a:pt x="3132" y="1470"/>
                  </a:lnTo>
                  <a:lnTo>
                    <a:pt x="3126" y="1464"/>
                  </a:lnTo>
                  <a:lnTo>
                    <a:pt x="3138" y="1452"/>
                  </a:lnTo>
                  <a:lnTo>
                    <a:pt x="3150" y="1446"/>
                  </a:lnTo>
                  <a:lnTo>
                    <a:pt x="3156" y="1434"/>
                  </a:lnTo>
                  <a:lnTo>
                    <a:pt x="3162" y="1428"/>
                  </a:lnTo>
                  <a:lnTo>
                    <a:pt x="3168" y="1416"/>
                  </a:lnTo>
                  <a:lnTo>
                    <a:pt x="3168" y="1410"/>
                  </a:lnTo>
                  <a:lnTo>
                    <a:pt x="3162" y="1398"/>
                  </a:lnTo>
                  <a:lnTo>
                    <a:pt x="3162" y="1392"/>
                  </a:lnTo>
                  <a:lnTo>
                    <a:pt x="3156" y="1380"/>
                  </a:lnTo>
                  <a:lnTo>
                    <a:pt x="3168" y="1386"/>
                  </a:lnTo>
                  <a:lnTo>
                    <a:pt x="3174" y="1392"/>
                  </a:lnTo>
                  <a:lnTo>
                    <a:pt x="3186" y="1398"/>
                  </a:lnTo>
                  <a:lnTo>
                    <a:pt x="3198" y="1386"/>
                  </a:lnTo>
                  <a:lnTo>
                    <a:pt x="3198" y="1368"/>
                  </a:lnTo>
                  <a:lnTo>
                    <a:pt x="3192" y="1356"/>
                  </a:lnTo>
                  <a:lnTo>
                    <a:pt x="3192" y="1344"/>
                  </a:lnTo>
                  <a:lnTo>
                    <a:pt x="3216" y="1344"/>
                  </a:lnTo>
                  <a:lnTo>
                    <a:pt x="3252" y="1320"/>
                  </a:lnTo>
                  <a:lnTo>
                    <a:pt x="3264" y="1320"/>
                  </a:lnTo>
                  <a:lnTo>
                    <a:pt x="3270" y="1326"/>
                  </a:lnTo>
                  <a:lnTo>
                    <a:pt x="3294" y="1326"/>
                  </a:lnTo>
                  <a:lnTo>
                    <a:pt x="3294" y="1320"/>
                  </a:lnTo>
                  <a:lnTo>
                    <a:pt x="3288" y="1314"/>
                  </a:lnTo>
                  <a:lnTo>
                    <a:pt x="3288" y="1308"/>
                  </a:lnTo>
                  <a:lnTo>
                    <a:pt x="3282" y="1302"/>
                  </a:lnTo>
                  <a:lnTo>
                    <a:pt x="3288" y="1278"/>
                  </a:lnTo>
                  <a:lnTo>
                    <a:pt x="3258" y="1278"/>
                  </a:lnTo>
                  <a:lnTo>
                    <a:pt x="3246" y="1266"/>
                  </a:lnTo>
                  <a:lnTo>
                    <a:pt x="3240" y="1278"/>
                  </a:lnTo>
                  <a:lnTo>
                    <a:pt x="3204" y="1278"/>
                  </a:lnTo>
                  <a:lnTo>
                    <a:pt x="3198" y="1272"/>
                  </a:lnTo>
                  <a:lnTo>
                    <a:pt x="3192" y="1260"/>
                  </a:lnTo>
                  <a:lnTo>
                    <a:pt x="3180" y="1254"/>
                  </a:lnTo>
                  <a:lnTo>
                    <a:pt x="3174" y="1248"/>
                  </a:lnTo>
                  <a:lnTo>
                    <a:pt x="3150" y="1248"/>
                  </a:lnTo>
                  <a:lnTo>
                    <a:pt x="3144" y="1260"/>
                  </a:lnTo>
                  <a:lnTo>
                    <a:pt x="3132" y="1266"/>
                  </a:lnTo>
                  <a:lnTo>
                    <a:pt x="3114" y="1284"/>
                  </a:lnTo>
                  <a:lnTo>
                    <a:pt x="3114" y="1296"/>
                  </a:lnTo>
                  <a:lnTo>
                    <a:pt x="3108" y="1302"/>
                  </a:lnTo>
                  <a:lnTo>
                    <a:pt x="3108" y="1308"/>
                  </a:lnTo>
                  <a:lnTo>
                    <a:pt x="3078" y="1308"/>
                  </a:lnTo>
                  <a:lnTo>
                    <a:pt x="3054" y="1296"/>
                  </a:lnTo>
                  <a:lnTo>
                    <a:pt x="3048" y="1290"/>
                  </a:lnTo>
                  <a:lnTo>
                    <a:pt x="3042" y="1278"/>
                  </a:lnTo>
                  <a:lnTo>
                    <a:pt x="3030" y="1242"/>
                  </a:lnTo>
                  <a:lnTo>
                    <a:pt x="3024" y="1230"/>
                  </a:lnTo>
                  <a:lnTo>
                    <a:pt x="3018" y="1224"/>
                  </a:lnTo>
                  <a:lnTo>
                    <a:pt x="3006" y="1224"/>
                  </a:lnTo>
                  <a:lnTo>
                    <a:pt x="3000" y="1230"/>
                  </a:lnTo>
                  <a:lnTo>
                    <a:pt x="3000" y="1242"/>
                  </a:lnTo>
                  <a:lnTo>
                    <a:pt x="2988" y="1224"/>
                  </a:lnTo>
                  <a:lnTo>
                    <a:pt x="2952" y="1224"/>
                  </a:lnTo>
                  <a:lnTo>
                    <a:pt x="2940" y="1218"/>
                  </a:lnTo>
                  <a:lnTo>
                    <a:pt x="2934" y="1212"/>
                  </a:lnTo>
                  <a:lnTo>
                    <a:pt x="2928" y="1200"/>
                  </a:lnTo>
                  <a:lnTo>
                    <a:pt x="2916" y="1194"/>
                  </a:lnTo>
                  <a:lnTo>
                    <a:pt x="2910" y="1182"/>
                  </a:lnTo>
                  <a:lnTo>
                    <a:pt x="2910" y="1140"/>
                  </a:lnTo>
                  <a:lnTo>
                    <a:pt x="2928" y="1140"/>
                  </a:lnTo>
                  <a:lnTo>
                    <a:pt x="2940" y="1152"/>
                  </a:lnTo>
                  <a:lnTo>
                    <a:pt x="2946" y="1152"/>
                  </a:lnTo>
                  <a:lnTo>
                    <a:pt x="2952" y="1146"/>
                  </a:lnTo>
                  <a:lnTo>
                    <a:pt x="2952" y="1140"/>
                  </a:lnTo>
                  <a:lnTo>
                    <a:pt x="2958" y="1134"/>
                  </a:lnTo>
                  <a:lnTo>
                    <a:pt x="2964" y="1134"/>
                  </a:lnTo>
                  <a:lnTo>
                    <a:pt x="2970" y="1140"/>
                  </a:lnTo>
                  <a:lnTo>
                    <a:pt x="2982" y="1140"/>
                  </a:lnTo>
                  <a:lnTo>
                    <a:pt x="2994" y="1134"/>
                  </a:lnTo>
                  <a:lnTo>
                    <a:pt x="3000" y="1128"/>
                  </a:lnTo>
                  <a:lnTo>
                    <a:pt x="3000" y="1116"/>
                  </a:lnTo>
                  <a:lnTo>
                    <a:pt x="2994" y="1110"/>
                  </a:lnTo>
                  <a:lnTo>
                    <a:pt x="2994" y="1086"/>
                  </a:lnTo>
                  <a:lnTo>
                    <a:pt x="3000" y="1074"/>
                  </a:lnTo>
                  <a:lnTo>
                    <a:pt x="3000" y="1068"/>
                  </a:lnTo>
                  <a:lnTo>
                    <a:pt x="3036" y="1068"/>
                  </a:lnTo>
                  <a:lnTo>
                    <a:pt x="3042" y="1062"/>
                  </a:lnTo>
                  <a:lnTo>
                    <a:pt x="3048" y="1050"/>
                  </a:lnTo>
                  <a:lnTo>
                    <a:pt x="3048" y="1038"/>
                  </a:lnTo>
                  <a:lnTo>
                    <a:pt x="3054" y="1032"/>
                  </a:lnTo>
                  <a:lnTo>
                    <a:pt x="3054" y="1026"/>
                  </a:lnTo>
                  <a:lnTo>
                    <a:pt x="3072" y="1014"/>
                  </a:lnTo>
                  <a:lnTo>
                    <a:pt x="3060" y="1002"/>
                  </a:lnTo>
                  <a:lnTo>
                    <a:pt x="3096" y="1014"/>
                  </a:lnTo>
                  <a:lnTo>
                    <a:pt x="3114" y="996"/>
                  </a:lnTo>
                  <a:lnTo>
                    <a:pt x="3126" y="1002"/>
                  </a:lnTo>
                  <a:lnTo>
                    <a:pt x="3132" y="1014"/>
                  </a:lnTo>
                  <a:lnTo>
                    <a:pt x="3144" y="1020"/>
                  </a:lnTo>
                  <a:lnTo>
                    <a:pt x="3156" y="1044"/>
                  </a:lnTo>
                  <a:lnTo>
                    <a:pt x="3156" y="1050"/>
                  </a:lnTo>
                  <a:lnTo>
                    <a:pt x="3144" y="1074"/>
                  </a:lnTo>
                  <a:lnTo>
                    <a:pt x="3126" y="1092"/>
                  </a:lnTo>
                  <a:lnTo>
                    <a:pt x="3126" y="1104"/>
                  </a:lnTo>
                  <a:lnTo>
                    <a:pt x="3132" y="1116"/>
                  </a:lnTo>
                  <a:lnTo>
                    <a:pt x="3144" y="1128"/>
                  </a:lnTo>
                  <a:lnTo>
                    <a:pt x="3150" y="1128"/>
                  </a:lnTo>
                  <a:lnTo>
                    <a:pt x="3162" y="1122"/>
                  </a:lnTo>
                  <a:lnTo>
                    <a:pt x="3168" y="1122"/>
                  </a:lnTo>
                  <a:lnTo>
                    <a:pt x="3162" y="1152"/>
                  </a:lnTo>
                  <a:lnTo>
                    <a:pt x="3144" y="1170"/>
                  </a:lnTo>
                  <a:lnTo>
                    <a:pt x="3144" y="1176"/>
                  </a:lnTo>
                  <a:lnTo>
                    <a:pt x="3150" y="1176"/>
                  </a:lnTo>
                  <a:lnTo>
                    <a:pt x="3162" y="1170"/>
                  </a:lnTo>
                  <a:lnTo>
                    <a:pt x="3168" y="1164"/>
                  </a:lnTo>
                  <a:lnTo>
                    <a:pt x="3180" y="1158"/>
                  </a:lnTo>
                  <a:lnTo>
                    <a:pt x="3186" y="1158"/>
                  </a:lnTo>
                  <a:lnTo>
                    <a:pt x="3198" y="1146"/>
                  </a:lnTo>
                  <a:lnTo>
                    <a:pt x="3198" y="1122"/>
                  </a:lnTo>
                  <a:lnTo>
                    <a:pt x="3204" y="1122"/>
                  </a:lnTo>
                  <a:lnTo>
                    <a:pt x="3210" y="1116"/>
                  </a:lnTo>
                  <a:lnTo>
                    <a:pt x="3258" y="1092"/>
                  </a:lnTo>
                  <a:lnTo>
                    <a:pt x="3264" y="1086"/>
                  </a:lnTo>
                  <a:lnTo>
                    <a:pt x="3306" y="1086"/>
                  </a:lnTo>
                  <a:lnTo>
                    <a:pt x="3312" y="1074"/>
                  </a:lnTo>
                  <a:lnTo>
                    <a:pt x="3312" y="1062"/>
                  </a:lnTo>
                  <a:lnTo>
                    <a:pt x="3318" y="1056"/>
                  </a:lnTo>
                  <a:lnTo>
                    <a:pt x="3324" y="1044"/>
                  </a:lnTo>
                  <a:lnTo>
                    <a:pt x="3360" y="1026"/>
                  </a:lnTo>
                  <a:lnTo>
                    <a:pt x="3372" y="1014"/>
                  </a:lnTo>
                  <a:lnTo>
                    <a:pt x="3390" y="978"/>
                  </a:lnTo>
                  <a:lnTo>
                    <a:pt x="3390" y="948"/>
                  </a:lnTo>
                  <a:lnTo>
                    <a:pt x="3396" y="942"/>
                  </a:lnTo>
                  <a:lnTo>
                    <a:pt x="3396" y="936"/>
                  </a:lnTo>
                  <a:lnTo>
                    <a:pt x="3408" y="936"/>
                  </a:lnTo>
                  <a:lnTo>
                    <a:pt x="3420" y="942"/>
                  </a:lnTo>
                  <a:lnTo>
                    <a:pt x="3432" y="954"/>
                  </a:lnTo>
                  <a:lnTo>
                    <a:pt x="3444" y="954"/>
                  </a:lnTo>
                  <a:lnTo>
                    <a:pt x="3456" y="960"/>
                  </a:lnTo>
                  <a:lnTo>
                    <a:pt x="3504" y="960"/>
                  </a:lnTo>
                  <a:lnTo>
                    <a:pt x="3504" y="948"/>
                  </a:lnTo>
                  <a:lnTo>
                    <a:pt x="3498" y="948"/>
                  </a:lnTo>
                  <a:lnTo>
                    <a:pt x="3474" y="924"/>
                  </a:lnTo>
                  <a:lnTo>
                    <a:pt x="3474" y="912"/>
                  </a:lnTo>
                  <a:lnTo>
                    <a:pt x="3480" y="906"/>
                  </a:lnTo>
                  <a:lnTo>
                    <a:pt x="3486" y="912"/>
                  </a:lnTo>
                  <a:lnTo>
                    <a:pt x="3510" y="912"/>
                  </a:lnTo>
                  <a:lnTo>
                    <a:pt x="3522" y="918"/>
                  </a:lnTo>
                  <a:lnTo>
                    <a:pt x="3534" y="912"/>
                  </a:lnTo>
                  <a:lnTo>
                    <a:pt x="3540" y="900"/>
                  </a:lnTo>
                  <a:lnTo>
                    <a:pt x="3540" y="894"/>
                  </a:lnTo>
                  <a:lnTo>
                    <a:pt x="3534" y="882"/>
                  </a:lnTo>
                  <a:lnTo>
                    <a:pt x="3558" y="882"/>
                  </a:lnTo>
                  <a:lnTo>
                    <a:pt x="3558" y="864"/>
                  </a:lnTo>
                  <a:lnTo>
                    <a:pt x="3552" y="852"/>
                  </a:lnTo>
                  <a:lnTo>
                    <a:pt x="3546" y="846"/>
                  </a:lnTo>
                  <a:lnTo>
                    <a:pt x="3546" y="840"/>
                  </a:lnTo>
                  <a:lnTo>
                    <a:pt x="3576" y="840"/>
                  </a:lnTo>
                  <a:lnTo>
                    <a:pt x="3594" y="864"/>
                  </a:lnTo>
                  <a:lnTo>
                    <a:pt x="3600" y="840"/>
                  </a:lnTo>
                  <a:lnTo>
                    <a:pt x="3630" y="846"/>
                  </a:lnTo>
                  <a:lnTo>
                    <a:pt x="3624" y="810"/>
                  </a:lnTo>
                  <a:lnTo>
                    <a:pt x="3618" y="798"/>
                  </a:lnTo>
                  <a:lnTo>
                    <a:pt x="3606" y="786"/>
                  </a:lnTo>
                  <a:lnTo>
                    <a:pt x="3606" y="774"/>
                  </a:lnTo>
                  <a:lnTo>
                    <a:pt x="3600" y="756"/>
                  </a:lnTo>
                  <a:lnTo>
                    <a:pt x="3588" y="744"/>
                  </a:lnTo>
                  <a:lnTo>
                    <a:pt x="3576" y="726"/>
                  </a:lnTo>
                  <a:lnTo>
                    <a:pt x="3564" y="720"/>
                  </a:lnTo>
                  <a:lnTo>
                    <a:pt x="3552" y="708"/>
                  </a:lnTo>
                  <a:lnTo>
                    <a:pt x="3546" y="708"/>
                  </a:lnTo>
                  <a:lnTo>
                    <a:pt x="3540" y="696"/>
                  </a:lnTo>
                  <a:lnTo>
                    <a:pt x="3540" y="684"/>
                  </a:lnTo>
                  <a:lnTo>
                    <a:pt x="3564" y="684"/>
                  </a:lnTo>
                  <a:lnTo>
                    <a:pt x="3564" y="672"/>
                  </a:lnTo>
                  <a:lnTo>
                    <a:pt x="3558" y="666"/>
                  </a:lnTo>
                  <a:lnTo>
                    <a:pt x="3564" y="660"/>
                  </a:lnTo>
                  <a:lnTo>
                    <a:pt x="3588" y="660"/>
                  </a:lnTo>
                  <a:lnTo>
                    <a:pt x="3600" y="666"/>
                  </a:lnTo>
                  <a:lnTo>
                    <a:pt x="3618" y="672"/>
                  </a:lnTo>
                  <a:lnTo>
                    <a:pt x="3630" y="672"/>
                  </a:lnTo>
                  <a:lnTo>
                    <a:pt x="3642" y="678"/>
                  </a:lnTo>
                  <a:lnTo>
                    <a:pt x="3648" y="678"/>
                  </a:lnTo>
                  <a:lnTo>
                    <a:pt x="3654" y="672"/>
                  </a:lnTo>
                  <a:lnTo>
                    <a:pt x="3654" y="660"/>
                  </a:lnTo>
                  <a:lnTo>
                    <a:pt x="3648" y="648"/>
                  </a:lnTo>
                  <a:lnTo>
                    <a:pt x="3648" y="630"/>
                  </a:lnTo>
                  <a:lnTo>
                    <a:pt x="3654" y="630"/>
                  </a:lnTo>
                  <a:lnTo>
                    <a:pt x="3660" y="624"/>
                  </a:lnTo>
                  <a:close/>
                </a:path>
              </a:pathLst>
            </a:custGeom>
            <a:solidFill>
              <a:srgbClr val="2F4B3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FF0000"/>
                </a:solidFill>
              </a:endParaRPr>
            </a:p>
          </p:txBody>
        </p:sp>
      </p:grpSp>
      <p:grpSp>
        <p:nvGrpSpPr>
          <p:cNvPr id="137" name="South_West_Europe">
            <a:extLst>
              <a:ext uri="{FF2B5EF4-FFF2-40B4-BE49-F238E27FC236}">
                <a16:creationId xmlns:a16="http://schemas.microsoft.com/office/drawing/2014/main" id="{03ED247E-E304-4CEE-BDB3-B76B13785F9F}"/>
              </a:ext>
            </a:extLst>
          </p:cNvPr>
          <p:cNvGrpSpPr>
            <a:grpSpLocks/>
          </p:cNvGrpSpPr>
          <p:nvPr userDrawn="1"/>
        </p:nvGrpSpPr>
        <p:grpSpPr bwMode="auto">
          <a:xfrm>
            <a:off x="5173663" y="2427288"/>
            <a:ext cx="706437" cy="860425"/>
            <a:chOff x="5172930" y="2675369"/>
            <a:chExt cx="706729" cy="859898"/>
          </a:xfrm>
        </p:grpSpPr>
        <p:sp>
          <p:nvSpPr>
            <p:cNvPr id="138" name="Switzerland" descr="© INSCALE GmbH, 05.05.2010&#10;http://www.presentationload.com/">
              <a:extLst>
                <a:ext uri="{FF2B5EF4-FFF2-40B4-BE49-F238E27FC236}">
                  <a16:creationId xmlns:a16="http://schemas.microsoft.com/office/drawing/2014/main" id="{DF7FE7AD-F404-4C96-B38C-5090BB258BBC}"/>
                </a:ext>
              </a:extLst>
            </p:cNvPr>
            <p:cNvSpPr>
              <a:spLocks/>
            </p:cNvSpPr>
            <p:nvPr/>
          </p:nvSpPr>
          <p:spPr bwMode="gray">
            <a:xfrm>
              <a:off x="5752607" y="2794358"/>
              <a:ext cx="127052" cy="69807"/>
            </a:xfrm>
            <a:custGeom>
              <a:avLst/>
              <a:gdLst>
                <a:gd name="T0" fmla="*/ 2147483647 w 288"/>
                <a:gd name="T1" fmla="*/ 2147483647 h 162"/>
                <a:gd name="T2" fmla="*/ 2147483647 w 288"/>
                <a:gd name="T3" fmla="*/ 2147483647 h 162"/>
                <a:gd name="T4" fmla="*/ 2147483647 w 288"/>
                <a:gd name="T5" fmla="*/ 2147483647 h 162"/>
                <a:gd name="T6" fmla="*/ 2147483647 w 288"/>
                <a:gd name="T7" fmla="*/ 2147483647 h 162"/>
                <a:gd name="T8" fmla="*/ 2147483647 w 288"/>
                <a:gd name="T9" fmla="*/ 2147483647 h 162"/>
                <a:gd name="T10" fmla="*/ 2147483647 w 288"/>
                <a:gd name="T11" fmla="*/ 2147483647 h 162"/>
                <a:gd name="T12" fmla="*/ 2147483647 w 288"/>
                <a:gd name="T13" fmla="*/ 2147483647 h 162"/>
                <a:gd name="T14" fmla="*/ 0 w 288"/>
                <a:gd name="T15" fmla="*/ 2147483647 h 162"/>
                <a:gd name="T16" fmla="*/ 2147483647 w 288"/>
                <a:gd name="T17" fmla="*/ 2147483647 h 162"/>
                <a:gd name="T18" fmla="*/ 2147483647 w 288"/>
                <a:gd name="T19" fmla="*/ 2147483647 h 162"/>
                <a:gd name="T20" fmla="*/ 2147483647 w 288"/>
                <a:gd name="T21" fmla="*/ 2147483647 h 162"/>
                <a:gd name="T22" fmla="*/ 2147483647 w 288"/>
                <a:gd name="T23" fmla="*/ 2147483647 h 162"/>
                <a:gd name="T24" fmla="*/ 2147483647 w 288"/>
                <a:gd name="T25" fmla="*/ 2147483647 h 162"/>
                <a:gd name="T26" fmla="*/ 2147483647 w 288"/>
                <a:gd name="T27" fmla="*/ 2147483647 h 162"/>
                <a:gd name="T28" fmla="*/ 2147483647 w 288"/>
                <a:gd name="T29" fmla="*/ 2147483647 h 162"/>
                <a:gd name="T30" fmla="*/ 2147483647 w 288"/>
                <a:gd name="T31" fmla="*/ 2147483647 h 162"/>
                <a:gd name="T32" fmla="*/ 2147483647 w 288"/>
                <a:gd name="T33" fmla="*/ 2147483647 h 162"/>
                <a:gd name="T34" fmla="*/ 2147483647 w 288"/>
                <a:gd name="T35" fmla="*/ 2147483647 h 162"/>
                <a:gd name="T36" fmla="*/ 2147483647 w 288"/>
                <a:gd name="T37" fmla="*/ 2147483647 h 162"/>
                <a:gd name="T38" fmla="*/ 2147483647 w 288"/>
                <a:gd name="T39" fmla="*/ 2147483647 h 162"/>
                <a:gd name="T40" fmla="*/ 2147483647 w 288"/>
                <a:gd name="T41" fmla="*/ 2147483647 h 162"/>
                <a:gd name="T42" fmla="*/ 2147483647 w 288"/>
                <a:gd name="T43" fmla="*/ 2147483647 h 162"/>
                <a:gd name="T44" fmla="*/ 2147483647 w 288"/>
                <a:gd name="T45" fmla="*/ 2147483647 h 162"/>
                <a:gd name="T46" fmla="*/ 2147483647 w 288"/>
                <a:gd name="T47" fmla="*/ 2147483647 h 162"/>
                <a:gd name="T48" fmla="*/ 2147483647 w 288"/>
                <a:gd name="T49" fmla="*/ 2147483647 h 162"/>
                <a:gd name="T50" fmla="*/ 2147483647 w 288"/>
                <a:gd name="T51" fmla="*/ 2147483647 h 162"/>
                <a:gd name="T52" fmla="*/ 2147483647 w 288"/>
                <a:gd name="T53" fmla="*/ 2147483647 h 162"/>
                <a:gd name="T54" fmla="*/ 2147483647 w 288"/>
                <a:gd name="T55" fmla="*/ 2147483647 h 162"/>
                <a:gd name="T56" fmla="*/ 2147483647 w 288"/>
                <a:gd name="T57" fmla="*/ 2147483647 h 162"/>
                <a:gd name="T58" fmla="*/ 2147483647 w 288"/>
                <a:gd name="T59" fmla="*/ 2147483647 h 162"/>
                <a:gd name="T60" fmla="*/ 2147483647 w 288"/>
                <a:gd name="T61" fmla="*/ 2147483647 h 162"/>
                <a:gd name="T62" fmla="*/ 2147483647 w 288"/>
                <a:gd name="T63" fmla="*/ 2147483647 h 162"/>
                <a:gd name="T64" fmla="*/ 2147483647 w 288"/>
                <a:gd name="T65" fmla="*/ 2147483647 h 162"/>
                <a:gd name="T66" fmla="*/ 2147483647 w 288"/>
                <a:gd name="T67" fmla="*/ 0 h 162"/>
                <a:gd name="T68" fmla="*/ 2147483647 w 288"/>
                <a:gd name="T69" fmla="*/ 2147483647 h 162"/>
                <a:gd name="T70" fmla="*/ 2147483647 w 288"/>
                <a:gd name="T71" fmla="*/ 2147483647 h 162"/>
                <a:gd name="T72" fmla="*/ 2147483647 w 288"/>
                <a:gd name="T73" fmla="*/ 2147483647 h 162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288"/>
                <a:gd name="T112" fmla="*/ 0 h 162"/>
                <a:gd name="T113" fmla="*/ 288 w 288"/>
                <a:gd name="T114" fmla="*/ 162 h 162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288" h="162">
                  <a:moveTo>
                    <a:pt x="132" y="24"/>
                  </a:moveTo>
                  <a:lnTo>
                    <a:pt x="96" y="24"/>
                  </a:lnTo>
                  <a:lnTo>
                    <a:pt x="90" y="42"/>
                  </a:lnTo>
                  <a:lnTo>
                    <a:pt x="72" y="30"/>
                  </a:lnTo>
                  <a:lnTo>
                    <a:pt x="66" y="42"/>
                  </a:lnTo>
                  <a:lnTo>
                    <a:pt x="60" y="48"/>
                  </a:lnTo>
                  <a:lnTo>
                    <a:pt x="54" y="60"/>
                  </a:lnTo>
                  <a:lnTo>
                    <a:pt x="48" y="66"/>
                  </a:lnTo>
                  <a:lnTo>
                    <a:pt x="30" y="66"/>
                  </a:lnTo>
                  <a:lnTo>
                    <a:pt x="30" y="78"/>
                  </a:lnTo>
                  <a:lnTo>
                    <a:pt x="18" y="90"/>
                  </a:lnTo>
                  <a:lnTo>
                    <a:pt x="12" y="102"/>
                  </a:lnTo>
                  <a:lnTo>
                    <a:pt x="0" y="108"/>
                  </a:lnTo>
                  <a:lnTo>
                    <a:pt x="6" y="120"/>
                  </a:lnTo>
                  <a:lnTo>
                    <a:pt x="0" y="126"/>
                  </a:lnTo>
                  <a:lnTo>
                    <a:pt x="0" y="132"/>
                  </a:lnTo>
                  <a:lnTo>
                    <a:pt x="6" y="132"/>
                  </a:lnTo>
                  <a:lnTo>
                    <a:pt x="30" y="108"/>
                  </a:lnTo>
                  <a:lnTo>
                    <a:pt x="48" y="108"/>
                  </a:lnTo>
                  <a:lnTo>
                    <a:pt x="54" y="114"/>
                  </a:lnTo>
                  <a:lnTo>
                    <a:pt x="48" y="138"/>
                  </a:lnTo>
                  <a:lnTo>
                    <a:pt x="60" y="150"/>
                  </a:lnTo>
                  <a:lnTo>
                    <a:pt x="60" y="156"/>
                  </a:lnTo>
                  <a:lnTo>
                    <a:pt x="72" y="156"/>
                  </a:lnTo>
                  <a:lnTo>
                    <a:pt x="84" y="144"/>
                  </a:lnTo>
                  <a:lnTo>
                    <a:pt x="96" y="144"/>
                  </a:lnTo>
                  <a:lnTo>
                    <a:pt x="108" y="156"/>
                  </a:lnTo>
                  <a:lnTo>
                    <a:pt x="114" y="156"/>
                  </a:lnTo>
                  <a:lnTo>
                    <a:pt x="132" y="138"/>
                  </a:lnTo>
                  <a:lnTo>
                    <a:pt x="132" y="120"/>
                  </a:lnTo>
                  <a:lnTo>
                    <a:pt x="138" y="114"/>
                  </a:lnTo>
                  <a:lnTo>
                    <a:pt x="150" y="114"/>
                  </a:lnTo>
                  <a:lnTo>
                    <a:pt x="156" y="120"/>
                  </a:lnTo>
                  <a:lnTo>
                    <a:pt x="156" y="126"/>
                  </a:lnTo>
                  <a:lnTo>
                    <a:pt x="162" y="132"/>
                  </a:lnTo>
                  <a:lnTo>
                    <a:pt x="162" y="138"/>
                  </a:lnTo>
                  <a:lnTo>
                    <a:pt x="168" y="138"/>
                  </a:lnTo>
                  <a:lnTo>
                    <a:pt x="192" y="162"/>
                  </a:lnTo>
                  <a:lnTo>
                    <a:pt x="192" y="144"/>
                  </a:lnTo>
                  <a:lnTo>
                    <a:pt x="204" y="132"/>
                  </a:lnTo>
                  <a:lnTo>
                    <a:pt x="210" y="108"/>
                  </a:lnTo>
                  <a:lnTo>
                    <a:pt x="222" y="126"/>
                  </a:lnTo>
                  <a:lnTo>
                    <a:pt x="240" y="120"/>
                  </a:lnTo>
                  <a:lnTo>
                    <a:pt x="258" y="132"/>
                  </a:lnTo>
                  <a:lnTo>
                    <a:pt x="264" y="120"/>
                  </a:lnTo>
                  <a:lnTo>
                    <a:pt x="252" y="108"/>
                  </a:lnTo>
                  <a:lnTo>
                    <a:pt x="252" y="102"/>
                  </a:lnTo>
                  <a:lnTo>
                    <a:pt x="276" y="102"/>
                  </a:lnTo>
                  <a:lnTo>
                    <a:pt x="282" y="84"/>
                  </a:lnTo>
                  <a:lnTo>
                    <a:pt x="288" y="84"/>
                  </a:lnTo>
                  <a:lnTo>
                    <a:pt x="288" y="78"/>
                  </a:lnTo>
                  <a:lnTo>
                    <a:pt x="276" y="66"/>
                  </a:lnTo>
                  <a:lnTo>
                    <a:pt x="270" y="66"/>
                  </a:lnTo>
                  <a:lnTo>
                    <a:pt x="252" y="84"/>
                  </a:lnTo>
                  <a:lnTo>
                    <a:pt x="246" y="84"/>
                  </a:lnTo>
                  <a:lnTo>
                    <a:pt x="246" y="66"/>
                  </a:lnTo>
                  <a:lnTo>
                    <a:pt x="210" y="66"/>
                  </a:lnTo>
                  <a:lnTo>
                    <a:pt x="210" y="60"/>
                  </a:lnTo>
                  <a:lnTo>
                    <a:pt x="216" y="48"/>
                  </a:lnTo>
                  <a:lnTo>
                    <a:pt x="222" y="42"/>
                  </a:lnTo>
                  <a:lnTo>
                    <a:pt x="228" y="42"/>
                  </a:lnTo>
                  <a:lnTo>
                    <a:pt x="228" y="30"/>
                  </a:lnTo>
                  <a:lnTo>
                    <a:pt x="216" y="30"/>
                  </a:lnTo>
                  <a:lnTo>
                    <a:pt x="210" y="18"/>
                  </a:lnTo>
                  <a:lnTo>
                    <a:pt x="192" y="12"/>
                  </a:lnTo>
                  <a:lnTo>
                    <a:pt x="180" y="12"/>
                  </a:lnTo>
                  <a:lnTo>
                    <a:pt x="174" y="6"/>
                  </a:lnTo>
                  <a:lnTo>
                    <a:pt x="162" y="0"/>
                  </a:lnTo>
                  <a:lnTo>
                    <a:pt x="156" y="0"/>
                  </a:lnTo>
                  <a:lnTo>
                    <a:pt x="150" y="6"/>
                  </a:lnTo>
                  <a:lnTo>
                    <a:pt x="150" y="18"/>
                  </a:lnTo>
                  <a:lnTo>
                    <a:pt x="156" y="24"/>
                  </a:lnTo>
                  <a:lnTo>
                    <a:pt x="150" y="18"/>
                  </a:lnTo>
                  <a:lnTo>
                    <a:pt x="132" y="24"/>
                  </a:lnTo>
                  <a:close/>
                </a:path>
              </a:pathLst>
            </a:custGeom>
            <a:solidFill>
              <a:srgbClr val="658363"/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39" name="Spain" descr="© INSCALE GmbH, 05.05.2010&#10;http://www.presentationload.com/">
              <a:extLst>
                <a:ext uri="{FF2B5EF4-FFF2-40B4-BE49-F238E27FC236}">
                  <a16:creationId xmlns:a16="http://schemas.microsoft.com/office/drawing/2014/main" id="{EF72662F-6FA0-4E79-9C70-6FD760BB70CC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5309511" y="2938733"/>
              <a:ext cx="389098" cy="277642"/>
            </a:xfrm>
            <a:custGeom>
              <a:avLst/>
              <a:gdLst>
                <a:gd name="T0" fmla="*/ 2147483647 w 876"/>
                <a:gd name="T1" fmla="*/ 2147483647 h 618"/>
                <a:gd name="T2" fmla="*/ 2147483647 w 876"/>
                <a:gd name="T3" fmla="*/ 2147483647 h 618"/>
                <a:gd name="T4" fmla="*/ 2147483647 w 876"/>
                <a:gd name="T5" fmla="*/ 2147483647 h 618"/>
                <a:gd name="T6" fmla="*/ 2147483647 w 876"/>
                <a:gd name="T7" fmla="*/ 2147483647 h 618"/>
                <a:gd name="T8" fmla="*/ 2147483647 w 876"/>
                <a:gd name="T9" fmla="*/ 2147483647 h 618"/>
                <a:gd name="T10" fmla="*/ 2147483647 w 876"/>
                <a:gd name="T11" fmla="*/ 2147483647 h 618"/>
                <a:gd name="T12" fmla="*/ 2147483647 w 876"/>
                <a:gd name="T13" fmla="*/ 2147483647 h 618"/>
                <a:gd name="T14" fmla="*/ 2147483647 w 876"/>
                <a:gd name="T15" fmla="*/ 2147483647 h 618"/>
                <a:gd name="T16" fmla="*/ 2147483647 w 876"/>
                <a:gd name="T17" fmla="*/ 2147483647 h 618"/>
                <a:gd name="T18" fmla="*/ 2147483647 w 876"/>
                <a:gd name="T19" fmla="*/ 2147483647 h 618"/>
                <a:gd name="T20" fmla="*/ 2147483647 w 876"/>
                <a:gd name="T21" fmla="*/ 2147483647 h 618"/>
                <a:gd name="T22" fmla="*/ 2147483647 w 876"/>
                <a:gd name="T23" fmla="*/ 2147483647 h 618"/>
                <a:gd name="T24" fmla="*/ 2147483647 w 876"/>
                <a:gd name="T25" fmla="*/ 2147483647 h 618"/>
                <a:gd name="T26" fmla="*/ 2147483647 w 876"/>
                <a:gd name="T27" fmla="*/ 2147483647 h 618"/>
                <a:gd name="T28" fmla="*/ 2147483647 w 876"/>
                <a:gd name="T29" fmla="*/ 2147483647 h 618"/>
                <a:gd name="T30" fmla="*/ 2147483647 w 876"/>
                <a:gd name="T31" fmla="*/ 2147483647 h 618"/>
                <a:gd name="T32" fmla="*/ 2147483647 w 876"/>
                <a:gd name="T33" fmla="*/ 2147483647 h 618"/>
                <a:gd name="T34" fmla="*/ 2147483647 w 876"/>
                <a:gd name="T35" fmla="*/ 2147483647 h 618"/>
                <a:gd name="T36" fmla="*/ 2147483647 w 876"/>
                <a:gd name="T37" fmla="*/ 2147483647 h 618"/>
                <a:gd name="T38" fmla="*/ 2147483647 w 876"/>
                <a:gd name="T39" fmla="*/ 2147483647 h 618"/>
                <a:gd name="T40" fmla="*/ 2147483647 w 876"/>
                <a:gd name="T41" fmla="*/ 0 h 618"/>
                <a:gd name="T42" fmla="*/ 2147483647 w 876"/>
                <a:gd name="T43" fmla="*/ 2147483647 h 618"/>
                <a:gd name="T44" fmla="*/ 0 w 876"/>
                <a:gd name="T45" fmla="*/ 2147483647 h 618"/>
                <a:gd name="T46" fmla="*/ 2147483647 w 876"/>
                <a:gd name="T47" fmla="*/ 2147483647 h 618"/>
                <a:gd name="T48" fmla="*/ 2147483647 w 876"/>
                <a:gd name="T49" fmla="*/ 2147483647 h 618"/>
                <a:gd name="T50" fmla="*/ 2147483647 w 876"/>
                <a:gd name="T51" fmla="*/ 2147483647 h 618"/>
                <a:gd name="T52" fmla="*/ 2147483647 w 876"/>
                <a:gd name="T53" fmla="*/ 2147483647 h 618"/>
                <a:gd name="T54" fmla="*/ 2147483647 w 876"/>
                <a:gd name="T55" fmla="*/ 2147483647 h 618"/>
                <a:gd name="T56" fmla="*/ 2147483647 w 876"/>
                <a:gd name="T57" fmla="*/ 2147483647 h 618"/>
                <a:gd name="T58" fmla="*/ 2147483647 w 876"/>
                <a:gd name="T59" fmla="*/ 2147483647 h 618"/>
                <a:gd name="T60" fmla="*/ 2147483647 w 876"/>
                <a:gd name="T61" fmla="*/ 2147483647 h 618"/>
                <a:gd name="T62" fmla="*/ 2147483647 w 876"/>
                <a:gd name="T63" fmla="*/ 2147483647 h 618"/>
                <a:gd name="T64" fmla="*/ 2147483647 w 876"/>
                <a:gd name="T65" fmla="*/ 2147483647 h 618"/>
                <a:gd name="T66" fmla="*/ 2147483647 w 876"/>
                <a:gd name="T67" fmla="*/ 2147483647 h 618"/>
                <a:gd name="T68" fmla="*/ 2147483647 w 876"/>
                <a:gd name="T69" fmla="*/ 2147483647 h 618"/>
                <a:gd name="T70" fmla="*/ 2147483647 w 876"/>
                <a:gd name="T71" fmla="*/ 2147483647 h 618"/>
                <a:gd name="T72" fmla="*/ 2147483647 w 876"/>
                <a:gd name="T73" fmla="*/ 2147483647 h 618"/>
                <a:gd name="T74" fmla="*/ 2147483647 w 876"/>
                <a:gd name="T75" fmla="*/ 2147483647 h 618"/>
                <a:gd name="T76" fmla="*/ 2147483647 w 876"/>
                <a:gd name="T77" fmla="*/ 2147483647 h 618"/>
                <a:gd name="T78" fmla="*/ 2147483647 w 876"/>
                <a:gd name="T79" fmla="*/ 2147483647 h 618"/>
                <a:gd name="T80" fmla="*/ 2147483647 w 876"/>
                <a:gd name="T81" fmla="*/ 2147483647 h 618"/>
                <a:gd name="T82" fmla="*/ 2147483647 w 876"/>
                <a:gd name="T83" fmla="*/ 2147483647 h 618"/>
                <a:gd name="T84" fmla="*/ 2147483647 w 876"/>
                <a:gd name="T85" fmla="*/ 2147483647 h 618"/>
                <a:gd name="T86" fmla="*/ 2147483647 w 876"/>
                <a:gd name="T87" fmla="*/ 2147483647 h 618"/>
                <a:gd name="T88" fmla="*/ 2147483647 w 876"/>
                <a:gd name="T89" fmla="*/ 2147483647 h 618"/>
                <a:gd name="T90" fmla="*/ 2147483647 w 876"/>
                <a:gd name="T91" fmla="*/ 2147483647 h 618"/>
                <a:gd name="T92" fmla="*/ 2147483647 w 876"/>
                <a:gd name="T93" fmla="*/ 2147483647 h 618"/>
                <a:gd name="T94" fmla="*/ 2147483647 w 876"/>
                <a:gd name="T95" fmla="*/ 2147483647 h 618"/>
                <a:gd name="T96" fmla="*/ 2147483647 w 876"/>
                <a:gd name="T97" fmla="*/ 2147483647 h 618"/>
                <a:gd name="T98" fmla="*/ 2147483647 w 876"/>
                <a:gd name="T99" fmla="*/ 2147483647 h 618"/>
                <a:gd name="T100" fmla="*/ 2147483647 w 876"/>
                <a:gd name="T101" fmla="*/ 2147483647 h 618"/>
                <a:gd name="T102" fmla="*/ 2147483647 w 876"/>
                <a:gd name="T103" fmla="*/ 2147483647 h 618"/>
                <a:gd name="T104" fmla="*/ 2147483647 w 876"/>
                <a:gd name="T105" fmla="*/ 2147483647 h 618"/>
                <a:gd name="T106" fmla="*/ 2147483647 w 876"/>
                <a:gd name="T107" fmla="*/ 2147483647 h 618"/>
                <a:gd name="T108" fmla="*/ 2147483647 w 876"/>
                <a:gd name="T109" fmla="*/ 2147483647 h 618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876"/>
                <a:gd name="T166" fmla="*/ 0 h 618"/>
                <a:gd name="T167" fmla="*/ 876 w 876"/>
                <a:gd name="T168" fmla="*/ 618 h 618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876" h="618">
                  <a:moveTo>
                    <a:pt x="804" y="318"/>
                  </a:moveTo>
                  <a:lnTo>
                    <a:pt x="798" y="312"/>
                  </a:lnTo>
                  <a:lnTo>
                    <a:pt x="798" y="306"/>
                  </a:lnTo>
                  <a:lnTo>
                    <a:pt x="786" y="306"/>
                  </a:lnTo>
                  <a:lnTo>
                    <a:pt x="762" y="318"/>
                  </a:lnTo>
                  <a:lnTo>
                    <a:pt x="750" y="330"/>
                  </a:lnTo>
                  <a:lnTo>
                    <a:pt x="750" y="336"/>
                  </a:lnTo>
                  <a:lnTo>
                    <a:pt x="756" y="342"/>
                  </a:lnTo>
                  <a:lnTo>
                    <a:pt x="768" y="342"/>
                  </a:lnTo>
                  <a:lnTo>
                    <a:pt x="774" y="348"/>
                  </a:lnTo>
                  <a:lnTo>
                    <a:pt x="774" y="354"/>
                  </a:lnTo>
                  <a:lnTo>
                    <a:pt x="804" y="354"/>
                  </a:lnTo>
                  <a:lnTo>
                    <a:pt x="816" y="342"/>
                  </a:lnTo>
                  <a:lnTo>
                    <a:pt x="816" y="324"/>
                  </a:lnTo>
                  <a:lnTo>
                    <a:pt x="810" y="318"/>
                  </a:lnTo>
                  <a:lnTo>
                    <a:pt x="804" y="318"/>
                  </a:lnTo>
                  <a:close/>
                  <a:moveTo>
                    <a:pt x="672" y="390"/>
                  </a:moveTo>
                  <a:lnTo>
                    <a:pt x="678" y="396"/>
                  </a:lnTo>
                  <a:lnTo>
                    <a:pt x="684" y="396"/>
                  </a:lnTo>
                  <a:lnTo>
                    <a:pt x="690" y="390"/>
                  </a:lnTo>
                  <a:lnTo>
                    <a:pt x="690" y="372"/>
                  </a:lnTo>
                  <a:lnTo>
                    <a:pt x="684" y="372"/>
                  </a:lnTo>
                  <a:lnTo>
                    <a:pt x="672" y="384"/>
                  </a:lnTo>
                  <a:lnTo>
                    <a:pt x="672" y="390"/>
                  </a:lnTo>
                  <a:close/>
                  <a:moveTo>
                    <a:pt x="840" y="300"/>
                  </a:moveTo>
                  <a:lnTo>
                    <a:pt x="840" y="306"/>
                  </a:lnTo>
                  <a:lnTo>
                    <a:pt x="852" y="318"/>
                  </a:lnTo>
                  <a:lnTo>
                    <a:pt x="870" y="318"/>
                  </a:lnTo>
                  <a:lnTo>
                    <a:pt x="876" y="312"/>
                  </a:lnTo>
                  <a:lnTo>
                    <a:pt x="864" y="300"/>
                  </a:lnTo>
                  <a:lnTo>
                    <a:pt x="852" y="300"/>
                  </a:lnTo>
                  <a:lnTo>
                    <a:pt x="846" y="294"/>
                  </a:lnTo>
                  <a:lnTo>
                    <a:pt x="840" y="300"/>
                  </a:lnTo>
                  <a:close/>
                  <a:moveTo>
                    <a:pt x="804" y="150"/>
                  </a:moveTo>
                  <a:lnTo>
                    <a:pt x="798" y="138"/>
                  </a:lnTo>
                  <a:lnTo>
                    <a:pt x="798" y="132"/>
                  </a:lnTo>
                  <a:lnTo>
                    <a:pt x="810" y="120"/>
                  </a:lnTo>
                  <a:lnTo>
                    <a:pt x="798" y="114"/>
                  </a:lnTo>
                  <a:lnTo>
                    <a:pt x="792" y="108"/>
                  </a:lnTo>
                  <a:lnTo>
                    <a:pt x="792" y="102"/>
                  </a:lnTo>
                  <a:lnTo>
                    <a:pt x="780" y="102"/>
                  </a:lnTo>
                  <a:lnTo>
                    <a:pt x="780" y="108"/>
                  </a:lnTo>
                  <a:lnTo>
                    <a:pt x="774" y="114"/>
                  </a:lnTo>
                  <a:lnTo>
                    <a:pt x="756" y="114"/>
                  </a:lnTo>
                  <a:lnTo>
                    <a:pt x="750" y="108"/>
                  </a:lnTo>
                  <a:lnTo>
                    <a:pt x="726" y="108"/>
                  </a:lnTo>
                  <a:lnTo>
                    <a:pt x="726" y="102"/>
                  </a:lnTo>
                  <a:lnTo>
                    <a:pt x="708" y="102"/>
                  </a:lnTo>
                  <a:lnTo>
                    <a:pt x="696" y="108"/>
                  </a:lnTo>
                  <a:lnTo>
                    <a:pt x="690" y="84"/>
                  </a:lnTo>
                  <a:lnTo>
                    <a:pt x="672" y="84"/>
                  </a:lnTo>
                  <a:lnTo>
                    <a:pt x="672" y="78"/>
                  </a:lnTo>
                  <a:lnTo>
                    <a:pt x="666" y="72"/>
                  </a:lnTo>
                  <a:lnTo>
                    <a:pt x="648" y="72"/>
                  </a:lnTo>
                  <a:lnTo>
                    <a:pt x="642" y="78"/>
                  </a:lnTo>
                  <a:lnTo>
                    <a:pt x="642" y="90"/>
                  </a:lnTo>
                  <a:lnTo>
                    <a:pt x="624" y="96"/>
                  </a:lnTo>
                  <a:lnTo>
                    <a:pt x="624" y="84"/>
                  </a:lnTo>
                  <a:lnTo>
                    <a:pt x="594" y="84"/>
                  </a:lnTo>
                  <a:lnTo>
                    <a:pt x="582" y="72"/>
                  </a:lnTo>
                  <a:lnTo>
                    <a:pt x="570" y="72"/>
                  </a:lnTo>
                  <a:lnTo>
                    <a:pt x="564" y="78"/>
                  </a:lnTo>
                  <a:lnTo>
                    <a:pt x="546" y="60"/>
                  </a:lnTo>
                  <a:lnTo>
                    <a:pt x="510" y="60"/>
                  </a:lnTo>
                  <a:lnTo>
                    <a:pt x="516" y="54"/>
                  </a:lnTo>
                  <a:lnTo>
                    <a:pt x="516" y="48"/>
                  </a:lnTo>
                  <a:lnTo>
                    <a:pt x="504" y="36"/>
                  </a:lnTo>
                  <a:lnTo>
                    <a:pt x="498" y="36"/>
                  </a:lnTo>
                  <a:lnTo>
                    <a:pt x="492" y="42"/>
                  </a:lnTo>
                  <a:lnTo>
                    <a:pt x="486" y="36"/>
                  </a:lnTo>
                  <a:lnTo>
                    <a:pt x="450" y="36"/>
                  </a:lnTo>
                  <a:lnTo>
                    <a:pt x="390" y="24"/>
                  </a:lnTo>
                  <a:lnTo>
                    <a:pt x="378" y="24"/>
                  </a:lnTo>
                  <a:lnTo>
                    <a:pt x="348" y="36"/>
                  </a:lnTo>
                  <a:lnTo>
                    <a:pt x="294" y="30"/>
                  </a:lnTo>
                  <a:lnTo>
                    <a:pt x="258" y="12"/>
                  </a:lnTo>
                  <a:lnTo>
                    <a:pt x="234" y="12"/>
                  </a:lnTo>
                  <a:lnTo>
                    <a:pt x="216" y="18"/>
                  </a:lnTo>
                  <a:lnTo>
                    <a:pt x="162" y="18"/>
                  </a:lnTo>
                  <a:lnTo>
                    <a:pt x="150" y="12"/>
                  </a:lnTo>
                  <a:lnTo>
                    <a:pt x="138" y="12"/>
                  </a:lnTo>
                  <a:lnTo>
                    <a:pt x="126" y="6"/>
                  </a:lnTo>
                  <a:lnTo>
                    <a:pt x="120" y="0"/>
                  </a:lnTo>
                  <a:lnTo>
                    <a:pt x="108" y="0"/>
                  </a:lnTo>
                  <a:lnTo>
                    <a:pt x="96" y="6"/>
                  </a:lnTo>
                  <a:lnTo>
                    <a:pt x="72" y="30"/>
                  </a:lnTo>
                  <a:lnTo>
                    <a:pt x="60" y="30"/>
                  </a:lnTo>
                  <a:lnTo>
                    <a:pt x="48" y="36"/>
                  </a:lnTo>
                  <a:lnTo>
                    <a:pt x="30" y="36"/>
                  </a:lnTo>
                  <a:lnTo>
                    <a:pt x="6" y="48"/>
                  </a:lnTo>
                  <a:lnTo>
                    <a:pt x="0" y="60"/>
                  </a:lnTo>
                  <a:lnTo>
                    <a:pt x="0" y="72"/>
                  </a:lnTo>
                  <a:lnTo>
                    <a:pt x="6" y="78"/>
                  </a:lnTo>
                  <a:lnTo>
                    <a:pt x="12" y="90"/>
                  </a:lnTo>
                  <a:lnTo>
                    <a:pt x="24" y="96"/>
                  </a:lnTo>
                  <a:lnTo>
                    <a:pt x="30" y="102"/>
                  </a:lnTo>
                  <a:lnTo>
                    <a:pt x="18" y="138"/>
                  </a:lnTo>
                  <a:lnTo>
                    <a:pt x="24" y="144"/>
                  </a:lnTo>
                  <a:lnTo>
                    <a:pt x="24" y="150"/>
                  </a:lnTo>
                  <a:lnTo>
                    <a:pt x="30" y="144"/>
                  </a:lnTo>
                  <a:lnTo>
                    <a:pt x="54" y="132"/>
                  </a:lnTo>
                  <a:lnTo>
                    <a:pt x="78" y="132"/>
                  </a:lnTo>
                  <a:lnTo>
                    <a:pt x="78" y="138"/>
                  </a:lnTo>
                  <a:lnTo>
                    <a:pt x="66" y="150"/>
                  </a:lnTo>
                  <a:lnTo>
                    <a:pt x="60" y="150"/>
                  </a:lnTo>
                  <a:lnTo>
                    <a:pt x="60" y="156"/>
                  </a:lnTo>
                  <a:lnTo>
                    <a:pt x="72" y="156"/>
                  </a:lnTo>
                  <a:lnTo>
                    <a:pt x="78" y="150"/>
                  </a:lnTo>
                  <a:lnTo>
                    <a:pt x="96" y="150"/>
                  </a:lnTo>
                  <a:lnTo>
                    <a:pt x="102" y="156"/>
                  </a:lnTo>
                  <a:lnTo>
                    <a:pt x="114" y="156"/>
                  </a:lnTo>
                  <a:lnTo>
                    <a:pt x="120" y="150"/>
                  </a:lnTo>
                  <a:lnTo>
                    <a:pt x="120" y="144"/>
                  </a:lnTo>
                  <a:lnTo>
                    <a:pt x="174" y="144"/>
                  </a:lnTo>
                  <a:lnTo>
                    <a:pt x="174" y="162"/>
                  </a:lnTo>
                  <a:lnTo>
                    <a:pt x="180" y="162"/>
                  </a:lnTo>
                  <a:lnTo>
                    <a:pt x="192" y="168"/>
                  </a:lnTo>
                  <a:lnTo>
                    <a:pt x="192" y="174"/>
                  </a:lnTo>
                  <a:lnTo>
                    <a:pt x="168" y="198"/>
                  </a:lnTo>
                  <a:lnTo>
                    <a:pt x="144" y="210"/>
                  </a:lnTo>
                  <a:lnTo>
                    <a:pt x="138" y="216"/>
                  </a:lnTo>
                  <a:lnTo>
                    <a:pt x="138" y="222"/>
                  </a:lnTo>
                  <a:lnTo>
                    <a:pt x="144" y="222"/>
                  </a:lnTo>
                  <a:lnTo>
                    <a:pt x="150" y="228"/>
                  </a:lnTo>
                  <a:lnTo>
                    <a:pt x="150" y="240"/>
                  </a:lnTo>
                  <a:lnTo>
                    <a:pt x="144" y="258"/>
                  </a:lnTo>
                  <a:lnTo>
                    <a:pt x="144" y="276"/>
                  </a:lnTo>
                  <a:lnTo>
                    <a:pt x="138" y="276"/>
                  </a:lnTo>
                  <a:lnTo>
                    <a:pt x="132" y="282"/>
                  </a:lnTo>
                  <a:lnTo>
                    <a:pt x="132" y="294"/>
                  </a:lnTo>
                  <a:lnTo>
                    <a:pt x="138" y="300"/>
                  </a:lnTo>
                  <a:lnTo>
                    <a:pt x="138" y="312"/>
                  </a:lnTo>
                  <a:lnTo>
                    <a:pt x="126" y="324"/>
                  </a:lnTo>
                  <a:lnTo>
                    <a:pt x="90" y="324"/>
                  </a:lnTo>
                  <a:lnTo>
                    <a:pt x="114" y="348"/>
                  </a:lnTo>
                  <a:lnTo>
                    <a:pt x="114" y="360"/>
                  </a:lnTo>
                  <a:lnTo>
                    <a:pt x="120" y="366"/>
                  </a:lnTo>
                  <a:lnTo>
                    <a:pt x="132" y="372"/>
                  </a:lnTo>
                  <a:lnTo>
                    <a:pt x="132" y="378"/>
                  </a:lnTo>
                  <a:lnTo>
                    <a:pt x="120" y="390"/>
                  </a:lnTo>
                  <a:lnTo>
                    <a:pt x="108" y="396"/>
                  </a:lnTo>
                  <a:lnTo>
                    <a:pt x="96" y="408"/>
                  </a:lnTo>
                  <a:lnTo>
                    <a:pt x="96" y="414"/>
                  </a:lnTo>
                  <a:lnTo>
                    <a:pt x="102" y="420"/>
                  </a:lnTo>
                  <a:lnTo>
                    <a:pt x="102" y="426"/>
                  </a:lnTo>
                  <a:lnTo>
                    <a:pt x="108" y="438"/>
                  </a:lnTo>
                  <a:lnTo>
                    <a:pt x="114" y="444"/>
                  </a:lnTo>
                  <a:lnTo>
                    <a:pt x="126" y="444"/>
                  </a:lnTo>
                  <a:lnTo>
                    <a:pt x="126" y="450"/>
                  </a:lnTo>
                  <a:lnTo>
                    <a:pt x="114" y="462"/>
                  </a:lnTo>
                  <a:lnTo>
                    <a:pt x="102" y="462"/>
                  </a:lnTo>
                  <a:lnTo>
                    <a:pt x="96" y="474"/>
                  </a:lnTo>
                  <a:lnTo>
                    <a:pt x="90" y="480"/>
                  </a:lnTo>
                  <a:lnTo>
                    <a:pt x="90" y="528"/>
                  </a:lnTo>
                  <a:lnTo>
                    <a:pt x="120" y="528"/>
                  </a:lnTo>
                  <a:lnTo>
                    <a:pt x="144" y="546"/>
                  </a:lnTo>
                  <a:lnTo>
                    <a:pt x="162" y="546"/>
                  </a:lnTo>
                  <a:lnTo>
                    <a:pt x="156" y="576"/>
                  </a:lnTo>
                  <a:lnTo>
                    <a:pt x="162" y="576"/>
                  </a:lnTo>
                  <a:lnTo>
                    <a:pt x="162" y="594"/>
                  </a:lnTo>
                  <a:lnTo>
                    <a:pt x="168" y="606"/>
                  </a:lnTo>
                  <a:lnTo>
                    <a:pt x="174" y="612"/>
                  </a:lnTo>
                  <a:lnTo>
                    <a:pt x="192" y="612"/>
                  </a:lnTo>
                  <a:lnTo>
                    <a:pt x="198" y="618"/>
                  </a:lnTo>
                  <a:lnTo>
                    <a:pt x="204" y="618"/>
                  </a:lnTo>
                  <a:lnTo>
                    <a:pt x="210" y="612"/>
                  </a:lnTo>
                  <a:lnTo>
                    <a:pt x="222" y="606"/>
                  </a:lnTo>
                  <a:lnTo>
                    <a:pt x="240" y="588"/>
                  </a:lnTo>
                  <a:lnTo>
                    <a:pt x="252" y="582"/>
                  </a:lnTo>
                  <a:lnTo>
                    <a:pt x="264" y="582"/>
                  </a:lnTo>
                  <a:lnTo>
                    <a:pt x="294" y="564"/>
                  </a:lnTo>
                  <a:lnTo>
                    <a:pt x="360" y="564"/>
                  </a:lnTo>
                  <a:lnTo>
                    <a:pt x="366" y="558"/>
                  </a:lnTo>
                  <a:lnTo>
                    <a:pt x="378" y="558"/>
                  </a:lnTo>
                  <a:lnTo>
                    <a:pt x="390" y="570"/>
                  </a:lnTo>
                  <a:lnTo>
                    <a:pt x="396" y="570"/>
                  </a:lnTo>
                  <a:lnTo>
                    <a:pt x="408" y="564"/>
                  </a:lnTo>
                  <a:lnTo>
                    <a:pt x="420" y="564"/>
                  </a:lnTo>
                  <a:lnTo>
                    <a:pt x="426" y="558"/>
                  </a:lnTo>
                  <a:lnTo>
                    <a:pt x="432" y="558"/>
                  </a:lnTo>
                  <a:lnTo>
                    <a:pt x="432" y="570"/>
                  </a:lnTo>
                  <a:lnTo>
                    <a:pt x="438" y="570"/>
                  </a:lnTo>
                  <a:lnTo>
                    <a:pt x="450" y="558"/>
                  </a:lnTo>
                  <a:lnTo>
                    <a:pt x="462" y="534"/>
                  </a:lnTo>
                  <a:lnTo>
                    <a:pt x="462" y="522"/>
                  </a:lnTo>
                  <a:lnTo>
                    <a:pt x="498" y="492"/>
                  </a:lnTo>
                  <a:lnTo>
                    <a:pt x="528" y="492"/>
                  </a:lnTo>
                  <a:lnTo>
                    <a:pt x="534" y="474"/>
                  </a:lnTo>
                  <a:lnTo>
                    <a:pt x="534" y="468"/>
                  </a:lnTo>
                  <a:lnTo>
                    <a:pt x="540" y="462"/>
                  </a:lnTo>
                  <a:lnTo>
                    <a:pt x="540" y="450"/>
                  </a:lnTo>
                  <a:lnTo>
                    <a:pt x="546" y="444"/>
                  </a:lnTo>
                  <a:lnTo>
                    <a:pt x="552" y="432"/>
                  </a:lnTo>
                  <a:lnTo>
                    <a:pt x="552" y="426"/>
                  </a:lnTo>
                  <a:lnTo>
                    <a:pt x="570" y="426"/>
                  </a:lnTo>
                  <a:lnTo>
                    <a:pt x="594" y="414"/>
                  </a:lnTo>
                  <a:lnTo>
                    <a:pt x="600" y="408"/>
                  </a:lnTo>
                  <a:lnTo>
                    <a:pt x="594" y="396"/>
                  </a:lnTo>
                  <a:lnTo>
                    <a:pt x="588" y="390"/>
                  </a:lnTo>
                  <a:lnTo>
                    <a:pt x="582" y="378"/>
                  </a:lnTo>
                  <a:lnTo>
                    <a:pt x="576" y="372"/>
                  </a:lnTo>
                  <a:lnTo>
                    <a:pt x="570" y="372"/>
                  </a:lnTo>
                  <a:lnTo>
                    <a:pt x="570" y="336"/>
                  </a:lnTo>
                  <a:lnTo>
                    <a:pt x="582" y="312"/>
                  </a:lnTo>
                  <a:lnTo>
                    <a:pt x="594" y="306"/>
                  </a:lnTo>
                  <a:lnTo>
                    <a:pt x="600" y="294"/>
                  </a:lnTo>
                  <a:lnTo>
                    <a:pt x="612" y="282"/>
                  </a:lnTo>
                  <a:lnTo>
                    <a:pt x="618" y="270"/>
                  </a:lnTo>
                  <a:lnTo>
                    <a:pt x="630" y="258"/>
                  </a:lnTo>
                  <a:lnTo>
                    <a:pt x="642" y="258"/>
                  </a:lnTo>
                  <a:lnTo>
                    <a:pt x="654" y="246"/>
                  </a:lnTo>
                  <a:lnTo>
                    <a:pt x="654" y="240"/>
                  </a:lnTo>
                  <a:lnTo>
                    <a:pt x="648" y="240"/>
                  </a:lnTo>
                  <a:lnTo>
                    <a:pt x="648" y="228"/>
                  </a:lnTo>
                  <a:lnTo>
                    <a:pt x="654" y="222"/>
                  </a:lnTo>
                  <a:lnTo>
                    <a:pt x="726" y="198"/>
                  </a:lnTo>
                  <a:lnTo>
                    <a:pt x="750" y="186"/>
                  </a:lnTo>
                  <a:lnTo>
                    <a:pt x="756" y="174"/>
                  </a:lnTo>
                  <a:lnTo>
                    <a:pt x="768" y="168"/>
                  </a:lnTo>
                  <a:lnTo>
                    <a:pt x="774" y="168"/>
                  </a:lnTo>
                  <a:lnTo>
                    <a:pt x="786" y="156"/>
                  </a:lnTo>
                  <a:lnTo>
                    <a:pt x="798" y="156"/>
                  </a:lnTo>
                  <a:lnTo>
                    <a:pt x="804" y="150"/>
                  </a:lnTo>
                  <a:close/>
                </a:path>
              </a:pathLst>
            </a:custGeom>
            <a:solidFill>
              <a:srgbClr val="93A690">
                <a:alpha val="80000"/>
              </a:srgbClr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40" name="Morocco" descr="© INSCALE GmbH, 05.05.2010&#10;http://www.presentationload.com/">
              <a:extLst>
                <a:ext uri="{FF2B5EF4-FFF2-40B4-BE49-F238E27FC236}">
                  <a16:creationId xmlns:a16="http://schemas.microsoft.com/office/drawing/2014/main" id="{4CEC86DC-808E-41B4-ACE8-CFE80AEE8960}"/>
                </a:ext>
              </a:extLst>
            </p:cNvPr>
            <p:cNvSpPr>
              <a:spLocks/>
            </p:cNvSpPr>
            <p:nvPr/>
          </p:nvSpPr>
          <p:spPr bwMode="gray">
            <a:xfrm>
              <a:off x="5172930" y="3237000"/>
              <a:ext cx="376393" cy="298267"/>
            </a:xfrm>
            <a:custGeom>
              <a:avLst/>
              <a:gdLst>
                <a:gd name="T0" fmla="*/ 2147483647 w 846"/>
                <a:gd name="T1" fmla="*/ 2147483647 h 660"/>
                <a:gd name="T2" fmla="*/ 2147483647 w 846"/>
                <a:gd name="T3" fmla="*/ 2147483647 h 660"/>
                <a:gd name="T4" fmla="*/ 2147483647 w 846"/>
                <a:gd name="T5" fmla="*/ 2147483647 h 660"/>
                <a:gd name="T6" fmla="*/ 2147483647 w 846"/>
                <a:gd name="T7" fmla="*/ 2147483647 h 660"/>
                <a:gd name="T8" fmla="*/ 2147483647 w 846"/>
                <a:gd name="T9" fmla="*/ 2147483647 h 660"/>
                <a:gd name="T10" fmla="*/ 2147483647 w 846"/>
                <a:gd name="T11" fmla="*/ 2147483647 h 660"/>
                <a:gd name="T12" fmla="*/ 2147483647 w 846"/>
                <a:gd name="T13" fmla="*/ 2147483647 h 660"/>
                <a:gd name="T14" fmla="*/ 2147483647 w 846"/>
                <a:gd name="T15" fmla="*/ 2147483647 h 660"/>
                <a:gd name="T16" fmla="*/ 2147483647 w 846"/>
                <a:gd name="T17" fmla="*/ 2147483647 h 660"/>
                <a:gd name="T18" fmla="*/ 2147483647 w 846"/>
                <a:gd name="T19" fmla="*/ 0 h 660"/>
                <a:gd name="T20" fmla="*/ 2147483647 w 846"/>
                <a:gd name="T21" fmla="*/ 2147483647 h 660"/>
                <a:gd name="T22" fmla="*/ 2147483647 w 846"/>
                <a:gd name="T23" fmla="*/ 2147483647 h 660"/>
                <a:gd name="T24" fmla="*/ 2147483647 w 846"/>
                <a:gd name="T25" fmla="*/ 2147483647 h 660"/>
                <a:gd name="T26" fmla="*/ 2147483647 w 846"/>
                <a:gd name="T27" fmla="*/ 2147483647 h 660"/>
                <a:gd name="T28" fmla="*/ 2147483647 w 846"/>
                <a:gd name="T29" fmla="*/ 2147483647 h 660"/>
                <a:gd name="T30" fmla="*/ 2147483647 w 846"/>
                <a:gd name="T31" fmla="*/ 2147483647 h 660"/>
                <a:gd name="T32" fmla="*/ 2147483647 w 846"/>
                <a:gd name="T33" fmla="*/ 2147483647 h 660"/>
                <a:gd name="T34" fmla="*/ 2147483647 w 846"/>
                <a:gd name="T35" fmla="*/ 2147483647 h 660"/>
                <a:gd name="T36" fmla="*/ 2147483647 w 846"/>
                <a:gd name="T37" fmla="*/ 2147483647 h 660"/>
                <a:gd name="T38" fmla="*/ 2147483647 w 846"/>
                <a:gd name="T39" fmla="*/ 2147483647 h 660"/>
                <a:gd name="T40" fmla="*/ 2147483647 w 846"/>
                <a:gd name="T41" fmla="*/ 2147483647 h 660"/>
                <a:gd name="T42" fmla="*/ 2147483647 w 846"/>
                <a:gd name="T43" fmla="*/ 2147483647 h 660"/>
                <a:gd name="T44" fmla="*/ 2147483647 w 846"/>
                <a:gd name="T45" fmla="*/ 2147483647 h 660"/>
                <a:gd name="T46" fmla="*/ 2147483647 w 846"/>
                <a:gd name="T47" fmla="*/ 2147483647 h 660"/>
                <a:gd name="T48" fmla="*/ 2147483647 w 846"/>
                <a:gd name="T49" fmla="*/ 2147483647 h 660"/>
                <a:gd name="T50" fmla="*/ 2147483647 w 846"/>
                <a:gd name="T51" fmla="*/ 2147483647 h 660"/>
                <a:gd name="T52" fmla="*/ 2147483647 w 846"/>
                <a:gd name="T53" fmla="*/ 2147483647 h 660"/>
                <a:gd name="T54" fmla="*/ 2147483647 w 846"/>
                <a:gd name="T55" fmla="*/ 2147483647 h 660"/>
                <a:gd name="T56" fmla="*/ 2147483647 w 846"/>
                <a:gd name="T57" fmla="*/ 2147483647 h 660"/>
                <a:gd name="T58" fmla="*/ 2147483647 w 846"/>
                <a:gd name="T59" fmla="*/ 2147483647 h 660"/>
                <a:gd name="T60" fmla="*/ 2147483647 w 846"/>
                <a:gd name="T61" fmla="*/ 2147483647 h 660"/>
                <a:gd name="T62" fmla="*/ 2147483647 w 846"/>
                <a:gd name="T63" fmla="*/ 2147483647 h 660"/>
                <a:gd name="T64" fmla="*/ 2147483647 w 846"/>
                <a:gd name="T65" fmla="*/ 2147483647 h 660"/>
                <a:gd name="T66" fmla="*/ 2147483647 w 846"/>
                <a:gd name="T67" fmla="*/ 2147483647 h 660"/>
                <a:gd name="T68" fmla="*/ 2147483647 w 846"/>
                <a:gd name="T69" fmla="*/ 2147483647 h 660"/>
                <a:gd name="T70" fmla="*/ 2147483647 w 846"/>
                <a:gd name="T71" fmla="*/ 2147483647 h 660"/>
                <a:gd name="T72" fmla="*/ 2147483647 w 846"/>
                <a:gd name="T73" fmla="*/ 2147483647 h 660"/>
                <a:gd name="T74" fmla="*/ 2147483647 w 846"/>
                <a:gd name="T75" fmla="*/ 2147483647 h 660"/>
                <a:gd name="T76" fmla="*/ 2147483647 w 846"/>
                <a:gd name="T77" fmla="*/ 2147483647 h 660"/>
                <a:gd name="T78" fmla="*/ 2147483647 w 846"/>
                <a:gd name="T79" fmla="*/ 2147483647 h 660"/>
                <a:gd name="T80" fmla="*/ 2147483647 w 846"/>
                <a:gd name="T81" fmla="*/ 2147483647 h 660"/>
                <a:gd name="T82" fmla="*/ 2147483647 w 846"/>
                <a:gd name="T83" fmla="*/ 2147483647 h 660"/>
                <a:gd name="T84" fmla="*/ 2147483647 w 846"/>
                <a:gd name="T85" fmla="*/ 2147483647 h 660"/>
                <a:gd name="T86" fmla="*/ 2147483647 w 846"/>
                <a:gd name="T87" fmla="*/ 2147483647 h 660"/>
                <a:gd name="T88" fmla="*/ 2147483647 w 846"/>
                <a:gd name="T89" fmla="*/ 2147483647 h 660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846"/>
                <a:gd name="T136" fmla="*/ 0 h 660"/>
                <a:gd name="T137" fmla="*/ 846 w 846"/>
                <a:gd name="T138" fmla="*/ 660 h 660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846" h="660">
                  <a:moveTo>
                    <a:pt x="822" y="246"/>
                  </a:moveTo>
                  <a:lnTo>
                    <a:pt x="822" y="216"/>
                  </a:lnTo>
                  <a:lnTo>
                    <a:pt x="804" y="216"/>
                  </a:lnTo>
                  <a:lnTo>
                    <a:pt x="816" y="186"/>
                  </a:lnTo>
                  <a:lnTo>
                    <a:pt x="804" y="168"/>
                  </a:lnTo>
                  <a:lnTo>
                    <a:pt x="810" y="102"/>
                  </a:lnTo>
                  <a:lnTo>
                    <a:pt x="798" y="102"/>
                  </a:lnTo>
                  <a:lnTo>
                    <a:pt x="798" y="90"/>
                  </a:lnTo>
                  <a:lnTo>
                    <a:pt x="804" y="84"/>
                  </a:lnTo>
                  <a:lnTo>
                    <a:pt x="792" y="78"/>
                  </a:lnTo>
                  <a:lnTo>
                    <a:pt x="786" y="66"/>
                  </a:lnTo>
                  <a:lnTo>
                    <a:pt x="780" y="60"/>
                  </a:lnTo>
                  <a:lnTo>
                    <a:pt x="744" y="42"/>
                  </a:lnTo>
                  <a:lnTo>
                    <a:pt x="720" y="42"/>
                  </a:lnTo>
                  <a:lnTo>
                    <a:pt x="708" y="48"/>
                  </a:lnTo>
                  <a:lnTo>
                    <a:pt x="702" y="54"/>
                  </a:lnTo>
                  <a:lnTo>
                    <a:pt x="696" y="54"/>
                  </a:lnTo>
                  <a:lnTo>
                    <a:pt x="690" y="48"/>
                  </a:lnTo>
                  <a:lnTo>
                    <a:pt x="678" y="48"/>
                  </a:lnTo>
                  <a:lnTo>
                    <a:pt x="666" y="42"/>
                  </a:lnTo>
                  <a:lnTo>
                    <a:pt x="654" y="42"/>
                  </a:lnTo>
                  <a:lnTo>
                    <a:pt x="642" y="48"/>
                  </a:lnTo>
                  <a:lnTo>
                    <a:pt x="636" y="54"/>
                  </a:lnTo>
                  <a:lnTo>
                    <a:pt x="624" y="54"/>
                  </a:lnTo>
                  <a:lnTo>
                    <a:pt x="588" y="36"/>
                  </a:lnTo>
                  <a:lnTo>
                    <a:pt x="570" y="18"/>
                  </a:lnTo>
                  <a:lnTo>
                    <a:pt x="564" y="6"/>
                  </a:lnTo>
                  <a:lnTo>
                    <a:pt x="558" y="6"/>
                  </a:lnTo>
                  <a:lnTo>
                    <a:pt x="552" y="0"/>
                  </a:lnTo>
                  <a:lnTo>
                    <a:pt x="528" y="0"/>
                  </a:lnTo>
                  <a:lnTo>
                    <a:pt x="528" y="6"/>
                  </a:lnTo>
                  <a:lnTo>
                    <a:pt x="522" y="12"/>
                  </a:lnTo>
                  <a:lnTo>
                    <a:pt x="522" y="30"/>
                  </a:lnTo>
                  <a:lnTo>
                    <a:pt x="516" y="48"/>
                  </a:lnTo>
                  <a:lnTo>
                    <a:pt x="498" y="84"/>
                  </a:lnTo>
                  <a:lnTo>
                    <a:pt x="492" y="102"/>
                  </a:lnTo>
                  <a:lnTo>
                    <a:pt x="468" y="138"/>
                  </a:lnTo>
                  <a:lnTo>
                    <a:pt x="462" y="150"/>
                  </a:lnTo>
                  <a:lnTo>
                    <a:pt x="450" y="162"/>
                  </a:lnTo>
                  <a:lnTo>
                    <a:pt x="438" y="168"/>
                  </a:lnTo>
                  <a:lnTo>
                    <a:pt x="420" y="168"/>
                  </a:lnTo>
                  <a:lnTo>
                    <a:pt x="408" y="174"/>
                  </a:lnTo>
                  <a:lnTo>
                    <a:pt x="402" y="174"/>
                  </a:lnTo>
                  <a:lnTo>
                    <a:pt x="396" y="180"/>
                  </a:lnTo>
                  <a:lnTo>
                    <a:pt x="384" y="186"/>
                  </a:lnTo>
                  <a:lnTo>
                    <a:pt x="378" y="198"/>
                  </a:lnTo>
                  <a:lnTo>
                    <a:pt x="360" y="192"/>
                  </a:lnTo>
                  <a:lnTo>
                    <a:pt x="330" y="204"/>
                  </a:lnTo>
                  <a:lnTo>
                    <a:pt x="330" y="210"/>
                  </a:lnTo>
                  <a:lnTo>
                    <a:pt x="324" y="216"/>
                  </a:lnTo>
                  <a:lnTo>
                    <a:pt x="324" y="228"/>
                  </a:lnTo>
                  <a:lnTo>
                    <a:pt x="318" y="240"/>
                  </a:lnTo>
                  <a:lnTo>
                    <a:pt x="312" y="240"/>
                  </a:lnTo>
                  <a:lnTo>
                    <a:pt x="288" y="264"/>
                  </a:lnTo>
                  <a:lnTo>
                    <a:pt x="288" y="288"/>
                  </a:lnTo>
                  <a:lnTo>
                    <a:pt x="276" y="312"/>
                  </a:lnTo>
                  <a:lnTo>
                    <a:pt x="264" y="324"/>
                  </a:lnTo>
                  <a:lnTo>
                    <a:pt x="258" y="336"/>
                  </a:lnTo>
                  <a:lnTo>
                    <a:pt x="246" y="354"/>
                  </a:lnTo>
                  <a:lnTo>
                    <a:pt x="246" y="402"/>
                  </a:lnTo>
                  <a:lnTo>
                    <a:pt x="240" y="408"/>
                  </a:lnTo>
                  <a:lnTo>
                    <a:pt x="234" y="408"/>
                  </a:lnTo>
                  <a:lnTo>
                    <a:pt x="234" y="414"/>
                  </a:lnTo>
                  <a:lnTo>
                    <a:pt x="240" y="420"/>
                  </a:lnTo>
                  <a:lnTo>
                    <a:pt x="252" y="420"/>
                  </a:lnTo>
                  <a:lnTo>
                    <a:pt x="252" y="474"/>
                  </a:lnTo>
                  <a:lnTo>
                    <a:pt x="240" y="474"/>
                  </a:lnTo>
                  <a:lnTo>
                    <a:pt x="228" y="480"/>
                  </a:lnTo>
                  <a:lnTo>
                    <a:pt x="192" y="540"/>
                  </a:lnTo>
                  <a:lnTo>
                    <a:pt x="180" y="552"/>
                  </a:lnTo>
                  <a:lnTo>
                    <a:pt x="168" y="552"/>
                  </a:lnTo>
                  <a:lnTo>
                    <a:pt x="162" y="558"/>
                  </a:lnTo>
                  <a:lnTo>
                    <a:pt x="150" y="564"/>
                  </a:lnTo>
                  <a:lnTo>
                    <a:pt x="144" y="576"/>
                  </a:lnTo>
                  <a:lnTo>
                    <a:pt x="132" y="588"/>
                  </a:lnTo>
                  <a:lnTo>
                    <a:pt x="126" y="600"/>
                  </a:lnTo>
                  <a:lnTo>
                    <a:pt x="120" y="606"/>
                  </a:lnTo>
                  <a:lnTo>
                    <a:pt x="84" y="624"/>
                  </a:lnTo>
                  <a:lnTo>
                    <a:pt x="66" y="624"/>
                  </a:lnTo>
                  <a:lnTo>
                    <a:pt x="54" y="630"/>
                  </a:lnTo>
                  <a:lnTo>
                    <a:pt x="48" y="630"/>
                  </a:lnTo>
                  <a:lnTo>
                    <a:pt x="42" y="636"/>
                  </a:lnTo>
                  <a:lnTo>
                    <a:pt x="12" y="636"/>
                  </a:lnTo>
                  <a:lnTo>
                    <a:pt x="6" y="642"/>
                  </a:lnTo>
                  <a:lnTo>
                    <a:pt x="6" y="654"/>
                  </a:lnTo>
                  <a:lnTo>
                    <a:pt x="0" y="660"/>
                  </a:lnTo>
                  <a:lnTo>
                    <a:pt x="312" y="660"/>
                  </a:lnTo>
                  <a:lnTo>
                    <a:pt x="312" y="600"/>
                  </a:lnTo>
                  <a:lnTo>
                    <a:pt x="318" y="570"/>
                  </a:lnTo>
                  <a:lnTo>
                    <a:pt x="330" y="564"/>
                  </a:lnTo>
                  <a:lnTo>
                    <a:pt x="336" y="558"/>
                  </a:lnTo>
                  <a:lnTo>
                    <a:pt x="348" y="552"/>
                  </a:lnTo>
                  <a:lnTo>
                    <a:pt x="378" y="522"/>
                  </a:lnTo>
                  <a:lnTo>
                    <a:pt x="378" y="516"/>
                  </a:lnTo>
                  <a:lnTo>
                    <a:pt x="396" y="516"/>
                  </a:lnTo>
                  <a:lnTo>
                    <a:pt x="426" y="498"/>
                  </a:lnTo>
                  <a:lnTo>
                    <a:pt x="438" y="504"/>
                  </a:lnTo>
                  <a:lnTo>
                    <a:pt x="444" y="510"/>
                  </a:lnTo>
                  <a:lnTo>
                    <a:pt x="456" y="510"/>
                  </a:lnTo>
                  <a:lnTo>
                    <a:pt x="462" y="498"/>
                  </a:lnTo>
                  <a:lnTo>
                    <a:pt x="462" y="492"/>
                  </a:lnTo>
                  <a:lnTo>
                    <a:pt x="486" y="486"/>
                  </a:lnTo>
                  <a:lnTo>
                    <a:pt x="492" y="474"/>
                  </a:lnTo>
                  <a:lnTo>
                    <a:pt x="504" y="474"/>
                  </a:lnTo>
                  <a:lnTo>
                    <a:pt x="516" y="480"/>
                  </a:lnTo>
                  <a:lnTo>
                    <a:pt x="540" y="480"/>
                  </a:lnTo>
                  <a:lnTo>
                    <a:pt x="552" y="468"/>
                  </a:lnTo>
                  <a:lnTo>
                    <a:pt x="564" y="444"/>
                  </a:lnTo>
                  <a:lnTo>
                    <a:pt x="570" y="438"/>
                  </a:lnTo>
                  <a:lnTo>
                    <a:pt x="576" y="426"/>
                  </a:lnTo>
                  <a:lnTo>
                    <a:pt x="618" y="426"/>
                  </a:lnTo>
                  <a:lnTo>
                    <a:pt x="624" y="420"/>
                  </a:lnTo>
                  <a:lnTo>
                    <a:pt x="636" y="414"/>
                  </a:lnTo>
                  <a:lnTo>
                    <a:pt x="648" y="402"/>
                  </a:lnTo>
                  <a:lnTo>
                    <a:pt x="648" y="396"/>
                  </a:lnTo>
                  <a:lnTo>
                    <a:pt x="672" y="384"/>
                  </a:lnTo>
                  <a:lnTo>
                    <a:pt x="660" y="366"/>
                  </a:lnTo>
                  <a:lnTo>
                    <a:pt x="654" y="354"/>
                  </a:lnTo>
                  <a:lnTo>
                    <a:pt x="648" y="348"/>
                  </a:lnTo>
                  <a:lnTo>
                    <a:pt x="648" y="336"/>
                  </a:lnTo>
                  <a:lnTo>
                    <a:pt x="654" y="330"/>
                  </a:lnTo>
                  <a:lnTo>
                    <a:pt x="678" y="330"/>
                  </a:lnTo>
                  <a:lnTo>
                    <a:pt x="690" y="324"/>
                  </a:lnTo>
                  <a:lnTo>
                    <a:pt x="714" y="324"/>
                  </a:lnTo>
                  <a:lnTo>
                    <a:pt x="714" y="312"/>
                  </a:lnTo>
                  <a:lnTo>
                    <a:pt x="720" y="306"/>
                  </a:lnTo>
                  <a:lnTo>
                    <a:pt x="720" y="300"/>
                  </a:lnTo>
                  <a:lnTo>
                    <a:pt x="732" y="300"/>
                  </a:lnTo>
                  <a:lnTo>
                    <a:pt x="738" y="306"/>
                  </a:lnTo>
                  <a:lnTo>
                    <a:pt x="744" y="300"/>
                  </a:lnTo>
                  <a:lnTo>
                    <a:pt x="744" y="294"/>
                  </a:lnTo>
                  <a:lnTo>
                    <a:pt x="762" y="294"/>
                  </a:lnTo>
                  <a:lnTo>
                    <a:pt x="774" y="300"/>
                  </a:lnTo>
                  <a:lnTo>
                    <a:pt x="828" y="294"/>
                  </a:lnTo>
                  <a:lnTo>
                    <a:pt x="828" y="282"/>
                  </a:lnTo>
                  <a:lnTo>
                    <a:pt x="846" y="264"/>
                  </a:lnTo>
                  <a:lnTo>
                    <a:pt x="822" y="246"/>
                  </a:lnTo>
                  <a:close/>
                </a:path>
              </a:pathLst>
            </a:custGeom>
            <a:solidFill>
              <a:srgbClr val="93A690">
                <a:alpha val="80000"/>
              </a:srgbClr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41" name="France" descr="© INSCALE GmbH, 05.05.2010&#10;http://www.presentationload.com/">
              <a:extLst>
                <a:ext uri="{FF2B5EF4-FFF2-40B4-BE49-F238E27FC236}">
                  <a16:creationId xmlns:a16="http://schemas.microsoft.com/office/drawing/2014/main" id="{CFCAD955-E8C6-44DB-9720-69C78933A28C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5447681" y="2675369"/>
              <a:ext cx="403392" cy="352209"/>
            </a:xfrm>
            <a:custGeom>
              <a:avLst/>
              <a:gdLst>
                <a:gd name="T0" fmla="*/ 2147483647 w 230"/>
                <a:gd name="T1" fmla="*/ 2147483647 h 198"/>
                <a:gd name="T2" fmla="*/ 2147483647 w 230"/>
                <a:gd name="T3" fmla="*/ 2147483647 h 198"/>
                <a:gd name="T4" fmla="*/ 2147483647 w 230"/>
                <a:gd name="T5" fmla="*/ 2147483647 h 198"/>
                <a:gd name="T6" fmla="*/ 2147483647 w 230"/>
                <a:gd name="T7" fmla="*/ 2147483647 h 198"/>
                <a:gd name="T8" fmla="*/ 2147483647 w 230"/>
                <a:gd name="T9" fmla="*/ 2147483647 h 198"/>
                <a:gd name="T10" fmla="*/ 2147483647 w 230"/>
                <a:gd name="T11" fmla="*/ 2147483647 h 198"/>
                <a:gd name="T12" fmla="*/ 2147483647 w 230"/>
                <a:gd name="T13" fmla="*/ 2147483647 h 198"/>
                <a:gd name="T14" fmla="*/ 2147483647 w 230"/>
                <a:gd name="T15" fmla="*/ 2147483647 h 198"/>
                <a:gd name="T16" fmla="*/ 2147483647 w 230"/>
                <a:gd name="T17" fmla="*/ 2147483647 h 198"/>
                <a:gd name="T18" fmla="*/ 2147483647 w 230"/>
                <a:gd name="T19" fmla="*/ 2147483647 h 198"/>
                <a:gd name="T20" fmla="*/ 2147483647 w 230"/>
                <a:gd name="T21" fmla="*/ 2147483647 h 198"/>
                <a:gd name="T22" fmla="*/ 2147483647 w 230"/>
                <a:gd name="T23" fmla="*/ 2147483647 h 198"/>
                <a:gd name="T24" fmla="*/ 2147483647 w 230"/>
                <a:gd name="T25" fmla="*/ 2147483647 h 198"/>
                <a:gd name="T26" fmla="*/ 2147483647 w 230"/>
                <a:gd name="T27" fmla="*/ 2147483647 h 198"/>
                <a:gd name="T28" fmla="*/ 2147483647 w 230"/>
                <a:gd name="T29" fmla="*/ 2147483647 h 198"/>
                <a:gd name="T30" fmla="*/ 2147483647 w 230"/>
                <a:gd name="T31" fmla="*/ 2147483647 h 198"/>
                <a:gd name="T32" fmla="*/ 2147483647 w 230"/>
                <a:gd name="T33" fmla="*/ 2147483647 h 198"/>
                <a:gd name="T34" fmla="*/ 2147483647 w 230"/>
                <a:gd name="T35" fmla="*/ 2147483647 h 198"/>
                <a:gd name="T36" fmla="*/ 2147483647 w 230"/>
                <a:gd name="T37" fmla="*/ 2147483647 h 198"/>
                <a:gd name="T38" fmla="*/ 2147483647 w 230"/>
                <a:gd name="T39" fmla="*/ 2147483647 h 198"/>
                <a:gd name="T40" fmla="*/ 2147483647 w 230"/>
                <a:gd name="T41" fmla="*/ 2147483647 h 198"/>
                <a:gd name="T42" fmla="*/ 2147483647 w 230"/>
                <a:gd name="T43" fmla="*/ 2147483647 h 198"/>
                <a:gd name="T44" fmla="*/ 2147483647 w 230"/>
                <a:gd name="T45" fmla="*/ 2147483647 h 198"/>
                <a:gd name="T46" fmla="*/ 2147483647 w 230"/>
                <a:gd name="T47" fmla="*/ 2147483647 h 198"/>
                <a:gd name="T48" fmla="*/ 2147483647 w 230"/>
                <a:gd name="T49" fmla="*/ 2147483647 h 198"/>
                <a:gd name="T50" fmla="*/ 2147483647 w 230"/>
                <a:gd name="T51" fmla="*/ 2147483647 h 198"/>
                <a:gd name="T52" fmla="*/ 2147483647 w 230"/>
                <a:gd name="T53" fmla="*/ 2147483647 h 198"/>
                <a:gd name="T54" fmla="*/ 2147483647 w 230"/>
                <a:gd name="T55" fmla="*/ 2147483647 h 198"/>
                <a:gd name="T56" fmla="*/ 2147483647 w 230"/>
                <a:gd name="T57" fmla="*/ 2147483647 h 198"/>
                <a:gd name="T58" fmla="*/ 2147483647 w 230"/>
                <a:gd name="T59" fmla="*/ 2147483647 h 198"/>
                <a:gd name="T60" fmla="*/ 2147483647 w 230"/>
                <a:gd name="T61" fmla="*/ 2147483647 h 198"/>
                <a:gd name="T62" fmla="*/ 2147483647 w 230"/>
                <a:gd name="T63" fmla="*/ 2147483647 h 198"/>
                <a:gd name="T64" fmla="*/ 2147483647 w 230"/>
                <a:gd name="T65" fmla="*/ 2147483647 h 198"/>
                <a:gd name="T66" fmla="*/ 2147483647 w 230"/>
                <a:gd name="T67" fmla="*/ 2147483647 h 198"/>
                <a:gd name="T68" fmla="*/ 2147483647 w 230"/>
                <a:gd name="T69" fmla="*/ 2147483647 h 198"/>
                <a:gd name="T70" fmla="*/ 2147483647 w 230"/>
                <a:gd name="T71" fmla="*/ 2147483647 h 198"/>
                <a:gd name="T72" fmla="*/ 2147483647 w 230"/>
                <a:gd name="T73" fmla="*/ 2147483647 h 198"/>
                <a:gd name="T74" fmla="*/ 2147483647 w 230"/>
                <a:gd name="T75" fmla="*/ 2147483647 h 198"/>
                <a:gd name="T76" fmla="*/ 2147483647 w 230"/>
                <a:gd name="T77" fmla="*/ 2147483647 h 198"/>
                <a:gd name="T78" fmla="*/ 2147483647 w 230"/>
                <a:gd name="T79" fmla="*/ 2147483647 h 198"/>
                <a:gd name="T80" fmla="*/ 2147483647 w 230"/>
                <a:gd name="T81" fmla="*/ 2147483647 h 198"/>
                <a:gd name="T82" fmla="*/ 2147483647 w 230"/>
                <a:gd name="T83" fmla="*/ 2147483647 h 198"/>
                <a:gd name="T84" fmla="*/ 2147483647 w 230"/>
                <a:gd name="T85" fmla="*/ 2147483647 h 198"/>
                <a:gd name="T86" fmla="*/ 2147483647 w 230"/>
                <a:gd name="T87" fmla="*/ 2147483647 h 198"/>
                <a:gd name="T88" fmla="*/ 2147483647 w 230"/>
                <a:gd name="T89" fmla="*/ 2147483647 h 198"/>
                <a:gd name="T90" fmla="*/ 2147483647 w 230"/>
                <a:gd name="T91" fmla="*/ 2147483647 h 198"/>
                <a:gd name="T92" fmla="*/ 2147483647 w 230"/>
                <a:gd name="T93" fmla="*/ 2147483647 h 198"/>
                <a:gd name="T94" fmla="*/ 2147483647 w 230"/>
                <a:gd name="T95" fmla="*/ 2147483647 h 198"/>
                <a:gd name="T96" fmla="*/ 2147483647 w 230"/>
                <a:gd name="T97" fmla="*/ 2147483647 h 198"/>
                <a:gd name="T98" fmla="*/ 2147483647 w 230"/>
                <a:gd name="T99" fmla="*/ 2147483647 h 198"/>
                <a:gd name="T100" fmla="*/ 2147483647 w 230"/>
                <a:gd name="T101" fmla="*/ 2147483647 h 198"/>
                <a:gd name="T102" fmla="*/ 2147483647 w 230"/>
                <a:gd name="T103" fmla="*/ 2147483647 h 198"/>
                <a:gd name="T104" fmla="*/ 2147483647 w 230"/>
                <a:gd name="T105" fmla="*/ 2147483647 h 198"/>
                <a:gd name="T106" fmla="*/ 2147483647 w 230"/>
                <a:gd name="T107" fmla="*/ 2147483647 h 198"/>
                <a:gd name="T108" fmla="*/ 2147483647 w 230"/>
                <a:gd name="T109" fmla="*/ 2147483647 h 198"/>
                <a:gd name="T110" fmla="*/ 2147483647 w 230"/>
                <a:gd name="T111" fmla="*/ 2147483647 h 198"/>
                <a:gd name="T112" fmla="*/ 2147483647 w 230"/>
                <a:gd name="T113" fmla="*/ 2147483647 h 198"/>
                <a:gd name="T114" fmla="*/ 2147483647 w 230"/>
                <a:gd name="T115" fmla="*/ 2147483647 h 198"/>
                <a:gd name="T116" fmla="*/ 2147483647 w 230"/>
                <a:gd name="T117" fmla="*/ 2147483647 h 198"/>
                <a:gd name="T118" fmla="*/ 2147483647 w 230"/>
                <a:gd name="T119" fmla="*/ 2147483647 h 198"/>
                <a:gd name="T120" fmla="*/ 2147483647 w 230"/>
                <a:gd name="T121" fmla="*/ 2147483647 h 19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30"/>
                <a:gd name="T184" fmla="*/ 0 h 198"/>
                <a:gd name="T185" fmla="*/ 230 w 230"/>
                <a:gd name="T186" fmla="*/ 198 h 19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30" h="198">
                  <a:moveTo>
                    <a:pt x="230" y="172"/>
                  </a:moveTo>
                  <a:lnTo>
                    <a:pt x="230" y="172"/>
                  </a:lnTo>
                  <a:lnTo>
                    <a:pt x="230" y="166"/>
                  </a:lnTo>
                  <a:lnTo>
                    <a:pt x="228" y="166"/>
                  </a:lnTo>
                  <a:lnTo>
                    <a:pt x="224" y="168"/>
                  </a:lnTo>
                  <a:lnTo>
                    <a:pt x="224" y="170"/>
                  </a:lnTo>
                  <a:lnTo>
                    <a:pt x="220" y="172"/>
                  </a:lnTo>
                  <a:lnTo>
                    <a:pt x="218" y="174"/>
                  </a:lnTo>
                  <a:lnTo>
                    <a:pt x="216" y="178"/>
                  </a:lnTo>
                  <a:lnTo>
                    <a:pt x="216" y="182"/>
                  </a:lnTo>
                  <a:lnTo>
                    <a:pt x="218" y="186"/>
                  </a:lnTo>
                  <a:lnTo>
                    <a:pt x="218" y="190"/>
                  </a:lnTo>
                  <a:lnTo>
                    <a:pt x="218" y="192"/>
                  </a:lnTo>
                  <a:lnTo>
                    <a:pt x="218" y="194"/>
                  </a:lnTo>
                  <a:lnTo>
                    <a:pt x="222" y="196"/>
                  </a:lnTo>
                  <a:lnTo>
                    <a:pt x="224" y="198"/>
                  </a:lnTo>
                  <a:lnTo>
                    <a:pt x="230" y="192"/>
                  </a:lnTo>
                  <a:lnTo>
                    <a:pt x="230" y="186"/>
                  </a:lnTo>
                  <a:lnTo>
                    <a:pt x="228" y="186"/>
                  </a:lnTo>
                  <a:lnTo>
                    <a:pt x="230" y="184"/>
                  </a:lnTo>
                  <a:lnTo>
                    <a:pt x="230" y="172"/>
                  </a:lnTo>
                  <a:close/>
                  <a:moveTo>
                    <a:pt x="198" y="40"/>
                  </a:moveTo>
                  <a:lnTo>
                    <a:pt x="198" y="40"/>
                  </a:lnTo>
                  <a:lnTo>
                    <a:pt x="196" y="40"/>
                  </a:lnTo>
                  <a:lnTo>
                    <a:pt x="192" y="40"/>
                  </a:lnTo>
                  <a:lnTo>
                    <a:pt x="190" y="40"/>
                  </a:lnTo>
                  <a:lnTo>
                    <a:pt x="184" y="40"/>
                  </a:lnTo>
                  <a:lnTo>
                    <a:pt x="184" y="34"/>
                  </a:lnTo>
                  <a:lnTo>
                    <a:pt x="182" y="34"/>
                  </a:lnTo>
                  <a:lnTo>
                    <a:pt x="182" y="32"/>
                  </a:lnTo>
                  <a:lnTo>
                    <a:pt x="178" y="30"/>
                  </a:lnTo>
                  <a:lnTo>
                    <a:pt x="174" y="34"/>
                  </a:lnTo>
                  <a:lnTo>
                    <a:pt x="172" y="32"/>
                  </a:lnTo>
                  <a:lnTo>
                    <a:pt x="166" y="32"/>
                  </a:lnTo>
                  <a:lnTo>
                    <a:pt x="164" y="28"/>
                  </a:lnTo>
                  <a:lnTo>
                    <a:pt x="162" y="28"/>
                  </a:lnTo>
                  <a:lnTo>
                    <a:pt x="158" y="28"/>
                  </a:lnTo>
                  <a:lnTo>
                    <a:pt x="156" y="28"/>
                  </a:lnTo>
                  <a:lnTo>
                    <a:pt x="156" y="22"/>
                  </a:lnTo>
                  <a:lnTo>
                    <a:pt x="152" y="24"/>
                  </a:lnTo>
                  <a:lnTo>
                    <a:pt x="146" y="24"/>
                  </a:lnTo>
                  <a:lnTo>
                    <a:pt x="146" y="18"/>
                  </a:lnTo>
                  <a:lnTo>
                    <a:pt x="144" y="16"/>
                  </a:lnTo>
                  <a:lnTo>
                    <a:pt x="142" y="14"/>
                  </a:lnTo>
                  <a:lnTo>
                    <a:pt x="136" y="14"/>
                  </a:lnTo>
                  <a:lnTo>
                    <a:pt x="132" y="12"/>
                  </a:lnTo>
                  <a:lnTo>
                    <a:pt x="126" y="10"/>
                  </a:lnTo>
                  <a:lnTo>
                    <a:pt x="126" y="6"/>
                  </a:lnTo>
                  <a:lnTo>
                    <a:pt x="126" y="0"/>
                  </a:lnTo>
                  <a:lnTo>
                    <a:pt x="118" y="0"/>
                  </a:lnTo>
                  <a:lnTo>
                    <a:pt x="114" y="2"/>
                  </a:lnTo>
                  <a:lnTo>
                    <a:pt x="112" y="2"/>
                  </a:lnTo>
                  <a:lnTo>
                    <a:pt x="110" y="4"/>
                  </a:lnTo>
                  <a:lnTo>
                    <a:pt x="104" y="4"/>
                  </a:lnTo>
                  <a:lnTo>
                    <a:pt x="104" y="6"/>
                  </a:lnTo>
                  <a:lnTo>
                    <a:pt x="104" y="8"/>
                  </a:lnTo>
                  <a:lnTo>
                    <a:pt x="104" y="12"/>
                  </a:lnTo>
                  <a:lnTo>
                    <a:pt x="106" y="14"/>
                  </a:lnTo>
                  <a:lnTo>
                    <a:pt x="106" y="20"/>
                  </a:lnTo>
                  <a:lnTo>
                    <a:pt x="104" y="22"/>
                  </a:lnTo>
                  <a:lnTo>
                    <a:pt x="98" y="24"/>
                  </a:lnTo>
                  <a:lnTo>
                    <a:pt x="92" y="24"/>
                  </a:lnTo>
                  <a:lnTo>
                    <a:pt x="82" y="32"/>
                  </a:lnTo>
                  <a:lnTo>
                    <a:pt x="86" y="34"/>
                  </a:lnTo>
                  <a:lnTo>
                    <a:pt x="84" y="34"/>
                  </a:lnTo>
                  <a:lnTo>
                    <a:pt x="82" y="34"/>
                  </a:lnTo>
                  <a:lnTo>
                    <a:pt x="76" y="38"/>
                  </a:lnTo>
                  <a:lnTo>
                    <a:pt x="68" y="38"/>
                  </a:lnTo>
                  <a:lnTo>
                    <a:pt x="66" y="36"/>
                  </a:lnTo>
                  <a:lnTo>
                    <a:pt x="60" y="30"/>
                  </a:lnTo>
                  <a:lnTo>
                    <a:pt x="58" y="30"/>
                  </a:lnTo>
                  <a:lnTo>
                    <a:pt x="56" y="28"/>
                  </a:lnTo>
                  <a:lnTo>
                    <a:pt x="52" y="28"/>
                  </a:lnTo>
                  <a:lnTo>
                    <a:pt x="52" y="30"/>
                  </a:lnTo>
                  <a:lnTo>
                    <a:pt x="52" y="34"/>
                  </a:lnTo>
                  <a:lnTo>
                    <a:pt x="54" y="34"/>
                  </a:lnTo>
                  <a:lnTo>
                    <a:pt x="56" y="38"/>
                  </a:lnTo>
                  <a:lnTo>
                    <a:pt x="58" y="40"/>
                  </a:lnTo>
                  <a:lnTo>
                    <a:pt x="58" y="46"/>
                  </a:lnTo>
                  <a:lnTo>
                    <a:pt x="56" y="48"/>
                  </a:lnTo>
                  <a:lnTo>
                    <a:pt x="54" y="48"/>
                  </a:lnTo>
                  <a:lnTo>
                    <a:pt x="48" y="48"/>
                  </a:lnTo>
                  <a:lnTo>
                    <a:pt x="38" y="48"/>
                  </a:lnTo>
                  <a:lnTo>
                    <a:pt x="38" y="54"/>
                  </a:lnTo>
                  <a:lnTo>
                    <a:pt x="36" y="52"/>
                  </a:lnTo>
                  <a:lnTo>
                    <a:pt x="34" y="48"/>
                  </a:lnTo>
                  <a:lnTo>
                    <a:pt x="32" y="48"/>
                  </a:lnTo>
                  <a:lnTo>
                    <a:pt x="30" y="46"/>
                  </a:lnTo>
                  <a:lnTo>
                    <a:pt x="26" y="46"/>
                  </a:lnTo>
                  <a:lnTo>
                    <a:pt x="24" y="48"/>
                  </a:lnTo>
                  <a:lnTo>
                    <a:pt x="22" y="48"/>
                  </a:lnTo>
                  <a:lnTo>
                    <a:pt x="20" y="48"/>
                  </a:lnTo>
                  <a:lnTo>
                    <a:pt x="16" y="48"/>
                  </a:lnTo>
                  <a:lnTo>
                    <a:pt x="12" y="50"/>
                  </a:lnTo>
                  <a:lnTo>
                    <a:pt x="8" y="50"/>
                  </a:lnTo>
                  <a:lnTo>
                    <a:pt x="6" y="52"/>
                  </a:lnTo>
                  <a:lnTo>
                    <a:pt x="4" y="54"/>
                  </a:lnTo>
                  <a:lnTo>
                    <a:pt x="6" y="56"/>
                  </a:lnTo>
                  <a:lnTo>
                    <a:pt x="8" y="56"/>
                  </a:lnTo>
                  <a:lnTo>
                    <a:pt x="10" y="58"/>
                  </a:lnTo>
                  <a:lnTo>
                    <a:pt x="10" y="60"/>
                  </a:lnTo>
                  <a:lnTo>
                    <a:pt x="6" y="60"/>
                  </a:lnTo>
                  <a:lnTo>
                    <a:pt x="2" y="60"/>
                  </a:lnTo>
                  <a:lnTo>
                    <a:pt x="0" y="60"/>
                  </a:lnTo>
                  <a:lnTo>
                    <a:pt x="0" y="62"/>
                  </a:lnTo>
                  <a:lnTo>
                    <a:pt x="6" y="66"/>
                  </a:lnTo>
                  <a:lnTo>
                    <a:pt x="12" y="66"/>
                  </a:lnTo>
                  <a:lnTo>
                    <a:pt x="12" y="64"/>
                  </a:lnTo>
                  <a:lnTo>
                    <a:pt x="26" y="72"/>
                  </a:lnTo>
                  <a:lnTo>
                    <a:pt x="32" y="72"/>
                  </a:lnTo>
                  <a:lnTo>
                    <a:pt x="38" y="76"/>
                  </a:lnTo>
                  <a:lnTo>
                    <a:pt x="48" y="76"/>
                  </a:lnTo>
                  <a:lnTo>
                    <a:pt x="40" y="80"/>
                  </a:lnTo>
                  <a:lnTo>
                    <a:pt x="42" y="84"/>
                  </a:lnTo>
                  <a:lnTo>
                    <a:pt x="44" y="86"/>
                  </a:lnTo>
                  <a:lnTo>
                    <a:pt x="46" y="92"/>
                  </a:lnTo>
                  <a:lnTo>
                    <a:pt x="52" y="96"/>
                  </a:lnTo>
                  <a:lnTo>
                    <a:pt x="58" y="96"/>
                  </a:lnTo>
                  <a:lnTo>
                    <a:pt x="58" y="106"/>
                  </a:lnTo>
                  <a:lnTo>
                    <a:pt x="62" y="114"/>
                  </a:lnTo>
                  <a:lnTo>
                    <a:pt x="66" y="124"/>
                  </a:lnTo>
                  <a:lnTo>
                    <a:pt x="58" y="114"/>
                  </a:lnTo>
                  <a:lnTo>
                    <a:pt x="58" y="118"/>
                  </a:lnTo>
                  <a:lnTo>
                    <a:pt x="56" y="120"/>
                  </a:lnTo>
                  <a:lnTo>
                    <a:pt x="56" y="132"/>
                  </a:lnTo>
                  <a:lnTo>
                    <a:pt x="54" y="134"/>
                  </a:lnTo>
                  <a:lnTo>
                    <a:pt x="52" y="144"/>
                  </a:lnTo>
                  <a:lnTo>
                    <a:pt x="52" y="146"/>
                  </a:lnTo>
                  <a:lnTo>
                    <a:pt x="50" y="150"/>
                  </a:lnTo>
                  <a:lnTo>
                    <a:pt x="50" y="152"/>
                  </a:lnTo>
                  <a:lnTo>
                    <a:pt x="48" y="152"/>
                  </a:lnTo>
                  <a:lnTo>
                    <a:pt x="48" y="154"/>
                  </a:lnTo>
                  <a:lnTo>
                    <a:pt x="46" y="156"/>
                  </a:lnTo>
                  <a:lnTo>
                    <a:pt x="44" y="158"/>
                  </a:lnTo>
                  <a:lnTo>
                    <a:pt x="46" y="160"/>
                  </a:lnTo>
                  <a:lnTo>
                    <a:pt x="46" y="158"/>
                  </a:lnTo>
                  <a:lnTo>
                    <a:pt x="48" y="158"/>
                  </a:lnTo>
                  <a:lnTo>
                    <a:pt x="52" y="160"/>
                  </a:lnTo>
                  <a:lnTo>
                    <a:pt x="52" y="162"/>
                  </a:lnTo>
                  <a:lnTo>
                    <a:pt x="50" y="164"/>
                  </a:lnTo>
                  <a:lnTo>
                    <a:pt x="60" y="164"/>
                  </a:lnTo>
                  <a:lnTo>
                    <a:pt x="64" y="168"/>
                  </a:lnTo>
                  <a:lnTo>
                    <a:pt x="66" y="166"/>
                  </a:lnTo>
                  <a:lnTo>
                    <a:pt x="68" y="166"/>
                  </a:lnTo>
                  <a:lnTo>
                    <a:pt x="72" y="170"/>
                  </a:lnTo>
                  <a:lnTo>
                    <a:pt x="78" y="170"/>
                  </a:lnTo>
                  <a:lnTo>
                    <a:pt x="78" y="172"/>
                  </a:lnTo>
                  <a:lnTo>
                    <a:pt x="84" y="172"/>
                  </a:lnTo>
                  <a:lnTo>
                    <a:pt x="84" y="168"/>
                  </a:lnTo>
                  <a:lnTo>
                    <a:pt x="86" y="166"/>
                  </a:lnTo>
                  <a:lnTo>
                    <a:pt x="90" y="166"/>
                  </a:lnTo>
                  <a:lnTo>
                    <a:pt x="92" y="168"/>
                  </a:lnTo>
                  <a:lnTo>
                    <a:pt x="92" y="170"/>
                  </a:lnTo>
                  <a:lnTo>
                    <a:pt x="96" y="170"/>
                  </a:lnTo>
                  <a:lnTo>
                    <a:pt x="96" y="172"/>
                  </a:lnTo>
                  <a:lnTo>
                    <a:pt x="104" y="172"/>
                  </a:lnTo>
                  <a:lnTo>
                    <a:pt x="104" y="174"/>
                  </a:lnTo>
                  <a:lnTo>
                    <a:pt x="104" y="176"/>
                  </a:lnTo>
                  <a:lnTo>
                    <a:pt x="112" y="176"/>
                  </a:lnTo>
                  <a:lnTo>
                    <a:pt x="112" y="178"/>
                  </a:lnTo>
                  <a:lnTo>
                    <a:pt x="118" y="178"/>
                  </a:lnTo>
                  <a:lnTo>
                    <a:pt x="118" y="176"/>
                  </a:lnTo>
                  <a:lnTo>
                    <a:pt x="118" y="174"/>
                  </a:lnTo>
                  <a:lnTo>
                    <a:pt x="122" y="174"/>
                  </a:lnTo>
                  <a:lnTo>
                    <a:pt x="122" y="170"/>
                  </a:lnTo>
                  <a:lnTo>
                    <a:pt x="126" y="164"/>
                  </a:lnTo>
                  <a:lnTo>
                    <a:pt x="130" y="160"/>
                  </a:lnTo>
                  <a:lnTo>
                    <a:pt x="132" y="158"/>
                  </a:lnTo>
                  <a:lnTo>
                    <a:pt x="134" y="156"/>
                  </a:lnTo>
                  <a:lnTo>
                    <a:pt x="138" y="154"/>
                  </a:lnTo>
                  <a:lnTo>
                    <a:pt x="140" y="152"/>
                  </a:lnTo>
                  <a:lnTo>
                    <a:pt x="144" y="152"/>
                  </a:lnTo>
                  <a:lnTo>
                    <a:pt x="146" y="154"/>
                  </a:lnTo>
                  <a:lnTo>
                    <a:pt x="150" y="154"/>
                  </a:lnTo>
                  <a:lnTo>
                    <a:pt x="152" y="156"/>
                  </a:lnTo>
                  <a:lnTo>
                    <a:pt x="162" y="156"/>
                  </a:lnTo>
                  <a:lnTo>
                    <a:pt x="166" y="160"/>
                  </a:lnTo>
                  <a:lnTo>
                    <a:pt x="166" y="162"/>
                  </a:lnTo>
                  <a:lnTo>
                    <a:pt x="170" y="162"/>
                  </a:lnTo>
                  <a:lnTo>
                    <a:pt x="172" y="164"/>
                  </a:lnTo>
                  <a:lnTo>
                    <a:pt x="178" y="164"/>
                  </a:lnTo>
                  <a:lnTo>
                    <a:pt x="182" y="162"/>
                  </a:lnTo>
                  <a:lnTo>
                    <a:pt x="184" y="160"/>
                  </a:lnTo>
                  <a:lnTo>
                    <a:pt x="186" y="154"/>
                  </a:lnTo>
                  <a:lnTo>
                    <a:pt x="192" y="150"/>
                  </a:lnTo>
                  <a:lnTo>
                    <a:pt x="196" y="150"/>
                  </a:lnTo>
                  <a:lnTo>
                    <a:pt x="196" y="148"/>
                  </a:lnTo>
                  <a:lnTo>
                    <a:pt x="200" y="144"/>
                  </a:lnTo>
                  <a:lnTo>
                    <a:pt x="200" y="142"/>
                  </a:lnTo>
                  <a:lnTo>
                    <a:pt x="198" y="140"/>
                  </a:lnTo>
                  <a:lnTo>
                    <a:pt x="192" y="140"/>
                  </a:lnTo>
                  <a:lnTo>
                    <a:pt x="188" y="138"/>
                  </a:lnTo>
                  <a:lnTo>
                    <a:pt x="186" y="136"/>
                  </a:lnTo>
                  <a:lnTo>
                    <a:pt x="186" y="134"/>
                  </a:lnTo>
                  <a:lnTo>
                    <a:pt x="188" y="132"/>
                  </a:lnTo>
                  <a:lnTo>
                    <a:pt x="190" y="130"/>
                  </a:lnTo>
                  <a:lnTo>
                    <a:pt x="190" y="126"/>
                  </a:lnTo>
                  <a:lnTo>
                    <a:pt x="188" y="126"/>
                  </a:lnTo>
                  <a:lnTo>
                    <a:pt x="184" y="126"/>
                  </a:lnTo>
                  <a:lnTo>
                    <a:pt x="182" y="120"/>
                  </a:lnTo>
                  <a:lnTo>
                    <a:pt x="188" y="120"/>
                  </a:lnTo>
                  <a:lnTo>
                    <a:pt x="192" y="116"/>
                  </a:lnTo>
                  <a:lnTo>
                    <a:pt x="192" y="114"/>
                  </a:lnTo>
                  <a:lnTo>
                    <a:pt x="186" y="108"/>
                  </a:lnTo>
                  <a:lnTo>
                    <a:pt x="188" y="106"/>
                  </a:lnTo>
                  <a:lnTo>
                    <a:pt x="190" y="106"/>
                  </a:lnTo>
                  <a:lnTo>
                    <a:pt x="190" y="104"/>
                  </a:lnTo>
                  <a:lnTo>
                    <a:pt x="186" y="100"/>
                  </a:lnTo>
                  <a:lnTo>
                    <a:pt x="188" y="94"/>
                  </a:lnTo>
                  <a:lnTo>
                    <a:pt x="186" y="94"/>
                  </a:lnTo>
                  <a:lnTo>
                    <a:pt x="182" y="94"/>
                  </a:lnTo>
                  <a:lnTo>
                    <a:pt x="176" y="100"/>
                  </a:lnTo>
                  <a:lnTo>
                    <a:pt x="174" y="100"/>
                  </a:lnTo>
                  <a:lnTo>
                    <a:pt x="174" y="98"/>
                  </a:lnTo>
                  <a:lnTo>
                    <a:pt x="176" y="96"/>
                  </a:lnTo>
                  <a:lnTo>
                    <a:pt x="174" y="94"/>
                  </a:lnTo>
                  <a:lnTo>
                    <a:pt x="178" y="92"/>
                  </a:lnTo>
                  <a:lnTo>
                    <a:pt x="178" y="88"/>
                  </a:lnTo>
                  <a:lnTo>
                    <a:pt x="182" y="86"/>
                  </a:lnTo>
                  <a:lnTo>
                    <a:pt x="182" y="82"/>
                  </a:lnTo>
                  <a:lnTo>
                    <a:pt x="186" y="82"/>
                  </a:lnTo>
                  <a:lnTo>
                    <a:pt x="188" y="80"/>
                  </a:lnTo>
                  <a:lnTo>
                    <a:pt x="190" y="78"/>
                  </a:lnTo>
                  <a:lnTo>
                    <a:pt x="192" y="76"/>
                  </a:lnTo>
                  <a:lnTo>
                    <a:pt x="192" y="74"/>
                  </a:lnTo>
                  <a:lnTo>
                    <a:pt x="198" y="76"/>
                  </a:lnTo>
                  <a:lnTo>
                    <a:pt x="198" y="72"/>
                  </a:lnTo>
                  <a:lnTo>
                    <a:pt x="198" y="60"/>
                  </a:lnTo>
                  <a:lnTo>
                    <a:pt x="200" y="58"/>
                  </a:lnTo>
                  <a:lnTo>
                    <a:pt x="202" y="56"/>
                  </a:lnTo>
                  <a:lnTo>
                    <a:pt x="204" y="54"/>
                  </a:lnTo>
                  <a:lnTo>
                    <a:pt x="204" y="50"/>
                  </a:lnTo>
                  <a:lnTo>
                    <a:pt x="208" y="46"/>
                  </a:lnTo>
                  <a:lnTo>
                    <a:pt x="210" y="42"/>
                  </a:lnTo>
                  <a:lnTo>
                    <a:pt x="204" y="40"/>
                  </a:lnTo>
                  <a:lnTo>
                    <a:pt x="198" y="40"/>
                  </a:lnTo>
                  <a:close/>
                </a:path>
              </a:pathLst>
            </a:custGeom>
            <a:solidFill>
              <a:srgbClr val="93A690">
                <a:alpha val="80000"/>
              </a:srgbClr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42" name="Portugal" descr="© INSCALE GmbH, 05.05.2010&#10;http://www.presentationload.com/">
              <a:extLst>
                <a:ext uri="{FF2B5EF4-FFF2-40B4-BE49-F238E27FC236}">
                  <a16:creationId xmlns:a16="http://schemas.microsoft.com/office/drawing/2014/main" id="{DD512456-0C81-40F6-8018-47461BA9557F}"/>
                </a:ext>
              </a:extLst>
            </p:cNvPr>
            <p:cNvSpPr>
              <a:spLocks/>
            </p:cNvSpPr>
            <p:nvPr/>
          </p:nvSpPr>
          <p:spPr bwMode="gray">
            <a:xfrm>
              <a:off x="5293630" y="2999021"/>
              <a:ext cx="101642" cy="184037"/>
            </a:xfrm>
            <a:custGeom>
              <a:avLst/>
              <a:gdLst>
                <a:gd name="T0" fmla="*/ 2147483647 w 228"/>
                <a:gd name="T1" fmla="*/ 2147483647 h 414"/>
                <a:gd name="T2" fmla="*/ 2147483647 w 228"/>
                <a:gd name="T3" fmla="*/ 2147483647 h 414"/>
                <a:gd name="T4" fmla="*/ 2147483647 w 228"/>
                <a:gd name="T5" fmla="*/ 2147483647 h 414"/>
                <a:gd name="T6" fmla="*/ 2147483647 w 228"/>
                <a:gd name="T7" fmla="*/ 2147483647 h 414"/>
                <a:gd name="T8" fmla="*/ 2147483647 w 228"/>
                <a:gd name="T9" fmla="*/ 2147483647 h 414"/>
                <a:gd name="T10" fmla="*/ 2147483647 w 228"/>
                <a:gd name="T11" fmla="*/ 2147483647 h 414"/>
                <a:gd name="T12" fmla="*/ 2147483647 w 228"/>
                <a:gd name="T13" fmla="*/ 0 h 414"/>
                <a:gd name="T14" fmla="*/ 2147483647 w 228"/>
                <a:gd name="T15" fmla="*/ 2147483647 h 414"/>
                <a:gd name="T16" fmla="*/ 2147483647 w 228"/>
                <a:gd name="T17" fmla="*/ 2147483647 h 414"/>
                <a:gd name="T18" fmla="*/ 2147483647 w 228"/>
                <a:gd name="T19" fmla="*/ 2147483647 h 414"/>
                <a:gd name="T20" fmla="*/ 2147483647 w 228"/>
                <a:gd name="T21" fmla="*/ 2147483647 h 414"/>
                <a:gd name="T22" fmla="*/ 2147483647 w 228"/>
                <a:gd name="T23" fmla="*/ 2147483647 h 414"/>
                <a:gd name="T24" fmla="*/ 2147483647 w 228"/>
                <a:gd name="T25" fmla="*/ 2147483647 h 414"/>
                <a:gd name="T26" fmla="*/ 0 w 228"/>
                <a:gd name="T27" fmla="*/ 2147483647 h 414"/>
                <a:gd name="T28" fmla="*/ 2147483647 w 228"/>
                <a:gd name="T29" fmla="*/ 2147483647 h 414"/>
                <a:gd name="T30" fmla="*/ 2147483647 w 228"/>
                <a:gd name="T31" fmla="*/ 2147483647 h 414"/>
                <a:gd name="T32" fmla="*/ 2147483647 w 228"/>
                <a:gd name="T33" fmla="*/ 2147483647 h 414"/>
                <a:gd name="T34" fmla="*/ 2147483647 w 228"/>
                <a:gd name="T35" fmla="*/ 2147483647 h 414"/>
                <a:gd name="T36" fmla="*/ 2147483647 w 228"/>
                <a:gd name="T37" fmla="*/ 2147483647 h 414"/>
                <a:gd name="T38" fmla="*/ 2147483647 w 228"/>
                <a:gd name="T39" fmla="*/ 2147483647 h 414"/>
                <a:gd name="T40" fmla="*/ 2147483647 w 228"/>
                <a:gd name="T41" fmla="*/ 2147483647 h 414"/>
                <a:gd name="T42" fmla="*/ 2147483647 w 228"/>
                <a:gd name="T43" fmla="*/ 2147483647 h 414"/>
                <a:gd name="T44" fmla="*/ 2147483647 w 228"/>
                <a:gd name="T45" fmla="*/ 2147483647 h 414"/>
                <a:gd name="T46" fmla="*/ 2147483647 w 228"/>
                <a:gd name="T47" fmla="*/ 2147483647 h 414"/>
                <a:gd name="T48" fmla="*/ 2147483647 w 228"/>
                <a:gd name="T49" fmla="*/ 2147483647 h 414"/>
                <a:gd name="T50" fmla="*/ 2147483647 w 228"/>
                <a:gd name="T51" fmla="*/ 2147483647 h 414"/>
                <a:gd name="T52" fmla="*/ 2147483647 w 228"/>
                <a:gd name="T53" fmla="*/ 2147483647 h 414"/>
                <a:gd name="T54" fmla="*/ 2147483647 w 228"/>
                <a:gd name="T55" fmla="*/ 2147483647 h 414"/>
                <a:gd name="T56" fmla="*/ 2147483647 w 228"/>
                <a:gd name="T57" fmla="*/ 2147483647 h 414"/>
                <a:gd name="T58" fmla="*/ 2147483647 w 228"/>
                <a:gd name="T59" fmla="*/ 2147483647 h 414"/>
                <a:gd name="T60" fmla="*/ 2147483647 w 228"/>
                <a:gd name="T61" fmla="*/ 2147483647 h 414"/>
                <a:gd name="T62" fmla="*/ 2147483647 w 228"/>
                <a:gd name="T63" fmla="*/ 2147483647 h 414"/>
                <a:gd name="T64" fmla="*/ 2147483647 w 228"/>
                <a:gd name="T65" fmla="*/ 2147483647 h 414"/>
                <a:gd name="T66" fmla="*/ 2147483647 w 228"/>
                <a:gd name="T67" fmla="*/ 2147483647 h 414"/>
                <a:gd name="T68" fmla="*/ 2147483647 w 228"/>
                <a:gd name="T69" fmla="*/ 2147483647 h 414"/>
                <a:gd name="T70" fmla="*/ 2147483647 w 228"/>
                <a:gd name="T71" fmla="*/ 2147483647 h 414"/>
                <a:gd name="T72" fmla="*/ 2147483647 w 228"/>
                <a:gd name="T73" fmla="*/ 2147483647 h 414"/>
                <a:gd name="T74" fmla="*/ 2147483647 w 228"/>
                <a:gd name="T75" fmla="*/ 2147483647 h 414"/>
                <a:gd name="T76" fmla="*/ 2147483647 w 228"/>
                <a:gd name="T77" fmla="*/ 2147483647 h 414"/>
                <a:gd name="T78" fmla="*/ 2147483647 w 228"/>
                <a:gd name="T79" fmla="*/ 2147483647 h 414"/>
                <a:gd name="T80" fmla="*/ 2147483647 w 228"/>
                <a:gd name="T81" fmla="*/ 2147483647 h 414"/>
                <a:gd name="T82" fmla="*/ 2147483647 w 228"/>
                <a:gd name="T83" fmla="*/ 2147483647 h 414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228"/>
                <a:gd name="T127" fmla="*/ 0 h 414"/>
                <a:gd name="T128" fmla="*/ 228 w 228"/>
                <a:gd name="T129" fmla="*/ 414 h 414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228" h="414">
                  <a:moveTo>
                    <a:pt x="210" y="30"/>
                  </a:moveTo>
                  <a:lnTo>
                    <a:pt x="210" y="12"/>
                  </a:lnTo>
                  <a:lnTo>
                    <a:pt x="156" y="12"/>
                  </a:lnTo>
                  <a:lnTo>
                    <a:pt x="156" y="18"/>
                  </a:lnTo>
                  <a:lnTo>
                    <a:pt x="150" y="24"/>
                  </a:lnTo>
                  <a:lnTo>
                    <a:pt x="138" y="24"/>
                  </a:lnTo>
                  <a:lnTo>
                    <a:pt x="132" y="18"/>
                  </a:lnTo>
                  <a:lnTo>
                    <a:pt x="114" y="18"/>
                  </a:lnTo>
                  <a:lnTo>
                    <a:pt x="108" y="24"/>
                  </a:lnTo>
                  <a:lnTo>
                    <a:pt x="96" y="24"/>
                  </a:lnTo>
                  <a:lnTo>
                    <a:pt x="96" y="18"/>
                  </a:lnTo>
                  <a:lnTo>
                    <a:pt x="102" y="18"/>
                  </a:lnTo>
                  <a:lnTo>
                    <a:pt x="114" y="6"/>
                  </a:lnTo>
                  <a:lnTo>
                    <a:pt x="114" y="0"/>
                  </a:lnTo>
                  <a:lnTo>
                    <a:pt x="90" y="0"/>
                  </a:lnTo>
                  <a:lnTo>
                    <a:pt x="66" y="12"/>
                  </a:lnTo>
                  <a:lnTo>
                    <a:pt x="60" y="18"/>
                  </a:lnTo>
                  <a:lnTo>
                    <a:pt x="60" y="36"/>
                  </a:lnTo>
                  <a:lnTo>
                    <a:pt x="66" y="60"/>
                  </a:lnTo>
                  <a:lnTo>
                    <a:pt x="66" y="78"/>
                  </a:lnTo>
                  <a:lnTo>
                    <a:pt x="60" y="108"/>
                  </a:lnTo>
                  <a:lnTo>
                    <a:pt x="48" y="138"/>
                  </a:lnTo>
                  <a:lnTo>
                    <a:pt x="30" y="174"/>
                  </a:lnTo>
                  <a:lnTo>
                    <a:pt x="12" y="222"/>
                  </a:lnTo>
                  <a:lnTo>
                    <a:pt x="6" y="234"/>
                  </a:lnTo>
                  <a:lnTo>
                    <a:pt x="6" y="240"/>
                  </a:lnTo>
                  <a:lnTo>
                    <a:pt x="0" y="252"/>
                  </a:lnTo>
                  <a:lnTo>
                    <a:pt x="0" y="264"/>
                  </a:lnTo>
                  <a:lnTo>
                    <a:pt x="18" y="282"/>
                  </a:lnTo>
                  <a:lnTo>
                    <a:pt x="30" y="288"/>
                  </a:lnTo>
                  <a:lnTo>
                    <a:pt x="42" y="342"/>
                  </a:lnTo>
                  <a:lnTo>
                    <a:pt x="42" y="348"/>
                  </a:lnTo>
                  <a:lnTo>
                    <a:pt x="36" y="354"/>
                  </a:lnTo>
                  <a:lnTo>
                    <a:pt x="36" y="366"/>
                  </a:lnTo>
                  <a:lnTo>
                    <a:pt x="30" y="384"/>
                  </a:lnTo>
                  <a:lnTo>
                    <a:pt x="24" y="396"/>
                  </a:lnTo>
                  <a:lnTo>
                    <a:pt x="24" y="408"/>
                  </a:lnTo>
                  <a:lnTo>
                    <a:pt x="48" y="408"/>
                  </a:lnTo>
                  <a:lnTo>
                    <a:pt x="60" y="402"/>
                  </a:lnTo>
                  <a:lnTo>
                    <a:pt x="72" y="402"/>
                  </a:lnTo>
                  <a:lnTo>
                    <a:pt x="84" y="414"/>
                  </a:lnTo>
                  <a:lnTo>
                    <a:pt x="96" y="414"/>
                  </a:lnTo>
                  <a:lnTo>
                    <a:pt x="108" y="408"/>
                  </a:lnTo>
                  <a:lnTo>
                    <a:pt x="114" y="402"/>
                  </a:lnTo>
                  <a:lnTo>
                    <a:pt x="120" y="402"/>
                  </a:lnTo>
                  <a:lnTo>
                    <a:pt x="126" y="396"/>
                  </a:lnTo>
                  <a:lnTo>
                    <a:pt x="126" y="348"/>
                  </a:lnTo>
                  <a:lnTo>
                    <a:pt x="132" y="342"/>
                  </a:lnTo>
                  <a:lnTo>
                    <a:pt x="138" y="330"/>
                  </a:lnTo>
                  <a:lnTo>
                    <a:pt x="150" y="330"/>
                  </a:lnTo>
                  <a:lnTo>
                    <a:pt x="162" y="318"/>
                  </a:lnTo>
                  <a:lnTo>
                    <a:pt x="162" y="312"/>
                  </a:lnTo>
                  <a:lnTo>
                    <a:pt x="150" y="312"/>
                  </a:lnTo>
                  <a:lnTo>
                    <a:pt x="144" y="306"/>
                  </a:lnTo>
                  <a:lnTo>
                    <a:pt x="138" y="294"/>
                  </a:lnTo>
                  <a:lnTo>
                    <a:pt x="138" y="288"/>
                  </a:lnTo>
                  <a:lnTo>
                    <a:pt x="132" y="282"/>
                  </a:lnTo>
                  <a:lnTo>
                    <a:pt x="132" y="276"/>
                  </a:lnTo>
                  <a:lnTo>
                    <a:pt x="144" y="264"/>
                  </a:lnTo>
                  <a:lnTo>
                    <a:pt x="156" y="258"/>
                  </a:lnTo>
                  <a:lnTo>
                    <a:pt x="168" y="246"/>
                  </a:lnTo>
                  <a:lnTo>
                    <a:pt x="168" y="240"/>
                  </a:lnTo>
                  <a:lnTo>
                    <a:pt x="156" y="234"/>
                  </a:lnTo>
                  <a:lnTo>
                    <a:pt x="150" y="228"/>
                  </a:lnTo>
                  <a:lnTo>
                    <a:pt x="150" y="216"/>
                  </a:lnTo>
                  <a:lnTo>
                    <a:pt x="126" y="192"/>
                  </a:lnTo>
                  <a:lnTo>
                    <a:pt x="162" y="192"/>
                  </a:lnTo>
                  <a:lnTo>
                    <a:pt x="174" y="180"/>
                  </a:lnTo>
                  <a:lnTo>
                    <a:pt x="174" y="168"/>
                  </a:lnTo>
                  <a:lnTo>
                    <a:pt x="168" y="162"/>
                  </a:lnTo>
                  <a:lnTo>
                    <a:pt x="168" y="150"/>
                  </a:lnTo>
                  <a:lnTo>
                    <a:pt x="174" y="144"/>
                  </a:lnTo>
                  <a:lnTo>
                    <a:pt x="180" y="144"/>
                  </a:lnTo>
                  <a:lnTo>
                    <a:pt x="180" y="126"/>
                  </a:lnTo>
                  <a:lnTo>
                    <a:pt x="186" y="108"/>
                  </a:lnTo>
                  <a:lnTo>
                    <a:pt x="186" y="96"/>
                  </a:lnTo>
                  <a:lnTo>
                    <a:pt x="180" y="90"/>
                  </a:lnTo>
                  <a:lnTo>
                    <a:pt x="174" y="90"/>
                  </a:lnTo>
                  <a:lnTo>
                    <a:pt x="174" y="84"/>
                  </a:lnTo>
                  <a:lnTo>
                    <a:pt x="180" y="78"/>
                  </a:lnTo>
                  <a:lnTo>
                    <a:pt x="204" y="66"/>
                  </a:lnTo>
                  <a:lnTo>
                    <a:pt x="228" y="42"/>
                  </a:lnTo>
                  <a:lnTo>
                    <a:pt x="228" y="36"/>
                  </a:lnTo>
                  <a:lnTo>
                    <a:pt x="216" y="30"/>
                  </a:lnTo>
                  <a:lnTo>
                    <a:pt x="210" y="30"/>
                  </a:lnTo>
                  <a:close/>
                </a:path>
              </a:pathLst>
            </a:custGeom>
            <a:solidFill>
              <a:srgbClr val="93A690">
                <a:alpha val="80000"/>
              </a:srgbClr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</p:grpSp>
      <p:grpSp>
        <p:nvGrpSpPr>
          <p:cNvPr id="143" name="North_West_Europe">
            <a:extLst>
              <a:ext uri="{FF2B5EF4-FFF2-40B4-BE49-F238E27FC236}">
                <a16:creationId xmlns:a16="http://schemas.microsoft.com/office/drawing/2014/main" id="{818EE401-CA76-4400-AD03-58AE78F516A2}"/>
              </a:ext>
            </a:extLst>
          </p:cNvPr>
          <p:cNvGrpSpPr>
            <a:grpSpLocks/>
          </p:cNvGrpSpPr>
          <p:nvPr userDrawn="1"/>
        </p:nvGrpSpPr>
        <p:grpSpPr bwMode="auto">
          <a:xfrm>
            <a:off x="5046663" y="1522413"/>
            <a:ext cx="1343025" cy="966787"/>
            <a:chOff x="5046257" y="1770176"/>
            <a:chExt cx="1343580" cy="967188"/>
          </a:xfrm>
        </p:grpSpPr>
        <p:sp>
          <p:nvSpPr>
            <p:cNvPr id="144" name="Sweden" descr="© INSCALE GmbH, 05.05.2010&#10;http://www.presentationload.com/">
              <a:extLst>
                <a:ext uri="{FF2B5EF4-FFF2-40B4-BE49-F238E27FC236}">
                  <a16:creationId xmlns:a16="http://schemas.microsoft.com/office/drawing/2014/main" id="{98002D5E-6616-4133-A0DF-913B3B1E343B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5897509" y="2087808"/>
              <a:ext cx="306514" cy="444684"/>
            </a:xfrm>
            <a:custGeom>
              <a:avLst/>
              <a:gdLst>
                <a:gd name="T0" fmla="*/ 2147483647 w 690"/>
                <a:gd name="T1" fmla="*/ 2147483647 h 990"/>
                <a:gd name="T2" fmla="*/ 2147483647 w 690"/>
                <a:gd name="T3" fmla="*/ 2147483647 h 990"/>
                <a:gd name="T4" fmla="*/ 2147483647 w 690"/>
                <a:gd name="T5" fmla="*/ 2147483647 h 990"/>
                <a:gd name="T6" fmla="*/ 2147483647 w 690"/>
                <a:gd name="T7" fmla="*/ 2147483647 h 990"/>
                <a:gd name="T8" fmla="*/ 2147483647 w 690"/>
                <a:gd name="T9" fmla="*/ 2147483647 h 990"/>
                <a:gd name="T10" fmla="*/ 2147483647 w 690"/>
                <a:gd name="T11" fmla="*/ 2147483647 h 990"/>
                <a:gd name="T12" fmla="*/ 2147483647 w 690"/>
                <a:gd name="T13" fmla="*/ 2147483647 h 990"/>
                <a:gd name="T14" fmla="*/ 2147483647 w 690"/>
                <a:gd name="T15" fmla="*/ 2147483647 h 990"/>
                <a:gd name="T16" fmla="*/ 2147483647 w 690"/>
                <a:gd name="T17" fmla="*/ 2147483647 h 990"/>
                <a:gd name="T18" fmla="*/ 2147483647 w 690"/>
                <a:gd name="T19" fmla="*/ 2147483647 h 990"/>
                <a:gd name="T20" fmla="*/ 2147483647 w 690"/>
                <a:gd name="T21" fmla="*/ 2147483647 h 990"/>
                <a:gd name="T22" fmla="*/ 2147483647 w 690"/>
                <a:gd name="T23" fmla="*/ 2147483647 h 990"/>
                <a:gd name="T24" fmla="*/ 2147483647 w 690"/>
                <a:gd name="T25" fmla="*/ 2147483647 h 990"/>
                <a:gd name="T26" fmla="*/ 2147483647 w 690"/>
                <a:gd name="T27" fmla="*/ 2147483647 h 990"/>
                <a:gd name="T28" fmla="*/ 2147483647 w 690"/>
                <a:gd name="T29" fmla="*/ 2147483647 h 990"/>
                <a:gd name="T30" fmla="*/ 2147483647 w 690"/>
                <a:gd name="T31" fmla="*/ 2147483647 h 990"/>
                <a:gd name="T32" fmla="*/ 2147483647 w 690"/>
                <a:gd name="T33" fmla="*/ 2147483647 h 990"/>
                <a:gd name="T34" fmla="*/ 2147483647 w 690"/>
                <a:gd name="T35" fmla="*/ 2147483647 h 990"/>
                <a:gd name="T36" fmla="*/ 2147483647 w 690"/>
                <a:gd name="T37" fmla="*/ 2147483647 h 990"/>
                <a:gd name="T38" fmla="*/ 2147483647 w 690"/>
                <a:gd name="T39" fmla="*/ 2147483647 h 990"/>
                <a:gd name="T40" fmla="*/ 2147483647 w 690"/>
                <a:gd name="T41" fmla="*/ 2147483647 h 990"/>
                <a:gd name="T42" fmla="*/ 2147483647 w 690"/>
                <a:gd name="T43" fmla="*/ 2147483647 h 990"/>
                <a:gd name="T44" fmla="*/ 2147483647 w 690"/>
                <a:gd name="T45" fmla="*/ 2147483647 h 990"/>
                <a:gd name="T46" fmla="*/ 0 w 690"/>
                <a:gd name="T47" fmla="*/ 2147483647 h 990"/>
                <a:gd name="T48" fmla="*/ 2147483647 w 690"/>
                <a:gd name="T49" fmla="*/ 2147483647 h 990"/>
                <a:gd name="T50" fmla="*/ 2147483647 w 690"/>
                <a:gd name="T51" fmla="*/ 2147483647 h 990"/>
                <a:gd name="T52" fmla="*/ 2147483647 w 690"/>
                <a:gd name="T53" fmla="*/ 2147483647 h 990"/>
                <a:gd name="T54" fmla="*/ 2147483647 w 690"/>
                <a:gd name="T55" fmla="*/ 2147483647 h 990"/>
                <a:gd name="T56" fmla="*/ 2147483647 w 690"/>
                <a:gd name="T57" fmla="*/ 2147483647 h 990"/>
                <a:gd name="T58" fmla="*/ 2147483647 w 690"/>
                <a:gd name="T59" fmla="*/ 2147483647 h 990"/>
                <a:gd name="T60" fmla="*/ 2147483647 w 690"/>
                <a:gd name="T61" fmla="*/ 2147483647 h 990"/>
                <a:gd name="T62" fmla="*/ 2147483647 w 690"/>
                <a:gd name="T63" fmla="*/ 2147483647 h 990"/>
                <a:gd name="T64" fmla="*/ 2147483647 w 690"/>
                <a:gd name="T65" fmla="*/ 2147483647 h 990"/>
                <a:gd name="T66" fmla="*/ 2147483647 w 690"/>
                <a:gd name="T67" fmla="*/ 2147483647 h 990"/>
                <a:gd name="T68" fmla="*/ 2147483647 w 690"/>
                <a:gd name="T69" fmla="*/ 2147483647 h 990"/>
                <a:gd name="T70" fmla="*/ 2147483647 w 690"/>
                <a:gd name="T71" fmla="*/ 2147483647 h 990"/>
                <a:gd name="T72" fmla="*/ 2147483647 w 690"/>
                <a:gd name="T73" fmla="*/ 2147483647 h 990"/>
                <a:gd name="T74" fmla="*/ 2147483647 w 690"/>
                <a:gd name="T75" fmla="*/ 2147483647 h 990"/>
                <a:gd name="T76" fmla="*/ 2147483647 w 690"/>
                <a:gd name="T77" fmla="*/ 2147483647 h 990"/>
                <a:gd name="T78" fmla="*/ 2147483647 w 690"/>
                <a:gd name="T79" fmla="*/ 2147483647 h 990"/>
                <a:gd name="T80" fmla="*/ 2147483647 w 690"/>
                <a:gd name="T81" fmla="*/ 2147483647 h 990"/>
                <a:gd name="T82" fmla="*/ 2147483647 w 690"/>
                <a:gd name="T83" fmla="*/ 2147483647 h 990"/>
                <a:gd name="T84" fmla="*/ 2147483647 w 690"/>
                <a:gd name="T85" fmla="*/ 2147483647 h 990"/>
                <a:gd name="T86" fmla="*/ 2147483647 w 690"/>
                <a:gd name="T87" fmla="*/ 2147483647 h 990"/>
                <a:gd name="T88" fmla="*/ 2147483647 w 690"/>
                <a:gd name="T89" fmla="*/ 2147483647 h 990"/>
                <a:gd name="T90" fmla="*/ 2147483647 w 690"/>
                <a:gd name="T91" fmla="*/ 2147483647 h 990"/>
                <a:gd name="T92" fmla="*/ 2147483647 w 690"/>
                <a:gd name="T93" fmla="*/ 2147483647 h 990"/>
                <a:gd name="T94" fmla="*/ 2147483647 w 690"/>
                <a:gd name="T95" fmla="*/ 2147483647 h 990"/>
                <a:gd name="T96" fmla="*/ 2147483647 w 690"/>
                <a:gd name="T97" fmla="*/ 2147483647 h 990"/>
                <a:gd name="T98" fmla="*/ 2147483647 w 690"/>
                <a:gd name="T99" fmla="*/ 2147483647 h 990"/>
                <a:gd name="T100" fmla="*/ 2147483647 w 690"/>
                <a:gd name="T101" fmla="*/ 2147483647 h 990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690"/>
                <a:gd name="T154" fmla="*/ 0 h 990"/>
                <a:gd name="T155" fmla="*/ 690 w 690"/>
                <a:gd name="T156" fmla="*/ 990 h 990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690" h="990">
                  <a:moveTo>
                    <a:pt x="678" y="204"/>
                  </a:moveTo>
                  <a:lnTo>
                    <a:pt x="672" y="198"/>
                  </a:lnTo>
                  <a:lnTo>
                    <a:pt x="660" y="192"/>
                  </a:lnTo>
                  <a:lnTo>
                    <a:pt x="648" y="180"/>
                  </a:lnTo>
                  <a:lnTo>
                    <a:pt x="648" y="174"/>
                  </a:lnTo>
                  <a:lnTo>
                    <a:pt x="654" y="162"/>
                  </a:lnTo>
                  <a:lnTo>
                    <a:pt x="660" y="156"/>
                  </a:lnTo>
                  <a:lnTo>
                    <a:pt x="666" y="144"/>
                  </a:lnTo>
                  <a:lnTo>
                    <a:pt x="642" y="132"/>
                  </a:lnTo>
                  <a:lnTo>
                    <a:pt x="648" y="108"/>
                  </a:lnTo>
                  <a:lnTo>
                    <a:pt x="636" y="102"/>
                  </a:lnTo>
                  <a:lnTo>
                    <a:pt x="636" y="96"/>
                  </a:lnTo>
                  <a:lnTo>
                    <a:pt x="642" y="90"/>
                  </a:lnTo>
                  <a:lnTo>
                    <a:pt x="642" y="66"/>
                  </a:lnTo>
                  <a:lnTo>
                    <a:pt x="636" y="66"/>
                  </a:lnTo>
                  <a:lnTo>
                    <a:pt x="630" y="60"/>
                  </a:lnTo>
                  <a:lnTo>
                    <a:pt x="618" y="60"/>
                  </a:lnTo>
                  <a:lnTo>
                    <a:pt x="588" y="42"/>
                  </a:lnTo>
                  <a:lnTo>
                    <a:pt x="552" y="42"/>
                  </a:lnTo>
                  <a:lnTo>
                    <a:pt x="540" y="30"/>
                  </a:lnTo>
                  <a:lnTo>
                    <a:pt x="534" y="30"/>
                  </a:lnTo>
                  <a:lnTo>
                    <a:pt x="528" y="24"/>
                  </a:lnTo>
                  <a:lnTo>
                    <a:pt x="516" y="24"/>
                  </a:lnTo>
                  <a:lnTo>
                    <a:pt x="504" y="18"/>
                  </a:lnTo>
                  <a:lnTo>
                    <a:pt x="498" y="12"/>
                  </a:lnTo>
                  <a:lnTo>
                    <a:pt x="486" y="6"/>
                  </a:lnTo>
                  <a:lnTo>
                    <a:pt x="456" y="0"/>
                  </a:lnTo>
                  <a:lnTo>
                    <a:pt x="456" y="24"/>
                  </a:lnTo>
                  <a:lnTo>
                    <a:pt x="444" y="24"/>
                  </a:lnTo>
                  <a:lnTo>
                    <a:pt x="444" y="30"/>
                  </a:lnTo>
                  <a:lnTo>
                    <a:pt x="456" y="42"/>
                  </a:lnTo>
                  <a:lnTo>
                    <a:pt x="462" y="42"/>
                  </a:lnTo>
                  <a:lnTo>
                    <a:pt x="456" y="48"/>
                  </a:lnTo>
                  <a:lnTo>
                    <a:pt x="444" y="48"/>
                  </a:lnTo>
                  <a:lnTo>
                    <a:pt x="438" y="42"/>
                  </a:lnTo>
                  <a:lnTo>
                    <a:pt x="414" y="42"/>
                  </a:lnTo>
                  <a:lnTo>
                    <a:pt x="390" y="36"/>
                  </a:lnTo>
                  <a:lnTo>
                    <a:pt x="366" y="42"/>
                  </a:lnTo>
                  <a:lnTo>
                    <a:pt x="366" y="30"/>
                  </a:lnTo>
                  <a:lnTo>
                    <a:pt x="360" y="24"/>
                  </a:lnTo>
                  <a:lnTo>
                    <a:pt x="348" y="36"/>
                  </a:lnTo>
                  <a:lnTo>
                    <a:pt x="348" y="66"/>
                  </a:lnTo>
                  <a:lnTo>
                    <a:pt x="342" y="72"/>
                  </a:lnTo>
                  <a:lnTo>
                    <a:pt x="324" y="72"/>
                  </a:lnTo>
                  <a:lnTo>
                    <a:pt x="282" y="78"/>
                  </a:lnTo>
                  <a:lnTo>
                    <a:pt x="264" y="96"/>
                  </a:lnTo>
                  <a:lnTo>
                    <a:pt x="252" y="102"/>
                  </a:lnTo>
                  <a:lnTo>
                    <a:pt x="246" y="102"/>
                  </a:lnTo>
                  <a:lnTo>
                    <a:pt x="246" y="114"/>
                  </a:lnTo>
                  <a:lnTo>
                    <a:pt x="258" y="120"/>
                  </a:lnTo>
                  <a:lnTo>
                    <a:pt x="264" y="126"/>
                  </a:lnTo>
                  <a:lnTo>
                    <a:pt x="258" y="144"/>
                  </a:lnTo>
                  <a:lnTo>
                    <a:pt x="252" y="144"/>
                  </a:lnTo>
                  <a:lnTo>
                    <a:pt x="240" y="150"/>
                  </a:lnTo>
                  <a:lnTo>
                    <a:pt x="234" y="156"/>
                  </a:lnTo>
                  <a:lnTo>
                    <a:pt x="234" y="162"/>
                  </a:lnTo>
                  <a:lnTo>
                    <a:pt x="228" y="168"/>
                  </a:lnTo>
                  <a:lnTo>
                    <a:pt x="210" y="168"/>
                  </a:lnTo>
                  <a:lnTo>
                    <a:pt x="216" y="174"/>
                  </a:lnTo>
                  <a:lnTo>
                    <a:pt x="216" y="180"/>
                  </a:lnTo>
                  <a:lnTo>
                    <a:pt x="222" y="186"/>
                  </a:lnTo>
                  <a:lnTo>
                    <a:pt x="222" y="192"/>
                  </a:lnTo>
                  <a:lnTo>
                    <a:pt x="216" y="192"/>
                  </a:lnTo>
                  <a:lnTo>
                    <a:pt x="210" y="198"/>
                  </a:lnTo>
                  <a:lnTo>
                    <a:pt x="204" y="198"/>
                  </a:lnTo>
                  <a:lnTo>
                    <a:pt x="192" y="204"/>
                  </a:lnTo>
                  <a:lnTo>
                    <a:pt x="174" y="192"/>
                  </a:lnTo>
                  <a:lnTo>
                    <a:pt x="174" y="228"/>
                  </a:lnTo>
                  <a:lnTo>
                    <a:pt x="168" y="270"/>
                  </a:lnTo>
                  <a:lnTo>
                    <a:pt x="138" y="300"/>
                  </a:lnTo>
                  <a:lnTo>
                    <a:pt x="132" y="300"/>
                  </a:lnTo>
                  <a:lnTo>
                    <a:pt x="120" y="306"/>
                  </a:lnTo>
                  <a:lnTo>
                    <a:pt x="132" y="312"/>
                  </a:lnTo>
                  <a:lnTo>
                    <a:pt x="150" y="330"/>
                  </a:lnTo>
                  <a:lnTo>
                    <a:pt x="150" y="336"/>
                  </a:lnTo>
                  <a:lnTo>
                    <a:pt x="144" y="342"/>
                  </a:lnTo>
                  <a:lnTo>
                    <a:pt x="102" y="342"/>
                  </a:lnTo>
                  <a:lnTo>
                    <a:pt x="90" y="348"/>
                  </a:lnTo>
                  <a:lnTo>
                    <a:pt x="84" y="354"/>
                  </a:lnTo>
                  <a:lnTo>
                    <a:pt x="72" y="360"/>
                  </a:lnTo>
                  <a:lnTo>
                    <a:pt x="30" y="402"/>
                  </a:lnTo>
                  <a:lnTo>
                    <a:pt x="36" y="408"/>
                  </a:lnTo>
                  <a:lnTo>
                    <a:pt x="42" y="408"/>
                  </a:lnTo>
                  <a:lnTo>
                    <a:pt x="48" y="414"/>
                  </a:lnTo>
                  <a:lnTo>
                    <a:pt x="48" y="420"/>
                  </a:lnTo>
                  <a:lnTo>
                    <a:pt x="42" y="426"/>
                  </a:lnTo>
                  <a:lnTo>
                    <a:pt x="36" y="426"/>
                  </a:lnTo>
                  <a:lnTo>
                    <a:pt x="30" y="432"/>
                  </a:lnTo>
                  <a:lnTo>
                    <a:pt x="30" y="444"/>
                  </a:lnTo>
                  <a:lnTo>
                    <a:pt x="54" y="468"/>
                  </a:lnTo>
                  <a:lnTo>
                    <a:pt x="54" y="480"/>
                  </a:lnTo>
                  <a:lnTo>
                    <a:pt x="48" y="492"/>
                  </a:lnTo>
                  <a:lnTo>
                    <a:pt x="48" y="510"/>
                  </a:lnTo>
                  <a:lnTo>
                    <a:pt x="60" y="522"/>
                  </a:lnTo>
                  <a:lnTo>
                    <a:pt x="66" y="522"/>
                  </a:lnTo>
                  <a:lnTo>
                    <a:pt x="84" y="540"/>
                  </a:lnTo>
                  <a:lnTo>
                    <a:pt x="84" y="552"/>
                  </a:lnTo>
                  <a:lnTo>
                    <a:pt x="72" y="564"/>
                  </a:lnTo>
                  <a:lnTo>
                    <a:pt x="48" y="570"/>
                  </a:lnTo>
                  <a:lnTo>
                    <a:pt x="54" y="576"/>
                  </a:lnTo>
                  <a:lnTo>
                    <a:pt x="60" y="588"/>
                  </a:lnTo>
                  <a:lnTo>
                    <a:pt x="60" y="594"/>
                  </a:lnTo>
                  <a:lnTo>
                    <a:pt x="66" y="600"/>
                  </a:lnTo>
                  <a:lnTo>
                    <a:pt x="66" y="606"/>
                  </a:lnTo>
                  <a:lnTo>
                    <a:pt x="72" y="618"/>
                  </a:lnTo>
                  <a:lnTo>
                    <a:pt x="66" y="618"/>
                  </a:lnTo>
                  <a:lnTo>
                    <a:pt x="66" y="642"/>
                  </a:lnTo>
                  <a:lnTo>
                    <a:pt x="60" y="648"/>
                  </a:lnTo>
                  <a:lnTo>
                    <a:pt x="24" y="648"/>
                  </a:lnTo>
                  <a:lnTo>
                    <a:pt x="30" y="660"/>
                  </a:lnTo>
                  <a:lnTo>
                    <a:pt x="30" y="666"/>
                  </a:lnTo>
                  <a:lnTo>
                    <a:pt x="24" y="666"/>
                  </a:lnTo>
                  <a:lnTo>
                    <a:pt x="18" y="672"/>
                  </a:lnTo>
                  <a:lnTo>
                    <a:pt x="18" y="678"/>
                  </a:lnTo>
                  <a:lnTo>
                    <a:pt x="30" y="690"/>
                  </a:lnTo>
                  <a:lnTo>
                    <a:pt x="30" y="708"/>
                  </a:lnTo>
                  <a:lnTo>
                    <a:pt x="24" y="714"/>
                  </a:lnTo>
                  <a:lnTo>
                    <a:pt x="18" y="726"/>
                  </a:lnTo>
                  <a:lnTo>
                    <a:pt x="0" y="708"/>
                  </a:lnTo>
                  <a:lnTo>
                    <a:pt x="0" y="768"/>
                  </a:lnTo>
                  <a:lnTo>
                    <a:pt x="6" y="762"/>
                  </a:lnTo>
                  <a:lnTo>
                    <a:pt x="24" y="762"/>
                  </a:lnTo>
                  <a:lnTo>
                    <a:pt x="36" y="774"/>
                  </a:lnTo>
                  <a:lnTo>
                    <a:pt x="36" y="780"/>
                  </a:lnTo>
                  <a:lnTo>
                    <a:pt x="30" y="780"/>
                  </a:lnTo>
                  <a:lnTo>
                    <a:pt x="30" y="774"/>
                  </a:lnTo>
                  <a:lnTo>
                    <a:pt x="24" y="774"/>
                  </a:lnTo>
                  <a:lnTo>
                    <a:pt x="24" y="834"/>
                  </a:lnTo>
                  <a:lnTo>
                    <a:pt x="30" y="840"/>
                  </a:lnTo>
                  <a:lnTo>
                    <a:pt x="36" y="840"/>
                  </a:lnTo>
                  <a:lnTo>
                    <a:pt x="48" y="846"/>
                  </a:lnTo>
                  <a:lnTo>
                    <a:pt x="54" y="858"/>
                  </a:lnTo>
                  <a:lnTo>
                    <a:pt x="60" y="864"/>
                  </a:lnTo>
                  <a:lnTo>
                    <a:pt x="66" y="876"/>
                  </a:lnTo>
                  <a:lnTo>
                    <a:pt x="90" y="900"/>
                  </a:lnTo>
                  <a:lnTo>
                    <a:pt x="96" y="900"/>
                  </a:lnTo>
                  <a:lnTo>
                    <a:pt x="96" y="912"/>
                  </a:lnTo>
                  <a:lnTo>
                    <a:pt x="78" y="912"/>
                  </a:lnTo>
                  <a:lnTo>
                    <a:pt x="78" y="942"/>
                  </a:lnTo>
                  <a:lnTo>
                    <a:pt x="90" y="954"/>
                  </a:lnTo>
                  <a:lnTo>
                    <a:pt x="102" y="960"/>
                  </a:lnTo>
                  <a:lnTo>
                    <a:pt x="96" y="966"/>
                  </a:lnTo>
                  <a:lnTo>
                    <a:pt x="96" y="984"/>
                  </a:lnTo>
                  <a:lnTo>
                    <a:pt x="102" y="984"/>
                  </a:lnTo>
                  <a:lnTo>
                    <a:pt x="108" y="990"/>
                  </a:lnTo>
                  <a:lnTo>
                    <a:pt x="174" y="990"/>
                  </a:lnTo>
                  <a:lnTo>
                    <a:pt x="180" y="984"/>
                  </a:lnTo>
                  <a:lnTo>
                    <a:pt x="180" y="948"/>
                  </a:lnTo>
                  <a:lnTo>
                    <a:pt x="198" y="942"/>
                  </a:lnTo>
                  <a:lnTo>
                    <a:pt x="198" y="924"/>
                  </a:lnTo>
                  <a:lnTo>
                    <a:pt x="264" y="930"/>
                  </a:lnTo>
                  <a:lnTo>
                    <a:pt x="276" y="936"/>
                  </a:lnTo>
                  <a:lnTo>
                    <a:pt x="300" y="876"/>
                  </a:lnTo>
                  <a:lnTo>
                    <a:pt x="300" y="864"/>
                  </a:lnTo>
                  <a:lnTo>
                    <a:pt x="306" y="852"/>
                  </a:lnTo>
                  <a:lnTo>
                    <a:pt x="306" y="816"/>
                  </a:lnTo>
                  <a:lnTo>
                    <a:pt x="300" y="810"/>
                  </a:lnTo>
                  <a:lnTo>
                    <a:pt x="294" y="798"/>
                  </a:lnTo>
                  <a:lnTo>
                    <a:pt x="312" y="798"/>
                  </a:lnTo>
                  <a:lnTo>
                    <a:pt x="324" y="786"/>
                  </a:lnTo>
                  <a:lnTo>
                    <a:pt x="324" y="780"/>
                  </a:lnTo>
                  <a:lnTo>
                    <a:pt x="306" y="762"/>
                  </a:lnTo>
                  <a:lnTo>
                    <a:pt x="294" y="762"/>
                  </a:lnTo>
                  <a:lnTo>
                    <a:pt x="312" y="756"/>
                  </a:lnTo>
                  <a:lnTo>
                    <a:pt x="300" y="750"/>
                  </a:lnTo>
                  <a:lnTo>
                    <a:pt x="324" y="750"/>
                  </a:lnTo>
                  <a:lnTo>
                    <a:pt x="336" y="744"/>
                  </a:lnTo>
                  <a:lnTo>
                    <a:pt x="348" y="744"/>
                  </a:lnTo>
                  <a:lnTo>
                    <a:pt x="354" y="738"/>
                  </a:lnTo>
                  <a:lnTo>
                    <a:pt x="360" y="726"/>
                  </a:lnTo>
                  <a:lnTo>
                    <a:pt x="360" y="714"/>
                  </a:lnTo>
                  <a:lnTo>
                    <a:pt x="366" y="708"/>
                  </a:lnTo>
                  <a:lnTo>
                    <a:pt x="384" y="726"/>
                  </a:lnTo>
                  <a:lnTo>
                    <a:pt x="390" y="726"/>
                  </a:lnTo>
                  <a:lnTo>
                    <a:pt x="396" y="720"/>
                  </a:lnTo>
                  <a:lnTo>
                    <a:pt x="408" y="696"/>
                  </a:lnTo>
                  <a:lnTo>
                    <a:pt x="402" y="690"/>
                  </a:lnTo>
                  <a:lnTo>
                    <a:pt x="402" y="684"/>
                  </a:lnTo>
                  <a:lnTo>
                    <a:pt x="414" y="684"/>
                  </a:lnTo>
                  <a:lnTo>
                    <a:pt x="420" y="678"/>
                  </a:lnTo>
                  <a:lnTo>
                    <a:pt x="432" y="672"/>
                  </a:lnTo>
                  <a:lnTo>
                    <a:pt x="432" y="660"/>
                  </a:lnTo>
                  <a:lnTo>
                    <a:pt x="420" y="636"/>
                  </a:lnTo>
                  <a:lnTo>
                    <a:pt x="408" y="630"/>
                  </a:lnTo>
                  <a:lnTo>
                    <a:pt x="408" y="618"/>
                  </a:lnTo>
                  <a:lnTo>
                    <a:pt x="372" y="600"/>
                  </a:lnTo>
                  <a:lnTo>
                    <a:pt x="360" y="606"/>
                  </a:lnTo>
                  <a:lnTo>
                    <a:pt x="354" y="606"/>
                  </a:lnTo>
                  <a:lnTo>
                    <a:pt x="342" y="600"/>
                  </a:lnTo>
                  <a:lnTo>
                    <a:pt x="330" y="576"/>
                  </a:lnTo>
                  <a:lnTo>
                    <a:pt x="330" y="558"/>
                  </a:lnTo>
                  <a:lnTo>
                    <a:pt x="324" y="546"/>
                  </a:lnTo>
                  <a:lnTo>
                    <a:pt x="324" y="528"/>
                  </a:lnTo>
                  <a:lnTo>
                    <a:pt x="336" y="516"/>
                  </a:lnTo>
                  <a:lnTo>
                    <a:pt x="342" y="504"/>
                  </a:lnTo>
                  <a:lnTo>
                    <a:pt x="342" y="486"/>
                  </a:lnTo>
                  <a:lnTo>
                    <a:pt x="336" y="474"/>
                  </a:lnTo>
                  <a:lnTo>
                    <a:pt x="330" y="468"/>
                  </a:lnTo>
                  <a:lnTo>
                    <a:pt x="330" y="462"/>
                  </a:lnTo>
                  <a:lnTo>
                    <a:pt x="348" y="462"/>
                  </a:lnTo>
                  <a:lnTo>
                    <a:pt x="354" y="456"/>
                  </a:lnTo>
                  <a:lnTo>
                    <a:pt x="354" y="438"/>
                  </a:lnTo>
                  <a:lnTo>
                    <a:pt x="348" y="426"/>
                  </a:lnTo>
                  <a:lnTo>
                    <a:pt x="354" y="432"/>
                  </a:lnTo>
                  <a:lnTo>
                    <a:pt x="378" y="432"/>
                  </a:lnTo>
                  <a:lnTo>
                    <a:pt x="384" y="426"/>
                  </a:lnTo>
                  <a:lnTo>
                    <a:pt x="396" y="420"/>
                  </a:lnTo>
                  <a:lnTo>
                    <a:pt x="408" y="408"/>
                  </a:lnTo>
                  <a:lnTo>
                    <a:pt x="438" y="414"/>
                  </a:lnTo>
                  <a:lnTo>
                    <a:pt x="450" y="390"/>
                  </a:lnTo>
                  <a:lnTo>
                    <a:pt x="480" y="390"/>
                  </a:lnTo>
                  <a:lnTo>
                    <a:pt x="498" y="384"/>
                  </a:lnTo>
                  <a:lnTo>
                    <a:pt x="510" y="378"/>
                  </a:lnTo>
                  <a:lnTo>
                    <a:pt x="522" y="354"/>
                  </a:lnTo>
                  <a:lnTo>
                    <a:pt x="540" y="336"/>
                  </a:lnTo>
                  <a:lnTo>
                    <a:pt x="546" y="324"/>
                  </a:lnTo>
                  <a:lnTo>
                    <a:pt x="528" y="300"/>
                  </a:lnTo>
                  <a:lnTo>
                    <a:pt x="558" y="264"/>
                  </a:lnTo>
                  <a:lnTo>
                    <a:pt x="540" y="246"/>
                  </a:lnTo>
                  <a:lnTo>
                    <a:pt x="576" y="234"/>
                  </a:lnTo>
                  <a:lnTo>
                    <a:pt x="594" y="216"/>
                  </a:lnTo>
                  <a:lnTo>
                    <a:pt x="672" y="222"/>
                  </a:lnTo>
                  <a:lnTo>
                    <a:pt x="684" y="240"/>
                  </a:lnTo>
                  <a:lnTo>
                    <a:pt x="690" y="240"/>
                  </a:lnTo>
                  <a:lnTo>
                    <a:pt x="678" y="204"/>
                  </a:lnTo>
                  <a:close/>
                  <a:moveTo>
                    <a:pt x="390" y="828"/>
                  </a:moveTo>
                  <a:lnTo>
                    <a:pt x="390" y="840"/>
                  </a:lnTo>
                  <a:lnTo>
                    <a:pt x="396" y="852"/>
                  </a:lnTo>
                  <a:lnTo>
                    <a:pt x="396" y="864"/>
                  </a:lnTo>
                  <a:lnTo>
                    <a:pt x="402" y="870"/>
                  </a:lnTo>
                  <a:lnTo>
                    <a:pt x="402" y="876"/>
                  </a:lnTo>
                  <a:lnTo>
                    <a:pt x="414" y="852"/>
                  </a:lnTo>
                  <a:lnTo>
                    <a:pt x="426" y="852"/>
                  </a:lnTo>
                  <a:lnTo>
                    <a:pt x="432" y="846"/>
                  </a:lnTo>
                  <a:lnTo>
                    <a:pt x="438" y="834"/>
                  </a:lnTo>
                  <a:lnTo>
                    <a:pt x="438" y="822"/>
                  </a:lnTo>
                  <a:lnTo>
                    <a:pt x="432" y="816"/>
                  </a:lnTo>
                  <a:lnTo>
                    <a:pt x="450" y="798"/>
                  </a:lnTo>
                  <a:lnTo>
                    <a:pt x="444" y="798"/>
                  </a:lnTo>
                  <a:lnTo>
                    <a:pt x="438" y="804"/>
                  </a:lnTo>
                  <a:lnTo>
                    <a:pt x="420" y="804"/>
                  </a:lnTo>
                  <a:lnTo>
                    <a:pt x="408" y="810"/>
                  </a:lnTo>
                  <a:lnTo>
                    <a:pt x="390" y="828"/>
                  </a:lnTo>
                  <a:close/>
                  <a:moveTo>
                    <a:pt x="300" y="900"/>
                  </a:moveTo>
                  <a:lnTo>
                    <a:pt x="300" y="912"/>
                  </a:lnTo>
                  <a:lnTo>
                    <a:pt x="294" y="924"/>
                  </a:lnTo>
                  <a:lnTo>
                    <a:pt x="300" y="918"/>
                  </a:lnTo>
                  <a:lnTo>
                    <a:pt x="312" y="912"/>
                  </a:lnTo>
                  <a:lnTo>
                    <a:pt x="318" y="900"/>
                  </a:lnTo>
                  <a:lnTo>
                    <a:pt x="318" y="894"/>
                  </a:lnTo>
                  <a:lnTo>
                    <a:pt x="324" y="888"/>
                  </a:lnTo>
                  <a:lnTo>
                    <a:pt x="324" y="882"/>
                  </a:lnTo>
                  <a:lnTo>
                    <a:pt x="342" y="858"/>
                  </a:lnTo>
                  <a:lnTo>
                    <a:pt x="336" y="840"/>
                  </a:lnTo>
                  <a:lnTo>
                    <a:pt x="330" y="852"/>
                  </a:lnTo>
                  <a:lnTo>
                    <a:pt x="312" y="870"/>
                  </a:lnTo>
                  <a:lnTo>
                    <a:pt x="300" y="894"/>
                  </a:lnTo>
                  <a:lnTo>
                    <a:pt x="300" y="900"/>
                  </a:lnTo>
                  <a:close/>
                </a:path>
              </a:pathLst>
            </a:custGeom>
            <a:solidFill>
              <a:srgbClr val="6BBA56"/>
            </a:solidFill>
            <a:ln w="952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45" name="United Kingdom" descr="© INSCALE GmbH, 05.05.2010&#10;http://www.presentationload.com/">
              <a:extLst>
                <a:ext uri="{FF2B5EF4-FFF2-40B4-BE49-F238E27FC236}">
                  <a16:creationId xmlns:a16="http://schemas.microsoft.com/office/drawing/2014/main" id="{8D1EAA61-B8F2-4119-8568-A2F22F113A9B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5384534" y="2351442"/>
              <a:ext cx="255694" cy="370040"/>
            </a:xfrm>
            <a:custGeom>
              <a:avLst/>
              <a:gdLst>
                <a:gd name="T0" fmla="*/ 2147483647 w 576"/>
                <a:gd name="T1" fmla="*/ 2147483647 h 822"/>
                <a:gd name="T2" fmla="*/ 2147483647 w 576"/>
                <a:gd name="T3" fmla="*/ 2147483647 h 822"/>
                <a:gd name="T4" fmla="*/ 2147483647 w 576"/>
                <a:gd name="T5" fmla="*/ 2147483647 h 822"/>
                <a:gd name="T6" fmla="*/ 2147483647 w 576"/>
                <a:gd name="T7" fmla="*/ 2147483647 h 822"/>
                <a:gd name="T8" fmla="*/ 2147483647 w 576"/>
                <a:gd name="T9" fmla="*/ 2147483647 h 822"/>
                <a:gd name="T10" fmla="*/ 2147483647 w 576"/>
                <a:gd name="T11" fmla="*/ 2147483647 h 822"/>
                <a:gd name="T12" fmla="*/ 2147483647 w 576"/>
                <a:gd name="T13" fmla="*/ 2147483647 h 822"/>
                <a:gd name="T14" fmla="*/ 2147483647 w 576"/>
                <a:gd name="T15" fmla="*/ 0 h 822"/>
                <a:gd name="T16" fmla="*/ 2147483647 w 576"/>
                <a:gd name="T17" fmla="*/ 0 h 822"/>
                <a:gd name="T18" fmla="*/ 2147483647 w 576"/>
                <a:gd name="T19" fmla="*/ 2147483647 h 822"/>
                <a:gd name="T20" fmla="*/ 2147483647 w 576"/>
                <a:gd name="T21" fmla="*/ 2147483647 h 822"/>
                <a:gd name="T22" fmla="*/ 2147483647 w 576"/>
                <a:gd name="T23" fmla="*/ 2147483647 h 822"/>
                <a:gd name="T24" fmla="*/ 2147483647 w 576"/>
                <a:gd name="T25" fmla="*/ 2147483647 h 822"/>
                <a:gd name="T26" fmla="*/ 2147483647 w 576"/>
                <a:gd name="T27" fmla="*/ 2147483647 h 822"/>
                <a:gd name="T28" fmla="*/ 2147483647 w 576"/>
                <a:gd name="T29" fmla="*/ 2147483647 h 822"/>
                <a:gd name="T30" fmla="*/ 2147483647 w 576"/>
                <a:gd name="T31" fmla="*/ 2147483647 h 822"/>
                <a:gd name="T32" fmla="*/ 2147483647 w 576"/>
                <a:gd name="T33" fmla="*/ 2147483647 h 822"/>
                <a:gd name="T34" fmla="*/ 2147483647 w 576"/>
                <a:gd name="T35" fmla="*/ 2147483647 h 822"/>
                <a:gd name="T36" fmla="*/ 2147483647 w 576"/>
                <a:gd name="T37" fmla="*/ 2147483647 h 822"/>
                <a:gd name="T38" fmla="*/ 2147483647 w 576"/>
                <a:gd name="T39" fmla="*/ 2147483647 h 822"/>
                <a:gd name="T40" fmla="*/ 2147483647 w 576"/>
                <a:gd name="T41" fmla="*/ 2147483647 h 822"/>
                <a:gd name="T42" fmla="*/ 2147483647 w 576"/>
                <a:gd name="T43" fmla="*/ 2147483647 h 822"/>
                <a:gd name="T44" fmla="*/ 2147483647 w 576"/>
                <a:gd name="T45" fmla="*/ 2147483647 h 822"/>
                <a:gd name="T46" fmla="*/ 2147483647 w 576"/>
                <a:gd name="T47" fmla="*/ 2147483647 h 822"/>
                <a:gd name="T48" fmla="*/ 2147483647 w 576"/>
                <a:gd name="T49" fmla="*/ 2147483647 h 822"/>
                <a:gd name="T50" fmla="*/ 2147483647 w 576"/>
                <a:gd name="T51" fmla="*/ 2147483647 h 822"/>
                <a:gd name="T52" fmla="*/ 2147483647 w 576"/>
                <a:gd name="T53" fmla="*/ 2147483647 h 822"/>
                <a:gd name="T54" fmla="*/ 2147483647 w 576"/>
                <a:gd name="T55" fmla="*/ 2147483647 h 822"/>
                <a:gd name="T56" fmla="*/ 2147483647 w 576"/>
                <a:gd name="T57" fmla="*/ 2147483647 h 822"/>
                <a:gd name="T58" fmla="*/ 2147483647 w 576"/>
                <a:gd name="T59" fmla="*/ 2147483647 h 822"/>
                <a:gd name="T60" fmla="*/ 2147483647 w 576"/>
                <a:gd name="T61" fmla="*/ 2147483647 h 822"/>
                <a:gd name="T62" fmla="*/ 2147483647 w 576"/>
                <a:gd name="T63" fmla="*/ 2147483647 h 822"/>
                <a:gd name="T64" fmla="*/ 2147483647 w 576"/>
                <a:gd name="T65" fmla="*/ 2147483647 h 822"/>
                <a:gd name="T66" fmla="*/ 2147483647 w 576"/>
                <a:gd name="T67" fmla="*/ 2147483647 h 822"/>
                <a:gd name="T68" fmla="*/ 2147483647 w 576"/>
                <a:gd name="T69" fmla="*/ 2147483647 h 822"/>
                <a:gd name="T70" fmla="*/ 2147483647 w 576"/>
                <a:gd name="T71" fmla="*/ 2147483647 h 822"/>
                <a:gd name="T72" fmla="*/ 2147483647 w 576"/>
                <a:gd name="T73" fmla="*/ 2147483647 h 822"/>
                <a:gd name="T74" fmla="*/ 2147483647 w 576"/>
                <a:gd name="T75" fmla="*/ 2147483647 h 822"/>
                <a:gd name="T76" fmla="*/ 2147483647 w 576"/>
                <a:gd name="T77" fmla="*/ 2147483647 h 822"/>
                <a:gd name="T78" fmla="*/ 2147483647 w 576"/>
                <a:gd name="T79" fmla="*/ 2147483647 h 822"/>
                <a:gd name="T80" fmla="*/ 2147483647 w 576"/>
                <a:gd name="T81" fmla="*/ 2147483647 h 822"/>
                <a:gd name="T82" fmla="*/ 2147483647 w 576"/>
                <a:gd name="T83" fmla="*/ 2147483647 h 822"/>
                <a:gd name="T84" fmla="*/ 2147483647 w 576"/>
                <a:gd name="T85" fmla="*/ 2147483647 h 822"/>
                <a:gd name="T86" fmla="*/ 2147483647 w 576"/>
                <a:gd name="T87" fmla="*/ 2147483647 h 822"/>
                <a:gd name="T88" fmla="*/ 2147483647 w 576"/>
                <a:gd name="T89" fmla="*/ 2147483647 h 822"/>
                <a:gd name="T90" fmla="*/ 2147483647 w 576"/>
                <a:gd name="T91" fmla="*/ 2147483647 h 822"/>
                <a:gd name="T92" fmla="*/ 2147483647 w 576"/>
                <a:gd name="T93" fmla="*/ 2147483647 h 822"/>
                <a:gd name="T94" fmla="*/ 2147483647 w 576"/>
                <a:gd name="T95" fmla="*/ 2147483647 h 822"/>
                <a:gd name="T96" fmla="*/ 2147483647 w 576"/>
                <a:gd name="T97" fmla="*/ 2147483647 h 822"/>
                <a:gd name="T98" fmla="*/ 2147483647 w 576"/>
                <a:gd name="T99" fmla="*/ 2147483647 h 822"/>
                <a:gd name="T100" fmla="*/ 2147483647 w 576"/>
                <a:gd name="T101" fmla="*/ 2147483647 h 822"/>
                <a:gd name="T102" fmla="*/ 2147483647 w 576"/>
                <a:gd name="T103" fmla="*/ 2147483647 h 822"/>
                <a:gd name="T104" fmla="*/ 2147483647 w 576"/>
                <a:gd name="T105" fmla="*/ 2147483647 h 822"/>
                <a:gd name="T106" fmla="*/ 2147483647 w 576"/>
                <a:gd name="T107" fmla="*/ 2147483647 h 822"/>
                <a:gd name="T108" fmla="*/ 2147483647 w 576"/>
                <a:gd name="T109" fmla="*/ 2147483647 h 822"/>
                <a:gd name="T110" fmla="*/ 2147483647 w 576"/>
                <a:gd name="T111" fmla="*/ 2147483647 h 822"/>
                <a:gd name="T112" fmla="*/ 2147483647 w 576"/>
                <a:gd name="T113" fmla="*/ 2147483647 h 822"/>
                <a:gd name="T114" fmla="*/ 2147483647 w 576"/>
                <a:gd name="T115" fmla="*/ 2147483647 h 822"/>
                <a:gd name="T116" fmla="*/ 2147483647 w 576"/>
                <a:gd name="T117" fmla="*/ 2147483647 h 822"/>
                <a:gd name="T118" fmla="*/ 2147483647 w 576"/>
                <a:gd name="T119" fmla="*/ 2147483647 h 822"/>
                <a:gd name="T120" fmla="*/ 2147483647 w 576"/>
                <a:gd name="T121" fmla="*/ 2147483647 h 822"/>
                <a:gd name="T122" fmla="*/ 2147483647 w 576"/>
                <a:gd name="T123" fmla="*/ 2147483647 h 822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576"/>
                <a:gd name="T187" fmla="*/ 0 h 822"/>
                <a:gd name="T188" fmla="*/ 576 w 576"/>
                <a:gd name="T189" fmla="*/ 822 h 822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576" h="822">
                  <a:moveTo>
                    <a:pt x="162" y="378"/>
                  </a:moveTo>
                  <a:lnTo>
                    <a:pt x="156" y="378"/>
                  </a:lnTo>
                  <a:lnTo>
                    <a:pt x="150" y="384"/>
                  </a:lnTo>
                  <a:lnTo>
                    <a:pt x="150" y="396"/>
                  </a:lnTo>
                  <a:lnTo>
                    <a:pt x="144" y="414"/>
                  </a:lnTo>
                  <a:lnTo>
                    <a:pt x="156" y="402"/>
                  </a:lnTo>
                  <a:lnTo>
                    <a:pt x="162" y="390"/>
                  </a:lnTo>
                  <a:lnTo>
                    <a:pt x="162" y="378"/>
                  </a:lnTo>
                  <a:close/>
                  <a:moveTo>
                    <a:pt x="132" y="312"/>
                  </a:moveTo>
                  <a:lnTo>
                    <a:pt x="126" y="312"/>
                  </a:lnTo>
                  <a:lnTo>
                    <a:pt x="126" y="336"/>
                  </a:lnTo>
                  <a:lnTo>
                    <a:pt x="132" y="336"/>
                  </a:lnTo>
                  <a:lnTo>
                    <a:pt x="138" y="330"/>
                  </a:lnTo>
                  <a:lnTo>
                    <a:pt x="150" y="330"/>
                  </a:lnTo>
                  <a:lnTo>
                    <a:pt x="144" y="318"/>
                  </a:lnTo>
                  <a:lnTo>
                    <a:pt x="138" y="312"/>
                  </a:lnTo>
                  <a:lnTo>
                    <a:pt x="132" y="312"/>
                  </a:lnTo>
                  <a:close/>
                  <a:moveTo>
                    <a:pt x="114" y="390"/>
                  </a:moveTo>
                  <a:lnTo>
                    <a:pt x="126" y="390"/>
                  </a:lnTo>
                  <a:lnTo>
                    <a:pt x="138" y="384"/>
                  </a:lnTo>
                  <a:lnTo>
                    <a:pt x="138" y="372"/>
                  </a:lnTo>
                  <a:lnTo>
                    <a:pt x="132" y="366"/>
                  </a:lnTo>
                  <a:lnTo>
                    <a:pt x="120" y="366"/>
                  </a:lnTo>
                  <a:lnTo>
                    <a:pt x="114" y="372"/>
                  </a:lnTo>
                  <a:lnTo>
                    <a:pt x="108" y="384"/>
                  </a:lnTo>
                  <a:lnTo>
                    <a:pt x="108" y="390"/>
                  </a:lnTo>
                  <a:lnTo>
                    <a:pt x="114" y="390"/>
                  </a:lnTo>
                  <a:close/>
                  <a:moveTo>
                    <a:pt x="330" y="120"/>
                  </a:moveTo>
                  <a:lnTo>
                    <a:pt x="324" y="120"/>
                  </a:lnTo>
                  <a:lnTo>
                    <a:pt x="318" y="126"/>
                  </a:lnTo>
                  <a:lnTo>
                    <a:pt x="318" y="138"/>
                  </a:lnTo>
                  <a:lnTo>
                    <a:pt x="330" y="138"/>
                  </a:lnTo>
                  <a:lnTo>
                    <a:pt x="336" y="126"/>
                  </a:lnTo>
                  <a:lnTo>
                    <a:pt x="330" y="120"/>
                  </a:lnTo>
                  <a:close/>
                  <a:moveTo>
                    <a:pt x="138" y="258"/>
                  </a:moveTo>
                  <a:lnTo>
                    <a:pt x="138" y="234"/>
                  </a:lnTo>
                  <a:lnTo>
                    <a:pt x="126" y="234"/>
                  </a:lnTo>
                  <a:lnTo>
                    <a:pt x="120" y="240"/>
                  </a:lnTo>
                  <a:lnTo>
                    <a:pt x="120" y="246"/>
                  </a:lnTo>
                  <a:lnTo>
                    <a:pt x="126" y="252"/>
                  </a:lnTo>
                  <a:lnTo>
                    <a:pt x="108" y="252"/>
                  </a:lnTo>
                  <a:lnTo>
                    <a:pt x="108" y="258"/>
                  </a:lnTo>
                  <a:lnTo>
                    <a:pt x="114" y="264"/>
                  </a:lnTo>
                  <a:lnTo>
                    <a:pt x="120" y="264"/>
                  </a:lnTo>
                  <a:lnTo>
                    <a:pt x="126" y="270"/>
                  </a:lnTo>
                  <a:lnTo>
                    <a:pt x="150" y="270"/>
                  </a:lnTo>
                  <a:lnTo>
                    <a:pt x="138" y="258"/>
                  </a:lnTo>
                  <a:close/>
                  <a:moveTo>
                    <a:pt x="474" y="0"/>
                  </a:moveTo>
                  <a:lnTo>
                    <a:pt x="468" y="0"/>
                  </a:lnTo>
                  <a:lnTo>
                    <a:pt x="456" y="12"/>
                  </a:lnTo>
                  <a:lnTo>
                    <a:pt x="474" y="12"/>
                  </a:lnTo>
                  <a:lnTo>
                    <a:pt x="474" y="6"/>
                  </a:lnTo>
                  <a:lnTo>
                    <a:pt x="480" y="0"/>
                  </a:lnTo>
                  <a:lnTo>
                    <a:pt x="474" y="0"/>
                  </a:lnTo>
                  <a:close/>
                  <a:moveTo>
                    <a:pt x="432" y="48"/>
                  </a:moveTo>
                  <a:lnTo>
                    <a:pt x="432" y="66"/>
                  </a:lnTo>
                  <a:lnTo>
                    <a:pt x="438" y="66"/>
                  </a:lnTo>
                  <a:lnTo>
                    <a:pt x="444" y="60"/>
                  </a:lnTo>
                  <a:lnTo>
                    <a:pt x="450" y="48"/>
                  </a:lnTo>
                  <a:lnTo>
                    <a:pt x="450" y="24"/>
                  </a:lnTo>
                  <a:lnTo>
                    <a:pt x="438" y="12"/>
                  </a:lnTo>
                  <a:lnTo>
                    <a:pt x="432" y="24"/>
                  </a:lnTo>
                  <a:lnTo>
                    <a:pt x="426" y="30"/>
                  </a:lnTo>
                  <a:lnTo>
                    <a:pt x="420" y="30"/>
                  </a:lnTo>
                  <a:lnTo>
                    <a:pt x="420" y="42"/>
                  </a:lnTo>
                  <a:lnTo>
                    <a:pt x="426" y="42"/>
                  </a:lnTo>
                  <a:lnTo>
                    <a:pt x="432" y="48"/>
                  </a:lnTo>
                  <a:close/>
                  <a:moveTo>
                    <a:pt x="342" y="138"/>
                  </a:moveTo>
                  <a:lnTo>
                    <a:pt x="342" y="150"/>
                  </a:lnTo>
                  <a:lnTo>
                    <a:pt x="354" y="138"/>
                  </a:lnTo>
                  <a:lnTo>
                    <a:pt x="342" y="138"/>
                  </a:lnTo>
                  <a:close/>
                  <a:moveTo>
                    <a:pt x="192" y="402"/>
                  </a:moveTo>
                  <a:lnTo>
                    <a:pt x="192" y="390"/>
                  </a:lnTo>
                  <a:lnTo>
                    <a:pt x="186" y="384"/>
                  </a:lnTo>
                  <a:lnTo>
                    <a:pt x="186" y="378"/>
                  </a:lnTo>
                  <a:lnTo>
                    <a:pt x="174" y="390"/>
                  </a:lnTo>
                  <a:lnTo>
                    <a:pt x="174" y="396"/>
                  </a:lnTo>
                  <a:lnTo>
                    <a:pt x="180" y="402"/>
                  </a:lnTo>
                  <a:lnTo>
                    <a:pt x="192" y="402"/>
                  </a:lnTo>
                  <a:close/>
                  <a:moveTo>
                    <a:pt x="504" y="588"/>
                  </a:moveTo>
                  <a:lnTo>
                    <a:pt x="498" y="594"/>
                  </a:lnTo>
                  <a:lnTo>
                    <a:pt x="498" y="600"/>
                  </a:lnTo>
                  <a:lnTo>
                    <a:pt x="480" y="600"/>
                  </a:lnTo>
                  <a:lnTo>
                    <a:pt x="480" y="588"/>
                  </a:lnTo>
                  <a:lnTo>
                    <a:pt x="486" y="576"/>
                  </a:lnTo>
                  <a:lnTo>
                    <a:pt x="498" y="564"/>
                  </a:lnTo>
                  <a:lnTo>
                    <a:pt x="492" y="558"/>
                  </a:lnTo>
                  <a:lnTo>
                    <a:pt x="456" y="540"/>
                  </a:lnTo>
                  <a:lnTo>
                    <a:pt x="450" y="540"/>
                  </a:lnTo>
                  <a:lnTo>
                    <a:pt x="444" y="534"/>
                  </a:lnTo>
                  <a:lnTo>
                    <a:pt x="450" y="534"/>
                  </a:lnTo>
                  <a:lnTo>
                    <a:pt x="456" y="528"/>
                  </a:lnTo>
                  <a:lnTo>
                    <a:pt x="480" y="528"/>
                  </a:lnTo>
                  <a:lnTo>
                    <a:pt x="468" y="516"/>
                  </a:lnTo>
                  <a:lnTo>
                    <a:pt x="468" y="510"/>
                  </a:lnTo>
                  <a:lnTo>
                    <a:pt x="456" y="498"/>
                  </a:lnTo>
                  <a:lnTo>
                    <a:pt x="450" y="486"/>
                  </a:lnTo>
                  <a:lnTo>
                    <a:pt x="432" y="468"/>
                  </a:lnTo>
                  <a:lnTo>
                    <a:pt x="420" y="468"/>
                  </a:lnTo>
                  <a:lnTo>
                    <a:pt x="414" y="456"/>
                  </a:lnTo>
                  <a:lnTo>
                    <a:pt x="402" y="450"/>
                  </a:lnTo>
                  <a:lnTo>
                    <a:pt x="390" y="438"/>
                  </a:lnTo>
                  <a:lnTo>
                    <a:pt x="390" y="414"/>
                  </a:lnTo>
                  <a:lnTo>
                    <a:pt x="396" y="402"/>
                  </a:lnTo>
                  <a:lnTo>
                    <a:pt x="396" y="390"/>
                  </a:lnTo>
                  <a:lnTo>
                    <a:pt x="384" y="390"/>
                  </a:lnTo>
                  <a:lnTo>
                    <a:pt x="378" y="384"/>
                  </a:lnTo>
                  <a:lnTo>
                    <a:pt x="372" y="372"/>
                  </a:lnTo>
                  <a:lnTo>
                    <a:pt x="360" y="360"/>
                  </a:lnTo>
                  <a:lnTo>
                    <a:pt x="342" y="354"/>
                  </a:lnTo>
                  <a:lnTo>
                    <a:pt x="324" y="354"/>
                  </a:lnTo>
                  <a:lnTo>
                    <a:pt x="306" y="360"/>
                  </a:lnTo>
                  <a:lnTo>
                    <a:pt x="294" y="366"/>
                  </a:lnTo>
                  <a:lnTo>
                    <a:pt x="288" y="366"/>
                  </a:lnTo>
                  <a:lnTo>
                    <a:pt x="270" y="348"/>
                  </a:lnTo>
                  <a:lnTo>
                    <a:pt x="282" y="348"/>
                  </a:lnTo>
                  <a:lnTo>
                    <a:pt x="294" y="354"/>
                  </a:lnTo>
                  <a:lnTo>
                    <a:pt x="306" y="354"/>
                  </a:lnTo>
                  <a:lnTo>
                    <a:pt x="330" y="342"/>
                  </a:lnTo>
                  <a:lnTo>
                    <a:pt x="336" y="336"/>
                  </a:lnTo>
                  <a:lnTo>
                    <a:pt x="330" y="336"/>
                  </a:lnTo>
                  <a:lnTo>
                    <a:pt x="324" y="330"/>
                  </a:lnTo>
                  <a:lnTo>
                    <a:pt x="306" y="330"/>
                  </a:lnTo>
                  <a:lnTo>
                    <a:pt x="330" y="324"/>
                  </a:lnTo>
                  <a:lnTo>
                    <a:pt x="336" y="318"/>
                  </a:lnTo>
                  <a:lnTo>
                    <a:pt x="348" y="312"/>
                  </a:lnTo>
                  <a:lnTo>
                    <a:pt x="360" y="300"/>
                  </a:lnTo>
                  <a:lnTo>
                    <a:pt x="360" y="288"/>
                  </a:lnTo>
                  <a:lnTo>
                    <a:pt x="366" y="276"/>
                  </a:lnTo>
                  <a:lnTo>
                    <a:pt x="372" y="270"/>
                  </a:lnTo>
                  <a:lnTo>
                    <a:pt x="378" y="258"/>
                  </a:lnTo>
                  <a:lnTo>
                    <a:pt x="384" y="252"/>
                  </a:lnTo>
                  <a:lnTo>
                    <a:pt x="396" y="246"/>
                  </a:lnTo>
                  <a:lnTo>
                    <a:pt x="402" y="246"/>
                  </a:lnTo>
                  <a:lnTo>
                    <a:pt x="402" y="240"/>
                  </a:lnTo>
                  <a:lnTo>
                    <a:pt x="396" y="234"/>
                  </a:lnTo>
                  <a:lnTo>
                    <a:pt x="318" y="234"/>
                  </a:lnTo>
                  <a:lnTo>
                    <a:pt x="318" y="228"/>
                  </a:lnTo>
                  <a:lnTo>
                    <a:pt x="288" y="228"/>
                  </a:lnTo>
                  <a:lnTo>
                    <a:pt x="276" y="234"/>
                  </a:lnTo>
                  <a:lnTo>
                    <a:pt x="264" y="234"/>
                  </a:lnTo>
                  <a:lnTo>
                    <a:pt x="258" y="240"/>
                  </a:lnTo>
                  <a:lnTo>
                    <a:pt x="252" y="240"/>
                  </a:lnTo>
                  <a:lnTo>
                    <a:pt x="264" y="228"/>
                  </a:lnTo>
                  <a:lnTo>
                    <a:pt x="252" y="216"/>
                  </a:lnTo>
                  <a:lnTo>
                    <a:pt x="270" y="210"/>
                  </a:lnTo>
                  <a:lnTo>
                    <a:pt x="300" y="192"/>
                  </a:lnTo>
                  <a:lnTo>
                    <a:pt x="312" y="186"/>
                  </a:lnTo>
                  <a:lnTo>
                    <a:pt x="324" y="162"/>
                  </a:lnTo>
                  <a:lnTo>
                    <a:pt x="318" y="156"/>
                  </a:lnTo>
                  <a:lnTo>
                    <a:pt x="288" y="156"/>
                  </a:lnTo>
                  <a:lnTo>
                    <a:pt x="276" y="162"/>
                  </a:lnTo>
                  <a:lnTo>
                    <a:pt x="258" y="168"/>
                  </a:lnTo>
                  <a:lnTo>
                    <a:pt x="240" y="168"/>
                  </a:lnTo>
                  <a:lnTo>
                    <a:pt x="228" y="162"/>
                  </a:lnTo>
                  <a:lnTo>
                    <a:pt x="216" y="162"/>
                  </a:lnTo>
                  <a:lnTo>
                    <a:pt x="210" y="168"/>
                  </a:lnTo>
                  <a:lnTo>
                    <a:pt x="210" y="174"/>
                  </a:lnTo>
                  <a:lnTo>
                    <a:pt x="216" y="180"/>
                  </a:lnTo>
                  <a:lnTo>
                    <a:pt x="204" y="180"/>
                  </a:lnTo>
                  <a:lnTo>
                    <a:pt x="192" y="192"/>
                  </a:lnTo>
                  <a:lnTo>
                    <a:pt x="192" y="210"/>
                  </a:lnTo>
                  <a:lnTo>
                    <a:pt x="198" y="216"/>
                  </a:lnTo>
                  <a:lnTo>
                    <a:pt x="156" y="222"/>
                  </a:lnTo>
                  <a:lnTo>
                    <a:pt x="156" y="234"/>
                  </a:lnTo>
                  <a:lnTo>
                    <a:pt x="168" y="240"/>
                  </a:lnTo>
                  <a:lnTo>
                    <a:pt x="180" y="264"/>
                  </a:lnTo>
                  <a:lnTo>
                    <a:pt x="162" y="282"/>
                  </a:lnTo>
                  <a:lnTo>
                    <a:pt x="162" y="294"/>
                  </a:lnTo>
                  <a:lnTo>
                    <a:pt x="144" y="300"/>
                  </a:lnTo>
                  <a:lnTo>
                    <a:pt x="156" y="312"/>
                  </a:lnTo>
                  <a:lnTo>
                    <a:pt x="168" y="312"/>
                  </a:lnTo>
                  <a:lnTo>
                    <a:pt x="180" y="306"/>
                  </a:lnTo>
                  <a:lnTo>
                    <a:pt x="186" y="300"/>
                  </a:lnTo>
                  <a:lnTo>
                    <a:pt x="186" y="318"/>
                  </a:lnTo>
                  <a:lnTo>
                    <a:pt x="180" y="318"/>
                  </a:lnTo>
                  <a:lnTo>
                    <a:pt x="168" y="330"/>
                  </a:lnTo>
                  <a:lnTo>
                    <a:pt x="156" y="336"/>
                  </a:lnTo>
                  <a:lnTo>
                    <a:pt x="156" y="360"/>
                  </a:lnTo>
                  <a:lnTo>
                    <a:pt x="162" y="372"/>
                  </a:lnTo>
                  <a:lnTo>
                    <a:pt x="168" y="366"/>
                  </a:lnTo>
                  <a:lnTo>
                    <a:pt x="198" y="366"/>
                  </a:lnTo>
                  <a:lnTo>
                    <a:pt x="210" y="360"/>
                  </a:lnTo>
                  <a:lnTo>
                    <a:pt x="216" y="354"/>
                  </a:lnTo>
                  <a:lnTo>
                    <a:pt x="198" y="372"/>
                  </a:lnTo>
                  <a:lnTo>
                    <a:pt x="210" y="402"/>
                  </a:lnTo>
                  <a:lnTo>
                    <a:pt x="204" y="408"/>
                  </a:lnTo>
                  <a:lnTo>
                    <a:pt x="198" y="420"/>
                  </a:lnTo>
                  <a:lnTo>
                    <a:pt x="186" y="426"/>
                  </a:lnTo>
                  <a:lnTo>
                    <a:pt x="180" y="438"/>
                  </a:lnTo>
                  <a:lnTo>
                    <a:pt x="180" y="450"/>
                  </a:lnTo>
                  <a:lnTo>
                    <a:pt x="186" y="456"/>
                  </a:lnTo>
                  <a:lnTo>
                    <a:pt x="204" y="456"/>
                  </a:lnTo>
                  <a:lnTo>
                    <a:pt x="216" y="450"/>
                  </a:lnTo>
                  <a:lnTo>
                    <a:pt x="240" y="450"/>
                  </a:lnTo>
                  <a:lnTo>
                    <a:pt x="252" y="444"/>
                  </a:lnTo>
                  <a:lnTo>
                    <a:pt x="258" y="438"/>
                  </a:lnTo>
                  <a:lnTo>
                    <a:pt x="270" y="432"/>
                  </a:lnTo>
                  <a:lnTo>
                    <a:pt x="300" y="438"/>
                  </a:lnTo>
                  <a:lnTo>
                    <a:pt x="288" y="444"/>
                  </a:lnTo>
                  <a:lnTo>
                    <a:pt x="264" y="468"/>
                  </a:lnTo>
                  <a:lnTo>
                    <a:pt x="264" y="474"/>
                  </a:lnTo>
                  <a:lnTo>
                    <a:pt x="282" y="492"/>
                  </a:lnTo>
                  <a:lnTo>
                    <a:pt x="294" y="492"/>
                  </a:lnTo>
                  <a:lnTo>
                    <a:pt x="300" y="498"/>
                  </a:lnTo>
                  <a:lnTo>
                    <a:pt x="306" y="498"/>
                  </a:lnTo>
                  <a:lnTo>
                    <a:pt x="312" y="516"/>
                  </a:lnTo>
                  <a:lnTo>
                    <a:pt x="294" y="534"/>
                  </a:lnTo>
                  <a:lnTo>
                    <a:pt x="294" y="564"/>
                  </a:lnTo>
                  <a:lnTo>
                    <a:pt x="222" y="564"/>
                  </a:lnTo>
                  <a:lnTo>
                    <a:pt x="216" y="558"/>
                  </a:lnTo>
                  <a:lnTo>
                    <a:pt x="198" y="558"/>
                  </a:lnTo>
                  <a:lnTo>
                    <a:pt x="192" y="564"/>
                  </a:lnTo>
                  <a:lnTo>
                    <a:pt x="210" y="582"/>
                  </a:lnTo>
                  <a:lnTo>
                    <a:pt x="186" y="600"/>
                  </a:lnTo>
                  <a:lnTo>
                    <a:pt x="228" y="594"/>
                  </a:lnTo>
                  <a:lnTo>
                    <a:pt x="228" y="618"/>
                  </a:lnTo>
                  <a:lnTo>
                    <a:pt x="216" y="642"/>
                  </a:lnTo>
                  <a:lnTo>
                    <a:pt x="210" y="648"/>
                  </a:lnTo>
                  <a:lnTo>
                    <a:pt x="198" y="654"/>
                  </a:lnTo>
                  <a:lnTo>
                    <a:pt x="180" y="660"/>
                  </a:lnTo>
                  <a:lnTo>
                    <a:pt x="168" y="666"/>
                  </a:lnTo>
                  <a:lnTo>
                    <a:pt x="162" y="666"/>
                  </a:lnTo>
                  <a:lnTo>
                    <a:pt x="162" y="690"/>
                  </a:lnTo>
                  <a:lnTo>
                    <a:pt x="168" y="696"/>
                  </a:lnTo>
                  <a:lnTo>
                    <a:pt x="174" y="696"/>
                  </a:lnTo>
                  <a:lnTo>
                    <a:pt x="180" y="690"/>
                  </a:lnTo>
                  <a:lnTo>
                    <a:pt x="192" y="684"/>
                  </a:lnTo>
                  <a:lnTo>
                    <a:pt x="198" y="678"/>
                  </a:lnTo>
                  <a:lnTo>
                    <a:pt x="204" y="684"/>
                  </a:lnTo>
                  <a:lnTo>
                    <a:pt x="204" y="690"/>
                  </a:lnTo>
                  <a:lnTo>
                    <a:pt x="210" y="696"/>
                  </a:lnTo>
                  <a:lnTo>
                    <a:pt x="234" y="696"/>
                  </a:lnTo>
                  <a:lnTo>
                    <a:pt x="240" y="702"/>
                  </a:lnTo>
                  <a:lnTo>
                    <a:pt x="252" y="708"/>
                  </a:lnTo>
                  <a:lnTo>
                    <a:pt x="258" y="708"/>
                  </a:lnTo>
                  <a:lnTo>
                    <a:pt x="276" y="702"/>
                  </a:lnTo>
                  <a:lnTo>
                    <a:pt x="288" y="696"/>
                  </a:lnTo>
                  <a:lnTo>
                    <a:pt x="294" y="690"/>
                  </a:lnTo>
                  <a:lnTo>
                    <a:pt x="318" y="690"/>
                  </a:lnTo>
                  <a:lnTo>
                    <a:pt x="312" y="696"/>
                  </a:lnTo>
                  <a:lnTo>
                    <a:pt x="300" y="702"/>
                  </a:lnTo>
                  <a:lnTo>
                    <a:pt x="294" y="714"/>
                  </a:lnTo>
                  <a:lnTo>
                    <a:pt x="282" y="720"/>
                  </a:lnTo>
                  <a:lnTo>
                    <a:pt x="276" y="726"/>
                  </a:lnTo>
                  <a:lnTo>
                    <a:pt x="210" y="726"/>
                  </a:lnTo>
                  <a:lnTo>
                    <a:pt x="210" y="738"/>
                  </a:lnTo>
                  <a:lnTo>
                    <a:pt x="198" y="738"/>
                  </a:lnTo>
                  <a:lnTo>
                    <a:pt x="186" y="744"/>
                  </a:lnTo>
                  <a:lnTo>
                    <a:pt x="180" y="750"/>
                  </a:lnTo>
                  <a:lnTo>
                    <a:pt x="180" y="768"/>
                  </a:lnTo>
                  <a:lnTo>
                    <a:pt x="174" y="774"/>
                  </a:lnTo>
                  <a:lnTo>
                    <a:pt x="144" y="774"/>
                  </a:lnTo>
                  <a:lnTo>
                    <a:pt x="144" y="780"/>
                  </a:lnTo>
                  <a:lnTo>
                    <a:pt x="138" y="786"/>
                  </a:lnTo>
                  <a:lnTo>
                    <a:pt x="138" y="792"/>
                  </a:lnTo>
                  <a:lnTo>
                    <a:pt x="126" y="804"/>
                  </a:lnTo>
                  <a:lnTo>
                    <a:pt x="114" y="810"/>
                  </a:lnTo>
                  <a:lnTo>
                    <a:pt x="108" y="810"/>
                  </a:lnTo>
                  <a:lnTo>
                    <a:pt x="108" y="816"/>
                  </a:lnTo>
                  <a:lnTo>
                    <a:pt x="114" y="816"/>
                  </a:lnTo>
                  <a:lnTo>
                    <a:pt x="120" y="822"/>
                  </a:lnTo>
                  <a:lnTo>
                    <a:pt x="150" y="822"/>
                  </a:lnTo>
                  <a:lnTo>
                    <a:pt x="156" y="810"/>
                  </a:lnTo>
                  <a:lnTo>
                    <a:pt x="174" y="792"/>
                  </a:lnTo>
                  <a:lnTo>
                    <a:pt x="210" y="792"/>
                  </a:lnTo>
                  <a:lnTo>
                    <a:pt x="216" y="798"/>
                  </a:lnTo>
                  <a:lnTo>
                    <a:pt x="228" y="804"/>
                  </a:lnTo>
                  <a:lnTo>
                    <a:pt x="240" y="804"/>
                  </a:lnTo>
                  <a:lnTo>
                    <a:pt x="246" y="792"/>
                  </a:lnTo>
                  <a:lnTo>
                    <a:pt x="252" y="786"/>
                  </a:lnTo>
                  <a:lnTo>
                    <a:pt x="258" y="774"/>
                  </a:lnTo>
                  <a:lnTo>
                    <a:pt x="270" y="762"/>
                  </a:lnTo>
                  <a:lnTo>
                    <a:pt x="288" y="762"/>
                  </a:lnTo>
                  <a:lnTo>
                    <a:pt x="300" y="774"/>
                  </a:lnTo>
                  <a:lnTo>
                    <a:pt x="330" y="774"/>
                  </a:lnTo>
                  <a:lnTo>
                    <a:pt x="354" y="762"/>
                  </a:lnTo>
                  <a:lnTo>
                    <a:pt x="360" y="762"/>
                  </a:lnTo>
                  <a:lnTo>
                    <a:pt x="366" y="768"/>
                  </a:lnTo>
                  <a:lnTo>
                    <a:pt x="378" y="768"/>
                  </a:lnTo>
                  <a:lnTo>
                    <a:pt x="390" y="774"/>
                  </a:lnTo>
                  <a:lnTo>
                    <a:pt x="396" y="774"/>
                  </a:lnTo>
                  <a:lnTo>
                    <a:pt x="396" y="768"/>
                  </a:lnTo>
                  <a:lnTo>
                    <a:pt x="390" y="762"/>
                  </a:lnTo>
                  <a:lnTo>
                    <a:pt x="390" y="750"/>
                  </a:lnTo>
                  <a:lnTo>
                    <a:pt x="396" y="750"/>
                  </a:lnTo>
                  <a:lnTo>
                    <a:pt x="408" y="756"/>
                  </a:lnTo>
                  <a:lnTo>
                    <a:pt x="414" y="762"/>
                  </a:lnTo>
                  <a:lnTo>
                    <a:pt x="426" y="756"/>
                  </a:lnTo>
                  <a:lnTo>
                    <a:pt x="498" y="756"/>
                  </a:lnTo>
                  <a:lnTo>
                    <a:pt x="522" y="750"/>
                  </a:lnTo>
                  <a:lnTo>
                    <a:pt x="534" y="744"/>
                  </a:lnTo>
                  <a:lnTo>
                    <a:pt x="540" y="732"/>
                  </a:lnTo>
                  <a:lnTo>
                    <a:pt x="546" y="726"/>
                  </a:lnTo>
                  <a:lnTo>
                    <a:pt x="552" y="714"/>
                  </a:lnTo>
                  <a:lnTo>
                    <a:pt x="498" y="708"/>
                  </a:lnTo>
                  <a:lnTo>
                    <a:pt x="522" y="702"/>
                  </a:lnTo>
                  <a:lnTo>
                    <a:pt x="516" y="684"/>
                  </a:lnTo>
                  <a:lnTo>
                    <a:pt x="528" y="672"/>
                  </a:lnTo>
                  <a:lnTo>
                    <a:pt x="540" y="666"/>
                  </a:lnTo>
                  <a:lnTo>
                    <a:pt x="546" y="666"/>
                  </a:lnTo>
                  <a:lnTo>
                    <a:pt x="558" y="660"/>
                  </a:lnTo>
                  <a:lnTo>
                    <a:pt x="564" y="654"/>
                  </a:lnTo>
                  <a:lnTo>
                    <a:pt x="576" y="618"/>
                  </a:lnTo>
                  <a:lnTo>
                    <a:pt x="570" y="606"/>
                  </a:lnTo>
                  <a:lnTo>
                    <a:pt x="564" y="600"/>
                  </a:lnTo>
                  <a:lnTo>
                    <a:pt x="552" y="594"/>
                  </a:lnTo>
                  <a:lnTo>
                    <a:pt x="540" y="594"/>
                  </a:lnTo>
                  <a:lnTo>
                    <a:pt x="528" y="588"/>
                  </a:lnTo>
                  <a:lnTo>
                    <a:pt x="504" y="588"/>
                  </a:lnTo>
                  <a:close/>
                  <a:moveTo>
                    <a:pt x="222" y="486"/>
                  </a:moveTo>
                  <a:lnTo>
                    <a:pt x="216" y="480"/>
                  </a:lnTo>
                  <a:lnTo>
                    <a:pt x="204" y="480"/>
                  </a:lnTo>
                  <a:lnTo>
                    <a:pt x="204" y="486"/>
                  </a:lnTo>
                  <a:lnTo>
                    <a:pt x="198" y="498"/>
                  </a:lnTo>
                  <a:lnTo>
                    <a:pt x="192" y="504"/>
                  </a:lnTo>
                  <a:lnTo>
                    <a:pt x="210" y="504"/>
                  </a:lnTo>
                  <a:lnTo>
                    <a:pt x="222" y="492"/>
                  </a:lnTo>
                  <a:lnTo>
                    <a:pt x="222" y="486"/>
                  </a:lnTo>
                  <a:close/>
                  <a:moveTo>
                    <a:pt x="126" y="504"/>
                  </a:moveTo>
                  <a:lnTo>
                    <a:pt x="132" y="498"/>
                  </a:lnTo>
                  <a:lnTo>
                    <a:pt x="132" y="492"/>
                  </a:lnTo>
                  <a:lnTo>
                    <a:pt x="144" y="492"/>
                  </a:lnTo>
                  <a:lnTo>
                    <a:pt x="150" y="480"/>
                  </a:lnTo>
                  <a:lnTo>
                    <a:pt x="156" y="474"/>
                  </a:lnTo>
                  <a:lnTo>
                    <a:pt x="156" y="462"/>
                  </a:lnTo>
                  <a:lnTo>
                    <a:pt x="138" y="444"/>
                  </a:lnTo>
                  <a:lnTo>
                    <a:pt x="138" y="432"/>
                  </a:lnTo>
                  <a:lnTo>
                    <a:pt x="132" y="438"/>
                  </a:lnTo>
                  <a:lnTo>
                    <a:pt x="126" y="426"/>
                  </a:lnTo>
                  <a:lnTo>
                    <a:pt x="120" y="420"/>
                  </a:lnTo>
                  <a:lnTo>
                    <a:pt x="78" y="420"/>
                  </a:lnTo>
                  <a:lnTo>
                    <a:pt x="72" y="426"/>
                  </a:lnTo>
                  <a:lnTo>
                    <a:pt x="30" y="450"/>
                  </a:lnTo>
                  <a:lnTo>
                    <a:pt x="30" y="462"/>
                  </a:lnTo>
                  <a:lnTo>
                    <a:pt x="24" y="462"/>
                  </a:lnTo>
                  <a:lnTo>
                    <a:pt x="18" y="468"/>
                  </a:lnTo>
                  <a:lnTo>
                    <a:pt x="12" y="468"/>
                  </a:lnTo>
                  <a:lnTo>
                    <a:pt x="0" y="480"/>
                  </a:lnTo>
                  <a:lnTo>
                    <a:pt x="6" y="486"/>
                  </a:lnTo>
                  <a:lnTo>
                    <a:pt x="30" y="498"/>
                  </a:lnTo>
                  <a:lnTo>
                    <a:pt x="42" y="498"/>
                  </a:lnTo>
                  <a:lnTo>
                    <a:pt x="66" y="474"/>
                  </a:lnTo>
                  <a:lnTo>
                    <a:pt x="84" y="498"/>
                  </a:lnTo>
                  <a:lnTo>
                    <a:pt x="120" y="504"/>
                  </a:lnTo>
                  <a:lnTo>
                    <a:pt x="126" y="504"/>
                  </a:lnTo>
                  <a:close/>
                  <a:moveTo>
                    <a:pt x="78" y="228"/>
                  </a:moveTo>
                  <a:lnTo>
                    <a:pt x="72" y="228"/>
                  </a:lnTo>
                  <a:lnTo>
                    <a:pt x="66" y="234"/>
                  </a:lnTo>
                  <a:lnTo>
                    <a:pt x="66" y="240"/>
                  </a:lnTo>
                  <a:lnTo>
                    <a:pt x="84" y="240"/>
                  </a:lnTo>
                  <a:lnTo>
                    <a:pt x="84" y="228"/>
                  </a:lnTo>
                  <a:lnTo>
                    <a:pt x="78" y="228"/>
                  </a:lnTo>
                  <a:close/>
                  <a:moveTo>
                    <a:pt x="108" y="210"/>
                  </a:moveTo>
                  <a:lnTo>
                    <a:pt x="126" y="210"/>
                  </a:lnTo>
                  <a:lnTo>
                    <a:pt x="132" y="204"/>
                  </a:lnTo>
                  <a:lnTo>
                    <a:pt x="132" y="198"/>
                  </a:lnTo>
                  <a:lnTo>
                    <a:pt x="138" y="186"/>
                  </a:lnTo>
                  <a:lnTo>
                    <a:pt x="150" y="174"/>
                  </a:lnTo>
                  <a:lnTo>
                    <a:pt x="150" y="168"/>
                  </a:lnTo>
                  <a:lnTo>
                    <a:pt x="138" y="174"/>
                  </a:lnTo>
                  <a:lnTo>
                    <a:pt x="132" y="174"/>
                  </a:lnTo>
                  <a:lnTo>
                    <a:pt x="114" y="192"/>
                  </a:lnTo>
                  <a:lnTo>
                    <a:pt x="108" y="186"/>
                  </a:lnTo>
                  <a:lnTo>
                    <a:pt x="96" y="186"/>
                  </a:lnTo>
                  <a:lnTo>
                    <a:pt x="90" y="192"/>
                  </a:lnTo>
                  <a:lnTo>
                    <a:pt x="90" y="210"/>
                  </a:lnTo>
                  <a:lnTo>
                    <a:pt x="96" y="216"/>
                  </a:lnTo>
                  <a:lnTo>
                    <a:pt x="96" y="228"/>
                  </a:lnTo>
                  <a:lnTo>
                    <a:pt x="108" y="210"/>
                  </a:lnTo>
                  <a:close/>
                  <a:moveTo>
                    <a:pt x="72" y="252"/>
                  </a:moveTo>
                  <a:lnTo>
                    <a:pt x="60" y="282"/>
                  </a:lnTo>
                  <a:lnTo>
                    <a:pt x="78" y="258"/>
                  </a:lnTo>
                  <a:lnTo>
                    <a:pt x="72" y="252"/>
                  </a:lnTo>
                  <a:close/>
                </a:path>
              </a:pathLst>
            </a:custGeom>
            <a:solidFill>
              <a:srgbClr val="6BBA56"/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46" name="Norway" descr="© INSCALE GmbH, 05.05.2010&#10;http://www.presentationload.com/">
              <a:extLst>
                <a:ext uri="{FF2B5EF4-FFF2-40B4-BE49-F238E27FC236}">
                  <a16:creationId xmlns:a16="http://schemas.microsoft.com/office/drawing/2014/main" id="{CE3140D7-E81D-4DD1-A329-82B8E270F708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5741869" y="1770176"/>
              <a:ext cx="601911" cy="671791"/>
            </a:xfrm>
            <a:custGeom>
              <a:avLst/>
              <a:gdLst>
                <a:gd name="T0" fmla="*/ 2147483647 w 1362"/>
                <a:gd name="T1" fmla="*/ 2147483647 h 1500"/>
                <a:gd name="T2" fmla="*/ 2147483647 w 1362"/>
                <a:gd name="T3" fmla="*/ 2147483647 h 1500"/>
                <a:gd name="T4" fmla="*/ 2147483647 w 1362"/>
                <a:gd name="T5" fmla="*/ 2147483647 h 1500"/>
                <a:gd name="T6" fmla="*/ 2147483647 w 1362"/>
                <a:gd name="T7" fmla="*/ 2147483647 h 1500"/>
                <a:gd name="T8" fmla="*/ 2147483647 w 1362"/>
                <a:gd name="T9" fmla="*/ 0 h 1500"/>
                <a:gd name="T10" fmla="*/ 2147483647 w 1362"/>
                <a:gd name="T11" fmla="*/ 2147483647 h 1500"/>
                <a:gd name="T12" fmla="*/ 2147483647 w 1362"/>
                <a:gd name="T13" fmla="*/ 2147483647 h 1500"/>
                <a:gd name="T14" fmla="*/ 2147483647 w 1362"/>
                <a:gd name="T15" fmla="*/ 2147483647 h 1500"/>
                <a:gd name="T16" fmla="*/ 2147483647 w 1362"/>
                <a:gd name="T17" fmla="*/ 2147483647 h 1500"/>
                <a:gd name="T18" fmla="*/ 2147483647 w 1362"/>
                <a:gd name="T19" fmla="*/ 2147483647 h 1500"/>
                <a:gd name="T20" fmla="*/ 2147483647 w 1362"/>
                <a:gd name="T21" fmla="*/ 2147483647 h 1500"/>
                <a:gd name="T22" fmla="*/ 2147483647 w 1362"/>
                <a:gd name="T23" fmla="*/ 2147483647 h 1500"/>
                <a:gd name="T24" fmla="*/ 2147483647 w 1362"/>
                <a:gd name="T25" fmla="*/ 2147483647 h 1500"/>
                <a:gd name="T26" fmla="*/ 2147483647 w 1362"/>
                <a:gd name="T27" fmla="*/ 2147483647 h 1500"/>
                <a:gd name="T28" fmla="*/ 2147483647 w 1362"/>
                <a:gd name="T29" fmla="*/ 2147483647 h 1500"/>
                <a:gd name="T30" fmla="*/ 2147483647 w 1362"/>
                <a:gd name="T31" fmla="*/ 2147483647 h 1500"/>
                <a:gd name="T32" fmla="*/ 2147483647 w 1362"/>
                <a:gd name="T33" fmla="*/ 2147483647 h 1500"/>
                <a:gd name="T34" fmla="*/ 2147483647 w 1362"/>
                <a:gd name="T35" fmla="*/ 2147483647 h 1500"/>
                <a:gd name="T36" fmla="*/ 2147483647 w 1362"/>
                <a:gd name="T37" fmla="*/ 2147483647 h 1500"/>
                <a:gd name="T38" fmla="*/ 2147483647 w 1362"/>
                <a:gd name="T39" fmla="*/ 2147483647 h 1500"/>
                <a:gd name="T40" fmla="*/ 2147483647 w 1362"/>
                <a:gd name="T41" fmla="*/ 2147483647 h 1500"/>
                <a:gd name="T42" fmla="*/ 2147483647 w 1362"/>
                <a:gd name="T43" fmla="*/ 2147483647 h 1500"/>
                <a:gd name="T44" fmla="*/ 2147483647 w 1362"/>
                <a:gd name="T45" fmla="*/ 2147483647 h 1500"/>
                <a:gd name="T46" fmla="*/ 2147483647 w 1362"/>
                <a:gd name="T47" fmla="*/ 2147483647 h 1500"/>
                <a:gd name="T48" fmla="*/ 2147483647 w 1362"/>
                <a:gd name="T49" fmla="*/ 2147483647 h 1500"/>
                <a:gd name="T50" fmla="*/ 2147483647 w 1362"/>
                <a:gd name="T51" fmla="*/ 2147483647 h 1500"/>
                <a:gd name="T52" fmla="*/ 2147483647 w 1362"/>
                <a:gd name="T53" fmla="*/ 2147483647 h 1500"/>
                <a:gd name="T54" fmla="*/ 2147483647 w 1362"/>
                <a:gd name="T55" fmla="*/ 2147483647 h 1500"/>
                <a:gd name="T56" fmla="*/ 2147483647 w 1362"/>
                <a:gd name="T57" fmla="*/ 2147483647 h 1500"/>
                <a:gd name="T58" fmla="*/ 2147483647 w 1362"/>
                <a:gd name="T59" fmla="*/ 2147483647 h 1500"/>
                <a:gd name="T60" fmla="*/ 2147483647 w 1362"/>
                <a:gd name="T61" fmla="*/ 2147483647 h 1500"/>
                <a:gd name="T62" fmla="*/ 2147483647 w 1362"/>
                <a:gd name="T63" fmla="*/ 2147483647 h 1500"/>
                <a:gd name="T64" fmla="*/ 2147483647 w 1362"/>
                <a:gd name="T65" fmla="*/ 2147483647 h 1500"/>
                <a:gd name="T66" fmla="*/ 2147483647 w 1362"/>
                <a:gd name="T67" fmla="*/ 2147483647 h 1500"/>
                <a:gd name="T68" fmla="*/ 2147483647 w 1362"/>
                <a:gd name="T69" fmla="*/ 2147483647 h 1500"/>
                <a:gd name="T70" fmla="*/ 2147483647 w 1362"/>
                <a:gd name="T71" fmla="*/ 2147483647 h 1500"/>
                <a:gd name="T72" fmla="*/ 2147483647 w 1362"/>
                <a:gd name="T73" fmla="*/ 2147483647 h 1500"/>
                <a:gd name="T74" fmla="*/ 2147483647 w 1362"/>
                <a:gd name="T75" fmla="*/ 2147483647 h 1500"/>
                <a:gd name="T76" fmla="*/ 2147483647 w 1362"/>
                <a:gd name="T77" fmla="*/ 2147483647 h 1500"/>
                <a:gd name="T78" fmla="*/ 2147483647 w 1362"/>
                <a:gd name="T79" fmla="*/ 2147483647 h 1500"/>
                <a:gd name="T80" fmla="*/ 2147483647 w 1362"/>
                <a:gd name="T81" fmla="*/ 2147483647 h 1500"/>
                <a:gd name="T82" fmla="*/ 2147483647 w 1362"/>
                <a:gd name="T83" fmla="*/ 2147483647 h 1500"/>
                <a:gd name="T84" fmla="*/ 2147483647 w 1362"/>
                <a:gd name="T85" fmla="*/ 2147483647 h 1500"/>
                <a:gd name="T86" fmla="*/ 2147483647 w 1362"/>
                <a:gd name="T87" fmla="*/ 2147483647 h 1500"/>
                <a:gd name="T88" fmla="*/ 2147483647 w 1362"/>
                <a:gd name="T89" fmla="*/ 2147483647 h 1500"/>
                <a:gd name="T90" fmla="*/ 2147483647 w 1362"/>
                <a:gd name="T91" fmla="*/ 2147483647 h 1500"/>
                <a:gd name="T92" fmla="*/ 2147483647 w 1362"/>
                <a:gd name="T93" fmla="*/ 2147483647 h 1500"/>
                <a:gd name="T94" fmla="*/ 2147483647 w 1362"/>
                <a:gd name="T95" fmla="*/ 2147483647 h 1500"/>
                <a:gd name="T96" fmla="*/ 2147483647 w 1362"/>
                <a:gd name="T97" fmla="*/ 2147483647 h 1500"/>
                <a:gd name="T98" fmla="*/ 2147483647 w 1362"/>
                <a:gd name="T99" fmla="*/ 2147483647 h 1500"/>
                <a:gd name="T100" fmla="*/ 2147483647 w 1362"/>
                <a:gd name="T101" fmla="*/ 2147483647 h 1500"/>
                <a:gd name="T102" fmla="*/ 2147483647 w 1362"/>
                <a:gd name="T103" fmla="*/ 2147483647 h 1500"/>
                <a:gd name="T104" fmla="*/ 2147483647 w 1362"/>
                <a:gd name="T105" fmla="*/ 2147483647 h 1500"/>
                <a:gd name="T106" fmla="*/ 2147483647 w 1362"/>
                <a:gd name="T107" fmla="*/ 2147483647 h 1500"/>
                <a:gd name="T108" fmla="*/ 2147483647 w 1362"/>
                <a:gd name="T109" fmla="*/ 2147483647 h 1500"/>
                <a:gd name="T110" fmla="*/ 2147483647 w 1362"/>
                <a:gd name="T111" fmla="*/ 2147483647 h 1500"/>
                <a:gd name="T112" fmla="*/ 2147483647 w 1362"/>
                <a:gd name="T113" fmla="*/ 2147483647 h 1500"/>
                <a:gd name="T114" fmla="*/ 2147483647 w 1362"/>
                <a:gd name="T115" fmla="*/ 2147483647 h 150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362"/>
                <a:gd name="T175" fmla="*/ 0 h 1500"/>
                <a:gd name="T176" fmla="*/ 1362 w 1362"/>
                <a:gd name="T177" fmla="*/ 1500 h 150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362" h="1500">
                  <a:moveTo>
                    <a:pt x="324" y="120"/>
                  </a:moveTo>
                  <a:lnTo>
                    <a:pt x="336" y="126"/>
                  </a:lnTo>
                  <a:lnTo>
                    <a:pt x="354" y="132"/>
                  </a:lnTo>
                  <a:lnTo>
                    <a:pt x="378" y="132"/>
                  </a:lnTo>
                  <a:lnTo>
                    <a:pt x="294" y="90"/>
                  </a:lnTo>
                  <a:lnTo>
                    <a:pt x="294" y="102"/>
                  </a:lnTo>
                  <a:lnTo>
                    <a:pt x="306" y="108"/>
                  </a:lnTo>
                  <a:lnTo>
                    <a:pt x="312" y="114"/>
                  </a:lnTo>
                  <a:lnTo>
                    <a:pt x="324" y="120"/>
                  </a:lnTo>
                  <a:close/>
                  <a:moveTo>
                    <a:pt x="684" y="48"/>
                  </a:moveTo>
                  <a:lnTo>
                    <a:pt x="732" y="48"/>
                  </a:lnTo>
                  <a:lnTo>
                    <a:pt x="738" y="54"/>
                  </a:lnTo>
                  <a:lnTo>
                    <a:pt x="750" y="54"/>
                  </a:lnTo>
                  <a:lnTo>
                    <a:pt x="774" y="66"/>
                  </a:lnTo>
                  <a:lnTo>
                    <a:pt x="786" y="66"/>
                  </a:lnTo>
                  <a:lnTo>
                    <a:pt x="798" y="60"/>
                  </a:lnTo>
                  <a:lnTo>
                    <a:pt x="804" y="60"/>
                  </a:lnTo>
                  <a:lnTo>
                    <a:pt x="816" y="54"/>
                  </a:lnTo>
                  <a:lnTo>
                    <a:pt x="828" y="54"/>
                  </a:lnTo>
                  <a:lnTo>
                    <a:pt x="840" y="60"/>
                  </a:lnTo>
                  <a:lnTo>
                    <a:pt x="876" y="72"/>
                  </a:lnTo>
                  <a:lnTo>
                    <a:pt x="888" y="78"/>
                  </a:lnTo>
                  <a:lnTo>
                    <a:pt x="894" y="84"/>
                  </a:lnTo>
                  <a:lnTo>
                    <a:pt x="900" y="84"/>
                  </a:lnTo>
                  <a:lnTo>
                    <a:pt x="924" y="60"/>
                  </a:lnTo>
                  <a:lnTo>
                    <a:pt x="984" y="66"/>
                  </a:lnTo>
                  <a:lnTo>
                    <a:pt x="984" y="42"/>
                  </a:lnTo>
                  <a:lnTo>
                    <a:pt x="1014" y="42"/>
                  </a:lnTo>
                  <a:lnTo>
                    <a:pt x="1026" y="36"/>
                  </a:lnTo>
                  <a:lnTo>
                    <a:pt x="1032" y="24"/>
                  </a:lnTo>
                  <a:lnTo>
                    <a:pt x="1038" y="18"/>
                  </a:lnTo>
                  <a:lnTo>
                    <a:pt x="1032" y="12"/>
                  </a:lnTo>
                  <a:lnTo>
                    <a:pt x="1002" y="12"/>
                  </a:lnTo>
                  <a:lnTo>
                    <a:pt x="990" y="18"/>
                  </a:lnTo>
                  <a:lnTo>
                    <a:pt x="984" y="18"/>
                  </a:lnTo>
                  <a:lnTo>
                    <a:pt x="972" y="6"/>
                  </a:lnTo>
                  <a:lnTo>
                    <a:pt x="960" y="0"/>
                  </a:lnTo>
                  <a:lnTo>
                    <a:pt x="918" y="0"/>
                  </a:lnTo>
                  <a:lnTo>
                    <a:pt x="900" y="6"/>
                  </a:lnTo>
                  <a:lnTo>
                    <a:pt x="882" y="18"/>
                  </a:lnTo>
                  <a:lnTo>
                    <a:pt x="870" y="18"/>
                  </a:lnTo>
                  <a:lnTo>
                    <a:pt x="864" y="12"/>
                  </a:lnTo>
                  <a:lnTo>
                    <a:pt x="864" y="6"/>
                  </a:lnTo>
                  <a:lnTo>
                    <a:pt x="858" y="6"/>
                  </a:lnTo>
                  <a:lnTo>
                    <a:pt x="852" y="0"/>
                  </a:lnTo>
                  <a:lnTo>
                    <a:pt x="822" y="0"/>
                  </a:lnTo>
                  <a:lnTo>
                    <a:pt x="804" y="18"/>
                  </a:lnTo>
                  <a:lnTo>
                    <a:pt x="738" y="0"/>
                  </a:lnTo>
                  <a:lnTo>
                    <a:pt x="726" y="0"/>
                  </a:lnTo>
                  <a:lnTo>
                    <a:pt x="708" y="6"/>
                  </a:lnTo>
                  <a:lnTo>
                    <a:pt x="690" y="6"/>
                  </a:lnTo>
                  <a:lnTo>
                    <a:pt x="672" y="12"/>
                  </a:lnTo>
                  <a:lnTo>
                    <a:pt x="660" y="12"/>
                  </a:lnTo>
                  <a:lnTo>
                    <a:pt x="660" y="6"/>
                  </a:lnTo>
                  <a:lnTo>
                    <a:pt x="666" y="0"/>
                  </a:lnTo>
                  <a:lnTo>
                    <a:pt x="630" y="12"/>
                  </a:lnTo>
                  <a:lnTo>
                    <a:pt x="648" y="36"/>
                  </a:lnTo>
                  <a:lnTo>
                    <a:pt x="684" y="48"/>
                  </a:lnTo>
                  <a:close/>
                  <a:moveTo>
                    <a:pt x="324" y="66"/>
                  </a:moveTo>
                  <a:lnTo>
                    <a:pt x="342" y="66"/>
                  </a:lnTo>
                  <a:lnTo>
                    <a:pt x="348" y="72"/>
                  </a:lnTo>
                  <a:lnTo>
                    <a:pt x="360" y="72"/>
                  </a:lnTo>
                  <a:lnTo>
                    <a:pt x="360" y="78"/>
                  </a:lnTo>
                  <a:lnTo>
                    <a:pt x="342" y="96"/>
                  </a:lnTo>
                  <a:lnTo>
                    <a:pt x="336" y="96"/>
                  </a:lnTo>
                  <a:lnTo>
                    <a:pt x="378" y="114"/>
                  </a:lnTo>
                  <a:lnTo>
                    <a:pt x="390" y="120"/>
                  </a:lnTo>
                  <a:lnTo>
                    <a:pt x="396" y="126"/>
                  </a:lnTo>
                  <a:lnTo>
                    <a:pt x="414" y="126"/>
                  </a:lnTo>
                  <a:lnTo>
                    <a:pt x="426" y="132"/>
                  </a:lnTo>
                  <a:lnTo>
                    <a:pt x="438" y="132"/>
                  </a:lnTo>
                  <a:lnTo>
                    <a:pt x="462" y="108"/>
                  </a:lnTo>
                  <a:lnTo>
                    <a:pt x="504" y="96"/>
                  </a:lnTo>
                  <a:lnTo>
                    <a:pt x="534" y="120"/>
                  </a:lnTo>
                  <a:lnTo>
                    <a:pt x="528" y="120"/>
                  </a:lnTo>
                  <a:lnTo>
                    <a:pt x="516" y="126"/>
                  </a:lnTo>
                  <a:lnTo>
                    <a:pt x="504" y="126"/>
                  </a:lnTo>
                  <a:lnTo>
                    <a:pt x="480" y="132"/>
                  </a:lnTo>
                  <a:lnTo>
                    <a:pt x="468" y="138"/>
                  </a:lnTo>
                  <a:lnTo>
                    <a:pt x="456" y="150"/>
                  </a:lnTo>
                  <a:lnTo>
                    <a:pt x="486" y="150"/>
                  </a:lnTo>
                  <a:lnTo>
                    <a:pt x="498" y="156"/>
                  </a:lnTo>
                  <a:lnTo>
                    <a:pt x="522" y="156"/>
                  </a:lnTo>
                  <a:lnTo>
                    <a:pt x="516" y="162"/>
                  </a:lnTo>
                  <a:lnTo>
                    <a:pt x="504" y="162"/>
                  </a:lnTo>
                  <a:lnTo>
                    <a:pt x="486" y="168"/>
                  </a:lnTo>
                  <a:lnTo>
                    <a:pt x="474" y="174"/>
                  </a:lnTo>
                  <a:lnTo>
                    <a:pt x="468" y="180"/>
                  </a:lnTo>
                  <a:lnTo>
                    <a:pt x="462" y="180"/>
                  </a:lnTo>
                  <a:lnTo>
                    <a:pt x="516" y="198"/>
                  </a:lnTo>
                  <a:lnTo>
                    <a:pt x="522" y="198"/>
                  </a:lnTo>
                  <a:lnTo>
                    <a:pt x="528" y="204"/>
                  </a:lnTo>
                  <a:lnTo>
                    <a:pt x="540" y="210"/>
                  </a:lnTo>
                  <a:lnTo>
                    <a:pt x="558" y="210"/>
                  </a:lnTo>
                  <a:lnTo>
                    <a:pt x="576" y="216"/>
                  </a:lnTo>
                  <a:lnTo>
                    <a:pt x="594" y="210"/>
                  </a:lnTo>
                  <a:lnTo>
                    <a:pt x="606" y="204"/>
                  </a:lnTo>
                  <a:lnTo>
                    <a:pt x="612" y="204"/>
                  </a:lnTo>
                  <a:lnTo>
                    <a:pt x="618" y="198"/>
                  </a:lnTo>
                  <a:lnTo>
                    <a:pt x="612" y="192"/>
                  </a:lnTo>
                  <a:lnTo>
                    <a:pt x="612" y="186"/>
                  </a:lnTo>
                  <a:lnTo>
                    <a:pt x="606" y="180"/>
                  </a:lnTo>
                  <a:lnTo>
                    <a:pt x="606" y="174"/>
                  </a:lnTo>
                  <a:lnTo>
                    <a:pt x="612" y="168"/>
                  </a:lnTo>
                  <a:lnTo>
                    <a:pt x="618" y="168"/>
                  </a:lnTo>
                  <a:lnTo>
                    <a:pt x="630" y="162"/>
                  </a:lnTo>
                  <a:lnTo>
                    <a:pt x="648" y="162"/>
                  </a:lnTo>
                  <a:lnTo>
                    <a:pt x="648" y="144"/>
                  </a:lnTo>
                  <a:lnTo>
                    <a:pt x="678" y="132"/>
                  </a:lnTo>
                  <a:lnTo>
                    <a:pt x="690" y="102"/>
                  </a:lnTo>
                  <a:lnTo>
                    <a:pt x="714" y="114"/>
                  </a:lnTo>
                  <a:lnTo>
                    <a:pt x="738" y="102"/>
                  </a:lnTo>
                  <a:lnTo>
                    <a:pt x="750" y="114"/>
                  </a:lnTo>
                  <a:lnTo>
                    <a:pt x="762" y="120"/>
                  </a:lnTo>
                  <a:lnTo>
                    <a:pt x="780" y="126"/>
                  </a:lnTo>
                  <a:lnTo>
                    <a:pt x="792" y="138"/>
                  </a:lnTo>
                  <a:lnTo>
                    <a:pt x="792" y="144"/>
                  </a:lnTo>
                  <a:lnTo>
                    <a:pt x="786" y="150"/>
                  </a:lnTo>
                  <a:lnTo>
                    <a:pt x="786" y="162"/>
                  </a:lnTo>
                  <a:lnTo>
                    <a:pt x="774" y="174"/>
                  </a:lnTo>
                  <a:lnTo>
                    <a:pt x="828" y="174"/>
                  </a:lnTo>
                  <a:lnTo>
                    <a:pt x="834" y="180"/>
                  </a:lnTo>
                  <a:lnTo>
                    <a:pt x="846" y="186"/>
                  </a:lnTo>
                  <a:lnTo>
                    <a:pt x="852" y="192"/>
                  </a:lnTo>
                  <a:lnTo>
                    <a:pt x="858" y="192"/>
                  </a:lnTo>
                  <a:lnTo>
                    <a:pt x="864" y="186"/>
                  </a:lnTo>
                  <a:lnTo>
                    <a:pt x="876" y="186"/>
                  </a:lnTo>
                  <a:lnTo>
                    <a:pt x="894" y="174"/>
                  </a:lnTo>
                  <a:lnTo>
                    <a:pt x="906" y="168"/>
                  </a:lnTo>
                  <a:lnTo>
                    <a:pt x="924" y="162"/>
                  </a:lnTo>
                  <a:lnTo>
                    <a:pt x="936" y="156"/>
                  </a:lnTo>
                  <a:lnTo>
                    <a:pt x="942" y="150"/>
                  </a:lnTo>
                  <a:lnTo>
                    <a:pt x="942" y="144"/>
                  </a:lnTo>
                  <a:lnTo>
                    <a:pt x="936" y="144"/>
                  </a:lnTo>
                  <a:lnTo>
                    <a:pt x="924" y="138"/>
                  </a:lnTo>
                  <a:lnTo>
                    <a:pt x="888" y="138"/>
                  </a:lnTo>
                  <a:lnTo>
                    <a:pt x="882" y="120"/>
                  </a:lnTo>
                  <a:lnTo>
                    <a:pt x="828" y="114"/>
                  </a:lnTo>
                  <a:lnTo>
                    <a:pt x="828" y="96"/>
                  </a:lnTo>
                  <a:lnTo>
                    <a:pt x="798" y="102"/>
                  </a:lnTo>
                  <a:lnTo>
                    <a:pt x="798" y="84"/>
                  </a:lnTo>
                  <a:lnTo>
                    <a:pt x="726" y="84"/>
                  </a:lnTo>
                  <a:lnTo>
                    <a:pt x="720" y="72"/>
                  </a:lnTo>
                  <a:lnTo>
                    <a:pt x="684" y="72"/>
                  </a:lnTo>
                  <a:lnTo>
                    <a:pt x="678" y="60"/>
                  </a:lnTo>
                  <a:lnTo>
                    <a:pt x="654" y="48"/>
                  </a:lnTo>
                  <a:lnTo>
                    <a:pt x="624" y="48"/>
                  </a:lnTo>
                  <a:lnTo>
                    <a:pt x="624" y="30"/>
                  </a:lnTo>
                  <a:lnTo>
                    <a:pt x="618" y="30"/>
                  </a:lnTo>
                  <a:lnTo>
                    <a:pt x="612" y="24"/>
                  </a:lnTo>
                  <a:lnTo>
                    <a:pt x="540" y="24"/>
                  </a:lnTo>
                  <a:lnTo>
                    <a:pt x="534" y="30"/>
                  </a:lnTo>
                  <a:lnTo>
                    <a:pt x="534" y="36"/>
                  </a:lnTo>
                  <a:lnTo>
                    <a:pt x="540" y="42"/>
                  </a:lnTo>
                  <a:lnTo>
                    <a:pt x="546" y="54"/>
                  </a:lnTo>
                  <a:lnTo>
                    <a:pt x="564" y="72"/>
                  </a:lnTo>
                  <a:lnTo>
                    <a:pt x="552" y="66"/>
                  </a:lnTo>
                  <a:lnTo>
                    <a:pt x="546" y="60"/>
                  </a:lnTo>
                  <a:lnTo>
                    <a:pt x="528" y="48"/>
                  </a:lnTo>
                  <a:lnTo>
                    <a:pt x="492" y="30"/>
                  </a:lnTo>
                  <a:lnTo>
                    <a:pt x="480" y="30"/>
                  </a:lnTo>
                  <a:lnTo>
                    <a:pt x="474" y="36"/>
                  </a:lnTo>
                  <a:lnTo>
                    <a:pt x="468" y="48"/>
                  </a:lnTo>
                  <a:lnTo>
                    <a:pt x="462" y="54"/>
                  </a:lnTo>
                  <a:lnTo>
                    <a:pt x="450" y="54"/>
                  </a:lnTo>
                  <a:lnTo>
                    <a:pt x="438" y="48"/>
                  </a:lnTo>
                  <a:lnTo>
                    <a:pt x="420" y="48"/>
                  </a:lnTo>
                  <a:lnTo>
                    <a:pt x="420" y="42"/>
                  </a:lnTo>
                  <a:lnTo>
                    <a:pt x="426" y="42"/>
                  </a:lnTo>
                  <a:lnTo>
                    <a:pt x="438" y="30"/>
                  </a:lnTo>
                  <a:lnTo>
                    <a:pt x="384" y="30"/>
                  </a:lnTo>
                  <a:lnTo>
                    <a:pt x="372" y="42"/>
                  </a:lnTo>
                  <a:lnTo>
                    <a:pt x="366" y="30"/>
                  </a:lnTo>
                  <a:lnTo>
                    <a:pt x="354" y="30"/>
                  </a:lnTo>
                  <a:lnTo>
                    <a:pt x="318" y="48"/>
                  </a:lnTo>
                  <a:lnTo>
                    <a:pt x="318" y="60"/>
                  </a:lnTo>
                  <a:lnTo>
                    <a:pt x="324" y="66"/>
                  </a:lnTo>
                  <a:close/>
                  <a:moveTo>
                    <a:pt x="642" y="708"/>
                  </a:moveTo>
                  <a:lnTo>
                    <a:pt x="666" y="696"/>
                  </a:lnTo>
                  <a:lnTo>
                    <a:pt x="666" y="690"/>
                  </a:lnTo>
                  <a:lnTo>
                    <a:pt x="678" y="690"/>
                  </a:lnTo>
                  <a:lnTo>
                    <a:pt x="678" y="678"/>
                  </a:lnTo>
                  <a:lnTo>
                    <a:pt x="672" y="672"/>
                  </a:lnTo>
                  <a:lnTo>
                    <a:pt x="630" y="690"/>
                  </a:lnTo>
                  <a:lnTo>
                    <a:pt x="642" y="708"/>
                  </a:lnTo>
                  <a:close/>
                  <a:moveTo>
                    <a:pt x="774" y="648"/>
                  </a:moveTo>
                  <a:lnTo>
                    <a:pt x="780" y="642"/>
                  </a:lnTo>
                  <a:lnTo>
                    <a:pt x="786" y="642"/>
                  </a:lnTo>
                  <a:lnTo>
                    <a:pt x="792" y="636"/>
                  </a:lnTo>
                  <a:lnTo>
                    <a:pt x="792" y="630"/>
                  </a:lnTo>
                  <a:lnTo>
                    <a:pt x="786" y="624"/>
                  </a:lnTo>
                  <a:lnTo>
                    <a:pt x="774" y="624"/>
                  </a:lnTo>
                  <a:lnTo>
                    <a:pt x="768" y="630"/>
                  </a:lnTo>
                  <a:lnTo>
                    <a:pt x="768" y="642"/>
                  </a:lnTo>
                  <a:lnTo>
                    <a:pt x="774" y="648"/>
                  </a:lnTo>
                  <a:close/>
                  <a:moveTo>
                    <a:pt x="594" y="696"/>
                  </a:moveTo>
                  <a:lnTo>
                    <a:pt x="576" y="696"/>
                  </a:lnTo>
                  <a:lnTo>
                    <a:pt x="552" y="708"/>
                  </a:lnTo>
                  <a:lnTo>
                    <a:pt x="546" y="714"/>
                  </a:lnTo>
                  <a:lnTo>
                    <a:pt x="570" y="720"/>
                  </a:lnTo>
                  <a:lnTo>
                    <a:pt x="576" y="714"/>
                  </a:lnTo>
                  <a:lnTo>
                    <a:pt x="588" y="714"/>
                  </a:lnTo>
                  <a:lnTo>
                    <a:pt x="600" y="702"/>
                  </a:lnTo>
                  <a:lnTo>
                    <a:pt x="594" y="696"/>
                  </a:lnTo>
                  <a:close/>
                  <a:moveTo>
                    <a:pt x="918" y="612"/>
                  </a:moveTo>
                  <a:lnTo>
                    <a:pt x="936" y="618"/>
                  </a:lnTo>
                  <a:lnTo>
                    <a:pt x="942" y="606"/>
                  </a:lnTo>
                  <a:lnTo>
                    <a:pt x="948" y="600"/>
                  </a:lnTo>
                  <a:lnTo>
                    <a:pt x="948" y="594"/>
                  </a:lnTo>
                  <a:lnTo>
                    <a:pt x="918" y="594"/>
                  </a:lnTo>
                  <a:lnTo>
                    <a:pt x="918" y="612"/>
                  </a:lnTo>
                  <a:close/>
                  <a:moveTo>
                    <a:pt x="486" y="756"/>
                  </a:moveTo>
                  <a:lnTo>
                    <a:pt x="474" y="756"/>
                  </a:lnTo>
                  <a:lnTo>
                    <a:pt x="438" y="774"/>
                  </a:lnTo>
                  <a:lnTo>
                    <a:pt x="432" y="780"/>
                  </a:lnTo>
                  <a:lnTo>
                    <a:pt x="432" y="786"/>
                  </a:lnTo>
                  <a:lnTo>
                    <a:pt x="444" y="786"/>
                  </a:lnTo>
                  <a:lnTo>
                    <a:pt x="456" y="780"/>
                  </a:lnTo>
                  <a:lnTo>
                    <a:pt x="462" y="774"/>
                  </a:lnTo>
                  <a:lnTo>
                    <a:pt x="474" y="768"/>
                  </a:lnTo>
                  <a:lnTo>
                    <a:pt x="510" y="768"/>
                  </a:lnTo>
                  <a:lnTo>
                    <a:pt x="510" y="762"/>
                  </a:lnTo>
                  <a:lnTo>
                    <a:pt x="504" y="762"/>
                  </a:lnTo>
                  <a:lnTo>
                    <a:pt x="504" y="756"/>
                  </a:lnTo>
                  <a:lnTo>
                    <a:pt x="486" y="756"/>
                  </a:lnTo>
                  <a:close/>
                  <a:moveTo>
                    <a:pt x="1356" y="660"/>
                  </a:moveTo>
                  <a:lnTo>
                    <a:pt x="1326" y="666"/>
                  </a:lnTo>
                  <a:lnTo>
                    <a:pt x="1290" y="654"/>
                  </a:lnTo>
                  <a:lnTo>
                    <a:pt x="1260" y="642"/>
                  </a:lnTo>
                  <a:lnTo>
                    <a:pt x="1302" y="642"/>
                  </a:lnTo>
                  <a:lnTo>
                    <a:pt x="1326" y="630"/>
                  </a:lnTo>
                  <a:lnTo>
                    <a:pt x="1344" y="630"/>
                  </a:lnTo>
                  <a:lnTo>
                    <a:pt x="1350" y="624"/>
                  </a:lnTo>
                  <a:lnTo>
                    <a:pt x="1356" y="624"/>
                  </a:lnTo>
                  <a:lnTo>
                    <a:pt x="1344" y="618"/>
                  </a:lnTo>
                  <a:lnTo>
                    <a:pt x="1338" y="612"/>
                  </a:lnTo>
                  <a:lnTo>
                    <a:pt x="1320" y="606"/>
                  </a:lnTo>
                  <a:lnTo>
                    <a:pt x="1308" y="600"/>
                  </a:lnTo>
                  <a:lnTo>
                    <a:pt x="1284" y="600"/>
                  </a:lnTo>
                  <a:lnTo>
                    <a:pt x="1260" y="588"/>
                  </a:lnTo>
                  <a:lnTo>
                    <a:pt x="1254" y="588"/>
                  </a:lnTo>
                  <a:lnTo>
                    <a:pt x="1242" y="582"/>
                  </a:lnTo>
                  <a:lnTo>
                    <a:pt x="1242" y="588"/>
                  </a:lnTo>
                  <a:lnTo>
                    <a:pt x="1236" y="594"/>
                  </a:lnTo>
                  <a:lnTo>
                    <a:pt x="1236" y="600"/>
                  </a:lnTo>
                  <a:lnTo>
                    <a:pt x="1218" y="618"/>
                  </a:lnTo>
                  <a:lnTo>
                    <a:pt x="1206" y="618"/>
                  </a:lnTo>
                  <a:lnTo>
                    <a:pt x="1200" y="612"/>
                  </a:lnTo>
                  <a:lnTo>
                    <a:pt x="1224" y="588"/>
                  </a:lnTo>
                  <a:lnTo>
                    <a:pt x="1158" y="564"/>
                  </a:lnTo>
                  <a:lnTo>
                    <a:pt x="1158" y="576"/>
                  </a:lnTo>
                  <a:lnTo>
                    <a:pt x="1152" y="594"/>
                  </a:lnTo>
                  <a:lnTo>
                    <a:pt x="1134" y="630"/>
                  </a:lnTo>
                  <a:lnTo>
                    <a:pt x="1128" y="630"/>
                  </a:lnTo>
                  <a:lnTo>
                    <a:pt x="1122" y="624"/>
                  </a:lnTo>
                  <a:lnTo>
                    <a:pt x="1116" y="612"/>
                  </a:lnTo>
                  <a:lnTo>
                    <a:pt x="1116" y="594"/>
                  </a:lnTo>
                  <a:lnTo>
                    <a:pt x="1122" y="582"/>
                  </a:lnTo>
                  <a:lnTo>
                    <a:pt x="1116" y="594"/>
                  </a:lnTo>
                  <a:lnTo>
                    <a:pt x="1104" y="600"/>
                  </a:lnTo>
                  <a:lnTo>
                    <a:pt x="1080" y="624"/>
                  </a:lnTo>
                  <a:lnTo>
                    <a:pt x="1056" y="636"/>
                  </a:lnTo>
                  <a:lnTo>
                    <a:pt x="1050" y="636"/>
                  </a:lnTo>
                  <a:lnTo>
                    <a:pt x="1050" y="630"/>
                  </a:lnTo>
                  <a:lnTo>
                    <a:pt x="1056" y="618"/>
                  </a:lnTo>
                  <a:lnTo>
                    <a:pt x="1086" y="588"/>
                  </a:lnTo>
                  <a:lnTo>
                    <a:pt x="1092" y="576"/>
                  </a:lnTo>
                  <a:lnTo>
                    <a:pt x="1104" y="570"/>
                  </a:lnTo>
                  <a:lnTo>
                    <a:pt x="1068" y="570"/>
                  </a:lnTo>
                  <a:lnTo>
                    <a:pt x="1050" y="582"/>
                  </a:lnTo>
                  <a:lnTo>
                    <a:pt x="1026" y="582"/>
                  </a:lnTo>
                  <a:lnTo>
                    <a:pt x="984" y="606"/>
                  </a:lnTo>
                  <a:lnTo>
                    <a:pt x="960" y="606"/>
                  </a:lnTo>
                  <a:lnTo>
                    <a:pt x="954" y="636"/>
                  </a:lnTo>
                  <a:lnTo>
                    <a:pt x="918" y="624"/>
                  </a:lnTo>
                  <a:lnTo>
                    <a:pt x="882" y="630"/>
                  </a:lnTo>
                  <a:lnTo>
                    <a:pt x="894" y="660"/>
                  </a:lnTo>
                  <a:lnTo>
                    <a:pt x="846" y="648"/>
                  </a:lnTo>
                  <a:lnTo>
                    <a:pt x="828" y="654"/>
                  </a:lnTo>
                  <a:lnTo>
                    <a:pt x="834" y="678"/>
                  </a:lnTo>
                  <a:lnTo>
                    <a:pt x="792" y="690"/>
                  </a:lnTo>
                  <a:lnTo>
                    <a:pt x="792" y="654"/>
                  </a:lnTo>
                  <a:lnTo>
                    <a:pt x="762" y="654"/>
                  </a:lnTo>
                  <a:lnTo>
                    <a:pt x="774" y="678"/>
                  </a:lnTo>
                  <a:lnTo>
                    <a:pt x="750" y="660"/>
                  </a:lnTo>
                  <a:lnTo>
                    <a:pt x="750" y="690"/>
                  </a:lnTo>
                  <a:lnTo>
                    <a:pt x="726" y="690"/>
                  </a:lnTo>
                  <a:lnTo>
                    <a:pt x="726" y="660"/>
                  </a:lnTo>
                  <a:lnTo>
                    <a:pt x="738" y="654"/>
                  </a:lnTo>
                  <a:lnTo>
                    <a:pt x="744" y="648"/>
                  </a:lnTo>
                  <a:lnTo>
                    <a:pt x="708" y="642"/>
                  </a:lnTo>
                  <a:lnTo>
                    <a:pt x="708" y="684"/>
                  </a:lnTo>
                  <a:lnTo>
                    <a:pt x="678" y="696"/>
                  </a:lnTo>
                  <a:lnTo>
                    <a:pt x="696" y="708"/>
                  </a:lnTo>
                  <a:lnTo>
                    <a:pt x="660" y="714"/>
                  </a:lnTo>
                  <a:lnTo>
                    <a:pt x="672" y="726"/>
                  </a:lnTo>
                  <a:lnTo>
                    <a:pt x="630" y="726"/>
                  </a:lnTo>
                  <a:lnTo>
                    <a:pt x="630" y="738"/>
                  </a:lnTo>
                  <a:lnTo>
                    <a:pt x="660" y="750"/>
                  </a:lnTo>
                  <a:lnTo>
                    <a:pt x="654" y="762"/>
                  </a:lnTo>
                  <a:lnTo>
                    <a:pt x="618" y="744"/>
                  </a:lnTo>
                  <a:lnTo>
                    <a:pt x="600" y="750"/>
                  </a:lnTo>
                  <a:lnTo>
                    <a:pt x="624" y="762"/>
                  </a:lnTo>
                  <a:lnTo>
                    <a:pt x="606" y="780"/>
                  </a:lnTo>
                  <a:lnTo>
                    <a:pt x="594" y="762"/>
                  </a:lnTo>
                  <a:lnTo>
                    <a:pt x="576" y="768"/>
                  </a:lnTo>
                  <a:lnTo>
                    <a:pt x="576" y="780"/>
                  </a:lnTo>
                  <a:lnTo>
                    <a:pt x="546" y="780"/>
                  </a:lnTo>
                  <a:lnTo>
                    <a:pt x="540" y="792"/>
                  </a:lnTo>
                  <a:lnTo>
                    <a:pt x="564" y="804"/>
                  </a:lnTo>
                  <a:lnTo>
                    <a:pt x="564" y="822"/>
                  </a:lnTo>
                  <a:lnTo>
                    <a:pt x="528" y="810"/>
                  </a:lnTo>
                  <a:lnTo>
                    <a:pt x="522" y="822"/>
                  </a:lnTo>
                  <a:lnTo>
                    <a:pt x="552" y="834"/>
                  </a:lnTo>
                  <a:lnTo>
                    <a:pt x="504" y="834"/>
                  </a:lnTo>
                  <a:lnTo>
                    <a:pt x="504" y="852"/>
                  </a:lnTo>
                  <a:lnTo>
                    <a:pt x="492" y="846"/>
                  </a:lnTo>
                  <a:lnTo>
                    <a:pt x="486" y="846"/>
                  </a:lnTo>
                  <a:lnTo>
                    <a:pt x="474" y="852"/>
                  </a:lnTo>
                  <a:lnTo>
                    <a:pt x="468" y="858"/>
                  </a:lnTo>
                  <a:lnTo>
                    <a:pt x="456" y="858"/>
                  </a:lnTo>
                  <a:lnTo>
                    <a:pt x="456" y="870"/>
                  </a:lnTo>
                  <a:lnTo>
                    <a:pt x="462" y="876"/>
                  </a:lnTo>
                  <a:lnTo>
                    <a:pt x="456" y="876"/>
                  </a:lnTo>
                  <a:lnTo>
                    <a:pt x="450" y="882"/>
                  </a:lnTo>
                  <a:lnTo>
                    <a:pt x="444" y="882"/>
                  </a:lnTo>
                  <a:lnTo>
                    <a:pt x="444" y="900"/>
                  </a:lnTo>
                  <a:lnTo>
                    <a:pt x="480" y="900"/>
                  </a:lnTo>
                  <a:lnTo>
                    <a:pt x="468" y="912"/>
                  </a:lnTo>
                  <a:lnTo>
                    <a:pt x="432" y="906"/>
                  </a:lnTo>
                  <a:lnTo>
                    <a:pt x="420" y="912"/>
                  </a:lnTo>
                  <a:lnTo>
                    <a:pt x="414" y="918"/>
                  </a:lnTo>
                  <a:lnTo>
                    <a:pt x="414" y="930"/>
                  </a:lnTo>
                  <a:lnTo>
                    <a:pt x="420" y="936"/>
                  </a:lnTo>
                  <a:lnTo>
                    <a:pt x="420" y="948"/>
                  </a:lnTo>
                  <a:lnTo>
                    <a:pt x="408" y="954"/>
                  </a:lnTo>
                  <a:lnTo>
                    <a:pt x="390" y="954"/>
                  </a:lnTo>
                  <a:lnTo>
                    <a:pt x="390" y="972"/>
                  </a:lnTo>
                  <a:lnTo>
                    <a:pt x="408" y="990"/>
                  </a:lnTo>
                  <a:lnTo>
                    <a:pt x="408" y="996"/>
                  </a:lnTo>
                  <a:lnTo>
                    <a:pt x="402" y="1002"/>
                  </a:lnTo>
                  <a:lnTo>
                    <a:pt x="366" y="1002"/>
                  </a:lnTo>
                  <a:lnTo>
                    <a:pt x="360" y="1008"/>
                  </a:lnTo>
                  <a:lnTo>
                    <a:pt x="360" y="1026"/>
                  </a:lnTo>
                  <a:lnTo>
                    <a:pt x="354" y="1032"/>
                  </a:lnTo>
                  <a:lnTo>
                    <a:pt x="342" y="1032"/>
                  </a:lnTo>
                  <a:lnTo>
                    <a:pt x="336" y="1026"/>
                  </a:lnTo>
                  <a:lnTo>
                    <a:pt x="318" y="1026"/>
                  </a:lnTo>
                  <a:lnTo>
                    <a:pt x="294" y="1050"/>
                  </a:lnTo>
                  <a:lnTo>
                    <a:pt x="282" y="1050"/>
                  </a:lnTo>
                  <a:lnTo>
                    <a:pt x="270" y="1062"/>
                  </a:lnTo>
                  <a:lnTo>
                    <a:pt x="270" y="1068"/>
                  </a:lnTo>
                  <a:lnTo>
                    <a:pt x="276" y="1074"/>
                  </a:lnTo>
                  <a:lnTo>
                    <a:pt x="276" y="1080"/>
                  </a:lnTo>
                  <a:lnTo>
                    <a:pt x="264" y="1092"/>
                  </a:lnTo>
                  <a:lnTo>
                    <a:pt x="252" y="1092"/>
                  </a:lnTo>
                  <a:lnTo>
                    <a:pt x="246" y="1086"/>
                  </a:lnTo>
                  <a:lnTo>
                    <a:pt x="234" y="1080"/>
                  </a:lnTo>
                  <a:lnTo>
                    <a:pt x="234" y="1074"/>
                  </a:lnTo>
                  <a:lnTo>
                    <a:pt x="228" y="1074"/>
                  </a:lnTo>
                  <a:lnTo>
                    <a:pt x="204" y="1086"/>
                  </a:lnTo>
                  <a:lnTo>
                    <a:pt x="198" y="1092"/>
                  </a:lnTo>
                  <a:lnTo>
                    <a:pt x="180" y="1092"/>
                  </a:lnTo>
                  <a:lnTo>
                    <a:pt x="180" y="1110"/>
                  </a:lnTo>
                  <a:lnTo>
                    <a:pt x="186" y="1116"/>
                  </a:lnTo>
                  <a:lnTo>
                    <a:pt x="192" y="1116"/>
                  </a:lnTo>
                  <a:lnTo>
                    <a:pt x="192" y="1128"/>
                  </a:lnTo>
                  <a:lnTo>
                    <a:pt x="186" y="1128"/>
                  </a:lnTo>
                  <a:lnTo>
                    <a:pt x="174" y="1116"/>
                  </a:lnTo>
                  <a:lnTo>
                    <a:pt x="162" y="1116"/>
                  </a:lnTo>
                  <a:lnTo>
                    <a:pt x="156" y="1122"/>
                  </a:lnTo>
                  <a:lnTo>
                    <a:pt x="156" y="1134"/>
                  </a:lnTo>
                  <a:lnTo>
                    <a:pt x="168" y="1134"/>
                  </a:lnTo>
                  <a:lnTo>
                    <a:pt x="174" y="1140"/>
                  </a:lnTo>
                  <a:lnTo>
                    <a:pt x="180" y="1140"/>
                  </a:lnTo>
                  <a:lnTo>
                    <a:pt x="180" y="1152"/>
                  </a:lnTo>
                  <a:lnTo>
                    <a:pt x="138" y="1152"/>
                  </a:lnTo>
                  <a:lnTo>
                    <a:pt x="138" y="1146"/>
                  </a:lnTo>
                  <a:lnTo>
                    <a:pt x="132" y="1146"/>
                  </a:lnTo>
                  <a:lnTo>
                    <a:pt x="126" y="1158"/>
                  </a:lnTo>
                  <a:lnTo>
                    <a:pt x="126" y="1170"/>
                  </a:lnTo>
                  <a:lnTo>
                    <a:pt x="120" y="1164"/>
                  </a:lnTo>
                  <a:lnTo>
                    <a:pt x="102" y="1164"/>
                  </a:lnTo>
                  <a:lnTo>
                    <a:pt x="96" y="1158"/>
                  </a:lnTo>
                  <a:lnTo>
                    <a:pt x="90" y="1158"/>
                  </a:lnTo>
                  <a:lnTo>
                    <a:pt x="90" y="1164"/>
                  </a:lnTo>
                  <a:lnTo>
                    <a:pt x="96" y="1170"/>
                  </a:lnTo>
                  <a:lnTo>
                    <a:pt x="120" y="1182"/>
                  </a:lnTo>
                  <a:lnTo>
                    <a:pt x="132" y="1182"/>
                  </a:lnTo>
                  <a:lnTo>
                    <a:pt x="108" y="1200"/>
                  </a:lnTo>
                  <a:lnTo>
                    <a:pt x="108" y="1188"/>
                  </a:lnTo>
                  <a:lnTo>
                    <a:pt x="90" y="1188"/>
                  </a:lnTo>
                  <a:lnTo>
                    <a:pt x="84" y="1194"/>
                  </a:lnTo>
                  <a:lnTo>
                    <a:pt x="60" y="1182"/>
                  </a:lnTo>
                  <a:lnTo>
                    <a:pt x="54" y="1194"/>
                  </a:lnTo>
                  <a:lnTo>
                    <a:pt x="66" y="1200"/>
                  </a:lnTo>
                  <a:lnTo>
                    <a:pt x="30" y="1194"/>
                  </a:lnTo>
                  <a:lnTo>
                    <a:pt x="30" y="1212"/>
                  </a:lnTo>
                  <a:lnTo>
                    <a:pt x="78" y="1212"/>
                  </a:lnTo>
                  <a:lnTo>
                    <a:pt x="54" y="1218"/>
                  </a:lnTo>
                  <a:lnTo>
                    <a:pt x="18" y="1212"/>
                  </a:lnTo>
                  <a:lnTo>
                    <a:pt x="6" y="1224"/>
                  </a:lnTo>
                  <a:lnTo>
                    <a:pt x="6" y="1230"/>
                  </a:lnTo>
                  <a:lnTo>
                    <a:pt x="18" y="1242"/>
                  </a:lnTo>
                  <a:lnTo>
                    <a:pt x="36" y="1242"/>
                  </a:lnTo>
                  <a:lnTo>
                    <a:pt x="18" y="1248"/>
                  </a:lnTo>
                  <a:lnTo>
                    <a:pt x="12" y="1254"/>
                  </a:lnTo>
                  <a:lnTo>
                    <a:pt x="12" y="1260"/>
                  </a:lnTo>
                  <a:lnTo>
                    <a:pt x="66" y="1260"/>
                  </a:lnTo>
                  <a:lnTo>
                    <a:pt x="78" y="1272"/>
                  </a:lnTo>
                  <a:lnTo>
                    <a:pt x="96" y="1260"/>
                  </a:lnTo>
                  <a:lnTo>
                    <a:pt x="108" y="1272"/>
                  </a:lnTo>
                  <a:lnTo>
                    <a:pt x="138" y="1260"/>
                  </a:lnTo>
                  <a:lnTo>
                    <a:pt x="132" y="1266"/>
                  </a:lnTo>
                  <a:lnTo>
                    <a:pt x="126" y="1278"/>
                  </a:lnTo>
                  <a:lnTo>
                    <a:pt x="60" y="1278"/>
                  </a:lnTo>
                  <a:lnTo>
                    <a:pt x="54" y="1272"/>
                  </a:lnTo>
                  <a:lnTo>
                    <a:pt x="24" y="1272"/>
                  </a:lnTo>
                  <a:lnTo>
                    <a:pt x="12" y="1278"/>
                  </a:lnTo>
                  <a:lnTo>
                    <a:pt x="0" y="1278"/>
                  </a:lnTo>
                  <a:lnTo>
                    <a:pt x="6" y="1284"/>
                  </a:lnTo>
                  <a:lnTo>
                    <a:pt x="6" y="1296"/>
                  </a:lnTo>
                  <a:lnTo>
                    <a:pt x="12" y="1296"/>
                  </a:lnTo>
                  <a:lnTo>
                    <a:pt x="18" y="1302"/>
                  </a:lnTo>
                  <a:lnTo>
                    <a:pt x="30" y="1302"/>
                  </a:lnTo>
                  <a:lnTo>
                    <a:pt x="24" y="1308"/>
                  </a:lnTo>
                  <a:lnTo>
                    <a:pt x="18" y="1320"/>
                  </a:lnTo>
                  <a:lnTo>
                    <a:pt x="36" y="1338"/>
                  </a:lnTo>
                  <a:lnTo>
                    <a:pt x="48" y="1338"/>
                  </a:lnTo>
                  <a:lnTo>
                    <a:pt x="72" y="1320"/>
                  </a:lnTo>
                  <a:lnTo>
                    <a:pt x="102" y="1314"/>
                  </a:lnTo>
                  <a:lnTo>
                    <a:pt x="90" y="1338"/>
                  </a:lnTo>
                  <a:lnTo>
                    <a:pt x="78" y="1332"/>
                  </a:lnTo>
                  <a:lnTo>
                    <a:pt x="66" y="1350"/>
                  </a:lnTo>
                  <a:lnTo>
                    <a:pt x="30" y="1350"/>
                  </a:lnTo>
                  <a:lnTo>
                    <a:pt x="48" y="1368"/>
                  </a:lnTo>
                  <a:lnTo>
                    <a:pt x="24" y="1380"/>
                  </a:lnTo>
                  <a:lnTo>
                    <a:pt x="6" y="1380"/>
                  </a:lnTo>
                  <a:lnTo>
                    <a:pt x="6" y="1398"/>
                  </a:lnTo>
                  <a:lnTo>
                    <a:pt x="66" y="1398"/>
                  </a:lnTo>
                  <a:lnTo>
                    <a:pt x="54" y="1422"/>
                  </a:lnTo>
                  <a:lnTo>
                    <a:pt x="66" y="1422"/>
                  </a:lnTo>
                  <a:lnTo>
                    <a:pt x="54" y="1440"/>
                  </a:lnTo>
                  <a:lnTo>
                    <a:pt x="42" y="1434"/>
                  </a:lnTo>
                  <a:lnTo>
                    <a:pt x="36" y="1434"/>
                  </a:lnTo>
                  <a:lnTo>
                    <a:pt x="30" y="1428"/>
                  </a:lnTo>
                  <a:lnTo>
                    <a:pt x="18" y="1428"/>
                  </a:lnTo>
                  <a:lnTo>
                    <a:pt x="18" y="1440"/>
                  </a:lnTo>
                  <a:lnTo>
                    <a:pt x="24" y="1452"/>
                  </a:lnTo>
                  <a:lnTo>
                    <a:pt x="36" y="1464"/>
                  </a:lnTo>
                  <a:lnTo>
                    <a:pt x="84" y="1482"/>
                  </a:lnTo>
                  <a:lnTo>
                    <a:pt x="78" y="1488"/>
                  </a:lnTo>
                  <a:lnTo>
                    <a:pt x="84" y="1494"/>
                  </a:lnTo>
                  <a:lnTo>
                    <a:pt x="126" y="1494"/>
                  </a:lnTo>
                  <a:lnTo>
                    <a:pt x="132" y="1500"/>
                  </a:lnTo>
                  <a:lnTo>
                    <a:pt x="144" y="1500"/>
                  </a:lnTo>
                  <a:lnTo>
                    <a:pt x="192" y="1476"/>
                  </a:lnTo>
                  <a:lnTo>
                    <a:pt x="204" y="1464"/>
                  </a:lnTo>
                  <a:lnTo>
                    <a:pt x="216" y="1458"/>
                  </a:lnTo>
                  <a:lnTo>
                    <a:pt x="222" y="1452"/>
                  </a:lnTo>
                  <a:lnTo>
                    <a:pt x="258" y="1422"/>
                  </a:lnTo>
                  <a:lnTo>
                    <a:pt x="282" y="1422"/>
                  </a:lnTo>
                  <a:lnTo>
                    <a:pt x="294" y="1416"/>
                  </a:lnTo>
                  <a:lnTo>
                    <a:pt x="300" y="1410"/>
                  </a:lnTo>
                  <a:lnTo>
                    <a:pt x="300" y="1386"/>
                  </a:lnTo>
                  <a:lnTo>
                    <a:pt x="294" y="1380"/>
                  </a:lnTo>
                  <a:lnTo>
                    <a:pt x="294" y="1374"/>
                  </a:lnTo>
                  <a:lnTo>
                    <a:pt x="312" y="1368"/>
                  </a:lnTo>
                  <a:lnTo>
                    <a:pt x="306" y="1374"/>
                  </a:lnTo>
                  <a:lnTo>
                    <a:pt x="306" y="1380"/>
                  </a:lnTo>
                  <a:lnTo>
                    <a:pt x="300" y="1386"/>
                  </a:lnTo>
                  <a:lnTo>
                    <a:pt x="300" y="1392"/>
                  </a:lnTo>
                  <a:lnTo>
                    <a:pt x="312" y="1404"/>
                  </a:lnTo>
                  <a:lnTo>
                    <a:pt x="330" y="1410"/>
                  </a:lnTo>
                  <a:lnTo>
                    <a:pt x="342" y="1410"/>
                  </a:lnTo>
                  <a:lnTo>
                    <a:pt x="348" y="1416"/>
                  </a:lnTo>
                  <a:lnTo>
                    <a:pt x="354" y="1416"/>
                  </a:lnTo>
                  <a:lnTo>
                    <a:pt x="372" y="1434"/>
                  </a:lnTo>
                  <a:lnTo>
                    <a:pt x="378" y="1422"/>
                  </a:lnTo>
                  <a:lnTo>
                    <a:pt x="384" y="1416"/>
                  </a:lnTo>
                  <a:lnTo>
                    <a:pt x="384" y="1398"/>
                  </a:lnTo>
                  <a:lnTo>
                    <a:pt x="372" y="1386"/>
                  </a:lnTo>
                  <a:lnTo>
                    <a:pt x="372" y="1380"/>
                  </a:lnTo>
                  <a:lnTo>
                    <a:pt x="378" y="1374"/>
                  </a:lnTo>
                  <a:lnTo>
                    <a:pt x="384" y="1374"/>
                  </a:lnTo>
                  <a:lnTo>
                    <a:pt x="384" y="1368"/>
                  </a:lnTo>
                  <a:lnTo>
                    <a:pt x="378" y="1356"/>
                  </a:lnTo>
                  <a:lnTo>
                    <a:pt x="414" y="1356"/>
                  </a:lnTo>
                  <a:lnTo>
                    <a:pt x="420" y="1350"/>
                  </a:lnTo>
                  <a:lnTo>
                    <a:pt x="420" y="1326"/>
                  </a:lnTo>
                  <a:lnTo>
                    <a:pt x="426" y="1326"/>
                  </a:lnTo>
                  <a:lnTo>
                    <a:pt x="420" y="1314"/>
                  </a:lnTo>
                  <a:lnTo>
                    <a:pt x="420" y="1308"/>
                  </a:lnTo>
                  <a:lnTo>
                    <a:pt x="414" y="1302"/>
                  </a:lnTo>
                  <a:lnTo>
                    <a:pt x="414" y="1296"/>
                  </a:lnTo>
                  <a:lnTo>
                    <a:pt x="408" y="1284"/>
                  </a:lnTo>
                  <a:lnTo>
                    <a:pt x="402" y="1278"/>
                  </a:lnTo>
                  <a:lnTo>
                    <a:pt x="426" y="1272"/>
                  </a:lnTo>
                  <a:lnTo>
                    <a:pt x="438" y="1260"/>
                  </a:lnTo>
                  <a:lnTo>
                    <a:pt x="438" y="1248"/>
                  </a:lnTo>
                  <a:lnTo>
                    <a:pt x="420" y="1230"/>
                  </a:lnTo>
                  <a:lnTo>
                    <a:pt x="414" y="1230"/>
                  </a:lnTo>
                  <a:lnTo>
                    <a:pt x="402" y="1218"/>
                  </a:lnTo>
                  <a:lnTo>
                    <a:pt x="402" y="1200"/>
                  </a:lnTo>
                  <a:lnTo>
                    <a:pt x="408" y="1188"/>
                  </a:lnTo>
                  <a:lnTo>
                    <a:pt x="408" y="1176"/>
                  </a:lnTo>
                  <a:lnTo>
                    <a:pt x="384" y="1152"/>
                  </a:lnTo>
                  <a:lnTo>
                    <a:pt x="384" y="1140"/>
                  </a:lnTo>
                  <a:lnTo>
                    <a:pt x="390" y="1134"/>
                  </a:lnTo>
                  <a:lnTo>
                    <a:pt x="396" y="1134"/>
                  </a:lnTo>
                  <a:lnTo>
                    <a:pt x="402" y="1128"/>
                  </a:lnTo>
                  <a:lnTo>
                    <a:pt x="402" y="1122"/>
                  </a:lnTo>
                  <a:lnTo>
                    <a:pt x="396" y="1116"/>
                  </a:lnTo>
                  <a:lnTo>
                    <a:pt x="390" y="1116"/>
                  </a:lnTo>
                  <a:lnTo>
                    <a:pt x="384" y="1110"/>
                  </a:lnTo>
                  <a:lnTo>
                    <a:pt x="426" y="1068"/>
                  </a:lnTo>
                  <a:lnTo>
                    <a:pt x="438" y="1062"/>
                  </a:lnTo>
                  <a:lnTo>
                    <a:pt x="444" y="1056"/>
                  </a:lnTo>
                  <a:lnTo>
                    <a:pt x="456" y="1050"/>
                  </a:lnTo>
                  <a:lnTo>
                    <a:pt x="498" y="1050"/>
                  </a:lnTo>
                  <a:lnTo>
                    <a:pt x="504" y="1044"/>
                  </a:lnTo>
                  <a:lnTo>
                    <a:pt x="504" y="1038"/>
                  </a:lnTo>
                  <a:lnTo>
                    <a:pt x="486" y="1020"/>
                  </a:lnTo>
                  <a:lnTo>
                    <a:pt x="474" y="1014"/>
                  </a:lnTo>
                  <a:lnTo>
                    <a:pt x="486" y="1008"/>
                  </a:lnTo>
                  <a:lnTo>
                    <a:pt x="492" y="1008"/>
                  </a:lnTo>
                  <a:lnTo>
                    <a:pt x="522" y="978"/>
                  </a:lnTo>
                  <a:lnTo>
                    <a:pt x="528" y="936"/>
                  </a:lnTo>
                  <a:lnTo>
                    <a:pt x="528" y="900"/>
                  </a:lnTo>
                  <a:lnTo>
                    <a:pt x="546" y="912"/>
                  </a:lnTo>
                  <a:lnTo>
                    <a:pt x="558" y="906"/>
                  </a:lnTo>
                  <a:lnTo>
                    <a:pt x="564" y="906"/>
                  </a:lnTo>
                  <a:lnTo>
                    <a:pt x="570" y="900"/>
                  </a:lnTo>
                  <a:lnTo>
                    <a:pt x="576" y="900"/>
                  </a:lnTo>
                  <a:lnTo>
                    <a:pt x="576" y="894"/>
                  </a:lnTo>
                  <a:lnTo>
                    <a:pt x="570" y="888"/>
                  </a:lnTo>
                  <a:lnTo>
                    <a:pt x="570" y="882"/>
                  </a:lnTo>
                  <a:lnTo>
                    <a:pt x="564" y="876"/>
                  </a:lnTo>
                  <a:lnTo>
                    <a:pt x="582" y="876"/>
                  </a:lnTo>
                  <a:lnTo>
                    <a:pt x="588" y="870"/>
                  </a:lnTo>
                  <a:lnTo>
                    <a:pt x="588" y="864"/>
                  </a:lnTo>
                  <a:lnTo>
                    <a:pt x="594" y="858"/>
                  </a:lnTo>
                  <a:lnTo>
                    <a:pt x="606" y="852"/>
                  </a:lnTo>
                  <a:lnTo>
                    <a:pt x="612" y="852"/>
                  </a:lnTo>
                  <a:lnTo>
                    <a:pt x="618" y="834"/>
                  </a:lnTo>
                  <a:lnTo>
                    <a:pt x="612" y="828"/>
                  </a:lnTo>
                  <a:lnTo>
                    <a:pt x="600" y="822"/>
                  </a:lnTo>
                  <a:lnTo>
                    <a:pt x="600" y="810"/>
                  </a:lnTo>
                  <a:lnTo>
                    <a:pt x="606" y="810"/>
                  </a:lnTo>
                  <a:lnTo>
                    <a:pt x="618" y="804"/>
                  </a:lnTo>
                  <a:lnTo>
                    <a:pt x="636" y="786"/>
                  </a:lnTo>
                  <a:lnTo>
                    <a:pt x="678" y="780"/>
                  </a:lnTo>
                  <a:lnTo>
                    <a:pt x="696" y="780"/>
                  </a:lnTo>
                  <a:lnTo>
                    <a:pt x="702" y="774"/>
                  </a:lnTo>
                  <a:lnTo>
                    <a:pt x="702" y="744"/>
                  </a:lnTo>
                  <a:lnTo>
                    <a:pt x="714" y="732"/>
                  </a:lnTo>
                  <a:lnTo>
                    <a:pt x="720" y="738"/>
                  </a:lnTo>
                  <a:lnTo>
                    <a:pt x="720" y="750"/>
                  </a:lnTo>
                  <a:lnTo>
                    <a:pt x="744" y="744"/>
                  </a:lnTo>
                  <a:lnTo>
                    <a:pt x="768" y="750"/>
                  </a:lnTo>
                  <a:lnTo>
                    <a:pt x="792" y="750"/>
                  </a:lnTo>
                  <a:lnTo>
                    <a:pt x="798" y="756"/>
                  </a:lnTo>
                  <a:lnTo>
                    <a:pt x="810" y="756"/>
                  </a:lnTo>
                  <a:lnTo>
                    <a:pt x="816" y="750"/>
                  </a:lnTo>
                  <a:lnTo>
                    <a:pt x="810" y="750"/>
                  </a:lnTo>
                  <a:lnTo>
                    <a:pt x="798" y="738"/>
                  </a:lnTo>
                  <a:lnTo>
                    <a:pt x="798" y="732"/>
                  </a:lnTo>
                  <a:lnTo>
                    <a:pt x="810" y="732"/>
                  </a:lnTo>
                  <a:lnTo>
                    <a:pt x="810" y="708"/>
                  </a:lnTo>
                  <a:lnTo>
                    <a:pt x="840" y="714"/>
                  </a:lnTo>
                  <a:lnTo>
                    <a:pt x="834" y="708"/>
                  </a:lnTo>
                  <a:lnTo>
                    <a:pt x="840" y="702"/>
                  </a:lnTo>
                  <a:lnTo>
                    <a:pt x="858" y="708"/>
                  </a:lnTo>
                  <a:lnTo>
                    <a:pt x="858" y="696"/>
                  </a:lnTo>
                  <a:lnTo>
                    <a:pt x="864" y="690"/>
                  </a:lnTo>
                  <a:lnTo>
                    <a:pt x="882" y="690"/>
                  </a:lnTo>
                  <a:lnTo>
                    <a:pt x="888" y="696"/>
                  </a:lnTo>
                  <a:lnTo>
                    <a:pt x="894" y="708"/>
                  </a:lnTo>
                  <a:lnTo>
                    <a:pt x="906" y="714"/>
                  </a:lnTo>
                  <a:lnTo>
                    <a:pt x="918" y="726"/>
                  </a:lnTo>
                  <a:lnTo>
                    <a:pt x="930" y="726"/>
                  </a:lnTo>
                  <a:lnTo>
                    <a:pt x="942" y="732"/>
                  </a:lnTo>
                  <a:lnTo>
                    <a:pt x="960" y="732"/>
                  </a:lnTo>
                  <a:lnTo>
                    <a:pt x="966" y="738"/>
                  </a:lnTo>
                  <a:lnTo>
                    <a:pt x="978" y="738"/>
                  </a:lnTo>
                  <a:lnTo>
                    <a:pt x="990" y="732"/>
                  </a:lnTo>
                  <a:lnTo>
                    <a:pt x="996" y="726"/>
                  </a:lnTo>
                  <a:lnTo>
                    <a:pt x="1026" y="726"/>
                  </a:lnTo>
                  <a:lnTo>
                    <a:pt x="1038" y="732"/>
                  </a:lnTo>
                  <a:lnTo>
                    <a:pt x="1044" y="738"/>
                  </a:lnTo>
                  <a:lnTo>
                    <a:pt x="1062" y="738"/>
                  </a:lnTo>
                  <a:lnTo>
                    <a:pt x="1062" y="726"/>
                  </a:lnTo>
                  <a:lnTo>
                    <a:pt x="1068" y="720"/>
                  </a:lnTo>
                  <a:lnTo>
                    <a:pt x="1068" y="714"/>
                  </a:lnTo>
                  <a:lnTo>
                    <a:pt x="1092" y="714"/>
                  </a:lnTo>
                  <a:lnTo>
                    <a:pt x="1092" y="678"/>
                  </a:lnTo>
                  <a:lnTo>
                    <a:pt x="1098" y="672"/>
                  </a:lnTo>
                  <a:lnTo>
                    <a:pt x="1098" y="660"/>
                  </a:lnTo>
                  <a:lnTo>
                    <a:pt x="1110" y="654"/>
                  </a:lnTo>
                  <a:lnTo>
                    <a:pt x="1116" y="654"/>
                  </a:lnTo>
                  <a:lnTo>
                    <a:pt x="1128" y="648"/>
                  </a:lnTo>
                  <a:lnTo>
                    <a:pt x="1158" y="648"/>
                  </a:lnTo>
                  <a:lnTo>
                    <a:pt x="1170" y="642"/>
                  </a:lnTo>
                  <a:lnTo>
                    <a:pt x="1206" y="642"/>
                  </a:lnTo>
                  <a:lnTo>
                    <a:pt x="1206" y="654"/>
                  </a:lnTo>
                  <a:lnTo>
                    <a:pt x="1242" y="660"/>
                  </a:lnTo>
                  <a:lnTo>
                    <a:pt x="1248" y="660"/>
                  </a:lnTo>
                  <a:lnTo>
                    <a:pt x="1260" y="672"/>
                  </a:lnTo>
                  <a:lnTo>
                    <a:pt x="1266" y="684"/>
                  </a:lnTo>
                  <a:lnTo>
                    <a:pt x="1266" y="702"/>
                  </a:lnTo>
                  <a:lnTo>
                    <a:pt x="1260" y="702"/>
                  </a:lnTo>
                  <a:lnTo>
                    <a:pt x="1260" y="696"/>
                  </a:lnTo>
                  <a:lnTo>
                    <a:pt x="1254" y="696"/>
                  </a:lnTo>
                  <a:lnTo>
                    <a:pt x="1254" y="708"/>
                  </a:lnTo>
                  <a:lnTo>
                    <a:pt x="1278" y="708"/>
                  </a:lnTo>
                  <a:lnTo>
                    <a:pt x="1284" y="696"/>
                  </a:lnTo>
                  <a:lnTo>
                    <a:pt x="1284" y="690"/>
                  </a:lnTo>
                  <a:lnTo>
                    <a:pt x="1308" y="684"/>
                  </a:lnTo>
                  <a:lnTo>
                    <a:pt x="1314" y="672"/>
                  </a:lnTo>
                  <a:lnTo>
                    <a:pt x="1350" y="672"/>
                  </a:lnTo>
                  <a:lnTo>
                    <a:pt x="1362" y="660"/>
                  </a:lnTo>
                  <a:lnTo>
                    <a:pt x="1356" y="660"/>
                  </a:lnTo>
                  <a:close/>
                  <a:moveTo>
                    <a:pt x="564" y="726"/>
                  </a:moveTo>
                  <a:lnTo>
                    <a:pt x="540" y="738"/>
                  </a:lnTo>
                  <a:lnTo>
                    <a:pt x="546" y="756"/>
                  </a:lnTo>
                  <a:lnTo>
                    <a:pt x="576" y="756"/>
                  </a:lnTo>
                  <a:lnTo>
                    <a:pt x="570" y="738"/>
                  </a:lnTo>
                  <a:lnTo>
                    <a:pt x="564" y="726"/>
                  </a:lnTo>
                  <a:close/>
                  <a:moveTo>
                    <a:pt x="522" y="714"/>
                  </a:moveTo>
                  <a:lnTo>
                    <a:pt x="516" y="720"/>
                  </a:lnTo>
                  <a:lnTo>
                    <a:pt x="510" y="732"/>
                  </a:lnTo>
                  <a:lnTo>
                    <a:pt x="510" y="750"/>
                  </a:lnTo>
                  <a:lnTo>
                    <a:pt x="528" y="768"/>
                  </a:lnTo>
                  <a:lnTo>
                    <a:pt x="528" y="756"/>
                  </a:lnTo>
                  <a:lnTo>
                    <a:pt x="534" y="744"/>
                  </a:lnTo>
                  <a:lnTo>
                    <a:pt x="534" y="720"/>
                  </a:lnTo>
                  <a:lnTo>
                    <a:pt x="528" y="714"/>
                  </a:lnTo>
                  <a:lnTo>
                    <a:pt x="522" y="714"/>
                  </a:lnTo>
                  <a:close/>
                  <a:moveTo>
                    <a:pt x="606" y="738"/>
                  </a:moveTo>
                  <a:lnTo>
                    <a:pt x="618" y="732"/>
                  </a:lnTo>
                  <a:lnTo>
                    <a:pt x="624" y="732"/>
                  </a:lnTo>
                  <a:lnTo>
                    <a:pt x="630" y="726"/>
                  </a:lnTo>
                  <a:lnTo>
                    <a:pt x="618" y="720"/>
                  </a:lnTo>
                  <a:lnTo>
                    <a:pt x="588" y="720"/>
                  </a:lnTo>
                  <a:lnTo>
                    <a:pt x="576" y="732"/>
                  </a:lnTo>
                  <a:lnTo>
                    <a:pt x="582" y="744"/>
                  </a:lnTo>
                  <a:lnTo>
                    <a:pt x="606" y="738"/>
                  </a:lnTo>
                  <a:close/>
                </a:path>
              </a:pathLst>
            </a:custGeom>
            <a:solidFill>
              <a:srgbClr val="6BBA56"/>
            </a:solidFill>
            <a:ln w="3175">
              <a:solidFill>
                <a:srgbClr val="B4D2AC">
                  <a:lumMod val="60000"/>
                  <a:lumOff val="4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47" name="Luxembourg" descr="© INSCALE GmbH, 05.05.2010&#10;http://www.presentationload.com/">
              <a:extLst>
                <a:ext uri="{FF2B5EF4-FFF2-40B4-BE49-F238E27FC236}">
                  <a16:creationId xmlns:a16="http://schemas.microsoft.com/office/drawing/2014/main" id="{514E4901-3B54-4730-B781-433A7C90DA85}"/>
                </a:ext>
              </a:extLst>
            </p:cNvPr>
            <p:cNvSpPr>
              <a:spLocks/>
            </p:cNvSpPr>
            <p:nvPr/>
          </p:nvSpPr>
          <p:spPr bwMode="gray">
            <a:xfrm>
              <a:off x="5745046" y="2715130"/>
              <a:ext cx="22234" cy="19058"/>
            </a:xfrm>
            <a:custGeom>
              <a:avLst/>
              <a:gdLst>
                <a:gd name="T0" fmla="*/ 2147483647 w 54"/>
                <a:gd name="T1" fmla="*/ 2147483647 h 42"/>
                <a:gd name="T2" fmla="*/ 2147483647 w 54"/>
                <a:gd name="T3" fmla="*/ 2147483647 h 42"/>
                <a:gd name="T4" fmla="*/ 2147483647 w 54"/>
                <a:gd name="T5" fmla="*/ 2147483647 h 42"/>
                <a:gd name="T6" fmla="*/ 2147483647 w 54"/>
                <a:gd name="T7" fmla="*/ 2147483647 h 42"/>
                <a:gd name="T8" fmla="*/ 2147483647 w 54"/>
                <a:gd name="T9" fmla="*/ 2147483647 h 42"/>
                <a:gd name="T10" fmla="*/ 2147483647 w 54"/>
                <a:gd name="T11" fmla="*/ 2147483647 h 42"/>
                <a:gd name="T12" fmla="*/ 2147483647 w 54"/>
                <a:gd name="T13" fmla="*/ 2147483647 h 42"/>
                <a:gd name="T14" fmla="*/ 2147483647 w 54"/>
                <a:gd name="T15" fmla="*/ 2147483647 h 42"/>
                <a:gd name="T16" fmla="*/ 2147483647 w 54"/>
                <a:gd name="T17" fmla="*/ 0 h 42"/>
                <a:gd name="T18" fmla="*/ 2147483647 w 54"/>
                <a:gd name="T19" fmla="*/ 0 h 42"/>
                <a:gd name="T20" fmla="*/ 2147483647 w 54"/>
                <a:gd name="T21" fmla="*/ 2147483647 h 42"/>
                <a:gd name="T22" fmla="*/ 2147483647 w 54"/>
                <a:gd name="T23" fmla="*/ 2147483647 h 42"/>
                <a:gd name="T24" fmla="*/ 0 w 54"/>
                <a:gd name="T25" fmla="*/ 2147483647 h 42"/>
                <a:gd name="T26" fmla="*/ 0 w 54"/>
                <a:gd name="T27" fmla="*/ 2147483647 h 42"/>
                <a:gd name="T28" fmla="*/ 2147483647 w 54"/>
                <a:gd name="T29" fmla="*/ 2147483647 h 42"/>
                <a:gd name="T30" fmla="*/ 2147483647 w 54"/>
                <a:gd name="T31" fmla="*/ 2147483647 h 4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54"/>
                <a:gd name="T49" fmla="*/ 0 h 42"/>
                <a:gd name="T50" fmla="*/ 54 w 54"/>
                <a:gd name="T51" fmla="*/ 42 h 42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54" h="42">
                  <a:moveTo>
                    <a:pt x="18" y="42"/>
                  </a:moveTo>
                  <a:lnTo>
                    <a:pt x="30" y="36"/>
                  </a:lnTo>
                  <a:lnTo>
                    <a:pt x="48" y="42"/>
                  </a:lnTo>
                  <a:lnTo>
                    <a:pt x="54" y="36"/>
                  </a:lnTo>
                  <a:lnTo>
                    <a:pt x="54" y="24"/>
                  </a:lnTo>
                  <a:lnTo>
                    <a:pt x="42" y="18"/>
                  </a:lnTo>
                  <a:lnTo>
                    <a:pt x="36" y="18"/>
                  </a:lnTo>
                  <a:lnTo>
                    <a:pt x="30" y="12"/>
                  </a:lnTo>
                  <a:lnTo>
                    <a:pt x="30" y="0"/>
                  </a:lnTo>
                  <a:lnTo>
                    <a:pt x="24" y="0"/>
                  </a:lnTo>
                  <a:lnTo>
                    <a:pt x="18" y="6"/>
                  </a:lnTo>
                  <a:lnTo>
                    <a:pt x="6" y="12"/>
                  </a:lnTo>
                  <a:lnTo>
                    <a:pt x="0" y="12"/>
                  </a:lnTo>
                  <a:lnTo>
                    <a:pt x="0" y="18"/>
                  </a:lnTo>
                  <a:lnTo>
                    <a:pt x="12" y="30"/>
                  </a:lnTo>
                  <a:lnTo>
                    <a:pt x="18" y="42"/>
                  </a:lnTo>
                  <a:close/>
                </a:path>
              </a:pathLst>
            </a:custGeom>
            <a:solidFill>
              <a:srgbClr val="007D40">
                <a:lumMod val="75000"/>
              </a:srgbClr>
            </a:solidFill>
            <a:ln w="952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48" name="Lithuania" descr="© INSCALE GmbH, 05.05.2010&#10;http://www.presentationload.com/">
              <a:extLst>
                <a:ext uri="{FF2B5EF4-FFF2-40B4-BE49-F238E27FC236}">
                  <a16:creationId xmlns:a16="http://schemas.microsoft.com/office/drawing/2014/main" id="{43AC2A4F-BF6E-4F79-A4E0-A3A459424275}"/>
                </a:ext>
              </a:extLst>
            </p:cNvPr>
            <p:cNvSpPr>
              <a:spLocks/>
            </p:cNvSpPr>
            <p:nvPr/>
          </p:nvSpPr>
          <p:spPr bwMode="gray">
            <a:xfrm>
              <a:off x="6153201" y="2494376"/>
              <a:ext cx="150875" cy="88937"/>
            </a:xfrm>
            <a:custGeom>
              <a:avLst/>
              <a:gdLst>
                <a:gd name="T0" fmla="*/ 2147483647 w 342"/>
                <a:gd name="T1" fmla="*/ 2147483647 h 198"/>
                <a:gd name="T2" fmla="*/ 2147483647 w 342"/>
                <a:gd name="T3" fmla="*/ 2147483647 h 198"/>
                <a:gd name="T4" fmla="*/ 2147483647 w 342"/>
                <a:gd name="T5" fmla="*/ 2147483647 h 198"/>
                <a:gd name="T6" fmla="*/ 2147483647 w 342"/>
                <a:gd name="T7" fmla="*/ 2147483647 h 198"/>
                <a:gd name="T8" fmla="*/ 2147483647 w 342"/>
                <a:gd name="T9" fmla="*/ 2147483647 h 198"/>
                <a:gd name="T10" fmla="*/ 2147483647 w 342"/>
                <a:gd name="T11" fmla="*/ 2147483647 h 198"/>
                <a:gd name="T12" fmla="*/ 2147483647 w 342"/>
                <a:gd name="T13" fmla="*/ 2147483647 h 198"/>
                <a:gd name="T14" fmla="*/ 2147483647 w 342"/>
                <a:gd name="T15" fmla="*/ 2147483647 h 198"/>
                <a:gd name="T16" fmla="*/ 2147483647 w 342"/>
                <a:gd name="T17" fmla="*/ 2147483647 h 198"/>
                <a:gd name="T18" fmla="*/ 2147483647 w 342"/>
                <a:gd name="T19" fmla="*/ 2147483647 h 198"/>
                <a:gd name="T20" fmla="*/ 2147483647 w 342"/>
                <a:gd name="T21" fmla="*/ 2147483647 h 198"/>
                <a:gd name="T22" fmla="*/ 2147483647 w 342"/>
                <a:gd name="T23" fmla="*/ 2147483647 h 198"/>
                <a:gd name="T24" fmla="*/ 2147483647 w 342"/>
                <a:gd name="T25" fmla="*/ 0 h 198"/>
                <a:gd name="T26" fmla="*/ 2147483647 w 342"/>
                <a:gd name="T27" fmla="*/ 2147483647 h 198"/>
                <a:gd name="T28" fmla="*/ 0 w 342"/>
                <a:gd name="T29" fmla="*/ 2147483647 h 198"/>
                <a:gd name="T30" fmla="*/ 2147483647 w 342"/>
                <a:gd name="T31" fmla="*/ 2147483647 h 198"/>
                <a:gd name="T32" fmla="*/ 2147483647 w 342"/>
                <a:gd name="T33" fmla="*/ 2147483647 h 198"/>
                <a:gd name="T34" fmla="*/ 2147483647 w 342"/>
                <a:gd name="T35" fmla="*/ 2147483647 h 198"/>
                <a:gd name="T36" fmla="*/ 2147483647 w 342"/>
                <a:gd name="T37" fmla="*/ 2147483647 h 198"/>
                <a:gd name="T38" fmla="*/ 2147483647 w 342"/>
                <a:gd name="T39" fmla="*/ 2147483647 h 198"/>
                <a:gd name="T40" fmla="*/ 2147483647 w 342"/>
                <a:gd name="T41" fmla="*/ 2147483647 h 198"/>
                <a:gd name="T42" fmla="*/ 2147483647 w 342"/>
                <a:gd name="T43" fmla="*/ 2147483647 h 198"/>
                <a:gd name="T44" fmla="*/ 2147483647 w 342"/>
                <a:gd name="T45" fmla="*/ 2147483647 h 198"/>
                <a:gd name="T46" fmla="*/ 2147483647 w 342"/>
                <a:gd name="T47" fmla="*/ 2147483647 h 198"/>
                <a:gd name="T48" fmla="*/ 2147483647 w 342"/>
                <a:gd name="T49" fmla="*/ 2147483647 h 198"/>
                <a:gd name="T50" fmla="*/ 2147483647 w 342"/>
                <a:gd name="T51" fmla="*/ 2147483647 h 198"/>
                <a:gd name="T52" fmla="*/ 2147483647 w 342"/>
                <a:gd name="T53" fmla="*/ 2147483647 h 198"/>
                <a:gd name="T54" fmla="*/ 2147483647 w 342"/>
                <a:gd name="T55" fmla="*/ 2147483647 h 198"/>
                <a:gd name="T56" fmla="*/ 2147483647 w 342"/>
                <a:gd name="T57" fmla="*/ 2147483647 h 198"/>
                <a:gd name="T58" fmla="*/ 2147483647 w 342"/>
                <a:gd name="T59" fmla="*/ 2147483647 h 198"/>
                <a:gd name="T60" fmla="*/ 2147483647 w 342"/>
                <a:gd name="T61" fmla="*/ 2147483647 h 198"/>
                <a:gd name="T62" fmla="*/ 2147483647 w 342"/>
                <a:gd name="T63" fmla="*/ 2147483647 h 198"/>
                <a:gd name="T64" fmla="*/ 2147483647 w 342"/>
                <a:gd name="T65" fmla="*/ 2147483647 h 198"/>
                <a:gd name="T66" fmla="*/ 2147483647 w 342"/>
                <a:gd name="T67" fmla="*/ 2147483647 h 198"/>
                <a:gd name="T68" fmla="*/ 2147483647 w 342"/>
                <a:gd name="T69" fmla="*/ 2147483647 h 198"/>
                <a:gd name="T70" fmla="*/ 2147483647 w 342"/>
                <a:gd name="T71" fmla="*/ 2147483647 h 198"/>
                <a:gd name="T72" fmla="*/ 2147483647 w 342"/>
                <a:gd name="T73" fmla="*/ 2147483647 h 198"/>
                <a:gd name="T74" fmla="*/ 2147483647 w 342"/>
                <a:gd name="T75" fmla="*/ 2147483647 h 198"/>
                <a:gd name="T76" fmla="*/ 2147483647 w 342"/>
                <a:gd name="T77" fmla="*/ 2147483647 h 198"/>
                <a:gd name="T78" fmla="*/ 2147483647 w 342"/>
                <a:gd name="T79" fmla="*/ 2147483647 h 198"/>
                <a:gd name="T80" fmla="*/ 2147483647 w 342"/>
                <a:gd name="T81" fmla="*/ 2147483647 h 198"/>
                <a:gd name="T82" fmla="*/ 2147483647 w 342"/>
                <a:gd name="T83" fmla="*/ 2147483647 h 198"/>
                <a:gd name="T84" fmla="*/ 2147483647 w 342"/>
                <a:gd name="T85" fmla="*/ 2147483647 h 198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342"/>
                <a:gd name="T130" fmla="*/ 0 h 198"/>
                <a:gd name="T131" fmla="*/ 342 w 342"/>
                <a:gd name="T132" fmla="*/ 198 h 198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342" h="198">
                  <a:moveTo>
                    <a:pt x="330" y="60"/>
                  </a:moveTo>
                  <a:lnTo>
                    <a:pt x="312" y="54"/>
                  </a:lnTo>
                  <a:lnTo>
                    <a:pt x="294" y="42"/>
                  </a:lnTo>
                  <a:lnTo>
                    <a:pt x="282" y="30"/>
                  </a:lnTo>
                  <a:lnTo>
                    <a:pt x="276" y="30"/>
                  </a:lnTo>
                  <a:lnTo>
                    <a:pt x="264" y="24"/>
                  </a:lnTo>
                  <a:lnTo>
                    <a:pt x="234" y="24"/>
                  </a:lnTo>
                  <a:lnTo>
                    <a:pt x="228" y="12"/>
                  </a:lnTo>
                  <a:lnTo>
                    <a:pt x="222" y="6"/>
                  </a:lnTo>
                  <a:lnTo>
                    <a:pt x="210" y="6"/>
                  </a:lnTo>
                  <a:lnTo>
                    <a:pt x="198" y="18"/>
                  </a:lnTo>
                  <a:lnTo>
                    <a:pt x="180" y="18"/>
                  </a:lnTo>
                  <a:lnTo>
                    <a:pt x="174" y="12"/>
                  </a:lnTo>
                  <a:lnTo>
                    <a:pt x="162" y="12"/>
                  </a:lnTo>
                  <a:lnTo>
                    <a:pt x="156" y="18"/>
                  </a:lnTo>
                  <a:lnTo>
                    <a:pt x="150" y="18"/>
                  </a:lnTo>
                  <a:lnTo>
                    <a:pt x="144" y="12"/>
                  </a:lnTo>
                  <a:lnTo>
                    <a:pt x="138" y="12"/>
                  </a:lnTo>
                  <a:lnTo>
                    <a:pt x="126" y="6"/>
                  </a:lnTo>
                  <a:lnTo>
                    <a:pt x="120" y="6"/>
                  </a:lnTo>
                  <a:lnTo>
                    <a:pt x="114" y="12"/>
                  </a:lnTo>
                  <a:lnTo>
                    <a:pt x="108" y="12"/>
                  </a:lnTo>
                  <a:lnTo>
                    <a:pt x="102" y="6"/>
                  </a:lnTo>
                  <a:lnTo>
                    <a:pt x="96" y="6"/>
                  </a:lnTo>
                  <a:lnTo>
                    <a:pt x="90" y="0"/>
                  </a:lnTo>
                  <a:lnTo>
                    <a:pt x="72" y="0"/>
                  </a:lnTo>
                  <a:lnTo>
                    <a:pt x="60" y="12"/>
                  </a:lnTo>
                  <a:lnTo>
                    <a:pt x="18" y="12"/>
                  </a:lnTo>
                  <a:lnTo>
                    <a:pt x="6" y="18"/>
                  </a:lnTo>
                  <a:lnTo>
                    <a:pt x="0" y="18"/>
                  </a:lnTo>
                  <a:lnTo>
                    <a:pt x="0" y="60"/>
                  </a:lnTo>
                  <a:lnTo>
                    <a:pt x="12" y="84"/>
                  </a:lnTo>
                  <a:lnTo>
                    <a:pt x="18" y="90"/>
                  </a:lnTo>
                  <a:lnTo>
                    <a:pt x="18" y="96"/>
                  </a:lnTo>
                  <a:lnTo>
                    <a:pt x="30" y="96"/>
                  </a:lnTo>
                  <a:lnTo>
                    <a:pt x="30" y="102"/>
                  </a:lnTo>
                  <a:lnTo>
                    <a:pt x="42" y="102"/>
                  </a:lnTo>
                  <a:lnTo>
                    <a:pt x="48" y="108"/>
                  </a:lnTo>
                  <a:lnTo>
                    <a:pt x="72" y="108"/>
                  </a:lnTo>
                  <a:lnTo>
                    <a:pt x="84" y="102"/>
                  </a:lnTo>
                  <a:lnTo>
                    <a:pt x="102" y="102"/>
                  </a:lnTo>
                  <a:lnTo>
                    <a:pt x="108" y="114"/>
                  </a:lnTo>
                  <a:lnTo>
                    <a:pt x="108" y="132"/>
                  </a:lnTo>
                  <a:lnTo>
                    <a:pt x="96" y="144"/>
                  </a:lnTo>
                  <a:lnTo>
                    <a:pt x="102" y="162"/>
                  </a:lnTo>
                  <a:lnTo>
                    <a:pt x="120" y="162"/>
                  </a:lnTo>
                  <a:lnTo>
                    <a:pt x="138" y="168"/>
                  </a:lnTo>
                  <a:lnTo>
                    <a:pt x="144" y="168"/>
                  </a:lnTo>
                  <a:lnTo>
                    <a:pt x="156" y="174"/>
                  </a:lnTo>
                  <a:lnTo>
                    <a:pt x="156" y="198"/>
                  </a:lnTo>
                  <a:lnTo>
                    <a:pt x="162" y="198"/>
                  </a:lnTo>
                  <a:lnTo>
                    <a:pt x="168" y="192"/>
                  </a:lnTo>
                  <a:lnTo>
                    <a:pt x="180" y="192"/>
                  </a:lnTo>
                  <a:lnTo>
                    <a:pt x="192" y="186"/>
                  </a:lnTo>
                  <a:lnTo>
                    <a:pt x="198" y="186"/>
                  </a:lnTo>
                  <a:lnTo>
                    <a:pt x="204" y="192"/>
                  </a:lnTo>
                  <a:lnTo>
                    <a:pt x="204" y="198"/>
                  </a:lnTo>
                  <a:lnTo>
                    <a:pt x="234" y="198"/>
                  </a:lnTo>
                  <a:lnTo>
                    <a:pt x="234" y="180"/>
                  </a:lnTo>
                  <a:lnTo>
                    <a:pt x="246" y="192"/>
                  </a:lnTo>
                  <a:lnTo>
                    <a:pt x="252" y="180"/>
                  </a:lnTo>
                  <a:lnTo>
                    <a:pt x="258" y="174"/>
                  </a:lnTo>
                  <a:lnTo>
                    <a:pt x="270" y="168"/>
                  </a:lnTo>
                  <a:lnTo>
                    <a:pt x="288" y="168"/>
                  </a:lnTo>
                  <a:lnTo>
                    <a:pt x="288" y="174"/>
                  </a:lnTo>
                  <a:lnTo>
                    <a:pt x="282" y="180"/>
                  </a:lnTo>
                  <a:lnTo>
                    <a:pt x="294" y="180"/>
                  </a:lnTo>
                  <a:lnTo>
                    <a:pt x="294" y="174"/>
                  </a:lnTo>
                  <a:lnTo>
                    <a:pt x="288" y="168"/>
                  </a:lnTo>
                  <a:lnTo>
                    <a:pt x="288" y="156"/>
                  </a:lnTo>
                  <a:lnTo>
                    <a:pt x="282" y="150"/>
                  </a:lnTo>
                  <a:lnTo>
                    <a:pt x="282" y="144"/>
                  </a:lnTo>
                  <a:lnTo>
                    <a:pt x="294" y="144"/>
                  </a:lnTo>
                  <a:lnTo>
                    <a:pt x="294" y="138"/>
                  </a:lnTo>
                  <a:lnTo>
                    <a:pt x="288" y="126"/>
                  </a:lnTo>
                  <a:lnTo>
                    <a:pt x="288" y="120"/>
                  </a:lnTo>
                  <a:lnTo>
                    <a:pt x="294" y="114"/>
                  </a:lnTo>
                  <a:lnTo>
                    <a:pt x="312" y="114"/>
                  </a:lnTo>
                  <a:lnTo>
                    <a:pt x="306" y="96"/>
                  </a:lnTo>
                  <a:lnTo>
                    <a:pt x="312" y="96"/>
                  </a:lnTo>
                  <a:lnTo>
                    <a:pt x="318" y="102"/>
                  </a:lnTo>
                  <a:lnTo>
                    <a:pt x="336" y="102"/>
                  </a:lnTo>
                  <a:lnTo>
                    <a:pt x="342" y="96"/>
                  </a:lnTo>
                  <a:lnTo>
                    <a:pt x="324" y="78"/>
                  </a:lnTo>
                  <a:lnTo>
                    <a:pt x="324" y="72"/>
                  </a:lnTo>
                  <a:lnTo>
                    <a:pt x="330" y="66"/>
                  </a:lnTo>
                  <a:lnTo>
                    <a:pt x="330" y="60"/>
                  </a:lnTo>
                  <a:close/>
                </a:path>
              </a:pathLst>
            </a:custGeom>
            <a:solidFill>
              <a:srgbClr val="6BBA56"/>
            </a:solidFill>
            <a:ln w="635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49" name="Latvia" descr="© INSCALE GmbH, 05.05.2010&#10;http://www.presentationload.com/">
              <a:extLst>
                <a:ext uri="{FF2B5EF4-FFF2-40B4-BE49-F238E27FC236}">
                  <a16:creationId xmlns:a16="http://schemas.microsoft.com/office/drawing/2014/main" id="{FAEEB92A-2DB3-42BE-B051-96E0F7A1B72B}"/>
                </a:ext>
              </a:extLst>
            </p:cNvPr>
            <p:cNvSpPr>
              <a:spLocks/>
            </p:cNvSpPr>
            <p:nvPr/>
          </p:nvSpPr>
          <p:spPr bwMode="gray">
            <a:xfrm>
              <a:off x="6150025" y="2440379"/>
              <a:ext cx="188991" cy="80996"/>
            </a:xfrm>
            <a:custGeom>
              <a:avLst/>
              <a:gdLst>
                <a:gd name="T0" fmla="*/ 2147483647 w 426"/>
                <a:gd name="T1" fmla="*/ 2147483647 h 180"/>
                <a:gd name="T2" fmla="*/ 2147483647 w 426"/>
                <a:gd name="T3" fmla="*/ 2147483647 h 180"/>
                <a:gd name="T4" fmla="*/ 2147483647 w 426"/>
                <a:gd name="T5" fmla="*/ 2147483647 h 180"/>
                <a:gd name="T6" fmla="*/ 2147483647 w 426"/>
                <a:gd name="T7" fmla="*/ 2147483647 h 180"/>
                <a:gd name="T8" fmla="*/ 2147483647 w 426"/>
                <a:gd name="T9" fmla="*/ 2147483647 h 180"/>
                <a:gd name="T10" fmla="*/ 2147483647 w 426"/>
                <a:gd name="T11" fmla="*/ 2147483647 h 180"/>
                <a:gd name="T12" fmla="*/ 2147483647 w 426"/>
                <a:gd name="T13" fmla="*/ 2147483647 h 180"/>
                <a:gd name="T14" fmla="*/ 2147483647 w 426"/>
                <a:gd name="T15" fmla="*/ 2147483647 h 180"/>
                <a:gd name="T16" fmla="*/ 2147483647 w 426"/>
                <a:gd name="T17" fmla="*/ 2147483647 h 180"/>
                <a:gd name="T18" fmla="*/ 2147483647 w 426"/>
                <a:gd name="T19" fmla="*/ 2147483647 h 180"/>
                <a:gd name="T20" fmla="*/ 2147483647 w 426"/>
                <a:gd name="T21" fmla="*/ 2147483647 h 180"/>
                <a:gd name="T22" fmla="*/ 2147483647 w 426"/>
                <a:gd name="T23" fmla="*/ 2147483647 h 180"/>
                <a:gd name="T24" fmla="*/ 2147483647 w 426"/>
                <a:gd name="T25" fmla="*/ 2147483647 h 180"/>
                <a:gd name="T26" fmla="*/ 2147483647 w 426"/>
                <a:gd name="T27" fmla="*/ 2147483647 h 180"/>
                <a:gd name="T28" fmla="*/ 2147483647 w 426"/>
                <a:gd name="T29" fmla="*/ 2147483647 h 180"/>
                <a:gd name="T30" fmla="*/ 2147483647 w 426"/>
                <a:gd name="T31" fmla="*/ 2147483647 h 180"/>
                <a:gd name="T32" fmla="*/ 2147483647 w 426"/>
                <a:gd name="T33" fmla="*/ 2147483647 h 180"/>
                <a:gd name="T34" fmla="*/ 2147483647 w 426"/>
                <a:gd name="T35" fmla="*/ 2147483647 h 180"/>
                <a:gd name="T36" fmla="*/ 2147483647 w 426"/>
                <a:gd name="T37" fmla="*/ 2147483647 h 180"/>
                <a:gd name="T38" fmla="*/ 2147483647 w 426"/>
                <a:gd name="T39" fmla="*/ 2147483647 h 180"/>
                <a:gd name="T40" fmla="*/ 2147483647 w 426"/>
                <a:gd name="T41" fmla="*/ 2147483647 h 180"/>
                <a:gd name="T42" fmla="*/ 2147483647 w 426"/>
                <a:gd name="T43" fmla="*/ 2147483647 h 180"/>
                <a:gd name="T44" fmla="*/ 2147483647 w 426"/>
                <a:gd name="T45" fmla="*/ 2147483647 h 180"/>
                <a:gd name="T46" fmla="*/ 2147483647 w 426"/>
                <a:gd name="T47" fmla="*/ 2147483647 h 180"/>
                <a:gd name="T48" fmla="*/ 2147483647 w 426"/>
                <a:gd name="T49" fmla="*/ 2147483647 h 180"/>
                <a:gd name="T50" fmla="*/ 2147483647 w 426"/>
                <a:gd name="T51" fmla="*/ 2147483647 h 180"/>
                <a:gd name="T52" fmla="*/ 2147483647 w 426"/>
                <a:gd name="T53" fmla="*/ 2147483647 h 180"/>
                <a:gd name="T54" fmla="*/ 2147483647 w 426"/>
                <a:gd name="T55" fmla="*/ 2147483647 h 180"/>
                <a:gd name="T56" fmla="*/ 2147483647 w 426"/>
                <a:gd name="T57" fmla="*/ 2147483647 h 180"/>
                <a:gd name="T58" fmla="*/ 2147483647 w 426"/>
                <a:gd name="T59" fmla="*/ 2147483647 h 180"/>
                <a:gd name="T60" fmla="*/ 2147483647 w 426"/>
                <a:gd name="T61" fmla="*/ 0 h 180"/>
                <a:gd name="T62" fmla="*/ 2147483647 w 426"/>
                <a:gd name="T63" fmla="*/ 2147483647 h 180"/>
                <a:gd name="T64" fmla="*/ 2147483647 w 426"/>
                <a:gd name="T65" fmla="*/ 2147483647 h 180"/>
                <a:gd name="T66" fmla="*/ 2147483647 w 426"/>
                <a:gd name="T67" fmla="*/ 2147483647 h 180"/>
                <a:gd name="T68" fmla="*/ 2147483647 w 426"/>
                <a:gd name="T69" fmla="*/ 2147483647 h 180"/>
                <a:gd name="T70" fmla="*/ 2147483647 w 426"/>
                <a:gd name="T71" fmla="*/ 2147483647 h 180"/>
                <a:gd name="T72" fmla="*/ 2147483647 w 426"/>
                <a:gd name="T73" fmla="*/ 2147483647 h 180"/>
                <a:gd name="T74" fmla="*/ 2147483647 w 426"/>
                <a:gd name="T75" fmla="*/ 2147483647 h 180"/>
                <a:gd name="T76" fmla="*/ 2147483647 w 426"/>
                <a:gd name="T77" fmla="*/ 2147483647 h 180"/>
                <a:gd name="T78" fmla="*/ 2147483647 w 426"/>
                <a:gd name="T79" fmla="*/ 2147483647 h 180"/>
                <a:gd name="T80" fmla="*/ 2147483647 w 426"/>
                <a:gd name="T81" fmla="*/ 2147483647 h 180"/>
                <a:gd name="T82" fmla="*/ 2147483647 w 426"/>
                <a:gd name="T83" fmla="*/ 2147483647 h 180"/>
                <a:gd name="T84" fmla="*/ 0 w 426"/>
                <a:gd name="T85" fmla="*/ 2147483647 h 180"/>
                <a:gd name="T86" fmla="*/ 2147483647 w 426"/>
                <a:gd name="T87" fmla="*/ 2147483647 h 18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426"/>
                <a:gd name="T133" fmla="*/ 0 h 180"/>
                <a:gd name="T134" fmla="*/ 426 w 426"/>
                <a:gd name="T135" fmla="*/ 180 h 180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426" h="180">
                  <a:moveTo>
                    <a:pt x="6" y="144"/>
                  </a:moveTo>
                  <a:lnTo>
                    <a:pt x="6" y="138"/>
                  </a:lnTo>
                  <a:lnTo>
                    <a:pt x="12" y="138"/>
                  </a:lnTo>
                  <a:lnTo>
                    <a:pt x="24" y="132"/>
                  </a:lnTo>
                  <a:lnTo>
                    <a:pt x="66" y="132"/>
                  </a:lnTo>
                  <a:lnTo>
                    <a:pt x="78" y="120"/>
                  </a:lnTo>
                  <a:lnTo>
                    <a:pt x="96" y="120"/>
                  </a:lnTo>
                  <a:lnTo>
                    <a:pt x="102" y="126"/>
                  </a:lnTo>
                  <a:lnTo>
                    <a:pt x="108" y="126"/>
                  </a:lnTo>
                  <a:lnTo>
                    <a:pt x="114" y="132"/>
                  </a:lnTo>
                  <a:lnTo>
                    <a:pt x="120" y="132"/>
                  </a:lnTo>
                  <a:lnTo>
                    <a:pt x="126" y="126"/>
                  </a:lnTo>
                  <a:lnTo>
                    <a:pt x="132" y="126"/>
                  </a:lnTo>
                  <a:lnTo>
                    <a:pt x="144" y="132"/>
                  </a:lnTo>
                  <a:lnTo>
                    <a:pt x="150" y="132"/>
                  </a:lnTo>
                  <a:lnTo>
                    <a:pt x="156" y="138"/>
                  </a:lnTo>
                  <a:lnTo>
                    <a:pt x="162" y="138"/>
                  </a:lnTo>
                  <a:lnTo>
                    <a:pt x="168" y="132"/>
                  </a:lnTo>
                  <a:lnTo>
                    <a:pt x="180" y="132"/>
                  </a:lnTo>
                  <a:lnTo>
                    <a:pt x="186" y="138"/>
                  </a:lnTo>
                  <a:lnTo>
                    <a:pt x="204" y="138"/>
                  </a:lnTo>
                  <a:lnTo>
                    <a:pt x="216" y="126"/>
                  </a:lnTo>
                  <a:lnTo>
                    <a:pt x="228" y="126"/>
                  </a:lnTo>
                  <a:lnTo>
                    <a:pt x="234" y="132"/>
                  </a:lnTo>
                  <a:lnTo>
                    <a:pt x="240" y="144"/>
                  </a:lnTo>
                  <a:lnTo>
                    <a:pt x="270" y="144"/>
                  </a:lnTo>
                  <a:lnTo>
                    <a:pt x="282" y="150"/>
                  </a:lnTo>
                  <a:lnTo>
                    <a:pt x="288" y="150"/>
                  </a:lnTo>
                  <a:lnTo>
                    <a:pt x="300" y="162"/>
                  </a:lnTo>
                  <a:lnTo>
                    <a:pt x="318" y="174"/>
                  </a:lnTo>
                  <a:lnTo>
                    <a:pt x="336" y="180"/>
                  </a:lnTo>
                  <a:lnTo>
                    <a:pt x="360" y="168"/>
                  </a:lnTo>
                  <a:lnTo>
                    <a:pt x="378" y="168"/>
                  </a:lnTo>
                  <a:lnTo>
                    <a:pt x="384" y="174"/>
                  </a:lnTo>
                  <a:lnTo>
                    <a:pt x="390" y="168"/>
                  </a:lnTo>
                  <a:lnTo>
                    <a:pt x="396" y="168"/>
                  </a:lnTo>
                  <a:lnTo>
                    <a:pt x="402" y="162"/>
                  </a:lnTo>
                  <a:lnTo>
                    <a:pt x="408" y="150"/>
                  </a:lnTo>
                  <a:lnTo>
                    <a:pt x="414" y="144"/>
                  </a:lnTo>
                  <a:lnTo>
                    <a:pt x="420" y="150"/>
                  </a:lnTo>
                  <a:lnTo>
                    <a:pt x="426" y="150"/>
                  </a:lnTo>
                  <a:lnTo>
                    <a:pt x="426" y="126"/>
                  </a:lnTo>
                  <a:lnTo>
                    <a:pt x="414" y="114"/>
                  </a:lnTo>
                  <a:lnTo>
                    <a:pt x="408" y="102"/>
                  </a:lnTo>
                  <a:lnTo>
                    <a:pt x="402" y="96"/>
                  </a:lnTo>
                  <a:lnTo>
                    <a:pt x="378" y="90"/>
                  </a:lnTo>
                  <a:lnTo>
                    <a:pt x="384" y="72"/>
                  </a:lnTo>
                  <a:lnTo>
                    <a:pt x="402" y="72"/>
                  </a:lnTo>
                  <a:lnTo>
                    <a:pt x="402" y="66"/>
                  </a:lnTo>
                  <a:lnTo>
                    <a:pt x="396" y="60"/>
                  </a:lnTo>
                  <a:lnTo>
                    <a:pt x="384" y="54"/>
                  </a:lnTo>
                  <a:lnTo>
                    <a:pt x="372" y="42"/>
                  </a:lnTo>
                  <a:lnTo>
                    <a:pt x="354" y="42"/>
                  </a:lnTo>
                  <a:lnTo>
                    <a:pt x="348" y="36"/>
                  </a:lnTo>
                  <a:lnTo>
                    <a:pt x="330" y="36"/>
                  </a:lnTo>
                  <a:lnTo>
                    <a:pt x="324" y="42"/>
                  </a:lnTo>
                  <a:lnTo>
                    <a:pt x="306" y="42"/>
                  </a:lnTo>
                  <a:lnTo>
                    <a:pt x="288" y="24"/>
                  </a:lnTo>
                  <a:lnTo>
                    <a:pt x="276" y="18"/>
                  </a:lnTo>
                  <a:lnTo>
                    <a:pt x="270" y="12"/>
                  </a:lnTo>
                  <a:lnTo>
                    <a:pt x="246" y="0"/>
                  </a:lnTo>
                  <a:lnTo>
                    <a:pt x="216" y="0"/>
                  </a:lnTo>
                  <a:lnTo>
                    <a:pt x="186" y="12"/>
                  </a:lnTo>
                  <a:lnTo>
                    <a:pt x="174" y="12"/>
                  </a:lnTo>
                  <a:lnTo>
                    <a:pt x="180" y="24"/>
                  </a:lnTo>
                  <a:lnTo>
                    <a:pt x="180" y="30"/>
                  </a:lnTo>
                  <a:lnTo>
                    <a:pt x="186" y="42"/>
                  </a:lnTo>
                  <a:lnTo>
                    <a:pt x="186" y="60"/>
                  </a:lnTo>
                  <a:lnTo>
                    <a:pt x="192" y="66"/>
                  </a:lnTo>
                  <a:lnTo>
                    <a:pt x="186" y="78"/>
                  </a:lnTo>
                  <a:lnTo>
                    <a:pt x="156" y="78"/>
                  </a:lnTo>
                  <a:lnTo>
                    <a:pt x="138" y="72"/>
                  </a:lnTo>
                  <a:lnTo>
                    <a:pt x="126" y="72"/>
                  </a:lnTo>
                  <a:lnTo>
                    <a:pt x="114" y="54"/>
                  </a:lnTo>
                  <a:lnTo>
                    <a:pt x="84" y="24"/>
                  </a:lnTo>
                  <a:lnTo>
                    <a:pt x="72" y="24"/>
                  </a:lnTo>
                  <a:lnTo>
                    <a:pt x="60" y="30"/>
                  </a:lnTo>
                  <a:lnTo>
                    <a:pt x="48" y="30"/>
                  </a:lnTo>
                  <a:lnTo>
                    <a:pt x="36" y="36"/>
                  </a:lnTo>
                  <a:lnTo>
                    <a:pt x="30" y="42"/>
                  </a:lnTo>
                  <a:lnTo>
                    <a:pt x="24" y="54"/>
                  </a:lnTo>
                  <a:lnTo>
                    <a:pt x="24" y="66"/>
                  </a:lnTo>
                  <a:lnTo>
                    <a:pt x="18" y="78"/>
                  </a:lnTo>
                  <a:lnTo>
                    <a:pt x="6" y="84"/>
                  </a:lnTo>
                  <a:lnTo>
                    <a:pt x="0" y="96"/>
                  </a:lnTo>
                  <a:lnTo>
                    <a:pt x="0" y="120"/>
                  </a:lnTo>
                  <a:lnTo>
                    <a:pt x="6" y="132"/>
                  </a:lnTo>
                  <a:lnTo>
                    <a:pt x="6" y="150"/>
                  </a:lnTo>
                  <a:lnTo>
                    <a:pt x="6" y="144"/>
                  </a:lnTo>
                  <a:close/>
                </a:path>
              </a:pathLst>
            </a:custGeom>
            <a:solidFill>
              <a:srgbClr val="6BBA56"/>
            </a:solidFill>
            <a:ln w="635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50" name="Ireland" descr="© INSCALE GmbH, 05.05.2010&#10;http://www.presentationload.com/">
              <a:extLst>
                <a:ext uri="{FF2B5EF4-FFF2-40B4-BE49-F238E27FC236}">
                  <a16:creationId xmlns:a16="http://schemas.microsoft.com/office/drawing/2014/main" id="{2D39C049-531A-42B5-8986-9966C122D65A}"/>
                </a:ext>
              </a:extLst>
            </p:cNvPr>
            <p:cNvSpPr>
              <a:spLocks/>
            </p:cNvSpPr>
            <p:nvPr/>
          </p:nvSpPr>
          <p:spPr bwMode="gray">
            <a:xfrm>
              <a:off x="5313067" y="2535668"/>
              <a:ext cx="123876" cy="133405"/>
            </a:xfrm>
            <a:custGeom>
              <a:avLst/>
              <a:gdLst>
                <a:gd name="T0" fmla="*/ 2147483647 w 282"/>
                <a:gd name="T1" fmla="*/ 2147483647 h 300"/>
                <a:gd name="T2" fmla="*/ 2147483647 w 282"/>
                <a:gd name="T3" fmla="*/ 2147483647 h 300"/>
                <a:gd name="T4" fmla="*/ 2147483647 w 282"/>
                <a:gd name="T5" fmla="*/ 2147483647 h 300"/>
                <a:gd name="T6" fmla="*/ 2147483647 w 282"/>
                <a:gd name="T7" fmla="*/ 2147483647 h 300"/>
                <a:gd name="T8" fmla="*/ 2147483647 w 282"/>
                <a:gd name="T9" fmla="*/ 2147483647 h 300"/>
                <a:gd name="T10" fmla="*/ 2147483647 w 282"/>
                <a:gd name="T11" fmla="*/ 2147483647 h 300"/>
                <a:gd name="T12" fmla="*/ 2147483647 w 282"/>
                <a:gd name="T13" fmla="*/ 2147483647 h 300"/>
                <a:gd name="T14" fmla="*/ 2147483647 w 282"/>
                <a:gd name="T15" fmla="*/ 2147483647 h 300"/>
                <a:gd name="T16" fmla="*/ 2147483647 w 282"/>
                <a:gd name="T17" fmla="*/ 2147483647 h 300"/>
                <a:gd name="T18" fmla="*/ 2147483647 w 282"/>
                <a:gd name="T19" fmla="*/ 2147483647 h 300"/>
                <a:gd name="T20" fmla="*/ 2147483647 w 282"/>
                <a:gd name="T21" fmla="*/ 2147483647 h 300"/>
                <a:gd name="T22" fmla="*/ 2147483647 w 282"/>
                <a:gd name="T23" fmla="*/ 2147483647 h 300"/>
                <a:gd name="T24" fmla="*/ 2147483647 w 282"/>
                <a:gd name="T25" fmla="*/ 0 h 300"/>
                <a:gd name="T26" fmla="*/ 2147483647 w 282"/>
                <a:gd name="T27" fmla="*/ 2147483647 h 300"/>
                <a:gd name="T28" fmla="*/ 2147483647 w 282"/>
                <a:gd name="T29" fmla="*/ 2147483647 h 300"/>
                <a:gd name="T30" fmla="*/ 2147483647 w 282"/>
                <a:gd name="T31" fmla="*/ 2147483647 h 300"/>
                <a:gd name="T32" fmla="*/ 2147483647 w 282"/>
                <a:gd name="T33" fmla="*/ 2147483647 h 300"/>
                <a:gd name="T34" fmla="*/ 2147483647 w 282"/>
                <a:gd name="T35" fmla="*/ 2147483647 h 300"/>
                <a:gd name="T36" fmla="*/ 2147483647 w 282"/>
                <a:gd name="T37" fmla="*/ 2147483647 h 300"/>
                <a:gd name="T38" fmla="*/ 2147483647 w 282"/>
                <a:gd name="T39" fmla="*/ 2147483647 h 300"/>
                <a:gd name="T40" fmla="*/ 2147483647 w 282"/>
                <a:gd name="T41" fmla="*/ 2147483647 h 300"/>
                <a:gd name="T42" fmla="*/ 2147483647 w 282"/>
                <a:gd name="T43" fmla="*/ 2147483647 h 300"/>
                <a:gd name="T44" fmla="*/ 2147483647 w 282"/>
                <a:gd name="T45" fmla="*/ 2147483647 h 300"/>
                <a:gd name="T46" fmla="*/ 2147483647 w 282"/>
                <a:gd name="T47" fmla="*/ 2147483647 h 300"/>
                <a:gd name="T48" fmla="*/ 2147483647 w 282"/>
                <a:gd name="T49" fmla="*/ 2147483647 h 300"/>
                <a:gd name="T50" fmla="*/ 2147483647 w 282"/>
                <a:gd name="T51" fmla="*/ 2147483647 h 300"/>
                <a:gd name="T52" fmla="*/ 2147483647 w 282"/>
                <a:gd name="T53" fmla="*/ 2147483647 h 300"/>
                <a:gd name="T54" fmla="*/ 2147483647 w 282"/>
                <a:gd name="T55" fmla="*/ 2147483647 h 300"/>
                <a:gd name="T56" fmla="*/ 2147483647 w 282"/>
                <a:gd name="T57" fmla="*/ 2147483647 h 300"/>
                <a:gd name="T58" fmla="*/ 2147483647 w 282"/>
                <a:gd name="T59" fmla="*/ 2147483647 h 300"/>
                <a:gd name="T60" fmla="*/ 2147483647 w 282"/>
                <a:gd name="T61" fmla="*/ 2147483647 h 300"/>
                <a:gd name="T62" fmla="*/ 2147483647 w 282"/>
                <a:gd name="T63" fmla="*/ 2147483647 h 300"/>
                <a:gd name="T64" fmla="*/ 2147483647 w 282"/>
                <a:gd name="T65" fmla="*/ 2147483647 h 300"/>
                <a:gd name="T66" fmla="*/ 2147483647 w 282"/>
                <a:gd name="T67" fmla="*/ 2147483647 h 300"/>
                <a:gd name="T68" fmla="*/ 2147483647 w 282"/>
                <a:gd name="T69" fmla="*/ 2147483647 h 300"/>
                <a:gd name="T70" fmla="*/ 2147483647 w 282"/>
                <a:gd name="T71" fmla="*/ 2147483647 h 300"/>
                <a:gd name="T72" fmla="*/ 2147483647 w 282"/>
                <a:gd name="T73" fmla="*/ 2147483647 h 300"/>
                <a:gd name="T74" fmla="*/ 2147483647 w 282"/>
                <a:gd name="T75" fmla="*/ 2147483647 h 300"/>
                <a:gd name="T76" fmla="*/ 2147483647 w 282"/>
                <a:gd name="T77" fmla="*/ 2147483647 h 300"/>
                <a:gd name="T78" fmla="*/ 2147483647 w 282"/>
                <a:gd name="T79" fmla="*/ 2147483647 h 300"/>
                <a:gd name="T80" fmla="*/ 0 w 282"/>
                <a:gd name="T81" fmla="*/ 2147483647 h 300"/>
                <a:gd name="T82" fmla="*/ 2147483647 w 282"/>
                <a:gd name="T83" fmla="*/ 2147483647 h 300"/>
                <a:gd name="T84" fmla="*/ 2147483647 w 282"/>
                <a:gd name="T85" fmla="*/ 2147483647 h 300"/>
                <a:gd name="T86" fmla="*/ 2147483647 w 282"/>
                <a:gd name="T87" fmla="*/ 2147483647 h 300"/>
                <a:gd name="T88" fmla="*/ 2147483647 w 282"/>
                <a:gd name="T89" fmla="*/ 2147483647 h 300"/>
                <a:gd name="T90" fmla="*/ 2147483647 w 282"/>
                <a:gd name="T91" fmla="*/ 2147483647 h 300"/>
                <a:gd name="T92" fmla="*/ 2147483647 w 282"/>
                <a:gd name="T93" fmla="*/ 2147483647 h 300"/>
                <a:gd name="T94" fmla="*/ 2147483647 w 282"/>
                <a:gd name="T95" fmla="*/ 2147483647 h 300"/>
                <a:gd name="T96" fmla="*/ 2147483647 w 282"/>
                <a:gd name="T97" fmla="*/ 2147483647 h 300"/>
                <a:gd name="T98" fmla="*/ 2147483647 w 282"/>
                <a:gd name="T99" fmla="*/ 2147483647 h 300"/>
                <a:gd name="T100" fmla="*/ 2147483647 w 282"/>
                <a:gd name="T101" fmla="*/ 2147483647 h 300"/>
                <a:gd name="T102" fmla="*/ 2147483647 w 282"/>
                <a:gd name="T103" fmla="*/ 2147483647 h 300"/>
                <a:gd name="T104" fmla="*/ 2147483647 w 282"/>
                <a:gd name="T105" fmla="*/ 2147483647 h 300"/>
                <a:gd name="T106" fmla="*/ 2147483647 w 282"/>
                <a:gd name="T107" fmla="*/ 2147483647 h 300"/>
                <a:gd name="T108" fmla="*/ 2147483647 w 282"/>
                <a:gd name="T109" fmla="*/ 2147483647 h 300"/>
                <a:gd name="T110" fmla="*/ 2147483647 w 282"/>
                <a:gd name="T111" fmla="*/ 2147483647 h 300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282"/>
                <a:gd name="T169" fmla="*/ 0 h 300"/>
                <a:gd name="T170" fmla="*/ 282 w 282"/>
                <a:gd name="T171" fmla="*/ 300 h 300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282" h="300">
                  <a:moveTo>
                    <a:pt x="276" y="156"/>
                  </a:moveTo>
                  <a:lnTo>
                    <a:pt x="276" y="144"/>
                  </a:lnTo>
                  <a:lnTo>
                    <a:pt x="270" y="132"/>
                  </a:lnTo>
                  <a:lnTo>
                    <a:pt x="264" y="126"/>
                  </a:lnTo>
                  <a:lnTo>
                    <a:pt x="264" y="114"/>
                  </a:lnTo>
                  <a:lnTo>
                    <a:pt x="258" y="108"/>
                  </a:lnTo>
                  <a:lnTo>
                    <a:pt x="258" y="102"/>
                  </a:lnTo>
                  <a:lnTo>
                    <a:pt x="276" y="102"/>
                  </a:lnTo>
                  <a:lnTo>
                    <a:pt x="282" y="96"/>
                  </a:lnTo>
                  <a:lnTo>
                    <a:pt x="246" y="90"/>
                  </a:lnTo>
                  <a:lnTo>
                    <a:pt x="228" y="66"/>
                  </a:lnTo>
                  <a:lnTo>
                    <a:pt x="204" y="90"/>
                  </a:lnTo>
                  <a:lnTo>
                    <a:pt x="192" y="90"/>
                  </a:lnTo>
                  <a:lnTo>
                    <a:pt x="168" y="78"/>
                  </a:lnTo>
                  <a:lnTo>
                    <a:pt x="162" y="72"/>
                  </a:lnTo>
                  <a:lnTo>
                    <a:pt x="174" y="60"/>
                  </a:lnTo>
                  <a:lnTo>
                    <a:pt x="180" y="60"/>
                  </a:lnTo>
                  <a:lnTo>
                    <a:pt x="186" y="54"/>
                  </a:lnTo>
                  <a:lnTo>
                    <a:pt x="192" y="54"/>
                  </a:lnTo>
                  <a:lnTo>
                    <a:pt x="192" y="42"/>
                  </a:lnTo>
                  <a:lnTo>
                    <a:pt x="234" y="18"/>
                  </a:lnTo>
                  <a:lnTo>
                    <a:pt x="240" y="12"/>
                  </a:lnTo>
                  <a:lnTo>
                    <a:pt x="240" y="6"/>
                  </a:lnTo>
                  <a:lnTo>
                    <a:pt x="234" y="6"/>
                  </a:lnTo>
                  <a:lnTo>
                    <a:pt x="228" y="0"/>
                  </a:lnTo>
                  <a:lnTo>
                    <a:pt x="222" y="0"/>
                  </a:lnTo>
                  <a:lnTo>
                    <a:pt x="210" y="6"/>
                  </a:lnTo>
                  <a:lnTo>
                    <a:pt x="204" y="18"/>
                  </a:lnTo>
                  <a:lnTo>
                    <a:pt x="198" y="6"/>
                  </a:lnTo>
                  <a:lnTo>
                    <a:pt x="174" y="6"/>
                  </a:lnTo>
                  <a:lnTo>
                    <a:pt x="162" y="12"/>
                  </a:lnTo>
                  <a:lnTo>
                    <a:pt x="156" y="12"/>
                  </a:lnTo>
                  <a:lnTo>
                    <a:pt x="150" y="18"/>
                  </a:lnTo>
                  <a:lnTo>
                    <a:pt x="150" y="30"/>
                  </a:lnTo>
                  <a:lnTo>
                    <a:pt x="144" y="36"/>
                  </a:lnTo>
                  <a:lnTo>
                    <a:pt x="144" y="42"/>
                  </a:lnTo>
                  <a:lnTo>
                    <a:pt x="126" y="42"/>
                  </a:lnTo>
                  <a:lnTo>
                    <a:pt x="120" y="48"/>
                  </a:lnTo>
                  <a:lnTo>
                    <a:pt x="120" y="54"/>
                  </a:lnTo>
                  <a:lnTo>
                    <a:pt x="138" y="54"/>
                  </a:lnTo>
                  <a:lnTo>
                    <a:pt x="144" y="60"/>
                  </a:lnTo>
                  <a:lnTo>
                    <a:pt x="150" y="60"/>
                  </a:lnTo>
                  <a:lnTo>
                    <a:pt x="150" y="66"/>
                  </a:lnTo>
                  <a:lnTo>
                    <a:pt x="144" y="72"/>
                  </a:lnTo>
                  <a:lnTo>
                    <a:pt x="132" y="72"/>
                  </a:lnTo>
                  <a:lnTo>
                    <a:pt x="132" y="78"/>
                  </a:lnTo>
                  <a:lnTo>
                    <a:pt x="126" y="84"/>
                  </a:lnTo>
                  <a:lnTo>
                    <a:pt x="102" y="84"/>
                  </a:lnTo>
                  <a:lnTo>
                    <a:pt x="102" y="90"/>
                  </a:lnTo>
                  <a:lnTo>
                    <a:pt x="90" y="78"/>
                  </a:lnTo>
                  <a:lnTo>
                    <a:pt x="42" y="78"/>
                  </a:lnTo>
                  <a:lnTo>
                    <a:pt x="42" y="102"/>
                  </a:lnTo>
                  <a:lnTo>
                    <a:pt x="54" y="102"/>
                  </a:lnTo>
                  <a:lnTo>
                    <a:pt x="54" y="108"/>
                  </a:lnTo>
                  <a:lnTo>
                    <a:pt x="60" y="114"/>
                  </a:lnTo>
                  <a:lnTo>
                    <a:pt x="42" y="126"/>
                  </a:lnTo>
                  <a:lnTo>
                    <a:pt x="36" y="126"/>
                  </a:lnTo>
                  <a:lnTo>
                    <a:pt x="30" y="132"/>
                  </a:lnTo>
                  <a:lnTo>
                    <a:pt x="30" y="138"/>
                  </a:lnTo>
                  <a:lnTo>
                    <a:pt x="42" y="150"/>
                  </a:lnTo>
                  <a:lnTo>
                    <a:pt x="54" y="156"/>
                  </a:lnTo>
                  <a:lnTo>
                    <a:pt x="60" y="162"/>
                  </a:lnTo>
                  <a:lnTo>
                    <a:pt x="72" y="162"/>
                  </a:lnTo>
                  <a:lnTo>
                    <a:pt x="78" y="156"/>
                  </a:lnTo>
                  <a:lnTo>
                    <a:pt x="96" y="156"/>
                  </a:lnTo>
                  <a:lnTo>
                    <a:pt x="96" y="168"/>
                  </a:lnTo>
                  <a:lnTo>
                    <a:pt x="90" y="174"/>
                  </a:lnTo>
                  <a:lnTo>
                    <a:pt x="72" y="174"/>
                  </a:lnTo>
                  <a:lnTo>
                    <a:pt x="72" y="192"/>
                  </a:lnTo>
                  <a:lnTo>
                    <a:pt x="54" y="192"/>
                  </a:lnTo>
                  <a:lnTo>
                    <a:pt x="48" y="198"/>
                  </a:lnTo>
                  <a:lnTo>
                    <a:pt x="48" y="210"/>
                  </a:lnTo>
                  <a:lnTo>
                    <a:pt x="42" y="222"/>
                  </a:lnTo>
                  <a:lnTo>
                    <a:pt x="42" y="234"/>
                  </a:lnTo>
                  <a:lnTo>
                    <a:pt x="18" y="234"/>
                  </a:lnTo>
                  <a:lnTo>
                    <a:pt x="12" y="240"/>
                  </a:lnTo>
                  <a:lnTo>
                    <a:pt x="6" y="240"/>
                  </a:lnTo>
                  <a:lnTo>
                    <a:pt x="6" y="246"/>
                  </a:lnTo>
                  <a:lnTo>
                    <a:pt x="12" y="246"/>
                  </a:lnTo>
                  <a:lnTo>
                    <a:pt x="18" y="252"/>
                  </a:lnTo>
                  <a:lnTo>
                    <a:pt x="6" y="252"/>
                  </a:lnTo>
                  <a:lnTo>
                    <a:pt x="0" y="258"/>
                  </a:lnTo>
                  <a:lnTo>
                    <a:pt x="0" y="270"/>
                  </a:lnTo>
                  <a:lnTo>
                    <a:pt x="42" y="270"/>
                  </a:lnTo>
                  <a:lnTo>
                    <a:pt x="24" y="288"/>
                  </a:lnTo>
                  <a:lnTo>
                    <a:pt x="30" y="282"/>
                  </a:lnTo>
                  <a:lnTo>
                    <a:pt x="48" y="282"/>
                  </a:lnTo>
                  <a:lnTo>
                    <a:pt x="48" y="288"/>
                  </a:lnTo>
                  <a:lnTo>
                    <a:pt x="42" y="288"/>
                  </a:lnTo>
                  <a:lnTo>
                    <a:pt x="36" y="294"/>
                  </a:lnTo>
                  <a:lnTo>
                    <a:pt x="30" y="294"/>
                  </a:lnTo>
                  <a:lnTo>
                    <a:pt x="36" y="300"/>
                  </a:lnTo>
                  <a:lnTo>
                    <a:pt x="60" y="300"/>
                  </a:lnTo>
                  <a:lnTo>
                    <a:pt x="96" y="288"/>
                  </a:lnTo>
                  <a:lnTo>
                    <a:pt x="108" y="282"/>
                  </a:lnTo>
                  <a:lnTo>
                    <a:pt x="120" y="270"/>
                  </a:lnTo>
                  <a:lnTo>
                    <a:pt x="120" y="264"/>
                  </a:lnTo>
                  <a:lnTo>
                    <a:pt x="132" y="270"/>
                  </a:lnTo>
                  <a:lnTo>
                    <a:pt x="138" y="270"/>
                  </a:lnTo>
                  <a:lnTo>
                    <a:pt x="150" y="264"/>
                  </a:lnTo>
                  <a:lnTo>
                    <a:pt x="162" y="252"/>
                  </a:lnTo>
                  <a:lnTo>
                    <a:pt x="180" y="246"/>
                  </a:lnTo>
                  <a:lnTo>
                    <a:pt x="204" y="246"/>
                  </a:lnTo>
                  <a:lnTo>
                    <a:pt x="210" y="240"/>
                  </a:lnTo>
                  <a:lnTo>
                    <a:pt x="252" y="240"/>
                  </a:lnTo>
                  <a:lnTo>
                    <a:pt x="246" y="222"/>
                  </a:lnTo>
                  <a:lnTo>
                    <a:pt x="264" y="222"/>
                  </a:lnTo>
                  <a:lnTo>
                    <a:pt x="264" y="198"/>
                  </a:lnTo>
                  <a:lnTo>
                    <a:pt x="270" y="192"/>
                  </a:lnTo>
                  <a:lnTo>
                    <a:pt x="270" y="180"/>
                  </a:lnTo>
                  <a:lnTo>
                    <a:pt x="276" y="168"/>
                  </a:lnTo>
                  <a:lnTo>
                    <a:pt x="276" y="156"/>
                  </a:lnTo>
                  <a:close/>
                </a:path>
              </a:pathLst>
            </a:custGeom>
            <a:solidFill>
              <a:srgbClr val="6BBA56"/>
            </a:solidFill>
            <a:ln w="635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51" name="Iceland" descr="© INSCALE GmbH, 05.05.2010&#10;http://www.presentationload.com/">
              <a:extLst>
                <a:ext uri="{FF2B5EF4-FFF2-40B4-BE49-F238E27FC236}">
                  <a16:creationId xmlns:a16="http://schemas.microsoft.com/office/drawing/2014/main" id="{F9FE035A-09B6-44B7-B896-AC9871B5FED8}"/>
                </a:ext>
              </a:extLst>
            </p:cNvPr>
            <p:cNvSpPr>
              <a:spLocks/>
            </p:cNvSpPr>
            <p:nvPr/>
          </p:nvSpPr>
          <p:spPr bwMode="gray">
            <a:xfrm>
              <a:off x="5046257" y="2165627"/>
              <a:ext cx="254105" cy="98466"/>
            </a:xfrm>
            <a:custGeom>
              <a:avLst/>
              <a:gdLst>
                <a:gd name="T0" fmla="*/ 2147483647 w 570"/>
                <a:gd name="T1" fmla="*/ 2147483647 h 222"/>
                <a:gd name="T2" fmla="*/ 2147483647 w 570"/>
                <a:gd name="T3" fmla="*/ 2147483647 h 222"/>
                <a:gd name="T4" fmla="*/ 2147483647 w 570"/>
                <a:gd name="T5" fmla="*/ 2147483647 h 222"/>
                <a:gd name="T6" fmla="*/ 2147483647 w 570"/>
                <a:gd name="T7" fmla="*/ 2147483647 h 222"/>
                <a:gd name="T8" fmla="*/ 2147483647 w 570"/>
                <a:gd name="T9" fmla="*/ 2147483647 h 222"/>
                <a:gd name="T10" fmla="*/ 2147483647 w 570"/>
                <a:gd name="T11" fmla="*/ 2147483647 h 222"/>
                <a:gd name="T12" fmla="*/ 2147483647 w 570"/>
                <a:gd name="T13" fmla="*/ 2147483647 h 222"/>
                <a:gd name="T14" fmla="*/ 2147483647 w 570"/>
                <a:gd name="T15" fmla="*/ 2147483647 h 222"/>
                <a:gd name="T16" fmla="*/ 2147483647 w 570"/>
                <a:gd name="T17" fmla="*/ 2147483647 h 222"/>
                <a:gd name="T18" fmla="*/ 2147483647 w 570"/>
                <a:gd name="T19" fmla="*/ 2147483647 h 222"/>
                <a:gd name="T20" fmla="*/ 2147483647 w 570"/>
                <a:gd name="T21" fmla="*/ 2147483647 h 222"/>
                <a:gd name="T22" fmla="*/ 2147483647 w 570"/>
                <a:gd name="T23" fmla="*/ 2147483647 h 222"/>
                <a:gd name="T24" fmla="*/ 2147483647 w 570"/>
                <a:gd name="T25" fmla="*/ 2147483647 h 222"/>
                <a:gd name="T26" fmla="*/ 2147483647 w 570"/>
                <a:gd name="T27" fmla="*/ 2147483647 h 222"/>
                <a:gd name="T28" fmla="*/ 2147483647 w 570"/>
                <a:gd name="T29" fmla="*/ 2147483647 h 222"/>
                <a:gd name="T30" fmla="*/ 2147483647 w 570"/>
                <a:gd name="T31" fmla="*/ 2147483647 h 222"/>
                <a:gd name="T32" fmla="*/ 2147483647 w 570"/>
                <a:gd name="T33" fmla="*/ 2147483647 h 222"/>
                <a:gd name="T34" fmla="*/ 2147483647 w 570"/>
                <a:gd name="T35" fmla="*/ 2147483647 h 222"/>
                <a:gd name="T36" fmla="*/ 2147483647 w 570"/>
                <a:gd name="T37" fmla="*/ 2147483647 h 222"/>
                <a:gd name="T38" fmla="*/ 2147483647 w 570"/>
                <a:gd name="T39" fmla="*/ 2147483647 h 222"/>
                <a:gd name="T40" fmla="*/ 2147483647 w 570"/>
                <a:gd name="T41" fmla="*/ 2147483647 h 222"/>
                <a:gd name="T42" fmla="*/ 2147483647 w 570"/>
                <a:gd name="T43" fmla="*/ 2147483647 h 222"/>
                <a:gd name="T44" fmla="*/ 2147483647 w 570"/>
                <a:gd name="T45" fmla="*/ 2147483647 h 222"/>
                <a:gd name="T46" fmla="*/ 2147483647 w 570"/>
                <a:gd name="T47" fmla="*/ 2147483647 h 222"/>
                <a:gd name="T48" fmla="*/ 2147483647 w 570"/>
                <a:gd name="T49" fmla="*/ 2147483647 h 222"/>
                <a:gd name="T50" fmla="*/ 2147483647 w 570"/>
                <a:gd name="T51" fmla="*/ 2147483647 h 222"/>
                <a:gd name="T52" fmla="*/ 2147483647 w 570"/>
                <a:gd name="T53" fmla="*/ 2147483647 h 222"/>
                <a:gd name="T54" fmla="*/ 2147483647 w 570"/>
                <a:gd name="T55" fmla="*/ 2147483647 h 222"/>
                <a:gd name="T56" fmla="*/ 2147483647 w 570"/>
                <a:gd name="T57" fmla="*/ 2147483647 h 222"/>
                <a:gd name="T58" fmla="*/ 2147483647 w 570"/>
                <a:gd name="T59" fmla="*/ 2147483647 h 222"/>
                <a:gd name="T60" fmla="*/ 2147483647 w 570"/>
                <a:gd name="T61" fmla="*/ 2147483647 h 222"/>
                <a:gd name="T62" fmla="*/ 2147483647 w 570"/>
                <a:gd name="T63" fmla="*/ 2147483647 h 222"/>
                <a:gd name="T64" fmla="*/ 2147483647 w 570"/>
                <a:gd name="T65" fmla="*/ 2147483647 h 222"/>
                <a:gd name="T66" fmla="*/ 0 w 570"/>
                <a:gd name="T67" fmla="*/ 2147483647 h 222"/>
                <a:gd name="T68" fmla="*/ 2147483647 w 570"/>
                <a:gd name="T69" fmla="*/ 2147483647 h 222"/>
                <a:gd name="T70" fmla="*/ 2147483647 w 570"/>
                <a:gd name="T71" fmla="*/ 2147483647 h 222"/>
                <a:gd name="T72" fmla="*/ 2147483647 w 570"/>
                <a:gd name="T73" fmla="*/ 2147483647 h 222"/>
                <a:gd name="T74" fmla="*/ 2147483647 w 570"/>
                <a:gd name="T75" fmla="*/ 2147483647 h 222"/>
                <a:gd name="T76" fmla="*/ 2147483647 w 570"/>
                <a:gd name="T77" fmla="*/ 2147483647 h 222"/>
                <a:gd name="T78" fmla="*/ 2147483647 w 570"/>
                <a:gd name="T79" fmla="*/ 2147483647 h 222"/>
                <a:gd name="T80" fmla="*/ 2147483647 w 570"/>
                <a:gd name="T81" fmla="*/ 2147483647 h 222"/>
                <a:gd name="T82" fmla="*/ 2147483647 w 570"/>
                <a:gd name="T83" fmla="*/ 2147483647 h 222"/>
                <a:gd name="T84" fmla="*/ 2147483647 w 570"/>
                <a:gd name="T85" fmla="*/ 2147483647 h 222"/>
                <a:gd name="T86" fmla="*/ 2147483647 w 570"/>
                <a:gd name="T87" fmla="*/ 2147483647 h 222"/>
                <a:gd name="T88" fmla="*/ 2147483647 w 570"/>
                <a:gd name="T89" fmla="*/ 2147483647 h 222"/>
                <a:gd name="T90" fmla="*/ 2147483647 w 570"/>
                <a:gd name="T91" fmla="*/ 2147483647 h 222"/>
                <a:gd name="T92" fmla="*/ 2147483647 w 570"/>
                <a:gd name="T93" fmla="*/ 2147483647 h 222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570"/>
                <a:gd name="T142" fmla="*/ 0 h 222"/>
                <a:gd name="T143" fmla="*/ 570 w 570"/>
                <a:gd name="T144" fmla="*/ 222 h 222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570" h="222">
                  <a:moveTo>
                    <a:pt x="252" y="222"/>
                  </a:moveTo>
                  <a:lnTo>
                    <a:pt x="270" y="216"/>
                  </a:lnTo>
                  <a:lnTo>
                    <a:pt x="306" y="216"/>
                  </a:lnTo>
                  <a:lnTo>
                    <a:pt x="312" y="204"/>
                  </a:lnTo>
                  <a:lnTo>
                    <a:pt x="312" y="192"/>
                  </a:lnTo>
                  <a:lnTo>
                    <a:pt x="324" y="198"/>
                  </a:lnTo>
                  <a:lnTo>
                    <a:pt x="330" y="198"/>
                  </a:lnTo>
                  <a:lnTo>
                    <a:pt x="342" y="204"/>
                  </a:lnTo>
                  <a:lnTo>
                    <a:pt x="348" y="204"/>
                  </a:lnTo>
                  <a:lnTo>
                    <a:pt x="360" y="192"/>
                  </a:lnTo>
                  <a:lnTo>
                    <a:pt x="360" y="186"/>
                  </a:lnTo>
                  <a:lnTo>
                    <a:pt x="372" y="186"/>
                  </a:lnTo>
                  <a:lnTo>
                    <a:pt x="378" y="192"/>
                  </a:lnTo>
                  <a:lnTo>
                    <a:pt x="390" y="192"/>
                  </a:lnTo>
                  <a:lnTo>
                    <a:pt x="414" y="180"/>
                  </a:lnTo>
                  <a:lnTo>
                    <a:pt x="432" y="168"/>
                  </a:lnTo>
                  <a:lnTo>
                    <a:pt x="456" y="156"/>
                  </a:lnTo>
                  <a:lnTo>
                    <a:pt x="474" y="156"/>
                  </a:lnTo>
                  <a:lnTo>
                    <a:pt x="480" y="162"/>
                  </a:lnTo>
                  <a:lnTo>
                    <a:pt x="492" y="162"/>
                  </a:lnTo>
                  <a:lnTo>
                    <a:pt x="504" y="156"/>
                  </a:lnTo>
                  <a:lnTo>
                    <a:pt x="510" y="144"/>
                  </a:lnTo>
                  <a:lnTo>
                    <a:pt x="510" y="138"/>
                  </a:lnTo>
                  <a:lnTo>
                    <a:pt x="516" y="126"/>
                  </a:lnTo>
                  <a:lnTo>
                    <a:pt x="528" y="126"/>
                  </a:lnTo>
                  <a:lnTo>
                    <a:pt x="552" y="114"/>
                  </a:lnTo>
                  <a:lnTo>
                    <a:pt x="564" y="102"/>
                  </a:lnTo>
                  <a:lnTo>
                    <a:pt x="570" y="102"/>
                  </a:lnTo>
                  <a:lnTo>
                    <a:pt x="552" y="102"/>
                  </a:lnTo>
                  <a:lnTo>
                    <a:pt x="570" y="84"/>
                  </a:lnTo>
                  <a:lnTo>
                    <a:pt x="570" y="78"/>
                  </a:lnTo>
                  <a:lnTo>
                    <a:pt x="564" y="72"/>
                  </a:lnTo>
                  <a:lnTo>
                    <a:pt x="552" y="66"/>
                  </a:lnTo>
                  <a:lnTo>
                    <a:pt x="540" y="66"/>
                  </a:lnTo>
                  <a:lnTo>
                    <a:pt x="534" y="72"/>
                  </a:lnTo>
                  <a:lnTo>
                    <a:pt x="528" y="72"/>
                  </a:lnTo>
                  <a:lnTo>
                    <a:pt x="534" y="60"/>
                  </a:lnTo>
                  <a:lnTo>
                    <a:pt x="504" y="60"/>
                  </a:lnTo>
                  <a:lnTo>
                    <a:pt x="522" y="36"/>
                  </a:lnTo>
                  <a:lnTo>
                    <a:pt x="504" y="36"/>
                  </a:lnTo>
                  <a:lnTo>
                    <a:pt x="510" y="18"/>
                  </a:lnTo>
                  <a:lnTo>
                    <a:pt x="480" y="24"/>
                  </a:lnTo>
                  <a:lnTo>
                    <a:pt x="474" y="18"/>
                  </a:lnTo>
                  <a:lnTo>
                    <a:pt x="462" y="12"/>
                  </a:lnTo>
                  <a:lnTo>
                    <a:pt x="456" y="6"/>
                  </a:lnTo>
                  <a:lnTo>
                    <a:pt x="444" y="0"/>
                  </a:lnTo>
                  <a:lnTo>
                    <a:pt x="432" y="0"/>
                  </a:lnTo>
                  <a:lnTo>
                    <a:pt x="432" y="24"/>
                  </a:lnTo>
                  <a:lnTo>
                    <a:pt x="414" y="30"/>
                  </a:lnTo>
                  <a:lnTo>
                    <a:pt x="408" y="30"/>
                  </a:lnTo>
                  <a:lnTo>
                    <a:pt x="402" y="24"/>
                  </a:lnTo>
                  <a:lnTo>
                    <a:pt x="378" y="24"/>
                  </a:lnTo>
                  <a:lnTo>
                    <a:pt x="372" y="30"/>
                  </a:lnTo>
                  <a:lnTo>
                    <a:pt x="366" y="42"/>
                  </a:lnTo>
                  <a:lnTo>
                    <a:pt x="360" y="36"/>
                  </a:lnTo>
                  <a:lnTo>
                    <a:pt x="348" y="30"/>
                  </a:lnTo>
                  <a:lnTo>
                    <a:pt x="342" y="24"/>
                  </a:lnTo>
                  <a:lnTo>
                    <a:pt x="336" y="24"/>
                  </a:lnTo>
                  <a:lnTo>
                    <a:pt x="330" y="30"/>
                  </a:lnTo>
                  <a:lnTo>
                    <a:pt x="330" y="60"/>
                  </a:lnTo>
                  <a:lnTo>
                    <a:pt x="324" y="48"/>
                  </a:lnTo>
                  <a:lnTo>
                    <a:pt x="318" y="42"/>
                  </a:lnTo>
                  <a:lnTo>
                    <a:pt x="306" y="36"/>
                  </a:lnTo>
                  <a:lnTo>
                    <a:pt x="300" y="24"/>
                  </a:lnTo>
                  <a:lnTo>
                    <a:pt x="288" y="24"/>
                  </a:lnTo>
                  <a:lnTo>
                    <a:pt x="288" y="30"/>
                  </a:lnTo>
                  <a:lnTo>
                    <a:pt x="270" y="30"/>
                  </a:lnTo>
                  <a:lnTo>
                    <a:pt x="264" y="36"/>
                  </a:lnTo>
                  <a:lnTo>
                    <a:pt x="264" y="54"/>
                  </a:lnTo>
                  <a:lnTo>
                    <a:pt x="252" y="54"/>
                  </a:lnTo>
                  <a:lnTo>
                    <a:pt x="240" y="42"/>
                  </a:lnTo>
                  <a:lnTo>
                    <a:pt x="228" y="36"/>
                  </a:lnTo>
                  <a:lnTo>
                    <a:pt x="222" y="30"/>
                  </a:lnTo>
                  <a:lnTo>
                    <a:pt x="216" y="30"/>
                  </a:lnTo>
                  <a:lnTo>
                    <a:pt x="216" y="48"/>
                  </a:lnTo>
                  <a:lnTo>
                    <a:pt x="210" y="60"/>
                  </a:lnTo>
                  <a:lnTo>
                    <a:pt x="210" y="72"/>
                  </a:lnTo>
                  <a:lnTo>
                    <a:pt x="204" y="72"/>
                  </a:lnTo>
                  <a:lnTo>
                    <a:pt x="192" y="60"/>
                  </a:lnTo>
                  <a:lnTo>
                    <a:pt x="186" y="60"/>
                  </a:lnTo>
                  <a:lnTo>
                    <a:pt x="162" y="84"/>
                  </a:lnTo>
                  <a:lnTo>
                    <a:pt x="162" y="90"/>
                  </a:lnTo>
                  <a:lnTo>
                    <a:pt x="156" y="84"/>
                  </a:lnTo>
                  <a:lnTo>
                    <a:pt x="144" y="60"/>
                  </a:lnTo>
                  <a:lnTo>
                    <a:pt x="162" y="42"/>
                  </a:lnTo>
                  <a:lnTo>
                    <a:pt x="162" y="36"/>
                  </a:lnTo>
                  <a:lnTo>
                    <a:pt x="156" y="30"/>
                  </a:lnTo>
                  <a:lnTo>
                    <a:pt x="108" y="6"/>
                  </a:lnTo>
                  <a:lnTo>
                    <a:pt x="96" y="6"/>
                  </a:lnTo>
                  <a:lnTo>
                    <a:pt x="96" y="36"/>
                  </a:lnTo>
                  <a:lnTo>
                    <a:pt x="90" y="36"/>
                  </a:lnTo>
                  <a:lnTo>
                    <a:pt x="84" y="30"/>
                  </a:lnTo>
                  <a:lnTo>
                    <a:pt x="78" y="30"/>
                  </a:lnTo>
                  <a:lnTo>
                    <a:pt x="66" y="24"/>
                  </a:lnTo>
                  <a:lnTo>
                    <a:pt x="54" y="24"/>
                  </a:lnTo>
                  <a:lnTo>
                    <a:pt x="42" y="30"/>
                  </a:lnTo>
                  <a:lnTo>
                    <a:pt x="30" y="42"/>
                  </a:lnTo>
                  <a:lnTo>
                    <a:pt x="48" y="54"/>
                  </a:lnTo>
                  <a:lnTo>
                    <a:pt x="30" y="54"/>
                  </a:lnTo>
                  <a:lnTo>
                    <a:pt x="18" y="60"/>
                  </a:lnTo>
                  <a:lnTo>
                    <a:pt x="12" y="66"/>
                  </a:lnTo>
                  <a:lnTo>
                    <a:pt x="0" y="66"/>
                  </a:lnTo>
                  <a:lnTo>
                    <a:pt x="6" y="72"/>
                  </a:lnTo>
                  <a:lnTo>
                    <a:pt x="18" y="78"/>
                  </a:lnTo>
                  <a:lnTo>
                    <a:pt x="30" y="78"/>
                  </a:lnTo>
                  <a:lnTo>
                    <a:pt x="54" y="66"/>
                  </a:lnTo>
                  <a:lnTo>
                    <a:pt x="66" y="66"/>
                  </a:lnTo>
                  <a:lnTo>
                    <a:pt x="72" y="60"/>
                  </a:lnTo>
                  <a:lnTo>
                    <a:pt x="78" y="60"/>
                  </a:lnTo>
                  <a:lnTo>
                    <a:pt x="126" y="72"/>
                  </a:lnTo>
                  <a:lnTo>
                    <a:pt x="90" y="90"/>
                  </a:lnTo>
                  <a:lnTo>
                    <a:pt x="102" y="90"/>
                  </a:lnTo>
                  <a:lnTo>
                    <a:pt x="108" y="96"/>
                  </a:lnTo>
                  <a:lnTo>
                    <a:pt x="114" y="96"/>
                  </a:lnTo>
                  <a:lnTo>
                    <a:pt x="120" y="102"/>
                  </a:lnTo>
                  <a:lnTo>
                    <a:pt x="114" y="102"/>
                  </a:lnTo>
                  <a:lnTo>
                    <a:pt x="108" y="108"/>
                  </a:lnTo>
                  <a:lnTo>
                    <a:pt x="6" y="108"/>
                  </a:lnTo>
                  <a:lnTo>
                    <a:pt x="0" y="114"/>
                  </a:lnTo>
                  <a:lnTo>
                    <a:pt x="12" y="120"/>
                  </a:lnTo>
                  <a:lnTo>
                    <a:pt x="60" y="120"/>
                  </a:lnTo>
                  <a:lnTo>
                    <a:pt x="84" y="132"/>
                  </a:lnTo>
                  <a:lnTo>
                    <a:pt x="90" y="138"/>
                  </a:lnTo>
                  <a:lnTo>
                    <a:pt x="126" y="132"/>
                  </a:lnTo>
                  <a:lnTo>
                    <a:pt x="108" y="150"/>
                  </a:lnTo>
                  <a:lnTo>
                    <a:pt x="120" y="156"/>
                  </a:lnTo>
                  <a:lnTo>
                    <a:pt x="114" y="162"/>
                  </a:lnTo>
                  <a:lnTo>
                    <a:pt x="114" y="168"/>
                  </a:lnTo>
                  <a:lnTo>
                    <a:pt x="108" y="174"/>
                  </a:lnTo>
                  <a:lnTo>
                    <a:pt x="90" y="174"/>
                  </a:lnTo>
                  <a:lnTo>
                    <a:pt x="78" y="180"/>
                  </a:lnTo>
                  <a:lnTo>
                    <a:pt x="54" y="180"/>
                  </a:lnTo>
                  <a:lnTo>
                    <a:pt x="54" y="186"/>
                  </a:lnTo>
                  <a:lnTo>
                    <a:pt x="66" y="192"/>
                  </a:lnTo>
                  <a:lnTo>
                    <a:pt x="120" y="192"/>
                  </a:lnTo>
                  <a:lnTo>
                    <a:pt x="132" y="186"/>
                  </a:lnTo>
                  <a:lnTo>
                    <a:pt x="138" y="180"/>
                  </a:lnTo>
                  <a:lnTo>
                    <a:pt x="168" y="198"/>
                  </a:lnTo>
                  <a:lnTo>
                    <a:pt x="180" y="186"/>
                  </a:lnTo>
                  <a:lnTo>
                    <a:pt x="180" y="198"/>
                  </a:lnTo>
                  <a:lnTo>
                    <a:pt x="228" y="222"/>
                  </a:lnTo>
                  <a:lnTo>
                    <a:pt x="252" y="222"/>
                  </a:lnTo>
                  <a:close/>
                </a:path>
              </a:pathLst>
            </a:custGeom>
            <a:solidFill>
              <a:srgbClr val="6BBA56"/>
            </a:solidFill>
            <a:ln w="0">
              <a:solidFill>
                <a:srgbClr val="B4D2AC">
                  <a:lumMod val="60000"/>
                  <a:lumOff val="4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52" name="Finland" descr="© INSCALE GmbH, 05.05.2010&#10;http://www.presentationload.com/">
              <a:extLst>
                <a:ext uri="{FF2B5EF4-FFF2-40B4-BE49-F238E27FC236}">
                  <a16:creationId xmlns:a16="http://schemas.microsoft.com/office/drawing/2014/main" id="{4ABE6912-065A-4DCD-BB9C-B3AB41D37DD1}"/>
                </a:ext>
              </a:extLst>
            </p:cNvPr>
            <p:cNvSpPr>
              <a:spLocks/>
            </p:cNvSpPr>
            <p:nvPr/>
          </p:nvSpPr>
          <p:spPr bwMode="gray">
            <a:xfrm>
              <a:off x="6110322" y="2057632"/>
              <a:ext cx="279515" cy="322397"/>
            </a:xfrm>
            <a:custGeom>
              <a:avLst/>
              <a:gdLst>
                <a:gd name="T0" fmla="*/ 2147483647 w 630"/>
                <a:gd name="T1" fmla="*/ 2147483647 h 714"/>
                <a:gd name="T2" fmla="*/ 2147483647 w 630"/>
                <a:gd name="T3" fmla="*/ 2147483647 h 714"/>
                <a:gd name="T4" fmla="*/ 2147483647 w 630"/>
                <a:gd name="T5" fmla="*/ 2147483647 h 714"/>
                <a:gd name="T6" fmla="*/ 2147483647 w 630"/>
                <a:gd name="T7" fmla="*/ 2147483647 h 714"/>
                <a:gd name="T8" fmla="*/ 2147483647 w 630"/>
                <a:gd name="T9" fmla="*/ 2147483647 h 714"/>
                <a:gd name="T10" fmla="*/ 2147483647 w 630"/>
                <a:gd name="T11" fmla="*/ 2147483647 h 714"/>
                <a:gd name="T12" fmla="*/ 2147483647 w 630"/>
                <a:gd name="T13" fmla="*/ 2147483647 h 714"/>
                <a:gd name="T14" fmla="*/ 2147483647 w 630"/>
                <a:gd name="T15" fmla="*/ 2147483647 h 714"/>
                <a:gd name="T16" fmla="*/ 2147483647 w 630"/>
                <a:gd name="T17" fmla="*/ 2147483647 h 714"/>
                <a:gd name="T18" fmla="*/ 2147483647 w 630"/>
                <a:gd name="T19" fmla="*/ 2147483647 h 714"/>
                <a:gd name="T20" fmla="*/ 2147483647 w 630"/>
                <a:gd name="T21" fmla="*/ 2147483647 h 714"/>
                <a:gd name="T22" fmla="*/ 2147483647 w 630"/>
                <a:gd name="T23" fmla="*/ 2147483647 h 714"/>
                <a:gd name="T24" fmla="*/ 2147483647 w 630"/>
                <a:gd name="T25" fmla="*/ 2147483647 h 714"/>
                <a:gd name="T26" fmla="*/ 2147483647 w 630"/>
                <a:gd name="T27" fmla="*/ 2147483647 h 714"/>
                <a:gd name="T28" fmla="*/ 2147483647 w 630"/>
                <a:gd name="T29" fmla="*/ 2147483647 h 714"/>
                <a:gd name="T30" fmla="*/ 2147483647 w 630"/>
                <a:gd name="T31" fmla="*/ 2147483647 h 714"/>
                <a:gd name="T32" fmla="*/ 2147483647 w 630"/>
                <a:gd name="T33" fmla="*/ 2147483647 h 714"/>
                <a:gd name="T34" fmla="*/ 2147483647 w 630"/>
                <a:gd name="T35" fmla="*/ 2147483647 h 714"/>
                <a:gd name="T36" fmla="*/ 2147483647 w 630"/>
                <a:gd name="T37" fmla="*/ 2147483647 h 714"/>
                <a:gd name="T38" fmla="*/ 2147483647 w 630"/>
                <a:gd name="T39" fmla="*/ 2147483647 h 714"/>
                <a:gd name="T40" fmla="*/ 2147483647 w 630"/>
                <a:gd name="T41" fmla="*/ 2147483647 h 714"/>
                <a:gd name="T42" fmla="*/ 2147483647 w 630"/>
                <a:gd name="T43" fmla="*/ 2147483647 h 714"/>
                <a:gd name="T44" fmla="*/ 2147483647 w 630"/>
                <a:gd name="T45" fmla="*/ 2147483647 h 714"/>
                <a:gd name="T46" fmla="*/ 2147483647 w 630"/>
                <a:gd name="T47" fmla="*/ 2147483647 h 714"/>
                <a:gd name="T48" fmla="*/ 2147483647 w 630"/>
                <a:gd name="T49" fmla="*/ 2147483647 h 714"/>
                <a:gd name="T50" fmla="*/ 2147483647 w 630"/>
                <a:gd name="T51" fmla="*/ 2147483647 h 714"/>
                <a:gd name="T52" fmla="*/ 2147483647 w 630"/>
                <a:gd name="T53" fmla="*/ 2147483647 h 714"/>
                <a:gd name="T54" fmla="*/ 2147483647 w 630"/>
                <a:gd name="T55" fmla="*/ 2147483647 h 714"/>
                <a:gd name="T56" fmla="*/ 2147483647 w 630"/>
                <a:gd name="T57" fmla="*/ 2147483647 h 714"/>
                <a:gd name="T58" fmla="*/ 2147483647 w 630"/>
                <a:gd name="T59" fmla="*/ 2147483647 h 714"/>
                <a:gd name="T60" fmla="*/ 2147483647 w 630"/>
                <a:gd name="T61" fmla="*/ 2147483647 h 714"/>
                <a:gd name="T62" fmla="*/ 2147483647 w 630"/>
                <a:gd name="T63" fmla="*/ 2147483647 h 714"/>
                <a:gd name="T64" fmla="*/ 2147483647 w 630"/>
                <a:gd name="T65" fmla="*/ 2147483647 h 714"/>
                <a:gd name="T66" fmla="*/ 2147483647 w 630"/>
                <a:gd name="T67" fmla="*/ 2147483647 h 714"/>
                <a:gd name="T68" fmla="*/ 2147483647 w 630"/>
                <a:gd name="T69" fmla="*/ 2147483647 h 714"/>
                <a:gd name="T70" fmla="*/ 2147483647 w 630"/>
                <a:gd name="T71" fmla="*/ 2147483647 h 714"/>
                <a:gd name="T72" fmla="*/ 2147483647 w 630"/>
                <a:gd name="T73" fmla="*/ 2147483647 h 714"/>
                <a:gd name="T74" fmla="*/ 2147483647 w 630"/>
                <a:gd name="T75" fmla="*/ 2147483647 h 714"/>
                <a:gd name="T76" fmla="*/ 2147483647 w 630"/>
                <a:gd name="T77" fmla="*/ 2147483647 h 714"/>
                <a:gd name="T78" fmla="*/ 2147483647 w 630"/>
                <a:gd name="T79" fmla="*/ 2147483647 h 714"/>
                <a:gd name="T80" fmla="*/ 2147483647 w 630"/>
                <a:gd name="T81" fmla="*/ 2147483647 h 714"/>
                <a:gd name="T82" fmla="*/ 2147483647 w 630"/>
                <a:gd name="T83" fmla="*/ 2147483647 h 714"/>
                <a:gd name="T84" fmla="*/ 2147483647 w 630"/>
                <a:gd name="T85" fmla="*/ 2147483647 h 714"/>
                <a:gd name="T86" fmla="*/ 2147483647 w 630"/>
                <a:gd name="T87" fmla="*/ 2147483647 h 714"/>
                <a:gd name="T88" fmla="*/ 2147483647 w 630"/>
                <a:gd name="T89" fmla="*/ 2147483647 h 714"/>
                <a:gd name="T90" fmla="*/ 2147483647 w 630"/>
                <a:gd name="T91" fmla="*/ 2147483647 h 714"/>
                <a:gd name="T92" fmla="*/ 2147483647 w 630"/>
                <a:gd name="T93" fmla="*/ 2147483647 h 714"/>
                <a:gd name="T94" fmla="*/ 2147483647 w 630"/>
                <a:gd name="T95" fmla="*/ 2147483647 h 714"/>
                <a:gd name="T96" fmla="*/ 2147483647 w 630"/>
                <a:gd name="T97" fmla="*/ 2147483647 h 714"/>
                <a:gd name="T98" fmla="*/ 2147483647 w 630"/>
                <a:gd name="T99" fmla="*/ 2147483647 h 714"/>
                <a:gd name="T100" fmla="*/ 2147483647 w 630"/>
                <a:gd name="T101" fmla="*/ 2147483647 h 714"/>
                <a:gd name="T102" fmla="*/ 2147483647 w 630"/>
                <a:gd name="T103" fmla="*/ 2147483647 h 714"/>
                <a:gd name="T104" fmla="*/ 2147483647 w 630"/>
                <a:gd name="T105" fmla="*/ 2147483647 h 714"/>
                <a:gd name="T106" fmla="*/ 2147483647 w 630"/>
                <a:gd name="T107" fmla="*/ 0 h 714"/>
                <a:gd name="T108" fmla="*/ 2147483647 w 630"/>
                <a:gd name="T109" fmla="*/ 2147483647 h 714"/>
                <a:gd name="T110" fmla="*/ 2147483647 w 630"/>
                <a:gd name="T111" fmla="*/ 2147483647 h 714"/>
                <a:gd name="T112" fmla="*/ 2147483647 w 630"/>
                <a:gd name="T113" fmla="*/ 2147483647 h 714"/>
                <a:gd name="T114" fmla="*/ 2147483647 w 630"/>
                <a:gd name="T115" fmla="*/ 2147483647 h 714"/>
                <a:gd name="T116" fmla="*/ 2147483647 w 630"/>
                <a:gd name="T117" fmla="*/ 2147483647 h 71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630"/>
                <a:gd name="T178" fmla="*/ 0 h 714"/>
                <a:gd name="T179" fmla="*/ 630 w 630"/>
                <a:gd name="T180" fmla="*/ 714 h 71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630" h="714">
                  <a:moveTo>
                    <a:pt x="162" y="84"/>
                  </a:moveTo>
                  <a:lnTo>
                    <a:pt x="156" y="90"/>
                  </a:lnTo>
                  <a:lnTo>
                    <a:pt x="144" y="96"/>
                  </a:lnTo>
                  <a:lnTo>
                    <a:pt x="132" y="96"/>
                  </a:lnTo>
                  <a:lnTo>
                    <a:pt x="126" y="90"/>
                  </a:lnTo>
                  <a:lnTo>
                    <a:pt x="108" y="90"/>
                  </a:lnTo>
                  <a:lnTo>
                    <a:pt x="96" y="84"/>
                  </a:lnTo>
                  <a:lnTo>
                    <a:pt x="84" y="84"/>
                  </a:lnTo>
                  <a:lnTo>
                    <a:pt x="72" y="72"/>
                  </a:lnTo>
                  <a:lnTo>
                    <a:pt x="60" y="66"/>
                  </a:lnTo>
                  <a:lnTo>
                    <a:pt x="54" y="54"/>
                  </a:lnTo>
                  <a:lnTo>
                    <a:pt x="48" y="48"/>
                  </a:lnTo>
                  <a:lnTo>
                    <a:pt x="30" y="48"/>
                  </a:lnTo>
                  <a:lnTo>
                    <a:pt x="24" y="54"/>
                  </a:lnTo>
                  <a:lnTo>
                    <a:pt x="24" y="66"/>
                  </a:lnTo>
                  <a:lnTo>
                    <a:pt x="6" y="60"/>
                  </a:lnTo>
                  <a:lnTo>
                    <a:pt x="0" y="66"/>
                  </a:lnTo>
                  <a:lnTo>
                    <a:pt x="6" y="72"/>
                  </a:lnTo>
                  <a:lnTo>
                    <a:pt x="18" y="78"/>
                  </a:lnTo>
                  <a:lnTo>
                    <a:pt x="24" y="84"/>
                  </a:lnTo>
                  <a:lnTo>
                    <a:pt x="36" y="90"/>
                  </a:lnTo>
                  <a:lnTo>
                    <a:pt x="48" y="90"/>
                  </a:lnTo>
                  <a:lnTo>
                    <a:pt x="54" y="96"/>
                  </a:lnTo>
                  <a:lnTo>
                    <a:pt x="60" y="96"/>
                  </a:lnTo>
                  <a:lnTo>
                    <a:pt x="72" y="108"/>
                  </a:lnTo>
                  <a:lnTo>
                    <a:pt x="108" y="108"/>
                  </a:lnTo>
                  <a:lnTo>
                    <a:pt x="138" y="126"/>
                  </a:lnTo>
                  <a:lnTo>
                    <a:pt x="150" y="126"/>
                  </a:lnTo>
                  <a:lnTo>
                    <a:pt x="156" y="132"/>
                  </a:lnTo>
                  <a:lnTo>
                    <a:pt x="162" y="132"/>
                  </a:lnTo>
                  <a:lnTo>
                    <a:pt x="162" y="156"/>
                  </a:lnTo>
                  <a:lnTo>
                    <a:pt x="156" y="162"/>
                  </a:lnTo>
                  <a:lnTo>
                    <a:pt x="156" y="168"/>
                  </a:lnTo>
                  <a:lnTo>
                    <a:pt x="168" y="174"/>
                  </a:lnTo>
                  <a:lnTo>
                    <a:pt x="162" y="198"/>
                  </a:lnTo>
                  <a:lnTo>
                    <a:pt x="186" y="210"/>
                  </a:lnTo>
                  <a:lnTo>
                    <a:pt x="180" y="222"/>
                  </a:lnTo>
                  <a:lnTo>
                    <a:pt x="174" y="228"/>
                  </a:lnTo>
                  <a:lnTo>
                    <a:pt x="168" y="240"/>
                  </a:lnTo>
                  <a:lnTo>
                    <a:pt x="168" y="246"/>
                  </a:lnTo>
                  <a:lnTo>
                    <a:pt x="180" y="258"/>
                  </a:lnTo>
                  <a:lnTo>
                    <a:pt x="192" y="264"/>
                  </a:lnTo>
                  <a:lnTo>
                    <a:pt x="198" y="270"/>
                  </a:lnTo>
                  <a:lnTo>
                    <a:pt x="210" y="306"/>
                  </a:lnTo>
                  <a:lnTo>
                    <a:pt x="222" y="294"/>
                  </a:lnTo>
                  <a:lnTo>
                    <a:pt x="228" y="294"/>
                  </a:lnTo>
                  <a:lnTo>
                    <a:pt x="234" y="300"/>
                  </a:lnTo>
                  <a:lnTo>
                    <a:pt x="246" y="300"/>
                  </a:lnTo>
                  <a:lnTo>
                    <a:pt x="270" y="324"/>
                  </a:lnTo>
                  <a:lnTo>
                    <a:pt x="270" y="336"/>
                  </a:lnTo>
                  <a:lnTo>
                    <a:pt x="276" y="348"/>
                  </a:lnTo>
                  <a:lnTo>
                    <a:pt x="276" y="354"/>
                  </a:lnTo>
                  <a:lnTo>
                    <a:pt x="264" y="348"/>
                  </a:lnTo>
                  <a:lnTo>
                    <a:pt x="246" y="348"/>
                  </a:lnTo>
                  <a:lnTo>
                    <a:pt x="240" y="354"/>
                  </a:lnTo>
                  <a:lnTo>
                    <a:pt x="234" y="366"/>
                  </a:lnTo>
                  <a:lnTo>
                    <a:pt x="228" y="372"/>
                  </a:lnTo>
                  <a:lnTo>
                    <a:pt x="222" y="384"/>
                  </a:lnTo>
                  <a:lnTo>
                    <a:pt x="216" y="390"/>
                  </a:lnTo>
                  <a:lnTo>
                    <a:pt x="180" y="420"/>
                  </a:lnTo>
                  <a:lnTo>
                    <a:pt x="144" y="432"/>
                  </a:lnTo>
                  <a:lnTo>
                    <a:pt x="138" y="438"/>
                  </a:lnTo>
                  <a:lnTo>
                    <a:pt x="126" y="444"/>
                  </a:lnTo>
                  <a:lnTo>
                    <a:pt x="120" y="456"/>
                  </a:lnTo>
                  <a:lnTo>
                    <a:pt x="120" y="462"/>
                  </a:lnTo>
                  <a:lnTo>
                    <a:pt x="108" y="474"/>
                  </a:lnTo>
                  <a:lnTo>
                    <a:pt x="90" y="474"/>
                  </a:lnTo>
                  <a:lnTo>
                    <a:pt x="66" y="504"/>
                  </a:lnTo>
                  <a:lnTo>
                    <a:pt x="66" y="534"/>
                  </a:lnTo>
                  <a:lnTo>
                    <a:pt x="72" y="540"/>
                  </a:lnTo>
                  <a:lnTo>
                    <a:pt x="72" y="570"/>
                  </a:lnTo>
                  <a:lnTo>
                    <a:pt x="96" y="588"/>
                  </a:lnTo>
                  <a:lnTo>
                    <a:pt x="96" y="594"/>
                  </a:lnTo>
                  <a:lnTo>
                    <a:pt x="90" y="600"/>
                  </a:lnTo>
                  <a:lnTo>
                    <a:pt x="90" y="612"/>
                  </a:lnTo>
                  <a:lnTo>
                    <a:pt x="84" y="630"/>
                  </a:lnTo>
                  <a:lnTo>
                    <a:pt x="84" y="648"/>
                  </a:lnTo>
                  <a:lnTo>
                    <a:pt x="90" y="654"/>
                  </a:lnTo>
                  <a:lnTo>
                    <a:pt x="96" y="666"/>
                  </a:lnTo>
                  <a:lnTo>
                    <a:pt x="108" y="678"/>
                  </a:lnTo>
                  <a:lnTo>
                    <a:pt x="132" y="690"/>
                  </a:lnTo>
                  <a:lnTo>
                    <a:pt x="174" y="690"/>
                  </a:lnTo>
                  <a:lnTo>
                    <a:pt x="174" y="696"/>
                  </a:lnTo>
                  <a:lnTo>
                    <a:pt x="168" y="702"/>
                  </a:lnTo>
                  <a:lnTo>
                    <a:pt x="168" y="708"/>
                  </a:lnTo>
                  <a:lnTo>
                    <a:pt x="174" y="714"/>
                  </a:lnTo>
                  <a:lnTo>
                    <a:pt x="240" y="714"/>
                  </a:lnTo>
                  <a:lnTo>
                    <a:pt x="252" y="708"/>
                  </a:lnTo>
                  <a:lnTo>
                    <a:pt x="270" y="708"/>
                  </a:lnTo>
                  <a:lnTo>
                    <a:pt x="300" y="696"/>
                  </a:lnTo>
                  <a:lnTo>
                    <a:pt x="336" y="696"/>
                  </a:lnTo>
                  <a:lnTo>
                    <a:pt x="384" y="672"/>
                  </a:lnTo>
                  <a:lnTo>
                    <a:pt x="462" y="672"/>
                  </a:lnTo>
                  <a:lnTo>
                    <a:pt x="456" y="660"/>
                  </a:lnTo>
                  <a:lnTo>
                    <a:pt x="516" y="630"/>
                  </a:lnTo>
                  <a:lnTo>
                    <a:pt x="576" y="570"/>
                  </a:lnTo>
                  <a:lnTo>
                    <a:pt x="582" y="570"/>
                  </a:lnTo>
                  <a:lnTo>
                    <a:pt x="618" y="534"/>
                  </a:lnTo>
                  <a:lnTo>
                    <a:pt x="624" y="522"/>
                  </a:lnTo>
                  <a:lnTo>
                    <a:pt x="630" y="516"/>
                  </a:lnTo>
                  <a:lnTo>
                    <a:pt x="630" y="504"/>
                  </a:lnTo>
                  <a:lnTo>
                    <a:pt x="624" y="492"/>
                  </a:lnTo>
                  <a:lnTo>
                    <a:pt x="618" y="486"/>
                  </a:lnTo>
                  <a:lnTo>
                    <a:pt x="612" y="474"/>
                  </a:lnTo>
                  <a:lnTo>
                    <a:pt x="540" y="438"/>
                  </a:lnTo>
                  <a:lnTo>
                    <a:pt x="546" y="438"/>
                  </a:lnTo>
                  <a:lnTo>
                    <a:pt x="570" y="414"/>
                  </a:lnTo>
                  <a:lnTo>
                    <a:pt x="570" y="408"/>
                  </a:lnTo>
                  <a:lnTo>
                    <a:pt x="564" y="402"/>
                  </a:lnTo>
                  <a:lnTo>
                    <a:pt x="552" y="396"/>
                  </a:lnTo>
                  <a:lnTo>
                    <a:pt x="528" y="390"/>
                  </a:lnTo>
                  <a:lnTo>
                    <a:pt x="534" y="378"/>
                  </a:lnTo>
                  <a:lnTo>
                    <a:pt x="540" y="372"/>
                  </a:lnTo>
                  <a:lnTo>
                    <a:pt x="540" y="366"/>
                  </a:lnTo>
                  <a:lnTo>
                    <a:pt x="534" y="360"/>
                  </a:lnTo>
                  <a:lnTo>
                    <a:pt x="528" y="360"/>
                  </a:lnTo>
                  <a:lnTo>
                    <a:pt x="522" y="354"/>
                  </a:lnTo>
                  <a:lnTo>
                    <a:pt x="510" y="354"/>
                  </a:lnTo>
                  <a:lnTo>
                    <a:pt x="510" y="342"/>
                  </a:lnTo>
                  <a:lnTo>
                    <a:pt x="498" y="330"/>
                  </a:lnTo>
                  <a:lnTo>
                    <a:pt x="504" y="300"/>
                  </a:lnTo>
                  <a:lnTo>
                    <a:pt x="510" y="300"/>
                  </a:lnTo>
                  <a:lnTo>
                    <a:pt x="522" y="306"/>
                  </a:lnTo>
                  <a:lnTo>
                    <a:pt x="534" y="306"/>
                  </a:lnTo>
                  <a:lnTo>
                    <a:pt x="540" y="300"/>
                  </a:lnTo>
                  <a:lnTo>
                    <a:pt x="540" y="294"/>
                  </a:lnTo>
                  <a:lnTo>
                    <a:pt x="534" y="288"/>
                  </a:lnTo>
                  <a:lnTo>
                    <a:pt x="522" y="282"/>
                  </a:lnTo>
                  <a:lnTo>
                    <a:pt x="498" y="258"/>
                  </a:lnTo>
                  <a:lnTo>
                    <a:pt x="486" y="252"/>
                  </a:lnTo>
                  <a:lnTo>
                    <a:pt x="480" y="240"/>
                  </a:lnTo>
                  <a:lnTo>
                    <a:pt x="468" y="234"/>
                  </a:lnTo>
                  <a:lnTo>
                    <a:pt x="450" y="216"/>
                  </a:lnTo>
                  <a:lnTo>
                    <a:pt x="456" y="210"/>
                  </a:lnTo>
                  <a:lnTo>
                    <a:pt x="468" y="204"/>
                  </a:lnTo>
                  <a:lnTo>
                    <a:pt x="474" y="204"/>
                  </a:lnTo>
                  <a:lnTo>
                    <a:pt x="474" y="192"/>
                  </a:lnTo>
                  <a:lnTo>
                    <a:pt x="480" y="192"/>
                  </a:lnTo>
                  <a:lnTo>
                    <a:pt x="492" y="186"/>
                  </a:lnTo>
                  <a:lnTo>
                    <a:pt x="498" y="186"/>
                  </a:lnTo>
                  <a:lnTo>
                    <a:pt x="498" y="174"/>
                  </a:lnTo>
                  <a:lnTo>
                    <a:pt x="450" y="126"/>
                  </a:lnTo>
                  <a:lnTo>
                    <a:pt x="432" y="126"/>
                  </a:lnTo>
                  <a:lnTo>
                    <a:pt x="426" y="132"/>
                  </a:lnTo>
                  <a:lnTo>
                    <a:pt x="420" y="132"/>
                  </a:lnTo>
                  <a:lnTo>
                    <a:pt x="414" y="126"/>
                  </a:lnTo>
                  <a:lnTo>
                    <a:pt x="414" y="120"/>
                  </a:lnTo>
                  <a:lnTo>
                    <a:pt x="408" y="108"/>
                  </a:lnTo>
                  <a:lnTo>
                    <a:pt x="408" y="96"/>
                  </a:lnTo>
                  <a:lnTo>
                    <a:pt x="426" y="96"/>
                  </a:lnTo>
                  <a:lnTo>
                    <a:pt x="426" y="90"/>
                  </a:lnTo>
                  <a:lnTo>
                    <a:pt x="414" y="78"/>
                  </a:lnTo>
                  <a:lnTo>
                    <a:pt x="420" y="54"/>
                  </a:lnTo>
                  <a:lnTo>
                    <a:pt x="426" y="54"/>
                  </a:lnTo>
                  <a:lnTo>
                    <a:pt x="426" y="60"/>
                  </a:lnTo>
                  <a:lnTo>
                    <a:pt x="432" y="60"/>
                  </a:lnTo>
                  <a:lnTo>
                    <a:pt x="432" y="42"/>
                  </a:lnTo>
                  <a:lnTo>
                    <a:pt x="426" y="30"/>
                  </a:lnTo>
                  <a:lnTo>
                    <a:pt x="414" y="18"/>
                  </a:lnTo>
                  <a:lnTo>
                    <a:pt x="408" y="18"/>
                  </a:lnTo>
                  <a:lnTo>
                    <a:pt x="372" y="12"/>
                  </a:lnTo>
                  <a:lnTo>
                    <a:pt x="372" y="0"/>
                  </a:lnTo>
                  <a:lnTo>
                    <a:pt x="336" y="0"/>
                  </a:lnTo>
                  <a:lnTo>
                    <a:pt x="324" y="6"/>
                  </a:lnTo>
                  <a:lnTo>
                    <a:pt x="294" y="6"/>
                  </a:lnTo>
                  <a:lnTo>
                    <a:pt x="282" y="12"/>
                  </a:lnTo>
                  <a:lnTo>
                    <a:pt x="276" y="12"/>
                  </a:lnTo>
                  <a:lnTo>
                    <a:pt x="264" y="18"/>
                  </a:lnTo>
                  <a:lnTo>
                    <a:pt x="264" y="30"/>
                  </a:lnTo>
                  <a:lnTo>
                    <a:pt x="258" y="36"/>
                  </a:lnTo>
                  <a:lnTo>
                    <a:pt x="258" y="72"/>
                  </a:lnTo>
                  <a:lnTo>
                    <a:pt x="234" y="72"/>
                  </a:lnTo>
                  <a:lnTo>
                    <a:pt x="234" y="78"/>
                  </a:lnTo>
                  <a:lnTo>
                    <a:pt x="228" y="84"/>
                  </a:lnTo>
                  <a:lnTo>
                    <a:pt x="228" y="96"/>
                  </a:lnTo>
                  <a:lnTo>
                    <a:pt x="210" y="96"/>
                  </a:lnTo>
                  <a:lnTo>
                    <a:pt x="204" y="90"/>
                  </a:lnTo>
                  <a:lnTo>
                    <a:pt x="192" y="84"/>
                  </a:lnTo>
                  <a:lnTo>
                    <a:pt x="162" y="84"/>
                  </a:lnTo>
                  <a:close/>
                </a:path>
              </a:pathLst>
            </a:custGeom>
            <a:solidFill>
              <a:srgbClr val="6BBA56"/>
            </a:solidFill>
            <a:ln w="635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53" name="Estonia" descr="© INSCALE GmbH, 05.05.2010&#10;http://www.presentationload.com/">
              <a:extLst>
                <a:ext uri="{FF2B5EF4-FFF2-40B4-BE49-F238E27FC236}">
                  <a16:creationId xmlns:a16="http://schemas.microsoft.com/office/drawing/2014/main" id="{08B59CB6-19D1-4EBD-9780-91A00841FC9A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6165906" y="2389558"/>
              <a:ext cx="154052" cy="69879"/>
            </a:xfrm>
            <a:custGeom>
              <a:avLst/>
              <a:gdLst>
                <a:gd name="T0" fmla="*/ 2147483647 w 348"/>
                <a:gd name="T1" fmla="*/ 2147483647 h 156"/>
                <a:gd name="T2" fmla="*/ 2147483647 w 348"/>
                <a:gd name="T3" fmla="*/ 2147483647 h 156"/>
                <a:gd name="T4" fmla="*/ 2147483647 w 348"/>
                <a:gd name="T5" fmla="*/ 2147483647 h 156"/>
                <a:gd name="T6" fmla="*/ 2147483647 w 348"/>
                <a:gd name="T7" fmla="*/ 2147483647 h 156"/>
                <a:gd name="T8" fmla="*/ 2147483647 w 348"/>
                <a:gd name="T9" fmla="*/ 2147483647 h 156"/>
                <a:gd name="T10" fmla="*/ 2147483647 w 348"/>
                <a:gd name="T11" fmla="*/ 2147483647 h 156"/>
                <a:gd name="T12" fmla="*/ 2147483647 w 348"/>
                <a:gd name="T13" fmla="*/ 2147483647 h 156"/>
                <a:gd name="T14" fmla="*/ 2147483647 w 348"/>
                <a:gd name="T15" fmla="*/ 0 h 156"/>
                <a:gd name="T16" fmla="*/ 2147483647 w 348"/>
                <a:gd name="T17" fmla="*/ 2147483647 h 156"/>
                <a:gd name="T18" fmla="*/ 2147483647 w 348"/>
                <a:gd name="T19" fmla="*/ 2147483647 h 156"/>
                <a:gd name="T20" fmla="*/ 2147483647 w 348"/>
                <a:gd name="T21" fmla="*/ 2147483647 h 156"/>
                <a:gd name="T22" fmla="*/ 2147483647 w 348"/>
                <a:gd name="T23" fmla="*/ 2147483647 h 156"/>
                <a:gd name="T24" fmla="*/ 2147483647 w 348"/>
                <a:gd name="T25" fmla="*/ 2147483647 h 156"/>
                <a:gd name="T26" fmla="*/ 2147483647 w 348"/>
                <a:gd name="T27" fmla="*/ 2147483647 h 156"/>
                <a:gd name="T28" fmla="*/ 2147483647 w 348"/>
                <a:gd name="T29" fmla="*/ 2147483647 h 156"/>
                <a:gd name="T30" fmla="*/ 2147483647 w 348"/>
                <a:gd name="T31" fmla="*/ 2147483647 h 156"/>
                <a:gd name="T32" fmla="*/ 2147483647 w 348"/>
                <a:gd name="T33" fmla="*/ 2147483647 h 156"/>
                <a:gd name="T34" fmla="*/ 2147483647 w 348"/>
                <a:gd name="T35" fmla="*/ 2147483647 h 156"/>
                <a:gd name="T36" fmla="*/ 2147483647 w 348"/>
                <a:gd name="T37" fmla="*/ 2147483647 h 156"/>
                <a:gd name="T38" fmla="*/ 2147483647 w 348"/>
                <a:gd name="T39" fmla="*/ 2147483647 h 156"/>
                <a:gd name="T40" fmla="*/ 2147483647 w 348"/>
                <a:gd name="T41" fmla="*/ 2147483647 h 156"/>
                <a:gd name="T42" fmla="*/ 2147483647 w 348"/>
                <a:gd name="T43" fmla="*/ 2147483647 h 156"/>
                <a:gd name="T44" fmla="*/ 2147483647 w 348"/>
                <a:gd name="T45" fmla="*/ 2147483647 h 156"/>
                <a:gd name="T46" fmla="*/ 2147483647 w 348"/>
                <a:gd name="T47" fmla="*/ 2147483647 h 156"/>
                <a:gd name="T48" fmla="*/ 0 w 348"/>
                <a:gd name="T49" fmla="*/ 2147483647 h 156"/>
                <a:gd name="T50" fmla="*/ 2147483647 w 348"/>
                <a:gd name="T51" fmla="*/ 2147483647 h 156"/>
                <a:gd name="T52" fmla="*/ 2147483647 w 348"/>
                <a:gd name="T53" fmla="*/ 2147483647 h 156"/>
                <a:gd name="T54" fmla="*/ 2147483647 w 348"/>
                <a:gd name="T55" fmla="*/ 2147483647 h 156"/>
                <a:gd name="T56" fmla="*/ 2147483647 w 348"/>
                <a:gd name="T57" fmla="*/ 2147483647 h 156"/>
                <a:gd name="T58" fmla="*/ 2147483647 w 348"/>
                <a:gd name="T59" fmla="*/ 2147483647 h 156"/>
                <a:gd name="T60" fmla="*/ 2147483647 w 348"/>
                <a:gd name="T61" fmla="*/ 2147483647 h 156"/>
                <a:gd name="T62" fmla="*/ 2147483647 w 348"/>
                <a:gd name="T63" fmla="*/ 2147483647 h 156"/>
                <a:gd name="T64" fmla="*/ 2147483647 w 348"/>
                <a:gd name="T65" fmla="*/ 2147483647 h 156"/>
                <a:gd name="T66" fmla="*/ 2147483647 w 348"/>
                <a:gd name="T67" fmla="*/ 2147483647 h 156"/>
                <a:gd name="T68" fmla="*/ 2147483647 w 348"/>
                <a:gd name="T69" fmla="*/ 2147483647 h 156"/>
                <a:gd name="T70" fmla="*/ 2147483647 w 348"/>
                <a:gd name="T71" fmla="*/ 2147483647 h 15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48"/>
                <a:gd name="T109" fmla="*/ 0 h 156"/>
                <a:gd name="T110" fmla="*/ 348 w 348"/>
                <a:gd name="T111" fmla="*/ 156 h 15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48" h="156">
                  <a:moveTo>
                    <a:pt x="336" y="114"/>
                  </a:moveTo>
                  <a:lnTo>
                    <a:pt x="324" y="108"/>
                  </a:lnTo>
                  <a:lnTo>
                    <a:pt x="336" y="84"/>
                  </a:lnTo>
                  <a:lnTo>
                    <a:pt x="318" y="78"/>
                  </a:lnTo>
                  <a:lnTo>
                    <a:pt x="318" y="60"/>
                  </a:lnTo>
                  <a:lnTo>
                    <a:pt x="330" y="48"/>
                  </a:lnTo>
                  <a:lnTo>
                    <a:pt x="336" y="48"/>
                  </a:lnTo>
                  <a:lnTo>
                    <a:pt x="342" y="42"/>
                  </a:lnTo>
                  <a:lnTo>
                    <a:pt x="336" y="30"/>
                  </a:lnTo>
                  <a:lnTo>
                    <a:pt x="342" y="18"/>
                  </a:lnTo>
                  <a:lnTo>
                    <a:pt x="330" y="12"/>
                  </a:lnTo>
                  <a:lnTo>
                    <a:pt x="312" y="12"/>
                  </a:lnTo>
                  <a:lnTo>
                    <a:pt x="294" y="6"/>
                  </a:lnTo>
                  <a:lnTo>
                    <a:pt x="276" y="6"/>
                  </a:lnTo>
                  <a:lnTo>
                    <a:pt x="264" y="0"/>
                  </a:lnTo>
                  <a:lnTo>
                    <a:pt x="204" y="0"/>
                  </a:lnTo>
                  <a:lnTo>
                    <a:pt x="192" y="6"/>
                  </a:lnTo>
                  <a:lnTo>
                    <a:pt x="156" y="6"/>
                  </a:lnTo>
                  <a:lnTo>
                    <a:pt x="150" y="12"/>
                  </a:lnTo>
                  <a:lnTo>
                    <a:pt x="126" y="24"/>
                  </a:lnTo>
                  <a:lnTo>
                    <a:pt x="108" y="30"/>
                  </a:lnTo>
                  <a:lnTo>
                    <a:pt x="96" y="36"/>
                  </a:lnTo>
                  <a:lnTo>
                    <a:pt x="90" y="36"/>
                  </a:lnTo>
                  <a:lnTo>
                    <a:pt x="84" y="42"/>
                  </a:lnTo>
                  <a:lnTo>
                    <a:pt x="84" y="48"/>
                  </a:lnTo>
                  <a:lnTo>
                    <a:pt x="90" y="60"/>
                  </a:lnTo>
                  <a:lnTo>
                    <a:pt x="90" y="72"/>
                  </a:lnTo>
                  <a:lnTo>
                    <a:pt x="96" y="78"/>
                  </a:lnTo>
                  <a:lnTo>
                    <a:pt x="96" y="84"/>
                  </a:lnTo>
                  <a:lnTo>
                    <a:pt x="150" y="90"/>
                  </a:lnTo>
                  <a:lnTo>
                    <a:pt x="138" y="126"/>
                  </a:lnTo>
                  <a:lnTo>
                    <a:pt x="150" y="126"/>
                  </a:lnTo>
                  <a:lnTo>
                    <a:pt x="180" y="114"/>
                  </a:lnTo>
                  <a:lnTo>
                    <a:pt x="210" y="114"/>
                  </a:lnTo>
                  <a:lnTo>
                    <a:pt x="234" y="126"/>
                  </a:lnTo>
                  <a:lnTo>
                    <a:pt x="240" y="132"/>
                  </a:lnTo>
                  <a:lnTo>
                    <a:pt x="252" y="138"/>
                  </a:lnTo>
                  <a:lnTo>
                    <a:pt x="270" y="156"/>
                  </a:lnTo>
                  <a:lnTo>
                    <a:pt x="288" y="156"/>
                  </a:lnTo>
                  <a:lnTo>
                    <a:pt x="294" y="150"/>
                  </a:lnTo>
                  <a:lnTo>
                    <a:pt x="312" y="150"/>
                  </a:lnTo>
                  <a:lnTo>
                    <a:pt x="318" y="156"/>
                  </a:lnTo>
                  <a:lnTo>
                    <a:pt x="330" y="156"/>
                  </a:lnTo>
                  <a:lnTo>
                    <a:pt x="330" y="144"/>
                  </a:lnTo>
                  <a:lnTo>
                    <a:pt x="348" y="132"/>
                  </a:lnTo>
                  <a:lnTo>
                    <a:pt x="336" y="114"/>
                  </a:lnTo>
                  <a:close/>
                  <a:moveTo>
                    <a:pt x="36" y="78"/>
                  </a:moveTo>
                  <a:lnTo>
                    <a:pt x="6" y="78"/>
                  </a:lnTo>
                  <a:lnTo>
                    <a:pt x="0" y="84"/>
                  </a:lnTo>
                  <a:lnTo>
                    <a:pt x="0" y="102"/>
                  </a:lnTo>
                  <a:lnTo>
                    <a:pt x="6" y="108"/>
                  </a:lnTo>
                  <a:lnTo>
                    <a:pt x="18" y="132"/>
                  </a:lnTo>
                  <a:lnTo>
                    <a:pt x="24" y="126"/>
                  </a:lnTo>
                  <a:lnTo>
                    <a:pt x="30" y="114"/>
                  </a:lnTo>
                  <a:lnTo>
                    <a:pt x="42" y="108"/>
                  </a:lnTo>
                  <a:lnTo>
                    <a:pt x="54" y="108"/>
                  </a:lnTo>
                  <a:lnTo>
                    <a:pt x="60" y="102"/>
                  </a:lnTo>
                  <a:lnTo>
                    <a:pt x="72" y="96"/>
                  </a:lnTo>
                  <a:lnTo>
                    <a:pt x="78" y="90"/>
                  </a:lnTo>
                  <a:lnTo>
                    <a:pt x="72" y="72"/>
                  </a:lnTo>
                  <a:lnTo>
                    <a:pt x="36" y="78"/>
                  </a:lnTo>
                  <a:close/>
                  <a:moveTo>
                    <a:pt x="36" y="66"/>
                  </a:moveTo>
                  <a:lnTo>
                    <a:pt x="48" y="66"/>
                  </a:lnTo>
                  <a:lnTo>
                    <a:pt x="54" y="54"/>
                  </a:lnTo>
                  <a:lnTo>
                    <a:pt x="60" y="48"/>
                  </a:lnTo>
                  <a:lnTo>
                    <a:pt x="60" y="42"/>
                  </a:lnTo>
                  <a:lnTo>
                    <a:pt x="54" y="36"/>
                  </a:lnTo>
                  <a:lnTo>
                    <a:pt x="48" y="36"/>
                  </a:lnTo>
                  <a:lnTo>
                    <a:pt x="36" y="42"/>
                  </a:lnTo>
                  <a:lnTo>
                    <a:pt x="30" y="48"/>
                  </a:lnTo>
                  <a:lnTo>
                    <a:pt x="24" y="60"/>
                  </a:lnTo>
                  <a:lnTo>
                    <a:pt x="30" y="66"/>
                  </a:lnTo>
                  <a:lnTo>
                    <a:pt x="36" y="66"/>
                  </a:lnTo>
                  <a:close/>
                </a:path>
              </a:pathLst>
            </a:custGeom>
            <a:solidFill>
              <a:srgbClr val="6BBA56"/>
            </a:solidFill>
            <a:ln w="635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54" name="Denmark" descr="© INSCALE GmbH, 05.05.2010&#10;http://www.presentationload.com/">
              <a:extLst>
                <a:ext uri="{FF2B5EF4-FFF2-40B4-BE49-F238E27FC236}">
                  <a16:creationId xmlns:a16="http://schemas.microsoft.com/office/drawing/2014/main" id="{BFE3FA5B-8FE7-43F0-94D6-7A70035F6E18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5813336" y="2456260"/>
              <a:ext cx="122289" cy="106406"/>
            </a:xfrm>
            <a:custGeom>
              <a:avLst/>
              <a:gdLst>
                <a:gd name="T0" fmla="*/ 2147483647 w 71"/>
                <a:gd name="T1" fmla="*/ 2147483647 h 60"/>
                <a:gd name="T2" fmla="*/ 2147483647 w 71"/>
                <a:gd name="T3" fmla="*/ 2147483647 h 60"/>
                <a:gd name="T4" fmla="*/ 2147483647 w 71"/>
                <a:gd name="T5" fmla="*/ 2147483647 h 60"/>
                <a:gd name="T6" fmla="*/ 2147483647 w 71"/>
                <a:gd name="T7" fmla="*/ 2147483647 h 60"/>
                <a:gd name="T8" fmla="*/ 2147483647 w 71"/>
                <a:gd name="T9" fmla="*/ 2147483647 h 60"/>
                <a:gd name="T10" fmla="*/ 2147483647 w 71"/>
                <a:gd name="T11" fmla="*/ 2147483647 h 60"/>
                <a:gd name="T12" fmla="*/ 2147483647 w 71"/>
                <a:gd name="T13" fmla="*/ 2147483647 h 60"/>
                <a:gd name="T14" fmla="*/ 2147483647 w 71"/>
                <a:gd name="T15" fmla="*/ 2147483647 h 60"/>
                <a:gd name="T16" fmla="*/ 2147483647 w 71"/>
                <a:gd name="T17" fmla="*/ 2147483647 h 60"/>
                <a:gd name="T18" fmla="*/ 2147483647 w 71"/>
                <a:gd name="T19" fmla="*/ 2147483647 h 60"/>
                <a:gd name="T20" fmla="*/ 2147483647 w 71"/>
                <a:gd name="T21" fmla="*/ 2147483647 h 60"/>
                <a:gd name="T22" fmla="*/ 2147483647 w 71"/>
                <a:gd name="T23" fmla="*/ 2147483647 h 60"/>
                <a:gd name="T24" fmla="*/ 2147483647 w 71"/>
                <a:gd name="T25" fmla="*/ 2147483647 h 60"/>
                <a:gd name="T26" fmla="*/ 2147483647 w 71"/>
                <a:gd name="T27" fmla="*/ 2147483647 h 60"/>
                <a:gd name="T28" fmla="*/ 2147483647 w 71"/>
                <a:gd name="T29" fmla="*/ 2147483647 h 60"/>
                <a:gd name="T30" fmla="*/ 2147483647 w 71"/>
                <a:gd name="T31" fmla="*/ 2147483647 h 60"/>
                <a:gd name="T32" fmla="*/ 2147483647 w 71"/>
                <a:gd name="T33" fmla="*/ 2147483647 h 60"/>
                <a:gd name="T34" fmla="*/ 2147483647 w 71"/>
                <a:gd name="T35" fmla="*/ 2147483647 h 60"/>
                <a:gd name="T36" fmla="*/ 2147483647 w 71"/>
                <a:gd name="T37" fmla="*/ 2147483647 h 60"/>
                <a:gd name="T38" fmla="*/ 2147483647 w 71"/>
                <a:gd name="T39" fmla="*/ 2147483647 h 60"/>
                <a:gd name="T40" fmla="*/ 2147483647 w 71"/>
                <a:gd name="T41" fmla="*/ 2147483647 h 60"/>
                <a:gd name="T42" fmla="*/ 2147483647 w 71"/>
                <a:gd name="T43" fmla="*/ 2147483647 h 60"/>
                <a:gd name="T44" fmla="*/ 2147483647 w 71"/>
                <a:gd name="T45" fmla="*/ 2147483647 h 60"/>
                <a:gd name="T46" fmla="*/ 2147483647 w 71"/>
                <a:gd name="T47" fmla="*/ 2147483647 h 60"/>
                <a:gd name="T48" fmla="*/ 2147483647 w 71"/>
                <a:gd name="T49" fmla="*/ 2147483647 h 60"/>
                <a:gd name="T50" fmla="*/ 2147483647 w 71"/>
                <a:gd name="T51" fmla="*/ 2147483647 h 60"/>
                <a:gd name="T52" fmla="*/ 2147483647 w 71"/>
                <a:gd name="T53" fmla="*/ 2147483647 h 60"/>
                <a:gd name="T54" fmla="*/ 2147483647 w 71"/>
                <a:gd name="T55" fmla="*/ 2147483647 h 60"/>
                <a:gd name="T56" fmla="*/ 2147483647 w 71"/>
                <a:gd name="T57" fmla="*/ 2147483647 h 60"/>
                <a:gd name="T58" fmla="*/ 2147483647 w 71"/>
                <a:gd name="T59" fmla="*/ 2147483647 h 60"/>
                <a:gd name="T60" fmla="*/ 2147483647 w 71"/>
                <a:gd name="T61" fmla="*/ 2147483647 h 60"/>
                <a:gd name="T62" fmla="*/ 2147483647 w 71"/>
                <a:gd name="T63" fmla="*/ 0 h 60"/>
                <a:gd name="T64" fmla="*/ 2147483647 w 71"/>
                <a:gd name="T65" fmla="*/ 2147483647 h 60"/>
                <a:gd name="T66" fmla="*/ 2147483647 w 71"/>
                <a:gd name="T67" fmla="*/ 2147483647 h 60"/>
                <a:gd name="T68" fmla="*/ 2147483647 w 71"/>
                <a:gd name="T69" fmla="*/ 2147483647 h 60"/>
                <a:gd name="T70" fmla="*/ 2147483647 w 71"/>
                <a:gd name="T71" fmla="*/ 2147483647 h 60"/>
                <a:gd name="T72" fmla="*/ 2147483647 w 71"/>
                <a:gd name="T73" fmla="*/ 2147483647 h 60"/>
                <a:gd name="T74" fmla="*/ 2147483647 w 71"/>
                <a:gd name="T75" fmla="*/ 2147483647 h 60"/>
                <a:gd name="T76" fmla="*/ 2147483647 w 71"/>
                <a:gd name="T77" fmla="*/ 2147483647 h 60"/>
                <a:gd name="T78" fmla="*/ 2147483647 w 71"/>
                <a:gd name="T79" fmla="*/ 2147483647 h 60"/>
                <a:gd name="T80" fmla="*/ 2147483647 w 71"/>
                <a:gd name="T81" fmla="*/ 2147483647 h 60"/>
                <a:gd name="T82" fmla="*/ 0 w 71"/>
                <a:gd name="T83" fmla="*/ 2147483647 h 60"/>
                <a:gd name="T84" fmla="*/ 0 w 71"/>
                <a:gd name="T85" fmla="*/ 2147483647 h 60"/>
                <a:gd name="T86" fmla="*/ 2147483647 w 71"/>
                <a:gd name="T87" fmla="*/ 2147483647 h 60"/>
                <a:gd name="T88" fmla="*/ 2147483647 w 71"/>
                <a:gd name="T89" fmla="*/ 2147483647 h 60"/>
                <a:gd name="T90" fmla="*/ 2147483647 w 71"/>
                <a:gd name="T91" fmla="*/ 2147483647 h 60"/>
                <a:gd name="T92" fmla="*/ 2147483647 w 71"/>
                <a:gd name="T93" fmla="*/ 2147483647 h 60"/>
                <a:gd name="T94" fmla="*/ 2147483647 w 71"/>
                <a:gd name="T95" fmla="*/ 2147483647 h 60"/>
                <a:gd name="T96" fmla="*/ 2147483647 w 71"/>
                <a:gd name="T97" fmla="*/ 2147483647 h 60"/>
                <a:gd name="T98" fmla="*/ 2147483647 w 71"/>
                <a:gd name="T99" fmla="*/ 2147483647 h 60"/>
                <a:gd name="T100" fmla="*/ 2147483647 w 71"/>
                <a:gd name="T101" fmla="*/ 2147483647 h 60"/>
                <a:gd name="T102" fmla="*/ 2147483647 w 71"/>
                <a:gd name="T103" fmla="*/ 2147483647 h 60"/>
                <a:gd name="T104" fmla="*/ 2147483647 w 71"/>
                <a:gd name="T105" fmla="*/ 2147483647 h 60"/>
                <a:gd name="T106" fmla="*/ 2147483647 w 71"/>
                <a:gd name="T107" fmla="*/ 2147483647 h 60"/>
                <a:gd name="T108" fmla="*/ 2147483647 w 71"/>
                <a:gd name="T109" fmla="*/ 2147483647 h 60"/>
                <a:gd name="T110" fmla="*/ 2147483647 w 71"/>
                <a:gd name="T111" fmla="*/ 2147483647 h 60"/>
                <a:gd name="T112" fmla="*/ 2147483647 w 71"/>
                <a:gd name="T113" fmla="*/ 2147483647 h 60"/>
                <a:gd name="T114" fmla="*/ 2147483647 w 71"/>
                <a:gd name="T115" fmla="*/ 2147483647 h 60"/>
                <a:gd name="T116" fmla="*/ 2147483647 w 71"/>
                <a:gd name="T117" fmla="*/ 2147483647 h 60"/>
                <a:gd name="T118" fmla="*/ 2147483647 w 71"/>
                <a:gd name="T119" fmla="*/ 2147483647 h 60"/>
                <a:gd name="T120" fmla="*/ 2147483647 w 71"/>
                <a:gd name="T121" fmla="*/ 2147483647 h 6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71"/>
                <a:gd name="T184" fmla="*/ 0 h 60"/>
                <a:gd name="T185" fmla="*/ 71 w 71"/>
                <a:gd name="T186" fmla="*/ 60 h 60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71" h="60">
                  <a:moveTo>
                    <a:pt x="62" y="48"/>
                  </a:moveTo>
                  <a:lnTo>
                    <a:pt x="67" y="46"/>
                  </a:lnTo>
                  <a:lnTo>
                    <a:pt x="69" y="46"/>
                  </a:lnTo>
                  <a:lnTo>
                    <a:pt x="69" y="43"/>
                  </a:lnTo>
                  <a:lnTo>
                    <a:pt x="67" y="43"/>
                  </a:lnTo>
                  <a:lnTo>
                    <a:pt x="62" y="41"/>
                  </a:lnTo>
                  <a:lnTo>
                    <a:pt x="62" y="38"/>
                  </a:lnTo>
                  <a:lnTo>
                    <a:pt x="64" y="38"/>
                  </a:lnTo>
                  <a:lnTo>
                    <a:pt x="64" y="36"/>
                  </a:lnTo>
                  <a:lnTo>
                    <a:pt x="67" y="34"/>
                  </a:lnTo>
                  <a:lnTo>
                    <a:pt x="67" y="29"/>
                  </a:lnTo>
                  <a:lnTo>
                    <a:pt x="64" y="29"/>
                  </a:lnTo>
                  <a:lnTo>
                    <a:pt x="62" y="29"/>
                  </a:lnTo>
                  <a:lnTo>
                    <a:pt x="60" y="31"/>
                  </a:lnTo>
                  <a:lnTo>
                    <a:pt x="60" y="34"/>
                  </a:lnTo>
                  <a:lnTo>
                    <a:pt x="57" y="36"/>
                  </a:lnTo>
                  <a:lnTo>
                    <a:pt x="57" y="34"/>
                  </a:lnTo>
                  <a:lnTo>
                    <a:pt x="55" y="31"/>
                  </a:lnTo>
                  <a:lnTo>
                    <a:pt x="52" y="34"/>
                  </a:lnTo>
                  <a:lnTo>
                    <a:pt x="45" y="38"/>
                  </a:lnTo>
                  <a:lnTo>
                    <a:pt x="48" y="38"/>
                  </a:lnTo>
                  <a:lnTo>
                    <a:pt x="50" y="41"/>
                  </a:lnTo>
                  <a:lnTo>
                    <a:pt x="50" y="43"/>
                  </a:lnTo>
                  <a:lnTo>
                    <a:pt x="50" y="46"/>
                  </a:lnTo>
                  <a:lnTo>
                    <a:pt x="50" y="48"/>
                  </a:lnTo>
                  <a:lnTo>
                    <a:pt x="48" y="48"/>
                  </a:lnTo>
                  <a:lnTo>
                    <a:pt x="50" y="48"/>
                  </a:lnTo>
                  <a:lnTo>
                    <a:pt x="50" y="50"/>
                  </a:lnTo>
                  <a:lnTo>
                    <a:pt x="55" y="50"/>
                  </a:lnTo>
                  <a:lnTo>
                    <a:pt x="55" y="48"/>
                  </a:lnTo>
                  <a:lnTo>
                    <a:pt x="57" y="48"/>
                  </a:lnTo>
                  <a:lnTo>
                    <a:pt x="57" y="50"/>
                  </a:lnTo>
                  <a:lnTo>
                    <a:pt x="60" y="53"/>
                  </a:lnTo>
                  <a:lnTo>
                    <a:pt x="60" y="55"/>
                  </a:lnTo>
                  <a:lnTo>
                    <a:pt x="62" y="55"/>
                  </a:lnTo>
                  <a:lnTo>
                    <a:pt x="62" y="53"/>
                  </a:lnTo>
                  <a:lnTo>
                    <a:pt x="62" y="48"/>
                  </a:lnTo>
                  <a:close/>
                  <a:moveTo>
                    <a:pt x="71" y="53"/>
                  </a:moveTo>
                  <a:lnTo>
                    <a:pt x="62" y="55"/>
                  </a:lnTo>
                  <a:lnTo>
                    <a:pt x="60" y="58"/>
                  </a:lnTo>
                  <a:lnTo>
                    <a:pt x="57" y="58"/>
                  </a:lnTo>
                  <a:lnTo>
                    <a:pt x="57" y="55"/>
                  </a:lnTo>
                  <a:lnTo>
                    <a:pt x="55" y="55"/>
                  </a:lnTo>
                  <a:lnTo>
                    <a:pt x="50" y="53"/>
                  </a:lnTo>
                  <a:lnTo>
                    <a:pt x="45" y="53"/>
                  </a:lnTo>
                  <a:lnTo>
                    <a:pt x="45" y="58"/>
                  </a:lnTo>
                  <a:lnTo>
                    <a:pt x="50" y="58"/>
                  </a:lnTo>
                  <a:lnTo>
                    <a:pt x="52" y="58"/>
                  </a:lnTo>
                  <a:lnTo>
                    <a:pt x="55" y="60"/>
                  </a:lnTo>
                  <a:lnTo>
                    <a:pt x="57" y="60"/>
                  </a:lnTo>
                  <a:lnTo>
                    <a:pt x="60" y="60"/>
                  </a:lnTo>
                  <a:lnTo>
                    <a:pt x="62" y="60"/>
                  </a:lnTo>
                  <a:lnTo>
                    <a:pt x="69" y="58"/>
                  </a:lnTo>
                  <a:lnTo>
                    <a:pt x="71" y="58"/>
                  </a:lnTo>
                  <a:lnTo>
                    <a:pt x="71" y="53"/>
                  </a:lnTo>
                  <a:close/>
                  <a:moveTo>
                    <a:pt x="31" y="12"/>
                  </a:moveTo>
                  <a:lnTo>
                    <a:pt x="36" y="7"/>
                  </a:lnTo>
                  <a:lnTo>
                    <a:pt x="36" y="3"/>
                  </a:lnTo>
                  <a:lnTo>
                    <a:pt x="36" y="0"/>
                  </a:lnTo>
                  <a:lnTo>
                    <a:pt x="26" y="0"/>
                  </a:lnTo>
                  <a:lnTo>
                    <a:pt x="26" y="3"/>
                  </a:lnTo>
                  <a:lnTo>
                    <a:pt x="21" y="7"/>
                  </a:lnTo>
                  <a:lnTo>
                    <a:pt x="21" y="10"/>
                  </a:lnTo>
                  <a:lnTo>
                    <a:pt x="19" y="10"/>
                  </a:lnTo>
                  <a:lnTo>
                    <a:pt x="19" y="19"/>
                  </a:lnTo>
                  <a:lnTo>
                    <a:pt x="14" y="14"/>
                  </a:lnTo>
                  <a:lnTo>
                    <a:pt x="12" y="7"/>
                  </a:lnTo>
                  <a:lnTo>
                    <a:pt x="7" y="10"/>
                  </a:lnTo>
                  <a:lnTo>
                    <a:pt x="5" y="10"/>
                  </a:lnTo>
                  <a:lnTo>
                    <a:pt x="5" y="12"/>
                  </a:lnTo>
                  <a:lnTo>
                    <a:pt x="5" y="14"/>
                  </a:lnTo>
                  <a:lnTo>
                    <a:pt x="7" y="14"/>
                  </a:lnTo>
                  <a:lnTo>
                    <a:pt x="12" y="19"/>
                  </a:lnTo>
                  <a:lnTo>
                    <a:pt x="12" y="22"/>
                  </a:lnTo>
                  <a:lnTo>
                    <a:pt x="5" y="19"/>
                  </a:lnTo>
                  <a:lnTo>
                    <a:pt x="2" y="24"/>
                  </a:lnTo>
                  <a:lnTo>
                    <a:pt x="0" y="24"/>
                  </a:lnTo>
                  <a:lnTo>
                    <a:pt x="0" y="29"/>
                  </a:lnTo>
                  <a:lnTo>
                    <a:pt x="0" y="31"/>
                  </a:lnTo>
                  <a:lnTo>
                    <a:pt x="5" y="34"/>
                  </a:lnTo>
                  <a:lnTo>
                    <a:pt x="7" y="34"/>
                  </a:lnTo>
                  <a:lnTo>
                    <a:pt x="2" y="38"/>
                  </a:lnTo>
                  <a:lnTo>
                    <a:pt x="2" y="41"/>
                  </a:lnTo>
                  <a:lnTo>
                    <a:pt x="5" y="43"/>
                  </a:lnTo>
                  <a:lnTo>
                    <a:pt x="7" y="43"/>
                  </a:lnTo>
                  <a:lnTo>
                    <a:pt x="7" y="48"/>
                  </a:lnTo>
                  <a:lnTo>
                    <a:pt x="5" y="53"/>
                  </a:lnTo>
                  <a:lnTo>
                    <a:pt x="7" y="53"/>
                  </a:lnTo>
                  <a:lnTo>
                    <a:pt x="17" y="53"/>
                  </a:lnTo>
                  <a:lnTo>
                    <a:pt x="17" y="55"/>
                  </a:lnTo>
                  <a:lnTo>
                    <a:pt x="24" y="55"/>
                  </a:lnTo>
                  <a:lnTo>
                    <a:pt x="26" y="58"/>
                  </a:lnTo>
                  <a:lnTo>
                    <a:pt x="26" y="55"/>
                  </a:lnTo>
                  <a:lnTo>
                    <a:pt x="24" y="53"/>
                  </a:lnTo>
                  <a:lnTo>
                    <a:pt x="24" y="48"/>
                  </a:lnTo>
                  <a:lnTo>
                    <a:pt x="26" y="43"/>
                  </a:lnTo>
                  <a:lnTo>
                    <a:pt x="24" y="41"/>
                  </a:lnTo>
                  <a:lnTo>
                    <a:pt x="24" y="38"/>
                  </a:lnTo>
                  <a:lnTo>
                    <a:pt x="21" y="38"/>
                  </a:lnTo>
                  <a:lnTo>
                    <a:pt x="24" y="38"/>
                  </a:lnTo>
                  <a:lnTo>
                    <a:pt x="31" y="34"/>
                  </a:lnTo>
                  <a:lnTo>
                    <a:pt x="33" y="26"/>
                  </a:lnTo>
                  <a:lnTo>
                    <a:pt x="38" y="26"/>
                  </a:lnTo>
                  <a:lnTo>
                    <a:pt x="41" y="19"/>
                  </a:lnTo>
                  <a:lnTo>
                    <a:pt x="31" y="19"/>
                  </a:lnTo>
                  <a:lnTo>
                    <a:pt x="31" y="12"/>
                  </a:lnTo>
                  <a:close/>
                  <a:moveTo>
                    <a:pt x="29" y="38"/>
                  </a:moveTo>
                  <a:lnTo>
                    <a:pt x="31" y="48"/>
                  </a:lnTo>
                  <a:lnTo>
                    <a:pt x="36" y="53"/>
                  </a:lnTo>
                  <a:lnTo>
                    <a:pt x="38" y="46"/>
                  </a:lnTo>
                  <a:lnTo>
                    <a:pt x="33" y="41"/>
                  </a:lnTo>
                  <a:lnTo>
                    <a:pt x="29" y="38"/>
                  </a:lnTo>
                  <a:close/>
                </a:path>
              </a:pathLst>
            </a:custGeom>
            <a:solidFill>
              <a:srgbClr val="6BBA56"/>
            </a:solidFill>
            <a:ln w="952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55" name="Netherlands" descr="© INSCALE GmbH, 05.05.2010&#10;http://www.presentationload.com/">
              <a:extLst>
                <a:ext uri="{FF2B5EF4-FFF2-40B4-BE49-F238E27FC236}">
                  <a16:creationId xmlns:a16="http://schemas.microsoft.com/office/drawing/2014/main" id="{2444463B-94C5-49EA-B6B5-CCC02EA37782}"/>
                </a:ext>
              </a:extLst>
            </p:cNvPr>
            <p:cNvSpPr>
              <a:spLocks/>
            </p:cNvSpPr>
            <p:nvPr/>
          </p:nvSpPr>
          <p:spPr bwMode="gray">
            <a:xfrm>
              <a:off x="5671990" y="2599195"/>
              <a:ext cx="120700" cy="93701"/>
            </a:xfrm>
            <a:custGeom>
              <a:avLst/>
              <a:gdLst>
                <a:gd name="T0" fmla="*/ 0 w 270"/>
                <a:gd name="T1" fmla="*/ 2147483647 h 210"/>
                <a:gd name="T2" fmla="*/ 2147483647 w 270"/>
                <a:gd name="T3" fmla="*/ 2147483647 h 210"/>
                <a:gd name="T4" fmla="*/ 2147483647 w 270"/>
                <a:gd name="T5" fmla="*/ 2147483647 h 210"/>
                <a:gd name="T6" fmla="*/ 2147483647 w 270"/>
                <a:gd name="T7" fmla="*/ 2147483647 h 210"/>
                <a:gd name="T8" fmla="*/ 2147483647 w 270"/>
                <a:gd name="T9" fmla="*/ 2147483647 h 210"/>
                <a:gd name="T10" fmla="*/ 2147483647 w 270"/>
                <a:gd name="T11" fmla="*/ 2147483647 h 210"/>
                <a:gd name="T12" fmla="*/ 2147483647 w 270"/>
                <a:gd name="T13" fmla="*/ 2147483647 h 210"/>
                <a:gd name="T14" fmla="*/ 2147483647 w 270"/>
                <a:gd name="T15" fmla="*/ 2147483647 h 210"/>
                <a:gd name="T16" fmla="*/ 2147483647 w 270"/>
                <a:gd name="T17" fmla="*/ 2147483647 h 210"/>
                <a:gd name="T18" fmla="*/ 2147483647 w 270"/>
                <a:gd name="T19" fmla="*/ 2147483647 h 210"/>
                <a:gd name="T20" fmla="*/ 2147483647 w 270"/>
                <a:gd name="T21" fmla="*/ 2147483647 h 210"/>
                <a:gd name="T22" fmla="*/ 2147483647 w 270"/>
                <a:gd name="T23" fmla="*/ 2147483647 h 210"/>
                <a:gd name="T24" fmla="*/ 2147483647 w 270"/>
                <a:gd name="T25" fmla="*/ 2147483647 h 210"/>
                <a:gd name="T26" fmla="*/ 2147483647 w 270"/>
                <a:gd name="T27" fmla="*/ 2147483647 h 210"/>
                <a:gd name="T28" fmla="*/ 2147483647 w 270"/>
                <a:gd name="T29" fmla="*/ 2147483647 h 210"/>
                <a:gd name="T30" fmla="*/ 2147483647 w 270"/>
                <a:gd name="T31" fmla="*/ 2147483647 h 210"/>
                <a:gd name="T32" fmla="*/ 2147483647 w 270"/>
                <a:gd name="T33" fmla="*/ 2147483647 h 210"/>
                <a:gd name="T34" fmla="*/ 2147483647 w 270"/>
                <a:gd name="T35" fmla="*/ 2147483647 h 210"/>
                <a:gd name="T36" fmla="*/ 2147483647 w 270"/>
                <a:gd name="T37" fmla="*/ 2147483647 h 210"/>
                <a:gd name="T38" fmla="*/ 2147483647 w 270"/>
                <a:gd name="T39" fmla="*/ 2147483647 h 210"/>
                <a:gd name="T40" fmla="*/ 2147483647 w 270"/>
                <a:gd name="T41" fmla="*/ 2147483647 h 210"/>
                <a:gd name="T42" fmla="*/ 2147483647 w 270"/>
                <a:gd name="T43" fmla="*/ 2147483647 h 210"/>
                <a:gd name="T44" fmla="*/ 2147483647 w 270"/>
                <a:gd name="T45" fmla="*/ 2147483647 h 210"/>
                <a:gd name="T46" fmla="*/ 2147483647 w 270"/>
                <a:gd name="T47" fmla="*/ 2147483647 h 210"/>
                <a:gd name="T48" fmla="*/ 2147483647 w 270"/>
                <a:gd name="T49" fmla="*/ 2147483647 h 210"/>
                <a:gd name="T50" fmla="*/ 2147483647 w 270"/>
                <a:gd name="T51" fmla="*/ 2147483647 h 210"/>
                <a:gd name="T52" fmla="*/ 2147483647 w 270"/>
                <a:gd name="T53" fmla="*/ 2147483647 h 210"/>
                <a:gd name="T54" fmla="*/ 2147483647 w 270"/>
                <a:gd name="T55" fmla="*/ 2147483647 h 210"/>
                <a:gd name="T56" fmla="*/ 2147483647 w 270"/>
                <a:gd name="T57" fmla="*/ 2147483647 h 210"/>
                <a:gd name="T58" fmla="*/ 2147483647 w 270"/>
                <a:gd name="T59" fmla="*/ 0 h 210"/>
                <a:gd name="T60" fmla="*/ 2147483647 w 270"/>
                <a:gd name="T61" fmla="*/ 2147483647 h 210"/>
                <a:gd name="T62" fmla="*/ 2147483647 w 270"/>
                <a:gd name="T63" fmla="*/ 2147483647 h 210"/>
                <a:gd name="T64" fmla="*/ 2147483647 w 270"/>
                <a:gd name="T65" fmla="*/ 2147483647 h 210"/>
                <a:gd name="T66" fmla="*/ 2147483647 w 270"/>
                <a:gd name="T67" fmla="*/ 2147483647 h 210"/>
                <a:gd name="T68" fmla="*/ 2147483647 w 270"/>
                <a:gd name="T69" fmla="*/ 2147483647 h 210"/>
                <a:gd name="T70" fmla="*/ 2147483647 w 270"/>
                <a:gd name="T71" fmla="*/ 2147483647 h 210"/>
                <a:gd name="T72" fmla="*/ 2147483647 w 270"/>
                <a:gd name="T73" fmla="*/ 2147483647 h 210"/>
                <a:gd name="T74" fmla="*/ 2147483647 w 270"/>
                <a:gd name="T75" fmla="*/ 2147483647 h 210"/>
                <a:gd name="T76" fmla="*/ 2147483647 w 270"/>
                <a:gd name="T77" fmla="*/ 2147483647 h 210"/>
                <a:gd name="T78" fmla="*/ 2147483647 w 270"/>
                <a:gd name="T79" fmla="*/ 2147483647 h 210"/>
                <a:gd name="T80" fmla="*/ 2147483647 w 270"/>
                <a:gd name="T81" fmla="*/ 2147483647 h 210"/>
                <a:gd name="T82" fmla="*/ 2147483647 w 270"/>
                <a:gd name="T83" fmla="*/ 2147483647 h 210"/>
                <a:gd name="T84" fmla="*/ 2147483647 w 270"/>
                <a:gd name="T85" fmla="*/ 2147483647 h 210"/>
                <a:gd name="T86" fmla="*/ 2147483647 w 270"/>
                <a:gd name="T87" fmla="*/ 2147483647 h 210"/>
                <a:gd name="T88" fmla="*/ 2147483647 w 270"/>
                <a:gd name="T89" fmla="*/ 2147483647 h 210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270"/>
                <a:gd name="T136" fmla="*/ 0 h 210"/>
                <a:gd name="T137" fmla="*/ 270 w 270"/>
                <a:gd name="T138" fmla="*/ 210 h 210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270" h="210">
                  <a:moveTo>
                    <a:pt x="18" y="156"/>
                  </a:moveTo>
                  <a:lnTo>
                    <a:pt x="0" y="174"/>
                  </a:lnTo>
                  <a:lnTo>
                    <a:pt x="12" y="162"/>
                  </a:lnTo>
                  <a:lnTo>
                    <a:pt x="24" y="162"/>
                  </a:lnTo>
                  <a:lnTo>
                    <a:pt x="30" y="168"/>
                  </a:lnTo>
                  <a:lnTo>
                    <a:pt x="54" y="168"/>
                  </a:lnTo>
                  <a:lnTo>
                    <a:pt x="60" y="174"/>
                  </a:lnTo>
                  <a:lnTo>
                    <a:pt x="66" y="162"/>
                  </a:lnTo>
                  <a:lnTo>
                    <a:pt x="84" y="168"/>
                  </a:lnTo>
                  <a:lnTo>
                    <a:pt x="84" y="156"/>
                  </a:lnTo>
                  <a:lnTo>
                    <a:pt x="96" y="162"/>
                  </a:lnTo>
                  <a:lnTo>
                    <a:pt x="96" y="156"/>
                  </a:lnTo>
                  <a:lnTo>
                    <a:pt x="132" y="156"/>
                  </a:lnTo>
                  <a:lnTo>
                    <a:pt x="132" y="168"/>
                  </a:lnTo>
                  <a:lnTo>
                    <a:pt x="138" y="174"/>
                  </a:lnTo>
                  <a:lnTo>
                    <a:pt x="150" y="174"/>
                  </a:lnTo>
                  <a:lnTo>
                    <a:pt x="162" y="168"/>
                  </a:lnTo>
                  <a:lnTo>
                    <a:pt x="168" y="168"/>
                  </a:lnTo>
                  <a:lnTo>
                    <a:pt x="174" y="174"/>
                  </a:lnTo>
                  <a:lnTo>
                    <a:pt x="174" y="192"/>
                  </a:lnTo>
                  <a:lnTo>
                    <a:pt x="168" y="198"/>
                  </a:lnTo>
                  <a:lnTo>
                    <a:pt x="168" y="210"/>
                  </a:lnTo>
                  <a:lnTo>
                    <a:pt x="180" y="210"/>
                  </a:lnTo>
                  <a:lnTo>
                    <a:pt x="180" y="198"/>
                  </a:lnTo>
                  <a:lnTo>
                    <a:pt x="186" y="192"/>
                  </a:lnTo>
                  <a:lnTo>
                    <a:pt x="186" y="180"/>
                  </a:lnTo>
                  <a:lnTo>
                    <a:pt x="180" y="174"/>
                  </a:lnTo>
                  <a:lnTo>
                    <a:pt x="186" y="168"/>
                  </a:lnTo>
                  <a:lnTo>
                    <a:pt x="198" y="162"/>
                  </a:lnTo>
                  <a:lnTo>
                    <a:pt x="198" y="156"/>
                  </a:lnTo>
                  <a:lnTo>
                    <a:pt x="192" y="150"/>
                  </a:lnTo>
                  <a:lnTo>
                    <a:pt x="192" y="144"/>
                  </a:lnTo>
                  <a:lnTo>
                    <a:pt x="186" y="120"/>
                  </a:lnTo>
                  <a:lnTo>
                    <a:pt x="192" y="120"/>
                  </a:lnTo>
                  <a:lnTo>
                    <a:pt x="198" y="126"/>
                  </a:lnTo>
                  <a:lnTo>
                    <a:pt x="222" y="126"/>
                  </a:lnTo>
                  <a:lnTo>
                    <a:pt x="222" y="120"/>
                  </a:lnTo>
                  <a:lnTo>
                    <a:pt x="228" y="114"/>
                  </a:lnTo>
                  <a:lnTo>
                    <a:pt x="234" y="114"/>
                  </a:lnTo>
                  <a:lnTo>
                    <a:pt x="240" y="102"/>
                  </a:lnTo>
                  <a:lnTo>
                    <a:pt x="246" y="96"/>
                  </a:lnTo>
                  <a:lnTo>
                    <a:pt x="252" y="96"/>
                  </a:lnTo>
                  <a:lnTo>
                    <a:pt x="252" y="90"/>
                  </a:lnTo>
                  <a:lnTo>
                    <a:pt x="240" y="78"/>
                  </a:lnTo>
                  <a:lnTo>
                    <a:pt x="234" y="78"/>
                  </a:lnTo>
                  <a:lnTo>
                    <a:pt x="228" y="72"/>
                  </a:lnTo>
                  <a:lnTo>
                    <a:pt x="228" y="66"/>
                  </a:lnTo>
                  <a:lnTo>
                    <a:pt x="234" y="66"/>
                  </a:lnTo>
                  <a:lnTo>
                    <a:pt x="246" y="60"/>
                  </a:lnTo>
                  <a:lnTo>
                    <a:pt x="258" y="60"/>
                  </a:lnTo>
                  <a:lnTo>
                    <a:pt x="252" y="54"/>
                  </a:lnTo>
                  <a:lnTo>
                    <a:pt x="252" y="36"/>
                  </a:lnTo>
                  <a:lnTo>
                    <a:pt x="258" y="36"/>
                  </a:lnTo>
                  <a:lnTo>
                    <a:pt x="270" y="30"/>
                  </a:lnTo>
                  <a:lnTo>
                    <a:pt x="264" y="18"/>
                  </a:lnTo>
                  <a:lnTo>
                    <a:pt x="270" y="12"/>
                  </a:lnTo>
                  <a:lnTo>
                    <a:pt x="264" y="12"/>
                  </a:lnTo>
                  <a:lnTo>
                    <a:pt x="252" y="6"/>
                  </a:lnTo>
                  <a:lnTo>
                    <a:pt x="246" y="6"/>
                  </a:lnTo>
                  <a:lnTo>
                    <a:pt x="234" y="0"/>
                  </a:lnTo>
                  <a:lnTo>
                    <a:pt x="180" y="0"/>
                  </a:lnTo>
                  <a:lnTo>
                    <a:pt x="168" y="12"/>
                  </a:lnTo>
                  <a:lnTo>
                    <a:pt x="156" y="18"/>
                  </a:lnTo>
                  <a:lnTo>
                    <a:pt x="156" y="30"/>
                  </a:lnTo>
                  <a:lnTo>
                    <a:pt x="162" y="36"/>
                  </a:lnTo>
                  <a:lnTo>
                    <a:pt x="162" y="54"/>
                  </a:lnTo>
                  <a:lnTo>
                    <a:pt x="168" y="60"/>
                  </a:lnTo>
                  <a:lnTo>
                    <a:pt x="174" y="60"/>
                  </a:lnTo>
                  <a:lnTo>
                    <a:pt x="180" y="66"/>
                  </a:lnTo>
                  <a:lnTo>
                    <a:pt x="180" y="78"/>
                  </a:lnTo>
                  <a:lnTo>
                    <a:pt x="168" y="84"/>
                  </a:lnTo>
                  <a:lnTo>
                    <a:pt x="162" y="90"/>
                  </a:lnTo>
                  <a:lnTo>
                    <a:pt x="144" y="90"/>
                  </a:lnTo>
                  <a:lnTo>
                    <a:pt x="138" y="84"/>
                  </a:lnTo>
                  <a:lnTo>
                    <a:pt x="138" y="66"/>
                  </a:lnTo>
                  <a:lnTo>
                    <a:pt x="150" y="54"/>
                  </a:lnTo>
                  <a:lnTo>
                    <a:pt x="150" y="36"/>
                  </a:lnTo>
                  <a:lnTo>
                    <a:pt x="144" y="30"/>
                  </a:lnTo>
                  <a:lnTo>
                    <a:pt x="144" y="24"/>
                  </a:lnTo>
                  <a:lnTo>
                    <a:pt x="132" y="36"/>
                  </a:lnTo>
                  <a:lnTo>
                    <a:pt x="120" y="42"/>
                  </a:lnTo>
                  <a:lnTo>
                    <a:pt x="114" y="48"/>
                  </a:lnTo>
                  <a:lnTo>
                    <a:pt x="102" y="54"/>
                  </a:lnTo>
                  <a:lnTo>
                    <a:pt x="96" y="66"/>
                  </a:lnTo>
                  <a:lnTo>
                    <a:pt x="96" y="84"/>
                  </a:lnTo>
                  <a:lnTo>
                    <a:pt x="90" y="90"/>
                  </a:lnTo>
                  <a:lnTo>
                    <a:pt x="90" y="102"/>
                  </a:lnTo>
                  <a:lnTo>
                    <a:pt x="60" y="132"/>
                  </a:lnTo>
                  <a:lnTo>
                    <a:pt x="72" y="144"/>
                  </a:lnTo>
                  <a:lnTo>
                    <a:pt x="42" y="144"/>
                  </a:lnTo>
                  <a:lnTo>
                    <a:pt x="18" y="156"/>
                  </a:lnTo>
                  <a:close/>
                </a:path>
              </a:pathLst>
            </a:custGeom>
            <a:solidFill>
              <a:srgbClr val="6BBA56"/>
            </a:solidFill>
            <a:ln w="635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56" name="Belgium" descr="© INSCALE GmbH, 05.05.2010&#10;http://www.presentationload.com/">
              <a:extLst>
                <a:ext uri="{FF2B5EF4-FFF2-40B4-BE49-F238E27FC236}">
                  <a16:creationId xmlns:a16="http://schemas.microsoft.com/office/drawing/2014/main" id="{BC13CF16-CB57-47AA-80B8-1FD6013619C6}"/>
                </a:ext>
              </a:extLst>
            </p:cNvPr>
            <p:cNvSpPr>
              <a:spLocks/>
            </p:cNvSpPr>
            <p:nvPr/>
          </p:nvSpPr>
          <p:spPr bwMode="gray">
            <a:xfrm>
              <a:off x="5667226" y="2667485"/>
              <a:ext cx="98466" cy="69879"/>
            </a:xfrm>
            <a:custGeom>
              <a:avLst/>
              <a:gdLst>
                <a:gd name="T0" fmla="*/ 0 w 222"/>
                <a:gd name="T1" fmla="*/ 2147483647 h 150"/>
                <a:gd name="T2" fmla="*/ 2147483647 w 222"/>
                <a:gd name="T3" fmla="*/ 2147483647 h 150"/>
                <a:gd name="T4" fmla="*/ 2147483647 w 222"/>
                <a:gd name="T5" fmla="*/ 2147483647 h 150"/>
                <a:gd name="T6" fmla="*/ 2147483647 w 222"/>
                <a:gd name="T7" fmla="*/ 2147483647 h 150"/>
                <a:gd name="T8" fmla="*/ 2147483647 w 222"/>
                <a:gd name="T9" fmla="*/ 2147483647 h 150"/>
                <a:gd name="T10" fmla="*/ 2147483647 w 222"/>
                <a:gd name="T11" fmla="*/ 2147483647 h 150"/>
                <a:gd name="T12" fmla="*/ 2147483647 w 222"/>
                <a:gd name="T13" fmla="*/ 2147483647 h 150"/>
                <a:gd name="T14" fmla="*/ 2147483647 w 222"/>
                <a:gd name="T15" fmla="*/ 2147483647 h 150"/>
                <a:gd name="T16" fmla="*/ 2147483647 w 222"/>
                <a:gd name="T17" fmla="*/ 2147483647 h 150"/>
                <a:gd name="T18" fmla="*/ 2147483647 w 222"/>
                <a:gd name="T19" fmla="*/ 2147483647 h 150"/>
                <a:gd name="T20" fmla="*/ 2147483647 w 222"/>
                <a:gd name="T21" fmla="*/ 2147483647 h 150"/>
                <a:gd name="T22" fmla="*/ 2147483647 w 222"/>
                <a:gd name="T23" fmla="*/ 2147483647 h 150"/>
                <a:gd name="T24" fmla="*/ 2147483647 w 222"/>
                <a:gd name="T25" fmla="*/ 2147483647 h 150"/>
                <a:gd name="T26" fmla="*/ 2147483647 w 222"/>
                <a:gd name="T27" fmla="*/ 2147483647 h 150"/>
                <a:gd name="T28" fmla="*/ 2147483647 w 222"/>
                <a:gd name="T29" fmla="*/ 2147483647 h 150"/>
                <a:gd name="T30" fmla="*/ 2147483647 w 222"/>
                <a:gd name="T31" fmla="*/ 2147483647 h 150"/>
                <a:gd name="T32" fmla="*/ 2147483647 w 222"/>
                <a:gd name="T33" fmla="*/ 2147483647 h 150"/>
                <a:gd name="T34" fmla="*/ 2147483647 w 222"/>
                <a:gd name="T35" fmla="*/ 2147483647 h 150"/>
                <a:gd name="T36" fmla="*/ 2147483647 w 222"/>
                <a:gd name="T37" fmla="*/ 2147483647 h 150"/>
                <a:gd name="T38" fmla="*/ 2147483647 w 222"/>
                <a:gd name="T39" fmla="*/ 2147483647 h 150"/>
                <a:gd name="T40" fmla="*/ 2147483647 w 222"/>
                <a:gd name="T41" fmla="*/ 2147483647 h 150"/>
                <a:gd name="T42" fmla="*/ 2147483647 w 222"/>
                <a:gd name="T43" fmla="*/ 2147483647 h 150"/>
                <a:gd name="T44" fmla="*/ 2147483647 w 222"/>
                <a:gd name="T45" fmla="*/ 2147483647 h 150"/>
                <a:gd name="T46" fmla="*/ 2147483647 w 222"/>
                <a:gd name="T47" fmla="*/ 2147483647 h 150"/>
                <a:gd name="T48" fmla="*/ 2147483647 w 222"/>
                <a:gd name="T49" fmla="*/ 2147483647 h 150"/>
                <a:gd name="T50" fmla="*/ 2147483647 w 222"/>
                <a:gd name="T51" fmla="*/ 2147483647 h 150"/>
                <a:gd name="T52" fmla="*/ 2147483647 w 222"/>
                <a:gd name="T53" fmla="*/ 2147483647 h 150"/>
                <a:gd name="T54" fmla="*/ 2147483647 w 222"/>
                <a:gd name="T55" fmla="*/ 2147483647 h 150"/>
                <a:gd name="T56" fmla="*/ 2147483647 w 222"/>
                <a:gd name="T57" fmla="*/ 2147483647 h 150"/>
                <a:gd name="T58" fmla="*/ 2147483647 w 222"/>
                <a:gd name="T59" fmla="*/ 2147483647 h 150"/>
                <a:gd name="T60" fmla="*/ 2147483647 w 222"/>
                <a:gd name="T61" fmla="*/ 2147483647 h 150"/>
                <a:gd name="T62" fmla="*/ 2147483647 w 222"/>
                <a:gd name="T63" fmla="*/ 2147483647 h 150"/>
                <a:gd name="T64" fmla="*/ 2147483647 w 222"/>
                <a:gd name="T65" fmla="*/ 2147483647 h 150"/>
                <a:gd name="T66" fmla="*/ 2147483647 w 222"/>
                <a:gd name="T67" fmla="*/ 2147483647 h 150"/>
                <a:gd name="T68" fmla="*/ 2147483647 w 222"/>
                <a:gd name="T69" fmla="*/ 2147483647 h 150"/>
                <a:gd name="T70" fmla="*/ 2147483647 w 222"/>
                <a:gd name="T71" fmla="*/ 2147483647 h 150"/>
                <a:gd name="T72" fmla="*/ 2147483647 w 222"/>
                <a:gd name="T73" fmla="*/ 2147483647 h 150"/>
                <a:gd name="T74" fmla="*/ 2147483647 w 222"/>
                <a:gd name="T75" fmla="*/ 2147483647 h 150"/>
                <a:gd name="T76" fmla="*/ 2147483647 w 222"/>
                <a:gd name="T77" fmla="*/ 2147483647 h 150"/>
                <a:gd name="T78" fmla="*/ 2147483647 w 222"/>
                <a:gd name="T79" fmla="*/ 2147483647 h 150"/>
                <a:gd name="T80" fmla="*/ 2147483647 w 222"/>
                <a:gd name="T81" fmla="*/ 0 h 150"/>
                <a:gd name="T82" fmla="*/ 2147483647 w 222"/>
                <a:gd name="T83" fmla="*/ 0 h 150"/>
                <a:gd name="T84" fmla="*/ 2147483647 w 222"/>
                <a:gd name="T85" fmla="*/ 2147483647 h 150"/>
                <a:gd name="T86" fmla="*/ 2147483647 w 222"/>
                <a:gd name="T87" fmla="*/ 0 h 150"/>
                <a:gd name="T88" fmla="*/ 2147483647 w 222"/>
                <a:gd name="T89" fmla="*/ 2147483647 h 150"/>
                <a:gd name="T90" fmla="*/ 2147483647 w 222"/>
                <a:gd name="T91" fmla="*/ 2147483647 h 150"/>
                <a:gd name="T92" fmla="*/ 2147483647 w 222"/>
                <a:gd name="T93" fmla="*/ 2147483647 h 150"/>
                <a:gd name="T94" fmla="*/ 2147483647 w 222"/>
                <a:gd name="T95" fmla="*/ 2147483647 h 150"/>
                <a:gd name="T96" fmla="*/ 2147483647 w 222"/>
                <a:gd name="T97" fmla="*/ 2147483647 h 150"/>
                <a:gd name="T98" fmla="*/ 2147483647 w 222"/>
                <a:gd name="T99" fmla="*/ 2147483647 h 150"/>
                <a:gd name="T100" fmla="*/ 2147483647 w 222"/>
                <a:gd name="T101" fmla="*/ 2147483647 h 150"/>
                <a:gd name="T102" fmla="*/ 0 w 222"/>
                <a:gd name="T103" fmla="*/ 2147483647 h 150"/>
                <a:gd name="T104" fmla="*/ 0 w 222"/>
                <a:gd name="T105" fmla="*/ 2147483647 h 150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222"/>
                <a:gd name="T160" fmla="*/ 0 h 150"/>
                <a:gd name="T161" fmla="*/ 222 w 222"/>
                <a:gd name="T162" fmla="*/ 150 h 150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222" h="150">
                  <a:moveTo>
                    <a:pt x="0" y="42"/>
                  </a:moveTo>
                  <a:lnTo>
                    <a:pt x="6" y="60"/>
                  </a:lnTo>
                  <a:lnTo>
                    <a:pt x="30" y="66"/>
                  </a:lnTo>
                  <a:lnTo>
                    <a:pt x="42" y="78"/>
                  </a:lnTo>
                  <a:lnTo>
                    <a:pt x="66" y="78"/>
                  </a:lnTo>
                  <a:lnTo>
                    <a:pt x="78" y="84"/>
                  </a:lnTo>
                  <a:lnTo>
                    <a:pt x="84" y="90"/>
                  </a:lnTo>
                  <a:lnTo>
                    <a:pt x="84" y="114"/>
                  </a:lnTo>
                  <a:lnTo>
                    <a:pt x="108" y="114"/>
                  </a:lnTo>
                  <a:lnTo>
                    <a:pt x="120" y="102"/>
                  </a:lnTo>
                  <a:lnTo>
                    <a:pt x="120" y="126"/>
                  </a:lnTo>
                  <a:lnTo>
                    <a:pt x="132" y="126"/>
                  </a:lnTo>
                  <a:lnTo>
                    <a:pt x="144" y="132"/>
                  </a:lnTo>
                  <a:lnTo>
                    <a:pt x="150" y="132"/>
                  </a:lnTo>
                  <a:lnTo>
                    <a:pt x="162" y="144"/>
                  </a:lnTo>
                  <a:lnTo>
                    <a:pt x="180" y="144"/>
                  </a:lnTo>
                  <a:lnTo>
                    <a:pt x="192" y="150"/>
                  </a:lnTo>
                  <a:lnTo>
                    <a:pt x="192" y="144"/>
                  </a:lnTo>
                  <a:lnTo>
                    <a:pt x="186" y="132"/>
                  </a:lnTo>
                  <a:lnTo>
                    <a:pt x="174" y="120"/>
                  </a:lnTo>
                  <a:lnTo>
                    <a:pt x="174" y="114"/>
                  </a:lnTo>
                  <a:lnTo>
                    <a:pt x="180" y="114"/>
                  </a:lnTo>
                  <a:lnTo>
                    <a:pt x="192" y="108"/>
                  </a:lnTo>
                  <a:lnTo>
                    <a:pt x="198" y="102"/>
                  </a:lnTo>
                  <a:lnTo>
                    <a:pt x="204" y="102"/>
                  </a:lnTo>
                  <a:lnTo>
                    <a:pt x="204" y="96"/>
                  </a:lnTo>
                  <a:lnTo>
                    <a:pt x="210" y="90"/>
                  </a:lnTo>
                  <a:lnTo>
                    <a:pt x="222" y="90"/>
                  </a:lnTo>
                  <a:lnTo>
                    <a:pt x="216" y="84"/>
                  </a:lnTo>
                  <a:lnTo>
                    <a:pt x="216" y="66"/>
                  </a:lnTo>
                  <a:lnTo>
                    <a:pt x="204" y="54"/>
                  </a:lnTo>
                  <a:lnTo>
                    <a:pt x="180" y="54"/>
                  </a:lnTo>
                  <a:lnTo>
                    <a:pt x="180" y="42"/>
                  </a:lnTo>
                  <a:lnTo>
                    <a:pt x="186" y="36"/>
                  </a:lnTo>
                  <a:lnTo>
                    <a:pt x="186" y="18"/>
                  </a:lnTo>
                  <a:lnTo>
                    <a:pt x="180" y="12"/>
                  </a:lnTo>
                  <a:lnTo>
                    <a:pt x="174" y="12"/>
                  </a:lnTo>
                  <a:lnTo>
                    <a:pt x="162" y="18"/>
                  </a:lnTo>
                  <a:lnTo>
                    <a:pt x="150" y="18"/>
                  </a:lnTo>
                  <a:lnTo>
                    <a:pt x="144" y="12"/>
                  </a:lnTo>
                  <a:lnTo>
                    <a:pt x="144" y="0"/>
                  </a:lnTo>
                  <a:lnTo>
                    <a:pt x="108" y="0"/>
                  </a:lnTo>
                  <a:lnTo>
                    <a:pt x="108" y="6"/>
                  </a:lnTo>
                  <a:lnTo>
                    <a:pt x="96" y="0"/>
                  </a:lnTo>
                  <a:lnTo>
                    <a:pt x="96" y="12"/>
                  </a:lnTo>
                  <a:lnTo>
                    <a:pt x="78" y="6"/>
                  </a:lnTo>
                  <a:lnTo>
                    <a:pt x="72" y="18"/>
                  </a:lnTo>
                  <a:lnTo>
                    <a:pt x="66" y="12"/>
                  </a:lnTo>
                  <a:lnTo>
                    <a:pt x="42" y="12"/>
                  </a:lnTo>
                  <a:lnTo>
                    <a:pt x="36" y="6"/>
                  </a:lnTo>
                  <a:lnTo>
                    <a:pt x="24" y="6"/>
                  </a:lnTo>
                  <a:lnTo>
                    <a:pt x="0" y="24"/>
                  </a:lnTo>
                  <a:lnTo>
                    <a:pt x="0" y="42"/>
                  </a:lnTo>
                  <a:close/>
                </a:path>
              </a:pathLst>
            </a:custGeom>
            <a:solidFill>
              <a:srgbClr val="6BBA56"/>
            </a:solidFill>
            <a:ln w="635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</p:grpSp>
      <p:grpSp>
        <p:nvGrpSpPr>
          <p:cNvPr id="157" name="South_america">
            <a:extLst>
              <a:ext uri="{FF2B5EF4-FFF2-40B4-BE49-F238E27FC236}">
                <a16:creationId xmlns:a16="http://schemas.microsoft.com/office/drawing/2014/main" id="{0AA79920-0C64-4AA4-BCC8-7BF1ED686DF2}"/>
              </a:ext>
            </a:extLst>
          </p:cNvPr>
          <p:cNvGrpSpPr>
            <a:grpSpLocks/>
          </p:cNvGrpSpPr>
          <p:nvPr userDrawn="1"/>
        </p:nvGrpSpPr>
        <p:grpSpPr bwMode="auto">
          <a:xfrm>
            <a:off x="2986088" y="3821113"/>
            <a:ext cx="1468437" cy="2451100"/>
            <a:chOff x="2986340" y="4069470"/>
            <a:chExt cx="1467625" cy="2449861"/>
          </a:xfrm>
        </p:grpSpPr>
        <p:sp>
          <p:nvSpPr>
            <p:cNvPr id="158" name="Uruguay" descr="© INSCALE GmbH, 05.05.2010&#10;http://www.presentationload.com/">
              <a:extLst>
                <a:ext uri="{FF2B5EF4-FFF2-40B4-BE49-F238E27FC236}">
                  <a16:creationId xmlns:a16="http://schemas.microsoft.com/office/drawing/2014/main" id="{B7B02169-507A-48E3-ADB0-5CDA762620CB}"/>
                </a:ext>
              </a:extLst>
            </p:cNvPr>
            <p:cNvSpPr>
              <a:spLocks/>
            </p:cNvSpPr>
            <p:nvPr/>
          </p:nvSpPr>
          <p:spPr bwMode="gray">
            <a:xfrm>
              <a:off x="3808210" y="5611740"/>
              <a:ext cx="163422" cy="172950"/>
            </a:xfrm>
            <a:custGeom>
              <a:avLst/>
              <a:gdLst>
                <a:gd name="T0" fmla="*/ 2147483647 w 366"/>
                <a:gd name="T1" fmla="*/ 2147483647 h 384"/>
                <a:gd name="T2" fmla="*/ 2147483647 w 366"/>
                <a:gd name="T3" fmla="*/ 2147483647 h 384"/>
                <a:gd name="T4" fmla="*/ 2147483647 w 366"/>
                <a:gd name="T5" fmla="*/ 2147483647 h 384"/>
                <a:gd name="T6" fmla="*/ 2147483647 w 366"/>
                <a:gd name="T7" fmla="*/ 2147483647 h 384"/>
                <a:gd name="T8" fmla="*/ 2147483647 w 366"/>
                <a:gd name="T9" fmla="*/ 2147483647 h 384"/>
                <a:gd name="T10" fmla="*/ 2147483647 w 366"/>
                <a:gd name="T11" fmla="*/ 2147483647 h 384"/>
                <a:gd name="T12" fmla="*/ 2147483647 w 366"/>
                <a:gd name="T13" fmla="*/ 2147483647 h 384"/>
                <a:gd name="T14" fmla="*/ 2147483647 w 366"/>
                <a:gd name="T15" fmla="*/ 2147483647 h 384"/>
                <a:gd name="T16" fmla="*/ 2147483647 w 366"/>
                <a:gd name="T17" fmla="*/ 2147483647 h 384"/>
                <a:gd name="T18" fmla="*/ 2147483647 w 366"/>
                <a:gd name="T19" fmla="*/ 2147483647 h 384"/>
                <a:gd name="T20" fmla="*/ 2147483647 w 366"/>
                <a:gd name="T21" fmla="*/ 2147483647 h 384"/>
                <a:gd name="T22" fmla="*/ 2147483647 w 366"/>
                <a:gd name="T23" fmla="*/ 2147483647 h 384"/>
                <a:gd name="T24" fmla="*/ 2147483647 w 366"/>
                <a:gd name="T25" fmla="*/ 2147483647 h 384"/>
                <a:gd name="T26" fmla="*/ 2147483647 w 366"/>
                <a:gd name="T27" fmla="*/ 2147483647 h 384"/>
                <a:gd name="T28" fmla="*/ 2147483647 w 366"/>
                <a:gd name="T29" fmla="*/ 2147483647 h 384"/>
                <a:gd name="T30" fmla="*/ 2147483647 w 366"/>
                <a:gd name="T31" fmla="*/ 2147483647 h 384"/>
                <a:gd name="T32" fmla="*/ 2147483647 w 366"/>
                <a:gd name="T33" fmla="*/ 2147483647 h 384"/>
                <a:gd name="T34" fmla="*/ 2147483647 w 366"/>
                <a:gd name="T35" fmla="*/ 2147483647 h 384"/>
                <a:gd name="T36" fmla="*/ 2147483647 w 366"/>
                <a:gd name="T37" fmla="*/ 2147483647 h 384"/>
                <a:gd name="T38" fmla="*/ 2147483647 w 366"/>
                <a:gd name="T39" fmla="*/ 2147483647 h 384"/>
                <a:gd name="T40" fmla="*/ 2147483647 w 366"/>
                <a:gd name="T41" fmla="*/ 2147483647 h 384"/>
                <a:gd name="T42" fmla="*/ 2147483647 w 366"/>
                <a:gd name="T43" fmla="*/ 2147483647 h 384"/>
                <a:gd name="T44" fmla="*/ 2147483647 w 366"/>
                <a:gd name="T45" fmla="*/ 0 h 384"/>
                <a:gd name="T46" fmla="*/ 2147483647 w 366"/>
                <a:gd name="T47" fmla="*/ 2147483647 h 384"/>
                <a:gd name="T48" fmla="*/ 2147483647 w 366"/>
                <a:gd name="T49" fmla="*/ 2147483647 h 384"/>
                <a:gd name="T50" fmla="*/ 0 w 366"/>
                <a:gd name="T51" fmla="*/ 2147483647 h 384"/>
                <a:gd name="T52" fmla="*/ 2147483647 w 366"/>
                <a:gd name="T53" fmla="*/ 2147483647 h 384"/>
                <a:gd name="T54" fmla="*/ 2147483647 w 366"/>
                <a:gd name="T55" fmla="*/ 2147483647 h 384"/>
                <a:gd name="T56" fmla="*/ 2147483647 w 366"/>
                <a:gd name="T57" fmla="*/ 2147483647 h 384"/>
                <a:gd name="T58" fmla="*/ 2147483647 w 366"/>
                <a:gd name="T59" fmla="*/ 2147483647 h 384"/>
                <a:gd name="T60" fmla="*/ 2147483647 w 366"/>
                <a:gd name="T61" fmla="*/ 2147483647 h 384"/>
                <a:gd name="T62" fmla="*/ 2147483647 w 366"/>
                <a:gd name="T63" fmla="*/ 2147483647 h 384"/>
                <a:gd name="T64" fmla="*/ 2147483647 w 366"/>
                <a:gd name="T65" fmla="*/ 2147483647 h 384"/>
                <a:gd name="T66" fmla="*/ 2147483647 w 366"/>
                <a:gd name="T67" fmla="*/ 2147483647 h 384"/>
                <a:gd name="T68" fmla="*/ 2147483647 w 366"/>
                <a:gd name="T69" fmla="*/ 2147483647 h 384"/>
                <a:gd name="T70" fmla="*/ 2147483647 w 366"/>
                <a:gd name="T71" fmla="*/ 2147483647 h 384"/>
                <a:gd name="T72" fmla="*/ 2147483647 w 366"/>
                <a:gd name="T73" fmla="*/ 2147483647 h 384"/>
                <a:gd name="T74" fmla="*/ 2147483647 w 366"/>
                <a:gd name="T75" fmla="*/ 2147483647 h 384"/>
                <a:gd name="T76" fmla="*/ 2147483647 w 366"/>
                <a:gd name="T77" fmla="*/ 2147483647 h 384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366"/>
                <a:gd name="T118" fmla="*/ 0 h 384"/>
                <a:gd name="T119" fmla="*/ 366 w 366"/>
                <a:gd name="T120" fmla="*/ 384 h 384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366" h="384">
                  <a:moveTo>
                    <a:pt x="138" y="372"/>
                  </a:moveTo>
                  <a:lnTo>
                    <a:pt x="174" y="372"/>
                  </a:lnTo>
                  <a:lnTo>
                    <a:pt x="198" y="378"/>
                  </a:lnTo>
                  <a:lnTo>
                    <a:pt x="228" y="378"/>
                  </a:lnTo>
                  <a:lnTo>
                    <a:pt x="288" y="384"/>
                  </a:lnTo>
                  <a:lnTo>
                    <a:pt x="330" y="366"/>
                  </a:lnTo>
                  <a:lnTo>
                    <a:pt x="342" y="354"/>
                  </a:lnTo>
                  <a:lnTo>
                    <a:pt x="360" y="300"/>
                  </a:lnTo>
                  <a:lnTo>
                    <a:pt x="366" y="294"/>
                  </a:lnTo>
                  <a:lnTo>
                    <a:pt x="348" y="294"/>
                  </a:lnTo>
                  <a:lnTo>
                    <a:pt x="348" y="264"/>
                  </a:lnTo>
                  <a:lnTo>
                    <a:pt x="342" y="264"/>
                  </a:lnTo>
                  <a:lnTo>
                    <a:pt x="342" y="240"/>
                  </a:lnTo>
                  <a:lnTo>
                    <a:pt x="348" y="234"/>
                  </a:lnTo>
                  <a:lnTo>
                    <a:pt x="360" y="210"/>
                  </a:lnTo>
                  <a:lnTo>
                    <a:pt x="360" y="198"/>
                  </a:lnTo>
                  <a:lnTo>
                    <a:pt x="354" y="198"/>
                  </a:lnTo>
                  <a:lnTo>
                    <a:pt x="342" y="192"/>
                  </a:lnTo>
                  <a:lnTo>
                    <a:pt x="336" y="192"/>
                  </a:lnTo>
                  <a:lnTo>
                    <a:pt x="318" y="174"/>
                  </a:lnTo>
                  <a:lnTo>
                    <a:pt x="312" y="162"/>
                  </a:lnTo>
                  <a:lnTo>
                    <a:pt x="306" y="156"/>
                  </a:lnTo>
                  <a:lnTo>
                    <a:pt x="300" y="144"/>
                  </a:lnTo>
                  <a:lnTo>
                    <a:pt x="288" y="144"/>
                  </a:lnTo>
                  <a:lnTo>
                    <a:pt x="270" y="138"/>
                  </a:lnTo>
                  <a:lnTo>
                    <a:pt x="258" y="132"/>
                  </a:lnTo>
                  <a:lnTo>
                    <a:pt x="252" y="126"/>
                  </a:lnTo>
                  <a:lnTo>
                    <a:pt x="252" y="114"/>
                  </a:lnTo>
                  <a:lnTo>
                    <a:pt x="246" y="114"/>
                  </a:lnTo>
                  <a:lnTo>
                    <a:pt x="228" y="96"/>
                  </a:lnTo>
                  <a:lnTo>
                    <a:pt x="210" y="96"/>
                  </a:lnTo>
                  <a:lnTo>
                    <a:pt x="192" y="78"/>
                  </a:lnTo>
                  <a:lnTo>
                    <a:pt x="186" y="66"/>
                  </a:lnTo>
                  <a:lnTo>
                    <a:pt x="174" y="60"/>
                  </a:lnTo>
                  <a:lnTo>
                    <a:pt x="168" y="60"/>
                  </a:lnTo>
                  <a:lnTo>
                    <a:pt x="156" y="72"/>
                  </a:lnTo>
                  <a:lnTo>
                    <a:pt x="156" y="78"/>
                  </a:lnTo>
                  <a:lnTo>
                    <a:pt x="144" y="78"/>
                  </a:lnTo>
                  <a:lnTo>
                    <a:pt x="144" y="66"/>
                  </a:lnTo>
                  <a:lnTo>
                    <a:pt x="132" y="54"/>
                  </a:lnTo>
                  <a:lnTo>
                    <a:pt x="126" y="42"/>
                  </a:lnTo>
                  <a:lnTo>
                    <a:pt x="120" y="36"/>
                  </a:lnTo>
                  <a:lnTo>
                    <a:pt x="108" y="30"/>
                  </a:lnTo>
                  <a:lnTo>
                    <a:pt x="102" y="18"/>
                  </a:lnTo>
                  <a:lnTo>
                    <a:pt x="78" y="6"/>
                  </a:lnTo>
                  <a:lnTo>
                    <a:pt x="72" y="0"/>
                  </a:lnTo>
                  <a:lnTo>
                    <a:pt x="60" y="0"/>
                  </a:lnTo>
                  <a:lnTo>
                    <a:pt x="48" y="6"/>
                  </a:lnTo>
                  <a:lnTo>
                    <a:pt x="42" y="12"/>
                  </a:lnTo>
                  <a:lnTo>
                    <a:pt x="18" y="12"/>
                  </a:lnTo>
                  <a:lnTo>
                    <a:pt x="0" y="30"/>
                  </a:lnTo>
                  <a:lnTo>
                    <a:pt x="0" y="36"/>
                  </a:lnTo>
                  <a:lnTo>
                    <a:pt x="24" y="60"/>
                  </a:lnTo>
                  <a:lnTo>
                    <a:pt x="30" y="60"/>
                  </a:lnTo>
                  <a:lnTo>
                    <a:pt x="6" y="72"/>
                  </a:lnTo>
                  <a:lnTo>
                    <a:pt x="6" y="108"/>
                  </a:lnTo>
                  <a:lnTo>
                    <a:pt x="30" y="126"/>
                  </a:lnTo>
                  <a:lnTo>
                    <a:pt x="12" y="126"/>
                  </a:lnTo>
                  <a:lnTo>
                    <a:pt x="0" y="138"/>
                  </a:lnTo>
                  <a:lnTo>
                    <a:pt x="6" y="144"/>
                  </a:lnTo>
                  <a:lnTo>
                    <a:pt x="12" y="156"/>
                  </a:lnTo>
                  <a:lnTo>
                    <a:pt x="24" y="168"/>
                  </a:lnTo>
                  <a:lnTo>
                    <a:pt x="12" y="186"/>
                  </a:lnTo>
                  <a:lnTo>
                    <a:pt x="18" y="192"/>
                  </a:lnTo>
                  <a:lnTo>
                    <a:pt x="24" y="204"/>
                  </a:lnTo>
                  <a:lnTo>
                    <a:pt x="36" y="210"/>
                  </a:lnTo>
                  <a:lnTo>
                    <a:pt x="42" y="222"/>
                  </a:lnTo>
                  <a:lnTo>
                    <a:pt x="42" y="228"/>
                  </a:lnTo>
                  <a:lnTo>
                    <a:pt x="36" y="228"/>
                  </a:lnTo>
                  <a:lnTo>
                    <a:pt x="30" y="234"/>
                  </a:lnTo>
                  <a:lnTo>
                    <a:pt x="6" y="234"/>
                  </a:lnTo>
                  <a:lnTo>
                    <a:pt x="6" y="282"/>
                  </a:lnTo>
                  <a:lnTo>
                    <a:pt x="36" y="318"/>
                  </a:lnTo>
                  <a:lnTo>
                    <a:pt x="42" y="318"/>
                  </a:lnTo>
                  <a:lnTo>
                    <a:pt x="54" y="324"/>
                  </a:lnTo>
                  <a:lnTo>
                    <a:pt x="78" y="348"/>
                  </a:lnTo>
                  <a:lnTo>
                    <a:pt x="90" y="354"/>
                  </a:lnTo>
                  <a:lnTo>
                    <a:pt x="126" y="354"/>
                  </a:lnTo>
                  <a:lnTo>
                    <a:pt x="138" y="372"/>
                  </a:lnTo>
                  <a:close/>
                </a:path>
              </a:pathLst>
            </a:custGeom>
            <a:solidFill>
              <a:srgbClr val="385723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59" name="Suriname" descr="© INSCALE GmbH, 05.05.2010&#10;http://www.presentationload.com/">
              <a:extLst>
                <a:ext uri="{FF2B5EF4-FFF2-40B4-BE49-F238E27FC236}">
                  <a16:creationId xmlns:a16="http://schemas.microsoft.com/office/drawing/2014/main" id="{B79727B4-076E-4F2B-BC09-241B18132E35}"/>
                </a:ext>
              </a:extLst>
            </p:cNvPr>
            <p:cNvSpPr>
              <a:spLocks/>
            </p:cNvSpPr>
            <p:nvPr/>
          </p:nvSpPr>
          <p:spPr bwMode="gray">
            <a:xfrm>
              <a:off x="3717772" y="4304301"/>
              <a:ext cx="130103" cy="150736"/>
            </a:xfrm>
            <a:custGeom>
              <a:avLst/>
              <a:gdLst>
                <a:gd name="T0" fmla="*/ 2147483647 w 294"/>
                <a:gd name="T1" fmla="*/ 2147483647 h 336"/>
                <a:gd name="T2" fmla="*/ 2147483647 w 294"/>
                <a:gd name="T3" fmla="*/ 2147483647 h 336"/>
                <a:gd name="T4" fmla="*/ 2147483647 w 294"/>
                <a:gd name="T5" fmla="*/ 2147483647 h 336"/>
                <a:gd name="T6" fmla="*/ 0 w 294"/>
                <a:gd name="T7" fmla="*/ 2147483647 h 336"/>
                <a:gd name="T8" fmla="*/ 2147483647 w 294"/>
                <a:gd name="T9" fmla="*/ 2147483647 h 336"/>
                <a:gd name="T10" fmla="*/ 2147483647 w 294"/>
                <a:gd name="T11" fmla="*/ 2147483647 h 336"/>
                <a:gd name="T12" fmla="*/ 2147483647 w 294"/>
                <a:gd name="T13" fmla="*/ 2147483647 h 336"/>
                <a:gd name="T14" fmla="*/ 2147483647 w 294"/>
                <a:gd name="T15" fmla="*/ 2147483647 h 336"/>
                <a:gd name="T16" fmla="*/ 2147483647 w 294"/>
                <a:gd name="T17" fmla="*/ 2147483647 h 336"/>
                <a:gd name="T18" fmla="*/ 2147483647 w 294"/>
                <a:gd name="T19" fmla="*/ 2147483647 h 336"/>
                <a:gd name="T20" fmla="*/ 2147483647 w 294"/>
                <a:gd name="T21" fmla="*/ 2147483647 h 336"/>
                <a:gd name="T22" fmla="*/ 2147483647 w 294"/>
                <a:gd name="T23" fmla="*/ 2147483647 h 336"/>
                <a:gd name="T24" fmla="*/ 2147483647 w 294"/>
                <a:gd name="T25" fmla="*/ 2147483647 h 336"/>
                <a:gd name="T26" fmla="*/ 2147483647 w 294"/>
                <a:gd name="T27" fmla="*/ 2147483647 h 336"/>
                <a:gd name="T28" fmla="*/ 2147483647 w 294"/>
                <a:gd name="T29" fmla="*/ 2147483647 h 336"/>
                <a:gd name="T30" fmla="*/ 2147483647 w 294"/>
                <a:gd name="T31" fmla="*/ 2147483647 h 336"/>
                <a:gd name="T32" fmla="*/ 2147483647 w 294"/>
                <a:gd name="T33" fmla="*/ 2147483647 h 336"/>
                <a:gd name="T34" fmla="*/ 2147483647 w 294"/>
                <a:gd name="T35" fmla="*/ 2147483647 h 336"/>
                <a:gd name="T36" fmla="*/ 2147483647 w 294"/>
                <a:gd name="T37" fmla="*/ 2147483647 h 336"/>
                <a:gd name="T38" fmla="*/ 2147483647 w 294"/>
                <a:gd name="T39" fmla="*/ 2147483647 h 336"/>
                <a:gd name="T40" fmla="*/ 2147483647 w 294"/>
                <a:gd name="T41" fmla="*/ 2147483647 h 336"/>
                <a:gd name="T42" fmla="*/ 2147483647 w 294"/>
                <a:gd name="T43" fmla="*/ 2147483647 h 336"/>
                <a:gd name="T44" fmla="*/ 2147483647 w 294"/>
                <a:gd name="T45" fmla="*/ 2147483647 h 336"/>
                <a:gd name="T46" fmla="*/ 2147483647 w 294"/>
                <a:gd name="T47" fmla="*/ 2147483647 h 336"/>
                <a:gd name="T48" fmla="*/ 2147483647 w 294"/>
                <a:gd name="T49" fmla="*/ 2147483647 h 336"/>
                <a:gd name="T50" fmla="*/ 2147483647 w 294"/>
                <a:gd name="T51" fmla="*/ 2147483647 h 336"/>
                <a:gd name="T52" fmla="*/ 2147483647 w 294"/>
                <a:gd name="T53" fmla="*/ 2147483647 h 336"/>
                <a:gd name="T54" fmla="*/ 2147483647 w 294"/>
                <a:gd name="T55" fmla="*/ 2147483647 h 336"/>
                <a:gd name="T56" fmla="*/ 2147483647 w 294"/>
                <a:gd name="T57" fmla="*/ 2147483647 h 336"/>
                <a:gd name="T58" fmla="*/ 2147483647 w 294"/>
                <a:gd name="T59" fmla="*/ 2147483647 h 336"/>
                <a:gd name="T60" fmla="*/ 2147483647 w 294"/>
                <a:gd name="T61" fmla="*/ 2147483647 h 336"/>
                <a:gd name="T62" fmla="*/ 2147483647 w 294"/>
                <a:gd name="T63" fmla="*/ 2147483647 h 336"/>
                <a:gd name="T64" fmla="*/ 2147483647 w 294"/>
                <a:gd name="T65" fmla="*/ 2147483647 h 336"/>
                <a:gd name="T66" fmla="*/ 2147483647 w 294"/>
                <a:gd name="T67" fmla="*/ 2147483647 h 336"/>
                <a:gd name="T68" fmla="*/ 2147483647 w 294"/>
                <a:gd name="T69" fmla="*/ 2147483647 h 336"/>
                <a:gd name="T70" fmla="*/ 2147483647 w 294"/>
                <a:gd name="T71" fmla="*/ 0 h 336"/>
                <a:gd name="T72" fmla="*/ 2147483647 w 294"/>
                <a:gd name="T73" fmla="*/ 2147483647 h 336"/>
                <a:gd name="T74" fmla="*/ 2147483647 w 294"/>
                <a:gd name="T75" fmla="*/ 2147483647 h 336"/>
                <a:gd name="T76" fmla="*/ 2147483647 w 294"/>
                <a:gd name="T77" fmla="*/ 2147483647 h 336"/>
                <a:gd name="T78" fmla="*/ 2147483647 w 294"/>
                <a:gd name="T79" fmla="*/ 2147483647 h 336"/>
                <a:gd name="T80" fmla="*/ 2147483647 w 294"/>
                <a:gd name="T81" fmla="*/ 2147483647 h 336"/>
                <a:gd name="T82" fmla="*/ 2147483647 w 294"/>
                <a:gd name="T83" fmla="*/ 2147483647 h 3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294"/>
                <a:gd name="T127" fmla="*/ 0 h 336"/>
                <a:gd name="T128" fmla="*/ 294 w 294"/>
                <a:gd name="T129" fmla="*/ 336 h 3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294" h="336">
                  <a:moveTo>
                    <a:pt x="60" y="78"/>
                  </a:moveTo>
                  <a:lnTo>
                    <a:pt x="30" y="78"/>
                  </a:lnTo>
                  <a:lnTo>
                    <a:pt x="18" y="84"/>
                  </a:lnTo>
                  <a:lnTo>
                    <a:pt x="12" y="90"/>
                  </a:lnTo>
                  <a:lnTo>
                    <a:pt x="12" y="132"/>
                  </a:lnTo>
                  <a:lnTo>
                    <a:pt x="6" y="138"/>
                  </a:lnTo>
                  <a:lnTo>
                    <a:pt x="0" y="150"/>
                  </a:lnTo>
                  <a:lnTo>
                    <a:pt x="0" y="162"/>
                  </a:lnTo>
                  <a:lnTo>
                    <a:pt x="6" y="168"/>
                  </a:lnTo>
                  <a:lnTo>
                    <a:pt x="6" y="174"/>
                  </a:lnTo>
                  <a:lnTo>
                    <a:pt x="12" y="174"/>
                  </a:lnTo>
                  <a:lnTo>
                    <a:pt x="12" y="186"/>
                  </a:lnTo>
                  <a:lnTo>
                    <a:pt x="18" y="198"/>
                  </a:lnTo>
                  <a:lnTo>
                    <a:pt x="24" y="204"/>
                  </a:lnTo>
                  <a:lnTo>
                    <a:pt x="30" y="216"/>
                  </a:lnTo>
                  <a:lnTo>
                    <a:pt x="42" y="216"/>
                  </a:lnTo>
                  <a:lnTo>
                    <a:pt x="42" y="210"/>
                  </a:lnTo>
                  <a:lnTo>
                    <a:pt x="54" y="198"/>
                  </a:lnTo>
                  <a:lnTo>
                    <a:pt x="54" y="216"/>
                  </a:lnTo>
                  <a:lnTo>
                    <a:pt x="48" y="222"/>
                  </a:lnTo>
                  <a:lnTo>
                    <a:pt x="48" y="246"/>
                  </a:lnTo>
                  <a:lnTo>
                    <a:pt x="54" y="258"/>
                  </a:lnTo>
                  <a:lnTo>
                    <a:pt x="72" y="276"/>
                  </a:lnTo>
                  <a:lnTo>
                    <a:pt x="78" y="294"/>
                  </a:lnTo>
                  <a:lnTo>
                    <a:pt x="84" y="306"/>
                  </a:lnTo>
                  <a:lnTo>
                    <a:pt x="90" y="312"/>
                  </a:lnTo>
                  <a:lnTo>
                    <a:pt x="90" y="318"/>
                  </a:lnTo>
                  <a:lnTo>
                    <a:pt x="102" y="324"/>
                  </a:lnTo>
                  <a:lnTo>
                    <a:pt x="108" y="324"/>
                  </a:lnTo>
                  <a:lnTo>
                    <a:pt x="132" y="336"/>
                  </a:lnTo>
                  <a:lnTo>
                    <a:pt x="150" y="336"/>
                  </a:lnTo>
                  <a:lnTo>
                    <a:pt x="156" y="330"/>
                  </a:lnTo>
                  <a:lnTo>
                    <a:pt x="150" y="324"/>
                  </a:lnTo>
                  <a:lnTo>
                    <a:pt x="150" y="318"/>
                  </a:lnTo>
                  <a:lnTo>
                    <a:pt x="138" y="306"/>
                  </a:lnTo>
                  <a:lnTo>
                    <a:pt x="138" y="282"/>
                  </a:lnTo>
                  <a:lnTo>
                    <a:pt x="150" y="276"/>
                  </a:lnTo>
                  <a:lnTo>
                    <a:pt x="156" y="276"/>
                  </a:lnTo>
                  <a:lnTo>
                    <a:pt x="156" y="288"/>
                  </a:lnTo>
                  <a:lnTo>
                    <a:pt x="180" y="288"/>
                  </a:lnTo>
                  <a:lnTo>
                    <a:pt x="192" y="282"/>
                  </a:lnTo>
                  <a:lnTo>
                    <a:pt x="198" y="276"/>
                  </a:lnTo>
                  <a:lnTo>
                    <a:pt x="210" y="270"/>
                  </a:lnTo>
                  <a:lnTo>
                    <a:pt x="216" y="270"/>
                  </a:lnTo>
                  <a:lnTo>
                    <a:pt x="222" y="282"/>
                  </a:lnTo>
                  <a:lnTo>
                    <a:pt x="228" y="288"/>
                  </a:lnTo>
                  <a:lnTo>
                    <a:pt x="246" y="294"/>
                  </a:lnTo>
                  <a:lnTo>
                    <a:pt x="252" y="282"/>
                  </a:lnTo>
                  <a:lnTo>
                    <a:pt x="258" y="276"/>
                  </a:lnTo>
                  <a:lnTo>
                    <a:pt x="258" y="264"/>
                  </a:lnTo>
                  <a:lnTo>
                    <a:pt x="264" y="264"/>
                  </a:lnTo>
                  <a:lnTo>
                    <a:pt x="276" y="258"/>
                  </a:lnTo>
                  <a:lnTo>
                    <a:pt x="270" y="222"/>
                  </a:lnTo>
                  <a:lnTo>
                    <a:pt x="288" y="204"/>
                  </a:lnTo>
                  <a:lnTo>
                    <a:pt x="288" y="198"/>
                  </a:lnTo>
                  <a:lnTo>
                    <a:pt x="282" y="186"/>
                  </a:lnTo>
                  <a:lnTo>
                    <a:pt x="264" y="168"/>
                  </a:lnTo>
                  <a:lnTo>
                    <a:pt x="258" y="156"/>
                  </a:lnTo>
                  <a:lnTo>
                    <a:pt x="258" y="144"/>
                  </a:lnTo>
                  <a:lnTo>
                    <a:pt x="252" y="126"/>
                  </a:lnTo>
                  <a:lnTo>
                    <a:pt x="252" y="96"/>
                  </a:lnTo>
                  <a:lnTo>
                    <a:pt x="258" y="78"/>
                  </a:lnTo>
                  <a:lnTo>
                    <a:pt x="264" y="66"/>
                  </a:lnTo>
                  <a:lnTo>
                    <a:pt x="276" y="60"/>
                  </a:lnTo>
                  <a:lnTo>
                    <a:pt x="282" y="54"/>
                  </a:lnTo>
                  <a:lnTo>
                    <a:pt x="288" y="54"/>
                  </a:lnTo>
                  <a:lnTo>
                    <a:pt x="288" y="30"/>
                  </a:lnTo>
                  <a:lnTo>
                    <a:pt x="294" y="12"/>
                  </a:lnTo>
                  <a:lnTo>
                    <a:pt x="288" y="12"/>
                  </a:lnTo>
                  <a:lnTo>
                    <a:pt x="282" y="6"/>
                  </a:lnTo>
                  <a:lnTo>
                    <a:pt x="270" y="6"/>
                  </a:lnTo>
                  <a:lnTo>
                    <a:pt x="252" y="0"/>
                  </a:lnTo>
                  <a:lnTo>
                    <a:pt x="210" y="0"/>
                  </a:lnTo>
                  <a:lnTo>
                    <a:pt x="204" y="12"/>
                  </a:lnTo>
                  <a:lnTo>
                    <a:pt x="156" y="6"/>
                  </a:lnTo>
                  <a:lnTo>
                    <a:pt x="156" y="18"/>
                  </a:lnTo>
                  <a:lnTo>
                    <a:pt x="96" y="0"/>
                  </a:lnTo>
                  <a:lnTo>
                    <a:pt x="72" y="6"/>
                  </a:lnTo>
                  <a:lnTo>
                    <a:pt x="66" y="18"/>
                  </a:lnTo>
                  <a:lnTo>
                    <a:pt x="60" y="24"/>
                  </a:lnTo>
                  <a:lnTo>
                    <a:pt x="54" y="36"/>
                  </a:lnTo>
                  <a:lnTo>
                    <a:pt x="54" y="48"/>
                  </a:lnTo>
                  <a:lnTo>
                    <a:pt x="66" y="60"/>
                  </a:lnTo>
                  <a:lnTo>
                    <a:pt x="66" y="72"/>
                  </a:lnTo>
                  <a:lnTo>
                    <a:pt x="60" y="78"/>
                  </a:lnTo>
                  <a:close/>
                </a:path>
              </a:pathLst>
            </a:custGeom>
            <a:solidFill>
              <a:srgbClr val="385723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60" name="Peru" descr="© INSCALE GmbH, 05.05.2010&#10;http://www.presentationload.com/">
              <a:extLst>
                <a:ext uri="{FF2B5EF4-FFF2-40B4-BE49-F238E27FC236}">
                  <a16:creationId xmlns:a16="http://schemas.microsoft.com/office/drawing/2014/main" id="{A13FF4C2-85B6-4888-8731-37F3554FB908}"/>
                </a:ext>
              </a:extLst>
            </p:cNvPr>
            <p:cNvSpPr>
              <a:spLocks/>
            </p:cNvSpPr>
            <p:nvPr/>
          </p:nvSpPr>
          <p:spPr bwMode="gray">
            <a:xfrm>
              <a:off x="2986340" y="4520092"/>
              <a:ext cx="415695" cy="669586"/>
            </a:xfrm>
            <a:custGeom>
              <a:avLst/>
              <a:gdLst>
                <a:gd name="T0" fmla="*/ 2147483647 w 942"/>
                <a:gd name="T1" fmla="*/ 2147483647 h 1488"/>
                <a:gd name="T2" fmla="*/ 2147483647 w 942"/>
                <a:gd name="T3" fmla="*/ 2147483647 h 1488"/>
                <a:gd name="T4" fmla="*/ 2147483647 w 942"/>
                <a:gd name="T5" fmla="*/ 2147483647 h 1488"/>
                <a:gd name="T6" fmla="*/ 2147483647 w 942"/>
                <a:gd name="T7" fmla="*/ 2147483647 h 1488"/>
                <a:gd name="T8" fmla="*/ 2147483647 w 942"/>
                <a:gd name="T9" fmla="*/ 2147483647 h 1488"/>
                <a:gd name="T10" fmla="*/ 2147483647 w 942"/>
                <a:gd name="T11" fmla="*/ 2147483647 h 1488"/>
                <a:gd name="T12" fmla="*/ 2147483647 w 942"/>
                <a:gd name="T13" fmla="*/ 2147483647 h 1488"/>
                <a:gd name="T14" fmla="*/ 2147483647 w 942"/>
                <a:gd name="T15" fmla="*/ 2147483647 h 1488"/>
                <a:gd name="T16" fmla="*/ 2147483647 w 942"/>
                <a:gd name="T17" fmla="*/ 2147483647 h 1488"/>
                <a:gd name="T18" fmla="*/ 2147483647 w 942"/>
                <a:gd name="T19" fmla="*/ 2147483647 h 1488"/>
                <a:gd name="T20" fmla="*/ 2147483647 w 942"/>
                <a:gd name="T21" fmla="*/ 2147483647 h 1488"/>
                <a:gd name="T22" fmla="*/ 2147483647 w 942"/>
                <a:gd name="T23" fmla="*/ 2147483647 h 1488"/>
                <a:gd name="T24" fmla="*/ 2147483647 w 942"/>
                <a:gd name="T25" fmla="*/ 2147483647 h 1488"/>
                <a:gd name="T26" fmla="*/ 2147483647 w 942"/>
                <a:gd name="T27" fmla="*/ 2147483647 h 1488"/>
                <a:gd name="T28" fmla="*/ 2147483647 w 942"/>
                <a:gd name="T29" fmla="*/ 2147483647 h 1488"/>
                <a:gd name="T30" fmla="*/ 2147483647 w 942"/>
                <a:gd name="T31" fmla="*/ 2147483647 h 1488"/>
                <a:gd name="T32" fmla="*/ 2147483647 w 942"/>
                <a:gd name="T33" fmla="*/ 2147483647 h 1488"/>
                <a:gd name="T34" fmla="*/ 2147483647 w 942"/>
                <a:gd name="T35" fmla="*/ 2147483647 h 1488"/>
                <a:gd name="T36" fmla="*/ 2147483647 w 942"/>
                <a:gd name="T37" fmla="*/ 2147483647 h 1488"/>
                <a:gd name="T38" fmla="*/ 2147483647 w 942"/>
                <a:gd name="T39" fmla="*/ 2147483647 h 1488"/>
                <a:gd name="T40" fmla="*/ 2147483647 w 942"/>
                <a:gd name="T41" fmla="*/ 2147483647 h 1488"/>
                <a:gd name="T42" fmla="*/ 2147483647 w 942"/>
                <a:gd name="T43" fmla="*/ 2147483647 h 1488"/>
                <a:gd name="T44" fmla="*/ 2147483647 w 942"/>
                <a:gd name="T45" fmla="*/ 2147483647 h 1488"/>
                <a:gd name="T46" fmla="*/ 2147483647 w 942"/>
                <a:gd name="T47" fmla="*/ 2147483647 h 1488"/>
                <a:gd name="T48" fmla="*/ 2147483647 w 942"/>
                <a:gd name="T49" fmla="*/ 2147483647 h 1488"/>
                <a:gd name="T50" fmla="*/ 2147483647 w 942"/>
                <a:gd name="T51" fmla="*/ 2147483647 h 1488"/>
                <a:gd name="T52" fmla="*/ 2147483647 w 942"/>
                <a:gd name="T53" fmla="*/ 2147483647 h 1488"/>
                <a:gd name="T54" fmla="*/ 2147483647 w 942"/>
                <a:gd name="T55" fmla="*/ 2147483647 h 1488"/>
                <a:gd name="T56" fmla="*/ 2147483647 w 942"/>
                <a:gd name="T57" fmla="*/ 2147483647 h 1488"/>
                <a:gd name="T58" fmla="*/ 2147483647 w 942"/>
                <a:gd name="T59" fmla="*/ 2147483647 h 1488"/>
                <a:gd name="T60" fmla="*/ 2147483647 w 942"/>
                <a:gd name="T61" fmla="*/ 2147483647 h 1488"/>
                <a:gd name="T62" fmla="*/ 2147483647 w 942"/>
                <a:gd name="T63" fmla="*/ 0 h 1488"/>
                <a:gd name="T64" fmla="*/ 2147483647 w 942"/>
                <a:gd name="T65" fmla="*/ 2147483647 h 1488"/>
                <a:gd name="T66" fmla="*/ 2147483647 w 942"/>
                <a:gd name="T67" fmla="*/ 2147483647 h 1488"/>
                <a:gd name="T68" fmla="*/ 2147483647 w 942"/>
                <a:gd name="T69" fmla="*/ 2147483647 h 1488"/>
                <a:gd name="T70" fmla="*/ 2147483647 w 942"/>
                <a:gd name="T71" fmla="*/ 2147483647 h 1488"/>
                <a:gd name="T72" fmla="*/ 2147483647 w 942"/>
                <a:gd name="T73" fmla="*/ 2147483647 h 1488"/>
                <a:gd name="T74" fmla="*/ 2147483647 w 942"/>
                <a:gd name="T75" fmla="*/ 2147483647 h 1488"/>
                <a:gd name="T76" fmla="*/ 2147483647 w 942"/>
                <a:gd name="T77" fmla="*/ 2147483647 h 1488"/>
                <a:gd name="T78" fmla="*/ 2147483647 w 942"/>
                <a:gd name="T79" fmla="*/ 2147483647 h 1488"/>
                <a:gd name="T80" fmla="*/ 2147483647 w 942"/>
                <a:gd name="T81" fmla="*/ 2147483647 h 1488"/>
                <a:gd name="T82" fmla="*/ 2147483647 w 942"/>
                <a:gd name="T83" fmla="*/ 2147483647 h 1488"/>
                <a:gd name="T84" fmla="*/ 0 w 942"/>
                <a:gd name="T85" fmla="*/ 2147483647 h 1488"/>
                <a:gd name="T86" fmla="*/ 2147483647 w 942"/>
                <a:gd name="T87" fmla="*/ 2147483647 h 1488"/>
                <a:gd name="T88" fmla="*/ 2147483647 w 942"/>
                <a:gd name="T89" fmla="*/ 2147483647 h 1488"/>
                <a:gd name="T90" fmla="*/ 2147483647 w 942"/>
                <a:gd name="T91" fmla="*/ 2147483647 h 1488"/>
                <a:gd name="T92" fmla="*/ 2147483647 w 942"/>
                <a:gd name="T93" fmla="*/ 2147483647 h 1488"/>
                <a:gd name="T94" fmla="*/ 2147483647 w 942"/>
                <a:gd name="T95" fmla="*/ 2147483647 h 1488"/>
                <a:gd name="T96" fmla="*/ 2147483647 w 942"/>
                <a:gd name="T97" fmla="*/ 2147483647 h 1488"/>
                <a:gd name="T98" fmla="*/ 2147483647 w 942"/>
                <a:gd name="T99" fmla="*/ 2147483647 h 1488"/>
                <a:gd name="T100" fmla="*/ 2147483647 w 942"/>
                <a:gd name="T101" fmla="*/ 2147483647 h 1488"/>
                <a:gd name="T102" fmla="*/ 2147483647 w 942"/>
                <a:gd name="T103" fmla="*/ 2147483647 h 1488"/>
                <a:gd name="T104" fmla="*/ 2147483647 w 942"/>
                <a:gd name="T105" fmla="*/ 2147483647 h 1488"/>
                <a:gd name="T106" fmla="*/ 2147483647 w 942"/>
                <a:gd name="T107" fmla="*/ 2147483647 h 1488"/>
                <a:gd name="T108" fmla="*/ 2147483647 w 942"/>
                <a:gd name="T109" fmla="*/ 2147483647 h 1488"/>
                <a:gd name="T110" fmla="*/ 2147483647 w 942"/>
                <a:gd name="T111" fmla="*/ 2147483647 h 1488"/>
                <a:gd name="T112" fmla="*/ 2147483647 w 942"/>
                <a:gd name="T113" fmla="*/ 2147483647 h 1488"/>
                <a:gd name="T114" fmla="*/ 2147483647 w 942"/>
                <a:gd name="T115" fmla="*/ 2147483647 h 1488"/>
                <a:gd name="T116" fmla="*/ 2147483647 w 942"/>
                <a:gd name="T117" fmla="*/ 2147483647 h 1488"/>
                <a:gd name="T118" fmla="*/ 2147483647 w 942"/>
                <a:gd name="T119" fmla="*/ 2147483647 h 1488"/>
                <a:gd name="T120" fmla="*/ 2147483647 w 942"/>
                <a:gd name="T121" fmla="*/ 2147483647 h 148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942"/>
                <a:gd name="T184" fmla="*/ 0 h 1488"/>
                <a:gd name="T185" fmla="*/ 942 w 942"/>
                <a:gd name="T186" fmla="*/ 1488 h 148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942" h="1488">
                  <a:moveTo>
                    <a:pt x="930" y="1320"/>
                  </a:moveTo>
                  <a:lnTo>
                    <a:pt x="924" y="1314"/>
                  </a:lnTo>
                  <a:lnTo>
                    <a:pt x="912" y="1308"/>
                  </a:lnTo>
                  <a:lnTo>
                    <a:pt x="888" y="1284"/>
                  </a:lnTo>
                  <a:lnTo>
                    <a:pt x="864" y="1284"/>
                  </a:lnTo>
                  <a:lnTo>
                    <a:pt x="858" y="1278"/>
                  </a:lnTo>
                  <a:lnTo>
                    <a:pt x="870" y="1260"/>
                  </a:lnTo>
                  <a:lnTo>
                    <a:pt x="870" y="1230"/>
                  </a:lnTo>
                  <a:lnTo>
                    <a:pt x="882" y="1230"/>
                  </a:lnTo>
                  <a:lnTo>
                    <a:pt x="906" y="1254"/>
                  </a:lnTo>
                  <a:lnTo>
                    <a:pt x="918" y="1236"/>
                  </a:lnTo>
                  <a:lnTo>
                    <a:pt x="918" y="1230"/>
                  </a:lnTo>
                  <a:lnTo>
                    <a:pt x="912" y="1224"/>
                  </a:lnTo>
                  <a:lnTo>
                    <a:pt x="906" y="1212"/>
                  </a:lnTo>
                  <a:lnTo>
                    <a:pt x="900" y="1194"/>
                  </a:lnTo>
                  <a:lnTo>
                    <a:pt x="912" y="1170"/>
                  </a:lnTo>
                  <a:lnTo>
                    <a:pt x="924" y="1158"/>
                  </a:lnTo>
                  <a:lnTo>
                    <a:pt x="930" y="1146"/>
                  </a:lnTo>
                  <a:lnTo>
                    <a:pt x="930" y="1140"/>
                  </a:lnTo>
                  <a:lnTo>
                    <a:pt x="924" y="1128"/>
                  </a:lnTo>
                  <a:lnTo>
                    <a:pt x="912" y="1116"/>
                  </a:lnTo>
                  <a:lnTo>
                    <a:pt x="906" y="1116"/>
                  </a:lnTo>
                  <a:lnTo>
                    <a:pt x="924" y="1086"/>
                  </a:lnTo>
                  <a:lnTo>
                    <a:pt x="912" y="1038"/>
                  </a:lnTo>
                  <a:lnTo>
                    <a:pt x="918" y="1032"/>
                  </a:lnTo>
                  <a:lnTo>
                    <a:pt x="924" y="1020"/>
                  </a:lnTo>
                  <a:lnTo>
                    <a:pt x="930" y="1014"/>
                  </a:lnTo>
                  <a:lnTo>
                    <a:pt x="930" y="1002"/>
                  </a:lnTo>
                  <a:lnTo>
                    <a:pt x="918" y="978"/>
                  </a:lnTo>
                  <a:lnTo>
                    <a:pt x="906" y="960"/>
                  </a:lnTo>
                  <a:lnTo>
                    <a:pt x="894" y="948"/>
                  </a:lnTo>
                  <a:lnTo>
                    <a:pt x="882" y="930"/>
                  </a:lnTo>
                  <a:lnTo>
                    <a:pt x="870" y="918"/>
                  </a:lnTo>
                  <a:lnTo>
                    <a:pt x="864" y="900"/>
                  </a:lnTo>
                  <a:lnTo>
                    <a:pt x="864" y="882"/>
                  </a:lnTo>
                  <a:lnTo>
                    <a:pt x="828" y="882"/>
                  </a:lnTo>
                  <a:lnTo>
                    <a:pt x="822" y="888"/>
                  </a:lnTo>
                  <a:lnTo>
                    <a:pt x="816" y="888"/>
                  </a:lnTo>
                  <a:lnTo>
                    <a:pt x="816" y="894"/>
                  </a:lnTo>
                  <a:lnTo>
                    <a:pt x="804" y="894"/>
                  </a:lnTo>
                  <a:lnTo>
                    <a:pt x="798" y="888"/>
                  </a:lnTo>
                  <a:lnTo>
                    <a:pt x="798" y="882"/>
                  </a:lnTo>
                  <a:lnTo>
                    <a:pt x="786" y="888"/>
                  </a:lnTo>
                  <a:lnTo>
                    <a:pt x="786" y="858"/>
                  </a:lnTo>
                  <a:lnTo>
                    <a:pt x="780" y="840"/>
                  </a:lnTo>
                  <a:lnTo>
                    <a:pt x="780" y="828"/>
                  </a:lnTo>
                  <a:lnTo>
                    <a:pt x="786" y="816"/>
                  </a:lnTo>
                  <a:lnTo>
                    <a:pt x="786" y="804"/>
                  </a:lnTo>
                  <a:lnTo>
                    <a:pt x="792" y="798"/>
                  </a:lnTo>
                  <a:lnTo>
                    <a:pt x="792" y="780"/>
                  </a:lnTo>
                  <a:lnTo>
                    <a:pt x="786" y="768"/>
                  </a:lnTo>
                  <a:lnTo>
                    <a:pt x="786" y="756"/>
                  </a:lnTo>
                  <a:lnTo>
                    <a:pt x="732" y="804"/>
                  </a:lnTo>
                  <a:lnTo>
                    <a:pt x="672" y="810"/>
                  </a:lnTo>
                  <a:lnTo>
                    <a:pt x="672" y="804"/>
                  </a:lnTo>
                  <a:lnTo>
                    <a:pt x="666" y="798"/>
                  </a:lnTo>
                  <a:lnTo>
                    <a:pt x="660" y="786"/>
                  </a:lnTo>
                  <a:lnTo>
                    <a:pt x="660" y="774"/>
                  </a:lnTo>
                  <a:lnTo>
                    <a:pt x="654" y="768"/>
                  </a:lnTo>
                  <a:lnTo>
                    <a:pt x="648" y="768"/>
                  </a:lnTo>
                  <a:lnTo>
                    <a:pt x="636" y="762"/>
                  </a:lnTo>
                  <a:lnTo>
                    <a:pt x="594" y="762"/>
                  </a:lnTo>
                  <a:lnTo>
                    <a:pt x="600" y="756"/>
                  </a:lnTo>
                  <a:lnTo>
                    <a:pt x="612" y="750"/>
                  </a:lnTo>
                  <a:lnTo>
                    <a:pt x="618" y="738"/>
                  </a:lnTo>
                  <a:lnTo>
                    <a:pt x="624" y="732"/>
                  </a:lnTo>
                  <a:lnTo>
                    <a:pt x="600" y="708"/>
                  </a:lnTo>
                  <a:lnTo>
                    <a:pt x="588" y="702"/>
                  </a:lnTo>
                  <a:lnTo>
                    <a:pt x="576" y="690"/>
                  </a:lnTo>
                  <a:lnTo>
                    <a:pt x="564" y="666"/>
                  </a:lnTo>
                  <a:lnTo>
                    <a:pt x="558" y="660"/>
                  </a:lnTo>
                  <a:lnTo>
                    <a:pt x="558" y="654"/>
                  </a:lnTo>
                  <a:lnTo>
                    <a:pt x="552" y="630"/>
                  </a:lnTo>
                  <a:lnTo>
                    <a:pt x="540" y="624"/>
                  </a:lnTo>
                  <a:lnTo>
                    <a:pt x="534" y="618"/>
                  </a:lnTo>
                  <a:lnTo>
                    <a:pt x="534" y="606"/>
                  </a:lnTo>
                  <a:lnTo>
                    <a:pt x="540" y="600"/>
                  </a:lnTo>
                  <a:lnTo>
                    <a:pt x="552" y="594"/>
                  </a:lnTo>
                  <a:lnTo>
                    <a:pt x="546" y="588"/>
                  </a:lnTo>
                  <a:lnTo>
                    <a:pt x="546" y="564"/>
                  </a:lnTo>
                  <a:lnTo>
                    <a:pt x="552" y="552"/>
                  </a:lnTo>
                  <a:lnTo>
                    <a:pt x="582" y="522"/>
                  </a:lnTo>
                  <a:lnTo>
                    <a:pt x="588" y="528"/>
                  </a:lnTo>
                  <a:lnTo>
                    <a:pt x="594" y="528"/>
                  </a:lnTo>
                  <a:lnTo>
                    <a:pt x="588" y="522"/>
                  </a:lnTo>
                  <a:lnTo>
                    <a:pt x="588" y="504"/>
                  </a:lnTo>
                  <a:lnTo>
                    <a:pt x="582" y="498"/>
                  </a:lnTo>
                  <a:lnTo>
                    <a:pt x="582" y="486"/>
                  </a:lnTo>
                  <a:lnTo>
                    <a:pt x="600" y="468"/>
                  </a:lnTo>
                  <a:lnTo>
                    <a:pt x="600" y="414"/>
                  </a:lnTo>
                  <a:lnTo>
                    <a:pt x="624" y="414"/>
                  </a:lnTo>
                  <a:lnTo>
                    <a:pt x="624" y="408"/>
                  </a:lnTo>
                  <a:lnTo>
                    <a:pt x="630" y="402"/>
                  </a:lnTo>
                  <a:lnTo>
                    <a:pt x="630" y="396"/>
                  </a:lnTo>
                  <a:lnTo>
                    <a:pt x="642" y="384"/>
                  </a:lnTo>
                  <a:lnTo>
                    <a:pt x="654" y="378"/>
                  </a:lnTo>
                  <a:lnTo>
                    <a:pt x="660" y="372"/>
                  </a:lnTo>
                  <a:lnTo>
                    <a:pt x="672" y="366"/>
                  </a:lnTo>
                  <a:lnTo>
                    <a:pt x="702" y="366"/>
                  </a:lnTo>
                  <a:lnTo>
                    <a:pt x="708" y="354"/>
                  </a:lnTo>
                  <a:lnTo>
                    <a:pt x="738" y="360"/>
                  </a:lnTo>
                  <a:lnTo>
                    <a:pt x="744" y="354"/>
                  </a:lnTo>
                  <a:lnTo>
                    <a:pt x="750" y="342"/>
                  </a:lnTo>
                  <a:lnTo>
                    <a:pt x="756" y="336"/>
                  </a:lnTo>
                  <a:lnTo>
                    <a:pt x="774" y="336"/>
                  </a:lnTo>
                  <a:lnTo>
                    <a:pt x="786" y="348"/>
                  </a:lnTo>
                  <a:lnTo>
                    <a:pt x="786" y="354"/>
                  </a:lnTo>
                  <a:lnTo>
                    <a:pt x="804" y="354"/>
                  </a:lnTo>
                  <a:lnTo>
                    <a:pt x="816" y="342"/>
                  </a:lnTo>
                  <a:lnTo>
                    <a:pt x="798" y="330"/>
                  </a:lnTo>
                  <a:lnTo>
                    <a:pt x="786" y="312"/>
                  </a:lnTo>
                  <a:lnTo>
                    <a:pt x="768" y="312"/>
                  </a:lnTo>
                  <a:lnTo>
                    <a:pt x="762" y="306"/>
                  </a:lnTo>
                  <a:lnTo>
                    <a:pt x="762" y="288"/>
                  </a:lnTo>
                  <a:lnTo>
                    <a:pt x="774" y="264"/>
                  </a:lnTo>
                  <a:lnTo>
                    <a:pt x="774" y="258"/>
                  </a:lnTo>
                  <a:lnTo>
                    <a:pt x="780" y="252"/>
                  </a:lnTo>
                  <a:lnTo>
                    <a:pt x="786" y="252"/>
                  </a:lnTo>
                  <a:lnTo>
                    <a:pt x="792" y="246"/>
                  </a:lnTo>
                  <a:lnTo>
                    <a:pt x="798" y="234"/>
                  </a:lnTo>
                  <a:lnTo>
                    <a:pt x="798" y="216"/>
                  </a:lnTo>
                  <a:lnTo>
                    <a:pt x="792" y="210"/>
                  </a:lnTo>
                  <a:lnTo>
                    <a:pt x="780" y="204"/>
                  </a:lnTo>
                  <a:lnTo>
                    <a:pt x="756" y="204"/>
                  </a:lnTo>
                  <a:lnTo>
                    <a:pt x="750" y="198"/>
                  </a:lnTo>
                  <a:lnTo>
                    <a:pt x="744" y="186"/>
                  </a:lnTo>
                  <a:lnTo>
                    <a:pt x="744" y="180"/>
                  </a:lnTo>
                  <a:lnTo>
                    <a:pt x="732" y="180"/>
                  </a:lnTo>
                  <a:lnTo>
                    <a:pt x="726" y="186"/>
                  </a:lnTo>
                  <a:lnTo>
                    <a:pt x="714" y="192"/>
                  </a:lnTo>
                  <a:lnTo>
                    <a:pt x="702" y="192"/>
                  </a:lnTo>
                  <a:lnTo>
                    <a:pt x="696" y="186"/>
                  </a:lnTo>
                  <a:lnTo>
                    <a:pt x="690" y="186"/>
                  </a:lnTo>
                  <a:lnTo>
                    <a:pt x="684" y="180"/>
                  </a:lnTo>
                  <a:lnTo>
                    <a:pt x="660" y="180"/>
                  </a:lnTo>
                  <a:lnTo>
                    <a:pt x="648" y="192"/>
                  </a:lnTo>
                  <a:lnTo>
                    <a:pt x="648" y="204"/>
                  </a:lnTo>
                  <a:lnTo>
                    <a:pt x="612" y="204"/>
                  </a:lnTo>
                  <a:lnTo>
                    <a:pt x="588" y="198"/>
                  </a:lnTo>
                  <a:lnTo>
                    <a:pt x="576" y="192"/>
                  </a:lnTo>
                  <a:lnTo>
                    <a:pt x="576" y="168"/>
                  </a:lnTo>
                  <a:lnTo>
                    <a:pt x="582" y="162"/>
                  </a:lnTo>
                  <a:lnTo>
                    <a:pt x="582" y="156"/>
                  </a:lnTo>
                  <a:lnTo>
                    <a:pt x="576" y="150"/>
                  </a:lnTo>
                  <a:lnTo>
                    <a:pt x="564" y="144"/>
                  </a:lnTo>
                  <a:lnTo>
                    <a:pt x="552" y="144"/>
                  </a:lnTo>
                  <a:lnTo>
                    <a:pt x="552" y="138"/>
                  </a:lnTo>
                  <a:lnTo>
                    <a:pt x="546" y="132"/>
                  </a:lnTo>
                  <a:lnTo>
                    <a:pt x="546" y="108"/>
                  </a:lnTo>
                  <a:lnTo>
                    <a:pt x="540" y="102"/>
                  </a:lnTo>
                  <a:lnTo>
                    <a:pt x="528" y="102"/>
                  </a:lnTo>
                  <a:lnTo>
                    <a:pt x="516" y="84"/>
                  </a:lnTo>
                  <a:lnTo>
                    <a:pt x="498" y="84"/>
                  </a:lnTo>
                  <a:lnTo>
                    <a:pt x="486" y="48"/>
                  </a:lnTo>
                  <a:lnTo>
                    <a:pt x="480" y="42"/>
                  </a:lnTo>
                  <a:lnTo>
                    <a:pt x="468" y="36"/>
                  </a:lnTo>
                  <a:lnTo>
                    <a:pt x="450" y="18"/>
                  </a:lnTo>
                  <a:lnTo>
                    <a:pt x="438" y="12"/>
                  </a:lnTo>
                  <a:lnTo>
                    <a:pt x="426" y="0"/>
                  </a:lnTo>
                  <a:lnTo>
                    <a:pt x="396" y="0"/>
                  </a:lnTo>
                  <a:lnTo>
                    <a:pt x="414" y="0"/>
                  </a:lnTo>
                  <a:lnTo>
                    <a:pt x="414" y="24"/>
                  </a:lnTo>
                  <a:lnTo>
                    <a:pt x="408" y="24"/>
                  </a:lnTo>
                  <a:lnTo>
                    <a:pt x="408" y="30"/>
                  </a:lnTo>
                  <a:lnTo>
                    <a:pt x="402" y="30"/>
                  </a:lnTo>
                  <a:lnTo>
                    <a:pt x="426" y="48"/>
                  </a:lnTo>
                  <a:lnTo>
                    <a:pt x="426" y="78"/>
                  </a:lnTo>
                  <a:lnTo>
                    <a:pt x="414" y="84"/>
                  </a:lnTo>
                  <a:lnTo>
                    <a:pt x="402" y="126"/>
                  </a:lnTo>
                  <a:lnTo>
                    <a:pt x="396" y="138"/>
                  </a:lnTo>
                  <a:lnTo>
                    <a:pt x="384" y="150"/>
                  </a:lnTo>
                  <a:lnTo>
                    <a:pt x="378" y="162"/>
                  </a:lnTo>
                  <a:lnTo>
                    <a:pt x="366" y="174"/>
                  </a:lnTo>
                  <a:lnTo>
                    <a:pt x="354" y="192"/>
                  </a:lnTo>
                  <a:lnTo>
                    <a:pt x="336" y="204"/>
                  </a:lnTo>
                  <a:lnTo>
                    <a:pt x="276" y="234"/>
                  </a:lnTo>
                  <a:lnTo>
                    <a:pt x="258" y="240"/>
                  </a:lnTo>
                  <a:lnTo>
                    <a:pt x="240" y="252"/>
                  </a:lnTo>
                  <a:lnTo>
                    <a:pt x="222" y="270"/>
                  </a:lnTo>
                  <a:lnTo>
                    <a:pt x="222" y="276"/>
                  </a:lnTo>
                  <a:lnTo>
                    <a:pt x="210" y="282"/>
                  </a:lnTo>
                  <a:lnTo>
                    <a:pt x="210" y="300"/>
                  </a:lnTo>
                  <a:lnTo>
                    <a:pt x="198" y="312"/>
                  </a:lnTo>
                  <a:lnTo>
                    <a:pt x="198" y="336"/>
                  </a:lnTo>
                  <a:lnTo>
                    <a:pt x="192" y="348"/>
                  </a:lnTo>
                  <a:lnTo>
                    <a:pt x="192" y="378"/>
                  </a:lnTo>
                  <a:lnTo>
                    <a:pt x="174" y="378"/>
                  </a:lnTo>
                  <a:lnTo>
                    <a:pt x="168" y="384"/>
                  </a:lnTo>
                  <a:lnTo>
                    <a:pt x="168" y="390"/>
                  </a:lnTo>
                  <a:lnTo>
                    <a:pt x="162" y="396"/>
                  </a:lnTo>
                  <a:lnTo>
                    <a:pt x="162" y="402"/>
                  </a:lnTo>
                  <a:lnTo>
                    <a:pt x="144" y="402"/>
                  </a:lnTo>
                  <a:lnTo>
                    <a:pt x="138" y="390"/>
                  </a:lnTo>
                  <a:lnTo>
                    <a:pt x="138" y="372"/>
                  </a:lnTo>
                  <a:lnTo>
                    <a:pt x="132" y="366"/>
                  </a:lnTo>
                  <a:lnTo>
                    <a:pt x="132" y="360"/>
                  </a:lnTo>
                  <a:lnTo>
                    <a:pt x="102" y="360"/>
                  </a:lnTo>
                  <a:lnTo>
                    <a:pt x="90" y="348"/>
                  </a:lnTo>
                  <a:lnTo>
                    <a:pt x="78" y="360"/>
                  </a:lnTo>
                  <a:lnTo>
                    <a:pt x="66" y="366"/>
                  </a:lnTo>
                  <a:lnTo>
                    <a:pt x="60" y="366"/>
                  </a:lnTo>
                  <a:lnTo>
                    <a:pt x="54" y="360"/>
                  </a:lnTo>
                  <a:lnTo>
                    <a:pt x="66" y="348"/>
                  </a:lnTo>
                  <a:lnTo>
                    <a:pt x="54" y="336"/>
                  </a:lnTo>
                  <a:lnTo>
                    <a:pt x="60" y="330"/>
                  </a:lnTo>
                  <a:lnTo>
                    <a:pt x="66" y="318"/>
                  </a:lnTo>
                  <a:lnTo>
                    <a:pt x="78" y="312"/>
                  </a:lnTo>
                  <a:lnTo>
                    <a:pt x="84" y="300"/>
                  </a:lnTo>
                  <a:lnTo>
                    <a:pt x="90" y="294"/>
                  </a:lnTo>
                  <a:lnTo>
                    <a:pt x="90" y="288"/>
                  </a:lnTo>
                  <a:lnTo>
                    <a:pt x="84" y="288"/>
                  </a:lnTo>
                  <a:lnTo>
                    <a:pt x="72" y="282"/>
                  </a:lnTo>
                  <a:lnTo>
                    <a:pt x="66" y="282"/>
                  </a:lnTo>
                  <a:lnTo>
                    <a:pt x="6" y="342"/>
                  </a:lnTo>
                  <a:lnTo>
                    <a:pt x="0" y="354"/>
                  </a:lnTo>
                  <a:lnTo>
                    <a:pt x="0" y="390"/>
                  </a:lnTo>
                  <a:lnTo>
                    <a:pt x="6" y="396"/>
                  </a:lnTo>
                  <a:lnTo>
                    <a:pt x="18" y="396"/>
                  </a:lnTo>
                  <a:lnTo>
                    <a:pt x="12" y="420"/>
                  </a:lnTo>
                  <a:lnTo>
                    <a:pt x="36" y="444"/>
                  </a:lnTo>
                  <a:lnTo>
                    <a:pt x="36" y="462"/>
                  </a:lnTo>
                  <a:lnTo>
                    <a:pt x="12" y="486"/>
                  </a:lnTo>
                  <a:lnTo>
                    <a:pt x="12" y="492"/>
                  </a:lnTo>
                  <a:lnTo>
                    <a:pt x="18" y="504"/>
                  </a:lnTo>
                  <a:lnTo>
                    <a:pt x="24" y="510"/>
                  </a:lnTo>
                  <a:lnTo>
                    <a:pt x="36" y="516"/>
                  </a:lnTo>
                  <a:lnTo>
                    <a:pt x="54" y="522"/>
                  </a:lnTo>
                  <a:lnTo>
                    <a:pt x="66" y="522"/>
                  </a:lnTo>
                  <a:lnTo>
                    <a:pt x="108" y="564"/>
                  </a:lnTo>
                  <a:lnTo>
                    <a:pt x="114" y="576"/>
                  </a:lnTo>
                  <a:lnTo>
                    <a:pt x="132" y="594"/>
                  </a:lnTo>
                  <a:lnTo>
                    <a:pt x="138" y="612"/>
                  </a:lnTo>
                  <a:lnTo>
                    <a:pt x="144" y="624"/>
                  </a:lnTo>
                  <a:lnTo>
                    <a:pt x="144" y="642"/>
                  </a:lnTo>
                  <a:lnTo>
                    <a:pt x="150" y="648"/>
                  </a:lnTo>
                  <a:lnTo>
                    <a:pt x="156" y="660"/>
                  </a:lnTo>
                  <a:lnTo>
                    <a:pt x="168" y="666"/>
                  </a:lnTo>
                  <a:lnTo>
                    <a:pt x="174" y="678"/>
                  </a:lnTo>
                  <a:lnTo>
                    <a:pt x="192" y="696"/>
                  </a:lnTo>
                  <a:lnTo>
                    <a:pt x="204" y="720"/>
                  </a:lnTo>
                  <a:lnTo>
                    <a:pt x="216" y="732"/>
                  </a:lnTo>
                  <a:lnTo>
                    <a:pt x="222" y="744"/>
                  </a:lnTo>
                  <a:lnTo>
                    <a:pt x="234" y="762"/>
                  </a:lnTo>
                  <a:lnTo>
                    <a:pt x="240" y="768"/>
                  </a:lnTo>
                  <a:lnTo>
                    <a:pt x="246" y="780"/>
                  </a:lnTo>
                  <a:lnTo>
                    <a:pt x="252" y="822"/>
                  </a:lnTo>
                  <a:lnTo>
                    <a:pt x="252" y="828"/>
                  </a:lnTo>
                  <a:lnTo>
                    <a:pt x="258" y="834"/>
                  </a:lnTo>
                  <a:lnTo>
                    <a:pt x="264" y="846"/>
                  </a:lnTo>
                  <a:lnTo>
                    <a:pt x="270" y="864"/>
                  </a:lnTo>
                  <a:lnTo>
                    <a:pt x="282" y="876"/>
                  </a:lnTo>
                  <a:lnTo>
                    <a:pt x="288" y="894"/>
                  </a:lnTo>
                  <a:lnTo>
                    <a:pt x="294" y="906"/>
                  </a:lnTo>
                  <a:lnTo>
                    <a:pt x="294" y="918"/>
                  </a:lnTo>
                  <a:lnTo>
                    <a:pt x="300" y="924"/>
                  </a:lnTo>
                  <a:lnTo>
                    <a:pt x="312" y="924"/>
                  </a:lnTo>
                  <a:lnTo>
                    <a:pt x="324" y="936"/>
                  </a:lnTo>
                  <a:lnTo>
                    <a:pt x="324" y="948"/>
                  </a:lnTo>
                  <a:lnTo>
                    <a:pt x="330" y="954"/>
                  </a:lnTo>
                  <a:lnTo>
                    <a:pt x="330" y="966"/>
                  </a:lnTo>
                  <a:lnTo>
                    <a:pt x="336" y="984"/>
                  </a:lnTo>
                  <a:lnTo>
                    <a:pt x="360" y="1014"/>
                  </a:lnTo>
                  <a:lnTo>
                    <a:pt x="378" y="1050"/>
                  </a:lnTo>
                  <a:lnTo>
                    <a:pt x="396" y="1074"/>
                  </a:lnTo>
                  <a:lnTo>
                    <a:pt x="402" y="1086"/>
                  </a:lnTo>
                  <a:lnTo>
                    <a:pt x="408" y="1104"/>
                  </a:lnTo>
                  <a:lnTo>
                    <a:pt x="408" y="1116"/>
                  </a:lnTo>
                  <a:lnTo>
                    <a:pt x="402" y="1128"/>
                  </a:lnTo>
                  <a:lnTo>
                    <a:pt x="402" y="1146"/>
                  </a:lnTo>
                  <a:lnTo>
                    <a:pt x="414" y="1158"/>
                  </a:lnTo>
                  <a:lnTo>
                    <a:pt x="420" y="1170"/>
                  </a:lnTo>
                  <a:lnTo>
                    <a:pt x="444" y="1194"/>
                  </a:lnTo>
                  <a:lnTo>
                    <a:pt x="456" y="1200"/>
                  </a:lnTo>
                  <a:lnTo>
                    <a:pt x="468" y="1212"/>
                  </a:lnTo>
                  <a:lnTo>
                    <a:pt x="474" y="1224"/>
                  </a:lnTo>
                  <a:lnTo>
                    <a:pt x="498" y="1248"/>
                  </a:lnTo>
                  <a:lnTo>
                    <a:pt x="516" y="1260"/>
                  </a:lnTo>
                  <a:lnTo>
                    <a:pt x="546" y="1278"/>
                  </a:lnTo>
                  <a:lnTo>
                    <a:pt x="576" y="1290"/>
                  </a:lnTo>
                  <a:lnTo>
                    <a:pt x="600" y="1302"/>
                  </a:lnTo>
                  <a:lnTo>
                    <a:pt x="642" y="1320"/>
                  </a:lnTo>
                  <a:lnTo>
                    <a:pt x="696" y="1350"/>
                  </a:lnTo>
                  <a:lnTo>
                    <a:pt x="708" y="1362"/>
                  </a:lnTo>
                  <a:lnTo>
                    <a:pt x="726" y="1374"/>
                  </a:lnTo>
                  <a:lnTo>
                    <a:pt x="738" y="1380"/>
                  </a:lnTo>
                  <a:lnTo>
                    <a:pt x="750" y="1392"/>
                  </a:lnTo>
                  <a:lnTo>
                    <a:pt x="774" y="1404"/>
                  </a:lnTo>
                  <a:lnTo>
                    <a:pt x="780" y="1428"/>
                  </a:lnTo>
                  <a:lnTo>
                    <a:pt x="792" y="1434"/>
                  </a:lnTo>
                  <a:lnTo>
                    <a:pt x="798" y="1446"/>
                  </a:lnTo>
                  <a:lnTo>
                    <a:pt x="810" y="1452"/>
                  </a:lnTo>
                  <a:lnTo>
                    <a:pt x="816" y="1458"/>
                  </a:lnTo>
                  <a:lnTo>
                    <a:pt x="840" y="1470"/>
                  </a:lnTo>
                  <a:lnTo>
                    <a:pt x="846" y="1482"/>
                  </a:lnTo>
                  <a:lnTo>
                    <a:pt x="858" y="1488"/>
                  </a:lnTo>
                  <a:lnTo>
                    <a:pt x="894" y="1464"/>
                  </a:lnTo>
                  <a:lnTo>
                    <a:pt x="900" y="1458"/>
                  </a:lnTo>
                  <a:lnTo>
                    <a:pt x="900" y="1440"/>
                  </a:lnTo>
                  <a:lnTo>
                    <a:pt x="894" y="1428"/>
                  </a:lnTo>
                  <a:lnTo>
                    <a:pt x="912" y="1416"/>
                  </a:lnTo>
                  <a:lnTo>
                    <a:pt x="900" y="1392"/>
                  </a:lnTo>
                  <a:lnTo>
                    <a:pt x="918" y="1374"/>
                  </a:lnTo>
                  <a:lnTo>
                    <a:pt x="930" y="1368"/>
                  </a:lnTo>
                  <a:lnTo>
                    <a:pt x="942" y="1344"/>
                  </a:lnTo>
                  <a:lnTo>
                    <a:pt x="942" y="1332"/>
                  </a:lnTo>
                  <a:lnTo>
                    <a:pt x="930" y="1320"/>
                  </a:lnTo>
                  <a:close/>
                </a:path>
              </a:pathLst>
            </a:custGeom>
            <a:solidFill>
              <a:srgbClr val="385723"/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61" name="Guyane (French Guiana)" descr="© INSCALE GmbH, 05.05.2010&#10;http://www.presentationload.com/">
              <a:extLst>
                <a:ext uri="{FF2B5EF4-FFF2-40B4-BE49-F238E27FC236}">
                  <a16:creationId xmlns:a16="http://schemas.microsoft.com/office/drawing/2014/main" id="{6A089696-E691-4969-9F79-38647381BA8F}"/>
                </a:ext>
              </a:extLst>
            </p:cNvPr>
            <p:cNvSpPr>
              <a:spLocks/>
            </p:cNvSpPr>
            <p:nvPr/>
          </p:nvSpPr>
          <p:spPr bwMode="gray">
            <a:xfrm>
              <a:off x="3825663" y="4312234"/>
              <a:ext cx="90438" cy="133283"/>
            </a:xfrm>
            <a:custGeom>
              <a:avLst/>
              <a:gdLst>
                <a:gd name="T0" fmla="*/ 2147483647 w 52"/>
                <a:gd name="T1" fmla="*/ 2147483647 h 76"/>
                <a:gd name="T2" fmla="*/ 2147483647 w 52"/>
                <a:gd name="T3" fmla="*/ 2147483647 h 76"/>
                <a:gd name="T4" fmla="*/ 2147483647 w 52"/>
                <a:gd name="T5" fmla="*/ 2147483647 h 76"/>
                <a:gd name="T6" fmla="*/ 2147483647 w 52"/>
                <a:gd name="T7" fmla="*/ 2147483647 h 76"/>
                <a:gd name="T8" fmla="*/ 2147483647 w 52"/>
                <a:gd name="T9" fmla="*/ 2147483647 h 76"/>
                <a:gd name="T10" fmla="*/ 2147483647 w 52"/>
                <a:gd name="T11" fmla="*/ 2147483647 h 76"/>
                <a:gd name="T12" fmla="*/ 2147483647 w 52"/>
                <a:gd name="T13" fmla="*/ 2147483647 h 76"/>
                <a:gd name="T14" fmla="*/ 2147483647 w 52"/>
                <a:gd name="T15" fmla="*/ 2147483647 h 76"/>
                <a:gd name="T16" fmla="*/ 2147483647 w 52"/>
                <a:gd name="T17" fmla="*/ 2147483647 h 76"/>
                <a:gd name="T18" fmla="*/ 2147483647 w 52"/>
                <a:gd name="T19" fmla="*/ 2147483647 h 76"/>
                <a:gd name="T20" fmla="*/ 2147483647 w 52"/>
                <a:gd name="T21" fmla="*/ 2147483647 h 76"/>
                <a:gd name="T22" fmla="*/ 2147483647 w 52"/>
                <a:gd name="T23" fmla="*/ 0 h 76"/>
                <a:gd name="T24" fmla="*/ 2147483647 w 52"/>
                <a:gd name="T25" fmla="*/ 2147483647 h 76"/>
                <a:gd name="T26" fmla="*/ 2147483647 w 52"/>
                <a:gd name="T27" fmla="*/ 2147483647 h 76"/>
                <a:gd name="T28" fmla="*/ 2147483647 w 52"/>
                <a:gd name="T29" fmla="*/ 2147483647 h 76"/>
                <a:gd name="T30" fmla="*/ 2147483647 w 52"/>
                <a:gd name="T31" fmla="*/ 2147483647 h 76"/>
                <a:gd name="T32" fmla="*/ 2147483647 w 52"/>
                <a:gd name="T33" fmla="*/ 2147483647 h 76"/>
                <a:gd name="T34" fmla="*/ 2147483647 w 52"/>
                <a:gd name="T35" fmla="*/ 2147483647 h 76"/>
                <a:gd name="T36" fmla="*/ 2147483647 w 52"/>
                <a:gd name="T37" fmla="*/ 2147483647 h 76"/>
                <a:gd name="T38" fmla="*/ 2147483647 w 52"/>
                <a:gd name="T39" fmla="*/ 2147483647 h 76"/>
                <a:gd name="T40" fmla="*/ 2147483647 w 52"/>
                <a:gd name="T41" fmla="*/ 2147483647 h 76"/>
                <a:gd name="T42" fmla="*/ 2147483647 w 52"/>
                <a:gd name="T43" fmla="*/ 2147483647 h 76"/>
                <a:gd name="T44" fmla="*/ 2147483647 w 52"/>
                <a:gd name="T45" fmla="*/ 2147483647 h 76"/>
                <a:gd name="T46" fmla="*/ 2147483647 w 52"/>
                <a:gd name="T47" fmla="*/ 2147483647 h 76"/>
                <a:gd name="T48" fmla="*/ 2147483647 w 52"/>
                <a:gd name="T49" fmla="*/ 2147483647 h 76"/>
                <a:gd name="T50" fmla="*/ 2147483647 w 52"/>
                <a:gd name="T51" fmla="*/ 2147483647 h 76"/>
                <a:gd name="T52" fmla="*/ 2147483647 w 52"/>
                <a:gd name="T53" fmla="*/ 2147483647 h 76"/>
                <a:gd name="T54" fmla="*/ 2147483647 w 52"/>
                <a:gd name="T55" fmla="*/ 2147483647 h 76"/>
                <a:gd name="T56" fmla="*/ 2147483647 w 52"/>
                <a:gd name="T57" fmla="*/ 2147483647 h 76"/>
                <a:gd name="T58" fmla="*/ 2147483647 w 52"/>
                <a:gd name="T59" fmla="*/ 2147483647 h 76"/>
                <a:gd name="T60" fmla="*/ 2147483647 w 52"/>
                <a:gd name="T61" fmla="*/ 2147483647 h 76"/>
                <a:gd name="T62" fmla="*/ 2147483647 w 52"/>
                <a:gd name="T63" fmla="*/ 2147483647 h 76"/>
                <a:gd name="T64" fmla="*/ 0 w 52"/>
                <a:gd name="T65" fmla="*/ 2147483647 h 76"/>
                <a:gd name="T66" fmla="*/ 0 w 52"/>
                <a:gd name="T67" fmla="*/ 2147483647 h 76"/>
                <a:gd name="T68" fmla="*/ 2147483647 w 52"/>
                <a:gd name="T69" fmla="*/ 2147483647 h 76"/>
                <a:gd name="T70" fmla="*/ 2147483647 w 52"/>
                <a:gd name="T71" fmla="*/ 2147483647 h 76"/>
                <a:gd name="T72" fmla="*/ 2147483647 w 52"/>
                <a:gd name="T73" fmla="*/ 2147483647 h 76"/>
                <a:gd name="T74" fmla="*/ 2147483647 w 52"/>
                <a:gd name="T75" fmla="*/ 2147483647 h 76"/>
                <a:gd name="T76" fmla="*/ 2147483647 w 52"/>
                <a:gd name="T77" fmla="*/ 2147483647 h 76"/>
                <a:gd name="T78" fmla="*/ 2147483647 w 52"/>
                <a:gd name="T79" fmla="*/ 2147483647 h 76"/>
                <a:gd name="T80" fmla="*/ 2147483647 w 52"/>
                <a:gd name="T81" fmla="*/ 2147483647 h 76"/>
                <a:gd name="T82" fmla="*/ 2147483647 w 52"/>
                <a:gd name="T83" fmla="*/ 2147483647 h 76"/>
                <a:gd name="T84" fmla="*/ 2147483647 w 52"/>
                <a:gd name="T85" fmla="*/ 2147483647 h 76"/>
                <a:gd name="T86" fmla="*/ 2147483647 w 52"/>
                <a:gd name="T87" fmla="*/ 2147483647 h 76"/>
                <a:gd name="T88" fmla="*/ 2147483647 w 52"/>
                <a:gd name="T89" fmla="*/ 2147483647 h 76"/>
                <a:gd name="T90" fmla="*/ 2147483647 w 52"/>
                <a:gd name="T91" fmla="*/ 2147483647 h 76"/>
                <a:gd name="T92" fmla="*/ 2147483647 w 52"/>
                <a:gd name="T93" fmla="*/ 2147483647 h 76"/>
                <a:gd name="T94" fmla="*/ 2147483647 w 52"/>
                <a:gd name="T95" fmla="*/ 2147483647 h 76"/>
                <a:gd name="T96" fmla="*/ 2147483647 w 52"/>
                <a:gd name="T97" fmla="*/ 2147483647 h 76"/>
                <a:gd name="T98" fmla="*/ 2147483647 w 52"/>
                <a:gd name="T99" fmla="*/ 2147483647 h 76"/>
                <a:gd name="T100" fmla="*/ 2147483647 w 52"/>
                <a:gd name="T101" fmla="*/ 2147483647 h 76"/>
                <a:gd name="T102" fmla="*/ 2147483647 w 52"/>
                <a:gd name="T103" fmla="*/ 2147483647 h 76"/>
                <a:gd name="T104" fmla="*/ 2147483647 w 52"/>
                <a:gd name="T105" fmla="*/ 2147483647 h 76"/>
                <a:gd name="T106" fmla="*/ 2147483647 w 52"/>
                <a:gd name="T107" fmla="*/ 2147483647 h 76"/>
                <a:gd name="T108" fmla="*/ 2147483647 w 52"/>
                <a:gd name="T109" fmla="*/ 2147483647 h 76"/>
                <a:gd name="T110" fmla="*/ 2147483647 w 52"/>
                <a:gd name="T111" fmla="*/ 2147483647 h 76"/>
                <a:gd name="T112" fmla="*/ 2147483647 w 52"/>
                <a:gd name="T113" fmla="*/ 2147483647 h 76"/>
                <a:gd name="T114" fmla="*/ 2147483647 w 52"/>
                <a:gd name="T115" fmla="*/ 2147483647 h 7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52"/>
                <a:gd name="T175" fmla="*/ 0 h 76"/>
                <a:gd name="T176" fmla="*/ 52 w 52"/>
                <a:gd name="T177" fmla="*/ 76 h 7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52" h="76">
                  <a:moveTo>
                    <a:pt x="52" y="32"/>
                  </a:moveTo>
                  <a:lnTo>
                    <a:pt x="50" y="26"/>
                  </a:lnTo>
                  <a:lnTo>
                    <a:pt x="48" y="24"/>
                  </a:lnTo>
                  <a:lnTo>
                    <a:pt x="46" y="22"/>
                  </a:lnTo>
                  <a:lnTo>
                    <a:pt x="46" y="20"/>
                  </a:lnTo>
                  <a:lnTo>
                    <a:pt x="40" y="20"/>
                  </a:lnTo>
                  <a:lnTo>
                    <a:pt x="32" y="6"/>
                  </a:lnTo>
                  <a:lnTo>
                    <a:pt x="24" y="6"/>
                  </a:lnTo>
                  <a:lnTo>
                    <a:pt x="22" y="4"/>
                  </a:lnTo>
                  <a:lnTo>
                    <a:pt x="20" y="4"/>
                  </a:lnTo>
                  <a:lnTo>
                    <a:pt x="16" y="2"/>
                  </a:lnTo>
                  <a:lnTo>
                    <a:pt x="14" y="0"/>
                  </a:lnTo>
                  <a:lnTo>
                    <a:pt x="12" y="4"/>
                  </a:lnTo>
                  <a:lnTo>
                    <a:pt x="12" y="10"/>
                  </a:lnTo>
                  <a:lnTo>
                    <a:pt x="10" y="10"/>
                  </a:lnTo>
                  <a:lnTo>
                    <a:pt x="8" y="12"/>
                  </a:lnTo>
                  <a:lnTo>
                    <a:pt x="6" y="14"/>
                  </a:lnTo>
                  <a:lnTo>
                    <a:pt x="4" y="16"/>
                  </a:lnTo>
                  <a:lnTo>
                    <a:pt x="2" y="20"/>
                  </a:lnTo>
                  <a:lnTo>
                    <a:pt x="2" y="28"/>
                  </a:lnTo>
                  <a:lnTo>
                    <a:pt x="4" y="32"/>
                  </a:lnTo>
                  <a:lnTo>
                    <a:pt x="4" y="36"/>
                  </a:lnTo>
                  <a:lnTo>
                    <a:pt x="6" y="40"/>
                  </a:lnTo>
                  <a:lnTo>
                    <a:pt x="10" y="44"/>
                  </a:lnTo>
                  <a:lnTo>
                    <a:pt x="12" y="46"/>
                  </a:lnTo>
                  <a:lnTo>
                    <a:pt x="12" y="48"/>
                  </a:lnTo>
                  <a:lnTo>
                    <a:pt x="6" y="54"/>
                  </a:lnTo>
                  <a:lnTo>
                    <a:pt x="8" y="62"/>
                  </a:lnTo>
                  <a:lnTo>
                    <a:pt x="6" y="64"/>
                  </a:lnTo>
                  <a:lnTo>
                    <a:pt x="4" y="64"/>
                  </a:lnTo>
                  <a:lnTo>
                    <a:pt x="4" y="66"/>
                  </a:lnTo>
                  <a:lnTo>
                    <a:pt x="2" y="68"/>
                  </a:lnTo>
                  <a:lnTo>
                    <a:pt x="0" y="72"/>
                  </a:lnTo>
                  <a:lnTo>
                    <a:pt x="4" y="76"/>
                  </a:lnTo>
                  <a:lnTo>
                    <a:pt x="10" y="76"/>
                  </a:lnTo>
                  <a:lnTo>
                    <a:pt x="12" y="74"/>
                  </a:lnTo>
                  <a:lnTo>
                    <a:pt x="12" y="72"/>
                  </a:lnTo>
                  <a:lnTo>
                    <a:pt x="14" y="72"/>
                  </a:lnTo>
                  <a:lnTo>
                    <a:pt x="16" y="72"/>
                  </a:lnTo>
                  <a:lnTo>
                    <a:pt x="18" y="72"/>
                  </a:lnTo>
                  <a:lnTo>
                    <a:pt x="20" y="72"/>
                  </a:lnTo>
                  <a:lnTo>
                    <a:pt x="22" y="72"/>
                  </a:lnTo>
                  <a:lnTo>
                    <a:pt x="26" y="74"/>
                  </a:lnTo>
                  <a:lnTo>
                    <a:pt x="30" y="74"/>
                  </a:lnTo>
                  <a:lnTo>
                    <a:pt x="32" y="72"/>
                  </a:lnTo>
                  <a:lnTo>
                    <a:pt x="40" y="64"/>
                  </a:lnTo>
                  <a:lnTo>
                    <a:pt x="40" y="60"/>
                  </a:lnTo>
                  <a:lnTo>
                    <a:pt x="44" y="50"/>
                  </a:lnTo>
                  <a:lnTo>
                    <a:pt x="46" y="46"/>
                  </a:lnTo>
                  <a:lnTo>
                    <a:pt x="48" y="44"/>
                  </a:lnTo>
                  <a:lnTo>
                    <a:pt x="50" y="42"/>
                  </a:lnTo>
                  <a:lnTo>
                    <a:pt x="50" y="40"/>
                  </a:lnTo>
                  <a:lnTo>
                    <a:pt x="52" y="38"/>
                  </a:lnTo>
                  <a:lnTo>
                    <a:pt x="52" y="36"/>
                  </a:lnTo>
                  <a:lnTo>
                    <a:pt x="52" y="34"/>
                  </a:lnTo>
                  <a:lnTo>
                    <a:pt x="52" y="32"/>
                  </a:lnTo>
                  <a:close/>
                </a:path>
              </a:pathLst>
            </a:custGeom>
            <a:solidFill>
              <a:srgbClr val="385723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62" name="Guyana" descr="© INSCALE GmbH, 05.05.2010&#10;http://www.presentationload.com/">
              <a:extLst>
                <a:ext uri="{FF2B5EF4-FFF2-40B4-BE49-F238E27FC236}">
                  <a16:creationId xmlns:a16="http://schemas.microsoft.com/office/drawing/2014/main" id="{A4B72DE5-CA3C-4EFD-A69B-626A9EF6ED42}"/>
                </a:ext>
              </a:extLst>
            </p:cNvPr>
            <p:cNvSpPr>
              <a:spLocks/>
            </p:cNvSpPr>
            <p:nvPr/>
          </p:nvSpPr>
          <p:spPr bwMode="gray">
            <a:xfrm>
              <a:off x="3613055" y="4215446"/>
              <a:ext cx="145969" cy="261805"/>
            </a:xfrm>
            <a:custGeom>
              <a:avLst/>
              <a:gdLst>
                <a:gd name="T0" fmla="*/ 2147483647 w 324"/>
                <a:gd name="T1" fmla="*/ 2147483647 h 582"/>
                <a:gd name="T2" fmla="*/ 2147483647 w 324"/>
                <a:gd name="T3" fmla="*/ 2147483647 h 582"/>
                <a:gd name="T4" fmla="*/ 2147483647 w 324"/>
                <a:gd name="T5" fmla="*/ 2147483647 h 582"/>
                <a:gd name="T6" fmla="*/ 2147483647 w 324"/>
                <a:gd name="T7" fmla="*/ 2147483647 h 582"/>
                <a:gd name="T8" fmla="*/ 2147483647 w 324"/>
                <a:gd name="T9" fmla="*/ 2147483647 h 582"/>
                <a:gd name="T10" fmla="*/ 2147483647 w 324"/>
                <a:gd name="T11" fmla="*/ 2147483647 h 582"/>
                <a:gd name="T12" fmla="*/ 2147483647 w 324"/>
                <a:gd name="T13" fmla="*/ 2147483647 h 582"/>
                <a:gd name="T14" fmla="*/ 2147483647 w 324"/>
                <a:gd name="T15" fmla="*/ 2147483647 h 582"/>
                <a:gd name="T16" fmla="*/ 0 w 324"/>
                <a:gd name="T17" fmla="*/ 2147483647 h 582"/>
                <a:gd name="T18" fmla="*/ 2147483647 w 324"/>
                <a:gd name="T19" fmla="*/ 2147483647 h 582"/>
                <a:gd name="T20" fmla="*/ 2147483647 w 324"/>
                <a:gd name="T21" fmla="*/ 2147483647 h 582"/>
                <a:gd name="T22" fmla="*/ 2147483647 w 324"/>
                <a:gd name="T23" fmla="*/ 2147483647 h 582"/>
                <a:gd name="T24" fmla="*/ 2147483647 w 324"/>
                <a:gd name="T25" fmla="*/ 2147483647 h 582"/>
                <a:gd name="T26" fmla="*/ 2147483647 w 324"/>
                <a:gd name="T27" fmla="*/ 2147483647 h 582"/>
                <a:gd name="T28" fmla="*/ 2147483647 w 324"/>
                <a:gd name="T29" fmla="*/ 2147483647 h 582"/>
                <a:gd name="T30" fmla="*/ 2147483647 w 324"/>
                <a:gd name="T31" fmla="*/ 2147483647 h 582"/>
                <a:gd name="T32" fmla="*/ 2147483647 w 324"/>
                <a:gd name="T33" fmla="*/ 2147483647 h 582"/>
                <a:gd name="T34" fmla="*/ 2147483647 w 324"/>
                <a:gd name="T35" fmla="*/ 2147483647 h 582"/>
                <a:gd name="T36" fmla="*/ 2147483647 w 324"/>
                <a:gd name="T37" fmla="*/ 2147483647 h 582"/>
                <a:gd name="T38" fmla="*/ 2147483647 w 324"/>
                <a:gd name="T39" fmla="*/ 2147483647 h 582"/>
                <a:gd name="T40" fmla="*/ 2147483647 w 324"/>
                <a:gd name="T41" fmla="*/ 2147483647 h 582"/>
                <a:gd name="T42" fmla="*/ 2147483647 w 324"/>
                <a:gd name="T43" fmla="*/ 2147483647 h 582"/>
                <a:gd name="T44" fmla="*/ 2147483647 w 324"/>
                <a:gd name="T45" fmla="*/ 2147483647 h 582"/>
                <a:gd name="T46" fmla="*/ 2147483647 w 324"/>
                <a:gd name="T47" fmla="*/ 2147483647 h 582"/>
                <a:gd name="T48" fmla="*/ 2147483647 w 324"/>
                <a:gd name="T49" fmla="*/ 2147483647 h 582"/>
                <a:gd name="T50" fmla="*/ 2147483647 w 324"/>
                <a:gd name="T51" fmla="*/ 2147483647 h 582"/>
                <a:gd name="T52" fmla="*/ 2147483647 w 324"/>
                <a:gd name="T53" fmla="*/ 2147483647 h 582"/>
                <a:gd name="T54" fmla="*/ 2147483647 w 324"/>
                <a:gd name="T55" fmla="*/ 2147483647 h 582"/>
                <a:gd name="T56" fmla="*/ 2147483647 w 324"/>
                <a:gd name="T57" fmla="*/ 2147483647 h 582"/>
                <a:gd name="T58" fmla="*/ 2147483647 w 324"/>
                <a:gd name="T59" fmla="*/ 2147483647 h 582"/>
                <a:gd name="T60" fmla="*/ 2147483647 w 324"/>
                <a:gd name="T61" fmla="*/ 2147483647 h 582"/>
                <a:gd name="T62" fmla="*/ 2147483647 w 324"/>
                <a:gd name="T63" fmla="*/ 2147483647 h 582"/>
                <a:gd name="T64" fmla="*/ 2147483647 w 324"/>
                <a:gd name="T65" fmla="*/ 2147483647 h 582"/>
                <a:gd name="T66" fmla="*/ 2147483647 w 324"/>
                <a:gd name="T67" fmla="*/ 2147483647 h 582"/>
                <a:gd name="T68" fmla="*/ 2147483647 w 324"/>
                <a:gd name="T69" fmla="*/ 2147483647 h 582"/>
                <a:gd name="T70" fmla="*/ 2147483647 w 324"/>
                <a:gd name="T71" fmla="*/ 2147483647 h 582"/>
                <a:gd name="T72" fmla="*/ 2147483647 w 324"/>
                <a:gd name="T73" fmla="*/ 2147483647 h 582"/>
                <a:gd name="T74" fmla="*/ 2147483647 w 324"/>
                <a:gd name="T75" fmla="*/ 2147483647 h 582"/>
                <a:gd name="T76" fmla="*/ 2147483647 w 324"/>
                <a:gd name="T77" fmla="*/ 2147483647 h 582"/>
                <a:gd name="T78" fmla="*/ 2147483647 w 324"/>
                <a:gd name="T79" fmla="*/ 2147483647 h 582"/>
                <a:gd name="T80" fmla="*/ 2147483647 w 324"/>
                <a:gd name="T81" fmla="*/ 2147483647 h 582"/>
                <a:gd name="T82" fmla="*/ 2147483647 w 324"/>
                <a:gd name="T83" fmla="*/ 2147483647 h 582"/>
                <a:gd name="T84" fmla="*/ 2147483647 w 324"/>
                <a:gd name="T85" fmla="*/ 2147483647 h 582"/>
                <a:gd name="T86" fmla="*/ 2147483647 w 324"/>
                <a:gd name="T87" fmla="*/ 2147483647 h 582"/>
                <a:gd name="T88" fmla="*/ 2147483647 w 324"/>
                <a:gd name="T89" fmla="*/ 2147483647 h 582"/>
                <a:gd name="T90" fmla="*/ 2147483647 w 324"/>
                <a:gd name="T91" fmla="*/ 2147483647 h 582"/>
                <a:gd name="T92" fmla="*/ 2147483647 w 324"/>
                <a:gd name="T93" fmla="*/ 2147483647 h 582"/>
                <a:gd name="T94" fmla="*/ 2147483647 w 324"/>
                <a:gd name="T95" fmla="*/ 2147483647 h 582"/>
                <a:gd name="T96" fmla="*/ 2147483647 w 324"/>
                <a:gd name="T97" fmla="*/ 2147483647 h 582"/>
                <a:gd name="T98" fmla="*/ 2147483647 w 324"/>
                <a:gd name="T99" fmla="*/ 2147483647 h 582"/>
                <a:gd name="T100" fmla="*/ 2147483647 w 324"/>
                <a:gd name="T101" fmla="*/ 2147483647 h 582"/>
                <a:gd name="T102" fmla="*/ 2147483647 w 324"/>
                <a:gd name="T103" fmla="*/ 2147483647 h 582"/>
                <a:gd name="T104" fmla="*/ 2147483647 w 324"/>
                <a:gd name="T105" fmla="*/ 2147483647 h 582"/>
                <a:gd name="T106" fmla="*/ 2147483647 w 324"/>
                <a:gd name="T107" fmla="*/ 2147483647 h 582"/>
                <a:gd name="T108" fmla="*/ 2147483647 w 324"/>
                <a:gd name="T109" fmla="*/ 2147483647 h 582"/>
                <a:gd name="T110" fmla="*/ 2147483647 w 324"/>
                <a:gd name="T111" fmla="*/ 2147483647 h 582"/>
                <a:gd name="T112" fmla="*/ 2147483647 w 324"/>
                <a:gd name="T113" fmla="*/ 2147483647 h 582"/>
                <a:gd name="T114" fmla="*/ 2147483647 w 324"/>
                <a:gd name="T115" fmla="*/ 2147483647 h 582"/>
                <a:gd name="T116" fmla="*/ 2147483647 w 324"/>
                <a:gd name="T117" fmla="*/ 2147483647 h 582"/>
                <a:gd name="T118" fmla="*/ 2147483647 w 324"/>
                <a:gd name="T119" fmla="*/ 2147483647 h 582"/>
                <a:gd name="T120" fmla="*/ 2147483647 w 324"/>
                <a:gd name="T121" fmla="*/ 2147483647 h 582"/>
                <a:gd name="T122" fmla="*/ 2147483647 w 324"/>
                <a:gd name="T123" fmla="*/ 0 h 582"/>
                <a:gd name="T124" fmla="*/ 2147483647 w 324"/>
                <a:gd name="T125" fmla="*/ 2147483647 h 582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324"/>
                <a:gd name="T190" fmla="*/ 0 h 582"/>
                <a:gd name="T191" fmla="*/ 324 w 324"/>
                <a:gd name="T192" fmla="*/ 582 h 582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324" h="582">
                  <a:moveTo>
                    <a:pt x="90" y="42"/>
                  </a:moveTo>
                  <a:lnTo>
                    <a:pt x="84" y="48"/>
                  </a:lnTo>
                  <a:lnTo>
                    <a:pt x="72" y="48"/>
                  </a:lnTo>
                  <a:lnTo>
                    <a:pt x="60" y="60"/>
                  </a:lnTo>
                  <a:lnTo>
                    <a:pt x="60" y="102"/>
                  </a:lnTo>
                  <a:lnTo>
                    <a:pt x="84" y="102"/>
                  </a:lnTo>
                  <a:lnTo>
                    <a:pt x="84" y="120"/>
                  </a:lnTo>
                  <a:lnTo>
                    <a:pt x="78" y="126"/>
                  </a:lnTo>
                  <a:lnTo>
                    <a:pt x="66" y="132"/>
                  </a:lnTo>
                  <a:lnTo>
                    <a:pt x="54" y="132"/>
                  </a:lnTo>
                  <a:lnTo>
                    <a:pt x="42" y="138"/>
                  </a:lnTo>
                  <a:lnTo>
                    <a:pt x="12" y="138"/>
                  </a:lnTo>
                  <a:lnTo>
                    <a:pt x="12" y="144"/>
                  </a:lnTo>
                  <a:lnTo>
                    <a:pt x="30" y="162"/>
                  </a:lnTo>
                  <a:lnTo>
                    <a:pt x="30" y="180"/>
                  </a:lnTo>
                  <a:lnTo>
                    <a:pt x="18" y="186"/>
                  </a:lnTo>
                  <a:lnTo>
                    <a:pt x="12" y="186"/>
                  </a:lnTo>
                  <a:lnTo>
                    <a:pt x="0" y="192"/>
                  </a:lnTo>
                  <a:lnTo>
                    <a:pt x="0" y="204"/>
                  </a:lnTo>
                  <a:lnTo>
                    <a:pt x="6" y="210"/>
                  </a:lnTo>
                  <a:lnTo>
                    <a:pt x="12" y="222"/>
                  </a:lnTo>
                  <a:lnTo>
                    <a:pt x="48" y="258"/>
                  </a:lnTo>
                  <a:lnTo>
                    <a:pt x="72" y="264"/>
                  </a:lnTo>
                  <a:lnTo>
                    <a:pt x="78" y="252"/>
                  </a:lnTo>
                  <a:lnTo>
                    <a:pt x="90" y="264"/>
                  </a:lnTo>
                  <a:lnTo>
                    <a:pt x="96" y="276"/>
                  </a:lnTo>
                  <a:lnTo>
                    <a:pt x="96" y="294"/>
                  </a:lnTo>
                  <a:lnTo>
                    <a:pt x="90" y="306"/>
                  </a:lnTo>
                  <a:lnTo>
                    <a:pt x="84" y="312"/>
                  </a:lnTo>
                  <a:lnTo>
                    <a:pt x="84" y="318"/>
                  </a:lnTo>
                  <a:lnTo>
                    <a:pt x="90" y="324"/>
                  </a:lnTo>
                  <a:lnTo>
                    <a:pt x="96" y="324"/>
                  </a:lnTo>
                  <a:lnTo>
                    <a:pt x="108" y="318"/>
                  </a:lnTo>
                  <a:lnTo>
                    <a:pt x="114" y="318"/>
                  </a:lnTo>
                  <a:lnTo>
                    <a:pt x="114" y="348"/>
                  </a:lnTo>
                  <a:lnTo>
                    <a:pt x="120" y="354"/>
                  </a:lnTo>
                  <a:lnTo>
                    <a:pt x="126" y="354"/>
                  </a:lnTo>
                  <a:lnTo>
                    <a:pt x="126" y="366"/>
                  </a:lnTo>
                  <a:lnTo>
                    <a:pt x="120" y="378"/>
                  </a:lnTo>
                  <a:lnTo>
                    <a:pt x="108" y="390"/>
                  </a:lnTo>
                  <a:lnTo>
                    <a:pt x="96" y="432"/>
                  </a:lnTo>
                  <a:lnTo>
                    <a:pt x="90" y="444"/>
                  </a:lnTo>
                  <a:lnTo>
                    <a:pt x="90" y="450"/>
                  </a:lnTo>
                  <a:lnTo>
                    <a:pt x="84" y="462"/>
                  </a:lnTo>
                  <a:lnTo>
                    <a:pt x="84" y="468"/>
                  </a:lnTo>
                  <a:lnTo>
                    <a:pt x="90" y="480"/>
                  </a:lnTo>
                  <a:lnTo>
                    <a:pt x="114" y="504"/>
                  </a:lnTo>
                  <a:lnTo>
                    <a:pt x="114" y="534"/>
                  </a:lnTo>
                  <a:lnTo>
                    <a:pt x="144" y="570"/>
                  </a:lnTo>
                  <a:lnTo>
                    <a:pt x="156" y="570"/>
                  </a:lnTo>
                  <a:lnTo>
                    <a:pt x="162" y="582"/>
                  </a:lnTo>
                  <a:lnTo>
                    <a:pt x="198" y="582"/>
                  </a:lnTo>
                  <a:lnTo>
                    <a:pt x="204" y="576"/>
                  </a:lnTo>
                  <a:lnTo>
                    <a:pt x="204" y="564"/>
                  </a:lnTo>
                  <a:lnTo>
                    <a:pt x="216" y="552"/>
                  </a:lnTo>
                  <a:lnTo>
                    <a:pt x="234" y="552"/>
                  </a:lnTo>
                  <a:lnTo>
                    <a:pt x="240" y="540"/>
                  </a:lnTo>
                  <a:lnTo>
                    <a:pt x="270" y="540"/>
                  </a:lnTo>
                  <a:lnTo>
                    <a:pt x="270" y="534"/>
                  </a:lnTo>
                  <a:lnTo>
                    <a:pt x="288" y="516"/>
                  </a:lnTo>
                  <a:lnTo>
                    <a:pt x="300" y="516"/>
                  </a:lnTo>
                  <a:lnTo>
                    <a:pt x="312" y="528"/>
                  </a:lnTo>
                  <a:lnTo>
                    <a:pt x="318" y="528"/>
                  </a:lnTo>
                  <a:lnTo>
                    <a:pt x="324" y="522"/>
                  </a:lnTo>
                  <a:lnTo>
                    <a:pt x="324" y="510"/>
                  </a:lnTo>
                  <a:lnTo>
                    <a:pt x="318" y="504"/>
                  </a:lnTo>
                  <a:lnTo>
                    <a:pt x="312" y="492"/>
                  </a:lnTo>
                  <a:lnTo>
                    <a:pt x="306" y="474"/>
                  </a:lnTo>
                  <a:lnTo>
                    <a:pt x="288" y="456"/>
                  </a:lnTo>
                  <a:lnTo>
                    <a:pt x="282" y="444"/>
                  </a:lnTo>
                  <a:lnTo>
                    <a:pt x="282" y="420"/>
                  </a:lnTo>
                  <a:lnTo>
                    <a:pt x="288" y="414"/>
                  </a:lnTo>
                  <a:lnTo>
                    <a:pt x="288" y="396"/>
                  </a:lnTo>
                  <a:lnTo>
                    <a:pt x="276" y="408"/>
                  </a:lnTo>
                  <a:lnTo>
                    <a:pt x="276" y="414"/>
                  </a:lnTo>
                  <a:lnTo>
                    <a:pt x="264" y="414"/>
                  </a:lnTo>
                  <a:lnTo>
                    <a:pt x="258" y="402"/>
                  </a:lnTo>
                  <a:lnTo>
                    <a:pt x="252" y="396"/>
                  </a:lnTo>
                  <a:lnTo>
                    <a:pt x="246" y="384"/>
                  </a:lnTo>
                  <a:lnTo>
                    <a:pt x="246" y="372"/>
                  </a:lnTo>
                  <a:lnTo>
                    <a:pt x="240" y="372"/>
                  </a:lnTo>
                  <a:lnTo>
                    <a:pt x="240" y="366"/>
                  </a:lnTo>
                  <a:lnTo>
                    <a:pt x="234" y="360"/>
                  </a:lnTo>
                  <a:lnTo>
                    <a:pt x="234" y="348"/>
                  </a:lnTo>
                  <a:lnTo>
                    <a:pt x="240" y="336"/>
                  </a:lnTo>
                  <a:lnTo>
                    <a:pt x="246" y="330"/>
                  </a:lnTo>
                  <a:lnTo>
                    <a:pt x="246" y="288"/>
                  </a:lnTo>
                  <a:lnTo>
                    <a:pt x="252" y="282"/>
                  </a:lnTo>
                  <a:lnTo>
                    <a:pt x="264" y="276"/>
                  </a:lnTo>
                  <a:lnTo>
                    <a:pt x="294" y="276"/>
                  </a:lnTo>
                  <a:lnTo>
                    <a:pt x="300" y="270"/>
                  </a:lnTo>
                  <a:lnTo>
                    <a:pt x="300" y="258"/>
                  </a:lnTo>
                  <a:lnTo>
                    <a:pt x="288" y="246"/>
                  </a:lnTo>
                  <a:lnTo>
                    <a:pt x="288" y="234"/>
                  </a:lnTo>
                  <a:lnTo>
                    <a:pt x="294" y="222"/>
                  </a:lnTo>
                  <a:lnTo>
                    <a:pt x="300" y="216"/>
                  </a:lnTo>
                  <a:lnTo>
                    <a:pt x="306" y="204"/>
                  </a:lnTo>
                  <a:lnTo>
                    <a:pt x="306" y="192"/>
                  </a:lnTo>
                  <a:lnTo>
                    <a:pt x="300" y="180"/>
                  </a:lnTo>
                  <a:lnTo>
                    <a:pt x="294" y="174"/>
                  </a:lnTo>
                  <a:lnTo>
                    <a:pt x="276" y="174"/>
                  </a:lnTo>
                  <a:lnTo>
                    <a:pt x="270" y="180"/>
                  </a:lnTo>
                  <a:lnTo>
                    <a:pt x="270" y="156"/>
                  </a:lnTo>
                  <a:lnTo>
                    <a:pt x="258" y="150"/>
                  </a:lnTo>
                  <a:lnTo>
                    <a:pt x="252" y="138"/>
                  </a:lnTo>
                  <a:lnTo>
                    <a:pt x="234" y="132"/>
                  </a:lnTo>
                  <a:lnTo>
                    <a:pt x="216" y="132"/>
                  </a:lnTo>
                  <a:lnTo>
                    <a:pt x="204" y="138"/>
                  </a:lnTo>
                  <a:lnTo>
                    <a:pt x="198" y="150"/>
                  </a:lnTo>
                  <a:lnTo>
                    <a:pt x="198" y="156"/>
                  </a:lnTo>
                  <a:lnTo>
                    <a:pt x="192" y="162"/>
                  </a:lnTo>
                  <a:lnTo>
                    <a:pt x="192" y="168"/>
                  </a:lnTo>
                  <a:lnTo>
                    <a:pt x="192" y="162"/>
                  </a:lnTo>
                  <a:lnTo>
                    <a:pt x="198" y="156"/>
                  </a:lnTo>
                  <a:lnTo>
                    <a:pt x="198" y="144"/>
                  </a:lnTo>
                  <a:lnTo>
                    <a:pt x="204" y="132"/>
                  </a:lnTo>
                  <a:lnTo>
                    <a:pt x="204" y="114"/>
                  </a:lnTo>
                  <a:lnTo>
                    <a:pt x="210" y="102"/>
                  </a:lnTo>
                  <a:lnTo>
                    <a:pt x="210" y="78"/>
                  </a:lnTo>
                  <a:lnTo>
                    <a:pt x="192" y="42"/>
                  </a:lnTo>
                  <a:lnTo>
                    <a:pt x="180" y="30"/>
                  </a:lnTo>
                  <a:lnTo>
                    <a:pt x="132" y="6"/>
                  </a:lnTo>
                  <a:lnTo>
                    <a:pt x="126" y="0"/>
                  </a:lnTo>
                  <a:lnTo>
                    <a:pt x="120" y="0"/>
                  </a:lnTo>
                  <a:lnTo>
                    <a:pt x="102" y="36"/>
                  </a:lnTo>
                  <a:lnTo>
                    <a:pt x="96" y="42"/>
                  </a:lnTo>
                  <a:lnTo>
                    <a:pt x="90" y="42"/>
                  </a:lnTo>
                  <a:close/>
                </a:path>
              </a:pathLst>
            </a:custGeom>
            <a:solidFill>
              <a:srgbClr val="385723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63" name="Ecuador" descr="© INSCALE GmbH, 05.05.2010&#10;http://www.presentationload.com/">
              <a:extLst>
                <a:ext uri="{FF2B5EF4-FFF2-40B4-BE49-F238E27FC236}">
                  <a16:creationId xmlns:a16="http://schemas.microsoft.com/office/drawing/2014/main" id="{3AAB6613-1577-4B0D-8E4D-1034E0C1B650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991099" y="4462971"/>
              <a:ext cx="184048" cy="236417"/>
            </a:xfrm>
            <a:custGeom>
              <a:avLst/>
              <a:gdLst>
                <a:gd name="T0" fmla="*/ 2147483647 w 414"/>
                <a:gd name="T1" fmla="*/ 2147483647 h 528"/>
                <a:gd name="T2" fmla="*/ 2147483647 w 414"/>
                <a:gd name="T3" fmla="*/ 2147483647 h 528"/>
                <a:gd name="T4" fmla="*/ 2147483647 w 414"/>
                <a:gd name="T5" fmla="*/ 2147483647 h 528"/>
                <a:gd name="T6" fmla="*/ 2147483647 w 414"/>
                <a:gd name="T7" fmla="*/ 2147483647 h 528"/>
                <a:gd name="T8" fmla="*/ 2147483647 w 414"/>
                <a:gd name="T9" fmla="*/ 2147483647 h 528"/>
                <a:gd name="T10" fmla="*/ 2147483647 w 414"/>
                <a:gd name="T11" fmla="*/ 2147483647 h 528"/>
                <a:gd name="T12" fmla="*/ 2147483647 w 414"/>
                <a:gd name="T13" fmla="*/ 2147483647 h 528"/>
                <a:gd name="T14" fmla="*/ 2147483647 w 414"/>
                <a:gd name="T15" fmla="*/ 2147483647 h 528"/>
                <a:gd name="T16" fmla="*/ 2147483647 w 414"/>
                <a:gd name="T17" fmla="*/ 2147483647 h 528"/>
                <a:gd name="T18" fmla="*/ 2147483647 w 414"/>
                <a:gd name="T19" fmla="*/ 2147483647 h 528"/>
                <a:gd name="T20" fmla="*/ 2147483647 w 414"/>
                <a:gd name="T21" fmla="*/ 2147483647 h 528"/>
                <a:gd name="T22" fmla="*/ 2147483647 w 414"/>
                <a:gd name="T23" fmla="*/ 2147483647 h 528"/>
                <a:gd name="T24" fmla="*/ 2147483647 w 414"/>
                <a:gd name="T25" fmla="*/ 2147483647 h 528"/>
                <a:gd name="T26" fmla="*/ 2147483647 w 414"/>
                <a:gd name="T27" fmla="*/ 2147483647 h 528"/>
                <a:gd name="T28" fmla="*/ 2147483647 w 414"/>
                <a:gd name="T29" fmla="*/ 2147483647 h 528"/>
                <a:gd name="T30" fmla="*/ 2147483647 w 414"/>
                <a:gd name="T31" fmla="*/ 2147483647 h 528"/>
                <a:gd name="T32" fmla="*/ 2147483647 w 414"/>
                <a:gd name="T33" fmla="*/ 2147483647 h 528"/>
                <a:gd name="T34" fmla="*/ 2147483647 w 414"/>
                <a:gd name="T35" fmla="*/ 2147483647 h 528"/>
                <a:gd name="T36" fmla="*/ 2147483647 w 414"/>
                <a:gd name="T37" fmla="*/ 2147483647 h 528"/>
                <a:gd name="T38" fmla="*/ 2147483647 w 414"/>
                <a:gd name="T39" fmla="*/ 2147483647 h 528"/>
                <a:gd name="T40" fmla="*/ 2147483647 w 414"/>
                <a:gd name="T41" fmla="*/ 2147483647 h 528"/>
                <a:gd name="T42" fmla="*/ 2147483647 w 414"/>
                <a:gd name="T43" fmla="*/ 2147483647 h 528"/>
                <a:gd name="T44" fmla="*/ 2147483647 w 414"/>
                <a:gd name="T45" fmla="*/ 2147483647 h 528"/>
                <a:gd name="T46" fmla="*/ 2147483647 w 414"/>
                <a:gd name="T47" fmla="*/ 2147483647 h 528"/>
                <a:gd name="T48" fmla="*/ 2147483647 w 414"/>
                <a:gd name="T49" fmla="*/ 2147483647 h 528"/>
                <a:gd name="T50" fmla="*/ 2147483647 w 414"/>
                <a:gd name="T51" fmla="*/ 2147483647 h 528"/>
                <a:gd name="T52" fmla="*/ 2147483647 w 414"/>
                <a:gd name="T53" fmla="*/ 2147483647 h 528"/>
                <a:gd name="T54" fmla="*/ 2147483647 w 414"/>
                <a:gd name="T55" fmla="*/ 2147483647 h 528"/>
                <a:gd name="T56" fmla="*/ 2147483647 w 414"/>
                <a:gd name="T57" fmla="*/ 2147483647 h 528"/>
                <a:gd name="T58" fmla="*/ 2147483647 w 414"/>
                <a:gd name="T59" fmla="*/ 2147483647 h 528"/>
                <a:gd name="T60" fmla="*/ 2147483647 w 414"/>
                <a:gd name="T61" fmla="*/ 2147483647 h 528"/>
                <a:gd name="T62" fmla="*/ 2147483647 w 414"/>
                <a:gd name="T63" fmla="*/ 2147483647 h 528"/>
                <a:gd name="T64" fmla="*/ 2147483647 w 414"/>
                <a:gd name="T65" fmla="*/ 2147483647 h 528"/>
                <a:gd name="T66" fmla="*/ 2147483647 w 414"/>
                <a:gd name="T67" fmla="*/ 2147483647 h 528"/>
                <a:gd name="T68" fmla="*/ 2147483647 w 414"/>
                <a:gd name="T69" fmla="*/ 2147483647 h 528"/>
                <a:gd name="T70" fmla="*/ 2147483647 w 414"/>
                <a:gd name="T71" fmla="*/ 2147483647 h 528"/>
                <a:gd name="T72" fmla="*/ 2147483647 w 414"/>
                <a:gd name="T73" fmla="*/ 2147483647 h 528"/>
                <a:gd name="T74" fmla="*/ 2147483647 w 414"/>
                <a:gd name="T75" fmla="*/ 2147483647 h 528"/>
                <a:gd name="T76" fmla="*/ 2147483647 w 414"/>
                <a:gd name="T77" fmla="*/ 2147483647 h 528"/>
                <a:gd name="T78" fmla="*/ 2147483647 w 414"/>
                <a:gd name="T79" fmla="*/ 2147483647 h 528"/>
                <a:gd name="T80" fmla="*/ 2147483647 w 414"/>
                <a:gd name="T81" fmla="*/ 2147483647 h 528"/>
                <a:gd name="T82" fmla="*/ 2147483647 w 414"/>
                <a:gd name="T83" fmla="*/ 2147483647 h 528"/>
                <a:gd name="T84" fmla="*/ 2147483647 w 414"/>
                <a:gd name="T85" fmla="*/ 2147483647 h 528"/>
                <a:gd name="T86" fmla="*/ 2147483647 w 414"/>
                <a:gd name="T87" fmla="*/ 2147483647 h 528"/>
                <a:gd name="T88" fmla="*/ 2147483647 w 414"/>
                <a:gd name="T89" fmla="*/ 2147483647 h 528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414"/>
                <a:gd name="T136" fmla="*/ 0 h 528"/>
                <a:gd name="T137" fmla="*/ 414 w 414"/>
                <a:gd name="T138" fmla="*/ 528 h 528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414" h="528">
                  <a:moveTo>
                    <a:pt x="60" y="372"/>
                  </a:moveTo>
                  <a:lnTo>
                    <a:pt x="72" y="366"/>
                  </a:lnTo>
                  <a:lnTo>
                    <a:pt x="78" y="360"/>
                  </a:lnTo>
                  <a:lnTo>
                    <a:pt x="78" y="342"/>
                  </a:lnTo>
                  <a:lnTo>
                    <a:pt x="72" y="342"/>
                  </a:lnTo>
                  <a:lnTo>
                    <a:pt x="54" y="360"/>
                  </a:lnTo>
                  <a:lnTo>
                    <a:pt x="54" y="372"/>
                  </a:lnTo>
                  <a:lnTo>
                    <a:pt x="60" y="372"/>
                  </a:lnTo>
                  <a:close/>
                  <a:moveTo>
                    <a:pt x="414" y="174"/>
                  </a:moveTo>
                  <a:lnTo>
                    <a:pt x="390" y="156"/>
                  </a:lnTo>
                  <a:lnTo>
                    <a:pt x="396" y="156"/>
                  </a:lnTo>
                  <a:lnTo>
                    <a:pt x="396" y="150"/>
                  </a:lnTo>
                  <a:lnTo>
                    <a:pt x="402" y="150"/>
                  </a:lnTo>
                  <a:lnTo>
                    <a:pt x="402" y="126"/>
                  </a:lnTo>
                  <a:lnTo>
                    <a:pt x="372" y="126"/>
                  </a:lnTo>
                  <a:lnTo>
                    <a:pt x="360" y="114"/>
                  </a:lnTo>
                  <a:lnTo>
                    <a:pt x="360" y="108"/>
                  </a:lnTo>
                  <a:lnTo>
                    <a:pt x="354" y="102"/>
                  </a:lnTo>
                  <a:lnTo>
                    <a:pt x="354" y="96"/>
                  </a:lnTo>
                  <a:lnTo>
                    <a:pt x="342" y="90"/>
                  </a:lnTo>
                  <a:lnTo>
                    <a:pt x="336" y="90"/>
                  </a:lnTo>
                  <a:lnTo>
                    <a:pt x="330" y="96"/>
                  </a:lnTo>
                  <a:lnTo>
                    <a:pt x="330" y="108"/>
                  </a:lnTo>
                  <a:lnTo>
                    <a:pt x="306" y="108"/>
                  </a:lnTo>
                  <a:lnTo>
                    <a:pt x="300" y="102"/>
                  </a:lnTo>
                  <a:lnTo>
                    <a:pt x="288" y="96"/>
                  </a:lnTo>
                  <a:lnTo>
                    <a:pt x="282" y="102"/>
                  </a:lnTo>
                  <a:lnTo>
                    <a:pt x="270" y="102"/>
                  </a:lnTo>
                  <a:lnTo>
                    <a:pt x="258" y="96"/>
                  </a:lnTo>
                  <a:lnTo>
                    <a:pt x="252" y="90"/>
                  </a:lnTo>
                  <a:lnTo>
                    <a:pt x="252" y="84"/>
                  </a:lnTo>
                  <a:lnTo>
                    <a:pt x="246" y="72"/>
                  </a:lnTo>
                  <a:lnTo>
                    <a:pt x="240" y="66"/>
                  </a:lnTo>
                  <a:lnTo>
                    <a:pt x="228" y="60"/>
                  </a:lnTo>
                  <a:lnTo>
                    <a:pt x="210" y="60"/>
                  </a:lnTo>
                  <a:lnTo>
                    <a:pt x="204" y="48"/>
                  </a:lnTo>
                  <a:lnTo>
                    <a:pt x="168" y="30"/>
                  </a:lnTo>
                  <a:lnTo>
                    <a:pt x="162" y="18"/>
                  </a:lnTo>
                  <a:lnTo>
                    <a:pt x="150" y="12"/>
                  </a:lnTo>
                  <a:lnTo>
                    <a:pt x="144" y="0"/>
                  </a:lnTo>
                  <a:lnTo>
                    <a:pt x="144" y="12"/>
                  </a:lnTo>
                  <a:lnTo>
                    <a:pt x="150" y="18"/>
                  </a:lnTo>
                  <a:lnTo>
                    <a:pt x="150" y="36"/>
                  </a:lnTo>
                  <a:lnTo>
                    <a:pt x="144" y="42"/>
                  </a:lnTo>
                  <a:lnTo>
                    <a:pt x="120" y="54"/>
                  </a:lnTo>
                  <a:lnTo>
                    <a:pt x="102" y="54"/>
                  </a:lnTo>
                  <a:lnTo>
                    <a:pt x="96" y="42"/>
                  </a:lnTo>
                  <a:lnTo>
                    <a:pt x="90" y="42"/>
                  </a:lnTo>
                  <a:lnTo>
                    <a:pt x="78" y="54"/>
                  </a:lnTo>
                  <a:lnTo>
                    <a:pt x="66" y="60"/>
                  </a:lnTo>
                  <a:lnTo>
                    <a:pt x="60" y="72"/>
                  </a:lnTo>
                  <a:lnTo>
                    <a:pt x="60" y="84"/>
                  </a:lnTo>
                  <a:lnTo>
                    <a:pt x="66" y="90"/>
                  </a:lnTo>
                  <a:lnTo>
                    <a:pt x="72" y="102"/>
                  </a:lnTo>
                  <a:lnTo>
                    <a:pt x="72" y="120"/>
                  </a:lnTo>
                  <a:lnTo>
                    <a:pt x="66" y="126"/>
                  </a:lnTo>
                  <a:lnTo>
                    <a:pt x="54" y="132"/>
                  </a:lnTo>
                  <a:lnTo>
                    <a:pt x="42" y="144"/>
                  </a:lnTo>
                  <a:lnTo>
                    <a:pt x="42" y="162"/>
                  </a:lnTo>
                  <a:lnTo>
                    <a:pt x="48" y="168"/>
                  </a:lnTo>
                  <a:lnTo>
                    <a:pt x="54" y="180"/>
                  </a:lnTo>
                  <a:lnTo>
                    <a:pt x="36" y="180"/>
                  </a:lnTo>
                  <a:lnTo>
                    <a:pt x="36" y="198"/>
                  </a:lnTo>
                  <a:lnTo>
                    <a:pt x="0" y="216"/>
                  </a:lnTo>
                  <a:lnTo>
                    <a:pt x="24" y="228"/>
                  </a:lnTo>
                  <a:lnTo>
                    <a:pt x="12" y="258"/>
                  </a:lnTo>
                  <a:lnTo>
                    <a:pt x="24" y="270"/>
                  </a:lnTo>
                  <a:lnTo>
                    <a:pt x="24" y="282"/>
                  </a:lnTo>
                  <a:lnTo>
                    <a:pt x="6" y="300"/>
                  </a:lnTo>
                  <a:lnTo>
                    <a:pt x="0" y="300"/>
                  </a:lnTo>
                  <a:lnTo>
                    <a:pt x="12" y="312"/>
                  </a:lnTo>
                  <a:lnTo>
                    <a:pt x="6" y="318"/>
                  </a:lnTo>
                  <a:lnTo>
                    <a:pt x="6" y="324"/>
                  </a:lnTo>
                  <a:lnTo>
                    <a:pt x="18" y="336"/>
                  </a:lnTo>
                  <a:lnTo>
                    <a:pt x="30" y="342"/>
                  </a:lnTo>
                  <a:lnTo>
                    <a:pt x="60" y="342"/>
                  </a:lnTo>
                  <a:lnTo>
                    <a:pt x="72" y="330"/>
                  </a:lnTo>
                  <a:lnTo>
                    <a:pt x="72" y="324"/>
                  </a:lnTo>
                  <a:lnTo>
                    <a:pt x="96" y="330"/>
                  </a:lnTo>
                  <a:lnTo>
                    <a:pt x="102" y="342"/>
                  </a:lnTo>
                  <a:lnTo>
                    <a:pt x="102" y="348"/>
                  </a:lnTo>
                  <a:lnTo>
                    <a:pt x="96" y="366"/>
                  </a:lnTo>
                  <a:lnTo>
                    <a:pt x="90" y="372"/>
                  </a:lnTo>
                  <a:lnTo>
                    <a:pt x="90" y="384"/>
                  </a:lnTo>
                  <a:lnTo>
                    <a:pt x="84" y="396"/>
                  </a:lnTo>
                  <a:lnTo>
                    <a:pt x="72" y="402"/>
                  </a:lnTo>
                  <a:lnTo>
                    <a:pt x="66" y="402"/>
                  </a:lnTo>
                  <a:lnTo>
                    <a:pt x="60" y="408"/>
                  </a:lnTo>
                  <a:lnTo>
                    <a:pt x="54" y="408"/>
                  </a:lnTo>
                  <a:lnTo>
                    <a:pt x="60" y="408"/>
                  </a:lnTo>
                  <a:lnTo>
                    <a:pt x="72" y="414"/>
                  </a:lnTo>
                  <a:lnTo>
                    <a:pt x="78" y="414"/>
                  </a:lnTo>
                  <a:lnTo>
                    <a:pt x="78" y="420"/>
                  </a:lnTo>
                  <a:lnTo>
                    <a:pt x="72" y="426"/>
                  </a:lnTo>
                  <a:lnTo>
                    <a:pt x="66" y="438"/>
                  </a:lnTo>
                  <a:lnTo>
                    <a:pt x="54" y="444"/>
                  </a:lnTo>
                  <a:lnTo>
                    <a:pt x="48" y="456"/>
                  </a:lnTo>
                  <a:lnTo>
                    <a:pt x="42" y="462"/>
                  </a:lnTo>
                  <a:lnTo>
                    <a:pt x="54" y="474"/>
                  </a:lnTo>
                  <a:lnTo>
                    <a:pt x="42" y="486"/>
                  </a:lnTo>
                  <a:lnTo>
                    <a:pt x="48" y="492"/>
                  </a:lnTo>
                  <a:lnTo>
                    <a:pt x="54" y="492"/>
                  </a:lnTo>
                  <a:lnTo>
                    <a:pt x="66" y="486"/>
                  </a:lnTo>
                  <a:lnTo>
                    <a:pt x="78" y="474"/>
                  </a:lnTo>
                  <a:lnTo>
                    <a:pt x="90" y="486"/>
                  </a:lnTo>
                  <a:lnTo>
                    <a:pt x="120" y="486"/>
                  </a:lnTo>
                  <a:lnTo>
                    <a:pt x="120" y="492"/>
                  </a:lnTo>
                  <a:lnTo>
                    <a:pt x="126" y="498"/>
                  </a:lnTo>
                  <a:lnTo>
                    <a:pt x="126" y="516"/>
                  </a:lnTo>
                  <a:lnTo>
                    <a:pt x="132" y="528"/>
                  </a:lnTo>
                  <a:lnTo>
                    <a:pt x="150" y="528"/>
                  </a:lnTo>
                  <a:lnTo>
                    <a:pt x="150" y="522"/>
                  </a:lnTo>
                  <a:lnTo>
                    <a:pt x="156" y="516"/>
                  </a:lnTo>
                  <a:lnTo>
                    <a:pt x="156" y="510"/>
                  </a:lnTo>
                  <a:lnTo>
                    <a:pt x="162" y="504"/>
                  </a:lnTo>
                  <a:lnTo>
                    <a:pt x="180" y="504"/>
                  </a:lnTo>
                  <a:lnTo>
                    <a:pt x="180" y="474"/>
                  </a:lnTo>
                  <a:lnTo>
                    <a:pt x="186" y="462"/>
                  </a:lnTo>
                  <a:lnTo>
                    <a:pt x="186" y="438"/>
                  </a:lnTo>
                  <a:lnTo>
                    <a:pt x="198" y="426"/>
                  </a:lnTo>
                  <a:lnTo>
                    <a:pt x="198" y="408"/>
                  </a:lnTo>
                  <a:lnTo>
                    <a:pt x="210" y="402"/>
                  </a:lnTo>
                  <a:lnTo>
                    <a:pt x="210" y="396"/>
                  </a:lnTo>
                  <a:lnTo>
                    <a:pt x="228" y="378"/>
                  </a:lnTo>
                  <a:lnTo>
                    <a:pt x="246" y="366"/>
                  </a:lnTo>
                  <a:lnTo>
                    <a:pt x="264" y="360"/>
                  </a:lnTo>
                  <a:lnTo>
                    <a:pt x="324" y="330"/>
                  </a:lnTo>
                  <a:lnTo>
                    <a:pt x="342" y="318"/>
                  </a:lnTo>
                  <a:lnTo>
                    <a:pt x="354" y="300"/>
                  </a:lnTo>
                  <a:lnTo>
                    <a:pt x="366" y="288"/>
                  </a:lnTo>
                  <a:lnTo>
                    <a:pt x="372" y="276"/>
                  </a:lnTo>
                  <a:lnTo>
                    <a:pt x="384" y="264"/>
                  </a:lnTo>
                  <a:lnTo>
                    <a:pt x="390" y="252"/>
                  </a:lnTo>
                  <a:lnTo>
                    <a:pt x="402" y="210"/>
                  </a:lnTo>
                  <a:lnTo>
                    <a:pt x="414" y="204"/>
                  </a:lnTo>
                  <a:lnTo>
                    <a:pt x="414" y="174"/>
                  </a:lnTo>
                  <a:close/>
                </a:path>
              </a:pathLst>
            </a:custGeom>
            <a:solidFill>
              <a:srgbClr val="385723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64" name="Colombia" descr="© INSCALE GmbH, 05.05.2010&#10;http://www.presentationload.com/">
              <a:extLst>
                <a:ext uri="{FF2B5EF4-FFF2-40B4-BE49-F238E27FC236}">
                  <a16:creationId xmlns:a16="http://schemas.microsoft.com/office/drawing/2014/main" id="{119F124F-4D62-4921-8F09-9642CF1C2F97}"/>
                </a:ext>
              </a:extLst>
            </p:cNvPr>
            <p:cNvSpPr>
              <a:spLocks/>
            </p:cNvSpPr>
            <p:nvPr/>
          </p:nvSpPr>
          <p:spPr bwMode="gray">
            <a:xfrm>
              <a:off x="3054564" y="4069470"/>
              <a:ext cx="383963" cy="604531"/>
            </a:xfrm>
            <a:custGeom>
              <a:avLst/>
              <a:gdLst>
                <a:gd name="T0" fmla="*/ 2147483647 w 870"/>
                <a:gd name="T1" fmla="*/ 2147483647 h 1344"/>
                <a:gd name="T2" fmla="*/ 2147483647 w 870"/>
                <a:gd name="T3" fmla="*/ 2147483647 h 1344"/>
                <a:gd name="T4" fmla="*/ 2147483647 w 870"/>
                <a:gd name="T5" fmla="*/ 2147483647 h 1344"/>
                <a:gd name="T6" fmla="*/ 2147483647 w 870"/>
                <a:gd name="T7" fmla="*/ 2147483647 h 1344"/>
                <a:gd name="T8" fmla="*/ 2147483647 w 870"/>
                <a:gd name="T9" fmla="*/ 2147483647 h 1344"/>
                <a:gd name="T10" fmla="*/ 2147483647 w 870"/>
                <a:gd name="T11" fmla="*/ 2147483647 h 1344"/>
                <a:gd name="T12" fmla="*/ 2147483647 w 870"/>
                <a:gd name="T13" fmla="*/ 2147483647 h 1344"/>
                <a:gd name="T14" fmla="*/ 2147483647 w 870"/>
                <a:gd name="T15" fmla="*/ 2147483647 h 1344"/>
                <a:gd name="T16" fmla="*/ 2147483647 w 870"/>
                <a:gd name="T17" fmla="*/ 2147483647 h 1344"/>
                <a:gd name="T18" fmla="*/ 2147483647 w 870"/>
                <a:gd name="T19" fmla="*/ 2147483647 h 1344"/>
                <a:gd name="T20" fmla="*/ 2147483647 w 870"/>
                <a:gd name="T21" fmla="*/ 2147483647 h 1344"/>
                <a:gd name="T22" fmla="*/ 2147483647 w 870"/>
                <a:gd name="T23" fmla="*/ 2147483647 h 1344"/>
                <a:gd name="T24" fmla="*/ 2147483647 w 870"/>
                <a:gd name="T25" fmla="*/ 2147483647 h 1344"/>
                <a:gd name="T26" fmla="*/ 2147483647 w 870"/>
                <a:gd name="T27" fmla="*/ 2147483647 h 1344"/>
                <a:gd name="T28" fmla="*/ 2147483647 w 870"/>
                <a:gd name="T29" fmla="*/ 2147483647 h 1344"/>
                <a:gd name="T30" fmla="*/ 2147483647 w 870"/>
                <a:gd name="T31" fmla="*/ 2147483647 h 1344"/>
                <a:gd name="T32" fmla="*/ 2147483647 w 870"/>
                <a:gd name="T33" fmla="*/ 2147483647 h 1344"/>
                <a:gd name="T34" fmla="*/ 2147483647 w 870"/>
                <a:gd name="T35" fmla="*/ 2147483647 h 1344"/>
                <a:gd name="T36" fmla="*/ 2147483647 w 870"/>
                <a:gd name="T37" fmla="*/ 2147483647 h 1344"/>
                <a:gd name="T38" fmla="*/ 2147483647 w 870"/>
                <a:gd name="T39" fmla="*/ 2147483647 h 1344"/>
                <a:gd name="T40" fmla="*/ 2147483647 w 870"/>
                <a:gd name="T41" fmla="*/ 2147483647 h 1344"/>
                <a:gd name="T42" fmla="*/ 2147483647 w 870"/>
                <a:gd name="T43" fmla="*/ 2147483647 h 1344"/>
                <a:gd name="T44" fmla="*/ 2147483647 w 870"/>
                <a:gd name="T45" fmla="*/ 2147483647 h 1344"/>
                <a:gd name="T46" fmla="*/ 2147483647 w 870"/>
                <a:gd name="T47" fmla="*/ 2147483647 h 1344"/>
                <a:gd name="T48" fmla="*/ 2147483647 w 870"/>
                <a:gd name="T49" fmla="*/ 2147483647 h 1344"/>
                <a:gd name="T50" fmla="*/ 2147483647 w 870"/>
                <a:gd name="T51" fmla="*/ 2147483647 h 1344"/>
                <a:gd name="T52" fmla="*/ 2147483647 w 870"/>
                <a:gd name="T53" fmla="*/ 2147483647 h 1344"/>
                <a:gd name="T54" fmla="*/ 2147483647 w 870"/>
                <a:gd name="T55" fmla="*/ 2147483647 h 1344"/>
                <a:gd name="T56" fmla="*/ 2147483647 w 870"/>
                <a:gd name="T57" fmla="*/ 2147483647 h 1344"/>
                <a:gd name="T58" fmla="*/ 2147483647 w 870"/>
                <a:gd name="T59" fmla="*/ 2147483647 h 1344"/>
                <a:gd name="T60" fmla="*/ 2147483647 w 870"/>
                <a:gd name="T61" fmla="*/ 2147483647 h 1344"/>
                <a:gd name="T62" fmla="*/ 2147483647 w 870"/>
                <a:gd name="T63" fmla="*/ 2147483647 h 1344"/>
                <a:gd name="T64" fmla="*/ 2147483647 w 870"/>
                <a:gd name="T65" fmla="*/ 2147483647 h 1344"/>
                <a:gd name="T66" fmla="*/ 2147483647 w 870"/>
                <a:gd name="T67" fmla="*/ 2147483647 h 1344"/>
                <a:gd name="T68" fmla="*/ 2147483647 w 870"/>
                <a:gd name="T69" fmla="*/ 2147483647 h 1344"/>
                <a:gd name="T70" fmla="*/ 2147483647 w 870"/>
                <a:gd name="T71" fmla="*/ 2147483647 h 1344"/>
                <a:gd name="T72" fmla="*/ 2147483647 w 870"/>
                <a:gd name="T73" fmla="*/ 0 h 1344"/>
                <a:gd name="T74" fmla="*/ 2147483647 w 870"/>
                <a:gd name="T75" fmla="*/ 2147483647 h 1344"/>
                <a:gd name="T76" fmla="*/ 2147483647 w 870"/>
                <a:gd name="T77" fmla="*/ 2147483647 h 1344"/>
                <a:gd name="T78" fmla="*/ 2147483647 w 870"/>
                <a:gd name="T79" fmla="*/ 2147483647 h 1344"/>
                <a:gd name="T80" fmla="*/ 2147483647 w 870"/>
                <a:gd name="T81" fmla="*/ 2147483647 h 1344"/>
                <a:gd name="T82" fmla="*/ 2147483647 w 870"/>
                <a:gd name="T83" fmla="*/ 2147483647 h 1344"/>
                <a:gd name="T84" fmla="*/ 2147483647 w 870"/>
                <a:gd name="T85" fmla="*/ 2147483647 h 1344"/>
                <a:gd name="T86" fmla="*/ 2147483647 w 870"/>
                <a:gd name="T87" fmla="*/ 2147483647 h 1344"/>
                <a:gd name="T88" fmla="*/ 2147483647 w 870"/>
                <a:gd name="T89" fmla="*/ 2147483647 h 1344"/>
                <a:gd name="T90" fmla="*/ 2147483647 w 870"/>
                <a:gd name="T91" fmla="*/ 2147483647 h 1344"/>
                <a:gd name="T92" fmla="*/ 2147483647 w 870"/>
                <a:gd name="T93" fmla="*/ 2147483647 h 1344"/>
                <a:gd name="T94" fmla="*/ 2147483647 w 870"/>
                <a:gd name="T95" fmla="*/ 2147483647 h 1344"/>
                <a:gd name="T96" fmla="*/ 2147483647 w 870"/>
                <a:gd name="T97" fmla="*/ 2147483647 h 1344"/>
                <a:gd name="T98" fmla="*/ 2147483647 w 870"/>
                <a:gd name="T99" fmla="*/ 2147483647 h 1344"/>
                <a:gd name="T100" fmla="*/ 2147483647 w 870"/>
                <a:gd name="T101" fmla="*/ 2147483647 h 1344"/>
                <a:gd name="T102" fmla="*/ 2147483647 w 870"/>
                <a:gd name="T103" fmla="*/ 2147483647 h 1344"/>
                <a:gd name="T104" fmla="*/ 2147483647 w 870"/>
                <a:gd name="T105" fmla="*/ 2147483647 h 1344"/>
                <a:gd name="T106" fmla="*/ 2147483647 w 870"/>
                <a:gd name="T107" fmla="*/ 2147483647 h 1344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870"/>
                <a:gd name="T163" fmla="*/ 0 h 1344"/>
                <a:gd name="T164" fmla="*/ 870 w 870"/>
                <a:gd name="T165" fmla="*/ 1344 h 1344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870" h="1344">
                  <a:moveTo>
                    <a:pt x="36" y="912"/>
                  </a:moveTo>
                  <a:lnTo>
                    <a:pt x="60" y="924"/>
                  </a:lnTo>
                  <a:lnTo>
                    <a:pt x="66" y="936"/>
                  </a:lnTo>
                  <a:lnTo>
                    <a:pt x="84" y="936"/>
                  </a:lnTo>
                  <a:lnTo>
                    <a:pt x="96" y="942"/>
                  </a:lnTo>
                  <a:lnTo>
                    <a:pt x="102" y="948"/>
                  </a:lnTo>
                  <a:lnTo>
                    <a:pt x="108" y="960"/>
                  </a:lnTo>
                  <a:lnTo>
                    <a:pt x="108" y="966"/>
                  </a:lnTo>
                  <a:lnTo>
                    <a:pt x="114" y="972"/>
                  </a:lnTo>
                  <a:lnTo>
                    <a:pt x="126" y="978"/>
                  </a:lnTo>
                  <a:lnTo>
                    <a:pt x="138" y="978"/>
                  </a:lnTo>
                  <a:lnTo>
                    <a:pt x="144" y="972"/>
                  </a:lnTo>
                  <a:lnTo>
                    <a:pt x="156" y="978"/>
                  </a:lnTo>
                  <a:lnTo>
                    <a:pt x="162" y="984"/>
                  </a:lnTo>
                  <a:lnTo>
                    <a:pt x="186" y="984"/>
                  </a:lnTo>
                  <a:lnTo>
                    <a:pt x="186" y="972"/>
                  </a:lnTo>
                  <a:lnTo>
                    <a:pt x="192" y="966"/>
                  </a:lnTo>
                  <a:lnTo>
                    <a:pt x="198" y="966"/>
                  </a:lnTo>
                  <a:lnTo>
                    <a:pt x="210" y="972"/>
                  </a:lnTo>
                  <a:lnTo>
                    <a:pt x="210" y="978"/>
                  </a:lnTo>
                  <a:lnTo>
                    <a:pt x="216" y="984"/>
                  </a:lnTo>
                  <a:lnTo>
                    <a:pt x="216" y="990"/>
                  </a:lnTo>
                  <a:lnTo>
                    <a:pt x="228" y="1002"/>
                  </a:lnTo>
                  <a:lnTo>
                    <a:pt x="264" y="1002"/>
                  </a:lnTo>
                  <a:lnTo>
                    <a:pt x="276" y="1008"/>
                  </a:lnTo>
                  <a:lnTo>
                    <a:pt x="282" y="1014"/>
                  </a:lnTo>
                  <a:lnTo>
                    <a:pt x="294" y="1020"/>
                  </a:lnTo>
                  <a:lnTo>
                    <a:pt x="312" y="1038"/>
                  </a:lnTo>
                  <a:lnTo>
                    <a:pt x="324" y="1044"/>
                  </a:lnTo>
                  <a:lnTo>
                    <a:pt x="330" y="1050"/>
                  </a:lnTo>
                  <a:lnTo>
                    <a:pt x="342" y="1086"/>
                  </a:lnTo>
                  <a:lnTo>
                    <a:pt x="360" y="1086"/>
                  </a:lnTo>
                  <a:lnTo>
                    <a:pt x="372" y="1104"/>
                  </a:lnTo>
                  <a:lnTo>
                    <a:pt x="384" y="1104"/>
                  </a:lnTo>
                  <a:lnTo>
                    <a:pt x="390" y="1110"/>
                  </a:lnTo>
                  <a:lnTo>
                    <a:pt x="390" y="1134"/>
                  </a:lnTo>
                  <a:lnTo>
                    <a:pt x="396" y="1140"/>
                  </a:lnTo>
                  <a:lnTo>
                    <a:pt x="396" y="1146"/>
                  </a:lnTo>
                  <a:lnTo>
                    <a:pt x="408" y="1146"/>
                  </a:lnTo>
                  <a:lnTo>
                    <a:pt x="420" y="1152"/>
                  </a:lnTo>
                  <a:lnTo>
                    <a:pt x="426" y="1158"/>
                  </a:lnTo>
                  <a:lnTo>
                    <a:pt x="426" y="1164"/>
                  </a:lnTo>
                  <a:lnTo>
                    <a:pt x="420" y="1170"/>
                  </a:lnTo>
                  <a:lnTo>
                    <a:pt x="420" y="1194"/>
                  </a:lnTo>
                  <a:lnTo>
                    <a:pt x="432" y="1200"/>
                  </a:lnTo>
                  <a:lnTo>
                    <a:pt x="456" y="1206"/>
                  </a:lnTo>
                  <a:lnTo>
                    <a:pt x="492" y="1206"/>
                  </a:lnTo>
                  <a:lnTo>
                    <a:pt x="492" y="1194"/>
                  </a:lnTo>
                  <a:lnTo>
                    <a:pt x="504" y="1182"/>
                  </a:lnTo>
                  <a:lnTo>
                    <a:pt x="528" y="1182"/>
                  </a:lnTo>
                  <a:lnTo>
                    <a:pt x="534" y="1188"/>
                  </a:lnTo>
                  <a:lnTo>
                    <a:pt x="540" y="1188"/>
                  </a:lnTo>
                  <a:lnTo>
                    <a:pt x="546" y="1194"/>
                  </a:lnTo>
                  <a:lnTo>
                    <a:pt x="558" y="1194"/>
                  </a:lnTo>
                  <a:lnTo>
                    <a:pt x="570" y="1188"/>
                  </a:lnTo>
                  <a:lnTo>
                    <a:pt x="576" y="1182"/>
                  </a:lnTo>
                  <a:lnTo>
                    <a:pt x="588" y="1182"/>
                  </a:lnTo>
                  <a:lnTo>
                    <a:pt x="588" y="1188"/>
                  </a:lnTo>
                  <a:lnTo>
                    <a:pt x="594" y="1200"/>
                  </a:lnTo>
                  <a:lnTo>
                    <a:pt x="600" y="1206"/>
                  </a:lnTo>
                  <a:lnTo>
                    <a:pt x="624" y="1206"/>
                  </a:lnTo>
                  <a:lnTo>
                    <a:pt x="636" y="1212"/>
                  </a:lnTo>
                  <a:lnTo>
                    <a:pt x="642" y="1218"/>
                  </a:lnTo>
                  <a:lnTo>
                    <a:pt x="642" y="1236"/>
                  </a:lnTo>
                  <a:lnTo>
                    <a:pt x="636" y="1248"/>
                  </a:lnTo>
                  <a:lnTo>
                    <a:pt x="630" y="1254"/>
                  </a:lnTo>
                  <a:lnTo>
                    <a:pt x="624" y="1254"/>
                  </a:lnTo>
                  <a:lnTo>
                    <a:pt x="618" y="1260"/>
                  </a:lnTo>
                  <a:lnTo>
                    <a:pt x="618" y="1266"/>
                  </a:lnTo>
                  <a:lnTo>
                    <a:pt x="606" y="1290"/>
                  </a:lnTo>
                  <a:lnTo>
                    <a:pt x="606" y="1308"/>
                  </a:lnTo>
                  <a:lnTo>
                    <a:pt x="612" y="1314"/>
                  </a:lnTo>
                  <a:lnTo>
                    <a:pt x="630" y="1314"/>
                  </a:lnTo>
                  <a:lnTo>
                    <a:pt x="642" y="1332"/>
                  </a:lnTo>
                  <a:lnTo>
                    <a:pt x="660" y="1344"/>
                  </a:lnTo>
                  <a:lnTo>
                    <a:pt x="660" y="1308"/>
                  </a:lnTo>
                  <a:lnTo>
                    <a:pt x="666" y="1236"/>
                  </a:lnTo>
                  <a:lnTo>
                    <a:pt x="684" y="1188"/>
                  </a:lnTo>
                  <a:lnTo>
                    <a:pt x="678" y="1140"/>
                  </a:lnTo>
                  <a:lnTo>
                    <a:pt x="690" y="1128"/>
                  </a:lnTo>
                  <a:lnTo>
                    <a:pt x="696" y="1116"/>
                  </a:lnTo>
                  <a:lnTo>
                    <a:pt x="696" y="1104"/>
                  </a:lnTo>
                  <a:lnTo>
                    <a:pt x="690" y="1092"/>
                  </a:lnTo>
                  <a:lnTo>
                    <a:pt x="678" y="1080"/>
                  </a:lnTo>
                  <a:lnTo>
                    <a:pt x="678" y="1074"/>
                  </a:lnTo>
                  <a:lnTo>
                    <a:pt x="672" y="1068"/>
                  </a:lnTo>
                  <a:lnTo>
                    <a:pt x="672" y="1044"/>
                  </a:lnTo>
                  <a:lnTo>
                    <a:pt x="666" y="1038"/>
                  </a:lnTo>
                  <a:lnTo>
                    <a:pt x="654" y="1032"/>
                  </a:lnTo>
                  <a:lnTo>
                    <a:pt x="642" y="1020"/>
                  </a:lnTo>
                  <a:lnTo>
                    <a:pt x="636" y="1020"/>
                  </a:lnTo>
                  <a:lnTo>
                    <a:pt x="642" y="954"/>
                  </a:lnTo>
                  <a:lnTo>
                    <a:pt x="672" y="948"/>
                  </a:lnTo>
                  <a:lnTo>
                    <a:pt x="678" y="954"/>
                  </a:lnTo>
                  <a:lnTo>
                    <a:pt x="708" y="954"/>
                  </a:lnTo>
                  <a:lnTo>
                    <a:pt x="714" y="948"/>
                  </a:lnTo>
                  <a:lnTo>
                    <a:pt x="714" y="942"/>
                  </a:lnTo>
                  <a:lnTo>
                    <a:pt x="708" y="936"/>
                  </a:lnTo>
                  <a:lnTo>
                    <a:pt x="708" y="930"/>
                  </a:lnTo>
                  <a:lnTo>
                    <a:pt x="696" y="918"/>
                  </a:lnTo>
                  <a:lnTo>
                    <a:pt x="684" y="924"/>
                  </a:lnTo>
                  <a:lnTo>
                    <a:pt x="660" y="912"/>
                  </a:lnTo>
                  <a:lnTo>
                    <a:pt x="660" y="900"/>
                  </a:lnTo>
                  <a:lnTo>
                    <a:pt x="654" y="888"/>
                  </a:lnTo>
                  <a:lnTo>
                    <a:pt x="654" y="876"/>
                  </a:lnTo>
                  <a:lnTo>
                    <a:pt x="660" y="864"/>
                  </a:lnTo>
                  <a:lnTo>
                    <a:pt x="666" y="858"/>
                  </a:lnTo>
                  <a:lnTo>
                    <a:pt x="684" y="858"/>
                  </a:lnTo>
                  <a:lnTo>
                    <a:pt x="696" y="870"/>
                  </a:lnTo>
                  <a:lnTo>
                    <a:pt x="762" y="864"/>
                  </a:lnTo>
                  <a:lnTo>
                    <a:pt x="762" y="846"/>
                  </a:lnTo>
                  <a:lnTo>
                    <a:pt x="768" y="840"/>
                  </a:lnTo>
                  <a:lnTo>
                    <a:pt x="774" y="840"/>
                  </a:lnTo>
                  <a:lnTo>
                    <a:pt x="798" y="864"/>
                  </a:lnTo>
                  <a:lnTo>
                    <a:pt x="828" y="834"/>
                  </a:lnTo>
                  <a:lnTo>
                    <a:pt x="834" y="834"/>
                  </a:lnTo>
                  <a:lnTo>
                    <a:pt x="834" y="846"/>
                  </a:lnTo>
                  <a:lnTo>
                    <a:pt x="840" y="852"/>
                  </a:lnTo>
                  <a:lnTo>
                    <a:pt x="840" y="864"/>
                  </a:lnTo>
                  <a:lnTo>
                    <a:pt x="846" y="876"/>
                  </a:lnTo>
                  <a:lnTo>
                    <a:pt x="846" y="906"/>
                  </a:lnTo>
                  <a:lnTo>
                    <a:pt x="870" y="906"/>
                  </a:lnTo>
                  <a:lnTo>
                    <a:pt x="864" y="900"/>
                  </a:lnTo>
                  <a:lnTo>
                    <a:pt x="864" y="882"/>
                  </a:lnTo>
                  <a:lnTo>
                    <a:pt x="858" y="870"/>
                  </a:lnTo>
                  <a:lnTo>
                    <a:pt x="858" y="852"/>
                  </a:lnTo>
                  <a:lnTo>
                    <a:pt x="852" y="846"/>
                  </a:lnTo>
                  <a:lnTo>
                    <a:pt x="852" y="828"/>
                  </a:lnTo>
                  <a:lnTo>
                    <a:pt x="846" y="822"/>
                  </a:lnTo>
                  <a:lnTo>
                    <a:pt x="846" y="798"/>
                  </a:lnTo>
                  <a:lnTo>
                    <a:pt x="834" y="798"/>
                  </a:lnTo>
                  <a:lnTo>
                    <a:pt x="822" y="786"/>
                  </a:lnTo>
                  <a:lnTo>
                    <a:pt x="798" y="774"/>
                  </a:lnTo>
                  <a:lnTo>
                    <a:pt x="804" y="774"/>
                  </a:lnTo>
                  <a:lnTo>
                    <a:pt x="834" y="744"/>
                  </a:lnTo>
                  <a:lnTo>
                    <a:pt x="840" y="732"/>
                  </a:lnTo>
                  <a:lnTo>
                    <a:pt x="840" y="726"/>
                  </a:lnTo>
                  <a:lnTo>
                    <a:pt x="834" y="714"/>
                  </a:lnTo>
                  <a:lnTo>
                    <a:pt x="822" y="708"/>
                  </a:lnTo>
                  <a:lnTo>
                    <a:pt x="816" y="696"/>
                  </a:lnTo>
                  <a:lnTo>
                    <a:pt x="816" y="672"/>
                  </a:lnTo>
                  <a:lnTo>
                    <a:pt x="804" y="672"/>
                  </a:lnTo>
                  <a:lnTo>
                    <a:pt x="798" y="666"/>
                  </a:lnTo>
                  <a:lnTo>
                    <a:pt x="798" y="654"/>
                  </a:lnTo>
                  <a:lnTo>
                    <a:pt x="804" y="642"/>
                  </a:lnTo>
                  <a:lnTo>
                    <a:pt x="804" y="612"/>
                  </a:lnTo>
                  <a:lnTo>
                    <a:pt x="798" y="600"/>
                  </a:lnTo>
                  <a:lnTo>
                    <a:pt x="798" y="576"/>
                  </a:lnTo>
                  <a:lnTo>
                    <a:pt x="810" y="564"/>
                  </a:lnTo>
                  <a:lnTo>
                    <a:pt x="816" y="564"/>
                  </a:lnTo>
                  <a:lnTo>
                    <a:pt x="822" y="558"/>
                  </a:lnTo>
                  <a:lnTo>
                    <a:pt x="822" y="534"/>
                  </a:lnTo>
                  <a:lnTo>
                    <a:pt x="840" y="516"/>
                  </a:lnTo>
                  <a:lnTo>
                    <a:pt x="840" y="504"/>
                  </a:lnTo>
                  <a:lnTo>
                    <a:pt x="834" y="498"/>
                  </a:lnTo>
                  <a:lnTo>
                    <a:pt x="816" y="498"/>
                  </a:lnTo>
                  <a:lnTo>
                    <a:pt x="804" y="504"/>
                  </a:lnTo>
                  <a:lnTo>
                    <a:pt x="798" y="510"/>
                  </a:lnTo>
                  <a:lnTo>
                    <a:pt x="774" y="504"/>
                  </a:lnTo>
                  <a:lnTo>
                    <a:pt x="768" y="510"/>
                  </a:lnTo>
                  <a:lnTo>
                    <a:pt x="744" y="510"/>
                  </a:lnTo>
                  <a:lnTo>
                    <a:pt x="738" y="504"/>
                  </a:lnTo>
                  <a:lnTo>
                    <a:pt x="720" y="504"/>
                  </a:lnTo>
                  <a:lnTo>
                    <a:pt x="720" y="510"/>
                  </a:lnTo>
                  <a:lnTo>
                    <a:pt x="696" y="510"/>
                  </a:lnTo>
                  <a:lnTo>
                    <a:pt x="672" y="486"/>
                  </a:lnTo>
                  <a:lnTo>
                    <a:pt x="666" y="468"/>
                  </a:lnTo>
                  <a:lnTo>
                    <a:pt x="660" y="456"/>
                  </a:lnTo>
                  <a:lnTo>
                    <a:pt x="654" y="450"/>
                  </a:lnTo>
                  <a:lnTo>
                    <a:pt x="654" y="444"/>
                  </a:lnTo>
                  <a:lnTo>
                    <a:pt x="630" y="444"/>
                  </a:lnTo>
                  <a:lnTo>
                    <a:pt x="618" y="438"/>
                  </a:lnTo>
                  <a:lnTo>
                    <a:pt x="612" y="432"/>
                  </a:lnTo>
                  <a:lnTo>
                    <a:pt x="600" y="432"/>
                  </a:lnTo>
                  <a:lnTo>
                    <a:pt x="600" y="438"/>
                  </a:lnTo>
                  <a:lnTo>
                    <a:pt x="594" y="444"/>
                  </a:lnTo>
                  <a:lnTo>
                    <a:pt x="582" y="444"/>
                  </a:lnTo>
                  <a:lnTo>
                    <a:pt x="570" y="438"/>
                  </a:lnTo>
                  <a:lnTo>
                    <a:pt x="564" y="438"/>
                  </a:lnTo>
                  <a:lnTo>
                    <a:pt x="552" y="432"/>
                  </a:lnTo>
                  <a:lnTo>
                    <a:pt x="540" y="432"/>
                  </a:lnTo>
                  <a:lnTo>
                    <a:pt x="534" y="438"/>
                  </a:lnTo>
                  <a:lnTo>
                    <a:pt x="510" y="438"/>
                  </a:lnTo>
                  <a:lnTo>
                    <a:pt x="504" y="432"/>
                  </a:lnTo>
                  <a:lnTo>
                    <a:pt x="498" y="420"/>
                  </a:lnTo>
                  <a:lnTo>
                    <a:pt x="498" y="408"/>
                  </a:lnTo>
                  <a:lnTo>
                    <a:pt x="486" y="408"/>
                  </a:lnTo>
                  <a:lnTo>
                    <a:pt x="486" y="366"/>
                  </a:lnTo>
                  <a:lnTo>
                    <a:pt x="498" y="342"/>
                  </a:lnTo>
                  <a:lnTo>
                    <a:pt x="498" y="330"/>
                  </a:lnTo>
                  <a:lnTo>
                    <a:pt x="492" y="324"/>
                  </a:lnTo>
                  <a:lnTo>
                    <a:pt x="480" y="318"/>
                  </a:lnTo>
                  <a:lnTo>
                    <a:pt x="474" y="312"/>
                  </a:lnTo>
                  <a:lnTo>
                    <a:pt x="474" y="276"/>
                  </a:lnTo>
                  <a:lnTo>
                    <a:pt x="468" y="264"/>
                  </a:lnTo>
                  <a:lnTo>
                    <a:pt x="456" y="252"/>
                  </a:lnTo>
                  <a:lnTo>
                    <a:pt x="450" y="252"/>
                  </a:lnTo>
                  <a:lnTo>
                    <a:pt x="438" y="264"/>
                  </a:lnTo>
                  <a:lnTo>
                    <a:pt x="438" y="270"/>
                  </a:lnTo>
                  <a:lnTo>
                    <a:pt x="432" y="264"/>
                  </a:lnTo>
                  <a:lnTo>
                    <a:pt x="432" y="252"/>
                  </a:lnTo>
                  <a:lnTo>
                    <a:pt x="438" y="240"/>
                  </a:lnTo>
                  <a:lnTo>
                    <a:pt x="462" y="216"/>
                  </a:lnTo>
                  <a:lnTo>
                    <a:pt x="462" y="192"/>
                  </a:lnTo>
                  <a:lnTo>
                    <a:pt x="468" y="186"/>
                  </a:lnTo>
                  <a:lnTo>
                    <a:pt x="468" y="168"/>
                  </a:lnTo>
                  <a:lnTo>
                    <a:pt x="480" y="132"/>
                  </a:lnTo>
                  <a:lnTo>
                    <a:pt x="504" y="108"/>
                  </a:lnTo>
                  <a:lnTo>
                    <a:pt x="522" y="102"/>
                  </a:lnTo>
                  <a:lnTo>
                    <a:pt x="534" y="90"/>
                  </a:lnTo>
                  <a:lnTo>
                    <a:pt x="540" y="78"/>
                  </a:lnTo>
                  <a:lnTo>
                    <a:pt x="540" y="72"/>
                  </a:lnTo>
                  <a:lnTo>
                    <a:pt x="546" y="66"/>
                  </a:lnTo>
                  <a:lnTo>
                    <a:pt x="558" y="66"/>
                  </a:lnTo>
                  <a:lnTo>
                    <a:pt x="564" y="60"/>
                  </a:lnTo>
                  <a:lnTo>
                    <a:pt x="570" y="60"/>
                  </a:lnTo>
                  <a:lnTo>
                    <a:pt x="576" y="54"/>
                  </a:lnTo>
                  <a:lnTo>
                    <a:pt x="582" y="54"/>
                  </a:lnTo>
                  <a:lnTo>
                    <a:pt x="600" y="36"/>
                  </a:lnTo>
                  <a:lnTo>
                    <a:pt x="600" y="12"/>
                  </a:lnTo>
                  <a:lnTo>
                    <a:pt x="594" y="6"/>
                  </a:lnTo>
                  <a:lnTo>
                    <a:pt x="582" y="0"/>
                  </a:lnTo>
                  <a:lnTo>
                    <a:pt x="570" y="6"/>
                  </a:lnTo>
                  <a:lnTo>
                    <a:pt x="546" y="6"/>
                  </a:lnTo>
                  <a:lnTo>
                    <a:pt x="540" y="12"/>
                  </a:lnTo>
                  <a:lnTo>
                    <a:pt x="534" y="12"/>
                  </a:lnTo>
                  <a:lnTo>
                    <a:pt x="522" y="24"/>
                  </a:lnTo>
                  <a:lnTo>
                    <a:pt x="522" y="36"/>
                  </a:lnTo>
                  <a:lnTo>
                    <a:pt x="516" y="48"/>
                  </a:lnTo>
                  <a:lnTo>
                    <a:pt x="504" y="60"/>
                  </a:lnTo>
                  <a:lnTo>
                    <a:pt x="492" y="60"/>
                  </a:lnTo>
                  <a:lnTo>
                    <a:pt x="480" y="54"/>
                  </a:lnTo>
                  <a:lnTo>
                    <a:pt x="474" y="54"/>
                  </a:lnTo>
                  <a:lnTo>
                    <a:pt x="444" y="84"/>
                  </a:lnTo>
                  <a:lnTo>
                    <a:pt x="444" y="90"/>
                  </a:lnTo>
                  <a:lnTo>
                    <a:pt x="408" y="102"/>
                  </a:lnTo>
                  <a:lnTo>
                    <a:pt x="402" y="96"/>
                  </a:lnTo>
                  <a:lnTo>
                    <a:pt x="390" y="90"/>
                  </a:lnTo>
                  <a:lnTo>
                    <a:pt x="384" y="90"/>
                  </a:lnTo>
                  <a:lnTo>
                    <a:pt x="378" y="102"/>
                  </a:lnTo>
                  <a:lnTo>
                    <a:pt x="378" y="120"/>
                  </a:lnTo>
                  <a:lnTo>
                    <a:pt x="372" y="132"/>
                  </a:lnTo>
                  <a:lnTo>
                    <a:pt x="366" y="138"/>
                  </a:lnTo>
                  <a:lnTo>
                    <a:pt x="354" y="138"/>
                  </a:lnTo>
                  <a:lnTo>
                    <a:pt x="354" y="132"/>
                  </a:lnTo>
                  <a:lnTo>
                    <a:pt x="360" y="126"/>
                  </a:lnTo>
                  <a:lnTo>
                    <a:pt x="354" y="120"/>
                  </a:lnTo>
                  <a:lnTo>
                    <a:pt x="342" y="120"/>
                  </a:lnTo>
                  <a:lnTo>
                    <a:pt x="330" y="126"/>
                  </a:lnTo>
                  <a:lnTo>
                    <a:pt x="318" y="126"/>
                  </a:lnTo>
                  <a:lnTo>
                    <a:pt x="312" y="132"/>
                  </a:lnTo>
                  <a:lnTo>
                    <a:pt x="306" y="132"/>
                  </a:lnTo>
                  <a:lnTo>
                    <a:pt x="300" y="144"/>
                  </a:lnTo>
                  <a:lnTo>
                    <a:pt x="288" y="150"/>
                  </a:lnTo>
                  <a:lnTo>
                    <a:pt x="282" y="162"/>
                  </a:lnTo>
                  <a:lnTo>
                    <a:pt x="276" y="168"/>
                  </a:lnTo>
                  <a:lnTo>
                    <a:pt x="276" y="186"/>
                  </a:lnTo>
                  <a:lnTo>
                    <a:pt x="282" y="192"/>
                  </a:lnTo>
                  <a:lnTo>
                    <a:pt x="264" y="222"/>
                  </a:lnTo>
                  <a:lnTo>
                    <a:pt x="276" y="246"/>
                  </a:lnTo>
                  <a:lnTo>
                    <a:pt x="252" y="246"/>
                  </a:lnTo>
                  <a:lnTo>
                    <a:pt x="240" y="252"/>
                  </a:lnTo>
                  <a:lnTo>
                    <a:pt x="228" y="264"/>
                  </a:lnTo>
                  <a:lnTo>
                    <a:pt x="228" y="276"/>
                  </a:lnTo>
                  <a:lnTo>
                    <a:pt x="222" y="288"/>
                  </a:lnTo>
                  <a:lnTo>
                    <a:pt x="216" y="294"/>
                  </a:lnTo>
                  <a:lnTo>
                    <a:pt x="204" y="294"/>
                  </a:lnTo>
                  <a:lnTo>
                    <a:pt x="198" y="300"/>
                  </a:lnTo>
                  <a:lnTo>
                    <a:pt x="192" y="300"/>
                  </a:lnTo>
                  <a:lnTo>
                    <a:pt x="174" y="306"/>
                  </a:lnTo>
                  <a:lnTo>
                    <a:pt x="186" y="330"/>
                  </a:lnTo>
                  <a:lnTo>
                    <a:pt x="186" y="366"/>
                  </a:lnTo>
                  <a:lnTo>
                    <a:pt x="168" y="366"/>
                  </a:lnTo>
                  <a:lnTo>
                    <a:pt x="168" y="360"/>
                  </a:lnTo>
                  <a:lnTo>
                    <a:pt x="174" y="354"/>
                  </a:lnTo>
                  <a:lnTo>
                    <a:pt x="174" y="342"/>
                  </a:lnTo>
                  <a:lnTo>
                    <a:pt x="144" y="312"/>
                  </a:lnTo>
                  <a:lnTo>
                    <a:pt x="138" y="312"/>
                  </a:lnTo>
                  <a:lnTo>
                    <a:pt x="132" y="318"/>
                  </a:lnTo>
                  <a:lnTo>
                    <a:pt x="132" y="336"/>
                  </a:lnTo>
                  <a:lnTo>
                    <a:pt x="138" y="348"/>
                  </a:lnTo>
                  <a:lnTo>
                    <a:pt x="150" y="354"/>
                  </a:lnTo>
                  <a:lnTo>
                    <a:pt x="150" y="366"/>
                  </a:lnTo>
                  <a:lnTo>
                    <a:pt x="138" y="390"/>
                  </a:lnTo>
                  <a:lnTo>
                    <a:pt x="132" y="396"/>
                  </a:lnTo>
                  <a:lnTo>
                    <a:pt x="120" y="390"/>
                  </a:lnTo>
                  <a:lnTo>
                    <a:pt x="114" y="384"/>
                  </a:lnTo>
                  <a:lnTo>
                    <a:pt x="102" y="414"/>
                  </a:lnTo>
                  <a:lnTo>
                    <a:pt x="114" y="438"/>
                  </a:lnTo>
                  <a:lnTo>
                    <a:pt x="114" y="450"/>
                  </a:lnTo>
                  <a:lnTo>
                    <a:pt x="126" y="462"/>
                  </a:lnTo>
                  <a:lnTo>
                    <a:pt x="132" y="474"/>
                  </a:lnTo>
                  <a:lnTo>
                    <a:pt x="132" y="480"/>
                  </a:lnTo>
                  <a:lnTo>
                    <a:pt x="120" y="492"/>
                  </a:lnTo>
                  <a:lnTo>
                    <a:pt x="114" y="492"/>
                  </a:lnTo>
                  <a:lnTo>
                    <a:pt x="132" y="516"/>
                  </a:lnTo>
                  <a:lnTo>
                    <a:pt x="138" y="552"/>
                  </a:lnTo>
                  <a:lnTo>
                    <a:pt x="114" y="558"/>
                  </a:lnTo>
                  <a:lnTo>
                    <a:pt x="132" y="576"/>
                  </a:lnTo>
                  <a:lnTo>
                    <a:pt x="132" y="636"/>
                  </a:lnTo>
                  <a:lnTo>
                    <a:pt x="120" y="642"/>
                  </a:lnTo>
                  <a:lnTo>
                    <a:pt x="114" y="654"/>
                  </a:lnTo>
                  <a:lnTo>
                    <a:pt x="114" y="678"/>
                  </a:lnTo>
                  <a:lnTo>
                    <a:pt x="138" y="702"/>
                  </a:lnTo>
                  <a:lnTo>
                    <a:pt x="138" y="720"/>
                  </a:lnTo>
                  <a:lnTo>
                    <a:pt x="132" y="732"/>
                  </a:lnTo>
                  <a:lnTo>
                    <a:pt x="120" y="738"/>
                  </a:lnTo>
                  <a:lnTo>
                    <a:pt x="114" y="750"/>
                  </a:lnTo>
                  <a:lnTo>
                    <a:pt x="102" y="756"/>
                  </a:lnTo>
                  <a:lnTo>
                    <a:pt x="96" y="762"/>
                  </a:lnTo>
                  <a:lnTo>
                    <a:pt x="114" y="774"/>
                  </a:lnTo>
                  <a:lnTo>
                    <a:pt x="84" y="798"/>
                  </a:lnTo>
                  <a:lnTo>
                    <a:pt x="66" y="798"/>
                  </a:lnTo>
                  <a:lnTo>
                    <a:pt x="54" y="804"/>
                  </a:lnTo>
                  <a:lnTo>
                    <a:pt x="36" y="810"/>
                  </a:lnTo>
                  <a:lnTo>
                    <a:pt x="30" y="822"/>
                  </a:lnTo>
                  <a:lnTo>
                    <a:pt x="30" y="846"/>
                  </a:lnTo>
                  <a:lnTo>
                    <a:pt x="36" y="852"/>
                  </a:lnTo>
                  <a:lnTo>
                    <a:pt x="36" y="858"/>
                  </a:lnTo>
                  <a:lnTo>
                    <a:pt x="6" y="858"/>
                  </a:lnTo>
                  <a:lnTo>
                    <a:pt x="0" y="864"/>
                  </a:lnTo>
                  <a:lnTo>
                    <a:pt x="0" y="876"/>
                  </a:lnTo>
                  <a:lnTo>
                    <a:pt x="6" y="888"/>
                  </a:lnTo>
                  <a:lnTo>
                    <a:pt x="18" y="894"/>
                  </a:lnTo>
                  <a:lnTo>
                    <a:pt x="24" y="906"/>
                  </a:lnTo>
                  <a:lnTo>
                    <a:pt x="36" y="912"/>
                  </a:lnTo>
                  <a:close/>
                </a:path>
              </a:pathLst>
            </a:custGeom>
            <a:solidFill>
              <a:srgbClr val="385723"/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65" name="Chile" descr="© INSCALE GmbH, 05.05.2010&#10;http://www.presentationload.com/">
              <a:extLst>
                <a:ext uri="{FF2B5EF4-FFF2-40B4-BE49-F238E27FC236}">
                  <a16:creationId xmlns:a16="http://schemas.microsoft.com/office/drawing/2014/main" id="{CF4B6DFA-682D-45D8-8C97-7B89794D40C7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3365542" y="5159531"/>
              <a:ext cx="512479" cy="1359800"/>
            </a:xfrm>
            <a:custGeom>
              <a:avLst/>
              <a:gdLst>
                <a:gd name="T0" fmla="*/ 2147483647 w 1158"/>
                <a:gd name="T1" fmla="*/ 2147483647 h 3030"/>
                <a:gd name="T2" fmla="*/ 2147483647 w 1158"/>
                <a:gd name="T3" fmla="*/ 2147483647 h 3030"/>
                <a:gd name="T4" fmla="*/ 2147483647 w 1158"/>
                <a:gd name="T5" fmla="*/ 2147483647 h 3030"/>
                <a:gd name="T6" fmla="*/ 2147483647 w 1158"/>
                <a:gd name="T7" fmla="*/ 2147483647 h 3030"/>
                <a:gd name="T8" fmla="*/ 2147483647 w 1158"/>
                <a:gd name="T9" fmla="*/ 2147483647 h 3030"/>
                <a:gd name="T10" fmla="*/ 2147483647 w 1158"/>
                <a:gd name="T11" fmla="*/ 2147483647 h 3030"/>
                <a:gd name="T12" fmla="*/ 2147483647 w 1158"/>
                <a:gd name="T13" fmla="*/ 2147483647 h 3030"/>
                <a:gd name="T14" fmla="*/ 2147483647 w 1158"/>
                <a:gd name="T15" fmla="*/ 2147483647 h 3030"/>
                <a:gd name="T16" fmla="*/ 2147483647 w 1158"/>
                <a:gd name="T17" fmla="*/ 2147483647 h 3030"/>
                <a:gd name="T18" fmla="*/ 2147483647 w 1158"/>
                <a:gd name="T19" fmla="*/ 2147483647 h 3030"/>
                <a:gd name="T20" fmla="*/ 2147483647 w 1158"/>
                <a:gd name="T21" fmla="*/ 2147483647 h 3030"/>
                <a:gd name="T22" fmla="*/ 2147483647 w 1158"/>
                <a:gd name="T23" fmla="*/ 2147483647 h 3030"/>
                <a:gd name="T24" fmla="*/ 2147483647 w 1158"/>
                <a:gd name="T25" fmla="*/ 2147483647 h 3030"/>
                <a:gd name="T26" fmla="*/ 2147483647 w 1158"/>
                <a:gd name="T27" fmla="*/ 2147483647 h 3030"/>
                <a:gd name="T28" fmla="*/ 2147483647 w 1158"/>
                <a:gd name="T29" fmla="*/ 2147483647 h 3030"/>
                <a:gd name="T30" fmla="*/ 2147483647 w 1158"/>
                <a:gd name="T31" fmla="*/ 2147483647 h 3030"/>
                <a:gd name="T32" fmla="*/ 2147483647 w 1158"/>
                <a:gd name="T33" fmla="*/ 2147483647 h 3030"/>
                <a:gd name="T34" fmla="*/ 2147483647 w 1158"/>
                <a:gd name="T35" fmla="*/ 2147483647 h 3030"/>
                <a:gd name="T36" fmla="*/ 2147483647 w 1158"/>
                <a:gd name="T37" fmla="*/ 2147483647 h 3030"/>
                <a:gd name="T38" fmla="*/ 2147483647 w 1158"/>
                <a:gd name="T39" fmla="*/ 2147483647 h 3030"/>
                <a:gd name="T40" fmla="*/ 2147483647 w 1158"/>
                <a:gd name="T41" fmla="*/ 2147483647 h 3030"/>
                <a:gd name="T42" fmla="*/ 2147483647 w 1158"/>
                <a:gd name="T43" fmla="*/ 2147483647 h 3030"/>
                <a:gd name="T44" fmla="*/ 2147483647 w 1158"/>
                <a:gd name="T45" fmla="*/ 2147483647 h 3030"/>
                <a:gd name="T46" fmla="*/ 2147483647 w 1158"/>
                <a:gd name="T47" fmla="*/ 2147483647 h 3030"/>
                <a:gd name="T48" fmla="*/ 2147483647 w 1158"/>
                <a:gd name="T49" fmla="*/ 2147483647 h 3030"/>
                <a:gd name="T50" fmla="*/ 2147483647 w 1158"/>
                <a:gd name="T51" fmla="*/ 2147483647 h 3030"/>
                <a:gd name="T52" fmla="*/ 2147483647 w 1158"/>
                <a:gd name="T53" fmla="*/ 2147483647 h 3030"/>
                <a:gd name="T54" fmla="*/ 2147483647 w 1158"/>
                <a:gd name="T55" fmla="*/ 2147483647 h 3030"/>
                <a:gd name="T56" fmla="*/ 2147483647 w 1158"/>
                <a:gd name="T57" fmla="*/ 2147483647 h 3030"/>
                <a:gd name="T58" fmla="*/ 2147483647 w 1158"/>
                <a:gd name="T59" fmla="*/ 2147483647 h 3030"/>
                <a:gd name="T60" fmla="*/ 2147483647 w 1158"/>
                <a:gd name="T61" fmla="*/ 2147483647 h 3030"/>
                <a:gd name="T62" fmla="*/ 2147483647 w 1158"/>
                <a:gd name="T63" fmla="*/ 2147483647 h 3030"/>
                <a:gd name="T64" fmla="*/ 2147483647 w 1158"/>
                <a:gd name="T65" fmla="*/ 2147483647 h 3030"/>
                <a:gd name="T66" fmla="*/ 2147483647 w 1158"/>
                <a:gd name="T67" fmla="*/ 2147483647 h 3030"/>
                <a:gd name="T68" fmla="*/ 2147483647 w 1158"/>
                <a:gd name="T69" fmla="*/ 2147483647 h 3030"/>
                <a:gd name="T70" fmla="*/ 2147483647 w 1158"/>
                <a:gd name="T71" fmla="*/ 2147483647 h 3030"/>
                <a:gd name="T72" fmla="*/ 2147483647 w 1158"/>
                <a:gd name="T73" fmla="*/ 2147483647 h 3030"/>
                <a:gd name="T74" fmla="*/ 2147483647 w 1158"/>
                <a:gd name="T75" fmla="*/ 2147483647 h 3030"/>
                <a:gd name="T76" fmla="*/ 2147483647 w 1158"/>
                <a:gd name="T77" fmla="*/ 2147483647 h 3030"/>
                <a:gd name="T78" fmla="*/ 0 w 1158"/>
                <a:gd name="T79" fmla="*/ 2147483647 h 3030"/>
                <a:gd name="T80" fmla="*/ 2147483647 w 1158"/>
                <a:gd name="T81" fmla="*/ 2147483647 h 3030"/>
                <a:gd name="T82" fmla="*/ 2147483647 w 1158"/>
                <a:gd name="T83" fmla="*/ 2147483647 h 3030"/>
                <a:gd name="T84" fmla="*/ 2147483647 w 1158"/>
                <a:gd name="T85" fmla="*/ 2147483647 h 3030"/>
                <a:gd name="T86" fmla="*/ 2147483647 w 1158"/>
                <a:gd name="T87" fmla="*/ 2147483647 h 3030"/>
                <a:gd name="T88" fmla="*/ 2147483647 w 1158"/>
                <a:gd name="T89" fmla="*/ 2147483647 h 3030"/>
                <a:gd name="T90" fmla="*/ 2147483647 w 1158"/>
                <a:gd name="T91" fmla="*/ 2147483647 h 3030"/>
                <a:gd name="T92" fmla="*/ 2147483647 w 1158"/>
                <a:gd name="T93" fmla="*/ 2147483647 h 3030"/>
                <a:gd name="T94" fmla="*/ 2147483647 w 1158"/>
                <a:gd name="T95" fmla="*/ 2147483647 h 3030"/>
                <a:gd name="T96" fmla="*/ 2147483647 w 1158"/>
                <a:gd name="T97" fmla="*/ 2147483647 h 3030"/>
                <a:gd name="T98" fmla="*/ 2147483647 w 1158"/>
                <a:gd name="T99" fmla="*/ 2147483647 h 3030"/>
                <a:gd name="T100" fmla="*/ 2147483647 w 1158"/>
                <a:gd name="T101" fmla="*/ 2147483647 h 3030"/>
                <a:gd name="T102" fmla="*/ 2147483647 w 1158"/>
                <a:gd name="T103" fmla="*/ 2147483647 h 3030"/>
                <a:gd name="T104" fmla="*/ 2147483647 w 1158"/>
                <a:gd name="T105" fmla="*/ 2147483647 h 3030"/>
                <a:gd name="T106" fmla="*/ 2147483647 w 1158"/>
                <a:gd name="T107" fmla="*/ 2147483647 h 3030"/>
                <a:gd name="T108" fmla="*/ 2147483647 w 1158"/>
                <a:gd name="T109" fmla="*/ 2147483647 h 3030"/>
                <a:gd name="T110" fmla="*/ 2147483647 w 1158"/>
                <a:gd name="T111" fmla="*/ 2147483647 h 3030"/>
                <a:gd name="T112" fmla="*/ 2147483647 w 1158"/>
                <a:gd name="T113" fmla="*/ 2147483647 h 3030"/>
                <a:gd name="T114" fmla="*/ 2147483647 w 1158"/>
                <a:gd name="T115" fmla="*/ 2147483647 h 3030"/>
                <a:gd name="T116" fmla="*/ 2147483647 w 1158"/>
                <a:gd name="T117" fmla="*/ 2147483647 h 3030"/>
                <a:gd name="T118" fmla="*/ 2147483647 w 1158"/>
                <a:gd name="T119" fmla="*/ 2147483647 h 3030"/>
                <a:gd name="T120" fmla="*/ 2147483647 w 1158"/>
                <a:gd name="T121" fmla="*/ 2147483647 h 3030"/>
                <a:gd name="T122" fmla="*/ 2147483647 w 1158"/>
                <a:gd name="T123" fmla="*/ 2147483647 h 303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158"/>
                <a:gd name="T187" fmla="*/ 0 h 3030"/>
                <a:gd name="T188" fmla="*/ 1158 w 1158"/>
                <a:gd name="T189" fmla="*/ 3030 h 303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158" h="3030">
                  <a:moveTo>
                    <a:pt x="1014" y="2910"/>
                  </a:moveTo>
                  <a:lnTo>
                    <a:pt x="984" y="2898"/>
                  </a:lnTo>
                  <a:lnTo>
                    <a:pt x="966" y="2880"/>
                  </a:lnTo>
                  <a:lnTo>
                    <a:pt x="948" y="2874"/>
                  </a:lnTo>
                  <a:lnTo>
                    <a:pt x="942" y="2862"/>
                  </a:lnTo>
                  <a:lnTo>
                    <a:pt x="936" y="2856"/>
                  </a:lnTo>
                  <a:lnTo>
                    <a:pt x="936" y="2850"/>
                  </a:lnTo>
                  <a:lnTo>
                    <a:pt x="906" y="2850"/>
                  </a:lnTo>
                  <a:lnTo>
                    <a:pt x="912" y="2832"/>
                  </a:lnTo>
                  <a:lnTo>
                    <a:pt x="870" y="2796"/>
                  </a:lnTo>
                  <a:lnTo>
                    <a:pt x="840" y="2802"/>
                  </a:lnTo>
                  <a:lnTo>
                    <a:pt x="828" y="2796"/>
                  </a:lnTo>
                  <a:lnTo>
                    <a:pt x="816" y="2808"/>
                  </a:lnTo>
                  <a:lnTo>
                    <a:pt x="792" y="2814"/>
                  </a:lnTo>
                  <a:lnTo>
                    <a:pt x="798" y="2832"/>
                  </a:lnTo>
                  <a:lnTo>
                    <a:pt x="780" y="2832"/>
                  </a:lnTo>
                  <a:lnTo>
                    <a:pt x="780" y="2862"/>
                  </a:lnTo>
                  <a:lnTo>
                    <a:pt x="786" y="2868"/>
                  </a:lnTo>
                  <a:lnTo>
                    <a:pt x="798" y="2868"/>
                  </a:lnTo>
                  <a:lnTo>
                    <a:pt x="810" y="2862"/>
                  </a:lnTo>
                  <a:lnTo>
                    <a:pt x="816" y="2856"/>
                  </a:lnTo>
                  <a:lnTo>
                    <a:pt x="828" y="2850"/>
                  </a:lnTo>
                  <a:lnTo>
                    <a:pt x="834" y="2844"/>
                  </a:lnTo>
                  <a:lnTo>
                    <a:pt x="858" y="2856"/>
                  </a:lnTo>
                  <a:lnTo>
                    <a:pt x="858" y="2874"/>
                  </a:lnTo>
                  <a:lnTo>
                    <a:pt x="846" y="2880"/>
                  </a:lnTo>
                  <a:lnTo>
                    <a:pt x="828" y="2898"/>
                  </a:lnTo>
                  <a:lnTo>
                    <a:pt x="822" y="2898"/>
                  </a:lnTo>
                  <a:lnTo>
                    <a:pt x="828" y="2904"/>
                  </a:lnTo>
                  <a:lnTo>
                    <a:pt x="882" y="2922"/>
                  </a:lnTo>
                  <a:lnTo>
                    <a:pt x="912" y="2928"/>
                  </a:lnTo>
                  <a:lnTo>
                    <a:pt x="924" y="2934"/>
                  </a:lnTo>
                  <a:lnTo>
                    <a:pt x="906" y="2958"/>
                  </a:lnTo>
                  <a:lnTo>
                    <a:pt x="906" y="2952"/>
                  </a:lnTo>
                  <a:lnTo>
                    <a:pt x="894" y="2940"/>
                  </a:lnTo>
                  <a:lnTo>
                    <a:pt x="876" y="2940"/>
                  </a:lnTo>
                  <a:lnTo>
                    <a:pt x="870" y="2946"/>
                  </a:lnTo>
                  <a:lnTo>
                    <a:pt x="870" y="2952"/>
                  </a:lnTo>
                  <a:lnTo>
                    <a:pt x="852" y="2928"/>
                  </a:lnTo>
                  <a:lnTo>
                    <a:pt x="834" y="2934"/>
                  </a:lnTo>
                  <a:lnTo>
                    <a:pt x="846" y="2946"/>
                  </a:lnTo>
                  <a:lnTo>
                    <a:pt x="816" y="2940"/>
                  </a:lnTo>
                  <a:lnTo>
                    <a:pt x="822" y="2946"/>
                  </a:lnTo>
                  <a:lnTo>
                    <a:pt x="828" y="2958"/>
                  </a:lnTo>
                  <a:lnTo>
                    <a:pt x="834" y="2964"/>
                  </a:lnTo>
                  <a:lnTo>
                    <a:pt x="894" y="2964"/>
                  </a:lnTo>
                  <a:lnTo>
                    <a:pt x="906" y="2970"/>
                  </a:lnTo>
                  <a:lnTo>
                    <a:pt x="1050" y="2970"/>
                  </a:lnTo>
                  <a:lnTo>
                    <a:pt x="1074" y="2982"/>
                  </a:lnTo>
                  <a:lnTo>
                    <a:pt x="1080" y="2988"/>
                  </a:lnTo>
                  <a:lnTo>
                    <a:pt x="1086" y="2988"/>
                  </a:lnTo>
                  <a:lnTo>
                    <a:pt x="1122" y="2970"/>
                  </a:lnTo>
                  <a:lnTo>
                    <a:pt x="1140" y="2976"/>
                  </a:lnTo>
                  <a:lnTo>
                    <a:pt x="1152" y="2976"/>
                  </a:lnTo>
                  <a:lnTo>
                    <a:pt x="1158" y="2952"/>
                  </a:lnTo>
                  <a:lnTo>
                    <a:pt x="1140" y="2952"/>
                  </a:lnTo>
                  <a:lnTo>
                    <a:pt x="1086" y="2940"/>
                  </a:lnTo>
                  <a:lnTo>
                    <a:pt x="1014" y="2910"/>
                  </a:lnTo>
                  <a:close/>
                  <a:moveTo>
                    <a:pt x="990" y="2988"/>
                  </a:moveTo>
                  <a:lnTo>
                    <a:pt x="1014" y="3000"/>
                  </a:lnTo>
                  <a:lnTo>
                    <a:pt x="1068" y="3006"/>
                  </a:lnTo>
                  <a:lnTo>
                    <a:pt x="1038" y="2982"/>
                  </a:lnTo>
                  <a:lnTo>
                    <a:pt x="990" y="2988"/>
                  </a:lnTo>
                  <a:close/>
                  <a:moveTo>
                    <a:pt x="960" y="2994"/>
                  </a:moveTo>
                  <a:lnTo>
                    <a:pt x="966" y="2982"/>
                  </a:lnTo>
                  <a:lnTo>
                    <a:pt x="888" y="2982"/>
                  </a:lnTo>
                  <a:lnTo>
                    <a:pt x="906" y="3012"/>
                  </a:lnTo>
                  <a:lnTo>
                    <a:pt x="936" y="3018"/>
                  </a:lnTo>
                  <a:lnTo>
                    <a:pt x="930" y="3006"/>
                  </a:lnTo>
                  <a:lnTo>
                    <a:pt x="936" y="3000"/>
                  </a:lnTo>
                  <a:lnTo>
                    <a:pt x="948" y="3012"/>
                  </a:lnTo>
                  <a:lnTo>
                    <a:pt x="996" y="3012"/>
                  </a:lnTo>
                  <a:lnTo>
                    <a:pt x="1008" y="3030"/>
                  </a:lnTo>
                  <a:lnTo>
                    <a:pt x="1026" y="3030"/>
                  </a:lnTo>
                  <a:lnTo>
                    <a:pt x="996" y="3000"/>
                  </a:lnTo>
                  <a:lnTo>
                    <a:pt x="960" y="2994"/>
                  </a:lnTo>
                  <a:close/>
                  <a:moveTo>
                    <a:pt x="804" y="2946"/>
                  </a:moveTo>
                  <a:lnTo>
                    <a:pt x="744" y="2940"/>
                  </a:lnTo>
                  <a:lnTo>
                    <a:pt x="750" y="2958"/>
                  </a:lnTo>
                  <a:lnTo>
                    <a:pt x="792" y="2958"/>
                  </a:lnTo>
                  <a:lnTo>
                    <a:pt x="804" y="2976"/>
                  </a:lnTo>
                  <a:lnTo>
                    <a:pt x="864" y="3000"/>
                  </a:lnTo>
                  <a:lnTo>
                    <a:pt x="828" y="2970"/>
                  </a:lnTo>
                  <a:lnTo>
                    <a:pt x="804" y="2946"/>
                  </a:lnTo>
                  <a:close/>
                  <a:moveTo>
                    <a:pt x="804" y="2880"/>
                  </a:moveTo>
                  <a:lnTo>
                    <a:pt x="786" y="2898"/>
                  </a:lnTo>
                  <a:lnTo>
                    <a:pt x="792" y="2928"/>
                  </a:lnTo>
                  <a:lnTo>
                    <a:pt x="816" y="2922"/>
                  </a:lnTo>
                  <a:lnTo>
                    <a:pt x="804" y="2880"/>
                  </a:lnTo>
                  <a:close/>
                  <a:moveTo>
                    <a:pt x="774" y="2928"/>
                  </a:moveTo>
                  <a:lnTo>
                    <a:pt x="768" y="2910"/>
                  </a:lnTo>
                  <a:lnTo>
                    <a:pt x="720" y="2898"/>
                  </a:lnTo>
                  <a:lnTo>
                    <a:pt x="708" y="2916"/>
                  </a:lnTo>
                  <a:lnTo>
                    <a:pt x="708" y="2934"/>
                  </a:lnTo>
                  <a:lnTo>
                    <a:pt x="744" y="2922"/>
                  </a:lnTo>
                  <a:lnTo>
                    <a:pt x="774" y="2928"/>
                  </a:lnTo>
                  <a:close/>
                  <a:moveTo>
                    <a:pt x="612" y="2772"/>
                  </a:moveTo>
                  <a:lnTo>
                    <a:pt x="606" y="2766"/>
                  </a:lnTo>
                  <a:lnTo>
                    <a:pt x="594" y="2766"/>
                  </a:lnTo>
                  <a:lnTo>
                    <a:pt x="588" y="2760"/>
                  </a:lnTo>
                  <a:lnTo>
                    <a:pt x="570" y="2760"/>
                  </a:lnTo>
                  <a:lnTo>
                    <a:pt x="570" y="2766"/>
                  </a:lnTo>
                  <a:lnTo>
                    <a:pt x="564" y="2778"/>
                  </a:lnTo>
                  <a:lnTo>
                    <a:pt x="564" y="2808"/>
                  </a:lnTo>
                  <a:lnTo>
                    <a:pt x="570" y="2808"/>
                  </a:lnTo>
                  <a:lnTo>
                    <a:pt x="576" y="2802"/>
                  </a:lnTo>
                  <a:lnTo>
                    <a:pt x="588" y="2802"/>
                  </a:lnTo>
                  <a:lnTo>
                    <a:pt x="594" y="2796"/>
                  </a:lnTo>
                  <a:lnTo>
                    <a:pt x="600" y="2820"/>
                  </a:lnTo>
                  <a:lnTo>
                    <a:pt x="630" y="2808"/>
                  </a:lnTo>
                  <a:lnTo>
                    <a:pt x="612" y="2790"/>
                  </a:lnTo>
                  <a:lnTo>
                    <a:pt x="618" y="2772"/>
                  </a:lnTo>
                  <a:lnTo>
                    <a:pt x="612" y="2772"/>
                  </a:lnTo>
                  <a:close/>
                  <a:moveTo>
                    <a:pt x="552" y="2826"/>
                  </a:moveTo>
                  <a:lnTo>
                    <a:pt x="516" y="2808"/>
                  </a:lnTo>
                  <a:lnTo>
                    <a:pt x="546" y="2832"/>
                  </a:lnTo>
                  <a:lnTo>
                    <a:pt x="588" y="2844"/>
                  </a:lnTo>
                  <a:lnTo>
                    <a:pt x="606" y="2850"/>
                  </a:lnTo>
                  <a:lnTo>
                    <a:pt x="588" y="2832"/>
                  </a:lnTo>
                  <a:lnTo>
                    <a:pt x="552" y="2826"/>
                  </a:lnTo>
                  <a:close/>
                  <a:moveTo>
                    <a:pt x="552" y="2748"/>
                  </a:moveTo>
                  <a:lnTo>
                    <a:pt x="534" y="2730"/>
                  </a:lnTo>
                  <a:lnTo>
                    <a:pt x="528" y="2766"/>
                  </a:lnTo>
                  <a:lnTo>
                    <a:pt x="504" y="2772"/>
                  </a:lnTo>
                  <a:lnTo>
                    <a:pt x="546" y="2784"/>
                  </a:lnTo>
                  <a:lnTo>
                    <a:pt x="552" y="2748"/>
                  </a:lnTo>
                  <a:close/>
                  <a:moveTo>
                    <a:pt x="444" y="2736"/>
                  </a:moveTo>
                  <a:lnTo>
                    <a:pt x="480" y="2772"/>
                  </a:lnTo>
                  <a:lnTo>
                    <a:pt x="492" y="2760"/>
                  </a:lnTo>
                  <a:lnTo>
                    <a:pt x="462" y="2724"/>
                  </a:lnTo>
                  <a:lnTo>
                    <a:pt x="444" y="2736"/>
                  </a:lnTo>
                  <a:close/>
                  <a:moveTo>
                    <a:pt x="516" y="2724"/>
                  </a:moveTo>
                  <a:lnTo>
                    <a:pt x="504" y="2718"/>
                  </a:lnTo>
                  <a:lnTo>
                    <a:pt x="492" y="2730"/>
                  </a:lnTo>
                  <a:lnTo>
                    <a:pt x="504" y="2748"/>
                  </a:lnTo>
                  <a:lnTo>
                    <a:pt x="516" y="2724"/>
                  </a:lnTo>
                  <a:close/>
                  <a:moveTo>
                    <a:pt x="456" y="2706"/>
                  </a:moveTo>
                  <a:lnTo>
                    <a:pt x="462" y="2676"/>
                  </a:lnTo>
                  <a:lnTo>
                    <a:pt x="456" y="2640"/>
                  </a:lnTo>
                  <a:lnTo>
                    <a:pt x="438" y="2634"/>
                  </a:lnTo>
                  <a:lnTo>
                    <a:pt x="438" y="2652"/>
                  </a:lnTo>
                  <a:lnTo>
                    <a:pt x="408" y="2646"/>
                  </a:lnTo>
                  <a:lnTo>
                    <a:pt x="432" y="2682"/>
                  </a:lnTo>
                  <a:lnTo>
                    <a:pt x="426" y="2724"/>
                  </a:lnTo>
                  <a:lnTo>
                    <a:pt x="456" y="2706"/>
                  </a:lnTo>
                  <a:close/>
                  <a:moveTo>
                    <a:pt x="366" y="2622"/>
                  </a:moveTo>
                  <a:lnTo>
                    <a:pt x="384" y="2628"/>
                  </a:lnTo>
                  <a:lnTo>
                    <a:pt x="390" y="2658"/>
                  </a:lnTo>
                  <a:lnTo>
                    <a:pt x="396" y="2628"/>
                  </a:lnTo>
                  <a:lnTo>
                    <a:pt x="402" y="2604"/>
                  </a:lnTo>
                  <a:lnTo>
                    <a:pt x="372" y="2598"/>
                  </a:lnTo>
                  <a:lnTo>
                    <a:pt x="366" y="2622"/>
                  </a:lnTo>
                  <a:close/>
                  <a:moveTo>
                    <a:pt x="372" y="2586"/>
                  </a:moveTo>
                  <a:lnTo>
                    <a:pt x="378" y="2586"/>
                  </a:lnTo>
                  <a:lnTo>
                    <a:pt x="378" y="2580"/>
                  </a:lnTo>
                  <a:lnTo>
                    <a:pt x="384" y="2574"/>
                  </a:lnTo>
                  <a:lnTo>
                    <a:pt x="414" y="2598"/>
                  </a:lnTo>
                  <a:lnTo>
                    <a:pt x="414" y="2574"/>
                  </a:lnTo>
                  <a:lnTo>
                    <a:pt x="384" y="2544"/>
                  </a:lnTo>
                  <a:lnTo>
                    <a:pt x="378" y="2532"/>
                  </a:lnTo>
                  <a:lnTo>
                    <a:pt x="372" y="2526"/>
                  </a:lnTo>
                  <a:lnTo>
                    <a:pt x="360" y="2502"/>
                  </a:lnTo>
                  <a:lnTo>
                    <a:pt x="360" y="2490"/>
                  </a:lnTo>
                  <a:lnTo>
                    <a:pt x="342" y="2454"/>
                  </a:lnTo>
                  <a:lnTo>
                    <a:pt x="330" y="2448"/>
                  </a:lnTo>
                  <a:lnTo>
                    <a:pt x="324" y="2442"/>
                  </a:lnTo>
                  <a:lnTo>
                    <a:pt x="318" y="2442"/>
                  </a:lnTo>
                  <a:lnTo>
                    <a:pt x="312" y="2448"/>
                  </a:lnTo>
                  <a:lnTo>
                    <a:pt x="312" y="2454"/>
                  </a:lnTo>
                  <a:lnTo>
                    <a:pt x="294" y="2448"/>
                  </a:lnTo>
                  <a:lnTo>
                    <a:pt x="288" y="2454"/>
                  </a:lnTo>
                  <a:lnTo>
                    <a:pt x="288" y="2466"/>
                  </a:lnTo>
                  <a:lnTo>
                    <a:pt x="282" y="2472"/>
                  </a:lnTo>
                  <a:lnTo>
                    <a:pt x="282" y="2490"/>
                  </a:lnTo>
                  <a:lnTo>
                    <a:pt x="330" y="2490"/>
                  </a:lnTo>
                  <a:lnTo>
                    <a:pt x="312" y="2532"/>
                  </a:lnTo>
                  <a:lnTo>
                    <a:pt x="324" y="2532"/>
                  </a:lnTo>
                  <a:lnTo>
                    <a:pt x="348" y="2508"/>
                  </a:lnTo>
                  <a:lnTo>
                    <a:pt x="342" y="2532"/>
                  </a:lnTo>
                  <a:lnTo>
                    <a:pt x="342" y="2538"/>
                  </a:lnTo>
                  <a:lnTo>
                    <a:pt x="348" y="2544"/>
                  </a:lnTo>
                  <a:lnTo>
                    <a:pt x="366" y="2580"/>
                  </a:lnTo>
                  <a:lnTo>
                    <a:pt x="366" y="2586"/>
                  </a:lnTo>
                  <a:lnTo>
                    <a:pt x="372" y="2586"/>
                  </a:lnTo>
                  <a:close/>
                  <a:moveTo>
                    <a:pt x="246" y="2082"/>
                  </a:moveTo>
                  <a:lnTo>
                    <a:pt x="246" y="2034"/>
                  </a:lnTo>
                  <a:lnTo>
                    <a:pt x="216" y="2004"/>
                  </a:lnTo>
                  <a:lnTo>
                    <a:pt x="234" y="1992"/>
                  </a:lnTo>
                  <a:lnTo>
                    <a:pt x="210" y="1968"/>
                  </a:lnTo>
                  <a:lnTo>
                    <a:pt x="174" y="1956"/>
                  </a:lnTo>
                  <a:lnTo>
                    <a:pt x="174" y="1986"/>
                  </a:lnTo>
                  <a:lnTo>
                    <a:pt x="180" y="1998"/>
                  </a:lnTo>
                  <a:lnTo>
                    <a:pt x="180" y="2004"/>
                  </a:lnTo>
                  <a:lnTo>
                    <a:pt x="192" y="2016"/>
                  </a:lnTo>
                  <a:lnTo>
                    <a:pt x="198" y="2028"/>
                  </a:lnTo>
                  <a:lnTo>
                    <a:pt x="204" y="2034"/>
                  </a:lnTo>
                  <a:lnTo>
                    <a:pt x="204" y="2046"/>
                  </a:lnTo>
                  <a:lnTo>
                    <a:pt x="198" y="2064"/>
                  </a:lnTo>
                  <a:lnTo>
                    <a:pt x="246" y="2082"/>
                  </a:lnTo>
                  <a:close/>
                  <a:moveTo>
                    <a:pt x="246" y="2178"/>
                  </a:moveTo>
                  <a:lnTo>
                    <a:pt x="258" y="2190"/>
                  </a:lnTo>
                  <a:lnTo>
                    <a:pt x="282" y="2190"/>
                  </a:lnTo>
                  <a:lnTo>
                    <a:pt x="294" y="2172"/>
                  </a:lnTo>
                  <a:lnTo>
                    <a:pt x="264" y="2178"/>
                  </a:lnTo>
                  <a:lnTo>
                    <a:pt x="246" y="2178"/>
                  </a:lnTo>
                  <a:close/>
                  <a:moveTo>
                    <a:pt x="282" y="2220"/>
                  </a:moveTo>
                  <a:lnTo>
                    <a:pt x="282" y="2238"/>
                  </a:lnTo>
                  <a:lnTo>
                    <a:pt x="306" y="2256"/>
                  </a:lnTo>
                  <a:lnTo>
                    <a:pt x="306" y="2232"/>
                  </a:lnTo>
                  <a:lnTo>
                    <a:pt x="294" y="2208"/>
                  </a:lnTo>
                  <a:lnTo>
                    <a:pt x="258" y="2208"/>
                  </a:lnTo>
                  <a:lnTo>
                    <a:pt x="282" y="2220"/>
                  </a:lnTo>
                  <a:close/>
                  <a:moveTo>
                    <a:pt x="318" y="2190"/>
                  </a:moveTo>
                  <a:lnTo>
                    <a:pt x="324" y="2184"/>
                  </a:lnTo>
                  <a:lnTo>
                    <a:pt x="336" y="2178"/>
                  </a:lnTo>
                  <a:lnTo>
                    <a:pt x="348" y="2166"/>
                  </a:lnTo>
                  <a:lnTo>
                    <a:pt x="336" y="2154"/>
                  </a:lnTo>
                  <a:lnTo>
                    <a:pt x="324" y="2154"/>
                  </a:lnTo>
                  <a:lnTo>
                    <a:pt x="312" y="2160"/>
                  </a:lnTo>
                  <a:lnTo>
                    <a:pt x="306" y="2166"/>
                  </a:lnTo>
                  <a:lnTo>
                    <a:pt x="306" y="2184"/>
                  </a:lnTo>
                  <a:lnTo>
                    <a:pt x="312" y="2190"/>
                  </a:lnTo>
                  <a:lnTo>
                    <a:pt x="318" y="2190"/>
                  </a:lnTo>
                  <a:close/>
                  <a:moveTo>
                    <a:pt x="252" y="2112"/>
                  </a:moveTo>
                  <a:lnTo>
                    <a:pt x="240" y="2118"/>
                  </a:lnTo>
                  <a:lnTo>
                    <a:pt x="240" y="2136"/>
                  </a:lnTo>
                  <a:lnTo>
                    <a:pt x="252" y="2136"/>
                  </a:lnTo>
                  <a:lnTo>
                    <a:pt x="264" y="2124"/>
                  </a:lnTo>
                  <a:lnTo>
                    <a:pt x="264" y="2106"/>
                  </a:lnTo>
                  <a:lnTo>
                    <a:pt x="258" y="2106"/>
                  </a:lnTo>
                  <a:lnTo>
                    <a:pt x="252" y="2112"/>
                  </a:lnTo>
                  <a:close/>
                  <a:moveTo>
                    <a:pt x="234" y="2154"/>
                  </a:moveTo>
                  <a:lnTo>
                    <a:pt x="216" y="2154"/>
                  </a:lnTo>
                  <a:lnTo>
                    <a:pt x="228" y="2178"/>
                  </a:lnTo>
                  <a:lnTo>
                    <a:pt x="234" y="2154"/>
                  </a:lnTo>
                  <a:close/>
                  <a:moveTo>
                    <a:pt x="714" y="2874"/>
                  </a:moveTo>
                  <a:lnTo>
                    <a:pt x="726" y="2874"/>
                  </a:lnTo>
                  <a:lnTo>
                    <a:pt x="726" y="2886"/>
                  </a:lnTo>
                  <a:lnTo>
                    <a:pt x="768" y="2886"/>
                  </a:lnTo>
                  <a:lnTo>
                    <a:pt x="774" y="2880"/>
                  </a:lnTo>
                  <a:lnTo>
                    <a:pt x="774" y="2874"/>
                  </a:lnTo>
                  <a:lnTo>
                    <a:pt x="744" y="2844"/>
                  </a:lnTo>
                  <a:lnTo>
                    <a:pt x="744" y="2808"/>
                  </a:lnTo>
                  <a:lnTo>
                    <a:pt x="786" y="2802"/>
                  </a:lnTo>
                  <a:lnTo>
                    <a:pt x="780" y="2790"/>
                  </a:lnTo>
                  <a:lnTo>
                    <a:pt x="804" y="2790"/>
                  </a:lnTo>
                  <a:lnTo>
                    <a:pt x="816" y="2772"/>
                  </a:lnTo>
                  <a:lnTo>
                    <a:pt x="792" y="2754"/>
                  </a:lnTo>
                  <a:lnTo>
                    <a:pt x="696" y="2754"/>
                  </a:lnTo>
                  <a:lnTo>
                    <a:pt x="684" y="2760"/>
                  </a:lnTo>
                  <a:lnTo>
                    <a:pt x="672" y="2760"/>
                  </a:lnTo>
                  <a:lnTo>
                    <a:pt x="654" y="2742"/>
                  </a:lnTo>
                  <a:lnTo>
                    <a:pt x="618" y="2724"/>
                  </a:lnTo>
                  <a:lnTo>
                    <a:pt x="606" y="2706"/>
                  </a:lnTo>
                  <a:lnTo>
                    <a:pt x="588" y="2682"/>
                  </a:lnTo>
                  <a:lnTo>
                    <a:pt x="588" y="2658"/>
                  </a:lnTo>
                  <a:lnTo>
                    <a:pt x="576" y="2646"/>
                  </a:lnTo>
                  <a:lnTo>
                    <a:pt x="564" y="2640"/>
                  </a:lnTo>
                  <a:lnTo>
                    <a:pt x="546" y="2640"/>
                  </a:lnTo>
                  <a:lnTo>
                    <a:pt x="534" y="2652"/>
                  </a:lnTo>
                  <a:lnTo>
                    <a:pt x="528" y="2652"/>
                  </a:lnTo>
                  <a:lnTo>
                    <a:pt x="516" y="2646"/>
                  </a:lnTo>
                  <a:lnTo>
                    <a:pt x="510" y="2640"/>
                  </a:lnTo>
                  <a:lnTo>
                    <a:pt x="510" y="2628"/>
                  </a:lnTo>
                  <a:lnTo>
                    <a:pt x="504" y="2622"/>
                  </a:lnTo>
                  <a:lnTo>
                    <a:pt x="504" y="2616"/>
                  </a:lnTo>
                  <a:lnTo>
                    <a:pt x="474" y="2610"/>
                  </a:lnTo>
                  <a:lnTo>
                    <a:pt x="474" y="2574"/>
                  </a:lnTo>
                  <a:lnTo>
                    <a:pt x="468" y="2568"/>
                  </a:lnTo>
                  <a:lnTo>
                    <a:pt x="462" y="2556"/>
                  </a:lnTo>
                  <a:lnTo>
                    <a:pt x="462" y="2544"/>
                  </a:lnTo>
                  <a:lnTo>
                    <a:pt x="474" y="2538"/>
                  </a:lnTo>
                  <a:lnTo>
                    <a:pt x="474" y="2514"/>
                  </a:lnTo>
                  <a:lnTo>
                    <a:pt x="480" y="2514"/>
                  </a:lnTo>
                  <a:lnTo>
                    <a:pt x="486" y="2508"/>
                  </a:lnTo>
                  <a:lnTo>
                    <a:pt x="492" y="2508"/>
                  </a:lnTo>
                  <a:lnTo>
                    <a:pt x="498" y="2502"/>
                  </a:lnTo>
                  <a:lnTo>
                    <a:pt x="498" y="2496"/>
                  </a:lnTo>
                  <a:lnTo>
                    <a:pt x="474" y="2472"/>
                  </a:lnTo>
                  <a:lnTo>
                    <a:pt x="480" y="2466"/>
                  </a:lnTo>
                  <a:lnTo>
                    <a:pt x="492" y="2460"/>
                  </a:lnTo>
                  <a:lnTo>
                    <a:pt x="498" y="2460"/>
                  </a:lnTo>
                  <a:lnTo>
                    <a:pt x="498" y="2454"/>
                  </a:lnTo>
                  <a:lnTo>
                    <a:pt x="474" y="2430"/>
                  </a:lnTo>
                  <a:lnTo>
                    <a:pt x="468" y="2430"/>
                  </a:lnTo>
                  <a:lnTo>
                    <a:pt x="474" y="2388"/>
                  </a:lnTo>
                  <a:lnTo>
                    <a:pt x="486" y="2382"/>
                  </a:lnTo>
                  <a:lnTo>
                    <a:pt x="474" y="2358"/>
                  </a:lnTo>
                  <a:lnTo>
                    <a:pt x="480" y="2322"/>
                  </a:lnTo>
                  <a:lnTo>
                    <a:pt x="456" y="2298"/>
                  </a:lnTo>
                  <a:lnTo>
                    <a:pt x="462" y="2274"/>
                  </a:lnTo>
                  <a:lnTo>
                    <a:pt x="438" y="2256"/>
                  </a:lnTo>
                  <a:lnTo>
                    <a:pt x="450" y="2244"/>
                  </a:lnTo>
                  <a:lnTo>
                    <a:pt x="456" y="2232"/>
                  </a:lnTo>
                  <a:lnTo>
                    <a:pt x="462" y="2226"/>
                  </a:lnTo>
                  <a:lnTo>
                    <a:pt x="438" y="2202"/>
                  </a:lnTo>
                  <a:lnTo>
                    <a:pt x="426" y="2202"/>
                  </a:lnTo>
                  <a:lnTo>
                    <a:pt x="420" y="2196"/>
                  </a:lnTo>
                  <a:lnTo>
                    <a:pt x="408" y="2190"/>
                  </a:lnTo>
                  <a:lnTo>
                    <a:pt x="402" y="2190"/>
                  </a:lnTo>
                  <a:lnTo>
                    <a:pt x="396" y="2184"/>
                  </a:lnTo>
                  <a:lnTo>
                    <a:pt x="414" y="2184"/>
                  </a:lnTo>
                  <a:lnTo>
                    <a:pt x="426" y="2178"/>
                  </a:lnTo>
                  <a:lnTo>
                    <a:pt x="438" y="2178"/>
                  </a:lnTo>
                  <a:lnTo>
                    <a:pt x="444" y="2172"/>
                  </a:lnTo>
                  <a:lnTo>
                    <a:pt x="444" y="2166"/>
                  </a:lnTo>
                  <a:lnTo>
                    <a:pt x="432" y="2160"/>
                  </a:lnTo>
                  <a:lnTo>
                    <a:pt x="402" y="2160"/>
                  </a:lnTo>
                  <a:lnTo>
                    <a:pt x="390" y="2148"/>
                  </a:lnTo>
                  <a:lnTo>
                    <a:pt x="390" y="2118"/>
                  </a:lnTo>
                  <a:lnTo>
                    <a:pt x="384" y="2106"/>
                  </a:lnTo>
                  <a:lnTo>
                    <a:pt x="384" y="2100"/>
                  </a:lnTo>
                  <a:lnTo>
                    <a:pt x="378" y="2094"/>
                  </a:lnTo>
                  <a:lnTo>
                    <a:pt x="366" y="2088"/>
                  </a:lnTo>
                  <a:lnTo>
                    <a:pt x="360" y="2088"/>
                  </a:lnTo>
                  <a:lnTo>
                    <a:pt x="366" y="2058"/>
                  </a:lnTo>
                  <a:lnTo>
                    <a:pt x="342" y="2046"/>
                  </a:lnTo>
                  <a:lnTo>
                    <a:pt x="336" y="2040"/>
                  </a:lnTo>
                  <a:lnTo>
                    <a:pt x="336" y="2028"/>
                  </a:lnTo>
                  <a:lnTo>
                    <a:pt x="330" y="2016"/>
                  </a:lnTo>
                  <a:lnTo>
                    <a:pt x="330" y="1998"/>
                  </a:lnTo>
                  <a:lnTo>
                    <a:pt x="324" y="1986"/>
                  </a:lnTo>
                  <a:lnTo>
                    <a:pt x="324" y="1974"/>
                  </a:lnTo>
                  <a:lnTo>
                    <a:pt x="330" y="1968"/>
                  </a:lnTo>
                  <a:lnTo>
                    <a:pt x="342" y="1962"/>
                  </a:lnTo>
                  <a:lnTo>
                    <a:pt x="348" y="1962"/>
                  </a:lnTo>
                  <a:lnTo>
                    <a:pt x="336" y="1950"/>
                  </a:lnTo>
                  <a:lnTo>
                    <a:pt x="324" y="1944"/>
                  </a:lnTo>
                  <a:lnTo>
                    <a:pt x="306" y="1926"/>
                  </a:lnTo>
                  <a:lnTo>
                    <a:pt x="300" y="1914"/>
                  </a:lnTo>
                  <a:lnTo>
                    <a:pt x="300" y="1890"/>
                  </a:lnTo>
                  <a:lnTo>
                    <a:pt x="294" y="1878"/>
                  </a:lnTo>
                  <a:lnTo>
                    <a:pt x="288" y="1872"/>
                  </a:lnTo>
                  <a:lnTo>
                    <a:pt x="288" y="1842"/>
                  </a:lnTo>
                  <a:lnTo>
                    <a:pt x="294" y="1836"/>
                  </a:lnTo>
                  <a:lnTo>
                    <a:pt x="294" y="1824"/>
                  </a:lnTo>
                  <a:lnTo>
                    <a:pt x="276" y="1812"/>
                  </a:lnTo>
                  <a:lnTo>
                    <a:pt x="276" y="1806"/>
                  </a:lnTo>
                  <a:lnTo>
                    <a:pt x="282" y="1794"/>
                  </a:lnTo>
                  <a:lnTo>
                    <a:pt x="282" y="1788"/>
                  </a:lnTo>
                  <a:lnTo>
                    <a:pt x="264" y="1770"/>
                  </a:lnTo>
                  <a:lnTo>
                    <a:pt x="282" y="1758"/>
                  </a:lnTo>
                  <a:lnTo>
                    <a:pt x="270" y="1716"/>
                  </a:lnTo>
                  <a:lnTo>
                    <a:pt x="276" y="1716"/>
                  </a:lnTo>
                  <a:lnTo>
                    <a:pt x="282" y="1710"/>
                  </a:lnTo>
                  <a:lnTo>
                    <a:pt x="294" y="1704"/>
                  </a:lnTo>
                  <a:lnTo>
                    <a:pt x="300" y="1692"/>
                  </a:lnTo>
                  <a:lnTo>
                    <a:pt x="300" y="1686"/>
                  </a:lnTo>
                  <a:lnTo>
                    <a:pt x="282" y="1668"/>
                  </a:lnTo>
                  <a:lnTo>
                    <a:pt x="276" y="1668"/>
                  </a:lnTo>
                  <a:lnTo>
                    <a:pt x="276" y="1650"/>
                  </a:lnTo>
                  <a:lnTo>
                    <a:pt x="246" y="1626"/>
                  </a:lnTo>
                  <a:lnTo>
                    <a:pt x="246" y="1578"/>
                  </a:lnTo>
                  <a:lnTo>
                    <a:pt x="240" y="1566"/>
                  </a:lnTo>
                  <a:lnTo>
                    <a:pt x="234" y="1548"/>
                  </a:lnTo>
                  <a:lnTo>
                    <a:pt x="234" y="1536"/>
                  </a:lnTo>
                  <a:lnTo>
                    <a:pt x="228" y="1530"/>
                  </a:lnTo>
                  <a:lnTo>
                    <a:pt x="228" y="1524"/>
                  </a:lnTo>
                  <a:lnTo>
                    <a:pt x="252" y="1518"/>
                  </a:lnTo>
                  <a:lnTo>
                    <a:pt x="258" y="1500"/>
                  </a:lnTo>
                  <a:lnTo>
                    <a:pt x="258" y="1494"/>
                  </a:lnTo>
                  <a:lnTo>
                    <a:pt x="264" y="1482"/>
                  </a:lnTo>
                  <a:lnTo>
                    <a:pt x="264" y="1470"/>
                  </a:lnTo>
                  <a:lnTo>
                    <a:pt x="258" y="1464"/>
                  </a:lnTo>
                  <a:lnTo>
                    <a:pt x="252" y="1452"/>
                  </a:lnTo>
                  <a:lnTo>
                    <a:pt x="246" y="1446"/>
                  </a:lnTo>
                  <a:lnTo>
                    <a:pt x="240" y="1434"/>
                  </a:lnTo>
                  <a:lnTo>
                    <a:pt x="234" y="1428"/>
                  </a:lnTo>
                  <a:lnTo>
                    <a:pt x="246" y="1428"/>
                  </a:lnTo>
                  <a:lnTo>
                    <a:pt x="246" y="1398"/>
                  </a:lnTo>
                  <a:lnTo>
                    <a:pt x="252" y="1380"/>
                  </a:lnTo>
                  <a:lnTo>
                    <a:pt x="252" y="1356"/>
                  </a:lnTo>
                  <a:lnTo>
                    <a:pt x="270" y="1338"/>
                  </a:lnTo>
                  <a:lnTo>
                    <a:pt x="270" y="1332"/>
                  </a:lnTo>
                  <a:lnTo>
                    <a:pt x="264" y="1320"/>
                  </a:lnTo>
                  <a:lnTo>
                    <a:pt x="258" y="1314"/>
                  </a:lnTo>
                  <a:lnTo>
                    <a:pt x="252" y="1302"/>
                  </a:lnTo>
                  <a:lnTo>
                    <a:pt x="246" y="1260"/>
                  </a:lnTo>
                  <a:lnTo>
                    <a:pt x="222" y="1260"/>
                  </a:lnTo>
                  <a:lnTo>
                    <a:pt x="210" y="1248"/>
                  </a:lnTo>
                  <a:lnTo>
                    <a:pt x="210" y="1236"/>
                  </a:lnTo>
                  <a:lnTo>
                    <a:pt x="216" y="1230"/>
                  </a:lnTo>
                  <a:lnTo>
                    <a:pt x="210" y="1218"/>
                  </a:lnTo>
                  <a:lnTo>
                    <a:pt x="198" y="1188"/>
                  </a:lnTo>
                  <a:lnTo>
                    <a:pt x="180" y="1170"/>
                  </a:lnTo>
                  <a:lnTo>
                    <a:pt x="180" y="1164"/>
                  </a:lnTo>
                  <a:lnTo>
                    <a:pt x="186" y="1158"/>
                  </a:lnTo>
                  <a:lnTo>
                    <a:pt x="186" y="1146"/>
                  </a:lnTo>
                  <a:lnTo>
                    <a:pt x="168" y="1128"/>
                  </a:lnTo>
                  <a:lnTo>
                    <a:pt x="156" y="1122"/>
                  </a:lnTo>
                  <a:lnTo>
                    <a:pt x="156" y="1116"/>
                  </a:lnTo>
                  <a:lnTo>
                    <a:pt x="150" y="1110"/>
                  </a:lnTo>
                  <a:lnTo>
                    <a:pt x="150" y="1086"/>
                  </a:lnTo>
                  <a:lnTo>
                    <a:pt x="156" y="1086"/>
                  </a:lnTo>
                  <a:lnTo>
                    <a:pt x="168" y="1080"/>
                  </a:lnTo>
                  <a:lnTo>
                    <a:pt x="162" y="1026"/>
                  </a:lnTo>
                  <a:lnTo>
                    <a:pt x="186" y="1026"/>
                  </a:lnTo>
                  <a:lnTo>
                    <a:pt x="186" y="1020"/>
                  </a:lnTo>
                  <a:lnTo>
                    <a:pt x="180" y="1008"/>
                  </a:lnTo>
                  <a:lnTo>
                    <a:pt x="168" y="972"/>
                  </a:lnTo>
                  <a:lnTo>
                    <a:pt x="156" y="948"/>
                  </a:lnTo>
                  <a:lnTo>
                    <a:pt x="156" y="936"/>
                  </a:lnTo>
                  <a:lnTo>
                    <a:pt x="168" y="924"/>
                  </a:lnTo>
                  <a:lnTo>
                    <a:pt x="168" y="858"/>
                  </a:lnTo>
                  <a:lnTo>
                    <a:pt x="174" y="852"/>
                  </a:lnTo>
                  <a:lnTo>
                    <a:pt x="180" y="840"/>
                  </a:lnTo>
                  <a:lnTo>
                    <a:pt x="192" y="828"/>
                  </a:lnTo>
                  <a:lnTo>
                    <a:pt x="192" y="816"/>
                  </a:lnTo>
                  <a:lnTo>
                    <a:pt x="198" y="804"/>
                  </a:lnTo>
                  <a:lnTo>
                    <a:pt x="198" y="792"/>
                  </a:lnTo>
                  <a:lnTo>
                    <a:pt x="204" y="774"/>
                  </a:lnTo>
                  <a:lnTo>
                    <a:pt x="204" y="762"/>
                  </a:lnTo>
                  <a:lnTo>
                    <a:pt x="222" y="762"/>
                  </a:lnTo>
                  <a:lnTo>
                    <a:pt x="228" y="756"/>
                  </a:lnTo>
                  <a:lnTo>
                    <a:pt x="240" y="750"/>
                  </a:lnTo>
                  <a:lnTo>
                    <a:pt x="240" y="738"/>
                  </a:lnTo>
                  <a:lnTo>
                    <a:pt x="234" y="726"/>
                  </a:lnTo>
                  <a:lnTo>
                    <a:pt x="210" y="714"/>
                  </a:lnTo>
                  <a:lnTo>
                    <a:pt x="204" y="708"/>
                  </a:lnTo>
                  <a:lnTo>
                    <a:pt x="198" y="708"/>
                  </a:lnTo>
                  <a:lnTo>
                    <a:pt x="204" y="708"/>
                  </a:lnTo>
                  <a:lnTo>
                    <a:pt x="216" y="696"/>
                  </a:lnTo>
                  <a:lnTo>
                    <a:pt x="222" y="684"/>
                  </a:lnTo>
                  <a:lnTo>
                    <a:pt x="228" y="678"/>
                  </a:lnTo>
                  <a:lnTo>
                    <a:pt x="222" y="666"/>
                  </a:lnTo>
                  <a:lnTo>
                    <a:pt x="210" y="654"/>
                  </a:lnTo>
                  <a:lnTo>
                    <a:pt x="198" y="648"/>
                  </a:lnTo>
                  <a:lnTo>
                    <a:pt x="192" y="642"/>
                  </a:lnTo>
                  <a:lnTo>
                    <a:pt x="192" y="624"/>
                  </a:lnTo>
                  <a:lnTo>
                    <a:pt x="216" y="600"/>
                  </a:lnTo>
                  <a:lnTo>
                    <a:pt x="216" y="594"/>
                  </a:lnTo>
                  <a:lnTo>
                    <a:pt x="204" y="594"/>
                  </a:lnTo>
                  <a:lnTo>
                    <a:pt x="192" y="588"/>
                  </a:lnTo>
                  <a:lnTo>
                    <a:pt x="186" y="582"/>
                  </a:lnTo>
                  <a:lnTo>
                    <a:pt x="186" y="576"/>
                  </a:lnTo>
                  <a:lnTo>
                    <a:pt x="192" y="570"/>
                  </a:lnTo>
                  <a:lnTo>
                    <a:pt x="198" y="558"/>
                  </a:lnTo>
                  <a:lnTo>
                    <a:pt x="210" y="552"/>
                  </a:lnTo>
                  <a:lnTo>
                    <a:pt x="222" y="540"/>
                  </a:lnTo>
                  <a:lnTo>
                    <a:pt x="240" y="534"/>
                  </a:lnTo>
                  <a:lnTo>
                    <a:pt x="252" y="528"/>
                  </a:lnTo>
                  <a:lnTo>
                    <a:pt x="258" y="522"/>
                  </a:lnTo>
                  <a:lnTo>
                    <a:pt x="264" y="522"/>
                  </a:lnTo>
                  <a:lnTo>
                    <a:pt x="276" y="438"/>
                  </a:lnTo>
                  <a:lnTo>
                    <a:pt x="264" y="420"/>
                  </a:lnTo>
                  <a:lnTo>
                    <a:pt x="222" y="420"/>
                  </a:lnTo>
                  <a:lnTo>
                    <a:pt x="216" y="408"/>
                  </a:lnTo>
                  <a:lnTo>
                    <a:pt x="216" y="384"/>
                  </a:lnTo>
                  <a:lnTo>
                    <a:pt x="192" y="360"/>
                  </a:lnTo>
                  <a:lnTo>
                    <a:pt x="192" y="294"/>
                  </a:lnTo>
                  <a:lnTo>
                    <a:pt x="186" y="288"/>
                  </a:lnTo>
                  <a:lnTo>
                    <a:pt x="174" y="282"/>
                  </a:lnTo>
                  <a:lnTo>
                    <a:pt x="168" y="276"/>
                  </a:lnTo>
                  <a:lnTo>
                    <a:pt x="156" y="270"/>
                  </a:lnTo>
                  <a:lnTo>
                    <a:pt x="150" y="264"/>
                  </a:lnTo>
                  <a:lnTo>
                    <a:pt x="144" y="264"/>
                  </a:lnTo>
                  <a:lnTo>
                    <a:pt x="144" y="240"/>
                  </a:lnTo>
                  <a:lnTo>
                    <a:pt x="138" y="234"/>
                  </a:lnTo>
                  <a:lnTo>
                    <a:pt x="132" y="222"/>
                  </a:lnTo>
                  <a:lnTo>
                    <a:pt x="132" y="210"/>
                  </a:lnTo>
                  <a:lnTo>
                    <a:pt x="138" y="204"/>
                  </a:lnTo>
                  <a:lnTo>
                    <a:pt x="144" y="192"/>
                  </a:lnTo>
                  <a:lnTo>
                    <a:pt x="150" y="186"/>
                  </a:lnTo>
                  <a:lnTo>
                    <a:pt x="132" y="168"/>
                  </a:lnTo>
                  <a:lnTo>
                    <a:pt x="144" y="156"/>
                  </a:lnTo>
                  <a:lnTo>
                    <a:pt x="150" y="144"/>
                  </a:lnTo>
                  <a:lnTo>
                    <a:pt x="150" y="138"/>
                  </a:lnTo>
                  <a:lnTo>
                    <a:pt x="144" y="126"/>
                  </a:lnTo>
                  <a:lnTo>
                    <a:pt x="120" y="114"/>
                  </a:lnTo>
                  <a:lnTo>
                    <a:pt x="114" y="114"/>
                  </a:lnTo>
                  <a:lnTo>
                    <a:pt x="102" y="108"/>
                  </a:lnTo>
                  <a:lnTo>
                    <a:pt x="90" y="30"/>
                  </a:lnTo>
                  <a:lnTo>
                    <a:pt x="66" y="30"/>
                  </a:lnTo>
                  <a:lnTo>
                    <a:pt x="48" y="0"/>
                  </a:lnTo>
                  <a:lnTo>
                    <a:pt x="36" y="6"/>
                  </a:lnTo>
                  <a:lnTo>
                    <a:pt x="42" y="18"/>
                  </a:lnTo>
                  <a:lnTo>
                    <a:pt x="42" y="36"/>
                  </a:lnTo>
                  <a:lnTo>
                    <a:pt x="36" y="42"/>
                  </a:lnTo>
                  <a:lnTo>
                    <a:pt x="0" y="66"/>
                  </a:lnTo>
                  <a:lnTo>
                    <a:pt x="0" y="108"/>
                  </a:lnTo>
                  <a:lnTo>
                    <a:pt x="24" y="156"/>
                  </a:lnTo>
                  <a:lnTo>
                    <a:pt x="30" y="174"/>
                  </a:lnTo>
                  <a:lnTo>
                    <a:pt x="36" y="228"/>
                  </a:lnTo>
                  <a:lnTo>
                    <a:pt x="36" y="282"/>
                  </a:lnTo>
                  <a:lnTo>
                    <a:pt x="48" y="318"/>
                  </a:lnTo>
                  <a:lnTo>
                    <a:pt x="48" y="360"/>
                  </a:lnTo>
                  <a:lnTo>
                    <a:pt x="54" y="384"/>
                  </a:lnTo>
                  <a:lnTo>
                    <a:pt x="54" y="432"/>
                  </a:lnTo>
                  <a:lnTo>
                    <a:pt x="30" y="444"/>
                  </a:lnTo>
                  <a:lnTo>
                    <a:pt x="36" y="474"/>
                  </a:lnTo>
                  <a:lnTo>
                    <a:pt x="54" y="486"/>
                  </a:lnTo>
                  <a:lnTo>
                    <a:pt x="48" y="582"/>
                  </a:lnTo>
                  <a:lnTo>
                    <a:pt x="72" y="624"/>
                  </a:lnTo>
                  <a:lnTo>
                    <a:pt x="54" y="642"/>
                  </a:lnTo>
                  <a:lnTo>
                    <a:pt x="60" y="702"/>
                  </a:lnTo>
                  <a:lnTo>
                    <a:pt x="66" y="708"/>
                  </a:lnTo>
                  <a:lnTo>
                    <a:pt x="78" y="732"/>
                  </a:lnTo>
                  <a:lnTo>
                    <a:pt x="78" y="744"/>
                  </a:lnTo>
                  <a:lnTo>
                    <a:pt x="72" y="756"/>
                  </a:lnTo>
                  <a:lnTo>
                    <a:pt x="66" y="762"/>
                  </a:lnTo>
                  <a:lnTo>
                    <a:pt x="60" y="762"/>
                  </a:lnTo>
                  <a:lnTo>
                    <a:pt x="60" y="792"/>
                  </a:lnTo>
                  <a:lnTo>
                    <a:pt x="72" y="810"/>
                  </a:lnTo>
                  <a:lnTo>
                    <a:pt x="60" y="822"/>
                  </a:lnTo>
                  <a:lnTo>
                    <a:pt x="48" y="846"/>
                  </a:lnTo>
                  <a:lnTo>
                    <a:pt x="48" y="852"/>
                  </a:lnTo>
                  <a:lnTo>
                    <a:pt x="60" y="852"/>
                  </a:lnTo>
                  <a:lnTo>
                    <a:pt x="60" y="864"/>
                  </a:lnTo>
                  <a:lnTo>
                    <a:pt x="66" y="870"/>
                  </a:lnTo>
                  <a:lnTo>
                    <a:pt x="66" y="888"/>
                  </a:lnTo>
                  <a:lnTo>
                    <a:pt x="54" y="900"/>
                  </a:lnTo>
                  <a:lnTo>
                    <a:pt x="54" y="906"/>
                  </a:lnTo>
                  <a:lnTo>
                    <a:pt x="48" y="912"/>
                  </a:lnTo>
                  <a:lnTo>
                    <a:pt x="48" y="936"/>
                  </a:lnTo>
                  <a:lnTo>
                    <a:pt x="54" y="948"/>
                  </a:lnTo>
                  <a:lnTo>
                    <a:pt x="60" y="954"/>
                  </a:lnTo>
                  <a:lnTo>
                    <a:pt x="66" y="954"/>
                  </a:lnTo>
                  <a:lnTo>
                    <a:pt x="78" y="966"/>
                  </a:lnTo>
                  <a:lnTo>
                    <a:pt x="78" y="1020"/>
                  </a:lnTo>
                  <a:lnTo>
                    <a:pt x="60" y="1020"/>
                  </a:lnTo>
                  <a:lnTo>
                    <a:pt x="60" y="1044"/>
                  </a:lnTo>
                  <a:lnTo>
                    <a:pt x="66" y="1056"/>
                  </a:lnTo>
                  <a:lnTo>
                    <a:pt x="90" y="1128"/>
                  </a:lnTo>
                  <a:lnTo>
                    <a:pt x="96" y="1140"/>
                  </a:lnTo>
                  <a:lnTo>
                    <a:pt x="102" y="1146"/>
                  </a:lnTo>
                  <a:lnTo>
                    <a:pt x="102" y="1164"/>
                  </a:lnTo>
                  <a:lnTo>
                    <a:pt x="108" y="1170"/>
                  </a:lnTo>
                  <a:lnTo>
                    <a:pt x="114" y="1182"/>
                  </a:lnTo>
                  <a:lnTo>
                    <a:pt x="120" y="1188"/>
                  </a:lnTo>
                  <a:lnTo>
                    <a:pt x="120" y="1236"/>
                  </a:lnTo>
                  <a:lnTo>
                    <a:pt x="114" y="1266"/>
                  </a:lnTo>
                  <a:lnTo>
                    <a:pt x="138" y="1290"/>
                  </a:lnTo>
                  <a:lnTo>
                    <a:pt x="138" y="1296"/>
                  </a:lnTo>
                  <a:lnTo>
                    <a:pt x="132" y="1302"/>
                  </a:lnTo>
                  <a:lnTo>
                    <a:pt x="126" y="1314"/>
                  </a:lnTo>
                  <a:lnTo>
                    <a:pt x="126" y="1326"/>
                  </a:lnTo>
                  <a:lnTo>
                    <a:pt x="120" y="1338"/>
                  </a:lnTo>
                  <a:lnTo>
                    <a:pt x="120" y="1416"/>
                  </a:lnTo>
                  <a:lnTo>
                    <a:pt x="102" y="1452"/>
                  </a:lnTo>
                  <a:lnTo>
                    <a:pt x="114" y="1464"/>
                  </a:lnTo>
                  <a:lnTo>
                    <a:pt x="114" y="1470"/>
                  </a:lnTo>
                  <a:lnTo>
                    <a:pt x="108" y="1476"/>
                  </a:lnTo>
                  <a:lnTo>
                    <a:pt x="108" y="1536"/>
                  </a:lnTo>
                  <a:lnTo>
                    <a:pt x="102" y="1554"/>
                  </a:lnTo>
                  <a:lnTo>
                    <a:pt x="102" y="1578"/>
                  </a:lnTo>
                  <a:lnTo>
                    <a:pt x="84" y="1584"/>
                  </a:lnTo>
                  <a:lnTo>
                    <a:pt x="84" y="1608"/>
                  </a:lnTo>
                  <a:lnTo>
                    <a:pt x="108" y="1650"/>
                  </a:lnTo>
                  <a:lnTo>
                    <a:pt x="108" y="1692"/>
                  </a:lnTo>
                  <a:lnTo>
                    <a:pt x="114" y="1704"/>
                  </a:lnTo>
                  <a:lnTo>
                    <a:pt x="144" y="1734"/>
                  </a:lnTo>
                  <a:lnTo>
                    <a:pt x="156" y="1758"/>
                  </a:lnTo>
                  <a:lnTo>
                    <a:pt x="156" y="1800"/>
                  </a:lnTo>
                  <a:lnTo>
                    <a:pt x="150" y="1812"/>
                  </a:lnTo>
                  <a:lnTo>
                    <a:pt x="150" y="1824"/>
                  </a:lnTo>
                  <a:lnTo>
                    <a:pt x="162" y="1836"/>
                  </a:lnTo>
                  <a:lnTo>
                    <a:pt x="162" y="1896"/>
                  </a:lnTo>
                  <a:lnTo>
                    <a:pt x="168" y="1908"/>
                  </a:lnTo>
                  <a:lnTo>
                    <a:pt x="174" y="1914"/>
                  </a:lnTo>
                  <a:lnTo>
                    <a:pt x="186" y="1920"/>
                  </a:lnTo>
                  <a:lnTo>
                    <a:pt x="192" y="1926"/>
                  </a:lnTo>
                  <a:lnTo>
                    <a:pt x="198" y="1926"/>
                  </a:lnTo>
                  <a:lnTo>
                    <a:pt x="192" y="1944"/>
                  </a:lnTo>
                  <a:lnTo>
                    <a:pt x="234" y="1944"/>
                  </a:lnTo>
                  <a:lnTo>
                    <a:pt x="234" y="1914"/>
                  </a:lnTo>
                  <a:lnTo>
                    <a:pt x="246" y="1926"/>
                  </a:lnTo>
                  <a:lnTo>
                    <a:pt x="258" y="1932"/>
                  </a:lnTo>
                  <a:lnTo>
                    <a:pt x="270" y="1932"/>
                  </a:lnTo>
                  <a:lnTo>
                    <a:pt x="276" y="1926"/>
                  </a:lnTo>
                  <a:lnTo>
                    <a:pt x="276" y="1914"/>
                  </a:lnTo>
                  <a:lnTo>
                    <a:pt x="288" y="1932"/>
                  </a:lnTo>
                  <a:lnTo>
                    <a:pt x="282" y="1938"/>
                  </a:lnTo>
                  <a:lnTo>
                    <a:pt x="270" y="1944"/>
                  </a:lnTo>
                  <a:lnTo>
                    <a:pt x="264" y="1956"/>
                  </a:lnTo>
                  <a:lnTo>
                    <a:pt x="258" y="1962"/>
                  </a:lnTo>
                  <a:lnTo>
                    <a:pt x="258" y="1968"/>
                  </a:lnTo>
                  <a:lnTo>
                    <a:pt x="288" y="1968"/>
                  </a:lnTo>
                  <a:lnTo>
                    <a:pt x="294" y="1974"/>
                  </a:lnTo>
                  <a:lnTo>
                    <a:pt x="294" y="1992"/>
                  </a:lnTo>
                  <a:lnTo>
                    <a:pt x="270" y="1986"/>
                  </a:lnTo>
                  <a:lnTo>
                    <a:pt x="288" y="2010"/>
                  </a:lnTo>
                  <a:lnTo>
                    <a:pt x="276" y="2022"/>
                  </a:lnTo>
                  <a:lnTo>
                    <a:pt x="294" y="2046"/>
                  </a:lnTo>
                  <a:lnTo>
                    <a:pt x="276" y="2064"/>
                  </a:lnTo>
                  <a:lnTo>
                    <a:pt x="270" y="2076"/>
                  </a:lnTo>
                  <a:lnTo>
                    <a:pt x="270" y="2082"/>
                  </a:lnTo>
                  <a:lnTo>
                    <a:pt x="276" y="2088"/>
                  </a:lnTo>
                  <a:lnTo>
                    <a:pt x="282" y="2088"/>
                  </a:lnTo>
                  <a:lnTo>
                    <a:pt x="306" y="2100"/>
                  </a:lnTo>
                  <a:lnTo>
                    <a:pt x="318" y="2100"/>
                  </a:lnTo>
                  <a:lnTo>
                    <a:pt x="300" y="2118"/>
                  </a:lnTo>
                  <a:lnTo>
                    <a:pt x="300" y="2130"/>
                  </a:lnTo>
                  <a:lnTo>
                    <a:pt x="312" y="2136"/>
                  </a:lnTo>
                  <a:lnTo>
                    <a:pt x="318" y="2142"/>
                  </a:lnTo>
                  <a:lnTo>
                    <a:pt x="330" y="2148"/>
                  </a:lnTo>
                  <a:lnTo>
                    <a:pt x="354" y="2148"/>
                  </a:lnTo>
                  <a:lnTo>
                    <a:pt x="360" y="2184"/>
                  </a:lnTo>
                  <a:lnTo>
                    <a:pt x="354" y="2184"/>
                  </a:lnTo>
                  <a:lnTo>
                    <a:pt x="324" y="2214"/>
                  </a:lnTo>
                  <a:lnTo>
                    <a:pt x="324" y="2220"/>
                  </a:lnTo>
                  <a:lnTo>
                    <a:pt x="330" y="2226"/>
                  </a:lnTo>
                  <a:lnTo>
                    <a:pt x="354" y="2226"/>
                  </a:lnTo>
                  <a:lnTo>
                    <a:pt x="366" y="2232"/>
                  </a:lnTo>
                  <a:lnTo>
                    <a:pt x="378" y="2244"/>
                  </a:lnTo>
                  <a:lnTo>
                    <a:pt x="348" y="2244"/>
                  </a:lnTo>
                  <a:lnTo>
                    <a:pt x="342" y="2238"/>
                  </a:lnTo>
                  <a:lnTo>
                    <a:pt x="330" y="2238"/>
                  </a:lnTo>
                  <a:lnTo>
                    <a:pt x="324" y="2244"/>
                  </a:lnTo>
                  <a:lnTo>
                    <a:pt x="324" y="2250"/>
                  </a:lnTo>
                  <a:lnTo>
                    <a:pt x="354" y="2256"/>
                  </a:lnTo>
                  <a:lnTo>
                    <a:pt x="330" y="2268"/>
                  </a:lnTo>
                  <a:lnTo>
                    <a:pt x="336" y="2292"/>
                  </a:lnTo>
                  <a:lnTo>
                    <a:pt x="348" y="2292"/>
                  </a:lnTo>
                  <a:lnTo>
                    <a:pt x="348" y="2316"/>
                  </a:lnTo>
                  <a:lnTo>
                    <a:pt x="336" y="2328"/>
                  </a:lnTo>
                  <a:lnTo>
                    <a:pt x="336" y="2322"/>
                  </a:lnTo>
                  <a:lnTo>
                    <a:pt x="330" y="2316"/>
                  </a:lnTo>
                  <a:lnTo>
                    <a:pt x="324" y="2304"/>
                  </a:lnTo>
                  <a:lnTo>
                    <a:pt x="324" y="2298"/>
                  </a:lnTo>
                  <a:lnTo>
                    <a:pt x="288" y="2298"/>
                  </a:lnTo>
                  <a:lnTo>
                    <a:pt x="306" y="2292"/>
                  </a:lnTo>
                  <a:lnTo>
                    <a:pt x="282" y="2268"/>
                  </a:lnTo>
                  <a:lnTo>
                    <a:pt x="276" y="2268"/>
                  </a:lnTo>
                  <a:lnTo>
                    <a:pt x="276" y="2280"/>
                  </a:lnTo>
                  <a:lnTo>
                    <a:pt x="270" y="2268"/>
                  </a:lnTo>
                  <a:lnTo>
                    <a:pt x="228" y="2280"/>
                  </a:lnTo>
                  <a:lnTo>
                    <a:pt x="264" y="2286"/>
                  </a:lnTo>
                  <a:lnTo>
                    <a:pt x="258" y="2292"/>
                  </a:lnTo>
                  <a:lnTo>
                    <a:pt x="252" y="2304"/>
                  </a:lnTo>
                  <a:lnTo>
                    <a:pt x="246" y="2310"/>
                  </a:lnTo>
                  <a:lnTo>
                    <a:pt x="234" y="2316"/>
                  </a:lnTo>
                  <a:lnTo>
                    <a:pt x="228" y="2328"/>
                  </a:lnTo>
                  <a:lnTo>
                    <a:pt x="222" y="2334"/>
                  </a:lnTo>
                  <a:lnTo>
                    <a:pt x="222" y="2340"/>
                  </a:lnTo>
                  <a:lnTo>
                    <a:pt x="228" y="2346"/>
                  </a:lnTo>
                  <a:lnTo>
                    <a:pt x="240" y="2352"/>
                  </a:lnTo>
                  <a:lnTo>
                    <a:pt x="252" y="2352"/>
                  </a:lnTo>
                  <a:lnTo>
                    <a:pt x="252" y="2346"/>
                  </a:lnTo>
                  <a:lnTo>
                    <a:pt x="240" y="2334"/>
                  </a:lnTo>
                  <a:lnTo>
                    <a:pt x="264" y="2328"/>
                  </a:lnTo>
                  <a:lnTo>
                    <a:pt x="282" y="2346"/>
                  </a:lnTo>
                  <a:lnTo>
                    <a:pt x="324" y="2346"/>
                  </a:lnTo>
                  <a:lnTo>
                    <a:pt x="336" y="2352"/>
                  </a:lnTo>
                  <a:lnTo>
                    <a:pt x="342" y="2364"/>
                  </a:lnTo>
                  <a:lnTo>
                    <a:pt x="354" y="2370"/>
                  </a:lnTo>
                  <a:lnTo>
                    <a:pt x="354" y="2376"/>
                  </a:lnTo>
                  <a:lnTo>
                    <a:pt x="336" y="2394"/>
                  </a:lnTo>
                  <a:lnTo>
                    <a:pt x="342" y="2406"/>
                  </a:lnTo>
                  <a:lnTo>
                    <a:pt x="360" y="2406"/>
                  </a:lnTo>
                  <a:lnTo>
                    <a:pt x="360" y="2418"/>
                  </a:lnTo>
                  <a:lnTo>
                    <a:pt x="378" y="2424"/>
                  </a:lnTo>
                  <a:lnTo>
                    <a:pt x="384" y="2406"/>
                  </a:lnTo>
                  <a:lnTo>
                    <a:pt x="402" y="2424"/>
                  </a:lnTo>
                  <a:lnTo>
                    <a:pt x="408" y="2424"/>
                  </a:lnTo>
                  <a:lnTo>
                    <a:pt x="420" y="2430"/>
                  </a:lnTo>
                  <a:lnTo>
                    <a:pt x="426" y="2436"/>
                  </a:lnTo>
                  <a:lnTo>
                    <a:pt x="426" y="2448"/>
                  </a:lnTo>
                  <a:lnTo>
                    <a:pt x="414" y="2460"/>
                  </a:lnTo>
                  <a:lnTo>
                    <a:pt x="408" y="2454"/>
                  </a:lnTo>
                  <a:lnTo>
                    <a:pt x="396" y="2454"/>
                  </a:lnTo>
                  <a:lnTo>
                    <a:pt x="384" y="2448"/>
                  </a:lnTo>
                  <a:lnTo>
                    <a:pt x="378" y="2442"/>
                  </a:lnTo>
                  <a:lnTo>
                    <a:pt x="366" y="2442"/>
                  </a:lnTo>
                  <a:lnTo>
                    <a:pt x="366" y="2454"/>
                  </a:lnTo>
                  <a:lnTo>
                    <a:pt x="372" y="2460"/>
                  </a:lnTo>
                  <a:lnTo>
                    <a:pt x="378" y="2460"/>
                  </a:lnTo>
                  <a:lnTo>
                    <a:pt x="390" y="2472"/>
                  </a:lnTo>
                  <a:lnTo>
                    <a:pt x="402" y="2496"/>
                  </a:lnTo>
                  <a:lnTo>
                    <a:pt x="402" y="2508"/>
                  </a:lnTo>
                  <a:lnTo>
                    <a:pt x="384" y="2508"/>
                  </a:lnTo>
                  <a:lnTo>
                    <a:pt x="396" y="2526"/>
                  </a:lnTo>
                  <a:lnTo>
                    <a:pt x="414" y="2562"/>
                  </a:lnTo>
                  <a:lnTo>
                    <a:pt x="426" y="2520"/>
                  </a:lnTo>
                  <a:lnTo>
                    <a:pt x="426" y="2550"/>
                  </a:lnTo>
                  <a:lnTo>
                    <a:pt x="444" y="2574"/>
                  </a:lnTo>
                  <a:lnTo>
                    <a:pt x="420" y="2574"/>
                  </a:lnTo>
                  <a:lnTo>
                    <a:pt x="426" y="2592"/>
                  </a:lnTo>
                  <a:lnTo>
                    <a:pt x="450" y="2592"/>
                  </a:lnTo>
                  <a:lnTo>
                    <a:pt x="432" y="2604"/>
                  </a:lnTo>
                  <a:lnTo>
                    <a:pt x="462" y="2616"/>
                  </a:lnTo>
                  <a:lnTo>
                    <a:pt x="444" y="2628"/>
                  </a:lnTo>
                  <a:lnTo>
                    <a:pt x="474" y="2640"/>
                  </a:lnTo>
                  <a:lnTo>
                    <a:pt x="462" y="2652"/>
                  </a:lnTo>
                  <a:lnTo>
                    <a:pt x="480" y="2658"/>
                  </a:lnTo>
                  <a:lnTo>
                    <a:pt x="480" y="2652"/>
                  </a:lnTo>
                  <a:lnTo>
                    <a:pt x="486" y="2640"/>
                  </a:lnTo>
                  <a:lnTo>
                    <a:pt x="486" y="2634"/>
                  </a:lnTo>
                  <a:lnTo>
                    <a:pt x="492" y="2634"/>
                  </a:lnTo>
                  <a:lnTo>
                    <a:pt x="498" y="2640"/>
                  </a:lnTo>
                  <a:lnTo>
                    <a:pt x="504" y="2652"/>
                  </a:lnTo>
                  <a:lnTo>
                    <a:pt x="498" y="2658"/>
                  </a:lnTo>
                  <a:lnTo>
                    <a:pt x="498" y="2664"/>
                  </a:lnTo>
                  <a:lnTo>
                    <a:pt x="492" y="2664"/>
                  </a:lnTo>
                  <a:lnTo>
                    <a:pt x="480" y="2676"/>
                  </a:lnTo>
                  <a:lnTo>
                    <a:pt x="480" y="2682"/>
                  </a:lnTo>
                  <a:lnTo>
                    <a:pt x="486" y="2688"/>
                  </a:lnTo>
                  <a:lnTo>
                    <a:pt x="516" y="2688"/>
                  </a:lnTo>
                  <a:lnTo>
                    <a:pt x="516" y="2700"/>
                  </a:lnTo>
                  <a:lnTo>
                    <a:pt x="540" y="2724"/>
                  </a:lnTo>
                  <a:lnTo>
                    <a:pt x="552" y="2730"/>
                  </a:lnTo>
                  <a:lnTo>
                    <a:pt x="558" y="2736"/>
                  </a:lnTo>
                  <a:lnTo>
                    <a:pt x="558" y="2700"/>
                  </a:lnTo>
                  <a:lnTo>
                    <a:pt x="564" y="2700"/>
                  </a:lnTo>
                  <a:lnTo>
                    <a:pt x="570" y="2706"/>
                  </a:lnTo>
                  <a:lnTo>
                    <a:pt x="582" y="2712"/>
                  </a:lnTo>
                  <a:lnTo>
                    <a:pt x="600" y="2718"/>
                  </a:lnTo>
                  <a:lnTo>
                    <a:pt x="624" y="2742"/>
                  </a:lnTo>
                  <a:lnTo>
                    <a:pt x="618" y="2748"/>
                  </a:lnTo>
                  <a:lnTo>
                    <a:pt x="618" y="2754"/>
                  </a:lnTo>
                  <a:lnTo>
                    <a:pt x="612" y="2760"/>
                  </a:lnTo>
                  <a:lnTo>
                    <a:pt x="630" y="2766"/>
                  </a:lnTo>
                  <a:lnTo>
                    <a:pt x="630" y="2790"/>
                  </a:lnTo>
                  <a:lnTo>
                    <a:pt x="684" y="2790"/>
                  </a:lnTo>
                  <a:lnTo>
                    <a:pt x="696" y="2802"/>
                  </a:lnTo>
                  <a:lnTo>
                    <a:pt x="666" y="2802"/>
                  </a:lnTo>
                  <a:lnTo>
                    <a:pt x="654" y="2814"/>
                  </a:lnTo>
                  <a:lnTo>
                    <a:pt x="630" y="2814"/>
                  </a:lnTo>
                  <a:lnTo>
                    <a:pt x="618" y="2832"/>
                  </a:lnTo>
                  <a:lnTo>
                    <a:pt x="648" y="2832"/>
                  </a:lnTo>
                  <a:lnTo>
                    <a:pt x="636" y="2850"/>
                  </a:lnTo>
                  <a:lnTo>
                    <a:pt x="666" y="2844"/>
                  </a:lnTo>
                  <a:lnTo>
                    <a:pt x="666" y="2826"/>
                  </a:lnTo>
                  <a:lnTo>
                    <a:pt x="690" y="2838"/>
                  </a:lnTo>
                  <a:lnTo>
                    <a:pt x="696" y="2826"/>
                  </a:lnTo>
                  <a:lnTo>
                    <a:pt x="702" y="2820"/>
                  </a:lnTo>
                  <a:lnTo>
                    <a:pt x="714" y="2814"/>
                  </a:lnTo>
                  <a:lnTo>
                    <a:pt x="720" y="2808"/>
                  </a:lnTo>
                  <a:lnTo>
                    <a:pt x="732" y="2808"/>
                  </a:lnTo>
                  <a:lnTo>
                    <a:pt x="732" y="2820"/>
                  </a:lnTo>
                  <a:lnTo>
                    <a:pt x="726" y="2832"/>
                  </a:lnTo>
                  <a:lnTo>
                    <a:pt x="702" y="2856"/>
                  </a:lnTo>
                  <a:lnTo>
                    <a:pt x="696" y="2850"/>
                  </a:lnTo>
                  <a:lnTo>
                    <a:pt x="678" y="2850"/>
                  </a:lnTo>
                  <a:lnTo>
                    <a:pt x="678" y="2868"/>
                  </a:lnTo>
                  <a:lnTo>
                    <a:pt x="642" y="2868"/>
                  </a:lnTo>
                  <a:lnTo>
                    <a:pt x="630" y="2880"/>
                  </a:lnTo>
                  <a:lnTo>
                    <a:pt x="642" y="2886"/>
                  </a:lnTo>
                  <a:lnTo>
                    <a:pt x="648" y="2916"/>
                  </a:lnTo>
                  <a:lnTo>
                    <a:pt x="678" y="2898"/>
                  </a:lnTo>
                  <a:lnTo>
                    <a:pt x="684" y="2910"/>
                  </a:lnTo>
                  <a:lnTo>
                    <a:pt x="684" y="2916"/>
                  </a:lnTo>
                  <a:lnTo>
                    <a:pt x="690" y="2916"/>
                  </a:lnTo>
                  <a:lnTo>
                    <a:pt x="696" y="2910"/>
                  </a:lnTo>
                  <a:lnTo>
                    <a:pt x="702" y="2898"/>
                  </a:lnTo>
                  <a:lnTo>
                    <a:pt x="702" y="2892"/>
                  </a:lnTo>
                  <a:lnTo>
                    <a:pt x="708" y="2880"/>
                  </a:lnTo>
                  <a:lnTo>
                    <a:pt x="714" y="2874"/>
                  </a:lnTo>
                  <a:close/>
                </a:path>
              </a:pathLst>
            </a:custGeom>
            <a:solidFill>
              <a:srgbClr val="385723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66" name="Brazil" descr="© INSCALE GmbH, 05.05.2010&#10;http://www.presentationload.com/">
              <a:extLst>
                <a:ext uri="{FF2B5EF4-FFF2-40B4-BE49-F238E27FC236}">
                  <a16:creationId xmlns:a16="http://schemas.microsoft.com/office/drawing/2014/main" id="{9389D55D-5391-448B-A460-CF35A928BD7E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3221160" y="4329688"/>
              <a:ext cx="1232805" cy="1413747"/>
            </a:xfrm>
            <a:custGeom>
              <a:avLst/>
              <a:gdLst>
                <a:gd name="T0" fmla="*/ 2147483647 w 2784"/>
                <a:gd name="T1" fmla="*/ 2147483647 h 3150"/>
                <a:gd name="T2" fmla="*/ 2147483647 w 2784"/>
                <a:gd name="T3" fmla="*/ 2147483647 h 3150"/>
                <a:gd name="T4" fmla="*/ 2147483647 w 2784"/>
                <a:gd name="T5" fmla="*/ 2147483647 h 3150"/>
                <a:gd name="T6" fmla="*/ 2147483647 w 2784"/>
                <a:gd name="T7" fmla="*/ 2147483647 h 3150"/>
                <a:gd name="T8" fmla="*/ 2147483647 w 2784"/>
                <a:gd name="T9" fmla="*/ 2147483647 h 3150"/>
                <a:gd name="T10" fmla="*/ 2147483647 w 2784"/>
                <a:gd name="T11" fmla="*/ 2147483647 h 3150"/>
                <a:gd name="T12" fmla="*/ 2147483647 w 2784"/>
                <a:gd name="T13" fmla="*/ 2147483647 h 3150"/>
                <a:gd name="T14" fmla="*/ 2147483647 w 2784"/>
                <a:gd name="T15" fmla="*/ 2147483647 h 3150"/>
                <a:gd name="T16" fmla="*/ 2147483647 w 2784"/>
                <a:gd name="T17" fmla="*/ 2147483647 h 3150"/>
                <a:gd name="T18" fmla="*/ 2147483647 w 2784"/>
                <a:gd name="T19" fmla="*/ 2147483647 h 3150"/>
                <a:gd name="T20" fmla="*/ 2147483647 w 2784"/>
                <a:gd name="T21" fmla="*/ 2147483647 h 3150"/>
                <a:gd name="T22" fmla="*/ 2147483647 w 2784"/>
                <a:gd name="T23" fmla="*/ 2147483647 h 3150"/>
                <a:gd name="T24" fmla="*/ 2147483647 w 2784"/>
                <a:gd name="T25" fmla="*/ 2147483647 h 3150"/>
                <a:gd name="T26" fmla="*/ 2147483647 w 2784"/>
                <a:gd name="T27" fmla="*/ 2147483647 h 3150"/>
                <a:gd name="T28" fmla="*/ 2147483647 w 2784"/>
                <a:gd name="T29" fmla="*/ 2147483647 h 3150"/>
                <a:gd name="T30" fmla="*/ 2147483647 w 2784"/>
                <a:gd name="T31" fmla="*/ 2147483647 h 3150"/>
                <a:gd name="T32" fmla="*/ 2147483647 w 2784"/>
                <a:gd name="T33" fmla="*/ 2147483647 h 3150"/>
                <a:gd name="T34" fmla="*/ 2147483647 w 2784"/>
                <a:gd name="T35" fmla="*/ 2147483647 h 3150"/>
                <a:gd name="T36" fmla="*/ 2147483647 w 2784"/>
                <a:gd name="T37" fmla="*/ 2147483647 h 3150"/>
                <a:gd name="T38" fmla="*/ 2147483647 w 2784"/>
                <a:gd name="T39" fmla="*/ 2147483647 h 3150"/>
                <a:gd name="T40" fmla="*/ 2147483647 w 2784"/>
                <a:gd name="T41" fmla="*/ 2147483647 h 3150"/>
                <a:gd name="T42" fmla="*/ 2147483647 w 2784"/>
                <a:gd name="T43" fmla="*/ 2147483647 h 3150"/>
                <a:gd name="T44" fmla="*/ 2147483647 w 2784"/>
                <a:gd name="T45" fmla="*/ 2147483647 h 3150"/>
                <a:gd name="T46" fmla="*/ 2147483647 w 2784"/>
                <a:gd name="T47" fmla="*/ 2147483647 h 3150"/>
                <a:gd name="T48" fmla="*/ 2147483647 w 2784"/>
                <a:gd name="T49" fmla="*/ 2147483647 h 3150"/>
                <a:gd name="T50" fmla="*/ 2147483647 w 2784"/>
                <a:gd name="T51" fmla="*/ 2147483647 h 3150"/>
                <a:gd name="T52" fmla="*/ 2147483647 w 2784"/>
                <a:gd name="T53" fmla="*/ 2147483647 h 3150"/>
                <a:gd name="T54" fmla="*/ 2147483647 w 2784"/>
                <a:gd name="T55" fmla="*/ 2147483647 h 3150"/>
                <a:gd name="T56" fmla="*/ 2147483647 w 2784"/>
                <a:gd name="T57" fmla="*/ 2147483647 h 3150"/>
                <a:gd name="T58" fmla="*/ 2147483647 w 2784"/>
                <a:gd name="T59" fmla="*/ 2147483647 h 3150"/>
                <a:gd name="T60" fmla="*/ 2147483647 w 2784"/>
                <a:gd name="T61" fmla="*/ 2147483647 h 3150"/>
                <a:gd name="T62" fmla="*/ 2147483647 w 2784"/>
                <a:gd name="T63" fmla="*/ 2147483647 h 3150"/>
                <a:gd name="T64" fmla="*/ 2147483647 w 2784"/>
                <a:gd name="T65" fmla="*/ 2147483647 h 3150"/>
                <a:gd name="T66" fmla="*/ 2147483647 w 2784"/>
                <a:gd name="T67" fmla="*/ 2147483647 h 3150"/>
                <a:gd name="T68" fmla="*/ 2147483647 w 2784"/>
                <a:gd name="T69" fmla="*/ 2147483647 h 3150"/>
                <a:gd name="T70" fmla="*/ 2147483647 w 2784"/>
                <a:gd name="T71" fmla="*/ 2147483647 h 3150"/>
                <a:gd name="T72" fmla="*/ 2147483647 w 2784"/>
                <a:gd name="T73" fmla="*/ 2147483647 h 3150"/>
                <a:gd name="T74" fmla="*/ 2147483647 w 2784"/>
                <a:gd name="T75" fmla="*/ 2147483647 h 3150"/>
                <a:gd name="T76" fmla="*/ 2147483647 w 2784"/>
                <a:gd name="T77" fmla="*/ 2147483647 h 3150"/>
                <a:gd name="T78" fmla="*/ 2147483647 w 2784"/>
                <a:gd name="T79" fmla="*/ 2147483647 h 3150"/>
                <a:gd name="T80" fmla="*/ 2147483647 w 2784"/>
                <a:gd name="T81" fmla="*/ 2147483647 h 3150"/>
                <a:gd name="T82" fmla="*/ 2147483647 w 2784"/>
                <a:gd name="T83" fmla="*/ 2147483647 h 3150"/>
                <a:gd name="T84" fmla="*/ 2147483647 w 2784"/>
                <a:gd name="T85" fmla="*/ 2147483647 h 3150"/>
                <a:gd name="T86" fmla="*/ 2147483647 w 2784"/>
                <a:gd name="T87" fmla="*/ 2147483647 h 3150"/>
                <a:gd name="T88" fmla="*/ 2147483647 w 2784"/>
                <a:gd name="T89" fmla="*/ 2147483647 h 3150"/>
                <a:gd name="T90" fmla="*/ 2147483647 w 2784"/>
                <a:gd name="T91" fmla="*/ 2147483647 h 3150"/>
                <a:gd name="T92" fmla="*/ 2147483647 w 2784"/>
                <a:gd name="T93" fmla="*/ 2147483647 h 3150"/>
                <a:gd name="T94" fmla="*/ 2147483647 w 2784"/>
                <a:gd name="T95" fmla="*/ 2147483647 h 3150"/>
                <a:gd name="T96" fmla="*/ 2147483647 w 2784"/>
                <a:gd name="T97" fmla="*/ 2147483647 h 3150"/>
                <a:gd name="T98" fmla="*/ 2147483647 w 2784"/>
                <a:gd name="T99" fmla="*/ 2147483647 h 3150"/>
                <a:gd name="T100" fmla="*/ 2147483647 w 2784"/>
                <a:gd name="T101" fmla="*/ 2147483647 h 3150"/>
                <a:gd name="T102" fmla="*/ 2147483647 w 2784"/>
                <a:gd name="T103" fmla="*/ 2147483647 h 3150"/>
                <a:gd name="T104" fmla="*/ 2147483647 w 2784"/>
                <a:gd name="T105" fmla="*/ 2147483647 h 3150"/>
                <a:gd name="T106" fmla="*/ 2147483647 w 2784"/>
                <a:gd name="T107" fmla="*/ 2147483647 h 3150"/>
                <a:gd name="T108" fmla="*/ 2147483647 w 2784"/>
                <a:gd name="T109" fmla="*/ 2147483647 h 3150"/>
                <a:gd name="T110" fmla="*/ 2147483647 w 2784"/>
                <a:gd name="T111" fmla="*/ 2147483647 h 3150"/>
                <a:gd name="T112" fmla="*/ 2147483647 w 2784"/>
                <a:gd name="T113" fmla="*/ 2147483647 h 3150"/>
                <a:gd name="T114" fmla="*/ 2147483647 w 2784"/>
                <a:gd name="T115" fmla="*/ 2147483647 h 3150"/>
                <a:gd name="T116" fmla="*/ 2147483647 w 2784"/>
                <a:gd name="T117" fmla="*/ 2147483647 h 3150"/>
                <a:gd name="T118" fmla="*/ 2147483647 w 2784"/>
                <a:gd name="T119" fmla="*/ 2147483647 h 3150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2784"/>
                <a:gd name="T181" fmla="*/ 0 h 3150"/>
                <a:gd name="T182" fmla="*/ 2784 w 2784"/>
                <a:gd name="T183" fmla="*/ 3150 h 3150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2784" h="3150">
                  <a:moveTo>
                    <a:pt x="1716" y="450"/>
                  </a:moveTo>
                  <a:lnTo>
                    <a:pt x="1710" y="450"/>
                  </a:lnTo>
                  <a:lnTo>
                    <a:pt x="1698" y="444"/>
                  </a:lnTo>
                  <a:lnTo>
                    <a:pt x="1680" y="444"/>
                  </a:lnTo>
                  <a:lnTo>
                    <a:pt x="1662" y="438"/>
                  </a:lnTo>
                  <a:lnTo>
                    <a:pt x="1650" y="438"/>
                  </a:lnTo>
                  <a:lnTo>
                    <a:pt x="1644" y="444"/>
                  </a:lnTo>
                  <a:lnTo>
                    <a:pt x="1644" y="450"/>
                  </a:lnTo>
                  <a:lnTo>
                    <a:pt x="1650" y="462"/>
                  </a:lnTo>
                  <a:lnTo>
                    <a:pt x="1650" y="468"/>
                  </a:lnTo>
                  <a:lnTo>
                    <a:pt x="1656" y="480"/>
                  </a:lnTo>
                  <a:lnTo>
                    <a:pt x="1638" y="480"/>
                  </a:lnTo>
                  <a:lnTo>
                    <a:pt x="1638" y="504"/>
                  </a:lnTo>
                  <a:lnTo>
                    <a:pt x="1656" y="516"/>
                  </a:lnTo>
                  <a:lnTo>
                    <a:pt x="1644" y="528"/>
                  </a:lnTo>
                  <a:lnTo>
                    <a:pt x="1644" y="540"/>
                  </a:lnTo>
                  <a:lnTo>
                    <a:pt x="1656" y="564"/>
                  </a:lnTo>
                  <a:lnTo>
                    <a:pt x="1668" y="570"/>
                  </a:lnTo>
                  <a:lnTo>
                    <a:pt x="1674" y="576"/>
                  </a:lnTo>
                  <a:lnTo>
                    <a:pt x="1686" y="576"/>
                  </a:lnTo>
                  <a:lnTo>
                    <a:pt x="1698" y="570"/>
                  </a:lnTo>
                  <a:lnTo>
                    <a:pt x="1710" y="570"/>
                  </a:lnTo>
                  <a:lnTo>
                    <a:pt x="1716" y="564"/>
                  </a:lnTo>
                  <a:lnTo>
                    <a:pt x="1716" y="558"/>
                  </a:lnTo>
                  <a:lnTo>
                    <a:pt x="1728" y="558"/>
                  </a:lnTo>
                  <a:lnTo>
                    <a:pt x="1740" y="552"/>
                  </a:lnTo>
                  <a:lnTo>
                    <a:pt x="1758" y="552"/>
                  </a:lnTo>
                  <a:lnTo>
                    <a:pt x="1770" y="546"/>
                  </a:lnTo>
                  <a:lnTo>
                    <a:pt x="1776" y="534"/>
                  </a:lnTo>
                  <a:lnTo>
                    <a:pt x="1788" y="492"/>
                  </a:lnTo>
                  <a:lnTo>
                    <a:pt x="1794" y="480"/>
                  </a:lnTo>
                  <a:lnTo>
                    <a:pt x="1794" y="474"/>
                  </a:lnTo>
                  <a:lnTo>
                    <a:pt x="1800" y="462"/>
                  </a:lnTo>
                  <a:lnTo>
                    <a:pt x="1800" y="444"/>
                  </a:lnTo>
                  <a:lnTo>
                    <a:pt x="1794" y="438"/>
                  </a:lnTo>
                  <a:lnTo>
                    <a:pt x="1752" y="438"/>
                  </a:lnTo>
                  <a:lnTo>
                    <a:pt x="1740" y="444"/>
                  </a:lnTo>
                  <a:lnTo>
                    <a:pt x="1734" y="444"/>
                  </a:lnTo>
                  <a:lnTo>
                    <a:pt x="1722" y="450"/>
                  </a:lnTo>
                  <a:lnTo>
                    <a:pt x="1716" y="450"/>
                  </a:lnTo>
                  <a:close/>
                  <a:moveTo>
                    <a:pt x="1716" y="438"/>
                  </a:moveTo>
                  <a:lnTo>
                    <a:pt x="1740" y="432"/>
                  </a:lnTo>
                  <a:lnTo>
                    <a:pt x="1722" y="414"/>
                  </a:lnTo>
                  <a:lnTo>
                    <a:pt x="1698" y="438"/>
                  </a:lnTo>
                  <a:lnTo>
                    <a:pt x="1716" y="438"/>
                  </a:lnTo>
                  <a:close/>
                  <a:moveTo>
                    <a:pt x="1686" y="408"/>
                  </a:moveTo>
                  <a:lnTo>
                    <a:pt x="1662" y="408"/>
                  </a:lnTo>
                  <a:lnTo>
                    <a:pt x="1662" y="426"/>
                  </a:lnTo>
                  <a:lnTo>
                    <a:pt x="1698" y="426"/>
                  </a:lnTo>
                  <a:lnTo>
                    <a:pt x="1716" y="402"/>
                  </a:lnTo>
                  <a:lnTo>
                    <a:pt x="1698" y="384"/>
                  </a:lnTo>
                  <a:lnTo>
                    <a:pt x="1686" y="408"/>
                  </a:lnTo>
                  <a:close/>
                  <a:moveTo>
                    <a:pt x="1572" y="492"/>
                  </a:moveTo>
                  <a:lnTo>
                    <a:pt x="1572" y="510"/>
                  </a:lnTo>
                  <a:lnTo>
                    <a:pt x="1554" y="546"/>
                  </a:lnTo>
                  <a:lnTo>
                    <a:pt x="1584" y="528"/>
                  </a:lnTo>
                  <a:lnTo>
                    <a:pt x="1590" y="516"/>
                  </a:lnTo>
                  <a:lnTo>
                    <a:pt x="1596" y="510"/>
                  </a:lnTo>
                  <a:lnTo>
                    <a:pt x="1608" y="486"/>
                  </a:lnTo>
                  <a:lnTo>
                    <a:pt x="1608" y="480"/>
                  </a:lnTo>
                  <a:lnTo>
                    <a:pt x="1602" y="474"/>
                  </a:lnTo>
                  <a:lnTo>
                    <a:pt x="1596" y="474"/>
                  </a:lnTo>
                  <a:lnTo>
                    <a:pt x="1584" y="480"/>
                  </a:lnTo>
                  <a:lnTo>
                    <a:pt x="1572" y="492"/>
                  </a:lnTo>
                  <a:close/>
                  <a:moveTo>
                    <a:pt x="1632" y="426"/>
                  </a:moveTo>
                  <a:lnTo>
                    <a:pt x="1608" y="450"/>
                  </a:lnTo>
                  <a:lnTo>
                    <a:pt x="1626" y="456"/>
                  </a:lnTo>
                  <a:lnTo>
                    <a:pt x="1644" y="432"/>
                  </a:lnTo>
                  <a:lnTo>
                    <a:pt x="1632" y="426"/>
                  </a:lnTo>
                  <a:close/>
                  <a:moveTo>
                    <a:pt x="2778" y="1002"/>
                  </a:moveTo>
                  <a:lnTo>
                    <a:pt x="2778" y="984"/>
                  </a:lnTo>
                  <a:lnTo>
                    <a:pt x="2772" y="972"/>
                  </a:lnTo>
                  <a:lnTo>
                    <a:pt x="2760" y="954"/>
                  </a:lnTo>
                  <a:lnTo>
                    <a:pt x="2754" y="936"/>
                  </a:lnTo>
                  <a:lnTo>
                    <a:pt x="2754" y="870"/>
                  </a:lnTo>
                  <a:lnTo>
                    <a:pt x="2724" y="840"/>
                  </a:lnTo>
                  <a:lnTo>
                    <a:pt x="2694" y="834"/>
                  </a:lnTo>
                  <a:lnTo>
                    <a:pt x="2646" y="840"/>
                  </a:lnTo>
                  <a:lnTo>
                    <a:pt x="2628" y="822"/>
                  </a:lnTo>
                  <a:lnTo>
                    <a:pt x="2610" y="822"/>
                  </a:lnTo>
                  <a:lnTo>
                    <a:pt x="2592" y="798"/>
                  </a:lnTo>
                  <a:lnTo>
                    <a:pt x="2568" y="798"/>
                  </a:lnTo>
                  <a:lnTo>
                    <a:pt x="2538" y="768"/>
                  </a:lnTo>
                  <a:lnTo>
                    <a:pt x="2526" y="750"/>
                  </a:lnTo>
                  <a:lnTo>
                    <a:pt x="2490" y="714"/>
                  </a:lnTo>
                  <a:lnTo>
                    <a:pt x="2418" y="666"/>
                  </a:lnTo>
                  <a:lnTo>
                    <a:pt x="2394" y="660"/>
                  </a:lnTo>
                  <a:lnTo>
                    <a:pt x="2316" y="660"/>
                  </a:lnTo>
                  <a:lnTo>
                    <a:pt x="2316" y="672"/>
                  </a:lnTo>
                  <a:lnTo>
                    <a:pt x="2310" y="672"/>
                  </a:lnTo>
                  <a:lnTo>
                    <a:pt x="2298" y="660"/>
                  </a:lnTo>
                  <a:lnTo>
                    <a:pt x="2286" y="654"/>
                  </a:lnTo>
                  <a:lnTo>
                    <a:pt x="2274" y="654"/>
                  </a:lnTo>
                  <a:lnTo>
                    <a:pt x="2262" y="648"/>
                  </a:lnTo>
                  <a:lnTo>
                    <a:pt x="2232" y="648"/>
                  </a:lnTo>
                  <a:lnTo>
                    <a:pt x="2226" y="642"/>
                  </a:lnTo>
                  <a:lnTo>
                    <a:pt x="2214" y="636"/>
                  </a:lnTo>
                  <a:lnTo>
                    <a:pt x="2196" y="630"/>
                  </a:lnTo>
                  <a:lnTo>
                    <a:pt x="2184" y="624"/>
                  </a:lnTo>
                  <a:lnTo>
                    <a:pt x="2166" y="618"/>
                  </a:lnTo>
                  <a:lnTo>
                    <a:pt x="2154" y="618"/>
                  </a:lnTo>
                  <a:lnTo>
                    <a:pt x="2142" y="624"/>
                  </a:lnTo>
                  <a:lnTo>
                    <a:pt x="2112" y="654"/>
                  </a:lnTo>
                  <a:lnTo>
                    <a:pt x="2106" y="666"/>
                  </a:lnTo>
                  <a:lnTo>
                    <a:pt x="2088" y="642"/>
                  </a:lnTo>
                  <a:lnTo>
                    <a:pt x="2088" y="678"/>
                  </a:lnTo>
                  <a:lnTo>
                    <a:pt x="2058" y="702"/>
                  </a:lnTo>
                  <a:lnTo>
                    <a:pt x="2076" y="636"/>
                  </a:lnTo>
                  <a:lnTo>
                    <a:pt x="2082" y="636"/>
                  </a:lnTo>
                  <a:lnTo>
                    <a:pt x="2094" y="624"/>
                  </a:lnTo>
                  <a:lnTo>
                    <a:pt x="2094" y="606"/>
                  </a:lnTo>
                  <a:lnTo>
                    <a:pt x="2088" y="600"/>
                  </a:lnTo>
                  <a:lnTo>
                    <a:pt x="2082" y="600"/>
                  </a:lnTo>
                  <a:lnTo>
                    <a:pt x="2064" y="618"/>
                  </a:lnTo>
                  <a:lnTo>
                    <a:pt x="2076" y="582"/>
                  </a:lnTo>
                  <a:lnTo>
                    <a:pt x="2070" y="582"/>
                  </a:lnTo>
                  <a:lnTo>
                    <a:pt x="2064" y="576"/>
                  </a:lnTo>
                  <a:lnTo>
                    <a:pt x="2064" y="570"/>
                  </a:lnTo>
                  <a:lnTo>
                    <a:pt x="2040" y="546"/>
                  </a:lnTo>
                  <a:lnTo>
                    <a:pt x="2034" y="546"/>
                  </a:lnTo>
                  <a:lnTo>
                    <a:pt x="2022" y="564"/>
                  </a:lnTo>
                  <a:lnTo>
                    <a:pt x="2016" y="552"/>
                  </a:lnTo>
                  <a:lnTo>
                    <a:pt x="2004" y="546"/>
                  </a:lnTo>
                  <a:lnTo>
                    <a:pt x="1998" y="534"/>
                  </a:lnTo>
                  <a:lnTo>
                    <a:pt x="1986" y="528"/>
                  </a:lnTo>
                  <a:lnTo>
                    <a:pt x="1980" y="522"/>
                  </a:lnTo>
                  <a:lnTo>
                    <a:pt x="1968" y="516"/>
                  </a:lnTo>
                  <a:lnTo>
                    <a:pt x="1944" y="516"/>
                  </a:lnTo>
                  <a:lnTo>
                    <a:pt x="1932" y="510"/>
                  </a:lnTo>
                  <a:lnTo>
                    <a:pt x="1926" y="510"/>
                  </a:lnTo>
                  <a:lnTo>
                    <a:pt x="1914" y="498"/>
                  </a:lnTo>
                  <a:lnTo>
                    <a:pt x="1902" y="492"/>
                  </a:lnTo>
                  <a:lnTo>
                    <a:pt x="1896" y="480"/>
                  </a:lnTo>
                  <a:lnTo>
                    <a:pt x="1884" y="474"/>
                  </a:lnTo>
                  <a:lnTo>
                    <a:pt x="1878" y="486"/>
                  </a:lnTo>
                  <a:lnTo>
                    <a:pt x="1824" y="486"/>
                  </a:lnTo>
                  <a:lnTo>
                    <a:pt x="1812" y="498"/>
                  </a:lnTo>
                  <a:lnTo>
                    <a:pt x="1806" y="510"/>
                  </a:lnTo>
                  <a:lnTo>
                    <a:pt x="1806" y="522"/>
                  </a:lnTo>
                  <a:lnTo>
                    <a:pt x="1800" y="528"/>
                  </a:lnTo>
                  <a:lnTo>
                    <a:pt x="1800" y="534"/>
                  </a:lnTo>
                  <a:lnTo>
                    <a:pt x="1812" y="552"/>
                  </a:lnTo>
                  <a:lnTo>
                    <a:pt x="1776" y="552"/>
                  </a:lnTo>
                  <a:lnTo>
                    <a:pt x="1770" y="564"/>
                  </a:lnTo>
                  <a:lnTo>
                    <a:pt x="1758" y="576"/>
                  </a:lnTo>
                  <a:lnTo>
                    <a:pt x="1752" y="588"/>
                  </a:lnTo>
                  <a:lnTo>
                    <a:pt x="1752" y="594"/>
                  </a:lnTo>
                  <a:lnTo>
                    <a:pt x="1746" y="600"/>
                  </a:lnTo>
                  <a:lnTo>
                    <a:pt x="1746" y="612"/>
                  </a:lnTo>
                  <a:lnTo>
                    <a:pt x="1740" y="624"/>
                  </a:lnTo>
                  <a:lnTo>
                    <a:pt x="1728" y="636"/>
                  </a:lnTo>
                  <a:lnTo>
                    <a:pt x="1722" y="636"/>
                  </a:lnTo>
                  <a:lnTo>
                    <a:pt x="1728" y="630"/>
                  </a:lnTo>
                  <a:lnTo>
                    <a:pt x="1728" y="618"/>
                  </a:lnTo>
                  <a:lnTo>
                    <a:pt x="1734" y="606"/>
                  </a:lnTo>
                  <a:lnTo>
                    <a:pt x="1734" y="600"/>
                  </a:lnTo>
                  <a:lnTo>
                    <a:pt x="1740" y="588"/>
                  </a:lnTo>
                  <a:lnTo>
                    <a:pt x="1740" y="582"/>
                  </a:lnTo>
                  <a:lnTo>
                    <a:pt x="1734" y="576"/>
                  </a:lnTo>
                  <a:lnTo>
                    <a:pt x="1728" y="576"/>
                  </a:lnTo>
                  <a:lnTo>
                    <a:pt x="1722" y="582"/>
                  </a:lnTo>
                  <a:lnTo>
                    <a:pt x="1716" y="582"/>
                  </a:lnTo>
                  <a:lnTo>
                    <a:pt x="1704" y="594"/>
                  </a:lnTo>
                  <a:lnTo>
                    <a:pt x="1692" y="588"/>
                  </a:lnTo>
                  <a:lnTo>
                    <a:pt x="1656" y="588"/>
                  </a:lnTo>
                  <a:lnTo>
                    <a:pt x="1644" y="582"/>
                  </a:lnTo>
                  <a:lnTo>
                    <a:pt x="1632" y="570"/>
                  </a:lnTo>
                  <a:lnTo>
                    <a:pt x="1632" y="522"/>
                  </a:lnTo>
                  <a:lnTo>
                    <a:pt x="1626" y="516"/>
                  </a:lnTo>
                  <a:lnTo>
                    <a:pt x="1626" y="504"/>
                  </a:lnTo>
                  <a:lnTo>
                    <a:pt x="1620" y="504"/>
                  </a:lnTo>
                  <a:lnTo>
                    <a:pt x="1614" y="510"/>
                  </a:lnTo>
                  <a:lnTo>
                    <a:pt x="1602" y="516"/>
                  </a:lnTo>
                  <a:lnTo>
                    <a:pt x="1596" y="522"/>
                  </a:lnTo>
                  <a:lnTo>
                    <a:pt x="1590" y="534"/>
                  </a:lnTo>
                  <a:lnTo>
                    <a:pt x="1584" y="540"/>
                  </a:lnTo>
                  <a:lnTo>
                    <a:pt x="1560" y="552"/>
                  </a:lnTo>
                  <a:lnTo>
                    <a:pt x="1554" y="558"/>
                  </a:lnTo>
                  <a:lnTo>
                    <a:pt x="1512" y="558"/>
                  </a:lnTo>
                  <a:lnTo>
                    <a:pt x="1500" y="552"/>
                  </a:lnTo>
                  <a:lnTo>
                    <a:pt x="1542" y="540"/>
                  </a:lnTo>
                  <a:lnTo>
                    <a:pt x="1548" y="528"/>
                  </a:lnTo>
                  <a:lnTo>
                    <a:pt x="1566" y="510"/>
                  </a:lnTo>
                  <a:lnTo>
                    <a:pt x="1566" y="492"/>
                  </a:lnTo>
                  <a:lnTo>
                    <a:pt x="1572" y="486"/>
                  </a:lnTo>
                  <a:lnTo>
                    <a:pt x="1590" y="450"/>
                  </a:lnTo>
                  <a:lnTo>
                    <a:pt x="1626" y="414"/>
                  </a:lnTo>
                  <a:lnTo>
                    <a:pt x="1638" y="408"/>
                  </a:lnTo>
                  <a:lnTo>
                    <a:pt x="1656" y="390"/>
                  </a:lnTo>
                  <a:lnTo>
                    <a:pt x="1656" y="378"/>
                  </a:lnTo>
                  <a:lnTo>
                    <a:pt x="1662" y="366"/>
                  </a:lnTo>
                  <a:lnTo>
                    <a:pt x="1674" y="354"/>
                  </a:lnTo>
                  <a:lnTo>
                    <a:pt x="1686" y="348"/>
                  </a:lnTo>
                  <a:lnTo>
                    <a:pt x="1692" y="342"/>
                  </a:lnTo>
                  <a:lnTo>
                    <a:pt x="1704" y="336"/>
                  </a:lnTo>
                  <a:lnTo>
                    <a:pt x="1680" y="330"/>
                  </a:lnTo>
                  <a:lnTo>
                    <a:pt x="1698" y="312"/>
                  </a:lnTo>
                  <a:lnTo>
                    <a:pt x="1698" y="294"/>
                  </a:lnTo>
                  <a:lnTo>
                    <a:pt x="1692" y="288"/>
                  </a:lnTo>
                  <a:lnTo>
                    <a:pt x="1680" y="282"/>
                  </a:lnTo>
                  <a:lnTo>
                    <a:pt x="1662" y="282"/>
                  </a:lnTo>
                  <a:lnTo>
                    <a:pt x="1650" y="276"/>
                  </a:lnTo>
                  <a:lnTo>
                    <a:pt x="1644" y="270"/>
                  </a:lnTo>
                  <a:lnTo>
                    <a:pt x="1638" y="252"/>
                  </a:lnTo>
                  <a:lnTo>
                    <a:pt x="1632" y="216"/>
                  </a:lnTo>
                  <a:lnTo>
                    <a:pt x="1626" y="168"/>
                  </a:lnTo>
                  <a:lnTo>
                    <a:pt x="1620" y="138"/>
                  </a:lnTo>
                  <a:lnTo>
                    <a:pt x="1614" y="114"/>
                  </a:lnTo>
                  <a:lnTo>
                    <a:pt x="1608" y="96"/>
                  </a:lnTo>
                  <a:lnTo>
                    <a:pt x="1602" y="84"/>
                  </a:lnTo>
                  <a:lnTo>
                    <a:pt x="1590" y="78"/>
                  </a:lnTo>
                  <a:lnTo>
                    <a:pt x="1584" y="78"/>
                  </a:lnTo>
                  <a:lnTo>
                    <a:pt x="1584" y="90"/>
                  </a:lnTo>
                  <a:lnTo>
                    <a:pt x="1590" y="96"/>
                  </a:lnTo>
                  <a:lnTo>
                    <a:pt x="1590" y="108"/>
                  </a:lnTo>
                  <a:lnTo>
                    <a:pt x="1572" y="108"/>
                  </a:lnTo>
                  <a:lnTo>
                    <a:pt x="1572" y="102"/>
                  </a:lnTo>
                  <a:lnTo>
                    <a:pt x="1566" y="108"/>
                  </a:lnTo>
                  <a:lnTo>
                    <a:pt x="1560" y="120"/>
                  </a:lnTo>
                  <a:lnTo>
                    <a:pt x="1560" y="126"/>
                  </a:lnTo>
                  <a:lnTo>
                    <a:pt x="1554" y="132"/>
                  </a:lnTo>
                  <a:lnTo>
                    <a:pt x="1548" y="144"/>
                  </a:lnTo>
                  <a:lnTo>
                    <a:pt x="1536" y="156"/>
                  </a:lnTo>
                  <a:lnTo>
                    <a:pt x="1518" y="192"/>
                  </a:lnTo>
                  <a:lnTo>
                    <a:pt x="1518" y="210"/>
                  </a:lnTo>
                  <a:lnTo>
                    <a:pt x="1494" y="246"/>
                  </a:lnTo>
                  <a:lnTo>
                    <a:pt x="1488" y="246"/>
                  </a:lnTo>
                  <a:lnTo>
                    <a:pt x="1482" y="252"/>
                  </a:lnTo>
                  <a:lnTo>
                    <a:pt x="1464" y="252"/>
                  </a:lnTo>
                  <a:lnTo>
                    <a:pt x="1452" y="240"/>
                  </a:lnTo>
                  <a:lnTo>
                    <a:pt x="1446" y="246"/>
                  </a:lnTo>
                  <a:lnTo>
                    <a:pt x="1434" y="246"/>
                  </a:lnTo>
                  <a:lnTo>
                    <a:pt x="1428" y="240"/>
                  </a:lnTo>
                  <a:lnTo>
                    <a:pt x="1416" y="240"/>
                  </a:lnTo>
                  <a:lnTo>
                    <a:pt x="1410" y="246"/>
                  </a:lnTo>
                  <a:lnTo>
                    <a:pt x="1410" y="252"/>
                  </a:lnTo>
                  <a:lnTo>
                    <a:pt x="1404" y="258"/>
                  </a:lnTo>
                  <a:lnTo>
                    <a:pt x="1380" y="258"/>
                  </a:lnTo>
                  <a:lnTo>
                    <a:pt x="1368" y="246"/>
                  </a:lnTo>
                  <a:lnTo>
                    <a:pt x="1368" y="240"/>
                  </a:lnTo>
                  <a:lnTo>
                    <a:pt x="1350" y="234"/>
                  </a:lnTo>
                  <a:lnTo>
                    <a:pt x="1344" y="228"/>
                  </a:lnTo>
                  <a:lnTo>
                    <a:pt x="1338" y="216"/>
                  </a:lnTo>
                  <a:lnTo>
                    <a:pt x="1332" y="216"/>
                  </a:lnTo>
                  <a:lnTo>
                    <a:pt x="1320" y="222"/>
                  </a:lnTo>
                  <a:lnTo>
                    <a:pt x="1314" y="228"/>
                  </a:lnTo>
                  <a:lnTo>
                    <a:pt x="1302" y="234"/>
                  </a:lnTo>
                  <a:lnTo>
                    <a:pt x="1278" y="234"/>
                  </a:lnTo>
                  <a:lnTo>
                    <a:pt x="1278" y="222"/>
                  </a:lnTo>
                  <a:lnTo>
                    <a:pt x="1272" y="222"/>
                  </a:lnTo>
                  <a:lnTo>
                    <a:pt x="1260" y="228"/>
                  </a:lnTo>
                  <a:lnTo>
                    <a:pt x="1260" y="252"/>
                  </a:lnTo>
                  <a:lnTo>
                    <a:pt x="1272" y="264"/>
                  </a:lnTo>
                  <a:lnTo>
                    <a:pt x="1272" y="270"/>
                  </a:lnTo>
                  <a:lnTo>
                    <a:pt x="1278" y="276"/>
                  </a:lnTo>
                  <a:lnTo>
                    <a:pt x="1272" y="282"/>
                  </a:lnTo>
                  <a:lnTo>
                    <a:pt x="1254" y="282"/>
                  </a:lnTo>
                  <a:lnTo>
                    <a:pt x="1230" y="270"/>
                  </a:lnTo>
                  <a:lnTo>
                    <a:pt x="1224" y="270"/>
                  </a:lnTo>
                  <a:lnTo>
                    <a:pt x="1212" y="264"/>
                  </a:lnTo>
                  <a:lnTo>
                    <a:pt x="1212" y="270"/>
                  </a:lnTo>
                  <a:lnTo>
                    <a:pt x="1206" y="276"/>
                  </a:lnTo>
                  <a:lnTo>
                    <a:pt x="1200" y="276"/>
                  </a:lnTo>
                  <a:lnTo>
                    <a:pt x="1188" y="264"/>
                  </a:lnTo>
                  <a:lnTo>
                    <a:pt x="1176" y="264"/>
                  </a:lnTo>
                  <a:lnTo>
                    <a:pt x="1158" y="282"/>
                  </a:lnTo>
                  <a:lnTo>
                    <a:pt x="1158" y="288"/>
                  </a:lnTo>
                  <a:lnTo>
                    <a:pt x="1128" y="288"/>
                  </a:lnTo>
                  <a:lnTo>
                    <a:pt x="1122" y="300"/>
                  </a:lnTo>
                  <a:lnTo>
                    <a:pt x="1104" y="300"/>
                  </a:lnTo>
                  <a:lnTo>
                    <a:pt x="1092" y="312"/>
                  </a:lnTo>
                  <a:lnTo>
                    <a:pt x="1092" y="324"/>
                  </a:lnTo>
                  <a:lnTo>
                    <a:pt x="1086" y="330"/>
                  </a:lnTo>
                  <a:lnTo>
                    <a:pt x="1050" y="330"/>
                  </a:lnTo>
                  <a:lnTo>
                    <a:pt x="1044" y="318"/>
                  </a:lnTo>
                  <a:lnTo>
                    <a:pt x="1032" y="318"/>
                  </a:lnTo>
                  <a:lnTo>
                    <a:pt x="1002" y="282"/>
                  </a:lnTo>
                  <a:lnTo>
                    <a:pt x="1002" y="252"/>
                  </a:lnTo>
                  <a:lnTo>
                    <a:pt x="978" y="228"/>
                  </a:lnTo>
                  <a:lnTo>
                    <a:pt x="972" y="216"/>
                  </a:lnTo>
                  <a:lnTo>
                    <a:pt x="972" y="210"/>
                  </a:lnTo>
                  <a:lnTo>
                    <a:pt x="978" y="198"/>
                  </a:lnTo>
                  <a:lnTo>
                    <a:pt x="978" y="192"/>
                  </a:lnTo>
                  <a:lnTo>
                    <a:pt x="984" y="180"/>
                  </a:lnTo>
                  <a:lnTo>
                    <a:pt x="996" y="138"/>
                  </a:lnTo>
                  <a:lnTo>
                    <a:pt x="1008" y="126"/>
                  </a:lnTo>
                  <a:lnTo>
                    <a:pt x="1014" y="114"/>
                  </a:lnTo>
                  <a:lnTo>
                    <a:pt x="1014" y="102"/>
                  </a:lnTo>
                  <a:lnTo>
                    <a:pt x="1008" y="102"/>
                  </a:lnTo>
                  <a:lnTo>
                    <a:pt x="1002" y="96"/>
                  </a:lnTo>
                  <a:lnTo>
                    <a:pt x="1002" y="66"/>
                  </a:lnTo>
                  <a:lnTo>
                    <a:pt x="996" y="66"/>
                  </a:lnTo>
                  <a:lnTo>
                    <a:pt x="984" y="72"/>
                  </a:lnTo>
                  <a:lnTo>
                    <a:pt x="978" y="72"/>
                  </a:lnTo>
                  <a:lnTo>
                    <a:pt x="972" y="66"/>
                  </a:lnTo>
                  <a:lnTo>
                    <a:pt x="972" y="60"/>
                  </a:lnTo>
                  <a:lnTo>
                    <a:pt x="978" y="54"/>
                  </a:lnTo>
                  <a:lnTo>
                    <a:pt x="984" y="42"/>
                  </a:lnTo>
                  <a:lnTo>
                    <a:pt x="984" y="24"/>
                  </a:lnTo>
                  <a:lnTo>
                    <a:pt x="978" y="12"/>
                  </a:lnTo>
                  <a:lnTo>
                    <a:pt x="966" y="0"/>
                  </a:lnTo>
                  <a:lnTo>
                    <a:pt x="960" y="12"/>
                  </a:lnTo>
                  <a:lnTo>
                    <a:pt x="936" y="6"/>
                  </a:lnTo>
                  <a:lnTo>
                    <a:pt x="936" y="42"/>
                  </a:lnTo>
                  <a:lnTo>
                    <a:pt x="930" y="48"/>
                  </a:lnTo>
                  <a:lnTo>
                    <a:pt x="918" y="48"/>
                  </a:lnTo>
                  <a:lnTo>
                    <a:pt x="918" y="60"/>
                  </a:lnTo>
                  <a:lnTo>
                    <a:pt x="894" y="60"/>
                  </a:lnTo>
                  <a:lnTo>
                    <a:pt x="882" y="66"/>
                  </a:lnTo>
                  <a:lnTo>
                    <a:pt x="858" y="90"/>
                  </a:lnTo>
                  <a:lnTo>
                    <a:pt x="846" y="96"/>
                  </a:lnTo>
                  <a:lnTo>
                    <a:pt x="828" y="96"/>
                  </a:lnTo>
                  <a:lnTo>
                    <a:pt x="822" y="90"/>
                  </a:lnTo>
                  <a:lnTo>
                    <a:pt x="804" y="90"/>
                  </a:lnTo>
                  <a:lnTo>
                    <a:pt x="798" y="96"/>
                  </a:lnTo>
                  <a:lnTo>
                    <a:pt x="798" y="108"/>
                  </a:lnTo>
                  <a:lnTo>
                    <a:pt x="792" y="120"/>
                  </a:lnTo>
                  <a:lnTo>
                    <a:pt x="792" y="138"/>
                  </a:lnTo>
                  <a:lnTo>
                    <a:pt x="786" y="144"/>
                  </a:lnTo>
                  <a:lnTo>
                    <a:pt x="774" y="138"/>
                  </a:lnTo>
                  <a:lnTo>
                    <a:pt x="762" y="126"/>
                  </a:lnTo>
                  <a:lnTo>
                    <a:pt x="756" y="114"/>
                  </a:lnTo>
                  <a:lnTo>
                    <a:pt x="750" y="108"/>
                  </a:lnTo>
                  <a:lnTo>
                    <a:pt x="738" y="108"/>
                  </a:lnTo>
                  <a:lnTo>
                    <a:pt x="732" y="114"/>
                  </a:lnTo>
                  <a:lnTo>
                    <a:pt x="720" y="108"/>
                  </a:lnTo>
                  <a:lnTo>
                    <a:pt x="708" y="114"/>
                  </a:lnTo>
                  <a:lnTo>
                    <a:pt x="696" y="114"/>
                  </a:lnTo>
                  <a:lnTo>
                    <a:pt x="696" y="96"/>
                  </a:lnTo>
                  <a:lnTo>
                    <a:pt x="690" y="90"/>
                  </a:lnTo>
                  <a:lnTo>
                    <a:pt x="648" y="90"/>
                  </a:lnTo>
                  <a:lnTo>
                    <a:pt x="648" y="84"/>
                  </a:lnTo>
                  <a:lnTo>
                    <a:pt x="642" y="78"/>
                  </a:lnTo>
                  <a:lnTo>
                    <a:pt x="642" y="108"/>
                  </a:lnTo>
                  <a:lnTo>
                    <a:pt x="660" y="126"/>
                  </a:lnTo>
                  <a:lnTo>
                    <a:pt x="672" y="132"/>
                  </a:lnTo>
                  <a:lnTo>
                    <a:pt x="678" y="138"/>
                  </a:lnTo>
                  <a:lnTo>
                    <a:pt x="678" y="168"/>
                  </a:lnTo>
                  <a:lnTo>
                    <a:pt x="672" y="174"/>
                  </a:lnTo>
                  <a:lnTo>
                    <a:pt x="684" y="186"/>
                  </a:lnTo>
                  <a:lnTo>
                    <a:pt x="690" y="198"/>
                  </a:lnTo>
                  <a:lnTo>
                    <a:pt x="690" y="228"/>
                  </a:lnTo>
                  <a:lnTo>
                    <a:pt x="738" y="234"/>
                  </a:lnTo>
                  <a:lnTo>
                    <a:pt x="744" y="240"/>
                  </a:lnTo>
                  <a:lnTo>
                    <a:pt x="744" y="246"/>
                  </a:lnTo>
                  <a:lnTo>
                    <a:pt x="738" y="258"/>
                  </a:lnTo>
                  <a:lnTo>
                    <a:pt x="732" y="264"/>
                  </a:lnTo>
                  <a:lnTo>
                    <a:pt x="690" y="264"/>
                  </a:lnTo>
                  <a:lnTo>
                    <a:pt x="690" y="294"/>
                  </a:lnTo>
                  <a:lnTo>
                    <a:pt x="684" y="306"/>
                  </a:lnTo>
                  <a:lnTo>
                    <a:pt x="648" y="324"/>
                  </a:lnTo>
                  <a:lnTo>
                    <a:pt x="642" y="330"/>
                  </a:lnTo>
                  <a:lnTo>
                    <a:pt x="624" y="330"/>
                  </a:lnTo>
                  <a:lnTo>
                    <a:pt x="612" y="342"/>
                  </a:lnTo>
                  <a:lnTo>
                    <a:pt x="600" y="366"/>
                  </a:lnTo>
                  <a:lnTo>
                    <a:pt x="588" y="378"/>
                  </a:lnTo>
                  <a:lnTo>
                    <a:pt x="582" y="378"/>
                  </a:lnTo>
                  <a:lnTo>
                    <a:pt x="582" y="354"/>
                  </a:lnTo>
                  <a:lnTo>
                    <a:pt x="576" y="348"/>
                  </a:lnTo>
                  <a:lnTo>
                    <a:pt x="570" y="354"/>
                  </a:lnTo>
                  <a:lnTo>
                    <a:pt x="558" y="360"/>
                  </a:lnTo>
                  <a:lnTo>
                    <a:pt x="552" y="366"/>
                  </a:lnTo>
                  <a:lnTo>
                    <a:pt x="540" y="372"/>
                  </a:lnTo>
                  <a:lnTo>
                    <a:pt x="534" y="372"/>
                  </a:lnTo>
                  <a:lnTo>
                    <a:pt x="522" y="366"/>
                  </a:lnTo>
                  <a:lnTo>
                    <a:pt x="516" y="366"/>
                  </a:lnTo>
                  <a:lnTo>
                    <a:pt x="504" y="354"/>
                  </a:lnTo>
                  <a:lnTo>
                    <a:pt x="504" y="348"/>
                  </a:lnTo>
                  <a:lnTo>
                    <a:pt x="498" y="336"/>
                  </a:lnTo>
                  <a:lnTo>
                    <a:pt x="492" y="330"/>
                  </a:lnTo>
                  <a:lnTo>
                    <a:pt x="468" y="330"/>
                  </a:lnTo>
                  <a:lnTo>
                    <a:pt x="468" y="300"/>
                  </a:lnTo>
                  <a:lnTo>
                    <a:pt x="462" y="288"/>
                  </a:lnTo>
                  <a:lnTo>
                    <a:pt x="462" y="276"/>
                  </a:lnTo>
                  <a:lnTo>
                    <a:pt x="456" y="270"/>
                  </a:lnTo>
                  <a:lnTo>
                    <a:pt x="456" y="258"/>
                  </a:lnTo>
                  <a:lnTo>
                    <a:pt x="450" y="258"/>
                  </a:lnTo>
                  <a:lnTo>
                    <a:pt x="420" y="288"/>
                  </a:lnTo>
                  <a:lnTo>
                    <a:pt x="396" y="264"/>
                  </a:lnTo>
                  <a:lnTo>
                    <a:pt x="390" y="264"/>
                  </a:lnTo>
                  <a:lnTo>
                    <a:pt x="384" y="270"/>
                  </a:lnTo>
                  <a:lnTo>
                    <a:pt x="384" y="288"/>
                  </a:lnTo>
                  <a:lnTo>
                    <a:pt x="318" y="294"/>
                  </a:lnTo>
                  <a:lnTo>
                    <a:pt x="306" y="282"/>
                  </a:lnTo>
                  <a:lnTo>
                    <a:pt x="288" y="282"/>
                  </a:lnTo>
                  <a:lnTo>
                    <a:pt x="282" y="288"/>
                  </a:lnTo>
                  <a:lnTo>
                    <a:pt x="276" y="300"/>
                  </a:lnTo>
                  <a:lnTo>
                    <a:pt x="276" y="312"/>
                  </a:lnTo>
                  <a:lnTo>
                    <a:pt x="282" y="324"/>
                  </a:lnTo>
                  <a:lnTo>
                    <a:pt x="282" y="336"/>
                  </a:lnTo>
                  <a:lnTo>
                    <a:pt x="306" y="348"/>
                  </a:lnTo>
                  <a:lnTo>
                    <a:pt x="318" y="342"/>
                  </a:lnTo>
                  <a:lnTo>
                    <a:pt x="330" y="354"/>
                  </a:lnTo>
                  <a:lnTo>
                    <a:pt x="330" y="360"/>
                  </a:lnTo>
                  <a:lnTo>
                    <a:pt x="336" y="366"/>
                  </a:lnTo>
                  <a:lnTo>
                    <a:pt x="336" y="372"/>
                  </a:lnTo>
                  <a:lnTo>
                    <a:pt x="330" y="378"/>
                  </a:lnTo>
                  <a:lnTo>
                    <a:pt x="300" y="378"/>
                  </a:lnTo>
                  <a:lnTo>
                    <a:pt x="294" y="372"/>
                  </a:lnTo>
                  <a:lnTo>
                    <a:pt x="264" y="378"/>
                  </a:lnTo>
                  <a:lnTo>
                    <a:pt x="258" y="444"/>
                  </a:lnTo>
                  <a:lnTo>
                    <a:pt x="264" y="444"/>
                  </a:lnTo>
                  <a:lnTo>
                    <a:pt x="276" y="456"/>
                  </a:lnTo>
                  <a:lnTo>
                    <a:pt x="288" y="462"/>
                  </a:lnTo>
                  <a:lnTo>
                    <a:pt x="294" y="468"/>
                  </a:lnTo>
                  <a:lnTo>
                    <a:pt x="294" y="492"/>
                  </a:lnTo>
                  <a:lnTo>
                    <a:pt x="300" y="498"/>
                  </a:lnTo>
                  <a:lnTo>
                    <a:pt x="300" y="504"/>
                  </a:lnTo>
                  <a:lnTo>
                    <a:pt x="312" y="516"/>
                  </a:lnTo>
                  <a:lnTo>
                    <a:pt x="318" y="528"/>
                  </a:lnTo>
                  <a:lnTo>
                    <a:pt x="318" y="540"/>
                  </a:lnTo>
                  <a:lnTo>
                    <a:pt x="312" y="552"/>
                  </a:lnTo>
                  <a:lnTo>
                    <a:pt x="300" y="564"/>
                  </a:lnTo>
                  <a:lnTo>
                    <a:pt x="306" y="612"/>
                  </a:lnTo>
                  <a:lnTo>
                    <a:pt x="288" y="660"/>
                  </a:lnTo>
                  <a:lnTo>
                    <a:pt x="282" y="732"/>
                  </a:lnTo>
                  <a:lnTo>
                    <a:pt x="282" y="762"/>
                  </a:lnTo>
                  <a:lnTo>
                    <a:pt x="276" y="774"/>
                  </a:lnTo>
                  <a:lnTo>
                    <a:pt x="270" y="780"/>
                  </a:lnTo>
                  <a:lnTo>
                    <a:pt x="252" y="780"/>
                  </a:lnTo>
                  <a:lnTo>
                    <a:pt x="252" y="774"/>
                  </a:lnTo>
                  <a:lnTo>
                    <a:pt x="240" y="762"/>
                  </a:lnTo>
                  <a:lnTo>
                    <a:pt x="222" y="762"/>
                  </a:lnTo>
                  <a:lnTo>
                    <a:pt x="216" y="768"/>
                  </a:lnTo>
                  <a:lnTo>
                    <a:pt x="210" y="780"/>
                  </a:lnTo>
                  <a:lnTo>
                    <a:pt x="204" y="786"/>
                  </a:lnTo>
                  <a:lnTo>
                    <a:pt x="174" y="780"/>
                  </a:lnTo>
                  <a:lnTo>
                    <a:pt x="168" y="792"/>
                  </a:lnTo>
                  <a:lnTo>
                    <a:pt x="138" y="792"/>
                  </a:lnTo>
                  <a:lnTo>
                    <a:pt x="126" y="798"/>
                  </a:lnTo>
                  <a:lnTo>
                    <a:pt x="120" y="804"/>
                  </a:lnTo>
                  <a:lnTo>
                    <a:pt x="108" y="810"/>
                  </a:lnTo>
                  <a:lnTo>
                    <a:pt x="96" y="822"/>
                  </a:lnTo>
                  <a:lnTo>
                    <a:pt x="96" y="828"/>
                  </a:lnTo>
                  <a:lnTo>
                    <a:pt x="90" y="834"/>
                  </a:lnTo>
                  <a:lnTo>
                    <a:pt x="90" y="840"/>
                  </a:lnTo>
                  <a:lnTo>
                    <a:pt x="66" y="840"/>
                  </a:lnTo>
                  <a:lnTo>
                    <a:pt x="66" y="894"/>
                  </a:lnTo>
                  <a:lnTo>
                    <a:pt x="48" y="912"/>
                  </a:lnTo>
                  <a:lnTo>
                    <a:pt x="48" y="924"/>
                  </a:lnTo>
                  <a:lnTo>
                    <a:pt x="54" y="930"/>
                  </a:lnTo>
                  <a:lnTo>
                    <a:pt x="54" y="948"/>
                  </a:lnTo>
                  <a:lnTo>
                    <a:pt x="60" y="954"/>
                  </a:lnTo>
                  <a:lnTo>
                    <a:pt x="54" y="954"/>
                  </a:lnTo>
                  <a:lnTo>
                    <a:pt x="48" y="948"/>
                  </a:lnTo>
                  <a:lnTo>
                    <a:pt x="18" y="978"/>
                  </a:lnTo>
                  <a:lnTo>
                    <a:pt x="12" y="990"/>
                  </a:lnTo>
                  <a:lnTo>
                    <a:pt x="12" y="1014"/>
                  </a:lnTo>
                  <a:lnTo>
                    <a:pt x="18" y="1020"/>
                  </a:lnTo>
                  <a:lnTo>
                    <a:pt x="6" y="1026"/>
                  </a:lnTo>
                  <a:lnTo>
                    <a:pt x="0" y="1032"/>
                  </a:lnTo>
                  <a:lnTo>
                    <a:pt x="0" y="1044"/>
                  </a:lnTo>
                  <a:lnTo>
                    <a:pt x="6" y="1050"/>
                  </a:lnTo>
                  <a:lnTo>
                    <a:pt x="18" y="1056"/>
                  </a:lnTo>
                  <a:lnTo>
                    <a:pt x="24" y="1080"/>
                  </a:lnTo>
                  <a:lnTo>
                    <a:pt x="24" y="1086"/>
                  </a:lnTo>
                  <a:lnTo>
                    <a:pt x="30" y="1092"/>
                  </a:lnTo>
                  <a:lnTo>
                    <a:pt x="42" y="1116"/>
                  </a:lnTo>
                  <a:lnTo>
                    <a:pt x="54" y="1128"/>
                  </a:lnTo>
                  <a:lnTo>
                    <a:pt x="66" y="1134"/>
                  </a:lnTo>
                  <a:lnTo>
                    <a:pt x="90" y="1158"/>
                  </a:lnTo>
                  <a:lnTo>
                    <a:pt x="84" y="1164"/>
                  </a:lnTo>
                  <a:lnTo>
                    <a:pt x="78" y="1176"/>
                  </a:lnTo>
                  <a:lnTo>
                    <a:pt x="66" y="1182"/>
                  </a:lnTo>
                  <a:lnTo>
                    <a:pt x="60" y="1188"/>
                  </a:lnTo>
                  <a:lnTo>
                    <a:pt x="102" y="1188"/>
                  </a:lnTo>
                  <a:lnTo>
                    <a:pt x="114" y="1194"/>
                  </a:lnTo>
                  <a:lnTo>
                    <a:pt x="120" y="1194"/>
                  </a:lnTo>
                  <a:lnTo>
                    <a:pt x="126" y="1200"/>
                  </a:lnTo>
                  <a:lnTo>
                    <a:pt x="126" y="1212"/>
                  </a:lnTo>
                  <a:lnTo>
                    <a:pt x="132" y="1224"/>
                  </a:lnTo>
                  <a:lnTo>
                    <a:pt x="138" y="1230"/>
                  </a:lnTo>
                  <a:lnTo>
                    <a:pt x="138" y="1236"/>
                  </a:lnTo>
                  <a:lnTo>
                    <a:pt x="198" y="1230"/>
                  </a:lnTo>
                  <a:lnTo>
                    <a:pt x="252" y="1182"/>
                  </a:lnTo>
                  <a:lnTo>
                    <a:pt x="252" y="1194"/>
                  </a:lnTo>
                  <a:lnTo>
                    <a:pt x="258" y="1206"/>
                  </a:lnTo>
                  <a:lnTo>
                    <a:pt x="258" y="1224"/>
                  </a:lnTo>
                  <a:lnTo>
                    <a:pt x="252" y="1230"/>
                  </a:lnTo>
                  <a:lnTo>
                    <a:pt x="252" y="1242"/>
                  </a:lnTo>
                  <a:lnTo>
                    <a:pt x="246" y="1254"/>
                  </a:lnTo>
                  <a:lnTo>
                    <a:pt x="246" y="1266"/>
                  </a:lnTo>
                  <a:lnTo>
                    <a:pt x="252" y="1284"/>
                  </a:lnTo>
                  <a:lnTo>
                    <a:pt x="252" y="1314"/>
                  </a:lnTo>
                  <a:lnTo>
                    <a:pt x="264" y="1308"/>
                  </a:lnTo>
                  <a:lnTo>
                    <a:pt x="264" y="1314"/>
                  </a:lnTo>
                  <a:lnTo>
                    <a:pt x="270" y="1320"/>
                  </a:lnTo>
                  <a:lnTo>
                    <a:pt x="282" y="1320"/>
                  </a:lnTo>
                  <a:lnTo>
                    <a:pt x="282" y="1314"/>
                  </a:lnTo>
                  <a:lnTo>
                    <a:pt x="288" y="1314"/>
                  </a:lnTo>
                  <a:lnTo>
                    <a:pt x="294" y="1308"/>
                  </a:lnTo>
                  <a:lnTo>
                    <a:pt x="324" y="1308"/>
                  </a:lnTo>
                  <a:lnTo>
                    <a:pt x="336" y="1314"/>
                  </a:lnTo>
                  <a:lnTo>
                    <a:pt x="366" y="1314"/>
                  </a:lnTo>
                  <a:lnTo>
                    <a:pt x="372" y="1320"/>
                  </a:lnTo>
                  <a:lnTo>
                    <a:pt x="372" y="1326"/>
                  </a:lnTo>
                  <a:lnTo>
                    <a:pt x="390" y="1326"/>
                  </a:lnTo>
                  <a:lnTo>
                    <a:pt x="414" y="1314"/>
                  </a:lnTo>
                  <a:lnTo>
                    <a:pt x="420" y="1308"/>
                  </a:lnTo>
                  <a:lnTo>
                    <a:pt x="432" y="1290"/>
                  </a:lnTo>
                  <a:lnTo>
                    <a:pt x="468" y="1290"/>
                  </a:lnTo>
                  <a:lnTo>
                    <a:pt x="474" y="1260"/>
                  </a:lnTo>
                  <a:lnTo>
                    <a:pt x="510" y="1260"/>
                  </a:lnTo>
                  <a:lnTo>
                    <a:pt x="510" y="1254"/>
                  </a:lnTo>
                  <a:lnTo>
                    <a:pt x="516" y="1248"/>
                  </a:lnTo>
                  <a:lnTo>
                    <a:pt x="522" y="1236"/>
                  </a:lnTo>
                  <a:lnTo>
                    <a:pt x="528" y="1230"/>
                  </a:lnTo>
                  <a:lnTo>
                    <a:pt x="540" y="1224"/>
                  </a:lnTo>
                  <a:lnTo>
                    <a:pt x="576" y="1224"/>
                  </a:lnTo>
                  <a:lnTo>
                    <a:pt x="588" y="1212"/>
                  </a:lnTo>
                  <a:lnTo>
                    <a:pt x="600" y="1224"/>
                  </a:lnTo>
                  <a:lnTo>
                    <a:pt x="606" y="1224"/>
                  </a:lnTo>
                  <a:lnTo>
                    <a:pt x="606" y="1218"/>
                  </a:lnTo>
                  <a:lnTo>
                    <a:pt x="618" y="1212"/>
                  </a:lnTo>
                  <a:lnTo>
                    <a:pt x="630" y="1212"/>
                  </a:lnTo>
                  <a:lnTo>
                    <a:pt x="630" y="1242"/>
                  </a:lnTo>
                  <a:lnTo>
                    <a:pt x="624" y="1248"/>
                  </a:lnTo>
                  <a:lnTo>
                    <a:pt x="624" y="1254"/>
                  </a:lnTo>
                  <a:lnTo>
                    <a:pt x="618" y="1260"/>
                  </a:lnTo>
                  <a:lnTo>
                    <a:pt x="618" y="1290"/>
                  </a:lnTo>
                  <a:lnTo>
                    <a:pt x="624" y="1296"/>
                  </a:lnTo>
                  <a:lnTo>
                    <a:pt x="630" y="1308"/>
                  </a:lnTo>
                  <a:lnTo>
                    <a:pt x="630" y="1326"/>
                  </a:lnTo>
                  <a:lnTo>
                    <a:pt x="624" y="1332"/>
                  </a:lnTo>
                  <a:lnTo>
                    <a:pt x="624" y="1344"/>
                  </a:lnTo>
                  <a:lnTo>
                    <a:pt x="636" y="1356"/>
                  </a:lnTo>
                  <a:lnTo>
                    <a:pt x="648" y="1362"/>
                  </a:lnTo>
                  <a:lnTo>
                    <a:pt x="654" y="1368"/>
                  </a:lnTo>
                  <a:lnTo>
                    <a:pt x="660" y="1398"/>
                  </a:lnTo>
                  <a:lnTo>
                    <a:pt x="684" y="1398"/>
                  </a:lnTo>
                  <a:lnTo>
                    <a:pt x="690" y="1404"/>
                  </a:lnTo>
                  <a:lnTo>
                    <a:pt x="690" y="1410"/>
                  </a:lnTo>
                  <a:lnTo>
                    <a:pt x="696" y="1422"/>
                  </a:lnTo>
                  <a:lnTo>
                    <a:pt x="696" y="1428"/>
                  </a:lnTo>
                  <a:lnTo>
                    <a:pt x="702" y="1434"/>
                  </a:lnTo>
                  <a:lnTo>
                    <a:pt x="714" y="1440"/>
                  </a:lnTo>
                  <a:lnTo>
                    <a:pt x="744" y="1440"/>
                  </a:lnTo>
                  <a:lnTo>
                    <a:pt x="750" y="1434"/>
                  </a:lnTo>
                  <a:lnTo>
                    <a:pt x="756" y="1446"/>
                  </a:lnTo>
                  <a:lnTo>
                    <a:pt x="768" y="1452"/>
                  </a:lnTo>
                  <a:lnTo>
                    <a:pt x="780" y="1452"/>
                  </a:lnTo>
                  <a:lnTo>
                    <a:pt x="786" y="1446"/>
                  </a:lnTo>
                  <a:lnTo>
                    <a:pt x="798" y="1446"/>
                  </a:lnTo>
                  <a:lnTo>
                    <a:pt x="798" y="1452"/>
                  </a:lnTo>
                  <a:lnTo>
                    <a:pt x="804" y="1464"/>
                  </a:lnTo>
                  <a:lnTo>
                    <a:pt x="816" y="1470"/>
                  </a:lnTo>
                  <a:lnTo>
                    <a:pt x="828" y="1482"/>
                  </a:lnTo>
                  <a:lnTo>
                    <a:pt x="840" y="1488"/>
                  </a:lnTo>
                  <a:lnTo>
                    <a:pt x="864" y="1488"/>
                  </a:lnTo>
                  <a:lnTo>
                    <a:pt x="864" y="1494"/>
                  </a:lnTo>
                  <a:lnTo>
                    <a:pt x="876" y="1506"/>
                  </a:lnTo>
                  <a:lnTo>
                    <a:pt x="888" y="1512"/>
                  </a:lnTo>
                  <a:lnTo>
                    <a:pt x="894" y="1518"/>
                  </a:lnTo>
                  <a:lnTo>
                    <a:pt x="954" y="1518"/>
                  </a:lnTo>
                  <a:lnTo>
                    <a:pt x="978" y="1530"/>
                  </a:lnTo>
                  <a:lnTo>
                    <a:pt x="984" y="1542"/>
                  </a:lnTo>
                  <a:lnTo>
                    <a:pt x="990" y="1548"/>
                  </a:lnTo>
                  <a:lnTo>
                    <a:pt x="990" y="1578"/>
                  </a:lnTo>
                  <a:lnTo>
                    <a:pt x="996" y="1590"/>
                  </a:lnTo>
                  <a:lnTo>
                    <a:pt x="1002" y="1596"/>
                  </a:lnTo>
                  <a:lnTo>
                    <a:pt x="1008" y="1608"/>
                  </a:lnTo>
                  <a:lnTo>
                    <a:pt x="1008" y="1638"/>
                  </a:lnTo>
                  <a:lnTo>
                    <a:pt x="990" y="1638"/>
                  </a:lnTo>
                  <a:lnTo>
                    <a:pt x="990" y="1644"/>
                  </a:lnTo>
                  <a:lnTo>
                    <a:pt x="996" y="1650"/>
                  </a:lnTo>
                  <a:lnTo>
                    <a:pt x="1002" y="1662"/>
                  </a:lnTo>
                  <a:lnTo>
                    <a:pt x="1014" y="1668"/>
                  </a:lnTo>
                  <a:lnTo>
                    <a:pt x="1020" y="1674"/>
                  </a:lnTo>
                  <a:lnTo>
                    <a:pt x="1014" y="1686"/>
                  </a:lnTo>
                  <a:lnTo>
                    <a:pt x="1014" y="1728"/>
                  </a:lnTo>
                  <a:lnTo>
                    <a:pt x="1020" y="1734"/>
                  </a:lnTo>
                  <a:lnTo>
                    <a:pt x="1050" y="1740"/>
                  </a:lnTo>
                  <a:lnTo>
                    <a:pt x="1098" y="1746"/>
                  </a:lnTo>
                  <a:lnTo>
                    <a:pt x="1158" y="1746"/>
                  </a:lnTo>
                  <a:lnTo>
                    <a:pt x="1158" y="1752"/>
                  </a:lnTo>
                  <a:lnTo>
                    <a:pt x="1152" y="1758"/>
                  </a:lnTo>
                  <a:lnTo>
                    <a:pt x="1152" y="1770"/>
                  </a:lnTo>
                  <a:lnTo>
                    <a:pt x="1146" y="1788"/>
                  </a:lnTo>
                  <a:lnTo>
                    <a:pt x="1146" y="1800"/>
                  </a:lnTo>
                  <a:lnTo>
                    <a:pt x="1152" y="1812"/>
                  </a:lnTo>
                  <a:lnTo>
                    <a:pt x="1164" y="1818"/>
                  </a:lnTo>
                  <a:lnTo>
                    <a:pt x="1170" y="1824"/>
                  </a:lnTo>
                  <a:lnTo>
                    <a:pt x="1194" y="1836"/>
                  </a:lnTo>
                  <a:lnTo>
                    <a:pt x="1206" y="1848"/>
                  </a:lnTo>
                  <a:lnTo>
                    <a:pt x="1212" y="1860"/>
                  </a:lnTo>
                  <a:lnTo>
                    <a:pt x="1224" y="1896"/>
                  </a:lnTo>
                  <a:lnTo>
                    <a:pt x="1224" y="1908"/>
                  </a:lnTo>
                  <a:lnTo>
                    <a:pt x="1218" y="1920"/>
                  </a:lnTo>
                  <a:lnTo>
                    <a:pt x="1218" y="1944"/>
                  </a:lnTo>
                  <a:lnTo>
                    <a:pt x="1212" y="1950"/>
                  </a:lnTo>
                  <a:lnTo>
                    <a:pt x="1212" y="1956"/>
                  </a:lnTo>
                  <a:lnTo>
                    <a:pt x="1218" y="1968"/>
                  </a:lnTo>
                  <a:lnTo>
                    <a:pt x="1212" y="1980"/>
                  </a:lnTo>
                  <a:lnTo>
                    <a:pt x="1206" y="1986"/>
                  </a:lnTo>
                  <a:lnTo>
                    <a:pt x="1200" y="1998"/>
                  </a:lnTo>
                  <a:lnTo>
                    <a:pt x="1200" y="2022"/>
                  </a:lnTo>
                  <a:lnTo>
                    <a:pt x="1206" y="2028"/>
                  </a:lnTo>
                  <a:lnTo>
                    <a:pt x="1218" y="2034"/>
                  </a:lnTo>
                  <a:lnTo>
                    <a:pt x="1212" y="2040"/>
                  </a:lnTo>
                  <a:lnTo>
                    <a:pt x="1200" y="2046"/>
                  </a:lnTo>
                  <a:lnTo>
                    <a:pt x="1194" y="2052"/>
                  </a:lnTo>
                  <a:lnTo>
                    <a:pt x="1194" y="2064"/>
                  </a:lnTo>
                  <a:lnTo>
                    <a:pt x="1200" y="2070"/>
                  </a:lnTo>
                  <a:lnTo>
                    <a:pt x="1212" y="2076"/>
                  </a:lnTo>
                  <a:lnTo>
                    <a:pt x="1212" y="2112"/>
                  </a:lnTo>
                  <a:lnTo>
                    <a:pt x="1224" y="2112"/>
                  </a:lnTo>
                  <a:lnTo>
                    <a:pt x="1224" y="2130"/>
                  </a:lnTo>
                  <a:lnTo>
                    <a:pt x="1218" y="2142"/>
                  </a:lnTo>
                  <a:lnTo>
                    <a:pt x="1218" y="2184"/>
                  </a:lnTo>
                  <a:lnTo>
                    <a:pt x="1224" y="2196"/>
                  </a:lnTo>
                  <a:lnTo>
                    <a:pt x="1230" y="2202"/>
                  </a:lnTo>
                  <a:lnTo>
                    <a:pt x="1266" y="2214"/>
                  </a:lnTo>
                  <a:lnTo>
                    <a:pt x="1308" y="2220"/>
                  </a:lnTo>
                  <a:lnTo>
                    <a:pt x="1380" y="2220"/>
                  </a:lnTo>
                  <a:lnTo>
                    <a:pt x="1392" y="2226"/>
                  </a:lnTo>
                  <a:lnTo>
                    <a:pt x="1398" y="2232"/>
                  </a:lnTo>
                  <a:lnTo>
                    <a:pt x="1398" y="2256"/>
                  </a:lnTo>
                  <a:lnTo>
                    <a:pt x="1404" y="2274"/>
                  </a:lnTo>
                  <a:lnTo>
                    <a:pt x="1404" y="2298"/>
                  </a:lnTo>
                  <a:lnTo>
                    <a:pt x="1410" y="2316"/>
                  </a:lnTo>
                  <a:lnTo>
                    <a:pt x="1410" y="2334"/>
                  </a:lnTo>
                  <a:lnTo>
                    <a:pt x="1422" y="2358"/>
                  </a:lnTo>
                  <a:lnTo>
                    <a:pt x="1434" y="2364"/>
                  </a:lnTo>
                  <a:lnTo>
                    <a:pt x="1446" y="2364"/>
                  </a:lnTo>
                  <a:lnTo>
                    <a:pt x="1464" y="2346"/>
                  </a:lnTo>
                  <a:lnTo>
                    <a:pt x="1476" y="2346"/>
                  </a:lnTo>
                  <a:lnTo>
                    <a:pt x="1488" y="2352"/>
                  </a:lnTo>
                  <a:lnTo>
                    <a:pt x="1500" y="2364"/>
                  </a:lnTo>
                  <a:lnTo>
                    <a:pt x="1506" y="2376"/>
                  </a:lnTo>
                  <a:lnTo>
                    <a:pt x="1506" y="2394"/>
                  </a:lnTo>
                  <a:lnTo>
                    <a:pt x="1500" y="2412"/>
                  </a:lnTo>
                  <a:lnTo>
                    <a:pt x="1500" y="2442"/>
                  </a:lnTo>
                  <a:lnTo>
                    <a:pt x="1494" y="2448"/>
                  </a:lnTo>
                  <a:lnTo>
                    <a:pt x="1494" y="2454"/>
                  </a:lnTo>
                  <a:lnTo>
                    <a:pt x="1488" y="2466"/>
                  </a:lnTo>
                  <a:lnTo>
                    <a:pt x="1488" y="2478"/>
                  </a:lnTo>
                  <a:lnTo>
                    <a:pt x="1494" y="2496"/>
                  </a:lnTo>
                  <a:lnTo>
                    <a:pt x="1506" y="2490"/>
                  </a:lnTo>
                  <a:lnTo>
                    <a:pt x="1512" y="2484"/>
                  </a:lnTo>
                  <a:lnTo>
                    <a:pt x="1530" y="2484"/>
                  </a:lnTo>
                  <a:lnTo>
                    <a:pt x="1536" y="2490"/>
                  </a:lnTo>
                  <a:lnTo>
                    <a:pt x="1548" y="2514"/>
                  </a:lnTo>
                  <a:lnTo>
                    <a:pt x="1548" y="2526"/>
                  </a:lnTo>
                  <a:lnTo>
                    <a:pt x="1554" y="2526"/>
                  </a:lnTo>
                  <a:lnTo>
                    <a:pt x="1560" y="2532"/>
                  </a:lnTo>
                  <a:lnTo>
                    <a:pt x="1560" y="2562"/>
                  </a:lnTo>
                  <a:lnTo>
                    <a:pt x="1566" y="2580"/>
                  </a:lnTo>
                  <a:lnTo>
                    <a:pt x="1566" y="2616"/>
                  </a:lnTo>
                  <a:lnTo>
                    <a:pt x="1512" y="2634"/>
                  </a:lnTo>
                  <a:lnTo>
                    <a:pt x="1506" y="2640"/>
                  </a:lnTo>
                  <a:lnTo>
                    <a:pt x="1500" y="2652"/>
                  </a:lnTo>
                  <a:lnTo>
                    <a:pt x="1500" y="2670"/>
                  </a:lnTo>
                  <a:lnTo>
                    <a:pt x="1464" y="2670"/>
                  </a:lnTo>
                  <a:lnTo>
                    <a:pt x="1464" y="2688"/>
                  </a:lnTo>
                  <a:lnTo>
                    <a:pt x="1458" y="2694"/>
                  </a:lnTo>
                  <a:lnTo>
                    <a:pt x="1452" y="2718"/>
                  </a:lnTo>
                  <a:lnTo>
                    <a:pt x="1428" y="2724"/>
                  </a:lnTo>
                  <a:lnTo>
                    <a:pt x="1428" y="2736"/>
                  </a:lnTo>
                  <a:lnTo>
                    <a:pt x="1422" y="2748"/>
                  </a:lnTo>
                  <a:lnTo>
                    <a:pt x="1422" y="2760"/>
                  </a:lnTo>
                  <a:lnTo>
                    <a:pt x="1404" y="2778"/>
                  </a:lnTo>
                  <a:lnTo>
                    <a:pt x="1392" y="2778"/>
                  </a:lnTo>
                  <a:lnTo>
                    <a:pt x="1392" y="2802"/>
                  </a:lnTo>
                  <a:lnTo>
                    <a:pt x="1386" y="2808"/>
                  </a:lnTo>
                  <a:lnTo>
                    <a:pt x="1380" y="2820"/>
                  </a:lnTo>
                  <a:lnTo>
                    <a:pt x="1374" y="2826"/>
                  </a:lnTo>
                  <a:lnTo>
                    <a:pt x="1356" y="2826"/>
                  </a:lnTo>
                  <a:lnTo>
                    <a:pt x="1350" y="2832"/>
                  </a:lnTo>
                  <a:lnTo>
                    <a:pt x="1350" y="2844"/>
                  </a:lnTo>
                  <a:lnTo>
                    <a:pt x="1344" y="2856"/>
                  </a:lnTo>
                  <a:lnTo>
                    <a:pt x="1344" y="2868"/>
                  </a:lnTo>
                  <a:lnTo>
                    <a:pt x="1368" y="2868"/>
                  </a:lnTo>
                  <a:lnTo>
                    <a:pt x="1374" y="2862"/>
                  </a:lnTo>
                  <a:lnTo>
                    <a:pt x="1386" y="2856"/>
                  </a:lnTo>
                  <a:lnTo>
                    <a:pt x="1398" y="2856"/>
                  </a:lnTo>
                  <a:lnTo>
                    <a:pt x="1404" y="2862"/>
                  </a:lnTo>
                  <a:lnTo>
                    <a:pt x="1428" y="2874"/>
                  </a:lnTo>
                  <a:lnTo>
                    <a:pt x="1434" y="2886"/>
                  </a:lnTo>
                  <a:lnTo>
                    <a:pt x="1446" y="2892"/>
                  </a:lnTo>
                  <a:lnTo>
                    <a:pt x="1452" y="2898"/>
                  </a:lnTo>
                  <a:lnTo>
                    <a:pt x="1458" y="2910"/>
                  </a:lnTo>
                  <a:lnTo>
                    <a:pt x="1470" y="2922"/>
                  </a:lnTo>
                  <a:lnTo>
                    <a:pt x="1470" y="2934"/>
                  </a:lnTo>
                  <a:lnTo>
                    <a:pt x="1482" y="2934"/>
                  </a:lnTo>
                  <a:lnTo>
                    <a:pt x="1482" y="2928"/>
                  </a:lnTo>
                  <a:lnTo>
                    <a:pt x="1494" y="2916"/>
                  </a:lnTo>
                  <a:lnTo>
                    <a:pt x="1500" y="2916"/>
                  </a:lnTo>
                  <a:lnTo>
                    <a:pt x="1512" y="2922"/>
                  </a:lnTo>
                  <a:lnTo>
                    <a:pt x="1518" y="2934"/>
                  </a:lnTo>
                  <a:lnTo>
                    <a:pt x="1536" y="2952"/>
                  </a:lnTo>
                  <a:lnTo>
                    <a:pt x="1554" y="2952"/>
                  </a:lnTo>
                  <a:lnTo>
                    <a:pt x="1572" y="2970"/>
                  </a:lnTo>
                  <a:lnTo>
                    <a:pt x="1578" y="2970"/>
                  </a:lnTo>
                  <a:lnTo>
                    <a:pt x="1578" y="2982"/>
                  </a:lnTo>
                  <a:lnTo>
                    <a:pt x="1584" y="2988"/>
                  </a:lnTo>
                  <a:lnTo>
                    <a:pt x="1596" y="2994"/>
                  </a:lnTo>
                  <a:lnTo>
                    <a:pt x="1614" y="3000"/>
                  </a:lnTo>
                  <a:lnTo>
                    <a:pt x="1626" y="3000"/>
                  </a:lnTo>
                  <a:lnTo>
                    <a:pt x="1632" y="3012"/>
                  </a:lnTo>
                  <a:lnTo>
                    <a:pt x="1638" y="3018"/>
                  </a:lnTo>
                  <a:lnTo>
                    <a:pt x="1644" y="3030"/>
                  </a:lnTo>
                  <a:lnTo>
                    <a:pt x="1662" y="3048"/>
                  </a:lnTo>
                  <a:lnTo>
                    <a:pt x="1668" y="3048"/>
                  </a:lnTo>
                  <a:lnTo>
                    <a:pt x="1680" y="3054"/>
                  </a:lnTo>
                  <a:lnTo>
                    <a:pt x="1686" y="3054"/>
                  </a:lnTo>
                  <a:lnTo>
                    <a:pt x="1686" y="3066"/>
                  </a:lnTo>
                  <a:lnTo>
                    <a:pt x="1674" y="3090"/>
                  </a:lnTo>
                  <a:lnTo>
                    <a:pt x="1668" y="3096"/>
                  </a:lnTo>
                  <a:lnTo>
                    <a:pt x="1668" y="3120"/>
                  </a:lnTo>
                  <a:lnTo>
                    <a:pt x="1674" y="3120"/>
                  </a:lnTo>
                  <a:lnTo>
                    <a:pt x="1674" y="3150"/>
                  </a:lnTo>
                  <a:lnTo>
                    <a:pt x="1692" y="3150"/>
                  </a:lnTo>
                  <a:lnTo>
                    <a:pt x="1692" y="3144"/>
                  </a:lnTo>
                  <a:lnTo>
                    <a:pt x="1698" y="3132"/>
                  </a:lnTo>
                  <a:lnTo>
                    <a:pt x="1710" y="3126"/>
                  </a:lnTo>
                  <a:lnTo>
                    <a:pt x="1716" y="3114"/>
                  </a:lnTo>
                  <a:lnTo>
                    <a:pt x="1728" y="3102"/>
                  </a:lnTo>
                  <a:lnTo>
                    <a:pt x="1734" y="3090"/>
                  </a:lnTo>
                  <a:lnTo>
                    <a:pt x="1734" y="3060"/>
                  </a:lnTo>
                  <a:lnTo>
                    <a:pt x="1728" y="3054"/>
                  </a:lnTo>
                  <a:lnTo>
                    <a:pt x="1728" y="3048"/>
                  </a:lnTo>
                  <a:lnTo>
                    <a:pt x="1746" y="3018"/>
                  </a:lnTo>
                  <a:lnTo>
                    <a:pt x="1734" y="3012"/>
                  </a:lnTo>
                  <a:lnTo>
                    <a:pt x="1728" y="3000"/>
                  </a:lnTo>
                  <a:lnTo>
                    <a:pt x="1728" y="2988"/>
                  </a:lnTo>
                  <a:lnTo>
                    <a:pt x="1740" y="2976"/>
                  </a:lnTo>
                  <a:lnTo>
                    <a:pt x="1746" y="2976"/>
                  </a:lnTo>
                  <a:lnTo>
                    <a:pt x="1746" y="2952"/>
                  </a:lnTo>
                  <a:lnTo>
                    <a:pt x="1764" y="2952"/>
                  </a:lnTo>
                  <a:lnTo>
                    <a:pt x="1776" y="2940"/>
                  </a:lnTo>
                  <a:lnTo>
                    <a:pt x="1776" y="2904"/>
                  </a:lnTo>
                  <a:lnTo>
                    <a:pt x="1782" y="2898"/>
                  </a:lnTo>
                  <a:lnTo>
                    <a:pt x="1788" y="2886"/>
                  </a:lnTo>
                  <a:lnTo>
                    <a:pt x="1800" y="2874"/>
                  </a:lnTo>
                  <a:lnTo>
                    <a:pt x="1812" y="2868"/>
                  </a:lnTo>
                  <a:lnTo>
                    <a:pt x="1818" y="2862"/>
                  </a:lnTo>
                  <a:lnTo>
                    <a:pt x="1824" y="2862"/>
                  </a:lnTo>
                  <a:lnTo>
                    <a:pt x="1824" y="2898"/>
                  </a:lnTo>
                  <a:lnTo>
                    <a:pt x="1818" y="2904"/>
                  </a:lnTo>
                  <a:lnTo>
                    <a:pt x="1818" y="2910"/>
                  </a:lnTo>
                  <a:lnTo>
                    <a:pt x="1812" y="2916"/>
                  </a:lnTo>
                  <a:lnTo>
                    <a:pt x="1812" y="2934"/>
                  </a:lnTo>
                  <a:lnTo>
                    <a:pt x="1800" y="2940"/>
                  </a:lnTo>
                  <a:lnTo>
                    <a:pt x="1800" y="2952"/>
                  </a:lnTo>
                  <a:lnTo>
                    <a:pt x="1776" y="2982"/>
                  </a:lnTo>
                  <a:lnTo>
                    <a:pt x="1746" y="3006"/>
                  </a:lnTo>
                  <a:lnTo>
                    <a:pt x="1752" y="3012"/>
                  </a:lnTo>
                  <a:lnTo>
                    <a:pt x="1770" y="3012"/>
                  </a:lnTo>
                  <a:lnTo>
                    <a:pt x="1770" y="2994"/>
                  </a:lnTo>
                  <a:lnTo>
                    <a:pt x="1776" y="2988"/>
                  </a:lnTo>
                  <a:lnTo>
                    <a:pt x="1788" y="2988"/>
                  </a:lnTo>
                  <a:lnTo>
                    <a:pt x="1794" y="2982"/>
                  </a:lnTo>
                  <a:lnTo>
                    <a:pt x="1800" y="2982"/>
                  </a:lnTo>
                  <a:lnTo>
                    <a:pt x="1812" y="2964"/>
                  </a:lnTo>
                  <a:lnTo>
                    <a:pt x="1824" y="2940"/>
                  </a:lnTo>
                  <a:lnTo>
                    <a:pt x="1848" y="2880"/>
                  </a:lnTo>
                  <a:lnTo>
                    <a:pt x="1860" y="2832"/>
                  </a:lnTo>
                  <a:lnTo>
                    <a:pt x="1872" y="2808"/>
                  </a:lnTo>
                  <a:lnTo>
                    <a:pt x="1878" y="2790"/>
                  </a:lnTo>
                  <a:lnTo>
                    <a:pt x="1884" y="2778"/>
                  </a:lnTo>
                  <a:lnTo>
                    <a:pt x="1896" y="2772"/>
                  </a:lnTo>
                  <a:lnTo>
                    <a:pt x="1902" y="2760"/>
                  </a:lnTo>
                  <a:lnTo>
                    <a:pt x="1926" y="2736"/>
                  </a:lnTo>
                  <a:lnTo>
                    <a:pt x="1926" y="2724"/>
                  </a:lnTo>
                  <a:lnTo>
                    <a:pt x="1920" y="2718"/>
                  </a:lnTo>
                  <a:lnTo>
                    <a:pt x="1938" y="2706"/>
                  </a:lnTo>
                  <a:lnTo>
                    <a:pt x="1932" y="2670"/>
                  </a:lnTo>
                  <a:lnTo>
                    <a:pt x="1938" y="2646"/>
                  </a:lnTo>
                  <a:lnTo>
                    <a:pt x="1926" y="2640"/>
                  </a:lnTo>
                  <a:lnTo>
                    <a:pt x="1932" y="2634"/>
                  </a:lnTo>
                  <a:lnTo>
                    <a:pt x="1938" y="2622"/>
                  </a:lnTo>
                  <a:lnTo>
                    <a:pt x="1938" y="2610"/>
                  </a:lnTo>
                  <a:lnTo>
                    <a:pt x="1932" y="2604"/>
                  </a:lnTo>
                  <a:lnTo>
                    <a:pt x="1920" y="2598"/>
                  </a:lnTo>
                  <a:lnTo>
                    <a:pt x="1914" y="2592"/>
                  </a:lnTo>
                  <a:lnTo>
                    <a:pt x="1914" y="2556"/>
                  </a:lnTo>
                  <a:lnTo>
                    <a:pt x="1896" y="2544"/>
                  </a:lnTo>
                  <a:lnTo>
                    <a:pt x="1920" y="2544"/>
                  </a:lnTo>
                  <a:lnTo>
                    <a:pt x="1914" y="2520"/>
                  </a:lnTo>
                  <a:lnTo>
                    <a:pt x="1902" y="2508"/>
                  </a:lnTo>
                  <a:lnTo>
                    <a:pt x="1908" y="2508"/>
                  </a:lnTo>
                  <a:lnTo>
                    <a:pt x="1920" y="2502"/>
                  </a:lnTo>
                  <a:lnTo>
                    <a:pt x="1920" y="2490"/>
                  </a:lnTo>
                  <a:lnTo>
                    <a:pt x="1914" y="2490"/>
                  </a:lnTo>
                  <a:lnTo>
                    <a:pt x="1902" y="2484"/>
                  </a:lnTo>
                  <a:lnTo>
                    <a:pt x="1896" y="2478"/>
                  </a:lnTo>
                  <a:lnTo>
                    <a:pt x="1920" y="2460"/>
                  </a:lnTo>
                  <a:lnTo>
                    <a:pt x="1932" y="2472"/>
                  </a:lnTo>
                  <a:lnTo>
                    <a:pt x="1944" y="2478"/>
                  </a:lnTo>
                  <a:lnTo>
                    <a:pt x="1950" y="2478"/>
                  </a:lnTo>
                  <a:lnTo>
                    <a:pt x="1950" y="2448"/>
                  </a:lnTo>
                  <a:lnTo>
                    <a:pt x="1962" y="2424"/>
                  </a:lnTo>
                  <a:lnTo>
                    <a:pt x="1974" y="2418"/>
                  </a:lnTo>
                  <a:lnTo>
                    <a:pt x="1980" y="2418"/>
                  </a:lnTo>
                  <a:lnTo>
                    <a:pt x="2004" y="2406"/>
                  </a:lnTo>
                  <a:lnTo>
                    <a:pt x="2010" y="2394"/>
                  </a:lnTo>
                  <a:lnTo>
                    <a:pt x="2010" y="2382"/>
                  </a:lnTo>
                  <a:lnTo>
                    <a:pt x="2016" y="2376"/>
                  </a:lnTo>
                  <a:lnTo>
                    <a:pt x="2028" y="2376"/>
                  </a:lnTo>
                  <a:lnTo>
                    <a:pt x="2034" y="2370"/>
                  </a:lnTo>
                  <a:lnTo>
                    <a:pt x="2046" y="2370"/>
                  </a:lnTo>
                  <a:lnTo>
                    <a:pt x="2046" y="2358"/>
                  </a:lnTo>
                  <a:lnTo>
                    <a:pt x="2070" y="2358"/>
                  </a:lnTo>
                  <a:lnTo>
                    <a:pt x="2070" y="2340"/>
                  </a:lnTo>
                  <a:lnTo>
                    <a:pt x="2118" y="2340"/>
                  </a:lnTo>
                  <a:lnTo>
                    <a:pt x="2124" y="2358"/>
                  </a:lnTo>
                  <a:lnTo>
                    <a:pt x="2136" y="2352"/>
                  </a:lnTo>
                  <a:lnTo>
                    <a:pt x="2118" y="2334"/>
                  </a:lnTo>
                  <a:lnTo>
                    <a:pt x="2136" y="2316"/>
                  </a:lnTo>
                  <a:lnTo>
                    <a:pt x="2142" y="2316"/>
                  </a:lnTo>
                  <a:lnTo>
                    <a:pt x="2154" y="2310"/>
                  </a:lnTo>
                  <a:lnTo>
                    <a:pt x="2178" y="2310"/>
                  </a:lnTo>
                  <a:lnTo>
                    <a:pt x="2160" y="2292"/>
                  </a:lnTo>
                  <a:lnTo>
                    <a:pt x="2172" y="2286"/>
                  </a:lnTo>
                  <a:lnTo>
                    <a:pt x="2178" y="2280"/>
                  </a:lnTo>
                  <a:lnTo>
                    <a:pt x="2190" y="2280"/>
                  </a:lnTo>
                  <a:lnTo>
                    <a:pt x="2190" y="2304"/>
                  </a:lnTo>
                  <a:lnTo>
                    <a:pt x="2196" y="2304"/>
                  </a:lnTo>
                  <a:lnTo>
                    <a:pt x="2196" y="2298"/>
                  </a:lnTo>
                  <a:lnTo>
                    <a:pt x="2202" y="2286"/>
                  </a:lnTo>
                  <a:lnTo>
                    <a:pt x="2208" y="2280"/>
                  </a:lnTo>
                  <a:lnTo>
                    <a:pt x="2244" y="2286"/>
                  </a:lnTo>
                  <a:lnTo>
                    <a:pt x="2244" y="2280"/>
                  </a:lnTo>
                  <a:lnTo>
                    <a:pt x="2250" y="2274"/>
                  </a:lnTo>
                  <a:lnTo>
                    <a:pt x="2250" y="2268"/>
                  </a:lnTo>
                  <a:lnTo>
                    <a:pt x="2256" y="2262"/>
                  </a:lnTo>
                  <a:lnTo>
                    <a:pt x="2268" y="2256"/>
                  </a:lnTo>
                  <a:lnTo>
                    <a:pt x="2274" y="2256"/>
                  </a:lnTo>
                  <a:lnTo>
                    <a:pt x="2280" y="2262"/>
                  </a:lnTo>
                  <a:lnTo>
                    <a:pt x="2280" y="2286"/>
                  </a:lnTo>
                  <a:lnTo>
                    <a:pt x="2346" y="2280"/>
                  </a:lnTo>
                  <a:lnTo>
                    <a:pt x="2352" y="2262"/>
                  </a:lnTo>
                  <a:lnTo>
                    <a:pt x="2346" y="2250"/>
                  </a:lnTo>
                  <a:lnTo>
                    <a:pt x="2352" y="2244"/>
                  </a:lnTo>
                  <a:lnTo>
                    <a:pt x="2358" y="2232"/>
                  </a:lnTo>
                  <a:lnTo>
                    <a:pt x="2370" y="2220"/>
                  </a:lnTo>
                  <a:lnTo>
                    <a:pt x="2406" y="2202"/>
                  </a:lnTo>
                  <a:lnTo>
                    <a:pt x="2418" y="2202"/>
                  </a:lnTo>
                  <a:lnTo>
                    <a:pt x="2412" y="2190"/>
                  </a:lnTo>
                  <a:lnTo>
                    <a:pt x="2412" y="2112"/>
                  </a:lnTo>
                  <a:lnTo>
                    <a:pt x="2442" y="2082"/>
                  </a:lnTo>
                  <a:lnTo>
                    <a:pt x="2442" y="2058"/>
                  </a:lnTo>
                  <a:lnTo>
                    <a:pt x="2460" y="2052"/>
                  </a:lnTo>
                  <a:lnTo>
                    <a:pt x="2460" y="2022"/>
                  </a:lnTo>
                  <a:lnTo>
                    <a:pt x="2466" y="2022"/>
                  </a:lnTo>
                  <a:lnTo>
                    <a:pt x="2472" y="2016"/>
                  </a:lnTo>
                  <a:lnTo>
                    <a:pt x="2478" y="2016"/>
                  </a:lnTo>
                  <a:lnTo>
                    <a:pt x="2478" y="2010"/>
                  </a:lnTo>
                  <a:lnTo>
                    <a:pt x="2484" y="2004"/>
                  </a:lnTo>
                  <a:lnTo>
                    <a:pt x="2484" y="1956"/>
                  </a:lnTo>
                  <a:lnTo>
                    <a:pt x="2478" y="1944"/>
                  </a:lnTo>
                  <a:lnTo>
                    <a:pt x="2478" y="1926"/>
                  </a:lnTo>
                  <a:lnTo>
                    <a:pt x="2472" y="1908"/>
                  </a:lnTo>
                  <a:lnTo>
                    <a:pt x="2484" y="1884"/>
                  </a:lnTo>
                  <a:lnTo>
                    <a:pt x="2514" y="1854"/>
                  </a:lnTo>
                  <a:lnTo>
                    <a:pt x="2514" y="1848"/>
                  </a:lnTo>
                  <a:lnTo>
                    <a:pt x="2508" y="1836"/>
                  </a:lnTo>
                  <a:lnTo>
                    <a:pt x="2508" y="1830"/>
                  </a:lnTo>
                  <a:lnTo>
                    <a:pt x="2502" y="1818"/>
                  </a:lnTo>
                  <a:lnTo>
                    <a:pt x="2508" y="1764"/>
                  </a:lnTo>
                  <a:lnTo>
                    <a:pt x="2508" y="1758"/>
                  </a:lnTo>
                  <a:lnTo>
                    <a:pt x="2514" y="1752"/>
                  </a:lnTo>
                  <a:lnTo>
                    <a:pt x="2514" y="1722"/>
                  </a:lnTo>
                  <a:lnTo>
                    <a:pt x="2520" y="1710"/>
                  </a:lnTo>
                  <a:lnTo>
                    <a:pt x="2520" y="1680"/>
                  </a:lnTo>
                  <a:lnTo>
                    <a:pt x="2508" y="1644"/>
                  </a:lnTo>
                  <a:lnTo>
                    <a:pt x="2502" y="1608"/>
                  </a:lnTo>
                  <a:lnTo>
                    <a:pt x="2502" y="1596"/>
                  </a:lnTo>
                  <a:lnTo>
                    <a:pt x="2508" y="1560"/>
                  </a:lnTo>
                  <a:lnTo>
                    <a:pt x="2508" y="1548"/>
                  </a:lnTo>
                  <a:lnTo>
                    <a:pt x="2502" y="1536"/>
                  </a:lnTo>
                  <a:lnTo>
                    <a:pt x="2502" y="1500"/>
                  </a:lnTo>
                  <a:lnTo>
                    <a:pt x="2508" y="1488"/>
                  </a:lnTo>
                  <a:lnTo>
                    <a:pt x="2520" y="1476"/>
                  </a:lnTo>
                  <a:lnTo>
                    <a:pt x="2508" y="1458"/>
                  </a:lnTo>
                  <a:lnTo>
                    <a:pt x="2520" y="1446"/>
                  </a:lnTo>
                  <a:lnTo>
                    <a:pt x="2532" y="1446"/>
                  </a:lnTo>
                  <a:lnTo>
                    <a:pt x="2532" y="1452"/>
                  </a:lnTo>
                  <a:lnTo>
                    <a:pt x="2538" y="1464"/>
                  </a:lnTo>
                  <a:lnTo>
                    <a:pt x="2544" y="1470"/>
                  </a:lnTo>
                  <a:lnTo>
                    <a:pt x="2556" y="1464"/>
                  </a:lnTo>
                  <a:lnTo>
                    <a:pt x="2562" y="1452"/>
                  </a:lnTo>
                  <a:lnTo>
                    <a:pt x="2574" y="1446"/>
                  </a:lnTo>
                  <a:lnTo>
                    <a:pt x="2580" y="1434"/>
                  </a:lnTo>
                  <a:lnTo>
                    <a:pt x="2586" y="1428"/>
                  </a:lnTo>
                  <a:lnTo>
                    <a:pt x="2592" y="1416"/>
                  </a:lnTo>
                  <a:lnTo>
                    <a:pt x="2592" y="1404"/>
                  </a:lnTo>
                  <a:lnTo>
                    <a:pt x="2598" y="1386"/>
                  </a:lnTo>
                  <a:lnTo>
                    <a:pt x="2598" y="1374"/>
                  </a:lnTo>
                  <a:lnTo>
                    <a:pt x="2604" y="1356"/>
                  </a:lnTo>
                  <a:lnTo>
                    <a:pt x="2604" y="1344"/>
                  </a:lnTo>
                  <a:lnTo>
                    <a:pt x="2610" y="1338"/>
                  </a:lnTo>
                  <a:lnTo>
                    <a:pt x="2616" y="1338"/>
                  </a:lnTo>
                  <a:lnTo>
                    <a:pt x="2628" y="1326"/>
                  </a:lnTo>
                  <a:lnTo>
                    <a:pt x="2634" y="1314"/>
                  </a:lnTo>
                  <a:lnTo>
                    <a:pt x="2640" y="1308"/>
                  </a:lnTo>
                  <a:lnTo>
                    <a:pt x="2640" y="1296"/>
                  </a:lnTo>
                  <a:lnTo>
                    <a:pt x="2652" y="1290"/>
                  </a:lnTo>
                  <a:lnTo>
                    <a:pt x="2658" y="1284"/>
                  </a:lnTo>
                  <a:lnTo>
                    <a:pt x="2670" y="1284"/>
                  </a:lnTo>
                  <a:lnTo>
                    <a:pt x="2682" y="1272"/>
                  </a:lnTo>
                  <a:lnTo>
                    <a:pt x="2682" y="1254"/>
                  </a:lnTo>
                  <a:lnTo>
                    <a:pt x="2688" y="1254"/>
                  </a:lnTo>
                  <a:lnTo>
                    <a:pt x="2724" y="1218"/>
                  </a:lnTo>
                  <a:lnTo>
                    <a:pt x="2736" y="1188"/>
                  </a:lnTo>
                  <a:lnTo>
                    <a:pt x="2754" y="1158"/>
                  </a:lnTo>
                  <a:lnTo>
                    <a:pt x="2760" y="1134"/>
                  </a:lnTo>
                  <a:lnTo>
                    <a:pt x="2766" y="1122"/>
                  </a:lnTo>
                  <a:lnTo>
                    <a:pt x="2772" y="1116"/>
                  </a:lnTo>
                  <a:lnTo>
                    <a:pt x="2778" y="1104"/>
                  </a:lnTo>
                  <a:lnTo>
                    <a:pt x="2784" y="1098"/>
                  </a:lnTo>
                  <a:lnTo>
                    <a:pt x="2784" y="1080"/>
                  </a:lnTo>
                  <a:lnTo>
                    <a:pt x="2778" y="1068"/>
                  </a:lnTo>
                  <a:lnTo>
                    <a:pt x="2778" y="1002"/>
                  </a:lnTo>
                  <a:close/>
                </a:path>
              </a:pathLst>
            </a:custGeom>
            <a:solidFill>
              <a:srgbClr val="385723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67" name="Argentina" descr="© INSCALE GmbH, 05.05.2010&#10;http://www.presentationload.com/">
              <a:extLst>
                <a:ext uri="{FF2B5EF4-FFF2-40B4-BE49-F238E27FC236}">
                  <a16:creationId xmlns:a16="http://schemas.microsoft.com/office/drawing/2014/main" id="{8DAB0FF2-8D9E-4D44-ACE2-2D60B7861934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3432180" y="5313441"/>
              <a:ext cx="483920" cy="1096407"/>
            </a:xfrm>
            <a:custGeom>
              <a:avLst/>
              <a:gdLst>
                <a:gd name="T0" fmla="*/ 2147483647 w 1092"/>
                <a:gd name="T1" fmla="*/ 2147483647 h 2442"/>
                <a:gd name="T2" fmla="*/ 2147483647 w 1092"/>
                <a:gd name="T3" fmla="*/ 2147483647 h 2442"/>
                <a:gd name="T4" fmla="*/ 2147483647 w 1092"/>
                <a:gd name="T5" fmla="*/ 2147483647 h 2442"/>
                <a:gd name="T6" fmla="*/ 2147483647 w 1092"/>
                <a:gd name="T7" fmla="*/ 2147483647 h 2442"/>
                <a:gd name="T8" fmla="*/ 2147483647 w 1092"/>
                <a:gd name="T9" fmla="*/ 2147483647 h 2442"/>
                <a:gd name="T10" fmla="*/ 2147483647 w 1092"/>
                <a:gd name="T11" fmla="*/ 2147483647 h 2442"/>
                <a:gd name="T12" fmla="*/ 2147483647 w 1092"/>
                <a:gd name="T13" fmla="*/ 2147483647 h 2442"/>
                <a:gd name="T14" fmla="*/ 2147483647 w 1092"/>
                <a:gd name="T15" fmla="*/ 2147483647 h 2442"/>
                <a:gd name="T16" fmla="*/ 2147483647 w 1092"/>
                <a:gd name="T17" fmla="*/ 2147483647 h 2442"/>
                <a:gd name="T18" fmla="*/ 2147483647 w 1092"/>
                <a:gd name="T19" fmla="*/ 2147483647 h 2442"/>
                <a:gd name="T20" fmla="*/ 2147483647 w 1092"/>
                <a:gd name="T21" fmla="*/ 0 h 2442"/>
                <a:gd name="T22" fmla="*/ 2147483647 w 1092"/>
                <a:gd name="T23" fmla="*/ 2147483647 h 2442"/>
                <a:gd name="T24" fmla="*/ 2147483647 w 1092"/>
                <a:gd name="T25" fmla="*/ 2147483647 h 2442"/>
                <a:gd name="T26" fmla="*/ 2147483647 w 1092"/>
                <a:gd name="T27" fmla="*/ 2147483647 h 2442"/>
                <a:gd name="T28" fmla="*/ 2147483647 w 1092"/>
                <a:gd name="T29" fmla="*/ 2147483647 h 2442"/>
                <a:gd name="T30" fmla="*/ 2147483647 w 1092"/>
                <a:gd name="T31" fmla="*/ 2147483647 h 2442"/>
                <a:gd name="T32" fmla="*/ 2147483647 w 1092"/>
                <a:gd name="T33" fmla="*/ 2147483647 h 2442"/>
                <a:gd name="T34" fmla="*/ 2147483647 w 1092"/>
                <a:gd name="T35" fmla="*/ 2147483647 h 2442"/>
                <a:gd name="T36" fmla="*/ 2147483647 w 1092"/>
                <a:gd name="T37" fmla="*/ 2147483647 h 2442"/>
                <a:gd name="T38" fmla="*/ 2147483647 w 1092"/>
                <a:gd name="T39" fmla="*/ 2147483647 h 2442"/>
                <a:gd name="T40" fmla="*/ 2147483647 w 1092"/>
                <a:gd name="T41" fmla="*/ 2147483647 h 2442"/>
                <a:gd name="T42" fmla="*/ 2147483647 w 1092"/>
                <a:gd name="T43" fmla="*/ 2147483647 h 2442"/>
                <a:gd name="T44" fmla="*/ 2147483647 w 1092"/>
                <a:gd name="T45" fmla="*/ 2147483647 h 2442"/>
                <a:gd name="T46" fmla="*/ 2147483647 w 1092"/>
                <a:gd name="T47" fmla="*/ 2147483647 h 2442"/>
                <a:gd name="T48" fmla="*/ 2147483647 w 1092"/>
                <a:gd name="T49" fmla="*/ 2147483647 h 2442"/>
                <a:gd name="T50" fmla="*/ 2147483647 w 1092"/>
                <a:gd name="T51" fmla="*/ 2147483647 h 2442"/>
                <a:gd name="T52" fmla="*/ 2147483647 w 1092"/>
                <a:gd name="T53" fmla="*/ 2147483647 h 2442"/>
                <a:gd name="T54" fmla="*/ 2147483647 w 1092"/>
                <a:gd name="T55" fmla="*/ 2147483647 h 2442"/>
                <a:gd name="T56" fmla="*/ 2147483647 w 1092"/>
                <a:gd name="T57" fmla="*/ 2147483647 h 2442"/>
                <a:gd name="T58" fmla="*/ 2147483647 w 1092"/>
                <a:gd name="T59" fmla="*/ 2147483647 h 2442"/>
                <a:gd name="T60" fmla="*/ 2147483647 w 1092"/>
                <a:gd name="T61" fmla="*/ 2147483647 h 2442"/>
                <a:gd name="T62" fmla="*/ 2147483647 w 1092"/>
                <a:gd name="T63" fmla="*/ 2147483647 h 2442"/>
                <a:gd name="T64" fmla="*/ 2147483647 w 1092"/>
                <a:gd name="T65" fmla="*/ 2147483647 h 2442"/>
                <a:gd name="T66" fmla="*/ 2147483647 w 1092"/>
                <a:gd name="T67" fmla="*/ 2147483647 h 2442"/>
                <a:gd name="T68" fmla="*/ 2147483647 w 1092"/>
                <a:gd name="T69" fmla="*/ 2147483647 h 2442"/>
                <a:gd name="T70" fmla="*/ 2147483647 w 1092"/>
                <a:gd name="T71" fmla="*/ 2147483647 h 2442"/>
                <a:gd name="T72" fmla="*/ 2147483647 w 1092"/>
                <a:gd name="T73" fmla="*/ 2147483647 h 2442"/>
                <a:gd name="T74" fmla="*/ 2147483647 w 1092"/>
                <a:gd name="T75" fmla="*/ 2147483647 h 2442"/>
                <a:gd name="T76" fmla="*/ 2147483647 w 1092"/>
                <a:gd name="T77" fmla="*/ 2147483647 h 2442"/>
                <a:gd name="T78" fmla="*/ 2147483647 w 1092"/>
                <a:gd name="T79" fmla="*/ 2147483647 h 2442"/>
                <a:gd name="T80" fmla="*/ 2147483647 w 1092"/>
                <a:gd name="T81" fmla="*/ 2147483647 h 2442"/>
                <a:gd name="T82" fmla="*/ 2147483647 w 1092"/>
                <a:gd name="T83" fmla="*/ 2147483647 h 2442"/>
                <a:gd name="T84" fmla="*/ 2147483647 w 1092"/>
                <a:gd name="T85" fmla="*/ 2147483647 h 2442"/>
                <a:gd name="T86" fmla="*/ 2147483647 w 1092"/>
                <a:gd name="T87" fmla="*/ 2147483647 h 2442"/>
                <a:gd name="T88" fmla="*/ 2147483647 w 1092"/>
                <a:gd name="T89" fmla="*/ 2147483647 h 2442"/>
                <a:gd name="T90" fmla="*/ 2147483647 w 1092"/>
                <a:gd name="T91" fmla="*/ 2147483647 h 2442"/>
                <a:gd name="T92" fmla="*/ 2147483647 w 1092"/>
                <a:gd name="T93" fmla="*/ 2147483647 h 2442"/>
                <a:gd name="T94" fmla="*/ 2147483647 w 1092"/>
                <a:gd name="T95" fmla="*/ 2147483647 h 2442"/>
                <a:gd name="T96" fmla="*/ 2147483647 w 1092"/>
                <a:gd name="T97" fmla="*/ 2147483647 h 2442"/>
                <a:gd name="T98" fmla="*/ 2147483647 w 1092"/>
                <a:gd name="T99" fmla="*/ 2147483647 h 2442"/>
                <a:gd name="T100" fmla="*/ 2147483647 w 1092"/>
                <a:gd name="T101" fmla="*/ 2147483647 h 2442"/>
                <a:gd name="T102" fmla="*/ 2147483647 w 1092"/>
                <a:gd name="T103" fmla="*/ 2147483647 h 2442"/>
                <a:gd name="T104" fmla="*/ 2147483647 w 1092"/>
                <a:gd name="T105" fmla="*/ 2147483647 h 2442"/>
                <a:gd name="T106" fmla="*/ 2147483647 w 1092"/>
                <a:gd name="T107" fmla="*/ 2147483647 h 2442"/>
                <a:gd name="T108" fmla="*/ 2147483647 w 1092"/>
                <a:gd name="T109" fmla="*/ 2147483647 h 2442"/>
                <a:gd name="T110" fmla="*/ 2147483647 w 1092"/>
                <a:gd name="T111" fmla="*/ 2147483647 h 2442"/>
                <a:gd name="T112" fmla="*/ 2147483647 w 1092"/>
                <a:gd name="T113" fmla="*/ 2147483647 h 2442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092"/>
                <a:gd name="T172" fmla="*/ 0 h 2442"/>
                <a:gd name="T173" fmla="*/ 1092 w 1092"/>
                <a:gd name="T174" fmla="*/ 2442 h 2442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092" h="2442">
                  <a:moveTo>
                    <a:pt x="954" y="534"/>
                  </a:moveTo>
                  <a:lnTo>
                    <a:pt x="978" y="528"/>
                  </a:lnTo>
                  <a:lnTo>
                    <a:pt x="984" y="504"/>
                  </a:lnTo>
                  <a:lnTo>
                    <a:pt x="990" y="498"/>
                  </a:lnTo>
                  <a:lnTo>
                    <a:pt x="990" y="480"/>
                  </a:lnTo>
                  <a:lnTo>
                    <a:pt x="1026" y="480"/>
                  </a:lnTo>
                  <a:lnTo>
                    <a:pt x="1026" y="462"/>
                  </a:lnTo>
                  <a:lnTo>
                    <a:pt x="1032" y="450"/>
                  </a:lnTo>
                  <a:lnTo>
                    <a:pt x="1038" y="444"/>
                  </a:lnTo>
                  <a:lnTo>
                    <a:pt x="1092" y="426"/>
                  </a:lnTo>
                  <a:lnTo>
                    <a:pt x="1092" y="390"/>
                  </a:lnTo>
                  <a:lnTo>
                    <a:pt x="1086" y="372"/>
                  </a:lnTo>
                  <a:lnTo>
                    <a:pt x="1086" y="342"/>
                  </a:lnTo>
                  <a:lnTo>
                    <a:pt x="1080" y="336"/>
                  </a:lnTo>
                  <a:lnTo>
                    <a:pt x="1074" y="336"/>
                  </a:lnTo>
                  <a:lnTo>
                    <a:pt x="1074" y="324"/>
                  </a:lnTo>
                  <a:lnTo>
                    <a:pt x="1062" y="300"/>
                  </a:lnTo>
                  <a:lnTo>
                    <a:pt x="1056" y="294"/>
                  </a:lnTo>
                  <a:lnTo>
                    <a:pt x="1038" y="294"/>
                  </a:lnTo>
                  <a:lnTo>
                    <a:pt x="1032" y="300"/>
                  </a:lnTo>
                  <a:lnTo>
                    <a:pt x="1020" y="306"/>
                  </a:lnTo>
                  <a:lnTo>
                    <a:pt x="1020" y="384"/>
                  </a:lnTo>
                  <a:lnTo>
                    <a:pt x="1008" y="390"/>
                  </a:lnTo>
                  <a:lnTo>
                    <a:pt x="1002" y="402"/>
                  </a:lnTo>
                  <a:lnTo>
                    <a:pt x="990" y="408"/>
                  </a:lnTo>
                  <a:lnTo>
                    <a:pt x="984" y="414"/>
                  </a:lnTo>
                  <a:lnTo>
                    <a:pt x="978" y="414"/>
                  </a:lnTo>
                  <a:lnTo>
                    <a:pt x="966" y="426"/>
                  </a:lnTo>
                  <a:lnTo>
                    <a:pt x="954" y="450"/>
                  </a:lnTo>
                  <a:lnTo>
                    <a:pt x="948" y="456"/>
                  </a:lnTo>
                  <a:lnTo>
                    <a:pt x="948" y="450"/>
                  </a:lnTo>
                  <a:lnTo>
                    <a:pt x="942" y="444"/>
                  </a:lnTo>
                  <a:lnTo>
                    <a:pt x="930" y="444"/>
                  </a:lnTo>
                  <a:lnTo>
                    <a:pt x="924" y="450"/>
                  </a:lnTo>
                  <a:lnTo>
                    <a:pt x="924" y="468"/>
                  </a:lnTo>
                  <a:lnTo>
                    <a:pt x="912" y="450"/>
                  </a:lnTo>
                  <a:lnTo>
                    <a:pt x="852" y="450"/>
                  </a:lnTo>
                  <a:lnTo>
                    <a:pt x="834" y="444"/>
                  </a:lnTo>
                  <a:lnTo>
                    <a:pt x="822" y="438"/>
                  </a:lnTo>
                  <a:lnTo>
                    <a:pt x="816" y="432"/>
                  </a:lnTo>
                  <a:lnTo>
                    <a:pt x="804" y="426"/>
                  </a:lnTo>
                  <a:lnTo>
                    <a:pt x="798" y="426"/>
                  </a:lnTo>
                  <a:lnTo>
                    <a:pt x="786" y="432"/>
                  </a:lnTo>
                  <a:lnTo>
                    <a:pt x="762" y="432"/>
                  </a:lnTo>
                  <a:lnTo>
                    <a:pt x="756" y="426"/>
                  </a:lnTo>
                  <a:lnTo>
                    <a:pt x="756" y="414"/>
                  </a:lnTo>
                  <a:lnTo>
                    <a:pt x="762" y="402"/>
                  </a:lnTo>
                  <a:lnTo>
                    <a:pt x="768" y="396"/>
                  </a:lnTo>
                  <a:lnTo>
                    <a:pt x="774" y="384"/>
                  </a:lnTo>
                  <a:lnTo>
                    <a:pt x="780" y="378"/>
                  </a:lnTo>
                  <a:lnTo>
                    <a:pt x="780" y="342"/>
                  </a:lnTo>
                  <a:lnTo>
                    <a:pt x="798" y="342"/>
                  </a:lnTo>
                  <a:lnTo>
                    <a:pt x="804" y="336"/>
                  </a:lnTo>
                  <a:lnTo>
                    <a:pt x="804" y="330"/>
                  </a:lnTo>
                  <a:lnTo>
                    <a:pt x="798" y="318"/>
                  </a:lnTo>
                  <a:lnTo>
                    <a:pt x="792" y="312"/>
                  </a:lnTo>
                  <a:lnTo>
                    <a:pt x="798" y="300"/>
                  </a:lnTo>
                  <a:lnTo>
                    <a:pt x="804" y="294"/>
                  </a:lnTo>
                  <a:lnTo>
                    <a:pt x="804" y="282"/>
                  </a:lnTo>
                  <a:lnTo>
                    <a:pt x="810" y="276"/>
                  </a:lnTo>
                  <a:lnTo>
                    <a:pt x="804" y="270"/>
                  </a:lnTo>
                  <a:lnTo>
                    <a:pt x="792" y="264"/>
                  </a:lnTo>
                  <a:lnTo>
                    <a:pt x="774" y="258"/>
                  </a:lnTo>
                  <a:lnTo>
                    <a:pt x="762" y="252"/>
                  </a:lnTo>
                  <a:lnTo>
                    <a:pt x="750" y="252"/>
                  </a:lnTo>
                  <a:lnTo>
                    <a:pt x="744" y="246"/>
                  </a:lnTo>
                  <a:lnTo>
                    <a:pt x="708" y="228"/>
                  </a:lnTo>
                  <a:lnTo>
                    <a:pt x="690" y="216"/>
                  </a:lnTo>
                  <a:lnTo>
                    <a:pt x="678" y="210"/>
                  </a:lnTo>
                  <a:lnTo>
                    <a:pt x="672" y="204"/>
                  </a:lnTo>
                  <a:lnTo>
                    <a:pt x="666" y="204"/>
                  </a:lnTo>
                  <a:lnTo>
                    <a:pt x="660" y="198"/>
                  </a:lnTo>
                  <a:lnTo>
                    <a:pt x="648" y="192"/>
                  </a:lnTo>
                  <a:lnTo>
                    <a:pt x="642" y="186"/>
                  </a:lnTo>
                  <a:lnTo>
                    <a:pt x="630" y="180"/>
                  </a:lnTo>
                  <a:lnTo>
                    <a:pt x="600" y="180"/>
                  </a:lnTo>
                  <a:lnTo>
                    <a:pt x="564" y="162"/>
                  </a:lnTo>
                  <a:lnTo>
                    <a:pt x="558" y="156"/>
                  </a:lnTo>
                  <a:lnTo>
                    <a:pt x="552" y="156"/>
                  </a:lnTo>
                  <a:lnTo>
                    <a:pt x="546" y="138"/>
                  </a:lnTo>
                  <a:lnTo>
                    <a:pt x="534" y="132"/>
                  </a:lnTo>
                  <a:lnTo>
                    <a:pt x="516" y="114"/>
                  </a:lnTo>
                  <a:lnTo>
                    <a:pt x="492" y="102"/>
                  </a:lnTo>
                  <a:lnTo>
                    <a:pt x="486" y="96"/>
                  </a:lnTo>
                  <a:lnTo>
                    <a:pt x="480" y="84"/>
                  </a:lnTo>
                  <a:lnTo>
                    <a:pt x="468" y="78"/>
                  </a:lnTo>
                  <a:lnTo>
                    <a:pt x="462" y="66"/>
                  </a:lnTo>
                  <a:lnTo>
                    <a:pt x="456" y="60"/>
                  </a:lnTo>
                  <a:lnTo>
                    <a:pt x="456" y="54"/>
                  </a:lnTo>
                  <a:lnTo>
                    <a:pt x="438" y="36"/>
                  </a:lnTo>
                  <a:lnTo>
                    <a:pt x="402" y="12"/>
                  </a:lnTo>
                  <a:lnTo>
                    <a:pt x="330" y="18"/>
                  </a:lnTo>
                  <a:lnTo>
                    <a:pt x="318" y="72"/>
                  </a:lnTo>
                  <a:lnTo>
                    <a:pt x="288" y="24"/>
                  </a:lnTo>
                  <a:lnTo>
                    <a:pt x="234" y="24"/>
                  </a:lnTo>
                  <a:lnTo>
                    <a:pt x="216" y="18"/>
                  </a:lnTo>
                  <a:lnTo>
                    <a:pt x="204" y="18"/>
                  </a:lnTo>
                  <a:lnTo>
                    <a:pt x="180" y="6"/>
                  </a:lnTo>
                  <a:lnTo>
                    <a:pt x="174" y="0"/>
                  </a:lnTo>
                  <a:lnTo>
                    <a:pt x="162" y="24"/>
                  </a:lnTo>
                  <a:lnTo>
                    <a:pt x="138" y="30"/>
                  </a:lnTo>
                  <a:lnTo>
                    <a:pt x="138" y="48"/>
                  </a:lnTo>
                  <a:lnTo>
                    <a:pt x="126" y="48"/>
                  </a:lnTo>
                  <a:lnTo>
                    <a:pt x="126" y="78"/>
                  </a:lnTo>
                  <a:lnTo>
                    <a:pt x="114" y="78"/>
                  </a:lnTo>
                  <a:lnTo>
                    <a:pt x="126" y="96"/>
                  </a:lnTo>
                  <a:lnTo>
                    <a:pt x="114" y="180"/>
                  </a:lnTo>
                  <a:lnTo>
                    <a:pt x="108" y="180"/>
                  </a:lnTo>
                  <a:lnTo>
                    <a:pt x="102" y="186"/>
                  </a:lnTo>
                  <a:lnTo>
                    <a:pt x="90" y="192"/>
                  </a:lnTo>
                  <a:lnTo>
                    <a:pt x="72" y="198"/>
                  </a:lnTo>
                  <a:lnTo>
                    <a:pt x="60" y="210"/>
                  </a:lnTo>
                  <a:lnTo>
                    <a:pt x="48" y="216"/>
                  </a:lnTo>
                  <a:lnTo>
                    <a:pt x="42" y="228"/>
                  </a:lnTo>
                  <a:lnTo>
                    <a:pt x="36" y="234"/>
                  </a:lnTo>
                  <a:lnTo>
                    <a:pt x="36" y="240"/>
                  </a:lnTo>
                  <a:lnTo>
                    <a:pt x="42" y="246"/>
                  </a:lnTo>
                  <a:lnTo>
                    <a:pt x="54" y="252"/>
                  </a:lnTo>
                  <a:lnTo>
                    <a:pt x="66" y="252"/>
                  </a:lnTo>
                  <a:lnTo>
                    <a:pt x="66" y="258"/>
                  </a:lnTo>
                  <a:lnTo>
                    <a:pt x="42" y="282"/>
                  </a:lnTo>
                  <a:lnTo>
                    <a:pt x="42" y="300"/>
                  </a:lnTo>
                  <a:lnTo>
                    <a:pt x="48" y="306"/>
                  </a:lnTo>
                  <a:lnTo>
                    <a:pt x="60" y="312"/>
                  </a:lnTo>
                  <a:lnTo>
                    <a:pt x="72" y="324"/>
                  </a:lnTo>
                  <a:lnTo>
                    <a:pt x="78" y="336"/>
                  </a:lnTo>
                  <a:lnTo>
                    <a:pt x="72" y="342"/>
                  </a:lnTo>
                  <a:lnTo>
                    <a:pt x="66" y="354"/>
                  </a:lnTo>
                  <a:lnTo>
                    <a:pt x="54" y="366"/>
                  </a:lnTo>
                  <a:lnTo>
                    <a:pt x="48" y="366"/>
                  </a:lnTo>
                  <a:lnTo>
                    <a:pt x="54" y="366"/>
                  </a:lnTo>
                  <a:lnTo>
                    <a:pt x="60" y="372"/>
                  </a:lnTo>
                  <a:lnTo>
                    <a:pt x="84" y="384"/>
                  </a:lnTo>
                  <a:lnTo>
                    <a:pt x="90" y="396"/>
                  </a:lnTo>
                  <a:lnTo>
                    <a:pt x="90" y="408"/>
                  </a:lnTo>
                  <a:lnTo>
                    <a:pt x="78" y="414"/>
                  </a:lnTo>
                  <a:lnTo>
                    <a:pt x="72" y="420"/>
                  </a:lnTo>
                  <a:lnTo>
                    <a:pt x="54" y="420"/>
                  </a:lnTo>
                  <a:lnTo>
                    <a:pt x="54" y="432"/>
                  </a:lnTo>
                  <a:lnTo>
                    <a:pt x="48" y="450"/>
                  </a:lnTo>
                  <a:lnTo>
                    <a:pt x="48" y="462"/>
                  </a:lnTo>
                  <a:lnTo>
                    <a:pt x="42" y="474"/>
                  </a:lnTo>
                  <a:lnTo>
                    <a:pt x="42" y="486"/>
                  </a:lnTo>
                  <a:lnTo>
                    <a:pt x="30" y="498"/>
                  </a:lnTo>
                  <a:lnTo>
                    <a:pt x="24" y="510"/>
                  </a:lnTo>
                  <a:lnTo>
                    <a:pt x="18" y="516"/>
                  </a:lnTo>
                  <a:lnTo>
                    <a:pt x="18" y="582"/>
                  </a:lnTo>
                  <a:lnTo>
                    <a:pt x="6" y="594"/>
                  </a:lnTo>
                  <a:lnTo>
                    <a:pt x="6" y="606"/>
                  </a:lnTo>
                  <a:lnTo>
                    <a:pt x="18" y="630"/>
                  </a:lnTo>
                  <a:lnTo>
                    <a:pt x="30" y="666"/>
                  </a:lnTo>
                  <a:lnTo>
                    <a:pt x="36" y="678"/>
                  </a:lnTo>
                  <a:lnTo>
                    <a:pt x="36" y="684"/>
                  </a:lnTo>
                  <a:lnTo>
                    <a:pt x="12" y="684"/>
                  </a:lnTo>
                  <a:lnTo>
                    <a:pt x="18" y="738"/>
                  </a:lnTo>
                  <a:lnTo>
                    <a:pt x="6" y="744"/>
                  </a:lnTo>
                  <a:lnTo>
                    <a:pt x="0" y="744"/>
                  </a:lnTo>
                  <a:lnTo>
                    <a:pt x="0" y="768"/>
                  </a:lnTo>
                  <a:lnTo>
                    <a:pt x="6" y="774"/>
                  </a:lnTo>
                  <a:lnTo>
                    <a:pt x="6" y="780"/>
                  </a:lnTo>
                  <a:lnTo>
                    <a:pt x="18" y="786"/>
                  </a:lnTo>
                  <a:lnTo>
                    <a:pt x="36" y="804"/>
                  </a:lnTo>
                  <a:lnTo>
                    <a:pt x="36" y="816"/>
                  </a:lnTo>
                  <a:lnTo>
                    <a:pt x="30" y="822"/>
                  </a:lnTo>
                  <a:lnTo>
                    <a:pt x="30" y="828"/>
                  </a:lnTo>
                  <a:lnTo>
                    <a:pt x="48" y="846"/>
                  </a:lnTo>
                  <a:lnTo>
                    <a:pt x="60" y="876"/>
                  </a:lnTo>
                  <a:lnTo>
                    <a:pt x="66" y="888"/>
                  </a:lnTo>
                  <a:lnTo>
                    <a:pt x="60" y="894"/>
                  </a:lnTo>
                  <a:lnTo>
                    <a:pt x="60" y="906"/>
                  </a:lnTo>
                  <a:lnTo>
                    <a:pt x="72" y="918"/>
                  </a:lnTo>
                  <a:lnTo>
                    <a:pt x="96" y="918"/>
                  </a:lnTo>
                  <a:lnTo>
                    <a:pt x="102" y="960"/>
                  </a:lnTo>
                  <a:lnTo>
                    <a:pt x="108" y="972"/>
                  </a:lnTo>
                  <a:lnTo>
                    <a:pt x="114" y="978"/>
                  </a:lnTo>
                  <a:lnTo>
                    <a:pt x="120" y="990"/>
                  </a:lnTo>
                  <a:lnTo>
                    <a:pt x="120" y="996"/>
                  </a:lnTo>
                  <a:lnTo>
                    <a:pt x="102" y="1014"/>
                  </a:lnTo>
                  <a:lnTo>
                    <a:pt x="102" y="1038"/>
                  </a:lnTo>
                  <a:lnTo>
                    <a:pt x="96" y="1056"/>
                  </a:lnTo>
                  <a:lnTo>
                    <a:pt x="96" y="1086"/>
                  </a:lnTo>
                  <a:lnTo>
                    <a:pt x="84" y="1086"/>
                  </a:lnTo>
                  <a:lnTo>
                    <a:pt x="90" y="1092"/>
                  </a:lnTo>
                  <a:lnTo>
                    <a:pt x="96" y="1104"/>
                  </a:lnTo>
                  <a:lnTo>
                    <a:pt x="102" y="1110"/>
                  </a:lnTo>
                  <a:lnTo>
                    <a:pt x="108" y="1122"/>
                  </a:lnTo>
                  <a:lnTo>
                    <a:pt x="114" y="1128"/>
                  </a:lnTo>
                  <a:lnTo>
                    <a:pt x="114" y="1140"/>
                  </a:lnTo>
                  <a:lnTo>
                    <a:pt x="108" y="1152"/>
                  </a:lnTo>
                  <a:lnTo>
                    <a:pt x="108" y="1158"/>
                  </a:lnTo>
                  <a:lnTo>
                    <a:pt x="102" y="1176"/>
                  </a:lnTo>
                  <a:lnTo>
                    <a:pt x="78" y="1182"/>
                  </a:lnTo>
                  <a:lnTo>
                    <a:pt x="78" y="1188"/>
                  </a:lnTo>
                  <a:lnTo>
                    <a:pt x="84" y="1194"/>
                  </a:lnTo>
                  <a:lnTo>
                    <a:pt x="84" y="1206"/>
                  </a:lnTo>
                  <a:lnTo>
                    <a:pt x="90" y="1224"/>
                  </a:lnTo>
                  <a:lnTo>
                    <a:pt x="96" y="1236"/>
                  </a:lnTo>
                  <a:lnTo>
                    <a:pt x="96" y="1284"/>
                  </a:lnTo>
                  <a:lnTo>
                    <a:pt x="126" y="1308"/>
                  </a:lnTo>
                  <a:lnTo>
                    <a:pt x="126" y="1326"/>
                  </a:lnTo>
                  <a:lnTo>
                    <a:pt x="132" y="1326"/>
                  </a:lnTo>
                  <a:lnTo>
                    <a:pt x="150" y="1344"/>
                  </a:lnTo>
                  <a:lnTo>
                    <a:pt x="150" y="1350"/>
                  </a:lnTo>
                  <a:lnTo>
                    <a:pt x="144" y="1362"/>
                  </a:lnTo>
                  <a:lnTo>
                    <a:pt x="132" y="1368"/>
                  </a:lnTo>
                  <a:lnTo>
                    <a:pt x="126" y="1374"/>
                  </a:lnTo>
                  <a:lnTo>
                    <a:pt x="120" y="1374"/>
                  </a:lnTo>
                  <a:lnTo>
                    <a:pt x="132" y="1416"/>
                  </a:lnTo>
                  <a:lnTo>
                    <a:pt x="114" y="1428"/>
                  </a:lnTo>
                  <a:lnTo>
                    <a:pt x="132" y="1446"/>
                  </a:lnTo>
                  <a:lnTo>
                    <a:pt x="132" y="1452"/>
                  </a:lnTo>
                  <a:lnTo>
                    <a:pt x="126" y="1464"/>
                  </a:lnTo>
                  <a:lnTo>
                    <a:pt x="126" y="1470"/>
                  </a:lnTo>
                  <a:lnTo>
                    <a:pt x="144" y="1482"/>
                  </a:lnTo>
                  <a:lnTo>
                    <a:pt x="144" y="1494"/>
                  </a:lnTo>
                  <a:lnTo>
                    <a:pt x="138" y="1500"/>
                  </a:lnTo>
                  <a:lnTo>
                    <a:pt x="138" y="1530"/>
                  </a:lnTo>
                  <a:lnTo>
                    <a:pt x="144" y="1536"/>
                  </a:lnTo>
                  <a:lnTo>
                    <a:pt x="150" y="1548"/>
                  </a:lnTo>
                  <a:lnTo>
                    <a:pt x="150" y="1572"/>
                  </a:lnTo>
                  <a:lnTo>
                    <a:pt x="156" y="1584"/>
                  </a:lnTo>
                  <a:lnTo>
                    <a:pt x="174" y="1602"/>
                  </a:lnTo>
                  <a:lnTo>
                    <a:pt x="186" y="1608"/>
                  </a:lnTo>
                  <a:lnTo>
                    <a:pt x="198" y="1620"/>
                  </a:lnTo>
                  <a:lnTo>
                    <a:pt x="192" y="1620"/>
                  </a:lnTo>
                  <a:lnTo>
                    <a:pt x="180" y="1626"/>
                  </a:lnTo>
                  <a:lnTo>
                    <a:pt x="174" y="1632"/>
                  </a:lnTo>
                  <a:lnTo>
                    <a:pt x="174" y="1644"/>
                  </a:lnTo>
                  <a:lnTo>
                    <a:pt x="180" y="1656"/>
                  </a:lnTo>
                  <a:lnTo>
                    <a:pt x="180" y="1674"/>
                  </a:lnTo>
                  <a:lnTo>
                    <a:pt x="186" y="1686"/>
                  </a:lnTo>
                  <a:lnTo>
                    <a:pt x="186" y="1698"/>
                  </a:lnTo>
                  <a:lnTo>
                    <a:pt x="192" y="1704"/>
                  </a:lnTo>
                  <a:lnTo>
                    <a:pt x="216" y="1716"/>
                  </a:lnTo>
                  <a:lnTo>
                    <a:pt x="210" y="1746"/>
                  </a:lnTo>
                  <a:lnTo>
                    <a:pt x="216" y="1746"/>
                  </a:lnTo>
                  <a:lnTo>
                    <a:pt x="228" y="1752"/>
                  </a:lnTo>
                  <a:lnTo>
                    <a:pt x="234" y="1758"/>
                  </a:lnTo>
                  <a:lnTo>
                    <a:pt x="234" y="1764"/>
                  </a:lnTo>
                  <a:lnTo>
                    <a:pt x="240" y="1776"/>
                  </a:lnTo>
                  <a:lnTo>
                    <a:pt x="240" y="1806"/>
                  </a:lnTo>
                  <a:lnTo>
                    <a:pt x="252" y="1818"/>
                  </a:lnTo>
                  <a:lnTo>
                    <a:pt x="282" y="1818"/>
                  </a:lnTo>
                  <a:lnTo>
                    <a:pt x="294" y="1824"/>
                  </a:lnTo>
                  <a:lnTo>
                    <a:pt x="294" y="1830"/>
                  </a:lnTo>
                  <a:lnTo>
                    <a:pt x="288" y="1836"/>
                  </a:lnTo>
                  <a:lnTo>
                    <a:pt x="276" y="1836"/>
                  </a:lnTo>
                  <a:lnTo>
                    <a:pt x="264" y="1842"/>
                  </a:lnTo>
                  <a:lnTo>
                    <a:pt x="246" y="1842"/>
                  </a:lnTo>
                  <a:lnTo>
                    <a:pt x="252" y="1848"/>
                  </a:lnTo>
                  <a:lnTo>
                    <a:pt x="258" y="1848"/>
                  </a:lnTo>
                  <a:lnTo>
                    <a:pt x="270" y="1854"/>
                  </a:lnTo>
                  <a:lnTo>
                    <a:pt x="276" y="1860"/>
                  </a:lnTo>
                  <a:lnTo>
                    <a:pt x="288" y="1860"/>
                  </a:lnTo>
                  <a:lnTo>
                    <a:pt x="312" y="1884"/>
                  </a:lnTo>
                  <a:lnTo>
                    <a:pt x="306" y="1890"/>
                  </a:lnTo>
                  <a:lnTo>
                    <a:pt x="300" y="1902"/>
                  </a:lnTo>
                  <a:lnTo>
                    <a:pt x="288" y="1914"/>
                  </a:lnTo>
                  <a:lnTo>
                    <a:pt x="312" y="1932"/>
                  </a:lnTo>
                  <a:lnTo>
                    <a:pt x="306" y="1956"/>
                  </a:lnTo>
                  <a:lnTo>
                    <a:pt x="330" y="1980"/>
                  </a:lnTo>
                  <a:lnTo>
                    <a:pt x="324" y="2016"/>
                  </a:lnTo>
                  <a:lnTo>
                    <a:pt x="336" y="2040"/>
                  </a:lnTo>
                  <a:lnTo>
                    <a:pt x="324" y="2046"/>
                  </a:lnTo>
                  <a:lnTo>
                    <a:pt x="318" y="2088"/>
                  </a:lnTo>
                  <a:lnTo>
                    <a:pt x="324" y="2088"/>
                  </a:lnTo>
                  <a:lnTo>
                    <a:pt x="348" y="2112"/>
                  </a:lnTo>
                  <a:lnTo>
                    <a:pt x="348" y="2118"/>
                  </a:lnTo>
                  <a:lnTo>
                    <a:pt x="342" y="2118"/>
                  </a:lnTo>
                  <a:lnTo>
                    <a:pt x="330" y="2124"/>
                  </a:lnTo>
                  <a:lnTo>
                    <a:pt x="324" y="2130"/>
                  </a:lnTo>
                  <a:lnTo>
                    <a:pt x="348" y="2154"/>
                  </a:lnTo>
                  <a:lnTo>
                    <a:pt x="348" y="2160"/>
                  </a:lnTo>
                  <a:lnTo>
                    <a:pt x="342" y="2166"/>
                  </a:lnTo>
                  <a:lnTo>
                    <a:pt x="336" y="2166"/>
                  </a:lnTo>
                  <a:lnTo>
                    <a:pt x="330" y="2172"/>
                  </a:lnTo>
                  <a:lnTo>
                    <a:pt x="324" y="2172"/>
                  </a:lnTo>
                  <a:lnTo>
                    <a:pt x="324" y="2196"/>
                  </a:lnTo>
                  <a:lnTo>
                    <a:pt x="312" y="2202"/>
                  </a:lnTo>
                  <a:lnTo>
                    <a:pt x="312" y="2214"/>
                  </a:lnTo>
                  <a:lnTo>
                    <a:pt x="318" y="2226"/>
                  </a:lnTo>
                  <a:lnTo>
                    <a:pt x="324" y="2232"/>
                  </a:lnTo>
                  <a:lnTo>
                    <a:pt x="324" y="2268"/>
                  </a:lnTo>
                  <a:lnTo>
                    <a:pt x="354" y="2274"/>
                  </a:lnTo>
                  <a:lnTo>
                    <a:pt x="354" y="2280"/>
                  </a:lnTo>
                  <a:lnTo>
                    <a:pt x="360" y="2286"/>
                  </a:lnTo>
                  <a:lnTo>
                    <a:pt x="360" y="2298"/>
                  </a:lnTo>
                  <a:lnTo>
                    <a:pt x="366" y="2304"/>
                  </a:lnTo>
                  <a:lnTo>
                    <a:pt x="378" y="2310"/>
                  </a:lnTo>
                  <a:lnTo>
                    <a:pt x="384" y="2310"/>
                  </a:lnTo>
                  <a:lnTo>
                    <a:pt x="396" y="2298"/>
                  </a:lnTo>
                  <a:lnTo>
                    <a:pt x="414" y="2298"/>
                  </a:lnTo>
                  <a:lnTo>
                    <a:pt x="426" y="2304"/>
                  </a:lnTo>
                  <a:lnTo>
                    <a:pt x="438" y="2316"/>
                  </a:lnTo>
                  <a:lnTo>
                    <a:pt x="438" y="2340"/>
                  </a:lnTo>
                  <a:lnTo>
                    <a:pt x="456" y="2364"/>
                  </a:lnTo>
                  <a:lnTo>
                    <a:pt x="468" y="2382"/>
                  </a:lnTo>
                  <a:lnTo>
                    <a:pt x="504" y="2400"/>
                  </a:lnTo>
                  <a:lnTo>
                    <a:pt x="522" y="2418"/>
                  </a:lnTo>
                  <a:lnTo>
                    <a:pt x="534" y="2418"/>
                  </a:lnTo>
                  <a:lnTo>
                    <a:pt x="546" y="2412"/>
                  </a:lnTo>
                  <a:lnTo>
                    <a:pt x="642" y="2412"/>
                  </a:lnTo>
                  <a:lnTo>
                    <a:pt x="666" y="2430"/>
                  </a:lnTo>
                  <a:lnTo>
                    <a:pt x="660" y="2442"/>
                  </a:lnTo>
                  <a:lnTo>
                    <a:pt x="666" y="2424"/>
                  </a:lnTo>
                  <a:lnTo>
                    <a:pt x="672" y="2418"/>
                  </a:lnTo>
                  <a:lnTo>
                    <a:pt x="684" y="2418"/>
                  </a:lnTo>
                  <a:lnTo>
                    <a:pt x="690" y="2424"/>
                  </a:lnTo>
                  <a:lnTo>
                    <a:pt x="702" y="2424"/>
                  </a:lnTo>
                  <a:lnTo>
                    <a:pt x="714" y="2430"/>
                  </a:lnTo>
                  <a:lnTo>
                    <a:pt x="720" y="2436"/>
                  </a:lnTo>
                  <a:lnTo>
                    <a:pt x="678" y="2382"/>
                  </a:lnTo>
                  <a:lnTo>
                    <a:pt x="660" y="2382"/>
                  </a:lnTo>
                  <a:lnTo>
                    <a:pt x="666" y="2370"/>
                  </a:lnTo>
                  <a:lnTo>
                    <a:pt x="630" y="2340"/>
                  </a:lnTo>
                  <a:lnTo>
                    <a:pt x="630" y="2310"/>
                  </a:lnTo>
                  <a:lnTo>
                    <a:pt x="618" y="2298"/>
                  </a:lnTo>
                  <a:lnTo>
                    <a:pt x="624" y="2286"/>
                  </a:lnTo>
                  <a:lnTo>
                    <a:pt x="630" y="2286"/>
                  </a:lnTo>
                  <a:lnTo>
                    <a:pt x="642" y="2274"/>
                  </a:lnTo>
                  <a:lnTo>
                    <a:pt x="642" y="2268"/>
                  </a:lnTo>
                  <a:lnTo>
                    <a:pt x="636" y="2268"/>
                  </a:lnTo>
                  <a:lnTo>
                    <a:pt x="624" y="2262"/>
                  </a:lnTo>
                  <a:lnTo>
                    <a:pt x="606" y="2262"/>
                  </a:lnTo>
                  <a:lnTo>
                    <a:pt x="618" y="2250"/>
                  </a:lnTo>
                  <a:lnTo>
                    <a:pt x="618" y="2232"/>
                  </a:lnTo>
                  <a:lnTo>
                    <a:pt x="636" y="2256"/>
                  </a:lnTo>
                  <a:lnTo>
                    <a:pt x="648" y="2262"/>
                  </a:lnTo>
                  <a:lnTo>
                    <a:pt x="666" y="2262"/>
                  </a:lnTo>
                  <a:lnTo>
                    <a:pt x="672" y="2256"/>
                  </a:lnTo>
                  <a:lnTo>
                    <a:pt x="678" y="2244"/>
                  </a:lnTo>
                  <a:lnTo>
                    <a:pt x="678" y="2226"/>
                  </a:lnTo>
                  <a:lnTo>
                    <a:pt x="672" y="2208"/>
                  </a:lnTo>
                  <a:lnTo>
                    <a:pt x="666" y="2196"/>
                  </a:lnTo>
                  <a:lnTo>
                    <a:pt x="666" y="2178"/>
                  </a:lnTo>
                  <a:lnTo>
                    <a:pt x="678" y="2154"/>
                  </a:lnTo>
                  <a:lnTo>
                    <a:pt x="690" y="2142"/>
                  </a:lnTo>
                  <a:lnTo>
                    <a:pt x="708" y="2130"/>
                  </a:lnTo>
                  <a:lnTo>
                    <a:pt x="738" y="2100"/>
                  </a:lnTo>
                  <a:lnTo>
                    <a:pt x="726" y="2088"/>
                  </a:lnTo>
                  <a:lnTo>
                    <a:pt x="702" y="2088"/>
                  </a:lnTo>
                  <a:lnTo>
                    <a:pt x="726" y="2082"/>
                  </a:lnTo>
                  <a:lnTo>
                    <a:pt x="726" y="2064"/>
                  </a:lnTo>
                  <a:lnTo>
                    <a:pt x="714" y="2040"/>
                  </a:lnTo>
                  <a:lnTo>
                    <a:pt x="708" y="2034"/>
                  </a:lnTo>
                  <a:lnTo>
                    <a:pt x="696" y="2028"/>
                  </a:lnTo>
                  <a:lnTo>
                    <a:pt x="690" y="2028"/>
                  </a:lnTo>
                  <a:lnTo>
                    <a:pt x="684" y="2034"/>
                  </a:lnTo>
                  <a:lnTo>
                    <a:pt x="672" y="2016"/>
                  </a:lnTo>
                  <a:lnTo>
                    <a:pt x="642" y="2016"/>
                  </a:lnTo>
                  <a:lnTo>
                    <a:pt x="636" y="2010"/>
                  </a:lnTo>
                  <a:lnTo>
                    <a:pt x="624" y="2004"/>
                  </a:lnTo>
                  <a:lnTo>
                    <a:pt x="606" y="1992"/>
                  </a:lnTo>
                  <a:lnTo>
                    <a:pt x="582" y="1968"/>
                  </a:lnTo>
                  <a:lnTo>
                    <a:pt x="570" y="1950"/>
                  </a:lnTo>
                  <a:lnTo>
                    <a:pt x="564" y="1938"/>
                  </a:lnTo>
                  <a:lnTo>
                    <a:pt x="564" y="1926"/>
                  </a:lnTo>
                  <a:lnTo>
                    <a:pt x="570" y="1914"/>
                  </a:lnTo>
                  <a:lnTo>
                    <a:pt x="570" y="1908"/>
                  </a:lnTo>
                  <a:lnTo>
                    <a:pt x="576" y="1908"/>
                  </a:lnTo>
                  <a:lnTo>
                    <a:pt x="582" y="1902"/>
                  </a:lnTo>
                  <a:lnTo>
                    <a:pt x="594" y="1878"/>
                  </a:lnTo>
                  <a:lnTo>
                    <a:pt x="606" y="1878"/>
                  </a:lnTo>
                  <a:lnTo>
                    <a:pt x="612" y="1860"/>
                  </a:lnTo>
                  <a:lnTo>
                    <a:pt x="666" y="1860"/>
                  </a:lnTo>
                  <a:lnTo>
                    <a:pt x="654" y="1848"/>
                  </a:lnTo>
                  <a:lnTo>
                    <a:pt x="654" y="1824"/>
                  </a:lnTo>
                  <a:lnTo>
                    <a:pt x="666" y="1824"/>
                  </a:lnTo>
                  <a:lnTo>
                    <a:pt x="666" y="1794"/>
                  </a:lnTo>
                  <a:lnTo>
                    <a:pt x="660" y="1788"/>
                  </a:lnTo>
                  <a:lnTo>
                    <a:pt x="654" y="1776"/>
                  </a:lnTo>
                  <a:lnTo>
                    <a:pt x="642" y="1764"/>
                  </a:lnTo>
                  <a:lnTo>
                    <a:pt x="642" y="1746"/>
                  </a:lnTo>
                  <a:lnTo>
                    <a:pt x="648" y="1728"/>
                  </a:lnTo>
                  <a:lnTo>
                    <a:pt x="654" y="1716"/>
                  </a:lnTo>
                  <a:lnTo>
                    <a:pt x="666" y="1710"/>
                  </a:lnTo>
                  <a:lnTo>
                    <a:pt x="672" y="1704"/>
                  </a:lnTo>
                  <a:lnTo>
                    <a:pt x="684" y="1704"/>
                  </a:lnTo>
                  <a:lnTo>
                    <a:pt x="684" y="1692"/>
                  </a:lnTo>
                  <a:lnTo>
                    <a:pt x="660" y="1692"/>
                  </a:lnTo>
                  <a:lnTo>
                    <a:pt x="648" y="1686"/>
                  </a:lnTo>
                  <a:lnTo>
                    <a:pt x="642" y="1680"/>
                  </a:lnTo>
                  <a:lnTo>
                    <a:pt x="642" y="1674"/>
                  </a:lnTo>
                  <a:lnTo>
                    <a:pt x="654" y="1668"/>
                  </a:lnTo>
                  <a:lnTo>
                    <a:pt x="666" y="1668"/>
                  </a:lnTo>
                  <a:lnTo>
                    <a:pt x="702" y="1686"/>
                  </a:lnTo>
                  <a:lnTo>
                    <a:pt x="708" y="1692"/>
                  </a:lnTo>
                  <a:lnTo>
                    <a:pt x="714" y="1692"/>
                  </a:lnTo>
                  <a:lnTo>
                    <a:pt x="720" y="1686"/>
                  </a:lnTo>
                  <a:lnTo>
                    <a:pt x="732" y="1680"/>
                  </a:lnTo>
                  <a:lnTo>
                    <a:pt x="732" y="1656"/>
                  </a:lnTo>
                  <a:lnTo>
                    <a:pt x="726" y="1644"/>
                  </a:lnTo>
                  <a:lnTo>
                    <a:pt x="708" y="1626"/>
                  </a:lnTo>
                  <a:lnTo>
                    <a:pt x="696" y="1626"/>
                  </a:lnTo>
                  <a:lnTo>
                    <a:pt x="690" y="1632"/>
                  </a:lnTo>
                  <a:lnTo>
                    <a:pt x="690" y="1650"/>
                  </a:lnTo>
                  <a:lnTo>
                    <a:pt x="684" y="1656"/>
                  </a:lnTo>
                  <a:lnTo>
                    <a:pt x="666" y="1656"/>
                  </a:lnTo>
                  <a:lnTo>
                    <a:pt x="654" y="1650"/>
                  </a:lnTo>
                  <a:lnTo>
                    <a:pt x="648" y="1644"/>
                  </a:lnTo>
                  <a:lnTo>
                    <a:pt x="648" y="1638"/>
                  </a:lnTo>
                  <a:lnTo>
                    <a:pt x="612" y="1638"/>
                  </a:lnTo>
                  <a:lnTo>
                    <a:pt x="606" y="1632"/>
                  </a:lnTo>
                  <a:lnTo>
                    <a:pt x="606" y="1572"/>
                  </a:lnTo>
                  <a:lnTo>
                    <a:pt x="600" y="1566"/>
                  </a:lnTo>
                  <a:lnTo>
                    <a:pt x="594" y="1554"/>
                  </a:lnTo>
                  <a:lnTo>
                    <a:pt x="588" y="1536"/>
                  </a:lnTo>
                  <a:lnTo>
                    <a:pt x="588" y="1524"/>
                  </a:lnTo>
                  <a:lnTo>
                    <a:pt x="594" y="1518"/>
                  </a:lnTo>
                  <a:lnTo>
                    <a:pt x="600" y="1518"/>
                  </a:lnTo>
                  <a:lnTo>
                    <a:pt x="606" y="1524"/>
                  </a:lnTo>
                  <a:lnTo>
                    <a:pt x="618" y="1524"/>
                  </a:lnTo>
                  <a:lnTo>
                    <a:pt x="624" y="1530"/>
                  </a:lnTo>
                  <a:lnTo>
                    <a:pt x="636" y="1536"/>
                  </a:lnTo>
                  <a:lnTo>
                    <a:pt x="672" y="1548"/>
                  </a:lnTo>
                  <a:lnTo>
                    <a:pt x="690" y="1560"/>
                  </a:lnTo>
                  <a:lnTo>
                    <a:pt x="708" y="1560"/>
                  </a:lnTo>
                  <a:lnTo>
                    <a:pt x="726" y="1554"/>
                  </a:lnTo>
                  <a:lnTo>
                    <a:pt x="738" y="1542"/>
                  </a:lnTo>
                  <a:lnTo>
                    <a:pt x="750" y="1536"/>
                  </a:lnTo>
                  <a:lnTo>
                    <a:pt x="768" y="1530"/>
                  </a:lnTo>
                  <a:lnTo>
                    <a:pt x="774" y="1524"/>
                  </a:lnTo>
                  <a:lnTo>
                    <a:pt x="774" y="1512"/>
                  </a:lnTo>
                  <a:lnTo>
                    <a:pt x="762" y="1506"/>
                  </a:lnTo>
                  <a:lnTo>
                    <a:pt x="750" y="1494"/>
                  </a:lnTo>
                  <a:lnTo>
                    <a:pt x="738" y="1488"/>
                  </a:lnTo>
                  <a:lnTo>
                    <a:pt x="738" y="1464"/>
                  </a:lnTo>
                  <a:lnTo>
                    <a:pt x="744" y="1452"/>
                  </a:lnTo>
                  <a:lnTo>
                    <a:pt x="750" y="1446"/>
                  </a:lnTo>
                  <a:lnTo>
                    <a:pt x="750" y="1434"/>
                  </a:lnTo>
                  <a:lnTo>
                    <a:pt x="756" y="1422"/>
                  </a:lnTo>
                  <a:lnTo>
                    <a:pt x="744" y="1410"/>
                  </a:lnTo>
                  <a:lnTo>
                    <a:pt x="726" y="1410"/>
                  </a:lnTo>
                  <a:lnTo>
                    <a:pt x="720" y="1386"/>
                  </a:lnTo>
                  <a:lnTo>
                    <a:pt x="714" y="1380"/>
                  </a:lnTo>
                  <a:lnTo>
                    <a:pt x="714" y="1368"/>
                  </a:lnTo>
                  <a:lnTo>
                    <a:pt x="720" y="1362"/>
                  </a:lnTo>
                  <a:lnTo>
                    <a:pt x="726" y="1362"/>
                  </a:lnTo>
                  <a:lnTo>
                    <a:pt x="732" y="1374"/>
                  </a:lnTo>
                  <a:lnTo>
                    <a:pt x="738" y="1380"/>
                  </a:lnTo>
                  <a:lnTo>
                    <a:pt x="738" y="1386"/>
                  </a:lnTo>
                  <a:lnTo>
                    <a:pt x="744" y="1398"/>
                  </a:lnTo>
                  <a:lnTo>
                    <a:pt x="756" y="1398"/>
                  </a:lnTo>
                  <a:lnTo>
                    <a:pt x="750" y="1380"/>
                  </a:lnTo>
                  <a:lnTo>
                    <a:pt x="828" y="1386"/>
                  </a:lnTo>
                  <a:lnTo>
                    <a:pt x="834" y="1380"/>
                  </a:lnTo>
                  <a:lnTo>
                    <a:pt x="840" y="1380"/>
                  </a:lnTo>
                  <a:lnTo>
                    <a:pt x="846" y="1374"/>
                  </a:lnTo>
                  <a:lnTo>
                    <a:pt x="864" y="1368"/>
                  </a:lnTo>
                  <a:lnTo>
                    <a:pt x="894" y="1362"/>
                  </a:lnTo>
                  <a:lnTo>
                    <a:pt x="930" y="1350"/>
                  </a:lnTo>
                  <a:lnTo>
                    <a:pt x="972" y="1338"/>
                  </a:lnTo>
                  <a:lnTo>
                    <a:pt x="1002" y="1326"/>
                  </a:lnTo>
                  <a:lnTo>
                    <a:pt x="1014" y="1320"/>
                  </a:lnTo>
                  <a:lnTo>
                    <a:pt x="1014" y="1284"/>
                  </a:lnTo>
                  <a:lnTo>
                    <a:pt x="1032" y="1272"/>
                  </a:lnTo>
                  <a:lnTo>
                    <a:pt x="1044" y="1218"/>
                  </a:lnTo>
                  <a:lnTo>
                    <a:pt x="1038" y="1194"/>
                  </a:lnTo>
                  <a:lnTo>
                    <a:pt x="1038" y="1170"/>
                  </a:lnTo>
                  <a:lnTo>
                    <a:pt x="1032" y="1170"/>
                  </a:lnTo>
                  <a:lnTo>
                    <a:pt x="1026" y="1164"/>
                  </a:lnTo>
                  <a:lnTo>
                    <a:pt x="1002" y="1152"/>
                  </a:lnTo>
                  <a:lnTo>
                    <a:pt x="990" y="1152"/>
                  </a:lnTo>
                  <a:lnTo>
                    <a:pt x="984" y="1146"/>
                  </a:lnTo>
                  <a:lnTo>
                    <a:pt x="978" y="1146"/>
                  </a:lnTo>
                  <a:lnTo>
                    <a:pt x="972" y="1140"/>
                  </a:lnTo>
                  <a:lnTo>
                    <a:pt x="990" y="1122"/>
                  </a:lnTo>
                  <a:lnTo>
                    <a:pt x="990" y="1092"/>
                  </a:lnTo>
                  <a:lnTo>
                    <a:pt x="984" y="1080"/>
                  </a:lnTo>
                  <a:lnTo>
                    <a:pt x="978" y="1074"/>
                  </a:lnTo>
                  <a:lnTo>
                    <a:pt x="954" y="1062"/>
                  </a:lnTo>
                  <a:lnTo>
                    <a:pt x="918" y="1050"/>
                  </a:lnTo>
                  <a:lnTo>
                    <a:pt x="906" y="1044"/>
                  </a:lnTo>
                  <a:lnTo>
                    <a:pt x="888" y="1032"/>
                  </a:lnTo>
                  <a:lnTo>
                    <a:pt x="876" y="1020"/>
                  </a:lnTo>
                  <a:lnTo>
                    <a:pt x="876" y="1002"/>
                  </a:lnTo>
                  <a:lnTo>
                    <a:pt x="882" y="990"/>
                  </a:lnTo>
                  <a:lnTo>
                    <a:pt x="888" y="990"/>
                  </a:lnTo>
                  <a:lnTo>
                    <a:pt x="888" y="984"/>
                  </a:lnTo>
                  <a:lnTo>
                    <a:pt x="858" y="948"/>
                  </a:lnTo>
                  <a:lnTo>
                    <a:pt x="858" y="900"/>
                  </a:lnTo>
                  <a:lnTo>
                    <a:pt x="882" y="900"/>
                  </a:lnTo>
                  <a:lnTo>
                    <a:pt x="888" y="894"/>
                  </a:lnTo>
                  <a:lnTo>
                    <a:pt x="894" y="894"/>
                  </a:lnTo>
                  <a:lnTo>
                    <a:pt x="894" y="888"/>
                  </a:lnTo>
                  <a:lnTo>
                    <a:pt x="888" y="876"/>
                  </a:lnTo>
                  <a:lnTo>
                    <a:pt x="876" y="870"/>
                  </a:lnTo>
                  <a:lnTo>
                    <a:pt x="870" y="858"/>
                  </a:lnTo>
                  <a:lnTo>
                    <a:pt x="864" y="852"/>
                  </a:lnTo>
                  <a:lnTo>
                    <a:pt x="876" y="834"/>
                  </a:lnTo>
                  <a:lnTo>
                    <a:pt x="864" y="822"/>
                  </a:lnTo>
                  <a:lnTo>
                    <a:pt x="858" y="810"/>
                  </a:lnTo>
                  <a:lnTo>
                    <a:pt x="852" y="804"/>
                  </a:lnTo>
                  <a:lnTo>
                    <a:pt x="864" y="792"/>
                  </a:lnTo>
                  <a:lnTo>
                    <a:pt x="882" y="792"/>
                  </a:lnTo>
                  <a:lnTo>
                    <a:pt x="858" y="774"/>
                  </a:lnTo>
                  <a:lnTo>
                    <a:pt x="858" y="738"/>
                  </a:lnTo>
                  <a:lnTo>
                    <a:pt x="882" y="726"/>
                  </a:lnTo>
                  <a:lnTo>
                    <a:pt x="876" y="726"/>
                  </a:lnTo>
                  <a:lnTo>
                    <a:pt x="852" y="702"/>
                  </a:lnTo>
                  <a:lnTo>
                    <a:pt x="852" y="696"/>
                  </a:lnTo>
                  <a:lnTo>
                    <a:pt x="870" y="678"/>
                  </a:lnTo>
                  <a:lnTo>
                    <a:pt x="870" y="666"/>
                  </a:lnTo>
                  <a:lnTo>
                    <a:pt x="876" y="654"/>
                  </a:lnTo>
                  <a:lnTo>
                    <a:pt x="876" y="642"/>
                  </a:lnTo>
                  <a:lnTo>
                    <a:pt x="882" y="636"/>
                  </a:lnTo>
                  <a:lnTo>
                    <a:pt x="900" y="636"/>
                  </a:lnTo>
                  <a:lnTo>
                    <a:pt x="906" y="630"/>
                  </a:lnTo>
                  <a:lnTo>
                    <a:pt x="912" y="618"/>
                  </a:lnTo>
                  <a:lnTo>
                    <a:pt x="918" y="612"/>
                  </a:lnTo>
                  <a:lnTo>
                    <a:pt x="918" y="588"/>
                  </a:lnTo>
                  <a:lnTo>
                    <a:pt x="930" y="588"/>
                  </a:lnTo>
                  <a:lnTo>
                    <a:pt x="948" y="570"/>
                  </a:lnTo>
                  <a:lnTo>
                    <a:pt x="948" y="558"/>
                  </a:lnTo>
                  <a:lnTo>
                    <a:pt x="954" y="546"/>
                  </a:lnTo>
                  <a:lnTo>
                    <a:pt x="954" y="534"/>
                  </a:lnTo>
                  <a:close/>
                  <a:moveTo>
                    <a:pt x="930" y="1020"/>
                  </a:moveTo>
                  <a:lnTo>
                    <a:pt x="942" y="1020"/>
                  </a:lnTo>
                  <a:lnTo>
                    <a:pt x="930" y="1014"/>
                  </a:lnTo>
                  <a:lnTo>
                    <a:pt x="930" y="1020"/>
                  </a:lnTo>
                  <a:close/>
                </a:path>
              </a:pathLst>
            </a:custGeom>
            <a:solidFill>
              <a:srgbClr val="385723"/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</p:grpSp>
      <p:grpSp>
        <p:nvGrpSpPr>
          <p:cNvPr id="168" name="North_America">
            <a:extLst>
              <a:ext uri="{FF2B5EF4-FFF2-40B4-BE49-F238E27FC236}">
                <a16:creationId xmlns:a16="http://schemas.microsoft.com/office/drawing/2014/main" id="{9A89853D-9CDC-44F8-A5C1-1CADD3767BED}"/>
              </a:ext>
            </a:extLst>
          </p:cNvPr>
          <p:cNvGrpSpPr>
            <a:grpSpLocks/>
          </p:cNvGrpSpPr>
          <p:nvPr userDrawn="1"/>
        </p:nvGrpSpPr>
        <p:grpSpPr bwMode="auto">
          <a:xfrm>
            <a:off x="1066800" y="1460500"/>
            <a:ext cx="3451225" cy="2552700"/>
            <a:chOff x="1066196" y="1708179"/>
            <a:chExt cx="3452414" cy="2552601"/>
          </a:xfrm>
        </p:grpSpPr>
        <p:sp>
          <p:nvSpPr>
            <p:cNvPr id="169" name="USA (Alaska)" descr="© INSCALE GmbH, 05.05.2010&#10;http://www.presentationload.com/">
              <a:extLst>
                <a:ext uri="{FF2B5EF4-FFF2-40B4-BE49-F238E27FC236}">
                  <a16:creationId xmlns:a16="http://schemas.microsoft.com/office/drawing/2014/main" id="{AFE2DADB-23E7-48FC-89CA-103B785D9BFB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1066196" y="2019317"/>
              <a:ext cx="1360957" cy="596877"/>
            </a:xfrm>
            <a:custGeom>
              <a:avLst/>
              <a:gdLst>
                <a:gd name="T0" fmla="*/ 2147483647 w 3072"/>
                <a:gd name="T1" fmla="*/ 2147483647 h 1332"/>
                <a:gd name="T2" fmla="*/ 2147483647 w 3072"/>
                <a:gd name="T3" fmla="*/ 2147483647 h 1332"/>
                <a:gd name="T4" fmla="*/ 2147483647 w 3072"/>
                <a:gd name="T5" fmla="*/ 2147483647 h 1332"/>
                <a:gd name="T6" fmla="*/ 2147483647 w 3072"/>
                <a:gd name="T7" fmla="*/ 2147483647 h 1332"/>
                <a:gd name="T8" fmla="*/ 2147483647 w 3072"/>
                <a:gd name="T9" fmla="*/ 2147483647 h 1332"/>
                <a:gd name="T10" fmla="*/ 2147483647 w 3072"/>
                <a:gd name="T11" fmla="*/ 2147483647 h 1332"/>
                <a:gd name="T12" fmla="*/ 2147483647 w 3072"/>
                <a:gd name="T13" fmla="*/ 2147483647 h 1332"/>
                <a:gd name="T14" fmla="*/ 2147483647 w 3072"/>
                <a:gd name="T15" fmla="*/ 2147483647 h 1332"/>
                <a:gd name="T16" fmla="*/ 2147483647 w 3072"/>
                <a:gd name="T17" fmla="*/ 2147483647 h 1332"/>
                <a:gd name="T18" fmla="*/ 2147483647 w 3072"/>
                <a:gd name="T19" fmla="*/ 2147483647 h 1332"/>
                <a:gd name="T20" fmla="*/ 2147483647 w 3072"/>
                <a:gd name="T21" fmla="*/ 2147483647 h 1332"/>
                <a:gd name="T22" fmla="*/ 2147483647 w 3072"/>
                <a:gd name="T23" fmla="*/ 0 h 1332"/>
                <a:gd name="T24" fmla="*/ 2147483647 w 3072"/>
                <a:gd name="T25" fmla="*/ 2147483647 h 1332"/>
                <a:gd name="T26" fmla="*/ 2147483647 w 3072"/>
                <a:gd name="T27" fmla="*/ 2147483647 h 1332"/>
                <a:gd name="T28" fmla="*/ 2147483647 w 3072"/>
                <a:gd name="T29" fmla="*/ 2147483647 h 1332"/>
                <a:gd name="T30" fmla="*/ 2147483647 w 3072"/>
                <a:gd name="T31" fmla="*/ 2147483647 h 1332"/>
                <a:gd name="T32" fmla="*/ 2147483647 w 3072"/>
                <a:gd name="T33" fmla="*/ 2147483647 h 1332"/>
                <a:gd name="T34" fmla="*/ 2147483647 w 3072"/>
                <a:gd name="T35" fmla="*/ 2147483647 h 1332"/>
                <a:gd name="T36" fmla="*/ 2147483647 w 3072"/>
                <a:gd name="T37" fmla="*/ 2147483647 h 1332"/>
                <a:gd name="T38" fmla="*/ 2147483647 w 3072"/>
                <a:gd name="T39" fmla="*/ 2147483647 h 1332"/>
                <a:gd name="T40" fmla="*/ 2147483647 w 3072"/>
                <a:gd name="T41" fmla="*/ 2147483647 h 1332"/>
                <a:gd name="T42" fmla="*/ 2147483647 w 3072"/>
                <a:gd name="T43" fmla="*/ 2147483647 h 1332"/>
                <a:gd name="T44" fmla="*/ 2147483647 w 3072"/>
                <a:gd name="T45" fmla="*/ 2147483647 h 1332"/>
                <a:gd name="T46" fmla="*/ 2147483647 w 3072"/>
                <a:gd name="T47" fmla="*/ 2147483647 h 1332"/>
                <a:gd name="T48" fmla="*/ 2147483647 w 3072"/>
                <a:gd name="T49" fmla="*/ 2147483647 h 1332"/>
                <a:gd name="T50" fmla="*/ 2147483647 w 3072"/>
                <a:gd name="T51" fmla="*/ 2147483647 h 1332"/>
                <a:gd name="T52" fmla="*/ 2147483647 w 3072"/>
                <a:gd name="T53" fmla="*/ 2147483647 h 1332"/>
                <a:gd name="T54" fmla="*/ 2147483647 w 3072"/>
                <a:gd name="T55" fmla="*/ 2147483647 h 1332"/>
                <a:gd name="T56" fmla="*/ 2147483647 w 3072"/>
                <a:gd name="T57" fmla="*/ 2147483647 h 1332"/>
                <a:gd name="T58" fmla="*/ 2147483647 w 3072"/>
                <a:gd name="T59" fmla="*/ 2147483647 h 1332"/>
                <a:gd name="T60" fmla="*/ 2147483647 w 3072"/>
                <a:gd name="T61" fmla="*/ 2147483647 h 1332"/>
                <a:gd name="T62" fmla="*/ 2147483647 w 3072"/>
                <a:gd name="T63" fmla="*/ 2147483647 h 1332"/>
                <a:gd name="T64" fmla="*/ 2147483647 w 3072"/>
                <a:gd name="T65" fmla="*/ 2147483647 h 1332"/>
                <a:gd name="T66" fmla="*/ 2147483647 w 3072"/>
                <a:gd name="T67" fmla="*/ 2147483647 h 1332"/>
                <a:gd name="T68" fmla="*/ 2147483647 w 3072"/>
                <a:gd name="T69" fmla="*/ 2147483647 h 1332"/>
                <a:gd name="T70" fmla="*/ 2147483647 w 3072"/>
                <a:gd name="T71" fmla="*/ 2147483647 h 1332"/>
                <a:gd name="T72" fmla="*/ 2147483647 w 3072"/>
                <a:gd name="T73" fmla="*/ 2147483647 h 1332"/>
                <a:gd name="T74" fmla="*/ 2147483647 w 3072"/>
                <a:gd name="T75" fmla="*/ 2147483647 h 1332"/>
                <a:gd name="T76" fmla="*/ 2147483647 w 3072"/>
                <a:gd name="T77" fmla="*/ 2147483647 h 1332"/>
                <a:gd name="T78" fmla="*/ 2147483647 w 3072"/>
                <a:gd name="T79" fmla="*/ 2147483647 h 1332"/>
                <a:gd name="T80" fmla="*/ 2147483647 w 3072"/>
                <a:gd name="T81" fmla="*/ 2147483647 h 1332"/>
                <a:gd name="T82" fmla="*/ 2147483647 w 3072"/>
                <a:gd name="T83" fmla="*/ 2147483647 h 1332"/>
                <a:gd name="T84" fmla="*/ 2147483647 w 3072"/>
                <a:gd name="T85" fmla="*/ 2147483647 h 1332"/>
                <a:gd name="T86" fmla="*/ 2147483647 w 3072"/>
                <a:gd name="T87" fmla="*/ 2147483647 h 1332"/>
                <a:gd name="T88" fmla="*/ 2147483647 w 3072"/>
                <a:gd name="T89" fmla="*/ 2147483647 h 1332"/>
                <a:gd name="T90" fmla="*/ 2147483647 w 3072"/>
                <a:gd name="T91" fmla="*/ 2147483647 h 1332"/>
                <a:gd name="T92" fmla="*/ 2147483647 w 3072"/>
                <a:gd name="T93" fmla="*/ 2147483647 h 1332"/>
                <a:gd name="T94" fmla="*/ 2147483647 w 3072"/>
                <a:gd name="T95" fmla="*/ 2147483647 h 1332"/>
                <a:gd name="T96" fmla="*/ 2147483647 w 3072"/>
                <a:gd name="T97" fmla="*/ 2147483647 h 1332"/>
                <a:gd name="T98" fmla="*/ 2147483647 w 3072"/>
                <a:gd name="T99" fmla="*/ 2147483647 h 1332"/>
                <a:gd name="T100" fmla="*/ 2147483647 w 3072"/>
                <a:gd name="T101" fmla="*/ 2147483647 h 1332"/>
                <a:gd name="T102" fmla="*/ 2147483647 w 3072"/>
                <a:gd name="T103" fmla="*/ 2147483647 h 1332"/>
                <a:gd name="T104" fmla="*/ 2147483647 w 3072"/>
                <a:gd name="T105" fmla="*/ 2147483647 h 1332"/>
                <a:gd name="T106" fmla="*/ 2147483647 w 3072"/>
                <a:gd name="T107" fmla="*/ 2147483647 h 1332"/>
                <a:gd name="T108" fmla="*/ 2147483647 w 3072"/>
                <a:gd name="T109" fmla="*/ 2147483647 h 1332"/>
                <a:gd name="T110" fmla="*/ 2147483647 w 3072"/>
                <a:gd name="T111" fmla="*/ 2147483647 h 1332"/>
                <a:gd name="T112" fmla="*/ 2147483647 w 3072"/>
                <a:gd name="T113" fmla="*/ 2147483647 h 1332"/>
                <a:gd name="T114" fmla="*/ 2147483647 w 3072"/>
                <a:gd name="T115" fmla="*/ 2147483647 h 1332"/>
                <a:gd name="T116" fmla="*/ 2147483647 w 3072"/>
                <a:gd name="T117" fmla="*/ 2147483647 h 1332"/>
                <a:gd name="T118" fmla="*/ 2147483647 w 3072"/>
                <a:gd name="T119" fmla="*/ 2147483647 h 1332"/>
                <a:gd name="T120" fmla="*/ 2147483647 w 3072"/>
                <a:gd name="T121" fmla="*/ 2147483647 h 133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3072"/>
                <a:gd name="T184" fmla="*/ 0 h 1332"/>
                <a:gd name="T185" fmla="*/ 3072 w 3072"/>
                <a:gd name="T186" fmla="*/ 1332 h 133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3072" h="1332">
                  <a:moveTo>
                    <a:pt x="2454" y="930"/>
                  </a:moveTo>
                  <a:lnTo>
                    <a:pt x="2418" y="966"/>
                  </a:lnTo>
                  <a:lnTo>
                    <a:pt x="2400" y="1002"/>
                  </a:lnTo>
                  <a:lnTo>
                    <a:pt x="2412" y="1002"/>
                  </a:lnTo>
                  <a:lnTo>
                    <a:pt x="2448" y="984"/>
                  </a:lnTo>
                  <a:lnTo>
                    <a:pt x="2460" y="972"/>
                  </a:lnTo>
                  <a:lnTo>
                    <a:pt x="2460" y="954"/>
                  </a:lnTo>
                  <a:lnTo>
                    <a:pt x="2472" y="942"/>
                  </a:lnTo>
                  <a:lnTo>
                    <a:pt x="2460" y="930"/>
                  </a:lnTo>
                  <a:lnTo>
                    <a:pt x="2454" y="930"/>
                  </a:lnTo>
                  <a:close/>
                  <a:moveTo>
                    <a:pt x="2400" y="930"/>
                  </a:moveTo>
                  <a:lnTo>
                    <a:pt x="2388" y="930"/>
                  </a:lnTo>
                  <a:lnTo>
                    <a:pt x="2376" y="936"/>
                  </a:lnTo>
                  <a:lnTo>
                    <a:pt x="2364" y="948"/>
                  </a:lnTo>
                  <a:lnTo>
                    <a:pt x="2364" y="954"/>
                  </a:lnTo>
                  <a:lnTo>
                    <a:pt x="2370" y="966"/>
                  </a:lnTo>
                  <a:lnTo>
                    <a:pt x="2376" y="972"/>
                  </a:lnTo>
                  <a:lnTo>
                    <a:pt x="2406" y="972"/>
                  </a:lnTo>
                  <a:lnTo>
                    <a:pt x="2412" y="960"/>
                  </a:lnTo>
                  <a:lnTo>
                    <a:pt x="2418" y="954"/>
                  </a:lnTo>
                  <a:lnTo>
                    <a:pt x="2418" y="942"/>
                  </a:lnTo>
                  <a:lnTo>
                    <a:pt x="2406" y="936"/>
                  </a:lnTo>
                  <a:lnTo>
                    <a:pt x="2400" y="930"/>
                  </a:lnTo>
                  <a:close/>
                  <a:moveTo>
                    <a:pt x="2316" y="1188"/>
                  </a:moveTo>
                  <a:lnTo>
                    <a:pt x="2328" y="1188"/>
                  </a:lnTo>
                  <a:lnTo>
                    <a:pt x="2340" y="1152"/>
                  </a:lnTo>
                  <a:lnTo>
                    <a:pt x="2322" y="1158"/>
                  </a:lnTo>
                  <a:lnTo>
                    <a:pt x="2316" y="1188"/>
                  </a:lnTo>
                  <a:close/>
                  <a:moveTo>
                    <a:pt x="2388" y="1074"/>
                  </a:moveTo>
                  <a:lnTo>
                    <a:pt x="2370" y="1086"/>
                  </a:lnTo>
                  <a:lnTo>
                    <a:pt x="2382" y="1098"/>
                  </a:lnTo>
                  <a:lnTo>
                    <a:pt x="2388" y="1098"/>
                  </a:lnTo>
                  <a:lnTo>
                    <a:pt x="2382" y="1104"/>
                  </a:lnTo>
                  <a:lnTo>
                    <a:pt x="2376" y="1104"/>
                  </a:lnTo>
                  <a:lnTo>
                    <a:pt x="2364" y="1116"/>
                  </a:lnTo>
                  <a:lnTo>
                    <a:pt x="2358" y="1116"/>
                  </a:lnTo>
                  <a:lnTo>
                    <a:pt x="2352" y="1122"/>
                  </a:lnTo>
                  <a:lnTo>
                    <a:pt x="2352" y="1152"/>
                  </a:lnTo>
                  <a:lnTo>
                    <a:pt x="2358" y="1164"/>
                  </a:lnTo>
                  <a:lnTo>
                    <a:pt x="2358" y="1188"/>
                  </a:lnTo>
                  <a:lnTo>
                    <a:pt x="2370" y="1182"/>
                  </a:lnTo>
                  <a:lnTo>
                    <a:pt x="2376" y="1170"/>
                  </a:lnTo>
                  <a:lnTo>
                    <a:pt x="2388" y="1164"/>
                  </a:lnTo>
                  <a:lnTo>
                    <a:pt x="2394" y="1158"/>
                  </a:lnTo>
                  <a:lnTo>
                    <a:pt x="2394" y="1146"/>
                  </a:lnTo>
                  <a:lnTo>
                    <a:pt x="2382" y="1134"/>
                  </a:lnTo>
                  <a:lnTo>
                    <a:pt x="2394" y="1134"/>
                  </a:lnTo>
                  <a:lnTo>
                    <a:pt x="2412" y="1116"/>
                  </a:lnTo>
                  <a:lnTo>
                    <a:pt x="2412" y="1098"/>
                  </a:lnTo>
                  <a:lnTo>
                    <a:pt x="2388" y="1074"/>
                  </a:lnTo>
                  <a:close/>
                  <a:moveTo>
                    <a:pt x="2562" y="1080"/>
                  </a:moveTo>
                  <a:lnTo>
                    <a:pt x="2550" y="1080"/>
                  </a:lnTo>
                  <a:lnTo>
                    <a:pt x="2550" y="1074"/>
                  </a:lnTo>
                  <a:lnTo>
                    <a:pt x="2544" y="1068"/>
                  </a:lnTo>
                  <a:lnTo>
                    <a:pt x="2538" y="1068"/>
                  </a:lnTo>
                  <a:lnTo>
                    <a:pt x="2532" y="1062"/>
                  </a:lnTo>
                  <a:lnTo>
                    <a:pt x="2520" y="1056"/>
                  </a:lnTo>
                  <a:lnTo>
                    <a:pt x="2514" y="1050"/>
                  </a:lnTo>
                  <a:lnTo>
                    <a:pt x="2514" y="1044"/>
                  </a:lnTo>
                  <a:lnTo>
                    <a:pt x="2520" y="1032"/>
                  </a:lnTo>
                  <a:lnTo>
                    <a:pt x="2520" y="1020"/>
                  </a:lnTo>
                  <a:lnTo>
                    <a:pt x="2526" y="1008"/>
                  </a:lnTo>
                  <a:lnTo>
                    <a:pt x="2532" y="1002"/>
                  </a:lnTo>
                  <a:lnTo>
                    <a:pt x="2532" y="960"/>
                  </a:lnTo>
                  <a:lnTo>
                    <a:pt x="2550" y="924"/>
                  </a:lnTo>
                  <a:lnTo>
                    <a:pt x="2550" y="906"/>
                  </a:lnTo>
                  <a:lnTo>
                    <a:pt x="2544" y="894"/>
                  </a:lnTo>
                  <a:lnTo>
                    <a:pt x="2526" y="876"/>
                  </a:lnTo>
                  <a:lnTo>
                    <a:pt x="2538" y="864"/>
                  </a:lnTo>
                  <a:lnTo>
                    <a:pt x="2538" y="834"/>
                  </a:lnTo>
                  <a:lnTo>
                    <a:pt x="2544" y="828"/>
                  </a:lnTo>
                  <a:lnTo>
                    <a:pt x="2550" y="828"/>
                  </a:lnTo>
                  <a:lnTo>
                    <a:pt x="2556" y="822"/>
                  </a:lnTo>
                  <a:lnTo>
                    <a:pt x="2550" y="816"/>
                  </a:lnTo>
                  <a:lnTo>
                    <a:pt x="2532" y="810"/>
                  </a:lnTo>
                  <a:lnTo>
                    <a:pt x="2520" y="810"/>
                  </a:lnTo>
                  <a:lnTo>
                    <a:pt x="2502" y="816"/>
                  </a:lnTo>
                  <a:lnTo>
                    <a:pt x="2490" y="816"/>
                  </a:lnTo>
                  <a:lnTo>
                    <a:pt x="2484" y="822"/>
                  </a:lnTo>
                  <a:lnTo>
                    <a:pt x="2478" y="822"/>
                  </a:lnTo>
                  <a:lnTo>
                    <a:pt x="2478" y="834"/>
                  </a:lnTo>
                  <a:lnTo>
                    <a:pt x="2460" y="834"/>
                  </a:lnTo>
                  <a:lnTo>
                    <a:pt x="2454" y="840"/>
                  </a:lnTo>
                  <a:lnTo>
                    <a:pt x="2442" y="846"/>
                  </a:lnTo>
                  <a:lnTo>
                    <a:pt x="2430" y="846"/>
                  </a:lnTo>
                  <a:lnTo>
                    <a:pt x="2418" y="852"/>
                  </a:lnTo>
                  <a:lnTo>
                    <a:pt x="2406" y="852"/>
                  </a:lnTo>
                  <a:lnTo>
                    <a:pt x="2400" y="858"/>
                  </a:lnTo>
                  <a:lnTo>
                    <a:pt x="2394" y="858"/>
                  </a:lnTo>
                  <a:lnTo>
                    <a:pt x="2388" y="864"/>
                  </a:lnTo>
                  <a:lnTo>
                    <a:pt x="2376" y="870"/>
                  </a:lnTo>
                  <a:lnTo>
                    <a:pt x="2370" y="876"/>
                  </a:lnTo>
                  <a:lnTo>
                    <a:pt x="2364" y="876"/>
                  </a:lnTo>
                  <a:lnTo>
                    <a:pt x="2364" y="864"/>
                  </a:lnTo>
                  <a:lnTo>
                    <a:pt x="2382" y="846"/>
                  </a:lnTo>
                  <a:lnTo>
                    <a:pt x="2376" y="840"/>
                  </a:lnTo>
                  <a:lnTo>
                    <a:pt x="2364" y="834"/>
                  </a:lnTo>
                  <a:lnTo>
                    <a:pt x="2358" y="828"/>
                  </a:lnTo>
                  <a:lnTo>
                    <a:pt x="2358" y="810"/>
                  </a:lnTo>
                  <a:lnTo>
                    <a:pt x="2352" y="798"/>
                  </a:lnTo>
                  <a:lnTo>
                    <a:pt x="2352" y="792"/>
                  </a:lnTo>
                  <a:lnTo>
                    <a:pt x="2376" y="768"/>
                  </a:lnTo>
                  <a:lnTo>
                    <a:pt x="2340" y="768"/>
                  </a:lnTo>
                  <a:lnTo>
                    <a:pt x="2328" y="780"/>
                  </a:lnTo>
                  <a:lnTo>
                    <a:pt x="2274" y="780"/>
                  </a:lnTo>
                  <a:lnTo>
                    <a:pt x="2274" y="768"/>
                  </a:lnTo>
                  <a:lnTo>
                    <a:pt x="2280" y="756"/>
                  </a:lnTo>
                  <a:lnTo>
                    <a:pt x="2292" y="750"/>
                  </a:lnTo>
                  <a:lnTo>
                    <a:pt x="2298" y="744"/>
                  </a:lnTo>
                  <a:lnTo>
                    <a:pt x="3072" y="108"/>
                  </a:lnTo>
                  <a:lnTo>
                    <a:pt x="3054" y="108"/>
                  </a:lnTo>
                  <a:lnTo>
                    <a:pt x="3054" y="102"/>
                  </a:lnTo>
                  <a:lnTo>
                    <a:pt x="3048" y="90"/>
                  </a:lnTo>
                  <a:lnTo>
                    <a:pt x="3036" y="84"/>
                  </a:lnTo>
                  <a:lnTo>
                    <a:pt x="3030" y="78"/>
                  </a:lnTo>
                  <a:lnTo>
                    <a:pt x="3012" y="78"/>
                  </a:lnTo>
                  <a:lnTo>
                    <a:pt x="2988" y="84"/>
                  </a:lnTo>
                  <a:lnTo>
                    <a:pt x="2964" y="84"/>
                  </a:lnTo>
                  <a:lnTo>
                    <a:pt x="2928" y="96"/>
                  </a:lnTo>
                  <a:lnTo>
                    <a:pt x="2916" y="96"/>
                  </a:lnTo>
                  <a:lnTo>
                    <a:pt x="2892" y="84"/>
                  </a:lnTo>
                  <a:lnTo>
                    <a:pt x="2886" y="78"/>
                  </a:lnTo>
                  <a:lnTo>
                    <a:pt x="2874" y="72"/>
                  </a:lnTo>
                  <a:lnTo>
                    <a:pt x="2784" y="72"/>
                  </a:lnTo>
                  <a:lnTo>
                    <a:pt x="2772" y="66"/>
                  </a:lnTo>
                  <a:lnTo>
                    <a:pt x="2766" y="60"/>
                  </a:lnTo>
                  <a:lnTo>
                    <a:pt x="2748" y="60"/>
                  </a:lnTo>
                  <a:lnTo>
                    <a:pt x="2736" y="54"/>
                  </a:lnTo>
                  <a:lnTo>
                    <a:pt x="2598" y="54"/>
                  </a:lnTo>
                  <a:lnTo>
                    <a:pt x="2598" y="42"/>
                  </a:lnTo>
                  <a:lnTo>
                    <a:pt x="2604" y="36"/>
                  </a:lnTo>
                  <a:lnTo>
                    <a:pt x="2592" y="36"/>
                  </a:lnTo>
                  <a:lnTo>
                    <a:pt x="2574" y="30"/>
                  </a:lnTo>
                  <a:lnTo>
                    <a:pt x="2562" y="30"/>
                  </a:lnTo>
                  <a:lnTo>
                    <a:pt x="2550" y="24"/>
                  </a:lnTo>
                  <a:lnTo>
                    <a:pt x="2532" y="24"/>
                  </a:lnTo>
                  <a:lnTo>
                    <a:pt x="2520" y="30"/>
                  </a:lnTo>
                  <a:lnTo>
                    <a:pt x="2496" y="30"/>
                  </a:lnTo>
                  <a:lnTo>
                    <a:pt x="2490" y="36"/>
                  </a:lnTo>
                  <a:lnTo>
                    <a:pt x="2484" y="36"/>
                  </a:lnTo>
                  <a:lnTo>
                    <a:pt x="2514" y="0"/>
                  </a:lnTo>
                  <a:lnTo>
                    <a:pt x="2430" y="36"/>
                  </a:lnTo>
                  <a:lnTo>
                    <a:pt x="2460" y="0"/>
                  </a:lnTo>
                  <a:lnTo>
                    <a:pt x="2430" y="0"/>
                  </a:lnTo>
                  <a:lnTo>
                    <a:pt x="2418" y="6"/>
                  </a:lnTo>
                  <a:lnTo>
                    <a:pt x="2412" y="12"/>
                  </a:lnTo>
                  <a:lnTo>
                    <a:pt x="2358" y="30"/>
                  </a:lnTo>
                  <a:lnTo>
                    <a:pt x="2232" y="30"/>
                  </a:lnTo>
                  <a:lnTo>
                    <a:pt x="2214" y="36"/>
                  </a:lnTo>
                  <a:lnTo>
                    <a:pt x="2208" y="42"/>
                  </a:lnTo>
                  <a:lnTo>
                    <a:pt x="2184" y="54"/>
                  </a:lnTo>
                  <a:lnTo>
                    <a:pt x="2172" y="54"/>
                  </a:lnTo>
                  <a:lnTo>
                    <a:pt x="2166" y="60"/>
                  </a:lnTo>
                  <a:lnTo>
                    <a:pt x="2046" y="60"/>
                  </a:lnTo>
                  <a:lnTo>
                    <a:pt x="2004" y="72"/>
                  </a:lnTo>
                  <a:lnTo>
                    <a:pt x="1956" y="102"/>
                  </a:lnTo>
                  <a:lnTo>
                    <a:pt x="1902" y="132"/>
                  </a:lnTo>
                  <a:lnTo>
                    <a:pt x="1854" y="144"/>
                  </a:lnTo>
                  <a:lnTo>
                    <a:pt x="1758" y="156"/>
                  </a:lnTo>
                  <a:lnTo>
                    <a:pt x="1722" y="162"/>
                  </a:lnTo>
                  <a:lnTo>
                    <a:pt x="1704" y="162"/>
                  </a:lnTo>
                  <a:lnTo>
                    <a:pt x="1698" y="168"/>
                  </a:lnTo>
                  <a:lnTo>
                    <a:pt x="1644" y="186"/>
                  </a:lnTo>
                  <a:lnTo>
                    <a:pt x="1632" y="192"/>
                  </a:lnTo>
                  <a:lnTo>
                    <a:pt x="1620" y="192"/>
                  </a:lnTo>
                  <a:lnTo>
                    <a:pt x="1620" y="198"/>
                  </a:lnTo>
                  <a:lnTo>
                    <a:pt x="1626" y="204"/>
                  </a:lnTo>
                  <a:lnTo>
                    <a:pt x="1638" y="210"/>
                  </a:lnTo>
                  <a:lnTo>
                    <a:pt x="1650" y="222"/>
                  </a:lnTo>
                  <a:lnTo>
                    <a:pt x="1656" y="222"/>
                  </a:lnTo>
                  <a:lnTo>
                    <a:pt x="1662" y="234"/>
                  </a:lnTo>
                  <a:lnTo>
                    <a:pt x="1662" y="240"/>
                  </a:lnTo>
                  <a:lnTo>
                    <a:pt x="1668" y="252"/>
                  </a:lnTo>
                  <a:lnTo>
                    <a:pt x="1668" y="264"/>
                  </a:lnTo>
                  <a:lnTo>
                    <a:pt x="1662" y="264"/>
                  </a:lnTo>
                  <a:lnTo>
                    <a:pt x="1650" y="270"/>
                  </a:lnTo>
                  <a:lnTo>
                    <a:pt x="1644" y="282"/>
                  </a:lnTo>
                  <a:lnTo>
                    <a:pt x="1734" y="282"/>
                  </a:lnTo>
                  <a:lnTo>
                    <a:pt x="1704" y="318"/>
                  </a:lnTo>
                  <a:lnTo>
                    <a:pt x="1770" y="318"/>
                  </a:lnTo>
                  <a:lnTo>
                    <a:pt x="1764" y="336"/>
                  </a:lnTo>
                  <a:lnTo>
                    <a:pt x="1710" y="336"/>
                  </a:lnTo>
                  <a:lnTo>
                    <a:pt x="1698" y="348"/>
                  </a:lnTo>
                  <a:lnTo>
                    <a:pt x="1632" y="348"/>
                  </a:lnTo>
                  <a:lnTo>
                    <a:pt x="1614" y="354"/>
                  </a:lnTo>
                  <a:lnTo>
                    <a:pt x="1560" y="354"/>
                  </a:lnTo>
                  <a:lnTo>
                    <a:pt x="1554" y="348"/>
                  </a:lnTo>
                  <a:lnTo>
                    <a:pt x="1548" y="348"/>
                  </a:lnTo>
                  <a:lnTo>
                    <a:pt x="1554" y="342"/>
                  </a:lnTo>
                  <a:lnTo>
                    <a:pt x="1560" y="342"/>
                  </a:lnTo>
                  <a:lnTo>
                    <a:pt x="1572" y="330"/>
                  </a:lnTo>
                  <a:lnTo>
                    <a:pt x="1566" y="324"/>
                  </a:lnTo>
                  <a:lnTo>
                    <a:pt x="1458" y="324"/>
                  </a:lnTo>
                  <a:lnTo>
                    <a:pt x="1452" y="330"/>
                  </a:lnTo>
                  <a:lnTo>
                    <a:pt x="1452" y="348"/>
                  </a:lnTo>
                  <a:lnTo>
                    <a:pt x="1434" y="348"/>
                  </a:lnTo>
                  <a:lnTo>
                    <a:pt x="1422" y="354"/>
                  </a:lnTo>
                  <a:lnTo>
                    <a:pt x="1404" y="354"/>
                  </a:lnTo>
                  <a:lnTo>
                    <a:pt x="1386" y="360"/>
                  </a:lnTo>
                  <a:lnTo>
                    <a:pt x="1338" y="360"/>
                  </a:lnTo>
                  <a:lnTo>
                    <a:pt x="1308" y="366"/>
                  </a:lnTo>
                  <a:lnTo>
                    <a:pt x="1254" y="384"/>
                  </a:lnTo>
                  <a:lnTo>
                    <a:pt x="1254" y="390"/>
                  </a:lnTo>
                  <a:lnTo>
                    <a:pt x="1272" y="396"/>
                  </a:lnTo>
                  <a:lnTo>
                    <a:pt x="1284" y="402"/>
                  </a:lnTo>
                  <a:lnTo>
                    <a:pt x="1314" y="402"/>
                  </a:lnTo>
                  <a:lnTo>
                    <a:pt x="1272" y="420"/>
                  </a:lnTo>
                  <a:lnTo>
                    <a:pt x="1260" y="462"/>
                  </a:lnTo>
                  <a:lnTo>
                    <a:pt x="1272" y="462"/>
                  </a:lnTo>
                  <a:lnTo>
                    <a:pt x="1290" y="468"/>
                  </a:lnTo>
                  <a:lnTo>
                    <a:pt x="1338" y="468"/>
                  </a:lnTo>
                  <a:lnTo>
                    <a:pt x="1350" y="462"/>
                  </a:lnTo>
                  <a:lnTo>
                    <a:pt x="1362" y="462"/>
                  </a:lnTo>
                  <a:lnTo>
                    <a:pt x="1410" y="474"/>
                  </a:lnTo>
                  <a:lnTo>
                    <a:pt x="1422" y="456"/>
                  </a:lnTo>
                  <a:lnTo>
                    <a:pt x="1434" y="474"/>
                  </a:lnTo>
                  <a:lnTo>
                    <a:pt x="1446" y="468"/>
                  </a:lnTo>
                  <a:lnTo>
                    <a:pt x="1452" y="462"/>
                  </a:lnTo>
                  <a:lnTo>
                    <a:pt x="1476" y="450"/>
                  </a:lnTo>
                  <a:lnTo>
                    <a:pt x="1482" y="444"/>
                  </a:lnTo>
                  <a:lnTo>
                    <a:pt x="1494" y="444"/>
                  </a:lnTo>
                  <a:lnTo>
                    <a:pt x="1506" y="450"/>
                  </a:lnTo>
                  <a:lnTo>
                    <a:pt x="1524" y="450"/>
                  </a:lnTo>
                  <a:lnTo>
                    <a:pt x="1536" y="444"/>
                  </a:lnTo>
                  <a:lnTo>
                    <a:pt x="1542" y="438"/>
                  </a:lnTo>
                  <a:lnTo>
                    <a:pt x="1554" y="432"/>
                  </a:lnTo>
                  <a:lnTo>
                    <a:pt x="1560" y="432"/>
                  </a:lnTo>
                  <a:lnTo>
                    <a:pt x="1566" y="426"/>
                  </a:lnTo>
                  <a:lnTo>
                    <a:pt x="1566" y="450"/>
                  </a:lnTo>
                  <a:lnTo>
                    <a:pt x="1560" y="462"/>
                  </a:lnTo>
                  <a:lnTo>
                    <a:pt x="1554" y="468"/>
                  </a:lnTo>
                  <a:lnTo>
                    <a:pt x="1500" y="468"/>
                  </a:lnTo>
                  <a:lnTo>
                    <a:pt x="1506" y="498"/>
                  </a:lnTo>
                  <a:lnTo>
                    <a:pt x="1494" y="504"/>
                  </a:lnTo>
                  <a:lnTo>
                    <a:pt x="1488" y="516"/>
                  </a:lnTo>
                  <a:lnTo>
                    <a:pt x="1476" y="522"/>
                  </a:lnTo>
                  <a:lnTo>
                    <a:pt x="1464" y="534"/>
                  </a:lnTo>
                  <a:lnTo>
                    <a:pt x="1446" y="540"/>
                  </a:lnTo>
                  <a:lnTo>
                    <a:pt x="1380" y="540"/>
                  </a:lnTo>
                  <a:lnTo>
                    <a:pt x="1362" y="522"/>
                  </a:lnTo>
                  <a:lnTo>
                    <a:pt x="1344" y="534"/>
                  </a:lnTo>
                  <a:lnTo>
                    <a:pt x="1344" y="546"/>
                  </a:lnTo>
                  <a:lnTo>
                    <a:pt x="1338" y="546"/>
                  </a:lnTo>
                  <a:lnTo>
                    <a:pt x="1332" y="552"/>
                  </a:lnTo>
                  <a:lnTo>
                    <a:pt x="1320" y="558"/>
                  </a:lnTo>
                  <a:lnTo>
                    <a:pt x="1302" y="564"/>
                  </a:lnTo>
                  <a:lnTo>
                    <a:pt x="1290" y="570"/>
                  </a:lnTo>
                  <a:lnTo>
                    <a:pt x="1266" y="570"/>
                  </a:lnTo>
                  <a:lnTo>
                    <a:pt x="1242" y="558"/>
                  </a:lnTo>
                  <a:lnTo>
                    <a:pt x="1236" y="558"/>
                  </a:lnTo>
                  <a:lnTo>
                    <a:pt x="1140" y="606"/>
                  </a:lnTo>
                  <a:lnTo>
                    <a:pt x="1122" y="624"/>
                  </a:lnTo>
                  <a:lnTo>
                    <a:pt x="1116" y="606"/>
                  </a:lnTo>
                  <a:lnTo>
                    <a:pt x="1080" y="624"/>
                  </a:lnTo>
                  <a:lnTo>
                    <a:pt x="1068" y="624"/>
                  </a:lnTo>
                  <a:lnTo>
                    <a:pt x="1044" y="636"/>
                  </a:lnTo>
                  <a:lnTo>
                    <a:pt x="1020" y="660"/>
                  </a:lnTo>
                  <a:lnTo>
                    <a:pt x="990" y="648"/>
                  </a:lnTo>
                  <a:lnTo>
                    <a:pt x="990" y="672"/>
                  </a:lnTo>
                  <a:lnTo>
                    <a:pt x="984" y="666"/>
                  </a:lnTo>
                  <a:lnTo>
                    <a:pt x="972" y="666"/>
                  </a:lnTo>
                  <a:lnTo>
                    <a:pt x="966" y="672"/>
                  </a:lnTo>
                  <a:lnTo>
                    <a:pt x="966" y="690"/>
                  </a:lnTo>
                  <a:lnTo>
                    <a:pt x="954" y="708"/>
                  </a:lnTo>
                  <a:lnTo>
                    <a:pt x="1014" y="684"/>
                  </a:lnTo>
                  <a:lnTo>
                    <a:pt x="990" y="702"/>
                  </a:lnTo>
                  <a:lnTo>
                    <a:pt x="990" y="714"/>
                  </a:lnTo>
                  <a:lnTo>
                    <a:pt x="972" y="726"/>
                  </a:lnTo>
                  <a:lnTo>
                    <a:pt x="1026" y="726"/>
                  </a:lnTo>
                  <a:lnTo>
                    <a:pt x="1032" y="732"/>
                  </a:lnTo>
                  <a:lnTo>
                    <a:pt x="1032" y="738"/>
                  </a:lnTo>
                  <a:lnTo>
                    <a:pt x="1020" y="744"/>
                  </a:lnTo>
                  <a:lnTo>
                    <a:pt x="984" y="744"/>
                  </a:lnTo>
                  <a:lnTo>
                    <a:pt x="960" y="750"/>
                  </a:lnTo>
                  <a:lnTo>
                    <a:pt x="972" y="738"/>
                  </a:lnTo>
                  <a:lnTo>
                    <a:pt x="960" y="732"/>
                  </a:lnTo>
                  <a:lnTo>
                    <a:pt x="954" y="732"/>
                  </a:lnTo>
                  <a:lnTo>
                    <a:pt x="948" y="738"/>
                  </a:lnTo>
                  <a:lnTo>
                    <a:pt x="936" y="744"/>
                  </a:lnTo>
                  <a:lnTo>
                    <a:pt x="930" y="750"/>
                  </a:lnTo>
                  <a:lnTo>
                    <a:pt x="924" y="750"/>
                  </a:lnTo>
                  <a:lnTo>
                    <a:pt x="918" y="756"/>
                  </a:lnTo>
                  <a:lnTo>
                    <a:pt x="924" y="756"/>
                  </a:lnTo>
                  <a:lnTo>
                    <a:pt x="930" y="762"/>
                  </a:lnTo>
                  <a:lnTo>
                    <a:pt x="930" y="768"/>
                  </a:lnTo>
                  <a:lnTo>
                    <a:pt x="924" y="774"/>
                  </a:lnTo>
                  <a:lnTo>
                    <a:pt x="924" y="780"/>
                  </a:lnTo>
                  <a:lnTo>
                    <a:pt x="918" y="792"/>
                  </a:lnTo>
                  <a:lnTo>
                    <a:pt x="918" y="804"/>
                  </a:lnTo>
                  <a:lnTo>
                    <a:pt x="990" y="804"/>
                  </a:lnTo>
                  <a:lnTo>
                    <a:pt x="1038" y="774"/>
                  </a:lnTo>
                  <a:lnTo>
                    <a:pt x="1104" y="750"/>
                  </a:lnTo>
                  <a:lnTo>
                    <a:pt x="1098" y="750"/>
                  </a:lnTo>
                  <a:lnTo>
                    <a:pt x="1092" y="756"/>
                  </a:lnTo>
                  <a:lnTo>
                    <a:pt x="1080" y="762"/>
                  </a:lnTo>
                  <a:lnTo>
                    <a:pt x="1062" y="768"/>
                  </a:lnTo>
                  <a:lnTo>
                    <a:pt x="1050" y="780"/>
                  </a:lnTo>
                  <a:lnTo>
                    <a:pt x="1038" y="786"/>
                  </a:lnTo>
                  <a:lnTo>
                    <a:pt x="1026" y="798"/>
                  </a:lnTo>
                  <a:lnTo>
                    <a:pt x="1026" y="816"/>
                  </a:lnTo>
                  <a:lnTo>
                    <a:pt x="1020" y="828"/>
                  </a:lnTo>
                  <a:lnTo>
                    <a:pt x="990" y="828"/>
                  </a:lnTo>
                  <a:lnTo>
                    <a:pt x="978" y="834"/>
                  </a:lnTo>
                  <a:lnTo>
                    <a:pt x="972" y="852"/>
                  </a:lnTo>
                  <a:lnTo>
                    <a:pt x="966" y="864"/>
                  </a:lnTo>
                  <a:lnTo>
                    <a:pt x="954" y="870"/>
                  </a:lnTo>
                  <a:lnTo>
                    <a:pt x="942" y="882"/>
                  </a:lnTo>
                  <a:lnTo>
                    <a:pt x="930" y="888"/>
                  </a:lnTo>
                  <a:lnTo>
                    <a:pt x="924" y="894"/>
                  </a:lnTo>
                  <a:lnTo>
                    <a:pt x="978" y="888"/>
                  </a:lnTo>
                  <a:lnTo>
                    <a:pt x="972" y="906"/>
                  </a:lnTo>
                  <a:lnTo>
                    <a:pt x="978" y="894"/>
                  </a:lnTo>
                  <a:lnTo>
                    <a:pt x="990" y="888"/>
                  </a:lnTo>
                  <a:lnTo>
                    <a:pt x="1002" y="876"/>
                  </a:lnTo>
                  <a:lnTo>
                    <a:pt x="1026" y="864"/>
                  </a:lnTo>
                  <a:lnTo>
                    <a:pt x="1038" y="864"/>
                  </a:lnTo>
                  <a:lnTo>
                    <a:pt x="1050" y="870"/>
                  </a:lnTo>
                  <a:lnTo>
                    <a:pt x="1056" y="870"/>
                  </a:lnTo>
                  <a:lnTo>
                    <a:pt x="1056" y="876"/>
                  </a:lnTo>
                  <a:lnTo>
                    <a:pt x="1050" y="876"/>
                  </a:lnTo>
                  <a:lnTo>
                    <a:pt x="1074" y="870"/>
                  </a:lnTo>
                  <a:lnTo>
                    <a:pt x="1068" y="876"/>
                  </a:lnTo>
                  <a:lnTo>
                    <a:pt x="1068" y="906"/>
                  </a:lnTo>
                  <a:lnTo>
                    <a:pt x="1074" y="912"/>
                  </a:lnTo>
                  <a:lnTo>
                    <a:pt x="1092" y="912"/>
                  </a:lnTo>
                  <a:lnTo>
                    <a:pt x="1098" y="900"/>
                  </a:lnTo>
                  <a:lnTo>
                    <a:pt x="1110" y="894"/>
                  </a:lnTo>
                  <a:lnTo>
                    <a:pt x="1116" y="888"/>
                  </a:lnTo>
                  <a:lnTo>
                    <a:pt x="1122" y="876"/>
                  </a:lnTo>
                  <a:lnTo>
                    <a:pt x="1164" y="858"/>
                  </a:lnTo>
                  <a:lnTo>
                    <a:pt x="1176" y="870"/>
                  </a:lnTo>
                  <a:lnTo>
                    <a:pt x="1146" y="870"/>
                  </a:lnTo>
                  <a:lnTo>
                    <a:pt x="1140" y="876"/>
                  </a:lnTo>
                  <a:lnTo>
                    <a:pt x="1140" y="882"/>
                  </a:lnTo>
                  <a:lnTo>
                    <a:pt x="1134" y="888"/>
                  </a:lnTo>
                  <a:lnTo>
                    <a:pt x="1134" y="894"/>
                  </a:lnTo>
                  <a:lnTo>
                    <a:pt x="1152" y="894"/>
                  </a:lnTo>
                  <a:lnTo>
                    <a:pt x="1164" y="888"/>
                  </a:lnTo>
                  <a:lnTo>
                    <a:pt x="1182" y="888"/>
                  </a:lnTo>
                  <a:lnTo>
                    <a:pt x="1200" y="882"/>
                  </a:lnTo>
                  <a:lnTo>
                    <a:pt x="1218" y="882"/>
                  </a:lnTo>
                  <a:lnTo>
                    <a:pt x="1224" y="876"/>
                  </a:lnTo>
                  <a:lnTo>
                    <a:pt x="1230" y="876"/>
                  </a:lnTo>
                  <a:lnTo>
                    <a:pt x="1272" y="858"/>
                  </a:lnTo>
                  <a:lnTo>
                    <a:pt x="1224" y="882"/>
                  </a:lnTo>
                  <a:lnTo>
                    <a:pt x="1224" y="894"/>
                  </a:lnTo>
                  <a:lnTo>
                    <a:pt x="1212" y="894"/>
                  </a:lnTo>
                  <a:lnTo>
                    <a:pt x="1200" y="900"/>
                  </a:lnTo>
                  <a:lnTo>
                    <a:pt x="1188" y="900"/>
                  </a:lnTo>
                  <a:lnTo>
                    <a:pt x="1176" y="906"/>
                  </a:lnTo>
                  <a:lnTo>
                    <a:pt x="1170" y="912"/>
                  </a:lnTo>
                  <a:lnTo>
                    <a:pt x="1158" y="918"/>
                  </a:lnTo>
                  <a:lnTo>
                    <a:pt x="1152" y="930"/>
                  </a:lnTo>
                  <a:lnTo>
                    <a:pt x="1122" y="930"/>
                  </a:lnTo>
                  <a:lnTo>
                    <a:pt x="1086" y="960"/>
                  </a:lnTo>
                  <a:lnTo>
                    <a:pt x="1086" y="978"/>
                  </a:lnTo>
                  <a:lnTo>
                    <a:pt x="1038" y="978"/>
                  </a:lnTo>
                  <a:lnTo>
                    <a:pt x="1032" y="984"/>
                  </a:lnTo>
                  <a:lnTo>
                    <a:pt x="1020" y="984"/>
                  </a:lnTo>
                  <a:lnTo>
                    <a:pt x="1002" y="990"/>
                  </a:lnTo>
                  <a:lnTo>
                    <a:pt x="990" y="996"/>
                  </a:lnTo>
                  <a:lnTo>
                    <a:pt x="978" y="996"/>
                  </a:lnTo>
                  <a:lnTo>
                    <a:pt x="966" y="1008"/>
                  </a:lnTo>
                  <a:lnTo>
                    <a:pt x="966" y="1020"/>
                  </a:lnTo>
                  <a:lnTo>
                    <a:pt x="960" y="1026"/>
                  </a:lnTo>
                  <a:lnTo>
                    <a:pt x="960" y="1038"/>
                  </a:lnTo>
                  <a:lnTo>
                    <a:pt x="876" y="1038"/>
                  </a:lnTo>
                  <a:lnTo>
                    <a:pt x="858" y="1044"/>
                  </a:lnTo>
                  <a:lnTo>
                    <a:pt x="828" y="1062"/>
                  </a:lnTo>
                  <a:lnTo>
                    <a:pt x="804" y="1080"/>
                  </a:lnTo>
                  <a:lnTo>
                    <a:pt x="780" y="1092"/>
                  </a:lnTo>
                  <a:lnTo>
                    <a:pt x="774" y="1098"/>
                  </a:lnTo>
                  <a:lnTo>
                    <a:pt x="750" y="1104"/>
                  </a:lnTo>
                  <a:lnTo>
                    <a:pt x="738" y="1122"/>
                  </a:lnTo>
                  <a:lnTo>
                    <a:pt x="732" y="1104"/>
                  </a:lnTo>
                  <a:lnTo>
                    <a:pt x="672" y="1104"/>
                  </a:lnTo>
                  <a:lnTo>
                    <a:pt x="648" y="1116"/>
                  </a:lnTo>
                  <a:lnTo>
                    <a:pt x="630" y="1122"/>
                  </a:lnTo>
                  <a:lnTo>
                    <a:pt x="624" y="1128"/>
                  </a:lnTo>
                  <a:lnTo>
                    <a:pt x="606" y="1128"/>
                  </a:lnTo>
                  <a:lnTo>
                    <a:pt x="606" y="1140"/>
                  </a:lnTo>
                  <a:lnTo>
                    <a:pt x="576" y="1146"/>
                  </a:lnTo>
                  <a:lnTo>
                    <a:pt x="564" y="1152"/>
                  </a:lnTo>
                  <a:lnTo>
                    <a:pt x="540" y="1152"/>
                  </a:lnTo>
                  <a:lnTo>
                    <a:pt x="516" y="1170"/>
                  </a:lnTo>
                  <a:lnTo>
                    <a:pt x="522" y="1182"/>
                  </a:lnTo>
                  <a:lnTo>
                    <a:pt x="540" y="1164"/>
                  </a:lnTo>
                  <a:lnTo>
                    <a:pt x="558" y="1176"/>
                  </a:lnTo>
                  <a:lnTo>
                    <a:pt x="582" y="1158"/>
                  </a:lnTo>
                  <a:lnTo>
                    <a:pt x="582" y="1170"/>
                  </a:lnTo>
                  <a:lnTo>
                    <a:pt x="594" y="1170"/>
                  </a:lnTo>
                  <a:lnTo>
                    <a:pt x="606" y="1164"/>
                  </a:lnTo>
                  <a:lnTo>
                    <a:pt x="618" y="1164"/>
                  </a:lnTo>
                  <a:lnTo>
                    <a:pt x="642" y="1140"/>
                  </a:lnTo>
                  <a:lnTo>
                    <a:pt x="654" y="1134"/>
                  </a:lnTo>
                  <a:lnTo>
                    <a:pt x="666" y="1122"/>
                  </a:lnTo>
                  <a:lnTo>
                    <a:pt x="684" y="1122"/>
                  </a:lnTo>
                  <a:lnTo>
                    <a:pt x="684" y="1134"/>
                  </a:lnTo>
                  <a:lnTo>
                    <a:pt x="690" y="1140"/>
                  </a:lnTo>
                  <a:lnTo>
                    <a:pt x="708" y="1140"/>
                  </a:lnTo>
                  <a:lnTo>
                    <a:pt x="732" y="1128"/>
                  </a:lnTo>
                  <a:lnTo>
                    <a:pt x="744" y="1128"/>
                  </a:lnTo>
                  <a:lnTo>
                    <a:pt x="756" y="1122"/>
                  </a:lnTo>
                  <a:lnTo>
                    <a:pt x="762" y="1116"/>
                  </a:lnTo>
                  <a:lnTo>
                    <a:pt x="768" y="1116"/>
                  </a:lnTo>
                  <a:lnTo>
                    <a:pt x="804" y="1128"/>
                  </a:lnTo>
                  <a:lnTo>
                    <a:pt x="822" y="1110"/>
                  </a:lnTo>
                  <a:lnTo>
                    <a:pt x="834" y="1110"/>
                  </a:lnTo>
                  <a:lnTo>
                    <a:pt x="852" y="1104"/>
                  </a:lnTo>
                  <a:lnTo>
                    <a:pt x="870" y="1104"/>
                  </a:lnTo>
                  <a:lnTo>
                    <a:pt x="894" y="1092"/>
                  </a:lnTo>
                  <a:lnTo>
                    <a:pt x="918" y="1068"/>
                  </a:lnTo>
                  <a:lnTo>
                    <a:pt x="942" y="1056"/>
                  </a:lnTo>
                  <a:lnTo>
                    <a:pt x="972" y="1056"/>
                  </a:lnTo>
                  <a:lnTo>
                    <a:pt x="978" y="1044"/>
                  </a:lnTo>
                  <a:lnTo>
                    <a:pt x="1014" y="1044"/>
                  </a:lnTo>
                  <a:lnTo>
                    <a:pt x="1026" y="1038"/>
                  </a:lnTo>
                  <a:lnTo>
                    <a:pt x="1032" y="1038"/>
                  </a:lnTo>
                  <a:lnTo>
                    <a:pt x="1038" y="1032"/>
                  </a:lnTo>
                  <a:lnTo>
                    <a:pt x="1050" y="1032"/>
                  </a:lnTo>
                  <a:lnTo>
                    <a:pt x="1086" y="1020"/>
                  </a:lnTo>
                  <a:lnTo>
                    <a:pt x="1110" y="1008"/>
                  </a:lnTo>
                  <a:lnTo>
                    <a:pt x="1122" y="996"/>
                  </a:lnTo>
                  <a:lnTo>
                    <a:pt x="1134" y="990"/>
                  </a:lnTo>
                  <a:lnTo>
                    <a:pt x="1140" y="984"/>
                  </a:lnTo>
                  <a:lnTo>
                    <a:pt x="1206" y="972"/>
                  </a:lnTo>
                  <a:lnTo>
                    <a:pt x="1260" y="942"/>
                  </a:lnTo>
                  <a:lnTo>
                    <a:pt x="1296" y="942"/>
                  </a:lnTo>
                  <a:lnTo>
                    <a:pt x="1314" y="936"/>
                  </a:lnTo>
                  <a:lnTo>
                    <a:pt x="1326" y="936"/>
                  </a:lnTo>
                  <a:lnTo>
                    <a:pt x="1338" y="930"/>
                  </a:lnTo>
                  <a:lnTo>
                    <a:pt x="1368" y="900"/>
                  </a:lnTo>
                  <a:lnTo>
                    <a:pt x="1380" y="900"/>
                  </a:lnTo>
                  <a:lnTo>
                    <a:pt x="1404" y="888"/>
                  </a:lnTo>
                  <a:lnTo>
                    <a:pt x="1416" y="888"/>
                  </a:lnTo>
                  <a:lnTo>
                    <a:pt x="1428" y="882"/>
                  </a:lnTo>
                  <a:lnTo>
                    <a:pt x="1434" y="876"/>
                  </a:lnTo>
                  <a:lnTo>
                    <a:pt x="1434" y="864"/>
                  </a:lnTo>
                  <a:lnTo>
                    <a:pt x="1422" y="864"/>
                  </a:lnTo>
                  <a:lnTo>
                    <a:pt x="1428" y="858"/>
                  </a:lnTo>
                  <a:lnTo>
                    <a:pt x="1452" y="846"/>
                  </a:lnTo>
                  <a:lnTo>
                    <a:pt x="1458" y="840"/>
                  </a:lnTo>
                  <a:lnTo>
                    <a:pt x="1470" y="834"/>
                  </a:lnTo>
                  <a:lnTo>
                    <a:pt x="1476" y="828"/>
                  </a:lnTo>
                  <a:lnTo>
                    <a:pt x="1488" y="828"/>
                  </a:lnTo>
                  <a:lnTo>
                    <a:pt x="1500" y="822"/>
                  </a:lnTo>
                  <a:lnTo>
                    <a:pt x="1512" y="822"/>
                  </a:lnTo>
                  <a:lnTo>
                    <a:pt x="1518" y="816"/>
                  </a:lnTo>
                  <a:lnTo>
                    <a:pt x="1524" y="816"/>
                  </a:lnTo>
                  <a:lnTo>
                    <a:pt x="1596" y="786"/>
                  </a:lnTo>
                  <a:lnTo>
                    <a:pt x="1590" y="768"/>
                  </a:lnTo>
                  <a:lnTo>
                    <a:pt x="1602" y="768"/>
                  </a:lnTo>
                  <a:lnTo>
                    <a:pt x="1608" y="774"/>
                  </a:lnTo>
                  <a:lnTo>
                    <a:pt x="1626" y="774"/>
                  </a:lnTo>
                  <a:lnTo>
                    <a:pt x="1638" y="762"/>
                  </a:lnTo>
                  <a:lnTo>
                    <a:pt x="1650" y="762"/>
                  </a:lnTo>
                  <a:lnTo>
                    <a:pt x="1674" y="750"/>
                  </a:lnTo>
                  <a:lnTo>
                    <a:pt x="1680" y="744"/>
                  </a:lnTo>
                  <a:lnTo>
                    <a:pt x="1704" y="732"/>
                  </a:lnTo>
                  <a:lnTo>
                    <a:pt x="1740" y="720"/>
                  </a:lnTo>
                  <a:lnTo>
                    <a:pt x="1770" y="708"/>
                  </a:lnTo>
                  <a:lnTo>
                    <a:pt x="1794" y="702"/>
                  </a:lnTo>
                  <a:lnTo>
                    <a:pt x="1812" y="702"/>
                  </a:lnTo>
                  <a:lnTo>
                    <a:pt x="1818" y="708"/>
                  </a:lnTo>
                  <a:lnTo>
                    <a:pt x="1842" y="720"/>
                  </a:lnTo>
                  <a:lnTo>
                    <a:pt x="1848" y="726"/>
                  </a:lnTo>
                  <a:lnTo>
                    <a:pt x="1812" y="726"/>
                  </a:lnTo>
                  <a:lnTo>
                    <a:pt x="1794" y="714"/>
                  </a:lnTo>
                  <a:lnTo>
                    <a:pt x="1758" y="738"/>
                  </a:lnTo>
                  <a:lnTo>
                    <a:pt x="1728" y="738"/>
                  </a:lnTo>
                  <a:lnTo>
                    <a:pt x="1722" y="744"/>
                  </a:lnTo>
                  <a:lnTo>
                    <a:pt x="1710" y="750"/>
                  </a:lnTo>
                  <a:lnTo>
                    <a:pt x="1704" y="762"/>
                  </a:lnTo>
                  <a:lnTo>
                    <a:pt x="1692" y="768"/>
                  </a:lnTo>
                  <a:lnTo>
                    <a:pt x="1686" y="774"/>
                  </a:lnTo>
                  <a:lnTo>
                    <a:pt x="1680" y="774"/>
                  </a:lnTo>
                  <a:lnTo>
                    <a:pt x="1668" y="780"/>
                  </a:lnTo>
                  <a:lnTo>
                    <a:pt x="1656" y="780"/>
                  </a:lnTo>
                  <a:lnTo>
                    <a:pt x="1638" y="786"/>
                  </a:lnTo>
                  <a:lnTo>
                    <a:pt x="1614" y="798"/>
                  </a:lnTo>
                  <a:lnTo>
                    <a:pt x="1614" y="804"/>
                  </a:lnTo>
                  <a:lnTo>
                    <a:pt x="1620" y="810"/>
                  </a:lnTo>
                  <a:lnTo>
                    <a:pt x="1632" y="816"/>
                  </a:lnTo>
                  <a:lnTo>
                    <a:pt x="1650" y="816"/>
                  </a:lnTo>
                  <a:lnTo>
                    <a:pt x="1644" y="816"/>
                  </a:lnTo>
                  <a:lnTo>
                    <a:pt x="1638" y="822"/>
                  </a:lnTo>
                  <a:lnTo>
                    <a:pt x="1632" y="822"/>
                  </a:lnTo>
                  <a:lnTo>
                    <a:pt x="1620" y="828"/>
                  </a:lnTo>
                  <a:lnTo>
                    <a:pt x="1572" y="828"/>
                  </a:lnTo>
                  <a:lnTo>
                    <a:pt x="1566" y="834"/>
                  </a:lnTo>
                  <a:lnTo>
                    <a:pt x="1560" y="834"/>
                  </a:lnTo>
                  <a:lnTo>
                    <a:pt x="1560" y="846"/>
                  </a:lnTo>
                  <a:lnTo>
                    <a:pt x="1572" y="858"/>
                  </a:lnTo>
                  <a:lnTo>
                    <a:pt x="1584" y="858"/>
                  </a:lnTo>
                  <a:lnTo>
                    <a:pt x="1596" y="852"/>
                  </a:lnTo>
                  <a:lnTo>
                    <a:pt x="1638" y="834"/>
                  </a:lnTo>
                  <a:lnTo>
                    <a:pt x="1680" y="810"/>
                  </a:lnTo>
                  <a:lnTo>
                    <a:pt x="1722" y="798"/>
                  </a:lnTo>
                  <a:lnTo>
                    <a:pt x="1788" y="798"/>
                  </a:lnTo>
                  <a:lnTo>
                    <a:pt x="1818" y="792"/>
                  </a:lnTo>
                  <a:lnTo>
                    <a:pt x="1824" y="786"/>
                  </a:lnTo>
                  <a:lnTo>
                    <a:pt x="1848" y="774"/>
                  </a:lnTo>
                  <a:lnTo>
                    <a:pt x="1854" y="762"/>
                  </a:lnTo>
                  <a:lnTo>
                    <a:pt x="1866" y="756"/>
                  </a:lnTo>
                  <a:lnTo>
                    <a:pt x="1872" y="750"/>
                  </a:lnTo>
                  <a:lnTo>
                    <a:pt x="1866" y="738"/>
                  </a:lnTo>
                  <a:lnTo>
                    <a:pt x="1878" y="732"/>
                  </a:lnTo>
                  <a:lnTo>
                    <a:pt x="1908" y="720"/>
                  </a:lnTo>
                  <a:lnTo>
                    <a:pt x="1944" y="714"/>
                  </a:lnTo>
                  <a:lnTo>
                    <a:pt x="1962" y="708"/>
                  </a:lnTo>
                  <a:lnTo>
                    <a:pt x="1968" y="708"/>
                  </a:lnTo>
                  <a:lnTo>
                    <a:pt x="1980" y="720"/>
                  </a:lnTo>
                  <a:lnTo>
                    <a:pt x="1980" y="726"/>
                  </a:lnTo>
                  <a:lnTo>
                    <a:pt x="2046" y="702"/>
                  </a:lnTo>
                  <a:lnTo>
                    <a:pt x="2004" y="738"/>
                  </a:lnTo>
                  <a:lnTo>
                    <a:pt x="2022" y="744"/>
                  </a:lnTo>
                  <a:lnTo>
                    <a:pt x="2022" y="762"/>
                  </a:lnTo>
                  <a:lnTo>
                    <a:pt x="2028" y="762"/>
                  </a:lnTo>
                  <a:lnTo>
                    <a:pt x="2034" y="756"/>
                  </a:lnTo>
                  <a:lnTo>
                    <a:pt x="2094" y="726"/>
                  </a:lnTo>
                  <a:lnTo>
                    <a:pt x="2082" y="732"/>
                  </a:lnTo>
                  <a:lnTo>
                    <a:pt x="2076" y="744"/>
                  </a:lnTo>
                  <a:lnTo>
                    <a:pt x="2064" y="750"/>
                  </a:lnTo>
                  <a:lnTo>
                    <a:pt x="2058" y="762"/>
                  </a:lnTo>
                  <a:lnTo>
                    <a:pt x="2046" y="774"/>
                  </a:lnTo>
                  <a:lnTo>
                    <a:pt x="2052" y="780"/>
                  </a:lnTo>
                  <a:lnTo>
                    <a:pt x="2064" y="780"/>
                  </a:lnTo>
                  <a:lnTo>
                    <a:pt x="2076" y="786"/>
                  </a:lnTo>
                  <a:lnTo>
                    <a:pt x="2106" y="786"/>
                  </a:lnTo>
                  <a:lnTo>
                    <a:pt x="2208" y="798"/>
                  </a:lnTo>
                  <a:lnTo>
                    <a:pt x="2238" y="780"/>
                  </a:lnTo>
                  <a:lnTo>
                    <a:pt x="2232" y="786"/>
                  </a:lnTo>
                  <a:lnTo>
                    <a:pt x="2232" y="810"/>
                  </a:lnTo>
                  <a:lnTo>
                    <a:pt x="2298" y="810"/>
                  </a:lnTo>
                  <a:lnTo>
                    <a:pt x="2334" y="804"/>
                  </a:lnTo>
                  <a:lnTo>
                    <a:pt x="2328" y="804"/>
                  </a:lnTo>
                  <a:lnTo>
                    <a:pt x="2322" y="810"/>
                  </a:lnTo>
                  <a:lnTo>
                    <a:pt x="2310" y="810"/>
                  </a:lnTo>
                  <a:lnTo>
                    <a:pt x="2286" y="822"/>
                  </a:lnTo>
                  <a:lnTo>
                    <a:pt x="2280" y="828"/>
                  </a:lnTo>
                  <a:lnTo>
                    <a:pt x="2280" y="834"/>
                  </a:lnTo>
                  <a:lnTo>
                    <a:pt x="2292" y="846"/>
                  </a:lnTo>
                  <a:lnTo>
                    <a:pt x="2304" y="852"/>
                  </a:lnTo>
                  <a:lnTo>
                    <a:pt x="2310" y="858"/>
                  </a:lnTo>
                  <a:lnTo>
                    <a:pt x="2310" y="882"/>
                  </a:lnTo>
                  <a:lnTo>
                    <a:pt x="2316" y="888"/>
                  </a:lnTo>
                  <a:lnTo>
                    <a:pt x="2316" y="900"/>
                  </a:lnTo>
                  <a:lnTo>
                    <a:pt x="2322" y="912"/>
                  </a:lnTo>
                  <a:lnTo>
                    <a:pt x="2358" y="912"/>
                  </a:lnTo>
                  <a:lnTo>
                    <a:pt x="2370" y="906"/>
                  </a:lnTo>
                  <a:lnTo>
                    <a:pt x="2388" y="906"/>
                  </a:lnTo>
                  <a:lnTo>
                    <a:pt x="2382" y="876"/>
                  </a:lnTo>
                  <a:lnTo>
                    <a:pt x="2400" y="870"/>
                  </a:lnTo>
                  <a:lnTo>
                    <a:pt x="2412" y="888"/>
                  </a:lnTo>
                  <a:lnTo>
                    <a:pt x="2442" y="876"/>
                  </a:lnTo>
                  <a:lnTo>
                    <a:pt x="2430" y="888"/>
                  </a:lnTo>
                  <a:lnTo>
                    <a:pt x="2430" y="900"/>
                  </a:lnTo>
                  <a:lnTo>
                    <a:pt x="2424" y="906"/>
                  </a:lnTo>
                  <a:lnTo>
                    <a:pt x="2424" y="912"/>
                  </a:lnTo>
                  <a:lnTo>
                    <a:pt x="2430" y="918"/>
                  </a:lnTo>
                  <a:lnTo>
                    <a:pt x="2436" y="918"/>
                  </a:lnTo>
                  <a:lnTo>
                    <a:pt x="2448" y="912"/>
                  </a:lnTo>
                  <a:lnTo>
                    <a:pt x="2454" y="906"/>
                  </a:lnTo>
                  <a:lnTo>
                    <a:pt x="2460" y="894"/>
                  </a:lnTo>
                  <a:lnTo>
                    <a:pt x="2466" y="888"/>
                  </a:lnTo>
                  <a:lnTo>
                    <a:pt x="2472" y="876"/>
                  </a:lnTo>
                  <a:lnTo>
                    <a:pt x="2502" y="834"/>
                  </a:lnTo>
                  <a:lnTo>
                    <a:pt x="2478" y="900"/>
                  </a:lnTo>
                  <a:lnTo>
                    <a:pt x="2484" y="924"/>
                  </a:lnTo>
                  <a:lnTo>
                    <a:pt x="2520" y="912"/>
                  </a:lnTo>
                  <a:lnTo>
                    <a:pt x="2496" y="936"/>
                  </a:lnTo>
                  <a:lnTo>
                    <a:pt x="2520" y="954"/>
                  </a:lnTo>
                  <a:lnTo>
                    <a:pt x="2502" y="954"/>
                  </a:lnTo>
                  <a:lnTo>
                    <a:pt x="2502" y="972"/>
                  </a:lnTo>
                  <a:lnTo>
                    <a:pt x="2472" y="990"/>
                  </a:lnTo>
                  <a:lnTo>
                    <a:pt x="2454" y="1002"/>
                  </a:lnTo>
                  <a:lnTo>
                    <a:pt x="2484" y="1020"/>
                  </a:lnTo>
                  <a:lnTo>
                    <a:pt x="2478" y="1050"/>
                  </a:lnTo>
                  <a:lnTo>
                    <a:pt x="2460" y="1068"/>
                  </a:lnTo>
                  <a:lnTo>
                    <a:pt x="2478" y="1080"/>
                  </a:lnTo>
                  <a:lnTo>
                    <a:pt x="2460" y="1098"/>
                  </a:lnTo>
                  <a:lnTo>
                    <a:pt x="2490" y="1098"/>
                  </a:lnTo>
                  <a:lnTo>
                    <a:pt x="2526" y="1086"/>
                  </a:lnTo>
                  <a:lnTo>
                    <a:pt x="2496" y="1122"/>
                  </a:lnTo>
                  <a:lnTo>
                    <a:pt x="2478" y="1140"/>
                  </a:lnTo>
                  <a:lnTo>
                    <a:pt x="2502" y="1146"/>
                  </a:lnTo>
                  <a:lnTo>
                    <a:pt x="2454" y="1164"/>
                  </a:lnTo>
                  <a:lnTo>
                    <a:pt x="2436" y="1176"/>
                  </a:lnTo>
                  <a:lnTo>
                    <a:pt x="2454" y="1188"/>
                  </a:lnTo>
                  <a:lnTo>
                    <a:pt x="2454" y="1200"/>
                  </a:lnTo>
                  <a:lnTo>
                    <a:pt x="2472" y="1188"/>
                  </a:lnTo>
                  <a:lnTo>
                    <a:pt x="2490" y="1182"/>
                  </a:lnTo>
                  <a:lnTo>
                    <a:pt x="2502" y="1170"/>
                  </a:lnTo>
                  <a:lnTo>
                    <a:pt x="2514" y="1164"/>
                  </a:lnTo>
                  <a:lnTo>
                    <a:pt x="2532" y="1146"/>
                  </a:lnTo>
                  <a:lnTo>
                    <a:pt x="2538" y="1134"/>
                  </a:lnTo>
                  <a:lnTo>
                    <a:pt x="2538" y="1122"/>
                  </a:lnTo>
                  <a:lnTo>
                    <a:pt x="2550" y="1116"/>
                  </a:lnTo>
                  <a:lnTo>
                    <a:pt x="2562" y="1104"/>
                  </a:lnTo>
                  <a:lnTo>
                    <a:pt x="2574" y="1098"/>
                  </a:lnTo>
                  <a:lnTo>
                    <a:pt x="2574" y="1086"/>
                  </a:lnTo>
                  <a:lnTo>
                    <a:pt x="2568" y="1080"/>
                  </a:lnTo>
                  <a:lnTo>
                    <a:pt x="2562" y="1080"/>
                  </a:lnTo>
                  <a:close/>
                  <a:moveTo>
                    <a:pt x="2394" y="1056"/>
                  </a:moveTo>
                  <a:lnTo>
                    <a:pt x="2400" y="1062"/>
                  </a:lnTo>
                  <a:lnTo>
                    <a:pt x="2418" y="1062"/>
                  </a:lnTo>
                  <a:lnTo>
                    <a:pt x="2436" y="1044"/>
                  </a:lnTo>
                  <a:lnTo>
                    <a:pt x="2460" y="1038"/>
                  </a:lnTo>
                  <a:lnTo>
                    <a:pt x="2454" y="1020"/>
                  </a:lnTo>
                  <a:lnTo>
                    <a:pt x="2430" y="1020"/>
                  </a:lnTo>
                  <a:lnTo>
                    <a:pt x="2418" y="1026"/>
                  </a:lnTo>
                  <a:lnTo>
                    <a:pt x="2412" y="1032"/>
                  </a:lnTo>
                  <a:lnTo>
                    <a:pt x="2406" y="1044"/>
                  </a:lnTo>
                  <a:lnTo>
                    <a:pt x="2394" y="1050"/>
                  </a:lnTo>
                  <a:lnTo>
                    <a:pt x="2394" y="1056"/>
                  </a:lnTo>
                  <a:close/>
                  <a:moveTo>
                    <a:pt x="2376" y="984"/>
                  </a:moveTo>
                  <a:lnTo>
                    <a:pt x="2358" y="984"/>
                  </a:lnTo>
                  <a:lnTo>
                    <a:pt x="2346" y="990"/>
                  </a:lnTo>
                  <a:lnTo>
                    <a:pt x="2334" y="1002"/>
                  </a:lnTo>
                  <a:lnTo>
                    <a:pt x="2334" y="1014"/>
                  </a:lnTo>
                  <a:lnTo>
                    <a:pt x="2322" y="1026"/>
                  </a:lnTo>
                  <a:lnTo>
                    <a:pt x="2322" y="1044"/>
                  </a:lnTo>
                  <a:lnTo>
                    <a:pt x="2310" y="1056"/>
                  </a:lnTo>
                  <a:lnTo>
                    <a:pt x="2310" y="1074"/>
                  </a:lnTo>
                  <a:lnTo>
                    <a:pt x="2316" y="1080"/>
                  </a:lnTo>
                  <a:lnTo>
                    <a:pt x="2322" y="1074"/>
                  </a:lnTo>
                  <a:lnTo>
                    <a:pt x="2328" y="1062"/>
                  </a:lnTo>
                  <a:lnTo>
                    <a:pt x="2340" y="1050"/>
                  </a:lnTo>
                  <a:lnTo>
                    <a:pt x="2352" y="1044"/>
                  </a:lnTo>
                  <a:lnTo>
                    <a:pt x="2376" y="1020"/>
                  </a:lnTo>
                  <a:lnTo>
                    <a:pt x="2382" y="1008"/>
                  </a:lnTo>
                  <a:lnTo>
                    <a:pt x="2382" y="990"/>
                  </a:lnTo>
                  <a:lnTo>
                    <a:pt x="2376" y="984"/>
                  </a:lnTo>
                  <a:close/>
                  <a:moveTo>
                    <a:pt x="786" y="810"/>
                  </a:moveTo>
                  <a:lnTo>
                    <a:pt x="798" y="810"/>
                  </a:lnTo>
                  <a:lnTo>
                    <a:pt x="834" y="798"/>
                  </a:lnTo>
                  <a:lnTo>
                    <a:pt x="858" y="786"/>
                  </a:lnTo>
                  <a:lnTo>
                    <a:pt x="864" y="780"/>
                  </a:lnTo>
                  <a:lnTo>
                    <a:pt x="870" y="780"/>
                  </a:lnTo>
                  <a:lnTo>
                    <a:pt x="864" y="774"/>
                  </a:lnTo>
                  <a:lnTo>
                    <a:pt x="828" y="762"/>
                  </a:lnTo>
                  <a:lnTo>
                    <a:pt x="810" y="762"/>
                  </a:lnTo>
                  <a:lnTo>
                    <a:pt x="798" y="768"/>
                  </a:lnTo>
                  <a:lnTo>
                    <a:pt x="792" y="774"/>
                  </a:lnTo>
                  <a:lnTo>
                    <a:pt x="786" y="768"/>
                  </a:lnTo>
                  <a:lnTo>
                    <a:pt x="774" y="768"/>
                  </a:lnTo>
                  <a:lnTo>
                    <a:pt x="768" y="774"/>
                  </a:lnTo>
                  <a:lnTo>
                    <a:pt x="768" y="804"/>
                  </a:lnTo>
                  <a:lnTo>
                    <a:pt x="774" y="810"/>
                  </a:lnTo>
                  <a:lnTo>
                    <a:pt x="786" y="810"/>
                  </a:lnTo>
                  <a:close/>
                  <a:moveTo>
                    <a:pt x="0" y="1332"/>
                  </a:moveTo>
                  <a:lnTo>
                    <a:pt x="60" y="1320"/>
                  </a:lnTo>
                  <a:lnTo>
                    <a:pt x="72" y="1302"/>
                  </a:lnTo>
                  <a:lnTo>
                    <a:pt x="132" y="1296"/>
                  </a:lnTo>
                  <a:lnTo>
                    <a:pt x="114" y="1272"/>
                  </a:lnTo>
                  <a:lnTo>
                    <a:pt x="0" y="1332"/>
                  </a:lnTo>
                  <a:close/>
                  <a:moveTo>
                    <a:pt x="1362" y="954"/>
                  </a:moveTo>
                  <a:lnTo>
                    <a:pt x="1350" y="954"/>
                  </a:lnTo>
                  <a:lnTo>
                    <a:pt x="1338" y="960"/>
                  </a:lnTo>
                  <a:lnTo>
                    <a:pt x="1332" y="954"/>
                  </a:lnTo>
                  <a:lnTo>
                    <a:pt x="1314" y="954"/>
                  </a:lnTo>
                  <a:lnTo>
                    <a:pt x="1314" y="978"/>
                  </a:lnTo>
                  <a:lnTo>
                    <a:pt x="1290" y="996"/>
                  </a:lnTo>
                  <a:lnTo>
                    <a:pt x="1290" y="972"/>
                  </a:lnTo>
                  <a:lnTo>
                    <a:pt x="1278" y="966"/>
                  </a:lnTo>
                  <a:lnTo>
                    <a:pt x="1272" y="966"/>
                  </a:lnTo>
                  <a:lnTo>
                    <a:pt x="1248" y="978"/>
                  </a:lnTo>
                  <a:lnTo>
                    <a:pt x="1242" y="978"/>
                  </a:lnTo>
                  <a:lnTo>
                    <a:pt x="1230" y="990"/>
                  </a:lnTo>
                  <a:lnTo>
                    <a:pt x="1224" y="1002"/>
                  </a:lnTo>
                  <a:lnTo>
                    <a:pt x="1218" y="1008"/>
                  </a:lnTo>
                  <a:lnTo>
                    <a:pt x="1218" y="1014"/>
                  </a:lnTo>
                  <a:lnTo>
                    <a:pt x="1224" y="1014"/>
                  </a:lnTo>
                  <a:lnTo>
                    <a:pt x="1230" y="1020"/>
                  </a:lnTo>
                  <a:lnTo>
                    <a:pt x="1278" y="1020"/>
                  </a:lnTo>
                  <a:lnTo>
                    <a:pt x="1296" y="1014"/>
                  </a:lnTo>
                  <a:lnTo>
                    <a:pt x="1308" y="1014"/>
                  </a:lnTo>
                  <a:lnTo>
                    <a:pt x="1320" y="1008"/>
                  </a:lnTo>
                  <a:lnTo>
                    <a:pt x="1320" y="996"/>
                  </a:lnTo>
                  <a:lnTo>
                    <a:pt x="1350" y="990"/>
                  </a:lnTo>
                  <a:lnTo>
                    <a:pt x="1350" y="984"/>
                  </a:lnTo>
                  <a:lnTo>
                    <a:pt x="1386" y="978"/>
                  </a:lnTo>
                  <a:lnTo>
                    <a:pt x="1398" y="954"/>
                  </a:lnTo>
                  <a:lnTo>
                    <a:pt x="1380" y="960"/>
                  </a:lnTo>
                  <a:lnTo>
                    <a:pt x="1374" y="954"/>
                  </a:lnTo>
                  <a:lnTo>
                    <a:pt x="1362" y="954"/>
                  </a:lnTo>
                  <a:close/>
                  <a:moveTo>
                    <a:pt x="162" y="1290"/>
                  </a:moveTo>
                  <a:lnTo>
                    <a:pt x="204" y="1290"/>
                  </a:lnTo>
                  <a:lnTo>
                    <a:pt x="240" y="1260"/>
                  </a:lnTo>
                  <a:lnTo>
                    <a:pt x="228" y="1242"/>
                  </a:lnTo>
                  <a:lnTo>
                    <a:pt x="162" y="1290"/>
                  </a:lnTo>
                  <a:close/>
                  <a:moveTo>
                    <a:pt x="2466" y="1140"/>
                  </a:moveTo>
                  <a:lnTo>
                    <a:pt x="2472" y="1128"/>
                  </a:lnTo>
                  <a:lnTo>
                    <a:pt x="2454" y="1110"/>
                  </a:lnTo>
                  <a:lnTo>
                    <a:pt x="2448" y="1110"/>
                  </a:lnTo>
                  <a:lnTo>
                    <a:pt x="2436" y="1122"/>
                  </a:lnTo>
                  <a:lnTo>
                    <a:pt x="2430" y="1134"/>
                  </a:lnTo>
                  <a:lnTo>
                    <a:pt x="2424" y="1152"/>
                  </a:lnTo>
                  <a:lnTo>
                    <a:pt x="2418" y="1164"/>
                  </a:lnTo>
                  <a:lnTo>
                    <a:pt x="2418" y="1176"/>
                  </a:lnTo>
                  <a:lnTo>
                    <a:pt x="2436" y="1158"/>
                  </a:lnTo>
                  <a:lnTo>
                    <a:pt x="2454" y="1158"/>
                  </a:lnTo>
                  <a:lnTo>
                    <a:pt x="2460" y="1152"/>
                  </a:lnTo>
                  <a:lnTo>
                    <a:pt x="2466" y="1140"/>
                  </a:lnTo>
                  <a:close/>
                  <a:moveTo>
                    <a:pt x="1428" y="912"/>
                  </a:moveTo>
                  <a:lnTo>
                    <a:pt x="1404" y="924"/>
                  </a:lnTo>
                  <a:lnTo>
                    <a:pt x="1386" y="942"/>
                  </a:lnTo>
                  <a:lnTo>
                    <a:pt x="1386" y="948"/>
                  </a:lnTo>
                  <a:lnTo>
                    <a:pt x="1398" y="954"/>
                  </a:lnTo>
                  <a:lnTo>
                    <a:pt x="1410" y="954"/>
                  </a:lnTo>
                  <a:lnTo>
                    <a:pt x="1422" y="948"/>
                  </a:lnTo>
                  <a:lnTo>
                    <a:pt x="1428" y="948"/>
                  </a:lnTo>
                  <a:lnTo>
                    <a:pt x="1440" y="942"/>
                  </a:lnTo>
                  <a:lnTo>
                    <a:pt x="1446" y="930"/>
                  </a:lnTo>
                  <a:lnTo>
                    <a:pt x="1470" y="930"/>
                  </a:lnTo>
                  <a:lnTo>
                    <a:pt x="1470" y="924"/>
                  </a:lnTo>
                  <a:lnTo>
                    <a:pt x="1458" y="912"/>
                  </a:lnTo>
                  <a:lnTo>
                    <a:pt x="1452" y="912"/>
                  </a:lnTo>
                  <a:lnTo>
                    <a:pt x="1440" y="906"/>
                  </a:lnTo>
                  <a:lnTo>
                    <a:pt x="1428" y="912"/>
                  </a:lnTo>
                  <a:close/>
                  <a:moveTo>
                    <a:pt x="498" y="1164"/>
                  </a:moveTo>
                  <a:lnTo>
                    <a:pt x="486" y="1164"/>
                  </a:lnTo>
                  <a:lnTo>
                    <a:pt x="474" y="1170"/>
                  </a:lnTo>
                  <a:lnTo>
                    <a:pt x="462" y="1170"/>
                  </a:lnTo>
                  <a:lnTo>
                    <a:pt x="450" y="1176"/>
                  </a:lnTo>
                  <a:lnTo>
                    <a:pt x="444" y="1182"/>
                  </a:lnTo>
                  <a:lnTo>
                    <a:pt x="432" y="1182"/>
                  </a:lnTo>
                  <a:lnTo>
                    <a:pt x="426" y="1188"/>
                  </a:lnTo>
                  <a:lnTo>
                    <a:pt x="414" y="1188"/>
                  </a:lnTo>
                  <a:lnTo>
                    <a:pt x="390" y="1200"/>
                  </a:lnTo>
                  <a:lnTo>
                    <a:pt x="384" y="1206"/>
                  </a:lnTo>
                  <a:lnTo>
                    <a:pt x="384" y="1218"/>
                  </a:lnTo>
                  <a:lnTo>
                    <a:pt x="402" y="1218"/>
                  </a:lnTo>
                  <a:lnTo>
                    <a:pt x="420" y="1212"/>
                  </a:lnTo>
                  <a:lnTo>
                    <a:pt x="432" y="1206"/>
                  </a:lnTo>
                  <a:lnTo>
                    <a:pt x="504" y="1206"/>
                  </a:lnTo>
                  <a:lnTo>
                    <a:pt x="510" y="1200"/>
                  </a:lnTo>
                  <a:lnTo>
                    <a:pt x="510" y="1176"/>
                  </a:lnTo>
                  <a:lnTo>
                    <a:pt x="498" y="1164"/>
                  </a:lnTo>
                  <a:close/>
                  <a:moveTo>
                    <a:pt x="330" y="1242"/>
                  </a:moveTo>
                  <a:lnTo>
                    <a:pt x="330" y="1224"/>
                  </a:lnTo>
                  <a:lnTo>
                    <a:pt x="276" y="1242"/>
                  </a:lnTo>
                  <a:lnTo>
                    <a:pt x="330" y="1242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70" name="USA" descr="© INSCALE GmbH, 05.05.2010&#10;http://www.presentationload.com/">
              <a:extLst>
                <a:ext uri="{FF2B5EF4-FFF2-40B4-BE49-F238E27FC236}">
                  <a16:creationId xmlns:a16="http://schemas.microsoft.com/office/drawing/2014/main" id="{80BF92A0-17E3-45E5-861D-3931F4EFCD85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1957091" y="2738427"/>
              <a:ext cx="1735735" cy="871503"/>
            </a:xfrm>
            <a:custGeom>
              <a:avLst/>
              <a:gdLst>
                <a:gd name="T0" fmla="*/ 2147483647 w 3918"/>
                <a:gd name="T1" fmla="*/ 2147483647 h 1944"/>
                <a:gd name="T2" fmla="*/ 2147483647 w 3918"/>
                <a:gd name="T3" fmla="*/ 2147483647 h 1944"/>
                <a:gd name="T4" fmla="*/ 2147483647 w 3918"/>
                <a:gd name="T5" fmla="*/ 2147483647 h 1944"/>
                <a:gd name="T6" fmla="*/ 2147483647 w 3918"/>
                <a:gd name="T7" fmla="*/ 2147483647 h 1944"/>
                <a:gd name="T8" fmla="*/ 2147483647 w 3918"/>
                <a:gd name="T9" fmla="*/ 2147483647 h 1944"/>
                <a:gd name="T10" fmla="*/ 2147483647 w 3918"/>
                <a:gd name="T11" fmla="*/ 2147483647 h 1944"/>
                <a:gd name="T12" fmla="*/ 2147483647 w 3918"/>
                <a:gd name="T13" fmla="*/ 2147483647 h 1944"/>
                <a:gd name="T14" fmla="*/ 2147483647 w 3918"/>
                <a:gd name="T15" fmla="*/ 2147483647 h 1944"/>
                <a:gd name="T16" fmla="*/ 2147483647 w 3918"/>
                <a:gd name="T17" fmla="*/ 2147483647 h 1944"/>
                <a:gd name="T18" fmla="*/ 2147483647 w 3918"/>
                <a:gd name="T19" fmla="*/ 2147483647 h 1944"/>
                <a:gd name="T20" fmla="*/ 2147483647 w 3918"/>
                <a:gd name="T21" fmla="*/ 2147483647 h 1944"/>
                <a:gd name="T22" fmla="*/ 2147483647 w 3918"/>
                <a:gd name="T23" fmla="*/ 2147483647 h 1944"/>
                <a:gd name="T24" fmla="*/ 2147483647 w 3918"/>
                <a:gd name="T25" fmla="*/ 2147483647 h 1944"/>
                <a:gd name="T26" fmla="*/ 2147483647 w 3918"/>
                <a:gd name="T27" fmla="*/ 2147483647 h 1944"/>
                <a:gd name="T28" fmla="*/ 2147483647 w 3918"/>
                <a:gd name="T29" fmla="*/ 2147483647 h 1944"/>
                <a:gd name="T30" fmla="*/ 2147483647 w 3918"/>
                <a:gd name="T31" fmla="*/ 2147483647 h 1944"/>
                <a:gd name="T32" fmla="*/ 2147483647 w 3918"/>
                <a:gd name="T33" fmla="*/ 2147483647 h 1944"/>
                <a:gd name="T34" fmla="*/ 2147483647 w 3918"/>
                <a:gd name="T35" fmla="*/ 2147483647 h 1944"/>
                <a:gd name="T36" fmla="*/ 2147483647 w 3918"/>
                <a:gd name="T37" fmla="*/ 2147483647 h 1944"/>
                <a:gd name="T38" fmla="*/ 2147483647 w 3918"/>
                <a:gd name="T39" fmla="*/ 2147483647 h 1944"/>
                <a:gd name="T40" fmla="*/ 2147483647 w 3918"/>
                <a:gd name="T41" fmla="*/ 2147483647 h 1944"/>
                <a:gd name="T42" fmla="*/ 2147483647 w 3918"/>
                <a:gd name="T43" fmla="*/ 2147483647 h 1944"/>
                <a:gd name="T44" fmla="*/ 2147483647 w 3918"/>
                <a:gd name="T45" fmla="*/ 2147483647 h 1944"/>
                <a:gd name="T46" fmla="*/ 2147483647 w 3918"/>
                <a:gd name="T47" fmla="*/ 2147483647 h 1944"/>
                <a:gd name="T48" fmla="*/ 2147483647 w 3918"/>
                <a:gd name="T49" fmla="*/ 2147483647 h 1944"/>
                <a:gd name="T50" fmla="*/ 2147483647 w 3918"/>
                <a:gd name="T51" fmla="*/ 2147483647 h 1944"/>
                <a:gd name="T52" fmla="*/ 2147483647 w 3918"/>
                <a:gd name="T53" fmla="*/ 2147483647 h 1944"/>
                <a:gd name="T54" fmla="*/ 2147483647 w 3918"/>
                <a:gd name="T55" fmla="*/ 2147483647 h 1944"/>
                <a:gd name="T56" fmla="*/ 2147483647 w 3918"/>
                <a:gd name="T57" fmla="*/ 2147483647 h 1944"/>
                <a:gd name="T58" fmla="*/ 2147483647 w 3918"/>
                <a:gd name="T59" fmla="*/ 2147483647 h 1944"/>
                <a:gd name="T60" fmla="*/ 2147483647 w 3918"/>
                <a:gd name="T61" fmla="*/ 2147483647 h 1944"/>
                <a:gd name="T62" fmla="*/ 2147483647 w 3918"/>
                <a:gd name="T63" fmla="*/ 2147483647 h 1944"/>
                <a:gd name="T64" fmla="*/ 2147483647 w 3918"/>
                <a:gd name="T65" fmla="*/ 2147483647 h 1944"/>
                <a:gd name="T66" fmla="*/ 2147483647 w 3918"/>
                <a:gd name="T67" fmla="*/ 2147483647 h 1944"/>
                <a:gd name="T68" fmla="*/ 2147483647 w 3918"/>
                <a:gd name="T69" fmla="*/ 2147483647 h 1944"/>
                <a:gd name="T70" fmla="*/ 2147483647 w 3918"/>
                <a:gd name="T71" fmla="*/ 2147483647 h 1944"/>
                <a:gd name="T72" fmla="*/ 2147483647 w 3918"/>
                <a:gd name="T73" fmla="*/ 2147483647 h 1944"/>
                <a:gd name="T74" fmla="*/ 2147483647 w 3918"/>
                <a:gd name="T75" fmla="*/ 2147483647 h 1944"/>
                <a:gd name="T76" fmla="*/ 2147483647 w 3918"/>
                <a:gd name="T77" fmla="*/ 2147483647 h 1944"/>
                <a:gd name="T78" fmla="*/ 2147483647 w 3918"/>
                <a:gd name="T79" fmla="*/ 2147483647 h 1944"/>
                <a:gd name="T80" fmla="*/ 2147483647 w 3918"/>
                <a:gd name="T81" fmla="*/ 2147483647 h 1944"/>
                <a:gd name="T82" fmla="*/ 2147483647 w 3918"/>
                <a:gd name="T83" fmla="*/ 2147483647 h 1944"/>
                <a:gd name="T84" fmla="*/ 2147483647 w 3918"/>
                <a:gd name="T85" fmla="*/ 2147483647 h 1944"/>
                <a:gd name="T86" fmla="*/ 2147483647 w 3918"/>
                <a:gd name="T87" fmla="*/ 2147483647 h 1944"/>
                <a:gd name="T88" fmla="*/ 2147483647 w 3918"/>
                <a:gd name="T89" fmla="*/ 2147483647 h 1944"/>
                <a:gd name="T90" fmla="*/ 2147483647 w 3918"/>
                <a:gd name="T91" fmla="*/ 2147483647 h 1944"/>
                <a:gd name="T92" fmla="*/ 2147483647 w 3918"/>
                <a:gd name="T93" fmla="*/ 2147483647 h 1944"/>
                <a:gd name="T94" fmla="*/ 2147483647 w 3918"/>
                <a:gd name="T95" fmla="*/ 2147483647 h 1944"/>
                <a:gd name="T96" fmla="*/ 2147483647 w 3918"/>
                <a:gd name="T97" fmla="*/ 2147483647 h 1944"/>
                <a:gd name="T98" fmla="*/ 2147483647 w 3918"/>
                <a:gd name="T99" fmla="*/ 2147483647 h 1944"/>
                <a:gd name="T100" fmla="*/ 2147483647 w 3918"/>
                <a:gd name="T101" fmla="*/ 2147483647 h 1944"/>
                <a:gd name="T102" fmla="*/ 2147483647 w 3918"/>
                <a:gd name="T103" fmla="*/ 2147483647 h 1944"/>
                <a:gd name="T104" fmla="*/ 2147483647 w 3918"/>
                <a:gd name="T105" fmla="*/ 2147483647 h 1944"/>
                <a:gd name="T106" fmla="*/ 2147483647 w 3918"/>
                <a:gd name="T107" fmla="*/ 2147483647 h 1944"/>
                <a:gd name="T108" fmla="*/ 2147483647 w 3918"/>
                <a:gd name="T109" fmla="*/ 2147483647 h 1944"/>
                <a:gd name="T110" fmla="*/ 2147483647 w 3918"/>
                <a:gd name="T111" fmla="*/ 2147483647 h 1944"/>
                <a:gd name="T112" fmla="*/ 2147483647 w 3918"/>
                <a:gd name="T113" fmla="*/ 2147483647 h 1944"/>
                <a:gd name="T114" fmla="*/ 2147483647 w 3918"/>
                <a:gd name="T115" fmla="*/ 2147483647 h 1944"/>
                <a:gd name="T116" fmla="*/ 2147483647 w 3918"/>
                <a:gd name="T117" fmla="*/ 2147483647 h 1944"/>
                <a:gd name="T118" fmla="*/ 2147483647 w 3918"/>
                <a:gd name="T119" fmla="*/ 2147483647 h 1944"/>
                <a:gd name="T120" fmla="*/ 2147483647 w 3918"/>
                <a:gd name="T121" fmla="*/ 2147483647 h 1944"/>
                <a:gd name="T122" fmla="*/ 2147483647 w 3918"/>
                <a:gd name="T123" fmla="*/ 2147483647 h 1944"/>
                <a:gd name="T124" fmla="*/ 2147483647 w 3918"/>
                <a:gd name="T125" fmla="*/ 2147483647 h 1944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3918"/>
                <a:gd name="T190" fmla="*/ 0 h 1944"/>
                <a:gd name="T191" fmla="*/ 3918 w 3918"/>
                <a:gd name="T192" fmla="*/ 1944 h 1944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3918" h="1944">
                  <a:moveTo>
                    <a:pt x="3858" y="168"/>
                  </a:moveTo>
                  <a:lnTo>
                    <a:pt x="3852" y="168"/>
                  </a:lnTo>
                  <a:lnTo>
                    <a:pt x="3846" y="162"/>
                  </a:lnTo>
                  <a:lnTo>
                    <a:pt x="3846" y="156"/>
                  </a:lnTo>
                  <a:lnTo>
                    <a:pt x="3840" y="150"/>
                  </a:lnTo>
                  <a:lnTo>
                    <a:pt x="3828" y="150"/>
                  </a:lnTo>
                  <a:lnTo>
                    <a:pt x="3804" y="174"/>
                  </a:lnTo>
                  <a:lnTo>
                    <a:pt x="3798" y="186"/>
                  </a:lnTo>
                  <a:lnTo>
                    <a:pt x="3756" y="210"/>
                  </a:lnTo>
                  <a:lnTo>
                    <a:pt x="3756" y="234"/>
                  </a:lnTo>
                  <a:lnTo>
                    <a:pt x="3744" y="246"/>
                  </a:lnTo>
                  <a:lnTo>
                    <a:pt x="3738" y="246"/>
                  </a:lnTo>
                  <a:lnTo>
                    <a:pt x="3726" y="258"/>
                  </a:lnTo>
                  <a:lnTo>
                    <a:pt x="3720" y="270"/>
                  </a:lnTo>
                  <a:lnTo>
                    <a:pt x="3720" y="294"/>
                  </a:lnTo>
                  <a:lnTo>
                    <a:pt x="3714" y="294"/>
                  </a:lnTo>
                  <a:lnTo>
                    <a:pt x="3708" y="288"/>
                  </a:lnTo>
                  <a:lnTo>
                    <a:pt x="3696" y="288"/>
                  </a:lnTo>
                  <a:lnTo>
                    <a:pt x="3690" y="294"/>
                  </a:lnTo>
                  <a:lnTo>
                    <a:pt x="3678" y="300"/>
                  </a:lnTo>
                  <a:lnTo>
                    <a:pt x="3666" y="312"/>
                  </a:lnTo>
                  <a:lnTo>
                    <a:pt x="3666" y="318"/>
                  </a:lnTo>
                  <a:lnTo>
                    <a:pt x="3660" y="318"/>
                  </a:lnTo>
                  <a:lnTo>
                    <a:pt x="3648" y="324"/>
                  </a:lnTo>
                  <a:lnTo>
                    <a:pt x="3630" y="324"/>
                  </a:lnTo>
                  <a:lnTo>
                    <a:pt x="3618" y="336"/>
                  </a:lnTo>
                  <a:lnTo>
                    <a:pt x="3618" y="342"/>
                  </a:lnTo>
                  <a:lnTo>
                    <a:pt x="3384" y="342"/>
                  </a:lnTo>
                  <a:lnTo>
                    <a:pt x="3372" y="354"/>
                  </a:lnTo>
                  <a:lnTo>
                    <a:pt x="3360" y="360"/>
                  </a:lnTo>
                  <a:lnTo>
                    <a:pt x="3336" y="384"/>
                  </a:lnTo>
                  <a:lnTo>
                    <a:pt x="3324" y="390"/>
                  </a:lnTo>
                  <a:lnTo>
                    <a:pt x="3312" y="402"/>
                  </a:lnTo>
                  <a:lnTo>
                    <a:pt x="3282" y="402"/>
                  </a:lnTo>
                  <a:lnTo>
                    <a:pt x="3282" y="408"/>
                  </a:lnTo>
                  <a:lnTo>
                    <a:pt x="3276" y="408"/>
                  </a:lnTo>
                  <a:lnTo>
                    <a:pt x="3282" y="414"/>
                  </a:lnTo>
                  <a:lnTo>
                    <a:pt x="3282" y="420"/>
                  </a:lnTo>
                  <a:lnTo>
                    <a:pt x="3288" y="426"/>
                  </a:lnTo>
                  <a:lnTo>
                    <a:pt x="3282" y="432"/>
                  </a:lnTo>
                  <a:lnTo>
                    <a:pt x="3282" y="438"/>
                  </a:lnTo>
                  <a:lnTo>
                    <a:pt x="3276" y="444"/>
                  </a:lnTo>
                  <a:lnTo>
                    <a:pt x="3270" y="456"/>
                  </a:lnTo>
                  <a:lnTo>
                    <a:pt x="3264" y="462"/>
                  </a:lnTo>
                  <a:lnTo>
                    <a:pt x="3264" y="468"/>
                  </a:lnTo>
                  <a:lnTo>
                    <a:pt x="3246" y="468"/>
                  </a:lnTo>
                  <a:lnTo>
                    <a:pt x="3246" y="474"/>
                  </a:lnTo>
                  <a:lnTo>
                    <a:pt x="3240" y="474"/>
                  </a:lnTo>
                  <a:lnTo>
                    <a:pt x="3228" y="480"/>
                  </a:lnTo>
                  <a:lnTo>
                    <a:pt x="3204" y="480"/>
                  </a:lnTo>
                  <a:lnTo>
                    <a:pt x="3198" y="474"/>
                  </a:lnTo>
                  <a:lnTo>
                    <a:pt x="3186" y="486"/>
                  </a:lnTo>
                  <a:lnTo>
                    <a:pt x="3162" y="486"/>
                  </a:lnTo>
                  <a:lnTo>
                    <a:pt x="3150" y="480"/>
                  </a:lnTo>
                  <a:lnTo>
                    <a:pt x="3144" y="474"/>
                  </a:lnTo>
                  <a:lnTo>
                    <a:pt x="3114" y="474"/>
                  </a:lnTo>
                  <a:lnTo>
                    <a:pt x="3096" y="486"/>
                  </a:lnTo>
                  <a:lnTo>
                    <a:pt x="3078" y="492"/>
                  </a:lnTo>
                  <a:lnTo>
                    <a:pt x="3072" y="492"/>
                  </a:lnTo>
                  <a:lnTo>
                    <a:pt x="3072" y="516"/>
                  </a:lnTo>
                  <a:lnTo>
                    <a:pt x="3066" y="522"/>
                  </a:lnTo>
                  <a:lnTo>
                    <a:pt x="3078" y="522"/>
                  </a:lnTo>
                  <a:lnTo>
                    <a:pt x="3066" y="528"/>
                  </a:lnTo>
                  <a:lnTo>
                    <a:pt x="3036" y="546"/>
                  </a:lnTo>
                  <a:lnTo>
                    <a:pt x="3000" y="564"/>
                  </a:lnTo>
                  <a:lnTo>
                    <a:pt x="2964" y="576"/>
                  </a:lnTo>
                  <a:lnTo>
                    <a:pt x="2946" y="588"/>
                  </a:lnTo>
                  <a:lnTo>
                    <a:pt x="2934" y="594"/>
                  </a:lnTo>
                  <a:lnTo>
                    <a:pt x="2928" y="594"/>
                  </a:lnTo>
                  <a:lnTo>
                    <a:pt x="2856" y="618"/>
                  </a:lnTo>
                  <a:lnTo>
                    <a:pt x="2850" y="624"/>
                  </a:lnTo>
                  <a:lnTo>
                    <a:pt x="2838" y="624"/>
                  </a:lnTo>
                  <a:lnTo>
                    <a:pt x="2826" y="630"/>
                  </a:lnTo>
                  <a:lnTo>
                    <a:pt x="2808" y="630"/>
                  </a:lnTo>
                  <a:lnTo>
                    <a:pt x="2802" y="636"/>
                  </a:lnTo>
                  <a:lnTo>
                    <a:pt x="2778" y="636"/>
                  </a:lnTo>
                  <a:lnTo>
                    <a:pt x="2772" y="630"/>
                  </a:lnTo>
                  <a:lnTo>
                    <a:pt x="2772" y="624"/>
                  </a:lnTo>
                  <a:lnTo>
                    <a:pt x="2760" y="624"/>
                  </a:lnTo>
                  <a:lnTo>
                    <a:pt x="2748" y="618"/>
                  </a:lnTo>
                  <a:lnTo>
                    <a:pt x="2736" y="606"/>
                  </a:lnTo>
                  <a:lnTo>
                    <a:pt x="2742" y="606"/>
                  </a:lnTo>
                  <a:lnTo>
                    <a:pt x="2748" y="600"/>
                  </a:lnTo>
                  <a:lnTo>
                    <a:pt x="2772" y="588"/>
                  </a:lnTo>
                  <a:lnTo>
                    <a:pt x="2772" y="582"/>
                  </a:lnTo>
                  <a:lnTo>
                    <a:pt x="2796" y="558"/>
                  </a:lnTo>
                  <a:lnTo>
                    <a:pt x="2832" y="540"/>
                  </a:lnTo>
                  <a:lnTo>
                    <a:pt x="2838" y="540"/>
                  </a:lnTo>
                  <a:lnTo>
                    <a:pt x="2844" y="534"/>
                  </a:lnTo>
                  <a:lnTo>
                    <a:pt x="2844" y="510"/>
                  </a:lnTo>
                  <a:lnTo>
                    <a:pt x="2850" y="504"/>
                  </a:lnTo>
                  <a:lnTo>
                    <a:pt x="2856" y="492"/>
                  </a:lnTo>
                  <a:lnTo>
                    <a:pt x="2850" y="486"/>
                  </a:lnTo>
                  <a:lnTo>
                    <a:pt x="2850" y="480"/>
                  </a:lnTo>
                  <a:lnTo>
                    <a:pt x="2856" y="468"/>
                  </a:lnTo>
                  <a:lnTo>
                    <a:pt x="2856" y="444"/>
                  </a:lnTo>
                  <a:lnTo>
                    <a:pt x="2862" y="432"/>
                  </a:lnTo>
                  <a:lnTo>
                    <a:pt x="2862" y="426"/>
                  </a:lnTo>
                  <a:lnTo>
                    <a:pt x="2856" y="420"/>
                  </a:lnTo>
                  <a:lnTo>
                    <a:pt x="2850" y="420"/>
                  </a:lnTo>
                  <a:lnTo>
                    <a:pt x="2844" y="426"/>
                  </a:lnTo>
                  <a:lnTo>
                    <a:pt x="2832" y="426"/>
                  </a:lnTo>
                  <a:lnTo>
                    <a:pt x="2814" y="444"/>
                  </a:lnTo>
                  <a:lnTo>
                    <a:pt x="2802" y="450"/>
                  </a:lnTo>
                  <a:lnTo>
                    <a:pt x="2796" y="456"/>
                  </a:lnTo>
                  <a:lnTo>
                    <a:pt x="2778" y="456"/>
                  </a:lnTo>
                  <a:lnTo>
                    <a:pt x="2772" y="450"/>
                  </a:lnTo>
                  <a:lnTo>
                    <a:pt x="2778" y="444"/>
                  </a:lnTo>
                  <a:lnTo>
                    <a:pt x="2784" y="432"/>
                  </a:lnTo>
                  <a:lnTo>
                    <a:pt x="2808" y="420"/>
                  </a:lnTo>
                  <a:lnTo>
                    <a:pt x="2826" y="402"/>
                  </a:lnTo>
                  <a:lnTo>
                    <a:pt x="2850" y="390"/>
                  </a:lnTo>
                  <a:lnTo>
                    <a:pt x="2856" y="384"/>
                  </a:lnTo>
                  <a:lnTo>
                    <a:pt x="2856" y="366"/>
                  </a:lnTo>
                  <a:lnTo>
                    <a:pt x="2850" y="360"/>
                  </a:lnTo>
                  <a:lnTo>
                    <a:pt x="2850" y="348"/>
                  </a:lnTo>
                  <a:lnTo>
                    <a:pt x="2856" y="348"/>
                  </a:lnTo>
                  <a:lnTo>
                    <a:pt x="2862" y="342"/>
                  </a:lnTo>
                  <a:lnTo>
                    <a:pt x="2868" y="330"/>
                  </a:lnTo>
                  <a:lnTo>
                    <a:pt x="2868" y="318"/>
                  </a:lnTo>
                  <a:lnTo>
                    <a:pt x="2862" y="312"/>
                  </a:lnTo>
                  <a:lnTo>
                    <a:pt x="2850" y="312"/>
                  </a:lnTo>
                  <a:lnTo>
                    <a:pt x="2838" y="306"/>
                  </a:lnTo>
                  <a:lnTo>
                    <a:pt x="2832" y="306"/>
                  </a:lnTo>
                  <a:lnTo>
                    <a:pt x="2826" y="294"/>
                  </a:lnTo>
                  <a:lnTo>
                    <a:pt x="2820" y="288"/>
                  </a:lnTo>
                  <a:lnTo>
                    <a:pt x="2820" y="282"/>
                  </a:lnTo>
                  <a:lnTo>
                    <a:pt x="2814" y="288"/>
                  </a:lnTo>
                  <a:lnTo>
                    <a:pt x="2808" y="288"/>
                  </a:lnTo>
                  <a:lnTo>
                    <a:pt x="2808" y="264"/>
                  </a:lnTo>
                  <a:lnTo>
                    <a:pt x="2844" y="270"/>
                  </a:lnTo>
                  <a:lnTo>
                    <a:pt x="2850" y="264"/>
                  </a:lnTo>
                  <a:lnTo>
                    <a:pt x="2850" y="246"/>
                  </a:lnTo>
                  <a:lnTo>
                    <a:pt x="2862" y="246"/>
                  </a:lnTo>
                  <a:lnTo>
                    <a:pt x="2868" y="228"/>
                  </a:lnTo>
                  <a:lnTo>
                    <a:pt x="2850" y="228"/>
                  </a:lnTo>
                  <a:lnTo>
                    <a:pt x="2844" y="240"/>
                  </a:lnTo>
                  <a:lnTo>
                    <a:pt x="2820" y="228"/>
                  </a:lnTo>
                  <a:lnTo>
                    <a:pt x="2820" y="210"/>
                  </a:lnTo>
                  <a:lnTo>
                    <a:pt x="2802" y="210"/>
                  </a:lnTo>
                  <a:lnTo>
                    <a:pt x="2790" y="216"/>
                  </a:lnTo>
                  <a:lnTo>
                    <a:pt x="2736" y="216"/>
                  </a:lnTo>
                  <a:lnTo>
                    <a:pt x="2724" y="222"/>
                  </a:lnTo>
                  <a:lnTo>
                    <a:pt x="2712" y="222"/>
                  </a:lnTo>
                  <a:lnTo>
                    <a:pt x="2700" y="228"/>
                  </a:lnTo>
                  <a:lnTo>
                    <a:pt x="2682" y="228"/>
                  </a:lnTo>
                  <a:lnTo>
                    <a:pt x="2658" y="216"/>
                  </a:lnTo>
                  <a:lnTo>
                    <a:pt x="2658" y="210"/>
                  </a:lnTo>
                  <a:lnTo>
                    <a:pt x="2652" y="204"/>
                  </a:lnTo>
                  <a:lnTo>
                    <a:pt x="2652" y="198"/>
                  </a:lnTo>
                  <a:lnTo>
                    <a:pt x="2646" y="192"/>
                  </a:lnTo>
                  <a:lnTo>
                    <a:pt x="2628" y="192"/>
                  </a:lnTo>
                  <a:lnTo>
                    <a:pt x="2622" y="198"/>
                  </a:lnTo>
                  <a:lnTo>
                    <a:pt x="2616" y="198"/>
                  </a:lnTo>
                  <a:lnTo>
                    <a:pt x="2610" y="192"/>
                  </a:lnTo>
                  <a:lnTo>
                    <a:pt x="2670" y="162"/>
                  </a:lnTo>
                  <a:lnTo>
                    <a:pt x="2658" y="150"/>
                  </a:lnTo>
                  <a:lnTo>
                    <a:pt x="2640" y="150"/>
                  </a:lnTo>
                  <a:lnTo>
                    <a:pt x="2628" y="162"/>
                  </a:lnTo>
                  <a:lnTo>
                    <a:pt x="2616" y="168"/>
                  </a:lnTo>
                  <a:lnTo>
                    <a:pt x="2610" y="174"/>
                  </a:lnTo>
                  <a:lnTo>
                    <a:pt x="2604" y="174"/>
                  </a:lnTo>
                  <a:lnTo>
                    <a:pt x="2580" y="186"/>
                  </a:lnTo>
                  <a:lnTo>
                    <a:pt x="2562" y="192"/>
                  </a:lnTo>
                  <a:lnTo>
                    <a:pt x="2538" y="204"/>
                  </a:lnTo>
                  <a:lnTo>
                    <a:pt x="2508" y="204"/>
                  </a:lnTo>
                  <a:lnTo>
                    <a:pt x="2496" y="216"/>
                  </a:lnTo>
                  <a:lnTo>
                    <a:pt x="2448" y="216"/>
                  </a:lnTo>
                  <a:lnTo>
                    <a:pt x="2448" y="210"/>
                  </a:lnTo>
                  <a:lnTo>
                    <a:pt x="2454" y="204"/>
                  </a:lnTo>
                  <a:lnTo>
                    <a:pt x="2460" y="204"/>
                  </a:lnTo>
                  <a:lnTo>
                    <a:pt x="2472" y="192"/>
                  </a:lnTo>
                  <a:lnTo>
                    <a:pt x="2460" y="192"/>
                  </a:lnTo>
                  <a:lnTo>
                    <a:pt x="2448" y="198"/>
                  </a:lnTo>
                  <a:lnTo>
                    <a:pt x="2412" y="198"/>
                  </a:lnTo>
                  <a:lnTo>
                    <a:pt x="2400" y="204"/>
                  </a:lnTo>
                  <a:lnTo>
                    <a:pt x="2394" y="210"/>
                  </a:lnTo>
                  <a:lnTo>
                    <a:pt x="2370" y="210"/>
                  </a:lnTo>
                  <a:lnTo>
                    <a:pt x="2370" y="198"/>
                  </a:lnTo>
                  <a:lnTo>
                    <a:pt x="2400" y="180"/>
                  </a:lnTo>
                  <a:lnTo>
                    <a:pt x="2442" y="168"/>
                  </a:lnTo>
                  <a:lnTo>
                    <a:pt x="2502" y="138"/>
                  </a:lnTo>
                  <a:lnTo>
                    <a:pt x="2520" y="126"/>
                  </a:lnTo>
                  <a:lnTo>
                    <a:pt x="2544" y="120"/>
                  </a:lnTo>
                  <a:lnTo>
                    <a:pt x="2574" y="114"/>
                  </a:lnTo>
                  <a:lnTo>
                    <a:pt x="2580" y="114"/>
                  </a:lnTo>
                  <a:lnTo>
                    <a:pt x="2592" y="108"/>
                  </a:lnTo>
                  <a:lnTo>
                    <a:pt x="2574" y="108"/>
                  </a:lnTo>
                  <a:lnTo>
                    <a:pt x="2562" y="102"/>
                  </a:lnTo>
                  <a:lnTo>
                    <a:pt x="2556" y="102"/>
                  </a:lnTo>
                  <a:lnTo>
                    <a:pt x="2556" y="96"/>
                  </a:lnTo>
                  <a:lnTo>
                    <a:pt x="2508" y="102"/>
                  </a:lnTo>
                  <a:lnTo>
                    <a:pt x="2508" y="84"/>
                  </a:lnTo>
                  <a:lnTo>
                    <a:pt x="2502" y="90"/>
                  </a:lnTo>
                  <a:lnTo>
                    <a:pt x="2490" y="96"/>
                  </a:lnTo>
                  <a:lnTo>
                    <a:pt x="2478" y="108"/>
                  </a:lnTo>
                  <a:lnTo>
                    <a:pt x="2466" y="108"/>
                  </a:lnTo>
                  <a:lnTo>
                    <a:pt x="2448" y="90"/>
                  </a:lnTo>
                  <a:lnTo>
                    <a:pt x="2418" y="90"/>
                  </a:lnTo>
                  <a:lnTo>
                    <a:pt x="2412" y="84"/>
                  </a:lnTo>
                  <a:lnTo>
                    <a:pt x="2412" y="78"/>
                  </a:lnTo>
                  <a:lnTo>
                    <a:pt x="2400" y="66"/>
                  </a:lnTo>
                  <a:lnTo>
                    <a:pt x="2388" y="60"/>
                  </a:lnTo>
                  <a:lnTo>
                    <a:pt x="2376" y="60"/>
                  </a:lnTo>
                  <a:lnTo>
                    <a:pt x="2364" y="72"/>
                  </a:lnTo>
                  <a:lnTo>
                    <a:pt x="2364" y="78"/>
                  </a:lnTo>
                  <a:lnTo>
                    <a:pt x="2352" y="78"/>
                  </a:lnTo>
                  <a:lnTo>
                    <a:pt x="2334" y="60"/>
                  </a:lnTo>
                  <a:lnTo>
                    <a:pt x="2322" y="60"/>
                  </a:lnTo>
                  <a:lnTo>
                    <a:pt x="2304" y="54"/>
                  </a:lnTo>
                  <a:lnTo>
                    <a:pt x="2292" y="48"/>
                  </a:lnTo>
                  <a:lnTo>
                    <a:pt x="2292" y="36"/>
                  </a:lnTo>
                  <a:lnTo>
                    <a:pt x="2298" y="24"/>
                  </a:lnTo>
                  <a:lnTo>
                    <a:pt x="2310" y="12"/>
                  </a:lnTo>
                  <a:lnTo>
                    <a:pt x="2298" y="0"/>
                  </a:lnTo>
                  <a:lnTo>
                    <a:pt x="2286" y="6"/>
                  </a:lnTo>
                  <a:lnTo>
                    <a:pt x="2280" y="12"/>
                  </a:lnTo>
                  <a:lnTo>
                    <a:pt x="2274" y="24"/>
                  </a:lnTo>
                  <a:lnTo>
                    <a:pt x="2274" y="30"/>
                  </a:lnTo>
                  <a:lnTo>
                    <a:pt x="2268" y="42"/>
                  </a:lnTo>
                  <a:lnTo>
                    <a:pt x="558" y="42"/>
                  </a:lnTo>
                  <a:lnTo>
                    <a:pt x="552" y="54"/>
                  </a:lnTo>
                  <a:lnTo>
                    <a:pt x="552" y="60"/>
                  </a:lnTo>
                  <a:lnTo>
                    <a:pt x="546" y="60"/>
                  </a:lnTo>
                  <a:lnTo>
                    <a:pt x="546" y="72"/>
                  </a:lnTo>
                  <a:lnTo>
                    <a:pt x="540" y="84"/>
                  </a:lnTo>
                  <a:lnTo>
                    <a:pt x="540" y="108"/>
                  </a:lnTo>
                  <a:lnTo>
                    <a:pt x="510" y="126"/>
                  </a:lnTo>
                  <a:lnTo>
                    <a:pt x="504" y="144"/>
                  </a:lnTo>
                  <a:lnTo>
                    <a:pt x="486" y="168"/>
                  </a:lnTo>
                  <a:lnTo>
                    <a:pt x="438" y="180"/>
                  </a:lnTo>
                  <a:lnTo>
                    <a:pt x="474" y="162"/>
                  </a:lnTo>
                  <a:lnTo>
                    <a:pt x="450" y="162"/>
                  </a:lnTo>
                  <a:lnTo>
                    <a:pt x="456" y="156"/>
                  </a:lnTo>
                  <a:lnTo>
                    <a:pt x="462" y="144"/>
                  </a:lnTo>
                  <a:lnTo>
                    <a:pt x="486" y="120"/>
                  </a:lnTo>
                  <a:lnTo>
                    <a:pt x="492" y="120"/>
                  </a:lnTo>
                  <a:lnTo>
                    <a:pt x="504" y="108"/>
                  </a:lnTo>
                  <a:lnTo>
                    <a:pt x="504" y="102"/>
                  </a:lnTo>
                  <a:lnTo>
                    <a:pt x="456" y="102"/>
                  </a:lnTo>
                  <a:lnTo>
                    <a:pt x="450" y="96"/>
                  </a:lnTo>
                  <a:lnTo>
                    <a:pt x="438" y="90"/>
                  </a:lnTo>
                  <a:lnTo>
                    <a:pt x="432" y="84"/>
                  </a:lnTo>
                  <a:lnTo>
                    <a:pt x="420" y="78"/>
                  </a:lnTo>
                  <a:lnTo>
                    <a:pt x="402" y="78"/>
                  </a:lnTo>
                  <a:lnTo>
                    <a:pt x="390" y="90"/>
                  </a:lnTo>
                  <a:lnTo>
                    <a:pt x="384" y="102"/>
                  </a:lnTo>
                  <a:lnTo>
                    <a:pt x="384" y="150"/>
                  </a:lnTo>
                  <a:lnTo>
                    <a:pt x="378" y="156"/>
                  </a:lnTo>
                  <a:lnTo>
                    <a:pt x="378" y="162"/>
                  </a:lnTo>
                  <a:lnTo>
                    <a:pt x="360" y="180"/>
                  </a:lnTo>
                  <a:lnTo>
                    <a:pt x="390" y="186"/>
                  </a:lnTo>
                  <a:lnTo>
                    <a:pt x="360" y="192"/>
                  </a:lnTo>
                  <a:lnTo>
                    <a:pt x="366" y="210"/>
                  </a:lnTo>
                  <a:lnTo>
                    <a:pt x="348" y="234"/>
                  </a:lnTo>
                  <a:lnTo>
                    <a:pt x="354" y="234"/>
                  </a:lnTo>
                  <a:lnTo>
                    <a:pt x="366" y="246"/>
                  </a:lnTo>
                  <a:lnTo>
                    <a:pt x="372" y="246"/>
                  </a:lnTo>
                  <a:lnTo>
                    <a:pt x="378" y="252"/>
                  </a:lnTo>
                  <a:lnTo>
                    <a:pt x="330" y="252"/>
                  </a:lnTo>
                  <a:lnTo>
                    <a:pt x="324" y="264"/>
                  </a:lnTo>
                  <a:lnTo>
                    <a:pt x="306" y="282"/>
                  </a:lnTo>
                  <a:lnTo>
                    <a:pt x="270" y="342"/>
                  </a:lnTo>
                  <a:lnTo>
                    <a:pt x="258" y="360"/>
                  </a:lnTo>
                  <a:lnTo>
                    <a:pt x="216" y="402"/>
                  </a:lnTo>
                  <a:lnTo>
                    <a:pt x="192" y="432"/>
                  </a:lnTo>
                  <a:lnTo>
                    <a:pt x="174" y="456"/>
                  </a:lnTo>
                  <a:lnTo>
                    <a:pt x="168" y="462"/>
                  </a:lnTo>
                  <a:lnTo>
                    <a:pt x="174" y="480"/>
                  </a:lnTo>
                  <a:lnTo>
                    <a:pt x="168" y="480"/>
                  </a:lnTo>
                  <a:lnTo>
                    <a:pt x="162" y="486"/>
                  </a:lnTo>
                  <a:lnTo>
                    <a:pt x="150" y="492"/>
                  </a:lnTo>
                  <a:lnTo>
                    <a:pt x="126" y="516"/>
                  </a:lnTo>
                  <a:lnTo>
                    <a:pt x="120" y="534"/>
                  </a:lnTo>
                  <a:lnTo>
                    <a:pt x="120" y="546"/>
                  </a:lnTo>
                  <a:lnTo>
                    <a:pt x="102" y="570"/>
                  </a:lnTo>
                  <a:lnTo>
                    <a:pt x="96" y="618"/>
                  </a:lnTo>
                  <a:lnTo>
                    <a:pt x="90" y="630"/>
                  </a:lnTo>
                  <a:lnTo>
                    <a:pt x="72" y="648"/>
                  </a:lnTo>
                  <a:lnTo>
                    <a:pt x="60" y="672"/>
                  </a:lnTo>
                  <a:lnTo>
                    <a:pt x="54" y="678"/>
                  </a:lnTo>
                  <a:lnTo>
                    <a:pt x="42" y="684"/>
                  </a:lnTo>
                  <a:lnTo>
                    <a:pt x="18" y="708"/>
                  </a:lnTo>
                  <a:lnTo>
                    <a:pt x="12" y="720"/>
                  </a:lnTo>
                  <a:lnTo>
                    <a:pt x="18" y="732"/>
                  </a:lnTo>
                  <a:lnTo>
                    <a:pt x="36" y="750"/>
                  </a:lnTo>
                  <a:lnTo>
                    <a:pt x="36" y="762"/>
                  </a:lnTo>
                  <a:lnTo>
                    <a:pt x="30" y="774"/>
                  </a:lnTo>
                  <a:lnTo>
                    <a:pt x="18" y="786"/>
                  </a:lnTo>
                  <a:lnTo>
                    <a:pt x="12" y="798"/>
                  </a:lnTo>
                  <a:lnTo>
                    <a:pt x="6" y="816"/>
                  </a:lnTo>
                  <a:lnTo>
                    <a:pt x="0" y="828"/>
                  </a:lnTo>
                  <a:lnTo>
                    <a:pt x="0" y="840"/>
                  </a:lnTo>
                  <a:lnTo>
                    <a:pt x="6" y="852"/>
                  </a:lnTo>
                  <a:lnTo>
                    <a:pt x="12" y="870"/>
                  </a:lnTo>
                  <a:lnTo>
                    <a:pt x="12" y="882"/>
                  </a:lnTo>
                  <a:lnTo>
                    <a:pt x="18" y="900"/>
                  </a:lnTo>
                  <a:lnTo>
                    <a:pt x="24" y="906"/>
                  </a:lnTo>
                  <a:lnTo>
                    <a:pt x="24" y="912"/>
                  </a:lnTo>
                  <a:lnTo>
                    <a:pt x="48" y="894"/>
                  </a:lnTo>
                  <a:lnTo>
                    <a:pt x="114" y="900"/>
                  </a:lnTo>
                  <a:lnTo>
                    <a:pt x="78" y="900"/>
                  </a:lnTo>
                  <a:lnTo>
                    <a:pt x="66" y="906"/>
                  </a:lnTo>
                  <a:lnTo>
                    <a:pt x="60" y="906"/>
                  </a:lnTo>
                  <a:lnTo>
                    <a:pt x="48" y="918"/>
                  </a:lnTo>
                  <a:lnTo>
                    <a:pt x="48" y="942"/>
                  </a:lnTo>
                  <a:lnTo>
                    <a:pt x="30" y="924"/>
                  </a:lnTo>
                  <a:lnTo>
                    <a:pt x="24" y="924"/>
                  </a:lnTo>
                  <a:lnTo>
                    <a:pt x="18" y="936"/>
                  </a:lnTo>
                  <a:lnTo>
                    <a:pt x="18" y="942"/>
                  </a:lnTo>
                  <a:lnTo>
                    <a:pt x="12" y="960"/>
                  </a:lnTo>
                  <a:lnTo>
                    <a:pt x="12" y="978"/>
                  </a:lnTo>
                  <a:lnTo>
                    <a:pt x="18" y="984"/>
                  </a:lnTo>
                  <a:lnTo>
                    <a:pt x="30" y="990"/>
                  </a:lnTo>
                  <a:lnTo>
                    <a:pt x="42" y="990"/>
                  </a:lnTo>
                  <a:lnTo>
                    <a:pt x="42" y="1002"/>
                  </a:lnTo>
                  <a:lnTo>
                    <a:pt x="36" y="1008"/>
                  </a:lnTo>
                  <a:lnTo>
                    <a:pt x="36" y="1014"/>
                  </a:lnTo>
                  <a:lnTo>
                    <a:pt x="18" y="1032"/>
                  </a:lnTo>
                  <a:lnTo>
                    <a:pt x="12" y="1044"/>
                  </a:lnTo>
                  <a:lnTo>
                    <a:pt x="12" y="1056"/>
                  </a:lnTo>
                  <a:lnTo>
                    <a:pt x="18" y="1068"/>
                  </a:lnTo>
                  <a:lnTo>
                    <a:pt x="24" y="1074"/>
                  </a:lnTo>
                  <a:lnTo>
                    <a:pt x="36" y="1098"/>
                  </a:lnTo>
                  <a:lnTo>
                    <a:pt x="42" y="1104"/>
                  </a:lnTo>
                  <a:lnTo>
                    <a:pt x="54" y="1128"/>
                  </a:lnTo>
                  <a:lnTo>
                    <a:pt x="60" y="1134"/>
                  </a:lnTo>
                  <a:lnTo>
                    <a:pt x="60" y="1146"/>
                  </a:lnTo>
                  <a:lnTo>
                    <a:pt x="54" y="1152"/>
                  </a:lnTo>
                  <a:lnTo>
                    <a:pt x="42" y="1176"/>
                  </a:lnTo>
                  <a:lnTo>
                    <a:pt x="36" y="1182"/>
                  </a:lnTo>
                  <a:lnTo>
                    <a:pt x="36" y="1188"/>
                  </a:lnTo>
                  <a:lnTo>
                    <a:pt x="42" y="1194"/>
                  </a:lnTo>
                  <a:lnTo>
                    <a:pt x="54" y="1194"/>
                  </a:lnTo>
                  <a:lnTo>
                    <a:pt x="72" y="1200"/>
                  </a:lnTo>
                  <a:lnTo>
                    <a:pt x="102" y="1200"/>
                  </a:lnTo>
                  <a:lnTo>
                    <a:pt x="102" y="1212"/>
                  </a:lnTo>
                  <a:lnTo>
                    <a:pt x="120" y="1230"/>
                  </a:lnTo>
                  <a:lnTo>
                    <a:pt x="132" y="1230"/>
                  </a:lnTo>
                  <a:lnTo>
                    <a:pt x="144" y="1224"/>
                  </a:lnTo>
                  <a:lnTo>
                    <a:pt x="150" y="1224"/>
                  </a:lnTo>
                  <a:lnTo>
                    <a:pt x="162" y="1218"/>
                  </a:lnTo>
                  <a:lnTo>
                    <a:pt x="168" y="1248"/>
                  </a:lnTo>
                  <a:lnTo>
                    <a:pt x="174" y="1248"/>
                  </a:lnTo>
                  <a:lnTo>
                    <a:pt x="180" y="1254"/>
                  </a:lnTo>
                  <a:lnTo>
                    <a:pt x="204" y="1266"/>
                  </a:lnTo>
                  <a:lnTo>
                    <a:pt x="216" y="1290"/>
                  </a:lnTo>
                  <a:lnTo>
                    <a:pt x="216" y="1314"/>
                  </a:lnTo>
                  <a:lnTo>
                    <a:pt x="210" y="1338"/>
                  </a:lnTo>
                  <a:lnTo>
                    <a:pt x="216" y="1344"/>
                  </a:lnTo>
                  <a:lnTo>
                    <a:pt x="360" y="1338"/>
                  </a:lnTo>
                  <a:lnTo>
                    <a:pt x="354" y="1344"/>
                  </a:lnTo>
                  <a:lnTo>
                    <a:pt x="354" y="1350"/>
                  </a:lnTo>
                  <a:lnTo>
                    <a:pt x="360" y="1350"/>
                  </a:lnTo>
                  <a:lnTo>
                    <a:pt x="570" y="1446"/>
                  </a:lnTo>
                  <a:lnTo>
                    <a:pt x="774" y="1446"/>
                  </a:lnTo>
                  <a:lnTo>
                    <a:pt x="774" y="1440"/>
                  </a:lnTo>
                  <a:lnTo>
                    <a:pt x="780" y="1428"/>
                  </a:lnTo>
                  <a:lnTo>
                    <a:pt x="780" y="1410"/>
                  </a:lnTo>
                  <a:lnTo>
                    <a:pt x="786" y="1404"/>
                  </a:lnTo>
                  <a:lnTo>
                    <a:pt x="900" y="1404"/>
                  </a:lnTo>
                  <a:lnTo>
                    <a:pt x="912" y="1416"/>
                  </a:lnTo>
                  <a:lnTo>
                    <a:pt x="912" y="1440"/>
                  </a:lnTo>
                  <a:lnTo>
                    <a:pt x="942" y="1452"/>
                  </a:lnTo>
                  <a:lnTo>
                    <a:pt x="948" y="1482"/>
                  </a:lnTo>
                  <a:lnTo>
                    <a:pt x="960" y="1482"/>
                  </a:lnTo>
                  <a:lnTo>
                    <a:pt x="972" y="1488"/>
                  </a:lnTo>
                  <a:lnTo>
                    <a:pt x="984" y="1500"/>
                  </a:lnTo>
                  <a:lnTo>
                    <a:pt x="990" y="1512"/>
                  </a:lnTo>
                  <a:lnTo>
                    <a:pt x="990" y="1554"/>
                  </a:lnTo>
                  <a:lnTo>
                    <a:pt x="984" y="1566"/>
                  </a:lnTo>
                  <a:lnTo>
                    <a:pt x="984" y="1578"/>
                  </a:lnTo>
                  <a:lnTo>
                    <a:pt x="1014" y="1608"/>
                  </a:lnTo>
                  <a:lnTo>
                    <a:pt x="1026" y="1614"/>
                  </a:lnTo>
                  <a:lnTo>
                    <a:pt x="1044" y="1626"/>
                  </a:lnTo>
                  <a:lnTo>
                    <a:pt x="1056" y="1626"/>
                  </a:lnTo>
                  <a:lnTo>
                    <a:pt x="1080" y="1614"/>
                  </a:lnTo>
                  <a:lnTo>
                    <a:pt x="1092" y="1602"/>
                  </a:lnTo>
                  <a:lnTo>
                    <a:pt x="1104" y="1578"/>
                  </a:lnTo>
                  <a:lnTo>
                    <a:pt x="1116" y="1566"/>
                  </a:lnTo>
                  <a:lnTo>
                    <a:pt x="1134" y="1566"/>
                  </a:lnTo>
                  <a:lnTo>
                    <a:pt x="1134" y="1560"/>
                  </a:lnTo>
                  <a:lnTo>
                    <a:pt x="1152" y="1566"/>
                  </a:lnTo>
                  <a:lnTo>
                    <a:pt x="1194" y="1566"/>
                  </a:lnTo>
                  <a:lnTo>
                    <a:pt x="1200" y="1578"/>
                  </a:lnTo>
                  <a:lnTo>
                    <a:pt x="1206" y="1584"/>
                  </a:lnTo>
                  <a:lnTo>
                    <a:pt x="1212" y="1596"/>
                  </a:lnTo>
                  <a:lnTo>
                    <a:pt x="1224" y="1608"/>
                  </a:lnTo>
                  <a:lnTo>
                    <a:pt x="1230" y="1620"/>
                  </a:lnTo>
                  <a:lnTo>
                    <a:pt x="1242" y="1632"/>
                  </a:lnTo>
                  <a:lnTo>
                    <a:pt x="1242" y="1656"/>
                  </a:lnTo>
                  <a:lnTo>
                    <a:pt x="1236" y="1668"/>
                  </a:lnTo>
                  <a:lnTo>
                    <a:pt x="1236" y="1680"/>
                  </a:lnTo>
                  <a:lnTo>
                    <a:pt x="1242" y="1692"/>
                  </a:lnTo>
                  <a:lnTo>
                    <a:pt x="1254" y="1698"/>
                  </a:lnTo>
                  <a:lnTo>
                    <a:pt x="1254" y="1722"/>
                  </a:lnTo>
                  <a:lnTo>
                    <a:pt x="1260" y="1728"/>
                  </a:lnTo>
                  <a:lnTo>
                    <a:pt x="1272" y="1734"/>
                  </a:lnTo>
                  <a:lnTo>
                    <a:pt x="1284" y="1746"/>
                  </a:lnTo>
                  <a:lnTo>
                    <a:pt x="1284" y="1752"/>
                  </a:lnTo>
                  <a:lnTo>
                    <a:pt x="1278" y="1758"/>
                  </a:lnTo>
                  <a:lnTo>
                    <a:pt x="1272" y="1758"/>
                  </a:lnTo>
                  <a:lnTo>
                    <a:pt x="1272" y="1794"/>
                  </a:lnTo>
                  <a:lnTo>
                    <a:pt x="1284" y="1806"/>
                  </a:lnTo>
                  <a:lnTo>
                    <a:pt x="1284" y="1836"/>
                  </a:lnTo>
                  <a:lnTo>
                    <a:pt x="1296" y="1848"/>
                  </a:lnTo>
                  <a:lnTo>
                    <a:pt x="1314" y="1854"/>
                  </a:lnTo>
                  <a:lnTo>
                    <a:pt x="1326" y="1854"/>
                  </a:lnTo>
                  <a:lnTo>
                    <a:pt x="1338" y="1866"/>
                  </a:lnTo>
                  <a:lnTo>
                    <a:pt x="1380" y="1866"/>
                  </a:lnTo>
                  <a:lnTo>
                    <a:pt x="1380" y="1872"/>
                  </a:lnTo>
                  <a:lnTo>
                    <a:pt x="1386" y="1884"/>
                  </a:lnTo>
                  <a:lnTo>
                    <a:pt x="1410" y="1884"/>
                  </a:lnTo>
                  <a:lnTo>
                    <a:pt x="1410" y="1878"/>
                  </a:lnTo>
                  <a:lnTo>
                    <a:pt x="1398" y="1806"/>
                  </a:lnTo>
                  <a:lnTo>
                    <a:pt x="1416" y="1788"/>
                  </a:lnTo>
                  <a:lnTo>
                    <a:pt x="1398" y="1776"/>
                  </a:lnTo>
                  <a:lnTo>
                    <a:pt x="1398" y="1758"/>
                  </a:lnTo>
                  <a:lnTo>
                    <a:pt x="1404" y="1764"/>
                  </a:lnTo>
                  <a:lnTo>
                    <a:pt x="1422" y="1764"/>
                  </a:lnTo>
                  <a:lnTo>
                    <a:pt x="1428" y="1758"/>
                  </a:lnTo>
                  <a:lnTo>
                    <a:pt x="1428" y="1728"/>
                  </a:lnTo>
                  <a:lnTo>
                    <a:pt x="1452" y="1722"/>
                  </a:lnTo>
                  <a:lnTo>
                    <a:pt x="1458" y="1698"/>
                  </a:lnTo>
                  <a:lnTo>
                    <a:pt x="1476" y="1704"/>
                  </a:lnTo>
                  <a:lnTo>
                    <a:pt x="1494" y="1692"/>
                  </a:lnTo>
                  <a:lnTo>
                    <a:pt x="1488" y="1668"/>
                  </a:lnTo>
                  <a:lnTo>
                    <a:pt x="1500" y="1680"/>
                  </a:lnTo>
                  <a:lnTo>
                    <a:pt x="1500" y="1668"/>
                  </a:lnTo>
                  <a:lnTo>
                    <a:pt x="1506" y="1656"/>
                  </a:lnTo>
                  <a:lnTo>
                    <a:pt x="1512" y="1650"/>
                  </a:lnTo>
                  <a:lnTo>
                    <a:pt x="1518" y="1650"/>
                  </a:lnTo>
                  <a:lnTo>
                    <a:pt x="1524" y="1656"/>
                  </a:lnTo>
                  <a:lnTo>
                    <a:pt x="1524" y="1668"/>
                  </a:lnTo>
                  <a:lnTo>
                    <a:pt x="1542" y="1668"/>
                  </a:lnTo>
                  <a:lnTo>
                    <a:pt x="1554" y="1662"/>
                  </a:lnTo>
                  <a:lnTo>
                    <a:pt x="1572" y="1656"/>
                  </a:lnTo>
                  <a:lnTo>
                    <a:pt x="1596" y="1644"/>
                  </a:lnTo>
                  <a:lnTo>
                    <a:pt x="1602" y="1638"/>
                  </a:lnTo>
                  <a:lnTo>
                    <a:pt x="1608" y="1626"/>
                  </a:lnTo>
                  <a:lnTo>
                    <a:pt x="1620" y="1620"/>
                  </a:lnTo>
                  <a:lnTo>
                    <a:pt x="1626" y="1608"/>
                  </a:lnTo>
                  <a:lnTo>
                    <a:pt x="1632" y="1602"/>
                  </a:lnTo>
                  <a:lnTo>
                    <a:pt x="1632" y="1590"/>
                  </a:lnTo>
                  <a:lnTo>
                    <a:pt x="1626" y="1584"/>
                  </a:lnTo>
                  <a:lnTo>
                    <a:pt x="1626" y="1566"/>
                  </a:lnTo>
                  <a:lnTo>
                    <a:pt x="1632" y="1566"/>
                  </a:lnTo>
                  <a:lnTo>
                    <a:pt x="1656" y="1578"/>
                  </a:lnTo>
                  <a:lnTo>
                    <a:pt x="1662" y="1584"/>
                  </a:lnTo>
                  <a:lnTo>
                    <a:pt x="1674" y="1590"/>
                  </a:lnTo>
                  <a:lnTo>
                    <a:pt x="1686" y="1590"/>
                  </a:lnTo>
                  <a:lnTo>
                    <a:pt x="1692" y="1584"/>
                  </a:lnTo>
                  <a:lnTo>
                    <a:pt x="1710" y="1548"/>
                  </a:lnTo>
                  <a:lnTo>
                    <a:pt x="1716" y="1548"/>
                  </a:lnTo>
                  <a:lnTo>
                    <a:pt x="1734" y="1566"/>
                  </a:lnTo>
                  <a:lnTo>
                    <a:pt x="1746" y="1566"/>
                  </a:lnTo>
                  <a:lnTo>
                    <a:pt x="1752" y="1560"/>
                  </a:lnTo>
                  <a:lnTo>
                    <a:pt x="1758" y="1548"/>
                  </a:lnTo>
                  <a:lnTo>
                    <a:pt x="1764" y="1542"/>
                  </a:lnTo>
                  <a:lnTo>
                    <a:pt x="1770" y="1554"/>
                  </a:lnTo>
                  <a:lnTo>
                    <a:pt x="1776" y="1560"/>
                  </a:lnTo>
                  <a:lnTo>
                    <a:pt x="1782" y="1572"/>
                  </a:lnTo>
                  <a:lnTo>
                    <a:pt x="1794" y="1578"/>
                  </a:lnTo>
                  <a:lnTo>
                    <a:pt x="1800" y="1584"/>
                  </a:lnTo>
                  <a:lnTo>
                    <a:pt x="1818" y="1584"/>
                  </a:lnTo>
                  <a:lnTo>
                    <a:pt x="1824" y="1578"/>
                  </a:lnTo>
                  <a:lnTo>
                    <a:pt x="1830" y="1566"/>
                  </a:lnTo>
                  <a:lnTo>
                    <a:pt x="1842" y="1554"/>
                  </a:lnTo>
                  <a:lnTo>
                    <a:pt x="1848" y="1554"/>
                  </a:lnTo>
                  <a:lnTo>
                    <a:pt x="1860" y="1560"/>
                  </a:lnTo>
                  <a:lnTo>
                    <a:pt x="1872" y="1572"/>
                  </a:lnTo>
                  <a:lnTo>
                    <a:pt x="1872" y="1584"/>
                  </a:lnTo>
                  <a:lnTo>
                    <a:pt x="1878" y="1596"/>
                  </a:lnTo>
                  <a:lnTo>
                    <a:pt x="1878" y="1614"/>
                  </a:lnTo>
                  <a:lnTo>
                    <a:pt x="1914" y="1614"/>
                  </a:lnTo>
                  <a:lnTo>
                    <a:pt x="1920" y="1620"/>
                  </a:lnTo>
                  <a:lnTo>
                    <a:pt x="1926" y="1620"/>
                  </a:lnTo>
                  <a:lnTo>
                    <a:pt x="1926" y="1608"/>
                  </a:lnTo>
                  <a:lnTo>
                    <a:pt x="1932" y="1602"/>
                  </a:lnTo>
                  <a:lnTo>
                    <a:pt x="1932" y="1608"/>
                  </a:lnTo>
                  <a:lnTo>
                    <a:pt x="1956" y="1632"/>
                  </a:lnTo>
                  <a:lnTo>
                    <a:pt x="1962" y="1626"/>
                  </a:lnTo>
                  <a:lnTo>
                    <a:pt x="1968" y="1614"/>
                  </a:lnTo>
                  <a:lnTo>
                    <a:pt x="1968" y="1596"/>
                  </a:lnTo>
                  <a:lnTo>
                    <a:pt x="1962" y="1584"/>
                  </a:lnTo>
                  <a:lnTo>
                    <a:pt x="1980" y="1590"/>
                  </a:lnTo>
                  <a:lnTo>
                    <a:pt x="1992" y="1608"/>
                  </a:lnTo>
                  <a:lnTo>
                    <a:pt x="2004" y="1614"/>
                  </a:lnTo>
                  <a:lnTo>
                    <a:pt x="2004" y="1626"/>
                  </a:lnTo>
                  <a:lnTo>
                    <a:pt x="2010" y="1626"/>
                  </a:lnTo>
                  <a:lnTo>
                    <a:pt x="2016" y="1632"/>
                  </a:lnTo>
                  <a:lnTo>
                    <a:pt x="2028" y="1632"/>
                  </a:lnTo>
                  <a:lnTo>
                    <a:pt x="2034" y="1626"/>
                  </a:lnTo>
                  <a:lnTo>
                    <a:pt x="2034" y="1620"/>
                  </a:lnTo>
                  <a:lnTo>
                    <a:pt x="2028" y="1608"/>
                  </a:lnTo>
                  <a:lnTo>
                    <a:pt x="2022" y="1602"/>
                  </a:lnTo>
                  <a:lnTo>
                    <a:pt x="2010" y="1596"/>
                  </a:lnTo>
                  <a:lnTo>
                    <a:pt x="2004" y="1590"/>
                  </a:lnTo>
                  <a:lnTo>
                    <a:pt x="1998" y="1578"/>
                  </a:lnTo>
                  <a:lnTo>
                    <a:pt x="2010" y="1578"/>
                  </a:lnTo>
                  <a:lnTo>
                    <a:pt x="2022" y="1566"/>
                  </a:lnTo>
                  <a:lnTo>
                    <a:pt x="2022" y="1554"/>
                  </a:lnTo>
                  <a:lnTo>
                    <a:pt x="2016" y="1548"/>
                  </a:lnTo>
                  <a:lnTo>
                    <a:pt x="1968" y="1548"/>
                  </a:lnTo>
                  <a:lnTo>
                    <a:pt x="1962" y="1542"/>
                  </a:lnTo>
                  <a:lnTo>
                    <a:pt x="1962" y="1530"/>
                  </a:lnTo>
                  <a:lnTo>
                    <a:pt x="1968" y="1524"/>
                  </a:lnTo>
                  <a:lnTo>
                    <a:pt x="1986" y="1524"/>
                  </a:lnTo>
                  <a:lnTo>
                    <a:pt x="1998" y="1530"/>
                  </a:lnTo>
                  <a:lnTo>
                    <a:pt x="2004" y="1530"/>
                  </a:lnTo>
                  <a:lnTo>
                    <a:pt x="2016" y="1536"/>
                  </a:lnTo>
                  <a:lnTo>
                    <a:pt x="2028" y="1536"/>
                  </a:lnTo>
                  <a:lnTo>
                    <a:pt x="2064" y="1518"/>
                  </a:lnTo>
                  <a:lnTo>
                    <a:pt x="2070" y="1512"/>
                  </a:lnTo>
                  <a:lnTo>
                    <a:pt x="2082" y="1512"/>
                  </a:lnTo>
                  <a:lnTo>
                    <a:pt x="2082" y="1518"/>
                  </a:lnTo>
                  <a:lnTo>
                    <a:pt x="2106" y="1518"/>
                  </a:lnTo>
                  <a:lnTo>
                    <a:pt x="2118" y="1512"/>
                  </a:lnTo>
                  <a:lnTo>
                    <a:pt x="2124" y="1512"/>
                  </a:lnTo>
                  <a:lnTo>
                    <a:pt x="2130" y="1506"/>
                  </a:lnTo>
                  <a:lnTo>
                    <a:pt x="2130" y="1500"/>
                  </a:lnTo>
                  <a:lnTo>
                    <a:pt x="2136" y="1488"/>
                  </a:lnTo>
                  <a:lnTo>
                    <a:pt x="2136" y="1482"/>
                  </a:lnTo>
                  <a:lnTo>
                    <a:pt x="2142" y="1482"/>
                  </a:lnTo>
                  <a:lnTo>
                    <a:pt x="2142" y="1488"/>
                  </a:lnTo>
                  <a:lnTo>
                    <a:pt x="2148" y="1500"/>
                  </a:lnTo>
                  <a:lnTo>
                    <a:pt x="2148" y="1524"/>
                  </a:lnTo>
                  <a:lnTo>
                    <a:pt x="2154" y="1524"/>
                  </a:lnTo>
                  <a:lnTo>
                    <a:pt x="2160" y="1518"/>
                  </a:lnTo>
                  <a:lnTo>
                    <a:pt x="2172" y="1512"/>
                  </a:lnTo>
                  <a:lnTo>
                    <a:pt x="2190" y="1512"/>
                  </a:lnTo>
                  <a:lnTo>
                    <a:pt x="2202" y="1506"/>
                  </a:lnTo>
                  <a:lnTo>
                    <a:pt x="2214" y="1506"/>
                  </a:lnTo>
                  <a:lnTo>
                    <a:pt x="2226" y="1512"/>
                  </a:lnTo>
                  <a:lnTo>
                    <a:pt x="2232" y="1524"/>
                  </a:lnTo>
                  <a:lnTo>
                    <a:pt x="2232" y="1506"/>
                  </a:lnTo>
                  <a:lnTo>
                    <a:pt x="2244" y="1506"/>
                  </a:lnTo>
                  <a:lnTo>
                    <a:pt x="2256" y="1518"/>
                  </a:lnTo>
                  <a:lnTo>
                    <a:pt x="2256" y="1530"/>
                  </a:lnTo>
                  <a:lnTo>
                    <a:pt x="2286" y="1524"/>
                  </a:lnTo>
                  <a:lnTo>
                    <a:pt x="2280" y="1536"/>
                  </a:lnTo>
                  <a:lnTo>
                    <a:pt x="2280" y="1548"/>
                  </a:lnTo>
                  <a:lnTo>
                    <a:pt x="2286" y="1554"/>
                  </a:lnTo>
                  <a:lnTo>
                    <a:pt x="2286" y="1566"/>
                  </a:lnTo>
                  <a:lnTo>
                    <a:pt x="2298" y="1578"/>
                  </a:lnTo>
                  <a:lnTo>
                    <a:pt x="2310" y="1578"/>
                  </a:lnTo>
                  <a:lnTo>
                    <a:pt x="2328" y="1572"/>
                  </a:lnTo>
                  <a:lnTo>
                    <a:pt x="2352" y="1548"/>
                  </a:lnTo>
                  <a:lnTo>
                    <a:pt x="2370" y="1542"/>
                  </a:lnTo>
                  <a:lnTo>
                    <a:pt x="2382" y="1542"/>
                  </a:lnTo>
                  <a:lnTo>
                    <a:pt x="2394" y="1548"/>
                  </a:lnTo>
                  <a:lnTo>
                    <a:pt x="2400" y="1554"/>
                  </a:lnTo>
                  <a:lnTo>
                    <a:pt x="2418" y="1590"/>
                  </a:lnTo>
                  <a:lnTo>
                    <a:pt x="2418" y="1602"/>
                  </a:lnTo>
                  <a:lnTo>
                    <a:pt x="2424" y="1608"/>
                  </a:lnTo>
                  <a:lnTo>
                    <a:pt x="2436" y="1614"/>
                  </a:lnTo>
                  <a:lnTo>
                    <a:pt x="2466" y="1614"/>
                  </a:lnTo>
                  <a:lnTo>
                    <a:pt x="2460" y="1656"/>
                  </a:lnTo>
                  <a:lnTo>
                    <a:pt x="2460" y="1662"/>
                  </a:lnTo>
                  <a:lnTo>
                    <a:pt x="2454" y="1668"/>
                  </a:lnTo>
                  <a:lnTo>
                    <a:pt x="2436" y="1704"/>
                  </a:lnTo>
                  <a:lnTo>
                    <a:pt x="2436" y="1710"/>
                  </a:lnTo>
                  <a:lnTo>
                    <a:pt x="2448" y="1722"/>
                  </a:lnTo>
                  <a:lnTo>
                    <a:pt x="2454" y="1722"/>
                  </a:lnTo>
                  <a:lnTo>
                    <a:pt x="2460" y="1734"/>
                  </a:lnTo>
                  <a:lnTo>
                    <a:pt x="2436" y="1758"/>
                  </a:lnTo>
                  <a:lnTo>
                    <a:pt x="2454" y="1806"/>
                  </a:lnTo>
                  <a:lnTo>
                    <a:pt x="2472" y="1788"/>
                  </a:lnTo>
                  <a:lnTo>
                    <a:pt x="2478" y="1788"/>
                  </a:lnTo>
                  <a:lnTo>
                    <a:pt x="2478" y="1794"/>
                  </a:lnTo>
                  <a:lnTo>
                    <a:pt x="2472" y="1800"/>
                  </a:lnTo>
                  <a:lnTo>
                    <a:pt x="2466" y="1812"/>
                  </a:lnTo>
                  <a:lnTo>
                    <a:pt x="2466" y="1818"/>
                  </a:lnTo>
                  <a:lnTo>
                    <a:pt x="2460" y="1830"/>
                  </a:lnTo>
                  <a:lnTo>
                    <a:pt x="2478" y="1830"/>
                  </a:lnTo>
                  <a:lnTo>
                    <a:pt x="2478" y="1878"/>
                  </a:lnTo>
                  <a:lnTo>
                    <a:pt x="2496" y="1878"/>
                  </a:lnTo>
                  <a:lnTo>
                    <a:pt x="2502" y="1884"/>
                  </a:lnTo>
                  <a:lnTo>
                    <a:pt x="2508" y="1884"/>
                  </a:lnTo>
                  <a:lnTo>
                    <a:pt x="2508" y="1896"/>
                  </a:lnTo>
                  <a:lnTo>
                    <a:pt x="2502" y="1908"/>
                  </a:lnTo>
                  <a:lnTo>
                    <a:pt x="2502" y="1920"/>
                  </a:lnTo>
                  <a:lnTo>
                    <a:pt x="2526" y="1944"/>
                  </a:lnTo>
                  <a:lnTo>
                    <a:pt x="2532" y="1944"/>
                  </a:lnTo>
                  <a:lnTo>
                    <a:pt x="2538" y="1938"/>
                  </a:lnTo>
                  <a:lnTo>
                    <a:pt x="2550" y="1932"/>
                  </a:lnTo>
                  <a:lnTo>
                    <a:pt x="2556" y="1932"/>
                  </a:lnTo>
                  <a:lnTo>
                    <a:pt x="2562" y="1926"/>
                  </a:lnTo>
                  <a:lnTo>
                    <a:pt x="2568" y="1914"/>
                  </a:lnTo>
                  <a:lnTo>
                    <a:pt x="2568" y="1896"/>
                  </a:lnTo>
                  <a:lnTo>
                    <a:pt x="2586" y="1896"/>
                  </a:lnTo>
                  <a:lnTo>
                    <a:pt x="2586" y="1872"/>
                  </a:lnTo>
                  <a:lnTo>
                    <a:pt x="2604" y="1836"/>
                  </a:lnTo>
                  <a:lnTo>
                    <a:pt x="2604" y="1818"/>
                  </a:lnTo>
                  <a:lnTo>
                    <a:pt x="2610" y="1806"/>
                  </a:lnTo>
                  <a:lnTo>
                    <a:pt x="2610" y="1794"/>
                  </a:lnTo>
                  <a:lnTo>
                    <a:pt x="2604" y="1782"/>
                  </a:lnTo>
                  <a:lnTo>
                    <a:pt x="2604" y="1770"/>
                  </a:lnTo>
                  <a:lnTo>
                    <a:pt x="2598" y="1752"/>
                  </a:lnTo>
                  <a:lnTo>
                    <a:pt x="2592" y="1740"/>
                  </a:lnTo>
                  <a:lnTo>
                    <a:pt x="2586" y="1722"/>
                  </a:lnTo>
                  <a:lnTo>
                    <a:pt x="2586" y="1704"/>
                  </a:lnTo>
                  <a:lnTo>
                    <a:pt x="2592" y="1686"/>
                  </a:lnTo>
                  <a:lnTo>
                    <a:pt x="2598" y="1674"/>
                  </a:lnTo>
                  <a:lnTo>
                    <a:pt x="2598" y="1644"/>
                  </a:lnTo>
                  <a:lnTo>
                    <a:pt x="2592" y="1626"/>
                  </a:lnTo>
                  <a:lnTo>
                    <a:pt x="2586" y="1614"/>
                  </a:lnTo>
                  <a:lnTo>
                    <a:pt x="2580" y="1596"/>
                  </a:lnTo>
                  <a:lnTo>
                    <a:pt x="2574" y="1584"/>
                  </a:lnTo>
                  <a:lnTo>
                    <a:pt x="2574" y="1518"/>
                  </a:lnTo>
                  <a:lnTo>
                    <a:pt x="2580" y="1488"/>
                  </a:lnTo>
                  <a:lnTo>
                    <a:pt x="2586" y="1470"/>
                  </a:lnTo>
                  <a:lnTo>
                    <a:pt x="2598" y="1452"/>
                  </a:lnTo>
                  <a:lnTo>
                    <a:pt x="2604" y="1440"/>
                  </a:lnTo>
                  <a:lnTo>
                    <a:pt x="2610" y="1422"/>
                  </a:lnTo>
                  <a:lnTo>
                    <a:pt x="2616" y="1416"/>
                  </a:lnTo>
                  <a:lnTo>
                    <a:pt x="2616" y="1410"/>
                  </a:lnTo>
                  <a:lnTo>
                    <a:pt x="2628" y="1398"/>
                  </a:lnTo>
                  <a:lnTo>
                    <a:pt x="2652" y="1380"/>
                  </a:lnTo>
                  <a:lnTo>
                    <a:pt x="2658" y="1356"/>
                  </a:lnTo>
                  <a:lnTo>
                    <a:pt x="2670" y="1368"/>
                  </a:lnTo>
                  <a:lnTo>
                    <a:pt x="2676" y="1344"/>
                  </a:lnTo>
                  <a:lnTo>
                    <a:pt x="2730" y="1344"/>
                  </a:lnTo>
                  <a:lnTo>
                    <a:pt x="2730" y="1314"/>
                  </a:lnTo>
                  <a:lnTo>
                    <a:pt x="2748" y="1320"/>
                  </a:lnTo>
                  <a:lnTo>
                    <a:pt x="2754" y="1308"/>
                  </a:lnTo>
                  <a:lnTo>
                    <a:pt x="2772" y="1308"/>
                  </a:lnTo>
                  <a:lnTo>
                    <a:pt x="2796" y="1278"/>
                  </a:lnTo>
                  <a:lnTo>
                    <a:pt x="2796" y="1272"/>
                  </a:lnTo>
                  <a:lnTo>
                    <a:pt x="2802" y="1266"/>
                  </a:lnTo>
                  <a:lnTo>
                    <a:pt x="2814" y="1242"/>
                  </a:lnTo>
                  <a:lnTo>
                    <a:pt x="2832" y="1236"/>
                  </a:lnTo>
                  <a:lnTo>
                    <a:pt x="2862" y="1236"/>
                  </a:lnTo>
                  <a:lnTo>
                    <a:pt x="2874" y="1242"/>
                  </a:lnTo>
                  <a:lnTo>
                    <a:pt x="2886" y="1242"/>
                  </a:lnTo>
                  <a:lnTo>
                    <a:pt x="2892" y="1236"/>
                  </a:lnTo>
                  <a:lnTo>
                    <a:pt x="2904" y="1212"/>
                  </a:lnTo>
                  <a:lnTo>
                    <a:pt x="2910" y="1206"/>
                  </a:lnTo>
                  <a:lnTo>
                    <a:pt x="2916" y="1194"/>
                  </a:lnTo>
                  <a:lnTo>
                    <a:pt x="2928" y="1200"/>
                  </a:lnTo>
                  <a:lnTo>
                    <a:pt x="2934" y="1176"/>
                  </a:lnTo>
                  <a:lnTo>
                    <a:pt x="3018" y="1170"/>
                  </a:lnTo>
                  <a:lnTo>
                    <a:pt x="3024" y="1146"/>
                  </a:lnTo>
                  <a:lnTo>
                    <a:pt x="2982" y="1152"/>
                  </a:lnTo>
                  <a:lnTo>
                    <a:pt x="2988" y="1146"/>
                  </a:lnTo>
                  <a:lnTo>
                    <a:pt x="3000" y="1140"/>
                  </a:lnTo>
                  <a:lnTo>
                    <a:pt x="3006" y="1140"/>
                  </a:lnTo>
                  <a:lnTo>
                    <a:pt x="3006" y="1134"/>
                  </a:lnTo>
                  <a:lnTo>
                    <a:pt x="3000" y="1128"/>
                  </a:lnTo>
                  <a:lnTo>
                    <a:pt x="2994" y="1116"/>
                  </a:lnTo>
                  <a:lnTo>
                    <a:pt x="2988" y="1110"/>
                  </a:lnTo>
                  <a:lnTo>
                    <a:pt x="3024" y="1104"/>
                  </a:lnTo>
                  <a:lnTo>
                    <a:pt x="3048" y="1116"/>
                  </a:lnTo>
                  <a:lnTo>
                    <a:pt x="3078" y="1080"/>
                  </a:lnTo>
                  <a:lnTo>
                    <a:pt x="3024" y="1074"/>
                  </a:lnTo>
                  <a:lnTo>
                    <a:pt x="3024" y="1050"/>
                  </a:lnTo>
                  <a:lnTo>
                    <a:pt x="3036" y="1062"/>
                  </a:lnTo>
                  <a:lnTo>
                    <a:pt x="3078" y="1050"/>
                  </a:lnTo>
                  <a:lnTo>
                    <a:pt x="3084" y="990"/>
                  </a:lnTo>
                  <a:lnTo>
                    <a:pt x="3054" y="1002"/>
                  </a:lnTo>
                  <a:lnTo>
                    <a:pt x="3048" y="972"/>
                  </a:lnTo>
                  <a:lnTo>
                    <a:pt x="3024" y="960"/>
                  </a:lnTo>
                  <a:lnTo>
                    <a:pt x="3072" y="978"/>
                  </a:lnTo>
                  <a:lnTo>
                    <a:pt x="3078" y="972"/>
                  </a:lnTo>
                  <a:lnTo>
                    <a:pt x="3060" y="954"/>
                  </a:lnTo>
                  <a:lnTo>
                    <a:pt x="3090" y="954"/>
                  </a:lnTo>
                  <a:lnTo>
                    <a:pt x="3084" y="948"/>
                  </a:lnTo>
                  <a:lnTo>
                    <a:pt x="3078" y="936"/>
                  </a:lnTo>
                  <a:lnTo>
                    <a:pt x="3060" y="918"/>
                  </a:lnTo>
                  <a:lnTo>
                    <a:pt x="3054" y="906"/>
                  </a:lnTo>
                  <a:lnTo>
                    <a:pt x="3054" y="894"/>
                  </a:lnTo>
                  <a:lnTo>
                    <a:pt x="3060" y="888"/>
                  </a:lnTo>
                  <a:lnTo>
                    <a:pt x="3042" y="870"/>
                  </a:lnTo>
                  <a:lnTo>
                    <a:pt x="3042" y="864"/>
                  </a:lnTo>
                  <a:lnTo>
                    <a:pt x="3048" y="864"/>
                  </a:lnTo>
                  <a:lnTo>
                    <a:pt x="3066" y="846"/>
                  </a:lnTo>
                  <a:lnTo>
                    <a:pt x="3072" y="846"/>
                  </a:lnTo>
                  <a:lnTo>
                    <a:pt x="3066" y="870"/>
                  </a:lnTo>
                  <a:lnTo>
                    <a:pt x="3096" y="894"/>
                  </a:lnTo>
                  <a:lnTo>
                    <a:pt x="3096" y="888"/>
                  </a:lnTo>
                  <a:lnTo>
                    <a:pt x="3102" y="882"/>
                  </a:lnTo>
                  <a:lnTo>
                    <a:pt x="3102" y="864"/>
                  </a:lnTo>
                  <a:lnTo>
                    <a:pt x="3108" y="852"/>
                  </a:lnTo>
                  <a:lnTo>
                    <a:pt x="3108" y="834"/>
                  </a:lnTo>
                  <a:lnTo>
                    <a:pt x="3114" y="822"/>
                  </a:lnTo>
                  <a:lnTo>
                    <a:pt x="3144" y="792"/>
                  </a:lnTo>
                  <a:lnTo>
                    <a:pt x="3156" y="786"/>
                  </a:lnTo>
                  <a:lnTo>
                    <a:pt x="3162" y="786"/>
                  </a:lnTo>
                  <a:lnTo>
                    <a:pt x="3162" y="792"/>
                  </a:lnTo>
                  <a:lnTo>
                    <a:pt x="3150" y="816"/>
                  </a:lnTo>
                  <a:lnTo>
                    <a:pt x="3132" y="834"/>
                  </a:lnTo>
                  <a:lnTo>
                    <a:pt x="3126" y="846"/>
                  </a:lnTo>
                  <a:lnTo>
                    <a:pt x="3120" y="882"/>
                  </a:lnTo>
                  <a:lnTo>
                    <a:pt x="3138" y="882"/>
                  </a:lnTo>
                  <a:lnTo>
                    <a:pt x="3138" y="894"/>
                  </a:lnTo>
                  <a:lnTo>
                    <a:pt x="3132" y="906"/>
                  </a:lnTo>
                  <a:lnTo>
                    <a:pt x="3132" y="918"/>
                  </a:lnTo>
                  <a:lnTo>
                    <a:pt x="3114" y="936"/>
                  </a:lnTo>
                  <a:lnTo>
                    <a:pt x="3102" y="960"/>
                  </a:lnTo>
                  <a:lnTo>
                    <a:pt x="3102" y="978"/>
                  </a:lnTo>
                  <a:lnTo>
                    <a:pt x="3126" y="954"/>
                  </a:lnTo>
                  <a:lnTo>
                    <a:pt x="3132" y="942"/>
                  </a:lnTo>
                  <a:lnTo>
                    <a:pt x="3144" y="930"/>
                  </a:lnTo>
                  <a:lnTo>
                    <a:pt x="3168" y="918"/>
                  </a:lnTo>
                  <a:lnTo>
                    <a:pt x="3180" y="906"/>
                  </a:lnTo>
                  <a:lnTo>
                    <a:pt x="3192" y="882"/>
                  </a:lnTo>
                  <a:lnTo>
                    <a:pt x="3192" y="798"/>
                  </a:lnTo>
                  <a:lnTo>
                    <a:pt x="3198" y="780"/>
                  </a:lnTo>
                  <a:lnTo>
                    <a:pt x="3198" y="768"/>
                  </a:lnTo>
                  <a:lnTo>
                    <a:pt x="3204" y="756"/>
                  </a:lnTo>
                  <a:lnTo>
                    <a:pt x="3210" y="756"/>
                  </a:lnTo>
                  <a:lnTo>
                    <a:pt x="3210" y="768"/>
                  </a:lnTo>
                  <a:lnTo>
                    <a:pt x="3204" y="780"/>
                  </a:lnTo>
                  <a:lnTo>
                    <a:pt x="3204" y="798"/>
                  </a:lnTo>
                  <a:lnTo>
                    <a:pt x="3210" y="798"/>
                  </a:lnTo>
                  <a:lnTo>
                    <a:pt x="3216" y="804"/>
                  </a:lnTo>
                  <a:lnTo>
                    <a:pt x="3216" y="840"/>
                  </a:lnTo>
                  <a:lnTo>
                    <a:pt x="3234" y="822"/>
                  </a:lnTo>
                  <a:lnTo>
                    <a:pt x="3240" y="810"/>
                  </a:lnTo>
                  <a:lnTo>
                    <a:pt x="3288" y="762"/>
                  </a:lnTo>
                  <a:lnTo>
                    <a:pt x="3300" y="756"/>
                  </a:lnTo>
                  <a:lnTo>
                    <a:pt x="3324" y="732"/>
                  </a:lnTo>
                  <a:lnTo>
                    <a:pt x="3324" y="726"/>
                  </a:lnTo>
                  <a:lnTo>
                    <a:pt x="3318" y="720"/>
                  </a:lnTo>
                  <a:lnTo>
                    <a:pt x="3312" y="720"/>
                  </a:lnTo>
                  <a:lnTo>
                    <a:pt x="3306" y="714"/>
                  </a:lnTo>
                  <a:lnTo>
                    <a:pt x="3306" y="702"/>
                  </a:lnTo>
                  <a:lnTo>
                    <a:pt x="3312" y="696"/>
                  </a:lnTo>
                  <a:lnTo>
                    <a:pt x="3324" y="696"/>
                  </a:lnTo>
                  <a:lnTo>
                    <a:pt x="3330" y="702"/>
                  </a:lnTo>
                  <a:lnTo>
                    <a:pt x="3360" y="702"/>
                  </a:lnTo>
                  <a:lnTo>
                    <a:pt x="3390" y="696"/>
                  </a:lnTo>
                  <a:lnTo>
                    <a:pt x="3450" y="672"/>
                  </a:lnTo>
                  <a:lnTo>
                    <a:pt x="3462" y="666"/>
                  </a:lnTo>
                  <a:lnTo>
                    <a:pt x="3444" y="660"/>
                  </a:lnTo>
                  <a:lnTo>
                    <a:pt x="3438" y="660"/>
                  </a:lnTo>
                  <a:lnTo>
                    <a:pt x="3432" y="666"/>
                  </a:lnTo>
                  <a:lnTo>
                    <a:pt x="3414" y="672"/>
                  </a:lnTo>
                  <a:lnTo>
                    <a:pt x="3402" y="672"/>
                  </a:lnTo>
                  <a:lnTo>
                    <a:pt x="3390" y="678"/>
                  </a:lnTo>
                  <a:lnTo>
                    <a:pt x="3372" y="678"/>
                  </a:lnTo>
                  <a:lnTo>
                    <a:pt x="3360" y="684"/>
                  </a:lnTo>
                  <a:lnTo>
                    <a:pt x="3348" y="684"/>
                  </a:lnTo>
                  <a:lnTo>
                    <a:pt x="3342" y="678"/>
                  </a:lnTo>
                  <a:lnTo>
                    <a:pt x="3342" y="672"/>
                  </a:lnTo>
                  <a:lnTo>
                    <a:pt x="3348" y="666"/>
                  </a:lnTo>
                  <a:lnTo>
                    <a:pt x="3354" y="654"/>
                  </a:lnTo>
                  <a:lnTo>
                    <a:pt x="3366" y="654"/>
                  </a:lnTo>
                  <a:lnTo>
                    <a:pt x="3378" y="648"/>
                  </a:lnTo>
                  <a:lnTo>
                    <a:pt x="3402" y="648"/>
                  </a:lnTo>
                  <a:lnTo>
                    <a:pt x="3492" y="642"/>
                  </a:lnTo>
                  <a:lnTo>
                    <a:pt x="3534" y="606"/>
                  </a:lnTo>
                  <a:lnTo>
                    <a:pt x="3546" y="618"/>
                  </a:lnTo>
                  <a:lnTo>
                    <a:pt x="3570" y="606"/>
                  </a:lnTo>
                  <a:lnTo>
                    <a:pt x="3570" y="642"/>
                  </a:lnTo>
                  <a:lnTo>
                    <a:pt x="3600" y="618"/>
                  </a:lnTo>
                  <a:lnTo>
                    <a:pt x="3624" y="612"/>
                  </a:lnTo>
                  <a:lnTo>
                    <a:pt x="3630" y="582"/>
                  </a:lnTo>
                  <a:lnTo>
                    <a:pt x="3618" y="570"/>
                  </a:lnTo>
                  <a:lnTo>
                    <a:pt x="3612" y="600"/>
                  </a:lnTo>
                  <a:lnTo>
                    <a:pt x="3588" y="600"/>
                  </a:lnTo>
                  <a:lnTo>
                    <a:pt x="3588" y="576"/>
                  </a:lnTo>
                  <a:lnTo>
                    <a:pt x="3570" y="552"/>
                  </a:lnTo>
                  <a:lnTo>
                    <a:pt x="3594" y="540"/>
                  </a:lnTo>
                  <a:lnTo>
                    <a:pt x="3600" y="504"/>
                  </a:lnTo>
                  <a:lnTo>
                    <a:pt x="3612" y="498"/>
                  </a:lnTo>
                  <a:lnTo>
                    <a:pt x="3618" y="486"/>
                  </a:lnTo>
                  <a:lnTo>
                    <a:pt x="3630" y="480"/>
                  </a:lnTo>
                  <a:lnTo>
                    <a:pt x="3636" y="474"/>
                  </a:lnTo>
                  <a:lnTo>
                    <a:pt x="3648" y="468"/>
                  </a:lnTo>
                  <a:lnTo>
                    <a:pt x="3654" y="456"/>
                  </a:lnTo>
                  <a:lnTo>
                    <a:pt x="3654" y="450"/>
                  </a:lnTo>
                  <a:lnTo>
                    <a:pt x="3660" y="444"/>
                  </a:lnTo>
                  <a:lnTo>
                    <a:pt x="3660" y="438"/>
                  </a:lnTo>
                  <a:lnTo>
                    <a:pt x="3690" y="444"/>
                  </a:lnTo>
                  <a:lnTo>
                    <a:pt x="3702" y="426"/>
                  </a:lnTo>
                  <a:lnTo>
                    <a:pt x="3708" y="432"/>
                  </a:lnTo>
                  <a:lnTo>
                    <a:pt x="3720" y="432"/>
                  </a:lnTo>
                  <a:lnTo>
                    <a:pt x="3726" y="426"/>
                  </a:lnTo>
                  <a:lnTo>
                    <a:pt x="3738" y="420"/>
                  </a:lnTo>
                  <a:lnTo>
                    <a:pt x="3744" y="408"/>
                  </a:lnTo>
                  <a:lnTo>
                    <a:pt x="3756" y="402"/>
                  </a:lnTo>
                  <a:lnTo>
                    <a:pt x="3774" y="384"/>
                  </a:lnTo>
                  <a:lnTo>
                    <a:pt x="3774" y="414"/>
                  </a:lnTo>
                  <a:lnTo>
                    <a:pt x="3786" y="408"/>
                  </a:lnTo>
                  <a:lnTo>
                    <a:pt x="3792" y="402"/>
                  </a:lnTo>
                  <a:lnTo>
                    <a:pt x="3828" y="384"/>
                  </a:lnTo>
                  <a:lnTo>
                    <a:pt x="3834" y="378"/>
                  </a:lnTo>
                  <a:lnTo>
                    <a:pt x="3846" y="378"/>
                  </a:lnTo>
                  <a:lnTo>
                    <a:pt x="3858" y="372"/>
                  </a:lnTo>
                  <a:lnTo>
                    <a:pt x="3876" y="372"/>
                  </a:lnTo>
                  <a:lnTo>
                    <a:pt x="3888" y="366"/>
                  </a:lnTo>
                  <a:lnTo>
                    <a:pt x="3900" y="366"/>
                  </a:lnTo>
                  <a:lnTo>
                    <a:pt x="3900" y="330"/>
                  </a:lnTo>
                  <a:lnTo>
                    <a:pt x="3876" y="330"/>
                  </a:lnTo>
                  <a:lnTo>
                    <a:pt x="3876" y="324"/>
                  </a:lnTo>
                  <a:lnTo>
                    <a:pt x="3882" y="312"/>
                  </a:lnTo>
                  <a:lnTo>
                    <a:pt x="3894" y="300"/>
                  </a:lnTo>
                  <a:lnTo>
                    <a:pt x="3888" y="294"/>
                  </a:lnTo>
                  <a:lnTo>
                    <a:pt x="3882" y="294"/>
                  </a:lnTo>
                  <a:lnTo>
                    <a:pt x="3876" y="288"/>
                  </a:lnTo>
                  <a:lnTo>
                    <a:pt x="3876" y="276"/>
                  </a:lnTo>
                  <a:lnTo>
                    <a:pt x="3888" y="252"/>
                  </a:lnTo>
                  <a:lnTo>
                    <a:pt x="3900" y="222"/>
                  </a:lnTo>
                  <a:lnTo>
                    <a:pt x="3912" y="198"/>
                  </a:lnTo>
                  <a:lnTo>
                    <a:pt x="3918" y="174"/>
                  </a:lnTo>
                  <a:lnTo>
                    <a:pt x="3918" y="168"/>
                  </a:lnTo>
                  <a:lnTo>
                    <a:pt x="3912" y="162"/>
                  </a:lnTo>
                  <a:lnTo>
                    <a:pt x="3876" y="162"/>
                  </a:lnTo>
                  <a:lnTo>
                    <a:pt x="3864" y="168"/>
                  </a:lnTo>
                  <a:lnTo>
                    <a:pt x="3858" y="168"/>
                  </a:lnTo>
                  <a:close/>
                  <a:moveTo>
                    <a:pt x="2718" y="366"/>
                  </a:moveTo>
                  <a:lnTo>
                    <a:pt x="2712" y="366"/>
                  </a:lnTo>
                  <a:lnTo>
                    <a:pt x="2712" y="354"/>
                  </a:lnTo>
                  <a:lnTo>
                    <a:pt x="2718" y="348"/>
                  </a:lnTo>
                  <a:lnTo>
                    <a:pt x="2718" y="336"/>
                  </a:lnTo>
                  <a:lnTo>
                    <a:pt x="2712" y="336"/>
                  </a:lnTo>
                  <a:lnTo>
                    <a:pt x="2700" y="342"/>
                  </a:lnTo>
                  <a:lnTo>
                    <a:pt x="2694" y="348"/>
                  </a:lnTo>
                  <a:lnTo>
                    <a:pt x="2682" y="354"/>
                  </a:lnTo>
                  <a:lnTo>
                    <a:pt x="2676" y="372"/>
                  </a:lnTo>
                  <a:lnTo>
                    <a:pt x="2664" y="366"/>
                  </a:lnTo>
                  <a:lnTo>
                    <a:pt x="2664" y="378"/>
                  </a:lnTo>
                  <a:lnTo>
                    <a:pt x="2652" y="402"/>
                  </a:lnTo>
                  <a:lnTo>
                    <a:pt x="2628" y="414"/>
                  </a:lnTo>
                  <a:lnTo>
                    <a:pt x="2628" y="426"/>
                  </a:lnTo>
                  <a:lnTo>
                    <a:pt x="2634" y="432"/>
                  </a:lnTo>
                  <a:lnTo>
                    <a:pt x="2628" y="432"/>
                  </a:lnTo>
                  <a:lnTo>
                    <a:pt x="2598" y="462"/>
                  </a:lnTo>
                  <a:lnTo>
                    <a:pt x="2598" y="468"/>
                  </a:lnTo>
                  <a:lnTo>
                    <a:pt x="2604" y="474"/>
                  </a:lnTo>
                  <a:lnTo>
                    <a:pt x="2610" y="474"/>
                  </a:lnTo>
                  <a:lnTo>
                    <a:pt x="2616" y="480"/>
                  </a:lnTo>
                  <a:lnTo>
                    <a:pt x="2616" y="492"/>
                  </a:lnTo>
                  <a:lnTo>
                    <a:pt x="2610" y="498"/>
                  </a:lnTo>
                  <a:lnTo>
                    <a:pt x="2604" y="498"/>
                  </a:lnTo>
                  <a:lnTo>
                    <a:pt x="2604" y="510"/>
                  </a:lnTo>
                  <a:lnTo>
                    <a:pt x="2592" y="534"/>
                  </a:lnTo>
                  <a:lnTo>
                    <a:pt x="2580" y="552"/>
                  </a:lnTo>
                  <a:lnTo>
                    <a:pt x="2550" y="582"/>
                  </a:lnTo>
                  <a:lnTo>
                    <a:pt x="2478" y="618"/>
                  </a:lnTo>
                  <a:lnTo>
                    <a:pt x="2484" y="588"/>
                  </a:lnTo>
                  <a:lnTo>
                    <a:pt x="2478" y="582"/>
                  </a:lnTo>
                  <a:lnTo>
                    <a:pt x="2478" y="576"/>
                  </a:lnTo>
                  <a:lnTo>
                    <a:pt x="2472" y="570"/>
                  </a:lnTo>
                  <a:lnTo>
                    <a:pt x="2472" y="564"/>
                  </a:lnTo>
                  <a:lnTo>
                    <a:pt x="2478" y="552"/>
                  </a:lnTo>
                  <a:lnTo>
                    <a:pt x="2496" y="534"/>
                  </a:lnTo>
                  <a:lnTo>
                    <a:pt x="2502" y="522"/>
                  </a:lnTo>
                  <a:lnTo>
                    <a:pt x="2502" y="516"/>
                  </a:lnTo>
                  <a:lnTo>
                    <a:pt x="2496" y="510"/>
                  </a:lnTo>
                  <a:lnTo>
                    <a:pt x="2496" y="492"/>
                  </a:lnTo>
                  <a:lnTo>
                    <a:pt x="2502" y="480"/>
                  </a:lnTo>
                  <a:lnTo>
                    <a:pt x="2508" y="474"/>
                  </a:lnTo>
                  <a:lnTo>
                    <a:pt x="2514" y="462"/>
                  </a:lnTo>
                  <a:lnTo>
                    <a:pt x="2526" y="456"/>
                  </a:lnTo>
                  <a:lnTo>
                    <a:pt x="2532" y="450"/>
                  </a:lnTo>
                  <a:lnTo>
                    <a:pt x="2532" y="432"/>
                  </a:lnTo>
                  <a:lnTo>
                    <a:pt x="2538" y="432"/>
                  </a:lnTo>
                  <a:lnTo>
                    <a:pt x="2622" y="348"/>
                  </a:lnTo>
                  <a:lnTo>
                    <a:pt x="2592" y="354"/>
                  </a:lnTo>
                  <a:lnTo>
                    <a:pt x="2580" y="360"/>
                  </a:lnTo>
                  <a:lnTo>
                    <a:pt x="2574" y="366"/>
                  </a:lnTo>
                  <a:lnTo>
                    <a:pt x="2562" y="372"/>
                  </a:lnTo>
                  <a:lnTo>
                    <a:pt x="2556" y="378"/>
                  </a:lnTo>
                  <a:lnTo>
                    <a:pt x="2550" y="378"/>
                  </a:lnTo>
                  <a:lnTo>
                    <a:pt x="2550" y="372"/>
                  </a:lnTo>
                  <a:lnTo>
                    <a:pt x="2556" y="366"/>
                  </a:lnTo>
                  <a:lnTo>
                    <a:pt x="2568" y="360"/>
                  </a:lnTo>
                  <a:lnTo>
                    <a:pt x="2592" y="336"/>
                  </a:lnTo>
                  <a:lnTo>
                    <a:pt x="2604" y="330"/>
                  </a:lnTo>
                  <a:lnTo>
                    <a:pt x="2658" y="276"/>
                  </a:lnTo>
                  <a:lnTo>
                    <a:pt x="2670" y="288"/>
                  </a:lnTo>
                  <a:lnTo>
                    <a:pt x="2682" y="276"/>
                  </a:lnTo>
                  <a:lnTo>
                    <a:pt x="2682" y="288"/>
                  </a:lnTo>
                  <a:lnTo>
                    <a:pt x="2694" y="288"/>
                  </a:lnTo>
                  <a:lnTo>
                    <a:pt x="2700" y="282"/>
                  </a:lnTo>
                  <a:lnTo>
                    <a:pt x="2700" y="270"/>
                  </a:lnTo>
                  <a:lnTo>
                    <a:pt x="2724" y="276"/>
                  </a:lnTo>
                  <a:lnTo>
                    <a:pt x="2736" y="270"/>
                  </a:lnTo>
                  <a:lnTo>
                    <a:pt x="2742" y="270"/>
                  </a:lnTo>
                  <a:lnTo>
                    <a:pt x="2754" y="264"/>
                  </a:lnTo>
                  <a:lnTo>
                    <a:pt x="2772" y="264"/>
                  </a:lnTo>
                  <a:lnTo>
                    <a:pt x="2784" y="270"/>
                  </a:lnTo>
                  <a:lnTo>
                    <a:pt x="2790" y="276"/>
                  </a:lnTo>
                  <a:lnTo>
                    <a:pt x="2796" y="288"/>
                  </a:lnTo>
                  <a:lnTo>
                    <a:pt x="2772" y="294"/>
                  </a:lnTo>
                  <a:lnTo>
                    <a:pt x="2772" y="318"/>
                  </a:lnTo>
                  <a:lnTo>
                    <a:pt x="2742" y="318"/>
                  </a:lnTo>
                  <a:lnTo>
                    <a:pt x="2736" y="324"/>
                  </a:lnTo>
                  <a:lnTo>
                    <a:pt x="2736" y="360"/>
                  </a:lnTo>
                  <a:lnTo>
                    <a:pt x="2730" y="366"/>
                  </a:lnTo>
                  <a:lnTo>
                    <a:pt x="2718" y="366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71" name="Puerto Rico" descr="© INSCALE GmbH, 05.05.2010&#10;http://www.presentationload.com/">
              <a:extLst>
                <a:ext uri="{FF2B5EF4-FFF2-40B4-BE49-F238E27FC236}">
                  <a16:creationId xmlns:a16="http://schemas.microsoft.com/office/drawing/2014/main" id="{E135B811-3631-430E-8B0A-8E51F3D3D472}"/>
                </a:ext>
              </a:extLst>
            </p:cNvPr>
            <p:cNvSpPr>
              <a:spLocks/>
            </p:cNvSpPr>
            <p:nvPr/>
          </p:nvSpPr>
          <p:spPr bwMode="gray">
            <a:xfrm>
              <a:off x="3467323" y="3854396"/>
              <a:ext cx="60346" cy="26987"/>
            </a:xfrm>
            <a:custGeom>
              <a:avLst/>
              <a:gdLst>
                <a:gd name="T0" fmla="*/ 2147483647 w 138"/>
                <a:gd name="T1" fmla="*/ 2147483647 h 60"/>
                <a:gd name="T2" fmla="*/ 2147483647 w 138"/>
                <a:gd name="T3" fmla="*/ 2147483647 h 60"/>
                <a:gd name="T4" fmla="*/ 2147483647 w 138"/>
                <a:gd name="T5" fmla="*/ 0 h 60"/>
                <a:gd name="T6" fmla="*/ 2147483647 w 138"/>
                <a:gd name="T7" fmla="*/ 0 h 60"/>
                <a:gd name="T8" fmla="*/ 2147483647 w 138"/>
                <a:gd name="T9" fmla="*/ 2147483647 h 60"/>
                <a:gd name="T10" fmla="*/ 0 w 138"/>
                <a:gd name="T11" fmla="*/ 2147483647 h 60"/>
                <a:gd name="T12" fmla="*/ 0 w 138"/>
                <a:gd name="T13" fmla="*/ 2147483647 h 60"/>
                <a:gd name="T14" fmla="*/ 2147483647 w 138"/>
                <a:gd name="T15" fmla="*/ 2147483647 h 60"/>
                <a:gd name="T16" fmla="*/ 2147483647 w 138"/>
                <a:gd name="T17" fmla="*/ 2147483647 h 60"/>
                <a:gd name="T18" fmla="*/ 2147483647 w 138"/>
                <a:gd name="T19" fmla="*/ 2147483647 h 60"/>
                <a:gd name="T20" fmla="*/ 2147483647 w 138"/>
                <a:gd name="T21" fmla="*/ 2147483647 h 60"/>
                <a:gd name="T22" fmla="*/ 2147483647 w 138"/>
                <a:gd name="T23" fmla="*/ 2147483647 h 60"/>
                <a:gd name="T24" fmla="*/ 2147483647 w 138"/>
                <a:gd name="T25" fmla="*/ 2147483647 h 60"/>
                <a:gd name="T26" fmla="*/ 2147483647 w 138"/>
                <a:gd name="T27" fmla="*/ 2147483647 h 60"/>
                <a:gd name="T28" fmla="*/ 2147483647 w 138"/>
                <a:gd name="T29" fmla="*/ 2147483647 h 60"/>
                <a:gd name="T30" fmla="*/ 2147483647 w 138"/>
                <a:gd name="T31" fmla="*/ 2147483647 h 60"/>
                <a:gd name="T32" fmla="*/ 2147483647 w 138"/>
                <a:gd name="T33" fmla="*/ 2147483647 h 60"/>
                <a:gd name="T34" fmla="*/ 2147483647 w 138"/>
                <a:gd name="T35" fmla="*/ 2147483647 h 6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38"/>
                <a:gd name="T55" fmla="*/ 0 h 60"/>
                <a:gd name="T56" fmla="*/ 138 w 138"/>
                <a:gd name="T57" fmla="*/ 60 h 60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38" h="60">
                  <a:moveTo>
                    <a:pt x="84" y="12"/>
                  </a:moveTo>
                  <a:lnTo>
                    <a:pt x="72" y="12"/>
                  </a:lnTo>
                  <a:lnTo>
                    <a:pt x="36" y="0"/>
                  </a:lnTo>
                  <a:lnTo>
                    <a:pt x="12" y="0"/>
                  </a:lnTo>
                  <a:lnTo>
                    <a:pt x="6" y="12"/>
                  </a:lnTo>
                  <a:lnTo>
                    <a:pt x="0" y="18"/>
                  </a:lnTo>
                  <a:lnTo>
                    <a:pt x="0" y="48"/>
                  </a:lnTo>
                  <a:lnTo>
                    <a:pt x="36" y="60"/>
                  </a:lnTo>
                  <a:lnTo>
                    <a:pt x="48" y="48"/>
                  </a:lnTo>
                  <a:lnTo>
                    <a:pt x="102" y="48"/>
                  </a:lnTo>
                  <a:lnTo>
                    <a:pt x="120" y="36"/>
                  </a:lnTo>
                  <a:lnTo>
                    <a:pt x="132" y="30"/>
                  </a:lnTo>
                  <a:lnTo>
                    <a:pt x="138" y="18"/>
                  </a:lnTo>
                  <a:lnTo>
                    <a:pt x="138" y="12"/>
                  </a:lnTo>
                  <a:lnTo>
                    <a:pt x="132" y="6"/>
                  </a:lnTo>
                  <a:lnTo>
                    <a:pt x="114" y="6"/>
                  </a:lnTo>
                  <a:lnTo>
                    <a:pt x="102" y="12"/>
                  </a:lnTo>
                  <a:lnTo>
                    <a:pt x="84" y="12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72" name="Panama" descr="© INSCALE GmbH, 05.05.2010&#10;http://www.presentationload.com/">
              <a:extLst>
                <a:ext uri="{FF2B5EF4-FFF2-40B4-BE49-F238E27FC236}">
                  <a16:creationId xmlns:a16="http://schemas.microsoft.com/office/drawing/2014/main" id="{C286C98F-D567-4D1C-B7B9-438FFE32A3A3}"/>
                </a:ext>
              </a:extLst>
            </p:cNvPr>
            <p:cNvSpPr>
              <a:spLocks/>
            </p:cNvSpPr>
            <p:nvPr/>
          </p:nvSpPr>
          <p:spPr bwMode="gray">
            <a:xfrm>
              <a:off x="2941680" y="4173471"/>
              <a:ext cx="179449" cy="87309"/>
            </a:xfrm>
            <a:custGeom>
              <a:avLst/>
              <a:gdLst>
                <a:gd name="T0" fmla="*/ 2147483647 w 408"/>
                <a:gd name="T1" fmla="*/ 2147483647 h 198"/>
                <a:gd name="T2" fmla="*/ 2147483647 w 408"/>
                <a:gd name="T3" fmla="*/ 2147483647 h 198"/>
                <a:gd name="T4" fmla="*/ 2147483647 w 408"/>
                <a:gd name="T5" fmla="*/ 2147483647 h 198"/>
                <a:gd name="T6" fmla="*/ 2147483647 w 408"/>
                <a:gd name="T7" fmla="*/ 2147483647 h 198"/>
                <a:gd name="T8" fmla="*/ 2147483647 w 408"/>
                <a:gd name="T9" fmla="*/ 2147483647 h 198"/>
                <a:gd name="T10" fmla="*/ 2147483647 w 408"/>
                <a:gd name="T11" fmla="*/ 2147483647 h 198"/>
                <a:gd name="T12" fmla="*/ 2147483647 w 408"/>
                <a:gd name="T13" fmla="*/ 2147483647 h 198"/>
                <a:gd name="T14" fmla="*/ 2147483647 w 408"/>
                <a:gd name="T15" fmla="*/ 2147483647 h 198"/>
                <a:gd name="T16" fmla="*/ 2147483647 w 408"/>
                <a:gd name="T17" fmla="*/ 2147483647 h 198"/>
                <a:gd name="T18" fmla="*/ 2147483647 w 408"/>
                <a:gd name="T19" fmla="*/ 2147483647 h 198"/>
                <a:gd name="T20" fmla="*/ 2147483647 w 408"/>
                <a:gd name="T21" fmla="*/ 2147483647 h 198"/>
                <a:gd name="T22" fmla="*/ 2147483647 w 408"/>
                <a:gd name="T23" fmla="*/ 2147483647 h 198"/>
                <a:gd name="T24" fmla="*/ 2147483647 w 408"/>
                <a:gd name="T25" fmla="*/ 2147483647 h 198"/>
                <a:gd name="T26" fmla="*/ 2147483647 w 408"/>
                <a:gd name="T27" fmla="*/ 2147483647 h 198"/>
                <a:gd name="T28" fmla="*/ 2147483647 w 408"/>
                <a:gd name="T29" fmla="*/ 2147483647 h 198"/>
                <a:gd name="T30" fmla="*/ 2147483647 w 408"/>
                <a:gd name="T31" fmla="*/ 2147483647 h 198"/>
                <a:gd name="T32" fmla="*/ 2147483647 w 408"/>
                <a:gd name="T33" fmla="*/ 0 h 198"/>
                <a:gd name="T34" fmla="*/ 2147483647 w 408"/>
                <a:gd name="T35" fmla="*/ 2147483647 h 198"/>
                <a:gd name="T36" fmla="*/ 2147483647 w 408"/>
                <a:gd name="T37" fmla="*/ 2147483647 h 198"/>
                <a:gd name="T38" fmla="*/ 2147483647 w 408"/>
                <a:gd name="T39" fmla="*/ 2147483647 h 198"/>
                <a:gd name="T40" fmla="*/ 2147483647 w 408"/>
                <a:gd name="T41" fmla="*/ 2147483647 h 198"/>
                <a:gd name="T42" fmla="*/ 2147483647 w 408"/>
                <a:gd name="T43" fmla="*/ 2147483647 h 198"/>
                <a:gd name="T44" fmla="*/ 2147483647 w 408"/>
                <a:gd name="T45" fmla="*/ 2147483647 h 198"/>
                <a:gd name="T46" fmla="*/ 2147483647 w 408"/>
                <a:gd name="T47" fmla="*/ 2147483647 h 198"/>
                <a:gd name="T48" fmla="*/ 2147483647 w 408"/>
                <a:gd name="T49" fmla="*/ 2147483647 h 198"/>
                <a:gd name="T50" fmla="*/ 2147483647 w 408"/>
                <a:gd name="T51" fmla="*/ 2147483647 h 198"/>
                <a:gd name="T52" fmla="*/ 2147483647 w 408"/>
                <a:gd name="T53" fmla="*/ 2147483647 h 198"/>
                <a:gd name="T54" fmla="*/ 2147483647 w 408"/>
                <a:gd name="T55" fmla="*/ 2147483647 h 198"/>
                <a:gd name="T56" fmla="*/ 0 w 408"/>
                <a:gd name="T57" fmla="*/ 2147483647 h 198"/>
                <a:gd name="T58" fmla="*/ 2147483647 w 408"/>
                <a:gd name="T59" fmla="*/ 2147483647 h 198"/>
                <a:gd name="T60" fmla="*/ 2147483647 w 408"/>
                <a:gd name="T61" fmla="*/ 2147483647 h 198"/>
                <a:gd name="T62" fmla="*/ 2147483647 w 408"/>
                <a:gd name="T63" fmla="*/ 2147483647 h 198"/>
                <a:gd name="T64" fmla="*/ 0 w 408"/>
                <a:gd name="T65" fmla="*/ 2147483647 h 198"/>
                <a:gd name="T66" fmla="*/ 2147483647 w 408"/>
                <a:gd name="T67" fmla="*/ 2147483647 h 198"/>
                <a:gd name="T68" fmla="*/ 2147483647 w 408"/>
                <a:gd name="T69" fmla="*/ 2147483647 h 198"/>
                <a:gd name="T70" fmla="*/ 2147483647 w 408"/>
                <a:gd name="T71" fmla="*/ 2147483647 h 198"/>
                <a:gd name="T72" fmla="*/ 2147483647 w 408"/>
                <a:gd name="T73" fmla="*/ 2147483647 h 198"/>
                <a:gd name="T74" fmla="*/ 2147483647 w 408"/>
                <a:gd name="T75" fmla="*/ 2147483647 h 198"/>
                <a:gd name="T76" fmla="*/ 2147483647 w 408"/>
                <a:gd name="T77" fmla="*/ 2147483647 h 198"/>
                <a:gd name="T78" fmla="*/ 2147483647 w 408"/>
                <a:gd name="T79" fmla="*/ 2147483647 h 198"/>
                <a:gd name="T80" fmla="*/ 2147483647 w 408"/>
                <a:gd name="T81" fmla="*/ 2147483647 h 198"/>
                <a:gd name="T82" fmla="*/ 2147483647 w 408"/>
                <a:gd name="T83" fmla="*/ 2147483647 h 198"/>
                <a:gd name="T84" fmla="*/ 2147483647 w 408"/>
                <a:gd name="T85" fmla="*/ 2147483647 h 198"/>
                <a:gd name="T86" fmla="*/ 2147483647 w 408"/>
                <a:gd name="T87" fmla="*/ 2147483647 h 198"/>
                <a:gd name="T88" fmla="*/ 2147483647 w 408"/>
                <a:gd name="T89" fmla="*/ 2147483647 h 198"/>
                <a:gd name="T90" fmla="*/ 2147483647 w 408"/>
                <a:gd name="T91" fmla="*/ 2147483647 h 198"/>
                <a:gd name="T92" fmla="*/ 2147483647 w 408"/>
                <a:gd name="T93" fmla="*/ 2147483647 h 198"/>
                <a:gd name="T94" fmla="*/ 2147483647 w 408"/>
                <a:gd name="T95" fmla="*/ 2147483647 h 198"/>
                <a:gd name="T96" fmla="*/ 2147483647 w 408"/>
                <a:gd name="T97" fmla="*/ 2147483647 h 198"/>
                <a:gd name="T98" fmla="*/ 2147483647 w 408"/>
                <a:gd name="T99" fmla="*/ 2147483647 h 198"/>
                <a:gd name="T100" fmla="*/ 2147483647 w 408"/>
                <a:gd name="T101" fmla="*/ 2147483647 h 198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408"/>
                <a:gd name="T154" fmla="*/ 0 h 198"/>
                <a:gd name="T155" fmla="*/ 408 w 408"/>
                <a:gd name="T156" fmla="*/ 198 h 198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408" h="198">
                  <a:moveTo>
                    <a:pt x="306" y="66"/>
                  </a:moveTo>
                  <a:lnTo>
                    <a:pt x="318" y="78"/>
                  </a:lnTo>
                  <a:lnTo>
                    <a:pt x="324" y="90"/>
                  </a:lnTo>
                  <a:lnTo>
                    <a:pt x="330" y="96"/>
                  </a:lnTo>
                  <a:lnTo>
                    <a:pt x="342" y="90"/>
                  </a:lnTo>
                  <a:lnTo>
                    <a:pt x="372" y="120"/>
                  </a:lnTo>
                  <a:lnTo>
                    <a:pt x="342" y="102"/>
                  </a:lnTo>
                  <a:lnTo>
                    <a:pt x="342" y="120"/>
                  </a:lnTo>
                  <a:lnTo>
                    <a:pt x="336" y="132"/>
                  </a:lnTo>
                  <a:lnTo>
                    <a:pt x="336" y="162"/>
                  </a:lnTo>
                  <a:lnTo>
                    <a:pt x="342" y="168"/>
                  </a:lnTo>
                  <a:lnTo>
                    <a:pt x="348" y="180"/>
                  </a:lnTo>
                  <a:lnTo>
                    <a:pt x="354" y="186"/>
                  </a:lnTo>
                  <a:lnTo>
                    <a:pt x="360" y="186"/>
                  </a:lnTo>
                  <a:lnTo>
                    <a:pt x="372" y="156"/>
                  </a:lnTo>
                  <a:lnTo>
                    <a:pt x="378" y="162"/>
                  </a:lnTo>
                  <a:lnTo>
                    <a:pt x="390" y="168"/>
                  </a:lnTo>
                  <a:lnTo>
                    <a:pt x="396" y="162"/>
                  </a:lnTo>
                  <a:lnTo>
                    <a:pt x="408" y="138"/>
                  </a:lnTo>
                  <a:lnTo>
                    <a:pt x="408" y="126"/>
                  </a:lnTo>
                  <a:lnTo>
                    <a:pt x="396" y="120"/>
                  </a:lnTo>
                  <a:lnTo>
                    <a:pt x="390" y="108"/>
                  </a:lnTo>
                  <a:lnTo>
                    <a:pt x="390" y="90"/>
                  </a:lnTo>
                  <a:lnTo>
                    <a:pt x="396" y="84"/>
                  </a:lnTo>
                  <a:lnTo>
                    <a:pt x="372" y="66"/>
                  </a:lnTo>
                  <a:lnTo>
                    <a:pt x="372" y="60"/>
                  </a:lnTo>
                  <a:lnTo>
                    <a:pt x="366" y="54"/>
                  </a:lnTo>
                  <a:lnTo>
                    <a:pt x="366" y="42"/>
                  </a:lnTo>
                  <a:lnTo>
                    <a:pt x="360" y="30"/>
                  </a:lnTo>
                  <a:lnTo>
                    <a:pt x="348" y="24"/>
                  </a:lnTo>
                  <a:lnTo>
                    <a:pt x="330" y="18"/>
                  </a:lnTo>
                  <a:lnTo>
                    <a:pt x="288" y="18"/>
                  </a:lnTo>
                  <a:lnTo>
                    <a:pt x="282" y="0"/>
                  </a:lnTo>
                  <a:lnTo>
                    <a:pt x="246" y="0"/>
                  </a:lnTo>
                  <a:lnTo>
                    <a:pt x="234" y="6"/>
                  </a:lnTo>
                  <a:lnTo>
                    <a:pt x="228" y="12"/>
                  </a:lnTo>
                  <a:lnTo>
                    <a:pt x="222" y="24"/>
                  </a:lnTo>
                  <a:lnTo>
                    <a:pt x="210" y="36"/>
                  </a:lnTo>
                  <a:lnTo>
                    <a:pt x="204" y="36"/>
                  </a:lnTo>
                  <a:lnTo>
                    <a:pt x="198" y="30"/>
                  </a:lnTo>
                  <a:lnTo>
                    <a:pt x="192" y="30"/>
                  </a:lnTo>
                  <a:lnTo>
                    <a:pt x="168" y="42"/>
                  </a:lnTo>
                  <a:lnTo>
                    <a:pt x="144" y="66"/>
                  </a:lnTo>
                  <a:lnTo>
                    <a:pt x="132" y="72"/>
                  </a:lnTo>
                  <a:lnTo>
                    <a:pt x="120" y="72"/>
                  </a:lnTo>
                  <a:lnTo>
                    <a:pt x="114" y="66"/>
                  </a:lnTo>
                  <a:lnTo>
                    <a:pt x="102" y="60"/>
                  </a:lnTo>
                  <a:lnTo>
                    <a:pt x="90" y="42"/>
                  </a:lnTo>
                  <a:lnTo>
                    <a:pt x="78" y="54"/>
                  </a:lnTo>
                  <a:lnTo>
                    <a:pt x="60" y="54"/>
                  </a:lnTo>
                  <a:lnTo>
                    <a:pt x="48" y="42"/>
                  </a:lnTo>
                  <a:lnTo>
                    <a:pt x="48" y="18"/>
                  </a:lnTo>
                  <a:lnTo>
                    <a:pt x="36" y="6"/>
                  </a:lnTo>
                  <a:lnTo>
                    <a:pt x="24" y="6"/>
                  </a:lnTo>
                  <a:lnTo>
                    <a:pt x="18" y="12"/>
                  </a:lnTo>
                  <a:lnTo>
                    <a:pt x="6" y="12"/>
                  </a:lnTo>
                  <a:lnTo>
                    <a:pt x="0" y="18"/>
                  </a:lnTo>
                  <a:lnTo>
                    <a:pt x="0" y="36"/>
                  </a:lnTo>
                  <a:lnTo>
                    <a:pt x="6" y="42"/>
                  </a:lnTo>
                  <a:lnTo>
                    <a:pt x="6" y="48"/>
                  </a:lnTo>
                  <a:lnTo>
                    <a:pt x="24" y="48"/>
                  </a:lnTo>
                  <a:lnTo>
                    <a:pt x="30" y="54"/>
                  </a:lnTo>
                  <a:lnTo>
                    <a:pt x="12" y="72"/>
                  </a:lnTo>
                  <a:lnTo>
                    <a:pt x="6" y="72"/>
                  </a:lnTo>
                  <a:lnTo>
                    <a:pt x="6" y="96"/>
                  </a:lnTo>
                  <a:lnTo>
                    <a:pt x="0" y="102"/>
                  </a:lnTo>
                  <a:lnTo>
                    <a:pt x="6" y="108"/>
                  </a:lnTo>
                  <a:lnTo>
                    <a:pt x="48" y="102"/>
                  </a:lnTo>
                  <a:lnTo>
                    <a:pt x="60" y="120"/>
                  </a:lnTo>
                  <a:lnTo>
                    <a:pt x="90" y="114"/>
                  </a:lnTo>
                  <a:lnTo>
                    <a:pt x="90" y="126"/>
                  </a:lnTo>
                  <a:lnTo>
                    <a:pt x="84" y="132"/>
                  </a:lnTo>
                  <a:lnTo>
                    <a:pt x="84" y="150"/>
                  </a:lnTo>
                  <a:lnTo>
                    <a:pt x="90" y="156"/>
                  </a:lnTo>
                  <a:lnTo>
                    <a:pt x="108" y="156"/>
                  </a:lnTo>
                  <a:lnTo>
                    <a:pt x="114" y="150"/>
                  </a:lnTo>
                  <a:lnTo>
                    <a:pt x="120" y="150"/>
                  </a:lnTo>
                  <a:lnTo>
                    <a:pt x="120" y="132"/>
                  </a:lnTo>
                  <a:lnTo>
                    <a:pt x="138" y="126"/>
                  </a:lnTo>
                  <a:lnTo>
                    <a:pt x="138" y="150"/>
                  </a:lnTo>
                  <a:lnTo>
                    <a:pt x="144" y="168"/>
                  </a:lnTo>
                  <a:lnTo>
                    <a:pt x="144" y="180"/>
                  </a:lnTo>
                  <a:lnTo>
                    <a:pt x="150" y="192"/>
                  </a:lnTo>
                  <a:lnTo>
                    <a:pt x="156" y="198"/>
                  </a:lnTo>
                  <a:lnTo>
                    <a:pt x="162" y="198"/>
                  </a:lnTo>
                  <a:lnTo>
                    <a:pt x="180" y="192"/>
                  </a:lnTo>
                  <a:lnTo>
                    <a:pt x="198" y="174"/>
                  </a:lnTo>
                  <a:lnTo>
                    <a:pt x="204" y="174"/>
                  </a:lnTo>
                  <a:lnTo>
                    <a:pt x="198" y="168"/>
                  </a:lnTo>
                  <a:lnTo>
                    <a:pt x="186" y="162"/>
                  </a:lnTo>
                  <a:lnTo>
                    <a:pt x="180" y="150"/>
                  </a:lnTo>
                  <a:lnTo>
                    <a:pt x="174" y="144"/>
                  </a:lnTo>
                  <a:lnTo>
                    <a:pt x="168" y="132"/>
                  </a:lnTo>
                  <a:lnTo>
                    <a:pt x="162" y="126"/>
                  </a:lnTo>
                  <a:lnTo>
                    <a:pt x="186" y="102"/>
                  </a:lnTo>
                  <a:lnTo>
                    <a:pt x="222" y="84"/>
                  </a:lnTo>
                  <a:lnTo>
                    <a:pt x="228" y="72"/>
                  </a:lnTo>
                  <a:lnTo>
                    <a:pt x="246" y="54"/>
                  </a:lnTo>
                  <a:lnTo>
                    <a:pt x="258" y="48"/>
                  </a:lnTo>
                  <a:lnTo>
                    <a:pt x="276" y="54"/>
                  </a:lnTo>
                  <a:lnTo>
                    <a:pt x="288" y="60"/>
                  </a:lnTo>
                  <a:lnTo>
                    <a:pt x="306" y="66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73" name="Nicaragua" descr="© INSCALE GmbH, 05.05.2010&#10;http://www.presentationload.com/">
              <a:extLst>
                <a:ext uri="{FF2B5EF4-FFF2-40B4-BE49-F238E27FC236}">
                  <a16:creationId xmlns:a16="http://schemas.microsoft.com/office/drawing/2014/main" id="{18EEBF47-1CD7-448E-9981-BF2A4D0D710A}"/>
                </a:ext>
              </a:extLst>
            </p:cNvPr>
            <p:cNvSpPr>
              <a:spLocks/>
            </p:cNvSpPr>
            <p:nvPr/>
          </p:nvSpPr>
          <p:spPr bwMode="gray">
            <a:xfrm>
              <a:off x="2806695" y="3984566"/>
              <a:ext cx="144513" cy="149219"/>
            </a:xfrm>
            <a:custGeom>
              <a:avLst/>
              <a:gdLst>
                <a:gd name="T0" fmla="*/ 2147483647 w 324"/>
                <a:gd name="T1" fmla="*/ 2147483647 h 330"/>
                <a:gd name="T2" fmla="*/ 2147483647 w 324"/>
                <a:gd name="T3" fmla="*/ 0 h 330"/>
                <a:gd name="T4" fmla="*/ 2147483647 w 324"/>
                <a:gd name="T5" fmla="*/ 2147483647 h 330"/>
                <a:gd name="T6" fmla="*/ 2147483647 w 324"/>
                <a:gd name="T7" fmla="*/ 2147483647 h 330"/>
                <a:gd name="T8" fmla="*/ 2147483647 w 324"/>
                <a:gd name="T9" fmla="*/ 0 h 330"/>
                <a:gd name="T10" fmla="*/ 2147483647 w 324"/>
                <a:gd name="T11" fmla="*/ 2147483647 h 330"/>
                <a:gd name="T12" fmla="*/ 2147483647 w 324"/>
                <a:gd name="T13" fmla="*/ 2147483647 h 330"/>
                <a:gd name="T14" fmla="*/ 2147483647 w 324"/>
                <a:gd name="T15" fmla="*/ 2147483647 h 330"/>
                <a:gd name="T16" fmla="*/ 2147483647 w 324"/>
                <a:gd name="T17" fmla="*/ 2147483647 h 330"/>
                <a:gd name="T18" fmla="*/ 2147483647 w 324"/>
                <a:gd name="T19" fmla="*/ 2147483647 h 330"/>
                <a:gd name="T20" fmla="*/ 2147483647 w 324"/>
                <a:gd name="T21" fmla="*/ 2147483647 h 330"/>
                <a:gd name="T22" fmla="*/ 2147483647 w 324"/>
                <a:gd name="T23" fmla="*/ 2147483647 h 330"/>
                <a:gd name="T24" fmla="*/ 2147483647 w 324"/>
                <a:gd name="T25" fmla="*/ 2147483647 h 330"/>
                <a:gd name="T26" fmla="*/ 2147483647 w 324"/>
                <a:gd name="T27" fmla="*/ 2147483647 h 330"/>
                <a:gd name="T28" fmla="*/ 2147483647 w 324"/>
                <a:gd name="T29" fmla="*/ 2147483647 h 330"/>
                <a:gd name="T30" fmla="*/ 2147483647 w 324"/>
                <a:gd name="T31" fmla="*/ 2147483647 h 330"/>
                <a:gd name="T32" fmla="*/ 2147483647 w 324"/>
                <a:gd name="T33" fmla="*/ 2147483647 h 330"/>
                <a:gd name="T34" fmla="*/ 2147483647 w 324"/>
                <a:gd name="T35" fmla="*/ 2147483647 h 330"/>
                <a:gd name="T36" fmla="*/ 2147483647 w 324"/>
                <a:gd name="T37" fmla="*/ 2147483647 h 330"/>
                <a:gd name="T38" fmla="*/ 2147483647 w 324"/>
                <a:gd name="T39" fmla="*/ 2147483647 h 330"/>
                <a:gd name="T40" fmla="*/ 2147483647 w 324"/>
                <a:gd name="T41" fmla="*/ 2147483647 h 330"/>
                <a:gd name="T42" fmla="*/ 2147483647 w 324"/>
                <a:gd name="T43" fmla="*/ 2147483647 h 330"/>
                <a:gd name="T44" fmla="*/ 2147483647 w 324"/>
                <a:gd name="T45" fmla="*/ 2147483647 h 330"/>
                <a:gd name="T46" fmla="*/ 2147483647 w 324"/>
                <a:gd name="T47" fmla="*/ 2147483647 h 330"/>
                <a:gd name="T48" fmla="*/ 2147483647 w 324"/>
                <a:gd name="T49" fmla="*/ 2147483647 h 330"/>
                <a:gd name="T50" fmla="*/ 2147483647 w 324"/>
                <a:gd name="T51" fmla="*/ 2147483647 h 330"/>
                <a:gd name="T52" fmla="*/ 2147483647 w 324"/>
                <a:gd name="T53" fmla="*/ 2147483647 h 330"/>
                <a:gd name="T54" fmla="*/ 2147483647 w 324"/>
                <a:gd name="T55" fmla="*/ 2147483647 h 330"/>
                <a:gd name="T56" fmla="*/ 2147483647 w 324"/>
                <a:gd name="T57" fmla="*/ 2147483647 h 330"/>
                <a:gd name="T58" fmla="*/ 2147483647 w 324"/>
                <a:gd name="T59" fmla="*/ 2147483647 h 330"/>
                <a:gd name="T60" fmla="*/ 2147483647 w 324"/>
                <a:gd name="T61" fmla="*/ 2147483647 h 330"/>
                <a:gd name="T62" fmla="*/ 2147483647 w 324"/>
                <a:gd name="T63" fmla="*/ 2147483647 h 330"/>
                <a:gd name="T64" fmla="*/ 2147483647 w 324"/>
                <a:gd name="T65" fmla="*/ 2147483647 h 330"/>
                <a:gd name="T66" fmla="*/ 2147483647 w 324"/>
                <a:gd name="T67" fmla="*/ 2147483647 h 330"/>
                <a:gd name="T68" fmla="*/ 2147483647 w 324"/>
                <a:gd name="T69" fmla="*/ 2147483647 h 330"/>
                <a:gd name="T70" fmla="*/ 2147483647 w 324"/>
                <a:gd name="T71" fmla="*/ 2147483647 h 330"/>
                <a:gd name="T72" fmla="*/ 2147483647 w 324"/>
                <a:gd name="T73" fmla="*/ 2147483647 h 330"/>
                <a:gd name="T74" fmla="*/ 2147483647 w 324"/>
                <a:gd name="T75" fmla="*/ 2147483647 h 330"/>
                <a:gd name="T76" fmla="*/ 2147483647 w 324"/>
                <a:gd name="T77" fmla="*/ 2147483647 h 330"/>
                <a:gd name="T78" fmla="*/ 2147483647 w 324"/>
                <a:gd name="T79" fmla="*/ 2147483647 h 330"/>
                <a:gd name="T80" fmla="*/ 2147483647 w 324"/>
                <a:gd name="T81" fmla="*/ 2147483647 h 33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324"/>
                <a:gd name="T124" fmla="*/ 0 h 330"/>
                <a:gd name="T125" fmla="*/ 324 w 324"/>
                <a:gd name="T126" fmla="*/ 330 h 330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324" h="330">
                  <a:moveTo>
                    <a:pt x="324" y="18"/>
                  </a:moveTo>
                  <a:lnTo>
                    <a:pt x="318" y="12"/>
                  </a:lnTo>
                  <a:lnTo>
                    <a:pt x="318" y="6"/>
                  </a:lnTo>
                  <a:lnTo>
                    <a:pt x="312" y="0"/>
                  </a:lnTo>
                  <a:lnTo>
                    <a:pt x="264" y="0"/>
                  </a:lnTo>
                  <a:lnTo>
                    <a:pt x="264" y="6"/>
                  </a:lnTo>
                  <a:lnTo>
                    <a:pt x="252" y="18"/>
                  </a:lnTo>
                  <a:lnTo>
                    <a:pt x="240" y="18"/>
                  </a:lnTo>
                  <a:lnTo>
                    <a:pt x="222" y="0"/>
                  </a:lnTo>
                  <a:lnTo>
                    <a:pt x="210" y="0"/>
                  </a:lnTo>
                  <a:lnTo>
                    <a:pt x="198" y="12"/>
                  </a:lnTo>
                  <a:lnTo>
                    <a:pt x="198" y="30"/>
                  </a:lnTo>
                  <a:lnTo>
                    <a:pt x="180" y="30"/>
                  </a:lnTo>
                  <a:lnTo>
                    <a:pt x="168" y="54"/>
                  </a:lnTo>
                  <a:lnTo>
                    <a:pt x="144" y="78"/>
                  </a:lnTo>
                  <a:lnTo>
                    <a:pt x="126" y="78"/>
                  </a:lnTo>
                  <a:lnTo>
                    <a:pt x="120" y="72"/>
                  </a:lnTo>
                  <a:lnTo>
                    <a:pt x="120" y="66"/>
                  </a:lnTo>
                  <a:lnTo>
                    <a:pt x="108" y="66"/>
                  </a:lnTo>
                  <a:lnTo>
                    <a:pt x="102" y="72"/>
                  </a:lnTo>
                  <a:lnTo>
                    <a:pt x="96" y="84"/>
                  </a:lnTo>
                  <a:lnTo>
                    <a:pt x="60" y="84"/>
                  </a:lnTo>
                  <a:lnTo>
                    <a:pt x="54" y="90"/>
                  </a:lnTo>
                  <a:lnTo>
                    <a:pt x="54" y="102"/>
                  </a:lnTo>
                  <a:lnTo>
                    <a:pt x="60" y="108"/>
                  </a:lnTo>
                  <a:lnTo>
                    <a:pt x="60" y="120"/>
                  </a:lnTo>
                  <a:lnTo>
                    <a:pt x="66" y="126"/>
                  </a:lnTo>
                  <a:lnTo>
                    <a:pt x="48" y="126"/>
                  </a:lnTo>
                  <a:lnTo>
                    <a:pt x="48" y="144"/>
                  </a:lnTo>
                  <a:lnTo>
                    <a:pt x="36" y="150"/>
                  </a:lnTo>
                  <a:lnTo>
                    <a:pt x="0" y="150"/>
                  </a:lnTo>
                  <a:lnTo>
                    <a:pt x="48" y="204"/>
                  </a:lnTo>
                  <a:lnTo>
                    <a:pt x="48" y="210"/>
                  </a:lnTo>
                  <a:lnTo>
                    <a:pt x="54" y="216"/>
                  </a:lnTo>
                  <a:lnTo>
                    <a:pt x="54" y="228"/>
                  </a:lnTo>
                  <a:lnTo>
                    <a:pt x="66" y="252"/>
                  </a:lnTo>
                  <a:lnTo>
                    <a:pt x="72" y="258"/>
                  </a:lnTo>
                  <a:lnTo>
                    <a:pt x="96" y="270"/>
                  </a:lnTo>
                  <a:lnTo>
                    <a:pt x="108" y="282"/>
                  </a:lnTo>
                  <a:lnTo>
                    <a:pt x="114" y="294"/>
                  </a:lnTo>
                  <a:lnTo>
                    <a:pt x="138" y="294"/>
                  </a:lnTo>
                  <a:lnTo>
                    <a:pt x="132" y="294"/>
                  </a:lnTo>
                  <a:lnTo>
                    <a:pt x="120" y="282"/>
                  </a:lnTo>
                  <a:lnTo>
                    <a:pt x="120" y="276"/>
                  </a:lnTo>
                  <a:lnTo>
                    <a:pt x="126" y="270"/>
                  </a:lnTo>
                  <a:lnTo>
                    <a:pt x="138" y="270"/>
                  </a:lnTo>
                  <a:lnTo>
                    <a:pt x="138" y="264"/>
                  </a:lnTo>
                  <a:lnTo>
                    <a:pt x="132" y="258"/>
                  </a:lnTo>
                  <a:lnTo>
                    <a:pt x="126" y="258"/>
                  </a:lnTo>
                  <a:lnTo>
                    <a:pt x="120" y="264"/>
                  </a:lnTo>
                  <a:lnTo>
                    <a:pt x="114" y="264"/>
                  </a:lnTo>
                  <a:lnTo>
                    <a:pt x="114" y="222"/>
                  </a:lnTo>
                  <a:lnTo>
                    <a:pt x="120" y="222"/>
                  </a:lnTo>
                  <a:lnTo>
                    <a:pt x="132" y="228"/>
                  </a:lnTo>
                  <a:lnTo>
                    <a:pt x="144" y="240"/>
                  </a:lnTo>
                  <a:lnTo>
                    <a:pt x="156" y="246"/>
                  </a:lnTo>
                  <a:lnTo>
                    <a:pt x="180" y="270"/>
                  </a:lnTo>
                  <a:lnTo>
                    <a:pt x="192" y="306"/>
                  </a:lnTo>
                  <a:lnTo>
                    <a:pt x="210" y="306"/>
                  </a:lnTo>
                  <a:lnTo>
                    <a:pt x="216" y="312"/>
                  </a:lnTo>
                  <a:lnTo>
                    <a:pt x="222" y="312"/>
                  </a:lnTo>
                  <a:lnTo>
                    <a:pt x="222" y="318"/>
                  </a:lnTo>
                  <a:lnTo>
                    <a:pt x="234" y="330"/>
                  </a:lnTo>
                  <a:lnTo>
                    <a:pt x="270" y="330"/>
                  </a:lnTo>
                  <a:lnTo>
                    <a:pt x="270" y="324"/>
                  </a:lnTo>
                  <a:lnTo>
                    <a:pt x="258" y="312"/>
                  </a:lnTo>
                  <a:lnTo>
                    <a:pt x="252" y="300"/>
                  </a:lnTo>
                  <a:lnTo>
                    <a:pt x="252" y="276"/>
                  </a:lnTo>
                  <a:lnTo>
                    <a:pt x="264" y="264"/>
                  </a:lnTo>
                  <a:lnTo>
                    <a:pt x="270" y="264"/>
                  </a:lnTo>
                  <a:lnTo>
                    <a:pt x="270" y="246"/>
                  </a:lnTo>
                  <a:lnTo>
                    <a:pt x="264" y="234"/>
                  </a:lnTo>
                  <a:lnTo>
                    <a:pt x="264" y="222"/>
                  </a:lnTo>
                  <a:lnTo>
                    <a:pt x="270" y="174"/>
                  </a:lnTo>
                  <a:lnTo>
                    <a:pt x="282" y="192"/>
                  </a:lnTo>
                  <a:lnTo>
                    <a:pt x="288" y="108"/>
                  </a:lnTo>
                  <a:lnTo>
                    <a:pt x="288" y="102"/>
                  </a:lnTo>
                  <a:lnTo>
                    <a:pt x="294" y="96"/>
                  </a:lnTo>
                  <a:lnTo>
                    <a:pt x="306" y="72"/>
                  </a:lnTo>
                  <a:lnTo>
                    <a:pt x="312" y="66"/>
                  </a:lnTo>
                  <a:lnTo>
                    <a:pt x="324" y="42"/>
                  </a:lnTo>
                  <a:lnTo>
                    <a:pt x="324" y="18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74" name="Newfoundland" descr="© INSCALE GmbH, 05.05.2010&#10;http://www.presentationload.com/">
              <a:extLst>
                <a:ext uri="{FF2B5EF4-FFF2-40B4-BE49-F238E27FC236}">
                  <a16:creationId xmlns:a16="http://schemas.microsoft.com/office/drawing/2014/main" id="{D2D09D72-3E23-4A39-B6ED-8836B607935D}"/>
                </a:ext>
              </a:extLst>
            </p:cNvPr>
            <p:cNvSpPr>
              <a:spLocks/>
            </p:cNvSpPr>
            <p:nvPr/>
          </p:nvSpPr>
          <p:spPr bwMode="gray">
            <a:xfrm>
              <a:off x="3937385" y="2666992"/>
              <a:ext cx="187390" cy="171443"/>
            </a:xfrm>
            <a:custGeom>
              <a:avLst/>
              <a:gdLst>
                <a:gd name="T0" fmla="*/ 2147483647 w 426"/>
                <a:gd name="T1" fmla="*/ 2147483647 h 384"/>
                <a:gd name="T2" fmla="*/ 2147483647 w 426"/>
                <a:gd name="T3" fmla="*/ 2147483647 h 384"/>
                <a:gd name="T4" fmla="*/ 2147483647 w 426"/>
                <a:gd name="T5" fmla="*/ 0 h 384"/>
                <a:gd name="T6" fmla="*/ 2147483647 w 426"/>
                <a:gd name="T7" fmla="*/ 2147483647 h 384"/>
                <a:gd name="T8" fmla="*/ 2147483647 w 426"/>
                <a:gd name="T9" fmla="*/ 2147483647 h 384"/>
                <a:gd name="T10" fmla="*/ 2147483647 w 426"/>
                <a:gd name="T11" fmla="*/ 2147483647 h 384"/>
                <a:gd name="T12" fmla="*/ 2147483647 w 426"/>
                <a:gd name="T13" fmla="*/ 2147483647 h 384"/>
                <a:gd name="T14" fmla="*/ 2147483647 w 426"/>
                <a:gd name="T15" fmla="*/ 2147483647 h 384"/>
                <a:gd name="T16" fmla="*/ 2147483647 w 426"/>
                <a:gd name="T17" fmla="*/ 2147483647 h 384"/>
                <a:gd name="T18" fmla="*/ 2147483647 w 426"/>
                <a:gd name="T19" fmla="*/ 2147483647 h 384"/>
                <a:gd name="T20" fmla="*/ 2147483647 w 426"/>
                <a:gd name="T21" fmla="*/ 2147483647 h 384"/>
                <a:gd name="T22" fmla="*/ 2147483647 w 426"/>
                <a:gd name="T23" fmla="*/ 2147483647 h 384"/>
                <a:gd name="T24" fmla="*/ 2147483647 w 426"/>
                <a:gd name="T25" fmla="*/ 2147483647 h 384"/>
                <a:gd name="T26" fmla="*/ 2147483647 w 426"/>
                <a:gd name="T27" fmla="*/ 2147483647 h 384"/>
                <a:gd name="T28" fmla="*/ 2147483647 w 426"/>
                <a:gd name="T29" fmla="*/ 2147483647 h 384"/>
                <a:gd name="T30" fmla="*/ 2147483647 w 426"/>
                <a:gd name="T31" fmla="*/ 2147483647 h 384"/>
                <a:gd name="T32" fmla="*/ 2147483647 w 426"/>
                <a:gd name="T33" fmla="*/ 2147483647 h 384"/>
                <a:gd name="T34" fmla="*/ 2147483647 w 426"/>
                <a:gd name="T35" fmla="*/ 2147483647 h 384"/>
                <a:gd name="T36" fmla="*/ 2147483647 w 426"/>
                <a:gd name="T37" fmla="*/ 2147483647 h 384"/>
                <a:gd name="T38" fmla="*/ 2147483647 w 426"/>
                <a:gd name="T39" fmla="*/ 2147483647 h 384"/>
                <a:gd name="T40" fmla="*/ 2147483647 w 426"/>
                <a:gd name="T41" fmla="*/ 2147483647 h 384"/>
                <a:gd name="T42" fmla="*/ 2147483647 w 426"/>
                <a:gd name="T43" fmla="*/ 2147483647 h 384"/>
                <a:gd name="T44" fmla="*/ 2147483647 w 426"/>
                <a:gd name="T45" fmla="*/ 2147483647 h 384"/>
                <a:gd name="T46" fmla="*/ 2147483647 w 426"/>
                <a:gd name="T47" fmla="*/ 2147483647 h 384"/>
                <a:gd name="T48" fmla="*/ 2147483647 w 426"/>
                <a:gd name="T49" fmla="*/ 2147483647 h 384"/>
                <a:gd name="T50" fmla="*/ 2147483647 w 426"/>
                <a:gd name="T51" fmla="*/ 2147483647 h 384"/>
                <a:gd name="T52" fmla="*/ 2147483647 w 426"/>
                <a:gd name="T53" fmla="*/ 2147483647 h 384"/>
                <a:gd name="T54" fmla="*/ 2147483647 w 426"/>
                <a:gd name="T55" fmla="*/ 2147483647 h 384"/>
                <a:gd name="T56" fmla="*/ 2147483647 w 426"/>
                <a:gd name="T57" fmla="*/ 2147483647 h 384"/>
                <a:gd name="T58" fmla="*/ 2147483647 w 426"/>
                <a:gd name="T59" fmla="*/ 2147483647 h 384"/>
                <a:gd name="T60" fmla="*/ 2147483647 w 426"/>
                <a:gd name="T61" fmla="*/ 2147483647 h 384"/>
                <a:gd name="T62" fmla="*/ 2147483647 w 426"/>
                <a:gd name="T63" fmla="*/ 2147483647 h 384"/>
                <a:gd name="T64" fmla="*/ 2147483647 w 426"/>
                <a:gd name="T65" fmla="*/ 2147483647 h 384"/>
                <a:gd name="T66" fmla="*/ 2147483647 w 426"/>
                <a:gd name="T67" fmla="*/ 2147483647 h 384"/>
                <a:gd name="T68" fmla="*/ 2147483647 w 426"/>
                <a:gd name="T69" fmla="*/ 2147483647 h 384"/>
                <a:gd name="T70" fmla="*/ 2147483647 w 426"/>
                <a:gd name="T71" fmla="*/ 2147483647 h 384"/>
                <a:gd name="T72" fmla="*/ 2147483647 w 426"/>
                <a:gd name="T73" fmla="*/ 2147483647 h 384"/>
                <a:gd name="T74" fmla="*/ 2147483647 w 426"/>
                <a:gd name="T75" fmla="*/ 2147483647 h 384"/>
                <a:gd name="T76" fmla="*/ 2147483647 w 426"/>
                <a:gd name="T77" fmla="*/ 2147483647 h 384"/>
                <a:gd name="T78" fmla="*/ 2147483647 w 426"/>
                <a:gd name="T79" fmla="*/ 2147483647 h 384"/>
                <a:gd name="T80" fmla="*/ 2147483647 w 426"/>
                <a:gd name="T81" fmla="*/ 2147483647 h 384"/>
                <a:gd name="T82" fmla="*/ 2147483647 w 426"/>
                <a:gd name="T83" fmla="*/ 2147483647 h 384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426"/>
                <a:gd name="T127" fmla="*/ 0 h 384"/>
                <a:gd name="T128" fmla="*/ 426 w 426"/>
                <a:gd name="T129" fmla="*/ 384 h 384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426" h="384">
                  <a:moveTo>
                    <a:pt x="258" y="18"/>
                  </a:moveTo>
                  <a:lnTo>
                    <a:pt x="270" y="12"/>
                  </a:lnTo>
                  <a:lnTo>
                    <a:pt x="276" y="12"/>
                  </a:lnTo>
                  <a:lnTo>
                    <a:pt x="294" y="6"/>
                  </a:lnTo>
                  <a:lnTo>
                    <a:pt x="306" y="0"/>
                  </a:lnTo>
                  <a:lnTo>
                    <a:pt x="330" y="0"/>
                  </a:lnTo>
                  <a:lnTo>
                    <a:pt x="342" y="6"/>
                  </a:lnTo>
                  <a:lnTo>
                    <a:pt x="342" y="18"/>
                  </a:lnTo>
                  <a:lnTo>
                    <a:pt x="336" y="24"/>
                  </a:lnTo>
                  <a:lnTo>
                    <a:pt x="312" y="42"/>
                  </a:lnTo>
                  <a:lnTo>
                    <a:pt x="312" y="48"/>
                  </a:lnTo>
                  <a:lnTo>
                    <a:pt x="306" y="54"/>
                  </a:lnTo>
                  <a:lnTo>
                    <a:pt x="300" y="72"/>
                  </a:lnTo>
                  <a:lnTo>
                    <a:pt x="276" y="96"/>
                  </a:lnTo>
                  <a:lnTo>
                    <a:pt x="258" y="102"/>
                  </a:lnTo>
                  <a:lnTo>
                    <a:pt x="246" y="102"/>
                  </a:lnTo>
                  <a:lnTo>
                    <a:pt x="210" y="150"/>
                  </a:lnTo>
                  <a:lnTo>
                    <a:pt x="210" y="174"/>
                  </a:lnTo>
                  <a:lnTo>
                    <a:pt x="234" y="156"/>
                  </a:lnTo>
                  <a:lnTo>
                    <a:pt x="264" y="108"/>
                  </a:lnTo>
                  <a:lnTo>
                    <a:pt x="282" y="126"/>
                  </a:lnTo>
                  <a:lnTo>
                    <a:pt x="306" y="138"/>
                  </a:lnTo>
                  <a:lnTo>
                    <a:pt x="294" y="168"/>
                  </a:lnTo>
                  <a:lnTo>
                    <a:pt x="324" y="168"/>
                  </a:lnTo>
                  <a:lnTo>
                    <a:pt x="330" y="192"/>
                  </a:lnTo>
                  <a:lnTo>
                    <a:pt x="384" y="162"/>
                  </a:lnTo>
                  <a:lnTo>
                    <a:pt x="402" y="174"/>
                  </a:lnTo>
                  <a:lnTo>
                    <a:pt x="396" y="180"/>
                  </a:lnTo>
                  <a:lnTo>
                    <a:pt x="390" y="192"/>
                  </a:lnTo>
                  <a:lnTo>
                    <a:pt x="378" y="204"/>
                  </a:lnTo>
                  <a:lnTo>
                    <a:pt x="372" y="204"/>
                  </a:lnTo>
                  <a:lnTo>
                    <a:pt x="384" y="204"/>
                  </a:lnTo>
                  <a:lnTo>
                    <a:pt x="396" y="210"/>
                  </a:lnTo>
                  <a:lnTo>
                    <a:pt x="408" y="210"/>
                  </a:lnTo>
                  <a:lnTo>
                    <a:pt x="408" y="216"/>
                  </a:lnTo>
                  <a:lnTo>
                    <a:pt x="396" y="240"/>
                  </a:lnTo>
                  <a:lnTo>
                    <a:pt x="384" y="252"/>
                  </a:lnTo>
                  <a:lnTo>
                    <a:pt x="378" y="264"/>
                  </a:lnTo>
                  <a:lnTo>
                    <a:pt x="366" y="276"/>
                  </a:lnTo>
                  <a:lnTo>
                    <a:pt x="360" y="288"/>
                  </a:lnTo>
                  <a:lnTo>
                    <a:pt x="354" y="294"/>
                  </a:lnTo>
                  <a:lnTo>
                    <a:pt x="390" y="294"/>
                  </a:lnTo>
                  <a:lnTo>
                    <a:pt x="354" y="312"/>
                  </a:lnTo>
                  <a:lnTo>
                    <a:pt x="384" y="312"/>
                  </a:lnTo>
                  <a:lnTo>
                    <a:pt x="420" y="300"/>
                  </a:lnTo>
                  <a:lnTo>
                    <a:pt x="426" y="324"/>
                  </a:lnTo>
                  <a:lnTo>
                    <a:pt x="360" y="384"/>
                  </a:lnTo>
                  <a:lnTo>
                    <a:pt x="318" y="378"/>
                  </a:lnTo>
                  <a:lnTo>
                    <a:pt x="336" y="354"/>
                  </a:lnTo>
                  <a:lnTo>
                    <a:pt x="306" y="360"/>
                  </a:lnTo>
                  <a:lnTo>
                    <a:pt x="300" y="348"/>
                  </a:lnTo>
                  <a:lnTo>
                    <a:pt x="228" y="360"/>
                  </a:lnTo>
                  <a:lnTo>
                    <a:pt x="192" y="354"/>
                  </a:lnTo>
                  <a:lnTo>
                    <a:pt x="186" y="348"/>
                  </a:lnTo>
                  <a:lnTo>
                    <a:pt x="228" y="336"/>
                  </a:lnTo>
                  <a:lnTo>
                    <a:pt x="234" y="330"/>
                  </a:lnTo>
                  <a:lnTo>
                    <a:pt x="234" y="324"/>
                  </a:lnTo>
                  <a:lnTo>
                    <a:pt x="228" y="324"/>
                  </a:lnTo>
                  <a:lnTo>
                    <a:pt x="222" y="318"/>
                  </a:lnTo>
                  <a:lnTo>
                    <a:pt x="198" y="318"/>
                  </a:lnTo>
                  <a:lnTo>
                    <a:pt x="162" y="312"/>
                  </a:lnTo>
                  <a:lnTo>
                    <a:pt x="126" y="300"/>
                  </a:lnTo>
                  <a:lnTo>
                    <a:pt x="96" y="294"/>
                  </a:lnTo>
                  <a:lnTo>
                    <a:pt x="78" y="294"/>
                  </a:lnTo>
                  <a:lnTo>
                    <a:pt x="72" y="300"/>
                  </a:lnTo>
                  <a:lnTo>
                    <a:pt x="48" y="300"/>
                  </a:lnTo>
                  <a:lnTo>
                    <a:pt x="36" y="306"/>
                  </a:lnTo>
                  <a:lnTo>
                    <a:pt x="24" y="306"/>
                  </a:lnTo>
                  <a:lnTo>
                    <a:pt x="12" y="300"/>
                  </a:lnTo>
                  <a:lnTo>
                    <a:pt x="6" y="294"/>
                  </a:lnTo>
                  <a:lnTo>
                    <a:pt x="18" y="282"/>
                  </a:lnTo>
                  <a:lnTo>
                    <a:pt x="24" y="282"/>
                  </a:lnTo>
                  <a:lnTo>
                    <a:pt x="30" y="276"/>
                  </a:lnTo>
                  <a:lnTo>
                    <a:pt x="42" y="276"/>
                  </a:lnTo>
                  <a:lnTo>
                    <a:pt x="30" y="276"/>
                  </a:lnTo>
                  <a:lnTo>
                    <a:pt x="12" y="270"/>
                  </a:lnTo>
                  <a:lnTo>
                    <a:pt x="0" y="258"/>
                  </a:lnTo>
                  <a:lnTo>
                    <a:pt x="6" y="252"/>
                  </a:lnTo>
                  <a:lnTo>
                    <a:pt x="18" y="252"/>
                  </a:lnTo>
                  <a:lnTo>
                    <a:pt x="54" y="234"/>
                  </a:lnTo>
                  <a:lnTo>
                    <a:pt x="60" y="228"/>
                  </a:lnTo>
                  <a:lnTo>
                    <a:pt x="66" y="228"/>
                  </a:lnTo>
                  <a:lnTo>
                    <a:pt x="204" y="90"/>
                  </a:lnTo>
                  <a:lnTo>
                    <a:pt x="258" y="18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75" name="Mexico" descr="© INSCALE GmbH, 05.05.2010&#10;http://www.presentationload.com/">
              <a:extLst>
                <a:ext uri="{FF2B5EF4-FFF2-40B4-BE49-F238E27FC236}">
                  <a16:creationId xmlns:a16="http://schemas.microsoft.com/office/drawing/2014/main" id="{712B503C-8EEE-48DD-B83E-465DD6B1C899}"/>
                </a:ext>
              </a:extLst>
            </p:cNvPr>
            <p:cNvSpPr>
              <a:spLocks/>
            </p:cNvSpPr>
            <p:nvPr/>
          </p:nvSpPr>
          <p:spPr bwMode="gray">
            <a:xfrm>
              <a:off x="2046021" y="3340066"/>
              <a:ext cx="825784" cy="655613"/>
            </a:xfrm>
            <a:custGeom>
              <a:avLst/>
              <a:gdLst>
                <a:gd name="T0" fmla="*/ 2147483647 w 1860"/>
                <a:gd name="T1" fmla="*/ 2147483647 h 1458"/>
                <a:gd name="T2" fmla="*/ 2147483647 w 1860"/>
                <a:gd name="T3" fmla="*/ 2147483647 h 1458"/>
                <a:gd name="T4" fmla="*/ 2147483647 w 1860"/>
                <a:gd name="T5" fmla="*/ 2147483647 h 1458"/>
                <a:gd name="T6" fmla="*/ 2147483647 w 1860"/>
                <a:gd name="T7" fmla="*/ 2147483647 h 1458"/>
                <a:gd name="T8" fmla="*/ 2147483647 w 1860"/>
                <a:gd name="T9" fmla="*/ 2147483647 h 1458"/>
                <a:gd name="T10" fmla="*/ 2147483647 w 1860"/>
                <a:gd name="T11" fmla="*/ 2147483647 h 1458"/>
                <a:gd name="T12" fmla="*/ 2147483647 w 1860"/>
                <a:gd name="T13" fmla="*/ 2147483647 h 1458"/>
                <a:gd name="T14" fmla="*/ 2147483647 w 1860"/>
                <a:gd name="T15" fmla="*/ 2147483647 h 1458"/>
                <a:gd name="T16" fmla="*/ 2147483647 w 1860"/>
                <a:gd name="T17" fmla="*/ 2147483647 h 1458"/>
                <a:gd name="T18" fmla="*/ 2147483647 w 1860"/>
                <a:gd name="T19" fmla="*/ 2147483647 h 1458"/>
                <a:gd name="T20" fmla="*/ 2147483647 w 1860"/>
                <a:gd name="T21" fmla="*/ 2147483647 h 1458"/>
                <a:gd name="T22" fmla="*/ 2147483647 w 1860"/>
                <a:gd name="T23" fmla="*/ 2147483647 h 1458"/>
                <a:gd name="T24" fmla="*/ 2147483647 w 1860"/>
                <a:gd name="T25" fmla="*/ 2147483647 h 1458"/>
                <a:gd name="T26" fmla="*/ 2147483647 w 1860"/>
                <a:gd name="T27" fmla="*/ 2147483647 h 1458"/>
                <a:gd name="T28" fmla="*/ 2147483647 w 1860"/>
                <a:gd name="T29" fmla="*/ 2147483647 h 1458"/>
                <a:gd name="T30" fmla="*/ 2147483647 w 1860"/>
                <a:gd name="T31" fmla="*/ 2147483647 h 1458"/>
                <a:gd name="T32" fmla="*/ 2147483647 w 1860"/>
                <a:gd name="T33" fmla="*/ 2147483647 h 1458"/>
                <a:gd name="T34" fmla="*/ 2147483647 w 1860"/>
                <a:gd name="T35" fmla="*/ 2147483647 h 1458"/>
                <a:gd name="T36" fmla="*/ 2147483647 w 1860"/>
                <a:gd name="T37" fmla="*/ 2147483647 h 1458"/>
                <a:gd name="T38" fmla="*/ 2147483647 w 1860"/>
                <a:gd name="T39" fmla="*/ 2147483647 h 1458"/>
                <a:gd name="T40" fmla="*/ 2147483647 w 1860"/>
                <a:gd name="T41" fmla="*/ 2147483647 h 1458"/>
                <a:gd name="T42" fmla="*/ 2147483647 w 1860"/>
                <a:gd name="T43" fmla="*/ 2147483647 h 1458"/>
                <a:gd name="T44" fmla="*/ 2147483647 w 1860"/>
                <a:gd name="T45" fmla="*/ 2147483647 h 1458"/>
                <a:gd name="T46" fmla="*/ 2147483647 w 1860"/>
                <a:gd name="T47" fmla="*/ 2147483647 h 1458"/>
                <a:gd name="T48" fmla="*/ 2147483647 w 1860"/>
                <a:gd name="T49" fmla="*/ 2147483647 h 1458"/>
                <a:gd name="T50" fmla="*/ 2147483647 w 1860"/>
                <a:gd name="T51" fmla="*/ 2147483647 h 1458"/>
                <a:gd name="T52" fmla="*/ 2147483647 w 1860"/>
                <a:gd name="T53" fmla="*/ 2147483647 h 1458"/>
                <a:gd name="T54" fmla="*/ 2147483647 w 1860"/>
                <a:gd name="T55" fmla="*/ 2147483647 h 1458"/>
                <a:gd name="T56" fmla="*/ 0 w 1860"/>
                <a:gd name="T57" fmla="*/ 2147483647 h 1458"/>
                <a:gd name="T58" fmla="*/ 2147483647 w 1860"/>
                <a:gd name="T59" fmla="*/ 2147483647 h 1458"/>
                <a:gd name="T60" fmla="*/ 2147483647 w 1860"/>
                <a:gd name="T61" fmla="*/ 2147483647 h 1458"/>
                <a:gd name="T62" fmla="*/ 2147483647 w 1860"/>
                <a:gd name="T63" fmla="*/ 2147483647 h 1458"/>
                <a:gd name="T64" fmla="*/ 2147483647 w 1860"/>
                <a:gd name="T65" fmla="*/ 2147483647 h 1458"/>
                <a:gd name="T66" fmla="*/ 2147483647 w 1860"/>
                <a:gd name="T67" fmla="*/ 2147483647 h 1458"/>
                <a:gd name="T68" fmla="*/ 2147483647 w 1860"/>
                <a:gd name="T69" fmla="*/ 2147483647 h 1458"/>
                <a:gd name="T70" fmla="*/ 2147483647 w 1860"/>
                <a:gd name="T71" fmla="*/ 2147483647 h 1458"/>
                <a:gd name="T72" fmla="*/ 2147483647 w 1860"/>
                <a:gd name="T73" fmla="*/ 2147483647 h 1458"/>
                <a:gd name="T74" fmla="*/ 2147483647 w 1860"/>
                <a:gd name="T75" fmla="*/ 2147483647 h 1458"/>
                <a:gd name="T76" fmla="*/ 2147483647 w 1860"/>
                <a:gd name="T77" fmla="*/ 2147483647 h 1458"/>
                <a:gd name="T78" fmla="*/ 2147483647 w 1860"/>
                <a:gd name="T79" fmla="*/ 2147483647 h 1458"/>
                <a:gd name="T80" fmla="*/ 2147483647 w 1860"/>
                <a:gd name="T81" fmla="*/ 2147483647 h 1458"/>
                <a:gd name="T82" fmla="*/ 2147483647 w 1860"/>
                <a:gd name="T83" fmla="*/ 2147483647 h 1458"/>
                <a:gd name="T84" fmla="*/ 2147483647 w 1860"/>
                <a:gd name="T85" fmla="*/ 2147483647 h 1458"/>
                <a:gd name="T86" fmla="*/ 2147483647 w 1860"/>
                <a:gd name="T87" fmla="*/ 2147483647 h 1458"/>
                <a:gd name="T88" fmla="*/ 2147483647 w 1860"/>
                <a:gd name="T89" fmla="*/ 2147483647 h 1458"/>
                <a:gd name="T90" fmla="*/ 2147483647 w 1860"/>
                <a:gd name="T91" fmla="*/ 2147483647 h 1458"/>
                <a:gd name="T92" fmla="*/ 2147483647 w 1860"/>
                <a:gd name="T93" fmla="*/ 2147483647 h 1458"/>
                <a:gd name="T94" fmla="*/ 2147483647 w 1860"/>
                <a:gd name="T95" fmla="*/ 2147483647 h 1458"/>
                <a:gd name="T96" fmla="*/ 2147483647 w 1860"/>
                <a:gd name="T97" fmla="*/ 2147483647 h 1458"/>
                <a:gd name="T98" fmla="*/ 2147483647 w 1860"/>
                <a:gd name="T99" fmla="*/ 2147483647 h 1458"/>
                <a:gd name="T100" fmla="*/ 2147483647 w 1860"/>
                <a:gd name="T101" fmla="*/ 2147483647 h 1458"/>
                <a:gd name="T102" fmla="*/ 2147483647 w 1860"/>
                <a:gd name="T103" fmla="*/ 2147483647 h 1458"/>
                <a:gd name="T104" fmla="*/ 2147483647 w 1860"/>
                <a:gd name="T105" fmla="*/ 2147483647 h 1458"/>
                <a:gd name="T106" fmla="*/ 2147483647 w 1860"/>
                <a:gd name="T107" fmla="*/ 2147483647 h 1458"/>
                <a:gd name="T108" fmla="*/ 2147483647 w 1860"/>
                <a:gd name="T109" fmla="*/ 2147483647 h 1458"/>
                <a:gd name="T110" fmla="*/ 2147483647 w 1860"/>
                <a:gd name="T111" fmla="*/ 2147483647 h 1458"/>
                <a:gd name="T112" fmla="*/ 2147483647 w 1860"/>
                <a:gd name="T113" fmla="*/ 2147483647 h 1458"/>
                <a:gd name="T114" fmla="*/ 2147483647 w 1860"/>
                <a:gd name="T115" fmla="*/ 2147483647 h 1458"/>
                <a:gd name="T116" fmla="*/ 2147483647 w 1860"/>
                <a:gd name="T117" fmla="*/ 2147483647 h 1458"/>
                <a:gd name="T118" fmla="*/ 2147483647 w 1860"/>
                <a:gd name="T119" fmla="*/ 2147483647 h 1458"/>
                <a:gd name="T120" fmla="*/ 2147483647 w 1860"/>
                <a:gd name="T121" fmla="*/ 2147483647 h 145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860"/>
                <a:gd name="T184" fmla="*/ 0 h 1458"/>
                <a:gd name="T185" fmla="*/ 1860 w 1860"/>
                <a:gd name="T186" fmla="*/ 1458 h 145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860" h="1458">
                  <a:moveTo>
                    <a:pt x="1422" y="1440"/>
                  </a:moveTo>
                  <a:lnTo>
                    <a:pt x="1422" y="1380"/>
                  </a:lnTo>
                  <a:lnTo>
                    <a:pt x="1452" y="1332"/>
                  </a:lnTo>
                  <a:lnTo>
                    <a:pt x="1542" y="1338"/>
                  </a:lnTo>
                  <a:lnTo>
                    <a:pt x="1542" y="1320"/>
                  </a:lnTo>
                  <a:lnTo>
                    <a:pt x="1548" y="1320"/>
                  </a:lnTo>
                  <a:lnTo>
                    <a:pt x="1554" y="1314"/>
                  </a:lnTo>
                  <a:lnTo>
                    <a:pt x="1554" y="1302"/>
                  </a:lnTo>
                  <a:lnTo>
                    <a:pt x="1536" y="1302"/>
                  </a:lnTo>
                  <a:lnTo>
                    <a:pt x="1530" y="1278"/>
                  </a:lnTo>
                  <a:lnTo>
                    <a:pt x="1524" y="1278"/>
                  </a:lnTo>
                  <a:lnTo>
                    <a:pt x="1512" y="1272"/>
                  </a:lnTo>
                  <a:lnTo>
                    <a:pt x="1506" y="1272"/>
                  </a:lnTo>
                  <a:lnTo>
                    <a:pt x="1500" y="1266"/>
                  </a:lnTo>
                  <a:lnTo>
                    <a:pt x="1494" y="1254"/>
                  </a:lnTo>
                  <a:lnTo>
                    <a:pt x="1494" y="1248"/>
                  </a:lnTo>
                  <a:lnTo>
                    <a:pt x="1482" y="1242"/>
                  </a:lnTo>
                  <a:lnTo>
                    <a:pt x="1506" y="1242"/>
                  </a:lnTo>
                  <a:lnTo>
                    <a:pt x="1518" y="1236"/>
                  </a:lnTo>
                  <a:lnTo>
                    <a:pt x="1524" y="1236"/>
                  </a:lnTo>
                  <a:lnTo>
                    <a:pt x="1524" y="1212"/>
                  </a:lnTo>
                  <a:lnTo>
                    <a:pt x="1518" y="1200"/>
                  </a:lnTo>
                  <a:lnTo>
                    <a:pt x="1518" y="1188"/>
                  </a:lnTo>
                  <a:lnTo>
                    <a:pt x="1650" y="1194"/>
                  </a:lnTo>
                  <a:lnTo>
                    <a:pt x="1656" y="1182"/>
                  </a:lnTo>
                  <a:lnTo>
                    <a:pt x="1656" y="1176"/>
                  </a:lnTo>
                  <a:lnTo>
                    <a:pt x="1662" y="1176"/>
                  </a:lnTo>
                  <a:lnTo>
                    <a:pt x="1668" y="1182"/>
                  </a:lnTo>
                  <a:lnTo>
                    <a:pt x="1668" y="1188"/>
                  </a:lnTo>
                  <a:lnTo>
                    <a:pt x="1674" y="1188"/>
                  </a:lnTo>
                  <a:lnTo>
                    <a:pt x="1680" y="1182"/>
                  </a:lnTo>
                  <a:lnTo>
                    <a:pt x="1692" y="1176"/>
                  </a:lnTo>
                  <a:lnTo>
                    <a:pt x="1698" y="1164"/>
                  </a:lnTo>
                  <a:lnTo>
                    <a:pt x="1698" y="1152"/>
                  </a:lnTo>
                  <a:lnTo>
                    <a:pt x="1704" y="1146"/>
                  </a:lnTo>
                  <a:lnTo>
                    <a:pt x="1704" y="1140"/>
                  </a:lnTo>
                  <a:lnTo>
                    <a:pt x="1710" y="1152"/>
                  </a:lnTo>
                  <a:lnTo>
                    <a:pt x="1746" y="1116"/>
                  </a:lnTo>
                  <a:lnTo>
                    <a:pt x="1746" y="1122"/>
                  </a:lnTo>
                  <a:lnTo>
                    <a:pt x="1740" y="1128"/>
                  </a:lnTo>
                  <a:lnTo>
                    <a:pt x="1740" y="1146"/>
                  </a:lnTo>
                  <a:lnTo>
                    <a:pt x="1746" y="1152"/>
                  </a:lnTo>
                  <a:lnTo>
                    <a:pt x="1758" y="1152"/>
                  </a:lnTo>
                  <a:lnTo>
                    <a:pt x="1782" y="1086"/>
                  </a:lnTo>
                  <a:lnTo>
                    <a:pt x="1770" y="1074"/>
                  </a:lnTo>
                  <a:lnTo>
                    <a:pt x="1794" y="1068"/>
                  </a:lnTo>
                  <a:lnTo>
                    <a:pt x="1794" y="1056"/>
                  </a:lnTo>
                  <a:lnTo>
                    <a:pt x="1776" y="1050"/>
                  </a:lnTo>
                  <a:lnTo>
                    <a:pt x="1794" y="1032"/>
                  </a:lnTo>
                  <a:lnTo>
                    <a:pt x="1800" y="1008"/>
                  </a:lnTo>
                  <a:lnTo>
                    <a:pt x="1806" y="996"/>
                  </a:lnTo>
                  <a:lnTo>
                    <a:pt x="1818" y="990"/>
                  </a:lnTo>
                  <a:lnTo>
                    <a:pt x="1824" y="978"/>
                  </a:lnTo>
                  <a:lnTo>
                    <a:pt x="1836" y="966"/>
                  </a:lnTo>
                  <a:lnTo>
                    <a:pt x="1842" y="954"/>
                  </a:lnTo>
                  <a:lnTo>
                    <a:pt x="1848" y="948"/>
                  </a:lnTo>
                  <a:lnTo>
                    <a:pt x="1854" y="936"/>
                  </a:lnTo>
                  <a:lnTo>
                    <a:pt x="1854" y="930"/>
                  </a:lnTo>
                  <a:lnTo>
                    <a:pt x="1860" y="918"/>
                  </a:lnTo>
                  <a:lnTo>
                    <a:pt x="1860" y="900"/>
                  </a:lnTo>
                  <a:lnTo>
                    <a:pt x="1854" y="894"/>
                  </a:lnTo>
                  <a:lnTo>
                    <a:pt x="1818" y="894"/>
                  </a:lnTo>
                  <a:lnTo>
                    <a:pt x="1812" y="900"/>
                  </a:lnTo>
                  <a:lnTo>
                    <a:pt x="1800" y="900"/>
                  </a:lnTo>
                  <a:lnTo>
                    <a:pt x="1794" y="894"/>
                  </a:lnTo>
                  <a:lnTo>
                    <a:pt x="1782" y="894"/>
                  </a:lnTo>
                  <a:lnTo>
                    <a:pt x="1770" y="888"/>
                  </a:lnTo>
                  <a:lnTo>
                    <a:pt x="1746" y="888"/>
                  </a:lnTo>
                  <a:lnTo>
                    <a:pt x="1734" y="894"/>
                  </a:lnTo>
                  <a:lnTo>
                    <a:pt x="1716" y="900"/>
                  </a:lnTo>
                  <a:lnTo>
                    <a:pt x="1698" y="900"/>
                  </a:lnTo>
                  <a:lnTo>
                    <a:pt x="1686" y="906"/>
                  </a:lnTo>
                  <a:lnTo>
                    <a:pt x="1668" y="906"/>
                  </a:lnTo>
                  <a:lnTo>
                    <a:pt x="1656" y="912"/>
                  </a:lnTo>
                  <a:lnTo>
                    <a:pt x="1626" y="912"/>
                  </a:lnTo>
                  <a:lnTo>
                    <a:pt x="1614" y="918"/>
                  </a:lnTo>
                  <a:lnTo>
                    <a:pt x="1608" y="924"/>
                  </a:lnTo>
                  <a:lnTo>
                    <a:pt x="1596" y="948"/>
                  </a:lnTo>
                  <a:lnTo>
                    <a:pt x="1590" y="966"/>
                  </a:lnTo>
                  <a:lnTo>
                    <a:pt x="1590" y="1026"/>
                  </a:lnTo>
                  <a:lnTo>
                    <a:pt x="1572" y="1032"/>
                  </a:lnTo>
                  <a:lnTo>
                    <a:pt x="1572" y="1062"/>
                  </a:lnTo>
                  <a:lnTo>
                    <a:pt x="1566" y="1074"/>
                  </a:lnTo>
                  <a:lnTo>
                    <a:pt x="1542" y="1086"/>
                  </a:lnTo>
                  <a:lnTo>
                    <a:pt x="1524" y="1098"/>
                  </a:lnTo>
                  <a:lnTo>
                    <a:pt x="1512" y="1110"/>
                  </a:lnTo>
                  <a:lnTo>
                    <a:pt x="1512" y="1122"/>
                  </a:lnTo>
                  <a:lnTo>
                    <a:pt x="1506" y="1128"/>
                  </a:lnTo>
                  <a:lnTo>
                    <a:pt x="1506" y="1140"/>
                  </a:lnTo>
                  <a:lnTo>
                    <a:pt x="1500" y="1146"/>
                  </a:lnTo>
                  <a:lnTo>
                    <a:pt x="1488" y="1146"/>
                  </a:lnTo>
                  <a:lnTo>
                    <a:pt x="1476" y="1134"/>
                  </a:lnTo>
                  <a:lnTo>
                    <a:pt x="1476" y="1128"/>
                  </a:lnTo>
                  <a:lnTo>
                    <a:pt x="1470" y="1122"/>
                  </a:lnTo>
                  <a:lnTo>
                    <a:pt x="1440" y="1122"/>
                  </a:lnTo>
                  <a:lnTo>
                    <a:pt x="1416" y="1128"/>
                  </a:lnTo>
                  <a:lnTo>
                    <a:pt x="1392" y="1140"/>
                  </a:lnTo>
                  <a:lnTo>
                    <a:pt x="1356" y="1140"/>
                  </a:lnTo>
                  <a:lnTo>
                    <a:pt x="1338" y="1146"/>
                  </a:lnTo>
                  <a:lnTo>
                    <a:pt x="1290" y="1170"/>
                  </a:lnTo>
                  <a:lnTo>
                    <a:pt x="1284" y="1170"/>
                  </a:lnTo>
                  <a:lnTo>
                    <a:pt x="1272" y="1158"/>
                  </a:lnTo>
                  <a:lnTo>
                    <a:pt x="1266" y="1146"/>
                  </a:lnTo>
                  <a:lnTo>
                    <a:pt x="1266" y="1140"/>
                  </a:lnTo>
                  <a:lnTo>
                    <a:pt x="1260" y="1128"/>
                  </a:lnTo>
                  <a:lnTo>
                    <a:pt x="1242" y="1128"/>
                  </a:lnTo>
                  <a:lnTo>
                    <a:pt x="1224" y="1122"/>
                  </a:lnTo>
                  <a:lnTo>
                    <a:pt x="1194" y="1122"/>
                  </a:lnTo>
                  <a:lnTo>
                    <a:pt x="1194" y="1104"/>
                  </a:lnTo>
                  <a:lnTo>
                    <a:pt x="1188" y="1092"/>
                  </a:lnTo>
                  <a:lnTo>
                    <a:pt x="1176" y="1080"/>
                  </a:lnTo>
                  <a:lnTo>
                    <a:pt x="1170" y="1068"/>
                  </a:lnTo>
                  <a:lnTo>
                    <a:pt x="1164" y="1062"/>
                  </a:lnTo>
                  <a:lnTo>
                    <a:pt x="1164" y="1026"/>
                  </a:lnTo>
                  <a:lnTo>
                    <a:pt x="1128" y="966"/>
                  </a:lnTo>
                  <a:lnTo>
                    <a:pt x="1122" y="924"/>
                  </a:lnTo>
                  <a:lnTo>
                    <a:pt x="1110" y="894"/>
                  </a:lnTo>
                  <a:lnTo>
                    <a:pt x="1104" y="804"/>
                  </a:lnTo>
                  <a:lnTo>
                    <a:pt x="1110" y="798"/>
                  </a:lnTo>
                  <a:lnTo>
                    <a:pt x="1122" y="774"/>
                  </a:lnTo>
                  <a:lnTo>
                    <a:pt x="1128" y="768"/>
                  </a:lnTo>
                  <a:lnTo>
                    <a:pt x="1128" y="654"/>
                  </a:lnTo>
                  <a:lnTo>
                    <a:pt x="1152" y="648"/>
                  </a:lnTo>
                  <a:lnTo>
                    <a:pt x="1152" y="612"/>
                  </a:lnTo>
                  <a:lnTo>
                    <a:pt x="1158" y="600"/>
                  </a:lnTo>
                  <a:lnTo>
                    <a:pt x="1158" y="594"/>
                  </a:lnTo>
                  <a:lnTo>
                    <a:pt x="1164" y="588"/>
                  </a:lnTo>
                  <a:lnTo>
                    <a:pt x="1176" y="588"/>
                  </a:lnTo>
                  <a:lnTo>
                    <a:pt x="1182" y="594"/>
                  </a:lnTo>
                  <a:lnTo>
                    <a:pt x="1188" y="594"/>
                  </a:lnTo>
                  <a:lnTo>
                    <a:pt x="1188" y="588"/>
                  </a:lnTo>
                  <a:lnTo>
                    <a:pt x="1194" y="576"/>
                  </a:lnTo>
                  <a:lnTo>
                    <a:pt x="1194" y="564"/>
                  </a:lnTo>
                  <a:lnTo>
                    <a:pt x="1200" y="558"/>
                  </a:lnTo>
                  <a:lnTo>
                    <a:pt x="1206" y="546"/>
                  </a:lnTo>
                  <a:lnTo>
                    <a:pt x="1206" y="540"/>
                  </a:lnTo>
                  <a:lnTo>
                    <a:pt x="1206" y="546"/>
                  </a:lnTo>
                  <a:lnTo>
                    <a:pt x="1182" y="546"/>
                  </a:lnTo>
                  <a:lnTo>
                    <a:pt x="1176" y="534"/>
                  </a:lnTo>
                  <a:lnTo>
                    <a:pt x="1176" y="528"/>
                  </a:lnTo>
                  <a:lnTo>
                    <a:pt x="1134" y="528"/>
                  </a:lnTo>
                  <a:lnTo>
                    <a:pt x="1122" y="516"/>
                  </a:lnTo>
                  <a:lnTo>
                    <a:pt x="1110" y="516"/>
                  </a:lnTo>
                  <a:lnTo>
                    <a:pt x="1092" y="510"/>
                  </a:lnTo>
                  <a:lnTo>
                    <a:pt x="1080" y="498"/>
                  </a:lnTo>
                  <a:lnTo>
                    <a:pt x="1080" y="468"/>
                  </a:lnTo>
                  <a:lnTo>
                    <a:pt x="1068" y="456"/>
                  </a:lnTo>
                  <a:lnTo>
                    <a:pt x="1068" y="420"/>
                  </a:lnTo>
                  <a:lnTo>
                    <a:pt x="1074" y="420"/>
                  </a:lnTo>
                  <a:lnTo>
                    <a:pt x="1080" y="414"/>
                  </a:lnTo>
                  <a:lnTo>
                    <a:pt x="1080" y="408"/>
                  </a:lnTo>
                  <a:lnTo>
                    <a:pt x="1068" y="396"/>
                  </a:lnTo>
                  <a:lnTo>
                    <a:pt x="1056" y="390"/>
                  </a:lnTo>
                  <a:lnTo>
                    <a:pt x="1050" y="384"/>
                  </a:lnTo>
                  <a:lnTo>
                    <a:pt x="1050" y="360"/>
                  </a:lnTo>
                  <a:lnTo>
                    <a:pt x="1038" y="354"/>
                  </a:lnTo>
                  <a:lnTo>
                    <a:pt x="1032" y="342"/>
                  </a:lnTo>
                  <a:lnTo>
                    <a:pt x="1032" y="330"/>
                  </a:lnTo>
                  <a:lnTo>
                    <a:pt x="1038" y="318"/>
                  </a:lnTo>
                  <a:lnTo>
                    <a:pt x="1038" y="294"/>
                  </a:lnTo>
                  <a:lnTo>
                    <a:pt x="1026" y="282"/>
                  </a:lnTo>
                  <a:lnTo>
                    <a:pt x="1020" y="270"/>
                  </a:lnTo>
                  <a:lnTo>
                    <a:pt x="1008" y="258"/>
                  </a:lnTo>
                  <a:lnTo>
                    <a:pt x="1002" y="246"/>
                  </a:lnTo>
                  <a:lnTo>
                    <a:pt x="996" y="240"/>
                  </a:lnTo>
                  <a:lnTo>
                    <a:pt x="990" y="228"/>
                  </a:lnTo>
                  <a:lnTo>
                    <a:pt x="948" y="228"/>
                  </a:lnTo>
                  <a:lnTo>
                    <a:pt x="930" y="222"/>
                  </a:lnTo>
                  <a:lnTo>
                    <a:pt x="930" y="228"/>
                  </a:lnTo>
                  <a:lnTo>
                    <a:pt x="912" y="228"/>
                  </a:lnTo>
                  <a:lnTo>
                    <a:pt x="900" y="240"/>
                  </a:lnTo>
                  <a:lnTo>
                    <a:pt x="888" y="264"/>
                  </a:lnTo>
                  <a:lnTo>
                    <a:pt x="876" y="276"/>
                  </a:lnTo>
                  <a:lnTo>
                    <a:pt x="852" y="288"/>
                  </a:lnTo>
                  <a:lnTo>
                    <a:pt x="840" y="288"/>
                  </a:lnTo>
                  <a:lnTo>
                    <a:pt x="822" y="276"/>
                  </a:lnTo>
                  <a:lnTo>
                    <a:pt x="810" y="270"/>
                  </a:lnTo>
                  <a:lnTo>
                    <a:pt x="780" y="240"/>
                  </a:lnTo>
                  <a:lnTo>
                    <a:pt x="780" y="228"/>
                  </a:lnTo>
                  <a:lnTo>
                    <a:pt x="786" y="216"/>
                  </a:lnTo>
                  <a:lnTo>
                    <a:pt x="786" y="174"/>
                  </a:lnTo>
                  <a:lnTo>
                    <a:pt x="780" y="162"/>
                  </a:lnTo>
                  <a:lnTo>
                    <a:pt x="768" y="150"/>
                  </a:lnTo>
                  <a:lnTo>
                    <a:pt x="756" y="144"/>
                  </a:lnTo>
                  <a:lnTo>
                    <a:pt x="744" y="144"/>
                  </a:lnTo>
                  <a:lnTo>
                    <a:pt x="738" y="114"/>
                  </a:lnTo>
                  <a:lnTo>
                    <a:pt x="708" y="102"/>
                  </a:lnTo>
                  <a:lnTo>
                    <a:pt x="708" y="78"/>
                  </a:lnTo>
                  <a:lnTo>
                    <a:pt x="696" y="66"/>
                  </a:lnTo>
                  <a:lnTo>
                    <a:pt x="582" y="66"/>
                  </a:lnTo>
                  <a:lnTo>
                    <a:pt x="576" y="72"/>
                  </a:lnTo>
                  <a:lnTo>
                    <a:pt x="576" y="90"/>
                  </a:lnTo>
                  <a:lnTo>
                    <a:pt x="570" y="102"/>
                  </a:lnTo>
                  <a:lnTo>
                    <a:pt x="570" y="108"/>
                  </a:lnTo>
                  <a:lnTo>
                    <a:pt x="366" y="108"/>
                  </a:lnTo>
                  <a:lnTo>
                    <a:pt x="156" y="12"/>
                  </a:lnTo>
                  <a:lnTo>
                    <a:pt x="150" y="12"/>
                  </a:lnTo>
                  <a:lnTo>
                    <a:pt x="150" y="6"/>
                  </a:lnTo>
                  <a:lnTo>
                    <a:pt x="156" y="0"/>
                  </a:lnTo>
                  <a:lnTo>
                    <a:pt x="12" y="6"/>
                  </a:lnTo>
                  <a:lnTo>
                    <a:pt x="6" y="0"/>
                  </a:lnTo>
                  <a:lnTo>
                    <a:pt x="0" y="18"/>
                  </a:lnTo>
                  <a:lnTo>
                    <a:pt x="0" y="48"/>
                  </a:lnTo>
                  <a:lnTo>
                    <a:pt x="6" y="60"/>
                  </a:lnTo>
                  <a:lnTo>
                    <a:pt x="12" y="66"/>
                  </a:lnTo>
                  <a:lnTo>
                    <a:pt x="18" y="78"/>
                  </a:lnTo>
                  <a:lnTo>
                    <a:pt x="0" y="90"/>
                  </a:lnTo>
                  <a:lnTo>
                    <a:pt x="12" y="114"/>
                  </a:lnTo>
                  <a:lnTo>
                    <a:pt x="6" y="126"/>
                  </a:lnTo>
                  <a:lnTo>
                    <a:pt x="24" y="144"/>
                  </a:lnTo>
                  <a:lnTo>
                    <a:pt x="6" y="174"/>
                  </a:lnTo>
                  <a:lnTo>
                    <a:pt x="18" y="180"/>
                  </a:lnTo>
                  <a:lnTo>
                    <a:pt x="18" y="210"/>
                  </a:lnTo>
                  <a:lnTo>
                    <a:pt x="24" y="228"/>
                  </a:lnTo>
                  <a:lnTo>
                    <a:pt x="24" y="240"/>
                  </a:lnTo>
                  <a:lnTo>
                    <a:pt x="30" y="252"/>
                  </a:lnTo>
                  <a:lnTo>
                    <a:pt x="42" y="264"/>
                  </a:lnTo>
                  <a:lnTo>
                    <a:pt x="60" y="264"/>
                  </a:lnTo>
                  <a:lnTo>
                    <a:pt x="60" y="270"/>
                  </a:lnTo>
                  <a:lnTo>
                    <a:pt x="66" y="276"/>
                  </a:lnTo>
                  <a:lnTo>
                    <a:pt x="72" y="288"/>
                  </a:lnTo>
                  <a:lnTo>
                    <a:pt x="84" y="300"/>
                  </a:lnTo>
                  <a:lnTo>
                    <a:pt x="90" y="318"/>
                  </a:lnTo>
                  <a:lnTo>
                    <a:pt x="96" y="330"/>
                  </a:lnTo>
                  <a:lnTo>
                    <a:pt x="96" y="342"/>
                  </a:lnTo>
                  <a:lnTo>
                    <a:pt x="78" y="378"/>
                  </a:lnTo>
                  <a:lnTo>
                    <a:pt x="72" y="384"/>
                  </a:lnTo>
                  <a:lnTo>
                    <a:pt x="72" y="390"/>
                  </a:lnTo>
                  <a:lnTo>
                    <a:pt x="84" y="396"/>
                  </a:lnTo>
                  <a:lnTo>
                    <a:pt x="72" y="414"/>
                  </a:lnTo>
                  <a:lnTo>
                    <a:pt x="60" y="396"/>
                  </a:lnTo>
                  <a:lnTo>
                    <a:pt x="12" y="390"/>
                  </a:lnTo>
                  <a:lnTo>
                    <a:pt x="36" y="414"/>
                  </a:lnTo>
                  <a:lnTo>
                    <a:pt x="42" y="438"/>
                  </a:lnTo>
                  <a:lnTo>
                    <a:pt x="66" y="444"/>
                  </a:lnTo>
                  <a:lnTo>
                    <a:pt x="78" y="456"/>
                  </a:lnTo>
                  <a:lnTo>
                    <a:pt x="84" y="468"/>
                  </a:lnTo>
                  <a:lnTo>
                    <a:pt x="90" y="474"/>
                  </a:lnTo>
                  <a:lnTo>
                    <a:pt x="96" y="474"/>
                  </a:lnTo>
                  <a:lnTo>
                    <a:pt x="102" y="468"/>
                  </a:lnTo>
                  <a:lnTo>
                    <a:pt x="108" y="468"/>
                  </a:lnTo>
                  <a:lnTo>
                    <a:pt x="120" y="462"/>
                  </a:lnTo>
                  <a:lnTo>
                    <a:pt x="126" y="456"/>
                  </a:lnTo>
                  <a:lnTo>
                    <a:pt x="126" y="480"/>
                  </a:lnTo>
                  <a:lnTo>
                    <a:pt x="144" y="516"/>
                  </a:lnTo>
                  <a:lnTo>
                    <a:pt x="156" y="528"/>
                  </a:lnTo>
                  <a:lnTo>
                    <a:pt x="168" y="552"/>
                  </a:lnTo>
                  <a:lnTo>
                    <a:pt x="168" y="564"/>
                  </a:lnTo>
                  <a:lnTo>
                    <a:pt x="156" y="588"/>
                  </a:lnTo>
                  <a:lnTo>
                    <a:pt x="150" y="606"/>
                  </a:lnTo>
                  <a:lnTo>
                    <a:pt x="150" y="618"/>
                  </a:lnTo>
                  <a:lnTo>
                    <a:pt x="180" y="648"/>
                  </a:lnTo>
                  <a:lnTo>
                    <a:pt x="192" y="666"/>
                  </a:lnTo>
                  <a:lnTo>
                    <a:pt x="222" y="696"/>
                  </a:lnTo>
                  <a:lnTo>
                    <a:pt x="234" y="714"/>
                  </a:lnTo>
                  <a:lnTo>
                    <a:pt x="264" y="744"/>
                  </a:lnTo>
                  <a:lnTo>
                    <a:pt x="258" y="750"/>
                  </a:lnTo>
                  <a:lnTo>
                    <a:pt x="258" y="762"/>
                  </a:lnTo>
                  <a:lnTo>
                    <a:pt x="252" y="768"/>
                  </a:lnTo>
                  <a:lnTo>
                    <a:pt x="252" y="780"/>
                  </a:lnTo>
                  <a:lnTo>
                    <a:pt x="258" y="786"/>
                  </a:lnTo>
                  <a:lnTo>
                    <a:pt x="276" y="786"/>
                  </a:lnTo>
                  <a:lnTo>
                    <a:pt x="288" y="780"/>
                  </a:lnTo>
                  <a:lnTo>
                    <a:pt x="294" y="768"/>
                  </a:lnTo>
                  <a:lnTo>
                    <a:pt x="306" y="762"/>
                  </a:lnTo>
                  <a:lnTo>
                    <a:pt x="312" y="756"/>
                  </a:lnTo>
                  <a:lnTo>
                    <a:pt x="306" y="738"/>
                  </a:lnTo>
                  <a:lnTo>
                    <a:pt x="306" y="732"/>
                  </a:lnTo>
                  <a:lnTo>
                    <a:pt x="300" y="726"/>
                  </a:lnTo>
                  <a:lnTo>
                    <a:pt x="300" y="708"/>
                  </a:lnTo>
                  <a:lnTo>
                    <a:pt x="288" y="684"/>
                  </a:lnTo>
                  <a:lnTo>
                    <a:pt x="282" y="678"/>
                  </a:lnTo>
                  <a:lnTo>
                    <a:pt x="258" y="678"/>
                  </a:lnTo>
                  <a:lnTo>
                    <a:pt x="240" y="648"/>
                  </a:lnTo>
                  <a:lnTo>
                    <a:pt x="240" y="576"/>
                  </a:lnTo>
                  <a:lnTo>
                    <a:pt x="222" y="546"/>
                  </a:lnTo>
                  <a:lnTo>
                    <a:pt x="228" y="534"/>
                  </a:lnTo>
                  <a:lnTo>
                    <a:pt x="228" y="528"/>
                  </a:lnTo>
                  <a:lnTo>
                    <a:pt x="234" y="516"/>
                  </a:lnTo>
                  <a:lnTo>
                    <a:pt x="234" y="492"/>
                  </a:lnTo>
                  <a:lnTo>
                    <a:pt x="228" y="486"/>
                  </a:lnTo>
                  <a:lnTo>
                    <a:pt x="216" y="480"/>
                  </a:lnTo>
                  <a:lnTo>
                    <a:pt x="210" y="474"/>
                  </a:lnTo>
                  <a:lnTo>
                    <a:pt x="198" y="474"/>
                  </a:lnTo>
                  <a:lnTo>
                    <a:pt x="198" y="432"/>
                  </a:lnTo>
                  <a:lnTo>
                    <a:pt x="168" y="396"/>
                  </a:lnTo>
                  <a:lnTo>
                    <a:pt x="174" y="336"/>
                  </a:lnTo>
                  <a:lnTo>
                    <a:pt x="168" y="330"/>
                  </a:lnTo>
                  <a:lnTo>
                    <a:pt x="162" y="318"/>
                  </a:lnTo>
                  <a:lnTo>
                    <a:pt x="144" y="300"/>
                  </a:lnTo>
                  <a:lnTo>
                    <a:pt x="138" y="288"/>
                  </a:lnTo>
                  <a:lnTo>
                    <a:pt x="138" y="276"/>
                  </a:lnTo>
                  <a:lnTo>
                    <a:pt x="132" y="264"/>
                  </a:lnTo>
                  <a:lnTo>
                    <a:pt x="132" y="246"/>
                  </a:lnTo>
                  <a:lnTo>
                    <a:pt x="126" y="240"/>
                  </a:lnTo>
                  <a:lnTo>
                    <a:pt x="120" y="228"/>
                  </a:lnTo>
                  <a:lnTo>
                    <a:pt x="108" y="216"/>
                  </a:lnTo>
                  <a:lnTo>
                    <a:pt x="102" y="204"/>
                  </a:lnTo>
                  <a:lnTo>
                    <a:pt x="96" y="198"/>
                  </a:lnTo>
                  <a:lnTo>
                    <a:pt x="96" y="192"/>
                  </a:lnTo>
                  <a:lnTo>
                    <a:pt x="102" y="186"/>
                  </a:lnTo>
                  <a:lnTo>
                    <a:pt x="114" y="162"/>
                  </a:lnTo>
                  <a:lnTo>
                    <a:pt x="114" y="114"/>
                  </a:lnTo>
                  <a:lnTo>
                    <a:pt x="120" y="108"/>
                  </a:lnTo>
                  <a:lnTo>
                    <a:pt x="126" y="96"/>
                  </a:lnTo>
                  <a:lnTo>
                    <a:pt x="126" y="60"/>
                  </a:lnTo>
                  <a:lnTo>
                    <a:pt x="132" y="66"/>
                  </a:lnTo>
                  <a:lnTo>
                    <a:pt x="144" y="72"/>
                  </a:lnTo>
                  <a:lnTo>
                    <a:pt x="150" y="84"/>
                  </a:lnTo>
                  <a:lnTo>
                    <a:pt x="162" y="90"/>
                  </a:lnTo>
                  <a:lnTo>
                    <a:pt x="180" y="90"/>
                  </a:lnTo>
                  <a:lnTo>
                    <a:pt x="186" y="84"/>
                  </a:lnTo>
                  <a:lnTo>
                    <a:pt x="198" y="84"/>
                  </a:lnTo>
                  <a:lnTo>
                    <a:pt x="198" y="102"/>
                  </a:lnTo>
                  <a:lnTo>
                    <a:pt x="204" y="108"/>
                  </a:lnTo>
                  <a:lnTo>
                    <a:pt x="216" y="114"/>
                  </a:lnTo>
                  <a:lnTo>
                    <a:pt x="234" y="114"/>
                  </a:lnTo>
                  <a:lnTo>
                    <a:pt x="234" y="120"/>
                  </a:lnTo>
                  <a:lnTo>
                    <a:pt x="228" y="126"/>
                  </a:lnTo>
                  <a:lnTo>
                    <a:pt x="228" y="186"/>
                  </a:lnTo>
                  <a:lnTo>
                    <a:pt x="240" y="258"/>
                  </a:lnTo>
                  <a:lnTo>
                    <a:pt x="240" y="270"/>
                  </a:lnTo>
                  <a:lnTo>
                    <a:pt x="246" y="282"/>
                  </a:lnTo>
                  <a:lnTo>
                    <a:pt x="252" y="306"/>
                  </a:lnTo>
                  <a:lnTo>
                    <a:pt x="264" y="342"/>
                  </a:lnTo>
                  <a:lnTo>
                    <a:pt x="276" y="372"/>
                  </a:lnTo>
                  <a:lnTo>
                    <a:pt x="282" y="384"/>
                  </a:lnTo>
                  <a:lnTo>
                    <a:pt x="324" y="384"/>
                  </a:lnTo>
                  <a:lnTo>
                    <a:pt x="318" y="390"/>
                  </a:lnTo>
                  <a:lnTo>
                    <a:pt x="306" y="414"/>
                  </a:lnTo>
                  <a:lnTo>
                    <a:pt x="318" y="438"/>
                  </a:lnTo>
                  <a:lnTo>
                    <a:pt x="330" y="444"/>
                  </a:lnTo>
                  <a:lnTo>
                    <a:pt x="336" y="450"/>
                  </a:lnTo>
                  <a:lnTo>
                    <a:pt x="348" y="450"/>
                  </a:lnTo>
                  <a:lnTo>
                    <a:pt x="354" y="474"/>
                  </a:lnTo>
                  <a:lnTo>
                    <a:pt x="384" y="474"/>
                  </a:lnTo>
                  <a:lnTo>
                    <a:pt x="390" y="516"/>
                  </a:lnTo>
                  <a:lnTo>
                    <a:pt x="384" y="516"/>
                  </a:lnTo>
                  <a:lnTo>
                    <a:pt x="378" y="522"/>
                  </a:lnTo>
                  <a:lnTo>
                    <a:pt x="366" y="528"/>
                  </a:lnTo>
                  <a:lnTo>
                    <a:pt x="360" y="534"/>
                  </a:lnTo>
                  <a:lnTo>
                    <a:pt x="354" y="546"/>
                  </a:lnTo>
                  <a:lnTo>
                    <a:pt x="354" y="558"/>
                  </a:lnTo>
                  <a:lnTo>
                    <a:pt x="360" y="564"/>
                  </a:lnTo>
                  <a:lnTo>
                    <a:pt x="372" y="570"/>
                  </a:lnTo>
                  <a:lnTo>
                    <a:pt x="384" y="558"/>
                  </a:lnTo>
                  <a:lnTo>
                    <a:pt x="384" y="564"/>
                  </a:lnTo>
                  <a:lnTo>
                    <a:pt x="396" y="576"/>
                  </a:lnTo>
                  <a:lnTo>
                    <a:pt x="396" y="588"/>
                  </a:lnTo>
                  <a:lnTo>
                    <a:pt x="402" y="594"/>
                  </a:lnTo>
                  <a:lnTo>
                    <a:pt x="414" y="594"/>
                  </a:lnTo>
                  <a:lnTo>
                    <a:pt x="426" y="600"/>
                  </a:lnTo>
                  <a:lnTo>
                    <a:pt x="432" y="600"/>
                  </a:lnTo>
                  <a:lnTo>
                    <a:pt x="438" y="606"/>
                  </a:lnTo>
                  <a:lnTo>
                    <a:pt x="438" y="624"/>
                  </a:lnTo>
                  <a:lnTo>
                    <a:pt x="432" y="630"/>
                  </a:lnTo>
                  <a:lnTo>
                    <a:pt x="432" y="636"/>
                  </a:lnTo>
                  <a:lnTo>
                    <a:pt x="426" y="648"/>
                  </a:lnTo>
                  <a:lnTo>
                    <a:pt x="426" y="654"/>
                  </a:lnTo>
                  <a:lnTo>
                    <a:pt x="468" y="654"/>
                  </a:lnTo>
                  <a:lnTo>
                    <a:pt x="468" y="684"/>
                  </a:lnTo>
                  <a:lnTo>
                    <a:pt x="504" y="720"/>
                  </a:lnTo>
                  <a:lnTo>
                    <a:pt x="510" y="732"/>
                  </a:lnTo>
                  <a:lnTo>
                    <a:pt x="528" y="750"/>
                  </a:lnTo>
                  <a:lnTo>
                    <a:pt x="534" y="768"/>
                  </a:lnTo>
                  <a:lnTo>
                    <a:pt x="546" y="780"/>
                  </a:lnTo>
                  <a:lnTo>
                    <a:pt x="552" y="798"/>
                  </a:lnTo>
                  <a:lnTo>
                    <a:pt x="558" y="810"/>
                  </a:lnTo>
                  <a:lnTo>
                    <a:pt x="558" y="870"/>
                  </a:lnTo>
                  <a:lnTo>
                    <a:pt x="564" y="882"/>
                  </a:lnTo>
                  <a:lnTo>
                    <a:pt x="576" y="894"/>
                  </a:lnTo>
                  <a:lnTo>
                    <a:pt x="576" y="906"/>
                  </a:lnTo>
                  <a:lnTo>
                    <a:pt x="570" y="918"/>
                  </a:lnTo>
                  <a:lnTo>
                    <a:pt x="552" y="936"/>
                  </a:lnTo>
                  <a:lnTo>
                    <a:pt x="546" y="948"/>
                  </a:lnTo>
                  <a:lnTo>
                    <a:pt x="546" y="954"/>
                  </a:lnTo>
                  <a:lnTo>
                    <a:pt x="552" y="960"/>
                  </a:lnTo>
                  <a:lnTo>
                    <a:pt x="564" y="966"/>
                  </a:lnTo>
                  <a:lnTo>
                    <a:pt x="540" y="966"/>
                  </a:lnTo>
                  <a:lnTo>
                    <a:pt x="528" y="972"/>
                  </a:lnTo>
                  <a:lnTo>
                    <a:pt x="528" y="1038"/>
                  </a:lnTo>
                  <a:lnTo>
                    <a:pt x="534" y="1056"/>
                  </a:lnTo>
                  <a:lnTo>
                    <a:pt x="540" y="1062"/>
                  </a:lnTo>
                  <a:lnTo>
                    <a:pt x="546" y="1074"/>
                  </a:lnTo>
                  <a:lnTo>
                    <a:pt x="558" y="1074"/>
                  </a:lnTo>
                  <a:lnTo>
                    <a:pt x="576" y="1080"/>
                  </a:lnTo>
                  <a:lnTo>
                    <a:pt x="600" y="1080"/>
                  </a:lnTo>
                  <a:lnTo>
                    <a:pt x="612" y="1086"/>
                  </a:lnTo>
                  <a:lnTo>
                    <a:pt x="636" y="1110"/>
                  </a:lnTo>
                  <a:lnTo>
                    <a:pt x="642" y="1122"/>
                  </a:lnTo>
                  <a:lnTo>
                    <a:pt x="648" y="1140"/>
                  </a:lnTo>
                  <a:lnTo>
                    <a:pt x="654" y="1152"/>
                  </a:lnTo>
                  <a:lnTo>
                    <a:pt x="666" y="1164"/>
                  </a:lnTo>
                  <a:lnTo>
                    <a:pt x="678" y="1170"/>
                  </a:lnTo>
                  <a:lnTo>
                    <a:pt x="732" y="1170"/>
                  </a:lnTo>
                  <a:lnTo>
                    <a:pt x="750" y="1176"/>
                  </a:lnTo>
                  <a:lnTo>
                    <a:pt x="762" y="1182"/>
                  </a:lnTo>
                  <a:lnTo>
                    <a:pt x="768" y="1188"/>
                  </a:lnTo>
                  <a:lnTo>
                    <a:pt x="774" y="1200"/>
                  </a:lnTo>
                  <a:lnTo>
                    <a:pt x="786" y="1218"/>
                  </a:lnTo>
                  <a:lnTo>
                    <a:pt x="810" y="1242"/>
                  </a:lnTo>
                  <a:lnTo>
                    <a:pt x="834" y="1254"/>
                  </a:lnTo>
                  <a:lnTo>
                    <a:pt x="870" y="1266"/>
                  </a:lnTo>
                  <a:lnTo>
                    <a:pt x="912" y="1272"/>
                  </a:lnTo>
                  <a:lnTo>
                    <a:pt x="942" y="1278"/>
                  </a:lnTo>
                  <a:lnTo>
                    <a:pt x="960" y="1290"/>
                  </a:lnTo>
                  <a:lnTo>
                    <a:pt x="966" y="1302"/>
                  </a:lnTo>
                  <a:lnTo>
                    <a:pt x="978" y="1314"/>
                  </a:lnTo>
                  <a:lnTo>
                    <a:pt x="990" y="1320"/>
                  </a:lnTo>
                  <a:lnTo>
                    <a:pt x="996" y="1320"/>
                  </a:lnTo>
                  <a:lnTo>
                    <a:pt x="1002" y="1326"/>
                  </a:lnTo>
                  <a:lnTo>
                    <a:pt x="1008" y="1338"/>
                  </a:lnTo>
                  <a:lnTo>
                    <a:pt x="1014" y="1344"/>
                  </a:lnTo>
                  <a:lnTo>
                    <a:pt x="1080" y="1344"/>
                  </a:lnTo>
                  <a:lnTo>
                    <a:pt x="1092" y="1356"/>
                  </a:lnTo>
                  <a:lnTo>
                    <a:pt x="1098" y="1368"/>
                  </a:lnTo>
                  <a:lnTo>
                    <a:pt x="1104" y="1374"/>
                  </a:lnTo>
                  <a:lnTo>
                    <a:pt x="1116" y="1374"/>
                  </a:lnTo>
                  <a:lnTo>
                    <a:pt x="1140" y="1362"/>
                  </a:lnTo>
                  <a:lnTo>
                    <a:pt x="1170" y="1350"/>
                  </a:lnTo>
                  <a:lnTo>
                    <a:pt x="1206" y="1332"/>
                  </a:lnTo>
                  <a:lnTo>
                    <a:pt x="1260" y="1314"/>
                  </a:lnTo>
                  <a:lnTo>
                    <a:pt x="1278" y="1326"/>
                  </a:lnTo>
                  <a:lnTo>
                    <a:pt x="1308" y="1350"/>
                  </a:lnTo>
                  <a:lnTo>
                    <a:pt x="1344" y="1374"/>
                  </a:lnTo>
                  <a:lnTo>
                    <a:pt x="1386" y="1416"/>
                  </a:lnTo>
                  <a:lnTo>
                    <a:pt x="1386" y="1428"/>
                  </a:lnTo>
                  <a:lnTo>
                    <a:pt x="1392" y="1446"/>
                  </a:lnTo>
                  <a:lnTo>
                    <a:pt x="1398" y="1458"/>
                  </a:lnTo>
                  <a:lnTo>
                    <a:pt x="1416" y="1458"/>
                  </a:lnTo>
                  <a:lnTo>
                    <a:pt x="1422" y="1452"/>
                  </a:lnTo>
                  <a:lnTo>
                    <a:pt x="1422" y="1440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76" name="Jamaica" descr="© INSCALE GmbH, 05.05.2010&#10;http://www.presentationload.com/">
              <a:extLst>
                <a:ext uri="{FF2B5EF4-FFF2-40B4-BE49-F238E27FC236}">
                  <a16:creationId xmlns:a16="http://schemas.microsoft.com/office/drawing/2014/main" id="{20503828-2980-4F6D-83FB-88EF5276B358}"/>
                </a:ext>
              </a:extLst>
            </p:cNvPr>
            <p:cNvSpPr>
              <a:spLocks/>
            </p:cNvSpPr>
            <p:nvPr/>
          </p:nvSpPr>
          <p:spPr bwMode="gray">
            <a:xfrm>
              <a:off x="3111600" y="3854396"/>
              <a:ext cx="69874" cy="23812"/>
            </a:xfrm>
            <a:custGeom>
              <a:avLst/>
              <a:gdLst>
                <a:gd name="T0" fmla="*/ 2147483647 w 156"/>
                <a:gd name="T1" fmla="*/ 2147483647 h 54"/>
                <a:gd name="T2" fmla="*/ 2147483647 w 156"/>
                <a:gd name="T3" fmla="*/ 2147483647 h 54"/>
                <a:gd name="T4" fmla="*/ 2147483647 w 156"/>
                <a:gd name="T5" fmla="*/ 2147483647 h 54"/>
                <a:gd name="T6" fmla="*/ 2147483647 w 156"/>
                <a:gd name="T7" fmla="*/ 2147483647 h 54"/>
                <a:gd name="T8" fmla="*/ 2147483647 w 156"/>
                <a:gd name="T9" fmla="*/ 2147483647 h 54"/>
                <a:gd name="T10" fmla="*/ 2147483647 w 156"/>
                <a:gd name="T11" fmla="*/ 2147483647 h 54"/>
                <a:gd name="T12" fmla="*/ 2147483647 w 156"/>
                <a:gd name="T13" fmla="*/ 2147483647 h 54"/>
                <a:gd name="T14" fmla="*/ 2147483647 w 156"/>
                <a:gd name="T15" fmla="*/ 2147483647 h 54"/>
                <a:gd name="T16" fmla="*/ 2147483647 w 156"/>
                <a:gd name="T17" fmla="*/ 0 h 54"/>
                <a:gd name="T18" fmla="*/ 2147483647 w 156"/>
                <a:gd name="T19" fmla="*/ 0 h 54"/>
                <a:gd name="T20" fmla="*/ 2147483647 w 156"/>
                <a:gd name="T21" fmla="*/ 2147483647 h 54"/>
                <a:gd name="T22" fmla="*/ 0 w 156"/>
                <a:gd name="T23" fmla="*/ 2147483647 h 54"/>
                <a:gd name="T24" fmla="*/ 2147483647 w 156"/>
                <a:gd name="T25" fmla="*/ 2147483647 h 54"/>
                <a:gd name="T26" fmla="*/ 2147483647 w 156"/>
                <a:gd name="T27" fmla="*/ 2147483647 h 54"/>
                <a:gd name="T28" fmla="*/ 2147483647 w 156"/>
                <a:gd name="T29" fmla="*/ 2147483647 h 54"/>
                <a:gd name="T30" fmla="*/ 2147483647 w 156"/>
                <a:gd name="T31" fmla="*/ 2147483647 h 54"/>
                <a:gd name="T32" fmla="*/ 2147483647 w 156"/>
                <a:gd name="T33" fmla="*/ 2147483647 h 54"/>
                <a:gd name="T34" fmla="*/ 2147483647 w 156"/>
                <a:gd name="T35" fmla="*/ 2147483647 h 54"/>
                <a:gd name="T36" fmla="*/ 2147483647 w 156"/>
                <a:gd name="T37" fmla="*/ 2147483647 h 5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156"/>
                <a:gd name="T58" fmla="*/ 0 h 54"/>
                <a:gd name="T59" fmla="*/ 156 w 156"/>
                <a:gd name="T60" fmla="*/ 54 h 54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156" h="54">
                  <a:moveTo>
                    <a:pt x="108" y="54"/>
                  </a:moveTo>
                  <a:lnTo>
                    <a:pt x="114" y="36"/>
                  </a:lnTo>
                  <a:lnTo>
                    <a:pt x="156" y="48"/>
                  </a:lnTo>
                  <a:lnTo>
                    <a:pt x="156" y="42"/>
                  </a:lnTo>
                  <a:lnTo>
                    <a:pt x="150" y="36"/>
                  </a:lnTo>
                  <a:lnTo>
                    <a:pt x="144" y="24"/>
                  </a:lnTo>
                  <a:lnTo>
                    <a:pt x="126" y="6"/>
                  </a:lnTo>
                  <a:lnTo>
                    <a:pt x="84" y="6"/>
                  </a:lnTo>
                  <a:lnTo>
                    <a:pt x="66" y="0"/>
                  </a:lnTo>
                  <a:lnTo>
                    <a:pt x="24" y="0"/>
                  </a:lnTo>
                  <a:lnTo>
                    <a:pt x="12" y="6"/>
                  </a:lnTo>
                  <a:lnTo>
                    <a:pt x="0" y="6"/>
                  </a:lnTo>
                  <a:lnTo>
                    <a:pt x="6" y="18"/>
                  </a:lnTo>
                  <a:lnTo>
                    <a:pt x="18" y="24"/>
                  </a:lnTo>
                  <a:lnTo>
                    <a:pt x="24" y="36"/>
                  </a:lnTo>
                  <a:lnTo>
                    <a:pt x="36" y="42"/>
                  </a:lnTo>
                  <a:lnTo>
                    <a:pt x="60" y="42"/>
                  </a:lnTo>
                  <a:lnTo>
                    <a:pt x="78" y="48"/>
                  </a:lnTo>
                  <a:lnTo>
                    <a:pt x="108" y="54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77" name="Honduras" descr="© INSCALE GmbH, 05.05.2010&#10;http://www.presentationload.com/">
              <a:extLst>
                <a:ext uri="{FF2B5EF4-FFF2-40B4-BE49-F238E27FC236}">
                  <a16:creationId xmlns:a16="http://schemas.microsoft.com/office/drawing/2014/main" id="{59D8C0C2-42F3-4C54-AFD7-F15C0C562A7B}"/>
                </a:ext>
              </a:extLst>
            </p:cNvPr>
            <p:cNvSpPr>
              <a:spLocks/>
            </p:cNvSpPr>
            <p:nvPr/>
          </p:nvSpPr>
          <p:spPr bwMode="gray">
            <a:xfrm>
              <a:off x="2759054" y="3941705"/>
              <a:ext cx="196918" cy="109533"/>
            </a:xfrm>
            <a:custGeom>
              <a:avLst/>
              <a:gdLst>
                <a:gd name="T0" fmla="*/ 2147483647 w 444"/>
                <a:gd name="T1" fmla="*/ 2147483647 h 246"/>
                <a:gd name="T2" fmla="*/ 2147483647 w 444"/>
                <a:gd name="T3" fmla="*/ 2147483647 h 246"/>
                <a:gd name="T4" fmla="*/ 2147483647 w 444"/>
                <a:gd name="T5" fmla="*/ 2147483647 h 246"/>
                <a:gd name="T6" fmla="*/ 2147483647 w 444"/>
                <a:gd name="T7" fmla="*/ 2147483647 h 246"/>
                <a:gd name="T8" fmla="*/ 2147483647 w 444"/>
                <a:gd name="T9" fmla="*/ 2147483647 h 246"/>
                <a:gd name="T10" fmla="*/ 2147483647 w 444"/>
                <a:gd name="T11" fmla="*/ 2147483647 h 246"/>
                <a:gd name="T12" fmla="*/ 2147483647 w 444"/>
                <a:gd name="T13" fmla="*/ 2147483647 h 246"/>
                <a:gd name="T14" fmla="*/ 2147483647 w 444"/>
                <a:gd name="T15" fmla="*/ 2147483647 h 246"/>
                <a:gd name="T16" fmla="*/ 2147483647 w 444"/>
                <a:gd name="T17" fmla="*/ 2147483647 h 246"/>
                <a:gd name="T18" fmla="*/ 2147483647 w 444"/>
                <a:gd name="T19" fmla="*/ 2147483647 h 246"/>
                <a:gd name="T20" fmla="*/ 2147483647 w 444"/>
                <a:gd name="T21" fmla="*/ 2147483647 h 246"/>
                <a:gd name="T22" fmla="*/ 2147483647 w 444"/>
                <a:gd name="T23" fmla="*/ 2147483647 h 246"/>
                <a:gd name="T24" fmla="*/ 2147483647 w 444"/>
                <a:gd name="T25" fmla="*/ 2147483647 h 246"/>
                <a:gd name="T26" fmla="*/ 2147483647 w 444"/>
                <a:gd name="T27" fmla="*/ 2147483647 h 246"/>
                <a:gd name="T28" fmla="*/ 2147483647 w 444"/>
                <a:gd name="T29" fmla="*/ 2147483647 h 246"/>
                <a:gd name="T30" fmla="*/ 2147483647 w 444"/>
                <a:gd name="T31" fmla="*/ 2147483647 h 246"/>
                <a:gd name="T32" fmla="*/ 2147483647 w 444"/>
                <a:gd name="T33" fmla="*/ 2147483647 h 246"/>
                <a:gd name="T34" fmla="*/ 2147483647 w 444"/>
                <a:gd name="T35" fmla="*/ 2147483647 h 246"/>
                <a:gd name="T36" fmla="*/ 2147483647 w 444"/>
                <a:gd name="T37" fmla="*/ 2147483647 h 246"/>
                <a:gd name="T38" fmla="*/ 2147483647 w 444"/>
                <a:gd name="T39" fmla="*/ 0 h 246"/>
                <a:gd name="T40" fmla="*/ 2147483647 w 444"/>
                <a:gd name="T41" fmla="*/ 2147483647 h 246"/>
                <a:gd name="T42" fmla="*/ 2147483647 w 444"/>
                <a:gd name="T43" fmla="*/ 2147483647 h 246"/>
                <a:gd name="T44" fmla="*/ 2147483647 w 444"/>
                <a:gd name="T45" fmla="*/ 0 h 246"/>
                <a:gd name="T46" fmla="*/ 2147483647 w 444"/>
                <a:gd name="T47" fmla="*/ 2147483647 h 246"/>
                <a:gd name="T48" fmla="*/ 2147483647 w 444"/>
                <a:gd name="T49" fmla="*/ 2147483647 h 246"/>
                <a:gd name="T50" fmla="*/ 2147483647 w 444"/>
                <a:gd name="T51" fmla="*/ 2147483647 h 246"/>
                <a:gd name="T52" fmla="*/ 2147483647 w 444"/>
                <a:gd name="T53" fmla="*/ 2147483647 h 246"/>
                <a:gd name="T54" fmla="*/ 2147483647 w 444"/>
                <a:gd name="T55" fmla="*/ 2147483647 h 246"/>
                <a:gd name="T56" fmla="*/ 2147483647 w 444"/>
                <a:gd name="T57" fmla="*/ 2147483647 h 246"/>
                <a:gd name="T58" fmla="*/ 2147483647 w 444"/>
                <a:gd name="T59" fmla="*/ 2147483647 h 246"/>
                <a:gd name="T60" fmla="*/ 2147483647 w 444"/>
                <a:gd name="T61" fmla="*/ 0 h 246"/>
                <a:gd name="T62" fmla="*/ 2147483647 w 444"/>
                <a:gd name="T63" fmla="*/ 2147483647 h 246"/>
                <a:gd name="T64" fmla="*/ 2147483647 w 444"/>
                <a:gd name="T65" fmla="*/ 2147483647 h 246"/>
                <a:gd name="T66" fmla="*/ 2147483647 w 444"/>
                <a:gd name="T67" fmla="*/ 2147483647 h 246"/>
                <a:gd name="T68" fmla="*/ 2147483647 w 444"/>
                <a:gd name="T69" fmla="*/ 2147483647 h 246"/>
                <a:gd name="T70" fmla="*/ 2147483647 w 444"/>
                <a:gd name="T71" fmla="*/ 2147483647 h 246"/>
                <a:gd name="T72" fmla="*/ 0 w 444"/>
                <a:gd name="T73" fmla="*/ 2147483647 h 246"/>
                <a:gd name="T74" fmla="*/ 2147483647 w 444"/>
                <a:gd name="T75" fmla="*/ 2147483647 h 246"/>
                <a:gd name="T76" fmla="*/ 2147483647 w 444"/>
                <a:gd name="T77" fmla="*/ 2147483647 h 246"/>
                <a:gd name="T78" fmla="*/ 2147483647 w 444"/>
                <a:gd name="T79" fmla="*/ 2147483647 h 246"/>
                <a:gd name="T80" fmla="*/ 2147483647 w 444"/>
                <a:gd name="T81" fmla="*/ 2147483647 h 246"/>
                <a:gd name="T82" fmla="*/ 2147483647 w 444"/>
                <a:gd name="T83" fmla="*/ 2147483647 h 246"/>
                <a:gd name="T84" fmla="*/ 2147483647 w 444"/>
                <a:gd name="T85" fmla="*/ 2147483647 h 246"/>
                <a:gd name="T86" fmla="*/ 2147483647 w 444"/>
                <a:gd name="T87" fmla="*/ 2147483647 h 24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444"/>
                <a:gd name="T133" fmla="*/ 0 h 246"/>
                <a:gd name="T134" fmla="*/ 444 w 444"/>
                <a:gd name="T135" fmla="*/ 246 h 24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444" h="246">
                  <a:moveTo>
                    <a:pt x="156" y="240"/>
                  </a:moveTo>
                  <a:lnTo>
                    <a:pt x="156" y="222"/>
                  </a:lnTo>
                  <a:lnTo>
                    <a:pt x="174" y="222"/>
                  </a:lnTo>
                  <a:lnTo>
                    <a:pt x="168" y="216"/>
                  </a:lnTo>
                  <a:lnTo>
                    <a:pt x="168" y="204"/>
                  </a:lnTo>
                  <a:lnTo>
                    <a:pt x="162" y="198"/>
                  </a:lnTo>
                  <a:lnTo>
                    <a:pt x="162" y="186"/>
                  </a:lnTo>
                  <a:lnTo>
                    <a:pt x="168" y="180"/>
                  </a:lnTo>
                  <a:lnTo>
                    <a:pt x="204" y="180"/>
                  </a:lnTo>
                  <a:lnTo>
                    <a:pt x="210" y="168"/>
                  </a:lnTo>
                  <a:lnTo>
                    <a:pt x="216" y="162"/>
                  </a:lnTo>
                  <a:lnTo>
                    <a:pt x="228" y="162"/>
                  </a:lnTo>
                  <a:lnTo>
                    <a:pt x="228" y="168"/>
                  </a:lnTo>
                  <a:lnTo>
                    <a:pt x="234" y="174"/>
                  </a:lnTo>
                  <a:lnTo>
                    <a:pt x="252" y="174"/>
                  </a:lnTo>
                  <a:lnTo>
                    <a:pt x="276" y="150"/>
                  </a:lnTo>
                  <a:lnTo>
                    <a:pt x="288" y="126"/>
                  </a:lnTo>
                  <a:lnTo>
                    <a:pt x="306" y="126"/>
                  </a:lnTo>
                  <a:lnTo>
                    <a:pt x="306" y="108"/>
                  </a:lnTo>
                  <a:lnTo>
                    <a:pt x="318" y="96"/>
                  </a:lnTo>
                  <a:lnTo>
                    <a:pt x="330" y="96"/>
                  </a:lnTo>
                  <a:lnTo>
                    <a:pt x="348" y="114"/>
                  </a:lnTo>
                  <a:lnTo>
                    <a:pt x="360" y="114"/>
                  </a:lnTo>
                  <a:lnTo>
                    <a:pt x="372" y="102"/>
                  </a:lnTo>
                  <a:lnTo>
                    <a:pt x="372" y="96"/>
                  </a:lnTo>
                  <a:lnTo>
                    <a:pt x="420" y="96"/>
                  </a:lnTo>
                  <a:lnTo>
                    <a:pt x="426" y="90"/>
                  </a:lnTo>
                  <a:lnTo>
                    <a:pt x="432" y="90"/>
                  </a:lnTo>
                  <a:lnTo>
                    <a:pt x="444" y="84"/>
                  </a:lnTo>
                  <a:lnTo>
                    <a:pt x="444" y="78"/>
                  </a:lnTo>
                  <a:lnTo>
                    <a:pt x="426" y="60"/>
                  </a:lnTo>
                  <a:lnTo>
                    <a:pt x="402" y="48"/>
                  </a:lnTo>
                  <a:lnTo>
                    <a:pt x="396" y="48"/>
                  </a:lnTo>
                  <a:lnTo>
                    <a:pt x="390" y="42"/>
                  </a:lnTo>
                  <a:lnTo>
                    <a:pt x="384" y="30"/>
                  </a:lnTo>
                  <a:lnTo>
                    <a:pt x="372" y="24"/>
                  </a:lnTo>
                  <a:lnTo>
                    <a:pt x="366" y="18"/>
                  </a:lnTo>
                  <a:lnTo>
                    <a:pt x="348" y="18"/>
                  </a:lnTo>
                  <a:lnTo>
                    <a:pt x="342" y="6"/>
                  </a:lnTo>
                  <a:lnTo>
                    <a:pt x="336" y="0"/>
                  </a:lnTo>
                  <a:lnTo>
                    <a:pt x="312" y="0"/>
                  </a:lnTo>
                  <a:lnTo>
                    <a:pt x="300" y="6"/>
                  </a:lnTo>
                  <a:lnTo>
                    <a:pt x="294" y="12"/>
                  </a:lnTo>
                  <a:lnTo>
                    <a:pt x="282" y="12"/>
                  </a:lnTo>
                  <a:lnTo>
                    <a:pt x="270" y="0"/>
                  </a:lnTo>
                  <a:lnTo>
                    <a:pt x="252" y="0"/>
                  </a:lnTo>
                  <a:lnTo>
                    <a:pt x="240" y="6"/>
                  </a:lnTo>
                  <a:lnTo>
                    <a:pt x="234" y="18"/>
                  </a:lnTo>
                  <a:lnTo>
                    <a:pt x="222" y="24"/>
                  </a:lnTo>
                  <a:lnTo>
                    <a:pt x="186" y="24"/>
                  </a:lnTo>
                  <a:lnTo>
                    <a:pt x="174" y="18"/>
                  </a:lnTo>
                  <a:lnTo>
                    <a:pt x="168" y="12"/>
                  </a:lnTo>
                  <a:lnTo>
                    <a:pt x="156" y="12"/>
                  </a:lnTo>
                  <a:lnTo>
                    <a:pt x="150" y="18"/>
                  </a:lnTo>
                  <a:lnTo>
                    <a:pt x="144" y="18"/>
                  </a:lnTo>
                  <a:lnTo>
                    <a:pt x="138" y="24"/>
                  </a:lnTo>
                  <a:lnTo>
                    <a:pt x="132" y="24"/>
                  </a:lnTo>
                  <a:lnTo>
                    <a:pt x="132" y="18"/>
                  </a:lnTo>
                  <a:lnTo>
                    <a:pt x="126" y="12"/>
                  </a:lnTo>
                  <a:lnTo>
                    <a:pt x="126" y="6"/>
                  </a:lnTo>
                  <a:lnTo>
                    <a:pt x="120" y="0"/>
                  </a:lnTo>
                  <a:lnTo>
                    <a:pt x="114" y="0"/>
                  </a:lnTo>
                  <a:lnTo>
                    <a:pt x="96" y="18"/>
                  </a:lnTo>
                  <a:lnTo>
                    <a:pt x="90" y="18"/>
                  </a:lnTo>
                  <a:lnTo>
                    <a:pt x="84" y="30"/>
                  </a:lnTo>
                  <a:lnTo>
                    <a:pt x="72" y="36"/>
                  </a:lnTo>
                  <a:lnTo>
                    <a:pt x="60" y="48"/>
                  </a:lnTo>
                  <a:lnTo>
                    <a:pt x="48" y="54"/>
                  </a:lnTo>
                  <a:lnTo>
                    <a:pt x="36" y="66"/>
                  </a:lnTo>
                  <a:lnTo>
                    <a:pt x="24" y="72"/>
                  </a:lnTo>
                  <a:lnTo>
                    <a:pt x="18" y="84"/>
                  </a:lnTo>
                  <a:lnTo>
                    <a:pt x="18" y="102"/>
                  </a:lnTo>
                  <a:lnTo>
                    <a:pt x="12" y="114"/>
                  </a:lnTo>
                  <a:lnTo>
                    <a:pt x="0" y="126"/>
                  </a:lnTo>
                  <a:lnTo>
                    <a:pt x="6" y="138"/>
                  </a:lnTo>
                  <a:lnTo>
                    <a:pt x="18" y="150"/>
                  </a:lnTo>
                  <a:lnTo>
                    <a:pt x="42" y="150"/>
                  </a:lnTo>
                  <a:lnTo>
                    <a:pt x="42" y="168"/>
                  </a:lnTo>
                  <a:lnTo>
                    <a:pt x="48" y="174"/>
                  </a:lnTo>
                  <a:lnTo>
                    <a:pt x="60" y="174"/>
                  </a:lnTo>
                  <a:lnTo>
                    <a:pt x="66" y="168"/>
                  </a:lnTo>
                  <a:lnTo>
                    <a:pt x="102" y="168"/>
                  </a:lnTo>
                  <a:lnTo>
                    <a:pt x="102" y="210"/>
                  </a:lnTo>
                  <a:lnTo>
                    <a:pt x="126" y="222"/>
                  </a:lnTo>
                  <a:lnTo>
                    <a:pt x="132" y="228"/>
                  </a:lnTo>
                  <a:lnTo>
                    <a:pt x="132" y="246"/>
                  </a:lnTo>
                  <a:lnTo>
                    <a:pt x="144" y="246"/>
                  </a:lnTo>
                  <a:lnTo>
                    <a:pt x="156" y="240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78" name="Haiti" descr="© INSCALE GmbH, 05.05.2010&#10;http://www.presentationload.com/">
              <a:extLst>
                <a:ext uri="{FF2B5EF4-FFF2-40B4-BE49-F238E27FC236}">
                  <a16:creationId xmlns:a16="http://schemas.microsoft.com/office/drawing/2014/main" id="{FD22E5E7-2F68-49F3-B780-4A2F451FEF17}"/>
                </a:ext>
              </a:extLst>
            </p:cNvPr>
            <p:cNvSpPr>
              <a:spLocks/>
            </p:cNvSpPr>
            <p:nvPr/>
          </p:nvSpPr>
          <p:spPr bwMode="gray">
            <a:xfrm>
              <a:off x="3243409" y="3802011"/>
              <a:ext cx="87342" cy="69847"/>
            </a:xfrm>
            <a:custGeom>
              <a:avLst/>
              <a:gdLst>
                <a:gd name="T0" fmla="*/ 2147483647 w 198"/>
                <a:gd name="T1" fmla="*/ 2147483647 h 156"/>
                <a:gd name="T2" fmla="*/ 2147483647 w 198"/>
                <a:gd name="T3" fmla="*/ 2147483647 h 156"/>
                <a:gd name="T4" fmla="*/ 2147483647 w 198"/>
                <a:gd name="T5" fmla="*/ 2147483647 h 156"/>
                <a:gd name="T6" fmla="*/ 2147483647 w 198"/>
                <a:gd name="T7" fmla="*/ 2147483647 h 156"/>
                <a:gd name="T8" fmla="*/ 2147483647 w 198"/>
                <a:gd name="T9" fmla="*/ 2147483647 h 156"/>
                <a:gd name="T10" fmla="*/ 2147483647 w 198"/>
                <a:gd name="T11" fmla="*/ 2147483647 h 156"/>
                <a:gd name="T12" fmla="*/ 2147483647 w 198"/>
                <a:gd name="T13" fmla="*/ 2147483647 h 156"/>
                <a:gd name="T14" fmla="*/ 2147483647 w 198"/>
                <a:gd name="T15" fmla="*/ 2147483647 h 156"/>
                <a:gd name="T16" fmla="*/ 2147483647 w 198"/>
                <a:gd name="T17" fmla="*/ 2147483647 h 156"/>
                <a:gd name="T18" fmla="*/ 2147483647 w 198"/>
                <a:gd name="T19" fmla="*/ 2147483647 h 156"/>
                <a:gd name="T20" fmla="*/ 2147483647 w 198"/>
                <a:gd name="T21" fmla="*/ 2147483647 h 156"/>
                <a:gd name="T22" fmla="*/ 2147483647 w 198"/>
                <a:gd name="T23" fmla="*/ 2147483647 h 156"/>
                <a:gd name="T24" fmla="*/ 2147483647 w 198"/>
                <a:gd name="T25" fmla="*/ 2147483647 h 156"/>
                <a:gd name="T26" fmla="*/ 2147483647 w 198"/>
                <a:gd name="T27" fmla="*/ 2147483647 h 156"/>
                <a:gd name="T28" fmla="*/ 2147483647 w 198"/>
                <a:gd name="T29" fmla="*/ 2147483647 h 156"/>
                <a:gd name="T30" fmla="*/ 2147483647 w 198"/>
                <a:gd name="T31" fmla="*/ 2147483647 h 156"/>
                <a:gd name="T32" fmla="*/ 2147483647 w 198"/>
                <a:gd name="T33" fmla="*/ 2147483647 h 156"/>
                <a:gd name="T34" fmla="*/ 2147483647 w 198"/>
                <a:gd name="T35" fmla="*/ 0 h 156"/>
                <a:gd name="T36" fmla="*/ 2147483647 w 198"/>
                <a:gd name="T37" fmla="*/ 0 h 156"/>
                <a:gd name="T38" fmla="*/ 2147483647 w 198"/>
                <a:gd name="T39" fmla="*/ 2147483647 h 156"/>
                <a:gd name="T40" fmla="*/ 2147483647 w 198"/>
                <a:gd name="T41" fmla="*/ 2147483647 h 156"/>
                <a:gd name="T42" fmla="*/ 2147483647 w 198"/>
                <a:gd name="T43" fmla="*/ 2147483647 h 156"/>
                <a:gd name="T44" fmla="*/ 2147483647 w 198"/>
                <a:gd name="T45" fmla="*/ 2147483647 h 156"/>
                <a:gd name="T46" fmla="*/ 2147483647 w 198"/>
                <a:gd name="T47" fmla="*/ 2147483647 h 156"/>
                <a:gd name="T48" fmla="*/ 2147483647 w 198"/>
                <a:gd name="T49" fmla="*/ 2147483647 h 156"/>
                <a:gd name="T50" fmla="*/ 2147483647 w 198"/>
                <a:gd name="T51" fmla="*/ 2147483647 h 156"/>
                <a:gd name="T52" fmla="*/ 2147483647 w 198"/>
                <a:gd name="T53" fmla="*/ 2147483647 h 156"/>
                <a:gd name="T54" fmla="*/ 2147483647 w 198"/>
                <a:gd name="T55" fmla="*/ 2147483647 h 156"/>
                <a:gd name="T56" fmla="*/ 2147483647 w 198"/>
                <a:gd name="T57" fmla="*/ 2147483647 h 156"/>
                <a:gd name="T58" fmla="*/ 2147483647 w 198"/>
                <a:gd name="T59" fmla="*/ 2147483647 h 156"/>
                <a:gd name="T60" fmla="*/ 2147483647 w 198"/>
                <a:gd name="T61" fmla="*/ 2147483647 h 156"/>
                <a:gd name="T62" fmla="*/ 2147483647 w 198"/>
                <a:gd name="T63" fmla="*/ 2147483647 h 156"/>
                <a:gd name="T64" fmla="*/ 2147483647 w 198"/>
                <a:gd name="T65" fmla="*/ 2147483647 h 156"/>
                <a:gd name="T66" fmla="*/ 2147483647 w 198"/>
                <a:gd name="T67" fmla="*/ 2147483647 h 156"/>
                <a:gd name="T68" fmla="*/ 2147483647 w 198"/>
                <a:gd name="T69" fmla="*/ 2147483647 h 156"/>
                <a:gd name="T70" fmla="*/ 2147483647 w 198"/>
                <a:gd name="T71" fmla="*/ 2147483647 h 156"/>
                <a:gd name="T72" fmla="*/ 2147483647 w 198"/>
                <a:gd name="T73" fmla="*/ 2147483647 h 156"/>
                <a:gd name="T74" fmla="*/ 2147483647 w 198"/>
                <a:gd name="T75" fmla="*/ 2147483647 h 156"/>
                <a:gd name="T76" fmla="*/ 2147483647 w 198"/>
                <a:gd name="T77" fmla="*/ 2147483647 h 156"/>
                <a:gd name="T78" fmla="*/ 2147483647 w 198"/>
                <a:gd name="T79" fmla="*/ 2147483647 h 156"/>
                <a:gd name="T80" fmla="*/ 2147483647 w 198"/>
                <a:gd name="T81" fmla="*/ 2147483647 h 156"/>
                <a:gd name="T82" fmla="*/ 0 w 198"/>
                <a:gd name="T83" fmla="*/ 2147483647 h 156"/>
                <a:gd name="T84" fmla="*/ 0 w 198"/>
                <a:gd name="T85" fmla="*/ 2147483647 h 156"/>
                <a:gd name="T86" fmla="*/ 2147483647 w 198"/>
                <a:gd name="T87" fmla="*/ 2147483647 h 156"/>
                <a:gd name="T88" fmla="*/ 2147483647 w 198"/>
                <a:gd name="T89" fmla="*/ 2147483647 h 156"/>
                <a:gd name="T90" fmla="*/ 2147483647 w 198"/>
                <a:gd name="T91" fmla="*/ 2147483647 h 156"/>
                <a:gd name="T92" fmla="*/ 2147483647 w 198"/>
                <a:gd name="T93" fmla="*/ 2147483647 h 156"/>
                <a:gd name="T94" fmla="*/ 2147483647 w 198"/>
                <a:gd name="T95" fmla="*/ 2147483647 h 156"/>
                <a:gd name="T96" fmla="*/ 2147483647 w 198"/>
                <a:gd name="T97" fmla="*/ 2147483647 h 156"/>
                <a:gd name="T98" fmla="*/ 2147483647 w 198"/>
                <a:gd name="T99" fmla="*/ 2147483647 h 156"/>
                <a:gd name="T100" fmla="*/ 2147483647 w 198"/>
                <a:gd name="T101" fmla="*/ 2147483647 h 156"/>
                <a:gd name="T102" fmla="*/ 2147483647 w 198"/>
                <a:gd name="T103" fmla="*/ 2147483647 h 156"/>
                <a:gd name="T104" fmla="*/ 2147483647 w 198"/>
                <a:gd name="T105" fmla="*/ 2147483647 h 156"/>
                <a:gd name="T106" fmla="*/ 2147483647 w 198"/>
                <a:gd name="T107" fmla="*/ 2147483647 h 156"/>
                <a:gd name="T108" fmla="*/ 2147483647 w 198"/>
                <a:gd name="T109" fmla="*/ 2147483647 h 156"/>
                <a:gd name="T110" fmla="*/ 2147483647 w 198"/>
                <a:gd name="T111" fmla="*/ 2147483647 h 156"/>
                <a:gd name="T112" fmla="*/ 2147483647 w 198"/>
                <a:gd name="T113" fmla="*/ 2147483647 h 15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98"/>
                <a:gd name="T172" fmla="*/ 0 h 156"/>
                <a:gd name="T173" fmla="*/ 198 w 198"/>
                <a:gd name="T174" fmla="*/ 156 h 15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98" h="156">
                  <a:moveTo>
                    <a:pt x="168" y="114"/>
                  </a:moveTo>
                  <a:lnTo>
                    <a:pt x="168" y="108"/>
                  </a:lnTo>
                  <a:lnTo>
                    <a:pt x="174" y="102"/>
                  </a:lnTo>
                  <a:lnTo>
                    <a:pt x="180" y="90"/>
                  </a:lnTo>
                  <a:lnTo>
                    <a:pt x="180" y="78"/>
                  </a:lnTo>
                  <a:lnTo>
                    <a:pt x="186" y="72"/>
                  </a:lnTo>
                  <a:lnTo>
                    <a:pt x="192" y="60"/>
                  </a:lnTo>
                  <a:lnTo>
                    <a:pt x="198" y="54"/>
                  </a:lnTo>
                  <a:lnTo>
                    <a:pt x="198" y="42"/>
                  </a:lnTo>
                  <a:lnTo>
                    <a:pt x="186" y="6"/>
                  </a:lnTo>
                  <a:lnTo>
                    <a:pt x="180" y="12"/>
                  </a:lnTo>
                  <a:lnTo>
                    <a:pt x="180" y="18"/>
                  </a:lnTo>
                  <a:lnTo>
                    <a:pt x="174" y="18"/>
                  </a:lnTo>
                  <a:lnTo>
                    <a:pt x="168" y="12"/>
                  </a:lnTo>
                  <a:lnTo>
                    <a:pt x="156" y="12"/>
                  </a:lnTo>
                  <a:lnTo>
                    <a:pt x="144" y="6"/>
                  </a:lnTo>
                  <a:lnTo>
                    <a:pt x="126" y="6"/>
                  </a:lnTo>
                  <a:lnTo>
                    <a:pt x="114" y="0"/>
                  </a:lnTo>
                  <a:lnTo>
                    <a:pt x="84" y="0"/>
                  </a:lnTo>
                  <a:lnTo>
                    <a:pt x="72" y="6"/>
                  </a:lnTo>
                  <a:lnTo>
                    <a:pt x="66" y="12"/>
                  </a:lnTo>
                  <a:lnTo>
                    <a:pt x="66" y="18"/>
                  </a:lnTo>
                  <a:lnTo>
                    <a:pt x="72" y="24"/>
                  </a:lnTo>
                  <a:lnTo>
                    <a:pt x="108" y="24"/>
                  </a:lnTo>
                  <a:lnTo>
                    <a:pt x="114" y="30"/>
                  </a:lnTo>
                  <a:lnTo>
                    <a:pt x="120" y="42"/>
                  </a:lnTo>
                  <a:lnTo>
                    <a:pt x="126" y="48"/>
                  </a:lnTo>
                  <a:lnTo>
                    <a:pt x="114" y="54"/>
                  </a:lnTo>
                  <a:lnTo>
                    <a:pt x="108" y="60"/>
                  </a:lnTo>
                  <a:lnTo>
                    <a:pt x="108" y="72"/>
                  </a:lnTo>
                  <a:lnTo>
                    <a:pt x="114" y="84"/>
                  </a:lnTo>
                  <a:lnTo>
                    <a:pt x="114" y="96"/>
                  </a:lnTo>
                  <a:lnTo>
                    <a:pt x="120" y="102"/>
                  </a:lnTo>
                  <a:lnTo>
                    <a:pt x="114" y="108"/>
                  </a:lnTo>
                  <a:lnTo>
                    <a:pt x="96" y="108"/>
                  </a:lnTo>
                  <a:lnTo>
                    <a:pt x="78" y="102"/>
                  </a:lnTo>
                  <a:lnTo>
                    <a:pt x="66" y="102"/>
                  </a:lnTo>
                  <a:lnTo>
                    <a:pt x="54" y="96"/>
                  </a:lnTo>
                  <a:lnTo>
                    <a:pt x="36" y="96"/>
                  </a:lnTo>
                  <a:lnTo>
                    <a:pt x="24" y="102"/>
                  </a:lnTo>
                  <a:lnTo>
                    <a:pt x="6" y="102"/>
                  </a:lnTo>
                  <a:lnTo>
                    <a:pt x="0" y="108"/>
                  </a:lnTo>
                  <a:lnTo>
                    <a:pt x="0" y="114"/>
                  </a:lnTo>
                  <a:lnTo>
                    <a:pt x="6" y="120"/>
                  </a:lnTo>
                  <a:lnTo>
                    <a:pt x="12" y="132"/>
                  </a:lnTo>
                  <a:lnTo>
                    <a:pt x="24" y="138"/>
                  </a:lnTo>
                  <a:lnTo>
                    <a:pt x="30" y="150"/>
                  </a:lnTo>
                  <a:lnTo>
                    <a:pt x="36" y="156"/>
                  </a:lnTo>
                  <a:lnTo>
                    <a:pt x="42" y="156"/>
                  </a:lnTo>
                  <a:lnTo>
                    <a:pt x="48" y="150"/>
                  </a:lnTo>
                  <a:lnTo>
                    <a:pt x="54" y="138"/>
                  </a:lnTo>
                  <a:lnTo>
                    <a:pt x="60" y="132"/>
                  </a:lnTo>
                  <a:lnTo>
                    <a:pt x="138" y="132"/>
                  </a:lnTo>
                  <a:lnTo>
                    <a:pt x="156" y="126"/>
                  </a:lnTo>
                  <a:lnTo>
                    <a:pt x="168" y="126"/>
                  </a:lnTo>
                  <a:lnTo>
                    <a:pt x="180" y="144"/>
                  </a:lnTo>
                  <a:lnTo>
                    <a:pt x="168" y="114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79" name="Guatemala" descr="© INSCALE GmbH, 05.05.2010&#10;http://www.presentationload.com/">
              <a:extLst>
                <a:ext uri="{FF2B5EF4-FFF2-40B4-BE49-F238E27FC236}">
                  <a16:creationId xmlns:a16="http://schemas.microsoft.com/office/drawing/2014/main" id="{598C6E16-7ACC-4A3B-B200-AF9A77CF1DE9}"/>
                </a:ext>
              </a:extLst>
            </p:cNvPr>
            <p:cNvSpPr>
              <a:spLocks/>
            </p:cNvSpPr>
            <p:nvPr/>
          </p:nvSpPr>
          <p:spPr bwMode="gray">
            <a:xfrm>
              <a:off x="2666947" y="3873445"/>
              <a:ext cx="130220" cy="149219"/>
            </a:xfrm>
            <a:custGeom>
              <a:avLst/>
              <a:gdLst>
                <a:gd name="T0" fmla="*/ 2147483647 w 300"/>
                <a:gd name="T1" fmla="*/ 2147483647 h 336"/>
                <a:gd name="T2" fmla="*/ 2147483647 w 300"/>
                <a:gd name="T3" fmla="*/ 2147483647 h 336"/>
                <a:gd name="T4" fmla="*/ 2147483647 w 300"/>
                <a:gd name="T5" fmla="*/ 2147483647 h 336"/>
                <a:gd name="T6" fmla="*/ 2147483647 w 300"/>
                <a:gd name="T7" fmla="*/ 2147483647 h 336"/>
                <a:gd name="T8" fmla="*/ 2147483647 w 300"/>
                <a:gd name="T9" fmla="*/ 2147483647 h 336"/>
                <a:gd name="T10" fmla="*/ 2147483647 w 300"/>
                <a:gd name="T11" fmla="*/ 0 h 336"/>
                <a:gd name="T12" fmla="*/ 2147483647 w 300"/>
                <a:gd name="T13" fmla="*/ 2147483647 h 336"/>
                <a:gd name="T14" fmla="*/ 2147483647 w 300"/>
                <a:gd name="T15" fmla="*/ 2147483647 h 336"/>
                <a:gd name="T16" fmla="*/ 2147483647 w 300"/>
                <a:gd name="T17" fmla="*/ 2147483647 h 336"/>
                <a:gd name="T18" fmla="*/ 2147483647 w 300"/>
                <a:gd name="T19" fmla="*/ 2147483647 h 336"/>
                <a:gd name="T20" fmla="*/ 2147483647 w 300"/>
                <a:gd name="T21" fmla="*/ 2147483647 h 336"/>
                <a:gd name="T22" fmla="*/ 2147483647 w 300"/>
                <a:gd name="T23" fmla="*/ 2147483647 h 336"/>
                <a:gd name="T24" fmla="*/ 2147483647 w 300"/>
                <a:gd name="T25" fmla="*/ 2147483647 h 336"/>
                <a:gd name="T26" fmla="*/ 2147483647 w 300"/>
                <a:gd name="T27" fmla="*/ 2147483647 h 336"/>
                <a:gd name="T28" fmla="*/ 2147483647 w 300"/>
                <a:gd name="T29" fmla="*/ 2147483647 h 336"/>
                <a:gd name="T30" fmla="*/ 2147483647 w 300"/>
                <a:gd name="T31" fmla="*/ 2147483647 h 336"/>
                <a:gd name="T32" fmla="*/ 2147483647 w 300"/>
                <a:gd name="T33" fmla="*/ 2147483647 h 336"/>
                <a:gd name="T34" fmla="*/ 2147483647 w 300"/>
                <a:gd name="T35" fmla="*/ 2147483647 h 336"/>
                <a:gd name="T36" fmla="*/ 2147483647 w 300"/>
                <a:gd name="T37" fmla="*/ 2147483647 h 336"/>
                <a:gd name="T38" fmla="*/ 2147483647 w 300"/>
                <a:gd name="T39" fmla="*/ 2147483647 h 336"/>
                <a:gd name="T40" fmla="*/ 2147483647 w 300"/>
                <a:gd name="T41" fmla="*/ 2147483647 h 336"/>
                <a:gd name="T42" fmla="*/ 2147483647 w 300"/>
                <a:gd name="T43" fmla="*/ 2147483647 h 336"/>
                <a:gd name="T44" fmla="*/ 2147483647 w 300"/>
                <a:gd name="T45" fmla="*/ 2147483647 h 336"/>
                <a:gd name="T46" fmla="*/ 2147483647 w 300"/>
                <a:gd name="T47" fmla="*/ 2147483647 h 336"/>
                <a:gd name="T48" fmla="*/ 2147483647 w 300"/>
                <a:gd name="T49" fmla="*/ 2147483647 h 336"/>
                <a:gd name="T50" fmla="*/ 2147483647 w 300"/>
                <a:gd name="T51" fmla="*/ 2147483647 h 336"/>
                <a:gd name="T52" fmla="*/ 2147483647 w 300"/>
                <a:gd name="T53" fmla="*/ 2147483647 h 336"/>
                <a:gd name="T54" fmla="*/ 2147483647 w 300"/>
                <a:gd name="T55" fmla="*/ 2147483647 h 336"/>
                <a:gd name="T56" fmla="*/ 2147483647 w 300"/>
                <a:gd name="T57" fmla="*/ 2147483647 h 336"/>
                <a:gd name="T58" fmla="*/ 0 w 300"/>
                <a:gd name="T59" fmla="*/ 2147483647 h 336"/>
                <a:gd name="T60" fmla="*/ 2147483647 w 300"/>
                <a:gd name="T61" fmla="*/ 2147483647 h 336"/>
                <a:gd name="T62" fmla="*/ 2147483647 w 300"/>
                <a:gd name="T63" fmla="*/ 2147483647 h 336"/>
                <a:gd name="T64" fmla="*/ 2147483647 w 300"/>
                <a:gd name="T65" fmla="*/ 2147483647 h 336"/>
                <a:gd name="T66" fmla="*/ 2147483647 w 300"/>
                <a:gd name="T67" fmla="*/ 2147483647 h 336"/>
                <a:gd name="T68" fmla="*/ 2147483647 w 300"/>
                <a:gd name="T69" fmla="*/ 2147483647 h 336"/>
                <a:gd name="T70" fmla="*/ 2147483647 w 300"/>
                <a:gd name="T71" fmla="*/ 2147483647 h 336"/>
                <a:gd name="T72" fmla="*/ 2147483647 w 300"/>
                <a:gd name="T73" fmla="*/ 2147483647 h 336"/>
                <a:gd name="T74" fmla="*/ 2147483647 w 300"/>
                <a:gd name="T75" fmla="*/ 2147483647 h 336"/>
                <a:gd name="T76" fmla="*/ 2147483647 w 300"/>
                <a:gd name="T77" fmla="*/ 2147483647 h 336"/>
                <a:gd name="T78" fmla="*/ 2147483647 w 300"/>
                <a:gd name="T79" fmla="*/ 2147483647 h 336"/>
                <a:gd name="T80" fmla="*/ 2147483647 w 300"/>
                <a:gd name="T81" fmla="*/ 2147483647 h 336"/>
                <a:gd name="T82" fmla="*/ 2147483647 w 300"/>
                <a:gd name="T83" fmla="*/ 2147483647 h 336"/>
                <a:gd name="T84" fmla="*/ 2147483647 w 300"/>
                <a:gd name="T85" fmla="*/ 2147483647 h 336"/>
                <a:gd name="T86" fmla="*/ 2147483647 w 300"/>
                <a:gd name="T87" fmla="*/ 2147483647 h 336"/>
                <a:gd name="T88" fmla="*/ 2147483647 w 300"/>
                <a:gd name="T89" fmla="*/ 2147483647 h 336"/>
                <a:gd name="T90" fmla="*/ 2147483647 w 300"/>
                <a:gd name="T91" fmla="*/ 2147483647 h 336"/>
                <a:gd name="T92" fmla="*/ 2147483647 w 300"/>
                <a:gd name="T93" fmla="*/ 2147483647 h 336"/>
                <a:gd name="T94" fmla="*/ 2147483647 w 300"/>
                <a:gd name="T95" fmla="*/ 2147483647 h 336"/>
                <a:gd name="T96" fmla="*/ 2147483647 w 300"/>
                <a:gd name="T97" fmla="*/ 2147483647 h 336"/>
                <a:gd name="T98" fmla="*/ 2147483647 w 300"/>
                <a:gd name="T99" fmla="*/ 2147483647 h 336"/>
                <a:gd name="T100" fmla="*/ 2147483647 w 300"/>
                <a:gd name="T101" fmla="*/ 2147483647 h 336"/>
                <a:gd name="T102" fmla="*/ 2147483647 w 300"/>
                <a:gd name="T103" fmla="*/ 2147483647 h 336"/>
                <a:gd name="T104" fmla="*/ 2147483647 w 300"/>
                <a:gd name="T105" fmla="*/ 2147483647 h 336"/>
                <a:gd name="T106" fmla="*/ 2147483647 w 300"/>
                <a:gd name="T107" fmla="*/ 2147483647 h 336"/>
                <a:gd name="T108" fmla="*/ 2147483647 w 300"/>
                <a:gd name="T109" fmla="*/ 2147483647 h 336"/>
                <a:gd name="T110" fmla="*/ 2147483647 w 300"/>
                <a:gd name="T111" fmla="*/ 2147483647 h 336"/>
                <a:gd name="T112" fmla="*/ 2147483647 w 300"/>
                <a:gd name="T113" fmla="*/ 2147483647 h 336"/>
                <a:gd name="T114" fmla="*/ 2147483647 w 300"/>
                <a:gd name="T115" fmla="*/ 2147483647 h 336"/>
                <a:gd name="T116" fmla="*/ 2147483647 w 300"/>
                <a:gd name="T117" fmla="*/ 2147483647 h 336"/>
                <a:gd name="T118" fmla="*/ 2147483647 w 300"/>
                <a:gd name="T119" fmla="*/ 2147483647 h 336"/>
                <a:gd name="T120" fmla="*/ 2147483647 w 300"/>
                <a:gd name="T121" fmla="*/ 2147483647 h 3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300"/>
                <a:gd name="T184" fmla="*/ 0 h 336"/>
                <a:gd name="T185" fmla="*/ 300 w 300"/>
                <a:gd name="T186" fmla="*/ 336 h 3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300" h="336">
                  <a:moveTo>
                    <a:pt x="288" y="156"/>
                  </a:moveTo>
                  <a:lnTo>
                    <a:pt x="270" y="168"/>
                  </a:lnTo>
                  <a:lnTo>
                    <a:pt x="258" y="162"/>
                  </a:lnTo>
                  <a:lnTo>
                    <a:pt x="228" y="162"/>
                  </a:lnTo>
                  <a:lnTo>
                    <a:pt x="252" y="6"/>
                  </a:lnTo>
                  <a:lnTo>
                    <a:pt x="120" y="0"/>
                  </a:lnTo>
                  <a:lnTo>
                    <a:pt x="120" y="12"/>
                  </a:lnTo>
                  <a:lnTo>
                    <a:pt x="126" y="24"/>
                  </a:lnTo>
                  <a:lnTo>
                    <a:pt x="126" y="48"/>
                  </a:lnTo>
                  <a:lnTo>
                    <a:pt x="120" y="48"/>
                  </a:lnTo>
                  <a:lnTo>
                    <a:pt x="108" y="54"/>
                  </a:lnTo>
                  <a:lnTo>
                    <a:pt x="84" y="54"/>
                  </a:lnTo>
                  <a:lnTo>
                    <a:pt x="96" y="60"/>
                  </a:lnTo>
                  <a:lnTo>
                    <a:pt x="96" y="66"/>
                  </a:lnTo>
                  <a:lnTo>
                    <a:pt x="102" y="78"/>
                  </a:lnTo>
                  <a:lnTo>
                    <a:pt x="108" y="84"/>
                  </a:lnTo>
                  <a:lnTo>
                    <a:pt x="114" y="84"/>
                  </a:lnTo>
                  <a:lnTo>
                    <a:pt x="126" y="90"/>
                  </a:lnTo>
                  <a:lnTo>
                    <a:pt x="132" y="90"/>
                  </a:lnTo>
                  <a:lnTo>
                    <a:pt x="138" y="114"/>
                  </a:lnTo>
                  <a:lnTo>
                    <a:pt x="156" y="114"/>
                  </a:lnTo>
                  <a:lnTo>
                    <a:pt x="156" y="126"/>
                  </a:lnTo>
                  <a:lnTo>
                    <a:pt x="150" y="132"/>
                  </a:lnTo>
                  <a:lnTo>
                    <a:pt x="144" y="132"/>
                  </a:lnTo>
                  <a:lnTo>
                    <a:pt x="144" y="150"/>
                  </a:lnTo>
                  <a:lnTo>
                    <a:pt x="54" y="144"/>
                  </a:lnTo>
                  <a:lnTo>
                    <a:pt x="24" y="192"/>
                  </a:lnTo>
                  <a:lnTo>
                    <a:pt x="24" y="264"/>
                  </a:lnTo>
                  <a:lnTo>
                    <a:pt x="18" y="270"/>
                  </a:lnTo>
                  <a:lnTo>
                    <a:pt x="0" y="270"/>
                  </a:lnTo>
                  <a:lnTo>
                    <a:pt x="6" y="282"/>
                  </a:lnTo>
                  <a:lnTo>
                    <a:pt x="12" y="288"/>
                  </a:lnTo>
                  <a:lnTo>
                    <a:pt x="24" y="288"/>
                  </a:lnTo>
                  <a:lnTo>
                    <a:pt x="42" y="300"/>
                  </a:lnTo>
                  <a:lnTo>
                    <a:pt x="60" y="318"/>
                  </a:lnTo>
                  <a:lnTo>
                    <a:pt x="72" y="324"/>
                  </a:lnTo>
                  <a:lnTo>
                    <a:pt x="120" y="324"/>
                  </a:lnTo>
                  <a:lnTo>
                    <a:pt x="126" y="330"/>
                  </a:lnTo>
                  <a:lnTo>
                    <a:pt x="132" y="330"/>
                  </a:lnTo>
                  <a:lnTo>
                    <a:pt x="138" y="336"/>
                  </a:lnTo>
                  <a:lnTo>
                    <a:pt x="150" y="324"/>
                  </a:lnTo>
                  <a:lnTo>
                    <a:pt x="162" y="318"/>
                  </a:lnTo>
                  <a:lnTo>
                    <a:pt x="168" y="312"/>
                  </a:lnTo>
                  <a:lnTo>
                    <a:pt x="174" y="312"/>
                  </a:lnTo>
                  <a:lnTo>
                    <a:pt x="180" y="300"/>
                  </a:lnTo>
                  <a:lnTo>
                    <a:pt x="186" y="294"/>
                  </a:lnTo>
                  <a:lnTo>
                    <a:pt x="186" y="282"/>
                  </a:lnTo>
                  <a:lnTo>
                    <a:pt x="204" y="282"/>
                  </a:lnTo>
                  <a:lnTo>
                    <a:pt x="210" y="276"/>
                  </a:lnTo>
                  <a:lnTo>
                    <a:pt x="222" y="270"/>
                  </a:lnTo>
                  <a:lnTo>
                    <a:pt x="222" y="264"/>
                  </a:lnTo>
                  <a:lnTo>
                    <a:pt x="228" y="252"/>
                  </a:lnTo>
                  <a:lnTo>
                    <a:pt x="228" y="234"/>
                  </a:lnTo>
                  <a:lnTo>
                    <a:pt x="234" y="222"/>
                  </a:lnTo>
                  <a:lnTo>
                    <a:pt x="246" y="216"/>
                  </a:lnTo>
                  <a:lnTo>
                    <a:pt x="258" y="204"/>
                  </a:lnTo>
                  <a:lnTo>
                    <a:pt x="270" y="198"/>
                  </a:lnTo>
                  <a:lnTo>
                    <a:pt x="282" y="186"/>
                  </a:lnTo>
                  <a:lnTo>
                    <a:pt x="294" y="180"/>
                  </a:lnTo>
                  <a:lnTo>
                    <a:pt x="300" y="168"/>
                  </a:lnTo>
                  <a:lnTo>
                    <a:pt x="288" y="156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80" name="El Salvador" descr="© INSCALE GmbH, 05.05.2010&#10;http://www.presentationload.com/">
              <a:extLst>
                <a:ext uri="{FF2B5EF4-FFF2-40B4-BE49-F238E27FC236}">
                  <a16:creationId xmlns:a16="http://schemas.microsoft.com/office/drawing/2014/main" id="{035C2FAA-B3EF-428D-B4BA-408617E6FE67}"/>
                </a:ext>
              </a:extLst>
            </p:cNvPr>
            <p:cNvSpPr>
              <a:spLocks/>
            </p:cNvSpPr>
            <p:nvPr/>
          </p:nvSpPr>
          <p:spPr bwMode="gray">
            <a:xfrm>
              <a:off x="2727293" y="3998853"/>
              <a:ext cx="76226" cy="49210"/>
            </a:xfrm>
            <a:custGeom>
              <a:avLst/>
              <a:gdLst>
                <a:gd name="T0" fmla="*/ 2147483647 w 174"/>
                <a:gd name="T1" fmla="*/ 2147483647 h 114"/>
                <a:gd name="T2" fmla="*/ 2147483647 w 174"/>
                <a:gd name="T3" fmla="*/ 2147483647 h 114"/>
                <a:gd name="T4" fmla="*/ 2147483647 w 174"/>
                <a:gd name="T5" fmla="*/ 2147483647 h 114"/>
                <a:gd name="T6" fmla="*/ 2147483647 w 174"/>
                <a:gd name="T7" fmla="*/ 2147483647 h 114"/>
                <a:gd name="T8" fmla="*/ 2147483647 w 174"/>
                <a:gd name="T9" fmla="*/ 2147483647 h 114"/>
                <a:gd name="T10" fmla="*/ 2147483647 w 174"/>
                <a:gd name="T11" fmla="*/ 2147483647 h 114"/>
                <a:gd name="T12" fmla="*/ 2147483647 w 174"/>
                <a:gd name="T13" fmla="*/ 2147483647 h 114"/>
                <a:gd name="T14" fmla="*/ 2147483647 w 174"/>
                <a:gd name="T15" fmla="*/ 2147483647 h 114"/>
                <a:gd name="T16" fmla="*/ 2147483647 w 174"/>
                <a:gd name="T17" fmla="*/ 2147483647 h 114"/>
                <a:gd name="T18" fmla="*/ 2147483647 w 174"/>
                <a:gd name="T19" fmla="*/ 0 h 114"/>
                <a:gd name="T20" fmla="*/ 2147483647 w 174"/>
                <a:gd name="T21" fmla="*/ 2147483647 h 114"/>
                <a:gd name="T22" fmla="*/ 2147483647 w 174"/>
                <a:gd name="T23" fmla="*/ 2147483647 h 114"/>
                <a:gd name="T24" fmla="*/ 2147483647 w 174"/>
                <a:gd name="T25" fmla="*/ 2147483647 h 114"/>
                <a:gd name="T26" fmla="*/ 2147483647 w 174"/>
                <a:gd name="T27" fmla="*/ 2147483647 h 114"/>
                <a:gd name="T28" fmla="*/ 2147483647 w 174"/>
                <a:gd name="T29" fmla="*/ 2147483647 h 114"/>
                <a:gd name="T30" fmla="*/ 2147483647 w 174"/>
                <a:gd name="T31" fmla="*/ 2147483647 h 114"/>
                <a:gd name="T32" fmla="*/ 2147483647 w 174"/>
                <a:gd name="T33" fmla="*/ 2147483647 h 114"/>
                <a:gd name="T34" fmla="*/ 2147483647 w 174"/>
                <a:gd name="T35" fmla="*/ 2147483647 h 114"/>
                <a:gd name="T36" fmla="*/ 0 w 174"/>
                <a:gd name="T37" fmla="*/ 2147483647 h 114"/>
                <a:gd name="T38" fmla="*/ 2147483647 w 174"/>
                <a:gd name="T39" fmla="*/ 2147483647 h 114"/>
                <a:gd name="T40" fmla="*/ 2147483647 w 174"/>
                <a:gd name="T41" fmla="*/ 2147483647 h 114"/>
                <a:gd name="T42" fmla="*/ 2147483647 w 174"/>
                <a:gd name="T43" fmla="*/ 2147483647 h 114"/>
                <a:gd name="T44" fmla="*/ 2147483647 w 174"/>
                <a:gd name="T45" fmla="*/ 2147483647 h 114"/>
                <a:gd name="T46" fmla="*/ 2147483647 w 174"/>
                <a:gd name="T47" fmla="*/ 2147483647 h 114"/>
                <a:gd name="T48" fmla="*/ 2147483647 w 174"/>
                <a:gd name="T49" fmla="*/ 2147483647 h 114"/>
                <a:gd name="T50" fmla="*/ 2147483647 w 174"/>
                <a:gd name="T51" fmla="*/ 2147483647 h 114"/>
                <a:gd name="T52" fmla="*/ 2147483647 w 174"/>
                <a:gd name="T53" fmla="*/ 2147483647 h 114"/>
                <a:gd name="T54" fmla="*/ 2147483647 w 174"/>
                <a:gd name="T55" fmla="*/ 2147483647 h 114"/>
                <a:gd name="T56" fmla="*/ 2147483647 w 174"/>
                <a:gd name="T57" fmla="*/ 2147483647 h 114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74"/>
                <a:gd name="T88" fmla="*/ 0 h 114"/>
                <a:gd name="T89" fmla="*/ 174 w 174"/>
                <a:gd name="T90" fmla="*/ 114 h 114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74" h="114">
                  <a:moveTo>
                    <a:pt x="174" y="84"/>
                  </a:moveTo>
                  <a:lnTo>
                    <a:pt x="174" y="42"/>
                  </a:lnTo>
                  <a:lnTo>
                    <a:pt x="138" y="42"/>
                  </a:lnTo>
                  <a:lnTo>
                    <a:pt x="132" y="48"/>
                  </a:lnTo>
                  <a:lnTo>
                    <a:pt x="120" y="48"/>
                  </a:lnTo>
                  <a:lnTo>
                    <a:pt x="114" y="42"/>
                  </a:lnTo>
                  <a:lnTo>
                    <a:pt x="114" y="24"/>
                  </a:lnTo>
                  <a:lnTo>
                    <a:pt x="90" y="24"/>
                  </a:lnTo>
                  <a:lnTo>
                    <a:pt x="78" y="12"/>
                  </a:lnTo>
                  <a:lnTo>
                    <a:pt x="72" y="0"/>
                  </a:lnTo>
                  <a:lnTo>
                    <a:pt x="60" y="6"/>
                  </a:lnTo>
                  <a:lnTo>
                    <a:pt x="48" y="6"/>
                  </a:lnTo>
                  <a:lnTo>
                    <a:pt x="48" y="18"/>
                  </a:lnTo>
                  <a:lnTo>
                    <a:pt x="42" y="24"/>
                  </a:lnTo>
                  <a:lnTo>
                    <a:pt x="36" y="36"/>
                  </a:lnTo>
                  <a:lnTo>
                    <a:pt x="30" y="36"/>
                  </a:lnTo>
                  <a:lnTo>
                    <a:pt x="24" y="42"/>
                  </a:lnTo>
                  <a:lnTo>
                    <a:pt x="12" y="48"/>
                  </a:lnTo>
                  <a:lnTo>
                    <a:pt x="0" y="60"/>
                  </a:lnTo>
                  <a:lnTo>
                    <a:pt x="6" y="66"/>
                  </a:lnTo>
                  <a:lnTo>
                    <a:pt x="18" y="72"/>
                  </a:lnTo>
                  <a:lnTo>
                    <a:pt x="24" y="78"/>
                  </a:lnTo>
                  <a:lnTo>
                    <a:pt x="72" y="78"/>
                  </a:lnTo>
                  <a:lnTo>
                    <a:pt x="96" y="102"/>
                  </a:lnTo>
                  <a:lnTo>
                    <a:pt x="132" y="96"/>
                  </a:lnTo>
                  <a:lnTo>
                    <a:pt x="150" y="114"/>
                  </a:lnTo>
                  <a:lnTo>
                    <a:pt x="168" y="84"/>
                  </a:lnTo>
                  <a:lnTo>
                    <a:pt x="174" y="90"/>
                  </a:lnTo>
                  <a:lnTo>
                    <a:pt x="174" y="84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81" name="Dominican Republic" descr="© INSCALE GmbH, 05.05.2010&#10;http://www.presentationload.com/">
              <a:extLst>
                <a:ext uri="{FF2B5EF4-FFF2-40B4-BE49-F238E27FC236}">
                  <a16:creationId xmlns:a16="http://schemas.microsoft.com/office/drawing/2014/main" id="{9A634B32-9EA7-4480-BB11-87DEADD6E97A}"/>
                </a:ext>
              </a:extLst>
            </p:cNvPr>
            <p:cNvSpPr>
              <a:spLocks/>
            </p:cNvSpPr>
            <p:nvPr/>
          </p:nvSpPr>
          <p:spPr bwMode="gray">
            <a:xfrm>
              <a:off x="3318047" y="3802011"/>
              <a:ext cx="109576" cy="74609"/>
            </a:xfrm>
            <a:custGeom>
              <a:avLst/>
              <a:gdLst>
                <a:gd name="T0" fmla="*/ 2147483647 w 252"/>
                <a:gd name="T1" fmla="*/ 2147483647 h 168"/>
                <a:gd name="T2" fmla="*/ 2147483647 w 252"/>
                <a:gd name="T3" fmla="*/ 2147483647 h 168"/>
                <a:gd name="T4" fmla="*/ 2147483647 w 252"/>
                <a:gd name="T5" fmla="*/ 2147483647 h 168"/>
                <a:gd name="T6" fmla="*/ 2147483647 w 252"/>
                <a:gd name="T7" fmla="*/ 2147483647 h 168"/>
                <a:gd name="T8" fmla="*/ 2147483647 w 252"/>
                <a:gd name="T9" fmla="*/ 2147483647 h 168"/>
                <a:gd name="T10" fmla="*/ 2147483647 w 252"/>
                <a:gd name="T11" fmla="*/ 2147483647 h 168"/>
                <a:gd name="T12" fmla="*/ 2147483647 w 252"/>
                <a:gd name="T13" fmla="*/ 2147483647 h 168"/>
                <a:gd name="T14" fmla="*/ 2147483647 w 252"/>
                <a:gd name="T15" fmla="*/ 2147483647 h 168"/>
                <a:gd name="T16" fmla="*/ 2147483647 w 252"/>
                <a:gd name="T17" fmla="*/ 2147483647 h 168"/>
                <a:gd name="T18" fmla="*/ 2147483647 w 252"/>
                <a:gd name="T19" fmla="*/ 2147483647 h 168"/>
                <a:gd name="T20" fmla="*/ 2147483647 w 252"/>
                <a:gd name="T21" fmla="*/ 0 h 168"/>
                <a:gd name="T22" fmla="*/ 2147483647 w 252"/>
                <a:gd name="T23" fmla="*/ 0 h 168"/>
                <a:gd name="T24" fmla="*/ 2147483647 w 252"/>
                <a:gd name="T25" fmla="*/ 2147483647 h 168"/>
                <a:gd name="T26" fmla="*/ 2147483647 w 252"/>
                <a:gd name="T27" fmla="*/ 2147483647 h 168"/>
                <a:gd name="T28" fmla="*/ 2147483647 w 252"/>
                <a:gd name="T29" fmla="*/ 2147483647 h 168"/>
                <a:gd name="T30" fmla="*/ 2147483647 w 252"/>
                <a:gd name="T31" fmla="*/ 2147483647 h 168"/>
                <a:gd name="T32" fmla="*/ 2147483647 w 252"/>
                <a:gd name="T33" fmla="*/ 2147483647 h 168"/>
                <a:gd name="T34" fmla="*/ 2147483647 w 252"/>
                <a:gd name="T35" fmla="*/ 2147483647 h 168"/>
                <a:gd name="T36" fmla="*/ 2147483647 w 252"/>
                <a:gd name="T37" fmla="*/ 2147483647 h 168"/>
                <a:gd name="T38" fmla="*/ 2147483647 w 252"/>
                <a:gd name="T39" fmla="*/ 2147483647 h 168"/>
                <a:gd name="T40" fmla="*/ 2147483647 w 252"/>
                <a:gd name="T41" fmla="*/ 2147483647 h 168"/>
                <a:gd name="T42" fmla="*/ 0 w 252"/>
                <a:gd name="T43" fmla="*/ 2147483647 h 168"/>
                <a:gd name="T44" fmla="*/ 0 w 252"/>
                <a:gd name="T45" fmla="*/ 2147483647 h 168"/>
                <a:gd name="T46" fmla="*/ 2147483647 w 252"/>
                <a:gd name="T47" fmla="*/ 2147483647 h 168"/>
                <a:gd name="T48" fmla="*/ 0 w 252"/>
                <a:gd name="T49" fmla="*/ 2147483647 h 168"/>
                <a:gd name="T50" fmla="*/ 2147483647 w 252"/>
                <a:gd name="T51" fmla="*/ 2147483647 h 168"/>
                <a:gd name="T52" fmla="*/ 2147483647 w 252"/>
                <a:gd name="T53" fmla="*/ 2147483647 h 168"/>
                <a:gd name="T54" fmla="*/ 2147483647 w 252"/>
                <a:gd name="T55" fmla="*/ 2147483647 h 168"/>
                <a:gd name="T56" fmla="*/ 2147483647 w 252"/>
                <a:gd name="T57" fmla="*/ 2147483647 h 168"/>
                <a:gd name="T58" fmla="*/ 2147483647 w 252"/>
                <a:gd name="T59" fmla="*/ 2147483647 h 168"/>
                <a:gd name="T60" fmla="*/ 2147483647 w 252"/>
                <a:gd name="T61" fmla="*/ 2147483647 h 168"/>
                <a:gd name="T62" fmla="*/ 2147483647 w 252"/>
                <a:gd name="T63" fmla="*/ 2147483647 h 168"/>
                <a:gd name="T64" fmla="*/ 2147483647 w 252"/>
                <a:gd name="T65" fmla="*/ 2147483647 h 168"/>
                <a:gd name="T66" fmla="*/ 2147483647 w 252"/>
                <a:gd name="T67" fmla="*/ 2147483647 h 168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52"/>
                <a:gd name="T103" fmla="*/ 0 h 168"/>
                <a:gd name="T104" fmla="*/ 252 w 252"/>
                <a:gd name="T105" fmla="*/ 168 h 168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52" h="168">
                  <a:moveTo>
                    <a:pt x="246" y="102"/>
                  </a:moveTo>
                  <a:lnTo>
                    <a:pt x="234" y="96"/>
                  </a:lnTo>
                  <a:lnTo>
                    <a:pt x="216" y="78"/>
                  </a:lnTo>
                  <a:lnTo>
                    <a:pt x="192" y="66"/>
                  </a:lnTo>
                  <a:lnTo>
                    <a:pt x="156" y="54"/>
                  </a:lnTo>
                  <a:lnTo>
                    <a:pt x="132" y="42"/>
                  </a:lnTo>
                  <a:lnTo>
                    <a:pt x="126" y="30"/>
                  </a:lnTo>
                  <a:lnTo>
                    <a:pt x="108" y="12"/>
                  </a:lnTo>
                  <a:lnTo>
                    <a:pt x="96" y="6"/>
                  </a:lnTo>
                  <a:lnTo>
                    <a:pt x="84" y="6"/>
                  </a:lnTo>
                  <a:lnTo>
                    <a:pt x="60" y="0"/>
                  </a:lnTo>
                  <a:lnTo>
                    <a:pt x="30" y="0"/>
                  </a:lnTo>
                  <a:lnTo>
                    <a:pt x="24" y="6"/>
                  </a:lnTo>
                  <a:lnTo>
                    <a:pt x="18" y="6"/>
                  </a:lnTo>
                  <a:lnTo>
                    <a:pt x="30" y="42"/>
                  </a:lnTo>
                  <a:lnTo>
                    <a:pt x="30" y="54"/>
                  </a:lnTo>
                  <a:lnTo>
                    <a:pt x="24" y="60"/>
                  </a:lnTo>
                  <a:lnTo>
                    <a:pt x="18" y="72"/>
                  </a:lnTo>
                  <a:lnTo>
                    <a:pt x="12" y="78"/>
                  </a:lnTo>
                  <a:lnTo>
                    <a:pt x="12" y="90"/>
                  </a:lnTo>
                  <a:lnTo>
                    <a:pt x="6" y="102"/>
                  </a:lnTo>
                  <a:lnTo>
                    <a:pt x="0" y="108"/>
                  </a:lnTo>
                  <a:lnTo>
                    <a:pt x="0" y="114"/>
                  </a:lnTo>
                  <a:lnTo>
                    <a:pt x="12" y="144"/>
                  </a:lnTo>
                  <a:lnTo>
                    <a:pt x="0" y="126"/>
                  </a:lnTo>
                  <a:lnTo>
                    <a:pt x="30" y="168"/>
                  </a:lnTo>
                  <a:lnTo>
                    <a:pt x="78" y="132"/>
                  </a:lnTo>
                  <a:lnTo>
                    <a:pt x="174" y="132"/>
                  </a:lnTo>
                  <a:lnTo>
                    <a:pt x="186" y="138"/>
                  </a:lnTo>
                  <a:lnTo>
                    <a:pt x="240" y="138"/>
                  </a:lnTo>
                  <a:lnTo>
                    <a:pt x="246" y="132"/>
                  </a:lnTo>
                  <a:lnTo>
                    <a:pt x="252" y="120"/>
                  </a:lnTo>
                  <a:lnTo>
                    <a:pt x="252" y="114"/>
                  </a:lnTo>
                  <a:lnTo>
                    <a:pt x="246" y="102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82" name="Costa Rica" descr="© INSCALE GmbH, 05.05.2010&#10;http://www.presentationload.com/">
              <a:extLst>
                <a:ext uri="{FF2B5EF4-FFF2-40B4-BE49-F238E27FC236}">
                  <a16:creationId xmlns:a16="http://schemas.microsoft.com/office/drawing/2014/main" id="{734EA2E2-2D40-4A45-B37A-70BEA92C0A95}"/>
                </a:ext>
              </a:extLst>
            </p:cNvPr>
            <p:cNvSpPr>
              <a:spLocks/>
            </p:cNvSpPr>
            <p:nvPr/>
          </p:nvSpPr>
          <p:spPr bwMode="gray">
            <a:xfrm>
              <a:off x="2849573" y="4114736"/>
              <a:ext cx="106399" cy="103184"/>
            </a:xfrm>
            <a:custGeom>
              <a:avLst/>
              <a:gdLst>
                <a:gd name="T0" fmla="*/ 2147483647 w 240"/>
                <a:gd name="T1" fmla="*/ 2147483647 h 228"/>
                <a:gd name="T2" fmla="*/ 2147483647 w 240"/>
                <a:gd name="T3" fmla="*/ 2147483647 h 228"/>
                <a:gd name="T4" fmla="*/ 2147483647 w 240"/>
                <a:gd name="T5" fmla="*/ 2147483647 h 228"/>
                <a:gd name="T6" fmla="*/ 2147483647 w 240"/>
                <a:gd name="T7" fmla="*/ 2147483647 h 228"/>
                <a:gd name="T8" fmla="*/ 2147483647 w 240"/>
                <a:gd name="T9" fmla="*/ 2147483647 h 228"/>
                <a:gd name="T10" fmla="*/ 2147483647 w 240"/>
                <a:gd name="T11" fmla="*/ 2147483647 h 228"/>
                <a:gd name="T12" fmla="*/ 2147483647 w 240"/>
                <a:gd name="T13" fmla="*/ 2147483647 h 228"/>
                <a:gd name="T14" fmla="*/ 2147483647 w 240"/>
                <a:gd name="T15" fmla="*/ 2147483647 h 228"/>
                <a:gd name="T16" fmla="*/ 2147483647 w 240"/>
                <a:gd name="T17" fmla="*/ 2147483647 h 228"/>
                <a:gd name="T18" fmla="*/ 2147483647 w 240"/>
                <a:gd name="T19" fmla="*/ 2147483647 h 228"/>
                <a:gd name="T20" fmla="*/ 2147483647 w 240"/>
                <a:gd name="T21" fmla="*/ 2147483647 h 228"/>
                <a:gd name="T22" fmla="*/ 2147483647 w 240"/>
                <a:gd name="T23" fmla="*/ 2147483647 h 228"/>
                <a:gd name="T24" fmla="*/ 2147483647 w 240"/>
                <a:gd name="T25" fmla="*/ 2147483647 h 228"/>
                <a:gd name="T26" fmla="*/ 2147483647 w 240"/>
                <a:gd name="T27" fmla="*/ 2147483647 h 228"/>
                <a:gd name="T28" fmla="*/ 2147483647 w 240"/>
                <a:gd name="T29" fmla="*/ 2147483647 h 228"/>
                <a:gd name="T30" fmla="*/ 2147483647 w 240"/>
                <a:gd name="T31" fmla="*/ 0 h 228"/>
                <a:gd name="T32" fmla="*/ 2147483647 w 240"/>
                <a:gd name="T33" fmla="*/ 2147483647 h 228"/>
                <a:gd name="T34" fmla="*/ 2147483647 w 240"/>
                <a:gd name="T35" fmla="*/ 2147483647 h 228"/>
                <a:gd name="T36" fmla="*/ 0 w 240"/>
                <a:gd name="T37" fmla="*/ 2147483647 h 228"/>
                <a:gd name="T38" fmla="*/ 2147483647 w 240"/>
                <a:gd name="T39" fmla="*/ 2147483647 h 228"/>
                <a:gd name="T40" fmla="*/ 2147483647 w 240"/>
                <a:gd name="T41" fmla="*/ 2147483647 h 228"/>
                <a:gd name="T42" fmla="*/ 2147483647 w 240"/>
                <a:gd name="T43" fmla="*/ 2147483647 h 228"/>
                <a:gd name="T44" fmla="*/ 2147483647 w 240"/>
                <a:gd name="T45" fmla="*/ 2147483647 h 228"/>
                <a:gd name="T46" fmla="*/ 2147483647 w 240"/>
                <a:gd name="T47" fmla="*/ 2147483647 h 228"/>
                <a:gd name="T48" fmla="*/ 2147483647 w 240"/>
                <a:gd name="T49" fmla="*/ 2147483647 h 228"/>
                <a:gd name="T50" fmla="*/ 2147483647 w 240"/>
                <a:gd name="T51" fmla="*/ 2147483647 h 228"/>
                <a:gd name="T52" fmla="*/ 2147483647 w 240"/>
                <a:gd name="T53" fmla="*/ 2147483647 h 228"/>
                <a:gd name="T54" fmla="*/ 2147483647 w 240"/>
                <a:gd name="T55" fmla="*/ 2147483647 h 228"/>
                <a:gd name="T56" fmla="*/ 2147483647 w 240"/>
                <a:gd name="T57" fmla="*/ 2147483647 h 228"/>
                <a:gd name="T58" fmla="*/ 2147483647 w 240"/>
                <a:gd name="T59" fmla="*/ 2147483647 h 228"/>
                <a:gd name="T60" fmla="*/ 2147483647 w 240"/>
                <a:gd name="T61" fmla="*/ 2147483647 h 228"/>
                <a:gd name="T62" fmla="*/ 2147483647 w 240"/>
                <a:gd name="T63" fmla="*/ 2147483647 h 228"/>
                <a:gd name="T64" fmla="*/ 2147483647 w 240"/>
                <a:gd name="T65" fmla="*/ 2147483647 h 228"/>
                <a:gd name="T66" fmla="*/ 2147483647 w 240"/>
                <a:gd name="T67" fmla="*/ 2147483647 h 228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40"/>
                <a:gd name="T103" fmla="*/ 0 h 228"/>
                <a:gd name="T104" fmla="*/ 240 w 240"/>
                <a:gd name="T105" fmla="*/ 228 h 228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40" h="228">
                  <a:moveTo>
                    <a:pt x="210" y="198"/>
                  </a:moveTo>
                  <a:lnTo>
                    <a:pt x="216" y="198"/>
                  </a:lnTo>
                  <a:lnTo>
                    <a:pt x="234" y="180"/>
                  </a:lnTo>
                  <a:lnTo>
                    <a:pt x="228" y="174"/>
                  </a:lnTo>
                  <a:lnTo>
                    <a:pt x="210" y="174"/>
                  </a:lnTo>
                  <a:lnTo>
                    <a:pt x="210" y="168"/>
                  </a:lnTo>
                  <a:lnTo>
                    <a:pt x="204" y="162"/>
                  </a:lnTo>
                  <a:lnTo>
                    <a:pt x="204" y="144"/>
                  </a:lnTo>
                  <a:lnTo>
                    <a:pt x="210" y="138"/>
                  </a:lnTo>
                  <a:lnTo>
                    <a:pt x="222" y="138"/>
                  </a:lnTo>
                  <a:lnTo>
                    <a:pt x="228" y="132"/>
                  </a:lnTo>
                  <a:lnTo>
                    <a:pt x="240" y="132"/>
                  </a:lnTo>
                  <a:lnTo>
                    <a:pt x="228" y="126"/>
                  </a:lnTo>
                  <a:lnTo>
                    <a:pt x="210" y="108"/>
                  </a:lnTo>
                  <a:lnTo>
                    <a:pt x="198" y="84"/>
                  </a:lnTo>
                  <a:lnTo>
                    <a:pt x="192" y="78"/>
                  </a:lnTo>
                  <a:lnTo>
                    <a:pt x="186" y="66"/>
                  </a:lnTo>
                  <a:lnTo>
                    <a:pt x="180" y="60"/>
                  </a:lnTo>
                  <a:lnTo>
                    <a:pt x="174" y="36"/>
                  </a:lnTo>
                  <a:lnTo>
                    <a:pt x="138" y="36"/>
                  </a:lnTo>
                  <a:lnTo>
                    <a:pt x="126" y="24"/>
                  </a:lnTo>
                  <a:lnTo>
                    <a:pt x="126" y="18"/>
                  </a:lnTo>
                  <a:lnTo>
                    <a:pt x="120" y="18"/>
                  </a:lnTo>
                  <a:lnTo>
                    <a:pt x="114" y="12"/>
                  </a:lnTo>
                  <a:lnTo>
                    <a:pt x="84" y="12"/>
                  </a:lnTo>
                  <a:lnTo>
                    <a:pt x="84" y="18"/>
                  </a:lnTo>
                  <a:lnTo>
                    <a:pt x="78" y="18"/>
                  </a:lnTo>
                  <a:lnTo>
                    <a:pt x="72" y="12"/>
                  </a:lnTo>
                  <a:lnTo>
                    <a:pt x="60" y="6"/>
                  </a:lnTo>
                  <a:lnTo>
                    <a:pt x="48" y="6"/>
                  </a:lnTo>
                  <a:lnTo>
                    <a:pt x="42" y="0"/>
                  </a:lnTo>
                  <a:lnTo>
                    <a:pt x="24" y="0"/>
                  </a:lnTo>
                  <a:lnTo>
                    <a:pt x="6" y="30"/>
                  </a:lnTo>
                  <a:lnTo>
                    <a:pt x="18" y="42"/>
                  </a:lnTo>
                  <a:lnTo>
                    <a:pt x="24" y="42"/>
                  </a:lnTo>
                  <a:lnTo>
                    <a:pt x="24" y="48"/>
                  </a:lnTo>
                  <a:lnTo>
                    <a:pt x="6" y="66"/>
                  </a:lnTo>
                  <a:lnTo>
                    <a:pt x="0" y="78"/>
                  </a:lnTo>
                  <a:lnTo>
                    <a:pt x="6" y="90"/>
                  </a:lnTo>
                  <a:lnTo>
                    <a:pt x="18" y="102"/>
                  </a:lnTo>
                  <a:lnTo>
                    <a:pt x="30" y="108"/>
                  </a:lnTo>
                  <a:lnTo>
                    <a:pt x="42" y="108"/>
                  </a:lnTo>
                  <a:lnTo>
                    <a:pt x="60" y="126"/>
                  </a:lnTo>
                  <a:lnTo>
                    <a:pt x="72" y="126"/>
                  </a:lnTo>
                  <a:lnTo>
                    <a:pt x="72" y="102"/>
                  </a:lnTo>
                  <a:lnTo>
                    <a:pt x="66" y="96"/>
                  </a:lnTo>
                  <a:lnTo>
                    <a:pt x="54" y="90"/>
                  </a:lnTo>
                  <a:lnTo>
                    <a:pt x="42" y="78"/>
                  </a:lnTo>
                  <a:lnTo>
                    <a:pt x="42" y="72"/>
                  </a:lnTo>
                  <a:lnTo>
                    <a:pt x="48" y="72"/>
                  </a:lnTo>
                  <a:lnTo>
                    <a:pt x="60" y="78"/>
                  </a:lnTo>
                  <a:lnTo>
                    <a:pt x="66" y="84"/>
                  </a:lnTo>
                  <a:lnTo>
                    <a:pt x="90" y="96"/>
                  </a:lnTo>
                  <a:lnTo>
                    <a:pt x="96" y="102"/>
                  </a:lnTo>
                  <a:lnTo>
                    <a:pt x="96" y="132"/>
                  </a:lnTo>
                  <a:lnTo>
                    <a:pt x="114" y="132"/>
                  </a:lnTo>
                  <a:lnTo>
                    <a:pt x="126" y="138"/>
                  </a:lnTo>
                  <a:lnTo>
                    <a:pt x="138" y="138"/>
                  </a:lnTo>
                  <a:lnTo>
                    <a:pt x="156" y="180"/>
                  </a:lnTo>
                  <a:lnTo>
                    <a:pt x="150" y="186"/>
                  </a:lnTo>
                  <a:lnTo>
                    <a:pt x="150" y="198"/>
                  </a:lnTo>
                  <a:lnTo>
                    <a:pt x="168" y="216"/>
                  </a:lnTo>
                  <a:lnTo>
                    <a:pt x="180" y="222"/>
                  </a:lnTo>
                  <a:lnTo>
                    <a:pt x="192" y="222"/>
                  </a:lnTo>
                  <a:lnTo>
                    <a:pt x="174" y="198"/>
                  </a:lnTo>
                  <a:lnTo>
                    <a:pt x="204" y="228"/>
                  </a:lnTo>
                  <a:lnTo>
                    <a:pt x="210" y="222"/>
                  </a:lnTo>
                  <a:lnTo>
                    <a:pt x="210" y="198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83" name="Canada" descr="© INSCALE GmbH, 05.05.2010&#10;http://www.presentationload.com/">
              <a:extLst>
                <a:ext uri="{FF2B5EF4-FFF2-40B4-BE49-F238E27FC236}">
                  <a16:creationId xmlns:a16="http://schemas.microsoft.com/office/drawing/2014/main" id="{A0203E04-27EE-4A51-A147-B13D1150EC1E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049198" y="1708179"/>
              <a:ext cx="2469412" cy="1295350"/>
            </a:xfrm>
            <a:custGeom>
              <a:avLst/>
              <a:gdLst>
                <a:gd name="T0" fmla="*/ 2147483647 w 5574"/>
                <a:gd name="T1" fmla="*/ 2147483647 h 2886"/>
                <a:gd name="T2" fmla="*/ 2147483647 w 5574"/>
                <a:gd name="T3" fmla="*/ 2147483647 h 2886"/>
                <a:gd name="T4" fmla="*/ 2147483647 w 5574"/>
                <a:gd name="T5" fmla="*/ 2147483647 h 2886"/>
                <a:gd name="T6" fmla="*/ 2147483647 w 5574"/>
                <a:gd name="T7" fmla="*/ 2147483647 h 2886"/>
                <a:gd name="T8" fmla="*/ 2147483647 w 5574"/>
                <a:gd name="T9" fmla="*/ 2147483647 h 2886"/>
                <a:gd name="T10" fmla="*/ 2147483647 w 5574"/>
                <a:gd name="T11" fmla="*/ 2147483647 h 2886"/>
                <a:gd name="T12" fmla="*/ 2147483647 w 5574"/>
                <a:gd name="T13" fmla="*/ 2147483647 h 2886"/>
                <a:gd name="T14" fmla="*/ 2147483647 w 5574"/>
                <a:gd name="T15" fmla="*/ 2147483647 h 2886"/>
                <a:gd name="T16" fmla="*/ 2147483647 w 5574"/>
                <a:gd name="T17" fmla="*/ 2147483647 h 2886"/>
                <a:gd name="T18" fmla="*/ 2147483647 w 5574"/>
                <a:gd name="T19" fmla="*/ 2147483647 h 2886"/>
                <a:gd name="T20" fmla="*/ 2147483647 w 5574"/>
                <a:gd name="T21" fmla="*/ 2147483647 h 2886"/>
                <a:gd name="T22" fmla="*/ 2147483647 w 5574"/>
                <a:gd name="T23" fmla="*/ 2147483647 h 2886"/>
                <a:gd name="T24" fmla="*/ 2147483647 w 5574"/>
                <a:gd name="T25" fmla="*/ 2147483647 h 2886"/>
                <a:gd name="T26" fmla="*/ 2147483647 w 5574"/>
                <a:gd name="T27" fmla="*/ 2147483647 h 2886"/>
                <a:gd name="T28" fmla="*/ 2147483647 w 5574"/>
                <a:gd name="T29" fmla="*/ 2147483647 h 2886"/>
                <a:gd name="T30" fmla="*/ 2147483647 w 5574"/>
                <a:gd name="T31" fmla="*/ 2147483647 h 2886"/>
                <a:gd name="T32" fmla="*/ 2147483647 w 5574"/>
                <a:gd name="T33" fmla="*/ 2147483647 h 2886"/>
                <a:gd name="T34" fmla="*/ 2147483647 w 5574"/>
                <a:gd name="T35" fmla="*/ 2147483647 h 2886"/>
                <a:gd name="T36" fmla="*/ 2147483647 w 5574"/>
                <a:gd name="T37" fmla="*/ 2147483647 h 2886"/>
                <a:gd name="T38" fmla="*/ 2147483647 w 5574"/>
                <a:gd name="T39" fmla="*/ 2147483647 h 2886"/>
                <a:gd name="T40" fmla="*/ 2147483647 w 5574"/>
                <a:gd name="T41" fmla="*/ 2147483647 h 2886"/>
                <a:gd name="T42" fmla="*/ 2147483647 w 5574"/>
                <a:gd name="T43" fmla="*/ 2147483647 h 2886"/>
                <a:gd name="T44" fmla="*/ 2147483647 w 5574"/>
                <a:gd name="T45" fmla="*/ 2147483647 h 2886"/>
                <a:gd name="T46" fmla="*/ 2147483647 w 5574"/>
                <a:gd name="T47" fmla="*/ 2147483647 h 2886"/>
                <a:gd name="T48" fmla="*/ 2147483647 w 5574"/>
                <a:gd name="T49" fmla="*/ 2147483647 h 2886"/>
                <a:gd name="T50" fmla="*/ 2147483647 w 5574"/>
                <a:gd name="T51" fmla="*/ 2147483647 h 2886"/>
                <a:gd name="T52" fmla="*/ 2147483647 w 5574"/>
                <a:gd name="T53" fmla="*/ 2147483647 h 2886"/>
                <a:gd name="T54" fmla="*/ 2147483647 w 5574"/>
                <a:gd name="T55" fmla="*/ 2147483647 h 2886"/>
                <a:gd name="T56" fmla="*/ 2147483647 w 5574"/>
                <a:gd name="T57" fmla="*/ 2147483647 h 2886"/>
                <a:gd name="T58" fmla="*/ 2147483647 w 5574"/>
                <a:gd name="T59" fmla="*/ 2147483647 h 2886"/>
                <a:gd name="T60" fmla="*/ 2147483647 w 5574"/>
                <a:gd name="T61" fmla="*/ 2147483647 h 2886"/>
                <a:gd name="T62" fmla="*/ 2147483647 w 5574"/>
                <a:gd name="T63" fmla="*/ 2147483647 h 2886"/>
                <a:gd name="T64" fmla="*/ 2147483647 w 5574"/>
                <a:gd name="T65" fmla="*/ 2147483647 h 2886"/>
                <a:gd name="T66" fmla="*/ 2147483647 w 5574"/>
                <a:gd name="T67" fmla="*/ 2147483647 h 2886"/>
                <a:gd name="T68" fmla="*/ 2147483647 w 5574"/>
                <a:gd name="T69" fmla="*/ 2147483647 h 2886"/>
                <a:gd name="T70" fmla="*/ 2147483647 w 5574"/>
                <a:gd name="T71" fmla="*/ 2147483647 h 2886"/>
                <a:gd name="T72" fmla="*/ 2147483647 w 5574"/>
                <a:gd name="T73" fmla="*/ 2147483647 h 2886"/>
                <a:gd name="T74" fmla="*/ 2147483647 w 5574"/>
                <a:gd name="T75" fmla="*/ 2147483647 h 2886"/>
                <a:gd name="T76" fmla="*/ 2147483647 w 5574"/>
                <a:gd name="T77" fmla="*/ 2147483647 h 2886"/>
                <a:gd name="T78" fmla="*/ 2147483647 w 5574"/>
                <a:gd name="T79" fmla="*/ 2147483647 h 2886"/>
                <a:gd name="T80" fmla="*/ 2147483647 w 5574"/>
                <a:gd name="T81" fmla="*/ 2147483647 h 2886"/>
                <a:gd name="T82" fmla="*/ 2147483647 w 5574"/>
                <a:gd name="T83" fmla="*/ 2147483647 h 2886"/>
                <a:gd name="T84" fmla="*/ 2147483647 w 5574"/>
                <a:gd name="T85" fmla="*/ 2147483647 h 2886"/>
                <a:gd name="T86" fmla="*/ 2147483647 w 5574"/>
                <a:gd name="T87" fmla="*/ 2147483647 h 2886"/>
                <a:gd name="T88" fmla="*/ 2147483647 w 5574"/>
                <a:gd name="T89" fmla="*/ 2147483647 h 2886"/>
                <a:gd name="T90" fmla="*/ 2147483647 w 5574"/>
                <a:gd name="T91" fmla="*/ 2147483647 h 2886"/>
                <a:gd name="T92" fmla="*/ 2147483647 w 5574"/>
                <a:gd name="T93" fmla="*/ 2147483647 h 2886"/>
                <a:gd name="T94" fmla="*/ 2147483647 w 5574"/>
                <a:gd name="T95" fmla="*/ 2147483647 h 2886"/>
                <a:gd name="T96" fmla="*/ 2147483647 w 5574"/>
                <a:gd name="T97" fmla="*/ 2147483647 h 2886"/>
                <a:gd name="T98" fmla="*/ 2147483647 w 5574"/>
                <a:gd name="T99" fmla="*/ 2147483647 h 2886"/>
                <a:gd name="T100" fmla="*/ 2147483647 w 5574"/>
                <a:gd name="T101" fmla="*/ 2147483647 h 2886"/>
                <a:gd name="T102" fmla="*/ 2147483647 w 5574"/>
                <a:gd name="T103" fmla="*/ 2147483647 h 2886"/>
                <a:gd name="T104" fmla="*/ 2147483647 w 5574"/>
                <a:gd name="T105" fmla="*/ 2147483647 h 2886"/>
                <a:gd name="T106" fmla="*/ 2147483647 w 5574"/>
                <a:gd name="T107" fmla="*/ 2147483647 h 2886"/>
                <a:gd name="T108" fmla="*/ 2147483647 w 5574"/>
                <a:gd name="T109" fmla="*/ 2147483647 h 2886"/>
                <a:gd name="T110" fmla="*/ 2147483647 w 5574"/>
                <a:gd name="T111" fmla="*/ 2147483647 h 2886"/>
                <a:gd name="T112" fmla="*/ 2147483647 w 5574"/>
                <a:gd name="T113" fmla="*/ 2147483647 h 2886"/>
                <a:gd name="T114" fmla="*/ 2147483647 w 5574"/>
                <a:gd name="T115" fmla="*/ 2147483647 h 2886"/>
                <a:gd name="T116" fmla="*/ 2147483647 w 5574"/>
                <a:gd name="T117" fmla="*/ 2147483647 h 2886"/>
                <a:gd name="T118" fmla="*/ 2147483647 w 5574"/>
                <a:gd name="T119" fmla="*/ 2147483647 h 2886"/>
                <a:gd name="T120" fmla="*/ 2147483647 w 5574"/>
                <a:gd name="T121" fmla="*/ 2147483647 h 2886"/>
                <a:gd name="T122" fmla="*/ 2147483647 w 5574"/>
                <a:gd name="T123" fmla="*/ 2147483647 h 2886"/>
                <a:gd name="T124" fmla="*/ 2147483647 w 5574"/>
                <a:gd name="T125" fmla="*/ 2147483647 h 288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5574"/>
                <a:gd name="T190" fmla="*/ 0 h 2886"/>
                <a:gd name="T191" fmla="*/ 5574 w 5574"/>
                <a:gd name="T192" fmla="*/ 2886 h 288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5574" h="2886">
                  <a:moveTo>
                    <a:pt x="3114" y="252"/>
                  </a:moveTo>
                  <a:lnTo>
                    <a:pt x="3138" y="252"/>
                  </a:lnTo>
                  <a:lnTo>
                    <a:pt x="3150" y="258"/>
                  </a:lnTo>
                  <a:lnTo>
                    <a:pt x="3168" y="258"/>
                  </a:lnTo>
                  <a:lnTo>
                    <a:pt x="3174" y="252"/>
                  </a:lnTo>
                  <a:lnTo>
                    <a:pt x="3174" y="246"/>
                  </a:lnTo>
                  <a:lnTo>
                    <a:pt x="3168" y="234"/>
                  </a:lnTo>
                  <a:lnTo>
                    <a:pt x="3156" y="228"/>
                  </a:lnTo>
                  <a:lnTo>
                    <a:pt x="3108" y="228"/>
                  </a:lnTo>
                  <a:lnTo>
                    <a:pt x="3066" y="234"/>
                  </a:lnTo>
                  <a:lnTo>
                    <a:pt x="3036" y="246"/>
                  </a:lnTo>
                  <a:lnTo>
                    <a:pt x="3018" y="246"/>
                  </a:lnTo>
                  <a:lnTo>
                    <a:pt x="3060" y="246"/>
                  </a:lnTo>
                  <a:lnTo>
                    <a:pt x="3096" y="252"/>
                  </a:lnTo>
                  <a:lnTo>
                    <a:pt x="3114" y="252"/>
                  </a:lnTo>
                  <a:close/>
                  <a:moveTo>
                    <a:pt x="2988" y="318"/>
                  </a:moveTo>
                  <a:lnTo>
                    <a:pt x="3036" y="318"/>
                  </a:lnTo>
                  <a:lnTo>
                    <a:pt x="3048" y="312"/>
                  </a:lnTo>
                  <a:lnTo>
                    <a:pt x="3060" y="312"/>
                  </a:lnTo>
                  <a:lnTo>
                    <a:pt x="3072" y="300"/>
                  </a:lnTo>
                  <a:lnTo>
                    <a:pt x="3072" y="294"/>
                  </a:lnTo>
                  <a:lnTo>
                    <a:pt x="3066" y="282"/>
                  </a:lnTo>
                  <a:lnTo>
                    <a:pt x="3138" y="270"/>
                  </a:lnTo>
                  <a:lnTo>
                    <a:pt x="3120" y="264"/>
                  </a:lnTo>
                  <a:lnTo>
                    <a:pt x="3054" y="264"/>
                  </a:lnTo>
                  <a:lnTo>
                    <a:pt x="3042" y="276"/>
                  </a:lnTo>
                  <a:lnTo>
                    <a:pt x="3030" y="276"/>
                  </a:lnTo>
                  <a:lnTo>
                    <a:pt x="2994" y="270"/>
                  </a:lnTo>
                  <a:lnTo>
                    <a:pt x="2958" y="270"/>
                  </a:lnTo>
                  <a:lnTo>
                    <a:pt x="2940" y="282"/>
                  </a:lnTo>
                  <a:lnTo>
                    <a:pt x="2940" y="294"/>
                  </a:lnTo>
                  <a:lnTo>
                    <a:pt x="2946" y="300"/>
                  </a:lnTo>
                  <a:lnTo>
                    <a:pt x="2970" y="312"/>
                  </a:lnTo>
                  <a:lnTo>
                    <a:pt x="2976" y="318"/>
                  </a:lnTo>
                  <a:lnTo>
                    <a:pt x="2988" y="318"/>
                  </a:lnTo>
                  <a:close/>
                  <a:moveTo>
                    <a:pt x="2682" y="384"/>
                  </a:moveTo>
                  <a:lnTo>
                    <a:pt x="2628" y="408"/>
                  </a:lnTo>
                  <a:lnTo>
                    <a:pt x="2634" y="408"/>
                  </a:lnTo>
                  <a:lnTo>
                    <a:pt x="2646" y="414"/>
                  </a:lnTo>
                  <a:lnTo>
                    <a:pt x="2652" y="414"/>
                  </a:lnTo>
                  <a:lnTo>
                    <a:pt x="2658" y="420"/>
                  </a:lnTo>
                  <a:lnTo>
                    <a:pt x="2658" y="426"/>
                  </a:lnTo>
                  <a:lnTo>
                    <a:pt x="2622" y="426"/>
                  </a:lnTo>
                  <a:lnTo>
                    <a:pt x="2586" y="432"/>
                  </a:lnTo>
                  <a:lnTo>
                    <a:pt x="2556" y="438"/>
                  </a:lnTo>
                  <a:lnTo>
                    <a:pt x="2544" y="438"/>
                  </a:lnTo>
                  <a:lnTo>
                    <a:pt x="2520" y="456"/>
                  </a:lnTo>
                  <a:lnTo>
                    <a:pt x="2580" y="450"/>
                  </a:lnTo>
                  <a:lnTo>
                    <a:pt x="2586" y="450"/>
                  </a:lnTo>
                  <a:lnTo>
                    <a:pt x="2592" y="456"/>
                  </a:lnTo>
                  <a:lnTo>
                    <a:pt x="2610" y="456"/>
                  </a:lnTo>
                  <a:lnTo>
                    <a:pt x="2628" y="462"/>
                  </a:lnTo>
                  <a:lnTo>
                    <a:pt x="2658" y="462"/>
                  </a:lnTo>
                  <a:lnTo>
                    <a:pt x="2694" y="450"/>
                  </a:lnTo>
                  <a:lnTo>
                    <a:pt x="2730" y="444"/>
                  </a:lnTo>
                  <a:lnTo>
                    <a:pt x="2742" y="438"/>
                  </a:lnTo>
                  <a:lnTo>
                    <a:pt x="2742" y="450"/>
                  </a:lnTo>
                  <a:lnTo>
                    <a:pt x="2760" y="450"/>
                  </a:lnTo>
                  <a:lnTo>
                    <a:pt x="2796" y="444"/>
                  </a:lnTo>
                  <a:lnTo>
                    <a:pt x="2856" y="444"/>
                  </a:lnTo>
                  <a:lnTo>
                    <a:pt x="2850" y="444"/>
                  </a:lnTo>
                  <a:lnTo>
                    <a:pt x="2844" y="450"/>
                  </a:lnTo>
                  <a:lnTo>
                    <a:pt x="2832" y="450"/>
                  </a:lnTo>
                  <a:lnTo>
                    <a:pt x="2790" y="456"/>
                  </a:lnTo>
                  <a:lnTo>
                    <a:pt x="2730" y="468"/>
                  </a:lnTo>
                  <a:lnTo>
                    <a:pt x="2706" y="468"/>
                  </a:lnTo>
                  <a:lnTo>
                    <a:pt x="2688" y="474"/>
                  </a:lnTo>
                  <a:lnTo>
                    <a:pt x="2670" y="474"/>
                  </a:lnTo>
                  <a:lnTo>
                    <a:pt x="2652" y="480"/>
                  </a:lnTo>
                  <a:lnTo>
                    <a:pt x="2646" y="486"/>
                  </a:lnTo>
                  <a:lnTo>
                    <a:pt x="2640" y="486"/>
                  </a:lnTo>
                  <a:lnTo>
                    <a:pt x="2658" y="486"/>
                  </a:lnTo>
                  <a:lnTo>
                    <a:pt x="2694" y="492"/>
                  </a:lnTo>
                  <a:lnTo>
                    <a:pt x="2760" y="498"/>
                  </a:lnTo>
                  <a:lnTo>
                    <a:pt x="2808" y="492"/>
                  </a:lnTo>
                  <a:lnTo>
                    <a:pt x="2850" y="480"/>
                  </a:lnTo>
                  <a:lnTo>
                    <a:pt x="2874" y="474"/>
                  </a:lnTo>
                  <a:lnTo>
                    <a:pt x="2886" y="468"/>
                  </a:lnTo>
                  <a:lnTo>
                    <a:pt x="2958" y="450"/>
                  </a:lnTo>
                  <a:lnTo>
                    <a:pt x="3000" y="450"/>
                  </a:lnTo>
                  <a:lnTo>
                    <a:pt x="3054" y="444"/>
                  </a:lnTo>
                  <a:lnTo>
                    <a:pt x="3096" y="438"/>
                  </a:lnTo>
                  <a:lnTo>
                    <a:pt x="3120" y="432"/>
                  </a:lnTo>
                  <a:lnTo>
                    <a:pt x="3138" y="420"/>
                  </a:lnTo>
                  <a:lnTo>
                    <a:pt x="3156" y="414"/>
                  </a:lnTo>
                  <a:lnTo>
                    <a:pt x="3168" y="408"/>
                  </a:lnTo>
                  <a:lnTo>
                    <a:pt x="3168" y="396"/>
                  </a:lnTo>
                  <a:lnTo>
                    <a:pt x="3156" y="384"/>
                  </a:lnTo>
                  <a:lnTo>
                    <a:pt x="3144" y="378"/>
                  </a:lnTo>
                  <a:lnTo>
                    <a:pt x="3120" y="378"/>
                  </a:lnTo>
                  <a:lnTo>
                    <a:pt x="3114" y="384"/>
                  </a:lnTo>
                  <a:lnTo>
                    <a:pt x="3108" y="384"/>
                  </a:lnTo>
                  <a:lnTo>
                    <a:pt x="3108" y="396"/>
                  </a:lnTo>
                  <a:lnTo>
                    <a:pt x="3072" y="396"/>
                  </a:lnTo>
                  <a:lnTo>
                    <a:pt x="3078" y="390"/>
                  </a:lnTo>
                  <a:lnTo>
                    <a:pt x="3078" y="378"/>
                  </a:lnTo>
                  <a:lnTo>
                    <a:pt x="3102" y="354"/>
                  </a:lnTo>
                  <a:lnTo>
                    <a:pt x="3102" y="342"/>
                  </a:lnTo>
                  <a:lnTo>
                    <a:pt x="3096" y="342"/>
                  </a:lnTo>
                  <a:lnTo>
                    <a:pt x="3054" y="348"/>
                  </a:lnTo>
                  <a:lnTo>
                    <a:pt x="2988" y="372"/>
                  </a:lnTo>
                  <a:lnTo>
                    <a:pt x="2976" y="378"/>
                  </a:lnTo>
                  <a:lnTo>
                    <a:pt x="3024" y="378"/>
                  </a:lnTo>
                  <a:lnTo>
                    <a:pt x="3018" y="408"/>
                  </a:lnTo>
                  <a:lnTo>
                    <a:pt x="2898" y="420"/>
                  </a:lnTo>
                  <a:lnTo>
                    <a:pt x="2898" y="414"/>
                  </a:lnTo>
                  <a:lnTo>
                    <a:pt x="2892" y="408"/>
                  </a:lnTo>
                  <a:lnTo>
                    <a:pt x="2892" y="372"/>
                  </a:lnTo>
                  <a:lnTo>
                    <a:pt x="2886" y="366"/>
                  </a:lnTo>
                  <a:lnTo>
                    <a:pt x="2874" y="366"/>
                  </a:lnTo>
                  <a:lnTo>
                    <a:pt x="2856" y="360"/>
                  </a:lnTo>
                  <a:lnTo>
                    <a:pt x="2814" y="360"/>
                  </a:lnTo>
                  <a:lnTo>
                    <a:pt x="2682" y="384"/>
                  </a:lnTo>
                  <a:close/>
                  <a:moveTo>
                    <a:pt x="2832" y="342"/>
                  </a:moveTo>
                  <a:lnTo>
                    <a:pt x="2844" y="330"/>
                  </a:lnTo>
                  <a:lnTo>
                    <a:pt x="2844" y="318"/>
                  </a:lnTo>
                  <a:lnTo>
                    <a:pt x="2838" y="312"/>
                  </a:lnTo>
                  <a:lnTo>
                    <a:pt x="2814" y="312"/>
                  </a:lnTo>
                  <a:lnTo>
                    <a:pt x="2802" y="318"/>
                  </a:lnTo>
                  <a:lnTo>
                    <a:pt x="2796" y="324"/>
                  </a:lnTo>
                  <a:lnTo>
                    <a:pt x="2796" y="330"/>
                  </a:lnTo>
                  <a:lnTo>
                    <a:pt x="2802" y="336"/>
                  </a:lnTo>
                  <a:lnTo>
                    <a:pt x="2814" y="336"/>
                  </a:lnTo>
                  <a:lnTo>
                    <a:pt x="2820" y="342"/>
                  </a:lnTo>
                  <a:lnTo>
                    <a:pt x="2832" y="342"/>
                  </a:lnTo>
                  <a:close/>
                  <a:moveTo>
                    <a:pt x="3012" y="564"/>
                  </a:moveTo>
                  <a:lnTo>
                    <a:pt x="2988" y="540"/>
                  </a:lnTo>
                  <a:lnTo>
                    <a:pt x="2958" y="540"/>
                  </a:lnTo>
                  <a:lnTo>
                    <a:pt x="2952" y="534"/>
                  </a:lnTo>
                  <a:lnTo>
                    <a:pt x="2946" y="534"/>
                  </a:lnTo>
                  <a:lnTo>
                    <a:pt x="2934" y="528"/>
                  </a:lnTo>
                  <a:lnTo>
                    <a:pt x="2916" y="528"/>
                  </a:lnTo>
                  <a:lnTo>
                    <a:pt x="2898" y="534"/>
                  </a:lnTo>
                  <a:lnTo>
                    <a:pt x="2892" y="540"/>
                  </a:lnTo>
                  <a:lnTo>
                    <a:pt x="2892" y="552"/>
                  </a:lnTo>
                  <a:lnTo>
                    <a:pt x="2928" y="570"/>
                  </a:lnTo>
                  <a:lnTo>
                    <a:pt x="2934" y="576"/>
                  </a:lnTo>
                  <a:lnTo>
                    <a:pt x="2946" y="582"/>
                  </a:lnTo>
                  <a:lnTo>
                    <a:pt x="3012" y="564"/>
                  </a:lnTo>
                  <a:close/>
                  <a:moveTo>
                    <a:pt x="2460" y="414"/>
                  </a:moveTo>
                  <a:lnTo>
                    <a:pt x="2442" y="420"/>
                  </a:lnTo>
                  <a:lnTo>
                    <a:pt x="2430" y="426"/>
                  </a:lnTo>
                  <a:lnTo>
                    <a:pt x="2430" y="438"/>
                  </a:lnTo>
                  <a:lnTo>
                    <a:pt x="2442" y="438"/>
                  </a:lnTo>
                  <a:lnTo>
                    <a:pt x="2472" y="432"/>
                  </a:lnTo>
                  <a:lnTo>
                    <a:pt x="2490" y="426"/>
                  </a:lnTo>
                  <a:lnTo>
                    <a:pt x="2502" y="420"/>
                  </a:lnTo>
                  <a:lnTo>
                    <a:pt x="2502" y="414"/>
                  </a:lnTo>
                  <a:lnTo>
                    <a:pt x="2496" y="408"/>
                  </a:lnTo>
                  <a:lnTo>
                    <a:pt x="2484" y="408"/>
                  </a:lnTo>
                  <a:lnTo>
                    <a:pt x="2460" y="414"/>
                  </a:lnTo>
                  <a:close/>
                  <a:moveTo>
                    <a:pt x="2970" y="858"/>
                  </a:moveTo>
                  <a:lnTo>
                    <a:pt x="2988" y="858"/>
                  </a:lnTo>
                  <a:lnTo>
                    <a:pt x="3006" y="864"/>
                  </a:lnTo>
                  <a:lnTo>
                    <a:pt x="3018" y="870"/>
                  </a:lnTo>
                  <a:lnTo>
                    <a:pt x="3036" y="876"/>
                  </a:lnTo>
                  <a:lnTo>
                    <a:pt x="3060" y="882"/>
                  </a:lnTo>
                  <a:lnTo>
                    <a:pt x="3096" y="882"/>
                  </a:lnTo>
                  <a:lnTo>
                    <a:pt x="3126" y="876"/>
                  </a:lnTo>
                  <a:lnTo>
                    <a:pt x="3138" y="876"/>
                  </a:lnTo>
                  <a:lnTo>
                    <a:pt x="3120" y="810"/>
                  </a:lnTo>
                  <a:lnTo>
                    <a:pt x="3018" y="792"/>
                  </a:lnTo>
                  <a:lnTo>
                    <a:pt x="2988" y="828"/>
                  </a:lnTo>
                  <a:lnTo>
                    <a:pt x="2958" y="828"/>
                  </a:lnTo>
                  <a:lnTo>
                    <a:pt x="2952" y="834"/>
                  </a:lnTo>
                  <a:lnTo>
                    <a:pt x="2952" y="846"/>
                  </a:lnTo>
                  <a:lnTo>
                    <a:pt x="2958" y="852"/>
                  </a:lnTo>
                  <a:lnTo>
                    <a:pt x="2970" y="858"/>
                  </a:lnTo>
                  <a:close/>
                  <a:moveTo>
                    <a:pt x="168" y="2034"/>
                  </a:moveTo>
                  <a:lnTo>
                    <a:pt x="168" y="2040"/>
                  </a:lnTo>
                  <a:lnTo>
                    <a:pt x="174" y="2046"/>
                  </a:lnTo>
                  <a:lnTo>
                    <a:pt x="192" y="2046"/>
                  </a:lnTo>
                  <a:lnTo>
                    <a:pt x="186" y="2070"/>
                  </a:lnTo>
                  <a:lnTo>
                    <a:pt x="216" y="2052"/>
                  </a:lnTo>
                  <a:lnTo>
                    <a:pt x="216" y="2028"/>
                  </a:lnTo>
                  <a:lnTo>
                    <a:pt x="174" y="2028"/>
                  </a:lnTo>
                  <a:lnTo>
                    <a:pt x="168" y="2034"/>
                  </a:lnTo>
                  <a:close/>
                  <a:moveTo>
                    <a:pt x="252" y="2298"/>
                  </a:moveTo>
                  <a:lnTo>
                    <a:pt x="252" y="2292"/>
                  </a:lnTo>
                  <a:lnTo>
                    <a:pt x="246" y="2286"/>
                  </a:lnTo>
                  <a:lnTo>
                    <a:pt x="246" y="2268"/>
                  </a:lnTo>
                  <a:lnTo>
                    <a:pt x="252" y="2256"/>
                  </a:lnTo>
                  <a:lnTo>
                    <a:pt x="252" y="2238"/>
                  </a:lnTo>
                  <a:lnTo>
                    <a:pt x="246" y="2226"/>
                  </a:lnTo>
                  <a:lnTo>
                    <a:pt x="228" y="2226"/>
                  </a:lnTo>
                  <a:lnTo>
                    <a:pt x="216" y="2220"/>
                  </a:lnTo>
                  <a:lnTo>
                    <a:pt x="204" y="2220"/>
                  </a:lnTo>
                  <a:lnTo>
                    <a:pt x="192" y="2214"/>
                  </a:lnTo>
                  <a:lnTo>
                    <a:pt x="186" y="2208"/>
                  </a:lnTo>
                  <a:lnTo>
                    <a:pt x="174" y="2202"/>
                  </a:lnTo>
                  <a:lnTo>
                    <a:pt x="150" y="2178"/>
                  </a:lnTo>
                  <a:lnTo>
                    <a:pt x="138" y="2172"/>
                  </a:lnTo>
                  <a:lnTo>
                    <a:pt x="126" y="2172"/>
                  </a:lnTo>
                  <a:lnTo>
                    <a:pt x="102" y="2184"/>
                  </a:lnTo>
                  <a:lnTo>
                    <a:pt x="96" y="2196"/>
                  </a:lnTo>
                  <a:lnTo>
                    <a:pt x="96" y="2202"/>
                  </a:lnTo>
                  <a:lnTo>
                    <a:pt x="108" y="2208"/>
                  </a:lnTo>
                  <a:lnTo>
                    <a:pt x="114" y="2214"/>
                  </a:lnTo>
                  <a:lnTo>
                    <a:pt x="120" y="2214"/>
                  </a:lnTo>
                  <a:lnTo>
                    <a:pt x="132" y="2202"/>
                  </a:lnTo>
                  <a:lnTo>
                    <a:pt x="144" y="2208"/>
                  </a:lnTo>
                  <a:lnTo>
                    <a:pt x="132" y="2220"/>
                  </a:lnTo>
                  <a:lnTo>
                    <a:pt x="120" y="2220"/>
                  </a:lnTo>
                  <a:lnTo>
                    <a:pt x="114" y="2226"/>
                  </a:lnTo>
                  <a:lnTo>
                    <a:pt x="102" y="2232"/>
                  </a:lnTo>
                  <a:lnTo>
                    <a:pt x="102" y="2244"/>
                  </a:lnTo>
                  <a:lnTo>
                    <a:pt x="108" y="2250"/>
                  </a:lnTo>
                  <a:lnTo>
                    <a:pt x="126" y="2250"/>
                  </a:lnTo>
                  <a:lnTo>
                    <a:pt x="138" y="2244"/>
                  </a:lnTo>
                  <a:lnTo>
                    <a:pt x="132" y="2262"/>
                  </a:lnTo>
                  <a:lnTo>
                    <a:pt x="150" y="2262"/>
                  </a:lnTo>
                  <a:lnTo>
                    <a:pt x="132" y="2280"/>
                  </a:lnTo>
                  <a:lnTo>
                    <a:pt x="168" y="2274"/>
                  </a:lnTo>
                  <a:lnTo>
                    <a:pt x="156" y="2280"/>
                  </a:lnTo>
                  <a:lnTo>
                    <a:pt x="144" y="2292"/>
                  </a:lnTo>
                  <a:lnTo>
                    <a:pt x="138" y="2292"/>
                  </a:lnTo>
                  <a:lnTo>
                    <a:pt x="138" y="2298"/>
                  </a:lnTo>
                  <a:lnTo>
                    <a:pt x="150" y="2298"/>
                  </a:lnTo>
                  <a:lnTo>
                    <a:pt x="162" y="2286"/>
                  </a:lnTo>
                  <a:lnTo>
                    <a:pt x="168" y="2286"/>
                  </a:lnTo>
                  <a:lnTo>
                    <a:pt x="174" y="2292"/>
                  </a:lnTo>
                  <a:lnTo>
                    <a:pt x="174" y="2304"/>
                  </a:lnTo>
                  <a:lnTo>
                    <a:pt x="162" y="2316"/>
                  </a:lnTo>
                  <a:lnTo>
                    <a:pt x="162" y="2328"/>
                  </a:lnTo>
                  <a:lnTo>
                    <a:pt x="210" y="2328"/>
                  </a:lnTo>
                  <a:lnTo>
                    <a:pt x="228" y="2316"/>
                  </a:lnTo>
                  <a:lnTo>
                    <a:pt x="210" y="2340"/>
                  </a:lnTo>
                  <a:lnTo>
                    <a:pt x="192" y="2340"/>
                  </a:lnTo>
                  <a:lnTo>
                    <a:pt x="186" y="2346"/>
                  </a:lnTo>
                  <a:lnTo>
                    <a:pt x="186" y="2352"/>
                  </a:lnTo>
                  <a:lnTo>
                    <a:pt x="210" y="2364"/>
                  </a:lnTo>
                  <a:lnTo>
                    <a:pt x="216" y="2364"/>
                  </a:lnTo>
                  <a:lnTo>
                    <a:pt x="228" y="2370"/>
                  </a:lnTo>
                  <a:lnTo>
                    <a:pt x="234" y="2376"/>
                  </a:lnTo>
                  <a:lnTo>
                    <a:pt x="246" y="2376"/>
                  </a:lnTo>
                  <a:lnTo>
                    <a:pt x="258" y="2382"/>
                  </a:lnTo>
                  <a:lnTo>
                    <a:pt x="270" y="2376"/>
                  </a:lnTo>
                  <a:lnTo>
                    <a:pt x="288" y="2358"/>
                  </a:lnTo>
                  <a:lnTo>
                    <a:pt x="294" y="2346"/>
                  </a:lnTo>
                  <a:lnTo>
                    <a:pt x="294" y="2340"/>
                  </a:lnTo>
                  <a:lnTo>
                    <a:pt x="288" y="2334"/>
                  </a:lnTo>
                  <a:lnTo>
                    <a:pt x="282" y="2322"/>
                  </a:lnTo>
                  <a:lnTo>
                    <a:pt x="270" y="2316"/>
                  </a:lnTo>
                  <a:lnTo>
                    <a:pt x="264" y="2304"/>
                  </a:lnTo>
                  <a:lnTo>
                    <a:pt x="252" y="2298"/>
                  </a:lnTo>
                  <a:close/>
                  <a:moveTo>
                    <a:pt x="2304" y="372"/>
                  </a:moveTo>
                  <a:lnTo>
                    <a:pt x="2316" y="372"/>
                  </a:lnTo>
                  <a:lnTo>
                    <a:pt x="2328" y="366"/>
                  </a:lnTo>
                  <a:lnTo>
                    <a:pt x="2376" y="366"/>
                  </a:lnTo>
                  <a:lnTo>
                    <a:pt x="2388" y="378"/>
                  </a:lnTo>
                  <a:lnTo>
                    <a:pt x="2388" y="390"/>
                  </a:lnTo>
                  <a:lnTo>
                    <a:pt x="2424" y="390"/>
                  </a:lnTo>
                  <a:lnTo>
                    <a:pt x="2442" y="384"/>
                  </a:lnTo>
                  <a:lnTo>
                    <a:pt x="2454" y="384"/>
                  </a:lnTo>
                  <a:lnTo>
                    <a:pt x="2466" y="390"/>
                  </a:lnTo>
                  <a:lnTo>
                    <a:pt x="2472" y="396"/>
                  </a:lnTo>
                  <a:lnTo>
                    <a:pt x="2490" y="396"/>
                  </a:lnTo>
                  <a:lnTo>
                    <a:pt x="2514" y="384"/>
                  </a:lnTo>
                  <a:lnTo>
                    <a:pt x="2520" y="372"/>
                  </a:lnTo>
                  <a:lnTo>
                    <a:pt x="2520" y="354"/>
                  </a:lnTo>
                  <a:lnTo>
                    <a:pt x="2550" y="354"/>
                  </a:lnTo>
                  <a:lnTo>
                    <a:pt x="2616" y="336"/>
                  </a:lnTo>
                  <a:lnTo>
                    <a:pt x="2580" y="366"/>
                  </a:lnTo>
                  <a:lnTo>
                    <a:pt x="2634" y="378"/>
                  </a:lnTo>
                  <a:lnTo>
                    <a:pt x="2688" y="354"/>
                  </a:lnTo>
                  <a:lnTo>
                    <a:pt x="2784" y="312"/>
                  </a:lnTo>
                  <a:lnTo>
                    <a:pt x="2778" y="312"/>
                  </a:lnTo>
                  <a:lnTo>
                    <a:pt x="2772" y="306"/>
                  </a:lnTo>
                  <a:lnTo>
                    <a:pt x="2754" y="300"/>
                  </a:lnTo>
                  <a:lnTo>
                    <a:pt x="2736" y="300"/>
                  </a:lnTo>
                  <a:lnTo>
                    <a:pt x="2724" y="294"/>
                  </a:lnTo>
                  <a:lnTo>
                    <a:pt x="2706" y="288"/>
                  </a:lnTo>
                  <a:lnTo>
                    <a:pt x="2676" y="288"/>
                  </a:lnTo>
                  <a:lnTo>
                    <a:pt x="2646" y="282"/>
                  </a:lnTo>
                  <a:lnTo>
                    <a:pt x="2604" y="282"/>
                  </a:lnTo>
                  <a:lnTo>
                    <a:pt x="2526" y="294"/>
                  </a:lnTo>
                  <a:lnTo>
                    <a:pt x="2526" y="318"/>
                  </a:lnTo>
                  <a:lnTo>
                    <a:pt x="2406" y="324"/>
                  </a:lnTo>
                  <a:lnTo>
                    <a:pt x="2400" y="324"/>
                  </a:lnTo>
                  <a:lnTo>
                    <a:pt x="2394" y="318"/>
                  </a:lnTo>
                  <a:lnTo>
                    <a:pt x="2334" y="318"/>
                  </a:lnTo>
                  <a:lnTo>
                    <a:pt x="2322" y="324"/>
                  </a:lnTo>
                  <a:lnTo>
                    <a:pt x="2310" y="324"/>
                  </a:lnTo>
                  <a:lnTo>
                    <a:pt x="2304" y="330"/>
                  </a:lnTo>
                  <a:lnTo>
                    <a:pt x="2304" y="372"/>
                  </a:lnTo>
                  <a:close/>
                  <a:moveTo>
                    <a:pt x="150" y="1980"/>
                  </a:moveTo>
                  <a:lnTo>
                    <a:pt x="162" y="2004"/>
                  </a:lnTo>
                  <a:lnTo>
                    <a:pt x="174" y="2010"/>
                  </a:lnTo>
                  <a:lnTo>
                    <a:pt x="186" y="1980"/>
                  </a:lnTo>
                  <a:lnTo>
                    <a:pt x="180" y="1974"/>
                  </a:lnTo>
                  <a:lnTo>
                    <a:pt x="174" y="1974"/>
                  </a:lnTo>
                  <a:lnTo>
                    <a:pt x="162" y="1968"/>
                  </a:lnTo>
                  <a:lnTo>
                    <a:pt x="156" y="1968"/>
                  </a:lnTo>
                  <a:lnTo>
                    <a:pt x="150" y="1974"/>
                  </a:lnTo>
                  <a:lnTo>
                    <a:pt x="150" y="1980"/>
                  </a:lnTo>
                  <a:close/>
                  <a:moveTo>
                    <a:pt x="126" y="1932"/>
                  </a:moveTo>
                  <a:lnTo>
                    <a:pt x="120" y="1932"/>
                  </a:lnTo>
                  <a:lnTo>
                    <a:pt x="108" y="1938"/>
                  </a:lnTo>
                  <a:lnTo>
                    <a:pt x="96" y="1938"/>
                  </a:lnTo>
                  <a:lnTo>
                    <a:pt x="84" y="1944"/>
                  </a:lnTo>
                  <a:lnTo>
                    <a:pt x="78" y="1944"/>
                  </a:lnTo>
                  <a:lnTo>
                    <a:pt x="78" y="1950"/>
                  </a:lnTo>
                  <a:lnTo>
                    <a:pt x="72" y="1962"/>
                  </a:lnTo>
                  <a:lnTo>
                    <a:pt x="66" y="1968"/>
                  </a:lnTo>
                  <a:lnTo>
                    <a:pt x="48" y="1968"/>
                  </a:lnTo>
                  <a:lnTo>
                    <a:pt x="42" y="1962"/>
                  </a:lnTo>
                  <a:lnTo>
                    <a:pt x="48" y="1956"/>
                  </a:lnTo>
                  <a:lnTo>
                    <a:pt x="60" y="1956"/>
                  </a:lnTo>
                  <a:lnTo>
                    <a:pt x="66" y="1950"/>
                  </a:lnTo>
                  <a:lnTo>
                    <a:pt x="72" y="1950"/>
                  </a:lnTo>
                  <a:lnTo>
                    <a:pt x="78" y="1944"/>
                  </a:lnTo>
                  <a:lnTo>
                    <a:pt x="84" y="1944"/>
                  </a:lnTo>
                  <a:lnTo>
                    <a:pt x="78" y="1938"/>
                  </a:lnTo>
                  <a:lnTo>
                    <a:pt x="54" y="1938"/>
                  </a:lnTo>
                  <a:lnTo>
                    <a:pt x="48" y="1944"/>
                  </a:lnTo>
                  <a:lnTo>
                    <a:pt x="48" y="1932"/>
                  </a:lnTo>
                  <a:lnTo>
                    <a:pt x="36" y="1932"/>
                  </a:lnTo>
                  <a:lnTo>
                    <a:pt x="24" y="1944"/>
                  </a:lnTo>
                  <a:lnTo>
                    <a:pt x="6" y="1980"/>
                  </a:lnTo>
                  <a:lnTo>
                    <a:pt x="6" y="2004"/>
                  </a:lnTo>
                  <a:lnTo>
                    <a:pt x="12" y="2004"/>
                  </a:lnTo>
                  <a:lnTo>
                    <a:pt x="12" y="2010"/>
                  </a:lnTo>
                  <a:lnTo>
                    <a:pt x="18" y="2016"/>
                  </a:lnTo>
                  <a:lnTo>
                    <a:pt x="0" y="2022"/>
                  </a:lnTo>
                  <a:lnTo>
                    <a:pt x="12" y="2076"/>
                  </a:lnTo>
                  <a:lnTo>
                    <a:pt x="12" y="2082"/>
                  </a:lnTo>
                  <a:lnTo>
                    <a:pt x="6" y="2082"/>
                  </a:lnTo>
                  <a:lnTo>
                    <a:pt x="12" y="2088"/>
                  </a:lnTo>
                  <a:lnTo>
                    <a:pt x="12" y="2094"/>
                  </a:lnTo>
                  <a:lnTo>
                    <a:pt x="30" y="2094"/>
                  </a:lnTo>
                  <a:lnTo>
                    <a:pt x="30" y="2070"/>
                  </a:lnTo>
                  <a:lnTo>
                    <a:pt x="24" y="2058"/>
                  </a:lnTo>
                  <a:lnTo>
                    <a:pt x="24" y="2040"/>
                  </a:lnTo>
                  <a:lnTo>
                    <a:pt x="36" y="2028"/>
                  </a:lnTo>
                  <a:lnTo>
                    <a:pt x="42" y="2028"/>
                  </a:lnTo>
                  <a:lnTo>
                    <a:pt x="48" y="2016"/>
                  </a:lnTo>
                  <a:lnTo>
                    <a:pt x="54" y="2010"/>
                  </a:lnTo>
                  <a:lnTo>
                    <a:pt x="54" y="1986"/>
                  </a:lnTo>
                  <a:lnTo>
                    <a:pt x="84" y="1956"/>
                  </a:lnTo>
                  <a:lnTo>
                    <a:pt x="108" y="1944"/>
                  </a:lnTo>
                  <a:lnTo>
                    <a:pt x="114" y="1944"/>
                  </a:lnTo>
                  <a:lnTo>
                    <a:pt x="126" y="1938"/>
                  </a:lnTo>
                  <a:lnTo>
                    <a:pt x="126" y="1932"/>
                  </a:lnTo>
                  <a:close/>
                  <a:moveTo>
                    <a:pt x="1896" y="678"/>
                  </a:moveTo>
                  <a:lnTo>
                    <a:pt x="1896" y="690"/>
                  </a:lnTo>
                  <a:lnTo>
                    <a:pt x="1884" y="702"/>
                  </a:lnTo>
                  <a:lnTo>
                    <a:pt x="1884" y="714"/>
                  </a:lnTo>
                  <a:lnTo>
                    <a:pt x="1902" y="714"/>
                  </a:lnTo>
                  <a:lnTo>
                    <a:pt x="1926" y="708"/>
                  </a:lnTo>
                  <a:lnTo>
                    <a:pt x="1944" y="708"/>
                  </a:lnTo>
                  <a:lnTo>
                    <a:pt x="1980" y="696"/>
                  </a:lnTo>
                  <a:lnTo>
                    <a:pt x="1986" y="690"/>
                  </a:lnTo>
                  <a:lnTo>
                    <a:pt x="1992" y="690"/>
                  </a:lnTo>
                  <a:lnTo>
                    <a:pt x="2034" y="702"/>
                  </a:lnTo>
                  <a:lnTo>
                    <a:pt x="2112" y="642"/>
                  </a:lnTo>
                  <a:lnTo>
                    <a:pt x="2244" y="600"/>
                  </a:lnTo>
                  <a:lnTo>
                    <a:pt x="2370" y="564"/>
                  </a:lnTo>
                  <a:lnTo>
                    <a:pt x="2466" y="546"/>
                  </a:lnTo>
                  <a:lnTo>
                    <a:pt x="2454" y="540"/>
                  </a:lnTo>
                  <a:lnTo>
                    <a:pt x="2448" y="528"/>
                  </a:lnTo>
                  <a:lnTo>
                    <a:pt x="2436" y="522"/>
                  </a:lnTo>
                  <a:lnTo>
                    <a:pt x="2424" y="510"/>
                  </a:lnTo>
                  <a:lnTo>
                    <a:pt x="2412" y="504"/>
                  </a:lnTo>
                  <a:lnTo>
                    <a:pt x="2400" y="492"/>
                  </a:lnTo>
                  <a:lnTo>
                    <a:pt x="2352" y="492"/>
                  </a:lnTo>
                  <a:lnTo>
                    <a:pt x="2340" y="498"/>
                  </a:lnTo>
                  <a:lnTo>
                    <a:pt x="2328" y="498"/>
                  </a:lnTo>
                  <a:lnTo>
                    <a:pt x="2262" y="504"/>
                  </a:lnTo>
                  <a:lnTo>
                    <a:pt x="2226" y="480"/>
                  </a:lnTo>
                  <a:lnTo>
                    <a:pt x="2142" y="486"/>
                  </a:lnTo>
                  <a:lnTo>
                    <a:pt x="2094" y="504"/>
                  </a:lnTo>
                  <a:lnTo>
                    <a:pt x="2076" y="522"/>
                  </a:lnTo>
                  <a:lnTo>
                    <a:pt x="2064" y="552"/>
                  </a:lnTo>
                  <a:lnTo>
                    <a:pt x="2010" y="564"/>
                  </a:lnTo>
                  <a:lnTo>
                    <a:pt x="1944" y="588"/>
                  </a:lnTo>
                  <a:lnTo>
                    <a:pt x="1962" y="600"/>
                  </a:lnTo>
                  <a:lnTo>
                    <a:pt x="1842" y="654"/>
                  </a:lnTo>
                  <a:lnTo>
                    <a:pt x="1854" y="654"/>
                  </a:lnTo>
                  <a:lnTo>
                    <a:pt x="1890" y="672"/>
                  </a:lnTo>
                  <a:lnTo>
                    <a:pt x="1896" y="678"/>
                  </a:lnTo>
                  <a:close/>
                  <a:moveTo>
                    <a:pt x="198" y="1968"/>
                  </a:moveTo>
                  <a:lnTo>
                    <a:pt x="192" y="1992"/>
                  </a:lnTo>
                  <a:lnTo>
                    <a:pt x="192" y="2010"/>
                  </a:lnTo>
                  <a:lnTo>
                    <a:pt x="216" y="1998"/>
                  </a:lnTo>
                  <a:lnTo>
                    <a:pt x="198" y="1968"/>
                  </a:lnTo>
                  <a:close/>
                  <a:moveTo>
                    <a:pt x="4182" y="600"/>
                  </a:moveTo>
                  <a:lnTo>
                    <a:pt x="4194" y="606"/>
                  </a:lnTo>
                  <a:lnTo>
                    <a:pt x="4206" y="600"/>
                  </a:lnTo>
                  <a:lnTo>
                    <a:pt x="4218" y="600"/>
                  </a:lnTo>
                  <a:lnTo>
                    <a:pt x="4242" y="588"/>
                  </a:lnTo>
                  <a:lnTo>
                    <a:pt x="4308" y="588"/>
                  </a:lnTo>
                  <a:lnTo>
                    <a:pt x="4314" y="594"/>
                  </a:lnTo>
                  <a:lnTo>
                    <a:pt x="4350" y="594"/>
                  </a:lnTo>
                  <a:lnTo>
                    <a:pt x="4356" y="588"/>
                  </a:lnTo>
                  <a:lnTo>
                    <a:pt x="4356" y="582"/>
                  </a:lnTo>
                  <a:lnTo>
                    <a:pt x="4344" y="558"/>
                  </a:lnTo>
                  <a:lnTo>
                    <a:pt x="4338" y="552"/>
                  </a:lnTo>
                  <a:lnTo>
                    <a:pt x="4326" y="546"/>
                  </a:lnTo>
                  <a:lnTo>
                    <a:pt x="4230" y="546"/>
                  </a:lnTo>
                  <a:lnTo>
                    <a:pt x="4224" y="540"/>
                  </a:lnTo>
                  <a:lnTo>
                    <a:pt x="4212" y="540"/>
                  </a:lnTo>
                  <a:lnTo>
                    <a:pt x="4200" y="534"/>
                  </a:lnTo>
                  <a:lnTo>
                    <a:pt x="4188" y="534"/>
                  </a:lnTo>
                  <a:lnTo>
                    <a:pt x="4176" y="540"/>
                  </a:lnTo>
                  <a:lnTo>
                    <a:pt x="4158" y="558"/>
                  </a:lnTo>
                  <a:lnTo>
                    <a:pt x="4158" y="564"/>
                  </a:lnTo>
                  <a:lnTo>
                    <a:pt x="4176" y="576"/>
                  </a:lnTo>
                  <a:lnTo>
                    <a:pt x="4170" y="582"/>
                  </a:lnTo>
                  <a:lnTo>
                    <a:pt x="4170" y="594"/>
                  </a:lnTo>
                  <a:lnTo>
                    <a:pt x="4176" y="594"/>
                  </a:lnTo>
                  <a:lnTo>
                    <a:pt x="4182" y="600"/>
                  </a:lnTo>
                  <a:close/>
                  <a:moveTo>
                    <a:pt x="3708" y="516"/>
                  </a:moveTo>
                  <a:lnTo>
                    <a:pt x="3678" y="516"/>
                  </a:lnTo>
                  <a:lnTo>
                    <a:pt x="3624" y="510"/>
                  </a:lnTo>
                  <a:lnTo>
                    <a:pt x="3564" y="504"/>
                  </a:lnTo>
                  <a:lnTo>
                    <a:pt x="3468" y="504"/>
                  </a:lnTo>
                  <a:lnTo>
                    <a:pt x="3468" y="516"/>
                  </a:lnTo>
                  <a:lnTo>
                    <a:pt x="3462" y="522"/>
                  </a:lnTo>
                  <a:lnTo>
                    <a:pt x="3426" y="540"/>
                  </a:lnTo>
                  <a:lnTo>
                    <a:pt x="3396" y="546"/>
                  </a:lnTo>
                  <a:lnTo>
                    <a:pt x="3378" y="552"/>
                  </a:lnTo>
                  <a:lnTo>
                    <a:pt x="3372" y="552"/>
                  </a:lnTo>
                  <a:lnTo>
                    <a:pt x="3372" y="558"/>
                  </a:lnTo>
                  <a:lnTo>
                    <a:pt x="3384" y="570"/>
                  </a:lnTo>
                  <a:lnTo>
                    <a:pt x="3390" y="582"/>
                  </a:lnTo>
                  <a:lnTo>
                    <a:pt x="3390" y="594"/>
                  </a:lnTo>
                  <a:lnTo>
                    <a:pt x="3372" y="618"/>
                  </a:lnTo>
                  <a:lnTo>
                    <a:pt x="3402" y="636"/>
                  </a:lnTo>
                  <a:lnTo>
                    <a:pt x="3480" y="606"/>
                  </a:lnTo>
                  <a:lnTo>
                    <a:pt x="3474" y="600"/>
                  </a:lnTo>
                  <a:lnTo>
                    <a:pt x="3468" y="600"/>
                  </a:lnTo>
                  <a:lnTo>
                    <a:pt x="3468" y="594"/>
                  </a:lnTo>
                  <a:lnTo>
                    <a:pt x="3474" y="588"/>
                  </a:lnTo>
                  <a:lnTo>
                    <a:pt x="3486" y="582"/>
                  </a:lnTo>
                  <a:lnTo>
                    <a:pt x="3522" y="582"/>
                  </a:lnTo>
                  <a:lnTo>
                    <a:pt x="3546" y="594"/>
                  </a:lnTo>
                  <a:lnTo>
                    <a:pt x="3552" y="600"/>
                  </a:lnTo>
                  <a:lnTo>
                    <a:pt x="3606" y="594"/>
                  </a:lnTo>
                  <a:lnTo>
                    <a:pt x="3600" y="570"/>
                  </a:lnTo>
                  <a:lnTo>
                    <a:pt x="3630" y="570"/>
                  </a:lnTo>
                  <a:lnTo>
                    <a:pt x="3648" y="564"/>
                  </a:lnTo>
                  <a:lnTo>
                    <a:pt x="3666" y="564"/>
                  </a:lnTo>
                  <a:lnTo>
                    <a:pt x="3690" y="552"/>
                  </a:lnTo>
                  <a:lnTo>
                    <a:pt x="3696" y="546"/>
                  </a:lnTo>
                  <a:lnTo>
                    <a:pt x="3702" y="534"/>
                  </a:lnTo>
                  <a:lnTo>
                    <a:pt x="3714" y="522"/>
                  </a:lnTo>
                  <a:lnTo>
                    <a:pt x="3720" y="522"/>
                  </a:lnTo>
                  <a:lnTo>
                    <a:pt x="3714" y="516"/>
                  </a:lnTo>
                  <a:lnTo>
                    <a:pt x="3708" y="516"/>
                  </a:lnTo>
                  <a:close/>
                  <a:moveTo>
                    <a:pt x="3792" y="150"/>
                  </a:moveTo>
                  <a:lnTo>
                    <a:pt x="3738" y="156"/>
                  </a:lnTo>
                  <a:lnTo>
                    <a:pt x="3756" y="180"/>
                  </a:lnTo>
                  <a:lnTo>
                    <a:pt x="3792" y="150"/>
                  </a:lnTo>
                  <a:close/>
                  <a:moveTo>
                    <a:pt x="3612" y="480"/>
                  </a:moveTo>
                  <a:lnTo>
                    <a:pt x="3636" y="468"/>
                  </a:lnTo>
                  <a:lnTo>
                    <a:pt x="3642" y="456"/>
                  </a:lnTo>
                  <a:lnTo>
                    <a:pt x="3654" y="450"/>
                  </a:lnTo>
                  <a:lnTo>
                    <a:pt x="3660" y="438"/>
                  </a:lnTo>
                  <a:lnTo>
                    <a:pt x="3660" y="432"/>
                  </a:lnTo>
                  <a:lnTo>
                    <a:pt x="3654" y="426"/>
                  </a:lnTo>
                  <a:lnTo>
                    <a:pt x="3642" y="426"/>
                  </a:lnTo>
                  <a:lnTo>
                    <a:pt x="3630" y="420"/>
                  </a:lnTo>
                  <a:lnTo>
                    <a:pt x="3588" y="420"/>
                  </a:lnTo>
                  <a:lnTo>
                    <a:pt x="3570" y="426"/>
                  </a:lnTo>
                  <a:lnTo>
                    <a:pt x="3552" y="426"/>
                  </a:lnTo>
                  <a:lnTo>
                    <a:pt x="3534" y="438"/>
                  </a:lnTo>
                  <a:lnTo>
                    <a:pt x="3516" y="444"/>
                  </a:lnTo>
                  <a:lnTo>
                    <a:pt x="3504" y="450"/>
                  </a:lnTo>
                  <a:lnTo>
                    <a:pt x="3504" y="462"/>
                  </a:lnTo>
                  <a:lnTo>
                    <a:pt x="3528" y="468"/>
                  </a:lnTo>
                  <a:lnTo>
                    <a:pt x="3600" y="480"/>
                  </a:lnTo>
                  <a:lnTo>
                    <a:pt x="3612" y="480"/>
                  </a:lnTo>
                  <a:close/>
                  <a:moveTo>
                    <a:pt x="3954" y="180"/>
                  </a:moveTo>
                  <a:lnTo>
                    <a:pt x="3900" y="192"/>
                  </a:lnTo>
                  <a:lnTo>
                    <a:pt x="3936" y="210"/>
                  </a:lnTo>
                  <a:lnTo>
                    <a:pt x="3924" y="216"/>
                  </a:lnTo>
                  <a:lnTo>
                    <a:pt x="3918" y="222"/>
                  </a:lnTo>
                  <a:lnTo>
                    <a:pt x="3918" y="228"/>
                  </a:lnTo>
                  <a:lnTo>
                    <a:pt x="3924" y="234"/>
                  </a:lnTo>
                  <a:lnTo>
                    <a:pt x="3936" y="240"/>
                  </a:lnTo>
                  <a:lnTo>
                    <a:pt x="3966" y="240"/>
                  </a:lnTo>
                  <a:lnTo>
                    <a:pt x="3942" y="252"/>
                  </a:lnTo>
                  <a:lnTo>
                    <a:pt x="3954" y="252"/>
                  </a:lnTo>
                  <a:lnTo>
                    <a:pt x="4002" y="276"/>
                  </a:lnTo>
                  <a:lnTo>
                    <a:pt x="4014" y="276"/>
                  </a:lnTo>
                  <a:lnTo>
                    <a:pt x="4026" y="270"/>
                  </a:lnTo>
                  <a:lnTo>
                    <a:pt x="4032" y="264"/>
                  </a:lnTo>
                  <a:lnTo>
                    <a:pt x="4044" y="258"/>
                  </a:lnTo>
                  <a:lnTo>
                    <a:pt x="4050" y="252"/>
                  </a:lnTo>
                  <a:lnTo>
                    <a:pt x="4074" y="246"/>
                  </a:lnTo>
                  <a:lnTo>
                    <a:pt x="4086" y="258"/>
                  </a:lnTo>
                  <a:lnTo>
                    <a:pt x="4092" y="270"/>
                  </a:lnTo>
                  <a:lnTo>
                    <a:pt x="4098" y="276"/>
                  </a:lnTo>
                  <a:lnTo>
                    <a:pt x="4104" y="270"/>
                  </a:lnTo>
                  <a:lnTo>
                    <a:pt x="4116" y="270"/>
                  </a:lnTo>
                  <a:lnTo>
                    <a:pt x="4128" y="264"/>
                  </a:lnTo>
                  <a:lnTo>
                    <a:pt x="4134" y="258"/>
                  </a:lnTo>
                  <a:lnTo>
                    <a:pt x="4146" y="258"/>
                  </a:lnTo>
                  <a:lnTo>
                    <a:pt x="4152" y="252"/>
                  </a:lnTo>
                  <a:lnTo>
                    <a:pt x="4158" y="252"/>
                  </a:lnTo>
                  <a:lnTo>
                    <a:pt x="4170" y="246"/>
                  </a:lnTo>
                  <a:lnTo>
                    <a:pt x="4176" y="234"/>
                  </a:lnTo>
                  <a:lnTo>
                    <a:pt x="4182" y="228"/>
                  </a:lnTo>
                  <a:lnTo>
                    <a:pt x="4194" y="246"/>
                  </a:lnTo>
                  <a:lnTo>
                    <a:pt x="4218" y="222"/>
                  </a:lnTo>
                  <a:lnTo>
                    <a:pt x="4218" y="216"/>
                  </a:lnTo>
                  <a:lnTo>
                    <a:pt x="4236" y="210"/>
                  </a:lnTo>
                  <a:lnTo>
                    <a:pt x="4326" y="210"/>
                  </a:lnTo>
                  <a:lnTo>
                    <a:pt x="4332" y="204"/>
                  </a:lnTo>
                  <a:lnTo>
                    <a:pt x="4332" y="192"/>
                  </a:lnTo>
                  <a:lnTo>
                    <a:pt x="4266" y="186"/>
                  </a:lnTo>
                  <a:lnTo>
                    <a:pt x="4302" y="174"/>
                  </a:lnTo>
                  <a:lnTo>
                    <a:pt x="4302" y="132"/>
                  </a:lnTo>
                  <a:lnTo>
                    <a:pt x="4278" y="132"/>
                  </a:lnTo>
                  <a:lnTo>
                    <a:pt x="4266" y="138"/>
                  </a:lnTo>
                  <a:lnTo>
                    <a:pt x="4260" y="144"/>
                  </a:lnTo>
                  <a:lnTo>
                    <a:pt x="4248" y="150"/>
                  </a:lnTo>
                  <a:lnTo>
                    <a:pt x="4242" y="126"/>
                  </a:lnTo>
                  <a:lnTo>
                    <a:pt x="4194" y="132"/>
                  </a:lnTo>
                  <a:lnTo>
                    <a:pt x="4194" y="120"/>
                  </a:lnTo>
                  <a:lnTo>
                    <a:pt x="4176" y="84"/>
                  </a:lnTo>
                  <a:lnTo>
                    <a:pt x="4140" y="84"/>
                  </a:lnTo>
                  <a:lnTo>
                    <a:pt x="4122" y="90"/>
                  </a:lnTo>
                  <a:lnTo>
                    <a:pt x="4110" y="96"/>
                  </a:lnTo>
                  <a:lnTo>
                    <a:pt x="4104" y="102"/>
                  </a:lnTo>
                  <a:lnTo>
                    <a:pt x="4098" y="102"/>
                  </a:lnTo>
                  <a:lnTo>
                    <a:pt x="4020" y="108"/>
                  </a:lnTo>
                  <a:lnTo>
                    <a:pt x="4044" y="126"/>
                  </a:lnTo>
                  <a:lnTo>
                    <a:pt x="3996" y="126"/>
                  </a:lnTo>
                  <a:lnTo>
                    <a:pt x="3984" y="132"/>
                  </a:lnTo>
                  <a:lnTo>
                    <a:pt x="3972" y="132"/>
                  </a:lnTo>
                  <a:lnTo>
                    <a:pt x="3966" y="138"/>
                  </a:lnTo>
                  <a:lnTo>
                    <a:pt x="3984" y="156"/>
                  </a:lnTo>
                  <a:lnTo>
                    <a:pt x="3972" y="156"/>
                  </a:lnTo>
                  <a:lnTo>
                    <a:pt x="3936" y="150"/>
                  </a:lnTo>
                  <a:lnTo>
                    <a:pt x="3906" y="156"/>
                  </a:lnTo>
                  <a:lnTo>
                    <a:pt x="3888" y="168"/>
                  </a:lnTo>
                  <a:lnTo>
                    <a:pt x="3888" y="174"/>
                  </a:lnTo>
                  <a:lnTo>
                    <a:pt x="3894" y="180"/>
                  </a:lnTo>
                  <a:lnTo>
                    <a:pt x="3954" y="180"/>
                  </a:lnTo>
                  <a:close/>
                  <a:moveTo>
                    <a:pt x="3972" y="294"/>
                  </a:moveTo>
                  <a:lnTo>
                    <a:pt x="3954" y="300"/>
                  </a:lnTo>
                  <a:lnTo>
                    <a:pt x="3942" y="306"/>
                  </a:lnTo>
                  <a:lnTo>
                    <a:pt x="3936" y="312"/>
                  </a:lnTo>
                  <a:lnTo>
                    <a:pt x="3936" y="318"/>
                  </a:lnTo>
                  <a:lnTo>
                    <a:pt x="3966" y="324"/>
                  </a:lnTo>
                  <a:lnTo>
                    <a:pt x="3972" y="324"/>
                  </a:lnTo>
                  <a:lnTo>
                    <a:pt x="3990" y="306"/>
                  </a:lnTo>
                  <a:lnTo>
                    <a:pt x="3990" y="300"/>
                  </a:lnTo>
                  <a:lnTo>
                    <a:pt x="3984" y="294"/>
                  </a:lnTo>
                  <a:lnTo>
                    <a:pt x="3972" y="294"/>
                  </a:lnTo>
                  <a:close/>
                  <a:moveTo>
                    <a:pt x="3738" y="336"/>
                  </a:moveTo>
                  <a:lnTo>
                    <a:pt x="3726" y="336"/>
                  </a:lnTo>
                  <a:lnTo>
                    <a:pt x="3720" y="330"/>
                  </a:lnTo>
                  <a:lnTo>
                    <a:pt x="3672" y="330"/>
                  </a:lnTo>
                  <a:lnTo>
                    <a:pt x="3636" y="336"/>
                  </a:lnTo>
                  <a:lnTo>
                    <a:pt x="3624" y="342"/>
                  </a:lnTo>
                  <a:lnTo>
                    <a:pt x="3642" y="360"/>
                  </a:lnTo>
                  <a:lnTo>
                    <a:pt x="3654" y="360"/>
                  </a:lnTo>
                  <a:lnTo>
                    <a:pt x="3660" y="378"/>
                  </a:lnTo>
                  <a:lnTo>
                    <a:pt x="3768" y="378"/>
                  </a:lnTo>
                  <a:lnTo>
                    <a:pt x="3768" y="390"/>
                  </a:lnTo>
                  <a:lnTo>
                    <a:pt x="3762" y="396"/>
                  </a:lnTo>
                  <a:lnTo>
                    <a:pt x="3762" y="408"/>
                  </a:lnTo>
                  <a:lnTo>
                    <a:pt x="3708" y="450"/>
                  </a:lnTo>
                  <a:lnTo>
                    <a:pt x="3732" y="456"/>
                  </a:lnTo>
                  <a:lnTo>
                    <a:pt x="3720" y="468"/>
                  </a:lnTo>
                  <a:lnTo>
                    <a:pt x="3714" y="468"/>
                  </a:lnTo>
                  <a:lnTo>
                    <a:pt x="3708" y="474"/>
                  </a:lnTo>
                  <a:lnTo>
                    <a:pt x="3708" y="480"/>
                  </a:lnTo>
                  <a:lnTo>
                    <a:pt x="3726" y="480"/>
                  </a:lnTo>
                  <a:lnTo>
                    <a:pt x="3738" y="474"/>
                  </a:lnTo>
                  <a:lnTo>
                    <a:pt x="3744" y="474"/>
                  </a:lnTo>
                  <a:lnTo>
                    <a:pt x="3756" y="468"/>
                  </a:lnTo>
                  <a:lnTo>
                    <a:pt x="3756" y="480"/>
                  </a:lnTo>
                  <a:lnTo>
                    <a:pt x="3792" y="480"/>
                  </a:lnTo>
                  <a:lnTo>
                    <a:pt x="3810" y="474"/>
                  </a:lnTo>
                  <a:lnTo>
                    <a:pt x="3822" y="468"/>
                  </a:lnTo>
                  <a:lnTo>
                    <a:pt x="3840" y="468"/>
                  </a:lnTo>
                  <a:lnTo>
                    <a:pt x="3846" y="462"/>
                  </a:lnTo>
                  <a:lnTo>
                    <a:pt x="3852" y="462"/>
                  </a:lnTo>
                  <a:lnTo>
                    <a:pt x="3858" y="486"/>
                  </a:lnTo>
                  <a:lnTo>
                    <a:pt x="3924" y="480"/>
                  </a:lnTo>
                  <a:lnTo>
                    <a:pt x="4002" y="498"/>
                  </a:lnTo>
                  <a:lnTo>
                    <a:pt x="4098" y="486"/>
                  </a:lnTo>
                  <a:lnTo>
                    <a:pt x="4128" y="468"/>
                  </a:lnTo>
                  <a:lnTo>
                    <a:pt x="4122" y="474"/>
                  </a:lnTo>
                  <a:lnTo>
                    <a:pt x="4122" y="486"/>
                  </a:lnTo>
                  <a:lnTo>
                    <a:pt x="4260" y="486"/>
                  </a:lnTo>
                  <a:lnTo>
                    <a:pt x="4272" y="468"/>
                  </a:lnTo>
                  <a:lnTo>
                    <a:pt x="4338" y="438"/>
                  </a:lnTo>
                  <a:lnTo>
                    <a:pt x="4320" y="432"/>
                  </a:lnTo>
                  <a:lnTo>
                    <a:pt x="4320" y="420"/>
                  </a:lnTo>
                  <a:lnTo>
                    <a:pt x="4314" y="420"/>
                  </a:lnTo>
                  <a:lnTo>
                    <a:pt x="4308" y="414"/>
                  </a:lnTo>
                  <a:lnTo>
                    <a:pt x="4290" y="414"/>
                  </a:lnTo>
                  <a:lnTo>
                    <a:pt x="4278" y="408"/>
                  </a:lnTo>
                  <a:lnTo>
                    <a:pt x="4260" y="408"/>
                  </a:lnTo>
                  <a:lnTo>
                    <a:pt x="4242" y="402"/>
                  </a:lnTo>
                  <a:lnTo>
                    <a:pt x="4206" y="402"/>
                  </a:lnTo>
                  <a:lnTo>
                    <a:pt x="4164" y="414"/>
                  </a:lnTo>
                  <a:lnTo>
                    <a:pt x="4116" y="420"/>
                  </a:lnTo>
                  <a:lnTo>
                    <a:pt x="4074" y="426"/>
                  </a:lnTo>
                  <a:lnTo>
                    <a:pt x="4038" y="438"/>
                  </a:lnTo>
                  <a:lnTo>
                    <a:pt x="4026" y="438"/>
                  </a:lnTo>
                  <a:lnTo>
                    <a:pt x="4014" y="432"/>
                  </a:lnTo>
                  <a:lnTo>
                    <a:pt x="4008" y="426"/>
                  </a:lnTo>
                  <a:lnTo>
                    <a:pt x="3996" y="420"/>
                  </a:lnTo>
                  <a:lnTo>
                    <a:pt x="3984" y="420"/>
                  </a:lnTo>
                  <a:lnTo>
                    <a:pt x="3972" y="426"/>
                  </a:lnTo>
                  <a:lnTo>
                    <a:pt x="3960" y="426"/>
                  </a:lnTo>
                  <a:lnTo>
                    <a:pt x="3948" y="432"/>
                  </a:lnTo>
                  <a:lnTo>
                    <a:pt x="3942" y="438"/>
                  </a:lnTo>
                  <a:lnTo>
                    <a:pt x="3936" y="438"/>
                  </a:lnTo>
                  <a:lnTo>
                    <a:pt x="3912" y="414"/>
                  </a:lnTo>
                  <a:lnTo>
                    <a:pt x="3894" y="426"/>
                  </a:lnTo>
                  <a:lnTo>
                    <a:pt x="3864" y="420"/>
                  </a:lnTo>
                  <a:lnTo>
                    <a:pt x="3894" y="408"/>
                  </a:lnTo>
                  <a:lnTo>
                    <a:pt x="3876" y="396"/>
                  </a:lnTo>
                  <a:lnTo>
                    <a:pt x="3822" y="408"/>
                  </a:lnTo>
                  <a:lnTo>
                    <a:pt x="3858" y="396"/>
                  </a:lnTo>
                  <a:lnTo>
                    <a:pt x="3858" y="390"/>
                  </a:lnTo>
                  <a:lnTo>
                    <a:pt x="3924" y="384"/>
                  </a:lnTo>
                  <a:lnTo>
                    <a:pt x="3888" y="372"/>
                  </a:lnTo>
                  <a:lnTo>
                    <a:pt x="3870" y="372"/>
                  </a:lnTo>
                  <a:lnTo>
                    <a:pt x="3876" y="366"/>
                  </a:lnTo>
                  <a:lnTo>
                    <a:pt x="3876" y="360"/>
                  </a:lnTo>
                  <a:lnTo>
                    <a:pt x="3870" y="354"/>
                  </a:lnTo>
                  <a:lnTo>
                    <a:pt x="3840" y="354"/>
                  </a:lnTo>
                  <a:lnTo>
                    <a:pt x="3822" y="360"/>
                  </a:lnTo>
                  <a:lnTo>
                    <a:pt x="3804" y="360"/>
                  </a:lnTo>
                  <a:lnTo>
                    <a:pt x="3786" y="366"/>
                  </a:lnTo>
                  <a:lnTo>
                    <a:pt x="3774" y="354"/>
                  </a:lnTo>
                  <a:lnTo>
                    <a:pt x="3762" y="348"/>
                  </a:lnTo>
                  <a:lnTo>
                    <a:pt x="3756" y="342"/>
                  </a:lnTo>
                  <a:lnTo>
                    <a:pt x="3744" y="336"/>
                  </a:lnTo>
                  <a:lnTo>
                    <a:pt x="3738" y="336"/>
                  </a:lnTo>
                  <a:close/>
                  <a:moveTo>
                    <a:pt x="3264" y="420"/>
                  </a:moveTo>
                  <a:lnTo>
                    <a:pt x="3282" y="420"/>
                  </a:lnTo>
                  <a:lnTo>
                    <a:pt x="3300" y="426"/>
                  </a:lnTo>
                  <a:lnTo>
                    <a:pt x="3318" y="426"/>
                  </a:lnTo>
                  <a:lnTo>
                    <a:pt x="3330" y="432"/>
                  </a:lnTo>
                  <a:lnTo>
                    <a:pt x="3342" y="432"/>
                  </a:lnTo>
                  <a:lnTo>
                    <a:pt x="3330" y="444"/>
                  </a:lnTo>
                  <a:lnTo>
                    <a:pt x="3324" y="444"/>
                  </a:lnTo>
                  <a:lnTo>
                    <a:pt x="3324" y="456"/>
                  </a:lnTo>
                  <a:lnTo>
                    <a:pt x="3438" y="456"/>
                  </a:lnTo>
                  <a:lnTo>
                    <a:pt x="3462" y="444"/>
                  </a:lnTo>
                  <a:lnTo>
                    <a:pt x="3462" y="432"/>
                  </a:lnTo>
                  <a:lnTo>
                    <a:pt x="3468" y="426"/>
                  </a:lnTo>
                  <a:lnTo>
                    <a:pt x="3480" y="426"/>
                  </a:lnTo>
                  <a:lnTo>
                    <a:pt x="3492" y="420"/>
                  </a:lnTo>
                  <a:lnTo>
                    <a:pt x="3504" y="420"/>
                  </a:lnTo>
                  <a:lnTo>
                    <a:pt x="3510" y="414"/>
                  </a:lnTo>
                  <a:lnTo>
                    <a:pt x="3510" y="408"/>
                  </a:lnTo>
                  <a:lnTo>
                    <a:pt x="3522" y="396"/>
                  </a:lnTo>
                  <a:lnTo>
                    <a:pt x="3534" y="390"/>
                  </a:lnTo>
                  <a:lnTo>
                    <a:pt x="3540" y="384"/>
                  </a:lnTo>
                  <a:lnTo>
                    <a:pt x="3552" y="378"/>
                  </a:lnTo>
                  <a:lnTo>
                    <a:pt x="3552" y="372"/>
                  </a:lnTo>
                  <a:lnTo>
                    <a:pt x="3546" y="366"/>
                  </a:lnTo>
                  <a:lnTo>
                    <a:pt x="3534" y="360"/>
                  </a:lnTo>
                  <a:lnTo>
                    <a:pt x="3510" y="360"/>
                  </a:lnTo>
                  <a:lnTo>
                    <a:pt x="3504" y="366"/>
                  </a:lnTo>
                  <a:lnTo>
                    <a:pt x="3492" y="366"/>
                  </a:lnTo>
                  <a:lnTo>
                    <a:pt x="3486" y="360"/>
                  </a:lnTo>
                  <a:lnTo>
                    <a:pt x="3474" y="360"/>
                  </a:lnTo>
                  <a:lnTo>
                    <a:pt x="3462" y="354"/>
                  </a:lnTo>
                  <a:lnTo>
                    <a:pt x="3450" y="354"/>
                  </a:lnTo>
                  <a:lnTo>
                    <a:pt x="3432" y="348"/>
                  </a:lnTo>
                  <a:lnTo>
                    <a:pt x="3426" y="354"/>
                  </a:lnTo>
                  <a:lnTo>
                    <a:pt x="3420" y="354"/>
                  </a:lnTo>
                  <a:lnTo>
                    <a:pt x="3414" y="366"/>
                  </a:lnTo>
                  <a:lnTo>
                    <a:pt x="3414" y="396"/>
                  </a:lnTo>
                  <a:lnTo>
                    <a:pt x="3396" y="378"/>
                  </a:lnTo>
                  <a:lnTo>
                    <a:pt x="3384" y="372"/>
                  </a:lnTo>
                  <a:lnTo>
                    <a:pt x="3366" y="372"/>
                  </a:lnTo>
                  <a:lnTo>
                    <a:pt x="3354" y="384"/>
                  </a:lnTo>
                  <a:lnTo>
                    <a:pt x="3348" y="396"/>
                  </a:lnTo>
                  <a:lnTo>
                    <a:pt x="3330" y="414"/>
                  </a:lnTo>
                  <a:lnTo>
                    <a:pt x="3324" y="414"/>
                  </a:lnTo>
                  <a:lnTo>
                    <a:pt x="3300" y="366"/>
                  </a:lnTo>
                  <a:lnTo>
                    <a:pt x="3288" y="360"/>
                  </a:lnTo>
                  <a:lnTo>
                    <a:pt x="3258" y="360"/>
                  </a:lnTo>
                  <a:lnTo>
                    <a:pt x="3246" y="366"/>
                  </a:lnTo>
                  <a:lnTo>
                    <a:pt x="3240" y="372"/>
                  </a:lnTo>
                  <a:lnTo>
                    <a:pt x="3240" y="396"/>
                  </a:lnTo>
                  <a:lnTo>
                    <a:pt x="3246" y="408"/>
                  </a:lnTo>
                  <a:lnTo>
                    <a:pt x="3258" y="414"/>
                  </a:lnTo>
                  <a:lnTo>
                    <a:pt x="3264" y="420"/>
                  </a:lnTo>
                  <a:close/>
                  <a:moveTo>
                    <a:pt x="3720" y="288"/>
                  </a:moveTo>
                  <a:lnTo>
                    <a:pt x="3726" y="288"/>
                  </a:lnTo>
                  <a:lnTo>
                    <a:pt x="3732" y="294"/>
                  </a:lnTo>
                  <a:lnTo>
                    <a:pt x="3738" y="306"/>
                  </a:lnTo>
                  <a:lnTo>
                    <a:pt x="3768" y="306"/>
                  </a:lnTo>
                  <a:lnTo>
                    <a:pt x="3780" y="300"/>
                  </a:lnTo>
                  <a:lnTo>
                    <a:pt x="3834" y="300"/>
                  </a:lnTo>
                  <a:lnTo>
                    <a:pt x="3834" y="294"/>
                  </a:lnTo>
                  <a:lnTo>
                    <a:pt x="3828" y="294"/>
                  </a:lnTo>
                  <a:lnTo>
                    <a:pt x="3822" y="288"/>
                  </a:lnTo>
                  <a:lnTo>
                    <a:pt x="3810" y="288"/>
                  </a:lnTo>
                  <a:lnTo>
                    <a:pt x="3804" y="282"/>
                  </a:lnTo>
                  <a:lnTo>
                    <a:pt x="3792" y="282"/>
                  </a:lnTo>
                  <a:lnTo>
                    <a:pt x="3804" y="270"/>
                  </a:lnTo>
                  <a:lnTo>
                    <a:pt x="3816" y="264"/>
                  </a:lnTo>
                  <a:lnTo>
                    <a:pt x="3822" y="264"/>
                  </a:lnTo>
                  <a:lnTo>
                    <a:pt x="3828" y="258"/>
                  </a:lnTo>
                  <a:lnTo>
                    <a:pt x="3822" y="258"/>
                  </a:lnTo>
                  <a:lnTo>
                    <a:pt x="3810" y="252"/>
                  </a:lnTo>
                  <a:lnTo>
                    <a:pt x="3738" y="228"/>
                  </a:lnTo>
                  <a:lnTo>
                    <a:pt x="3732" y="228"/>
                  </a:lnTo>
                  <a:lnTo>
                    <a:pt x="3726" y="234"/>
                  </a:lnTo>
                  <a:lnTo>
                    <a:pt x="3714" y="240"/>
                  </a:lnTo>
                  <a:lnTo>
                    <a:pt x="3702" y="240"/>
                  </a:lnTo>
                  <a:lnTo>
                    <a:pt x="3690" y="252"/>
                  </a:lnTo>
                  <a:lnTo>
                    <a:pt x="3690" y="258"/>
                  </a:lnTo>
                  <a:lnTo>
                    <a:pt x="3696" y="264"/>
                  </a:lnTo>
                  <a:lnTo>
                    <a:pt x="3702" y="276"/>
                  </a:lnTo>
                  <a:lnTo>
                    <a:pt x="3714" y="282"/>
                  </a:lnTo>
                  <a:lnTo>
                    <a:pt x="3720" y="288"/>
                  </a:lnTo>
                  <a:close/>
                  <a:moveTo>
                    <a:pt x="3288" y="504"/>
                  </a:moveTo>
                  <a:lnTo>
                    <a:pt x="3270" y="504"/>
                  </a:lnTo>
                  <a:lnTo>
                    <a:pt x="3234" y="510"/>
                  </a:lnTo>
                  <a:lnTo>
                    <a:pt x="3186" y="516"/>
                  </a:lnTo>
                  <a:lnTo>
                    <a:pt x="3144" y="528"/>
                  </a:lnTo>
                  <a:lnTo>
                    <a:pt x="3132" y="534"/>
                  </a:lnTo>
                  <a:lnTo>
                    <a:pt x="3126" y="540"/>
                  </a:lnTo>
                  <a:lnTo>
                    <a:pt x="3132" y="540"/>
                  </a:lnTo>
                  <a:lnTo>
                    <a:pt x="3150" y="558"/>
                  </a:lnTo>
                  <a:lnTo>
                    <a:pt x="3156" y="570"/>
                  </a:lnTo>
                  <a:lnTo>
                    <a:pt x="3156" y="576"/>
                  </a:lnTo>
                  <a:lnTo>
                    <a:pt x="3138" y="582"/>
                  </a:lnTo>
                  <a:lnTo>
                    <a:pt x="3120" y="570"/>
                  </a:lnTo>
                  <a:lnTo>
                    <a:pt x="3090" y="564"/>
                  </a:lnTo>
                  <a:lnTo>
                    <a:pt x="3048" y="570"/>
                  </a:lnTo>
                  <a:lnTo>
                    <a:pt x="3066" y="606"/>
                  </a:lnTo>
                  <a:lnTo>
                    <a:pt x="3072" y="612"/>
                  </a:lnTo>
                  <a:lnTo>
                    <a:pt x="3084" y="618"/>
                  </a:lnTo>
                  <a:lnTo>
                    <a:pt x="3102" y="624"/>
                  </a:lnTo>
                  <a:lnTo>
                    <a:pt x="3114" y="630"/>
                  </a:lnTo>
                  <a:lnTo>
                    <a:pt x="3120" y="642"/>
                  </a:lnTo>
                  <a:lnTo>
                    <a:pt x="3120" y="654"/>
                  </a:lnTo>
                  <a:lnTo>
                    <a:pt x="3126" y="666"/>
                  </a:lnTo>
                  <a:lnTo>
                    <a:pt x="3126" y="678"/>
                  </a:lnTo>
                  <a:lnTo>
                    <a:pt x="3144" y="678"/>
                  </a:lnTo>
                  <a:lnTo>
                    <a:pt x="3228" y="666"/>
                  </a:lnTo>
                  <a:lnTo>
                    <a:pt x="3264" y="660"/>
                  </a:lnTo>
                  <a:lnTo>
                    <a:pt x="3276" y="654"/>
                  </a:lnTo>
                  <a:lnTo>
                    <a:pt x="3282" y="642"/>
                  </a:lnTo>
                  <a:lnTo>
                    <a:pt x="3288" y="624"/>
                  </a:lnTo>
                  <a:lnTo>
                    <a:pt x="3300" y="600"/>
                  </a:lnTo>
                  <a:lnTo>
                    <a:pt x="3300" y="588"/>
                  </a:lnTo>
                  <a:lnTo>
                    <a:pt x="3228" y="576"/>
                  </a:lnTo>
                  <a:lnTo>
                    <a:pt x="3240" y="570"/>
                  </a:lnTo>
                  <a:lnTo>
                    <a:pt x="3348" y="534"/>
                  </a:lnTo>
                  <a:lnTo>
                    <a:pt x="3360" y="528"/>
                  </a:lnTo>
                  <a:lnTo>
                    <a:pt x="3354" y="522"/>
                  </a:lnTo>
                  <a:lnTo>
                    <a:pt x="3342" y="516"/>
                  </a:lnTo>
                  <a:lnTo>
                    <a:pt x="3324" y="510"/>
                  </a:lnTo>
                  <a:lnTo>
                    <a:pt x="3312" y="510"/>
                  </a:lnTo>
                  <a:lnTo>
                    <a:pt x="3300" y="504"/>
                  </a:lnTo>
                  <a:lnTo>
                    <a:pt x="3288" y="504"/>
                  </a:lnTo>
                  <a:close/>
                  <a:moveTo>
                    <a:pt x="2898" y="744"/>
                  </a:moveTo>
                  <a:lnTo>
                    <a:pt x="2880" y="738"/>
                  </a:lnTo>
                  <a:lnTo>
                    <a:pt x="2796" y="738"/>
                  </a:lnTo>
                  <a:lnTo>
                    <a:pt x="2874" y="696"/>
                  </a:lnTo>
                  <a:lnTo>
                    <a:pt x="2880" y="684"/>
                  </a:lnTo>
                  <a:lnTo>
                    <a:pt x="2886" y="654"/>
                  </a:lnTo>
                  <a:lnTo>
                    <a:pt x="2898" y="624"/>
                  </a:lnTo>
                  <a:lnTo>
                    <a:pt x="2898" y="588"/>
                  </a:lnTo>
                  <a:lnTo>
                    <a:pt x="2880" y="570"/>
                  </a:lnTo>
                  <a:lnTo>
                    <a:pt x="2850" y="570"/>
                  </a:lnTo>
                  <a:lnTo>
                    <a:pt x="2814" y="576"/>
                  </a:lnTo>
                  <a:lnTo>
                    <a:pt x="2796" y="582"/>
                  </a:lnTo>
                  <a:lnTo>
                    <a:pt x="2784" y="588"/>
                  </a:lnTo>
                  <a:lnTo>
                    <a:pt x="2784" y="594"/>
                  </a:lnTo>
                  <a:lnTo>
                    <a:pt x="2766" y="612"/>
                  </a:lnTo>
                  <a:lnTo>
                    <a:pt x="2760" y="630"/>
                  </a:lnTo>
                  <a:lnTo>
                    <a:pt x="2736" y="654"/>
                  </a:lnTo>
                  <a:lnTo>
                    <a:pt x="2718" y="666"/>
                  </a:lnTo>
                  <a:lnTo>
                    <a:pt x="2706" y="672"/>
                  </a:lnTo>
                  <a:lnTo>
                    <a:pt x="2700" y="672"/>
                  </a:lnTo>
                  <a:lnTo>
                    <a:pt x="2694" y="666"/>
                  </a:lnTo>
                  <a:lnTo>
                    <a:pt x="2694" y="660"/>
                  </a:lnTo>
                  <a:lnTo>
                    <a:pt x="2700" y="654"/>
                  </a:lnTo>
                  <a:lnTo>
                    <a:pt x="2706" y="642"/>
                  </a:lnTo>
                  <a:lnTo>
                    <a:pt x="2712" y="636"/>
                  </a:lnTo>
                  <a:lnTo>
                    <a:pt x="2718" y="624"/>
                  </a:lnTo>
                  <a:lnTo>
                    <a:pt x="2718" y="612"/>
                  </a:lnTo>
                  <a:lnTo>
                    <a:pt x="2724" y="606"/>
                  </a:lnTo>
                  <a:lnTo>
                    <a:pt x="2724" y="600"/>
                  </a:lnTo>
                  <a:lnTo>
                    <a:pt x="2706" y="594"/>
                  </a:lnTo>
                  <a:lnTo>
                    <a:pt x="2676" y="588"/>
                  </a:lnTo>
                  <a:lnTo>
                    <a:pt x="2628" y="588"/>
                  </a:lnTo>
                  <a:lnTo>
                    <a:pt x="2622" y="606"/>
                  </a:lnTo>
                  <a:lnTo>
                    <a:pt x="2610" y="612"/>
                  </a:lnTo>
                  <a:lnTo>
                    <a:pt x="2586" y="618"/>
                  </a:lnTo>
                  <a:lnTo>
                    <a:pt x="2550" y="624"/>
                  </a:lnTo>
                  <a:lnTo>
                    <a:pt x="2508" y="630"/>
                  </a:lnTo>
                  <a:lnTo>
                    <a:pt x="2490" y="630"/>
                  </a:lnTo>
                  <a:lnTo>
                    <a:pt x="2496" y="624"/>
                  </a:lnTo>
                  <a:lnTo>
                    <a:pt x="2508" y="618"/>
                  </a:lnTo>
                  <a:lnTo>
                    <a:pt x="2520" y="618"/>
                  </a:lnTo>
                  <a:lnTo>
                    <a:pt x="2538" y="612"/>
                  </a:lnTo>
                  <a:lnTo>
                    <a:pt x="2550" y="606"/>
                  </a:lnTo>
                  <a:lnTo>
                    <a:pt x="2586" y="594"/>
                  </a:lnTo>
                  <a:lnTo>
                    <a:pt x="2598" y="588"/>
                  </a:lnTo>
                  <a:lnTo>
                    <a:pt x="2604" y="588"/>
                  </a:lnTo>
                  <a:lnTo>
                    <a:pt x="2604" y="582"/>
                  </a:lnTo>
                  <a:lnTo>
                    <a:pt x="2592" y="576"/>
                  </a:lnTo>
                  <a:lnTo>
                    <a:pt x="2556" y="576"/>
                  </a:lnTo>
                  <a:lnTo>
                    <a:pt x="2496" y="594"/>
                  </a:lnTo>
                  <a:lnTo>
                    <a:pt x="2460" y="600"/>
                  </a:lnTo>
                  <a:lnTo>
                    <a:pt x="2466" y="594"/>
                  </a:lnTo>
                  <a:lnTo>
                    <a:pt x="2478" y="588"/>
                  </a:lnTo>
                  <a:lnTo>
                    <a:pt x="2490" y="576"/>
                  </a:lnTo>
                  <a:lnTo>
                    <a:pt x="2502" y="570"/>
                  </a:lnTo>
                  <a:lnTo>
                    <a:pt x="2514" y="558"/>
                  </a:lnTo>
                  <a:lnTo>
                    <a:pt x="2508" y="558"/>
                  </a:lnTo>
                  <a:lnTo>
                    <a:pt x="2508" y="552"/>
                  </a:lnTo>
                  <a:lnTo>
                    <a:pt x="2496" y="552"/>
                  </a:lnTo>
                  <a:lnTo>
                    <a:pt x="2346" y="600"/>
                  </a:lnTo>
                  <a:lnTo>
                    <a:pt x="2328" y="600"/>
                  </a:lnTo>
                  <a:lnTo>
                    <a:pt x="2244" y="624"/>
                  </a:lnTo>
                  <a:lnTo>
                    <a:pt x="2250" y="642"/>
                  </a:lnTo>
                  <a:lnTo>
                    <a:pt x="2190" y="660"/>
                  </a:lnTo>
                  <a:lnTo>
                    <a:pt x="2172" y="678"/>
                  </a:lnTo>
                  <a:lnTo>
                    <a:pt x="2202" y="690"/>
                  </a:lnTo>
                  <a:lnTo>
                    <a:pt x="2208" y="684"/>
                  </a:lnTo>
                  <a:lnTo>
                    <a:pt x="2220" y="678"/>
                  </a:lnTo>
                  <a:lnTo>
                    <a:pt x="2238" y="678"/>
                  </a:lnTo>
                  <a:lnTo>
                    <a:pt x="2244" y="684"/>
                  </a:lnTo>
                  <a:lnTo>
                    <a:pt x="2244" y="690"/>
                  </a:lnTo>
                  <a:lnTo>
                    <a:pt x="2238" y="696"/>
                  </a:lnTo>
                  <a:lnTo>
                    <a:pt x="2226" y="696"/>
                  </a:lnTo>
                  <a:lnTo>
                    <a:pt x="2208" y="702"/>
                  </a:lnTo>
                  <a:lnTo>
                    <a:pt x="2196" y="702"/>
                  </a:lnTo>
                  <a:lnTo>
                    <a:pt x="2160" y="720"/>
                  </a:lnTo>
                  <a:lnTo>
                    <a:pt x="2166" y="732"/>
                  </a:lnTo>
                  <a:lnTo>
                    <a:pt x="2196" y="732"/>
                  </a:lnTo>
                  <a:lnTo>
                    <a:pt x="2238" y="738"/>
                  </a:lnTo>
                  <a:lnTo>
                    <a:pt x="2322" y="738"/>
                  </a:lnTo>
                  <a:lnTo>
                    <a:pt x="2352" y="744"/>
                  </a:lnTo>
                  <a:lnTo>
                    <a:pt x="2352" y="750"/>
                  </a:lnTo>
                  <a:lnTo>
                    <a:pt x="2322" y="762"/>
                  </a:lnTo>
                  <a:lnTo>
                    <a:pt x="2280" y="762"/>
                  </a:lnTo>
                  <a:lnTo>
                    <a:pt x="2172" y="774"/>
                  </a:lnTo>
                  <a:lnTo>
                    <a:pt x="2136" y="774"/>
                  </a:lnTo>
                  <a:lnTo>
                    <a:pt x="2112" y="786"/>
                  </a:lnTo>
                  <a:lnTo>
                    <a:pt x="2106" y="792"/>
                  </a:lnTo>
                  <a:lnTo>
                    <a:pt x="2118" y="804"/>
                  </a:lnTo>
                  <a:lnTo>
                    <a:pt x="2130" y="810"/>
                  </a:lnTo>
                  <a:lnTo>
                    <a:pt x="2148" y="810"/>
                  </a:lnTo>
                  <a:lnTo>
                    <a:pt x="2160" y="816"/>
                  </a:lnTo>
                  <a:lnTo>
                    <a:pt x="2178" y="822"/>
                  </a:lnTo>
                  <a:lnTo>
                    <a:pt x="2190" y="828"/>
                  </a:lnTo>
                  <a:lnTo>
                    <a:pt x="2190" y="834"/>
                  </a:lnTo>
                  <a:lnTo>
                    <a:pt x="2184" y="840"/>
                  </a:lnTo>
                  <a:lnTo>
                    <a:pt x="2172" y="840"/>
                  </a:lnTo>
                  <a:lnTo>
                    <a:pt x="2154" y="858"/>
                  </a:lnTo>
                  <a:lnTo>
                    <a:pt x="2166" y="870"/>
                  </a:lnTo>
                  <a:lnTo>
                    <a:pt x="2322" y="870"/>
                  </a:lnTo>
                  <a:lnTo>
                    <a:pt x="2370" y="864"/>
                  </a:lnTo>
                  <a:lnTo>
                    <a:pt x="2436" y="858"/>
                  </a:lnTo>
                  <a:lnTo>
                    <a:pt x="2508" y="846"/>
                  </a:lnTo>
                  <a:lnTo>
                    <a:pt x="2574" y="840"/>
                  </a:lnTo>
                  <a:lnTo>
                    <a:pt x="2616" y="828"/>
                  </a:lnTo>
                  <a:lnTo>
                    <a:pt x="2652" y="828"/>
                  </a:lnTo>
                  <a:lnTo>
                    <a:pt x="2736" y="864"/>
                  </a:lnTo>
                  <a:lnTo>
                    <a:pt x="2778" y="876"/>
                  </a:lnTo>
                  <a:lnTo>
                    <a:pt x="2796" y="876"/>
                  </a:lnTo>
                  <a:lnTo>
                    <a:pt x="2814" y="870"/>
                  </a:lnTo>
                  <a:lnTo>
                    <a:pt x="2832" y="852"/>
                  </a:lnTo>
                  <a:lnTo>
                    <a:pt x="2838" y="840"/>
                  </a:lnTo>
                  <a:lnTo>
                    <a:pt x="2844" y="834"/>
                  </a:lnTo>
                  <a:lnTo>
                    <a:pt x="2844" y="822"/>
                  </a:lnTo>
                  <a:lnTo>
                    <a:pt x="2766" y="822"/>
                  </a:lnTo>
                  <a:lnTo>
                    <a:pt x="2802" y="798"/>
                  </a:lnTo>
                  <a:lnTo>
                    <a:pt x="2850" y="798"/>
                  </a:lnTo>
                  <a:lnTo>
                    <a:pt x="2898" y="792"/>
                  </a:lnTo>
                  <a:lnTo>
                    <a:pt x="2910" y="786"/>
                  </a:lnTo>
                  <a:lnTo>
                    <a:pt x="2916" y="786"/>
                  </a:lnTo>
                  <a:lnTo>
                    <a:pt x="2922" y="780"/>
                  </a:lnTo>
                  <a:lnTo>
                    <a:pt x="2916" y="768"/>
                  </a:lnTo>
                  <a:lnTo>
                    <a:pt x="2898" y="750"/>
                  </a:lnTo>
                  <a:lnTo>
                    <a:pt x="2898" y="744"/>
                  </a:lnTo>
                  <a:close/>
                  <a:moveTo>
                    <a:pt x="2868" y="882"/>
                  </a:moveTo>
                  <a:lnTo>
                    <a:pt x="2886" y="882"/>
                  </a:lnTo>
                  <a:lnTo>
                    <a:pt x="2904" y="876"/>
                  </a:lnTo>
                  <a:lnTo>
                    <a:pt x="2910" y="870"/>
                  </a:lnTo>
                  <a:lnTo>
                    <a:pt x="2910" y="864"/>
                  </a:lnTo>
                  <a:lnTo>
                    <a:pt x="2904" y="858"/>
                  </a:lnTo>
                  <a:lnTo>
                    <a:pt x="2880" y="858"/>
                  </a:lnTo>
                  <a:lnTo>
                    <a:pt x="2868" y="870"/>
                  </a:lnTo>
                  <a:lnTo>
                    <a:pt x="2868" y="882"/>
                  </a:lnTo>
                  <a:close/>
                  <a:moveTo>
                    <a:pt x="3276" y="330"/>
                  </a:moveTo>
                  <a:lnTo>
                    <a:pt x="3288" y="330"/>
                  </a:lnTo>
                  <a:lnTo>
                    <a:pt x="3294" y="324"/>
                  </a:lnTo>
                  <a:lnTo>
                    <a:pt x="3300" y="312"/>
                  </a:lnTo>
                  <a:lnTo>
                    <a:pt x="3300" y="306"/>
                  </a:lnTo>
                  <a:lnTo>
                    <a:pt x="3294" y="294"/>
                  </a:lnTo>
                  <a:lnTo>
                    <a:pt x="3288" y="288"/>
                  </a:lnTo>
                  <a:lnTo>
                    <a:pt x="3276" y="288"/>
                  </a:lnTo>
                  <a:lnTo>
                    <a:pt x="3270" y="300"/>
                  </a:lnTo>
                  <a:lnTo>
                    <a:pt x="3264" y="306"/>
                  </a:lnTo>
                  <a:lnTo>
                    <a:pt x="3264" y="324"/>
                  </a:lnTo>
                  <a:lnTo>
                    <a:pt x="3270" y="330"/>
                  </a:lnTo>
                  <a:lnTo>
                    <a:pt x="3276" y="330"/>
                  </a:lnTo>
                  <a:close/>
                  <a:moveTo>
                    <a:pt x="3462" y="228"/>
                  </a:moveTo>
                  <a:lnTo>
                    <a:pt x="3450" y="240"/>
                  </a:lnTo>
                  <a:lnTo>
                    <a:pt x="3450" y="252"/>
                  </a:lnTo>
                  <a:lnTo>
                    <a:pt x="3456" y="258"/>
                  </a:lnTo>
                  <a:lnTo>
                    <a:pt x="3528" y="258"/>
                  </a:lnTo>
                  <a:lnTo>
                    <a:pt x="3546" y="276"/>
                  </a:lnTo>
                  <a:lnTo>
                    <a:pt x="3558" y="282"/>
                  </a:lnTo>
                  <a:lnTo>
                    <a:pt x="3588" y="282"/>
                  </a:lnTo>
                  <a:lnTo>
                    <a:pt x="3612" y="270"/>
                  </a:lnTo>
                  <a:lnTo>
                    <a:pt x="3618" y="264"/>
                  </a:lnTo>
                  <a:lnTo>
                    <a:pt x="3606" y="252"/>
                  </a:lnTo>
                  <a:lnTo>
                    <a:pt x="3636" y="246"/>
                  </a:lnTo>
                  <a:lnTo>
                    <a:pt x="3594" y="210"/>
                  </a:lnTo>
                  <a:lnTo>
                    <a:pt x="3552" y="216"/>
                  </a:lnTo>
                  <a:lnTo>
                    <a:pt x="3534" y="198"/>
                  </a:lnTo>
                  <a:lnTo>
                    <a:pt x="3450" y="198"/>
                  </a:lnTo>
                  <a:lnTo>
                    <a:pt x="3438" y="204"/>
                  </a:lnTo>
                  <a:lnTo>
                    <a:pt x="3426" y="204"/>
                  </a:lnTo>
                  <a:lnTo>
                    <a:pt x="3420" y="210"/>
                  </a:lnTo>
                  <a:lnTo>
                    <a:pt x="3438" y="228"/>
                  </a:lnTo>
                  <a:lnTo>
                    <a:pt x="3462" y="228"/>
                  </a:lnTo>
                  <a:close/>
                  <a:moveTo>
                    <a:pt x="3432" y="1302"/>
                  </a:moveTo>
                  <a:lnTo>
                    <a:pt x="3408" y="1326"/>
                  </a:lnTo>
                  <a:lnTo>
                    <a:pt x="3408" y="1344"/>
                  </a:lnTo>
                  <a:lnTo>
                    <a:pt x="3438" y="1344"/>
                  </a:lnTo>
                  <a:lnTo>
                    <a:pt x="3462" y="1332"/>
                  </a:lnTo>
                  <a:lnTo>
                    <a:pt x="3468" y="1332"/>
                  </a:lnTo>
                  <a:lnTo>
                    <a:pt x="3480" y="1326"/>
                  </a:lnTo>
                  <a:lnTo>
                    <a:pt x="3486" y="1326"/>
                  </a:lnTo>
                  <a:lnTo>
                    <a:pt x="3504" y="1308"/>
                  </a:lnTo>
                  <a:lnTo>
                    <a:pt x="3516" y="1290"/>
                  </a:lnTo>
                  <a:lnTo>
                    <a:pt x="3516" y="1266"/>
                  </a:lnTo>
                  <a:lnTo>
                    <a:pt x="3510" y="1260"/>
                  </a:lnTo>
                  <a:lnTo>
                    <a:pt x="3498" y="1260"/>
                  </a:lnTo>
                  <a:lnTo>
                    <a:pt x="3480" y="1266"/>
                  </a:lnTo>
                  <a:lnTo>
                    <a:pt x="3432" y="1302"/>
                  </a:lnTo>
                  <a:close/>
                  <a:moveTo>
                    <a:pt x="4416" y="1392"/>
                  </a:moveTo>
                  <a:lnTo>
                    <a:pt x="4428" y="1380"/>
                  </a:lnTo>
                  <a:lnTo>
                    <a:pt x="4428" y="1374"/>
                  </a:lnTo>
                  <a:lnTo>
                    <a:pt x="4386" y="1374"/>
                  </a:lnTo>
                  <a:lnTo>
                    <a:pt x="4386" y="1380"/>
                  </a:lnTo>
                  <a:lnTo>
                    <a:pt x="4404" y="1398"/>
                  </a:lnTo>
                  <a:lnTo>
                    <a:pt x="4416" y="1392"/>
                  </a:lnTo>
                  <a:close/>
                  <a:moveTo>
                    <a:pt x="3120" y="2034"/>
                  </a:moveTo>
                  <a:lnTo>
                    <a:pt x="3132" y="2034"/>
                  </a:lnTo>
                  <a:lnTo>
                    <a:pt x="3138" y="2028"/>
                  </a:lnTo>
                  <a:lnTo>
                    <a:pt x="3132" y="2022"/>
                  </a:lnTo>
                  <a:lnTo>
                    <a:pt x="3120" y="2016"/>
                  </a:lnTo>
                  <a:lnTo>
                    <a:pt x="3114" y="2010"/>
                  </a:lnTo>
                  <a:lnTo>
                    <a:pt x="3108" y="2010"/>
                  </a:lnTo>
                  <a:lnTo>
                    <a:pt x="3090" y="2016"/>
                  </a:lnTo>
                  <a:lnTo>
                    <a:pt x="3078" y="2022"/>
                  </a:lnTo>
                  <a:lnTo>
                    <a:pt x="3072" y="2022"/>
                  </a:lnTo>
                  <a:lnTo>
                    <a:pt x="3072" y="2028"/>
                  </a:lnTo>
                  <a:lnTo>
                    <a:pt x="3078" y="2034"/>
                  </a:lnTo>
                  <a:lnTo>
                    <a:pt x="3120" y="2034"/>
                  </a:lnTo>
                  <a:close/>
                  <a:moveTo>
                    <a:pt x="4758" y="996"/>
                  </a:moveTo>
                  <a:lnTo>
                    <a:pt x="4746" y="996"/>
                  </a:lnTo>
                  <a:lnTo>
                    <a:pt x="4734" y="984"/>
                  </a:lnTo>
                  <a:lnTo>
                    <a:pt x="4704" y="1008"/>
                  </a:lnTo>
                  <a:lnTo>
                    <a:pt x="4704" y="978"/>
                  </a:lnTo>
                  <a:lnTo>
                    <a:pt x="4662" y="978"/>
                  </a:lnTo>
                  <a:lnTo>
                    <a:pt x="4668" y="978"/>
                  </a:lnTo>
                  <a:lnTo>
                    <a:pt x="4674" y="972"/>
                  </a:lnTo>
                  <a:lnTo>
                    <a:pt x="4686" y="972"/>
                  </a:lnTo>
                  <a:lnTo>
                    <a:pt x="4698" y="966"/>
                  </a:lnTo>
                  <a:lnTo>
                    <a:pt x="4704" y="954"/>
                  </a:lnTo>
                  <a:lnTo>
                    <a:pt x="4704" y="948"/>
                  </a:lnTo>
                  <a:lnTo>
                    <a:pt x="4698" y="942"/>
                  </a:lnTo>
                  <a:lnTo>
                    <a:pt x="4680" y="942"/>
                  </a:lnTo>
                  <a:lnTo>
                    <a:pt x="4668" y="936"/>
                  </a:lnTo>
                  <a:lnTo>
                    <a:pt x="4650" y="936"/>
                  </a:lnTo>
                  <a:lnTo>
                    <a:pt x="4632" y="930"/>
                  </a:lnTo>
                  <a:lnTo>
                    <a:pt x="4620" y="930"/>
                  </a:lnTo>
                  <a:lnTo>
                    <a:pt x="4614" y="918"/>
                  </a:lnTo>
                  <a:lnTo>
                    <a:pt x="4566" y="912"/>
                  </a:lnTo>
                  <a:lnTo>
                    <a:pt x="4500" y="870"/>
                  </a:lnTo>
                  <a:lnTo>
                    <a:pt x="4566" y="864"/>
                  </a:lnTo>
                  <a:lnTo>
                    <a:pt x="4536" y="840"/>
                  </a:lnTo>
                  <a:lnTo>
                    <a:pt x="4542" y="840"/>
                  </a:lnTo>
                  <a:lnTo>
                    <a:pt x="4548" y="834"/>
                  </a:lnTo>
                  <a:lnTo>
                    <a:pt x="4584" y="834"/>
                  </a:lnTo>
                  <a:lnTo>
                    <a:pt x="4596" y="840"/>
                  </a:lnTo>
                  <a:lnTo>
                    <a:pt x="4638" y="840"/>
                  </a:lnTo>
                  <a:lnTo>
                    <a:pt x="4638" y="834"/>
                  </a:lnTo>
                  <a:lnTo>
                    <a:pt x="4632" y="828"/>
                  </a:lnTo>
                  <a:lnTo>
                    <a:pt x="4614" y="822"/>
                  </a:lnTo>
                  <a:lnTo>
                    <a:pt x="4596" y="822"/>
                  </a:lnTo>
                  <a:lnTo>
                    <a:pt x="4578" y="816"/>
                  </a:lnTo>
                  <a:lnTo>
                    <a:pt x="4518" y="816"/>
                  </a:lnTo>
                  <a:lnTo>
                    <a:pt x="4536" y="816"/>
                  </a:lnTo>
                  <a:lnTo>
                    <a:pt x="4620" y="804"/>
                  </a:lnTo>
                  <a:lnTo>
                    <a:pt x="4638" y="798"/>
                  </a:lnTo>
                  <a:lnTo>
                    <a:pt x="4638" y="792"/>
                  </a:lnTo>
                  <a:lnTo>
                    <a:pt x="4632" y="792"/>
                  </a:lnTo>
                  <a:lnTo>
                    <a:pt x="4626" y="786"/>
                  </a:lnTo>
                  <a:lnTo>
                    <a:pt x="4608" y="786"/>
                  </a:lnTo>
                  <a:lnTo>
                    <a:pt x="4500" y="798"/>
                  </a:lnTo>
                  <a:lnTo>
                    <a:pt x="4560" y="762"/>
                  </a:lnTo>
                  <a:lnTo>
                    <a:pt x="4620" y="762"/>
                  </a:lnTo>
                  <a:lnTo>
                    <a:pt x="4626" y="756"/>
                  </a:lnTo>
                  <a:lnTo>
                    <a:pt x="4620" y="750"/>
                  </a:lnTo>
                  <a:lnTo>
                    <a:pt x="4584" y="738"/>
                  </a:lnTo>
                  <a:lnTo>
                    <a:pt x="4572" y="732"/>
                  </a:lnTo>
                  <a:lnTo>
                    <a:pt x="4554" y="732"/>
                  </a:lnTo>
                  <a:lnTo>
                    <a:pt x="4518" y="750"/>
                  </a:lnTo>
                  <a:lnTo>
                    <a:pt x="4500" y="744"/>
                  </a:lnTo>
                  <a:lnTo>
                    <a:pt x="4458" y="774"/>
                  </a:lnTo>
                  <a:lnTo>
                    <a:pt x="4464" y="756"/>
                  </a:lnTo>
                  <a:lnTo>
                    <a:pt x="4440" y="774"/>
                  </a:lnTo>
                  <a:lnTo>
                    <a:pt x="4464" y="744"/>
                  </a:lnTo>
                  <a:lnTo>
                    <a:pt x="4500" y="744"/>
                  </a:lnTo>
                  <a:lnTo>
                    <a:pt x="4506" y="738"/>
                  </a:lnTo>
                  <a:lnTo>
                    <a:pt x="4518" y="714"/>
                  </a:lnTo>
                  <a:lnTo>
                    <a:pt x="4518" y="708"/>
                  </a:lnTo>
                  <a:lnTo>
                    <a:pt x="4512" y="702"/>
                  </a:lnTo>
                  <a:lnTo>
                    <a:pt x="4506" y="708"/>
                  </a:lnTo>
                  <a:lnTo>
                    <a:pt x="4494" y="714"/>
                  </a:lnTo>
                  <a:lnTo>
                    <a:pt x="4488" y="726"/>
                  </a:lnTo>
                  <a:lnTo>
                    <a:pt x="4452" y="726"/>
                  </a:lnTo>
                  <a:lnTo>
                    <a:pt x="4428" y="738"/>
                  </a:lnTo>
                  <a:lnTo>
                    <a:pt x="4452" y="708"/>
                  </a:lnTo>
                  <a:lnTo>
                    <a:pt x="4482" y="708"/>
                  </a:lnTo>
                  <a:lnTo>
                    <a:pt x="4494" y="702"/>
                  </a:lnTo>
                  <a:lnTo>
                    <a:pt x="4500" y="702"/>
                  </a:lnTo>
                  <a:lnTo>
                    <a:pt x="4506" y="696"/>
                  </a:lnTo>
                  <a:lnTo>
                    <a:pt x="4506" y="690"/>
                  </a:lnTo>
                  <a:lnTo>
                    <a:pt x="4500" y="684"/>
                  </a:lnTo>
                  <a:lnTo>
                    <a:pt x="4458" y="684"/>
                  </a:lnTo>
                  <a:lnTo>
                    <a:pt x="4446" y="690"/>
                  </a:lnTo>
                  <a:lnTo>
                    <a:pt x="4428" y="696"/>
                  </a:lnTo>
                  <a:lnTo>
                    <a:pt x="4422" y="702"/>
                  </a:lnTo>
                  <a:lnTo>
                    <a:pt x="4416" y="702"/>
                  </a:lnTo>
                  <a:lnTo>
                    <a:pt x="4404" y="684"/>
                  </a:lnTo>
                  <a:lnTo>
                    <a:pt x="4380" y="702"/>
                  </a:lnTo>
                  <a:lnTo>
                    <a:pt x="4398" y="672"/>
                  </a:lnTo>
                  <a:lnTo>
                    <a:pt x="4344" y="696"/>
                  </a:lnTo>
                  <a:lnTo>
                    <a:pt x="4344" y="672"/>
                  </a:lnTo>
                  <a:lnTo>
                    <a:pt x="4350" y="672"/>
                  </a:lnTo>
                  <a:lnTo>
                    <a:pt x="4356" y="666"/>
                  </a:lnTo>
                  <a:lnTo>
                    <a:pt x="4368" y="666"/>
                  </a:lnTo>
                  <a:lnTo>
                    <a:pt x="4386" y="660"/>
                  </a:lnTo>
                  <a:lnTo>
                    <a:pt x="4392" y="660"/>
                  </a:lnTo>
                  <a:lnTo>
                    <a:pt x="4398" y="654"/>
                  </a:lnTo>
                  <a:lnTo>
                    <a:pt x="4356" y="654"/>
                  </a:lnTo>
                  <a:lnTo>
                    <a:pt x="4338" y="660"/>
                  </a:lnTo>
                  <a:lnTo>
                    <a:pt x="4326" y="660"/>
                  </a:lnTo>
                  <a:lnTo>
                    <a:pt x="4320" y="648"/>
                  </a:lnTo>
                  <a:lnTo>
                    <a:pt x="4332" y="648"/>
                  </a:lnTo>
                  <a:lnTo>
                    <a:pt x="4356" y="636"/>
                  </a:lnTo>
                  <a:lnTo>
                    <a:pt x="4368" y="636"/>
                  </a:lnTo>
                  <a:lnTo>
                    <a:pt x="4380" y="630"/>
                  </a:lnTo>
                  <a:lnTo>
                    <a:pt x="4386" y="624"/>
                  </a:lnTo>
                  <a:lnTo>
                    <a:pt x="4368" y="618"/>
                  </a:lnTo>
                  <a:lnTo>
                    <a:pt x="4326" y="612"/>
                  </a:lnTo>
                  <a:lnTo>
                    <a:pt x="4290" y="612"/>
                  </a:lnTo>
                  <a:lnTo>
                    <a:pt x="4266" y="606"/>
                  </a:lnTo>
                  <a:lnTo>
                    <a:pt x="4236" y="606"/>
                  </a:lnTo>
                  <a:lnTo>
                    <a:pt x="4230" y="612"/>
                  </a:lnTo>
                  <a:lnTo>
                    <a:pt x="4230" y="618"/>
                  </a:lnTo>
                  <a:lnTo>
                    <a:pt x="4236" y="624"/>
                  </a:lnTo>
                  <a:lnTo>
                    <a:pt x="4242" y="636"/>
                  </a:lnTo>
                  <a:lnTo>
                    <a:pt x="4206" y="630"/>
                  </a:lnTo>
                  <a:lnTo>
                    <a:pt x="4212" y="660"/>
                  </a:lnTo>
                  <a:lnTo>
                    <a:pt x="4194" y="636"/>
                  </a:lnTo>
                  <a:lnTo>
                    <a:pt x="4152" y="660"/>
                  </a:lnTo>
                  <a:lnTo>
                    <a:pt x="4158" y="654"/>
                  </a:lnTo>
                  <a:lnTo>
                    <a:pt x="4158" y="636"/>
                  </a:lnTo>
                  <a:lnTo>
                    <a:pt x="4152" y="630"/>
                  </a:lnTo>
                  <a:lnTo>
                    <a:pt x="4140" y="630"/>
                  </a:lnTo>
                  <a:lnTo>
                    <a:pt x="4122" y="636"/>
                  </a:lnTo>
                  <a:lnTo>
                    <a:pt x="4110" y="642"/>
                  </a:lnTo>
                  <a:lnTo>
                    <a:pt x="4098" y="642"/>
                  </a:lnTo>
                  <a:lnTo>
                    <a:pt x="4086" y="648"/>
                  </a:lnTo>
                  <a:lnTo>
                    <a:pt x="4080" y="654"/>
                  </a:lnTo>
                  <a:lnTo>
                    <a:pt x="4074" y="654"/>
                  </a:lnTo>
                  <a:lnTo>
                    <a:pt x="4092" y="618"/>
                  </a:lnTo>
                  <a:lnTo>
                    <a:pt x="4110" y="618"/>
                  </a:lnTo>
                  <a:lnTo>
                    <a:pt x="4122" y="612"/>
                  </a:lnTo>
                  <a:lnTo>
                    <a:pt x="4134" y="612"/>
                  </a:lnTo>
                  <a:lnTo>
                    <a:pt x="4146" y="606"/>
                  </a:lnTo>
                  <a:lnTo>
                    <a:pt x="4152" y="600"/>
                  </a:lnTo>
                  <a:lnTo>
                    <a:pt x="4152" y="594"/>
                  </a:lnTo>
                  <a:lnTo>
                    <a:pt x="4146" y="582"/>
                  </a:lnTo>
                  <a:lnTo>
                    <a:pt x="4134" y="570"/>
                  </a:lnTo>
                  <a:lnTo>
                    <a:pt x="4152" y="552"/>
                  </a:lnTo>
                  <a:lnTo>
                    <a:pt x="4152" y="540"/>
                  </a:lnTo>
                  <a:lnTo>
                    <a:pt x="4050" y="540"/>
                  </a:lnTo>
                  <a:lnTo>
                    <a:pt x="4026" y="558"/>
                  </a:lnTo>
                  <a:lnTo>
                    <a:pt x="3942" y="558"/>
                  </a:lnTo>
                  <a:lnTo>
                    <a:pt x="3948" y="576"/>
                  </a:lnTo>
                  <a:lnTo>
                    <a:pt x="3978" y="588"/>
                  </a:lnTo>
                  <a:lnTo>
                    <a:pt x="3936" y="576"/>
                  </a:lnTo>
                  <a:lnTo>
                    <a:pt x="3948" y="600"/>
                  </a:lnTo>
                  <a:lnTo>
                    <a:pt x="3936" y="594"/>
                  </a:lnTo>
                  <a:lnTo>
                    <a:pt x="3930" y="594"/>
                  </a:lnTo>
                  <a:lnTo>
                    <a:pt x="3918" y="588"/>
                  </a:lnTo>
                  <a:lnTo>
                    <a:pt x="3894" y="588"/>
                  </a:lnTo>
                  <a:lnTo>
                    <a:pt x="3882" y="594"/>
                  </a:lnTo>
                  <a:lnTo>
                    <a:pt x="3876" y="606"/>
                  </a:lnTo>
                  <a:lnTo>
                    <a:pt x="3882" y="612"/>
                  </a:lnTo>
                  <a:lnTo>
                    <a:pt x="3888" y="624"/>
                  </a:lnTo>
                  <a:lnTo>
                    <a:pt x="3894" y="630"/>
                  </a:lnTo>
                  <a:lnTo>
                    <a:pt x="3900" y="660"/>
                  </a:lnTo>
                  <a:lnTo>
                    <a:pt x="3894" y="660"/>
                  </a:lnTo>
                  <a:lnTo>
                    <a:pt x="3888" y="654"/>
                  </a:lnTo>
                  <a:lnTo>
                    <a:pt x="3864" y="642"/>
                  </a:lnTo>
                  <a:lnTo>
                    <a:pt x="3852" y="642"/>
                  </a:lnTo>
                  <a:lnTo>
                    <a:pt x="3828" y="666"/>
                  </a:lnTo>
                  <a:lnTo>
                    <a:pt x="3828" y="678"/>
                  </a:lnTo>
                  <a:lnTo>
                    <a:pt x="3846" y="678"/>
                  </a:lnTo>
                  <a:lnTo>
                    <a:pt x="3858" y="690"/>
                  </a:lnTo>
                  <a:lnTo>
                    <a:pt x="3810" y="714"/>
                  </a:lnTo>
                  <a:lnTo>
                    <a:pt x="3750" y="720"/>
                  </a:lnTo>
                  <a:lnTo>
                    <a:pt x="3762" y="720"/>
                  </a:lnTo>
                  <a:lnTo>
                    <a:pt x="3798" y="702"/>
                  </a:lnTo>
                  <a:lnTo>
                    <a:pt x="3810" y="690"/>
                  </a:lnTo>
                  <a:lnTo>
                    <a:pt x="3810" y="684"/>
                  </a:lnTo>
                  <a:lnTo>
                    <a:pt x="3804" y="684"/>
                  </a:lnTo>
                  <a:lnTo>
                    <a:pt x="3792" y="672"/>
                  </a:lnTo>
                  <a:lnTo>
                    <a:pt x="3786" y="672"/>
                  </a:lnTo>
                  <a:lnTo>
                    <a:pt x="3786" y="660"/>
                  </a:lnTo>
                  <a:lnTo>
                    <a:pt x="3804" y="642"/>
                  </a:lnTo>
                  <a:lnTo>
                    <a:pt x="3816" y="636"/>
                  </a:lnTo>
                  <a:lnTo>
                    <a:pt x="3828" y="636"/>
                  </a:lnTo>
                  <a:lnTo>
                    <a:pt x="3828" y="606"/>
                  </a:lnTo>
                  <a:lnTo>
                    <a:pt x="3840" y="600"/>
                  </a:lnTo>
                  <a:lnTo>
                    <a:pt x="3858" y="582"/>
                  </a:lnTo>
                  <a:lnTo>
                    <a:pt x="3876" y="576"/>
                  </a:lnTo>
                  <a:lnTo>
                    <a:pt x="3882" y="570"/>
                  </a:lnTo>
                  <a:lnTo>
                    <a:pt x="3894" y="564"/>
                  </a:lnTo>
                  <a:lnTo>
                    <a:pt x="3906" y="564"/>
                  </a:lnTo>
                  <a:lnTo>
                    <a:pt x="3918" y="558"/>
                  </a:lnTo>
                  <a:lnTo>
                    <a:pt x="3936" y="552"/>
                  </a:lnTo>
                  <a:lnTo>
                    <a:pt x="3954" y="552"/>
                  </a:lnTo>
                  <a:lnTo>
                    <a:pt x="3966" y="546"/>
                  </a:lnTo>
                  <a:lnTo>
                    <a:pt x="3972" y="540"/>
                  </a:lnTo>
                  <a:lnTo>
                    <a:pt x="3942" y="534"/>
                  </a:lnTo>
                  <a:lnTo>
                    <a:pt x="3852" y="534"/>
                  </a:lnTo>
                  <a:lnTo>
                    <a:pt x="3822" y="540"/>
                  </a:lnTo>
                  <a:lnTo>
                    <a:pt x="3786" y="558"/>
                  </a:lnTo>
                  <a:lnTo>
                    <a:pt x="3744" y="576"/>
                  </a:lnTo>
                  <a:lnTo>
                    <a:pt x="3720" y="594"/>
                  </a:lnTo>
                  <a:lnTo>
                    <a:pt x="3708" y="600"/>
                  </a:lnTo>
                  <a:lnTo>
                    <a:pt x="3702" y="600"/>
                  </a:lnTo>
                  <a:lnTo>
                    <a:pt x="3696" y="606"/>
                  </a:lnTo>
                  <a:lnTo>
                    <a:pt x="3684" y="606"/>
                  </a:lnTo>
                  <a:lnTo>
                    <a:pt x="3660" y="618"/>
                  </a:lnTo>
                  <a:lnTo>
                    <a:pt x="3654" y="618"/>
                  </a:lnTo>
                  <a:lnTo>
                    <a:pt x="3642" y="624"/>
                  </a:lnTo>
                  <a:lnTo>
                    <a:pt x="3630" y="636"/>
                  </a:lnTo>
                  <a:lnTo>
                    <a:pt x="3618" y="642"/>
                  </a:lnTo>
                  <a:lnTo>
                    <a:pt x="3600" y="660"/>
                  </a:lnTo>
                  <a:lnTo>
                    <a:pt x="3588" y="666"/>
                  </a:lnTo>
                  <a:lnTo>
                    <a:pt x="3582" y="678"/>
                  </a:lnTo>
                  <a:lnTo>
                    <a:pt x="3582" y="684"/>
                  </a:lnTo>
                  <a:lnTo>
                    <a:pt x="3588" y="690"/>
                  </a:lnTo>
                  <a:lnTo>
                    <a:pt x="3612" y="690"/>
                  </a:lnTo>
                  <a:lnTo>
                    <a:pt x="3648" y="696"/>
                  </a:lnTo>
                  <a:lnTo>
                    <a:pt x="3672" y="696"/>
                  </a:lnTo>
                  <a:lnTo>
                    <a:pt x="3684" y="708"/>
                  </a:lnTo>
                  <a:lnTo>
                    <a:pt x="3666" y="714"/>
                  </a:lnTo>
                  <a:lnTo>
                    <a:pt x="3594" y="726"/>
                  </a:lnTo>
                  <a:lnTo>
                    <a:pt x="3570" y="732"/>
                  </a:lnTo>
                  <a:lnTo>
                    <a:pt x="3576" y="738"/>
                  </a:lnTo>
                  <a:lnTo>
                    <a:pt x="3594" y="750"/>
                  </a:lnTo>
                  <a:lnTo>
                    <a:pt x="3630" y="762"/>
                  </a:lnTo>
                  <a:lnTo>
                    <a:pt x="3642" y="768"/>
                  </a:lnTo>
                  <a:lnTo>
                    <a:pt x="3648" y="768"/>
                  </a:lnTo>
                  <a:lnTo>
                    <a:pt x="3690" y="750"/>
                  </a:lnTo>
                  <a:lnTo>
                    <a:pt x="3690" y="762"/>
                  </a:lnTo>
                  <a:lnTo>
                    <a:pt x="3702" y="774"/>
                  </a:lnTo>
                  <a:lnTo>
                    <a:pt x="3744" y="774"/>
                  </a:lnTo>
                  <a:lnTo>
                    <a:pt x="3786" y="780"/>
                  </a:lnTo>
                  <a:lnTo>
                    <a:pt x="3834" y="786"/>
                  </a:lnTo>
                  <a:lnTo>
                    <a:pt x="3876" y="792"/>
                  </a:lnTo>
                  <a:lnTo>
                    <a:pt x="3894" y="792"/>
                  </a:lnTo>
                  <a:lnTo>
                    <a:pt x="3900" y="786"/>
                  </a:lnTo>
                  <a:lnTo>
                    <a:pt x="3894" y="780"/>
                  </a:lnTo>
                  <a:lnTo>
                    <a:pt x="3882" y="774"/>
                  </a:lnTo>
                  <a:lnTo>
                    <a:pt x="3876" y="768"/>
                  </a:lnTo>
                  <a:lnTo>
                    <a:pt x="3894" y="768"/>
                  </a:lnTo>
                  <a:lnTo>
                    <a:pt x="3930" y="774"/>
                  </a:lnTo>
                  <a:lnTo>
                    <a:pt x="3966" y="774"/>
                  </a:lnTo>
                  <a:lnTo>
                    <a:pt x="3990" y="780"/>
                  </a:lnTo>
                  <a:lnTo>
                    <a:pt x="4002" y="780"/>
                  </a:lnTo>
                  <a:lnTo>
                    <a:pt x="4020" y="786"/>
                  </a:lnTo>
                  <a:lnTo>
                    <a:pt x="4032" y="792"/>
                  </a:lnTo>
                  <a:lnTo>
                    <a:pt x="4050" y="792"/>
                  </a:lnTo>
                  <a:lnTo>
                    <a:pt x="4062" y="786"/>
                  </a:lnTo>
                  <a:lnTo>
                    <a:pt x="4062" y="774"/>
                  </a:lnTo>
                  <a:lnTo>
                    <a:pt x="4056" y="768"/>
                  </a:lnTo>
                  <a:lnTo>
                    <a:pt x="4050" y="756"/>
                  </a:lnTo>
                  <a:lnTo>
                    <a:pt x="4044" y="750"/>
                  </a:lnTo>
                  <a:lnTo>
                    <a:pt x="4092" y="738"/>
                  </a:lnTo>
                  <a:lnTo>
                    <a:pt x="4092" y="744"/>
                  </a:lnTo>
                  <a:lnTo>
                    <a:pt x="4098" y="750"/>
                  </a:lnTo>
                  <a:lnTo>
                    <a:pt x="4104" y="762"/>
                  </a:lnTo>
                  <a:lnTo>
                    <a:pt x="4104" y="768"/>
                  </a:lnTo>
                  <a:lnTo>
                    <a:pt x="4110" y="774"/>
                  </a:lnTo>
                  <a:lnTo>
                    <a:pt x="4116" y="774"/>
                  </a:lnTo>
                  <a:lnTo>
                    <a:pt x="4122" y="780"/>
                  </a:lnTo>
                  <a:lnTo>
                    <a:pt x="4134" y="786"/>
                  </a:lnTo>
                  <a:lnTo>
                    <a:pt x="4140" y="792"/>
                  </a:lnTo>
                  <a:lnTo>
                    <a:pt x="4170" y="786"/>
                  </a:lnTo>
                  <a:lnTo>
                    <a:pt x="4170" y="792"/>
                  </a:lnTo>
                  <a:lnTo>
                    <a:pt x="4164" y="798"/>
                  </a:lnTo>
                  <a:lnTo>
                    <a:pt x="4164" y="816"/>
                  </a:lnTo>
                  <a:lnTo>
                    <a:pt x="4170" y="816"/>
                  </a:lnTo>
                  <a:lnTo>
                    <a:pt x="4182" y="822"/>
                  </a:lnTo>
                  <a:lnTo>
                    <a:pt x="4200" y="822"/>
                  </a:lnTo>
                  <a:lnTo>
                    <a:pt x="4206" y="828"/>
                  </a:lnTo>
                  <a:lnTo>
                    <a:pt x="4212" y="828"/>
                  </a:lnTo>
                  <a:lnTo>
                    <a:pt x="4194" y="846"/>
                  </a:lnTo>
                  <a:lnTo>
                    <a:pt x="4194" y="858"/>
                  </a:lnTo>
                  <a:lnTo>
                    <a:pt x="4230" y="858"/>
                  </a:lnTo>
                  <a:lnTo>
                    <a:pt x="4224" y="882"/>
                  </a:lnTo>
                  <a:lnTo>
                    <a:pt x="4236" y="882"/>
                  </a:lnTo>
                  <a:lnTo>
                    <a:pt x="4248" y="888"/>
                  </a:lnTo>
                  <a:lnTo>
                    <a:pt x="4254" y="888"/>
                  </a:lnTo>
                  <a:lnTo>
                    <a:pt x="4278" y="900"/>
                  </a:lnTo>
                  <a:lnTo>
                    <a:pt x="4278" y="924"/>
                  </a:lnTo>
                  <a:lnTo>
                    <a:pt x="4266" y="948"/>
                  </a:lnTo>
                  <a:lnTo>
                    <a:pt x="4254" y="966"/>
                  </a:lnTo>
                  <a:lnTo>
                    <a:pt x="4248" y="978"/>
                  </a:lnTo>
                  <a:lnTo>
                    <a:pt x="4236" y="990"/>
                  </a:lnTo>
                  <a:lnTo>
                    <a:pt x="4218" y="996"/>
                  </a:lnTo>
                  <a:lnTo>
                    <a:pt x="4182" y="1014"/>
                  </a:lnTo>
                  <a:lnTo>
                    <a:pt x="4140" y="1026"/>
                  </a:lnTo>
                  <a:lnTo>
                    <a:pt x="4092" y="1050"/>
                  </a:lnTo>
                  <a:lnTo>
                    <a:pt x="4098" y="1056"/>
                  </a:lnTo>
                  <a:lnTo>
                    <a:pt x="4110" y="1062"/>
                  </a:lnTo>
                  <a:lnTo>
                    <a:pt x="4122" y="1074"/>
                  </a:lnTo>
                  <a:lnTo>
                    <a:pt x="4122" y="1080"/>
                  </a:lnTo>
                  <a:lnTo>
                    <a:pt x="4116" y="1086"/>
                  </a:lnTo>
                  <a:lnTo>
                    <a:pt x="4080" y="1098"/>
                  </a:lnTo>
                  <a:lnTo>
                    <a:pt x="4062" y="1098"/>
                  </a:lnTo>
                  <a:lnTo>
                    <a:pt x="3984" y="1110"/>
                  </a:lnTo>
                  <a:lnTo>
                    <a:pt x="3978" y="1128"/>
                  </a:lnTo>
                  <a:lnTo>
                    <a:pt x="3960" y="1110"/>
                  </a:lnTo>
                  <a:lnTo>
                    <a:pt x="3954" y="1110"/>
                  </a:lnTo>
                  <a:lnTo>
                    <a:pt x="3948" y="1104"/>
                  </a:lnTo>
                  <a:lnTo>
                    <a:pt x="3930" y="1104"/>
                  </a:lnTo>
                  <a:lnTo>
                    <a:pt x="3918" y="1098"/>
                  </a:lnTo>
                  <a:lnTo>
                    <a:pt x="3900" y="1098"/>
                  </a:lnTo>
                  <a:lnTo>
                    <a:pt x="3888" y="1104"/>
                  </a:lnTo>
                  <a:lnTo>
                    <a:pt x="3882" y="1110"/>
                  </a:lnTo>
                  <a:lnTo>
                    <a:pt x="3882" y="1122"/>
                  </a:lnTo>
                  <a:lnTo>
                    <a:pt x="3870" y="1122"/>
                  </a:lnTo>
                  <a:lnTo>
                    <a:pt x="3858" y="1128"/>
                  </a:lnTo>
                  <a:lnTo>
                    <a:pt x="3840" y="1134"/>
                  </a:lnTo>
                  <a:lnTo>
                    <a:pt x="3828" y="1140"/>
                  </a:lnTo>
                  <a:lnTo>
                    <a:pt x="3822" y="1146"/>
                  </a:lnTo>
                  <a:lnTo>
                    <a:pt x="3816" y="1158"/>
                  </a:lnTo>
                  <a:lnTo>
                    <a:pt x="3816" y="1170"/>
                  </a:lnTo>
                  <a:lnTo>
                    <a:pt x="3822" y="1182"/>
                  </a:lnTo>
                  <a:lnTo>
                    <a:pt x="3834" y="1188"/>
                  </a:lnTo>
                  <a:lnTo>
                    <a:pt x="3864" y="1188"/>
                  </a:lnTo>
                  <a:lnTo>
                    <a:pt x="3876" y="1182"/>
                  </a:lnTo>
                  <a:lnTo>
                    <a:pt x="3894" y="1182"/>
                  </a:lnTo>
                  <a:lnTo>
                    <a:pt x="3906" y="1176"/>
                  </a:lnTo>
                  <a:lnTo>
                    <a:pt x="3924" y="1170"/>
                  </a:lnTo>
                  <a:lnTo>
                    <a:pt x="3936" y="1164"/>
                  </a:lnTo>
                  <a:lnTo>
                    <a:pt x="3966" y="1164"/>
                  </a:lnTo>
                  <a:lnTo>
                    <a:pt x="3978" y="1176"/>
                  </a:lnTo>
                  <a:lnTo>
                    <a:pt x="3996" y="1176"/>
                  </a:lnTo>
                  <a:lnTo>
                    <a:pt x="4002" y="1170"/>
                  </a:lnTo>
                  <a:lnTo>
                    <a:pt x="4002" y="1152"/>
                  </a:lnTo>
                  <a:lnTo>
                    <a:pt x="4026" y="1128"/>
                  </a:lnTo>
                  <a:lnTo>
                    <a:pt x="4014" y="1140"/>
                  </a:lnTo>
                  <a:lnTo>
                    <a:pt x="4014" y="1146"/>
                  </a:lnTo>
                  <a:lnTo>
                    <a:pt x="4020" y="1152"/>
                  </a:lnTo>
                  <a:lnTo>
                    <a:pt x="4086" y="1152"/>
                  </a:lnTo>
                  <a:lnTo>
                    <a:pt x="4080" y="1158"/>
                  </a:lnTo>
                  <a:lnTo>
                    <a:pt x="4068" y="1164"/>
                  </a:lnTo>
                  <a:lnTo>
                    <a:pt x="4062" y="1170"/>
                  </a:lnTo>
                  <a:lnTo>
                    <a:pt x="4062" y="1176"/>
                  </a:lnTo>
                  <a:lnTo>
                    <a:pt x="4068" y="1182"/>
                  </a:lnTo>
                  <a:lnTo>
                    <a:pt x="4080" y="1182"/>
                  </a:lnTo>
                  <a:lnTo>
                    <a:pt x="4086" y="1188"/>
                  </a:lnTo>
                  <a:lnTo>
                    <a:pt x="4098" y="1188"/>
                  </a:lnTo>
                  <a:lnTo>
                    <a:pt x="4086" y="1200"/>
                  </a:lnTo>
                  <a:lnTo>
                    <a:pt x="4086" y="1206"/>
                  </a:lnTo>
                  <a:lnTo>
                    <a:pt x="4092" y="1212"/>
                  </a:lnTo>
                  <a:lnTo>
                    <a:pt x="4116" y="1224"/>
                  </a:lnTo>
                  <a:lnTo>
                    <a:pt x="4146" y="1224"/>
                  </a:lnTo>
                  <a:lnTo>
                    <a:pt x="4098" y="1242"/>
                  </a:lnTo>
                  <a:lnTo>
                    <a:pt x="4098" y="1248"/>
                  </a:lnTo>
                  <a:lnTo>
                    <a:pt x="4110" y="1260"/>
                  </a:lnTo>
                  <a:lnTo>
                    <a:pt x="4110" y="1266"/>
                  </a:lnTo>
                  <a:lnTo>
                    <a:pt x="4116" y="1272"/>
                  </a:lnTo>
                  <a:lnTo>
                    <a:pt x="4122" y="1266"/>
                  </a:lnTo>
                  <a:lnTo>
                    <a:pt x="4128" y="1266"/>
                  </a:lnTo>
                  <a:lnTo>
                    <a:pt x="4140" y="1260"/>
                  </a:lnTo>
                  <a:lnTo>
                    <a:pt x="4146" y="1272"/>
                  </a:lnTo>
                  <a:lnTo>
                    <a:pt x="4158" y="1284"/>
                  </a:lnTo>
                  <a:lnTo>
                    <a:pt x="4182" y="1284"/>
                  </a:lnTo>
                  <a:lnTo>
                    <a:pt x="4194" y="1290"/>
                  </a:lnTo>
                  <a:lnTo>
                    <a:pt x="4206" y="1290"/>
                  </a:lnTo>
                  <a:lnTo>
                    <a:pt x="4206" y="1308"/>
                  </a:lnTo>
                  <a:lnTo>
                    <a:pt x="4212" y="1314"/>
                  </a:lnTo>
                  <a:lnTo>
                    <a:pt x="4224" y="1320"/>
                  </a:lnTo>
                  <a:lnTo>
                    <a:pt x="4272" y="1320"/>
                  </a:lnTo>
                  <a:lnTo>
                    <a:pt x="4290" y="1326"/>
                  </a:lnTo>
                  <a:lnTo>
                    <a:pt x="4350" y="1356"/>
                  </a:lnTo>
                  <a:lnTo>
                    <a:pt x="4356" y="1362"/>
                  </a:lnTo>
                  <a:lnTo>
                    <a:pt x="4362" y="1362"/>
                  </a:lnTo>
                  <a:lnTo>
                    <a:pt x="4362" y="1356"/>
                  </a:lnTo>
                  <a:lnTo>
                    <a:pt x="4368" y="1350"/>
                  </a:lnTo>
                  <a:lnTo>
                    <a:pt x="4368" y="1320"/>
                  </a:lnTo>
                  <a:lnTo>
                    <a:pt x="4362" y="1308"/>
                  </a:lnTo>
                  <a:lnTo>
                    <a:pt x="4350" y="1296"/>
                  </a:lnTo>
                  <a:lnTo>
                    <a:pt x="4338" y="1290"/>
                  </a:lnTo>
                  <a:lnTo>
                    <a:pt x="4320" y="1272"/>
                  </a:lnTo>
                  <a:lnTo>
                    <a:pt x="4314" y="1272"/>
                  </a:lnTo>
                  <a:lnTo>
                    <a:pt x="4308" y="1260"/>
                  </a:lnTo>
                  <a:lnTo>
                    <a:pt x="4302" y="1254"/>
                  </a:lnTo>
                  <a:lnTo>
                    <a:pt x="4290" y="1230"/>
                  </a:lnTo>
                  <a:lnTo>
                    <a:pt x="4290" y="1224"/>
                  </a:lnTo>
                  <a:lnTo>
                    <a:pt x="4308" y="1224"/>
                  </a:lnTo>
                  <a:lnTo>
                    <a:pt x="4314" y="1230"/>
                  </a:lnTo>
                  <a:lnTo>
                    <a:pt x="4326" y="1236"/>
                  </a:lnTo>
                  <a:lnTo>
                    <a:pt x="4332" y="1242"/>
                  </a:lnTo>
                  <a:lnTo>
                    <a:pt x="4332" y="1212"/>
                  </a:lnTo>
                  <a:lnTo>
                    <a:pt x="4332" y="1218"/>
                  </a:lnTo>
                  <a:lnTo>
                    <a:pt x="4344" y="1230"/>
                  </a:lnTo>
                  <a:lnTo>
                    <a:pt x="4350" y="1242"/>
                  </a:lnTo>
                  <a:lnTo>
                    <a:pt x="4362" y="1254"/>
                  </a:lnTo>
                  <a:lnTo>
                    <a:pt x="4374" y="1254"/>
                  </a:lnTo>
                  <a:lnTo>
                    <a:pt x="4386" y="1248"/>
                  </a:lnTo>
                  <a:lnTo>
                    <a:pt x="4398" y="1248"/>
                  </a:lnTo>
                  <a:lnTo>
                    <a:pt x="4398" y="1272"/>
                  </a:lnTo>
                  <a:lnTo>
                    <a:pt x="4404" y="1278"/>
                  </a:lnTo>
                  <a:lnTo>
                    <a:pt x="4416" y="1278"/>
                  </a:lnTo>
                  <a:lnTo>
                    <a:pt x="4428" y="1290"/>
                  </a:lnTo>
                  <a:lnTo>
                    <a:pt x="4452" y="1272"/>
                  </a:lnTo>
                  <a:lnTo>
                    <a:pt x="4464" y="1284"/>
                  </a:lnTo>
                  <a:lnTo>
                    <a:pt x="4470" y="1284"/>
                  </a:lnTo>
                  <a:lnTo>
                    <a:pt x="4476" y="1278"/>
                  </a:lnTo>
                  <a:lnTo>
                    <a:pt x="4476" y="1260"/>
                  </a:lnTo>
                  <a:lnTo>
                    <a:pt x="4470" y="1254"/>
                  </a:lnTo>
                  <a:lnTo>
                    <a:pt x="4488" y="1212"/>
                  </a:lnTo>
                  <a:lnTo>
                    <a:pt x="4488" y="1236"/>
                  </a:lnTo>
                  <a:lnTo>
                    <a:pt x="4500" y="1248"/>
                  </a:lnTo>
                  <a:lnTo>
                    <a:pt x="4512" y="1236"/>
                  </a:lnTo>
                  <a:lnTo>
                    <a:pt x="4518" y="1218"/>
                  </a:lnTo>
                  <a:lnTo>
                    <a:pt x="4518" y="1206"/>
                  </a:lnTo>
                  <a:lnTo>
                    <a:pt x="4494" y="1182"/>
                  </a:lnTo>
                  <a:lnTo>
                    <a:pt x="4518" y="1176"/>
                  </a:lnTo>
                  <a:lnTo>
                    <a:pt x="4500" y="1164"/>
                  </a:lnTo>
                  <a:lnTo>
                    <a:pt x="4500" y="1146"/>
                  </a:lnTo>
                  <a:lnTo>
                    <a:pt x="4470" y="1146"/>
                  </a:lnTo>
                  <a:lnTo>
                    <a:pt x="4470" y="1134"/>
                  </a:lnTo>
                  <a:lnTo>
                    <a:pt x="4446" y="1134"/>
                  </a:lnTo>
                  <a:lnTo>
                    <a:pt x="4446" y="1080"/>
                  </a:lnTo>
                  <a:lnTo>
                    <a:pt x="4416" y="1086"/>
                  </a:lnTo>
                  <a:lnTo>
                    <a:pt x="4410" y="1080"/>
                  </a:lnTo>
                  <a:lnTo>
                    <a:pt x="4410" y="1056"/>
                  </a:lnTo>
                  <a:lnTo>
                    <a:pt x="4416" y="1050"/>
                  </a:lnTo>
                  <a:lnTo>
                    <a:pt x="4428" y="1050"/>
                  </a:lnTo>
                  <a:lnTo>
                    <a:pt x="4434" y="1056"/>
                  </a:lnTo>
                  <a:lnTo>
                    <a:pt x="4446" y="1062"/>
                  </a:lnTo>
                  <a:lnTo>
                    <a:pt x="4452" y="1068"/>
                  </a:lnTo>
                  <a:lnTo>
                    <a:pt x="4458" y="1068"/>
                  </a:lnTo>
                  <a:lnTo>
                    <a:pt x="4464" y="1062"/>
                  </a:lnTo>
                  <a:lnTo>
                    <a:pt x="4464" y="1026"/>
                  </a:lnTo>
                  <a:lnTo>
                    <a:pt x="4488" y="1032"/>
                  </a:lnTo>
                  <a:lnTo>
                    <a:pt x="4524" y="1014"/>
                  </a:lnTo>
                  <a:lnTo>
                    <a:pt x="4524" y="1026"/>
                  </a:lnTo>
                  <a:lnTo>
                    <a:pt x="4530" y="1038"/>
                  </a:lnTo>
                  <a:lnTo>
                    <a:pt x="4530" y="1044"/>
                  </a:lnTo>
                  <a:lnTo>
                    <a:pt x="4536" y="1050"/>
                  </a:lnTo>
                  <a:lnTo>
                    <a:pt x="4548" y="1044"/>
                  </a:lnTo>
                  <a:lnTo>
                    <a:pt x="4566" y="1044"/>
                  </a:lnTo>
                  <a:lnTo>
                    <a:pt x="4554" y="1062"/>
                  </a:lnTo>
                  <a:lnTo>
                    <a:pt x="4578" y="1062"/>
                  </a:lnTo>
                  <a:lnTo>
                    <a:pt x="4566" y="1092"/>
                  </a:lnTo>
                  <a:lnTo>
                    <a:pt x="4566" y="1098"/>
                  </a:lnTo>
                  <a:lnTo>
                    <a:pt x="4584" y="1116"/>
                  </a:lnTo>
                  <a:lnTo>
                    <a:pt x="4590" y="1128"/>
                  </a:lnTo>
                  <a:lnTo>
                    <a:pt x="4614" y="1140"/>
                  </a:lnTo>
                  <a:lnTo>
                    <a:pt x="4626" y="1134"/>
                  </a:lnTo>
                  <a:lnTo>
                    <a:pt x="4638" y="1122"/>
                  </a:lnTo>
                  <a:lnTo>
                    <a:pt x="4656" y="1086"/>
                  </a:lnTo>
                  <a:lnTo>
                    <a:pt x="4656" y="1080"/>
                  </a:lnTo>
                  <a:lnTo>
                    <a:pt x="4662" y="1068"/>
                  </a:lnTo>
                  <a:lnTo>
                    <a:pt x="4668" y="1074"/>
                  </a:lnTo>
                  <a:lnTo>
                    <a:pt x="4680" y="1080"/>
                  </a:lnTo>
                  <a:lnTo>
                    <a:pt x="4692" y="1080"/>
                  </a:lnTo>
                  <a:lnTo>
                    <a:pt x="4698" y="1086"/>
                  </a:lnTo>
                  <a:lnTo>
                    <a:pt x="4710" y="1080"/>
                  </a:lnTo>
                  <a:lnTo>
                    <a:pt x="4722" y="1068"/>
                  </a:lnTo>
                  <a:lnTo>
                    <a:pt x="4728" y="1056"/>
                  </a:lnTo>
                  <a:lnTo>
                    <a:pt x="4728" y="1038"/>
                  </a:lnTo>
                  <a:lnTo>
                    <a:pt x="4794" y="1038"/>
                  </a:lnTo>
                  <a:lnTo>
                    <a:pt x="4806" y="1026"/>
                  </a:lnTo>
                  <a:lnTo>
                    <a:pt x="4812" y="1014"/>
                  </a:lnTo>
                  <a:lnTo>
                    <a:pt x="4800" y="1002"/>
                  </a:lnTo>
                  <a:lnTo>
                    <a:pt x="4788" y="996"/>
                  </a:lnTo>
                  <a:lnTo>
                    <a:pt x="4758" y="996"/>
                  </a:lnTo>
                  <a:close/>
                  <a:moveTo>
                    <a:pt x="4476" y="1308"/>
                  </a:moveTo>
                  <a:lnTo>
                    <a:pt x="4446" y="1308"/>
                  </a:lnTo>
                  <a:lnTo>
                    <a:pt x="4440" y="1326"/>
                  </a:lnTo>
                  <a:lnTo>
                    <a:pt x="4476" y="1320"/>
                  </a:lnTo>
                  <a:lnTo>
                    <a:pt x="4476" y="1308"/>
                  </a:lnTo>
                  <a:close/>
                  <a:moveTo>
                    <a:pt x="4140" y="1290"/>
                  </a:moveTo>
                  <a:lnTo>
                    <a:pt x="4134" y="1290"/>
                  </a:lnTo>
                  <a:lnTo>
                    <a:pt x="4128" y="1296"/>
                  </a:lnTo>
                  <a:lnTo>
                    <a:pt x="4128" y="1308"/>
                  </a:lnTo>
                  <a:lnTo>
                    <a:pt x="4134" y="1314"/>
                  </a:lnTo>
                  <a:lnTo>
                    <a:pt x="4158" y="1314"/>
                  </a:lnTo>
                  <a:lnTo>
                    <a:pt x="4164" y="1308"/>
                  </a:lnTo>
                  <a:lnTo>
                    <a:pt x="4164" y="1296"/>
                  </a:lnTo>
                  <a:lnTo>
                    <a:pt x="4158" y="1290"/>
                  </a:lnTo>
                  <a:lnTo>
                    <a:pt x="4140" y="1290"/>
                  </a:lnTo>
                  <a:close/>
                  <a:moveTo>
                    <a:pt x="3834" y="1242"/>
                  </a:moveTo>
                  <a:lnTo>
                    <a:pt x="3840" y="1236"/>
                  </a:lnTo>
                  <a:lnTo>
                    <a:pt x="3834" y="1230"/>
                  </a:lnTo>
                  <a:lnTo>
                    <a:pt x="3828" y="1230"/>
                  </a:lnTo>
                  <a:lnTo>
                    <a:pt x="3822" y="1224"/>
                  </a:lnTo>
                  <a:lnTo>
                    <a:pt x="3810" y="1224"/>
                  </a:lnTo>
                  <a:lnTo>
                    <a:pt x="3810" y="1236"/>
                  </a:lnTo>
                  <a:lnTo>
                    <a:pt x="3816" y="1242"/>
                  </a:lnTo>
                  <a:lnTo>
                    <a:pt x="3816" y="1248"/>
                  </a:lnTo>
                  <a:lnTo>
                    <a:pt x="3828" y="1248"/>
                  </a:lnTo>
                  <a:lnTo>
                    <a:pt x="3834" y="1242"/>
                  </a:lnTo>
                  <a:close/>
                  <a:moveTo>
                    <a:pt x="4206" y="1452"/>
                  </a:moveTo>
                  <a:lnTo>
                    <a:pt x="4170" y="1452"/>
                  </a:lnTo>
                  <a:lnTo>
                    <a:pt x="4206" y="1476"/>
                  </a:lnTo>
                  <a:lnTo>
                    <a:pt x="4218" y="1470"/>
                  </a:lnTo>
                  <a:lnTo>
                    <a:pt x="4218" y="1458"/>
                  </a:lnTo>
                  <a:lnTo>
                    <a:pt x="4212" y="1458"/>
                  </a:lnTo>
                  <a:lnTo>
                    <a:pt x="4206" y="1452"/>
                  </a:lnTo>
                  <a:close/>
                  <a:moveTo>
                    <a:pt x="4170" y="870"/>
                  </a:moveTo>
                  <a:lnTo>
                    <a:pt x="4152" y="870"/>
                  </a:lnTo>
                  <a:lnTo>
                    <a:pt x="4152" y="876"/>
                  </a:lnTo>
                  <a:lnTo>
                    <a:pt x="4158" y="882"/>
                  </a:lnTo>
                  <a:lnTo>
                    <a:pt x="4164" y="882"/>
                  </a:lnTo>
                  <a:lnTo>
                    <a:pt x="4170" y="888"/>
                  </a:lnTo>
                  <a:lnTo>
                    <a:pt x="4182" y="882"/>
                  </a:lnTo>
                  <a:lnTo>
                    <a:pt x="4188" y="882"/>
                  </a:lnTo>
                  <a:lnTo>
                    <a:pt x="4194" y="876"/>
                  </a:lnTo>
                  <a:lnTo>
                    <a:pt x="4188" y="870"/>
                  </a:lnTo>
                  <a:lnTo>
                    <a:pt x="4170" y="870"/>
                  </a:lnTo>
                  <a:close/>
                  <a:moveTo>
                    <a:pt x="4170" y="936"/>
                  </a:moveTo>
                  <a:lnTo>
                    <a:pt x="4236" y="936"/>
                  </a:lnTo>
                  <a:lnTo>
                    <a:pt x="4236" y="918"/>
                  </a:lnTo>
                  <a:lnTo>
                    <a:pt x="4188" y="918"/>
                  </a:lnTo>
                  <a:lnTo>
                    <a:pt x="4170" y="936"/>
                  </a:lnTo>
                  <a:close/>
                  <a:moveTo>
                    <a:pt x="5574" y="36"/>
                  </a:moveTo>
                  <a:lnTo>
                    <a:pt x="5490" y="36"/>
                  </a:lnTo>
                  <a:lnTo>
                    <a:pt x="5496" y="24"/>
                  </a:lnTo>
                  <a:lnTo>
                    <a:pt x="5490" y="24"/>
                  </a:lnTo>
                  <a:lnTo>
                    <a:pt x="5484" y="18"/>
                  </a:lnTo>
                  <a:lnTo>
                    <a:pt x="5448" y="18"/>
                  </a:lnTo>
                  <a:lnTo>
                    <a:pt x="5430" y="12"/>
                  </a:lnTo>
                  <a:lnTo>
                    <a:pt x="5400" y="12"/>
                  </a:lnTo>
                  <a:lnTo>
                    <a:pt x="5364" y="18"/>
                  </a:lnTo>
                  <a:lnTo>
                    <a:pt x="5334" y="30"/>
                  </a:lnTo>
                  <a:lnTo>
                    <a:pt x="5304" y="36"/>
                  </a:lnTo>
                  <a:lnTo>
                    <a:pt x="5292" y="36"/>
                  </a:lnTo>
                  <a:lnTo>
                    <a:pt x="5346" y="12"/>
                  </a:lnTo>
                  <a:lnTo>
                    <a:pt x="5274" y="18"/>
                  </a:lnTo>
                  <a:lnTo>
                    <a:pt x="5268" y="18"/>
                  </a:lnTo>
                  <a:lnTo>
                    <a:pt x="5262" y="12"/>
                  </a:lnTo>
                  <a:lnTo>
                    <a:pt x="5250" y="12"/>
                  </a:lnTo>
                  <a:lnTo>
                    <a:pt x="5226" y="0"/>
                  </a:lnTo>
                  <a:lnTo>
                    <a:pt x="5196" y="0"/>
                  </a:lnTo>
                  <a:lnTo>
                    <a:pt x="5190" y="6"/>
                  </a:lnTo>
                  <a:lnTo>
                    <a:pt x="5184" y="18"/>
                  </a:lnTo>
                  <a:lnTo>
                    <a:pt x="5178" y="18"/>
                  </a:lnTo>
                  <a:lnTo>
                    <a:pt x="5172" y="12"/>
                  </a:lnTo>
                  <a:lnTo>
                    <a:pt x="5160" y="6"/>
                  </a:lnTo>
                  <a:lnTo>
                    <a:pt x="5148" y="6"/>
                  </a:lnTo>
                  <a:lnTo>
                    <a:pt x="5136" y="0"/>
                  </a:lnTo>
                  <a:lnTo>
                    <a:pt x="5124" y="0"/>
                  </a:lnTo>
                  <a:lnTo>
                    <a:pt x="5112" y="6"/>
                  </a:lnTo>
                  <a:lnTo>
                    <a:pt x="5106" y="12"/>
                  </a:lnTo>
                  <a:lnTo>
                    <a:pt x="5094" y="18"/>
                  </a:lnTo>
                  <a:lnTo>
                    <a:pt x="5088" y="24"/>
                  </a:lnTo>
                  <a:lnTo>
                    <a:pt x="5046" y="12"/>
                  </a:lnTo>
                  <a:lnTo>
                    <a:pt x="4938" y="6"/>
                  </a:lnTo>
                  <a:lnTo>
                    <a:pt x="4968" y="36"/>
                  </a:lnTo>
                  <a:lnTo>
                    <a:pt x="4902" y="12"/>
                  </a:lnTo>
                  <a:lnTo>
                    <a:pt x="4842" y="24"/>
                  </a:lnTo>
                  <a:lnTo>
                    <a:pt x="4830" y="24"/>
                  </a:lnTo>
                  <a:lnTo>
                    <a:pt x="4812" y="18"/>
                  </a:lnTo>
                  <a:lnTo>
                    <a:pt x="4746" y="18"/>
                  </a:lnTo>
                  <a:lnTo>
                    <a:pt x="4710" y="24"/>
                  </a:lnTo>
                  <a:lnTo>
                    <a:pt x="4686" y="36"/>
                  </a:lnTo>
                  <a:lnTo>
                    <a:pt x="4674" y="36"/>
                  </a:lnTo>
                  <a:lnTo>
                    <a:pt x="4764" y="60"/>
                  </a:lnTo>
                  <a:lnTo>
                    <a:pt x="4674" y="48"/>
                  </a:lnTo>
                  <a:lnTo>
                    <a:pt x="4662" y="48"/>
                  </a:lnTo>
                  <a:lnTo>
                    <a:pt x="4590" y="36"/>
                  </a:lnTo>
                  <a:lnTo>
                    <a:pt x="4542" y="36"/>
                  </a:lnTo>
                  <a:lnTo>
                    <a:pt x="4530" y="48"/>
                  </a:lnTo>
                  <a:lnTo>
                    <a:pt x="4530" y="60"/>
                  </a:lnTo>
                  <a:lnTo>
                    <a:pt x="4512" y="60"/>
                  </a:lnTo>
                  <a:lnTo>
                    <a:pt x="4482" y="54"/>
                  </a:lnTo>
                  <a:lnTo>
                    <a:pt x="4392" y="54"/>
                  </a:lnTo>
                  <a:lnTo>
                    <a:pt x="4350" y="60"/>
                  </a:lnTo>
                  <a:lnTo>
                    <a:pt x="4302" y="66"/>
                  </a:lnTo>
                  <a:lnTo>
                    <a:pt x="4260" y="66"/>
                  </a:lnTo>
                  <a:lnTo>
                    <a:pt x="4242" y="72"/>
                  </a:lnTo>
                  <a:lnTo>
                    <a:pt x="4260" y="72"/>
                  </a:lnTo>
                  <a:lnTo>
                    <a:pt x="4266" y="78"/>
                  </a:lnTo>
                  <a:lnTo>
                    <a:pt x="4278" y="78"/>
                  </a:lnTo>
                  <a:lnTo>
                    <a:pt x="4362" y="84"/>
                  </a:lnTo>
                  <a:lnTo>
                    <a:pt x="4278" y="96"/>
                  </a:lnTo>
                  <a:lnTo>
                    <a:pt x="4284" y="96"/>
                  </a:lnTo>
                  <a:lnTo>
                    <a:pt x="4290" y="102"/>
                  </a:lnTo>
                  <a:lnTo>
                    <a:pt x="4314" y="114"/>
                  </a:lnTo>
                  <a:lnTo>
                    <a:pt x="4338" y="114"/>
                  </a:lnTo>
                  <a:lnTo>
                    <a:pt x="4356" y="108"/>
                  </a:lnTo>
                  <a:lnTo>
                    <a:pt x="4392" y="108"/>
                  </a:lnTo>
                  <a:lnTo>
                    <a:pt x="4398" y="102"/>
                  </a:lnTo>
                  <a:lnTo>
                    <a:pt x="4410" y="102"/>
                  </a:lnTo>
                  <a:lnTo>
                    <a:pt x="4416" y="96"/>
                  </a:lnTo>
                  <a:lnTo>
                    <a:pt x="4440" y="96"/>
                  </a:lnTo>
                  <a:lnTo>
                    <a:pt x="4458" y="90"/>
                  </a:lnTo>
                  <a:lnTo>
                    <a:pt x="4500" y="90"/>
                  </a:lnTo>
                  <a:lnTo>
                    <a:pt x="4518" y="96"/>
                  </a:lnTo>
                  <a:lnTo>
                    <a:pt x="4536" y="96"/>
                  </a:lnTo>
                  <a:lnTo>
                    <a:pt x="4548" y="102"/>
                  </a:lnTo>
                  <a:lnTo>
                    <a:pt x="4560" y="102"/>
                  </a:lnTo>
                  <a:lnTo>
                    <a:pt x="4494" y="102"/>
                  </a:lnTo>
                  <a:lnTo>
                    <a:pt x="4482" y="108"/>
                  </a:lnTo>
                  <a:lnTo>
                    <a:pt x="4458" y="108"/>
                  </a:lnTo>
                  <a:lnTo>
                    <a:pt x="4446" y="114"/>
                  </a:lnTo>
                  <a:lnTo>
                    <a:pt x="4434" y="114"/>
                  </a:lnTo>
                  <a:lnTo>
                    <a:pt x="4422" y="120"/>
                  </a:lnTo>
                  <a:lnTo>
                    <a:pt x="4410" y="120"/>
                  </a:lnTo>
                  <a:lnTo>
                    <a:pt x="4404" y="126"/>
                  </a:lnTo>
                  <a:lnTo>
                    <a:pt x="4398" y="126"/>
                  </a:lnTo>
                  <a:lnTo>
                    <a:pt x="4434" y="126"/>
                  </a:lnTo>
                  <a:lnTo>
                    <a:pt x="4452" y="132"/>
                  </a:lnTo>
                  <a:lnTo>
                    <a:pt x="4488" y="132"/>
                  </a:lnTo>
                  <a:lnTo>
                    <a:pt x="4500" y="126"/>
                  </a:lnTo>
                  <a:lnTo>
                    <a:pt x="4506" y="126"/>
                  </a:lnTo>
                  <a:lnTo>
                    <a:pt x="4512" y="120"/>
                  </a:lnTo>
                  <a:lnTo>
                    <a:pt x="4638" y="120"/>
                  </a:lnTo>
                  <a:lnTo>
                    <a:pt x="4656" y="114"/>
                  </a:lnTo>
                  <a:lnTo>
                    <a:pt x="4680" y="114"/>
                  </a:lnTo>
                  <a:lnTo>
                    <a:pt x="4698" y="108"/>
                  </a:lnTo>
                  <a:lnTo>
                    <a:pt x="4710" y="108"/>
                  </a:lnTo>
                  <a:lnTo>
                    <a:pt x="4722" y="96"/>
                  </a:lnTo>
                  <a:lnTo>
                    <a:pt x="4734" y="96"/>
                  </a:lnTo>
                  <a:lnTo>
                    <a:pt x="4752" y="90"/>
                  </a:lnTo>
                  <a:lnTo>
                    <a:pt x="4770" y="90"/>
                  </a:lnTo>
                  <a:lnTo>
                    <a:pt x="4782" y="84"/>
                  </a:lnTo>
                  <a:lnTo>
                    <a:pt x="4830" y="84"/>
                  </a:lnTo>
                  <a:lnTo>
                    <a:pt x="4746" y="114"/>
                  </a:lnTo>
                  <a:lnTo>
                    <a:pt x="4782" y="114"/>
                  </a:lnTo>
                  <a:lnTo>
                    <a:pt x="4734" y="126"/>
                  </a:lnTo>
                  <a:lnTo>
                    <a:pt x="4716" y="126"/>
                  </a:lnTo>
                  <a:lnTo>
                    <a:pt x="4674" y="132"/>
                  </a:lnTo>
                  <a:lnTo>
                    <a:pt x="4620" y="132"/>
                  </a:lnTo>
                  <a:lnTo>
                    <a:pt x="4566" y="138"/>
                  </a:lnTo>
                  <a:lnTo>
                    <a:pt x="4536" y="138"/>
                  </a:lnTo>
                  <a:lnTo>
                    <a:pt x="4524" y="150"/>
                  </a:lnTo>
                  <a:lnTo>
                    <a:pt x="4524" y="156"/>
                  </a:lnTo>
                  <a:lnTo>
                    <a:pt x="4602" y="174"/>
                  </a:lnTo>
                  <a:lnTo>
                    <a:pt x="4596" y="174"/>
                  </a:lnTo>
                  <a:lnTo>
                    <a:pt x="4590" y="180"/>
                  </a:lnTo>
                  <a:lnTo>
                    <a:pt x="4578" y="180"/>
                  </a:lnTo>
                  <a:lnTo>
                    <a:pt x="4566" y="186"/>
                  </a:lnTo>
                  <a:lnTo>
                    <a:pt x="4542" y="186"/>
                  </a:lnTo>
                  <a:lnTo>
                    <a:pt x="4518" y="174"/>
                  </a:lnTo>
                  <a:lnTo>
                    <a:pt x="4500" y="162"/>
                  </a:lnTo>
                  <a:lnTo>
                    <a:pt x="4476" y="150"/>
                  </a:lnTo>
                  <a:lnTo>
                    <a:pt x="4470" y="144"/>
                  </a:lnTo>
                  <a:lnTo>
                    <a:pt x="4356" y="144"/>
                  </a:lnTo>
                  <a:lnTo>
                    <a:pt x="4350" y="150"/>
                  </a:lnTo>
                  <a:lnTo>
                    <a:pt x="4344" y="162"/>
                  </a:lnTo>
                  <a:lnTo>
                    <a:pt x="4338" y="168"/>
                  </a:lnTo>
                  <a:lnTo>
                    <a:pt x="4368" y="186"/>
                  </a:lnTo>
                  <a:lnTo>
                    <a:pt x="4386" y="204"/>
                  </a:lnTo>
                  <a:lnTo>
                    <a:pt x="4410" y="216"/>
                  </a:lnTo>
                  <a:lnTo>
                    <a:pt x="4458" y="216"/>
                  </a:lnTo>
                  <a:lnTo>
                    <a:pt x="4476" y="210"/>
                  </a:lnTo>
                  <a:lnTo>
                    <a:pt x="4488" y="210"/>
                  </a:lnTo>
                  <a:lnTo>
                    <a:pt x="4476" y="216"/>
                  </a:lnTo>
                  <a:lnTo>
                    <a:pt x="4470" y="228"/>
                  </a:lnTo>
                  <a:lnTo>
                    <a:pt x="4398" y="228"/>
                  </a:lnTo>
                  <a:lnTo>
                    <a:pt x="4380" y="222"/>
                  </a:lnTo>
                  <a:lnTo>
                    <a:pt x="4350" y="222"/>
                  </a:lnTo>
                  <a:lnTo>
                    <a:pt x="4314" y="228"/>
                  </a:lnTo>
                  <a:lnTo>
                    <a:pt x="4272" y="234"/>
                  </a:lnTo>
                  <a:lnTo>
                    <a:pt x="4230" y="234"/>
                  </a:lnTo>
                  <a:lnTo>
                    <a:pt x="4218" y="240"/>
                  </a:lnTo>
                  <a:lnTo>
                    <a:pt x="4200" y="246"/>
                  </a:lnTo>
                  <a:lnTo>
                    <a:pt x="4188" y="258"/>
                  </a:lnTo>
                  <a:lnTo>
                    <a:pt x="4176" y="264"/>
                  </a:lnTo>
                  <a:lnTo>
                    <a:pt x="4170" y="270"/>
                  </a:lnTo>
                  <a:lnTo>
                    <a:pt x="4164" y="270"/>
                  </a:lnTo>
                  <a:lnTo>
                    <a:pt x="4236" y="258"/>
                  </a:lnTo>
                  <a:lnTo>
                    <a:pt x="4236" y="276"/>
                  </a:lnTo>
                  <a:lnTo>
                    <a:pt x="4296" y="258"/>
                  </a:lnTo>
                  <a:lnTo>
                    <a:pt x="4224" y="288"/>
                  </a:lnTo>
                  <a:lnTo>
                    <a:pt x="4230" y="288"/>
                  </a:lnTo>
                  <a:lnTo>
                    <a:pt x="4236" y="294"/>
                  </a:lnTo>
                  <a:lnTo>
                    <a:pt x="4248" y="300"/>
                  </a:lnTo>
                  <a:lnTo>
                    <a:pt x="4278" y="300"/>
                  </a:lnTo>
                  <a:lnTo>
                    <a:pt x="4314" y="288"/>
                  </a:lnTo>
                  <a:lnTo>
                    <a:pt x="4326" y="288"/>
                  </a:lnTo>
                  <a:lnTo>
                    <a:pt x="4344" y="282"/>
                  </a:lnTo>
                  <a:lnTo>
                    <a:pt x="4350" y="276"/>
                  </a:lnTo>
                  <a:lnTo>
                    <a:pt x="4356" y="276"/>
                  </a:lnTo>
                  <a:lnTo>
                    <a:pt x="4254" y="312"/>
                  </a:lnTo>
                  <a:lnTo>
                    <a:pt x="4188" y="312"/>
                  </a:lnTo>
                  <a:lnTo>
                    <a:pt x="4176" y="288"/>
                  </a:lnTo>
                  <a:lnTo>
                    <a:pt x="4164" y="288"/>
                  </a:lnTo>
                  <a:lnTo>
                    <a:pt x="4146" y="282"/>
                  </a:lnTo>
                  <a:lnTo>
                    <a:pt x="4110" y="282"/>
                  </a:lnTo>
                  <a:lnTo>
                    <a:pt x="4104" y="288"/>
                  </a:lnTo>
                  <a:lnTo>
                    <a:pt x="4104" y="300"/>
                  </a:lnTo>
                  <a:lnTo>
                    <a:pt x="4110" y="312"/>
                  </a:lnTo>
                  <a:lnTo>
                    <a:pt x="4110" y="318"/>
                  </a:lnTo>
                  <a:lnTo>
                    <a:pt x="4116" y="324"/>
                  </a:lnTo>
                  <a:lnTo>
                    <a:pt x="4092" y="324"/>
                  </a:lnTo>
                  <a:lnTo>
                    <a:pt x="4074" y="330"/>
                  </a:lnTo>
                  <a:lnTo>
                    <a:pt x="4032" y="330"/>
                  </a:lnTo>
                  <a:lnTo>
                    <a:pt x="4020" y="336"/>
                  </a:lnTo>
                  <a:lnTo>
                    <a:pt x="4002" y="342"/>
                  </a:lnTo>
                  <a:lnTo>
                    <a:pt x="3990" y="348"/>
                  </a:lnTo>
                  <a:lnTo>
                    <a:pt x="3972" y="354"/>
                  </a:lnTo>
                  <a:lnTo>
                    <a:pt x="3936" y="354"/>
                  </a:lnTo>
                  <a:lnTo>
                    <a:pt x="3924" y="360"/>
                  </a:lnTo>
                  <a:lnTo>
                    <a:pt x="3918" y="360"/>
                  </a:lnTo>
                  <a:lnTo>
                    <a:pt x="3924" y="360"/>
                  </a:lnTo>
                  <a:lnTo>
                    <a:pt x="3936" y="366"/>
                  </a:lnTo>
                  <a:lnTo>
                    <a:pt x="3978" y="366"/>
                  </a:lnTo>
                  <a:lnTo>
                    <a:pt x="3990" y="360"/>
                  </a:lnTo>
                  <a:lnTo>
                    <a:pt x="3996" y="354"/>
                  </a:lnTo>
                  <a:lnTo>
                    <a:pt x="3984" y="372"/>
                  </a:lnTo>
                  <a:lnTo>
                    <a:pt x="4020" y="366"/>
                  </a:lnTo>
                  <a:lnTo>
                    <a:pt x="4044" y="354"/>
                  </a:lnTo>
                  <a:lnTo>
                    <a:pt x="4044" y="372"/>
                  </a:lnTo>
                  <a:lnTo>
                    <a:pt x="4074" y="366"/>
                  </a:lnTo>
                  <a:lnTo>
                    <a:pt x="4098" y="366"/>
                  </a:lnTo>
                  <a:lnTo>
                    <a:pt x="4098" y="372"/>
                  </a:lnTo>
                  <a:lnTo>
                    <a:pt x="4104" y="378"/>
                  </a:lnTo>
                  <a:lnTo>
                    <a:pt x="4122" y="378"/>
                  </a:lnTo>
                  <a:lnTo>
                    <a:pt x="4146" y="366"/>
                  </a:lnTo>
                  <a:lnTo>
                    <a:pt x="4152" y="366"/>
                  </a:lnTo>
                  <a:lnTo>
                    <a:pt x="4164" y="360"/>
                  </a:lnTo>
                  <a:lnTo>
                    <a:pt x="4170" y="372"/>
                  </a:lnTo>
                  <a:lnTo>
                    <a:pt x="4200" y="354"/>
                  </a:lnTo>
                  <a:lnTo>
                    <a:pt x="4206" y="360"/>
                  </a:lnTo>
                  <a:lnTo>
                    <a:pt x="4212" y="372"/>
                  </a:lnTo>
                  <a:lnTo>
                    <a:pt x="4224" y="372"/>
                  </a:lnTo>
                  <a:lnTo>
                    <a:pt x="4236" y="366"/>
                  </a:lnTo>
                  <a:lnTo>
                    <a:pt x="4242" y="360"/>
                  </a:lnTo>
                  <a:lnTo>
                    <a:pt x="4248" y="360"/>
                  </a:lnTo>
                  <a:lnTo>
                    <a:pt x="4254" y="366"/>
                  </a:lnTo>
                  <a:lnTo>
                    <a:pt x="4266" y="372"/>
                  </a:lnTo>
                  <a:lnTo>
                    <a:pt x="4284" y="372"/>
                  </a:lnTo>
                  <a:lnTo>
                    <a:pt x="4290" y="366"/>
                  </a:lnTo>
                  <a:lnTo>
                    <a:pt x="4290" y="360"/>
                  </a:lnTo>
                  <a:lnTo>
                    <a:pt x="4284" y="354"/>
                  </a:lnTo>
                  <a:lnTo>
                    <a:pt x="4338" y="372"/>
                  </a:lnTo>
                  <a:lnTo>
                    <a:pt x="4344" y="378"/>
                  </a:lnTo>
                  <a:lnTo>
                    <a:pt x="4350" y="390"/>
                  </a:lnTo>
                  <a:lnTo>
                    <a:pt x="4374" y="390"/>
                  </a:lnTo>
                  <a:lnTo>
                    <a:pt x="4410" y="378"/>
                  </a:lnTo>
                  <a:lnTo>
                    <a:pt x="4440" y="372"/>
                  </a:lnTo>
                  <a:lnTo>
                    <a:pt x="4476" y="372"/>
                  </a:lnTo>
                  <a:lnTo>
                    <a:pt x="4494" y="366"/>
                  </a:lnTo>
                  <a:lnTo>
                    <a:pt x="4506" y="360"/>
                  </a:lnTo>
                  <a:lnTo>
                    <a:pt x="4524" y="342"/>
                  </a:lnTo>
                  <a:lnTo>
                    <a:pt x="4464" y="342"/>
                  </a:lnTo>
                  <a:lnTo>
                    <a:pt x="4470" y="336"/>
                  </a:lnTo>
                  <a:lnTo>
                    <a:pt x="4470" y="330"/>
                  </a:lnTo>
                  <a:lnTo>
                    <a:pt x="4416" y="330"/>
                  </a:lnTo>
                  <a:lnTo>
                    <a:pt x="4362" y="318"/>
                  </a:lnTo>
                  <a:lnTo>
                    <a:pt x="4380" y="300"/>
                  </a:lnTo>
                  <a:lnTo>
                    <a:pt x="4440" y="318"/>
                  </a:lnTo>
                  <a:lnTo>
                    <a:pt x="4452" y="318"/>
                  </a:lnTo>
                  <a:lnTo>
                    <a:pt x="4488" y="312"/>
                  </a:lnTo>
                  <a:lnTo>
                    <a:pt x="4566" y="312"/>
                  </a:lnTo>
                  <a:lnTo>
                    <a:pt x="4578" y="300"/>
                  </a:lnTo>
                  <a:lnTo>
                    <a:pt x="4578" y="288"/>
                  </a:lnTo>
                  <a:lnTo>
                    <a:pt x="4584" y="288"/>
                  </a:lnTo>
                  <a:lnTo>
                    <a:pt x="4590" y="282"/>
                  </a:lnTo>
                  <a:lnTo>
                    <a:pt x="4608" y="282"/>
                  </a:lnTo>
                  <a:lnTo>
                    <a:pt x="4626" y="276"/>
                  </a:lnTo>
                  <a:lnTo>
                    <a:pt x="4662" y="276"/>
                  </a:lnTo>
                  <a:lnTo>
                    <a:pt x="4680" y="270"/>
                  </a:lnTo>
                  <a:lnTo>
                    <a:pt x="4710" y="270"/>
                  </a:lnTo>
                  <a:lnTo>
                    <a:pt x="4722" y="264"/>
                  </a:lnTo>
                  <a:lnTo>
                    <a:pt x="4728" y="264"/>
                  </a:lnTo>
                  <a:lnTo>
                    <a:pt x="4704" y="246"/>
                  </a:lnTo>
                  <a:lnTo>
                    <a:pt x="4746" y="246"/>
                  </a:lnTo>
                  <a:lnTo>
                    <a:pt x="4770" y="240"/>
                  </a:lnTo>
                  <a:lnTo>
                    <a:pt x="4782" y="234"/>
                  </a:lnTo>
                  <a:lnTo>
                    <a:pt x="4776" y="228"/>
                  </a:lnTo>
                  <a:lnTo>
                    <a:pt x="4770" y="228"/>
                  </a:lnTo>
                  <a:lnTo>
                    <a:pt x="4758" y="222"/>
                  </a:lnTo>
                  <a:lnTo>
                    <a:pt x="4746" y="222"/>
                  </a:lnTo>
                  <a:lnTo>
                    <a:pt x="4734" y="216"/>
                  </a:lnTo>
                  <a:lnTo>
                    <a:pt x="4686" y="216"/>
                  </a:lnTo>
                  <a:lnTo>
                    <a:pt x="4674" y="210"/>
                  </a:lnTo>
                  <a:lnTo>
                    <a:pt x="4662" y="210"/>
                  </a:lnTo>
                  <a:lnTo>
                    <a:pt x="4662" y="204"/>
                  </a:lnTo>
                  <a:lnTo>
                    <a:pt x="4674" y="198"/>
                  </a:lnTo>
                  <a:lnTo>
                    <a:pt x="4686" y="198"/>
                  </a:lnTo>
                  <a:lnTo>
                    <a:pt x="4704" y="192"/>
                  </a:lnTo>
                  <a:lnTo>
                    <a:pt x="4716" y="186"/>
                  </a:lnTo>
                  <a:lnTo>
                    <a:pt x="4764" y="186"/>
                  </a:lnTo>
                  <a:lnTo>
                    <a:pt x="4782" y="192"/>
                  </a:lnTo>
                  <a:lnTo>
                    <a:pt x="4860" y="192"/>
                  </a:lnTo>
                  <a:lnTo>
                    <a:pt x="4878" y="186"/>
                  </a:lnTo>
                  <a:lnTo>
                    <a:pt x="4902" y="186"/>
                  </a:lnTo>
                  <a:lnTo>
                    <a:pt x="4896" y="180"/>
                  </a:lnTo>
                  <a:lnTo>
                    <a:pt x="4878" y="180"/>
                  </a:lnTo>
                  <a:lnTo>
                    <a:pt x="4866" y="174"/>
                  </a:lnTo>
                  <a:lnTo>
                    <a:pt x="4872" y="168"/>
                  </a:lnTo>
                  <a:lnTo>
                    <a:pt x="4902" y="162"/>
                  </a:lnTo>
                  <a:lnTo>
                    <a:pt x="4944" y="168"/>
                  </a:lnTo>
                  <a:lnTo>
                    <a:pt x="4974" y="174"/>
                  </a:lnTo>
                  <a:lnTo>
                    <a:pt x="4986" y="174"/>
                  </a:lnTo>
                  <a:lnTo>
                    <a:pt x="4992" y="168"/>
                  </a:lnTo>
                  <a:lnTo>
                    <a:pt x="4992" y="150"/>
                  </a:lnTo>
                  <a:lnTo>
                    <a:pt x="5070" y="156"/>
                  </a:lnTo>
                  <a:lnTo>
                    <a:pt x="5070" y="132"/>
                  </a:lnTo>
                  <a:lnTo>
                    <a:pt x="5082" y="132"/>
                  </a:lnTo>
                  <a:lnTo>
                    <a:pt x="5094" y="138"/>
                  </a:lnTo>
                  <a:lnTo>
                    <a:pt x="5112" y="138"/>
                  </a:lnTo>
                  <a:lnTo>
                    <a:pt x="5136" y="126"/>
                  </a:lnTo>
                  <a:lnTo>
                    <a:pt x="5148" y="126"/>
                  </a:lnTo>
                  <a:lnTo>
                    <a:pt x="5154" y="120"/>
                  </a:lnTo>
                  <a:lnTo>
                    <a:pt x="5172" y="120"/>
                  </a:lnTo>
                  <a:lnTo>
                    <a:pt x="5208" y="114"/>
                  </a:lnTo>
                  <a:lnTo>
                    <a:pt x="5256" y="102"/>
                  </a:lnTo>
                  <a:lnTo>
                    <a:pt x="5298" y="96"/>
                  </a:lnTo>
                  <a:lnTo>
                    <a:pt x="5322" y="90"/>
                  </a:lnTo>
                  <a:lnTo>
                    <a:pt x="5340" y="90"/>
                  </a:lnTo>
                  <a:lnTo>
                    <a:pt x="5346" y="84"/>
                  </a:lnTo>
                  <a:lnTo>
                    <a:pt x="5238" y="84"/>
                  </a:lnTo>
                  <a:lnTo>
                    <a:pt x="5214" y="96"/>
                  </a:lnTo>
                  <a:lnTo>
                    <a:pt x="5142" y="96"/>
                  </a:lnTo>
                  <a:lnTo>
                    <a:pt x="5226" y="90"/>
                  </a:lnTo>
                  <a:lnTo>
                    <a:pt x="5220" y="78"/>
                  </a:lnTo>
                  <a:lnTo>
                    <a:pt x="5268" y="84"/>
                  </a:lnTo>
                  <a:lnTo>
                    <a:pt x="5274" y="78"/>
                  </a:lnTo>
                  <a:lnTo>
                    <a:pt x="5286" y="72"/>
                  </a:lnTo>
                  <a:lnTo>
                    <a:pt x="5358" y="72"/>
                  </a:lnTo>
                  <a:lnTo>
                    <a:pt x="5406" y="66"/>
                  </a:lnTo>
                  <a:lnTo>
                    <a:pt x="5454" y="66"/>
                  </a:lnTo>
                  <a:lnTo>
                    <a:pt x="5484" y="60"/>
                  </a:lnTo>
                  <a:lnTo>
                    <a:pt x="5496" y="60"/>
                  </a:lnTo>
                  <a:lnTo>
                    <a:pt x="5514" y="54"/>
                  </a:lnTo>
                  <a:lnTo>
                    <a:pt x="5532" y="54"/>
                  </a:lnTo>
                  <a:lnTo>
                    <a:pt x="5550" y="48"/>
                  </a:lnTo>
                  <a:lnTo>
                    <a:pt x="5562" y="42"/>
                  </a:lnTo>
                  <a:lnTo>
                    <a:pt x="5574" y="42"/>
                  </a:lnTo>
                  <a:lnTo>
                    <a:pt x="5574" y="36"/>
                  </a:lnTo>
                  <a:close/>
                  <a:moveTo>
                    <a:pt x="4032" y="966"/>
                  </a:moveTo>
                  <a:lnTo>
                    <a:pt x="4086" y="966"/>
                  </a:lnTo>
                  <a:lnTo>
                    <a:pt x="4134" y="942"/>
                  </a:lnTo>
                  <a:lnTo>
                    <a:pt x="4140" y="930"/>
                  </a:lnTo>
                  <a:lnTo>
                    <a:pt x="4134" y="918"/>
                  </a:lnTo>
                  <a:lnTo>
                    <a:pt x="4134" y="912"/>
                  </a:lnTo>
                  <a:lnTo>
                    <a:pt x="4122" y="906"/>
                  </a:lnTo>
                  <a:lnTo>
                    <a:pt x="4074" y="906"/>
                  </a:lnTo>
                  <a:lnTo>
                    <a:pt x="4062" y="912"/>
                  </a:lnTo>
                  <a:lnTo>
                    <a:pt x="4050" y="912"/>
                  </a:lnTo>
                  <a:lnTo>
                    <a:pt x="4026" y="924"/>
                  </a:lnTo>
                  <a:lnTo>
                    <a:pt x="4014" y="936"/>
                  </a:lnTo>
                  <a:lnTo>
                    <a:pt x="4002" y="942"/>
                  </a:lnTo>
                  <a:lnTo>
                    <a:pt x="4002" y="954"/>
                  </a:lnTo>
                  <a:lnTo>
                    <a:pt x="4014" y="960"/>
                  </a:lnTo>
                  <a:lnTo>
                    <a:pt x="4032" y="966"/>
                  </a:lnTo>
                  <a:close/>
                  <a:moveTo>
                    <a:pt x="4014" y="840"/>
                  </a:moveTo>
                  <a:lnTo>
                    <a:pt x="4002" y="840"/>
                  </a:lnTo>
                  <a:lnTo>
                    <a:pt x="3990" y="846"/>
                  </a:lnTo>
                  <a:lnTo>
                    <a:pt x="3984" y="852"/>
                  </a:lnTo>
                  <a:lnTo>
                    <a:pt x="3972" y="852"/>
                  </a:lnTo>
                  <a:lnTo>
                    <a:pt x="3990" y="852"/>
                  </a:lnTo>
                  <a:lnTo>
                    <a:pt x="4008" y="846"/>
                  </a:lnTo>
                  <a:lnTo>
                    <a:pt x="4026" y="846"/>
                  </a:lnTo>
                  <a:lnTo>
                    <a:pt x="4044" y="840"/>
                  </a:lnTo>
                  <a:lnTo>
                    <a:pt x="4050" y="834"/>
                  </a:lnTo>
                  <a:lnTo>
                    <a:pt x="4056" y="834"/>
                  </a:lnTo>
                  <a:lnTo>
                    <a:pt x="4068" y="822"/>
                  </a:lnTo>
                  <a:lnTo>
                    <a:pt x="4050" y="822"/>
                  </a:lnTo>
                  <a:lnTo>
                    <a:pt x="4044" y="828"/>
                  </a:lnTo>
                  <a:lnTo>
                    <a:pt x="4032" y="828"/>
                  </a:lnTo>
                  <a:lnTo>
                    <a:pt x="4020" y="834"/>
                  </a:lnTo>
                  <a:lnTo>
                    <a:pt x="4014" y="840"/>
                  </a:lnTo>
                  <a:close/>
                  <a:moveTo>
                    <a:pt x="4122" y="822"/>
                  </a:moveTo>
                  <a:lnTo>
                    <a:pt x="4104" y="822"/>
                  </a:lnTo>
                  <a:lnTo>
                    <a:pt x="4098" y="828"/>
                  </a:lnTo>
                  <a:lnTo>
                    <a:pt x="4098" y="840"/>
                  </a:lnTo>
                  <a:lnTo>
                    <a:pt x="4104" y="846"/>
                  </a:lnTo>
                  <a:lnTo>
                    <a:pt x="4110" y="840"/>
                  </a:lnTo>
                  <a:lnTo>
                    <a:pt x="4116" y="840"/>
                  </a:lnTo>
                  <a:lnTo>
                    <a:pt x="4128" y="828"/>
                  </a:lnTo>
                  <a:lnTo>
                    <a:pt x="4122" y="822"/>
                  </a:lnTo>
                  <a:close/>
                  <a:moveTo>
                    <a:pt x="3528" y="1062"/>
                  </a:moveTo>
                  <a:lnTo>
                    <a:pt x="3522" y="1062"/>
                  </a:lnTo>
                  <a:lnTo>
                    <a:pt x="3504" y="1080"/>
                  </a:lnTo>
                  <a:lnTo>
                    <a:pt x="3504" y="1086"/>
                  </a:lnTo>
                  <a:lnTo>
                    <a:pt x="3510" y="1092"/>
                  </a:lnTo>
                  <a:lnTo>
                    <a:pt x="3528" y="1092"/>
                  </a:lnTo>
                  <a:lnTo>
                    <a:pt x="3534" y="1086"/>
                  </a:lnTo>
                  <a:lnTo>
                    <a:pt x="3540" y="1074"/>
                  </a:lnTo>
                  <a:lnTo>
                    <a:pt x="3540" y="1068"/>
                  </a:lnTo>
                  <a:lnTo>
                    <a:pt x="3534" y="1062"/>
                  </a:lnTo>
                  <a:lnTo>
                    <a:pt x="3528" y="1062"/>
                  </a:lnTo>
                  <a:close/>
                  <a:moveTo>
                    <a:pt x="3588" y="1062"/>
                  </a:moveTo>
                  <a:lnTo>
                    <a:pt x="3582" y="1062"/>
                  </a:lnTo>
                  <a:lnTo>
                    <a:pt x="3576" y="1068"/>
                  </a:lnTo>
                  <a:lnTo>
                    <a:pt x="3576" y="1080"/>
                  </a:lnTo>
                  <a:lnTo>
                    <a:pt x="3582" y="1086"/>
                  </a:lnTo>
                  <a:lnTo>
                    <a:pt x="3594" y="1086"/>
                  </a:lnTo>
                  <a:lnTo>
                    <a:pt x="3600" y="1080"/>
                  </a:lnTo>
                  <a:lnTo>
                    <a:pt x="3600" y="1068"/>
                  </a:lnTo>
                  <a:lnTo>
                    <a:pt x="3588" y="1062"/>
                  </a:lnTo>
                  <a:close/>
                  <a:moveTo>
                    <a:pt x="3756" y="1242"/>
                  </a:moveTo>
                  <a:lnTo>
                    <a:pt x="3744" y="1248"/>
                  </a:lnTo>
                  <a:lnTo>
                    <a:pt x="3744" y="1260"/>
                  </a:lnTo>
                  <a:lnTo>
                    <a:pt x="3750" y="1266"/>
                  </a:lnTo>
                  <a:lnTo>
                    <a:pt x="3762" y="1272"/>
                  </a:lnTo>
                  <a:lnTo>
                    <a:pt x="3768" y="1272"/>
                  </a:lnTo>
                  <a:lnTo>
                    <a:pt x="3786" y="1254"/>
                  </a:lnTo>
                  <a:lnTo>
                    <a:pt x="3786" y="1242"/>
                  </a:lnTo>
                  <a:lnTo>
                    <a:pt x="3780" y="1236"/>
                  </a:lnTo>
                  <a:lnTo>
                    <a:pt x="3768" y="1236"/>
                  </a:lnTo>
                  <a:lnTo>
                    <a:pt x="3756" y="1242"/>
                  </a:lnTo>
                  <a:close/>
                  <a:moveTo>
                    <a:pt x="3984" y="2532"/>
                  </a:moveTo>
                  <a:lnTo>
                    <a:pt x="3948" y="2520"/>
                  </a:lnTo>
                  <a:lnTo>
                    <a:pt x="3942" y="2514"/>
                  </a:lnTo>
                  <a:lnTo>
                    <a:pt x="3936" y="2514"/>
                  </a:lnTo>
                  <a:lnTo>
                    <a:pt x="3924" y="2526"/>
                  </a:lnTo>
                  <a:lnTo>
                    <a:pt x="3930" y="2532"/>
                  </a:lnTo>
                  <a:lnTo>
                    <a:pt x="3942" y="2538"/>
                  </a:lnTo>
                  <a:lnTo>
                    <a:pt x="3948" y="2544"/>
                  </a:lnTo>
                  <a:lnTo>
                    <a:pt x="3954" y="2544"/>
                  </a:lnTo>
                  <a:lnTo>
                    <a:pt x="3960" y="2550"/>
                  </a:lnTo>
                  <a:lnTo>
                    <a:pt x="3996" y="2550"/>
                  </a:lnTo>
                  <a:lnTo>
                    <a:pt x="4008" y="2556"/>
                  </a:lnTo>
                  <a:lnTo>
                    <a:pt x="4020" y="2556"/>
                  </a:lnTo>
                  <a:lnTo>
                    <a:pt x="4038" y="2538"/>
                  </a:lnTo>
                  <a:lnTo>
                    <a:pt x="4008" y="2538"/>
                  </a:lnTo>
                  <a:lnTo>
                    <a:pt x="3984" y="2532"/>
                  </a:lnTo>
                  <a:close/>
                  <a:moveTo>
                    <a:pt x="4098" y="2280"/>
                  </a:moveTo>
                  <a:lnTo>
                    <a:pt x="4092" y="2280"/>
                  </a:lnTo>
                  <a:lnTo>
                    <a:pt x="4086" y="2274"/>
                  </a:lnTo>
                  <a:lnTo>
                    <a:pt x="4050" y="2274"/>
                  </a:lnTo>
                  <a:lnTo>
                    <a:pt x="4032" y="2268"/>
                  </a:lnTo>
                  <a:lnTo>
                    <a:pt x="3996" y="2268"/>
                  </a:lnTo>
                  <a:lnTo>
                    <a:pt x="4002" y="2274"/>
                  </a:lnTo>
                  <a:lnTo>
                    <a:pt x="4008" y="2274"/>
                  </a:lnTo>
                  <a:lnTo>
                    <a:pt x="4014" y="2280"/>
                  </a:lnTo>
                  <a:lnTo>
                    <a:pt x="4026" y="2286"/>
                  </a:lnTo>
                  <a:lnTo>
                    <a:pt x="4032" y="2286"/>
                  </a:lnTo>
                  <a:lnTo>
                    <a:pt x="4032" y="2304"/>
                  </a:lnTo>
                  <a:lnTo>
                    <a:pt x="4044" y="2304"/>
                  </a:lnTo>
                  <a:lnTo>
                    <a:pt x="4080" y="2310"/>
                  </a:lnTo>
                  <a:lnTo>
                    <a:pt x="4128" y="2316"/>
                  </a:lnTo>
                  <a:lnTo>
                    <a:pt x="4164" y="2316"/>
                  </a:lnTo>
                  <a:lnTo>
                    <a:pt x="4170" y="2310"/>
                  </a:lnTo>
                  <a:lnTo>
                    <a:pt x="4170" y="2304"/>
                  </a:lnTo>
                  <a:lnTo>
                    <a:pt x="4164" y="2304"/>
                  </a:lnTo>
                  <a:lnTo>
                    <a:pt x="4152" y="2292"/>
                  </a:lnTo>
                  <a:lnTo>
                    <a:pt x="4128" y="2286"/>
                  </a:lnTo>
                  <a:lnTo>
                    <a:pt x="4098" y="2280"/>
                  </a:lnTo>
                  <a:close/>
                  <a:moveTo>
                    <a:pt x="4194" y="2550"/>
                  </a:moveTo>
                  <a:lnTo>
                    <a:pt x="4164" y="2550"/>
                  </a:lnTo>
                  <a:lnTo>
                    <a:pt x="4152" y="2556"/>
                  </a:lnTo>
                  <a:lnTo>
                    <a:pt x="4146" y="2562"/>
                  </a:lnTo>
                  <a:lnTo>
                    <a:pt x="4182" y="2526"/>
                  </a:lnTo>
                  <a:lnTo>
                    <a:pt x="4176" y="2520"/>
                  </a:lnTo>
                  <a:lnTo>
                    <a:pt x="4152" y="2520"/>
                  </a:lnTo>
                  <a:lnTo>
                    <a:pt x="4140" y="2526"/>
                  </a:lnTo>
                  <a:lnTo>
                    <a:pt x="4128" y="2538"/>
                  </a:lnTo>
                  <a:lnTo>
                    <a:pt x="4104" y="2574"/>
                  </a:lnTo>
                  <a:lnTo>
                    <a:pt x="4164" y="2568"/>
                  </a:lnTo>
                  <a:lnTo>
                    <a:pt x="4176" y="2568"/>
                  </a:lnTo>
                  <a:lnTo>
                    <a:pt x="4182" y="2562"/>
                  </a:lnTo>
                  <a:lnTo>
                    <a:pt x="4194" y="2562"/>
                  </a:lnTo>
                  <a:lnTo>
                    <a:pt x="4200" y="2556"/>
                  </a:lnTo>
                  <a:lnTo>
                    <a:pt x="4200" y="2550"/>
                  </a:lnTo>
                  <a:lnTo>
                    <a:pt x="4194" y="2550"/>
                  </a:lnTo>
                  <a:close/>
                  <a:moveTo>
                    <a:pt x="4590" y="1962"/>
                  </a:moveTo>
                  <a:lnTo>
                    <a:pt x="4578" y="1974"/>
                  </a:lnTo>
                  <a:lnTo>
                    <a:pt x="4578" y="1980"/>
                  </a:lnTo>
                  <a:lnTo>
                    <a:pt x="4572" y="1986"/>
                  </a:lnTo>
                  <a:lnTo>
                    <a:pt x="4566" y="1986"/>
                  </a:lnTo>
                  <a:lnTo>
                    <a:pt x="4554" y="1974"/>
                  </a:lnTo>
                  <a:lnTo>
                    <a:pt x="4554" y="1962"/>
                  </a:lnTo>
                  <a:lnTo>
                    <a:pt x="4566" y="1962"/>
                  </a:lnTo>
                  <a:lnTo>
                    <a:pt x="4572" y="1956"/>
                  </a:lnTo>
                  <a:lnTo>
                    <a:pt x="4566" y="1932"/>
                  </a:lnTo>
                  <a:lnTo>
                    <a:pt x="4536" y="1926"/>
                  </a:lnTo>
                  <a:lnTo>
                    <a:pt x="4530" y="1926"/>
                  </a:lnTo>
                  <a:lnTo>
                    <a:pt x="4524" y="1932"/>
                  </a:lnTo>
                  <a:lnTo>
                    <a:pt x="4512" y="1938"/>
                  </a:lnTo>
                  <a:lnTo>
                    <a:pt x="4494" y="1944"/>
                  </a:lnTo>
                  <a:lnTo>
                    <a:pt x="4470" y="1956"/>
                  </a:lnTo>
                  <a:lnTo>
                    <a:pt x="4464" y="1962"/>
                  </a:lnTo>
                  <a:lnTo>
                    <a:pt x="4458" y="1962"/>
                  </a:lnTo>
                  <a:lnTo>
                    <a:pt x="4446" y="1968"/>
                  </a:lnTo>
                  <a:lnTo>
                    <a:pt x="4434" y="1968"/>
                  </a:lnTo>
                  <a:lnTo>
                    <a:pt x="4416" y="1974"/>
                  </a:lnTo>
                  <a:lnTo>
                    <a:pt x="4404" y="1974"/>
                  </a:lnTo>
                  <a:lnTo>
                    <a:pt x="4374" y="1998"/>
                  </a:lnTo>
                  <a:lnTo>
                    <a:pt x="4386" y="1974"/>
                  </a:lnTo>
                  <a:lnTo>
                    <a:pt x="4362" y="1956"/>
                  </a:lnTo>
                  <a:lnTo>
                    <a:pt x="4398" y="1968"/>
                  </a:lnTo>
                  <a:lnTo>
                    <a:pt x="4410" y="1956"/>
                  </a:lnTo>
                  <a:lnTo>
                    <a:pt x="4440" y="1950"/>
                  </a:lnTo>
                  <a:lnTo>
                    <a:pt x="4440" y="1932"/>
                  </a:lnTo>
                  <a:lnTo>
                    <a:pt x="4494" y="1932"/>
                  </a:lnTo>
                  <a:lnTo>
                    <a:pt x="4518" y="1920"/>
                  </a:lnTo>
                  <a:lnTo>
                    <a:pt x="4524" y="1914"/>
                  </a:lnTo>
                  <a:lnTo>
                    <a:pt x="4536" y="1908"/>
                  </a:lnTo>
                  <a:lnTo>
                    <a:pt x="4608" y="1908"/>
                  </a:lnTo>
                  <a:lnTo>
                    <a:pt x="4602" y="1902"/>
                  </a:lnTo>
                  <a:lnTo>
                    <a:pt x="4596" y="1902"/>
                  </a:lnTo>
                  <a:lnTo>
                    <a:pt x="4584" y="1896"/>
                  </a:lnTo>
                  <a:lnTo>
                    <a:pt x="4578" y="1890"/>
                  </a:lnTo>
                  <a:lnTo>
                    <a:pt x="4578" y="1866"/>
                  </a:lnTo>
                  <a:lnTo>
                    <a:pt x="4572" y="1866"/>
                  </a:lnTo>
                  <a:lnTo>
                    <a:pt x="4566" y="1872"/>
                  </a:lnTo>
                  <a:lnTo>
                    <a:pt x="4542" y="1872"/>
                  </a:lnTo>
                  <a:lnTo>
                    <a:pt x="4530" y="1878"/>
                  </a:lnTo>
                  <a:lnTo>
                    <a:pt x="4518" y="1878"/>
                  </a:lnTo>
                  <a:lnTo>
                    <a:pt x="4518" y="1866"/>
                  </a:lnTo>
                  <a:lnTo>
                    <a:pt x="4512" y="1860"/>
                  </a:lnTo>
                  <a:lnTo>
                    <a:pt x="4452" y="1878"/>
                  </a:lnTo>
                  <a:lnTo>
                    <a:pt x="4458" y="1848"/>
                  </a:lnTo>
                  <a:lnTo>
                    <a:pt x="4410" y="1860"/>
                  </a:lnTo>
                  <a:lnTo>
                    <a:pt x="4416" y="1854"/>
                  </a:lnTo>
                  <a:lnTo>
                    <a:pt x="4422" y="1842"/>
                  </a:lnTo>
                  <a:lnTo>
                    <a:pt x="4440" y="1824"/>
                  </a:lnTo>
                  <a:lnTo>
                    <a:pt x="4446" y="1812"/>
                  </a:lnTo>
                  <a:lnTo>
                    <a:pt x="4446" y="1800"/>
                  </a:lnTo>
                  <a:lnTo>
                    <a:pt x="4434" y="1800"/>
                  </a:lnTo>
                  <a:lnTo>
                    <a:pt x="4422" y="1794"/>
                  </a:lnTo>
                  <a:lnTo>
                    <a:pt x="4398" y="1794"/>
                  </a:lnTo>
                  <a:lnTo>
                    <a:pt x="4404" y="1770"/>
                  </a:lnTo>
                  <a:lnTo>
                    <a:pt x="4368" y="1770"/>
                  </a:lnTo>
                  <a:lnTo>
                    <a:pt x="4380" y="1752"/>
                  </a:lnTo>
                  <a:lnTo>
                    <a:pt x="4356" y="1728"/>
                  </a:lnTo>
                  <a:lnTo>
                    <a:pt x="4368" y="1728"/>
                  </a:lnTo>
                  <a:lnTo>
                    <a:pt x="4380" y="1734"/>
                  </a:lnTo>
                  <a:lnTo>
                    <a:pt x="4404" y="1734"/>
                  </a:lnTo>
                  <a:lnTo>
                    <a:pt x="4410" y="1728"/>
                  </a:lnTo>
                  <a:lnTo>
                    <a:pt x="4422" y="1722"/>
                  </a:lnTo>
                  <a:lnTo>
                    <a:pt x="4434" y="1710"/>
                  </a:lnTo>
                  <a:lnTo>
                    <a:pt x="4440" y="1710"/>
                  </a:lnTo>
                  <a:lnTo>
                    <a:pt x="4398" y="1686"/>
                  </a:lnTo>
                  <a:lnTo>
                    <a:pt x="4446" y="1656"/>
                  </a:lnTo>
                  <a:lnTo>
                    <a:pt x="4398" y="1632"/>
                  </a:lnTo>
                  <a:lnTo>
                    <a:pt x="4350" y="1638"/>
                  </a:lnTo>
                  <a:lnTo>
                    <a:pt x="4404" y="1614"/>
                  </a:lnTo>
                  <a:lnTo>
                    <a:pt x="4368" y="1608"/>
                  </a:lnTo>
                  <a:lnTo>
                    <a:pt x="4410" y="1584"/>
                  </a:lnTo>
                  <a:lnTo>
                    <a:pt x="4404" y="1560"/>
                  </a:lnTo>
                  <a:lnTo>
                    <a:pt x="4374" y="1560"/>
                  </a:lnTo>
                  <a:lnTo>
                    <a:pt x="4380" y="1554"/>
                  </a:lnTo>
                  <a:lnTo>
                    <a:pt x="4392" y="1530"/>
                  </a:lnTo>
                  <a:lnTo>
                    <a:pt x="4374" y="1494"/>
                  </a:lnTo>
                  <a:lnTo>
                    <a:pt x="4362" y="1494"/>
                  </a:lnTo>
                  <a:lnTo>
                    <a:pt x="4374" y="1470"/>
                  </a:lnTo>
                  <a:lnTo>
                    <a:pt x="4362" y="1476"/>
                  </a:lnTo>
                  <a:lnTo>
                    <a:pt x="4356" y="1482"/>
                  </a:lnTo>
                  <a:lnTo>
                    <a:pt x="4344" y="1488"/>
                  </a:lnTo>
                  <a:lnTo>
                    <a:pt x="4332" y="1500"/>
                  </a:lnTo>
                  <a:lnTo>
                    <a:pt x="4332" y="1518"/>
                  </a:lnTo>
                  <a:lnTo>
                    <a:pt x="4302" y="1506"/>
                  </a:lnTo>
                  <a:lnTo>
                    <a:pt x="4308" y="1542"/>
                  </a:lnTo>
                  <a:lnTo>
                    <a:pt x="4284" y="1542"/>
                  </a:lnTo>
                  <a:lnTo>
                    <a:pt x="4272" y="1560"/>
                  </a:lnTo>
                  <a:lnTo>
                    <a:pt x="4278" y="1572"/>
                  </a:lnTo>
                  <a:lnTo>
                    <a:pt x="4254" y="1572"/>
                  </a:lnTo>
                  <a:lnTo>
                    <a:pt x="4230" y="1614"/>
                  </a:lnTo>
                  <a:lnTo>
                    <a:pt x="4218" y="1614"/>
                  </a:lnTo>
                  <a:lnTo>
                    <a:pt x="4236" y="1578"/>
                  </a:lnTo>
                  <a:lnTo>
                    <a:pt x="4224" y="1566"/>
                  </a:lnTo>
                  <a:lnTo>
                    <a:pt x="4212" y="1566"/>
                  </a:lnTo>
                  <a:lnTo>
                    <a:pt x="4194" y="1584"/>
                  </a:lnTo>
                  <a:lnTo>
                    <a:pt x="4182" y="1590"/>
                  </a:lnTo>
                  <a:lnTo>
                    <a:pt x="4176" y="1596"/>
                  </a:lnTo>
                  <a:lnTo>
                    <a:pt x="4164" y="1602"/>
                  </a:lnTo>
                  <a:lnTo>
                    <a:pt x="4158" y="1608"/>
                  </a:lnTo>
                  <a:lnTo>
                    <a:pt x="4146" y="1614"/>
                  </a:lnTo>
                  <a:lnTo>
                    <a:pt x="4140" y="1620"/>
                  </a:lnTo>
                  <a:lnTo>
                    <a:pt x="4116" y="1632"/>
                  </a:lnTo>
                  <a:lnTo>
                    <a:pt x="4110" y="1638"/>
                  </a:lnTo>
                  <a:lnTo>
                    <a:pt x="4116" y="1614"/>
                  </a:lnTo>
                  <a:lnTo>
                    <a:pt x="4116" y="1596"/>
                  </a:lnTo>
                  <a:lnTo>
                    <a:pt x="4080" y="1632"/>
                  </a:lnTo>
                  <a:lnTo>
                    <a:pt x="4014" y="1644"/>
                  </a:lnTo>
                  <a:lnTo>
                    <a:pt x="4074" y="1626"/>
                  </a:lnTo>
                  <a:lnTo>
                    <a:pt x="4080" y="1620"/>
                  </a:lnTo>
                  <a:lnTo>
                    <a:pt x="4092" y="1596"/>
                  </a:lnTo>
                  <a:lnTo>
                    <a:pt x="4098" y="1590"/>
                  </a:lnTo>
                  <a:lnTo>
                    <a:pt x="4098" y="1578"/>
                  </a:lnTo>
                  <a:lnTo>
                    <a:pt x="4092" y="1572"/>
                  </a:lnTo>
                  <a:lnTo>
                    <a:pt x="4050" y="1572"/>
                  </a:lnTo>
                  <a:lnTo>
                    <a:pt x="4038" y="1578"/>
                  </a:lnTo>
                  <a:lnTo>
                    <a:pt x="4032" y="1578"/>
                  </a:lnTo>
                  <a:lnTo>
                    <a:pt x="4020" y="1584"/>
                  </a:lnTo>
                  <a:lnTo>
                    <a:pt x="4002" y="1584"/>
                  </a:lnTo>
                  <a:lnTo>
                    <a:pt x="4002" y="1578"/>
                  </a:lnTo>
                  <a:lnTo>
                    <a:pt x="4008" y="1572"/>
                  </a:lnTo>
                  <a:lnTo>
                    <a:pt x="4020" y="1566"/>
                  </a:lnTo>
                  <a:lnTo>
                    <a:pt x="4026" y="1560"/>
                  </a:lnTo>
                  <a:lnTo>
                    <a:pt x="4032" y="1560"/>
                  </a:lnTo>
                  <a:lnTo>
                    <a:pt x="4032" y="1572"/>
                  </a:lnTo>
                  <a:lnTo>
                    <a:pt x="4050" y="1560"/>
                  </a:lnTo>
                  <a:lnTo>
                    <a:pt x="4044" y="1536"/>
                  </a:lnTo>
                  <a:lnTo>
                    <a:pt x="4050" y="1530"/>
                  </a:lnTo>
                  <a:lnTo>
                    <a:pt x="4062" y="1524"/>
                  </a:lnTo>
                  <a:lnTo>
                    <a:pt x="4074" y="1512"/>
                  </a:lnTo>
                  <a:lnTo>
                    <a:pt x="4074" y="1506"/>
                  </a:lnTo>
                  <a:lnTo>
                    <a:pt x="4068" y="1500"/>
                  </a:lnTo>
                  <a:lnTo>
                    <a:pt x="4056" y="1494"/>
                  </a:lnTo>
                  <a:lnTo>
                    <a:pt x="4044" y="1494"/>
                  </a:lnTo>
                  <a:lnTo>
                    <a:pt x="4032" y="1488"/>
                  </a:lnTo>
                  <a:lnTo>
                    <a:pt x="4014" y="1488"/>
                  </a:lnTo>
                  <a:lnTo>
                    <a:pt x="4044" y="1488"/>
                  </a:lnTo>
                  <a:lnTo>
                    <a:pt x="4056" y="1482"/>
                  </a:lnTo>
                  <a:lnTo>
                    <a:pt x="4074" y="1482"/>
                  </a:lnTo>
                  <a:lnTo>
                    <a:pt x="4086" y="1470"/>
                  </a:lnTo>
                  <a:lnTo>
                    <a:pt x="4098" y="1446"/>
                  </a:lnTo>
                  <a:lnTo>
                    <a:pt x="4104" y="1440"/>
                  </a:lnTo>
                  <a:lnTo>
                    <a:pt x="4110" y="1440"/>
                  </a:lnTo>
                  <a:lnTo>
                    <a:pt x="4122" y="1434"/>
                  </a:lnTo>
                  <a:lnTo>
                    <a:pt x="4128" y="1434"/>
                  </a:lnTo>
                  <a:lnTo>
                    <a:pt x="4134" y="1428"/>
                  </a:lnTo>
                  <a:lnTo>
                    <a:pt x="4122" y="1416"/>
                  </a:lnTo>
                  <a:lnTo>
                    <a:pt x="4110" y="1422"/>
                  </a:lnTo>
                  <a:lnTo>
                    <a:pt x="4098" y="1434"/>
                  </a:lnTo>
                  <a:lnTo>
                    <a:pt x="4092" y="1404"/>
                  </a:lnTo>
                  <a:lnTo>
                    <a:pt x="4068" y="1404"/>
                  </a:lnTo>
                  <a:lnTo>
                    <a:pt x="4050" y="1410"/>
                  </a:lnTo>
                  <a:lnTo>
                    <a:pt x="4026" y="1410"/>
                  </a:lnTo>
                  <a:lnTo>
                    <a:pt x="4020" y="1404"/>
                  </a:lnTo>
                  <a:lnTo>
                    <a:pt x="4020" y="1386"/>
                  </a:lnTo>
                  <a:lnTo>
                    <a:pt x="4038" y="1368"/>
                  </a:lnTo>
                  <a:lnTo>
                    <a:pt x="4032" y="1362"/>
                  </a:lnTo>
                  <a:lnTo>
                    <a:pt x="4014" y="1362"/>
                  </a:lnTo>
                  <a:lnTo>
                    <a:pt x="4008" y="1368"/>
                  </a:lnTo>
                  <a:lnTo>
                    <a:pt x="4020" y="1344"/>
                  </a:lnTo>
                  <a:lnTo>
                    <a:pt x="3984" y="1350"/>
                  </a:lnTo>
                  <a:lnTo>
                    <a:pt x="3984" y="1326"/>
                  </a:lnTo>
                  <a:lnTo>
                    <a:pt x="3978" y="1314"/>
                  </a:lnTo>
                  <a:lnTo>
                    <a:pt x="3972" y="1308"/>
                  </a:lnTo>
                  <a:lnTo>
                    <a:pt x="3948" y="1308"/>
                  </a:lnTo>
                  <a:lnTo>
                    <a:pt x="3930" y="1314"/>
                  </a:lnTo>
                  <a:lnTo>
                    <a:pt x="3906" y="1326"/>
                  </a:lnTo>
                  <a:lnTo>
                    <a:pt x="3900" y="1332"/>
                  </a:lnTo>
                  <a:lnTo>
                    <a:pt x="3894" y="1332"/>
                  </a:lnTo>
                  <a:lnTo>
                    <a:pt x="3888" y="1326"/>
                  </a:lnTo>
                  <a:lnTo>
                    <a:pt x="3876" y="1320"/>
                  </a:lnTo>
                  <a:lnTo>
                    <a:pt x="3864" y="1320"/>
                  </a:lnTo>
                  <a:lnTo>
                    <a:pt x="3852" y="1326"/>
                  </a:lnTo>
                  <a:lnTo>
                    <a:pt x="3846" y="1326"/>
                  </a:lnTo>
                  <a:lnTo>
                    <a:pt x="3834" y="1332"/>
                  </a:lnTo>
                  <a:lnTo>
                    <a:pt x="3822" y="1326"/>
                  </a:lnTo>
                  <a:lnTo>
                    <a:pt x="3762" y="1302"/>
                  </a:lnTo>
                  <a:lnTo>
                    <a:pt x="3738" y="1302"/>
                  </a:lnTo>
                  <a:lnTo>
                    <a:pt x="3714" y="1314"/>
                  </a:lnTo>
                  <a:lnTo>
                    <a:pt x="3708" y="1326"/>
                  </a:lnTo>
                  <a:lnTo>
                    <a:pt x="3702" y="1326"/>
                  </a:lnTo>
                  <a:lnTo>
                    <a:pt x="3684" y="1344"/>
                  </a:lnTo>
                  <a:lnTo>
                    <a:pt x="3684" y="1350"/>
                  </a:lnTo>
                  <a:lnTo>
                    <a:pt x="3696" y="1356"/>
                  </a:lnTo>
                  <a:lnTo>
                    <a:pt x="3702" y="1362"/>
                  </a:lnTo>
                  <a:lnTo>
                    <a:pt x="3708" y="1374"/>
                  </a:lnTo>
                  <a:lnTo>
                    <a:pt x="3708" y="1380"/>
                  </a:lnTo>
                  <a:lnTo>
                    <a:pt x="3702" y="1386"/>
                  </a:lnTo>
                  <a:lnTo>
                    <a:pt x="3690" y="1392"/>
                  </a:lnTo>
                  <a:lnTo>
                    <a:pt x="3672" y="1410"/>
                  </a:lnTo>
                  <a:lnTo>
                    <a:pt x="3660" y="1416"/>
                  </a:lnTo>
                  <a:lnTo>
                    <a:pt x="3636" y="1422"/>
                  </a:lnTo>
                  <a:lnTo>
                    <a:pt x="3660" y="1440"/>
                  </a:lnTo>
                  <a:lnTo>
                    <a:pt x="3654" y="1446"/>
                  </a:lnTo>
                  <a:lnTo>
                    <a:pt x="3642" y="1446"/>
                  </a:lnTo>
                  <a:lnTo>
                    <a:pt x="3636" y="1452"/>
                  </a:lnTo>
                  <a:lnTo>
                    <a:pt x="3636" y="1470"/>
                  </a:lnTo>
                  <a:lnTo>
                    <a:pt x="3642" y="1482"/>
                  </a:lnTo>
                  <a:lnTo>
                    <a:pt x="3642" y="1488"/>
                  </a:lnTo>
                  <a:lnTo>
                    <a:pt x="3636" y="1500"/>
                  </a:lnTo>
                  <a:lnTo>
                    <a:pt x="3624" y="1506"/>
                  </a:lnTo>
                  <a:lnTo>
                    <a:pt x="3618" y="1512"/>
                  </a:lnTo>
                  <a:lnTo>
                    <a:pt x="3606" y="1512"/>
                  </a:lnTo>
                  <a:lnTo>
                    <a:pt x="3582" y="1524"/>
                  </a:lnTo>
                  <a:lnTo>
                    <a:pt x="3576" y="1536"/>
                  </a:lnTo>
                  <a:lnTo>
                    <a:pt x="3576" y="1548"/>
                  </a:lnTo>
                  <a:lnTo>
                    <a:pt x="3570" y="1548"/>
                  </a:lnTo>
                  <a:lnTo>
                    <a:pt x="3564" y="1554"/>
                  </a:lnTo>
                  <a:lnTo>
                    <a:pt x="3552" y="1554"/>
                  </a:lnTo>
                  <a:lnTo>
                    <a:pt x="3540" y="1560"/>
                  </a:lnTo>
                  <a:lnTo>
                    <a:pt x="3534" y="1566"/>
                  </a:lnTo>
                  <a:lnTo>
                    <a:pt x="3522" y="1572"/>
                  </a:lnTo>
                  <a:lnTo>
                    <a:pt x="3504" y="1590"/>
                  </a:lnTo>
                  <a:lnTo>
                    <a:pt x="3510" y="1596"/>
                  </a:lnTo>
                  <a:lnTo>
                    <a:pt x="3522" y="1602"/>
                  </a:lnTo>
                  <a:lnTo>
                    <a:pt x="3534" y="1614"/>
                  </a:lnTo>
                  <a:lnTo>
                    <a:pt x="3552" y="1620"/>
                  </a:lnTo>
                  <a:lnTo>
                    <a:pt x="3558" y="1632"/>
                  </a:lnTo>
                  <a:lnTo>
                    <a:pt x="3564" y="1638"/>
                  </a:lnTo>
                  <a:lnTo>
                    <a:pt x="3564" y="1662"/>
                  </a:lnTo>
                  <a:lnTo>
                    <a:pt x="3558" y="1698"/>
                  </a:lnTo>
                  <a:lnTo>
                    <a:pt x="3540" y="1746"/>
                  </a:lnTo>
                  <a:lnTo>
                    <a:pt x="3510" y="1776"/>
                  </a:lnTo>
                  <a:lnTo>
                    <a:pt x="3468" y="1800"/>
                  </a:lnTo>
                  <a:lnTo>
                    <a:pt x="3426" y="1830"/>
                  </a:lnTo>
                  <a:lnTo>
                    <a:pt x="3390" y="1854"/>
                  </a:lnTo>
                  <a:lnTo>
                    <a:pt x="3366" y="1860"/>
                  </a:lnTo>
                  <a:lnTo>
                    <a:pt x="3336" y="1860"/>
                  </a:lnTo>
                  <a:lnTo>
                    <a:pt x="3300" y="1866"/>
                  </a:lnTo>
                  <a:lnTo>
                    <a:pt x="3276" y="1872"/>
                  </a:lnTo>
                  <a:lnTo>
                    <a:pt x="3258" y="1878"/>
                  </a:lnTo>
                  <a:lnTo>
                    <a:pt x="3258" y="1902"/>
                  </a:lnTo>
                  <a:lnTo>
                    <a:pt x="3264" y="1914"/>
                  </a:lnTo>
                  <a:lnTo>
                    <a:pt x="3264" y="1926"/>
                  </a:lnTo>
                  <a:lnTo>
                    <a:pt x="3270" y="1938"/>
                  </a:lnTo>
                  <a:lnTo>
                    <a:pt x="3270" y="1950"/>
                  </a:lnTo>
                  <a:lnTo>
                    <a:pt x="3252" y="1968"/>
                  </a:lnTo>
                  <a:lnTo>
                    <a:pt x="3234" y="2004"/>
                  </a:lnTo>
                  <a:lnTo>
                    <a:pt x="3234" y="2076"/>
                  </a:lnTo>
                  <a:lnTo>
                    <a:pt x="3210" y="2088"/>
                  </a:lnTo>
                  <a:lnTo>
                    <a:pt x="3204" y="2094"/>
                  </a:lnTo>
                  <a:lnTo>
                    <a:pt x="3180" y="2106"/>
                  </a:lnTo>
                  <a:lnTo>
                    <a:pt x="3180" y="2142"/>
                  </a:lnTo>
                  <a:lnTo>
                    <a:pt x="3156" y="2166"/>
                  </a:lnTo>
                  <a:lnTo>
                    <a:pt x="3156" y="2154"/>
                  </a:lnTo>
                  <a:lnTo>
                    <a:pt x="3162" y="2148"/>
                  </a:lnTo>
                  <a:lnTo>
                    <a:pt x="3162" y="2142"/>
                  </a:lnTo>
                  <a:lnTo>
                    <a:pt x="3156" y="2130"/>
                  </a:lnTo>
                  <a:lnTo>
                    <a:pt x="3138" y="2130"/>
                  </a:lnTo>
                  <a:lnTo>
                    <a:pt x="3126" y="2136"/>
                  </a:lnTo>
                  <a:lnTo>
                    <a:pt x="3108" y="2154"/>
                  </a:lnTo>
                  <a:lnTo>
                    <a:pt x="3108" y="2166"/>
                  </a:lnTo>
                  <a:lnTo>
                    <a:pt x="3114" y="2178"/>
                  </a:lnTo>
                  <a:lnTo>
                    <a:pt x="3114" y="2190"/>
                  </a:lnTo>
                  <a:lnTo>
                    <a:pt x="3108" y="2196"/>
                  </a:lnTo>
                  <a:lnTo>
                    <a:pt x="3108" y="2178"/>
                  </a:lnTo>
                  <a:lnTo>
                    <a:pt x="3102" y="2166"/>
                  </a:lnTo>
                  <a:lnTo>
                    <a:pt x="3090" y="2154"/>
                  </a:lnTo>
                  <a:lnTo>
                    <a:pt x="3078" y="2154"/>
                  </a:lnTo>
                  <a:lnTo>
                    <a:pt x="3066" y="2160"/>
                  </a:lnTo>
                  <a:lnTo>
                    <a:pt x="3042" y="2160"/>
                  </a:lnTo>
                  <a:lnTo>
                    <a:pt x="3036" y="2166"/>
                  </a:lnTo>
                  <a:lnTo>
                    <a:pt x="3030" y="2166"/>
                  </a:lnTo>
                  <a:lnTo>
                    <a:pt x="3042" y="2160"/>
                  </a:lnTo>
                  <a:lnTo>
                    <a:pt x="3060" y="2142"/>
                  </a:lnTo>
                  <a:lnTo>
                    <a:pt x="3072" y="2136"/>
                  </a:lnTo>
                  <a:lnTo>
                    <a:pt x="3078" y="2124"/>
                  </a:lnTo>
                  <a:lnTo>
                    <a:pt x="3078" y="2118"/>
                  </a:lnTo>
                  <a:lnTo>
                    <a:pt x="3072" y="2106"/>
                  </a:lnTo>
                  <a:lnTo>
                    <a:pt x="3060" y="2100"/>
                  </a:lnTo>
                  <a:lnTo>
                    <a:pt x="3048" y="2088"/>
                  </a:lnTo>
                  <a:lnTo>
                    <a:pt x="3030" y="2088"/>
                  </a:lnTo>
                  <a:lnTo>
                    <a:pt x="3024" y="2082"/>
                  </a:lnTo>
                  <a:lnTo>
                    <a:pt x="3018" y="2082"/>
                  </a:lnTo>
                  <a:lnTo>
                    <a:pt x="3024" y="2082"/>
                  </a:lnTo>
                  <a:lnTo>
                    <a:pt x="3042" y="2064"/>
                  </a:lnTo>
                  <a:lnTo>
                    <a:pt x="3042" y="2058"/>
                  </a:lnTo>
                  <a:lnTo>
                    <a:pt x="3030" y="2034"/>
                  </a:lnTo>
                  <a:lnTo>
                    <a:pt x="3030" y="2028"/>
                  </a:lnTo>
                  <a:lnTo>
                    <a:pt x="3024" y="2016"/>
                  </a:lnTo>
                  <a:lnTo>
                    <a:pt x="3060" y="1992"/>
                  </a:lnTo>
                  <a:lnTo>
                    <a:pt x="3060" y="1968"/>
                  </a:lnTo>
                  <a:lnTo>
                    <a:pt x="3084" y="1956"/>
                  </a:lnTo>
                  <a:lnTo>
                    <a:pt x="3084" y="1914"/>
                  </a:lnTo>
                  <a:lnTo>
                    <a:pt x="3090" y="1914"/>
                  </a:lnTo>
                  <a:lnTo>
                    <a:pt x="3102" y="1902"/>
                  </a:lnTo>
                  <a:lnTo>
                    <a:pt x="3114" y="1896"/>
                  </a:lnTo>
                  <a:lnTo>
                    <a:pt x="3132" y="1878"/>
                  </a:lnTo>
                  <a:lnTo>
                    <a:pt x="3126" y="1866"/>
                  </a:lnTo>
                  <a:lnTo>
                    <a:pt x="3120" y="1860"/>
                  </a:lnTo>
                  <a:lnTo>
                    <a:pt x="3084" y="1848"/>
                  </a:lnTo>
                  <a:lnTo>
                    <a:pt x="2976" y="1848"/>
                  </a:lnTo>
                  <a:lnTo>
                    <a:pt x="2940" y="1860"/>
                  </a:lnTo>
                  <a:lnTo>
                    <a:pt x="2946" y="1848"/>
                  </a:lnTo>
                  <a:lnTo>
                    <a:pt x="2952" y="1842"/>
                  </a:lnTo>
                  <a:lnTo>
                    <a:pt x="2952" y="1830"/>
                  </a:lnTo>
                  <a:lnTo>
                    <a:pt x="2958" y="1824"/>
                  </a:lnTo>
                  <a:lnTo>
                    <a:pt x="2952" y="1818"/>
                  </a:lnTo>
                  <a:lnTo>
                    <a:pt x="2940" y="1812"/>
                  </a:lnTo>
                  <a:lnTo>
                    <a:pt x="2928" y="1812"/>
                  </a:lnTo>
                  <a:lnTo>
                    <a:pt x="2892" y="1800"/>
                  </a:lnTo>
                  <a:lnTo>
                    <a:pt x="2874" y="1800"/>
                  </a:lnTo>
                  <a:lnTo>
                    <a:pt x="2868" y="1794"/>
                  </a:lnTo>
                  <a:lnTo>
                    <a:pt x="2862" y="1794"/>
                  </a:lnTo>
                  <a:lnTo>
                    <a:pt x="2862" y="1770"/>
                  </a:lnTo>
                  <a:lnTo>
                    <a:pt x="2856" y="1752"/>
                  </a:lnTo>
                  <a:lnTo>
                    <a:pt x="2844" y="1740"/>
                  </a:lnTo>
                  <a:lnTo>
                    <a:pt x="2790" y="1722"/>
                  </a:lnTo>
                  <a:lnTo>
                    <a:pt x="2778" y="1722"/>
                  </a:lnTo>
                  <a:lnTo>
                    <a:pt x="2778" y="1716"/>
                  </a:lnTo>
                  <a:lnTo>
                    <a:pt x="2766" y="1704"/>
                  </a:lnTo>
                  <a:lnTo>
                    <a:pt x="2754" y="1704"/>
                  </a:lnTo>
                  <a:lnTo>
                    <a:pt x="2736" y="1698"/>
                  </a:lnTo>
                  <a:lnTo>
                    <a:pt x="2694" y="1698"/>
                  </a:lnTo>
                  <a:lnTo>
                    <a:pt x="2646" y="1704"/>
                  </a:lnTo>
                  <a:lnTo>
                    <a:pt x="2610" y="1716"/>
                  </a:lnTo>
                  <a:lnTo>
                    <a:pt x="2592" y="1716"/>
                  </a:lnTo>
                  <a:lnTo>
                    <a:pt x="2598" y="1716"/>
                  </a:lnTo>
                  <a:lnTo>
                    <a:pt x="2604" y="1710"/>
                  </a:lnTo>
                  <a:lnTo>
                    <a:pt x="2616" y="1710"/>
                  </a:lnTo>
                  <a:lnTo>
                    <a:pt x="2628" y="1704"/>
                  </a:lnTo>
                  <a:lnTo>
                    <a:pt x="2634" y="1692"/>
                  </a:lnTo>
                  <a:lnTo>
                    <a:pt x="2640" y="1686"/>
                  </a:lnTo>
                  <a:lnTo>
                    <a:pt x="2646" y="1662"/>
                  </a:lnTo>
                  <a:lnTo>
                    <a:pt x="2658" y="1632"/>
                  </a:lnTo>
                  <a:lnTo>
                    <a:pt x="2664" y="1602"/>
                  </a:lnTo>
                  <a:lnTo>
                    <a:pt x="2670" y="1590"/>
                  </a:lnTo>
                  <a:lnTo>
                    <a:pt x="2658" y="1590"/>
                  </a:lnTo>
                  <a:lnTo>
                    <a:pt x="2646" y="1584"/>
                  </a:lnTo>
                  <a:lnTo>
                    <a:pt x="2616" y="1584"/>
                  </a:lnTo>
                  <a:lnTo>
                    <a:pt x="2610" y="1590"/>
                  </a:lnTo>
                  <a:lnTo>
                    <a:pt x="2598" y="1596"/>
                  </a:lnTo>
                  <a:lnTo>
                    <a:pt x="2592" y="1602"/>
                  </a:lnTo>
                  <a:lnTo>
                    <a:pt x="2580" y="1608"/>
                  </a:lnTo>
                  <a:lnTo>
                    <a:pt x="2598" y="1578"/>
                  </a:lnTo>
                  <a:lnTo>
                    <a:pt x="2592" y="1560"/>
                  </a:lnTo>
                  <a:lnTo>
                    <a:pt x="2610" y="1542"/>
                  </a:lnTo>
                  <a:lnTo>
                    <a:pt x="2616" y="1530"/>
                  </a:lnTo>
                  <a:lnTo>
                    <a:pt x="2640" y="1506"/>
                  </a:lnTo>
                  <a:lnTo>
                    <a:pt x="2646" y="1494"/>
                  </a:lnTo>
                  <a:lnTo>
                    <a:pt x="2664" y="1476"/>
                  </a:lnTo>
                  <a:lnTo>
                    <a:pt x="2694" y="1452"/>
                  </a:lnTo>
                  <a:lnTo>
                    <a:pt x="2730" y="1428"/>
                  </a:lnTo>
                  <a:lnTo>
                    <a:pt x="2754" y="1410"/>
                  </a:lnTo>
                  <a:lnTo>
                    <a:pt x="2766" y="1404"/>
                  </a:lnTo>
                  <a:lnTo>
                    <a:pt x="2760" y="1392"/>
                  </a:lnTo>
                  <a:lnTo>
                    <a:pt x="2826" y="1368"/>
                  </a:lnTo>
                  <a:lnTo>
                    <a:pt x="2826" y="1350"/>
                  </a:lnTo>
                  <a:lnTo>
                    <a:pt x="2868" y="1344"/>
                  </a:lnTo>
                  <a:lnTo>
                    <a:pt x="2868" y="1326"/>
                  </a:lnTo>
                  <a:lnTo>
                    <a:pt x="2898" y="1320"/>
                  </a:lnTo>
                  <a:lnTo>
                    <a:pt x="2952" y="1284"/>
                  </a:lnTo>
                  <a:lnTo>
                    <a:pt x="3006" y="1284"/>
                  </a:lnTo>
                  <a:lnTo>
                    <a:pt x="3042" y="1278"/>
                  </a:lnTo>
                  <a:lnTo>
                    <a:pt x="3060" y="1266"/>
                  </a:lnTo>
                  <a:lnTo>
                    <a:pt x="3060" y="1254"/>
                  </a:lnTo>
                  <a:lnTo>
                    <a:pt x="3030" y="1224"/>
                  </a:lnTo>
                  <a:lnTo>
                    <a:pt x="2970" y="1230"/>
                  </a:lnTo>
                  <a:lnTo>
                    <a:pt x="2982" y="1218"/>
                  </a:lnTo>
                  <a:lnTo>
                    <a:pt x="2928" y="1194"/>
                  </a:lnTo>
                  <a:lnTo>
                    <a:pt x="2952" y="1188"/>
                  </a:lnTo>
                  <a:lnTo>
                    <a:pt x="3036" y="1212"/>
                  </a:lnTo>
                  <a:lnTo>
                    <a:pt x="3054" y="1230"/>
                  </a:lnTo>
                  <a:lnTo>
                    <a:pt x="3066" y="1236"/>
                  </a:lnTo>
                  <a:lnTo>
                    <a:pt x="3096" y="1236"/>
                  </a:lnTo>
                  <a:lnTo>
                    <a:pt x="3108" y="1230"/>
                  </a:lnTo>
                  <a:lnTo>
                    <a:pt x="3114" y="1218"/>
                  </a:lnTo>
                  <a:lnTo>
                    <a:pt x="3126" y="1206"/>
                  </a:lnTo>
                  <a:lnTo>
                    <a:pt x="3132" y="1194"/>
                  </a:lnTo>
                  <a:lnTo>
                    <a:pt x="3144" y="1188"/>
                  </a:lnTo>
                  <a:lnTo>
                    <a:pt x="3150" y="1182"/>
                  </a:lnTo>
                  <a:lnTo>
                    <a:pt x="3156" y="1182"/>
                  </a:lnTo>
                  <a:lnTo>
                    <a:pt x="3180" y="1194"/>
                  </a:lnTo>
                  <a:lnTo>
                    <a:pt x="3198" y="1200"/>
                  </a:lnTo>
                  <a:lnTo>
                    <a:pt x="3210" y="1200"/>
                  </a:lnTo>
                  <a:lnTo>
                    <a:pt x="3246" y="1182"/>
                  </a:lnTo>
                  <a:lnTo>
                    <a:pt x="3282" y="1170"/>
                  </a:lnTo>
                  <a:lnTo>
                    <a:pt x="3318" y="1152"/>
                  </a:lnTo>
                  <a:lnTo>
                    <a:pt x="3336" y="1146"/>
                  </a:lnTo>
                  <a:lnTo>
                    <a:pt x="3360" y="1134"/>
                  </a:lnTo>
                  <a:lnTo>
                    <a:pt x="3372" y="1122"/>
                  </a:lnTo>
                  <a:lnTo>
                    <a:pt x="3366" y="1116"/>
                  </a:lnTo>
                  <a:lnTo>
                    <a:pt x="3342" y="1110"/>
                  </a:lnTo>
                  <a:lnTo>
                    <a:pt x="3264" y="1110"/>
                  </a:lnTo>
                  <a:lnTo>
                    <a:pt x="3258" y="1086"/>
                  </a:lnTo>
                  <a:lnTo>
                    <a:pt x="3174" y="1056"/>
                  </a:lnTo>
                  <a:lnTo>
                    <a:pt x="3186" y="1056"/>
                  </a:lnTo>
                  <a:lnTo>
                    <a:pt x="3216" y="1050"/>
                  </a:lnTo>
                  <a:lnTo>
                    <a:pt x="3252" y="1050"/>
                  </a:lnTo>
                  <a:lnTo>
                    <a:pt x="3282" y="1056"/>
                  </a:lnTo>
                  <a:lnTo>
                    <a:pt x="3294" y="1062"/>
                  </a:lnTo>
                  <a:lnTo>
                    <a:pt x="3306" y="1074"/>
                  </a:lnTo>
                  <a:lnTo>
                    <a:pt x="3324" y="1086"/>
                  </a:lnTo>
                  <a:lnTo>
                    <a:pt x="3336" y="1098"/>
                  </a:lnTo>
                  <a:lnTo>
                    <a:pt x="3348" y="1104"/>
                  </a:lnTo>
                  <a:lnTo>
                    <a:pt x="3372" y="1098"/>
                  </a:lnTo>
                  <a:lnTo>
                    <a:pt x="3408" y="1080"/>
                  </a:lnTo>
                  <a:lnTo>
                    <a:pt x="3444" y="1068"/>
                  </a:lnTo>
                  <a:lnTo>
                    <a:pt x="3474" y="1050"/>
                  </a:lnTo>
                  <a:lnTo>
                    <a:pt x="3486" y="1044"/>
                  </a:lnTo>
                  <a:lnTo>
                    <a:pt x="3462" y="1032"/>
                  </a:lnTo>
                  <a:lnTo>
                    <a:pt x="3468" y="1026"/>
                  </a:lnTo>
                  <a:lnTo>
                    <a:pt x="3492" y="1014"/>
                  </a:lnTo>
                  <a:lnTo>
                    <a:pt x="3522" y="1014"/>
                  </a:lnTo>
                  <a:lnTo>
                    <a:pt x="3528" y="1020"/>
                  </a:lnTo>
                  <a:lnTo>
                    <a:pt x="3534" y="1032"/>
                  </a:lnTo>
                  <a:lnTo>
                    <a:pt x="3540" y="1038"/>
                  </a:lnTo>
                  <a:lnTo>
                    <a:pt x="3570" y="1050"/>
                  </a:lnTo>
                  <a:lnTo>
                    <a:pt x="3576" y="1026"/>
                  </a:lnTo>
                  <a:lnTo>
                    <a:pt x="3594" y="1044"/>
                  </a:lnTo>
                  <a:lnTo>
                    <a:pt x="3600" y="1038"/>
                  </a:lnTo>
                  <a:lnTo>
                    <a:pt x="3600" y="1026"/>
                  </a:lnTo>
                  <a:lnTo>
                    <a:pt x="3594" y="1014"/>
                  </a:lnTo>
                  <a:lnTo>
                    <a:pt x="3582" y="1002"/>
                  </a:lnTo>
                  <a:lnTo>
                    <a:pt x="3564" y="990"/>
                  </a:lnTo>
                  <a:lnTo>
                    <a:pt x="3606" y="984"/>
                  </a:lnTo>
                  <a:lnTo>
                    <a:pt x="3606" y="990"/>
                  </a:lnTo>
                  <a:lnTo>
                    <a:pt x="3612" y="996"/>
                  </a:lnTo>
                  <a:lnTo>
                    <a:pt x="3612" y="1008"/>
                  </a:lnTo>
                  <a:lnTo>
                    <a:pt x="3624" y="1032"/>
                  </a:lnTo>
                  <a:lnTo>
                    <a:pt x="3630" y="1038"/>
                  </a:lnTo>
                  <a:lnTo>
                    <a:pt x="3636" y="1038"/>
                  </a:lnTo>
                  <a:lnTo>
                    <a:pt x="3654" y="1032"/>
                  </a:lnTo>
                  <a:lnTo>
                    <a:pt x="3690" y="1026"/>
                  </a:lnTo>
                  <a:lnTo>
                    <a:pt x="3732" y="1008"/>
                  </a:lnTo>
                  <a:lnTo>
                    <a:pt x="3768" y="990"/>
                  </a:lnTo>
                  <a:lnTo>
                    <a:pt x="3798" y="972"/>
                  </a:lnTo>
                  <a:lnTo>
                    <a:pt x="3798" y="960"/>
                  </a:lnTo>
                  <a:lnTo>
                    <a:pt x="3786" y="942"/>
                  </a:lnTo>
                  <a:lnTo>
                    <a:pt x="3780" y="930"/>
                  </a:lnTo>
                  <a:lnTo>
                    <a:pt x="3774" y="912"/>
                  </a:lnTo>
                  <a:lnTo>
                    <a:pt x="3774" y="900"/>
                  </a:lnTo>
                  <a:lnTo>
                    <a:pt x="3780" y="894"/>
                  </a:lnTo>
                  <a:lnTo>
                    <a:pt x="3792" y="894"/>
                  </a:lnTo>
                  <a:lnTo>
                    <a:pt x="3804" y="888"/>
                  </a:lnTo>
                  <a:lnTo>
                    <a:pt x="3822" y="888"/>
                  </a:lnTo>
                  <a:lnTo>
                    <a:pt x="3840" y="882"/>
                  </a:lnTo>
                  <a:lnTo>
                    <a:pt x="3858" y="882"/>
                  </a:lnTo>
                  <a:lnTo>
                    <a:pt x="3864" y="876"/>
                  </a:lnTo>
                  <a:lnTo>
                    <a:pt x="3870" y="876"/>
                  </a:lnTo>
                  <a:lnTo>
                    <a:pt x="3870" y="858"/>
                  </a:lnTo>
                  <a:lnTo>
                    <a:pt x="3864" y="846"/>
                  </a:lnTo>
                  <a:lnTo>
                    <a:pt x="3864" y="840"/>
                  </a:lnTo>
                  <a:lnTo>
                    <a:pt x="3858" y="828"/>
                  </a:lnTo>
                  <a:lnTo>
                    <a:pt x="3840" y="804"/>
                  </a:lnTo>
                  <a:lnTo>
                    <a:pt x="3822" y="798"/>
                  </a:lnTo>
                  <a:lnTo>
                    <a:pt x="3786" y="792"/>
                  </a:lnTo>
                  <a:lnTo>
                    <a:pt x="3744" y="792"/>
                  </a:lnTo>
                  <a:lnTo>
                    <a:pt x="3708" y="804"/>
                  </a:lnTo>
                  <a:lnTo>
                    <a:pt x="3690" y="822"/>
                  </a:lnTo>
                  <a:lnTo>
                    <a:pt x="3690" y="840"/>
                  </a:lnTo>
                  <a:lnTo>
                    <a:pt x="3696" y="840"/>
                  </a:lnTo>
                  <a:lnTo>
                    <a:pt x="3702" y="846"/>
                  </a:lnTo>
                  <a:lnTo>
                    <a:pt x="3666" y="870"/>
                  </a:lnTo>
                  <a:lnTo>
                    <a:pt x="3642" y="870"/>
                  </a:lnTo>
                  <a:lnTo>
                    <a:pt x="3576" y="918"/>
                  </a:lnTo>
                  <a:lnTo>
                    <a:pt x="3552" y="930"/>
                  </a:lnTo>
                  <a:lnTo>
                    <a:pt x="3546" y="936"/>
                  </a:lnTo>
                  <a:lnTo>
                    <a:pt x="3540" y="948"/>
                  </a:lnTo>
                  <a:lnTo>
                    <a:pt x="3522" y="966"/>
                  </a:lnTo>
                  <a:lnTo>
                    <a:pt x="3492" y="966"/>
                  </a:lnTo>
                  <a:lnTo>
                    <a:pt x="3456" y="984"/>
                  </a:lnTo>
                  <a:lnTo>
                    <a:pt x="3456" y="972"/>
                  </a:lnTo>
                  <a:lnTo>
                    <a:pt x="3450" y="954"/>
                  </a:lnTo>
                  <a:lnTo>
                    <a:pt x="3450" y="918"/>
                  </a:lnTo>
                  <a:lnTo>
                    <a:pt x="3456" y="912"/>
                  </a:lnTo>
                  <a:lnTo>
                    <a:pt x="3480" y="900"/>
                  </a:lnTo>
                  <a:lnTo>
                    <a:pt x="3498" y="900"/>
                  </a:lnTo>
                  <a:lnTo>
                    <a:pt x="3510" y="894"/>
                  </a:lnTo>
                  <a:lnTo>
                    <a:pt x="3516" y="882"/>
                  </a:lnTo>
                  <a:lnTo>
                    <a:pt x="3516" y="870"/>
                  </a:lnTo>
                  <a:lnTo>
                    <a:pt x="3510" y="852"/>
                  </a:lnTo>
                  <a:lnTo>
                    <a:pt x="3504" y="846"/>
                  </a:lnTo>
                  <a:lnTo>
                    <a:pt x="3498" y="834"/>
                  </a:lnTo>
                  <a:lnTo>
                    <a:pt x="3486" y="834"/>
                  </a:lnTo>
                  <a:lnTo>
                    <a:pt x="3450" y="852"/>
                  </a:lnTo>
                  <a:lnTo>
                    <a:pt x="3432" y="858"/>
                  </a:lnTo>
                  <a:lnTo>
                    <a:pt x="3420" y="864"/>
                  </a:lnTo>
                  <a:lnTo>
                    <a:pt x="3414" y="870"/>
                  </a:lnTo>
                  <a:lnTo>
                    <a:pt x="3408" y="870"/>
                  </a:lnTo>
                  <a:lnTo>
                    <a:pt x="3378" y="900"/>
                  </a:lnTo>
                  <a:lnTo>
                    <a:pt x="3372" y="888"/>
                  </a:lnTo>
                  <a:lnTo>
                    <a:pt x="3396" y="858"/>
                  </a:lnTo>
                  <a:lnTo>
                    <a:pt x="3396" y="840"/>
                  </a:lnTo>
                  <a:lnTo>
                    <a:pt x="3438" y="822"/>
                  </a:lnTo>
                  <a:lnTo>
                    <a:pt x="3402" y="816"/>
                  </a:lnTo>
                  <a:lnTo>
                    <a:pt x="3408" y="804"/>
                  </a:lnTo>
                  <a:lnTo>
                    <a:pt x="3360" y="816"/>
                  </a:lnTo>
                  <a:lnTo>
                    <a:pt x="3336" y="804"/>
                  </a:lnTo>
                  <a:lnTo>
                    <a:pt x="3378" y="792"/>
                  </a:lnTo>
                  <a:lnTo>
                    <a:pt x="3378" y="774"/>
                  </a:lnTo>
                  <a:lnTo>
                    <a:pt x="3390" y="774"/>
                  </a:lnTo>
                  <a:lnTo>
                    <a:pt x="3396" y="780"/>
                  </a:lnTo>
                  <a:lnTo>
                    <a:pt x="3420" y="780"/>
                  </a:lnTo>
                  <a:lnTo>
                    <a:pt x="3426" y="774"/>
                  </a:lnTo>
                  <a:lnTo>
                    <a:pt x="3426" y="762"/>
                  </a:lnTo>
                  <a:lnTo>
                    <a:pt x="3420" y="756"/>
                  </a:lnTo>
                  <a:lnTo>
                    <a:pt x="3408" y="756"/>
                  </a:lnTo>
                  <a:lnTo>
                    <a:pt x="3396" y="744"/>
                  </a:lnTo>
                  <a:lnTo>
                    <a:pt x="3396" y="738"/>
                  </a:lnTo>
                  <a:lnTo>
                    <a:pt x="3420" y="690"/>
                  </a:lnTo>
                  <a:lnTo>
                    <a:pt x="3426" y="684"/>
                  </a:lnTo>
                  <a:lnTo>
                    <a:pt x="3426" y="672"/>
                  </a:lnTo>
                  <a:lnTo>
                    <a:pt x="3420" y="666"/>
                  </a:lnTo>
                  <a:lnTo>
                    <a:pt x="3414" y="666"/>
                  </a:lnTo>
                  <a:lnTo>
                    <a:pt x="3372" y="648"/>
                  </a:lnTo>
                  <a:lnTo>
                    <a:pt x="3348" y="660"/>
                  </a:lnTo>
                  <a:lnTo>
                    <a:pt x="3336" y="660"/>
                  </a:lnTo>
                  <a:lnTo>
                    <a:pt x="3318" y="666"/>
                  </a:lnTo>
                  <a:lnTo>
                    <a:pt x="3312" y="666"/>
                  </a:lnTo>
                  <a:lnTo>
                    <a:pt x="3306" y="672"/>
                  </a:lnTo>
                  <a:lnTo>
                    <a:pt x="3306" y="690"/>
                  </a:lnTo>
                  <a:lnTo>
                    <a:pt x="3240" y="690"/>
                  </a:lnTo>
                  <a:lnTo>
                    <a:pt x="3228" y="696"/>
                  </a:lnTo>
                  <a:lnTo>
                    <a:pt x="3222" y="702"/>
                  </a:lnTo>
                  <a:lnTo>
                    <a:pt x="3210" y="708"/>
                  </a:lnTo>
                  <a:lnTo>
                    <a:pt x="3198" y="720"/>
                  </a:lnTo>
                  <a:lnTo>
                    <a:pt x="3204" y="726"/>
                  </a:lnTo>
                  <a:lnTo>
                    <a:pt x="3216" y="732"/>
                  </a:lnTo>
                  <a:lnTo>
                    <a:pt x="3228" y="732"/>
                  </a:lnTo>
                  <a:lnTo>
                    <a:pt x="3234" y="738"/>
                  </a:lnTo>
                  <a:lnTo>
                    <a:pt x="3228" y="738"/>
                  </a:lnTo>
                  <a:lnTo>
                    <a:pt x="3222" y="744"/>
                  </a:lnTo>
                  <a:lnTo>
                    <a:pt x="3204" y="744"/>
                  </a:lnTo>
                  <a:lnTo>
                    <a:pt x="3180" y="756"/>
                  </a:lnTo>
                  <a:lnTo>
                    <a:pt x="3168" y="768"/>
                  </a:lnTo>
                  <a:lnTo>
                    <a:pt x="3168" y="774"/>
                  </a:lnTo>
                  <a:lnTo>
                    <a:pt x="3174" y="786"/>
                  </a:lnTo>
                  <a:lnTo>
                    <a:pt x="3186" y="798"/>
                  </a:lnTo>
                  <a:lnTo>
                    <a:pt x="3198" y="804"/>
                  </a:lnTo>
                  <a:lnTo>
                    <a:pt x="3204" y="810"/>
                  </a:lnTo>
                  <a:lnTo>
                    <a:pt x="3210" y="810"/>
                  </a:lnTo>
                  <a:lnTo>
                    <a:pt x="3234" y="798"/>
                  </a:lnTo>
                  <a:lnTo>
                    <a:pt x="3234" y="822"/>
                  </a:lnTo>
                  <a:lnTo>
                    <a:pt x="3240" y="828"/>
                  </a:lnTo>
                  <a:lnTo>
                    <a:pt x="3246" y="828"/>
                  </a:lnTo>
                  <a:lnTo>
                    <a:pt x="3258" y="822"/>
                  </a:lnTo>
                  <a:lnTo>
                    <a:pt x="3282" y="822"/>
                  </a:lnTo>
                  <a:lnTo>
                    <a:pt x="3276" y="828"/>
                  </a:lnTo>
                  <a:lnTo>
                    <a:pt x="3252" y="840"/>
                  </a:lnTo>
                  <a:lnTo>
                    <a:pt x="3246" y="840"/>
                  </a:lnTo>
                  <a:lnTo>
                    <a:pt x="3228" y="828"/>
                  </a:lnTo>
                  <a:lnTo>
                    <a:pt x="3222" y="846"/>
                  </a:lnTo>
                  <a:lnTo>
                    <a:pt x="3204" y="846"/>
                  </a:lnTo>
                  <a:lnTo>
                    <a:pt x="3192" y="852"/>
                  </a:lnTo>
                  <a:lnTo>
                    <a:pt x="3186" y="852"/>
                  </a:lnTo>
                  <a:lnTo>
                    <a:pt x="3180" y="858"/>
                  </a:lnTo>
                  <a:lnTo>
                    <a:pt x="3204" y="858"/>
                  </a:lnTo>
                  <a:lnTo>
                    <a:pt x="3228" y="846"/>
                  </a:lnTo>
                  <a:lnTo>
                    <a:pt x="3240" y="846"/>
                  </a:lnTo>
                  <a:lnTo>
                    <a:pt x="3240" y="852"/>
                  </a:lnTo>
                  <a:lnTo>
                    <a:pt x="3228" y="870"/>
                  </a:lnTo>
                  <a:lnTo>
                    <a:pt x="3210" y="882"/>
                  </a:lnTo>
                  <a:lnTo>
                    <a:pt x="3198" y="888"/>
                  </a:lnTo>
                  <a:lnTo>
                    <a:pt x="3180" y="894"/>
                  </a:lnTo>
                  <a:lnTo>
                    <a:pt x="3168" y="900"/>
                  </a:lnTo>
                  <a:lnTo>
                    <a:pt x="3162" y="906"/>
                  </a:lnTo>
                  <a:lnTo>
                    <a:pt x="3138" y="918"/>
                  </a:lnTo>
                  <a:lnTo>
                    <a:pt x="3132" y="924"/>
                  </a:lnTo>
                  <a:lnTo>
                    <a:pt x="3120" y="918"/>
                  </a:lnTo>
                  <a:lnTo>
                    <a:pt x="3114" y="918"/>
                  </a:lnTo>
                  <a:lnTo>
                    <a:pt x="3102" y="912"/>
                  </a:lnTo>
                  <a:lnTo>
                    <a:pt x="3090" y="912"/>
                  </a:lnTo>
                  <a:lnTo>
                    <a:pt x="3072" y="930"/>
                  </a:lnTo>
                  <a:lnTo>
                    <a:pt x="3060" y="936"/>
                  </a:lnTo>
                  <a:lnTo>
                    <a:pt x="3054" y="948"/>
                  </a:lnTo>
                  <a:lnTo>
                    <a:pt x="3054" y="972"/>
                  </a:lnTo>
                  <a:lnTo>
                    <a:pt x="3048" y="978"/>
                  </a:lnTo>
                  <a:lnTo>
                    <a:pt x="3042" y="966"/>
                  </a:lnTo>
                  <a:lnTo>
                    <a:pt x="3030" y="966"/>
                  </a:lnTo>
                  <a:lnTo>
                    <a:pt x="3018" y="960"/>
                  </a:lnTo>
                  <a:lnTo>
                    <a:pt x="3012" y="960"/>
                  </a:lnTo>
                  <a:lnTo>
                    <a:pt x="3006" y="954"/>
                  </a:lnTo>
                  <a:lnTo>
                    <a:pt x="3030" y="930"/>
                  </a:lnTo>
                  <a:lnTo>
                    <a:pt x="3042" y="924"/>
                  </a:lnTo>
                  <a:lnTo>
                    <a:pt x="3060" y="906"/>
                  </a:lnTo>
                  <a:lnTo>
                    <a:pt x="3072" y="900"/>
                  </a:lnTo>
                  <a:lnTo>
                    <a:pt x="3036" y="900"/>
                  </a:lnTo>
                  <a:lnTo>
                    <a:pt x="3030" y="888"/>
                  </a:lnTo>
                  <a:lnTo>
                    <a:pt x="3018" y="882"/>
                  </a:lnTo>
                  <a:lnTo>
                    <a:pt x="2994" y="882"/>
                  </a:lnTo>
                  <a:lnTo>
                    <a:pt x="2988" y="888"/>
                  </a:lnTo>
                  <a:lnTo>
                    <a:pt x="2946" y="888"/>
                  </a:lnTo>
                  <a:lnTo>
                    <a:pt x="2946" y="894"/>
                  </a:lnTo>
                  <a:lnTo>
                    <a:pt x="2940" y="906"/>
                  </a:lnTo>
                  <a:lnTo>
                    <a:pt x="2940" y="918"/>
                  </a:lnTo>
                  <a:lnTo>
                    <a:pt x="2946" y="918"/>
                  </a:lnTo>
                  <a:lnTo>
                    <a:pt x="2952" y="924"/>
                  </a:lnTo>
                  <a:lnTo>
                    <a:pt x="2964" y="924"/>
                  </a:lnTo>
                  <a:lnTo>
                    <a:pt x="2976" y="936"/>
                  </a:lnTo>
                  <a:lnTo>
                    <a:pt x="2982" y="936"/>
                  </a:lnTo>
                  <a:lnTo>
                    <a:pt x="2976" y="942"/>
                  </a:lnTo>
                  <a:lnTo>
                    <a:pt x="2958" y="942"/>
                  </a:lnTo>
                  <a:lnTo>
                    <a:pt x="2952" y="936"/>
                  </a:lnTo>
                  <a:lnTo>
                    <a:pt x="2940" y="930"/>
                  </a:lnTo>
                  <a:lnTo>
                    <a:pt x="2934" y="924"/>
                  </a:lnTo>
                  <a:lnTo>
                    <a:pt x="2916" y="912"/>
                  </a:lnTo>
                  <a:lnTo>
                    <a:pt x="2910" y="942"/>
                  </a:lnTo>
                  <a:lnTo>
                    <a:pt x="2904" y="942"/>
                  </a:lnTo>
                  <a:lnTo>
                    <a:pt x="2898" y="948"/>
                  </a:lnTo>
                  <a:lnTo>
                    <a:pt x="2862" y="948"/>
                  </a:lnTo>
                  <a:lnTo>
                    <a:pt x="2844" y="942"/>
                  </a:lnTo>
                  <a:lnTo>
                    <a:pt x="2826" y="942"/>
                  </a:lnTo>
                  <a:lnTo>
                    <a:pt x="2808" y="936"/>
                  </a:lnTo>
                  <a:lnTo>
                    <a:pt x="2718" y="936"/>
                  </a:lnTo>
                  <a:lnTo>
                    <a:pt x="2706" y="930"/>
                  </a:lnTo>
                  <a:lnTo>
                    <a:pt x="2700" y="918"/>
                  </a:lnTo>
                  <a:lnTo>
                    <a:pt x="2688" y="912"/>
                  </a:lnTo>
                  <a:lnTo>
                    <a:pt x="2628" y="918"/>
                  </a:lnTo>
                  <a:lnTo>
                    <a:pt x="2622" y="912"/>
                  </a:lnTo>
                  <a:lnTo>
                    <a:pt x="2616" y="900"/>
                  </a:lnTo>
                  <a:lnTo>
                    <a:pt x="2604" y="894"/>
                  </a:lnTo>
                  <a:lnTo>
                    <a:pt x="2598" y="894"/>
                  </a:lnTo>
                  <a:lnTo>
                    <a:pt x="2586" y="888"/>
                  </a:lnTo>
                  <a:lnTo>
                    <a:pt x="2568" y="888"/>
                  </a:lnTo>
                  <a:lnTo>
                    <a:pt x="2556" y="894"/>
                  </a:lnTo>
                  <a:lnTo>
                    <a:pt x="2538" y="900"/>
                  </a:lnTo>
                  <a:lnTo>
                    <a:pt x="2532" y="906"/>
                  </a:lnTo>
                  <a:lnTo>
                    <a:pt x="2526" y="906"/>
                  </a:lnTo>
                  <a:lnTo>
                    <a:pt x="2526" y="912"/>
                  </a:lnTo>
                  <a:lnTo>
                    <a:pt x="2484" y="912"/>
                  </a:lnTo>
                  <a:lnTo>
                    <a:pt x="2472" y="906"/>
                  </a:lnTo>
                  <a:lnTo>
                    <a:pt x="2442" y="906"/>
                  </a:lnTo>
                  <a:lnTo>
                    <a:pt x="2430" y="918"/>
                  </a:lnTo>
                  <a:lnTo>
                    <a:pt x="2430" y="930"/>
                  </a:lnTo>
                  <a:lnTo>
                    <a:pt x="2418" y="954"/>
                  </a:lnTo>
                  <a:lnTo>
                    <a:pt x="2412" y="960"/>
                  </a:lnTo>
                  <a:lnTo>
                    <a:pt x="2412" y="966"/>
                  </a:lnTo>
                  <a:lnTo>
                    <a:pt x="2400" y="996"/>
                  </a:lnTo>
                  <a:lnTo>
                    <a:pt x="2364" y="996"/>
                  </a:lnTo>
                  <a:lnTo>
                    <a:pt x="2358" y="1026"/>
                  </a:lnTo>
                  <a:lnTo>
                    <a:pt x="2334" y="978"/>
                  </a:lnTo>
                  <a:lnTo>
                    <a:pt x="2340" y="978"/>
                  </a:lnTo>
                  <a:lnTo>
                    <a:pt x="2352" y="984"/>
                  </a:lnTo>
                  <a:lnTo>
                    <a:pt x="2376" y="984"/>
                  </a:lnTo>
                  <a:lnTo>
                    <a:pt x="2388" y="972"/>
                  </a:lnTo>
                  <a:lnTo>
                    <a:pt x="2358" y="942"/>
                  </a:lnTo>
                  <a:lnTo>
                    <a:pt x="2340" y="942"/>
                  </a:lnTo>
                  <a:lnTo>
                    <a:pt x="2328" y="936"/>
                  </a:lnTo>
                  <a:lnTo>
                    <a:pt x="2316" y="936"/>
                  </a:lnTo>
                  <a:lnTo>
                    <a:pt x="2322" y="918"/>
                  </a:lnTo>
                  <a:lnTo>
                    <a:pt x="2304" y="924"/>
                  </a:lnTo>
                  <a:lnTo>
                    <a:pt x="2262" y="930"/>
                  </a:lnTo>
                  <a:lnTo>
                    <a:pt x="2208" y="936"/>
                  </a:lnTo>
                  <a:lnTo>
                    <a:pt x="2160" y="942"/>
                  </a:lnTo>
                  <a:lnTo>
                    <a:pt x="2112" y="942"/>
                  </a:lnTo>
                  <a:lnTo>
                    <a:pt x="2064" y="936"/>
                  </a:lnTo>
                  <a:lnTo>
                    <a:pt x="2034" y="930"/>
                  </a:lnTo>
                  <a:lnTo>
                    <a:pt x="2028" y="924"/>
                  </a:lnTo>
                  <a:lnTo>
                    <a:pt x="2052" y="918"/>
                  </a:lnTo>
                  <a:lnTo>
                    <a:pt x="2082" y="918"/>
                  </a:lnTo>
                  <a:lnTo>
                    <a:pt x="2118" y="912"/>
                  </a:lnTo>
                  <a:lnTo>
                    <a:pt x="2142" y="900"/>
                  </a:lnTo>
                  <a:lnTo>
                    <a:pt x="2142" y="888"/>
                  </a:lnTo>
                  <a:lnTo>
                    <a:pt x="2112" y="864"/>
                  </a:lnTo>
                  <a:lnTo>
                    <a:pt x="2082" y="852"/>
                  </a:lnTo>
                  <a:lnTo>
                    <a:pt x="2004" y="852"/>
                  </a:lnTo>
                  <a:lnTo>
                    <a:pt x="1968" y="840"/>
                  </a:lnTo>
                  <a:lnTo>
                    <a:pt x="1944" y="834"/>
                  </a:lnTo>
                  <a:lnTo>
                    <a:pt x="1938" y="828"/>
                  </a:lnTo>
                  <a:lnTo>
                    <a:pt x="1908" y="828"/>
                  </a:lnTo>
                  <a:lnTo>
                    <a:pt x="1896" y="822"/>
                  </a:lnTo>
                  <a:lnTo>
                    <a:pt x="1866" y="804"/>
                  </a:lnTo>
                  <a:lnTo>
                    <a:pt x="1836" y="792"/>
                  </a:lnTo>
                  <a:lnTo>
                    <a:pt x="1812" y="786"/>
                  </a:lnTo>
                  <a:lnTo>
                    <a:pt x="1800" y="792"/>
                  </a:lnTo>
                  <a:lnTo>
                    <a:pt x="1782" y="798"/>
                  </a:lnTo>
                  <a:lnTo>
                    <a:pt x="1770" y="804"/>
                  </a:lnTo>
                  <a:lnTo>
                    <a:pt x="1758" y="816"/>
                  </a:lnTo>
                  <a:lnTo>
                    <a:pt x="1734" y="828"/>
                  </a:lnTo>
                  <a:lnTo>
                    <a:pt x="1680" y="828"/>
                  </a:lnTo>
                  <a:lnTo>
                    <a:pt x="1710" y="810"/>
                  </a:lnTo>
                  <a:lnTo>
                    <a:pt x="1710" y="798"/>
                  </a:lnTo>
                  <a:lnTo>
                    <a:pt x="1734" y="768"/>
                  </a:lnTo>
                  <a:lnTo>
                    <a:pt x="1728" y="768"/>
                  </a:lnTo>
                  <a:lnTo>
                    <a:pt x="1722" y="774"/>
                  </a:lnTo>
                  <a:lnTo>
                    <a:pt x="1674" y="798"/>
                  </a:lnTo>
                  <a:lnTo>
                    <a:pt x="1650" y="822"/>
                  </a:lnTo>
                  <a:lnTo>
                    <a:pt x="1638" y="828"/>
                  </a:lnTo>
                  <a:lnTo>
                    <a:pt x="1620" y="834"/>
                  </a:lnTo>
                  <a:lnTo>
                    <a:pt x="1608" y="828"/>
                  </a:lnTo>
                  <a:lnTo>
                    <a:pt x="1602" y="816"/>
                  </a:lnTo>
                  <a:lnTo>
                    <a:pt x="1602" y="798"/>
                  </a:lnTo>
                  <a:lnTo>
                    <a:pt x="1614" y="774"/>
                  </a:lnTo>
                  <a:lnTo>
                    <a:pt x="1614" y="762"/>
                  </a:lnTo>
                  <a:lnTo>
                    <a:pt x="1608" y="750"/>
                  </a:lnTo>
                  <a:lnTo>
                    <a:pt x="1596" y="744"/>
                  </a:lnTo>
                  <a:lnTo>
                    <a:pt x="1590" y="738"/>
                  </a:lnTo>
                  <a:lnTo>
                    <a:pt x="1578" y="738"/>
                  </a:lnTo>
                  <a:lnTo>
                    <a:pt x="1572" y="744"/>
                  </a:lnTo>
                  <a:lnTo>
                    <a:pt x="1572" y="750"/>
                  </a:lnTo>
                  <a:lnTo>
                    <a:pt x="1578" y="762"/>
                  </a:lnTo>
                  <a:lnTo>
                    <a:pt x="1584" y="768"/>
                  </a:lnTo>
                  <a:lnTo>
                    <a:pt x="1542" y="768"/>
                  </a:lnTo>
                  <a:lnTo>
                    <a:pt x="1530" y="774"/>
                  </a:lnTo>
                  <a:lnTo>
                    <a:pt x="1512" y="780"/>
                  </a:lnTo>
                  <a:lnTo>
                    <a:pt x="1494" y="798"/>
                  </a:lnTo>
                  <a:lnTo>
                    <a:pt x="1446" y="798"/>
                  </a:lnTo>
                  <a:lnTo>
                    <a:pt x="1428" y="804"/>
                  </a:lnTo>
                  <a:lnTo>
                    <a:pt x="1416" y="804"/>
                  </a:lnTo>
                  <a:lnTo>
                    <a:pt x="1398" y="810"/>
                  </a:lnTo>
                  <a:lnTo>
                    <a:pt x="1380" y="810"/>
                  </a:lnTo>
                  <a:lnTo>
                    <a:pt x="1374" y="816"/>
                  </a:lnTo>
                  <a:lnTo>
                    <a:pt x="1368" y="816"/>
                  </a:lnTo>
                  <a:lnTo>
                    <a:pt x="1356" y="822"/>
                  </a:lnTo>
                  <a:lnTo>
                    <a:pt x="1350" y="828"/>
                  </a:lnTo>
                  <a:lnTo>
                    <a:pt x="1338" y="834"/>
                  </a:lnTo>
                  <a:lnTo>
                    <a:pt x="1314" y="816"/>
                  </a:lnTo>
                  <a:lnTo>
                    <a:pt x="1302" y="822"/>
                  </a:lnTo>
                  <a:lnTo>
                    <a:pt x="1296" y="828"/>
                  </a:lnTo>
                  <a:lnTo>
                    <a:pt x="1272" y="840"/>
                  </a:lnTo>
                  <a:lnTo>
                    <a:pt x="1260" y="840"/>
                  </a:lnTo>
                  <a:lnTo>
                    <a:pt x="1254" y="846"/>
                  </a:lnTo>
                  <a:lnTo>
                    <a:pt x="1242" y="846"/>
                  </a:lnTo>
                  <a:lnTo>
                    <a:pt x="1230" y="852"/>
                  </a:lnTo>
                  <a:lnTo>
                    <a:pt x="1224" y="858"/>
                  </a:lnTo>
                  <a:lnTo>
                    <a:pt x="1212" y="864"/>
                  </a:lnTo>
                  <a:lnTo>
                    <a:pt x="1176" y="864"/>
                  </a:lnTo>
                  <a:lnTo>
                    <a:pt x="1188" y="858"/>
                  </a:lnTo>
                  <a:lnTo>
                    <a:pt x="1194" y="846"/>
                  </a:lnTo>
                  <a:lnTo>
                    <a:pt x="1212" y="840"/>
                  </a:lnTo>
                  <a:lnTo>
                    <a:pt x="1236" y="828"/>
                  </a:lnTo>
                  <a:lnTo>
                    <a:pt x="1254" y="828"/>
                  </a:lnTo>
                  <a:lnTo>
                    <a:pt x="1266" y="822"/>
                  </a:lnTo>
                  <a:lnTo>
                    <a:pt x="1284" y="816"/>
                  </a:lnTo>
                  <a:lnTo>
                    <a:pt x="1290" y="810"/>
                  </a:lnTo>
                  <a:lnTo>
                    <a:pt x="1362" y="810"/>
                  </a:lnTo>
                  <a:lnTo>
                    <a:pt x="1386" y="798"/>
                  </a:lnTo>
                  <a:lnTo>
                    <a:pt x="1422" y="792"/>
                  </a:lnTo>
                  <a:lnTo>
                    <a:pt x="1458" y="780"/>
                  </a:lnTo>
                  <a:lnTo>
                    <a:pt x="1470" y="780"/>
                  </a:lnTo>
                  <a:lnTo>
                    <a:pt x="1476" y="774"/>
                  </a:lnTo>
                  <a:lnTo>
                    <a:pt x="1482" y="774"/>
                  </a:lnTo>
                  <a:lnTo>
                    <a:pt x="1476" y="768"/>
                  </a:lnTo>
                  <a:lnTo>
                    <a:pt x="1410" y="768"/>
                  </a:lnTo>
                  <a:lnTo>
                    <a:pt x="1398" y="774"/>
                  </a:lnTo>
                  <a:lnTo>
                    <a:pt x="1392" y="774"/>
                  </a:lnTo>
                  <a:lnTo>
                    <a:pt x="1380" y="780"/>
                  </a:lnTo>
                  <a:lnTo>
                    <a:pt x="1374" y="786"/>
                  </a:lnTo>
                  <a:lnTo>
                    <a:pt x="1368" y="786"/>
                  </a:lnTo>
                  <a:lnTo>
                    <a:pt x="1362" y="792"/>
                  </a:lnTo>
                  <a:lnTo>
                    <a:pt x="1278" y="792"/>
                  </a:lnTo>
                  <a:lnTo>
                    <a:pt x="1254" y="804"/>
                  </a:lnTo>
                  <a:lnTo>
                    <a:pt x="1248" y="810"/>
                  </a:lnTo>
                  <a:lnTo>
                    <a:pt x="1236" y="816"/>
                  </a:lnTo>
                  <a:lnTo>
                    <a:pt x="1230" y="822"/>
                  </a:lnTo>
                  <a:lnTo>
                    <a:pt x="1212" y="822"/>
                  </a:lnTo>
                  <a:lnTo>
                    <a:pt x="1158" y="846"/>
                  </a:lnTo>
                  <a:lnTo>
                    <a:pt x="1140" y="846"/>
                  </a:lnTo>
                  <a:lnTo>
                    <a:pt x="1128" y="858"/>
                  </a:lnTo>
                  <a:lnTo>
                    <a:pt x="1122" y="870"/>
                  </a:lnTo>
                  <a:lnTo>
                    <a:pt x="1122" y="876"/>
                  </a:lnTo>
                  <a:lnTo>
                    <a:pt x="1116" y="876"/>
                  </a:lnTo>
                  <a:lnTo>
                    <a:pt x="1110" y="870"/>
                  </a:lnTo>
                  <a:lnTo>
                    <a:pt x="1110" y="846"/>
                  </a:lnTo>
                  <a:lnTo>
                    <a:pt x="1116" y="846"/>
                  </a:lnTo>
                  <a:lnTo>
                    <a:pt x="1152" y="834"/>
                  </a:lnTo>
                  <a:lnTo>
                    <a:pt x="1176" y="822"/>
                  </a:lnTo>
                  <a:lnTo>
                    <a:pt x="1194" y="816"/>
                  </a:lnTo>
                  <a:lnTo>
                    <a:pt x="1188" y="810"/>
                  </a:lnTo>
                  <a:lnTo>
                    <a:pt x="1176" y="810"/>
                  </a:lnTo>
                  <a:lnTo>
                    <a:pt x="1164" y="804"/>
                  </a:lnTo>
                  <a:lnTo>
                    <a:pt x="1140" y="804"/>
                  </a:lnTo>
                  <a:lnTo>
                    <a:pt x="1122" y="822"/>
                  </a:lnTo>
                  <a:lnTo>
                    <a:pt x="1110" y="828"/>
                  </a:lnTo>
                  <a:lnTo>
                    <a:pt x="1092" y="828"/>
                  </a:lnTo>
                  <a:lnTo>
                    <a:pt x="1080" y="834"/>
                  </a:lnTo>
                  <a:lnTo>
                    <a:pt x="1068" y="834"/>
                  </a:lnTo>
                  <a:lnTo>
                    <a:pt x="1068" y="840"/>
                  </a:lnTo>
                  <a:lnTo>
                    <a:pt x="1062" y="846"/>
                  </a:lnTo>
                  <a:lnTo>
                    <a:pt x="1062" y="876"/>
                  </a:lnTo>
                  <a:lnTo>
                    <a:pt x="1038" y="858"/>
                  </a:lnTo>
                  <a:lnTo>
                    <a:pt x="972" y="852"/>
                  </a:lnTo>
                  <a:lnTo>
                    <a:pt x="960" y="846"/>
                  </a:lnTo>
                  <a:lnTo>
                    <a:pt x="948" y="834"/>
                  </a:lnTo>
                  <a:lnTo>
                    <a:pt x="936" y="834"/>
                  </a:lnTo>
                  <a:lnTo>
                    <a:pt x="936" y="828"/>
                  </a:lnTo>
                  <a:lnTo>
                    <a:pt x="942" y="822"/>
                  </a:lnTo>
                  <a:lnTo>
                    <a:pt x="942" y="810"/>
                  </a:lnTo>
                  <a:lnTo>
                    <a:pt x="948" y="804"/>
                  </a:lnTo>
                  <a:lnTo>
                    <a:pt x="834" y="804"/>
                  </a:lnTo>
                  <a:lnTo>
                    <a:pt x="852" y="804"/>
                  </a:lnTo>
                  <a:lnTo>
                    <a:pt x="78" y="1440"/>
                  </a:lnTo>
                  <a:lnTo>
                    <a:pt x="72" y="1446"/>
                  </a:lnTo>
                  <a:lnTo>
                    <a:pt x="60" y="1452"/>
                  </a:lnTo>
                  <a:lnTo>
                    <a:pt x="54" y="1464"/>
                  </a:lnTo>
                  <a:lnTo>
                    <a:pt x="54" y="1476"/>
                  </a:lnTo>
                  <a:lnTo>
                    <a:pt x="108" y="1476"/>
                  </a:lnTo>
                  <a:lnTo>
                    <a:pt x="120" y="1464"/>
                  </a:lnTo>
                  <a:lnTo>
                    <a:pt x="156" y="1464"/>
                  </a:lnTo>
                  <a:lnTo>
                    <a:pt x="132" y="1488"/>
                  </a:lnTo>
                  <a:lnTo>
                    <a:pt x="132" y="1494"/>
                  </a:lnTo>
                  <a:lnTo>
                    <a:pt x="138" y="1506"/>
                  </a:lnTo>
                  <a:lnTo>
                    <a:pt x="138" y="1524"/>
                  </a:lnTo>
                  <a:lnTo>
                    <a:pt x="144" y="1530"/>
                  </a:lnTo>
                  <a:lnTo>
                    <a:pt x="156" y="1536"/>
                  </a:lnTo>
                  <a:lnTo>
                    <a:pt x="162" y="1542"/>
                  </a:lnTo>
                  <a:lnTo>
                    <a:pt x="144" y="1560"/>
                  </a:lnTo>
                  <a:lnTo>
                    <a:pt x="144" y="1572"/>
                  </a:lnTo>
                  <a:lnTo>
                    <a:pt x="150" y="1572"/>
                  </a:lnTo>
                  <a:lnTo>
                    <a:pt x="156" y="1566"/>
                  </a:lnTo>
                  <a:lnTo>
                    <a:pt x="168" y="1560"/>
                  </a:lnTo>
                  <a:lnTo>
                    <a:pt x="174" y="1554"/>
                  </a:lnTo>
                  <a:lnTo>
                    <a:pt x="180" y="1554"/>
                  </a:lnTo>
                  <a:lnTo>
                    <a:pt x="186" y="1548"/>
                  </a:lnTo>
                  <a:lnTo>
                    <a:pt x="198" y="1548"/>
                  </a:lnTo>
                  <a:lnTo>
                    <a:pt x="210" y="1542"/>
                  </a:lnTo>
                  <a:lnTo>
                    <a:pt x="222" y="1542"/>
                  </a:lnTo>
                  <a:lnTo>
                    <a:pt x="234" y="1536"/>
                  </a:lnTo>
                  <a:lnTo>
                    <a:pt x="240" y="1530"/>
                  </a:lnTo>
                  <a:lnTo>
                    <a:pt x="258" y="1530"/>
                  </a:lnTo>
                  <a:lnTo>
                    <a:pt x="258" y="1518"/>
                  </a:lnTo>
                  <a:lnTo>
                    <a:pt x="264" y="1518"/>
                  </a:lnTo>
                  <a:lnTo>
                    <a:pt x="270" y="1512"/>
                  </a:lnTo>
                  <a:lnTo>
                    <a:pt x="282" y="1512"/>
                  </a:lnTo>
                  <a:lnTo>
                    <a:pt x="300" y="1506"/>
                  </a:lnTo>
                  <a:lnTo>
                    <a:pt x="312" y="1506"/>
                  </a:lnTo>
                  <a:lnTo>
                    <a:pt x="330" y="1512"/>
                  </a:lnTo>
                  <a:lnTo>
                    <a:pt x="336" y="1518"/>
                  </a:lnTo>
                  <a:lnTo>
                    <a:pt x="330" y="1524"/>
                  </a:lnTo>
                  <a:lnTo>
                    <a:pt x="324" y="1524"/>
                  </a:lnTo>
                  <a:lnTo>
                    <a:pt x="318" y="1530"/>
                  </a:lnTo>
                  <a:lnTo>
                    <a:pt x="318" y="1560"/>
                  </a:lnTo>
                  <a:lnTo>
                    <a:pt x="306" y="1572"/>
                  </a:lnTo>
                  <a:lnTo>
                    <a:pt x="324" y="1590"/>
                  </a:lnTo>
                  <a:lnTo>
                    <a:pt x="330" y="1602"/>
                  </a:lnTo>
                  <a:lnTo>
                    <a:pt x="330" y="1620"/>
                  </a:lnTo>
                  <a:lnTo>
                    <a:pt x="312" y="1656"/>
                  </a:lnTo>
                  <a:lnTo>
                    <a:pt x="312" y="1698"/>
                  </a:lnTo>
                  <a:lnTo>
                    <a:pt x="306" y="1704"/>
                  </a:lnTo>
                  <a:lnTo>
                    <a:pt x="300" y="1716"/>
                  </a:lnTo>
                  <a:lnTo>
                    <a:pt x="300" y="1728"/>
                  </a:lnTo>
                  <a:lnTo>
                    <a:pt x="294" y="1740"/>
                  </a:lnTo>
                  <a:lnTo>
                    <a:pt x="294" y="1746"/>
                  </a:lnTo>
                  <a:lnTo>
                    <a:pt x="300" y="1752"/>
                  </a:lnTo>
                  <a:lnTo>
                    <a:pt x="312" y="1758"/>
                  </a:lnTo>
                  <a:lnTo>
                    <a:pt x="318" y="1764"/>
                  </a:lnTo>
                  <a:lnTo>
                    <a:pt x="324" y="1764"/>
                  </a:lnTo>
                  <a:lnTo>
                    <a:pt x="330" y="1770"/>
                  </a:lnTo>
                  <a:lnTo>
                    <a:pt x="330" y="1776"/>
                  </a:lnTo>
                  <a:lnTo>
                    <a:pt x="348" y="1776"/>
                  </a:lnTo>
                  <a:lnTo>
                    <a:pt x="354" y="1782"/>
                  </a:lnTo>
                  <a:lnTo>
                    <a:pt x="354" y="1794"/>
                  </a:lnTo>
                  <a:lnTo>
                    <a:pt x="342" y="1800"/>
                  </a:lnTo>
                  <a:lnTo>
                    <a:pt x="330" y="1812"/>
                  </a:lnTo>
                  <a:lnTo>
                    <a:pt x="318" y="1818"/>
                  </a:lnTo>
                  <a:lnTo>
                    <a:pt x="318" y="1830"/>
                  </a:lnTo>
                  <a:lnTo>
                    <a:pt x="312" y="1842"/>
                  </a:lnTo>
                  <a:lnTo>
                    <a:pt x="294" y="1860"/>
                  </a:lnTo>
                  <a:lnTo>
                    <a:pt x="282" y="1866"/>
                  </a:lnTo>
                  <a:lnTo>
                    <a:pt x="270" y="1878"/>
                  </a:lnTo>
                  <a:lnTo>
                    <a:pt x="252" y="1884"/>
                  </a:lnTo>
                  <a:lnTo>
                    <a:pt x="234" y="1896"/>
                  </a:lnTo>
                  <a:lnTo>
                    <a:pt x="228" y="1902"/>
                  </a:lnTo>
                  <a:lnTo>
                    <a:pt x="222" y="1914"/>
                  </a:lnTo>
                  <a:lnTo>
                    <a:pt x="222" y="1926"/>
                  </a:lnTo>
                  <a:lnTo>
                    <a:pt x="216" y="1932"/>
                  </a:lnTo>
                  <a:lnTo>
                    <a:pt x="216" y="1944"/>
                  </a:lnTo>
                  <a:lnTo>
                    <a:pt x="204" y="1956"/>
                  </a:lnTo>
                  <a:lnTo>
                    <a:pt x="210" y="1962"/>
                  </a:lnTo>
                  <a:lnTo>
                    <a:pt x="216" y="1962"/>
                  </a:lnTo>
                  <a:lnTo>
                    <a:pt x="216" y="1974"/>
                  </a:lnTo>
                  <a:lnTo>
                    <a:pt x="228" y="1986"/>
                  </a:lnTo>
                  <a:lnTo>
                    <a:pt x="240" y="1980"/>
                  </a:lnTo>
                  <a:lnTo>
                    <a:pt x="246" y="1968"/>
                  </a:lnTo>
                  <a:lnTo>
                    <a:pt x="258" y="1962"/>
                  </a:lnTo>
                  <a:lnTo>
                    <a:pt x="276" y="1956"/>
                  </a:lnTo>
                  <a:lnTo>
                    <a:pt x="294" y="1938"/>
                  </a:lnTo>
                  <a:lnTo>
                    <a:pt x="306" y="1938"/>
                  </a:lnTo>
                  <a:lnTo>
                    <a:pt x="306" y="1944"/>
                  </a:lnTo>
                  <a:lnTo>
                    <a:pt x="300" y="1950"/>
                  </a:lnTo>
                  <a:lnTo>
                    <a:pt x="288" y="1956"/>
                  </a:lnTo>
                  <a:lnTo>
                    <a:pt x="282" y="1956"/>
                  </a:lnTo>
                  <a:lnTo>
                    <a:pt x="276" y="1962"/>
                  </a:lnTo>
                  <a:lnTo>
                    <a:pt x="276" y="1974"/>
                  </a:lnTo>
                  <a:lnTo>
                    <a:pt x="282" y="1986"/>
                  </a:lnTo>
                  <a:lnTo>
                    <a:pt x="294" y="1998"/>
                  </a:lnTo>
                  <a:lnTo>
                    <a:pt x="252" y="1992"/>
                  </a:lnTo>
                  <a:lnTo>
                    <a:pt x="246" y="1998"/>
                  </a:lnTo>
                  <a:lnTo>
                    <a:pt x="240" y="2010"/>
                  </a:lnTo>
                  <a:lnTo>
                    <a:pt x="234" y="2016"/>
                  </a:lnTo>
                  <a:lnTo>
                    <a:pt x="228" y="2028"/>
                  </a:lnTo>
                  <a:lnTo>
                    <a:pt x="228" y="2034"/>
                  </a:lnTo>
                  <a:lnTo>
                    <a:pt x="234" y="2034"/>
                  </a:lnTo>
                  <a:lnTo>
                    <a:pt x="240" y="2040"/>
                  </a:lnTo>
                  <a:lnTo>
                    <a:pt x="252" y="2040"/>
                  </a:lnTo>
                  <a:lnTo>
                    <a:pt x="258" y="2046"/>
                  </a:lnTo>
                  <a:lnTo>
                    <a:pt x="252" y="2052"/>
                  </a:lnTo>
                  <a:lnTo>
                    <a:pt x="252" y="2058"/>
                  </a:lnTo>
                  <a:lnTo>
                    <a:pt x="246" y="2070"/>
                  </a:lnTo>
                  <a:lnTo>
                    <a:pt x="246" y="2076"/>
                  </a:lnTo>
                  <a:lnTo>
                    <a:pt x="252" y="2070"/>
                  </a:lnTo>
                  <a:lnTo>
                    <a:pt x="288" y="2052"/>
                  </a:lnTo>
                  <a:lnTo>
                    <a:pt x="306" y="2034"/>
                  </a:lnTo>
                  <a:lnTo>
                    <a:pt x="318" y="2028"/>
                  </a:lnTo>
                  <a:lnTo>
                    <a:pt x="318" y="2040"/>
                  </a:lnTo>
                  <a:lnTo>
                    <a:pt x="288" y="2058"/>
                  </a:lnTo>
                  <a:lnTo>
                    <a:pt x="312" y="2064"/>
                  </a:lnTo>
                  <a:lnTo>
                    <a:pt x="312" y="2076"/>
                  </a:lnTo>
                  <a:lnTo>
                    <a:pt x="294" y="2094"/>
                  </a:lnTo>
                  <a:lnTo>
                    <a:pt x="276" y="2076"/>
                  </a:lnTo>
                  <a:lnTo>
                    <a:pt x="270" y="2076"/>
                  </a:lnTo>
                  <a:lnTo>
                    <a:pt x="264" y="2082"/>
                  </a:lnTo>
                  <a:lnTo>
                    <a:pt x="240" y="2094"/>
                  </a:lnTo>
                  <a:lnTo>
                    <a:pt x="228" y="2094"/>
                  </a:lnTo>
                  <a:lnTo>
                    <a:pt x="216" y="2106"/>
                  </a:lnTo>
                  <a:lnTo>
                    <a:pt x="210" y="2118"/>
                  </a:lnTo>
                  <a:lnTo>
                    <a:pt x="204" y="2124"/>
                  </a:lnTo>
                  <a:lnTo>
                    <a:pt x="210" y="2118"/>
                  </a:lnTo>
                  <a:lnTo>
                    <a:pt x="222" y="2118"/>
                  </a:lnTo>
                  <a:lnTo>
                    <a:pt x="228" y="2112"/>
                  </a:lnTo>
                  <a:lnTo>
                    <a:pt x="276" y="2112"/>
                  </a:lnTo>
                  <a:lnTo>
                    <a:pt x="270" y="2112"/>
                  </a:lnTo>
                  <a:lnTo>
                    <a:pt x="264" y="2118"/>
                  </a:lnTo>
                  <a:lnTo>
                    <a:pt x="252" y="2118"/>
                  </a:lnTo>
                  <a:lnTo>
                    <a:pt x="240" y="2124"/>
                  </a:lnTo>
                  <a:lnTo>
                    <a:pt x="228" y="2124"/>
                  </a:lnTo>
                  <a:lnTo>
                    <a:pt x="216" y="2130"/>
                  </a:lnTo>
                  <a:lnTo>
                    <a:pt x="210" y="2130"/>
                  </a:lnTo>
                  <a:lnTo>
                    <a:pt x="210" y="2148"/>
                  </a:lnTo>
                  <a:lnTo>
                    <a:pt x="204" y="2148"/>
                  </a:lnTo>
                  <a:lnTo>
                    <a:pt x="198" y="2142"/>
                  </a:lnTo>
                  <a:lnTo>
                    <a:pt x="174" y="2142"/>
                  </a:lnTo>
                  <a:lnTo>
                    <a:pt x="174" y="2154"/>
                  </a:lnTo>
                  <a:lnTo>
                    <a:pt x="180" y="2166"/>
                  </a:lnTo>
                  <a:lnTo>
                    <a:pt x="192" y="2172"/>
                  </a:lnTo>
                  <a:lnTo>
                    <a:pt x="198" y="2178"/>
                  </a:lnTo>
                  <a:lnTo>
                    <a:pt x="246" y="2160"/>
                  </a:lnTo>
                  <a:lnTo>
                    <a:pt x="264" y="2184"/>
                  </a:lnTo>
                  <a:lnTo>
                    <a:pt x="300" y="2166"/>
                  </a:lnTo>
                  <a:lnTo>
                    <a:pt x="294" y="2172"/>
                  </a:lnTo>
                  <a:lnTo>
                    <a:pt x="288" y="2184"/>
                  </a:lnTo>
                  <a:lnTo>
                    <a:pt x="276" y="2190"/>
                  </a:lnTo>
                  <a:lnTo>
                    <a:pt x="270" y="2196"/>
                  </a:lnTo>
                  <a:lnTo>
                    <a:pt x="264" y="2208"/>
                  </a:lnTo>
                  <a:lnTo>
                    <a:pt x="264" y="2214"/>
                  </a:lnTo>
                  <a:lnTo>
                    <a:pt x="276" y="2214"/>
                  </a:lnTo>
                  <a:lnTo>
                    <a:pt x="282" y="2208"/>
                  </a:lnTo>
                  <a:lnTo>
                    <a:pt x="300" y="2202"/>
                  </a:lnTo>
                  <a:lnTo>
                    <a:pt x="318" y="2184"/>
                  </a:lnTo>
                  <a:lnTo>
                    <a:pt x="330" y="2178"/>
                  </a:lnTo>
                  <a:lnTo>
                    <a:pt x="306" y="2202"/>
                  </a:lnTo>
                  <a:lnTo>
                    <a:pt x="300" y="2214"/>
                  </a:lnTo>
                  <a:lnTo>
                    <a:pt x="294" y="2220"/>
                  </a:lnTo>
                  <a:lnTo>
                    <a:pt x="300" y="2220"/>
                  </a:lnTo>
                  <a:lnTo>
                    <a:pt x="312" y="2214"/>
                  </a:lnTo>
                  <a:lnTo>
                    <a:pt x="324" y="2214"/>
                  </a:lnTo>
                  <a:lnTo>
                    <a:pt x="318" y="2220"/>
                  </a:lnTo>
                  <a:lnTo>
                    <a:pt x="306" y="2226"/>
                  </a:lnTo>
                  <a:lnTo>
                    <a:pt x="300" y="2238"/>
                  </a:lnTo>
                  <a:lnTo>
                    <a:pt x="282" y="2256"/>
                  </a:lnTo>
                  <a:lnTo>
                    <a:pt x="288" y="2262"/>
                  </a:lnTo>
                  <a:lnTo>
                    <a:pt x="294" y="2262"/>
                  </a:lnTo>
                  <a:lnTo>
                    <a:pt x="342" y="2238"/>
                  </a:lnTo>
                  <a:lnTo>
                    <a:pt x="348" y="2232"/>
                  </a:lnTo>
                  <a:lnTo>
                    <a:pt x="324" y="2256"/>
                  </a:lnTo>
                  <a:lnTo>
                    <a:pt x="318" y="2268"/>
                  </a:lnTo>
                  <a:lnTo>
                    <a:pt x="318" y="2274"/>
                  </a:lnTo>
                  <a:lnTo>
                    <a:pt x="330" y="2280"/>
                  </a:lnTo>
                  <a:lnTo>
                    <a:pt x="342" y="2280"/>
                  </a:lnTo>
                  <a:lnTo>
                    <a:pt x="354" y="2292"/>
                  </a:lnTo>
                  <a:lnTo>
                    <a:pt x="354" y="2298"/>
                  </a:lnTo>
                  <a:lnTo>
                    <a:pt x="348" y="2304"/>
                  </a:lnTo>
                  <a:lnTo>
                    <a:pt x="348" y="2340"/>
                  </a:lnTo>
                  <a:lnTo>
                    <a:pt x="2058" y="2340"/>
                  </a:lnTo>
                  <a:lnTo>
                    <a:pt x="2064" y="2328"/>
                  </a:lnTo>
                  <a:lnTo>
                    <a:pt x="2064" y="2322"/>
                  </a:lnTo>
                  <a:lnTo>
                    <a:pt x="2070" y="2310"/>
                  </a:lnTo>
                  <a:lnTo>
                    <a:pt x="2076" y="2304"/>
                  </a:lnTo>
                  <a:lnTo>
                    <a:pt x="2088" y="2298"/>
                  </a:lnTo>
                  <a:lnTo>
                    <a:pt x="2100" y="2310"/>
                  </a:lnTo>
                  <a:lnTo>
                    <a:pt x="2088" y="2322"/>
                  </a:lnTo>
                  <a:lnTo>
                    <a:pt x="2082" y="2334"/>
                  </a:lnTo>
                  <a:lnTo>
                    <a:pt x="2082" y="2346"/>
                  </a:lnTo>
                  <a:lnTo>
                    <a:pt x="2094" y="2352"/>
                  </a:lnTo>
                  <a:lnTo>
                    <a:pt x="2112" y="2358"/>
                  </a:lnTo>
                  <a:lnTo>
                    <a:pt x="2124" y="2358"/>
                  </a:lnTo>
                  <a:lnTo>
                    <a:pt x="2142" y="2376"/>
                  </a:lnTo>
                  <a:lnTo>
                    <a:pt x="2154" y="2376"/>
                  </a:lnTo>
                  <a:lnTo>
                    <a:pt x="2154" y="2370"/>
                  </a:lnTo>
                  <a:lnTo>
                    <a:pt x="2166" y="2358"/>
                  </a:lnTo>
                  <a:lnTo>
                    <a:pt x="2178" y="2358"/>
                  </a:lnTo>
                  <a:lnTo>
                    <a:pt x="2190" y="2364"/>
                  </a:lnTo>
                  <a:lnTo>
                    <a:pt x="2202" y="2376"/>
                  </a:lnTo>
                  <a:lnTo>
                    <a:pt x="2202" y="2382"/>
                  </a:lnTo>
                  <a:lnTo>
                    <a:pt x="2208" y="2388"/>
                  </a:lnTo>
                  <a:lnTo>
                    <a:pt x="2238" y="2388"/>
                  </a:lnTo>
                  <a:lnTo>
                    <a:pt x="2256" y="2406"/>
                  </a:lnTo>
                  <a:lnTo>
                    <a:pt x="2268" y="2406"/>
                  </a:lnTo>
                  <a:lnTo>
                    <a:pt x="2280" y="2394"/>
                  </a:lnTo>
                  <a:lnTo>
                    <a:pt x="2292" y="2388"/>
                  </a:lnTo>
                  <a:lnTo>
                    <a:pt x="2298" y="2382"/>
                  </a:lnTo>
                  <a:lnTo>
                    <a:pt x="2298" y="2400"/>
                  </a:lnTo>
                  <a:lnTo>
                    <a:pt x="2346" y="2394"/>
                  </a:lnTo>
                  <a:lnTo>
                    <a:pt x="2346" y="2400"/>
                  </a:lnTo>
                  <a:lnTo>
                    <a:pt x="2352" y="2400"/>
                  </a:lnTo>
                  <a:lnTo>
                    <a:pt x="2364" y="2406"/>
                  </a:lnTo>
                  <a:lnTo>
                    <a:pt x="2382" y="2406"/>
                  </a:lnTo>
                  <a:lnTo>
                    <a:pt x="2394" y="2394"/>
                  </a:lnTo>
                  <a:lnTo>
                    <a:pt x="2406" y="2388"/>
                  </a:lnTo>
                  <a:lnTo>
                    <a:pt x="2412" y="2376"/>
                  </a:lnTo>
                  <a:lnTo>
                    <a:pt x="2412" y="2370"/>
                  </a:lnTo>
                  <a:lnTo>
                    <a:pt x="2430" y="2370"/>
                  </a:lnTo>
                  <a:lnTo>
                    <a:pt x="2436" y="2376"/>
                  </a:lnTo>
                  <a:lnTo>
                    <a:pt x="2442" y="2376"/>
                  </a:lnTo>
                  <a:lnTo>
                    <a:pt x="2454" y="2364"/>
                  </a:lnTo>
                  <a:lnTo>
                    <a:pt x="2460" y="2352"/>
                  </a:lnTo>
                  <a:lnTo>
                    <a:pt x="2466" y="2346"/>
                  </a:lnTo>
                  <a:lnTo>
                    <a:pt x="2472" y="2346"/>
                  </a:lnTo>
                  <a:lnTo>
                    <a:pt x="2472" y="2352"/>
                  </a:lnTo>
                  <a:lnTo>
                    <a:pt x="2478" y="2358"/>
                  </a:lnTo>
                  <a:lnTo>
                    <a:pt x="2502" y="2352"/>
                  </a:lnTo>
                  <a:lnTo>
                    <a:pt x="2496" y="2346"/>
                  </a:lnTo>
                  <a:lnTo>
                    <a:pt x="2496" y="2334"/>
                  </a:lnTo>
                  <a:lnTo>
                    <a:pt x="2502" y="2328"/>
                  </a:lnTo>
                  <a:lnTo>
                    <a:pt x="2514" y="2322"/>
                  </a:lnTo>
                  <a:lnTo>
                    <a:pt x="2532" y="2340"/>
                  </a:lnTo>
                  <a:lnTo>
                    <a:pt x="2556" y="2340"/>
                  </a:lnTo>
                  <a:lnTo>
                    <a:pt x="2562" y="2346"/>
                  </a:lnTo>
                  <a:lnTo>
                    <a:pt x="2580" y="2346"/>
                  </a:lnTo>
                  <a:lnTo>
                    <a:pt x="2604" y="2358"/>
                  </a:lnTo>
                  <a:lnTo>
                    <a:pt x="2604" y="2370"/>
                  </a:lnTo>
                  <a:lnTo>
                    <a:pt x="2598" y="2382"/>
                  </a:lnTo>
                  <a:lnTo>
                    <a:pt x="2598" y="2388"/>
                  </a:lnTo>
                  <a:lnTo>
                    <a:pt x="2592" y="2400"/>
                  </a:lnTo>
                  <a:lnTo>
                    <a:pt x="2604" y="2412"/>
                  </a:lnTo>
                  <a:lnTo>
                    <a:pt x="2592" y="2436"/>
                  </a:lnTo>
                  <a:lnTo>
                    <a:pt x="2598" y="2436"/>
                  </a:lnTo>
                  <a:lnTo>
                    <a:pt x="2604" y="2430"/>
                  </a:lnTo>
                  <a:lnTo>
                    <a:pt x="2616" y="2424"/>
                  </a:lnTo>
                  <a:lnTo>
                    <a:pt x="2634" y="2418"/>
                  </a:lnTo>
                  <a:lnTo>
                    <a:pt x="2646" y="2412"/>
                  </a:lnTo>
                  <a:lnTo>
                    <a:pt x="2670" y="2412"/>
                  </a:lnTo>
                  <a:lnTo>
                    <a:pt x="2670" y="2424"/>
                  </a:lnTo>
                  <a:lnTo>
                    <a:pt x="2658" y="2430"/>
                  </a:lnTo>
                  <a:lnTo>
                    <a:pt x="2652" y="2436"/>
                  </a:lnTo>
                  <a:lnTo>
                    <a:pt x="2646" y="2436"/>
                  </a:lnTo>
                  <a:lnTo>
                    <a:pt x="2640" y="2442"/>
                  </a:lnTo>
                  <a:lnTo>
                    <a:pt x="2646" y="2448"/>
                  </a:lnTo>
                  <a:lnTo>
                    <a:pt x="2652" y="2448"/>
                  </a:lnTo>
                  <a:lnTo>
                    <a:pt x="2664" y="2460"/>
                  </a:lnTo>
                  <a:lnTo>
                    <a:pt x="2640" y="2484"/>
                  </a:lnTo>
                  <a:lnTo>
                    <a:pt x="2640" y="2490"/>
                  </a:lnTo>
                  <a:lnTo>
                    <a:pt x="2652" y="2490"/>
                  </a:lnTo>
                  <a:lnTo>
                    <a:pt x="2652" y="2502"/>
                  </a:lnTo>
                  <a:lnTo>
                    <a:pt x="2640" y="2514"/>
                  </a:lnTo>
                  <a:lnTo>
                    <a:pt x="2640" y="2526"/>
                  </a:lnTo>
                  <a:lnTo>
                    <a:pt x="2658" y="2526"/>
                  </a:lnTo>
                  <a:lnTo>
                    <a:pt x="2652" y="2544"/>
                  </a:lnTo>
                  <a:lnTo>
                    <a:pt x="2658" y="2544"/>
                  </a:lnTo>
                  <a:lnTo>
                    <a:pt x="2670" y="2550"/>
                  </a:lnTo>
                  <a:lnTo>
                    <a:pt x="2754" y="2550"/>
                  </a:lnTo>
                  <a:lnTo>
                    <a:pt x="2766" y="2556"/>
                  </a:lnTo>
                  <a:lnTo>
                    <a:pt x="2784" y="2568"/>
                  </a:lnTo>
                  <a:lnTo>
                    <a:pt x="2838" y="2568"/>
                  </a:lnTo>
                  <a:lnTo>
                    <a:pt x="2850" y="2574"/>
                  </a:lnTo>
                  <a:lnTo>
                    <a:pt x="2856" y="2580"/>
                  </a:lnTo>
                  <a:lnTo>
                    <a:pt x="2856" y="2610"/>
                  </a:lnTo>
                  <a:lnTo>
                    <a:pt x="2874" y="2610"/>
                  </a:lnTo>
                  <a:lnTo>
                    <a:pt x="2874" y="2628"/>
                  </a:lnTo>
                  <a:lnTo>
                    <a:pt x="2862" y="2640"/>
                  </a:lnTo>
                  <a:lnTo>
                    <a:pt x="2862" y="2652"/>
                  </a:lnTo>
                  <a:lnTo>
                    <a:pt x="2874" y="2664"/>
                  </a:lnTo>
                  <a:lnTo>
                    <a:pt x="2880" y="2664"/>
                  </a:lnTo>
                  <a:lnTo>
                    <a:pt x="2856" y="2658"/>
                  </a:lnTo>
                  <a:lnTo>
                    <a:pt x="2856" y="2670"/>
                  </a:lnTo>
                  <a:lnTo>
                    <a:pt x="2850" y="2676"/>
                  </a:lnTo>
                  <a:lnTo>
                    <a:pt x="2844" y="2688"/>
                  </a:lnTo>
                  <a:lnTo>
                    <a:pt x="2838" y="2694"/>
                  </a:lnTo>
                  <a:lnTo>
                    <a:pt x="2832" y="2688"/>
                  </a:lnTo>
                  <a:lnTo>
                    <a:pt x="2820" y="2682"/>
                  </a:lnTo>
                  <a:lnTo>
                    <a:pt x="2802" y="2670"/>
                  </a:lnTo>
                  <a:lnTo>
                    <a:pt x="2790" y="2664"/>
                  </a:lnTo>
                  <a:lnTo>
                    <a:pt x="2784" y="2652"/>
                  </a:lnTo>
                  <a:lnTo>
                    <a:pt x="2784" y="2628"/>
                  </a:lnTo>
                  <a:lnTo>
                    <a:pt x="2766" y="2622"/>
                  </a:lnTo>
                  <a:lnTo>
                    <a:pt x="2772" y="2640"/>
                  </a:lnTo>
                  <a:lnTo>
                    <a:pt x="2772" y="2646"/>
                  </a:lnTo>
                  <a:lnTo>
                    <a:pt x="2778" y="2652"/>
                  </a:lnTo>
                  <a:lnTo>
                    <a:pt x="2778" y="2664"/>
                  </a:lnTo>
                  <a:lnTo>
                    <a:pt x="2772" y="2676"/>
                  </a:lnTo>
                  <a:lnTo>
                    <a:pt x="2760" y="2688"/>
                  </a:lnTo>
                  <a:lnTo>
                    <a:pt x="2754" y="2700"/>
                  </a:lnTo>
                  <a:lnTo>
                    <a:pt x="2736" y="2706"/>
                  </a:lnTo>
                  <a:lnTo>
                    <a:pt x="2718" y="2724"/>
                  </a:lnTo>
                  <a:lnTo>
                    <a:pt x="2712" y="2742"/>
                  </a:lnTo>
                  <a:lnTo>
                    <a:pt x="2700" y="2760"/>
                  </a:lnTo>
                  <a:lnTo>
                    <a:pt x="2694" y="2778"/>
                  </a:lnTo>
                  <a:lnTo>
                    <a:pt x="2688" y="2784"/>
                  </a:lnTo>
                  <a:lnTo>
                    <a:pt x="2664" y="2796"/>
                  </a:lnTo>
                  <a:lnTo>
                    <a:pt x="2652" y="2796"/>
                  </a:lnTo>
                  <a:lnTo>
                    <a:pt x="2646" y="2790"/>
                  </a:lnTo>
                  <a:lnTo>
                    <a:pt x="2640" y="2802"/>
                  </a:lnTo>
                  <a:lnTo>
                    <a:pt x="2634" y="2808"/>
                  </a:lnTo>
                  <a:lnTo>
                    <a:pt x="2634" y="2832"/>
                  </a:lnTo>
                  <a:lnTo>
                    <a:pt x="2628" y="2838"/>
                  </a:lnTo>
                  <a:lnTo>
                    <a:pt x="2622" y="2838"/>
                  </a:lnTo>
                  <a:lnTo>
                    <a:pt x="2586" y="2856"/>
                  </a:lnTo>
                  <a:lnTo>
                    <a:pt x="2562" y="2880"/>
                  </a:lnTo>
                  <a:lnTo>
                    <a:pt x="2562" y="2886"/>
                  </a:lnTo>
                  <a:lnTo>
                    <a:pt x="2568" y="2886"/>
                  </a:lnTo>
                  <a:lnTo>
                    <a:pt x="2580" y="2880"/>
                  </a:lnTo>
                  <a:lnTo>
                    <a:pt x="2592" y="2880"/>
                  </a:lnTo>
                  <a:lnTo>
                    <a:pt x="2598" y="2886"/>
                  </a:lnTo>
                  <a:lnTo>
                    <a:pt x="2610" y="2880"/>
                  </a:lnTo>
                  <a:lnTo>
                    <a:pt x="2616" y="2868"/>
                  </a:lnTo>
                  <a:lnTo>
                    <a:pt x="2628" y="2862"/>
                  </a:lnTo>
                  <a:lnTo>
                    <a:pt x="2658" y="2862"/>
                  </a:lnTo>
                  <a:lnTo>
                    <a:pt x="2658" y="2856"/>
                  </a:lnTo>
                  <a:lnTo>
                    <a:pt x="2664" y="2844"/>
                  </a:lnTo>
                  <a:lnTo>
                    <a:pt x="2676" y="2838"/>
                  </a:lnTo>
                  <a:lnTo>
                    <a:pt x="2682" y="2832"/>
                  </a:lnTo>
                  <a:lnTo>
                    <a:pt x="2754" y="2832"/>
                  </a:lnTo>
                  <a:lnTo>
                    <a:pt x="2766" y="2838"/>
                  </a:lnTo>
                  <a:lnTo>
                    <a:pt x="2790" y="2820"/>
                  </a:lnTo>
                  <a:lnTo>
                    <a:pt x="2856" y="2820"/>
                  </a:lnTo>
                  <a:lnTo>
                    <a:pt x="2862" y="2814"/>
                  </a:lnTo>
                  <a:lnTo>
                    <a:pt x="2862" y="2790"/>
                  </a:lnTo>
                  <a:lnTo>
                    <a:pt x="2844" y="2796"/>
                  </a:lnTo>
                  <a:lnTo>
                    <a:pt x="2832" y="2796"/>
                  </a:lnTo>
                  <a:lnTo>
                    <a:pt x="2826" y="2790"/>
                  </a:lnTo>
                  <a:lnTo>
                    <a:pt x="2826" y="2784"/>
                  </a:lnTo>
                  <a:lnTo>
                    <a:pt x="2832" y="2772"/>
                  </a:lnTo>
                  <a:lnTo>
                    <a:pt x="2850" y="2754"/>
                  </a:lnTo>
                  <a:lnTo>
                    <a:pt x="2868" y="2742"/>
                  </a:lnTo>
                  <a:lnTo>
                    <a:pt x="2880" y="2736"/>
                  </a:lnTo>
                  <a:lnTo>
                    <a:pt x="2910" y="2736"/>
                  </a:lnTo>
                  <a:lnTo>
                    <a:pt x="2928" y="2730"/>
                  </a:lnTo>
                  <a:lnTo>
                    <a:pt x="2952" y="2730"/>
                  </a:lnTo>
                  <a:lnTo>
                    <a:pt x="2964" y="2724"/>
                  </a:lnTo>
                  <a:lnTo>
                    <a:pt x="2970" y="2724"/>
                  </a:lnTo>
                  <a:lnTo>
                    <a:pt x="2976" y="2718"/>
                  </a:lnTo>
                  <a:lnTo>
                    <a:pt x="2982" y="2718"/>
                  </a:lnTo>
                  <a:lnTo>
                    <a:pt x="2994" y="2724"/>
                  </a:lnTo>
                  <a:lnTo>
                    <a:pt x="3000" y="2724"/>
                  </a:lnTo>
                  <a:lnTo>
                    <a:pt x="3012" y="2730"/>
                  </a:lnTo>
                  <a:lnTo>
                    <a:pt x="3018" y="2736"/>
                  </a:lnTo>
                  <a:lnTo>
                    <a:pt x="3024" y="2736"/>
                  </a:lnTo>
                  <a:lnTo>
                    <a:pt x="3030" y="2730"/>
                  </a:lnTo>
                  <a:lnTo>
                    <a:pt x="3030" y="2712"/>
                  </a:lnTo>
                  <a:lnTo>
                    <a:pt x="3036" y="2706"/>
                  </a:lnTo>
                  <a:lnTo>
                    <a:pt x="3048" y="2700"/>
                  </a:lnTo>
                  <a:lnTo>
                    <a:pt x="3060" y="2700"/>
                  </a:lnTo>
                  <a:lnTo>
                    <a:pt x="3066" y="2706"/>
                  </a:lnTo>
                  <a:lnTo>
                    <a:pt x="3072" y="2706"/>
                  </a:lnTo>
                  <a:lnTo>
                    <a:pt x="3072" y="2700"/>
                  </a:lnTo>
                  <a:lnTo>
                    <a:pt x="3102" y="2700"/>
                  </a:lnTo>
                  <a:lnTo>
                    <a:pt x="3114" y="2688"/>
                  </a:lnTo>
                  <a:lnTo>
                    <a:pt x="3126" y="2682"/>
                  </a:lnTo>
                  <a:lnTo>
                    <a:pt x="3150" y="2658"/>
                  </a:lnTo>
                  <a:lnTo>
                    <a:pt x="3162" y="2652"/>
                  </a:lnTo>
                  <a:lnTo>
                    <a:pt x="3174" y="2640"/>
                  </a:lnTo>
                  <a:lnTo>
                    <a:pt x="3408" y="2640"/>
                  </a:lnTo>
                  <a:lnTo>
                    <a:pt x="3408" y="2634"/>
                  </a:lnTo>
                  <a:lnTo>
                    <a:pt x="3420" y="2622"/>
                  </a:lnTo>
                  <a:lnTo>
                    <a:pt x="3438" y="2622"/>
                  </a:lnTo>
                  <a:lnTo>
                    <a:pt x="3450" y="2616"/>
                  </a:lnTo>
                  <a:lnTo>
                    <a:pt x="3456" y="2616"/>
                  </a:lnTo>
                  <a:lnTo>
                    <a:pt x="3456" y="2610"/>
                  </a:lnTo>
                  <a:lnTo>
                    <a:pt x="3468" y="2598"/>
                  </a:lnTo>
                  <a:lnTo>
                    <a:pt x="3480" y="2592"/>
                  </a:lnTo>
                  <a:lnTo>
                    <a:pt x="3486" y="2586"/>
                  </a:lnTo>
                  <a:lnTo>
                    <a:pt x="3498" y="2586"/>
                  </a:lnTo>
                  <a:lnTo>
                    <a:pt x="3504" y="2592"/>
                  </a:lnTo>
                  <a:lnTo>
                    <a:pt x="3510" y="2592"/>
                  </a:lnTo>
                  <a:lnTo>
                    <a:pt x="3510" y="2568"/>
                  </a:lnTo>
                  <a:lnTo>
                    <a:pt x="3516" y="2556"/>
                  </a:lnTo>
                  <a:lnTo>
                    <a:pt x="3528" y="2544"/>
                  </a:lnTo>
                  <a:lnTo>
                    <a:pt x="3534" y="2544"/>
                  </a:lnTo>
                  <a:lnTo>
                    <a:pt x="3546" y="2532"/>
                  </a:lnTo>
                  <a:lnTo>
                    <a:pt x="3546" y="2508"/>
                  </a:lnTo>
                  <a:lnTo>
                    <a:pt x="3588" y="2484"/>
                  </a:lnTo>
                  <a:lnTo>
                    <a:pt x="3594" y="2472"/>
                  </a:lnTo>
                  <a:lnTo>
                    <a:pt x="3618" y="2448"/>
                  </a:lnTo>
                  <a:lnTo>
                    <a:pt x="3630" y="2448"/>
                  </a:lnTo>
                  <a:lnTo>
                    <a:pt x="3636" y="2454"/>
                  </a:lnTo>
                  <a:lnTo>
                    <a:pt x="3636" y="2460"/>
                  </a:lnTo>
                  <a:lnTo>
                    <a:pt x="3642" y="2466"/>
                  </a:lnTo>
                  <a:lnTo>
                    <a:pt x="3654" y="2466"/>
                  </a:lnTo>
                  <a:lnTo>
                    <a:pt x="3666" y="2460"/>
                  </a:lnTo>
                  <a:lnTo>
                    <a:pt x="3702" y="2460"/>
                  </a:lnTo>
                  <a:lnTo>
                    <a:pt x="3708" y="2466"/>
                  </a:lnTo>
                  <a:lnTo>
                    <a:pt x="3708" y="2472"/>
                  </a:lnTo>
                  <a:lnTo>
                    <a:pt x="3702" y="2496"/>
                  </a:lnTo>
                  <a:lnTo>
                    <a:pt x="3690" y="2520"/>
                  </a:lnTo>
                  <a:lnTo>
                    <a:pt x="3678" y="2550"/>
                  </a:lnTo>
                  <a:lnTo>
                    <a:pt x="3666" y="2574"/>
                  </a:lnTo>
                  <a:lnTo>
                    <a:pt x="3666" y="2586"/>
                  </a:lnTo>
                  <a:lnTo>
                    <a:pt x="3672" y="2592"/>
                  </a:lnTo>
                  <a:lnTo>
                    <a:pt x="3678" y="2592"/>
                  </a:lnTo>
                  <a:lnTo>
                    <a:pt x="3684" y="2598"/>
                  </a:lnTo>
                  <a:lnTo>
                    <a:pt x="3672" y="2610"/>
                  </a:lnTo>
                  <a:lnTo>
                    <a:pt x="3666" y="2622"/>
                  </a:lnTo>
                  <a:lnTo>
                    <a:pt x="3666" y="2628"/>
                  </a:lnTo>
                  <a:lnTo>
                    <a:pt x="3690" y="2628"/>
                  </a:lnTo>
                  <a:lnTo>
                    <a:pt x="3690" y="2634"/>
                  </a:lnTo>
                  <a:lnTo>
                    <a:pt x="3696" y="2640"/>
                  </a:lnTo>
                  <a:lnTo>
                    <a:pt x="3714" y="2640"/>
                  </a:lnTo>
                  <a:lnTo>
                    <a:pt x="3750" y="2622"/>
                  </a:lnTo>
                  <a:lnTo>
                    <a:pt x="3768" y="2604"/>
                  </a:lnTo>
                  <a:lnTo>
                    <a:pt x="3780" y="2622"/>
                  </a:lnTo>
                  <a:lnTo>
                    <a:pt x="3786" y="2622"/>
                  </a:lnTo>
                  <a:lnTo>
                    <a:pt x="3792" y="2616"/>
                  </a:lnTo>
                  <a:lnTo>
                    <a:pt x="3816" y="2604"/>
                  </a:lnTo>
                  <a:lnTo>
                    <a:pt x="3828" y="2604"/>
                  </a:lnTo>
                  <a:lnTo>
                    <a:pt x="3840" y="2592"/>
                  </a:lnTo>
                  <a:lnTo>
                    <a:pt x="3852" y="2592"/>
                  </a:lnTo>
                  <a:lnTo>
                    <a:pt x="3864" y="2580"/>
                  </a:lnTo>
                  <a:lnTo>
                    <a:pt x="3870" y="2580"/>
                  </a:lnTo>
                  <a:lnTo>
                    <a:pt x="3888" y="2586"/>
                  </a:lnTo>
                  <a:lnTo>
                    <a:pt x="3846" y="2616"/>
                  </a:lnTo>
                  <a:lnTo>
                    <a:pt x="3936" y="2610"/>
                  </a:lnTo>
                  <a:lnTo>
                    <a:pt x="3918" y="2610"/>
                  </a:lnTo>
                  <a:lnTo>
                    <a:pt x="3906" y="2616"/>
                  </a:lnTo>
                  <a:lnTo>
                    <a:pt x="3894" y="2616"/>
                  </a:lnTo>
                  <a:lnTo>
                    <a:pt x="3888" y="2622"/>
                  </a:lnTo>
                  <a:lnTo>
                    <a:pt x="3888" y="2634"/>
                  </a:lnTo>
                  <a:lnTo>
                    <a:pt x="3882" y="2640"/>
                  </a:lnTo>
                  <a:lnTo>
                    <a:pt x="3876" y="2640"/>
                  </a:lnTo>
                  <a:lnTo>
                    <a:pt x="3870" y="2634"/>
                  </a:lnTo>
                  <a:lnTo>
                    <a:pt x="3864" y="2634"/>
                  </a:lnTo>
                  <a:lnTo>
                    <a:pt x="3852" y="2628"/>
                  </a:lnTo>
                  <a:lnTo>
                    <a:pt x="3846" y="2628"/>
                  </a:lnTo>
                  <a:lnTo>
                    <a:pt x="3828" y="2634"/>
                  </a:lnTo>
                  <a:lnTo>
                    <a:pt x="3738" y="2688"/>
                  </a:lnTo>
                  <a:lnTo>
                    <a:pt x="3726" y="2700"/>
                  </a:lnTo>
                  <a:lnTo>
                    <a:pt x="3720" y="2712"/>
                  </a:lnTo>
                  <a:lnTo>
                    <a:pt x="3720" y="2748"/>
                  </a:lnTo>
                  <a:lnTo>
                    <a:pt x="3726" y="2748"/>
                  </a:lnTo>
                  <a:lnTo>
                    <a:pt x="3732" y="2742"/>
                  </a:lnTo>
                  <a:lnTo>
                    <a:pt x="3738" y="2742"/>
                  </a:lnTo>
                  <a:lnTo>
                    <a:pt x="3738" y="2754"/>
                  </a:lnTo>
                  <a:lnTo>
                    <a:pt x="3744" y="2760"/>
                  </a:lnTo>
                  <a:lnTo>
                    <a:pt x="3756" y="2760"/>
                  </a:lnTo>
                  <a:lnTo>
                    <a:pt x="3762" y="2754"/>
                  </a:lnTo>
                  <a:lnTo>
                    <a:pt x="3768" y="2742"/>
                  </a:lnTo>
                  <a:lnTo>
                    <a:pt x="3774" y="2736"/>
                  </a:lnTo>
                  <a:lnTo>
                    <a:pt x="3786" y="2736"/>
                  </a:lnTo>
                  <a:lnTo>
                    <a:pt x="3804" y="2730"/>
                  </a:lnTo>
                  <a:lnTo>
                    <a:pt x="3816" y="2724"/>
                  </a:lnTo>
                  <a:lnTo>
                    <a:pt x="3834" y="2718"/>
                  </a:lnTo>
                  <a:lnTo>
                    <a:pt x="3846" y="2706"/>
                  </a:lnTo>
                  <a:lnTo>
                    <a:pt x="3852" y="2694"/>
                  </a:lnTo>
                  <a:lnTo>
                    <a:pt x="3870" y="2676"/>
                  </a:lnTo>
                  <a:lnTo>
                    <a:pt x="3876" y="2664"/>
                  </a:lnTo>
                  <a:lnTo>
                    <a:pt x="3876" y="2670"/>
                  </a:lnTo>
                  <a:lnTo>
                    <a:pt x="3882" y="2682"/>
                  </a:lnTo>
                  <a:lnTo>
                    <a:pt x="3888" y="2688"/>
                  </a:lnTo>
                  <a:lnTo>
                    <a:pt x="3894" y="2688"/>
                  </a:lnTo>
                  <a:lnTo>
                    <a:pt x="3930" y="2676"/>
                  </a:lnTo>
                  <a:lnTo>
                    <a:pt x="3954" y="2664"/>
                  </a:lnTo>
                  <a:lnTo>
                    <a:pt x="3972" y="2658"/>
                  </a:lnTo>
                  <a:lnTo>
                    <a:pt x="3984" y="2652"/>
                  </a:lnTo>
                  <a:lnTo>
                    <a:pt x="4008" y="2646"/>
                  </a:lnTo>
                  <a:lnTo>
                    <a:pt x="4068" y="2634"/>
                  </a:lnTo>
                  <a:lnTo>
                    <a:pt x="4080" y="2628"/>
                  </a:lnTo>
                  <a:lnTo>
                    <a:pt x="4068" y="2616"/>
                  </a:lnTo>
                  <a:lnTo>
                    <a:pt x="4074" y="2598"/>
                  </a:lnTo>
                  <a:lnTo>
                    <a:pt x="4038" y="2604"/>
                  </a:lnTo>
                  <a:lnTo>
                    <a:pt x="4038" y="2580"/>
                  </a:lnTo>
                  <a:lnTo>
                    <a:pt x="4026" y="2586"/>
                  </a:lnTo>
                  <a:lnTo>
                    <a:pt x="4020" y="2586"/>
                  </a:lnTo>
                  <a:lnTo>
                    <a:pt x="4008" y="2592"/>
                  </a:lnTo>
                  <a:lnTo>
                    <a:pt x="4002" y="2598"/>
                  </a:lnTo>
                  <a:lnTo>
                    <a:pt x="3990" y="2598"/>
                  </a:lnTo>
                  <a:lnTo>
                    <a:pt x="3990" y="2580"/>
                  </a:lnTo>
                  <a:lnTo>
                    <a:pt x="3930" y="2580"/>
                  </a:lnTo>
                  <a:lnTo>
                    <a:pt x="3924" y="2574"/>
                  </a:lnTo>
                  <a:lnTo>
                    <a:pt x="3924" y="2568"/>
                  </a:lnTo>
                  <a:lnTo>
                    <a:pt x="3918" y="2562"/>
                  </a:lnTo>
                  <a:lnTo>
                    <a:pt x="3918" y="2556"/>
                  </a:lnTo>
                  <a:lnTo>
                    <a:pt x="3930" y="2556"/>
                  </a:lnTo>
                  <a:lnTo>
                    <a:pt x="3918" y="2544"/>
                  </a:lnTo>
                  <a:lnTo>
                    <a:pt x="3888" y="2544"/>
                  </a:lnTo>
                  <a:lnTo>
                    <a:pt x="3882" y="2532"/>
                  </a:lnTo>
                  <a:lnTo>
                    <a:pt x="3882" y="2526"/>
                  </a:lnTo>
                  <a:lnTo>
                    <a:pt x="3876" y="2514"/>
                  </a:lnTo>
                  <a:lnTo>
                    <a:pt x="3876" y="2502"/>
                  </a:lnTo>
                  <a:lnTo>
                    <a:pt x="3894" y="2484"/>
                  </a:lnTo>
                  <a:lnTo>
                    <a:pt x="3870" y="2484"/>
                  </a:lnTo>
                  <a:lnTo>
                    <a:pt x="3876" y="2478"/>
                  </a:lnTo>
                  <a:lnTo>
                    <a:pt x="3888" y="2472"/>
                  </a:lnTo>
                  <a:lnTo>
                    <a:pt x="3894" y="2460"/>
                  </a:lnTo>
                  <a:lnTo>
                    <a:pt x="3906" y="2454"/>
                  </a:lnTo>
                  <a:lnTo>
                    <a:pt x="3918" y="2442"/>
                  </a:lnTo>
                  <a:lnTo>
                    <a:pt x="3924" y="2430"/>
                  </a:lnTo>
                  <a:lnTo>
                    <a:pt x="3936" y="2424"/>
                  </a:lnTo>
                  <a:lnTo>
                    <a:pt x="3942" y="2412"/>
                  </a:lnTo>
                  <a:lnTo>
                    <a:pt x="3948" y="2406"/>
                  </a:lnTo>
                  <a:lnTo>
                    <a:pt x="3936" y="2400"/>
                  </a:lnTo>
                  <a:lnTo>
                    <a:pt x="3912" y="2430"/>
                  </a:lnTo>
                  <a:lnTo>
                    <a:pt x="3894" y="2418"/>
                  </a:lnTo>
                  <a:lnTo>
                    <a:pt x="3864" y="2436"/>
                  </a:lnTo>
                  <a:lnTo>
                    <a:pt x="3858" y="2418"/>
                  </a:lnTo>
                  <a:lnTo>
                    <a:pt x="3828" y="2406"/>
                  </a:lnTo>
                  <a:lnTo>
                    <a:pt x="3810" y="2412"/>
                  </a:lnTo>
                  <a:lnTo>
                    <a:pt x="3864" y="2394"/>
                  </a:lnTo>
                  <a:lnTo>
                    <a:pt x="3870" y="2400"/>
                  </a:lnTo>
                  <a:lnTo>
                    <a:pt x="3882" y="2406"/>
                  </a:lnTo>
                  <a:lnTo>
                    <a:pt x="3900" y="2406"/>
                  </a:lnTo>
                  <a:lnTo>
                    <a:pt x="3918" y="2388"/>
                  </a:lnTo>
                  <a:lnTo>
                    <a:pt x="3930" y="2382"/>
                  </a:lnTo>
                  <a:lnTo>
                    <a:pt x="3936" y="2376"/>
                  </a:lnTo>
                  <a:lnTo>
                    <a:pt x="3978" y="2376"/>
                  </a:lnTo>
                  <a:lnTo>
                    <a:pt x="3978" y="2364"/>
                  </a:lnTo>
                  <a:lnTo>
                    <a:pt x="3972" y="2358"/>
                  </a:lnTo>
                  <a:lnTo>
                    <a:pt x="3966" y="2346"/>
                  </a:lnTo>
                  <a:lnTo>
                    <a:pt x="3990" y="2346"/>
                  </a:lnTo>
                  <a:lnTo>
                    <a:pt x="3978" y="2334"/>
                  </a:lnTo>
                  <a:lnTo>
                    <a:pt x="3972" y="2322"/>
                  </a:lnTo>
                  <a:lnTo>
                    <a:pt x="3960" y="2316"/>
                  </a:lnTo>
                  <a:lnTo>
                    <a:pt x="3942" y="2310"/>
                  </a:lnTo>
                  <a:lnTo>
                    <a:pt x="3918" y="2310"/>
                  </a:lnTo>
                  <a:lnTo>
                    <a:pt x="3852" y="2316"/>
                  </a:lnTo>
                  <a:lnTo>
                    <a:pt x="3792" y="2334"/>
                  </a:lnTo>
                  <a:lnTo>
                    <a:pt x="3744" y="2352"/>
                  </a:lnTo>
                  <a:lnTo>
                    <a:pt x="3684" y="2376"/>
                  </a:lnTo>
                  <a:lnTo>
                    <a:pt x="3660" y="2388"/>
                  </a:lnTo>
                  <a:lnTo>
                    <a:pt x="3642" y="2400"/>
                  </a:lnTo>
                  <a:lnTo>
                    <a:pt x="3624" y="2418"/>
                  </a:lnTo>
                  <a:lnTo>
                    <a:pt x="3606" y="2430"/>
                  </a:lnTo>
                  <a:lnTo>
                    <a:pt x="3594" y="2442"/>
                  </a:lnTo>
                  <a:lnTo>
                    <a:pt x="3576" y="2454"/>
                  </a:lnTo>
                  <a:lnTo>
                    <a:pt x="3564" y="2466"/>
                  </a:lnTo>
                  <a:lnTo>
                    <a:pt x="3528" y="2484"/>
                  </a:lnTo>
                  <a:lnTo>
                    <a:pt x="3516" y="2484"/>
                  </a:lnTo>
                  <a:lnTo>
                    <a:pt x="3498" y="2490"/>
                  </a:lnTo>
                  <a:lnTo>
                    <a:pt x="3486" y="2490"/>
                  </a:lnTo>
                  <a:lnTo>
                    <a:pt x="3492" y="2490"/>
                  </a:lnTo>
                  <a:lnTo>
                    <a:pt x="3498" y="2484"/>
                  </a:lnTo>
                  <a:lnTo>
                    <a:pt x="3510" y="2478"/>
                  </a:lnTo>
                  <a:lnTo>
                    <a:pt x="3522" y="2466"/>
                  </a:lnTo>
                  <a:lnTo>
                    <a:pt x="3540" y="2460"/>
                  </a:lnTo>
                  <a:lnTo>
                    <a:pt x="3552" y="2448"/>
                  </a:lnTo>
                  <a:lnTo>
                    <a:pt x="3576" y="2436"/>
                  </a:lnTo>
                  <a:lnTo>
                    <a:pt x="3600" y="2412"/>
                  </a:lnTo>
                  <a:lnTo>
                    <a:pt x="3606" y="2400"/>
                  </a:lnTo>
                  <a:lnTo>
                    <a:pt x="3582" y="2388"/>
                  </a:lnTo>
                  <a:lnTo>
                    <a:pt x="3588" y="2388"/>
                  </a:lnTo>
                  <a:lnTo>
                    <a:pt x="3594" y="2394"/>
                  </a:lnTo>
                  <a:lnTo>
                    <a:pt x="3624" y="2394"/>
                  </a:lnTo>
                  <a:lnTo>
                    <a:pt x="3642" y="2382"/>
                  </a:lnTo>
                  <a:lnTo>
                    <a:pt x="3702" y="2334"/>
                  </a:lnTo>
                  <a:lnTo>
                    <a:pt x="3750" y="2310"/>
                  </a:lnTo>
                  <a:lnTo>
                    <a:pt x="3768" y="2304"/>
                  </a:lnTo>
                  <a:lnTo>
                    <a:pt x="3804" y="2304"/>
                  </a:lnTo>
                  <a:lnTo>
                    <a:pt x="3852" y="2256"/>
                  </a:lnTo>
                  <a:lnTo>
                    <a:pt x="3870" y="2244"/>
                  </a:lnTo>
                  <a:lnTo>
                    <a:pt x="3888" y="2238"/>
                  </a:lnTo>
                  <a:lnTo>
                    <a:pt x="3936" y="2232"/>
                  </a:lnTo>
                  <a:lnTo>
                    <a:pt x="3990" y="2232"/>
                  </a:lnTo>
                  <a:lnTo>
                    <a:pt x="4044" y="2226"/>
                  </a:lnTo>
                  <a:lnTo>
                    <a:pt x="4074" y="2226"/>
                  </a:lnTo>
                  <a:lnTo>
                    <a:pt x="4104" y="2232"/>
                  </a:lnTo>
                  <a:lnTo>
                    <a:pt x="4176" y="2244"/>
                  </a:lnTo>
                  <a:lnTo>
                    <a:pt x="4200" y="2250"/>
                  </a:lnTo>
                  <a:lnTo>
                    <a:pt x="4212" y="2244"/>
                  </a:lnTo>
                  <a:lnTo>
                    <a:pt x="4248" y="2232"/>
                  </a:lnTo>
                  <a:lnTo>
                    <a:pt x="4260" y="2226"/>
                  </a:lnTo>
                  <a:lnTo>
                    <a:pt x="4278" y="2226"/>
                  </a:lnTo>
                  <a:lnTo>
                    <a:pt x="4296" y="2220"/>
                  </a:lnTo>
                  <a:lnTo>
                    <a:pt x="4320" y="2214"/>
                  </a:lnTo>
                  <a:lnTo>
                    <a:pt x="4338" y="2208"/>
                  </a:lnTo>
                  <a:lnTo>
                    <a:pt x="4374" y="2172"/>
                  </a:lnTo>
                  <a:lnTo>
                    <a:pt x="4392" y="2166"/>
                  </a:lnTo>
                  <a:lnTo>
                    <a:pt x="4404" y="2154"/>
                  </a:lnTo>
                  <a:lnTo>
                    <a:pt x="4410" y="2154"/>
                  </a:lnTo>
                  <a:lnTo>
                    <a:pt x="4422" y="2148"/>
                  </a:lnTo>
                  <a:lnTo>
                    <a:pt x="4452" y="2148"/>
                  </a:lnTo>
                  <a:lnTo>
                    <a:pt x="4458" y="2142"/>
                  </a:lnTo>
                  <a:lnTo>
                    <a:pt x="4470" y="2136"/>
                  </a:lnTo>
                  <a:lnTo>
                    <a:pt x="4476" y="2130"/>
                  </a:lnTo>
                  <a:lnTo>
                    <a:pt x="4494" y="2130"/>
                  </a:lnTo>
                  <a:lnTo>
                    <a:pt x="4500" y="2136"/>
                  </a:lnTo>
                  <a:lnTo>
                    <a:pt x="4518" y="2136"/>
                  </a:lnTo>
                  <a:lnTo>
                    <a:pt x="4530" y="2130"/>
                  </a:lnTo>
                  <a:lnTo>
                    <a:pt x="4536" y="2130"/>
                  </a:lnTo>
                  <a:lnTo>
                    <a:pt x="4542" y="2124"/>
                  </a:lnTo>
                  <a:lnTo>
                    <a:pt x="4596" y="2106"/>
                  </a:lnTo>
                  <a:lnTo>
                    <a:pt x="4620" y="2094"/>
                  </a:lnTo>
                  <a:lnTo>
                    <a:pt x="4620" y="2088"/>
                  </a:lnTo>
                  <a:lnTo>
                    <a:pt x="4614" y="2076"/>
                  </a:lnTo>
                  <a:lnTo>
                    <a:pt x="4602" y="2070"/>
                  </a:lnTo>
                  <a:lnTo>
                    <a:pt x="4584" y="2052"/>
                  </a:lnTo>
                  <a:lnTo>
                    <a:pt x="4578" y="2052"/>
                  </a:lnTo>
                  <a:lnTo>
                    <a:pt x="4602" y="2052"/>
                  </a:lnTo>
                  <a:lnTo>
                    <a:pt x="4614" y="2046"/>
                  </a:lnTo>
                  <a:lnTo>
                    <a:pt x="4614" y="2028"/>
                  </a:lnTo>
                  <a:lnTo>
                    <a:pt x="4608" y="2022"/>
                  </a:lnTo>
                  <a:lnTo>
                    <a:pt x="4608" y="2010"/>
                  </a:lnTo>
                  <a:lnTo>
                    <a:pt x="4632" y="2010"/>
                  </a:lnTo>
                  <a:lnTo>
                    <a:pt x="4644" y="1998"/>
                  </a:lnTo>
                  <a:lnTo>
                    <a:pt x="4644" y="1992"/>
                  </a:lnTo>
                  <a:lnTo>
                    <a:pt x="4632" y="1980"/>
                  </a:lnTo>
                  <a:lnTo>
                    <a:pt x="4626" y="1968"/>
                  </a:lnTo>
                  <a:lnTo>
                    <a:pt x="4608" y="1962"/>
                  </a:lnTo>
                  <a:lnTo>
                    <a:pt x="4602" y="1956"/>
                  </a:lnTo>
                  <a:lnTo>
                    <a:pt x="4590" y="1962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B4D2AC">
                    <a:lumMod val="50000"/>
                  </a:srgbClr>
                </a:solidFill>
              </a:endParaRPr>
            </a:p>
          </p:txBody>
        </p:sp>
        <p:sp>
          <p:nvSpPr>
            <p:cNvPr id="184" name="Belize" descr="© INSCALE GmbH, 05.05.2010&#10;http://www.presentationload.com/">
              <a:extLst>
                <a:ext uri="{FF2B5EF4-FFF2-40B4-BE49-F238E27FC236}">
                  <a16:creationId xmlns:a16="http://schemas.microsoft.com/office/drawing/2014/main" id="{509E8F16-76C3-4CF5-BAE6-F3E8FCFECE76}"/>
                </a:ext>
              </a:extLst>
            </p:cNvPr>
            <p:cNvSpPr>
              <a:spLocks/>
            </p:cNvSpPr>
            <p:nvPr/>
          </p:nvSpPr>
          <p:spPr bwMode="gray">
            <a:xfrm>
              <a:off x="2768582" y="3851221"/>
              <a:ext cx="46054" cy="95246"/>
            </a:xfrm>
            <a:custGeom>
              <a:avLst/>
              <a:gdLst>
                <a:gd name="T0" fmla="*/ 2147483647 w 108"/>
                <a:gd name="T1" fmla="*/ 2147483647 h 210"/>
                <a:gd name="T2" fmla="*/ 2147483647 w 108"/>
                <a:gd name="T3" fmla="*/ 2147483647 h 210"/>
                <a:gd name="T4" fmla="*/ 2147483647 w 108"/>
                <a:gd name="T5" fmla="*/ 2147483647 h 210"/>
                <a:gd name="T6" fmla="*/ 2147483647 w 108"/>
                <a:gd name="T7" fmla="*/ 2147483647 h 210"/>
                <a:gd name="T8" fmla="*/ 2147483647 w 108"/>
                <a:gd name="T9" fmla="*/ 2147483647 h 210"/>
                <a:gd name="T10" fmla="*/ 2147483647 w 108"/>
                <a:gd name="T11" fmla="*/ 0 h 210"/>
                <a:gd name="T12" fmla="*/ 2147483647 w 108"/>
                <a:gd name="T13" fmla="*/ 2147483647 h 210"/>
                <a:gd name="T14" fmla="*/ 2147483647 w 108"/>
                <a:gd name="T15" fmla="*/ 2147483647 h 210"/>
                <a:gd name="T16" fmla="*/ 2147483647 w 108"/>
                <a:gd name="T17" fmla="*/ 2147483647 h 210"/>
                <a:gd name="T18" fmla="*/ 2147483647 w 108"/>
                <a:gd name="T19" fmla="*/ 2147483647 h 210"/>
                <a:gd name="T20" fmla="*/ 2147483647 w 108"/>
                <a:gd name="T21" fmla="*/ 2147483647 h 210"/>
                <a:gd name="T22" fmla="*/ 2147483647 w 108"/>
                <a:gd name="T23" fmla="*/ 2147483647 h 210"/>
                <a:gd name="T24" fmla="*/ 2147483647 w 108"/>
                <a:gd name="T25" fmla="*/ 2147483647 h 210"/>
                <a:gd name="T26" fmla="*/ 2147483647 w 108"/>
                <a:gd name="T27" fmla="*/ 2147483647 h 210"/>
                <a:gd name="T28" fmla="*/ 2147483647 w 108"/>
                <a:gd name="T29" fmla="*/ 2147483647 h 210"/>
                <a:gd name="T30" fmla="*/ 2147483647 w 108"/>
                <a:gd name="T31" fmla="*/ 2147483647 h 210"/>
                <a:gd name="T32" fmla="*/ 2147483647 w 108"/>
                <a:gd name="T33" fmla="*/ 2147483647 h 210"/>
                <a:gd name="T34" fmla="*/ 2147483647 w 108"/>
                <a:gd name="T35" fmla="*/ 2147483647 h 210"/>
                <a:gd name="T36" fmla="*/ 0 w 108"/>
                <a:gd name="T37" fmla="*/ 2147483647 h 210"/>
                <a:gd name="T38" fmla="*/ 2147483647 w 108"/>
                <a:gd name="T39" fmla="*/ 2147483647 h 210"/>
                <a:gd name="T40" fmla="*/ 2147483647 w 108"/>
                <a:gd name="T41" fmla="*/ 2147483647 h 210"/>
                <a:gd name="T42" fmla="*/ 2147483647 w 108"/>
                <a:gd name="T43" fmla="*/ 2147483647 h 210"/>
                <a:gd name="T44" fmla="*/ 2147483647 w 108"/>
                <a:gd name="T45" fmla="*/ 2147483647 h 210"/>
                <a:gd name="T46" fmla="*/ 2147483647 w 108"/>
                <a:gd name="T47" fmla="*/ 2147483647 h 210"/>
                <a:gd name="T48" fmla="*/ 2147483647 w 108"/>
                <a:gd name="T49" fmla="*/ 2147483647 h 210"/>
                <a:gd name="T50" fmla="*/ 2147483647 w 108"/>
                <a:gd name="T51" fmla="*/ 2147483647 h 210"/>
                <a:gd name="T52" fmla="*/ 2147483647 w 108"/>
                <a:gd name="T53" fmla="*/ 2147483647 h 210"/>
                <a:gd name="T54" fmla="*/ 2147483647 w 108"/>
                <a:gd name="T55" fmla="*/ 2147483647 h 210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108"/>
                <a:gd name="T85" fmla="*/ 0 h 210"/>
                <a:gd name="T86" fmla="*/ 108 w 108"/>
                <a:gd name="T87" fmla="*/ 210 h 210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108" h="210">
                  <a:moveTo>
                    <a:pt x="108" y="30"/>
                  </a:moveTo>
                  <a:lnTo>
                    <a:pt x="108" y="24"/>
                  </a:lnTo>
                  <a:lnTo>
                    <a:pt x="102" y="24"/>
                  </a:lnTo>
                  <a:lnTo>
                    <a:pt x="90" y="18"/>
                  </a:lnTo>
                  <a:lnTo>
                    <a:pt x="84" y="12"/>
                  </a:lnTo>
                  <a:lnTo>
                    <a:pt x="78" y="0"/>
                  </a:lnTo>
                  <a:lnTo>
                    <a:pt x="78" y="6"/>
                  </a:lnTo>
                  <a:lnTo>
                    <a:pt x="72" y="12"/>
                  </a:lnTo>
                  <a:lnTo>
                    <a:pt x="72" y="24"/>
                  </a:lnTo>
                  <a:lnTo>
                    <a:pt x="66" y="36"/>
                  </a:lnTo>
                  <a:lnTo>
                    <a:pt x="54" y="42"/>
                  </a:lnTo>
                  <a:lnTo>
                    <a:pt x="48" y="48"/>
                  </a:lnTo>
                  <a:lnTo>
                    <a:pt x="42" y="48"/>
                  </a:lnTo>
                  <a:lnTo>
                    <a:pt x="42" y="42"/>
                  </a:lnTo>
                  <a:lnTo>
                    <a:pt x="36" y="36"/>
                  </a:lnTo>
                  <a:lnTo>
                    <a:pt x="30" y="36"/>
                  </a:lnTo>
                  <a:lnTo>
                    <a:pt x="30" y="42"/>
                  </a:lnTo>
                  <a:lnTo>
                    <a:pt x="24" y="54"/>
                  </a:lnTo>
                  <a:lnTo>
                    <a:pt x="0" y="210"/>
                  </a:lnTo>
                  <a:lnTo>
                    <a:pt x="30" y="210"/>
                  </a:lnTo>
                  <a:lnTo>
                    <a:pt x="42" y="168"/>
                  </a:lnTo>
                  <a:lnTo>
                    <a:pt x="60" y="174"/>
                  </a:lnTo>
                  <a:lnTo>
                    <a:pt x="84" y="150"/>
                  </a:lnTo>
                  <a:lnTo>
                    <a:pt x="84" y="90"/>
                  </a:lnTo>
                  <a:lnTo>
                    <a:pt x="90" y="78"/>
                  </a:lnTo>
                  <a:lnTo>
                    <a:pt x="96" y="60"/>
                  </a:lnTo>
                  <a:lnTo>
                    <a:pt x="108" y="36"/>
                  </a:lnTo>
                  <a:lnTo>
                    <a:pt x="108" y="30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</p:grpSp>
      <p:sp>
        <p:nvSpPr>
          <p:cNvPr id="185" name="Germany" descr="© INSCALE GmbH, 05.05.2010&#10;http://www.presentationload.com/">
            <a:extLst>
              <a:ext uri="{FF2B5EF4-FFF2-40B4-BE49-F238E27FC236}">
                <a16:creationId xmlns:a16="http://schemas.microsoft.com/office/drawing/2014/main" id="{B88E8DF7-7840-48D1-8231-BA90299C3C1E}"/>
              </a:ext>
            </a:extLst>
          </p:cNvPr>
          <p:cNvSpPr>
            <a:spLocks/>
          </p:cNvSpPr>
          <p:nvPr userDrawn="1"/>
        </p:nvSpPr>
        <p:spPr bwMode="gray">
          <a:xfrm>
            <a:off x="5751513" y="2300288"/>
            <a:ext cx="250825" cy="263525"/>
          </a:xfrm>
          <a:custGeom>
            <a:avLst/>
            <a:gdLst>
              <a:gd name="T0" fmla="*/ 2147483647 w 564"/>
              <a:gd name="T1" fmla="*/ 2147483647 h 588"/>
              <a:gd name="T2" fmla="*/ 2147483647 w 564"/>
              <a:gd name="T3" fmla="*/ 2147483647 h 588"/>
              <a:gd name="T4" fmla="*/ 2147483647 w 564"/>
              <a:gd name="T5" fmla="*/ 2147483647 h 588"/>
              <a:gd name="T6" fmla="*/ 2147483647 w 564"/>
              <a:gd name="T7" fmla="*/ 2147483647 h 588"/>
              <a:gd name="T8" fmla="*/ 2147483647 w 564"/>
              <a:gd name="T9" fmla="*/ 2147483647 h 588"/>
              <a:gd name="T10" fmla="*/ 2147483647 w 564"/>
              <a:gd name="T11" fmla="*/ 2147483647 h 588"/>
              <a:gd name="T12" fmla="*/ 2147483647 w 564"/>
              <a:gd name="T13" fmla="*/ 2147483647 h 588"/>
              <a:gd name="T14" fmla="*/ 2147483647 w 564"/>
              <a:gd name="T15" fmla="*/ 2147483647 h 588"/>
              <a:gd name="T16" fmla="*/ 2147483647 w 564"/>
              <a:gd name="T17" fmla="*/ 2147483647 h 588"/>
              <a:gd name="T18" fmla="*/ 2147483647 w 564"/>
              <a:gd name="T19" fmla="*/ 2147483647 h 588"/>
              <a:gd name="T20" fmla="*/ 2147483647 w 564"/>
              <a:gd name="T21" fmla="*/ 2147483647 h 588"/>
              <a:gd name="T22" fmla="*/ 2147483647 w 564"/>
              <a:gd name="T23" fmla="*/ 2147483647 h 588"/>
              <a:gd name="T24" fmla="*/ 2147483647 w 564"/>
              <a:gd name="T25" fmla="*/ 2147483647 h 588"/>
              <a:gd name="T26" fmla="*/ 2147483647 w 564"/>
              <a:gd name="T27" fmla="*/ 2147483647 h 588"/>
              <a:gd name="T28" fmla="*/ 2147483647 w 564"/>
              <a:gd name="T29" fmla="*/ 2147483647 h 588"/>
              <a:gd name="T30" fmla="*/ 2147483647 w 564"/>
              <a:gd name="T31" fmla="*/ 2147483647 h 588"/>
              <a:gd name="T32" fmla="*/ 2147483647 w 564"/>
              <a:gd name="T33" fmla="*/ 2147483647 h 588"/>
              <a:gd name="T34" fmla="*/ 2147483647 w 564"/>
              <a:gd name="T35" fmla="*/ 2147483647 h 588"/>
              <a:gd name="T36" fmla="*/ 2147483647 w 564"/>
              <a:gd name="T37" fmla="*/ 2147483647 h 588"/>
              <a:gd name="T38" fmla="*/ 2147483647 w 564"/>
              <a:gd name="T39" fmla="*/ 2147483647 h 588"/>
              <a:gd name="T40" fmla="*/ 2147483647 w 564"/>
              <a:gd name="T41" fmla="*/ 2147483647 h 588"/>
              <a:gd name="T42" fmla="*/ 2147483647 w 564"/>
              <a:gd name="T43" fmla="*/ 2147483647 h 588"/>
              <a:gd name="T44" fmla="*/ 2147483647 w 564"/>
              <a:gd name="T45" fmla="*/ 2147483647 h 588"/>
              <a:gd name="T46" fmla="*/ 2147483647 w 564"/>
              <a:gd name="T47" fmla="*/ 2147483647 h 588"/>
              <a:gd name="T48" fmla="*/ 2147483647 w 564"/>
              <a:gd name="T49" fmla="*/ 2147483647 h 588"/>
              <a:gd name="T50" fmla="*/ 2147483647 w 564"/>
              <a:gd name="T51" fmla="*/ 2147483647 h 588"/>
              <a:gd name="T52" fmla="*/ 2147483647 w 564"/>
              <a:gd name="T53" fmla="*/ 2147483647 h 588"/>
              <a:gd name="T54" fmla="*/ 2147483647 w 564"/>
              <a:gd name="T55" fmla="*/ 2147483647 h 588"/>
              <a:gd name="T56" fmla="*/ 2147483647 w 564"/>
              <a:gd name="T57" fmla="*/ 2147483647 h 588"/>
              <a:gd name="T58" fmla="*/ 2147483647 w 564"/>
              <a:gd name="T59" fmla="*/ 2147483647 h 588"/>
              <a:gd name="T60" fmla="*/ 2147483647 w 564"/>
              <a:gd name="T61" fmla="*/ 2147483647 h 588"/>
              <a:gd name="T62" fmla="*/ 2147483647 w 564"/>
              <a:gd name="T63" fmla="*/ 2147483647 h 588"/>
              <a:gd name="T64" fmla="*/ 2147483647 w 564"/>
              <a:gd name="T65" fmla="*/ 2147483647 h 588"/>
              <a:gd name="T66" fmla="*/ 2147483647 w 564"/>
              <a:gd name="T67" fmla="*/ 2147483647 h 588"/>
              <a:gd name="T68" fmla="*/ 2147483647 w 564"/>
              <a:gd name="T69" fmla="*/ 2147483647 h 588"/>
              <a:gd name="T70" fmla="*/ 2147483647 w 564"/>
              <a:gd name="T71" fmla="*/ 2147483647 h 588"/>
              <a:gd name="T72" fmla="*/ 2147483647 w 564"/>
              <a:gd name="T73" fmla="*/ 2147483647 h 588"/>
              <a:gd name="T74" fmla="*/ 2147483647 w 564"/>
              <a:gd name="T75" fmla="*/ 2147483647 h 588"/>
              <a:gd name="T76" fmla="*/ 2147483647 w 564"/>
              <a:gd name="T77" fmla="*/ 2147483647 h 588"/>
              <a:gd name="T78" fmla="*/ 2147483647 w 564"/>
              <a:gd name="T79" fmla="*/ 2147483647 h 588"/>
              <a:gd name="T80" fmla="*/ 2147483647 w 564"/>
              <a:gd name="T81" fmla="*/ 2147483647 h 588"/>
              <a:gd name="T82" fmla="*/ 2147483647 w 564"/>
              <a:gd name="T83" fmla="*/ 0 h 588"/>
              <a:gd name="T84" fmla="*/ 2147483647 w 564"/>
              <a:gd name="T85" fmla="*/ 2147483647 h 588"/>
              <a:gd name="T86" fmla="*/ 2147483647 w 564"/>
              <a:gd name="T87" fmla="*/ 2147483647 h 588"/>
              <a:gd name="T88" fmla="*/ 2147483647 w 564"/>
              <a:gd name="T89" fmla="*/ 2147483647 h 588"/>
              <a:gd name="T90" fmla="*/ 2147483647 w 564"/>
              <a:gd name="T91" fmla="*/ 2147483647 h 588"/>
              <a:gd name="T92" fmla="*/ 2147483647 w 564"/>
              <a:gd name="T93" fmla="*/ 2147483647 h 588"/>
              <a:gd name="T94" fmla="*/ 2147483647 w 564"/>
              <a:gd name="T95" fmla="*/ 2147483647 h 588"/>
              <a:gd name="T96" fmla="*/ 2147483647 w 564"/>
              <a:gd name="T97" fmla="*/ 2147483647 h 588"/>
              <a:gd name="T98" fmla="*/ 2147483647 w 564"/>
              <a:gd name="T99" fmla="*/ 2147483647 h 588"/>
              <a:gd name="T100" fmla="*/ 2147483647 w 564"/>
              <a:gd name="T101" fmla="*/ 2147483647 h 588"/>
              <a:gd name="T102" fmla="*/ 2147483647 w 564"/>
              <a:gd name="T103" fmla="*/ 2147483647 h 588"/>
              <a:gd name="T104" fmla="*/ 0 w 564"/>
              <a:gd name="T105" fmla="*/ 2147483647 h 588"/>
              <a:gd name="T106" fmla="*/ 2147483647 w 564"/>
              <a:gd name="T107" fmla="*/ 2147483647 h 588"/>
              <a:gd name="T108" fmla="*/ 2147483647 w 564"/>
              <a:gd name="T109" fmla="*/ 2147483647 h 588"/>
              <a:gd name="T110" fmla="*/ 2147483647 w 564"/>
              <a:gd name="T111" fmla="*/ 2147483647 h 588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64"/>
              <a:gd name="T169" fmla="*/ 0 h 588"/>
              <a:gd name="T170" fmla="*/ 564 w 564"/>
              <a:gd name="T171" fmla="*/ 588 h 588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64" h="588">
                <a:moveTo>
                  <a:pt x="30" y="414"/>
                </a:moveTo>
                <a:lnTo>
                  <a:pt x="30" y="420"/>
                </a:lnTo>
                <a:lnTo>
                  <a:pt x="36" y="420"/>
                </a:lnTo>
                <a:lnTo>
                  <a:pt x="36" y="444"/>
                </a:lnTo>
                <a:lnTo>
                  <a:pt x="60" y="444"/>
                </a:lnTo>
                <a:lnTo>
                  <a:pt x="60" y="450"/>
                </a:lnTo>
                <a:lnTo>
                  <a:pt x="72" y="450"/>
                </a:lnTo>
                <a:lnTo>
                  <a:pt x="84" y="444"/>
                </a:lnTo>
                <a:lnTo>
                  <a:pt x="96" y="444"/>
                </a:lnTo>
                <a:lnTo>
                  <a:pt x="96" y="450"/>
                </a:lnTo>
                <a:lnTo>
                  <a:pt x="120" y="450"/>
                </a:lnTo>
                <a:lnTo>
                  <a:pt x="138" y="456"/>
                </a:lnTo>
                <a:lnTo>
                  <a:pt x="132" y="468"/>
                </a:lnTo>
                <a:lnTo>
                  <a:pt x="114" y="486"/>
                </a:lnTo>
                <a:lnTo>
                  <a:pt x="114" y="498"/>
                </a:lnTo>
                <a:lnTo>
                  <a:pt x="108" y="510"/>
                </a:lnTo>
                <a:lnTo>
                  <a:pt x="102" y="516"/>
                </a:lnTo>
                <a:lnTo>
                  <a:pt x="96" y="528"/>
                </a:lnTo>
                <a:lnTo>
                  <a:pt x="96" y="570"/>
                </a:lnTo>
                <a:lnTo>
                  <a:pt x="132" y="570"/>
                </a:lnTo>
                <a:lnTo>
                  <a:pt x="150" y="564"/>
                </a:lnTo>
                <a:lnTo>
                  <a:pt x="156" y="570"/>
                </a:lnTo>
                <a:lnTo>
                  <a:pt x="150" y="564"/>
                </a:lnTo>
                <a:lnTo>
                  <a:pt x="150" y="552"/>
                </a:lnTo>
                <a:lnTo>
                  <a:pt x="156" y="546"/>
                </a:lnTo>
                <a:lnTo>
                  <a:pt x="162" y="546"/>
                </a:lnTo>
                <a:lnTo>
                  <a:pt x="174" y="552"/>
                </a:lnTo>
                <a:lnTo>
                  <a:pt x="180" y="558"/>
                </a:lnTo>
                <a:lnTo>
                  <a:pt x="192" y="558"/>
                </a:lnTo>
                <a:lnTo>
                  <a:pt x="210" y="564"/>
                </a:lnTo>
                <a:lnTo>
                  <a:pt x="216" y="576"/>
                </a:lnTo>
                <a:lnTo>
                  <a:pt x="252" y="576"/>
                </a:lnTo>
                <a:lnTo>
                  <a:pt x="258" y="582"/>
                </a:lnTo>
                <a:lnTo>
                  <a:pt x="258" y="588"/>
                </a:lnTo>
                <a:lnTo>
                  <a:pt x="270" y="588"/>
                </a:lnTo>
                <a:lnTo>
                  <a:pt x="276" y="582"/>
                </a:lnTo>
                <a:lnTo>
                  <a:pt x="276" y="570"/>
                </a:lnTo>
                <a:lnTo>
                  <a:pt x="294" y="570"/>
                </a:lnTo>
                <a:lnTo>
                  <a:pt x="312" y="588"/>
                </a:lnTo>
                <a:lnTo>
                  <a:pt x="330" y="588"/>
                </a:lnTo>
                <a:lnTo>
                  <a:pt x="336" y="582"/>
                </a:lnTo>
                <a:lnTo>
                  <a:pt x="354" y="570"/>
                </a:lnTo>
                <a:lnTo>
                  <a:pt x="372" y="570"/>
                </a:lnTo>
                <a:lnTo>
                  <a:pt x="390" y="558"/>
                </a:lnTo>
                <a:lnTo>
                  <a:pt x="402" y="564"/>
                </a:lnTo>
                <a:lnTo>
                  <a:pt x="420" y="570"/>
                </a:lnTo>
                <a:lnTo>
                  <a:pt x="432" y="582"/>
                </a:lnTo>
                <a:lnTo>
                  <a:pt x="438" y="582"/>
                </a:lnTo>
                <a:lnTo>
                  <a:pt x="438" y="540"/>
                </a:lnTo>
                <a:lnTo>
                  <a:pt x="426" y="540"/>
                </a:lnTo>
                <a:lnTo>
                  <a:pt x="426" y="534"/>
                </a:lnTo>
                <a:lnTo>
                  <a:pt x="432" y="528"/>
                </a:lnTo>
                <a:lnTo>
                  <a:pt x="432" y="522"/>
                </a:lnTo>
                <a:lnTo>
                  <a:pt x="438" y="516"/>
                </a:lnTo>
                <a:lnTo>
                  <a:pt x="456" y="516"/>
                </a:lnTo>
                <a:lnTo>
                  <a:pt x="462" y="522"/>
                </a:lnTo>
                <a:lnTo>
                  <a:pt x="468" y="522"/>
                </a:lnTo>
                <a:lnTo>
                  <a:pt x="468" y="504"/>
                </a:lnTo>
                <a:lnTo>
                  <a:pt x="462" y="492"/>
                </a:lnTo>
                <a:lnTo>
                  <a:pt x="480" y="492"/>
                </a:lnTo>
                <a:lnTo>
                  <a:pt x="486" y="474"/>
                </a:lnTo>
                <a:lnTo>
                  <a:pt x="486" y="462"/>
                </a:lnTo>
                <a:lnTo>
                  <a:pt x="480" y="462"/>
                </a:lnTo>
                <a:lnTo>
                  <a:pt x="474" y="456"/>
                </a:lnTo>
                <a:lnTo>
                  <a:pt x="462" y="456"/>
                </a:lnTo>
                <a:lnTo>
                  <a:pt x="456" y="444"/>
                </a:lnTo>
                <a:lnTo>
                  <a:pt x="450" y="444"/>
                </a:lnTo>
                <a:lnTo>
                  <a:pt x="444" y="432"/>
                </a:lnTo>
                <a:lnTo>
                  <a:pt x="432" y="432"/>
                </a:lnTo>
                <a:lnTo>
                  <a:pt x="420" y="426"/>
                </a:lnTo>
                <a:lnTo>
                  <a:pt x="420" y="420"/>
                </a:lnTo>
                <a:lnTo>
                  <a:pt x="414" y="420"/>
                </a:lnTo>
                <a:lnTo>
                  <a:pt x="408" y="408"/>
                </a:lnTo>
                <a:lnTo>
                  <a:pt x="396" y="396"/>
                </a:lnTo>
                <a:lnTo>
                  <a:pt x="396" y="390"/>
                </a:lnTo>
                <a:lnTo>
                  <a:pt x="402" y="390"/>
                </a:lnTo>
                <a:lnTo>
                  <a:pt x="408" y="384"/>
                </a:lnTo>
                <a:lnTo>
                  <a:pt x="396" y="372"/>
                </a:lnTo>
                <a:lnTo>
                  <a:pt x="390" y="372"/>
                </a:lnTo>
                <a:lnTo>
                  <a:pt x="384" y="366"/>
                </a:lnTo>
                <a:lnTo>
                  <a:pt x="384" y="354"/>
                </a:lnTo>
                <a:lnTo>
                  <a:pt x="390" y="354"/>
                </a:lnTo>
                <a:lnTo>
                  <a:pt x="390" y="360"/>
                </a:lnTo>
                <a:lnTo>
                  <a:pt x="402" y="360"/>
                </a:lnTo>
                <a:lnTo>
                  <a:pt x="402" y="354"/>
                </a:lnTo>
                <a:lnTo>
                  <a:pt x="414" y="354"/>
                </a:lnTo>
                <a:lnTo>
                  <a:pt x="414" y="348"/>
                </a:lnTo>
                <a:lnTo>
                  <a:pt x="420" y="342"/>
                </a:lnTo>
                <a:lnTo>
                  <a:pt x="426" y="342"/>
                </a:lnTo>
                <a:lnTo>
                  <a:pt x="438" y="348"/>
                </a:lnTo>
                <a:lnTo>
                  <a:pt x="450" y="336"/>
                </a:lnTo>
                <a:lnTo>
                  <a:pt x="468" y="330"/>
                </a:lnTo>
                <a:lnTo>
                  <a:pt x="468" y="324"/>
                </a:lnTo>
                <a:lnTo>
                  <a:pt x="492" y="324"/>
                </a:lnTo>
                <a:lnTo>
                  <a:pt x="492" y="318"/>
                </a:lnTo>
                <a:lnTo>
                  <a:pt x="510" y="318"/>
                </a:lnTo>
                <a:lnTo>
                  <a:pt x="510" y="312"/>
                </a:lnTo>
                <a:lnTo>
                  <a:pt x="516" y="306"/>
                </a:lnTo>
                <a:lnTo>
                  <a:pt x="522" y="306"/>
                </a:lnTo>
                <a:lnTo>
                  <a:pt x="528" y="300"/>
                </a:lnTo>
                <a:lnTo>
                  <a:pt x="540" y="312"/>
                </a:lnTo>
                <a:lnTo>
                  <a:pt x="552" y="312"/>
                </a:lnTo>
                <a:lnTo>
                  <a:pt x="558" y="300"/>
                </a:lnTo>
                <a:lnTo>
                  <a:pt x="558" y="294"/>
                </a:lnTo>
                <a:lnTo>
                  <a:pt x="564" y="288"/>
                </a:lnTo>
                <a:lnTo>
                  <a:pt x="564" y="282"/>
                </a:lnTo>
                <a:lnTo>
                  <a:pt x="552" y="282"/>
                </a:lnTo>
                <a:lnTo>
                  <a:pt x="558" y="276"/>
                </a:lnTo>
                <a:lnTo>
                  <a:pt x="558" y="264"/>
                </a:lnTo>
                <a:lnTo>
                  <a:pt x="552" y="264"/>
                </a:lnTo>
                <a:lnTo>
                  <a:pt x="546" y="270"/>
                </a:lnTo>
                <a:lnTo>
                  <a:pt x="546" y="252"/>
                </a:lnTo>
                <a:lnTo>
                  <a:pt x="540" y="246"/>
                </a:lnTo>
                <a:lnTo>
                  <a:pt x="534" y="246"/>
                </a:lnTo>
                <a:lnTo>
                  <a:pt x="528" y="240"/>
                </a:lnTo>
                <a:lnTo>
                  <a:pt x="528" y="234"/>
                </a:lnTo>
                <a:lnTo>
                  <a:pt x="540" y="228"/>
                </a:lnTo>
                <a:lnTo>
                  <a:pt x="546" y="222"/>
                </a:lnTo>
                <a:lnTo>
                  <a:pt x="540" y="216"/>
                </a:lnTo>
                <a:lnTo>
                  <a:pt x="534" y="216"/>
                </a:lnTo>
                <a:lnTo>
                  <a:pt x="540" y="210"/>
                </a:lnTo>
                <a:lnTo>
                  <a:pt x="540" y="204"/>
                </a:lnTo>
                <a:lnTo>
                  <a:pt x="528" y="204"/>
                </a:lnTo>
                <a:lnTo>
                  <a:pt x="528" y="192"/>
                </a:lnTo>
                <a:lnTo>
                  <a:pt x="534" y="192"/>
                </a:lnTo>
                <a:lnTo>
                  <a:pt x="534" y="174"/>
                </a:lnTo>
                <a:lnTo>
                  <a:pt x="522" y="174"/>
                </a:lnTo>
                <a:lnTo>
                  <a:pt x="516" y="168"/>
                </a:lnTo>
                <a:lnTo>
                  <a:pt x="510" y="168"/>
                </a:lnTo>
                <a:lnTo>
                  <a:pt x="504" y="162"/>
                </a:lnTo>
                <a:lnTo>
                  <a:pt x="504" y="150"/>
                </a:lnTo>
                <a:lnTo>
                  <a:pt x="510" y="150"/>
                </a:lnTo>
                <a:lnTo>
                  <a:pt x="522" y="138"/>
                </a:lnTo>
                <a:lnTo>
                  <a:pt x="522" y="120"/>
                </a:lnTo>
                <a:lnTo>
                  <a:pt x="516" y="114"/>
                </a:lnTo>
                <a:lnTo>
                  <a:pt x="510" y="114"/>
                </a:lnTo>
                <a:lnTo>
                  <a:pt x="510" y="96"/>
                </a:lnTo>
                <a:lnTo>
                  <a:pt x="504" y="90"/>
                </a:lnTo>
                <a:lnTo>
                  <a:pt x="486" y="84"/>
                </a:lnTo>
                <a:lnTo>
                  <a:pt x="486" y="78"/>
                </a:lnTo>
                <a:lnTo>
                  <a:pt x="480" y="66"/>
                </a:lnTo>
                <a:lnTo>
                  <a:pt x="474" y="60"/>
                </a:lnTo>
                <a:lnTo>
                  <a:pt x="456" y="60"/>
                </a:lnTo>
                <a:lnTo>
                  <a:pt x="450" y="54"/>
                </a:lnTo>
                <a:lnTo>
                  <a:pt x="444" y="54"/>
                </a:lnTo>
                <a:lnTo>
                  <a:pt x="438" y="48"/>
                </a:lnTo>
                <a:lnTo>
                  <a:pt x="426" y="48"/>
                </a:lnTo>
                <a:lnTo>
                  <a:pt x="420" y="42"/>
                </a:lnTo>
                <a:lnTo>
                  <a:pt x="396" y="42"/>
                </a:lnTo>
                <a:lnTo>
                  <a:pt x="384" y="54"/>
                </a:lnTo>
                <a:lnTo>
                  <a:pt x="342" y="54"/>
                </a:lnTo>
                <a:lnTo>
                  <a:pt x="342" y="72"/>
                </a:lnTo>
                <a:lnTo>
                  <a:pt x="300" y="72"/>
                </a:lnTo>
                <a:lnTo>
                  <a:pt x="300" y="60"/>
                </a:lnTo>
                <a:lnTo>
                  <a:pt x="312" y="48"/>
                </a:lnTo>
                <a:lnTo>
                  <a:pt x="312" y="42"/>
                </a:lnTo>
                <a:lnTo>
                  <a:pt x="318" y="30"/>
                </a:lnTo>
                <a:lnTo>
                  <a:pt x="294" y="42"/>
                </a:lnTo>
                <a:lnTo>
                  <a:pt x="252" y="36"/>
                </a:lnTo>
                <a:lnTo>
                  <a:pt x="246" y="30"/>
                </a:lnTo>
                <a:lnTo>
                  <a:pt x="246" y="18"/>
                </a:lnTo>
                <a:lnTo>
                  <a:pt x="240" y="6"/>
                </a:lnTo>
                <a:lnTo>
                  <a:pt x="234" y="6"/>
                </a:lnTo>
                <a:lnTo>
                  <a:pt x="234" y="12"/>
                </a:lnTo>
                <a:lnTo>
                  <a:pt x="228" y="6"/>
                </a:lnTo>
                <a:lnTo>
                  <a:pt x="204" y="6"/>
                </a:lnTo>
                <a:lnTo>
                  <a:pt x="198" y="0"/>
                </a:lnTo>
                <a:lnTo>
                  <a:pt x="168" y="0"/>
                </a:lnTo>
                <a:lnTo>
                  <a:pt x="192" y="36"/>
                </a:lnTo>
                <a:lnTo>
                  <a:pt x="180" y="48"/>
                </a:lnTo>
                <a:lnTo>
                  <a:pt x="198" y="72"/>
                </a:lnTo>
                <a:lnTo>
                  <a:pt x="216" y="90"/>
                </a:lnTo>
                <a:lnTo>
                  <a:pt x="186" y="78"/>
                </a:lnTo>
                <a:lnTo>
                  <a:pt x="162" y="84"/>
                </a:lnTo>
                <a:lnTo>
                  <a:pt x="162" y="108"/>
                </a:lnTo>
                <a:lnTo>
                  <a:pt x="132" y="108"/>
                </a:lnTo>
                <a:lnTo>
                  <a:pt x="126" y="96"/>
                </a:lnTo>
                <a:lnTo>
                  <a:pt x="84" y="96"/>
                </a:lnTo>
                <a:lnTo>
                  <a:pt x="84" y="126"/>
                </a:lnTo>
                <a:lnTo>
                  <a:pt x="90" y="126"/>
                </a:lnTo>
                <a:lnTo>
                  <a:pt x="84" y="132"/>
                </a:lnTo>
                <a:lnTo>
                  <a:pt x="90" y="144"/>
                </a:lnTo>
                <a:lnTo>
                  <a:pt x="78" y="150"/>
                </a:lnTo>
                <a:lnTo>
                  <a:pt x="72" y="150"/>
                </a:lnTo>
                <a:lnTo>
                  <a:pt x="72" y="168"/>
                </a:lnTo>
                <a:lnTo>
                  <a:pt x="78" y="174"/>
                </a:lnTo>
                <a:lnTo>
                  <a:pt x="66" y="174"/>
                </a:lnTo>
                <a:lnTo>
                  <a:pt x="54" y="180"/>
                </a:lnTo>
                <a:lnTo>
                  <a:pt x="48" y="180"/>
                </a:lnTo>
                <a:lnTo>
                  <a:pt x="48" y="186"/>
                </a:lnTo>
                <a:lnTo>
                  <a:pt x="54" y="192"/>
                </a:lnTo>
                <a:lnTo>
                  <a:pt x="60" y="192"/>
                </a:lnTo>
                <a:lnTo>
                  <a:pt x="72" y="204"/>
                </a:lnTo>
                <a:lnTo>
                  <a:pt x="72" y="210"/>
                </a:lnTo>
                <a:lnTo>
                  <a:pt x="66" y="210"/>
                </a:lnTo>
                <a:lnTo>
                  <a:pt x="60" y="216"/>
                </a:lnTo>
                <a:lnTo>
                  <a:pt x="54" y="228"/>
                </a:lnTo>
                <a:lnTo>
                  <a:pt x="48" y="228"/>
                </a:lnTo>
                <a:lnTo>
                  <a:pt x="42" y="234"/>
                </a:lnTo>
                <a:lnTo>
                  <a:pt x="42" y="240"/>
                </a:lnTo>
                <a:lnTo>
                  <a:pt x="18" y="240"/>
                </a:lnTo>
                <a:lnTo>
                  <a:pt x="12" y="234"/>
                </a:lnTo>
                <a:lnTo>
                  <a:pt x="6" y="234"/>
                </a:lnTo>
                <a:lnTo>
                  <a:pt x="12" y="258"/>
                </a:lnTo>
                <a:lnTo>
                  <a:pt x="12" y="264"/>
                </a:lnTo>
                <a:lnTo>
                  <a:pt x="18" y="270"/>
                </a:lnTo>
                <a:lnTo>
                  <a:pt x="18" y="276"/>
                </a:lnTo>
                <a:lnTo>
                  <a:pt x="6" y="282"/>
                </a:lnTo>
                <a:lnTo>
                  <a:pt x="0" y="288"/>
                </a:lnTo>
                <a:lnTo>
                  <a:pt x="6" y="294"/>
                </a:lnTo>
                <a:lnTo>
                  <a:pt x="6" y="306"/>
                </a:lnTo>
                <a:lnTo>
                  <a:pt x="0" y="312"/>
                </a:lnTo>
                <a:lnTo>
                  <a:pt x="0" y="324"/>
                </a:lnTo>
                <a:lnTo>
                  <a:pt x="12" y="324"/>
                </a:lnTo>
                <a:lnTo>
                  <a:pt x="24" y="336"/>
                </a:lnTo>
                <a:lnTo>
                  <a:pt x="24" y="354"/>
                </a:lnTo>
                <a:lnTo>
                  <a:pt x="30" y="360"/>
                </a:lnTo>
                <a:lnTo>
                  <a:pt x="18" y="360"/>
                </a:lnTo>
                <a:lnTo>
                  <a:pt x="12" y="366"/>
                </a:lnTo>
                <a:lnTo>
                  <a:pt x="12" y="384"/>
                </a:lnTo>
                <a:lnTo>
                  <a:pt x="18" y="390"/>
                </a:lnTo>
                <a:lnTo>
                  <a:pt x="24" y="390"/>
                </a:lnTo>
                <a:lnTo>
                  <a:pt x="36" y="396"/>
                </a:lnTo>
                <a:lnTo>
                  <a:pt x="36" y="408"/>
                </a:lnTo>
                <a:lnTo>
                  <a:pt x="30" y="414"/>
                </a:lnTo>
                <a:close/>
              </a:path>
            </a:pathLst>
          </a:custGeom>
          <a:solidFill>
            <a:srgbClr val="007D40">
              <a:lumMod val="50000"/>
            </a:srgbClr>
          </a:solidFill>
          <a:ln w="12700">
            <a:solidFill>
              <a:srgbClr val="FFFFFF"/>
            </a:solidFill>
            <a:round/>
            <a:headEnd/>
            <a:tailEnd/>
          </a:ln>
        </p:spPr>
        <p:txBody>
          <a:bodyPr/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defTabSz="464587" fontAlgn="auto">
              <a:spcAft>
                <a:spcPts val="0"/>
              </a:spcAft>
              <a:defRPr/>
            </a:pPr>
            <a:endParaRPr lang="en-GB" sz="475" kern="0">
              <a:solidFill>
                <a:srgbClr val="555555"/>
              </a:solidFill>
              <a:cs typeface="Calibri" pitchFamily="34" charset="0"/>
            </a:endParaRPr>
          </a:p>
        </p:txBody>
      </p:sp>
      <p:sp>
        <p:nvSpPr>
          <p:cNvPr id="186" name="Link_North_america">
            <a:extLst>
              <a:ext uri="{FF2B5EF4-FFF2-40B4-BE49-F238E27FC236}">
                <a16:creationId xmlns:a16="http://schemas.microsoft.com/office/drawing/2014/main" id="{4FA27914-9A0F-4DB7-A24B-1C795C55FE17}"/>
              </a:ext>
            </a:extLst>
          </p:cNvPr>
          <p:cNvSpPr/>
          <p:nvPr userDrawn="1"/>
        </p:nvSpPr>
        <p:spPr bwMode="gray">
          <a:xfrm>
            <a:off x="1157288" y="1358900"/>
            <a:ext cx="3411537" cy="2508250"/>
          </a:xfrm>
          <a:custGeom>
            <a:avLst/>
            <a:gdLst>
              <a:gd name="connsiteX0" fmla="*/ 0 w 2994835"/>
              <a:gd name="connsiteY0" fmla="*/ 0 h 2393176"/>
              <a:gd name="connsiteX1" fmla="*/ 2994835 w 2994835"/>
              <a:gd name="connsiteY1" fmla="*/ 0 h 2393176"/>
              <a:gd name="connsiteX2" fmla="*/ 2994835 w 2994835"/>
              <a:gd name="connsiteY2" fmla="*/ 2393176 h 2393176"/>
              <a:gd name="connsiteX3" fmla="*/ 0 w 2994835"/>
              <a:gd name="connsiteY3" fmla="*/ 2393176 h 2393176"/>
              <a:gd name="connsiteX4" fmla="*/ 0 w 2994835"/>
              <a:gd name="connsiteY4" fmla="*/ 0 h 2393176"/>
              <a:gd name="connsiteX0" fmla="*/ 0 w 2994835"/>
              <a:gd name="connsiteY0" fmla="*/ 0 h 2393176"/>
              <a:gd name="connsiteX1" fmla="*/ 2994835 w 2994835"/>
              <a:gd name="connsiteY1" fmla="*/ 0 h 2393176"/>
              <a:gd name="connsiteX2" fmla="*/ 2221973 w 2994835"/>
              <a:gd name="connsiteY2" fmla="*/ 1864800 h 2393176"/>
              <a:gd name="connsiteX3" fmla="*/ 2994835 w 2994835"/>
              <a:gd name="connsiteY3" fmla="*/ 2393176 h 2393176"/>
              <a:gd name="connsiteX4" fmla="*/ 0 w 2994835"/>
              <a:gd name="connsiteY4" fmla="*/ 2393176 h 2393176"/>
              <a:gd name="connsiteX5" fmla="*/ 0 w 2994835"/>
              <a:gd name="connsiteY5" fmla="*/ 0 h 2393176"/>
              <a:gd name="connsiteX0" fmla="*/ 0 w 3204636"/>
              <a:gd name="connsiteY0" fmla="*/ 0 h 2393176"/>
              <a:gd name="connsiteX1" fmla="*/ 2994835 w 3204636"/>
              <a:gd name="connsiteY1" fmla="*/ 0 h 2393176"/>
              <a:gd name="connsiteX2" fmla="*/ 2898248 w 3204636"/>
              <a:gd name="connsiteY2" fmla="*/ 1059938 h 2393176"/>
              <a:gd name="connsiteX3" fmla="*/ 2221973 w 3204636"/>
              <a:gd name="connsiteY3" fmla="*/ 1864800 h 2393176"/>
              <a:gd name="connsiteX4" fmla="*/ 2994835 w 3204636"/>
              <a:gd name="connsiteY4" fmla="*/ 2393176 h 2393176"/>
              <a:gd name="connsiteX5" fmla="*/ 0 w 3204636"/>
              <a:gd name="connsiteY5" fmla="*/ 2393176 h 2393176"/>
              <a:gd name="connsiteX6" fmla="*/ 0 w 3204636"/>
              <a:gd name="connsiteY6" fmla="*/ 0 h 2393176"/>
              <a:gd name="connsiteX0" fmla="*/ 0 w 3266412"/>
              <a:gd name="connsiteY0" fmla="*/ 90487 h 2483663"/>
              <a:gd name="connsiteX1" fmla="*/ 3075798 w 3266412"/>
              <a:gd name="connsiteY1" fmla="*/ 0 h 2483663"/>
              <a:gd name="connsiteX2" fmla="*/ 2898248 w 3266412"/>
              <a:gd name="connsiteY2" fmla="*/ 1150425 h 2483663"/>
              <a:gd name="connsiteX3" fmla="*/ 2221973 w 3266412"/>
              <a:gd name="connsiteY3" fmla="*/ 1955287 h 2483663"/>
              <a:gd name="connsiteX4" fmla="*/ 2994835 w 3266412"/>
              <a:gd name="connsiteY4" fmla="*/ 2483663 h 2483663"/>
              <a:gd name="connsiteX5" fmla="*/ 0 w 3266412"/>
              <a:gd name="connsiteY5" fmla="*/ 2483663 h 2483663"/>
              <a:gd name="connsiteX6" fmla="*/ 0 w 3266412"/>
              <a:gd name="connsiteY6" fmla="*/ 90487 h 2483663"/>
              <a:gd name="connsiteX0" fmla="*/ 38100 w 3266412"/>
              <a:gd name="connsiteY0" fmla="*/ 442912 h 2483663"/>
              <a:gd name="connsiteX1" fmla="*/ 3075798 w 3266412"/>
              <a:gd name="connsiteY1" fmla="*/ 0 h 2483663"/>
              <a:gd name="connsiteX2" fmla="*/ 2898248 w 3266412"/>
              <a:gd name="connsiteY2" fmla="*/ 1150425 h 2483663"/>
              <a:gd name="connsiteX3" fmla="*/ 2221973 w 3266412"/>
              <a:gd name="connsiteY3" fmla="*/ 1955287 h 2483663"/>
              <a:gd name="connsiteX4" fmla="*/ 2994835 w 3266412"/>
              <a:gd name="connsiteY4" fmla="*/ 2483663 h 2483663"/>
              <a:gd name="connsiteX5" fmla="*/ 0 w 3266412"/>
              <a:gd name="connsiteY5" fmla="*/ 2483663 h 2483663"/>
              <a:gd name="connsiteX6" fmla="*/ 38100 w 3266412"/>
              <a:gd name="connsiteY6" fmla="*/ 442912 h 2483663"/>
              <a:gd name="connsiteX0" fmla="*/ 183436 w 3411748"/>
              <a:gd name="connsiteY0" fmla="*/ 442912 h 2483663"/>
              <a:gd name="connsiteX1" fmla="*/ 3221134 w 3411748"/>
              <a:gd name="connsiteY1" fmla="*/ 0 h 2483663"/>
              <a:gd name="connsiteX2" fmla="*/ 3043584 w 3411748"/>
              <a:gd name="connsiteY2" fmla="*/ 1150425 h 2483663"/>
              <a:gd name="connsiteX3" fmla="*/ 2367309 w 3411748"/>
              <a:gd name="connsiteY3" fmla="*/ 1955287 h 2483663"/>
              <a:gd name="connsiteX4" fmla="*/ 3140171 w 3411748"/>
              <a:gd name="connsiteY4" fmla="*/ 2483663 h 2483663"/>
              <a:gd name="connsiteX5" fmla="*/ 145336 w 3411748"/>
              <a:gd name="connsiteY5" fmla="*/ 2483663 h 2483663"/>
              <a:gd name="connsiteX6" fmla="*/ 346 w 3411748"/>
              <a:gd name="connsiteY6" fmla="*/ 998026 h 2483663"/>
              <a:gd name="connsiteX7" fmla="*/ 183436 w 3411748"/>
              <a:gd name="connsiteY7" fmla="*/ 442912 h 2483663"/>
              <a:gd name="connsiteX0" fmla="*/ 183143 w 3411455"/>
              <a:gd name="connsiteY0" fmla="*/ 442912 h 2507476"/>
              <a:gd name="connsiteX1" fmla="*/ 3220841 w 3411455"/>
              <a:gd name="connsiteY1" fmla="*/ 0 h 2507476"/>
              <a:gd name="connsiteX2" fmla="*/ 3043291 w 3411455"/>
              <a:gd name="connsiteY2" fmla="*/ 1150425 h 2507476"/>
              <a:gd name="connsiteX3" fmla="*/ 2367016 w 3411455"/>
              <a:gd name="connsiteY3" fmla="*/ 1955287 h 2507476"/>
              <a:gd name="connsiteX4" fmla="*/ 3139878 w 3411455"/>
              <a:gd name="connsiteY4" fmla="*/ 2483663 h 2507476"/>
              <a:gd name="connsiteX5" fmla="*/ 1088018 w 3411455"/>
              <a:gd name="connsiteY5" fmla="*/ 2507476 h 2507476"/>
              <a:gd name="connsiteX6" fmla="*/ 53 w 3411455"/>
              <a:gd name="connsiteY6" fmla="*/ 998026 h 2507476"/>
              <a:gd name="connsiteX7" fmla="*/ 183143 w 3411455"/>
              <a:gd name="connsiteY7" fmla="*/ 442912 h 2507476"/>
              <a:gd name="connsiteX0" fmla="*/ 183161 w 3411473"/>
              <a:gd name="connsiteY0" fmla="*/ 442912 h 2507476"/>
              <a:gd name="connsiteX1" fmla="*/ 3220859 w 3411473"/>
              <a:gd name="connsiteY1" fmla="*/ 0 h 2507476"/>
              <a:gd name="connsiteX2" fmla="*/ 3043309 w 3411473"/>
              <a:gd name="connsiteY2" fmla="*/ 1150425 h 2507476"/>
              <a:gd name="connsiteX3" fmla="*/ 2367034 w 3411473"/>
              <a:gd name="connsiteY3" fmla="*/ 1955287 h 2507476"/>
              <a:gd name="connsiteX4" fmla="*/ 3139896 w 3411473"/>
              <a:gd name="connsiteY4" fmla="*/ 2483663 h 2507476"/>
              <a:gd name="connsiteX5" fmla="*/ 1088036 w 3411473"/>
              <a:gd name="connsiteY5" fmla="*/ 2507476 h 2507476"/>
              <a:gd name="connsiteX6" fmla="*/ 71 w 3411473"/>
              <a:gd name="connsiteY6" fmla="*/ 998026 h 2507476"/>
              <a:gd name="connsiteX7" fmla="*/ 183161 w 3411473"/>
              <a:gd name="connsiteY7" fmla="*/ 442912 h 2507476"/>
              <a:gd name="connsiteX0" fmla="*/ 183161 w 3411473"/>
              <a:gd name="connsiteY0" fmla="*/ 442912 h 2507476"/>
              <a:gd name="connsiteX1" fmla="*/ 3220859 w 3411473"/>
              <a:gd name="connsiteY1" fmla="*/ 0 h 2507476"/>
              <a:gd name="connsiteX2" fmla="*/ 3043309 w 3411473"/>
              <a:gd name="connsiteY2" fmla="*/ 1150425 h 2507476"/>
              <a:gd name="connsiteX3" fmla="*/ 2367034 w 3411473"/>
              <a:gd name="connsiteY3" fmla="*/ 1955287 h 2507476"/>
              <a:gd name="connsiteX4" fmla="*/ 2473146 w 3411473"/>
              <a:gd name="connsiteY4" fmla="*/ 2436038 h 2507476"/>
              <a:gd name="connsiteX5" fmla="*/ 1088036 w 3411473"/>
              <a:gd name="connsiteY5" fmla="*/ 2507476 h 2507476"/>
              <a:gd name="connsiteX6" fmla="*/ 71 w 3411473"/>
              <a:gd name="connsiteY6" fmla="*/ 998026 h 2507476"/>
              <a:gd name="connsiteX7" fmla="*/ 183161 w 3411473"/>
              <a:gd name="connsiteY7" fmla="*/ 442912 h 25074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411473" h="2507476">
                <a:moveTo>
                  <a:pt x="183161" y="442912"/>
                </a:moveTo>
                <a:lnTo>
                  <a:pt x="3220859" y="0"/>
                </a:lnTo>
                <a:cubicBezTo>
                  <a:pt x="3684850" y="104425"/>
                  <a:pt x="3172119" y="839625"/>
                  <a:pt x="3043309" y="1150425"/>
                </a:cubicBezTo>
                <a:cubicBezTo>
                  <a:pt x="2914499" y="1461225"/>
                  <a:pt x="2331886" y="1660849"/>
                  <a:pt x="2367034" y="1955287"/>
                </a:cubicBezTo>
                <a:lnTo>
                  <a:pt x="2473146" y="2436038"/>
                </a:lnTo>
                <a:lnTo>
                  <a:pt x="1088036" y="2507476"/>
                </a:lnTo>
                <a:cubicBezTo>
                  <a:pt x="796818" y="2285314"/>
                  <a:pt x="-8749" y="1353538"/>
                  <a:pt x="71" y="998026"/>
                </a:cubicBezTo>
                <a:lnTo>
                  <a:pt x="183161" y="442912"/>
                </a:lnTo>
                <a:close/>
              </a:path>
            </a:pathLst>
          </a:custGeom>
          <a:solidFill>
            <a:schemeClr val="accent1">
              <a:alpha val="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 eaLnBrk="1" fontAlgn="auto" hangingPunct="1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>
              <a:solidFill>
                <a:srgbClr val="FFFFFF"/>
              </a:solidFill>
            </a:endParaRPr>
          </a:p>
        </p:txBody>
      </p:sp>
      <p:sp>
        <p:nvSpPr>
          <p:cNvPr id="187" name="Link_South_America">
            <a:extLst>
              <a:ext uri="{FF2B5EF4-FFF2-40B4-BE49-F238E27FC236}">
                <a16:creationId xmlns:a16="http://schemas.microsoft.com/office/drawing/2014/main" id="{FC818313-E427-4F9C-A1C2-37CBB1FA1ACC}"/>
              </a:ext>
            </a:extLst>
          </p:cNvPr>
          <p:cNvSpPr/>
          <p:nvPr userDrawn="1"/>
        </p:nvSpPr>
        <p:spPr bwMode="gray">
          <a:xfrm>
            <a:off x="2628900" y="3738563"/>
            <a:ext cx="1957388" cy="2592387"/>
          </a:xfrm>
          <a:custGeom>
            <a:avLst/>
            <a:gdLst>
              <a:gd name="connsiteX0" fmla="*/ 0 w 1819291"/>
              <a:gd name="connsiteY0" fmla="*/ 0 h 2562713"/>
              <a:gd name="connsiteX1" fmla="*/ 1819291 w 1819291"/>
              <a:gd name="connsiteY1" fmla="*/ 0 h 2562713"/>
              <a:gd name="connsiteX2" fmla="*/ 1819291 w 1819291"/>
              <a:gd name="connsiteY2" fmla="*/ 2562713 h 2562713"/>
              <a:gd name="connsiteX3" fmla="*/ 0 w 1819291"/>
              <a:gd name="connsiteY3" fmla="*/ 2562713 h 2562713"/>
              <a:gd name="connsiteX4" fmla="*/ 0 w 1819291"/>
              <a:gd name="connsiteY4" fmla="*/ 0 h 2562713"/>
              <a:gd name="connsiteX0" fmla="*/ 0 w 1819291"/>
              <a:gd name="connsiteY0" fmla="*/ 0 h 2562713"/>
              <a:gd name="connsiteX1" fmla="*/ 1819291 w 1819291"/>
              <a:gd name="connsiteY1" fmla="*/ 0 h 2562713"/>
              <a:gd name="connsiteX2" fmla="*/ 1819291 w 1819291"/>
              <a:gd name="connsiteY2" fmla="*/ 2562713 h 2562713"/>
              <a:gd name="connsiteX3" fmla="*/ 595313 w 1819291"/>
              <a:gd name="connsiteY3" fmla="*/ 2538900 h 2562713"/>
              <a:gd name="connsiteX4" fmla="*/ 0 w 1819291"/>
              <a:gd name="connsiteY4" fmla="*/ 0 h 2562713"/>
              <a:gd name="connsiteX0" fmla="*/ 0 w 1819291"/>
              <a:gd name="connsiteY0" fmla="*/ 0 h 2562713"/>
              <a:gd name="connsiteX1" fmla="*/ 1819291 w 1819291"/>
              <a:gd name="connsiteY1" fmla="*/ 0 h 2562713"/>
              <a:gd name="connsiteX2" fmla="*/ 1819291 w 1819291"/>
              <a:gd name="connsiteY2" fmla="*/ 2562713 h 2562713"/>
              <a:gd name="connsiteX3" fmla="*/ 595313 w 1819291"/>
              <a:gd name="connsiteY3" fmla="*/ 2538900 h 2562713"/>
              <a:gd name="connsiteX4" fmla="*/ 476757 w 1819291"/>
              <a:gd name="connsiteY4" fmla="*/ 1365326 h 2562713"/>
              <a:gd name="connsiteX5" fmla="*/ 0 w 1819291"/>
              <a:gd name="connsiteY5" fmla="*/ 0 h 2562713"/>
              <a:gd name="connsiteX0" fmla="*/ 0 w 1943116"/>
              <a:gd name="connsiteY0" fmla="*/ 114300 h 2562713"/>
              <a:gd name="connsiteX1" fmla="*/ 1943116 w 1943116"/>
              <a:gd name="connsiteY1" fmla="*/ 0 h 2562713"/>
              <a:gd name="connsiteX2" fmla="*/ 1943116 w 1943116"/>
              <a:gd name="connsiteY2" fmla="*/ 2562713 h 2562713"/>
              <a:gd name="connsiteX3" fmla="*/ 719138 w 1943116"/>
              <a:gd name="connsiteY3" fmla="*/ 2538900 h 2562713"/>
              <a:gd name="connsiteX4" fmla="*/ 600582 w 1943116"/>
              <a:gd name="connsiteY4" fmla="*/ 1365326 h 2562713"/>
              <a:gd name="connsiteX5" fmla="*/ 0 w 1943116"/>
              <a:gd name="connsiteY5" fmla="*/ 114300 h 2562713"/>
              <a:gd name="connsiteX0" fmla="*/ 0 w 1943116"/>
              <a:gd name="connsiteY0" fmla="*/ 168199 h 2616612"/>
              <a:gd name="connsiteX1" fmla="*/ 791082 w 1943116"/>
              <a:gd name="connsiteY1" fmla="*/ 0 h 2616612"/>
              <a:gd name="connsiteX2" fmla="*/ 1943116 w 1943116"/>
              <a:gd name="connsiteY2" fmla="*/ 53899 h 2616612"/>
              <a:gd name="connsiteX3" fmla="*/ 1943116 w 1943116"/>
              <a:gd name="connsiteY3" fmla="*/ 2616612 h 2616612"/>
              <a:gd name="connsiteX4" fmla="*/ 719138 w 1943116"/>
              <a:gd name="connsiteY4" fmla="*/ 2592799 h 2616612"/>
              <a:gd name="connsiteX5" fmla="*/ 600582 w 1943116"/>
              <a:gd name="connsiteY5" fmla="*/ 1419225 h 2616612"/>
              <a:gd name="connsiteX6" fmla="*/ 0 w 1943116"/>
              <a:gd name="connsiteY6" fmla="*/ 168199 h 2616612"/>
              <a:gd name="connsiteX0" fmla="*/ 0 w 1957403"/>
              <a:gd name="connsiteY0" fmla="*/ 168199 h 2616612"/>
              <a:gd name="connsiteX1" fmla="*/ 791082 w 1957403"/>
              <a:gd name="connsiteY1" fmla="*/ 0 h 2616612"/>
              <a:gd name="connsiteX2" fmla="*/ 1957403 w 1957403"/>
              <a:gd name="connsiteY2" fmla="*/ 472999 h 2616612"/>
              <a:gd name="connsiteX3" fmla="*/ 1943116 w 1957403"/>
              <a:gd name="connsiteY3" fmla="*/ 2616612 h 2616612"/>
              <a:gd name="connsiteX4" fmla="*/ 719138 w 1957403"/>
              <a:gd name="connsiteY4" fmla="*/ 2592799 h 2616612"/>
              <a:gd name="connsiteX5" fmla="*/ 600582 w 1957403"/>
              <a:gd name="connsiteY5" fmla="*/ 1419225 h 2616612"/>
              <a:gd name="connsiteX6" fmla="*/ 0 w 1957403"/>
              <a:gd name="connsiteY6" fmla="*/ 168199 h 2616612"/>
              <a:gd name="connsiteX0" fmla="*/ 0 w 1957403"/>
              <a:gd name="connsiteY0" fmla="*/ 168199 h 2592799"/>
              <a:gd name="connsiteX1" fmla="*/ 791082 w 1957403"/>
              <a:gd name="connsiteY1" fmla="*/ 0 h 2592799"/>
              <a:gd name="connsiteX2" fmla="*/ 1957403 w 1957403"/>
              <a:gd name="connsiteY2" fmla="*/ 472999 h 2592799"/>
              <a:gd name="connsiteX3" fmla="*/ 1628791 w 1957403"/>
              <a:gd name="connsiteY3" fmla="*/ 2559462 h 2592799"/>
              <a:gd name="connsiteX4" fmla="*/ 719138 w 1957403"/>
              <a:gd name="connsiteY4" fmla="*/ 2592799 h 2592799"/>
              <a:gd name="connsiteX5" fmla="*/ 600582 w 1957403"/>
              <a:gd name="connsiteY5" fmla="*/ 1419225 h 2592799"/>
              <a:gd name="connsiteX6" fmla="*/ 0 w 1957403"/>
              <a:gd name="connsiteY6" fmla="*/ 168199 h 259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957403" h="2592799">
                <a:moveTo>
                  <a:pt x="0" y="168199"/>
                </a:moveTo>
                <a:cubicBezTo>
                  <a:pt x="358944" y="145470"/>
                  <a:pt x="432138" y="22729"/>
                  <a:pt x="791082" y="0"/>
                </a:cubicBezTo>
                <a:lnTo>
                  <a:pt x="1957403" y="472999"/>
                </a:lnTo>
                <a:cubicBezTo>
                  <a:pt x="1952641" y="1187537"/>
                  <a:pt x="1633553" y="1844924"/>
                  <a:pt x="1628791" y="2559462"/>
                </a:cubicBezTo>
                <a:lnTo>
                  <a:pt x="719138" y="2592799"/>
                </a:lnTo>
                <a:cubicBezTo>
                  <a:pt x="627232" y="2217483"/>
                  <a:pt x="692488" y="1794541"/>
                  <a:pt x="600582" y="1419225"/>
                </a:cubicBezTo>
                <a:lnTo>
                  <a:pt x="0" y="168199"/>
                </a:lnTo>
                <a:close/>
              </a:path>
            </a:pathLst>
          </a:custGeom>
          <a:solidFill>
            <a:schemeClr val="accent1">
              <a:alpha val="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 eaLnBrk="1" fontAlgn="auto" hangingPunct="1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>
              <a:solidFill>
                <a:srgbClr val="FFFFFF"/>
              </a:solidFill>
            </a:endParaRPr>
          </a:p>
        </p:txBody>
      </p:sp>
      <p:sp>
        <p:nvSpPr>
          <p:cNvPr id="188" name="Link_South_Africa">
            <a:extLst>
              <a:ext uri="{FF2B5EF4-FFF2-40B4-BE49-F238E27FC236}">
                <a16:creationId xmlns:a16="http://schemas.microsoft.com/office/drawing/2014/main" id="{24D3C935-2795-499D-ABE7-5A2E2520D964}"/>
              </a:ext>
            </a:extLst>
          </p:cNvPr>
          <p:cNvSpPr/>
          <p:nvPr userDrawn="1"/>
        </p:nvSpPr>
        <p:spPr bwMode="gray">
          <a:xfrm>
            <a:off x="5838825" y="3424238"/>
            <a:ext cx="5110163" cy="2613025"/>
          </a:xfrm>
          <a:custGeom>
            <a:avLst/>
            <a:gdLst>
              <a:gd name="connsiteX0" fmla="*/ 0 w 5129707"/>
              <a:gd name="connsiteY0" fmla="*/ 0 h 2202265"/>
              <a:gd name="connsiteX1" fmla="*/ 5129707 w 5129707"/>
              <a:gd name="connsiteY1" fmla="*/ 0 h 2202265"/>
              <a:gd name="connsiteX2" fmla="*/ 5129707 w 5129707"/>
              <a:gd name="connsiteY2" fmla="*/ 2202265 h 2202265"/>
              <a:gd name="connsiteX3" fmla="*/ 0 w 5129707"/>
              <a:gd name="connsiteY3" fmla="*/ 2202265 h 2202265"/>
              <a:gd name="connsiteX4" fmla="*/ 0 w 5129707"/>
              <a:gd name="connsiteY4" fmla="*/ 0 h 2202265"/>
              <a:gd name="connsiteX0" fmla="*/ 52387 w 5129707"/>
              <a:gd name="connsiteY0" fmla="*/ 933450 h 2202265"/>
              <a:gd name="connsiteX1" fmla="*/ 5129707 w 5129707"/>
              <a:gd name="connsiteY1" fmla="*/ 0 h 2202265"/>
              <a:gd name="connsiteX2" fmla="*/ 5129707 w 5129707"/>
              <a:gd name="connsiteY2" fmla="*/ 2202265 h 2202265"/>
              <a:gd name="connsiteX3" fmla="*/ 0 w 5129707"/>
              <a:gd name="connsiteY3" fmla="*/ 2202265 h 2202265"/>
              <a:gd name="connsiteX4" fmla="*/ 52387 w 5129707"/>
              <a:gd name="connsiteY4" fmla="*/ 933450 h 2202265"/>
              <a:gd name="connsiteX0" fmla="*/ 52387 w 5129707"/>
              <a:gd name="connsiteY0" fmla="*/ 1277890 h 2546705"/>
              <a:gd name="connsiteX1" fmla="*/ 2977057 w 5129707"/>
              <a:gd name="connsiteY1" fmla="*/ 0 h 2546705"/>
              <a:gd name="connsiteX2" fmla="*/ 5129707 w 5129707"/>
              <a:gd name="connsiteY2" fmla="*/ 344440 h 2546705"/>
              <a:gd name="connsiteX3" fmla="*/ 5129707 w 5129707"/>
              <a:gd name="connsiteY3" fmla="*/ 2546705 h 2546705"/>
              <a:gd name="connsiteX4" fmla="*/ 0 w 5129707"/>
              <a:gd name="connsiteY4" fmla="*/ 2546705 h 2546705"/>
              <a:gd name="connsiteX5" fmla="*/ 52387 w 5129707"/>
              <a:gd name="connsiteY5" fmla="*/ 1277890 h 2546705"/>
              <a:gd name="connsiteX0" fmla="*/ 52387 w 5129707"/>
              <a:gd name="connsiteY0" fmla="*/ 1277890 h 2546705"/>
              <a:gd name="connsiteX1" fmla="*/ 2315070 w 5129707"/>
              <a:gd name="connsiteY1" fmla="*/ 1276350 h 2546705"/>
              <a:gd name="connsiteX2" fmla="*/ 2977057 w 5129707"/>
              <a:gd name="connsiteY2" fmla="*/ 0 h 2546705"/>
              <a:gd name="connsiteX3" fmla="*/ 5129707 w 5129707"/>
              <a:gd name="connsiteY3" fmla="*/ 344440 h 2546705"/>
              <a:gd name="connsiteX4" fmla="*/ 5129707 w 5129707"/>
              <a:gd name="connsiteY4" fmla="*/ 2546705 h 2546705"/>
              <a:gd name="connsiteX5" fmla="*/ 0 w 5129707"/>
              <a:gd name="connsiteY5" fmla="*/ 2546705 h 2546705"/>
              <a:gd name="connsiteX6" fmla="*/ 52387 w 5129707"/>
              <a:gd name="connsiteY6" fmla="*/ 1277890 h 2546705"/>
              <a:gd name="connsiteX0" fmla="*/ 0 w 5077320"/>
              <a:gd name="connsiteY0" fmla="*/ 1277890 h 2546705"/>
              <a:gd name="connsiteX1" fmla="*/ 2262683 w 5077320"/>
              <a:gd name="connsiteY1" fmla="*/ 1276350 h 2546705"/>
              <a:gd name="connsiteX2" fmla="*/ 2924670 w 5077320"/>
              <a:gd name="connsiteY2" fmla="*/ 0 h 2546705"/>
              <a:gd name="connsiteX3" fmla="*/ 5077320 w 5077320"/>
              <a:gd name="connsiteY3" fmla="*/ 344440 h 2546705"/>
              <a:gd name="connsiteX4" fmla="*/ 5077320 w 5077320"/>
              <a:gd name="connsiteY4" fmla="*/ 2546705 h 2546705"/>
              <a:gd name="connsiteX5" fmla="*/ 57150 w 5077320"/>
              <a:gd name="connsiteY5" fmla="*/ 2346680 h 2546705"/>
              <a:gd name="connsiteX6" fmla="*/ 0 w 5077320"/>
              <a:gd name="connsiteY6" fmla="*/ 1277890 h 2546705"/>
              <a:gd name="connsiteX0" fmla="*/ 0 w 5077320"/>
              <a:gd name="connsiteY0" fmla="*/ 1277890 h 2546705"/>
              <a:gd name="connsiteX1" fmla="*/ 2262683 w 5077320"/>
              <a:gd name="connsiteY1" fmla="*/ 1276350 h 2546705"/>
              <a:gd name="connsiteX2" fmla="*/ 2924670 w 5077320"/>
              <a:gd name="connsiteY2" fmla="*/ 0 h 2546705"/>
              <a:gd name="connsiteX3" fmla="*/ 5077320 w 5077320"/>
              <a:gd name="connsiteY3" fmla="*/ 344440 h 2546705"/>
              <a:gd name="connsiteX4" fmla="*/ 5077320 w 5077320"/>
              <a:gd name="connsiteY4" fmla="*/ 2546705 h 2546705"/>
              <a:gd name="connsiteX5" fmla="*/ 57150 w 5077320"/>
              <a:gd name="connsiteY5" fmla="*/ 2346680 h 2546705"/>
              <a:gd name="connsiteX6" fmla="*/ 0 w 5077320"/>
              <a:gd name="connsiteY6" fmla="*/ 1277890 h 2546705"/>
              <a:gd name="connsiteX0" fmla="*/ 0 w 5077320"/>
              <a:gd name="connsiteY0" fmla="*/ 1277890 h 2546705"/>
              <a:gd name="connsiteX1" fmla="*/ 2262683 w 5077320"/>
              <a:gd name="connsiteY1" fmla="*/ 1276350 h 2546705"/>
              <a:gd name="connsiteX2" fmla="*/ 2924670 w 5077320"/>
              <a:gd name="connsiteY2" fmla="*/ 0 h 2546705"/>
              <a:gd name="connsiteX3" fmla="*/ 5077320 w 5077320"/>
              <a:gd name="connsiteY3" fmla="*/ 344440 h 2546705"/>
              <a:gd name="connsiteX4" fmla="*/ 5077320 w 5077320"/>
              <a:gd name="connsiteY4" fmla="*/ 2546705 h 2546705"/>
              <a:gd name="connsiteX5" fmla="*/ 138113 w 5077320"/>
              <a:gd name="connsiteY5" fmla="*/ 2146655 h 2546705"/>
              <a:gd name="connsiteX6" fmla="*/ 0 w 5077320"/>
              <a:gd name="connsiteY6" fmla="*/ 1277890 h 2546705"/>
              <a:gd name="connsiteX0" fmla="*/ 0 w 5101133"/>
              <a:gd name="connsiteY0" fmla="*/ 1277890 h 2556230"/>
              <a:gd name="connsiteX1" fmla="*/ 2262683 w 5101133"/>
              <a:gd name="connsiteY1" fmla="*/ 1276350 h 2556230"/>
              <a:gd name="connsiteX2" fmla="*/ 2924670 w 5101133"/>
              <a:gd name="connsiteY2" fmla="*/ 0 h 2556230"/>
              <a:gd name="connsiteX3" fmla="*/ 5077320 w 5101133"/>
              <a:gd name="connsiteY3" fmla="*/ 344440 h 2556230"/>
              <a:gd name="connsiteX4" fmla="*/ 5101133 w 5101133"/>
              <a:gd name="connsiteY4" fmla="*/ 2556230 h 2556230"/>
              <a:gd name="connsiteX5" fmla="*/ 138113 w 5101133"/>
              <a:gd name="connsiteY5" fmla="*/ 2146655 h 2556230"/>
              <a:gd name="connsiteX6" fmla="*/ 0 w 5101133"/>
              <a:gd name="connsiteY6" fmla="*/ 1277890 h 2556230"/>
              <a:gd name="connsiteX0" fmla="*/ 0 w 5101133"/>
              <a:gd name="connsiteY0" fmla="*/ 1277890 h 2667542"/>
              <a:gd name="connsiteX1" fmla="*/ 2262683 w 5101133"/>
              <a:gd name="connsiteY1" fmla="*/ 1276350 h 2667542"/>
              <a:gd name="connsiteX2" fmla="*/ 2924670 w 5101133"/>
              <a:gd name="connsiteY2" fmla="*/ 0 h 2667542"/>
              <a:gd name="connsiteX3" fmla="*/ 5077320 w 5101133"/>
              <a:gd name="connsiteY3" fmla="*/ 344440 h 2667542"/>
              <a:gd name="connsiteX4" fmla="*/ 5101133 w 5101133"/>
              <a:gd name="connsiteY4" fmla="*/ 2556230 h 2667542"/>
              <a:gd name="connsiteX5" fmla="*/ 138113 w 5101133"/>
              <a:gd name="connsiteY5" fmla="*/ 2146655 h 2667542"/>
              <a:gd name="connsiteX6" fmla="*/ 0 w 5101133"/>
              <a:gd name="connsiteY6" fmla="*/ 1277890 h 2667542"/>
              <a:gd name="connsiteX0" fmla="*/ 0 w 5110658"/>
              <a:gd name="connsiteY0" fmla="*/ 1277890 h 2605626"/>
              <a:gd name="connsiteX1" fmla="*/ 2262683 w 5110658"/>
              <a:gd name="connsiteY1" fmla="*/ 1276350 h 2605626"/>
              <a:gd name="connsiteX2" fmla="*/ 2924670 w 5110658"/>
              <a:gd name="connsiteY2" fmla="*/ 0 h 2605626"/>
              <a:gd name="connsiteX3" fmla="*/ 5077320 w 5110658"/>
              <a:gd name="connsiteY3" fmla="*/ 344440 h 2605626"/>
              <a:gd name="connsiteX4" fmla="*/ 5110658 w 5110658"/>
              <a:gd name="connsiteY4" fmla="*/ 2484793 h 2605626"/>
              <a:gd name="connsiteX5" fmla="*/ 138113 w 5110658"/>
              <a:gd name="connsiteY5" fmla="*/ 2146655 h 2605626"/>
              <a:gd name="connsiteX6" fmla="*/ 0 w 5110658"/>
              <a:gd name="connsiteY6" fmla="*/ 1277890 h 2605626"/>
              <a:gd name="connsiteX0" fmla="*/ 0 w 5110658"/>
              <a:gd name="connsiteY0" fmla="*/ 1277890 h 2612831"/>
              <a:gd name="connsiteX1" fmla="*/ 2262683 w 5110658"/>
              <a:gd name="connsiteY1" fmla="*/ 1276350 h 2612831"/>
              <a:gd name="connsiteX2" fmla="*/ 2924670 w 5110658"/>
              <a:gd name="connsiteY2" fmla="*/ 0 h 2612831"/>
              <a:gd name="connsiteX3" fmla="*/ 5077320 w 5110658"/>
              <a:gd name="connsiteY3" fmla="*/ 344440 h 2612831"/>
              <a:gd name="connsiteX4" fmla="*/ 5110658 w 5110658"/>
              <a:gd name="connsiteY4" fmla="*/ 2484793 h 2612831"/>
              <a:gd name="connsiteX5" fmla="*/ 2734168 w 5110658"/>
              <a:gd name="connsiteY5" fmla="*/ 2276474 h 2612831"/>
              <a:gd name="connsiteX6" fmla="*/ 138113 w 5110658"/>
              <a:gd name="connsiteY6" fmla="*/ 2146655 h 2612831"/>
              <a:gd name="connsiteX7" fmla="*/ 0 w 5110658"/>
              <a:gd name="connsiteY7" fmla="*/ 1277890 h 2612831"/>
              <a:gd name="connsiteX0" fmla="*/ 0 w 5110658"/>
              <a:gd name="connsiteY0" fmla="*/ 1277890 h 2612831"/>
              <a:gd name="connsiteX1" fmla="*/ 2262683 w 5110658"/>
              <a:gd name="connsiteY1" fmla="*/ 1276350 h 2612831"/>
              <a:gd name="connsiteX2" fmla="*/ 2924670 w 5110658"/>
              <a:gd name="connsiteY2" fmla="*/ 0 h 2612831"/>
              <a:gd name="connsiteX3" fmla="*/ 5010645 w 5110658"/>
              <a:gd name="connsiteY3" fmla="*/ 1030240 h 2612831"/>
              <a:gd name="connsiteX4" fmla="*/ 5110658 w 5110658"/>
              <a:gd name="connsiteY4" fmla="*/ 2484793 h 2612831"/>
              <a:gd name="connsiteX5" fmla="*/ 2734168 w 5110658"/>
              <a:gd name="connsiteY5" fmla="*/ 2276474 h 2612831"/>
              <a:gd name="connsiteX6" fmla="*/ 138113 w 5110658"/>
              <a:gd name="connsiteY6" fmla="*/ 2146655 h 2612831"/>
              <a:gd name="connsiteX7" fmla="*/ 0 w 5110658"/>
              <a:gd name="connsiteY7" fmla="*/ 1277890 h 26128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110658" h="2612831">
                <a:moveTo>
                  <a:pt x="0" y="1277890"/>
                </a:moveTo>
                <a:cubicBezTo>
                  <a:pt x="285039" y="941545"/>
                  <a:pt x="1775238" y="1489332"/>
                  <a:pt x="2262683" y="1276350"/>
                </a:cubicBezTo>
                <a:cubicBezTo>
                  <a:pt x="2750128" y="1063368"/>
                  <a:pt x="2354758" y="30699"/>
                  <a:pt x="2924670" y="0"/>
                </a:cubicBezTo>
                <a:lnTo>
                  <a:pt x="5010645" y="1030240"/>
                </a:lnTo>
                <a:lnTo>
                  <a:pt x="5110658" y="2484793"/>
                </a:lnTo>
                <a:cubicBezTo>
                  <a:pt x="4732039" y="2846486"/>
                  <a:pt x="3562926" y="2332830"/>
                  <a:pt x="2734168" y="2276474"/>
                </a:cubicBezTo>
                <a:cubicBezTo>
                  <a:pt x="1905411" y="2220118"/>
                  <a:pt x="605714" y="2352773"/>
                  <a:pt x="138113" y="2146655"/>
                </a:cubicBezTo>
                <a:lnTo>
                  <a:pt x="0" y="1277890"/>
                </a:lnTo>
                <a:close/>
              </a:path>
            </a:pathLst>
          </a:custGeom>
          <a:solidFill>
            <a:schemeClr val="accent1">
              <a:alpha val="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 eaLnBrk="1" fontAlgn="auto" hangingPunct="1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>
              <a:solidFill>
                <a:srgbClr val="FFFFFF"/>
              </a:solidFill>
            </a:endParaRPr>
          </a:p>
        </p:txBody>
      </p:sp>
      <p:sp>
        <p:nvSpPr>
          <p:cNvPr id="189" name="Link_Asia">
            <a:extLst>
              <a:ext uri="{FF2B5EF4-FFF2-40B4-BE49-F238E27FC236}">
                <a16:creationId xmlns:a16="http://schemas.microsoft.com/office/drawing/2014/main" id="{1956C927-94DA-4FEF-8C51-6F5A3F6BF1D5}"/>
              </a:ext>
            </a:extLst>
          </p:cNvPr>
          <p:cNvSpPr/>
          <p:nvPr userDrawn="1"/>
        </p:nvSpPr>
        <p:spPr bwMode="gray">
          <a:xfrm>
            <a:off x="7600950" y="2271713"/>
            <a:ext cx="2393950" cy="1871662"/>
          </a:xfrm>
          <a:custGeom>
            <a:avLst/>
            <a:gdLst>
              <a:gd name="connsiteX0" fmla="*/ 0 w 2299016"/>
              <a:gd name="connsiteY0" fmla="*/ 0 h 1532270"/>
              <a:gd name="connsiteX1" fmla="*/ 2299016 w 2299016"/>
              <a:gd name="connsiteY1" fmla="*/ 0 h 1532270"/>
              <a:gd name="connsiteX2" fmla="*/ 2299016 w 2299016"/>
              <a:gd name="connsiteY2" fmla="*/ 1532270 h 1532270"/>
              <a:gd name="connsiteX3" fmla="*/ 0 w 2299016"/>
              <a:gd name="connsiteY3" fmla="*/ 1532270 h 1532270"/>
              <a:gd name="connsiteX4" fmla="*/ 0 w 2299016"/>
              <a:gd name="connsiteY4" fmla="*/ 0 h 1532270"/>
              <a:gd name="connsiteX0" fmla="*/ 0 w 2299016"/>
              <a:gd name="connsiteY0" fmla="*/ 0 h 1843199"/>
              <a:gd name="connsiteX1" fmla="*/ 2299016 w 2299016"/>
              <a:gd name="connsiteY1" fmla="*/ 0 h 1843199"/>
              <a:gd name="connsiteX2" fmla="*/ 2299016 w 2299016"/>
              <a:gd name="connsiteY2" fmla="*/ 1532270 h 1843199"/>
              <a:gd name="connsiteX3" fmla="*/ 429259 w 2299016"/>
              <a:gd name="connsiteY3" fmla="*/ 1843196 h 1843199"/>
              <a:gd name="connsiteX4" fmla="*/ 0 w 2299016"/>
              <a:gd name="connsiteY4" fmla="*/ 1532270 h 1843199"/>
              <a:gd name="connsiteX5" fmla="*/ 0 w 2299016"/>
              <a:gd name="connsiteY5" fmla="*/ 0 h 1843199"/>
              <a:gd name="connsiteX0" fmla="*/ 14287 w 2313303"/>
              <a:gd name="connsiteY0" fmla="*/ 0 h 1843199"/>
              <a:gd name="connsiteX1" fmla="*/ 2313303 w 2313303"/>
              <a:gd name="connsiteY1" fmla="*/ 0 h 1843199"/>
              <a:gd name="connsiteX2" fmla="*/ 2313303 w 2313303"/>
              <a:gd name="connsiteY2" fmla="*/ 1532270 h 1843199"/>
              <a:gd name="connsiteX3" fmla="*/ 443546 w 2313303"/>
              <a:gd name="connsiteY3" fmla="*/ 1843196 h 1843199"/>
              <a:gd name="connsiteX4" fmla="*/ 0 w 2313303"/>
              <a:gd name="connsiteY4" fmla="*/ 1279858 h 1843199"/>
              <a:gd name="connsiteX5" fmla="*/ 14287 w 2313303"/>
              <a:gd name="connsiteY5" fmla="*/ 0 h 1843199"/>
              <a:gd name="connsiteX0" fmla="*/ 33337 w 2313303"/>
              <a:gd name="connsiteY0" fmla="*/ 161925 h 1843199"/>
              <a:gd name="connsiteX1" fmla="*/ 2313303 w 2313303"/>
              <a:gd name="connsiteY1" fmla="*/ 0 h 1843199"/>
              <a:gd name="connsiteX2" fmla="*/ 2313303 w 2313303"/>
              <a:gd name="connsiteY2" fmla="*/ 1532270 h 1843199"/>
              <a:gd name="connsiteX3" fmla="*/ 443546 w 2313303"/>
              <a:gd name="connsiteY3" fmla="*/ 1843196 h 1843199"/>
              <a:gd name="connsiteX4" fmla="*/ 0 w 2313303"/>
              <a:gd name="connsiteY4" fmla="*/ 1279858 h 1843199"/>
              <a:gd name="connsiteX5" fmla="*/ 33337 w 2313303"/>
              <a:gd name="connsiteY5" fmla="*/ 161925 h 1843199"/>
              <a:gd name="connsiteX0" fmla="*/ 33337 w 2313303"/>
              <a:gd name="connsiteY0" fmla="*/ 190391 h 1871665"/>
              <a:gd name="connsiteX1" fmla="*/ 1224597 w 2313303"/>
              <a:gd name="connsiteY1" fmla="*/ 0 h 1871665"/>
              <a:gd name="connsiteX2" fmla="*/ 2313303 w 2313303"/>
              <a:gd name="connsiteY2" fmla="*/ 28466 h 1871665"/>
              <a:gd name="connsiteX3" fmla="*/ 2313303 w 2313303"/>
              <a:gd name="connsiteY3" fmla="*/ 1560736 h 1871665"/>
              <a:gd name="connsiteX4" fmla="*/ 443546 w 2313303"/>
              <a:gd name="connsiteY4" fmla="*/ 1871662 h 1871665"/>
              <a:gd name="connsiteX5" fmla="*/ 0 w 2313303"/>
              <a:gd name="connsiteY5" fmla="*/ 1308324 h 1871665"/>
              <a:gd name="connsiteX6" fmla="*/ 33337 w 2313303"/>
              <a:gd name="connsiteY6" fmla="*/ 190391 h 1871665"/>
              <a:gd name="connsiteX0" fmla="*/ 33337 w 2313303"/>
              <a:gd name="connsiteY0" fmla="*/ 190391 h 1871665"/>
              <a:gd name="connsiteX1" fmla="*/ 1224597 w 2313303"/>
              <a:gd name="connsiteY1" fmla="*/ 0 h 1871665"/>
              <a:gd name="connsiteX2" fmla="*/ 2127565 w 2313303"/>
              <a:gd name="connsiteY2" fmla="*/ 128478 h 1871665"/>
              <a:gd name="connsiteX3" fmla="*/ 2313303 w 2313303"/>
              <a:gd name="connsiteY3" fmla="*/ 1560736 h 1871665"/>
              <a:gd name="connsiteX4" fmla="*/ 443546 w 2313303"/>
              <a:gd name="connsiteY4" fmla="*/ 1871662 h 1871665"/>
              <a:gd name="connsiteX5" fmla="*/ 0 w 2313303"/>
              <a:gd name="connsiteY5" fmla="*/ 1308324 h 1871665"/>
              <a:gd name="connsiteX6" fmla="*/ 33337 w 2313303"/>
              <a:gd name="connsiteY6" fmla="*/ 190391 h 1871665"/>
              <a:gd name="connsiteX0" fmla="*/ 33337 w 2394266"/>
              <a:gd name="connsiteY0" fmla="*/ 190391 h 1871663"/>
              <a:gd name="connsiteX1" fmla="*/ 1224597 w 2394266"/>
              <a:gd name="connsiteY1" fmla="*/ 0 h 1871663"/>
              <a:gd name="connsiteX2" fmla="*/ 2127565 w 2394266"/>
              <a:gd name="connsiteY2" fmla="*/ 128478 h 1871663"/>
              <a:gd name="connsiteX3" fmla="*/ 2394266 w 2394266"/>
              <a:gd name="connsiteY3" fmla="*/ 1108298 h 1871663"/>
              <a:gd name="connsiteX4" fmla="*/ 443546 w 2394266"/>
              <a:gd name="connsiteY4" fmla="*/ 1871662 h 1871663"/>
              <a:gd name="connsiteX5" fmla="*/ 0 w 2394266"/>
              <a:gd name="connsiteY5" fmla="*/ 1308324 h 1871663"/>
              <a:gd name="connsiteX6" fmla="*/ 33337 w 2394266"/>
              <a:gd name="connsiteY6" fmla="*/ 190391 h 1871663"/>
              <a:gd name="connsiteX0" fmla="*/ 33337 w 2394266"/>
              <a:gd name="connsiteY0" fmla="*/ 190391 h 1874113"/>
              <a:gd name="connsiteX1" fmla="*/ 1224597 w 2394266"/>
              <a:gd name="connsiteY1" fmla="*/ 0 h 1874113"/>
              <a:gd name="connsiteX2" fmla="*/ 2127565 w 2394266"/>
              <a:gd name="connsiteY2" fmla="*/ 128478 h 1874113"/>
              <a:gd name="connsiteX3" fmla="*/ 2394266 w 2394266"/>
              <a:gd name="connsiteY3" fmla="*/ 1108298 h 1874113"/>
              <a:gd name="connsiteX4" fmla="*/ 1381758 w 2394266"/>
              <a:gd name="connsiteY4" fmla="*/ 1666875 h 1874113"/>
              <a:gd name="connsiteX5" fmla="*/ 443546 w 2394266"/>
              <a:gd name="connsiteY5" fmla="*/ 1871662 h 1874113"/>
              <a:gd name="connsiteX6" fmla="*/ 0 w 2394266"/>
              <a:gd name="connsiteY6" fmla="*/ 1308324 h 1874113"/>
              <a:gd name="connsiteX7" fmla="*/ 33337 w 2394266"/>
              <a:gd name="connsiteY7" fmla="*/ 190391 h 1874113"/>
              <a:gd name="connsiteX0" fmla="*/ 33337 w 2394266"/>
              <a:gd name="connsiteY0" fmla="*/ 190391 h 1872034"/>
              <a:gd name="connsiteX1" fmla="*/ 1224597 w 2394266"/>
              <a:gd name="connsiteY1" fmla="*/ 0 h 1872034"/>
              <a:gd name="connsiteX2" fmla="*/ 2127565 w 2394266"/>
              <a:gd name="connsiteY2" fmla="*/ 128478 h 1872034"/>
              <a:gd name="connsiteX3" fmla="*/ 2394266 w 2394266"/>
              <a:gd name="connsiteY3" fmla="*/ 1108298 h 1872034"/>
              <a:gd name="connsiteX4" fmla="*/ 1138871 w 2394266"/>
              <a:gd name="connsiteY4" fmla="*/ 1028700 h 1872034"/>
              <a:gd name="connsiteX5" fmla="*/ 443546 w 2394266"/>
              <a:gd name="connsiteY5" fmla="*/ 1871662 h 1872034"/>
              <a:gd name="connsiteX6" fmla="*/ 0 w 2394266"/>
              <a:gd name="connsiteY6" fmla="*/ 1308324 h 1872034"/>
              <a:gd name="connsiteX7" fmla="*/ 33337 w 2394266"/>
              <a:gd name="connsiteY7" fmla="*/ 190391 h 1872034"/>
              <a:gd name="connsiteX0" fmla="*/ 33337 w 2394266"/>
              <a:gd name="connsiteY0" fmla="*/ 190391 h 1872155"/>
              <a:gd name="connsiteX1" fmla="*/ 1224597 w 2394266"/>
              <a:gd name="connsiteY1" fmla="*/ 0 h 1872155"/>
              <a:gd name="connsiteX2" fmla="*/ 2127565 w 2394266"/>
              <a:gd name="connsiteY2" fmla="*/ 128478 h 1872155"/>
              <a:gd name="connsiteX3" fmla="*/ 2394266 w 2394266"/>
              <a:gd name="connsiteY3" fmla="*/ 1108298 h 1872155"/>
              <a:gd name="connsiteX4" fmla="*/ 1117439 w 2394266"/>
              <a:gd name="connsiteY4" fmla="*/ 1212056 h 1872155"/>
              <a:gd name="connsiteX5" fmla="*/ 443546 w 2394266"/>
              <a:gd name="connsiteY5" fmla="*/ 1871662 h 1872155"/>
              <a:gd name="connsiteX6" fmla="*/ 0 w 2394266"/>
              <a:gd name="connsiteY6" fmla="*/ 1308324 h 1872155"/>
              <a:gd name="connsiteX7" fmla="*/ 33337 w 2394266"/>
              <a:gd name="connsiteY7" fmla="*/ 190391 h 1872155"/>
              <a:gd name="connsiteX0" fmla="*/ 33337 w 2394266"/>
              <a:gd name="connsiteY0" fmla="*/ 190391 h 1872155"/>
              <a:gd name="connsiteX1" fmla="*/ 1224597 w 2394266"/>
              <a:gd name="connsiteY1" fmla="*/ 0 h 1872155"/>
              <a:gd name="connsiteX2" fmla="*/ 2127565 w 2394266"/>
              <a:gd name="connsiteY2" fmla="*/ 128478 h 1872155"/>
              <a:gd name="connsiteX3" fmla="*/ 2394266 w 2394266"/>
              <a:gd name="connsiteY3" fmla="*/ 1108298 h 1872155"/>
              <a:gd name="connsiteX4" fmla="*/ 1117439 w 2394266"/>
              <a:gd name="connsiteY4" fmla="*/ 1212056 h 1872155"/>
              <a:gd name="connsiteX5" fmla="*/ 443546 w 2394266"/>
              <a:gd name="connsiteY5" fmla="*/ 1871662 h 1872155"/>
              <a:gd name="connsiteX6" fmla="*/ 0 w 2394266"/>
              <a:gd name="connsiteY6" fmla="*/ 1308324 h 1872155"/>
              <a:gd name="connsiteX7" fmla="*/ 33337 w 2394266"/>
              <a:gd name="connsiteY7" fmla="*/ 190391 h 18721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94266" h="1872155">
                <a:moveTo>
                  <a:pt x="33337" y="190391"/>
                </a:moveTo>
                <a:cubicBezTo>
                  <a:pt x="485986" y="158677"/>
                  <a:pt x="771948" y="31714"/>
                  <a:pt x="1224597" y="0"/>
                </a:cubicBezTo>
                <a:lnTo>
                  <a:pt x="2127565" y="128478"/>
                </a:lnTo>
                <a:lnTo>
                  <a:pt x="2394266" y="1108298"/>
                </a:lnTo>
                <a:cubicBezTo>
                  <a:pt x="2293777" y="1324216"/>
                  <a:pt x="1430653" y="1399154"/>
                  <a:pt x="1117439" y="1212056"/>
                </a:cubicBezTo>
                <a:cubicBezTo>
                  <a:pt x="792319" y="1339283"/>
                  <a:pt x="697651" y="1890939"/>
                  <a:pt x="443546" y="1871662"/>
                </a:cubicBezTo>
                <a:lnTo>
                  <a:pt x="0" y="1308324"/>
                </a:lnTo>
                <a:lnTo>
                  <a:pt x="33337" y="190391"/>
                </a:lnTo>
                <a:close/>
              </a:path>
            </a:pathLst>
          </a:custGeom>
          <a:solidFill>
            <a:schemeClr val="accent5">
              <a:alpha val="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 eaLnBrk="1" fontAlgn="auto" hangingPunct="1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>
              <a:solidFill>
                <a:srgbClr val="FFFFFF"/>
              </a:solidFill>
            </a:endParaRPr>
          </a:p>
        </p:txBody>
      </p:sp>
      <p:sp>
        <p:nvSpPr>
          <p:cNvPr id="190" name="Link_Central_East_Europe_Middle_East">
            <a:extLst>
              <a:ext uri="{FF2B5EF4-FFF2-40B4-BE49-F238E27FC236}">
                <a16:creationId xmlns:a16="http://schemas.microsoft.com/office/drawing/2014/main" id="{3DE64E1C-991B-4828-9356-5179FE6A3086}"/>
              </a:ext>
            </a:extLst>
          </p:cNvPr>
          <p:cNvSpPr/>
          <p:nvPr userDrawn="1"/>
        </p:nvSpPr>
        <p:spPr bwMode="gray">
          <a:xfrm>
            <a:off x="5776913" y="1568450"/>
            <a:ext cx="4418012" cy="2262188"/>
          </a:xfrm>
          <a:custGeom>
            <a:avLst/>
            <a:gdLst>
              <a:gd name="connsiteX0" fmla="*/ 2074862 w 4418272"/>
              <a:gd name="connsiteY0" fmla="*/ 0 h 2262525"/>
              <a:gd name="connsiteX1" fmla="*/ 4418272 w 4418272"/>
              <a:gd name="connsiteY1" fmla="*/ 76357 h 2262525"/>
              <a:gd name="connsiteX2" fmla="*/ 4418272 w 4418272"/>
              <a:gd name="connsiteY2" fmla="*/ 1308669 h 2262525"/>
              <a:gd name="connsiteX3" fmla="*/ 1572281 w 4418272"/>
              <a:gd name="connsiteY3" fmla="*/ 1308669 h 2262525"/>
              <a:gd name="connsiteX4" fmla="*/ 1814259 w 4418272"/>
              <a:gd name="connsiteY4" fmla="*/ 1946763 h 2262525"/>
              <a:gd name="connsiteX5" fmla="*/ 981601 w 4418272"/>
              <a:gd name="connsiteY5" fmla="*/ 2262525 h 2262525"/>
              <a:gd name="connsiteX6" fmla="*/ 635654 w 4418272"/>
              <a:gd name="connsiteY6" fmla="*/ 1350267 h 2262525"/>
              <a:gd name="connsiteX7" fmla="*/ 529339 w 4418272"/>
              <a:gd name="connsiteY7" fmla="*/ 1369708 h 2262525"/>
              <a:gd name="connsiteX8" fmla="*/ 148114 w 4418272"/>
              <a:gd name="connsiteY8" fmla="*/ 1369708 h 2262525"/>
              <a:gd name="connsiteX9" fmla="*/ 0 w 4418272"/>
              <a:gd name="connsiteY9" fmla="*/ 1019970 h 2262525"/>
              <a:gd name="connsiteX10" fmla="*/ 228599 w 4418272"/>
              <a:gd name="connsiteY10" fmla="*/ 977108 h 2262525"/>
              <a:gd name="connsiteX11" fmla="*/ 252889 w 4418272"/>
              <a:gd name="connsiteY11" fmla="*/ 723253 h 2262525"/>
              <a:gd name="connsiteX12" fmla="*/ 542873 w 4418272"/>
              <a:gd name="connsiteY12" fmla="*/ 733960 h 2262525"/>
              <a:gd name="connsiteX13" fmla="*/ 541241 w 4418272"/>
              <a:gd name="connsiteY13" fmla="*/ 707572 h 2262525"/>
              <a:gd name="connsiteX14" fmla="*/ 560387 w 4418272"/>
              <a:gd name="connsiteY14" fmla="*/ 527050 h 2262525"/>
              <a:gd name="connsiteX15" fmla="*/ 741772 w 4418272"/>
              <a:gd name="connsiteY15" fmla="*/ 149382 h 2262525"/>
              <a:gd name="connsiteX16" fmla="*/ 2074862 w 4418272"/>
              <a:gd name="connsiteY16" fmla="*/ 0 h 2262525"/>
              <a:gd name="connsiteX0" fmla="*/ 2074862 w 4418272"/>
              <a:gd name="connsiteY0" fmla="*/ 0 h 2262525"/>
              <a:gd name="connsiteX1" fmla="*/ 4418272 w 4418272"/>
              <a:gd name="connsiteY1" fmla="*/ 76357 h 2262525"/>
              <a:gd name="connsiteX2" fmla="*/ 4418272 w 4418272"/>
              <a:gd name="connsiteY2" fmla="*/ 1308669 h 2262525"/>
              <a:gd name="connsiteX3" fmla="*/ 2586037 w 4418272"/>
              <a:gd name="connsiteY3" fmla="*/ 936626 h 2262525"/>
              <a:gd name="connsiteX4" fmla="*/ 1572281 w 4418272"/>
              <a:gd name="connsiteY4" fmla="*/ 1308669 h 2262525"/>
              <a:gd name="connsiteX5" fmla="*/ 1814259 w 4418272"/>
              <a:gd name="connsiteY5" fmla="*/ 1946763 h 2262525"/>
              <a:gd name="connsiteX6" fmla="*/ 981601 w 4418272"/>
              <a:gd name="connsiteY6" fmla="*/ 2262525 h 2262525"/>
              <a:gd name="connsiteX7" fmla="*/ 635654 w 4418272"/>
              <a:gd name="connsiteY7" fmla="*/ 1350267 h 2262525"/>
              <a:gd name="connsiteX8" fmla="*/ 529339 w 4418272"/>
              <a:gd name="connsiteY8" fmla="*/ 1369708 h 2262525"/>
              <a:gd name="connsiteX9" fmla="*/ 148114 w 4418272"/>
              <a:gd name="connsiteY9" fmla="*/ 1369708 h 2262525"/>
              <a:gd name="connsiteX10" fmla="*/ 0 w 4418272"/>
              <a:gd name="connsiteY10" fmla="*/ 1019970 h 2262525"/>
              <a:gd name="connsiteX11" fmla="*/ 228599 w 4418272"/>
              <a:gd name="connsiteY11" fmla="*/ 977108 h 2262525"/>
              <a:gd name="connsiteX12" fmla="*/ 252889 w 4418272"/>
              <a:gd name="connsiteY12" fmla="*/ 723253 h 2262525"/>
              <a:gd name="connsiteX13" fmla="*/ 542873 w 4418272"/>
              <a:gd name="connsiteY13" fmla="*/ 733960 h 2262525"/>
              <a:gd name="connsiteX14" fmla="*/ 541241 w 4418272"/>
              <a:gd name="connsiteY14" fmla="*/ 707572 h 2262525"/>
              <a:gd name="connsiteX15" fmla="*/ 560387 w 4418272"/>
              <a:gd name="connsiteY15" fmla="*/ 527050 h 2262525"/>
              <a:gd name="connsiteX16" fmla="*/ 741772 w 4418272"/>
              <a:gd name="connsiteY16" fmla="*/ 149382 h 2262525"/>
              <a:gd name="connsiteX17" fmla="*/ 2074862 w 4418272"/>
              <a:gd name="connsiteY17" fmla="*/ 0 h 2262525"/>
              <a:gd name="connsiteX0" fmla="*/ 2074862 w 4418272"/>
              <a:gd name="connsiteY0" fmla="*/ 0 h 2262525"/>
              <a:gd name="connsiteX1" fmla="*/ 4418272 w 4418272"/>
              <a:gd name="connsiteY1" fmla="*/ 76357 h 2262525"/>
              <a:gd name="connsiteX2" fmla="*/ 4418272 w 4418272"/>
              <a:gd name="connsiteY2" fmla="*/ 1308669 h 2262525"/>
              <a:gd name="connsiteX3" fmla="*/ 2586037 w 4418272"/>
              <a:gd name="connsiteY3" fmla="*/ 936626 h 2262525"/>
              <a:gd name="connsiteX4" fmla="*/ 1615143 w 4418272"/>
              <a:gd name="connsiteY4" fmla="*/ 1070544 h 2262525"/>
              <a:gd name="connsiteX5" fmla="*/ 1814259 w 4418272"/>
              <a:gd name="connsiteY5" fmla="*/ 1946763 h 2262525"/>
              <a:gd name="connsiteX6" fmla="*/ 981601 w 4418272"/>
              <a:gd name="connsiteY6" fmla="*/ 2262525 h 2262525"/>
              <a:gd name="connsiteX7" fmla="*/ 635654 w 4418272"/>
              <a:gd name="connsiteY7" fmla="*/ 1350267 h 2262525"/>
              <a:gd name="connsiteX8" fmla="*/ 529339 w 4418272"/>
              <a:gd name="connsiteY8" fmla="*/ 1369708 h 2262525"/>
              <a:gd name="connsiteX9" fmla="*/ 148114 w 4418272"/>
              <a:gd name="connsiteY9" fmla="*/ 1369708 h 2262525"/>
              <a:gd name="connsiteX10" fmla="*/ 0 w 4418272"/>
              <a:gd name="connsiteY10" fmla="*/ 1019970 h 2262525"/>
              <a:gd name="connsiteX11" fmla="*/ 228599 w 4418272"/>
              <a:gd name="connsiteY11" fmla="*/ 977108 h 2262525"/>
              <a:gd name="connsiteX12" fmla="*/ 252889 w 4418272"/>
              <a:gd name="connsiteY12" fmla="*/ 723253 h 2262525"/>
              <a:gd name="connsiteX13" fmla="*/ 542873 w 4418272"/>
              <a:gd name="connsiteY13" fmla="*/ 733960 h 2262525"/>
              <a:gd name="connsiteX14" fmla="*/ 541241 w 4418272"/>
              <a:gd name="connsiteY14" fmla="*/ 707572 h 2262525"/>
              <a:gd name="connsiteX15" fmla="*/ 560387 w 4418272"/>
              <a:gd name="connsiteY15" fmla="*/ 527050 h 2262525"/>
              <a:gd name="connsiteX16" fmla="*/ 741772 w 4418272"/>
              <a:gd name="connsiteY16" fmla="*/ 149382 h 2262525"/>
              <a:gd name="connsiteX17" fmla="*/ 2074862 w 4418272"/>
              <a:gd name="connsiteY17" fmla="*/ 0 h 2262525"/>
              <a:gd name="connsiteX0" fmla="*/ 2074862 w 4418272"/>
              <a:gd name="connsiteY0" fmla="*/ 0 h 2262525"/>
              <a:gd name="connsiteX1" fmla="*/ 4418272 w 4418272"/>
              <a:gd name="connsiteY1" fmla="*/ 76357 h 2262525"/>
              <a:gd name="connsiteX2" fmla="*/ 4399222 w 4418272"/>
              <a:gd name="connsiteY2" fmla="*/ 961006 h 2262525"/>
              <a:gd name="connsiteX3" fmla="*/ 2586037 w 4418272"/>
              <a:gd name="connsiteY3" fmla="*/ 936626 h 2262525"/>
              <a:gd name="connsiteX4" fmla="*/ 1615143 w 4418272"/>
              <a:gd name="connsiteY4" fmla="*/ 1070544 h 2262525"/>
              <a:gd name="connsiteX5" fmla="*/ 1814259 w 4418272"/>
              <a:gd name="connsiteY5" fmla="*/ 1946763 h 2262525"/>
              <a:gd name="connsiteX6" fmla="*/ 981601 w 4418272"/>
              <a:gd name="connsiteY6" fmla="*/ 2262525 h 2262525"/>
              <a:gd name="connsiteX7" fmla="*/ 635654 w 4418272"/>
              <a:gd name="connsiteY7" fmla="*/ 1350267 h 2262525"/>
              <a:gd name="connsiteX8" fmla="*/ 529339 w 4418272"/>
              <a:gd name="connsiteY8" fmla="*/ 1369708 h 2262525"/>
              <a:gd name="connsiteX9" fmla="*/ 148114 w 4418272"/>
              <a:gd name="connsiteY9" fmla="*/ 1369708 h 2262525"/>
              <a:gd name="connsiteX10" fmla="*/ 0 w 4418272"/>
              <a:gd name="connsiteY10" fmla="*/ 1019970 h 2262525"/>
              <a:gd name="connsiteX11" fmla="*/ 228599 w 4418272"/>
              <a:gd name="connsiteY11" fmla="*/ 977108 h 2262525"/>
              <a:gd name="connsiteX12" fmla="*/ 252889 w 4418272"/>
              <a:gd name="connsiteY12" fmla="*/ 723253 h 2262525"/>
              <a:gd name="connsiteX13" fmla="*/ 542873 w 4418272"/>
              <a:gd name="connsiteY13" fmla="*/ 733960 h 2262525"/>
              <a:gd name="connsiteX14" fmla="*/ 541241 w 4418272"/>
              <a:gd name="connsiteY14" fmla="*/ 707572 h 2262525"/>
              <a:gd name="connsiteX15" fmla="*/ 560387 w 4418272"/>
              <a:gd name="connsiteY15" fmla="*/ 527050 h 2262525"/>
              <a:gd name="connsiteX16" fmla="*/ 741772 w 4418272"/>
              <a:gd name="connsiteY16" fmla="*/ 149382 h 2262525"/>
              <a:gd name="connsiteX17" fmla="*/ 2074862 w 4418272"/>
              <a:gd name="connsiteY17" fmla="*/ 0 h 2262525"/>
              <a:gd name="connsiteX0" fmla="*/ 2074862 w 4418272"/>
              <a:gd name="connsiteY0" fmla="*/ 0 h 2262525"/>
              <a:gd name="connsiteX1" fmla="*/ 4418272 w 4418272"/>
              <a:gd name="connsiteY1" fmla="*/ 76357 h 2262525"/>
              <a:gd name="connsiteX2" fmla="*/ 4413510 w 4418272"/>
              <a:gd name="connsiteY2" fmla="*/ 1575368 h 2262525"/>
              <a:gd name="connsiteX3" fmla="*/ 2586037 w 4418272"/>
              <a:gd name="connsiteY3" fmla="*/ 936626 h 2262525"/>
              <a:gd name="connsiteX4" fmla="*/ 1615143 w 4418272"/>
              <a:gd name="connsiteY4" fmla="*/ 1070544 h 2262525"/>
              <a:gd name="connsiteX5" fmla="*/ 1814259 w 4418272"/>
              <a:gd name="connsiteY5" fmla="*/ 1946763 h 2262525"/>
              <a:gd name="connsiteX6" fmla="*/ 981601 w 4418272"/>
              <a:gd name="connsiteY6" fmla="*/ 2262525 h 2262525"/>
              <a:gd name="connsiteX7" fmla="*/ 635654 w 4418272"/>
              <a:gd name="connsiteY7" fmla="*/ 1350267 h 2262525"/>
              <a:gd name="connsiteX8" fmla="*/ 529339 w 4418272"/>
              <a:gd name="connsiteY8" fmla="*/ 1369708 h 2262525"/>
              <a:gd name="connsiteX9" fmla="*/ 148114 w 4418272"/>
              <a:gd name="connsiteY9" fmla="*/ 1369708 h 2262525"/>
              <a:gd name="connsiteX10" fmla="*/ 0 w 4418272"/>
              <a:gd name="connsiteY10" fmla="*/ 1019970 h 2262525"/>
              <a:gd name="connsiteX11" fmla="*/ 228599 w 4418272"/>
              <a:gd name="connsiteY11" fmla="*/ 977108 h 2262525"/>
              <a:gd name="connsiteX12" fmla="*/ 252889 w 4418272"/>
              <a:gd name="connsiteY12" fmla="*/ 723253 h 2262525"/>
              <a:gd name="connsiteX13" fmla="*/ 542873 w 4418272"/>
              <a:gd name="connsiteY13" fmla="*/ 733960 h 2262525"/>
              <a:gd name="connsiteX14" fmla="*/ 541241 w 4418272"/>
              <a:gd name="connsiteY14" fmla="*/ 707572 h 2262525"/>
              <a:gd name="connsiteX15" fmla="*/ 560387 w 4418272"/>
              <a:gd name="connsiteY15" fmla="*/ 527050 h 2262525"/>
              <a:gd name="connsiteX16" fmla="*/ 741772 w 4418272"/>
              <a:gd name="connsiteY16" fmla="*/ 149382 h 2262525"/>
              <a:gd name="connsiteX17" fmla="*/ 2074862 w 4418272"/>
              <a:gd name="connsiteY17" fmla="*/ 0 h 2262525"/>
              <a:gd name="connsiteX0" fmla="*/ 2074862 w 4418272"/>
              <a:gd name="connsiteY0" fmla="*/ 0 h 2262525"/>
              <a:gd name="connsiteX1" fmla="*/ 4418272 w 4418272"/>
              <a:gd name="connsiteY1" fmla="*/ 76357 h 2262525"/>
              <a:gd name="connsiteX2" fmla="*/ 4413510 w 4418272"/>
              <a:gd name="connsiteY2" fmla="*/ 1575368 h 2262525"/>
              <a:gd name="connsiteX3" fmla="*/ 3609975 w 4418272"/>
              <a:gd name="connsiteY3" fmla="*/ 1598614 h 2262525"/>
              <a:gd name="connsiteX4" fmla="*/ 2586037 w 4418272"/>
              <a:gd name="connsiteY4" fmla="*/ 936626 h 2262525"/>
              <a:gd name="connsiteX5" fmla="*/ 1615143 w 4418272"/>
              <a:gd name="connsiteY5" fmla="*/ 1070544 h 2262525"/>
              <a:gd name="connsiteX6" fmla="*/ 1814259 w 4418272"/>
              <a:gd name="connsiteY6" fmla="*/ 1946763 h 2262525"/>
              <a:gd name="connsiteX7" fmla="*/ 981601 w 4418272"/>
              <a:gd name="connsiteY7" fmla="*/ 2262525 h 2262525"/>
              <a:gd name="connsiteX8" fmla="*/ 635654 w 4418272"/>
              <a:gd name="connsiteY8" fmla="*/ 1350267 h 2262525"/>
              <a:gd name="connsiteX9" fmla="*/ 529339 w 4418272"/>
              <a:gd name="connsiteY9" fmla="*/ 1369708 h 2262525"/>
              <a:gd name="connsiteX10" fmla="*/ 148114 w 4418272"/>
              <a:gd name="connsiteY10" fmla="*/ 1369708 h 2262525"/>
              <a:gd name="connsiteX11" fmla="*/ 0 w 4418272"/>
              <a:gd name="connsiteY11" fmla="*/ 1019970 h 2262525"/>
              <a:gd name="connsiteX12" fmla="*/ 228599 w 4418272"/>
              <a:gd name="connsiteY12" fmla="*/ 977108 h 2262525"/>
              <a:gd name="connsiteX13" fmla="*/ 252889 w 4418272"/>
              <a:gd name="connsiteY13" fmla="*/ 723253 h 2262525"/>
              <a:gd name="connsiteX14" fmla="*/ 542873 w 4418272"/>
              <a:gd name="connsiteY14" fmla="*/ 733960 h 2262525"/>
              <a:gd name="connsiteX15" fmla="*/ 541241 w 4418272"/>
              <a:gd name="connsiteY15" fmla="*/ 707572 h 2262525"/>
              <a:gd name="connsiteX16" fmla="*/ 560387 w 4418272"/>
              <a:gd name="connsiteY16" fmla="*/ 527050 h 2262525"/>
              <a:gd name="connsiteX17" fmla="*/ 741772 w 4418272"/>
              <a:gd name="connsiteY17" fmla="*/ 149382 h 2262525"/>
              <a:gd name="connsiteX18" fmla="*/ 2074862 w 4418272"/>
              <a:gd name="connsiteY18" fmla="*/ 0 h 2262525"/>
              <a:gd name="connsiteX0" fmla="*/ 2074862 w 4418272"/>
              <a:gd name="connsiteY0" fmla="*/ 0 h 2262525"/>
              <a:gd name="connsiteX1" fmla="*/ 4418272 w 4418272"/>
              <a:gd name="connsiteY1" fmla="*/ 76357 h 2262525"/>
              <a:gd name="connsiteX2" fmla="*/ 4413510 w 4418272"/>
              <a:gd name="connsiteY2" fmla="*/ 1575368 h 2262525"/>
              <a:gd name="connsiteX3" fmla="*/ 3609975 w 4418272"/>
              <a:gd name="connsiteY3" fmla="*/ 1598614 h 2262525"/>
              <a:gd name="connsiteX4" fmla="*/ 2676524 w 4418272"/>
              <a:gd name="connsiteY4" fmla="*/ 950913 h 2262525"/>
              <a:gd name="connsiteX5" fmla="*/ 1615143 w 4418272"/>
              <a:gd name="connsiteY5" fmla="*/ 1070544 h 2262525"/>
              <a:gd name="connsiteX6" fmla="*/ 1814259 w 4418272"/>
              <a:gd name="connsiteY6" fmla="*/ 1946763 h 2262525"/>
              <a:gd name="connsiteX7" fmla="*/ 981601 w 4418272"/>
              <a:gd name="connsiteY7" fmla="*/ 2262525 h 2262525"/>
              <a:gd name="connsiteX8" fmla="*/ 635654 w 4418272"/>
              <a:gd name="connsiteY8" fmla="*/ 1350267 h 2262525"/>
              <a:gd name="connsiteX9" fmla="*/ 529339 w 4418272"/>
              <a:gd name="connsiteY9" fmla="*/ 1369708 h 2262525"/>
              <a:gd name="connsiteX10" fmla="*/ 148114 w 4418272"/>
              <a:gd name="connsiteY10" fmla="*/ 1369708 h 2262525"/>
              <a:gd name="connsiteX11" fmla="*/ 0 w 4418272"/>
              <a:gd name="connsiteY11" fmla="*/ 1019970 h 2262525"/>
              <a:gd name="connsiteX12" fmla="*/ 228599 w 4418272"/>
              <a:gd name="connsiteY12" fmla="*/ 977108 h 2262525"/>
              <a:gd name="connsiteX13" fmla="*/ 252889 w 4418272"/>
              <a:gd name="connsiteY13" fmla="*/ 723253 h 2262525"/>
              <a:gd name="connsiteX14" fmla="*/ 542873 w 4418272"/>
              <a:gd name="connsiteY14" fmla="*/ 733960 h 2262525"/>
              <a:gd name="connsiteX15" fmla="*/ 541241 w 4418272"/>
              <a:gd name="connsiteY15" fmla="*/ 707572 h 2262525"/>
              <a:gd name="connsiteX16" fmla="*/ 560387 w 4418272"/>
              <a:gd name="connsiteY16" fmla="*/ 527050 h 2262525"/>
              <a:gd name="connsiteX17" fmla="*/ 741772 w 4418272"/>
              <a:gd name="connsiteY17" fmla="*/ 149382 h 2262525"/>
              <a:gd name="connsiteX18" fmla="*/ 2074862 w 4418272"/>
              <a:gd name="connsiteY18" fmla="*/ 0 h 2262525"/>
              <a:gd name="connsiteX0" fmla="*/ 2074862 w 4418272"/>
              <a:gd name="connsiteY0" fmla="*/ 0 h 2262525"/>
              <a:gd name="connsiteX1" fmla="*/ 4418272 w 4418272"/>
              <a:gd name="connsiteY1" fmla="*/ 76357 h 2262525"/>
              <a:gd name="connsiteX2" fmla="*/ 4413510 w 4418272"/>
              <a:gd name="connsiteY2" fmla="*/ 1575368 h 2262525"/>
              <a:gd name="connsiteX3" fmla="*/ 3609975 w 4418272"/>
              <a:gd name="connsiteY3" fmla="*/ 1598614 h 2262525"/>
              <a:gd name="connsiteX4" fmla="*/ 3371850 w 4418272"/>
              <a:gd name="connsiteY4" fmla="*/ 965201 h 2262525"/>
              <a:gd name="connsiteX5" fmla="*/ 2676524 w 4418272"/>
              <a:gd name="connsiteY5" fmla="*/ 950913 h 2262525"/>
              <a:gd name="connsiteX6" fmla="*/ 1615143 w 4418272"/>
              <a:gd name="connsiteY6" fmla="*/ 1070544 h 2262525"/>
              <a:gd name="connsiteX7" fmla="*/ 1814259 w 4418272"/>
              <a:gd name="connsiteY7" fmla="*/ 1946763 h 2262525"/>
              <a:gd name="connsiteX8" fmla="*/ 981601 w 4418272"/>
              <a:gd name="connsiteY8" fmla="*/ 2262525 h 2262525"/>
              <a:gd name="connsiteX9" fmla="*/ 635654 w 4418272"/>
              <a:gd name="connsiteY9" fmla="*/ 1350267 h 2262525"/>
              <a:gd name="connsiteX10" fmla="*/ 529339 w 4418272"/>
              <a:gd name="connsiteY10" fmla="*/ 1369708 h 2262525"/>
              <a:gd name="connsiteX11" fmla="*/ 148114 w 4418272"/>
              <a:gd name="connsiteY11" fmla="*/ 1369708 h 2262525"/>
              <a:gd name="connsiteX12" fmla="*/ 0 w 4418272"/>
              <a:gd name="connsiteY12" fmla="*/ 1019970 h 2262525"/>
              <a:gd name="connsiteX13" fmla="*/ 228599 w 4418272"/>
              <a:gd name="connsiteY13" fmla="*/ 977108 h 2262525"/>
              <a:gd name="connsiteX14" fmla="*/ 252889 w 4418272"/>
              <a:gd name="connsiteY14" fmla="*/ 723253 h 2262525"/>
              <a:gd name="connsiteX15" fmla="*/ 542873 w 4418272"/>
              <a:gd name="connsiteY15" fmla="*/ 733960 h 2262525"/>
              <a:gd name="connsiteX16" fmla="*/ 541241 w 4418272"/>
              <a:gd name="connsiteY16" fmla="*/ 707572 h 2262525"/>
              <a:gd name="connsiteX17" fmla="*/ 560387 w 4418272"/>
              <a:gd name="connsiteY17" fmla="*/ 527050 h 2262525"/>
              <a:gd name="connsiteX18" fmla="*/ 741772 w 4418272"/>
              <a:gd name="connsiteY18" fmla="*/ 149382 h 2262525"/>
              <a:gd name="connsiteX19" fmla="*/ 2074862 w 4418272"/>
              <a:gd name="connsiteY19" fmla="*/ 0 h 2262525"/>
              <a:gd name="connsiteX0" fmla="*/ 2074862 w 4418272"/>
              <a:gd name="connsiteY0" fmla="*/ 0 h 2262525"/>
              <a:gd name="connsiteX1" fmla="*/ 4418272 w 4418272"/>
              <a:gd name="connsiteY1" fmla="*/ 76357 h 2262525"/>
              <a:gd name="connsiteX2" fmla="*/ 4413510 w 4418272"/>
              <a:gd name="connsiteY2" fmla="*/ 1575368 h 2262525"/>
              <a:gd name="connsiteX3" fmla="*/ 3609975 w 4418272"/>
              <a:gd name="connsiteY3" fmla="*/ 1598614 h 2262525"/>
              <a:gd name="connsiteX4" fmla="*/ 3371850 w 4418272"/>
              <a:gd name="connsiteY4" fmla="*/ 965201 h 2262525"/>
              <a:gd name="connsiteX5" fmla="*/ 2538412 w 4418272"/>
              <a:gd name="connsiteY5" fmla="*/ 893763 h 2262525"/>
              <a:gd name="connsiteX6" fmla="*/ 1615143 w 4418272"/>
              <a:gd name="connsiteY6" fmla="*/ 1070544 h 2262525"/>
              <a:gd name="connsiteX7" fmla="*/ 1814259 w 4418272"/>
              <a:gd name="connsiteY7" fmla="*/ 1946763 h 2262525"/>
              <a:gd name="connsiteX8" fmla="*/ 981601 w 4418272"/>
              <a:gd name="connsiteY8" fmla="*/ 2262525 h 2262525"/>
              <a:gd name="connsiteX9" fmla="*/ 635654 w 4418272"/>
              <a:gd name="connsiteY9" fmla="*/ 1350267 h 2262525"/>
              <a:gd name="connsiteX10" fmla="*/ 529339 w 4418272"/>
              <a:gd name="connsiteY10" fmla="*/ 1369708 h 2262525"/>
              <a:gd name="connsiteX11" fmla="*/ 148114 w 4418272"/>
              <a:gd name="connsiteY11" fmla="*/ 1369708 h 2262525"/>
              <a:gd name="connsiteX12" fmla="*/ 0 w 4418272"/>
              <a:gd name="connsiteY12" fmla="*/ 1019970 h 2262525"/>
              <a:gd name="connsiteX13" fmla="*/ 228599 w 4418272"/>
              <a:gd name="connsiteY13" fmla="*/ 977108 h 2262525"/>
              <a:gd name="connsiteX14" fmla="*/ 252889 w 4418272"/>
              <a:gd name="connsiteY14" fmla="*/ 723253 h 2262525"/>
              <a:gd name="connsiteX15" fmla="*/ 542873 w 4418272"/>
              <a:gd name="connsiteY15" fmla="*/ 733960 h 2262525"/>
              <a:gd name="connsiteX16" fmla="*/ 541241 w 4418272"/>
              <a:gd name="connsiteY16" fmla="*/ 707572 h 2262525"/>
              <a:gd name="connsiteX17" fmla="*/ 560387 w 4418272"/>
              <a:gd name="connsiteY17" fmla="*/ 527050 h 2262525"/>
              <a:gd name="connsiteX18" fmla="*/ 741772 w 4418272"/>
              <a:gd name="connsiteY18" fmla="*/ 149382 h 2262525"/>
              <a:gd name="connsiteX19" fmla="*/ 2074862 w 4418272"/>
              <a:gd name="connsiteY19" fmla="*/ 0 h 22625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4418272" h="2262525">
                <a:moveTo>
                  <a:pt x="2074862" y="0"/>
                </a:moveTo>
                <a:lnTo>
                  <a:pt x="4418272" y="76357"/>
                </a:lnTo>
                <a:cubicBezTo>
                  <a:pt x="4416685" y="576027"/>
                  <a:pt x="4415097" y="1075698"/>
                  <a:pt x="4413510" y="1575368"/>
                </a:cubicBezTo>
                <a:cubicBezTo>
                  <a:pt x="4294669" y="1787009"/>
                  <a:pt x="3914554" y="1705071"/>
                  <a:pt x="3609975" y="1598614"/>
                </a:cubicBezTo>
                <a:cubicBezTo>
                  <a:pt x="3399059" y="1540576"/>
                  <a:pt x="3527425" y="1073151"/>
                  <a:pt x="3371850" y="965201"/>
                </a:cubicBezTo>
                <a:cubicBezTo>
                  <a:pt x="3216275" y="857251"/>
                  <a:pt x="2793890" y="919862"/>
                  <a:pt x="2538412" y="893763"/>
                </a:cubicBezTo>
                <a:lnTo>
                  <a:pt x="1615143" y="1070544"/>
                </a:lnTo>
                <a:lnTo>
                  <a:pt x="1814259" y="1946763"/>
                </a:lnTo>
                <a:lnTo>
                  <a:pt x="981601" y="2262525"/>
                </a:lnTo>
                <a:lnTo>
                  <a:pt x="635654" y="1350267"/>
                </a:lnTo>
                <a:lnTo>
                  <a:pt x="529339" y="1369708"/>
                </a:lnTo>
                <a:cubicBezTo>
                  <a:pt x="385000" y="1393521"/>
                  <a:pt x="249293" y="1405427"/>
                  <a:pt x="148114" y="1369708"/>
                </a:cubicBezTo>
                <a:cubicBezTo>
                  <a:pt x="147161" y="1257098"/>
                  <a:pt x="953" y="1132580"/>
                  <a:pt x="0" y="1019970"/>
                </a:cubicBezTo>
                <a:cubicBezTo>
                  <a:pt x="38100" y="977108"/>
                  <a:pt x="190499" y="1019970"/>
                  <a:pt x="228599" y="977108"/>
                </a:cubicBezTo>
                <a:lnTo>
                  <a:pt x="252889" y="723253"/>
                </a:lnTo>
                <a:lnTo>
                  <a:pt x="542873" y="733960"/>
                </a:lnTo>
                <a:lnTo>
                  <a:pt x="541241" y="707572"/>
                </a:lnTo>
                <a:cubicBezTo>
                  <a:pt x="540479" y="640784"/>
                  <a:pt x="545076" y="578956"/>
                  <a:pt x="560387" y="527050"/>
                </a:cubicBezTo>
                <a:lnTo>
                  <a:pt x="741772" y="149382"/>
                </a:lnTo>
                <a:cubicBezTo>
                  <a:pt x="1212594" y="140863"/>
                  <a:pt x="1604040" y="8519"/>
                  <a:pt x="2074862" y="0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  <a:alpha val="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 eaLnBrk="1" fontAlgn="auto" hangingPunct="1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>
              <a:solidFill>
                <a:srgbClr val="FFFFFF"/>
              </a:solidFill>
            </a:endParaRPr>
          </a:p>
        </p:txBody>
      </p:sp>
      <p:sp>
        <p:nvSpPr>
          <p:cNvPr id="191" name="Link_North_West_Europe">
            <a:extLst>
              <a:ext uri="{FF2B5EF4-FFF2-40B4-BE49-F238E27FC236}">
                <a16:creationId xmlns:a16="http://schemas.microsoft.com/office/drawing/2014/main" id="{FB4D76B8-B465-43A9-98B0-5E49000E0E47}"/>
              </a:ext>
            </a:extLst>
          </p:cNvPr>
          <p:cNvSpPr/>
          <p:nvPr userDrawn="1"/>
        </p:nvSpPr>
        <p:spPr bwMode="gray">
          <a:xfrm>
            <a:off x="4992688" y="1490663"/>
            <a:ext cx="1409700" cy="1055687"/>
          </a:xfrm>
          <a:custGeom>
            <a:avLst/>
            <a:gdLst>
              <a:gd name="connsiteX0" fmla="*/ 0 w 1165367"/>
              <a:gd name="connsiteY0" fmla="*/ 0 h 860155"/>
              <a:gd name="connsiteX1" fmla="*/ 1165367 w 1165367"/>
              <a:gd name="connsiteY1" fmla="*/ 0 h 860155"/>
              <a:gd name="connsiteX2" fmla="*/ 1165367 w 1165367"/>
              <a:gd name="connsiteY2" fmla="*/ 860155 h 860155"/>
              <a:gd name="connsiteX3" fmla="*/ 0 w 1165367"/>
              <a:gd name="connsiteY3" fmla="*/ 860155 h 860155"/>
              <a:gd name="connsiteX4" fmla="*/ 0 w 1165367"/>
              <a:gd name="connsiteY4" fmla="*/ 0 h 860155"/>
              <a:gd name="connsiteX0" fmla="*/ 0 w 1165367"/>
              <a:gd name="connsiteY0" fmla="*/ 0 h 1012555"/>
              <a:gd name="connsiteX1" fmla="*/ 1165367 w 1165367"/>
              <a:gd name="connsiteY1" fmla="*/ 0 h 1012555"/>
              <a:gd name="connsiteX2" fmla="*/ 1165367 w 1165367"/>
              <a:gd name="connsiteY2" fmla="*/ 860155 h 1012555"/>
              <a:gd name="connsiteX3" fmla="*/ 64294 w 1165367"/>
              <a:gd name="connsiteY3" fmla="*/ 1012555 h 1012555"/>
              <a:gd name="connsiteX4" fmla="*/ 0 w 1165367"/>
              <a:gd name="connsiteY4" fmla="*/ 0 h 1012555"/>
              <a:gd name="connsiteX0" fmla="*/ 0 w 1389204"/>
              <a:gd name="connsiteY0" fmla="*/ 376238 h 1012555"/>
              <a:gd name="connsiteX1" fmla="*/ 1389204 w 1389204"/>
              <a:gd name="connsiteY1" fmla="*/ 0 h 1012555"/>
              <a:gd name="connsiteX2" fmla="*/ 1389204 w 1389204"/>
              <a:gd name="connsiteY2" fmla="*/ 860155 h 1012555"/>
              <a:gd name="connsiteX3" fmla="*/ 288131 w 1389204"/>
              <a:gd name="connsiteY3" fmla="*/ 1012555 h 1012555"/>
              <a:gd name="connsiteX4" fmla="*/ 0 w 1389204"/>
              <a:gd name="connsiteY4" fmla="*/ 376238 h 1012555"/>
              <a:gd name="connsiteX0" fmla="*/ 0 w 1389204"/>
              <a:gd name="connsiteY0" fmla="*/ 376238 h 1012555"/>
              <a:gd name="connsiteX1" fmla="*/ 590938 w 1389204"/>
              <a:gd name="connsiteY1" fmla="*/ 268216 h 1012555"/>
              <a:gd name="connsiteX2" fmla="*/ 1389204 w 1389204"/>
              <a:gd name="connsiteY2" fmla="*/ 0 h 1012555"/>
              <a:gd name="connsiteX3" fmla="*/ 1389204 w 1389204"/>
              <a:gd name="connsiteY3" fmla="*/ 860155 h 1012555"/>
              <a:gd name="connsiteX4" fmla="*/ 288131 w 1389204"/>
              <a:gd name="connsiteY4" fmla="*/ 1012555 h 1012555"/>
              <a:gd name="connsiteX5" fmla="*/ 0 w 1389204"/>
              <a:gd name="connsiteY5" fmla="*/ 376238 h 1012555"/>
              <a:gd name="connsiteX0" fmla="*/ 0 w 1389204"/>
              <a:gd name="connsiteY0" fmla="*/ 403297 h 1039614"/>
              <a:gd name="connsiteX1" fmla="*/ 590938 w 1389204"/>
              <a:gd name="connsiteY1" fmla="*/ 295275 h 1039614"/>
              <a:gd name="connsiteX2" fmla="*/ 888595 w 1389204"/>
              <a:gd name="connsiteY2" fmla="*/ 0 h 1039614"/>
              <a:gd name="connsiteX3" fmla="*/ 1389204 w 1389204"/>
              <a:gd name="connsiteY3" fmla="*/ 27059 h 1039614"/>
              <a:gd name="connsiteX4" fmla="*/ 1389204 w 1389204"/>
              <a:gd name="connsiteY4" fmla="*/ 887214 h 1039614"/>
              <a:gd name="connsiteX5" fmla="*/ 288131 w 1389204"/>
              <a:gd name="connsiteY5" fmla="*/ 1039614 h 1039614"/>
              <a:gd name="connsiteX6" fmla="*/ 0 w 1389204"/>
              <a:gd name="connsiteY6" fmla="*/ 403297 h 1039614"/>
              <a:gd name="connsiteX0" fmla="*/ 0 w 1389204"/>
              <a:gd name="connsiteY0" fmla="*/ 403297 h 1039614"/>
              <a:gd name="connsiteX1" fmla="*/ 590938 w 1389204"/>
              <a:gd name="connsiteY1" fmla="*/ 295275 h 1039614"/>
              <a:gd name="connsiteX2" fmla="*/ 888595 w 1389204"/>
              <a:gd name="connsiteY2" fmla="*/ 0 h 1039614"/>
              <a:gd name="connsiteX3" fmla="*/ 1348723 w 1389204"/>
              <a:gd name="connsiteY3" fmla="*/ 10390 h 1039614"/>
              <a:gd name="connsiteX4" fmla="*/ 1389204 w 1389204"/>
              <a:gd name="connsiteY4" fmla="*/ 887214 h 1039614"/>
              <a:gd name="connsiteX5" fmla="*/ 288131 w 1389204"/>
              <a:gd name="connsiteY5" fmla="*/ 1039614 h 1039614"/>
              <a:gd name="connsiteX6" fmla="*/ 0 w 1389204"/>
              <a:gd name="connsiteY6" fmla="*/ 403297 h 1039614"/>
              <a:gd name="connsiteX0" fmla="*/ 0 w 1410088"/>
              <a:gd name="connsiteY0" fmla="*/ 403297 h 1039614"/>
              <a:gd name="connsiteX1" fmla="*/ 590938 w 1410088"/>
              <a:gd name="connsiteY1" fmla="*/ 295275 h 1039614"/>
              <a:gd name="connsiteX2" fmla="*/ 888595 w 1410088"/>
              <a:gd name="connsiteY2" fmla="*/ 0 h 1039614"/>
              <a:gd name="connsiteX3" fmla="*/ 1348723 w 1410088"/>
              <a:gd name="connsiteY3" fmla="*/ 10390 h 1039614"/>
              <a:gd name="connsiteX4" fmla="*/ 1410088 w 1410088"/>
              <a:gd name="connsiteY4" fmla="*/ 311943 h 1039614"/>
              <a:gd name="connsiteX5" fmla="*/ 1389204 w 1410088"/>
              <a:gd name="connsiteY5" fmla="*/ 887214 h 1039614"/>
              <a:gd name="connsiteX6" fmla="*/ 288131 w 1410088"/>
              <a:gd name="connsiteY6" fmla="*/ 1039614 h 1039614"/>
              <a:gd name="connsiteX7" fmla="*/ 0 w 1410088"/>
              <a:gd name="connsiteY7" fmla="*/ 403297 h 1039614"/>
              <a:gd name="connsiteX0" fmla="*/ 0 w 1410088"/>
              <a:gd name="connsiteY0" fmla="*/ 403297 h 1056283"/>
              <a:gd name="connsiteX1" fmla="*/ 590938 w 1410088"/>
              <a:gd name="connsiteY1" fmla="*/ 295275 h 1056283"/>
              <a:gd name="connsiteX2" fmla="*/ 888595 w 1410088"/>
              <a:gd name="connsiteY2" fmla="*/ 0 h 1056283"/>
              <a:gd name="connsiteX3" fmla="*/ 1348723 w 1410088"/>
              <a:gd name="connsiteY3" fmla="*/ 10390 h 1056283"/>
              <a:gd name="connsiteX4" fmla="*/ 1410088 w 1410088"/>
              <a:gd name="connsiteY4" fmla="*/ 311943 h 1056283"/>
              <a:gd name="connsiteX5" fmla="*/ 1389204 w 1410088"/>
              <a:gd name="connsiteY5" fmla="*/ 887214 h 1056283"/>
              <a:gd name="connsiteX6" fmla="*/ 309562 w 1410088"/>
              <a:gd name="connsiteY6" fmla="*/ 1056283 h 1056283"/>
              <a:gd name="connsiteX7" fmla="*/ 0 w 1410088"/>
              <a:gd name="connsiteY7" fmla="*/ 403297 h 1056283"/>
              <a:gd name="connsiteX0" fmla="*/ 0 w 1410088"/>
              <a:gd name="connsiteY0" fmla="*/ 403297 h 1056283"/>
              <a:gd name="connsiteX1" fmla="*/ 590938 w 1410088"/>
              <a:gd name="connsiteY1" fmla="*/ 295275 h 1056283"/>
              <a:gd name="connsiteX2" fmla="*/ 888595 w 1410088"/>
              <a:gd name="connsiteY2" fmla="*/ 0 h 1056283"/>
              <a:gd name="connsiteX3" fmla="*/ 1348723 w 1410088"/>
              <a:gd name="connsiteY3" fmla="*/ 10390 h 1056283"/>
              <a:gd name="connsiteX4" fmla="*/ 1410088 w 1410088"/>
              <a:gd name="connsiteY4" fmla="*/ 311943 h 1056283"/>
              <a:gd name="connsiteX5" fmla="*/ 1389204 w 1410088"/>
              <a:gd name="connsiteY5" fmla="*/ 887214 h 1056283"/>
              <a:gd name="connsiteX6" fmla="*/ 764770 w 1410088"/>
              <a:gd name="connsiteY6" fmla="*/ 1050131 h 1056283"/>
              <a:gd name="connsiteX7" fmla="*/ 309562 w 1410088"/>
              <a:gd name="connsiteY7" fmla="*/ 1056283 h 1056283"/>
              <a:gd name="connsiteX8" fmla="*/ 0 w 1410088"/>
              <a:gd name="connsiteY8" fmla="*/ 403297 h 1056283"/>
              <a:gd name="connsiteX0" fmla="*/ 0 w 1410088"/>
              <a:gd name="connsiteY0" fmla="*/ 403297 h 1056283"/>
              <a:gd name="connsiteX1" fmla="*/ 590938 w 1410088"/>
              <a:gd name="connsiteY1" fmla="*/ 295275 h 1056283"/>
              <a:gd name="connsiteX2" fmla="*/ 888595 w 1410088"/>
              <a:gd name="connsiteY2" fmla="*/ 0 h 1056283"/>
              <a:gd name="connsiteX3" fmla="*/ 1348723 w 1410088"/>
              <a:gd name="connsiteY3" fmla="*/ 10390 h 1056283"/>
              <a:gd name="connsiteX4" fmla="*/ 1410088 w 1410088"/>
              <a:gd name="connsiteY4" fmla="*/ 311943 h 1056283"/>
              <a:gd name="connsiteX5" fmla="*/ 1389204 w 1410088"/>
              <a:gd name="connsiteY5" fmla="*/ 887214 h 1056283"/>
              <a:gd name="connsiteX6" fmla="*/ 840970 w 1410088"/>
              <a:gd name="connsiteY6" fmla="*/ 828675 h 1056283"/>
              <a:gd name="connsiteX7" fmla="*/ 764770 w 1410088"/>
              <a:gd name="connsiteY7" fmla="*/ 1050131 h 1056283"/>
              <a:gd name="connsiteX8" fmla="*/ 309562 w 1410088"/>
              <a:gd name="connsiteY8" fmla="*/ 1056283 h 1056283"/>
              <a:gd name="connsiteX9" fmla="*/ 0 w 1410088"/>
              <a:gd name="connsiteY9" fmla="*/ 403297 h 1056283"/>
              <a:gd name="connsiteX0" fmla="*/ 0 w 1410088"/>
              <a:gd name="connsiteY0" fmla="*/ 403297 h 1056283"/>
              <a:gd name="connsiteX1" fmla="*/ 590938 w 1410088"/>
              <a:gd name="connsiteY1" fmla="*/ 295275 h 1056283"/>
              <a:gd name="connsiteX2" fmla="*/ 888595 w 1410088"/>
              <a:gd name="connsiteY2" fmla="*/ 0 h 1056283"/>
              <a:gd name="connsiteX3" fmla="*/ 1348723 w 1410088"/>
              <a:gd name="connsiteY3" fmla="*/ 10390 h 1056283"/>
              <a:gd name="connsiteX4" fmla="*/ 1410088 w 1410088"/>
              <a:gd name="connsiteY4" fmla="*/ 311943 h 1056283"/>
              <a:gd name="connsiteX5" fmla="*/ 1353485 w 1410088"/>
              <a:gd name="connsiteY5" fmla="*/ 811014 h 1056283"/>
              <a:gd name="connsiteX6" fmla="*/ 840970 w 1410088"/>
              <a:gd name="connsiteY6" fmla="*/ 828675 h 1056283"/>
              <a:gd name="connsiteX7" fmla="*/ 764770 w 1410088"/>
              <a:gd name="connsiteY7" fmla="*/ 1050131 h 1056283"/>
              <a:gd name="connsiteX8" fmla="*/ 309562 w 1410088"/>
              <a:gd name="connsiteY8" fmla="*/ 1056283 h 1056283"/>
              <a:gd name="connsiteX9" fmla="*/ 0 w 1410088"/>
              <a:gd name="connsiteY9" fmla="*/ 403297 h 1056283"/>
              <a:gd name="connsiteX0" fmla="*/ 0 w 1410088"/>
              <a:gd name="connsiteY0" fmla="*/ 403297 h 1056283"/>
              <a:gd name="connsiteX1" fmla="*/ 590938 w 1410088"/>
              <a:gd name="connsiteY1" fmla="*/ 295275 h 1056283"/>
              <a:gd name="connsiteX2" fmla="*/ 888595 w 1410088"/>
              <a:gd name="connsiteY2" fmla="*/ 0 h 1056283"/>
              <a:gd name="connsiteX3" fmla="*/ 1348723 w 1410088"/>
              <a:gd name="connsiteY3" fmla="*/ 10390 h 1056283"/>
              <a:gd name="connsiteX4" fmla="*/ 1410088 w 1410088"/>
              <a:gd name="connsiteY4" fmla="*/ 311943 h 1056283"/>
              <a:gd name="connsiteX5" fmla="*/ 1353485 w 1410088"/>
              <a:gd name="connsiteY5" fmla="*/ 789583 h 1056283"/>
              <a:gd name="connsiteX6" fmla="*/ 840970 w 1410088"/>
              <a:gd name="connsiteY6" fmla="*/ 828675 h 1056283"/>
              <a:gd name="connsiteX7" fmla="*/ 764770 w 1410088"/>
              <a:gd name="connsiteY7" fmla="*/ 1050131 h 1056283"/>
              <a:gd name="connsiteX8" fmla="*/ 309562 w 1410088"/>
              <a:gd name="connsiteY8" fmla="*/ 1056283 h 1056283"/>
              <a:gd name="connsiteX9" fmla="*/ 0 w 1410088"/>
              <a:gd name="connsiteY9" fmla="*/ 403297 h 1056283"/>
              <a:gd name="connsiteX0" fmla="*/ 0 w 1410088"/>
              <a:gd name="connsiteY0" fmla="*/ 403297 h 1056283"/>
              <a:gd name="connsiteX1" fmla="*/ 590938 w 1410088"/>
              <a:gd name="connsiteY1" fmla="*/ 295275 h 1056283"/>
              <a:gd name="connsiteX2" fmla="*/ 888595 w 1410088"/>
              <a:gd name="connsiteY2" fmla="*/ 0 h 1056283"/>
              <a:gd name="connsiteX3" fmla="*/ 1348723 w 1410088"/>
              <a:gd name="connsiteY3" fmla="*/ 10390 h 1056283"/>
              <a:gd name="connsiteX4" fmla="*/ 1410088 w 1410088"/>
              <a:gd name="connsiteY4" fmla="*/ 311943 h 1056283"/>
              <a:gd name="connsiteX5" fmla="*/ 1353485 w 1410088"/>
              <a:gd name="connsiteY5" fmla="*/ 789583 h 1056283"/>
              <a:gd name="connsiteX6" fmla="*/ 840970 w 1410088"/>
              <a:gd name="connsiteY6" fmla="*/ 828675 h 1056283"/>
              <a:gd name="connsiteX7" fmla="*/ 719527 w 1410088"/>
              <a:gd name="connsiteY7" fmla="*/ 1047749 h 1056283"/>
              <a:gd name="connsiteX8" fmla="*/ 309562 w 1410088"/>
              <a:gd name="connsiteY8" fmla="*/ 1056283 h 1056283"/>
              <a:gd name="connsiteX9" fmla="*/ 0 w 1410088"/>
              <a:gd name="connsiteY9" fmla="*/ 403297 h 10562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410088" h="1056283">
                <a:moveTo>
                  <a:pt x="0" y="403297"/>
                </a:moveTo>
                <a:cubicBezTo>
                  <a:pt x="211267" y="344271"/>
                  <a:pt x="379671" y="354301"/>
                  <a:pt x="590938" y="295275"/>
                </a:cubicBezTo>
                <a:cubicBezTo>
                  <a:pt x="729844" y="248444"/>
                  <a:pt x="749689" y="46831"/>
                  <a:pt x="888595" y="0"/>
                </a:cubicBezTo>
                <a:lnTo>
                  <a:pt x="1348723" y="10390"/>
                </a:lnTo>
                <a:cubicBezTo>
                  <a:pt x="1354891" y="149802"/>
                  <a:pt x="1403920" y="172531"/>
                  <a:pt x="1410088" y="311943"/>
                </a:cubicBezTo>
                <a:lnTo>
                  <a:pt x="1353485" y="789583"/>
                </a:lnTo>
                <a:cubicBezTo>
                  <a:pt x="1292763" y="900311"/>
                  <a:pt x="945042" y="801522"/>
                  <a:pt x="840970" y="828675"/>
                </a:cubicBezTo>
                <a:cubicBezTo>
                  <a:pt x="736898" y="855828"/>
                  <a:pt x="842226" y="1034421"/>
                  <a:pt x="719527" y="1047749"/>
                </a:cubicBezTo>
                <a:lnTo>
                  <a:pt x="309562" y="1056283"/>
                </a:lnTo>
                <a:lnTo>
                  <a:pt x="0" y="403297"/>
                </a:lnTo>
                <a:close/>
              </a:path>
            </a:pathLst>
          </a:custGeom>
          <a:solidFill>
            <a:schemeClr val="accent1">
              <a:alpha val="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 eaLnBrk="1" fontAlgn="auto" hangingPunct="1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>
              <a:solidFill>
                <a:srgbClr val="FFFFFF"/>
              </a:solidFill>
            </a:endParaRPr>
          </a:p>
        </p:txBody>
      </p:sp>
      <p:sp>
        <p:nvSpPr>
          <p:cNvPr id="192" name="Link_South_West_Europe">
            <a:extLst>
              <a:ext uri="{FF2B5EF4-FFF2-40B4-BE49-F238E27FC236}">
                <a16:creationId xmlns:a16="http://schemas.microsoft.com/office/drawing/2014/main" id="{D8FF721A-B50D-475B-A13A-4BA4B24A5CF7}"/>
              </a:ext>
            </a:extLst>
          </p:cNvPr>
          <p:cNvSpPr/>
          <p:nvPr userDrawn="1"/>
        </p:nvSpPr>
        <p:spPr bwMode="gray">
          <a:xfrm>
            <a:off x="5113338" y="2428875"/>
            <a:ext cx="695325" cy="881063"/>
          </a:xfrm>
          <a:custGeom>
            <a:avLst/>
            <a:gdLst>
              <a:gd name="connsiteX0" fmla="*/ 0 w 676840"/>
              <a:gd name="connsiteY0" fmla="*/ 0 h 802968"/>
              <a:gd name="connsiteX1" fmla="*/ 676840 w 676840"/>
              <a:gd name="connsiteY1" fmla="*/ 0 h 802968"/>
              <a:gd name="connsiteX2" fmla="*/ 676840 w 676840"/>
              <a:gd name="connsiteY2" fmla="*/ 802968 h 802968"/>
              <a:gd name="connsiteX3" fmla="*/ 0 w 676840"/>
              <a:gd name="connsiteY3" fmla="*/ 802968 h 802968"/>
              <a:gd name="connsiteX4" fmla="*/ 0 w 676840"/>
              <a:gd name="connsiteY4" fmla="*/ 0 h 802968"/>
              <a:gd name="connsiteX0" fmla="*/ 0 w 676840"/>
              <a:gd name="connsiteY0" fmla="*/ 0 h 829162"/>
              <a:gd name="connsiteX1" fmla="*/ 676840 w 676840"/>
              <a:gd name="connsiteY1" fmla="*/ 0 h 829162"/>
              <a:gd name="connsiteX2" fmla="*/ 676840 w 676840"/>
              <a:gd name="connsiteY2" fmla="*/ 802968 h 829162"/>
              <a:gd name="connsiteX3" fmla="*/ 7143 w 676840"/>
              <a:gd name="connsiteY3" fmla="*/ 829162 h 829162"/>
              <a:gd name="connsiteX4" fmla="*/ 0 w 676840"/>
              <a:gd name="connsiteY4" fmla="*/ 0 h 829162"/>
              <a:gd name="connsiteX0" fmla="*/ 202407 w 669697"/>
              <a:gd name="connsiteY0" fmla="*/ 11906 h 829162"/>
              <a:gd name="connsiteX1" fmla="*/ 669697 w 669697"/>
              <a:gd name="connsiteY1" fmla="*/ 0 h 829162"/>
              <a:gd name="connsiteX2" fmla="*/ 669697 w 669697"/>
              <a:gd name="connsiteY2" fmla="*/ 802968 h 829162"/>
              <a:gd name="connsiteX3" fmla="*/ 0 w 669697"/>
              <a:gd name="connsiteY3" fmla="*/ 829162 h 829162"/>
              <a:gd name="connsiteX4" fmla="*/ 202407 w 669697"/>
              <a:gd name="connsiteY4" fmla="*/ 11906 h 829162"/>
              <a:gd name="connsiteX0" fmla="*/ 202407 w 669697"/>
              <a:gd name="connsiteY0" fmla="*/ 63182 h 880438"/>
              <a:gd name="connsiteX1" fmla="*/ 551131 w 669697"/>
              <a:gd name="connsiteY1" fmla="*/ 0 h 880438"/>
              <a:gd name="connsiteX2" fmla="*/ 669697 w 669697"/>
              <a:gd name="connsiteY2" fmla="*/ 51276 h 880438"/>
              <a:gd name="connsiteX3" fmla="*/ 669697 w 669697"/>
              <a:gd name="connsiteY3" fmla="*/ 854244 h 880438"/>
              <a:gd name="connsiteX4" fmla="*/ 0 w 669697"/>
              <a:gd name="connsiteY4" fmla="*/ 880438 h 880438"/>
              <a:gd name="connsiteX5" fmla="*/ 202407 w 669697"/>
              <a:gd name="connsiteY5" fmla="*/ 63182 h 880438"/>
              <a:gd name="connsiteX0" fmla="*/ 202407 w 694006"/>
              <a:gd name="connsiteY0" fmla="*/ 63182 h 880438"/>
              <a:gd name="connsiteX1" fmla="*/ 551131 w 694006"/>
              <a:gd name="connsiteY1" fmla="*/ 0 h 880438"/>
              <a:gd name="connsiteX2" fmla="*/ 669697 w 694006"/>
              <a:gd name="connsiteY2" fmla="*/ 51276 h 880438"/>
              <a:gd name="connsiteX3" fmla="*/ 694006 w 694006"/>
              <a:gd name="connsiteY3" fmla="*/ 378619 h 880438"/>
              <a:gd name="connsiteX4" fmla="*/ 669697 w 694006"/>
              <a:gd name="connsiteY4" fmla="*/ 854244 h 880438"/>
              <a:gd name="connsiteX5" fmla="*/ 0 w 694006"/>
              <a:gd name="connsiteY5" fmla="*/ 880438 h 880438"/>
              <a:gd name="connsiteX6" fmla="*/ 202407 w 694006"/>
              <a:gd name="connsiteY6" fmla="*/ 63182 h 880438"/>
              <a:gd name="connsiteX0" fmla="*/ 202407 w 694006"/>
              <a:gd name="connsiteY0" fmla="*/ 63182 h 880438"/>
              <a:gd name="connsiteX1" fmla="*/ 551131 w 694006"/>
              <a:gd name="connsiteY1" fmla="*/ 0 h 880438"/>
              <a:gd name="connsiteX2" fmla="*/ 669697 w 694006"/>
              <a:gd name="connsiteY2" fmla="*/ 51276 h 880438"/>
              <a:gd name="connsiteX3" fmla="*/ 694006 w 694006"/>
              <a:gd name="connsiteY3" fmla="*/ 378619 h 880438"/>
              <a:gd name="connsiteX4" fmla="*/ 372041 w 694006"/>
              <a:gd name="connsiteY4" fmla="*/ 839956 h 880438"/>
              <a:gd name="connsiteX5" fmla="*/ 0 w 694006"/>
              <a:gd name="connsiteY5" fmla="*/ 880438 h 880438"/>
              <a:gd name="connsiteX6" fmla="*/ 202407 w 694006"/>
              <a:gd name="connsiteY6" fmla="*/ 63182 h 8804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94006" h="880438">
                <a:moveTo>
                  <a:pt x="202407" y="63182"/>
                </a:moveTo>
                <a:cubicBezTo>
                  <a:pt x="309123" y="59584"/>
                  <a:pt x="444415" y="3598"/>
                  <a:pt x="551131" y="0"/>
                </a:cubicBezTo>
                <a:lnTo>
                  <a:pt x="669697" y="51276"/>
                </a:lnTo>
                <a:cubicBezTo>
                  <a:pt x="669862" y="156422"/>
                  <a:pt x="693841" y="273473"/>
                  <a:pt x="694006" y="378619"/>
                </a:cubicBezTo>
                <a:lnTo>
                  <a:pt x="372041" y="839956"/>
                </a:lnTo>
                <a:lnTo>
                  <a:pt x="0" y="880438"/>
                </a:lnTo>
                <a:lnTo>
                  <a:pt x="202407" y="63182"/>
                </a:lnTo>
                <a:close/>
              </a:path>
            </a:pathLst>
          </a:custGeom>
          <a:solidFill>
            <a:schemeClr val="accent1">
              <a:alpha val="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 eaLnBrk="1" fontAlgn="auto" hangingPunct="1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>
              <a:solidFill>
                <a:srgbClr val="FFFFFF"/>
              </a:solidFill>
            </a:endParaRPr>
          </a:p>
        </p:txBody>
      </p:sp>
      <p:sp>
        <p:nvSpPr>
          <p:cNvPr id="193" name="Link_Germany">
            <a:extLst>
              <a:ext uri="{FF2B5EF4-FFF2-40B4-BE49-F238E27FC236}">
                <a16:creationId xmlns:a16="http://schemas.microsoft.com/office/drawing/2014/main" id="{C72F0530-D7F4-469D-A8A9-20B7EC30B7F7}"/>
              </a:ext>
            </a:extLst>
          </p:cNvPr>
          <p:cNvSpPr/>
          <p:nvPr userDrawn="1"/>
        </p:nvSpPr>
        <p:spPr bwMode="gray">
          <a:xfrm>
            <a:off x="5753100" y="2270125"/>
            <a:ext cx="284163" cy="311150"/>
          </a:xfrm>
          <a:custGeom>
            <a:avLst/>
            <a:gdLst>
              <a:gd name="connsiteX0" fmla="*/ 0 w 297888"/>
              <a:gd name="connsiteY0" fmla="*/ 0 h 352511"/>
              <a:gd name="connsiteX1" fmla="*/ 297888 w 297888"/>
              <a:gd name="connsiteY1" fmla="*/ 0 h 352511"/>
              <a:gd name="connsiteX2" fmla="*/ 297888 w 297888"/>
              <a:gd name="connsiteY2" fmla="*/ 352511 h 352511"/>
              <a:gd name="connsiteX3" fmla="*/ 0 w 297888"/>
              <a:gd name="connsiteY3" fmla="*/ 352511 h 352511"/>
              <a:gd name="connsiteX4" fmla="*/ 0 w 297888"/>
              <a:gd name="connsiteY4" fmla="*/ 0 h 352511"/>
              <a:gd name="connsiteX0" fmla="*/ 21432 w 297888"/>
              <a:gd name="connsiteY0" fmla="*/ 45243 h 352511"/>
              <a:gd name="connsiteX1" fmla="*/ 297888 w 297888"/>
              <a:gd name="connsiteY1" fmla="*/ 0 h 352511"/>
              <a:gd name="connsiteX2" fmla="*/ 297888 w 297888"/>
              <a:gd name="connsiteY2" fmla="*/ 352511 h 352511"/>
              <a:gd name="connsiteX3" fmla="*/ 0 w 297888"/>
              <a:gd name="connsiteY3" fmla="*/ 352511 h 352511"/>
              <a:gd name="connsiteX4" fmla="*/ 21432 w 297888"/>
              <a:gd name="connsiteY4" fmla="*/ 45243 h 352511"/>
              <a:gd name="connsiteX0" fmla="*/ 21432 w 297888"/>
              <a:gd name="connsiteY0" fmla="*/ 33337 h 340605"/>
              <a:gd name="connsiteX1" fmla="*/ 262170 w 297888"/>
              <a:gd name="connsiteY1" fmla="*/ 0 h 340605"/>
              <a:gd name="connsiteX2" fmla="*/ 297888 w 297888"/>
              <a:gd name="connsiteY2" fmla="*/ 340605 h 340605"/>
              <a:gd name="connsiteX3" fmla="*/ 0 w 297888"/>
              <a:gd name="connsiteY3" fmla="*/ 340605 h 340605"/>
              <a:gd name="connsiteX4" fmla="*/ 21432 w 297888"/>
              <a:gd name="connsiteY4" fmla="*/ 33337 h 340605"/>
              <a:gd name="connsiteX0" fmla="*/ 0 w 276456"/>
              <a:gd name="connsiteY0" fmla="*/ 33337 h 340605"/>
              <a:gd name="connsiteX1" fmla="*/ 240738 w 276456"/>
              <a:gd name="connsiteY1" fmla="*/ 0 h 340605"/>
              <a:gd name="connsiteX2" fmla="*/ 276456 w 276456"/>
              <a:gd name="connsiteY2" fmla="*/ 340605 h 340605"/>
              <a:gd name="connsiteX3" fmla="*/ 2380 w 276456"/>
              <a:gd name="connsiteY3" fmla="*/ 312030 h 340605"/>
              <a:gd name="connsiteX4" fmla="*/ 0 w 276456"/>
              <a:gd name="connsiteY4" fmla="*/ 33337 h 340605"/>
              <a:gd name="connsiteX0" fmla="*/ 0 w 278837"/>
              <a:gd name="connsiteY0" fmla="*/ 33337 h 312030"/>
              <a:gd name="connsiteX1" fmla="*/ 240738 w 278837"/>
              <a:gd name="connsiteY1" fmla="*/ 0 h 312030"/>
              <a:gd name="connsiteX2" fmla="*/ 278837 w 278837"/>
              <a:gd name="connsiteY2" fmla="*/ 309649 h 312030"/>
              <a:gd name="connsiteX3" fmla="*/ 2380 w 278837"/>
              <a:gd name="connsiteY3" fmla="*/ 312030 h 312030"/>
              <a:gd name="connsiteX4" fmla="*/ 0 w 278837"/>
              <a:gd name="connsiteY4" fmla="*/ 33337 h 312030"/>
              <a:gd name="connsiteX0" fmla="*/ 0 w 283010"/>
              <a:gd name="connsiteY0" fmla="*/ 33337 h 312030"/>
              <a:gd name="connsiteX1" fmla="*/ 240738 w 283010"/>
              <a:gd name="connsiteY1" fmla="*/ 0 h 312030"/>
              <a:gd name="connsiteX2" fmla="*/ 283010 w 283010"/>
              <a:gd name="connsiteY2" fmla="*/ 149781 h 312030"/>
              <a:gd name="connsiteX3" fmla="*/ 278837 w 283010"/>
              <a:gd name="connsiteY3" fmla="*/ 309649 h 312030"/>
              <a:gd name="connsiteX4" fmla="*/ 2380 w 283010"/>
              <a:gd name="connsiteY4" fmla="*/ 312030 h 312030"/>
              <a:gd name="connsiteX5" fmla="*/ 0 w 283010"/>
              <a:gd name="connsiteY5" fmla="*/ 33337 h 312030"/>
              <a:gd name="connsiteX0" fmla="*/ 0 w 283010"/>
              <a:gd name="connsiteY0" fmla="*/ 33337 h 312030"/>
              <a:gd name="connsiteX1" fmla="*/ 240738 w 283010"/>
              <a:gd name="connsiteY1" fmla="*/ 0 h 312030"/>
              <a:gd name="connsiteX2" fmla="*/ 283010 w 283010"/>
              <a:gd name="connsiteY2" fmla="*/ 149781 h 312030"/>
              <a:gd name="connsiteX3" fmla="*/ 245499 w 283010"/>
              <a:gd name="connsiteY3" fmla="*/ 307268 h 312030"/>
              <a:gd name="connsiteX4" fmla="*/ 2380 w 283010"/>
              <a:gd name="connsiteY4" fmla="*/ 312030 h 312030"/>
              <a:gd name="connsiteX5" fmla="*/ 0 w 283010"/>
              <a:gd name="connsiteY5" fmla="*/ 33337 h 3120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3010" h="312030">
                <a:moveTo>
                  <a:pt x="0" y="33337"/>
                </a:moveTo>
                <a:lnTo>
                  <a:pt x="240738" y="0"/>
                </a:lnTo>
                <a:cubicBezTo>
                  <a:pt x="246097" y="53102"/>
                  <a:pt x="277651" y="96679"/>
                  <a:pt x="283010" y="149781"/>
                </a:cubicBezTo>
                <a:lnTo>
                  <a:pt x="245499" y="307268"/>
                </a:lnTo>
                <a:lnTo>
                  <a:pt x="2380" y="312030"/>
                </a:lnTo>
                <a:cubicBezTo>
                  <a:pt x="1587" y="219132"/>
                  <a:pt x="793" y="126235"/>
                  <a:pt x="0" y="33337"/>
                </a:cubicBezTo>
                <a:close/>
              </a:path>
            </a:pathLst>
          </a:custGeom>
          <a:solidFill>
            <a:schemeClr val="accent1">
              <a:alpha val="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 eaLnBrk="1" fontAlgn="auto" hangingPunct="1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>
              <a:solidFill>
                <a:srgbClr val="FFFFFF"/>
              </a:solidFill>
            </a:endParaRPr>
          </a:p>
        </p:txBody>
      </p:sp>
      <p:sp>
        <p:nvSpPr>
          <p:cNvPr id="5" name="Titel 4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endParaRPr lang="de-DE"/>
          </a:p>
        </p:txBody>
      </p:sp>
      <p:sp>
        <p:nvSpPr>
          <p:cNvPr id="194" name="Fußzeilenplatzhalter 1">
            <a:extLst>
              <a:ext uri="{FF2B5EF4-FFF2-40B4-BE49-F238E27FC236}">
                <a16:creationId xmlns:a16="http://schemas.microsoft.com/office/drawing/2014/main" id="{7BA98C9A-878D-40F8-A42F-E9F345B585C8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de-DE"/>
              <a:t>Footer</a:t>
            </a:r>
          </a:p>
        </p:txBody>
      </p:sp>
      <p:sp>
        <p:nvSpPr>
          <p:cNvPr id="195" name="Foliennummernplatzhalter 2">
            <a:extLst>
              <a:ext uri="{FF2B5EF4-FFF2-40B4-BE49-F238E27FC236}">
                <a16:creationId xmlns:a16="http://schemas.microsoft.com/office/drawing/2014/main" id="{E6D3E988-99CA-4215-B0F6-F79770F52C1A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fld id="{6D5C9832-B707-4137-8A3E-1143F57BDA98}" type="slidenum">
              <a:rPr lang="de-DE" altLang="fr-FR"/>
              <a:pPr/>
              <a:t>‹#›</a:t>
            </a:fld>
            <a:endParaRPr lang="de-DE" altLang="fr-FR"/>
          </a:p>
        </p:txBody>
      </p:sp>
    </p:spTree>
    <p:extLst>
      <p:ext uri="{BB962C8B-B14F-4D97-AF65-F5344CB8AC3E}">
        <p14:creationId xmlns:p14="http://schemas.microsoft.com/office/powerpoint/2010/main" val="1855792257"/>
      </p:ext>
    </p:extLst>
  </p:cSld>
  <p:clrMapOvr>
    <a:masterClrMapping/>
  </p:clrMapOvr>
  <p:transition spd="med">
    <p:fade/>
  </p:transition>
</p:sldLayout>
</file>

<file path=ppt/slideLayouts/slideLayout2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_only_runwa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object 27">
            <a:extLst>
              <a:ext uri="{FF2B5EF4-FFF2-40B4-BE49-F238E27FC236}">
                <a16:creationId xmlns:a16="http://schemas.microsoft.com/office/drawing/2014/main" id="{58939215-D3A5-4C51-834D-2A2E6E0D038F}"/>
              </a:ext>
            </a:extLst>
          </p:cNvPr>
          <p:cNvSpPr/>
          <p:nvPr userDrawn="1"/>
        </p:nvSpPr>
        <p:spPr>
          <a:xfrm>
            <a:off x="2459038" y="4233863"/>
            <a:ext cx="9328150" cy="1860550"/>
          </a:xfrm>
          <a:custGeom>
            <a:avLst/>
            <a:gdLst/>
            <a:ahLst/>
            <a:cxnLst/>
            <a:rect l="l" t="t" r="r" b="b"/>
            <a:pathLst>
              <a:path w="8898255" h="2346325">
                <a:moveTo>
                  <a:pt x="0" y="0"/>
                </a:moveTo>
                <a:lnTo>
                  <a:pt x="5508002" y="2346121"/>
                </a:lnTo>
                <a:lnTo>
                  <a:pt x="8898001" y="1307338"/>
                </a:lnTo>
                <a:lnTo>
                  <a:pt x="0" y="0"/>
                </a:lnTo>
                <a:close/>
              </a:path>
            </a:pathLst>
          </a:custGeom>
          <a:gradFill>
            <a:gsLst>
              <a:gs pos="46900">
                <a:srgbClr val="BFDD96">
                  <a:alpha val="52000"/>
                </a:srgbClr>
              </a:gs>
              <a:gs pos="0">
                <a:srgbClr val="D6DFD4">
                  <a:lumMod val="88000"/>
                  <a:alpha val="66000"/>
                </a:srgbClr>
              </a:gs>
              <a:gs pos="100000">
                <a:srgbClr val="D6DFD4"/>
              </a:gs>
            </a:gsLst>
            <a:lin ang="0" scaled="1"/>
          </a:gradFill>
          <a:effectLst>
            <a:outerShdw blurRad="127000" dist="50800" dir="5400000" algn="t" rotWithShape="0">
              <a:prstClr val="black">
                <a:alpha val="20000"/>
              </a:prstClr>
            </a:outerShdw>
          </a:effectLst>
        </p:spPr>
        <p:txBody>
          <a:bodyPr lIns="0" tIns="0" rIns="0" bIns="0"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>
              <a:solidFill>
                <a:srgbClr val="555555"/>
              </a:solidFill>
              <a:latin typeface="Arial"/>
            </a:endParaRPr>
          </a:p>
        </p:txBody>
      </p:sp>
      <p:sp>
        <p:nvSpPr>
          <p:cNvPr id="5" name="Titel 4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endParaRPr lang="de-DE"/>
          </a:p>
        </p:txBody>
      </p:sp>
      <p:sp>
        <p:nvSpPr>
          <p:cNvPr id="4" name="Fußzeilenplatzhalter 1">
            <a:extLst>
              <a:ext uri="{FF2B5EF4-FFF2-40B4-BE49-F238E27FC236}">
                <a16:creationId xmlns:a16="http://schemas.microsoft.com/office/drawing/2014/main" id="{48A68A0A-B864-47D9-9A36-0EBB29010589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de-DE"/>
              <a:t>Footer</a:t>
            </a:r>
          </a:p>
        </p:txBody>
      </p:sp>
      <p:sp>
        <p:nvSpPr>
          <p:cNvPr id="6" name="Foliennummernplatzhalter 2">
            <a:extLst>
              <a:ext uri="{FF2B5EF4-FFF2-40B4-BE49-F238E27FC236}">
                <a16:creationId xmlns:a16="http://schemas.microsoft.com/office/drawing/2014/main" id="{BF77CE29-841D-44A8-9F13-60D0F8FBD2A2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fld id="{E62DD51D-F3A0-4554-A4C8-D74AC4BAB33C}" type="slidenum">
              <a:rPr lang="de-DE" altLang="fr-FR"/>
              <a:pPr/>
              <a:t>‹#›</a:t>
            </a:fld>
            <a:endParaRPr lang="de-DE" altLang="fr-FR"/>
          </a:p>
        </p:txBody>
      </p:sp>
    </p:spTree>
    <p:extLst>
      <p:ext uri="{BB962C8B-B14F-4D97-AF65-F5344CB8AC3E}">
        <p14:creationId xmlns:p14="http://schemas.microsoft.com/office/powerpoint/2010/main" val="456509745"/>
      </p:ext>
    </p:extLst>
  </p:cSld>
  <p:clrMapOvr>
    <a:masterClrMapping/>
  </p:clrMapOvr>
  <p:transition spd="med">
    <p:fade/>
  </p:transition>
</p:sldLayout>
</file>

<file path=ppt/slideLayouts/slideLayout2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_Copy_Runwa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object 27">
            <a:extLst>
              <a:ext uri="{FF2B5EF4-FFF2-40B4-BE49-F238E27FC236}">
                <a16:creationId xmlns:a16="http://schemas.microsoft.com/office/drawing/2014/main" id="{5C8BA3DF-F3EA-49C3-8898-2370CFA77C51}"/>
              </a:ext>
            </a:extLst>
          </p:cNvPr>
          <p:cNvSpPr/>
          <p:nvPr userDrawn="1"/>
        </p:nvSpPr>
        <p:spPr>
          <a:xfrm>
            <a:off x="2459038" y="4233863"/>
            <a:ext cx="9328150" cy="1860550"/>
          </a:xfrm>
          <a:custGeom>
            <a:avLst/>
            <a:gdLst/>
            <a:ahLst/>
            <a:cxnLst/>
            <a:rect l="l" t="t" r="r" b="b"/>
            <a:pathLst>
              <a:path w="8898255" h="2346325">
                <a:moveTo>
                  <a:pt x="0" y="0"/>
                </a:moveTo>
                <a:lnTo>
                  <a:pt x="5508002" y="2346121"/>
                </a:lnTo>
                <a:lnTo>
                  <a:pt x="8898001" y="1307338"/>
                </a:lnTo>
                <a:lnTo>
                  <a:pt x="0" y="0"/>
                </a:lnTo>
                <a:close/>
              </a:path>
            </a:pathLst>
          </a:custGeom>
          <a:gradFill>
            <a:gsLst>
              <a:gs pos="46900">
                <a:srgbClr val="BFDD96">
                  <a:alpha val="52000"/>
                </a:srgbClr>
              </a:gs>
              <a:gs pos="0">
                <a:srgbClr val="D6DFD4">
                  <a:lumMod val="88000"/>
                  <a:alpha val="66000"/>
                </a:srgbClr>
              </a:gs>
              <a:gs pos="100000">
                <a:srgbClr val="D6DFD4"/>
              </a:gs>
            </a:gsLst>
            <a:lin ang="0" scaled="1"/>
          </a:gradFill>
          <a:effectLst>
            <a:outerShdw blurRad="127000" dist="50800" dir="5400000" algn="t" rotWithShape="0">
              <a:prstClr val="black">
                <a:alpha val="20000"/>
              </a:prstClr>
            </a:outerShdw>
          </a:effectLst>
        </p:spPr>
        <p:txBody>
          <a:bodyPr lIns="0" tIns="0" rIns="0" bIns="0"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>
              <a:solidFill>
                <a:srgbClr val="555555"/>
              </a:solidFill>
              <a:latin typeface="Arial"/>
            </a:endParaRPr>
          </a:p>
        </p:txBody>
      </p:sp>
      <p:sp>
        <p:nvSpPr>
          <p:cNvPr id="5" name="Titel 4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endParaRPr lang="de-DE"/>
          </a:p>
        </p:txBody>
      </p:sp>
      <p:sp>
        <p:nvSpPr>
          <p:cNvPr id="6" name="Textplatzhalter 6"/>
          <p:cNvSpPr>
            <a:spLocks noGrp="1"/>
          </p:cNvSpPr>
          <p:nvPr>
            <p:ph type="body" sz="quarter" idx="12"/>
          </p:nvPr>
        </p:nvSpPr>
        <p:spPr>
          <a:xfrm>
            <a:off x="515938" y="1289050"/>
            <a:ext cx="5580062" cy="3327400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7" name="Fußzeilenplatzhalter 1">
            <a:extLst>
              <a:ext uri="{FF2B5EF4-FFF2-40B4-BE49-F238E27FC236}">
                <a16:creationId xmlns:a16="http://schemas.microsoft.com/office/drawing/2014/main" id="{8DDE8FF9-89ED-414F-8551-338A814FAE63}"/>
              </a:ext>
            </a:extLst>
          </p:cNvPr>
          <p:cNvSpPr>
            <a:spLocks noGrp="1"/>
          </p:cNvSpPr>
          <p:nvPr>
            <p:ph type="ftr" sz="quarter" idx="13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de-DE"/>
              <a:t>Footer</a:t>
            </a:r>
          </a:p>
        </p:txBody>
      </p:sp>
      <p:sp>
        <p:nvSpPr>
          <p:cNvPr id="8" name="Foliennummernplatzhalter 2">
            <a:extLst>
              <a:ext uri="{FF2B5EF4-FFF2-40B4-BE49-F238E27FC236}">
                <a16:creationId xmlns:a16="http://schemas.microsoft.com/office/drawing/2014/main" id="{57001FA9-43BF-44D2-88C3-562B6C03FA69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fld id="{9B332892-990A-435B-8A86-E2656A0CDF77}" type="slidenum">
              <a:rPr lang="de-DE" altLang="fr-FR"/>
              <a:pPr/>
              <a:t>‹#›</a:t>
            </a:fld>
            <a:endParaRPr lang="de-DE" altLang="fr-FR"/>
          </a:p>
        </p:txBody>
      </p:sp>
    </p:spTree>
    <p:extLst>
      <p:ext uri="{BB962C8B-B14F-4D97-AF65-F5344CB8AC3E}">
        <p14:creationId xmlns:p14="http://schemas.microsoft.com/office/powerpoint/2010/main" val="2624998915"/>
      </p:ext>
    </p:extLst>
  </p:cSld>
  <p:clrMapOvr>
    <a:masterClrMapping/>
  </p:clrMapOvr>
  <p:transition spd="med">
    <p:fade/>
  </p:transition>
</p:sldLayout>
</file>

<file path=ppt/slideLayouts/slideLayout2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_and_Copy_Icon_Runwa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object 27">
            <a:extLst>
              <a:ext uri="{FF2B5EF4-FFF2-40B4-BE49-F238E27FC236}">
                <a16:creationId xmlns:a16="http://schemas.microsoft.com/office/drawing/2014/main" id="{AA27CF47-1500-4868-95ED-FB592E585153}"/>
              </a:ext>
            </a:extLst>
          </p:cNvPr>
          <p:cNvSpPr/>
          <p:nvPr userDrawn="1"/>
        </p:nvSpPr>
        <p:spPr>
          <a:xfrm>
            <a:off x="2459038" y="4233863"/>
            <a:ext cx="9328150" cy="1860550"/>
          </a:xfrm>
          <a:custGeom>
            <a:avLst/>
            <a:gdLst/>
            <a:ahLst/>
            <a:cxnLst/>
            <a:rect l="l" t="t" r="r" b="b"/>
            <a:pathLst>
              <a:path w="8898255" h="2346325">
                <a:moveTo>
                  <a:pt x="0" y="0"/>
                </a:moveTo>
                <a:lnTo>
                  <a:pt x="5508002" y="2346121"/>
                </a:lnTo>
                <a:lnTo>
                  <a:pt x="8898001" y="1307338"/>
                </a:lnTo>
                <a:lnTo>
                  <a:pt x="0" y="0"/>
                </a:lnTo>
                <a:close/>
              </a:path>
            </a:pathLst>
          </a:custGeom>
          <a:gradFill>
            <a:gsLst>
              <a:gs pos="46900">
                <a:srgbClr val="BFDD96">
                  <a:alpha val="52000"/>
                </a:srgbClr>
              </a:gs>
              <a:gs pos="0">
                <a:srgbClr val="D6DFD4">
                  <a:lumMod val="88000"/>
                  <a:alpha val="66000"/>
                </a:srgbClr>
              </a:gs>
              <a:gs pos="100000">
                <a:srgbClr val="D6DFD4"/>
              </a:gs>
            </a:gsLst>
            <a:lin ang="0" scaled="1"/>
          </a:gradFill>
          <a:effectLst>
            <a:outerShdw blurRad="127000" dist="50800" dir="5400000" algn="t" rotWithShape="0">
              <a:prstClr val="black">
                <a:alpha val="20000"/>
              </a:prstClr>
            </a:outerShdw>
          </a:effectLst>
        </p:spPr>
        <p:txBody>
          <a:bodyPr lIns="0" tIns="0" rIns="0" bIns="0"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>
              <a:solidFill>
                <a:srgbClr val="555555"/>
              </a:solidFill>
              <a:latin typeface="Arial"/>
            </a:endParaRPr>
          </a:p>
        </p:txBody>
      </p:sp>
      <p:sp>
        <p:nvSpPr>
          <p:cNvPr id="5" name="Titel 4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endParaRPr lang="de-DE"/>
          </a:p>
        </p:txBody>
      </p:sp>
      <p:sp>
        <p:nvSpPr>
          <p:cNvPr id="6" name="Textplatzhalter 6"/>
          <p:cNvSpPr>
            <a:spLocks noGrp="1"/>
          </p:cNvSpPr>
          <p:nvPr>
            <p:ph type="body" sz="quarter" idx="12"/>
          </p:nvPr>
        </p:nvSpPr>
        <p:spPr>
          <a:xfrm>
            <a:off x="1582738" y="1289050"/>
            <a:ext cx="5580062" cy="3327400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7" name="Bildplatzhalter 6"/>
          <p:cNvSpPr>
            <a:spLocks noGrp="1"/>
          </p:cNvSpPr>
          <p:nvPr>
            <p:ph type="pic" sz="quarter" idx="13"/>
          </p:nvPr>
        </p:nvSpPr>
        <p:spPr>
          <a:xfrm>
            <a:off x="515938" y="1289050"/>
            <a:ext cx="952500" cy="952500"/>
          </a:xfrm>
          <a:prstGeom prst="rect">
            <a:avLst/>
          </a:prstGeom>
        </p:spPr>
        <p:txBody>
          <a:bodyPr/>
          <a:lstStyle>
            <a:lvl1pPr algn="ctr">
              <a:defRPr>
                <a:solidFill>
                  <a:schemeClr val="bg1"/>
                </a:solidFill>
              </a:defRPr>
            </a:lvl1pPr>
          </a:lstStyle>
          <a:p>
            <a:pPr lvl="0"/>
            <a:endParaRPr lang="de-DE" noProof="0"/>
          </a:p>
        </p:txBody>
      </p:sp>
      <p:sp>
        <p:nvSpPr>
          <p:cNvPr id="9" name="Fußzeilenplatzhalter 1">
            <a:extLst>
              <a:ext uri="{FF2B5EF4-FFF2-40B4-BE49-F238E27FC236}">
                <a16:creationId xmlns:a16="http://schemas.microsoft.com/office/drawing/2014/main" id="{35408028-0DB7-4332-86F5-17748B1E23C5}"/>
              </a:ext>
            </a:extLst>
          </p:cNvPr>
          <p:cNvSpPr>
            <a:spLocks noGrp="1"/>
          </p:cNvSpPr>
          <p:nvPr>
            <p:ph type="ftr" sz="quarter" idx="14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de-DE"/>
              <a:t>Footer</a:t>
            </a:r>
          </a:p>
        </p:txBody>
      </p:sp>
      <p:sp>
        <p:nvSpPr>
          <p:cNvPr id="10" name="Foliennummernplatzhalter 2">
            <a:extLst>
              <a:ext uri="{FF2B5EF4-FFF2-40B4-BE49-F238E27FC236}">
                <a16:creationId xmlns:a16="http://schemas.microsoft.com/office/drawing/2014/main" id="{DCA1437F-D799-4F4D-A9BA-0C588181D8CE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fld id="{B737A325-8569-4501-8629-1B99A2907643}" type="slidenum">
              <a:rPr lang="de-DE" altLang="fr-FR"/>
              <a:pPr/>
              <a:t>‹#›</a:t>
            </a:fld>
            <a:endParaRPr lang="de-DE" altLang="fr-FR"/>
          </a:p>
        </p:txBody>
      </p:sp>
    </p:spTree>
    <p:extLst>
      <p:ext uri="{BB962C8B-B14F-4D97-AF65-F5344CB8AC3E}">
        <p14:creationId xmlns:p14="http://schemas.microsoft.com/office/powerpoint/2010/main" val="3460940443"/>
      </p:ext>
    </p:extLst>
  </p:cSld>
  <p:clrMapOvr>
    <a:masterClrMapping/>
  </p:clrMapOvr>
  <p:transition spd="med">
    <p:fade/>
  </p:transition>
</p:sldLayout>
</file>

<file path=ppt/slideLayouts/slideLayout23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Fullsize Image_Placehol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Bildplatzhalter 5"/>
          <p:cNvSpPr>
            <a:spLocks noGrp="1"/>
          </p:cNvSpPr>
          <p:nvPr>
            <p:ph type="pic" sz="quarter" idx="12"/>
          </p:nvPr>
        </p:nvSpPr>
        <p:spPr>
          <a:xfrm>
            <a:off x="0" y="0"/>
            <a:ext cx="12192000" cy="6858000"/>
          </a:xfrm>
          <a:prstGeom prst="rect">
            <a:avLst/>
          </a:prstGeom>
        </p:spPr>
        <p:txBody>
          <a:bodyPr anchor="ctr"/>
          <a:lstStyle>
            <a:lvl1pPr algn="ctr">
              <a:defRPr>
                <a:solidFill>
                  <a:schemeClr val="tx1"/>
                </a:solidFill>
              </a:defRPr>
            </a:lvl1pPr>
          </a:lstStyle>
          <a:p>
            <a:pPr lvl="0"/>
            <a:endParaRPr lang="de-DE" noProof="0"/>
          </a:p>
        </p:txBody>
      </p:sp>
      <p:sp>
        <p:nvSpPr>
          <p:cNvPr id="12" name="Textplatzhalter 11"/>
          <p:cNvSpPr>
            <a:spLocks noGrp="1"/>
          </p:cNvSpPr>
          <p:nvPr>
            <p:ph type="body" sz="quarter" idx="14"/>
          </p:nvPr>
        </p:nvSpPr>
        <p:spPr>
          <a:xfrm>
            <a:off x="0" y="0"/>
            <a:ext cx="3395663" cy="6858000"/>
          </a:xfrm>
          <a:prstGeom prst="rect">
            <a:avLst/>
          </a:prstGeom>
          <a:solidFill>
            <a:schemeClr val="accent1">
              <a:alpha val="70000"/>
            </a:schemeClr>
          </a:solidFill>
        </p:spPr>
        <p:txBody>
          <a:bodyPr/>
          <a:lstStyle>
            <a:lvl1pPr algn="ctr">
              <a:defRPr>
                <a:solidFill>
                  <a:schemeClr val="tx1">
                    <a:alpha val="0"/>
                  </a:schemeClr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Titel 6"/>
          <p:cNvSpPr>
            <a:spLocks noGrp="1"/>
          </p:cNvSpPr>
          <p:nvPr>
            <p:ph type="title"/>
          </p:nvPr>
        </p:nvSpPr>
        <p:spPr>
          <a:xfrm>
            <a:off x="515939" y="338669"/>
            <a:ext cx="2641330" cy="537633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endParaRPr lang="de-DE"/>
          </a:p>
        </p:txBody>
      </p:sp>
      <p:sp>
        <p:nvSpPr>
          <p:cNvPr id="8" name="Dekra"/>
          <p:cNvSpPr>
            <a:spLocks noGrp="1"/>
          </p:cNvSpPr>
          <p:nvPr>
            <p:ph type="body" sz="quarter" idx="15"/>
          </p:nvPr>
        </p:nvSpPr>
        <p:spPr>
          <a:xfrm>
            <a:off x="10080000" y="360000"/>
            <a:ext cx="1468800" cy="417600"/>
          </a:xfrm>
          <a:prstGeom prst="rect">
            <a:avLst/>
          </a:prstGeom>
          <a:blipFill>
            <a:blip r:embed="rId2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  <a:effectLst>
            <a:outerShdw blurRad="38100" algn="ctr" rotWithShape="0">
              <a:schemeClr val="bg1">
                <a:alpha val="40000"/>
              </a:schemeClr>
            </a:outerShdw>
          </a:effectLst>
        </p:spPr>
        <p:txBody>
          <a:bodyPr/>
          <a:lstStyle>
            <a:lvl1pPr algn="ctr">
              <a:defRPr>
                <a:solidFill>
                  <a:schemeClr val="tx1">
                    <a:alpha val="0"/>
                  </a:schemeClr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9" name="Fußzeilenplatzhalter 1">
            <a:extLst>
              <a:ext uri="{FF2B5EF4-FFF2-40B4-BE49-F238E27FC236}">
                <a16:creationId xmlns:a16="http://schemas.microsoft.com/office/drawing/2014/main" id="{F192A08C-2380-4739-8C37-9197DD162E3F}"/>
              </a:ext>
            </a:extLst>
          </p:cNvPr>
          <p:cNvSpPr>
            <a:spLocks noGrp="1"/>
          </p:cNvSpPr>
          <p:nvPr>
            <p:ph type="ftr" sz="quarter" idx="16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de-DE"/>
              <a:t>Footer</a:t>
            </a:r>
          </a:p>
        </p:txBody>
      </p:sp>
      <p:sp>
        <p:nvSpPr>
          <p:cNvPr id="10" name="Foliennummernplatzhalter 2">
            <a:extLst>
              <a:ext uri="{FF2B5EF4-FFF2-40B4-BE49-F238E27FC236}">
                <a16:creationId xmlns:a16="http://schemas.microsoft.com/office/drawing/2014/main" id="{F653A2F5-FA3A-4CE3-809B-29725EC1B81D}"/>
              </a:ext>
            </a:extLst>
          </p:cNvPr>
          <p:cNvSpPr>
            <a:spLocks noGrp="1"/>
          </p:cNvSpPr>
          <p:nvPr>
            <p:ph type="sldNum" sz="quarter" idx="17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fld id="{870D4BD8-5A54-44FD-98D9-984AC72E111A}" type="slidenum">
              <a:rPr lang="de-DE" altLang="fr-FR"/>
              <a:pPr/>
              <a:t>‹#›</a:t>
            </a:fld>
            <a:endParaRPr lang="de-DE" altLang="fr-FR"/>
          </a:p>
        </p:txBody>
      </p:sp>
    </p:spTree>
    <p:extLst>
      <p:ext uri="{BB962C8B-B14F-4D97-AF65-F5344CB8AC3E}">
        <p14:creationId xmlns:p14="http://schemas.microsoft.com/office/powerpoint/2010/main" val="1447148924"/>
      </p:ext>
    </p:extLst>
  </p:cSld>
  <p:clrMapOvr>
    <a:masterClrMapping/>
  </p:clrMapOvr>
  <p:transition spd="med">
    <p:fade/>
  </p:transition>
</p:sldLayout>
</file>

<file path=ppt/slideLayouts/slideLayout23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content_image_righ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Grafik 7" descr="Ein Bild, das Natur, Wand, Frühling, Boden enthält.&#10;&#10;Automatisch generierte Beschreibung">
            <a:extLst>
              <a:ext uri="{FF2B5EF4-FFF2-40B4-BE49-F238E27FC236}">
                <a16:creationId xmlns:a16="http://schemas.microsoft.com/office/drawing/2014/main" id="{440E229A-5F98-4671-89C1-634FEA191FF7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27852"/>
          <a:stretch>
            <a:fillRect/>
          </a:stretch>
        </p:blipFill>
        <p:spPr bwMode="auto">
          <a:xfrm>
            <a:off x="0" y="0"/>
            <a:ext cx="8796338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" name="Grafik 10">
            <a:extLst>
              <a:ext uri="{FF2B5EF4-FFF2-40B4-BE49-F238E27FC236}">
                <a16:creationId xmlns:a16="http://schemas.microsoft.com/office/drawing/2014/main" id="{B082BE2E-9D07-4626-BE54-6AC320467AEF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8796338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Rechteck 6">
            <a:extLst>
              <a:ext uri="{FF2B5EF4-FFF2-40B4-BE49-F238E27FC236}">
                <a16:creationId xmlns:a16="http://schemas.microsoft.com/office/drawing/2014/main" id="{B161909E-85DC-454D-BAFA-996054A5F96D}"/>
              </a:ext>
            </a:extLst>
          </p:cNvPr>
          <p:cNvSpPr/>
          <p:nvPr userDrawn="1"/>
        </p:nvSpPr>
        <p:spPr bwMode="gray">
          <a:xfrm>
            <a:off x="0" y="0"/>
            <a:ext cx="8796338" cy="6858000"/>
          </a:xfrm>
          <a:prstGeom prst="rect">
            <a:avLst/>
          </a:prstGeom>
          <a:gradFill flip="none" rotWithShape="1">
            <a:gsLst>
              <a:gs pos="0">
                <a:schemeClr val="accent6">
                  <a:lumMod val="89000"/>
                  <a:alpha val="80000"/>
                </a:schemeClr>
              </a:gs>
              <a:gs pos="23000">
                <a:schemeClr val="accent6">
                  <a:lumMod val="89000"/>
                  <a:alpha val="60000"/>
                </a:schemeClr>
              </a:gs>
              <a:gs pos="69000">
                <a:schemeClr val="accent6">
                  <a:lumMod val="75000"/>
                  <a:alpha val="60000"/>
                </a:schemeClr>
              </a:gs>
              <a:gs pos="97000">
                <a:schemeClr val="accent6">
                  <a:lumMod val="70000"/>
                  <a:alpha val="2000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 eaLnBrk="1" fontAlgn="auto" hangingPunct="1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>
              <a:solidFill>
                <a:srgbClr val="FFFFFF"/>
              </a:solidFill>
            </a:endParaRPr>
          </a:p>
        </p:txBody>
      </p:sp>
      <p:sp>
        <p:nvSpPr>
          <p:cNvPr id="4" name="Titel 3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endParaRPr lang="de-DE"/>
          </a:p>
        </p:txBody>
      </p:sp>
      <p:sp>
        <p:nvSpPr>
          <p:cNvPr id="6" name="Bildplatzhalter 5"/>
          <p:cNvSpPr>
            <a:spLocks noGrp="1"/>
          </p:cNvSpPr>
          <p:nvPr>
            <p:ph type="pic" sz="quarter" idx="12"/>
          </p:nvPr>
        </p:nvSpPr>
        <p:spPr>
          <a:xfrm>
            <a:off x="8796338" y="0"/>
            <a:ext cx="3395662" cy="6858000"/>
          </a:xfrm>
          <a:prstGeom prst="rect">
            <a:avLst/>
          </a:prstGeom>
        </p:spPr>
        <p:txBody>
          <a:bodyPr anchor="ctr"/>
          <a:lstStyle>
            <a:lvl1pPr algn="ctr">
              <a:defRPr>
                <a:solidFill>
                  <a:schemeClr val="tx1"/>
                </a:solidFill>
              </a:defRPr>
            </a:lvl1pPr>
          </a:lstStyle>
          <a:p>
            <a:pPr lvl="0"/>
            <a:endParaRPr lang="de-DE" noProof="0"/>
          </a:p>
        </p:txBody>
      </p:sp>
      <p:sp>
        <p:nvSpPr>
          <p:cNvPr id="12" name="Dekra"/>
          <p:cNvSpPr>
            <a:spLocks noGrp="1"/>
          </p:cNvSpPr>
          <p:nvPr>
            <p:ph type="body" sz="quarter" idx="15"/>
          </p:nvPr>
        </p:nvSpPr>
        <p:spPr>
          <a:xfrm>
            <a:off x="10080000" y="360000"/>
            <a:ext cx="1468800" cy="417600"/>
          </a:xfrm>
          <a:prstGeom prst="rect">
            <a:avLst/>
          </a:prstGeom>
          <a:blipFill>
            <a:blip r:embed="rId4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a:blipFill>
          <a:effectLst>
            <a:outerShdw blurRad="38100" algn="ctr" rotWithShape="0">
              <a:schemeClr val="bg1">
                <a:alpha val="40000"/>
              </a:schemeClr>
            </a:outerShdw>
          </a:effectLst>
        </p:spPr>
        <p:txBody>
          <a:bodyPr/>
          <a:lstStyle>
            <a:lvl1pPr algn="ctr">
              <a:defRPr>
                <a:solidFill>
                  <a:schemeClr val="tx1">
                    <a:alpha val="0"/>
                  </a:schemeClr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9" name="Fußzeilenplatzhalter 1">
            <a:extLst>
              <a:ext uri="{FF2B5EF4-FFF2-40B4-BE49-F238E27FC236}">
                <a16:creationId xmlns:a16="http://schemas.microsoft.com/office/drawing/2014/main" id="{417F5943-93D9-492E-A95E-CB57DC10A2CE}"/>
              </a:ext>
            </a:extLst>
          </p:cNvPr>
          <p:cNvSpPr>
            <a:spLocks noGrp="1"/>
          </p:cNvSpPr>
          <p:nvPr>
            <p:ph type="ftr" sz="quarter" idx="16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de-DE"/>
              <a:t>Footer</a:t>
            </a:r>
          </a:p>
        </p:txBody>
      </p:sp>
      <p:sp>
        <p:nvSpPr>
          <p:cNvPr id="10" name="Foliennummernplatzhalter 2">
            <a:extLst>
              <a:ext uri="{FF2B5EF4-FFF2-40B4-BE49-F238E27FC236}">
                <a16:creationId xmlns:a16="http://schemas.microsoft.com/office/drawing/2014/main" id="{2F6ACCC2-16E4-4246-BD11-95452D146DB3}"/>
              </a:ext>
            </a:extLst>
          </p:cNvPr>
          <p:cNvSpPr>
            <a:spLocks noGrp="1"/>
          </p:cNvSpPr>
          <p:nvPr>
            <p:ph type="sldNum" sz="quarter" idx="17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fld id="{E0FC5636-A29F-46C0-B7DB-2F816D7463C7}" type="slidenum">
              <a:rPr lang="de-DE" altLang="fr-FR"/>
              <a:pPr/>
              <a:t>‹#›</a:t>
            </a:fld>
            <a:endParaRPr lang="de-DE" altLang="fr-FR"/>
          </a:p>
        </p:txBody>
      </p:sp>
    </p:spTree>
    <p:extLst>
      <p:ext uri="{BB962C8B-B14F-4D97-AF65-F5344CB8AC3E}">
        <p14:creationId xmlns:p14="http://schemas.microsoft.com/office/powerpoint/2010/main" val="1145078572"/>
      </p:ext>
    </p:extLst>
  </p:cSld>
  <p:clrMapOvr>
    <a:masterClrMapping/>
  </p:clrMapOvr>
  <p:transition spd="med">
    <p:fade/>
  </p:transition>
</p:sldLayout>
</file>

<file path=ppt/slideLayouts/slideLayout2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empt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ußzeilenplatzhalter 1">
            <a:extLst>
              <a:ext uri="{FF2B5EF4-FFF2-40B4-BE49-F238E27FC236}">
                <a16:creationId xmlns:a16="http://schemas.microsoft.com/office/drawing/2014/main" id="{15C9C5D8-BF8D-41F8-8FF5-DD9159E68D4B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de-DE"/>
              <a:t>Footer</a:t>
            </a:r>
          </a:p>
        </p:txBody>
      </p:sp>
      <p:sp>
        <p:nvSpPr>
          <p:cNvPr id="3" name="Foliennummernplatzhalter 2">
            <a:extLst>
              <a:ext uri="{FF2B5EF4-FFF2-40B4-BE49-F238E27FC236}">
                <a16:creationId xmlns:a16="http://schemas.microsoft.com/office/drawing/2014/main" id="{C0FD7DF3-FDD2-40CA-94FE-B86FE96AD922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fld id="{7FE8784A-4057-490B-AEA7-CF5222EA84DB}" type="slidenum">
              <a:rPr lang="de-DE" altLang="fr-FR"/>
              <a:pPr/>
              <a:t>‹#›</a:t>
            </a:fld>
            <a:endParaRPr lang="de-DE" altLang="fr-FR"/>
          </a:p>
        </p:txBody>
      </p:sp>
    </p:spTree>
    <p:extLst>
      <p:ext uri="{BB962C8B-B14F-4D97-AF65-F5344CB8AC3E}">
        <p14:creationId xmlns:p14="http://schemas.microsoft.com/office/powerpoint/2010/main" val="2641173524"/>
      </p:ext>
    </p:extLst>
  </p:cSld>
  <p:clrMapOvr>
    <a:masterClrMapping/>
  </p:clrMapOvr>
  <p:transition spd="med">
    <p:fade/>
  </p:transition>
</p:sldLayout>
</file>

<file path=ppt/slideLayouts/slideLayout23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_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Grafik 9">
            <a:extLst>
              <a:ext uri="{FF2B5EF4-FFF2-40B4-BE49-F238E27FC236}">
                <a16:creationId xmlns:a16="http://schemas.microsoft.com/office/drawing/2014/main" id="{3E073533-9F1C-4DCA-BF7B-EDFA6A9B5874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Grafik 4">
            <a:extLst>
              <a:ext uri="{FF2B5EF4-FFF2-40B4-BE49-F238E27FC236}">
                <a16:creationId xmlns:a16="http://schemas.microsoft.com/office/drawing/2014/main" id="{9719DAA5-94C9-4D4C-88FC-793D39D438E0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94338" y="722313"/>
            <a:ext cx="6602412" cy="62372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" name="Grafik 10">
            <a:extLst>
              <a:ext uri="{FF2B5EF4-FFF2-40B4-BE49-F238E27FC236}">
                <a16:creationId xmlns:a16="http://schemas.microsoft.com/office/drawing/2014/main" id="{602A1316-B022-49DC-8764-4F4E452DBEBB}"/>
              </a:ext>
            </a:extLst>
          </p:cNvPr>
          <p:cNvPicPr>
            <a:picLocks noChangeAspect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Textplatzhalter 7"/>
          <p:cNvSpPr>
            <a:spLocks noGrp="1"/>
          </p:cNvSpPr>
          <p:nvPr>
            <p:ph type="body" sz="quarter" idx="12"/>
          </p:nvPr>
        </p:nvSpPr>
        <p:spPr>
          <a:xfrm>
            <a:off x="515938" y="3179828"/>
            <a:ext cx="4483100" cy="2362200"/>
          </a:xfrm>
          <a:prstGeom prst="rect">
            <a:avLst/>
          </a:prstGeom>
        </p:spPr>
        <p:txBody>
          <a:bodyPr/>
          <a:lstStyle>
            <a:lvl1pPr>
              <a:defRPr lang="de-DE" sz="6000" kern="1200" spc="220" dirty="0">
                <a:solidFill>
                  <a:schemeClr val="tx1"/>
                </a:solidFill>
                <a:latin typeface="Arial Narrow" panose="020B0606020202030204" pitchFamily="34" charset="0"/>
                <a:ea typeface="+mj-ea"/>
                <a:cs typeface="+mj-cs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2" name="Titel 1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 spc="200" baseline="0"/>
            </a:lvl1pPr>
          </a:lstStyle>
          <a:p>
            <a:endParaRPr lang="de-DE"/>
          </a:p>
        </p:txBody>
      </p:sp>
      <p:sp>
        <p:nvSpPr>
          <p:cNvPr id="7" name="Fußzeilenplatzhalter 2">
            <a:extLst>
              <a:ext uri="{FF2B5EF4-FFF2-40B4-BE49-F238E27FC236}">
                <a16:creationId xmlns:a16="http://schemas.microsoft.com/office/drawing/2014/main" id="{D6D9DE9C-F7A8-4AE1-B1FE-29024F86B986}"/>
              </a:ext>
            </a:extLst>
          </p:cNvPr>
          <p:cNvSpPr>
            <a:spLocks noGrp="1"/>
          </p:cNvSpPr>
          <p:nvPr>
            <p:ph type="ftr" sz="quarter" idx="13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55555"/>
                </a:solidFill>
                <a:latin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de-DE"/>
              <a:t>Footer</a:t>
            </a:r>
          </a:p>
        </p:txBody>
      </p:sp>
      <p:sp>
        <p:nvSpPr>
          <p:cNvPr id="9" name="Foliennummernplatzhalter 3">
            <a:extLst>
              <a:ext uri="{FF2B5EF4-FFF2-40B4-BE49-F238E27FC236}">
                <a16:creationId xmlns:a16="http://schemas.microsoft.com/office/drawing/2014/main" id="{A0A335DB-7AF8-486A-9C89-A395953051BF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/>
        <p:txBody>
          <a:bodyPr/>
          <a:lstStyle>
            <a:lvl1pPr eaLnBrk="0" hangingPunct="0">
              <a:defRPr>
                <a:solidFill>
                  <a:srgbClr val="555555"/>
                </a:solidFill>
              </a:defRPr>
            </a:lvl1pPr>
          </a:lstStyle>
          <a:p>
            <a:fld id="{5DE13E5E-ADCB-43AC-933B-F874456A4333}" type="slidenum">
              <a:rPr lang="de-DE" altLang="fr-FR"/>
              <a:pPr/>
              <a:t>‹#›</a:t>
            </a:fld>
            <a:endParaRPr lang="de-DE" altLang="fr-FR"/>
          </a:p>
        </p:txBody>
      </p:sp>
    </p:spTree>
    <p:extLst>
      <p:ext uri="{BB962C8B-B14F-4D97-AF65-F5344CB8AC3E}">
        <p14:creationId xmlns:p14="http://schemas.microsoft.com/office/powerpoint/2010/main" val="168646019"/>
      </p:ext>
    </p:extLst>
  </p:cSld>
  <p:clrMapOvr>
    <a:masterClrMapping/>
  </p:clrMapOvr>
  <p:transition spd="med">
    <p:fade/>
  </p:transition>
</p:sldLayout>
</file>

<file path=ppt/slideLayouts/slideLayout23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_only_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Grafik 6">
            <a:extLst>
              <a:ext uri="{FF2B5EF4-FFF2-40B4-BE49-F238E27FC236}">
                <a16:creationId xmlns:a16="http://schemas.microsoft.com/office/drawing/2014/main" id="{86484E20-81E2-4CAE-9E6B-FE2A488D59BF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" name="Grafik 8">
            <a:extLst>
              <a:ext uri="{FF2B5EF4-FFF2-40B4-BE49-F238E27FC236}">
                <a16:creationId xmlns:a16="http://schemas.microsoft.com/office/drawing/2014/main" id="{3D25E42F-0979-4EE7-9FD3-7259D3A77A93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" name="Titel 4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endParaRPr lang="de-DE"/>
          </a:p>
        </p:txBody>
      </p:sp>
      <p:sp>
        <p:nvSpPr>
          <p:cNvPr id="6" name="Fußzeilenplatzhalter 1">
            <a:extLst>
              <a:ext uri="{FF2B5EF4-FFF2-40B4-BE49-F238E27FC236}">
                <a16:creationId xmlns:a16="http://schemas.microsoft.com/office/drawing/2014/main" id="{D04BEE48-CFCF-4FAE-99A2-0E791A825F73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55555"/>
                </a:solidFill>
                <a:latin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de-DE"/>
              <a:t>Footer</a:t>
            </a:r>
          </a:p>
        </p:txBody>
      </p:sp>
      <p:sp>
        <p:nvSpPr>
          <p:cNvPr id="7" name="Foliennummernplatzhalter 2">
            <a:extLst>
              <a:ext uri="{FF2B5EF4-FFF2-40B4-BE49-F238E27FC236}">
                <a16:creationId xmlns:a16="http://schemas.microsoft.com/office/drawing/2014/main" id="{7EE398FA-D730-47FF-8892-7DCAA140B1F1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 eaLnBrk="0" hangingPunct="0">
              <a:defRPr>
                <a:solidFill>
                  <a:srgbClr val="555555"/>
                </a:solidFill>
              </a:defRPr>
            </a:lvl1pPr>
          </a:lstStyle>
          <a:p>
            <a:fld id="{94DA8589-9755-4E67-9848-7B1E64B8EEFD}" type="slidenum">
              <a:rPr lang="de-DE" altLang="fr-FR"/>
              <a:pPr/>
              <a:t>‹#›</a:t>
            </a:fld>
            <a:endParaRPr lang="de-DE" altLang="fr-FR"/>
          </a:p>
        </p:txBody>
      </p:sp>
    </p:spTree>
    <p:extLst>
      <p:ext uri="{BB962C8B-B14F-4D97-AF65-F5344CB8AC3E}">
        <p14:creationId xmlns:p14="http://schemas.microsoft.com/office/powerpoint/2010/main" val="1941524663"/>
      </p:ext>
    </p:extLst>
  </p:cSld>
  <p:clrMapOvr>
    <a:masterClrMapping/>
  </p:clrMapOvr>
  <p:transition spd="med">
    <p:fade/>
  </p:transition>
</p:sldLayout>
</file>

<file path=ppt/slideLayouts/slideLayout23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_and_Copy_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Grafik 7">
            <a:extLst>
              <a:ext uri="{FF2B5EF4-FFF2-40B4-BE49-F238E27FC236}">
                <a16:creationId xmlns:a16="http://schemas.microsoft.com/office/drawing/2014/main" id="{BC2C0182-811F-4BF3-9180-9E9E197BDFCE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" name="Grafik 9">
            <a:extLst>
              <a:ext uri="{FF2B5EF4-FFF2-40B4-BE49-F238E27FC236}">
                <a16:creationId xmlns:a16="http://schemas.microsoft.com/office/drawing/2014/main" id="{50B85BCB-E543-4015-AB01-5B2347F2535B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" name="Titel 4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endParaRPr lang="de-DE"/>
          </a:p>
        </p:txBody>
      </p:sp>
      <p:sp>
        <p:nvSpPr>
          <p:cNvPr id="7" name="Textplatzhalter 6"/>
          <p:cNvSpPr>
            <a:spLocks noGrp="1"/>
          </p:cNvSpPr>
          <p:nvPr>
            <p:ph type="body" sz="quarter" idx="12"/>
          </p:nvPr>
        </p:nvSpPr>
        <p:spPr>
          <a:xfrm>
            <a:off x="515938" y="1289050"/>
            <a:ext cx="5580062" cy="3327400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8" name="Fußzeilenplatzhalter 1">
            <a:extLst>
              <a:ext uri="{FF2B5EF4-FFF2-40B4-BE49-F238E27FC236}">
                <a16:creationId xmlns:a16="http://schemas.microsoft.com/office/drawing/2014/main" id="{7A75E7E6-DAB9-4E55-B5DF-82F974CA8CCA}"/>
              </a:ext>
            </a:extLst>
          </p:cNvPr>
          <p:cNvSpPr>
            <a:spLocks noGrp="1"/>
          </p:cNvSpPr>
          <p:nvPr>
            <p:ph type="ftr" sz="quarter" idx="13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55555"/>
                </a:solidFill>
                <a:latin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de-DE"/>
              <a:t>Footer</a:t>
            </a:r>
          </a:p>
        </p:txBody>
      </p:sp>
      <p:sp>
        <p:nvSpPr>
          <p:cNvPr id="9" name="Foliennummernplatzhalter 2">
            <a:extLst>
              <a:ext uri="{FF2B5EF4-FFF2-40B4-BE49-F238E27FC236}">
                <a16:creationId xmlns:a16="http://schemas.microsoft.com/office/drawing/2014/main" id="{D9D2F729-7089-4E38-B6A9-366A7DE1A8C3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/>
        <p:txBody>
          <a:bodyPr/>
          <a:lstStyle>
            <a:lvl1pPr eaLnBrk="0" hangingPunct="0">
              <a:defRPr>
                <a:solidFill>
                  <a:srgbClr val="555555"/>
                </a:solidFill>
              </a:defRPr>
            </a:lvl1pPr>
          </a:lstStyle>
          <a:p>
            <a:fld id="{634497D2-373F-4494-9772-A2A6C24DAD08}" type="slidenum">
              <a:rPr lang="de-DE" altLang="fr-FR"/>
              <a:pPr/>
              <a:t>‹#›</a:t>
            </a:fld>
            <a:endParaRPr lang="de-DE" altLang="fr-FR"/>
          </a:p>
        </p:txBody>
      </p:sp>
    </p:spTree>
    <p:extLst>
      <p:ext uri="{BB962C8B-B14F-4D97-AF65-F5344CB8AC3E}">
        <p14:creationId xmlns:p14="http://schemas.microsoft.com/office/powerpoint/2010/main" val="147611383"/>
      </p:ext>
    </p:extLst>
  </p:cSld>
  <p:clrMapOvr>
    <a:masterClrMapping/>
  </p:clrMapOvr>
  <p:transition spd="med">
    <p:fade/>
  </p:transition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re et texte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FR"/>
              <a:t>Modifiez le style du titre</a:t>
            </a:r>
          </a:p>
        </p:txBody>
      </p:sp>
      <p:sp>
        <p:nvSpPr>
          <p:cNvPr id="3" name="Espace réservé du texte vertical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fr-FR"/>
              <a:t>Modifiez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</a:p>
        </p:txBody>
      </p:sp>
      <p:sp>
        <p:nvSpPr>
          <p:cNvPr id="4" name="Espace réservé de la date 3">
            <a:extLst>
              <a:ext uri="{FF2B5EF4-FFF2-40B4-BE49-F238E27FC236}">
                <a16:creationId xmlns:a16="http://schemas.microsoft.com/office/drawing/2014/main" id="{70F52DAA-6867-47CE-905C-C55D075300D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E0ED5DAE-218E-421F-9881-F2D184436982}" type="datetimeFigureOut">
              <a:rPr lang="fr-FR"/>
              <a:pPr>
                <a:defRPr/>
              </a:pPr>
              <a:t>11/05/2024</a:t>
            </a:fld>
            <a:endParaRPr lang="fr-FR"/>
          </a:p>
        </p:txBody>
      </p:sp>
      <p:sp>
        <p:nvSpPr>
          <p:cNvPr id="5" name="Espace réservé du pied de page 4">
            <a:extLst>
              <a:ext uri="{FF2B5EF4-FFF2-40B4-BE49-F238E27FC236}">
                <a16:creationId xmlns:a16="http://schemas.microsoft.com/office/drawing/2014/main" id="{93E49BA7-F6EC-4A56-B1D5-DB467F1683B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fr-FR"/>
          </a:p>
        </p:txBody>
      </p:sp>
      <p:sp>
        <p:nvSpPr>
          <p:cNvPr id="6" name="Espace réservé du numéro de diapositive 5">
            <a:extLst>
              <a:ext uri="{FF2B5EF4-FFF2-40B4-BE49-F238E27FC236}">
                <a16:creationId xmlns:a16="http://schemas.microsoft.com/office/drawing/2014/main" id="{C2828D89-79E3-4B15-BB14-9FBBA8B0FDD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04015893-7566-4DA2-9C42-9DE62F844152}" type="slidenum">
              <a:rPr lang="fr-FR" altLang="fr-FR"/>
              <a:pPr/>
              <a:t>‹#›</a:t>
            </a:fld>
            <a:endParaRPr lang="fr-FR" altLang="fr-FR"/>
          </a:p>
        </p:txBody>
      </p:sp>
    </p:spTree>
    <p:extLst>
      <p:ext uri="{BB962C8B-B14F-4D97-AF65-F5344CB8AC3E}">
        <p14:creationId xmlns:p14="http://schemas.microsoft.com/office/powerpoint/2010/main" val="174162649"/>
      </p:ext>
    </p:extLst>
  </p:cSld>
  <p:clrMapOvr>
    <a:masterClrMapping/>
  </p:clrMapOvr>
</p:sldLayout>
</file>

<file path=ppt/slideLayouts/slideLayout24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_and_Copy_Icon_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Grafik 9">
            <a:extLst>
              <a:ext uri="{FF2B5EF4-FFF2-40B4-BE49-F238E27FC236}">
                <a16:creationId xmlns:a16="http://schemas.microsoft.com/office/drawing/2014/main" id="{0D956F75-541B-4834-9216-450B6516393C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" name="Grafik 11">
            <a:extLst>
              <a:ext uri="{FF2B5EF4-FFF2-40B4-BE49-F238E27FC236}">
                <a16:creationId xmlns:a16="http://schemas.microsoft.com/office/drawing/2014/main" id="{4BD1E1D8-A387-454B-9D9E-FAE66B2944D0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" name="Titel 4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endParaRPr lang="de-DE"/>
          </a:p>
        </p:txBody>
      </p:sp>
      <p:sp>
        <p:nvSpPr>
          <p:cNvPr id="8" name="Textplatzhalter 6"/>
          <p:cNvSpPr>
            <a:spLocks noGrp="1"/>
          </p:cNvSpPr>
          <p:nvPr>
            <p:ph type="body" sz="quarter" idx="12"/>
          </p:nvPr>
        </p:nvSpPr>
        <p:spPr>
          <a:xfrm>
            <a:off x="1582738" y="1289050"/>
            <a:ext cx="5580062" cy="3327400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9" name="Bildplatzhalter 6"/>
          <p:cNvSpPr>
            <a:spLocks noGrp="1"/>
          </p:cNvSpPr>
          <p:nvPr>
            <p:ph type="pic" sz="quarter" idx="13"/>
          </p:nvPr>
        </p:nvSpPr>
        <p:spPr>
          <a:xfrm>
            <a:off x="515938" y="1289050"/>
            <a:ext cx="952500" cy="952500"/>
          </a:xfrm>
          <a:prstGeom prst="rect">
            <a:avLst/>
          </a:prstGeom>
        </p:spPr>
        <p:txBody>
          <a:bodyPr/>
          <a:lstStyle>
            <a:lvl1pPr algn="ctr">
              <a:defRPr>
                <a:solidFill>
                  <a:schemeClr val="bg1"/>
                </a:solidFill>
              </a:defRPr>
            </a:lvl1pPr>
          </a:lstStyle>
          <a:p>
            <a:pPr lvl="0"/>
            <a:endParaRPr lang="de-DE" noProof="0"/>
          </a:p>
        </p:txBody>
      </p:sp>
      <p:sp>
        <p:nvSpPr>
          <p:cNvPr id="10" name="Fußzeilenplatzhalter 1">
            <a:extLst>
              <a:ext uri="{FF2B5EF4-FFF2-40B4-BE49-F238E27FC236}">
                <a16:creationId xmlns:a16="http://schemas.microsoft.com/office/drawing/2014/main" id="{7E931201-EA77-4710-933D-B49ADF439A79}"/>
              </a:ext>
            </a:extLst>
          </p:cNvPr>
          <p:cNvSpPr>
            <a:spLocks noGrp="1"/>
          </p:cNvSpPr>
          <p:nvPr>
            <p:ph type="ftr" sz="quarter" idx="14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55555"/>
                </a:solidFill>
                <a:latin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de-DE"/>
              <a:t>Footer</a:t>
            </a:r>
          </a:p>
        </p:txBody>
      </p:sp>
      <p:sp>
        <p:nvSpPr>
          <p:cNvPr id="11" name="Foliennummernplatzhalter 2">
            <a:extLst>
              <a:ext uri="{FF2B5EF4-FFF2-40B4-BE49-F238E27FC236}">
                <a16:creationId xmlns:a16="http://schemas.microsoft.com/office/drawing/2014/main" id="{6A2B639D-72EF-4BB4-93C7-F357D1E24245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>
            <a:lvl1pPr eaLnBrk="0" hangingPunct="0">
              <a:defRPr>
                <a:solidFill>
                  <a:srgbClr val="555555"/>
                </a:solidFill>
              </a:defRPr>
            </a:lvl1pPr>
          </a:lstStyle>
          <a:p>
            <a:fld id="{774C386D-9552-455E-B852-7194B90A1156}" type="slidenum">
              <a:rPr lang="de-DE" altLang="fr-FR"/>
              <a:pPr/>
              <a:t>‹#›</a:t>
            </a:fld>
            <a:endParaRPr lang="de-DE" altLang="fr-FR"/>
          </a:p>
        </p:txBody>
      </p:sp>
    </p:spTree>
    <p:extLst>
      <p:ext uri="{BB962C8B-B14F-4D97-AF65-F5344CB8AC3E}">
        <p14:creationId xmlns:p14="http://schemas.microsoft.com/office/powerpoint/2010/main" val="1118604495"/>
      </p:ext>
    </p:extLst>
  </p:cSld>
  <p:clrMapOvr>
    <a:masterClrMapping/>
  </p:clrMapOvr>
  <p:transition spd="med">
    <p:fade/>
  </p:transition>
</p:sldLayout>
</file>

<file path=ppt/slideLayouts/slideLayout24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Imagelayout_4_insight_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" name="Grafik 20">
            <a:extLst>
              <a:ext uri="{FF2B5EF4-FFF2-40B4-BE49-F238E27FC236}">
                <a16:creationId xmlns:a16="http://schemas.microsoft.com/office/drawing/2014/main" id="{F7E552F5-C30B-4ABD-96CC-9CE71912F786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21" name="Gerader Verbinder 6">
            <a:extLst>
              <a:ext uri="{FF2B5EF4-FFF2-40B4-BE49-F238E27FC236}">
                <a16:creationId xmlns:a16="http://schemas.microsoft.com/office/drawing/2014/main" id="{FF3CC89D-5927-4AE3-AD45-E3715E42277E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603250" y="4002088"/>
            <a:ext cx="3282950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cxnSp>
        <p:nvCxnSpPr>
          <p:cNvPr id="22" name="Gerader Verbinder 7">
            <a:extLst>
              <a:ext uri="{FF2B5EF4-FFF2-40B4-BE49-F238E27FC236}">
                <a16:creationId xmlns:a16="http://schemas.microsoft.com/office/drawing/2014/main" id="{6F24ECB2-46CF-4484-B6CE-CDCA1FF3BC88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603250" y="5629275"/>
            <a:ext cx="3282950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cxnSp>
        <p:nvCxnSpPr>
          <p:cNvPr id="23" name="Gerader Verbinder 8">
            <a:extLst>
              <a:ext uri="{FF2B5EF4-FFF2-40B4-BE49-F238E27FC236}">
                <a16:creationId xmlns:a16="http://schemas.microsoft.com/office/drawing/2014/main" id="{84FDF5EC-75DD-44B7-AC9A-0243EE564381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8320088" y="4002088"/>
            <a:ext cx="3281362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cxnSp>
        <p:nvCxnSpPr>
          <p:cNvPr id="24" name="Gerader Verbinder 9">
            <a:extLst>
              <a:ext uri="{FF2B5EF4-FFF2-40B4-BE49-F238E27FC236}">
                <a16:creationId xmlns:a16="http://schemas.microsoft.com/office/drawing/2014/main" id="{70A2B35B-797B-47B7-ABBC-6974D17E7D14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8320088" y="5629275"/>
            <a:ext cx="3281362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pic>
        <p:nvPicPr>
          <p:cNvPr id="25" name="Grafik 22">
            <a:extLst>
              <a:ext uri="{FF2B5EF4-FFF2-40B4-BE49-F238E27FC236}">
                <a16:creationId xmlns:a16="http://schemas.microsoft.com/office/drawing/2014/main" id="{696393FC-A8C2-46CA-AE4C-E892D8D2CFEA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" name="Titel 4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endParaRPr lang="de-DE"/>
          </a:p>
        </p:txBody>
      </p:sp>
      <p:sp>
        <p:nvSpPr>
          <p:cNvPr id="11" name="Textplatzhalter 10"/>
          <p:cNvSpPr>
            <a:spLocks noGrp="1"/>
          </p:cNvSpPr>
          <p:nvPr>
            <p:ph type="body" sz="quarter" idx="12"/>
          </p:nvPr>
        </p:nvSpPr>
        <p:spPr>
          <a:xfrm>
            <a:off x="515938" y="2838451"/>
            <a:ext cx="2960687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12" name="Textplatzhalter 10"/>
          <p:cNvSpPr>
            <a:spLocks noGrp="1"/>
          </p:cNvSpPr>
          <p:nvPr>
            <p:ph type="body" sz="quarter" idx="13"/>
          </p:nvPr>
        </p:nvSpPr>
        <p:spPr>
          <a:xfrm>
            <a:off x="515938" y="4469834"/>
            <a:ext cx="2960687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13" name="Textplatzhalter 10"/>
          <p:cNvSpPr>
            <a:spLocks noGrp="1"/>
          </p:cNvSpPr>
          <p:nvPr>
            <p:ph type="body" sz="quarter" idx="14"/>
          </p:nvPr>
        </p:nvSpPr>
        <p:spPr>
          <a:xfrm>
            <a:off x="8627548" y="2838451"/>
            <a:ext cx="2960687" cy="1159054"/>
          </a:xfrm>
          <a:prstGeom prst="rect">
            <a:avLst/>
          </a:prstGeom>
        </p:spPr>
        <p:txBody>
          <a:bodyPr anchor="b"/>
          <a:lstStyle>
            <a:lvl1pPr algn="r"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14" name="Textplatzhalter 10"/>
          <p:cNvSpPr>
            <a:spLocks noGrp="1"/>
          </p:cNvSpPr>
          <p:nvPr>
            <p:ph type="body" sz="quarter" idx="15"/>
          </p:nvPr>
        </p:nvSpPr>
        <p:spPr>
          <a:xfrm>
            <a:off x="8627548" y="4469834"/>
            <a:ext cx="2960687" cy="1159054"/>
          </a:xfrm>
          <a:prstGeom prst="rect">
            <a:avLst/>
          </a:prstGeom>
        </p:spPr>
        <p:txBody>
          <a:bodyPr anchor="b"/>
          <a:lstStyle>
            <a:lvl1pPr algn="r"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16" name="Bildplatzhalter 15"/>
          <p:cNvSpPr>
            <a:spLocks noGrp="1"/>
          </p:cNvSpPr>
          <p:nvPr>
            <p:ph type="pic" sz="quarter" idx="16"/>
          </p:nvPr>
        </p:nvSpPr>
        <p:spPr>
          <a:xfrm>
            <a:off x="3886200" y="2854325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endParaRPr lang="de-DE" noProof="0"/>
          </a:p>
        </p:txBody>
      </p:sp>
      <p:sp>
        <p:nvSpPr>
          <p:cNvPr id="17" name="Bildplatzhalter 15"/>
          <p:cNvSpPr>
            <a:spLocks noGrp="1"/>
          </p:cNvSpPr>
          <p:nvPr>
            <p:ph type="pic" sz="quarter" idx="17"/>
          </p:nvPr>
        </p:nvSpPr>
        <p:spPr>
          <a:xfrm>
            <a:off x="6196642" y="2854325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endParaRPr lang="de-DE" noProof="0"/>
          </a:p>
        </p:txBody>
      </p:sp>
      <p:sp>
        <p:nvSpPr>
          <p:cNvPr id="18" name="Bildplatzhalter 15"/>
          <p:cNvSpPr>
            <a:spLocks noGrp="1"/>
          </p:cNvSpPr>
          <p:nvPr>
            <p:ph type="pic" sz="quarter" idx="18"/>
          </p:nvPr>
        </p:nvSpPr>
        <p:spPr>
          <a:xfrm>
            <a:off x="3886200" y="4482010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endParaRPr lang="de-DE" noProof="0"/>
          </a:p>
        </p:txBody>
      </p:sp>
      <p:sp>
        <p:nvSpPr>
          <p:cNvPr id="19" name="Bildplatzhalter 15"/>
          <p:cNvSpPr>
            <a:spLocks noGrp="1"/>
          </p:cNvSpPr>
          <p:nvPr>
            <p:ph type="pic" sz="quarter" idx="19"/>
          </p:nvPr>
        </p:nvSpPr>
        <p:spPr>
          <a:xfrm>
            <a:off x="6196642" y="4482010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endParaRPr lang="de-DE" noProof="0"/>
          </a:p>
        </p:txBody>
      </p:sp>
      <p:sp>
        <p:nvSpPr>
          <p:cNvPr id="20" name="Textplatzhalter 6"/>
          <p:cNvSpPr>
            <a:spLocks noGrp="1"/>
          </p:cNvSpPr>
          <p:nvPr>
            <p:ph type="body" sz="quarter" idx="20"/>
          </p:nvPr>
        </p:nvSpPr>
        <p:spPr>
          <a:xfrm>
            <a:off x="515937" y="1289050"/>
            <a:ext cx="11072297" cy="1158873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26" name="Fußzeilenplatzhalter 1">
            <a:extLst>
              <a:ext uri="{FF2B5EF4-FFF2-40B4-BE49-F238E27FC236}">
                <a16:creationId xmlns:a16="http://schemas.microsoft.com/office/drawing/2014/main" id="{253F203A-B7D3-4BC2-837F-5E96979A7EDA}"/>
              </a:ext>
            </a:extLst>
          </p:cNvPr>
          <p:cNvSpPr>
            <a:spLocks noGrp="1"/>
          </p:cNvSpPr>
          <p:nvPr>
            <p:ph type="ftr" sz="quarter" idx="21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55555"/>
                </a:solidFill>
                <a:latin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de-DE"/>
              <a:t>Footer</a:t>
            </a:r>
          </a:p>
        </p:txBody>
      </p:sp>
      <p:sp>
        <p:nvSpPr>
          <p:cNvPr id="27" name="Foliennummernplatzhalter 2">
            <a:extLst>
              <a:ext uri="{FF2B5EF4-FFF2-40B4-BE49-F238E27FC236}">
                <a16:creationId xmlns:a16="http://schemas.microsoft.com/office/drawing/2014/main" id="{4AAB8F68-A97E-45E7-ABFA-4600630B8A7D}"/>
              </a:ext>
            </a:extLst>
          </p:cNvPr>
          <p:cNvSpPr>
            <a:spLocks noGrp="1"/>
          </p:cNvSpPr>
          <p:nvPr>
            <p:ph type="sldNum" sz="quarter" idx="22"/>
          </p:nvPr>
        </p:nvSpPr>
        <p:spPr/>
        <p:txBody>
          <a:bodyPr/>
          <a:lstStyle>
            <a:lvl1pPr eaLnBrk="0" hangingPunct="0">
              <a:defRPr>
                <a:solidFill>
                  <a:srgbClr val="555555"/>
                </a:solidFill>
              </a:defRPr>
            </a:lvl1pPr>
          </a:lstStyle>
          <a:p>
            <a:fld id="{3568AF29-C2EF-47CA-B214-A493C8496A86}" type="slidenum">
              <a:rPr lang="de-DE" altLang="fr-FR"/>
              <a:pPr/>
              <a:t>‹#›</a:t>
            </a:fld>
            <a:endParaRPr lang="de-DE" altLang="fr-FR"/>
          </a:p>
        </p:txBody>
      </p:sp>
    </p:spTree>
    <p:extLst>
      <p:ext uri="{BB962C8B-B14F-4D97-AF65-F5344CB8AC3E}">
        <p14:creationId xmlns:p14="http://schemas.microsoft.com/office/powerpoint/2010/main" val="3104767409"/>
      </p:ext>
    </p:extLst>
  </p:cSld>
  <p:clrMapOvr>
    <a:masterClrMapping/>
  </p:clrMapOvr>
  <p:transition spd="med">
    <p:fade/>
  </p:transition>
</p:sldLayout>
</file>

<file path=ppt/slideLayouts/slideLayout24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Imagelayout_2_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Grafik 13">
            <a:extLst>
              <a:ext uri="{FF2B5EF4-FFF2-40B4-BE49-F238E27FC236}">
                <a16:creationId xmlns:a16="http://schemas.microsoft.com/office/drawing/2014/main" id="{70F9B25F-59EC-4CE6-BC90-7A087D904CDA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8" name="Gerader Verbinder 6">
            <a:extLst>
              <a:ext uri="{FF2B5EF4-FFF2-40B4-BE49-F238E27FC236}">
                <a16:creationId xmlns:a16="http://schemas.microsoft.com/office/drawing/2014/main" id="{CB738907-81F3-417C-ADA2-FB959297B88A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603250" y="3355975"/>
            <a:ext cx="2954338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cxnSp>
        <p:nvCxnSpPr>
          <p:cNvPr id="9" name="Gerader Verbinder 20">
            <a:extLst>
              <a:ext uri="{FF2B5EF4-FFF2-40B4-BE49-F238E27FC236}">
                <a16:creationId xmlns:a16="http://schemas.microsoft.com/office/drawing/2014/main" id="{2D30E8DB-D1E8-483E-B2E1-141869CCEB1A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603250" y="5830888"/>
            <a:ext cx="2954338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pic>
        <p:nvPicPr>
          <p:cNvPr id="10" name="Grafik 14">
            <a:extLst>
              <a:ext uri="{FF2B5EF4-FFF2-40B4-BE49-F238E27FC236}">
                <a16:creationId xmlns:a16="http://schemas.microsoft.com/office/drawing/2014/main" id="{0607FE19-93E5-4008-88AC-8CE006486A90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" name="Titel 4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endParaRPr lang="de-DE"/>
          </a:p>
        </p:txBody>
      </p:sp>
      <p:sp>
        <p:nvSpPr>
          <p:cNvPr id="11" name="Textplatzhalter 10"/>
          <p:cNvSpPr>
            <a:spLocks noGrp="1"/>
          </p:cNvSpPr>
          <p:nvPr>
            <p:ph type="body" sz="quarter" idx="12"/>
          </p:nvPr>
        </p:nvSpPr>
        <p:spPr>
          <a:xfrm>
            <a:off x="515939" y="2193087"/>
            <a:ext cx="2598198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16" name="Bildplatzhalter 15"/>
          <p:cNvSpPr>
            <a:spLocks noGrp="1"/>
          </p:cNvSpPr>
          <p:nvPr>
            <p:ph type="pic" sz="quarter" idx="16"/>
          </p:nvPr>
        </p:nvSpPr>
        <p:spPr>
          <a:xfrm>
            <a:off x="3527228" y="1447691"/>
            <a:ext cx="5306221" cy="192014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endParaRPr lang="de-DE" noProof="0"/>
          </a:p>
        </p:txBody>
      </p:sp>
      <p:sp>
        <p:nvSpPr>
          <p:cNvPr id="22" name="Textplatzhalter 10"/>
          <p:cNvSpPr>
            <a:spLocks noGrp="1"/>
          </p:cNvSpPr>
          <p:nvPr>
            <p:ph type="body" sz="quarter" idx="21"/>
          </p:nvPr>
        </p:nvSpPr>
        <p:spPr>
          <a:xfrm>
            <a:off x="515939" y="4668748"/>
            <a:ext cx="2598198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23" name="Bildplatzhalter 15"/>
          <p:cNvSpPr>
            <a:spLocks noGrp="1"/>
          </p:cNvSpPr>
          <p:nvPr>
            <p:ph type="pic" sz="quarter" idx="22"/>
          </p:nvPr>
        </p:nvSpPr>
        <p:spPr>
          <a:xfrm>
            <a:off x="3527228" y="3923352"/>
            <a:ext cx="5306221" cy="192014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endParaRPr lang="de-DE" noProof="0"/>
          </a:p>
        </p:txBody>
      </p:sp>
      <p:sp>
        <p:nvSpPr>
          <p:cNvPr id="12" name="Fußzeilenplatzhalter 1">
            <a:extLst>
              <a:ext uri="{FF2B5EF4-FFF2-40B4-BE49-F238E27FC236}">
                <a16:creationId xmlns:a16="http://schemas.microsoft.com/office/drawing/2014/main" id="{F9A50E44-B340-42C4-8E9A-36257F35D99E}"/>
              </a:ext>
            </a:extLst>
          </p:cNvPr>
          <p:cNvSpPr>
            <a:spLocks noGrp="1"/>
          </p:cNvSpPr>
          <p:nvPr>
            <p:ph type="ftr" sz="quarter" idx="23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55555"/>
                </a:solidFill>
                <a:latin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de-DE"/>
              <a:t>Footer</a:t>
            </a:r>
          </a:p>
        </p:txBody>
      </p:sp>
      <p:sp>
        <p:nvSpPr>
          <p:cNvPr id="13" name="Foliennummernplatzhalter 2">
            <a:extLst>
              <a:ext uri="{FF2B5EF4-FFF2-40B4-BE49-F238E27FC236}">
                <a16:creationId xmlns:a16="http://schemas.microsoft.com/office/drawing/2014/main" id="{3651E8D4-08A7-4D3F-97FB-7B794CFB4338}"/>
              </a:ext>
            </a:extLst>
          </p:cNvPr>
          <p:cNvSpPr>
            <a:spLocks noGrp="1"/>
          </p:cNvSpPr>
          <p:nvPr>
            <p:ph type="sldNum" sz="quarter" idx="24"/>
          </p:nvPr>
        </p:nvSpPr>
        <p:spPr/>
        <p:txBody>
          <a:bodyPr/>
          <a:lstStyle>
            <a:lvl1pPr eaLnBrk="0" hangingPunct="0">
              <a:defRPr>
                <a:solidFill>
                  <a:srgbClr val="555555"/>
                </a:solidFill>
              </a:defRPr>
            </a:lvl1pPr>
          </a:lstStyle>
          <a:p>
            <a:fld id="{1F5B0C46-C26E-45E8-8E81-9D450DC7BE3C}" type="slidenum">
              <a:rPr lang="de-DE" altLang="fr-FR"/>
              <a:pPr/>
              <a:t>‹#›</a:t>
            </a:fld>
            <a:endParaRPr lang="de-DE" altLang="fr-FR"/>
          </a:p>
        </p:txBody>
      </p:sp>
    </p:spTree>
    <p:extLst>
      <p:ext uri="{BB962C8B-B14F-4D97-AF65-F5344CB8AC3E}">
        <p14:creationId xmlns:p14="http://schemas.microsoft.com/office/powerpoint/2010/main" val="3816880547"/>
      </p:ext>
    </p:extLst>
  </p:cSld>
  <p:clrMapOvr>
    <a:masterClrMapping/>
  </p:clrMapOvr>
  <p:transition spd="med">
    <p:fade/>
  </p:transition>
</p:sldLayout>
</file>

<file path=ppt/slideLayouts/slideLayout24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Imagelayout_4_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" name="Grafik 30">
            <a:extLst>
              <a:ext uri="{FF2B5EF4-FFF2-40B4-BE49-F238E27FC236}">
                <a16:creationId xmlns:a16="http://schemas.microsoft.com/office/drawing/2014/main" id="{30862081-D6E2-45FC-8F0D-3EE2C991AC0C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13" name="Gerader Verbinder 6">
            <a:extLst>
              <a:ext uri="{FF2B5EF4-FFF2-40B4-BE49-F238E27FC236}">
                <a16:creationId xmlns:a16="http://schemas.microsoft.com/office/drawing/2014/main" id="{74924590-3C12-4409-9D4E-501386C0AED3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603250" y="4202113"/>
            <a:ext cx="2954338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cxnSp>
        <p:nvCxnSpPr>
          <p:cNvPr id="14" name="Gerader Verbinder 20">
            <a:extLst>
              <a:ext uri="{FF2B5EF4-FFF2-40B4-BE49-F238E27FC236}">
                <a16:creationId xmlns:a16="http://schemas.microsoft.com/office/drawing/2014/main" id="{1EA454A0-7A4F-45DC-981D-CF82E61CFD7B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603250" y="5830888"/>
            <a:ext cx="2954338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cxnSp>
        <p:nvCxnSpPr>
          <p:cNvPr id="15" name="Gerader Verbinder 23">
            <a:extLst>
              <a:ext uri="{FF2B5EF4-FFF2-40B4-BE49-F238E27FC236}">
                <a16:creationId xmlns:a16="http://schemas.microsoft.com/office/drawing/2014/main" id="{CF525C88-D831-4866-A96D-73E1CC514141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6556375" y="4202113"/>
            <a:ext cx="2952750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cxnSp>
        <p:nvCxnSpPr>
          <p:cNvPr id="17" name="Gerader Verbinder 26">
            <a:extLst>
              <a:ext uri="{FF2B5EF4-FFF2-40B4-BE49-F238E27FC236}">
                <a16:creationId xmlns:a16="http://schemas.microsoft.com/office/drawing/2014/main" id="{31881DDE-4CB1-4959-B2CD-88D42E0BCBA8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6556375" y="5830888"/>
            <a:ext cx="2952750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pic>
        <p:nvPicPr>
          <p:cNvPr id="18" name="Grafik 31">
            <a:extLst>
              <a:ext uri="{FF2B5EF4-FFF2-40B4-BE49-F238E27FC236}">
                <a16:creationId xmlns:a16="http://schemas.microsoft.com/office/drawing/2014/main" id="{F07B844F-424F-42ED-8AEF-5AFCB4990EF5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" name="Titel 4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endParaRPr lang="de-DE"/>
          </a:p>
        </p:txBody>
      </p:sp>
      <p:sp>
        <p:nvSpPr>
          <p:cNvPr id="11" name="Textplatzhalter 10"/>
          <p:cNvSpPr>
            <a:spLocks noGrp="1"/>
          </p:cNvSpPr>
          <p:nvPr>
            <p:ph type="body" sz="quarter" idx="12"/>
          </p:nvPr>
        </p:nvSpPr>
        <p:spPr>
          <a:xfrm>
            <a:off x="515939" y="3039972"/>
            <a:ext cx="2598198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16" name="Bildplatzhalter 15"/>
          <p:cNvSpPr>
            <a:spLocks noGrp="1"/>
          </p:cNvSpPr>
          <p:nvPr>
            <p:ph type="pic" sz="quarter" idx="16"/>
          </p:nvPr>
        </p:nvSpPr>
        <p:spPr>
          <a:xfrm>
            <a:off x="3527229" y="3055846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endParaRPr lang="de-DE" noProof="0"/>
          </a:p>
        </p:txBody>
      </p:sp>
      <p:sp>
        <p:nvSpPr>
          <p:cNvPr id="20" name="Textplatzhalter 6"/>
          <p:cNvSpPr>
            <a:spLocks noGrp="1"/>
          </p:cNvSpPr>
          <p:nvPr>
            <p:ph type="body" sz="quarter" idx="20"/>
          </p:nvPr>
        </p:nvSpPr>
        <p:spPr>
          <a:xfrm>
            <a:off x="515937" y="1289050"/>
            <a:ext cx="11072297" cy="1158873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22" name="Textplatzhalter 10"/>
          <p:cNvSpPr>
            <a:spLocks noGrp="1"/>
          </p:cNvSpPr>
          <p:nvPr>
            <p:ph type="body" sz="quarter" idx="21"/>
          </p:nvPr>
        </p:nvSpPr>
        <p:spPr>
          <a:xfrm>
            <a:off x="515939" y="4668748"/>
            <a:ext cx="2598198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23" name="Bildplatzhalter 15"/>
          <p:cNvSpPr>
            <a:spLocks noGrp="1"/>
          </p:cNvSpPr>
          <p:nvPr>
            <p:ph type="pic" sz="quarter" idx="22"/>
          </p:nvPr>
        </p:nvSpPr>
        <p:spPr>
          <a:xfrm>
            <a:off x="3527229" y="4684622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endParaRPr lang="de-DE" noProof="0"/>
          </a:p>
        </p:txBody>
      </p:sp>
      <p:sp>
        <p:nvSpPr>
          <p:cNvPr id="25" name="Textplatzhalter 10"/>
          <p:cNvSpPr>
            <a:spLocks noGrp="1"/>
          </p:cNvSpPr>
          <p:nvPr>
            <p:ph type="body" sz="quarter" idx="23"/>
          </p:nvPr>
        </p:nvSpPr>
        <p:spPr>
          <a:xfrm>
            <a:off x="6467786" y="3039972"/>
            <a:ext cx="2598198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26" name="Bildplatzhalter 15"/>
          <p:cNvSpPr>
            <a:spLocks noGrp="1"/>
          </p:cNvSpPr>
          <p:nvPr>
            <p:ph type="pic" sz="quarter" idx="24"/>
          </p:nvPr>
        </p:nvSpPr>
        <p:spPr>
          <a:xfrm>
            <a:off x="9479076" y="3055846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endParaRPr lang="de-DE" noProof="0"/>
          </a:p>
        </p:txBody>
      </p:sp>
      <p:sp>
        <p:nvSpPr>
          <p:cNvPr id="28" name="Textplatzhalter 10"/>
          <p:cNvSpPr>
            <a:spLocks noGrp="1"/>
          </p:cNvSpPr>
          <p:nvPr>
            <p:ph type="body" sz="quarter" idx="25"/>
          </p:nvPr>
        </p:nvSpPr>
        <p:spPr>
          <a:xfrm>
            <a:off x="6467786" y="4668748"/>
            <a:ext cx="2598198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29" name="Bildplatzhalter 15"/>
          <p:cNvSpPr>
            <a:spLocks noGrp="1"/>
          </p:cNvSpPr>
          <p:nvPr>
            <p:ph type="pic" sz="quarter" idx="26"/>
          </p:nvPr>
        </p:nvSpPr>
        <p:spPr>
          <a:xfrm>
            <a:off x="9479076" y="4684622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endParaRPr lang="de-DE" noProof="0"/>
          </a:p>
        </p:txBody>
      </p:sp>
      <p:sp>
        <p:nvSpPr>
          <p:cNvPr id="19" name="Fußzeilenplatzhalter 1">
            <a:extLst>
              <a:ext uri="{FF2B5EF4-FFF2-40B4-BE49-F238E27FC236}">
                <a16:creationId xmlns:a16="http://schemas.microsoft.com/office/drawing/2014/main" id="{EDF964F9-B485-459A-B53D-D1A96B08413D}"/>
              </a:ext>
            </a:extLst>
          </p:cNvPr>
          <p:cNvSpPr>
            <a:spLocks noGrp="1"/>
          </p:cNvSpPr>
          <p:nvPr>
            <p:ph type="ftr" sz="quarter" idx="27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55555"/>
                </a:solidFill>
                <a:latin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de-DE"/>
              <a:t>Footer</a:t>
            </a:r>
          </a:p>
        </p:txBody>
      </p:sp>
      <p:sp>
        <p:nvSpPr>
          <p:cNvPr id="21" name="Foliennummernplatzhalter 2">
            <a:extLst>
              <a:ext uri="{FF2B5EF4-FFF2-40B4-BE49-F238E27FC236}">
                <a16:creationId xmlns:a16="http://schemas.microsoft.com/office/drawing/2014/main" id="{43D020BE-4B27-45AF-9F11-A9FD2046E3C5}"/>
              </a:ext>
            </a:extLst>
          </p:cNvPr>
          <p:cNvSpPr>
            <a:spLocks noGrp="1"/>
          </p:cNvSpPr>
          <p:nvPr>
            <p:ph type="sldNum" sz="quarter" idx="28"/>
          </p:nvPr>
        </p:nvSpPr>
        <p:spPr/>
        <p:txBody>
          <a:bodyPr/>
          <a:lstStyle>
            <a:lvl1pPr eaLnBrk="0" hangingPunct="0">
              <a:defRPr>
                <a:solidFill>
                  <a:srgbClr val="555555"/>
                </a:solidFill>
              </a:defRPr>
            </a:lvl1pPr>
          </a:lstStyle>
          <a:p>
            <a:fld id="{4EC0631E-3AD3-4289-89CA-782189D09068}" type="slidenum">
              <a:rPr lang="de-DE" altLang="fr-FR"/>
              <a:pPr/>
              <a:t>‹#›</a:t>
            </a:fld>
            <a:endParaRPr lang="de-DE" altLang="fr-FR"/>
          </a:p>
        </p:txBody>
      </p:sp>
    </p:spTree>
    <p:extLst>
      <p:ext uri="{BB962C8B-B14F-4D97-AF65-F5344CB8AC3E}">
        <p14:creationId xmlns:p14="http://schemas.microsoft.com/office/powerpoint/2010/main" val="656565180"/>
      </p:ext>
    </p:extLst>
  </p:cSld>
  <p:clrMapOvr>
    <a:masterClrMapping/>
  </p:clrMapOvr>
  <p:transition spd="med">
    <p:fade/>
  </p:transition>
</p:sldLayout>
</file>

<file path=ppt/slideLayouts/slideLayout24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Imagelayout_6_white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" name="Grafik 23">
            <a:extLst>
              <a:ext uri="{FF2B5EF4-FFF2-40B4-BE49-F238E27FC236}">
                <a16:creationId xmlns:a16="http://schemas.microsoft.com/office/drawing/2014/main" id="{AEEC7F03-EF09-4AC8-A142-CFA70EB97D68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17" name="Gerader Verbinder 6">
            <a:extLst>
              <a:ext uri="{FF2B5EF4-FFF2-40B4-BE49-F238E27FC236}">
                <a16:creationId xmlns:a16="http://schemas.microsoft.com/office/drawing/2014/main" id="{ACA01EDE-AFDE-4D28-A3DE-681757E1082A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603250" y="3417888"/>
            <a:ext cx="2954338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cxnSp>
        <p:nvCxnSpPr>
          <p:cNvPr id="18" name="Gerader Verbinder 20">
            <a:extLst>
              <a:ext uri="{FF2B5EF4-FFF2-40B4-BE49-F238E27FC236}">
                <a16:creationId xmlns:a16="http://schemas.microsoft.com/office/drawing/2014/main" id="{6F1A5E15-5F79-4B90-AF66-0E6E7C17A8E7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603250" y="4786313"/>
            <a:ext cx="2954338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cxnSp>
        <p:nvCxnSpPr>
          <p:cNvPr id="19" name="Gerader Verbinder 18">
            <a:extLst>
              <a:ext uri="{FF2B5EF4-FFF2-40B4-BE49-F238E27FC236}">
                <a16:creationId xmlns:a16="http://schemas.microsoft.com/office/drawing/2014/main" id="{9EF09DD9-2898-41A8-9F96-FB80A2E1D817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603250" y="6151563"/>
            <a:ext cx="2954338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cxnSp>
        <p:nvCxnSpPr>
          <p:cNvPr id="20" name="Gerader Verbinder 31">
            <a:extLst>
              <a:ext uri="{FF2B5EF4-FFF2-40B4-BE49-F238E27FC236}">
                <a16:creationId xmlns:a16="http://schemas.microsoft.com/office/drawing/2014/main" id="{7E20AB0D-B98E-4DF7-83CD-A2F6411A7CC5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6643688" y="3419475"/>
            <a:ext cx="2954337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cxnSp>
        <p:nvCxnSpPr>
          <p:cNvPr id="21" name="Gerader Verbinder 34">
            <a:extLst>
              <a:ext uri="{FF2B5EF4-FFF2-40B4-BE49-F238E27FC236}">
                <a16:creationId xmlns:a16="http://schemas.microsoft.com/office/drawing/2014/main" id="{8014E9CF-97A8-43EB-99CA-138FD095812D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6643688" y="4789488"/>
            <a:ext cx="2954337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cxnSp>
        <p:nvCxnSpPr>
          <p:cNvPr id="24" name="Gerader Verbinder 37">
            <a:extLst>
              <a:ext uri="{FF2B5EF4-FFF2-40B4-BE49-F238E27FC236}">
                <a16:creationId xmlns:a16="http://schemas.microsoft.com/office/drawing/2014/main" id="{2BF74419-4FD8-4036-B2F6-292C43B26DE2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6643688" y="6154738"/>
            <a:ext cx="2954337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pic>
        <p:nvPicPr>
          <p:cNvPr id="25" name="Grafik 25">
            <a:extLst>
              <a:ext uri="{FF2B5EF4-FFF2-40B4-BE49-F238E27FC236}">
                <a16:creationId xmlns:a16="http://schemas.microsoft.com/office/drawing/2014/main" id="{A3B3DD36-FE5B-48A2-96D8-32D05F49C60E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" name="Titel 4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endParaRPr lang="de-DE"/>
          </a:p>
        </p:txBody>
      </p:sp>
      <p:sp>
        <p:nvSpPr>
          <p:cNvPr id="11" name="Textplatzhalter 10"/>
          <p:cNvSpPr>
            <a:spLocks noGrp="1"/>
          </p:cNvSpPr>
          <p:nvPr>
            <p:ph type="body" sz="quarter" idx="12"/>
          </p:nvPr>
        </p:nvSpPr>
        <p:spPr>
          <a:xfrm>
            <a:off x="515939" y="2254251"/>
            <a:ext cx="2598198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16" name="Bildplatzhalter 15"/>
          <p:cNvSpPr>
            <a:spLocks noGrp="1"/>
          </p:cNvSpPr>
          <p:nvPr>
            <p:ph type="pic" sz="quarter" idx="16"/>
          </p:nvPr>
        </p:nvSpPr>
        <p:spPr>
          <a:xfrm>
            <a:off x="3527229" y="2270125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endParaRPr lang="de-DE" noProof="0"/>
          </a:p>
        </p:txBody>
      </p:sp>
      <p:sp>
        <p:nvSpPr>
          <p:cNvPr id="22" name="Textplatzhalter 10"/>
          <p:cNvSpPr>
            <a:spLocks noGrp="1"/>
          </p:cNvSpPr>
          <p:nvPr>
            <p:ph type="body" sz="quarter" idx="21"/>
          </p:nvPr>
        </p:nvSpPr>
        <p:spPr>
          <a:xfrm>
            <a:off x="515939" y="3623561"/>
            <a:ext cx="2598198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23" name="Bildplatzhalter 15"/>
          <p:cNvSpPr>
            <a:spLocks noGrp="1"/>
          </p:cNvSpPr>
          <p:nvPr>
            <p:ph type="pic" sz="quarter" idx="22"/>
          </p:nvPr>
        </p:nvSpPr>
        <p:spPr>
          <a:xfrm>
            <a:off x="3527229" y="3639435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endParaRPr lang="de-DE" noProof="0"/>
          </a:p>
        </p:txBody>
      </p:sp>
      <p:sp>
        <p:nvSpPr>
          <p:cNvPr id="30" name="Textplatzhalter 10"/>
          <p:cNvSpPr>
            <a:spLocks noGrp="1"/>
          </p:cNvSpPr>
          <p:nvPr>
            <p:ph type="body" sz="quarter" idx="23"/>
          </p:nvPr>
        </p:nvSpPr>
        <p:spPr>
          <a:xfrm>
            <a:off x="515939" y="4988992"/>
            <a:ext cx="2598198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31" name="Bildplatzhalter 15"/>
          <p:cNvSpPr>
            <a:spLocks noGrp="1"/>
          </p:cNvSpPr>
          <p:nvPr>
            <p:ph type="pic" sz="quarter" idx="24"/>
          </p:nvPr>
        </p:nvSpPr>
        <p:spPr>
          <a:xfrm>
            <a:off x="3527229" y="5004866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endParaRPr lang="de-DE" noProof="0"/>
          </a:p>
        </p:txBody>
      </p:sp>
      <p:sp>
        <p:nvSpPr>
          <p:cNvPr id="33" name="Textplatzhalter 10"/>
          <p:cNvSpPr>
            <a:spLocks noGrp="1"/>
          </p:cNvSpPr>
          <p:nvPr>
            <p:ph type="body" sz="quarter" idx="25"/>
          </p:nvPr>
        </p:nvSpPr>
        <p:spPr>
          <a:xfrm>
            <a:off x="6555615" y="2256543"/>
            <a:ext cx="2598198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34" name="Bildplatzhalter 15"/>
          <p:cNvSpPr>
            <a:spLocks noGrp="1"/>
          </p:cNvSpPr>
          <p:nvPr>
            <p:ph type="pic" sz="quarter" idx="26"/>
          </p:nvPr>
        </p:nvSpPr>
        <p:spPr>
          <a:xfrm>
            <a:off x="9566905" y="2272417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endParaRPr lang="de-DE" noProof="0"/>
          </a:p>
        </p:txBody>
      </p:sp>
      <p:sp>
        <p:nvSpPr>
          <p:cNvPr id="36" name="Textplatzhalter 10"/>
          <p:cNvSpPr>
            <a:spLocks noGrp="1"/>
          </p:cNvSpPr>
          <p:nvPr>
            <p:ph type="body" sz="quarter" idx="27"/>
          </p:nvPr>
        </p:nvSpPr>
        <p:spPr>
          <a:xfrm>
            <a:off x="6555615" y="3625853"/>
            <a:ext cx="2598198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37" name="Bildplatzhalter 15"/>
          <p:cNvSpPr>
            <a:spLocks noGrp="1"/>
          </p:cNvSpPr>
          <p:nvPr>
            <p:ph type="pic" sz="quarter" idx="28"/>
          </p:nvPr>
        </p:nvSpPr>
        <p:spPr>
          <a:xfrm>
            <a:off x="9566905" y="3641727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endParaRPr lang="de-DE" noProof="0"/>
          </a:p>
        </p:txBody>
      </p:sp>
      <p:sp>
        <p:nvSpPr>
          <p:cNvPr id="39" name="Textplatzhalter 10"/>
          <p:cNvSpPr>
            <a:spLocks noGrp="1"/>
          </p:cNvSpPr>
          <p:nvPr>
            <p:ph type="body" sz="quarter" idx="29"/>
          </p:nvPr>
        </p:nvSpPr>
        <p:spPr>
          <a:xfrm>
            <a:off x="6555615" y="4991284"/>
            <a:ext cx="2598198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40" name="Bildplatzhalter 15"/>
          <p:cNvSpPr>
            <a:spLocks noGrp="1"/>
          </p:cNvSpPr>
          <p:nvPr>
            <p:ph type="pic" sz="quarter" idx="30"/>
          </p:nvPr>
        </p:nvSpPr>
        <p:spPr>
          <a:xfrm>
            <a:off x="9566905" y="5007158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endParaRPr lang="de-DE" noProof="0"/>
          </a:p>
        </p:txBody>
      </p:sp>
      <p:sp>
        <p:nvSpPr>
          <p:cNvPr id="26" name="Fußzeilenplatzhalter 1">
            <a:extLst>
              <a:ext uri="{FF2B5EF4-FFF2-40B4-BE49-F238E27FC236}">
                <a16:creationId xmlns:a16="http://schemas.microsoft.com/office/drawing/2014/main" id="{F403F812-B276-4BE0-8353-C6A2A5D59553}"/>
              </a:ext>
            </a:extLst>
          </p:cNvPr>
          <p:cNvSpPr>
            <a:spLocks noGrp="1"/>
          </p:cNvSpPr>
          <p:nvPr>
            <p:ph type="ftr" sz="quarter" idx="31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55555"/>
                </a:solidFill>
                <a:latin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de-DE"/>
              <a:t>Footer</a:t>
            </a:r>
          </a:p>
        </p:txBody>
      </p:sp>
      <p:sp>
        <p:nvSpPr>
          <p:cNvPr id="27" name="Foliennummernplatzhalter 2">
            <a:extLst>
              <a:ext uri="{FF2B5EF4-FFF2-40B4-BE49-F238E27FC236}">
                <a16:creationId xmlns:a16="http://schemas.microsoft.com/office/drawing/2014/main" id="{A63F8FB4-3958-4F93-9210-5795FDFDAE30}"/>
              </a:ext>
            </a:extLst>
          </p:cNvPr>
          <p:cNvSpPr>
            <a:spLocks noGrp="1"/>
          </p:cNvSpPr>
          <p:nvPr>
            <p:ph type="sldNum" sz="quarter" idx="32"/>
          </p:nvPr>
        </p:nvSpPr>
        <p:spPr/>
        <p:txBody>
          <a:bodyPr/>
          <a:lstStyle>
            <a:lvl1pPr eaLnBrk="0" hangingPunct="0">
              <a:defRPr>
                <a:solidFill>
                  <a:srgbClr val="555555"/>
                </a:solidFill>
              </a:defRPr>
            </a:lvl1pPr>
          </a:lstStyle>
          <a:p>
            <a:fld id="{D14750D1-9FF3-429F-8B48-AC4EAE7BECCC}" type="slidenum">
              <a:rPr lang="de-DE" altLang="fr-FR"/>
              <a:pPr/>
              <a:t>‹#›</a:t>
            </a:fld>
            <a:endParaRPr lang="de-DE" altLang="fr-FR"/>
          </a:p>
        </p:txBody>
      </p:sp>
    </p:spTree>
    <p:extLst>
      <p:ext uri="{BB962C8B-B14F-4D97-AF65-F5344CB8AC3E}">
        <p14:creationId xmlns:p14="http://schemas.microsoft.com/office/powerpoint/2010/main" val="234594113"/>
      </p:ext>
    </p:extLst>
  </p:cSld>
  <p:clrMapOvr>
    <a:masterClrMapping/>
  </p:clrMapOvr>
  <p:transition spd="med">
    <p:fade/>
  </p:transition>
</p:sldLayout>
</file>

<file path=ppt/slideLayouts/slideLayout24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content_image_righ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Grafik 6">
            <a:extLst>
              <a:ext uri="{FF2B5EF4-FFF2-40B4-BE49-F238E27FC236}">
                <a16:creationId xmlns:a16="http://schemas.microsoft.com/office/drawing/2014/main" id="{BB8AD642-7A6F-4CFC-BEAA-C901AAF90023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" name="Grafik 8">
            <a:extLst>
              <a:ext uri="{FF2B5EF4-FFF2-40B4-BE49-F238E27FC236}">
                <a16:creationId xmlns:a16="http://schemas.microsoft.com/office/drawing/2014/main" id="{29C5F65B-EC2B-45A8-B935-ABD3169A2E46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Titel 3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endParaRPr lang="de-DE"/>
          </a:p>
        </p:txBody>
      </p:sp>
      <p:sp>
        <p:nvSpPr>
          <p:cNvPr id="6" name="Bildplatzhalter 5"/>
          <p:cNvSpPr>
            <a:spLocks noGrp="1"/>
          </p:cNvSpPr>
          <p:nvPr>
            <p:ph type="pic" sz="quarter" idx="12"/>
          </p:nvPr>
        </p:nvSpPr>
        <p:spPr>
          <a:xfrm>
            <a:off x="8796338" y="0"/>
            <a:ext cx="3395662" cy="6858000"/>
          </a:xfrm>
          <a:prstGeom prst="rect">
            <a:avLst/>
          </a:prstGeom>
        </p:spPr>
        <p:txBody>
          <a:bodyPr anchor="ctr"/>
          <a:lstStyle>
            <a:lvl1pPr algn="ctr">
              <a:defRPr>
                <a:solidFill>
                  <a:schemeClr val="tx1"/>
                </a:solidFill>
              </a:defRPr>
            </a:lvl1pPr>
          </a:lstStyle>
          <a:p>
            <a:pPr lvl="0"/>
            <a:endParaRPr lang="de-DE" noProof="0"/>
          </a:p>
        </p:txBody>
      </p:sp>
      <p:sp>
        <p:nvSpPr>
          <p:cNvPr id="8" name="Fußzeilenplatzhalter 1">
            <a:extLst>
              <a:ext uri="{FF2B5EF4-FFF2-40B4-BE49-F238E27FC236}">
                <a16:creationId xmlns:a16="http://schemas.microsoft.com/office/drawing/2014/main" id="{2023E294-6834-4403-AEB3-91893D2EEE9C}"/>
              </a:ext>
            </a:extLst>
          </p:cNvPr>
          <p:cNvSpPr>
            <a:spLocks noGrp="1"/>
          </p:cNvSpPr>
          <p:nvPr>
            <p:ph type="ftr" sz="quarter" idx="13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55555"/>
                </a:solidFill>
                <a:latin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de-DE"/>
              <a:t>Footer</a:t>
            </a:r>
          </a:p>
        </p:txBody>
      </p:sp>
      <p:sp>
        <p:nvSpPr>
          <p:cNvPr id="9" name="Foliennummernplatzhalter 2">
            <a:extLst>
              <a:ext uri="{FF2B5EF4-FFF2-40B4-BE49-F238E27FC236}">
                <a16:creationId xmlns:a16="http://schemas.microsoft.com/office/drawing/2014/main" id="{70C6BD54-85DE-4566-B814-3CA8E5158DFC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/>
        <p:txBody>
          <a:bodyPr/>
          <a:lstStyle>
            <a:lvl1pPr eaLnBrk="0" hangingPunct="0">
              <a:defRPr>
                <a:solidFill>
                  <a:srgbClr val="555555"/>
                </a:solidFill>
              </a:defRPr>
            </a:lvl1pPr>
          </a:lstStyle>
          <a:p>
            <a:fld id="{844AE2E8-6069-480E-B954-F9015A864763}" type="slidenum">
              <a:rPr lang="de-DE" altLang="fr-FR"/>
              <a:pPr/>
              <a:t>‹#›</a:t>
            </a:fld>
            <a:endParaRPr lang="de-DE" altLang="fr-FR"/>
          </a:p>
        </p:txBody>
      </p:sp>
    </p:spTree>
    <p:extLst>
      <p:ext uri="{BB962C8B-B14F-4D97-AF65-F5344CB8AC3E}">
        <p14:creationId xmlns:p14="http://schemas.microsoft.com/office/powerpoint/2010/main" val="1328188008"/>
      </p:ext>
    </p:extLst>
  </p:cSld>
  <p:clrMapOvr>
    <a:masterClrMapping/>
  </p:clrMapOvr>
  <p:transition spd="med">
    <p:fade/>
  </p:transition>
</p:sldLayout>
</file>

<file path=ppt/slideLayouts/slideLayout24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Roadmap_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Grafik 6">
            <a:extLst>
              <a:ext uri="{FF2B5EF4-FFF2-40B4-BE49-F238E27FC236}">
                <a16:creationId xmlns:a16="http://schemas.microsoft.com/office/drawing/2014/main" id="{03489BA8-4723-4AE3-86C9-2ED642C3E99E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" name="Grafik 8" descr="Ein Bild, das Szene enthält.&#10;&#10;Automatisch generierte Beschreibung">
            <a:extLst>
              <a:ext uri="{FF2B5EF4-FFF2-40B4-BE49-F238E27FC236}">
                <a16:creationId xmlns:a16="http://schemas.microsoft.com/office/drawing/2014/main" id="{E0A562C2-B7EF-40F3-984B-B5334BB345AD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" name="Grafik 9">
            <a:extLst>
              <a:ext uri="{FF2B5EF4-FFF2-40B4-BE49-F238E27FC236}">
                <a16:creationId xmlns:a16="http://schemas.microsoft.com/office/drawing/2014/main" id="{959B0070-B8E9-43AA-A903-20640C79C791}"/>
              </a:ext>
            </a:extLst>
          </p:cNvPr>
          <p:cNvPicPr>
            <a:picLocks noChangeAspect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" name="Titel 4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endParaRPr lang="de-DE"/>
          </a:p>
        </p:txBody>
      </p:sp>
      <p:sp>
        <p:nvSpPr>
          <p:cNvPr id="7" name="Fußzeilenplatzhalter 1">
            <a:extLst>
              <a:ext uri="{FF2B5EF4-FFF2-40B4-BE49-F238E27FC236}">
                <a16:creationId xmlns:a16="http://schemas.microsoft.com/office/drawing/2014/main" id="{1569B659-689D-4A37-B6E9-FB503DC8F80E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55555"/>
                </a:solidFill>
                <a:latin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de-DE"/>
              <a:t>Footer</a:t>
            </a:r>
          </a:p>
        </p:txBody>
      </p:sp>
      <p:sp>
        <p:nvSpPr>
          <p:cNvPr id="8" name="Foliennummernplatzhalter 2">
            <a:extLst>
              <a:ext uri="{FF2B5EF4-FFF2-40B4-BE49-F238E27FC236}">
                <a16:creationId xmlns:a16="http://schemas.microsoft.com/office/drawing/2014/main" id="{D3F3C832-75F9-43D1-86E8-DF258C587B7A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 eaLnBrk="0" hangingPunct="0">
              <a:defRPr>
                <a:solidFill>
                  <a:srgbClr val="555555"/>
                </a:solidFill>
              </a:defRPr>
            </a:lvl1pPr>
          </a:lstStyle>
          <a:p>
            <a:fld id="{D00CF226-25DF-4E21-80A9-24D95FA7A56C}" type="slidenum">
              <a:rPr lang="de-DE" altLang="fr-FR"/>
              <a:pPr/>
              <a:t>‹#›</a:t>
            </a:fld>
            <a:endParaRPr lang="de-DE" altLang="fr-FR"/>
          </a:p>
        </p:txBody>
      </p:sp>
    </p:spTree>
    <p:extLst>
      <p:ext uri="{BB962C8B-B14F-4D97-AF65-F5344CB8AC3E}">
        <p14:creationId xmlns:p14="http://schemas.microsoft.com/office/powerpoint/2010/main" val="4179732654"/>
      </p:ext>
    </p:extLst>
  </p:cSld>
  <p:clrMapOvr>
    <a:masterClrMapping/>
  </p:clrMapOvr>
  <p:transition spd="med">
    <p:fade/>
  </p:transition>
</p:sldLayout>
</file>

<file path=ppt/slideLayouts/slideLayout24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only_Runway_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Grafik 7">
            <a:extLst>
              <a:ext uri="{FF2B5EF4-FFF2-40B4-BE49-F238E27FC236}">
                <a16:creationId xmlns:a16="http://schemas.microsoft.com/office/drawing/2014/main" id="{712CBF7D-085E-41F6-A7C2-4F5D5E870964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object 27">
            <a:extLst>
              <a:ext uri="{FF2B5EF4-FFF2-40B4-BE49-F238E27FC236}">
                <a16:creationId xmlns:a16="http://schemas.microsoft.com/office/drawing/2014/main" id="{C39D4F4D-F13B-4773-953E-DC75AB59EC4A}"/>
              </a:ext>
            </a:extLst>
          </p:cNvPr>
          <p:cNvSpPr/>
          <p:nvPr userDrawn="1"/>
        </p:nvSpPr>
        <p:spPr>
          <a:xfrm>
            <a:off x="2459038" y="4233863"/>
            <a:ext cx="9328150" cy="1860550"/>
          </a:xfrm>
          <a:custGeom>
            <a:avLst/>
            <a:gdLst/>
            <a:ahLst/>
            <a:cxnLst/>
            <a:rect l="l" t="t" r="r" b="b"/>
            <a:pathLst>
              <a:path w="8898255" h="2346325">
                <a:moveTo>
                  <a:pt x="0" y="0"/>
                </a:moveTo>
                <a:lnTo>
                  <a:pt x="5508002" y="2346121"/>
                </a:lnTo>
                <a:lnTo>
                  <a:pt x="8898001" y="1307338"/>
                </a:lnTo>
                <a:lnTo>
                  <a:pt x="0" y="0"/>
                </a:lnTo>
                <a:close/>
              </a:path>
            </a:pathLst>
          </a:custGeom>
          <a:gradFill>
            <a:gsLst>
              <a:gs pos="46900">
                <a:srgbClr val="BFDD96">
                  <a:alpha val="52000"/>
                </a:srgbClr>
              </a:gs>
              <a:gs pos="0">
                <a:srgbClr val="D6DFD4">
                  <a:lumMod val="88000"/>
                  <a:alpha val="66000"/>
                </a:srgbClr>
              </a:gs>
              <a:gs pos="100000">
                <a:srgbClr val="D6DFD4"/>
              </a:gs>
            </a:gsLst>
            <a:lin ang="0" scaled="1"/>
          </a:gradFill>
          <a:effectLst>
            <a:outerShdw blurRad="127000" dist="50800" dir="5400000" algn="t" rotWithShape="0">
              <a:prstClr val="black">
                <a:alpha val="20000"/>
              </a:prstClr>
            </a:outerShdw>
          </a:effectLst>
        </p:spPr>
        <p:txBody>
          <a:bodyPr lIns="0" tIns="0" rIns="0" bIns="0"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>
              <a:solidFill>
                <a:srgbClr val="555555"/>
              </a:solidFill>
              <a:latin typeface="Arial"/>
            </a:endParaRPr>
          </a:p>
        </p:txBody>
      </p:sp>
      <p:pic>
        <p:nvPicPr>
          <p:cNvPr id="6" name="Grafik 9">
            <a:extLst>
              <a:ext uri="{FF2B5EF4-FFF2-40B4-BE49-F238E27FC236}">
                <a16:creationId xmlns:a16="http://schemas.microsoft.com/office/drawing/2014/main" id="{22E88D16-D6C0-4467-8FD3-481F90E32206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" name="Titel 4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endParaRPr lang="de-DE"/>
          </a:p>
        </p:txBody>
      </p:sp>
      <p:sp>
        <p:nvSpPr>
          <p:cNvPr id="7" name="Fußzeilenplatzhalter 1">
            <a:extLst>
              <a:ext uri="{FF2B5EF4-FFF2-40B4-BE49-F238E27FC236}">
                <a16:creationId xmlns:a16="http://schemas.microsoft.com/office/drawing/2014/main" id="{83CEDFAF-94C9-44DD-807D-BBDE156BB1EE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55555"/>
                </a:solidFill>
                <a:latin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de-DE"/>
              <a:t>Footer</a:t>
            </a:r>
          </a:p>
        </p:txBody>
      </p:sp>
      <p:sp>
        <p:nvSpPr>
          <p:cNvPr id="8" name="Foliennummernplatzhalter 2">
            <a:extLst>
              <a:ext uri="{FF2B5EF4-FFF2-40B4-BE49-F238E27FC236}">
                <a16:creationId xmlns:a16="http://schemas.microsoft.com/office/drawing/2014/main" id="{CCCB0C8C-9A89-4A6F-ADC8-FD820F60098D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 eaLnBrk="0" hangingPunct="0">
              <a:defRPr>
                <a:solidFill>
                  <a:srgbClr val="555555"/>
                </a:solidFill>
              </a:defRPr>
            </a:lvl1pPr>
          </a:lstStyle>
          <a:p>
            <a:fld id="{6692B803-1BBE-48CA-A636-6B17CD5EE6D0}" type="slidenum">
              <a:rPr lang="de-DE" altLang="fr-FR"/>
              <a:pPr/>
              <a:t>‹#›</a:t>
            </a:fld>
            <a:endParaRPr lang="de-DE" altLang="fr-FR"/>
          </a:p>
        </p:txBody>
      </p:sp>
    </p:spTree>
    <p:extLst>
      <p:ext uri="{BB962C8B-B14F-4D97-AF65-F5344CB8AC3E}">
        <p14:creationId xmlns:p14="http://schemas.microsoft.com/office/powerpoint/2010/main" val="1067596306"/>
      </p:ext>
    </p:extLst>
  </p:cSld>
  <p:clrMapOvr>
    <a:masterClrMapping/>
  </p:clrMapOvr>
  <p:transition spd="med">
    <p:fade/>
  </p:transition>
</p:sldLayout>
</file>

<file path=ppt/slideLayouts/slideLayout24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ase_Map_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Grafik 197">
            <a:extLst>
              <a:ext uri="{FF2B5EF4-FFF2-40B4-BE49-F238E27FC236}">
                <a16:creationId xmlns:a16="http://schemas.microsoft.com/office/drawing/2014/main" id="{7A6B16B1-3993-466A-867D-D783686A135A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4" name="Rest">
            <a:extLst>
              <a:ext uri="{FF2B5EF4-FFF2-40B4-BE49-F238E27FC236}">
                <a16:creationId xmlns:a16="http://schemas.microsoft.com/office/drawing/2014/main" id="{6A076FC8-3157-4EB6-8F06-182B042669C1}"/>
              </a:ext>
            </a:extLst>
          </p:cNvPr>
          <p:cNvGrpSpPr>
            <a:grpSpLocks/>
          </p:cNvGrpSpPr>
          <p:nvPr userDrawn="1"/>
        </p:nvGrpSpPr>
        <p:grpSpPr bwMode="auto">
          <a:xfrm>
            <a:off x="2932113" y="1449388"/>
            <a:ext cx="7524750" cy="3933825"/>
            <a:chOff x="2932179" y="1697550"/>
            <a:chExt cx="7525080" cy="3932531"/>
          </a:xfrm>
        </p:grpSpPr>
        <p:sp>
          <p:nvSpPr>
            <p:cNvPr id="6" name="Zimbabwe" descr="© INSCALE GmbH, 05.05.2010&#10;http://www.presentationload.com/">
              <a:extLst>
                <a:ext uri="{FF2B5EF4-FFF2-40B4-BE49-F238E27FC236}">
                  <a16:creationId xmlns:a16="http://schemas.microsoft.com/office/drawing/2014/main" id="{71B53175-EB11-4461-85A5-A1434EA2F36D}"/>
                </a:ext>
              </a:extLst>
            </p:cNvPr>
            <p:cNvSpPr>
              <a:spLocks/>
            </p:cNvSpPr>
            <p:nvPr/>
          </p:nvSpPr>
          <p:spPr bwMode="gray">
            <a:xfrm>
              <a:off x="6337515" y="5085747"/>
              <a:ext cx="244486" cy="249156"/>
            </a:xfrm>
            <a:custGeom>
              <a:avLst/>
              <a:gdLst>
                <a:gd name="T0" fmla="*/ 2147483647 w 552"/>
                <a:gd name="T1" fmla="*/ 2147483647 h 552"/>
                <a:gd name="T2" fmla="*/ 2147483647 w 552"/>
                <a:gd name="T3" fmla="*/ 2147483647 h 552"/>
                <a:gd name="T4" fmla="*/ 2147483647 w 552"/>
                <a:gd name="T5" fmla="*/ 2147483647 h 552"/>
                <a:gd name="T6" fmla="*/ 2147483647 w 552"/>
                <a:gd name="T7" fmla="*/ 2147483647 h 552"/>
                <a:gd name="T8" fmla="*/ 2147483647 w 552"/>
                <a:gd name="T9" fmla="*/ 2147483647 h 552"/>
                <a:gd name="T10" fmla="*/ 2147483647 w 552"/>
                <a:gd name="T11" fmla="*/ 2147483647 h 552"/>
                <a:gd name="T12" fmla="*/ 2147483647 w 552"/>
                <a:gd name="T13" fmla="*/ 2147483647 h 552"/>
                <a:gd name="T14" fmla="*/ 2147483647 w 552"/>
                <a:gd name="T15" fmla="*/ 2147483647 h 552"/>
                <a:gd name="T16" fmla="*/ 2147483647 w 552"/>
                <a:gd name="T17" fmla="*/ 2147483647 h 552"/>
                <a:gd name="T18" fmla="*/ 2147483647 w 552"/>
                <a:gd name="T19" fmla="*/ 2147483647 h 552"/>
                <a:gd name="T20" fmla="*/ 2147483647 w 552"/>
                <a:gd name="T21" fmla="*/ 2147483647 h 552"/>
                <a:gd name="T22" fmla="*/ 2147483647 w 552"/>
                <a:gd name="T23" fmla="*/ 2147483647 h 552"/>
                <a:gd name="T24" fmla="*/ 2147483647 w 552"/>
                <a:gd name="T25" fmla="*/ 2147483647 h 552"/>
                <a:gd name="T26" fmla="*/ 2147483647 w 552"/>
                <a:gd name="T27" fmla="*/ 2147483647 h 552"/>
                <a:gd name="T28" fmla="*/ 2147483647 w 552"/>
                <a:gd name="T29" fmla="*/ 2147483647 h 552"/>
                <a:gd name="T30" fmla="*/ 2147483647 w 552"/>
                <a:gd name="T31" fmla="*/ 2147483647 h 552"/>
                <a:gd name="T32" fmla="*/ 2147483647 w 552"/>
                <a:gd name="T33" fmla="*/ 2147483647 h 552"/>
                <a:gd name="T34" fmla="*/ 2147483647 w 552"/>
                <a:gd name="T35" fmla="*/ 2147483647 h 552"/>
                <a:gd name="T36" fmla="*/ 2147483647 w 552"/>
                <a:gd name="T37" fmla="*/ 2147483647 h 552"/>
                <a:gd name="T38" fmla="*/ 2147483647 w 552"/>
                <a:gd name="T39" fmla="*/ 2147483647 h 552"/>
                <a:gd name="T40" fmla="*/ 2147483647 w 552"/>
                <a:gd name="T41" fmla="*/ 2147483647 h 552"/>
                <a:gd name="T42" fmla="*/ 2147483647 w 552"/>
                <a:gd name="T43" fmla="*/ 2147483647 h 552"/>
                <a:gd name="T44" fmla="*/ 2147483647 w 552"/>
                <a:gd name="T45" fmla="*/ 2147483647 h 552"/>
                <a:gd name="T46" fmla="*/ 2147483647 w 552"/>
                <a:gd name="T47" fmla="*/ 2147483647 h 552"/>
                <a:gd name="T48" fmla="*/ 2147483647 w 552"/>
                <a:gd name="T49" fmla="*/ 2147483647 h 552"/>
                <a:gd name="T50" fmla="*/ 2147483647 w 552"/>
                <a:gd name="T51" fmla="*/ 2147483647 h 552"/>
                <a:gd name="T52" fmla="*/ 2147483647 w 552"/>
                <a:gd name="T53" fmla="*/ 2147483647 h 552"/>
                <a:gd name="T54" fmla="*/ 2147483647 w 552"/>
                <a:gd name="T55" fmla="*/ 2147483647 h 552"/>
                <a:gd name="T56" fmla="*/ 2147483647 w 552"/>
                <a:gd name="T57" fmla="*/ 2147483647 h 552"/>
                <a:gd name="T58" fmla="*/ 2147483647 w 552"/>
                <a:gd name="T59" fmla="*/ 2147483647 h 552"/>
                <a:gd name="T60" fmla="*/ 2147483647 w 552"/>
                <a:gd name="T61" fmla="*/ 2147483647 h 552"/>
                <a:gd name="T62" fmla="*/ 2147483647 w 552"/>
                <a:gd name="T63" fmla="*/ 2147483647 h 552"/>
                <a:gd name="T64" fmla="*/ 2147483647 w 552"/>
                <a:gd name="T65" fmla="*/ 2147483647 h 552"/>
                <a:gd name="T66" fmla="*/ 2147483647 w 552"/>
                <a:gd name="T67" fmla="*/ 2147483647 h 552"/>
                <a:gd name="T68" fmla="*/ 2147483647 w 552"/>
                <a:gd name="T69" fmla="*/ 2147483647 h 552"/>
                <a:gd name="T70" fmla="*/ 2147483647 w 552"/>
                <a:gd name="T71" fmla="*/ 2147483647 h 552"/>
                <a:gd name="T72" fmla="*/ 2147483647 w 552"/>
                <a:gd name="T73" fmla="*/ 2147483647 h 552"/>
                <a:gd name="T74" fmla="*/ 2147483647 w 552"/>
                <a:gd name="T75" fmla="*/ 0 h 552"/>
                <a:gd name="T76" fmla="*/ 2147483647 w 552"/>
                <a:gd name="T77" fmla="*/ 2147483647 h 552"/>
                <a:gd name="T78" fmla="*/ 2147483647 w 552"/>
                <a:gd name="T79" fmla="*/ 2147483647 h 552"/>
                <a:gd name="T80" fmla="*/ 2147483647 w 552"/>
                <a:gd name="T81" fmla="*/ 2147483647 h 552"/>
                <a:gd name="T82" fmla="*/ 2147483647 w 552"/>
                <a:gd name="T83" fmla="*/ 2147483647 h 552"/>
                <a:gd name="T84" fmla="*/ 2147483647 w 552"/>
                <a:gd name="T85" fmla="*/ 2147483647 h 552"/>
                <a:gd name="T86" fmla="*/ 2147483647 w 552"/>
                <a:gd name="T87" fmla="*/ 2147483647 h 552"/>
                <a:gd name="T88" fmla="*/ 2147483647 w 552"/>
                <a:gd name="T89" fmla="*/ 2147483647 h 552"/>
                <a:gd name="T90" fmla="*/ 2147483647 w 552"/>
                <a:gd name="T91" fmla="*/ 2147483647 h 552"/>
                <a:gd name="T92" fmla="*/ 2147483647 w 552"/>
                <a:gd name="T93" fmla="*/ 2147483647 h 552"/>
                <a:gd name="T94" fmla="*/ 2147483647 w 552"/>
                <a:gd name="T95" fmla="*/ 2147483647 h 552"/>
                <a:gd name="T96" fmla="*/ 2147483647 w 552"/>
                <a:gd name="T97" fmla="*/ 2147483647 h 552"/>
                <a:gd name="T98" fmla="*/ 2147483647 w 552"/>
                <a:gd name="T99" fmla="*/ 2147483647 h 552"/>
                <a:gd name="T100" fmla="*/ 2147483647 w 552"/>
                <a:gd name="T101" fmla="*/ 2147483647 h 552"/>
                <a:gd name="T102" fmla="*/ 2147483647 w 552"/>
                <a:gd name="T103" fmla="*/ 2147483647 h 55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552"/>
                <a:gd name="T157" fmla="*/ 0 h 552"/>
                <a:gd name="T158" fmla="*/ 552 w 552"/>
                <a:gd name="T159" fmla="*/ 552 h 55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552" h="552">
                  <a:moveTo>
                    <a:pt x="18" y="204"/>
                  </a:moveTo>
                  <a:lnTo>
                    <a:pt x="18" y="234"/>
                  </a:lnTo>
                  <a:lnTo>
                    <a:pt x="30" y="234"/>
                  </a:lnTo>
                  <a:lnTo>
                    <a:pt x="36" y="240"/>
                  </a:lnTo>
                  <a:lnTo>
                    <a:pt x="48" y="264"/>
                  </a:lnTo>
                  <a:lnTo>
                    <a:pt x="54" y="270"/>
                  </a:lnTo>
                  <a:lnTo>
                    <a:pt x="54" y="294"/>
                  </a:lnTo>
                  <a:lnTo>
                    <a:pt x="72" y="330"/>
                  </a:lnTo>
                  <a:lnTo>
                    <a:pt x="84" y="336"/>
                  </a:lnTo>
                  <a:lnTo>
                    <a:pt x="102" y="354"/>
                  </a:lnTo>
                  <a:lnTo>
                    <a:pt x="132" y="354"/>
                  </a:lnTo>
                  <a:lnTo>
                    <a:pt x="138" y="360"/>
                  </a:lnTo>
                  <a:lnTo>
                    <a:pt x="138" y="390"/>
                  </a:lnTo>
                  <a:lnTo>
                    <a:pt x="168" y="390"/>
                  </a:lnTo>
                  <a:lnTo>
                    <a:pt x="174" y="414"/>
                  </a:lnTo>
                  <a:lnTo>
                    <a:pt x="168" y="420"/>
                  </a:lnTo>
                  <a:lnTo>
                    <a:pt x="168" y="450"/>
                  </a:lnTo>
                  <a:lnTo>
                    <a:pt x="186" y="450"/>
                  </a:lnTo>
                  <a:lnTo>
                    <a:pt x="186" y="480"/>
                  </a:lnTo>
                  <a:lnTo>
                    <a:pt x="198" y="480"/>
                  </a:lnTo>
                  <a:lnTo>
                    <a:pt x="216" y="486"/>
                  </a:lnTo>
                  <a:lnTo>
                    <a:pt x="228" y="486"/>
                  </a:lnTo>
                  <a:lnTo>
                    <a:pt x="246" y="492"/>
                  </a:lnTo>
                  <a:lnTo>
                    <a:pt x="264" y="510"/>
                  </a:lnTo>
                  <a:lnTo>
                    <a:pt x="270" y="522"/>
                  </a:lnTo>
                  <a:lnTo>
                    <a:pt x="270" y="528"/>
                  </a:lnTo>
                  <a:lnTo>
                    <a:pt x="252" y="528"/>
                  </a:lnTo>
                  <a:lnTo>
                    <a:pt x="312" y="528"/>
                  </a:lnTo>
                  <a:lnTo>
                    <a:pt x="324" y="534"/>
                  </a:lnTo>
                  <a:lnTo>
                    <a:pt x="330" y="534"/>
                  </a:lnTo>
                  <a:lnTo>
                    <a:pt x="342" y="540"/>
                  </a:lnTo>
                  <a:lnTo>
                    <a:pt x="402" y="540"/>
                  </a:lnTo>
                  <a:lnTo>
                    <a:pt x="420" y="552"/>
                  </a:lnTo>
                  <a:lnTo>
                    <a:pt x="486" y="468"/>
                  </a:lnTo>
                  <a:lnTo>
                    <a:pt x="504" y="462"/>
                  </a:lnTo>
                  <a:lnTo>
                    <a:pt x="492" y="444"/>
                  </a:lnTo>
                  <a:lnTo>
                    <a:pt x="504" y="432"/>
                  </a:lnTo>
                  <a:lnTo>
                    <a:pt x="504" y="402"/>
                  </a:lnTo>
                  <a:lnTo>
                    <a:pt x="516" y="396"/>
                  </a:lnTo>
                  <a:lnTo>
                    <a:pt x="528" y="384"/>
                  </a:lnTo>
                  <a:lnTo>
                    <a:pt x="528" y="372"/>
                  </a:lnTo>
                  <a:lnTo>
                    <a:pt x="540" y="360"/>
                  </a:lnTo>
                  <a:lnTo>
                    <a:pt x="546" y="348"/>
                  </a:lnTo>
                  <a:lnTo>
                    <a:pt x="546" y="342"/>
                  </a:lnTo>
                  <a:lnTo>
                    <a:pt x="522" y="318"/>
                  </a:lnTo>
                  <a:lnTo>
                    <a:pt x="522" y="306"/>
                  </a:lnTo>
                  <a:lnTo>
                    <a:pt x="540" y="288"/>
                  </a:lnTo>
                  <a:lnTo>
                    <a:pt x="522" y="264"/>
                  </a:lnTo>
                  <a:lnTo>
                    <a:pt x="540" y="252"/>
                  </a:lnTo>
                  <a:lnTo>
                    <a:pt x="540" y="240"/>
                  </a:lnTo>
                  <a:lnTo>
                    <a:pt x="546" y="240"/>
                  </a:lnTo>
                  <a:lnTo>
                    <a:pt x="546" y="234"/>
                  </a:lnTo>
                  <a:lnTo>
                    <a:pt x="552" y="228"/>
                  </a:lnTo>
                  <a:lnTo>
                    <a:pt x="552" y="216"/>
                  </a:lnTo>
                  <a:lnTo>
                    <a:pt x="540" y="192"/>
                  </a:lnTo>
                  <a:lnTo>
                    <a:pt x="540" y="180"/>
                  </a:lnTo>
                  <a:lnTo>
                    <a:pt x="546" y="174"/>
                  </a:lnTo>
                  <a:lnTo>
                    <a:pt x="546" y="168"/>
                  </a:lnTo>
                  <a:lnTo>
                    <a:pt x="552" y="162"/>
                  </a:lnTo>
                  <a:lnTo>
                    <a:pt x="540" y="150"/>
                  </a:lnTo>
                  <a:lnTo>
                    <a:pt x="552" y="138"/>
                  </a:lnTo>
                  <a:lnTo>
                    <a:pt x="540" y="120"/>
                  </a:lnTo>
                  <a:lnTo>
                    <a:pt x="546" y="114"/>
                  </a:lnTo>
                  <a:lnTo>
                    <a:pt x="552" y="102"/>
                  </a:lnTo>
                  <a:lnTo>
                    <a:pt x="552" y="96"/>
                  </a:lnTo>
                  <a:lnTo>
                    <a:pt x="540" y="84"/>
                  </a:lnTo>
                  <a:lnTo>
                    <a:pt x="528" y="84"/>
                  </a:lnTo>
                  <a:lnTo>
                    <a:pt x="510" y="66"/>
                  </a:lnTo>
                  <a:lnTo>
                    <a:pt x="498" y="66"/>
                  </a:lnTo>
                  <a:lnTo>
                    <a:pt x="486" y="72"/>
                  </a:lnTo>
                  <a:lnTo>
                    <a:pt x="480" y="72"/>
                  </a:lnTo>
                  <a:lnTo>
                    <a:pt x="462" y="48"/>
                  </a:lnTo>
                  <a:lnTo>
                    <a:pt x="444" y="48"/>
                  </a:lnTo>
                  <a:lnTo>
                    <a:pt x="432" y="30"/>
                  </a:lnTo>
                  <a:lnTo>
                    <a:pt x="372" y="30"/>
                  </a:lnTo>
                  <a:lnTo>
                    <a:pt x="366" y="0"/>
                  </a:lnTo>
                  <a:lnTo>
                    <a:pt x="330" y="0"/>
                  </a:lnTo>
                  <a:lnTo>
                    <a:pt x="294" y="12"/>
                  </a:lnTo>
                  <a:lnTo>
                    <a:pt x="282" y="24"/>
                  </a:lnTo>
                  <a:lnTo>
                    <a:pt x="258" y="36"/>
                  </a:lnTo>
                  <a:lnTo>
                    <a:pt x="258" y="72"/>
                  </a:lnTo>
                  <a:lnTo>
                    <a:pt x="252" y="78"/>
                  </a:lnTo>
                  <a:lnTo>
                    <a:pt x="240" y="78"/>
                  </a:lnTo>
                  <a:lnTo>
                    <a:pt x="228" y="84"/>
                  </a:lnTo>
                  <a:lnTo>
                    <a:pt x="210" y="90"/>
                  </a:lnTo>
                  <a:lnTo>
                    <a:pt x="198" y="96"/>
                  </a:lnTo>
                  <a:lnTo>
                    <a:pt x="192" y="102"/>
                  </a:lnTo>
                  <a:lnTo>
                    <a:pt x="180" y="126"/>
                  </a:lnTo>
                  <a:lnTo>
                    <a:pt x="174" y="132"/>
                  </a:lnTo>
                  <a:lnTo>
                    <a:pt x="174" y="138"/>
                  </a:lnTo>
                  <a:lnTo>
                    <a:pt x="168" y="144"/>
                  </a:lnTo>
                  <a:lnTo>
                    <a:pt x="162" y="156"/>
                  </a:lnTo>
                  <a:lnTo>
                    <a:pt x="132" y="186"/>
                  </a:lnTo>
                  <a:lnTo>
                    <a:pt x="108" y="198"/>
                  </a:lnTo>
                  <a:lnTo>
                    <a:pt x="90" y="198"/>
                  </a:lnTo>
                  <a:lnTo>
                    <a:pt x="90" y="192"/>
                  </a:lnTo>
                  <a:lnTo>
                    <a:pt x="78" y="180"/>
                  </a:lnTo>
                  <a:lnTo>
                    <a:pt x="66" y="180"/>
                  </a:lnTo>
                  <a:lnTo>
                    <a:pt x="66" y="192"/>
                  </a:lnTo>
                  <a:lnTo>
                    <a:pt x="54" y="192"/>
                  </a:lnTo>
                  <a:lnTo>
                    <a:pt x="42" y="180"/>
                  </a:lnTo>
                  <a:lnTo>
                    <a:pt x="42" y="174"/>
                  </a:lnTo>
                  <a:lnTo>
                    <a:pt x="0" y="174"/>
                  </a:lnTo>
                  <a:lnTo>
                    <a:pt x="6" y="192"/>
                  </a:lnTo>
                  <a:lnTo>
                    <a:pt x="18" y="204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7" name="Zambia" descr="© INSCALE GmbH, 05.05.2010&#10;http://www.presentationload.com/">
              <a:extLst>
                <a:ext uri="{FF2B5EF4-FFF2-40B4-BE49-F238E27FC236}">
                  <a16:creationId xmlns:a16="http://schemas.microsoft.com/office/drawing/2014/main" id="{A472DC53-88B4-4985-B5BE-0377340C743C}"/>
                </a:ext>
              </a:extLst>
            </p:cNvPr>
            <p:cNvSpPr>
              <a:spLocks/>
            </p:cNvSpPr>
            <p:nvPr/>
          </p:nvSpPr>
          <p:spPr bwMode="gray">
            <a:xfrm>
              <a:off x="6239086" y="4815961"/>
              <a:ext cx="369904" cy="358657"/>
            </a:xfrm>
            <a:custGeom>
              <a:avLst/>
              <a:gdLst>
                <a:gd name="T0" fmla="*/ 2147483647 w 834"/>
                <a:gd name="T1" fmla="*/ 2147483647 h 798"/>
                <a:gd name="T2" fmla="*/ 2147483647 w 834"/>
                <a:gd name="T3" fmla="*/ 2147483647 h 798"/>
                <a:gd name="T4" fmla="*/ 2147483647 w 834"/>
                <a:gd name="T5" fmla="*/ 2147483647 h 798"/>
                <a:gd name="T6" fmla="*/ 2147483647 w 834"/>
                <a:gd name="T7" fmla="*/ 2147483647 h 798"/>
                <a:gd name="T8" fmla="*/ 2147483647 w 834"/>
                <a:gd name="T9" fmla="*/ 2147483647 h 798"/>
                <a:gd name="T10" fmla="*/ 2147483647 w 834"/>
                <a:gd name="T11" fmla="*/ 2147483647 h 798"/>
                <a:gd name="T12" fmla="*/ 2147483647 w 834"/>
                <a:gd name="T13" fmla="*/ 2147483647 h 798"/>
                <a:gd name="T14" fmla="*/ 2147483647 w 834"/>
                <a:gd name="T15" fmla="*/ 2147483647 h 798"/>
                <a:gd name="T16" fmla="*/ 2147483647 w 834"/>
                <a:gd name="T17" fmla="*/ 2147483647 h 798"/>
                <a:gd name="T18" fmla="*/ 2147483647 w 834"/>
                <a:gd name="T19" fmla="*/ 2147483647 h 798"/>
                <a:gd name="T20" fmla="*/ 2147483647 w 834"/>
                <a:gd name="T21" fmla="*/ 2147483647 h 798"/>
                <a:gd name="T22" fmla="*/ 2147483647 w 834"/>
                <a:gd name="T23" fmla="*/ 2147483647 h 798"/>
                <a:gd name="T24" fmla="*/ 2147483647 w 834"/>
                <a:gd name="T25" fmla="*/ 2147483647 h 798"/>
                <a:gd name="T26" fmla="*/ 2147483647 w 834"/>
                <a:gd name="T27" fmla="*/ 2147483647 h 798"/>
                <a:gd name="T28" fmla="*/ 2147483647 w 834"/>
                <a:gd name="T29" fmla="*/ 2147483647 h 798"/>
                <a:gd name="T30" fmla="*/ 2147483647 w 834"/>
                <a:gd name="T31" fmla="*/ 2147483647 h 798"/>
                <a:gd name="T32" fmla="*/ 2147483647 w 834"/>
                <a:gd name="T33" fmla="*/ 2147483647 h 798"/>
                <a:gd name="T34" fmla="*/ 2147483647 w 834"/>
                <a:gd name="T35" fmla="*/ 2147483647 h 798"/>
                <a:gd name="T36" fmla="*/ 2147483647 w 834"/>
                <a:gd name="T37" fmla="*/ 2147483647 h 798"/>
                <a:gd name="T38" fmla="*/ 2147483647 w 834"/>
                <a:gd name="T39" fmla="*/ 2147483647 h 798"/>
                <a:gd name="T40" fmla="*/ 2147483647 w 834"/>
                <a:gd name="T41" fmla="*/ 2147483647 h 798"/>
                <a:gd name="T42" fmla="*/ 2147483647 w 834"/>
                <a:gd name="T43" fmla="*/ 2147483647 h 798"/>
                <a:gd name="T44" fmla="*/ 2147483647 w 834"/>
                <a:gd name="T45" fmla="*/ 2147483647 h 798"/>
                <a:gd name="T46" fmla="*/ 2147483647 w 834"/>
                <a:gd name="T47" fmla="*/ 2147483647 h 798"/>
                <a:gd name="T48" fmla="*/ 2147483647 w 834"/>
                <a:gd name="T49" fmla="*/ 2147483647 h 798"/>
                <a:gd name="T50" fmla="*/ 2147483647 w 834"/>
                <a:gd name="T51" fmla="*/ 2147483647 h 798"/>
                <a:gd name="T52" fmla="*/ 2147483647 w 834"/>
                <a:gd name="T53" fmla="*/ 2147483647 h 798"/>
                <a:gd name="T54" fmla="*/ 2147483647 w 834"/>
                <a:gd name="T55" fmla="*/ 2147483647 h 798"/>
                <a:gd name="T56" fmla="*/ 2147483647 w 834"/>
                <a:gd name="T57" fmla="*/ 2147483647 h 798"/>
                <a:gd name="T58" fmla="*/ 2147483647 w 834"/>
                <a:gd name="T59" fmla="*/ 2147483647 h 798"/>
                <a:gd name="T60" fmla="*/ 2147483647 w 834"/>
                <a:gd name="T61" fmla="*/ 2147483647 h 798"/>
                <a:gd name="T62" fmla="*/ 2147483647 w 834"/>
                <a:gd name="T63" fmla="*/ 2147483647 h 798"/>
                <a:gd name="T64" fmla="*/ 2147483647 w 834"/>
                <a:gd name="T65" fmla="*/ 2147483647 h 798"/>
                <a:gd name="T66" fmla="*/ 2147483647 w 834"/>
                <a:gd name="T67" fmla="*/ 2147483647 h 798"/>
                <a:gd name="T68" fmla="*/ 2147483647 w 834"/>
                <a:gd name="T69" fmla="*/ 2147483647 h 798"/>
                <a:gd name="T70" fmla="*/ 2147483647 w 834"/>
                <a:gd name="T71" fmla="*/ 2147483647 h 798"/>
                <a:gd name="T72" fmla="*/ 2147483647 w 834"/>
                <a:gd name="T73" fmla="*/ 2147483647 h 798"/>
                <a:gd name="T74" fmla="*/ 2147483647 w 834"/>
                <a:gd name="T75" fmla="*/ 2147483647 h 798"/>
                <a:gd name="T76" fmla="*/ 2147483647 w 834"/>
                <a:gd name="T77" fmla="*/ 2147483647 h 798"/>
                <a:gd name="T78" fmla="*/ 2147483647 w 834"/>
                <a:gd name="T79" fmla="*/ 2147483647 h 798"/>
                <a:gd name="T80" fmla="*/ 2147483647 w 834"/>
                <a:gd name="T81" fmla="*/ 2147483647 h 798"/>
                <a:gd name="T82" fmla="*/ 2147483647 w 834"/>
                <a:gd name="T83" fmla="*/ 2147483647 h 798"/>
                <a:gd name="T84" fmla="*/ 2147483647 w 834"/>
                <a:gd name="T85" fmla="*/ 2147483647 h 798"/>
                <a:gd name="T86" fmla="*/ 2147483647 w 834"/>
                <a:gd name="T87" fmla="*/ 2147483647 h 798"/>
                <a:gd name="T88" fmla="*/ 2147483647 w 834"/>
                <a:gd name="T89" fmla="*/ 2147483647 h 798"/>
                <a:gd name="T90" fmla="*/ 2147483647 w 834"/>
                <a:gd name="T91" fmla="*/ 2147483647 h 798"/>
                <a:gd name="T92" fmla="*/ 2147483647 w 834"/>
                <a:gd name="T93" fmla="*/ 2147483647 h 798"/>
                <a:gd name="T94" fmla="*/ 2147483647 w 834"/>
                <a:gd name="T95" fmla="*/ 2147483647 h 798"/>
                <a:gd name="T96" fmla="*/ 2147483647 w 834"/>
                <a:gd name="T97" fmla="*/ 2147483647 h 798"/>
                <a:gd name="T98" fmla="*/ 2147483647 w 834"/>
                <a:gd name="T99" fmla="*/ 2147483647 h 798"/>
                <a:gd name="T100" fmla="*/ 2147483647 w 834"/>
                <a:gd name="T101" fmla="*/ 2147483647 h 798"/>
                <a:gd name="T102" fmla="*/ 2147483647 w 834"/>
                <a:gd name="T103" fmla="*/ 2147483647 h 798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834"/>
                <a:gd name="T157" fmla="*/ 0 h 798"/>
                <a:gd name="T158" fmla="*/ 834 w 834"/>
                <a:gd name="T159" fmla="*/ 798 h 798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834" h="798">
                  <a:moveTo>
                    <a:pt x="822" y="186"/>
                  </a:moveTo>
                  <a:lnTo>
                    <a:pt x="822" y="162"/>
                  </a:lnTo>
                  <a:lnTo>
                    <a:pt x="816" y="168"/>
                  </a:lnTo>
                  <a:lnTo>
                    <a:pt x="810" y="168"/>
                  </a:lnTo>
                  <a:lnTo>
                    <a:pt x="810" y="126"/>
                  </a:lnTo>
                  <a:lnTo>
                    <a:pt x="798" y="114"/>
                  </a:lnTo>
                  <a:lnTo>
                    <a:pt x="786" y="114"/>
                  </a:lnTo>
                  <a:lnTo>
                    <a:pt x="786" y="102"/>
                  </a:lnTo>
                  <a:lnTo>
                    <a:pt x="768" y="90"/>
                  </a:lnTo>
                  <a:lnTo>
                    <a:pt x="750" y="90"/>
                  </a:lnTo>
                  <a:lnTo>
                    <a:pt x="750" y="72"/>
                  </a:lnTo>
                  <a:lnTo>
                    <a:pt x="738" y="78"/>
                  </a:lnTo>
                  <a:lnTo>
                    <a:pt x="726" y="78"/>
                  </a:lnTo>
                  <a:lnTo>
                    <a:pt x="708" y="60"/>
                  </a:lnTo>
                  <a:lnTo>
                    <a:pt x="690" y="60"/>
                  </a:lnTo>
                  <a:lnTo>
                    <a:pt x="684" y="54"/>
                  </a:lnTo>
                  <a:lnTo>
                    <a:pt x="684" y="36"/>
                  </a:lnTo>
                  <a:lnTo>
                    <a:pt x="672" y="42"/>
                  </a:lnTo>
                  <a:lnTo>
                    <a:pt x="654" y="42"/>
                  </a:lnTo>
                  <a:lnTo>
                    <a:pt x="648" y="54"/>
                  </a:lnTo>
                  <a:lnTo>
                    <a:pt x="642" y="60"/>
                  </a:lnTo>
                  <a:lnTo>
                    <a:pt x="636" y="60"/>
                  </a:lnTo>
                  <a:lnTo>
                    <a:pt x="624" y="48"/>
                  </a:lnTo>
                  <a:lnTo>
                    <a:pt x="624" y="36"/>
                  </a:lnTo>
                  <a:lnTo>
                    <a:pt x="618" y="30"/>
                  </a:lnTo>
                  <a:lnTo>
                    <a:pt x="606" y="30"/>
                  </a:lnTo>
                  <a:lnTo>
                    <a:pt x="600" y="24"/>
                  </a:lnTo>
                  <a:lnTo>
                    <a:pt x="594" y="24"/>
                  </a:lnTo>
                  <a:lnTo>
                    <a:pt x="594" y="6"/>
                  </a:lnTo>
                  <a:lnTo>
                    <a:pt x="600" y="0"/>
                  </a:lnTo>
                  <a:lnTo>
                    <a:pt x="576" y="12"/>
                  </a:lnTo>
                  <a:lnTo>
                    <a:pt x="558" y="12"/>
                  </a:lnTo>
                  <a:lnTo>
                    <a:pt x="546" y="18"/>
                  </a:lnTo>
                  <a:lnTo>
                    <a:pt x="528" y="18"/>
                  </a:lnTo>
                  <a:lnTo>
                    <a:pt x="510" y="24"/>
                  </a:lnTo>
                  <a:lnTo>
                    <a:pt x="498" y="24"/>
                  </a:lnTo>
                  <a:lnTo>
                    <a:pt x="498" y="54"/>
                  </a:lnTo>
                  <a:lnTo>
                    <a:pt x="480" y="72"/>
                  </a:lnTo>
                  <a:lnTo>
                    <a:pt x="468" y="78"/>
                  </a:lnTo>
                  <a:lnTo>
                    <a:pt x="462" y="84"/>
                  </a:lnTo>
                  <a:lnTo>
                    <a:pt x="456" y="84"/>
                  </a:lnTo>
                  <a:lnTo>
                    <a:pt x="468" y="96"/>
                  </a:lnTo>
                  <a:lnTo>
                    <a:pt x="468" y="102"/>
                  </a:lnTo>
                  <a:lnTo>
                    <a:pt x="474" y="108"/>
                  </a:lnTo>
                  <a:lnTo>
                    <a:pt x="474" y="114"/>
                  </a:lnTo>
                  <a:lnTo>
                    <a:pt x="480" y="120"/>
                  </a:lnTo>
                  <a:lnTo>
                    <a:pt x="480" y="144"/>
                  </a:lnTo>
                  <a:lnTo>
                    <a:pt x="486" y="162"/>
                  </a:lnTo>
                  <a:lnTo>
                    <a:pt x="486" y="216"/>
                  </a:lnTo>
                  <a:lnTo>
                    <a:pt x="474" y="228"/>
                  </a:lnTo>
                  <a:lnTo>
                    <a:pt x="468" y="240"/>
                  </a:lnTo>
                  <a:lnTo>
                    <a:pt x="462" y="258"/>
                  </a:lnTo>
                  <a:lnTo>
                    <a:pt x="456" y="270"/>
                  </a:lnTo>
                  <a:lnTo>
                    <a:pt x="456" y="294"/>
                  </a:lnTo>
                  <a:lnTo>
                    <a:pt x="468" y="306"/>
                  </a:lnTo>
                  <a:lnTo>
                    <a:pt x="474" y="306"/>
                  </a:lnTo>
                  <a:lnTo>
                    <a:pt x="474" y="312"/>
                  </a:lnTo>
                  <a:lnTo>
                    <a:pt x="480" y="312"/>
                  </a:lnTo>
                  <a:lnTo>
                    <a:pt x="510" y="342"/>
                  </a:lnTo>
                  <a:lnTo>
                    <a:pt x="522" y="348"/>
                  </a:lnTo>
                  <a:lnTo>
                    <a:pt x="528" y="348"/>
                  </a:lnTo>
                  <a:lnTo>
                    <a:pt x="534" y="342"/>
                  </a:lnTo>
                  <a:lnTo>
                    <a:pt x="534" y="324"/>
                  </a:lnTo>
                  <a:lnTo>
                    <a:pt x="558" y="324"/>
                  </a:lnTo>
                  <a:lnTo>
                    <a:pt x="558" y="372"/>
                  </a:lnTo>
                  <a:lnTo>
                    <a:pt x="552" y="408"/>
                  </a:lnTo>
                  <a:lnTo>
                    <a:pt x="546" y="426"/>
                  </a:lnTo>
                  <a:lnTo>
                    <a:pt x="540" y="426"/>
                  </a:lnTo>
                  <a:lnTo>
                    <a:pt x="540" y="420"/>
                  </a:lnTo>
                  <a:lnTo>
                    <a:pt x="534" y="408"/>
                  </a:lnTo>
                  <a:lnTo>
                    <a:pt x="516" y="420"/>
                  </a:lnTo>
                  <a:lnTo>
                    <a:pt x="498" y="420"/>
                  </a:lnTo>
                  <a:lnTo>
                    <a:pt x="498" y="408"/>
                  </a:lnTo>
                  <a:lnTo>
                    <a:pt x="492" y="396"/>
                  </a:lnTo>
                  <a:lnTo>
                    <a:pt x="492" y="384"/>
                  </a:lnTo>
                  <a:lnTo>
                    <a:pt x="480" y="372"/>
                  </a:lnTo>
                  <a:lnTo>
                    <a:pt x="468" y="372"/>
                  </a:lnTo>
                  <a:lnTo>
                    <a:pt x="462" y="360"/>
                  </a:lnTo>
                  <a:lnTo>
                    <a:pt x="462" y="354"/>
                  </a:lnTo>
                  <a:lnTo>
                    <a:pt x="456" y="342"/>
                  </a:lnTo>
                  <a:lnTo>
                    <a:pt x="450" y="336"/>
                  </a:lnTo>
                  <a:lnTo>
                    <a:pt x="444" y="336"/>
                  </a:lnTo>
                  <a:lnTo>
                    <a:pt x="438" y="342"/>
                  </a:lnTo>
                  <a:lnTo>
                    <a:pt x="426" y="342"/>
                  </a:lnTo>
                  <a:lnTo>
                    <a:pt x="426" y="330"/>
                  </a:lnTo>
                  <a:lnTo>
                    <a:pt x="420" y="324"/>
                  </a:lnTo>
                  <a:lnTo>
                    <a:pt x="390" y="324"/>
                  </a:lnTo>
                  <a:lnTo>
                    <a:pt x="390" y="312"/>
                  </a:lnTo>
                  <a:lnTo>
                    <a:pt x="396" y="312"/>
                  </a:lnTo>
                  <a:lnTo>
                    <a:pt x="396" y="300"/>
                  </a:lnTo>
                  <a:lnTo>
                    <a:pt x="384" y="300"/>
                  </a:lnTo>
                  <a:lnTo>
                    <a:pt x="378" y="294"/>
                  </a:lnTo>
                  <a:lnTo>
                    <a:pt x="378" y="282"/>
                  </a:lnTo>
                  <a:lnTo>
                    <a:pt x="366" y="270"/>
                  </a:lnTo>
                  <a:lnTo>
                    <a:pt x="360" y="270"/>
                  </a:lnTo>
                  <a:lnTo>
                    <a:pt x="354" y="276"/>
                  </a:lnTo>
                  <a:lnTo>
                    <a:pt x="354" y="294"/>
                  </a:lnTo>
                  <a:lnTo>
                    <a:pt x="348" y="300"/>
                  </a:lnTo>
                  <a:lnTo>
                    <a:pt x="348" y="306"/>
                  </a:lnTo>
                  <a:lnTo>
                    <a:pt x="330" y="306"/>
                  </a:lnTo>
                  <a:lnTo>
                    <a:pt x="300" y="300"/>
                  </a:lnTo>
                  <a:lnTo>
                    <a:pt x="264" y="294"/>
                  </a:lnTo>
                  <a:lnTo>
                    <a:pt x="246" y="282"/>
                  </a:lnTo>
                  <a:lnTo>
                    <a:pt x="240" y="276"/>
                  </a:lnTo>
                  <a:lnTo>
                    <a:pt x="234" y="264"/>
                  </a:lnTo>
                  <a:lnTo>
                    <a:pt x="234" y="246"/>
                  </a:lnTo>
                  <a:lnTo>
                    <a:pt x="192" y="252"/>
                  </a:lnTo>
                  <a:lnTo>
                    <a:pt x="198" y="258"/>
                  </a:lnTo>
                  <a:lnTo>
                    <a:pt x="198" y="264"/>
                  </a:lnTo>
                  <a:lnTo>
                    <a:pt x="180" y="264"/>
                  </a:lnTo>
                  <a:lnTo>
                    <a:pt x="174" y="258"/>
                  </a:lnTo>
                  <a:lnTo>
                    <a:pt x="174" y="228"/>
                  </a:lnTo>
                  <a:lnTo>
                    <a:pt x="156" y="228"/>
                  </a:lnTo>
                  <a:lnTo>
                    <a:pt x="150" y="216"/>
                  </a:lnTo>
                  <a:lnTo>
                    <a:pt x="144" y="234"/>
                  </a:lnTo>
                  <a:lnTo>
                    <a:pt x="144" y="240"/>
                  </a:lnTo>
                  <a:lnTo>
                    <a:pt x="156" y="252"/>
                  </a:lnTo>
                  <a:lnTo>
                    <a:pt x="156" y="270"/>
                  </a:lnTo>
                  <a:lnTo>
                    <a:pt x="150" y="276"/>
                  </a:lnTo>
                  <a:lnTo>
                    <a:pt x="144" y="276"/>
                  </a:lnTo>
                  <a:lnTo>
                    <a:pt x="144" y="330"/>
                  </a:lnTo>
                  <a:lnTo>
                    <a:pt x="156" y="342"/>
                  </a:lnTo>
                  <a:lnTo>
                    <a:pt x="138" y="348"/>
                  </a:lnTo>
                  <a:lnTo>
                    <a:pt x="138" y="354"/>
                  </a:lnTo>
                  <a:lnTo>
                    <a:pt x="144" y="360"/>
                  </a:lnTo>
                  <a:lnTo>
                    <a:pt x="144" y="384"/>
                  </a:lnTo>
                  <a:lnTo>
                    <a:pt x="132" y="396"/>
                  </a:lnTo>
                  <a:lnTo>
                    <a:pt x="126" y="396"/>
                  </a:lnTo>
                  <a:lnTo>
                    <a:pt x="0" y="390"/>
                  </a:lnTo>
                  <a:lnTo>
                    <a:pt x="0" y="642"/>
                  </a:lnTo>
                  <a:lnTo>
                    <a:pt x="6" y="654"/>
                  </a:lnTo>
                  <a:lnTo>
                    <a:pt x="6" y="672"/>
                  </a:lnTo>
                  <a:lnTo>
                    <a:pt x="96" y="762"/>
                  </a:lnTo>
                  <a:lnTo>
                    <a:pt x="114" y="768"/>
                  </a:lnTo>
                  <a:lnTo>
                    <a:pt x="138" y="756"/>
                  </a:lnTo>
                  <a:lnTo>
                    <a:pt x="144" y="756"/>
                  </a:lnTo>
                  <a:lnTo>
                    <a:pt x="150" y="750"/>
                  </a:lnTo>
                  <a:lnTo>
                    <a:pt x="168" y="750"/>
                  </a:lnTo>
                  <a:lnTo>
                    <a:pt x="174" y="756"/>
                  </a:lnTo>
                  <a:lnTo>
                    <a:pt x="174" y="762"/>
                  </a:lnTo>
                  <a:lnTo>
                    <a:pt x="204" y="756"/>
                  </a:lnTo>
                  <a:lnTo>
                    <a:pt x="222" y="774"/>
                  </a:lnTo>
                  <a:lnTo>
                    <a:pt x="264" y="774"/>
                  </a:lnTo>
                  <a:lnTo>
                    <a:pt x="264" y="780"/>
                  </a:lnTo>
                  <a:lnTo>
                    <a:pt x="276" y="792"/>
                  </a:lnTo>
                  <a:lnTo>
                    <a:pt x="288" y="792"/>
                  </a:lnTo>
                  <a:lnTo>
                    <a:pt x="288" y="780"/>
                  </a:lnTo>
                  <a:lnTo>
                    <a:pt x="300" y="780"/>
                  </a:lnTo>
                  <a:lnTo>
                    <a:pt x="312" y="792"/>
                  </a:lnTo>
                  <a:lnTo>
                    <a:pt x="312" y="798"/>
                  </a:lnTo>
                  <a:lnTo>
                    <a:pt x="330" y="798"/>
                  </a:lnTo>
                  <a:lnTo>
                    <a:pt x="354" y="786"/>
                  </a:lnTo>
                  <a:lnTo>
                    <a:pt x="384" y="756"/>
                  </a:lnTo>
                  <a:lnTo>
                    <a:pt x="390" y="744"/>
                  </a:lnTo>
                  <a:lnTo>
                    <a:pt x="396" y="738"/>
                  </a:lnTo>
                  <a:lnTo>
                    <a:pt x="396" y="732"/>
                  </a:lnTo>
                  <a:lnTo>
                    <a:pt x="402" y="726"/>
                  </a:lnTo>
                  <a:lnTo>
                    <a:pt x="414" y="702"/>
                  </a:lnTo>
                  <a:lnTo>
                    <a:pt x="420" y="696"/>
                  </a:lnTo>
                  <a:lnTo>
                    <a:pt x="432" y="690"/>
                  </a:lnTo>
                  <a:lnTo>
                    <a:pt x="450" y="684"/>
                  </a:lnTo>
                  <a:lnTo>
                    <a:pt x="462" y="678"/>
                  </a:lnTo>
                  <a:lnTo>
                    <a:pt x="474" y="678"/>
                  </a:lnTo>
                  <a:lnTo>
                    <a:pt x="480" y="672"/>
                  </a:lnTo>
                  <a:lnTo>
                    <a:pt x="480" y="636"/>
                  </a:lnTo>
                  <a:lnTo>
                    <a:pt x="504" y="624"/>
                  </a:lnTo>
                  <a:lnTo>
                    <a:pt x="516" y="612"/>
                  </a:lnTo>
                  <a:lnTo>
                    <a:pt x="552" y="600"/>
                  </a:lnTo>
                  <a:lnTo>
                    <a:pt x="588" y="600"/>
                  </a:lnTo>
                  <a:lnTo>
                    <a:pt x="588" y="576"/>
                  </a:lnTo>
                  <a:lnTo>
                    <a:pt x="570" y="558"/>
                  </a:lnTo>
                  <a:lnTo>
                    <a:pt x="582" y="546"/>
                  </a:lnTo>
                  <a:lnTo>
                    <a:pt x="612" y="546"/>
                  </a:lnTo>
                  <a:lnTo>
                    <a:pt x="630" y="528"/>
                  </a:lnTo>
                  <a:lnTo>
                    <a:pt x="642" y="528"/>
                  </a:lnTo>
                  <a:lnTo>
                    <a:pt x="654" y="522"/>
                  </a:lnTo>
                  <a:lnTo>
                    <a:pt x="672" y="522"/>
                  </a:lnTo>
                  <a:lnTo>
                    <a:pt x="690" y="516"/>
                  </a:lnTo>
                  <a:lnTo>
                    <a:pt x="702" y="510"/>
                  </a:lnTo>
                  <a:lnTo>
                    <a:pt x="708" y="510"/>
                  </a:lnTo>
                  <a:lnTo>
                    <a:pt x="732" y="498"/>
                  </a:lnTo>
                  <a:lnTo>
                    <a:pt x="750" y="486"/>
                  </a:lnTo>
                  <a:lnTo>
                    <a:pt x="762" y="480"/>
                  </a:lnTo>
                  <a:lnTo>
                    <a:pt x="780" y="474"/>
                  </a:lnTo>
                  <a:lnTo>
                    <a:pt x="786" y="468"/>
                  </a:lnTo>
                  <a:lnTo>
                    <a:pt x="792" y="468"/>
                  </a:lnTo>
                  <a:lnTo>
                    <a:pt x="780" y="462"/>
                  </a:lnTo>
                  <a:lnTo>
                    <a:pt x="768" y="450"/>
                  </a:lnTo>
                  <a:lnTo>
                    <a:pt x="756" y="444"/>
                  </a:lnTo>
                  <a:lnTo>
                    <a:pt x="756" y="438"/>
                  </a:lnTo>
                  <a:lnTo>
                    <a:pt x="762" y="432"/>
                  </a:lnTo>
                  <a:lnTo>
                    <a:pt x="768" y="420"/>
                  </a:lnTo>
                  <a:lnTo>
                    <a:pt x="774" y="414"/>
                  </a:lnTo>
                  <a:lnTo>
                    <a:pt x="780" y="402"/>
                  </a:lnTo>
                  <a:lnTo>
                    <a:pt x="774" y="366"/>
                  </a:lnTo>
                  <a:lnTo>
                    <a:pt x="780" y="366"/>
                  </a:lnTo>
                  <a:lnTo>
                    <a:pt x="786" y="360"/>
                  </a:lnTo>
                  <a:lnTo>
                    <a:pt x="798" y="354"/>
                  </a:lnTo>
                  <a:lnTo>
                    <a:pt x="816" y="336"/>
                  </a:lnTo>
                  <a:lnTo>
                    <a:pt x="816" y="330"/>
                  </a:lnTo>
                  <a:lnTo>
                    <a:pt x="804" y="330"/>
                  </a:lnTo>
                  <a:lnTo>
                    <a:pt x="804" y="258"/>
                  </a:lnTo>
                  <a:lnTo>
                    <a:pt x="810" y="240"/>
                  </a:lnTo>
                  <a:lnTo>
                    <a:pt x="798" y="234"/>
                  </a:lnTo>
                  <a:lnTo>
                    <a:pt x="798" y="216"/>
                  </a:lnTo>
                  <a:lnTo>
                    <a:pt x="804" y="216"/>
                  </a:lnTo>
                  <a:lnTo>
                    <a:pt x="810" y="210"/>
                  </a:lnTo>
                  <a:lnTo>
                    <a:pt x="834" y="198"/>
                  </a:lnTo>
                  <a:lnTo>
                    <a:pt x="834" y="186"/>
                  </a:lnTo>
                  <a:lnTo>
                    <a:pt x="822" y="186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8" name="Yemen" descr="© INSCALE GmbH, 05.05.2010&#10;http://www.presentationload.com/">
              <a:extLst>
                <a:ext uri="{FF2B5EF4-FFF2-40B4-BE49-F238E27FC236}">
                  <a16:creationId xmlns:a16="http://schemas.microsoft.com/office/drawing/2014/main" id="{3B6CF7A9-E9D9-4313-82D4-14EC6A0FB9BA}"/>
                </a:ext>
              </a:extLst>
            </p:cNvPr>
            <p:cNvSpPr>
              <a:spLocks/>
            </p:cNvSpPr>
            <p:nvPr/>
          </p:nvSpPr>
          <p:spPr bwMode="gray">
            <a:xfrm>
              <a:off x="6880464" y="3832035"/>
              <a:ext cx="325452" cy="225351"/>
            </a:xfrm>
            <a:custGeom>
              <a:avLst/>
              <a:gdLst>
                <a:gd name="T0" fmla="*/ 2147483647 w 732"/>
                <a:gd name="T1" fmla="*/ 2147483647 h 498"/>
                <a:gd name="T2" fmla="*/ 2147483647 w 732"/>
                <a:gd name="T3" fmla="*/ 2147483647 h 498"/>
                <a:gd name="T4" fmla="*/ 2147483647 w 732"/>
                <a:gd name="T5" fmla="*/ 2147483647 h 498"/>
                <a:gd name="T6" fmla="*/ 2147483647 w 732"/>
                <a:gd name="T7" fmla="*/ 2147483647 h 498"/>
                <a:gd name="T8" fmla="*/ 2147483647 w 732"/>
                <a:gd name="T9" fmla="*/ 2147483647 h 498"/>
                <a:gd name="T10" fmla="*/ 2147483647 w 732"/>
                <a:gd name="T11" fmla="*/ 2147483647 h 498"/>
                <a:gd name="T12" fmla="*/ 2147483647 w 732"/>
                <a:gd name="T13" fmla="*/ 2147483647 h 498"/>
                <a:gd name="T14" fmla="*/ 2147483647 w 732"/>
                <a:gd name="T15" fmla="*/ 2147483647 h 498"/>
                <a:gd name="T16" fmla="*/ 2147483647 w 732"/>
                <a:gd name="T17" fmla="*/ 2147483647 h 498"/>
                <a:gd name="T18" fmla="*/ 2147483647 w 732"/>
                <a:gd name="T19" fmla="*/ 2147483647 h 498"/>
                <a:gd name="T20" fmla="*/ 2147483647 w 732"/>
                <a:gd name="T21" fmla="*/ 2147483647 h 498"/>
                <a:gd name="T22" fmla="*/ 2147483647 w 732"/>
                <a:gd name="T23" fmla="*/ 2147483647 h 498"/>
                <a:gd name="T24" fmla="*/ 2147483647 w 732"/>
                <a:gd name="T25" fmla="*/ 2147483647 h 498"/>
                <a:gd name="T26" fmla="*/ 2147483647 w 732"/>
                <a:gd name="T27" fmla="*/ 2147483647 h 498"/>
                <a:gd name="T28" fmla="*/ 2147483647 w 732"/>
                <a:gd name="T29" fmla="*/ 2147483647 h 498"/>
                <a:gd name="T30" fmla="*/ 0 w 732"/>
                <a:gd name="T31" fmla="*/ 2147483647 h 498"/>
                <a:gd name="T32" fmla="*/ 2147483647 w 732"/>
                <a:gd name="T33" fmla="*/ 2147483647 h 498"/>
                <a:gd name="T34" fmla="*/ 2147483647 w 732"/>
                <a:gd name="T35" fmla="*/ 2147483647 h 498"/>
                <a:gd name="T36" fmla="*/ 2147483647 w 732"/>
                <a:gd name="T37" fmla="*/ 2147483647 h 498"/>
                <a:gd name="T38" fmla="*/ 2147483647 w 732"/>
                <a:gd name="T39" fmla="*/ 2147483647 h 498"/>
                <a:gd name="T40" fmla="*/ 2147483647 w 732"/>
                <a:gd name="T41" fmla="*/ 2147483647 h 498"/>
                <a:gd name="T42" fmla="*/ 2147483647 w 732"/>
                <a:gd name="T43" fmla="*/ 2147483647 h 498"/>
                <a:gd name="T44" fmla="*/ 2147483647 w 732"/>
                <a:gd name="T45" fmla="*/ 2147483647 h 498"/>
                <a:gd name="T46" fmla="*/ 2147483647 w 732"/>
                <a:gd name="T47" fmla="*/ 2147483647 h 498"/>
                <a:gd name="T48" fmla="*/ 2147483647 w 732"/>
                <a:gd name="T49" fmla="*/ 2147483647 h 498"/>
                <a:gd name="T50" fmla="*/ 2147483647 w 732"/>
                <a:gd name="T51" fmla="*/ 2147483647 h 498"/>
                <a:gd name="T52" fmla="*/ 2147483647 w 732"/>
                <a:gd name="T53" fmla="*/ 2147483647 h 498"/>
                <a:gd name="T54" fmla="*/ 2147483647 w 732"/>
                <a:gd name="T55" fmla="*/ 2147483647 h 498"/>
                <a:gd name="T56" fmla="*/ 2147483647 w 732"/>
                <a:gd name="T57" fmla="*/ 2147483647 h 498"/>
                <a:gd name="T58" fmla="*/ 2147483647 w 732"/>
                <a:gd name="T59" fmla="*/ 2147483647 h 498"/>
                <a:gd name="T60" fmla="*/ 2147483647 w 732"/>
                <a:gd name="T61" fmla="*/ 2147483647 h 498"/>
                <a:gd name="T62" fmla="*/ 2147483647 w 732"/>
                <a:gd name="T63" fmla="*/ 2147483647 h 498"/>
                <a:gd name="T64" fmla="*/ 2147483647 w 732"/>
                <a:gd name="T65" fmla="*/ 2147483647 h 498"/>
                <a:gd name="T66" fmla="*/ 2147483647 w 732"/>
                <a:gd name="T67" fmla="*/ 2147483647 h 498"/>
                <a:gd name="T68" fmla="*/ 2147483647 w 732"/>
                <a:gd name="T69" fmla="*/ 2147483647 h 498"/>
                <a:gd name="T70" fmla="*/ 2147483647 w 732"/>
                <a:gd name="T71" fmla="*/ 2147483647 h 498"/>
                <a:gd name="T72" fmla="*/ 2147483647 w 732"/>
                <a:gd name="T73" fmla="*/ 2147483647 h 498"/>
                <a:gd name="T74" fmla="*/ 2147483647 w 732"/>
                <a:gd name="T75" fmla="*/ 2147483647 h 498"/>
                <a:gd name="T76" fmla="*/ 2147483647 w 732"/>
                <a:gd name="T77" fmla="*/ 0 h 498"/>
                <a:gd name="T78" fmla="*/ 2147483647 w 732"/>
                <a:gd name="T79" fmla="*/ 2147483647 h 498"/>
                <a:gd name="T80" fmla="*/ 2147483647 w 732"/>
                <a:gd name="T81" fmla="*/ 2147483647 h 498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732"/>
                <a:gd name="T124" fmla="*/ 0 h 498"/>
                <a:gd name="T125" fmla="*/ 732 w 732"/>
                <a:gd name="T126" fmla="*/ 498 h 498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732" h="498">
                  <a:moveTo>
                    <a:pt x="468" y="24"/>
                  </a:moveTo>
                  <a:lnTo>
                    <a:pt x="450" y="30"/>
                  </a:lnTo>
                  <a:lnTo>
                    <a:pt x="420" y="36"/>
                  </a:lnTo>
                  <a:lnTo>
                    <a:pt x="390" y="54"/>
                  </a:lnTo>
                  <a:lnTo>
                    <a:pt x="372" y="72"/>
                  </a:lnTo>
                  <a:lnTo>
                    <a:pt x="366" y="84"/>
                  </a:lnTo>
                  <a:lnTo>
                    <a:pt x="354" y="96"/>
                  </a:lnTo>
                  <a:lnTo>
                    <a:pt x="348" y="108"/>
                  </a:lnTo>
                  <a:lnTo>
                    <a:pt x="342" y="114"/>
                  </a:lnTo>
                  <a:lnTo>
                    <a:pt x="336" y="126"/>
                  </a:lnTo>
                  <a:lnTo>
                    <a:pt x="336" y="144"/>
                  </a:lnTo>
                  <a:lnTo>
                    <a:pt x="330" y="150"/>
                  </a:lnTo>
                  <a:lnTo>
                    <a:pt x="324" y="162"/>
                  </a:lnTo>
                  <a:lnTo>
                    <a:pt x="312" y="162"/>
                  </a:lnTo>
                  <a:lnTo>
                    <a:pt x="300" y="156"/>
                  </a:lnTo>
                  <a:lnTo>
                    <a:pt x="294" y="144"/>
                  </a:lnTo>
                  <a:lnTo>
                    <a:pt x="288" y="138"/>
                  </a:lnTo>
                  <a:lnTo>
                    <a:pt x="210" y="138"/>
                  </a:lnTo>
                  <a:lnTo>
                    <a:pt x="204" y="132"/>
                  </a:lnTo>
                  <a:lnTo>
                    <a:pt x="192" y="126"/>
                  </a:lnTo>
                  <a:lnTo>
                    <a:pt x="102" y="126"/>
                  </a:lnTo>
                  <a:lnTo>
                    <a:pt x="96" y="132"/>
                  </a:lnTo>
                  <a:lnTo>
                    <a:pt x="72" y="138"/>
                  </a:lnTo>
                  <a:lnTo>
                    <a:pt x="54" y="120"/>
                  </a:lnTo>
                  <a:lnTo>
                    <a:pt x="48" y="120"/>
                  </a:lnTo>
                  <a:lnTo>
                    <a:pt x="42" y="126"/>
                  </a:lnTo>
                  <a:lnTo>
                    <a:pt x="36" y="138"/>
                  </a:lnTo>
                  <a:lnTo>
                    <a:pt x="36" y="186"/>
                  </a:lnTo>
                  <a:lnTo>
                    <a:pt x="30" y="192"/>
                  </a:lnTo>
                  <a:lnTo>
                    <a:pt x="24" y="204"/>
                  </a:lnTo>
                  <a:lnTo>
                    <a:pt x="12" y="216"/>
                  </a:lnTo>
                  <a:lnTo>
                    <a:pt x="0" y="252"/>
                  </a:lnTo>
                  <a:lnTo>
                    <a:pt x="0" y="258"/>
                  </a:lnTo>
                  <a:lnTo>
                    <a:pt x="18" y="276"/>
                  </a:lnTo>
                  <a:lnTo>
                    <a:pt x="24" y="288"/>
                  </a:lnTo>
                  <a:lnTo>
                    <a:pt x="36" y="294"/>
                  </a:lnTo>
                  <a:lnTo>
                    <a:pt x="24" y="408"/>
                  </a:lnTo>
                  <a:lnTo>
                    <a:pt x="54" y="444"/>
                  </a:lnTo>
                  <a:lnTo>
                    <a:pt x="54" y="456"/>
                  </a:lnTo>
                  <a:lnTo>
                    <a:pt x="60" y="468"/>
                  </a:lnTo>
                  <a:lnTo>
                    <a:pt x="78" y="486"/>
                  </a:lnTo>
                  <a:lnTo>
                    <a:pt x="90" y="492"/>
                  </a:lnTo>
                  <a:lnTo>
                    <a:pt x="114" y="498"/>
                  </a:lnTo>
                  <a:lnTo>
                    <a:pt x="132" y="498"/>
                  </a:lnTo>
                  <a:lnTo>
                    <a:pt x="150" y="492"/>
                  </a:lnTo>
                  <a:lnTo>
                    <a:pt x="162" y="486"/>
                  </a:lnTo>
                  <a:lnTo>
                    <a:pt x="168" y="480"/>
                  </a:lnTo>
                  <a:lnTo>
                    <a:pt x="186" y="444"/>
                  </a:lnTo>
                  <a:lnTo>
                    <a:pt x="198" y="432"/>
                  </a:lnTo>
                  <a:lnTo>
                    <a:pt x="210" y="432"/>
                  </a:lnTo>
                  <a:lnTo>
                    <a:pt x="228" y="438"/>
                  </a:lnTo>
                  <a:lnTo>
                    <a:pt x="270" y="438"/>
                  </a:lnTo>
                  <a:lnTo>
                    <a:pt x="324" y="432"/>
                  </a:lnTo>
                  <a:lnTo>
                    <a:pt x="366" y="426"/>
                  </a:lnTo>
                  <a:lnTo>
                    <a:pt x="390" y="414"/>
                  </a:lnTo>
                  <a:lnTo>
                    <a:pt x="402" y="402"/>
                  </a:lnTo>
                  <a:lnTo>
                    <a:pt x="414" y="384"/>
                  </a:lnTo>
                  <a:lnTo>
                    <a:pt x="426" y="372"/>
                  </a:lnTo>
                  <a:lnTo>
                    <a:pt x="450" y="360"/>
                  </a:lnTo>
                  <a:lnTo>
                    <a:pt x="462" y="348"/>
                  </a:lnTo>
                  <a:lnTo>
                    <a:pt x="474" y="342"/>
                  </a:lnTo>
                  <a:lnTo>
                    <a:pt x="486" y="330"/>
                  </a:lnTo>
                  <a:lnTo>
                    <a:pt x="504" y="324"/>
                  </a:lnTo>
                  <a:lnTo>
                    <a:pt x="528" y="312"/>
                  </a:lnTo>
                  <a:lnTo>
                    <a:pt x="546" y="306"/>
                  </a:lnTo>
                  <a:lnTo>
                    <a:pt x="558" y="294"/>
                  </a:lnTo>
                  <a:lnTo>
                    <a:pt x="594" y="276"/>
                  </a:lnTo>
                  <a:lnTo>
                    <a:pt x="666" y="276"/>
                  </a:lnTo>
                  <a:lnTo>
                    <a:pt x="666" y="270"/>
                  </a:lnTo>
                  <a:lnTo>
                    <a:pt x="672" y="264"/>
                  </a:lnTo>
                  <a:lnTo>
                    <a:pt x="684" y="240"/>
                  </a:lnTo>
                  <a:lnTo>
                    <a:pt x="690" y="222"/>
                  </a:lnTo>
                  <a:lnTo>
                    <a:pt x="702" y="210"/>
                  </a:lnTo>
                  <a:lnTo>
                    <a:pt x="708" y="198"/>
                  </a:lnTo>
                  <a:lnTo>
                    <a:pt x="720" y="192"/>
                  </a:lnTo>
                  <a:lnTo>
                    <a:pt x="720" y="186"/>
                  </a:lnTo>
                  <a:lnTo>
                    <a:pt x="732" y="186"/>
                  </a:lnTo>
                  <a:lnTo>
                    <a:pt x="648" y="0"/>
                  </a:lnTo>
                  <a:lnTo>
                    <a:pt x="630" y="0"/>
                  </a:lnTo>
                  <a:lnTo>
                    <a:pt x="588" y="6"/>
                  </a:lnTo>
                  <a:lnTo>
                    <a:pt x="540" y="18"/>
                  </a:lnTo>
                  <a:lnTo>
                    <a:pt x="492" y="24"/>
                  </a:lnTo>
                  <a:lnTo>
                    <a:pt x="468" y="24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9" name="Uzbekistan" descr="© INSCALE GmbH, 05.05.2010&#10;http://www.presentationload.com/">
              <a:extLst>
                <a:ext uri="{FF2B5EF4-FFF2-40B4-BE49-F238E27FC236}">
                  <a16:creationId xmlns:a16="http://schemas.microsoft.com/office/drawing/2014/main" id="{72AE15C2-4F6B-46B7-A9CE-C3CF60F74F79}"/>
                </a:ext>
              </a:extLst>
            </p:cNvPr>
            <p:cNvSpPr>
              <a:spLocks/>
            </p:cNvSpPr>
            <p:nvPr/>
          </p:nvSpPr>
          <p:spPr bwMode="gray">
            <a:xfrm>
              <a:off x="7166227" y="2876674"/>
              <a:ext cx="523898" cy="299939"/>
            </a:xfrm>
            <a:custGeom>
              <a:avLst/>
              <a:gdLst>
                <a:gd name="T0" fmla="*/ 2147483647 w 1182"/>
                <a:gd name="T1" fmla="*/ 2147483647 h 666"/>
                <a:gd name="T2" fmla="*/ 2147483647 w 1182"/>
                <a:gd name="T3" fmla="*/ 2147483647 h 666"/>
                <a:gd name="T4" fmla="*/ 2147483647 w 1182"/>
                <a:gd name="T5" fmla="*/ 2147483647 h 666"/>
                <a:gd name="T6" fmla="*/ 2147483647 w 1182"/>
                <a:gd name="T7" fmla="*/ 2147483647 h 666"/>
                <a:gd name="T8" fmla="*/ 2147483647 w 1182"/>
                <a:gd name="T9" fmla="*/ 2147483647 h 666"/>
                <a:gd name="T10" fmla="*/ 2147483647 w 1182"/>
                <a:gd name="T11" fmla="*/ 2147483647 h 666"/>
                <a:gd name="T12" fmla="*/ 2147483647 w 1182"/>
                <a:gd name="T13" fmla="*/ 2147483647 h 666"/>
                <a:gd name="T14" fmla="*/ 2147483647 w 1182"/>
                <a:gd name="T15" fmla="*/ 2147483647 h 666"/>
                <a:gd name="T16" fmla="*/ 2147483647 w 1182"/>
                <a:gd name="T17" fmla="*/ 2147483647 h 666"/>
                <a:gd name="T18" fmla="*/ 2147483647 w 1182"/>
                <a:gd name="T19" fmla="*/ 2147483647 h 666"/>
                <a:gd name="T20" fmla="*/ 2147483647 w 1182"/>
                <a:gd name="T21" fmla="*/ 2147483647 h 666"/>
                <a:gd name="T22" fmla="*/ 2147483647 w 1182"/>
                <a:gd name="T23" fmla="*/ 2147483647 h 666"/>
                <a:gd name="T24" fmla="*/ 2147483647 w 1182"/>
                <a:gd name="T25" fmla="*/ 2147483647 h 666"/>
                <a:gd name="T26" fmla="*/ 2147483647 w 1182"/>
                <a:gd name="T27" fmla="*/ 2147483647 h 666"/>
                <a:gd name="T28" fmla="*/ 2147483647 w 1182"/>
                <a:gd name="T29" fmla="*/ 2147483647 h 666"/>
                <a:gd name="T30" fmla="*/ 2147483647 w 1182"/>
                <a:gd name="T31" fmla="*/ 2147483647 h 666"/>
                <a:gd name="T32" fmla="*/ 2147483647 w 1182"/>
                <a:gd name="T33" fmla="*/ 2147483647 h 666"/>
                <a:gd name="T34" fmla="*/ 2147483647 w 1182"/>
                <a:gd name="T35" fmla="*/ 2147483647 h 666"/>
                <a:gd name="T36" fmla="*/ 2147483647 w 1182"/>
                <a:gd name="T37" fmla="*/ 2147483647 h 666"/>
                <a:gd name="T38" fmla="*/ 2147483647 w 1182"/>
                <a:gd name="T39" fmla="*/ 2147483647 h 666"/>
                <a:gd name="T40" fmla="*/ 2147483647 w 1182"/>
                <a:gd name="T41" fmla="*/ 2147483647 h 666"/>
                <a:gd name="T42" fmla="*/ 2147483647 w 1182"/>
                <a:gd name="T43" fmla="*/ 2147483647 h 666"/>
                <a:gd name="T44" fmla="*/ 2147483647 w 1182"/>
                <a:gd name="T45" fmla="*/ 2147483647 h 666"/>
                <a:gd name="T46" fmla="*/ 2147483647 w 1182"/>
                <a:gd name="T47" fmla="*/ 2147483647 h 666"/>
                <a:gd name="T48" fmla="*/ 2147483647 w 1182"/>
                <a:gd name="T49" fmla="*/ 2147483647 h 666"/>
                <a:gd name="T50" fmla="*/ 2147483647 w 1182"/>
                <a:gd name="T51" fmla="*/ 2147483647 h 666"/>
                <a:gd name="T52" fmla="*/ 2147483647 w 1182"/>
                <a:gd name="T53" fmla="*/ 2147483647 h 666"/>
                <a:gd name="T54" fmla="*/ 2147483647 w 1182"/>
                <a:gd name="T55" fmla="*/ 2147483647 h 666"/>
                <a:gd name="T56" fmla="*/ 2147483647 w 1182"/>
                <a:gd name="T57" fmla="*/ 2147483647 h 666"/>
                <a:gd name="T58" fmla="*/ 2147483647 w 1182"/>
                <a:gd name="T59" fmla="*/ 2147483647 h 666"/>
                <a:gd name="T60" fmla="*/ 2147483647 w 1182"/>
                <a:gd name="T61" fmla="*/ 2147483647 h 666"/>
                <a:gd name="T62" fmla="*/ 2147483647 w 1182"/>
                <a:gd name="T63" fmla="*/ 2147483647 h 666"/>
                <a:gd name="T64" fmla="*/ 2147483647 w 1182"/>
                <a:gd name="T65" fmla="*/ 2147483647 h 666"/>
                <a:gd name="T66" fmla="*/ 2147483647 w 1182"/>
                <a:gd name="T67" fmla="*/ 2147483647 h 666"/>
                <a:gd name="T68" fmla="*/ 2147483647 w 1182"/>
                <a:gd name="T69" fmla="*/ 2147483647 h 666"/>
                <a:gd name="T70" fmla="*/ 2147483647 w 1182"/>
                <a:gd name="T71" fmla="*/ 2147483647 h 666"/>
                <a:gd name="T72" fmla="*/ 2147483647 w 1182"/>
                <a:gd name="T73" fmla="*/ 2147483647 h 666"/>
                <a:gd name="T74" fmla="*/ 2147483647 w 1182"/>
                <a:gd name="T75" fmla="*/ 2147483647 h 666"/>
                <a:gd name="T76" fmla="*/ 2147483647 w 1182"/>
                <a:gd name="T77" fmla="*/ 2147483647 h 666"/>
                <a:gd name="T78" fmla="*/ 2147483647 w 1182"/>
                <a:gd name="T79" fmla="*/ 2147483647 h 666"/>
                <a:gd name="T80" fmla="*/ 2147483647 w 1182"/>
                <a:gd name="T81" fmla="*/ 2147483647 h 666"/>
                <a:gd name="T82" fmla="*/ 2147483647 w 1182"/>
                <a:gd name="T83" fmla="*/ 2147483647 h 666"/>
                <a:gd name="T84" fmla="*/ 2147483647 w 1182"/>
                <a:gd name="T85" fmla="*/ 2147483647 h 666"/>
                <a:gd name="T86" fmla="*/ 2147483647 w 1182"/>
                <a:gd name="T87" fmla="*/ 2147483647 h 666"/>
                <a:gd name="T88" fmla="*/ 2147483647 w 1182"/>
                <a:gd name="T89" fmla="*/ 2147483647 h 666"/>
                <a:gd name="T90" fmla="*/ 2147483647 w 1182"/>
                <a:gd name="T91" fmla="*/ 2147483647 h 666"/>
                <a:gd name="T92" fmla="*/ 2147483647 w 1182"/>
                <a:gd name="T93" fmla="*/ 2147483647 h 666"/>
                <a:gd name="T94" fmla="*/ 2147483647 w 1182"/>
                <a:gd name="T95" fmla="*/ 2147483647 h 666"/>
                <a:gd name="T96" fmla="*/ 2147483647 w 1182"/>
                <a:gd name="T97" fmla="*/ 2147483647 h 666"/>
                <a:gd name="T98" fmla="*/ 2147483647 w 1182"/>
                <a:gd name="T99" fmla="*/ 2147483647 h 666"/>
                <a:gd name="T100" fmla="*/ 2147483647 w 1182"/>
                <a:gd name="T101" fmla="*/ 2147483647 h 666"/>
                <a:gd name="T102" fmla="*/ 2147483647 w 1182"/>
                <a:gd name="T103" fmla="*/ 2147483647 h 666"/>
                <a:gd name="T104" fmla="*/ 2147483647 w 1182"/>
                <a:gd name="T105" fmla="*/ 2147483647 h 666"/>
                <a:gd name="T106" fmla="*/ 2147483647 w 1182"/>
                <a:gd name="T107" fmla="*/ 2147483647 h 666"/>
                <a:gd name="T108" fmla="*/ 2147483647 w 1182"/>
                <a:gd name="T109" fmla="*/ 2147483647 h 666"/>
                <a:gd name="T110" fmla="*/ 2147483647 w 1182"/>
                <a:gd name="T111" fmla="*/ 2147483647 h 666"/>
                <a:gd name="T112" fmla="*/ 2147483647 w 1182"/>
                <a:gd name="T113" fmla="*/ 2147483647 h 666"/>
                <a:gd name="T114" fmla="*/ 2147483647 w 1182"/>
                <a:gd name="T115" fmla="*/ 2147483647 h 66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182"/>
                <a:gd name="T175" fmla="*/ 0 h 666"/>
                <a:gd name="T176" fmla="*/ 1182 w 1182"/>
                <a:gd name="T177" fmla="*/ 666 h 66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182" h="666">
                  <a:moveTo>
                    <a:pt x="1152" y="372"/>
                  </a:moveTo>
                  <a:lnTo>
                    <a:pt x="1146" y="360"/>
                  </a:lnTo>
                  <a:lnTo>
                    <a:pt x="1122" y="360"/>
                  </a:lnTo>
                  <a:lnTo>
                    <a:pt x="1116" y="342"/>
                  </a:lnTo>
                  <a:lnTo>
                    <a:pt x="1098" y="342"/>
                  </a:lnTo>
                  <a:lnTo>
                    <a:pt x="1080" y="318"/>
                  </a:lnTo>
                  <a:lnTo>
                    <a:pt x="1080" y="330"/>
                  </a:lnTo>
                  <a:lnTo>
                    <a:pt x="1068" y="330"/>
                  </a:lnTo>
                  <a:lnTo>
                    <a:pt x="1068" y="342"/>
                  </a:lnTo>
                  <a:lnTo>
                    <a:pt x="1032" y="342"/>
                  </a:lnTo>
                  <a:lnTo>
                    <a:pt x="1020" y="330"/>
                  </a:lnTo>
                  <a:lnTo>
                    <a:pt x="990" y="318"/>
                  </a:lnTo>
                  <a:lnTo>
                    <a:pt x="1038" y="270"/>
                  </a:lnTo>
                  <a:lnTo>
                    <a:pt x="1038" y="264"/>
                  </a:lnTo>
                  <a:lnTo>
                    <a:pt x="1032" y="264"/>
                  </a:lnTo>
                  <a:lnTo>
                    <a:pt x="1032" y="258"/>
                  </a:lnTo>
                  <a:lnTo>
                    <a:pt x="1002" y="276"/>
                  </a:lnTo>
                  <a:lnTo>
                    <a:pt x="978" y="276"/>
                  </a:lnTo>
                  <a:lnTo>
                    <a:pt x="966" y="300"/>
                  </a:lnTo>
                  <a:lnTo>
                    <a:pt x="960" y="300"/>
                  </a:lnTo>
                  <a:lnTo>
                    <a:pt x="954" y="306"/>
                  </a:lnTo>
                  <a:lnTo>
                    <a:pt x="942" y="306"/>
                  </a:lnTo>
                  <a:lnTo>
                    <a:pt x="930" y="312"/>
                  </a:lnTo>
                  <a:lnTo>
                    <a:pt x="918" y="324"/>
                  </a:lnTo>
                  <a:lnTo>
                    <a:pt x="918" y="342"/>
                  </a:lnTo>
                  <a:lnTo>
                    <a:pt x="912" y="342"/>
                  </a:lnTo>
                  <a:lnTo>
                    <a:pt x="906" y="348"/>
                  </a:lnTo>
                  <a:lnTo>
                    <a:pt x="894" y="354"/>
                  </a:lnTo>
                  <a:lnTo>
                    <a:pt x="882" y="366"/>
                  </a:lnTo>
                  <a:lnTo>
                    <a:pt x="882" y="378"/>
                  </a:lnTo>
                  <a:lnTo>
                    <a:pt x="888" y="384"/>
                  </a:lnTo>
                  <a:lnTo>
                    <a:pt x="888" y="396"/>
                  </a:lnTo>
                  <a:lnTo>
                    <a:pt x="882" y="390"/>
                  </a:lnTo>
                  <a:lnTo>
                    <a:pt x="870" y="390"/>
                  </a:lnTo>
                  <a:lnTo>
                    <a:pt x="858" y="384"/>
                  </a:lnTo>
                  <a:lnTo>
                    <a:pt x="852" y="384"/>
                  </a:lnTo>
                  <a:lnTo>
                    <a:pt x="852" y="372"/>
                  </a:lnTo>
                  <a:lnTo>
                    <a:pt x="858" y="366"/>
                  </a:lnTo>
                  <a:lnTo>
                    <a:pt x="858" y="348"/>
                  </a:lnTo>
                  <a:lnTo>
                    <a:pt x="840" y="342"/>
                  </a:lnTo>
                  <a:lnTo>
                    <a:pt x="762" y="342"/>
                  </a:lnTo>
                  <a:lnTo>
                    <a:pt x="732" y="282"/>
                  </a:lnTo>
                  <a:lnTo>
                    <a:pt x="726" y="276"/>
                  </a:lnTo>
                  <a:lnTo>
                    <a:pt x="714" y="276"/>
                  </a:lnTo>
                  <a:lnTo>
                    <a:pt x="708" y="282"/>
                  </a:lnTo>
                  <a:lnTo>
                    <a:pt x="702" y="282"/>
                  </a:lnTo>
                  <a:lnTo>
                    <a:pt x="696" y="276"/>
                  </a:lnTo>
                  <a:lnTo>
                    <a:pt x="696" y="234"/>
                  </a:lnTo>
                  <a:lnTo>
                    <a:pt x="690" y="216"/>
                  </a:lnTo>
                  <a:lnTo>
                    <a:pt x="690" y="204"/>
                  </a:lnTo>
                  <a:lnTo>
                    <a:pt x="660" y="204"/>
                  </a:lnTo>
                  <a:lnTo>
                    <a:pt x="654" y="192"/>
                  </a:lnTo>
                  <a:lnTo>
                    <a:pt x="642" y="186"/>
                  </a:lnTo>
                  <a:lnTo>
                    <a:pt x="636" y="168"/>
                  </a:lnTo>
                  <a:lnTo>
                    <a:pt x="618" y="150"/>
                  </a:lnTo>
                  <a:lnTo>
                    <a:pt x="612" y="138"/>
                  </a:lnTo>
                  <a:lnTo>
                    <a:pt x="600" y="138"/>
                  </a:lnTo>
                  <a:lnTo>
                    <a:pt x="576" y="150"/>
                  </a:lnTo>
                  <a:lnTo>
                    <a:pt x="570" y="156"/>
                  </a:lnTo>
                  <a:lnTo>
                    <a:pt x="552" y="156"/>
                  </a:lnTo>
                  <a:lnTo>
                    <a:pt x="534" y="150"/>
                  </a:lnTo>
                  <a:lnTo>
                    <a:pt x="474" y="150"/>
                  </a:lnTo>
                  <a:lnTo>
                    <a:pt x="456" y="156"/>
                  </a:lnTo>
                  <a:lnTo>
                    <a:pt x="420" y="156"/>
                  </a:lnTo>
                  <a:lnTo>
                    <a:pt x="414" y="162"/>
                  </a:lnTo>
                  <a:lnTo>
                    <a:pt x="408" y="162"/>
                  </a:lnTo>
                  <a:lnTo>
                    <a:pt x="330" y="90"/>
                  </a:lnTo>
                  <a:lnTo>
                    <a:pt x="264" y="54"/>
                  </a:lnTo>
                  <a:lnTo>
                    <a:pt x="270" y="66"/>
                  </a:lnTo>
                  <a:lnTo>
                    <a:pt x="270" y="90"/>
                  </a:lnTo>
                  <a:lnTo>
                    <a:pt x="264" y="102"/>
                  </a:lnTo>
                  <a:lnTo>
                    <a:pt x="258" y="108"/>
                  </a:lnTo>
                  <a:lnTo>
                    <a:pt x="240" y="108"/>
                  </a:lnTo>
                  <a:lnTo>
                    <a:pt x="228" y="102"/>
                  </a:lnTo>
                  <a:lnTo>
                    <a:pt x="222" y="96"/>
                  </a:lnTo>
                  <a:lnTo>
                    <a:pt x="222" y="78"/>
                  </a:lnTo>
                  <a:lnTo>
                    <a:pt x="210" y="54"/>
                  </a:lnTo>
                  <a:lnTo>
                    <a:pt x="216" y="36"/>
                  </a:lnTo>
                  <a:lnTo>
                    <a:pt x="162" y="12"/>
                  </a:lnTo>
                  <a:lnTo>
                    <a:pt x="156" y="30"/>
                  </a:lnTo>
                  <a:lnTo>
                    <a:pt x="168" y="36"/>
                  </a:lnTo>
                  <a:lnTo>
                    <a:pt x="174" y="48"/>
                  </a:lnTo>
                  <a:lnTo>
                    <a:pt x="174" y="72"/>
                  </a:lnTo>
                  <a:lnTo>
                    <a:pt x="168" y="78"/>
                  </a:lnTo>
                  <a:lnTo>
                    <a:pt x="156" y="84"/>
                  </a:lnTo>
                  <a:lnTo>
                    <a:pt x="150" y="84"/>
                  </a:lnTo>
                  <a:lnTo>
                    <a:pt x="144" y="78"/>
                  </a:lnTo>
                  <a:lnTo>
                    <a:pt x="144" y="60"/>
                  </a:lnTo>
                  <a:lnTo>
                    <a:pt x="132" y="48"/>
                  </a:lnTo>
                  <a:lnTo>
                    <a:pt x="132" y="42"/>
                  </a:lnTo>
                  <a:lnTo>
                    <a:pt x="144" y="30"/>
                  </a:lnTo>
                  <a:lnTo>
                    <a:pt x="150" y="6"/>
                  </a:lnTo>
                  <a:lnTo>
                    <a:pt x="144" y="0"/>
                  </a:lnTo>
                  <a:lnTo>
                    <a:pt x="0" y="42"/>
                  </a:lnTo>
                  <a:lnTo>
                    <a:pt x="48" y="324"/>
                  </a:lnTo>
                  <a:lnTo>
                    <a:pt x="60" y="324"/>
                  </a:lnTo>
                  <a:lnTo>
                    <a:pt x="72" y="336"/>
                  </a:lnTo>
                  <a:lnTo>
                    <a:pt x="138" y="336"/>
                  </a:lnTo>
                  <a:lnTo>
                    <a:pt x="132" y="324"/>
                  </a:lnTo>
                  <a:lnTo>
                    <a:pt x="120" y="318"/>
                  </a:lnTo>
                  <a:lnTo>
                    <a:pt x="114" y="300"/>
                  </a:lnTo>
                  <a:lnTo>
                    <a:pt x="114" y="288"/>
                  </a:lnTo>
                  <a:lnTo>
                    <a:pt x="132" y="270"/>
                  </a:lnTo>
                  <a:lnTo>
                    <a:pt x="144" y="264"/>
                  </a:lnTo>
                  <a:lnTo>
                    <a:pt x="156" y="264"/>
                  </a:lnTo>
                  <a:lnTo>
                    <a:pt x="162" y="258"/>
                  </a:lnTo>
                  <a:lnTo>
                    <a:pt x="168" y="258"/>
                  </a:lnTo>
                  <a:lnTo>
                    <a:pt x="168" y="246"/>
                  </a:lnTo>
                  <a:lnTo>
                    <a:pt x="174" y="240"/>
                  </a:lnTo>
                  <a:lnTo>
                    <a:pt x="180" y="240"/>
                  </a:lnTo>
                  <a:lnTo>
                    <a:pt x="186" y="246"/>
                  </a:lnTo>
                  <a:lnTo>
                    <a:pt x="198" y="246"/>
                  </a:lnTo>
                  <a:lnTo>
                    <a:pt x="204" y="252"/>
                  </a:lnTo>
                  <a:lnTo>
                    <a:pt x="174" y="222"/>
                  </a:lnTo>
                  <a:lnTo>
                    <a:pt x="204" y="228"/>
                  </a:lnTo>
                  <a:lnTo>
                    <a:pt x="210" y="216"/>
                  </a:lnTo>
                  <a:lnTo>
                    <a:pt x="228" y="240"/>
                  </a:lnTo>
                  <a:lnTo>
                    <a:pt x="252" y="240"/>
                  </a:lnTo>
                  <a:lnTo>
                    <a:pt x="252" y="252"/>
                  </a:lnTo>
                  <a:lnTo>
                    <a:pt x="264" y="258"/>
                  </a:lnTo>
                  <a:lnTo>
                    <a:pt x="300" y="258"/>
                  </a:lnTo>
                  <a:lnTo>
                    <a:pt x="306" y="264"/>
                  </a:lnTo>
                  <a:lnTo>
                    <a:pt x="312" y="276"/>
                  </a:lnTo>
                  <a:lnTo>
                    <a:pt x="312" y="288"/>
                  </a:lnTo>
                  <a:lnTo>
                    <a:pt x="324" y="294"/>
                  </a:lnTo>
                  <a:lnTo>
                    <a:pt x="312" y="306"/>
                  </a:lnTo>
                  <a:lnTo>
                    <a:pt x="312" y="318"/>
                  </a:lnTo>
                  <a:lnTo>
                    <a:pt x="330" y="336"/>
                  </a:lnTo>
                  <a:lnTo>
                    <a:pt x="360" y="336"/>
                  </a:lnTo>
                  <a:lnTo>
                    <a:pt x="414" y="342"/>
                  </a:lnTo>
                  <a:lnTo>
                    <a:pt x="414" y="336"/>
                  </a:lnTo>
                  <a:lnTo>
                    <a:pt x="450" y="354"/>
                  </a:lnTo>
                  <a:lnTo>
                    <a:pt x="468" y="384"/>
                  </a:lnTo>
                  <a:lnTo>
                    <a:pt x="486" y="402"/>
                  </a:lnTo>
                  <a:lnTo>
                    <a:pt x="486" y="408"/>
                  </a:lnTo>
                  <a:lnTo>
                    <a:pt x="492" y="414"/>
                  </a:lnTo>
                  <a:lnTo>
                    <a:pt x="510" y="450"/>
                  </a:lnTo>
                  <a:lnTo>
                    <a:pt x="522" y="462"/>
                  </a:lnTo>
                  <a:lnTo>
                    <a:pt x="534" y="468"/>
                  </a:lnTo>
                  <a:lnTo>
                    <a:pt x="552" y="468"/>
                  </a:lnTo>
                  <a:lnTo>
                    <a:pt x="564" y="474"/>
                  </a:lnTo>
                  <a:lnTo>
                    <a:pt x="570" y="474"/>
                  </a:lnTo>
                  <a:lnTo>
                    <a:pt x="582" y="486"/>
                  </a:lnTo>
                  <a:lnTo>
                    <a:pt x="588" y="498"/>
                  </a:lnTo>
                  <a:lnTo>
                    <a:pt x="594" y="504"/>
                  </a:lnTo>
                  <a:lnTo>
                    <a:pt x="624" y="522"/>
                  </a:lnTo>
                  <a:lnTo>
                    <a:pt x="648" y="522"/>
                  </a:lnTo>
                  <a:lnTo>
                    <a:pt x="666" y="534"/>
                  </a:lnTo>
                  <a:lnTo>
                    <a:pt x="690" y="546"/>
                  </a:lnTo>
                  <a:lnTo>
                    <a:pt x="696" y="552"/>
                  </a:lnTo>
                  <a:lnTo>
                    <a:pt x="708" y="558"/>
                  </a:lnTo>
                  <a:lnTo>
                    <a:pt x="720" y="570"/>
                  </a:lnTo>
                  <a:lnTo>
                    <a:pt x="732" y="570"/>
                  </a:lnTo>
                  <a:lnTo>
                    <a:pt x="744" y="582"/>
                  </a:lnTo>
                  <a:lnTo>
                    <a:pt x="750" y="582"/>
                  </a:lnTo>
                  <a:lnTo>
                    <a:pt x="774" y="576"/>
                  </a:lnTo>
                  <a:lnTo>
                    <a:pt x="822" y="606"/>
                  </a:lnTo>
                  <a:lnTo>
                    <a:pt x="816" y="612"/>
                  </a:lnTo>
                  <a:lnTo>
                    <a:pt x="816" y="630"/>
                  </a:lnTo>
                  <a:lnTo>
                    <a:pt x="828" y="642"/>
                  </a:lnTo>
                  <a:lnTo>
                    <a:pt x="828" y="654"/>
                  </a:lnTo>
                  <a:lnTo>
                    <a:pt x="840" y="654"/>
                  </a:lnTo>
                  <a:lnTo>
                    <a:pt x="852" y="642"/>
                  </a:lnTo>
                  <a:lnTo>
                    <a:pt x="870" y="666"/>
                  </a:lnTo>
                  <a:lnTo>
                    <a:pt x="882" y="660"/>
                  </a:lnTo>
                  <a:lnTo>
                    <a:pt x="894" y="660"/>
                  </a:lnTo>
                  <a:lnTo>
                    <a:pt x="900" y="666"/>
                  </a:lnTo>
                  <a:lnTo>
                    <a:pt x="906" y="666"/>
                  </a:lnTo>
                  <a:lnTo>
                    <a:pt x="900" y="666"/>
                  </a:lnTo>
                  <a:lnTo>
                    <a:pt x="900" y="642"/>
                  </a:lnTo>
                  <a:lnTo>
                    <a:pt x="906" y="636"/>
                  </a:lnTo>
                  <a:lnTo>
                    <a:pt x="912" y="624"/>
                  </a:lnTo>
                  <a:lnTo>
                    <a:pt x="924" y="618"/>
                  </a:lnTo>
                  <a:lnTo>
                    <a:pt x="930" y="606"/>
                  </a:lnTo>
                  <a:lnTo>
                    <a:pt x="930" y="588"/>
                  </a:lnTo>
                  <a:lnTo>
                    <a:pt x="918" y="576"/>
                  </a:lnTo>
                  <a:lnTo>
                    <a:pt x="906" y="570"/>
                  </a:lnTo>
                  <a:lnTo>
                    <a:pt x="900" y="564"/>
                  </a:lnTo>
                  <a:lnTo>
                    <a:pt x="900" y="546"/>
                  </a:lnTo>
                  <a:lnTo>
                    <a:pt x="906" y="540"/>
                  </a:lnTo>
                  <a:lnTo>
                    <a:pt x="906" y="534"/>
                  </a:lnTo>
                  <a:lnTo>
                    <a:pt x="894" y="522"/>
                  </a:lnTo>
                  <a:lnTo>
                    <a:pt x="882" y="522"/>
                  </a:lnTo>
                  <a:lnTo>
                    <a:pt x="876" y="516"/>
                  </a:lnTo>
                  <a:lnTo>
                    <a:pt x="870" y="516"/>
                  </a:lnTo>
                  <a:lnTo>
                    <a:pt x="858" y="504"/>
                  </a:lnTo>
                  <a:lnTo>
                    <a:pt x="840" y="504"/>
                  </a:lnTo>
                  <a:lnTo>
                    <a:pt x="840" y="486"/>
                  </a:lnTo>
                  <a:lnTo>
                    <a:pt x="846" y="480"/>
                  </a:lnTo>
                  <a:lnTo>
                    <a:pt x="894" y="480"/>
                  </a:lnTo>
                  <a:lnTo>
                    <a:pt x="918" y="468"/>
                  </a:lnTo>
                  <a:lnTo>
                    <a:pt x="918" y="456"/>
                  </a:lnTo>
                  <a:lnTo>
                    <a:pt x="912" y="456"/>
                  </a:lnTo>
                  <a:lnTo>
                    <a:pt x="930" y="444"/>
                  </a:lnTo>
                  <a:lnTo>
                    <a:pt x="906" y="420"/>
                  </a:lnTo>
                  <a:lnTo>
                    <a:pt x="948" y="420"/>
                  </a:lnTo>
                  <a:lnTo>
                    <a:pt x="948" y="414"/>
                  </a:lnTo>
                  <a:lnTo>
                    <a:pt x="936" y="402"/>
                  </a:lnTo>
                  <a:lnTo>
                    <a:pt x="936" y="390"/>
                  </a:lnTo>
                  <a:lnTo>
                    <a:pt x="942" y="384"/>
                  </a:lnTo>
                  <a:lnTo>
                    <a:pt x="942" y="372"/>
                  </a:lnTo>
                  <a:lnTo>
                    <a:pt x="954" y="372"/>
                  </a:lnTo>
                  <a:lnTo>
                    <a:pt x="972" y="390"/>
                  </a:lnTo>
                  <a:lnTo>
                    <a:pt x="978" y="390"/>
                  </a:lnTo>
                  <a:lnTo>
                    <a:pt x="984" y="378"/>
                  </a:lnTo>
                  <a:lnTo>
                    <a:pt x="996" y="372"/>
                  </a:lnTo>
                  <a:lnTo>
                    <a:pt x="1002" y="360"/>
                  </a:lnTo>
                  <a:lnTo>
                    <a:pt x="1020" y="360"/>
                  </a:lnTo>
                  <a:lnTo>
                    <a:pt x="1032" y="366"/>
                  </a:lnTo>
                  <a:lnTo>
                    <a:pt x="1038" y="372"/>
                  </a:lnTo>
                  <a:lnTo>
                    <a:pt x="1014" y="408"/>
                  </a:lnTo>
                  <a:lnTo>
                    <a:pt x="1026" y="408"/>
                  </a:lnTo>
                  <a:lnTo>
                    <a:pt x="1032" y="414"/>
                  </a:lnTo>
                  <a:lnTo>
                    <a:pt x="1044" y="414"/>
                  </a:lnTo>
                  <a:lnTo>
                    <a:pt x="1050" y="420"/>
                  </a:lnTo>
                  <a:lnTo>
                    <a:pt x="1056" y="420"/>
                  </a:lnTo>
                  <a:lnTo>
                    <a:pt x="1068" y="414"/>
                  </a:lnTo>
                  <a:lnTo>
                    <a:pt x="1086" y="414"/>
                  </a:lnTo>
                  <a:lnTo>
                    <a:pt x="1092" y="420"/>
                  </a:lnTo>
                  <a:lnTo>
                    <a:pt x="1098" y="420"/>
                  </a:lnTo>
                  <a:lnTo>
                    <a:pt x="1104" y="426"/>
                  </a:lnTo>
                  <a:lnTo>
                    <a:pt x="1110" y="426"/>
                  </a:lnTo>
                  <a:lnTo>
                    <a:pt x="1128" y="408"/>
                  </a:lnTo>
                  <a:lnTo>
                    <a:pt x="1146" y="402"/>
                  </a:lnTo>
                  <a:lnTo>
                    <a:pt x="1146" y="396"/>
                  </a:lnTo>
                  <a:lnTo>
                    <a:pt x="1158" y="396"/>
                  </a:lnTo>
                  <a:lnTo>
                    <a:pt x="1170" y="390"/>
                  </a:lnTo>
                  <a:lnTo>
                    <a:pt x="1182" y="378"/>
                  </a:lnTo>
                  <a:lnTo>
                    <a:pt x="1182" y="366"/>
                  </a:lnTo>
                  <a:lnTo>
                    <a:pt x="1170" y="366"/>
                  </a:lnTo>
                  <a:lnTo>
                    <a:pt x="1158" y="372"/>
                  </a:lnTo>
                  <a:lnTo>
                    <a:pt x="1152" y="37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0" name="Venezuela" descr="© INSCALE GmbH, 05.05.2010&#10;http://www.presentationload.com/">
              <a:extLst>
                <a:ext uri="{FF2B5EF4-FFF2-40B4-BE49-F238E27FC236}">
                  <a16:creationId xmlns:a16="http://schemas.microsoft.com/office/drawing/2014/main" id="{12625A62-737E-436C-9CFD-71A70EF65640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3244930" y="4079603"/>
              <a:ext cx="422294" cy="418962"/>
            </a:xfrm>
            <a:custGeom>
              <a:avLst/>
              <a:gdLst>
                <a:gd name="T0" fmla="*/ 2147483647 w 954"/>
                <a:gd name="T1" fmla="*/ 2147483647 h 930"/>
                <a:gd name="T2" fmla="*/ 2147483647 w 954"/>
                <a:gd name="T3" fmla="*/ 2147483647 h 930"/>
                <a:gd name="T4" fmla="*/ 2147483647 w 954"/>
                <a:gd name="T5" fmla="*/ 2147483647 h 930"/>
                <a:gd name="T6" fmla="*/ 2147483647 w 954"/>
                <a:gd name="T7" fmla="*/ 2147483647 h 930"/>
                <a:gd name="T8" fmla="*/ 2147483647 w 954"/>
                <a:gd name="T9" fmla="*/ 2147483647 h 930"/>
                <a:gd name="T10" fmla="*/ 2147483647 w 954"/>
                <a:gd name="T11" fmla="*/ 2147483647 h 930"/>
                <a:gd name="T12" fmla="*/ 2147483647 w 954"/>
                <a:gd name="T13" fmla="*/ 2147483647 h 930"/>
                <a:gd name="T14" fmla="*/ 2147483647 w 954"/>
                <a:gd name="T15" fmla="*/ 2147483647 h 930"/>
                <a:gd name="T16" fmla="*/ 2147483647 w 954"/>
                <a:gd name="T17" fmla="*/ 2147483647 h 930"/>
                <a:gd name="T18" fmla="*/ 2147483647 w 954"/>
                <a:gd name="T19" fmla="*/ 2147483647 h 930"/>
                <a:gd name="T20" fmla="*/ 2147483647 w 954"/>
                <a:gd name="T21" fmla="*/ 2147483647 h 930"/>
                <a:gd name="T22" fmla="*/ 2147483647 w 954"/>
                <a:gd name="T23" fmla="*/ 2147483647 h 930"/>
                <a:gd name="T24" fmla="*/ 2147483647 w 954"/>
                <a:gd name="T25" fmla="*/ 2147483647 h 930"/>
                <a:gd name="T26" fmla="*/ 2147483647 w 954"/>
                <a:gd name="T27" fmla="*/ 2147483647 h 930"/>
                <a:gd name="T28" fmla="*/ 2147483647 w 954"/>
                <a:gd name="T29" fmla="*/ 2147483647 h 930"/>
                <a:gd name="T30" fmla="*/ 2147483647 w 954"/>
                <a:gd name="T31" fmla="*/ 2147483647 h 930"/>
                <a:gd name="T32" fmla="*/ 2147483647 w 954"/>
                <a:gd name="T33" fmla="*/ 2147483647 h 930"/>
                <a:gd name="T34" fmla="*/ 2147483647 w 954"/>
                <a:gd name="T35" fmla="*/ 2147483647 h 930"/>
                <a:gd name="T36" fmla="*/ 2147483647 w 954"/>
                <a:gd name="T37" fmla="*/ 2147483647 h 930"/>
                <a:gd name="T38" fmla="*/ 2147483647 w 954"/>
                <a:gd name="T39" fmla="*/ 2147483647 h 930"/>
                <a:gd name="T40" fmla="*/ 2147483647 w 954"/>
                <a:gd name="T41" fmla="*/ 2147483647 h 930"/>
                <a:gd name="T42" fmla="*/ 2147483647 w 954"/>
                <a:gd name="T43" fmla="*/ 2147483647 h 930"/>
                <a:gd name="T44" fmla="*/ 2147483647 w 954"/>
                <a:gd name="T45" fmla="*/ 2147483647 h 930"/>
                <a:gd name="T46" fmla="*/ 2147483647 w 954"/>
                <a:gd name="T47" fmla="*/ 2147483647 h 930"/>
                <a:gd name="T48" fmla="*/ 2147483647 w 954"/>
                <a:gd name="T49" fmla="*/ 2147483647 h 930"/>
                <a:gd name="T50" fmla="*/ 0 w 954"/>
                <a:gd name="T51" fmla="*/ 2147483647 h 930"/>
                <a:gd name="T52" fmla="*/ 2147483647 w 954"/>
                <a:gd name="T53" fmla="*/ 2147483647 h 930"/>
                <a:gd name="T54" fmla="*/ 2147483647 w 954"/>
                <a:gd name="T55" fmla="*/ 2147483647 h 930"/>
                <a:gd name="T56" fmla="*/ 2147483647 w 954"/>
                <a:gd name="T57" fmla="*/ 2147483647 h 930"/>
                <a:gd name="T58" fmla="*/ 2147483647 w 954"/>
                <a:gd name="T59" fmla="*/ 2147483647 h 930"/>
                <a:gd name="T60" fmla="*/ 2147483647 w 954"/>
                <a:gd name="T61" fmla="*/ 2147483647 h 930"/>
                <a:gd name="T62" fmla="*/ 2147483647 w 954"/>
                <a:gd name="T63" fmla="*/ 2147483647 h 930"/>
                <a:gd name="T64" fmla="*/ 2147483647 w 954"/>
                <a:gd name="T65" fmla="*/ 2147483647 h 930"/>
                <a:gd name="T66" fmla="*/ 2147483647 w 954"/>
                <a:gd name="T67" fmla="*/ 2147483647 h 930"/>
                <a:gd name="T68" fmla="*/ 2147483647 w 954"/>
                <a:gd name="T69" fmla="*/ 2147483647 h 930"/>
                <a:gd name="T70" fmla="*/ 2147483647 w 954"/>
                <a:gd name="T71" fmla="*/ 2147483647 h 930"/>
                <a:gd name="T72" fmla="*/ 2147483647 w 954"/>
                <a:gd name="T73" fmla="*/ 2147483647 h 930"/>
                <a:gd name="T74" fmla="*/ 2147483647 w 954"/>
                <a:gd name="T75" fmla="*/ 2147483647 h 930"/>
                <a:gd name="T76" fmla="*/ 2147483647 w 954"/>
                <a:gd name="T77" fmla="*/ 2147483647 h 930"/>
                <a:gd name="T78" fmla="*/ 2147483647 w 954"/>
                <a:gd name="T79" fmla="*/ 2147483647 h 930"/>
                <a:gd name="T80" fmla="*/ 2147483647 w 954"/>
                <a:gd name="T81" fmla="*/ 2147483647 h 930"/>
                <a:gd name="T82" fmla="*/ 2147483647 w 954"/>
                <a:gd name="T83" fmla="*/ 2147483647 h 930"/>
                <a:gd name="T84" fmla="*/ 2147483647 w 954"/>
                <a:gd name="T85" fmla="*/ 2147483647 h 930"/>
                <a:gd name="T86" fmla="*/ 2147483647 w 954"/>
                <a:gd name="T87" fmla="*/ 2147483647 h 930"/>
                <a:gd name="T88" fmla="*/ 2147483647 w 954"/>
                <a:gd name="T89" fmla="*/ 2147483647 h 930"/>
                <a:gd name="T90" fmla="*/ 2147483647 w 954"/>
                <a:gd name="T91" fmla="*/ 2147483647 h 930"/>
                <a:gd name="T92" fmla="*/ 2147483647 w 954"/>
                <a:gd name="T93" fmla="*/ 2147483647 h 930"/>
                <a:gd name="T94" fmla="*/ 2147483647 w 954"/>
                <a:gd name="T95" fmla="*/ 2147483647 h 930"/>
                <a:gd name="T96" fmla="*/ 2147483647 w 954"/>
                <a:gd name="T97" fmla="*/ 2147483647 h 930"/>
                <a:gd name="T98" fmla="*/ 2147483647 w 954"/>
                <a:gd name="T99" fmla="*/ 2147483647 h 930"/>
                <a:gd name="T100" fmla="*/ 2147483647 w 954"/>
                <a:gd name="T101" fmla="*/ 2147483647 h 930"/>
                <a:gd name="T102" fmla="*/ 2147483647 w 954"/>
                <a:gd name="T103" fmla="*/ 2147483647 h 930"/>
                <a:gd name="T104" fmla="*/ 2147483647 w 954"/>
                <a:gd name="T105" fmla="*/ 2147483647 h 930"/>
                <a:gd name="T106" fmla="*/ 2147483647 w 954"/>
                <a:gd name="T107" fmla="*/ 2147483647 h 930"/>
                <a:gd name="T108" fmla="*/ 2147483647 w 954"/>
                <a:gd name="T109" fmla="*/ 2147483647 h 930"/>
                <a:gd name="T110" fmla="*/ 2147483647 w 954"/>
                <a:gd name="T111" fmla="*/ 2147483647 h 930"/>
                <a:gd name="T112" fmla="*/ 2147483647 w 954"/>
                <a:gd name="T113" fmla="*/ 2147483647 h 930"/>
                <a:gd name="T114" fmla="*/ 2147483647 w 954"/>
                <a:gd name="T115" fmla="*/ 2147483647 h 930"/>
                <a:gd name="T116" fmla="*/ 2147483647 w 954"/>
                <a:gd name="T117" fmla="*/ 2147483647 h 930"/>
                <a:gd name="T118" fmla="*/ 2147483647 w 954"/>
                <a:gd name="T119" fmla="*/ 2147483647 h 930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954"/>
                <a:gd name="T181" fmla="*/ 0 h 930"/>
                <a:gd name="T182" fmla="*/ 954 w 954"/>
                <a:gd name="T183" fmla="*/ 930 h 930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954" h="930">
                  <a:moveTo>
                    <a:pt x="264" y="42"/>
                  </a:moveTo>
                  <a:lnTo>
                    <a:pt x="264" y="12"/>
                  </a:lnTo>
                  <a:lnTo>
                    <a:pt x="252" y="0"/>
                  </a:lnTo>
                  <a:lnTo>
                    <a:pt x="234" y="0"/>
                  </a:lnTo>
                  <a:lnTo>
                    <a:pt x="228" y="6"/>
                  </a:lnTo>
                  <a:lnTo>
                    <a:pt x="228" y="18"/>
                  </a:lnTo>
                  <a:lnTo>
                    <a:pt x="234" y="24"/>
                  </a:lnTo>
                  <a:lnTo>
                    <a:pt x="234" y="36"/>
                  </a:lnTo>
                  <a:lnTo>
                    <a:pt x="240" y="42"/>
                  </a:lnTo>
                  <a:lnTo>
                    <a:pt x="264" y="42"/>
                  </a:lnTo>
                  <a:close/>
                  <a:moveTo>
                    <a:pt x="936" y="276"/>
                  </a:moveTo>
                  <a:lnTo>
                    <a:pt x="930" y="276"/>
                  </a:lnTo>
                  <a:lnTo>
                    <a:pt x="924" y="282"/>
                  </a:lnTo>
                  <a:lnTo>
                    <a:pt x="912" y="288"/>
                  </a:lnTo>
                  <a:lnTo>
                    <a:pt x="906" y="294"/>
                  </a:lnTo>
                  <a:lnTo>
                    <a:pt x="900" y="288"/>
                  </a:lnTo>
                  <a:lnTo>
                    <a:pt x="888" y="288"/>
                  </a:lnTo>
                  <a:lnTo>
                    <a:pt x="882" y="282"/>
                  </a:lnTo>
                  <a:lnTo>
                    <a:pt x="876" y="282"/>
                  </a:lnTo>
                  <a:lnTo>
                    <a:pt x="852" y="306"/>
                  </a:lnTo>
                  <a:lnTo>
                    <a:pt x="822" y="282"/>
                  </a:lnTo>
                  <a:lnTo>
                    <a:pt x="846" y="282"/>
                  </a:lnTo>
                  <a:lnTo>
                    <a:pt x="858" y="276"/>
                  </a:lnTo>
                  <a:lnTo>
                    <a:pt x="864" y="276"/>
                  </a:lnTo>
                  <a:lnTo>
                    <a:pt x="870" y="264"/>
                  </a:lnTo>
                  <a:lnTo>
                    <a:pt x="870" y="246"/>
                  </a:lnTo>
                  <a:lnTo>
                    <a:pt x="882" y="234"/>
                  </a:lnTo>
                  <a:lnTo>
                    <a:pt x="888" y="222"/>
                  </a:lnTo>
                  <a:lnTo>
                    <a:pt x="876" y="210"/>
                  </a:lnTo>
                  <a:lnTo>
                    <a:pt x="846" y="210"/>
                  </a:lnTo>
                  <a:lnTo>
                    <a:pt x="846" y="204"/>
                  </a:lnTo>
                  <a:lnTo>
                    <a:pt x="840" y="198"/>
                  </a:lnTo>
                  <a:lnTo>
                    <a:pt x="840" y="192"/>
                  </a:lnTo>
                  <a:lnTo>
                    <a:pt x="834" y="186"/>
                  </a:lnTo>
                  <a:lnTo>
                    <a:pt x="828" y="186"/>
                  </a:lnTo>
                  <a:lnTo>
                    <a:pt x="822" y="192"/>
                  </a:lnTo>
                  <a:lnTo>
                    <a:pt x="822" y="210"/>
                  </a:lnTo>
                  <a:lnTo>
                    <a:pt x="816" y="198"/>
                  </a:lnTo>
                  <a:lnTo>
                    <a:pt x="816" y="180"/>
                  </a:lnTo>
                  <a:lnTo>
                    <a:pt x="792" y="180"/>
                  </a:lnTo>
                  <a:lnTo>
                    <a:pt x="786" y="210"/>
                  </a:lnTo>
                  <a:lnTo>
                    <a:pt x="780" y="204"/>
                  </a:lnTo>
                  <a:lnTo>
                    <a:pt x="774" y="192"/>
                  </a:lnTo>
                  <a:lnTo>
                    <a:pt x="774" y="186"/>
                  </a:lnTo>
                  <a:lnTo>
                    <a:pt x="768" y="180"/>
                  </a:lnTo>
                  <a:lnTo>
                    <a:pt x="768" y="156"/>
                  </a:lnTo>
                  <a:lnTo>
                    <a:pt x="738" y="168"/>
                  </a:lnTo>
                  <a:lnTo>
                    <a:pt x="744" y="162"/>
                  </a:lnTo>
                  <a:lnTo>
                    <a:pt x="756" y="156"/>
                  </a:lnTo>
                  <a:lnTo>
                    <a:pt x="762" y="156"/>
                  </a:lnTo>
                  <a:lnTo>
                    <a:pt x="762" y="144"/>
                  </a:lnTo>
                  <a:lnTo>
                    <a:pt x="750" y="138"/>
                  </a:lnTo>
                  <a:lnTo>
                    <a:pt x="744" y="138"/>
                  </a:lnTo>
                  <a:lnTo>
                    <a:pt x="744" y="132"/>
                  </a:lnTo>
                  <a:lnTo>
                    <a:pt x="750" y="132"/>
                  </a:lnTo>
                  <a:lnTo>
                    <a:pt x="762" y="126"/>
                  </a:lnTo>
                  <a:lnTo>
                    <a:pt x="774" y="126"/>
                  </a:lnTo>
                  <a:lnTo>
                    <a:pt x="792" y="120"/>
                  </a:lnTo>
                  <a:lnTo>
                    <a:pt x="804" y="120"/>
                  </a:lnTo>
                  <a:lnTo>
                    <a:pt x="810" y="114"/>
                  </a:lnTo>
                  <a:lnTo>
                    <a:pt x="726" y="114"/>
                  </a:lnTo>
                  <a:lnTo>
                    <a:pt x="690" y="120"/>
                  </a:lnTo>
                  <a:lnTo>
                    <a:pt x="678" y="120"/>
                  </a:lnTo>
                  <a:lnTo>
                    <a:pt x="690" y="132"/>
                  </a:lnTo>
                  <a:lnTo>
                    <a:pt x="678" y="132"/>
                  </a:lnTo>
                  <a:lnTo>
                    <a:pt x="666" y="138"/>
                  </a:lnTo>
                  <a:lnTo>
                    <a:pt x="654" y="138"/>
                  </a:lnTo>
                  <a:lnTo>
                    <a:pt x="642" y="144"/>
                  </a:lnTo>
                  <a:lnTo>
                    <a:pt x="636" y="144"/>
                  </a:lnTo>
                  <a:lnTo>
                    <a:pt x="624" y="150"/>
                  </a:lnTo>
                  <a:lnTo>
                    <a:pt x="606" y="168"/>
                  </a:lnTo>
                  <a:lnTo>
                    <a:pt x="594" y="174"/>
                  </a:lnTo>
                  <a:lnTo>
                    <a:pt x="576" y="174"/>
                  </a:lnTo>
                  <a:lnTo>
                    <a:pt x="564" y="162"/>
                  </a:lnTo>
                  <a:lnTo>
                    <a:pt x="546" y="156"/>
                  </a:lnTo>
                  <a:lnTo>
                    <a:pt x="534" y="144"/>
                  </a:lnTo>
                  <a:lnTo>
                    <a:pt x="522" y="138"/>
                  </a:lnTo>
                  <a:lnTo>
                    <a:pt x="510" y="126"/>
                  </a:lnTo>
                  <a:lnTo>
                    <a:pt x="492" y="126"/>
                  </a:lnTo>
                  <a:lnTo>
                    <a:pt x="450" y="132"/>
                  </a:lnTo>
                  <a:lnTo>
                    <a:pt x="372" y="132"/>
                  </a:lnTo>
                  <a:lnTo>
                    <a:pt x="360" y="120"/>
                  </a:lnTo>
                  <a:lnTo>
                    <a:pt x="354" y="108"/>
                  </a:lnTo>
                  <a:lnTo>
                    <a:pt x="354" y="84"/>
                  </a:lnTo>
                  <a:lnTo>
                    <a:pt x="348" y="72"/>
                  </a:lnTo>
                  <a:lnTo>
                    <a:pt x="336" y="60"/>
                  </a:lnTo>
                  <a:lnTo>
                    <a:pt x="324" y="54"/>
                  </a:lnTo>
                  <a:lnTo>
                    <a:pt x="276" y="54"/>
                  </a:lnTo>
                  <a:lnTo>
                    <a:pt x="240" y="60"/>
                  </a:lnTo>
                  <a:lnTo>
                    <a:pt x="222" y="72"/>
                  </a:lnTo>
                  <a:lnTo>
                    <a:pt x="210" y="78"/>
                  </a:lnTo>
                  <a:lnTo>
                    <a:pt x="204" y="78"/>
                  </a:lnTo>
                  <a:lnTo>
                    <a:pt x="180" y="90"/>
                  </a:lnTo>
                  <a:lnTo>
                    <a:pt x="162" y="96"/>
                  </a:lnTo>
                  <a:lnTo>
                    <a:pt x="144" y="108"/>
                  </a:lnTo>
                  <a:lnTo>
                    <a:pt x="138" y="120"/>
                  </a:lnTo>
                  <a:lnTo>
                    <a:pt x="138" y="144"/>
                  </a:lnTo>
                  <a:lnTo>
                    <a:pt x="150" y="168"/>
                  </a:lnTo>
                  <a:lnTo>
                    <a:pt x="156" y="186"/>
                  </a:lnTo>
                  <a:lnTo>
                    <a:pt x="162" y="198"/>
                  </a:lnTo>
                  <a:lnTo>
                    <a:pt x="156" y="210"/>
                  </a:lnTo>
                  <a:lnTo>
                    <a:pt x="150" y="228"/>
                  </a:lnTo>
                  <a:lnTo>
                    <a:pt x="138" y="234"/>
                  </a:lnTo>
                  <a:lnTo>
                    <a:pt x="132" y="246"/>
                  </a:lnTo>
                  <a:lnTo>
                    <a:pt x="126" y="252"/>
                  </a:lnTo>
                  <a:lnTo>
                    <a:pt x="120" y="252"/>
                  </a:lnTo>
                  <a:lnTo>
                    <a:pt x="126" y="222"/>
                  </a:lnTo>
                  <a:lnTo>
                    <a:pt x="114" y="222"/>
                  </a:lnTo>
                  <a:lnTo>
                    <a:pt x="108" y="216"/>
                  </a:lnTo>
                  <a:lnTo>
                    <a:pt x="96" y="210"/>
                  </a:lnTo>
                  <a:lnTo>
                    <a:pt x="90" y="204"/>
                  </a:lnTo>
                  <a:lnTo>
                    <a:pt x="84" y="192"/>
                  </a:lnTo>
                  <a:lnTo>
                    <a:pt x="96" y="168"/>
                  </a:lnTo>
                  <a:lnTo>
                    <a:pt x="108" y="156"/>
                  </a:lnTo>
                  <a:lnTo>
                    <a:pt x="120" y="132"/>
                  </a:lnTo>
                  <a:lnTo>
                    <a:pt x="120" y="78"/>
                  </a:lnTo>
                  <a:lnTo>
                    <a:pt x="114" y="66"/>
                  </a:lnTo>
                  <a:lnTo>
                    <a:pt x="114" y="54"/>
                  </a:lnTo>
                  <a:lnTo>
                    <a:pt x="108" y="48"/>
                  </a:lnTo>
                  <a:lnTo>
                    <a:pt x="108" y="54"/>
                  </a:lnTo>
                  <a:lnTo>
                    <a:pt x="102" y="66"/>
                  </a:lnTo>
                  <a:lnTo>
                    <a:pt x="90" y="78"/>
                  </a:lnTo>
                  <a:lnTo>
                    <a:pt x="72" y="84"/>
                  </a:lnTo>
                  <a:lnTo>
                    <a:pt x="48" y="108"/>
                  </a:lnTo>
                  <a:lnTo>
                    <a:pt x="36" y="144"/>
                  </a:lnTo>
                  <a:lnTo>
                    <a:pt x="36" y="162"/>
                  </a:lnTo>
                  <a:lnTo>
                    <a:pt x="30" y="168"/>
                  </a:lnTo>
                  <a:lnTo>
                    <a:pt x="30" y="192"/>
                  </a:lnTo>
                  <a:lnTo>
                    <a:pt x="6" y="216"/>
                  </a:lnTo>
                  <a:lnTo>
                    <a:pt x="0" y="228"/>
                  </a:lnTo>
                  <a:lnTo>
                    <a:pt x="0" y="240"/>
                  </a:lnTo>
                  <a:lnTo>
                    <a:pt x="6" y="246"/>
                  </a:lnTo>
                  <a:lnTo>
                    <a:pt x="6" y="240"/>
                  </a:lnTo>
                  <a:lnTo>
                    <a:pt x="18" y="228"/>
                  </a:lnTo>
                  <a:lnTo>
                    <a:pt x="24" y="228"/>
                  </a:lnTo>
                  <a:lnTo>
                    <a:pt x="36" y="240"/>
                  </a:lnTo>
                  <a:lnTo>
                    <a:pt x="42" y="252"/>
                  </a:lnTo>
                  <a:lnTo>
                    <a:pt x="42" y="288"/>
                  </a:lnTo>
                  <a:lnTo>
                    <a:pt x="48" y="294"/>
                  </a:lnTo>
                  <a:lnTo>
                    <a:pt x="60" y="300"/>
                  </a:lnTo>
                  <a:lnTo>
                    <a:pt x="66" y="306"/>
                  </a:lnTo>
                  <a:lnTo>
                    <a:pt x="66" y="318"/>
                  </a:lnTo>
                  <a:lnTo>
                    <a:pt x="54" y="342"/>
                  </a:lnTo>
                  <a:lnTo>
                    <a:pt x="54" y="384"/>
                  </a:lnTo>
                  <a:lnTo>
                    <a:pt x="66" y="384"/>
                  </a:lnTo>
                  <a:lnTo>
                    <a:pt x="66" y="396"/>
                  </a:lnTo>
                  <a:lnTo>
                    <a:pt x="72" y="408"/>
                  </a:lnTo>
                  <a:lnTo>
                    <a:pt x="78" y="414"/>
                  </a:lnTo>
                  <a:lnTo>
                    <a:pt x="102" y="414"/>
                  </a:lnTo>
                  <a:lnTo>
                    <a:pt x="108" y="408"/>
                  </a:lnTo>
                  <a:lnTo>
                    <a:pt x="120" y="408"/>
                  </a:lnTo>
                  <a:lnTo>
                    <a:pt x="132" y="414"/>
                  </a:lnTo>
                  <a:lnTo>
                    <a:pt x="138" y="414"/>
                  </a:lnTo>
                  <a:lnTo>
                    <a:pt x="150" y="420"/>
                  </a:lnTo>
                  <a:lnTo>
                    <a:pt x="162" y="420"/>
                  </a:lnTo>
                  <a:lnTo>
                    <a:pt x="168" y="414"/>
                  </a:lnTo>
                  <a:lnTo>
                    <a:pt x="168" y="408"/>
                  </a:lnTo>
                  <a:lnTo>
                    <a:pt x="180" y="408"/>
                  </a:lnTo>
                  <a:lnTo>
                    <a:pt x="186" y="414"/>
                  </a:lnTo>
                  <a:lnTo>
                    <a:pt x="198" y="420"/>
                  </a:lnTo>
                  <a:lnTo>
                    <a:pt x="222" y="420"/>
                  </a:lnTo>
                  <a:lnTo>
                    <a:pt x="222" y="426"/>
                  </a:lnTo>
                  <a:lnTo>
                    <a:pt x="228" y="432"/>
                  </a:lnTo>
                  <a:lnTo>
                    <a:pt x="234" y="444"/>
                  </a:lnTo>
                  <a:lnTo>
                    <a:pt x="240" y="462"/>
                  </a:lnTo>
                  <a:lnTo>
                    <a:pt x="264" y="486"/>
                  </a:lnTo>
                  <a:lnTo>
                    <a:pt x="288" y="486"/>
                  </a:lnTo>
                  <a:lnTo>
                    <a:pt x="288" y="480"/>
                  </a:lnTo>
                  <a:lnTo>
                    <a:pt x="306" y="480"/>
                  </a:lnTo>
                  <a:lnTo>
                    <a:pt x="312" y="486"/>
                  </a:lnTo>
                  <a:lnTo>
                    <a:pt x="336" y="486"/>
                  </a:lnTo>
                  <a:lnTo>
                    <a:pt x="342" y="480"/>
                  </a:lnTo>
                  <a:lnTo>
                    <a:pt x="366" y="486"/>
                  </a:lnTo>
                  <a:lnTo>
                    <a:pt x="372" y="480"/>
                  </a:lnTo>
                  <a:lnTo>
                    <a:pt x="384" y="474"/>
                  </a:lnTo>
                  <a:lnTo>
                    <a:pt x="402" y="474"/>
                  </a:lnTo>
                  <a:lnTo>
                    <a:pt x="408" y="480"/>
                  </a:lnTo>
                  <a:lnTo>
                    <a:pt x="408" y="492"/>
                  </a:lnTo>
                  <a:lnTo>
                    <a:pt x="390" y="510"/>
                  </a:lnTo>
                  <a:lnTo>
                    <a:pt x="390" y="534"/>
                  </a:lnTo>
                  <a:lnTo>
                    <a:pt x="384" y="540"/>
                  </a:lnTo>
                  <a:lnTo>
                    <a:pt x="378" y="540"/>
                  </a:lnTo>
                  <a:lnTo>
                    <a:pt x="366" y="552"/>
                  </a:lnTo>
                  <a:lnTo>
                    <a:pt x="366" y="576"/>
                  </a:lnTo>
                  <a:lnTo>
                    <a:pt x="372" y="588"/>
                  </a:lnTo>
                  <a:lnTo>
                    <a:pt x="372" y="618"/>
                  </a:lnTo>
                  <a:lnTo>
                    <a:pt x="366" y="630"/>
                  </a:lnTo>
                  <a:lnTo>
                    <a:pt x="366" y="642"/>
                  </a:lnTo>
                  <a:lnTo>
                    <a:pt x="372" y="648"/>
                  </a:lnTo>
                  <a:lnTo>
                    <a:pt x="384" y="648"/>
                  </a:lnTo>
                  <a:lnTo>
                    <a:pt x="384" y="672"/>
                  </a:lnTo>
                  <a:lnTo>
                    <a:pt x="390" y="684"/>
                  </a:lnTo>
                  <a:lnTo>
                    <a:pt x="402" y="690"/>
                  </a:lnTo>
                  <a:lnTo>
                    <a:pt x="408" y="702"/>
                  </a:lnTo>
                  <a:lnTo>
                    <a:pt x="408" y="708"/>
                  </a:lnTo>
                  <a:lnTo>
                    <a:pt x="402" y="720"/>
                  </a:lnTo>
                  <a:lnTo>
                    <a:pt x="372" y="750"/>
                  </a:lnTo>
                  <a:lnTo>
                    <a:pt x="366" y="750"/>
                  </a:lnTo>
                  <a:lnTo>
                    <a:pt x="390" y="762"/>
                  </a:lnTo>
                  <a:lnTo>
                    <a:pt x="402" y="774"/>
                  </a:lnTo>
                  <a:lnTo>
                    <a:pt x="414" y="774"/>
                  </a:lnTo>
                  <a:lnTo>
                    <a:pt x="414" y="798"/>
                  </a:lnTo>
                  <a:lnTo>
                    <a:pt x="420" y="804"/>
                  </a:lnTo>
                  <a:lnTo>
                    <a:pt x="420" y="822"/>
                  </a:lnTo>
                  <a:lnTo>
                    <a:pt x="426" y="828"/>
                  </a:lnTo>
                  <a:lnTo>
                    <a:pt x="426" y="846"/>
                  </a:lnTo>
                  <a:lnTo>
                    <a:pt x="432" y="858"/>
                  </a:lnTo>
                  <a:lnTo>
                    <a:pt x="432" y="876"/>
                  </a:lnTo>
                  <a:lnTo>
                    <a:pt x="444" y="888"/>
                  </a:lnTo>
                  <a:lnTo>
                    <a:pt x="450" y="900"/>
                  </a:lnTo>
                  <a:lnTo>
                    <a:pt x="450" y="906"/>
                  </a:lnTo>
                  <a:lnTo>
                    <a:pt x="462" y="918"/>
                  </a:lnTo>
                  <a:lnTo>
                    <a:pt x="468" y="918"/>
                  </a:lnTo>
                  <a:lnTo>
                    <a:pt x="480" y="924"/>
                  </a:lnTo>
                  <a:lnTo>
                    <a:pt x="486" y="924"/>
                  </a:lnTo>
                  <a:lnTo>
                    <a:pt x="498" y="918"/>
                  </a:lnTo>
                  <a:lnTo>
                    <a:pt x="504" y="912"/>
                  </a:lnTo>
                  <a:lnTo>
                    <a:pt x="516" y="906"/>
                  </a:lnTo>
                  <a:lnTo>
                    <a:pt x="522" y="900"/>
                  </a:lnTo>
                  <a:lnTo>
                    <a:pt x="528" y="906"/>
                  </a:lnTo>
                  <a:lnTo>
                    <a:pt x="528" y="930"/>
                  </a:lnTo>
                  <a:lnTo>
                    <a:pt x="534" y="930"/>
                  </a:lnTo>
                  <a:lnTo>
                    <a:pt x="546" y="918"/>
                  </a:lnTo>
                  <a:lnTo>
                    <a:pt x="558" y="894"/>
                  </a:lnTo>
                  <a:lnTo>
                    <a:pt x="570" y="882"/>
                  </a:lnTo>
                  <a:lnTo>
                    <a:pt x="588" y="882"/>
                  </a:lnTo>
                  <a:lnTo>
                    <a:pt x="594" y="876"/>
                  </a:lnTo>
                  <a:lnTo>
                    <a:pt x="630" y="858"/>
                  </a:lnTo>
                  <a:lnTo>
                    <a:pt x="636" y="846"/>
                  </a:lnTo>
                  <a:lnTo>
                    <a:pt x="636" y="816"/>
                  </a:lnTo>
                  <a:lnTo>
                    <a:pt x="678" y="816"/>
                  </a:lnTo>
                  <a:lnTo>
                    <a:pt x="684" y="810"/>
                  </a:lnTo>
                  <a:lnTo>
                    <a:pt x="690" y="798"/>
                  </a:lnTo>
                  <a:lnTo>
                    <a:pt x="690" y="792"/>
                  </a:lnTo>
                  <a:lnTo>
                    <a:pt x="684" y="786"/>
                  </a:lnTo>
                  <a:lnTo>
                    <a:pt x="636" y="780"/>
                  </a:lnTo>
                  <a:lnTo>
                    <a:pt x="636" y="750"/>
                  </a:lnTo>
                  <a:lnTo>
                    <a:pt x="630" y="738"/>
                  </a:lnTo>
                  <a:lnTo>
                    <a:pt x="618" y="726"/>
                  </a:lnTo>
                  <a:lnTo>
                    <a:pt x="624" y="720"/>
                  </a:lnTo>
                  <a:lnTo>
                    <a:pt x="624" y="690"/>
                  </a:lnTo>
                  <a:lnTo>
                    <a:pt x="618" y="684"/>
                  </a:lnTo>
                  <a:lnTo>
                    <a:pt x="606" y="678"/>
                  </a:lnTo>
                  <a:lnTo>
                    <a:pt x="588" y="660"/>
                  </a:lnTo>
                  <a:lnTo>
                    <a:pt x="588" y="630"/>
                  </a:lnTo>
                  <a:lnTo>
                    <a:pt x="594" y="636"/>
                  </a:lnTo>
                  <a:lnTo>
                    <a:pt x="594" y="642"/>
                  </a:lnTo>
                  <a:lnTo>
                    <a:pt x="636" y="642"/>
                  </a:lnTo>
                  <a:lnTo>
                    <a:pt x="642" y="648"/>
                  </a:lnTo>
                  <a:lnTo>
                    <a:pt x="642" y="666"/>
                  </a:lnTo>
                  <a:lnTo>
                    <a:pt x="654" y="666"/>
                  </a:lnTo>
                  <a:lnTo>
                    <a:pt x="666" y="660"/>
                  </a:lnTo>
                  <a:lnTo>
                    <a:pt x="678" y="666"/>
                  </a:lnTo>
                  <a:lnTo>
                    <a:pt x="684" y="660"/>
                  </a:lnTo>
                  <a:lnTo>
                    <a:pt x="696" y="660"/>
                  </a:lnTo>
                  <a:lnTo>
                    <a:pt x="702" y="666"/>
                  </a:lnTo>
                  <a:lnTo>
                    <a:pt x="708" y="678"/>
                  </a:lnTo>
                  <a:lnTo>
                    <a:pt x="720" y="690"/>
                  </a:lnTo>
                  <a:lnTo>
                    <a:pt x="732" y="696"/>
                  </a:lnTo>
                  <a:lnTo>
                    <a:pt x="738" y="690"/>
                  </a:lnTo>
                  <a:lnTo>
                    <a:pt x="738" y="672"/>
                  </a:lnTo>
                  <a:lnTo>
                    <a:pt x="744" y="660"/>
                  </a:lnTo>
                  <a:lnTo>
                    <a:pt x="744" y="648"/>
                  </a:lnTo>
                  <a:lnTo>
                    <a:pt x="750" y="642"/>
                  </a:lnTo>
                  <a:lnTo>
                    <a:pt x="768" y="642"/>
                  </a:lnTo>
                  <a:lnTo>
                    <a:pt x="774" y="648"/>
                  </a:lnTo>
                  <a:lnTo>
                    <a:pt x="792" y="648"/>
                  </a:lnTo>
                  <a:lnTo>
                    <a:pt x="804" y="642"/>
                  </a:lnTo>
                  <a:lnTo>
                    <a:pt x="828" y="618"/>
                  </a:lnTo>
                  <a:lnTo>
                    <a:pt x="840" y="612"/>
                  </a:lnTo>
                  <a:lnTo>
                    <a:pt x="864" y="612"/>
                  </a:lnTo>
                  <a:lnTo>
                    <a:pt x="864" y="600"/>
                  </a:lnTo>
                  <a:lnTo>
                    <a:pt x="876" y="600"/>
                  </a:lnTo>
                  <a:lnTo>
                    <a:pt x="882" y="594"/>
                  </a:lnTo>
                  <a:lnTo>
                    <a:pt x="882" y="558"/>
                  </a:lnTo>
                  <a:lnTo>
                    <a:pt x="846" y="522"/>
                  </a:lnTo>
                  <a:lnTo>
                    <a:pt x="840" y="510"/>
                  </a:lnTo>
                  <a:lnTo>
                    <a:pt x="834" y="504"/>
                  </a:lnTo>
                  <a:lnTo>
                    <a:pt x="834" y="492"/>
                  </a:lnTo>
                  <a:lnTo>
                    <a:pt x="846" y="486"/>
                  </a:lnTo>
                  <a:lnTo>
                    <a:pt x="852" y="486"/>
                  </a:lnTo>
                  <a:lnTo>
                    <a:pt x="864" y="480"/>
                  </a:lnTo>
                  <a:lnTo>
                    <a:pt x="864" y="462"/>
                  </a:lnTo>
                  <a:lnTo>
                    <a:pt x="846" y="444"/>
                  </a:lnTo>
                  <a:lnTo>
                    <a:pt x="846" y="438"/>
                  </a:lnTo>
                  <a:lnTo>
                    <a:pt x="876" y="438"/>
                  </a:lnTo>
                  <a:lnTo>
                    <a:pt x="888" y="432"/>
                  </a:lnTo>
                  <a:lnTo>
                    <a:pt x="900" y="432"/>
                  </a:lnTo>
                  <a:lnTo>
                    <a:pt x="912" y="426"/>
                  </a:lnTo>
                  <a:lnTo>
                    <a:pt x="918" y="420"/>
                  </a:lnTo>
                  <a:lnTo>
                    <a:pt x="918" y="402"/>
                  </a:lnTo>
                  <a:lnTo>
                    <a:pt x="894" y="402"/>
                  </a:lnTo>
                  <a:lnTo>
                    <a:pt x="894" y="360"/>
                  </a:lnTo>
                  <a:lnTo>
                    <a:pt x="906" y="348"/>
                  </a:lnTo>
                  <a:lnTo>
                    <a:pt x="918" y="348"/>
                  </a:lnTo>
                  <a:lnTo>
                    <a:pt x="924" y="342"/>
                  </a:lnTo>
                  <a:lnTo>
                    <a:pt x="930" y="342"/>
                  </a:lnTo>
                  <a:lnTo>
                    <a:pt x="936" y="336"/>
                  </a:lnTo>
                  <a:lnTo>
                    <a:pt x="954" y="300"/>
                  </a:lnTo>
                  <a:lnTo>
                    <a:pt x="948" y="294"/>
                  </a:lnTo>
                  <a:lnTo>
                    <a:pt x="942" y="282"/>
                  </a:lnTo>
                  <a:lnTo>
                    <a:pt x="936" y="276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lumMod val="50000"/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1" name="Uganda" descr="© INSCALE GmbH, 05.05.2010&#10;http://www.presentationload.com/">
              <a:extLst>
                <a:ext uri="{FF2B5EF4-FFF2-40B4-BE49-F238E27FC236}">
                  <a16:creationId xmlns:a16="http://schemas.microsoft.com/office/drawing/2014/main" id="{CB0906B0-F4BD-494D-8004-17F4CBFDE81C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6481985" y="4370021"/>
              <a:ext cx="173045" cy="207894"/>
            </a:xfrm>
            <a:custGeom>
              <a:avLst/>
              <a:gdLst>
                <a:gd name="T0" fmla="*/ 2147483647 w 390"/>
                <a:gd name="T1" fmla="*/ 2147483647 h 462"/>
                <a:gd name="T2" fmla="*/ 2147483647 w 390"/>
                <a:gd name="T3" fmla="*/ 2147483647 h 462"/>
                <a:gd name="T4" fmla="*/ 2147483647 w 390"/>
                <a:gd name="T5" fmla="*/ 2147483647 h 462"/>
                <a:gd name="T6" fmla="*/ 2147483647 w 390"/>
                <a:gd name="T7" fmla="*/ 2147483647 h 462"/>
                <a:gd name="T8" fmla="*/ 2147483647 w 390"/>
                <a:gd name="T9" fmla="*/ 2147483647 h 462"/>
                <a:gd name="T10" fmla="*/ 2147483647 w 390"/>
                <a:gd name="T11" fmla="*/ 2147483647 h 462"/>
                <a:gd name="T12" fmla="*/ 2147483647 w 390"/>
                <a:gd name="T13" fmla="*/ 2147483647 h 462"/>
                <a:gd name="T14" fmla="*/ 2147483647 w 390"/>
                <a:gd name="T15" fmla="*/ 2147483647 h 462"/>
                <a:gd name="T16" fmla="*/ 2147483647 w 390"/>
                <a:gd name="T17" fmla="*/ 2147483647 h 462"/>
                <a:gd name="T18" fmla="*/ 2147483647 w 390"/>
                <a:gd name="T19" fmla="*/ 2147483647 h 462"/>
                <a:gd name="T20" fmla="*/ 2147483647 w 390"/>
                <a:gd name="T21" fmla="*/ 2147483647 h 462"/>
                <a:gd name="T22" fmla="*/ 2147483647 w 390"/>
                <a:gd name="T23" fmla="*/ 2147483647 h 462"/>
                <a:gd name="T24" fmla="*/ 2147483647 w 390"/>
                <a:gd name="T25" fmla="*/ 0 h 462"/>
                <a:gd name="T26" fmla="*/ 2147483647 w 390"/>
                <a:gd name="T27" fmla="*/ 2147483647 h 462"/>
                <a:gd name="T28" fmla="*/ 2147483647 w 390"/>
                <a:gd name="T29" fmla="*/ 2147483647 h 462"/>
                <a:gd name="T30" fmla="*/ 2147483647 w 390"/>
                <a:gd name="T31" fmla="*/ 2147483647 h 462"/>
                <a:gd name="T32" fmla="*/ 2147483647 w 390"/>
                <a:gd name="T33" fmla="*/ 2147483647 h 462"/>
                <a:gd name="T34" fmla="*/ 2147483647 w 390"/>
                <a:gd name="T35" fmla="*/ 2147483647 h 462"/>
                <a:gd name="T36" fmla="*/ 2147483647 w 390"/>
                <a:gd name="T37" fmla="*/ 2147483647 h 462"/>
                <a:gd name="T38" fmla="*/ 2147483647 w 390"/>
                <a:gd name="T39" fmla="*/ 2147483647 h 462"/>
                <a:gd name="T40" fmla="*/ 2147483647 w 390"/>
                <a:gd name="T41" fmla="*/ 2147483647 h 462"/>
                <a:gd name="T42" fmla="*/ 2147483647 w 390"/>
                <a:gd name="T43" fmla="*/ 2147483647 h 462"/>
                <a:gd name="T44" fmla="*/ 2147483647 w 390"/>
                <a:gd name="T45" fmla="*/ 2147483647 h 462"/>
                <a:gd name="T46" fmla="*/ 2147483647 w 390"/>
                <a:gd name="T47" fmla="*/ 2147483647 h 462"/>
                <a:gd name="T48" fmla="*/ 2147483647 w 390"/>
                <a:gd name="T49" fmla="*/ 2147483647 h 462"/>
                <a:gd name="T50" fmla="*/ 2147483647 w 390"/>
                <a:gd name="T51" fmla="*/ 2147483647 h 462"/>
                <a:gd name="T52" fmla="*/ 2147483647 w 390"/>
                <a:gd name="T53" fmla="*/ 2147483647 h 462"/>
                <a:gd name="T54" fmla="*/ 2147483647 w 390"/>
                <a:gd name="T55" fmla="*/ 2147483647 h 462"/>
                <a:gd name="T56" fmla="*/ 2147483647 w 390"/>
                <a:gd name="T57" fmla="*/ 2147483647 h 462"/>
                <a:gd name="T58" fmla="*/ 2147483647 w 390"/>
                <a:gd name="T59" fmla="*/ 2147483647 h 462"/>
                <a:gd name="T60" fmla="*/ 2147483647 w 390"/>
                <a:gd name="T61" fmla="*/ 2147483647 h 462"/>
                <a:gd name="T62" fmla="*/ 2147483647 w 390"/>
                <a:gd name="T63" fmla="*/ 2147483647 h 462"/>
                <a:gd name="T64" fmla="*/ 2147483647 w 390"/>
                <a:gd name="T65" fmla="*/ 2147483647 h 462"/>
                <a:gd name="T66" fmla="*/ 2147483647 w 390"/>
                <a:gd name="T67" fmla="*/ 2147483647 h 462"/>
                <a:gd name="T68" fmla="*/ 2147483647 w 390"/>
                <a:gd name="T69" fmla="*/ 2147483647 h 462"/>
                <a:gd name="T70" fmla="*/ 2147483647 w 390"/>
                <a:gd name="T71" fmla="*/ 2147483647 h 462"/>
                <a:gd name="T72" fmla="*/ 2147483647 w 390"/>
                <a:gd name="T73" fmla="*/ 2147483647 h 462"/>
                <a:gd name="T74" fmla="*/ 2147483647 w 390"/>
                <a:gd name="T75" fmla="*/ 2147483647 h 462"/>
                <a:gd name="T76" fmla="*/ 2147483647 w 390"/>
                <a:gd name="T77" fmla="*/ 2147483647 h 462"/>
                <a:gd name="T78" fmla="*/ 2147483647 w 390"/>
                <a:gd name="T79" fmla="*/ 2147483647 h 462"/>
                <a:gd name="T80" fmla="*/ 2147483647 w 390"/>
                <a:gd name="T81" fmla="*/ 2147483647 h 462"/>
                <a:gd name="T82" fmla="*/ 2147483647 w 390"/>
                <a:gd name="T83" fmla="*/ 2147483647 h 462"/>
                <a:gd name="T84" fmla="*/ 2147483647 w 390"/>
                <a:gd name="T85" fmla="*/ 2147483647 h 462"/>
                <a:gd name="T86" fmla="*/ 2147483647 w 390"/>
                <a:gd name="T87" fmla="*/ 2147483647 h 462"/>
                <a:gd name="T88" fmla="*/ 2147483647 w 390"/>
                <a:gd name="T89" fmla="*/ 2147483647 h 462"/>
                <a:gd name="T90" fmla="*/ 2147483647 w 390"/>
                <a:gd name="T91" fmla="*/ 2147483647 h 462"/>
                <a:gd name="T92" fmla="*/ 2147483647 w 390"/>
                <a:gd name="T93" fmla="*/ 2147483647 h 462"/>
                <a:gd name="T94" fmla="*/ 2147483647 w 390"/>
                <a:gd name="T95" fmla="*/ 2147483647 h 462"/>
                <a:gd name="T96" fmla="*/ 2147483647 w 390"/>
                <a:gd name="T97" fmla="*/ 2147483647 h 462"/>
                <a:gd name="T98" fmla="*/ 2147483647 w 390"/>
                <a:gd name="T99" fmla="*/ 2147483647 h 462"/>
                <a:gd name="T100" fmla="*/ 2147483647 w 390"/>
                <a:gd name="T101" fmla="*/ 2147483647 h 462"/>
                <a:gd name="T102" fmla="*/ 2147483647 w 390"/>
                <a:gd name="T103" fmla="*/ 2147483647 h 462"/>
                <a:gd name="T104" fmla="*/ 2147483647 w 390"/>
                <a:gd name="T105" fmla="*/ 2147483647 h 462"/>
                <a:gd name="T106" fmla="*/ 2147483647 w 390"/>
                <a:gd name="T107" fmla="*/ 2147483647 h 462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390"/>
                <a:gd name="T163" fmla="*/ 0 h 462"/>
                <a:gd name="T164" fmla="*/ 390 w 390"/>
                <a:gd name="T165" fmla="*/ 462 h 462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390" h="462">
                  <a:moveTo>
                    <a:pt x="306" y="426"/>
                  </a:moveTo>
                  <a:lnTo>
                    <a:pt x="318" y="426"/>
                  </a:lnTo>
                  <a:lnTo>
                    <a:pt x="318" y="420"/>
                  </a:lnTo>
                  <a:lnTo>
                    <a:pt x="306" y="420"/>
                  </a:lnTo>
                  <a:lnTo>
                    <a:pt x="306" y="426"/>
                  </a:lnTo>
                  <a:close/>
                  <a:moveTo>
                    <a:pt x="390" y="192"/>
                  </a:moveTo>
                  <a:lnTo>
                    <a:pt x="384" y="180"/>
                  </a:lnTo>
                  <a:lnTo>
                    <a:pt x="378" y="174"/>
                  </a:lnTo>
                  <a:lnTo>
                    <a:pt x="366" y="150"/>
                  </a:lnTo>
                  <a:lnTo>
                    <a:pt x="366" y="144"/>
                  </a:lnTo>
                  <a:lnTo>
                    <a:pt x="372" y="138"/>
                  </a:lnTo>
                  <a:lnTo>
                    <a:pt x="378" y="138"/>
                  </a:lnTo>
                  <a:lnTo>
                    <a:pt x="384" y="132"/>
                  </a:lnTo>
                  <a:lnTo>
                    <a:pt x="348" y="90"/>
                  </a:lnTo>
                  <a:lnTo>
                    <a:pt x="354" y="84"/>
                  </a:lnTo>
                  <a:lnTo>
                    <a:pt x="336" y="66"/>
                  </a:lnTo>
                  <a:lnTo>
                    <a:pt x="336" y="60"/>
                  </a:lnTo>
                  <a:lnTo>
                    <a:pt x="342" y="54"/>
                  </a:lnTo>
                  <a:lnTo>
                    <a:pt x="342" y="42"/>
                  </a:lnTo>
                  <a:lnTo>
                    <a:pt x="336" y="42"/>
                  </a:lnTo>
                  <a:lnTo>
                    <a:pt x="336" y="48"/>
                  </a:lnTo>
                  <a:lnTo>
                    <a:pt x="330" y="42"/>
                  </a:lnTo>
                  <a:lnTo>
                    <a:pt x="324" y="42"/>
                  </a:lnTo>
                  <a:lnTo>
                    <a:pt x="324" y="18"/>
                  </a:lnTo>
                  <a:lnTo>
                    <a:pt x="318" y="6"/>
                  </a:lnTo>
                  <a:lnTo>
                    <a:pt x="312" y="0"/>
                  </a:lnTo>
                  <a:lnTo>
                    <a:pt x="300" y="0"/>
                  </a:lnTo>
                  <a:lnTo>
                    <a:pt x="300" y="6"/>
                  </a:lnTo>
                  <a:lnTo>
                    <a:pt x="294" y="12"/>
                  </a:lnTo>
                  <a:lnTo>
                    <a:pt x="294" y="18"/>
                  </a:lnTo>
                  <a:lnTo>
                    <a:pt x="276" y="36"/>
                  </a:lnTo>
                  <a:lnTo>
                    <a:pt x="252" y="36"/>
                  </a:lnTo>
                  <a:lnTo>
                    <a:pt x="246" y="30"/>
                  </a:lnTo>
                  <a:lnTo>
                    <a:pt x="246" y="24"/>
                  </a:lnTo>
                  <a:lnTo>
                    <a:pt x="234" y="24"/>
                  </a:lnTo>
                  <a:lnTo>
                    <a:pt x="222" y="36"/>
                  </a:lnTo>
                  <a:lnTo>
                    <a:pt x="198" y="36"/>
                  </a:lnTo>
                  <a:lnTo>
                    <a:pt x="180" y="60"/>
                  </a:lnTo>
                  <a:lnTo>
                    <a:pt x="156" y="30"/>
                  </a:lnTo>
                  <a:lnTo>
                    <a:pt x="150" y="30"/>
                  </a:lnTo>
                  <a:lnTo>
                    <a:pt x="144" y="36"/>
                  </a:lnTo>
                  <a:lnTo>
                    <a:pt x="144" y="42"/>
                  </a:lnTo>
                  <a:lnTo>
                    <a:pt x="132" y="42"/>
                  </a:lnTo>
                  <a:lnTo>
                    <a:pt x="120" y="36"/>
                  </a:lnTo>
                  <a:lnTo>
                    <a:pt x="114" y="30"/>
                  </a:lnTo>
                  <a:lnTo>
                    <a:pt x="102" y="30"/>
                  </a:lnTo>
                  <a:lnTo>
                    <a:pt x="84" y="48"/>
                  </a:lnTo>
                  <a:lnTo>
                    <a:pt x="90" y="72"/>
                  </a:lnTo>
                  <a:lnTo>
                    <a:pt x="72" y="90"/>
                  </a:lnTo>
                  <a:lnTo>
                    <a:pt x="84" y="96"/>
                  </a:lnTo>
                  <a:lnTo>
                    <a:pt x="90" y="102"/>
                  </a:lnTo>
                  <a:lnTo>
                    <a:pt x="90" y="108"/>
                  </a:lnTo>
                  <a:lnTo>
                    <a:pt x="84" y="114"/>
                  </a:lnTo>
                  <a:lnTo>
                    <a:pt x="78" y="126"/>
                  </a:lnTo>
                  <a:lnTo>
                    <a:pt x="78" y="138"/>
                  </a:lnTo>
                  <a:lnTo>
                    <a:pt x="84" y="144"/>
                  </a:lnTo>
                  <a:lnTo>
                    <a:pt x="96" y="144"/>
                  </a:lnTo>
                  <a:lnTo>
                    <a:pt x="108" y="150"/>
                  </a:lnTo>
                  <a:lnTo>
                    <a:pt x="114" y="156"/>
                  </a:lnTo>
                  <a:lnTo>
                    <a:pt x="114" y="168"/>
                  </a:lnTo>
                  <a:lnTo>
                    <a:pt x="108" y="180"/>
                  </a:lnTo>
                  <a:lnTo>
                    <a:pt x="96" y="192"/>
                  </a:lnTo>
                  <a:lnTo>
                    <a:pt x="84" y="216"/>
                  </a:lnTo>
                  <a:lnTo>
                    <a:pt x="72" y="222"/>
                  </a:lnTo>
                  <a:lnTo>
                    <a:pt x="66" y="234"/>
                  </a:lnTo>
                  <a:lnTo>
                    <a:pt x="42" y="246"/>
                  </a:lnTo>
                  <a:lnTo>
                    <a:pt x="42" y="258"/>
                  </a:lnTo>
                  <a:lnTo>
                    <a:pt x="24" y="270"/>
                  </a:lnTo>
                  <a:lnTo>
                    <a:pt x="6" y="342"/>
                  </a:lnTo>
                  <a:lnTo>
                    <a:pt x="6" y="372"/>
                  </a:lnTo>
                  <a:lnTo>
                    <a:pt x="0" y="450"/>
                  </a:lnTo>
                  <a:lnTo>
                    <a:pt x="12" y="450"/>
                  </a:lnTo>
                  <a:lnTo>
                    <a:pt x="24" y="462"/>
                  </a:lnTo>
                  <a:lnTo>
                    <a:pt x="30" y="462"/>
                  </a:lnTo>
                  <a:lnTo>
                    <a:pt x="42" y="438"/>
                  </a:lnTo>
                  <a:lnTo>
                    <a:pt x="48" y="432"/>
                  </a:lnTo>
                  <a:lnTo>
                    <a:pt x="48" y="426"/>
                  </a:lnTo>
                  <a:lnTo>
                    <a:pt x="72" y="420"/>
                  </a:lnTo>
                  <a:lnTo>
                    <a:pt x="162" y="426"/>
                  </a:lnTo>
                  <a:lnTo>
                    <a:pt x="162" y="414"/>
                  </a:lnTo>
                  <a:lnTo>
                    <a:pt x="156" y="408"/>
                  </a:lnTo>
                  <a:lnTo>
                    <a:pt x="150" y="396"/>
                  </a:lnTo>
                  <a:lnTo>
                    <a:pt x="162" y="372"/>
                  </a:lnTo>
                  <a:lnTo>
                    <a:pt x="168" y="366"/>
                  </a:lnTo>
                  <a:lnTo>
                    <a:pt x="168" y="342"/>
                  </a:lnTo>
                  <a:lnTo>
                    <a:pt x="174" y="336"/>
                  </a:lnTo>
                  <a:lnTo>
                    <a:pt x="186" y="330"/>
                  </a:lnTo>
                  <a:lnTo>
                    <a:pt x="204" y="324"/>
                  </a:lnTo>
                  <a:lnTo>
                    <a:pt x="240" y="324"/>
                  </a:lnTo>
                  <a:lnTo>
                    <a:pt x="252" y="312"/>
                  </a:lnTo>
                  <a:lnTo>
                    <a:pt x="258" y="300"/>
                  </a:lnTo>
                  <a:lnTo>
                    <a:pt x="264" y="300"/>
                  </a:lnTo>
                  <a:lnTo>
                    <a:pt x="264" y="306"/>
                  </a:lnTo>
                  <a:lnTo>
                    <a:pt x="270" y="312"/>
                  </a:lnTo>
                  <a:lnTo>
                    <a:pt x="270" y="330"/>
                  </a:lnTo>
                  <a:lnTo>
                    <a:pt x="276" y="324"/>
                  </a:lnTo>
                  <a:lnTo>
                    <a:pt x="312" y="324"/>
                  </a:lnTo>
                  <a:lnTo>
                    <a:pt x="312" y="330"/>
                  </a:lnTo>
                  <a:lnTo>
                    <a:pt x="312" y="318"/>
                  </a:lnTo>
                  <a:lnTo>
                    <a:pt x="318" y="306"/>
                  </a:lnTo>
                  <a:lnTo>
                    <a:pt x="324" y="300"/>
                  </a:lnTo>
                  <a:lnTo>
                    <a:pt x="330" y="282"/>
                  </a:lnTo>
                  <a:lnTo>
                    <a:pt x="348" y="270"/>
                  </a:lnTo>
                  <a:lnTo>
                    <a:pt x="348" y="246"/>
                  </a:lnTo>
                  <a:lnTo>
                    <a:pt x="354" y="240"/>
                  </a:lnTo>
                  <a:lnTo>
                    <a:pt x="372" y="240"/>
                  </a:lnTo>
                  <a:lnTo>
                    <a:pt x="378" y="216"/>
                  </a:lnTo>
                  <a:lnTo>
                    <a:pt x="390" y="204"/>
                  </a:lnTo>
                  <a:lnTo>
                    <a:pt x="390" y="19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2" name="Turkmenistan" descr="© INSCALE GmbH, 05.05.2010&#10;http://www.presentationload.com/">
              <a:extLst>
                <a:ext uri="{FF2B5EF4-FFF2-40B4-BE49-F238E27FC236}">
                  <a16:creationId xmlns:a16="http://schemas.microsoft.com/office/drawing/2014/main" id="{7C08D7A2-412C-4F55-9C60-9E714EA306C0}"/>
                </a:ext>
              </a:extLst>
            </p:cNvPr>
            <p:cNvSpPr>
              <a:spLocks/>
            </p:cNvSpPr>
            <p:nvPr/>
          </p:nvSpPr>
          <p:spPr bwMode="gray">
            <a:xfrm>
              <a:off x="7085261" y="2975067"/>
              <a:ext cx="447695" cy="271374"/>
            </a:xfrm>
            <a:custGeom>
              <a:avLst/>
              <a:gdLst>
                <a:gd name="T0" fmla="*/ 2147483647 w 1008"/>
                <a:gd name="T1" fmla="*/ 2147483647 h 606"/>
                <a:gd name="T2" fmla="*/ 2147483647 w 1008"/>
                <a:gd name="T3" fmla="*/ 2147483647 h 606"/>
                <a:gd name="T4" fmla="*/ 2147483647 w 1008"/>
                <a:gd name="T5" fmla="*/ 2147483647 h 606"/>
                <a:gd name="T6" fmla="*/ 2147483647 w 1008"/>
                <a:gd name="T7" fmla="*/ 2147483647 h 606"/>
                <a:gd name="T8" fmla="*/ 2147483647 w 1008"/>
                <a:gd name="T9" fmla="*/ 2147483647 h 606"/>
                <a:gd name="T10" fmla="*/ 2147483647 w 1008"/>
                <a:gd name="T11" fmla="*/ 2147483647 h 606"/>
                <a:gd name="T12" fmla="*/ 2147483647 w 1008"/>
                <a:gd name="T13" fmla="*/ 2147483647 h 606"/>
                <a:gd name="T14" fmla="*/ 2147483647 w 1008"/>
                <a:gd name="T15" fmla="*/ 2147483647 h 606"/>
                <a:gd name="T16" fmla="*/ 2147483647 w 1008"/>
                <a:gd name="T17" fmla="*/ 2147483647 h 606"/>
                <a:gd name="T18" fmla="*/ 2147483647 w 1008"/>
                <a:gd name="T19" fmla="*/ 2147483647 h 606"/>
                <a:gd name="T20" fmla="*/ 2147483647 w 1008"/>
                <a:gd name="T21" fmla="*/ 2147483647 h 606"/>
                <a:gd name="T22" fmla="*/ 2147483647 w 1008"/>
                <a:gd name="T23" fmla="*/ 2147483647 h 606"/>
                <a:gd name="T24" fmla="*/ 2147483647 w 1008"/>
                <a:gd name="T25" fmla="*/ 2147483647 h 606"/>
                <a:gd name="T26" fmla="*/ 2147483647 w 1008"/>
                <a:gd name="T27" fmla="*/ 2147483647 h 606"/>
                <a:gd name="T28" fmla="*/ 2147483647 w 1008"/>
                <a:gd name="T29" fmla="*/ 2147483647 h 606"/>
                <a:gd name="T30" fmla="*/ 2147483647 w 1008"/>
                <a:gd name="T31" fmla="*/ 2147483647 h 606"/>
                <a:gd name="T32" fmla="*/ 2147483647 w 1008"/>
                <a:gd name="T33" fmla="*/ 2147483647 h 606"/>
                <a:gd name="T34" fmla="*/ 2147483647 w 1008"/>
                <a:gd name="T35" fmla="*/ 2147483647 h 606"/>
                <a:gd name="T36" fmla="*/ 2147483647 w 1008"/>
                <a:gd name="T37" fmla="*/ 2147483647 h 606"/>
                <a:gd name="T38" fmla="*/ 2147483647 w 1008"/>
                <a:gd name="T39" fmla="*/ 2147483647 h 606"/>
                <a:gd name="T40" fmla="*/ 2147483647 w 1008"/>
                <a:gd name="T41" fmla="*/ 2147483647 h 606"/>
                <a:gd name="T42" fmla="*/ 2147483647 w 1008"/>
                <a:gd name="T43" fmla="*/ 2147483647 h 606"/>
                <a:gd name="T44" fmla="*/ 2147483647 w 1008"/>
                <a:gd name="T45" fmla="*/ 2147483647 h 606"/>
                <a:gd name="T46" fmla="*/ 2147483647 w 1008"/>
                <a:gd name="T47" fmla="*/ 2147483647 h 606"/>
                <a:gd name="T48" fmla="*/ 2147483647 w 1008"/>
                <a:gd name="T49" fmla="*/ 2147483647 h 606"/>
                <a:gd name="T50" fmla="*/ 2147483647 w 1008"/>
                <a:gd name="T51" fmla="*/ 2147483647 h 606"/>
                <a:gd name="T52" fmla="*/ 2147483647 w 1008"/>
                <a:gd name="T53" fmla="*/ 2147483647 h 606"/>
                <a:gd name="T54" fmla="*/ 2147483647 w 1008"/>
                <a:gd name="T55" fmla="*/ 2147483647 h 606"/>
                <a:gd name="T56" fmla="*/ 2147483647 w 1008"/>
                <a:gd name="T57" fmla="*/ 2147483647 h 606"/>
                <a:gd name="T58" fmla="*/ 2147483647 w 1008"/>
                <a:gd name="T59" fmla="*/ 2147483647 h 606"/>
                <a:gd name="T60" fmla="*/ 2147483647 w 1008"/>
                <a:gd name="T61" fmla="*/ 2147483647 h 606"/>
                <a:gd name="T62" fmla="*/ 2147483647 w 1008"/>
                <a:gd name="T63" fmla="*/ 2147483647 h 606"/>
                <a:gd name="T64" fmla="*/ 2147483647 w 1008"/>
                <a:gd name="T65" fmla="*/ 2147483647 h 606"/>
                <a:gd name="T66" fmla="*/ 2147483647 w 1008"/>
                <a:gd name="T67" fmla="*/ 2147483647 h 606"/>
                <a:gd name="T68" fmla="*/ 2147483647 w 1008"/>
                <a:gd name="T69" fmla="*/ 2147483647 h 606"/>
                <a:gd name="T70" fmla="*/ 2147483647 w 1008"/>
                <a:gd name="T71" fmla="*/ 2147483647 h 606"/>
                <a:gd name="T72" fmla="*/ 2147483647 w 1008"/>
                <a:gd name="T73" fmla="*/ 2147483647 h 606"/>
                <a:gd name="T74" fmla="*/ 2147483647 w 1008"/>
                <a:gd name="T75" fmla="*/ 2147483647 h 606"/>
                <a:gd name="T76" fmla="*/ 2147483647 w 1008"/>
                <a:gd name="T77" fmla="*/ 2147483647 h 606"/>
                <a:gd name="T78" fmla="*/ 2147483647 w 1008"/>
                <a:gd name="T79" fmla="*/ 2147483647 h 606"/>
                <a:gd name="T80" fmla="*/ 2147483647 w 1008"/>
                <a:gd name="T81" fmla="*/ 2147483647 h 606"/>
                <a:gd name="T82" fmla="*/ 2147483647 w 1008"/>
                <a:gd name="T83" fmla="*/ 2147483647 h 606"/>
                <a:gd name="T84" fmla="*/ 2147483647 w 1008"/>
                <a:gd name="T85" fmla="*/ 2147483647 h 606"/>
                <a:gd name="T86" fmla="*/ 2147483647 w 1008"/>
                <a:gd name="T87" fmla="*/ 2147483647 h 606"/>
                <a:gd name="T88" fmla="*/ 2147483647 w 1008"/>
                <a:gd name="T89" fmla="*/ 2147483647 h 606"/>
                <a:gd name="T90" fmla="*/ 2147483647 w 1008"/>
                <a:gd name="T91" fmla="*/ 2147483647 h 606"/>
                <a:gd name="T92" fmla="*/ 2147483647 w 1008"/>
                <a:gd name="T93" fmla="*/ 2147483647 h 606"/>
                <a:gd name="T94" fmla="*/ 2147483647 w 1008"/>
                <a:gd name="T95" fmla="*/ 2147483647 h 606"/>
                <a:gd name="T96" fmla="*/ 2147483647 w 1008"/>
                <a:gd name="T97" fmla="*/ 2147483647 h 606"/>
                <a:gd name="T98" fmla="*/ 2147483647 w 1008"/>
                <a:gd name="T99" fmla="*/ 2147483647 h 606"/>
                <a:gd name="T100" fmla="*/ 2147483647 w 1008"/>
                <a:gd name="T101" fmla="*/ 2147483647 h 606"/>
                <a:gd name="T102" fmla="*/ 2147483647 w 1008"/>
                <a:gd name="T103" fmla="*/ 2147483647 h 606"/>
                <a:gd name="T104" fmla="*/ 0 w 1008"/>
                <a:gd name="T105" fmla="*/ 2147483647 h 606"/>
                <a:gd name="T106" fmla="*/ 2147483647 w 1008"/>
                <a:gd name="T107" fmla="*/ 2147483647 h 606"/>
                <a:gd name="T108" fmla="*/ 2147483647 w 1008"/>
                <a:gd name="T109" fmla="*/ 2147483647 h 60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1008"/>
                <a:gd name="T166" fmla="*/ 0 h 606"/>
                <a:gd name="T167" fmla="*/ 1008 w 1008"/>
                <a:gd name="T168" fmla="*/ 606 h 60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1008" h="606">
                  <a:moveTo>
                    <a:pt x="48" y="150"/>
                  </a:moveTo>
                  <a:lnTo>
                    <a:pt x="48" y="156"/>
                  </a:lnTo>
                  <a:lnTo>
                    <a:pt x="42" y="162"/>
                  </a:lnTo>
                  <a:lnTo>
                    <a:pt x="36" y="174"/>
                  </a:lnTo>
                  <a:lnTo>
                    <a:pt x="36" y="186"/>
                  </a:lnTo>
                  <a:lnTo>
                    <a:pt x="42" y="198"/>
                  </a:lnTo>
                  <a:lnTo>
                    <a:pt x="48" y="204"/>
                  </a:lnTo>
                  <a:lnTo>
                    <a:pt x="54" y="216"/>
                  </a:lnTo>
                  <a:lnTo>
                    <a:pt x="60" y="222"/>
                  </a:lnTo>
                  <a:lnTo>
                    <a:pt x="60" y="228"/>
                  </a:lnTo>
                  <a:lnTo>
                    <a:pt x="90" y="222"/>
                  </a:lnTo>
                  <a:lnTo>
                    <a:pt x="90" y="246"/>
                  </a:lnTo>
                  <a:lnTo>
                    <a:pt x="114" y="258"/>
                  </a:lnTo>
                  <a:lnTo>
                    <a:pt x="90" y="258"/>
                  </a:lnTo>
                  <a:lnTo>
                    <a:pt x="78" y="264"/>
                  </a:lnTo>
                  <a:lnTo>
                    <a:pt x="72" y="264"/>
                  </a:lnTo>
                  <a:lnTo>
                    <a:pt x="72" y="270"/>
                  </a:lnTo>
                  <a:lnTo>
                    <a:pt x="78" y="276"/>
                  </a:lnTo>
                  <a:lnTo>
                    <a:pt x="90" y="276"/>
                  </a:lnTo>
                  <a:lnTo>
                    <a:pt x="96" y="282"/>
                  </a:lnTo>
                  <a:lnTo>
                    <a:pt x="114" y="282"/>
                  </a:lnTo>
                  <a:lnTo>
                    <a:pt x="120" y="288"/>
                  </a:lnTo>
                  <a:lnTo>
                    <a:pt x="126" y="300"/>
                  </a:lnTo>
                  <a:lnTo>
                    <a:pt x="132" y="306"/>
                  </a:lnTo>
                  <a:lnTo>
                    <a:pt x="138" y="354"/>
                  </a:lnTo>
                  <a:lnTo>
                    <a:pt x="150" y="360"/>
                  </a:lnTo>
                  <a:lnTo>
                    <a:pt x="150" y="372"/>
                  </a:lnTo>
                  <a:lnTo>
                    <a:pt x="144" y="378"/>
                  </a:lnTo>
                  <a:lnTo>
                    <a:pt x="144" y="402"/>
                  </a:lnTo>
                  <a:lnTo>
                    <a:pt x="150" y="414"/>
                  </a:lnTo>
                  <a:lnTo>
                    <a:pt x="150" y="426"/>
                  </a:lnTo>
                  <a:lnTo>
                    <a:pt x="156" y="432"/>
                  </a:lnTo>
                  <a:lnTo>
                    <a:pt x="156" y="438"/>
                  </a:lnTo>
                  <a:lnTo>
                    <a:pt x="186" y="438"/>
                  </a:lnTo>
                  <a:lnTo>
                    <a:pt x="198" y="426"/>
                  </a:lnTo>
                  <a:lnTo>
                    <a:pt x="210" y="420"/>
                  </a:lnTo>
                  <a:lnTo>
                    <a:pt x="210" y="408"/>
                  </a:lnTo>
                  <a:lnTo>
                    <a:pt x="216" y="402"/>
                  </a:lnTo>
                  <a:lnTo>
                    <a:pt x="228" y="396"/>
                  </a:lnTo>
                  <a:lnTo>
                    <a:pt x="246" y="378"/>
                  </a:lnTo>
                  <a:lnTo>
                    <a:pt x="258" y="372"/>
                  </a:lnTo>
                  <a:lnTo>
                    <a:pt x="294" y="372"/>
                  </a:lnTo>
                  <a:lnTo>
                    <a:pt x="306" y="378"/>
                  </a:lnTo>
                  <a:lnTo>
                    <a:pt x="312" y="372"/>
                  </a:lnTo>
                  <a:lnTo>
                    <a:pt x="312" y="366"/>
                  </a:lnTo>
                  <a:lnTo>
                    <a:pt x="372" y="366"/>
                  </a:lnTo>
                  <a:lnTo>
                    <a:pt x="384" y="378"/>
                  </a:lnTo>
                  <a:lnTo>
                    <a:pt x="384" y="390"/>
                  </a:lnTo>
                  <a:lnTo>
                    <a:pt x="414" y="390"/>
                  </a:lnTo>
                  <a:lnTo>
                    <a:pt x="420" y="396"/>
                  </a:lnTo>
                  <a:lnTo>
                    <a:pt x="432" y="402"/>
                  </a:lnTo>
                  <a:lnTo>
                    <a:pt x="438" y="408"/>
                  </a:lnTo>
                  <a:lnTo>
                    <a:pt x="450" y="414"/>
                  </a:lnTo>
                  <a:lnTo>
                    <a:pt x="450" y="408"/>
                  </a:lnTo>
                  <a:lnTo>
                    <a:pt x="468" y="408"/>
                  </a:lnTo>
                  <a:lnTo>
                    <a:pt x="480" y="414"/>
                  </a:lnTo>
                  <a:lnTo>
                    <a:pt x="498" y="414"/>
                  </a:lnTo>
                  <a:lnTo>
                    <a:pt x="510" y="420"/>
                  </a:lnTo>
                  <a:lnTo>
                    <a:pt x="516" y="420"/>
                  </a:lnTo>
                  <a:lnTo>
                    <a:pt x="522" y="426"/>
                  </a:lnTo>
                  <a:lnTo>
                    <a:pt x="522" y="432"/>
                  </a:lnTo>
                  <a:lnTo>
                    <a:pt x="528" y="444"/>
                  </a:lnTo>
                  <a:lnTo>
                    <a:pt x="534" y="450"/>
                  </a:lnTo>
                  <a:lnTo>
                    <a:pt x="540" y="450"/>
                  </a:lnTo>
                  <a:lnTo>
                    <a:pt x="546" y="456"/>
                  </a:lnTo>
                  <a:lnTo>
                    <a:pt x="558" y="456"/>
                  </a:lnTo>
                  <a:lnTo>
                    <a:pt x="570" y="468"/>
                  </a:lnTo>
                  <a:lnTo>
                    <a:pt x="582" y="474"/>
                  </a:lnTo>
                  <a:lnTo>
                    <a:pt x="588" y="486"/>
                  </a:lnTo>
                  <a:lnTo>
                    <a:pt x="594" y="492"/>
                  </a:lnTo>
                  <a:lnTo>
                    <a:pt x="660" y="486"/>
                  </a:lnTo>
                  <a:lnTo>
                    <a:pt x="660" y="522"/>
                  </a:lnTo>
                  <a:lnTo>
                    <a:pt x="672" y="522"/>
                  </a:lnTo>
                  <a:lnTo>
                    <a:pt x="666" y="546"/>
                  </a:lnTo>
                  <a:lnTo>
                    <a:pt x="678" y="576"/>
                  </a:lnTo>
                  <a:lnTo>
                    <a:pt x="684" y="582"/>
                  </a:lnTo>
                  <a:lnTo>
                    <a:pt x="696" y="582"/>
                  </a:lnTo>
                  <a:lnTo>
                    <a:pt x="702" y="588"/>
                  </a:lnTo>
                  <a:lnTo>
                    <a:pt x="714" y="588"/>
                  </a:lnTo>
                  <a:lnTo>
                    <a:pt x="720" y="582"/>
                  </a:lnTo>
                  <a:lnTo>
                    <a:pt x="726" y="582"/>
                  </a:lnTo>
                  <a:lnTo>
                    <a:pt x="750" y="606"/>
                  </a:lnTo>
                  <a:lnTo>
                    <a:pt x="774" y="606"/>
                  </a:lnTo>
                  <a:lnTo>
                    <a:pt x="786" y="600"/>
                  </a:lnTo>
                  <a:lnTo>
                    <a:pt x="792" y="594"/>
                  </a:lnTo>
                  <a:lnTo>
                    <a:pt x="804" y="570"/>
                  </a:lnTo>
                  <a:lnTo>
                    <a:pt x="804" y="558"/>
                  </a:lnTo>
                  <a:lnTo>
                    <a:pt x="816" y="558"/>
                  </a:lnTo>
                  <a:lnTo>
                    <a:pt x="852" y="540"/>
                  </a:lnTo>
                  <a:lnTo>
                    <a:pt x="858" y="528"/>
                  </a:lnTo>
                  <a:lnTo>
                    <a:pt x="870" y="522"/>
                  </a:lnTo>
                  <a:lnTo>
                    <a:pt x="882" y="522"/>
                  </a:lnTo>
                  <a:lnTo>
                    <a:pt x="882" y="462"/>
                  </a:lnTo>
                  <a:lnTo>
                    <a:pt x="888" y="450"/>
                  </a:lnTo>
                  <a:lnTo>
                    <a:pt x="900" y="444"/>
                  </a:lnTo>
                  <a:lnTo>
                    <a:pt x="936" y="444"/>
                  </a:lnTo>
                  <a:lnTo>
                    <a:pt x="936" y="420"/>
                  </a:lnTo>
                  <a:lnTo>
                    <a:pt x="948" y="420"/>
                  </a:lnTo>
                  <a:lnTo>
                    <a:pt x="960" y="426"/>
                  </a:lnTo>
                  <a:lnTo>
                    <a:pt x="966" y="432"/>
                  </a:lnTo>
                  <a:lnTo>
                    <a:pt x="978" y="438"/>
                  </a:lnTo>
                  <a:lnTo>
                    <a:pt x="1008" y="438"/>
                  </a:lnTo>
                  <a:lnTo>
                    <a:pt x="1008" y="426"/>
                  </a:lnTo>
                  <a:lnTo>
                    <a:pt x="996" y="414"/>
                  </a:lnTo>
                  <a:lnTo>
                    <a:pt x="996" y="396"/>
                  </a:lnTo>
                  <a:lnTo>
                    <a:pt x="1002" y="390"/>
                  </a:lnTo>
                  <a:lnTo>
                    <a:pt x="954" y="360"/>
                  </a:lnTo>
                  <a:lnTo>
                    <a:pt x="930" y="366"/>
                  </a:lnTo>
                  <a:lnTo>
                    <a:pt x="924" y="366"/>
                  </a:lnTo>
                  <a:lnTo>
                    <a:pt x="912" y="354"/>
                  </a:lnTo>
                  <a:lnTo>
                    <a:pt x="900" y="354"/>
                  </a:lnTo>
                  <a:lnTo>
                    <a:pt x="888" y="342"/>
                  </a:lnTo>
                  <a:lnTo>
                    <a:pt x="876" y="336"/>
                  </a:lnTo>
                  <a:lnTo>
                    <a:pt x="870" y="330"/>
                  </a:lnTo>
                  <a:lnTo>
                    <a:pt x="846" y="318"/>
                  </a:lnTo>
                  <a:lnTo>
                    <a:pt x="828" y="306"/>
                  </a:lnTo>
                  <a:lnTo>
                    <a:pt x="804" y="306"/>
                  </a:lnTo>
                  <a:lnTo>
                    <a:pt x="774" y="288"/>
                  </a:lnTo>
                  <a:lnTo>
                    <a:pt x="768" y="282"/>
                  </a:lnTo>
                  <a:lnTo>
                    <a:pt x="762" y="270"/>
                  </a:lnTo>
                  <a:lnTo>
                    <a:pt x="750" y="258"/>
                  </a:lnTo>
                  <a:lnTo>
                    <a:pt x="744" y="258"/>
                  </a:lnTo>
                  <a:lnTo>
                    <a:pt x="732" y="252"/>
                  </a:lnTo>
                  <a:lnTo>
                    <a:pt x="714" y="252"/>
                  </a:lnTo>
                  <a:lnTo>
                    <a:pt x="702" y="246"/>
                  </a:lnTo>
                  <a:lnTo>
                    <a:pt x="690" y="234"/>
                  </a:lnTo>
                  <a:lnTo>
                    <a:pt x="672" y="198"/>
                  </a:lnTo>
                  <a:lnTo>
                    <a:pt x="666" y="192"/>
                  </a:lnTo>
                  <a:lnTo>
                    <a:pt x="666" y="186"/>
                  </a:lnTo>
                  <a:lnTo>
                    <a:pt x="648" y="168"/>
                  </a:lnTo>
                  <a:lnTo>
                    <a:pt x="630" y="138"/>
                  </a:lnTo>
                  <a:lnTo>
                    <a:pt x="594" y="120"/>
                  </a:lnTo>
                  <a:lnTo>
                    <a:pt x="594" y="126"/>
                  </a:lnTo>
                  <a:lnTo>
                    <a:pt x="540" y="120"/>
                  </a:lnTo>
                  <a:lnTo>
                    <a:pt x="510" y="120"/>
                  </a:lnTo>
                  <a:lnTo>
                    <a:pt x="492" y="102"/>
                  </a:lnTo>
                  <a:lnTo>
                    <a:pt x="492" y="90"/>
                  </a:lnTo>
                  <a:lnTo>
                    <a:pt x="504" y="78"/>
                  </a:lnTo>
                  <a:lnTo>
                    <a:pt x="492" y="72"/>
                  </a:lnTo>
                  <a:lnTo>
                    <a:pt x="492" y="60"/>
                  </a:lnTo>
                  <a:lnTo>
                    <a:pt x="486" y="48"/>
                  </a:lnTo>
                  <a:lnTo>
                    <a:pt x="480" y="42"/>
                  </a:lnTo>
                  <a:lnTo>
                    <a:pt x="444" y="42"/>
                  </a:lnTo>
                  <a:lnTo>
                    <a:pt x="432" y="36"/>
                  </a:lnTo>
                  <a:lnTo>
                    <a:pt x="432" y="24"/>
                  </a:lnTo>
                  <a:lnTo>
                    <a:pt x="408" y="24"/>
                  </a:lnTo>
                  <a:lnTo>
                    <a:pt x="390" y="0"/>
                  </a:lnTo>
                  <a:lnTo>
                    <a:pt x="384" y="12"/>
                  </a:lnTo>
                  <a:lnTo>
                    <a:pt x="354" y="6"/>
                  </a:lnTo>
                  <a:lnTo>
                    <a:pt x="384" y="36"/>
                  </a:lnTo>
                  <a:lnTo>
                    <a:pt x="378" y="30"/>
                  </a:lnTo>
                  <a:lnTo>
                    <a:pt x="366" y="30"/>
                  </a:lnTo>
                  <a:lnTo>
                    <a:pt x="360" y="24"/>
                  </a:lnTo>
                  <a:lnTo>
                    <a:pt x="354" y="24"/>
                  </a:lnTo>
                  <a:lnTo>
                    <a:pt x="348" y="30"/>
                  </a:lnTo>
                  <a:lnTo>
                    <a:pt x="348" y="42"/>
                  </a:lnTo>
                  <a:lnTo>
                    <a:pt x="342" y="42"/>
                  </a:lnTo>
                  <a:lnTo>
                    <a:pt x="336" y="48"/>
                  </a:lnTo>
                  <a:lnTo>
                    <a:pt x="324" y="48"/>
                  </a:lnTo>
                  <a:lnTo>
                    <a:pt x="312" y="54"/>
                  </a:lnTo>
                  <a:lnTo>
                    <a:pt x="294" y="72"/>
                  </a:lnTo>
                  <a:lnTo>
                    <a:pt x="294" y="84"/>
                  </a:lnTo>
                  <a:lnTo>
                    <a:pt x="300" y="102"/>
                  </a:lnTo>
                  <a:lnTo>
                    <a:pt x="312" y="108"/>
                  </a:lnTo>
                  <a:lnTo>
                    <a:pt x="318" y="120"/>
                  </a:lnTo>
                  <a:lnTo>
                    <a:pt x="252" y="120"/>
                  </a:lnTo>
                  <a:lnTo>
                    <a:pt x="240" y="108"/>
                  </a:lnTo>
                  <a:lnTo>
                    <a:pt x="228" y="108"/>
                  </a:lnTo>
                  <a:lnTo>
                    <a:pt x="228" y="114"/>
                  </a:lnTo>
                  <a:lnTo>
                    <a:pt x="216" y="126"/>
                  </a:lnTo>
                  <a:lnTo>
                    <a:pt x="210" y="120"/>
                  </a:lnTo>
                  <a:lnTo>
                    <a:pt x="198" y="114"/>
                  </a:lnTo>
                  <a:lnTo>
                    <a:pt x="174" y="90"/>
                  </a:lnTo>
                  <a:lnTo>
                    <a:pt x="168" y="78"/>
                  </a:lnTo>
                  <a:lnTo>
                    <a:pt x="162" y="72"/>
                  </a:lnTo>
                  <a:lnTo>
                    <a:pt x="156" y="60"/>
                  </a:lnTo>
                  <a:lnTo>
                    <a:pt x="144" y="54"/>
                  </a:lnTo>
                  <a:lnTo>
                    <a:pt x="132" y="42"/>
                  </a:lnTo>
                  <a:lnTo>
                    <a:pt x="120" y="42"/>
                  </a:lnTo>
                  <a:lnTo>
                    <a:pt x="96" y="30"/>
                  </a:lnTo>
                  <a:lnTo>
                    <a:pt x="78" y="30"/>
                  </a:lnTo>
                  <a:lnTo>
                    <a:pt x="72" y="36"/>
                  </a:lnTo>
                  <a:lnTo>
                    <a:pt x="72" y="48"/>
                  </a:lnTo>
                  <a:lnTo>
                    <a:pt x="84" y="54"/>
                  </a:lnTo>
                  <a:lnTo>
                    <a:pt x="90" y="54"/>
                  </a:lnTo>
                  <a:lnTo>
                    <a:pt x="90" y="66"/>
                  </a:lnTo>
                  <a:lnTo>
                    <a:pt x="96" y="66"/>
                  </a:lnTo>
                  <a:lnTo>
                    <a:pt x="96" y="72"/>
                  </a:lnTo>
                  <a:lnTo>
                    <a:pt x="102" y="84"/>
                  </a:lnTo>
                  <a:lnTo>
                    <a:pt x="114" y="90"/>
                  </a:lnTo>
                  <a:lnTo>
                    <a:pt x="126" y="102"/>
                  </a:lnTo>
                  <a:lnTo>
                    <a:pt x="138" y="108"/>
                  </a:lnTo>
                  <a:lnTo>
                    <a:pt x="150" y="120"/>
                  </a:lnTo>
                  <a:lnTo>
                    <a:pt x="162" y="126"/>
                  </a:lnTo>
                  <a:lnTo>
                    <a:pt x="162" y="150"/>
                  </a:lnTo>
                  <a:lnTo>
                    <a:pt x="156" y="156"/>
                  </a:lnTo>
                  <a:lnTo>
                    <a:pt x="144" y="156"/>
                  </a:lnTo>
                  <a:lnTo>
                    <a:pt x="132" y="150"/>
                  </a:lnTo>
                  <a:lnTo>
                    <a:pt x="120" y="138"/>
                  </a:lnTo>
                  <a:lnTo>
                    <a:pt x="120" y="162"/>
                  </a:lnTo>
                  <a:lnTo>
                    <a:pt x="78" y="162"/>
                  </a:lnTo>
                  <a:lnTo>
                    <a:pt x="66" y="144"/>
                  </a:lnTo>
                  <a:lnTo>
                    <a:pt x="60" y="150"/>
                  </a:lnTo>
                  <a:lnTo>
                    <a:pt x="48" y="138"/>
                  </a:lnTo>
                  <a:lnTo>
                    <a:pt x="42" y="126"/>
                  </a:lnTo>
                  <a:lnTo>
                    <a:pt x="36" y="120"/>
                  </a:lnTo>
                  <a:lnTo>
                    <a:pt x="36" y="102"/>
                  </a:lnTo>
                  <a:lnTo>
                    <a:pt x="30" y="96"/>
                  </a:lnTo>
                  <a:lnTo>
                    <a:pt x="30" y="84"/>
                  </a:lnTo>
                  <a:lnTo>
                    <a:pt x="24" y="78"/>
                  </a:lnTo>
                  <a:lnTo>
                    <a:pt x="0" y="78"/>
                  </a:lnTo>
                  <a:lnTo>
                    <a:pt x="0" y="84"/>
                  </a:lnTo>
                  <a:lnTo>
                    <a:pt x="6" y="90"/>
                  </a:lnTo>
                  <a:lnTo>
                    <a:pt x="12" y="102"/>
                  </a:lnTo>
                  <a:lnTo>
                    <a:pt x="18" y="108"/>
                  </a:lnTo>
                  <a:lnTo>
                    <a:pt x="24" y="120"/>
                  </a:lnTo>
                  <a:lnTo>
                    <a:pt x="36" y="126"/>
                  </a:lnTo>
                  <a:lnTo>
                    <a:pt x="42" y="138"/>
                  </a:lnTo>
                  <a:lnTo>
                    <a:pt x="48" y="144"/>
                  </a:lnTo>
                  <a:lnTo>
                    <a:pt x="48" y="15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3" name="Tunisia" descr="© INSCALE GmbH, 05.05.2010&#10;http://www.presentationload.com/">
              <a:extLst>
                <a:ext uri="{FF2B5EF4-FFF2-40B4-BE49-F238E27FC236}">
                  <a16:creationId xmlns:a16="http://schemas.microsoft.com/office/drawing/2014/main" id="{87FAE0F6-C280-4700-851C-F632DE243047}"/>
                </a:ext>
              </a:extLst>
            </p:cNvPr>
            <p:cNvSpPr>
              <a:spLocks/>
            </p:cNvSpPr>
            <p:nvPr/>
          </p:nvSpPr>
          <p:spPr bwMode="gray">
            <a:xfrm>
              <a:off x="5789804" y="3171852"/>
              <a:ext cx="120655" cy="253916"/>
            </a:xfrm>
            <a:custGeom>
              <a:avLst/>
              <a:gdLst>
                <a:gd name="T0" fmla="*/ 2147483647 w 276"/>
                <a:gd name="T1" fmla="*/ 2147483647 h 570"/>
                <a:gd name="T2" fmla="*/ 2147483647 w 276"/>
                <a:gd name="T3" fmla="*/ 2147483647 h 570"/>
                <a:gd name="T4" fmla="*/ 2147483647 w 276"/>
                <a:gd name="T5" fmla="*/ 2147483647 h 570"/>
                <a:gd name="T6" fmla="*/ 2147483647 w 276"/>
                <a:gd name="T7" fmla="*/ 2147483647 h 570"/>
                <a:gd name="T8" fmla="*/ 2147483647 w 276"/>
                <a:gd name="T9" fmla="*/ 2147483647 h 570"/>
                <a:gd name="T10" fmla="*/ 2147483647 w 276"/>
                <a:gd name="T11" fmla="*/ 2147483647 h 570"/>
                <a:gd name="T12" fmla="*/ 0 w 276"/>
                <a:gd name="T13" fmla="*/ 2147483647 h 570"/>
                <a:gd name="T14" fmla="*/ 2147483647 w 276"/>
                <a:gd name="T15" fmla="*/ 2147483647 h 570"/>
                <a:gd name="T16" fmla="*/ 2147483647 w 276"/>
                <a:gd name="T17" fmla="*/ 2147483647 h 570"/>
                <a:gd name="T18" fmla="*/ 2147483647 w 276"/>
                <a:gd name="T19" fmla="*/ 2147483647 h 570"/>
                <a:gd name="T20" fmla="*/ 2147483647 w 276"/>
                <a:gd name="T21" fmla="*/ 2147483647 h 570"/>
                <a:gd name="T22" fmla="*/ 2147483647 w 276"/>
                <a:gd name="T23" fmla="*/ 2147483647 h 570"/>
                <a:gd name="T24" fmla="*/ 2147483647 w 276"/>
                <a:gd name="T25" fmla="*/ 2147483647 h 570"/>
                <a:gd name="T26" fmla="*/ 2147483647 w 276"/>
                <a:gd name="T27" fmla="*/ 2147483647 h 570"/>
                <a:gd name="T28" fmla="*/ 2147483647 w 276"/>
                <a:gd name="T29" fmla="*/ 2147483647 h 570"/>
                <a:gd name="T30" fmla="*/ 2147483647 w 276"/>
                <a:gd name="T31" fmla="*/ 2147483647 h 570"/>
                <a:gd name="T32" fmla="*/ 2147483647 w 276"/>
                <a:gd name="T33" fmla="*/ 2147483647 h 570"/>
                <a:gd name="T34" fmla="*/ 2147483647 w 276"/>
                <a:gd name="T35" fmla="*/ 2147483647 h 570"/>
                <a:gd name="T36" fmla="*/ 2147483647 w 276"/>
                <a:gd name="T37" fmla="*/ 2147483647 h 570"/>
                <a:gd name="T38" fmla="*/ 2147483647 w 276"/>
                <a:gd name="T39" fmla="*/ 2147483647 h 570"/>
                <a:gd name="T40" fmla="*/ 2147483647 w 276"/>
                <a:gd name="T41" fmla="*/ 2147483647 h 570"/>
                <a:gd name="T42" fmla="*/ 2147483647 w 276"/>
                <a:gd name="T43" fmla="*/ 2147483647 h 570"/>
                <a:gd name="T44" fmla="*/ 2147483647 w 276"/>
                <a:gd name="T45" fmla="*/ 2147483647 h 570"/>
                <a:gd name="T46" fmla="*/ 2147483647 w 276"/>
                <a:gd name="T47" fmla="*/ 2147483647 h 570"/>
                <a:gd name="T48" fmla="*/ 2147483647 w 276"/>
                <a:gd name="T49" fmla="*/ 2147483647 h 570"/>
                <a:gd name="T50" fmla="*/ 2147483647 w 276"/>
                <a:gd name="T51" fmla="*/ 2147483647 h 570"/>
                <a:gd name="T52" fmla="*/ 2147483647 w 276"/>
                <a:gd name="T53" fmla="*/ 2147483647 h 570"/>
                <a:gd name="T54" fmla="*/ 2147483647 w 276"/>
                <a:gd name="T55" fmla="*/ 2147483647 h 570"/>
                <a:gd name="T56" fmla="*/ 2147483647 w 276"/>
                <a:gd name="T57" fmla="*/ 2147483647 h 570"/>
                <a:gd name="T58" fmla="*/ 2147483647 w 276"/>
                <a:gd name="T59" fmla="*/ 2147483647 h 570"/>
                <a:gd name="T60" fmla="*/ 2147483647 w 276"/>
                <a:gd name="T61" fmla="*/ 2147483647 h 570"/>
                <a:gd name="T62" fmla="*/ 2147483647 w 276"/>
                <a:gd name="T63" fmla="*/ 2147483647 h 570"/>
                <a:gd name="T64" fmla="*/ 2147483647 w 276"/>
                <a:gd name="T65" fmla="*/ 2147483647 h 570"/>
                <a:gd name="T66" fmla="*/ 2147483647 w 276"/>
                <a:gd name="T67" fmla="*/ 2147483647 h 570"/>
                <a:gd name="T68" fmla="*/ 2147483647 w 276"/>
                <a:gd name="T69" fmla="*/ 2147483647 h 570"/>
                <a:gd name="T70" fmla="*/ 2147483647 w 276"/>
                <a:gd name="T71" fmla="*/ 2147483647 h 570"/>
                <a:gd name="T72" fmla="*/ 2147483647 w 276"/>
                <a:gd name="T73" fmla="*/ 2147483647 h 570"/>
                <a:gd name="T74" fmla="*/ 2147483647 w 276"/>
                <a:gd name="T75" fmla="*/ 2147483647 h 570"/>
                <a:gd name="T76" fmla="*/ 2147483647 w 276"/>
                <a:gd name="T77" fmla="*/ 2147483647 h 570"/>
                <a:gd name="T78" fmla="*/ 2147483647 w 276"/>
                <a:gd name="T79" fmla="*/ 2147483647 h 570"/>
                <a:gd name="T80" fmla="*/ 2147483647 w 276"/>
                <a:gd name="T81" fmla="*/ 2147483647 h 570"/>
                <a:gd name="T82" fmla="*/ 2147483647 w 276"/>
                <a:gd name="T83" fmla="*/ 2147483647 h 570"/>
                <a:gd name="T84" fmla="*/ 2147483647 w 276"/>
                <a:gd name="T85" fmla="*/ 2147483647 h 570"/>
                <a:gd name="T86" fmla="*/ 2147483647 w 276"/>
                <a:gd name="T87" fmla="*/ 2147483647 h 570"/>
                <a:gd name="T88" fmla="*/ 2147483647 w 276"/>
                <a:gd name="T89" fmla="*/ 0 h 570"/>
                <a:gd name="T90" fmla="*/ 2147483647 w 276"/>
                <a:gd name="T91" fmla="*/ 2147483647 h 570"/>
                <a:gd name="T92" fmla="*/ 2147483647 w 276"/>
                <a:gd name="T93" fmla="*/ 2147483647 h 570"/>
                <a:gd name="T94" fmla="*/ 2147483647 w 276"/>
                <a:gd name="T95" fmla="*/ 2147483647 h 570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276"/>
                <a:gd name="T145" fmla="*/ 0 h 570"/>
                <a:gd name="T146" fmla="*/ 276 w 276"/>
                <a:gd name="T147" fmla="*/ 570 h 570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276" h="570">
                  <a:moveTo>
                    <a:pt x="42" y="60"/>
                  </a:moveTo>
                  <a:lnTo>
                    <a:pt x="60" y="66"/>
                  </a:lnTo>
                  <a:lnTo>
                    <a:pt x="60" y="78"/>
                  </a:lnTo>
                  <a:lnTo>
                    <a:pt x="54" y="90"/>
                  </a:lnTo>
                  <a:lnTo>
                    <a:pt x="54" y="126"/>
                  </a:lnTo>
                  <a:lnTo>
                    <a:pt x="60" y="138"/>
                  </a:lnTo>
                  <a:lnTo>
                    <a:pt x="60" y="180"/>
                  </a:lnTo>
                  <a:lnTo>
                    <a:pt x="54" y="192"/>
                  </a:lnTo>
                  <a:lnTo>
                    <a:pt x="54" y="204"/>
                  </a:lnTo>
                  <a:lnTo>
                    <a:pt x="48" y="210"/>
                  </a:lnTo>
                  <a:lnTo>
                    <a:pt x="48" y="216"/>
                  </a:lnTo>
                  <a:lnTo>
                    <a:pt x="24" y="234"/>
                  </a:lnTo>
                  <a:lnTo>
                    <a:pt x="0" y="258"/>
                  </a:lnTo>
                  <a:lnTo>
                    <a:pt x="0" y="300"/>
                  </a:lnTo>
                  <a:lnTo>
                    <a:pt x="12" y="300"/>
                  </a:lnTo>
                  <a:lnTo>
                    <a:pt x="12" y="330"/>
                  </a:lnTo>
                  <a:lnTo>
                    <a:pt x="24" y="330"/>
                  </a:lnTo>
                  <a:lnTo>
                    <a:pt x="42" y="336"/>
                  </a:lnTo>
                  <a:lnTo>
                    <a:pt x="54" y="348"/>
                  </a:lnTo>
                  <a:lnTo>
                    <a:pt x="54" y="390"/>
                  </a:lnTo>
                  <a:lnTo>
                    <a:pt x="60" y="390"/>
                  </a:lnTo>
                  <a:lnTo>
                    <a:pt x="66" y="396"/>
                  </a:lnTo>
                  <a:lnTo>
                    <a:pt x="90" y="408"/>
                  </a:lnTo>
                  <a:lnTo>
                    <a:pt x="96" y="420"/>
                  </a:lnTo>
                  <a:lnTo>
                    <a:pt x="102" y="426"/>
                  </a:lnTo>
                  <a:lnTo>
                    <a:pt x="108" y="450"/>
                  </a:lnTo>
                  <a:lnTo>
                    <a:pt x="114" y="492"/>
                  </a:lnTo>
                  <a:lnTo>
                    <a:pt x="126" y="540"/>
                  </a:lnTo>
                  <a:lnTo>
                    <a:pt x="138" y="570"/>
                  </a:lnTo>
                  <a:lnTo>
                    <a:pt x="144" y="564"/>
                  </a:lnTo>
                  <a:lnTo>
                    <a:pt x="156" y="564"/>
                  </a:lnTo>
                  <a:lnTo>
                    <a:pt x="186" y="534"/>
                  </a:lnTo>
                  <a:lnTo>
                    <a:pt x="186" y="510"/>
                  </a:lnTo>
                  <a:lnTo>
                    <a:pt x="174" y="486"/>
                  </a:lnTo>
                  <a:lnTo>
                    <a:pt x="174" y="468"/>
                  </a:lnTo>
                  <a:lnTo>
                    <a:pt x="192" y="450"/>
                  </a:lnTo>
                  <a:lnTo>
                    <a:pt x="198" y="450"/>
                  </a:lnTo>
                  <a:lnTo>
                    <a:pt x="204" y="438"/>
                  </a:lnTo>
                  <a:lnTo>
                    <a:pt x="210" y="432"/>
                  </a:lnTo>
                  <a:lnTo>
                    <a:pt x="216" y="420"/>
                  </a:lnTo>
                  <a:lnTo>
                    <a:pt x="222" y="414"/>
                  </a:lnTo>
                  <a:lnTo>
                    <a:pt x="234" y="408"/>
                  </a:lnTo>
                  <a:lnTo>
                    <a:pt x="246" y="408"/>
                  </a:lnTo>
                  <a:lnTo>
                    <a:pt x="270" y="396"/>
                  </a:lnTo>
                  <a:lnTo>
                    <a:pt x="276" y="390"/>
                  </a:lnTo>
                  <a:lnTo>
                    <a:pt x="276" y="384"/>
                  </a:lnTo>
                  <a:lnTo>
                    <a:pt x="264" y="372"/>
                  </a:lnTo>
                  <a:lnTo>
                    <a:pt x="258" y="372"/>
                  </a:lnTo>
                  <a:lnTo>
                    <a:pt x="264" y="330"/>
                  </a:lnTo>
                  <a:lnTo>
                    <a:pt x="252" y="330"/>
                  </a:lnTo>
                  <a:lnTo>
                    <a:pt x="240" y="300"/>
                  </a:lnTo>
                  <a:lnTo>
                    <a:pt x="228" y="294"/>
                  </a:lnTo>
                  <a:lnTo>
                    <a:pt x="222" y="306"/>
                  </a:lnTo>
                  <a:lnTo>
                    <a:pt x="216" y="294"/>
                  </a:lnTo>
                  <a:lnTo>
                    <a:pt x="198" y="294"/>
                  </a:lnTo>
                  <a:lnTo>
                    <a:pt x="186" y="288"/>
                  </a:lnTo>
                  <a:lnTo>
                    <a:pt x="180" y="282"/>
                  </a:lnTo>
                  <a:lnTo>
                    <a:pt x="168" y="276"/>
                  </a:lnTo>
                  <a:lnTo>
                    <a:pt x="168" y="246"/>
                  </a:lnTo>
                  <a:lnTo>
                    <a:pt x="174" y="240"/>
                  </a:lnTo>
                  <a:lnTo>
                    <a:pt x="180" y="240"/>
                  </a:lnTo>
                  <a:lnTo>
                    <a:pt x="234" y="186"/>
                  </a:lnTo>
                  <a:lnTo>
                    <a:pt x="240" y="174"/>
                  </a:lnTo>
                  <a:lnTo>
                    <a:pt x="240" y="156"/>
                  </a:lnTo>
                  <a:lnTo>
                    <a:pt x="234" y="144"/>
                  </a:lnTo>
                  <a:lnTo>
                    <a:pt x="216" y="126"/>
                  </a:lnTo>
                  <a:lnTo>
                    <a:pt x="204" y="120"/>
                  </a:lnTo>
                  <a:lnTo>
                    <a:pt x="198" y="120"/>
                  </a:lnTo>
                  <a:lnTo>
                    <a:pt x="198" y="102"/>
                  </a:lnTo>
                  <a:lnTo>
                    <a:pt x="204" y="90"/>
                  </a:lnTo>
                  <a:lnTo>
                    <a:pt x="204" y="78"/>
                  </a:lnTo>
                  <a:lnTo>
                    <a:pt x="210" y="72"/>
                  </a:lnTo>
                  <a:lnTo>
                    <a:pt x="222" y="66"/>
                  </a:lnTo>
                  <a:lnTo>
                    <a:pt x="228" y="60"/>
                  </a:lnTo>
                  <a:lnTo>
                    <a:pt x="234" y="48"/>
                  </a:lnTo>
                  <a:lnTo>
                    <a:pt x="234" y="36"/>
                  </a:lnTo>
                  <a:lnTo>
                    <a:pt x="240" y="30"/>
                  </a:lnTo>
                  <a:lnTo>
                    <a:pt x="240" y="18"/>
                  </a:lnTo>
                  <a:lnTo>
                    <a:pt x="228" y="18"/>
                  </a:lnTo>
                  <a:lnTo>
                    <a:pt x="222" y="30"/>
                  </a:lnTo>
                  <a:lnTo>
                    <a:pt x="210" y="36"/>
                  </a:lnTo>
                  <a:lnTo>
                    <a:pt x="204" y="48"/>
                  </a:lnTo>
                  <a:lnTo>
                    <a:pt x="192" y="60"/>
                  </a:lnTo>
                  <a:lnTo>
                    <a:pt x="186" y="60"/>
                  </a:lnTo>
                  <a:lnTo>
                    <a:pt x="174" y="54"/>
                  </a:lnTo>
                  <a:lnTo>
                    <a:pt x="162" y="42"/>
                  </a:lnTo>
                  <a:lnTo>
                    <a:pt x="174" y="30"/>
                  </a:lnTo>
                  <a:lnTo>
                    <a:pt x="174" y="24"/>
                  </a:lnTo>
                  <a:lnTo>
                    <a:pt x="180" y="12"/>
                  </a:lnTo>
                  <a:lnTo>
                    <a:pt x="168" y="0"/>
                  </a:lnTo>
                  <a:lnTo>
                    <a:pt x="138" y="0"/>
                  </a:lnTo>
                  <a:lnTo>
                    <a:pt x="126" y="6"/>
                  </a:lnTo>
                  <a:lnTo>
                    <a:pt x="108" y="12"/>
                  </a:lnTo>
                  <a:lnTo>
                    <a:pt x="96" y="18"/>
                  </a:lnTo>
                  <a:lnTo>
                    <a:pt x="84" y="30"/>
                  </a:lnTo>
                  <a:lnTo>
                    <a:pt x="84" y="42"/>
                  </a:lnTo>
                  <a:lnTo>
                    <a:pt x="42" y="6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4" name="Togo" descr="© INSCALE GmbH, 05.05.2010&#10;http://www.presentationload.com/">
              <a:extLst>
                <a:ext uri="{FF2B5EF4-FFF2-40B4-BE49-F238E27FC236}">
                  <a16:creationId xmlns:a16="http://schemas.microsoft.com/office/drawing/2014/main" id="{1A4BEE1B-C0FE-4643-A0FA-82185E4231AE}"/>
                </a:ext>
              </a:extLst>
            </p:cNvPr>
            <p:cNvSpPr>
              <a:spLocks/>
            </p:cNvSpPr>
            <p:nvPr/>
          </p:nvSpPr>
          <p:spPr bwMode="gray">
            <a:xfrm>
              <a:off x="5543731" y="4120865"/>
              <a:ext cx="63503" cy="180915"/>
            </a:xfrm>
            <a:custGeom>
              <a:avLst/>
              <a:gdLst>
                <a:gd name="T0" fmla="*/ 2147483647 w 138"/>
                <a:gd name="T1" fmla="*/ 2147483647 h 402"/>
                <a:gd name="T2" fmla="*/ 2147483647 w 138"/>
                <a:gd name="T3" fmla="*/ 2147483647 h 402"/>
                <a:gd name="T4" fmla="*/ 2147483647 w 138"/>
                <a:gd name="T5" fmla="*/ 2147483647 h 402"/>
                <a:gd name="T6" fmla="*/ 2147483647 w 138"/>
                <a:gd name="T7" fmla="*/ 2147483647 h 402"/>
                <a:gd name="T8" fmla="*/ 2147483647 w 138"/>
                <a:gd name="T9" fmla="*/ 2147483647 h 402"/>
                <a:gd name="T10" fmla="*/ 2147483647 w 138"/>
                <a:gd name="T11" fmla="*/ 2147483647 h 402"/>
                <a:gd name="T12" fmla="*/ 2147483647 w 138"/>
                <a:gd name="T13" fmla="*/ 2147483647 h 402"/>
                <a:gd name="T14" fmla="*/ 2147483647 w 138"/>
                <a:gd name="T15" fmla="*/ 2147483647 h 402"/>
                <a:gd name="T16" fmla="*/ 2147483647 w 138"/>
                <a:gd name="T17" fmla="*/ 2147483647 h 402"/>
                <a:gd name="T18" fmla="*/ 2147483647 w 138"/>
                <a:gd name="T19" fmla="*/ 2147483647 h 402"/>
                <a:gd name="T20" fmla="*/ 2147483647 w 138"/>
                <a:gd name="T21" fmla="*/ 2147483647 h 402"/>
                <a:gd name="T22" fmla="*/ 2147483647 w 138"/>
                <a:gd name="T23" fmla="*/ 2147483647 h 402"/>
                <a:gd name="T24" fmla="*/ 2147483647 w 138"/>
                <a:gd name="T25" fmla="*/ 2147483647 h 402"/>
                <a:gd name="T26" fmla="*/ 2147483647 w 138"/>
                <a:gd name="T27" fmla="*/ 2147483647 h 402"/>
                <a:gd name="T28" fmla="*/ 2147483647 w 138"/>
                <a:gd name="T29" fmla="*/ 2147483647 h 402"/>
                <a:gd name="T30" fmla="*/ 2147483647 w 138"/>
                <a:gd name="T31" fmla="*/ 2147483647 h 402"/>
                <a:gd name="T32" fmla="*/ 2147483647 w 138"/>
                <a:gd name="T33" fmla="*/ 0 h 402"/>
                <a:gd name="T34" fmla="*/ 2147483647 w 138"/>
                <a:gd name="T35" fmla="*/ 0 h 402"/>
                <a:gd name="T36" fmla="*/ 2147483647 w 138"/>
                <a:gd name="T37" fmla="*/ 2147483647 h 402"/>
                <a:gd name="T38" fmla="*/ 0 w 138"/>
                <a:gd name="T39" fmla="*/ 2147483647 h 402"/>
                <a:gd name="T40" fmla="*/ 2147483647 w 138"/>
                <a:gd name="T41" fmla="*/ 2147483647 h 402"/>
                <a:gd name="T42" fmla="*/ 2147483647 w 138"/>
                <a:gd name="T43" fmla="*/ 2147483647 h 402"/>
                <a:gd name="T44" fmla="*/ 2147483647 w 138"/>
                <a:gd name="T45" fmla="*/ 2147483647 h 402"/>
                <a:gd name="T46" fmla="*/ 2147483647 w 138"/>
                <a:gd name="T47" fmla="*/ 2147483647 h 402"/>
                <a:gd name="T48" fmla="*/ 2147483647 w 138"/>
                <a:gd name="T49" fmla="*/ 2147483647 h 402"/>
                <a:gd name="T50" fmla="*/ 2147483647 w 138"/>
                <a:gd name="T51" fmla="*/ 2147483647 h 402"/>
                <a:gd name="T52" fmla="*/ 2147483647 w 138"/>
                <a:gd name="T53" fmla="*/ 2147483647 h 402"/>
                <a:gd name="T54" fmla="*/ 2147483647 w 138"/>
                <a:gd name="T55" fmla="*/ 2147483647 h 402"/>
                <a:gd name="T56" fmla="*/ 2147483647 w 138"/>
                <a:gd name="T57" fmla="*/ 2147483647 h 402"/>
                <a:gd name="T58" fmla="*/ 2147483647 w 138"/>
                <a:gd name="T59" fmla="*/ 2147483647 h 402"/>
                <a:gd name="T60" fmla="*/ 2147483647 w 138"/>
                <a:gd name="T61" fmla="*/ 2147483647 h 402"/>
                <a:gd name="T62" fmla="*/ 2147483647 w 138"/>
                <a:gd name="T63" fmla="*/ 2147483647 h 402"/>
                <a:gd name="T64" fmla="*/ 2147483647 w 138"/>
                <a:gd name="T65" fmla="*/ 2147483647 h 402"/>
                <a:gd name="T66" fmla="*/ 2147483647 w 138"/>
                <a:gd name="T67" fmla="*/ 2147483647 h 402"/>
                <a:gd name="T68" fmla="*/ 2147483647 w 138"/>
                <a:gd name="T69" fmla="*/ 2147483647 h 402"/>
                <a:gd name="T70" fmla="*/ 2147483647 w 138"/>
                <a:gd name="T71" fmla="*/ 2147483647 h 402"/>
                <a:gd name="T72" fmla="*/ 2147483647 w 138"/>
                <a:gd name="T73" fmla="*/ 2147483647 h 402"/>
                <a:gd name="T74" fmla="*/ 2147483647 w 138"/>
                <a:gd name="T75" fmla="*/ 2147483647 h 402"/>
                <a:gd name="T76" fmla="*/ 2147483647 w 138"/>
                <a:gd name="T77" fmla="*/ 2147483647 h 402"/>
                <a:gd name="T78" fmla="*/ 2147483647 w 138"/>
                <a:gd name="T79" fmla="*/ 2147483647 h 402"/>
                <a:gd name="T80" fmla="*/ 2147483647 w 138"/>
                <a:gd name="T81" fmla="*/ 2147483647 h 402"/>
                <a:gd name="T82" fmla="*/ 2147483647 w 138"/>
                <a:gd name="T83" fmla="*/ 2147483647 h 402"/>
                <a:gd name="T84" fmla="*/ 2147483647 w 138"/>
                <a:gd name="T85" fmla="*/ 2147483647 h 402"/>
                <a:gd name="T86" fmla="*/ 2147483647 w 138"/>
                <a:gd name="T87" fmla="*/ 2147483647 h 402"/>
                <a:gd name="T88" fmla="*/ 2147483647 w 138"/>
                <a:gd name="T89" fmla="*/ 2147483647 h 402"/>
                <a:gd name="T90" fmla="*/ 2147483647 w 138"/>
                <a:gd name="T91" fmla="*/ 2147483647 h 402"/>
                <a:gd name="T92" fmla="*/ 2147483647 w 138"/>
                <a:gd name="T93" fmla="*/ 2147483647 h 402"/>
                <a:gd name="T94" fmla="*/ 2147483647 w 138"/>
                <a:gd name="T95" fmla="*/ 2147483647 h 402"/>
                <a:gd name="T96" fmla="*/ 2147483647 w 138"/>
                <a:gd name="T97" fmla="*/ 2147483647 h 402"/>
                <a:gd name="T98" fmla="*/ 2147483647 w 138"/>
                <a:gd name="T99" fmla="*/ 2147483647 h 402"/>
                <a:gd name="T100" fmla="*/ 2147483647 w 138"/>
                <a:gd name="T101" fmla="*/ 2147483647 h 402"/>
                <a:gd name="T102" fmla="*/ 2147483647 w 138"/>
                <a:gd name="T103" fmla="*/ 2147483647 h 40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38"/>
                <a:gd name="T157" fmla="*/ 0 h 402"/>
                <a:gd name="T158" fmla="*/ 138 w 138"/>
                <a:gd name="T159" fmla="*/ 402 h 40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38" h="402">
                  <a:moveTo>
                    <a:pt x="126" y="354"/>
                  </a:moveTo>
                  <a:lnTo>
                    <a:pt x="120" y="288"/>
                  </a:lnTo>
                  <a:lnTo>
                    <a:pt x="132" y="282"/>
                  </a:lnTo>
                  <a:lnTo>
                    <a:pt x="120" y="270"/>
                  </a:lnTo>
                  <a:lnTo>
                    <a:pt x="120" y="210"/>
                  </a:lnTo>
                  <a:lnTo>
                    <a:pt x="132" y="198"/>
                  </a:lnTo>
                  <a:lnTo>
                    <a:pt x="126" y="186"/>
                  </a:lnTo>
                  <a:lnTo>
                    <a:pt x="126" y="156"/>
                  </a:lnTo>
                  <a:lnTo>
                    <a:pt x="120" y="144"/>
                  </a:lnTo>
                  <a:lnTo>
                    <a:pt x="108" y="132"/>
                  </a:lnTo>
                  <a:lnTo>
                    <a:pt x="108" y="90"/>
                  </a:lnTo>
                  <a:lnTo>
                    <a:pt x="78" y="60"/>
                  </a:lnTo>
                  <a:lnTo>
                    <a:pt x="66" y="54"/>
                  </a:lnTo>
                  <a:lnTo>
                    <a:pt x="66" y="24"/>
                  </a:lnTo>
                  <a:lnTo>
                    <a:pt x="72" y="6"/>
                  </a:lnTo>
                  <a:lnTo>
                    <a:pt x="54" y="6"/>
                  </a:lnTo>
                  <a:lnTo>
                    <a:pt x="30" y="0"/>
                  </a:lnTo>
                  <a:lnTo>
                    <a:pt x="12" y="0"/>
                  </a:lnTo>
                  <a:lnTo>
                    <a:pt x="12" y="18"/>
                  </a:lnTo>
                  <a:lnTo>
                    <a:pt x="0" y="30"/>
                  </a:lnTo>
                  <a:lnTo>
                    <a:pt x="36" y="54"/>
                  </a:lnTo>
                  <a:lnTo>
                    <a:pt x="24" y="132"/>
                  </a:lnTo>
                  <a:lnTo>
                    <a:pt x="36" y="120"/>
                  </a:lnTo>
                  <a:lnTo>
                    <a:pt x="42" y="120"/>
                  </a:lnTo>
                  <a:lnTo>
                    <a:pt x="48" y="126"/>
                  </a:lnTo>
                  <a:lnTo>
                    <a:pt x="48" y="150"/>
                  </a:lnTo>
                  <a:lnTo>
                    <a:pt x="42" y="162"/>
                  </a:lnTo>
                  <a:lnTo>
                    <a:pt x="54" y="174"/>
                  </a:lnTo>
                  <a:lnTo>
                    <a:pt x="54" y="180"/>
                  </a:lnTo>
                  <a:lnTo>
                    <a:pt x="48" y="180"/>
                  </a:lnTo>
                  <a:lnTo>
                    <a:pt x="36" y="192"/>
                  </a:lnTo>
                  <a:lnTo>
                    <a:pt x="42" y="198"/>
                  </a:lnTo>
                  <a:lnTo>
                    <a:pt x="54" y="204"/>
                  </a:lnTo>
                  <a:lnTo>
                    <a:pt x="60" y="210"/>
                  </a:lnTo>
                  <a:lnTo>
                    <a:pt x="60" y="222"/>
                  </a:lnTo>
                  <a:lnTo>
                    <a:pt x="54" y="228"/>
                  </a:lnTo>
                  <a:lnTo>
                    <a:pt x="54" y="270"/>
                  </a:lnTo>
                  <a:lnTo>
                    <a:pt x="48" y="276"/>
                  </a:lnTo>
                  <a:lnTo>
                    <a:pt x="48" y="294"/>
                  </a:lnTo>
                  <a:lnTo>
                    <a:pt x="54" y="294"/>
                  </a:lnTo>
                  <a:lnTo>
                    <a:pt x="60" y="300"/>
                  </a:lnTo>
                  <a:lnTo>
                    <a:pt x="60" y="312"/>
                  </a:lnTo>
                  <a:lnTo>
                    <a:pt x="54" y="324"/>
                  </a:lnTo>
                  <a:lnTo>
                    <a:pt x="54" y="336"/>
                  </a:lnTo>
                  <a:lnTo>
                    <a:pt x="66" y="378"/>
                  </a:lnTo>
                  <a:lnTo>
                    <a:pt x="96" y="402"/>
                  </a:lnTo>
                  <a:lnTo>
                    <a:pt x="108" y="396"/>
                  </a:lnTo>
                  <a:lnTo>
                    <a:pt x="120" y="384"/>
                  </a:lnTo>
                  <a:lnTo>
                    <a:pt x="138" y="384"/>
                  </a:lnTo>
                  <a:lnTo>
                    <a:pt x="138" y="372"/>
                  </a:lnTo>
                  <a:lnTo>
                    <a:pt x="126" y="360"/>
                  </a:lnTo>
                  <a:lnTo>
                    <a:pt x="126" y="354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5" name="Tanzania" descr="© INSCALE GmbH, 05.05.2010&#10;http://www.presentationload.com/">
              <a:extLst>
                <a:ext uri="{FF2B5EF4-FFF2-40B4-BE49-F238E27FC236}">
                  <a16:creationId xmlns:a16="http://schemas.microsoft.com/office/drawing/2014/main" id="{662D7C6C-5A35-45E7-B417-E53E1694FBFC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6480397" y="4558870"/>
              <a:ext cx="341328" cy="388810"/>
            </a:xfrm>
            <a:custGeom>
              <a:avLst/>
              <a:gdLst>
                <a:gd name="T0" fmla="*/ 2147483647 w 768"/>
                <a:gd name="T1" fmla="*/ 2147483647 h 870"/>
                <a:gd name="T2" fmla="*/ 2147483647 w 768"/>
                <a:gd name="T3" fmla="*/ 2147483647 h 870"/>
                <a:gd name="T4" fmla="*/ 2147483647 w 768"/>
                <a:gd name="T5" fmla="*/ 2147483647 h 870"/>
                <a:gd name="T6" fmla="*/ 2147483647 w 768"/>
                <a:gd name="T7" fmla="*/ 2147483647 h 870"/>
                <a:gd name="T8" fmla="*/ 2147483647 w 768"/>
                <a:gd name="T9" fmla="*/ 2147483647 h 870"/>
                <a:gd name="T10" fmla="*/ 2147483647 w 768"/>
                <a:gd name="T11" fmla="*/ 2147483647 h 870"/>
                <a:gd name="T12" fmla="*/ 2147483647 w 768"/>
                <a:gd name="T13" fmla="*/ 2147483647 h 870"/>
                <a:gd name="T14" fmla="*/ 2147483647 w 768"/>
                <a:gd name="T15" fmla="*/ 2147483647 h 870"/>
                <a:gd name="T16" fmla="*/ 2147483647 w 768"/>
                <a:gd name="T17" fmla="*/ 2147483647 h 870"/>
                <a:gd name="T18" fmla="*/ 2147483647 w 768"/>
                <a:gd name="T19" fmla="*/ 2147483647 h 870"/>
                <a:gd name="T20" fmla="*/ 2147483647 w 768"/>
                <a:gd name="T21" fmla="*/ 2147483647 h 870"/>
                <a:gd name="T22" fmla="*/ 2147483647 w 768"/>
                <a:gd name="T23" fmla="*/ 2147483647 h 870"/>
                <a:gd name="T24" fmla="*/ 2147483647 w 768"/>
                <a:gd name="T25" fmla="*/ 2147483647 h 870"/>
                <a:gd name="T26" fmla="*/ 2147483647 w 768"/>
                <a:gd name="T27" fmla="*/ 2147483647 h 870"/>
                <a:gd name="T28" fmla="*/ 2147483647 w 768"/>
                <a:gd name="T29" fmla="*/ 2147483647 h 870"/>
                <a:gd name="T30" fmla="*/ 2147483647 w 768"/>
                <a:gd name="T31" fmla="*/ 2147483647 h 870"/>
                <a:gd name="T32" fmla="*/ 2147483647 w 768"/>
                <a:gd name="T33" fmla="*/ 2147483647 h 870"/>
                <a:gd name="T34" fmla="*/ 2147483647 w 768"/>
                <a:gd name="T35" fmla="*/ 2147483647 h 870"/>
                <a:gd name="T36" fmla="*/ 2147483647 w 768"/>
                <a:gd name="T37" fmla="*/ 2147483647 h 870"/>
                <a:gd name="T38" fmla="*/ 2147483647 w 768"/>
                <a:gd name="T39" fmla="*/ 2147483647 h 870"/>
                <a:gd name="T40" fmla="*/ 2147483647 w 768"/>
                <a:gd name="T41" fmla="*/ 2147483647 h 870"/>
                <a:gd name="T42" fmla="*/ 2147483647 w 768"/>
                <a:gd name="T43" fmla="*/ 2147483647 h 870"/>
                <a:gd name="T44" fmla="*/ 2147483647 w 768"/>
                <a:gd name="T45" fmla="*/ 2147483647 h 870"/>
                <a:gd name="T46" fmla="*/ 2147483647 w 768"/>
                <a:gd name="T47" fmla="*/ 2147483647 h 870"/>
                <a:gd name="T48" fmla="*/ 2147483647 w 768"/>
                <a:gd name="T49" fmla="*/ 2147483647 h 870"/>
                <a:gd name="T50" fmla="*/ 2147483647 w 768"/>
                <a:gd name="T51" fmla="*/ 2147483647 h 870"/>
                <a:gd name="T52" fmla="*/ 2147483647 w 768"/>
                <a:gd name="T53" fmla="*/ 2147483647 h 870"/>
                <a:gd name="T54" fmla="*/ 2147483647 w 768"/>
                <a:gd name="T55" fmla="*/ 2147483647 h 870"/>
                <a:gd name="T56" fmla="*/ 2147483647 w 768"/>
                <a:gd name="T57" fmla="*/ 2147483647 h 870"/>
                <a:gd name="T58" fmla="*/ 2147483647 w 768"/>
                <a:gd name="T59" fmla="*/ 2147483647 h 870"/>
                <a:gd name="T60" fmla="*/ 2147483647 w 768"/>
                <a:gd name="T61" fmla="*/ 2147483647 h 870"/>
                <a:gd name="T62" fmla="*/ 2147483647 w 768"/>
                <a:gd name="T63" fmla="*/ 2147483647 h 870"/>
                <a:gd name="T64" fmla="*/ 2147483647 w 768"/>
                <a:gd name="T65" fmla="*/ 2147483647 h 870"/>
                <a:gd name="T66" fmla="*/ 2147483647 w 768"/>
                <a:gd name="T67" fmla="*/ 2147483647 h 870"/>
                <a:gd name="T68" fmla="*/ 2147483647 w 768"/>
                <a:gd name="T69" fmla="*/ 2147483647 h 870"/>
                <a:gd name="T70" fmla="*/ 2147483647 w 768"/>
                <a:gd name="T71" fmla="*/ 2147483647 h 870"/>
                <a:gd name="T72" fmla="*/ 2147483647 w 768"/>
                <a:gd name="T73" fmla="*/ 2147483647 h 870"/>
                <a:gd name="T74" fmla="*/ 2147483647 w 768"/>
                <a:gd name="T75" fmla="*/ 2147483647 h 870"/>
                <a:gd name="T76" fmla="*/ 2147483647 w 768"/>
                <a:gd name="T77" fmla="*/ 2147483647 h 870"/>
                <a:gd name="T78" fmla="*/ 2147483647 w 768"/>
                <a:gd name="T79" fmla="*/ 2147483647 h 870"/>
                <a:gd name="T80" fmla="*/ 2147483647 w 768"/>
                <a:gd name="T81" fmla="*/ 2147483647 h 870"/>
                <a:gd name="T82" fmla="*/ 2147483647 w 768"/>
                <a:gd name="T83" fmla="*/ 2147483647 h 870"/>
                <a:gd name="T84" fmla="*/ 2147483647 w 768"/>
                <a:gd name="T85" fmla="*/ 2147483647 h 870"/>
                <a:gd name="T86" fmla="*/ 2147483647 w 768"/>
                <a:gd name="T87" fmla="*/ 2147483647 h 870"/>
                <a:gd name="T88" fmla="*/ 2147483647 w 768"/>
                <a:gd name="T89" fmla="*/ 2147483647 h 870"/>
                <a:gd name="T90" fmla="*/ 2147483647 w 768"/>
                <a:gd name="T91" fmla="*/ 2147483647 h 870"/>
                <a:gd name="T92" fmla="*/ 2147483647 w 768"/>
                <a:gd name="T93" fmla="*/ 2147483647 h 870"/>
                <a:gd name="T94" fmla="*/ 2147483647 w 768"/>
                <a:gd name="T95" fmla="*/ 2147483647 h 870"/>
                <a:gd name="T96" fmla="*/ 2147483647 w 768"/>
                <a:gd name="T97" fmla="*/ 2147483647 h 870"/>
                <a:gd name="T98" fmla="*/ 2147483647 w 768"/>
                <a:gd name="T99" fmla="*/ 2147483647 h 870"/>
                <a:gd name="T100" fmla="*/ 2147483647 w 768"/>
                <a:gd name="T101" fmla="*/ 2147483647 h 870"/>
                <a:gd name="T102" fmla="*/ 2147483647 w 768"/>
                <a:gd name="T103" fmla="*/ 2147483647 h 87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768"/>
                <a:gd name="T157" fmla="*/ 0 h 870"/>
                <a:gd name="T158" fmla="*/ 768 w 768"/>
                <a:gd name="T159" fmla="*/ 870 h 87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768" h="870">
                  <a:moveTo>
                    <a:pt x="762" y="744"/>
                  </a:moveTo>
                  <a:lnTo>
                    <a:pt x="750" y="744"/>
                  </a:lnTo>
                  <a:lnTo>
                    <a:pt x="744" y="738"/>
                  </a:lnTo>
                  <a:lnTo>
                    <a:pt x="732" y="732"/>
                  </a:lnTo>
                  <a:lnTo>
                    <a:pt x="720" y="720"/>
                  </a:lnTo>
                  <a:lnTo>
                    <a:pt x="720" y="708"/>
                  </a:lnTo>
                  <a:lnTo>
                    <a:pt x="714" y="690"/>
                  </a:lnTo>
                  <a:lnTo>
                    <a:pt x="714" y="654"/>
                  </a:lnTo>
                  <a:lnTo>
                    <a:pt x="690" y="612"/>
                  </a:lnTo>
                  <a:lnTo>
                    <a:pt x="702" y="564"/>
                  </a:lnTo>
                  <a:lnTo>
                    <a:pt x="684" y="540"/>
                  </a:lnTo>
                  <a:lnTo>
                    <a:pt x="690" y="528"/>
                  </a:lnTo>
                  <a:lnTo>
                    <a:pt x="696" y="522"/>
                  </a:lnTo>
                  <a:lnTo>
                    <a:pt x="708" y="498"/>
                  </a:lnTo>
                  <a:lnTo>
                    <a:pt x="708" y="480"/>
                  </a:lnTo>
                  <a:lnTo>
                    <a:pt x="702" y="474"/>
                  </a:lnTo>
                  <a:lnTo>
                    <a:pt x="690" y="468"/>
                  </a:lnTo>
                  <a:lnTo>
                    <a:pt x="672" y="456"/>
                  </a:lnTo>
                  <a:lnTo>
                    <a:pt x="660" y="450"/>
                  </a:lnTo>
                  <a:lnTo>
                    <a:pt x="654" y="438"/>
                  </a:lnTo>
                  <a:lnTo>
                    <a:pt x="654" y="426"/>
                  </a:lnTo>
                  <a:lnTo>
                    <a:pt x="660" y="414"/>
                  </a:lnTo>
                  <a:lnTo>
                    <a:pt x="666" y="396"/>
                  </a:lnTo>
                  <a:lnTo>
                    <a:pt x="666" y="384"/>
                  </a:lnTo>
                  <a:lnTo>
                    <a:pt x="672" y="366"/>
                  </a:lnTo>
                  <a:lnTo>
                    <a:pt x="678" y="354"/>
                  </a:lnTo>
                  <a:lnTo>
                    <a:pt x="678" y="330"/>
                  </a:lnTo>
                  <a:lnTo>
                    <a:pt x="684" y="318"/>
                  </a:lnTo>
                  <a:lnTo>
                    <a:pt x="684" y="300"/>
                  </a:lnTo>
                  <a:lnTo>
                    <a:pt x="570" y="192"/>
                  </a:lnTo>
                  <a:lnTo>
                    <a:pt x="576" y="186"/>
                  </a:lnTo>
                  <a:lnTo>
                    <a:pt x="582" y="186"/>
                  </a:lnTo>
                  <a:lnTo>
                    <a:pt x="588" y="180"/>
                  </a:lnTo>
                  <a:lnTo>
                    <a:pt x="588" y="174"/>
                  </a:lnTo>
                  <a:lnTo>
                    <a:pt x="576" y="162"/>
                  </a:lnTo>
                  <a:lnTo>
                    <a:pt x="324" y="6"/>
                  </a:lnTo>
                  <a:lnTo>
                    <a:pt x="312" y="6"/>
                  </a:lnTo>
                  <a:lnTo>
                    <a:pt x="312" y="18"/>
                  </a:lnTo>
                  <a:lnTo>
                    <a:pt x="318" y="24"/>
                  </a:lnTo>
                  <a:lnTo>
                    <a:pt x="318" y="36"/>
                  </a:lnTo>
                  <a:lnTo>
                    <a:pt x="294" y="48"/>
                  </a:lnTo>
                  <a:lnTo>
                    <a:pt x="276" y="66"/>
                  </a:lnTo>
                  <a:lnTo>
                    <a:pt x="264" y="84"/>
                  </a:lnTo>
                  <a:lnTo>
                    <a:pt x="264" y="90"/>
                  </a:lnTo>
                  <a:lnTo>
                    <a:pt x="270" y="96"/>
                  </a:lnTo>
                  <a:lnTo>
                    <a:pt x="294" y="96"/>
                  </a:lnTo>
                  <a:lnTo>
                    <a:pt x="306" y="90"/>
                  </a:lnTo>
                  <a:lnTo>
                    <a:pt x="312" y="90"/>
                  </a:lnTo>
                  <a:lnTo>
                    <a:pt x="306" y="96"/>
                  </a:lnTo>
                  <a:lnTo>
                    <a:pt x="294" y="102"/>
                  </a:lnTo>
                  <a:lnTo>
                    <a:pt x="276" y="120"/>
                  </a:lnTo>
                  <a:lnTo>
                    <a:pt x="270" y="120"/>
                  </a:lnTo>
                  <a:lnTo>
                    <a:pt x="264" y="114"/>
                  </a:lnTo>
                  <a:lnTo>
                    <a:pt x="252" y="108"/>
                  </a:lnTo>
                  <a:lnTo>
                    <a:pt x="246" y="108"/>
                  </a:lnTo>
                  <a:lnTo>
                    <a:pt x="234" y="120"/>
                  </a:lnTo>
                  <a:lnTo>
                    <a:pt x="234" y="138"/>
                  </a:lnTo>
                  <a:lnTo>
                    <a:pt x="246" y="150"/>
                  </a:lnTo>
                  <a:lnTo>
                    <a:pt x="216" y="150"/>
                  </a:lnTo>
                  <a:lnTo>
                    <a:pt x="216" y="138"/>
                  </a:lnTo>
                  <a:lnTo>
                    <a:pt x="222" y="132"/>
                  </a:lnTo>
                  <a:lnTo>
                    <a:pt x="222" y="126"/>
                  </a:lnTo>
                  <a:lnTo>
                    <a:pt x="228" y="114"/>
                  </a:lnTo>
                  <a:lnTo>
                    <a:pt x="210" y="120"/>
                  </a:lnTo>
                  <a:lnTo>
                    <a:pt x="192" y="102"/>
                  </a:lnTo>
                  <a:lnTo>
                    <a:pt x="186" y="102"/>
                  </a:lnTo>
                  <a:lnTo>
                    <a:pt x="174" y="114"/>
                  </a:lnTo>
                  <a:lnTo>
                    <a:pt x="174" y="132"/>
                  </a:lnTo>
                  <a:lnTo>
                    <a:pt x="168" y="138"/>
                  </a:lnTo>
                  <a:lnTo>
                    <a:pt x="162" y="138"/>
                  </a:lnTo>
                  <a:lnTo>
                    <a:pt x="156" y="132"/>
                  </a:lnTo>
                  <a:lnTo>
                    <a:pt x="156" y="48"/>
                  </a:lnTo>
                  <a:lnTo>
                    <a:pt x="162" y="36"/>
                  </a:lnTo>
                  <a:lnTo>
                    <a:pt x="162" y="24"/>
                  </a:lnTo>
                  <a:lnTo>
                    <a:pt x="168" y="12"/>
                  </a:lnTo>
                  <a:lnTo>
                    <a:pt x="168" y="6"/>
                  </a:lnTo>
                  <a:lnTo>
                    <a:pt x="78" y="0"/>
                  </a:lnTo>
                  <a:lnTo>
                    <a:pt x="72" y="24"/>
                  </a:lnTo>
                  <a:lnTo>
                    <a:pt x="78" y="30"/>
                  </a:lnTo>
                  <a:lnTo>
                    <a:pt x="84" y="42"/>
                  </a:lnTo>
                  <a:lnTo>
                    <a:pt x="90" y="48"/>
                  </a:lnTo>
                  <a:lnTo>
                    <a:pt x="90" y="66"/>
                  </a:lnTo>
                  <a:lnTo>
                    <a:pt x="96" y="72"/>
                  </a:lnTo>
                  <a:lnTo>
                    <a:pt x="96" y="96"/>
                  </a:lnTo>
                  <a:lnTo>
                    <a:pt x="78" y="114"/>
                  </a:lnTo>
                  <a:lnTo>
                    <a:pt x="66" y="114"/>
                  </a:lnTo>
                  <a:lnTo>
                    <a:pt x="66" y="126"/>
                  </a:lnTo>
                  <a:lnTo>
                    <a:pt x="60" y="138"/>
                  </a:lnTo>
                  <a:lnTo>
                    <a:pt x="60" y="156"/>
                  </a:lnTo>
                  <a:lnTo>
                    <a:pt x="66" y="156"/>
                  </a:lnTo>
                  <a:lnTo>
                    <a:pt x="72" y="162"/>
                  </a:lnTo>
                  <a:lnTo>
                    <a:pt x="90" y="162"/>
                  </a:lnTo>
                  <a:lnTo>
                    <a:pt x="90" y="180"/>
                  </a:lnTo>
                  <a:lnTo>
                    <a:pt x="78" y="186"/>
                  </a:lnTo>
                  <a:lnTo>
                    <a:pt x="84" y="198"/>
                  </a:lnTo>
                  <a:lnTo>
                    <a:pt x="72" y="198"/>
                  </a:lnTo>
                  <a:lnTo>
                    <a:pt x="54" y="216"/>
                  </a:lnTo>
                  <a:lnTo>
                    <a:pt x="48" y="228"/>
                  </a:lnTo>
                  <a:lnTo>
                    <a:pt x="48" y="246"/>
                  </a:lnTo>
                  <a:lnTo>
                    <a:pt x="42" y="258"/>
                  </a:lnTo>
                  <a:lnTo>
                    <a:pt x="30" y="270"/>
                  </a:lnTo>
                  <a:lnTo>
                    <a:pt x="6" y="282"/>
                  </a:lnTo>
                  <a:lnTo>
                    <a:pt x="0" y="294"/>
                  </a:lnTo>
                  <a:lnTo>
                    <a:pt x="6" y="306"/>
                  </a:lnTo>
                  <a:lnTo>
                    <a:pt x="18" y="318"/>
                  </a:lnTo>
                  <a:lnTo>
                    <a:pt x="18" y="330"/>
                  </a:lnTo>
                  <a:lnTo>
                    <a:pt x="12" y="342"/>
                  </a:lnTo>
                  <a:lnTo>
                    <a:pt x="12" y="348"/>
                  </a:lnTo>
                  <a:lnTo>
                    <a:pt x="18" y="354"/>
                  </a:lnTo>
                  <a:lnTo>
                    <a:pt x="18" y="366"/>
                  </a:lnTo>
                  <a:lnTo>
                    <a:pt x="24" y="378"/>
                  </a:lnTo>
                  <a:lnTo>
                    <a:pt x="24" y="396"/>
                  </a:lnTo>
                  <a:lnTo>
                    <a:pt x="18" y="402"/>
                  </a:lnTo>
                  <a:lnTo>
                    <a:pt x="18" y="432"/>
                  </a:lnTo>
                  <a:lnTo>
                    <a:pt x="30" y="444"/>
                  </a:lnTo>
                  <a:lnTo>
                    <a:pt x="36" y="444"/>
                  </a:lnTo>
                  <a:lnTo>
                    <a:pt x="48" y="450"/>
                  </a:lnTo>
                  <a:lnTo>
                    <a:pt x="72" y="474"/>
                  </a:lnTo>
                  <a:lnTo>
                    <a:pt x="78" y="486"/>
                  </a:lnTo>
                  <a:lnTo>
                    <a:pt x="78" y="546"/>
                  </a:lnTo>
                  <a:lnTo>
                    <a:pt x="84" y="558"/>
                  </a:lnTo>
                  <a:lnTo>
                    <a:pt x="114" y="594"/>
                  </a:lnTo>
                  <a:lnTo>
                    <a:pt x="114" y="600"/>
                  </a:lnTo>
                  <a:lnTo>
                    <a:pt x="108" y="612"/>
                  </a:lnTo>
                  <a:lnTo>
                    <a:pt x="108" y="618"/>
                  </a:lnTo>
                  <a:lnTo>
                    <a:pt x="126" y="618"/>
                  </a:lnTo>
                  <a:lnTo>
                    <a:pt x="138" y="612"/>
                  </a:lnTo>
                  <a:lnTo>
                    <a:pt x="138" y="630"/>
                  </a:lnTo>
                  <a:lnTo>
                    <a:pt x="144" y="636"/>
                  </a:lnTo>
                  <a:lnTo>
                    <a:pt x="162" y="636"/>
                  </a:lnTo>
                  <a:lnTo>
                    <a:pt x="180" y="654"/>
                  </a:lnTo>
                  <a:lnTo>
                    <a:pt x="192" y="654"/>
                  </a:lnTo>
                  <a:lnTo>
                    <a:pt x="204" y="648"/>
                  </a:lnTo>
                  <a:lnTo>
                    <a:pt x="204" y="666"/>
                  </a:lnTo>
                  <a:lnTo>
                    <a:pt x="222" y="666"/>
                  </a:lnTo>
                  <a:lnTo>
                    <a:pt x="240" y="678"/>
                  </a:lnTo>
                  <a:lnTo>
                    <a:pt x="264" y="678"/>
                  </a:lnTo>
                  <a:lnTo>
                    <a:pt x="270" y="696"/>
                  </a:lnTo>
                  <a:lnTo>
                    <a:pt x="300" y="696"/>
                  </a:lnTo>
                  <a:lnTo>
                    <a:pt x="300" y="690"/>
                  </a:lnTo>
                  <a:lnTo>
                    <a:pt x="312" y="678"/>
                  </a:lnTo>
                  <a:lnTo>
                    <a:pt x="318" y="684"/>
                  </a:lnTo>
                  <a:lnTo>
                    <a:pt x="330" y="690"/>
                  </a:lnTo>
                  <a:lnTo>
                    <a:pt x="336" y="702"/>
                  </a:lnTo>
                  <a:lnTo>
                    <a:pt x="348" y="714"/>
                  </a:lnTo>
                  <a:lnTo>
                    <a:pt x="348" y="774"/>
                  </a:lnTo>
                  <a:lnTo>
                    <a:pt x="354" y="774"/>
                  </a:lnTo>
                  <a:lnTo>
                    <a:pt x="360" y="780"/>
                  </a:lnTo>
                  <a:lnTo>
                    <a:pt x="360" y="792"/>
                  </a:lnTo>
                  <a:lnTo>
                    <a:pt x="354" y="798"/>
                  </a:lnTo>
                  <a:lnTo>
                    <a:pt x="354" y="804"/>
                  </a:lnTo>
                  <a:lnTo>
                    <a:pt x="348" y="810"/>
                  </a:lnTo>
                  <a:lnTo>
                    <a:pt x="348" y="816"/>
                  </a:lnTo>
                  <a:lnTo>
                    <a:pt x="366" y="834"/>
                  </a:lnTo>
                  <a:lnTo>
                    <a:pt x="378" y="840"/>
                  </a:lnTo>
                  <a:lnTo>
                    <a:pt x="372" y="858"/>
                  </a:lnTo>
                  <a:lnTo>
                    <a:pt x="408" y="858"/>
                  </a:lnTo>
                  <a:lnTo>
                    <a:pt x="414" y="852"/>
                  </a:lnTo>
                  <a:lnTo>
                    <a:pt x="420" y="852"/>
                  </a:lnTo>
                  <a:lnTo>
                    <a:pt x="432" y="840"/>
                  </a:lnTo>
                  <a:lnTo>
                    <a:pt x="444" y="840"/>
                  </a:lnTo>
                  <a:lnTo>
                    <a:pt x="456" y="846"/>
                  </a:lnTo>
                  <a:lnTo>
                    <a:pt x="462" y="858"/>
                  </a:lnTo>
                  <a:lnTo>
                    <a:pt x="474" y="864"/>
                  </a:lnTo>
                  <a:lnTo>
                    <a:pt x="480" y="870"/>
                  </a:lnTo>
                  <a:lnTo>
                    <a:pt x="492" y="870"/>
                  </a:lnTo>
                  <a:lnTo>
                    <a:pt x="510" y="852"/>
                  </a:lnTo>
                  <a:lnTo>
                    <a:pt x="516" y="852"/>
                  </a:lnTo>
                  <a:lnTo>
                    <a:pt x="522" y="858"/>
                  </a:lnTo>
                  <a:lnTo>
                    <a:pt x="534" y="864"/>
                  </a:lnTo>
                  <a:lnTo>
                    <a:pt x="552" y="864"/>
                  </a:lnTo>
                  <a:lnTo>
                    <a:pt x="564" y="852"/>
                  </a:lnTo>
                  <a:lnTo>
                    <a:pt x="576" y="846"/>
                  </a:lnTo>
                  <a:lnTo>
                    <a:pt x="582" y="834"/>
                  </a:lnTo>
                  <a:lnTo>
                    <a:pt x="588" y="828"/>
                  </a:lnTo>
                  <a:lnTo>
                    <a:pt x="612" y="828"/>
                  </a:lnTo>
                  <a:lnTo>
                    <a:pt x="618" y="834"/>
                  </a:lnTo>
                  <a:lnTo>
                    <a:pt x="618" y="840"/>
                  </a:lnTo>
                  <a:lnTo>
                    <a:pt x="630" y="840"/>
                  </a:lnTo>
                  <a:lnTo>
                    <a:pt x="642" y="834"/>
                  </a:lnTo>
                  <a:lnTo>
                    <a:pt x="654" y="822"/>
                  </a:lnTo>
                  <a:lnTo>
                    <a:pt x="660" y="822"/>
                  </a:lnTo>
                  <a:lnTo>
                    <a:pt x="690" y="816"/>
                  </a:lnTo>
                  <a:lnTo>
                    <a:pt x="768" y="762"/>
                  </a:lnTo>
                  <a:lnTo>
                    <a:pt x="762" y="744"/>
                  </a:lnTo>
                  <a:close/>
                  <a:moveTo>
                    <a:pt x="726" y="360"/>
                  </a:moveTo>
                  <a:lnTo>
                    <a:pt x="732" y="354"/>
                  </a:lnTo>
                  <a:lnTo>
                    <a:pt x="732" y="324"/>
                  </a:lnTo>
                  <a:lnTo>
                    <a:pt x="720" y="312"/>
                  </a:lnTo>
                  <a:lnTo>
                    <a:pt x="714" y="312"/>
                  </a:lnTo>
                  <a:lnTo>
                    <a:pt x="708" y="318"/>
                  </a:lnTo>
                  <a:lnTo>
                    <a:pt x="708" y="348"/>
                  </a:lnTo>
                  <a:lnTo>
                    <a:pt x="714" y="354"/>
                  </a:lnTo>
                  <a:lnTo>
                    <a:pt x="726" y="360"/>
                  </a:lnTo>
                  <a:close/>
                  <a:moveTo>
                    <a:pt x="678" y="420"/>
                  </a:moveTo>
                  <a:lnTo>
                    <a:pt x="690" y="426"/>
                  </a:lnTo>
                  <a:lnTo>
                    <a:pt x="696" y="438"/>
                  </a:lnTo>
                  <a:lnTo>
                    <a:pt x="708" y="444"/>
                  </a:lnTo>
                  <a:lnTo>
                    <a:pt x="720" y="444"/>
                  </a:lnTo>
                  <a:lnTo>
                    <a:pt x="726" y="438"/>
                  </a:lnTo>
                  <a:lnTo>
                    <a:pt x="720" y="432"/>
                  </a:lnTo>
                  <a:lnTo>
                    <a:pt x="720" y="426"/>
                  </a:lnTo>
                  <a:lnTo>
                    <a:pt x="708" y="414"/>
                  </a:lnTo>
                  <a:lnTo>
                    <a:pt x="708" y="390"/>
                  </a:lnTo>
                  <a:lnTo>
                    <a:pt x="702" y="378"/>
                  </a:lnTo>
                  <a:lnTo>
                    <a:pt x="684" y="378"/>
                  </a:lnTo>
                  <a:lnTo>
                    <a:pt x="678" y="384"/>
                  </a:lnTo>
                  <a:lnTo>
                    <a:pt x="678" y="42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6" name="Tajikistan" descr="© INSCALE GmbH, 05.05.2010&#10;http://www.presentationload.com/">
              <a:extLst>
                <a:ext uri="{FF2B5EF4-FFF2-40B4-BE49-F238E27FC236}">
                  <a16:creationId xmlns:a16="http://schemas.microsoft.com/office/drawing/2014/main" id="{F0A4C3BE-8232-472D-99A3-62283FA00E14}"/>
                </a:ext>
              </a:extLst>
            </p:cNvPr>
            <p:cNvSpPr>
              <a:spLocks/>
            </p:cNvSpPr>
            <p:nvPr/>
          </p:nvSpPr>
          <p:spPr bwMode="gray">
            <a:xfrm>
              <a:off x="7537718" y="3038546"/>
              <a:ext cx="244486" cy="157111"/>
            </a:xfrm>
            <a:custGeom>
              <a:avLst/>
              <a:gdLst>
                <a:gd name="T0" fmla="*/ 2147483647 w 552"/>
                <a:gd name="T1" fmla="*/ 2147483647 h 348"/>
                <a:gd name="T2" fmla="*/ 2147483647 w 552"/>
                <a:gd name="T3" fmla="*/ 2147483647 h 348"/>
                <a:gd name="T4" fmla="*/ 2147483647 w 552"/>
                <a:gd name="T5" fmla="*/ 2147483647 h 348"/>
                <a:gd name="T6" fmla="*/ 2147483647 w 552"/>
                <a:gd name="T7" fmla="*/ 2147483647 h 348"/>
                <a:gd name="T8" fmla="*/ 2147483647 w 552"/>
                <a:gd name="T9" fmla="*/ 2147483647 h 348"/>
                <a:gd name="T10" fmla="*/ 2147483647 w 552"/>
                <a:gd name="T11" fmla="*/ 2147483647 h 348"/>
                <a:gd name="T12" fmla="*/ 2147483647 w 552"/>
                <a:gd name="T13" fmla="*/ 2147483647 h 348"/>
                <a:gd name="T14" fmla="*/ 2147483647 w 552"/>
                <a:gd name="T15" fmla="*/ 2147483647 h 348"/>
                <a:gd name="T16" fmla="*/ 2147483647 w 552"/>
                <a:gd name="T17" fmla="*/ 2147483647 h 348"/>
                <a:gd name="T18" fmla="*/ 2147483647 w 552"/>
                <a:gd name="T19" fmla="*/ 2147483647 h 348"/>
                <a:gd name="T20" fmla="*/ 2147483647 w 552"/>
                <a:gd name="T21" fmla="*/ 2147483647 h 348"/>
                <a:gd name="T22" fmla="*/ 2147483647 w 552"/>
                <a:gd name="T23" fmla="*/ 2147483647 h 348"/>
                <a:gd name="T24" fmla="*/ 2147483647 w 552"/>
                <a:gd name="T25" fmla="*/ 2147483647 h 348"/>
                <a:gd name="T26" fmla="*/ 2147483647 w 552"/>
                <a:gd name="T27" fmla="*/ 2147483647 h 348"/>
                <a:gd name="T28" fmla="*/ 2147483647 w 552"/>
                <a:gd name="T29" fmla="*/ 2147483647 h 348"/>
                <a:gd name="T30" fmla="*/ 2147483647 w 552"/>
                <a:gd name="T31" fmla="*/ 2147483647 h 348"/>
                <a:gd name="T32" fmla="*/ 2147483647 w 552"/>
                <a:gd name="T33" fmla="*/ 2147483647 h 348"/>
                <a:gd name="T34" fmla="*/ 2147483647 w 552"/>
                <a:gd name="T35" fmla="*/ 2147483647 h 348"/>
                <a:gd name="T36" fmla="*/ 2147483647 w 552"/>
                <a:gd name="T37" fmla="*/ 2147483647 h 348"/>
                <a:gd name="T38" fmla="*/ 2147483647 w 552"/>
                <a:gd name="T39" fmla="*/ 0 h 348"/>
                <a:gd name="T40" fmla="*/ 2147483647 w 552"/>
                <a:gd name="T41" fmla="*/ 2147483647 h 348"/>
                <a:gd name="T42" fmla="*/ 2147483647 w 552"/>
                <a:gd name="T43" fmla="*/ 2147483647 h 348"/>
                <a:gd name="T44" fmla="*/ 2147483647 w 552"/>
                <a:gd name="T45" fmla="*/ 2147483647 h 348"/>
                <a:gd name="T46" fmla="*/ 2147483647 w 552"/>
                <a:gd name="T47" fmla="*/ 2147483647 h 348"/>
                <a:gd name="T48" fmla="*/ 2147483647 w 552"/>
                <a:gd name="T49" fmla="*/ 2147483647 h 348"/>
                <a:gd name="T50" fmla="*/ 2147483647 w 552"/>
                <a:gd name="T51" fmla="*/ 2147483647 h 348"/>
                <a:gd name="T52" fmla="*/ 2147483647 w 552"/>
                <a:gd name="T53" fmla="*/ 2147483647 h 348"/>
                <a:gd name="T54" fmla="*/ 2147483647 w 552"/>
                <a:gd name="T55" fmla="*/ 2147483647 h 348"/>
                <a:gd name="T56" fmla="*/ 2147483647 w 552"/>
                <a:gd name="T57" fmla="*/ 2147483647 h 348"/>
                <a:gd name="T58" fmla="*/ 2147483647 w 552"/>
                <a:gd name="T59" fmla="*/ 2147483647 h 348"/>
                <a:gd name="T60" fmla="*/ 2147483647 w 552"/>
                <a:gd name="T61" fmla="*/ 2147483647 h 348"/>
                <a:gd name="T62" fmla="*/ 2147483647 w 552"/>
                <a:gd name="T63" fmla="*/ 2147483647 h 348"/>
                <a:gd name="T64" fmla="*/ 2147483647 w 552"/>
                <a:gd name="T65" fmla="*/ 2147483647 h 348"/>
                <a:gd name="T66" fmla="*/ 2147483647 w 552"/>
                <a:gd name="T67" fmla="*/ 2147483647 h 348"/>
                <a:gd name="T68" fmla="*/ 2147483647 w 552"/>
                <a:gd name="T69" fmla="*/ 2147483647 h 348"/>
                <a:gd name="T70" fmla="*/ 2147483647 w 552"/>
                <a:gd name="T71" fmla="*/ 2147483647 h 348"/>
                <a:gd name="T72" fmla="*/ 2147483647 w 552"/>
                <a:gd name="T73" fmla="*/ 2147483647 h 348"/>
                <a:gd name="T74" fmla="*/ 2147483647 w 552"/>
                <a:gd name="T75" fmla="*/ 2147483647 h 348"/>
                <a:gd name="T76" fmla="*/ 2147483647 w 552"/>
                <a:gd name="T77" fmla="*/ 2147483647 h 348"/>
                <a:gd name="T78" fmla="*/ 2147483647 w 552"/>
                <a:gd name="T79" fmla="*/ 2147483647 h 348"/>
                <a:gd name="T80" fmla="*/ 2147483647 w 552"/>
                <a:gd name="T81" fmla="*/ 2147483647 h 348"/>
                <a:gd name="T82" fmla="*/ 2147483647 w 552"/>
                <a:gd name="T83" fmla="*/ 2147483647 h 348"/>
                <a:gd name="T84" fmla="*/ 2147483647 w 552"/>
                <a:gd name="T85" fmla="*/ 2147483647 h 348"/>
                <a:gd name="T86" fmla="*/ 2147483647 w 552"/>
                <a:gd name="T87" fmla="*/ 2147483647 h 348"/>
                <a:gd name="T88" fmla="*/ 2147483647 w 552"/>
                <a:gd name="T89" fmla="*/ 2147483647 h 348"/>
                <a:gd name="T90" fmla="*/ 2147483647 w 552"/>
                <a:gd name="T91" fmla="*/ 2147483647 h 348"/>
                <a:gd name="T92" fmla="*/ 2147483647 w 552"/>
                <a:gd name="T93" fmla="*/ 2147483647 h 348"/>
                <a:gd name="T94" fmla="*/ 2147483647 w 552"/>
                <a:gd name="T95" fmla="*/ 2147483647 h 348"/>
                <a:gd name="T96" fmla="*/ 2147483647 w 552"/>
                <a:gd name="T97" fmla="*/ 2147483647 h 348"/>
                <a:gd name="T98" fmla="*/ 2147483647 w 552"/>
                <a:gd name="T99" fmla="*/ 2147483647 h 34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552"/>
                <a:gd name="T151" fmla="*/ 0 h 348"/>
                <a:gd name="T152" fmla="*/ 552 w 552"/>
                <a:gd name="T153" fmla="*/ 348 h 34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552" h="348">
                  <a:moveTo>
                    <a:pt x="528" y="270"/>
                  </a:moveTo>
                  <a:lnTo>
                    <a:pt x="516" y="246"/>
                  </a:lnTo>
                  <a:lnTo>
                    <a:pt x="516" y="204"/>
                  </a:lnTo>
                  <a:lnTo>
                    <a:pt x="510" y="198"/>
                  </a:lnTo>
                  <a:lnTo>
                    <a:pt x="498" y="192"/>
                  </a:lnTo>
                  <a:lnTo>
                    <a:pt x="492" y="192"/>
                  </a:lnTo>
                  <a:lnTo>
                    <a:pt x="480" y="186"/>
                  </a:lnTo>
                  <a:lnTo>
                    <a:pt x="456" y="186"/>
                  </a:lnTo>
                  <a:lnTo>
                    <a:pt x="450" y="192"/>
                  </a:lnTo>
                  <a:lnTo>
                    <a:pt x="438" y="192"/>
                  </a:lnTo>
                  <a:lnTo>
                    <a:pt x="426" y="180"/>
                  </a:lnTo>
                  <a:lnTo>
                    <a:pt x="426" y="168"/>
                  </a:lnTo>
                  <a:lnTo>
                    <a:pt x="432" y="156"/>
                  </a:lnTo>
                  <a:lnTo>
                    <a:pt x="432" y="144"/>
                  </a:lnTo>
                  <a:lnTo>
                    <a:pt x="414" y="144"/>
                  </a:lnTo>
                  <a:lnTo>
                    <a:pt x="414" y="120"/>
                  </a:lnTo>
                  <a:lnTo>
                    <a:pt x="396" y="114"/>
                  </a:lnTo>
                  <a:lnTo>
                    <a:pt x="384" y="126"/>
                  </a:lnTo>
                  <a:lnTo>
                    <a:pt x="342" y="126"/>
                  </a:lnTo>
                  <a:lnTo>
                    <a:pt x="336" y="132"/>
                  </a:lnTo>
                  <a:lnTo>
                    <a:pt x="324" y="138"/>
                  </a:lnTo>
                  <a:lnTo>
                    <a:pt x="312" y="138"/>
                  </a:lnTo>
                  <a:lnTo>
                    <a:pt x="312" y="132"/>
                  </a:lnTo>
                  <a:lnTo>
                    <a:pt x="306" y="132"/>
                  </a:lnTo>
                  <a:lnTo>
                    <a:pt x="294" y="138"/>
                  </a:lnTo>
                  <a:lnTo>
                    <a:pt x="264" y="108"/>
                  </a:lnTo>
                  <a:lnTo>
                    <a:pt x="258" y="114"/>
                  </a:lnTo>
                  <a:lnTo>
                    <a:pt x="246" y="120"/>
                  </a:lnTo>
                  <a:lnTo>
                    <a:pt x="240" y="126"/>
                  </a:lnTo>
                  <a:lnTo>
                    <a:pt x="222" y="126"/>
                  </a:lnTo>
                  <a:lnTo>
                    <a:pt x="210" y="114"/>
                  </a:lnTo>
                  <a:lnTo>
                    <a:pt x="186" y="114"/>
                  </a:lnTo>
                  <a:lnTo>
                    <a:pt x="174" y="108"/>
                  </a:lnTo>
                  <a:lnTo>
                    <a:pt x="156" y="108"/>
                  </a:lnTo>
                  <a:lnTo>
                    <a:pt x="150" y="114"/>
                  </a:lnTo>
                  <a:lnTo>
                    <a:pt x="138" y="114"/>
                  </a:lnTo>
                  <a:lnTo>
                    <a:pt x="126" y="120"/>
                  </a:lnTo>
                  <a:lnTo>
                    <a:pt x="120" y="114"/>
                  </a:lnTo>
                  <a:lnTo>
                    <a:pt x="120" y="108"/>
                  </a:lnTo>
                  <a:lnTo>
                    <a:pt x="114" y="102"/>
                  </a:lnTo>
                  <a:lnTo>
                    <a:pt x="114" y="90"/>
                  </a:lnTo>
                  <a:lnTo>
                    <a:pt x="126" y="84"/>
                  </a:lnTo>
                  <a:lnTo>
                    <a:pt x="132" y="78"/>
                  </a:lnTo>
                  <a:lnTo>
                    <a:pt x="132" y="66"/>
                  </a:lnTo>
                  <a:lnTo>
                    <a:pt x="138" y="60"/>
                  </a:lnTo>
                  <a:lnTo>
                    <a:pt x="150" y="60"/>
                  </a:lnTo>
                  <a:lnTo>
                    <a:pt x="186" y="72"/>
                  </a:lnTo>
                  <a:lnTo>
                    <a:pt x="198" y="78"/>
                  </a:lnTo>
                  <a:lnTo>
                    <a:pt x="204" y="78"/>
                  </a:lnTo>
                  <a:lnTo>
                    <a:pt x="210" y="72"/>
                  </a:lnTo>
                  <a:lnTo>
                    <a:pt x="210" y="66"/>
                  </a:lnTo>
                  <a:lnTo>
                    <a:pt x="204" y="60"/>
                  </a:lnTo>
                  <a:lnTo>
                    <a:pt x="198" y="60"/>
                  </a:lnTo>
                  <a:lnTo>
                    <a:pt x="186" y="54"/>
                  </a:lnTo>
                  <a:lnTo>
                    <a:pt x="180" y="48"/>
                  </a:lnTo>
                  <a:lnTo>
                    <a:pt x="174" y="48"/>
                  </a:lnTo>
                  <a:lnTo>
                    <a:pt x="198" y="12"/>
                  </a:lnTo>
                  <a:lnTo>
                    <a:pt x="192" y="6"/>
                  </a:lnTo>
                  <a:lnTo>
                    <a:pt x="180" y="0"/>
                  </a:lnTo>
                  <a:lnTo>
                    <a:pt x="162" y="0"/>
                  </a:lnTo>
                  <a:lnTo>
                    <a:pt x="156" y="12"/>
                  </a:lnTo>
                  <a:lnTo>
                    <a:pt x="144" y="18"/>
                  </a:lnTo>
                  <a:lnTo>
                    <a:pt x="138" y="30"/>
                  </a:lnTo>
                  <a:lnTo>
                    <a:pt x="132" y="30"/>
                  </a:lnTo>
                  <a:lnTo>
                    <a:pt x="114" y="12"/>
                  </a:lnTo>
                  <a:lnTo>
                    <a:pt x="102" y="12"/>
                  </a:lnTo>
                  <a:lnTo>
                    <a:pt x="102" y="24"/>
                  </a:lnTo>
                  <a:lnTo>
                    <a:pt x="96" y="30"/>
                  </a:lnTo>
                  <a:lnTo>
                    <a:pt x="96" y="42"/>
                  </a:lnTo>
                  <a:lnTo>
                    <a:pt x="108" y="54"/>
                  </a:lnTo>
                  <a:lnTo>
                    <a:pt x="108" y="60"/>
                  </a:lnTo>
                  <a:lnTo>
                    <a:pt x="66" y="60"/>
                  </a:lnTo>
                  <a:lnTo>
                    <a:pt x="90" y="84"/>
                  </a:lnTo>
                  <a:lnTo>
                    <a:pt x="72" y="96"/>
                  </a:lnTo>
                  <a:lnTo>
                    <a:pt x="78" y="96"/>
                  </a:lnTo>
                  <a:lnTo>
                    <a:pt x="78" y="108"/>
                  </a:lnTo>
                  <a:lnTo>
                    <a:pt x="54" y="120"/>
                  </a:lnTo>
                  <a:lnTo>
                    <a:pt x="6" y="120"/>
                  </a:lnTo>
                  <a:lnTo>
                    <a:pt x="0" y="126"/>
                  </a:lnTo>
                  <a:lnTo>
                    <a:pt x="0" y="144"/>
                  </a:lnTo>
                  <a:lnTo>
                    <a:pt x="18" y="144"/>
                  </a:lnTo>
                  <a:lnTo>
                    <a:pt x="30" y="156"/>
                  </a:lnTo>
                  <a:lnTo>
                    <a:pt x="36" y="156"/>
                  </a:lnTo>
                  <a:lnTo>
                    <a:pt x="42" y="162"/>
                  </a:lnTo>
                  <a:lnTo>
                    <a:pt x="54" y="162"/>
                  </a:lnTo>
                  <a:lnTo>
                    <a:pt x="66" y="174"/>
                  </a:lnTo>
                  <a:lnTo>
                    <a:pt x="66" y="180"/>
                  </a:lnTo>
                  <a:lnTo>
                    <a:pt x="60" y="186"/>
                  </a:lnTo>
                  <a:lnTo>
                    <a:pt x="60" y="204"/>
                  </a:lnTo>
                  <a:lnTo>
                    <a:pt x="66" y="210"/>
                  </a:lnTo>
                  <a:lnTo>
                    <a:pt x="78" y="216"/>
                  </a:lnTo>
                  <a:lnTo>
                    <a:pt x="90" y="228"/>
                  </a:lnTo>
                  <a:lnTo>
                    <a:pt x="90" y="246"/>
                  </a:lnTo>
                  <a:lnTo>
                    <a:pt x="84" y="258"/>
                  </a:lnTo>
                  <a:lnTo>
                    <a:pt x="72" y="264"/>
                  </a:lnTo>
                  <a:lnTo>
                    <a:pt x="66" y="276"/>
                  </a:lnTo>
                  <a:lnTo>
                    <a:pt x="60" y="282"/>
                  </a:lnTo>
                  <a:lnTo>
                    <a:pt x="60" y="306"/>
                  </a:lnTo>
                  <a:lnTo>
                    <a:pt x="66" y="312"/>
                  </a:lnTo>
                  <a:lnTo>
                    <a:pt x="78" y="318"/>
                  </a:lnTo>
                  <a:lnTo>
                    <a:pt x="84" y="324"/>
                  </a:lnTo>
                  <a:lnTo>
                    <a:pt x="90" y="324"/>
                  </a:lnTo>
                  <a:lnTo>
                    <a:pt x="108" y="306"/>
                  </a:lnTo>
                  <a:lnTo>
                    <a:pt x="120" y="300"/>
                  </a:lnTo>
                  <a:lnTo>
                    <a:pt x="126" y="294"/>
                  </a:lnTo>
                  <a:lnTo>
                    <a:pt x="138" y="294"/>
                  </a:lnTo>
                  <a:lnTo>
                    <a:pt x="144" y="300"/>
                  </a:lnTo>
                  <a:lnTo>
                    <a:pt x="150" y="312"/>
                  </a:lnTo>
                  <a:lnTo>
                    <a:pt x="156" y="318"/>
                  </a:lnTo>
                  <a:lnTo>
                    <a:pt x="162" y="318"/>
                  </a:lnTo>
                  <a:lnTo>
                    <a:pt x="162" y="288"/>
                  </a:lnTo>
                  <a:lnTo>
                    <a:pt x="174" y="276"/>
                  </a:lnTo>
                  <a:lnTo>
                    <a:pt x="186" y="270"/>
                  </a:lnTo>
                  <a:lnTo>
                    <a:pt x="204" y="270"/>
                  </a:lnTo>
                  <a:lnTo>
                    <a:pt x="216" y="282"/>
                  </a:lnTo>
                  <a:lnTo>
                    <a:pt x="222" y="258"/>
                  </a:lnTo>
                  <a:lnTo>
                    <a:pt x="216" y="258"/>
                  </a:lnTo>
                  <a:lnTo>
                    <a:pt x="210" y="252"/>
                  </a:lnTo>
                  <a:lnTo>
                    <a:pt x="210" y="246"/>
                  </a:lnTo>
                  <a:lnTo>
                    <a:pt x="222" y="234"/>
                  </a:lnTo>
                  <a:lnTo>
                    <a:pt x="228" y="234"/>
                  </a:lnTo>
                  <a:lnTo>
                    <a:pt x="234" y="228"/>
                  </a:lnTo>
                  <a:lnTo>
                    <a:pt x="234" y="204"/>
                  </a:lnTo>
                  <a:lnTo>
                    <a:pt x="240" y="198"/>
                  </a:lnTo>
                  <a:lnTo>
                    <a:pt x="258" y="198"/>
                  </a:lnTo>
                  <a:lnTo>
                    <a:pt x="276" y="216"/>
                  </a:lnTo>
                  <a:lnTo>
                    <a:pt x="276" y="246"/>
                  </a:lnTo>
                  <a:lnTo>
                    <a:pt x="294" y="246"/>
                  </a:lnTo>
                  <a:lnTo>
                    <a:pt x="306" y="312"/>
                  </a:lnTo>
                  <a:lnTo>
                    <a:pt x="306" y="318"/>
                  </a:lnTo>
                  <a:lnTo>
                    <a:pt x="336" y="348"/>
                  </a:lnTo>
                  <a:lnTo>
                    <a:pt x="342" y="348"/>
                  </a:lnTo>
                  <a:lnTo>
                    <a:pt x="348" y="342"/>
                  </a:lnTo>
                  <a:lnTo>
                    <a:pt x="360" y="336"/>
                  </a:lnTo>
                  <a:lnTo>
                    <a:pt x="366" y="324"/>
                  </a:lnTo>
                  <a:lnTo>
                    <a:pt x="372" y="318"/>
                  </a:lnTo>
                  <a:lnTo>
                    <a:pt x="390" y="318"/>
                  </a:lnTo>
                  <a:lnTo>
                    <a:pt x="396" y="312"/>
                  </a:lnTo>
                  <a:lnTo>
                    <a:pt x="402" y="300"/>
                  </a:lnTo>
                  <a:lnTo>
                    <a:pt x="408" y="294"/>
                  </a:lnTo>
                  <a:lnTo>
                    <a:pt x="432" y="282"/>
                  </a:lnTo>
                  <a:lnTo>
                    <a:pt x="456" y="282"/>
                  </a:lnTo>
                  <a:lnTo>
                    <a:pt x="456" y="300"/>
                  </a:lnTo>
                  <a:lnTo>
                    <a:pt x="492" y="288"/>
                  </a:lnTo>
                  <a:lnTo>
                    <a:pt x="516" y="288"/>
                  </a:lnTo>
                  <a:lnTo>
                    <a:pt x="522" y="294"/>
                  </a:lnTo>
                  <a:lnTo>
                    <a:pt x="546" y="294"/>
                  </a:lnTo>
                  <a:lnTo>
                    <a:pt x="552" y="288"/>
                  </a:lnTo>
                  <a:lnTo>
                    <a:pt x="540" y="276"/>
                  </a:lnTo>
                  <a:lnTo>
                    <a:pt x="534" y="276"/>
                  </a:lnTo>
                  <a:lnTo>
                    <a:pt x="528" y="27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7" name="Syria" descr="© INSCALE GmbH, 05.05.2010&#10;http://www.presentationload.com/">
              <a:extLst>
                <a:ext uri="{FF2B5EF4-FFF2-40B4-BE49-F238E27FC236}">
                  <a16:creationId xmlns:a16="http://schemas.microsoft.com/office/drawing/2014/main" id="{F43A4AE7-2D0A-414B-B528-A803EF597ADB}"/>
                </a:ext>
              </a:extLst>
            </p:cNvPr>
            <p:cNvSpPr>
              <a:spLocks/>
            </p:cNvSpPr>
            <p:nvPr/>
          </p:nvSpPr>
          <p:spPr bwMode="gray">
            <a:xfrm>
              <a:off x="6621691" y="3167091"/>
              <a:ext cx="200034" cy="187263"/>
            </a:xfrm>
            <a:custGeom>
              <a:avLst/>
              <a:gdLst>
                <a:gd name="T0" fmla="*/ 2147483647 w 450"/>
                <a:gd name="T1" fmla="*/ 2147483647 h 414"/>
                <a:gd name="T2" fmla="*/ 2147483647 w 450"/>
                <a:gd name="T3" fmla="*/ 2147483647 h 414"/>
                <a:gd name="T4" fmla="*/ 2147483647 w 450"/>
                <a:gd name="T5" fmla="*/ 2147483647 h 414"/>
                <a:gd name="T6" fmla="*/ 2147483647 w 450"/>
                <a:gd name="T7" fmla="*/ 0 h 414"/>
                <a:gd name="T8" fmla="*/ 2147483647 w 450"/>
                <a:gd name="T9" fmla="*/ 2147483647 h 414"/>
                <a:gd name="T10" fmla="*/ 2147483647 w 450"/>
                <a:gd name="T11" fmla="*/ 2147483647 h 414"/>
                <a:gd name="T12" fmla="*/ 2147483647 w 450"/>
                <a:gd name="T13" fmla="*/ 2147483647 h 414"/>
                <a:gd name="T14" fmla="*/ 2147483647 w 450"/>
                <a:gd name="T15" fmla="*/ 2147483647 h 414"/>
                <a:gd name="T16" fmla="*/ 2147483647 w 450"/>
                <a:gd name="T17" fmla="*/ 2147483647 h 414"/>
                <a:gd name="T18" fmla="*/ 2147483647 w 450"/>
                <a:gd name="T19" fmla="*/ 2147483647 h 414"/>
                <a:gd name="T20" fmla="*/ 2147483647 w 450"/>
                <a:gd name="T21" fmla="*/ 2147483647 h 414"/>
                <a:gd name="T22" fmla="*/ 2147483647 w 450"/>
                <a:gd name="T23" fmla="*/ 2147483647 h 414"/>
                <a:gd name="T24" fmla="*/ 2147483647 w 450"/>
                <a:gd name="T25" fmla="*/ 2147483647 h 414"/>
                <a:gd name="T26" fmla="*/ 2147483647 w 450"/>
                <a:gd name="T27" fmla="*/ 2147483647 h 414"/>
                <a:gd name="T28" fmla="*/ 2147483647 w 450"/>
                <a:gd name="T29" fmla="*/ 2147483647 h 414"/>
                <a:gd name="T30" fmla="*/ 2147483647 w 450"/>
                <a:gd name="T31" fmla="*/ 2147483647 h 414"/>
                <a:gd name="T32" fmla="*/ 2147483647 w 450"/>
                <a:gd name="T33" fmla="*/ 2147483647 h 414"/>
                <a:gd name="T34" fmla="*/ 2147483647 w 450"/>
                <a:gd name="T35" fmla="*/ 2147483647 h 414"/>
                <a:gd name="T36" fmla="*/ 2147483647 w 450"/>
                <a:gd name="T37" fmla="*/ 2147483647 h 414"/>
                <a:gd name="T38" fmla="*/ 2147483647 w 450"/>
                <a:gd name="T39" fmla="*/ 2147483647 h 414"/>
                <a:gd name="T40" fmla="*/ 2147483647 w 450"/>
                <a:gd name="T41" fmla="*/ 2147483647 h 414"/>
                <a:gd name="T42" fmla="*/ 2147483647 w 450"/>
                <a:gd name="T43" fmla="*/ 2147483647 h 414"/>
                <a:gd name="T44" fmla="*/ 2147483647 w 450"/>
                <a:gd name="T45" fmla="*/ 2147483647 h 414"/>
                <a:gd name="T46" fmla="*/ 2147483647 w 450"/>
                <a:gd name="T47" fmla="*/ 2147483647 h 414"/>
                <a:gd name="T48" fmla="*/ 2147483647 w 450"/>
                <a:gd name="T49" fmla="*/ 2147483647 h 414"/>
                <a:gd name="T50" fmla="*/ 2147483647 w 450"/>
                <a:gd name="T51" fmla="*/ 2147483647 h 414"/>
                <a:gd name="T52" fmla="*/ 2147483647 w 450"/>
                <a:gd name="T53" fmla="*/ 2147483647 h 414"/>
                <a:gd name="T54" fmla="*/ 2147483647 w 450"/>
                <a:gd name="T55" fmla="*/ 2147483647 h 414"/>
                <a:gd name="T56" fmla="*/ 2147483647 w 450"/>
                <a:gd name="T57" fmla="*/ 2147483647 h 414"/>
                <a:gd name="T58" fmla="*/ 2147483647 w 450"/>
                <a:gd name="T59" fmla="*/ 2147483647 h 414"/>
                <a:gd name="T60" fmla="*/ 2147483647 w 450"/>
                <a:gd name="T61" fmla="*/ 2147483647 h 414"/>
                <a:gd name="T62" fmla="*/ 2147483647 w 450"/>
                <a:gd name="T63" fmla="*/ 2147483647 h 414"/>
                <a:gd name="T64" fmla="*/ 2147483647 w 450"/>
                <a:gd name="T65" fmla="*/ 2147483647 h 414"/>
                <a:gd name="T66" fmla="*/ 2147483647 w 450"/>
                <a:gd name="T67" fmla="*/ 2147483647 h 414"/>
                <a:gd name="T68" fmla="*/ 2147483647 w 450"/>
                <a:gd name="T69" fmla="*/ 2147483647 h 414"/>
                <a:gd name="T70" fmla="*/ 2147483647 w 450"/>
                <a:gd name="T71" fmla="*/ 2147483647 h 414"/>
                <a:gd name="T72" fmla="*/ 2147483647 w 450"/>
                <a:gd name="T73" fmla="*/ 2147483647 h 414"/>
                <a:gd name="T74" fmla="*/ 2147483647 w 450"/>
                <a:gd name="T75" fmla="*/ 2147483647 h 414"/>
                <a:gd name="T76" fmla="*/ 2147483647 w 450"/>
                <a:gd name="T77" fmla="*/ 2147483647 h 414"/>
                <a:gd name="T78" fmla="*/ 2147483647 w 450"/>
                <a:gd name="T79" fmla="*/ 2147483647 h 414"/>
                <a:gd name="T80" fmla="*/ 2147483647 w 450"/>
                <a:gd name="T81" fmla="*/ 2147483647 h 414"/>
                <a:gd name="T82" fmla="*/ 2147483647 w 450"/>
                <a:gd name="T83" fmla="*/ 2147483647 h 414"/>
                <a:gd name="T84" fmla="*/ 2147483647 w 450"/>
                <a:gd name="T85" fmla="*/ 2147483647 h 414"/>
                <a:gd name="T86" fmla="*/ 2147483647 w 450"/>
                <a:gd name="T87" fmla="*/ 2147483647 h 414"/>
                <a:gd name="T88" fmla="*/ 2147483647 w 450"/>
                <a:gd name="T89" fmla="*/ 2147483647 h 414"/>
                <a:gd name="T90" fmla="*/ 2147483647 w 450"/>
                <a:gd name="T91" fmla="*/ 2147483647 h 414"/>
                <a:gd name="T92" fmla="*/ 2147483647 w 450"/>
                <a:gd name="T93" fmla="*/ 2147483647 h 414"/>
                <a:gd name="T94" fmla="*/ 2147483647 w 450"/>
                <a:gd name="T95" fmla="*/ 2147483647 h 414"/>
                <a:gd name="T96" fmla="*/ 2147483647 w 450"/>
                <a:gd name="T97" fmla="*/ 2147483647 h 414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450"/>
                <a:gd name="T148" fmla="*/ 0 h 414"/>
                <a:gd name="T149" fmla="*/ 450 w 450"/>
                <a:gd name="T150" fmla="*/ 414 h 414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450" h="414">
                  <a:moveTo>
                    <a:pt x="426" y="60"/>
                  </a:moveTo>
                  <a:lnTo>
                    <a:pt x="432" y="54"/>
                  </a:lnTo>
                  <a:lnTo>
                    <a:pt x="438" y="42"/>
                  </a:lnTo>
                  <a:lnTo>
                    <a:pt x="450" y="30"/>
                  </a:lnTo>
                  <a:lnTo>
                    <a:pt x="444" y="30"/>
                  </a:lnTo>
                  <a:lnTo>
                    <a:pt x="438" y="24"/>
                  </a:lnTo>
                  <a:lnTo>
                    <a:pt x="438" y="0"/>
                  </a:lnTo>
                  <a:lnTo>
                    <a:pt x="432" y="0"/>
                  </a:lnTo>
                  <a:lnTo>
                    <a:pt x="432" y="6"/>
                  </a:lnTo>
                  <a:lnTo>
                    <a:pt x="426" y="18"/>
                  </a:lnTo>
                  <a:lnTo>
                    <a:pt x="402" y="18"/>
                  </a:lnTo>
                  <a:lnTo>
                    <a:pt x="390" y="30"/>
                  </a:lnTo>
                  <a:lnTo>
                    <a:pt x="372" y="30"/>
                  </a:lnTo>
                  <a:lnTo>
                    <a:pt x="366" y="24"/>
                  </a:lnTo>
                  <a:lnTo>
                    <a:pt x="318" y="24"/>
                  </a:lnTo>
                  <a:lnTo>
                    <a:pt x="306" y="30"/>
                  </a:lnTo>
                  <a:lnTo>
                    <a:pt x="294" y="42"/>
                  </a:lnTo>
                  <a:lnTo>
                    <a:pt x="282" y="48"/>
                  </a:lnTo>
                  <a:lnTo>
                    <a:pt x="276" y="54"/>
                  </a:lnTo>
                  <a:lnTo>
                    <a:pt x="258" y="54"/>
                  </a:lnTo>
                  <a:lnTo>
                    <a:pt x="246" y="60"/>
                  </a:lnTo>
                  <a:lnTo>
                    <a:pt x="234" y="60"/>
                  </a:lnTo>
                  <a:lnTo>
                    <a:pt x="222" y="54"/>
                  </a:lnTo>
                  <a:lnTo>
                    <a:pt x="204" y="54"/>
                  </a:lnTo>
                  <a:lnTo>
                    <a:pt x="192" y="42"/>
                  </a:lnTo>
                  <a:lnTo>
                    <a:pt x="180" y="36"/>
                  </a:lnTo>
                  <a:lnTo>
                    <a:pt x="174" y="30"/>
                  </a:lnTo>
                  <a:lnTo>
                    <a:pt x="168" y="30"/>
                  </a:lnTo>
                  <a:lnTo>
                    <a:pt x="150" y="48"/>
                  </a:lnTo>
                  <a:lnTo>
                    <a:pt x="144" y="48"/>
                  </a:lnTo>
                  <a:lnTo>
                    <a:pt x="138" y="54"/>
                  </a:lnTo>
                  <a:lnTo>
                    <a:pt x="120" y="60"/>
                  </a:lnTo>
                  <a:lnTo>
                    <a:pt x="84" y="60"/>
                  </a:lnTo>
                  <a:lnTo>
                    <a:pt x="84" y="54"/>
                  </a:lnTo>
                  <a:lnTo>
                    <a:pt x="90" y="48"/>
                  </a:lnTo>
                  <a:lnTo>
                    <a:pt x="66" y="48"/>
                  </a:lnTo>
                  <a:lnTo>
                    <a:pt x="66" y="78"/>
                  </a:lnTo>
                  <a:lnTo>
                    <a:pt x="72" y="78"/>
                  </a:lnTo>
                  <a:lnTo>
                    <a:pt x="72" y="102"/>
                  </a:lnTo>
                  <a:lnTo>
                    <a:pt x="60" y="102"/>
                  </a:lnTo>
                  <a:lnTo>
                    <a:pt x="54" y="96"/>
                  </a:lnTo>
                  <a:lnTo>
                    <a:pt x="54" y="114"/>
                  </a:lnTo>
                  <a:lnTo>
                    <a:pt x="48" y="120"/>
                  </a:lnTo>
                  <a:lnTo>
                    <a:pt x="48" y="126"/>
                  </a:lnTo>
                  <a:lnTo>
                    <a:pt x="36" y="126"/>
                  </a:lnTo>
                  <a:lnTo>
                    <a:pt x="24" y="114"/>
                  </a:lnTo>
                  <a:lnTo>
                    <a:pt x="18" y="120"/>
                  </a:lnTo>
                  <a:lnTo>
                    <a:pt x="12" y="132"/>
                  </a:lnTo>
                  <a:lnTo>
                    <a:pt x="12" y="150"/>
                  </a:lnTo>
                  <a:lnTo>
                    <a:pt x="6" y="150"/>
                  </a:lnTo>
                  <a:lnTo>
                    <a:pt x="0" y="198"/>
                  </a:lnTo>
                  <a:lnTo>
                    <a:pt x="6" y="204"/>
                  </a:lnTo>
                  <a:lnTo>
                    <a:pt x="18" y="210"/>
                  </a:lnTo>
                  <a:lnTo>
                    <a:pt x="24" y="216"/>
                  </a:lnTo>
                  <a:lnTo>
                    <a:pt x="24" y="222"/>
                  </a:lnTo>
                  <a:lnTo>
                    <a:pt x="72" y="222"/>
                  </a:lnTo>
                  <a:lnTo>
                    <a:pt x="66" y="234"/>
                  </a:lnTo>
                  <a:lnTo>
                    <a:pt x="72" y="240"/>
                  </a:lnTo>
                  <a:lnTo>
                    <a:pt x="78" y="252"/>
                  </a:lnTo>
                  <a:lnTo>
                    <a:pt x="78" y="270"/>
                  </a:lnTo>
                  <a:lnTo>
                    <a:pt x="72" y="282"/>
                  </a:lnTo>
                  <a:lnTo>
                    <a:pt x="66" y="282"/>
                  </a:lnTo>
                  <a:lnTo>
                    <a:pt x="54" y="288"/>
                  </a:lnTo>
                  <a:lnTo>
                    <a:pt x="48" y="288"/>
                  </a:lnTo>
                  <a:lnTo>
                    <a:pt x="42" y="294"/>
                  </a:lnTo>
                  <a:lnTo>
                    <a:pt x="42" y="318"/>
                  </a:lnTo>
                  <a:lnTo>
                    <a:pt x="24" y="336"/>
                  </a:lnTo>
                  <a:lnTo>
                    <a:pt x="30" y="378"/>
                  </a:lnTo>
                  <a:lnTo>
                    <a:pt x="36" y="378"/>
                  </a:lnTo>
                  <a:lnTo>
                    <a:pt x="72" y="396"/>
                  </a:lnTo>
                  <a:lnTo>
                    <a:pt x="84" y="408"/>
                  </a:lnTo>
                  <a:lnTo>
                    <a:pt x="96" y="414"/>
                  </a:lnTo>
                  <a:lnTo>
                    <a:pt x="114" y="414"/>
                  </a:lnTo>
                  <a:lnTo>
                    <a:pt x="174" y="384"/>
                  </a:lnTo>
                  <a:lnTo>
                    <a:pt x="204" y="354"/>
                  </a:lnTo>
                  <a:lnTo>
                    <a:pt x="228" y="336"/>
                  </a:lnTo>
                  <a:lnTo>
                    <a:pt x="240" y="324"/>
                  </a:lnTo>
                  <a:lnTo>
                    <a:pt x="300" y="276"/>
                  </a:lnTo>
                  <a:lnTo>
                    <a:pt x="312" y="270"/>
                  </a:lnTo>
                  <a:lnTo>
                    <a:pt x="372" y="246"/>
                  </a:lnTo>
                  <a:lnTo>
                    <a:pt x="396" y="234"/>
                  </a:lnTo>
                  <a:lnTo>
                    <a:pt x="402" y="228"/>
                  </a:lnTo>
                  <a:lnTo>
                    <a:pt x="402" y="222"/>
                  </a:lnTo>
                  <a:lnTo>
                    <a:pt x="384" y="204"/>
                  </a:lnTo>
                  <a:lnTo>
                    <a:pt x="384" y="198"/>
                  </a:lnTo>
                  <a:lnTo>
                    <a:pt x="390" y="180"/>
                  </a:lnTo>
                  <a:lnTo>
                    <a:pt x="396" y="168"/>
                  </a:lnTo>
                  <a:lnTo>
                    <a:pt x="396" y="138"/>
                  </a:lnTo>
                  <a:lnTo>
                    <a:pt x="390" y="126"/>
                  </a:lnTo>
                  <a:lnTo>
                    <a:pt x="390" y="114"/>
                  </a:lnTo>
                  <a:lnTo>
                    <a:pt x="384" y="108"/>
                  </a:lnTo>
                  <a:lnTo>
                    <a:pt x="378" y="96"/>
                  </a:lnTo>
                  <a:lnTo>
                    <a:pt x="378" y="84"/>
                  </a:lnTo>
                  <a:lnTo>
                    <a:pt x="384" y="72"/>
                  </a:lnTo>
                  <a:lnTo>
                    <a:pt x="390" y="66"/>
                  </a:lnTo>
                  <a:lnTo>
                    <a:pt x="402" y="66"/>
                  </a:lnTo>
                  <a:lnTo>
                    <a:pt x="414" y="60"/>
                  </a:lnTo>
                  <a:lnTo>
                    <a:pt x="426" y="6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8" name="Swaziland" descr="© INSCALE GmbH, 05.05.2010&#10;http://www.presentationload.com/">
              <a:extLst>
                <a:ext uri="{FF2B5EF4-FFF2-40B4-BE49-F238E27FC236}">
                  <a16:creationId xmlns:a16="http://schemas.microsoft.com/office/drawing/2014/main" id="{520ECAE1-F1FC-4703-8FA0-812B2B615196}"/>
                </a:ext>
              </a:extLst>
            </p:cNvPr>
            <p:cNvSpPr>
              <a:spLocks/>
            </p:cNvSpPr>
            <p:nvPr/>
          </p:nvSpPr>
          <p:spPr bwMode="gray">
            <a:xfrm>
              <a:off x="6501036" y="5450752"/>
              <a:ext cx="46039" cy="60305"/>
            </a:xfrm>
            <a:custGeom>
              <a:avLst/>
              <a:gdLst>
                <a:gd name="T0" fmla="*/ 2147483647 w 102"/>
                <a:gd name="T1" fmla="*/ 2147483647 h 132"/>
                <a:gd name="T2" fmla="*/ 2147483647 w 102"/>
                <a:gd name="T3" fmla="*/ 2147483647 h 132"/>
                <a:gd name="T4" fmla="*/ 2147483647 w 102"/>
                <a:gd name="T5" fmla="*/ 2147483647 h 132"/>
                <a:gd name="T6" fmla="*/ 2147483647 w 102"/>
                <a:gd name="T7" fmla="*/ 2147483647 h 132"/>
                <a:gd name="T8" fmla="*/ 2147483647 w 102"/>
                <a:gd name="T9" fmla="*/ 2147483647 h 132"/>
                <a:gd name="T10" fmla="*/ 2147483647 w 102"/>
                <a:gd name="T11" fmla="*/ 0 h 132"/>
                <a:gd name="T12" fmla="*/ 2147483647 w 102"/>
                <a:gd name="T13" fmla="*/ 0 h 132"/>
                <a:gd name="T14" fmla="*/ 2147483647 w 102"/>
                <a:gd name="T15" fmla="*/ 2147483647 h 132"/>
                <a:gd name="T16" fmla="*/ 2147483647 w 102"/>
                <a:gd name="T17" fmla="*/ 2147483647 h 132"/>
                <a:gd name="T18" fmla="*/ 2147483647 w 102"/>
                <a:gd name="T19" fmla="*/ 2147483647 h 132"/>
                <a:gd name="T20" fmla="*/ 2147483647 w 102"/>
                <a:gd name="T21" fmla="*/ 2147483647 h 132"/>
                <a:gd name="T22" fmla="*/ 0 w 102"/>
                <a:gd name="T23" fmla="*/ 2147483647 h 132"/>
                <a:gd name="T24" fmla="*/ 0 w 102"/>
                <a:gd name="T25" fmla="*/ 2147483647 h 132"/>
                <a:gd name="T26" fmla="*/ 2147483647 w 102"/>
                <a:gd name="T27" fmla="*/ 2147483647 h 132"/>
                <a:gd name="T28" fmla="*/ 2147483647 w 102"/>
                <a:gd name="T29" fmla="*/ 2147483647 h 132"/>
                <a:gd name="T30" fmla="*/ 2147483647 w 102"/>
                <a:gd name="T31" fmla="*/ 2147483647 h 132"/>
                <a:gd name="T32" fmla="*/ 2147483647 w 102"/>
                <a:gd name="T33" fmla="*/ 2147483647 h 132"/>
                <a:gd name="T34" fmla="*/ 2147483647 w 102"/>
                <a:gd name="T35" fmla="*/ 2147483647 h 132"/>
                <a:gd name="T36" fmla="*/ 2147483647 w 102"/>
                <a:gd name="T37" fmla="*/ 2147483647 h 132"/>
                <a:gd name="T38" fmla="*/ 2147483647 w 102"/>
                <a:gd name="T39" fmla="*/ 2147483647 h 132"/>
                <a:gd name="T40" fmla="*/ 2147483647 w 102"/>
                <a:gd name="T41" fmla="*/ 2147483647 h 132"/>
                <a:gd name="T42" fmla="*/ 2147483647 w 102"/>
                <a:gd name="T43" fmla="*/ 2147483647 h 132"/>
                <a:gd name="T44" fmla="*/ 2147483647 w 102"/>
                <a:gd name="T45" fmla="*/ 2147483647 h 132"/>
                <a:gd name="T46" fmla="*/ 2147483647 w 102"/>
                <a:gd name="T47" fmla="*/ 2147483647 h 132"/>
                <a:gd name="T48" fmla="*/ 2147483647 w 102"/>
                <a:gd name="T49" fmla="*/ 2147483647 h 132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102"/>
                <a:gd name="T76" fmla="*/ 0 h 132"/>
                <a:gd name="T77" fmla="*/ 102 w 102"/>
                <a:gd name="T78" fmla="*/ 132 h 132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102" h="132">
                  <a:moveTo>
                    <a:pt x="84" y="54"/>
                  </a:moveTo>
                  <a:lnTo>
                    <a:pt x="84" y="30"/>
                  </a:lnTo>
                  <a:lnTo>
                    <a:pt x="90" y="18"/>
                  </a:lnTo>
                  <a:lnTo>
                    <a:pt x="66" y="18"/>
                  </a:lnTo>
                  <a:lnTo>
                    <a:pt x="54" y="6"/>
                  </a:lnTo>
                  <a:lnTo>
                    <a:pt x="42" y="0"/>
                  </a:lnTo>
                  <a:lnTo>
                    <a:pt x="36" y="0"/>
                  </a:lnTo>
                  <a:lnTo>
                    <a:pt x="24" y="12"/>
                  </a:lnTo>
                  <a:lnTo>
                    <a:pt x="18" y="24"/>
                  </a:lnTo>
                  <a:lnTo>
                    <a:pt x="18" y="36"/>
                  </a:lnTo>
                  <a:lnTo>
                    <a:pt x="6" y="48"/>
                  </a:lnTo>
                  <a:lnTo>
                    <a:pt x="0" y="60"/>
                  </a:lnTo>
                  <a:lnTo>
                    <a:pt x="0" y="84"/>
                  </a:lnTo>
                  <a:lnTo>
                    <a:pt x="12" y="108"/>
                  </a:lnTo>
                  <a:lnTo>
                    <a:pt x="24" y="114"/>
                  </a:lnTo>
                  <a:lnTo>
                    <a:pt x="36" y="126"/>
                  </a:lnTo>
                  <a:lnTo>
                    <a:pt x="54" y="126"/>
                  </a:lnTo>
                  <a:lnTo>
                    <a:pt x="66" y="132"/>
                  </a:lnTo>
                  <a:lnTo>
                    <a:pt x="78" y="132"/>
                  </a:lnTo>
                  <a:lnTo>
                    <a:pt x="90" y="90"/>
                  </a:lnTo>
                  <a:lnTo>
                    <a:pt x="96" y="90"/>
                  </a:lnTo>
                  <a:lnTo>
                    <a:pt x="102" y="84"/>
                  </a:lnTo>
                  <a:lnTo>
                    <a:pt x="96" y="60"/>
                  </a:lnTo>
                  <a:lnTo>
                    <a:pt x="90" y="60"/>
                  </a:lnTo>
                  <a:lnTo>
                    <a:pt x="84" y="54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9" name="Somalia" descr="© INSCALE GmbH, 05.05.2010&#10;http://www.presentationload.com/">
              <a:extLst>
                <a:ext uri="{FF2B5EF4-FFF2-40B4-BE49-F238E27FC236}">
                  <a16:creationId xmlns:a16="http://schemas.microsoft.com/office/drawing/2014/main" id="{B9E4E783-14C1-46BC-BA84-E2B51D9FE629}"/>
                </a:ext>
              </a:extLst>
            </p:cNvPr>
            <p:cNvSpPr>
              <a:spLocks/>
            </p:cNvSpPr>
            <p:nvPr/>
          </p:nvSpPr>
          <p:spPr bwMode="gray">
            <a:xfrm>
              <a:off x="6842362" y="4085951"/>
              <a:ext cx="315927" cy="496725"/>
            </a:xfrm>
            <a:custGeom>
              <a:avLst/>
              <a:gdLst>
                <a:gd name="T0" fmla="*/ 2147483647 w 714"/>
                <a:gd name="T1" fmla="*/ 2147483647 h 1104"/>
                <a:gd name="T2" fmla="*/ 2147483647 w 714"/>
                <a:gd name="T3" fmla="*/ 2147483647 h 1104"/>
                <a:gd name="T4" fmla="*/ 2147483647 w 714"/>
                <a:gd name="T5" fmla="*/ 2147483647 h 1104"/>
                <a:gd name="T6" fmla="*/ 2147483647 w 714"/>
                <a:gd name="T7" fmla="*/ 2147483647 h 1104"/>
                <a:gd name="T8" fmla="*/ 2147483647 w 714"/>
                <a:gd name="T9" fmla="*/ 2147483647 h 1104"/>
                <a:gd name="T10" fmla="*/ 2147483647 w 714"/>
                <a:gd name="T11" fmla="*/ 2147483647 h 1104"/>
                <a:gd name="T12" fmla="*/ 2147483647 w 714"/>
                <a:gd name="T13" fmla="*/ 2147483647 h 1104"/>
                <a:gd name="T14" fmla="*/ 2147483647 w 714"/>
                <a:gd name="T15" fmla="*/ 2147483647 h 1104"/>
                <a:gd name="T16" fmla="*/ 2147483647 w 714"/>
                <a:gd name="T17" fmla="*/ 2147483647 h 1104"/>
                <a:gd name="T18" fmla="*/ 2147483647 w 714"/>
                <a:gd name="T19" fmla="*/ 2147483647 h 1104"/>
                <a:gd name="T20" fmla="*/ 2147483647 w 714"/>
                <a:gd name="T21" fmla="*/ 2147483647 h 1104"/>
                <a:gd name="T22" fmla="*/ 2147483647 w 714"/>
                <a:gd name="T23" fmla="*/ 2147483647 h 1104"/>
                <a:gd name="T24" fmla="*/ 0 w 714"/>
                <a:gd name="T25" fmla="*/ 2147483647 h 1104"/>
                <a:gd name="T26" fmla="*/ 2147483647 w 714"/>
                <a:gd name="T27" fmla="*/ 2147483647 h 1104"/>
                <a:gd name="T28" fmla="*/ 2147483647 w 714"/>
                <a:gd name="T29" fmla="*/ 2147483647 h 1104"/>
                <a:gd name="T30" fmla="*/ 2147483647 w 714"/>
                <a:gd name="T31" fmla="*/ 2147483647 h 1104"/>
                <a:gd name="T32" fmla="*/ 2147483647 w 714"/>
                <a:gd name="T33" fmla="*/ 2147483647 h 1104"/>
                <a:gd name="T34" fmla="*/ 2147483647 w 714"/>
                <a:gd name="T35" fmla="*/ 2147483647 h 1104"/>
                <a:gd name="T36" fmla="*/ 2147483647 w 714"/>
                <a:gd name="T37" fmla="*/ 2147483647 h 1104"/>
                <a:gd name="T38" fmla="*/ 2147483647 w 714"/>
                <a:gd name="T39" fmla="*/ 2147483647 h 1104"/>
                <a:gd name="T40" fmla="*/ 2147483647 w 714"/>
                <a:gd name="T41" fmla="*/ 2147483647 h 1104"/>
                <a:gd name="T42" fmla="*/ 2147483647 w 714"/>
                <a:gd name="T43" fmla="*/ 2147483647 h 1104"/>
                <a:gd name="T44" fmla="*/ 2147483647 w 714"/>
                <a:gd name="T45" fmla="*/ 2147483647 h 1104"/>
                <a:gd name="T46" fmla="*/ 2147483647 w 714"/>
                <a:gd name="T47" fmla="*/ 2147483647 h 1104"/>
                <a:gd name="T48" fmla="*/ 2147483647 w 714"/>
                <a:gd name="T49" fmla="*/ 2147483647 h 1104"/>
                <a:gd name="T50" fmla="*/ 2147483647 w 714"/>
                <a:gd name="T51" fmla="*/ 2147483647 h 1104"/>
                <a:gd name="T52" fmla="*/ 2147483647 w 714"/>
                <a:gd name="T53" fmla="*/ 2147483647 h 1104"/>
                <a:gd name="T54" fmla="*/ 2147483647 w 714"/>
                <a:gd name="T55" fmla="*/ 2147483647 h 1104"/>
                <a:gd name="T56" fmla="*/ 2147483647 w 714"/>
                <a:gd name="T57" fmla="*/ 2147483647 h 1104"/>
                <a:gd name="T58" fmla="*/ 2147483647 w 714"/>
                <a:gd name="T59" fmla="*/ 2147483647 h 1104"/>
                <a:gd name="T60" fmla="*/ 2147483647 w 714"/>
                <a:gd name="T61" fmla="*/ 2147483647 h 1104"/>
                <a:gd name="T62" fmla="*/ 2147483647 w 714"/>
                <a:gd name="T63" fmla="*/ 2147483647 h 1104"/>
                <a:gd name="T64" fmla="*/ 2147483647 w 714"/>
                <a:gd name="T65" fmla="*/ 2147483647 h 1104"/>
                <a:gd name="T66" fmla="*/ 2147483647 w 714"/>
                <a:gd name="T67" fmla="*/ 2147483647 h 1104"/>
                <a:gd name="T68" fmla="*/ 2147483647 w 714"/>
                <a:gd name="T69" fmla="*/ 2147483647 h 1104"/>
                <a:gd name="T70" fmla="*/ 2147483647 w 714"/>
                <a:gd name="T71" fmla="*/ 2147483647 h 1104"/>
                <a:gd name="T72" fmla="*/ 2147483647 w 714"/>
                <a:gd name="T73" fmla="*/ 2147483647 h 1104"/>
                <a:gd name="T74" fmla="*/ 2147483647 w 714"/>
                <a:gd name="T75" fmla="*/ 2147483647 h 1104"/>
                <a:gd name="T76" fmla="*/ 2147483647 w 714"/>
                <a:gd name="T77" fmla="*/ 2147483647 h 1104"/>
                <a:gd name="T78" fmla="*/ 2147483647 w 714"/>
                <a:gd name="T79" fmla="*/ 2147483647 h 1104"/>
                <a:gd name="T80" fmla="*/ 2147483647 w 714"/>
                <a:gd name="T81" fmla="*/ 2147483647 h 1104"/>
                <a:gd name="T82" fmla="*/ 2147483647 w 714"/>
                <a:gd name="T83" fmla="*/ 2147483647 h 1104"/>
                <a:gd name="T84" fmla="*/ 2147483647 w 714"/>
                <a:gd name="T85" fmla="*/ 2147483647 h 1104"/>
                <a:gd name="T86" fmla="*/ 2147483647 w 714"/>
                <a:gd name="T87" fmla="*/ 2147483647 h 1104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714"/>
                <a:gd name="T133" fmla="*/ 0 h 1104"/>
                <a:gd name="T134" fmla="*/ 714 w 714"/>
                <a:gd name="T135" fmla="*/ 1104 h 1104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714" h="1104">
                  <a:moveTo>
                    <a:pt x="108" y="114"/>
                  </a:moveTo>
                  <a:lnTo>
                    <a:pt x="120" y="126"/>
                  </a:lnTo>
                  <a:lnTo>
                    <a:pt x="120" y="138"/>
                  </a:lnTo>
                  <a:lnTo>
                    <a:pt x="126" y="150"/>
                  </a:lnTo>
                  <a:lnTo>
                    <a:pt x="132" y="156"/>
                  </a:lnTo>
                  <a:lnTo>
                    <a:pt x="138" y="168"/>
                  </a:lnTo>
                  <a:lnTo>
                    <a:pt x="144" y="174"/>
                  </a:lnTo>
                  <a:lnTo>
                    <a:pt x="156" y="198"/>
                  </a:lnTo>
                  <a:lnTo>
                    <a:pt x="162" y="204"/>
                  </a:lnTo>
                  <a:lnTo>
                    <a:pt x="162" y="210"/>
                  </a:lnTo>
                  <a:lnTo>
                    <a:pt x="186" y="210"/>
                  </a:lnTo>
                  <a:lnTo>
                    <a:pt x="192" y="222"/>
                  </a:lnTo>
                  <a:lnTo>
                    <a:pt x="198" y="228"/>
                  </a:lnTo>
                  <a:lnTo>
                    <a:pt x="204" y="240"/>
                  </a:lnTo>
                  <a:lnTo>
                    <a:pt x="240" y="258"/>
                  </a:lnTo>
                  <a:lnTo>
                    <a:pt x="312" y="282"/>
                  </a:lnTo>
                  <a:lnTo>
                    <a:pt x="336" y="288"/>
                  </a:lnTo>
                  <a:lnTo>
                    <a:pt x="348" y="294"/>
                  </a:lnTo>
                  <a:lnTo>
                    <a:pt x="366" y="300"/>
                  </a:lnTo>
                  <a:lnTo>
                    <a:pt x="378" y="312"/>
                  </a:lnTo>
                  <a:lnTo>
                    <a:pt x="414" y="330"/>
                  </a:lnTo>
                  <a:lnTo>
                    <a:pt x="486" y="324"/>
                  </a:lnTo>
                  <a:lnTo>
                    <a:pt x="276" y="570"/>
                  </a:lnTo>
                  <a:lnTo>
                    <a:pt x="192" y="570"/>
                  </a:lnTo>
                  <a:lnTo>
                    <a:pt x="186" y="576"/>
                  </a:lnTo>
                  <a:lnTo>
                    <a:pt x="174" y="576"/>
                  </a:lnTo>
                  <a:lnTo>
                    <a:pt x="162" y="582"/>
                  </a:lnTo>
                  <a:lnTo>
                    <a:pt x="156" y="588"/>
                  </a:lnTo>
                  <a:lnTo>
                    <a:pt x="144" y="594"/>
                  </a:lnTo>
                  <a:lnTo>
                    <a:pt x="144" y="606"/>
                  </a:lnTo>
                  <a:lnTo>
                    <a:pt x="126" y="624"/>
                  </a:lnTo>
                  <a:lnTo>
                    <a:pt x="102" y="624"/>
                  </a:lnTo>
                  <a:lnTo>
                    <a:pt x="90" y="630"/>
                  </a:lnTo>
                  <a:lnTo>
                    <a:pt x="78" y="630"/>
                  </a:lnTo>
                  <a:lnTo>
                    <a:pt x="66" y="642"/>
                  </a:lnTo>
                  <a:lnTo>
                    <a:pt x="66" y="654"/>
                  </a:lnTo>
                  <a:lnTo>
                    <a:pt x="60" y="660"/>
                  </a:lnTo>
                  <a:lnTo>
                    <a:pt x="42" y="696"/>
                  </a:lnTo>
                  <a:lnTo>
                    <a:pt x="0" y="738"/>
                  </a:lnTo>
                  <a:lnTo>
                    <a:pt x="0" y="1038"/>
                  </a:lnTo>
                  <a:lnTo>
                    <a:pt x="42" y="1104"/>
                  </a:lnTo>
                  <a:lnTo>
                    <a:pt x="48" y="1086"/>
                  </a:lnTo>
                  <a:lnTo>
                    <a:pt x="84" y="1032"/>
                  </a:lnTo>
                  <a:lnTo>
                    <a:pt x="96" y="1008"/>
                  </a:lnTo>
                  <a:lnTo>
                    <a:pt x="114" y="996"/>
                  </a:lnTo>
                  <a:lnTo>
                    <a:pt x="144" y="966"/>
                  </a:lnTo>
                  <a:lnTo>
                    <a:pt x="150" y="954"/>
                  </a:lnTo>
                  <a:lnTo>
                    <a:pt x="162" y="936"/>
                  </a:lnTo>
                  <a:lnTo>
                    <a:pt x="192" y="906"/>
                  </a:lnTo>
                  <a:lnTo>
                    <a:pt x="216" y="876"/>
                  </a:lnTo>
                  <a:lnTo>
                    <a:pt x="246" y="846"/>
                  </a:lnTo>
                  <a:lnTo>
                    <a:pt x="264" y="840"/>
                  </a:lnTo>
                  <a:lnTo>
                    <a:pt x="276" y="828"/>
                  </a:lnTo>
                  <a:lnTo>
                    <a:pt x="294" y="816"/>
                  </a:lnTo>
                  <a:lnTo>
                    <a:pt x="318" y="804"/>
                  </a:lnTo>
                  <a:lnTo>
                    <a:pt x="336" y="786"/>
                  </a:lnTo>
                  <a:lnTo>
                    <a:pt x="372" y="756"/>
                  </a:lnTo>
                  <a:lnTo>
                    <a:pt x="420" y="708"/>
                  </a:lnTo>
                  <a:lnTo>
                    <a:pt x="438" y="684"/>
                  </a:lnTo>
                  <a:lnTo>
                    <a:pt x="462" y="654"/>
                  </a:lnTo>
                  <a:lnTo>
                    <a:pt x="492" y="618"/>
                  </a:lnTo>
                  <a:lnTo>
                    <a:pt x="516" y="570"/>
                  </a:lnTo>
                  <a:lnTo>
                    <a:pt x="528" y="540"/>
                  </a:lnTo>
                  <a:lnTo>
                    <a:pt x="546" y="516"/>
                  </a:lnTo>
                  <a:lnTo>
                    <a:pt x="558" y="498"/>
                  </a:lnTo>
                  <a:lnTo>
                    <a:pt x="564" y="492"/>
                  </a:lnTo>
                  <a:lnTo>
                    <a:pt x="570" y="480"/>
                  </a:lnTo>
                  <a:lnTo>
                    <a:pt x="576" y="474"/>
                  </a:lnTo>
                  <a:lnTo>
                    <a:pt x="576" y="450"/>
                  </a:lnTo>
                  <a:lnTo>
                    <a:pt x="582" y="432"/>
                  </a:lnTo>
                  <a:lnTo>
                    <a:pt x="588" y="420"/>
                  </a:lnTo>
                  <a:lnTo>
                    <a:pt x="588" y="402"/>
                  </a:lnTo>
                  <a:lnTo>
                    <a:pt x="594" y="390"/>
                  </a:lnTo>
                  <a:lnTo>
                    <a:pt x="606" y="378"/>
                  </a:lnTo>
                  <a:lnTo>
                    <a:pt x="612" y="366"/>
                  </a:lnTo>
                  <a:lnTo>
                    <a:pt x="624" y="354"/>
                  </a:lnTo>
                  <a:lnTo>
                    <a:pt x="624" y="324"/>
                  </a:lnTo>
                  <a:lnTo>
                    <a:pt x="636" y="318"/>
                  </a:lnTo>
                  <a:lnTo>
                    <a:pt x="642" y="306"/>
                  </a:lnTo>
                  <a:lnTo>
                    <a:pt x="660" y="252"/>
                  </a:lnTo>
                  <a:lnTo>
                    <a:pt x="672" y="252"/>
                  </a:lnTo>
                  <a:lnTo>
                    <a:pt x="672" y="246"/>
                  </a:lnTo>
                  <a:lnTo>
                    <a:pt x="684" y="234"/>
                  </a:lnTo>
                  <a:lnTo>
                    <a:pt x="684" y="138"/>
                  </a:lnTo>
                  <a:lnTo>
                    <a:pt x="708" y="126"/>
                  </a:lnTo>
                  <a:lnTo>
                    <a:pt x="702" y="54"/>
                  </a:lnTo>
                  <a:lnTo>
                    <a:pt x="708" y="42"/>
                  </a:lnTo>
                  <a:lnTo>
                    <a:pt x="708" y="36"/>
                  </a:lnTo>
                  <a:lnTo>
                    <a:pt x="714" y="24"/>
                  </a:lnTo>
                  <a:lnTo>
                    <a:pt x="714" y="12"/>
                  </a:lnTo>
                  <a:lnTo>
                    <a:pt x="690" y="0"/>
                  </a:lnTo>
                  <a:lnTo>
                    <a:pt x="672" y="0"/>
                  </a:lnTo>
                  <a:lnTo>
                    <a:pt x="666" y="12"/>
                  </a:lnTo>
                  <a:lnTo>
                    <a:pt x="654" y="18"/>
                  </a:lnTo>
                  <a:lnTo>
                    <a:pt x="648" y="30"/>
                  </a:lnTo>
                  <a:lnTo>
                    <a:pt x="624" y="42"/>
                  </a:lnTo>
                  <a:lnTo>
                    <a:pt x="612" y="42"/>
                  </a:lnTo>
                  <a:lnTo>
                    <a:pt x="594" y="48"/>
                  </a:lnTo>
                  <a:lnTo>
                    <a:pt x="582" y="54"/>
                  </a:lnTo>
                  <a:lnTo>
                    <a:pt x="564" y="54"/>
                  </a:lnTo>
                  <a:lnTo>
                    <a:pt x="546" y="48"/>
                  </a:lnTo>
                  <a:lnTo>
                    <a:pt x="534" y="42"/>
                  </a:lnTo>
                  <a:lnTo>
                    <a:pt x="516" y="48"/>
                  </a:lnTo>
                  <a:lnTo>
                    <a:pt x="510" y="54"/>
                  </a:lnTo>
                  <a:lnTo>
                    <a:pt x="498" y="60"/>
                  </a:lnTo>
                  <a:lnTo>
                    <a:pt x="492" y="72"/>
                  </a:lnTo>
                  <a:lnTo>
                    <a:pt x="486" y="78"/>
                  </a:lnTo>
                  <a:lnTo>
                    <a:pt x="474" y="78"/>
                  </a:lnTo>
                  <a:lnTo>
                    <a:pt x="462" y="72"/>
                  </a:lnTo>
                  <a:lnTo>
                    <a:pt x="456" y="60"/>
                  </a:lnTo>
                  <a:lnTo>
                    <a:pt x="444" y="60"/>
                  </a:lnTo>
                  <a:lnTo>
                    <a:pt x="438" y="66"/>
                  </a:lnTo>
                  <a:lnTo>
                    <a:pt x="426" y="72"/>
                  </a:lnTo>
                  <a:lnTo>
                    <a:pt x="396" y="102"/>
                  </a:lnTo>
                  <a:lnTo>
                    <a:pt x="384" y="108"/>
                  </a:lnTo>
                  <a:lnTo>
                    <a:pt x="372" y="108"/>
                  </a:lnTo>
                  <a:lnTo>
                    <a:pt x="360" y="102"/>
                  </a:lnTo>
                  <a:lnTo>
                    <a:pt x="354" y="96"/>
                  </a:lnTo>
                  <a:lnTo>
                    <a:pt x="342" y="90"/>
                  </a:lnTo>
                  <a:lnTo>
                    <a:pt x="330" y="90"/>
                  </a:lnTo>
                  <a:lnTo>
                    <a:pt x="306" y="102"/>
                  </a:lnTo>
                  <a:lnTo>
                    <a:pt x="294" y="114"/>
                  </a:lnTo>
                  <a:lnTo>
                    <a:pt x="270" y="126"/>
                  </a:lnTo>
                  <a:lnTo>
                    <a:pt x="210" y="126"/>
                  </a:lnTo>
                  <a:lnTo>
                    <a:pt x="192" y="108"/>
                  </a:lnTo>
                  <a:lnTo>
                    <a:pt x="186" y="96"/>
                  </a:lnTo>
                  <a:lnTo>
                    <a:pt x="174" y="90"/>
                  </a:lnTo>
                  <a:lnTo>
                    <a:pt x="168" y="78"/>
                  </a:lnTo>
                  <a:lnTo>
                    <a:pt x="168" y="66"/>
                  </a:lnTo>
                  <a:lnTo>
                    <a:pt x="156" y="54"/>
                  </a:lnTo>
                  <a:lnTo>
                    <a:pt x="150" y="54"/>
                  </a:lnTo>
                  <a:lnTo>
                    <a:pt x="126" y="78"/>
                  </a:lnTo>
                  <a:lnTo>
                    <a:pt x="108" y="114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20" name="Sierra Leone" descr="© INSCALE GmbH, 05.05.2010&#10;http://www.presentationload.com/">
              <a:extLst>
                <a:ext uri="{FF2B5EF4-FFF2-40B4-BE49-F238E27FC236}">
                  <a16:creationId xmlns:a16="http://schemas.microsoft.com/office/drawing/2014/main" id="{7A0E602F-3983-49FA-BFC4-A14EA64C0B60}"/>
                </a:ext>
              </a:extLst>
            </p:cNvPr>
            <p:cNvSpPr>
              <a:spLocks/>
            </p:cNvSpPr>
            <p:nvPr/>
          </p:nvSpPr>
          <p:spPr bwMode="gray">
            <a:xfrm>
              <a:off x="5134138" y="4155778"/>
              <a:ext cx="92079" cy="120610"/>
            </a:xfrm>
            <a:custGeom>
              <a:avLst/>
              <a:gdLst>
                <a:gd name="T0" fmla="*/ 2147483647 w 210"/>
                <a:gd name="T1" fmla="*/ 2147483647 h 270"/>
                <a:gd name="T2" fmla="*/ 2147483647 w 210"/>
                <a:gd name="T3" fmla="*/ 2147483647 h 270"/>
                <a:gd name="T4" fmla="*/ 2147483647 w 210"/>
                <a:gd name="T5" fmla="*/ 2147483647 h 270"/>
                <a:gd name="T6" fmla="*/ 2147483647 w 210"/>
                <a:gd name="T7" fmla="*/ 2147483647 h 270"/>
                <a:gd name="T8" fmla="*/ 2147483647 w 210"/>
                <a:gd name="T9" fmla="*/ 2147483647 h 270"/>
                <a:gd name="T10" fmla="*/ 2147483647 w 210"/>
                <a:gd name="T11" fmla="*/ 2147483647 h 270"/>
                <a:gd name="T12" fmla="*/ 2147483647 w 210"/>
                <a:gd name="T13" fmla="*/ 2147483647 h 270"/>
                <a:gd name="T14" fmla="*/ 2147483647 w 210"/>
                <a:gd name="T15" fmla="*/ 2147483647 h 270"/>
                <a:gd name="T16" fmla="*/ 2147483647 w 210"/>
                <a:gd name="T17" fmla="*/ 2147483647 h 270"/>
                <a:gd name="T18" fmla="*/ 2147483647 w 210"/>
                <a:gd name="T19" fmla="*/ 2147483647 h 270"/>
                <a:gd name="T20" fmla="*/ 2147483647 w 210"/>
                <a:gd name="T21" fmla="*/ 2147483647 h 270"/>
                <a:gd name="T22" fmla="*/ 2147483647 w 210"/>
                <a:gd name="T23" fmla="*/ 0 h 270"/>
                <a:gd name="T24" fmla="*/ 2147483647 w 210"/>
                <a:gd name="T25" fmla="*/ 0 h 270"/>
                <a:gd name="T26" fmla="*/ 2147483647 w 210"/>
                <a:gd name="T27" fmla="*/ 2147483647 h 270"/>
                <a:gd name="T28" fmla="*/ 2147483647 w 210"/>
                <a:gd name="T29" fmla="*/ 2147483647 h 270"/>
                <a:gd name="T30" fmla="*/ 2147483647 w 210"/>
                <a:gd name="T31" fmla="*/ 2147483647 h 270"/>
                <a:gd name="T32" fmla="*/ 2147483647 w 210"/>
                <a:gd name="T33" fmla="*/ 2147483647 h 270"/>
                <a:gd name="T34" fmla="*/ 2147483647 w 210"/>
                <a:gd name="T35" fmla="*/ 2147483647 h 270"/>
                <a:gd name="T36" fmla="*/ 2147483647 w 210"/>
                <a:gd name="T37" fmla="*/ 2147483647 h 270"/>
                <a:gd name="T38" fmla="*/ 2147483647 w 210"/>
                <a:gd name="T39" fmla="*/ 2147483647 h 270"/>
                <a:gd name="T40" fmla="*/ 2147483647 w 210"/>
                <a:gd name="T41" fmla="*/ 2147483647 h 270"/>
                <a:gd name="T42" fmla="*/ 2147483647 w 210"/>
                <a:gd name="T43" fmla="*/ 2147483647 h 270"/>
                <a:gd name="T44" fmla="*/ 0 w 210"/>
                <a:gd name="T45" fmla="*/ 2147483647 h 270"/>
                <a:gd name="T46" fmla="*/ 2147483647 w 210"/>
                <a:gd name="T47" fmla="*/ 2147483647 h 270"/>
                <a:gd name="T48" fmla="*/ 2147483647 w 210"/>
                <a:gd name="T49" fmla="*/ 2147483647 h 270"/>
                <a:gd name="T50" fmla="*/ 0 w 210"/>
                <a:gd name="T51" fmla="*/ 2147483647 h 270"/>
                <a:gd name="T52" fmla="*/ 0 w 210"/>
                <a:gd name="T53" fmla="*/ 2147483647 h 270"/>
                <a:gd name="T54" fmla="*/ 2147483647 w 210"/>
                <a:gd name="T55" fmla="*/ 2147483647 h 270"/>
                <a:gd name="T56" fmla="*/ 2147483647 w 210"/>
                <a:gd name="T57" fmla="*/ 2147483647 h 270"/>
                <a:gd name="T58" fmla="*/ 2147483647 w 210"/>
                <a:gd name="T59" fmla="*/ 2147483647 h 270"/>
                <a:gd name="T60" fmla="*/ 2147483647 w 210"/>
                <a:gd name="T61" fmla="*/ 2147483647 h 270"/>
                <a:gd name="T62" fmla="*/ 2147483647 w 210"/>
                <a:gd name="T63" fmla="*/ 2147483647 h 270"/>
                <a:gd name="T64" fmla="*/ 2147483647 w 210"/>
                <a:gd name="T65" fmla="*/ 2147483647 h 270"/>
                <a:gd name="T66" fmla="*/ 2147483647 w 210"/>
                <a:gd name="T67" fmla="*/ 2147483647 h 270"/>
                <a:gd name="T68" fmla="*/ 2147483647 w 210"/>
                <a:gd name="T69" fmla="*/ 2147483647 h 270"/>
                <a:gd name="T70" fmla="*/ 2147483647 w 210"/>
                <a:gd name="T71" fmla="*/ 2147483647 h 270"/>
                <a:gd name="T72" fmla="*/ 2147483647 w 210"/>
                <a:gd name="T73" fmla="*/ 2147483647 h 270"/>
                <a:gd name="T74" fmla="*/ 2147483647 w 210"/>
                <a:gd name="T75" fmla="*/ 2147483647 h 270"/>
                <a:gd name="T76" fmla="*/ 2147483647 w 210"/>
                <a:gd name="T77" fmla="*/ 2147483647 h 270"/>
                <a:gd name="T78" fmla="*/ 2147483647 w 210"/>
                <a:gd name="T79" fmla="*/ 2147483647 h 270"/>
                <a:gd name="T80" fmla="*/ 2147483647 w 210"/>
                <a:gd name="T81" fmla="*/ 2147483647 h 270"/>
                <a:gd name="T82" fmla="*/ 2147483647 w 210"/>
                <a:gd name="T83" fmla="*/ 2147483647 h 270"/>
                <a:gd name="T84" fmla="*/ 2147483647 w 210"/>
                <a:gd name="T85" fmla="*/ 2147483647 h 270"/>
                <a:gd name="T86" fmla="*/ 2147483647 w 210"/>
                <a:gd name="T87" fmla="*/ 2147483647 h 27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210"/>
                <a:gd name="T133" fmla="*/ 0 h 270"/>
                <a:gd name="T134" fmla="*/ 210 w 210"/>
                <a:gd name="T135" fmla="*/ 270 h 270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210" h="270">
                  <a:moveTo>
                    <a:pt x="186" y="180"/>
                  </a:moveTo>
                  <a:lnTo>
                    <a:pt x="186" y="162"/>
                  </a:lnTo>
                  <a:lnTo>
                    <a:pt x="210" y="156"/>
                  </a:lnTo>
                  <a:lnTo>
                    <a:pt x="204" y="132"/>
                  </a:lnTo>
                  <a:lnTo>
                    <a:pt x="174" y="144"/>
                  </a:lnTo>
                  <a:lnTo>
                    <a:pt x="180" y="126"/>
                  </a:lnTo>
                  <a:lnTo>
                    <a:pt x="186" y="120"/>
                  </a:lnTo>
                  <a:lnTo>
                    <a:pt x="192" y="108"/>
                  </a:lnTo>
                  <a:lnTo>
                    <a:pt x="192" y="90"/>
                  </a:lnTo>
                  <a:lnTo>
                    <a:pt x="180" y="78"/>
                  </a:lnTo>
                  <a:lnTo>
                    <a:pt x="180" y="60"/>
                  </a:lnTo>
                  <a:lnTo>
                    <a:pt x="138" y="0"/>
                  </a:lnTo>
                  <a:lnTo>
                    <a:pt x="102" y="0"/>
                  </a:lnTo>
                  <a:lnTo>
                    <a:pt x="96" y="18"/>
                  </a:lnTo>
                  <a:lnTo>
                    <a:pt x="60" y="18"/>
                  </a:lnTo>
                  <a:lnTo>
                    <a:pt x="60" y="24"/>
                  </a:lnTo>
                  <a:lnTo>
                    <a:pt x="54" y="30"/>
                  </a:lnTo>
                  <a:lnTo>
                    <a:pt x="48" y="42"/>
                  </a:lnTo>
                  <a:lnTo>
                    <a:pt x="36" y="54"/>
                  </a:lnTo>
                  <a:lnTo>
                    <a:pt x="30" y="66"/>
                  </a:lnTo>
                  <a:lnTo>
                    <a:pt x="18" y="72"/>
                  </a:lnTo>
                  <a:lnTo>
                    <a:pt x="12" y="78"/>
                  </a:lnTo>
                  <a:lnTo>
                    <a:pt x="0" y="84"/>
                  </a:lnTo>
                  <a:lnTo>
                    <a:pt x="12" y="96"/>
                  </a:lnTo>
                  <a:lnTo>
                    <a:pt x="6" y="102"/>
                  </a:lnTo>
                  <a:lnTo>
                    <a:pt x="0" y="114"/>
                  </a:lnTo>
                  <a:lnTo>
                    <a:pt x="0" y="132"/>
                  </a:lnTo>
                  <a:lnTo>
                    <a:pt x="6" y="138"/>
                  </a:lnTo>
                  <a:lnTo>
                    <a:pt x="18" y="144"/>
                  </a:lnTo>
                  <a:lnTo>
                    <a:pt x="24" y="150"/>
                  </a:lnTo>
                  <a:lnTo>
                    <a:pt x="18" y="180"/>
                  </a:lnTo>
                  <a:lnTo>
                    <a:pt x="42" y="198"/>
                  </a:lnTo>
                  <a:lnTo>
                    <a:pt x="42" y="204"/>
                  </a:lnTo>
                  <a:lnTo>
                    <a:pt x="48" y="210"/>
                  </a:lnTo>
                  <a:lnTo>
                    <a:pt x="54" y="222"/>
                  </a:lnTo>
                  <a:lnTo>
                    <a:pt x="78" y="234"/>
                  </a:lnTo>
                  <a:lnTo>
                    <a:pt x="96" y="234"/>
                  </a:lnTo>
                  <a:lnTo>
                    <a:pt x="126" y="270"/>
                  </a:lnTo>
                  <a:lnTo>
                    <a:pt x="126" y="234"/>
                  </a:lnTo>
                  <a:lnTo>
                    <a:pt x="144" y="216"/>
                  </a:lnTo>
                  <a:lnTo>
                    <a:pt x="156" y="210"/>
                  </a:lnTo>
                  <a:lnTo>
                    <a:pt x="168" y="198"/>
                  </a:lnTo>
                  <a:lnTo>
                    <a:pt x="180" y="192"/>
                  </a:lnTo>
                  <a:lnTo>
                    <a:pt x="186" y="18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21" name="Senegal" descr="© INSCALE GmbH, 05.05.2010&#10;http://www.presentationload.com/">
              <a:extLst>
                <a:ext uri="{FF2B5EF4-FFF2-40B4-BE49-F238E27FC236}">
                  <a16:creationId xmlns:a16="http://schemas.microsoft.com/office/drawing/2014/main" id="{B52130DB-CE6D-469E-BED2-373AB9817518}"/>
                </a:ext>
              </a:extLst>
            </p:cNvPr>
            <p:cNvSpPr>
              <a:spLocks/>
            </p:cNvSpPr>
            <p:nvPr/>
          </p:nvSpPr>
          <p:spPr bwMode="gray">
            <a:xfrm>
              <a:off x="5005545" y="3911384"/>
              <a:ext cx="184158" cy="165046"/>
            </a:xfrm>
            <a:custGeom>
              <a:avLst/>
              <a:gdLst>
                <a:gd name="T0" fmla="*/ 2147483647 w 414"/>
                <a:gd name="T1" fmla="*/ 2147483647 h 366"/>
                <a:gd name="T2" fmla="*/ 2147483647 w 414"/>
                <a:gd name="T3" fmla="*/ 2147483647 h 366"/>
                <a:gd name="T4" fmla="*/ 2147483647 w 414"/>
                <a:gd name="T5" fmla="*/ 2147483647 h 366"/>
                <a:gd name="T6" fmla="*/ 2147483647 w 414"/>
                <a:gd name="T7" fmla="*/ 2147483647 h 366"/>
                <a:gd name="T8" fmla="*/ 2147483647 w 414"/>
                <a:gd name="T9" fmla="*/ 2147483647 h 366"/>
                <a:gd name="T10" fmla="*/ 2147483647 w 414"/>
                <a:gd name="T11" fmla="*/ 2147483647 h 366"/>
                <a:gd name="T12" fmla="*/ 2147483647 w 414"/>
                <a:gd name="T13" fmla="*/ 2147483647 h 366"/>
                <a:gd name="T14" fmla="*/ 2147483647 w 414"/>
                <a:gd name="T15" fmla="*/ 2147483647 h 366"/>
                <a:gd name="T16" fmla="*/ 2147483647 w 414"/>
                <a:gd name="T17" fmla="*/ 2147483647 h 366"/>
                <a:gd name="T18" fmla="*/ 2147483647 w 414"/>
                <a:gd name="T19" fmla="*/ 2147483647 h 366"/>
                <a:gd name="T20" fmla="*/ 2147483647 w 414"/>
                <a:gd name="T21" fmla="*/ 2147483647 h 366"/>
                <a:gd name="T22" fmla="*/ 2147483647 w 414"/>
                <a:gd name="T23" fmla="*/ 2147483647 h 366"/>
                <a:gd name="T24" fmla="*/ 2147483647 w 414"/>
                <a:gd name="T25" fmla="*/ 2147483647 h 366"/>
                <a:gd name="T26" fmla="*/ 2147483647 w 414"/>
                <a:gd name="T27" fmla="*/ 2147483647 h 366"/>
                <a:gd name="T28" fmla="*/ 2147483647 w 414"/>
                <a:gd name="T29" fmla="*/ 0 h 366"/>
                <a:gd name="T30" fmla="*/ 2147483647 w 414"/>
                <a:gd name="T31" fmla="*/ 2147483647 h 366"/>
                <a:gd name="T32" fmla="*/ 2147483647 w 414"/>
                <a:gd name="T33" fmla="*/ 2147483647 h 366"/>
                <a:gd name="T34" fmla="*/ 2147483647 w 414"/>
                <a:gd name="T35" fmla="*/ 2147483647 h 366"/>
                <a:gd name="T36" fmla="*/ 2147483647 w 414"/>
                <a:gd name="T37" fmla="*/ 2147483647 h 366"/>
                <a:gd name="T38" fmla="*/ 2147483647 w 414"/>
                <a:gd name="T39" fmla="*/ 2147483647 h 366"/>
                <a:gd name="T40" fmla="*/ 2147483647 w 414"/>
                <a:gd name="T41" fmla="*/ 2147483647 h 366"/>
                <a:gd name="T42" fmla="*/ 0 w 414"/>
                <a:gd name="T43" fmla="*/ 2147483647 h 366"/>
                <a:gd name="T44" fmla="*/ 2147483647 w 414"/>
                <a:gd name="T45" fmla="*/ 2147483647 h 366"/>
                <a:gd name="T46" fmla="*/ 2147483647 w 414"/>
                <a:gd name="T47" fmla="*/ 2147483647 h 366"/>
                <a:gd name="T48" fmla="*/ 2147483647 w 414"/>
                <a:gd name="T49" fmla="*/ 2147483647 h 366"/>
                <a:gd name="T50" fmla="*/ 2147483647 w 414"/>
                <a:gd name="T51" fmla="*/ 2147483647 h 366"/>
                <a:gd name="T52" fmla="*/ 2147483647 w 414"/>
                <a:gd name="T53" fmla="*/ 2147483647 h 366"/>
                <a:gd name="T54" fmla="*/ 2147483647 w 414"/>
                <a:gd name="T55" fmla="*/ 2147483647 h 366"/>
                <a:gd name="T56" fmla="*/ 2147483647 w 414"/>
                <a:gd name="T57" fmla="*/ 2147483647 h 366"/>
                <a:gd name="T58" fmla="*/ 2147483647 w 414"/>
                <a:gd name="T59" fmla="*/ 2147483647 h 366"/>
                <a:gd name="T60" fmla="*/ 2147483647 w 414"/>
                <a:gd name="T61" fmla="*/ 2147483647 h 366"/>
                <a:gd name="T62" fmla="*/ 2147483647 w 414"/>
                <a:gd name="T63" fmla="*/ 2147483647 h 366"/>
                <a:gd name="T64" fmla="*/ 2147483647 w 414"/>
                <a:gd name="T65" fmla="*/ 2147483647 h 366"/>
                <a:gd name="T66" fmla="*/ 2147483647 w 414"/>
                <a:gd name="T67" fmla="*/ 2147483647 h 366"/>
                <a:gd name="T68" fmla="*/ 2147483647 w 414"/>
                <a:gd name="T69" fmla="*/ 2147483647 h 366"/>
                <a:gd name="T70" fmla="*/ 2147483647 w 414"/>
                <a:gd name="T71" fmla="*/ 2147483647 h 366"/>
                <a:gd name="T72" fmla="*/ 2147483647 w 414"/>
                <a:gd name="T73" fmla="*/ 2147483647 h 366"/>
                <a:gd name="T74" fmla="*/ 2147483647 w 414"/>
                <a:gd name="T75" fmla="*/ 2147483647 h 366"/>
                <a:gd name="T76" fmla="*/ 2147483647 w 414"/>
                <a:gd name="T77" fmla="*/ 2147483647 h 366"/>
                <a:gd name="T78" fmla="*/ 2147483647 w 414"/>
                <a:gd name="T79" fmla="*/ 2147483647 h 366"/>
                <a:gd name="T80" fmla="*/ 2147483647 w 414"/>
                <a:gd name="T81" fmla="*/ 2147483647 h 366"/>
                <a:gd name="T82" fmla="*/ 2147483647 w 414"/>
                <a:gd name="T83" fmla="*/ 2147483647 h 366"/>
                <a:gd name="T84" fmla="*/ 2147483647 w 414"/>
                <a:gd name="T85" fmla="*/ 2147483647 h 366"/>
                <a:gd name="T86" fmla="*/ 2147483647 w 414"/>
                <a:gd name="T87" fmla="*/ 2147483647 h 366"/>
                <a:gd name="T88" fmla="*/ 2147483647 w 414"/>
                <a:gd name="T89" fmla="*/ 2147483647 h 366"/>
                <a:gd name="T90" fmla="*/ 2147483647 w 414"/>
                <a:gd name="T91" fmla="*/ 2147483647 h 366"/>
                <a:gd name="T92" fmla="*/ 2147483647 w 414"/>
                <a:gd name="T93" fmla="*/ 2147483647 h 366"/>
                <a:gd name="T94" fmla="*/ 2147483647 w 414"/>
                <a:gd name="T95" fmla="*/ 2147483647 h 366"/>
                <a:gd name="T96" fmla="*/ 2147483647 w 414"/>
                <a:gd name="T97" fmla="*/ 2147483647 h 366"/>
                <a:gd name="T98" fmla="*/ 2147483647 w 414"/>
                <a:gd name="T99" fmla="*/ 2147483647 h 366"/>
                <a:gd name="T100" fmla="*/ 2147483647 w 414"/>
                <a:gd name="T101" fmla="*/ 2147483647 h 366"/>
                <a:gd name="T102" fmla="*/ 2147483647 w 414"/>
                <a:gd name="T103" fmla="*/ 2147483647 h 366"/>
                <a:gd name="T104" fmla="*/ 2147483647 w 414"/>
                <a:gd name="T105" fmla="*/ 2147483647 h 36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414"/>
                <a:gd name="T160" fmla="*/ 0 h 366"/>
                <a:gd name="T161" fmla="*/ 414 w 414"/>
                <a:gd name="T162" fmla="*/ 366 h 36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414" h="366">
                  <a:moveTo>
                    <a:pt x="402" y="270"/>
                  </a:moveTo>
                  <a:lnTo>
                    <a:pt x="396" y="270"/>
                  </a:lnTo>
                  <a:lnTo>
                    <a:pt x="396" y="276"/>
                  </a:lnTo>
                  <a:lnTo>
                    <a:pt x="384" y="276"/>
                  </a:lnTo>
                  <a:lnTo>
                    <a:pt x="378" y="270"/>
                  </a:lnTo>
                  <a:lnTo>
                    <a:pt x="378" y="246"/>
                  </a:lnTo>
                  <a:lnTo>
                    <a:pt x="384" y="240"/>
                  </a:lnTo>
                  <a:lnTo>
                    <a:pt x="384" y="222"/>
                  </a:lnTo>
                  <a:lnTo>
                    <a:pt x="372" y="210"/>
                  </a:lnTo>
                  <a:lnTo>
                    <a:pt x="372" y="204"/>
                  </a:lnTo>
                  <a:lnTo>
                    <a:pt x="360" y="186"/>
                  </a:lnTo>
                  <a:lnTo>
                    <a:pt x="360" y="162"/>
                  </a:lnTo>
                  <a:lnTo>
                    <a:pt x="348" y="138"/>
                  </a:lnTo>
                  <a:lnTo>
                    <a:pt x="318" y="132"/>
                  </a:lnTo>
                  <a:lnTo>
                    <a:pt x="318" y="108"/>
                  </a:lnTo>
                  <a:lnTo>
                    <a:pt x="312" y="102"/>
                  </a:lnTo>
                  <a:lnTo>
                    <a:pt x="294" y="102"/>
                  </a:lnTo>
                  <a:lnTo>
                    <a:pt x="294" y="72"/>
                  </a:lnTo>
                  <a:lnTo>
                    <a:pt x="288" y="60"/>
                  </a:lnTo>
                  <a:lnTo>
                    <a:pt x="288" y="54"/>
                  </a:lnTo>
                  <a:lnTo>
                    <a:pt x="282" y="48"/>
                  </a:lnTo>
                  <a:lnTo>
                    <a:pt x="264" y="48"/>
                  </a:lnTo>
                  <a:lnTo>
                    <a:pt x="252" y="54"/>
                  </a:lnTo>
                  <a:lnTo>
                    <a:pt x="246" y="42"/>
                  </a:lnTo>
                  <a:lnTo>
                    <a:pt x="234" y="30"/>
                  </a:lnTo>
                  <a:lnTo>
                    <a:pt x="228" y="18"/>
                  </a:lnTo>
                  <a:lnTo>
                    <a:pt x="222" y="18"/>
                  </a:lnTo>
                  <a:lnTo>
                    <a:pt x="210" y="12"/>
                  </a:lnTo>
                  <a:lnTo>
                    <a:pt x="186" y="12"/>
                  </a:lnTo>
                  <a:lnTo>
                    <a:pt x="162" y="0"/>
                  </a:lnTo>
                  <a:lnTo>
                    <a:pt x="162" y="18"/>
                  </a:lnTo>
                  <a:lnTo>
                    <a:pt x="132" y="12"/>
                  </a:lnTo>
                  <a:lnTo>
                    <a:pt x="120" y="18"/>
                  </a:lnTo>
                  <a:lnTo>
                    <a:pt x="114" y="18"/>
                  </a:lnTo>
                  <a:lnTo>
                    <a:pt x="108" y="12"/>
                  </a:lnTo>
                  <a:lnTo>
                    <a:pt x="102" y="12"/>
                  </a:lnTo>
                  <a:lnTo>
                    <a:pt x="90" y="18"/>
                  </a:lnTo>
                  <a:lnTo>
                    <a:pt x="84" y="24"/>
                  </a:lnTo>
                  <a:lnTo>
                    <a:pt x="66" y="60"/>
                  </a:lnTo>
                  <a:lnTo>
                    <a:pt x="60" y="66"/>
                  </a:lnTo>
                  <a:lnTo>
                    <a:pt x="60" y="90"/>
                  </a:lnTo>
                  <a:lnTo>
                    <a:pt x="48" y="96"/>
                  </a:lnTo>
                  <a:lnTo>
                    <a:pt x="30" y="132"/>
                  </a:lnTo>
                  <a:lnTo>
                    <a:pt x="0" y="162"/>
                  </a:lnTo>
                  <a:lnTo>
                    <a:pt x="6" y="168"/>
                  </a:lnTo>
                  <a:lnTo>
                    <a:pt x="12" y="168"/>
                  </a:lnTo>
                  <a:lnTo>
                    <a:pt x="18" y="174"/>
                  </a:lnTo>
                  <a:lnTo>
                    <a:pt x="24" y="186"/>
                  </a:lnTo>
                  <a:lnTo>
                    <a:pt x="24" y="204"/>
                  </a:lnTo>
                  <a:lnTo>
                    <a:pt x="42" y="222"/>
                  </a:lnTo>
                  <a:lnTo>
                    <a:pt x="42" y="246"/>
                  </a:lnTo>
                  <a:lnTo>
                    <a:pt x="48" y="252"/>
                  </a:lnTo>
                  <a:lnTo>
                    <a:pt x="126" y="252"/>
                  </a:lnTo>
                  <a:lnTo>
                    <a:pt x="126" y="240"/>
                  </a:lnTo>
                  <a:lnTo>
                    <a:pt x="180" y="240"/>
                  </a:lnTo>
                  <a:lnTo>
                    <a:pt x="180" y="252"/>
                  </a:lnTo>
                  <a:lnTo>
                    <a:pt x="192" y="246"/>
                  </a:lnTo>
                  <a:lnTo>
                    <a:pt x="198" y="252"/>
                  </a:lnTo>
                  <a:lnTo>
                    <a:pt x="204" y="264"/>
                  </a:lnTo>
                  <a:lnTo>
                    <a:pt x="216" y="264"/>
                  </a:lnTo>
                  <a:lnTo>
                    <a:pt x="222" y="258"/>
                  </a:lnTo>
                  <a:lnTo>
                    <a:pt x="246" y="258"/>
                  </a:lnTo>
                  <a:lnTo>
                    <a:pt x="252" y="264"/>
                  </a:lnTo>
                  <a:lnTo>
                    <a:pt x="252" y="270"/>
                  </a:lnTo>
                  <a:lnTo>
                    <a:pt x="246" y="276"/>
                  </a:lnTo>
                  <a:lnTo>
                    <a:pt x="234" y="282"/>
                  </a:lnTo>
                  <a:lnTo>
                    <a:pt x="228" y="288"/>
                  </a:lnTo>
                  <a:lnTo>
                    <a:pt x="204" y="288"/>
                  </a:lnTo>
                  <a:lnTo>
                    <a:pt x="186" y="282"/>
                  </a:lnTo>
                  <a:lnTo>
                    <a:pt x="180" y="270"/>
                  </a:lnTo>
                  <a:lnTo>
                    <a:pt x="168" y="264"/>
                  </a:lnTo>
                  <a:lnTo>
                    <a:pt x="162" y="258"/>
                  </a:lnTo>
                  <a:lnTo>
                    <a:pt x="156" y="264"/>
                  </a:lnTo>
                  <a:lnTo>
                    <a:pt x="150" y="276"/>
                  </a:lnTo>
                  <a:lnTo>
                    <a:pt x="126" y="276"/>
                  </a:lnTo>
                  <a:lnTo>
                    <a:pt x="120" y="282"/>
                  </a:lnTo>
                  <a:lnTo>
                    <a:pt x="108" y="282"/>
                  </a:lnTo>
                  <a:lnTo>
                    <a:pt x="108" y="294"/>
                  </a:lnTo>
                  <a:lnTo>
                    <a:pt x="36" y="294"/>
                  </a:lnTo>
                  <a:lnTo>
                    <a:pt x="36" y="318"/>
                  </a:lnTo>
                  <a:lnTo>
                    <a:pt x="30" y="324"/>
                  </a:lnTo>
                  <a:lnTo>
                    <a:pt x="30" y="336"/>
                  </a:lnTo>
                  <a:lnTo>
                    <a:pt x="36" y="342"/>
                  </a:lnTo>
                  <a:lnTo>
                    <a:pt x="42" y="354"/>
                  </a:lnTo>
                  <a:lnTo>
                    <a:pt x="48" y="360"/>
                  </a:lnTo>
                  <a:lnTo>
                    <a:pt x="60" y="366"/>
                  </a:lnTo>
                  <a:lnTo>
                    <a:pt x="66" y="366"/>
                  </a:lnTo>
                  <a:lnTo>
                    <a:pt x="72" y="360"/>
                  </a:lnTo>
                  <a:lnTo>
                    <a:pt x="78" y="360"/>
                  </a:lnTo>
                  <a:lnTo>
                    <a:pt x="90" y="348"/>
                  </a:lnTo>
                  <a:lnTo>
                    <a:pt x="126" y="348"/>
                  </a:lnTo>
                  <a:lnTo>
                    <a:pt x="156" y="324"/>
                  </a:lnTo>
                  <a:lnTo>
                    <a:pt x="294" y="330"/>
                  </a:lnTo>
                  <a:lnTo>
                    <a:pt x="294" y="336"/>
                  </a:lnTo>
                  <a:lnTo>
                    <a:pt x="300" y="348"/>
                  </a:lnTo>
                  <a:lnTo>
                    <a:pt x="318" y="348"/>
                  </a:lnTo>
                  <a:lnTo>
                    <a:pt x="324" y="342"/>
                  </a:lnTo>
                  <a:lnTo>
                    <a:pt x="330" y="348"/>
                  </a:lnTo>
                  <a:lnTo>
                    <a:pt x="336" y="360"/>
                  </a:lnTo>
                  <a:lnTo>
                    <a:pt x="342" y="366"/>
                  </a:lnTo>
                  <a:lnTo>
                    <a:pt x="354" y="366"/>
                  </a:lnTo>
                  <a:lnTo>
                    <a:pt x="366" y="360"/>
                  </a:lnTo>
                  <a:lnTo>
                    <a:pt x="372" y="354"/>
                  </a:lnTo>
                  <a:lnTo>
                    <a:pt x="414" y="354"/>
                  </a:lnTo>
                  <a:lnTo>
                    <a:pt x="414" y="288"/>
                  </a:lnTo>
                  <a:lnTo>
                    <a:pt x="408" y="276"/>
                  </a:lnTo>
                  <a:lnTo>
                    <a:pt x="402" y="27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22" name="Rwanda" descr="© INSCALE GmbH, 05.05.2010&#10;http://www.presentationload.com/">
              <a:extLst>
                <a:ext uri="{FF2B5EF4-FFF2-40B4-BE49-F238E27FC236}">
                  <a16:creationId xmlns:a16="http://schemas.microsoft.com/office/drawing/2014/main" id="{E70CBDFF-5711-49C6-B772-5DA39A7640D6}"/>
                </a:ext>
              </a:extLst>
            </p:cNvPr>
            <p:cNvSpPr>
              <a:spLocks/>
            </p:cNvSpPr>
            <p:nvPr/>
          </p:nvSpPr>
          <p:spPr bwMode="gray">
            <a:xfrm>
              <a:off x="6456584" y="4558870"/>
              <a:ext cx="66678" cy="65067"/>
            </a:xfrm>
            <a:custGeom>
              <a:avLst/>
              <a:gdLst>
                <a:gd name="T0" fmla="*/ 2147483647 w 150"/>
                <a:gd name="T1" fmla="*/ 2147483647 h 150"/>
                <a:gd name="T2" fmla="*/ 2147483647 w 150"/>
                <a:gd name="T3" fmla="*/ 2147483647 h 150"/>
                <a:gd name="T4" fmla="*/ 2147483647 w 150"/>
                <a:gd name="T5" fmla="*/ 2147483647 h 150"/>
                <a:gd name="T6" fmla="*/ 2147483647 w 150"/>
                <a:gd name="T7" fmla="*/ 2147483647 h 150"/>
                <a:gd name="T8" fmla="*/ 2147483647 w 150"/>
                <a:gd name="T9" fmla="*/ 2147483647 h 150"/>
                <a:gd name="T10" fmla="*/ 2147483647 w 150"/>
                <a:gd name="T11" fmla="*/ 2147483647 h 150"/>
                <a:gd name="T12" fmla="*/ 2147483647 w 150"/>
                <a:gd name="T13" fmla="*/ 2147483647 h 150"/>
                <a:gd name="T14" fmla="*/ 2147483647 w 150"/>
                <a:gd name="T15" fmla="*/ 2147483647 h 150"/>
                <a:gd name="T16" fmla="*/ 2147483647 w 150"/>
                <a:gd name="T17" fmla="*/ 2147483647 h 150"/>
                <a:gd name="T18" fmla="*/ 2147483647 w 150"/>
                <a:gd name="T19" fmla="*/ 2147483647 h 150"/>
                <a:gd name="T20" fmla="*/ 2147483647 w 150"/>
                <a:gd name="T21" fmla="*/ 2147483647 h 150"/>
                <a:gd name="T22" fmla="*/ 2147483647 w 150"/>
                <a:gd name="T23" fmla="*/ 2147483647 h 150"/>
                <a:gd name="T24" fmla="*/ 2147483647 w 150"/>
                <a:gd name="T25" fmla="*/ 2147483647 h 150"/>
                <a:gd name="T26" fmla="*/ 2147483647 w 150"/>
                <a:gd name="T27" fmla="*/ 0 h 150"/>
                <a:gd name="T28" fmla="*/ 2147483647 w 150"/>
                <a:gd name="T29" fmla="*/ 2147483647 h 150"/>
                <a:gd name="T30" fmla="*/ 2147483647 w 150"/>
                <a:gd name="T31" fmla="*/ 2147483647 h 150"/>
                <a:gd name="T32" fmla="*/ 2147483647 w 150"/>
                <a:gd name="T33" fmla="*/ 2147483647 h 150"/>
                <a:gd name="T34" fmla="*/ 2147483647 w 150"/>
                <a:gd name="T35" fmla="*/ 2147483647 h 150"/>
                <a:gd name="T36" fmla="*/ 2147483647 w 150"/>
                <a:gd name="T37" fmla="*/ 2147483647 h 150"/>
                <a:gd name="T38" fmla="*/ 2147483647 w 150"/>
                <a:gd name="T39" fmla="*/ 2147483647 h 150"/>
                <a:gd name="T40" fmla="*/ 2147483647 w 150"/>
                <a:gd name="T41" fmla="*/ 2147483647 h 150"/>
                <a:gd name="T42" fmla="*/ 2147483647 w 150"/>
                <a:gd name="T43" fmla="*/ 2147483647 h 150"/>
                <a:gd name="T44" fmla="*/ 2147483647 w 150"/>
                <a:gd name="T45" fmla="*/ 2147483647 h 150"/>
                <a:gd name="T46" fmla="*/ 2147483647 w 150"/>
                <a:gd name="T47" fmla="*/ 2147483647 h 150"/>
                <a:gd name="T48" fmla="*/ 2147483647 w 150"/>
                <a:gd name="T49" fmla="*/ 2147483647 h 150"/>
                <a:gd name="T50" fmla="*/ 2147483647 w 150"/>
                <a:gd name="T51" fmla="*/ 2147483647 h 150"/>
                <a:gd name="T52" fmla="*/ 2147483647 w 150"/>
                <a:gd name="T53" fmla="*/ 2147483647 h 150"/>
                <a:gd name="T54" fmla="*/ 2147483647 w 150"/>
                <a:gd name="T55" fmla="*/ 2147483647 h 150"/>
                <a:gd name="T56" fmla="*/ 2147483647 w 150"/>
                <a:gd name="T57" fmla="*/ 2147483647 h 150"/>
                <a:gd name="T58" fmla="*/ 2147483647 w 150"/>
                <a:gd name="T59" fmla="*/ 2147483647 h 150"/>
                <a:gd name="T60" fmla="*/ 0 w 150"/>
                <a:gd name="T61" fmla="*/ 2147483647 h 150"/>
                <a:gd name="T62" fmla="*/ 0 w 150"/>
                <a:gd name="T63" fmla="*/ 2147483647 h 150"/>
                <a:gd name="T64" fmla="*/ 2147483647 w 150"/>
                <a:gd name="T65" fmla="*/ 2147483647 h 150"/>
                <a:gd name="T66" fmla="*/ 2147483647 w 150"/>
                <a:gd name="T67" fmla="*/ 2147483647 h 150"/>
                <a:gd name="T68" fmla="*/ 2147483647 w 150"/>
                <a:gd name="T69" fmla="*/ 2147483647 h 150"/>
                <a:gd name="T70" fmla="*/ 2147483647 w 150"/>
                <a:gd name="T71" fmla="*/ 2147483647 h 150"/>
                <a:gd name="T72" fmla="*/ 2147483647 w 150"/>
                <a:gd name="T73" fmla="*/ 2147483647 h 150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50"/>
                <a:gd name="T112" fmla="*/ 0 h 150"/>
                <a:gd name="T113" fmla="*/ 150 w 150"/>
                <a:gd name="T114" fmla="*/ 150 h 150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50" h="150">
                  <a:moveTo>
                    <a:pt x="48" y="150"/>
                  </a:moveTo>
                  <a:lnTo>
                    <a:pt x="54" y="150"/>
                  </a:lnTo>
                  <a:lnTo>
                    <a:pt x="60" y="144"/>
                  </a:lnTo>
                  <a:lnTo>
                    <a:pt x="72" y="138"/>
                  </a:lnTo>
                  <a:lnTo>
                    <a:pt x="78" y="114"/>
                  </a:lnTo>
                  <a:lnTo>
                    <a:pt x="138" y="114"/>
                  </a:lnTo>
                  <a:lnTo>
                    <a:pt x="150" y="102"/>
                  </a:lnTo>
                  <a:lnTo>
                    <a:pt x="150" y="72"/>
                  </a:lnTo>
                  <a:lnTo>
                    <a:pt x="144" y="66"/>
                  </a:lnTo>
                  <a:lnTo>
                    <a:pt x="144" y="48"/>
                  </a:lnTo>
                  <a:lnTo>
                    <a:pt x="138" y="42"/>
                  </a:lnTo>
                  <a:lnTo>
                    <a:pt x="132" y="30"/>
                  </a:lnTo>
                  <a:lnTo>
                    <a:pt x="126" y="24"/>
                  </a:lnTo>
                  <a:lnTo>
                    <a:pt x="132" y="0"/>
                  </a:lnTo>
                  <a:lnTo>
                    <a:pt x="108" y="6"/>
                  </a:lnTo>
                  <a:lnTo>
                    <a:pt x="108" y="12"/>
                  </a:lnTo>
                  <a:lnTo>
                    <a:pt x="102" y="18"/>
                  </a:lnTo>
                  <a:lnTo>
                    <a:pt x="90" y="42"/>
                  </a:lnTo>
                  <a:lnTo>
                    <a:pt x="84" y="42"/>
                  </a:lnTo>
                  <a:lnTo>
                    <a:pt x="72" y="30"/>
                  </a:lnTo>
                  <a:lnTo>
                    <a:pt x="54" y="30"/>
                  </a:lnTo>
                  <a:lnTo>
                    <a:pt x="48" y="36"/>
                  </a:lnTo>
                  <a:lnTo>
                    <a:pt x="24" y="48"/>
                  </a:lnTo>
                  <a:lnTo>
                    <a:pt x="18" y="54"/>
                  </a:lnTo>
                  <a:lnTo>
                    <a:pt x="18" y="60"/>
                  </a:lnTo>
                  <a:lnTo>
                    <a:pt x="24" y="72"/>
                  </a:lnTo>
                  <a:lnTo>
                    <a:pt x="30" y="78"/>
                  </a:lnTo>
                  <a:lnTo>
                    <a:pt x="30" y="90"/>
                  </a:lnTo>
                  <a:lnTo>
                    <a:pt x="18" y="102"/>
                  </a:lnTo>
                  <a:lnTo>
                    <a:pt x="6" y="108"/>
                  </a:lnTo>
                  <a:lnTo>
                    <a:pt x="0" y="120"/>
                  </a:lnTo>
                  <a:lnTo>
                    <a:pt x="0" y="126"/>
                  </a:lnTo>
                  <a:lnTo>
                    <a:pt x="6" y="132"/>
                  </a:lnTo>
                  <a:lnTo>
                    <a:pt x="30" y="132"/>
                  </a:lnTo>
                  <a:lnTo>
                    <a:pt x="36" y="144"/>
                  </a:lnTo>
                  <a:lnTo>
                    <a:pt x="42" y="150"/>
                  </a:lnTo>
                  <a:lnTo>
                    <a:pt x="48" y="15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23" name="Paraguay" descr="© INSCALE GmbH, 05.05.2010&#10;http://www.presentationload.com/">
              <a:extLst>
                <a:ext uri="{FF2B5EF4-FFF2-40B4-BE49-F238E27FC236}">
                  <a16:creationId xmlns:a16="http://schemas.microsoft.com/office/drawing/2014/main" id="{6117F883-813D-4BFE-B1DB-20850EBDE478}"/>
                </a:ext>
              </a:extLst>
            </p:cNvPr>
            <p:cNvSpPr>
              <a:spLocks/>
            </p:cNvSpPr>
            <p:nvPr/>
          </p:nvSpPr>
          <p:spPr bwMode="gray">
            <a:xfrm>
              <a:off x="3622771" y="5217467"/>
              <a:ext cx="265125" cy="304700"/>
            </a:xfrm>
            <a:custGeom>
              <a:avLst/>
              <a:gdLst>
                <a:gd name="T0" fmla="*/ 2147483647 w 600"/>
                <a:gd name="T1" fmla="*/ 2147483647 h 678"/>
                <a:gd name="T2" fmla="*/ 2147483647 w 600"/>
                <a:gd name="T3" fmla="*/ 2147483647 h 678"/>
                <a:gd name="T4" fmla="*/ 2147483647 w 600"/>
                <a:gd name="T5" fmla="*/ 2147483647 h 678"/>
                <a:gd name="T6" fmla="*/ 2147483647 w 600"/>
                <a:gd name="T7" fmla="*/ 2147483647 h 678"/>
                <a:gd name="T8" fmla="*/ 2147483647 w 600"/>
                <a:gd name="T9" fmla="*/ 2147483647 h 678"/>
                <a:gd name="T10" fmla="*/ 2147483647 w 600"/>
                <a:gd name="T11" fmla="*/ 2147483647 h 678"/>
                <a:gd name="T12" fmla="*/ 2147483647 w 600"/>
                <a:gd name="T13" fmla="*/ 2147483647 h 678"/>
                <a:gd name="T14" fmla="*/ 2147483647 w 600"/>
                <a:gd name="T15" fmla="*/ 2147483647 h 678"/>
                <a:gd name="T16" fmla="*/ 2147483647 w 600"/>
                <a:gd name="T17" fmla="*/ 2147483647 h 678"/>
                <a:gd name="T18" fmla="*/ 2147483647 w 600"/>
                <a:gd name="T19" fmla="*/ 2147483647 h 678"/>
                <a:gd name="T20" fmla="*/ 2147483647 w 600"/>
                <a:gd name="T21" fmla="*/ 2147483647 h 678"/>
                <a:gd name="T22" fmla="*/ 2147483647 w 600"/>
                <a:gd name="T23" fmla="*/ 2147483647 h 678"/>
                <a:gd name="T24" fmla="*/ 2147483647 w 600"/>
                <a:gd name="T25" fmla="*/ 2147483647 h 678"/>
                <a:gd name="T26" fmla="*/ 2147483647 w 600"/>
                <a:gd name="T27" fmla="*/ 2147483647 h 678"/>
                <a:gd name="T28" fmla="*/ 2147483647 w 600"/>
                <a:gd name="T29" fmla="*/ 2147483647 h 678"/>
                <a:gd name="T30" fmla="*/ 2147483647 w 600"/>
                <a:gd name="T31" fmla="*/ 2147483647 h 678"/>
                <a:gd name="T32" fmla="*/ 2147483647 w 600"/>
                <a:gd name="T33" fmla="*/ 2147483647 h 678"/>
                <a:gd name="T34" fmla="*/ 2147483647 w 600"/>
                <a:gd name="T35" fmla="*/ 2147483647 h 678"/>
                <a:gd name="T36" fmla="*/ 2147483647 w 600"/>
                <a:gd name="T37" fmla="*/ 2147483647 h 678"/>
                <a:gd name="T38" fmla="*/ 2147483647 w 600"/>
                <a:gd name="T39" fmla="*/ 2147483647 h 678"/>
                <a:gd name="T40" fmla="*/ 2147483647 w 600"/>
                <a:gd name="T41" fmla="*/ 2147483647 h 678"/>
                <a:gd name="T42" fmla="*/ 2147483647 w 600"/>
                <a:gd name="T43" fmla="*/ 2147483647 h 678"/>
                <a:gd name="T44" fmla="*/ 2147483647 w 600"/>
                <a:gd name="T45" fmla="*/ 2147483647 h 678"/>
                <a:gd name="T46" fmla="*/ 2147483647 w 600"/>
                <a:gd name="T47" fmla="*/ 2147483647 h 678"/>
                <a:gd name="T48" fmla="*/ 2147483647 w 600"/>
                <a:gd name="T49" fmla="*/ 2147483647 h 678"/>
                <a:gd name="T50" fmla="*/ 2147483647 w 600"/>
                <a:gd name="T51" fmla="*/ 2147483647 h 678"/>
                <a:gd name="T52" fmla="*/ 2147483647 w 600"/>
                <a:gd name="T53" fmla="*/ 0 h 678"/>
                <a:gd name="T54" fmla="*/ 2147483647 w 600"/>
                <a:gd name="T55" fmla="*/ 2147483647 h 678"/>
                <a:gd name="T56" fmla="*/ 2147483647 w 600"/>
                <a:gd name="T57" fmla="*/ 2147483647 h 678"/>
                <a:gd name="T58" fmla="*/ 0 w 600"/>
                <a:gd name="T59" fmla="*/ 2147483647 h 678"/>
                <a:gd name="T60" fmla="*/ 2147483647 w 600"/>
                <a:gd name="T61" fmla="*/ 2147483647 h 678"/>
                <a:gd name="T62" fmla="*/ 2147483647 w 600"/>
                <a:gd name="T63" fmla="*/ 2147483647 h 678"/>
                <a:gd name="T64" fmla="*/ 2147483647 w 600"/>
                <a:gd name="T65" fmla="*/ 2147483647 h 678"/>
                <a:gd name="T66" fmla="*/ 2147483647 w 600"/>
                <a:gd name="T67" fmla="*/ 2147483647 h 678"/>
                <a:gd name="T68" fmla="*/ 2147483647 w 600"/>
                <a:gd name="T69" fmla="*/ 2147483647 h 678"/>
                <a:gd name="T70" fmla="*/ 2147483647 w 600"/>
                <a:gd name="T71" fmla="*/ 2147483647 h 678"/>
                <a:gd name="T72" fmla="*/ 2147483647 w 600"/>
                <a:gd name="T73" fmla="*/ 2147483647 h 678"/>
                <a:gd name="T74" fmla="*/ 2147483647 w 600"/>
                <a:gd name="T75" fmla="*/ 2147483647 h 678"/>
                <a:gd name="T76" fmla="*/ 2147483647 w 600"/>
                <a:gd name="T77" fmla="*/ 2147483647 h 678"/>
                <a:gd name="T78" fmla="*/ 2147483647 w 600"/>
                <a:gd name="T79" fmla="*/ 2147483647 h 678"/>
                <a:gd name="T80" fmla="*/ 2147483647 w 600"/>
                <a:gd name="T81" fmla="*/ 2147483647 h 678"/>
                <a:gd name="T82" fmla="*/ 2147483647 w 600"/>
                <a:gd name="T83" fmla="*/ 2147483647 h 678"/>
                <a:gd name="T84" fmla="*/ 2147483647 w 600"/>
                <a:gd name="T85" fmla="*/ 2147483647 h 678"/>
                <a:gd name="T86" fmla="*/ 2147483647 w 600"/>
                <a:gd name="T87" fmla="*/ 2147483647 h 678"/>
                <a:gd name="T88" fmla="*/ 2147483647 w 600"/>
                <a:gd name="T89" fmla="*/ 2147483647 h 678"/>
                <a:gd name="T90" fmla="*/ 2147483647 w 600"/>
                <a:gd name="T91" fmla="*/ 2147483647 h 678"/>
                <a:gd name="T92" fmla="*/ 2147483647 w 600"/>
                <a:gd name="T93" fmla="*/ 2147483647 h 678"/>
                <a:gd name="T94" fmla="*/ 2147483647 w 600"/>
                <a:gd name="T95" fmla="*/ 2147483647 h 678"/>
                <a:gd name="T96" fmla="*/ 2147483647 w 600"/>
                <a:gd name="T97" fmla="*/ 2147483647 h 678"/>
                <a:gd name="T98" fmla="*/ 2147483647 w 600"/>
                <a:gd name="T99" fmla="*/ 2147483647 h 678"/>
                <a:gd name="T100" fmla="*/ 2147483647 w 600"/>
                <a:gd name="T101" fmla="*/ 2147483647 h 678"/>
                <a:gd name="T102" fmla="*/ 2147483647 w 600"/>
                <a:gd name="T103" fmla="*/ 2147483647 h 678"/>
                <a:gd name="T104" fmla="*/ 2147483647 w 600"/>
                <a:gd name="T105" fmla="*/ 2147483647 h 678"/>
                <a:gd name="T106" fmla="*/ 2147483647 w 600"/>
                <a:gd name="T107" fmla="*/ 2147483647 h 678"/>
                <a:gd name="T108" fmla="*/ 2147483647 w 600"/>
                <a:gd name="T109" fmla="*/ 2147483647 h 678"/>
                <a:gd name="T110" fmla="*/ 2147483647 w 600"/>
                <a:gd name="T111" fmla="*/ 2147483647 h 678"/>
                <a:gd name="T112" fmla="*/ 2147483647 w 600"/>
                <a:gd name="T113" fmla="*/ 2147483647 h 678"/>
                <a:gd name="T114" fmla="*/ 2147483647 w 600"/>
                <a:gd name="T115" fmla="*/ 2147483647 h 678"/>
                <a:gd name="T116" fmla="*/ 2147483647 w 600"/>
                <a:gd name="T117" fmla="*/ 2147483647 h 678"/>
                <a:gd name="T118" fmla="*/ 2147483647 w 600"/>
                <a:gd name="T119" fmla="*/ 2147483647 h 678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600"/>
                <a:gd name="T181" fmla="*/ 0 h 678"/>
                <a:gd name="T182" fmla="*/ 600 w 600"/>
                <a:gd name="T183" fmla="*/ 678 h 678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600" h="678">
                  <a:moveTo>
                    <a:pt x="480" y="660"/>
                  </a:moveTo>
                  <a:lnTo>
                    <a:pt x="492" y="678"/>
                  </a:lnTo>
                  <a:lnTo>
                    <a:pt x="492" y="660"/>
                  </a:lnTo>
                  <a:lnTo>
                    <a:pt x="498" y="654"/>
                  </a:lnTo>
                  <a:lnTo>
                    <a:pt x="510" y="654"/>
                  </a:lnTo>
                  <a:lnTo>
                    <a:pt x="516" y="660"/>
                  </a:lnTo>
                  <a:lnTo>
                    <a:pt x="516" y="666"/>
                  </a:lnTo>
                  <a:lnTo>
                    <a:pt x="522" y="660"/>
                  </a:lnTo>
                  <a:lnTo>
                    <a:pt x="534" y="636"/>
                  </a:lnTo>
                  <a:lnTo>
                    <a:pt x="546" y="624"/>
                  </a:lnTo>
                  <a:lnTo>
                    <a:pt x="552" y="624"/>
                  </a:lnTo>
                  <a:lnTo>
                    <a:pt x="558" y="618"/>
                  </a:lnTo>
                  <a:lnTo>
                    <a:pt x="570" y="612"/>
                  </a:lnTo>
                  <a:lnTo>
                    <a:pt x="576" y="600"/>
                  </a:lnTo>
                  <a:lnTo>
                    <a:pt x="588" y="594"/>
                  </a:lnTo>
                  <a:lnTo>
                    <a:pt x="588" y="516"/>
                  </a:lnTo>
                  <a:lnTo>
                    <a:pt x="582" y="498"/>
                  </a:lnTo>
                  <a:lnTo>
                    <a:pt x="582" y="486"/>
                  </a:lnTo>
                  <a:lnTo>
                    <a:pt x="588" y="474"/>
                  </a:lnTo>
                  <a:lnTo>
                    <a:pt x="588" y="468"/>
                  </a:lnTo>
                  <a:lnTo>
                    <a:pt x="594" y="462"/>
                  </a:lnTo>
                  <a:lnTo>
                    <a:pt x="594" y="432"/>
                  </a:lnTo>
                  <a:lnTo>
                    <a:pt x="600" y="414"/>
                  </a:lnTo>
                  <a:lnTo>
                    <a:pt x="600" y="396"/>
                  </a:lnTo>
                  <a:lnTo>
                    <a:pt x="594" y="384"/>
                  </a:lnTo>
                  <a:lnTo>
                    <a:pt x="582" y="372"/>
                  </a:lnTo>
                  <a:lnTo>
                    <a:pt x="570" y="366"/>
                  </a:lnTo>
                  <a:lnTo>
                    <a:pt x="558" y="366"/>
                  </a:lnTo>
                  <a:lnTo>
                    <a:pt x="540" y="384"/>
                  </a:lnTo>
                  <a:lnTo>
                    <a:pt x="528" y="384"/>
                  </a:lnTo>
                  <a:lnTo>
                    <a:pt x="516" y="378"/>
                  </a:lnTo>
                  <a:lnTo>
                    <a:pt x="504" y="354"/>
                  </a:lnTo>
                  <a:lnTo>
                    <a:pt x="504" y="336"/>
                  </a:lnTo>
                  <a:lnTo>
                    <a:pt x="498" y="318"/>
                  </a:lnTo>
                  <a:lnTo>
                    <a:pt x="498" y="294"/>
                  </a:lnTo>
                  <a:lnTo>
                    <a:pt x="492" y="276"/>
                  </a:lnTo>
                  <a:lnTo>
                    <a:pt x="492" y="252"/>
                  </a:lnTo>
                  <a:lnTo>
                    <a:pt x="486" y="246"/>
                  </a:lnTo>
                  <a:lnTo>
                    <a:pt x="474" y="240"/>
                  </a:lnTo>
                  <a:lnTo>
                    <a:pt x="402" y="240"/>
                  </a:lnTo>
                  <a:lnTo>
                    <a:pt x="360" y="234"/>
                  </a:lnTo>
                  <a:lnTo>
                    <a:pt x="324" y="222"/>
                  </a:lnTo>
                  <a:lnTo>
                    <a:pt x="318" y="216"/>
                  </a:lnTo>
                  <a:lnTo>
                    <a:pt x="312" y="204"/>
                  </a:lnTo>
                  <a:lnTo>
                    <a:pt x="312" y="162"/>
                  </a:lnTo>
                  <a:lnTo>
                    <a:pt x="318" y="150"/>
                  </a:lnTo>
                  <a:lnTo>
                    <a:pt x="318" y="132"/>
                  </a:lnTo>
                  <a:lnTo>
                    <a:pt x="306" y="132"/>
                  </a:lnTo>
                  <a:lnTo>
                    <a:pt x="306" y="96"/>
                  </a:lnTo>
                  <a:lnTo>
                    <a:pt x="294" y="90"/>
                  </a:lnTo>
                  <a:lnTo>
                    <a:pt x="288" y="84"/>
                  </a:lnTo>
                  <a:lnTo>
                    <a:pt x="288" y="78"/>
                  </a:lnTo>
                  <a:lnTo>
                    <a:pt x="270" y="42"/>
                  </a:lnTo>
                  <a:lnTo>
                    <a:pt x="216" y="0"/>
                  </a:lnTo>
                  <a:lnTo>
                    <a:pt x="138" y="12"/>
                  </a:lnTo>
                  <a:lnTo>
                    <a:pt x="36" y="30"/>
                  </a:lnTo>
                  <a:lnTo>
                    <a:pt x="30" y="60"/>
                  </a:lnTo>
                  <a:lnTo>
                    <a:pt x="18" y="72"/>
                  </a:lnTo>
                  <a:lnTo>
                    <a:pt x="6" y="78"/>
                  </a:lnTo>
                  <a:lnTo>
                    <a:pt x="0" y="84"/>
                  </a:lnTo>
                  <a:lnTo>
                    <a:pt x="0" y="96"/>
                  </a:lnTo>
                  <a:lnTo>
                    <a:pt x="12" y="120"/>
                  </a:lnTo>
                  <a:lnTo>
                    <a:pt x="12" y="126"/>
                  </a:lnTo>
                  <a:lnTo>
                    <a:pt x="18" y="132"/>
                  </a:lnTo>
                  <a:lnTo>
                    <a:pt x="18" y="156"/>
                  </a:lnTo>
                  <a:lnTo>
                    <a:pt x="6" y="228"/>
                  </a:lnTo>
                  <a:lnTo>
                    <a:pt x="6" y="246"/>
                  </a:lnTo>
                  <a:lnTo>
                    <a:pt x="24" y="264"/>
                  </a:lnTo>
                  <a:lnTo>
                    <a:pt x="24" y="270"/>
                  </a:lnTo>
                  <a:lnTo>
                    <a:pt x="30" y="276"/>
                  </a:lnTo>
                  <a:lnTo>
                    <a:pt x="36" y="288"/>
                  </a:lnTo>
                  <a:lnTo>
                    <a:pt x="48" y="294"/>
                  </a:lnTo>
                  <a:lnTo>
                    <a:pt x="54" y="306"/>
                  </a:lnTo>
                  <a:lnTo>
                    <a:pt x="60" y="312"/>
                  </a:lnTo>
                  <a:lnTo>
                    <a:pt x="84" y="324"/>
                  </a:lnTo>
                  <a:lnTo>
                    <a:pt x="102" y="342"/>
                  </a:lnTo>
                  <a:lnTo>
                    <a:pt x="114" y="348"/>
                  </a:lnTo>
                  <a:lnTo>
                    <a:pt x="120" y="366"/>
                  </a:lnTo>
                  <a:lnTo>
                    <a:pt x="126" y="366"/>
                  </a:lnTo>
                  <a:lnTo>
                    <a:pt x="132" y="372"/>
                  </a:lnTo>
                  <a:lnTo>
                    <a:pt x="168" y="390"/>
                  </a:lnTo>
                  <a:lnTo>
                    <a:pt x="198" y="390"/>
                  </a:lnTo>
                  <a:lnTo>
                    <a:pt x="210" y="396"/>
                  </a:lnTo>
                  <a:lnTo>
                    <a:pt x="216" y="402"/>
                  </a:lnTo>
                  <a:lnTo>
                    <a:pt x="228" y="408"/>
                  </a:lnTo>
                  <a:lnTo>
                    <a:pt x="234" y="414"/>
                  </a:lnTo>
                  <a:lnTo>
                    <a:pt x="240" y="414"/>
                  </a:lnTo>
                  <a:lnTo>
                    <a:pt x="246" y="420"/>
                  </a:lnTo>
                  <a:lnTo>
                    <a:pt x="258" y="426"/>
                  </a:lnTo>
                  <a:lnTo>
                    <a:pt x="276" y="438"/>
                  </a:lnTo>
                  <a:lnTo>
                    <a:pt x="312" y="456"/>
                  </a:lnTo>
                  <a:lnTo>
                    <a:pt x="318" y="462"/>
                  </a:lnTo>
                  <a:lnTo>
                    <a:pt x="330" y="462"/>
                  </a:lnTo>
                  <a:lnTo>
                    <a:pt x="342" y="468"/>
                  </a:lnTo>
                  <a:lnTo>
                    <a:pt x="360" y="474"/>
                  </a:lnTo>
                  <a:lnTo>
                    <a:pt x="372" y="480"/>
                  </a:lnTo>
                  <a:lnTo>
                    <a:pt x="378" y="486"/>
                  </a:lnTo>
                  <a:lnTo>
                    <a:pt x="372" y="492"/>
                  </a:lnTo>
                  <a:lnTo>
                    <a:pt x="372" y="504"/>
                  </a:lnTo>
                  <a:lnTo>
                    <a:pt x="366" y="510"/>
                  </a:lnTo>
                  <a:lnTo>
                    <a:pt x="360" y="522"/>
                  </a:lnTo>
                  <a:lnTo>
                    <a:pt x="366" y="528"/>
                  </a:lnTo>
                  <a:lnTo>
                    <a:pt x="372" y="540"/>
                  </a:lnTo>
                  <a:lnTo>
                    <a:pt x="372" y="546"/>
                  </a:lnTo>
                  <a:lnTo>
                    <a:pt x="366" y="552"/>
                  </a:lnTo>
                  <a:lnTo>
                    <a:pt x="348" y="552"/>
                  </a:lnTo>
                  <a:lnTo>
                    <a:pt x="348" y="588"/>
                  </a:lnTo>
                  <a:lnTo>
                    <a:pt x="342" y="594"/>
                  </a:lnTo>
                  <a:lnTo>
                    <a:pt x="336" y="606"/>
                  </a:lnTo>
                  <a:lnTo>
                    <a:pt x="330" y="612"/>
                  </a:lnTo>
                  <a:lnTo>
                    <a:pt x="324" y="624"/>
                  </a:lnTo>
                  <a:lnTo>
                    <a:pt x="324" y="636"/>
                  </a:lnTo>
                  <a:lnTo>
                    <a:pt x="330" y="642"/>
                  </a:lnTo>
                  <a:lnTo>
                    <a:pt x="354" y="642"/>
                  </a:lnTo>
                  <a:lnTo>
                    <a:pt x="366" y="636"/>
                  </a:lnTo>
                  <a:lnTo>
                    <a:pt x="372" y="636"/>
                  </a:lnTo>
                  <a:lnTo>
                    <a:pt x="384" y="642"/>
                  </a:lnTo>
                  <a:lnTo>
                    <a:pt x="390" y="648"/>
                  </a:lnTo>
                  <a:lnTo>
                    <a:pt x="402" y="654"/>
                  </a:lnTo>
                  <a:lnTo>
                    <a:pt x="420" y="660"/>
                  </a:lnTo>
                  <a:lnTo>
                    <a:pt x="480" y="66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lumMod val="50000"/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24" name="Papua New Guinea" descr="© INSCALE GmbH, 05.05.2010&#10;http://www.presentationload.com/">
              <a:extLst>
                <a:ext uri="{FF2B5EF4-FFF2-40B4-BE49-F238E27FC236}">
                  <a16:creationId xmlns:a16="http://schemas.microsoft.com/office/drawing/2014/main" id="{1E3936B8-852A-4DBE-A6AD-0E36995B24E4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9974638" y="4589024"/>
              <a:ext cx="482621" cy="325330"/>
            </a:xfrm>
            <a:custGeom>
              <a:avLst/>
              <a:gdLst>
                <a:gd name="T0" fmla="*/ 2147483647 w 1086"/>
                <a:gd name="T1" fmla="*/ 2147483647 h 726"/>
                <a:gd name="T2" fmla="*/ 2147483647 w 1086"/>
                <a:gd name="T3" fmla="*/ 2147483647 h 726"/>
                <a:gd name="T4" fmla="*/ 2147483647 w 1086"/>
                <a:gd name="T5" fmla="*/ 2147483647 h 726"/>
                <a:gd name="T6" fmla="*/ 2147483647 w 1086"/>
                <a:gd name="T7" fmla="*/ 2147483647 h 726"/>
                <a:gd name="T8" fmla="*/ 2147483647 w 1086"/>
                <a:gd name="T9" fmla="*/ 2147483647 h 726"/>
                <a:gd name="T10" fmla="*/ 2147483647 w 1086"/>
                <a:gd name="T11" fmla="*/ 2147483647 h 726"/>
                <a:gd name="T12" fmla="*/ 2147483647 w 1086"/>
                <a:gd name="T13" fmla="*/ 2147483647 h 726"/>
                <a:gd name="T14" fmla="*/ 2147483647 w 1086"/>
                <a:gd name="T15" fmla="*/ 2147483647 h 726"/>
                <a:gd name="T16" fmla="*/ 2147483647 w 1086"/>
                <a:gd name="T17" fmla="*/ 2147483647 h 726"/>
                <a:gd name="T18" fmla="*/ 2147483647 w 1086"/>
                <a:gd name="T19" fmla="*/ 2147483647 h 726"/>
                <a:gd name="T20" fmla="*/ 2147483647 w 1086"/>
                <a:gd name="T21" fmla="*/ 2147483647 h 726"/>
                <a:gd name="T22" fmla="*/ 2147483647 w 1086"/>
                <a:gd name="T23" fmla="*/ 2147483647 h 726"/>
                <a:gd name="T24" fmla="*/ 2147483647 w 1086"/>
                <a:gd name="T25" fmla="*/ 2147483647 h 726"/>
                <a:gd name="T26" fmla="*/ 2147483647 w 1086"/>
                <a:gd name="T27" fmla="*/ 2147483647 h 726"/>
                <a:gd name="T28" fmla="*/ 2147483647 w 1086"/>
                <a:gd name="T29" fmla="*/ 2147483647 h 726"/>
                <a:gd name="T30" fmla="*/ 2147483647 w 1086"/>
                <a:gd name="T31" fmla="*/ 2147483647 h 726"/>
                <a:gd name="T32" fmla="*/ 2147483647 w 1086"/>
                <a:gd name="T33" fmla="*/ 2147483647 h 726"/>
                <a:gd name="T34" fmla="*/ 2147483647 w 1086"/>
                <a:gd name="T35" fmla="*/ 2147483647 h 726"/>
                <a:gd name="T36" fmla="*/ 2147483647 w 1086"/>
                <a:gd name="T37" fmla="*/ 2147483647 h 726"/>
                <a:gd name="T38" fmla="*/ 2147483647 w 1086"/>
                <a:gd name="T39" fmla="*/ 2147483647 h 726"/>
                <a:gd name="T40" fmla="*/ 2147483647 w 1086"/>
                <a:gd name="T41" fmla="*/ 2147483647 h 726"/>
                <a:gd name="T42" fmla="*/ 2147483647 w 1086"/>
                <a:gd name="T43" fmla="*/ 2147483647 h 726"/>
                <a:gd name="T44" fmla="*/ 2147483647 w 1086"/>
                <a:gd name="T45" fmla="*/ 2147483647 h 726"/>
                <a:gd name="T46" fmla="*/ 2147483647 w 1086"/>
                <a:gd name="T47" fmla="*/ 2147483647 h 726"/>
                <a:gd name="T48" fmla="*/ 2147483647 w 1086"/>
                <a:gd name="T49" fmla="*/ 2147483647 h 726"/>
                <a:gd name="T50" fmla="*/ 2147483647 w 1086"/>
                <a:gd name="T51" fmla="*/ 2147483647 h 726"/>
                <a:gd name="T52" fmla="*/ 2147483647 w 1086"/>
                <a:gd name="T53" fmla="*/ 2147483647 h 726"/>
                <a:gd name="T54" fmla="*/ 2147483647 w 1086"/>
                <a:gd name="T55" fmla="*/ 2147483647 h 726"/>
                <a:gd name="T56" fmla="*/ 2147483647 w 1086"/>
                <a:gd name="T57" fmla="*/ 2147483647 h 726"/>
                <a:gd name="T58" fmla="*/ 2147483647 w 1086"/>
                <a:gd name="T59" fmla="*/ 2147483647 h 726"/>
                <a:gd name="T60" fmla="*/ 2147483647 w 1086"/>
                <a:gd name="T61" fmla="*/ 2147483647 h 726"/>
                <a:gd name="T62" fmla="*/ 2147483647 w 1086"/>
                <a:gd name="T63" fmla="*/ 2147483647 h 726"/>
                <a:gd name="T64" fmla="*/ 2147483647 w 1086"/>
                <a:gd name="T65" fmla="*/ 2147483647 h 726"/>
                <a:gd name="T66" fmla="*/ 2147483647 w 1086"/>
                <a:gd name="T67" fmla="*/ 2147483647 h 726"/>
                <a:gd name="T68" fmla="*/ 2147483647 w 1086"/>
                <a:gd name="T69" fmla="*/ 2147483647 h 726"/>
                <a:gd name="T70" fmla="*/ 2147483647 w 1086"/>
                <a:gd name="T71" fmla="*/ 2147483647 h 726"/>
                <a:gd name="T72" fmla="*/ 2147483647 w 1086"/>
                <a:gd name="T73" fmla="*/ 2147483647 h 726"/>
                <a:gd name="T74" fmla="*/ 2147483647 w 1086"/>
                <a:gd name="T75" fmla="*/ 2147483647 h 726"/>
                <a:gd name="T76" fmla="*/ 2147483647 w 1086"/>
                <a:gd name="T77" fmla="*/ 2147483647 h 726"/>
                <a:gd name="T78" fmla="*/ 2147483647 w 1086"/>
                <a:gd name="T79" fmla="*/ 2147483647 h 726"/>
                <a:gd name="T80" fmla="*/ 2147483647 w 1086"/>
                <a:gd name="T81" fmla="*/ 2147483647 h 726"/>
                <a:gd name="T82" fmla="*/ 2147483647 w 1086"/>
                <a:gd name="T83" fmla="*/ 2147483647 h 726"/>
                <a:gd name="T84" fmla="*/ 2147483647 w 1086"/>
                <a:gd name="T85" fmla="*/ 2147483647 h 726"/>
                <a:gd name="T86" fmla="*/ 2147483647 w 1086"/>
                <a:gd name="T87" fmla="*/ 2147483647 h 726"/>
                <a:gd name="T88" fmla="*/ 2147483647 w 1086"/>
                <a:gd name="T89" fmla="*/ 2147483647 h 726"/>
                <a:gd name="T90" fmla="*/ 2147483647 w 1086"/>
                <a:gd name="T91" fmla="*/ 2147483647 h 726"/>
                <a:gd name="T92" fmla="*/ 2147483647 w 1086"/>
                <a:gd name="T93" fmla="*/ 2147483647 h 726"/>
                <a:gd name="T94" fmla="*/ 2147483647 w 1086"/>
                <a:gd name="T95" fmla="*/ 2147483647 h 726"/>
                <a:gd name="T96" fmla="*/ 2147483647 w 1086"/>
                <a:gd name="T97" fmla="*/ 2147483647 h 726"/>
                <a:gd name="T98" fmla="*/ 2147483647 w 1086"/>
                <a:gd name="T99" fmla="*/ 2147483647 h 726"/>
                <a:gd name="T100" fmla="*/ 2147483647 w 1086"/>
                <a:gd name="T101" fmla="*/ 2147483647 h 726"/>
                <a:gd name="T102" fmla="*/ 2147483647 w 1086"/>
                <a:gd name="T103" fmla="*/ 2147483647 h 726"/>
                <a:gd name="T104" fmla="*/ 2147483647 w 1086"/>
                <a:gd name="T105" fmla="*/ 2147483647 h 726"/>
                <a:gd name="T106" fmla="*/ 2147483647 w 1086"/>
                <a:gd name="T107" fmla="*/ 2147483647 h 726"/>
                <a:gd name="T108" fmla="*/ 2147483647 w 1086"/>
                <a:gd name="T109" fmla="*/ 2147483647 h 726"/>
                <a:gd name="T110" fmla="*/ 2147483647 w 1086"/>
                <a:gd name="T111" fmla="*/ 2147483647 h 726"/>
                <a:gd name="T112" fmla="*/ 2147483647 w 1086"/>
                <a:gd name="T113" fmla="*/ 2147483647 h 72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086"/>
                <a:gd name="T172" fmla="*/ 0 h 726"/>
                <a:gd name="T173" fmla="*/ 1086 w 1086"/>
                <a:gd name="T174" fmla="*/ 726 h 72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086" h="726">
                  <a:moveTo>
                    <a:pt x="486" y="0"/>
                  </a:moveTo>
                  <a:lnTo>
                    <a:pt x="462" y="0"/>
                  </a:lnTo>
                  <a:lnTo>
                    <a:pt x="450" y="6"/>
                  </a:lnTo>
                  <a:lnTo>
                    <a:pt x="444" y="12"/>
                  </a:lnTo>
                  <a:lnTo>
                    <a:pt x="432" y="18"/>
                  </a:lnTo>
                  <a:lnTo>
                    <a:pt x="462" y="36"/>
                  </a:lnTo>
                  <a:lnTo>
                    <a:pt x="474" y="36"/>
                  </a:lnTo>
                  <a:lnTo>
                    <a:pt x="486" y="30"/>
                  </a:lnTo>
                  <a:lnTo>
                    <a:pt x="498" y="18"/>
                  </a:lnTo>
                  <a:lnTo>
                    <a:pt x="492" y="6"/>
                  </a:lnTo>
                  <a:lnTo>
                    <a:pt x="486" y="0"/>
                  </a:lnTo>
                  <a:close/>
                  <a:moveTo>
                    <a:pt x="756" y="216"/>
                  </a:moveTo>
                  <a:lnTo>
                    <a:pt x="750" y="222"/>
                  </a:lnTo>
                  <a:lnTo>
                    <a:pt x="750" y="228"/>
                  </a:lnTo>
                  <a:lnTo>
                    <a:pt x="756" y="234"/>
                  </a:lnTo>
                  <a:lnTo>
                    <a:pt x="768" y="240"/>
                  </a:lnTo>
                  <a:lnTo>
                    <a:pt x="774" y="246"/>
                  </a:lnTo>
                  <a:lnTo>
                    <a:pt x="774" y="264"/>
                  </a:lnTo>
                  <a:lnTo>
                    <a:pt x="702" y="300"/>
                  </a:lnTo>
                  <a:lnTo>
                    <a:pt x="666" y="300"/>
                  </a:lnTo>
                  <a:lnTo>
                    <a:pt x="630" y="312"/>
                  </a:lnTo>
                  <a:lnTo>
                    <a:pt x="594" y="330"/>
                  </a:lnTo>
                  <a:lnTo>
                    <a:pt x="588" y="336"/>
                  </a:lnTo>
                  <a:lnTo>
                    <a:pt x="570" y="336"/>
                  </a:lnTo>
                  <a:lnTo>
                    <a:pt x="564" y="342"/>
                  </a:lnTo>
                  <a:lnTo>
                    <a:pt x="588" y="378"/>
                  </a:lnTo>
                  <a:lnTo>
                    <a:pt x="684" y="378"/>
                  </a:lnTo>
                  <a:lnTo>
                    <a:pt x="702" y="366"/>
                  </a:lnTo>
                  <a:lnTo>
                    <a:pt x="738" y="366"/>
                  </a:lnTo>
                  <a:lnTo>
                    <a:pt x="750" y="360"/>
                  </a:lnTo>
                  <a:lnTo>
                    <a:pt x="774" y="336"/>
                  </a:lnTo>
                  <a:lnTo>
                    <a:pt x="774" y="330"/>
                  </a:lnTo>
                  <a:lnTo>
                    <a:pt x="804" y="324"/>
                  </a:lnTo>
                  <a:lnTo>
                    <a:pt x="798" y="300"/>
                  </a:lnTo>
                  <a:lnTo>
                    <a:pt x="822" y="300"/>
                  </a:lnTo>
                  <a:lnTo>
                    <a:pt x="822" y="288"/>
                  </a:lnTo>
                  <a:lnTo>
                    <a:pt x="828" y="258"/>
                  </a:lnTo>
                  <a:lnTo>
                    <a:pt x="828" y="228"/>
                  </a:lnTo>
                  <a:lnTo>
                    <a:pt x="822" y="198"/>
                  </a:lnTo>
                  <a:lnTo>
                    <a:pt x="816" y="192"/>
                  </a:lnTo>
                  <a:lnTo>
                    <a:pt x="804" y="186"/>
                  </a:lnTo>
                  <a:lnTo>
                    <a:pt x="792" y="192"/>
                  </a:lnTo>
                  <a:lnTo>
                    <a:pt x="786" y="198"/>
                  </a:lnTo>
                  <a:lnTo>
                    <a:pt x="762" y="210"/>
                  </a:lnTo>
                  <a:lnTo>
                    <a:pt x="756" y="216"/>
                  </a:lnTo>
                  <a:close/>
                  <a:moveTo>
                    <a:pt x="834" y="132"/>
                  </a:moveTo>
                  <a:lnTo>
                    <a:pt x="822" y="132"/>
                  </a:lnTo>
                  <a:lnTo>
                    <a:pt x="816" y="120"/>
                  </a:lnTo>
                  <a:lnTo>
                    <a:pt x="804" y="108"/>
                  </a:lnTo>
                  <a:lnTo>
                    <a:pt x="792" y="102"/>
                  </a:lnTo>
                  <a:lnTo>
                    <a:pt x="786" y="90"/>
                  </a:lnTo>
                  <a:lnTo>
                    <a:pt x="774" y="78"/>
                  </a:lnTo>
                  <a:lnTo>
                    <a:pt x="768" y="78"/>
                  </a:lnTo>
                  <a:lnTo>
                    <a:pt x="762" y="72"/>
                  </a:lnTo>
                  <a:lnTo>
                    <a:pt x="756" y="72"/>
                  </a:lnTo>
                  <a:lnTo>
                    <a:pt x="732" y="36"/>
                  </a:lnTo>
                  <a:lnTo>
                    <a:pt x="720" y="84"/>
                  </a:lnTo>
                  <a:lnTo>
                    <a:pt x="762" y="96"/>
                  </a:lnTo>
                  <a:lnTo>
                    <a:pt x="816" y="150"/>
                  </a:lnTo>
                  <a:lnTo>
                    <a:pt x="828" y="150"/>
                  </a:lnTo>
                  <a:lnTo>
                    <a:pt x="834" y="156"/>
                  </a:lnTo>
                  <a:lnTo>
                    <a:pt x="846" y="162"/>
                  </a:lnTo>
                  <a:lnTo>
                    <a:pt x="852" y="174"/>
                  </a:lnTo>
                  <a:lnTo>
                    <a:pt x="852" y="180"/>
                  </a:lnTo>
                  <a:lnTo>
                    <a:pt x="858" y="192"/>
                  </a:lnTo>
                  <a:lnTo>
                    <a:pt x="852" y="204"/>
                  </a:lnTo>
                  <a:lnTo>
                    <a:pt x="852" y="240"/>
                  </a:lnTo>
                  <a:lnTo>
                    <a:pt x="858" y="252"/>
                  </a:lnTo>
                  <a:lnTo>
                    <a:pt x="864" y="258"/>
                  </a:lnTo>
                  <a:lnTo>
                    <a:pt x="882" y="258"/>
                  </a:lnTo>
                  <a:lnTo>
                    <a:pt x="894" y="246"/>
                  </a:lnTo>
                  <a:lnTo>
                    <a:pt x="900" y="234"/>
                  </a:lnTo>
                  <a:lnTo>
                    <a:pt x="900" y="222"/>
                  </a:lnTo>
                  <a:lnTo>
                    <a:pt x="888" y="186"/>
                  </a:lnTo>
                  <a:lnTo>
                    <a:pt x="876" y="174"/>
                  </a:lnTo>
                  <a:lnTo>
                    <a:pt x="864" y="156"/>
                  </a:lnTo>
                  <a:lnTo>
                    <a:pt x="852" y="150"/>
                  </a:lnTo>
                  <a:lnTo>
                    <a:pt x="846" y="138"/>
                  </a:lnTo>
                  <a:lnTo>
                    <a:pt x="834" y="132"/>
                  </a:lnTo>
                  <a:close/>
                  <a:moveTo>
                    <a:pt x="1086" y="360"/>
                  </a:moveTo>
                  <a:lnTo>
                    <a:pt x="1020" y="294"/>
                  </a:lnTo>
                  <a:lnTo>
                    <a:pt x="1020" y="288"/>
                  </a:lnTo>
                  <a:lnTo>
                    <a:pt x="1002" y="270"/>
                  </a:lnTo>
                  <a:lnTo>
                    <a:pt x="984" y="270"/>
                  </a:lnTo>
                  <a:lnTo>
                    <a:pt x="978" y="276"/>
                  </a:lnTo>
                  <a:lnTo>
                    <a:pt x="978" y="300"/>
                  </a:lnTo>
                  <a:lnTo>
                    <a:pt x="996" y="330"/>
                  </a:lnTo>
                  <a:lnTo>
                    <a:pt x="1020" y="378"/>
                  </a:lnTo>
                  <a:lnTo>
                    <a:pt x="1086" y="438"/>
                  </a:lnTo>
                  <a:lnTo>
                    <a:pt x="1086" y="360"/>
                  </a:lnTo>
                  <a:close/>
                  <a:moveTo>
                    <a:pt x="672" y="672"/>
                  </a:moveTo>
                  <a:lnTo>
                    <a:pt x="630" y="642"/>
                  </a:lnTo>
                  <a:lnTo>
                    <a:pt x="648" y="630"/>
                  </a:lnTo>
                  <a:lnTo>
                    <a:pt x="636" y="630"/>
                  </a:lnTo>
                  <a:lnTo>
                    <a:pt x="624" y="624"/>
                  </a:lnTo>
                  <a:lnTo>
                    <a:pt x="612" y="624"/>
                  </a:lnTo>
                  <a:lnTo>
                    <a:pt x="600" y="618"/>
                  </a:lnTo>
                  <a:lnTo>
                    <a:pt x="594" y="606"/>
                  </a:lnTo>
                  <a:lnTo>
                    <a:pt x="594" y="594"/>
                  </a:lnTo>
                  <a:lnTo>
                    <a:pt x="600" y="582"/>
                  </a:lnTo>
                  <a:lnTo>
                    <a:pt x="600" y="564"/>
                  </a:lnTo>
                  <a:lnTo>
                    <a:pt x="588" y="570"/>
                  </a:lnTo>
                  <a:lnTo>
                    <a:pt x="582" y="570"/>
                  </a:lnTo>
                  <a:lnTo>
                    <a:pt x="570" y="576"/>
                  </a:lnTo>
                  <a:lnTo>
                    <a:pt x="564" y="576"/>
                  </a:lnTo>
                  <a:lnTo>
                    <a:pt x="552" y="582"/>
                  </a:lnTo>
                  <a:lnTo>
                    <a:pt x="552" y="552"/>
                  </a:lnTo>
                  <a:lnTo>
                    <a:pt x="528" y="540"/>
                  </a:lnTo>
                  <a:lnTo>
                    <a:pt x="528" y="492"/>
                  </a:lnTo>
                  <a:lnTo>
                    <a:pt x="474" y="456"/>
                  </a:lnTo>
                  <a:lnTo>
                    <a:pt x="450" y="402"/>
                  </a:lnTo>
                  <a:lnTo>
                    <a:pt x="474" y="390"/>
                  </a:lnTo>
                  <a:lnTo>
                    <a:pt x="480" y="384"/>
                  </a:lnTo>
                  <a:lnTo>
                    <a:pt x="492" y="378"/>
                  </a:lnTo>
                  <a:lnTo>
                    <a:pt x="504" y="366"/>
                  </a:lnTo>
                  <a:lnTo>
                    <a:pt x="504" y="360"/>
                  </a:lnTo>
                  <a:lnTo>
                    <a:pt x="492" y="336"/>
                  </a:lnTo>
                  <a:lnTo>
                    <a:pt x="468" y="324"/>
                  </a:lnTo>
                  <a:lnTo>
                    <a:pt x="462" y="318"/>
                  </a:lnTo>
                  <a:lnTo>
                    <a:pt x="456" y="318"/>
                  </a:lnTo>
                  <a:lnTo>
                    <a:pt x="450" y="312"/>
                  </a:lnTo>
                  <a:lnTo>
                    <a:pt x="438" y="312"/>
                  </a:lnTo>
                  <a:lnTo>
                    <a:pt x="402" y="300"/>
                  </a:lnTo>
                  <a:lnTo>
                    <a:pt x="390" y="300"/>
                  </a:lnTo>
                  <a:lnTo>
                    <a:pt x="378" y="294"/>
                  </a:lnTo>
                  <a:lnTo>
                    <a:pt x="372" y="294"/>
                  </a:lnTo>
                  <a:lnTo>
                    <a:pt x="372" y="234"/>
                  </a:lnTo>
                  <a:lnTo>
                    <a:pt x="366" y="222"/>
                  </a:lnTo>
                  <a:lnTo>
                    <a:pt x="354" y="210"/>
                  </a:lnTo>
                  <a:lnTo>
                    <a:pt x="342" y="210"/>
                  </a:lnTo>
                  <a:lnTo>
                    <a:pt x="288" y="156"/>
                  </a:lnTo>
                  <a:lnTo>
                    <a:pt x="252" y="162"/>
                  </a:lnTo>
                  <a:lnTo>
                    <a:pt x="216" y="126"/>
                  </a:lnTo>
                  <a:lnTo>
                    <a:pt x="186" y="120"/>
                  </a:lnTo>
                  <a:lnTo>
                    <a:pt x="66" y="60"/>
                  </a:lnTo>
                  <a:lnTo>
                    <a:pt x="42" y="72"/>
                  </a:lnTo>
                  <a:lnTo>
                    <a:pt x="0" y="42"/>
                  </a:lnTo>
                  <a:lnTo>
                    <a:pt x="42" y="72"/>
                  </a:lnTo>
                  <a:lnTo>
                    <a:pt x="36" y="102"/>
                  </a:lnTo>
                  <a:lnTo>
                    <a:pt x="36" y="240"/>
                  </a:lnTo>
                  <a:lnTo>
                    <a:pt x="30" y="258"/>
                  </a:lnTo>
                  <a:lnTo>
                    <a:pt x="30" y="372"/>
                  </a:lnTo>
                  <a:lnTo>
                    <a:pt x="24" y="378"/>
                  </a:lnTo>
                  <a:lnTo>
                    <a:pt x="12" y="384"/>
                  </a:lnTo>
                  <a:lnTo>
                    <a:pt x="0" y="396"/>
                  </a:lnTo>
                  <a:lnTo>
                    <a:pt x="0" y="402"/>
                  </a:lnTo>
                  <a:lnTo>
                    <a:pt x="6" y="408"/>
                  </a:lnTo>
                  <a:lnTo>
                    <a:pt x="18" y="414"/>
                  </a:lnTo>
                  <a:lnTo>
                    <a:pt x="30" y="414"/>
                  </a:lnTo>
                  <a:lnTo>
                    <a:pt x="30" y="444"/>
                  </a:lnTo>
                  <a:lnTo>
                    <a:pt x="24" y="456"/>
                  </a:lnTo>
                  <a:lnTo>
                    <a:pt x="24" y="480"/>
                  </a:lnTo>
                  <a:lnTo>
                    <a:pt x="18" y="492"/>
                  </a:lnTo>
                  <a:lnTo>
                    <a:pt x="18" y="504"/>
                  </a:lnTo>
                  <a:lnTo>
                    <a:pt x="12" y="510"/>
                  </a:lnTo>
                  <a:lnTo>
                    <a:pt x="12" y="516"/>
                  </a:lnTo>
                  <a:lnTo>
                    <a:pt x="18" y="540"/>
                  </a:lnTo>
                  <a:lnTo>
                    <a:pt x="18" y="588"/>
                  </a:lnTo>
                  <a:lnTo>
                    <a:pt x="30" y="594"/>
                  </a:lnTo>
                  <a:lnTo>
                    <a:pt x="48" y="594"/>
                  </a:lnTo>
                  <a:lnTo>
                    <a:pt x="60" y="588"/>
                  </a:lnTo>
                  <a:lnTo>
                    <a:pt x="90" y="588"/>
                  </a:lnTo>
                  <a:lnTo>
                    <a:pt x="96" y="582"/>
                  </a:lnTo>
                  <a:lnTo>
                    <a:pt x="102" y="582"/>
                  </a:lnTo>
                  <a:lnTo>
                    <a:pt x="126" y="600"/>
                  </a:lnTo>
                  <a:lnTo>
                    <a:pt x="132" y="600"/>
                  </a:lnTo>
                  <a:lnTo>
                    <a:pt x="138" y="594"/>
                  </a:lnTo>
                  <a:lnTo>
                    <a:pt x="156" y="588"/>
                  </a:lnTo>
                  <a:lnTo>
                    <a:pt x="168" y="582"/>
                  </a:lnTo>
                  <a:lnTo>
                    <a:pt x="180" y="570"/>
                  </a:lnTo>
                  <a:lnTo>
                    <a:pt x="180" y="564"/>
                  </a:lnTo>
                  <a:lnTo>
                    <a:pt x="168" y="552"/>
                  </a:lnTo>
                  <a:lnTo>
                    <a:pt x="150" y="540"/>
                  </a:lnTo>
                  <a:lnTo>
                    <a:pt x="138" y="534"/>
                  </a:lnTo>
                  <a:lnTo>
                    <a:pt x="120" y="522"/>
                  </a:lnTo>
                  <a:lnTo>
                    <a:pt x="108" y="516"/>
                  </a:lnTo>
                  <a:lnTo>
                    <a:pt x="102" y="510"/>
                  </a:lnTo>
                  <a:lnTo>
                    <a:pt x="96" y="510"/>
                  </a:lnTo>
                  <a:lnTo>
                    <a:pt x="108" y="510"/>
                  </a:lnTo>
                  <a:lnTo>
                    <a:pt x="138" y="516"/>
                  </a:lnTo>
                  <a:lnTo>
                    <a:pt x="204" y="516"/>
                  </a:lnTo>
                  <a:lnTo>
                    <a:pt x="204" y="510"/>
                  </a:lnTo>
                  <a:lnTo>
                    <a:pt x="198" y="504"/>
                  </a:lnTo>
                  <a:lnTo>
                    <a:pt x="198" y="498"/>
                  </a:lnTo>
                  <a:lnTo>
                    <a:pt x="186" y="486"/>
                  </a:lnTo>
                  <a:lnTo>
                    <a:pt x="192" y="492"/>
                  </a:lnTo>
                  <a:lnTo>
                    <a:pt x="204" y="492"/>
                  </a:lnTo>
                  <a:lnTo>
                    <a:pt x="210" y="498"/>
                  </a:lnTo>
                  <a:lnTo>
                    <a:pt x="216" y="498"/>
                  </a:lnTo>
                  <a:lnTo>
                    <a:pt x="222" y="492"/>
                  </a:lnTo>
                  <a:lnTo>
                    <a:pt x="222" y="486"/>
                  </a:lnTo>
                  <a:lnTo>
                    <a:pt x="216" y="480"/>
                  </a:lnTo>
                  <a:lnTo>
                    <a:pt x="216" y="468"/>
                  </a:lnTo>
                  <a:lnTo>
                    <a:pt x="210" y="462"/>
                  </a:lnTo>
                  <a:lnTo>
                    <a:pt x="222" y="468"/>
                  </a:lnTo>
                  <a:lnTo>
                    <a:pt x="228" y="474"/>
                  </a:lnTo>
                  <a:lnTo>
                    <a:pt x="246" y="474"/>
                  </a:lnTo>
                  <a:lnTo>
                    <a:pt x="252" y="468"/>
                  </a:lnTo>
                  <a:lnTo>
                    <a:pt x="264" y="462"/>
                  </a:lnTo>
                  <a:lnTo>
                    <a:pt x="270" y="456"/>
                  </a:lnTo>
                  <a:lnTo>
                    <a:pt x="288" y="474"/>
                  </a:lnTo>
                  <a:lnTo>
                    <a:pt x="300" y="480"/>
                  </a:lnTo>
                  <a:lnTo>
                    <a:pt x="306" y="486"/>
                  </a:lnTo>
                  <a:lnTo>
                    <a:pt x="312" y="486"/>
                  </a:lnTo>
                  <a:lnTo>
                    <a:pt x="330" y="492"/>
                  </a:lnTo>
                  <a:lnTo>
                    <a:pt x="342" y="492"/>
                  </a:lnTo>
                  <a:lnTo>
                    <a:pt x="378" y="504"/>
                  </a:lnTo>
                  <a:lnTo>
                    <a:pt x="390" y="510"/>
                  </a:lnTo>
                  <a:lnTo>
                    <a:pt x="402" y="534"/>
                  </a:lnTo>
                  <a:lnTo>
                    <a:pt x="402" y="558"/>
                  </a:lnTo>
                  <a:lnTo>
                    <a:pt x="408" y="570"/>
                  </a:lnTo>
                  <a:lnTo>
                    <a:pt x="420" y="582"/>
                  </a:lnTo>
                  <a:lnTo>
                    <a:pt x="438" y="582"/>
                  </a:lnTo>
                  <a:lnTo>
                    <a:pt x="450" y="594"/>
                  </a:lnTo>
                  <a:lnTo>
                    <a:pt x="450" y="606"/>
                  </a:lnTo>
                  <a:lnTo>
                    <a:pt x="456" y="618"/>
                  </a:lnTo>
                  <a:lnTo>
                    <a:pt x="468" y="654"/>
                  </a:lnTo>
                  <a:lnTo>
                    <a:pt x="486" y="672"/>
                  </a:lnTo>
                  <a:lnTo>
                    <a:pt x="516" y="678"/>
                  </a:lnTo>
                  <a:lnTo>
                    <a:pt x="558" y="684"/>
                  </a:lnTo>
                  <a:lnTo>
                    <a:pt x="618" y="684"/>
                  </a:lnTo>
                  <a:lnTo>
                    <a:pt x="630" y="690"/>
                  </a:lnTo>
                  <a:lnTo>
                    <a:pt x="654" y="714"/>
                  </a:lnTo>
                  <a:lnTo>
                    <a:pt x="678" y="726"/>
                  </a:lnTo>
                  <a:lnTo>
                    <a:pt x="684" y="726"/>
                  </a:lnTo>
                  <a:lnTo>
                    <a:pt x="684" y="720"/>
                  </a:lnTo>
                  <a:lnTo>
                    <a:pt x="678" y="708"/>
                  </a:lnTo>
                  <a:lnTo>
                    <a:pt x="678" y="702"/>
                  </a:lnTo>
                  <a:lnTo>
                    <a:pt x="672" y="690"/>
                  </a:lnTo>
                  <a:lnTo>
                    <a:pt x="666" y="684"/>
                  </a:lnTo>
                  <a:lnTo>
                    <a:pt x="672" y="67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25" name="Pakistan" descr="© INSCALE GmbH, 05.05.2010&#10;http://www.presentationload.com/">
              <a:extLst>
                <a:ext uri="{FF2B5EF4-FFF2-40B4-BE49-F238E27FC236}">
                  <a16:creationId xmlns:a16="http://schemas.microsoft.com/office/drawing/2014/main" id="{6B3E260C-AEA8-4911-8240-D338E4DC851D}"/>
                </a:ext>
              </a:extLst>
            </p:cNvPr>
            <p:cNvSpPr>
              <a:spLocks/>
            </p:cNvSpPr>
            <p:nvPr/>
          </p:nvSpPr>
          <p:spPr bwMode="gray">
            <a:xfrm>
              <a:off x="7409125" y="3181374"/>
              <a:ext cx="463570" cy="472919"/>
            </a:xfrm>
            <a:custGeom>
              <a:avLst/>
              <a:gdLst>
                <a:gd name="T0" fmla="*/ 2147483647 w 1050"/>
                <a:gd name="T1" fmla="*/ 2147483647 h 1056"/>
                <a:gd name="T2" fmla="*/ 2147483647 w 1050"/>
                <a:gd name="T3" fmla="*/ 2147483647 h 1056"/>
                <a:gd name="T4" fmla="*/ 2147483647 w 1050"/>
                <a:gd name="T5" fmla="*/ 2147483647 h 1056"/>
                <a:gd name="T6" fmla="*/ 2147483647 w 1050"/>
                <a:gd name="T7" fmla="*/ 2147483647 h 1056"/>
                <a:gd name="T8" fmla="*/ 2147483647 w 1050"/>
                <a:gd name="T9" fmla="*/ 2147483647 h 1056"/>
                <a:gd name="T10" fmla="*/ 2147483647 w 1050"/>
                <a:gd name="T11" fmla="*/ 2147483647 h 1056"/>
                <a:gd name="T12" fmla="*/ 2147483647 w 1050"/>
                <a:gd name="T13" fmla="*/ 2147483647 h 1056"/>
                <a:gd name="T14" fmla="*/ 2147483647 w 1050"/>
                <a:gd name="T15" fmla="*/ 2147483647 h 1056"/>
                <a:gd name="T16" fmla="*/ 2147483647 w 1050"/>
                <a:gd name="T17" fmla="*/ 2147483647 h 1056"/>
                <a:gd name="T18" fmla="*/ 2147483647 w 1050"/>
                <a:gd name="T19" fmla="*/ 2147483647 h 1056"/>
                <a:gd name="T20" fmla="*/ 2147483647 w 1050"/>
                <a:gd name="T21" fmla="*/ 2147483647 h 1056"/>
                <a:gd name="T22" fmla="*/ 2147483647 w 1050"/>
                <a:gd name="T23" fmla="*/ 2147483647 h 1056"/>
                <a:gd name="T24" fmla="*/ 2147483647 w 1050"/>
                <a:gd name="T25" fmla="*/ 2147483647 h 1056"/>
                <a:gd name="T26" fmla="*/ 2147483647 w 1050"/>
                <a:gd name="T27" fmla="*/ 2147483647 h 1056"/>
                <a:gd name="T28" fmla="*/ 2147483647 w 1050"/>
                <a:gd name="T29" fmla="*/ 2147483647 h 1056"/>
                <a:gd name="T30" fmla="*/ 2147483647 w 1050"/>
                <a:gd name="T31" fmla="*/ 2147483647 h 1056"/>
                <a:gd name="T32" fmla="*/ 2147483647 w 1050"/>
                <a:gd name="T33" fmla="*/ 2147483647 h 1056"/>
                <a:gd name="T34" fmla="*/ 2147483647 w 1050"/>
                <a:gd name="T35" fmla="*/ 2147483647 h 1056"/>
                <a:gd name="T36" fmla="*/ 2147483647 w 1050"/>
                <a:gd name="T37" fmla="*/ 2147483647 h 1056"/>
                <a:gd name="T38" fmla="*/ 2147483647 w 1050"/>
                <a:gd name="T39" fmla="*/ 2147483647 h 1056"/>
                <a:gd name="T40" fmla="*/ 2147483647 w 1050"/>
                <a:gd name="T41" fmla="*/ 2147483647 h 1056"/>
                <a:gd name="T42" fmla="*/ 2147483647 w 1050"/>
                <a:gd name="T43" fmla="*/ 2147483647 h 1056"/>
                <a:gd name="T44" fmla="*/ 0 w 1050"/>
                <a:gd name="T45" fmla="*/ 2147483647 h 1056"/>
                <a:gd name="T46" fmla="*/ 2147483647 w 1050"/>
                <a:gd name="T47" fmla="*/ 2147483647 h 1056"/>
                <a:gd name="T48" fmla="*/ 2147483647 w 1050"/>
                <a:gd name="T49" fmla="*/ 2147483647 h 1056"/>
                <a:gd name="T50" fmla="*/ 2147483647 w 1050"/>
                <a:gd name="T51" fmla="*/ 2147483647 h 1056"/>
                <a:gd name="T52" fmla="*/ 2147483647 w 1050"/>
                <a:gd name="T53" fmla="*/ 2147483647 h 1056"/>
                <a:gd name="T54" fmla="*/ 2147483647 w 1050"/>
                <a:gd name="T55" fmla="*/ 2147483647 h 1056"/>
                <a:gd name="T56" fmla="*/ 2147483647 w 1050"/>
                <a:gd name="T57" fmla="*/ 2147483647 h 1056"/>
                <a:gd name="T58" fmla="*/ 2147483647 w 1050"/>
                <a:gd name="T59" fmla="*/ 2147483647 h 1056"/>
                <a:gd name="T60" fmla="*/ 2147483647 w 1050"/>
                <a:gd name="T61" fmla="*/ 2147483647 h 1056"/>
                <a:gd name="T62" fmla="*/ 2147483647 w 1050"/>
                <a:gd name="T63" fmla="*/ 2147483647 h 1056"/>
                <a:gd name="T64" fmla="*/ 2147483647 w 1050"/>
                <a:gd name="T65" fmla="*/ 2147483647 h 1056"/>
                <a:gd name="T66" fmla="*/ 2147483647 w 1050"/>
                <a:gd name="T67" fmla="*/ 2147483647 h 1056"/>
                <a:gd name="T68" fmla="*/ 2147483647 w 1050"/>
                <a:gd name="T69" fmla="*/ 2147483647 h 1056"/>
                <a:gd name="T70" fmla="*/ 2147483647 w 1050"/>
                <a:gd name="T71" fmla="*/ 2147483647 h 1056"/>
                <a:gd name="T72" fmla="*/ 2147483647 w 1050"/>
                <a:gd name="T73" fmla="*/ 2147483647 h 1056"/>
                <a:gd name="T74" fmla="*/ 2147483647 w 1050"/>
                <a:gd name="T75" fmla="*/ 2147483647 h 1056"/>
                <a:gd name="T76" fmla="*/ 2147483647 w 1050"/>
                <a:gd name="T77" fmla="*/ 2147483647 h 1056"/>
                <a:gd name="T78" fmla="*/ 2147483647 w 1050"/>
                <a:gd name="T79" fmla="*/ 2147483647 h 1056"/>
                <a:gd name="T80" fmla="*/ 2147483647 w 1050"/>
                <a:gd name="T81" fmla="*/ 2147483647 h 1056"/>
                <a:gd name="T82" fmla="*/ 2147483647 w 1050"/>
                <a:gd name="T83" fmla="*/ 2147483647 h 1056"/>
                <a:gd name="T84" fmla="*/ 2147483647 w 1050"/>
                <a:gd name="T85" fmla="*/ 2147483647 h 1056"/>
                <a:gd name="T86" fmla="*/ 2147483647 w 1050"/>
                <a:gd name="T87" fmla="*/ 2147483647 h 1056"/>
                <a:gd name="T88" fmla="*/ 2147483647 w 1050"/>
                <a:gd name="T89" fmla="*/ 2147483647 h 1056"/>
                <a:gd name="T90" fmla="*/ 2147483647 w 1050"/>
                <a:gd name="T91" fmla="*/ 2147483647 h 1056"/>
                <a:gd name="T92" fmla="*/ 2147483647 w 1050"/>
                <a:gd name="T93" fmla="*/ 2147483647 h 1056"/>
                <a:gd name="T94" fmla="*/ 2147483647 w 1050"/>
                <a:gd name="T95" fmla="*/ 2147483647 h 1056"/>
                <a:gd name="T96" fmla="*/ 2147483647 w 1050"/>
                <a:gd name="T97" fmla="*/ 2147483647 h 1056"/>
                <a:gd name="T98" fmla="*/ 2147483647 w 1050"/>
                <a:gd name="T99" fmla="*/ 2147483647 h 1056"/>
                <a:gd name="T100" fmla="*/ 2147483647 w 1050"/>
                <a:gd name="T101" fmla="*/ 2147483647 h 1056"/>
                <a:gd name="T102" fmla="*/ 2147483647 w 1050"/>
                <a:gd name="T103" fmla="*/ 2147483647 h 1056"/>
                <a:gd name="T104" fmla="*/ 2147483647 w 1050"/>
                <a:gd name="T105" fmla="*/ 2147483647 h 1056"/>
                <a:gd name="T106" fmla="*/ 2147483647 w 1050"/>
                <a:gd name="T107" fmla="*/ 2147483647 h 1056"/>
                <a:gd name="T108" fmla="*/ 2147483647 w 1050"/>
                <a:gd name="T109" fmla="*/ 2147483647 h 1056"/>
                <a:gd name="T110" fmla="*/ 2147483647 w 1050"/>
                <a:gd name="T111" fmla="*/ 2147483647 h 1056"/>
                <a:gd name="T112" fmla="*/ 2147483647 w 1050"/>
                <a:gd name="T113" fmla="*/ 2147483647 h 1056"/>
                <a:gd name="T114" fmla="*/ 2147483647 w 1050"/>
                <a:gd name="T115" fmla="*/ 2147483647 h 1056"/>
                <a:gd name="T116" fmla="*/ 2147483647 w 1050"/>
                <a:gd name="T117" fmla="*/ 2147483647 h 1056"/>
                <a:gd name="T118" fmla="*/ 2147483647 w 1050"/>
                <a:gd name="T119" fmla="*/ 2147483647 h 1056"/>
                <a:gd name="T120" fmla="*/ 2147483647 w 1050"/>
                <a:gd name="T121" fmla="*/ 2147483647 h 1056"/>
                <a:gd name="T122" fmla="*/ 2147483647 w 1050"/>
                <a:gd name="T123" fmla="*/ 2147483647 h 105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050"/>
                <a:gd name="T187" fmla="*/ 0 h 1056"/>
                <a:gd name="T188" fmla="*/ 1050 w 1050"/>
                <a:gd name="T189" fmla="*/ 1056 h 105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050" h="1056">
                  <a:moveTo>
                    <a:pt x="1008" y="120"/>
                  </a:moveTo>
                  <a:lnTo>
                    <a:pt x="996" y="120"/>
                  </a:lnTo>
                  <a:lnTo>
                    <a:pt x="984" y="114"/>
                  </a:lnTo>
                  <a:lnTo>
                    <a:pt x="978" y="102"/>
                  </a:lnTo>
                  <a:lnTo>
                    <a:pt x="972" y="96"/>
                  </a:lnTo>
                  <a:lnTo>
                    <a:pt x="972" y="90"/>
                  </a:lnTo>
                  <a:lnTo>
                    <a:pt x="960" y="96"/>
                  </a:lnTo>
                  <a:lnTo>
                    <a:pt x="924" y="84"/>
                  </a:lnTo>
                  <a:lnTo>
                    <a:pt x="924" y="60"/>
                  </a:lnTo>
                  <a:lnTo>
                    <a:pt x="912" y="36"/>
                  </a:lnTo>
                  <a:lnTo>
                    <a:pt x="900" y="24"/>
                  </a:lnTo>
                  <a:lnTo>
                    <a:pt x="888" y="18"/>
                  </a:lnTo>
                  <a:lnTo>
                    <a:pt x="876" y="18"/>
                  </a:lnTo>
                  <a:lnTo>
                    <a:pt x="870" y="6"/>
                  </a:lnTo>
                  <a:lnTo>
                    <a:pt x="822" y="6"/>
                  </a:lnTo>
                  <a:lnTo>
                    <a:pt x="810" y="0"/>
                  </a:lnTo>
                  <a:lnTo>
                    <a:pt x="804" y="6"/>
                  </a:lnTo>
                  <a:lnTo>
                    <a:pt x="792" y="6"/>
                  </a:lnTo>
                  <a:lnTo>
                    <a:pt x="786" y="12"/>
                  </a:lnTo>
                  <a:lnTo>
                    <a:pt x="774" y="12"/>
                  </a:lnTo>
                  <a:lnTo>
                    <a:pt x="762" y="6"/>
                  </a:lnTo>
                  <a:lnTo>
                    <a:pt x="738" y="6"/>
                  </a:lnTo>
                  <a:lnTo>
                    <a:pt x="732" y="12"/>
                  </a:lnTo>
                  <a:lnTo>
                    <a:pt x="690" y="12"/>
                  </a:lnTo>
                  <a:lnTo>
                    <a:pt x="684" y="18"/>
                  </a:lnTo>
                  <a:lnTo>
                    <a:pt x="678" y="18"/>
                  </a:lnTo>
                  <a:lnTo>
                    <a:pt x="654" y="30"/>
                  </a:lnTo>
                  <a:lnTo>
                    <a:pt x="648" y="36"/>
                  </a:lnTo>
                  <a:lnTo>
                    <a:pt x="624" y="48"/>
                  </a:lnTo>
                  <a:lnTo>
                    <a:pt x="618" y="54"/>
                  </a:lnTo>
                  <a:lnTo>
                    <a:pt x="612" y="66"/>
                  </a:lnTo>
                  <a:lnTo>
                    <a:pt x="606" y="72"/>
                  </a:lnTo>
                  <a:lnTo>
                    <a:pt x="606" y="78"/>
                  </a:lnTo>
                  <a:lnTo>
                    <a:pt x="636" y="108"/>
                  </a:lnTo>
                  <a:lnTo>
                    <a:pt x="636" y="138"/>
                  </a:lnTo>
                  <a:lnTo>
                    <a:pt x="642" y="144"/>
                  </a:lnTo>
                  <a:lnTo>
                    <a:pt x="648" y="156"/>
                  </a:lnTo>
                  <a:lnTo>
                    <a:pt x="648" y="162"/>
                  </a:lnTo>
                  <a:lnTo>
                    <a:pt x="624" y="186"/>
                  </a:lnTo>
                  <a:lnTo>
                    <a:pt x="618" y="198"/>
                  </a:lnTo>
                  <a:lnTo>
                    <a:pt x="618" y="210"/>
                  </a:lnTo>
                  <a:lnTo>
                    <a:pt x="624" y="216"/>
                  </a:lnTo>
                  <a:lnTo>
                    <a:pt x="624" y="246"/>
                  </a:lnTo>
                  <a:lnTo>
                    <a:pt x="606" y="246"/>
                  </a:lnTo>
                  <a:lnTo>
                    <a:pt x="600" y="252"/>
                  </a:lnTo>
                  <a:lnTo>
                    <a:pt x="594" y="252"/>
                  </a:lnTo>
                  <a:lnTo>
                    <a:pt x="576" y="246"/>
                  </a:lnTo>
                  <a:lnTo>
                    <a:pt x="570" y="240"/>
                  </a:lnTo>
                  <a:lnTo>
                    <a:pt x="552" y="240"/>
                  </a:lnTo>
                  <a:lnTo>
                    <a:pt x="552" y="252"/>
                  </a:lnTo>
                  <a:lnTo>
                    <a:pt x="564" y="264"/>
                  </a:lnTo>
                  <a:lnTo>
                    <a:pt x="576" y="270"/>
                  </a:lnTo>
                  <a:lnTo>
                    <a:pt x="576" y="276"/>
                  </a:lnTo>
                  <a:lnTo>
                    <a:pt x="582" y="282"/>
                  </a:lnTo>
                  <a:lnTo>
                    <a:pt x="582" y="288"/>
                  </a:lnTo>
                  <a:lnTo>
                    <a:pt x="594" y="294"/>
                  </a:lnTo>
                  <a:lnTo>
                    <a:pt x="600" y="294"/>
                  </a:lnTo>
                  <a:lnTo>
                    <a:pt x="570" y="312"/>
                  </a:lnTo>
                  <a:lnTo>
                    <a:pt x="552" y="312"/>
                  </a:lnTo>
                  <a:lnTo>
                    <a:pt x="546" y="318"/>
                  </a:lnTo>
                  <a:lnTo>
                    <a:pt x="546" y="354"/>
                  </a:lnTo>
                  <a:lnTo>
                    <a:pt x="540" y="354"/>
                  </a:lnTo>
                  <a:lnTo>
                    <a:pt x="534" y="360"/>
                  </a:lnTo>
                  <a:lnTo>
                    <a:pt x="534" y="378"/>
                  </a:lnTo>
                  <a:lnTo>
                    <a:pt x="540" y="390"/>
                  </a:lnTo>
                  <a:lnTo>
                    <a:pt x="540" y="402"/>
                  </a:lnTo>
                  <a:lnTo>
                    <a:pt x="546" y="408"/>
                  </a:lnTo>
                  <a:lnTo>
                    <a:pt x="546" y="414"/>
                  </a:lnTo>
                  <a:lnTo>
                    <a:pt x="540" y="420"/>
                  </a:lnTo>
                  <a:lnTo>
                    <a:pt x="534" y="432"/>
                  </a:lnTo>
                  <a:lnTo>
                    <a:pt x="522" y="438"/>
                  </a:lnTo>
                  <a:lnTo>
                    <a:pt x="510" y="438"/>
                  </a:lnTo>
                  <a:lnTo>
                    <a:pt x="504" y="432"/>
                  </a:lnTo>
                  <a:lnTo>
                    <a:pt x="504" y="420"/>
                  </a:lnTo>
                  <a:lnTo>
                    <a:pt x="474" y="420"/>
                  </a:lnTo>
                  <a:lnTo>
                    <a:pt x="462" y="426"/>
                  </a:lnTo>
                  <a:lnTo>
                    <a:pt x="456" y="432"/>
                  </a:lnTo>
                  <a:lnTo>
                    <a:pt x="444" y="438"/>
                  </a:lnTo>
                  <a:lnTo>
                    <a:pt x="438" y="438"/>
                  </a:lnTo>
                  <a:lnTo>
                    <a:pt x="432" y="444"/>
                  </a:lnTo>
                  <a:lnTo>
                    <a:pt x="432" y="450"/>
                  </a:lnTo>
                  <a:lnTo>
                    <a:pt x="438" y="450"/>
                  </a:lnTo>
                  <a:lnTo>
                    <a:pt x="444" y="456"/>
                  </a:lnTo>
                  <a:lnTo>
                    <a:pt x="444" y="462"/>
                  </a:lnTo>
                  <a:lnTo>
                    <a:pt x="438" y="468"/>
                  </a:lnTo>
                  <a:lnTo>
                    <a:pt x="396" y="468"/>
                  </a:lnTo>
                  <a:lnTo>
                    <a:pt x="396" y="456"/>
                  </a:lnTo>
                  <a:lnTo>
                    <a:pt x="378" y="456"/>
                  </a:lnTo>
                  <a:lnTo>
                    <a:pt x="372" y="468"/>
                  </a:lnTo>
                  <a:lnTo>
                    <a:pt x="360" y="474"/>
                  </a:lnTo>
                  <a:lnTo>
                    <a:pt x="354" y="486"/>
                  </a:lnTo>
                  <a:lnTo>
                    <a:pt x="354" y="504"/>
                  </a:lnTo>
                  <a:lnTo>
                    <a:pt x="360" y="516"/>
                  </a:lnTo>
                  <a:lnTo>
                    <a:pt x="360" y="534"/>
                  </a:lnTo>
                  <a:lnTo>
                    <a:pt x="366" y="540"/>
                  </a:lnTo>
                  <a:lnTo>
                    <a:pt x="366" y="570"/>
                  </a:lnTo>
                  <a:lnTo>
                    <a:pt x="360" y="576"/>
                  </a:lnTo>
                  <a:lnTo>
                    <a:pt x="354" y="576"/>
                  </a:lnTo>
                  <a:lnTo>
                    <a:pt x="306" y="600"/>
                  </a:lnTo>
                  <a:lnTo>
                    <a:pt x="276" y="600"/>
                  </a:lnTo>
                  <a:lnTo>
                    <a:pt x="258" y="606"/>
                  </a:lnTo>
                  <a:lnTo>
                    <a:pt x="234" y="606"/>
                  </a:lnTo>
                  <a:lnTo>
                    <a:pt x="228" y="612"/>
                  </a:lnTo>
                  <a:lnTo>
                    <a:pt x="204" y="612"/>
                  </a:lnTo>
                  <a:lnTo>
                    <a:pt x="204" y="606"/>
                  </a:lnTo>
                  <a:lnTo>
                    <a:pt x="150" y="606"/>
                  </a:lnTo>
                  <a:lnTo>
                    <a:pt x="144" y="612"/>
                  </a:lnTo>
                  <a:lnTo>
                    <a:pt x="138" y="612"/>
                  </a:lnTo>
                  <a:lnTo>
                    <a:pt x="120" y="618"/>
                  </a:lnTo>
                  <a:lnTo>
                    <a:pt x="102" y="618"/>
                  </a:lnTo>
                  <a:lnTo>
                    <a:pt x="78" y="606"/>
                  </a:lnTo>
                  <a:lnTo>
                    <a:pt x="60" y="600"/>
                  </a:lnTo>
                  <a:lnTo>
                    <a:pt x="42" y="588"/>
                  </a:lnTo>
                  <a:lnTo>
                    <a:pt x="30" y="582"/>
                  </a:lnTo>
                  <a:lnTo>
                    <a:pt x="0" y="582"/>
                  </a:lnTo>
                  <a:lnTo>
                    <a:pt x="24" y="606"/>
                  </a:lnTo>
                  <a:lnTo>
                    <a:pt x="30" y="618"/>
                  </a:lnTo>
                  <a:lnTo>
                    <a:pt x="36" y="624"/>
                  </a:lnTo>
                  <a:lnTo>
                    <a:pt x="48" y="642"/>
                  </a:lnTo>
                  <a:lnTo>
                    <a:pt x="60" y="654"/>
                  </a:lnTo>
                  <a:lnTo>
                    <a:pt x="66" y="672"/>
                  </a:lnTo>
                  <a:lnTo>
                    <a:pt x="78" y="690"/>
                  </a:lnTo>
                  <a:lnTo>
                    <a:pt x="84" y="696"/>
                  </a:lnTo>
                  <a:lnTo>
                    <a:pt x="102" y="696"/>
                  </a:lnTo>
                  <a:lnTo>
                    <a:pt x="114" y="690"/>
                  </a:lnTo>
                  <a:lnTo>
                    <a:pt x="126" y="708"/>
                  </a:lnTo>
                  <a:lnTo>
                    <a:pt x="150" y="708"/>
                  </a:lnTo>
                  <a:lnTo>
                    <a:pt x="144" y="738"/>
                  </a:lnTo>
                  <a:lnTo>
                    <a:pt x="150" y="738"/>
                  </a:lnTo>
                  <a:lnTo>
                    <a:pt x="150" y="762"/>
                  </a:lnTo>
                  <a:lnTo>
                    <a:pt x="156" y="774"/>
                  </a:lnTo>
                  <a:lnTo>
                    <a:pt x="156" y="786"/>
                  </a:lnTo>
                  <a:lnTo>
                    <a:pt x="174" y="786"/>
                  </a:lnTo>
                  <a:lnTo>
                    <a:pt x="180" y="792"/>
                  </a:lnTo>
                  <a:lnTo>
                    <a:pt x="186" y="804"/>
                  </a:lnTo>
                  <a:lnTo>
                    <a:pt x="192" y="822"/>
                  </a:lnTo>
                  <a:lnTo>
                    <a:pt x="192" y="834"/>
                  </a:lnTo>
                  <a:lnTo>
                    <a:pt x="186" y="840"/>
                  </a:lnTo>
                  <a:lnTo>
                    <a:pt x="180" y="840"/>
                  </a:lnTo>
                  <a:lnTo>
                    <a:pt x="180" y="834"/>
                  </a:lnTo>
                  <a:lnTo>
                    <a:pt x="150" y="834"/>
                  </a:lnTo>
                  <a:lnTo>
                    <a:pt x="138" y="840"/>
                  </a:lnTo>
                  <a:lnTo>
                    <a:pt x="132" y="846"/>
                  </a:lnTo>
                  <a:lnTo>
                    <a:pt x="132" y="852"/>
                  </a:lnTo>
                  <a:lnTo>
                    <a:pt x="126" y="852"/>
                  </a:lnTo>
                  <a:lnTo>
                    <a:pt x="126" y="858"/>
                  </a:lnTo>
                  <a:lnTo>
                    <a:pt x="120" y="864"/>
                  </a:lnTo>
                  <a:lnTo>
                    <a:pt x="108" y="864"/>
                  </a:lnTo>
                  <a:lnTo>
                    <a:pt x="102" y="882"/>
                  </a:lnTo>
                  <a:lnTo>
                    <a:pt x="96" y="888"/>
                  </a:lnTo>
                  <a:lnTo>
                    <a:pt x="96" y="894"/>
                  </a:lnTo>
                  <a:lnTo>
                    <a:pt x="84" y="906"/>
                  </a:lnTo>
                  <a:lnTo>
                    <a:pt x="84" y="936"/>
                  </a:lnTo>
                  <a:lnTo>
                    <a:pt x="90" y="948"/>
                  </a:lnTo>
                  <a:lnTo>
                    <a:pt x="90" y="954"/>
                  </a:lnTo>
                  <a:lnTo>
                    <a:pt x="96" y="948"/>
                  </a:lnTo>
                  <a:lnTo>
                    <a:pt x="108" y="948"/>
                  </a:lnTo>
                  <a:lnTo>
                    <a:pt x="114" y="942"/>
                  </a:lnTo>
                  <a:lnTo>
                    <a:pt x="120" y="942"/>
                  </a:lnTo>
                  <a:lnTo>
                    <a:pt x="126" y="948"/>
                  </a:lnTo>
                  <a:lnTo>
                    <a:pt x="138" y="948"/>
                  </a:lnTo>
                  <a:lnTo>
                    <a:pt x="150" y="954"/>
                  </a:lnTo>
                  <a:lnTo>
                    <a:pt x="174" y="954"/>
                  </a:lnTo>
                  <a:lnTo>
                    <a:pt x="210" y="936"/>
                  </a:lnTo>
                  <a:lnTo>
                    <a:pt x="216" y="930"/>
                  </a:lnTo>
                  <a:lnTo>
                    <a:pt x="222" y="930"/>
                  </a:lnTo>
                  <a:lnTo>
                    <a:pt x="234" y="936"/>
                  </a:lnTo>
                  <a:lnTo>
                    <a:pt x="276" y="936"/>
                  </a:lnTo>
                  <a:lnTo>
                    <a:pt x="288" y="930"/>
                  </a:lnTo>
                  <a:lnTo>
                    <a:pt x="300" y="930"/>
                  </a:lnTo>
                  <a:lnTo>
                    <a:pt x="306" y="924"/>
                  </a:lnTo>
                  <a:lnTo>
                    <a:pt x="312" y="924"/>
                  </a:lnTo>
                  <a:lnTo>
                    <a:pt x="348" y="930"/>
                  </a:lnTo>
                  <a:lnTo>
                    <a:pt x="354" y="924"/>
                  </a:lnTo>
                  <a:lnTo>
                    <a:pt x="366" y="918"/>
                  </a:lnTo>
                  <a:lnTo>
                    <a:pt x="372" y="912"/>
                  </a:lnTo>
                  <a:lnTo>
                    <a:pt x="384" y="912"/>
                  </a:lnTo>
                  <a:lnTo>
                    <a:pt x="396" y="918"/>
                  </a:lnTo>
                  <a:lnTo>
                    <a:pt x="408" y="930"/>
                  </a:lnTo>
                  <a:lnTo>
                    <a:pt x="432" y="978"/>
                  </a:lnTo>
                  <a:lnTo>
                    <a:pt x="444" y="984"/>
                  </a:lnTo>
                  <a:lnTo>
                    <a:pt x="450" y="990"/>
                  </a:lnTo>
                  <a:lnTo>
                    <a:pt x="468" y="996"/>
                  </a:lnTo>
                  <a:lnTo>
                    <a:pt x="486" y="996"/>
                  </a:lnTo>
                  <a:lnTo>
                    <a:pt x="522" y="1008"/>
                  </a:lnTo>
                  <a:lnTo>
                    <a:pt x="540" y="1044"/>
                  </a:lnTo>
                  <a:lnTo>
                    <a:pt x="552" y="1056"/>
                  </a:lnTo>
                  <a:lnTo>
                    <a:pt x="570" y="1056"/>
                  </a:lnTo>
                  <a:lnTo>
                    <a:pt x="588" y="1050"/>
                  </a:lnTo>
                  <a:lnTo>
                    <a:pt x="582" y="1044"/>
                  </a:lnTo>
                  <a:lnTo>
                    <a:pt x="582" y="1032"/>
                  </a:lnTo>
                  <a:lnTo>
                    <a:pt x="594" y="1020"/>
                  </a:lnTo>
                  <a:lnTo>
                    <a:pt x="606" y="1020"/>
                  </a:lnTo>
                  <a:lnTo>
                    <a:pt x="618" y="1026"/>
                  </a:lnTo>
                  <a:lnTo>
                    <a:pt x="624" y="1032"/>
                  </a:lnTo>
                  <a:lnTo>
                    <a:pt x="648" y="1020"/>
                  </a:lnTo>
                  <a:lnTo>
                    <a:pt x="648" y="1026"/>
                  </a:lnTo>
                  <a:lnTo>
                    <a:pt x="654" y="1032"/>
                  </a:lnTo>
                  <a:lnTo>
                    <a:pt x="678" y="1032"/>
                  </a:lnTo>
                  <a:lnTo>
                    <a:pt x="690" y="1020"/>
                  </a:lnTo>
                  <a:lnTo>
                    <a:pt x="702" y="1014"/>
                  </a:lnTo>
                  <a:lnTo>
                    <a:pt x="708" y="1014"/>
                  </a:lnTo>
                  <a:lnTo>
                    <a:pt x="708" y="1026"/>
                  </a:lnTo>
                  <a:lnTo>
                    <a:pt x="714" y="1032"/>
                  </a:lnTo>
                  <a:lnTo>
                    <a:pt x="732" y="1032"/>
                  </a:lnTo>
                  <a:lnTo>
                    <a:pt x="738" y="1026"/>
                  </a:lnTo>
                  <a:lnTo>
                    <a:pt x="750" y="1020"/>
                  </a:lnTo>
                  <a:lnTo>
                    <a:pt x="750" y="996"/>
                  </a:lnTo>
                  <a:lnTo>
                    <a:pt x="744" y="990"/>
                  </a:lnTo>
                  <a:lnTo>
                    <a:pt x="738" y="978"/>
                  </a:lnTo>
                  <a:lnTo>
                    <a:pt x="714" y="936"/>
                  </a:lnTo>
                  <a:lnTo>
                    <a:pt x="714" y="912"/>
                  </a:lnTo>
                  <a:lnTo>
                    <a:pt x="690" y="912"/>
                  </a:lnTo>
                  <a:lnTo>
                    <a:pt x="678" y="900"/>
                  </a:lnTo>
                  <a:lnTo>
                    <a:pt x="672" y="888"/>
                  </a:lnTo>
                  <a:lnTo>
                    <a:pt x="666" y="882"/>
                  </a:lnTo>
                  <a:lnTo>
                    <a:pt x="672" y="852"/>
                  </a:lnTo>
                  <a:lnTo>
                    <a:pt x="672" y="834"/>
                  </a:lnTo>
                  <a:lnTo>
                    <a:pt x="642" y="840"/>
                  </a:lnTo>
                  <a:lnTo>
                    <a:pt x="636" y="840"/>
                  </a:lnTo>
                  <a:lnTo>
                    <a:pt x="624" y="834"/>
                  </a:lnTo>
                  <a:lnTo>
                    <a:pt x="618" y="828"/>
                  </a:lnTo>
                  <a:lnTo>
                    <a:pt x="618" y="804"/>
                  </a:lnTo>
                  <a:lnTo>
                    <a:pt x="624" y="792"/>
                  </a:lnTo>
                  <a:lnTo>
                    <a:pt x="636" y="780"/>
                  </a:lnTo>
                  <a:lnTo>
                    <a:pt x="642" y="768"/>
                  </a:lnTo>
                  <a:lnTo>
                    <a:pt x="648" y="762"/>
                  </a:lnTo>
                  <a:lnTo>
                    <a:pt x="654" y="750"/>
                  </a:lnTo>
                  <a:lnTo>
                    <a:pt x="654" y="744"/>
                  </a:lnTo>
                  <a:lnTo>
                    <a:pt x="666" y="732"/>
                  </a:lnTo>
                  <a:lnTo>
                    <a:pt x="678" y="726"/>
                  </a:lnTo>
                  <a:lnTo>
                    <a:pt x="684" y="726"/>
                  </a:lnTo>
                  <a:lnTo>
                    <a:pt x="690" y="732"/>
                  </a:lnTo>
                  <a:lnTo>
                    <a:pt x="690" y="744"/>
                  </a:lnTo>
                  <a:lnTo>
                    <a:pt x="696" y="750"/>
                  </a:lnTo>
                  <a:lnTo>
                    <a:pt x="702" y="750"/>
                  </a:lnTo>
                  <a:lnTo>
                    <a:pt x="726" y="738"/>
                  </a:lnTo>
                  <a:lnTo>
                    <a:pt x="732" y="732"/>
                  </a:lnTo>
                  <a:lnTo>
                    <a:pt x="738" y="738"/>
                  </a:lnTo>
                  <a:lnTo>
                    <a:pt x="756" y="738"/>
                  </a:lnTo>
                  <a:lnTo>
                    <a:pt x="762" y="732"/>
                  </a:lnTo>
                  <a:lnTo>
                    <a:pt x="768" y="720"/>
                  </a:lnTo>
                  <a:lnTo>
                    <a:pt x="774" y="714"/>
                  </a:lnTo>
                  <a:lnTo>
                    <a:pt x="774" y="708"/>
                  </a:lnTo>
                  <a:lnTo>
                    <a:pt x="792" y="696"/>
                  </a:lnTo>
                  <a:lnTo>
                    <a:pt x="792" y="678"/>
                  </a:lnTo>
                  <a:lnTo>
                    <a:pt x="798" y="672"/>
                  </a:lnTo>
                  <a:lnTo>
                    <a:pt x="798" y="666"/>
                  </a:lnTo>
                  <a:lnTo>
                    <a:pt x="804" y="660"/>
                  </a:lnTo>
                  <a:lnTo>
                    <a:pt x="828" y="648"/>
                  </a:lnTo>
                  <a:lnTo>
                    <a:pt x="840" y="636"/>
                  </a:lnTo>
                  <a:lnTo>
                    <a:pt x="846" y="618"/>
                  </a:lnTo>
                  <a:lnTo>
                    <a:pt x="846" y="606"/>
                  </a:lnTo>
                  <a:lnTo>
                    <a:pt x="852" y="588"/>
                  </a:lnTo>
                  <a:lnTo>
                    <a:pt x="852" y="576"/>
                  </a:lnTo>
                  <a:lnTo>
                    <a:pt x="858" y="570"/>
                  </a:lnTo>
                  <a:lnTo>
                    <a:pt x="870" y="564"/>
                  </a:lnTo>
                  <a:lnTo>
                    <a:pt x="876" y="558"/>
                  </a:lnTo>
                  <a:lnTo>
                    <a:pt x="888" y="558"/>
                  </a:lnTo>
                  <a:lnTo>
                    <a:pt x="870" y="534"/>
                  </a:lnTo>
                  <a:lnTo>
                    <a:pt x="894" y="498"/>
                  </a:lnTo>
                  <a:lnTo>
                    <a:pt x="924" y="480"/>
                  </a:lnTo>
                  <a:lnTo>
                    <a:pt x="924" y="474"/>
                  </a:lnTo>
                  <a:lnTo>
                    <a:pt x="912" y="462"/>
                  </a:lnTo>
                  <a:lnTo>
                    <a:pt x="906" y="450"/>
                  </a:lnTo>
                  <a:lnTo>
                    <a:pt x="906" y="414"/>
                  </a:lnTo>
                  <a:lnTo>
                    <a:pt x="912" y="408"/>
                  </a:lnTo>
                  <a:lnTo>
                    <a:pt x="924" y="408"/>
                  </a:lnTo>
                  <a:lnTo>
                    <a:pt x="948" y="396"/>
                  </a:lnTo>
                  <a:lnTo>
                    <a:pt x="954" y="390"/>
                  </a:lnTo>
                  <a:lnTo>
                    <a:pt x="954" y="384"/>
                  </a:lnTo>
                  <a:lnTo>
                    <a:pt x="948" y="378"/>
                  </a:lnTo>
                  <a:lnTo>
                    <a:pt x="936" y="372"/>
                  </a:lnTo>
                  <a:lnTo>
                    <a:pt x="900" y="372"/>
                  </a:lnTo>
                  <a:lnTo>
                    <a:pt x="894" y="336"/>
                  </a:lnTo>
                  <a:lnTo>
                    <a:pt x="876" y="336"/>
                  </a:lnTo>
                  <a:lnTo>
                    <a:pt x="864" y="318"/>
                  </a:lnTo>
                  <a:lnTo>
                    <a:pt x="846" y="318"/>
                  </a:lnTo>
                  <a:lnTo>
                    <a:pt x="846" y="306"/>
                  </a:lnTo>
                  <a:lnTo>
                    <a:pt x="852" y="294"/>
                  </a:lnTo>
                  <a:lnTo>
                    <a:pt x="852" y="288"/>
                  </a:lnTo>
                  <a:lnTo>
                    <a:pt x="846" y="288"/>
                  </a:lnTo>
                  <a:lnTo>
                    <a:pt x="834" y="276"/>
                  </a:lnTo>
                  <a:lnTo>
                    <a:pt x="834" y="270"/>
                  </a:lnTo>
                  <a:lnTo>
                    <a:pt x="840" y="264"/>
                  </a:lnTo>
                  <a:lnTo>
                    <a:pt x="846" y="252"/>
                  </a:lnTo>
                  <a:lnTo>
                    <a:pt x="852" y="246"/>
                  </a:lnTo>
                  <a:lnTo>
                    <a:pt x="822" y="240"/>
                  </a:lnTo>
                  <a:lnTo>
                    <a:pt x="828" y="228"/>
                  </a:lnTo>
                  <a:lnTo>
                    <a:pt x="804" y="210"/>
                  </a:lnTo>
                  <a:lnTo>
                    <a:pt x="804" y="204"/>
                  </a:lnTo>
                  <a:lnTo>
                    <a:pt x="810" y="192"/>
                  </a:lnTo>
                  <a:lnTo>
                    <a:pt x="834" y="180"/>
                  </a:lnTo>
                  <a:lnTo>
                    <a:pt x="876" y="180"/>
                  </a:lnTo>
                  <a:lnTo>
                    <a:pt x="894" y="186"/>
                  </a:lnTo>
                  <a:lnTo>
                    <a:pt x="912" y="186"/>
                  </a:lnTo>
                  <a:lnTo>
                    <a:pt x="918" y="192"/>
                  </a:lnTo>
                  <a:lnTo>
                    <a:pt x="918" y="204"/>
                  </a:lnTo>
                  <a:lnTo>
                    <a:pt x="930" y="204"/>
                  </a:lnTo>
                  <a:lnTo>
                    <a:pt x="942" y="198"/>
                  </a:lnTo>
                  <a:lnTo>
                    <a:pt x="948" y="192"/>
                  </a:lnTo>
                  <a:lnTo>
                    <a:pt x="960" y="186"/>
                  </a:lnTo>
                  <a:lnTo>
                    <a:pt x="966" y="180"/>
                  </a:lnTo>
                  <a:lnTo>
                    <a:pt x="972" y="186"/>
                  </a:lnTo>
                  <a:lnTo>
                    <a:pt x="978" y="180"/>
                  </a:lnTo>
                  <a:lnTo>
                    <a:pt x="1002" y="180"/>
                  </a:lnTo>
                  <a:lnTo>
                    <a:pt x="1002" y="162"/>
                  </a:lnTo>
                  <a:lnTo>
                    <a:pt x="1026" y="156"/>
                  </a:lnTo>
                  <a:lnTo>
                    <a:pt x="1050" y="120"/>
                  </a:lnTo>
                  <a:lnTo>
                    <a:pt x="1008" y="12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26" name="Nigeria" descr="© INSCALE GmbH, 05.05.2010&#10;http://www.presentationload.com/">
              <a:extLst>
                <a:ext uri="{FF2B5EF4-FFF2-40B4-BE49-F238E27FC236}">
                  <a16:creationId xmlns:a16="http://schemas.microsoft.com/office/drawing/2014/main" id="{097B4293-19C9-4293-B3C9-C5A43B38B955}"/>
                </a:ext>
              </a:extLst>
            </p:cNvPr>
            <p:cNvSpPr>
              <a:spLocks/>
            </p:cNvSpPr>
            <p:nvPr/>
          </p:nvSpPr>
          <p:spPr bwMode="gray">
            <a:xfrm>
              <a:off x="5637398" y="4017712"/>
              <a:ext cx="369903" cy="347548"/>
            </a:xfrm>
            <a:custGeom>
              <a:avLst/>
              <a:gdLst>
                <a:gd name="T0" fmla="*/ 2147483647 w 840"/>
                <a:gd name="T1" fmla="*/ 2147483647 h 768"/>
                <a:gd name="T2" fmla="*/ 2147483647 w 840"/>
                <a:gd name="T3" fmla="*/ 2147483647 h 768"/>
                <a:gd name="T4" fmla="*/ 2147483647 w 840"/>
                <a:gd name="T5" fmla="*/ 2147483647 h 768"/>
                <a:gd name="T6" fmla="*/ 2147483647 w 840"/>
                <a:gd name="T7" fmla="*/ 2147483647 h 768"/>
                <a:gd name="T8" fmla="*/ 2147483647 w 840"/>
                <a:gd name="T9" fmla="*/ 2147483647 h 768"/>
                <a:gd name="T10" fmla="*/ 2147483647 w 840"/>
                <a:gd name="T11" fmla="*/ 2147483647 h 768"/>
                <a:gd name="T12" fmla="*/ 2147483647 w 840"/>
                <a:gd name="T13" fmla="*/ 2147483647 h 768"/>
                <a:gd name="T14" fmla="*/ 2147483647 w 840"/>
                <a:gd name="T15" fmla="*/ 2147483647 h 768"/>
                <a:gd name="T16" fmla="*/ 2147483647 w 840"/>
                <a:gd name="T17" fmla="*/ 2147483647 h 768"/>
                <a:gd name="T18" fmla="*/ 2147483647 w 840"/>
                <a:gd name="T19" fmla="*/ 2147483647 h 768"/>
                <a:gd name="T20" fmla="*/ 2147483647 w 840"/>
                <a:gd name="T21" fmla="*/ 2147483647 h 768"/>
                <a:gd name="T22" fmla="*/ 2147483647 w 840"/>
                <a:gd name="T23" fmla="*/ 2147483647 h 768"/>
                <a:gd name="T24" fmla="*/ 2147483647 w 840"/>
                <a:gd name="T25" fmla="*/ 2147483647 h 768"/>
                <a:gd name="T26" fmla="*/ 2147483647 w 840"/>
                <a:gd name="T27" fmla="*/ 2147483647 h 768"/>
                <a:gd name="T28" fmla="*/ 2147483647 w 840"/>
                <a:gd name="T29" fmla="*/ 2147483647 h 768"/>
                <a:gd name="T30" fmla="*/ 2147483647 w 840"/>
                <a:gd name="T31" fmla="*/ 2147483647 h 768"/>
                <a:gd name="T32" fmla="*/ 2147483647 w 840"/>
                <a:gd name="T33" fmla="*/ 2147483647 h 768"/>
                <a:gd name="T34" fmla="*/ 2147483647 w 840"/>
                <a:gd name="T35" fmla="*/ 2147483647 h 768"/>
                <a:gd name="T36" fmla="*/ 2147483647 w 840"/>
                <a:gd name="T37" fmla="*/ 2147483647 h 768"/>
                <a:gd name="T38" fmla="*/ 2147483647 w 840"/>
                <a:gd name="T39" fmla="*/ 2147483647 h 768"/>
                <a:gd name="T40" fmla="*/ 2147483647 w 840"/>
                <a:gd name="T41" fmla="*/ 2147483647 h 768"/>
                <a:gd name="T42" fmla="*/ 2147483647 w 840"/>
                <a:gd name="T43" fmla="*/ 2147483647 h 768"/>
                <a:gd name="T44" fmla="*/ 2147483647 w 840"/>
                <a:gd name="T45" fmla="*/ 2147483647 h 768"/>
                <a:gd name="T46" fmla="*/ 2147483647 w 840"/>
                <a:gd name="T47" fmla="*/ 2147483647 h 768"/>
                <a:gd name="T48" fmla="*/ 2147483647 w 840"/>
                <a:gd name="T49" fmla="*/ 2147483647 h 768"/>
                <a:gd name="T50" fmla="*/ 2147483647 w 840"/>
                <a:gd name="T51" fmla="*/ 2147483647 h 768"/>
                <a:gd name="T52" fmla="*/ 2147483647 w 840"/>
                <a:gd name="T53" fmla="*/ 2147483647 h 768"/>
                <a:gd name="T54" fmla="*/ 2147483647 w 840"/>
                <a:gd name="T55" fmla="*/ 2147483647 h 768"/>
                <a:gd name="T56" fmla="*/ 2147483647 w 840"/>
                <a:gd name="T57" fmla="*/ 2147483647 h 768"/>
                <a:gd name="T58" fmla="*/ 2147483647 w 840"/>
                <a:gd name="T59" fmla="*/ 2147483647 h 768"/>
                <a:gd name="T60" fmla="*/ 2147483647 w 840"/>
                <a:gd name="T61" fmla="*/ 2147483647 h 768"/>
                <a:gd name="T62" fmla="*/ 2147483647 w 840"/>
                <a:gd name="T63" fmla="*/ 2147483647 h 768"/>
                <a:gd name="T64" fmla="*/ 2147483647 w 840"/>
                <a:gd name="T65" fmla="*/ 2147483647 h 768"/>
                <a:gd name="T66" fmla="*/ 2147483647 w 840"/>
                <a:gd name="T67" fmla="*/ 2147483647 h 768"/>
                <a:gd name="T68" fmla="*/ 2147483647 w 840"/>
                <a:gd name="T69" fmla="*/ 2147483647 h 768"/>
                <a:gd name="T70" fmla="*/ 2147483647 w 840"/>
                <a:gd name="T71" fmla="*/ 2147483647 h 768"/>
                <a:gd name="T72" fmla="*/ 2147483647 w 840"/>
                <a:gd name="T73" fmla="*/ 2147483647 h 768"/>
                <a:gd name="T74" fmla="*/ 2147483647 w 840"/>
                <a:gd name="T75" fmla="*/ 2147483647 h 768"/>
                <a:gd name="T76" fmla="*/ 2147483647 w 840"/>
                <a:gd name="T77" fmla="*/ 2147483647 h 768"/>
                <a:gd name="T78" fmla="*/ 2147483647 w 840"/>
                <a:gd name="T79" fmla="*/ 2147483647 h 768"/>
                <a:gd name="T80" fmla="*/ 2147483647 w 840"/>
                <a:gd name="T81" fmla="*/ 2147483647 h 768"/>
                <a:gd name="T82" fmla="*/ 2147483647 w 840"/>
                <a:gd name="T83" fmla="*/ 2147483647 h 768"/>
                <a:gd name="T84" fmla="*/ 2147483647 w 840"/>
                <a:gd name="T85" fmla="*/ 2147483647 h 768"/>
                <a:gd name="T86" fmla="*/ 2147483647 w 840"/>
                <a:gd name="T87" fmla="*/ 2147483647 h 768"/>
                <a:gd name="T88" fmla="*/ 2147483647 w 840"/>
                <a:gd name="T89" fmla="*/ 2147483647 h 768"/>
                <a:gd name="T90" fmla="*/ 2147483647 w 840"/>
                <a:gd name="T91" fmla="*/ 2147483647 h 768"/>
                <a:gd name="T92" fmla="*/ 2147483647 w 840"/>
                <a:gd name="T93" fmla="*/ 2147483647 h 768"/>
                <a:gd name="T94" fmla="*/ 2147483647 w 840"/>
                <a:gd name="T95" fmla="*/ 2147483647 h 768"/>
                <a:gd name="T96" fmla="*/ 2147483647 w 840"/>
                <a:gd name="T97" fmla="*/ 2147483647 h 768"/>
                <a:gd name="T98" fmla="*/ 2147483647 w 840"/>
                <a:gd name="T99" fmla="*/ 2147483647 h 768"/>
                <a:gd name="T100" fmla="*/ 2147483647 w 840"/>
                <a:gd name="T101" fmla="*/ 2147483647 h 768"/>
                <a:gd name="T102" fmla="*/ 2147483647 w 840"/>
                <a:gd name="T103" fmla="*/ 2147483647 h 768"/>
                <a:gd name="T104" fmla="*/ 2147483647 w 840"/>
                <a:gd name="T105" fmla="*/ 2147483647 h 768"/>
                <a:gd name="T106" fmla="*/ 2147483647 w 840"/>
                <a:gd name="T107" fmla="*/ 2147483647 h 768"/>
                <a:gd name="T108" fmla="*/ 2147483647 w 840"/>
                <a:gd name="T109" fmla="*/ 2147483647 h 768"/>
                <a:gd name="T110" fmla="*/ 2147483647 w 840"/>
                <a:gd name="T111" fmla="*/ 2147483647 h 768"/>
                <a:gd name="T112" fmla="*/ 2147483647 w 840"/>
                <a:gd name="T113" fmla="*/ 2147483647 h 768"/>
                <a:gd name="T114" fmla="*/ 2147483647 w 840"/>
                <a:gd name="T115" fmla="*/ 2147483647 h 768"/>
                <a:gd name="T116" fmla="*/ 2147483647 w 840"/>
                <a:gd name="T117" fmla="*/ 2147483647 h 768"/>
                <a:gd name="T118" fmla="*/ 2147483647 w 840"/>
                <a:gd name="T119" fmla="*/ 2147483647 h 768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840"/>
                <a:gd name="T181" fmla="*/ 0 h 768"/>
                <a:gd name="T182" fmla="*/ 840 w 840"/>
                <a:gd name="T183" fmla="*/ 768 h 768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840" h="768">
                  <a:moveTo>
                    <a:pt x="420" y="738"/>
                  </a:moveTo>
                  <a:lnTo>
                    <a:pt x="420" y="732"/>
                  </a:lnTo>
                  <a:lnTo>
                    <a:pt x="426" y="726"/>
                  </a:lnTo>
                  <a:lnTo>
                    <a:pt x="426" y="714"/>
                  </a:lnTo>
                  <a:lnTo>
                    <a:pt x="432" y="702"/>
                  </a:lnTo>
                  <a:lnTo>
                    <a:pt x="432" y="648"/>
                  </a:lnTo>
                  <a:lnTo>
                    <a:pt x="498" y="594"/>
                  </a:lnTo>
                  <a:lnTo>
                    <a:pt x="498" y="588"/>
                  </a:lnTo>
                  <a:lnTo>
                    <a:pt x="504" y="582"/>
                  </a:lnTo>
                  <a:lnTo>
                    <a:pt x="516" y="558"/>
                  </a:lnTo>
                  <a:lnTo>
                    <a:pt x="522" y="552"/>
                  </a:lnTo>
                  <a:lnTo>
                    <a:pt x="528" y="552"/>
                  </a:lnTo>
                  <a:lnTo>
                    <a:pt x="534" y="558"/>
                  </a:lnTo>
                  <a:lnTo>
                    <a:pt x="546" y="564"/>
                  </a:lnTo>
                  <a:lnTo>
                    <a:pt x="552" y="564"/>
                  </a:lnTo>
                  <a:lnTo>
                    <a:pt x="558" y="558"/>
                  </a:lnTo>
                  <a:lnTo>
                    <a:pt x="558" y="546"/>
                  </a:lnTo>
                  <a:lnTo>
                    <a:pt x="552" y="540"/>
                  </a:lnTo>
                  <a:lnTo>
                    <a:pt x="564" y="540"/>
                  </a:lnTo>
                  <a:lnTo>
                    <a:pt x="570" y="552"/>
                  </a:lnTo>
                  <a:lnTo>
                    <a:pt x="582" y="564"/>
                  </a:lnTo>
                  <a:lnTo>
                    <a:pt x="588" y="576"/>
                  </a:lnTo>
                  <a:lnTo>
                    <a:pt x="588" y="582"/>
                  </a:lnTo>
                  <a:lnTo>
                    <a:pt x="594" y="594"/>
                  </a:lnTo>
                  <a:lnTo>
                    <a:pt x="600" y="600"/>
                  </a:lnTo>
                  <a:lnTo>
                    <a:pt x="606" y="600"/>
                  </a:lnTo>
                  <a:lnTo>
                    <a:pt x="624" y="582"/>
                  </a:lnTo>
                  <a:lnTo>
                    <a:pt x="624" y="570"/>
                  </a:lnTo>
                  <a:lnTo>
                    <a:pt x="630" y="558"/>
                  </a:lnTo>
                  <a:lnTo>
                    <a:pt x="642" y="552"/>
                  </a:lnTo>
                  <a:lnTo>
                    <a:pt x="648" y="546"/>
                  </a:lnTo>
                  <a:lnTo>
                    <a:pt x="648" y="516"/>
                  </a:lnTo>
                  <a:lnTo>
                    <a:pt x="672" y="486"/>
                  </a:lnTo>
                  <a:lnTo>
                    <a:pt x="684" y="438"/>
                  </a:lnTo>
                  <a:lnTo>
                    <a:pt x="696" y="432"/>
                  </a:lnTo>
                  <a:lnTo>
                    <a:pt x="702" y="426"/>
                  </a:lnTo>
                  <a:lnTo>
                    <a:pt x="714" y="420"/>
                  </a:lnTo>
                  <a:lnTo>
                    <a:pt x="720" y="414"/>
                  </a:lnTo>
                  <a:lnTo>
                    <a:pt x="720" y="402"/>
                  </a:lnTo>
                  <a:lnTo>
                    <a:pt x="726" y="384"/>
                  </a:lnTo>
                  <a:lnTo>
                    <a:pt x="726" y="354"/>
                  </a:lnTo>
                  <a:lnTo>
                    <a:pt x="744" y="354"/>
                  </a:lnTo>
                  <a:lnTo>
                    <a:pt x="750" y="348"/>
                  </a:lnTo>
                  <a:lnTo>
                    <a:pt x="756" y="330"/>
                  </a:lnTo>
                  <a:lnTo>
                    <a:pt x="756" y="300"/>
                  </a:lnTo>
                  <a:lnTo>
                    <a:pt x="762" y="294"/>
                  </a:lnTo>
                  <a:lnTo>
                    <a:pt x="768" y="264"/>
                  </a:lnTo>
                  <a:lnTo>
                    <a:pt x="774" y="252"/>
                  </a:lnTo>
                  <a:lnTo>
                    <a:pt x="786" y="240"/>
                  </a:lnTo>
                  <a:lnTo>
                    <a:pt x="786" y="234"/>
                  </a:lnTo>
                  <a:lnTo>
                    <a:pt x="792" y="228"/>
                  </a:lnTo>
                  <a:lnTo>
                    <a:pt x="792" y="222"/>
                  </a:lnTo>
                  <a:lnTo>
                    <a:pt x="798" y="216"/>
                  </a:lnTo>
                  <a:lnTo>
                    <a:pt x="798" y="210"/>
                  </a:lnTo>
                  <a:lnTo>
                    <a:pt x="810" y="210"/>
                  </a:lnTo>
                  <a:lnTo>
                    <a:pt x="822" y="204"/>
                  </a:lnTo>
                  <a:lnTo>
                    <a:pt x="840" y="186"/>
                  </a:lnTo>
                  <a:lnTo>
                    <a:pt x="840" y="174"/>
                  </a:lnTo>
                  <a:lnTo>
                    <a:pt x="834" y="168"/>
                  </a:lnTo>
                  <a:lnTo>
                    <a:pt x="834" y="162"/>
                  </a:lnTo>
                  <a:lnTo>
                    <a:pt x="840" y="156"/>
                  </a:lnTo>
                  <a:lnTo>
                    <a:pt x="840" y="126"/>
                  </a:lnTo>
                  <a:lnTo>
                    <a:pt x="810" y="126"/>
                  </a:lnTo>
                  <a:lnTo>
                    <a:pt x="810" y="120"/>
                  </a:lnTo>
                  <a:lnTo>
                    <a:pt x="804" y="108"/>
                  </a:lnTo>
                  <a:lnTo>
                    <a:pt x="804" y="60"/>
                  </a:lnTo>
                  <a:lnTo>
                    <a:pt x="774" y="12"/>
                  </a:lnTo>
                  <a:lnTo>
                    <a:pt x="756" y="12"/>
                  </a:lnTo>
                  <a:lnTo>
                    <a:pt x="750" y="18"/>
                  </a:lnTo>
                  <a:lnTo>
                    <a:pt x="750" y="24"/>
                  </a:lnTo>
                  <a:lnTo>
                    <a:pt x="744" y="30"/>
                  </a:lnTo>
                  <a:lnTo>
                    <a:pt x="744" y="36"/>
                  </a:lnTo>
                  <a:lnTo>
                    <a:pt x="720" y="36"/>
                  </a:lnTo>
                  <a:lnTo>
                    <a:pt x="714" y="42"/>
                  </a:lnTo>
                  <a:lnTo>
                    <a:pt x="702" y="48"/>
                  </a:lnTo>
                  <a:lnTo>
                    <a:pt x="696" y="54"/>
                  </a:lnTo>
                  <a:lnTo>
                    <a:pt x="684" y="60"/>
                  </a:lnTo>
                  <a:lnTo>
                    <a:pt x="654" y="60"/>
                  </a:lnTo>
                  <a:lnTo>
                    <a:pt x="648" y="54"/>
                  </a:lnTo>
                  <a:lnTo>
                    <a:pt x="636" y="48"/>
                  </a:lnTo>
                  <a:lnTo>
                    <a:pt x="600" y="36"/>
                  </a:lnTo>
                  <a:lnTo>
                    <a:pt x="546" y="36"/>
                  </a:lnTo>
                  <a:lnTo>
                    <a:pt x="528" y="42"/>
                  </a:lnTo>
                  <a:lnTo>
                    <a:pt x="516" y="54"/>
                  </a:lnTo>
                  <a:lnTo>
                    <a:pt x="504" y="60"/>
                  </a:lnTo>
                  <a:lnTo>
                    <a:pt x="492" y="84"/>
                  </a:lnTo>
                  <a:lnTo>
                    <a:pt x="486" y="90"/>
                  </a:lnTo>
                  <a:lnTo>
                    <a:pt x="480" y="90"/>
                  </a:lnTo>
                  <a:lnTo>
                    <a:pt x="468" y="84"/>
                  </a:lnTo>
                  <a:lnTo>
                    <a:pt x="438" y="84"/>
                  </a:lnTo>
                  <a:lnTo>
                    <a:pt x="414" y="72"/>
                  </a:lnTo>
                  <a:lnTo>
                    <a:pt x="402" y="60"/>
                  </a:lnTo>
                  <a:lnTo>
                    <a:pt x="390" y="54"/>
                  </a:lnTo>
                  <a:lnTo>
                    <a:pt x="384" y="48"/>
                  </a:lnTo>
                  <a:lnTo>
                    <a:pt x="372" y="42"/>
                  </a:lnTo>
                  <a:lnTo>
                    <a:pt x="360" y="42"/>
                  </a:lnTo>
                  <a:lnTo>
                    <a:pt x="336" y="54"/>
                  </a:lnTo>
                  <a:lnTo>
                    <a:pt x="324" y="66"/>
                  </a:lnTo>
                  <a:lnTo>
                    <a:pt x="312" y="72"/>
                  </a:lnTo>
                  <a:lnTo>
                    <a:pt x="306" y="72"/>
                  </a:lnTo>
                  <a:lnTo>
                    <a:pt x="294" y="66"/>
                  </a:lnTo>
                  <a:lnTo>
                    <a:pt x="288" y="60"/>
                  </a:lnTo>
                  <a:lnTo>
                    <a:pt x="288" y="54"/>
                  </a:lnTo>
                  <a:lnTo>
                    <a:pt x="282" y="48"/>
                  </a:lnTo>
                  <a:lnTo>
                    <a:pt x="282" y="42"/>
                  </a:lnTo>
                  <a:lnTo>
                    <a:pt x="258" y="18"/>
                  </a:lnTo>
                  <a:lnTo>
                    <a:pt x="222" y="18"/>
                  </a:lnTo>
                  <a:lnTo>
                    <a:pt x="222" y="12"/>
                  </a:lnTo>
                  <a:lnTo>
                    <a:pt x="210" y="0"/>
                  </a:lnTo>
                  <a:lnTo>
                    <a:pt x="198" y="0"/>
                  </a:lnTo>
                  <a:lnTo>
                    <a:pt x="186" y="6"/>
                  </a:lnTo>
                  <a:lnTo>
                    <a:pt x="180" y="6"/>
                  </a:lnTo>
                  <a:lnTo>
                    <a:pt x="180" y="12"/>
                  </a:lnTo>
                  <a:lnTo>
                    <a:pt x="126" y="12"/>
                  </a:lnTo>
                  <a:lnTo>
                    <a:pt x="102" y="36"/>
                  </a:lnTo>
                  <a:lnTo>
                    <a:pt x="102" y="60"/>
                  </a:lnTo>
                  <a:lnTo>
                    <a:pt x="96" y="78"/>
                  </a:lnTo>
                  <a:lnTo>
                    <a:pt x="90" y="90"/>
                  </a:lnTo>
                  <a:lnTo>
                    <a:pt x="84" y="96"/>
                  </a:lnTo>
                  <a:lnTo>
                    <a:pt x="78" y="108"/>
                  </a:lnTo>
                  <a:lnTo>
                    <a:pt x="72" y="114"/>
                  </a:lnTo>
                  <a:lnTo>
                    <a:pt x="66" y="114"/>
                  </a:lnTo>
                  <a:lnTo>
                    <a:pt x="66" y="168"/>
                  </a:lnTo>
                  <a:lnTo>
                    <a:pt x="60" y="180"/>
                  </a:lnTo>
                  <a:lnTo>
                    <a:pt x="60" y="186"/>
                  </a:lnTo>
                  <a:lnTo>
                    <a:pt x="54" y="192"/>
                  </a:lnTo>
                  <a:lnTo>
                    <a:pt x="66" y="216"/>
                  </a:lnTo>
                  <a:lnTo>
                    <a:pt x="72" y="222"/>
                  </a:lnTo>
                  <a:lnTo>
                    <a:pt x="78" y="234"/>
                  </a:lnTo>
                  <a:lnTo>
                    <a:pt x="78" y="246"/>
                  </a:lnTo>
                  <a:lnTo>
                    <a:pt x="84" y="252"/>
                  </a:lnTo>
                  <a:lnTo>
                    <a:pt x="84" y="264"/>
                  </a:lnTo>
                  <a:lnTo>
                    <a:pt x="78" y="270"/>
                  </a:lnTo>
                  <a:lnTo>
                    <a:pt x="72" y="270"/>
                  </a:lnTo>
                  <a:lnTo>
                    <a:pt x="60" y="276"/>
                  </a:lnTo>
                  <a:lnTo>
                    <a:pt x="60" y="318"/>
                  </a:lnTo>
                  <a:lnTo>
                    <a:pt x="48" y="324"/>
                  </a:lnTo>
                  <a:lnTo>
                    <a:pt x="42" y="336"/>
                  </a:lnTo>
                  <a:lnTo>
                    <a:pt x="36" y="342"/>
                  </a:lnTo>
                  <a:lnTo>
                    <a:pt x="36" y="372"/>
                  </a:lnTo>
                  <a:lnTo>
                    <a:pt x="24" y="396"/>
                  </a:lnTo>
                  <a:lnTo>
                    <a:pt x="6" y="396"/>
                  </a:lnTo>
                  <a:lnTo>
                    <a:pt x="0" y="426"/>
                  </a:lnTo>
                  <a:lnTo>
                    <a:pt x="6" y="462"/>
                  </a:lnTo>
                  <a:lnTo>
                    <a:pt x="0" y="492"/>
                  </a:lnTo>
                  <a:lnTo>
                    <a:pt x="0" y="606"/>
                  </a:lnTo>
                  <a:lnTo>
                    <a:pt x="6" y="612"/>
                  </a:lnTo>
                  <a:lnTo>
                    <a:pt x="30" y="612"/>
                  </a:lnTo>
                  <a:lnTo>
                    <a:pt x="54" y="600"/>
                  </a:lnTo>
                  <a:lnTo>
                    <a:pt x="60" y="594"/>
                  </a:lnTo>
                  <a:lnTo>
                    <a:pt x="66" y="600"/>
                  </a:lnTo>
                  <a:lnTo>
                    <a:pt x="108" y="600"/>
                  </a:lnTo>
                  <a:lnTo>
                    <a:pt x="126" y="606"/>
                  </a:lnTo>
                  <a:lnTo>
                    <a:pt x="138" y="618"/>
                  </a:lnTo>
                  <a:lnTo>
                    <a:pt x="150" y="636"/>
                  </a:lnTo>
                  <a:lnTo>
                    <a:pt x="156" y="648"/>
                  </a:lnTo>
                  <a:lnTo>
                    <a:pt x="168" y="660"/>
                  </a:lnTo>
                  <a:lnTo>
                    <a:pt x="186" y="660"/>
                  </a:lnTo>
                  <a:lnTo>
                    <a:pt x="180" y="666"/>
                  </a:lnTo>
                  <a:lnTo>
                    <a:pt x="180" y="678"/>
                  </a:lnTo>
                  <a:lnTo>
                    <a:pt x="174" y="684"/>
                  </a:lnTo>
                  <a:lnTo>
                    <a:pt x="186" y="684"/>
                  </a:lnTo>
                  <a:lnTo>
                    <a:pt x="198" y="678"/>
                  </a:lnTo>
                  <a:lnTo>
                    <a:pt x="198" y="684"/>
                  </a:lnTo>
                  <a:lnTo>
                    <a:pt x="192" y="690"/>
                  </a:lnTo>
                  <a:lnTo>
                    <a:pt x="186" y="702"/>
                  </a:lnTo>
                  <a:lnTo>
                    <a:pt x="186" y="714"/>
                  </a:lnTo>
                  <a:lnTo>
                    <a:pt x="204" y="750"/>
                  </a:lnTo>
                  <a:lnTo>
                    <a:pt x="216" y="762"/>
                  </a:lnTo>
                  <a:lnTo>
                    <a:pt x="234" y="768"/>
                  </a:lnTo>
                  <a:lnTo>
                    <a:pt x="270" y="768"/>
                  </a:lnTo>
                  <a:lnTo>
                    <a:pt x="276" y="762"/>
                  </a:lnTo>
                  <a:lnTo>
                    <a:pt x="282" y="762"/>
                  </a:lnTo>
                  <a:lnTo>
                    <a:pt x="288" y="738"/>
                  </a:lnTo>
                  <a:lnTo>
                    <a:pt x="312" y="750"/>
                  </a:lnTo>
                  <a:lnTo>
                    <a:pt x="336" y="744"/>
                  </a:lnTo>
                  <a:lnTo>
                    <a:pt x="354" y="756"/>
                  </a:lnTo>
                  <a:lnTo>
                    <a:pt x="396" y="756"/>
                  </a:lnTo>
                  <a:lnTo>
                    <a:pt x="396" y="732"/>
                  </a:lnTo>
                  <a:lnTo>
                    <a:pt x="420" y="732"/>
                  </a:lnTo>
                  <a:lnTo>
                    <a:pt x="420" y="73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27" name="Niger" descr="© INSCALE GmbH, 05.05.2010&#10;http://www.presentationload.com/">
              <a:extLst>
                <a:ext uri="{FF2B5EF4-FFF2-40B4-BE49-F238E27FC236}">
                  <a16:creationId xmlns:a16="http://schemas.microsoft.com/office/drawing/2014/main" id="{552BA35C-3B2A-4EF2-9DC4-39F7214D7D84}"/>
                </a:ext>
              </a:extLst>
            </p:cNvPr>
            <p:cNvSpPr>
              <a:spLocks/>
            </p:cNvSpPr>
            <p:nvPr/>
          </p:nvSpPr>
          <p:spPr bwMode="gray">
            <a:xfrm>
              <a:off x="5558019" y="3670163"/>
              <a:ext cx="490559" cy="423724"/>
            </a:xfrm>
            <a:custGeom>
              <a:avLst/>
              <a:gdLst>
                <a:gd name="T0" fmla="*/ 2147483647 w 1110"/>
                <a:gd name="T1" fmla="*/ 2147483647 h 942"/>
                <a:gd name="T2" fmla="*/ 2147483647 w 1110"/>
                <a:gd name="T3" fmla="*/ 2147483647 h 942"/>
                <a:gd name="T4" fmla="*/ 2147483647 w 1110"/>
                <a:gd name="T5" fmla="*/ 2147483647 h 942"/>
                <a:gd name="T6" fmla="*/ 2147483647 w 1110"/>
                <a:gd name="T7" fmla="*/ 2147483647 h 942"/>
                <a:gd name="T8" fmla="*/ 2147483647 w 1110"/>
                <a:gd name="T9" fmla="*/ 2147483647 h 942"/>
                <a:gd name="T10" fmla="*/ 2147483647 w 1110"/>
                <a:gd name="T11" fmla="*/ 2147483647 h 942"/>
                <a:gd name="T12" fmla="*/ 2147483647 w 1110"/>
                <a:gd name="T13" fmla="*/ 2147483647 h 942"/>
                <a:gd name="T14" fmla="*/ 2147483647 w 1110"/>
                <a:gd name="T15" fmla="*/ 2147483647 h 942"/>
                <a:gd name="T16" fmla="*/ 2147483647 w 1110"/>
                <a:gd name="T17" fmla="*/ 2147483647 h 942"/>
                <a:gd name="T18" fmla="*/ 2147483647 w 1110"/>
                <a:gd name="T19" fmla="*/ 2147483647 h 942"/>
                <a:gd name="T20" fmla="*/ 2147483647 w 1110"/>
                <a:gd name="T21" fmla="*/ 2147483647 h 942"/>
                <a:gd name="T22" fmla="*/ 2147483647 w 1110"/>
                <a:gd name="T23" fmla="*/ 2147483647 h 942"/>
                <a:gd name="T24" fmla="*/ 2147483647 w 1110"/>
                <a:gd name="T25" fmla="*/ 2147483647 h 942"/>
                <a:gd name="T26" fmla="*/ 2147483647 w 1110"/>
                <a:gd name="T27" fmla="*/ 2147483647 h 942"/>
                <a:gd name="T28" fmla="*/ 2147483647 w 1110"/>
                <a:gd name="T29" fmla="*/ 2147483647 h 942"/>
                <a:gd name="T30" fmla="*/ 2147483647 w 1110"/>
                <a:gd name="T31" fmla="*/ 2147483647 h 942"/>
                <a:gd name="T32" fmla="*/ 2147483647 w 1110"/>
                <a:gd name="T33" fmla="*/ 2147483647 h 942"/>
                <a:gd name="T34" fmla="*/ 2147483647 w 1110"/>
                <a:gd name="T35" fmla="*/ 2147483647 h 942"/>
                <a:gd name="T36" fmla="*/ 2147483647 w 1110"/>
                <a:gd name="T37" fmla="*/ 2147483647 h 942"/>
                <a:gd name="T38" fmla="*/ 2147483647 w 1110"/>
                <a:gd name="T39" fmla="*/ 2147483647 h 942"/>
                <a:gd name="T40" fmla="*/ 2147483647 w 1110"/>
                <a:gd name="T41" fmla="*/ 2147483647 h 942"/>
                <a:gd name="T42" fmla="*/ 2147483647 w 1110"/>
                <a:gd name="T43" fmla="*/ 2147483647 h 942"/>
                <a:gd name="T44" fmla="*/ 2147483647 w 1110"/>
                <a:gd name="T45" fmla="*/ 2147483647 h 942"/>
                <a:gd name="T46" fmla="*/ 2147483647 w 1110"/>
                <a:gd name="T47" fmla="*/ 2147483647 h 942"/>
                <a:gd name="T48" fmla="*/ 2147483647 w 1110"/>
                <a:gd name="T49" fmla="*/ 2147483647 h 942"/>
                <a:gd name="T50" fmla="*/ 2147483647 w 1110"/>
                <a:gd name="T51" fmla="*/ 2147483647 h 942"/>
                <a:gd name="T52" fmla="*/ 2147483647 w 1110"/>
                <a:gd name="T53" fmla="*/ 2147483647 h 942"/>
                <a:gd name="T54" fmla="*/ 2147483647 w 1110"/>
                <a:gd name="T55" fmla="*/ 2147483647 h 942"/>
                <a:gd name="T56" fmla="*/ 2147483647 w 1110"/>
                <a:gd name="T57" fmla="*/ 2147483647 h 942"/>
                <a:gd name="T58" fmla="*/ 2147483647 w 1110"/>
                <a:gd name="T59" fmla="*/ 2147483647 h 942"/>
                <a:gd name="T60" fmla="*/ 2147483647 w 1110"/>
                <a:gd name="T61" fmla="*/ 2147483647 h 942"/>
                <a:gd name="T62" fmla="*/ 2147483647 w 1110"/>
                <a:gd name="T63" fmla="*/ 2147483647 h 942"/>
                <a:gd name="T64" fmla="*/ 2147483647 w 1110"/>
                <a:gd name="T65" fmla="*/ 2147483647 h 942"/>
                <a:gd name="T66" fmla="*/ 2147483647 w 1110"/>
                <a:gd name="T67" fmla="*/ 2147483647 h 942"/>
                <a:gd name="T68" fmla="*/ 2147483647 w 1110"/>
                <a:gd name="T69" fmla="*/ 2147483647 h 942"/>
                <a:gd name="T70" fmla="*/ 2147483647 w 1110"/>
                <a:gd name="T71" fmla="*/ 2147483647 h 942"/>
                <a:gd name="T72" fmla="*/ 2147483647 w 1110"/>
                <a:gd name="T73" fmla="*/ 2147483647 h 942"/>
                <a:gd name="T74" fmla="*/ 2147483647 w 1110"/>
                <a:gd name="T75" fmla="*/ 2147483647 h 942"/>
                <a:gd name="T76" fmla="*/ 2147483647 w 1110"/>
                <a:gd name="T77" fmla="*/ 2147483647 h 942"/>
                <a:gd name="T78" fmla="*/ 2147483647 w 1110"/>
                <a:gd name="T79" fmla="*/ 2147483647 h 942"/>
                <a:gd name="T80" fmla="*/ 2147483647 w 1110"/>
                <a:gd name="T81" fmla="*/ 2147483647 h 942"/>
                <a:gd name="T82" fmla="*/ 2147483647 w 1110"/>
                <a:gd name="T83" fmla="*/ 2147483647 h 942"/>
                <a:gd name="T84" fmla="*/ 2147483647 w 1110"/>
                <a:gd name="T85" fmla="*/ 2147483647 h 942"/>
                <a:gd name="T86" fmla="*/ 2147483647 w 1110"/>
                <a:gd name="T87" fmla="*/ 2147483647 h 942"/>
                <a:gd name="T88" fmla="*/ 2147483647 w 1110"/>
                <a:gd name="T89" fmla="*/ 2147483647 h 942"/>
                <a:gd name="T90" fmla="*/ 2147483647 w 1110"/>
                <a:gd name="T91" fmla="*/ 2147483647 h 942"/>
                <a:gd name="T92" fmla="*/ 2147483647 w 1110"/>
                <a:gd name="T93" fmla="*/ 2147483647 h 942"/>
                <a:gd name="T94" fmla="*/ 2147483647 w 1110"/>
                <a:gd name="T95" fmla="*/ 2147483647 h 942"/>
                <a:gd name="T96" fmla="*/ 2147483647 w 1110"/>
                <a:gd name="T97" fmla="*/ 2147483647 h 942"/>
                <a:gd name="T98" fmla="*/ 0 w 1110"/>
                <a:gd name="T99" fmla="*/ 2147483647 h 942"/>
                <a:gd name="T100" fmla="*/ 2147483647 w 1110"/>
                <a:gd name="T101" fmla="*/ 2147483647 h 942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1110"/>
                <a:gd name="T154" fmla="*/ 0 h 942"/>
                <a:gd name="T155" fmla="*/ 1110 w 1110"/>
                <a:gd name="T156" fmla="*/ 942 h 942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1110" h="942">
                  <a:moveTo>
                    <a:pt x="54" y="792"/>
                  </a:moveTo>
                  <a:lnTo>
                    <a:pt x="54" y="810"/>
                  </a:lnTo>
                  <a:lnTo>
                    <a:pt x="66" y="810"/>
                  </a:lnTo>
                  <a:lnTo>
                    <a:pt x="48" y="828"/>
                  </a:lnTo>
                  <a:lnTo>
                    <a:pt x="48" y="834"/>
                  </a:lnTo>
                  <a:lnTo>
                    <a:pt x="72" y="858"/>
                  </a:lnTo>
                  <a:lnTo>
                    <a:pt x="84" y="864"/>
                  </a:lnTo>
                  <a:lnTo>
                    <a:pt x="90" y="876"/>
                  </a:lnTo>
                  <a:lnTo>
                    <a:pt x="108" y="876"/>
                  </a:lnTo>
                  <a:lnTo>
                    <a:pt x="120" y="864"/>
                  </a:lnTo>
                  <a:lnTo>
                    <a:pt x="132" y="864"/>
                  </a:lnTo>
                  <a:lnTo>
                    <a:pt x="144" y="876"/>
                  </a:lnTo>
                  <a:lnTo>
                    <a:pt x="150" y="888"/>
                  </a:lnTo>
                  <a:lnTo>
                    <a:pt x="126" y="894"/>
                  </a:lnTo>
                  <a:lnTo>
                    <a:pt x="150" y="930"/>
                  </a:lnTo>
                  <a:lnTo>
                    <a:pt x="150" y="906"/>
                  </a:lnTo>
                  <a:lnTo>
                    <a:pt x="180" y="894"/>
                  </a:lnTo>
                  <a:lnTo>
                    <a:pt x="192" y="906"/>
                  </a:lnTo>
                  <a:lnTo>
                    <a:pt x="198" y="918"/>
                  </a:lnTo>
                  <a:lnTo>
                    <a:pt x="204" y="924"/>
                  </a:lnTo>
                  <a:lnTo>
                    <a:pt x="210" y="924"/>
                  </a:lnTo>
                  <a:lnTo>
                    <a:pt x="216" y="930"/>
                  </a:lnTo>
                  <a:lnTo>
                    <a:pt x="222" y="930"/>
                  </a:lnTo>
                  <a:lnTo>
                    <a:pt x="234" y="936"/>
                  </a:lnTo>
                  <a:lnTo>
                    <a:pt x="240" y="942"/>
                  </a:lnTo>
                  <a:lnTo>
                    <a:pt x="240" y="888"/>
                  </a:lnTo>
                  <a:lnTo>
                    <a:pt x="246" y="888"/>
                  </a:lnTo>
                  <a:lnTo>
                    <a:pt x="252" y="882"/>
                  </a:lnTo>
                  <a:lnTo>
                    <a:pt x="258" y="870"/>
                  </a:lnTo>
                  <a:lnTo>
                    <a:pt x="264" y="864"/>
                  </a:lnTo>
                  <a:lnTo>
                    <a:pt x="270" y="852"/>
                  </a:lnTo>
                  <a:lnTo>
                    <a:pt x="276" y="834"/>
                  </a:lnTo>
                  <a:lnTo>
                    <a:pt x="276" y="810"/>
                  </a:lnTo>
                  <a:lnTo>
                    <a:pt x="300" y="786"/>
                  </a:lnTo>
                  <a:lnTo>
                    <a:pt x="354" y="786"/>
                  </a:lnTo>
                  <a:lnTo>
                    <a:pt x="354" y="780"/>
                  </a:lnTo>
                  <a:lnTo>
                    <a:pt x="360" y="780"/>
                  </a:lnTo>
                  <a:lnTo>
                    <a:pt x="372" y="774"/>
                  </a:lnTo>
                  <a:lnTo>
                    <a:pt x="384" y="774"/>
                  </a:lnTo>
                  <a:lnTo>
                    <a:pt x="396" y="786"/>
                  </a:lnTo>
                  <a:lnTo>
                    <a:pt x="396" y="792"/>
                  </a:lnTo>
                  <a:lnTo>
                    <a:pt x="432" y="792"/>
                  </a:lnTo>
                  <a:lnTo>
                    <a:pt x="456" y="816"/>
                  </a:lnTo>
                  <a:lnTo>
                    <a:pt x="456" y="822"/>
                  </a:lnTo>
                  <a:lnTo>
                    <a:pt x="462" y="828"/>
                  </a:lnTo>
                  <a:lnTo>
                    <a:pt x="462" y="834"/>
                  </a:lnTo>
                  <a:lnTo>
                    <a:pt x="468" y="840"/>
                  </a:lnTo>
                  <a:lnTo>
                    <a:pt x="480" y="846"/>
                  </a:lnTo>
                  <a:lnTo>
                    <a:pt x="486" y="846"/>
                  </a:lnTo>
                  <a:lnTo>
                    <a:pt x="498" y="840"/>
                  </a:lnTo>
                  <a:lnTo>
                    <a:pt x="510" y="828"/>
                  </a:lnTo>
                  <a:lnTo>
                    <a:pt x="534" y="816"/>
                  </a:lnTo>
                  <a:lnTo>
                    <a:pt x="546" y="816"/>
                  </a:lnTo>
                  <a:lnTo>
                    <a:pt x="558" y="822"/>
                  </a:lnTo>
                  <a:lnTo>
                    <a:pt x="564" y="828"/>
                  </a:lnTo>
                  <a:lnTo>
                    <a:pt x="576" y="834"/>
                  </a:lnTo>
                  <a:lnTo>
                    <a:pt x="588" y="846"/>
                  </a:lnTo>
                  <a:lnTo>
                    <a:pt x="612" y="858"/>
                  </a:lnTo>
                  <a:lnTo>
                    <a:pt x="642" y="858"/>
                  </a:lnTo>
                  <a:lnTo>
                    <a:pt x="654" y="864"/>
                  </a:lnTo>
                  <a:lnTo>
                    <a:pt x="660" y="864"/>
                  </a:lnTo>
                  <a:lnTo>
                    <a:pt x="666" y="858"/>
                  </a:lnTo>
                  <a:lnTo>
                    <a:pt x="678" y="834"/>
                  </a:lnTo>
                  <a:lnTo>
                    <a:pt x="690" y="828"/>
                  </a:lnTo>
                  <a:lnTo>
                    <a:pt x="702" y="816"/>
                  </a:lnTo>
                  <a:lnTo>
                    <a:pt x="720" y="810"/>
                  </a:lnTo>
                  <a:lnTo>
                    <a:pt x="774" y="810"/>
                  </a:lnTo>
                  <a:lnTo>
                    <a:pt x="810" y="822"/>
                  </a:lnTo>
                  <a:lnTo>
                    <a:pt x="822" y="828"/>
                  </a:lnTo>
                  <a:lnTo>
                    <a:pt x="828" y="834"/>
                  </a:lnTo>
                  <a:lnTo>
                    <a:pt x="858" y="834"/>
                  </a:lnTo>
                  <a:lnTo>
                    <a:pt x="870" y="828"/>
                  </a:lnTo>
                  <a:lnTo>
                    <a:pt x="876" y="822"/>
                  </a:lnTo>
                  <a:lnTo>
                    <a:pt x="888" y="816"/>
                  </a:lnTo>
                  <a:lnTo>
                    <a:pt x="894" y="810"/>
                  </a:lnTo>
                  <a:lnTo>
                    <a:pt x="918" y="810"/>
                  </a:lnTo>
                  <a:lnTo>
                    <a:pt x="918" y="804"/>
                  </a:lnTo>
                  <a:lnTo>
                    <a:pt x="924" y="798"/>
                  </a:lnTo>
                  <a:lnTo>
                    <a:pt x="924" y="792"/>
                  </a:lnTo>
                  <a:lnTo>
                    <a:pt x="930" y="786"/>
                  </a:lnTo>
                  <a:lnTo>
                    <a:pt x="936" y="786"/>
                  </a:lnTo>
                  <a:lnTo>
                    <a:pt x="930" y="726"/>
                  </a:lnTo>
                  <a:lnTo>
                    <a:pt x="948" y="720"/>
                  </a:lnTo>
                  <a:lnTo>
                    <a:pt x="948" y="714"/>
                  </a:lnTo>
                  <a:lnTo>
                    <a:pt x="954" y="708"/>
                  </a:lnTo>
                  <a:lnTo>
                    <a:pt x="954" y="696"/>
                  </a:lnTo>
                  <a:lnTo>
                    <a:pt x="960" y="678"/>
                  </a:lnTo>
                  <a:lnTo>
                    <a:pt x="966" y="666"/>
                  </a:lnTo>
                  <a:lnTo>
                    <a:pt x="978" y="648"/>
                  </a:lnTo>
                  <a:lnTo>
                    <a:pt x="984" y="636"/>
                  </a:lnTo>
                  <a:lnTo>
                    <a:pt x="1002" y="618"/>
                  </a:lnTo>
                  <a:lnTo>
                    <a:pt x="1026" y="588"/>
                  </a:lnTo>
                  <a:lnTo>
                    <a:pt x="1050" y="564"/>
                  </a:lnTo>
                  <a:lnTo>
                    <a:pt x="1068" y="540"/>
                  </a:lnTo>
                  <a:lnTo>
                    <a:pt x="1074" y="534"/>
                  </a:lnTo>
                  <a:lnTo>
                    <a:pt x="1092" y="288"/>
                  </a:lnTo>
                  <a:lnTo>
                    <a:pt x="1110" y="252"/>
                  </a:lnTo>
                  <a:lnTo>
                    <a:pt x="1080" y="216"/>
                  </a:lnTo>
                  <a:lnTo>
                    <a:pt x="1074" y="192"/>
                  </a:lnTo>
                  <a:lnTo>
                    <a:pt x="1044" y="156"/>
                  </a:lnTo>
                  <a:lnTo>
                    <a:pt x="1056" y="108"/>
                  </a:lnTo>
                  <a:lnTo>
                    <a:pt x="1038" y="42"/>
                  </a:lnTo>
                  <a:lnTo>
                    <a:pt x="1020" y="48"/>
                  </a:lnTo>
                  <a:lnTo>
                    <a:pt x="1002" y="60"/>
                  </a:lnTo>
                  <a:lnTo>
                    <a:pt x="990" y="66"/>
                  </a:lnTo>
                  <a:lnTo>
                    <a:pt x="984" y="66"/>
                  </a:lnTo>
                  <a:lnTo>
                    <a:pt x="978" y="60"/>
                  </a:lnTo>
                  <a:lnTo>
                    <a:pt x="966" y="54"/>
                  </a:lnTo>
                  <a:lnTo>
                    <a:pt x="960" y="42"/>
                  </a:lnTo>
                  <a:lnTo>
                    <a:pt x="954" y="36"/>
                  </a:lnTo>
                  <a:lnTo>
                    <a:pt x="942" y="30"/>
                  </a:lnTo>
                  <a:lnTo>
                    <a:pt x="936" y="24"/>
                  </a:lnTo>
                  <a:lnTo>
                    <a:pt x="930" y="24"/>
                  </a:lnTo>
                  <a:lnTo>
                    <a:pt x="918" y="18"/>
                  </a:lnTo>
                  <a:lnTo>
                    <a:pt x="900" y="12"/>
                  </a:lnTo>
                  <a:lnTo>
                    <a:pt x="888" y="12"/>
                  </a:lnTo>
                  <a:lnTo>
                    <a:pt x="876" y="6"/>
                  </a:lnTo>
                  <a:lnTo>
                    <a:pt x="864" y="6"/>
                  </a:lnTo>
                  <a:lnTo>
                    <a:pt x="828" y="0"/>
                  </a:lnTo>
                  <a:lnTo>
                    <a:pt x="816" y="6"/>
                  </a:lnTo>
                  <a:lnTo>
                    <a:pt x="786" y="30"/>
                  </a:lnTo>
                  <a:lnTo>
                    <a:pt x="738" y="66"/>
                  </a:lnTo>
                  <a:lnTo>
                    <a:pt x="684" y="102"/>
                  </a:lnTo>
                  <a:lnTo>
                    <a:pt x="624" y="144"/>
                  </a:lnTo>
                  <a:lnTo>
                    <a:pt x="576" y="180"/>
                  </a:lnTo>
                  <a:lnTo>
                    <a:pt x="534" y="210"/>
                  </a:lnTo>
                  <a:lnTo>
                    <a:pt x="510" y="222"/>
                  </a:lnTo>
                  <a:lnTo>
                    <a:pt x="480" y="246"/>
                  </a:lnTo>
                  <a:lnTo>
                    <a:pt x="450" y="282"/>
                  </a:lnTo>
                  <a:lnTo>
                    <a:pt x="414" y="312"/>
                  </a:lnTo>
                  <a:lnTo>
                    <a:pt x="390" y="330"/>
                  </a:lnTo>
                  <a:lnTo>
                    <a:pt x="366" y="336"/>
                  </a:lnTo>
                  <a:lnTo>
                    <a:pt x="324" y="342"/>
                  </a:lnTo>
                  <a:lnTo>
                    <a:pt x="282" y="354"/>
                  </a:lnTo>
                  <a:lnTo>
                    <a:pt x="282" y="558"/>
                  </a:lnTo>
                  <a:lnTo>
                    <a:pt x="264" y="582"/>
                  </a:lnTo>
                  <a:lnTo>
                    <a:pt x="264" y="594"/>
                  </a:lnTo>
                  <a:lnTo>
                    <a:pt x="258" y="606"/>
                  </a:lnTo>
                  <a:lnTo>
                    <a:pt x="258" y="624"/>
                  </a:lnTo>
                  <a:lnTo>
                    <a:pt x="252" y="636"/>
                  </a:lnTo>
                  <a:lnTo>
                    <a:pt x="240" y="642"/>
                  </a:lnTo>
                  <a:lnTo>
                    <a:pt x="222" y="648"/>
                  </a:lnTo>
                  <a:lnTo>
                    <a:pt x="198" y="648"/>
                  </a:lnTo>
                  <a:lnTo>
                    <a:pt x="186" y="654"/>
                  </a:lnTo>
                  <a:lnTo>
                    <a:pt x="138" y="648"/>
                  </a:lnTo>
                  <a:lnTo>
                    <a:pt x="138" y="666"/>
                  </a:lnTo>
                  <a:lnTo>
                    <a:pt x="72" y="660"/>
                  </a:lnTo>
                  <a:lnTo>
                    <a:pt x="48" y="678"/>
                  </a:lnTo>
                  <a:lnTo>
                    <a:pt x="0" y="690"/>
                  </a:lnTo>
                  <a:lnTo>
                    <a:pt x="0" y="726"/>
                  </a:lnTo>
                  <a:lnTo>
                    <a:pt x="6" y="738"/>
                  </a:lnTo>
                  <a:lnTo>
                    <a:pt x="6" y="762"/>
                  </a:lnTo>
                  <a:lnTo>
                    <a:pt x="18" y="786"/>
                  </a:lnTo>
                  <a:lnTo>
                    <a:pt x="30" y="792"/>
                  </a:lnTo>
                  <a:lnTo>
                    <a:pt x="54" y="79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28" name="Nepal" descr="© INSCALE GmbH, 05.05.2010&#10;http://www.presentationload.com/">
              <a:extLst>
                <a:ext uri="{FF2B5EF4-FFF2-40B4-BE49-F238E27FC236}">
                  <a16:creationId xmlns:a16="http://schemas.microsoft.com/office/drawing/2014/main" id="{92D23BCB-7343-4FB1-9663-C3CF3E68896A}"/>
                </a:ext>
              </a:extLst>
            </p:cNvPr>
            <p:cNvSpPr>
              <a:spLocks/>
            </p:cNvSpPr>
            <p:nvPr/>
          </p:nvSpPr>
          <p:spPr bwMode="gray">
            <a:xfrm>
              <a:off x="7993351" y="3417834"/>
              <a:ext cx="260361" cy="149176"/>
            </a:xfrm>
            <a:custGeom>
              <a:avLst/>
              <a:gdLst>
                <a:gd name="T0" fmla="*/ 2147483647 w 588"/>
                <a:gd name="T1" fmla="*/ 2147483647 h 330"/>
                <a:gd name="T2" fmla="*/ 2147483647 w 588"/>
                <a:gd name="T3" fmla="*/ 2147483647 h 330"/>
                <a:gd name="T4" fmla="*/ 2147483647 w 588"/>
                <a:gd name="T5" fmla="*/ 2147483647 h 330"/>
                <a:gd name="T6" fmla="*/ 2147483647 w 588"/>
                <a:gd name="T7" fmla="*/ 2147483647 h 330"/>
                <a:gd name="T8" fmla="*/ 2147483647 w 588"/>
                <a:gd name="T9" fmla="*/ 2147483647 h 330"/>
                <a:gd name="T10" fmla="*/ 2147483647 w 588"/>
                <a:gd name="T11" fmla="*/ 2147483647 h 330"/>
                <a:gd name="T12" fmla="*/ 2147483647 w 588"/>
                <a:gd name="T13" fmla="*/ 2147483647 h 330"/>
                <a:gd name="T14" fmla="*/ 2147483647 w 588"/>
                <a:gd name="T15" fmla="*/ 2147483647 h 330"/>
                <a:gd name="T16" fmla="*/ 2147483647 w 588"/>
                <a:gd name="T17" fmla="*/ 2147483647 h 330"/>
                <a:gd name="T18" fmla="*/ 2147483647 w 588"/>
                <a:gd name="T19" fmla="*/ 2147483647 h 330"/>
                <a:gd name="T20" fmla="*/ 2147483647 w 588"/>
                <a:gd name="T21" fmla="*/ 2147483647 h 330"/>
                <a:gd name="T22" fmla="*/ 2147483647 w 588"/>
                <a:gd name="T23" fmla="*/ 2147483647 h 330"/>
                <a:gd name="T24" fmla="*/ 2147483647 w 588"/>
                <a:gd name="T25" fmla="*/ 2147483647 h 330"/>
                <a:gd name="T26" fmla="*/ 2147483647 w 588"/>
                <a:gd name="T27" fmla="*/ 2147483647 h 330"/>
                <a:gd name="T28" fmla="*/ 2147483647 w 588"/>
                <a:gd name="T29" fmla="*/ 2147483647 h 330"/>
                <a:gd name="T30" fmla="*/ 2147483647 w 588"/>
                <a:gd name="T31" fmla="*/ 2147483647 h 330"/>
                <a:gd name="T32" fmla="*/ 2147483647 w 588"/>
                <a:gd name="T33" fmla="*/ 2147483647 h 330"/>
                <a:gd name="T34" fmla="*/ 2147483647 w 588"/>
                <a:gd name="T35" fmla="*/ 2147483647 h 330"/>
                <a:gd name="T36" fmla="*/ 2147483647 w 588"/>
                <a:gd name="T37" fmla="*/ 2147483647 h 330"/>
                <a:gd name="T38" fmla="*/ 2147483647 w 588"/>
                <a:gd name="T39" fmla="*/ 2147483647 h 330"/>
                <a:gd name="T40" fmla="*/ 2147483647 w 588"/>
                <a:gd name="T41" fmla="*/ 2147483647 h 330"/>
                <a:gd name="T42" fmla="*/ 2147483647 w 588"/>
                <a:gd name="T43" fmla="*/ 2147483647 h 330"/>
                <a:gd name="T44" fmla="*/ 2147483647 w 588"/>
                <a:gd name="T45" fmla="*/ 2147483647 h 330"/>
                <a:gd name="T46" fmla="*/ 2147483647 w 588"/>
                <a:gd name="T47" fmla="*/ 2147483647 h 330"/>
                <a:gd name="T48" fmla="*/ 2147483647 w 588"/>
                <a:gd name="T49" fmla="*/ 2147483647 h 330"/>
                <a:gd name="T50" fmla="*/ 2147483647 w 588"/>
                <a:gd name="T51" fmla="*/ 2147483647 h 330"/>
                <a:gd name="T52" fmla="*/ 2147483647 w 588"/>
                <a:gd name="T53" fmla="*/ 2147483647 h 330"/>
                <a:gd name="T54" fmla="*/ 2147483647 w 588"/>
                <a:gd name="T55" fmla="*/ 2147483647 h 330"/>
                <a:gd name="T56" fmla="*/ 2147483647 w 588"/>
                <a:gd name="T57" fmla="*/ 2147483647 h 330"/>
                <a:gd name="T58" fmla="*/ 2147483647 w 588"/>
                <a:gd name="T59" fmla="*/ 2147483647 h 330"/>
                <a:gd name="T60" fmla="*/ 2147483647 w 588"/>
                <a:gd name="T61" fmla="*/ 2147483647 h 330"/>
                <a:gd name="T62" fmla="*/ 2147483647 w 588"/>
                <a:gd name="T63" fmla="*/ 2147483647 h 330"/>
                <a:gd name="T64" fmla="*/ 2147483647 w 588"/>
                <a:gd name="T65" fmla="*/ 2147483647 h 330"/>
                <a:gd name="T66" fmla="*/ 2147483647 w 588"/>
                <a:gd name="T67" fmla="*/ 2147483647 h 330"/>
                <a:gd name="T68" fmla="*/ 2147483647 w 588"/>
                <a:gd name="T69" fmla="*/ 2147483647 h 330"/>
                <a:gd name="T70" fmla="*/ 2147483647 w 588"/>
                <a:gd name="T71" fmla="*/ 0 h 330"/>
                <a:gd name="T72" fmla="*/ 2147483647 w 588"/>
                <a:gd name="T73" fmla="*/ 2147483647 h 330"/>
                <a:gd name="T74" fmla="*/ 2147483647 w 588"/>
                <a:gd name="T75" fmla="*/ 2147483647 h 330"/>
                <a:gd name="T76" fmla="*/ 2147483647 w 588"/>
                <a:gd name="T77" fmla="*/ 2147483647 h 330"/>
                <a:gd name="T78" fmla="*/ 2147483647 w 588"/>
                <a:gd name="T79" fmla="*/ 2147483647 h 330"/>
                <a:gd name="T80" fmla="*/ 2147483647 w 588"/>
                <a:gd name="T81" fmla="*/ 2147483647 h 330"/>
                <a:gd name="T82" fmla="*/ 2147483647 w 588"/>
                <a:gd name="T83" fmla="*/ 2147483647 h 330"/>
                <a:gd name="T84" fmla="*/ 0 w 588"/>
                <a:gd name="T85" fmla="*/ 2147483647 h 330"/>
                <a:gd name="T86" fmla="*/ 2147483647 w 588"/>
                <a:gd name="T87" fmla="*/ 2147483647 h 330"/>
                <a:gd name="T88" fmla="*/ 2147483647 w 588"/>
                <a:gd name="T89" fmla="*/ 2147483647 h 330"/>
                <a:gd name="T90" fmla="*/ 2147483647 w 588"/>
                <a:gd name="T91" fmla="*/ 2147483647 h 330"/>
                <a:gd name="T92" fmla="*/ 2147483647 w 588"/>
                <a:gd name="T93" fmla="*/ 2147483647 h 330"/>
                <a:gd name="T94" fmla="*/ 2147483647 w 588"/>
                <a:gd name="T95" fmla="*/ 2147483647 h 330"/>
                <a:gd name="T96" fmla="*/ 2147483647 w 588"/>
                <a:gd name="T97" fmla="*/ 2147483647 h 330"/>
                <a:gd name="T98" fmla="*/ 2147483647 w 588"/>
                <a:gd name="T99" fmla="*/ 2147483647 h 330"/>
                <a:gd name="T100" fmla="*/ 2147483647 w 588"/>
                <a:gd name="T101" fmla="*/ 2147483647 h 330"/>
                <a:gd name="T102" fmla="*/ 2147483647 w 588"/>
                <a:gd name="T103" fmla="*/ 2147483647 h 330"/>
                <a:gd name="T104" fmla="*/ 2147483647 w 588"/>
                <a:gd name="T105" fmla="*/ 2147483647 h 330"/>
                <a:gd name="T106" fmla="*/ 2147483647 w 588"/>
                <a:gd name="T107" fmla="*/ 2147483647 h 330"/>
                <a:gd name="T108" fmla="*/ 2147483647 w 588"/>
                <a:gd name="T109" fmla="*/ 2147483647 h 330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588"/>
                <a:gd name="T166" fmla="*/ 0 h 330"/>
                <a:gd name="T167" fmla="*/ 588 w 588"/>
                <a:gd name="T168" fmla="*/ 330 h 330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588" h="330">
                  <a:moveTo>
                    <a:pt x="294" y="234"/>
                  </a:moveTo>
                  <a:lnTo>
                    <a:pt x="306" y="246"/>
                  </a:lnTo>
                  <a:lnTo>
                    <a:pt x="306" y="252"/>
                  </a:lnTo>
                  <a:lnTo>
                    <a:pt x="330" y="252"/>
                  </a:lnTo>
                  <a:lnTo>
                    <a:pt x="384" y="306"/>
                  </a:lnTo>
                  <a:lnTo>
                    <a:pt x="402" y="294"/>
                  </a:lnTo>
                  <a:lnTo>
                    <a:pt x="432" y="312"/>
                  </a:lnTo>
                  <a:lnTo>
                    <a:pt x="438" y="306"/>
                  </a:lnTo>
                  <a:lnTo>
                    <a:pt x="456" y="306"/>
                  </a:lnTo>
                  <a:lnTo>
                    <a:pt x="474" y="312"/>
                  </a:lnTo>
                  <a:lnTo>
                    <a:pt x="486" y="318"/>
                  </a:lnTo>
                  <a:lnTo>
                    <a:pt x="492" y="330"/>
                  </a:lnTo>
                  <a:lnTo>
                    <a:pt x="498" y="318"/>
                  </a:lnTo>
                  <a:lnTo>
                    <a:pt x="510" y="312"/>
                  </a:lnTo>
                  <a:lnTo>
                    <a:pt x="516" y="312"/>
                  </a:lnTo>
                  <a:lnTo>
                    <a:pt x="522" y="318"/>
                  </a:lnTo>
                  <a:lnTo>
                    <a:pt x="522" y="330"/>
                  </a:lnTo>
                  <a:lnTo>
                    <a:pt x="588" y="330"/>
                  </a:lnTo>
                  <a:lnTo>
                    <a:pt x="588" y="294"/>
                  </a:lnTo>
                  <a:lnTo>
                    <a:pt x="576" y="270"/>
                  </a:lnTo>
                  <a:lnTo>
                    <a:pt x="576" y="222"/>
                  </a:lnTo>
                  <a:lnTo>
                    <a:pt x="564" y="204"/>
                  </a:lnTo>
                  <a:lnTo>
                    <a:pt x="540" y="216"/>
                  </a:lnTo>
                  <a:lnTo>
                    <a:pt x="522" y="216"/>
                  </a:lnTo>
                  <a:lnTo>
                    <a:pt x="498" y="204"/>
                  </a:lnTo>
                  <a:lnTo>
                    <a:pt x="480" y="198"/>
                  </a:lnTo>
                  <a:lnTo>
                    <a:pt x="474" y="192"/>
                  </a:lnTo>
                  <a:lnTo>
                    <a:pt x="462" y="186"/>
                  </a:lnTo>
                  <a:lnTo>
                    <a:pt x="462" y="192"/>
                  </a:lnTo>
                  <a:lnTo>
                    <a:pt x="456" y="198"/>
                  </a:lnTo>
                  <a:lnTo>
                    <a:pt x="438" y="198"/>
                  </a:lnTo>
                  <a:lnTo>
                    <a:pt x="432" y="192"/>
                  </a:lnTo>
                  <a:lnTo>
                    <a:pt x="432" y="180"/>
                  </a:lnTo>
                  <a:lnTo>
                    <a:pt x="432" y="186"/>
                  </a:lnTo>
                  <a:lnTo>
                    <a:pt x="420" y="198"/>
                  </a:lnTo>
                  <a:lnTo>
                    <a:pt x="408" y="198"/>
                  </a:lnTo>
                  <a:lnTo>
                    <a:pt x="402" y="192"/>
                  </a:lnTo>
                  <a:lnTo>
                    <a:pt x="402" y="174"/>
                  </a:lnTo>
                  <a:lnTo>
                    <a:pt x="396" y="174"/>
                  </a:lnTo>
                  <a:lnTo>
                    <a:pt x="390" y="180"/>
                  </a:lnTo>
                  <a:lnTo>
                    <a:pt x="378" y="180"/>
                  </a:lnTo>
                  <a:lnTo>
                    <a:pt x="360" y="174"/>
                  </a:lnTo>
                  <a:lnTo>
                    <a:pt x="354" y="168"/>
                  </a:lnTo>
                  <a:lnTo>
                    <a:pt x="348" y="168"/>
                  </a:lnTo>
                  <a:lnTo>
                    <a:pt x="348" y="162"/>
                  </a:lnTo>
                  <a:lnTo>
                    <a:pt x="354" y="156"/>
                  </a:lnTo>
                  <a:lnTo>
                    <a:pt x="354" y="150"/>
                  </a:lnTo>
                  <a:lnTo>
                    <a:pt x="348" y="144"/>
                  </a:lnTo>
                  <a:lnTo>
                    <a:pt x="342" y="144"/>
                  </a:lnTo>
                  <a:lnTo>
                    <a:pt x="330" y="150"/>
                  </a:lnTo>
                  <a:lnTo>
                    <a:pt x="324" y="156"/>
                  </a:lnTo>
                  <a:lnTo>
                    <a:pt x="312" y="150"/>
                  </a:lnTo>
                  <a:lnTo>
                    <a:pt x="282" y="120"/>
                  </a:lnTo>
                  <a:lnTo>
                    <a:pt x="282" y="102"/>
                  </a:lnTo>
                  <a:lnTo>
                    <a:pt x="276" y="90"/>
                  </a:lnTo>
                  <a:lnTo>
                    <a:pt x="270" y="84"/>
                  </a:lnTo>
                  <a:lnTo>
                    <a:pt x="258" y="84"/>
                  </a:lnTo>
                  <a:lnTo>
                    <a:pt x="252" y="96"/>
                  </a:lnTo>
                  <a:lnTo>
                    <a:pt x="246" y="102"/>
                  </a:lnTo>
                  <a:lnTo>
                    <a:pt x="246" y="108"/>
                  </a:lnTo>
                  <a:lnTo>
                    <a:pt x="234" y="108"/>
                  </a:lnTo>
                  <a:lnTo>
                    <a:pt x="234" y="96"/>
                  </a:lnTo>
                  <a:lnTo>
                    <a:pt x="228" y="90"/>
                  </a:lnTo>
                  <a:lnTo>
                    <a:pt x="222" y="78"/>
                  </a:lnTo>
                  <a:lnTo>
                    <a:pt x="216" y="72"/>
                  </a:lnTo>
                  <a:lnTo>
                    <a:pt x="210" y="60"/>
                  </a:lnTo>
                  <a:lnTo>
                    <a:pt x="168" y="54"/>
                  </a:lnTo>
                  <a:lnTo>
                    <a:pt x="150" y="36"/>
                  </a:lnTo>
                  <a:lnTo>
                    <a:pt x="138" y="30"/>
                  </a:lnTo>
                  <a:lnTo>
                    <a:pt x="132" y="18"/>
                  </a:lnTo>
                  <a:lnTo>
                    <a:pt x="120" y="6"/>
                  </a:lnTo>
                  <a:lnTo>
                    <a:pt x="108" y="0"/>
                  </a:lnTo>
                  <a:lnTo>
                    <a:pt x="96" y="0"/>
                  </a:lnTo>
                  <a:lnTo>
                    <a:pt x="84" y="6"/>
                  </a:lnTo>
                  <a:lnTo>
                    <a:pt x="78" y="12"/>
                  </a:lnTo>
                  <a:lnTo>
                    <a:pt x="54" y="30"/>
                  </a:lnTo>
                  <a:lnTo>
                    <a:pt x="36" y="12"/>
                  </a:lnTo>
                  <a:lnTo>
                    <a:pt x="30" y="36"/>
                  </a:lnTo>
                  <a:lnTo>
                    <a:pt x="6" y="60"/>
                  </a:lnTo>
                  <a:lnTo>
                    <a:pt x="12" y="72"/>
                  </a:lnTo>
                  <a:lnTo>
                    <a:pt x="6" y="78"/>
                  </a:lnTo>
                  <a:lnTo>
                    <a:pt x="6" y="84"/>
                  </a:lnTo>
                  <a:lnTo>
                    <a:pt x="18" y="96"/>
                  </a:lnTo>
                  <a:lnTo>
                    <a:pt x="12" y="96"/>
                  </a:lnTo>
                  <a:lnTo>
                    <a:pt x="0" y="108"/>
                  </a:lnTo>
                  <a:lnTo>
                    <a:pt x="0" y="120"/>
                  </a:lnTo>
                  <a:lnTo>
                    <a:pt x="30" y="150"/>
                  </a:lnTo>
                  <a:lnTo>
                    <a:pt x="42" y="144"/>
                  </a:lnTo>
                  <a:lnTo>
                    <a:pt x="60" y="168"/>
                  </a:lnTo>
                  <a:lnTo>
                    <a:pt x="84" y="168"/>
                  </a:lnTo>
                  <a:lnTo>
                    <a:pt x="96" y="186"/>
                  </a:lnTo>
                  <a:lnTo>
                    <a:pt x="138" y="204"/>
                  </a:lnTo>
                  <a:lnTo>
                    <a:pt x="150" y="204"/>
                  </a:lnTo>
                  <a:lnTo>
                    <a:pt x="156" y="210"/>
                  </a:lnTo>
                  <a:lnTo>
                    <a:pt x="162" y="222"/>
                  </a:lnTo>
                  <a:lnTo>
                    <a:pt x="168" y="228"/>
                  </a:lnTo>
                  <a:lnTo>
                    <a:pt x="186" y="228"/>
                  </a:lnTo>
                  <a:lnTo>
                    <a:pt x="192" y="222"/>
                  </a:lnTo>
                  <a:lnTo>
                    <a:pt x="204" y="222"/>
                  </a:lnTo>
                  <a:lnTo>
                    <a:pt x="204" y="234"/>
                  </a:lnTo>
                  <a:lnTo>
                    <a:pt x="210" y="240"/>
                  </a:lnTo>
                  <a:lnTo>
                    <a:pt x="234" y="240"/>
                  </a:lnTo>
                  <a:lnTo>
                    <a:pt x="240" y="246"/>
                  </a:lnTo>
                  <a:lnTo>
                    <a:pt x="246" y="258"/>
                  </a:lnTo>
                  <a:lnTo>
                    <a:pt x="258" y="246"/>
                  </a:lnTo>
                  <a:lnTo>
                    <a:pt x="276" y="246"/>
                  </a:lnTo>
                  <a:lnTo>
                    <a:pt x="282" y="252"/>
                  </a:lnTo>
                  <a:lnTo>
                    <a:pt x="282" y="258"/>
                  </a:lnTo>
                  <a:lnTo>
                    <a:pt x="282" y="240"/>
                  </a:lnTo>
                  <a:lnTo>
                    <a:pt x="288" y="234"/>
                  </a:lnTo>
                  <a:lnTo>
                    <a:pt x="294" y="234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29" name="Mozambique" descr="© INSCALE GmbH, 05.05.2010&#10;http://www.presentationload.com/">
              <a:extLst>
                <a:ext uri="{FF2B5EF4-FFF2-40B4-BE49-F238E27FC236}">
                  <a16:creationId xmlns:a16="http://schemas.microsoft.com/office/drawing/2014/main" id="{1FBA934E-3122-467E-A32C-A2BB3712F61D}"/>
                </a:ext>
              </a:extLst>
            </p:cNvPr>
            <p:cNvSpPr>
              <a:spLocks/>
            </p:cNvSpPr>
            <p:nvPr/>
          </p:nvSpPr>
          <p:spPr bwMode="gray">
            <a:xfrm>
              <a:off x="6491510" y="4900071"/>
              <a:ext cx="338152" cy="601464"/>
            </a:xfrm>
            <a:custGeom>
              <a:avLst/>
              <a:gdLst>
                <a:gd name="T0" fmla="*/ 2147483647 w 762"/>
                <a:gd name="T1" fmla="*/ 2147483647 h 1338"/>
                <a:gd name="T2" fmla="*/ 2147483647 w 762"/>
                <a:gd name="T3" fmla="*/ 2147483647 h 1338"/>
                <a:gd name="T4" fmla="*/ 2147483647 w 762"/>
                <a:gd name="T5" fmla="*/ 2147483647 h 1338"/>
                <a:gd name="T6" fmla="*/ 2147483647 w 762"/>
                <a:gd name="T7" fmla="*/ 2147483647 h 1338"/>
                <a:gd name="T8" fmla="*/ 2147483647 w 762"/>
                <a:gd name="T9" fmla="*/ 2147483647 h 1338"/>
                <a:gd name="T10" fmla="*/ 2147483647 w 762"/>
                <a:gd name="T11" fmla="*/ 2147483647 h 1338"/>
                <a:gd name="T12" fmla="*/ 2147483647 w 762"/>
                <a:gd name="T13" fmla="*/ 2147483647 h 1338"/>
                <a:gd name="T14" fmla="*/ 2147483647 w 762"/>
                <a:gd name="T15" fmla="*/ 2147483647 h 1338"/>
                <a:gd name="T16" fmla="*/ 2147483647 w 762"/>
                <a:gd name="T17" fmla="*/ 2147483647 h 1338"/>
                <a:gd name="T18" fmla="*/ 2147483647 w 762"/>
                <a:gd name="T19" fmla="*/ 2147483647 h 1338"/>
                <a:gd name="T20" fmla="*/ 2147483647 w 762"/>
                <a:gd name="T21" fmla="*/ 2147483647 h 1338"/>
                <a:gd name="T22" fmla="*/ 2147483647 w 762"/>
                <a:gd name="T23" fmla="*/ 2147483647 h 1338"/>
                <a:gd name="T24" fmla="*/ 2147483647 w 762"/>
                <a:gd name="T25" fmla="*/ 2147483647 h 1338"/>
                <a:gd name="T26" fmla="*/ 2147483647 w 762"/>
                <a:gd name="T27" fmla="*/ 2147483647 h 1338"/>
                <a:gd name="T28" fmla="*/ 2147483647 w 762"/>
                <a:gd name="T29" fmla="*/ 2147483647 h 1338"/>
                <a:gd name="T30" fmla="*/ 2147483647 w 762"/>
                <a:gd name="T31" fmla="*/ 2147483647 h 1338"/>
                <a:gd name="T32" fmla="*/ 2147483647 w 762"/>
                <a:gd name="T33" fmla="*/ 2147483647 h 1338"/>
                <a:gd name="T34" fmla="*/ 2147483647 w 762"/>
                <a:gd name="T35" fmla="*/ 2147483647 h 1338"/>
                <a:gd name="T36" fmla="*/ 2147483647 w 762"/>
                <a:gd name="T37" fmla="*/ 2147483647 h 1338"/>
                <a:gd name="T38" fmla="*/ 2147483647 w 762"/>
                <a:gd name="T39" fmla="*/ 2147483647 h 1338"/>
                <a:gd name="T40" fmla="*/ 2147483647 w 762"/>
                <a:gd name="T41" fmla="*/ 2147483647 h 1338"/>
                <a:gd name="T42" fmla="*/ 2147483647 w 762"/>
                <a:gd name="T43" fmla="*/ 2147483647 h 1338"/>
                <a:gd name="T44" fmla="*/ 2147483647 w 762"/>
                <a:gd name="T45" fmla="*/ 2147483647 h 1338"/>
                <a:gd name="T46" fmla="*/ 2147483647 w 762"/>
                <a:gd name="T47" fmla="*/ 2147483647 h 1338"/>
                <a:gd name="T48" fmla="*/ 2147483647 w 762"/>
                <a:gd name="T49" fmla="*/ 2147483647 h 1338"/>
                <a:gd name="T50" fmla="*/ 2147483647 w 762"/>
                <a:gd name="T51" fmla="*/ 2147483647 h 1338"/>
                <a:gd name="T52" fmla="*/ 2147483647 w 762"/>
                <a:gd name="T53" fmla="*/ 2147483647 h 1338"/>
                <a:gd name="T54" fmla="*/ 2147483647 w 762"/>
                <a:gd name="T55" fmla="*/ 2147483647 h 1338"/>
                <a:gd name="T56" fmla="*/ 0 w 762"/>
                <a:gd name="T57" fmla="*/ 2147483647 h 1338"/>
                <a:gd name="T58" fmla="*/ 2147483647 w 762"/>
                <a:gd name="T59" fmla="*/ 2147483647 h 1338"/>
                <a:gd name="T60" fmla="*/ 2147483647 w 762"/>
                <a:gd name="T61" fmla="*/ 2147483647 h 1338"/>
                <a:gd name="T62" fmla="*/ 2147483647 w 762"/>
                <a:gd name="T63" fmla="*/ 2147483647 h 1338"/>
                <a:gd name="T64" fmla="*/ 2147483647 w 762"/>
                <a:gd name="T65" fmla="*/ 2147483647 h 1338"/>
                <a:gd name="T66" fmla="*/ 2147483647 w 762"/>
                <a:gd name="T67" fmla="*/ 2147483647 h 1338"/>
                <a:gd name="T68" fmla="*/ 2147483647 w 762"/>
                <a:gd name="T69" fmla="*/ 2147483647 h 1338"/>
                <a:gd name="T70" fmla="*/ 2147483647 w 762"/>
                <a:gd name="T71" fmla="*/ 2147483647 h 1338"/>
                <a:gd name="T72" fmla="*/ 2147483647 w 762"/>
                <a:gd name="T73" fmla="*/ 2147483647 h 1338"/>
                <a:gd name="T74" fmla="*/ 2147483647 w 762"/>
                <a:gd name="T75" fmla="*/ 2147483647 h 1338"/>
                <a:gd name="T76" fmla="*/ 2147483647 w 762"/>
                <a:gd name="T77" fmla="*/ 2147483647 h 1338"/>
                <a:gd name="T78" fmla="*/ 2147483647 w 762"/>
                <a:gd name="T79" fmla="*/ 2147483647 h 1338"/>
                <a:gd name="T80" fmla="*/ 2147483647 w 762"/>
                <a:gd name="T81" fmla="*/ 2147483647 h 1338"/>
                <a:gd name="T82" fmla="*/ 2147483647 w 762"/>
                <a:gd name="T83" fmla="*/ 2147483647 h 1338"/>
                <a:gd name="T84" fmla="*/ 2147483647 w 762"/>
                <a:gd name="T85" fmla="*/ 2147483647 h 1338"/>
                <a:gd name="T86" fmla="*/ 2147483647 w 762"/>
                <a:gd name="T87" fmla="*/ 2147483647 h 1338"/>
                <a:gd name="T88" fmla="*/ 2147483647 w 762"/>
                <a:gd name="T89" fmla="*/ 2147483647 h 1338"/>
                <a:gd name="T90" fmla="*/ 2147483647 w 762"/>
                <a:gd name="T91" fmla="*/ 2147483647 h 1338"/>
                <a:gd name="T92" fmla="*/ 2147483647 w 762"/>
                <a:gd name="T93" fmla="*/ 2147483647 h 1338"/>
                <a:gd name="T94" fmla="*/ 2147483647 w 762"/>
                <a:gd name="T95" fmla="*/ 2147483647 h 1338"/>
                <a:gd name="T96" fmla="*/ 2147483647 w 762"/>
                <a:gd name="T97" fmla="*/ 2147483647 h 1338"/>
                <a:gd name="T98" fmla="*/ 2147483647 w 762"/>
                <a:gd name="T99" fmla="*/ 2147483647 h 1338"/>
                <a:gd name="T100" fmla="*/ 2147483647 w 762"/>
                <a:gd name="T101" fmla="*/ 2147483647 h 1338"/>
                <a:gd name="T102" fmla="*/ 2147483647 w 762"/>
                <a:gd name="T103" fmla="*/ 2147483647 h 1338"/>
                <a:gd name="T104" fmla="*/ 2147483647 w 762"/>
                <a:gd name="T105" fmla="*/ 2147483647 h 1338"/>
                <a:gd name="T106" fmla="*/ 2147483647 w 762"/>
                <a:gd name="T107" fmla="*/ 2147483647 h 1338"/>
                <a:gd name="T108" fmla="*/ 2147483647 w 762"/>
                <a:gd name="T109" fmla="*/ 2147483647 h 1338"/>
                <a:gd name="T110" fmla="*/ 2147483647 w 762"/>
                <a:gd name="T111" fmla="*/ 2147483647 h 1338"/>
                <a:gd name="T112" fmla="*/ 2147483647 w 762"/>
                <a:gd name="T113" fmla="*/ 2147483647 h 1338"/>
                <a:gd name="T114" fmla="*/ 2147483647 w 762"/>
                <a:gd name="T115" fmla="*/ 2147483647 h 1338"/>
                <a:gd name="T116" fmla="*/ 2147483647 w 762"/>
                <a:gd name="T117" fmla="*/ 2147483647 h 1338"/>
                <a:gd name="T118" fmla="*/ 2147483647 w 762"/>
                <a:gd name="T119" fmla="*/ 2147483647 h 1338"/>
                <a:gd name="T120" fmla="*/ 2147483647 w 762"/>
                <a:gd name="T121" fmla="*/ 2147483647 h 1338"/>
                <a:gd name="T122" fmla="*/ 2147483647 w 762"/>
                <a:gd name="T123" fmla="*/ 2147483647 h 133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762"/>
                <a:gd name="T187" fmla="*/ 0 h 1338"/>
                <a:gd name="T188" fmla="*/ 762 w 762"/>
                <a:gd name="T189" fmla="*/ 1338 h 1338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762" h="1338">
                  <a:moveTo>
                    <a:pt x="762" y="342"/>
                  </a:moveTo>
                  <a:lnTo>
                    <a:pt x="762" y="324"/>
                  </a:lnTo>
                  <a:lnTo>
                    <a:pt x="756" y="318"/>
                  </a:lnTo>
                  <a:lnTo>
                    <a:pt x="744" y="318"/>
                  </a:lnTo>
                  <a:lnTo>
                    <a:pt x="744" y="258"/>
                  </a:lnTo>
                  <a:lnTo>
                    <a:pt x="732" y="246"/>
                  </a:lnTo>
                  <a:lnTo>
                    <a:pt x="750" y="234"/>
                  </a:lnTo>
                  <a:lnTo>
                    <a:pt x="738" y="186"/>
                  </a:lnTo>
                  <a:lnTo>
                    <a:pt x="750" y="156"/>
                  </a:lnTo>
                  <a:lnTo>
                    <a:pt x="738" y="120"/>
                  </a:lnTo>
                  <a:lnTo>
                    <a:pt x="738" y="108"/>
                  </a:lnTo>
                  <a:lnTo>
                    <a:pt x="750" y="72"/>
                  </a:lnTo>
                  <a:lnTo>
                    <a:pt x="756" y="42"/>
                  </a:lnTo>
                  <a:lnTo>
                    <a:pt x="756" y="12"/>
                  </a:lnTo>
                  <a:lnTo>
                    <a:pt x="744" y="0"/>
                  </a:lnTo>
                  <a:lnTo>
                    <a:pt x="666" y="54"/>
                  </a:lnTo>
                  <a:lnTo>
                    <a:pt x="636" y="60"/>
                  </a:lnTo>
                  <a:lnTo>
                    <a:pt x="630" y="60"/>
                  </a:lnTo>
                  <a:lnTo>
                    <a:pt x="618" y="72"/>
                  </a:lnTo>
                  <a:lnTo>
                    <a:pt x="606" y="78"/>
                  </a:lnTo>
                  <a:lnTo>
                    <a:pt x="594" y="78"/>
                  </a:lnTo>
                  <a:lnTo>
                    <a:pt x="594" y="72"/>
                  </a:lnTo>
                  <a:lnTo>
                    <a:pt x="588" y="66"/>
                  </a:lnTo>
                  <a:lnTo>
                    <a:pt x="564" y="66"/>
                  </a:lnTo>
                  <a:lnTo>
                    <a:pt x="558" y="72"/>
                  </a:lnTo>
                  <a:lnTo>
                    <a:pt x="552" y="84"/>
                  </a:lnTo>
                  <a:lnTo>
                    <a:pt x="540" y="90"/>
                  </a:lnTo>
                  <a:lnTo>
                    <a:pt x="528" y="102"/>
                  </a:lnTo>
                  <a:lnTo>
                    <a:pt x="510" y="102"/>
                  </a:lnTo>
                  <a:lnTo>
                    <a:pt x="498" y="96"/>
                  </a:lnTo>
                  <a:lnTo>
                    <a:pt x="492" y="90"/>
                  </a:lnTo>
                  <a:lnTo>
                    <a:pt x="486" y="90"/>
                  </a:lnTo>
                  <a:lnTo>
                    <a:pt x="468" y="108"/>
                  </a:lnTo>
                  <a:lnTo>
                    <a:pt x="456" y="108"/>
                  </a:lnTo>
                  <a:lnTo>
                    <a:pt x="450" y="102"/>
                  </a:lnTo>
                  <a:lnTo>
                    <a:pt x="438" y="96"/>
                  </a:lnTo>
                  <a:lnTo>
                    <a:pt x="432" y="84"/>
                  </a:lnTo>
                  <a:lnTo>
                    <a:pt x="420" y="78"/>
                  </a:lnTo>
                  <a:lnTo>
                    <a:pt x="408" y="78"/>
                  </a:lnTo>
                  <a:lnTo>
                    <a:pt x="396" y="90"/>
                  </a:lnTo>
                  <a:lnTo>
                    <a:pt x="390" y="90"/>
                  </a:lnTo>
                  <a:lnTo>
                    <a:pt x="384" y="96"/>
                  </a:lnTo>
                  <a:lnTo>
                    <a:pt x="354" y="96"/>
                  </a:lnTo>
                  <a:lnTo>
                    <a:pt x="354" y="114"/>
                  </a:lnTo>
                  <a:lnTo>
                    <a:pt x="330" y="138"/>
                  </a:lnTo>
                  <a:lnTo>
                    <a:pt x="330" y="150"/>
                  </a:lnTo>
                  <a:lnTo>
                    <a:pt x="342" y="162"/>
                  </a:lnTo>
                  <a:lnTo>
                    <a:pt x="348" y="174"/>
                  </a:lnTo>
                  <a:lnTo>
                    <a:pt x="348" y="204"/>
                  </a:lnTo>
                  <a:lnTo>
                    <a:pt x="342" y="216"/>
                  </a:lnTo>
                  <a:lnTo>
                    <a:pt x="336" y="234"/>
                  </a:lnTo>
                  <a:lnTo>
                    <a:pt x="336" y="246"/>
                  </a:lnTo>
                  <a:lnTo>
                    <a:pt x="342" y="246"/>
                  </a:lnTo>
                  <a:lnTo>
                    <a:pt x="342" y="252"/>
                  </a:lnTo>
                  <a:lnTo>
                    <a:pt x="348" y="252"/>
                  </a:lnTo>
                  <a:lnTo>
                    <a:pt x="372" y="276"/>
                  </a:lnTo>
                  <a:lnTo>
                    <a:pt x="384" y="300"/>
                  </a:lnTo>
                  <a:lnTo>
                    <a:pt x="390" y="306"/>
                  </a:lnTo>
                  <a:lnTo>
                    <a:pt x="396" y="318"/>
                  </a:lnTo>
                  <a:lnTo>
                    <a:pt x="408" y="336"/>
                  </a:lnTo>
                  <a:lnTo>
                    <a:pt x="420" y="348"/>
                  </a:lnTo>
                  <a:lnTo>
                    <a:pt x="420" y="366"/>
                  </a:lnTo>
                  <a:lnTo>
                    <a:pt x="414" y="372"/>
                  </a:lnTo>
                  <a:lnTo>
                    <a:pt x="408" y="384"/>
                  </a:lnTo>
                  <a:lnTo>
                    <a:pt x="402" y="390"/>
                  </a:lnTo>
                  <a:lnTo>
                    <a:pt x="402" y="450"/>
                  </a:lnTo>
                  <a:lnTo>
                    <a:pt x="396" y="456"/>
                  </a:lnTo>
                  <a:lnTo>
                    <a:pt x="372" y="456"/>
                  </a:lnTo>
                  <a:lnTo>
                    <a:pt x="360" y="462"/>
                  </a:lnTo>
                  <a:lnTo>
                    <a:pt x="354" y="474"/>
                  </a:lnTo>
                  <a:lnTo>
                    <a:pt x="354" y="492"/>
                  </a:lnTo>
                  <a:lnTo>
                    <a:pt x="360" y="492"/>
                  </a:lnTo>
                  <a:lnTo>
                    <a:pt x="366" y="498"/>
                  </a:lnTo>
                  <a:lnTo>
                    <a:pt x="366" y="528"/>
                  </a:lnTo>
                  <a:lnTo>
                    <a:pt x="354" y="534"/>
                  </a:lnTo>
                  <a:lnTo>
                    <a:pt x="348" y="540"/>
                  </a:lnTo>
                  <a:lnTo>
                    <a:pt x="342" y="534"/>
                  </a:lnTo>
                  <a:lnTo>
                    <a:pt x="342" y="522"/>
                  </a:lnTo>
                  <a:lnTo>
                    <a:pt x="348" y="516"/>
                  </a:lnTo>
                  <a:lnTo>
                    <a:pt x="348" y="504"/>
                  </a:lnTo>
                  <a:lnTo>
                    <a:pt x="336" y="498"/>
                  </a:lnTo>
                  <a:lnTo>
                    <a:pt x="330" y="492"/>
                  </a:lnTo>
                  <a:lnTo>
                    <a:pt x="318" y="486"/>
                  </a:lnTo>
                  <a:lnTo>
                    <a:pt x="312" y="480"/>
                  </a:lnTo>
                  <a:lnTo>
                    <a:pt x="300" y="474"/>
                  </a:lnTo>
                  <a:lnTo>
                    <a:pt x="300" y="444"/>
                  </a:lnTo>
                  <a:lnTo>
                    <a:pt x="288" y="444"/>
                  </a:lnTo>
                  <a:lnTo>
                    <a:pt x="288" y="438"/>
                  </a:lnTo>
                  <a:lnTo>
                    <a:pt x="294" y="432"/>
                  </a:lnTo>
                  <a:lnTo>
                    <a:pt x="306" y="426"/>
                  </a:lnTo>
                  <a:lnTo>
                    <a:pt x="312" y="420"/>
                  </a:lnTo>
                  <a:lnTo>
                    <a:pt x="300" y="402"/>
                  </a:lnTo>
                  <a:lnTo>
                    <a:pt x="312" y="396"/>
                  </a:lnTo>
                  <a:lnTo>
                    <a:pt x="318" y="366"/>
                  </a:lnTo>
                  <a:lnTo>
                    <a:pt x="312" y="366"/>
                  </a:lnTo>
                  <a:lnTo>
                    <a:pt x="312" y="330"/>
                  </a:lnTo>
                  <a:lnTo>
                    <a:pt x="306" y="324"/>
                  </a:lnTo>
                  <a:lnTo>
                    <a:pt x="288" y="324"/>
                  </a:lnTo>
                  <a:lnTo>
                    <a:pt x="282" y="330"/>
                  </a:lnTo>
                  <a:lnTo>
                    <a:pt x="252" y="330"/>
                  </a:lnTo>
                  <a:lnTo>
                    <a:pt x="222" y="282"/>
                  </a:lnTo>
                  <a:lnTo>
                    <a:pt x="216" y="282"/>
                  </a:lnTo>
                  <a:lnTo>
                    <a:pt x="210" y="288"/>
                  </a:lnTo>
                  <a:lnTo>
                    <a:pt x="192" y="294"/>
                  </a:lnTo>
                  <a:lnTo>
                    <a:pt x="180" y="300"/>
                  </a:lnTo>
                  <a:lnTo>
                    <a:pt x="162" y="312"/>
                  </a:lnTo>
                  <a:lnTo>
                    <a:pt x="138" y="324"/>
                  </a:lnTo>
                  <a:lnTo>
                    <a:pt x="132" y="324"/>
                  </a:lnTo>
                  <a:lnTo>
                    <a:pt x="120" y="330"/>
                  </a:lnTo>
                  <a:lnTo>
                    <a:pt x="102" y="336"/>
                  </a:lnTo>
                  <a:lnTo>
                    <a:pt x="84" y="336"/>
                  </a:lnTo>
                  <a:lnTo>
                    <a:pt x="72" y="342"/>
                  </a:lnTo>
                  <a:lnTo>
                    <a:pt x="60" y="342"/>
                  </a:lnTo>
                  <a:lnTo>
                    <a:pt x="42" y="360"/>
                  </a:lnTo>
                  <a:lnTo>
                    <a:pt x="12" y="360"/>
                  </a:lnTo>
                  <a:lnTo>
                    <a:pt x="0" y="372"/>
                  </a:lnTo>
                  <a:lnTo>
                    <a:pt x="18" y="390"/>
                  </a:lnTo>
                  <a:lnTo>
                    <a:pt x="24" y="444"/>
                  </a:lnTo>
                  <a:lnTo>
                    <a:pt x="84" y="444"/>
                  </a:lnTo>
                  <a:lnTo>
                    <a:pt x="96" y="462"/>
                  </a:lnTo>
                  <a:lnTo>
                    <a:pt x="114" y="462"/>
                  </a:lnTo>
                  <a:lnTo>
                    <a:pt x="132" y="486"/>
                  </a:lnTo>
                  <a:lnTo>
                    <a:pt x="138" y="486"/>
                  </a:lnTo>
                  <a:lnTo>
                    <a:pt x="150" y="480"/>
                  </a:lnTo>
                  <a:lnTo>
                    <a:pt x="162" y="480"/>
                  </a:lnTo>
                  <a:lnTo>
                    <a:pt x="180" y="498"/>
                  </a:lnTo>
                  <a:lnTo>
                    <a:pt x="192" y="498"/>
                  </a:lnTo>
                  <a:lnTo>
                    <a:pt x="204" y="510"/>
                  </a:lnTo>
                  <a:lnTo>
                    <a:pt x="204" y="516"/>
                  </a:lnTo>
                  <a:lnTo>
                    <a:pt x="198" y="528"/>
                  </a:lnTo>
                  <a:lnTo>
                    <a:pt x="192" y="534"/>
                  </a:lnTo>
                  <a:lnTo>
                    <a:pt x="204" y="552"/>
                  </a:lnTo>
                  <a:lnTo>
                    <a:pt x="192" y="564"/>
                  </a:lnTo>
                  <a:lnTo>
                    <a:pt x="204" y="576"/>
                  </a:lnTo>
                  <a:lnTo>
                    <a:pt x="198" y="582"/>
                  </a:lnTo>
                  <a:lnTo>
                    <a:pt x="198" y="588"/>
                  </a:lnTo>
                  <a:lnTo>
                    <a:pt x="192" y="594"/>
                  </a:lnTo>
                  <a:lnTo>
                    <a:pt x="192" y="606"/>
                  </a:lnTo>
                  <a:lnTo>
                    <a:pt x="204" y="630"/>
                  </a:lnTo>
                  <a:lnTo>
                    <a:pt x="204" y="642"/>
                  </a:lnTo>
                  <a:lnTo>
                    <a:pt x="198" y="648"/>
                  </a:lnTo>
                  <a:lnTo>
                    <a:pt x="198" y="654"/>
                  </a:lnTo>
                  <a:lnTo>
                    <a:pt x="192" y="654"/>
                  </a:lnTo>
                  <a:lnTo>
                    <a:pt x="192" y="666"/>
                  </a:lnTo>
                  <a:lnTo>
                    <a:pt x="174" y="678"/>
                  </a:lnTo>
                  <a:lnTo>
                    <a:pt x="192" y="702"/>
                  </a:lnTo>
                  <a:lnTo>
                    <a:pt x="174" y="720"/>
                  </a:lnTo>
                  <a:lnTo>
                    <a:pt x="174" y="732"/>
                  </a:lnTo>
                  <a:lnTo>
                    <a:pt x="198" y="756"/>
                  </a:lnTo>
                  <a:lnTo>
                    <a:pt x="198" y="762"/>
                  </a:lnTo>
                  <a:lnTo>
                    <a:pt x="192" y="774"/>
                  </a:lnTo>
                  <a:lnTo>
                    <a:pt x="180" y="786"/>
                  </a:lnTo>
                  <a:lnTo>
                    <a:pt x="180" y="798"/>
                  </a:lnTo>
                  <a:lnTo>
                    <a:pt x="168" y="810"/>
                  </a:lnTo>
                  <a:lnTo>
                    <a:pt x="156" y="816"/>
                  </a:lnTo>
                  <a:lnTo>
                    <a:pt x="156" y="846"/>
                  </a:lnTo>
                  <a:lnTo>
                    <a:pt x="144" y="858"/>
                  </a:lnTo>
                  <a:lnTo>
                    <a:pt x="156" y="876"/>
                  </a:lnTo>
                  <a:lnTo>
                    <a:pt x="138" y="882"/>
                  </a:lnTo>
                  <a:lnTo>
                    <a:pt x="72" y="966"/>
                  </a:lnTo>
                  <a:lnTo>
                    <a:pt x="72" y="996"/>
                  </a:lnTo>
                  <a:lnTo>
                    <a:pt x="78" y="1014"/>
                  </a:lnTo>
                  <a:lnTo>
                    <a:pt x="78" y="1032"/>
                  </a:lnTo>
                  <a:lnTo>
                    <a:pt x="84" y="1044"/>
                  </a:lnTo>
                  <a:lnTo>
                    <a:pt x="84" y="1062"/>
                  </a:lnTo>
                  <a:lnTo>
                    <a:pt x="114" y="1122"/>
                  </a:lnTo>
                  <a:lnTo>
                    <a:pt x="114" y="1212"/>
                  </a:lnTo>
                  <a:lnTo>
                    <a:pt x="90" y="1248"/>
                  </a:lnTo>
                  <a:lnTo>
                    <a:pt x="114" y="1248"/>
                  </a:lnTo>
                  <a:lnTo>
                    <a:pt x="108" y="1260"/>
                  </a:lnTo>
                  <a:lnTo>
                    <a:pt x="108" y="1284"/>
                  </a:lnTo>
                  <a:lnTo>
                    <a:pt x="114" y="1290"/>
                  </a:lnTo>
                  <a:lnTo>
                    <a:pt x="120" y="1290"/>
                  </a:lnTo>
                  <a:lnTo>
                    <a:pt x="126" y="1314"/>
                  </a:lnTo>
                  <a:lnTo>
                    <a:pt x="144" y="1314"/>
                  </a:lnTo>
                  <a:lnTo>
                    <a:pt x="156" y="1326"/>
                  </a:lnTo>
                  <a:lnTo>
                    <a:pt x="162" y="1338"/>
                  </a:lnTo>
                  <a:lnTo>
                    <a:pt x="168" y="1320"/>
                  </a:lnTo>
                  <a:lnTo>
                    <a:pt x="168" y="1284"/>
                  </a:lnTo>
                  <a:lnTo>
                    <a:pt x="162" y="1272"/>
                  </a:lnTo>
                  <a:lnTo>
                    <a:pt x="156" y="1266"/>
                  </a:lnTo>
                  <a:lnTo>
                    <a:pt x="150" y="1266"/>
                  </a:lnTo>
                  <a:lnTo>
                    <a:pt x="150" y="1242"/>
                  </a:lnTo>
                  <a:lnTo>
                    <a:pt x="162" y="1230"/>
                  </a:lnTo>
                  <a:lnTo>
                    <a:pt x="222" y="1188"/>
                  </a:lnTo>
                  <a:lnTo>
                    <a:pt x="276" y="1158"/>
                  </a:lnTo>
                  <a:lnTo>
                    <a:pt x="294" y="1146"/>
                  </a:lnTo>
                  <a:lnTo>
                    <a:pt x="312" y="1140"/>
                  </a:lnTo>
                  <a:lnTo>
                    <a:pt x="330" y="1128"/>
                  </a:lnTo>
                  <a:lnTo>
                    <a:pt x="342" y="1122"/>
                  </a:lnTo>
                  <a:lnTo>
                    <a:pt x="360" y="1104"/>
                  </a:lnTo>
                  <a:lnTo>
                    <a:pt x="360" y="1080"/>
                  </a:lnTo>
                  <a:lnTo>
                    <a:pt x="354" y="1080"/>
                  </a:lnTo>
                  <a:lnTo>
                    <a:pt x="354" y="1086"/>
                  </a:lnTo>
                  <a:lnTo>
                    <a:pt x="348" y="1080"/>
                  </a:lnTo>
                  <a:lnTo>
                    <a:pt x="342" y="1080"/>
                  </a:lnTo>
                  <a:lnTo>
                    <a:pt x="342" y="1068"/>
                  </a:lnTo>
                  <a:lnTo>
                    <a:pt x="366" y="1020"/>
                  </a:lnTo>
                  <a:lnTo>
                    <a:pt x="366" y="990"/>
                  </a:lnTo>
                  <a:lnTo>
                    <a:pt x="360" y="984"/>
                  </a:lnTo>
                  <a:lnTo>
                    <a:pt x="360" y="978"/>
                  </a:lnTo>
                  <a:lnTo>
                    <a:pt x="372" y="948"/>
                  </a:lnTo>
                  <a:lnTo>
                    <a:pt x="366" y="942"/>
                  </a:lnTo>
                  <a:lnTo>
                    <a:pt x="348" y="960"/>
                  </a:lnTo>
                  <a:lnTo>
                    <a:pt x="354" y="918"/>
                  </a:lnTo>
                  <a:lnTo>
                    <a:pt x="348" y="906"/>
                  </a:lnTo>
                  <a:lnTo>
                    <a:pt x="336" y="900"/>
                  </a:lnTo>
                  <a:lnTo>
                    <a:pt x="330" y="888"/>
                  </a:lnTo>
                  <a:lnTo>
                    <a:pt x="330" y="870"/>
                  </a:lnTo>
                  <a:lnTo>
                    <a:pt x="336" y="858"/>
                  </a:lnTo>
                  <a:lnTo>
                    <a:pt x="336" y="834"/>
                  </a:lnTo>
                  <a:lnTo>
                    <a:pt x="324" y="822"/>
                  </a:lnTo>
                  <a:lnTo>
                    <a:pt x="318" y="822"/>
                  </a:lnTo>
                  <a:lnTo>
                    <a:pt x="312" y="816"/>
                  </a:lnTo>
                  <a:lnTo>
                    <a:pt x="312" y="792"/>
                  </a:lnTo>
                  <a:lnTo>
                    <a:pt x="318" y="780"/>
                  </a:lnTo>
                  <a:lnTo>
                    <a:pt x="324" y="762"/>
                  </a:lnTo>
                  <a:lnTo>
                    <a:pt x="336" y="750"/>
                  </a:lnTo>
                  <a:lnTo>
                    <a:pt x="372" y="732"/>
                  </a:lnTo>
                  <a:lnTo>
                    <a:pt x="378" y="726"/>
                  </a:lnTo>
                  <a:lnTo>
                    <a:pt x="378" y="714"/>
                  </a:lnTo>
                  <a:lnTo>
                    <a:pt x="390" y="690"/>
                  </a:lnTo>
                  <a:lnTo>
                    <a:pt x="396" y="684"/>
                  </a:lnTo>
                  <a:lnTo>
                    <a:pt x="402" y="684"/>
                  </a:lnTo>
                  <a:lnTo>
                    <a:pt x="414" y="678"/>
                  </a:lnTo>
                  <a:lnTo>
                    <a:pt x="420" y="678"/>
                  </a:lnTo>
                  <a:lnTo>
                    <a:pt x="426" y="672"/>
                  </a:lnTo>
                  <a:lnTo>
                    <a:pt x="450" y="660"/>
                  </a:lnTo>
                  <a:lnTo>
                    <a:pt x="462" y="648"/>
                  </a:lnTo>
                  <a:lnTo>
                    <a:pt x="474" y="612"/>
                  </a:lnTo>
                  <a:lnTo>
                    <a:pt x="498" y="576"/>
                  </a:lnTo>
                  <a:lnTo>
                    <a:pt x="522" y="564"/>
                  </a:lnTo>
                  <a:lnTo>
                    <a:pt x="558" y="552"/>
                  </a:lnTo>
                  <a:lnTo>
                    <a:pt x="600" y="534"/>
                  </a:lnTo>
                  <a:lnTo>
                    <a:pt x="624" y="522"/>
                  </a:lnTo>
                  <a:lnTo>
                    <a:pt x="630" y="516"/>
                  </a:lnTo>
                  <a:lnTo>
                    <a:pt x="666" y="498"/>
                  </a:lnTo>
                  <a:lnTo>
                    <a:pt x="672" y="492"/>
                  </a:lnTo>
                  <a:lnTo>
                    <a:pt x="684" y="486"/>
                  </a:lnTo>
                  <a:lnTo>
                    <a:pt x="684" y="474"/>
                  </a:lnTo>
                  <a:lnTo>
                    <a:pt x="714" y="444"/>
                  </a:lnTo>
                  <a:lnTo>
                    <a:pt x="714" y="432"/>
                  </a:lnTo>
                  <a:lnTo>
                    <a:pt x="720" y="420"/>
                  </a:lnTo>
                  <a:lnTo>
                    <a:pt x="732" y="414"/>
                  </a:lnTo>
                  <a:lnTo>
                    <a:pt x="738" y="402"/>
                  </a:lnTo>
                  <a:lnTo>
                    <a:pt x="744" y="396"/>
                  </a:lnTo>
                  <a:lnTo>
                    <a:pt x="744" y="378"/>
                  </a:lnTo>
                  <a:lnTo>
                    <a:pt x="750" y="372"/>
                  </a:lnTo>
                  <a:lnTo>
                    <a:pt x="762" y="348"/>
                  </a:lnTo>
                  <a:lnTo>
                    <a:pt x="762" y="34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30" name="Mongolia" descr="© INSCALE GmbH, 05.05.2010&#10;http://www.presentationload.com/">
              <a:extLst>
                <a:ext uri="{FF2B5EF4-FFF2-40B4-BE49-F238E27FC236}">
                  <a16:creationId xmlns:a16="http://schemas.microsoft.com/office/drawing/2014/main" id="{7F512224-53A8-4644-AD0B-D0330684CD64}"/>
                </a:ext>
              </a:extLst>
            </p:cNvPr>
            <p:cNvSpPr>
              <a:spLocks/>
            </p:cNvSpPr>
            <p:nvPr/>
          </p:nvSpPr>
          <p:spPr bwMode="gray">
            <a:xfrm>
              <a:off x="8009227" y="2641801"/>
              <a:ext cx="930316" cy="372940"/>
            </a:xfrm>
            <a:custGeom>
              <a:avLst/>
              <a:gdLst>
                <a:gd name="T0" fmla="*/ 2147483647 w 2100"/>
                <a:gd name="T1" fmla="*/ 2147483647 h 834"/>
                <a:gd name="T2" fmla="*/ 2147483647 w 2100"/>
                <a:gd name="T3" fmla="*/ 2147483647 h 834"/>
                <a:gd name="T4" fmla="*/ 2147483647 w 2100"/>
                <a:gd name="T5" fmla="*/ 2147483647 h 834"/>
                <a:gd name="T6" fmla="*/ 2147483647 w 2100"/>
                <a:gd name="T7" fmla="*/ 2147483647 h 834"/>
                <a:gd name="T8" fmla="*/ 2147483647 w 2100"/>
                <a:gd name="T9" fmla="*/ 2147483647 h 834"/>
                <a:gd name="T10" fmla="*/ 2147483647 w 2100"/>
                <a:gd name="T11" fmla="*/ 2147483647 h 834"/>
                <a:gd name="T12" fmla="*/ 2147483647 w 2100"/>
                <a:gd name="T13" fmla="*/ 2147483647 h 834"/>
                <a:gd name="T14" fmla="*/ 2147483647 w 2100"/>
                <a:gd name="T15" fmla="*/ 2147483647 h 834"/>
                <a:gd name="T16" fmla="*/ 2147483647 w 2100"/>
                <a:gd name="T17" fmla="*/ 2147483647 h 834"/>
                <a:gd name="T18" fmla="*/ 2147483647 w 2100"/>
                <a:gd name="T19" fmla="*/ 2147483647 h 834"/>
                <a:gd name="T20" fmla="*/ 2147483647 w 2100"/>
                <a:gd name="T21" fmla="*/ 2147483647 h 834"/>
                <a:gd name="T22" fmla="*/ 2147483647 w 2100"/>
                <a:gd name="T23" fmla="*/ 2147483647 h 834"/>
                <a:gd name="T24" fmla="*/ 2147483647 w 2100"/>
                <a:gd name="T25" fmla="*/ 2147483647 h 834"/>
                <a:gd name="T26" fmla="*/ 2147483647 w 2100"/>
                <a:gd name="T27" fmla="*/ 2147483647 h 834"/>
                <a:gd name="T28" fmla="*/ 2147483647 w 2100"/>
                <a:gd name="T29" fmla="*/ 2147483647 h 834"/>
                <a:gd name="T30" fmla="*/ 2147483647 w 2100"/>
                <a:gd name="T31" fmla="*/ 2147483647 h 834"/>
                <a:gd name="T32" fmla="*/ 2147483647 w 2100"/>
                <a:gd name="T33" fmla="*/ 2147483647 h 834"/>
                <a:gd name="T34" fmla="*/ 2147483647 w 2100"/>
                <a:gd name="T35" fmla="*/ 2147483647 h 834"/>
                <a:gd name="T36" fmla="*/ 2147483647 w 2100"/>
                <a:gd name="T37" fmla="*/ 2147483647 h 834"/>
                <a:gd name="T38" fmla="*/ 2147483647 w 2100"/>
                <a:gd name="T39" fmla="*/ 2147483647 h 834"/>
                <a:gd name="T40" fmla="*/ 2147483647 w 2100"/>
                <a:gd name="T41" fmla="*/ 2147483647 h 834"/>
                <a:gd name="T42" fmla="*/ 2147483647 w 2100"/>
                <a:gd name="T43" fmla="*/ 2147483647 h 834"/>
                <a:gd name="T44" fmla="*/ 2147483647 w 2100"/>
                <a:gd name="T45" fmla="*/ 2147483647 h 834"/>
                <a:gd name="T46" fmla="*/ 2147483647 w 2100"/>
                <a:gd name="T47" fmla="*/ 2147483647 h 834"/>
                <a:gd name="T48" fmla="*/ 2147483647 w 2100"/>
                <a:gd name="T49" fmla="*/ 2147483647 h 834"/>
                <a:gd name="T50" fmla="*/ 2147483647 w 2100"/>
                <a:gd name="T51" fmla="*/ 2147483647 h 834"/>
                <a:gd name="T52" fmla="*/ 2147483647 w 2100"/>
                <a:gd name="T53" fmla="*/ 2147483647 h 834"/>
                <a:gd name="T54" fmla="*/ 2147483647 w 2100"/>
                <a:gd name="T55" fmla="*/ 2147483647 h 834"/>
                <a:gd name="T56" fmla="*/ 2147483647 w 2100"/>
                <a:gd name="T57" fmla="*/ 2147483647 h 834"/>
                <a:gd name="T58" fmla="*/ 2147483647 w 2100"/>
                <a:gd name="T59" fmla="*/ 2147483647 h 834"/>
                <a:gd name="T60" fmla="*/ 2147483647 w 2100"/>
                <a:gd name="T61" fmla="*/ 2147483647 h 834"/>
                <a:gd name="T62" fmla="*/ 0 w 2100"/>
                <a:gd name="T63" fmla="*/ 2147483647 h 834"/>
                <a:gd name="T64" fmla="*/ 2147483647 w 2100"/>
                <a:gd name="T65" fmla="*/ 2147483647 h 834"/>
                <a:gd name="T66" fmla="*/ 2147483647 w 2100"/>
                <a:gd name="T67" fmla="*/ 2147483647 h 834"/>
                <a:gd name="T68" fmla="*/ 2147483647 w 2100"/>
                <a:gd name="T69" fmla="*/ 2147483647 h 834"/>
                <a:gd name="T70" fmla="*/ 2147483647 w 2100"/>
                <a:gd name="T71" fmla="*/ 2147483647 h 834"/>
                <a:gd name="T72" fmla="*/ 2147483647 w 2100"/>
                <a:gd name="T73" fmla="*/ 2147483647 h 834"/>
                <a:gd name="T74" fmla="*/ 2147483647 w 2100"/>
                <a:gd name="T75" fmla="*/ 2147483647 h 834"/>
                <a:gd name="T76" fmla="*/ 2147483647 w 2100"/>
                <a:gd name="T77" fmla="*/ 2147483647 h 834"/>
                <a:gd name="T78" fmla="*/ 2147483647 w 2100"/>
                <a:gd name="T79" fmla="*/ 2147483647 h 834"/>
                <a:gd name="T80" fmla="*/ 2147483647 w 2100"/>
                <a:gd name="T81" fmla="*/ 2147483647 h 834"/>
                <a:gd name="T82" fmla="*/ 2147483647 w 2100"/>
                <a:gd name="T83" fmla="*/ 2147483647 h 834"/>
                <a:gd name="T84" fmla="*/ 2147483647 w 2100"/>
                <a:gd name="T85" fmla="*/ 2147483647 h 834"/>
                <a:gd name="T86" fmla="*/ 2147483647 w 2100"/>
                <a:gd name="T87" fmla="*/ 2147483647 h 834"/>
                <a:gd name="T88" fmla="*/ 2147483647 w 2100"/>
                <a:gd name="T89" fmla="*/ 2147483647 h 834"/>
                <a:gd name="T90" fmla="*/ 2147483647 w 2100"/>
                <a:gd name="T91" fmla="*/ 2147483647 h 834"/>
                <a:gd name="T92" fmla="*/ 2147483647 w 2100"/>
                <a:gd name="T93" fmla="*/ 2147483647 h 834"/>
                <a:gd name="T94" fmla="*/ 2147483647 w 2100"/>
                <a:gd name="T95" fmla="*/ 2147483647 h 834"/>
                <a:gd name="T96" fmla="*/ 2147483647 w 2100"/>
                <a:gd name="T97" fmla="*/ 2147483647 h 834"/>
                <a:gd name="T98" fmla="*/ 2147483647 w 2100"/>
                <a:gd name="T99" fmla="*/ 2147483647 h 834"/>
                <a:gd name="T100" fmla="*/ 2147483647 w 2100"/>
                <a:gd name="T101" fmla="*/ 2147483647 h 834"/>
                <a:gd name="T102" fmla="*/ 2147483647 w 2100"/>
                <a:gd name="T103" fmla="*/ 2147483647 h 834"/>
                <a:gd name="T104" fmla="*/ 2147483647 w 2100"/>
                <a:gd name="T105" fmla="*/ 2147483647 h 834"/>
                <a:gd name="T106" fmla="*/ 2147483647 w 2100"/>
                <a:gd name="T107" fmla="*/ 2147483647 h 834"/>
                <a:gd name="T108" fmla="*/ 2147483647 w 2100"/>
                <a:gd name="T109" fmla="*/ 2147483647 h 834"/>
                <a:gd name="T110" fmla="*/ 2147483647 w 2100"/>
                <a:gd name="T111" fmla="*/ 2147483647 h 834"/>
                <a:gd name="T112" fmla="*/ 2147483647 w 2100"/>
                <a:gd name="T113" fmla="*/ 2147483647 h 834"/>
                <a:gd name="T114" fmla="*/ 2147483647 w 2100"/>
                <a:gd name="T115" fmla="*/ 2147483647 h 834"/>
                <a:gd name="T116" fmla="*/ 2147483647 w 2100"/>
                <a:gd name="T117" fmla="*/ 2147483647 h 834"/>
                <a:gd name="T118" fmla="*/ 2147483647 w 2100"/>
                <a:gd name="T119" fmla="*/ 2147483647 h 834"/>
                <a:gd name="T120" fmla="*/ 2147483647 w 2100"/>
                <a:gd name="T121" fmla="*/ 2147483647 h 834"/>
                <a:gd name="T122" fmla="*/ 2147483647 w 2100"/>
                <a:gd name="T123" fmla="*/ 2147483647 h 834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100"/>
                <a:gd name="T187" fmla="*/ 0 h 834"/>
                <a:gd name="T188" fmla="*/ 2100 w 2100"/>
                <a:gd name="T189" fmla="*/ 834 h 834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100" h="834">
                  <a:moveTo>
                    <a:pt x="2088" y="408"/>
                  </a:moveTo>
                  <a:lnTo>
                    <a:pt x="2076" y="396"/>
                  </a:lnTo>
                  <a:lnTo>
                    <a:pt x="2070" y="384"/>
                  </a:lnTo>
                  <a:lnTo>
                    <a:pt x="2058" y="384"/>
                  </a:lnTo>
                  <a:lnTo>
                    <a:pt x="2034" y="372"/>
                  </a:lnTo>
                  <a:lnTo>
                    <a:pt x="2022" y="360"/>
                  </a:lnTo>
                  <a:lnTo>
                    <a:pt x="2010" y="354"/>
                  </a:lnTo>
                  <a:lnTo>
                    <a:pt x="2004" y="348"/>
                  </a:lnTo>
                  <a:lnTo>
                    <a:pt x="1986" y="348"/>
                  </a:lnTo>
                  <a:lnTo>
                    <a:pt x="1974" y="342"/>
                  </a:lnTo>
                  <a:lnTo>
                    <a:pt x="1968" y="336"/>
                  </a:lnTo>
                  <a:lnTo>
                    <a:pt x="1968" y="324"/>
                  </a:lnTo>
                  <a:lnTo>
                    <a:pt x="1902" y="324"/>
                  </a:lnTo>
                  <a:lnTo>
                    <a:pt x="1902" y="348"/>
                  </a:lnTo>
                  <a:lnTo>
                    <a:pt x="1896" y="354"/>
                  </a:lnTo>
                  <a:lnTo>
                    <a:pt x="1890" y="354"/>
                  </a:lnTo>
                  <a:lnTo>
                    <a:pt x="1878" y="348"/>
                  </a:lnTo>
                  <a:lnTo>
                    <a:pt x="1866" y="336"/>
                  </a:lnTo>
                  <a:lnTo>
                    <a:pt x="1812" y="336"/>
                  </a:lnTo>
                  <a:lnTo>
                    <a:pt x="1806" y="342"/>
                  </a:lnTo>
                  <a:lnTo>
                    <a:pt x="1812" y="342"/>
                  </a:lnTo>
                  <a:lnTo>
                    <a:pt x="1812" y="348"/>
                  </a:lnTo>
                  <a:lnTo>
                    <a:pt x="1794" y="348"/>
                  </a:lnTo>
                  <a:lnTo>
                    <a:pt x="1788" y="342"/>
                  </a:lnTo>
                  <a:lnTo>
                    <a:pt x="1776" y="336"/>
                  </a:lnTo>
                  <a:lnTo>
                    <a:pt x="1770" y="324"/>
                  </a:lnTo>
                  <a:lnTo>
                    <a:pt x="1770" y="306"/>
                  </a:lnTo>
                  <a:lnTo>
                    <a:pt x="1776" y="306"/>
                  </a:lnTo>
                  <a:lnTo>
                    <a:pt x="1770" y="294"/>
                  </a:lnTo>
                  <a:lnTo>
                    <a:pt x="1764" y="270"/>
                  </a:lnTo>
                  <a:lnTo>
                    <a:pt x="1758" y="258"/>
                  </a:lnTo>
                  <a:lnTo>
                    <a:pt x="1758" y="174"/>
                  </a:lnTo>
                  <a:lnTo>
                    <a:pt x="1740" y="174"/>
                  </a:lnTo>
                  <a:lnTo>
                    <a:pt x="1716" y="168"/>
                  </a:lnTo>
                  <a:lnTo>
                    <a:pt x="1710" y="174"/>
                  </a:lnTo>
                  <a:lnTo>
                    <a:pt x="1698" y="180"/>
                  </a:lnTo>
                  <a:lnTo>
                    <a:pt x="1674" y="180"/>
                  </a:lnTo>
                  <a:lnTo>
                    <a:pt x="1662" y="174"/>
                  </a:lnTo>
                  <a:lnTo>
                    <a:pt x="1644" y="156"/>
                  </a:lnTo>
                  <a:lnTo>
                    <a:pt x="1608" y="156"/>
                  </a:lnTo>
                  <a:lnTo>
                    <a:pt x="1596" y="150"/>
                  </a:lnTo>
                  <a:lnTo>
                    <a:pt x="1578" y="150"/>
                  </a:lnTo>
                  <a:lnTo>
                    <a:pt x="1548" y="180"/>
                  </a:lnTo>
                  <a:lnTo>
                    <a:pt x="1548" y="192"/>
                  </a:lnTo>
                  <a:lnTo>
                    <a:pt x="1536" y="204"/>
                  </a:lnTo>
                  <a:lnTo>
                    <a:pt x="1500" y="204"/>
                  </a:lnTo>
                  <a:lnTo>
                    <a:pt x="1488" y="216"/>
                  </a:lnTo>
                  <a:lnTo>
                    <a:pt x="1440" y="216"/>
                  </a:lnTo>
                  <a:lnTo>
                    <a:pt x="1440" y="222"/>
                  </a:lnTo>
                  <a:lnTo>
                    <a:pt x="1422" y="240"/>
                  </a:lnTo>
                  <a:lnTo>
                    <a:pt x="1416" y="240"/>
                  </a:lnTo>
                  <a:lnTo>
                    <a:pt x="1416" y="234"/>
                  </a:lnTo>
                  <a:lnTo>
                    <a:pt x="1410" y="228"/>
                  </a:lnTo>
                  <a:lnTo>
                    <a:pt x="1392" y="228"/>
                  </a:lnTo>
                  <a:lnTo>
                    <a:pt x="1380" y="234"/>
                  </a:lnTo>
                  <a:lnTo>
                    <a:pt x="1356" y="234"/>
                  </a:lnTo>
                  <a:lnTo>
                    <a:pt x="1344" y="228"/>
                  </a:lnTo>
                  <a:lnTo>
                    <a:pt x="1338" y="228"/>
                  </a:lnTo>
                  <a:lnTo>
                    <a:pt x="1332" y="222"/>
                  </a:lnTo>
                  <a:lnTo>
                    <a:pt x="1266" y="222"/>
                  </a:lnTo>
                  <a:lnTo>
                    <a:pt x="1260" y="216"/>
                  </a:lnTo>
                  <a:lnTo>
                    <a:pt x="1260" y="204"/>
                  </a:lnTo>
                  <a:lnTo>
                    <a:pt x="1248" y="198"/>
                  </a:lnTo>
                  <a:lnTo>
                    <a:pt x="1230" y="198"/>
                  </a:lnTo>
                  <a:lnTo>
                    <a:pt x="1230" y="192"/>
                  </a:lnTo>
                  <a:lnTo>
                    <a:pt x="1218" y="180"/>
                  </a:lnTo>
                  <a:lnTo>
                    <a:pt x="1218" y="174"/>
                  </a:lnTo>
                  <a:lnTo>
                    <a:pt x="1212" y="168"/>
                  </a:lnTo>
                  <a:lnTo>
                    <a:pt x="1152" y="168"/>
                  </a:lnTo>
                  <a:lnTo>
                    <a:pt x="1128" y="144"/>
                  </a:lnTo>
                  <a:lnTo>
                    <a:pt x="1092" y="144"/>
                  </a:lnTo>
                  <a:lnTo>
                    <a:pt x="1086" y="138"/>
                  </a:lnTo>
                  <a:lnTo>
                    <a:pt x="1080" y="138"/>
                  </a:lnTo>
                  <a:lnTo>
                    <a:pt x="1068" y="132"/>
                  </a:lnTo>
                  <a:lnTo>
                    <a:pt x="1020" y="132"/>
                  </a:lnTo>
                  <a:lnTo>
                    <a:pt x="966" y="150"/>
                  </a:lnTo>
                  <a:lnTo>
                    <a:pt x="954" y="156"/>
                  </a:lnTo>
                  <a:lnTo>
                    <a:pt x="942" y="156"/>
                  </a:lnTo>
                  <a:lnTo>
                    <a:pt x="930" y="150"/>
                  </a:lnTo>
                  <a:lnTo>
                    <a:pt x="918" y="150"/>
                  </a:lnTo>
                  <a:lnTo>
                    <a:pt x="912" y="144"/>
                  </a:lnTo>
                  <a:lnTo>
                    <a:pt x="882" y="144"/>
                  </a:lnTo>
                  <a:lnTo>
                    <a:pt x="864" y="126"/>
                  </a:lnTo>
                  <a:lnTo>
                    <a:pt x="864" y="120"/>
                  </a:lnTo>
                  <a:lnTo>
                    <a:pt x="840" y="126"/>
                  </a:lnTo>
                  <a:lnTo>
                    <a:pt x="840" y="120"/>
                  </a:lnTo>
                  <a:lnTo>
                    <a:pt x="834" y="114"/>
                  </a:lnTo>
                  <a:lnTo>
                    <a:pt x="822" y="90"/>
                  </a:lnTo>
                  <a:lnTo>
                    <a:pt x="810" y="78"/>
                  </a:lnTo>
                  <a:lnTo>
                    <a:pt x="804" y="66"/>
                  </a:lnTo>
                  <a:lnTo>
                    <a:pt x="798" y="60"/>
                  </a:lnTo>
                  <a:lnTo>
                    <a:pt x="786" y="54"/>
                  </a:lnTo>
                  <a:lnTo>
                    <a:pt x="768" y="54"/>
                  </a:lnTo>
                  <a:lnTo>
                    <a:pt x="756" y="60"/>
                  </a:lnTo>
                  <a:lnTo>
                    <a:pt x="750" y="60"/>
                  </a:lnTo>
                  <a:lnTo>
                    <a:pt x="726" y="48"/>
                  </a:lnTo>
                  <a:lnTo>
                    <a:pt x="720" y="42"/>
                  </a:lnTo>
                  <a:lnTo>
                    <a:pt x="708" y="36"/>
                  </a:lnTo>
                  <a:lnTo>
                    <a:pt x="672" y="36"/>
                  </a:lnTo>
                  <a:lnTo>
                    <a:pt x="648" y="30"/>
                  </a:lnTo>
                  <a:lnTo>
                    <a:pt x="636" y="30"/>
                  </a:lnTo>
                  <a:lnTo>
                    <a:pt x="576" y="0"/>
                  </a:lnTo>
                  <a:lnTo>
                    <a:pt x="576" y="18"/>
                  </a:lnTo>
                  <a:lnTo>
                    <a:pt x="570" y="30"/>
                  </a:lnTo>
                  <a:lnTo>
                    <a:pt x="558" y="36"/>
                  </a:lnTo>
                  <a:lnTo>
                    <a:pt x="552" y="36"/>
                  </a:lnTo>
                  <a:lnTo>
                    <a:pt x="558" y="48"/>
                  </a:lnTo>
                  <a:lnTo>
                    <a:pt x="540" y="48"/>
                  </a:lnTo>
                  <a:lnTo>
                    <a:pt x="540" y="60"/>
                  </a:lnTo>
                  <a:lnTo>
                    <a:pt x="552" y="72"/>
                  </a:lnTo>
                  <a:lnTo>
                    <a:pt x="558" y="90"/>
                  </a:lnTo>
                  <a:lnTo>
                    <a:pt x="582" y="126"/>
                  </a:lnTo>
                  <a:lnTo>
                    <a:pt x="588" y="126"/>
                  </a:lnTo>
                  <a:lnTo>
                    <a:pt x="594" y="132"/>
                  </a:lnTo>
                  <a:lnTo>
                    <a:pt x="600" y="144"/>
                  </a:lnTo>
                  <a:lnTo>
                    <a:pt x="600" y="168"/>
                  </a:lnTo>
                  <a:lnTo>
                    <a:pt x="582" y="168"/>
                  </a:lnTo>
                  <a:lnTo>
                    <a:pt x="582" y="174"/>
                  </a:lnTo>
                  <a:lnTo>
                    <a:pt x="576" y="180"/>
                  </a:lnTo>
                  <a:lnTo>
                    <a:pt x="552" y="192"/>
                  </a:lnTo>
                  <a:lnTo>
                    <a:pt x="546" y="186"/>
                  </a:lnTo>
                  <a:lnTo>
                    <a:pt x="546" y="174"/>
                  </a:lnTo>
                  <a:lnTo>
                    <a:pt x="498" y="180"/>
                  </a:lnTo>
                  <a:lnTo>
                    <a:pt x="498" y="168"/>
                  </a:lnTo>
                  <a:lnTo>
                    <a:pt x="456" y="168"/>
                  </a:lnTo>
                  <a:lnTo>
                    <a:pt x="450" y="174"/>
                  </a:lnTo>
                  <a:lnTo>
                    <a:pt x="450" y="180"/>
                  </a:lnTo>
                  <a:lnTo>
                    <a:pt x="444" y="168"/>
                  </a:lnTo>
                  <a:lnTo>
                    <a:pt x="420" y="174"/>
                  </a:lnTo>
                  <a:lnTo>
                    <a:pt x="414" y="162"/>
                  </a:lnTo>
                  <a:lnTo>
                    <a:pt x="384" y="162"/>
                  </a:lnTo>
                  <a:lnTo>
                    <a:pt x="366" y="156"/>
                  </a:lnTo>
                  <a:lnTo>
                    <a:pt x="360" y="150"/>
                  </a:lnTo>
                  <a:lnTo>
                    <a:pt x="360" y="138"/>
                  </a:lnTo>
                  <a:lnTo>
                    <a:pt x="354" y="132"/>
                  </a:lnTo>
                  <a:lnTo>
                    <a:pt x="354" y="126"/>
                  </a:lnTo>
                  <a:lnTo>
                    <a:pt x="312" y="126"/>
                  </a:lnTo>
                  <a:lnTo>
                    <a:pt x="294" y="132"/>
                  </a:lnTo>
                  <a:lnTo>
                    <a:pt x="270" y="132"/>
                  </a:lnTo>
                  <a:lnTo>
                    <a:pt x="264" y="114"/>
                  </a:lnTo>
                  <a:lnTo>
                    <a:pt x="228" y="114"/>
                  </a:lnTo>
                  <a:lnTo>
                    <a:pt x="228" y="108"/>
                  </a:lnTo>
                  <a:lnTo>
                    <a:pt x="210" y="114"/>
                  </a:lnTo>
                  <a:lnTo>
                    <a:pt x="204" y="108"/>
                  </a:lnTo>
                  <a:lnTo>
                    <a:pt x="186" y="108"/>
                  </a:lnTo>
                  <a:lnTo>
                    <a:pt x="180" y="114"/>
                  </a:lnTo>
                  <a:lnTo>
                    <a:pt x="180" y="120"/>
                  </a:lnTo>
                  <a:lnTo>
                    <a:pt x="174" y="126"/>
                  </a:lnTo>
                  <a:lnTo>
                    <a:pt x="174" y="132"/>
                  </a:lnTo>
                  <a:lnTo>
                    <a:pt x="150" y="132"/>
                  </a:lnTo>
                  <a:lnTo>
                    <a:pt x="138" y="150"/>
                  </a:lnTo>
                  <a:lnTo>
                    <a:pt x="120" y="150"/>
                  </a:lnTo>
                  <a:lnTo>
                    <a:pt x="84" y="186"/>
                  </a:lnTo>
                  <a:lnTo>
                    <a:pt x="84" y="192"/>
                  </a:lnTo>
                  <a:lnTo>
                    <a:pt x="90" y="198"/>
                  </a:lnTo>
                  <a:lnTo>
                    <a:pt x="66" y="198"/>
                  </a:lnTo>
                  <a:lnTo>
                    <a:pt x="72" y="210"/>
                  </a:lnTo>
                  <a:lnTo>
                    <a:pt x="12" y="210"/>
                  </a:lnTo>
                  <a:lnTo>
                    <a:pt x="12" y="228"/>
                  </a:lnTo>
                  <a:lnTo>
                    <a:pt x="0" y="240"/>
                  </a:lnTo>
                  <a:lnTo>
                    <a:pt x="6" y="246"/>
                  </a:lnTo>
                  <a:lnTo>
                    <a:pt x="6" y="258"/>
                  </a:lnTo>
                  <a:lnTo>
                    <a:pt x="0" y="264"/>
                  </a:lnTo>
                  <a:lnTo>
                    <a:pt x="24" y="264"/>
                  </a:lnTo>
                  <a:lnTo>
                    <a:pt x="24" y="282"/>
                  </a:lnTo>
                  <a:lnTo>
                    <a:pt x="36" y="288"/>
                  </a:lnTo>
                  <a:lnTo>
                    <a:pt x="48" y="288"/>
                  </a:lnTo>
                  <a:lnTo>
                    <a:pt x="60" y="294"/>
                  </a:lnTo>
                  <a:lnTo>
                    <a:pt x="72" y="294"/>
                  </a:lnTo>
                  <a:lnTo>
                    <a:pt x="78" y="306"/>
                  </a:lnTo>
                  <a:lnTo>
                    <a:pt x="102" y="330"/>
                  </a:lnTo>
                  <a:lnTo>
                    <a:pt x="138" y="318"/>
                  </a:lnTo>
                  <a:lnTo>
                    <a:pt x="156" y="330"/>
                  </a:lnTo>
                  <a:lnTo>
                    <a:pt x="162" y="336"/>
                  </a:lnTo>
                  <a:lnTo>
                    <a:pt x="174" y="336"/>
                  </a:lnTo>
                  <a:lnTo>
                    <a:pt x="186" y="342"/>
                  </a:lnTo>
                  <a:lnTo>
                    <a:pt x="204" y="348"/>
                  </a:lnTo>
                  <a:lnTo>
                    <a:pt x="222" y="366"/>
                  </a:lnTo>
                  <a:lnTo>
                    <a:pt x="228" y="378"/>
                  </a:lnTo>
                  <a:lnTo>
                    <a:pt x="240" y="396"/>
                  </a:lnTo>
                  <a:lnTo>
                    <a:pt x="264" y="414"/>
                  </a:lnTo>
                  <a:lnTo>
                    <a:pt x="276" y="426"/>
                  </a:lnTo>
                  <a:lnTo>
                    <a:pt x="282" y="438"/>
                  </a:lnTo>
                  <a:lnTo>
                    <a:pt x="282" y="450"/>
                  </a:lnTo>
                  <a:lnTo>
                    <a:pt x="288" y="456"/>
                  </a:lnTo>
                  <a:lnTo>
                    <a:pt x="294" y="468"/>
                  </a:lnTo>
                  <a:lnTo>
                    <a:pt x="300" y="474"/>
                  </a:lnTo>
                  <a:lnTo>
                    <a:pt x="300" y="480"/>
                  </a:lnTo>
                  <a:lnTo>
                    <a:pt x="288" y="492"/>
                  </a:lnTo>
                  <a:lnTo>
                    <a:pt x="288" y="504"/>
                  </a:lnTo>
                  <a:lnTo>
                    <a:pt x="294" y="522"/>
                  </a:lnTo>
                  <a:lnTo>
                    <a:pt x="300" y="534"/>
                  </a:lnTo>
                  <a:lnTo>
                    <a:pt x="306" y="540"/>
                  </a:lnTo>
                  <a:lnTo>
                    <a:pt x="318" y="546"/>
                  </a:lnTo>
                  <a:lnTo>
                    <a:pt x="330" y="546"/>
                  </a:lnTo>
                  <a:lnTo>
                    <a:pt x="342" y="552"/>
                  </a:lnTo>
                  <a:lnTo>
                    <a:pt x="348" y="552"/>
                  </a:lnTo>
                  <a:lnTo>
                    <a:pt x="366" y="558"/>
                  </a:lnTo>
                  <a:lnTo>
                    <a:pt x="390" y="564"/>
                  </a:lnTo>
                  <a:lnTo>
                    <a:pt x="486" y="564"/>
                  </a:lnTo>
                  <a:lnTo>
                    <a:pt x="492" y="570"/>
                  </a:lnTo>
                  <a:lnTo>
                    <a:pt x="498" y="570"/>
                  </a:lnTo>
                  <a:lnTo>
                    <a:pt x="510" y="576"/>
                  </a:lnTo>
                  <a:lnTo>
                    <a:pt x="516" y="576"/>
                  </a:lnTo>
                  <a:lnTo>
                    <a:pt x="528" y="582"/>
                  </a:lnTo>
                  <a:lnTo>
                    <a:pt x="534" y="594"/>
                  </a:lnTo>
                  <a:lnTo>
                    <a:pt x="540" y="594"/>
                  </a:lnTo>
                  <a:lnTo>
                    <a:pt x="546" y="600"/>
                  </a:lnTo>
                  <a:lnTo>
                    <a:pt x="552" y="600"/>
                  </a:lnTo>
                  <a:lnTo>
                    <a:pt x="576" y="612"/>
                  </a:lnTo>
                  <a:lnTo>
                    <a:pt x="588" y="612"/>
                  </a:lnTo>
                  <a:lnTo>
                    <a:pt x="594" y="618"/>
                  </a:lnTo>
                  <a:lnTo>
                    <a:pt x="630" y="618"/>
                  </a:lnTo>
                  <a:lnTo>
                    <a:pt x="642" y="642"/>
                  </a:lnTo>
                  <a:lnTo>
                    <a:pt x="684" y="684"/>
                  </a:lnTo>
                  <a:lnTo>
                    <a:pt x="690" y="696"/>
                  </a:lnTo>
                  <a:lnTo>
                    <a:pt x="720" y="726"/>
                  </a:lnTo>
                  <a:lnTo>
                    <a:pt x="732" y="732"/>
                  </a:lnTo>
                  <a:lnTo>
                    <a:pt x="738" y="744"/>
                  </a:lnTo>
                  <a:lnTo>
                    <a:pt x="750" y="750"/>
                  </a:lnTo>
                  <a:lnTo>
                    <a:pt x="810" y="744"/>
                  </a:lnTo>
                  <a:lnTo>
                    <a:pt x="864" y="750"/>
                  </a:lnTo>
                  <a:lnTo>
                    <a:pt x="912" y="750"/>
                  </a:lnTo>
                  <a:lnTo>
                    <a:pt x="948" y="756"/>
                  </a:lnTo>
                  <a:lnTo>
                    <a:pt x="954" y="750"/>
                  </a:lnTo>
                  <a:lnTo>
                    <a:pt x="966" y="744"/>
                  </a:lnTo>
                  <a:lnTo>
                    <a:pt x="972" y="738"/>
                  </a:lnTo>
                  <a:lnTo>
                    <a:pt x="984" y="738"/>
                  </a:lnTo>
                  <a:lnTo>
                    <a:pt x="996" y="744"/>
                  </a:lnTo>
                  <a:lnTo>
                    <a:pt x="1002" y="744"/>
                  </a:lnTo>
                  <a:lnTo>
                    <a:pt x="1008" y="750"/>
                  </a:lnTo>
                  <a:lnTo>
                    <a:pt x="1062" y="750"/>
                  </a:lnTo>
                  <a:lnTo>
                    <a:pt x="1080" y="756"/>
                  </a:lnTo>
                  <a:lnTo>
                    <a:pt x="1092" y="756"/>
                  </a:lnTo>
                  <a:lnTo>
                    <a:pt x="1110" y="774"/>
                  </a:lnTo>
                  <a:lnTo>
                    <a:pt x="1116" y="786"/>
                  </a:lnTo>
                  <a:lnTo>
                    <a:pt x="1128" y="792"/>
                  </a:lnTo>
                  <a:lnTo>
                    <a:pt x="1152" y="798"/>
                  </a:lnTo>
                  <a:lnTo>
                    <a:pt x="1200" y="798"/>
                  </a:lnTo>
                  <a:lnTo>
                    <a:pt x="1218" y="804"/>
                  </a:lnTo>
                  <a:lnTo>
                    <a:pt x="1242" y="816"/>
                  </a:lnTo>
                  <a:lnTo>
                    <a:pt x="1248" y="822"/>
                  </a:lnTo>
                  <a:lnTo>
                    <a:pt x="1260" y="822"/>
                  </a:lnTo>
                  <a:lnTo>
                    <a:pt x="1266" y="816"/>
                  </a:lnTo>
                  <a:lnTo>
                    <a:pt x="1278" y="816"/>
                  </a:lnTo>
                  <a:lnTo>
                    <a:pt x="1290" y="810"/>
                  </a:lnTo>
                  <a:lnTo>
                    <a:pt x="1302" y="810"/>
                  </a:lnTo>
                  <a:lnTo>
                    <a:pt x="1302" y="816"/>
                  </a:lnTo>
                  <a:lnTo>
                    <a:pt x="1308" y="828"/>
                  </a:lnTo>
                  <a:lnTo>
                    <a:pt x="1314" y="828"/>
                  </a:lnTo>
                  <a:lnTo>
                    <a:pt x="1320" y="834"/>
                  </a:lnTo>
                  <a:lnTo>
                    <a:pt x="1338" y="834"/>
                  </a:lnTo>
                  <a:lnTo>
                    <a:pt x="1344" y="828"/>
                  </a:lnTo>
                  <a:lnTo>
                    <a:pt x="1362" y="816"/>
                  </a:lnTo>
                  <a:lnTo>
                    <a:pt x="1422" y="780"/>
                  </a:lnTo>
                  <a:lnTo>
                    <a:pt x="1440" y="768"/>
                  </a:lnTo>
                  <a:lnTo>
                    <a:pt x="1596" y="768"/>
                  </a:lnTo>
                  <a:lnTo>
                    <a:pt x="1614" y="744"/>
                  </a:lnTo>
                  <a:lnTo>
                    <a:pt x="1638" y="744"/>
                  </a:lnTo>
                  <a:lnTo>
                    <a:pt x="1650" y="738"/>
                  </a:lnTo>
                  <a:lnTo>
                    <a:pt x="1662" y="714"/>
                  </a:lnTo>
                  <a:lnTo>
                    <a:pt x="1662" y="708"/>
                  </a:lnTo>
                  <a:lnTo>
                    <a:pt x="1668" y="696"/>
                  </a:lnTo>
                  <a:lnTo>
                    <a:pt x="1668" y="690"/>
                  </a:lnTo>
                  <a:lnTo>
                    <a:pt x="1692" y="690"/>
                  </a:lnTo>
                  <a:lnTo>
                    <a:pt x="1704" y="678"/>
                  </a:lnTo>
                  <a:lnTo>
                    <a:pt x="1710" y="666"/>
                  </a:lnTo>
                  <a:lnTo>
                    <a:pt x="1716" y="660"/>
                  </a:lnTo>
                  <a:lnTo>
                    <a:pt x="1716" y="654"/>
                  </a:lnTo>
                  <a:lnTo>
                    <a:pt x="1704" y="648"/>
                  </a:lnTo>
                  <a:lnTo>
                    <a:pt x="1686" y="630"/>
                  </a:lnTo>
                  <a:lnTo>
                    <a:pt x="1674" y="624"/>
                  </a:lnTo>
                  <a:lnTo>
                    <a:pt x="1656" y="606"/>
                  </a:lnTo>
                  <a:lnTo>
                    <a:pt x="1650" y="594"/>
                  </a:lnTo>
                  <a:lnTo>
                    <a:pt x="1650" y="582"/>
                  </a:lnTo>
                  <a:lnTo>
                    <a:pt x="1656" y="570"/>
                  </a:lnTo>
                  <a:lnTo>
                    <a:pt x="1656" y="558"/>
                  </a:lnTo>
                  <a:lnTo>
                    <a:pt x="1668" y="552"/>
                  </a:lnTo>
                  <a:lnTo>
                    <a:pt x="1692" y="552"/>
                  </a:lnTo>
                  <a:lnTo>
                    <a:pt x="1698" y="558"/>
                  </a:lnTo>
                  <a:lnTo>
                    <a:pt x="1704" y="558"/>
                  </a:lnTo>
                  <a:lnTo>
                    <a:pt x="1710" y="564"/>
                  </a:lnTo>
                  <a:lnTo>
                    <a:pt x="1722" y="570"/>
                  </a:lnTo>
                  <a:lnTo>
                    <a:pt x="1728" y="576"/>
                  </a:lnTo>
                  <a:lnTo>
                    <a:pt x="1740" y="582"/>
                  </a:lnTo>
                  <a:lnTo>
                    <a:pt x="1764" y="582"/>
                  </a:lnTo>
                  <a:lnTo>
                    <a:pt x="1776" y="576"/>
                  </a:lnTo>
                  <a:lnTo>
                    <a:pt x="1794" y="576"/>
                  </a:lnTo>
                  <a:lnTo>
                    <a:pt x="1806" y="570"/>
                  </a:lnTo>
                  <a:lnTo>
                    <a:pt x="1812" y="558"/>
                  </a:lnTo>
                  <a:lnTo>
                    <a:pt x="1818" y="552"/>
                  </a:lnTo>
                  <a:lnTo>
                    <a:pt x="1818" y="528"/>
                  </a:lnTo>
                  <a:lnTo>
                    <a:pt x="1890" y="528"/>
                  </a:lnTo>
                  <a:lnTo>
                    <a:pt x="1914" y="504"/>
                  </a:lnTo>
                  <a:lnTo>
                    <a:pt x="1902" y="492"/>
                  </a:lnTo>
                  <a:lnTo>
                    <a:pt x="1896" y="480"/>
                  </a:lnTo>
                  <a:lnTo>
                    <a:pt x="1902" y="474"/>
                  </a:lnTo>
                  <a:lnTo>
                    <a:pt x="1938" y="456"/>
                  </a:lnTo>
                  <a:lnTo>
                    <a:pt x="1950" y="456"/>
                  </a:lnTo>
                  <a:lnTo>
                    <a:pt x="1950" y="438"/>
                  </a:lnTo>
                  <a:lnTo>
                    <a:pt x="1980" y="444"/>
                  </a:lnTo>
                  <a:lnTo>
                    <a:pt x="1998" y="426"/>
                  </a:lnTo>
                  <a:lnTo>
                    <a:pt x="2004" y="426"/>
                  </a:lnTo>
                  <a:lnTo>
                    <a:pt x="2010" y="420"/>
                  </a:lnTo>
                  <a:lnTo>
                    <a:pt x="2040" y="420"/>
                  </a:lnTo>
                  <a:lnTo>
                    <a:pt x="2052" y="426"/>
                  </a:lnTo>
                  <a:lnTo>
                    <a:pt x="2058" y="432"/>
                  </a:lnTo>
                  <a:lnTo>
                    <a:pt x="2094" y="432"/>
                  </a:lnTo>
                  <a:lnTo>
                    <a:pt x="2100" y="426"/>
                  </a:lnTo>
                  <a:lnTo>
                    <a:pt x="2100" y="420"/>
                  </a:lnTo>
                  <a:lnTo>
                    <a:pt x="2088" y="40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31" name="Mauritania" descr="© INSCALE GmbH, 05.05.2010&#10;http://www.presentationload.com/">
              <a:extLst>
                <a:ext uri="{FF2B5EF4-FFF2-40B4-BE49-F238E27FC236}">
                  <a16:creationId xmlns:a16="http://schemas.microsoft.com/office/drawing/2014/main" id="{C8B75284-91DC-4824-9CC4-AD5B527E6812}"/>
                </a:ext>
              </a:extLst>
            </p:cNvPr>
            <p:cNvSpPr>
              <a:spLocks/>
            </p:cNvSpPr>
            <p:nvPr/>
          </p:nvSpPr>
          <p:spPr bwMode="gray">
            <a:xfrm>
              <a:off x="5029358" y="3536857"/>
              <a:ext cx="381017" cy="450702"/>
            </a:xfrm>
            <a:custGeom>
              <a:avLst/>
              <a:gdLst>
                <a:gd name="T0" fmla="*/ 2147483647 w 858"/>
                <a:gd name="T1" fmla="*/ 2147483647 h 1002"/>
                <a:gd name="T2" fmla="*/ 2147483647 w 858"/>
                <a:gd name="T3" fmla="*/ 2147483647 h 1002"/>
                <a:gd name="T4" fmla="*/ 2147483647 w 858"/>
                <a:gd name="T5" fmla="*/ 2147483647 h 1002"/>
                <a:gd name="T6" fmla="*/ 2147483647 w 858"/>
                <a:gd name="T7" fmla="*/ 2147483647 h 1002"/>
                <a:gd name="T8" fmla="*/ 2147483647 w 858"/>
                <a:gd name="T9" fmla="*/ 2147483647 h 1002"/>
                <a:gd name="T10" fmla="*/ 2147483647 w 858"/>
                <a:gd name="T11" fmla="*/ 2147483647 h 1002"/>
                <a:gd name="T12" fmla="*/ 2147483647 w 858"/>
                <a:gd name="T13" fmla="*/ 2147483647 h 1002"/>
                <a:gd name="T14" fmla="*/ 2147483647 w 858"/>
                <a:gd name="T15" fmla="*/ 2147483647 h 1002"/>
                <a:gd name="T16" fmla="*/ 2147483647 w 858"/>
                <a:gd name="T17" fmla="*/ 2147483647 h 1002"/>
                <a:gd name="T18" fmla="*/ 2147483647 w 858"/>
                <a:gd name="T19" fmla="*/ 2147483647 h 1002"/>
                <a:gd name="T20" fmla="*/ 2147483647 w 858"/>
                <a:gd name="T21" fmla="*/ 2147483647 h 1002"/>
                <a:gd name="T22" fmla="*/ 2147483647 w 858"/>
                <a:gd name="T23" fmla="*/ 2147483647 h 1002"/>
                <a:gd name="T24" fmla="*/ 2147483647 w 858"/>
                <a:gd name="T25" fmla="*/ 2147483647 h 1002"/>
                <a:gd name="T26" fmla="*/ 2147483647 w 858"/>
                <a:gd name="T27" fmla="*/ 2147483647 h 1002"/>
                <a:gd name="T28" fmla="*/ 2147483647 w 858"/>
                <a:gd name="T29" fmla="*/ 2147483647 h 1002"/>
                <a:gd name="T30" fmla="*/ 2147483647 w 858"/>
                <a:gd name="T31" fmla="*/ 2147483647 h 1002"/>
                <a:gd name="T32" fmla="*/ 2147483647 w 858"/>
                <a:gd name="T33" fmla="*/ 2147483647 h 1002"/>
                <a:gd name="T34" fmla="*/ 2147483647 w 858"/>
                <a:gd name="T35" fmla="*/ 2147483647 h 1002"/>
                <a:gd name="T36" fmla="*/ 2147483647 w 858"/>
                <a:gd name="T37" fmla="*/ 2147483647 h 1002"/>
                <a:gd name="T38" fmla="*/ 2147483647 w 858"/>
                <a:gd name="T39" fmla="*/ 2147483647 h 1002"/>
                <a:gd name="T40" fmla="*/ 2147483647 w 858"/>
                <a:gd name="T41" fmla="*/ 2147483647 h 1002"/>
                <a:gd name="T42" fmla="*/ 2147483647 w 858"/>
                <a:gd name="T43" fmla="*/ 2147483647 h 1002"/>
                <a:gd name="T44" fmla="*/ 2147483647 w 858"/>
                <a:gd name="T45" fmla="*/ 2147483647 h 1002"/>
                <a:gd name="T46" fmla="*/ 2147483647 w 858"/>
                <a:gd name="T47" fmla="*/ 2147483647 h 1002"/>
                <a:gd name="T48" fmla="*/ 2147483647 w 858"/>
                <a:gd name="T49" fmla="*/ 2147483647 h 1002"/>
                <a:gd name="T50" fmla="*/ 2147483647 w 858"/>
                <a:gd name="T51" fmla="*/ 2147483647 h 1002"/>
                <a:gd name="T52" fmla="*/ 2147483647 w 858"/>
                <a:gd name="T53" fmla="*/ 2147483647 h 1002"/>
                <a:gd name="T54" fmla="*/ 2147483647 w 858"/>
                <a:gd name="T55" fmla="*/ 2147483647 h 1002"/>
                <a:gd name="T56" fmla="*/ 2147483647 w 858"/>
                <a:gd name="T57" fmla="*/ 2147483647 h 1002"/>
                <a:gd name="T58" fmla="*/ 2147483647 w 858"/>
                <a:gd name="T59" fmla="*/ 2147483647 h 1002"/>
                <a:gd name="T60" fmla="*/ 2147483647 w 858"/>
                <a:gd name="T61" fmla="*/ 2147483647 h 1002"/>
                <a:gd name="T62" fmla="*/ 2147483647 w 858"/>
                <a:gd name="T63" fmla="*/ 2147483647 h 1002"/>
                <a:gd name="T64" fmla="*/ 2147483647 w 858"/>
                <a:gd name="T65" fmla="*/ 2147483647 h 1002"/>
                <a:gd name="T66" fmla="*/ 2147483647 w 858"/>
                <a:gd name="T67" fmla="*/ 2147483647 h 1002"/>
                <a:gd name="T68" fmla="*/ 2147483647 w 858"/>
                <a:gd name="T69" fmla="*/ 2147483647 h 1002"/>
                <a:gd name="T70" fmla="*/ 2147483647 w 858"/>
                <a:gd name="T71" fmla="*/ 2147483647 h 1002"/>
                <a:gd name="T72" fmla="*/ 2147483647 w 858"/>
                <a:gd name="T73" fmla="*/ 2147483647 h 1002"/>
                <a:gd name="T74" fmla="*/ 2147483647 w 858"/>
                <a:gd name="T75" fmla="*/ 2147483647 h 1002"/>
                <a:gd name="T76" fmla="*/ 2147483647 w 858"/>
                <a:gd name="T77" fmla="*/ 2147483647 h 1002"/>
                <a:gd name="T78" fmla="*/ 2147483647 w 858"/>
                <a:gd name="T79" fmla="*/ 2147483647 h 1002"/>
                <a:gd name="T80" fmla="*/ 2147483647 w 858"/>
                <a:gd name="T81" fmla="*/ 2147483647 h 1002"/>
                <a:gd name="T82" fmla="*/ 2147483647 w 858"/>
                <a:gd name="T83" fmla="*/ 2147483647 h 1002"/>
                <a:gd name="T84" fmla="*/ 2147483647 w 858"/>
                <a:gd name="T85" fmla="*/ 2147483647 h 1002"/>
                <a:gd name="T86" fmla="*/ 2147483647 w 858"/>
                <a:gd name="T87" fmla="*/ 2147483647 h 1002"/>
                <a:gd name="T88" fmla="*/ 2147483647 w 858"/>
                <a:gd name="T89" fmla="*/ 2147483647 h 1002"/>
                <a:gd name="T90" fmla="*/ 2147483647 w 858"/>
                <a:gd name="T91" fmla="*/ 2147483647 h 1002"/>
                <a:gd name="T92" fmla="*/ 2147483647 w 858"/>
                <a:gd name="T93" fmla="*/ 2147483647 h 1002"/>
                <a:gd name="T94" fmla="*/ 2147483647 w 858"/>
                <a:gd name="T95" fmla="*/ 2147483647 h 1002"/>
                <a:gd name="T96" fmla="*/ 2147483647 w 858"/>
                <a:gd name="T97" fmla="*/ 2147483647 h 1002"/>
                <a:gd name="T98" fmla="*/ 0 w 858"/>
                <a:gd name="T99" fmla="*/ 2147483647 h 1002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858"/>
                <a:gd name="T151" fmla="*/ 0 h 1002"/>
                <a:gd name="T152" fmla="*/ 858 w 858"/>
                <a:gd name="T153" fmla="*/ 1002 h 1002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858" h="1002">
                  <a:moveTo>
                    <a:pt x="0" y="498"/>
                  </a:moveTo>
                  <a:lnTo>
                    <a:pt x="18" y="498"/>
                  </a:lnTo>
                  <a:lnTo>
                    <a:pt x="18" y="528"/>
                  </a:lnTo>
                  <a:lnTo>
                    <a:pt x="24" y="534"/>
                  </a:lnTo>
                  <a:lnTo>
                    <a:pt x="30" y="534"/>
                  </a:lnTo>
                  <a:lnTo>
                    <a:pt x="30" y="528"/>
                  </a:lnTo>
                  <a:lnTo>
                    <a:pt x="36" y="522"/>
                  </a:lnTo>
                  <a:lnTo>
                    <a:pt x="48" y="558"/>
                  </a:lnTo>
                  <a:lnTo>
                    <a:pt x="42" y="600"/>
                  </a:lnTo>
                  <a:lnTo>
                    <a:pt x="30" y="600"/>
                  </a:lnTo>
                  <a:lnTo>
                    <a:pt x="36" y="624"/>
                  </a:lnTo>
                  <a:lnTo>
                    <a:pt x="24" y="630"/>
                  </a:lnTo>
                  <a:lnTo>
                    <a:pt x="30" y="642"/>
                  </a:lnTo>
                  <a:lnTo>
                    <a:pt x="36" y="648"/>
                  </a:lnTo>
                  <a:lnTo>
                    <a:pt x="48" y="666"/>
                  </a:lnTo>
                  <a:lnTo>
                    <a:pt x="60" y="690"/>
                  </a:lnTo>
                  <a:lnTo>
                    <a:pt x="60" y="720"/>
                  </a:lnTo>
                  <a:lnTo>
                    <a:pt x="54" y="738"/>
                  </a:lnTo>
                  <a:lnTo>
                    <a:pt x="54" y="750"/>
                  </a:lnTo>
                  <a:lnTo>
                    <a:pt x="48" y="756"/>
                  </a:lnTo>
                  <a:lnTo>
                    <a:pt x="48" y="804"/>
                  </a:lnTo>
                  <a:lnTo>
                    <a:pt x="42" y="816"/>
                  </a:lnTo>
                  <a:lnTo>
                    <a:pt x="30" y="822"/>
                  </a:lnTo>
                  <a:lnTo>
                    <a:pt x="24" y="840"/>
                  </a:lnTo>
                  <a:lnTo>
                    <a:pt x="18" y="852"/>
                  </a:lnTo>
                  <a:lnTo>
                    <a:pt x="18" y="864"/>
                  </a:lnTo>
                  <a:lnTo>
                    <a:pt x="12" y="876"/>
                  </a:lnTo>
                  <a:lnTo>
                    <a:pt x="12" y="906"/>
                  </a:lnTo>
                  <a:lnTo>
                    <a:pt x="18" y="900"/>
                  </a:lnTo>
                  <a:lnTo>
                    <a:pt x="36" y="864"/>
                  </a:lnTo>
                  <a:lnTo>
                    <a:pt x="42" y="858"/>
                  </a:lnTo>
                  <a:lnTo>
                    <a:pt x="54" y="852"/>
                  </a:lnTo>
                  <a:lnTo>
                    <a:pt x="60" y="852"/>
                  </a:lnTo>
                  <a:lnTo>
                    <a:pt x="66" y="858"/>
                  </a:lnTo>
                  <a:lnTo>
                    <a:pt x="72" y="858"/>
                  </a:lnTo>
                  <a:lnTo>
                    <a:pt x="84" y="852"/>
                  </a:lnTo>
                  <a:lnTo>
                    <a:pt x="114" y="858"/>
                  </a:lnTo>
                  <a:lnTo>
                    <a:pt x="114" y="840"/>
                  </a:lnTo>
                  <a:lnTo>
                    <a:pt x="138" y="852"/>
                  </a:lnTo>
                  <a:lnTo>
                    <a:pt x="162" y="852"/>
                  </a:lnTo>
                  <a:lnTo>
                    <a:pt x="174" y="858"/>
                  </a:lnTo>
                  <a:lnTo>
                    <a:pt x="180" y="858"/>
                  </a:lnTo>
                  <a:lnTo>
                    <a:pt x="186" y="870"/>
                  </a:lnTo>
                  <a:lnTo>
                    <a:pt x="198" y="882"/>
                  </a:lnTo>
                  <a:lnTo>
                    <a:pt x="204" y="894"/>
                  </a:lnTo>
                  <a:lnTo>
                    <a:pt x="216" y="888"/>
                  </a:lnTo>
                  <a:lnTo>
                    <a:pt x="234" y="888"/>
                  </a:lnTo>
                  <a:lnTo>
                    <a:pt x="240" y="894"/>
                  </a:lnTo>
                  <a:lnTo>
                    <a:pt x="240" y="900"/>
                  </a:lnTo>
                  <a:lnTo>
                    <a:pt x="246" y="912"/>
                  </a:lnTo>
                  <a:lnTo>
                    <a:pt x="246" y="942"/>
                  </a:lnTo>
                  <a:lnTo>
                    <a:pt x="264" y="942"/>
                  </a:lnTo>
                  <a:lnTo>
                    <a:pt x="270" y="948"/>
                  </a:lnTo>
                  <a:lnTo>
                    <a:pt x="270" y="972"/>
                  </a:lnTo>
                  <a:lnTo>
                    <a:pt x="300" y="978"/>
                  </a:lnTo>
                  <a:lnTo>
                    <a:pt x="312" y="1002"/>
                  </a:lnTo>
                  <a:lnTo>
                    <a:pt x="330" y="1002"/>
                  </a:lnTo>
                  <a:lnTo>
                    <a:pt x="342" y="996"/>
                  </a:lnTo>
                  <a:lnTo>
                    <a:pt x="348" y="996"/>
                  </a:lnTo>
                  <a:lnTo>
                    <a:pt x="348" y="948"/>
                  </a:lnTo>
                  <a:lnTo>
                    <a:pt x="360" y="936"/>
                  </a:lnTo>
                  <a:lnTo>
                    <a:pt x="378" y="936"/>
                  </a:lnTo>
                  <a:lnTo>
                    <a:pt x="402" y="960"/>
                  </a:lnTo>
                  <a:lnTo>
                    <a:pt x="408" y="972"/>
                  </a:lnTo>
                  <a:lnTo>
                    <a:pt x="420" y="948"/>
                  </a:lnTo>
                  <a:lnTo>
                    <a:pt x="456" y="948"/>
                  </a:lnTo>
                  <a:lnTo>
                    <a:pt x="462" y="954"/>
                  </a:lnTo>
                  <a:lnTo>
                    <a:pt x="492" y="954"/>
                  </a:lnTo>
                  <a:lnTo>
                    <a:pt x="504" y="948"/>
                  </a:lnTo>
                  <a:lnTo>
                    <a:pt x="510" y="948"/>
                  </a:lnTo>
                  <a:lnTo>
                    <a:pt x="510" y="936"/>
                  </a:lnTo>
                  <a:lnTo>
                    <a:pt x="516" y="930"/>
                  </a:lnTo>
                  <a:lnTo>
                    <a:pt x="522" y="930"/>
                  </a:lnTo>
                  <a:lnTo>
                    <a:pt x="522" y="942"/>
                  </a:lnTo>
                  <a:lnTo>
                    <a:pt x="786" y="942"/>
                  </a:lnTo>
                  <a:lnTo>
                    <a:pt x="798" y="900"/>
                  </a:lnTo>
                  <a:lnTo>
                    <a:pt x="804" y="894"/>
                  </a:lnTo>
                  <a:lnTo>
                    <a:pt x="804" y="882"/>
                  </a:lnTo>
                  <a:lnTo>
                    <a:pt x="786" y="864"/>
                  </a:lnTo>
                  <a:lnTo>
                    <a:pt x="780" y="864"/>
                  </a:lnTo>
                  <a:lnTo>
                    <a:pt x="738" y="174"/>
                  </a:lnTo>
                  <a:lnTo>
                    <a:pt x="858" y="180"/>
                  </a:lnTo>
                  <a:lnTo>
                    <a:pt x="600" y="0"/>
                  </a:lnTo>
                  <a:lnTo>
                    <a:pt x="594" y="48"/>
                  </a:lnTo>
                  <a:lnTo>
                    <a:pt x="588" y="54"/>
                  </a:lnTo>
                  <a:lnTo>
                    <a:pt x="588" y="90"/>
                  </a:lnTo>
                  <a:lnTo>
                    <a:pt x="366" y="96"/>
                  </a:lnTo>
                  <a:lnTo>
                    <a:pt x="366" y="108"/>
                  </a:lnTo>
                  <a:lnTo>
                    <a:pt x="354" y="114"/>
                  </a:lnTo>
                  <a:lnTo>
                    <a:pt x="354" y="306"/>
                  </a:lnTo>
                  <a:lnTo>
                    <a:pt x="348" y="312"/>
                  </a:lnTo>
                  <a:lnTo>
                    <a:pt x="336" y="318"/>
                  </a:lnTo>
                  <a:lnTo>
                    <a:pt x="306" y="318"/>
                  </a:lnTo>
                  <a:lnTo>
                    <a:pt x="282" y="330"/>
                  </a:lnTo>
                  <a:lnTo>
                    <a:pt x="276" y="342"/>
                  </a:lnTo>
                  <a:lnTo>
                    <a:pt x="276" y="360"/>
                  </a:lnTo>
                  <a:lnTo>
                    <a:pt x="282" y="372"/>
                  </a:lnTo>
                  <a:lnTo>
                    <a:pt x="276" y="474"/>
                  </a:lnTo>
                  <a:lnTo>
                    <a:pt x="0" y="474"/>
                  </a:lnTo>
                  <a:lnTo>
                    <a:pt x="0" y="49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32" name="Mali" descr="© INSCALE GmbH, 05.05.2010&#10;http://www.presentationload.com/">
              <a:extLst>
                <a:ext uri="{FF2B5EF4-FFF2-40B4-BE49-F238E27FC236}">
                  <a16:creationId xmlns:a16="http://schemas.microsoft.com/office/drawing/2014/main" id="{AC986861-8DCF-4AC5-B49D-91A3AFE51560}"/>
                </a:ext>
              </a:extLst>
            </p:cNvPr>
            <p:cNvSpPr>
              <a:spLocks/>
            </p:cNvSpPr>
            <p:nvPr/>
          </p:nvSpPr>
          <p:spPr bwMode="gray">
            <a:xfrm>
              <a:off x="5169064" y="3614619"/>
              <a:ext cx="512785" cy="539572"/>
            </a:xfrm>
            <a:custGeom>
              <a:avLst/>
              <a:gdLst>
                <a:gd name="T0" fmla="*/ 2147483647 w 1164"/>
                <a:gd name="T1" fmla="*/ 2147483647 h 1200"/>
                <a:gd name="T2" fmla="*/ 2147483647 w 1164"/>
                <a:gd name="T3" fmla="*/ 2147483647 h 1200"/>
                <a:gd name="T4" fmla="*/ 2147483647 w 1164"/>
                <a:gd name="T5" fmla="*/ 2147483647 h 1200"/>
                <a:gd name="T6" fmla="*/ 2147483647 w 1164"/>
                <a:gd name="T7" fmla="*/ 2147483647 h 1200"/>
                <a:gd name="T8" fmla="*/ 2147483647 w 1164"/>
                <a:gd name="T9" fmla="*/ 2147483647 h 1200"/>
                <a:gd name="T10" fmla="*/ 2147483647 w 1164"/>
                <a:gd name="T11" fmla="*/ 2147483647 h 1200"/>
                <a:gd name="T12" fmla="*/ 2147483647 w 1164"/>
                <a:gd name="T13" fmla="*/ 2147483647 h 1200"/>
                <a:gd name="T14" fmla="*/ 2147483647 w 1164"/>
                <a:gd name="T15" fmla="*/ 2147483647 h 1200"/>
                <a:gd name="T16" fmla="*/ 2147483647 w 1164"/>
                <a:gd name="T17" fmla="*/ 2147483647 h 1200"/>
                <a:gd name="T18" fmla="*/ 2147483647 w 1164"/>
                <a:gd name="T19" fmla="*/ 2147483647 h 1200"/>
                <a:gd name="T20" fmla="*/ 2147483647 w 1164"/>
                <a:gd name="T21" fmla="*/ 2147483647 h 1200"/>
                <a:gd name="T22" fmla="*/ 2147483647 w 1164"/>
                <a:gd name="T23" fmla="*/ 2147483647 h 1200"/>
                <a:gd name="T24" fmla="*/ 2147483647 w 1164"/>
                <a:gd name="T25" fmla="*/ 2147483647 h 1200"/>
                <a:gd name="T26" fmla="*/ 2147483647 w 1164"/>
                <a:gd name="T27" fmla="*/ 2147483647 h 1200"/>
                <a:gd name="T28" fmla="*/ 2147483647 w 1164"/>
                <a:gd name="T29" fmla="*/ 2147483647 h 1200"/>
                <a:gd name="T30" fmla="*/ 2147483647 w 1164"/>
                <a:gd name="T31" fmla="*/ 2147483647 h 1200"/>
                <a:gd name="T32" fmla="*/ 2147483647 w 1164"/>
                <a:gd name="T33" fmla="*/ 2147483647 h 1200"/>
                <a:gd name="T34" fmla="*/ 2147483647 w 1164"/>
                <a:gd name="T35" fmla="*/ 2147483647 h 1200"/>
                <a:gd name="T36" fmla="*/ 2147483647 w 1164"/>
                <a:gd name="T37" fmla="*/ 2147483647 h 1200"/>
                <a:gd name="T38" fmla="*/ 2147483647 w 1164"/>
                <a:gd name="T39" fmla="*/ 2147483647 h 1200"/>
                <a:gd name="T40" fmla="*/ 2147483647 w 1164"/>
                <a:gd name="T41" fmla="*/ 2147483647 h 1200"/>
                <a:gd name="T42" fmla="*/ 2147483647 w 1164"/>
                <a:gd name="T43" fmla="*/ 2147483647 h 1200"/>
                <a:gd name="T44" fmla="*/ 2147483647 w 1164"/>
                <a:gd name="T45" fmla="*/ 2147483647 h 1200"/>
                <a:gd name="T46" fmla="*/ 2147483647 w 1164"/>
                <a:gd name="T47" fmla="*/ 2147483647 h 1200"/>
                <a:gd name="T48" fmla="*/ 2147483647 w 1164"/>
                <a:gd name="T49" fmla="*/ 2147483647 h 1200"/>
                <a:gd name="T50" fmla="*/ 2147483647 w 1164"/>
                <a:gd name="T51" fmla="*/ 2147483647 h 1200"/>
                <a:gd name="T52" fmla="*/ 2147483647 w 1164"/>
                <a:gd name="T53" fmla="*/ 2147483647 h 1200"/>
                <a:gd name="T54" fmla="*/ 0 w 1164"/>
                <a:gd name="T55" fmla="*/ 2147483647 h 1200"/>
                <a:gd name="T56" fmla="*/ 2147483647 w 1164"/>
                <a:gd name="T57" fmla="*/ 2147483647 h 1200"/>
                <a:gd name="T58" fmla="*/ 2147483647 w 1164"/>
                <a:gd name="T59" fmla="*/ 2147483647 h 1200"/>
                <a:gd name="T60" fmla="*/ 2147483647 w 1164"/>
                <a:gd name="T61" fmla="*/ 2147483647 h 1200"/>
                <a:gd name="T62" fmla="*/ 2147483647 w 1164"/>
                <a:gd name="T63" fmla="*/ 2147483647 h 1200"/>
                <a:gd name="T64" fmla="*/ 2147483647 w 1164"/>
                <a:gd name="T65" fmla="*/ 2147483647 h 1200"/>
                <a:gd name="T66" fmla="*/ 2147483647 w 1164"/>
                <a:gd name="T67" fmla="*/ 2147483647 h 1200"/>
                <a:gd name="T68" fmla="*/ 2147483647 w 1164"/>
                <a:gd name="T69" fmla="*/ 2147483647 h 1200"/>
                <a:gd name="T70" fmla="*/ 2147483647 w 1164"/>
                <a:gd name="T71" fmla="*/ 2147483647 h 1200"/>
                <a:gd name="T72" fmla="*/ 2147483647 w 1164"/>
                <a:gd name="T73" fmla="*/ 2147483647 h 1200"/>
                <a:gd name="T74" fmla="*/ 2147483647 w 1164"/>
                <a:gd name="T75" fmla="*/ 2147483647 h 1200"/>
                <a:gd name="T76" fmla="*/ 2147483647 w 1164"/>
                <a:gd name="T77" fmla="*/ 2147483647 h 1200"/>
                <a:gd name="T78" fmla="*/ 2147483647 w 1164"/>
                <a:gd name="T79" fmla="*/ 2147483647 h 1200"/>
                <a:gd name="T80" fmla="*/ 2147483647 w 1164"/>
                <a:gd name="T81" fmla="*/ 2147483647 h 1200"/>
                <a:gd name="T82" fmla="*/ 2147483647 w 1164"/>
                <a:gd name="T83" fmla="*/ 2147483647 h 1200"/>
                <a:gd name="T84" fmla="*/ 2147483647 w 1164"/>
                <a:gd name="T85" fmla="*/ 2147483647 h 1200"/>
                <a:gd name="T86" fmla="*/ 2147483647 w 1164"/>
                <a:gd name="T87" fmla="*/ 2147483647 h 1200"/>
                <a:gd name="T88" fmla="*/ 2147483647 w 1164"/>
                <a:gd name="T89" fmla="*/ 2147483647 h 1200"/>
                <a:gd name="T90" fmla="*/ 2147483647 w 1164"/>
                <a:gd name="T91" fmla="*/ 2147483647 h 1200"/>
                <a:gd name="T92" fmla="*/ 2147483647 w 1164"/>
                <a:gd name="T93" fmla="*/ 2147483647 h 1200"/>
                <a:gd name="T94" fmla="*/ 2147483647 w 1164"/>
                <a:gd name="T95" fmla="*/ 2147483647 h 1200"/>
                <a:gd name="T96" fmla="*/ 2147483647 w 1164"/>
                <a:gd name="T97" fmla="*/ 2147483647 h 1200"/>
                <a:gd name="T98" fmla="*/ 2147483647 w 1164"/>
                <a:gd name="T99" fmla="*/ 2147483647 h 1200"/>
                <a:gd name="T100" fmla="*/ 2147483647 w 1164"/>
                <a:gd name="T101" fmla="*/ 2147483647 h 1200"/>
                <a:gd name="T102" fmla="*/ 2147483647 w 1164"/>
                <a:gd name="T103" fmla="*/ 2147483647 h 1200"/>
                <a:gd name="T104" fmla="*/ 2147483647 w 1164"/>
                <a:gd name="T105" fmla="*/ 2147483647 h 1200"/>
                <a:gd name="T106" fmla="*/ 2147483647 w 1164"/>
                <a:gd name="T107" fmla="*/ 2147483647 h 1200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1164"/>
                <a:gd name="T163" fmla="*/ 0 h 1200"/>
                <a:gd name="T164" fmla="*/ 1164 w 1164"/>
                <a:gd name="T165" fmla="*/ 1200 h 1200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1164" h="1200">
                  <a:moveTo>
                    <a:pt x="612" y="954"/>
                  </a:moveTo>
                  <a:lnTo>
                    <a:pt x="636" y="948"/>
                  </a:lnTo>
                  <a:lnTo>
                    <a:pt x="636" y="912"/>
                  </a:lnTo>
                  <a:lnTo>
                    <a:pt x="654" y="912"/>
                  </a:lnTo>
                  <a:lnTo>
                    <a:pt x="654" y="906"/>
                  </a:lnTo>
                  <a:lnTo>
                    <a:pt x="660" y="900"/>
                  </a:lnTo>
                  <a:lnTo>
                    <a:pt x="666" y="888"/>
                  </a:lnTo>
                  <a:lnTo>
                    <a:pt x="678" y="882"/>
                  </a:lnTo>
                  <a:lnTo>
                    <a:pt x="684" y="870"/>
                  </a:lnTo>
                  <a:lnTo>
                    <a:pt x="690" y="864"/>
                  </a:lnTo>
                  <a:lnTo>
                    <a:pt x="696" y="864"/>
                  </a:lnTo>
                  <a:lnTo>
                    <a:pt x="708" y="876"/>
                  </a:lnTo>
                  <a:lnTo>
                    <a:pt x="720" y="876"/>
                  </a:lnTo>
                  <a:lnTo>
                    <a:pt x="720" y="870"/>
                  </a:lnTo>
                  <a:lnTo>
                    <a:pt x="726" y="864"/>
                  </a:lnTo>
                  <a:lnTo>
                    <a:pt x="726" y="846"/>
                  </a:lnTo>
                  <a:lnTo>
                    <a:pt x="750" y="846"/>
                  </a:lnTo>
                  <a:lnTo>
                    <a:pt x="768" y="822"/>
                  </a:lnTo>
                  <a:lnTo>
                    <a:pt x="792" y="822"/>
                  </a:lnTo>
                  <a:lnTo>
                    <a:pt x="810" y="804"/>
                  </a:lnTo>
                  <a:lnTo>
                    <a:pt x="858" y="804"/>
                  </a:lnTo>
                  <a:lnTo>
                    <a:pt x="882" y="816"/>
                  </a:lnTo>
                  <a:lnTo>
                    <a:pt x="930" y="804"/>
                  </a:lnTo>
                  <a:lnTo>
                    <a:pt x="954" y="786"/>
                  </a:lnTo>
                  <a:lnTo>
                    <a:pt x="1020" y="792"/>
                  </a:lnTo>
                  <a:lnTo>
                    <a:pt x="1020" y="774"/>
                  </a:lnTo>
                  <a:lnTo>
                    <a:pt x="1068" y="780"/>
                  </a:lnTo>
                  <a:lnTo>
                    <a:pt x="1080" y="774"/>
                  </a:lnTo>
                  <a:lnTo>
                    <a:pt x="1104" y="774"/>
                  </a:lnTo>
                  <a:lnTo>
                    <a:pt x="1122" y="768"/>
                  </a:lnTo>
                  <a:lnTo>
                    <a:pt x="1134" y="762"/>
                  </a:lnTo>
                  <a:lnTo>
                    <a:pt x="1140" y="750"/>
                  </a:lnTo>
                  <a:lnTo>
                    <a:pt x="1140" y="732"/>
                  </a:lnTo>
                  <a:lnTo>
                    <a:pt x="1146" y="720"/>
                  </a:lnTo>
                  <a:lnTo>
                    <a:pt x="1146" y="708"/>
                  </a:lnTo>
                  <a:lnTo>
                    <a:pt x="1164" y="684"/>
                  </a:lnTo>
                  <a:lnTo>
                    <a:pt x="1164" y="480"/>
                  </a:lnTo>
                  <a:lnTo>
                    <a:pt x="1140" y="480"/>
                  </a:lnTo>
                  <a:lnTo>
                    <a:pt x="1134" y="486"/>
                  </a:lnTo>
                  <a:lnTo>
                    <a:pt x="1104" y="486"/>
                  </a:lnTo>
                  <a:lnTo>
                    <a:pt x="1092" y="480"/>
                  </a:lnTo>
                  <a:lnTo>
                    <a:pt x="1086" y="474"/>
                  </a:lnTo>
                  <a:lnTo>
                    <a:pt x="1086" y="468"/>
                  </a:lnTo>
                  <a:lnTo>
                    <a:pt x="1104" y="450"/>
                  </a:lnTo>
                  <a:lnTo>
                    <a:pt x="1104" y="432"/>
                  </a:lnTo>
                  <a:lnTo>
                    <a:pt x="1092" y="408"/>
                  </a:lnTo>
                  <a:lnTo>
                    <a:pt x="1080" y="402"/>
                  </a:lnTo>
                  <a:lnTo>
                    <a:pt x="1050" y="402"/>
                  </a:lnTo>
                  <a:lnTo>
                    <a:pt x="1044" y="408"/>
                  </a:lnTo>
                  <a:lnTo>
                    <a:pt x="1038" y="408"/>
                  </a:lnTo>
                  <a:lnTo>
                    <a:pt x="1032" y="378"/>
                  </a:lnTo>
                  <a:lnTo>
                    <a:pt x="996" y="378"/>
                  </a:lnTo>
                  <a:lnTo>
                    <a:pt x="984" y="366"/>
                  </a:lnTo>
                  <a:lnTo>
                    <a:pt x="984" y="348"/>
                  </a:lnTo>
                  <a:lnTo>
                    <a:pt x="978" y="342"/>
                  </a:lnTo>
                  <a:lnTo>
                    <a:pt x="954" y="342"/>
                  </a:lnTo>
                  <a:lnTo>
                    <a:pt x="954" y="318"/>
                  </a:lnTo>
                  <a:lnTo>
                    <a:pt x="546" y="6"/>
                  </a:lnTo>
                  <a:lnTo>
                    <a:pt x="426" y="0"/>
                  </a:lnTo>
                  <a:lnTo>
                    <a:pt x="468" y="690"/>
                  </a:lnTo>
                  <a:lnTo>
                    <a:pt x="474" y="690"/>
                  </a:lnTo>
                  <a:lnTo>
                    <a:pt x="492" y="708"/>
                  </a:lnTo>
                  <a:lnTo>
                    <a:pt x="492" y="720"/>
                  </a:lnTo>
                  <a:lnTo>
                    <a:pt x="486" y="726"/>
                  </a:lnTo>
                  <a:lnTo>
                    <a:pt x="474" y="768"/>
                  </a:lnTo>
                  <a:lnTo>
                    <a:pt x="210" y="768"/>
                  </a:lnTo>
                  <a:lnTo>
                    <a:pt x="210" y="756"/>
                  </a:lnTo>
                  <a:lnTo>
                    <a:pt x="204" y="756"/>
                  </a:lnTo>
                  <a:lnTo>
                    <a:pt x="198" y="762"/>
                  </a:lnTo>
                  <a:lnTo>
                    <a:pt x="198" y="774"/>
                  </a:lnTo>
                  <a:lnTo>
                    <a:pt x="192" y="774"/>
                  </a:lnTo>
                  <a:lnTo>
                    <a:pt x="180" y="780"/>
                  </a:lnTo>
                  <a:lnTo>
                    <a:pt x="150" y="780"/>
                  </a:lnTo>
                  <a:lnTo>
                    <a:pt x="144" y="774"/>
                  </a:lnTo>
                  <a:lnTo>
                    <a:pt x="108" y="774"/>
                  </a:lnTo>
                  <a:lnTo>
                    <a:pt x="96" y="798"/>
                  </a:lnTo>
                  <a:lnTo>
                    <a:pt x="90" y="786"/>
                  </a:lnTo>
                  <a:lnTo>
                    <a:pt x="66" y="762"/>
                  </a:lnTo>
                  <a:lnTo>
                    <a:pt x="48" y="762"/>
                  </a:lnTo>
                  <a:lnTo>
                    <a:pt x="36" y="774"/>
                  </a:lnTo>
                  <a:lnTo>
                    <a:pt x="36" y="822"/>
                  </a:lnTo>
                  <a:lnTo>
                    <a:pt x="30" y="822"/>
                  </a:lnTo>
                  <a:lnTo>
                    <a:pt x="18" y="828"/>
                  </a:lnTo>
                  <a:lnTo>
                    <a:pt x="0" y="828"/>
                  </a:lnTo>
                  <a:lnTo>
                    <a:pt x="0" y="852"/>
                  </a:lnTo>
                  <a:lnTo>
                    <a:pt x="12" y="870"/>
                  </a:lnTo>
                  <a:lnTo>
                    <a:pt x="12" y="876"/>
                  </a:lnTo>
                  <a:lnTo>
                    <a:pt x="24" y="888"/>
                  </a:lnTo>
                  <a:lnTo>
                    <a:pt x="24" y="906"/>
                  </a:lnTo>
                  <a:lnTo>
                    <a:pt x="18" y="912"/>
                  </a:lnTo>
                  <a:lnTo>
                    <a:pt x="18" y="936"/>
                  </a:lnTo>
                  <a:lnTo>
                    <a:pt x="24" y="942"/>
                  </a:lnTo>
                  <a:lnTo>
                    <a:pt x="36" y="942"/>
                  </a:lnTo>
                  <a:lnTo>
                    <a:pt x="36" y="936"/>
                  </a:lnTo>
                  <a:lnTo>
                    <a:pt x="42" y="936"/>
                  </a:lnTo>
                  <a:lnTo>
                    <a:pt x="48" y="942"/>
                  </a:lnTo>
                  <a:lnTo>
                    <a:pt x="54" y="954"/>
                  </a:lnTo>
                  <a:lnTo>
                    <a:pt x="54" y="1032"/>
                  </a:lnTo>
                  <a:lnTo>
                    <a:pt x="60" y="1044"/>
                  </a:lnTo>
                  <a:lnTo>
                    <a:pt x="60" y="1050"/>
                  </a:lnTo>
                  <a:lnTo>
                    <a:pt x="66" y="1056"/>
                  </a:lnTo>
                  <a:lnTo>
                    <a:pt x="72" y="1050"/>
                  </a:lnTo>
                  <a:lnTo>
                    <a:pt x="78" y="1038"/>
                  </a:lnTo>
                  <a:lnTo>
                    <a:pt x="90" y="1026"/>
                  </a:lnTo>
                  <a:lnTo>
                    <a:pt x="102" y="1038"/>
                  </a:lnTo>
                  <a:lnTo>
                    <a:pt x="108" y="1050"/>
                  </a:lnTo>
                  <a:lnTo>
                    <a:pt x="108" y="1062"/>
                  </a:lnTo>
                  <a:lnTo>
                    <a:pt x="114" y="1050"/>
                  </a:lnTo>
                  <a:lnTo>
                    <a:pt x="126" y="1038"/>
                  </a:lnTo>
                  <a:lnTo>
                    <a:pt x="132" y="1026"/>
                  </a:lnTo>
                  <a:lnTo>
                    <a:pt x="138" y="1026"/>
                  </a:lnTo>
                  <a:lnTo>
                    <a:pt x="144" y="1032"/>
                  </a:lnTo>
                  <a:lnTo>
                    <a:pt x="150" y="1032"/>
                  </a:lnTo>
                  <a:lnTo>
                    <a:pt x="162" y="1038"/>
                  </a:lnTo>
                  <a:lnTo>
                    <a:pt x="168" y="1044"/>
                  </a:lnTo>
                  <a:lnTo>
                    <a:pt x="180" y="1050"/>
                  </a:lnTo>
                  <a:lnTo>
                    <a:pt x="198" y="1032"/>
                  </a:lnTo>
                  <a:lnTo>
                    <a:pt x="198" y="1014"/>
                  </a:lnTo>
                  <a:lnTo>
                    <a:pt x="204" y="1008"/>
                  </a:lnTo>
                  <a:lnTo>
                    <a:pt x="216" y="1008"/>
                  </a:lnTo>
                  <a:lnTo>
                    <a:pt x="228" y="1014"/>
                  </a:lnTo>
                  <a:lnTo>
                    <a:pt x="228" y="1032"/>
                  </a:lnTo>
                  <a:lnTo>
                    <a:pt x="246" y="1044"/>
                  </a:lnTo>
                  <a:lnTo>
                    <a:pt x="234" y="1074"/>
                  </a:lnTo>
                  <a:lnTo>
                    <a:pt x="270" y="1092"/>
                  </a:lnTo>
                  <a:lnTo>
                    <a:pt x="246" y="1128"/>
                  </a:lnTo>
                  <a:lnTo>
                    <a:pt x="270" y="1128"/>
                  </a:lnTo>
                  <a:lnTo>
                    <a:pt x="270" y="1164"/>
                  </a:lnTo>
                  <a:lnTo>
                    <a:pt x="300" y="1194"/>
                  </a:lnTo>
                  <a:lnTo>
                    <a:pt x="312" y="1200"/>
                  </a:lnTo>
                  <a:lnTo>
                    <a:pt x="312" y="1182"/>
                  </a:lnTo>
                  <a:lnTo>
                    <a:pt x="318" y="1176"/>
                  </a:lnTo>
                  <a:lnTo>
                    <a:pt x="330" y="1176"/>
                  </a:lnTo>
                  <a:lnTo>
                    <a:pt x="348" y="1182"/>
                  </a:lnTo>
                  <a:lnTo>
                    <a:pt x="366" y="1200"/>
                  </a:lnTo>
                  <a:lnTo>
                    <a:pt x="372" y="1182"/>
                  </a:lnTo>
                  <a:lnTo>
                    <a:pt x="390" y="1182"/>
                  </a:lnTo>
                  <a:lnTo>
                    <a:pt x="396" y="1158"/>
                  </a:lnTo>
                  <a:lnTo>
                    <a:pt x="408" y="1176"/>
                  </a:lnTo>
                  <a:lnTo>
                    <a:pt x="420" y="1152"/>
                  </a:lnTo>
                  <a:lnTo>
                    <a:pt x="420" y="1188"/>
                  </a:lnTo>
                  <a:lnTo>
                    <a:pt x="444" y="1194"/>
                  </a:lnTo>
                  <a:lnTo>
                    <a:pt x="450" y="1188"/>
                  </a:lnTo>
                  <a:lnTo>
                    <a:pt x="456" y="1176"/>
                  </a:lnTo>
                  <a:lnTo>
                    <a:pt x="462" y="1170"/>
                  </a:lnTo>
                  <a:lnTo>
                    <a:pt x="474" y="1170"/>
                  </a:lnTo>
                  <a:lnTo>
                    <a:pt x="468" y="1116"/>
                  </a:lnTo>
                  <a:lnTo>
                    <a:pt x="492" y="1116"/>
                  </a:lnTo>
                  <a:lnTo>
                    <a:pt x="504" y="1092"/>
                  </a:lnTo>
                  <a:lnTo>
                    <a:pt x="480" y="1062"/>
                  </a:lnTo>
                  <a:lnTo>
                    <a:pt x="498" y="1050"/>
                  </a:lnTo>
                  <a:lnTo>
                    <a:pt x="504" y="1050"/>
                  </a:lnTo>
                  <a:lnTo>
                    <a:pt x="510" y="1044"/>
                  </a:lnTo>
                  <a:lnTo>
                    <a:pt x="546" y="1044"/>
                  </a:lnTo>
                  <a:lnTo>
                    <a:pt x="546" y="1032"/>
                  </a:lnTo>
                  <a:lnTo>
                    <a:pt x="540" y="1026"/>
                  </a:lnTo>
                  <a:lnTo>
                    <a:pt x="546" y="1026"/>
                  </a:lnTo>
                  <a:lnTo>
                    <a:pt x="552" y="1020"/>
                  </a:lnTo>
                  <a:lnTo>
                    <a:pt x="552" y="990"/>
                  </a:lnTo>
                  <a:lnTo>
                    <a:pt x="570" y="990"/>
                  </a:lnTo>
                  <a:lnTo>
                    <a:pt x="570" y="960"/>
                  </a:lnTo>
                  <a:lnTo>
                    <a:pt x="564" y="954"/>
                  </a:lnTo>
                  <a:lnTo>
                    <a:pt x="582" y="924"/>
                  </a:lnTo>
                  <a:lnTo>
                    <a:pt x="612" y="954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33" name="Malawi" descr="© INSCALE GmbH, 05.05.2010&#10;http://www.presentationload.com/">
              <a:extLst>
                <a:ext uri="{FF2B5EF4-FFF2-40B4-BE49-F238E27FC236}">
                  <a16:creationId xmlns:a16="http://schemas.microsoft.com/office/drawing/2014/main" id="{365CF27A-2FE4-48B1-BB9A-14DD1D912D1E}"/>
                </a:ext>
              </a:extLst>
            </p:cNvPr>
            <p:cNvSpPr>
              <a:spLocks/>
            </p:cNvSpPr>
            <p:nvPr/>
          </p:nvSpPr>
          <p:spPr bwMode="gray">
            <a:xfrm>
              <a:off x="6574064" y="4861984"/>
              <a:ext cx="101604" cy="280895"/>
            </a:xfrm>
            <a:custGeom>
              <a:avLst/>
              <a:gdLst>
                <a:gd name="T0" fmla="*/ 2147483647 w 234"/>
                <a:gd name="T1" fmla="*/ 2147483647 h 624"/>
                <a:gd name="T2" fmla="*/ 2147483647 w 234"/>
                <a:gd name="T3" fmla="*/ 2147483647 h 624"/>
                <a:gd name="T4" fmla="*/ 2147483647 w 234"/>
                <a:gd name="T5" fmla="*/ 2147483647 h 624"/>
                <a:gd name="T6" fmla="*/ 2147483647 w 234"/>
                <a:gd name="T7" fmla="*/ 2147483647 h 624"/>
                <a:gd name="T8" fmla="*/ 2147483647 w 234"/>
                <a:gd name="T9" fmla="*/ 2147483647 h 624"/>
                <a:gd name="T10" fmla="*/ 2147483647 w 234"/>
                <a:gd name="T11" fmla="*/ 2147483647 h 624"/>
                <a:gd name="T12" fmla="*/ 2147483647 w 234"/>
                <a:gd name="T13" fmla="*/ 2147483647 h 624"/>
                <a:gd name="T14" fmla="*/ 2147483647 w 234"/>
                <a:gd name="T15" fmla="*/ 2147483647 h 624"/>
                <a:gd name="T16" fmla="*/ 2147483647 w 234"/>
                <a:gd name="T17" fmla="*/ 2147483647 h 624"/>
                <a:gd name="T18" fmla="*/ 2147483647 w 234"/>
                <a:gd name="T19" fmla="*/ 2147483647 h 624"/>
                <a:gd name="T20" fmla="*/ 2147483647 w 234"/>
                <a:gd name="T21" fmla="*/ 2147483647 h 624"/>
                <a:gd name="T22" fmla="*/ 2147483647 w 234"/>
                <a:gd name="T23" fmla="*/ 2147483647 h 624"/>
                <a:gd name="T24" fmla="*/ 2147483647 w 234"/>
                <a:gd name="T25" fmla="*/ 2147483647 h 624"/>
                <a:gd name="T26" fmla="*/ 2147483647 w 234"/>
                <a:gd name="T27" fmla="*/ 2147483647 h 624"/>
                <a:gd name="T28" fmla="*/ 2147483647 w 234"/>
                <a:gd name="T29" fmla="*/ 2147483647 h 624"/>
                <a:gd name="T30" fmla="*/ 2147483647 w 234"/>
                <a:gd name="T31" fmla="*/ 2147483647 h 624"/>
                <a:gd name="T32" fmla="*/ 2147483647 w 234"/>
                <a:gd name="T33" fmla="*/ 2147483647 h 624"/>
                <a:gd name="T34" fmla="*/ 2147483647 w 234"/>
                <a:gd name="T35" fmla="*/ 2147483647 h 624"/>
                <a:gd name="T36" fmla="*/ 2147483647 w 234"/>
                <a:gd name="T37" fmla="*/ 2147483647 h 624"/>
                <a:gd name="T38" fmla="*/ 2147483647 w 234"/>
                <a:gd name="T39" fmla="*/ 2147483647 h 624"/>
                <a:gd name="T40" fmla="*/ 2147483647 w 234"/>
                <a:gd name="T41" fmla="*/ 2147483647 h 624"/>
                <a:gd name="T42" fmla="*/ 2147483647 w 234"/>
                <a:gd name="T43" fmla="*/ 2147483647 h 624"/>
                <a:gd name="T44" fmla="*/ 2147483647 w 234"/>
                <a:gd name="T45" fmla="*/ 2147483647 h 624"/>
                <a:gd name="T46" fmla="*/ 2147483647 w 234"/>
                <a:gd name="T47" fmla="*/ 0 h 624"/>
                <a:gd name="T48" fmla="*/ 2147483647 w 234"/>
                <a:gd name="T49" fmla="*/ 2147483647 h 624"/>
                <a:gd name="T50" fmla="*/ 2147483647 w 234"/>
                <a:gd name="T51" fmla="*/ 2147483647 h 624"/>
                <a:gd name="T52" fmla="*/ 2147483647 w 234"/>
                <a:gd name="T53" fmla="*/ 2147483647 h 624"/>
                <a:gd name="T54" fmla="*/ 2147483647 w 234"/>
                <a:gd name="T55" fmla="*/ 2147483647 h 624"/>
                <a:gd name="T56" fmla="*/ 2147483647 w 234"/>
                <a:gd name="T57" fmla="*/ 2147483647 h 624"/>
                <a:gd name="T58" fmla="*/ 2147483647 w 234"/>
                <a:gd name="T59" fmla="*/ 2147483647 h 624"/>
                <a:gd name="T60" fmla="*/ 2147483647 w 234"/>
                <a:gd name="T61" fmla="*/ 2147483647 h 624"/>
                <a:gd name="T62" fmla="*/ 2147483647 w 234"/>
                <a:gd name="T63" fmla="*/ 2147483647 h 624"/>
                <a:gd name="T64" fmla="*/ 2147483647 w 234"/>
                <a:gd name="T65" fmla="*/ 2147483647 h 624"/>
                <a:gd name="T66" fmla="*/ 2147483647 w 234"/>
                <a:gd name="T67" fmla="*/ 2147483647 h 624"/>
                <a:gd name="T68" fmla="*/ 2147483647 w 234"/>
                <a:gd name="T69" fmla="*/ 2147483647 h 624"/>
                <a:gd name="T70" fmla="*/ 2147483647 w 234"/>
                <a:gd name="T71" fmla="*/ 2147483647 h 624"/>
                <a:gd name="T72" fmla="*/ 2147483647 w 234"/>
                <a:gd name="T73" fmla="*/ 2147483647 h 624"/>
                <a:gd name="T74" fmla="*/ 0 w 234"/>
                <a:gd name="T75" fmla="*/ 2147483647 h 624"/>
                <a:gd name="T76" fmla="*/ 2147483647 w 234"/>
                <a:gd name="T77" fmla="*/ 2147483647 h 624"/>
                <a:gd name="T78" fmla="*/ 2147483647 w 234"/>
                <a:gd name="T79" fmla="*/ 2147483647 h 624"/>
                <a:gd name="T80" fmla="*/ 2147483647 w 234"/>
                <a:gd name="T81" fmla="*/ 2147483647 h 624"/>
                <a:gd name="T82" fmla="*/ 2147483647 w 234"/>
                <a:gd name="T83" fmla="*/ 2147483647 h 624"/>
                <a:gd name="T84" fmla="*/ 2147483647 w 234"/>
                <a:gd name="T85" fmla="*/ 2147483647 h 624"/>
                <a:gd name="T86" fmla="*/ 2147483647 w 234"/>
                <a:gd name="T87" fmla="*/ 2147483647 h 624"/>
                <a:gd name="T88" fmla="*/ 2147483647 w 234"/>
                <a:gd name="T89" fmla="*/ 2147483647 h 624"/>
                <a:gd name="T90" fmla="*/ 2147483647 w 234"/>
                <a:gd name="T91" fmla="*/ 2147483647 h 624"/>
                <a:gd name="T92" fmla="*/ 2147483647 w 234"/>
                <a:gd name="T93" fmla="*/ 2147483647 h 624"/>
                <a:gd name="T94" fmla="*/ 2147483647 w 234"/>
                <a:gd name="T95" fmla="*/ 2147483647 h 624"/>
                <a:gd name="T96" fmla="*/ 2147483647 w 234"/>
                <a:gd name="T97" fmla="*/ 2147483647 h 624"/>
                <a:gd name="T98" fmla="*/ 2147483647 w 234"/>
                <a:gd name="T99" fmla="*/ 2147483647 h 624"/>
                <a:gd name="T100" fmla="*/ 2147483647 w 234"/>
                <a:gd name="T101" fmla="*/ 2147483647 h 624"/>
                <a:gd name="T102" fmla="*/ 2147483647 w 234"/>
                <a:gd name="T103" fmla="*/ 2147483647 h 624"/>
                <a:gd name="T104" fmla="*/ 2147483647 w 234"/>
                <a:gd name="T105" fmla="*/ 2147483647 h 624"/>
                <a:gd name="T106" fmla="*/ 2147483647 w 234"/>
                <a:gd name="T107" fmla="*/ 2147483647 h 624"/>
                <a:gd name="T108" fmla="*/ 2147483647 w 234"/>
                <a:gd name="T109" fmla="*/ 2147483647 h 624"/>
                <a:gd name="T110" fmla="*/ 2147483647 w 234"/>
                <a:gd name="T111" fmla="*/ 2147483647 h 624"/>
                <a:gd name="T112" fmla="*/ 2147483647 w 234"/>
                <a:gd name="T113" fmla="*/ 2147483647 h 624"/>
                <a:gd name="T114" fmla="*/ 2147483647 w 234"/>
                <a:gd name="T115" fmla="*/ 2147483647 h 624"/>
                <a:gd name="T116" fmla="*/ 2147483647 w 234"/>
                <a:gd name="T117" fmla="*/ 2147483647 h 62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234"/>
                <a:gd name="T178" fmla="*/ 0 h 624"/>
                <a:gd name="T179" fmla="*/ 234 w 234"/>
                <a:gd name="T180" fmla="*/ 624 h 62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234" h="624">
                  <a:moveTo>
                    <a:pt x="234" y="432"/>
                  </a:moveTo>
                  <a:lnTo>
                    <a:pt x="222" y="420"/>
                  </a:lnTo>
                  <a:lnTo>
                    <a:pt x="210" y="402"/>
                  </a:lnTo>
                  <a:lnTo>
                    <a:pt x="204" y="390"/>
                  </a:lnTo>
                  <a:lnTo>
                    <a:pt x="198" y="384"/>
                  </a:lnTo>
                  <a:lnTo>
                    <a:pt x="186" y="360"/>
                  </a:lnTo>
                  <a:lnTo>
                    <a:pt x="162" y="336"/>
                  </a:lnTo>
                  <a:lnTo>
                    <a:pt x="156" y="336"/>
                  </a:lnTo>
                  <a:lnTo>
                    <a:pt x="156" y="330"/>
                  </a:lnTo>
                  <a:lnTo>
                    <a:pt x="150" y="330"/>
                  </a:lnTo>
                  <a:lnTo>
                    <a:pt x="150" y="342"/>
                  </a:lnTo>
                  <a:lnTo>
                    <a:pt x="156" y="342"/>
                  </a:lnTo>
                  <a:lnTo>
                    <a:pt x="168" y="354"/>
                  </a:lnTo>
                  <a:lnTo>
                    <a:pt x="168" y="366"/>
                  </a:lnTo>
                  <a:lnTo>
                    <a:pt x="174" y="378"/>
                  </a:lnTo>
                  <a:lnTo>
                    <a:pt x="174" y="390"/>
                  </a:lnTo>
                  <a:lnTo>
                    <a:pt x="168" y="396"/>
                  </a:lnTo>
                  <a:lnTo>
                    <a:pt x="162" y="396"/>
                  </a:lnTo>
                  <a:lnTo>
                    <a:pt x="162" y="390"/>
                  </a:lnTo>
                  <a:lnTo>
                    <a:pt x="156" y="384"/>
                  </a:lnTo>
                  <a:lnTo>
                    <a:pt x="156" y="378"/>
                  </a:lnTo>
                  <a:lnTo>
                    <a:pt x="144" y="384"/>
                  </a:lnTo>
                  <a:lnTo>
                    <a:pt x="132" y="384"/>
                  </a:lnTo>
                  <a:lnTo>
                    <a:pt x="132" y="360"/>
                  </a:lnTo>
                  <a:lnTo>
                    <a:pt x="126" y="354"/>
                  </a:lnTo>
                  <a:lnTo>
                    <a:pt x="126" y="342"/>
                  </a:lnTo>
                  <a:lnTo>
                    <a:pt x="120" y="330"/>
                  </a:lnTo>
                  <a:lnTo>
                    <a:pt x="120" y="282"/>
                  </a:lnTo>
                  <a:lnTo>
                    <a:pt x="84" y="246"/>
                  </a:lnTo>
                  <a:lnTo>
                    <a:pt x="90" y="240"/>
                  </a:lnTo>
                  <a:lnTo>
                    <a:pt x="90" y="222"/>
                  </a:lnTo>
                  <a:lnTo>
                    <a:pt x="96" y="210"/>
                  </a:lnTo>
                  <a:lnTo>
                    <a:pt x="114" y="192"/>
                  </a:lnTo>
                  <a:lnTo>
                    <a:pt x="120" y="180"/>
                  </a:lnTo>
                  <a:lnTo>
                    <a:pt x="126" y="174"/>
                  </a:lnTo>
                  <a:lnTo>
                    <a:pt x="126" y="156"/>
                  </a:lnTo>
                  <a:lnTo>
                    <a:pt x="120" y="150"/>
                  </a:lnTo>
                  <a:lnTo>
                    <a:pt x="120" y="102"/>
                  </a:lnTo>
                  <a:lnTo>
                    <a:pt x="114" y="78"/>
                  </a:lnTo>
                  <a:lnTo>
                    <a:pt x="114" y="60"/>
                  </a:lnTo>
                  <a:lnTo>
                    <a:pt x="102" y="60"/>
                  </a:lnTo>
                  <a:lnTo>
                    <a:pt x="84" y="42"/>
                  </a:lnTo>
                  <a:lnTo>
                    <a:pt x="84" y="36"/>
                  </a:lnTo>
                  <a:lnTo>
                    <a:pt x="90" y="24"/>
                  </a:lnTo>
                  <a:lnTo>
                    <a:pt x="90" y="18"/>
                  </a:lnTo>
                  <a:lnTo>
                    <a:pt x="60" y="18"/>
                  </a:lnTo>
                  <a:lnTo>
                    <a:pt x="54" y="0"/>
                  </a:lnTo>
                  <a:lnTo>
                    <a:pt x="30" y="0"/>
                  </a:lnTo>
                  <a:lnTo>
                    <a:pt x="30" y="12"/>
                  </a:lnTo>
                  <a:lnTo>
                    <a:pt x="42" y="12"/>
                  </a:lnTo>
                  <a:lnTo>
                    <a:pt x="54" y="24"/>
                  </a:lnTo>
                  <a:lnTo>
                    <a:pt x="54" y="66"/>
                  </a:lnTo>
                  <a:lnTo>
                    <a:pt x="60" y="66"/>
                  </a:lnTo>
                  <a:lnTo>
                    <a:pt x="66" y="60"/>
                  </a:lnTo>
                  <a:lnTo>
                    <a:pt x="66" y="84"/>
                  </a:lnTo>
                  <a:lnTo>
                    <a:pt x="78" y="84"/>
                  </a:lnTo>
                  <a:lnTo>
                    <a:pt x="78" y="96"/>
                  </a:lnTo>
                  <a:lnTo>
                    <a:pt x="54" y="108"/>
                  </a:lnTo>
                  <a:lnTo>
                    <a:pt x="48" y="114"/>
                  </a:lnTo>
                  <a:lnTo>
                    <a:pt x="42" y="114"/>
                  </a:lnTo>
                  <a:lnTo>
                    <a:pt x="42" y="132"/>
                  </a:lnTo>
                  <a:lnTo>
                    <a:pt x="54" y="138"/>
                  </a:lnTo>
                  <a:lnTo>
                    <a:pt x="48" y="156"/>
                  </a:lnTo>
                  <a:lnTo>
                    <a:pt x="48" y="228"/>
                  </a:lnTo>
                  <a:lnTo>
                    <a:pt x="60" y="228"/>
                  </a:lnTo>
                  <a:lnTo>
                    <a:pt x="60" y="234"/>
                  </a:lnTo>
                  <a:lnTo>
                    <a:pt x="42" y="252"/>
                  </a:lnTo>
                  <a:lnTo>
                    <a:pt x="30" y="258"/>
                  </a:lnTo>
                  <a:lnTo>
                    <a:pt x="24" y="264"/>
                  </a:lnTo>
                  <a:lnTo>
                    <a:pt x="18" y="264"/>
                  </a:lnTo>
                  <a:lnTo>
                    <a:pt x="24" y="300"/>
                  </a:lnTo>
                  <a:lnTo>
                    <a:pt x="18" y="312"/>
                  </a:lnTo>
                  <a:lnTo>
                    <a:pt x="12" y="318"/>
                  </a:lnTo>
                  <a:lnTo>
                    <a:pt x="6" y="330"/>
                  </a:lnTo>
                  <a:lnTo>
                    <a:pt x="0" y="336"/>
                  </a:lnTo>
                  <a:lnTo>
                    <a:pt x="0" y="342"/>
                  </a:lnTo>
                  <a:lnTo>
                    <a:pt x="12" y="348"/>
                  </a:lnTo>
                  <a:lnTo>
                    <a:pt x="24" y="360"/>
                  </a:lnTo>
                  <a:lnTo>
                    <a:pt x="36" y="366"/>
                  </a:lnTo>
                  <a:lnTo>
                    <a:pt x="66" y="414"/>
                  </a:lnTo>
                  <a:lnTo>
                    <a:pt x="96" y="414"/>
                  </a:lnTo>
                  <a:lnTo>
                    <a:pt x="102" y="408"/>
                  </a:lnTo>
                  <a:lnTo>
                    <a:pt x="120" y="408"/>
                  </a:lnTo>
                  <a:lnTo>
                    <a:pt x="126" y="414"/>
                  </a:lnTo>
                  <a:lnTo>
                    <a:pt x="126" y="450"/>
                  </a:lnTo>
                  <a:lnTo>
                    <a:pt x="132" y="450"/>
                  </a:lnTo>
                  <a:lnTo>
                    <a:pt x="126" y="480"/>
                  </a:lnTo>
                  <a:lnTo>
                    <a:pt x="114" y="486"/>
                  </a:lnTo>
                  <a:lnTo>
                    <a:pt x="126" y="504"/>
                  </a:lnTo>
                  <a:lnTo>
                    <a:pt x="120" y="510"/>
                  </a:lnTo>
                  <a:lnTo>
                    <a:pt x="108" y="516"/>
                  </a:lnTo>
                  <a:lnTo>
                    <a:pt x="102" y="522"/>
                  </a:lnTo>
                  <a:lnTo>
                    <a:pt x="102" y="528"/>
                  </a:lnTo>
                  <a:lnTo>
                    <a:pt x="114" y="528"/>
                  </a:lnTo>
                  <a:lnTo>
                    <a:pt x="114" y="558"/>
                  </a:lnTo>
                  <a:lnTo>
                    <a:pt x="126" y="564"/>
                  </a:lnTo>
                  <a:lnTo>
                    <a:pt x="132" y="570"/>
                  </a:lnTo>
                  <a:lnTo>
                    <a:pt x="144" y="576"/>
                  </a:lnTo>
                  <a:lnTo>
                    <a:pt x="150" y="582"/>
                  </a:lnTo>
                  <a:lnTo>
                    <a:pt x="162" y="588"/>
                  </a:lnTo>
                  <a:lnTo>
                    <a:pt x="162" y="600"/>
                  </a:lnTo>
                  <a:lnTo>
                    <a:pt x="156" y="606"/>
                  </a:lnTo>
                  <a:lnTo>
                    <a:pt x="156" y="618"/>
                  </a:lnTo>
                  <a:lnTo>
                    <a:pt x="162" y="624"/>
                  </a:lnTo>
                  <a:lnTo>
                    <a:pt x="168" y="618"/>
                  </a:lnTo>
                  <a:lnTo>
                    <a:pt x="180" y="612"/>
                  </a:lnTo>
                  <a:lnTo>
                    <a:pt x="180" y="582"/>
                  </a:lnTo>
                  <a:lnTo>
                    <a:pt x="174" y="576"/>
                  </a:lnTo>
                  <a:lnTo>
                    <a:pt x="168" y="576"/>
                  </a:lnTo>
                  <a:lnTo>
                    <a:pt x="168" y="558"/>
                  </a:lnTo>
                  <a:lnTo>
                    <a:pt x="174" y="546"/>
                  </a:lnTo>
                  <a:lnTo>
                    <a:pt x="186" y="540"/>
                  </a:lnTo>
                  <a:lnTo>
                    <a:pt x="210" y="540"/>
                  </a:lnTo>
                  <a:lnTo>
                    <a:pt x="216" y="534"/>
                  </a:lnTo>
                  <a:lnTo>
                    <a:pt x="216" y="474"/>
                  </a:lnTo>
                  <a:lnTo>
                    <a:pt x="222" y="468"/>
                  </a:lnTo>
                  <a:lnTo>
                    <a:pt x="228" y="456"/>
                  </a:lnTo>
                  <a:lnTo>
                    <a:pt x="234" y="450"/>
                  </a:lnTo>
                  <a:lnTo>
                    <a:pt x="234" y="43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34" name="Madagascar" descr="© INSCALE GmbH, 05.05.2010&#10;http://www.presentationload.com/">
              <a:extLst>
                <a:ext uri="{FF2B5EF4-FFF2-40B4-BE49-F238E27FC236}">
                  <a16:creationId xmlns:a16="http://schemas.microsoft.com/office/drawing/2014/main" id="{2F7A5A98-F3BE-410E-8F25-C6584F267DCD}"/>
                </a:ext>
              </a:extLst>
            </p:cNvPr>
            <p:cNvSpPr>
              <a:spLocks/>
            </p:cNvSpPr>
            <p:nvPr/>
          </p:nvSpPr>
          <p:spPr bwMode="gray">
            <a:xfrm>
              <a:off x="6875702" y="4965137"/>
              <a:ext cx="263537" cy="488789"/>
            </a:xfrm>
            <a:custGeom>
              <a:avLst/>
              <a:gdLst>
                <a:gd name="T0" fmla="*/ 2147483647 w 594"/>
                <a:gd name="T1" fmla="*/ 2147483647 h 1092"/>
                <a:gd name="T2" fmla="*/ 2147483647 w 594"/>
                <a:gd name="T3" fmla="*/ 2147483647 h 1092"/>
                <a:gd name="T4" fmla="*/ 2147483647 w 594"/>
                <a:gd name="T5" fmla="*/ 2147483647 h 1092"/>
                <a:gd name="T6" fmla="*/ 2147483647 w 594"/>
                <a:gd name="T7" fmla="*/ 2147483647 h 1092"/>
                <a:gd name="T8" fmla="*/ 2147483647 w 594"/>
                <a:gd name="T9" fmla="*/ 2147483647 h 1092"/>
                <a:gd name="T10" fmla="*/ 2147483647 w 594"/>
                <a:gd name="T11" fmla="*/ 2147483647 h 1092"/>
                <a:gd name="T12" fmla="*/ 2147483647 w 594"/>
                <a:gd name="T13" fmla="*/ 2147483647 h 1092"/>
                <a:gd name="T14" fmla="*/ 2147483647 w 594"/>
                <a:gd name="T15" fmla="*/ 2147483647 h 1092"/>
                <a:gd name="T16" fmla="*/ 2147483647 w 594"/>
                <a:gd name="T17" fmla="*/ 2147483647 h 1092"/>
                <a:gd name="T18" fmla="*/ 2147483647 w 594"/>
                <a:gd name="T19" fmla="*/ 2147483647 h 1092"/>
                <a:gd name="T20" fmla="*/ 2147483647 w 594"/>
                <a:gd name="T21" fmla="*/ 2147483647 h 1092"/>
                <a:gd name="T22" fmla="*/ 2147483647 w 594"/>
                <a:gd name="T23" fmla="*/ 2147483647 h 1092"/>
                <a:gd name="T24" fmla="*/ 2147483647 w 594"/>
                <a:gd name="T25" fmla="*/ 2147483647 h 1092"/>
                <a:gd name="T26" fmla="*/ 2147483647 w 594"/>
                <a:gd name="T27" fmla="*/ 2147483647 h 1092"/>
                <a:gd name="T28" fmla="*/ 2147483647 w 594"/>
                <a:gd name="T29" fmla="*/ 2147483647 h 1092"/>
                <a:gd name="T30" fmla="*/ 2147483647 w 594"/>
                <a:gd name="T31" fmla="*/ 2147483647 h 1092"/>
                <a:gd name="T32" fmla="*/ 2147483647 w 594"/>
                <a:gd name="T33" fmla="*/ 0 h 1092"/>
                <a:gd name="T34" fmla="*/ 2147483647 w 594"/>
                <a:gd name="T35" fmla="*/ 2147483647 h 1092"/>
                <a:gd name="T36" fmla="*/ 2147483647 w 594"/>
                <a:gd name="T37" fmla="*/ 2147483647 h 1092"/>
                <a:gd name="T38" fmla="*/ 2147483647 w 594"/>
                <a:gd name="T39" fmla="*/ 2147483647 h 1092"/>
                <a:gd name="T40" fmla="*/ 2147483647 w 594"/>
                <a:gd name="T41" fmla="*/ 2147483647 h 1092"/>
                <a:gd name="T42" fmla="*/ 2147483647 w 594"/>
                <a:gd name="T43" fmla="*/ 2147483647 h 1092"/>
                <a:gd name="T44" fmla="*/ 2147483647 w 594"/>
                <a:gd name="T45" fmla="*/ 2147483647 h 1092"/>
                <a:gd name="T46" fmla="*/ 2147483647 w 594"/>
                <a:gd name="T47" fmla="*/ 2147483647 h 1092"/>
                <a:gd name="T48" fmla="*/ 2147483647 w 594"/>
                <a:gd name="T49" fmla="*/ 2147483647 h 1092"/>
                <a:gd name="T50" fmla="*/ 2147483647 w 594"/>
                <a:gd name="T51" fmla="*/ 2147483647 h 1092"/>
                <a:gd name="T52" fmla="*/ 2147483647 w 594"/>
                <a:gd name="T53" fmla="*/ 2147483647 h 1092"/>
                <a:gd name="T54" fmla="*/ 2147483647 w 594"/>
                <a:gd name="T55" fmla="*/ 2147483647 h 1092"/>
                <a:gd name="T56" fmla="*/ 2147483647 w 594"/>
                <a:gd name="T57" fmla="*/ 2147483647 h 1092"/>
                <a:gd name="T58" fmla="*/ 2147483647 w 594"/>
                <a:gd name="T59" fmla="*/ 2147483647 h 1092"/>
                <a:gd name="T60" fmla="*/ 2147483647 w 594"/>
                <a:gd name="T61" fmla="*/ 2147483647 h 1092"/>
                <a:gd name="T62" fmla="*/ 2147483647 w 594"/>
                <a:gd name="T63" fmla="*/ 2147483647 h 1092"/>
                <a:gd name="T64" fmla="*/ 2147483647 w 594"/>
                <a:gd name="T65" fmla="*/ 2147483647 h 1092"/>
                <a:gd name="T66" fmla="*/ 2147483647 w 594"/>
                <a:gd name="T67" fmla="*/ 2147483647 h 1092"/>
                <a:gd name="T68" fmla="*/ 2147483647 w 594"/>
                <a:gd name="T69" fmla="*/ 2147483647 h 1092"/>
                <a:gd name="T70" fmla="*/ 2147483647 w 594"/>
                <a:gd name="T71" fmla="*/ 2147483647 h 1092"/>
                <a:gd name="T72" fmla="*/ 2147483647 w 594"/>
                <a:gd name="T73" fmla="*/ 2147483647 h 1092"/>
                <a:gd name="T74" fmla="*/ 2147483647 w 594"/>
                <a:gd name="T75" fmla="*/ 2147483647 h 1092"/>
                <a:gd name="T76" fmla="*/ 2147483647 w 594"/>
                <a:gd name="T77" fmla="*/ 2147483647 h 1092"/>
                <a:gd name="T78" fmla="*/ 2147483647 w 594"/>
                <a:gd name="T79" fmla="*/ 2147483647 h 1092"/>
                <a:gd name="T80" fmla="*/ 2147483647 w 594"/>
                <a:gd name="T81" fmla="*/ 2147483647 h 1092"/>
                <a:gd name="T82" fmla="*/ 2147483647 w 594"/>
                <a:gd name="T83" fmla="*/ 2147483647 h 1092"/>
                <a:gd name="T84" fmla="*/ 2147483647 w 594"/>
                <a:gd name="T85" fmla="*/ 2147483647 h 1092"/>
                <a:gd name="T86" fmla="*/ 0 w 594"/>
                <a:gd name="T87" fmla="*/ 2147483647 h 1092"/>
                <a:gd name="T88" fmla="*/ 2147483647 w 594"/>
                <a:gd name="T89" fmla="*/ 2147483647 h 1092"/>
                <a:gd name="T90" fmla="*/ 2147483647 w 594"/>
                <a:gd name="T91" fmla="*/ 2147483647 h 1092"/>
                <a:gd name="T92" fmla="*/ 2147483647 w 594"/>
                <a:gd name="T93" fmla="*/ 2147483647 h 1092"/>
                <a:gd name="T94" fmla="*/ 2147483647 w 594"/>
                <a:gd name="T95" fmla="*/ 2147483647 h 1092"/>
                <a:gd name="T96" fmla="*/ 2147483647 w 594"/>
                <a:gd name="T97" fmla="*/ 2147483647 h 1092"/>
                <a:gd name="T98" fmla="*/ 2147483647 w 594"/>
                <a:gd name="T99" fmla="*/ 2147483647 h 1092"/>
                <a:gd name="T100" fmla="*/ 2147483647 w 594"/>
                <a:gd name="T101" fmla="*/ 2147483647 h 1092"/>
                <a:gd name="T102" fmla="*/ 2147483647 w 594"/>
                <a:gd name="T103" fmla="*/ 2147483647 h 109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594"/>
                <a:gd name="T157" fmla="*/ 0 h 1092"/>
                <a:gd name="T158" fmla="*/ 594 w 594"/>
                <a:gd name="T159" fmla="*/ 1092 h 109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594" h="1092">
                  <a:moveTo>
                    <a:pt x="120" y="330"/>
                  </a:moveTo>
                  <a:lnTo>
                    <a:pt x="144" y="324"/>
                  </a:lnTo>
                  <a:lnTo>
                    <a:pt x="192" y="324"/>
                  </a:lnTo>
                  <a:lnTo>
                    <a:pt x="192" y="300"/>
                  </a:lnTo>
                  <a:lnTo>
                    <a:pt x="252" y="312"/>
                  </a:lnTo>
                  <a:lnTo>
                    <a:pt x="270" y="282"/>
                  </a:lnTo>
                  <a:lnTo>
                    <a:pt x="312" y="288"/>
                  </a:lnTo>
                  <a:lnTo>
                    <a:pt x="312" y="258"/>
                  </a:lnTo>
                  <a:lnTo>
                    <a:pt x="324" y="228"/>
                  </a:lnTo>
                  <a:lnTo>
                    <a:pt x="324" y="258"/>
                  </a:lnTo>
                  <a:lnTo>
                    <a:pt x="336" y="276"/>
                  </a:lnTo>
                  <a:lnTo>
                    <a:pt x="348" y="240"/>
                  </a:lnTo>
                  <a:lnTo>
                    <a:pt x="348" y="210"/>
                  </a:lnTo>
                  <a:lnTo>
                    <a:pt x="354" y="192"/>
                  </a:lnTo>
                  <a:lnTo>
                    <a:pt x="354" y="186"/>
                  </a:lnTo>
                  <a:lnTo>
                    <a:pt x="360" y="186"/>
                  </a:lnTo>
                  <a:lnTo>
                    <a:pt x="372" y="198"/>
                  </a:lnTo>
                  <a:lnTo>
                    <a:pt x="372" y="204"/>
                  </a:lnTo>
                  <a:lnTo>
                    <a:pt x="378" y="204"/>
                  </a:lnTo>
                  <a:lnTo>
                    <a:pt x="402" y="180"/>
                  </a:lnTo>
                  <a:lnTo>
                    <a:pt x="396" y="168"/>
                  </a:lnTo>
                  <a:lnTo>
                    <a:pt x="396" y="150"/>
                  </a:lnTo>
                  <a:lnTo>
                    <a:pt x="390" y="138"/>
                  </a:lnTo>
                  <a:lnTo>
                    <a:pt x="402" y="126"/>
                  </a:lnTo>
                  <a:lnTo>
                    <a:pt x="414" y="126"/>
                  </a:lnTo>
                  <a:lnTo>
                    <a:pt x="420" y="132"/>
                  </a:lnTo>
                  <a:lnTo>
                    <a:pt x="426" y="132"/>
                  </a:lnTo>
                  <a:lnTo>
                    <a:pt x="432" y="126"/>
                  </a:lnTo>
                  <a:lnTo>
                    <a:pt x="438" y="114"/>
                  </a:lnTo>
                  <a:lnTo>
                    <a:pt x="450" y="102"/>
                  </a:lnTo>
                  <a:lnTo>
                    <a:pt x="456" y="90"/>
                  </a:lnTo>
                  <a:lnTo>
                    <a:pt x="462" y="72"/>
                  </a:lnTo>
                  <a:lnTo>
                    <a:pt x="462" y="42"/>
                  </a:lnTo>
                  <a:lnTo>
                    <a:pt x="492" y="0"/>
                  </a:lnTo>
                  <a:lnTo>
                    <a:pt x="546" y="60"/>
                  </a:lnTo>
                  <a:lnTo>
                    <a:pt x="546" y="90"/>
                  </a:lnTo>
                  <a:lnTo>
                    <a:pt x="552" y="96"/>
                  </a:lnTo>
                  <a:lnTo>
                    <a:pt x="558" y="114"/>
                  </a:lnTo>
                  <a:lnTo>
                    <a:pt x="576" y="150"/>
                  </a:lnTo>
                  <a:lnTo>
                    <a:pt x="582" y="156"/>
                  </a:lnTo>
                  <a:lnTo>
                    <a:pt x="582" y="162"/>
                  </a:lnTo>
                  <a:lnTo>
                    <a:pt x="564" y="216"/>
                  </a:lnTo>
                  <a:lnTo>
                    <a:pt x="594" y="276"/>
                  </a:lnTo>
                  <a:lnTo>
                    <a:pt x="594" y="288"/>
                  </a:lnTo>
                  <a:lnTo>
                    <a:pt x="588" y="294"/>
                  </a:lnTo>
                  <a:lnTo>
                    <a:pt x="576" y="294"/>
                  </a:lnTo>
                  <a:lnTo>
                    <a:pt x="564" y="288"/>
                  </a:lnTo>
                  <a:lnTo>
                    <a:pt x="558" y="282"/>
                  </a:lnTo>
                  <a:lnTo>
                    <a:pt x="552" y="282"/>
                  </a:lnTo>
                  <a:lnTo>
                    <a:pt x="522" y="288"/>
                  </a:lnTo>
                  <a:lnTo>
                    <a:pt x="528" y="330"/>
                  </a:lnTo>
                  <a:lnTo>
                    <a:pt x="522" y="336"/>
                  </a:lnTo>
                  <a:lnTo>
                    <a:pt x="516" y="348"/>
                  </a:lnTo>
                  <a:lnTo>
                    <a:pt x="504" y="354"/>
                  </a:lnTo>
                  <a:lnTo>
                    <a:pt x="486" y="390"/>
                  </a:lnTo>
                  <a:lnTo>
                    <a:pt x="486" y="402"/>
                  </a:lnTo>
                  <a:lnTo>
                    <a:pt x="492" y="414"/>
                  </a:lnTo>
                  <a:lnTo>
                    <a:pt x="504" y="450"/>
                  </a:lnTo>
                  <a:lnTo>
                    <a:pt x="498" y="468"/>
                  </a:lnTo>
                  <a:lnTo>
                    <a:pt x="486" y="510"/>
                  </a:lnTo>
                  <a:lnTo>
                    <a:pt x="462" y="570"/>
                  </a:lnTo>
                  <a:lnTo>
                    <a:pt x="432" y="642"/>
                  </a:lnTo>
                  <a:lnTo>
                    <a:pt x="390" y="720"/>
                  </a:lnTo>
                  <a:lnTo>
                    <a:pt x="324" y="852"/>
                  </a:lnTo>
                  <a:lnTo>
                    <a:pt x="312" y="894"/>
                  </a:lnTo>
                  <a:lnTo>
                    <a:pt x="306" y="912"/>
                  </a:lnTo>
                  <a:lnTo>
                    <a:pt x="306" y="948"/>
                  </a:lnTo>
                  <a:lnTo>
                    <a:pt x="294" y="984"/>
                  </a:lnTo>
                  <a:lnTo>
                    <a:pt x="276" y="1014"/>
                  </a:lnTo>
                  <a:lnTo>
                    <a:pt x="258" y="1032"/>
                  </a:lnTo>
                  <a:lnTo>
                    <a:pt x="240" y="1044"/>
                  </a:lnTo>
                  <a:lnTo>
                    <a:pt x="222" y="1062"/>
                  </a:lnTo>
                  <a:lnTo>
                    <a:pt x="216" y="1062"/>
                  </a:lnTo>
                  <a:lnTo>
                    <a:pt x="210" y="1068"/>
                  </a:lnTo>
                  <a:lnTo>
                    <a:pt x="186" y="1068"/>
                  </a:lnTo>
                  <a:lnTo>
                    <a:pt x="150" y="1086"/>
                  </a:lnTo>
                  <a:lnTo>
                    <a:pt x="114" y="1092"/>
                  </a:lnTo>
                  <a:lnTo>
                    <a:pt x="78" y="1074"/>
                  </a:lnTo>
                  <a:lnTo>
                    <a:pt x="60" y="1056"/>
                  </a:lnTo>
                  <a:lnTo>
                    <a:pt x="48" y="1038"/>
                  </a:lnTo>
                  <a:lnTo>
                    <a:pt x="36" y="1026"/>
                  </a:lnTo>
                  <a:lnTo>
                    <a:pt x="36" y="1020"/>
                  </a:lnTo>
                  <a:lnTo>
                    <a:pt x="30" y="1014"/>
                  </a:lnTo>
                  <a:lnTo>
                    <a:pt x="48" y="990"/>
                  </a:lnTo>
                  <a:lnTo>
                    <a:pt x="42" y="978"/>
                  </a:lnTo>
                  <a:lnTo>
                    <a:pt x="24" y="948"/>
                  </a:lnTo>
                  <a:lnTo>
                    <a:pt x="12" y="900"/>
                  </a:lnTo>
                  <a:lnTo>
                    <a:pt x="0" y="834"/>
                  </a:lnTo>
                  <a:lnTo>
                    <a:pt x="0" y="786"/>
                  </a:lnTo>
                  <a:lnTo>
                    <a:pt x="6" y="756"/>
                  </a:lnTo>
                  <a:lnTo>
                    <a:pt x="18" y="738"/>
                  </a:lnTo>
                  <a:lnTo>
                    <a:pt x="60" y="696"/>
                  </a:lnTo>
                  <a:lnTo>
                    <a:pt x="72" y="678"/>
                  </a:lnTo>
                  <a:lnTo>
                    <a:pt x="90" y="672"/>
                  </a:lnTo>
                  <a:lnTo>
                    <a:pt x="96" y="660"/>
                  </a:lnTo>
                  <a:lnTo>
                    <a:pt x="108" y="654"/>
                  </a:lnTo>
                  <a:lnTo>
                    <a:pt x="108" y="636"/>
                  </a:lnTo>
                  <a:lnTo>
                    <a:pt x="102" y="600"/>
                  </a:lnTo>
                  <a:lnTo>
                    <a:pt x="96" y="558"/>
                  </a:lnTo>
                  <a:lnTo>
                    <a:pt x="96" y="522"/>
                  </a:lnTo>
                  <a:lnTo>
                    <a:pt x="78" y="432"/>
                  </a:lnTo>
                  <a:lnTo>
                    <a:pt x="90" y="408"/>
                  </a:lnTo>
                  <a:lnTo>
                    <a:pt x="132" y="366"/>
                  </a:lnTo>
                  <a:lnTo>
                    <a:pt x="132" y="360"/>
                  </a:lnTo>
                  <a:lnTo>
                    <a:pt x="120" y="33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35" name="Libya" descr="© INSCALE GmbH, 05.05.2010&#10;http://www.presentationload.com/">
              <a:extLst>
                <a:ext uri="{FF2B5EF4-FFF2-40B4-BE49-F238E27FC236}">
                  <a16:creationId xmlns:a16="http://schemas.microsoft.com/office/drawing/2014/main" id="{0500418A-F81D-402B-A0E1-C8256122AB91}"/>
                </a:ext>
              </a:extLst>
            </p:cNvPr>
            <p:cNvSpPr>
              <a:spLocks/>
            </p:cNvSpPr>
            <p:nvPr/>
          </p:nvSpPr>
          <p:spPr bwMode="gray">
            <a:xfrm>
              <a:off x="5840607" y="3317854"/>
              <a:ext cx="487383" cy="498311"/>
            </a:xfrm>
            <a:custGeom>
              <a:avLst/>
              <a:gdLst>
                <a:gd name="T0" fmla="*/ 2147483647 w 1098"/>
                <a:gd name="T1" fmla="*/ 2147483647 h 1110"/>
                <a:gd name="T2" fmla="*/ 2147483647 w 1098"/>
                <a:gd name="T3" fmla="*/ 2147483647 h 1110"/>
                <a:gd name="T4" fmla="*/ 2147483647 w 1098"/>
                <a:gd name="T5" fmla="*/ 2147483647 h 1110"/>
                <a:gd name="T6" fmla="*/ 2147483647 w 1098"/>
                <a:gd name="T7" fmla="*/ 2147483647 h 1110"/>
                <a:gd name="T8" fmla="*/ 2147483647 w 1098"/>
                <a:gd name="T9" fmla="*/ 2147483647 h 1110"/>
                <a:gd name="T10" fmla="*/ 2147483647 w 1098"/>
                <a:gd name="T11" fmla="*/ 2147483647 h 1110"/>
                <a:gd name="T12" fmla="*/ 2147483647 w 1098"/>
                <a:gd name="T13" fmla="*/ 2147483647 h 1110"/>
                <a:gd name="T14" fmla="*/ 2147483647 w 1098"/>
                <a:gd name="T15" fmla="*/ 2147483647 h 1110"/>
                <a:gd name="T16" fmla="*/ 2147483647 w 1098"/>
                <a:gd name="T17" fmla="*/ 2147483647 h 1110"/>
                <a:gd name="T18" fmla="*/ 2147483647 w 1098"/>
                <a:gd name="T19" fmla="*/ 2147483647 h 1110"/>
                <a:gd name="T20" fmla="*/ 2147483647 w 1098"/>
                <a:gd name="T21" fmla="*/ 2147483647 h 1110"/>
                <a:gd name="T22" fmla="*/ 2147483647 w 1098"/>
                <a:gd name="T23" fmla="*/ 2147483647 h 1110"/>
                <a:gd name="T24" fmla="*/ 0 w 1098"/>
                <a:gd name="T25" fmla="*/ 2147483647 h 1110"/>
                <a:gd name="T26" fmla="*/ 2147483647 w 1098"/>
                <a:gd name="T27" fmla="*/ 2147483647 h 1110"/>
                <a:gd name="T28" fmla="*/ 2147483647 w 1098"/>
                <a:gd name="T29" fmla="*/ 2147483647 h 1110"/>
                <a:gd name="T30" fmla="*/ 2147483647 w 1098"/>
                <a:gd name="T31" fmla="*/ 2147483647 h 1110"/>
                <a:gd name="T32" fmla="*/ 2147483647 w 1098"/>
                <a:gd name="T33" fmla="*/ 2147483647 h 1110"/>
                <a:gd name="T34" fmla="*/ 2147483647 w 1098"/>
                <a:gd name="T35" fmla="*/ 2147483647 h 1110"/>
                <a:gd name="T36" fmla="*/ 2147483647 w 1098"/>
                <a:gd name="T37" fmla="*/ 2147483647 h 1110"/>
                <a:gd name="T38" fmla="*/ 2147483647 w 1098"/>
                <a:gd name="T39" fmla="*/ 2147483647 h 1110"/>
                <a:gd name="T40" fmla="*/ 2147483647 w 1098"/>
                <a:gd name="T41" fmla="*/ 2147483647 h 1110"/>
                <a:gd name="T42" fmla="*/ 2147483647 w 1098"/>
                <a:gd name="T43" fmla="*/ 2147483647 h 1110"/>
                <a:gd name="T44" fmla="*/ 2147483647 w 1098"/>
                <a:gd name="T45" fmla="*/ 2147483647 h 1110"/>
                <a:gd name="T46" fmla="*/ 2147483647 w 1098"/>
                <a:gd name="T47" fmla="*/ 2147483647 h 1110"/>
                <a:gd name="T48" fmla="*/ 2147483647 w 1098"/>
                <a:gd name="T49" fmla="*/ 2147483647 h 1110"/>
                <a:gd name="T50" fmla="*/ 2147483647 w 1098"/>
                <a:gd name="T51" fmla="*/ 2147483647 h 1110"/>
                <a:gd name="T52" fmla="*/ 2147483647 w 1098"/>
                <a:gd name="T53" fmla="*/ 2147483647 h 1110"/>
                <a:gd name="T54" fmla="*/ 2147483647 w 1098"/>
                <a:gd name="T55" fmla="*/ 2147483647 h 1110"/>
                <a:gd name="T56" fmla="*/ 2147483647 w 1098"/>
                <a:gd name="T57" fmla="*/ 2147483647 h 1110"/>
                <a:gd name="T58" fmla="*/ 2147483647 w 1098"/>
                <a:gd name="T59" fmla="*/ 2147483647 h 1110"/>
                <a:gd name="T60" fmla="*/ 2147483647 w 1098"/>
                <a:gd name="T61" fmla="*/ 2147483647 h 1110"/>
                <a:gd name="T62" fmla="*/ 2147483647 w 1098"/>
                <a:gd name="T63" fmla="*/ 2147483647 h 1110"/>
                <a:gd name="T64" fmla="*/ 2147483647 w 1098"/>
                <a:gd name="T65" fmla="*/ 2147483647 h 1110"/>
                <a:gd name="T66" fmla="*/ 2147483647 w 1098"/>
                <a:gd name="T67" fmla="*/ 2147483647 h 1110"/>
                <a:gd name="T68" fmla="*/ 2147483647 w 1098"/>
                <a:gd name="T69" fmla="*/ 2147483647 h 1110"/>
                <a:gd name="T70" fmla="*/ 2147483647 w 1098"/>
                <a:gd name="T71" fmla="*/ 2147483647 h 1110"/>
                <a:gd name="T72" fmla="*/ 2147483647 w 1098"/>
                <a:gd name="T73" fmla="*/ 2147483647 h 1110"/>
                <a:gd name="T74" fmla="*/ 2147483647 w 1098"/>
                <a:gd name="T75" fmla="*/ 2147483647 h 1110"/>
                <a:gd name="T76" fmla="*/ 2147483647 w 1098"/>
                <a:gd name="T77" fmla="*/ 2147483647 h 1110"/>
                <a:gd name="T78" fmla="*/ 2147483647 w 1098"/>
                <a:gd name="T79" fmla="*/ 2147483647 h 1110"/>
                <a:gd name="T80" fmla="*/ 2147483647 w 1098"/>
                <a:gd name="T81" fmla="*/ 2147483647 h 1110"/>
                <a:gd name="T82" fmla="*/ 2147483647 w 1098"/>
                <a:gd name="T83" fmla="*/ 2147483647 h 1110"/>
                <a:gd name="T84" fmla="*/ 2147483647 w 1098"/>
                <a:gd name="T85" fmla="*/ 2147483647 h 1110"/>
                <a:gd name="T86" fmla="*/ 2147483647 w 1098"/>
                <a:gd name="T87" fmla="*/ 2147483647 h 1110"/>
                <a:gd name="T88" fmla="*/ 2147483647 w 1098"/>
                <a:gd name="T89" fmla="*/ 2147483647 h 1110"/>
                <a:gd name="T90" fmla="*/ 2147483647 w 1098"/>
                <a:gd name="T91" fmla="*/ 2147483647 h 1110"/>
                <a:gd name="T92" fmla="*/ 2147483647 w 1098"/>
                <a:gd name="T93" fmla="*/ 2147483647 h 1110"/>
                <a:gd name="T94" fmla="*/ 2147483647 w 1098"/>
                <a:gd name="T95" fmla="*/ 2147483647 h 1110"/>
                <a:gd name="T96" fmla="*/ 2147483647 w 1098"/>
                <a:gd name="T97" fmla="*/ 2147483647 h 1110"/>
                <a:gd name="T98" fmla="*/ 2147483647 w 1098"/>
                <a:gd name="T99" fmla="*/ 2147483647 h 1110"/>
                <a:gd name="T100" fmla="*/ 2147483647 w 1098"/>
                <a:gd name="T101" fmla="*/ 2147483647 h 1110"/>
                <a:gd name="T102" fmla="*/ 2147483647 w 1098"/>
                <a:gd name="T103" fmla="*/ 2147483647 h 1110"/>
                <a:gd name="T104" fmla="*/ 2147483647 w 1098"/>
                <a:gd name="T105" fmla="*/ 2147483647 h 1110"/>
                <a:gd name="T106" fmla="*/ 2147483647 w 1098"/>
                <a:gd name="T107" fmla="*/ 2147483647 h 1110"/>
                <a:gd name="T108" fmla="*/ 2147483647 w 1098"/>
                <a:gd name="T109" fmla="*/ 2147483647 h 1110"/>
                <a:gd name="T110" fmla="*/ 2147483647 w 1098"/>
                <a:gd name="T111" fmla="*/ 2147483647 h 1110"/>
                <a:gd name="T112" fmla="*/ 2147483647 w 1098"/>
                <a:gd name="T113" fmla="*/ 2147483647 h 1110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098"/>
                <a:gd name="T172" fmla="*/ 0 h 1110"/>
                <a:gd name="T173" fmla="*/ 1098 w 1098"/>
                <a:gd name="T174" fmla="*/ 1110 h 1110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098" h="1110">
                  <a:moveTo>
                    <a:pt x="156" y="60"/>
                  </a:moveTo>
                  <a:lnTo>
                    <a:pt x="150" y="66"/>
                  </a:lnTo>
                  <a:lnTo>
                    <a:pt x="126" y="78"/>
                  </a:lnTo>
                  <a:lnTo>
                    <a:pt x="114" y="78"/>
                  </a:lnTo>
                  <a:lnTo>
                    <a:pt x="102" y="84"/>
                  </a:lnTo>
                  <a:lnTo>
                    <a:pt x="96" y="90"/>
                  </a:lnTo>
                  <a:lnTo>
                    <a:pt x="90" y="102"/>
                  </a:lnTo>
                  <a:lnTo>
                    <a:pt x="84" y="108"/>
                  </a:lnTo>
                  <a:lnTo>
                    <a:pt x="78" y="120"/>
                  </a:lnTo>
                  <a:lnTo>
                    <a:pt x="72" y="120"/>
                  </a:lnTo>
                  <a:lnTo>
                    <a:pt x="54" y="138"/>
                  </a:lnTo>
                  <a:lnTo>
                    <a:pt x="54" y="156"/>
                  </a:lnTo>
                  <a:lnTo>
                    <a:pt x="66" y="180"/>
                  </a:lnTo>
                  <a:lnTo>
                    <a:pt x="66" y="204"/>
                  </a:lnTo>
                  <a:lnTo>
                    <a:pt x="36" y="234"/>
                  </a:lnTo>
                  <a:lnTo>
                    <a:pt x="30" y="234"/>
                  </a:lnTo>
                  <a:lnTo>
                    <a:pt x="24" y="240"/>
                  </a:lnTo>
                  <a:lnTo>
                    <a:pt x="12" y="246"/>
                  </a:lnTo>
                  <a:lnTo>
                    <a:pt x="6" y="246"/>
                  </a:lnTo>
                  <a:lnTo>
                    <a:pt x="0" y="252"/>
                  </a:lnTo>
                  <a:lnTo>
                    <a:pt x="12" y="270"/>
                  </a:lnTo>
                  <a:lnTo>
                    <a:pt x="36" y="330"/>
                  </a:lnTo>
                  <a:lnTo>
                    <a:pt x="48" y="354"/>
                  </a:lnTo>
                  <a:lnTo>
                    <a:pt x="48" y="360"/>
                  </a:lnTo>
                  <a:lnTo>
                    <a:pt x="42" y="372"/>
                  </a:lnTo>
                  <a:lnTo>
                    <a:pt x="42" y="402"/>
                  </a:lnTo>
                  <a:lnTo>
                    <a:pt x="36" y="408"/>
                  </a:lnTo>
                  <a:lnTo>
                    <a:pt x="36" y="414"/>
                  </a:lnTo>
                  <a:lnTo>
                    <a:pt x="42" y="432"/>
                  </a:lnTo>
                  <a:lnTo>
                    <a:pt x="30" y="456"/>
                  </a:lnTo>
                  <a:lnTo>
                    <a:pt x="36" y="510"/>
                  </a:lnTo>
                  <a:lnTo>
                    <a:pt x="36" y="516"/>
                  </a:lnTo>
                  <a:lnTo>
                    <a:pt x="42" y="522"/>
                  </a:lnTo>
                  <a:lnTo>
                    <a:pt x="42" y="534"/>
                  </a:lnTo>
                  <a:lnTo>
                    <a:pt x="36" y="546"/>
                  </a:lnTo>
                  <a:lnTo>
                    <a:pt x="30" y="552"/>
                  </a:lnTo>
                  <a:lnTo>
                    <a:pt x="18" y="558"/>
                  </a:lnTo>
                  <a:lnTo>
                    <a:pt x="6" y="558"/>
                  </a:lnTo>
                  <a:lnTo>
                    <a:pt x="0" y="564"/>
                  </a:lnTo>
                  <a:lnTo>
                    <a:pt x="0" y="570"/>
                  </a:lnTo>
                  <a:lnTo>
                    <a:pt x="6" y="582"/>
                  </a:lnTo>
                  <a:lnTo>
                    <a:pt x="18" y="594"/>
                  </a:lnTo>
                  <a:lnTo>
                    <a:pt x="24" y="612"/>
                  </a:lnTo>
                  <a:lnTo>
                    <a:pt x="36" y="624"/>
                  </a:lnTo>
                  <a:lnTo>
                    <a:pt x="42" y="636"/>
                  </a:lnTo>
                  <a:lnTo>
                    <a:pt x="48" y="642"/>
                  </a:lnTo>
                  <a:lnTo>
                    <a:pt x="48" y="684"/>
                  </a:lnTo>
                  <a:lnTo>
                    <a:pt x="72" y="708"/>
                  </a:lnTo>
                  <a:lnTo>
                    <a:pt x="96" y="696"/>
                  </a:lnTo>
                  <a:lnTo>
                    <a:pt x="102" y="696"/>
                  </a:lnTo>
                  <a:lnTo>
                    <a:pt x="138" y="714"/>
                  </a:lnTo>
                  <a:lnTo>
                    <a:pt x="150" y="714"/>
                  </a:lnTo>
                  <a:lnTo>
                    <a:pt x="162" y="726"/>
                  </a:lnTo>
                  <a:lnTo>
                    <a:pt x="162" y="732"/>
                  </a:lnTo>
                  <a:lnTo>
                    <a:pt x="168" y="744"/>
                  </a:lnTo>
                  <a:lnTo>
                    <a:pt x="174" y="762"/>
                  </a:lnTo>
                  <a:lnTo>
                    <a:pt x="180" y="774"/>
                  </a:lnTo>
                  <a:lnTo>
                    <a:pt x="186" y="780"/>
                  </a:lnTo>
                  <a:lnTo>
                    <a:pt x="186" y="786"/>
                  </a:lnTo>
                  <a:lnTo>
                    <a:pt x="222" y="792"/>
                  </a:lnTo>
                  <a:lnTo>
                    <a:pt x="234" y="792"/>
                  </a:lnTo>
                  <a:lnTo>
                    <a:pt x="246" y="798"/>
                  </a:lnTo>
                  <a:lnTo>
                    <a:pt x="258" y="798"/>
                  </a:lnTo>
                  <a:lnTo>
                    <a:pt x="276" y="804"/>
                  </a:lnTo>
                  <a:lnTo>
                    <a:pt x="288" y="810"/>
                  </a:lnTo>
                  <a:lnTo>
                    <a:pt x="294" y="810"/>
                  </a:lnTo>
                  <a:lnTo>
                    <a:pt x="300" y="816"/>
                  </a:lnTo>
                  <a:lnTo>
                    <a:pt x="312" y="822"/>
                  </a:lnTo>
                  <a:lnTo>
                    <a:pt x="318" y="828"/>
                  </a:lnTo>
                  <a:lnTo>
                    <a:pt x="324" y="840"/>
                  </a:lnTo>
                  <a:lnTo>
                    <a:pt x="336" y="846"/>
                  </a:lnTo>
                  <a:lnTo>
                    <a:pt x="342" y="852"/>
                  </a:lnTo>
                  <a:lnTo>
                    <a:pt x="360" y="846"/>
                  </a:lnTo>
                  <a:lnTo>
                    <a:pt x="396" y="828"/>
                  </a:lnTo>
                  <a:lnTo>
                    <a:pt x="456" y="792"/>
                  </a:lnTo>
                  <a:lnTo>
                    <a:pt x="468" y="786"/>
                  </a:lnTo>
                  <a:lnTo>
                    <a:pt x="1026" y="1110"/>
                  </a:lnTo>
                  <a:lnTo>
                    <a:pt x="1026" y="1062"/>
                  </a:lnTo>
                  <a:lnTo>
                    <a:pt x="1098" y="1062"/>
                  </a:lnTo>
                  <a:lnTo>
                    <a:pt x="1098" y="828"/>
                  </a:lnTo>
                  <a:lnTo>
                    <a:pt x="1092" y="750"/>
                  </a:lnTo>
                  <a:lnTo>
                    <a:pt x="1092" y="660"/>
                  </a:lnTo>
                  <a:lnTo>
                    <a:pt x="1086" y="564"/>
                  </a:lnTo>
                  <a:lnTo>
                    <a:pt x="1086" y="468"/>
                  </a:lnTo>
                  <a:lnTo>
                    <a:pt x="1080" y="390"/>
                  </a:lnTo>
                  <a:lnTo>
                    <a:pt x="1080" y="306"/>
                  </a:lnTo>
                  <a:lnTo>
                    <a:pt x="1068" y="270"/>
                  </a:lnTo>
                  <a:lnTo>
                    <a:pt x="1056" y="258"/>
                  </a:lnTo>
                  <a:lnTo>
                    <a:pt x="1050" y="246"/>
                  </a:lnTo>
                  <a:lnTo>
                    <a:pt x="1050" y="240"/>
                  </a:lnTo>
                  <a:lnTo>
                    <a:pt x="1056" y="228"/>
                  </a:lnTo>
                  <a:lnTo>
                    <a:pt x="1062" y="222"/>
                  </a:lnTo>
                  <a:lnTo>
                    <a:pt x="1068" y="210"/>
                  </a:lnTo>
                  <a:lnTo>
                    <a:pt x="1074" y="204"/>
                  </a:lnTo>
                  <a:lnTo>
                    <a:pt x="1074" y="198"/>
                  </a:lnTo>
                  <a:lnTo>
                    <a:pt x="1068" y="186"/>
                  </a:lnTo>
                  <a:lnTo>
                    <a:pt x="1056" y="180"/>
                  </a:lnTo>
                  <a:lnTo>
                    <a:pt x="1056" y="150"/>
                  </a:lnTo>
                  <a:lnTo>
                    <a:pt x="1080" y="126"/>
                  </a:lnTo>
                  <a:lnTo>
                    <a:pt x="1074" y="114"/>
                  </a:lnTo>
                  <a:lnTo>
                    <a:pt x="1074" y="96"/>
                  </a:lnTo>
                  <a:lnTo>
                    <a:pt x="1056" y="102"/>
                  </a:lnTo>
                  <a:lnTo>
                    <a:pt x="1044" y="90"/>
                  </a:lnTo>
                  <a:lnTo>
                    <a:pt x="1032" y="102"/>
                  </a:lnTo>
                  <a:lnTo>
                    <a:pt x="1026" y="102"/>
                  </a:lnTo>
                  <a:lnTo>
                    <a:pt x="1020" y="96"/>
                  </a:lnTo>
                  <a:lnTo>
                    <a:pt x="1008" y="90"/>
                  </a:lnTo>
                  <a:lnTo>
                    <a:pt x="1002" y="84"/>
                  </a:lnTo>
                  <a:lnTo>
                    <a:pt x="990" y="78"/>
                  </a:lnTo>
                  <a:lnTo>
                    <a:pt x="978" y="78"/>
                  </a:lnTo>
                  <a:lnTo>
                    <a:pt x="966" y="84"/>
                  </a:lnTo>
                  <a:lnTo>
                    <a:pt x="954" y="84"/>
                  </a:lnTo>
                  <a:lnTo>
                    <a:pt x="942" y="78"/>
                  </a:lnTo>
                  <a:lnTo>
                    <a:pt x="936" y="72"/>
                  </a:lnTo>
                  <a:lnTo>
                    <a:pt x="936" y="48"/>
                  </a:lnTo>
                  <a:lnTo>
                    <a:pt x="930" y="42"/>
                  </a:lnTo>
                  <a:lnTo>
                    <a:pt x="918" y="36"/>
                  </a:lnTo>
                  <a:lnTo>
                    <a:pt x="882" y="36"/>
                  </a:lnTo>
                  <a:lnTo>
                    <a:pt x="876" y="30"/>
                  </a:lnTo>
                  <a:lnTo>
                    <a:pt x="864" y="30"/>
                  </a:lnTo>
                  <a:lnTo>
                    <a:pt x="852" y="24"/>
                  </a:lnTo>
                  <a:lnTo>
                    <a:pt x="840" y="24"/>
                  </a:lnTo>
                  <a:lnTo>
                    <a:pt x="834" y="30"/>
                  </a:lnTo>
                  <a:lnTo>
                    <a:pt x="834" y="36"/>
                  </a:lnTo>
                  <a:lnTo>
                    <a:pt x="798" y="36"/>
                  </a:lnTo>
                  <a:lnTo>
                    <a:pt x="780" y="42"/>
                  </a:lnTo>
                  <a:lnTo>
                    <a:pt x="768" y="48"/>
                  </a:lnTo>
                  <a:lnTo>
                    <a:pt x="732" y="84"/>
                  </a:lnTo>
                  <a:lnTo>
                    <a:pt x="720" y="108"/>
                  </a:lnTo>
                  <a:lnTo>
                    <a:pt x="720" y="120"/>
                  </a:lnTo>
                  <a:lnTo>
                    <a:pt x="726" y="138"/>
                  </a:lnTo>
                  <a:lnTo>
                    <a:pt x="738" y="150"/>
                  </a:lnTo>
                  <a:lnTo>
                    <a:pt x="744" y="162"/>
                  </a:lnTo>
                  <a:lnTo>
                    <a:pt x="744" y="180"/>
                  </a:lnTo>
                  <a:lnTo>
                    <a:pt x="738" y="192"/>
                  </a:lnTo>
                  <a:lnTo>
                    <a:pt x="714" y="216"/>
                  </a:lnTo>
                  <a:lnTo>
                    <a:pt x="708" y="228"/>
                  </a:lnTo>
                  <a:lnTo>
                    <a:pt x="696" y="234"/>
                  </a:lnTo>
                  <a:lnTo>
                    <a:pt x="666" y="234"/>
                  </a:lnTo>
                  <a:lnTo>
                    <a:pt x="648" y="228"/>
                  </a:lnTo>
                  <a:lnTo>
                    <a:pt x="630" y="216"/>
                  </a:lnTo>
                  <a:lnTo>
                    <a:pt x="612" y="198"/>
                  </a:lnTo>
                  <a:lnTo>
                    <a:pt x="582" y="180"/>
                  </a:lnTo>
                  <a:lnTo>
                    <a:pt x="552" y="168"/>
                  </a:lnTo>
                  <a:lnTo>
                    <a:pt x="528" y="162"/>
                  </a:lnTo>
                  <a:lnTo>
                    <a:pt x="462" y="162"/>
                  </a:lnTo>
                  <a:lnTo>
                    <a:pt x="438" y="150"/>
                  </a:lnTo>
                  <a:lnTo>
                    <a:pt x="426" y="138"/>
                  </a:lnTo>
                  <a:lnTo>
                    <a:pt x="420" y="126"/>
                  </a:lnTo>
                  <a:lnTo>
                    <a:pt x="414" y="108"/>
                  </a:lnTo>
                  <a:lnTo>
                    <a:pt x="414" y="96"/>
                  </a:lnTo>
                  <a:lnTo>
                    <a:pt x="402" y="72"/>
                  </a:lnTo>
                  <a:lnTo>
                    <a:pt x="378" y="60"/>
                  </a:lnTo>
                  <a:lnTo>
                    <a:pt x="366" y="60"/>
                  </a:lnTo>
                  <a:lnTo>
                    <a:pt x="354" y="54"/>
                  </a:lnTo>
                  <a:lnTo>
                    <a:pt x="348" y="48"/>
                  </a:lnTo>
                  <a:lnTo>
                    <a:pt x="324" y="36"/>
                  </a:lnTo>
                  <a:lnTo>
                    <a:pt x="318" y="36"/>
                  </a:lnTo>
                  <a:lnTo>
                    <a:pt x="306" y="30"/>
                  </a:lnTo>
                  <a:lnTo>
                    <a:pt x="264" y="30"/>
                  </a:lnTo>
                  <a:lnTo>
                    <a:pt x="252" y="36"/>
                  </a:lnTo>
                  <a:lnTo>
                    <a:pt x="216" y="36"/>
                  </a:lnTo>
                  <a:lnTo>
                    <a:pt x="192" y="24"/>
                  </a:lnTo>
                  <a:lnTo>
                    <a:pt x="180" y="12"/>
                  </a:lnTo>
                  <a:lnTo>
                    <a:pt x="168" y="6"/>
                  </a:lnTo>
                  <a:lnTo>
                    <a:pt x="150" y="6"/>
                  </a:lnTo>
                  <a:lnTo>
                    <a:pt x="144" y="0"/>
                  </a:lnTo>
                  <a:lnTo>
                    <a:pt x="138" y="42"/>
                  </a:lnTo>
                  <a:lnTo>
                    <a:pt x="144" y="42"/>
                  </a:lnTo>
                  <a:lnTo>
                    <a:pt x="156" y="54"/>
                  </a:lnTo>
                  <a:lnTo>
                    <a:pt x="156" y="6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36" name="Liberia" descr="© INSCALE GmbH, 05.05.2010&#10;http://www.presentationload.com/">
              <a:extLst>
                <a:ext uri="{FF2B5EF4-FFF2-40B4-BE49-F238E27FC236}">
                  <a16:creationId xmlns:a16="http://schemas.microsoft.com/office/drawing/2014/main" id="{51811E5A-3620-4535-9110-DD86422D4350}"/>
                </a:ext>
              </a:extLst>
            </p:cNvPr>
            <p:cNvSpPr>
              <a:spLocks/>
            </p:cNvSpPr>
            <p:nvPr/>
          </p:nvSpPr>
          <p:spPr bwMode="gray">
            <a:xfrm>
              <a:off x="5178590" y="4209735"/>
              <a:ext cx="136531" cy="155524"/>
            </a:xfrm>
            <a:custGeom>
              <a:avLst/>
              <a:gdLst>
                <a:gd name="T0" fmla="*/ 2147483647 w 312"/>
                <a:gd name="T1" fmla="*/ 2147483647 h 342"/>
                <a:gd name="T2" fmla="*/ 2147483647 w 312"/>
                <a:gd name="T3" fmla="*/ 2147483647 h 342"/>
                <a:gd name="T4" fmla="*/ 2147483647 w 312"/>
                <a:gd name="T5" fmla="*/ 2147483647 h 342"/>
                <a:gd name="T6" fmla="*/ 2147483647 w 312"/>
                <a:gd name="T7" fmla="*/ 2147483647 h 342"/>
                <a:gd name="T8" fmla="*/ 2147483647 w 312"/>
                <a:gd name="T9" fmla="*/ 2147483647 h 342"/>
                <a:gd name="T10" fmla="*/ 2147483647 w 312"/>
                <a:gd name="T11" fmla="*/ 2147483647 h 342"/>
                <a:gd name="T12" fmla="*/ 2147483647 w 312"/>
                <a:gd name="T13" fmla="*/ 2147483647 h 342"/>
                <a:gd name="T14" fmla="*/ 2147483647 w 312"/>
                <a:gd name="T15" fmla="*/ 2147483647 h 342"/>
                <a:gd name="T16" fmla="*/ 2147483647 w 312"/>
                <a:gd name="T17" fmla="*/ 2147483647 h 342"/>
                <a:gd name="T18" fmla="*/ 2147483647 w 312"/>
                <a:gd name="T19" fmla="*/ 2147483647 h 342"/>
                <a:gd name="T20" fmla="*/ 2147483647 w 312"/>
                <a:gd name="T21" fmla="*/ 2147483647 h 342"/>
                <a:gd name="T22" fmla="*/ 2147483647 w 312"/>
                <a:gd name="T23" fmla="*/ 2147483647 h 342"/>
                <a:gd name="T24" fmla="*/ 2147483647 w 312"/>
                <a:gd name="T25" fmla="*/ 2147483647 h 342"/>
                <a:gd name="T26" fmla="*/ 2147483647 w 312"/>
                <a:gd name="T27" fmla="*/ 2147483647 h 342"/>
                <a:gd name="T28" fmla="*/ 2147483647 w 312"/>
                <a:gd name="T29" fmla="*/ 2147483647 h 342"/>
                <a:gd name="T30" fmla="*/ 2147483647 w 312"/>
                <a:gd name="T31" fmla="*/ 2147483647 h 342"/>
                <a:gd name="T32" fmla="*/ 2147483647 w 312"/>
                <a:gd name="T33" fmla="*/ 2147483647 h 342"/>
                <a:gd name="T34" fmla="*/ 2147483647 w 312"/>
                <a:gd name="T35" fmla="*/ 2147483647 h 342"/>
                <a:gd name="T36" fmla="*/ 2147483647 w 312"/>
                <a:gd name="T37" fmla="*/ 2147483647 h 342"/>
                <a:gd name="T38" fmla="*/ 2147483647 w 312"/>
                <a:gd name="T39" fmla="*/ 2147483647 h 342"/>
                <a:gd name="T40" fmla="*/ 2147483647 w 312"/>
                <a:gd name="T41" fmla="*/ 2147483647 h 342"/>
                <a:gd name="T42" fmla="*/ 2147483647 w 312"/>
                <a:gd name="T43" fmla="*/ 2147483647 h 342"/>
                <a:gd name="T44" fmla="*/ 2147483647 w 312"/>
                <a:gd name="T45" fmla="*/ 2147483647 h 342"/>
                <a:gd name="T46" fmla="*/ 2147483647 w 312"/>
                <a:gd name="T47" fmla="*/ 2147483647 h 342"/>
                <a:gd name="T48" fmla="*/ 2147483647 w 312"/>
                <a:gd name="T49" fmla="*/ 2147483647 h 342"/>
                <a:gd name="T50" fmla="*/ 2147483647 w 312"/>
                <a:gd name="T51" fmla="*/ 0 h 342"/>
                <a:gd name="T52" fmla="*/ 2147483647 w 312"/>
                <a:gd name="T53" fmla="*/ 0 h 342"/>
                <a:gd name="T54" fmla="*/ 2147483647 w 312"/>
                <a:gd name="T55" fmla="*/ 2147483647 h 342"/>
                <a:gd name="T56" fmla="*/ 2147483647 w 312"/>
                <a:gd name="T57" fmla="*/ 2147483647 h 342"/>
                <a:gd name="T58" fmla="*/ 2147483647 w 312"/>
                <a:gd name="T59" fmla="*/ 2147483647 h 342"/>
                <a:gd name="T60" fmla="*/ 2147483647 w 312"/>
                <a:gd name="T61" fmla="*/ 2147483647 h 342"/>
                <a:gd name="T62" fmla="*/ 2147483647 w 312"/>
                <a:gd name="T63" fmla="*/ 2147483647 h 342"/>
                <a:gd name="T64" fmla="*/ 2147483647 w 312"/>
                <a:gd name="T65" fmla="*/ 2147483647 h 342"/>
                <a:gd name="T66" fmla="*/ 2147483647 w 312"/>
                <a:gd name="T67" fmla="*/ 2147483647 h 342"/>
                <a:gd name="T68" fmla="*/ 2147483647 w 312"/>
                <a:gd name="T69" fmla="*/ 2147483647 h 342"/>
                <a:gd name="T70" fmla="*/ 2147483647 w 312"/>
                <a:gd name="T71" fmla="*/ 2147483647 h 342"/>
                <a:gd name="T72" fmla="*/ 2147483647 w 312"/>
                <a:gd name="T73" fmla="*/ 2147483647 h 342"/>
                <a:gd name="T74" fmla="*/ 2147483647 w 312"/>
                <a:gd name="T75" fmla="*/ 2147483647 h 342"/>
                <a:gd name="T76" fmla="*/ 2147483647 w 312"/>
                <a:gd name="T77" fmla="*/ 2147483647 h 342"/>
                <a:gd name="T78" fmla="*/ 0 w 312"/>
                <a:gd name="T79" fmla="*/ 2147483647 h 342"/>
                <a:gd name="T80" fmla="*/ 2147483647 w 312"/>
                <a:gd name="T81" fmla="*/ 2147483647 h 342"/>
                <a:gd name="T82" fmla="*/ 2147483647 w 312"/>
                <a:gd name="T83" fmla="*/ 2147483647 h 342"/>
                <a:gd name="T84" fmla="*/ 2147483647 w 312"/>
                <a:gd name="T85" fmla="*/ 2147483647 h 342"/>
                <a:gd name="T86" fmla="*/ 2147483647 w 312"/>
                <a:gd name="T87" fmla="*/ 2147483647 h 342"/>
                <a:gd name="T88" fmla="*/ 2147483647 w 312"/>
                <a:gd name="T89" fmla="*/ 2147483647 h 342"/>
                <a:gd name="T90" fmla="*/ 2147483647 w 312"/>
                <a:gd name="T91" fmla="*/ 2147483647 h 342"/>
                <a:gd name="T92" fmla="*/ 2147483647 w 312"/>
                <a:gd name="T93" fmla="*/ 2147483647 h 342"/>
                <a:gd name="T94" fmla="*/ 2147483647 w 312"/>
                <a:gd name="T95" fmla="*/ 2147483647 h 342"/>
                <a:gd name="T96" fmla="*/ 2147483647 w 312"/>
                <a:gd name="T97" fmla="*/ 2147483647 h 342"/>
                <a:gd name="T98" fmla="*/ 2147483647 w 312"/>
                <a:gd name="T99" fmla="*/ 2147483647 h 342"/>
                <a:gd name="T100" fmla="*/ 2147483647 w 312"/>
                <a:gd name="T101" fmla="*/ 2147483647 h 342"/>
                <a:gd name="T102" fmla="*/ 2147483647 w 312"/>
                <a:gd name="T103" fmla="*/ 2147483647 h 342"/>
                <a:gd name="T104" fmla="*/ 2147483647 w 312"/>
                <a:gd name="T105" fmla="*/ 2147483647 h 342"/>
                <a:gd name="T106" fmla="*/ 2147483647 w 312"/>
                <a:gd name="T107" fmla="*/ 2147483647 h 342"/>
                <a:gd name="T108" fmla="*/ 2147483647 w 312"/>
                <a:gd name="T109" fmla="*/ 2147483647 h 342"/>
                <a:gd name="T110" fmla="*/ 2147483647 w 312"/>
                <a:gd name="T111" fmla="*/ 2147483647 h 342"/>
                <a:gd name="T112" fmla="*/ 2147483647 w 312"/>
                <a:gd name="T113" fmla="*/ 2147483647 h 342"/>
                <a:gd name="T114" fmla="*/ 2147483647 w 312"/>
                <a:gd name="T115" fmla="*/ 2147483647 h 342"/>
                <a:gd name="T116" fmla="*/ 2147483647 w 312"/>
                <a:gd name="T117" fmla="*/ 2147483647 h 342"/>
                <a:gd name="T118" fmla="*/ 2147483647 w 312"/>
                <a:gd name="T119" fmla="*/ 2147483647 h 342"/>
                <a:gd name="T120" fmla="*/ 2147483647 w 312"/>
                <a:gd name="T121" fmla="*/ 2147483647 h 34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312"/>
                <a:gd name="T184" fmla="*/ 0 h 342"/>
                <a:gd name="T185" fmla="*/ 312 w 312"/>
                <a:gd name="T186" fmla="*/ 342 h 34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312" h="342">
                  <a:moveTo>
                    <a:pt x="312" y="252"/>
                  </a:moveTo>
                  <a:lnTo>
                    <a:pt x="312" y="240"/>
                  </a:lnTo>
                  <a:lnTo>
                    <a:pt x="282" y="210"/>
                  </a:lnTo>
                  <a:lnTo>
                    <a:pt x="282" y="180"/>
                  </a:lnTo>
                  <a:lnTo>
                    <a:pt x="246" y="186"/>
                  </a:lnTo>
                  <a:lnTo>
                    <a:pt x="246" y="174"/>
                  </a:lnTo>
                  <a:lnTo>
                    <a:pt x="228" y="174"/>
                  </a:lnTo>
                  <a:lnTo>
                    <a:pt x="222" y="168"/>
                  </a:lnTo>
                  <a:lnTo>
                    <a:pt x="228" y="156"/>
                  </a:lnTo>
                  <a:lnTo>
                    <a:pt x="240" y="150"/>
                  </a:lnTo>
                  <a:lnTo>
                    <a:pt x="246" y="132"/>
                  </a:lnTo>
                  <a:lnTo>
                    <a:pt x="246" y="108"/>
                  </a:lnTo>
                  <a:lnTo>
                    <a:pt x="228" y="72"/>
                  </a:lnTo>
                  <a:lnTo>
                    <a:pt x="222" y="72"/>
                  </a:lnTo>
                  <a:lnTo>
                    <a:pt x="216" y="78"/>
                  </a:lnTo>
                  <a:lnTo>
                    <a:pt x="210" y="90"/>
                  </a:lnTo>
                  <a:lnTo>
                    <a:pt x="210" y="102"/>
                  </a:lnTo>
                  <a:lnTo>
                    <a:pt x="198" y="114"/>
                  </a:lnTo>
                  <a:lnTo>
                    <a:pt x="192" y="114"/>
                  </a:lnTo>
                  <a:lnTo>
                    <a:pt x="180" y="102"/>
                  </a:lnTo>
                  <a:lnTo>
                    <a:pt x="180" y="96"/>
                  </a:lnTo>
                  <a:lnTo>
                    <a:pt x="168" y="96"/>
                  </a:lnTo>
                  <a:lnTo>
                    <a:pt x="168" y="36"/>
                  </a:lnTo>
                  <a:lnTo>
                    <a:pt x="162" y="18"/>
                  </a:lnTo>
                  <a:lnTo>
                    <a:pt x="150" y="6"/>
                  </a:lnTo>
                  <a:lnTo>
                    <a:pt x="138" y="0"/>
                  </a:lnTo>
                  <a:lnTo>
                    <a:pt x="132" y="0"/>
                  </a:lnTo>
                  <a:lnTo>
                    <a:pt x="126" y="6"/>
                  </a:lnTo>
                  <a:lnTo>
                    <a:pt x="126" y="18"/>
                  </a:lnTo>
                  <a:lnTo>
                    <a:pt x="102" y="12"/>
                  </a:lnTo>
                  <a:lnTo>
                    <a:pt x="108" y="36"/>
                  </a:lnTo>
                  <a:lnTo>
                    <a:pt x="84" y="42"/>
                  </a:lnTo>
                  <a:lnTo>
                    <a:pt x="84" y="60"/>
                  </a:lnTo>
                  <a:lnTo>
                    <a:pt x="78" y="72"/>
                  </a:lnTo>
                  <a:lnTo>
                    <a:pt x="66" y="78"/>
                  </a:lnTo>
                  <a:lnTo>
                    <a:pt x="54" y="90"/>
                  </a:lnTo>
                  <a:lnTo>
                    <a:pt x="42" y="96"/>
                  </a:lnTo>
                  <a:lnTo>
                    <a:pt x="24" y="114"/>
                  </a:lnTo>
                  <a:lnTo>
                    <a:pt x="24" y="150"/>
                  </a:lnTo>
                  <a:lnTo>
                    <a:pt x="0" y="126"/>
                  </a:lnTo>
                  <a:lnTo>
                    <a:pt x="36" y="162"/>
                  </a:lnTo>
                  <a:lnTo>
                    <a:pt x="60" y="162"/>
                  </a:lnTo>
                  <a:lnTo>
                    <a:pt x="72" y="192"/>
                  </a:lnTo>
                  <a:lnTo>
                    <a:pt x="102" y="192"/>
                  </a:lnTo>
                  <a:lnTo>
                    <a:pt x="108" y="198"/>
                  </a:lnTo>
                  <a:lnTo>
                    <a:pt x="120" y="222"/>
                  </a:lnTo>
                  <a:lnTo>
                    <a:pt x="132" y="240"/>
                  </a:lnTo>
                  <a:lnTo>
                    <a:pt x="150" y="252"/>
                  </a:lnTo>
                  <a:lnTo>
                    <a:pt x="162" y="270"/>
                  </a:lnTo>
                  <a:lnTo>
                    <a:pt x="180" y="282"/>
                  </a:lnTo>
                  <a:lnTo>
                    <a:pt x="198" y="288"/>
                  </a:lnTo>
                  <a:lnTo>
                    <a:pt x="210" y="294"/>
                  </a:lnTo>
                  <a:lnTo>
                    <a:pt x="228" y="300"/>
                  </a:lnTo>
                  <a:lnTo>
                    <a:pt x="258" y="330"/>
                  </a:lnTo>
                  <a:lnTo>
                    <a:pt x="294" y="342"/>
                  </a:lnTo>
                  <a:lnTo>
                    <a:pt x="300" y="342"/>
                  </a:lnTo>
                  <a:lnTo>
                    <a:pt x="300" y="294"/>
                  </a:lnTo>
                  <a:lnTo>
                    <a:pt x="306" y="288"/>
                  </a:lnTo>
                  <a:lnTo>
                    <a:pt x="306" y="276"/>
                  </a:lnTo>
                  <a:lnTo>
                    <a:pt x="312" y="264"/>
                  </a:lnTo>
                  <a:lnTo>
                    <a:pt x="312" y="25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37" name="Lesotho" descr="© INSCALE GmbH, 05.05.2010&#10;http://www.presentationload.com/">
              <a:extLst>
                <a:ext uri="{FF2B5EF4-FFF2-40B4-BE49-F238E27FC236}">
                  <a16:creationId xmlns:a16="http://schemas.microsoft.com/office/drawing/2014/main" id="{F803D15F-7380-4649-B217-5D4A4520A36F}"/>
                </a:ext>
              </a:extLst>
            </p:cNvPr>
            <p:cNvSpPr>
              <a:spLocks/>
            </p:cNvSpPr>
            <p:nvPr/>
          </p:nvSpPr>
          <p:spPr bwMode="gray">
            <a:xfrm>
              <a:off x="6378792" y="5557080"/>
              <a:ext cx="74616" cy="73001"/>
            </a:xfrm>
            <a:custGeom>
              <a:avLst/>
              <a:gdLst>
                <a:gd name="T0" fmla="*/ 0 w 168"/>
                <a:gd name="T1" fmla="*/ 2147483647 h 162"/>
                <a:gd name="T2" fmla="*/ 2147483647 w 168"/>
                <a:gd name="T3" fmla="*/ 2147483647 h 162"/>
                <a:gd name="T4" fmla="*/ 2147483647 w 168"/>
                <a:gd name="T5" fmla="*/ 2147483647 h 162"/>
                <a:gd name="T6" fmla="*/ 2147483647 w 168"/>
                <a:gd name="T7" fmla="*/ 2147483647 h 162"/>
                <a:gd name="T8" fmla="*/ 2147483647 w 168"/>
                <a:gd name="T9" fmla="*/ 2147483647 h 162"/>
                <a:gd name="T10" fmla="*/ 2147483647 w 168"/>
                <a:gd name="T11" fmla="*/ 2147483647 h 162"/>
                <a:gd name="T12" fmla="*/ 2147483647 w 168"/>
                <a:gd name="T13" fmla="*/ 2147483647 h 162"/>
                <a:gd name="T14" fmla="*/ 2147483647 w 168"/>
                <a:gd name="T15" fmla="*/ 2147483647 h 162"/>
                <a:gd name="T16" fmla="*/ 2147483647 w 168"/>
                <a:gd name="T17" fmla="*/ 2147483647 h 162"/>
                <a:gd name="T18" fmla="*/ 2147483647 w 168"/>
                <a:gd name="T19" fmla="*/ 2147483647 h 162"/>
                <a:gd name="T20" fmla="*/ 2147483647 w 168"/>
                <a:gd name="T21" fmla="*/ 2147483647 h 162"/>
                <a:gd name="T22" fmla="*/ 2147483647 w 168"/>
                <a:gd name="T23" fmla="*/ 2147483647 h 162"/>
                <a:gd name="T24" fmla="*/ 2147483647 w 168"/>
                <a:gd name="T25" fmla="*/ 2147483647 h 162"/>
                <a:gd name="T26" fmla="*/ 2147483647 w 168"/>
                <a:gd name="T27" fmla="*/ 2147483647 h 162"/>
                <a:gd name="T28" fmla="*/ 2147483647 w 168"/>
                <a:gd name="T29" fmla="*/ 2147483647 h 162"/>
                <a:gd name="T30" fmla="*/ 2147483647 w 168"/>
                <a:gd name="T31" fmla="*/ 2147483647 h 162"/>
                <a:gd name="T32" fmla="*/ 2147483647 w 168"/>
                <a:gd name="T33" fmla="*/ 2147483647 h 162"/>
                <a:gd name="T34" fmla="*/ 2147483647 w 168"/>
                <a:gd name="T35" fmla="*/ 2147483647 h 162"/>
                <a:gd name="T36" fmla="*/ 2147483647 w 168"/>
                <a:gd name="T37" fmla="*/ 2147483647 h 162"/>
                <a:gd name="T38" fmla="*/ 2147483647 w 168"/>
                <a:gd name="T39" fmla="*/ 2147483647 h 162"/>
                <a:gd name="T40" fmla="*/ 2147483647 w 168"/>
                <a:gd name="T41" fmla="*/ 2147483647 h 162"/>
                <a:gd name="T42" fmla="*/ 2147483647 w 168"/>
                <a:gd name="T43" fmla="*/ 0 h 162"/>
                <a:gd name="T44" fmla="*/ 2147483647 w 168"/>
                <a:gd name="T45" fmla="*/ 0 h 162"/>
                <a:gd name="T46" fmla="*/ 2147483647 w 168"/>
                <a:gd name="T47" fmla="*/ 2147483647 h 162"/>
                <a:gd name="T48" fmla="*/ 2147483647 w 168"/>
                <a:gd name="T49" fmla="*/ 2147483647 h 162"/>
                <a:gd name="T50" fmla="*/ 2147483647 w 168"/>
                <a:gd name="T51" fmla="*/ 2147483647 h 162"/>
                <a:gd name="T52" fmla="*/ 2147483647 w 168"/>
                <a:gd name="T53" fmla="*/ 2147483647 h 162"/>
                <a:gd name="T54" fmla="*/ 2147483647 w 168"/>
                <a:gd name="T55" fmla="*/ 2147483647 h 162"/>
                <a:gd name="T56" fmla="*/ 2147483647 w 168"/>
                <a:gd name="T57" fmla="*/ 2147483647 h 162"/>
                <a:gd name="T58" fmla="*/ 2147483647 w 168"/>
                <a:gd name="T59" fmla="*/ 2147483647 h 162"/>
                <a:gd name="T60" fmla="*/ 0 w 168"/>
                <a:gd name="T61" fmla="*/ 2147483647 h 162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68"/>
                <a:gd name="T94" fmla="*/ 0 h 162"/>
                <a:gd name="T95" fmla="*/ 168 w 168"/>
                <a:gd name="T96" fmla="*/ 162 h 162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68" h="162">
                  <a:moveTo>
                    <a:pt x="0" y="78"/>
                  </a:moveTo>
                  <a:lnTo>
                    <a:pt x="24" y="114"/>
                  </a:lnTo>
                  <a:lnTo>
                    <a:pt x="24" y="132"/>
                  </a:lnTo>
                  <a:lnTo>
                    <a:pt x="54" y="162"/>
                  </a:lnTo>
                  <a:lnTo>
                    <a:pt x="72" y="162"/>
                  </a:lnTo>
                  <a:lnTo>
                    <a:pt x="72" y="150"/>
                  </a:lnTo>
                  <a:lnTo>
                    <a:pt x="78" y="144"/>
                  </a:lnTo>
                  <a:lnTo>
                    <a:pt x="84" y="132"/>
                  </a:lnTo>
                  <a:lnTo>
                    <a:pt x="90" y="126"/>
                  </a:lnTo>
                  <a:lnTo>
                    <a:pt x="102" y="120"/>
                  </a:lnTo>
                  <a:lnTo>
                    <a:pt x="120" y="120"/>
                  </a:lnTo>
                  <a:lnTo>
                    <a:pt x="132" y="114"/>
                  </a:lnTo>
                  <a:lnTo>
                    <a:pt x="138" y="108"/>
                  </a:lnTo>
                  <a:lnTo>
                    <a:pt x="150" y="102"/>
                  </a:lnTo>
                  <a:lnTo>
                    <a:pt x="144" y="84"/>
                  </a:lnTo>
                  <a:lnTo>
                    <a:pt x="168" y="66"/>
                  </a:lnTo>
                  <a:lnTo>
                    <a:pt x="162" y="42"/>
                  </a:lnTo>
                  <a:lnTo>
                    <a:pt x="150" y="36"/>
                  </a:lnTo>
                  <a:lnTo>
                    <a:pt x="144" y="24"/>
                  </a:lnTo>
                  <a:lnTo>
                    <a:pt x="138" y="18"/>
                  </a:lnTo>
                  <a:lnTo>
                    <a:pt x="132" y="6"/>
                  </a:lnTo>
                  <a:lnTo>
                    <a:pt x="126" y="0"/>
                  </a:lnTo>
                  <a:lnTo>
                    <a:pt x="90" y="0"/>
                  </a:lnTo>
                  <a:lnTo>
                    <a:pt x="78" y="6"/>
                  </a:lnTo>
                  <a:lnTo>
                    <a:pt x="78" y="18"/>
                  </a:lnTo>
                  <a:lnTo>
                    <a:pt x="54" y="18"/>
                  </a:lnTo>
                  <a:lnTo>
                    <a:pt x="48" y="24"/>
                  </a:lnTo>
                  <a:lnTo>
                    <a:pt x="48" y="42"/>
                  </a:lnTo>
                  <a:lnTo>
                    <a:pt x="30" y="60"/>
                  </a:lnTo>
                  <a:lnTo>
                    <a:pt x="24" y="78"/>
                  </a:lnTo>
                  <a:lnTo>
                    <a:pt x="0" y="78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38" name="Kyrgyzstan" descr="© INSCALE GmbH, 05.05.2010&#10;http://www.presentationload.com/">
              <a:extLst>
                <a:ext uri="{FF2B5EF4-FFF2-40B4-BE49-F238E27FC236}">
                  <a16:creationId xmlns:a16="http://schemas.microsoft.com/office/drawing/2014/main" id="{F81D9C7B-A1BC-471B-9F0F-44A4F86FBF57}"/>
                </a:ext>
              </a:extLst>
            </p:cNvPr>
            <p:cNvSpPr>
              <a:spLocks/>
            </p:cNvSpPr>
            <p:nvPr/>
          </p:nvSpPr>
          <p:spPr bwMode="gray">
            <a:xfrm>
              <a:off x="7588520" y="2960784"/>
              <a:ext cx="296876" cy="139654"/>
            </a:xfrm>
            <a:custGeom>
              <a:avLst/>
              <a:gdLst>
                <a:gd name="T0" fmla="*/ 2147483647 w 672"/>
                <a:gd name="T1" fmla="*/ 2147483647 h 312"/>
                <a:gd name="T2" fmla="*/ 2147483647 w 672"/>
                <a:gd name="T3" fmla="*/ 2147483647 h 312"/>
                <a:gd name="T4" fmla="*/ 2147483647 w 672"/>
                <a:gd name="T5" fmla="*/ 2147483647 h 312"/>
                <a:gd name="T6" fmla="*/ 2147483647 w 672"/>
                <a:gd name="T7" fmla="*/ 2147483647 h 312"/>
                <a:gd name="T8" fmla="*/ 2147483647 w 672"/>
                <a:gd name="T9" fmla="*/ 2147483647 h 312"/>
                <a:gd name="T10" fmla="*/ 2147483647 w 672"/>
                <a:gd name="T11" fmla="*/ 2147483647 h 312"/>
                <a:gd name="T12" fmla="*/ 2147483647 w 672"/>
                <a:gd name="T13" fmla="*/ 2147483647 h 312"/>
                <a:gd name="T14" fmla="*/ 2147483647 w 672"/>
                <a:gd name="T15" fmla="*/ 2147483647 h 312"/>
                <a:gd name="T16" fmla="*/ 2147483647 w 672"/>
                <a:gd name="T17" fmla="*/ 2147483647 h 312"/>
                <a:gd name="T18" fmla="*/ 2147483647 w 672"/>
                <a:gd name="T19" fmla="*/ 2147483647 h 312"/>
                <a:gd name="T20" fmla="*/ 2147483647 w 672"/>
                <a:gd name="T21" fmla="*/ 2147483647 h 312"/>
                <a:gd name="T22" fmla="*/ 2147483647 w 672"/>
                <a:gd name="T23" fmla="*/ 2147483647 h 312"/>
                <a:gd name="T24" fmla="*/ 0 w 672"/>
                <a:gd name="T25" fmla="*/ 2147483647 h 312"/>
                <a:gd name="T26" fmla="*/ 2147483647 w 672"/>
                <a:gd name="T27" fmla="*/ 2147483647 h 312"/>
                <a:gd name="T28" fmla="*/ 2147483647 w 672"/>
                <a:gd name="T29" fmla="*/ 2147483647 h 312"/>
                <a:gd name="T30" fmla="*/ 2147483647 w 672"/>
                <a:gd name="T31" fmla="*/ 2147483647 h 312"/>
                <a:gd name="T32" fmla="*/ 2147483647 w 672"/>
                <a:gd name="T33" fmla="*/ 2147483647 h 312"/>
                <a:gd name="T34" fmla="*/ 2147483647 w 672"/>
                <a:gd name="T35" fmla="*/ 2147483647 h 312"/>
                <a:gd name="T36" fmla="*/ 2147483647 w 672"/>
                <a:gd name="T37" fmla="*/ 2147483647 h 312"/>
                <a:gd name="T38" fmla="*/ 2147483647 w 672"/>
                <a:gd name="T39" fmla="*/ 2147483647 h 312"/>
                <a:gd name="T40" fmla="*/ 2147483647 w 672"/>
                <a:gd name="T41" fmla="*/ 2147483647 h 312"/>
                <a:gd name="T42" fmla="*/ 2147483647 w 672"/>
                <a:gd name="T43" fmla="*/ 2147483647 h 312"/>
                <a:gd name="T44" fmla="*/ 2147483647 w 672"/>
                <a:gd name="T45" fmla="*/ 2147483647 h 312"/>
                <a:gd name="T46" fmla="*/ 2147483647 w 672"/>
                <a:gd name="T47" fmla="*/ 2147483647 h 312"/>
                <a:gd name="T48" fmla="*/ 2147483647 w 672"/>
                <a:gd name="T49" fmla="*/ 2147483647 h 312"/>
                <a:gd name="T50" fmla="*/ 2147483647 w 672"/>
                <a:gd name="T51" fmla="*/ 2147483647 h 312"/>
                <a:gd name="T52" fmla="*/ 2147483647 w 672"/>
                <a:gd name="T53" fmla="*/ 2147483647 h 312"/>
                <a:gd name="T54" fmla="*/ 2147483647 w 672"/>
                <a:gd name="T55" fmla="*/ 2147483647 h 312"/>
                <a:gd name="T56" fmla="*/ 2147483647 w 672"/>
                <a:gd name="T57" fmla="*/ 2147483647 h 312"/>
                <a:gd name="T58" fmla="*/ 2147483647 w 672"/>
                <a:gd name="T59" fmla="*/ 2147483647 h 312"/>
                <a:gd name="T60" fmla="*/ 2147483647 w 672"/>
                <a:gd name="T61" fmla="*/ 2147483647 h 312"/>
                <a:gd name="T62" fmla="*/ 2147483647 w 672"/>
                <a:gd name="T63" fmla="*/ 2147483647 h 312"/>
                <a:gd name="T64" fmla="*/ 2147483647 w 672"/>
                <a:gd name="T65" fmla="*/ 2147483647 h 312"/>
                <a:gd name="T66" fmla="*/ 2147483647 w 672"/>
                <a:gd name="T67" fmla="*/ 2147483647 h 312"/>
                <a:gd name="T68" fmla="*/ 2147483647 w 672"/>
                <a:gd name="T69" fmla="*/ 2147483647 h 312"/>
                <a:gd name="T70" fmla="*/ 2147483647 w 672"/>
                <a:gd name="T71" fmla="*/ 2147483647 h 312"/>
                <a:gd name="T72" fmla="*/ 2147483647 w 672"/>
                <a:gd name="T73" fmla="*/ 2147483647 h 312"/>
                <a:gd name="T74" fmla="*/ 2147483647 w 672"/>
                <a:gd name="T75" fmla="*/ 2147483647 h 312"/>
                <a:gd name="T76" fmla="*/ 2147483647 w 672"/>
                <a:gd name="T77" fmla="*/ 0 h 312"/>
                <a:gd name="T78" fmla="*/ 2147483647 w 672"/>
                <a:gd name="T79" fmla="*/ 2147483647 h 312"/>
                <a:gd name="T80" fmla="*/ 2147483647 w 672"/>
                <a:gd name="T81" fmla="*/ 2147483647 h 312"/>
                <a:gd name="T82" fmla="*/ 2147483647 w 672"/>
                <a:gd name="T83" fmla="*/ 2147483647 h 312"/>
                <a:gd name="T84" fmla="*/ 2147483647 w 672"/>
                <a:gd name="T85" fmla="*/ 2147483647 h 312"/>
                <a:gd name="T86" fmla="*/ 2147483647 w 672"/>
                <a:gd name="T87" fmla="*/ 2147483647 h 312"/>
                <a:gd name="T88" fmla="*/ 2147483647 w 672"/>
                <a:gd name="T89" fmla="*/ 2147483647 h 312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672"/>
                <a:gd name="T136" fmla="*/ 0 h 312"/>
                <a:gd name="T137" fmla="*/ 672 w 672"/>
                <a:gd name="T138" fmla="*/ 312 h 312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672" h="312">
                  <a:moveTo>
                    <a:pt x="36" y="132"/>
                  </a:moveTo>
                  <a:lnTo>
                    <a:pt x="66" y="144"/>
                  </a:lnTo>
                  <a:lnTo>
                    <a:pt x="78" y="156"/>
                  </a:lnTo>
                  <a:lnTo>
                    <a:pt x="114" y="156"/>
                  </a:lnTo>
                  <a:lnTo>
                    <a:pt x="114" y="144"/>
                  </a:lnTo>
                  <a:lnTo>
                    <a:pt x="126" y="144"/>
                  </a:lnTo>
                  <a:lnTo>
                    <a:pt x="126" y="132"/>
                  </a:lnTo>
                  <a:lnTo>
                    <a:pt x="144" y="156"/>
                  </a:lnTo>
                  <a:lnTo>
                    <a:pt x="162" y="156"/>
                  </a:lnTo>
                  <a:lnTo>
                    <a:pt x="168" y="174"/>
                  </a:lnTo>
                  <a:lnTo>
                    <a:pt x="192" y="174"/>
                  </a:lnTo>
                  <a:lnTo>
                    <a:pt x="198" y="186"/>
                  </a:lnTo>
                  <a:lnTo>
                    <a:pt x="204" y="186"/>
                  </a:lnTo>
                  <a:lnTo>
                    <a:pt x="216" y="180"/>
                  </a:lnTo>
                  <a:lnTo>
                    <a:pt x="228" y="180"/>
                  </a:lnTo>
                  <a:lnTo>
                    <a:pt x="228" y="192"/>
                  </a:lnTo>
                  <a:lnTo>
                    <a:pt x="216" y="204"/>
                  </a:lnTo>
                  <a:lnTo>
                    <a:pt x="204" y="210"/>
                  </a:lnTo>
                  <a:lnTo>
                    <a:pt x="192" y="210"/>
                  </a:lnTo>
                  <a:lnTo>
                    <a:pt x="192" y="216"/>
                  </a:lnTo>
                  <a:lnTo>
                    <a:pt x="174" y="222"/>
                  </a:lnTo>
                  <a:lnTo>
                    <a:pt x="156" y="240"/>
                  </a:lnTo>
                  <a:lnTo>
                    <a:pt x="150" y="240"/>
                  </a:lnTo>
                  <a:lnTo>
                    <a:pt x="144" y="234"/>
                  </a:lnTo>
                  <a:lnTo>
                    <a:pt x="138" y="234"/>
                  </a:lnTo>
                  <a:lnTo>
                    <a:pt x="132" y="228"/>
                  </a:lnTo>
                  <a:lnTo>
                    <a:pt x="114" y="228"/>
                  </a:lnTo>
                  <a:lnTo>
                    <a:pt x="102" y="234"/>
                  </a:lnTo>
                  <a:lnTo>
                    <a:pt x="96" y="234"/>
                  </a:lnTo>
                  <a:lnTo>
                    <a:pt x="96" y="246"/>
                  </a:lnTo>
                  <a:lnTo>
                    <a:pt x="90" y="252"/>
                  </a:lnTo>
                  <a:lnTo>
                    <a:pt x="84" y="252"/>
                  </a:lnTo>
                  <a:lnTo>
                    <a:pt x="72" y="246"/>
                  </a:lnTo>
                  <a:lnTo>
                    <a:pt x="36" y="234"/>
                  </a:lnTo>
                  <a:lnTo>
                    <a:pt x="24" y="234"/>
                  </a:lnTo>
                  <a:lnTo>
                    <a:pt x="18" y="240"/>
                  </a:lnTo>
                  <a:lnTo>
                    <a:pt x="18" y="252"/>
                  </a:lnTo>
                  <a:lnTo>
                    <a:pt x="12" y="258"/>
                  </a:lnTo>
                  <a:lnTo>
                    <a:pt x="0" y="264"/>
                  </a:lnTo>
                  <a:lnTo>
                    <a:pt x="0" y="276"/>
                  </a:lnTo>
                  <a:lnTo>
                    <a:pt x="6" y="282"/>
                  </a:lnTo>
                  <a:lnTo>
                    <a:pt x="6" y="288"/>
                  </a:lnTo>
                  <a:lnTo>
                    <a:pt x="12" y="294"/>
                  </a:lnTo>
                  <a:lnTo>
                    <a:pt x="24" y="288"/>
                  </a:lnTo>
                  <a:lnTo>
                    <a:pt x="36" y="288"/>
                  </a:lnTo>
                  <a:lnTo>
                    <a:pt x="42" y="282"/>
                  </a:lnTo>
                  <a:lnTo>
                    <a:pt x="60" y="282"/>
                  </a:lnTo>
                  <a:lnTo>
                    <a:pt x="72" y="288"/>
                  </a:lnTo>
                  <a:lnTo>
                    <a:pt x="96" y="288"/>
                  </a:lnTo>
                  <a:lnTo>
                    <a:pt x="108" y="300"/>
                  </a:lnTo>
                  <a:lnTo>
                    <a:pt x="126" y="300"/>
                  </a:lnTo>
                  <a:lnTo>
                    <a:pt x="132" y="294"/>
                  </a:lnTo>
                  <a:lnTo>
                    <a:pt x="144" y="288"/>
                  </a:lnTo>
                  <a:lnTo>
                    <a:pt x="150" y="282"/>
                  </a:lnTo>
                  <a:lnTo>
                    <a:pt x="180" y="312"/>
                  </a:lnTo>
                  <a:lnTo>
                    <a:pt x="192" y="306"/>
                  </a:lnTo>
                  <a:lnTo>
                    <a:pt x="198" y="306"/>
                  </a:lnTo>
                  <a:lnTo>
                    <a:pt x="198" y="312"/>
                  </a:lnTo>
                  <a:lnTo>
                    <a:pt x="210" y="312"/>
                  </a:lnTo>
                  <a:lnTo>
                    <a:pt x="222" y="306"/>
                  </a:lnTo>
                  <a:lnTo>
                    <a:pt x="228" y="300"/>
                  </a:lnTo>
                  <a:lnTo>
                    <a:pt x="270" y="300"/>
                  </a:lnTo>
                  <a:lnTo>
                    <a:pt x="282" y="288"/>
                  </a:lnTo>
                  <a:lnTo>
                    <a:pt x="300" y="294"/>
                  </a:lnTo>
                  <a:lnTo>
                    <a:pt x="318" y="294"/>
                  </a:lnTo>
                  <a:lnTo>
                    <a:pt x="318" y="282"/>
                  </a:lnTo>
                  <a:lnTo>
                    <a:pt x="312" y="270"/>
                  </a:lnTo>
                  <a:lnTo>
                    <a:pt x="300" y="264"/>
                  </a:lnTo>
                  <a:lnTo>
                    <a:pt x="300" y="258"/>
                  </a:lnTo>
                  <a:lnTo>
                    <a:pt x="306" y="252"/>
                  </a:lnTo>
                  <a:lnTo>
                    <a:pt x="318" y="246"/>
                  </a:lnTo>
                  <a:lnTo>
                    <a:pt x="330" y="246"/>
                  </a:lnTo>
                  <a:lnTo>
                    <a:pt x="336" y="240"/>
                  </a:lnTo>
                  <a:lnTo>
                    <a:pt x="348" y="234"/>
                  </a:lnTo>
                  <a:lnTo>
                    <a:pt x="348" y="216"/>
                  </a:lnTo>
                  <a:lnTo>
                    <a:pt x="372" y="216"/>
                  </a:lnTo>
                  <a:lnTo>
                    <a:pt x="384" y="204"/>
                  </a:lnTo>
                  <a:lnTo>
                    <a:pt x="396" y="204"/>
                  </a:lnTo>
                  <a:lnTo>
                    <a:pt x="402" y="210"/>
                  </a:lnTo>
                  <a:lnTo>
                    <a:pt x="408" y="222"/>
                  </a:lnTo>
                  <a:lnTo>
                    <a:pt x="414" y="228"/>
                  </a:lnTo>
                  <a:lnTo>
                    <a:pt x="426" y="222"/>
                  </a:lnTo>
                  <a:lnTo>
                    <a:pt x="456" y="228"/>
                  </a:lnTo>
                  <a:lnTo>
                    <a:pt x="462" y="222"/>
                  </a:lnTo>
                  <a:lnTo>
                    <a:pt x="462" y="198"/>
                  </a:lnTo>
                  <a:lnTo>
                    <a:pt x="468" y="186"/>
                  </a:lnTo>
                  <a:lnTo>
                    <a:pt x="486" y="168"/>
                  </a:lnTo>
                  <a:lnTo>
                    <a:pt x="516" y="168"/>
                  </a:lnTo>
                  <a:lnTo>
                    <a:pt x="534" y="174"/>
                  </a:lnTo>
                  <a:lnTo>
                    <a:pt x="552" y="174"/>
                  </a:lnTo>
                  <a:lnTo>
                    <a:pt x="558" y="168"/>
                  </a:lnTo>
                  <a:lnTo>
                    <a:pt x="564" y="156"/>
                  </a:lnTo>
                  <a:lnTo>
                    <a:pt x="564" y="138"/>
                  </a:lnTo>
                  <a:lnTo>
                    <a:pt x="570" y="132"/>
                  </a:lnTo>
                  <a:lnTo>
                    <a:pt x="582" y="126"/>
                  </a:lnTo>
                  <a:lnTo>
                    <a:pt x="594" y="114"/>
                  </a:lnTo>
                  <a:lnTo>
                    <a:pt x="642" y="96"/>
                  </a:lnTo>
                  <a:lnTo>
                    <a:pt x="666" y="96"/>
                  </a:lnTo>
                  <a:lnTo>
                    <a:pt x="672" y="90"/>
                  </a:lnTo>
                  <a:lnTo>
                    <a:pt x="672" y="78"/>
                  </a:lnTo>
                  <a:lnTo>
                    <a:pt x="660" y="66"/>
                  </a:lnTo>
                  <a:lnTo>
                    <a:pt x="642" y="60"/>
                  </a:lnTo>
                  <a:lnTo>
                    <a:pt x="600" y="60"/>
                  </a:lnTo>
                  <a:lnTo>
                    <a:pt x="576" y="30"/>
                  </a:lnTo>
                  <a:lnTo>
                    <a:pt x="558" y="30"/>
                  </a:lnTo>
                  <a:lnTo>
                    <a:pt x="546" y="18"/>
                  </a:lnTo>
                  <a:lnTo>
                    <a:pt x="498" y="24"/>
                  </a:lnTo>
                  <a:lnTo>
                    <a:pt x="486" y="24"/>
                  </a:lnTo>
                  <a:lnTo>
                    <a:pt x="474" y="18"/>
                  </a:lnTo>
                  <a:lnTo>
                    <a:pt x="354" y="18"/>
                  </a:lnTo>
                  <a:lnTo>
                    <a:pt x="336" y="24"/>
                  </a:lnTo>
                  <a:lnTo>
                    <a:pt x="318" y="24"/>
                  </a:lnTo>
                  <a:lnTo>
                    <a:pt x="306" y="18"/>
                  </a:lnTo>
                  <a:lnTo>
                    <a:pt x="282" y="18"/>
                  </a:lnTo>
                  <a:lnTo>
                    <a:pt x="276" y="6"/>
                  </a:lnTo>
                  <a:lnTo>
                    <a:pt x="264" y="0"/>
                  </a:lnTo>
                  <a:lnTo>
                    <a:pt x="222" y="0"/>
                  </a:lnTo>
                  <a:lnTo>
                    <a:pt x="216" y="6"/>
                  </a:lnTo>
                  <a:lnTo>
                    <a:pt x="216" y="36"/>
                  </a:lnTo>
                  <a:lnTo>
                    <a:pt x="222" y="48"/>
                  </a:lnTo>
                  <a:lnTo>
                    <a:pt x="222" y="60"/>
                  </a:lnTo>
                  <a:lnTo>
                    <a:pt x="204" y="54"/>
                  </a:lnTo>
                  <a:lnTo>
                    <a:pt x="174" y="54"/>
                  </a:lnTo>
                  <a:lnTo>
                    <a:pt x="138" y="36"/>
                  </a:lnTo>
                  <a:lnTo>
                    <a:pt x="120" y="30"/>
                  </a:lnTo>
                  <a:lnTo>
                    <a:pt x="108" y="24"/>
                  </a:lnTo>
                  <a:lnTo>
                    <a:pt x="78" y="24"/>
                  </a:lnTo>
                  <a:lnTo>
                    <a:pt x="60" y="42"/>
                  </a:lnTo>
                  <a:lnTo>
                    <a:pt x="54" y="54"/>
                  </a:lnTo>
                  <a:lnTo>
                    <a:pt x="54" y="72"/>
                  </a:lnTo>
                  <a:lnTo>
                    <a:pt x="72" y="72"/>
                  </a:lnTo>
                  <a:lnTo>
                    <a:pt x="78" y="78"/>
                  </a:lnTo>
                  <a:lnTo>
                    <a:pt x="84" y="78"/>
                  </a:lnTo>
                  <a:lnTo>
                    <a:pt x="84" y="84"/>
                  </a:lnTo>
                  <a:lnTo>
                    <a:pt x="36" y="13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39" name="Korea, North" descr="© INSCALE GmbH, 05.05.2010&#10;http://www.presentationload.com/">
              <a:extLst>
                <a:ext uri="{FF2B5EF4-FFF2-40B4-BE49-F238E27FC236}">
                  <a16:creationId xmlns:a16="http://schemas.microsoft.com/office/drawing/2014/main" id="{DC2812C2-04C5-43C5-B6F5-BE87793A7A00}"/>
                </a:ext>
              </a:extLst>
            </p:cNvPr>
            <p:cNvSpPr>
              <a:spLocks/>
            </p:cNvSpPr>
            <p:nvPr/>
          </p:nvSpPr>
          <p:spPr bwMode="gray">
            <a:xfrm>
              <a:off x="9187203" y="2968719"/>
              <a:ext cx="144468" cy="188851"/>
            </a:xfrm>
            <a:custGeom>
              <a:avLst/>
              <a:gdLst>
                <a:gd name="T0" fmla="*/ 2147483647 w 330"/>
                <a:gd name="T1" fmla="*/ 0 h 420"/>
                <a:gd name="T2" fmla="*/ 2147483647 w 330"/>
                <a:gd name="T3" fmla="*/ 2147483647 h 420"/>
                <a:gd name="T4" fmla="*/ 2147483647 w 330"/>
                <a:gd name="T5" fmla="*/ 2147483647 h 420"/>
                <a:gd name="T6" fmla="*/ 2147483647 w 330"/>
                <a:gd name="T7" fmla="*/ 2147483647 h 420"/>
                <a:gd name="T8" fmla="*/ 2147483647 w 330"/>
                <a:gd name="T9" fmla="*/ 2147483647 h 420"/>
                <a:gd name="T10" fmla="*/ 2147483647 w 330"/>
                <a:gd name="T11" fmla="*/ 2147483647 h 420"/>
                <a:gd name="T12" fmla="*/ 2147483647 w 330"/>
                <a:gd name="T13" fmla="*/ 2147483647 h 420"/>
                <a:gd name="T14" fmla="*/ 2147483647 w 330"/>
                <a:gd name="T15" fmla="*/ 2147483647 h 420"/>
                <a:gd name="T16" fmla="*/ 2147483647 w 330"/>
                <a:gd name="T17" fmla="*/ 2147483647 h 420"/>
                <a:gd name="T18" fmla="*/ 2147483647 w 330"/>
                <a:gd name="T19" fmla="*/ 2147483647 h 420"/>
                <a:gd name="T20" fmla="*/ 2147483647 w 330"/>
                <a:gd name="T21" fmla="*/ 2147483647 h 420"/>
                <a:gd name="T22" fmla="*/ 2147483647 w 330"/>
                <a:gd name="T23" fmla="*/ 2147483647 h 420"/>
                <a:gd name="T24" fmla="*/ 2147483647 w 330"/>
                <a:gd name="T25" fmla="*/ 2147483647 h 420"/>
                <a:gd name="T26" fmla="*/ 2147483647 w 330"/>
                <a:gd name="T27" fmla="*/ 2147483647 h 420"/>
                <a:gd name="T28" fmla="*/ 2147483647 w 330"/>
                <a:gd name="T29" fmla="*/ 2147483647 h 420"/>
                <a:gd name="T30" fmla="*/ 2147483647 w 330"/>
                <a:gd name="T31" fmla="*/ 2147483647 h 420"/>
                <a:gd name="T32" fmla="*/ 2147483647 w 330"/>
                <a:gd name="T33" fmla="*/ 2147483647 h 420"/>
                <a:gd name="T34" fmla="*/ 2147483647 w 330"/>
                <a:gd name="T35" fmla="*/ 2147483647 h 420"/>
                <a:gd name="T36" fmla="*/ 2147483647 w 330"/>
                <a:gd name="T37" fmla="*/ 2147483647 h 420"/>
                <a:gd name="T38" fmla="*/ 2147483647 w 330"/>
                <a:gd name="T39" fmla="*/ 2147483647 h 420"/>
                <a:gd name="T40" fmla="*/ 2147483647 w 330"/>
                <a:gd name="T41" fmla="*/ 2147483647 h 420"/>
                <a:gd name="T42" fmla="*/ 2147483647 w 330"/>
                <a:gd name="T43" fmla="*/ 2147483647 h 420"/>
                <a:gd name="T44" fmla="*/ 2147483647 w 330"/>
                <a:gd name="T45" fmla="*/ 2147483647 h 420"/>
                <a:gd name="T46" fmla="*/ 2147483647 w 330"/>
                <a:gd name="T47" fmla="*/ 2147483647 h 420"/>
                <a:gd name="T48" fmla="*/ 2147483647 w 330"/>
                <a:gd name="T49" fmla="*/ 2147483647 h 420"/>
                <a:gd name="T50" fmla="*/ 2147483647 w 330"/>
                <a:gd name="T51" fmla="*/ 2147483647 h 420"/>
                <a:gd name="T52" fmla="*/ 2147483647 w 330"/>
                <a:gd name="T53" fmla="*/ 2147483647 h 420"/>
                <a:gd name="T54" fmla="*/ 2147483647 w 330"/>
                <a:gd name="T55" fmla="*/ 2147483647 h 420"/>
                <a:gd name="T56" fmla="*/ 2147483647 w 330"/>
                <a:gd name="T57" fmla="*/ 2147483647 h 420"/>
                <a:gd name="T58" fmla="*/ 2147483647 w 330"/>
                <a:gd name="T59" fmla="*/ 2147483647 h 420"/>
                <a:gd name="T60" fmla="*/ 2147483647 w 330"/>
                <a:gd name="T61" fmla="*/ 2147483647 h 420"/>
                <a:gd name="T62" fmla="*/ 2147483647 w 330"/>
                <a:gd name="T63" fmla="*/ 2147483647 h 420"/>
                <a:gd name="T64" fmla="*/ 2147483647 w 330"/>
                <a:gd name="T65" fmla="*/ 2147483647 h 420"/>
                <a:gd name="T66" fmla="*/ 2147483647 w 330"/>
                <a:gd name="T67" fmla="*/ 2147483647 h 420"/>
                <a:gd name="T68" fmla="*/ 2147483647 w 330"/>
                <a:gd name="T69" fmla="*/ 2147483647 h 420"/>
                <a:gd name="T70" fmla="*/ 2147483647 w 330"/>
                <a:gd name="T71" fmla="*/ 2147483647 h 420"/>
                <a:gd name="T72" fmla="*/ 2147483647 w 330"/>
                <a:gd name="T73" fmla="*/ 2147483647 h 420"/>
                <a:gd name="T74" fmla="*/ 2147483647 w 330"/>
                <a:gd name="T75" fmla="*/ 2147483647 h 420"/>
                <a:gd name="T76" fmla="*/ 2147483647 w 330"/>
                <a:gd name="T77" fmla="*/ 2147483647 h 420"/>
                <a:gd name="T78" fmla="*/ 2147483647 w 330"/>
                <a:gd name="T79" fmla="*/ 2147483647 h 420"/>
                <a:gd name="T80" fmla="*/ 2147483647 w 330"/>
                <a:gd name="T81" fmla="*/ 2147483647 h 420"/>
                <a:gd name="T82" fmla="*/ 2147483647 w 330"/>
                <a:gd name="T83" fmla="*/ 2147483647 h 420"/>
                <a:gd name="T84" fmla="*/ 2147483647 w 330"/>
                <a:gd name="T85" fmla="*/ 2147483647 h 420"/>
                <a:gd name="T86" fmla="*/ 2147483647 w 330"/>
                <a:gd name="T87" fmla="*/ 2147483647 h 420"/>
                <a:gd name="T88" fmla="*/ 2147483647 w 330"/>
                <a:gd name="T89" fmla="*/ 2147483647 h 420"/>
                <a:gd name="T90" fmla="*/ 2147483647 w 330"/>
                <a:gd name="T91" fmla="*/ 2147483647 h 420"/>
                <a:gd name="T92" fmla="*/ 2147483647 w 330"/>
                <a:gd name="T93" fmla="*/ 2147483647 h 420"/>
                <a:gd name="T94" fmla="*/ 2147483647 w 330"/>
                <a:gd name="T95" fmla="*/ 2147483647 h 420"/>
                <a:gd name="T96" fmla="*/ 2147483647 w 330"/>
                <a:gd name="T97" fmla="*/ 2147483647 h 420"/>
                <a:gd name="T98" fmla="*/ 2147483647 w 330"/>
                <a:gd name="T99" fmla="*/ 2147483647 h 420"/>
                <a:gd name="T100" fmla="*/ 2147483647 w 330"/>
                <a:gd name="T101" fmla="*/ 2147483647 h 420"/>
                <a:gd name="T102" fmla="*/ 2147483647 w 330"/>
                <a:gd name="T103" fmla="*/ 0 h 42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330"/>
                <a:gd name="T157" fmla="*/ 0 h 420"/>
                <a:gd name="T158" fmla="*/ 330 w 330"/>
                <a:gd name="T159" fmla="*/ 420 h 42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330" h="420">
                  <a:moveTo>
                    <a:pt x="270" y="0"/>
                  </a:moveTo>
                  <a:lnTo>
                    <a:pt x="240" y="0"/>
                  </a:lnTo>
                  <a:lnTo>
                    <a:pt x="240" y="6"/>
                  </a:lnTo>
                  <a:lnTo>
                    <a:pt x="246" y="12"/>
                  </a:lnTo>
                  <a:lnTo>
                    <a:pt x="252" y="24"/>
                  </a:lnTo>
                  <a:lnTo>
                    <a:pt x="252" y="42"/>
                  </a:lnTo>
                  <a:lnTo>
                    <a:pt x="228" y="42"/>
                  </a:lnTo>
                  <a:lnTo>
                    <a:pt x="234" y="54"/>
                  </a:lnTo>
                  <a:lnTo>
                    <a:pt x="234" y="60"/>
                  </a:lnTo>
                  <a:lnTo>
                    <a:pt x="228" y="72"/>
                  </a:lnTo>
                  <a:lnTo>
                    <a:pt x="216" y="78"/>
                  </a:lnTo>
                  <a:lnTo>
                    <a:pt x="204" y="72"/>
                  </a:lnTo>
                  <a:lnTo>
                    <a:pt x="180" y="72"/>
                  </a:lnTo>
                  <a:lnTo>
                    <a:pt x="174" y="66"/>
                  </a:lnTo>
                  <a:lnTo>
                    <a:pt x="168" y="72"/>
                  </a:lnTo>
                  <a:lnTo>
                    <a:pt x="168" y="84"/>
                  </a:lnTo>
                  <a:lnTo>
                    <a:pt x="192" y="108"/>
                  </a:lnTo>
                  <a:lnTo>
                    <a:pt x="198" y="108"/>
                  </a:lnTo>
                  <a:lnTo>
                    <a:pt x="198" y="120"/>
                  </a:lnTo>
                  <a:lnTo>
                    <a:pt x="150" y="120"/>
                  </a:lnTo>
                  <a:lnTo>
                    <a:pt x="138" y="114"/>
                  </a:lnTo>
                  <a:lnTo>
                    <a:pt x="126" y="114"/>
                  </a:lnTo>
                  <a:lnTo>
                    <a:pt x="114" y="102"/>
                  </a:lnTo>
                  <a:lnTo>
                    <a:pt x="102" y="96"/>
                  </a:lnTo>
                  <a:lnTo>
                    <a:pt x="90" y="96"/>
                  </a:lnTo>
                  <a:lnTo>
                    <a:pt x="90" y="102"/>
                  </a:lnTo>
                  <a:lnTo>
                    <a:pt x="84" y="108"/>
                  </a:lnTo>
                  <a:lnTo>
                    <a:pt x="84" y="138"/>
                  </a:lnTo>
                  <a:lnTo>
                    <a:pt x="66" y="174"/>
                  </a:lnTo>
                  <a:lnTo>
                    <a:pt x="54" y="186"/>
                  </a:lnTo>
                  <a:lnTo>
                    <a:pt x="18" y="204"/>
                  </a:lnTo>
                  <a:lnTo>
                    <a:pt x="12" y="216"/>
                  </a:lnTo>
                  <a:lnTo>
                    <a:pt x="6" y="222"/>
                  </a:lnTo>
                  <a:lnTo>
                    <a:pt x="6" y="234"/>
                  </a:lnTo>
                  <a:lnTo>
                    <a:pt x="0" y="246"/>
                  </a:lnTo>
                  <a:lnTo>
                    <a:pt x="12" y="228"/>
                  </a:lnTo>
                  <a:lnTo>
                    <a:pt x="18" y="246"/>
                  </a:lnTo>
                  <a:lnTo>
                    <a:pt x="36" y="270"/>
                  </a:lnTo>
                  <a:lnTo>
                    <a:pt x="48" y="252"/>
                  </a:lnTo>
                  <a:lnTo>
                    <a:pt x="54" y="258"/>
                  </a:lnTo>
                  <a:lnTo>
                    <a:pt x="60" y="270"/>
                  </a:lnTo>
                  <a:lnTo>
                    <a:pt x="96" y="270"/>
                  </a:lnTo>
                  <a:lnTo>
                    <a:pt x="96" y="282"/>
                  </a:lnTo>
                  <a:lnTo>
                    <a:pt x="102" y="294"/>
                  </a:lnTo>
                  <a:lnTo>
                    <a:pt x="102" y="336"/>
                  </a:lnTo>
                  <a:lnTo>
                    <a:pt x="138" y="336"/>
                  </a:lnTo>
                  <a:lnTo>
                    <a:pt x="144" y="348"/>
                  </a:lnTo>
                  <a:lnTo>
                    <a:pt x="132" y="342"/>
                  </a:lnTo>
                  <a:lnTo>
                    <a:pt x="108" y="342"/>
                  </a:lnTo>
                  <a:lnTo>
                    <a:pt x="102" y="348"/>
                  </a:lnTo>
                  <a:lnTo>
                    <a:pt x="102" y="360"/>
                  </a:lnTo>
                  <a:lnTo>
                    <a:pt x="108" y="378"/>
                  </a:lnTo>
                  <a:lnTo>
                    <a:pt x="114" y="384"/>
                  </a:lnTo>
                  <a:lnTo>
                    <a:pt x="126" y="408"/>
                  </a:lnTo>
                  <a:lnTo>
                    <a:pt x="156" y="396"/>
                  </a:lnTo>
                  <a:lnTo>
                    <a:pt x="162" y="402"/>
                  </a:lnTo>
                  <a:lnTo>
                    <a:pt x="174" y="408"/>
                  </a:lnTo>
                  <a:lnTo>
                    <a:pt x="180" y="414"/>
                  </a:lnTo>
                  <a:lnTo>
                    <a:pt x="192" y="420"/>
                  </a:lnTo>
                  <a:lnTo>
                    <a:pt x="198" y="420"/>
                  </a:lnTo>
                  <a:lnTo>
                    <a:pt x="216" y="414"/>
                  </a:lnTo>
                  <a:lnTo>
                    <a:pt x="228" y="414"/>
                  </a:lnTo>
                  <a:lnTo>
                    <a:pt x="240" y="408"/>
                  </a:lnTo>
                  <a:lnTo>
                    <a:pt x="246" y="402"/>
                  </a:lnTo>
                  <a:lnTo>
                    <a:pt x="246" y="396"/>
                  </a:lnTo>
                  <a:lnTo>
                    <a:pt x="240" y="390"/>
                  </a:lnTo>
                  <a:lnTo>
                    <a:pt x="240" y="384"/>
                  </a:lnTo>
                  <a:lnTo>
                    <a:pt x="246" y="384"/>
                  </a:lnTo>
                  <a:lnTo>
                    <a:pt x="252" y="378"/>
                  </a:lnTo>
                  <a:lnTo>
                    <a:pt x="276" y="366"/>
                  </a:lnTo>
                  <a:lnTo>
                    <a:pt x="306" y="366"/>
                  </a:lnTo>
                  <a:lnTo>
                    <a:pt x="324" y="354"/>
                  </a:lnTo>
                  <a:lnTo>
                    <a:pt x="312" y="342"/>
                  </a:lnTo>
                  <a:lnTo>
                    <a:pt x="312" y="336"/>
                  </a:lnTo>
                  <a:lnTo>
                    <a:pt x="264" y="312"/>
                  </a:lnTo>
                  <a:lnTo>
                    <a:pt x="240" y="312"/>
                  </a:lnTo>
                  <a:lnTo>
                    <a:pt x="240" y="300"/>
                  </a:lnTo>
                  <a:lnTo>
                    <a:pt x="246" y="288"/>
                  </a:lnTo>
                  <a:lnTo>
                    <a:pt x="252" y="282"/>
                  </a:lnTo>
                  <a:lnTo>
                    <a:pt x="246" y="276"/>
                  </a:lnTo>
                  <a:lnTo>
                    <a:pt x="234" y="270"/>
                  </a:lnTo>
                  <a:lnTo>
                    <a:pt x="228" y="264"/>
                  </a:lnTo>
                  <a:lnTo>
                    <a:pt x="228" y="252"/>
                  </a:lnTo>
                  <a:lnTo>
                    <a:pt x="240" y="246"/>
                  </a:lnTo>
                  <a:lnTo>
                    <a:pt x="246" y="240"/>
                  </a:lnTo>
                  <a:lnTo>
                    <a:pt x="258" y="234"/>
                  </a:lnTo>
                  <a:lnTo>
                    <a:pt x="270" y="234"/>
                  </a:lnTo>
                  <a:lnTo>
                    <a:pt x="276" y="228"/>
                  </a:lnTo>
                  <a:lnTo>
                    <a:pt x="288" y="204"/>
                  </a:lnTo>
                  <a:lnTo>
                    <a:pt x="288" y="192"/>
                  </a:lnTo>
                  <a:lnTo>
                    <a:pt x="294" y="186"/>
                  </a:lnTo>
                  <a:lnTo>
                    <a:pt x="300" y="174"/>
                  </a:lnTo>
                  <a:lnTo>
                    <a:pt x="324" y="162"/>
                  </a:lnTo>
                  <a:lnTo>
                    <a:pt x="312" y="132"/>
                  </a:lnTo>
                  <a:lnTo>
                    <a:pt x="306" y="126"/>
                  </a:lnTo>
                  <a:lnTo>
                    <a:pt x="294" y="102"/>
                  </a:lnTo>
                  <a:lnTo>
                    <a:pt x="294" y="90"/>
                  </a:lnTo>
                  <a:lnTo>
                    <a:pt x="306" y="66"/>
                  </a:lnTo>
                  <a:lnTo>
                    <a:pt x="318" y="60"/>
                  </a:lnTo>
                  <a:lnTo>
                    <a:pt x="324" y="54"/>
                  </a:lnTo>
                  <a:lnTo>
                    <a:pt x="330" y="54"/>
                  </a:lnTo>
                  <a:lnTo>
                    <a:pt x="312" y="36"/>
                  </a:lnTo>
                  <a:lnTo>
                    <a:pt x="288" y="24"/>
                  </a:lnTo>
                  <a:lnTo>
                    <a:pt x="270" y="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40" name="Kenya" descr="© INSCALE GmbH, 05.05.2010&#10;http://www.presentationload.com/">
              <a:extLst>
                <a:ext uri="{FF2B5EF4-FFF2-40B4-BE49-F238E27FC236}">
                  <a16:creationId xmlns:a16="http://schemas.microsoft.com/office/drawing/2014/main" id="{49194BE3-5CFA-44B7-ADD6-607FFC55D46A}"/>
                </a:ext>
              </a:extLst>
            </p:cNvPr>
            <p:cNvSpPr>
              <a:spLocks/>
            </p:cNvSpPr>
            <p:nvPr/>
          </p:nvSpPr>
          <p:spPr bwMode="gray">
            <a:xfrm>
              <a:off x="6621691" y="4350977"/>
              <a:ext cx="249248" cy="342787"/>
            </a:xfrm>
            <a:custGeom>
              <a:avLst/>
              <a:gdLst>
                <a:gd name="T0" fmla="*/ 2147483647 w 564"/>
                <a:gd name="T1" fmla="*/ 2147483647 h 762"/>
                <a:gd name="T2" fmla="*/ 2147483647 w 564"/>
                <a:gd name="T3" fmla="*/ 2147483647 h 762"/>
                <a:gd name="T4" fmla="*/ 2147483647 w 564"/>
                <a:gd name="T5" fmla="*/ 2147483647 h 762"/>
                <a:gd name="T6" fmla="*/ 2147483647 w 564"/>
                <a:gd name="T7" fmla="*/ 2147483647 h 762"/>
                <a:gd name="T8" fmla="*/ 2147483647 w 564"/>
                <a:gd name="T9" fmla="*/ 2147483647 h 762"/>
                <a:gd name="T10" fmla="*/ 2147483647 w 564"/>
                <a:gd name="T11" fmla="*/ 2147483647 h 762"/>
                <a:gd name="T12" fmla="*/ 2147483647 w 564"/>
                <a:gd name="T13" fmla="*/ 2147483647 h 762"/>
                <a:gd name="T14" fmla="*/ 2147483647 w 564"/>
                <a:gd name="T15" fmla="*/ 2147483647 h 762"/>
                <a:gd name="T16" fmla="*/ 2147483647 w 564"/>
                <a:gd name="T17" fmla="*/ 2147483647 h 762"/>
                <a:gd name="T18" fmla="*/ 2147483647 w 564"/>
                <a:gd name="T19" fmla="*/ 2147483647 h 762"/>
                <a:gd name="T20" fmla="*/ 2147483647 w 564"/>
                <a:gd name="T21" fmla="*/ 2147483647 h 762"/>
                <a:gd name="T22" fmla="*/ 2147483647 w 564"/>
                <a:gd name="T23" fmla="*/ 2147483647 h 762"/>
                <a:gd name="T24" fmla="*/ 2147483647 w 564"/>
                <a:gd name="T25" fmla="*/ 0 h 762"/>
                <a:gd name="T26" fmla="*/ 2147483647 w 564"/>
                <a:gd name="T27" fmla="*/ 2147483647 h 762"/>
                <a:gd name="T28" fmla="*/ 2147483647 w 564"/>
                <a:gd name="T29" fmla="*/ 2147483647 h 762"/>
                <a:gd name="T30" fmla="*/ 2147483647 w 564"/>
                <a:gd name="T31" fmla="*/ 2147483647 h 762"/>
                <a:gd name="T32" fmla="*/ 2147483647 w 564"/>
                <a:gd name="T33" fmla="*/ 2147483647 h 762"/>
                <a:gd name="T34" fmla="*/ 2147483647 w 564"/>
                <a:gd name="T35" fmla="*/ 2147483647 h 762"/>
                <a:gd name="T36" fmla="*/ 2147483647 w 564"/>
                <a:gd name="T37" fmla="*/ 2147483647 h 762"/>
                <a:gd name="T38" fmla="*/ 2147483647 w 564"/>
                <a:gd name="T39" fmla="*/ 2147483647 h 762"/>
                <a:gd name="T40" fmla="*/ 2147483647 w 564"/>
                <a:gd name="T41" fmla="*/ 2147483647 h 762"/>
                <a:gd name="T42" fmla="*/ 2147483647 w 564"/>
                <a:gd name="T43" fmla="*/ 2147483647 h 762"/>
                <a:gd name="T44" fmla="*/ 2147483647 w 564"/>
                <a:gd name="T45" fmla="*/ 2147483647 h 762"/>
                <a:gd name="T46" fmla="*/ 2147483647 w 564"/>
                <a:gd name="T47" fmla="*/ 2147483647 h 762"/>
                <a:gd name="T48" fmla="*/ 2147483647 w 564"/>
                <a:gd name="T49" fmla="*/ 2147483647 h 762"/>
                <a:gd name="T50" fmla="*/ 2147483647 w 564"/>
                <a:gd name="T51" fmla="*/ 2147483647 h 762"/>
                <a:gd name="T52" fmla="*/ 2147483647 w 564"/>
                <a:gd name="T53" fmla="*/ 2147483647 h 762"/>
                <a:gd name="T54" fmla="*/ 2147483647 w 564"/>
                <a:gd name="T55" fmla="*/ 2147483647 h 762"/>
                <a:gd name="T56" fmla="*/ 2147483647 w 564"/>
                <a:gd name="T57" fmla="*/ 2147483647 h 762"/>
                <a:gd name="T58" fmla="*/ 0 w 564"/>
                <a:gd name="T59" fmla="*/ 2147483647 h 762"/>
                <a:gd name="T60" fmla="*/ 2147483647 w 564"/>
                <a:gd name="T61" fmla="*/ 2147483647 h 762"/>
                <a:gd name="T62" fmla="*/ 2147483647 w 564"/>
                <a:gd name="T63" fmla="*/ 2147483647 h 762"/>
                <a:gd name="T64" fmla="*/ 2147483647 w 564"/>
                <a:gd name="T65" fmla="*/ 2147483647 h 762"/>
                <a:gd name="T66" fmla="*/ 2147483647 w 564"/>
                <a:gd name="T67" fmla="*/ 2147483647 h 762"/>
                <a:gd name="T68" fmla="*/ 2147483647 w 564"/>
                <a:gd name="T69" fmla="*/ 2147483647 h 762"/>
                <a:gd name="T70" fmla="*/ 0 w 564"/>
                <a:gd name="T71" fmla="*/ 2147483647 h 762"/>
                <a:gd name="T72" fmla="*/ 2147483647 w 564"/>
                <a:gd name="T73" fmla="*/ 2147483647 h 762"/>
                <a:gd name="T74" fmla="*/ 2147483647 w 564"/>
                <a:gd name="T75" fmla="*/ 2147483647 h 762"/>
                <a:gd name="T76" fmla="*/ 2147483647 w 564"/>
                <a:gd name="T77" fmla="*/ 2147483647 h 762"/>
                <a:gd name="T78" fmla="*/ 2147483647 w 564"/>
                <a:gd name="T79" fmla="*/ 2147483647 h 762"/>
                <a:gd name="T80" fmla="*/ 2147483647 w 564"/>
                <a:gd name="T81" fmla="*/ 2147483647 h 762"/>
                <a:gd name="T82" fmla="*/ 2147483647 w 564"/>
                <a:gd name="T83" fmla="*/ 2147483647 h 762"/>
                <a:gd name="T84" fmla="*/ 2147483647 w 564"/>
                <a:gd name="T85" fmla="*/ 2147483647 h 762"/>
                <a:gd name="T86" fmla="*/ 2147483647 w 564"/>
                <a:gd name="T87" fmla="*/ 2147483647 h 762"/>
                <a:gd name="T88" fmla="*/ 2147483647 w 564"/>
                <a:gd name="T89" fmla="*/ 2147483647 h 762"/>
                <a:gd name="T90" fmla="*/ 2147483647 w 564"/>
                <a:gd name="T91" fmla="*/ 2147483647 h 762"/>
                <a:gd name="T92" fmla="*/ 2147483647 w 564"/>
                <a:gd name="T93" fmla="*/ 2147483647 h 762"/>
                <a:gd name="T94" fmla="*/ 2147483647 w 564"/>
                <a:gd name="T95" fmla="*/ 2147483647 h 762"/>
                <a:gd name="T96" fmla="*/ 2147483647 w 564"/>
                <a:gd name="T97" fmla="*/ 2147483647 h 762"/>
                <a:gd name="T98" fmla="*/ 2147483647 w 564"/>
                <a:gd name="T99" fmla="*/ 2147483647 h 762"/>
                <a:gd name="T100" fmla="*/ 2147483647 w 564"/>
                <a:gd name="T101" fmla="*/ 2147483647 h 762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564"/>
                <a:gd name="T154" fmla="*/ 0 h 762"/>
                <a:gd name="T155" fmla="*/ 564 w 564"/>
                <a:gd name="T156" fmla="*/ 762 h 762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564" h="762">
                  <a:moveTo>
                    <a:pt x="498" y="150"/>
                  </a:moveTo>
                  <a:lnTo>
                    <a:pt x="540" y="108"/>
                  </a:lnTo>
                  <a:lnTo>
                    <a:pt x="558" y="72"/>
                  </a:lnTo>
                  <a:lnTo>
                    <a:pt x="564" y="66"/>
                  </a:lnTo>
                  <a:lnTo>
                    <a:pt x="564" y="60"/>
                  </a:lnTo>
                  <a:lnTo>
                    <a:pt x="540" y="54"/>
                  </a:lnTo>
                  <a:lnTo>
                    <a:pt x="534" y="60"/>
                  </a:lnTo>
                  <a:lnTo>
                    <a:pt x="504" y="60"/>
                  </a:lnTo>
                  <a:lnTo>
                    <a:pt x="480" y="30"/>
                  </a:lnTo>
                  <a:lnTo>
                    <a:pt x="462" y="48"/>
                  </a:lnTo>
                  <a:lnTo>
                    <a:pt x="456" y="48"/>
                  </a:lnTo>
                  <a:lnTo>
                    <a:pt x="450" y="54"/>
                  </a:lnTo>
                  <a:lnTo>
                    <a:pt x="438" y="60"/>
                  </a:lnTo>
                  <a:lnTo>
                    <a:pt x="426" y="60"/>
                  </a:lnTo>
                  <a:lnTo>
                    <a:pt x="414" y="72"/>
                  </a:lnTo>
                  <a:lnTo>
                    <a:pt x="414" y="84"/>
                  </a:lnTo>
                  <a:lnTo>
                    <a:pt x="390" y="102"/>
                  </a:lnTo>
                  <a:lnTo>
                    <a:pt x="378" y="96"/>
                  </a:lnTo>
                  <a:lnTo>
                    <a:pt x="372" y="96"/>
                  </a:lnTo>
                  <a:lnTo>
                    <a:pt x="360" y="90"/>
                  </a:lnTo>
                  <a:lnTo>
                    <a:pt x="330" y="90"/>
                  </a:lnTo>
                  <a:lnTo>
                    <a:pt x="318" y="84"/>
                  </a:lnTo>
                  <a:lnTo>
                    <a:pt x="288" y="84"/>
                  </a:lnTo>
                  <a:lnTo>
                    <a:pt x="210" y="24"/>
                  </a:lnTo>
                  <a:lnTo>
                    <a:pt x="138" y="18"/>
                  </a:lnTo>
                  <a:lnTo>
                    <a:pt x="132" y="0"/>
                  </a:lnTo>
                  <a:lnTo>
                    <a:pt x="108" y="12"/>
                  </a:lnTo>
                  <a:lnTo>
                    <a:pt x="18" y="12"/>
                  </a:lnTo>
                  <a:lnTo>
                    <a:pt x="0" y="42"/>
                  </a:lnTo>
                  <a:lnTo>
                    <a:pt x="6" y="48"/>
                  </a:lnTo>
                  <a:lnTo>
                    <a:pt x="12" y="60"/>
                  </a:lnTo>
                  <a:lnTo>
                    <a:pt x="12" y="84"/>
                  </a:lnTo>
                  <a:lnTo>
                    <a:pt x="18" y="84"/>
                  </a:lnTo>
                  <a:lnTo>
                    <a:pt x="24" y="90"/>
                  </a:lnTo>
                  <a:lnTo>
                    <a:pt x="24" y="84"/>
                  </a:lnTo>
                  <a:lnTo>
                    <a:pt x="30" y="84"/>
                  </a:lnTo>
                  <a:lnTo>
                    <a:pt x="30" y="96"/>
                  </a:lnTo>
                  <a:lnTo>
                    <a:pt x="24" y="102"/>
                  </a:lnTo>
                  <a:lnTo>
                    <a:pt x="24" y="108"/>
                  </a:lnTo>
                  <a:lnTo>
                    <a:pt x="42" y="126"/>
                  </a:lnTo>
                  <a:lnTo>
                    <a:pt x="36" y="132"/>
                  </a:lnTo>
                  <a:lnTo>
                    <a:pt x="72" y="174"/>
                  </a:lnTo>
                  <a:lnTo>
                    <a:pt x="66" y="180"/>
                  </a:lnTo>
                  <a:lnTo>
                    <a:pt x="60" y="180"/>
                  </a:lnTo>
                  <a:lnTo>
                    <a:pt x="54" y="186"/>
                  </a:lnTo>
                  <a:lnTo>
                    <a:pt x="54" y="192"/>
                  </a:lnTo>
                  <a:lnTo>
                    <a:pt x="66" y="216"/>
                  </a:lnTo>
                  <a:lnTo>
                    <a:pt x="72" y="222"/>
                  </a:lnTo>
                  <a:lnTo>
                    <a:pt x="78" y="234"/>
                  </a:lnTo>
                  <a:lnTo>
                    <a:pt x="78" y="246"/>
                  </a:lnTo>
                  <a:lnTo>
                    <a:pt x="66" y="258"/>
                  </a:lnTo>
                  <a:lnTo>
                    <a:pt x="60" y="282"/>
                  </a:lnTo>
                  <a:lnTo>
                    <a:pt x="42" y="282"/>
                  </a:lnTo>
                  <a:lnTo>
                    <a:pt x="36" y="288"/>
                  </a:lnTo>
                  <a:lnTo>
                    <a:pt x="36" y="312"/>
                  </a:lnTo>
                  <a:lnTo>
                    <a:pt x="18" y="324"/>
                  </a:lnTo>
                  <a:lnTo>
                    <a:pt x="12" y="342"/>
                  </a:lnTo>
                  <a:lnTo>
                    <a:pt x="6" y="348"/>
                  </a:lnTo>
                  <a:lnTo>
                    <a:pt x="0" y="360"/>
                  </a:lnTo>
                  <a:lnTo>
                    <a:pt x="0" y="384"/>
                  </a:lnTo>
                  <a:lnTo>
                    <a:pt x="18" y="402"/>
                  </a:lnTo>
                  <a:lnTo>
                    <a:pt x="30" y="402"/>
                  </a:lnTo>
                  <a:lnTo>
                    <a:pt x="30" y="390"/>
                  </a:lnTo>
                  <a:lnTo>
                    <a:pt x="54" y="390"/>
                  </a:lnTo>
                  <a:lnTo>
                    <a:pt x="60" y="408"/>
                  </a:lnTo>
                  <a:lnTo>
                    <a:pt x="42" y="408"/>
                  </a:lnTo>
                  <a:lnTo>
                    <a:pt x="30" y="420"/>
                  </a:lnTo>
                  <a:lnTo>
                    <a:pt x="24" y="414"/>
                  </a:lnTo>
                  <a:lnTo>
                    <a:pt x="18" y="414"/>
                  </a:lnTo>
                  <a:lnTo>
                    <a:pt x="6" y="420"/>
                  </a:lnTo>
                  <a:lnTo>
                    <a:pt x="0" y="432"/>
                  </a:lnTo>
                  <a:lnTo>
                    <a:pt x="0" y="438"/>
                  </a:lnTo>
                  <a:lnTo>
                    <a:pt x="12" y="450"/>
                  </a:lnTo>
                  <a:lnTo>
                    <a:pt x="6" y="468"/>
                  </a:lnTo>
                  <a:lnTo>
                    <a:pt x="258" y="624"/>
                  </a:lnTo>
                  <a:lnTo>
                    <a:pt x="270" y="636"/>
                  </a:lnTo>
                  <a:lnTo>
                    <a:pt x="270" y="642"/>
                  </a:lnTo>
                  <a:lnTo>
                    <a:pt x="264" y="648"/>
                  </a:lnTo>
                  <a:lnTo>
                    <a:pt x="258" y="648"/>
                  </a:lnTo>
                  <a:lnTo>
                    <a:pt x="252" y="654"/>
                  </a:lnTo>
                  <a:lnTo>
                    <a:pt x="366" y="762"/>
                  </a:lnTo>
                  <a:lnTo>
                    <a:pt x="384" y="756"/>
                  </a:lnTo>
                  <a:lnTo>
                    <a:pt x="414" y="690"/>
                  </a:lnTo>
                  <a:lnTo>
                    <a:pt x="414" y="660"/>
                  </a:lnTo>
                  <a:lnTo>
                    <a:pt x="426" y="648"/>
                  </a:lnTo>
                  <a:lnTo>
                    <a:pt x="432" y="648"/>
                  </a:lnTo>
                  <a:lnTo>
                    <a:pt x="444" y="636"/>
                  </a:lnTo>
                  <a:lnTo>
                    <a:pt x="444" y="624"/>
                  </a:lnTo>
                  <a:lnTo>
                    <a:pt x="438" y="618"/>
                  </a:lnTo>
                  <a:lnTo>
                    <a:pt x="438" y="600"/>
                  </a:lnTo>
                  <a:lnTo>
                    <a:pt x="444" y="594"/>
                  </a:lnTo>
                  <a:lnTo>
                    <a:pt x="456" y="588"/>
                  </a:lnTo>
                  <a:lnTo>
                    <a:pt x="468" y="588"/>
                  </a:lnTo>
                  <a:lnTo>
                    <a:pt x="474" y="582"/>
                  </a:lnTo>
                  <a:lnTo>
                    <a:pt x="480" y="582"/>
                  </a:lnTo>
                  <a:lnTo>
                    <a:pt x="486" y="540"/>
                  </a:lnTo>
                  <a:lnTo>
                    <a:pt x="516" y="540"/>
                  </a:lnTo>
                  <a:lnTo>
                    <a:pt x="528" y="534"/>
                  </a:lnTo>
                  <a:lnTo>
                    <a:pt x="534" y="522"/>
                  </a:lnTo>
                  <a:lnTo>
                    <a:pt x="540" y="516"/>
                  </a:lnTo>
                  <a:lnTo>
                    <a:pt x="498" y="450"/>
                  </a:lnTo>
                  <a:lnTo>
                    <a:pt x="498" y="15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41" name="Kazakhstan" descr="© INSCALE GmbH, 05.05.2010&#10;http://www.presentationload.com/">
              <a:extLst>
                <a:ext uri="{FF2B5EF4-FFF2-40B4-BE49-F238E27FC236}">
                  <a16:creationId xmlns:a16="http://schemas.microsoft.com/office/drawing/2014/main" id="{205DA0BC-5774-4250-9C0A-8F5EE598CFF0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6875702" y="2532300"/>
              <a:ext cx="1114474" cy="522115"/>
            </a:xfrm>
            <a:custGeom>
              <a:avLst/>
              <a:gdLst>
                <a:gd name="T0" fmla="*/ 2147483647 w 2514"/>
                <a:gd name="T1" fmla="*/ 2147483647 h 1164"/>
                <a:gd name="T2" fmla="*/ 2147483647 w 2514"/>
                <a:gd name="T3" fmla="*/ 2147483647 h 1164"/>
                <a:gd name="T4" fmla="*/ 2147483647 w 2514"/>
                <a:gd name="T5" fmla="*/ 2147483647 h 1164"/>
                <a:gd name="T6" fmla="*/ 2147483647 w 2514"/>
                <a:gd name="T7" fmla="*/ 2147483647 h 1164"/>
                <a:gd name="T8" fmla="*/ 2147483647 w 2514"/>
                <a:gd name="T9" fmla="*/ 2147483647 h 1164"/>
                <a:gd name="T10" fmla="*/ 2147483647 w 2514"/>
                <a:gd name="T11" fmla="*/ 2147483647 h 1164"/>
                <a:gd name="T12" fmla="*/ 2147483647 w 2514"/>
                <a:gd name="T13" fmla="*/ 2147483647 h 1164"/>
                <a:gd name="T14" fmla="*/ 2147483647 w 2514"/>
                <a:gd name="T15" fmla="*/ 2147483647 h 1164"/>
                <a:gd name="T16" fmla="*/ 2147483647 w 2514"/>
                <a:gd name="T17" fmla="*/ 2147483647 h 1164"/>
                <a:gd name="T18" fmla="*/ 2147483647 w 2514"/>
                <a:gd name="T19" fmla="*/ 2147483647 h 1164"/>
                <a:gd name="T20" fmla="*/ 2147483647 w 2514"/>
                <a:gd name="T21" fmla="*/ 2147483647 h 1164"/>
                <a:gd name="T22" fmla="*/ 2147483647 w 2514"/>
                <a:gd name="T23" fmla="*/ 2147483647 h 1164"/>
                <a:gd name="T24" fmla="*/ 2147483647 w 2514"/>
                <a:gd name="T25" fmla="*/ 2147483647 h 1164"/>
                <a:gd name="T26" fmla="*/ 2147483647 w 2514"/>
                <a:gd name="T27" fmla="*/ 2147483647 h 1164"/>
                <a:gd name="T28" fmla="*/ 2147483647 w 2514"/>
                <a:gd name="T29" fmla="*/ 2147483647 h 1164"/>
                <a:gd name="T30" fmla="*/ 2147483647 w 2514"/>
                <a:gd name="T31" fmla="*/ 2147483647 h 1164"/>
                <a:gd name="T32" fmla="*/ 2147483647 w 2514"/>
                <a:gd name="T33" fmla="*/ 2147483647 h 1164"/>
                <a:gd name="T34" fmla="*/ 2147483647 w 2514"/>
                <a:gd name="T35" fmla="*/ 2147483647 h 1164"/>
                <a:gd name="T36" fmla="*/ 2147483647 w 2514"/>
                <a:gd name="T37" fmla="*/ 2147483647 h 1164"/>
                <a:gd name="T38" fmla="*/ 2147483647 w 2514"/>
                <a:gd name="T39" fmla="*/ 2147483647 h 1164"/>
                <a:gd name="T40" fmla="*/ 2147483647 w 2514"/>
                <a:gd name="T41" fmla="*/ 2147483647 h 1164"/>
                <a:gd name="T42" fmla="*/ 2147483647 w 2514"/>
                <a:gd name="T43" fmla="*/ 2147483647 h 1164"/>
                <a:gd name="T44" fmla="*/ 2147483647 w 2514"/>
                <a:gd name="T45" fmla="*/ 2147483647 h 1164"/>
                <a:gd name="T46" fmla="*/ 2147483647 w 2514"/>
                <a:gd name="T47" fmla="*/ 2147483647 h 1164"/>
                <a:gd name="T48" fmla="*/ 2147483647 w 2514"/>
                <a:gd name="T49" fmla="*/ 2147483647 h 1164"/>
                <a:gd name="T50" fmla="*/ 2147483647 w 2514"/>
                <a:gd name="T51" fmla="*/ 2147483647 h 1164"/>
                <a:gd name="T52" fmla="*/ 2147483647 w 2514"/>
                <a:gd name="T53" fmla="*/ 2147483647 h 1164"/>
                <a:gd name="T54" fmla="*/ 2147483647 w 2514"/>
                <a:gd name="T55" fmla="*/ 2147483647 h 1164"/>
                <a:gd name="T56" fmla="*/ 2147483647 w 2514"/>
                <a:gd name="T57" fmla="*/ 2147483647 h 1164"/>
                <a:gd name="T58" fmla="*/ 2147483647 w 2514"/>
                <a:gd name="T59" fmla="*/ 2147483647 h 1164"/>
                <a:gd name="T60" fmla="*/ 2147483647 w 2514"/>
                <a:gd name="T61" fmla="*/ 2147483647 h 1164"/>
                <a:gd name="T62" fmla="*/ 2147483647 w 2514"/>
                <a:gd name="T63" fmla="*/ 2147483647 h 1164"/>
                <a:gd name="T64" fmla="*/ 2147483647 w 2514"/>
                <a:gd name="T65" fmla="*/ 2147483647 h 1164"/>
                <a:gd name="T66" fmla="*/ 2147483647 w 2514"/>
                <a:gd name="T67" fmla="*/ 2147483647 h 1164"/>
                <a:gd name="T68" fmla="*/ 2147483647 w 2514"/>
                <a:gd name="T69" fmla="*/ 2147483647 h 1164"/>
                <a:gd name="T70" fmla="*/ 2147483647 w 2514"/>
                <a:gd name="T71" fmla="*/ 2147483647 h 1164"/>
                <a:gd name="T72" fmla="*/ 2147483647 w 2514"/>
                <a:gd name="T73" fmla="*/ 2147483647 h 1164"/>
                <a:gd name="T74" fmla="*/ 2147483647 w 2514"/>
                <a:gd name="T75" fmla="*/ 2147483647 h 1164"/>
                <a:gd name="T76" fmla="*/ 2147483647 w 2514"/>
                <a:gd name="T77" fmla="*/ 2147483647 h 1164"/>
                <a:gd name="T78" fmla="*/ 2147483647 w 2514"/>
                <a:gd name="T79" fmla="*/ 2147483647 h 1164"/>
                <a:gd name="T80" fmla="*/ 2147483647 w 2514"/>
                <a:gd name="T81" fmla="*/ 2147483647 h 1164"/>
                <a:gd name="T82" fmla="*/ 2147483647 w 2514"/>
                <a:gd name="T83" fmla="*/ 2147483647 h 1164"/>
                <a:gd name="T84" fmla="*/ 2147483647 w 2514"/>
                <a:gd name="T85" fmla="*/ 2147483647 h 1164"/>
                <a:gd name="T86" fmla="*/ 2147483647 w 2514"/>
                <a:gd name="T87" fmla="*/ 2147483647 h 1164"/>
                <a:gd name="T88" fmla="*/ 2147483647 w 2514"/>
                <a:gd name="T89" fmla="*/ 2147483647 h 1164"/>
                <a:gd name="T90" fmla="*/ 2147483647 w 2514"/>
                <a:gd name="T91" fmla="*/ 2147483647 h 1164"/>
                <a:gd name="T92" fmla="*/ 2147483647 w 2514"/>
                <a:gd name="T93" fmla="*/ 2147483647 h 1164"/>
                <a:gd name="T94" fmla="*/ 2147483647 w 2514"/>
                <a:gd name="T95" fmla="*/ 2147483647 h 1164"/>
                <a:gd name="T96" fmla="*/ 2147483647 w 2514"/>
                <a:gd name="T97" fmla="*/ 2147483647 h 1164"/>
                <a:gd name="T98" fmla="*/ 2147483647 w 2514"/>
                <a:gd name="T99" fmla="*/ 2147483647 h 1164"/>
                <a:gd name="T100" fmla="*/ 2147483647 w 2514"/>
                <a:gd name="T101" fmla="*/ 2147483647 h 1164"/>
                <a:gd name="T102" fmla="*/ 2147483647 w 2514"/>
                <a:gd name="T103" fmla="*/ 2147483647 h 1164"/>
                <a:gd name="T104" fmla="*/ 2147483647 w 2514"/>
                <a:gd name="T105" fmla="*/ 2147483647 h 1164"/>
                <a:gd name="T106" fmla="*/ 2147483647 w 2514"/>
                <a:gd name="T107" fmla="*/ 2147483647 h 1164"/>
                <a:gd name="T108" fmla="*/ 2147483647 w 2514"/>
                <a:gd name="T109" fmla="*/ 2147483647 h 1164"/>
                <a:gd name="T110" fmla="*/ 2147483647 w 2514"/>
                <a:gd name="T111" fmla="*/ 2147483647 h 1164"/>
                <a:gd name="T112" fmla="*/ 2147483647 w 2514"/>
                <a:gd name="T113" fmla="*/ 2147483647 h 1164"/>
                <a:gd name="T114" fmla="*/ 2147483647 w 2514"/>
                <a:gd name="T115" fmla="*/ 2147483647 h 1164"/>
                <a:gd name="T116" fmla="*/ 2147483647 w 2514"/>
                <a:gd name="T117" fmla="*/ 2147483647 h 1164"/>
                <a:gd name="T118" fmla="*/ 2147483647 w 2514"/>
                <a:gd name="T119" fmla="*/ 2147483647 h 1164"/>
                <a:gd name="T120" fmla="*/ 2147483647 w 2514"/>
                <a:gd name="T121" fmla="*/ 2147483647 h 1164"/>
                <a:gd name="T122" fmla="*/ 2147483647 w 2514"/>
                <a:gd name="T123" fmla="*/ 2147483647 h 1164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514"/>
                <a:gd name="T187" fmla="*/ 0 h 1164"/>
                <a:gd name="T188" fmla="*/ 2514 w 2514"/>
                <a:gd name="T189" fmla="*/ 1164 h 1164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514" h="1164">
                  <a:moveTo>
                    <a:pt x="852" y="756"/>
                  </a:moveTo>
                  <a:lnTo>
                    <a:pt x="840" y="744"/>
                  </a:lnTo>
                  <a:lnTo>
                    <a:pt x="822" y="768"/>
                  </a:lnTo>
                  <a:lnTo>
                    <a:pt x="816" y="780"/>
                  </a:lnTo>
                  <a:lnTo>
                    <a:pt x="870" y="804"/>
                  </a:lnTo>
                  <a:lnTo>
                    <a:pt x="870" y="786"/>
                  </a:lnTo>
                  <a:lnTo>
                    <a:pt x="864" y="780"/>
                  </a:lnTo>
                  <a:lnTo>
                    <a:pt x="858" y="768"/>
                  </a:lnTo>
                  <a:lnTo>
                    <a:pt x="858" y="762"/>
                  </a:lnTo>
                  <a:lnTo>
                    <a:pt x="852" y="756"/>
                  </a:lnTo>
                  <a:close/>
                  <a:moveTo>
                    <a:pt x="2484" y="492"/>
                  </a:moveTo>
                  <a:lnTo>
                    <a:pt x="2484" y="486"/>
                  </a:lnTo>
                  <a:lnTo>
                    <a:pt x="2514" y="486"/>
                  </a:lnTo>
                  <a:lnTo>
                    <a:pt x="2478" y="444"/>
                  </a:lnTo>
                  <a:lnTo>
                    <a:pt x="2454" y="420"/>
                  </a:lnTo>
                  <a:lnTo>
                    <a:pt x="2442" y="456"/>
                  </a:lnTo>
                  <a:lnTo>
                    <a:pt x="2370" y="450"/>
                  </a:lnTo>
                  <a:lnTo>
                    <a:pt x="2370" y="444"/>
                  </a:lnTo>
                  <a:lnTo>
                    <a:pt x="2364" y="438"/>
                  </a:lnTo>
                  <a:lnTo>
                    <a:pt x="2358" y="426"/>
                  </a:lnTo>
                  <a:lnTo>
                    <a:pt x="2352" y="420"/>
                  </a:lnTo>
                  <a:lnTo>
                    <a:pt x="2346" y="408"/>
                  </a:lnTo>
                  <a:lnTo>
                    <a:pt x="2346" y="402"/>
                  </a:lnTo>
                  <a:lnTo>
                    <a:pt x="2340" y="402"/>
                  </a:lnTo>
                  <a:lnTo>
                    <a:pt x="2328" y="396"/>
                  </a:lnTo>
                  <a:lnTo>
                    <a:pt x="2316" y="396"/>
                  </a:lnTo>
                  <a:lnTo>
                    <a:pt x="2304" y="390"/>
                  </a:lnTo>
                  <a:lnTo>
                    <a:pt x="2292" y="390"/>
                  </a:lnTo>
                  <a:lnTo>
                    <a:pt x="2286" y="378"/>
                  </a:lnTo>
                  <a:lnTo>
                    <a:pt x="2274" y="372"/>
                  </a:lnTo>
                  <a:lnTo>
                    <a:pt x="2250" y="348"/>
                  </a:lnTo>
                  <a:lnTo>
                    <a:pt x="2226" y="336"/>
                  </a:lnTo>
                  <a:lnTo>
                    <a:pt x="2208" y="336"/>
                  </a:lnTo>
                  <a:lnTo>
                    <a:pt x="2196" y="342"/>
                  </a:lnTo>
                  <a:lnTo>
                    <a:pt x="2178" y="348"/>
                  </a:lnTo>
                  <a:lnTo>
                    <a:pt x="2166" y="354"/>
                  </a:lnTo>
                  <a:lnTo>
                    <a:pt x="2160" y="366"/>
                  </a:lnTo>
                  <a:lnTo>
                    <a:pt x="2136" y="366"/>
                  </a:lnTo>
                  <a:lnTo>
                    <a:pt x="2124" y="360"/>
                  </a:lnTo>
                  <a:lnTo>
                    <a:pt x="2118" y="348"/>
                  </a:lnTo>
                  <a:lnTo>
                    <a:pt x="2106" y="342"/>
                  </a:lnTo>
                  <a:lnTo>
                    <a:pt x="2076" y="342"/>
                  </a:lnTo>
                  <a:lnTo>
                    <a:pt x="2076" y="336"/>
                  </a:lnTo>
                  <a:lnTo>
                    <a:pt x="2070" y="330"/>
                  </a:lnTo>
                  <a:lnTo>
                    <a:pt x="2070" y="318"/>
                  </a:lnTo>
                  <a:lnTo>
                    <a:pt x="2064" y="312"/>
                  </a:lnTo>
                  <a:lnTo>
                    <a:pt x="2052" y="312"/>
                  </a:lnTo>
                  <a:lnTo>
                    <a:pt x="2052" y="318"/>
                  </a:lnTo>
                  <a:lnTo>
                    <a:pt x="2046" y="324"/>
                  </a:lnTo>
                  <a:lnTo>
                    <a:pt x="2046" y="336"/>
                  </a:lnTo>
                  <a:lnTo>
                    <a:pt x="2034" y="348"/>
                  </a:lnTo>
                  <a:lnTo>
                    <a:pt x="2022" y="354"/>
                  </a:lnTo>
                  <a:lnTo>
                    <a:pt x="2010" y="354"/>
                  </a:lnTo>
                  <a:lnTo>
                    <a:pt x="1998" y="348"/>
                  </a:lnTo>
                  <a:lnTo>
                    <a:pt x="1986" y="336"/>
                  </a:lnTo>
                  <a:lnTo>
                    <a:pt x="1974" y="318"/>
                  </a:lnTo>
                  <a:lnTo>
                    <a:pt x="1938" y="282"/>
                  </a:lnTo>
                  <a:lnTo>
                    <a:pt x="1920" y="258"/>
                  </a:lnTo>
                  <a:lnTo>
                    <a:pt x="1848" y="198"/>
                  </a:lnTo>
                  <a:lnTo>
                    <a:pt x="1818" y="168"/>
                  </a:lnTo>
                  <a:lnTo>
                    <a:pt x="1800" y="156"/>
                  </a:lnTo>
                  <a:lnTo>
                    <a:pt x="1788" y="150"/>
                  </a:lnTo>
                  <a:lnTo>
                    <a:pt x="1758" y="132"/>
                  </a:lnTo>
                  <a:lnTo>
                    <a:pt x="1728" y="120"/>
                  </a:lnTo>
                  <a:lnTo>
                    <a:pt x="1692" y="102"/>
                  </a:lnTo>
                  <a:lnTo>
                    <a:pt x="1698" y="102"/>
                  </a:lnTo>
                  <a:lnTo>
                    <a:pt x="1710" y="90"/>
                  </a:lnTo>
                  <a:lnTo>
                    <a:pt x="1710" y="72"/>
                  </a:lnTo>
                  <a:lnTo>
                    <a:pt x="1704" y="66"/>
                  </a:lnTo>
                  <a:lnTo>
                    <a:pt x="1698" y="66"/>
                  </a:lnTo>
                  <a:lnTo>
                    <a:pt x="1680" y="84"/>
                  </a:lnTo>
                  <a:lnTo>
                    <a:pt x="1644" y="96"/>
                  </a:lnTo>
                  <a:lnTo>
                    <a:pt x="1632" y="114"/>
                  </a:lnTo>
                  <a:lnTo>
                    <a:pt x="1620" y="114"/>
                  </a:lnTo>
                  <a:lnTo>
                    <a:pt x="1608" y="120"/>
                  </a:lnTo>
                  <a:lnTo>
                    <a:pt x="1602" y="126"/>
                  </a:lnTo>
                  <a:lnTo>
                    <a:pt x="1602" y="144"/>
                  </a:lnTo>
                  <a:lnTo>
                    <a:pt x="1590" y="156"/>
                  </a:lnTo>
                  <a:lnTo>
                    <a:pt x="1578" y="150"/>
                  </a:lnTo>
                  <a:lnTo>
                    <a:pt x="1572" y="144"/>
                  </a:lnTo>
                  <a:lnTo>
                    <a:pt x="1560" y="138"/>
                  </a:lnTo>
                  <a:lnTo>
                    <a:pt x="1554" y="132"/>
                  </a:lnTo>
                  <a:lnTo>
                    <a:pt x="1548" y="132"/>
                  </a:lnTo>
                  <a:lnTo>
                    <a:pt x="1542" y="138"/>
                  </a:lnTo>
                  <a:lnTo>
                    <a:pt x="1536" y="138"/>
                  </a:lnTo>
                  <a:lnTo>
                    <a:pt x="1530" y="144"/>
                  </a:lnTo>
                  <a:lnTo>
                    <a:pt x="1524" y="144"/>
                  </a:lnTo>
                  <a:lnTo>
                    <a:pt x="1524" y="138"/>
                  </a:lnTo>
                  <a:lnTo>
                    <a:pt x="1530" y="132"/>
                  </a:lnTo>
                  <a:lnTo>
                    <a:pt x="1530" y="108"/>
                  </a:lnTo>
                  <a:lnTo>
                    <a:pt x="1518" y="102"/>
                  </a:lnTo>
                  <a:lnTo>
                    <a:pt x="1512" y="102"/>
                  </a:lnTo>
                  <a:lnTo>
                    <a:pt x="1506" y="108"/>
                  </a:lnTo>
                  <a:lnTo>
                    <a:pt x="1482" y="96"/>
                  </a:lnTo>
                  <a:lnTo>
                    <a:pt x="1458" y="108"/>
                  </a:lnTo>
                  <a:lnTo>
                    <a:pt x="1434" y="72"/>
                  </a:lnTo>
                  <a:lnTo>
                    <a:pt x="1422" y="90"/>
                  </a:lnTo>
                  <a:lnTo>
                    <a:pt x="1404" y="90"/>
                  </a:lnTo>
                  <a:lnTo>
                    <a:pt x="1392" y="96"/>
                  </a:lnTo>
                  <a:lnTo>
                    <a:pt x="1374" y="96"/>
                  </a:lnTo>
                  <a:lnTo>
                    <a:pt x="1368" y="90"/>
                  </a:lnTo>
                  <a:lnTo>
                    <a:pt x="1368" y="48"/>
                  </a:lnTo>
                  <a:lnTo>
                    <a:pt x="1362" y="42"/>
                  </a:lnTo>
                  <a:lnTo>
                    <a:pt x="1350" y="42"/>
                  </a:lnTo>
                  <a:lnTo>
                    <a:pt x="1344" y="36"/>
                  </a:lnTo>
                  <a:lnTo>
                    <a:pt x="1338" y="24"/>
                  </a:lnTo>
                  <a:lnTo>
                    <a:pt x="1320" y="6"/>
                  </a:lnTo>
                  <a:lnTo>
                    <a:pt x="1314" y="6"/>
                  </a:lnTo>
                  <a:lnTo>
                    <a:pt x="1302" y="18"/>
                  </a:lnTo>
                  <a:lnTo>
                    <a:pt x="1290" y="18"/>
                  </a:lnTo>
                  <a:lnTo>
                    <a:pt x="1278" y="6"/>
                  </a:lnTo>
                  <a:lnTo>
                    <a:pt x="1260" y="6"/>
                  </a:lnTo>
                  <a:lnTo>
                    <a:pt x="1242" y="0"/>
                  </a:lnTo>
                  <a:lnTo>
                    <a:pt x="1218" y="0"/>
                  </a:lnTo>
                  <a:lnTo>
                    <a:pt x="1200" y="6"/>
                  </a:lnTo>
                  <a:lnTo>
                    <a:pt x="1188" y="12"/>
                  </a:lnTo>
                  <a:lnTo>
                    <a:pt x="1176" y="24"/>
                  </a:lnTo>
                  <a:lnTo>
                    <a:pt x="1176" y="36"/>
                  </a:lnTo>
                  <a:lnTo>
                    <a:pt x="1164" y="36"/>
                  </a:lnTo>
                  <a:lnTo>
                    <a:pt x="1110" y="54"/>
                  </a:lnTo>
                  <a:lnTo>
                    <a:pt x="1020" y="54"/>
                  </a:lnTo>
                  <a:lnTo>
                    <a:pt x="1014" y="60"/>
                  </a:lnTo>
                  <a:lnTo>
                    <a:pt x="1014" y="78"/>
                  </a:lnTo>
                  <a:lnTo>
                    <a:pt x="948" y="78"/>
                  </a:lnTo>
                  <a:lnTo>
                    <a:pt x="942" y="96"/>
                  </a:lnTo>
                  <a:lnTo>
                    <a:pt x="888" y="96"/>
                  </a:lnTo>
                  <a:lnTo>
                    <a:pt x="828" y="102"/>
                  </a:lnTo>
                  <a:lnTo>
                    <a:pt x="792" y="114"/>
                  </a:lnTo>
                  <a:lnTo>
                    <a:pt x="780" y="126"/>
                  </a:lnTo>
                  <a:lnTo>
                    <a:pt x="780" y="132"/>
                  </a:lnTo>
                  <a:lnTo>
                    <a:pt x="786" y="138"/>
                  </a:lnTo>
                  <a:lnTo>
                    <a:pt x="786" y="144"/>
                  </a:lnTo>
                  <a:lnTo>
                    <a:pt x="810" y="144"/>
                  </a:lnTo>
                  <a:lnTo>
                    <a:pt x="798" y="162"/>
                  </a:lnTo>
                  <a:lnTo>
                    <a:pt x="810" y="162"/>
                  </a:lnTo>
                  <a:lnTo>
                    <a:pt x="834" y="174"/>
                  </a:lnTo>
                  <a:lnTo>
                    <a:pt x="846" y="174"/>
                  </a:lnTo>
                  <a:lnTo>
                    <a:pt x="858" y="186"/>
                  </a:lnTo>
                  <a:lnTo>
                    <a:pt x="804" y="186"/>
                  </a:lnTo>
                  <a:lnTo>
                    <a:pt x="792" y="198"/>
                  </a:lnTo>
                  <a:lnTo>
                    <a:pt x="798" y="204"/>
                  </a:lnTo>
                  <a:lnTo>
                    <a:pt x="804" y="216"/>
                  </a:lnTo>
                  <a:lnTo>
                    <a:pt x="810" y="222"/>
                  </a:lnTo>
                  <a:lnTo>
                    <a:pt x="810" y="234"/>
                  </a:lnTo>
                  <a:lnTo>
                    <a:pt x="798" y="246"/>
                  </a:lnTo>
                  <a:lnTo>
                    <a:pt x="786" y="246"/>
                  </a:lnTo>
                  <a:lnTo>
                    <a:pt x="774" y="252"/>
                  </a:lnTo>
                  <a:lnTo>
                    <a:pt x="762" y="252"/>
                  </a:lnTo>
                  <a:lnTo>
                    <a:pt x="792" y="282"/>
                  </a:lnTo>
                  <a:lnTo>
                    <a:pt x="816" y="282"/>
                  </a:lnTo>
                  <a:lnTo>
                    <a:pt x="834" y="288"/>
                  </a:lnTo>
                  <a:lnTo>
                    <a:pt x="846" y="294"/>
                  </a:lnTo>
                  <a:lnTo>
                    <a:pt x="870" y="318"/>
                  </a:lnTo>
                  <a:lnTo>
                    <a:pt x="876" y="336"/>
                  </a:lnTo>
                  <a:lnTo>
                    <a:pt x="876" y="348"/>
                  </a:lnTo>
                  <a:lnTo>
                    <a:pt x="870" y="360"/>
                  </a:lnTo>
                  <a:lnTo>
                    <a:pt x="864" y="366"/>
                  </a:lnTo>
                  <a:lnTo>
                    <a:pt x="828" y="366"/>
                  </a:lnTo>
                  <a:lnTo>
                    <a:pt x="816" y="360"/>
                  </a:lnTo>
                  <a:lnTo>
                    <a:pt x="810" y="354"/>
                  </a:lnTo>
                  <a:lnTo>
                    <a:pt x="798" y="354"/>
                  </a:lnTo>
                  <a:lnTo>
                    <a:pt x="792" y="348"/>
                  </a:lnTo>
                  <a:lnTo>
                    <a:pt x="780" y="372"/>
                  </a:lnTo>
                  <a:lnTo>
                    <a:pt x="768" y="372"/>
                  </a:lnTo>
                  <a:lnTo>
                    <a:pt x="756" y="366"/>
                  </a:lnTo>
                  <a:lnTo>
                    <a:pt x="732" y="366"/>
                  </a:lnTo>
                  <a:lnTo>
                    <a:pt x="708" y="354"/>
                  </a:lnTo>
                  <a:lnTo>
                    <a:pt x="702" y="342"/>
                  </a:lnTo>
                  <a:lnTo>
                    <a:pt x="690" y="336"/>
                  </a:lnTo>
                  <a:lnTo>
                    <a:pt x="684" y="330"/>
                  </a:lnTo>
                  <a:lnTo>
                    <a:pt x="672" y="330"/>
                  </a:lnTo>
                  <a:lnTo>
                    <a:pt x="666" y="336"/>
                  </a:lnTo>
                  <a:lnTo>
                    <a:pt x="654" y="342"/>
                  </a:lnTo>
                  <a:lnTo>
                    <a:pt x="636" y="348"/>
                  </a:lnTo>
                  <a:lnTo>
                    <a:pt x="624" y="348"/>
                  </a:lnTo>
                  <a:lnTo>
                    <a:pt x="588" y="330"/>
                  </a:lnTo>
                  <a:lnTo>
                    <a:pt x="582" y="330"/>
                  </a:lnTo>
                  <a:lnTo>
                    <a:pt x="570" y="336"/>
                  </a:lnTo>
                  <a:lnTo>
                    <a:pt x="558" y="348"/>
                  </a:lnTo>
                  <a:lnTo>
                    <a:pt x="546" y="354"/>
                  </a:lnTo>
                  <a:lnTo>
                    <a:pt x="540" y="366"/>
                  </a:lnTo>
                  <a:lnTo>
                    <a:pt x="534" y="372"/>
                  </a:lnTo>
                  <a:lnTo>
                    <a:pt x="462" y="336"/>
                  </a:lnTo>
                  <a:lnTo>
                    <a:pt x="450" y="336"/>
                  </a:lnTo>
                  <a:lnTo>
                    <a:pt x="450" y="342"/>
                  </a:lnTo>
                  <a:lnTo>
                    <a:pt x="462" y="354"/>
                  </a:lnTo>
                  <a:lnTo>
                    <a:pt x="462" y="372"/>
                  </a:lnTo>
                  <a:lnTo>
                    <a:pt x="450" y="372"/>
                  </a:lnTo>
                  <a:lnTo>
                    <a:pt x="438" y="360"/>
                  </a:lnTo>
                  <a:lnTo>
                    <a:pt x="438" y="354"/>
                  </a:lnTo>
                  <a:lnTo>
                    <a:pt x="426" y="324"/>
                  </a:lnTo>
                  <a:lnTo>
                    <a:pt x="390" y="324"/>
                  </a:lnTo>
                  <a:lnTo>
                    <a:pt x="384" y="312"/>
                  </a:lnTo>
                  <a:lnTo>
                    <a:pt x="384" y="306"/>
                  </a:lnTo>
                  <a:lnTo>
                    <a:pt x="378" y="300"/>
                  </a:lnTo>
                  <a:lnTo>
                    <a:pt x="318" y="300"/>
                  </a:lnTo>
                  <a:lnTo>
                    <a:pt x="312" y="288"/>
                  </a:lnTo>
                  <a:lnTo>
                    <a:pt x="306" y="282"/>
                  </a:lnTo>
                  <a:lnTo>
                    <a:pt x="288" y="282"/>
                  </a:lnTo>
                  <a:lnTo>
                    <a:pt x="276" y="288"/>
                  </a:lnTo>
                  <a:lnTo>
                    <a:pt x="264" y="300"/>
                  </a:lnTo>
                  <a:lnTo>
                    <a:pt x="234" y="300"/>
                  </a:lnTo>
                  <a:lnTo>
                    <a:pt x="228" y="294"/>
                  </a:lnTo>
                  <a:lnTo>
                    <a:pt x="228" y="288"/>
                  </a:lnTo>
                  <a:lnTo>
                    <a:pt x="222" y="288"/>
                  </a:lnTo>
                  <a:lnTo>
                    <a:pt x="210" y="282"/>
                  </a:lnTo>
                  <a:lnTo>
                    <a:pt x="180" y="282"/>
                  </a:lnTo>
                  <a:lnTo>
                    <a:pt x="180" y="288"/>
                  </a:lnTo>
                  <a:lnTo>
                    <a:pt x="186" y="294"/>
                  </a:lnTo>
                  <a:lnTo>
                    <a:pt x="186" y="312"/>
                  </a:lnTo>
                  <a:lnTo>
                    <a:pt x="174" y="324"/>
                  </a:lnTo>
                  <a:lnTo>
                    <a:pt x="162" y="330"/>
                  </a:lnTo>
                  <a:lnTo>
                    <a:pt x="150" y="330"/>
                  </a:lnTo>
                  <a:lnTo>
                    <a:pt x="138" y="336"/>
                  </a:lnTo>
                  <a:lnTo>
                    <a:pt x="132" y="336"/>
                  </a:lnTo>
                  <a:lnTo>
                    <a:pt x="132" y="360"/>
                  </a:lnTo>
                  <a:lnTo>
                    <a:pt x="102" y="372"/>
                  </a:lnTo>
                  <a:lnTo>
                    <a:pt x="114" y="384"/>
                  </a:lnTo>
                  <a:lnTo>
                    <a:pt x="120" y="396"/>
                  </a:lnTo>
                  <a:lnTo>
                    <a:pt x="114" y="402"/>
                  </a:lnTo>
                  <a:lnTo>
                    <a:pt x="108" y="414"/>
                  </a:lnTo>
                  <a:lnTo>
                    <a:pt x="102" y="420"/>
                  </a:lnTo>
                  <a:lnTo>
                    <a:pt x="90" y="420"/>
                  </a:lnTo>
                  <a:lnTo>
                    <a:pt x="78" y="414"/>
                  </a:lnTo>
                  <a:lnTo>
                    <a:pt x="72" y="402"/>
                  </a:lnTo>
                  <a:lnTo>
                    <a:pt x="60" y="396"/>
                  </a:lnTo>
                  <a:lnTo>
                    <a:pt x="48" y="384"/>
                  </a:lnTo>
                  <a:lnTo>
                    <a:pt x="36" y="378"/>
                  </a:lnTo>
                  <a:lnTo>
                    <a:pt x="24" y="378"/>
                  </a:lnTo>
                  <a:lnTo>
                    <a:pt x="18" y="384"/>
                  </a:lnTo>
                  <a:lnTo>
                    <a:pt x="18" y="396"/>
                  </a:lnTo>
                  <a:lnTo>
                    <a:pt x="24" y="402"/>
                  </a:lnTo>
                  <a:lnTo>
                    <a:pt x="24" y="426"/>
                  </a:lnTo>
                  <a:lnTo>
                    <a:pt x="0" y="426"/>
                  </a:lnTo>
                  <a:lnTo>
                    <a:pt x="6" y="462"/>
                  </a:lnTo>
                  <a:lnTo>
                    <a:pt x="12" y="468"/>
                  </a:lnTo>
                  <a:lnTo>
                    <a:pt x="12" y="492"/>
                  </a:lnTo>
                  <a:lnTo>
                    <a:pt x="0" y="516"/>
                  </a:lnTo>
                  <a:lnTo>
                    <a:pt x="0" y="546"/>
                  </a:lnTo>
                  <a:lnTo>
                    <a:pt x="6" y="546"/>
                  </a:lnTo>
                  <a:lnTo>
                    <a:pt x="12" y="552"/>
                  </a:lnTo>
                  <a:lnTo>
                    <a:pt x="36" y="552"/>
                  </a:lnTo>
                  <a:lnTo>
                    <a:pt x="42" y="558"/>
                  </a:lnTo>
                  <a:lnTo>
                    <a:pt x="42" y="588"/>
                  </a:lnTo>
                  <a:lnTo>
                    <a:pt x="48" y="594"/>
                  </a:lnTo>
                  <a:lnTo>
                    <a:pt x="90" y="594"/>
                  </a:lnTo>
                  <a:lnTo>
                    <a:pt x="102" y="588"/>
                  </a:lnTo>
                  <a:lnTo>
                    <a:pt x="114" y="588"/>
                  </a:lnTo>
                  <a:lnTo>
                    <a:pt x="162" y="636"/>
                  </a:lnTo>
                  <a:lnTo>
                    <a:pt x="168" y="648"/>
                  </a:lnTo>
                  <a:lnTo>
                    <a:pt x="180" y="660"/>
                  </a:lnTo>
                  <a:lnTo>
                    <a:pt x="180" y="672"/>
                  </a:lnTo>
                  <a:lnTo>
                    <a:pt x="144" y="672"/>
                  </a:lnTo>
                  <a:lnTo>
                    <a:pt x="144" y="678"/>
                  </a:lnTo>
                  <a:lnTo>
                    <a:pt x="156" y="690"/>
                  </a:lnTo>
                  <a:lnTo>
                    <a:pt x="174" y="696"/>
                  </a:lnTo>
                  <a:lnTo>
                    <a:pt x="186" y="696"/>
                  </a:lnTo>
                  <a:lnTo>
                    <a:pt x="192" y="702"/>
                  </a:lnTo>
                  <a:lnTo>
                    <a:pt x="198" y="702"/>
                  </a:lnTo>
                  <a:lnTo>
                    <a:pt x="204" y="690"/>
                  </a:lnTo>
                  <a:lnTo>
                    <a:pt x="222" y="690"/>
                  </a:lnTo>
                  <a:lnTo>
                    <a:pt x="228" y="684"/>
                  </a:lnTo>
                  <a:lnTo>
                    <a:pt x="246" y="672"/>
                  </a:lnTo>
                  <a:lnTo>
                    <a:pt x="306" y="648"/>
                  </a:lnTo>
                  <a:lnTo>
                    <a:pt x="324" y="642"/>
                  </a:lnTo>
                  <a:lnTo>
                    <a:pt x="336" y="648"/>
                  </a:lnTo>
                  <a:lnTo>
                    <a:pt x="342" y="654"/>
                  </a:lnTo>
                  <a:lnTo>
                    <a:pt x="360" y="666"/>
                  </a:lnTo>
                  <a:lnTo>
                    <a:pt x="366" y="672"/>
                  </a:lnTo>
                  <a:lnTo>
                    <a:pt x="384" y="672"/>
                  </a:lnTo>
                  <a:lnTo>
                    <a:pt x="390" y="666"/>
                  </a:lnTo>
                  <a:lnTo>
                    <a:pt x="402" y="666"/>
                  </a:lnTo>
                  <a:lnTo>
                    <a:pt x="408" y="660"/>
                  </a:lnTo>
                  <a:lnTo>
                    <a:pt x="414" y="666"/>
                  </a:lnTo>
                  <a:lnTo>
                    <a:pt x="426" y="672"/>
                  </a:lnTo>
                  <a:lnTo>
                    <a:pt x="450" y="696"/>
                  </a:lnTo>
                  <a:lnTo>
                    <a:pt x="450" y="726"/>
                  </a:lnTo>
                  <a:lnTo>
                    <a:pt x="444" y="732"/>
                  </a:lnTo>
                  <a:lnTo>
                    <a:pt x="444" y="738"/>
                  </a:lnTo>
                  <a:lnTo>
                    <a:pt x="438" y="744"/>
                  </a:lnTo>
                  <a:lnTo>
                    <a:pt x="438" y="750"/>
                  </a:lnTo>
                  <a:lnTo>
                    <a:pt x="444" y="756"/>
                  </a:lnTo>
                  <a:lnTo>
                    <a:pt x="450" y="768"/>
                  </a:lnTo>
                  <a:lnTo>
                    <a:pt x="462" y="774"/>
                  </a:lnTo>
                  <a:lnTo>
                    <a:pt x="474" y="786"/>
                  </a:lnTo>
                  <a:lnTo>
                    <a:pt x="486" y="786"/>
                  </a:lnTo>
                  <a:lnTo>
                    <a:pt x="504" y="768"/>
                  </a:lnTo>
                  <a:lnTo>
                    <a:pt x="516" y="762"/>
                  </a:lnTo>
                  <a:lnTo>
                    <a:pt x="528" y="762"/>
                  </a:lnTo>
                  <a:lnTo>
                    <a:pt x="528" y="792"/>
                  </a:lnTo>
                  <a:lnTo>
                    <a:pt x="546" y="810"/>
                  </a:lnTo>
                  <a:lnTo>
                    <a:pt x="510" y="816"/>
                  </a:lnTo>
                  <a:lnTo>
                    <a:pt x="510" y="828"/>
                  </a:lnTo>
                  <a:lnTo>
                    <a:pt x="504" y="834"/>
                  </a:lnTo>
                  <a:lnTo>
                    <a:pt x="498" y="834"/>
                  </a:lnTo>
                  <a:lnTo>
                    <a:pt x="486" y="822"/>
                  </a:lnTo>
                  <a:lnTo>
                    <a:pt x="486" y="816"/>
                  </a:lnTo>
                  <a:lnTo>
                    <a:pt x="498" y="804"/>
                  </a:lnTo>
                  <a:lnTo>
                    <a:pt x="504" y="804"/>
                  </a:lnTo>
                  <a:lnTo>
                    <a:pt x="510" y="798"/>
                  </a:lnTo>
                  <a:lnTo>
                    <a:pt x="480" y="798"/>
                  </a:lnTo>
                  <a:lnTo>
                    <a:pt x="462" y="792"/>
                  </a:lnTo>
                  <a:lnTo>
                    <a:pt x="450" y="792"/>
                  </a:lnTo>
                  <a:lnTo>
                    <a:pt x="432" y="786"/>
                  </a:lnTo>
                  <a:lnTo>
                    <a:pt x="408" y="786"/>
                  </a:lnTo>
                  <a:lnTo>
                    <a:pt x="390" y="780"/>
                  </a:lnTo>
                  <a:lnTo>
                    <a:pt x="372" y="780"/>
                  </a:lnTo>
                  <a:lnTo>
                    <a:pt x="360" y="774"/>
                  </a:lnTo>
                  <a:lnTo>
                    <a:pt x="348" y="774"/>
                  </a:lnTo>
                  <a:lnTo>
                    <a:pt x="360" y="804"/>
                  </a:lnTo>
                  <a:lnTo>
                    <a:pt x="342" y="804"/>
                  </a:lnTo>
                  <a:lnTo>
                    <a:pt x="330" y="816"/>
                  </a:lnTo>
                  <a:lnTo>
                    <a:pt x="330" y="822"/>
                  </a:lnTo>
                  <a:lnTo>
                    <a:pt x="336" y="828"/>
                  </a:lnTo>
                  <a:lnTo>
                    <a:pt x="348" y="834"/>
                  </a:lnTo>
                  <a:lnTo>
                    <a:pt x="354" y="840"/>
                  </a:lnTo>
                  <a:lnTo>
                    <a:pt x="366" y="840"/>
                  </a:lnTo>
                  <a:lnTo>
                    <a:pt x="372" y="846"/>
                  </a:lnTo>
                  <a:lnTo>
                    <a:pt x="372" y="852"/>
                  </a:lnTo>
                  <a:lnTo>
                    <a:pt x="360" y="852"/>
                  </a:lnTo>
                  <a:lnTo>
                    <a:pt x="348" y="846"/>
                  </a:lnTo>
                  <a:lnTo>
                    <a:pt x="336" y="846"/>
                  </a:lnTo>
                  <a:lnTo>
                    <a:pt x="324" y="840"/>
                  </a:lnTo>
                  <a:lnTo>
                    <a:pt x="306" y="834"/>
                  </a:lnTo>
                  <a:lnTo>
                    <a:pt x="300" y="834"/>
                  </a:lnTo>
                  <a:lnTo>
                    <a:pt x="294" y="840"/>
                  </a:lnTo>
                  <a:lnTo>
                    <a:pt x="294" y="846"/>
                  </a:lnTo>
                  <a:lnTo>
                    <a:pt x="306" y="858"/>
                  </a:lnTo>
                  <a:lnTo>
                    <a:pt x="318" y="864"/>
                  </a:lnTo>
                  <a:lnTo>
                    <a:pt x="324" y="870"/>
                  </a:lnTo>
                  <a:lnTo>
                    <a:pt x="336" y="870"/>
                  </a:lnTo>
                  <a:lnTo>
                    <a:pt x="336" y="882"/>
                  </a:lnTo>
                  <a:lnTo>
                    <a:pt x="342" y="894"/>
                  </a:lnTo>
                  <a:lnTo>
                    <a:pt x="366" y="918"/>
                  </a:lnTo>
                  <a:lnTo>
                    <a:pt x="372" y="930"/>
                  </a:lnTo>
                  <a:lnTo>
                    <a:pt x="372" y="954"/>
                  </a:lnTo>
                  <a:lnTo>
                    <a:pt x="408" y="960"/>
                  </a:lnTo>
                  <a:lnTo>
                    <a:pt x="414" y="978"/>
                  </a:lnTo>
                  <a:lnTo>
                    <a:pt x="444" y="978"/>
                  </a:lnTo>
                  <a:lnTo>
                    <a:pt x="480" y="996"/>
                  </a:lnTo>
                  <a:lnTo>
                    <a:pt x="486" y="1002"/>
                  </a:lnTo>
                  <a:lnTo>
                    <a:pt x="486" y="1014"/>
                  </a:lnTo>
                  <a:lnTo>
                    <a:pt x="480" y="1020"/>
                  </a:lnTo>
                  <a:lnTo>
                    <a:pt x="468" y="1026"/>
                  </a:lnTo>
                  <a:lnTo>
                    <a:pt x="462" y="1038"/>
                  </a:lnTo>
                  <a:lnTo>
                    <a:pt x="462" y="1056"/>
                  </a:lnTo>
                  <a:lnTo>
                    <a:pt x="468" y="1062"/>
                  </a:lnTo>
                  <a:lnTo>
                    <a:pt x="492" y="1062"/>
                  </a:lnTo>
                  <a:lnTo>
                    <a:pt x="498" y="1056"/>
                  </a:lnTo>
                  <a:lnTo>
                    <a:pt x="504" y="1038"/>
                  </a:lnTo>
                  <a:lnTo>
                    <a:pt x="510" y="1026"/>
                  </a:lnTo>
                  <a:lnTo>
                    <a:pt x="516" y="1020"/>
                  </a:lnTo>
                  <a:lnTo>
                    <a:pt x="528" y="1020"/>
                  </a:lnTo>
                  <a:lnTo>
                    <a:pt x="546" y="1026"/>
                  </a:lnTo>
                  <a:lnTo>
                    <a:pt x="546" y="1020"/>
                  </a:lnTo>
                  <a:lnTo>
                    <a:pt x="552" y="1014"/>
                  </a:lnTo>
                  <a:lnTo>
                    <a:pt x="570" y="1014"/>
                  </a:lnTo>
                  <a:lnTo>
                    <a:pt x="594" y="1026"/>
                  </a:lnTo>
                  <a:lnTo>
                    <a:pt x="606" y="1026"/>
                  </a:lnTo>
                  <a:lnTo>
                    <a:pt x="618" y="1038"/>
                  </a:lnTo>
                  <a:lnTo>
                    <a:pt x="630" y="1044"/>
                  </a:lnTo>
                  <a:lnTo>
                    <a:pt x="636" y="1056"/>
                  </a:lnTo>
                  <a:lnTo>
                    <a:pt x="642" y="1062"/>
                  </a:lnTo>
                  <a:lnTo>
                    <a:pt x="648" y="1074"/>
                  </a:lnTo>
                  <a:lnTo>
                    <a:pt x="672" y="1098"/>
                  </a:lnTo>
                  <a:lnTo>
                    <a:pt x="684" y="1104"/>
                  </a:lnTo>
                  <a:lnTo>
                    <a:pt x="690" y="1110"/>
                  </a:lnTo>
                  <a:lnTo>
                    <a:pt x="696" y="1104"/>
                  </a:lnTo>
                  <a:lnTo>
                    <a:pt x="696" y="1098"/>
                  </a:lnTo>
                  <a:lnTo>
                    <a:pt x="702" y="1092"/>
                  </a:lnTo>
                  <a:lnTo>
                    <a:pt x="654" y="810"/>
                  </a:lnTo>
                  <a:lnTo>
                    <a:pt x="798" y="768"/>
                  </a:lnTo>
                  <a:lnTo>
                    <a:pt x="804" y="774"/>
                  </a:lnTo>
                  <a:lnTo>
                    <a:pt x="804" y="762"/>
                  </a:lnTo>
                  <a:lnTo>
                    <a:pt x="810" y="756"/>
                  </a:lnTo>
                  <a:lnTo>
                    <a:pt x="810" y="750"/>
                  </a:lnTo>
                  <a:lnTo>
                    <a:pt x="816" y="738"/>
                  </a:lnTo>
                  <a:lnTo>
                    <a:pt x="816" y="732"/>
                  </a:lnTo>
                  <a:lnTo>
                    <a:pt x="822" y="726"/>
                  </a:lnTo>
                  <a:lnTo>
                    <a:pt x="846" y="726"/>
                  </a:lnTo>
                  <a:lnTo>
                    <a:pt x="852" y="750"/>
                  </a:lnTo>
                  <a:lnTo>
                    <a:pt x="864" y="744"/>
                  </a:lnTo>
                  <a:lnTo>
                    <a:pt x="870" y="744"/>
                  </a:lnTo>
                  <a:lnTo>
                    <a:pt x="876" y="738"/>
                  </a:lnTo>
                  <a:lnTo>
                    <a:pt x="876" y="732"/>
                  </a:lnTo>
                  <a:lnTo>
                    <a:pt x="852" y="708"/>
                  </a:lnTo>
                  <a:lnTo>
                    <a:pt x="870" y="708"/>
                  </a:lnTo>
                  <a:lnTo>
                    <a:pt x="882" y="720"/>
                  </a:lnTo>
                  <a:lnTo>
                    <a:pt x="936" y="720"/>
                  </a:lnTo>
                  <a:lnTo>
                    <a:pt x="924" y="708"/>
                  </a:lnTo>
                  <a:lnTo>
                    <a:pt x="918" y="708"/>
                  </a:lnTo>
                  <a:lnTo>
                    <a:pt x="906" y="696"/>
                  </a:lnTo>
                  <a:lnTo>
                    <a:pt x="882" y="696"/>
                  </a:lnTo>
                  <a:lnTo>
                    <a:pt x="876" y="690"/>
                  </a:lnTo>
                  <a:lnTo>
                    <a:pt x="876" y="684"/>
                  </a:lnTo>
                  <a:lnTo>
                    <a:pt x="882" y="678"/>
                  </a:lnTo>
                  <a:lnTo>
                    <a:pt x="906" y="678"/>
                  </a:lnTo>
                  <a:lnTo>
                    <a:pt x="924" y="666"/>
                  </a:lnTo>
                  <a:lnTo>
                    <a:pt x="930" y="672"/>
                  </a:lnTo>
                  <a:lnTo>
                    <a:pt x="936" y="684"/>
                  </a:lnTo>
                  <a:lnTo>
                    <a:pt x="942" y="690"/>
                  </a:lnTo>
                  <a:lnTo>
                    <a:pt x="948" y="690"/>
                  </a:lnTo>
                  <a:lnTo>
                    <a:pt x="954" y="684"/>
                  </a:lnTo>
                  <a:lnTo>
                    <a:pt x="960" y="690"/>
                  </a:lnTo>
                  <a:lnTo>
                    <a:pt x="966" y="702"/>
                  </a:lnTo>
                  <a:lnTo>
                    <a:pt x="966" y="708"/>
                  </a:lnTo>
                  <a:lnTo>
                    <a:pt x="960" y="714"/>
                  </a:lnTo>
                  <a:lnTo>
                    <a:pt x="954" y="714"/>
                  </a:lnTo>
                  <a:lnTo>
                    <a:pt x="942" y="720"/>
                  </a:lnTo>
                  <a:lnTo>
                    <a:pt x="924" y="738"/>
                  </a:lnTo>
                  <a:lnTo>
                    <a:pt x="888" y="738"/>
                  </a:lnTo>
                  <a:lnTo>
                    <a:pt x="882" y="744"/>
                  </a:lnTo>
                  <a:lnTo>
                    <a:pt x="882" y="756"/>
                  </a:lnTo>
                  <a:lnTo>
                    <a:pt x="888" y="762"/>
                  </a:lnTo>
                  <a:lnTo>
                    <a:pt x="900" y="762"/>
                  </a:lnTo>
                  <a:lnTo>
                    <a:pt x="906" y="768"/>
                  </a:lnTo>
                  <a:lnTo>
                    <a:pt x="918" y="768"/>
                  </a:lnTo>
                  <a:lnTo>
                    <a:pt x="918" y="786"/>
                  </a:lnTo>
                  <a:lnTo>
                    <a:pt x="912" y="798"/>
                  </a:lnTo>
                  <a:lnTo>
                    <a:pt x="912" y="816"/>
                  </a:lnTo>
                  <a:lnTo>
                    <a:pt x="918" y="822"/>
                  </a:lnTo>
                  <a:lnTo>
                    <a:pt x="984" y="858"/>
                  </a:lnTo>
                  <a:lnTo>
                    <a:pt x="1062" y="930"/>
                  </a:lnTo>
                  <a:lnTo>
                    <a:pt x="1068" y="930"/>
                  </a:lnTo>
                  <a:lnTo>
                    <a:pt x="1074" y="924"/>
                  </a:lnTo>
                  <a:lnTo>
                    <a:pt x="1110" y="924"/>
                  </a:lnTo>
                  <a:lnTo>
                    <a:pt x="1128" y="918"/>
                  </a:lnTo>
                  <a:lnTo>
                    <a:pt x="1188" y="918"/>
                  </a:lnTo>
                  <a:lnTo>
                    <a:pt x="1206" y="924"/>
                  </a:lnTo>
                  <a:lnTo>
                    <a:pt x="1224" y="924"/>
                  </a:lnTo>
                  <a:lnTo>
                    <a:pt x="1230" y="918"/>
                  </a:lnTo>
                  <a:lnTo>
                    <a:pt x="1254" y="906"/>
                  </a:lnTo>
                  <a:lnTo>
                    <a:pt x="1266" y="906"/>
                  </a:lnTo>
                  <a:lnTo>
                    <a:pt x="1272" y="918"/>
                  </a:lnTo>
                  <a:lnTo>
                    <a:pt x="1290" y="936"/>
                  </a:lnTo>
                  <a:lnTo>
                    <a:pt x="1296" y="954"/>
                  </a:lnTo>
                  <a:lnTo>
                    <a:pt x="1308" y="960"/>
                  </a:lnTo>
                  <a:lnTo>
                    <a:pt x="1314" y="972"/>
                  </a:lnTo>
                  <a:lnTo>
                    <a:pt x="1344" y="972"/>
                  </a:lnTo>
                  <a:lnTo>
                    <a:pt x="1344" y="984"/>
                  </a:lnTo>
                  <a:lnTo>
                    <a:pt x="1350" y="1002"/>
                  </a:lnTo>
                  <a:lnTo>
                    <a:pt x="1350" y="1044"/>
                  </a:lnTo>
                  <a:lnTo>
                    <a:pt x="1356" y="1050"/>
                  </a:lnTo>
                  <a:lnTo>
                    <a:pt x="1362" y="1050"/>
                  </a:lnTo>
                  <a:lnTo>
                    <a:pt x="1368" y="1044"/>
                  </a:lnTo>
                  <a:lnTo>
                    <a:pt x="1380" y="1044"/>
                  </a:lnTo>
                  <a:lnTo>
                    <a:pt x="1386" y="1050"/>
                  </a:lnTo>
                  <a:lnTo>
                    <a:pt x="1416" y="1110"/>
                  </a:lnTo>
                  <a:lnTo>
                    <a:pt x="1494" y="1110"/>
                  </a:lnTo>
                  <a:lnTo>
                    <a:pt x="1512" y="1116"/>
                  </a:lnTo>
                  <a:lnTo>
                    <a:pt x="1512" y="1134"/>
                  </a:lnTo>
                  <a:lnTo>
                    <a:pt x="1506" y="1140"/>
                  </a:lnTo>
                  <a:lnTo>
                    <a:pt x="1506" y="1152"/>
                  </a:lnTo>
                  <a:lnTo>
                    <a:pt x="1512" y="1152"/>
                  </a:lnTo>
                  <a:lnTo>
                    <a:pt x="1524" y="1158"/>
                  </a:lnTo>
                  <a:lnTo>
                    <a:pt x="1536" y="1158"/>
                  </a:lnTo>
                  <a:lnTo>
                    <a:pt x="1542" y="1164"/>
                  </a:lnTo>
                  <a:lnTo>
                    <a:pt x="1542" y="1152"/>
                  </a:lnTo>
                  <a:lnTo>
                    <a:pt x="1536" y="1146"/>
                  </a:lnTo>
                  <a:lnTo>
                    <a:pt x="1536" y="1134"/>
                  </a:lnTo>
                  <a:lnTo>
                    <a:pt x="1548" y="1122"/>
                  </a:lnTo>
                  <a:lnTo>
                    <a:pt x="1560" y="1116"/>
                  </a:lnTo>
                  <a:lnTo>
                    <a:pt x="1566" y="1110"/>
                  </a:lnTo>
                  <a:lnTo>
                    <a:pt x="1572" y="1110"/>
                  </a:lnTo>
                  <a:lnTo>
                    <a:pt x="1572" y="1092"/>
                  </a:lnTo>
                  <a:lnTo>
                    <a:pt x="1584" y="1080"/>
                  </a:lnTo>
                  <a:lnTo>
                    <a:pt x="1596" y="1074"/>
                  </a:lnTo>
                  <a:lnTo>
                    <a:pt x="1608" y="1074"/>
                  </a:lnTo>
                  <a:lnTo>
                    <a:pt x="1614" y="1068"/>
                  </a:lnTo>
                  <a:lnTo>
                    <a:pt x="1620" y="1068"/>
                  </a:lnTo>
                  <a:lnTo>
                    <a:pt x="1632" y="1044"/>
                  </a:lnTo>
                  <a:lnTo>
                    <a:pt x="1656" y="1044"/>
                  </a:lnTo>
                  <a:lnTo>
                    <a:pt x="1686" y="1026"/>
                  </a:lnTo>
                  <a:lnTo>
                    <a:pt x="1662" y="1026"/>
                  </a:lnTo>
                  <a:lnTo>
                    <a:pt x="1662" y="1008"/>
                  </a:lnTo>
                  <a:lnTo>
                    <a:pt x="1668" y="996"/>
                  </a:lnTo>
                  <a:lnTo>
                    <a:pt x="1686" y="978"/>
                  </a:lnTo>
                  <a:lnTo>
                    <a:pt x="1716" y="978"/>
                  </a:lnTo>
                  <a:lnTo>
                    <a:pt x="1728" y="984"/>
                  </a:lnTo>
                  <a:lnTo>
                    <a:pt x="1746" y="990"/>
                  </a:lnTo>
                  <a:lnTo>
                    <a:pt x="1782" y="1008"/>
                  </a:lnTo>
                  <a:lnTo>
                    <a:pt x="1812" y="1008"/>
                  </a:lnTo>
                  <a:lnTo>
                    <a:pt x="1830" y="1014"/>
                  </a:lnTo>
                  <a:lnTo>
                    <a:pt x="1830" y="1002"/>
                  </a:lnTo>
                  <a:lnTo>
                    <a:pt x="1824" y="990"/>
                  </a:lnTo>
                  <a:lnTo>
                    <a:pt x="1824" y="960"/>
                  </a:lnTo>
                  <a:lnTo>
                    <a:pt x="1830" y="954"/>
                  </a:lnTo>
                  <a:lnTo>
                    <a:pt x="1872" y="954"/>
                  </a:lnTo>
                  <a:lnTo>
                    <a:pt x="1884" y="960"/>
                  </a:lnTo>
                  <a:lnTo>
                    <a:pt x="1890" y="972"/>
                  </a:lnTo>
                  <a:lnTo>
                    <a:pt x="1914" y="972"/>
                  </a:lnTo>
                  <a:lnTo>
                    <a:pt x="1926" y="978"/>
                  </a:lnTo>
                  <a:lnTo>
                    <a:pt x="1944" y="978"/>
                  </a:lnTo>
                  <a:lnTo>
                    <a:pt x="1962" y="972"/>
                  </a:lnTo>
                  <a:lnTo>
                    <a:pt x="2082" y="972"/>
                  </a:lnTo>
                  <a:lnTo>
                    <a:pt x="2094" y="978"/>
                  </a:lnTo>
                  <a:lnTo>
                    <a:pt x="2106" y="978"/>
                  </a:lnTo>
                  <a:lnTo>
                    <a:pt x="2154" y="972"/>
                  </a:lnTo>
                  <a:lnTo>
                    <a:pt x="2166" y="984"/>
                  </a:lnTo>
                  <a:lnTo>
                    <a:pt x="2184" y="984"/>
                  </a:lnTo>
                  <a:lnTo>
                    <a:pt x="2208" y="1014"/>
                  </a:lnTo>
                  <a:lnTo>
                    <a:pt x="2250" y="1014"/>
                  </a:lnTo>
                  <a:lnTo>
                    <a:pt x="2268" y="1020"/>
                  </a:lnTo>
                  <a:lnTo>
                    <a:pt x="2262" y="1014"/>
                  </a:lnTo>
                  <a:lnTo>
                    <a:pt x="2262" y="1002"/>
                  </a:lnTo>
                  <a:lnTo>
                    <a:pt x="2256" y="996"/>
                  </a:lnTo>
                  <a:lnTo>
                    <a:pt x="2256" y="984"/>
                  </a:lnTo>
                  <a:lnTo>
                    <a:pt x="2280" y="984"/>
                  </a:lnTo>
                  <a:lnTo>
                    <a:pt x="2262" y="966"/>
                  </a:lnTo>
                  <a:lnTo>
                    <a:pt x="2262" y="960"/>
                  </a:lnTo>
                  <a:lnTo>
                    <a:pt x="2268" y="954"/>
                  </a:lnTo>
                  <a:lnTo>
                    <a:pt x="2286" y="954"/>
                  </a:lnTo>
                  <a:lnTo>
                    <a:pt x="2286" y="942"/>
                  </a:lnTo>
                  <a:lnTo>
                    <a:pt x="2274" y="936"/>
                  </a:lnTo>
                  <a:lnTo>
                    <a:pt x="2268" y="924"/>
                  </a:lnTo>
                  <a:lnTo>
                    <a:pt x="2226" y="882"/>
                  </a:lnTo>
                  <a:lnTo>
                    <a:pt x="2214" y="858"/>
                  </a:lnTo>
                  <a:lnTo>
                    <a:pt x="2214" y="828"/>
                  </a:lnTo>
                  <a:lnTo>
                    <a:pt x="2196" y="828"/>
                  </a:lnTo>
                  <a:lnTo>
                    <a:pt x="2184" y="822"/>
                  </a:lnTo>
                  <a:lnTo>
                    <a:pt x="2178" y="816"/>
                  </a:lnTo>
                  <a:lnTo>
                    <a:pt x="2178" y="810"/>
                  </a:lnTo>
                  <a:lnTo>
                    <a:pt x="2184" y="804"/>
                  </a:lnTo>
                  <a:lnTo>
                    <a:pt x="2196" y="798"/>
                  </a:lnTo>
                  <a:lnTo>
                    <a:pt x="2208" y="798"/>
                  </a:lnTo>
                  <a:lnTo>
                    <a:pt x="2220" y="792"/>
                  </a:lnTo>
                  <a:lnTo>
                    <a:pt x="2232" y="792"/>
                  </a:lnTo>
                  <a:lnTo>
                    <a:pt x="2268" y="774"/>
                  </a:lnTo>
                  <a:lnTo>
                    <a:pt x="2280" y="774"/>
                  </a:lnTo>
                  <a:lnTo>
                    <a:pt x="2286" y="780"/>
                  </a:lnTo>
                  <a:lnTo>
                    <a:pt x="2292" y="792"/>
                  </a:lnTo>
                  <a:lnTo>
                    <a:pt x="2298" y="798"/>
                  </a:lnTo>
                  <a:lnTo>
                    <a:pt x="2316" y="786"/>
                  </a:lnTo>
                  <a:lnTo>
                    <a:pt x="2328" y="798"/>
                  </a:lnTo>
                  <a:lnTo>
                    <a:pt x="2334" y="798"/>
                  </a:lnTo>
                  <a:lnTo>
                    <a:pt x="2340" y="792"/>
                  </a:lnTo>
                  <a:lnTo>
                    <a:pt x="2340" y="780"/>
                  </a:lnTo>
                  <a:lnTo>
                    <a:pt x="2334" y="774"/>
                  </a:lnTo>
                  <a:lnTo>
                    <a:pt x="2328" y="774"/>
                  </a:lnTo>
                  <a:lnTo>
                    <a:pt x="2322" y="768"/>
                  </a:lnTo>
                  <a:lnTo>
                    <a:pt x="2316" y="768"/>
                  </a:lnTo>
                  <a:lnTo>
                    <a:pt x="2316" y="630"/>
                  </a:lnTo>
                  <a:lnTo>
                    <a:pt x="2328" y="630"/>
                  </a:lnTo>
                  <a:lnTo>
                    <a:pt x="2340" y="636"/>
                  </a:lnTo>
                  <a:lnTo>
                    <a:pt x="2352" y="636"/>
                  </a:lnTo>
                  <a:lnTo>
                    <a:pt x="2376" y="648"/>
                  </a:lnTo>
                  <a:lnTo>
                    <a:pt x="2424" y="648"/>
                  </a:lnTo>
                  <a:lnTo>
                    <a:pt x="2436" y="660"/>
                  </a:lnTo>
                  <a:lnTo>
                    <a:pt x="2454" y="642"/>
                  </a:lnTo>
                  <a:lnTo>
                    <a:pt x="2472" y="642"/>
                  </a:lnTo>
                  <a:lnTo>
                    <a:pt x="2478" y="636"/>
                  </a:lnTo>
                  <a:lnTo>
                    <a:pt x="2478" y="618"/>
                  </a:lnTo>
                  <a:lnTo>
                    <a:pt x="2466" y="594"/>
                  </a:lnTo>
                  <a:lnTo>
                    <a:pt x="2454" y="582"/>
                  </a:lnTo>
                  <a:lnTo>
                    <a:pt x="2442" y="558"/>
                  </a:lnTo>
                  <a:lnTo>
                    <a:pt x="2442" y="540"/>
                  </a:lnTo>
                  <a:lnTo>
                    <a:pt x="2454" y="528"/>
                  </a:lnTo>
                  <a:lnTo>
                    <a:pt x="2496" y="528"/>
                  </a:lnTo>
                  <a:lnTo>
                    <a:pt x="2502" y="522"/>
                  </a:lnTo>
                  <a:lnTo>
                    <a:pt x="2502" y="510"/>
                  </a:lnTo>
                  <a:lnTo>
                    <a:pt x="2484" y="492"/>
                  </a:lnTo>
                  <a:close/>
                  <a:moveTo>
                    <a:pt x="2082" y="696"/>
                  </a:moveTo>
                  <a:lnTo>
                    <a:pt x="2046" y="696"/>
                  </a:lnTo>
                  <a:lnTo>
                    <a:pt x="2046" y="702"/>
                  </a:lnTo>
                  <a:lnTo>
                    <a:pt x="2040" y="708"/>
                  </a:lnTo>
                  <a:lnTo>
                    <a:pt x="2028" y="708"/>
                  </a:lnTo>
                  <a:lnTo>
                    <a:pt x="2022" y="702"/>
                  </a:lnTo>
                  <a:lnTo>
                    <a:pt x="2010" y="696"/>
                  </a:lnTo>
                  <a:lnTo>
                    <a:pt x="1980" y="702"/>
                  </a:lnTo>
                  <a:lnTo>
                    <a:pt x="1950" y="696"/>
                  </a:lnTo>
                  <a:lnTo>
                    <a:pt x="1932" y="696"/>
                  </a:lnTo>
                  <a:lnTo>
                    <a:pt x="1908" y="690"/>
                  </a:lnTo>
                  <a:lnTo>
                    <a:pt x="1860" y="690"/>
                  </a:lnTo>
                  <a:lnTo>
                    <a:pt x="1854" y="684"/>
                  </a:lnTo>
                  <a:lnTo>
                    <a:pt x="1854" y="678"/>
                  </a:lnTo>
                  <a:lnTo>
                    <a:pt x="1836" y="696"/>
                  </a:lnTo>
                  <a:lnTo>
                    <a:pt x="1830" y="696"/>
                  </a:lnTo>
                  <a:lnTo>
                    <a:pt x="1824" y="708"/>
                  </a:lnTo>
                  <a:lnTo>
                    <a:pt x="1824" y="714"/>
                  </a:lnTo>
                  <a:lnTo>
                    <a:pt x="1818" y="726"/>
                  </a:lnTo>
                  <a:lnTo>
                    <a:pt x="1812" y="732"/>
                  </a:lnTo>
                  <a:lnTo>
                    <a:pt x="1794" y="732"/>
                  </a:lnTo>
                  <a:lnTo>
                    <a:pt x="1800" y="762"/>
                  </a:lnTo>
                  <a:lnTo>
                    <a:pt x="1788" y="768"/>
                  </a:lnTo>
                  <a:lnTo>
                    <a:pt x="1806" y="786"/>
                  </a:lnTo>
                  <a:lnTo>
                    <a:pt x="1800" y="810"/>
                  </a:lnTo>
                  <a:lnTo>
                    <a:pt x="1794" y="810"/>
                  </a:lnTo>
                  <a:lnTo>
                    <a:pt x="1788" y="798"/>
                  </a:lnTo>
                  <a:lnTo>
                    <a:pt x="1776" y="792"/>
                  </a:lnTo>
                  <a:lnTo>
                    <a:pt x="1770" y="780"/>
                  </a:lnTo>
                  <a:lnTo>
                    <a:pt x="1758" y="774"/>
                  </a:lnTo>
                  <a:lnTo>
                    <a:pt x="1752" y="762"/>
                  </a:lnTo>
                  <a:lnTo>
                    <a:pt x="1752" y="750"/>
                  </a:lnTo>
                  <a:lnTo>
                    <a:pt x="1746" y="732"/>
                  </a:lnTo>
                  <a:lnTo>
                    <a:pt x="1746" y="720"/>
                  </a:lnTo>
                  <a:lnTo>
                    <a:pt x="1764" y="702"/>
                  </a:lnTo>
                  <a:lnTo>
                    <a:pt x="1776" y="702"/>
                  </a:lnTo>
                  <a:lnTo>
                    <a:pt x="1782" y="696"/>
                  </a:lnTo>
                  <a:lnTo>
                    <a:pt x="1788" y="684"/>
                  </a:lnTo>
                  <a:lnTo>
                    <a:pt x="1788" y="678"/>
                  </a:lnTo>
                  <a:lnTo>
                    <a:pt x="1800" y="666"/>
                  </a:lnTo>
                  <a:lnTo>
                    <a:pt x="1818" y="666"/>
                  </a:lnTo>
                  <a:lnTo>
                    <a:pt x="1830" y="672"/>
                  </a:lnTo>
                  <a:lnTo>
                    <a:pt x="1848" y="672"/>
                  </a:lnTo>
                  <a:lnTo>
                    <a:pt x="1854" y="666"/>
                  </a:lnTo>
                  <a:lnTo>
                    <a:pt x="1896" y="666"/>
                  </a:lnTo>
                  <a:lnTo>
                    <a:pt x="1908" y="672"/>
                  </a:lnTo>
                  <a:lnTo>
                    <a:pt x="1914" y="678"/>
                  </a:lnTo>
                  <a:lnTo>
                    <a:pt x="1932" y="678"/>
                  </a:lnTo>
                  <a:lnTo>
                    <a:pt x="1944" y="684"/>
                  </a:lnTo>
                  <a:lnTo>
                    <a:pt x="1974" y="684"/>
                  </a:lnTo>
                  <a:lnTo>
                    <a:pt x="1986" y="672"/>
                  </a:lnTo>
                  <a:lnTo>
                    <a:pt x="2028" y="672"/>
                  </a:lnTo>
                  <a:lnTo>
                    <a:pt x="2034" y="678"/>
                  </a:lnTo>
                  <a:lnTo>
                    <a:pt x="2046" y="678"/>
                  </a:lnTo>
                  <a:lnTo>
                    <a:pt x="2052" y="672"/>
                  </a:lnTo>
                  <a:lnTo>
                    <a:pt x="2064" y="666"/>
                  </a:lnTo>
                  <a:lnTo>
                    <a:pt x="2088" y="666"/>
                  </a:lnTo>
                  <a:lnTo>
                    <a:pt x="2088" y="684"/>
                  </a:lnTo>
                  <a:lnTo>
                    <a:pt x="2082" y="690"/>
                  </a:lnTo>
                  <a:lnTo>
                    <a:pt x="2082" y="696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42" name="Jordan" descr="© INSCALE GmbH, 05.05.2010&#10;http://www.presentationload.com/">
              <a:extLst>
                <a:ext uri="{FF2B5EF4-FFF2-40B4-BE49-F238E27FC236}">
                  <a16:creationId xmlns:a16="http://schemas.microsoft.com/office/drawing/2014/main" id="{93735855-029B-4C85-B1AF-FD4134BABBCD}"/>
                </a:ext>
              </a:extLst>
            </p:cNvPr>
            <p:cNvSpPr>
              <a:spLocks/>
            </p:cNvSpPr>
            <p:nvPr/>
          </p:nvSpPr>
          <p:spPr bwMode="gray">
            <a:xfrm>
              <a:off x="6621691" y="3316267"/>
              <a:ext cx="123830" cy="150762"/>
            </a:xfrm>
            <a:custGeom>
              <a:avLst/>
              <a:gdLst>
                <a:gd name="T0" fmla="*/ 2147483647 w 282"/>
                <a:gd name="T1" fmla="*/ 2147483647 h 336"/>
                <a:gd name="T2" fmla="*/ 2147483647 w 282"/>
                <a:gd name="T3" fmla="*/ 2147483647 h 336"/>
                <a:gd name="T4" fmla="*/ 2147483647 w 282"/>
                <a:gd name="T5" fmla="*/ 0 h 336"/>
                <a:gd name="T6" fmla="*/ 2147483647 w 282"/>
                <a:gd name="T7" fmla="*/ 2147483647 h 336"/>
                <a:gd name="T8" fmla="*/ 2147483647 w 282"/>
                <a:gd name="T9" fmla="*/ 2147483647 h 336"/>
                <a:gd name="T10" fmla="*/ 2147483647 w 282"/>
                <a:gd name="T11" fmla="*/ 2147483647 h 336"/>
                <a:gd name="T12" fmla="*/ 2147483647 w 282"/>
                <a:gd name="T13" fmla="*/ 2147483647 h 336"/>
                <a:gd name="T14" fmla="*/ 2147483647 w 282"/>
                <a:gd name="T15" fmla="*/ 2147483647 h 336"/>
                <a:gd name="T16" fmla="*/ 2147483647 w 282"/>
                <a:gd name="T17" fmla="*/ 2147483647 h 336"/>
                <a:gd name="T18" fmla="*/ 2147483647 w 282"/>
                <a:gd name="T19" fmla="*/ 2147483647 h 336"/>
                <a:gd name="T20" fmla="*/ 2147483647 w 282"/>
                <a:gd name="T21" fmla="*/ 2147483647 h 336"/>
                <a:gd name="T22" fmla="*/ 2147483647 w 282"/>
                <a:gd name="T23" fmla="*/ 2147483647 h 336"/>
                <a:gd name="T24" fmla="*/ 2147483647 w 282"/>
                <a:gd name="T25" fmla="*/ 2147483647 h 336"/>
                <a:gd name="T26" fmla="*/ 2147483647 w 282"/>
                <a:gd name="T27" fmla="*/ 2147483647 h 336"/>
                <a:gd name="T28" fmla="*/ 2147483647 w 282"/>
                <a:gd name="T29" fmla="*/ 2147483647 h 336"/>
                <a:gd name="T30" fmla="*/ 2147483647 w 282"/>
                <a:gd name="T31" fmla="*/ 2147483647 h 336"/>
                <a:gd name="T32" fmla="*/ 2147483647 w 282"/>
                <a:gd name="T33" fmla="*/ 2147483647 h 336"/>
                <a:gd name="T34" fmla="*/ 2147483647 w 282"/>
                <a:gd name="T35" fmla="*/ 2147483647 h 336"/>
                <a:gd name="T36" fmla="*/ 2147483647 w 282"/>
                <a:gd name="T37" fmla="*/ 2147483647 h 336"/>
                <a:gd name="T38" fmla="*/ 2147483647 w 282"/>
                <a:gd name="T39" fmla="*/ 2147483647 h 336"/>
                <a:gd name="T40" fmla="*/ 2147483647 w 282"/>
                <a:gd name="T41" fmla="*/ 2147483647 h 336"/>
                <a:gd name="T42" fmla="*/ 2147483647 w 282"/>
                <a:gd name="T43" fmla="*/ 2147483647 h 336"/>
                <a:gd name="T44" fmla="*/ 2147483647 w 282"/>
                <a:gd name="T45" fmla="*/ 2147483647 h 336"/>
                <a:gd name="T46" fmla="*/ 0 w 282"/>
                <a:gd name="T47" fmla="*/ 2147483647 h 336"/>
                <a:gd name="T48" fmla="*/ 0 w 282"/>
                <a:gd name="T49" fmla="*/ 2147483647 h 336"/>
                <a:gd name="T50" fmla="*/ 2147483647 w 282"/>
                <a:gd name="T51" fmla="*/ 2147483647 h 336"/>
                <a:gd name="T52" fmla="*/ 2147483647 w 282"/>
                <a:gd name="T53" fmla="*/ 2147483647 h 336"/>
                <a:gd name="T54" fmla="*/ 2147483647 w 282"/>
                <a:gd name="T55" fmla="*/ 2147483647 h 336"/>
                <a:gd name="T56" fmla="*/ 2147483647 w 282"/>
                <a:gd name="T57" fmla="*/ 2147483647 h 336"/>
                <a:gd name="T58" fmla="*/ 2147483647 w 282"/>
                <a:gd name="T59" fmla="*/ 2147483647 h 336"/>
                <a:gd name="T60" fmla="*/ 2147483647 w 282"/>
                <a:gd name="T61" fmla="*/ 2147483647 h 336"/>
                <a:gd name="T62" fmla="*/ 2147483647 w 282"/>
                <a:gd name="T63" fmla="*/ 2147483647 h 336"/>
                <a:gd name="T64" fmla="*/ 2147483647 w 282"/>
                <a:gd name="T65" fmla="*/ 2147483647 h 336"/>
                <a:gd name="T66" fmla="*/ 2147483647 w 282"/>
                <a:gd name="T67" fmla="*/ 2147483647 h 336"/>
                <a:gd name="T68" fmla="*/ 2147483647 w 282"/>
                <a:gd name="T69" fmla="*/ 2147483647 h 336"/>
                <a:gd name="T70" fmla="*/ 2147483647 w 282"/>
                <a:gd name="T71" fmla="*/ 2147483647 h 336"/>
                <a:gd name="T72" fmla="*/ 2147483647 w 282"/>
                <a:gd name="T73" fmla="*/ 2147483647 h 336"/>
                <a:gd name="T74" fmla="*/ 2147483647 w 282"/>
                <a:gd name="T75" fmla="*/ 2147483647 h 336"/>
                <a:gd name="T76" fmla="*/ 2147483647 w 282"/>
                <a:gd name="T77" fmla="*/ 2147483647 h 336"/>
                <a:gd name="T78" fmla="*/ 2147483647 w 282"/>
                <a:gd name="T79" fmla="*/ 2147483647 h 336"/>
                <a:gd name="T80" fmla="*/ 2147483647 w 282"/>
                <a:gd name="T81" fmla="*/ 2147483647 h 336"/>
                <a:gd name="T82" fmla="*/ 2147483647 w 282"/>
                <a:gd name="T83" fmla="*/ 2147483647 h 336"/>
                <a:gd name="T84" fmla="*/ 2147483647 w 282"/>
                <a:gd name="T85" fmla="*/ 2147483647 h 336"/>
                <a:gd name="T86" fmla="*/ 2147483647 w 282"/>
                <a:gd name="T87" fmla="*/ 2147483647 h 336"/>
                <a:gd name="T88" fmla="*/ 2147483647 w 282"/>
                <a:gd name="T89" fmla="*/ 2147483647 h 336"/>
                <a:gd name="T90" fmla="*/ 2147483647 w 282"/>
                <a:gd name="T91" fmla="*/ 2147483647 h 336"/>
                <a:gd name="T92" fmla="*/ 2147483647 w 282"/>
                <a:gd name="T93" fmla="*/ 2147483647 h 336"/>
                <a:gd name="T94" fmla="*/ 2147483647 w 282"/>
                <a:gd name="T95" fmla="*/ 2147483647 h 336"/>
                <a:gd name="T96" fmla="*/ 2147483647 w 282"/>
                <a:gd name="T97" fmla="*/ 2147483647 h 336"/>
                <a:gd name="T98" fmla="*/ 2147483647 w 282"/>
                <a:gd name="T99" fmla="*/ 2147483647 h 336"/>
                <a:gd name="T100" fmla="*/ 2147483647 w 282"/>
                <a:gd name="T101" fmla="*/ 2147483647 h 336"/>
                <a:gd name="T102" fmla="*/ 2147483647 w 282"/>
                <a:gd name="T103" fmla="*/ 2147483647 h 336"/>
                <a:gd name="T104" fmla="*/ 2147483647 w 282"/>
                <a:gd name="T105" fmla="*/ 2147483647 h 336"/>
                <a:gd name="T106" fmla="*/ 2147483647 w 282"/>
                <a:gd name="T107" fmla="*/ 2147483647 h 336"/>
                <a:gd name="T108" fmla="*/ 2147483647 w 282"/>
                <a:gd name="T109" fmla="*/ 2147483647 h 336"/>
                <a:gd name="T110" fmla="*/ 2147483647 w 282"/>
                <a:gd name="T111" fmla="*/ 2147483647 h 336"/>
                <a:gd name="T112" fmla="*/ 2147483647 w 282"/>
                <a:gd name="T113" fmla="*/ 2147483647 h 336"/>
                <a:gd name="T114" fmla="*/ 2147483647 w 282"/>
                <a:gd name="T115" fmla="*/ 2147483647 h 336"/>
                <a:gd name="T116" fmla="*/ 2147483647 w 282"/>
                <a:gd name="T117" fmla="*/ 2147483647 h 336"/>
                <a:gd name="T118" fmla="*/ 2147483647 w 282"/>
                <a:gd name="T119" fmla="*/ 2147483647 h 336"/>
                <a:gd name="T120" fmla="*/ 2147483647 w 282"/>
                <a:gd name="T121" fmla="*/ 2147483647 h 336"/>
                <a:gd name="T122" fmla="*/ 2147483647 w 282"/>
                <a:gd name="T123" fmla="*/ 2147483647 h 3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82"/>
                <a:gd name="T187" fmla="*/ 0 h 336"/>
                <a:gd name="T188" fmla="*/ 282 w 282"/>
                <a:gd name="T189" fmla="*/ 336 h 3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82" h="336">
                  <a:moveTo>
                    <a:pt x="258" y="60"/>
                  </a:moveTo>
                  <a:lnTo>
                    <a:pt x="258" y="42"/>
                  </a:lnTo>
                  <a:lnTo>
                    <a:pt x="234" y="0"/>
                  </a:lnTo>
                  <a:lnTo>
                    <a:pt x="222" y="6"/>
                  </a:lnTo>
                  <a:lnTo>
                    <a:pt x="198" y="30"/>
                  </a:lnTo>
                  <a:lnTo>
                    <a:pt x="138" y="78"/>
                  </a:lnTo>
                  <a:lnTo>
                    <a:pt x="114" y="84"/>
                  </a:lnTo>
                  <a:lnTo>
                    <a:pt x="96" y="84"/>
                  </a:lnTo>
                  <a:lnTo>
                    <a:pt x="84" y="78"/>
                  </a:lnTo>
                  <a:lnTo>
                    <a:pt x="72" y="66"/>
                  </a:lnTo>
                  <a:lnTo>
                    <a:pt x="36" y="48"/>
                  </a:lnTo>
                  <a:lnTo>
                    <a:pt x="30" y="48"/>
                  </a:lnTo>
                  <a:lnTo>
                    <a:pt x="24" y="66"/>
                  </a:lnTo>
                  <a:lnTo>
                    <a:pt x="30" y="138"/>
                  </a:lnTo>
                  <a:lnTo>
                    <a:pt x="18" y="150"/>
                  </a:lnTo>
                  <a:lnTo>
                    <a:pt x="18" y="162"/>
                  </a:lnTo>
                  <a:lnTo>
                    <a:pt x="30" y="174"/>
                  </a:lnTo>
                  <a:lnTo>
                    <a:pt x="30" y="186"/>
                  </a:lnTo>
                  <a:lnTo>
                    <a:pt x="24" y="198"/>
                  </a:lnTo>
                  <a:lnTo>
                    <a:pt x="18" y="204"/>
                  </a:lnTo>
                  <a:lnTo>
                    <a:pt x="12" y="216"/>
                  </a:lnTo>
                  <a:lnTo>
                    <a:pt x="6" y="222"/>
                  </a:lnTo>
                  <a:lnTo>
                    <a:pt x="6" y="282"/>
                  </a:lnTo>
                  <a:lnTo>
                    <a:pt x="0" y="294"/>
                  </a:lnTo>
                  <a:lnTo>
                    <a:pt x="0" y="312"/>
                  </a:lnTo>
                  <a:lnTo>
                    <a:pt x="6" y="324"/>
                  </a:lnTo>
                  <a:lnTo>
                    <a:pt x="24" y="324"/>
                  </a:lnTo>
                  <a:lnTo>
                    <a:pt x="48" y="336"/>
                  </a:lnTo>
                  <a:lnTo>
                    <a:pt x="84" y="336"/>
                  </a:lnTo>
                  <a:lnTo>
                    <a:pt x="96" y="324"/>
                  </a:lnTo>
                  <a:lnTo>
                    <a:pt x="108" y="300"/>
                  </a:lnTo>
                  <a:lnTo>
                    <a:pt x="108" y="288"/>
                  </a:lnTo>
                  <a:lnTo>
                    <a:pt x="120" y="276"/>
                  </a:lnTo>
                  <a:lnTo>
                    <a:pt x="126" y="276"/>
                  </a:lnTo>
                  <a:lnTo>
                    <a:pt x="138" y="270"/>
                  </a:lnTo>
                  <a:lnTo>
                    <a:pt x="150" y="270"/>
                  </a:lnTo>
                  <a:lnTo>
                    <a:pt x="162" y="264"/>
                  </a:lnTo>
                  <a:lnTo>
                    <a:pt x="168" y="258"/>
                  </a:lnTo>
                  <a:lnTo>
                    <a:pt x="174" y="246"/>
                  </a:lnTo>
                  <a:lnTo>
                    <a:pt x="180" y="240"/>
                  </a:lnTo>
                  <a:lnTo>
                    <a:pt x="180" y="228"/>
                  </a:lnTo>
                  <a:lnTo>
                    <a:pt x="186" y="222"/>
                  </a:lnTo>
                  <a:lnTo>
                    <a:pt x="186" y="210"/>
                  </a:lnTo>
                  <a:lnTo>
                    <a:pt x="180" y="204"/>
                  </a:lnTo>
                  <a:lnTo>
                    <a:pt x="168" y="180"/>
                  </a:lnTo>
                  <a:lnTo>
                    <a:pt x="144" y="156"/>
                  </a:lnTo>
                  <a:lnTo>
                    <a:pt x="132" y="156"/>
                  </a:lnTo>
                  <a:lnTo>
                    <a:pt x="120" y="150"/>
                  </a:lnTo>
                  <a:lnTo>
                    <a:pt x="96" y="150"/>
                  </a:lnTo>
                  <a:lnTo>
                    <a:pt x="96" y="144"/>
                  </a:lnTo>
                  <a:lnTo>
                    <a:pt x="108" y="144"/>
                  </a:lnTo>
                  <a:lnTo>
                    <a:pt x="120" y="138"/>
                  </a:lnTo>
                  <a:lnTo>
                    <a:pt x="186" y="138"/>
                  </a:lnTo>
                  <a:lnTo>
                    <a:pt x="198" y="114"/>
                  </a:lnTo>
                  <a:lnTo>
                    <a:pt x="240" y="114"/>
                  </a:lnTo>
                  <a:lnTo>
                    <a:pt x="252" y="108"/>
                  </a:lnTo>
                  <a:lnTo>
                    <a:pt x="258" y="102"/>
                  </a:lnTo>
                  <a:lnTo>
                    <a:pt x="264" y="102"/>
                  </a:lnTo>
                  <a:lnTo>
                    <a:pt x="276" y="96"/>
                  </a:lnTo>
                  <a:lnTo>
                    <a:pt x="282" y="90"/>
                  </a:lnTo>
                  <a:lnTo>
                    <a:pt x="282" y="78"/>
                  </a:lnTo>
                  <a:lnTo>
                    <a:pt x="258" y="60"/>
                  </a:lnTo>
                  <a:close/>
                </a:path>
              </a:pathLst>
            </a:custGeom>
            <a:noFill/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43" name="Iraq" descr="© INSCALE GmbH, 05.05.2010&#10;http://www.presentationload.com/">
              <a:extLst>
                <a:ext uri="{FF2B5EF4-FFF2-40B4-BE49-F238E27FC236}">
                  <a16:creationId xmlns:a16="http://schemas.microsoft.com/office/drawing/2014/main" id="{C705A1A0-91FB-43B1-A02F-2A08FB350618}"/>
                </a:ext>
              </a:extLst>
            </p:cNvPr>
            <p:cNvSpPr>
              <a:spLocks/>
            </p:cNvSpPr>
            <p:nvPr/>
          </p:nvSpPr>
          <p:spPr bwMode="gray">
            <a:xfrm>
              <a:off x="6724882" y="3171852"/>
              <a:ext cx="304813" cy="295178"/>
            </a:xfrm>
            <a:custGeom>
              <a:avLst/>
              <a:gdLst>
                <a:gd name="T0" fmla="*/ 2147483647 w 684"/>
                <a:gd name="T1" fmla="*/ 2147483647 h 660"/>
                <a:gd name="T2" fmla="*/ 2147483647 w 684"/>
                <a:gd name="T3" fmla="*/ 2147483647 h 660"/>
                <a:gd name="T4" fmla="*/ 2147483647 w 684"/>
                <a:gd name="T5" fmla="*/ 2147483647 h 660"/>
                <a:gd name="T6" fmla="*/ 2147483647 w 684"/>
                <a:gd name="T7" fmla="*/ 2147483647 h 660"/>
                <a:gd name="T8" fmla="*/ 2147483647 w 684"/>
                <a:gd name="T9" fmla="*/ 2147483647 h 660"/>
                <a:gd name="T10" fmla="*/ 2147483647 w 684"/>
                <a:gd name="T11" fmla="*/ 2147483647 h 660"/>
                <a:gd name="T12" fmla="*/ 2147483647 w 684"/>
                <a:gd name="T13" fmla="*/ 2147483647 h 660"/>
                <a:gd name="T14" fmla="*/ 2147483647 w 684"/>
                <a:gd name="T15" fmla="*/ 2147483647 h 660"/>
                <a:gd name="T16" fmla="*/ 2147483647 w 684"/>
                <a:gd name="T17" fmla="*/ 2147483647 h 660"/>
                <a:gd name="T18" fmla="*/ 2147483647 w 684"/>
                <a:gd name="T19" fmla="*/ 2147483647 h 660"/>
                <a:gd name="T20" fmla="*/ 2147483647 w 684"/>
                <a:gd name="T21" fmla="*/ 2147483647 h 660"/>
                <a:gd name="T22" fmla="*/ 2147483647 w 684"/>
                <a:gd name="T23" fmla="*/ 2147483647 h 660"/>
                <a:gd name="T24" fmla="*/ 2147483647 w 684"/>
                <a:gd name="T25" fmla="*/ 2147483647 h 660"/>
                <a:gd name="T26" fmla="*/ 2147483647 w 684"/>
                <a:gd name="T27" fmla="*/ 2147483647 h 660"/>
                <a:gd name="T28" fmla="*/ 2147483647 w 684"/>
                <a:gd name="T29" fmla="*/ 2147483647 h 660"/>
                <a:gd name="T30" fmla="*/ 2147483647 w 684"/>
                <a:gd name="T31" fmla="*/ 2147483647 h 660"/>
                <a:gd name="T32" fmla="*/ 2147483647 w 684"/>
                <a:gd name="T33" fmla="*/ 2147483647 h 660"/>
                <a:gd name="T34" fmla="*/ 2147483647 w 684"/>
                <a:gd name="T35" fmla="*/ 2147483647 h 660"/>
                <a:gd name="T36" fmla="*/ 2147483647 w 684"/>
                <a:gd name="T37" fmla="*/ 2147483647 h 660"/>
                <a:gd name="T38" fmla="*/ 2147483647 w 684"/>
                <a:gd name="T39" fmla="*/ 2147483647 h 660"/>
                <a:gd name="T40" fmla="*/ 2147483647 w 684"/>
                <a:gd name="T41" fmla="*/ 2147483647 h 660"/>
                <a:gd name="T42" fmla="*/ 2147483647 w 684"/>
                <a:gd name="T43" fmla="*/ 2147483647 h 660"/>
                <a:gd name="T44" fmla="*/ 2147483647 w 684"/>
                <a:gd name="T45" fmla="*/ 2147483647 h 660"/>
                <a:gd name="T46" fmla="*/ 2147483647 w 684"/>
                <a:gd name="T47" fmla="*/ 2147483647 h 660"/>
                <a:gd name="T48" fmla="*/ 2147483647 w 684"/>
                <a:gd name="T49" fmla="*/ 2147483647 h 660"/>
                <a:gd name="T50" fmla="*/ 2147483647 w 684"/>
                <a:gd name="T51" fmla="*/ 2147483647 h 660"/>
                <a:gd name="T52" fmla="*/ 2147483647 w 684"/>
                <a:gd name="T53" fmla="*/ 0 h 660"/>
                <a:gd name="T54" fmla="*/ 2147483647 w 684"/>
                <a:gd name="T55" fmla="*/ 2147483647 h 660"/>
                <a:gd name="T56" fmla="*/ 2147483647 w 684"/>
                <a:gd name="T57" fmla="*/ 2147483647 h 660"/>
                <a:gd name="T58" fmla="*/ 2147483647 w 684"/>
                <a:gd name="T59" fmla="*/ 0 h 660"/>
                <a:gd name="T60" fmla="*/ 2147483647 w 684"/>
                <a:gd name="T61" fmla="*/ 2147483647 h 660"/>
                <a:gd name="T62" fmla="*/ 2147483647 w 684"/>
                <a:gd name="T63" fmla="*/ 2147483647 h 660"/>
                <a:gd name="T64" fmla="*/ 2147483647 w 684"/>
                <a:gd name="T65" fmla="*/ 2147483647 h 660"/>
                <a:gd name="T66" fmla="*/ 2147483647 w 684"/>
                <a:gd name="T67" fmla="*/ 2147483647 h 660"/>
                <a:gd name="T68" fmla="*/ 2147483647 w 684"/>
                <a:gd name="T69" fmla="*/ 2147483647 h 660"/>
                <a:gd name="T70" fmla="*/ 2147483647 w 684"/>
                <a:gd name="T71" fmla="*/ 2147483647 h 660"/>
                <a:gd name="T72" fmla="*/ 2147483647 w 684"/>
                <a:gd name="T73" fmla="*/ 2147483647 h 660"/>
                <a:gd name="T74" fmla="*/ 2147483647 w 684"/>
                <a:gd name="T75" fmla="*/ 2147483647 h 660"/>
                <a:gd name="T76" fmla="*/ 2147483647 w 684"/>
                <a:gd name="T77" fmla="*/ 2147483647 h 660"/>
                <a:gd name="T78" fmla="*/ 2147483647 w 684"/>
                <a:gd name="T79" fmla="*/ 2147483647 h 660"/>
                <a:gd name="T80" fmla="*/ 2147483647 w 684"/>
                <a:gd name="T81" fmla="*/ 2147483647 h 660"/>
                <a:gd name="T82" fmla="*/ 2147483647 w 684"/>
                <a:gd name="T83" fmla="*/ 2147483647 h 660"/>
                <a:gd name="T84" fmla="*/ 2147483647 w 684"/>
                <a:gd name="T85" fmla="*/ 2147483647 h 660"/>
                <a:gd name="T86" fmla="*/ 0 w 684"/>
                <a:gd name="T87" fmla="*/ 2147483647 h 660"/>
                <a:gd name="T88" fmla="*/ 2147483647 w 684"/>
                <a:gd name="T89" fmla="*/ 2147483647 h 660"/>
                <a:gd name="T90" fmla="*/ 2147483647 w 684"/>
                <a:gd name="T91" fmla="*/ 2147483647 h 660"/>
                <a:gd name="T92" fmla="*/ 2147483647 w 684"/>
                <a:gd name="T93" fmla="*/ 2147483647 h 660"/>
                <a:gd name="T94" fmla="*/ 2147483647 w 684"/>
                <a:gd name="T95" fmla="*/ 2147483647 h 660"/>
                <a:gd name="T96" fmla="*/ 2147483647 w 684"/>
                <a:gd name="T97" fmla="*/ 2147483647 h 660"/>
                <a:gd name="T98" fmla="*/ 2147483647 w 684"/>
                <a:gd name="T99" fmla="*/ 2147483647 h 660"/>
                <a:gd name="T100" fmla="*/ 2147483647 w 684"/>
                <a:gd name="T101" fmla="*/ 2147483647 h 660"/>
                <a:gd name="T102" fmla="*/ 2147483647 w 684"/>
                <a:gd name="T103" fmla="*/ 2147483647 h 660"/>
                <a:gd name="T104" fmla="*/ 2147483647 w 684"/>
                <a:gd name="T105" fmla="*/ 2147483647 h 660"/>
                <a:gd name="T106" fmla="*/ 2147483647 w 684"/>
                <a:gd name="T107" fmla="*/ 2147483647 h 660"/>
                <a:gd name="T108" fmla="*/ 2147483647 w 684"/>
                <a:gd name="T109" fmla="*/ 2147483647 h 660"/>
                <a:gd name="T110" fmla="*/ 2147483647 w 684"/>
                <a:gd name="T111" fmla="*/ 2147483647 h 660"/>
                <a:gd name="T112" fmla="*/ 2147483647 w 684"/>
                <a:gd name="T113" fmla="*/ 2147483647 h 660"/>
                <a:gd name="T114" fmla="*/ 2147483647 w 684"/>
                <a:gd name="T115" fmla="*/ 2147483647 h 66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684"/>
                <a:gd name="T175" fmla="*/ 0 h 660"/>
                <a:gd name="T176" fmla="*/ 684 w 684"/>
                <a:gd name="T177" fmla="*/ 660 h 66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684" h="660">
                  <a:moveTo>
                    <a:pt x="678" y="564"/>
                  </a:moveTo>
                  <a:lnTo>
                    <a:pt x="666" y="552"/>
                  </a:lnTo>
                  <a:lnTo>
                    <a:pt x="654" y="546"/>
                  </a:lnTo>
                  <a:lnTo>
                    <a:pt x="648" y="516"/>
                  </a:lnTo>
                  <a:lnTo>
                    <a:pt x="642" y="516"/>
                  </a:lnTo>
                  <a:lnTo>
                    <a:pt x="636" y="510"/>
                  </a:lnTo>
                  <a:lnTo>
                    <a:pt x="624" y="504"/>
                  </a:lnTo>
                  <a:lnTo>
                    <a:pt x="618" y="498"/>
                  </a:lnTo>
                  <a:lnTo>
                    <a:pt x="618" y="462"/>
                  </a:lnTo>
                  <a:lnTo>
                    <a:pt x="624" y="450"/>
                  </a:lnTo>
                  <a:lnTo>
                    <a:pt x="624" y="438"/>
                  </a:lnTo>
                  <a:lnTo>
                    <a:pt x="594" y="402"/>
                  </a:lnTo>
                  <a:lnTo>
                    <a:pt x="588" y="390"/>
                  </a:lnTo>
                  <a:lnTo>
                    <a:pt x="582" y="384"/>
                  </a:lnTo>
                  <a:lnTo>
                    <a:pt x="564" y="384"/>
                  </a:lnTo>
                  <a:lnTo>
                    <a:pt x="546" y="366"/>
                  </a:lnTo>
                  <a:lnTo>
                    <a:pt x="534" y="360"/>
                  </a:lnTo>
                  <a:lnTo>
                    <a:pt x="528" y="354"/>
                  </a:lnTo>
                  <a:lnTo>
                    <a:pt x="504" y="354"/>
                  </a:lnTo>
                  <a:lnTo>
                    <a:pt x="504" y="312"/>
                  </a:lnTo>
                  <a:lnTo>
                    <a:pt x="498" y="312"/>
                  </a:lnTo>
                  <a:lnTo>
                    <a:pt x="492" y="306"/>
                  </a:lnTo>
                  <a:lnTo>
                    <a:pt x="468" y="294"/>
                  </a:lnTo>
                  <a:lnTo>
                    <a:pt x="456" y="282"/>
                  </a:lnTo>
                  <a:lnTo>
                    <a:pt x="444" y="276"/>
                  </a:lnTo>
                  <a:lnTo>
                    <a:pt x="438" y="270"/>
                  </a:lnTo>
                  <a:lnTo>
                    <a:pt x="438" y="264"/>
                  </a:lnTo>
                  <a:lnTo>
                    <a:pt x="444" y="252"/>
                  </a:lnTo>
                  <a:lnTo>
                    <a:pt x="450" y="246"/>
                  </a:lnTo>
                  <a:lnTo>
                    <a:pt x="438" y="234"/>
                  </a:lnTo>
                  <a:lnTo>
                    <a:pt x="438" y="228"/>
                  </a:lnTo>
                  <a:lnTo>
                    <a:pt x="450" y="216"/>
                  </a:lnTo>
                  <a:lnTo>
                    <a:pt x="462" y="216"/>
                  </a:lnTo>
                  <a:lnTo>
                    <a:pt x="462" y="186"/>
                  </a:lnTo>
                  <a:lnTo>
                    <a:pt x="468" y="186"/>
                  </a:lnTo>
                  <a:lnTo>
                    <a:pt x="480" y="174"/>
                  </a:lnTo>
                  <a:lnTo>
                    <a:pt x="480" y="168"/>
                  </a:lnTo>
                  <a:lnTo>
                    <a:pt x="474" y="156"/>
                  </a:lnTo>
                  <a:lnTo>
                    <a:pt x="462" y="144"/>
                  </a:lnTo>
                  <a:lnTo>
                    <a:pt x="462" y="138"/>
                  </a:lnTo>
                  <a:lnTo>
                    <a:pt x="480" y="120"/>
                  </a:lnTo>
                  <a:lnTo>
                    <a:pt x="480" y="114"/>
                  </a:lnTo>
                  <a:lnTo>
                    <a:pt x="468" y="114"/>
                  </a:lnTo>
                  <a:lnTo>
                    <a:pt x="456" y="120"/>
                  </a:lnTo>
                  <a:lnTo>
                    <a:pt x="450" y="126"/>
                  </a:lnTo>
                  <a:lnTo>
                    <a:pt x="438" y="108"/>
                  </a:lnTo>
                  <a:lnTo>
                    <a:pt x="414" y="102"/>
                  </a:lnTo>
                  <a:lnTo>
                    <a:pt x="414" y="84"/>
                  </a:lnTo>
                  <a:lnTo>
                    <a:pt x="402" y="72"/>
                  </a:lnTo>
                  <a:lnTo>
                    <a:pt x="378" y="24"/>
                  </a:lnTo>
                  <a:lnTo>
                    <a:pt x="378" y="12"/>
                  </a:lnTo>
                  <a:lnTo>
                    <a:pt x="336" y="24"/>
                  </a:lnTo>
                  <a:lnTo>
                    <a:pt x="336" y="6"/>
                  </a:lnTo>
                  <a:lnTo>
                    <a:pt x="330" y="0"/>
                  </a:lnTo>
                  <a:lnTo>
                    <a:pt x="306" y="0"/>
                  </a:lnTo>
                  <a:lnTo>
                    <a:pt x="306" y="6"/>
                  </a:lnTo>
                  <a:lnTo>
                    <a:pt x="300" y="12"/>
                  </a:lnTo>
                  <a:lnTo>
                    <a:pt x="288" y="12"/>
                  </a:lnTo>
                  <a:lnTo>
                    <a:pt x="276" y="0"/>
                  </a:lnTo>
                  <a:lnTo>
                    <a:pt x="234" y="0"/>
                  </a:lnTo>
                  <a:lnTo>
                    <a:pt x="234" y="12"/>
                  </a:lnTo>
                  <a:lnTo>
                    <a:pt x="228" y="18"/>
                  </a:lnTo>
                  <a:lnTo>
                    <a:pt x="216" y="24"/>
                  </a:lnTo>
                  <a:lnTo>
                    <a:pt x="204" y="36"/>
                  </a:lnTo>
                  <a:lnTo>
                    <a:pt x="198" y="48"/>
                  </a:lnTo>
                  <a:lnTo>
                    <a:pt x="192" y="54"/>
                  </a:lnTo>
                  <a:lnTo>
                    <a:pt x="180" y="54"/>
                  </a:lnTo>
                  <a:lnTo>
                    <a:pt x="168" y="60"/>
                  </a:lnTo>
                  <a:lnTo>
                    <a:pt x="156" y="60"/>
                  </a:lnTo>
                  <a:lnTo>
                    <a:pt x="150" y="66"/>
                  </a:lnTo>
                  <a:lnTo>
                    <a:pt x="144" y="78"/>
                  </a:lnTo>
                  <a:lnTo>
                    <a:pt x="144" y="90"/>
                  </a:lnTo>
                  <a:lnTo>
                    <a:pt x="150" y="102"/>
                  </a:lnTo>
                  <a:lnTo>
                    <a:pt x="156" y="108"/>
                  </a:lnTo>
                  <a:lnTo>
                    <a:pt x="156" y="120"/>
                  </a:lnTo>
                  <a:lnTo>
                    <a:pt x="162" y="132"/>
                  </a:lnTo>
                  <a:lnTo>
                    <a:pt x="162" y="162"/>
                  </a:lnTo>
                  <a:lnTo>
                    <a:pt x="156" y="174"/>
                  </a:lnTo>
                  <a:lnTo>
                    <a:pt x="150" y="192"/>
                  </a:lnTo>
                  <a:lnTo>
                    <a:pt x="150" y="198"/>
                  </a:lnTo>
                  <a:lnTo>
                    <a:pt x="168" y="216"/>
                  </a:lnTo>
                  <a:lnTo>
                    <a:pt x="168" y="222"/>
                  </a:lnTo>
                  <a:lnTo>
                    <a:pt x="162" y="228"/>
                  </a:lnTo>
                  <a:lnTo>
                    <a:pt x="138" y="240"/>
                  </a:lnTo>
                  <a:lnTo>
                    <a:pt x="78" y="264"/>
                  </a:lnTo>
                  <a:lnTo>
                    <a:pt x="66" y="270"/>
                  </a:lnTo>
                  <a:lnTo>
                    <a:pt x="6" y="318"/>
                  </a:lnTo>
                  <a:lnTo>
                    <a:pt x="0" y="318"/>
                  </a:lnTo>
                  <a:lnTo>
                    <a:pt x="0" y="324"/>
                  </a:lnTo>
                  <a:lnTo>
                    <a:pt x="24" y="366"/>
                  </a:lnTo>
                  <a:lnTo>
                    <a:pt x="24" y="384"/>
                  </a:lnTo>
                  <a:lnTo>
                    <a:pt x="48" y="402"/>
                  </a:lnTo>
                  <a:lnTo>
                    <a:pt x="48" y="414"/>
                  </a:lnTo>
                  <a:lnTo>
                    <a:pt x="60" y="426"/>
                  </a:lnTo>
                  <a:lnTo>
                    <a:pt x="126" y="426"/>
                  </a:lnTo>
                  <a:lnTo>
                    <a:pt x="156" y="456"/>
                  </a:lnTo>
                  <a:lnTo>
                    <a:pt x="168" y="462"/>
                  </a:lnTo>
                  <a:lnTo>
                    <a:pt x="180" y="474"/>
                  </a:lnTo>
                  <a:lnTo>
                    <a:pt x="228" y="498"/>
                  </a:lnTo>
                  <a:lnTo>
                    <a:pt x="234" y="504"/>
                  </a:lnTo>
                  <a:lnTo>
                    <a:pt x="246" y="510"/>
                  </a:lnTo>
                  <a:lnTo>
                    <a:pt x="438" y="654"/>
                  </a:lnTo>
                  <a:lnTo>
                    <a:pt x="522" y="654"/>
                  </a:lnTo>
                  <a:lnTo>
                    <a:pt x="570" y="660"/>
                  </a:lnTo>
                  <a:lnTo>
                    <a:pt x="564" y="660"/>
                  </a:lnTo>
                  <a:lnTo>
                    <a:pt x="570" y="654"/>
                  </a:lnTo>
                  <a:lnTo>
                    <a:pt x="588" y="618"/>
                  </a:lnTo>
                  <a:lnTo>
                    <a:pt x="588" y="606"/>
                  </a:lnTo>
                  <a:lnTo>
                    <a:pt x="594" y="600"/>
                  </a:lnTo>
                  <a:lnTo>
                    <a:pt x="600" y="588"/>
                  </a:lnTo>
                  <a:lnTo>
                    <a:pt x="648" y="588"/>
                  </a:lnTo>
                  <a:lnTo>
                    <a:pt x="654" y="594"/>
                  </a:lnTo>
                  <a:lnTo>
                    <a:pt x="678" y="582"/>
                  </a:lnTo>
                  <a:lnTo>
                    <a:pt x="684" y="576"/>
                  </a:lnTo>
                  <a:lnTo>
                    <a:pt x="678" y="570"/>
                  </a:lnTo>
                  <a:lnTo>
                    <a:pt x="678" y="564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44" name="Guinea-Bissau" descr="© INSCALE GmbH, 05.05.2010&#10;http://www.presentationload.com/">
              <a:extLst>
                <a:ext uri="{FF2B5EF4-FFF2-40B4-BE49-F238E27FC236}">
                  <a16:creationId xmlns:a16="http://schemas.microsoft.com/office/drawing/2014/main" id="{A0B5952E-B092-4826-AA02-6F4748850B76}"/>
                </a:ext>
              </a:extLst>
            </p:cNvPr>
            <p:cNvSpPr>
              <a:spLocks/>
            </p:cNvSpPr>
            <p:nvPr/>
          </p:nvSpPr>
          <p:spPr bwMode="gray">
            <a:xfrm>
              <a:off x="5038883" y="4058973"/>
              <a:ext cx="82554" cy="71414"/>
            </a:xfrm>
            <a:custGeom>
              <a:avLst/>
              <a:gdLst>
                <a:gd name="T0" fmla="*/ 2147483647 w 186"/>
                <a:gd name="T1" fmla="*/ 2147483647 h 156"/>
                <a:gd name="T2" fmla="*/ 2147483647 w 186"/>
                <a:gd name="T3" fmla="*/ 2147483647 h 156"/>
                <a:gd name="T4" fmla="*/ 2147483647 w 186"/>
                <a:gd name="T5" fmla="*/ 2147483647 h 156"/>
                <a:gd name="T6" fmla="*/ 2147483647 w 186"/>
                <a:gd name="T7" fmla="*/ 2147483647 h 156"/>
                <a:gd name="T8" fmla="*/ 2147483647 w 186"/>
                <a:gd name="T9" fmla="*/ 2147483647 h 156"/>
                <a:gd name="T10" fmla="*/ 2147483647 w 186"/>
                <a:gd name="T11" fmla="*/ 2147483647 h 156"/>
                <a:gd name="T12" fmla="*/ 2147483647 w 186"/>
                <a:gd name="T13" fmla="*/ 2147483647 h 156"/>
                <a:gd name="T14" fmla="*/ 2147483647 w 186"/>
                <a:gd name="T15" fmla="*/ 2147483647 h 156"/>
                <a:gd name="T16" fmla="*/ 2147483647 w 186"/>
                <a:gd name="T17" fmla="*/ 2147483647 h 156"/>
                <a:gd name="T18" fmla="*/ 2147483647 w 186"/>
                <a:gd name="T19" fmla="*/ 2147483647 h 156"/>
                <a:gd name="T20" fmla="*/ 2147483647 w 186"/>
                <a:gd name="T21" fmla="*/ 2147483647 h 156"/>
                <a:gd name="T22" fmla="*/ 2147483647 w 186"/>
                <a:gd name="T23" fmla="*/ 2147483647 h 156"/>
                <a:gd name="T24" fmla="*/ 2147483647 w 186"/>
                <a:gd name="T25" fmla="*/ 2147483647 h 156"/>
                <a:gd name="T26" fmla="*/ 2147483647 w 186"/>
                <a:gd name="T27" fmla="*/ 2147483647 h 156"/>
                <a:gd name="T28" fmla="*/ 2147483647 w 186"/>
                <a:gd name="T29" fmla="*/ 0 h 156"/>
                <a:gd name="T30" fmla="*/ 2147483647 w 186"/>
                <a:gd name="T31" fmla="*/ 2147483647 h 156"/>
                <a:gd name="T32" fmla="*/ 2147483647 w 186"/>
                <a:gd name="T33" fmla="*/ 2147483647 h 156"/>
                <a:gd name="T34" fmla="*/ 2147483647 w 186"/>
                <a:gd name="T35" fmla="*/ 2147483647 h 156"/>
                <a:gd name="T36" fmla="*/ 0 w 186"/>
                <a:gd name="T37" fmla="*/ 2147483647 h 156"/>
                <a:gd name="T38" fmla="*/ 2147483647 w 186"/>
                <a:gd name="T39" fmla="*/ 2147483647 h 156"/>
                <a:gd name="T40" fmla="*/ 2147483647 w 186"/>
                <a:gd name="T41" fmla="*/ 2147483647 h 156"/>
                <a:gd name="T42" fmla="*/ 2147483647 w 186"/>
                <a:gd name="T43" fmla="*/ 2147483647 h 156"/>
                <a:gd name="T44" fmla="*/ 2147483647 w 186"/>
                <a:gd name="T45" fmla="*/ 2147483647 h 156"/>
                <a:gd name="T46" fmla="*/ 2147483647 w 186"/>
                <a:gd name="T47" fmla="*/ 2147483647 h 156"/>
                <a:gd name="T48" fmla="*/ 2147483647 w 186"/>
                <a:gd name="T49" fmla="*/ 2147483647 h 156"/>
                <a:gd name="T50" fmla="*/ 2147483647 w 186"/>
                <a:gd name="T51" fmla="*/ 2147483647 h 156"/>
                <a:gd name="T52" fmla="*/ 2147483647 w 186"/>
                <a:gd name="T53" fmla="*/ 2147483647 h 156"/>
                <a:gd name="T54" fmla="*/ 2147483647 w 186"/>
                <a:gd name="T55" fmla="*/ 2147483647 h 156"/>
                <a:gd name="T56" fmla="*/ 2147483647 w 186"/>
                <a:gd name="T57" fmla="*/ 2147483647 h 156"/>
                <a:gd name="T58" fmla="*/ 2147483647 w 186"/>
                <a:gd name="T59" fmla="*/ 2147483647 h 156"/>
                <a:gd name="T60" fmla="*/ 2147483647 w 186"/>
                <a:gd name="T61" fmla="*/ 2147483647 h 156"/>
                <a:gd name="T62" fmla="*/ 2147483647 w 186"/>
                <a:gd name="T63" fmla="*/ 2147483647 h 156"/>
                <a:gd name="T64" fmla="*/ 2147483647 w 186"/>
                <a:gd name="T65" fmla="*/ 2147483647 h 156"/>
                <a:gd name="T66" fmla="*/ 2147483647 w 186"/>
                <a:gd name="T67" fmla="*/ 2147483647 h 156"/>
                <a:gd name="T68" fmla="*/ 2147483647 w 186"/>
                <a:gd name="T69" fmla="*/ 2147483647 h 156"/>
                <a:gd name="T70" fmla="*/ 2147483647 w 186"/>
                <a:gd name="T71" fmla="*/ 2147483647 h 156"/>
                <a:gd name="T72" fmla="*/ 2147483647 w 186"/>
                <a:gd name="T73" fmla="*/ 2147483647 h 15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86"/>
                <a:gd name="T112" fmla="*/ 0 h 156"/>
                <a:gd name="T113" fmla="*/ 186 w 186"/>
                <a:gd name="T114" fmla="*/ 156 h 15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86" h="156">
                  <a:moveTo>
                    <a:pt x="126" y="102"/>
                  </a:moveTo>
                  <a:lnTo>
                    <a:pt x="132" y="96"/>
                  </a:lnTo>
                  <a:lnTo>
                    <a:pt x="144" y="90"/>
                  </a:lnTo>
                  <a:lnTo>
                    <a:pt x="174" y="90"/>
                  </a:lnTo>
                  <a:lnTo>
                    <a:pt x="180" y="84"/>
                  </a:lnTo>
                  <a:lnTo>
                    <a:pt x="186" y="72"/>
                  </a:lnTo>
                  <a:lnTo>
                    <a:pt x="186" y="66"/>
                  </a:lnTo>
                  <a:lnTo>
                    <a:pt x="180" y="60"/>
                  </a:lnTo>
                  <a:lnTo>
                    <a:pt x="168" y="54"/>
                  </a:lnTo>
                  <a:lnTo>
                    <a:pt x="162" y="48"/>
                  </a:lnTo>
                  <a:lnTo>
                    <a:pt x="162" y="36"/>
                  </a:lnTo>
                  <a:lnTo>
                    <a:pt x="168" y="30"/>
                  </a:lnTo>
                  <a:lnTo>
                    <a:pt x="186" y="30"/>
                  </a:lnTo>
                  <a:lnTo>
                    <a:pt x="186" y="6"/>
                  </a:lnTo>
                  <a:lnTo>
                    <a:pt x="84" y="0"/>
                  </a:lnTo>
                  <a:lnTo>
                    <a:pt x="54" y="24"/>
                  </a:lnTo>
                  <a:lnTo>
                    <a:pt x="18" y="24"/>
                  </a:lnTo>
                  <a:lnTo>
                    <a:pt x="6" y="36"/>
                  </a:lnTo>
                  <a:lnTo>
                    <a:pt x="0" y="72"/>
                  </a:lnTo>
                  <a:lnTo>
                    <a:pt x="6" y="78"/>
                  </a:lnTo>
                  <a:lnTo>
                    <a:pt x="18" y="78"/>
                  </a:lnTo>
                  <a:lnTo>
                    <a:pt x="42" y="66"/>
                  </a:lnTo>
                  <a:lnTo>
                    <a:pt x="66" y="66"/>
                  </a:lnTo>
                  <a:lnTo>
                    <a:pt x="90" y="60"/>
                  </a:lnTo>
                  <a:lnTo>
                    <a:pt x="90" y="84"/>
                  </a:lnTo>
                  <a:lnTo>
                    <a:pt x="78" y="78"/>
                  </a:lnTo>
                  <a:lnTo>
                    <a:pt x="72" y="78"/>
                  </a:lnTo>
                  <a:lnTo>
                    <a:pt x="66" y="72"/>
                  </a:lnTo>
                  <a:lnTo>
                    <a:pt x="54" y="72"/>
                  </a:lnTo>
                  <a:lnTo>
                    <a:pt x="54" y="96"/>
                  </a:lnTo>
                  <a:lnTo>
                    <a:pt x="60" y="102"/>
                  </a:lnTo>
                  <a:lnTo>
                    <a:pt x="90" y="96"/>
                  </a:lnTo>
                  <a:lnTo>
                    <a:pt x="54" y="114"/>
                  </a:lnTo>
                  <a:lnTo>
                    <a:pt x="84" y="156"/>
                  </a:lnTo>
                  <a:lnTo>
                    <a:pt x="90" y="132"/>
                  </a:lnTo>
                  <a:lnTo>
                    <a:pt x="108" y="102"/>
                  </a:lnTo>
                  <a:lnTo>
                    <a:pt x="126" y="10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45" name="Guinea" descr="© INSCALE GmbH, 05.05.2010&#10;http://www.presentationload.com/">
              <a:extLst>
                <a:ext uri="{FF2B5EF4-FFF2-40B4-BE49-F238E27FC236}">
                  <a16:creationId xmlns:a16="http://schemas.microsoft.com/office/drawing/2014/main" id="{19EF087D-0F87-4408-A75D-1F39E7F6B4E2}"/>
                </a:ext>
              </a:extLst>
            </p:cNvPr>
            <p:cNvSpPr>
              <a:spLocks/>
            </p:cNvSpPr>
            <p:nvPr/>
          </p:nvSpPr>
          <p:spPr bwMode="gray">
            <a:xfrm>
              <a:off x="5080160" y="4062147"/>
              <a:ext cx="230198" cy="198372"/>
            </a:xfrm>
            <a:custGeom>
              <a:avLst/>
              <a:gdLst>
                <a:gd name="T0" fmla="*/ 2147483647 w 522"/>
                <a:gd name="T1" fmla="*/ 2147483647 h 444"/>
                <a:gd name="T2" fmla="*/ 2147483647 w 522"/>
                <a:gd name="T3" fmla="*/ 2147483647 h 444"/>
                <a:gd name="T4" fmla="*/ 2147483647 w 522"/>
                <a:gd name="T5" fmla="*/ 2147483647 h 444"/>
                <a:gd name="T6" fmla="*/ 2147483647 w 522"/>
                <a:gd name="T7" fmla="*/ 2147483647 h 444"/>
                <a:gd name="T8" fmla="*/ 2147483647 w 522"/>
                <a:gd name="T9" fmla="*/ 2147483647 h 444"/>
                <a:gd name="T10" fmla="*/ 2147483647 w 522"/>
                <a:gd name="T11" fmla="*/ 2147483647 h 444"/>
                <a:gd name="T12" fmla="*/ 2147483647 w 522"/>
                <a:gd name="T13" fmla="*/ 2147483647 h 444"/>
                <a:gd name="T14" fmla="*/ 2147483647 w 522"/>
                <a:gd name="T15" fmla="*/ 2147483647 h 444"/>
                <a:gd name="T16" fmla="*/ 2147483647 w 522"/>
                <a:gd name="T17" fmla="*/ 2147483647 h 444"/>
                <a:gd name="T18" fmla="*/ 2147483647 w 522"/>
                <a:gd name="T19" fmla="*/ 2147483647 h 444"/>
                <a:gd name="T20" fmla="*/ 2147483647 w 522"/>
                <a:gd name="T21" fmla="*/ 2147483647 h 444"/>
                <a:gd name="T22" fmla="*/ 2147483647 w 522"/>
                <a:gd name="T23" fmla="*/ 2147483647 h 444"/>
                <a:gd name="T24" fmla="*/ 2147483647 w 522"/>
                <a:gd name="T25" fmla="*/ 2147483647 h 444"/>
                <a:gd name="T26" fmla="*/ 2147483647 w 522"/>
                <a:gd name="T27" fmla="*/ 2147483647 h 444"/>
                <a:gd name="T28" fmla="*/ 2147483647 w 522"/>
                <a:gd name="T29" fmla="*/ 2147483647 h 444"/>
                <a:gd name="T30" fmla="*/ 2147483647 w 522"/>
                <a:gd name="T31" fmla="*/ 2147483647 h 444"/>
                <a:gd name="T32" fmla="*/ 2147483647 w 522"/>
                <a:gd name="T33" fmla="*/ 2147483647 h 444"/>
                <a:gd name="T34" fmla="*/ 2147483647 w 522"/>
                <a:gd name="T35" fmla="*/ 2147483647 h 444"/>
                <a:gd name="T36" fmla="*/ 2147483647 w 522"/>
                <a:gd name="T37" fmla="*/ 2147483647 h 444"/>
                <a:gd name="T38" fmla="*/ 2147483647 w 522"/>
                <a:gd name="T39" fmla="*/ 2147483647 h 444"/>
                <a:gd name="T40" fmla="*/ 2147483647 w 522"/>
                <a:gd name="T41" fmla="*/ 2147483647 h 444"/>
                <a:gd name="T42" fmla="*/ 2147483647 w 522"/>
                <a:gd name="T43" fmla="*/ 2147483647 h 444"/>
                <a:gd name="T44" fmla="*/ 2147483647 w 522"/>
                <a:gd name="T45" fmla="*/ 2147483647 h 444"/>
                <a:gd name="T46" fmla="*/ 2147483647 w 522"/>
                <a:gd name="T47" fmla="*/ 2147483647 h 444"/>
                <a:gd name="T48" fmla="*/ 2147483647 w 522"/>
                <a:gd name="T49" fmla="*/ 2147483647 h 444"/>
                <a:gd name="T50" fmla="*/ 2147483647 w 522"/>
                <a:gd name="T51" fmla="*/ 2147483647 h 444"/>
                <a:gd name="T52" fmla="*/ 2147483647 w 522"/>
                <a:gd name="T53" fmla="*/ 2147483647 h 444"/>
                <a:gd name="T54" fmla="*/ 2147483647 w 522"/>
                <a:gd name="T55" fmla="*/ 2147483647 h 444"/>
                <a:gd name="T56" fmla="*/ 2147483647 w 522"/>
                <a:gd name="T57" fmla="*/ 2147483647 h 444"/>
                <a:gd name="T58" fmla="*/ 2147483647 w 522"/>
                <a:gd name="T59" fmla="*/ 2147483647 h 444"/>
                <a:gd name="T60" fmla="*/ 2147483647 w 522"/>
                <a:gd name="T61" fmla="*/ 2147483647 h 444"/>
                <a:gd name="T62" fmla="*/ 2147483647 w 522"/>
                <a:gd name="T63" fmla="*/ 2147483647 h 444"/>
                <a:gd name="T64" fmla="*/ 2147483647 w 522"/>
                <a:gd name="T65" fmla="*/ 2147483647 h 444"/>
                <a:gd name="T66" fmla="*/ 2147483647 w 522"/>
                <a:gd name="T67" fmla="*/ 2147483647 h 444"/>
                <a:gd name="T68" fmla="*/ 2147483647 w 522"/>
                <a:gd name="T69" fmla="*/ 2147483647 h 444"/>
                <a:gd name="T70" fmla="*/ 2147483647 w 522"/>
                <a:gd name="T71" fmla="*/ 2147483647 h 444"/>
                <a:gd name="T72" fmla="*/ 2147483647 w 522"/>
                <a:gd name="T73" fmla="*/ 2147483647 h 444"/>
                <a:gd name="T74" fmla="*/ 2147483647 w 522"/>
                <a:gd name="T75" fmla="*/ 2147483647 h 444"/>
                <a:gd name="T76" fmla="*/ 2147483647 w 522"/>
                <a:gd name="T77" fmla="*/ 2147483647 h 444"/>
                <a:gd name="T78" fmla="*/ 2147483647 w 522"/>
                <a:gd name="T79" fmla="*/ 2147483647 h 444"/>
                <a:gd name="T80" fmla="*/ 2147483647 w 522"/>
                <a:gd name="T81" fmla="*/ 2147483647 h 444"/>
                <a:gd name="T82" fmla="*/ 2147483647 w 522"/>
                <a:gd name="T83" fmla="*/ 2147483647 h 444"/>
                <a:gd name="T84" fmla="*/ 2147483647 w 522"/>
                <a:gd name="T85" fmla="*/ 2147483647 h 444"/>
                <a:gd name="T86" fmla="*/ 2147483647 w 522"/>
                <a:gd name="T87" fmla="*/ 2147483647 h 444"/>
                <a:gd name="T88" fmla="*/ 2147483647 w 522"/>
                <a:gd name="T89" fmla="*/ 2147483647 h 444"/>
                <a:gd name="T90" fmla="*/ 2147483647 w 522"/>
                <a:gd name="T91" fmla="*/ 2147483647 h 444"/>
                <a:gd name="T92" fmla="*/ 2147483647 w 522"/>
                <a:gd name="T93" fmla="*/ 2147483647 h 444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522"/>
                <a:gd name="T142" fmla="*/ 0 h 444"/>
                <a:gd name="T143" fmla="*/ 522 w 522"/>
                <a:gd name="T144" fmla="*/ 444 h 444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522" h="444">
                  <a:moveTo>
                    <a:pt x="96" y="0"/>
                  </a:moveTo>
                  <a:lnTo>
                    <a:pt x="96" y="24"/>
                  </a:lnTo>
                  <a:lnTo>
                    <a:pt x="78" y="24"/>
                  </a:lnTo>
                  <a:lnTo>
                    <a:pt x="72" y="30"/>
                  </a:lnTo>
                  <a:lnTo>
                    <a:pt x="72" y="42"/>
                  </a:lnTo>
                  <a:lnTo>
                    <a:pt x="78" y="48"/>
                  </a:lnTo>
                  <a:lnTo>
                    <a:pt x="90" y="54"/>
                  </a:lnTo>
                  <a:lnTo>
                    <a:pt x="96" y="60"/>
                  </a:lnTo>
                  <a:lnTo>
                    <a:pt x="96" y="66"/>
                  </a:lnTo>
                  <a:lnTo>
                    <a:pt x="90" y="78"/>
                  </a:lnTo>
                  <a:lnTo>
                    <a:pt x="84" y="84"/>
                  </a:lnTo>
                  <a:lnTo>
                    <a:pt x="54" y="84"/>
                  </a:lnTo>
                  <a:lnTo>
                    <a:pt x="42" y="90"/>
                  </a:lnTo>
                  <a:lnTo>
                    <a:pt x="36" y="96"/>
                  </a:lnTo>
                  <a:lnTo>
                    <a:pt x="18" y="96"/>
                  </a:lnTo>
                  <a:lnTo>
                    <a:pt x="0" y="126"/>
                  </a:lnTo>
                  <a:lnTo>
                    <a:pt x="0" y="132"/>
                  </a:lnTo>
                  <a:lnTo>
                    <a:pt x="18" y="150"/>
                  </a:lnTo>
                  <a:lnTo>
                    <a:pt x="30" y="150"/>
                  </a:lnTo>
                  <a:lnTo>
                    <a:pt x="30" y="162"/>
                  </a:lnTo>
                  <a:lnTo>
                    <a:pt x="24" y="168"/>
                  </a:lnTo>
                  <a:lnTo>
                    <a:pt x="30" y="180"/>
                  </a:lnTo>
                  <a:lnTo>
                    <a:pt x="30" y="192"/>
                  </a:lnTo>
                  <a:lnTo>
                    <a:pt x="54" y="204"/>
                  </a:lnTo>
                  <a:lnTo>
                    <a:pt x="72" y="204"/>
                  </a:lnTo>
                  <a:lnTo>
                    <a:pt x="72" y="228"/>
                  </a:lnTo>
                  <a:lnTo>
                    <a:pt x="84" y="228"/>
                  </a:lnTo>
                  <a:lnTo>
                    <a:pt x="90" y="222"/>
                  </a:lnTo>
                  <a:lnTo>
                    <a:pt x="90" y="234"/>
                  </a:lnTo>
                  <a:lnTo>
                    <a:pt x="96" y="246"/>
                  </a:lnTo>
                  <a:lnTo>
                    <a:pt x="96" y="258"/>
                  </a:lnTo>
                  <a:lnTo>
                    <a:pt x="114" y="276"/>
                  </a:lnTo>
                  <a:lnTo>
                    <a:pt x="126" y="282"/>
                  </a:lnTo>
                  <a:lnTo>
                    <a:pt x="132" y="288"/>
                  </a:lnTo>
                  <a:lnTo>
                    <a:pt x="138" y="282"/>
                  </a:lnTo>
                  <a:lnTo>
                    <a:pt x="150" y="276"/>
                  </a:lnTo>
                  <a:lnTo>
                    <a:pt x="156" y="264"/>
                  </a:lnTo>
                  <a:lnTo>
                    <a:pt x="168" y="252"/>
                  </a:lnTo>
                  <a:lnTo>
                    <a:pt x="174" y="240"/>
                  </a:lnTo>
                  <a:lnTo>
                    <a:pt x="180" y="234"/>
                  </a:lnTo>
                  <a:lnTo>
                    <a:pt x="180" y="228"/>
                  </a:lnTo>
                  <a:lnTo>
                    <a:pt x="216" y="228"/>
                  </a:lnTo>
                  <a:lnTo>
                    <a:pt x="222" y="210"/>
                  </a:lnTo>
                  <a:lnTo>
                    <a:pt x="258" y="210"/>
                  </a:lnTo>
                  <a:lnTo>
                    <a:pt x="300" y="270"/>
                  </a:lnTo>
                  <a:lnTo>
                    <a:pt x="300" y="288"/>
                  </a:lnTo>
                  <a:lnTo>
                    <a:pt x="312" y="300"/>
                  </a:lnTo>
                  <a:lnTo>
                    <a:pt x="312" y="318"/>
                  </a:lnTo>
                  <a:lnTo>
                    <a:pt x="306" y="330"/>
                  </a:lnTo>
                  <a:lnTo>
                    <a:pt x="300" y="336"/>
                  </a:lnTo>
                  <a:lnTo>
                    <a:pt x="294" y="354"/>
                  </a:lnTo>
                  <a:lnTo>
                    <a:pt x="324" y="342"/>
                  </a:lnTo>
                  <a:lnTo>
                    <a:pt x="348" y="348"/>
                  </a:lnTo>
                  <a:lnTo>
                    <a:pt x="348" y="336"/>
                  </a:lnTo>
                  <a:lnTo>
                    <a:pt x="354" y="330"/>
                  </a:lnTo>
                  <a:lnTo>
                    <a:pt x="360" y="330"/>
                  </a:lnTo>
                  <a:lnTo>
                    <a:pt x="372" y="336"/>
                  </a:lnTo>
                  <a:lnTo>
                    <a:pt x="384" y="348"/>
                  </a:lnTo>
                  <a:lnTo>
                    <a:pt x="390" y="366"/>
                  </a:lnTo>
                  <a:lnTo>
                    <a:pt x="390" y="426"/>
                  </a:lnTo>
                  <a:lnTo>
                    <a:pt x="402" y="426"/>
                  </a:lnTo>
                  <a:lnTo>
                    <a:pt x="402" y="432"/>
                  </a:lnTo>
                  <a:lnTo>
                    <a:pt x="414" y="444"/>
                  </a:lnTo>
                  <a:lnTo>
                    <a:pt x="420" y="444"/>
                  </a:lnTo>
                  <a:lnTo>
                    <a:pt x="432" y="432"/>
                  </a:lnTo>
                  <a:lnTo>
                    <a:pt x="432" y="420"/>
                  </a:lnTo>
                  <a:lnTo>
                    <a:pt x="438" y="408"/>
                  </a:lnTo>
                  <a:lnTo>
                    <a:pt x="444" y="402"/>
                  </a:lnTo>
                  <a:lnTo>
                    <a:pt x="456" y="402"/>
                  </a:lnTo>
                  <a:lnTo>
                    <a:pt x="468" y="408"/>
                  </a:lnTo>
                  <a:lnTo>
                    <a:pt x="474" y="414"/>
                  </a:lnTo>
                  <a:lnTo>
                    <a:pt x="480" y="414"/>
                  </a:lnTo>
                  <a:lnTo>
                    <a:pt x="486" y="408"/>
                  </a:lnTo>
                  <a:lnTo>
                    <a:pt x="486" y="390"/>
                  </a:lnTo>
                  <a:lnTo>
                    <a:pt x="480" y="384"/>
                  </a:lnTo>
                  <a:lnTo>
                    <a:pt x="480" y="378"/>
                  </a:lnTo>
                  <a:lnTo>
                    <a:pt x="498" y="378"/>
                  </a:lnTo>
                  <a:lnTo>
                    <a:pt x="492" y="366"/>
                  </a:lnTo>
                  <a:lnTo>
                    <a:pt x="480" y="360"/>
                  </a:lnTo>
                  <a:lnTo>
                    <a:pt x="474" y="348"/>
                  </a:lnTo>
                  <a:lnTo>
                    <a:pt x="474" y="336"/>
                  </a:lnTo>
                  <a:lnTo>
                    <a:pt x="492" y="336"/>
                  </a:lnTo>
                  <a:lnTo>
                    <a:pt x="498" y="342"/>
                  </a:lnTo>
                  <a:lnTo>
                    <a:pt x="510" y="342"/>
                  </a:lnTo>
                  <a:lnTo>
                    <a:pt x="516" y="348"/>
                  </a:lnTo>
                  <a:lnTo>
                    <a:pt x="516" y="342"/>
                  </a:lnTo>
                  <a:lnTo>
                    <a:pt x="522" y="336"/>
                  </a:lnTo>
                  <a:lnTo>
                    <a:pt x="522" y="324"/>
                  </a:lnTo>
                  <a:lnTo>
                    <a:pt x="516" y="324"/>
                  </a:lnTo>
                  <a:lnTo>
                    <a:pt x="504" y="318"/>
                  </a:lnTo>
                  <a:lnTo>
                    <a:pt x="498" y="318"/>
                  </a:lnTo>
                  <a:lnTo>
                    <a:pt x="498" y="306"/>
                  </a:lnTo>
                  <a:lnTo>
                    <a:pt x="504" y="294"/>
                  </a:lnTo>
                  <a:lnTo>
                    <a:pt x="510" y="288"/>
                  </a:lnTo>
                  <a:lnTo>
                    <a:pt x="492" y="282"/>
                  </a:lnTo>
                  <a:lnTo>
                    <a:pt x="504" y="264"/>
                  </a:lnTo>
                  <a:lnTo>
                    <a:pt x="486" y="258"/>
                  </a:lnTo>
                  <a:lnTo>
                    <a:pt x="480" y="222"/>
                  </a:lnTo>
                  <a:lnTo>
                    <a:pt x="498" y="198"/>
                  </a:lnTo>
                  <a:lnTo>
                    <a:pt x="468" y="168"/>
                  </a:lnTo>
                  <a:lnTo>
                    <a:pt x="468" y="132"/>
                  </a:lnTo>
                  <a:lnTo>
                    <a:pt x="444" y="132"/>
                  </a:lnTo>
                  <a:lnTo>
                    <a:pt x="468" y="96"/>
                  </a:lnTo>
                  <a:lnTo>
                    <a:pt x="432" y="78"/>
                  </a:lnTo>
                  <a:lnTo>
                    <a:pt x="444" y="48"/>
                  </a:lnTo>
                  <a:lnTo>
                    <a:pt x="426" y="36"/>
                  </a:lnTo>
                  <a:lnTo>
                    <a:pt x="426" y="18"/>
                  </a:lnTo>
                  <a:lnTo>
                    <a:pt x="414" y="12"/>
                  </a:lnTo>
                  <a:lnTo>
                    <a:pt x="402" y="12"/>
                  </a:lnTo>
                  <a:lnTo>
                    <a:pt x="396" y="18"/>
                  </a:lnTo>
                  <a:lnTo>
                    <a:pt x="396" y="36"/>
                  </a:lnTo>
                  <a:lnTo>
                    <a:pt x="378" y="54"/>
                  </a:lnTo>
                  <a:lnTo>
                    <a:pt x="366" y="48"/>
                  </a:lnTo>
                  <a:lnTo>
                    <a:pt x="360" y="42"/>
                  </a:lnTo>
                  <a:lnTo>
                    <a:pt x="348" y="36"/>
                  </a:lnTo>
                  <a:lnTo>
                    <a:pt x="342" y="36"/>
                  </a:lnTo>
                  <a:lnTo>
                    <a:pt x="336" y="30"/>
                  </a:lnTo>
                  <a:lnTo>
                    <a:pt x="330" y="30"/>
                  </a:lnTo>
                  <a:lnTo>
                    <a:pt x="324" y="42"/>
                  </a:lnTo>
                  <a:lnTo>
                    <a:pt x="312" y="54"/>
                  </a:lnTo>
                  <a:lnTo>
                    <a:pt x="306" y="66"/>
                  </a:lnTo>
                  <a:lnTo>
                    <a:pt x="306" y="54"/>
                  </a:lnTo>
                  <a:lnTo>
                    <a:pt x="300" y="42"/>
                  </a:lnTo>
                  <a:lnTo>
                    <a:pt x="288" y="30"/>
                  </a:lnTo>
                  <a:lnTo>
                    <a:pt x="276" y="42"/>
                  </a:lnTo>
                  <a:lnTo>
                    <a:pt x="270" y="54"/>
                  </a:lnTo>
                  <a:lnTo>
                    <a:pt x="264" y="60"/>
                  </a:lnTo>
                  <a:lnTo>
                    <a:pt x="258" y="54"/>
                  </a:lnTo>
                  <a:lnTo>
                    <a:pt x="258" y="48"/>
                  </a:lnTo>
                  <a:lnTo>
                    <a:pt x="252" y="36"/>
                  </a:lnTo>
                  <a:lnTo>
                    <a:pt x="252" y="24"/>
                  </a:lnTo>
                  <a:lnTo>
                    <a:pt x="210" y="24"/>
                  </a:lnTo>
                  <a:lnTo>
                    <a:pt x="204" y="30"/>
                  </a:lnTo>
                  <a:lnTo>
                    <a:pt x="192" y="36"/>
                  </a:lnTo>
                  <a:lnTo>
                    <a:pt x="180" y="36"/>
                  </a:lnTo>
                  <a:lnTo>
                    <a:pt x="174" y="30"/>
                  </a:lnTo>
                  <a:lnTo>
                    <a:pt x="168" y="18"/>
                  </a:lnTo>
                  <a:lnTo>
                    <a:pt x="162" y="12"/>
                  </a:lnTo>
                  <a:lnTo>
                    <a:pt x="156" y="18"/>
                  </a:lnTo>
                  <a:lnTo>
                    <a:pt x="138" y="18"/>
                  </a:lnTo>
                  <a:lnTo>
                    <a:pt x="132" y="6"/>
                  </a:lnTo>
                  <a:lnTo>
                    <a:pt x="132" y="0"/>
                  </a:lnTo>
                  <a:lnTo>
                    <a:pt x="96" y="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46" name="Greenland" descr="© INSCALE GmbH, 05.05.2010&#10;http://www.presentationload.com/">
              <a:extLst>
                <a:ext uri="{FF2B5EF4-FFF2-40B4-BE49-F238E27FC236}">
                  <a16:creationId xmlns:a16="http://schemas.microsoft.com/office/drawing/2014/main" id="{B9BD2DAA-FF5F-4A0A-B37A-C0BDDED8E8B4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4195884" y="1697550"/>
              <a:ext cx="1239891" cy="685574"/>
            </a:xfrm>
            <a:custGeom>
              <a:avLst/>
              <a:gdLst>
                <a:gd name="T0" fmla="*/ 2147483647 w 732"/>
                <a:gd name="T1" fmla="*/ 2147483647 h 398"/>
                <a:gd name="T2" fmla="*/ 2147483647 w 732"/>
                <a:gd name="T3" fmla="*/ 2147483647 h 398"/>
                <a:gd name="T4" fmla="*/ 2147483647 w 732"/>
                <a:gd name="T5" fmla="*/ 2147483647 h 398"/>
                <a:gd name="T6" fmla="*/ 2147483647 w 732"/>
                <a:gd name="T7" fmla="*/ 2147483647 h 398"/>
                <a:gd name="T8" fmla="*/ 2147483647 w 732"/>
                <a:gd name="T9" fmla="*/ 2147483647 h 398"/>
                <a:gd name="T10" fmla="*/ 2147483647 w 732"/>
                <a:gd name="T11" fmla="*/ 2147483647 h 398"/>
                <a:gd name="T12" fmla="*/ 2147483647 w 732"/>
                <a:gd name="T13" fmla="*/ 2147483647 h 398"/>
                <a:gd name="T14" fmla="*/ 2147483647 w 732"/>
                <a:gd name="T15" fmla="*/ 2147483647 h 398"/>
                <a:gd name="T16" fmla="*/ 2147483647 w 732"/>
                <a:gd name="T17" fmla="*/ 2147483647 h 398"/>
                <a:gd name="T18" fmla="*/ 2147483647 w 732"/>
                <a:gd name="T19" fmla="*/ 2147483647 h 398"/>
                <a:gd name="T20" fmla="*/ 2147483647 w 732"/>
                <a:gd name="T21" fmla="*/ 2147483647 h 398"/>
                <a:gd name="T22" fmla="*/ 2147483647 w 732"/>
                <a:gd name="T23" fmla="*/ 2147483647 h 398"/>
                <a:gd name="T24" fmla="*/ 2147483647 w 732"/>
                <a:gd name="T25" fmla="*/ 2147483647 h 398"/>
                <a:gd name="T26" fmla="*/ 2147483647 w 732"/>
                <a:gd name="T27" fmla="*/ 2147483647 h 398"/>
                <a:gd name="T28" fmla="*/ 2147483647 w 732"/>
                <a:gd name="T29" fmla="*/ 2147483647 h 398"/>
                <a:gd name="T30" fmla="*/ 2147483647 w 732"/>
                <a:gd name="T31" fmla="*/ 2147483647 h 398"/>
                <a:gd name="T32" fmla="*/ 2147483647 w 732"/>
                <a:gd name="T33" fmla="*/ 2147483647 h 398"/>
                <a:gd name="T34" fmla="*/ 2147483647 w 732"/>
                <a:gd name="T35" fmla="*/ 2147483647 h 398"/>
                <a:gd name="T36" fmla="*/ 2147483647 w 732"/>
                <a:gd name="T37" fmla="*/ 2147483647 h 398"/>
                <a:gd name="T38" fmla="*/ 2147483647 w 732"/>
                <a:gd name="T39" fmla="*/ 2147483647 h 398"/>
                <a:gd name="T40" fmla="*/ 2147483647 w 732"/>
                <a:gd name="T41" fmla="*/ 2147483647 h 398"/>
                <a:gd name="T42" fmla="*/ 2147483647 w 732"/>
                <a:gd name="T43" fmla="*/ 2147483647 h 398"/>
                <a:gd name="T44" fmla="*/ 2147483647 w 732"/>
                <a:gd name="T45" fmla="*/ 2147483647 h 398"/>
                <a:gd name="T46" fmla="*/ 2147483647 w 732"/>
                <a:gd name="T47" fmla="*/ 2147483647 h 398"/>
                <a:gd name="T48" fmla="*/ 2147483647 w 732"/>
                <a:gd name="T49" fmla="*/ 2147483647 h 398"/>
                <a:gd name="T50" fmla="*/ 2147483647 w 732"/>
                <a:gd name="T51" fmla="*/ 2147483647 h 398"/>
                <a:gd name="T52" fmla="*/ 2147483647 w 732"/>
                <a:gd name="T53" fmla="*/ 2147483647 h 398"/>
                <a:gd name="T54" fmla="*/ 2147483647 w 732"/>
                <a:gd name="T55" fmla="*/ 2147483647 h 398"/>
                <a:gd name="T56" fmla="*/ 2147483647 w 732"/>
                <a:gd name="T57" fmla="*/ 2147483647 h 398"/>
                <a:gd name="T58" fmla="*/ 2147483647 w 732"/>
                <a:gd name="T59" fmla="*/ 2147483647 h 398"/>
                <a:gd name="T60" fmla="*/ 2147483647 w 732"/>
                <a:gd name="T61" fmla="*/ 2147483647 h 398"/>
                <a:gd name="T62" fmla="*/ 2147483647 w 732"/>
                <a:gd name="T63" fmla="*/ 2147483647 h 398"/>
                <a:gd name="T64" fmla="*/ 2147483647 w 732"/>
                <a:gd name="T65" fmla="*/ 2147483647 h 398"/>
                <a:gd name="T66" fmla="*/ 2147483647 w 732"/>
                <a:gd name="T67" fmla="*/ 2147483647 h 398"/>
                <a:gd name="T68" fmla="*/ 2147483647 w 732"/>
                <a:gd name="T69" fmla="*/ 2147483647 h 398"/>
                <a:gd name="T70" fmla="*/ 2147483647 w 732"/>
                <a:gd name="T71" fmla="*/ 2147483647 h 398"/>
                <a:gd name="T72" fmla="*/ 2147483647 w 732"/>
                <a:gd name="T73" fmla="*/ 2147483647 h 398"/>
                <a:gd name="T74" fmla="*/ 2147483647 w 732"/>
                <a:gd name="T75" fmla="*/ 2147483647 h 398"/>
                <a:gd name="T76" fmla="*/ 2147483647 w 732"/>
                <a:gd name="T77" fmla="*/ 2147483647 h 398"/>
                <a:gd name="T78" fmla="*/ 2147483647 w 732"/>
                <a:gd name="T79" fmla="*/ 2147483647 h 398"/>
                <a:gd name="T80" fmla="*/ 2147483647 w 732"/>
                <a:gd name="T81" fmla="*/ 2147483647 h 398"/>
                <a:gd name="T82" fmla="*/ 2147483647 w 732"/>
                <a:gd name="T83" fmla="*/ 2147483647 h 398"/>
                <a:gd name="T84" fmla="*/ 2147483647 w 732"/>
                <a:gd name="T85" fmla="*/ 2147483647 h 398"/>
                <a:gd name="T86" fmla="*/ 2147483647 w 732"/>
                <a:gd name="T87" fmla="*/ 2147483647 h 398"/>
                <a:gd name="T88" fmla="*/ 2147483647 w 732"/>
                <a:gd name="T89" fmla="*/ 2147483647 h 398"/>
                <a:gd name="T90" fmla="*/ 2147483647 w 732"/>
                <a:gd name="T91" fmla="*/ 2147483647 h 398"/>
                <a:gd name="T92" fmla="*/ 2147483647 w 732"/>
                <a:gd name="T93" fmla="*/ 2147483647 h 398"/>
                <a:gd name="T94" fmla="*/ 2147483647 w 732"/>
                <a:gd name="T95" fmla="*/ 2147483647 h 398"/>
                <a:gd name="T96" fmla="*/ 2147483647 w 732"/>
                <a:gd name="T97" fmla="*/ 2147483647 h 398"/>
                <a:gd name="T98" fmla="*/ 2147483647 w 732"/>
                <a:gd name="T99" fmla="*/ 2147483647 h 398"/>
                <a:gd name="T100" fmla="*/ 2147483647 w 732"/>
                <a:gd name="T101" fmla="*/ 2147483647 h 398"/>
                <a:gd name="T102" fmla="*/ 2147483647 w 732"/>
                <a:gd name="T103" fmla="*/ 2147483647 h 398"/>
                <a:gd name="T104" fmla="*/ 2147483647 w 732"/>
                <a:gd name="T105" fmla="*/ 2147483647 h 398"/>
                <a:gd name="T106" fmla="*/ 2147483647 w 732"/>
                <a:gd name="T107" fmla="*/ 2147483647 h 398"/>
                <a:gd name="T108" fmla="*/ 2147483647 w 732"/>
                <a:gd name="T109" fmla="*/ 2147483647 h 398"/>
                <a:gd name="T110" fmla="*/ 2147483647 w 732"/>
                <a:gd name="T111" fmla="*/ 2147483647 h 398"/>
                <a:gd name="T112" fmla="*/ 2147483647 w 732"/>
                <a:gd name="T113" fmla="*/ 2147483647 h 398"/>
                <a:gd name="T114" fmla="*/ 2147483647 w 732"/>
                <a:gd name="T115" fmla="*/ 2147483647 h 398"/>
                <a:gd name="T116" fmla="*/ 2147483647 w 732"/>
                <a:gd name="T117" fmla="*/ 2147483647 h 398"/>
                <a:gd name="T118" fmla="*/ 2147483647 w 732"/>
                <a:gd name="T119" fmla="*/ 2147483647 h 398"/>
                <a:gd name="T120" fmla="*/ 2147483647 w 732"/>
                <a:gd name="T121" fmla="*/ 2147483647 h 398"/>
                <a:gd name="T122" fmla="*/ 2147483647 w 732"/>
                <a:gd name="T123" fmla="*/ 2147483647 h 39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732"/>
                <a:gd name="T187" fmla="*/ 0 h 398"/>
                <a:gd name="T188" fmla="*/ 732 w 732"/>
                <a:gd name="T189" fmla="*/ 398 h 398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732" h="398">
                  <a:moveTo>
                    <a:pt x="730" y="24"/>
                  </a:moveTo>
                  <a:lnTo>
                    <a:pt x="728" y="24"/>
                  </a:lnTo>
                  <a:lnTo>
                    <a:pt x="723" y="24"/>
                  </a:lnTo>
                  <a:lnTo>
                    <a:pt x="718" y="22"/>
                  </a:lnTo>
                  <a:lnTo>
                    <a:pt x="678" y="22"/>
                  </a:lnTo>
                  <a:lnTo>
                    <a:pt x="678" y="24"/>
                  </a:lnTo>
                  <a:lnTo>
                    <a:pt x="670" y="26"/>
                  </a:lnTo>
                  <a:lnTo>
                    <a:pt x="659" y="26"/>
                  </a:lnTo>
                  <a:lnTo>
                    <a:pt x="651" y="24"/>
                  </a:lnTo>
                  <a:lnTo>
                    <a:pt x="637" y="24"/>
                  </a:lnTo>
                  <a:lnTo>
                    <a:pt x="623" y="29"/>
                  </a:lnTo>
                  <a:lnTo>
                    <a:pt x="616" y="34"/>
                  </a:lnTo>
                  <a:lnTo>
                    <a:pt x="611" y="34"/>
                  </a:lnTo>
                  <a:lnTo>
                    <a:pt x="606" y="34"/>
                  </a:lnTo>
                  <a:lnTo>
                    <a:pt x="604" y="36"/>
                  </a:lnTo>
                  <a:lnTo>
                    <a:pt x="602" y="36"/>
                  </a:lnTo>
                  <a:lnTo>
                    <a:pt x="597" y="38"/>
                  </a:lnTo>
                  <a:lnTo>
                    <a:pt x="592" y="38"/>
                  </a:lnTo>
                  <a:lnTo>
                    <a:pt x="599" y="34"/>
                  </a:lnTo>
                  <a:lnTo>
                    <a:pt x="609" y="31"/>
                  </a:lnTo>
                  <a:lnTo>
                    <a:pt x="621" y="26"/>
                  </a:lnTo>
                  <a:lnTo>
                    <a:pt x="623" y="24"/>
                  </a:lnTo>
                  <a:lnTo>
                    <a:pt x="618" y="19"/>
                  </a:lnTo>
                  <a:lnTo>
                    <a:pt x="606" y="19"/>
                  </a:lnTo>
                  <a:lnTo>
                    <a:pt x="604" y="22"/>
                  </a:lnTo>
                  <a:lnTo>
                    <a:pt x="602" y="22"/>
                  </a:lnTo>
                  <a:lnTo>
                    <a:pt x="597" y="24"/>
                  </a:lnTo>
                  <a:lnTo>
                    <a:pt x="594" y="24"/>
                  </a:lnTo>
                  <a:lnTo>
                    <a:pt x="566" y="26"/>
                  </a:lnTo>
                  <a:lnTo>
                    <a:pt x="566" y="29"/>
                  </a:lnTo>
                  <a:lnTo>
                    <a:pt x="563" y="29"/>
                  </a:lnTo>
                  <a:lnTo>
                    <a:pt x="566" y="26"/>
                  </a:lnTo>
                  <a:lnTo>
                    <a:pt x="568" y="26"/>
                  </a:lnTo>
                  <a:lnTo>
                    <a:pt x="573" y="26"/>
                  </a:lnTo>
                  <a:lnTo>
                    <a:pt x="578" y="24"/>
                  </a:lnTo>
                  <a:lnTo>
                    <a:pt x="580" y="24"/>
                  </a:lnTo>
                  <a:lnTo>
                    <a:pt x="582" y="24"/>
                  </a:lnTo>
                  <a:lnTo>
                    <a:pt x="585" y="22"/>
                  </a:lnTo>
                  <a:lnTo>
                    <a:pt x="578" y="19"/>
                  </a:lnTo>
                  <a:lnTo>
                    <a:pt x="552" y="19"/>
                  </a:lnTo>
                  <a:lnTo>
                    <a:pt x="542" y="22"/>
                  </a:lnTo>
                  <a:lnTo>
                    <a:pt x="525" y="19"/>
                  </a:lnTo>
                  <a:lnTo>
                    <a:pt x="523" y="19"/>
                  </a:lnTo>
                  <a:lnTo>
                    <a:pt x="523" y="22"/>
                  </a:lnTo>
                  <a:lnTo>
                    <a:pt x="518" y="22"/>
                  </a:lnTo>
                  <a:lnTo>
                    <a:pt x="514" y="24"/>
                  </a:lnTo>
                  <a:lnTo>
                    <a:pt x="511" y="24"/>
                  </a:lnTo>
                  <a:lnTo>
                    <a:pt x="509" y="24"/>
                  </a:lnTo>
                  <a:lnTo>
                    <a:pt x="506" y="24"/>
                  </a:lnTo>
                  <a:lnTo>
                    <a:pt x="509" y="22"/>
                  </a:lnTo>
                  <a:lnTo>
                    <a:pt x="518" y="19"/>
                  </a:lnTo>
                  <a:lnTo>
                    <a:pt x="530" y="19"/>
                  </a:lnTo>
                  <a:lnTo>
                    <a:pt x="563" y="19"/>
                  </a:lnTo>
                  <a:lnTo>
                    <a:pt x="580" y="17"/>
                  </a:lnTo>
                  <a:lnTo>
                    <a:pt x="625" y="17"/>
                  </a:lnTo>
                  <a:lnTo>
                    <a:pt x="632" y="14"/>
                  </a:lnTo>
                  <a:lnTo>
                    <a:pt x="628" y="12"/>
                  </a:lnTo>
                  <a:lnTo>
                    <a:pt x="618" y="10"/>
                  </a:lnTo>
                  <a:lnTo>
                    <a:pt x="592" y="10"/>
                  </a:lnTo>
                  <a:lnTo>
                    <a:pt x="594" y="10"/>
                  </a:lnTo>
                  <a:lnTo>
                    <a:pt x="597" y="7"/>
                  </a:lnTo>
                  <a:lnTo>
                    <a:pt x="594" y="5"/>
                  </a:lnTo>
                  <a:lnTo>
                    <a:pt x="585" y="5"/>
                  </a:lnTo>
                  <a:lnTo>
                    <a:pt x="582" y="7"/>
                  </a:lnTo>
                  <a:lnTo>
                    <a:pt x="568" y="7"/>
                  </a:lnTo>
                  <a:lnTo>
                    <a:pt x="566" y="5"/>
                  </a:lnTo>
                  <a:lnTo>
                    <a:pt x="571" y="5"/>
                  </a:lnTo>
                  <a:lnTo>
                    <a:pt x="573" y="5"/>
                  </a:lnTo>
                  <a:lnTo>
                    <a:pt x="578" y="5"/>
                  </a:lnTo>
                  <a:lnTo>
                    <a:pt x="578" y="2"/>
                  </a:lnTo>
                  <a:lnTo>
                    <a:pt x="575" y="2"/>
                  </a:lnTo>
                  <a:lnTo>
                    <a:pt x="571" y="0"/>
                  </a:lnTo>
                  <a:lnTo>
                    <a:pt x="537" y="0"/>
                  </a:lnTo>
                  <a:lnTo>
                    <a:pt x="528" y="2"/>
                  </a:lnTo>
                  <a:lnTo>
                    <a:pt x="518" y="2"/>
                  </a:lnTo>
                  <a:lnTo>
                    <a:pt x="509" y="0"/>
                  </a:lnTo>
                  <a:lnTo>
                    <a:pt x="483" y="0"/>
                  </a:lnTo>
                  <a:lnTo>
                    <a:pt x="478" y="2"/>
                  </a:lnTo>
                  <a:lnTo>
                    <a:pt x="454" y="2"/>
                  </a:lnTo>
                  <a:lnTo>
                    <a:pt x="452" y="0"/>
                  </a:lnTo>
                  <a:lnTo>
                    <a:pt x="447" y="0"/>
                  </a:lnTo>
                  <a:lnTo>
                    <a:pt x="445" y="2"/>
                  </a:lnTo>
                  <a:lnTo>
                    <a:pt x="442" y="2"/>
                  </a:lnTo>
                  <a:lnTo>
                    <a:pt x="442" y="5"/>
                  </a:lnTo>
                  <a:lnTo>
                    <a:pt x="445" y="5"/>
                  </a:lnTo>
                  <a:lnTo>
                    <a:pt x="447" y="5"/>
                  </a:lnTo>
                  <a:lnTo>
                    <a:pt x="442" y="7"/>
                  </a:lnTo>
                  <a:lnTo>
                    <a:pt x="428" y="7"/>
                  </a:lnTo>
                  <a:lnTo>
                    <a:pt x="409" y="5"/>
                  </a:lnTo>
                  <a:lnTo>
                    <a:pt x="378" y="5"/>
                  </a:lnTo>
                  <a:lnTo>
                    <a:pt x="373" y="5"/>
                  </a:lnTo>
                  <a:lnTo>
                    <a:pt x="371" y="5"/>
                  </a:lnTo>
                  <a:lnTo>
                    <a:pt x="368" y="7"/>
                  </a:lnTo>
                  <a:lnTo>
                    <a:pt x="366" y="7"/>
                  </a:lnTo>
                  <a:lnTo>
                    <a:pt x="366" y="10"/>
                  </a:lnTo>
                  <a:lnTo>
                    <a:pt x="368" y="10"/>
                  </a:lnTo>
                  <a:lnTo>
                    <a:pt x="378" y="10"/>
                  </a:lnTo>
                  <a:lnTo>
                    <a:pt x="387" y="10"/>
                  </a:lnTo>
                  <a:lnTo>
                    <a:pt x="399" y="12"/>
                  </a:lnTo>
                  <a:lnTo>
                    <a:pt x="404" y="12"/>
                  </a:lnTo>
                  <a:lnTo>
                    <a:pt x="426" y="14"/>
                  </a:lnTo>
                  <a:lnTo>
                    <a:pt x="399" y="14"/>
                  </a:lnTo>
                  <a:lnTo>
                    <a:pt x="395" y="14"/>
                  </a:lnTo>
                  <a:lnTo>
                    <a:pt x="392" y="14"/>
                  </a:lnTo>
                  <a:lnTo>
                    <a:pt x="387" y="12"/>
                  </a:lnTo>
                  <a:lnTo>
                    <a:pt x="378" y="12"/>
                  </a:lnTo>
                  <a:lnTo>
                    <a:pt x="380" y="14"/>
                  </a:lnTo>
                  <a:lnTo>
                    <a:pt x="383" y="14"/>
                  </a:lnTo>
                  <a:lnTo>
                    <a:pt x="385" y="14"/>
                  </a:lnTo>
                  <a:lnTo>
                    <a:pt x="376" y="14"/>
                  </a:lnTo>
                  <a:lnTo>
                    <a:pt x="373" y="17"/>
                  </a:lnTo>
                  <a:lnTo>
                    <a:pt x="373" y="19"/>
                  </a:lnTo>
                  <a:lnTo>
                    <a:pt x="371" y="22"/>
                  </a:lnTo>
                  <a:lnTo>
                    <a:pt x="371" y="24"/>
                  </a:lnTo>
                  <a:lnTo>
                    <a:pt x="368" y="24"/>
                  </a:lnTo>
                  <a:lnTo>
                    <a:pt x="366" y="24"/>
                  </a:lnTo>
                  <a:lnTo>
                    <a:pt x="364" y="24"/>
                  </a:lnTo>
                  <a:lnTo>
                    <a:pt x="359" y="24"/>
                  </a:lnTo>
                  <a:lnTo>
                    <a:pt x="357" y="22"/>
                  </a:lnTo>
                  <a:lnTo>
                    <a:pt x="345" y="19"/>
                  </a:lnTo>
                  <a:lnTo>
                    <a:pt x="330" y="14"/>
                  </a:lnTo>
                  <a:lnTo>
                    <a:pt x="309" y="14"/>
                  </a:lnTo>
                  <a:lnTo>
                    <a:pt x="309" y="24"/>
                  </a:lnTo>
                  <a:lnTo>
                    <a:pt x="297" y="24"/>
                  </a:lnTo>
                  <a:lnTo>
                    <a:pt x="292" y="22"/>
                  </a:lnTo>
                  <a:lnTo>
                    <a:pt x="288" y="22"/>
                  </a:lnTo>
                  <a:lnTo>
                    <a:pt x="285" y="19"/>
                  </a:lnTo>
                  <a:lnTo>
                    <a:pt x="278" y="19"/>
                  </a:lnTo>
                  <a:lnTo>
                    <a:pt x="273" y="22"/>
                  </a:lnTo>
                  <a:lnTo>
                    <a:pt x="273" y="24"/>
                  </a:lnTo>
                  <a:lnTo>
                    <a:pt x="269" y="24"/>
                  </a:lnTo>
                  <a:lnTo>
                    <a:pt x="271" y="19"/>
                  </a:lnTo>
                  <a:lnTo>
                    <a:pt x="269" y="17"/>
                  </a:lnTo>
                  <a:lnTo>
                    <a:pt x="238" y="17"/>
                  </a:lnTo>
                  <a:lnTo>
                    <a:pt x="228" y="19"/>
                  </a:lnTo>
                  <a:lnTo>
                    <a:pt x="209" y="19"/>
                  </a:lnTo>
                  <a:lnTo>
                    <a:pt x="214" y="22"/>
                  </a:lnTo>
                  <a:lnTo>
                    <a:pt x="223" y="26"/>
                  </a:lnTo>
                  <a:lnTo>
                    <a:pt x="226" y="29"/>
                  </a:lnTo>
                  <a:lnTo>
                    <a:pt x="223" y="29"/>
                  </a:lnTo>
                  <a:lnTo>
                    <a:pt x="223" y="26"/>
                  </a:lnTo>
                  <a:lnTo>
                    <a:pt x="214" y="24"/>
                  </a:lnTo>
                  <a:lnTo>
                    <a:pt x="207" y="24"/>
                  </a:lnTo>
                  <a:lnTo>
                    <a:pt x="202" y="22"/>
                  </a:lnTo>
                  <a:lnTo>
                    <a:pt x="197" y="22"/>
                  </a:lnTo>
                  <a:lnTo>
                    <a:pt x="192" y="19"/>
                  </a:lnTo>
                  <a:lnTo>
                    <a:pt x="190" y="19"/>
                  </a:lnTo>
                  <a:lnTo>
                    <a:pt x="188" y="22"/>
                  </a:lnTo>
                  <a:lnTo>
                    <a:pt x="185" y="24"/>
                  </a:lnTo>
                  <a:lnTo>
                    <a:pt x="183" y="26"/>
                  </a:lnTo>
                  <a:lnTo>
                    <a:pt x="178" y="29"/>
                  </a:lnTo>
                  <a:lnTo>
                    <a:pt x="176" y="29"/>
                  </a:lnTo>
                  <a:lnTo>
                    <a:pt x="171" y="31"/>
                  </a:lnTo>
                  <a:lnTo>
                    <a:pt x="150" y="31"/>
                  </a:lnTo>
                  <a:lnTo>
                    <a:pt x="143" y="34"/>
                  </a:lnTo>
                  <a:lnTo>
                    <a:pt x="133" y="36"/>
                  </a:lnTo>
                  <a:lnTo>
                    <a:pt x="124" y="38"/>
                  </a:lnTo>
                  <a:lnTo>
                    <a:pt x="119" y="38"/>
                  </a:lnTo>
                  <a:lnTo>
                    <a:pt x="102" y="41"/>
                  </a:lnTo>
                  <a:lnTo>
                    <a:pt x="97" y="43"/>
                  </a:lnTo>
                  <a:lnTo>
                    <a:pt x="100" y="46"/>
                  </a:lnTo>
                  <a:lnTo>
                    <a:pt x="105" y="48"/>
                  </a:lnTo>
                  <a:lnTo>
                    <a:pt x="126" y="48"/>
                  </a:lnTo>
                  <a:lnTo>
                    <a:pt x="116" y="50"/>
                  </a:lnTo>
                  <a:lnTo>
                    <a:pt x="112" y="55"/>
                  </a:lnTo>
                  <a:lnTo>
                    <a:pt x="109" y="55"/>
                  </a:lnTo>
                  <a:lnTo>
                    <a:pt x="93" y="60"/>
                  </a:lnTo>
                  <a:lnTo>
                    <a:pt x="88" y="60"/>
                  </a:lnTo>
                  <a:lnTo>
                    <a:pt x="66" y="60"/>
                  </a:lnTo>
                  <a:lnTo>
                    <a:pt x="57" y="62"/>
                  </a:lnTo>
                  <a:lnTo>
                    <a:pt x="47" y="65"/>
                  </a:lnTo>
                  <a:lnTo>
                    <a:pt x="45" y="67"/>
                  </a:lnTo>
                  <a:lnTo>
                    <a:pt x="40" y="67"/>
                  </a:lnTo>
                  <a:lnTo>
                    <a:pt x="38" y="65"/>
                  </a:lnTo>
                  <a:lnTo>
                    <a:pt x="31" y="70"/>
                  </a:lnTo>
                  <a:lnTo>
                    <a:pt x="9" y="70"/>
                  </a:lnTo>
                  <a:lnTo>
                    <a:pt x="7" y="70"/>
                  </a:lnTo>
                  <a:lnTo>
                    <a:pt x="2" y="70"/>
                  </a:lnTo>
                  <a:lnTo>
                    <a:pt x="0" y="74"/>
                  </a:lnTo>
                  <a:lnTo>
                    <a:pt x="2" y="74"/>
                  </a:lnTo>
                  <a:lnTo>
                    <a:pt x="9" y="79"/>
                  </a:lnTo>
                  <a:lnTo>
                    <a:pt x="12" y="82"/>
                  </a:lnTo>
                  <a:lnTo>
                    <a:pt x="14" y="84"/>
                  </a:lnTo>
                  <a:lnTo>
                    <a:pt x="24" y="79"/>
                  </a:lnTo>
                  <a:lnTo>
                    <a:pt x="24" y="84"/>
                  </a:lnTo>
                  <a:lnTo>
                    <a:pt x="28" y="86"/>
                  </a:lnTo>
                  <a:lnTo>
                    <a:pt x="33" y="86"/>
                  </a:lnTo>
                  <a:lnTo>
                    <a:pt x="36" y="84"/>
                  </a:lnTo>
                  <a:lnTo>
                    <a:pt x="38" y="84"/>
                  </a:lnTo>
                  <a:lnTo>
                    <a:pt x="40" y="82"/>
                  </a:lnTo>
                  <a:lnTo>
                    <a:pt x="40" y="84"/>
                  </a:lnTo>
                  <a:lnTo>
                    <a:pt x="43" y="86"/>
                  </a:lnTo>
                  <a:lnTo>
                    <a:pt x="45" y="86"/>
                  </a:lnTo>
                  <a:lnTo>
                    <a:pt x="47" y="84"/>
                  </a:lnTo>
                  <a:lnTo>
                    <a:pt x="52" y="84"/>
                  </a:lnTo>
                  <a:lnTo>
                    <a:pt x="57" y="84"/>
                  </a:lnTo>
                  <a:lnTo>
                    <a:pt x="59" y="82"/>
                  </a:lnTo>
                  <a:lnTo>
                    <a:pt x="64" y="82"/>
                  </a:lnTo>
                  <a:lnTo>
                    <a:pt x="64" y="84"/>
                  </a:lnTo>
                  <a:lnTo>
                    <a:pt x="64" y="86"/>
                  </a:lnTo>
                  <a:lnTo>
                    <a:pt x="62" y="86"/>
                  </a:lnTo>
                  <a:lnTo>
                    <a:pt x="57" y="91"/>
                  </a:lnTo>
                  <a:lnTo>
                    <a:pt x="55" y="91"/>
                  </a:lnTo>
                  <a:lnTo>
                    <a:pt x="52" y="89"/>
                  </a:lnTo>
                  <a:lnTo>
                    <a:pt x="40" y="89"/>
                  </a:lnTo>
                  <a:lnTo>
                    <a:pt x="36" y="91"/>
                  </a:lnTo>
                  <a:lnTo>
                    <a:pt x="33" y="91"/>
                  </a:lnTo>
                  <a:lnTo>
                    <a:pt x="21" y="89"/>
                  </a:lnTo>
                  <a:lnTo>
                    <a:pt x="19" y="89"/>
                  </a:lnTo>
                  <a:lnTo>
                    <a:pt x="14" y="86"/>
                  </a:lnTo>
                  <a:lnTo>
                    <a:pt x="7" y="86"/>
                  </a:lnTo>
                  <a:lnTo>
                    <a:pt x="2" y="89"/>
                  </a:lnTo>
                  <a:lnTo>
                    <a:pt x="2" y="93"/>
                  </a:lnTo>
                  <a:lnTo>
                    <a:pt x="2" y="96"/>
                  </a:lnTo>
                  <a:lnTo>
                    <a:pt x="7" y="98"/>
                  </a:lnTo>
                  <a:lnTo>
                    <a:pt x="19" y="98"/>
                  </a:lnTo>
                  <a:lnTo>
                    <a:pt x="17" y="101"/>
                  </a:lnTo>
                  <a:lnTo>
                    <a:pt x="14" y="101"/>
                  </a:lnTo>
                  <a:lnTo>
                    <a:pt x="9" y="101"/>
                  </a:lnTo>
                  <a:lnTo>
                    <a:pt x="12" y="103"/>
                  </a:lnTo>
                  <a:lnTo>
                    <a:pt x="19" y="105"/>
                  </a:lnTo>
                  <a:lnTo>
                    <a:pt x="21" y="105"/>
                  </a:lnTo>
                  <a:lnTo>
                    <a:pt x="24" y="108"/>
                  </a:lnTo>
                  <a:lnTo>
                    <a:pt x="33" y="108"/>
                  </a:lnTo>
                  <a:lnTo>
                    <a:pt x="33" y="105"/>
                  </a:lnTo>
                  <a:lnTo>
                    <a:pt x="36" y="105"/>
                  </a:lnTo>
                  <a:lnTo>
                    <a:pt x="38" y="105"/>
                  </a:lnTo>
                  <a:lnTo>
                    <a:pt x="43" y="108"/>
                  </a:lnTo>
                  <a:lnTo>
                    <a:pt x="52" y="105"/>
                  </a:lnTo>
                  <a:lnTo>
                    <a:pt x="52" y="108"/>
                  </a:lnTo>
                  <a:lnTo>
                    <a:pt x="57" y="108"/>
                  </a:lnTo>
                  <a:lnTo>
                    <a:pt x="62" y="105"/>
                  </a:lnTo>
                  <a:lnTo>
                    <a:pt x="64" y="105"/>
                  </a:lnTo>
                  <a:lnTo>
                    <a:pt x="69" y="103"/>
                  </a:lnTo>
                  <a:lnTo>
                    <a:pt x="76" y="105"/>
                  </a:lnTo>
                  <a:lnTo>
                    <a:pt x="81" y="105"/>
                  </a:lnTo>
                  <a:lnTo>
                    <a:pt x="83" y="105"/>
                  </a:lnTo>
                  <a:lnTo>
                    <a:pt x="85" y="103"/>
                  </a:lnTo>
                  <a:lnTo>
                    <a:pt x="88" y="103"/>
                  </a:lnTo>
                  <a:lnTo>
                    <a:pt x="93" y="105"/>
                  </a:lnTo>
                  <a:lnTo>
                    <a:pt x="97" y="105"/>
                  </a:lnTo>
                  <a:lnTo>
                    <a:pt x="112" y="105"/>
                  </a:lnTo>
                  <a:lnTo>
                    <a:pt x="121" y="110"/>
                  </a:lnTo>
                  <a:lnTo>
                    <a:pt x="124" y="110"/>
                  </a:lnTo>
                  <a:lnTo>
                    <a:pt x="128" y="115"/>
                  </a:lnTo>
                  <a:lnTo>
                    <a:pt x="135" y="115"/>
                  </a:lnTo>
                  <a:lnTo>
                    <a:pt x="133" y="117"/>
                  </a:lnTo>
                  <a:lnTo>
                    <a:pt x="133" y="120"/>
                  </a:lnTo>
                  <a:lnTo>
                    <a:pt x="133" y="125"/>
                  </a:lnTo>
                  <a:lnTo>
                    <a:pt x="138" y="125"/>
                  </a:lnTo>
                  <a:lnTo>
                    <a:pt x="140" y="125"/>
                  </a:lnTo>
                  <a:lnTo>
                    <a:pt x="145" y="127"/>
                  </a:lnTo>
                  <a:lnTo>
                    <a:pt x="147" y="129"/>
                  </a:lnTo>
                  <a:lnTo>
                    <a:pt x="143" y="134"/>
                  </a:lnTo>
                  <a:lnTo>
                    <a:pt x="145" y="141"/>
                  </a:lnTo>
                  <a:lnTo>
                    <a:pt x="152" y="144"/>
                  </a:lnTo>
                  <a:lnTo>
                    <a:pt x="145" y="149"/>
                  </a:lnTo>
                  <a:lnTo>
                    <a:pt x="150" y="151"/>
                  </a:lnTo>
                  <a:lnTo>
                    <a:pt x="147" y="151"/>
                  </a:lnTo>
                  <a:lnTo>
                    <a:pt x="145" y="153"/>
                  </a:lnTo>
                  <a:lnTo>
                    <a:pt x="145" y="156"/>
                  </a:lnTo>
                  <a:lnTo>
                    <a:pt x="150" y="161"/>
                  </a:lnTo>
                  <a:lnTo>
                    <a:pt x="152" y="161"/>
                  </a:lnTo>
                  <a:lnTo>
                    <a:pt x="152" y="163"/>
                  </a:lnTo>
                  <a:lnTo>
                    <a:pt x="147" y="165"/>
                  </a:lnTo>
                  <a:lnTo>
                    <a:pt x="145" y="168"/>
                  </a:lnTo>
                  <a:lnTo>
                    <a:pt x="143" y="168"/>
                  </a:lnTo>
                  <a:lnTo>
                    <a:pt x="147" y="170"/>
                  </a:lnTo>
                  <a:lnTo>
                    <a:pt x="143" y="170"/>
                  </a:lnTo>
                  <a:lnTo>
                    <a:pt x="140" y="170"/>
                  </a:lnTo>
                  <a:lnTo>
                    <a:pt x="138" y="170"/>
                  </a:lnTo>
                  <a:lnTo>
                    <a:pt x="133" y="173"/>
                  </a:lnTo>
                  <a:lnTo>
                    <a:pt x="131" y="173"/>
                  </a:lnTo>
                  <a:lnTo>
                    <a:pt x="131" y="175"/>
                  </a:lnTo>
                  <a:lnTo>
                    <a:pt x="143" y="175"/>
                  </a:lnTo>
                  <a:lnTo>
                    <a:pt x="138" y="180"/>
                  </a:lnTo>
                  <a:lnTo>
                    <a:pt x="126" y="180"/>
                  </a:lnTo>
                  <a:lnTo>
                    <a:pt x="124" y="180"/>
                  </a:lnTo>
                  <a:lnTo>
                    <a:pt x="124" y="182"/>
                  </a:lnTo>
                  <a:lnTo>
                    <a:pt x="133" y="189"/>
                  </a:lnTo>
                  <a:lnTo>
                    <a:pt x="138" y="189"/>
                  </a:lnTo>
                  <a:lnTo>
                    <a:pt x="145" y="184"/>
                  </a:lnTo>
                  <a:lnTo>
                    <a:pt x="147" y="184"/>
                  </a:lnTo>
                  <a:lnTo>
                    <a:pt x="152" y="184"/>
                  </a:lnTo>
                  <a:lnTo>
                    <a:pt x="154" y="182"/>
                  </a:lnTo>
                  <a:lnTo>
                    <a:pt x="157" y="182"/>
                  </a:lnTo>
                  <a:lnTo>
                    <a:pt x="157" y="180"/>
                  </a:lnTo>
                  <a:lnTo>
                    <a:pt x="157" y="175"/>
                  </a:lnTo>
                  <a:lnTo>
                    <a:pt x="159" y="173"/>
                  </a:lnTo>
                  <a:lnTo>
                    <a:pt x="159" y="180"/>
                  </a:lnTo>
                  <a:lnTo>
                    <a:pt x="166" y="175"/>
                  </a:lnTo>
                  <a:lnTo>
                    <a:pt x="164" y="177"/>
                  </a:lnTo>
                  <a:lnTo>
                    <a:pt x="164" y="180"/>
                  </a:lnTo>
                  <a:lnTo>
                    <a:pt x="166" y="180"/>
                  </a:lnTo>
                  <a:lnTo>
                    <a:pt x="169" y="182"/>
                  </a:lnTo>
                  <a:lnTo>
                    <a:pt x="176" y="182"/>
                  </a:lnTo>
                  <a:lnTo>
                    <a:pt x="171" y="187"/>
                  </a:lnTo>
                  <a:lnTo>
                    <a:pt x="171" y="189"/>
                  </a:lnTo>
                  <a:lnTo>
                    <a:pt x="173" y="192"/>
                  </a:lnTo>
                  <a:lnTo>
                    <a:pt x="176" y="194"/>
                  </a:lnTo>
                  <a:lnTo>
                    <a:pt x="178" y="196"/>
                  </a:lnTo>
                  <a:lnTo>
                    <a:pt x="181" y="199"/>
                  </a:lnTo>
                  <a:lnTo>
                    <a:pt x="178" y="201"/>
                  </a:lnTo>
                  <a:lnTo>
                    <a:pt x="173" y="201"/>
                  </a:lnTo>
                  <a:lnTo>
                    <a:pt x="173" y="204"/>
                  </a:lnTo>
                  <a:lnTo>
                    <a:pt x="166" y="204"/>
                  </a:lnTo>
                  <a:lnTo>
                    <a:pt x="164" y="201"/>
                  </a:lnTo>
                  <a:lnTo>
                    <a:pt x="162" y="201"/>
                  </a:lnTo>
                  <a:lnTo>
                    <a:pt x="159" y="201"/>
                  </a:lnTo>
                  <a:lnTo>
                    <a:pt x="157" y="199"/>
                  </a:lnTo>
                  <a:lnTo>
                    <a:pt x="143" y="199"/>
                  </a:lnTo>
                  <a:lnTo>
                    <a:pt x="140" y="196"/>
                  </a:lnTo>
                  <a:lnTo>
                    <a:pt x="138" y="194"/>
                  </a:lnTo>
                  <a:lnTo>
                    <a:pt x="131" y="194"/>
                  </a:lnTo>
                  <a:lnTo>
                    <a:pt x="128" y="199"/>
                  </a:lnTo>
                  <a:lnTo>
                    <a:pt x="128" y="201"/>
                  </a:lnTo>
                  <a:lnTo>
                    <a:pt x="133" y="201"/>
                  </a:lnTo>
                  <a:lnTo>
                    <a:pt x="133" y="204"/>
                  </a:lnTo>
                  <a:lnTo>
                    <a:pt x="140" y="204"/>
                  </a:lnTo>
                  <a:lnTo>
                    <a:pt x="143" y="206"/>
                  </a:lnTo>
                  <a:lnTo>
                    <a:pt x="145" y="206"/>
                  </a:lnTo>
                  <a:lnTo>
                    <a:pt x="147" y="206"/>
                  </a:lnTo>
                  <a:lnTo>
                    <a:pt x="152" y="211"/>
                  </a:lnTo>
                  <a:lnTo>
                    <a:pt x="162" y="211"/>
                  </a:lnTo>
                  <a:lnTo>
                    <a:pt x="164" y="211"/>
                  </a:lnTo>
                  <a:lnTo>
                    <a:pt x="166" y="211"/>
                  </a:lnTo>
                  <a:lnTo>
                    <a:pt x="173" y="213"/>
                  </a:lnTo>
                  <a:lnTo>
                    <a:pt x="178" y="208"/>
                  </a:lnTo>
                  <a:lnTo>
                    <a:pt x="178" y="216"/>
                  </a:lnTo>
                  <a:lnTo>
                    <a:pt x="176" y="213"/>
                  </a:lnTo>
                  <a:lnTo>
                    <a:pt x="173" y="213"/>
                  </a:lnTo>
                  <a:lnTo>
                    <a:pt x="171" y="213"/>
                  </a:lnTo>
                  <a:lnTo>
                    <a:pt x="171" y="216"/>
                  </a:lnTo>
                  <a:lnTo>
                    <a:pt x="173" y="220"/>
                  </a:lnTo>
                  <a:lnTo>
                    <a:pt x="169" y="220"/>
                  </a:lnTo>
                  <a:lnTo>
                    <a:pt x="166" y="220"/>
                  </a:lnTo>
                  <a:lnTo>
                    <a:pt x="164" y="220"/>
                  </a:lnTo>
                  <a:lnTo>
                    <a:pt x="164" y="223"/>
                  </a:lnTo>
                  <a:lnTo>
                    <a:pt x="164" y="225"/>
                  </a:lnTo>
                  <a:lnTo>
                    <a:pt x="173" y="225"/>
                  </a:lnTo>
                  <a:lnTo>
                    <a:pt x="171" y="225"/>
                  </a:lnTo>
                  <a:lnTo>
                    <a:pt x="171" y="228"/>
                  </a:lnTo>
                  <a:lnTo>
                    <a:pt x="169" y="230"/>
                  </a:lnTo>
                  <a:lnTo>
                    <a:pt x="162" y="225"/>
                  </a:lnTo>
                  <a:lnTo>
                    <a:pt x="159" y="225"/>
                  </a:lnTo>
                  <a:lnTo>
                    <a:pt x="159" y="228"/>
                  </a:lnTo>
                  <a:lnTo>
                    <a:pt x="159" y="230"/>
                  </a:lnTo>
                  <a:lnTo>
                    <a:pt x="162" y="232"/>
                  </a:lnTo>
                  <a:lnTo>
                    <a:pt x="157" y="232"/>
                  </a:lnTo>
                  <a:lnTo>
                    <a:pt x="157" y="237"/>
                  </a:lnTo>
                  <a:lnTo>
                    <a:pt x="154" y="237"/>
                  </a:lnTo>
                  <a:lnTo>
                    <a:pt x="152" y="240"/>
                  </a:lnTo>
                  <a:lnTo>
                    <a:pt x="152" y="242"/>
                  </a:lnTo>
                  <a:lnTo>
                    <a:pt x="157" y="247"/>
                  </a:lnTo>
                  <a:lnTo>
                    <a:pt x="159" y="247"/>
                  </a:lnTo>
                  <a:lnTo>
                    <a:pt x="159" y="252"/>
                  </a:lnTo>
                  <a:lnTo>
                    <a:pt x="157" y="252"/>
                  </a:lnTo>
                  <a:lnTo>
                    <a:pt x="154" y="252"/>
                  </a:lnTo>
                  <a:lnTo>
                    <a:pt x="152" y="249"/>
                  </a:lnTo>
                  <a:lnTo>
                    <a:pt x="150" y="244"/>
                  </a:lnTo>
                  <a:lnTo>
                    <a:pt x="147" y="242"/>
                  </a:lnTo>
                  <a:lnTo>
                    <a:pt x="147" y="240"/>
                  </a:lnTo>
                  <a:lnTo>
                    <a:pt x="145" y="237"/>
                  </a:lnTo>
                  <a:lnTo>
                    <a:pt x="143" y="235"/>
                  </a:lnTo>
                  <a:lnTo>
                    <a:pt x="140" y="235"/>
                  </a:lnTo>
                  <a:lnTo>
                    <a:pt x="135" y="235"/>
                  </a:lnTo>
                  <a:lnTo>
                    <a:pt x="133" y="235"/>
                  </a:lnTo>
                  <a:lnTo>
                    <a:pt x="128" y="240"/>
                  </a:lnTo>
                  <a:lnTo>
                    <a:pt x="128" y="242"/>
                  </a:lnTo>
                  <a:lnTo>
                    <a:pt x="133" y="244"/>
                  </a:lnTo>
                  <a:lnTo>
                    <a:pt x="138" y="244"/>
                  </a:lnTo>
                  <a:lnTo>
                    <a:pt x="140" y="247"/>
                  </a:lnTo>
                  <a:lnTo>
                    <a:pt x="135" y="249"/>
                  </a:lnTo>
                  <a:lnTo>
                    <a:pt x="131" y="249"/>
                  </a:lnTo>
                  <a:lnTo>
                    <a:pt x="128" y="247"/>
                  </a:lnTo>
                  <a:lnTo>
                    <a:pt x="121" y="247"/>
                  </a:lnTo>
                  <a:lnTo>
                    <a:pt x="119" y="249"/>
                  </a:lnTo>
                  <a:lnTo>
                    <a:pt x="116" y="249"/>
                  </a:lnTo>
                  <a:lnTo>
                    <a:pt x="114" y="249"/>
                  </a:lnTo>
                  <a:lnTo>
                    <a:pt x="112" y="252"/>
                  </a:lnTo>
                  <a:lnTo>
                    <a:pt x="109" y="252"/>
                  </a:lnTo>
                  <a:lnTo>
                    <a:pt x="121" y="252"/>
                  </a:lnTo>
                  <a:lnTo>
                    <a:pt x="126" y="252"/>
                  </a:lnTo>
                  <a:lnTo>
                    <a:pt x="140" y="252"/>
                  </a:lnTo>
                  <a:lnTo>
                    <a:pt x="143" y="252"/>
                  </a:lnTo>
                  <a:lnTo>
                    <a:pt x="131" y="252"/>
                  </a:lnTo>
                  <a:lnTo>
                    <a:pt x="112" y="256"/>
                  </a:lnTo>
                  <a:lnTo>
                    <a:pt x="107" y="256"/>
                  </a:lnTo>
                  <a:lnTo>
                    <a:pt x="105" y="259"/>
                  </a:lnTo>
                  <a:lnTo>
                    <a:pt x="107" y="259"/>
                  </a:lnTo>
                  <a:lnTo>
                    <a:pt x="107" y="261"/>
                  </a:lnTo>
                  <a:lnTo>
                    <a:pt x="114" y="261"/>
                  </a:lnTo>
                  <a:lnTo>
                    <a:pt x="119" y="259"/>
                  </a:lnTo>
                  <a:lnTo>
                    <a:pt x="124" y="259"/>
                  </a:lnTo>
                  <a:lnTo>
                    <a:pt x="128" y="256"/>
                  </a:lnTo>
                  <a:lnTo>
                    <a:pt x="138" y="256"/>
                  </a:lnTo>
                  <a:lnTo>
                    <a:pt x="140" y="259"/>
                  </a:lnTo>
                  <a:lnTo>
                    <a:pt x="138" y="261"/>
                  </a:lnTo>
                  <a:lnTo>
                    <a:pt x="114" y="261"/>
                  </a:lnTo>
                  <a:lnTo>
                    <a:pt x="112" y="261"/>
                  </a:lnTo>
                  <a:lnTo>
                    <a:pt x="102" y="261"/>
                  </a:lnTo>
                  <a:lnTo>
                    <a:pt x="102" y="264"/>
                  </a:lnTo>
                  <a:lnTo>
                    <a:pt x="107" y="264"/>
                  </a:lnTo>
                  <a:lnTo>
                    <a:pt x="107" y="266"/>
                  </a:lnTo>
                  <a:lnTo>
                    <a:pt x="112" y="266"/>
                  </a:lnTo>
                  <a:lnTo>
                    <a:pt x="114" y="266"/>
                  </a:lnTo>
                  <a:lnTo>
                    <a:pt x="109" y="266"/>
                  </a:lnTo>
                  <a:lnTo>
                    <a:pt x="107" y="268"/>
                  </a:lnTo>
                  <a:lnTo>
                    <a:pt x="107" y="271"/>
                  </a:lnTo>
                  <a:lnTo>
                    <a:pt x="105" y="273"/>
                  </a:lnTo>
                  <a:lnTo>
                    <a:pt x="102" y="273"/>
                  </a:lnTo>
                  <a:lnTo>
                    <a:pt x="100" y="275"/>
                  </a:lnTo>
                  <a:lnTo>
                    <a:pt x="97" y="275"/>
                  </a:lnTo>
                  <a:lnTo>
                    <a:pt x="107" y="278"/>
                  </a:lnTo>
                  <a:lnTo>
                    <a:pt x="97" y="280"/>
                  </a:lnTo>
                  <a:lnTo>
                    <a:pt x="97" y="283"/>
                  </a:lnTo>
                  <a:lnTo>
                    <a:pt x="100" y="285"/>
                  </a:lnTo>
                  <a:lnTo>
                    <a:pt x="105" y="285"/>
                  </a:lnTo>
                  <a:lnTo>
                    <a:pt x="107" y="285"/>
                  </a:lnTo>
                  <a:lnTo>
                    <a:pt x="114" y="285"/>
                  </a:lnTo>
                  <a:lnTo>
                    <a:pt x="112" y="285"/>
                  </a:lnTo>
                  <a:lnTo>
                    <a:pt x="109" y="285"/>
                  </a:lnTo>
                  <a:lnTo>
                    <a:pt x="107" y="287"/>
                  </a:lnTo>
                  <a:lnTo>
                    <a:pt x="102" y="290"/>
                  </a:lnTo>
                  <a:lnTo>
                    <a:pt x="102" y="292"/>
                  </a:lnTo>
                  <a:lnTo>
                    <a:pt x="105" y="295"/>
                  </a:lnTo>
                  <a:lnTo>
                    <a:pt x="107" y="295"/>
                  </a:lnTo>
                  <a:lnTo>
                    <a:pt x="109" y="292"/>
                  </a:lnTo>
                  <a:lnTo>
                    <a:pt x="114" y="290"/>
                  </a:lnTo>
                  <a:lnTo>
                    <a:pt x="112" y="295"/>
                  </a:lnTo>
                  <a:lnTo>
                    <a:pt x="109" y="295"/>
                  </a:lnTo>
                  <a:lnTo>
                    <a:pt x="107" y="299"/>
                  </a:lnTo>
                  <a:lnTo>
                    <a:pt x="107" y="304"/>
                  </a:lnTo>
                  <a:lnTo>
                    <a:pt x="109" y="304"/>
                  </a:lnTo>
                  <a:lnTo>
                    <a:pt x="109" y="302"/>
                  </a:lnTo>
                  <a:lnTo>
                    <a:pt x="114" y="302"/>
                  </a:lnTo>
                  <a:lnTo>
                    <a:pt x="109" y="307"/>
                  </a:lnTo>
                  <a:lnTo>
                    <a:pt x="107" y="307"/>
                  </a:lnTo>
                  <a:lnTo>
                    <a:pt x="105" y="309"/>
                  </a:lnTo>
                  <a:lnTo>
                    <a:pt x="102" y="311"/>
                  </a:lnTo>
                  <a:lnTo>
                    <a:pt x="102" y="316"/>
                  </a:lnTo>
                  <a:lnTo>
                    <a:pt x="105" y="316"/>
                  </a:lnTo>
                  <a:lnTo>
                    <a:pt x="107" y="314"/>
                  </a:lnTo>
                  <a:lnTo>
                    <a:pt x="114" y="307"/>
                  </a:lnTo>
                  <a:lnTo>
                    <a:pt x="124" y="307"/>
                  </a:lnTo>
                  <a:lnTo>
                    <a:pt x="126" y="304"/>
                  </a:lnTo>
                  <a:lnTo>
                    <a:pt x="128" y="304"/>
                  </a:lnTo>
                  <a:lnTo>
                    <a:pt x="128" y="307"/>
                  </a:lnTo>
                  <a:lnTo>
                    <a:pt x="133" y="304"/>
                  </a:lnTo>
                  <a:lnTo>
                    <a:pt x="128" y="311"/>
                  </a:lnTo>
                  <a:lnTo>
                    <a:pt x="135" y="311"/>
                  </a:lnTo>
                  <a:lnTo>
                    <a:pt x="128" y="311"/>
                  </a:lnTo>
                  <a:lnTo>
                    <a:pt x="124" y="314"/>
                  </a:lnTo>
                  <a:lnTo>
                    <a:pt x="124" y="316"/>
                  </a:lnTo>
                  <a:lnTo>
                    <a:pt x="119" y="316"/>
                  </a:lnTo>
                  <a:lnTo>
                    <a:pt x="116" y="316"/>
                  </a:lnTo>
                  <a:lnTo>
                    <a:pt x="114" y="319"/>
                  </a:lnTo>
                  <a:lnTo>
                    <a:pt x="114" y="321"/>
                  </a:lnTo>
                  <a:lnTo>
                    <a:pt x="112" y="321"/>
                  </a:lnTo>
                  <a:lnTo>
                    <a:pt x="107" y="323"/>
                  </a:lnTo>
                  <a:lnTo>
                    <a:pt x="105" y="326"/>
                  </a:lnTo>
                  <a:lnTo>
                    <a:pt x="109" y="326"/>
                  </a:lnTo>
                  <a:lnTo>
                    <a:pt x="107" y="326"/>
                  </a:lnTo>
                  <a:lnTo>
                    <a:pt x="107" y="328"/>
                  </a:lnTo>
                  <a:lnTo>
                    <a:pt x="107" y="331"/>
                  </a:lnTo>
                  <a:lnTo>
                    <a:pt x="109" y="331"/>
                  </a:lnTo>
                  <a:lnTo>
                    <a:pt x="107" y="333"/>
                  </a:lnTo>
                  <a:lnTo>
                    <a:pt x="107" y="335"/>
                  </a:lnTo>
                  <a:lnTo>
                    <a:pt x="116" y="335"/>
                  </a:lnTo>
                  <a:lnTo>
                    <a:pt x="112" y="343"/>
                  </a:lnTo>
                  <a:lnTo>
                    <a:pt x="116" y="340"/>
                  </a:lnTo>
                  <a:lnTo>
                    <a:pt x="119" y="340"/>
                  </a:lnTo>
                  <a:lnTo>
                    <a:pt x="116" y="340"/>
                  </a:lnTo>
                  <a:lnTo>
                    <a:pt x="114" y="343"/>
                  </a:lnTo>
                  <a:lnTo>
                    <a:pt x="114" y="345"/>
                  </a:lnTo>
                  <a:lnTo>
                    <a:pt x="112" y="347"/>
                  </a:lnTo>
                  <a:lnTo>
                    <a:pt x="112" y="352"/>
                  </a:lnTo>
                  <a:lnTo>
                    <a:pt x="114" y="352"/>
                  </a:lnTo>
                  <a:lnTo>
                    <a:pt x="121" y="352"/>
                  </a:lnTo>
                  <a:lnTo>
                    <a:pt x="116" y="359"/>
                  </a:lnTo>
                  <a:lnTo>
                    <a:pt x="126" y="357"/>
                  </a:lnTo>
                  <a:lnTo>
                    <a:pt x="121" y="362"/>
                  </a:lnTo>
                  <a:lnTo>
                    <a:pt x="124" y="366"/>
                  </a:lnTo>
                  <a:lnTo>
                    <a:pt x="128" y="366"/>
                  </a:lnTo>
                  <a:lnTo>
                    <a:pt x="126" y="366"/>
                  </a:lnTo>
                  <a:lnTo>
                    <a:pt x="126" y="369"/>
                  </a:lnTo>
                  <a:lnTo>
                    <a:pt x="128" y="371"/>
                  </a:lnTo>
                  <a:lnTo>
                    <a:pt x="133" y="371"/>
                  </a:lnTo>
                  <a:lnTo>
                    <a:pt x="128" y="376"/>
                  </a:lnTo>
                  <a:lnTo>
                    <a:pt x="135" y="376"/>
                  </a:lnTo>
                  <a:lnTo>
                    <a:pt x="133" y="381"/>
                  </a:lnTo>
                  <a:lnTo>
                    <a:pt x="145" y="378"/>
                  </a:lnTo>
                  <a:lnTo>
                    <a:pt x="147" y="381"/>
                  </a:lnTo>
                  <a:lnTo>
                    <a:pt x="150" y="381"/>
                  </a:lnTo>
                  <a:lnTo>
                    <a:pt x="152" y="378"/>
                  </a:lnTo>
                  <a:lnTo>
                    <a:pt x="162" y="374"/>
                  </a:lnTo>
                  <a:lnTo>
                    <a:pt x="164" y="371"/>
                  </a:lnTo>
                  <a:lnTo>
                    <a:pt x="164" y="374"/>
                  </a:lnTo>
                  <a:lnTo>
                    <a:pt x="162" y="376"/>
                  </a:lnTo>
                  <a:lnTo>
                    <a:pt x="169" y="378"/>
                  </a:lnTo>
                  <a:lnTo>
                    <a:pt x="171" y="376"/>
                  </a:lnTo>
                  <a:lnTo>
                    <a:pt x="173" y="376"/>
                  </a:lnTo>
                  <a:lnTo>
                    <a:pt x="169" y="378"/>
                  </a:lnTo>
                  <a:lnTo>
                    <a:pt x="164" y="381"/>
                  </a:lnTo>
                  <a:lnTo>
                    <a:pt x="162" y="383"/>
                  </a:lnTo>
                  <a:lnTo>
                    <a:pt x="162" y="386"/>
                  </a:lnTo>
                  <a:lnTo>
                    <a:pt x="169" y="386"/>
                  </a:lnTo>
                  <a:lnTo>
                    <a:pt x="173" y="386"/>
                  </a:lnTo>
                  <a:lnTo>
                    <a:pt x="176" y="386"/>
                  </a:lnTo>
                  <a:lnTo>
                    <a:pt x="173" y="386"/>
                  </a:lnTo>
                  <a:lnTo>
                    <a:pt x="171" y="388"/>
                  </a:lnTo>
                  <a:lnTo>
                    <a:pt x="169" y="390"/>
                  </a:lnTo>
                  <a:lnTo>
                    <a:pt x="169" y="393"/>
                  </a:lnTo>
                  <a:lnTo>
                    <a:pt x="169" y="395"/>
                  </a:lnTo>
                  <a:lnTo>
                    <a:pt x="176" y="395"/>
                  </a:lnTo>
                  <a:lnTo>
                    <a:pt x="178" y="393"/>
                  </a:lnTo>
                  <a:lnTo>
                    <a:pt x="178" y="395"/>
                  </a:lnTo>
                  <a:lnTo>
                    <a:pt x="183" y="398"/>
                  </a:lnTo>
                  <a:lnTo>
                    <a:pt x="188" y="398"/>
                  </a:lnTo>
                  <a:lnTo>
                    <a:pt x="192" y="395"/>
                  </a:lnTo>
                  <a:lnTo>
                    <a:pt x="195" y="393"/>
                  </a:lnTo>
                  <a:lnTo>
                    <a:pt x="192" y="390"/>
                  </a:lnTo>
                  <a:lnTo>
                    <a:pt x="192" y="388"/>
                  </a:lnTo>
                  <a:lnTo>
                    <a:pt x="197" y="388"/>
                  </a:lnTo>
                  <a:lnTo>
                    <a:pt x="200" y="386"/>
                  </a:lnTo>
                  <a:lnTo>
                    <a:pt x="200" y="378"/>
                  </a:lnTo>
                  <a:lnTo>
                    <a:pt x="202" y="381"/>
                  </a:lnTo>
                  <a:lnTo>
                    <a:pt x="207" y="381"/>
                  </a:lnTo>
                  <a:lnTo>
                    <a:pt x="207" y="376"/>
                  </a:lnTo>
                  <a:lnTo>
                    <a:pt x="207" y="374"/>
                  </a:lnTo>
                  <a:lnTo>
                    <a:pt x="207" y="371"/>
                  </a:lnTo>
                  <a:lnTo>
                    <a:pt x="207" y="374"/>
                  </a:lnTo>
                  <a:lnTo>
                    <a:pt x="209" y="376"/>
                  </a:lnTo>
                  <a:lnTo>
                    <a:pt x="212" y="376"/>
                  </a:lnTo>
                  <a:lnTo>
                    <a:pt x="214" y="374"/>
                  </a:lnTo>
                  <a:lnTo>
                    <a:pt x="214" y="371"/>
                  </a:lnTo>
                  <a:lnTo>
                    <a:pt x="209" y="366"/>
                  </a:lnTo>
                  <a:lnTo>
                    <a:pt x="216" y="366"/>
                  </a:lnTo>
                  <a:lnTo>
                    <a:pt x="216" y="364"/>
                  </a:lnTo>
                  <a:lnTo>
                    <a:pt x="214" y="362"/>
                  </a:lnTo>
                  <a:lnTo>
                    <a:pt x="223" y="362"/>
                  </a:lnTo>
                  <a:lnTo>
                    <a:pt x="219" y="357"/>
                  </a:lnTo>
                  <a:lnTo>
                    <a:pt x="223" y="355"/>
                  </a:lnTo>
                  <a:lnTo>
                    <a:pt x="219" y="352"/>
                  </a:lnTo>
                  <a:lnTo>
                    <a:pt x="216" y="350"/>
                  </a:lnTo>
                  <a:lnTo>
                    <a:pt x="219" y="350"/>
                  </a:lnTo>
                  <a:lnTo>
                    <a:pt x="221" y="350"/>
                  </a:lnTo>
                  <a:lnTo>
                    <a:pt x="216" y="343"/>
                  </a:lnTo>
                  <a:lnTo>
                    <a:pt x="221" y="347"/>
                  </a:lnTo>
                  <a:lnTo>
                    <a:pt x="223" y="347"/>
                  </a:lnTo>
                  <a:lnTo>
                    <a:pt x="228" y="343"/>
                  </a:lnTo>
                  <a:lnTo>
                    <a:pt x="235" y="343"/>
                  </a:lnTo>
                  <a:lnTo>
                    <a:pt x="235" y="340"/>
                  </a:lnTo>
                  <a:lnTo>
                    <a:pt x="233" y="338"/>
                  </a:lnTo>
                  <a:lnTo>
                    <a:pt x="238" y="338"/>
                  </a:lnTo>
                  <a:lnTo>
                    <a:pt x="242" y="331"/>
                  </a:lnTo>
                  <a:lnTo>
                    <a:pt x="245" y="331"/>
                  </a:lnTo>
                  <a:lnTo>
                    <a:pt x="252" y="331"/>
                  </a:lnTo>
                  <a:lnTo>
                    <a:pt x="252" y="326"/>
                  </a:lnTo>
                  <a:lnTo>
                    <a:pt x="257" y="331"/>
                  </a:lnTo>
                  <a:lnTo>
                    <a:pt x="259" y="326"/>
                  </a:lnTo>
                  <a:lnTo>
                    <a:pt x="259" y="319"/>
                  </a:lnTo>
                  <a:lnTo>
                    <a:pt x="252" y="316"/>
                  </a:lnTo>
                  <a:lnTo>
                    <a:pt x="257" y="316"/>
                  </a:lnTo>
                  <a:lnTo>
                    <a:pt x="264" y="311"/>
                  </a:lnTo>
                  <a:lnTo>
                    <a:pt x="266" y="307"/>
                  </a:lnTo>
                  <a:lnTo>
                    <a:pt x="259" y="304"/>
                  </a:lnTo>
                  <a:lnTo>
                    <a:pt x="264" y="299"/>
                  </a:lnTo>
                  <a:lnTo>
                    <a:pt x="278" y="299"/>
                  </a:lnTo>
                  <a:lnTo>
                    <a:pt x="280" y="297"/>
                  </a:lnTo>
                  <a:lnTo>
                    <a:pt x="280" y="292"/>
                  </a:lnTo>
                  <a:lnTo>
                    <a:pt x="288" y="290"/>
                  </a:lnTo>
                  <a:lnTo>
                    <a:pt x="292" y="290"/>
                  </a:lnTo>
                  <a:lnTo>
                    <a:pt x="295" y="292"/>
                  </a:lnTo>
                  <a:lnTo>
                    <a:pt x="302" y="292"/>
                  </a:lnTo>
                  <a:lnTo>
                    <a:pt x="311" y="283"/>
                  </a:lnTo>
                  <a:lnTo>
                    <a:pt x="311" y="280"/>
                  </a:lnTo>
                  <a:lnTo>
                    <a:pt x="314" y="280"/>
                  </a:lnTo>
                  <a:lnTo>
                    <a:pt x="316" y="278"/>
                  </a:lnTo>
                  <a:lnTo>
                    <a:pt x="319" y="278"/>
                  </a:lnTo>
                  <a:lnTo>
                    <a:pt x="319" y="280"/>
                  </a:lnTo>
                  <a:lnTo>
                    <a:pt x="316" y="283"/>
                  </a:lnTo>
                  <a:lnTo>
                    <a:pt x="314" y="285"/>
                  </a:lnTo>
                  <a:lnTo>
                    <a:pt x="311" y="290"/>
                  </a:lnTo>
                  <a:lnTo>
                    <a:pt x="319" y="290"/>
                  </a:lnTo>
                  <a:lnTo>
                    <a:pt x="319" y="285"/>
                  </a:lnTo>
                  <a:lnTo>
                    <a:pt x="323" y="285"/>
                  </a:lnTo>
                  <a:lnTo>
                    <a:pt x="326" y="283"/>
                  </a:lnTo>
                  <a:lnTo>
                    <a:pt x="328" y="283"/>
                  </a:lnTo>
                  <a:lnTo>
                    <a:pt x="328" y="285"/>
                  </a:lnTo>
                  <a:lnTo>
                    <a:pt x="333" y="285"/>
                  </a:lnTo>
                  <a:lnTo>
                    <a:pt x="335" y="285"/>
                  </a:lnTo>
                  <a:lnTo>
                    <a:pt x="342" y="283"/>
                  </a:lnTo>
                  <a:lnTo>
                    <a:pt x="347" y="278"/>
                  </a:lnTo>
                  <a:lnTo>
                    <a:pt x="349" y="275"/>
                  </a:lnTo>
                  <a:lnTo>
                    <a:pt x="359" y="275"/>
                  </a:lnTo>
                  <a:lnTo>
                    <a:pt x="366" y="275"/>
                  </a:lnTo>
                  <a:lnTo>
                    <a:pt x="371" y="271"/>
                  </a:lnTo>
                  <a:lnTo>
                    <a:pt x="373" y="268"/>
                  </a:lnTo>
                  <a:lnTo>
                    <a:pt x="376" y="266"/>
                  </a:lnTo>
                  <a:lnTo>
                    <a:pt x="383" y="259"/>
                  </a:lnTo>
                  <a:lnTo>
                    <a:pt x="385" y="256"/>
                  </a:lnTo>
                  <a:lnTo>
                    <a:pt x="390" y="254"/>
                  </a:lnTo>
                  <a:lnTo>
                    <a:pt x="399" y="252"/>
                  </a:lnTo>
                  <a:lnTo>
                    <a:pt x="402" y="252"/>
                  </a:lnTo>
                  <a:lnTo>
                    <a:pt x="404" y="249"/>
                  </a:lnTo>
                  <a:lnTo>
                    <a:pt x="407" y="249"/>
                  </a:lnTo>
                  <a:lnTo>
                    <a:pt x="407" y="247"/>
                  </a:lnTo>
                  <a:lnTo>
                    <a:pt x="407" y="244"/>
                  </a:lnTo>
                  <a:lnTo>
                    <a:pt x="407" y="240"/>
                  </a:lnTo>
                  <a:lnTo>
                    <a:pt x="407" y="235"/>
                  </a:lnTo>
                  <a:lnTo>
                    <a:pt x="414" y="242"/>
                  </a:lnTo>
                  <a:lnTo>
                    <a:pt x="416" y="244"/>
                  </a:lnTo>
                  <a:lnTo>
                    <a:pt x="418" y="244"/>
                  </a:lnTo>
                  <a:lnTo>
                    <a:pt x="437" y="244"/>
                  </a:lnTo>
                  <a:lnTo>
                    <a:pt x="447" y="242"/>
                  </a:lnTo>
                  <a:lnTo>
                    <a:pt x="454" y="240"/>
                  </a:lnTo>
                  <a:lnTo>
                    <a:pt x="459" y="240"/>
                  </a:lnTo>
                  <a:lnTo>
                    <a:pt x="468" y="237"/>
                  </a:lnTo>
                  <a:lnTo>
                    <a:pt x="480" y="235"/>
                  </a:lnTo>
                  <a:lnTo>
                    <a:pt x="487" y="235"/>
                  </a:lnTo>
                  <a:lnTo>
                    <a:pt x="492" y="230"/>
                  </a:lnTo>
                  <a:lnTo>
                    <a:pt x="499" y="230"/>
                  </a:lnTo>
                  <a:lnTo>
                    <a:pt x="502" y="228"/>
                  </a:lnTo>
                  <a:lnTo>
                    <a:pt x="509" y="228"/>
                  </a:lnTo>
                  <a:lnTo>
                    <a:pt x="516" y="220"/>
                  </a:lnTo>
                  <a:lnTo>
                    <a:pt x="518" y="220"/>
                  </a:lnTo>
                  <a:lnTo>
                    <a:pt x="518" y="218"/>
                  </a:lnTo>
                  <a:lnTo>
                    <a:pt x="523" y="218"/>
                  </a:lnTo>
                  <a:lnTo>
                    <a:pt x="525" y="216"/>
                  </a:lnTo>
                  <a:lnTo>
                    <a:pt x="528" y="216"/>
                  </a:lnTo>
                  <a:lnTo>
                    <a:pt x="542" y="213"/>
                  </a:lnTo>
                  <a:lnTo>
                    <a:pt x="552" y="211"/>
                  </a:lnTo>
                  <a:lnTo>
                    <a:pt x="552" y="206"/>
                  </a:lnTo>
                  <a:lnTo>
                    <a:pt x="549" y="206"/>
                  </a:lnTo>
                  <a:lnTo>
                    <a:pt x="547" y="208"/>
                  </a:lnTo>
                  <a:lnTo>
                    <a:pt x="537" y="208"/>
                  </a:lnTo>
                  <a:lnTo>
                    <a:pt x="530" y="206"/>
                  </a:lnTo>
                  <a:lnTo>
                    <a:pt x="525" y="206"/>
                  </a:lnTo>
                  <a:lnTo>
                    <a:pt x="521" y="204"/>
                  </a:lnTo>
                  <a:lnTo>
                    <a:pt x="509" y="204"/>
                  </a:lnTo>
                  <a:lnTo>
                    <a:pt x="499" y="206"/>
                  </a:lnTo>
                  <a:lnTo>
                    <a:pt x="490" y="206"/>
                  </a:lnTo>
                  <a:lnTo>
                    <a:pt x="487" y="211"/>
                  </a:lnTo>
                  <a:lnTo>
                    <a:pt x="471" y="211"/>
                  </a:lnTo>
                  <a:lnTo>
                    <a:pt x="485" y="206"/>
                  </a:lnTo>
                  <a:lnTo>
                    <a:pt x="494" y="204"/>
                  </a:lnTo>
                  <a:lnTo>
                    <a:pt x="499" y="204"/>
                  </a:lnTo>
                  <a:lnTo>
                    <a:pt x="502" y="201"/>
                  </a:lnTo>
                  <a:lnTo>
                    <a:pt x="506" y="201"/>
                  </a:lnTo>
                  <a:lnTo>
                    <a:pt x="511" y="199"/>
                  </a:lnTo>
                  <a:lnTo>
                    <a:pt x="514" y="199"/>
                  </a:lnTo>
                  <a:lnTo>
                    <a:pt x="516" y="199"/>
                  </a:lnTo>
                  <a:lnTo>
                    <a:pt x="514" y="196"/>
                  </a:lnTo>
                  <a:lnTo>
                    <a:pt x="509" y="194"/>
                  </a:lnTo>
                  <a:lnTo>
                    <a:pt x="506" y="194"/>
                  </a:lnTo>
                  <a:lnTo>
                    <a:pt x="504" y="194"/>
                  </a:lnTo>
                  <a:lnTo>
                    <a:pt x="497" y="196"/>
                  </a:lnTo>
                  <a:lnTo>
                    <a:pt x="483" y="201"/>
                  </a:lnTo>
                  <a:lnTo>
                    <a:pt x="468" y="201"/>
                  </a:lnTo>
                  <a:lnTo>
                    <a:pt x="478" y="196"/>
                  </a:lnTo>
                  <a:lnTo>
                    <a:pt x="485" y="192"/>
                  </a:lnTo>
                  <a:lnTo>
                    <a:pt x="487" y="192"/>
                  </a:lnTo>
                  <a:lnTo>
                    <a:pt x="492" y="194"/>
                  </a:lnTo>
                  <a:lnTo>
                    <a:pt x="497" y="194"/>
                  </a:lnTo>
                  <a:lnTo>
                    <a:pt x="499" y="192"/>
                  </a:lnTo>
                  <a:lnTo>
                    <a:pt x="504" y="192"/>
                  </a:lnTo>
                  <a:lnTo>
                    <a:pt x="506" y="189"/>
                  </a:lnTo>
                  <a:lnTo>
                    <a:pt x="516" y="189"/>
                  </a:lnTo>
                  <a:lnTo>
                    <a:pt x="518" y="189"/>
                  </a:lnTo>
                  <a:lnTo>
                    <a:pt x="516" y="187"/>
                  </a:lnTo>
                  <a:lnTo>
                    <a:pt x="514" y="187"/>
                  </a:lnTo>
                  <a:lnTo>
                    <a:pt x="509" y="184"/>
                  </a:lnTo>
                  <a:lnTo>
                    <a:pt x="485" y="184"/>
                  </a:lnTo>
                  <a:lnTo>
                    <a:pt x="492" y="182"/>
                  </a:lnTo>
                  <a:lnTo>
                    <a:pt x="485" y="180"/>
                  </a:lnTo>
                  <a:lnTo>
                    <a:pt x="485" y="175"/>
                  </a:lnTo>
                  <a:lnTo>
                    <a:pt x="487" y="175"/>
                  </a:lnTo>
                  <a:lnTo>
                    <a:pt x="490" y="177"/>
                  </a:lnTo>
                  <a:lnTo>
                    <a:pt x="492" y="180"/>
                  </a:lnTo>
                  <a:lnTo>
                    <a:pt x="497" y="182"/>
                  </a:lnTo>
                  <a:lnTo>
                    <a:pt x="504" y="182"/>
                  </a:lnTo>
                  <a:lnTo>
                    <a:pt x="506" y="184"/>
                  </a:lnTo>
                  <a:lnTo>
                    <a:pt x="509" y="184"/>
                  </a:lnTo>
                  <a:lnTo>
                    <a:pt x="514" y="184"/>
                  </a:lnTo>
                  <a:lnTo>
                    <a:pt x="518" y="184"/>
                  </a:lnTo>
                  <a:lnTo>
                    <a:pt x="518" y="187"/>
                  </a:lnTo>
                  <a:lnTo>
                    <a:pt x="523" y="187"/>
                  </a:lnTo>
                  <a:lnTo>
                    <a:pt x="523" y="184"/>
                  </a:lnTo>
                  <a:lnTo>
                    <a:pt x="528" y="184"/>
                  </a:lnTo>
                  <a:lnTo>
                    <a:pt x="528" y="187"/>
                  </a:lnTo>
                  <a:lnTo>
                    <a:pt x="528" y="189"/>
                  </a:lnTo>
                  <a:lnTo>
                    <a:pt x="528" y="192"/>
                  </a:lnTo>
                  <a:lnTo>
                    <a:pt x="528" y="196"/>
                  </a:lnTo>
                  <a:lnTo>
                    <a:pt x="528" y="199"/>
                  </a:lnTo>
                  <a:lnTo>
                    <a:pt x="533" y="199"/>
                  </a:lnTo>
                  <a:lnTo>
                    <a:pt x="537" y="201"/>
                  </a:lnTo>
                  <a:lnTo>
                    <a:pt x="542" y="201"/>
                  </a:lnTo>
                  <a:lnTo>
                    <a:pt x="547" y="201"/>
                  </a:lnTo>
                  <a:lnTo>
                    <a:pt x="549" y="201"/>
                  </a:lnTo>
                  <a:lnTo>
                    <a:pt x="552" y="199"/>
                  </a:lnTo>
                  <a:lnTo>
                    <a:pt x="554" y="199"/>
                  </a:lnTo>
                  <a:lnTo>
                    <a:pt x="554" y="204"/>
                  </a:lnTo>
                  <a:lnTo>
                    <a:pt x="559" y="204"/>
                  </a:lnTo>
                  <a:lnTo>
                    <a:pt x="561" y="201"/>
                  </a:lnTo>
                  <a:lnTo>
                    <a:pt x="563" y="201"/>
                  </a:lnTo>
                  <a:lnTo>
                    <a:pt x="563" y="194"/>
                  </a:lnTo>
                  <a:lnTo>
                    <a:pt x="561" y="194"/>
                  </a:lnTo>
                  <a:lnTo>
                    <a:pt x="563" y="189"/>
                  </a:lnTo>
                  <a:lnTo>
                    <a:pt x="563" y="187"/>
                  </a:lnTo>
                  <a:lnTo>
                    <a:pt x="559" y="187"/>
                  </a:lnTo>
                  <a:lnTo>
                    <a:pt x="556" y="182"/>
                  </a:lnTo>
                  <a:lnTo>
                    <a:pt x="552" y="180"/>
                  </a:lnTo>
                  <a:lnTo>
                    <a:pt x="552" y="175"/>
                  </a:lnTo>
                  <a:lnTo>
                    <a:pt x="533" y="170"/>
                  </a:lnTo>
                  <a:lnTo>
                    <a:pt x="523" y="170"/>
                  </a:lnTo>
                  <a:lnTo>
                    <a:pt x="521" y="170"/>
                  </a:lnTo>
                  <a:lnTo>
                    <a:pt x="528" y="168"/>
                  </a:lnTo>
                  <a:lnTo>
                    <a:pt x="530" y="165"/>
                  </a:lnTo>
                  <a:lnTo>
                    <a:pt x="528" y="165"/>
                  </a:lnTo>
                  <a:lnTo>
                    <a:pt x="525" y="163"/>
                  </a:lnTo>
                  <a:lnTo>
                    <a:pt x="514" y="163"/>
                  </a:lnTo>
                  <a:lnTo>
                    <a:pt x="509" y="161"/>
                  </a:lnTo>
                  <a:lnTo>
                    <a:pt x="504" y="161"/>
                  </a:lnTo>
                  <a:lnTo>
                    <a:pt x="509" y="156"/>
                  </a:lnTo>
                  <a:lnTo>
                    <a:pt x="523" y="156"/>
                  </a:lnTo>
                  <a:lnTo>
                    <a:pt x="528" y="153"/>
                  </a:lnTo>
                  <a:lnTo>
                    <a:pt x="533" y="153"/>
                  </a:lnTo>
                  <a:lnTo>
                    <a:pt x="547" y="156"/>
                  </a:lnTo>
                  <a:lnTo>
                    <a:pt x="552" y="156"/>
                  </a:lnTo>
                  <a:lnTo>
                    <a:pt x="554" y="156"/>
                  </a:lnTo>
                  <a:lnTo>
                    <a:pt x="556" y="158"/>
                  </a:lnTo>
                  <a:lnTo>
                    <a:pt x="559" y="161"/>
                  </a:lnTo>
                  <a:lnTo>
                    <a:pt x="563" y="165"/>
                  </a:lnTo>
                  <a:lnTo>
                    <a:pt x="568" y="165"/>
                  </a:lnTo>
                  <a:lnTo>
                    <a:pt x="568" y="163"/>
                  </a:lnTo>
                  <a:lnTo>
                    <a:pt x="568" y="158"/>
                  </a:lnTo>
                  <a:lnTo>
                    <a:pt x="559" y="156"/>
                  </a:lnTo>
                  <a:lnTo>
                    <a:pt x="552" y="153"/>
                  </a:lnTo>
                  <a:lnTo>
                    <a:pt x="540" y="151"/>
                  </a:lnTo>
                  <a:lnTo>
                    <a:pt x="544" y="149"/>
                  </a:lnTo>
                  <a:lnTo>
                    <a:pt x="547" y="149"/>
                  </a:lnTo>
                  <a:lnTo>
                    <a:pt x="552" y="151"/>
                  </a:lnTo>
                  <a:lnTo>
                    <a:pt x="556" y="151"/>
                  </a:lnTo>
                  <a:lnTo>
                    <a:pt x="559" y="153"/>
                  </a:lnTo>
                  <a:lnTo>
                    <a:pt x="578" y="153"/>
                  </a:lnTo>
                  <a:lnTo>
                    <a:pt x="594" y="151"/>
                  </a:lnTo>
                  <a:lnTo>
                    <a:pt x="594" y="144"/>
                  </a:lnTo>
                  <a:lnTo>
                    <a:pt x="582" y="141"/>
                  </a:lnTo>
                  <a:lnTo>
                    <a:pt x="578" y="146"/>
                  </a:lnTo>
                  <a:lnTo>
                    <a:pt x="573" y="141"/>
                  </a:lnTo>
                  <a:lnTo>
                    <a:pt x="573" y="139"/>
                  </a:lnTo>
                  <a:lnTo>
                    <a:pt x="587" y="139"/>
                  </a:lnTo>
                  <a:lnTo>
                    <a:pt x="599" y="137"/>
                  </a:lnTo>
                  <a:lnTo>
                    <a:pt x="602" y="139"/>
                  </a:lnTo>
                  <a:lnTo>
                    <a:pt x="609" y="139"/>
                  </a:lnTo>
                  <a:lnTo>
                    <a:pt x="616" y="134"/>
                  </a:lnTo>
                  <a:lnTo>
                    <a:pt x="618" y="134"/>
                  </a:lnTo>
                  <a:lnTo>
                    <a:pt x="618" y="132"/>
                  </a:lnTo>
                  <a:lnTo>
                    <a:pt x="599" y="132"/>
                  </a:lnTo>
                  <a:lnTo>
                    <a:pt x="599" y="129"/>
                  </a:lnTo>
                  <a:lnTo>
                    <a:pt x="597" y="129"/>
                  </a:lnTo>
                  <a:lnTo>
                    <a:pt x="597" y="127"/>
                  </a:lnTo>
                  <a:lnTo>
                    <a:pt x="592" y="127"/>
                  </a:lnTo>
                  <a:lnTo>
                    <a:pt x="587" y="125"/>
                  </a:lnTo>
                  <a:lnTo>
                    <a:pt x="592" y="125"/>
                  </a:lnTo>
                  <a:lnTo>
                    <a:pt x="594" y="125"/>
                  </a:lnTo>
                  <a:lnTo>
                    <a:pt x="594" y="122"/>
                  </a:lnTo>
                  <a:lnTo>
                    <a:pt x="592" y="120"/>
                  </a:lnTo>
                  <a:lnTo>
                    <a:pt x="590" y="120"/>
                  </a:lnTo>
                  <a:lnTo>
                    <a:pt x="582" y="117"/>
                  </a:lnTo>
                  <a:lnTo>
                    <a:pt x="592" y="117"/>
                  </a:lnTo>
                  <a:lnTo>
                    <a:pt x="594" y="120"/>
                  </a:lnTo>
                  <a:lnTo>
                    <a:pt x="597" y="120"/>
                  </a:lnTo>
                  <a:lnTo>
                    <a:pt x="602" y="120"/>
                  </a:lnTo>
                  <a:lnTo>
                    <a:pt x="606" y="120"/>
                  </a:lnTo>
                  <a:lnTo>
                    <a:pt x="609" y="125"/>
                  </a:lnTo>
                  <a:lnTo>
                    <a:pt x="613" y="125"/>
                  </a:lnTo>
                  <a:lnTo>
                    <a:pt x="618" y="120"/>
                  </a:lnTo>
                  <a:lnTo>
                    <a:pt x="618" y="113"/>
                  </a:lnTo>
                  <a:lnTo>
                    <a:pt x="616" y="110"/>
                  </a:lnTo>
                  <a:lnTo>
                    <a:pt x="613" y="110"/>
                  </a:lnTo>
                  <a:lnTo>
                    <a:pt x="611" y="108"/>
                  </a:lnTo>
                  <a:lnTo>
                    <a:pt x="609" y="105"/>
                  </a:lnTo>
                  <a:lnTo>
                    <a:pt x="592" y="103"/>
                  </a:lnTo>
                  <a:lnTo>
                    <a:pt x="587" y="101"/>
                  </a:lnTo>
                  <a:lnTo>
                    <a:pt x="587" y="98"/>
                  </a:lnTo>
                  <a:lnTo>
                    <a:pt x="590" y="98"/>
                  </a:lnTo>
                  <a:lnTo>
                    <a:pt x="599" y="98"/>
                  </a:lnTo>
                  <a:lnTo>
                    <a:pt x="611" y="96"/>
                  </a:lnTo>
                  <a:lnTo>
                    <a:pt x="618" y="96"/>
                  </a:lnTo>
                  <a:lnTo>
                    <a:pt x="623" y="98"/>
                  </a:lnTo>
                  <a:lnTo>
                    <a:pt x="632" y="98"/>
                  </a:lnTo>
                  <a:lnTo>
                    <a:pt x="637" y="96"/>
                  </a:lnTo>
                  <a:lnTo>
                    <a:pt x="642" y="93"/>
                  </a:lnTo>
                  <a:lnTo>
                    <a:pt x="642" y="91"/>
                  </a:lnTo>
                  <a:lnTo>
                    <a:pt x="642" y="89"/>
                  </a:lnTo>
                  <a:lnTo>
                    <a:pt x="632" y="89"/>
                  </a:lnTo>
                  <a:lnTo>
                    <a:pt x="625" y="86"/>
                  </a:lnTo>
                  <a:lnTo>
                    <a:pt x="616" y="86"/>
                  </a:lnTo>
                  <a:lnTo>
                    <a:pt x="613" y="84"/>
                  </a:lnTo>
                  <a:lnTo>
                    <a:pt x="623" y="84"/>
                  </a:lnTo>
                  <a:lnTo>
                    <a:pt x="621" y="82"/>
                  </a:lnTo>
                  <a:lnTo>
                    <a:pt x="618" y="79"/>
                  </a:lnTo>
                  <a:lnTo>
                    <a:pt x="618" y="77"/>
                  </a:lnTo>
                  <a:lnTo>
                    <a:pt x="613" y="77"/>
                  </a:lnTo>
                  <a:lnTo>
                    <a:pt x="611" y="79"/>
                  </a:lnTo>
                  <a:lnTo>
                    <a:pt x="611" y="84"/>
                  </a:lnTo>
                  <a:lnTo>
                    <a:pt x="606" y="84"/>
                  </a:lnTo>
                  <a:lnTo>
                    <a:pt x="604" y="84"/>
                  </a:lnTo>
                  <a:lnTo>
                    <a:pt x="602" y="82"/>
                  </a:lnTo>
                  <a:lnTo>
                    <a:pt x="599" y="79"/>
                  </a:lnTo>
                  <a:lnTo>
                    <a:pt x="602" y="79"/>
                  </a:lnTo>
                  <a:lnTo>
                    <a:pt x="606" y="77"/>
                  </a:lnTo>
                  <a:lnTo>
                    <a:pt x="609" y="74"/>
                  </a:lnTo>
                  <a:lnTo>
                    <a:pt x="613" y="70"/>
                  </a:lnTo>
                  <a:lnTo>
                    <a:pt x="616" y="67"/>
                  </a:lnTo>
                  <a:lnTo>
                    <a:pt x="618" y="65"/>
                  </a:lnTo>
                  <a:lnTo>
                    <a:pt x="621" y="65"/>
                  </a:lnTo>
                  <a:lnTo>
                    <a:pt x="623" y="65"/>
                  </a:lnTo>
                  <a:lnTo>
                    <a:pt x="628" y="65"/>
                  </a:lnTo>
                  <a:lnTo>
                    <a:pt x="630" y="65"/>
                  </a:lnTo>
                  <a:lnTo>
                    <a:pt x="632" y="62"/>
                  </a:lnTo>
                  <a:lnTo>
                    <a:pt x="637" y="60"/>
                  </a:lnTo>
                  <a:lnTo>
                    <a:pt x="635" y="55"/>
                  </a:lnTo>
                  <a:lnTo>
                    <a:pt x="637" y="53"/>
                  </a:lnTo>
                  <a:lnTo>
                    <a:pt x="640" y="50"/>
                  </a:lnTo>
                  <a:lnTo>
                    <a:pt x="642" y="50"/>
                  </a:lnTo>
                  <a:lnTo>
                    <a:pt x="647" y="50"/>
                  </a:lnTo>
                  <a:lnTo>
                    <a:pt x="649" y="50"/>
                  </a:lnTo>
                  <a:lnTo>
                    <a:pt x="651" y="53"/>
                  </a:lnTo>
                  <a:lnTo>
                    <a:pt x="656" y="53"/>
                  </a:lnTo>
                  <a:lnTo>
                    <a:pt x="659" y="50"/>
                  </a:lnTo>
                  <a:lnTo>
                    <a:pt x="661" y="50"/>
                  </a:lnTo>
                  <a:lnTo>
                    <a:pt x="663" y="48"/>
                  </a:lnTo>
                  <a:lnTo>
                    <a:pt x="644" y="48"/>
                  </a:lnTo>
                  <a:lnTo>
                    <a:pt x="642" y="48"/>
                  </a:lnTo>
                  <a:lnTo>
                    <a:pt x="637" y="48"/>
                  </a:lnTo>
                  <a:lnTo>
                    <a:pt x="635" y="50"/>
                  </a:lnTo>
                  <a:lnTo>
                    <a:pt x="630" y="50"/>
                  </a:lnTo>
                  <a:lnTo>
                    <a:pt x="630" y="48"/>
                  </a:lnTo>
                  <a:lnTo>
                    <a:pt x="640" y="43"/>
                  </a:lnTo>
                  <a:lnTo>
                    <a:pt x="670" y="43"/>
                  </a:lnTo>
                  <a:lnTo>
                    <a:pt x="675" y="43"/>
                  </a:lnTo>
                  <a:lnTo>
                    <a:pt x="678" y="43"/>
                  </a:lnTo>
                  <a:lnTo>
                    <a:pt x="682" y="41"/>
                  </a:lnTo>
                  <a:lnTo>
                    <a:pt x="678" y="41"/>
                  </a:lnTo>
                  <a:lnTo>
                    <a:pt x="673" y="38"/>
                  </a:lnTo>
                  <a:lnTo>
                    <a:pt x="656" y="38"/>
                  </a:lnTo>
                  <a:lnTo>
                    <a:pt x="651" y="41"/>
                  </a:lnTo>
                  <a:lnTo>
                    <a:pt x="635" y="41"/>
                  </a:lnTo>
                  <a:lnTo>
                    <a:pt x="635" y="38"/>
                  </a:lnTo>
                  <a:lnTo>
                    <a:pt x="637" y="38"/>
                  </a:lnTo>
                  <a:lnTo>
                    <a:pt x="642" y="38"/>
                  </a:lnTo>
                  <a:lnTo>
                    <a:pt x="687" y="38"/>
                  </a:lnTo>
                  <a:lnTo>
                    <a:pt x="692" y="36"/>
                  </a:lnTo>
                  <a:lnTo>
                    <a:pt x="699" y="34"/>
                  </a:lnTo>
                  <a:lnTo>
                    <a:pt x="701" y="31"/>
                  </a:lnTo>
                  <a:lnTo>
                    <a:pt x="718" y="31"/>
                  </a:lnTo>
                  <a:lnTo>
                    <a:pt x="723" y="29"/>
                  </a:lnTo>
                  <a:lnTo>
                    <a:pt x="725" y="29"/>
                  </a:lnTo>
                  <a:lnTo>
                    <a:pt x="730" y="29"/>
                  </a:lnTo>
                  <a:lnTo>
                    <a:pt x="732" y="26"/>
                  </a:lnTo>
                  <a:lnTo>
                    <a:pt x="730" y="24"/>
                  </a:lnTo>
                  <a:close/>
                  <a:moveTo>
                    <a:pt x="119" y="268"/>
                  </a:moveTo>
                  <a:lnTo>
                    <a:pt x="116" y="266"/>
                  </a:lnTo>
                  <a:lnTo>
                    <a:pt x="119" y="268"/>
                  </a:lnTo>
                  <a:close/>
                  <a:moveTo>
                    <a:pt x="128" y="223"/>
                  </a:moveTo>
                  <a:lnTo>
                    <a:pt x="135" y="223"/>
                  </a:lnTo>
                  <a:lnTo>
                    <a:pt x="138" y="220"/>
                  </a:lnTo>
                  <a:lnTo>
                    <a:pt x="145" y="220"/>
                  </a:lnTo>
                  <a:lnTo>
                    <a:pt x="147" y="220"/>
                  </a:lnTo>
                  <a:lnTo>
                    <a:pt x="147" y="216"/>
                  </a:lnTo>
                  <a:lnTo>
                    <a:pt x="150" y="216"/>
                  </a:lnTo>
                  <a:lnTo>
                    <a:pt x="147" y="213"/>
                  </a:lnTo>
                  <a:lnTo>
                    <a:pt x="145" y="211"/>
                  </a:lnTo>
                  <a:lnTo>
                    <a:pt x="143" y="211"/>
                  </a:lnTo>
                  <a:lnTo>
                    <a:pt x="138" y="211"/>
                  </a:lnTo>
                  <a:lnTo>
                    <a:pt x="135" y="206"/>
                  </a:lnTo>
                  <a:lnTo>
                    <a:pt x="119" y="206"/>
                  </a:lnTo>
                  <a:lnTo>
                    <a:pt x="119" y="213"/>
                  </a:lnTo>
                  <a:lnTo>
                    <a:pt x="116" y="216"/>
                  </a:lnTo>
                  <a:lnTo>
                    <a:pt x="114" y="216"/>
                  </a:lnTo>
                  <a:lnTo>
                    <a:pt x="114" y="218"/>
                  </a:lnTo>
                  <a:lnTo>
                    <a:pt x="116" y="220"/>
                  </a:lnTo>
                  <a:lnTo>
                    <a:pt x="119" y="220"/>
                  </a:lnTo>
                  <a:lnTo>
                    <a:pt x="119" y="225"/>
                  </a:lnTo>
                  <a:lnTo>
                    <a:pt x="128" y="223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47" name="Ghana" descr="© INSCALE GmbH, 05.05.2010&#10;http://www.presentationload.com/">
              <a:extLst>
                <a:ext uri="{FF2B5EF4-FFF2-40B4-BE49-F238E27FC236}">
                  <a16:creationId xmlns:a16="http://schemas.microsoft.com/office/drawing/2014/main" id="{8D20BBDA-E6CA-462A-A2F2-BCAE96EE6741}"/>
                </a:ext>
              </a:extLst>
            </p:cNvPr>
            <p:cNvSpPr>
              <a:spLocks/>
            </p:cNvSpPr>
            <p:nvPr/>
          </p:nvSpPr>
          <p:spPr bwMode="gray">
            <a:xfrm>
              <a:off x="5442126" y="4119278"/>
              <a:ext cx="146056" cy="231699"/>
            </a:xfrm>
            <a:custGeom>
              <a:avLst/>
              <a:gdLst>
                <a:gd name="T0" fmla="*/ 2147483647 w 324"/>
                <a:gd name="T1" fmla="*/ 2147483647 h 516"/>
                <a:gd name="T2" fmla="*/ 2147483647 w 324"/>
                <a:gd name="T3" fmla="*/ 2147483647 h 516"/>
                <a:gd name="T4" fmla="*/ 2147483647 w 324"/>
                <a:gd name="T5" fmla="*/ 2147483647 h 516"/>
                <a:gd name="T6" fmla="*/ 2147483647 w 324"/>
                <a:gd name="T7" fmla="*/ 2147483647 h 516"/>
                <a:gd name="T8" fmla="*/ 2147483647 w 324"/>
                <a:gd name="T9" fmla="*/ 2147483647 h 516"/>
                <a:gd name="T10" fmla="*/ 2147483647 w 324"/>
                <a:gd name="T11" fmla="*/ 2147483647 h 516"/>
                <a:gd name="T12" fmla="*/ 2147483647 w 324"/>
                <a:gd name="T13" fmla="*/ 2147483647 h 516"/>
                <a:gd name="T14" fmla="*/ 2147483647 w 324"/>
                <a:gd name="T15" fmla="*/ 2147483647 h 516"/>
                <a:gd name="T16" fmla="*/ 2147483647 w 324"/>
                <a:gd name="T17" fmla="*/ 2147483647 h 516"/>
                <a:gd name="T18" fmla="*/ 2147483647 w 324"/>
                <a:gd name="T19" fmla="*/ 2147483647 h 516"/>
                <a:gd name="T20" fmla="*/ 2147483647 w 324"/>
                <a:gd name="T21" fmla="*/ 2147483647 h 516"/>
                <a:gd name="T22" fmla="*/ 2147483647 w 324"/>
                <a:gd name="T23" fmla="*/ 2147483647 h 516"/>
                <a:gd name="T24" fmla="*/ 2147483647 w 324"/>
                <a:gd name="T25" fmla="*/ 2147483647 h 516"/>
                <a:gd name="T26" fmla="*/ 2147483647 w 324"/>
                <a:gd name="T27" fmla="*/ 0 h 516"/>
                <a:gd name="T28" fmla="*/ 2147483647 w 324"/>
                <a:gd name="T29" fmla="*/ 2147483647 h 516"/>
                <a:gd name="T30" fmla="*/ 2147483647 w 324"/>
                <a:gd name="T31" fmla="*/ 2147483647 h 516"/>
                <a:gd name="T32" fmla="*/ 2147483647 w 324"/>
                <a:gd name="T33" fmla="*/ 2147483647 h 516"/>
                <a:gd name="T34" fmla="*/ 2147483647 w 324"/>
                <a:gd name="T35" fmla="*/ 2147483647 h 516"/>
                <a:gd name="T36" fmla="*/ 2147483647 w 324"/>
                <a:gd name="T37" fmla="*/ 2147483647 h 516"/>
                <a:gd name="T38" fmla="*/ 2147483647 w 324"/>
                <a:gd name="T39" fmla="*/ 2147483647 h 516"/>
                <a:gd name="T40" fmla="*/ 2147483647 w 324"/>
                <a:gd name="T41" fmla="*/ 2147483647 h 516"/>
                <a:gd name="T42" fmla="*/ 2147483647 w 324"/>
                <a:gd name="T43" fmla="*/ 2147483647 h 516"/>
                <a:gd name="T44" fmla="*/ 2147483647 w 324"/>
                <a:gd name="T45" fmla="*/ 2147483647 h 516"/>
                <a:gd name="T46" fmla="*/ 2147483647 w 324"/>
                <a:gd name="T47" fmla="*/ 2147483647 h 516"/>
                <a:gd name="T48" fmla="*/ 2147483647 w 324"/>
                <a:gd name="T49" fmla="*/ 2147483647 h 516"/>
                <a:gd name="T50" fmla="*/ 2147483647 w 324"/>
                <a:gd name="T51" fmla="*/ 2147483647 h 516"/>
                <a:gd name="T52" fmla="*/ 2147483647 w 324"/>
                <a:gd name="T53" fmla="*/ 2147483647 h 516"/>
                <a:gd name="T54" fmla="*/ 0 w 324"/>
                <a:gd name="T55" fmla="*/ 2147483647 h 516"/>
                <a:gd name="T56" fmla="*/ 2147483647 w 324"/>
                <a:gd name="T57" fmla="*/ 2147483647 h 516"/>
                <a:gd name="T58" fmla="*/ 2147483647 w 324"/>
                <a:gd name="T59" fmla="*/ 2147483647 h 516"/>
                <a:gd name="T60" fmla="*/ 2147483647 w 324"/>
                <a:gd name="T61" fmla="*/ 2147483647 h 516"/>
                <a:gd name="T62" fmla="*/ 2147483647 w 324"/>
                <a:gd name="T63" fmla="*/ 2147483647 h 516"/>
                <a:gd name="T64" fmla="*/ 2147483647 w 324"/>
                <a:gd name="T65" fmla="*/ 2147483647 h 516"/>
                <a:gd name="T66" fmla="*/ 2147483647 w 324"/>
                <a:gd name="T67" fmla="*/ 2147483647 h 516"/>
                <a:gd name="T68" fmla="*/ 2147483647 w 324"/>
                <a:gd name="T69" fmla="*/ 2147483647 h 516"/>
                <a:gd name="T70" fmla="*/ 2147483647 w 324"/>
                <a:gd name="T71" fmla="*/ 2147483647 h 516"/>
                <a:gd name="T72" fmla="*/ 2147483647 w 324"/>
                <a:gd name="T73" fmla="*/ 2147483647 h 516"/>
                <a:gd name="T74" fmla="*/ 2147483647 w 324"/>
                <a:gd name="T75" fmla="*/ 2147483647 h 516"/>
                <a:gd name="T76" fmla="*/ 2147483647 w 324"/>
                <a:gd name="T77" fmla="*/ 2147483647 h 516"/>
                <a:gd name="T78" fmla="*/ 2147483647 w 324"/>
                <a:gd name="T79" fmla="*/ 2147483647 h 516"/>
                <a:gd name="T80" fmla="*/ 2147483647 w 324"/>
                <a:gd name="T81" fmla="*/ 2147483647 h 516"/>
                <a:gd name="T82" fmla="*/ 2147483647 w 324"/>
                <a:gd name="T83" fmla="*/ 2147483647 h 516"/>
                <a:gd name="T84" fmla="*/ 2147483647 w 324"/>
                <a:gd name="T85" fmla="*/ 2147483647 h 516"/>
                <a:gd name="T86" fmla="*/ 2147483647 w 324"/>
                <a:gd name="T87" fmla="*/ 2147483647 h 51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324"/>
                <a:gd name="T133" fmla="*/ 0 h 516"/>
                <a:gd name="T134" fmla="*/ 324 w 324"/>
                <a:gd name="T135" fmla="*/ 516 h 51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324" h="516">
                  <a:moveTo>
                    <a:pt x="282" y="342"/>
                  </a:moveTo>
                  <a:lnTo>
                    <a:pt x="282" y="330"/>
                  </a:lnTo>
                  <a:lnTo>
                    <a:pt x="288" y="318"/>
                  </a:lnTo>
                  <a:lnTo>
                    <a:pt x="288" y="306"/>
                  </a:lnTo>
                  <a:lnTo>
                    <a:pt x="282" y="300"/>
                  </a:lnTo>
                  <a:lnTo>
                    <a:pt x="276" y="300"/>
                  </a:lnTo>
                  <a:lnTo>
                    <a:pt x="276" y="282"/>
                  </a:lnTo>
                  <a:lnTo>
                    <a:pt x="282" y="276"/>
                  </a:lnTo>
                  <a:lnTo>
                    <a:pt x="282" y="234"/>
                  </a:lnTo>
                  <a:lnTo>
                    <a:pt x="288" y="228"/>
                  </a:lnTo>
                  <a:lnTo>
                    <a:pt x="288" y="216"/>
                  </a:lnTo>
                  <a:lnTo>
                    <a:pt x="282" y="210"/>
                  </a:lnTo>
                  <a:lnTo>
                    <a:pt x="270" y="204"/>
                  </a:lnTo>
                  <a:lnTo>
                    <a:pt x="264" y="198"/>
                  </a:lnTo>
                  <a:lnTo>
                    <a:pt x="276" y="186"/>
                  </a:lnTo>
                  <a:lnTo>
                    <a:pt x="282" y="186"/>
                  </a:lnTo>
                  <a:lnTo>
                    <a:pt x="282" y="180"/>
                  </a:lnTo>
                  <a:lnTo>
                    <a:pt x="270" y="168"/>
                  </a:lnTo>
                  <a:lnTo>
                    <a:pt x="276" y="156"/>
                  </a:lnTo>
                  <a:lnTo>
                    <a:pt x="276" y="132"/>
                  </a:lnTo>
                  <a:lnTo>
                    <a:pt x="270" y="126"/>
                  </a:lnTo>
                  <a:lnTo>
                    <a:pt x="264" y="126"/>
                  </a:lnTo>
                  <a:lnTo>
                    <a:pt x="252" y="138"/>
                  </a:lnTo>
                  <a:lnTo>
                    <a:pt x="264" y="60"/>
                  </a:lnTo>
                  <a:lnTo>
                    <a:pt x="228" y="36"/>
                  </a:lnTo>
                  <a:lnTo>
                    <a:pt x="240" y="24"/>
                  </a:lnTo>
                  <a:lnTo>
                    <a:pt x="240" y="6"/>
                  </a:lnTo>
                  <a:lnTo>
                    <a:pt x="222" y="0"/>
                  </a:lnTo>
                  <a:lnTo>
                    <a:pt x="198" y="12"/>
                  </a:lnTo>
                  <a:lnTo>
                    <a:pt x="42" y="12"/>
                  </a:lnTo>
                  <a:lnTo>
                    <a:pt x="36" y="18"/>
                  </a:lnTo>
                  <a:lnTo>
                    <a:pt x="30" y="30"/>
                  </a:lnTo>
                  <a:lnTo>
                    <a:pt x="30" y="48"/>
                  </a:lnTo>
                  <a:lnTo>
                    <a:pt x="36" y="48"/>
                  </a:lnTo>
                  <a:lnTo>
                    <a:pt x="42" y="78"/>
                  </a:lnTo>
                  <a:lnTo>
                    <a:pt x="42" y="132"/>
                  </a:lnTo>
                  <a:lnTo>
                    <a:pt x="48" y="126"/>
                  </a:lnTo>
                  <a:lnTo>
                    <a:pt x="54" y="156"/>
                  </a:lnTo>
                  <a:lnTo>
                    <a:pt x="42" y="156"/>
                  </a:lnTo>
                  <a:lnTo>
                    <a:pt x="42" y="162"/>
                  </a:lnTo>
                  <a:lnTo>
                    <a:pt x="48" y="168"/>
                  </a:lnTo>
                  <a:lnTo>
                    <a:pt x="48" y="180"/>
                  </a:lnTo>
                  <a:lnTo>
                    <a:pt x="54" y="192"/>
                  </a:lnTo>
                  <a:lnTo>
                    <a:pt x="54" y="204"/>
                  </a:lnTo>
                  <a:lnTo>
                    <a:pt x="60" y="216"/>
                  </a:lnTo>
                  <a:lnTo>
                    <a:pt x="60" y="228"/>
                  </a:lnTo>
                  <a:lnTo>
                    <a:pt x="48" y="252"/>
                  </a:lnTo>
                  <a:lnTo>
                    <a:pt x="42" y="258"/>
                  </a:lnTo>
                  <a:lnTo>
                    <a:pt x="36" y="270"/>
                  </a:lnTo>
                  <a:lnTo>
                    <a:pt x="36" y="288"/>
                  </a:lnTo>
                  <a:lnTo>
                    <a:pt x="30" y="300"/>
                  </a:lnTo>
                  <a:lnTo>
                    <a:pt x="30" y="312"/>
                  </a:lnTo>
                  <a:lnTo>
                    <a:pt x="12" y="330"/>
                  </a:lnTo>
                  <a:lnTo>
                    <a:pt x="6" y="342"/>
                  </a:lnTo>
                  <a:lnTo>
                    <a:pt x="0" y="348"/>
                  </a:lnTo>
                  <a:lnTo>
                    <a:pt x="0" y="372"/>
                  </a:lnTo>
                  <a:lnTo>
                    <a:pt x="6" y="384"/>
                  </a:lnTo>
                  <a:lnTo>
                    <a:pt x="12" y="402"/>
                  </a:lnTo>
                  <a:lnTo>
                    <a:pt x="12" y="414"/>
                  </a:lnTo>
                  <a:lnTo>
                    <a:pt x="18" y="426"/>
                  </a:lnTo>
                  <a:lnTo>
                    <a:pt x="24" y="432"/>
                  </a:lnTo>
                  <a:lnTo>
                    <a:pt x="24" y="438"/>
                  </a:lnTo>
                  <a:lnTo>
                    <a:pt x="48" y="444"/>
                  </a:lnTo>
                  <a:lnTo>
                    <a:pt x="48" y="498"/>
                  </a:lnTo>
                  <a:lnTo>
                    <a:pt x="72" y="498"/>
                  </a:lnTo>
                  <a:lnTo>
                    <a:pt x="78" y="504"/>
                  </a:lnTo>
                  <a:lnTo>
                    <a:pt x="78" y="510"/>
                  </a:lnTo>
                  <a:lnTo>
                    <a:pt x="84" y="516"/>
                  </a:lnTo>
                  <a:lnTo>
                    <a:pt x="96" y="516"/>
                  </a:lnTo>
                  <a:lnTo>
                    <a:pt x="108" y="510"/>
                  </a:lnTo>
                  <a:lnTo>
                    <a:pt x="114" y="504"/>
                  </a:lnTo>
                  <a:lnTo>
                    <a:pt x="132" y="492"/>
                  </a:lnTo>
                  <a:lnTo>
                    <a:pt x="138" y="486"/>
                  </a:lnTo>
                  <a:lnTo>
                    <a:pt x="150" y="480"/>
                  </a:lnTo>
                  <a:lnTo>
                    <a:pt x="180" y="480"/>
                  </a:lnTo>
                  <a:lnTo>
                    <a:pt x="186" y="474"/>
                  </a:lnTo>
                  <a:lnTo>
                    <a:pt x="198" y="468"/>
                  </a:lnTo>
                  <a:lnTo>
                    <a:pt x="216" y="450"/>
                  </a:lnTo>
                  <a:lnTo>
                    <a:pt x="228" y="450"/>
                  </a:lnTo>
                  <a:lnTo>
                    <a:pt x="234" y="444"/>
                  </a:lnTo>
                  <a:lnTo>
                    <a:pt x="240" y="444"/>
                  </a:lnTo>
                  <a:lnTo>
                    <a:pt x="258" y="426"/>
                  </a:lnTo>
                  <a:lnTo>
                    <a:pt x="270" y="426"/>
                  </a:lnTo>
                  <a:lnTo>
                    <a:pt x="276" y="432"/>
                  </a:lnTo>
                  <a:lnTo>
                    <a:pt x="294" y="432"/>
                  </a:lnTo>
                  <a:lnTo>
                    <a:pt x="306" y="426"/>
                  </a:lnTo>
                  <a:lnTo>
                    <a:pt x="324" y="408"/>
                  </a:lnTo>
                  <a:lnTo>
                    <a:pt x="294" y="384"/>
                  </a:lnTo>
                  <a:lnTo>
                    <a:pt x="282" y="34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48" name="Georgia" descr="© INSCALE GmbH, 05.05.2010&#10;http://www.presentationload.com/">
              <a:extLst>
                <a:ext uri="{FF2B5EF4-FFF2-40B4-BE49-F238E27FC236}">
                  <a16:creationId xmlns:a16="http://schemas.microsoft.com/office/drawing/2014/main" id="{CC99D79D-A660-457A-8070-C536E0BF7848}"/>
                </a:ext>
              </a:extLst>
            </p:cNvPr>
            <p:cNvSpPr>
              <a:spLocks/>
            </p:cNvSpPr>
            <p:nvPr/>
          </p:nvSpPr>
          <p:spPr bwMode="gray">
            <a:xfrm>
              <a:off x="6720120" y="2944915"/>
              <a:ext cx="204796" cy="93631"/>
            </a:xfrm>
            <a:custGeom>
              <a:avLst/>
              <a:gdLst>
                <a:gd name="T0" fmla="*/ 2147483647 w 462"/>
                <a:gd name="T1" fmla="*/ 2147483647 h 210"/>
                <a:gd name="T2" fmla="*/ 2147483647 w 462"/>
                <a:gd name="T3" fmla="*/ 2147483647 h 210"/>
                <a:gd name="T4" fmla="*/ 2147483647 w 462"/>
                <a:gd name="T5" fmla="*/ 2147483647 h 210"/>
                <a:gd name="T6" fmla="*/ 2147483647 w 462"/>
                <a:gd name="T7" fmla="*/ 2147483647 h 210"/>
                <a:gd name="T8" fmla="*/ 2147483647 w 462"/>
                <a:gd name="T9" fmla="*/ 2147483647 h 210"/>
                <a:gd name="T10" fmla="*/ 2147483647 w 462"/>
                <a:gd name="T11" fmla="*/ 2147483647 h 210"/>
                <a:gd name="T12" fmla="*/ 2147483647 w 462"/>
                <a:gd name="T13" fmla="*/ 2147483647 h 210"/>
                <a:gd name="T14" fmla="*/ 2147483647 w 462"/>
                <a:gd name="T15" fmla="*/ 2147483647 h 210"/>
                <a:gd name="T16" fmla="*/ 2147483647 w 462"/>
                <a:gd name="T17" fmla="*/ 2147483647 h 210"/>
                <a:gd name="T18" fmla="*/ 2147483647 w 462"/>
                <a:gd name="T19" fmla="*/ 2147483647 h 210"/>
                <a:gd name="T20" fmla="*/ 2147483647 w 462"/>
                <a:gd name="T21" fmla="*/ 2147483647 h 210"/>
                <a:gd name="T22" fmla="*/ 2147483647 w 462"/>
                <a:gd name="T23" fmla="*/ 2147483647 h 210"/>
                <a:gd name="T24" fmla="*/ 2147483647 w 462"/>
                <a:gd name="T25" fmla="*/ 2147483647 h 210"/>
                <a:gd name="T26" fmla="*/ 2147483647 w 462"/>
                <a:gd name="T27" fmla="*/ 2147483647 h 210"/>
                <a:gd name="T28" fmla="*/ 2147483647 w 462"/>
                <a:gd name="T29" fmla="*/ 2147483647 h 210"/>
                <a:gd name="T30" fmla="*/ 2147483647 w 462"/>
                <a:gd name="T31" fmla="*/ 2147483647 h 210"/>
                <a:gd name="T32" fmla="*/ 2147483647 w 462"/>
                <a:gd name="T33" fmla="*/ 2147483647 h 210"/>
                <a:gd name="T34" fmla="*/ 2147483647 w 462"/>
                <a:gd name="T35" fmla="*/ 2147483647 h 210"/>
                <a:gd name="T36" fmla="*/ 2147483647 w 462"/>
                <a:gd name="T37" fmla="*/ 2147483647 h 210"/>
                <a:gd name="T38" fmla="*/ 2147483647 w 462"/>
                <a:gd name="T39" fmla="*/ 2147483647 h 210"/>
                <a:gd name="T40" fmla="*/ 2147483647 w 462"/>
                <a:gd name="T41" fmla="*/ 2147483647 h 210"/>
                <a:gd name="T42" fmla="*/ 2147483647 w 462"/>
                <a:gd name="T43" fmla="*/ 2147483647 h 210"/>
                <a:gd name="T44" fmla="*/ 2147483647 w 462"/>
                <a:gd name="T45" fmla="*/ 2147483647 h 210"/>
                <a:gd name="T46" fmla="*/ 2147483647 w 462"/>
                <a:gd name="T47" fmla="*/ 2147483647 h 210"/>
                <a:gd name="T48" fmla="*/ 2147483647 w 462"/>
                <a:gd name="T49" fmla="*/ 2147483647 h 210"/>
                <a:gd name="T50" fmla="*/ 2147483647 w 462"/>
                <a:gd name="T51" fmla="*/ 2147483647 h 210"/>
                <a:gd name="T52" fmla="*/ 2147483647 w 462"/>
                <a:gd name="T53" fmla="*/ 2147483647 h 210"/>
                <a:gd name="T54" fmla="*/ 2147483647 w 462"/>
                <a:gd name="T55" fmla="*/ 2147483647 h 210"/>
                <a:gd name="T56" fmla="*/ 2147483647 w 462"/>
                <a:gd name="T57" fmla="*/ 2147483647 h 210"/>
                <a:gd name="T58" fmla="*/ 2147483647 w 462"/>
                <a:gd name="T59" fmla="*/ 2147483647 h 210"/>
                <a:gd name="T60" fmla="*/ 2147483647 w 462"/>
                <a:gd name="T61" fmla="*/ 2147483647 h 210"/>
                <a:gd name="T62" fmla="*/ 2147483647 w 462"/>
                <a:gd name="T63" fmla="*/ 2147483647 h 210"/>
                <a:gd name="T64" fmla="*/ 2147483647 w 462"/>
                <a:gd name="T65" fmla="*/ 2147483647 h 210"/>
                <a:gd name="T66" fmla="*/ 2147483647 w 462"/>
                <a:gd name="T67" fmla="*/ 2147483647 h 210"/>
                <a:gd name="T68" fmla="*/ 2147483647 w 462"/>
                <a:gd name="T69" fmla="*/ 2147483647 h 210"/>
                <a:gd name="T70" fmla="*/ 2147483647 w 462"/>
                <a:gd name="T71" fmla="*/ 2147483647 h 210"/>
                <a:gd name="T72" fmla="*/ 2147483647 w 462"/>
                <a:gd name="T73" fmla="*/ 2147483647 h 210"/>
                <a:gd name="T74" fmla="*/ 2147483647 w 462"/>
                <a:gd name="T75" fmla="*/ 2147483647 h 210"/>
                <a:gd name="T76" fmla="*/ 2147483647 w 462"/>
                <a:gd name="T77" fmla="*/ 2147483647 h 210"/>
                <a:gd name="T78" fmla="*/ 2147483647 w 462"/>
                <a:gd name="T79" fmla="*/ 2147483647 h 210"/>
                <a:gd name="T80" fmla="*/ 2147483647 w 462"/>
                <a:gd name="T81" fmla="*/ 0 h 210"/>
                <a:gd name="T82" fmla="*/ 0 w 462"/>
                <a:gd name="T83" fmla="*/ 2147483647 h 210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462"/>
                <a:gd name="T127" fmla="*/ 0 h 210"/>
                <a:gd name="T128" fmla="*/ 462 w 462"/>
                <a:gd name="T129" fmla="*/ 210 h 210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462" h="210">
                  <a:moveTo>
                    <a:pt x="6" y="18"/>
                  </a:moveTo>
                  <a:lnTo>
                    <a:pt x="12" y="18"/>
                  </a:lnTo>
                  <a:lnTo>
                    <a:pt x="18" y="24"/>
                  </a:lnTo>
                  <a:lnTo>
                    <a:pt x="30" y="30"/>
                  </a:lnTo>
                  <a:lnTo>
                    <a:pt x="42" y="42"/>
                  </a:lnTo>
                  <a:lnTo>
                    <a:pt x="60" y="48"/>
                  </a:lnTo>
                  <a:lnTo>
                    <a:pt x="72" y="54"/>
                  </a:lnTo>
                  <a:lnTo>
                    <a:pt x="78" y="54"/>
                  </a:lnTo>
                  <a:lnTo>
                    <a:pt x="84" y="60"/>
                  </a:lnTo>
                  <a:lnTo>
                    <a:pt x="96" y="66"/>
                  </a:lnTo>
                  <a:lnTo>
                    <a:pt x="102" y="78"/>
                  </a:lnTo>
                  <a:lnTo>
                    <a:pt x="114" y="84"/>
                  </a:lnTo>
                  <a:lnTo>
                    <a:pt x="114" y="96"/>
                  </a:lnTo>
                  <a:lnTo>
                    <a:pt x="120" y="114"/>
                  </a:lnTo>
                  <a:lnTo>
                    <a:pt x="120" y="132"/>
                  </a:lnTo>
                  <a:lnTo>
                    <a:pt x="126" y="138"/>
                  </a:lnTo>
                  <a:lnTo>
                    <a:pt x="132" y="150"/>
                  </a:lnTo>
                  <a:lnTo>
                    <a:pt x="138" y="156"/>
                  </a:lnTo>
                  <a:lnTo>
                    <a:pt x="138" y="162"/>
                  </a:lnTo>
                  <a:lnTo>
                    <a:pt x="132" y="168"/>
                  </a:lnTo>
                  <a:lnTo>
                    <a:pt x="168" y="174"/>
                  </a:lnTo>
                  <a:lnTo>
                    <a:pt x="174" y="168"/>
                  </a:lnTo>
                  <a:lnTo>
                    <a:pt x="186" y="162"/>
                  </a:lnTo>
                  <a:lnTo>
                    <a:pt x="198" y="162"/>
                  </a:lnTo>
                  <a:lnTo>
                    <a:pt x="210" y="168"/>
                  </a:lnTo>
                  <a:lnTo>
                    <a:pt x="216" y="174"/>
                  </a:lnTo>
                  <a:lnTo>
                    <a:pt x="222" y="186"/>
                  </a:lnTo>
                  <a:lnTo>
                    <a:pt x="222" y="192"/>
                  </a:lnTo>
                  <a:lnTo>
                    <a:pt x="246" y="192"/>
                  </a:lnTo>
                  <a:lnTo>
                    <a:pt x="246" y="198"/>
                  </a:lnTo>
                  <a:lnTo>
                    <a:pt x="252" y="204"/>
                  </a:lnTo>
                  <a:lnTo>
                    <a:pt x="276" y="198"/>
                  </a:lnTo>
                  <a:lnTo>
                    <a:pt x="282" y="192"/>
                  </a:lnTo>
                  <a:lnTo>
                    <a:pt x="336" y="198"/>
                  </a:lnTo>
                  <a:lnTo>
                    <a:pt x="336" y="180"/>
                  </a:lnTo>
                  <a:lnTo>
                    <a:pt x="342" y="180"/>
                  </a:lnTo>
                  <a:lnTo>
                    <a:pt x="348" y="186"/>
                  </a:lnTo>
                  <a:lnTo>
                    <a:pt x="354" y="186"/>
                  </a:lnTo>
                  <a:lnTo>
                    <a:pt x="354" y="180"/>
                  </a:lnTo>
                  <a:lnTo>
                    <a:pt x="366" y="168"/>
                  </a:lnTo>
                  <a:lnTo>
                    <a:pt x="390" y="168"/>
                  </a:lnTo>
                  <a:lnTo>
                    <a:pt x="396" y="174"/>
                  </a:lnTo>
                  <a:lnTo>
                    <a:pt x="396" y="180"/>
                  </a:lnTo>
                  <a:lnTo>
                    <a:pt x="414" y="198"/>
                  </a:lnTo>
                  <a:lnTo>
                    <a:pt x="426" y="192"/>
                  </a:lnTo>
                  <a:lnTo>
                    <a:pt x="438" y="192"/>
                  </a:lnTo>
                  <a:lnTo>
                    <a:pt x="456" y="210"/>
                  </a:lnTo>
                  <a:lnTo>
                    <a:pt x="462" y="204"/>
                  </a:lnTo>
                  <a:lnTo>
                    <a:pt x="456" y="192"/>
                  </a:lnTo>
                  <a:lnTo>
                    <a:pt x="450" y="186"/>
                  </a:lnTo>
                  <a:lnTo>
                    <a:pt x="444" y="174"/>
                  </a:lnTo>
                  <a:lnTo>
                    <a:pt x="438" y="168"/>
                  </a:lnTo>
                  <a:lnTo>
                    <a:pt x="432" y="168"/>
                  </a:lnTo>
                  <a:lnTo>
                    <a:pt x="414" y="150"/>
                  </a:lnTo>
                  <a:lnTo>
                    <a:pt x="420" y="144"/>
                  </a:lnTo>
                  <a:lnTo>
                    <a:pt x="432" y="144"/>
                  </a:lnTo>
                  <a:lnTo>
                    <a:pt x="420" y="132"/>
                  </a:lnTo>
                  <a:lnTo>
                    <a:pt x="408" y="126"/>
                  </a:lnTo>
                  <a:lnTo>
                    <a:pt x="396" y="114"/>
                  </a:lnTo>
                  <a:lnTo>
                    <a:pt x="378" y="114"/>
                  </a:lnTo>
                  <a:lnTo>
                    <a:pt x="378" y="108"/>
                  </a:lnTo>
                  <a:lnTo>
                    <a:pt x="384" y="102"/>
                  </a:lnTo>
                  <a:lnTo>
                    <a:pt x="384" y="90"/>
                  </a:lnTo>
                  <a:lnTo>
                    <a:pt x="354" y="84"/>
                  </a:lnTo>
                  <a:lnTo>
                    <a:pt x="342" y="72"/>
                  </a:lnTo>
                  <a:lnTo>
                    <a:pt x="330" y="66"/>
                  </a:lnTo>
                  <a:lnTo>
                    <a:pt x="300" y="66"/>
                  </a:lnTo>
                  <a:lnTo>
                    <a:pt x="300" y="72"/>
                  </a:lnTo>
                  <a:lnTo>
                    <a:pt x="288" y="72"/>
                  </a:lnTo>
                  <a:lnTo>
                    <a:pt x="282" y="78"/>
                  </a:lnTo>
                  <a:lnTo>
                    <a:pt x="258" y="78"/>
                  </a:lnTo>
                  <a:lnTo>
                    <a:pt x="246" y="72"/>
                  </a:lnTo>
                  <a:lnTo>
                    <a:pt x="240" y="72"/>
                  </a:lnTo>
                  <a:lnTo>
                    <a:pt x="240" y="66"/>
                  </a:lnTo>
                  <a:lnTo>
                    <a:pt x="192" y="36"/>
                  </a:lnTo>
                  <a:lnTo>
                    <a:pt x="186" y="36"/>
                  </a:lnTo>
                  <a:lnTo>
                    <a:pt x="180" y="30"/>
                  </a:lnTo>
                  <a:lnTo>
                    <a:pt x="144" y="30"/>
                  </a:lnTo>
                  <a:lnTo>
                    <a:pt x="84" y="18"/>
                  </a:lnTo>
                  <a:lnTo>
                    <a:pt x="66" y="12"/>
                  </a:lnTo>
                  <a:lnTo>
                    <a:pt x="54" y="6"/>
                  </a:lnTo>
                  <a:lnTo>
                    <a:pt x="36" y="0"/>
                  </a:lnTo>
                  <a:lnTo>
                    <a:pt x="24" y="0"/>
                  </a:lnTo>
                  <a:lnTo>
                    <a:pt x="0" y="18"/>
                  </a:lnTo>
                  <a:lnTo>
                    <a:pt x="6" y="1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49" name="The Gambia" descr="© INSCALE GmbH, 05.05.2010&#10;http://www.presentationload.com/">
              <a:extLst>
                <a:ext uri="{FF2B5EF4-FFF2-40B4-BE49-F238E27FC236}">
                  <a16:creationId xmlns:a16="http://schemas.microsoft.com/office/drawing/2014/main" id="{00880DB6-A3CD-4E5D-866A-65BFB473E918}"/>
                </a:ext>
              </a:extLst>
            </p:cNvPr>
            <p:cNvSpPr>
              <a:spLocks/>
            </p:cNvSpPr>
            <p:nvPr/>
          </p:nvSpPr>
          <p:spPr bwMode="gray">
            <a:xfrm>
              <a:off x="5027771" y="4020886"/>
              <a:ext cx="93666" cy="23804"/>
            </a:xfrm>
            <a:custGeom>
              <a:avLst/>
              <a:gdLst>
                <a:gd name="T0" fmla="*/ 2147483647 w 216"/>
                <a:gd name="T1" fmla="*/ 2147483647 h 54"/>
                <a:gd name="T2" fmla="*/ 2147483647 w 216"/>
                <a:gd name="T3" fmla="*/ 2147483647 h 54"/>
                <a:gd name="T4" fmla="*/ 2147483647 w 216"/>
                <a:gd name="T5" fmla="*/ 2147483647 h 54"/>
                <a:gd name="T6" fmla="*/ 2147483647 w 216"/>
                <a:gd name="T7" fmla="*/ 2147483647 h 54"/>
                <a:gd name="T8" fmla="*/ 0 w 216"/>
                <a:gd name="T9" fmla="*/ 2147483647 h 54"/>
                <a:gd name="T10" fmla="*/ 0 w 216"/>
                <a:gd name="T11" fmla="*/ 2147483647 h 54"/>
                <a:gd name="T12" fmla="*/ 2147483647 w 216"/>
                <a:gd name="T13" fmla="*/ 2147483647 h 54"/>
                <a:gd name="T14" fmla="*/ 2147483647 w 216"/>
                <a:gd name="T15" fmla="*/ 2147483647 h 54"/>
                <a:gd name="T16" fmla="*/ 2147483647 w 216"/>
                <a:gd name="T17" fmla="*/ 2147483647 h 54"/>
                <a:gd name="T18" fmla="*/ 2147483647 w 216"/>
                <a:gd name="T19" fmla="*/ 2147483647 h 54"/>
                <a:gd name="T20" fmla="*/ 2147483647 w 216"/>
                <a:gd name="T21" fmla="*/ 2147483647 h 54"/>
                <a:gd name="T22" fmla="*/ 2147483647 w 216"/>
                <a:gd name="T23" fmla="*/ 2147483647 h 54"/>
                <a:gd name="T24" fmla="*/ 2147483647 w 216"/>
                <a:gd name="T25" fmla="*/ 2147483647 h 54"/>
                <a:gd name="T26" fmla="*/ 2147483647 w 216"/>
                <a:gd name="T27" fmla="*/ 2147483647 h 54"/>
                <a:gd name="T28" fmla="*/ 2147483647 w 216"/>
                <a:gd name="T29" fmla="*/ 2147483647 h 54"/>
                <a:gd name="T30" fmla="*/ 2147483647 w 216"/>
                <a:gd name="T31" fmla="*/ 2147483647 h 54"/>
                <a:gd name="T32" fmla="*/ 2147483647 w 216"/>
                <a:gd name="T33" fmla="*/ 2147483647 h 54"/>
                <a:gd name="T34" fmla="*/ 2147483647 w 216"/>
                <a:gd name="T35" fmla="*/ 2147483647 h 54"/>
                <a:gd name="T36" fmla="*/ 2147483647 w 216"/>
                <a:gd name="T37" fmla="*/ 2147483647 h 54"/>
                <a:gd name="T38" fmla="*/ 2147483647 w 216"/>
                <a:gd name="T39" fmla="*/ 2147483647 h 54"/>
                <a:gd name="T40" fmla="*/ 2147483647 w 216"/>
                <a:gd name="T41" fmla="*/ 2147483647 h 54"/>
                <a:gd name="T42" fmla="*/ 2147483647 w 216"/>
                <a:gd name="T43" fmla="*/ 2147483647 h 54"/>
                <a:gd name="T44" fmla="*/ 2147483647 w 216"/>
                <a:gd name="T45" fmla="*/ 2147483647 h 54"/>
                <a:gd name="T46" fmla="*/ 2147483647 w 216"/>
                <a:gd name="T47" fmla="*/ 2147483647 h 54"/>
                <a:gd name="T48" fmla="*/ 2147483647 w 216"/>
                <a:gd name="T49" fmla="*/ 2147483647 h 54"/>
                <a:gd name="T50" fmla="*/ 2147483647 w 216"/>
                <a:gd name="T51" fmla="*/ 2147483647 h 54"/>
                <a:gd name="T52" fmla="*/ 2147483647 w 216"/>
                <a:gd name="T53" fmla="*/ 2147483647 h 54"/>
                <a:gd name="T54" fmla="*/ 2147483647 w 216"/>
                <a:gd name="T55" fmla="*/ 2147483647 h 54"/>
                <a:gd name="T56" fmla="*/ 2147483647 w 216"/>
                <a:gd name="T57" fmla="*/ 2147483647 h 54"/>
                <a:gd name="T58" fmla="*/ 2147483647 w 216"/>
                <a:gd name="T59" fmla="*/ 0 h 54"/>
                <a:gd name="T60" fmla="*/ 2147483647 w 216"/>
                <a:gd name="T61" fmla="*/ 0 h 54"/>
                <a:gd name="T62" fmla="*/ 2147483647 w 216"/>
                <a:gd name="T63" fmla="*/ 2147483647 h 54"/>
                <a:gd name="T64" fmla="*/ 2147483647 w 216"/>
                <a:gd name="T65" fmla="*/ 2147483647 h 54"/>
                <a:gd name="T66" fmla="*/ 2147483647 w 216"/>
                <a:gd name="T67" fmla="*/ 2147483647 h 54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16"/>
                <a:gd name="T103" fmla="*/ 0 h 54"/>
                <a:gd name="T104" fmla="*/ 216 w 216"/>
                <a:gd name="T105" fmla="*/ 54 h 54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16" h="54">
                  <a:moveTo>
                    <a:pt x="18" y="18"/>
                  </a:moveTo>
                  <a:lnTo>
                    <a:pt x="12" y="24"/>
                  </a:lnTo>
                  <a:lnTo>
                    <a:pt x="6" y="36"/>
                  </a:lnTo>
                  <a:lnTo>
                    <a:pt x="6" y="42"/>
                  </a:lnTo>
                  <a:lnTo>
                    <a:pt x="0" y="48"/>
                  </a:lnTo>
                  <a:lnTo>
                    <a:pt x="0" y="54"/>
                  </a:lnTo>
                  <a:lnTo>
                    <a:pt x="72" y="54"/>
                  </a:lnTo>
                  <a:lnTo>
                    <a:pt x="72" y="42"/>
                  </a:lnTo>
                  <a:lnTo>
                    <a:pt x="84" y="42"/>
                  </a:lnTo>
                  <a:lnTo>
                    <a:pt x="90" y="36"/>
                  </a:lnTo>
                  <a:lnTo>
                    <a:pt x="114" y="36"/>
                  </a:lnTo>
                  <a:lnTo>
                    <a:pt x="120" y="24"/>
                  </a:lnTo>
                  <a:lnTo>
                    <a:pt x="126" y="18"/>
                  </a:lnTo>
                  <a:lnTo>
                    <a:pt x="132" y="24"/>
                  </a:lnTo>
                  <a:lnTo>
                    <a:pt x="144" y="30"/>
                  </a:lnTo>
                  <a:lnTo>
                    <a:pt x="150" y="42"/>
                  </a:lnTo>
                  <a:lnTo>
                    <a:pt x="168" y="48"/>
                  </a:lnTo>
                  <a:lnTo>
                    <a:pt x="192" y="48"/>
                  </a:lnTo>
                  <a:lnTo>
                    <a:pt x="198" y="42"/>
                  </a:lnTo>
                  <a:lnTo>
                    <a:pt x="210" y="36"/>
                  </a:lnTo>
                  <a:lnTo>
                    <a:pt x="216" y="30"/>
                  </a:lnTo>
                  <a:lnTo>
                    <a:pt x="216" y="24"/>
                  </a:lnTo>
                  <a:lnTo>
                    <a:pt x="210" y="18"/>
                  </a:lnTo>
                  <a:lnTo>
                    <a:pt x="186" y="18"/>
                  </a:lnTo>
                  <a:lnTo>
                    <a:pt x="180" y="24"/>
                  </a:lnTo>
                  <a:lnTo>
                    <a:pt x="168" y="24"/>
                  </a:lnTo>
                  <a:lnTo>
                    <a:pt x="162" y="12"/>
                  </a:lnTo>
                  <a:lnTo>
                    <a:pt x="156" y="6"/>
                  </a:lnTo>
                  <a:lnTo>
                    <a:pt x="144" y="12"/>
                  </a:lnTo>
                  <a:lnTo>
                    <a:pt x="144" y="0"/>
                  </a:lnTo>
                  <a:lnTo>
                    <a:pt x="90" y="0"/>
                  </a:lnTo>
                  <a:lnTo>
                    <a:pt x="90" y="12"/>
                  </a:lnTo>
                  <a:lnTo>
                    <a:pt x="18" y="12"/>
                  </a:lnTo>
                  <a:lnTo>
                    <a:pt x="18" y="1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50" name="Gabon" descr="© INSCALE GmbH, 05.05.2010&#10;http://www.presentationload.com/">
              <a:extLst>
                <a:ext uri="{FF2B5EF4-FFF2-40B4-BE49-F238E27FC236}">
                  <a16:creationId xmlns:a16="http://schemas.microsoft.com/office/drawing/2014/main" id="{2403BD41-97DF-46D1-BC53-F99236E47B8F}"/>
                </a:ext>
              </a:extLst>
            </p:cNvPr>
            <p:cNvSpPr>
              <a:spLocks/>
            </p:cNvSpPr>
            <p:nvPr/>
          </p:nvSpPr>
          <p:spPr bwMode="gray">
            <a:xfrm>
              <a:off x="5821556" y="4431912"/>
              <a:ext cx="185745" cy="231699"/>
            </a:xfrm>
            <a:custGeom>
              <a:avLst/>
              <a:gdLst>
                <a:gd name="T0" fmla="*/ 2147483647 w 420"/>
                <a:gd name="T1" fmla="*/ 2147483647 h 510"/>
                <a:gd name="T2" fmla="*/ 2147483647 w 420"/>
                <a:gd name="T3" fmla="*/ 2147483647 h 510"/>
                <a:gd name="T4" fmla="*/ 2147483647 w 420"/>
                <a:gd name="T5" fmla="*/ 2147483647 h 510"/>
                <a:gd name="T6" fmla="*/ 2147483647 w 420"/>
                <a:gd name="T7" fmla="*/ 2147483647 h 510"/>
                <a:gd name="T8" fmla="*/ 2147483647 w 420"/>
                <a:gd name="T9" fmla="*/ 2147483647 h 510"/>
                <a:gd name="T10" fmla="*/ 2147483647 w 420"/>
                <a:gd name="T11" fmla="*/ 2147483647 h 510"/>
                <a:gd name="T12" fmla="*/ 2147483647 w 420"/>
                <a:gd name="T13" fmla="*/ 2147483647 h 510"/>
                <a:gd name="T14" fmla="*/ 2147483647 w 420"/>
                <a:gd name="T15" fmla="*/ 2147483647 h 510"/>
                <a:gd name="T16" fmla="*/ 2147483647 w 420"/>
                <a:gd name="T17" fmla="*/ 2147483647 h 510"/>
                <a:gd name="T18" fmla="*/ 2147483647 w 420"/>
                <a:gd name="T19" fmla="*/ 2147483647 h 510"/>
                <a:gd name="T20" fmla="*/ 2147483647 w 420"/>
                <a:gd name="T21" fmla="*/ 2147483647 h 510"/>
                <a:gd name="T22" fmla="*/ 2147483647 w 420"/>
                <a:gd name="T23" fmla="*/ 2147483647 h 510"/>
                <a:gd name="T24" fmla="*/ 2147483647 w 420"/>
                <a:gd name="T25" fmla="*/ 2147483647 h 510"/>
                <a:gd name="T26" fmla="*/ 2147483647 w 420"/>
                <a:gd name="T27" fmla="*/ 2147483647 h 510"/>
                <a:gd name="T28" fmla="*/ 2147483647 w 420"/>
                <a:gd name="T29" fmla="*/ 2147483647 h 510"/>
                <a:gd name="T30" fmla="*/ 2147483647 w 420"/>
                <a:gd name="T31" fmla="*/ 2147483647 h 510"/>
                <a:gd name="T32" fmla="*/ 2147483647 w 420"/>
                <a:gd name="T33" fmla="*/ 2147483647 h 510"/>
                <a:gd name="T34" fmla="*/ 2147483647 w 420"/>
                <a:gd name="T35" fmla="*/ 2147483647 h 510"/>
                <a:gd name="T36" fmla="*/ 2147483647 w 420"/>
                <a:gd name="T37" fmla="*/ 2147483647 h 510"/>
                <a:gd name="T38" fmla="*/ 2147483647 w 420"/>
                <a:gd name="T39" fmla="*/ 2147483647 h 510"/>
                <a:gd name="T40" fmla="*/ 2147483647 w 420"/>
                <a:gd name="T41" fmla="*/ 2147483647 h 510"/>
                <a:gd name="T42" fmla="*/ 2147483647 w 420"/>
                <a:gd name="T43" fmla="*/ 2147483647 h 510"/>
                <a:gd name="T44" fmla="*/ 2147483647 w 420"/>
                <a:gd name="T45" fmla="*/ 2147483647 h 510"/>
                <a:gd name="T46" fmla="*/ 2147483647 w 420"/>
                <a:gd name="T47" fmla="*/ 2147483647 h 510"/>
                <a:gd name="T48" fmla="*/ 2147483647 w 420"/>
                <a:gd name="T49" fmla="*/ 2147483647 h 510"/>
                <a:gd name="T50" fmla="*/ 2147483647 w 420"/>
                <a:gd name="T51" fmla="*/ 2147483647 h 510"/>
                <a:gd name="T52" fmla="*/ 2147483647 w 420"/>
                <a:gd name="T53" fmla="*/ 2147483647 h 510"/>
                <a:gd name="T54" fmla="*/ 2147483647 w 420"/>
                <a:gd name="T55" fmla="*/ 2147483647 h 510"/>
                <a:gd name="T56" fmla="*/ 2147483647 w 420"/>
                <a:gd name="T57" fmla="*/ 2147483647 h 510"/>
                <a:gd name="T58" fmla="*/ 2147483647 w 420"/>
                <a:gd name="T59" fmla="*/ 2147483647 h 510"/>
                <a:gd name="T60" fmla="*/ 2147483647 w 420"/>
                <a:gd name="T61" fmla="*/ 2147483647 h 510"/>
                <a:gd name="T62" fmla="*/ 2147483647 w 420"/>
                <a:gd name="T63" fmla="*/ 2147483647 h 510"/>
                <a:gd name="T64" fmla="*/ 2147483647 w 420"/>
                <a:gd name="T65" fmla="*/ 2147483647 h 510"/>
                <a:gd name="T66" fmla="*/ 2147483647 w 420"/>
                <a:gd name="T67" fmla="*/ 2147483647 h 510"/>
                <a:gd name="T68" fmla="*/ 2147483647 w 420"/>
                <a:gd name="T69" fmla="*/ 2147483647 h 510"/>
                <a:gd name="T70" fmla="*/ 2147483647 w 420"/>
                <a:gd name="T71" fmla="*/ 2147483647 h 510"/>
                <a:gd name="T72" fmla="*/ 2147483647 w 420"/>
                <a:gd name="T73" fmla="*/ 2147483647 h 510"/>
                <a:gd name="T74" fmla="*/ 2147483647 w 420"/>
                <a:gd name="T75" fmla="*/ 2147483647 h 510"/>
                <a:gd name="T76" fmla="*/ 2147483647 w 420"/>
                <a:gd name="T77" fmla="*/ 2147483647 h 510"/>
                <a:gd name="T78" fmla="*/ 2147483647 w 420"/>
                <a:gd name="T79" fmla="*/ 2147483647 h 510"/>
                <a:gd name="T80" fmla="*/ 2147483647 w 420"/>
                <a:gd name="T81" fmla="*/ 2147483647 h 510"/>
                <a:gd name="T82" fmla="*/ 2147483647 w 420"/>
                <a:gd name="T83" fmla="*/ 2147483647 h 510"/>
                <a:gd name="T84" fmla="*/ 2147483647 w 420"/>
                <a:gd name="T85" fmla="*/ 2147483647 h 510"/>
                <a:gd name="T86" fmla="*/ 2147483647 w 420"/>
                <a:gd name="T87" fmla="*/ 2147483647 h 510"/>
                <a:gd name="T88" fmla="*/ 2147483647 w 420"/>
                <a:gd name="T89" fmla="*/ 2147483647 h 510"/>
                <a:gd name="T90" fmla="*/ 2147483647 w 420"/>
                <a:gd name="T91" fmla="*/ 2147483647 h 510"/>
                <a:gd name="T92" fmla="*/ 2147483647 w 420"/>
                <a:gd name="T93" fmla="*/ 2147483647 h 510"/>
                <a:gd name="T94" fmla="*/ 2147483647 w 420"/>
                <a:gd name="T95" fmla="*/ 2147483647 h 510"/>
                <a:gd name="T96" fmla="*/ 2147483647 w 420"/>
                <a:gd name="T97" fmla="*/ 2147483647 h 510"/>
                <a:gd name="T98" fmla="*/ 2147483647 w 420"/>
                <a:gd name="T99" fmla="*/ 2147483647 h 510"/>
                <a:gd name="T100" fmla="*/ 2147483647 w 420"/>
                <a:gd name="T101" fmla="*/ 2147483647 h 510"/>
                <a:gd name="T102" fmla="*/ 2147483647 w 420"/>
                <a:gd name="T103" fmla="*/ 2147483647 h 510"/>
                <a:gd name="T104" fmla="*/ 2147483647 w 420"/>
                <a:gd name="T105" fmla="*/ 2147483647 h 510"/>
                <a:gd name="T106" fmla="*/ 2147483647 w 420"/>
                <a:gd name="T107" fmla="*/ 2147483647 h 510"/>
                <a:gd name="T108" fmla="*/ 2147483647 w 420"/>
                <a:gd name="T109" fmla="*/ 2147483647 h 510"/>
                <a:gd name="T110" fmla="*/ 2147483647 w 420"/>
                <a:gd name="T111" fmla="*/ 2147483647 h 510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20"/>
                <a:gd name="T169" fmla="*/ 0 h 510"/>
                <a:gd name="T170" fmla="*/ 420 w 420"/>
                <a:gd name="T171" fmla="*/ 510 h 510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20" h="510">
                  <a:moveTo>
                    <a:pt x="420" y="240"/>
                  </a:moveTo>
                  <a:lnTo>
                    <a:pt x="414" y="234"/>
                  </a:lnTo>
                  <a:lnTo>
                    <a:pt x="396" y="234"/>
                  </a:lnTo>
                  <a:lnTo>
                    <a:pt x="390" y="216"/>
                  </a:lnTo>
                  <a:lnTo>
                    <a:pt x="372" y="210"/>
                  </a:lnTo>
                  <a:lnTo>
                    <a:pt x="372" y="174"/>
                  </a:lnTo>
                  <a:lnTo>
                    <a:pt x="384" y="150"/>
                  </a:lnTo>
                  <a:lnTo>
                    <a:pt x="396" y="150"/>
                  </a:lnTo>
                  <a:lnTo>
                    <a:pt x="402" y="144"/>
                  </a:lnTo>
                  <a:lnTo>
                    <a:pt x="408" y="132"/>
                  </a:lnTo>
                  <a:lnTo>
                    <a:pt x="414" y="126"/>
                  </a:lnTo>
                  <a:lnTo>
                    <a:pt x="414" y="114"/>
                  </a:lnTo>
                  <a:lnTo>
                    <a:pt x="402" y="108"/>
                  </a:lnTo>
                  <a:lnTo>
                    <a:pt x="402" y="90"/>
                  </a:lnTo>
                  <a:lnTo>
                    <a:pt x="396" y="84"/>
                  </a:lnTo>
                  <a:lnTo>
                    <a:pt x="396" y="78"/>
                  </a:lnTo>
                  <a:lnTo>
                    <a:pt x="384" y="78"/>
                  </a:lnTo>
                  <a:lnTo>
                    <a:pt x="378" y="72"/>
                  </a:lnTo>
                  <a:lnTo>
                    <a:pt x="360" y="72"/>
                  </a:lnTo>
                  <a:lnTo>
                    <a:pt x="360" y="90"/>
                  </a:lnTo>
                  <a:lnTo>
                    <a:pt x="354" y="96"/>
                  </a:lnTo>
                  <a:lnTo>
                    <a:pt x="330" y="96"/>
                  </a:lnTo>
                  <a:lnTo>
                    <a:pt x="324" y="90"/>
                  </a:lnTo>
                  <a:lnTo>
                    <a:pt x="318" y="54"/>
                  </a:lnTo>
                  <a:lnTo>
                    <a:pt x="336" y="24"/>
                  </a:lnTo>
                  <a:lnTo>
                    <a:pt x="336" y="6"/>
                  </a:lnTo>
                  <a:lnTo>
                    <a:pt x="288" y="12"/>
                  </a:lnTo>
                  <a:lnTo>
                    <a:pt x="282" y="12"/>
                  </a:lnTo>
                  <a:lnTo>
                    <a:pt x="270" y="6"/>
                  </a:lnTo>
                  <a:lnTo>
                    <a:pt x="264" y="6"/>
                  </a:lnTo>
                  <a:lnTo>
                    <a:pt x="252" y="18"/>
                  </a:lnTo>
                  <a:lnTo>
                    <a:pt x="222" y="18"/>
                  </a:lnTo>
                  <a:lnTo>
                    <a:pt x="210" y="0"/>
                  </a:lnTo>
                  <a:lnTo>
                    <a:pt x="192" y="18"/>
                  </a:lnTo>
                  <a:lnTo>
                    <a:pt x="186" y="54"/>
                  </a:lnTo>
                  <a:lnTo>
                    <a:pt x="192" y="60"/>
                  </a:lnTo>
                  <a:lnTo>
                    <a:pt x="192" y="90"/>
                  </a:lnTo>
                  <a:lnTo>
                    <a:pt x="186" y="108"/>
                  </a:lnTo>
                  <a:lnTo>
                    <a:pt x="186" y="114"/>
                  </a:lnTo>
                  <a:lnTo>
                    <a:pt x="84" y="114"/>
                  </a:lnTo>
                  <a:lnTo>
                    <a:pt x="84" y="108"/>
                  </a:lnTo>
                  <a:lnTo>
                    <a:pt x="72" y="108"/>
                  </a:lnTo>
                  <a:lnTo>
                    <a:pt x="60" y="120"/>
                  </a:lnTo>
                  <a:lnTo>
                    <a:pt x="60" y="126"/>
                  </a:lnTo>
                  <a:lnTo>
                    <a:pt x="66" y="132"/>
                  </a:lnTo>
                  <a:lnTo>
                    <a:pt x="66" y="144"/>
                  </a:lnTo>
                  <a:lnTo>
                    <a:pt x="72" y="150"/>
                  </a:lnTo>
                  <a:lnTo>
                    <a:pt x="72" y="162"/>
                  </a:lnTo>
                  <a:lnTo>
                    <a:pt x="48" y="162"/>
                  </a:lnTo>
                  <a:lnTo>
                    <a:pt x="48" y="210"/>
                  </a:lnTo>
                  <a:lnTo>
                    <a:pt x="42" y="228"/>
                  </a:lnTo>
                  <a:lnTo>
                    <a:pt x="36" y="240"/>
                  </a:lnTo>
                  <a:lnTo>
                    <a:pt x="30" y="246"/>
                  </a:lnTo>
                  <a:lnTo>
                    <a:pt x="18" y="252"/>
                  </a:lnTo>
                  <a:lnTo>
                    <a:pt x="0" y="252"/>
                  </a:lnTo>
                  <a:lnTo>
                    <a:pt x="30" y="306"/>
                  </a:lnTo>
                  <a:lnTo>
                    <a:pt x="42" y="294"/>
                  </a:lnTo>
                  <a:lnTo>
                    <a:pt x="54" y="312"/>
                  </a:lnTo>
                  <a:lnTo>
                    <a:pt x="48" y="318"/>
                  </a:lnTo>
                  <a:lnTo>
                    <a:pt x="48" y="330"/>
                  </a:lnTo>
                  <a:lnTo>
                    <a:pt x="42" y="336"/>
                  </a:lnTo>
                  <a:lnTo>
                    <a:pt x="42" y="342"/>
                  </a:lnTo>
                  <a:lnTo>
                    <a:pt x="48" y="348"/>
                  </a:lnTo>
                  <a:lnTo>
                    <a:pt x="66" y="348"/>
                  </a:lnTo>
                  <a:lnTo>
                    <a:pt x="72" y="390"/>
                  </a:lnTo>
                  <a:lnTo>
                    <a:pt x="102" y="396"/>
                  </a:lnTo>
                  <a:lnTo>
                    <a:pt x="96" y="408"/>
                  </a:lnTo>
                  <a:lnTo>
                    <a:pt x="144" y="462"/>
                  </a:lnTo>
                  <a:lnTo>
                    <a:pt x="138" y="468"/>
                  </a:lnTo>
                  <a:lnTo>
                    <a:pt x="174" y="510"/>
                  </a:lnTo>
                  <a:lnTo>
                    <a:pt x="180" y="492"/>
                  </a:lnTo>
                  <a:lnTo>
                    <a:pt x="204" y="480"/>
                  </a:lnTo>
                  <a:lnTo>
                    <a:pt x="222" y="498"/>
                  </a:lnTo>
                  <a:lnTo>
                    <a:pt x="228" y="492"/>
                  </a:lnTo>
                  <a:lnTo>
                    <a:pt x="228" y="456"/>
                  </a:lnTo>
                  <a:lnTo>
                    <a:pt x="210" y="444"/>
                  </a:lnTo>
                  <a:lnTo>
                    <a:pt x="228" y="432"/>
                  </a:lnTo>
                  <a:lnTo>
                    <a:pt x="198" y="414"/>
                  </a:lnTo>
                  <a:lnTo>
                    <a:pt x="210" y="414"/>
                  </a:lnTo>
                  <a:lnTo>
                    <a:pt x="210" y="402"/>
                  </a:lnTo>
                  <a:lnTo>
                    <a:pt x="204" y="396"/>
                  </a:lnTo>
                  <a:lnTo>
                    <a:pt x="204" y="378"/>
                  </a:lnTo>
                  <a:lnTo>
                    <a:pt x="210" y="378"/>
                  </a:lnTo>
                  <a:lnTo>
                    <a:pt x="216" y="384"/>
                  </a:lnTo>
                  <a:lnTo>
                    <a:pt x="228" y="384"/>
                  </a:lnTo>
                  <a:lnTo>
                    <a:pt x="240" y="390"/>
                  </a:lnTo>
                  <a:lnTo>
                    <a:pt x="258" y="390"/>
                  </a:lnTo>
                  <a:lnTo>
                    <a:pt x="264" y="384"/>
                  </a:lnTo>
                  <a:lnTo>
                    <a:pt x="270" y="372"/>
                  </a:lnTo>
                  <a:lnTo>
                    <a:pt x="282" y="366"/>
                  </a:lnTo>
                  <a:lnTo>
                    <a:pt x="264" y="348"/>
                  </a:lnTo>
                  <a:lnTo>
                    <a:pt x="264" y="342"/>
                  </a:lnTo>
                  <a:lnTo>
                    <a:pt x="294" y="342"/>
                  </a:lnTo>
                  <a:lnTo>
                    <a:pt x="312" y="384"/>
                  </a:lnTo>
                  <a:lnTo>
                    <a:pt x="342" y="384"/>
                  </a:lnTo>
                  <a:lnTo>
                    <a:pt x="348" y="378"/>
                  </a:lnTo>
                  <a:lnTo>
                    <a:pt x="354" y="366"/>
                  </a:lnTo>
                  <a:lnTo>
                    <a:pt x="360" y="360"/>
                  </a:lnTo>
                  <a:lnTo>
                    <a:pt x="366" y="360"/>
                  </a:lnTo>
                  <a:lnTo>
                    <a:pt x="366" y="390"/>
                  </a:lnTo>
                  <a:lnTo>
                    <a:pt x="372" y="396"/>
                  </a:lnTo>
                  <a:lnTo>
                    <a:pt x="384" y="396"/>
                  </a:lnTo>
                  <a:lnTo>
                    <a:pt x="390" y="390"/>
                  </a:lnTo>
                  <a:lnTo>
                    <a:pt x="396" y="378"/>
                  </a:lnTo>
                  <a:lnTo>
                    <a:pt x="396" y="354"/>
                  </a:lnTo>
                  <a:lnTo>
                    <a:pt x="408" y="348"/>
                  </a:lnTo>
                  <a:lnTo>
                    <a:pt x="414" y="342"/>
                  </a:lnTo>
                  <a:lnTo>
                    <a:pt x="408" y="318"/>
                  </a:lnTo>
                  <a:lnTo>
                    <a:pt x="414" y="306"/>
                  </a:lnTo>
                  <a:lnTo>
                    <a:pt x="414" y="258"/>
                  </a:lnTo>
                  <a:lnTo>
                    <a:pt x="420" y="252"/>
                  </a:lnTo>
                  <a:lnTo>
                    <a:pt x="420" y="24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51" name="Ethiopia" descr="© INSCALE GmbH, 05.05.2010&#10;http://www.presentationload.com/">
              <a:extLst>
                <a:ext uri="{FF2B5EF4-FFF2-40B4-BE49-F238E27FC236}">
                  <a16:creationId xmlns:a16="http://schemas.microsoft.com/office/drawing/2014/main" id="{CF27FC06-987C-4452-862B-628A77F17DC4}"/>
                </a:ext>
              </a:extLst>
            </p:cNvPr>
            <p:cNvSpPr>
              <a:spLocks/>
            </p:cNvSpPr>
            <p:nvPr/>
          </p:nvSpPr>
          <p:spPr bwMode="gray">
            <a:xfrm>
              <a:off x="6588351" y="3982798"/>
              <a:ext cx="468334" cy="414201"/>
            </a:xfrm>
            <a:custGeom>
              <a:avLst/>
              <a:gdLst>
                <a:gd name="T0" fmla="*/ 2147483647 w 1056"/>
                <a:gd name="T1" fmla="*/ 2147483647 h 924"/>
                <a:gd name="T2" fmla="*/ 2147483647 w 1056"/>
                <a:gd name="T3" fmla="*/ 2147483647 h 924"/>
                <a:gd name="T4" fmla="*/ 2147483647 w 1056"/>
                <a:gd name="T5" fmla="*/ 2147483647 h 924"/>
                <a:gd name="T6" fmla="*/ 2147483647 w 1056"/>
                <a:gd name="T7" fmla="*/ 2147483647 h 924"/>
                <a:gd name="T8" fmla="*/ 2147483647 w 1056"/>
                <a:gd name="T9" fmla="*/ 2147483647 h 924"/>
                <a:gd name="T10" fmla="*/ 2147483647 w 1056"/>
                <a:gd name="T11" fmla="*/ 2147483647 h 924"/>
                <a:gd name="T12" fmla="*/ 2147483647 w 1056"/>
                <a:gd name="T13" fmla="*/ 2147483647 h 924"/>
                <a:gd name="T14" fmla="*/ 2147483647 w 1056"/>
                <a:gd name="T15" fmla="*/ 2147483647 h 924"/>
                <a:gd name="T16" fmla="*/ 2147483647 w 1056"/>
                <a:gd name="T17" fmla="*/ 2147483647 h 924"/>
                <a:gd name="T18" fmla="*/ 2147483647 w 1056"/>
                <a:gd name="T19" fmla="*/ 2147483647 h 924"/>
                <a:gd name="T20" fmla="*/ 2147483647 w 1056"/>
                <a:gd name="T21" fmla="*/ 2147483647 h 924"/>
                <a:gd name="T22" fmla="*/ 2147483647 w 1056"/>
                <a:gd name="T23" fmla="*/ 2147483647 h 924"/>
                <a:gd name="T24" fmla="*/ 2147483647 w 1056"/>
                <a:gd name="T25" fmla="*/ 2147483647 h 924"/>
                <a:gd name="T26" fmla="*/ 2147483647 w 1056"/>
                <a:gd name="T27" fmla="*/ 2147483647 h 924"/>
                <a:gd name="T28" fmla="*/ 2147483647 w 1056"/>
                <a:gd name="T29" fmla="*/ 2147483647 h 924"/>
                <a:gd name="T30" fmla="*/ 2147483647 w 1056"/>
                <a:gd name="T31" fmla="*/ 2147483647 h 924"/>
                <a:gd name="T32" fmla="*/ 2147483647 w 1056"/>
                <a:gd name="T33" fmla="*/ 2147483647 h 924"/>
                <a:gd name="T34" fmla="*/ 2147483647 w 1056"/>
                <a:gd name="T35" fmla="*/ 2147483647 h 924"/>
                <a:gd name="T36" fmla="*/ 2147483647 w 1056"/>
                <a:gd name="T37" fmla="*/ 2147483647 h 924"/>
                <a:gd name="T38" fmla="*/ 2147483647 w 1056"/>
                <a:gd name="T39" fmla="*/ 2147483647 h 924"/>
                <a:gd name="T40" fmla="*/ 2147483647 w 1056"/>
                <a:gd name="T41" fmla="*/ 2147483647 h 924"/>
                <a:gd name="T42" fmla="*/ 2147483647 w 1056"/>
                <a:gd name="T43" fmla="*/ 2147483647 h 924"/>
                <a:gd name="T44" fmla="*/ 2147483647 w 1056"/>
                <a:gd name="T45" fmla="*/ 2147483647 h 924"/>
                <a:gd name="T46" fmla="*/ 2147483647 w 1056"/>
                <a:gd name="T47" fmla="*/ 2147483647 h 924"/>
                <a:gd name="T48" fmla="*/ 2147483647 w 1056"/>
                <a:gd name="T49" fmla="*/ 2147483647 h 924"/>
                <a:gd name="T50" fmla="*/ 2147483647 w 1056"/>
                <a:gd name="T51" fmla="*/ 2147483647 h 924"/>
                <a:gd name="T52" fmla="*/ 2147483647 w 1056"/>
                <a:gd name="T53" fmla="*/ 2147483647 h 924"/>
                <a:gd name="T54" fmla="*/ 2147483647 w 1056"/>
                <a:gd name="T55" fmla="*/ 2147483647 h 924"/>
                <a:gd name="T56" fmla="*/ 2147483647 w 1056"/>
                <a:gd name="T57" fmla="*/ 2147483647 h 924"/>
                <a:gd name="T58" fmla="*/ 2147483647 w 1056"/>
                <a:gd name="T59" fmla="*/ 2147483647 h 924"/>
                <a:gd name="T60" fmla="*/ 2147483647 w 1056"/>
                <a:gd name="T61" fmla="*/ 2147483647 h 924"/>
                <a:gd name="T62" fmla="*/ 2147483647 w 1056"/>
                <a:gd name="T63" fmla="*/ 2147483647 h 924"/>
                <a:gd name="T64" fmla="*/ 2147483647 w 1056"/>
                <a:gd name="T65" fmla="*/ 2147483647 h 924"/>
                <a:gd name="T66" fmla="*/ 2147483647 w 1056"/>
                <a:gd name="T67" fmla="*/ 2147483647 h 924"/>
                <a:gd name="T68" fmla="*/ 2147483647 w 1056"/>
                <a:gd name="T69" fmla="*/ 2147483647 h 924"/>
                <a:gd name="T70" fmla="*/ 2147483647 w 1056"/>
                <a:gd name="T71" fmla="*/ 2147483647 h 924"/>
                <a:gd name="T72" fmla="*/ 2147483647 w 1056"/>
                <a:gd name="T73" fmla="*/ 0 h 924"/>
                <a:gd name="T74" fmla="*/ 2147483647 w 1056"/>
                <a:gd name="T75" fmla="*/ 2147483647 h 924"/>
                <a:gd name="T76" fmla="*/ 2147483647 w 1056"/>
                <a:gd name="T77" fmla="*/ 2147483647 h 924"/>
                <a:gd name="T78" fmla="*/ 2147483647 w 1056"/>
                <a:gd name="T79" fmla="*/ 2147483647 h 924"/>
                <a:gd name="T80" fmla="*/ 2147483647 w 1056"/>
                <a:gd name="T81" fmla="*/ 2147483647 h 924"/>
                <a:gd name="T82" fmla="*/ 2147483647 w 1056"/>
                <a:gd name="T83" fmla="*/ 2147483647 h 924"/>
                <a:gd name="T84" fmla="*/ 2147483647 w 1056"/>
                <a:gd name="T85" fmla="*/ 2147483647 h 924"/>
                <a:gd name="T86" fmla="*/ 2147483647 w 1056"/>
                <a:gd name="T87" fmla="*/ 2147483647 h 924"/>
                <a:gd name="T88" fmla="*/ 2147483647 w 1056"/>
                <a:gd name="T89" fmla="*/ 2147483647 h 924"/>
                <a:gd name="T90" fmla="*/ 2147483647 w 1056"/>
                <a:gd name="T91" fmla="*/ 2147483647 h 924"/>
                <a:gd name="T92" fmla="*/ 2147483647 w 1056"/>
                <a:gd name="T93" fmla="*/ 2147483647 h 924"/>
                <a:gd name="T94" fmla="*/ 2147483647 w 1056"/>
                <a:gd name="T95" fmla="*/ 2147483647 h 924"/>
                <a:gd name="T96" fmla="*/ 2147483647 w 1056"/>
                <a:gd name="T97" fmla="*/ 2147483647 h 924"/>
                <a:gd name="T98" fmla="*/ 2147483647 w 1056"/>
                <a:gd name="T99" fmla="*/ 2147483647 h 924"/>
                <a:gd name="T100" fmla="*/ 2147483647 w 1056"/>
                <a:gd name="T101" fmla="*/ 2147483647 h 924"/>
                <a:gd name="T102" fmla="*/ 2147483647 w 1056"/>
                <a:gd name="T103" fmla="*/ 2147483647 h 924"/>
                <a:gd name="T104" fmla="*/ 2147483647 w 1056"/>
                <a:gd name="T105" fmla="*/ 2147483647 h 924"/>
                <a:gd name="T106" fmla="*/ 2147483647 w 1056"/>
                <a:gd name="T107" fmla="*/ 2147483647 h 924"/>
                <a:gd name="T108" fmla="*/ 2147483647 w 1056"/>
                <a:gd name="T109" fmla="*/ 2147483647 h 924"/>
                <a:gd name="T110" fmla="*/ 2147483647 w 1056"/>
                <a:gd name="T111" fmla="*/ 2147483647 h 924"/>
                <a:gd name="T112" fmla="*/ 2147483647 w 1056"/>
                <a:gd name="T113" fmla="*/ 2147483647 h 924"/>
                <a:gd name="T114" fmla="*/ 2147483647 w 1056"/>
                <a:gd name="T115" fmla="*/ 2147483647 h 924"/>
                <a:gd name="T116" fmla="*/ 2147483647 w 1056"/>
                <a:gd name="T117" fmla="*/ 2147483647 h 92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056"/>
                <a:gd name="T178" fmla="*/ 0 h 924"/>
                <a:gd name="T179" fmla="*/ 1056 w 1056"/>
                <a:gd name="T180" fmla="*/ 924 h 92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056" h="924">
                  <a:moveTo>
                    <a:pt x="84" y="642"/>
                  </a:moveTo>
                  <a:lnTo>
                    <a:pt x="108" y="642"/>
                  </a:lnTo>
                  <a:lnTo>
                    <a:pt x="114" y="666"/>
                  </a:lnTo>
                  <a:lnTo>
                    <a:pt x="126" y="666"/>
                  </a:lnTo>
                  <a:lnTo>
                    <a:pt x="126" y="702"/>
                  </a:lnTo>
                  <a:lnTo>
                    <a:pt x="138" y="708"/>
                  </a:lnTo>
                  <a:lnTo>
                    <a:pt x="138" y="726"/>
                  </a:lnTo>
                  <a:lnTo>
                    <a:pt x="156" y="762"/>
                  </a:lnTo>
                  <a:lnTo>
                    <a:pt x="168" y="768"/>
                  </a:lnTo>
                  <a:lnTo>
                    <a:pt x="186" y="768"/>
                  </a:lnTo>
                  <a:lnTo>
                    <a:pt x="192" y="774"/>
                  </a:lnTo>
                  <a:lnTo>
                    <a:pt x="198" y="786"/>
                  </a:lnTo>
                  <a:lnTo>
                    <a:pt x="198" y="804"/>
                  </a:lnTo>
                  <a:lnTo>
                    <a:pt x="210" y="840"/>
                  </a:lnTo>
                  <a:lnTo>
                    <a:pt x="282" y="846"/>
                  </a:lnTo>
                  <a:lnTo>
                    <a:pt x="360" y="906"/>
                  </a:lnTo>
                  <a:lnTo>
                    <a:pt x="390" y="906"/>
                  </a:lnTo>
                  <a:lnTo>
                    <a:pt x="402" y="912"/>
                  </a:lnTo>
                  <a:lnTo>
                    <a:pt x="432" y="912"/>
                  </a:lnTo>
                  <a:lnTo>
                    <a:pt x="444" y="918"/>
                  </a:lnTo>
                  <a:lnTo>
                    <a:pt x="450" y="918"/>
                  </a:lnTo>
                  <a:lnTo>
                    <a:pt x="462" y="924"/>
                  </a:lnTo>
                  <a:lnTo>
                    <a:pt x="486" y="906"/>
                  </a:lnTo>
                  <a:lnTo>
                    <a:pt x="486" y="894"/>
                  </a:lnTo>
                  <a:lnTo>
                    <a:pt x="498" y="882"/>
                  </a:lnTo>
                  <a:lnTo>
                    <a:pt x="510" y="882"/>
                  </a:lnTo>
                  <a:lnTo>
                    <a:pt x="522" y="876"/>
                  </a:lnTo>
                  <a:lnTo>
                    <a:pt x="528" y="870"/>
                  </a:lnTo>
                  <a:lnTo>
                    <a:pt x="534" y="870"/>
                  </a:lnTo>
                  <a:lnTo>
                    <a:pt x="552" y="852"/>
                  </a:lnTo>
                  <a:lnTo>
                    <a:pt x="576" y="882"/>
                  </a:lnTo>
                  <a:lnTo>
                    <a:pt x="606" y="882"/>
                  </a:lnTo>
                  <a:lnTo>
                    <a:pt x="612" y="876"/>
                  </a:lnTo>
                  <a:lnTo>
                    <a:pt x="636" y="882"/>
                  </a:lnTo>
                  <a:lnTo>
                    <a:pt x="636" y="876"/>
                  </a:lnTo>
                  <a:lnTo>
                    <a:pt x="648" y="864"/>
                  </a:lnTo>
                  <a:lnTo>
                    <a:pt x="660" y="864"/>
                  </a:lnTo>
                  <a:lnTo>
                    <a:pt x="672" y="858"/>
                  </a:lnTo>
                  <a:lnTo>
                    <a:pt x="696" y="858"/>
                  </a:lnTo>
                  <a:lnTo>
                    <a:pt x="714" y="840"/>
                  </a:lnTo>
                  <a:lnTo>
                    <a:pt x="714" y="828"/>
                  </a:lnTo>
                  <a:lnTo>
                    <a:pt x="726" y="822"/>
                  </a:lnTo>
                  <a:lnTo>
                    <a:pt x="732" y="816"/>
                  </a:lnTo>
                  <a:lnTo>
                    <a:pt x="744" y="810"/>
                  </a:lnTo>
                  <a:lnTo>
                    <a:pt x="756" y="810"/>
                  </a:lnTo>
                  <a:lnTo>
                    <a:pt x="762" y="804"/>
                  </a:lnTo>
                  <a:lnTo>
                    <a:pt x="846" y="804"/>
                  </a:lnTo>
                  <a:lnTo>
                    <a:pt x="1056" y="558"/>
                  </a:lnTo>
                  <a:lnTo>
                    <a:pt x="984" y="564"/>
                  </a:lnTo>
                  <a:lnTo>
                    <a:pt x="948" y="546"/>
                  </a:lnTo>
                  <a:lnTo>
                    <a:pt x="936" y="534"/>
                  </a:lnTo>
                  <a:lnTo>
                    <a:pt x="918" y="528"/>
                  </a:lnTo>
                  <a:lnTo>
                    <a:pt x="906" y="522"/>
                  </a:lnTo>
                  <a:lnTo>
                    <a:pt x="882" y="516"/>
                  </a:lnTo>
                  <a:lnTo>
                    <a:pt x="810" y="492"/>
                  </a:lnTo>
                  <a:lnTo>
                    <a:pt x="774" y="474"/>
                  </a:lnTo>
                  <a:lnTo>
                    <a:pt x="768" y="462"/>
                  </a:lnTo>
                  <a:lnTo>
                    <a:pt x="762" y="456"/>
                  </a:lnTo>
                  <a:lnTo>
                    <a:pt x="756" y="444"/>
                  </a:lnTo>
                  <a:lnTo>
                    <a:pt x="732" y="444"/>
                  </a:lnTo>
                  <a:lnTo>
                    <a:pt x="732" y="438"/>
                  </a:lnTo>
                  <a:lnTo>
                    <a:pt x="726" y="432"/>
                  </a:lnTo>
                  <a:lnTo>
                    <a:pt x="714" y="408"/>
                  </a:lnTo>
                  <a:lnTo>
                    <a:pt x="708" y="402"/>
                  </a:lnTo>
                  <a:lnTo>
                    <a:pt x="702" y="390"/>
                  </a:lnTo>
                  <a:lnTo>
                    <a:pt x="696" y="384"/>
                  </a:lnTo>
                  <a:lnTo>
                    <a:pt x="690" y="372"/>
                  </a:lnTo>
                  <a:lnTo>
                    <a:pt x="690" y="360"/>
                  </a:lnTo>
                  <a:lnTo>
                    <a:pt x="678" y="348"/>
                  </a:lnTo>
                  <a:lnTo>
                    <a:pt x="696" y="318"/>
                  </a:lnTo>
                  <a:lnTo>
                    <a:pt x="690" y="312"/>
                  </a:lnTo>
                  <a:lnTo>
                    <a:pt x="678" y="306"/>
                  </a:lnTo>
                  <a:lnTo>
                    <a:pt x="666" y="306"/>
                  </a:lnTo>
                  <a:lnTo>
                    <a:pt x="660" y="312"/>
                  </a:lnTo>
                  <a:lnTo>
                    <a:pt x="654" y="312"/>
                  </a:lnTo>
                  <a:lnTo>
                    <a:pt x="648" y="318"/>
                  </a:lnTo>
                  <a:lnTo>
                    <a:pt x="624" y="318"/>
                  </a:lnTo>
                  <a:lnTo>
                    <a:pt x="612" y="306"/>
                  </a:lnTo>
                  <a:lnTo>
                    <a:pt x="612" y="294"/>
                  </a:lnTo>
                  <a:lnTo>
                    <a:pt x="606" y="276"/>
                  </a:lnTo>
                  <a:lnTo>
                    <a:pt x="606" y="264"/>
                  </a:lnTo>
                  <a:lnTo>
                    <a:pt x="624" y="246"/>
                  </a:lnTo>
                  <a:lnTo>
                    <a:pt x="654" y="192"/>
                  </a:lnTo>
                  <a:lnTo>
                    <a:pt x="642" y="174"/>
                  </a:lnTo>
                  <a:lnTo>
                    <a:pt x="630" y="174"/>
                  </a:lnTo>
                  <a:lnTo>
                    <a:pt x="618" y="168"/>
                  </a:lnTo>
                  <a:lnTo>
                    <a:pt x="612" y="162"/>
                  </a:lnTo>
                  <a:lnTo>
                    <a:pt x="612" y="138"/>
                  </a:lnTo>
                  <a:lnTo>
                    <a:pt x="600" y="126"/>
                  </a:lnTo>
                  <a:lnTo>
                    <a:pt x="576" y="114"/>
                  </a:lnTo>
                  <a:lnTo>
                    <a:pt x="570" y="108"/>
                  </a:lnTo>
                  <a:lnTo>
                    <a:pt x="546" y="72"/>
                  </a:lnTo>
                  <a:lnTo>
                    <a:pt x="534" y="66"/>
                  </a:lnTo>
                  <a:lnTo>
                    <a:pt x="528" y="60"/>
                  </a:lnTo>
                  <a:lnTo>
                    <a:pt x="516" y="60"/>
                  </a:lnTo>
                  <a:lnTo>
                    <a:pt x="498" y="36"/>
                  </a:lnTo>
                  <a:lnTo>
                    <a:pt x="468" y="36"/>
                  </a:lnTo>
                  <a:lnTo>
                    <a:pt x="462" y="30"/>
                  </a:lnTo>
                  <a:lnTo>
                    <a:pt x="444" y="30"/>
                  </a:lnTo>
                  <a:lnTo>
                    <a:pt x="432" y="36"/>
                  </a:lnTo>
                  <a:lnTo>
                    <a:pt x="420" y="36"/>
                  </a:lnTo>
                  <a:lnTo>
                    <a:pt x="420" y="24"/>
                  </a:lnTo>
                  <a:lnTo>
                    <a:pt x="414" y="18"/>
                  </a:lnTo>
                  <a:lnTo>
                    <a:pt x="408" y="24"/>
                  </a:lnTo>
                  <a:lnTo>
                    <a:pt x="402" y="36"/>
                  </a:lnTo>
                  <a:lnTo>
                    <a:pt x="372" y="36"/>
                  </a:lnTo>
                  <a:lnTo>
                    <a:pt x="366" y="24"/>
                  </a:lnTo>
                  <a:lnTo>
                    <a:pt x="360" y="18"/>
                  </a:lnTo>
                  <a:lnTo>
                    <a:pt x="354" y="18"/>
                  </a:lnTo>
                  <a:lnTo>
                    <a:pt x="342" y="6"/>
                  </a:lnTo>
                  <a:lnTo>
                    <a:pt x="330" y="0"/>
                  </a:lnTo>
                  <a:lnTo>
                    <a:pt x="330" y="12"/>
                  </a:lnTo>
                  <a:lnTo>
                    <a:pt x="324" y="24"/>
                  </a:lnTo>
                  <a:lnTo>
                    <a:pt x="318" y="42"/>
                  </a:lnTo>
                  <a:lnTo>
                    <a:pt x="318" y="54"/>
                  </a:lnTo>
                  <a:lnTo>
                    <a:pt x="306" y="66"/>
                  </a:lnTo>
                  <a:lnTo>
                    <a:pt x="288" y="48"/>
                  </a:lnTo>
                  <a:lnTo>
                    <a:pt x="288" y="42"/>
                  </a:lnTo>
                  <a:lnTo>
                    <a:pt x="282" y="36"/>
                  </a:lnTo>
                  <a:lnTo>
                    <a:pt x="276" y="36"/>
                  </a:lnTo>
                  <a:lnTo>
                    <a:pt x="276" y="42"/>
                  </a:lnTo>
                  <a:lnTo>
                    <a:pt x="270" y="48"/>
                  </a:lnTo>
                  <a:lnTo>
                    <a:pt x="234" y="48"/>
                  </a:lnTo>
                  <a:lnTo>
                    <a:pt x="234" y="90"/>
                  </a:lnTo>
                  <a:lnTo>
                    <a:pt x="228" y="96"/>
                  </a:lnTo>
                  <a:lnTo>
                    <a:pt x="222" y="108"/>
                  </a:lnTo>
                  <a:lnTo>
                    <a:pt x="216" y="114"/>
                  </a:lnTo>
                  <a:lnTo>
                    <a:pt x="210" y="126"/>
                  </a:lnTo>
                  <a:lnTo>
                    <a:pt x="210" y="174"/>
                  </a:lnTo>
                  <a:lnTo>
                    <a:pt x="180" y="174"/>
                  </a:lnTo>
                  <a:lnTo>
                    <a:pt x="174" y="180"/>
                  </a:lnTo>
                  <a:lnTo>
                    <a:pt x="168" y="192"/>
                  </a:lnTo>
                  <a:lnTo>
                    <a:pt x="162" y="198"/>
                  </a:lnTo>
                  <a:lnTo>
                    <a:pt x="162" y="234"/>
                  </a:lnTo>
                  <a:lnTo>
                    <a:pt x="156" y="240"/>
                  </a:lnTo>
                  <a:lnTo>
                    <a:pt x="144" y="240"/>
                  </a:lnTo>
                  <a:lnTo>
                    <a:pt x="138" y="246"/>
                  </a:lnTo>
                  <a:lnTo>
                    <a:pt x="138" y="270"/>
                  </a:lnTo>
                  <a:lnTo>
                    <a:pt x="126" y="288"/>
                  </a:lnTo>
                  <a:lnTo>
                    <a:pt x="126" y="294"/>
                  </a:lnTo>
                  <a:lnTo>
                    <a:pt x="132" y="300"/>
                  </a:lnTo>
                  <a:lnTo>
                    <a:pt x="132" y="336"/>
                  </a:lnTo>
                  <a:lnTo>
                    <a:pt x="126" y="342"/>
                  </a:lnTo>
                  <a:lnTo>
                    <a:pt x="114" y="342"/>
                  </a:lnTo>
                  <a:lnTo>
                    <a:pt x="108" y="336"/>
                  </a:lnTo>
                  <a:lnTo>
                    <a:pt x="108" y="324"/>
                  </a:lnTo>
                  <a:lnTo>
                    <a:pt x="102" y="324"/>
                  </a:lnTo>
                  <a:lnTo>
                    <a:pt x="84" y="342"/>
                  </a:lnTo>
                  <a:lnTo>
                    <a:pt x="84" y="360"/>
                  </a:lnTo>
                  <a:lnTo>
                    <a:pt x="90" y="372"/>
                  </a:lnTo>
                  <a:lnTo>
                    <a:pt x="90" y="390"/>
                  </a:lnTo>
                  <a:lnTo>
                    <a:pt x="84" y="396"/>
                  </a:lnTo>
                  <a:lnTo>
                    <a:pt x="72" y="402"/>
                  </a:lnTo>
                  <a:lnTo>
                    <a:pt x="66" y="414"/>
                  </a:lnTo>
                  <a:lnTo>
                    <a:pt x="66" y="426"/>
                  </a:lnTo>
                  <a:lnTo>
                    <a:pt x="72" y="438"/>
                  </a:lnTo>
                  <a:lnTo>
                    <a:pt x="72" y="450"/>
                  </a:lnTo>
                  <a:lnTo>
                    <a:pt x="78" y="456"/>
                  </a:lnTo>
                  <a:lnTo>
                    <a:pt x="78" y="492"/>
                  </a:lnTo>
                  <a:lnTo>
                    <a:pt x="72" y="504"/>
                  </a:lnTo>
                  <a:lnTo>
                    <a:pt x="72" y="516"/>
                  </a:lnTo>
                  <a:lnTo>
                    <a:pt x="66" y="522"/>
                  </a:lnTo>
                  <a:lnTo>
                    <a:pt x="54" y="522"/>
                  </a:lnTo>
                  <a:lnTo>
                    <a:pt x="48" y="528"/>
                  </a:lnTo>
                  <a:lnTo>
                    <a:pt x="42" y="522"/>
                  </a:lnTo>
                  <a:lnTo>
                    <a:pt x="6" y="522"/>
                  </a:lnTo>
                  <a:lnTo>
                    <a:pt x="12" y="546"/>
                  </a:lnTo>
                  <a:lnTo>
                    <a:pt x="6" y="552"/>
                  </a:lnTo>
                  <a:lnTo>
                    <a:pt x="0" y="564"/>
                  </a:lnTo>
                  <a:lnTo>
                    <a:pt x="0" y="576"/>
                  </a:lnTo>
                  <a:lnTo>
                    <a:pt x="6" y="576"/>
                  </a:lnTo>
                  <a:lnTo>
                    <a:pt x="18" y="582"/>
                  </a:lnTo>
                  <a:lnTo>
                    <a:pt x="42" y="582"/>
                  </a:lnTo>
                  <a:lnTo>
                    <a:pt x="48" y="588"/>
                  </a:lnTo>
                  <a:lnTo>
                    <a:pt x="60" y="594"/>
                  </a:lnTo>
                  <a:lnTo>
                    <a:pt x="66" y="606"/>
                  </a:lnTo>
                  <a:lnTo>
                    <a:pt x="78" y="612"/>
                  </a:lnTo>
                  <a:lnTo>
                    <a:pt x="78" y="630"/>
                  </a:lnTo>
                  <a:lnTo>
                    <a:pt x="84" y="64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52" name="Eritrea" descr="© INSCALE GmbH, 05.05.2010&#10;http://www.presentationload.com/">
              <a:extLst>
                <a:ext uri="{FF2B5EF4-FFF2-40B4-BE49-F238E27FC236}">
                  <a16:creationId xmlns:a16="http://schemas.microsoft.com/office/drawing/2014/main" id="{B249F617-2AE0-48C0-908F-51F82CB6EE0F}"/>
                </a:ext>
              </a:extLst>
            </p:cNvPr>
            <p:cNvSpPr>
              <a:spLocks/>
            </p:cNvSpPr>
            <p:nvPr/>
          </p:nvSpPr>
          <p:spPr bwMode="gray">
            <a:xfrm>
              <a:off x="6686781" y="3866948"/>
              <a:ext cx="212734" cy="206307"/>
            </a:xfrm>
            <a:custGeom>
              <a:avLst/>
              <a:gdLst>
                <a:gd name="T0" fmla="*/ 2147483647 w 480"/>
                <a:gd name="T1" fmla="*/ 2147483647 h 456"/>
                <a:gd name="T2" fmla="*/ 2147483647 w 480"/>
                <a:gd name="T3" fmla="*/ 2147483647 h 456"/>
                <a:gd name="T4" fmla="*/ 2147483647 w 480"/>
                <a:gd name="T5" fmla="*/ 2147483647 h 456"/>
                <a:gd name="T6" fmla="*/ 2147483647 w 480"/>
                <a:gd name="T7" fmla="*/ 2147483647 h 456"/>
                <a:gd name="T8" fmla="*/ 2147483647 w 480"/>
                <a:gd name="T9" fmla="*/ 2147483647 h 456"/>
                <a:gd name="T10" fmla="*/ 2147483647 w 480"/>
                <a:gd name="T11" fmla="*/ 2147483647 h 456"/>
                <a:gd name="T12" fmla="*/ 2147483647 w 480"/>
                <a:gd name="T13" fmla="*/ 2147483647 h 456"/>
                <a:gd name="T14" fmla="*/ 2147483647 w 480"/>
                <a:gd name="T15" fmla="*/ 2147483647 h 456"/>
                <a:gd name="T16" fmla="*/ 0 w 480"/>
                <a:gd name="T17" fmla="*/ 2147483647 h 456"/>
                <a:gd name="T18" fmla="*/ 2147483647 w 480"/>
                <a:gd name="T19" fmla="*/ 2147483647 h 456"/>
                <a:gd name="T20" fmla="*/ 2147483647 w 480"/>
                <a:gd name="T21" fmla="*/ 2147483647 h 456"/>
                <a:gd name="T22" fmla="*/ 2147483647 w 480"/>
                <a:gd name="T23" fmla="*/ 2147483647 h 456"/>
                <a:gd name="T24" fmla="*/ 2147483647 w 480"/>
                <a:gd name="T25" fmla="*/ 2147483647 h 456"/>
                <a:gd name="T26" fmla="*/ 2147483647 w 480"/>
                <a:gd name="T27" fmla="*/ 2147483647 h 456"/>
                <a:gd name="T28" fmla="*/ 2147483647 w 480"/>
                <a:gd name="T29" fmla="*/ 2147483647 h 456"/>
                <a:gd name="T30" fmla="*/ 2147483647 w 480"/>
                <a:gd name="T31" fmla="*/ 2147483647 h 456"/>
                <a:gd name="T32" fmla="*/ 2147483647 w 480"/>
                <a:gd name="T33" fmla="*/ 2147483647 h 456"/>
                <a:gd name="T34" fmla="*/ 2147483647 w 480"/>
                <a:gd name="T35" fmla="*/ 2147483647 h 456"/>
                <a:gd name="T36" fmla="*/ 2147483647 w 480"/>
                <a:gd name="T37" fmla="*/ 2147483647 h 456"/>
                <a:gd name="T38" fmla="*/ 2147483647 w 480"/>
                <a:gd name="T39" fmla="*/ 2147483647 h 456"/>
                <a:gd name="T40" fmla="*/ 2147483647 w 480"/>
                <a:gd name="T41" fmla="*/ 2147483647 h 456"/>
                <a:gd name="T42" fmla="*/ 2147483647 w 480"/>
                <a:gd name="T43" fmla="*/ 2147483647 h 456"/>
                <a:gd name="T44" fmla="*/ 2147483647 w 480"/>
                <a:gd name="T45" fmla="*/ 2147483647 h 456"/>
                <a:gd name="T46" fmla="*/ 2147483647 w 480"/>
                <a:gd name="T47" fmla="*/ 2147483647 h 456"/>
                <a:gd name="T48" fmla="*/ 2147483647 w 480"/>
                <a:gd name="T49" fmla="*/ 2147483647 h 456"/>
                <a:gd name="T50" fmla="*/ 2147483647 w 480"/>
                <a:gd name="T51" fmla="*/ 2147483647 h 456"/>
                <a:gd name="T52" fmla="*/ 2147483647 w 480"/>
                <a:gd name="T53" fmla="*/ 2147483647 h 456"/>
                <a:gd name="T54" fmla="*/ 2147483647 w 480"/>
                <a:gd name="T55" fmla="*/ 2147483647 h 456"/>
                <a:gd name="T56" fmla="*/ 2147483647 w 480"/>
                <a:gd name="T57" fmla="*/ 2147483647 h 456"/>
                <a:gd name="T58" fmla="*/ 2147483647 w 480"/>
                <a:gd name="T59" fmla="*/ 2147483647 h 456"/>
                <a:gd name="T60" fmla="*/ 2147483647 w 480"/>
                <a:gd name="T61" fmla="*/ 2147483647 h 456"/>
                <a:gd name="T62" fmla="*/ 2147483647 w 480"/>
                <a:gd name="T63" fmla="*/ 2147483647 h 456"/>
                <a:gd name="T64" fmla="*/ 2147483647 w 480"/>
                <a:gd name="T65" fmla="*/ 2147483647 h 456"/>
                <a:gd name="T66" fmla="*/ 2147483647 w 480"/>
                <a:gd name="T67" fmla="*/ 2147483647 h 456"/>
                <a:gd name="T68" fmla="*/ 2147483647 w 480"/>
                <a:gd name="T69" fmla="*/ 2147483647 h 456"/>
                <a:gd name="T70" fmla="*/ 2147483647 w 480"/>
                <a:gd name="T71" fmla="*/ 2147483647 h 456"/>
                <a:gd name="T72" fmla="*/ 2147483647 w 480"/>
                <a:gd name="T73" fmla="*/ 2147483647 h 456"/>
                <a:gd name="T74" fmla="*/ 2147483647 w 480"/>
                <a:gd name="T75" fmla="*/ 2147483647 h 456"/>
                <a:gd name="T76" fmla="*/ 2147483647 w 480"/>
                <a:gd name="T77" fmla="*/ 2147483647 h 456"/>
                <a:gd name="T78" fmla="*/ 2147483647 w 480"/>
                <a:gd name="T79" fmla="*/ 2147483647 h 456"/>
                <a:gd name="T80" fmla="*/ 2147483647 w 480"/>
                <a:gd name="T81" fmla="*/ 2147483647 h 456"/>
                <a:gd name="T82" fmla="*/ 2147483647 w 480"/>
                <a:gd name="T83" fmla="*/ 2147483647 h 456"/>
                <a:gd name="T84" fmla="*/ 2147483647 w 480"/>
                <a:gd name="T85" fmla="*/ 2147483647 h 456"/>
                <a:gd name="T86" fmla="*/ 2147483647 w 480"/>
                <a:gd name="T87" fmla="*/ 2147483647 h 456"/>
                <a:gd name="T88" fmla="*/ 2147483647 w 480"/>
                <a:gd name="T89" fmla="*/ 2147483647 h 456"/>
                <a:gd name="T90" fmla="*/ 2147483647 w 480"/>
                <a:gd name="T91" fmla="*/ 2147483647 h 456"/>
                <a:gd name="T92" fmla="*/ 2147483647 w 480"/>
                <a:gd name="T93" fmla="*/ 2147483647 h 456"/>
                <a:gd name="T94" fmla="*/ 2147483647 w 480"/>
                <a:gd name="T95" fmla="*/ 2147483647 h 456"/>
                <a:gd name="T96" fmla="*/ 2147483647 w 480"/>
                <a:gd name="T97" fmla="*/ 0 h 456"/>
                <a:gd name="T98" fmla="*/ 2147483647 w 480"/>
                <a:gd name="T99" fmla="*/ 2147483647 h 456"/>
                <a:gd name="T100" fmla="*/ 2147483647 w 480"/>
                <a:gd name="T101" fmla="*/ 2147483647 h 456"/>
                <a:gd name="T102" fmla="*/ 2147483647 w 480"/>
                <a:gd name="T103" fmla="*/ 2147483647 h 45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480"/>
                <a:gd name="T157" fmla="*/ 0 h 456"/>
                <a:gd name="T158" fmla="*/ 480 w 480"/>
                <a:gd name="T159" fmla="*/ 456 h 45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480" h="456">
                  <a:moveTo>
                    <a:pt x="78" y="54"/>
                  </a:moveTo>
                  <a:lnTo>
                    <a:pt x="78" y="66"/>
                  </a:lnTo>
                  <a:lnTo>
                    <a:pt x="72" y="72"/>
                  </a:lnTo>
                  <a:lnTo>
                    <a:pt x="72" y="78"/>
                  </a:lnTo>
                  <a:lnTo>
                    <a:pt x="66" y="84"/>
                  </a:lnTo>
                  <a:lnTo>
                    <a:pt x="48" y="84"/>
                  </a:lnTo>
                  <a:lnTo>
                    <a:pt x="48" y="102"/>
                  </a:lnTo>
                  <a:lnTo>
                    <a:pt x="42" y="108"/>
                  </a:lnTo>
                  <a:lnTo>
                    <a:pt x="30" y="108"/>
                  </a:lnTo>
                  <a:lnTo>
                    <a:pt x="30" y="120"/>
                  </a:lnTo>
                  <a:lnTo>
                    <a:pt x="36" y="126"/>
                  </a:lnTo>
                  <a:lnTo>
                    <a:pt x="36" y="168"/>
                  </a:lnTo>
                  <a:lnTo>
                    <a:pt x="30" y="180"/>
                  </a:lnTo>
                  <a:lnTo>
                    <a:pt x="24" y="186"/>
                  </a:lnTo>
                  <a:lnTo>
                    <a:pt x="18" y="186"/>
                  </a:lnTo>
                  <a:lnTo>
                    <a:pt x="18" y="222"/>
                  </a:lnTo>
                  <a:lnTo>
                    <a:pt x="12" y="222"/>
                  </a:lnTo>
                  <a:lnTo>
                    <a:pt x="0" y="228"/>
                  </a:lnTo>
                  <a:lnTo>
                    <a:pt x="0" y="246"/>
                  </a:lnTo>
                  <a:lnTo>
                    <a:pt x="6" y="252"/>
                  </a:lnTo>
                  <a:lnTo>
                    <a:pt x="12" y="300"/>
                  </a:lnTo>
                  <a:lnTo>
                    <a:pt x="48" y="300"/>
                  </a:lnTo>
                  <a:lnTo>
                    <a:pt x="54" y="294"/>
                  </a:lnTo>
                  <a:lnTo>
                    <a:pt x="54" y="288"/>
                  </a:lnTo>
                  <a:lnTo>
                    <a:pt x="60" y="288"/>
                  </a:lnTo>
                  <a:lnTo>
                    <a:pt x="66" y="294"/>
                  </a:lnTo>
                  <a:lnTo>
                    <a:pt x="66" y="300"/>
                  </a:lnTo>
                  <a:lnTo>
                    <a:pt x="84" y="318"/>
                  </a:lnTo>
                  <a:lnTo>
                    <a:pt x="96" y="306"/>
                  </a:lnTo>
                  <a:lnTo>
                    <a:pt x="96" y="294"/>
                  </a:lnTo>
                  <a:lnTo>
                    <a:pt x="102" y="276"/>
                  </a:lnTo>
                  <a:lnTo>
                    <a:pt x="108" y="264"/>
                  </a:lnTo>
                  <a:lnTo>
                    <a:pt x="108" y="252"/>
                  </a:lnTo>
                  <a:lnTo>
                    <a:pt x="120" y="258"/>
                  </a:lnTo>
                  <a:lnTo>
                    <a:pt x="132" y="270"/>
                  </a:lnTo>
                  <a:lnTo>
                    <a:pt x="138" y="270"/>
                  </a:lnTo>
                  <a:lnTo>
                    <a:pt x="144" y="276"/>
                  </a:lnTo>
                  <a:lnTo>
                    <a:pt x="150" y="288"/>
                  </a:lnTo>
                  <a:lnTo>
                    <a:pt x="180" y="288"/>
                  </a:lnTo>
                  <a:lnTo>
                    <a:pt x="186" y="276"/>
                  </a:lnTo>
                  <a:lnTo>
                    <a:pt x="192" y="270"/>
                  </a:lnTo>
                  <a:lnTo>
                    <a:pt x="198" y="276"/>
                  </a:lnTo>
                  <a:lnTo>
                    <a:pt x="198" y="288"/>
                  </a:lnTo>
                  <a:lnTo>
                    <a:pt x="210" y="288"/>
                  </a:lnTo>
                  <a:lnTo>
                    <a:pt x="222" y="282"/>
                  </a:lnTo>
                  <a:lnTo>
                    <a:pt x="240" y="282"/>
                  </a:lnTo>
                  <a:lnTo>
                    <a:pt x="246" y="288"/>
                  </a:lnTo>
                  <a:lnTo>
                    <a:pt x="276" y="288"/>
                  </a:lnTo>
                  <a:lnTo>
                    <a:pt x="294" y="312"/>
                  </a:lnTo>
                  <a:lnTo>
                    <a:pt x="306" y="312"/>
                  </a:lnTo>
                  <a:lnTo>
                    <a:pt x="312" y="318"/>
                  </a:lnTo>
                  <a:lnTo>
                    <a:pt x="324" y="324"/>
                  </a:lnTo>
                  <a:lnTo>
                    <a:pt x="348" y="360"/>
                  </a:lnTo>
                  <a:lnTo>
                    <a:pt x="354" y="366"/>
                  </a:lnTo>
                  <a:lnTo>
                    <a:pt x="378" y="378"/>
                  </a:lnTo>
                  <a:lnTo>
                    <a:pt x="390" y="390"/>
                  </a:lnTo>
                  <a:lnTo>
                    <a:pt x="390" y="414"/>
                  </a:lnTo>
                  <a:lnTo>
                    <a:pt x="396" y="420"/>
                  </a:lnTo>
                  <a:lnTo>
                    <a:pt x="408" y="426"/>
                  </a:lnTo>
                  <a:lnTo>
                    <a:pt x="420" y="426"/>
                  </a:lnTo>
                  <a:lnTo>
                    <a:pt x="432" y="444"/>
                  </a:lnTo>
                  <a:lnTo>
                    <a:pt x="456" y="456"/>
                  </a:lnTo>
                  <a:lnTo>
                    <a:pt x="468" y="438"/>
                  </a:lnTo>
                  <a:lnTo>
                    <a:pt x="480" y="432"/>
                  </a:lnTo>
                  <a:lnTo>
                    <a:pt x="474" y="420"/>
                  </a:lnTo>
                  <a:lnTo>
                    <a:pt x="456" y="402"/>
                  </a:lnTo>
                  <a:lnTo>
                    <a:pt x="432" y="402"/>
                  </a:lnTo>
                  <a:lnTo>
                    <a:pt x="426" y="396"/>
                  </a:lnTo>
                  <a:lnTo>
                    <a:pt x="426" y="360"/>
                  </a:lnTo>
                  <a:lnTo>
                    <a:pt x="420" y="360"/>
                  </a:lnTo>
                  <a:lnTo>
                    <a:pt x="414" y="354"/>
                  </a:lnTo>
                  <a:lnTo>
                    <a:pt x="366" y="330"/>
                  </a:lnTo>
                  <a:lnTo>
                    <a:pt x="360" y="324"/>
                  </a:lnTo>
                  <a:lnTo>
                    <a:pt x="360" y="312"/>
                  </a:lnTo>
                  <a:lnTo>
                    <a:pt x="354" y="300"/>
                  </a:lnTo>
                  <a:lnTo>
                    <a:pt x="354" y="288"/>
                  </a:lnTo>
                  <a:lnTo>
                    <a:pt x="348" y="276"/>
                  </a:lnTo>
                  <a:lnTo>
                    <a:pt x="348" y="270"/>
                  </a:lnTo>
                  <a:lnTo>
                    <a:pt x="336" y="270"/>
                  </a:lnTo>
                  <a:lnTo>
                    <a:pt x="324" y="264"/>
                  </a:lnTo>
                  <a:lnTo>
                    <a:pt x="306" y="264"/>
                  </a:lnTo>
                  <a:lnTo>
                    <a:pt x="282" y="240"/>
                  </a:lnTo>
                  <a:lnTo>
                    <a:pt x="264" y="246"/>
                  </a:lnTo>
                  <a:lnTo>
                    <a:pt x="252" y="228"/>
                  </a:lnTo>
                  <a:lnTo>
                    <a:pt x="234" y="222"/>
                  </a:lnTo>
                  <a:lnTo>
                    <a:pt x="216" y="204"/>
                  </a:lnTo>
                  <a:lnTo>
                    <a:pt x="210" y="192"/>
                  </a:lnTo>
                  <a:lnTo>
                    <a:pt x="204" y="186"/>
                  </a:lnTo>
                  <a:lnTo>
                    <a:pt x="198" y="174"/>
                  </a:lnTo>
                  <a:lnTo>
                    <a:pt x="198" y="114"/>
                  </a:lnTo>
                  <a:lnTo>
                    <a:pt x="192" y="90"/>
                  </a:lnTo>
                  <a:lnTo>
                    <a:pt x="186" y="78"/>
                  </a:lnTo>
                  <a:lnTo>
                    <a:pt x="180" y="60"/>
                  </a:lnTo>
                  <a:lnTo>
                    <a:pt x="168" y="42"/>
                  </a:lnTo>
                  <a:lnTo>
                    <a:pt x="162" y="24"/>
                  </a:lnTo>
                  <a:lnTo>
                    <a:pt x="156" y="12"/>
                  </a:lnTo>
                  <a:lnTo>
                    <a:pt x="150" y="6"/>
                  </a:lnTo>
                  <a:lnTo>
                    <a:pt x="150" y="0"/>
                  </a:lnTo>
                  <a:lnTo>
                    <a:pt x="144" y="0"/>
                  </a:lnTo>
                  <a:lnTo>
                    <a:pt x="144" y="12"/>
                  </a:lnTo>
                  <a:lnTo>
                    <a:pt x="132" y="36"/>
                  </a:lnTo>
                  <a:lnTo>
                    <a:pt x="108" y="48"/>
                  </a:lnTo>
                  <a:lnTo>
                    <a:pt x="90" y="54"/>
                  </a:lnTo>
                  <a:lnTo>
                    <a:pt x="78" y="54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53" name="Equatorial Guinea" descr="© INSCALE GmbH, 05.05.2010&#10;http://www.presentationload.com/">
              <a:extLst>
                <a:ext uri="{FF2B5EF4-FFF2-40B4-BE49-F238E27FC236}">
                  <a16:creationId xmlns:a16="http://schemas.microsoft.com/office/drawing/2014/main" id="{E344C22D-34DE-4795-A01A-8819E2B52F2A}"/>
                </a:ext>
              </a:extLst>
            </p:cNvPr>
            <p:cNvSpPr>
              <a:spLocks/>
            </p:cNvSpPr>
            <p:nvPr/>
          </p:nvSpPr>
          <p:spPr bwMode="gray">
            <a:xfrm>
              <a:off x="5840607" y="4436674"/>
              <a:ext cx="65090" cy="49196"/>
            </a:xfrm>
            <a:custGeom>
              <a:avLst/>
              <a:gdLst>
                <a:gd name="T0" fmla="*/ 2147483647 w 144"/>
                <a:gd name="T1" fmla="*/ 2147483647 h 108"/>
                <a:gd name="T2" fmla="*/ 2147483647 w 144"/>
                <a:gd name="T3" fmla="*/ 2147483647 h 108"/>
                <a:gd name="T4" fmla="*/ 2147483647 w 144"/>
                <a:gd name="T5" fmla="*/ 2147483647 h 108"/>
                <a:gd name="T6" fmla="*/ 2147483647 w 144"/>
                <a:gd name="T7" fmla="*/ 0 h 108"/>
                <a:gd name="T8" fmla="*/ 2147483647 w 144"/>
                <a:gd name="T9" fmla="*/ 2147483647 h 108"/>
                <a:gd name="T10" fmla="*/ 2147483647 w 144"/>
                <a:gd name="T11" fmla="*/ 2147483647 h 108"/>
                <a:gd name="T12" fmla="*/ 2147483647 w 144"/>
                <a:gd name="T13" fmla="*/ 2147483647 h 108"/>
                <a:gd name="T14" fmla="*/ 2147483647 w 144"/>
                <a:gd name="T15" fmla="*/ 2147483647 h 108"/>
                <a:gd name="T16" fmla="*/ 2147483647 w 144"/>
                <a:gd name="T17" fmla="*/ 2147483647 h 108"/>
                <a:gd name="T18" fmla="*/ 0 w 144"/>
                <a:gd name="T19" fmla="*/ 2147483647 h 108"/>
                <a:gd name="T20" fmla="*/ 0 w 144"/>
                <a:gd name="T21" fmla="*/ 2147483647 h 108"/>
                <a:gd name="T22" fmla="*/ 2147483647 w 144"/>
                <a:gd name="T23" fmla="*/ 2147483647 h 108"/>
                <a:gd name="T24" fmla="*/ 2147483647 w 144"/>
                <a:gd name="T25" fmla="*/ 2147483647 h 108"/>
                <a:gd name="T26" fmla="*/ 2147483647 w 144"/>
                <a:gd name="T27" fmla="*/ 2147483647 h 108"/>
                <a:gd name="T28" fmla="*/ 2147483647 w 144"/>
                <a:gd name="T29" fmla="*/ 2147483647 h 108"/>
                <a:gd name="T30" fmla="*/ 2147483647 w 144"/>
                <a:gd name="T31" fmla="*/ 2147483647 h 108"/>
                <a:gd name="T32" fmla="*/ 2147483647 w 144"/>
                <a:gd name="T33" fmla="*/ 2147483647 h 108"/>
                <a:gd name="T34" fmla="*/ 2147483647 w 144"/>
                <a:gd name="T35" fmla="*/ 2147483647 h 108"/>
                <a:gd name="T36" fmla="*/ 2147483647 w 144"/>
                <a:gd name="T37" fmla="*/ 2147483647 h 108"/>
                <a:gd name="T38" fmla="*/ 2147483647 w 144"/>
                <a:gd name="T39" fmla="*/ 2147483647 h 10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144"/>
                <a:gd name="T61" fmla="*/ 0 h 108"/>
                <a:gd name="T62" fmla="*/ 144 w 144"/>
                <a:gd name="T63" fmla="*/ 108 h 108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144" h="108">
                  <a:moveTo>
                    <a:pt x="138" y="48"/>
                  </a:moveTo>
                  <a:lnTo>
                    <a:pt x="144" y="12"/>
                  </a:lnTo>
                  <a:lnTo>
                    <a:pt x="48" y="12"/>
                  </a:lnTo>
                  <a:lnTo>
                    <a:pt x="36" y="0"/>
                  </a:lnTo>
                  <a:lnTo>
                    <a:pt x="30" y="6"/>
                  </a:lnTo>
                  <a:lnTo>
                    <a:pt x="30" y="42"/>
                  </a:lnTo>
                  <a:lnTo>
                    <a:pt x="18" y="54"/>
                  </a:lnTo>
                  <a:lnTo>
                    <a:pt x="12" y="66"/>
                  </a:lnTo>
                  <a:lnTo>
                    <a:pt x="6" y="72"/>
                  </a:lnTo>
                  <a:lnTo>
                    <a:pt x="0" y="84"/>
                  </a:lnTo>
                  <a:lnTo>
                    <a:pt x="0" y="90"/>
                  </a:lnTo>
                  <a:lnTo>
                    <a:pt x="6" y="96"/>
                  </a:lnTo>
                  <a:lnTo>
                    <a:pt x="18" y="102"/>
                  </a:lnTo>
                  <a:lnTo>
                    <a:pt x="36" y="102"/>
                  </a:lnTo>
                  <a:lnTo>
                    <a:pt x="36" y="108"/>
                  </a:lnTo>
                  <a:lnTo>
                    <a:pt x="138" y="108"/>
                  </a:lnTo>
                  <a:lnTo>
                    <a:pt x="138" y="102"/>
                  </a:lnTo>
                  <a:lnTo>
                    <a:pt x="144" y="84"/>
                  </a:lnTo>
                  <a:lnTo>
                    <a:pt x="144" y="54"/>
                  </a:lnTo>
                  <a:lnTo>
                    <a:pt x="138" y="48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54" name="Egypt" descr="© INSCALE GmbH, 05.05.2010&#10;http://www.presentationload.com/">
              <a:extLst>
                <a:ext uri="{FF2B5EF4-FFF2-40B4-BE49-F238E27FC236}">
                  <a16:creationId xmlns:a16="http://schemas.microsoft.com/office/drawing/2014/main" id="{25187609-4CAF-4521-9EEF-AE0957330C47}"/>
                </a:ext>
              </a:extLst>
            </p:cNvPr>
            <p:cNvSpPr>
              <a:spLocks/>
            </p:cNvSpPr>
            <p:nvPr/>
          </p:nvSpPr>
          <p:spPr bwMode="gray">
            <a:xfrm>
              <a:off x="6307352" y="3374985"/>
              <a:ext cx="349265" cy="361831"/>
            </a:xfrm>
            <a:custGeom>
              <a:avLst/>
              <a:gdLst>
                <a:gd name="T0" fmla="*/ 2147483647 w 792"/>
                <a:gd name="T1" fmla="*/ 2147483647 h 804"/>
                <a:gd name="T2" fmla="*/ 2147483647 w 792"/>
                <a:gd name="T3" fmla="*/ 2147483647 h 804"/>
                <a:gd name="T4" fmla="*/ 2147483647 w 792"/>
                <a:gd name="T5" fmla="*/ 2147483647 h 804"/>
                <a:gd name="T6" fmla="*/ 2147483647 w 792"/>
                <a:gd name="T7" fmla="*/ 2147483647 h 804"/>
                <a:gd name="T8" fmla="*/ 2147483647 w 792"/>
                <a:gd name="T9" fmla="*/ 2147483647 h 804"/>
                <a:gd name="T10" fmla="*/ 2147483647 w 792"/>
                <a:gd name="T11" fmla="*/ 2147483647 h 804"/>
                <a:gd name="T12" fmla="*/ 2147483647 w 792"/>
                <a:gd name="T13" fmla="*/ 2147483647 h 804"/>
                <a:gd name="T14" fmla="*/ 2147483647 w 792"/>
                <a:gd name="T15" fmla="*/ 2147483647 h 804"/>
                <a:gd name="T16" fmla="*/ 2147483647 w 792"/>
                <a:gd name="T17" fmla="*/ 2147483647 h 804"/>
                <a:gd name="T18" fmla="*/ 2147483647 w 792"/>
                <a:gd name="T19" fmla="*/ 2147483647 h 804"/>
                <a:gd name="T20" fmla="*/ 2147483647 w 792"/>
                <a:gd name="T21" fmla="*/ 2147483647 h 804"/>
                <a:gd name="T22" fmla="*/ 2147483647 w 792"/>
                <a:gd name="T23" fmla="*/ 2147483647 h 804"/>
                <a:gd name="T24" fmla="*/ 2147483647 w 792"/>
                <a:gd name="T25" fmla="*/ 2147483647 h 804"/>
                <a:gd name="T26" fmla="*/ 2147483647 w 792"/>
                <a:gd name="T27" fmla="*/ 2147483647 h 804"/>
                <a:gd name="T28" fmla="*/ 2147483647 w 792"/>
                <a:gd name="T29" fmla="*/ 2147483647 h 804"/>
                <a:gd name="T30" fmla="*/ 2147483647 w 792"/>
                <a:gd name="T31" fmla="*/ 2147483647 h 804"/>
                <a:gd name="T32" fmla="*/ 2147483647 w 792"/>
                <a:gd name="T33" fmla="*/ 2147483647 h 804"/>
                <a:gd name="T34" fmla="*/ 2147483647 w 792"/>
                <a:gd name="T35" fmla="*/ 2147483647 h 804"/>
                <a:gd name="T36" fmla="*/ 2147483647 w 792"/>
                <a:gd name="T37" fmla="*/ 2147483647 h 804"/>
                <a:gd name="T38" fmla="*/ 2147483647 w 792"/>
                <a:gd name="T39" fmla="*/ 2147483647 h 804"/>
                <a:gd name="T40" fmla="*/ 2147483647 w 792"/>
                <a:gd name="T41" fmla="*/ 2147483647 h 804"/>
                <a:gd name="T42" fmla="*/ 2147483647 w 792"/>
                <a:gd name="T43" fmla="*/ 2147483647 h 804"/>
                <a:gd name="T44" fmla="*/ 2147483647 w 792"/>
                <a:gd name="T45" fmla="*/ 2147483647 h 804"/>
                <a:gd name="T46" fmla="*/ 2147483647 w 792"/>
                <a:gd name="T47" fmla="*/ 2147483647 h 804"/>
                <a:gd name="T48" fmla="*/ 2147483647 w 792"/>
                <a:gd name="T49" fmla="*/ 2147483647 h 804"/>
                <a:gd name="T50" fmla="*/ 2147483647 w 792"/>
                <a:gd name="T51" fmla="*/ 2147483647 h 804"/>
                <a:gd name="T52" fmla="*/ 2147483647 w 792"/>
                <a:gd name="T53" fmla="*/ 2147483647 h 804"/>
                <a:gd name="T54" fmla="*/ 2147483647 w 792"/>
                <a:gd name="T55" fmla="*/ 2147483647 h 804"/>
                <a:gd name="T56" fmla="*/ 2147483647 w 792"/>
                <a:gd name="T57" fmla="*/ 2147483647 h 804"/>
                <a:gd name="T58" fmla="*/ 2147483647 w 792"/>
                <a:gd name="T59" fmla="*/ 2147483647 h 804"/>
                <a:gd name="T60" fmla="*/ 2147483647 w 792"/>
                <a:gd name="T61" fmla="*/ 2147483647 h 804"/>
                <a:gd name="T62" fmla="*/ 2147483647 w 792"/>
                <a:gd name="T63" fmla="*/ 2147483647 h 804"/>
                <a:gd name="T64" fmla="*/ 2147483647 w 792"/>
                <a:gd name="T65" fmla="*/ 2147483647 h 804"/>
                <a:gd name="T66" fmla="*/ 2147483647 w 792"/>
                <a:gd name="T67" fmla="*/ 2147483647 h 804"/>
                <a:gd name="T68" fmla="*/ 2147483647 w 792"/>
                <a:gd name="T69" fmla="*/ 2147483647 h 804"/>
                <a:gd name="T70" fmla="*/ 2147483647 w 792"/>
                <a:gd name="T71" fmla="*/ 2147483647 h 804"/>
                <a:gd name="T72" fmla="*/ 2147483647 w 792"/>
                <a:gd name="T73" fmla="*/ 2147483647 h 804"/>
                <a:gd name="T74" fmla="*/ 2147483647 w 792"/>
                <a:gd name="T75" fmla="*/ 2147483647 h 804"/>
                <a:gd name="T76" fmla="*/ 2147483647 w 792"/>
                <a:gd name="T77" fmla="*/ 2147483647 h 804"/>
                <a:gd name="T78" fmla="*/ 2147483647 w 792"/>
                <a:gd name="T79" fmla="*/ 2147483647 h 804"/>
                <a:gd name="T80" fmla="*/ 2147483647 w 792"/>
                <a:gd name="T81" fmla="*/ 2147483647 h 804"/>
                <a:gd name="T82" fmla="*/ 2147483647 w 792"/>
                <a:gd name="T83" fmla="*/ 2147483647 h 804"/>
                <a:gd name="T84" fmla="*/ 2147483647 w 792"/>
                <a:gd name="T85" fmla="*/ 2147483647 h 804"/>
                <a:gd name="T86" fmla="*/ 2147483647 w 792"/>
                <a:gd name="T87" fmla="*/ 2147483647 h 804"/>
                <a:gd name="T88" fmla="*/ 2147483647 w 792"/>
                <a:gd name="T89" fmla="*/ 2147483647 h 804"/>
                <a:gd name="T90" fmla="*/ 2147483647 w 792"/>
                <a:gd name="T91" fmla="*/ 0 h 804"/>
                <a:gd name="T92" fmla="*/ 2147483647 w 792"/>
                <a:gd name="T93" fmla="*/ 2147483647 h 804"/>
                <a:gd name="T94" fmla="*/ 2147483647 w 792"/>
                <a:gd name="T95" fmla="*/ 0 h 804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792"/>
                <a:gd name="T145" fmla="*/ 0 h 804"/>
                <a:gd name="T146" fmla="*/ 792 w 792"/>
                <a:gd name="T147" fmla="*/ 804 h 804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792" h="804">
                  <a:moveTo>
                    <a:pt x="12" y="18"/>
                  </a:moveTo>
                  <a:lnTo>
                    <a:pt x="6" y="24"/>
                  </a:lnTo>
                  <a:lnTo>
                    <a:pt x="6" y="54"/>
                  </a:lnTo>
                  <a:lnTo>
                    <a:pt x="18" y="60"/>
                  </a:lnTo>
                  <a:lnTo>
                    <a:pt x="24" y="72"/>
                  </a:lnTo>
                  <a:lnTo>
                    <a:pt x="24" y="78"/>
                  </a:lnTo>
                  <a:lnTo>
                    <a:pt x="18" y="84"/>
                  </a:lnTo>
                  <a:lnTo>
                    <a:pt x="12" y="96"/>
                  </a:lnTo>
                  <a:lnTo>
                    <a:pt x="6" y="102"/>
                  </a:lnTo>
                  <a:lnTo>
                    <a:pt x="0" y="114"/>
                  </a:lnTo>
                  <a:lnTo>
                    <a:pt x="0" y="120"/>
                  </a:lnTo>
                  <a:lnTo>
                    <a:pt x="6" y="132"/>
                  </a:lnTo>
                  <a:lnTo>
                    <a:pt x="18" y="144"/>
                  </a:lnTo>
                  <a:lnTo>
                    <a:pt x="30" y="180"/>
                  </a:lnTo>
                  <a:lnTo>
                    <a:pt x="30" y="264"/>
                  </a:lnTo>
                  <a:lnTo>
                    <a:pt x="36" y="342"/>
                  </a:lnTo>
                  <a:lnTo>
                    <a:pt x="36" y="438"/>
                  </a:lnTo>
                  <a:lnTo>
                    <a:pt x="42" y="534"/>
                  </a:lnTo>
                  <a:lnTo>
                    <a:pt x="42" y="624"/>
                  </a:lnTo>
                  <a:lnTo>
                    <a:pt x="48" y="702"/>
                  </a:lnTo>
                  <a:lnTo>
                    <a:pt x="48" y="774"/>
                  </a:lnTo>
                  <a:lnTo>
                    <a:pt x="474" y="780"/>
                  </a:lnTo>
                  <a:lnTo>
                    <a:pt x="492" y="762"/>
                  </a:lnTo>
                  <a:lnTo>
                    <a:pt x="498" y="762"/>
                  </a:lnTo>
                  <a:lnTo>
                    <a:pt x="498" y="774"/>
                  </a:lnTo>
                  <a:lnTo>
                    <a:pt x="618" y="780"/>
                  </a:lnTo>
                  <a:lnTo>
                    <a:pt x="624" y="786"/>
                  </a:lnTo>
                  <a:lnTo>
                    <a:pt x="630" y="798"/>
                  </a:lnTo>
                  <a:lnTo>
                    <a:pt x="636" y="804"/>
                  </a:lnTo>
                  <a:lnTo>
                    <a:pt x="654" y="804"/>
                  </a:lnTo>
                  <a:lnTo>
                    <a:pt x="660" y="798"/>
                  </a:lnTo>
                  <a:lnTo>
                    <a:pt x="672" y="774"/>
                  </a:lnTo>
                  <a:lnTo>
                    <a:pt x="684" y="762"/>
                  </a:lnTo>
                  <a:lnTo>
                    <a:pt x="696" y="762"/>
                  </a:lnTo>
                  <a:lnTo>
                    <a:pt x="702" y="756"/>
                  </a:lnTo>
                  <a:lnTo>
                    <a:pt x="720" y="756"/>
                  </a:lnTo>
                  <a:lnTo>
                    <a:pt x="726" y="750"/>
                  </a:lnTo>
                  <a:lnTo>
                    <a:pt x="732" y="738"/>
                  </a:lnTo>
                  <a:lnTo>
                    <a:pt x="732" y="714"/>
                  </a:lnTo>
                  <a:lnTo>
                    <a:pt x="762" y="714"/>
                  </a:lnTo>
                  <a:lnTo>
                    <a:pt x="786" y="690"/>
                  </a:lnTo>
                  <a:lnTo>
                    <a:pt x="780" y="684"/>
                  </a:lnTo>
                  <a:lnTo>
                    <a:pt x="774" y="672"/>
                  </a:lnTo>
                  <a:lnTo>
                    <a:pt x="774" y="624"/>
                  </a:lnTo>
                  <a:lnTo>
                    <a:pt x="792" y="618"/>
                  </a:lnTo>
                  <a:lnTo>
                    <a:pt x="786" y="618"/>
                  </a:lnTo>
                  <a:lnTo>
                    <a:pt x="756" y="588"/>
                  </a:lnTo>
                  <a:lnTo>
                    <a:pt x="732" y="552"/>
                  </a:lnTo>
                  <a:lnTo>
                    <a:pt x="726" y="528"/>
                  </a:lnTo>
                  <a:lnTo>
                    <a:pt x="714" y="492"/>
                  </a:lnTo>
                  <a:lnTo>
                    <a:pt x="702" y="468"/>
                  </a:lnTo>
                  <a:lnTo>
                    <a:pt x="690" y="462"/>
                  </a:lnTo>
                  <a:lnTo>
                    <a:pt x="684" y="450"/>
                  </a:lnTo>
                  <a:lnTo>
                    <a:pt x="672" y="444"/>
                  </a:lnTo>
                  <a:lnTo>
                    <a:pt x="666" y="432"/>
                  </a:lnTo>
                  <a:lnTo>
                    <a:pt x="654" y="396"/>
                  </a:lnTo>
                  <a:lnTo>
                    <a:pt x="654" y="378"/>
                  </a:lnTo>
                  <a:lnTo>
                    <a:pt x="618" y="336"/>
                  </a:lnTo>
                  <a:lnTo>
                    <a:pt x="618" y="318"/>
                  </a:lnTo>
                  <a:lnTo>
                    <a:pt x="606" y="294"/>
                  </a:lnTo>
                  <a:lnTo>
                    <a:pt x="594" y="282"/>
                  </a:lnTo>
                  <a:lnTo>
                    <a:pt x="588" y="270"/>
                  </a:lnTo>
                  <a:lnTo>
                    <a:pt x="576" y="258"/>
                  </a:lnTo>
                  <a:lnTo>
                    <a:pt x="570" y="246"/>
                  </a:lnTo>
                  <a:lnTo>
                    <a:pt x="558" y="234"/>
                  </a:lnTo>
                  <a:lnTo>
                    <a:pt x="552" y="222"/>
                  </a:lnTo>
                  <a:lnTo>
                    <a:pt x="546" y="216"/>
                  </a:lnTo>
                  <a:lnTo>
                    <a:pt x="552" y="210"/>
                  </a:lnTo>
                  <a:lnTo>
                    <a:pt x="552" y="198"/>
                  </a:lnTo>
                  <a:lnTo>
                    <a:pt x="540" y="174"/>
                  </a:lnTo>
                  <a:lnTo>
                    <a:pt x="528" y="168"/>
                  </a:lnTo>
                  <a:lnTo>
                    <a:pt x="522" y="168"/>
                  </a:lnTo>
                  <a:lnTo>
                    <a:pt x="540" y="144"/>
                  </a:lnTo>
                  <a:lnTo>
                    <a:pt x="558" y="156"/>
                  </a:lnTo>
                  <a:lnTo>
                    <a:pt x="558" y="174"/>
                  </a:lnTo>
                  <a:lnTo>
                    <a:pt x="564" y="186"/>
                  </a:lnTo>
                  <a:lnTo>
                    <a:pt x="576" y="198"/>
                  </a:lnTo>
                  <a:lnTo>
                    <a:pt x="582" y="210"/>
                  </a:lnTo>
                  <a:lnTo>
                    <a:pt x="588" y="216"/>
                  </a:lnTo>
                  <a:lnTo>
                    <a:pt x="588" y="246"/>
                  </a:lnTo>
                  <a:lnTo>
                    <a:pt x="606" y="264"/>
                  </a:lnTo>
                  <a:lnTo>
                    <a:pt x="612" y="276"/>
                  </a:lnTo>
                  <a:lnTo>
                    <a:pt x="636" y="300"/>
                  </a:lnTo>
                  <a:lnTo>
                    <a:pt x="648" y="306"/>
                  </a:lnTo>
                  <a:lnTo>
                    <a:pt x="654" y="306"/>
                  </a:lnTo>
                  <a:lnTo>
                    <a:pt x="666" y="300"/>
                  </a:lnTo>
                  <a:lnTo>
                    <a:pt x="678" y="288"/>
                  </a:lnTo>
                  <a:lnTo>
                    <a:pt x="672" y="270"/>
                  </a:lnTo>
                  <a:lnTo>
                    <a:pt x="684" y="246"/>
                  </a:lnTo>
                  <a:lnTo>
                    <a:pt x="684" y="234"/>
                  </a:lnTo>
                  <a:lnTo>
                    <a:pt x="690" y="222"/>
                  </a:lnTo>
                  <a:lnTo>
                    <a:pt x="690" y="198"/>
                  </a:lnTo>
                  <a:lnTo>
                    <a:pt x="696" y="186"/>
                  </a:lnTo>
                  <a:lnTo>
                    <a:pt x="696" y="180"/>
                  </a:lnTo>
                  <a:lnTo>
                    <a:pt x="702" y="168"/>
                  </a:lnTo>
                  <a:lnTo>
                    <a:pt x="648" y="24"/>
                  </a:lnTo>
                  <a:lnTo>
                    <a:pt x="642" y="24"/>
                  </a:lnTo>
                  <a:lnTo>
                    <a:pt x="636" y="30"/>
                  </a:lnTo>
                  <a:lnTo>
                    <a:pt x="624" y="30"/>
                  </a:lnTo>
                  <a:lnTo>
                    <a:pt x="600" y="42"/>
                  </a:lnTo>
                  <a:lnTo>
                    <a:pt x="576" y="42"/>
                  </a:lnTo>
                  <a:lnTo>
                    <a:pt x="564" y="36"/>
                  </a:lnTo>
                  <a:lnTo>
                    <a:pt x="558" y="30"/>
                  </a:lnTo>
                  <a:lnTo>
                    <a:pt x="552" y="36"/>
                  </a:lnTo>
                  <a:lnTo>
                    <a:pt x="540" y="42"/>
                  </a:lnTo>
                  <a:lnTo>
                    <a:pt x="534" y="42"/>
                  </a:lnTo>
                  <a:lnTo>
                    <a:pt x="510" y="30"/>
                  </a:lnTo>
                  <a:lnTo>
                    <a:pt x="504" y="24"/>
                  </a:lnTo>
                  <a:lnTo>
                    <a:pt x="504" y="18"/>
                  </a:lnTo>
                  <a:lnTo>
                    <a:pt x="498" y="12"/>
                  </a:lnTo>
                  <a:lnTo>
                    <a:pt x="486" y="6"/>
                  </a:lnTo>
                  <a:lnTo>
                    <a:pt x="468" y="6"/>
                  </a:lnTo>
                  <a:lnTo>
                    <a:pt x="456" y="12"/>
                  </a:lnTo>
                  <a:lnTo>
                    <a:pt x="438" y="12"/>
                  </a:lnTo>
                  <a:lnTo>
                    <a:pt x="432" y="18"/>
                  </a:lnTo>
                  <a:lnTo>
                    <a:pt x="420" y="18"/>
                  </a:lnTo>
                  <a:lnTo>
                    <a:pt x="414" y="12"/>
                  </a:lnTo>
                  <a:lnTo>
                    <a:pt x="390" y="12"/>
                  </a:lnTo>
                  <a:lnTo>
                    <a:pt x="378" y="18"/>
                  </a:lnTo>
                  <a:lnTo>
                    <a:pt x="372" y="24"/>
                  </a:lnTo>
                  <a:lnTo>
                    <a:pt x="366" y="36"/>
                  </a:lnTo>
                  <a:lnTo>
                    <a:pt x="360" y="42"/>
                  </a:lnTo>
                  <a:lnTo>
                    <a:pt x="336" y="42"/>
                  </a:lnTo>
                  <a:lnTo>
                    <a:pt x="324" y="54"/>
                  </a:lnTo>
                  <a:lnTo>
                    <a:pt x="312" y="60"/>
                  </a:lnTo>
                  <a:lnTo>
                    <a:pt x="306" y="60"/>
                  </a:lnTo>
                  <a:lnTo>
                    <a:pt x="300" y="54"/>
                  </a:lnTo>
                  <a:lnTo>
                    <a:pt x="288" y="54"/>
                  </a:lnTo>
                  <a:lnTo>
                    <a:pt x="276" y="48"/>
                  </a:lnTo>
                  <a:lnTo>
                    <a:pt x="264" y="48"/>
                  </a:lnTo>
                  <a:lnTo>
                    <a:pt x="258" y="42"/>
                  </a:lnTo>
                  <a:lnTo>
                    <a:pt x="204" y="42"/>
                  </a:lnTo>
                  <a:lnTo>
                    <a:pt x="198" y="36"/>
                  </a:lnTo>
                  <a:lnTo>
                    <a:pt x="186" y="30"/>
                  </a:lnTo>
                  <a:lnTo>
                    <a:pt x="174" y="18"/>
                  </a:lnTo>
                  <a:lnTo>
                    <a:pt x="126" y="18"/>
                  </a:lnTo>
                  <a:lnTo>
                    <a:pt x="120" y="12"/>
                  </a:lnTo>
                  <a:lnTo>
                    <a:pt x="96" y="0"/>
                  </a:lnTo>
                  <a:lnTo>
                    <a:pt x="78" y="0"/>
                  </a:lnTo>
                  <a:lnTo>
                    <a:pt x="66" y="12"/>
                  </a:lnTo>
                  <a:lnTo>
                    <a:pt x="54" y="12"/>
                  </a:lnTo>
                  <a:lnTo>
                    <a:pt x="42" y="6"/>
                  </a:lnTo>
                  <a:lnTo>
                    <a:pt x="36" y="6"/>
                  </a:lnTo>
                  <a:lnTo>
                    <a:pt x="36" y="0"/>
                  </a:lnTo>
                  <a:lnTo>
                    <a:pt x="30" y="0"/>
                  </a:lnTo>
                  <a:lnTo>
                    <a:pt x="12" y="1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55" name="East Timor" descr="© INSCALE GmbH, 05.05.2010&#10;http://www.presentationload.com/">
              <a:extLst>
                <a:ext uri="{FF2B5EF4-FFF2-40B4-BE49-F238E27FC236}">
                  <a16:creationId xmlns:a16="http://schemas.microsoft.com/office/drawing/2014/main" id="{BAD3EFA0-B41D-40E5-8298-06E71EF4A033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9447565" y="4819135"/>
              <a:ext cx="109542" cy="52371"/>
            </a:xfrm>
            <a:custGeom>
              <a:avLst/>
              <a:gdLst>
                <a:gd name="T0" fmla="*/ 2147483647 w 252"/>
                <a:gd name="T1" fmla="*/ 0 h 120"/>
                <a:gd name="T2" fmla="*/ 2147483647 w 252"/>
                <a:gd name="T3" fmla="*/ 2147483647 h 120"/>
                <a:gd name="T4" fmla="*/ 2147483647 w 252"/>
                <a:gd name="T5" fmla="*/ 2147483647 h 120"/>
                <a:gd name="T6" fmla="*/ 2147483647 w 252"/>
                <a:gd name="T7" fmla="*/ 2147483647 h 120"/>
                <a:gd name="T8" fmla="*/ 2147483647 w 252"/>
                <a:gd name="T9" fmla="*/ 2147483647 h 120"/>
                <a:gd name="T10" fmla="*/ 2147483647 w 252"/>
                <a:gd name="T11" fmla="*/ 2147483647 h 120"/>
                <a:gd name="T12" fmla="*/ 2147483647 w 252"/>
                <a:gd name="T13" fmla="*/ 2147483647 h 120"/>
                <a:gd name="T14" fmla="*/ 2147483647 w 252"/>
                <a:gd name="T15" fmla="*/ 2147483647 h 120"/>
                <a:gd name="T16" fmla="*/ 2147483647 w 252"/>
                <a:gd name="T17" fmla="*/ 2147483647 h 120"/>
                <a:gd name="T18" fmla="*/ 2147483647 w 252"/>
                <a:gd name="T19" fmla="*/ 2147483647 h 120"/>
                <a:gd name="T20" fmla="*/ 2147483647 w 252"/>
                <a:gd name="T21" fmla="*/ 2147483647 h 120"/>
                <a:gd name="T22" fmla="*/ 2147483647 w 252"/>
                <a:gd name="T23" fmla="*/ 2147483647 h 120"/>
                <a:gd name="T24" fmla="*/ 2147483647 w 252"/>
                <a:gd name="T25" fmla="*/ 2147483647 h 120"/>
                <a:gd name="T26" fmla="*/ 2147483647 w 252"/>
                <a:gd name="T27" fmla="*/ 2147483647 h 120"/>
                <a:gd name="T28" fmla="*/ 2147483647 w 252"/>
                <a:gd name="T29" fmla="*/ 2147483647 h 120"/>
                <a:gd name="T30" fmla="*/ 2147483647 w 252"/>
                <a:gd name="T31" fmla="*/ 2147483647 h 120"/>
                <a:gd name="T32" fmla="*/ 2147483647 w 252"/>
                <a:gd name="T33" fmla="*/ 2147483647 h 120"/>
                <a:gd name="T34" fmla="*/ 2147483647 w 252"/>
                <a:gd name="T35" fmla="*/ 2147483647 h 120"/>
                <a:gd name="T36" fmla="*/ 2147483647 w 252"/>
                <a:gd name="T37" fmla="*/ 2147483647 h 120"/>
                <a:gd name="T38" fmla="*/ 2147483647 w 252"/>
                <a:gd name="T39" fmla="*/ 2147483647 h 120"/>
                <a:gd name="T40" fmla="*/ 2147483647 w 252"/>
                <a:gd name="T41" fmla="*/ 2147483647 h 120"/>
                <a:gd name="T42" fmla="*/ 2147483647 w 252"/>
                <a:gd name="T43" fmla="*/ 2147483647 h 120"/>
                <a:gd name="T44" fmla="*/ 2147483647 w 252"/>
                <a:gd name="T45" fmla="*/ 2147483647 h 120"/>
                <a:gd name="T46" fmla="*/ 2147483647 w 252"/>
                <a:gd name="T47" fmla="*/ 0 h 120"/>
                <a:gd name="T48" fmla="*/ 0 w 252"/>
                <a:gd name="T49" fmla="*/ 2147483647 h 120"/>
                <a:gd name="T50" fmla="*/ 2147483647 w 252"/>
                <a:gd name="T51" fmla="*/ 2147483647 h 120"/>
                <a:gd name="T52" fmla="*/ 2147483647 w 252"/>
                <a:gd name="T53" fmla="*/ 2147483647 h 120"/>
                <a:gd name="T54" fmla="*/ 2147483647 w 252"/>
                <a:gd name="T55" fmla="*/ 2147483647 h 120"/>
                <a:gd name="T56" fmla="*/ 2147483647 w 252"/>
                <a:gd name="T57" fmla="*/ 2147483647 h 120"/>
                <a:gd name="T58" fmla="*/ 2147483647 w 252"/>
                <a:gd name="T59" fmla="*/ 2147483647 h 120"/>
                <a:gd name="T60" fmla="*/ 2147483647 w 252"/>
                <a:gd name="T61" fmla="*/ 2147483647 h 120"/>
                <a:gd name="T62" fmla="*/ 2147483647 w 252"/>
                <a:gd name="T63" fmla="*/ 2147483647 h 120"/>
                <a:gd name="T64" fmla="*/ 0 w 252"/>
                <a:gd name="T65" fmla="*/ 2147483647 h 12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252"/>
                <a:gd name="T100" fmla="*/ 0 h 120"/>
                <a:gd name="T101" fmla="*/ 252 w 252"/>
                <a:gd name="T102" fmla="*/ 120 h 120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252" h="120">
                  <a:moveTo>
                    <a:pt x="228" y="0"/>
                  </a:moveTo>
                  <a:lnTo>
                    <a:pt x="204" y="24"/>
                  </a:lnTo>
                  <a:lnTo>
                    <a:pt x="114" y="24"/>
                  </a:lnTo>
                  <a:lnTo>
                    <a:pt x="108" y="30"/>
                  </a:lnTo>
                  <a:lnTo>
                    <a:pt x="102" y="42"/>
                  </a:lnTo>
                  <a:lnTo>
                    <a:pt x="96" y="48"/>
                  </a:lnTo>
                  <a:lnTo>
                    <a:pt x="90" y="48"/>
                  </a:lnTo>
                  <a:lnTo>
                    <a:pt x="78" y="54"/>
                  </a:lnTo>
                  <a:lnTo>
                    <a:pt x="90" y="72"/>
                  </a:lnTo>
                  <a:lnTo>
                    <a:pt x="84" y="78"/>
                  </a:lnTo>
                  <a:lnTo>
                    <a:pt x="72" y="102"/>
                  </a:lnTo>
                  <a:lnTo>
                    <a:pt x="72" y="114"/>
                  </a:lnTo>
                  <a:lnTo>
                    <a:pt x="78" y="120"/>
                  </a:lnTo>
                  <a:lnTo>
                    <a:pt x="78" y="114"/>
                  </a:lnTo>
                  <a:lnTo>
                    <a:pt x="84" y="108"/>
                  </a:lnTo>
                  <a:lnTo>
                    <a:pt x="96" y="108"/>
                  </a:lnTo>
                  <a:lnTo>
                    <a:pt x="132" y="84"/>
                  </a:lnTo>
                  <a:lnTo>
                    <a:pt x="138" y="90"/>
                  </a:lnTo>
                  <a:lnTo>
                    <a:pt x="162" y="90"/>
                  </a:lnTo>
                  <a:lnTo>
                    <a:pt x="186" y="78"/>
                  </a:lnTo>
                  <a:lnTo>
                    <a:pt x="198" y="66"/>
                  </a:lnTo>
                  <a:lnTo>
                    <a:pt x="210" y="60"/>
                  </a:lnTo>
                  <a:lnTo>
                    <a:pt x="252" y="18"/>
                  </a:lnTo>
                  <a:lnTo>
                    <a:pt x="228" y="0"/>
                  </a:lnTo>
                  <a:close/>
                  <a:moveTo>
                    <a:pt x="0" y="90"/>
                  </a:moveTo>
                  <a:lnTo>
                    <a:pt x="6" y="102"/>
                  </a:lnTo>
                  <a:lnTo>
                    <a:pt x="18" y="96"/>
                  </a:lnTo>
                  <a:lnTo>
                    <a:pt x="24" y="90"/>
                  </a:lnTo>
                  <a:lnTo>
                    <a:pt x="36" y="90"/>
                  </a:lnTo>
                  <a:lnTo>
                    <a:pt x="36" y="84"/>
                  </a:lnTo>
                  <a:lnTo>
                    <a:pt x="42" y="72"/>
                  </a:lnTo>
                  <a:lnTo>
                    <a:pt x="18" y="72"/>
                  </a:lnTo>
                  <a:lnTo>
                    <a:pt x="0" y="90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56" name="Djibouti" descr="© INSCALE GmbH, 05.05.2010&#10;http://www.presentationload.com/">
              <a:extLst>
                <a:ext uri="{FF2B5EF4-FFF2-40B4-BE49-F238E27FC236}">
                  <a16:creationId xmlns:a16="http://schemas.microsoft.com/office/drawing/2014/main" id="{10ED690E-BB74-40C4-A195-D63DB77611BE}"/>
                </a:ext>
              </a:extLst>
            </p:cNvPr>
            <p:cNvSpPr>
              <a:spLocks/>
            </p:cNvSpPr>
            <p:nvPr/>
          </p:nvSpPr>
          <p:spPr bwMode="gray">
            <a:xfrm>
              <a:off x="6856651" y="4062147"/>
              <a:ext cx="52389" cy="61892"/>
            </a:xfrm>
            <a:custGeom>
              <a:avLst/>
              <a:gdLst>
                <a:gd name="T0" fmla="*/ 2147483647 w 114"/>
                <a:gd name="T1" fmla="*/ 2147483647 h 138"/>
                <a:gd name="T2" fmla="*/ 2147483647 w 114"/>
                <a:gd name="T3" fmla="*/ 2147483647 h 138"/>
                <a:gd name="T4" fmla="*/ 2147483647 w 114"/>
                <a:gd name="T5" fmla="*/ 2147483647 h 138"/>
                <a:gd name="T6" fmla="*/ 0 w 114"/>
                <a:gd name="T7" fmla="*/ 2147483647 h 138"/>
                <a:gd name="T8" fmla="*/ 0 w 114"/>
                <a:gd name="T9" fmla="*/ 2147483647 h 138"/>
                <a:gd name="T10" fmla="*/ 2147483647 w 114"/>
                <a:gd name="T11" fmla="*/ 2147483647 h 138"/>
                <a:gd name="T12" fmla="*/ 2147483647 w 114"/>
                <a:gd name="T13" fmla="*/ 2147483647 h 138"/>
                <a:gd name="T14" fmla="*/ 2147483647 w 114"/>
                <a:gd name="T15" fmla="*/ 2147483647 h 138"/>
                <a:gd name="T16" fmla="*/ 2147483647 w 114"/>
                <a:gd name="T17" fmla="*/ 2147483647 h 138"/>
                <a:gd name="T18" fmla="*/ 2147483647 w 114"/>
                <a:gd name="T19" fmla="*/ 2147483647 h 138"/>
                <a:gd name="T20" fmla="*/ 2147483647 w 114"/>
                <a:gd name="T21" fmla="*/ 2147483647 h 138"/>
                <a:gd name="T22" fmla="*/ 2147483647 w 114"/>
                <a:gd name="T23" fmla="*/ 2147483647 h 138"/>
                <a:gd name="T24" fmla="*/ 2147483647 w 114"/>
                <a:gd name="T25" fmla="*/ 2147483647 h 138"/>
                <a:gd name="T26" fmla="*/ 2147483647 w 114"/>
                <a:gd name="T27" fmla="*/ 2147483647 h 138"/>
                <a:gd name="T28" fmla="*/ 2147483647 w 114"/>
                <a:gd name="T29" fmla="*/ 2147483647 h 138"/>
                <a:gd name="T30" fmla="*/ 2147483647 w 114"/>
                <a:gd name="T31" fmla="*/ 2147483647 h 138"/>
                <a:gd name="T32" fmla="*/ 2147483647 w 114"/>
                <a:gd name="T33" fmla="*/ 2147483647 h 138"/>
                <a:gd name="T34" fmla="*/ 2147483647 w 114"/>
                <a:gd name="T35" fmla="*/ 2147483647 h 138"/>
                <a:gd name="T36" fmla="*/ 2147483647 w 114"/>
                <a:gd name="T37" fmla="*/ 2147483647 h 138"/>
                <a:gd name="T38" fmla="*/ 2147483647 w 114"/>
                <a:gd name="T39" fmla="*/ 2147483647 h 138"/>
                <a:gd name="T40" fmla="*/ 2147483647 w 114"/>
                <a:gd name="T41" fmla="*/ 2147483647 h 138"/>
                <a:gd name="T42" fmla="*/ 2147483647 w 114"/>
                <a:gd name="T43" fmla="*/ 2147483647 h 138"/>
                <a:gd name="T44" fmla="*/ 2147483647 w 114"/>
                <a:gd name="T45" fmla="*/ 2147483647 h 138"/>
                <a:gd name="T46" fmla="*/ 2147483647 w 114"/>
                <a:gd name="T47" fmla="*/ 2147483647 h 138"/>
                <a:gd name="T48" fmla="*/ 2147483647 w 114"/>
                <a:gd name="T49" fmla="*/ 2147483647 h 138"/>
                <a:gd name="T50" fmla="*/ 2147483647 w 114"/>
                <a:gd name="T51" fmla="*/ 2147483647 h 138"/>
                <a:gd name="T52" fmla="*/ 2147483647 w 114"/>
                <a:gd name="T53" fmla="*/ 2147483647 h 138"/>
                <a:gd name="T54" fmla="*/ 2147483647 w 114"/>
                <a:gd name="T55" fmla="*/ 0 h 138"/>
                <a:gd name="T56" fmla="*/ 2147483647 w 114"/>
                <a:gd name="T57" fmla="*/ 2147483647 h 138"/>
                <a:gd name="T58" fmla="*/ 2147483647 w 114"/>
                <a:gd name="T59" fmla="*/ 2147483647 h 138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114"/>
                <a:gd name="T91" fmla="*/ 0 h 138"/>
                <a:gd name="T92" fmla="*/ 114 w 114"/>
                <a:gd name="T93" fmla="*/ 138 h 138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114" h="138">
                  <a:moveTo>
                    <a:pt x="72" y="24"/>
                  </a:moveTo>
                  <a:lnTo>
                    <a:pt x="48" y="12"/>
                  </a:lnTo>
                  <a:lnTo>
                    <a:pt x="18" y="66"/>
                  </a:lnTo>
                  <a:lnTo>
                    <a:pt x="0" y="84"/>
                  </a:lnTo>
                  <a:lnTo>
                    <a:pt x="0" y="96"/>
                  </a:lnTo>
                  <a:lnTo>
                    <a:pt x="6" y="114"/>
                  </a:lnTo>
                  <a:lnTo>
                    <a:pt x="6" y="126"/>
                  </a:lnTo>
                  <a:lnTo>
                    <a:pt x="18" y="138"/>
                  </a:lnTo>
                  <a:lnTo>
                    <a:pt x="42" y="138"/>
                  </a:lnTo>
                  <a:lnTo>
                    <a:pt x="48" y="132"/>
                  </a:lnTo>
                  <a:lnTo>
                    <a:pt x="54" y="132"/>
                  </a:lnTo>
                  <a:lnTo>
                    <a:pt x="60" y="126"/>
                  </a:lnTo>
                  <a:lnTo>
                    <a:pt x="72" y="126"/>
                  </a:lnTo>
                  <a:lnTo>
                    <a:pt x="84" y="132"/>
                  </a:lnTo>
                  <a:lnTo>
                    <a:pt x="90" y="138"/>
                  </a:lnTo>
                  <a:lnTo>
                    <a:pt x="90" y="132"/>
                  </a:lnTo>
                  <a:lnTo>
                    <a:pt x="114" y="108"/>
                  </a:lnTo>
                  <a:lnTo>
                    <a:pt x="114" y="102"/>
                  </a:lnTo>
                  <a:lnTo>
                    <a:pt x="102" y="90"/>
                  </a:lnTo>
                  <a:lnTo>
                    <a:pt x="66" y="90"/>
                  </a:lnTo>
                  <a:lnTo>
                    <a:pt x="78" y="84"/>
                  </a:lnTo>
                  <a:lnTo>
                    <a:pt x="84" y="72"/>
                  </a:lnTo>
                  <a:lnTo>
                    <a:pt x="96" y="66"/>
                  </a:lnTo>
                  <a:lnTo>
                    <a:pt x="102" y="54"/>
                  </a:lnTo>
                  <a:lnTo>
                    <a:pt x="114" y="42"/>
                  </a:lnTo>
                  <a:lnTo>
                    <a:pt x="114" y="24"/>
                  </a:lnTo>
                  <a:lnTo>
                    <a:pt x="108" y="12"/>
                  </a:lnTo>
                  <a:lnTo>
                    <a:pt x="96" y="0"/>
                  </a:lnTo>
                  <a:lnTo>
                    <a:pt x="84" y="6"/>
                  </a:lnTo>
                  <a:lnTo>
                    <a:pt x="72" y="24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57" name="Cuba" descr="© INSCALE GmbH, 05.05.2010&#10;http://www.presentationload.com/">
              <a:extLst>
                <a:ext uri="{FF2B5EF4-FFF2-40B4-BE49-F238E27FC236}">
                  <a16:creationId xmlns:a16="http://schemas.microsoft.com/office/drawing/2014/main" id="{8D39503A-54D2-4EFC-A4E6-28F31D70E202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932179" y="3679685"/>
              <a:ext cx="327039" cy="122198"/>
            </a:xfrm>
            <a:custGeom>
              <a:avLst/>
              <a:gdLst>
                <a:gd name="T0" fmla="*/ 2147483647 w 738"/>
                <a:gd name="T1" fmla="*/ 2147483647 h 270"/>
                <a:gd name="T2" fmla="*/ 2147483647 w 738"/>
                <a:gd name="T3" fmla="*/ 2147483647 h 270"/>
                <a:gd name="T4" fmla="*/ 2147483647 w 738"/>
                <a:gd name="T5" fmla="*/ 2147483647 h 270"/>
                <a:gd name="T6" fmla="*/ 2147483647 w 738"/>
                <a:gd name="T7" fmla="*/ 2147483647 h 270"/>
                <a:gd name="T8" fmla="*/ 2147483647 w 738"/>
                <a:gd name="T9" fmla="*/ 2147483647 h 270"/>
                <a:gd name="T10" fmla="*/ 2147483647 w 738"/>
                <a:gd name="T11" fmla="*/ 2147483647 h 270"/>
                <a:gd name="T12" fmla="*/ 2147483647 w 738"/>
                <a:gd name="T13" fmla="*/ 2147483647 h 270"/>
                <a:gd name="T14" fmla="*/ 2147483647 w 738"/>
                <a:gd name="T15" fmla="*/ 2147483647 h 270"/>
                <a:gd name="T16" fmla="*/ 2147483647 w 738"/>
                <a:gd name="T17" fmla="*/ 2147483647 h 270"/>
                <a:gd name="T18" fmla="*/ 2147483647 w 738"/>
                <a:gd name="T19" fmla="*/ 2147483647 h 270"/>
                <a:gd name="T20" fmla="*/ 2147483647 w 738"/>
                <a:gd name="T21" fmla="*/ 2147483647 h 270"/>
                <a:gd name="T22" fmla="*/ 2147483647 w 738"/>
                <a:gd name="T23" fmla="*/ 2147483647 h 270"/>
                <a:gd name="T24" fmla="*/ 2147483647 w 738"/>
                <a:gd name="T25" fmla="*/ 2147483647 h 270"/>
                <a:gd name="T26" fmla="*/ 2147483647 w 738"/>
                <a:gd name="T27" fmla="*/ 2147483647 h 270"/>
                <a:gd name="T28" fmla="*/ 2147483647 w 738"/>
                <a:gd name="T29" fmla="*/ 2147483647 h 270"/>
                <a:gd name="T30" fmla="*/ 2147483647 w 738"/>
                <a:gd name="T31" fmla="*/ 2147483647 h 270"/>
                <a:gd name="T32" fmla="*/ 2147483647 w 738"/>
                <a:gd name="T33" fmla="*/ 2147483647 h 270"/>
                <a:gd name="T34" fmla="*/ 2147483647 w 738"/>
                <a:gd name="T35" fmla="*/ 2147483647 h 270"/>
                <a:gd name="T36" fmla="*/ 2147483647 w 738"/>
                <a:gd name="T37" fmla="*/ 0 h 270"/>
                <a:gd name="T38" fmla="*/ 2147483647 w 738"/>
                <a:gd name="T39" fmla="*/ 2147483647 h 270"/>
                <a:gd name="T40" fmla="*/ 2147483647 w 738"/>
                <a:gd name="T41" fmla="*/ 2147483647 h 270"/>
                <a:gd name="T42" fmla="*/ 2147483647 w 738"/>
                <a:gd name="T43" fmla="*/ 2147483647 h 270"/>
                <a:gd name="T44" fmla="*/ 2147483647 w 738"/>
                <a:gd name="T45" fmla="*/ 2147483647 h 270"/>
                <a:gd name="T46" fmla="*/ 2147483647 w 738"/>
                <a:gd name="T47" fmla="*/ 2147483647 h 270"/>
                <a:gd name="T48" fmla="*/ 2147483647 w 738"/>
                <a:gd name="T49" fmla="*/ 2147483647 h 270"/>
                <a:gd name="T50" fmla="*/ 2147483647 w 738"/>
                <a:gd name="T51" fmla="*/ 2147483647 h 270"/>
                <a:gd name="T52" fmla="*/ 2147483647 w 738"/>
                <a:gd name="T53" fmla="*/ 2147483647 h 270"/>
                <a:gd name="T54" fmla="*/ 2147483647 w 738"/>
                <a:gd name="T55" fmla="*/ 2147483647 h 270"/>
                <a:gd name="T56" fmla="*/ 2147483647 w 738"/>
                <a:gd name="T57" fmla="*/ 2147483647 h 270"/>
                <a:gd name="T58" fmla="*/ 2147483647 w 738"/>
                <a:gd name="T59" fmla="*/ 2147483647 h 270"/>
                <a:gd name="T60" fmla="*/ 2147483647 w 738"/>
                <a:gd name="T61" fmla="*/ 2147483647 h 270"/>
                <a:gd name="T62" fmla="*/ 2147483647 w 738"/>
                <a:gd name="T63" fmla="*/ 2147483647 h 270"/>
                <a:gd name="T64" fmla="*/ 2147483647 w 738"/>
                <a:gd name="T65" fmla="*/ 2147483647 h 270"/>
                <a:gd name="T66" fmla="*/ 2147483647 w 738"/>
                <a:gd name="T67" fmla="*/ 2147483647 h 270"/>
                <a:gd name="T68" fmla="*/ 2147483647 w 738"/>
                <a:gd name="T69" fmla="*/ 2147483647 h 270"/>
                <a:gd name="T70" fmla="*/ 2147483647 w 738"/>
                <a:gd name="T71" fmla="*/ 2147483647 h 270"/>
                <a:gd name="T72" fmla="*/ 2147483647 w 738"/>
                <a:gd name="T73" fmla="*/ 2147483647 h 270"/>
                <a:gd name="T74" fmla="*/ 2147483647 w 738"/>
                <a:gd name="T75" fmla="*/ 2147483647 h 270"/>
                <a:gd name="T76" fmla="*/ 2147483647 w 738"/>
                <a:gd name="T77" fmla="*/ 2147483647 h 270"/>
                <a:gd name="T78" fmla="*/ 2147483647 w 738"/>
                <a:gd name="T79" fmla="*/ 2147483647 h 270"/>
                <a:gd name="T80" fmla="*/ 2147483647 w 738"/>
                <a:gd name="T81" fmla="*/ 2147483647 h 270"/>
                <a:gd name="T82" fmla="*/ 2147483647 w 738"/>
                <a:gd name="T83" fmla="*/ 2147483647 h 270"/>
                <a:gd name="T84" fmla="*/ 2147483647 w 738"/>
                <a:gd name="T85" fmla="*/ 2147483647 h 270"/>
                <a:gd name="T86" fmla="*/ 2147483647 w 738"/>
                <a:gd name="T87" fmla="*/ 2147483647 h 270"/>
                <a:gd name="T88" fmla="*/ 2147483647 w 738"/>
                <a:gd name="T89" fmla="*/ 2147483647 h 270"/>
                <a:gd name="T90" fmla="*/ 2147483647 w 738"/>
                <a:gd name="T91" fmla="*/ 2147483647 h 270"/>
                <a:gd name="T92" fmla="*/ 2147483647 w 738"/>
                <a:gd name="T93" fmla="*/ 2147483647 h 270"/>
                <a:gd name="T94" fmla="*/ 2147483647 w 738"/>
                <a:gd name="T95" fmla="*/ 2147483647 h 270"/>
                <a:gd name="T96" fmla="*/ 2147483647 w 738"/>
                <a:gd name="T97" fmla="*/ 2147483647 h 270"/>
                <a:gd name="T98" fmla="*/ 2147483647 w 738"/>
                <a:gd name="T99" fmla="*/ 2147483647 h 270"/>
                <a:gd name="T100" fmla="*/ 2147483647 w 738"/>
                <a:gd name="T101" fmla="*/ 2147483647 h 270"/>
                <a:gd name="T102" fmla="*/ 2147483647 w 738"/>
                <a:gd name="T103" fmla="*/ 2147483647 h 270"/>
                <a:gd name="T104" fmla="*/ 2147483647 w 738"/>
                <a:gd name="T105" fmla="*/ 2147483647 h 270"/>
                <a:gd name="T106" fmla="*/ 2147483647 w 738"/>
                <a:gd name="T107" fmla="*/ 2147483647 h 270"/>
                <a:gd name="T108" fmla="*/ 2147483647 w 738"/>
                <a:gd name="T109" fmla="*/ 2147483647 h 270"/>
                <a:gd name="T110" fmla="*/ 2147483647 w 738"/>
                <a:gd name="T111" fmla="*/ 2147483647 h 270"/>
                <a:gd name="T112" fmla="*/ 2147483647 w 738"/>
                <a:gd name="T113" fmla="*/ 2147483647 h 270"/>
                <a:gd name="T114" fmla="*/ 2147483647 w 738"/>
                <a:gd name="T115" fmla="*/ 2147483647 h 27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738"/>
                <a:gd name="T175" fmla="*/ 0 h 270"/>
                <a:gd name="T176" fmla="*/ 738 w 738"/>
                <a:gd name="T177" fmla="*/ 270 h 27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738" h="270">
                  <a:moveTo>
                    <a:pt x="708" y="228"/>
                  </a:moveTo>
                  <a:lnTo>
                    <a:pt x="690" y="222"/>
                  </a:lnTo>
                  <a:lnTo>
                    <a:pt x="666" y="222"/>
                  </a:lnTo>
                  <a:lnTo>
                    <a:pt x="666" y="204"/>
                  </a:lnTo>
                  <a:lnTo>
                    <a:pt x="660" y="198"/>
                  </a:lnTo>
                  <a:lnTo>
                    <a:pt x="648" y="192"/>
                  </a:lnTo>
                  <a:lnTo>
                    <a:pt x="600" y="192"/>
                  </a:lnTo>
                  <a:lnTo>
                    <a:pt x="624" y="168"/>
                  </a:lnTo>
                  <a:lnTo>
                    <a:pt x="612" y="168"/>
                  </a:lnTo>
                  <a:lnTo>
                    <a:pt x="600" y="162"/>
                  </a:lnTo>
                  <a:lnTo>
                    <a:pt x="558" y="162"/>
                  </a:lnTo>
                  <a:lnTo>
                    <a:pt x="534" y="150"/>
                  </a:lnTo>
                  <a:lnTo>
                    <a:pt x="528" y="144"/>
                  </a:lnTo>
                  <a:lnTo>
                    <a:pt x="522" y="144"/>
                  </a:lnTo>
                  <a:lnTo>
                    <a:pt x="528" y="138"/>
                  </a:lnTo>
                  <a:lnTo>
                    <a:pt x="528" y="132"/>
                  </a:lnTo>
                  <a:lnTo>
                    <a:pt x="534" y="126"/>
                  </a:lnTo>
                  <a:lnTo>
                    <a:pt x="534" y="120"/>
                  </a:lnTo>
                  <a:lnTo>
                    <a:pt x="522" y="120"/>
                  </a:lnTo>
                  <a:lnTo>
                    <a:pt x="510" y="114"/>
                  </a:lnTo>
                  <a:lnTo>
                    <a:pt x="504" y="114"/>
                  </a:lnTo>
                  <a:lnTo>
                    <a:pt x="474" y="84"/>
                  </a:lnTo>
                  <a:lnTo>
                    <a:pt x="462" y="78"/>
                  </a:lnTo>
                  <a:lnTo>
                    <a:pt x="450" y="66"/>
                  </a:lnTo>
                  <a:lnTo>
                    <a:pt x="432" y="66"/>
                  </a:lnTo>
                  <a:lnTo>
                    <a:pt x="432" y="84"/>
                  </a:lnTo>
                  <a:lnTo>
                    <a:pt x="444" y="96"/>
                  </a:lnTo>
                  <a:lnTo>
                    <a:pt x="450" y="96"/>
                  </a:lnTo>
                  <a:lnTo>
                    <a:pt x="378" y="60"/>
                  </a:lnTo>
                  <a:lnTo>
                    <a:pt x="372" y="54"/>
                  </a:lnTo>
                  <a:lnTo>
                    <a:pt x="360" y="48"/>
                  </a:lnTo>
                  <a:lnTo>
                    <a:pt x="354" y="36"/>
                  </a:lnTo>
                  <a:lnTo>
                    <a:pt x="342" y="30"/>
                  </a:lnTo>
                  <a:lnTo>
                    <a:pt x="330" y="18"/>
                  </a:lnTo>
                  <a:lnTo>
                    <a:pt x="270" y="18"/>
                  </a:lnTo>
                  <a:lnTo>
                    <a:pt x="258" y="12"/>
                  </a:lnTo>
                  <a:lnTo>
                    <a:pt x="228" y="6"/>
                  </a:lnTo>
                  <a:lnTo>
                    <a:pt x="174" y="0"/>
                  </a:lnTo>
                  <a:lnTo>
                    <a:pt x="126" y="6"/>
                  </a:lnTo>
                  <a:lnTo>
                    <a:pt x="96" y="18"/>
                  </a:lnTo>
                  <a:lnTo>
                    <a:pt x="72" y="42"/>
                  </a:lnTo>
                  <a:lnTo>
                    <a:pt x="60" y="48"/>
                  </a:lnTo>
                  <a:lnTo>
                    <a:pt x="42" y="60"/>
                  </a:lnTo>
                  <a:lnTo>
                    <a:pt x="24" y="66"/>
                  </a:lnTo>
                  <a:lnTo>
                    <a:pt x="12" y="72"/>
                  </a:lnTo>
                  <a:lnTo>
                    <a:pt x="6" y="78"/>
                  </a:lnTo>
                  <a:lnTo>
                    <a:pt x="0" y="78"/>
                  </a:lnTo>
                  <a:lnTo>
                    <a:pt x="72" y="72"/>
                  </a:lnTo>
                  <a:lnTo>
                    <a:pt x="72" y="60"/>
                  </a:lnTo>
                  <a:lnTo>
                    <a:pt x="150" y="54"/>
                  </a:lnTo>
                  <a:lnTo>
                    <a:pt x="174" y="42"/>
                  </a:lnTo>
                  <a:lnTo>
                    <a:pt x="198" y="42"/>
                  </a:lnTo>
                  <a:lnTo>
                    <a:pt x="222" y="54"/>
                  </a:lnTo>
                  <a:lnTo>
                    <a:pt x="222" y="60"/>
                  </a:lnTo>
                  <a:lnTo>
                    <a:pt x="216" y="60"/>
                  </a:lnTo>
                  <a:lnTo>
                    <a:pt x="210" y="66"/>
                  </a:lnTo>
                  <a:lnTo>
                    <a:pt x="198" y="66"/>
                  </a:lnTo>
                  <a:lnTo>
                    <a:pt x="192" y="72"/>
                  </a:lnTo>
                  <a:lnTo>
                    <a:pt x="186" y="72"/>
                  </a:lnTo>
                  <a:lnTo>
                    <a:pt x="204" y="78"/>
                  </a:lnTo>
                  <a:lnTo>
                    <a:pt x="210" y="78"/>
                  </a:lnTo>
                  <a:lnTo>
                    <a:pt x="216" y="84"/>
                  </a:lnTo>
                  <a:lnTo>
                    <a:pt x="228" y="90"/>
                  </a:lnTo>
                  <a:lnTo>
                    <a:pt x="246" y="96"/>
                  </a:lnTo>
                  <a:lnTo>
                    <a:pt x="258" y="102"/>
                  </a:lnTo>
                  <a:lnTo>
                    <a:pt x="276" y="102"/>
                  </a:lnTo>
                  <a:lnTo>
                    <a:pt x="282" y="96"/>
                  </a:lnTo>
                  <a:lnTo>
                    <a:pt x="282" y="90"/>
                  </a:lnTo>
                  <a:lnTo>
                    <a:pt x="294" y="96"/>
                  </a:lnTo>
                  <a:lnTo>
                    <a:pt x="300" y="102"/>
                  </a:lnTo>
                  <a:lnTo>
                    <a:pt x="318" y="114"/>
                  </a:lnTo>
                  <a:lnTo>
                    <a:pt x="342" y="126"/>
                  </a:lnTo>
                  <a:lnTo>
                    <a:pt x="372" y="126"/>
                  </a:lnTo>
                  <a:lnTo>
                    <a:pt x="390" y="120"/>
                  </a:lnTo>
                  <a:lnTo>
                    <a:pt x="402" y="120"/>
                  </a:lnTo>
                  <a:lnTo>
                    <a:pt x="390" y="144"/>
                  </a:lnTo>
                  <a:lnTo>
                    <a:pt x="450" y="168"/>
                  </a:lnTo>
                  <a:lnTo>
                    <a:pt x="474" y="204"/>
                  </a:lnTo>
                  <a:lnTo>
                    <a:pt x="480" y="210"/>
                  </a:lnTo>
                  <a:lnTo>
                    <a:pt x="492" y="216"/>
                  </a:lnTo>
                  <a:lnTo>
                    <a:pt x="498" y="222"/>
                  </a:lnTo>
                  <a:lnTo>
                    <a:pt x="498" y="228"/>
                  </a:lnTo>
                  <a:lnTo>
                    <a:pt x="474" y="252"/>
                  </a:lnTo>
                  <a:lnTo>
                    <a:pt x="474" y="258"/>
                  </a:lnTo>
                  <a:lnTo>
                    <a:pt x="480" y="264"/>
                  </a:lnTo>
                  <a:lnTo>
                    <a:pt x="492" y="258"/>
                  </a:lnTo>
                  <a:lnTo>
                    <a:pt x="504" y="258"/>
                  </a:lnTo>
                  <a:lnTo>
                    <a:pt x="528" y="246"/>
                  </a:lnTo>
                  <a:lnTo>
                    <a:pt x="558" y="246"/>
                  </a:lnTo>
                  <a:lnTo>
                    <a:pt x="558" y="252"/>
                  </a:lnTo>
                  <a:lnTo>
                    <a:pt x="552" y="252"/>
                  </a:lnTo>
                  <a:lnTo>
                    <a:pt x="546" y="258"/>
                  </a:lnTo>
                  <a:lnTo>
                    <a:pt x="546" y="264"/>
                  </a:lnTo>
                  <a:lnTo>
                    <a:pt x="558" y="264"/>
                  </a:lnTo>
                  <a:lnTo>
                    <a:pt x="564" y="270"/>
                  </a:lnTo>
                  <a:lnTo>
                    <a:pt x="612" y="270"/>
                  </a:lnTo>
                  <a:lnTo>
                    <a:pt x="636" y="264"/>
                  </a:lnTo>
                  <a:lnTo>
                    <a:pt x="684" y="258"/>
                  </a:lnTo>
                  <a:lnTo>
                    <a:pt x="720" y="252"/>
                  </a:lnTo>
                  <a:lnTo>
                    <a:pt x="738" y="246"/>
                  </a:lnTo>
                  <a:lnTo>
                    <a:pt x="738" y="240"/>
                  </a:lnTo>
                  <a:lnTo>
                    <a:pt x="732" y="234"/>
                  </a:lnTo>
                  <a:lnTo>
                    <a:pt x="720" y="228"/>
                  </a:lnTo>
                  <a:lnTo>
                    <a:pt x="708" y="228"/>
                  </a:lnTo>
                  <a:close/>
                  <a:moveTo>
                    <a:pt x="114" y="126"/>
                  </a:moveTo>
                  <a:lnTo>
                    <a:pt x="114" y="132"/>
                  </a:lnTo>
                  <a:lnTo>
                    <a:pt x="120" y="138"/>
                  </a:lnTo>
                  <a:lnTo>
                    <a:pt x="132" y="144"/>
                  </a:lnTo>
                  <a:lnTo>
                    <a:pt x="144" y="138"/>
                  </a:lnTo>
                  <a:lnTo>
                    <a:pt x="150" y="138"/>
                  </a:lnTo>
                  <a:lnTo>
                    <a:pt x="156" y="126"/>
                  </a:lnTo>
                  <a:lnTo>
                    <a:pt x="156" y="120"/>
                  </a:lnTo>
                  <a:lnTo>
                    <a:pt x="150" y="114"/>
                  </a:lnTo>
                  <a:lnTo>
                    <a:pt x="138" y="114"/>
                  </a:lnTo>
                  <a:lnTo>
                    <a:pt x="126" y="120"/>
                  </a:lnTo>
                  <a:lnTo>
                    <a:pt x="120" y="120"/>
                  </a:lnTo>
                  <a:lnTo>
                    <a:pt x="114" y="126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lumMod val="50000"/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58" name="Côte d'Ivoire" descr="© INSCALE GmbH, 05.05.2010&#10;http://www.presentationload.com/">
              <a:extLst>
                <a:ext uri="{FF2B5EF4-FFF2-40B4-BE49-F238E27FC236}">
                  <a16:creationId xmlns:a16="http://schemas.microsoft.com/office/drawing/2014/main" id="{23AE7E4B-5537-4551-90A7-EF61528A1009}"/>
                </a:ext>
              </a:extLst>
            </p:cNvPr>
            <p:cNvSpPr>
              <a:spLocks/>
            </p:cNvSpPr>
            <p:nvPr/>
          </p:nvSpPr>
          <p:spPr bwMode="gray">
            <a:xfrm>
              <a:off x="5275432" y="4133560"/>
              <a:ext cx="193683" cy="231699"/>
            </a:xfrm>
            <a:custGeom>
              <a:avLst/>
              <a:gdLst>
                <a:gd name="T0" fmla="*/ 2147483647 w 438"/>
                <a:gd name="T1" fmla="*/ 2147483647 h 516"/>
                <a:gd name="T2" fmla="*/ 2147483647 w 438"/>
                <a:gd name="T3" fmla="*/ 2147483647 h 516"/>
                <a:gd name="T4" fmla="*/ 2147483647 w 438"/>
                <a:gd name="T5" fmla="*/ 2147483647 h 516"/>
                <a:gd name="T6" fmla="*/ 2147483647 w 438"/>
                <a:gd name="T7" fmla="*/ 2147483647 h 516"/>
                <a:gd name="T8" fmla="*/ 2147483647 w 438"/>
                <a:gd name="T9" fmla="*/ 2147483647 h 516"/>
                <a:gd name="T10" fmla="*/ 2147483647 w 438"/>
                <a:gd name="T11" fmla="*/ 2147483647 h 516"/>
                <a:gd name="T12" fmla="*/ 2147483647 w 438"/>
                <a:gd name="T13" fmla="*/ 2147483647 h 516"/>
                <a:gd name="T14" fmla="*/ 2147483647 w 438"/>
                <a:gd name="T15" fmla="*/ 2147483647 h 516"/>
                <a:gd name="T16" fmla="*/ 2147483647 w 438"/>
                <a:gd name="T17" fmla="*/ 2147483647 h 516"/>
                <a:gd name="T18" fmla="*/ 2147483647 w 438"/>
                <a:gd name="T19" fmla="*/ 2147483647 h 516"/>
                <a:gd name="T20" fmla="*/ 2147483647 w 438"/>
                <a:gd name="T21" fmla="*/ 2147483647 h 516"/>
                <a:gd name="T22" fmla="*/ 2147483647 w 438"/>
                <a:gd name="T23" fmla="*/ 2147483647 h 516"/>
                <a:gd name="T24" fmla="*/ 2147483647 w 438"/>
                <a:gd name="T25" fmla="*/ 2147483647 h 516"/>
                <a:gd name="T26" fmla="*/ 2147483647 w 438"/>
                <a:gd name="T27" fmla="*/ 2147483647 h 516"/>
                <a:gd name="T28" fmla="*/ 2147483647 w 438"/>
                <a:gd name="T29" fmla="*/ 2147483647 h 516"/>
                <a:gd name="T30" fmla="*/ 2147483647 w 438"/>
                <a:gd name="T31" fmla="*/ 2147483647 h 516"/>
                <a:gd name="T32" fmla="*/ 2147483647 w 438"/>
                <a:gd name="T33" fmla="*/ 0 h 516"/>
                <a:gd name="T34" fmla="*/ 2147483647 w 438"/>
                <a:gd name="T35" fmla="*/ 2147483647 h 516"/>
                <a:gd name="T36" fmla="*/ 2147483647 w 438"/>
                <a:gd name="T37" fmla="*/ 2147483647 h 516"/>
                <a:gd name="T38" fmla="*/ 2147483647 w 438"/>
                <a:gd name="T39" fmla="*/ 2147483647 h 516"/>
                <a:gd name="T40" fmla="*/ 2147483647 w 438"/>
                <a:gd name="T41" fmla="*/ 2147483647 h 516"/>
                <a:gd name="T42" fmla="*/ 2147483647 w 438"/>
                <a:gd name="T43" fmla="*/ 2147483647 h 516"/>
                <a:gd name="T44" fmla="*/ 2147483647 w 438"/>
                <a:gd name="T45" fmla="*/ 2147483647 h 516"/>
                <a:gd name="T46" fmla="*/ 2147483647 w 438"/>
                <a:gd name="T47" fmla="*/ 2147483647 h 516"/>
                <a:gd name="T48" fmla="*/ 2147483647 w 438"/>
                <a:gd name="T49" fmla="*/ 2147483647 h 516"/>
                <a:gd name="T50" fmla="*/ 2147483647 w 438"/>
                <a:gd name="T51" fmla="*/ 2147483647 h 516"/>
                <a:gd name="T52" fmla="*/ 2147483647 w 438"/>
                <a:gd name="T53" fmla="*/ 2147483647 h 516"/>
                <a:gd name="T54" fmla="*/ 2147483647 w 438"/>
                <a:gd name="T55" fmla="*/ 2147483647 h 516"/>
                <a:gd name="T56" fmla="*/ 2147483647 w 438"/>
                <a:gd name="T57" fmla="*/ 2147483647 h 516"/>
                <a:gd name="T58" fmla="*/ 2147483647 w 438"/>
                <a:gd name="T59" fmla="*/ 2147483647 h 516"/>
                <a:gd name="T60" fmla="*/ 2147483647 w 438"/>
                <a:gd name="T61" fmla="*/ 2147483647 h 516"/>
                <a:gd name="T62" fmla="*/ 2147483647 w 438"/>
                <a:gd name="T63" fmla="*/ 2147483647 h 516"/>
                <a:gd name="T64" fmla="*/ 2147483647 w 438"/>
                <a:gd name="T65" fmla="*/ 2147483647 h 516"/>
                <a:gd name="T66" fmla="*/ 2147483647 w 438"/>
                <a:gd name="T67" fmla="*/ 2147483647 h 516"/>
                <a:gd name="T68" fmla="*/ 2147483647 w 438"/>
                <a:gd name="T69" fmla="*/ 2147483647 h 516"/>
                <a:gd name="T70" fmla="*/ 2147483647 w 438"/>
                <a:gd name="T71" fmla="*/ 2147483647 h 516"/>
                <a:gd name="T72" fmla="*/ 2147483647 w 438"/>
                <a:gd name="T73" fmla="*/ 2147483647 h 516"/>
                <a:gd name="T74" fmla="*/ 2147483647 w 438"/>
                <a:gd name="T75" fmla="*/ 2147483647 h 516"/>
                <a:gd name="T76" fmla="*/ 2147483647 w 438"/>
                <a:gd name="T77" fmla="*/ 2147483647 h 516"/>
                <a:gd name="T78" fmla="*/ 2147483647 w 438"/>
                <a:gd name="T79" fmla="*/ 2147483647 h 516"/>
                <a:gd name="T80" fmla="*/ 2147483647 w 438"/>
                <a:gd name="T81" fmla="*/ 2147483647 h 516"/>
                <a:gd name="T82" fmla="*/ 2147483647 w 438"/>
                <a:gd name="T83" fmla="*/ 2147483647 h 516"/>
                <a:gd name="T84" fmla="*/ 2147483647 w 438"/>
                <a:gd name="T85" fmla="*/ 2147483647 h 516"/>
                <a:gd name="T86" fmla="*/ 2147483647 w 438"/>
                <a:gd name="T87" fmla="*/ 2147483647 h 516"/>
                <a:gd name="T88" fmla="*/ 2147483647 w 438"/>
                <a:gd name="T89" fmla="*/ 2147483647 h 51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438"/>
                <a:gd name="T136" fmla="*/ 0 h 516"/>
                <a:gd name="T137" fmla="*/ 438 w 438"/>
                <a:gd name="T138" fmla="*/ 516 h 51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438" h="516">
                  <a:moveTo>
                    <a:pt x="402" y="408"/>
                  </a:moveTo>
                  <a:lnTo>
                    <a:pt x="402" y="402"/>
                  </a:lnTo>
                  <a:lnTo>
                    <a:pt x="396" y="396"/>
                  </a:lnTo>
                  <a:lnTo>
                    <a:pt x="390" y="384"/>
                  </a:lnTo>
                  <a:lnTo>
                    <a:pt x="390" y="372"/>
                  </a:lnTo>
                  <a:lnTo>
                    <a:pt x="384" y="354"/>
                  </a:lnTo>
                  <a:lnTo>
                    <a:pt x="378" y="342"/>
                  </a:lnTo>
                  <a:lnTo>
                    <a:pt x="378" y="318"/>
                  </a:lnTo>
                  <a:lnTo>
                    <a:pt x="384" y="312"/>
                  </a:lnTo>
                  <a:lnTo>
                    <a:pt x="390" y="300"/>
                  </a:lnTo>
                  <a:lnTo>
                    <a:pt x="408" y="282"/>
                  </a:lnTo>
                  <a:lnTo>
                    <a:pt x="408" y="270"/>
                  </a:lnTo>
                  <a:lnTo>
                    <a:pt x="414" y="258"/>
                  </a:lnTo>
                  <a:lnTo>
                    <a:pt x="414" y="240"/>
                  </a:lnTo>
                  <a:lnTo>
                    <a:pt x="420" y="228"/>
                  </a:lnTo>
                  <a:lnTo>
                    <a:pt x="426" y="222"/>
                  </a:lnTo>
                  <a:lnTo>
                    <a:pt x="438" y="198"/>
                  </a:lnTo>
                  <a:lnTo>
                    <a:pt x="438" y="186"/>
                  </a:lnTo>
                  <a:lnTo>
                    <a:pt x="432" y="174"/>
                  </a:lnTo>
                  <a:lnTo>
                    <a:pt x="432" y="162"/>
                  </a:lnTo>
                  <a:lnTo>
                    <a:pt x="426" y="150"/>
                  </a:lnTo>
                  <a:lnTo>
                    <a:pt x="426" y="138"/>
                  </a:lnTo>
                  <a:lnTo>
                    <a:pt x="420" y="132"/>
                  </a:lnTo>
                  <a:lnTo>
                    <a:pt x="420" y="126"/>
                  </a:lnTo>
                  <a:lnTo>
                    <a:pt x="432" y="126"/>
                  </a:lnTo>
                  <a:lnTo>
                    <a:pt x="426" y="96"/>
                  </a:lnTo>
                  <a:lnTo>
                    <a:pt x="408" y="102"/>
                  </a:lnTo>
                  <a:lnTo>
                    <a:pt x="408" y="90"/>
                  </a:lnTo>
                  <a:lnTo>
                    <a:pt x="390" y="72"/>
                  </a:lnTo>
                  <a:lnTo>
                    <a:pt x="372" y="66"/>
                  </a:lnTo>
                  <a:lnTo>
                    <a:pt x="342" y="66"/>
                  </a:lnTo>
                  <a:lnTo>
                    <a:pt x="318" y="78"/>
                  </a:lnTo>
                  <a:lnTo>
                    <a:pt x="318" y="84"/>
                  </a:lnTo>
                  <a:lnTo>
                    <a:pt x="312" y="90"/>
                  </a:lnTo>
                  <a:lnTo>
                    <a:pt x="300" y="90"/>
                  </a:lnTo>
                  <a:lnTo>
                    <a:pt x="294" y="84"/>
                  </a:lnTo>
                  <a:lnTo>
                    <a:pt x="282" y="84"/>
                  </a:lnTo>
                  <a:lnTo>
                    <a:pt x="276" y="78"/>
                  </a:lnTo>
                  <a:lnTo>
                    <a:pt x="264" y="72"/>
                  </a:lnTo>
                  <a:lnTo>
                    <a:pt x="258" y="60"/>
                  </a:lnTo>
                  <a:lnTo>
                    <a:pt x="258" y="48"/>
                  </a:lnTo>
                  <a:lnTo>
                    <a:pt x="252" y="42"/>
                  </a:lnTo>
                  <a:lnTo>
                    <a:pt x="252" y="36"/>
                  </a:lnTo>
                  <a:lnTo>
                    <a:pt x="228" y="42"/>
                  </a:lnTo>
                  <a:lnTo>
                    <a:pt x="228" y="18"/>
                  </a:lnTo>
                  <a:lnTo>
                    <a:pt x="216" y="18"/>
                  </a:lnTo>
                  <a:lnTo>
                    <a:pt x="210" y="24"/>
                  </a:lnTo>
                  <a:lnTo>
                    <a:pt x="204" y="36"/>
                  </a:lnTo>
                  <a:lnTo>
                    <a:pt x="198" y="42"/>
                  </a:lnTo>
                  <a:lnTo>
                    <a:pt x="174" y="36"/>
                  </a:lnTo>
                  <a:lnTo>
                    <a:pt x="174" y="0"/>
                  </a:lnTo>
                  <a:lnTo>
                    <a:pt x="162" y="24"/>
                  </a:lnTo>
                  <a:lnTo>
                    <a:pt x="150" y="6"/>
                  </a:lnTo>
                  <a:lnTo>
                    <a:pt x="144" y="30"/>
                  </a:lnTo>
                  <a:lnTo>
                    <a:pt x="126" y="30"/>
                  </a:lnTo>
                  <a:lnTo>
                    <a:pt x="120" y="48"/>
                  </a:lnTo>
                  <a:lnTo>
                    <a:pt x="102" y="30"/>
                  </a:lnTo>
                  <a:lnTo>
                    <a:pt x="84" y="24"/>
                  </a:lnTo>
                  <a:lnTo>
                    <a:pt x="72" y="24"/>
                  </a:lnTo>
                  <a:lnTo>
                    <a:pt x="66" y="30"/>
                  </a:lnTo>
                  <a:lnTo>
                    <a:pt x="66" y="48"/>
                  </a:lnTo>
                  <a:lnTo>
                    <a:pt x="54" y="42"/>
                  </a:lnTo>
                  <a:lnTo>
                    <a:pt x="36" y="66"/>
                  </a:lnTo>
                  <a:lnTo>
                    <a:pt x="42" y="102"/>
                  </a:lnTo>
                  <a:lnTo>
                    <a:pt x="60" y="108"/>
                  </a:lnTo>
                  <a:lnTo>
                    <a:pt x="48" y="126"/>
                  </a:lnTo>
                  <a:lnTo>
                    <a:pt x="66" y="132"/>
                  </a:lnTo>
                  <a:lnTo>
                    <a:pt x="60" y="138"/>
                  </a:lnTo>
                  <a:lnTo>
                    <a:pt x="54" y="150"/>
                  </a:lnTo>
                  <a:lnTo>
                    <a:pt x="54" y="162"/>
                  </a:lnTo>
                  <a:lnTo>
                    <a:pt x="60" y="162"/>
                  </a:lnTo>
                  <a:lnTo>
                    <a:pt x="72" y="168"/>
                  </a:lnTo>
                  <a:lnTo>
                    <a:pt x="78" y="168"/>
                  </a:lnTo>
                  <a:lnTo>
                    <a:pt x="78" y="180"/>
                  </a:lnTo>
                  <a:lnTo>
                    <a:pt x="72" y="186"/>
                  </a:lnTo>
                  <a:lnTo>
                    <a:pt x="72" y="192"/>
                  </a:lnTo>
                  <a:lnTo>
                    <a:pt x="66" y="186"/>
                  </a:lnTo>
                  <a:lnTo>
                    <a:pt x="54" y="186"/>
                  </a:lnTo>
                  <a:lnTo>
                    <a:pt x="48" y="180"/>
                  </a:lnTo>
                  <a:lnTo>
                    <a:pt x="30" y="180"/>
                  </a:lnTo>
                  <a:lnTo>
                    <a:pt x="30" y="192"/>
                  </a:lnTo>
                  <a:lnTo>
                    <a:pt x="36" y="204"/>
                  </a:lnTo>
                  <a:lnTo>
                    <a:pt x="48" y="210"/>
                  </a:lnTo>
                  <a:lnTo>
                    <a:pt x="54" y="222"/>
                  </a:lnTo>
                  <a:lnTo>
                    <a:pt x="36" y="222"/>
                  </a:lnTo>
                  <a:lnTo>
                    <a:pt x="36" y="228"/>
                  </a:lnTo>
                  <a:lnTo>
                    <a:pt x="42" y="234"/>
                  </a:lnTo>
                  <a:lnTo>
                    <a:pt x="42" y="252"/>
                  </a:lnTo>
                  <a:lnTo>
                    <a:pt x="36" y="258"/>
                  </a:lnTo>
                  <a:lnTo>
                    <a:pt x="30" y="258"/>
                  </a:lnTo>
                  <a:lnTo>
                    <a:pt x="18" y="252"/>
                  </a:lnTo>
                  <a:lnTo>
                    <a:pt x="12" y="246"/>
                  </a:lnTo>
                  <a:lnTo>
                    <a:pt x="6" y="246"/>
                  </a:lnTo>
                  <a:lnTo>
                    <a:pt x="24" y="282"/>
                  </a:lnTo>
                  <a:lnTo>
                    <a:pt x="24" y="306"/>
                  </a:lnTo>
                  <a:lnTo>
                    <a:pt x="18" y="324"/>
                  </a:lnTo>
                  <a:lnTo>
                    <a:pt x="6" y="330"/>
                  </a:lnTo>
                  <a:lnTo>
                    <a:pt x="0" y="342"/>
                  </a:lnTo>
                  <a:lnTo>
                    <a:pt x="6" y="348"/>
                  </a:lnTo>
                  <a:lnTo>
                    <a:pt x="24" y="348"/>
                  </a:lnTo>
                  <a:lnTo>
                    <a:pt x="24" y="360"/>
                  </a:lnTo>
                  <a:lnTo>
                    <a:pt x="60" y="354"/>
                  </a:lnTo>
                  <a:lnTo>
                    <a:pt x="60" y="384"/>
                  </a:lnTo>
                  <a:lnTo>
                    <a:pt x="90" y="414"/>
                  </a:lnTo>
                  <a:lnTo>
                    <a:pt x="90" y="438"/>
                  </a:lnTo>
                  <a:lnTo>
                    <a:pt x="84" y="450"/>
                  </a:lnTo>
                  <a:lnTo>
                    <a:pt x="84" y="462"/>
                  </a:lnTo>
                  <a:lnTo>
                    <a:pt x="78" y="468"/>
                  </a:lnTo>
                  <a:lnTo>
                    <a:pt x="78" y="516"/>
                  </a:lnTo>
                  <a:lnTo>
                    <a:pt x="90" y="516"/>
                  </a:lnTo>
                  <a:lnTo>
                    <a:pt x="96" y="510"/>
                  </a:lnTo>
                  <a:lnTo>
                    <a:pt x="102" y="498"/>
                  </a:lnTo>
                  <a:lnTo>
                    <a:pt x="114" y="498"/>
                  </a:lnTo>
                  <a:lnTo>
                    <a:pt x="126" y="486"/>
                  </a:lnTo>
                  <a:lnTo>
                    <a:pt x="138" y="480"/>
                  </a:lnTo>
                  <a:lnTo>
                    <a:pt x="198" y="456"/>
                  </a:lnTo>
                  <a:lnTo>
                    <a:pt x="228" y="450"/>
                  </a:lnTo>
                  <a:lnTo>
                    <a:pt x="264" y="450"/>
                  </a:lnTo>
                  <a:lnTo>
                    <a:pt x="270" y="444"/>
                  </a:lnTo>
                  <a:lnTo>
                    <a:pt x="282" y="444"/>
                  </a:lnTo>
                  <a:lnTo>
                    <a:pt x="294" y="438"/>
                  </a:lnTo>
                  <a:lnTo>
                    <a:pt x="330" y="438"/>
                  </a:lnTo>
                  <a:lnTo>
                    <a:pt x="336" y="444"/>
                  </a:lnTo>
                  <a:lnTo>
                    <a:pt x="342" y="444"/>
                  </a:lnTo>
                  <a:lnTo>
                    <a:pt x="348" y="450"/>
                  </a:lnTo>
                  <a:lnTo>
                    <a:pt x="366" y="450"/>
                  </a:lnTo>
                  <a:lnTo>
                    <a:pt x="378" y="438"/>
                  </a:lnTo>
                  <a:lnTo>
                    <a:pt x="384" y="438"/>
                  </a:lnTo>
                  <a:lnTo>
                    <a:pt x="384" y="444"/>
                  </a:lnTo>
                  <a:lnTo>
                    <a:pt x="396" y="456"/>
                  </a:lnTo>
                  <a:lnTo>
                    <a:pt x="408" y="462"/>
                  </a:lnTo>
                  <a:lnTo>
                    <a:pt x="420" y="462"/>
                  </a:lnTo>
                  <a:lnTo>
                    <a:pt x="426" y="468"/>
                  </a:lnTo>
                  <a:lnTo>
                    <a:pt x="426" y="414"/>
                  </a:lnTo>
                  <a:lnTo>
                    <a:pt x="402" y="40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59" name="Congo" descr="© INSCALE GmbH, 05.05.2010&#10;http://www.presentationload.com/">
              <a:extLst>
                <a:ext uri="{FF2B5EF4-FFF2-40B4-BE49-F238E27FC236}">
                  <a16:creationId xmlns:a16="http://schemas.microsoft.com/office/drawing/2014/main" id="{B5227A7F-C183-46F2-8093-1D44A185F737}"/>
                </a:ext>
              </a:extLst>
            </p:cNvPr>
            <p:cNvSpPr>
              <a:spLocks/>
            </p:cNvSpPr>
            <p:nvPr/>
          </p:nvSpPr>
          <p:spPr bwMode="gray">
            <a:xfrm>
              <a:off x="5935861" y="4325585"/>
              <a:ext cx="596926" cy="682400"/>
            </a:xfrm>
            <a:custGeom>
              <a:avLst/>
              <a:gdLst>
                <a:gd name="T0" fmla="*/ 2147483647 w 1350"/>
                <a:gd name="T1" fmla="*/ 2147483647 h 1518"/>
                <a:gd name="T2" fmla="*/ 2147483647 w 1350"/>
                <a:gd name="T3" fmla="*/ 2147483647 h 1518"/>
                <a:gd name="T4" fmla="*/ 2147483647 w 1350"/>
                <a:gd name="T5" fmla="*/ 2147483647 h 1518"/>
                <a:gd name="T6" fmla="*/ 2147483647 w 1350"/>
                <a:gd name="T7" fmla="*/ 2147483647 h 1518"/>
                <a:gd name="T8" fmla="*/ 2147483647 w 1350"/>
                <a:gd name="T9" fmla="*/ 2147483647 h 1518"/>
                <a:gd name="T10" fmla="*/ 2147483647 w 1350"/>
                <a:gd name="T11" fmla="*/ 2147483647 h 1518"/>
                <a:gd name="T12" fmla="*/ 2147483647 w 1350"/>
                <a:gd name="T13" fmla="*/ 2147483647 h 1518"/>
                <a:gd name="T14" fmla="*/ 2147483647 w 1350"/>
                <a:gd name="T15" fmla="*/ 2147483647 h 1518"/>
                <a:gd name="T16" fmla="*/ 2147483647 w 1350"/>
                <a:gd name="T17" fmla="*/ 2147483647 h 1518"/>
                <a:gd name="T18" fmla="*/ 2147483647 w 1350"/>
                <a:gd name="T19" fmla="*/ 2147483647 h 1518"/>
                <a:gd name="T20" fmla="*/ 2147483647 w 1350"/>
                <a:gd name="T21" fmla="*/ 2147483647 h 1518"/>
                <a:gd name="T22" fmla="*/ 2147483647 w 1350"/>
                <a:gd name="T23" fmla="*/ 2147483647 h 1518"/>
                <a:gd name="T24" fmla="*/ 2147483647 w 1350"/>
                <a:gd name="T25" fmla="*/ 2147483647 h 1518"/>
                <a:gd name="T26" fmla="*/ 2147483647 w 1350"/>
                <a:gd name="T27" fmla="*/ 2147483647 h 1518"/>
                <a:gd name="T28" fmla="*/ 2147483647 w 1350"/>
                <a:gd name="T29" fmla="*/ 2147483647 h 1518"/>
                <a:gd name="T30" fmla="*/ 2147483647 w 1350"/>
                <a:gd name="T31" fmla="*/ 2147483647 h 1518"/>
                <a:gd name="T32" fmla="*/ 2147483647 w 1350"/>
                <a:gd name="T33" fmla="*/ 2147483647 h 1518"/>
                <a:gd name="T34" fmla="*/ 2147483647 w 1350"/>
                <a:gd name="T35" fmla="*/ 2147483647 h 1518"/>
                <a:gd name="T36" fmla="*/ 2147483647 w 1350"/>
                <a:gd name="T37" fmla="*/ 2147483647 h 1518"/>
                <a:gd name="T38" fmla="*/ 2147483647 w 1350"/>
                <a:gd name="T39" fmla="*/ 2147483647 h 1518"/>
                <a:gd name="T40" fmla="*/ 2147483647 w 1350"/>
                <a:gd name="T41" fmla="*/ 2147483647 h 1518"/>
                <a:gd name="T42" fmla="*/ 2147483647 w 1350"/>
                <a:gd name="T43" fmla="*/ 2147483647 h 1518"/>
                <a:gd name="T44" fmla="*/ 2147483647 w 1350"/>
                <a:gd name="T45" fmla="*/ 2147483647 h 1518"/>
                <a:gd name="T46" fmla="*/ 2147483647 w 1350"/>
                <a:gd name="T47" fmla="*/ 2147483647 h 1518"/>
                <a:gd name="T48" fmla="*/ 2147483647 w 1350"/>
                <a:gd name="T49" fmla="*/ 2147483647 h 1518"/>
                <a:gd name="T50" fmla="*/ 2147483647 w 1350"/>
                <a:gd name="T51" fmla="*/ 2147483647 h 1518"/>
                <a:gd name="T52" fmla="*/ 2147483647 w 1350"/>
                <a:gd name="T53" fmla="*/ 2147483647 h 1518"/>
                <a:gd name="T54" fmla="*/ 2147483647 w 1350"/>
                <a:gd name="T55" fmla="*/ 2147483647 h 1518"/>
                <a:gd name="T56" fmla="*/ 2147483647 w 1350"/>
                <a:gd name="T57" fmla="*/ 2147483647 h 1518"/>
                <a:gd name="T58" fmla="*/ 2147483647 w 1350"/>
                <a:gd name="T59" fmla="*/ 2147483647 h 1518"/>
                <a:gd name="T60" fmla="*/ 2147483647 w 1350"/>
                <a:gd name="T61" fmla="*/ 2147483647 h 1518"/>
                <a:gd name="T62" fmla="*/ 2147483647 w 1350"/>
                <a:gd name="T63" fmla="*/ 2147483647 h 1518"/>
                <a:gd name="T64" fmla="*/ 2147483647 w 1350"/>
                <a:gd name="T65" fmla="*/ 2147483647 h 1518"/>
                <a:gd name="T66" fmla="*/ 2147483647 w 1350"/>
                <a:gd name="T67" fmla="*/ 2147483647 h 1518"/>
                <a:gd name="T68" fmla="*/ 2147483647 w 1350"/>
                <a:gd name="T69" fmla="*/ 2147483647 h 1518"/>
                <a:gd name="T70" fmla="*/ 2147483647 w 1350"/>
                <a:gd name="T71" fmla="*/ 2147483647 h 1518"/>
                <a:gd name="T72" fmla="*/ 2147483647 w 1350"/>
                <a:gd name="T73" fmla="*/ 2147483647 h 1518"/>
                <a:gd name="T74" fmla="*/ 2147483647 w 1350"/>
                <a:gd name="T75" fmla="*/ 2147483647 h 1518"/>
                <a:gd name="T76" fmla="*/ 2147483647 w 1350"/>
                <a:gd name="T77" fmla="*/ 2147483647 h 1518"/>
                <a:gd name="T78" fmla="*/ 2147483647 w 1350"/>
                <a:gd name="T79" fmla="*/ 2147483647 h 1518"/>
                <a:gd name="T80" fmla="*/ 2147483647 w 1350"/>
                <a:gd name="T81" fmla="*/ 2147483647 h 1518"/>
                <a:gd name="T82" fmla="*/ 2147483647 w 1350"/>
                <a:gd name="T83" fmla="*/ 2147483647 h 1518"/>
                <a:gd name="T84" fmla="*/ 2147483647 w 1350"/>
                <a:gd name="T85" fmla="*/ 2147483647 h 1518"/>
                <a:gd name="T86" fmla="*/ 2147483647 w 1350"/>
                <a:gd name="T87" fmla="*/ 2147483647 h 1518"/>
                <a:gd name="T88" fmla="*/ 2147483647 w 1350"/>
                <a:gd name="T89" fmla="*/ 2147483647 h 1518"/>
                <a:gd name="T90" fmla="*/ 2147483647 w 1350"/>
                <a:gd name="T91" fmla="*/ 2147483647 h 1518"/>
                <a:gd name="T92" fmla="*/ 2147483647 w 1350"/>
                <a:gd name="T93" fmla="*/ 2147483647 h 1518"/>
                <a:gd name="T94" fmla="*/ 2147483647 w 1350"/>
                <a:gd name="T95" fmla="*/ 2147483647 h 1518"/>
                <a:gd name="T96" fmla="*/ 2147483647 w 1350"/>
                <a:gd name="T97" fmla="*/ 2147483647 h 1518"/>
                <a:gd name="T98" fmla="*/ 2147483647 w 1350"/>
                <a:gd name="T99" fmla="*/ 2147483647 h 1518"/>
                <a:gd name="T100" fmla="*/ 2147483647 w 1350"/>
                <a:gd name="T101" fmla="*/ 2147483647 h 1518"/>
                <a:gd name="T102" fmla="*/ 2147483647 w 1350"/>
                <a:gd name="T103" fmla="*/ 2147483647 h 1518"/>
                <a:gd name="T104" fmla="*/ 2147483647 w 1350"/>
                <a:gd name="T105" fmla="*/ 2147483647 h 1518"/>
                <a:gd name="T106" fmla="*/ 2147483647 w 1350"/>
                <a:gd name="T107" fmla="*/ 2147483647 h 1518"/>
                <a:gd name="T108" fmla="*/ 2147483647 w 1350"/>
                <a:gd name="T109" fmla="*/ 2147483647 h 1518"/>
                <a:gd name="T110" fmla="*/ 2147483647 w 1350"/>
                <a:gd name="T111" fmla="*/ 2147483647 h 1518"/>
                <a:gd name="T112" fmla="*/ 2147483647 w 1350"/>
                <a:gd name="T113" fmla="*/ 2147483647 h 1518"/>
                <a:gd name="T114" fmla="*/ 2147483647 w 1350"/>
                <a:gd name="T115" fmla="*/ 2147483647 h 1518"/>
                <a:gd name="T116" fmla="*/ 2147483647 w 1350"/>
                <a:gd name="T117" fmla="*/ 2147483647 h 1518"/>
                <a:gd name="T118" fmla="*/ 2147483647 w 1350"/>
                <a:gd name="T119" fmla="*/ 2147483647 h 1518"/>
                <a:gd name="T120" fmla="*/ 2147483647 w 1350"/>
                <a:gd name="T121" fmla="*/ 2147483647 h 1518"/>
                <a:gd name="T122" fmla="*/ 2147483647 w 1350"/>
                <a:gd name="T123" fmla="*/ 2147483647 h 1518"/>
                <a:gd name="T124" fmla="*/ 2147483647 w 1350"/>
                <a:gd name="T125" fmla="*/ 2147483647 h 1518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350"/>
                <a:gd name="T190" fmla="*/ 0 h 1518"/>
                <a:gd name="T191" fmla="*/ 1350 w 1350"/>
                <a:gd name="T192" fmla="*/ 1518 h 1518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350" h="1518">
                  <a:moveTo>
                    <a:pt x="1242" y="468"/>
                  </a:moveTo>
                  <a:lnTo>
                    <a:pt x="1242" y="438"/>
                  </a:lnTo>
                  <a:lnTo>
                    <a:pt x="1260" y="366"/>
                  </a:lnTo>
                  <a:lnTo>
                    <a:pt x="1278" y="354"/>
                  </a:lnTo>
                  <a:lnTo>
                    <a:pt x="1278" y="342"/>
                  </a:lnTo>
                  <a:lnTo>
                    <a:pt x="1302" y="330"/>
                  </a:lnTo>
                  <a:lnTo>
                    <a:pt x="1308" y="318"/>
                  </a:lnTo>
                  <a:lnTo>
                    <a:pt x="1320" y="312"/>
                  </a:lnTo>
                  <a:lnTo>
                    <a:pt x="1332" y="288"/>
                  </a:lnTo>
                  <a:lnTo>
                    <a:pt x="1344" y="276"/>
                  </a:lnTo>
                  <a:lnTo>
                    <a:pt x="1350" y="264"/>
                  </a:lnTo>
                  <a:lnTo>
                    <a:pt x="1350" y="252"/>
                  </a:lnTo>
                  <a:lnTo>
                    <a:pt x="1344" y="246"/>
                  </a:lnTo>
                  <a:lnTo>
                    <a:pt x="1332" y="240"/>
                  </a:lnTo>
                  <a:lnTo>
                    <a:pt x="1320" y="240"/>
                  </a:lnTo>
                  <a:lnTo>
                    <a:pt x="1314" y="234"/>
                  </a:lnTo>
                  <a:lnTo>
                    <a:pt x="1314" y="222"/>
                  </a:lnTo>
                  <a:lnTo>
                    <a:pt x="1320" y="210"/>
                  </a:lnTo>
                  <a:lnTo>
                    <a:pt x="1326" y="204"/>
                  </a:lnTo>
                  <a:lnTo>
                    <a:pt x="1326" y="198"/>
                  </a:lnTo>
                  <a:lnTo>
                    <a:pt x="1320" y="192"/>
                  </a:lnTo>
                  <a:lnTo>
                    <a:pt x="1308" y="186"/>
                  </a:lnTo>
                  <a:lnTo>
                    <a:pt x="1326" y="168"/>
                  </a:lnTo>
                  <a:lnTo>
                    <a:pt x="1320" y="144"/>
                  </a:lnTo>
                  <a:lnTo>
                    <a:pt x="1302" y="144"/>
                  </a:lnTo>
                  <a:lnTo>
                    <a:pt x="1296" y="120"/>
                  </a:lnTo>
                  <a:lnTo>
                    <a:pt x="1290" y="120"/>
                  </a:lnTo>
                  <a:lnTo>
                    <a:pt x="1284" y="114"/>
                  </a:lnTo>
                  <a:lnTo>
                    <a:pt x="1272" y="108"/>
                  </a:lnTo>
                  <a:lnTo>
                    <a:pt x="1260" y="96"/>
                  </a:lnTo>
                  <a:lnTo>
                    <a:pt x="1254" y="84"/>
                  </a:lnTo>
                  <a:lnTo>
                    <a:pt x="1248" y="66"/>
                  </a:lnTo>
                  <a:lnTo>
                    <a:pt x="1236" y="60"/>
                  </a:lnTo>
                  <a:lnTo>
                    <a:pt x="1230" y="54"/>
                  </a:lnTo>
                  <a:lnTo>
                    <a:pt x="1218" y="66"/>
                  </a:lnTo>
                  <a:lnTo>
                    <a:pt x="1218" y="72"/>
                  </a:lnTo>
                  <a:lnTo>
                    <a:pt x="1206" y="84"/>
                  </a:lnTo>
                  <a:lnTo>
                    <a:pt x="1200" y="84"/>
                  </a:lnTo>
                  <a:lnTo>
                    <a:pt x="1188" y="78"/>
                  </a:lnTo>
                  <a:lnTo>
                    <a:pt x="1188" y="72"/>
                  </a:lnTo>
                  <a:lnTo>
                    <a:pt x="1176" y="66"/>
                  </a:lnTo>
                  <a:lnTo>
                    <a:pt x="1164" y="66"/>
                  </a:lnTo>
                  <a:lnTo>
                    <a:pt x="1158" y="72"/>
                  </a:lnTo>
                  <a:lnTo>
                    <a:pt x="1152" y="84"/>
                  </a:lnTo>
                  <a:lnTo>
                    <a:pt x="1146" y="90"/>
                  </a:lnTo>
                  <a:lnTo>
                    <a:pt x="1098" y="66"/>
                  </a:lnTo>
                  <a:lnTo>
                    <a:pt x="1098" y="42"/>
                  </a:lnTo>
                  <a:lnTo>
                    <a:pt x="1068" y="18"/>
                  </a:lnTo>
                  <a:lnTo>
                    <a:pt x="1062" y="6"/>
                  </a:lnTo>
                  <a:lnTo>
                    <a:pt x="1044" y="24"/>
                  </a:lnTo>
                  <a:lnTo>
                    <a:pt x="1026" y="30"/>
                  </a:lnTo>
                  <a:lnTo>
                    <a:pt x="1002" y="30"/>
                  </a:lnTo>
                  <a:lnTo>
                    <a:pt x="990" y="18"/>
                  </a:lnTo>
                  <a:lnTo>
                    <a:pt x="990" y="12"/>
                  </a:lnTo>
                  <a:lnTo>
                    <a:pt x="954" y="18"/>
                  </a:lnTo>
                  <a:lnTo>
                    <a:pt x="942" y="6"/>
                  </a:lnTo>
                  <a:lnTo>
                    <a:pt x="942" y="0"/>
                  </a:lnTo>
                  <a:lnTo>
                    <a:pt x="936" y="0"/>
                  </a:lnTo>
                  <a:lnTo>
                    <a:pt x="918" y="18"/>
                  </a:lnTo>
                  <a:lnTo>
                    <a:pt x="918" y="30"/>
                  </a:lnTo>
                  <a:lnTo>
                    <a:pt x="906" y="30"/>
                  </a:lnTo>
                  <a:lnTo>
                    <a:pt x="900" y="36"/>
                  </a:lnTo>
                  <a:lnTo>
                    <a:pt x="876" y="36"/>
                  </a:lnTo>
                  <a:lnTo>
                    <a:pt x="864" y="24"/>
                  </a:lnTo>
                  <a:lnTo>
                    <a:pt x="840" y="42"/>
                  </a:lnTo>
                  <a:lnTo>
                    <a:pt x="822" y="42"/>
                  </a:lnTo>
                  <a:lnTo>
                    <a:pt x="810" y="54"/>
                  </a:lnTo>
                  <a:lnTo>
                    <a:pt x="798" y="60"/>
                  </a:lnTo>
                  <a:lnTo>
                    <a:pt x="792" y="66"/>
                  </a:lnTo>
                  <a:lnTo>
                    <a:pt x="786" y="66"/>
                  </a:lnTo>
                  <a:lnTo>
                    <a:pt x="762" y="42"/>
                  </a:lnTo>
                  <a:lnTo>
                    <a:pt x="756" y="54"/>
                  </a:lnTo>
                  <a:lnTo>
                    <a:pt x="738" y="72"/>
                  </a:lnTo>
                  <a:lnTo>
                    <a:pt x="738" y="84"/>
                  </a:lnTo>
                  <a:lnTo>
                    <a:pt x="732" y="90"/>
                  </a:lnTo>
                  <a:lnTo>
                    <a:pt x="726" y="102"/>
                  </a:lnTo>
                  <a:lnTo>
                    <a:pt x="720" y="108"/>
                  </a:lnTo>
                  <a:lnTo>
                    <a:pt x="708" y="102"/>
                  </a:lnTo>
                  <a:lnTo>
                    <a:pt x="702" y="96"/>
                  </a:lnTo>
                  <a:lnTo>
                    <a:pt x="690" y="90"/>
                  </a:lnTo>
                  <a:lnTo>
                    <a:pt x="642" y="90"/>
                  </a:lnTo>
                  <a:lnTo>
                    <a:pt x="630" y="84"/>
                  </a:lnTo>
                  <a:lnTo>
                    <a:pt x="624" y="78"/>
                  </a:lnTo>
                  <a:lnTo>
                    <a:pt x="582" y="78"/>
                  </a:lnTo>
                  <a:lnTo>
                    <a:pt x="582" y="48"/>
                  </a:lnTo>
                  <a:lnTo>
                    <a:pt x="576" y="42"/>
                  </a:lnTo>
                  <a:lnTo>
                    <a:pt x="558" y="42"/>
                  </a:lnTo>
                  <a:lnTo>
                    <a:pt x="558" y="30"/>
                  </a:lnTo>
                  <a:lnTo>
                    <a:pt x="546" y="24"/>
                  </a:lnTo>
                  <a:lnTo>
                    <a:pt x="534" y="24"/>
                  </a:lnTo>
                  <a:lnTo>
                    <a:pt x="516" y="18"/>
                  </a:lnTo>
                  <a:lnTo>
                    <a:pt x="504" y="18"/>
                  </a:lnTo>
                  <a:lnTo>
                    <a:pt x="492" y="24"/>
                  </a:lnTo>
                  <a:lnTo>
                    <a:pt x="486" y="30"/>
                  </a:lnTo>
                  <a:lnTo>
                    <a:pt x="486" y="36"/>
                  </a:lnTo>
                  <a:lnTo>
                    <a:pt x="480" y="48"/>
                  </a:lnTo>
                  <a:lnTo>
                    <a:pt x="480" y="54"/>
                  </a:lnTo>
                  <a:lnTo>
                    <a:pt x="474" y="66"/>
                  </a:lnTo>
                  <a:lnTo>
                    <a:pt x="462" y="78"/>
                  </a:lnTo>
                  <a:lnTo>
                    <a:pt x="456" y="78"/>
                  </a:lnTo>
                  <a:lnTo>
                    <a:pt x="444" y="90"/>
                  </a:lnTo>
                  <a:lnTo>
                    <a:pt x="444" y="102"/>
                  </a:lnTo>
                  <a:lnTo>
                    <a:pt x="450" y="102"/>
                  </a:lnTo>
                  <a:lnTo>
                    <a:pt x="450" y="120"/>
                  </a:lnTo>
                  <a:lnTo>
                    <a:pt x="438" y="138"/>
                  </a:lnTo>
                  <a:lnTo>
                    <a:pt x="450" y="150"/>
                  </a:lnTo>
                  <a:lnTo>
                    <a:pt x="450" y="186"/>
                  </a:lnTo>
                  <a:lnTo>
                    <a:pt x="444" y="198"/>
                  </a:lnTo>
                  <a:lnTo>
                    <a:pt x="438" y="216"/>
                  </a:lnTo>
                  <a:lnTo>
                    <a:pt x="426" y="228"/>
                  </a:lnTo>
                  <a:lnTo>
                    <a:pt x="414" y="252"/>
                  </a:lnTo>
                  <a:lnTo>
                    <a:pt x="408" y="258"/>
                  </a:lnTo>
                  <a:lnTo>
                    <a:pt x="408" y="288"/>
                  </a:lnTo>
                  <a:lnTo>
                    <a:pt x="414" y="300"/>
                  </a:lnTo>
                  <a:lnTo>
                    <a:pt x="414" y="324"/>
                  </a:lnTo>
                  <a:lnTo>
                    <a:pt x="396" y="360"/>
                  </a:lnTo>
                  <a:lnTo>
                    <a:pt x="396" y="372"/>
                  </a:lnTo>
                  <a:lnTo>
                    <a:pt x="402" y="378"/>
                  </a:lnTo>
                  <a:lnTo>
                    <a:pt x="408" y="390"/>
                  </a:lnTo>
                  <a:lnTo>
                    <a:pt x="408" y="414"/>
                  </a:lnTo>
                  <a:lnTo>
                    <a:pt x="402" y="426"/>
                  </a:lnTo>
                  <a:lnTo>
                    <a:pt x="390" y="432"/>
                  </a:lnTo>
                  <a:lnTo>
                    <a:pt x="390" y="486"/>
                  </a:lnTo>
                  <a:lnTo>
                    <a:pt x="384" y="492"/>
                  </a:lnTo>
                  <a:lnTo>
                    <a:pt x="372" y="498"/>
                  </a:lnTo>
                  <a:lnTo>
                    <a:pt x="366" y="510"/>
                  </a:lnTo>
                  <a:lnTo>
                    <a:pt x="318" y="534"/>
                  </a:lnTo>
                  <a:lnTo>
                    <a:pt x="312" y="540"/>
                  </a:lnTo>
                  <a:lnTo>
                    <a:pt x="306" y="552"/>
                  </a:lnTo>
                  <a:lnTo>
                    <a:pt x="306" y="588"/>
                  </a:lnTo>
                  <a:lnTo>
                    <a:pt x="282" y="612"/>
                  </a:lnTo>
                  <a:lnTo>
                    <a:pt x="276" y="612"/>
                  </a:lnTo>
                  <a:lnTo>
                    <a:pt x="282" y="714"/>
                  </a:lnTo>
                  <a:lnTo>
                    <a:pt x="252" y="756"/>
                  </a:lnTo>
                  <a:lnTo>
                    <a:pt x="246" y="762"/>
                  </a:lnTo>
                  <a:lnTo>
                    <a:pt x="228" y="762"/>
                  </a:lnTo>
                  <a:lnTo>
                    <a:pt x="216" y="774"/>
                  </a:lnTo>
                  <a:lnTo>
                    <a:pt x="210" y="786"/>
                  </a:lnTo>
                  <a:lnTo>
                    <a:pt x="192" y="804"/>
                  </a:lnTo>
                  <a:lnTo>
                    <a:pt x="186" y="816"/>
                  </a:lnTo>
                  <a:lnTo>
                    <a:pt x="180" y="822"/>
                  </a:lnTo>
                  <a:lnTo>
                    <a:pt x="168" y="828"/>
                  </a:lnTo>
                  <a:lnTo>
                    <a:pt x="150" y="828"/>
                  </a:lnTo>
                  <a:lnTo>
                    <a:pt x="144" y="822"/>
                  </a:lnTo>
                  <a:lnTo>
                    <a:pt x="150" y="810"/>
                  </a:lnTo>
                  <a:lnTo>
                    <a:pt x="150" y="780"/>
                  </a:lnTo>
                  <a:lnTo>
                    <a:pt x="144" y="780"/>
                  </a:lnTo>
                  <a:lnTo>
                    <a:pt x="126" y="798"/>
                  </a:lnTo>
                  <a:lnTo>
                    <a:pt x="102" y="792"/>
                  </a:lnTo>
                  <a:lnTo>
                    <a:pt x="102" y="810"/>
                  </a:lnTo>
                  <a:lnTo>
                    <a:pt x="96" y="822"/>
                  </a:lnTo>
                  <a:lnTo>
                    <a:pt x="90" y="828"/>
                  </a:lnTo>
                  <a:lnTo>
                    <a:pt x="78" y="828"/>
                  </a:lnTo>
                  <a:lnTo>
                    <a:pt x="72" y="822"/>
                  </a:lnTo>
                  <a:lnTo>
                    <a:pt x="72" y="816"/>
                  </a:lnTo>
                  <a:lnTo>
                    <a:pt x="66" y="810"/>
                  </a:lnTo>
                  <a:lnTo>
                    <a:pt x="66" y="804"/>
                  </a:lnTo>
                  <a:lnTo>
                    <a:pt x="54" y="804"/>
                  </a:lnTo>
                  <a:lnTo>
                    <a:pt x="48" y="816"/>
                  </a:lnTo>
                  <a:lnTo>
                    <a:pt x="12" y="846"/>
                  </a:lnTo>
                  <a:lnTo>
                    <a:pt x="18" y="858"/>
                  </a:lnTo>
                  <a:lnTo>
                    <a:pt x="18" y="864"/>
                  </a:lnTo>
                  <a:lnTo>
                    <a:pt x="24" y="876"/>
                  </a:lnTo>
                  <a:lnTo>
                    <a:pt x="24" y="882"/>
                  </a:lnTo>
                  <a:lnTo>
                    <a:pt x="18" y="888"/>
                  </a:lnTo>
                  <a:lnTo>
                    <a:pt x="6" y="894"/>
                  </a:lnTo>
                  <a:lnTo>
                    <a:pt x="0" y="900"/>
                  </a:lnTo>
                  <a:lnTo>
                    <a:pt x="6" y="906"/>
                  </a:lnTo>
                  <a:lnTo>
                    <a:pt x="6" y="912"/>
                  </a:lnTo>
                  <a:lnTo>
                    <a:pt x="18" y="918"/>
                  </a:lnTo>
                  <a:lnTo>
                    <a:pt x="18" y="924"/>
                  </a:lnTo>
                  <a:lnTo>
                    <a:pt x="54" y="906"/>
                  </a:lnTo>
                  <a:lnTo>
                    <a:pt x="78" y="912"/>
                  </a:lnTo>
                  <a:lnTo>
                    <a:pt x="84" y="906"/>
                  </a:lnTo>
                  <a:lnTo>
                    <a:pt x="96" y="912"/>
                  </a:lnTo>
                  <a:lnTo>
                    <a:pt x="120" y="906"/>
                  </a:lnTo>
                  <a:lnTo>
                    <a:pt x="132" y="912"/>
                  </a:lnTo>
                  <a:lnTo>
                    <a:pt x="162" y="912"/>
                  </a:lnTo>
                  <a:lnTo>
                    <a:pt x="174" y="906"/>
                  </a:lnTo>
                  <a:lnTo>
                    <a:pt x="186" y="906"/>
                  </a:lnTo>
                  <a:lnTo>
                    <a:pt x="198" y="912"/>
                  </a:lnTo>
                  <a:lnTo>
                    <a:pt x="228" y="912"/>
                  </a:lnTo>
                  <a:lnTo>
                    <a:pt x="246" y="906"/>
                  </a:lnTo>
                  <a:lnTo>
                    <a:pt x="270" y="906"/>
                  </a:lnTo>
                  <a:lnTo>
                    <a:pt x="276" y="900"/>
                  </a:lnTo>
                  <a:lnTo>
                    <a:pt x="294" y="900"/>
                  </a:lnTo>
                  <a:lnTo>
                    <a:pt x="300" y="906"/>
                  </a:lnTo>
                  <a:lnTo>
                    <a:pt x="306" y="918"/>
                  </a:lnTo>
                  <a:lnTo>
                    <a:pt x="318" y="930"/>
                  </a:lnTo>
                  <a:lnTo>
                    <a:pt x="318" y="972"/>
                  </a:lnTo>
                  <a:lnTo>
                    <a:pt x="336" y="990"/>
                  </a:lnTo>
                  <a:lnTo>
                    <a:pt x="336" y="1014"/>
                  </a:lnTo>
                  <a:lnTo>
                    <a:pt x="330" y="1020"/>
                  </a:lnTo>
                  <a:lnTo>
                    <a:pt x="330" y="1026"/>
                  </a:lnTo>
                  <a:lnTo>
                    <a:pt x="336" y="1032"/>
                  </a:lnTo>
                  <a:lnTo>
                    <a:pt x="342" y="1032"/>
                  </a:lnTo>
                  <a:lnTo>
                    <a:pt x="354" y="1044"/>
                  </a:lnTo>
                  <a:lnTo>
                    <a:pt x="354" y="1056"/>
                  </a:lnTo>
                  <a:lnTo>
                    <a:pt x="360" y="1062"/>
                  </a:lnTo>
                  <a:lnTo>
                    <a:pt x="372" y="1086"/>
                  </a:lnTo>
                  <a:lnTo>
                    <a:pt x="402" y="1086"/>
                  </a:lnTo>
                  <a:lnTo>
                    <a:pt x="414" y="1092"/>
                  </a:lnTo>
                  <a:lnTo>
                    <a:pt x="420" y="1080"/>
                  </a:lnTo>
                  <a:lnTo>
                    <a:pt x="444" y="1080"/>
                  </a:lnTo>
                  <a:lnTo>
                    <a:pt x="456" y="1074"/>
                  </a:lnTo>
                  <a:lnTo>
                    <a:pt x="462" y="1080"/>
                  </a:lnTo>
                  <a:lnTo>
                    <a:pt x="504" y="1074"/>
                  </a:lnTo>
                  <a:lnTo>
                    <a:pt x="504" y="1056"/>
                  </a:lnTo>
                  <a:lnTo>
                    <a:pt x="510" y="1050"/>
                  </a:lnTo>
                  <a:lnTo>
                    <a:pt x="510" y="1044"/>
                  </a:lnTo>
                  <a:lnTo>
                    <a:pt x="522" y="1044"/>
                  </a:lnTo>
                  <a:lnTo>
                    <a:pt x="522" y="1032"/>
                  </a:lnTo>
                  <a:lnTo>
                    <a:pt x="516" y="1020"/>
                  </a:lnTo>
                  <a:lnTo>
                    <a:pt x="510" y="1014"/>
                  </a:lnTo>
                  <a:lnTo>
                    <a:pt x="510" y="1008"/>
                  </a:lnTo>
                  <a:lnTo>
                    <a:pt x="516" y="1002"/>
                  </a:lnTo>
                  <a:lnTo>
                    <a:pt x="564" y="1002"/>
                  </a:lnTo>
                  <a:lnTo>
                    <a:pt x="564" y="996"/>
                  </a:lnTo>
                  <a:lnTo>
                    <a:pt x="576" y="996"/>
                  </a:lnTo>
                  <a:lnTo>
                    <a:pt x="588" y="1002"/>
                  </a:lnTo>
                  <a:lnTo>
                    <a:pt x="588" y="1026"/>
                  </a:lnTo>
                  <a:lnTo>
                    <a:pt x="678" y="1026"/>
                  </a:lnTo>
                  <a:lnTo>
                    <a:pt x="678" y="1050"/>
                  </a:lnTo>
                  <a:lnTo>
                    <a:pt x="666" y="1068"/>
                  </a:lnTo>
                  <a:lnTo>
                    <a:pt x="672" y="1086"/>
                  </a:lnTo>
                  <a:lnTo>
                    <a:pt x="684" y="1098"/>
                  </a:lnTo>
                  <a:lnTo>
                    <a:pt x="690" y="1110"/>
                  </a:lnTo>
                  <a:lnTo>
                    <a:pt x="690" y="1122"/>
                  </a:lnTo>
                  <a:lnTo>
                    <a:pt x="684" y="1134"/>
                  </a:lnTo>
                  <a:lnTo>
                    <a:pt x="678" y="1140"/>
                  </a:lnTo>
                  <a:lnTo>
                    <a:pt x="684" y="1164"/>
                  </a:lnTo>
                  <a:lnTo>
                    <a:pt x="684" y="1176"/>
                  </a:lnTo>
                  <a:lnTo>
                    <a:pt x="678" y="1182"/>
                  </a:lnTo>
                  <a:lnTo>
                    <a:pt x="678" y="1194"/>
                  </a:lnTo>
                  <a:lnTo>
                    <a:pt x="684" y="1212"/>
                  </a:lnTo>
                  <a:lnTo>
                    <a:pt x="696" y="1230"/>
                  </a:lnTo>
                  <a:lnTo>
                    <a:pt x="708" y="1254"/>
                  </a:lnTo>
                  <a:lnTo>
                    <a:pt x="714" y="1260"/>
                  </a:lnTo>
                  <a:lnTo>
                    <a:pt x="714" y="1278"/>
                  </a:lnTo>
                  <a:lnTo>
                    <a:pt x="708" y="1290"/>
                  </a:lnTo>
                  <a:lnTo>
                    <a:pt x="708" y="1302"/>
                  </a:lnTo>
                  <a:lnTo>
                    <a:pt x="702" y="1308"/>
                  </a:lnTo>
                  <a:lnTo>
                    <a:pt x="702" y="1332"/>
                  </a:lnTo>
                  <a:lnTo>
                    <a:pt x="708" y="1338"/>
                  </a:lnTo>
                  <a:lnTo>
                    <a:pt x="714" y="1338"/>
                  </a:lnTo>
                  <a:lnTo>
                    <a:pt x="720" y="1344"/>
                  </a:lnTo>
                  <a:lnTo>
                    <a:pt x="726" y="1326"/>
                  </a:lnTo>
                  <a:lnTo>
                    <a:pt x="756" y="1332"/>
                  </a:lnTo>
                  <a:lnTo>
                    <a:pt x="780" y="1326"/>
                  </a:lnTo>
                  <a:lnTo>
                    <a:pt x="780" y="1314"/>
                  </a:lnTo>
                  <a:lnTo>
                    <a:pt x="792" y="1314"/>
                  </a:lnTo>
                  <a:lnTo>
                    <a:pt x="804" y="1326"/>
                  </a:lnTo>
                  <a:lnTo>
                    <a:pt x="828" y="1326"/>
                  </a:lnTo>
                  <a:lnTo>
                    <a:pt x="834" y="1308"/>
                  </a:lnTo>
                  <a:lnTo>
                    <a:pt x="840" y="1320"/>
                  </a:lnTo>
                  <a:lnTo>
                    <a:pt x="858" y="1320"/>
                  </a:lnTo>
                  <a:lnTo>
                    <a:pt x="858" y="1350"/>
                  </a:lnTo>
                  <a:lnTo>
                    <a:pt x="864" y="1356"/>
                  </a:lnTo>
                  <a:lnTo>
                    <a:pt x="882" y="1356"/>
                  </a:lnTo>
                  <a:lnTo>
                    <a:pt x="882" y="1350"/>
                  </a:lnTo>
                  <a:lnTo>
                    <a:pt x="876" y="1344"/>
                  </a:lnTo>
                  <a:lnTo>
                    <a:pt x="918" y="1338"/>
                  </a:lnTo>
                  <a:lnTo>
                    <a:pt x="918" y="1356"/>
                  </a:lnTo>
                  <a:lnTo>
                    <a:pt x="924" y="1368"/>
                  </a:lnTo>
                  <a:lnTo>
                    <a:pt x="930" y="1374"/>
                  </a:lnTo>
                  <a:lnTo>
                    <a:pt x="948" y="1386"/>
                  </a:lnTo>
                  <a:lnTo>
                    <a:pt x="984" y="1392"/>
                  </a:lnTo>
                  <a:lnTo>
                    <a:pt x="1014" y="1398"/>
                  </a:lnTo>
                  <a:lnTo>
                    <a:pt x="1032" y="1398"/>
                  </a:lnTo>
                  <a:lnTo>
                    <a:pt x="1032" y="1392"/>
                  </a:lnTo>
                  <a:lnTo>
                    <a:pt x="1038" y="1386"/>
                  </a:lnTo>
                  <a:lnTo>
                    <a:pt x="1038" y="1368"/>
                  </a:lnTo>
                  <a:lnTo>
                    <a:pt x="1044" y="1362"/>
                  </a:lnTo>
                  <a:lnTo>
                    <a:pt x="1050" y="1362"/>
                  </a:lnTo>
                  <a:lnTo>
                    <a:pt x="1062" y="1374"/>
                  </a:lnTo>
                  <a:lnTo>
                    <a:pt x="1062" y="1386"/>
                  </a:lnTo>
                  <a:lnTo>
                    <a:pt x="1068" y="1392"/>
                  </a:lnTo>
                  <a:lnTo>
                    <a:pt x="1080" y="1392"/>
                  </a:lnTo>
                  <a:lnTo>
                    <a:pt x="1080" y="1404"/>
                  </a:lnTo>
                  <a:lnTo>
                    <a:pt x="1074" y="1404"/>
                  </a:lnTo>
                  <a:lnTo>
                    <a:pt x="1074" y="1416"/>
                  </a:lnTo>
                  <a:lnTo>
                    <a:pt x="1104" y="1416"/>
                  </a:lnTo>
                  <a:lnTo>
                    <a:pt x="1110" y="1422"/>
                  </a:lnTo>
                  <a:lnTo>
                    <a:pt x="1110" y="1434"/>
                  </a:lnTo>
                  <a:lnTo>
                    <a:pt x="1122" y="1434"/>
                  </a:lnTo>
                  <a:lnTo>
                    <a:pt x="1128" y="1428"/>
                  </a:lnTo>
                  <a:lnTo>
                    <a:pt x="1134" y="1428"/>
                  </a:lnTo>
                  <a:lnTo>
                    <a:pt x="1140" y="1434"/>
                  </a:lnTo>
                  <a:lnTo>
                    <a:pt x="1146" y="1446"/>
                  </a:lnTo>
                  <a:lnTo>
                    <a:pt x="1146" y="1452"/>
                  </a:lnTo>
                  <a:lnTo>
                    <a:pt x="1152" y="1464"/>
                  </a:lnTo>
                  <a:lnTo>
                    <a:pt x="1164" y="1464"/>
                  </a:lnTo>
                  <a:lnTo>
                    <a:pt x="1176" y="1476"/>
                  </a:lnTo>
                  <a:lnTo>
                    <a:pt x="1176" y="1488"/>
                  </a:lnTo>
                  <a:lnTo>
                    <a:pt x="1182" y="1500"/>
                  </a:lnTo>
                  <a:lnTo>
                    <a:pt x="1182" y="1512"/>
                  </a:lnTo>
                  <a:lnTo>
                    <a:pt x="1200" y="1512"/>
                  </a:lnTo>
                  <a:lnTo>
                    <a:pt x="1218" y="1500"/>
                  </a:lnTo>
                  <a:lnTo>
                    <a:pt x="1224" y="1512"/>
                  </a:lnTo>
                  <a:lnTo>
                    <a:pt x="1224" y="1518"/>
                  </a:lnTo>
                  <a:lnTo>
                    <a:pt x="1230" y="1518"/>
                  </a:lnTo>
                  <a:lnTo>
                    <a:pt x="1236" y="1500"/>
                  </a:lnTo>
                  <a:lnTo>
                    <a:pt x="1242" y="1464"/>
                  </a:lnTo>
                  <a:lnTo>
                    <a:pt x="1242" y="1416"/>
                  </a:lnTo>
                  <a:lnTo>
                    <a:pt x="1218" y="1416"/>
                  </a:lnTo>
                  <a:lnTo>
                    <a:pt x="1218" y="1434"/>
                  </a:lnTo>
                  <a:lnTo>
                    <a:pt x="1212" y="1440"/>
                  </a:lnTo>
                  <a:lnTo>
                    <a:pt x="1206" y="1440"/>
                  </a:lnTo>
                  <a:lnTo>
                    <a:pt x="1194" y="1434"/>
                  </a:lnTo>
                  <a:lnTo>
                    <a:pt x="1164" y="1404"/>
                  </a:lnTo>
                  <a:lnTo>
                    <a:pt x="1158" y="1404"/>
                  </a:lnTo>
                  <a:lnTo>
                    <a:pt x="1158" y="1398"/>
                  </a:lnTo>
                  <a:lnTo>
                    <a:pt x="1152" y="1398"/>
                  </a:lnTo>
                  <a:lnTo>
                    <a:pt x="1140" y="1386"/>
                  </a:lnTo>
                  <a:lnTo>
                    <a:pt x="1140" y="1362"/>
                  </a:lnTo>
                  <a:lnTo>
                    <a:pt x="1146" y="1350"/>
                  </a:lnTo>
                  <a:lnTo>
                    <a:pt x="1152" y="1332"/>
                  </a:lnTo>
                  <a:lnTo>
                    <a:pt x="1158" y="1320"/>
                  </a:lnTo>
                  <a:lnTo>
                    <a:pt x="1170" y="1308"/>
                  </a:lnTo>
                  <a:lnTo>
                    <a:pt x="1170" y="1254"/>
                  </a:lnTo>
                  <a:lnTo>
                    <a:pt x="1164" y="1236"/>
                  </a:lnTo>
                  <a:lnTo>
                    <a:pt x="1164" y="1212"/>
                  </a:lnTo>
                  <a:lnTo>
                    <a:pt x="1158" y="1206"/>
                  </a:lnTo>
                  <a:lnTo>
                    <a:pt x="1158" y="1200"/>
                  </a:lnTo>
                  <a:lnTo>
                    <a:pt x="1152" y="1194"/>
                  </a:lnTo>
                  <a:lnTo>
                    <a:pt x="1152" y="1188"/>
                  </a:lnTo>
                  <a:lnTo>
                    <a:pt x="1140" y="1176"/>
                  </a:lnTo>
                  <a:lnTo>
                    <a:pt x="1146" y="1176"/>
                  </a:lnTo>
                  <a:lnTo>
                    <a:pt x="1152" y="1170"/>
                  </a:lnTo>
                  <a:lnTo>
                    <a:pt x="1164" y="1164"/>
                  </a:lnTo>
                  <a:lnTo>
                    <a:pt x="1182" y="1146"/>
                  </a:lnTo>
                  <a:lnTo>
                    <a:pt x="1182" y="1116"/>
                  </a:lnTo>
                  <a:lnTo>
                    <a:pt x="1194" y="1116"/>
                  </a:lnTo>
                  <a:lnTo>
                    <a:pt x="1212" y="1110"/>
                  </a:lnTo>
                  <a:lnTo>
                    <a:pt x="1230" y="1110"/>
                  </a:lnTo>
                  <a:lnTo>
                    <a:pt x="1242" y="1104"/>
                  </a:lnTo>
                  <a:lnTo>
                    <a:pt x="1260" y="1104"/>
                  </a:lnTo>
                  <a:lnTo>
                    <a:pt x="1284" y="1092"/>
                  </a:lnTo>
                  <a:lnTo>
                    <a:pt x="1290" y="1092"/>
                  </a:lnTo>
                  <a:lnTo>
                    <a:pt x="1290" y="1086"/>
                  </a:lnTo>
                  <a:lnTo>
                    <a:pt x="1284" y="1074"/>
                  </a:lnTo>
                  <a:lnTo>
                    <a:pt x="1272" y="1062"/>
                  </a:lnTo>
                  <a:lnTo>
                    <a:pt x="1272" y="1014"/>
                  </a:lnTo>
                  <a:lnTo>
                    <a:pt x="1248" y="1014"/>
                  </a:lnTo>
                  <a:lnTo>
                    <a:pt x="1248" y="1008"/>
                  </a:lnTo>
                  <a:lnTo>
                    <a:pt x="1242" y="996"/>
                  </a:lnTo>
                  <a:lnTo>
                    <a:pt x="1242" y="978"/>
                  </a:lnTo>
                  <a:lnTo>
                    <a:pt x="1236" y="972"/>
                  </a:lnTo>
                  <a:lnTo>
                    <a:pt x="1224" y="966"/>
                  </a:lnTo>
                  <a:lnTo>
                    <a:pt x="1218" y="960"/>
                  </a:lnTo>
                  <a:lnTo>
                    <a:pt x="1206" y="936"/>
                  </a:lnTo>
                  <a:lnTo>
                    <a:pt x="1206" y="906"/>
                  </a:lnTo>
                  <a:lnTo>
                    <a:pt x="1212" y="900"/>
                  </a:lnTo>
                  <a:lnTo>
                    <a:pt x="1212" y="876"/>
                  </a:lnTo>
                  <a:lnTo>
                    <a:pt x="1200" y="864"/>
                  </a:lnTo>
                  <a:lnTo>
                    <a:pt x="1194" y="852"/>
                  </a:lnTo>
                  <a:lnTo>
                    <a:pt x="1194" y="804"/>
                  </a:lnTo>
                  <a:lnTo>
                    <a:pt x="1200" y="780"/>
                  </a:lnTo>
                  <a:lnTo>
                    <a:pt x="1200" y="750"/>
                  </a:lnTo>
                  <a:lnTo>
                    <a:pt x="1212" y="738"/>
                  </a:lnTo>
                  <a:lnTo>
                    <a:pt x="1218" y="744"/>
                  </a:lnTo>
                  <a:lnTo>
                    <a:pt x="1218" y="732"/>
                  </a:lnTo>
                  <a:lnTo>
                    <a:pt x="1224" y="726"/>
                  </a:lnTo>
                  <a:lnTo>
                    <a:pt x="1224" y="696"/>
                  </a:lnTo>
                  <a:lnTo>
                    <a:pt x="1218" y="690"/>
                  </a:lnTo>
                  <a:lnTo>
                    <a:pt x="1206" y="684"/>
                  </a:lnTo>
                  <a:lnTo>
                    <a:pt x="1200" y="678"/>
                  </a:lnTo>
                  <a:lnTo>
                    <a:pt x="1188" y="648"/>
                  </a:lnTo>
                  <a:lnTo>
                    <a:pt x="1182" y="642"/>
                  </a:lnTo>
                  <a:lnTo>
                    <a:pt x="1176" y="642"/>
                  </a:lnTo>
                  <a:lnTo>
                    <a:pt x="1176" y="636"/>
                  </a:lnTo>
                  <a:lnTo>
                    <a:pt x="1182" y="624"/>
                  </a:lnTo>
                  <a:lnTo>
                    <a:pt x="1194" y="618"/>
                  </a:lnTo>
                  <a:lnTo>
                    <a:pt x="1206" y="606"/>
                  </a:lnTo>
                  <a:lnTo>
                    <a:pt x="1206" y="594"/>
                  </a:lnTo>
                  <a:lnTo>
                    <a:pt x="1200" y="588"/>
                  </a:lnTo>
                  <a:lnTo>
                    <a:pt x="1194" y="576"/>
                  </a:lnTo>
                  <a:lnTo>
                    <a:pt x="1194" y="570"/>
                  </a:lnTo>
                  <a:lnTo>
                    <a:pt x="1200" y="564"/>
                  </a:lnTo>
                  <a:lnTo>
                    <a:pt x="1224" y="552"/>
                  </a:lnTo>
                  <a:lnTo>
                    <a:pt x="1230" y="546"/>
                  </a:lnTo>
                  <a:lnTo>
                    <a:pt x="1236" y="546"/>
                  </a:lnTo>
                  <a:lnTo>
                    <a:pt x="1242" y="46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60" name="Congo (Brazzaville)" descr="© INSCALE GmbH, 05.05.2010&#10;http://www.presentationload.com/">
              <a:extLst>
                <a:ext uri="{FF2B5EF4-FFF2-40B4-BE49-F238E27FC236}">
                  <a16:creationId xmlns:a16="http://schemas.microsoft.com/office/drawing/2014/main" id="{81A034C7-7C08-41AA-AB39-1A7C3A668C2C}"/>
                </a:ext>
              </a:extLst>
            </p:cNvPr>
            <p:cNvSpPr>
              <a:spLocks/>
            </p:cNvSpPr>
            <p:nvPr/>
          </p:nvSpPr>
          <p:spPr bwMode="gray">
            <a:xfrm>
              <a:off x="5897759" y="4385890"/>
              <a:ext cx="236547" cy="314222"/>
            </a:xfrm>
            <a:custGeom>
              <a:avLst/>
              <a:gdLst>
                <a:gd name="T0" fmla="*/ 2147483647 w 534"/>
                <a:gd name="T1" fmla="*/ 2147483647 h 702"/>
                <a:gd name="T2" fmla="*/ 2147483647 w 534"/>
                <a:gd name="T3" fmla="*/ 2147483647 h 702"/>
                <a:gd name="T4" fmla="*/ 2147483647 w 534"/>
                <a:gd name="T5" fmla="*/ 2147483647 h 702"/>
                <a:gd name="T6" fmla="*/ 2147483647 w 534"/>
                <a:gd name="T7" fmla="*/ 2147483647 h 702"/>
                <a:gd name="T8" fmla="*/ 2147483647 w 534"/>
                <a:gd name="T9" fmla="*/ 2147483647 h 702"/>
                <a:gd name="T10" fmla="*/ 2147483647 w 534"/>
                <a:gd name="T11" fmla="*/ 2147483647 h 702"/>
                <a:gd name="T12" fmla="*/ 2147483647 w 534"/>
                <a:gd name="T13" fmla="*/ 2147483647 h 702"/>
                <a:gd name="T14" fmla="*/ 2147483647 w 534"/>
                <a:gd name="T15" fmla="*/ 2147483647 h 702"/>
                <a:gd name="T16" fmla="*/ 2147483647 w 534"/>
                <a:gd name="T17" fmla="*/ 2147483647 h 702"/>
                <a:gd name="T18" fmla="*/ 2147483647 w 534"/>
                <a:gd name="T19" fmla="*/ 2147483647 h 702"/>
                <a:gd name="T20" fmla="*/ 2147483647 w 534"/>
                <a:gd name="T21" fmla="*/ 2147483647 h 702"/>
                <a:gd name="T22" fmla="*/ 2147483647 w 534"/>
                <a:gd name="T23" fmla="*/ 2147483647 h 702"/>
                <a:gd name="T24" fmla="*/ 2147483647 w 534"/>
                <a:gd name="T25" fmla="*/ 2147483647 h 702"/>
                <a:gd name="T26" fmla="*/ 2147483647 w 534"/>
                <a:gd name="T27" fmla="*/ 2147483647 h 702"/>
                <a:gd name="T28" fmla="*/ 2147483647 w 534"/>
                <a:gd name="T29" fmla="*/ 2147483647 h 702"/>
                <a:gd name="T30" fmla="*/ 2147483647 w 534"/>
                <a:gd name="T31" fmla="*/ 2147483647 h 702"/>
                <a:gd name="T32" fmla="*/ 2147483647 w 534"/>
                <a:gd name="T33" fmla="*/ 2147483647 h 702"/>
                <a:gd name="T34" fmla="*/ 2147483647 w 534"/>
                <a:gd name="T35" fmla="*/ 2147483647 h 702"/>
                <a:gd name="T36" fmla="*/ 2147483647 w 534"/>
                <a:gd name="T37" fmla="*/ 2147483647 h 702"/>
                <a:gd name="T38" fmla="*/ 2147483647 w 534"/>
                <a:gd name="T39" fmla="*/ 2147483647 h 702"/>
                <a:gd name="T40" fmla="*/ 2147483647 w 534"/>
                <a:gd name="T41" fmla="*/ 2147483647 h 702"/>
                <a:gd name="T42" fmla="*/ 2147483647 w 534"/>
                <a:gd name="T43" fmla="*/ 2147483647 h 702"/>
                <a:gd name="T44" fmla="*/ 2147483647 w 534"/>
                <a:gd name="T45" fmla="*/ 2147483647 h 702"/>
                <a:gd name="T46" fmla="*/ 2147483647 w 534"/>
                <a:gd name="T47" fmla="*/ 2147483647 h 702"/>
                <a:gd name="T48" fmla="*/ 2147483647 w 534"/>
                <a:gd name="T49" fmla="*/ 2147483647 h 702"/>
                <a:gd name="T50" fmla="*/ 0 w 534"/>
                <a:gd name="T51" fmla="*/ 2147483647 h 702"/>
                <a:gd name="T52" fmla="*/ 2147483647 w 534"/>
                <a:gd name="T53" fmla="*/ 2147483647 h 702"/>
                <a:gd name="T54" fmla="*/ 2147483647 w 534"/>
                <a:gd name="T55" fmla="*/ 2147483647 h 702"/>
                <a:gd name="T56" fmla="*/ 2147483647 w 534"/>
                <a:gd name="T57" fmla="*/ 2147483647 h 702"/>
                <a:gd name="T58" fmla="*/ 2147483647 w 534"/>
                <a:gd name="T59" fmla="*/ 2147483647 h 702"/>
                <a:gd name="T60" fmla="*/ 2147483647 w 534"/>
                <a:gd name="T61" fmla="*/ 2147483647 h 702"/>
                <a:gd name="T62" fmla="*/ 2147483647 w 534"/>
                <a:gd name="T63" fmla="*/ 2147483647 h 702"/>
                <a:gd name="T64" fmla="*/ 2147483647 w 534"/>
                <a:gd name="T65" fmla="*/ 2147483647 h 702"/>
                <a:gd name="T66" fmla="*/ 2147483647 w 534"/>
                <a:gd name="T67" fmla="*/ 2147483647 h 702"/>
                <a:gd name="T68" fmla="*/ 2147483647 w 534"/>
                <a:gd name="T69" fmla="*/ 2147483647 h 702"/>
                <a:gd name="T70" fmla="*/ 2147483647 w 534"/>
                <a:gd name="T71" fmla="*/ 2147483647 h 702"/>
                <a:gd name="T72" fmla="*/ 2147483647 w 534"/>
                <a:gd name="T73" fmla="*/ 2147483647 h 702"/>
                <a:gd name="T74" fmla="*/ 2147483647 w 534"/>
                <a:gd name="T75" fmla="*/ 2147483647 h 702"/>
                <a:gd name="T76" fmla="*/ 2147483647 w 534"/>
                <a:gd name="T77" fmla="*/ 2147483647 h 702"/>
                <a:gd name="T78" fmla="*/ 2147483647 w 534"/>
                <a:gd name="T79" fmla="*/ 2147483647 h 702"/>
                <a:gd name="T80" fmla="*/ 2147483647 w 534"/>
                <a:gd name="T81" fmla="*/ 2147483647 h 702"/>
                <a:gd name="T82" fmla="*/ 2147483647 w 534"/>
                <a:gd name="T83" fmla="*/ 2147483647 h 702"/>
                <a:gd name="T84" fmla="*/ 2147483647 w 534"/>
                <a:gd name="T85" fmla="*/ 2147483647 h 702"/>
                <a:gd name="T86" fmla="*/ 2147483647 w 534"/>
                <a:gd name="T87" fmla="*/ 2147483647 h 702"/>
                <a:gd name="T88" fmla="*/ 2147483647 w 534"/>
                <a:gd name="T89" fmla="*/ 2147483647 h 702"/>
                <a:gd name="T90" fmla="*/ 2147483647 w 534"/>
                <a:gd name="T91" fmla="*/ 2147483647 h 702"/>
                <a:gd name="T92" fmla="*/ 2147483647 w 534"/>
                <a:gd name="T93" fmla="*/ 2147483647 h 702"/>
                <a:gd name="T94" fmla="*/ 2147483647 w 534"/>
                <a:gd name="T95" fmla="*/ 2147483647 h 702"/>
                <a:gd name="T96" fmla="*/ 2147483647 w 534"/>
                <a:gd name="T97" fmla="*/ 2147483647 h 702"/>
                <a:gd name="T98" fmla="*/ 2147483647 w 534"/>
                <a:gd name="T99" fmla="*/ 2147483647 h 702"/>
                <a:gd name="T100" fmla="*/ 2147483647 w 534"/>
                <a:gd name="T101" fmla="*/ 2147483647 h 702"/>
                <a:gd name="T102" fmla="*/ 2147483647 w 534"/>
                <a:gd name="T103" fmla="*/ 2147483647 h 70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534"/>
                <a:gd name="T157" fmla="*/ 0 h 702"/>
                <a:gd name="T158" fmla="*/ 534 w 534"/>
                <a:gd name="T159" fmla="*/ 702 h 70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534" h="702">
                  <a:moveTo>
                    <a:pt x="366" y="120"/>
                  </a:moveTo>
                  <a:lnTo>
                    <a:pt x="360" y="126"/>
                  </a:lnTo>
                  <a:lnTo>
                    <a:pt x="354" y="168"/>
                  </a:lnTo>
                  <a:lnTo>
                    <a:pt x="330" y="144"/>
                  </a:lnTo>
                  <a:lnTo>
                    <a:pt x="294" y="144"/>
                  </a:lnTo>
                  <a:lnTo>
                    <a:pt x="288" y="138"/>
                  </a:lnTo>
                  <a:lnTo>
                    <a:pt x="276" y="138"/>
                  </a:lnTo>
                  <a:lnTo>
                    <a:pt x="270" y="132"/>
                  </a:lnTo>
                  <a:lnTo>
                    <a:pt x="258" y="126"/>
                  </a:lnTo>
                  <a:lnTo>
                    <a:pt x="210" y="126"/>
                  </a:lnTo>
                  <a:lnTo>
                    <a:pt x="192" y="132"/>
                  </a:lnTo>
                  <a:lnTo>
                    <a:pt x="162" y="132"/>
                  </a:lnTo>
                  <a:lnTo>
                    <a:pt x="144" y="162"/>
                  </a:lnTo>
                  <a:lnTo>
                    <a:pt x="150" y="198"/>
                  </a:lnTo>
                  <a:lnTo>
                    <a:pt x="156" y="204"/>
                  </a:lnTo>
                  <a:lnTo>
                    <a:pt x="180" y="204"/>
                  </a:lnTo>
                  <a:lnTo>
                    <a:pt x="186" y="198"/>
                  </a:lnTo>
                  <a:lnTo>
                    <a:pt x="186" y="180"/>
                  </a:lnTo>
                  <a:lnTo>
                    <a:pt x="204" y="180"/>
                  </a:lnTo>
                  <a:lnTo>
                    <a:pt x="210" y="186"/>
                  </a:lnTo>
                  <a:lnTo>
                    <a:pt x="222" y="186"/>
                  </a:lnTo>
                  <a:lnTo>
                    <a:pt x="222" y="192"/>
                  </a:lnTo>
                  <a:lnTo>
                    <a:pt x="228" y="198"/>
                  </a:lnTo>
                  <a:lnTo>
                    <a:pt x="228" y="216"/>
                  </a:lnTo>
                  <a:lnTo>
                    <a:pt x="240" y="222"/>
                  </a:lnTo>
                  <a:lnTo>
                    <a:pt x="240" y="234"/>
                  </a:lnTo>
                  <a:lnTo>
                    <a:pt x="234" y="240"/>
                  </a:lnTo>
                  <a:lnTo>
                    <a:pt x="228" y="252"/>
                  </a:lnTo>
                  <a:lnTo>
                    <a:pt x="222" y="258"/>
                  </a:lnTo>
                  <a:lnTo>
                    <a:pt x="210" y="258"/>
                  </a:lnTo>
                  <a:lnTo>
                    <a:pt x="198" y="282"/>
                  </a:lnTo>
                  <a:lnTo>
                    <a:pt x="198" y="318"/>
                  </a:lnTo>
                  <a:lnTo>
                    <a:pt x="216" y="324"/>
                  </a:lnTo>
                  <a:lnTo>
                    <a:pt x="222" y="342"/>
                  </a:lnTo>
                  <a:lnTo>
                    <a:pt x="240" y="342"/>
                  </a:lnTo>
                  <a:lnTo>
                    <a:pt x="246" y="348"/>
                  </a:lnTo>
                  <a:lnTo>
                    <a:pt x="246" y="360"/>
                  </a:lnTo>
                  <a:lnTo>
                    <a:pt x="240" y="366"/>
                  </a:lnTo>
                  <a:lnTo>
                    <a:pt x="240" y="414"/>
                  </a:lnTo>
                  <a:lnTo>
                    <a:pt x="234" y="426"/>
                  </a:lnTo>
                  <a:lnTo>
                    <a:pt x="240" y="450"/>
                  </a:lnTo>
                  <a:lnTo>
                    <a:pt x="234" y="456"/>
                  </a:lnTo>
                  <a:lnTo>
                    <a:pt x="222" y="462"/>
                  </a:lnTo>
                  <a:lnTo>
                    <a:pt x="222" y="486"/>
                  </a:lnTo>
                  <a:lnTo>
                    <a:pt x="216" y="498"/>
                  </a:lnTo>
                  <a:lnTo>
                    <a:pt x="210" y="504"/>
                  </a:lnTo>
                  <a:lnTo>
                    <a:pt x="198" y="504"/>
                  </a:lnTo>
                  <a:lnTo>
                    <a:pt x="192" y="498"/>
                  </a:lnTo>
                  <a:lnTo>
                    <a:pt x="192" y="468"/>
                  </a:lnTo>
                  <a:lnTo>
                    <a:pt x="186" y="468"/>
                  </a:lnTo>
                  <a:lnTo>
                    <a:pt x="180" y="474"/>
                  </a:lnTo>
                  <a:lnTo>
                    <a:pt x="174" y="486"/>
                  </a:lnTo>
                  <a:lnTo>
                    <a:pt x="168" y="492"/>
                  </a:lnTo>
                  <a:lnTo>
                    <a:pt x="138" y="492"/>
                  </a:lnTo>
                  <a:lnTo>
                    <a:pt x="120" y="450"/>
                  </a:lnTo>
                  <a:lnTo>
                    <a:pt x="90" y="450"/>
                  </a:lnTo>
                  <a:lnTo>
                    <a:pt x="90" y="456"/>
                  </a:lnTo>
                  <a:lnTo>
                    <a:pt x="108" y="474"/>
                  </a:lnTo>
                  <a:lnTo>
                    <a:pt x="96" y="480"/>
                  </a:lnTo>
                  <a:lnTo>
                    <a:pt x="90" y="492"/>
                  </a:lnTo>
                  <a:lnTo>
                    <a:pt x="84" y="498"/>
                  </a:lnTo>
                  <a:lnTo>
                    <a:pt x="66" y="498"/>
                  </a:lnTo>
                  <a:lnTo>
                    <a:pt x="54" y="492"/>
                  </a:lnTo>
                  <a:lnTo>
                    <a:pt x="42" y="492"/>
                  </a:lnTo>
                  <a:lnTo>
                    <a:pt x="36" y="486"/>
                  </a:lnTo>
                  <a:lnTo>
                    <a:pt x="30" y="486"/>
                  </a:lnTo>
                  <a:lnTo>
                    <a:pt x="30" y="504"/>
                  </a:lnTo>
                  <a:lnTo>
                    <a:pt x="36" y="510"/>
                  </a:lnTo>
                  <a:lnTo>
                    <a:pt x="36" y="522"/>
                  </a:lnTo>
                  <a:lnTo>
                    <a:pt x="24" y="522"/>
                  </a:lnTo>
                  <a:lnTo>
                    <a:pt x="54" y="540"/>
                  </a:lnTo>
                  <a:lnTo>
                    <a:pt x="36" y="552"/>
                  </a:lnTo>
                  <a:lnTo>
                    <a:pt x="54" y="564"/>
                  </a:lnTo>
                  <a:lnTo>
                    <a:pt x="54" y="600"/>
                  </a:lnTo>
                  <a:lnTo>
                    <a:pt x="48" y="606"/>
                  </a:lnTo>
                  <a:lnTo>
                    <a:pt x="30" y="588"/>
                  </a:lnTo>
                  <a:lnTo>
                    <a:pt x="6" y="600"/>
                  </a:lnTo>
                  <a:lnTo>
                    <a:pt x="0" y="618"/>
                  </a:lnTo>
                  <a:lnTo>
                    <a:pt x="54" y="666"/>
                  </a:lnTo>
                  <a:lnTo>
                    <a:pt x="54" y="684"/>
                  </a:lnTo>
                  <a:lnTo>
                    <a:pt x="72" y="702"/>
                  </a:lnTo>
                  <a:lnTo>
                    <a:pt x="72" y="690"/>
                  </a:lnTo>
                  <a:lnTo>
                    <a:pt x="90" y="690"/>
                  </a:lnTo>
                  <a:lnTo>
                    <a:pt x="90" y="672"/>
                  </a:lnTo>
                  <a:lnTo>
                    <a:pt x="102" y="666"/>
                  </a:lnTo>
                  <a:lnTo>
                    <a:pt x="108" y="660"/>
                  </a:lnTo>
                  <a:lnTo>
                    <a:pt x="120" y="654"/>
                  </a:lnTo>
                  <a:lnTo>
                    <a:pt x="126" y="648"/>
                  </a:lnTo>
                  <a:lnTo>
                    <a:pt x="132" y="654"/>
                  </a:lnTo>
                  <a:lnTo>
                    <a:pt x="132" y="660"/>
                  </a:lnTo>
                  <a:lnTo>
                    <a:pt x="138" y="666"/>
                  </a:lnTo>
                  <a:lnTo>
                    <a:pt x="138" y="672"/>
                  </a:lnTo>
                  <a:lnTo>
                    <a:pt x="150" y="672"/>
                  </a:lnTo>
                  <a:lnTo>
                    <a:pt x="150" y="678"/>
                  </a:lnTo>
                  <a:lnTo>
                    <a:pt x="156" y="684"/>
                  </a:lnTo>
                  <a:lnTo>
                    <a:pt x="156" y="690"/>
                  </a:lnTo>
                  <a:lnTo>
                    <a:pt x="162" y="696"/>
                  </a:lnTo>
                  <a:lnTo>
                    <a:pt x="174" y="696"/>
                  </a:lnTo>
                  <a:lnTo>
                    <a:pt x="180" y="690"/>
                  </a:lnTo>
                  <a:lnTo>
                    <a:pt x="186" y="678"/>
                  </a:lnTo>
                  <a:lnTo>
                    <a:pt x="186" y="660"/>
                  </a:lnTo>
                  <a:lnTo>
                    <a:pt x="210" y="666"/>
                  </a:lnTo>
                  <a:lnTo>
                    <a:pt x="228" y="648"/>
                  </a:lnTo>
                  <a:lnTo>
                    <a:pt x="234" y="648"/>
                  </a:lnTo>
                  <a:lnTo>
                    <a:pt x="234" y="678"/>
                  </a:lnTo>
                  <a:lnTo>
                    <a:pt x="228" y="690"/>
                  </a:lnTo>
                  <a:lnTo>
                    <a:pt x="234" y="696"/>
                  </a:lnTo>
                  <a:lnTo>
                    <a:pt x="252" y="696"/>
                  </a:lnTo>
                  <a:lnTo>
                    <a:pt x="264" y="690"/>
                  </a:lnTo>
                  <a:lnTo>
                    <a:pt x="270" y="684"/>
                  </a:lnTo>
                  <a:lnTo>
                    <a:pt x="276" y="672"/>
                  </a:lnTo>
                  <a:lnTo>
                    <a:pt x="294" y="654"/>
                  </a:lnTo>
                  <a:lnTo>
                    <a:pt x="300" y="642"/>
                  </a:lnTo>
                  <a:lnTo>
                    <a:pt x="312" y="630"/>
                  </a:lnTo>
                  <a:lnTo>
                    <a:pt x="330" y="630"/>
                  </a:lnTo>
                  <a:lnTo>
                    <a:pt x="336" y="624"/>
                  </a:lnTo>
                  <a:lnTo>
                    <a:pt x="366" y="582"/>
                  </a:lnTo>
                  <a:lnTo>
                    <a:pt x="360" y="480"/>
                  </a:lnTo>
                  <a:lnTo>
                    <a:pt x="366" y="480"/>
                  </a:lnTo>
                  <a:lnTo>
                    <a:pt x="390" y="456"/>
                  </a:lnTo>
                  <a:lnTo>
                    <a:pt x="390" y="420"/>
                  </a:lnTo>
                  <a:lnTo>
                    <a:pt x="396" y="408"/>
                  </a:lnTo>
                  <a:lnTo>
                    <a:pt x="402" y="402"/>
                  </a:lnTo>
                  <a:lnTo>
                    <a:pt x="450" y="378"/>
                  </a:lnTo>
                  <a:lnTo>
                    <a:pt x="456" y="366"/>
                  </a:lnTo>
                  <a:lnTo>
                    <a:pt x="468" y="360"/>
                  </a:lnTo>
                  <a:lnTo>
                    <a:pt x="474" y="354"/>
                  </a:lnTo>
                  <a:lnTo>
                    <a:pt x="474" y="300"/>
                  </a:lnTo>
                  <a:lnTo>
                    <a:pt x="486" y="294"/>
                  </a:lnTo>
                  <a:lnTo>
                    <a:pt x="492" y="282"/>
                  </a:lnTo>
                  <a:lnTo>
                    <a:pt x="492" y="258"/>
                  </a:lnTo>
                  <a:lnTo>
                    <a:pt x="486" y="246"/>
                  </a:lnTo>
                  <a:lnTo>
                    <a:pt x="480" y="240"/>
                  </a:lnTo>
                  <a:lnTo>
                    <a:pt x="480" y="228"/>
                  </a:lnTo>
                  <a:lnTo>
                    <a:pt x="498" y="192"/>
                  </a:lnTo>
                  <a:lnTo>
                    <a:pt x="498" y="168"/>
                  </a:lnTo>
                  <a:lnTo>
                    <a:pt x="492" y="156"/>
                  </a:lnTo>
                  <a:lnTo>
                    <a:pt x="492" y="126"/>
                  </a:lnTo>
                  <a:lnTo>
                    <a:pt x="498" y="120"/>
                  </a:lnTo>
                  <a:lnTo>
                    <a:pt x="510" y="96"/>
                  </a:lnTo>
                  <a:lnTo>
                    <a:pt x="522" y="84"/>
                  </a:lnTo>
                  <a:lnTo>
                    <a:pt x="528" y="66"/>
                  </a:lnTo>
                  <a:lnTo>
                    <a:pt x="534" y="54"/>
                  </a:lnTo>
                  <a:lnTo>
                    <a:pt x="534" y="18"/>
                  </a:lnTo>
                  <a:lnTo>
                    <a:pt x="522" y="6"/>
                  </a:lnTo>
                  <a:lnTo>
                    <a:pt x="510" y="18"/>
                  </a:lnTo>
                  <a:lnTo>
                    <a:pt x="498" y="18"/>
                  </a:lnTo>
                  <a:lnTo>
                    <a:pt x="462" y="0"/>
                  </a:lnTo>
                  <a:lnTo>
                    <a:pt x="444" y="0"/>
                  </a:lnTo>
                  <a:lnTo>
                    <a:pt x="426" y="18"/>
                  </a:lnTo>
                  <a:lnTo>
                    <a:pt x="396" y="18"/>
                  </a:lnTo>
                  <a:lnTo>
                    <a:pt x="378" y="48"/>
                  </a:lnTo>
                  <a:lnTo>
                    <a:pt x="390" y="60"/>
                  </a:lnTo>
                  <a:lnTo>
                    <a:pt x="390" y="84"/>
                  </a:lnTo>
                  <a:lnTo>
                    <a:pt x="384" y="96"/>
                  </a:lnTo>
                  <a:lnTo>
                    <a:pt x="378" y="102"/>
                  </a:lnTo>
                  <a:lnTo>
                    <a:pt x="372" y="114"/>
                  </a:lnTo>
                  <a:lnTo>
                    <a:pt x="366" y="12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61" name="Chad" descr="© INSCALE GmbH, 05.05.2010&#10;http://www.presentationload.com/">
              <a:extLst>
                <a:ext uri="{FF2B5EF4-FFF2-40B4-BE49-F238E27FC236}">
                  <a16:creationId xmlns:a16="http://schemas.microsoft.com/office/drawing/2014/main" id="{55F9B0AE-33B0-4A3D-88CE-0926A233ECBE}"/>
                </a:ext>
              </a:extLst>
            </p:cNvPr>
            <p:cNvSpPr>
              <a:spLocks/>
            </p:cNvSpPr>
            <p:nvPr/>
          </p:nvSpPr>
          <p:spPr bwMode="gray">
            <a:xfrm>
              <a:off x="5970787" y="3670163"/>
              <a:ext cx="328626" cy="579247"/>
            </a:xfrm>
            <a:custGeom>
              <a:avLst/>
              <a:gdLst>
                <a:gd name="T0" fmla="*/ 2147483647 w 744"/>
                <a:gd name="T1" fmla="*/ 2147483647 h 1290"/>
                <a:gd name="T2" fmla="*/ 2147483647 w 744"/>
                <a:gd name="T3" fmla="*/ 0 h 1290"/>
                <a:gd name="T4" fmla="*/ 2147483647 w 744"/>
                <a:gd name="T5" fmla="*/ 2147483647 h 1290"/>
                <a:gd name="T6" fmla="*/ 2147483647 w 744"/>
                <a:gd name="T7" fmla="*/ 2147483647 h 1290"/>
                <a:gd name="T8" fmla="*/ 2147483647 w 744"/>
                <a:gd name="T9" fmla="*/ 2147483647 h 1290"/>
                <a:gd name="T10" fmla="*/ 2147483647 w 744"/>
                <a:gd name="T11" fmla="*/ 2147483647 h 1290"/>
                <a:gd name="T12" fmla="*/ 2147483647 w 744"/>
                <a:gd name="T13" fmla="*/ 2147483647 h 1290"/>
                <a:gd name="T14" fmla="*/ 2147483647 w 744"/>
                <a:gd name="T15" fmla="*/ 2147483647 h 1290"/>
                <a:gd name="T16" fmla="*/ 2147483647 w 744"/>
                <a:gd name="T17" fmla="*/ 2147483647 h 1290"/>
                <a:gd name="T18" fmla="*/ 0 w 744"/>
                <a:gd name="T19" fmla="*/ 2147483647 h 1290"/>
                <a:gd name="T20" fmla="*/ 2147483647 w 744"/>
                <a:gd name="T21" fmla="*/ 2147483647 h 1290"/>
                <a:gd name="T22" fmla="*/ 2147483647 w 744"/>
                <a:gd name="T23" fmla="*/ 2147483647 h 1290"/>
                <a:gd name="T24" fmla="*/ 2147483647 w 744"/>
                <a:gd name="T25" fmla="*/ 2147483647 h 1290"/>
                <a:gd name="T26" fmla="*/ 2147483647 w 744"/>
                <a:gd name="T27" fmla="*/ 2147483647 h 1290"/>
                <a:gd name="T28" fmla="*/ 2147483647 w 744"/>
                <a:gd name="T29" fmla="*/ 2147483647 h 1290"/>
                <a:gd name="T30" fmla="*/ 2147483647 w 744"/>
                <a:gd name="T31" fmla="*/ 2147483647 h 1290"/>
                <a:gd name="T32" fmla="*/ 2147483647 w 744"/>
                <a:gd name="T33" fmla="*/ 2147483647 h 1290"/>
                <a:gd name="T34" fmla="*/ 2147483647 w 744"/>
                <a:gd name="T35" fmla="*/ 2147483647 h 1290"/>
                <a:gd name="T36" fmla="*/ 2147483647 w 744"/>
                <a:gd name="T37" fmla="*/ 2147483647 h 1290"/>
                <a:gd name="T38" fmla="*/ 2147483647 w 744"/>
                <a:gd name="T39" fmla="*/ 2147483647 h 1290"/>
                <a:gd name="T40" fmla="*/ 2147483647 w 744"/>
                <a:gd name="T41" fmla="*/ 2147483647 h 1290"/>
                <a:gd name="T42" fmla="*/ 2147483647 w 744"/>
                <a:gd name="T43" fmla="*/ 2147483647 h 1290"/>
                <a:gd name="T44" fmla="*/ 2147483647 w 744"/>
                <a:gd name="T45" fmla="*/ 2147483647 h 1290"/>
                <a:gd name="T46" fmla="*/ 2147483647 w 744"/>
                <a:gd name="T47" fmla="*/ 2147483647 h 1290"/>
                <a:gd name="T48" fmla="*/ 2147483647 w 744"/>
                <a:gd name="T49" fmla="*/ 2147483647 h 1290"/>
                <a:gd name="T50" fmla="*/ 2147483647 w 744"/>
                <a:gd name="T51" fmla="*/ 2147483647 h 1290"/>
                <a:gd name="T52" fmla="*/ 2147483647 w 744"/>
                <a:gd name="T53" fmla="*/ 2147483647 h 1290"/>
                <a:gd name="T54" fmla="*/ 2147483647 w 744"/>
                <a:gd name="T55" fmla="*/ 2147483647 h 1290"/>
                <a:gd name="T56" fmla="*/ 2147483647 w 744"/>
                <a:gd name="T57" fmla="*/ 2147483647 h 1290"/>
                <a:gd name="T58" fmla="*/ 2147483647 w 744"/>
                <a:gd name="T59" fmla="*/ 2147483647 h 1290"/>
                <a:gd name="T60" fmla="*/ 2147483647 w 744"/>
                <a:gd name="T61" fmla="*/ 2147483647 h 1290"/>
                <a:gd name="T62" fmla="*/ 2147483647 w 744"/>
                <a:gd name="T63" fmla="*/ 2147483647 h 1290"/>
                <a:gd name="T64" fmla="*/ 2147483647 w 744"/>
                <a:gd name="T65" fmla="*/ 2147483647 h 1290"/>
                <a:gd name="T66" fmla="*/ 2147483647 w 744"/>
                <a:gd name="T67" fmla="*/ 2147483647 h 1290"/>
                <a:gd name="T68" fmla="*/ 2147483647 w 744"/>
                <a:gd name="T69" fmla="*/ 2147483647 h 1290"/>
                <a:gd name="T70" fmla="*/ 2147483647 w 744"/>
                <a:gd name="T71" fmla="*/ 2147483647 h 1290"/>
                <a:gd name="T72" fmla="*/ 2147483647 w 744"/>
                <a:gd name="T73" fmla="*/ 2147483647 h 1290"/>
                <a:gd name="T74" fmla="*/ 2147483647 w 744"/>
                <a:gd name="T75" fmla="*/ 2147483647 h 1290"/>
                <a:gd name="T76" fmla="*/ 2147483647 w 744"/>
                <a:gd name="T77" fmla="*/ 2147483647 h 1290"/>
                <a:gd name="T78" fmla="*/ 2147483647 w 744"/>
                <a:gd name="T79" fmla="*/ 2147483647 h 1290"/>
                <a:gd name="T80" fmla="*/ 2147483647 w 744"/>
                <a:gd name="T81" fmla="*/ 2147483647 h 1290"/>
                <a:gd name="T82" fmla="*/ 2147483647 w 744"/>
                <a:gd name="T83" fmla="*/ 2147483647 h 1290"/>
                <a:gd name="T84" fmla="*/ 2147483647 w 744"/>
                <a:gd name="T85" fmla="*/ 2147483647 h 1290"/>
                <a:gd name="T86" fmla="*/ 2147483647 w 744"/>
                <a:gd name="T87" fmla="*/ 2147483647 h 1290"/>
                <a:gd name="T88" fmla="*/ 2147483647 w 744"/>
                <a:gd name="T89" fmla="*/ 2147483647 h 1290"/>
                <a:gd name="T90" fmla="*/ 2147483647 w 744"/>
                <a:gd name="T91" fmla="*/ 2147483647 h 1290"/>
                <a:gd name="T92" fmla="*/ 2147483647 w 744"/>
                <a:gd name="T93" fmla="*/ 2147483647 h 1290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744"/>
                <a:gd name="T142" fmla="*/ 0 h 1290"/>
                <a:gd name="T143" fmla="*/ 744 w 744"/>
                <a:gd name="T144" fmla="*/ 1290 h 1290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744" h="1290">
                  <a:moveTo>
                    <a:pt x="678" y="624"/>
                  </a:moveTo>
                  <a:lnTo>
                    <a:pt x="720" y="624"/>
                  </a:lnTo>
                  <a:lnTo>
                    <a:pt x="732" y="630"/>
                  </a:lnTo>
                  <a:lnTo>
                    <a:pt x="744" y="630"/>
                  </a:lnTo>
                  <a:lnTo>
                    <a:pt x="738" y="324"/>
                  </a:lnTo>
                  <a:lnTo>
                    <a:pt x="180" y="0"/>
                  </a:lnTo>
                  <a:lnTo>
                    <a:pt x="156" y="12"/>
                  </a:lnTo>
                  <a:lnTo>
                    <a:pt x="144" y="24"/>
                  </a:lnTo>
                  <a:lnTo>
                    <a:pt x="126" y="30"/>
                  </a:lnTo>
                  <a:lnTo>
                    <a:pt x="108" y="42"/>
                  </a:lnTo>
                  <a:lnTo>
                    <a:pt x="126" y="108"/>
                  </a:lnTo>
                  <a:lnTo>
                    <a:pt x="114" y="156"/>
                  </a:lnTo>
                  <a:lnTo>
                    <a:pt x="144" y="192"/>
                  </a:lnTo>
                  <a:lnTo>
                    <a:pt x="150" y="216"/>
                  </a:lnTo>
                  <a:lnTo>
                    <a:pt x="180" y="252"/>
                  </a:lnTo>
                  <a:lnTo>
                    <a:pt x="162" y="288"/>
                  </a:lnTo>
                  <a:lnTo>
                    <a:pt x="144" y="534"/>
                  </a:lnTo>
                  <a:lnTo>
                    <a:pt x="138" y="540"/>
                  </a:lnTo>
                  <a:lnTo>
                    <a:pt x="120" y="564"/>
                  </a:lnTo>
                  <a:lnTo>
                    <a:pt x="96" y="588"/>
                  </a:lnTo>
                  <a:lnTo>
                    <a:pt x="72" y="618"/>
                  </a:lnTo>
                  <a:lnTo>
                    <a:pt x="54" y="636"/>
                  </a:lnTo>
                  <a:lnTo>
                    <a:pt x="48" y="648"/>
                  </a:lnTo>
                  <a:lnTo>
                    <a:pt x="36" y="666"/>
                  </a:lnTo>
                  <a:lnTo>
                    <a:pt x="30" y="678"/>
                  </a:lnTo>
                  <a:lnTo>
                    <a:pt x="24" y="696"/>
                  </a:lnTo>
                  <a:lnTo>
                    <a:pt x="24" y="708"/>
                  </a:lnTo>
                  <a:lnTo>
                    <a:pt x="18" y="714"/>
                  </a:lnTo>
                  <a:lnTo>
                    <a:pt x="18" y="720"/>
                  </a:lnTo>
                  <a:lnTo>
                    <a:pt x="0" y="726"/>
                  </a:lnTo>
                  <a:lnTo>
                    <a:pt x="6" y="786"/>
                  </a:lnTo>
                  <a:lnTo>
                    <a:pt x="18" y="786"/>
                  </a:lnTo>
                  <a:lnTo>
                    <a:pt x="48" y="834"/>
                  </a:lnTo>
                  <a:lnTo>
                    <a:pt x="48" y="846"/>
                  </a:lnTo>
                  <a:lnTo>
                    <a:pt x="48" y="840"/>
                  </a:lnTo>
                  <a:lnTo>
                    <a:pt x="72" y="834"/>
                  </a:lnTo>
                  <a:lnTo>
                    <a:pt x="72" y="852"/>
                  </a:lnTo>
                  <a:lnTo>
                    <a:pt x="78" y="864"/>
                  </a:lnTo>
                  <a:lnTo>
                    <a:pt x="84" y="870"/>
                  </a:lnTo>
                  <a:lnTo>
                    <a:pt x="96" y="870"/>
                  </a:lnTo>
                  <a:lnTo>
                    <a:pt x="102" y="876"/>
                  </a:lnTo>
                  <a:lnTo>
                    <a:pt x="108" y="876"/>
                  </a:lnTo>
                  <a:lnTo>
                    <a:pt x="102" y="912"/>
                  </a:lnTo>
                  <a:lnTo>
                    <a:pt x="114" y="918"/>
                  </a:lnTo>
                  <a:lnTo>
                    <a:pt x="120" y="930"/>
                  </a:lnTo>
                  <a:lnTo>
                    <a:pt x="120" y="966"/>
                  </a:lnTo>
                  <a:lnTo>
                    <a:pt x="114" y="966"/>
                  </a:lnTo>
                  <a:lnTo>
                    <a:pt x="114" y="1002"/>
                  </a:lnTo>
                  <a:lnTo>
                    <a:pt x="120" y="1020"/>
                  </a:lnTo>
                  <a:lnTo>
                    <a:pt x="120" y="1038"/>
                  </a:lnTo>
                  <a:lnTo>
                    <a:pt x="126" y="1050"/>
                  </a:lnTo>
                  <a:lnTo>
                    <a:pt x="138" y="1056"/>
                  </a:lnTo>
                  <a:lnTo>
                    <a:pt x="144" y="1068"/>
                  </a:lnTo>
                  <a:lnTo>
                    <a:pt x="162" y="1086"/>
                  </a:lnTo>
                  <a:lnTo>
                    <a:pt x="66" y="1086"/>
                  </a:lnTo>
                  <a:lnTo>
                    <a:pt x="54" y="1092"/>
                  </a:lnTo>
                  <a:lnTo>
                    <a:pt x="48" y="1098"/>
                  </a:lnTo>
                  <a:lnTo>
                    <a:pt x="48" y="1110"/>
                  </a:lnTo>
                  <a:lnTo>
                    <a:pt x="60" y="1134"/>
                  </a:lnTo>
                  <a:lnTo>
                    <a:pt x="72" y="1146"/>
                  </a:lnTo>
                  <a:lnTo>
                    <a:pt x="78" y="1158"/>
                  </a:lnTo>
                  <a:lnTo>
                    <a:pt x="90" y="1170"/>
                  </a:lnTo>
                  <a:lnTo>
                    <a:pt x="108" y="1182"/>
                  </a:lnTo>
                  <a:lnTo>
                    <a:pt x="120" y="1188"/>
                  </a:lnTo>
                  <a:lnTo>
                    <a:pt x="132" y="1200"/>
                  </a:lnTo>
                  <a:lnTo>
                    <a:pt x="144" y="1224"/>
                  </a:lnTo>
                  <a:lnTo>
                    <a:pt x="144" y="1242"/>
                  </a:lnTo>
                  <a:lnTo>
                    <a:pt x="150" y="1254"/>
                  </a:lnTo>
                  <a:lnTo>
                    <a:pt x="156" y="1272"/>
                  </a:lnTo>
                  <a:lnTo>
                    <a:pt x="156" y="1284"/>
                  </a:lnTo>
                  <a:lnTo>
                    <a:pt x="162" y="1284"/>
                  </a:lnTo>
                  <a:lnTo>
                    <a:pt x="168" y="1290"/>
                  </a:lnTo>
                  <a:lnTo>
                    <a:pt x="186" y="1290"/>
                  </a:lnTo>
                  <a:lnTo>
                    <a:pt x="198" y="1284"/>
                  </a:lnTo>
                  <a:lnTo>
                    <a:pt x="216" y="1266"/>
                  </a:lnTo>
                  <a:lnTo>
                    <a:pt x="228" y="1260"/>
                  </a:lnTo>
                  <a:lnTo>
                    <a:pt x="234" y="1254"/>
                  </a:lnTo>
                  <a:lnTo>
                    <a:pt x="234" y="1278"/>
                  </a:lnTo>
                  <a:lnTo>
                    <a:pt x="240" y="1284"/>
                  </a:lnTo>
                  <a:lnTo>
                    <a:pt x="246" y="1284"/>
                  </a:lnTo>
                  <a:lnTo>
                    <a:pt x="258" y="1278"/>
                  </a:lnTo>
                  <a:lnTo>
                    <a:pt x="270" y="1266"/>
                  </a:lnTo>
                  <a:lnTo>
                    <a:pt x="276" y="1254"/>
                  </a:lnTo>
                  <a:lnTo>
                    <a:pt x="282" y="1248"/>
                  </a:lnTo>
                  <a:lnTo>
                    <a:pt x="372" y="1248"/>
                  </a:lnTo>
                  <a:lnTo>
                    <a:pt x="378" y="1242"/>
                  </a:lnTo>
                  <a:lnTo>
                    <a:pt x="384" y="1230"/>
                  </a:lnTo>
                  <a:lnTo>
                    <a:pt x="390" y="1224"/>
                  </a:lnTo>
                  <a:lnTo>
                    <a:pt x="396" y="1212"/>
                  </a:lnTo>
                  <a:lnTo>
                    <a:pt x="402" y="1206"/>
                  </a:lnTo>
                  <a:lnTo>
                    <a:pt x="402" y="1194"/>
                  </a:lnTo>
                  <a:lnTo>
                    <a:pt x="390" y="1182"/>
                  </a:lnTo>
                  <a:lnTo>
                    <a:pt x="384" y="1182"/>
                  </a:lnTo>
                  <a:lnTo>
                    <a:pt x="402" y="1170"/>
                  </a:lnTo>
                  <a:lnTo>
                    <a:pt x="420" y="1170"/>
                  </a:lnTo>
                  <a:lnTo>
                    <a:pt x="462" y="1164"/>
                  </a:lnTo>
                  <a:lnTo>
                    <a:pt x="510" y="1146"/>
                  </a:lnTo>
                  <a:lnTo>
                    <a:pt x="528" y="1134"/>
                  </a:lnTo>
                  <a:lnTo>
                    <a:pt x="552" y="1110"/>
                  </a:lnTo>
                  <a:lnTo>
                    <a:pt x="552" y="1092"/>
                  </a:lnTo>
                  <a:lnTo>
                    <a:pt x="588" y="1068"/>
                  </a:lnTo>
                  <a:lnTo>
                    <a:pt x="594" y="1038"/>
                  </a:lnTo>
                  <a:lnTo>
                    <a:pt x="648" y="1008"/>
                  </a:lnTo>
                  <a:lnTo>
                    <a:pt x="672" y="1008"/>
                  </a:lnTo>
                  <a:lnTo>
                    <a:pt x="672" y="996"/>
                  </a:lnTo>
                  <a:lnTo>
                    <a:pt x="684" y="996"/>
                  </a:lnTo>
                  <a:lnTo>
                    <a:pt x="684" y="990"/>
                  </a:lnTo>
                  <a:lnTo>
                    <a:pt x="678" y="984"/>
                  </a:lnTo>
                  <a:lnTo>
                    <a:pt x="666" y="966"/>
                  </a:lnTo>
                  <a:lnTo>
                    <a:pt x="654" y="960"/>
                  </a:lnTo>
                  <a:lnTo>
                    <a:pt x="648" y="960"/>
                  </a:lnTo>
                  <a:lnTo>
                    <a:pt x="642" y="936"/>
                  </a:lnTo>
                  <a:lnTo>
                    <a:pt x="660" y="930"/>
                  </a:lnTo>
                  <a:lnTo>
                    <a:pt x="642" y="918"/>
                  </a:lnTo>
                  <a:lnTo>
                    <a:pt x="642" y="876"/>
                  </a:lnTo>
                  <a:lnTo>
                    <a:pt x="636" y="870"/>
                  </a:lnTo>
                  <a:lnTo>
                    <a:pt x="624" y="870"/>
                  </a:lnTo>
                  <a:lnTo>
                    <a:pt x="618" y="876"/>
                  </a:lnTo>
                  <a:lnTo>
                    <a:pt x="606" y="876"/>
                  </a:lnTo>
                  <a:lnTo>
                    <a:pt x="600" y="870"/>
                  </a:lnTo>
                  <a:lnTo>
                    <a:pt x="600" y="852"/>
                  </a:lnTo>
                  <a:lnTo>
                    <a:pt x="606" y="840"/>
                  </a:lnTo>
                  <a:lnTo>
                    <a:pt x="618" y="834"/>
                  </a:lnTo>
                  <a:lnTo>
                    <a:pt x="630" y="822"/>
                  </a:lnTo>
                  <a:lnTo>
                    <a:pt x="630" y="810"/>
                  </a:lnTo>
                  <a:lnTo>
                    <a:pt x="618" y="786"/>
                  </a:lnTo>
                  <a:lnTo>
                    <a:pt x="612" y="780"/>
                  </a:lnTo>
                  <a:lnTo>
                    <a:pt x="630" y="762"/>
                  </a:lnTo>
                  <a:lnTo>
                    <a:pt x="648" y="750"/>
                  </a:lnTo>
                  <a:lnTo>
                    <a:pt x="642" y="732"/>
                  </a:lnTo>
                  <a:lnTo>
                    <a:pt x="636" y="708"/>
                  </a:lnTo>
                  <a:lnTo>
                    <a:pt x="648" y="708"/>
                  </a:lnTo>
                  <a:lnTo>
                    <a:pt x="648" y="690"/>
                  </a:lnTo>
                  <a:lnTo>
                    <a:pt x="660" y="678"/>
                  </a:lnTo>
                  <a:lnTo>
                    <a:pt x="672" y="672"/>
                  </a:lnTo>
                  <a:lnTo>
                    <a:pt x="678" y="666"/>
                  </a:lnTo>
                  <a:lnTo>
                    <a:pt x="678" y="660"/>
                  </a:lnTo>
                  <a:lnTo>
                    <a:pt x="672" y="654"/>
                  </a:lnTo>
                  <a:lnTo>
                    <a:pt x="672" y="642"/>
                  </a:lnTo>
                  <a:lnTo>
                    <a:pt x="666" y="636"/>
                  </a:lnTo>
                  <a:lnTo>
                    <a:pt x="678" y="624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62" name="Central African Republic" descr="© INSCALE GmbH, 05.05.2010&#10;http://www.presentationload.com/">
              <a:extLst>
                <a:ext uri="{FF2B5EF4-FFF2-40B4-BE49-F238E27FC236}">
                  <a16:creationId xmlns:a16="http://schemas.microsoft.com/office/drawing/2014/main" id="{4CE9ABF7-66B5-4CE7-AA60-EF2E3D67E414}"/>
                </a:ext>
              </a:extLst>
            </p:cNvPr>
            <p:cNvSpPr>
              <a:spLocks/>
            </p:cNvSpPr>
            <p:nvPr/>
          </p:nvSpPr>
          <p:spPr bwMode="gray">
            <a:xfrm>
              <a:off x="6002539" y="4124039"/>
              <a:ext cx="404830" cy="314222"/>
            </a:xfrm>
            <a:custGeom>
              <a:avLst/>
              <a:gdLst>
                <a:gd name="T0" fmla="*/ 2147483647 w 912"/>
                <a:gd name="T1" fmla="*/ 2147483647 h 702"/>
                <a:gd name="T2" fmla="*/ 2147483647 w 912"/>
                <a:gd name="T3" fmla="*/ 2147483647 h 702"/>
                <a:gd name="T4" fmla="*/ 2147483647 w 912"/>
                <a:gd name="T5" fmla="*/ 2147483647 h 702"/>
                <a:gd name="T6" fmla="*/ 2147483647 w 912"/>
                <a:gd name="T7" fmla="*/ 2147483647 h 702"/>
                <a:gd name="T8" fmla="*/ 2147483647 w 912"/>
                <a:gd name="T9" fmla="*/ 2147483647 h 702"/>
                <a:gd name="T10" fmla="*/ 2147483647 w 912"/>
                <a:gd name="T11" fmla="*/ 2147483647 h 702"/>
                <a:gd name="T12" fmla="*/ 2147483647 w 912"/>
                <a:gd name="T13" fmla="*/ 2147483647 h 702"/>
                <a:gd name="T14" fmla="*/ 2147483647 w 912"/>
                <a:gd name="T15" fmla="*/ 2147483647 h 702"/>
                <a:gd name="T16" fmla="*/ 2147483647 w 912"/>
                <a:gd name="T17" fmla="*/ 2147483647 h 702"/>
                <a:gd name="T18" fmla="*/ 2147483647 w 912"/>
                <a:gd name="T19" fmla="*/ 2147483647 h 702"/>
                <a:gd name="T20" fmla="*/ 2147483647 w 912"/>
                <a:gd name="T21" fmla="*/ 2147483647 h 702"/>
                <a:gd name="T22" fmla="*/ 2147483647 w 912"/>
                <a:gd name="T23" fmla="*/ 2147483647 h 702"/>
                <a:gd name="T24" fmla="*/ 2147483647 w 912"/>
                <a:gd name="T25" fmla="*/ 2147483647 h 702"/>
                <a:gd name="T26" fmla="*/ 2147483647 w 912"/>
                <a:gd name="T27" fmla="*/ 2147483647 h 702"/>
                <a:gd name="T28" fmla="*/ 2147483647 w 912"/>
                <a:gd name="T29" fmla="*/ 2147483647 h 702"/>
                <a:gd name="T30" fmla="*/ 2147483647 w 912"/>
                <a:gd name="T31" fmla="*/ 0 h 702"/>
                <a:gd name="T32" fmla="*/ 2147483647 w 912"/>
                <a:gd name="T33" fmla="*/ 2147483647 h 702"/>
                <a:gd name="T34" fmla="*/ 2147483647 w 912"/>
                <a:gd name="T35" fmla="*/ 2147483647 h 702"/>
                <a:gd name="T36" fmla="*/ 2147483647 w 912"/>
                <a:gd name="T37" fmla="*/ 2147483647 h 702"/>
                <a:gd name="T38" fmla="*/ 2147483647 w 912"/>
                <a:gd name="T39" fmla="*/ 2147483647 h 702"/>
                <a:gd name="T40" fmla="*/ 2147483647 w 912"/>
                <a:gd name="T41" fmla="*/ 2147483647 h 702"/>
                <a:gd name="T42" fmla="*/ 2147483647 w 912"/>
                <a:gd name="T43" fmla="*/ 2147483647 h 702"/>
                <a:gd name="T44" fmla="*/ 2147483647 w 912"/>
                <a:gd name="T45" fmla="*/ 2147483647 h 702"/>
                <a:gd name="T46" fmla="*/ 2147483647 w 912"/>
                <a:gd name="T47" fmla="*/ 2147483647 h 702"/>
                <a:gd name="T48" fmla="*/ 2147483647 w 912"/>
                <a:gd name="T49" fmla="*/ 2147483647 h 702"/>
                <a:gd name="T50" fmla="*/ 2147483647 w 912"/>
                <a:gd name="T51" fmla="*/ 2147483647 h 702"/>
                <a:gd name="T52" fmla="*/ 2147483647 w 912"/>
                <a:gd name="T53" fmla="*/ 2147483647 h 702"/>
                <a:gd name="T54" fmla="*/ 2147483647 w 912"/>
                <a:gd name="T55" fmla="*/ 2147483647 h 702"/>
                <a:gd name="T56" fmla="*/ 2147483647 w 912"/>
                <a:gd name="T57" fmla="*/ 2147483647 h 702"/>
                <a:gd name="T58" fmla="*/ 2147483647 w 912"/>
                <a:gd name="T59" fmla="*/ 2147483647 h 702"/>
                <a:gd name="T60" fmla="*/ 0 w 912"/>
                <a:gd name="T61" fmla="*/ 2147483647 h 702"/>
                <a:gd name="T62" fmla="*/ 2147483647 w 912"/>
                <a:gd name="T63" fmla="*/ 2147483647 h 702"/>
                <a:gd name="T64" fmla="*/ 2147483647 w 912"/>
                <a:gd name="T65" fmla="*/ 2147483647 h 702"/>
                <a:gd name="T66" fmla="*/ 2147483647 w 912"/>
                <a:gd name="T67" fmla="*/ 2147483647 h 702"/>
                <a:gd name="T68" fmla="*/ 2147483647 w 912"/>
                <a:gd name="T69" fmla="*/ 2147483647 h 702"/>
                <a:gd name="T70" fmla="*/ 2147483647 w 912"/>
                <a:gd name="T71" fmla="*/ 2147483647 h 702"/>
                <a:gd name="T72" fmla="*/ 2147483647 w 912"/>
                <a:gd name="T73" fmla="*/ 2147483647 h 702"/>
                <a:gd name="T74" fmla="*/ 2147483647 w 912"/>
                <a:gd name="T75" fmla="*/ 2147483647 h 702"/>
                <a:gd name="T76" fmla="*/ 2147483647 w 912"/>
                <a:gd name="T77" fmla="*/ 2147483647 h 702"/>
                <a:gd name="T78" fmla="*/ 2147483647 w 912"/>
                <a:gd name="T79" fmla="*/ 2147483647 h 702"/>
                <a:gd name="T80" fmla="*/ 2147483647 w 912"/>
                <a:gd name="T81" fmla="*/ 2147483647 h 702"/>
                <a:gd name="T82" fmla="*/ 2147483647 w 912"/>
                <a:gd name="T83" fmla="*/ 2147483647 h 702"/>
                <a:gd name="T84" fmla="*/ 2147483647 w 912"/>
                <a:gd name="T85" fmla="*/ 2147483647 h 702"/>
                <a:gd name="T86" fmla="*/ 2147483647 w 912"/>
                <a:gd name="T87" fmla="*/ 2147483647 h 702"/>
                <a:gd name="T88" fmla="*/ 2147483647 w 912"/>
                <a:gd name="T89" fmla="*/ 2147483647 h 702"/>
                <a:gd name="T90" fmla="*/ 2147483647 w 912"/>
                <a:gd name="T91" fmla="*/ 2147483647 h 702"/>
                <a:gd name="T92" fmla="*/ 2147483647 w 912"/>
                <a:gd name="T93" fmla="*/ 2147483647 h 702"/>
                <a:gd name="T94" fmla="*/ 2147483647 w 912"/>
                <a:gd name="T95" fmla="*/ 2147483647 h 702"/>
                <a:gd name="T96" fmla="*/ 2147483647 w 912"/>
                <a:gd name="T97" fmla="*/ 2147483647 h 702"/>
                <a:gd name="T98" fmla="*/ 2147483647 w 912"/>
                <a:gd name="T99" fmla="*/ 2147483647 h 702"/>
                <a:gd name="T100" fmla="*/ 2147483647 w 912"/>
                <a:gd name="T101" fmla="*/ 2147483647 h 702"/>
                <a:gd name="T102" fmla="*/ 2147483647 w 912"/>
                <a:gd name="T103" fmla="*/ 2147483647 h 702"/>
                <a:gd name="T104" fmla="*/ 2147483647 w 912"/>
                <a:gd name="T105" fmla="*/ 2147483647 h 702"/>
                <a:gd name="T106" fmla="*/ 2147483647 w 912"/>
                <a:gd name="T107" fmla="*/ 2147483647 h 702"/>
                <a:gd name="T108" fmla="*/ 2147483647 w 912"/>
                <a:gd name="T109" fmla="*/ 2147483647 h 702"/>
                <a:gd name="T110" fmla="*/ 2147483647 w 912"/>
                <a:gd name="T111" fmla="*/ 2147483647 h 702"/>
                <a:gd name="T112" fmla="*/ 2147483647 w 912"/>
                <a:gd name="T113" fmla="*/ 2147483647 h 702"/>
                <a:gd name="T114" fmla="*/ 2147483647 w 912"/>
                <a:gd name="T115" fmla="*/ 2147483647 h 702"/>
                <a:gd name="T116" fmla="*/ 2147483647 w 912"/>
                <a:gd name="T117" fmla="*/ 2147483647 h 702"/>
                <a:gd name="T118" fmla="*/ 2147483647 w 912"/>
                <a:gd name="T119" fmla="*/ 2147483647 h 702"/>
                <a:gd name="T120" fmla="*/ 2147483647 w 912"/>
                <a:gd name="T121" fmla="*/ 2147483647 h 70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912"/>
                <a:gd name="T184" fmla="*/ 0 h 702"/>
                <a:gd name="T185" fmla="*/ 912 w 912"/>
                <a:gd name="T186" fmla="*/ 702 h 70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912" h="702">
                  <a:moveTo>
                    <a:pt x="906" y="420"/>
                  </a:moveTo>
                  <a:lnTo>
                    <a:pt x="900" y="414"/>
                  </a:lnTo>
                  <a:lnTo>
                    <a:pt x="888" y="408"/>
                  </a:lnTo>
                  <a:lnTo>
                    <a:pt x="882" y="402"/>
                  </a:lnTo>
                  <a:lnTo>
                    <a:pt x="858" y="396"/>
                  </a:lnTo>
                  <a:lnTo>
                    <a:pt x="858" y="378"/>
                  </a:lnTo>
                  <a:lnTo>
                    <a:pt x="846" y="366"/>
                  </a:lnTo>
                  <a:lnTo>
                    <a:pt x="846" y="360"/>
                  </a:lnTo>
                  <a:lnTo>
                    <a:pt x="858" y="360"/>
                  </a:lnTo>
                  <a:lnTo>
                    <a:pt x="858" y="348"/>
                  </a:lnTo>
                  <a:lnTo>
                    <a:pt x="852" y="342"/>
                  </a:lnTo>
                  <a:lnTo>
                    <a:pt x="834" y="342"/>
                  </a:lnTo>
                  <a:lnTo>
                    <a:pt x="834" y="336"/>
                  </a:lnTo>
                  <a:lnTo>
                    <a:pt x="828" y="330"/>
                  </a:lnTo>
                  <a:lnTo>
                    <a:pt x="822" y="318"/>
                  </a:lnTo>
                  <a:lnTo>
                    <a:pt x="810" y="306"/>
                  </a:lnTo>
                  <a:lnTo>
                    <a:pt x="798" y="300"/>
                  </a:lnTo>
                  <a:lnTo>
                    <a:pt x="792" y="300"/>
                  </a:lnTo>
                  <a:lnTo>
                    <a:pt x="780" y="294"/>
                  </a:lnTo>
                  <a:lnTo>
                    <a:pt x="768" y="282"/>
                  </a:lnTo>
                  <a:lnTo>
                    <a:pt x="768" y="276"/>
                  </a:lnTo>
                  <a:lnTo>
                    <a:pt x="774" y="276"/>
                  </a:lnTo>
                  <a:lnTo>
                    <a:pt x="774" y="270"/>
                  </a:lnTo>
                  <a:lnTo>
                    <a:pt x="780" y="270"/>
                  </a:lnTo>
                  <a:lnTo>
                    <a:pt x="780" y="264"/>
                  </a:lnTo>
                  <a:lnTo>
                    <a:pt x="768" y="252"/>
                  </a:lnTo>
                  <a:lnTo>
                    <a:pt x="756" y="246"/>
                  </a:lnTo>
                  <a:lnTo>
                    <a:pt x="750" y="246"/>
                  </a:lnTo>
                  <a:lnTo>
                    <a:pt x="750" y="228"/>
                  </a:lnTo>
                  <a:lnTo>
                    <a:pt x="720" y="228"/>
                  </a:lnTo>
                  <a:lnTo>
                    <a:pt x="696" y="216"/>
                  </a:lnTo>
                  <a:lnTo>
                    <a:pt x="696" y="186"/>
                  </a:lnTo>
                  <a:lnTo>
                    <a:pt x="648" y="180"/>
                  </a:lnTo>
                  <a:lnTo>
                    <a:pt x="654" y="162"/>
                  </a:lnTo>
                  <a:lnTo>
                    <a:pt x="648" y="162"/>
                  </a:lnTo>
                  <a:lnTo>
                    <a:pt x="642" y="156"/>
                  </a:lnTo>
                  <a:lnTo>
                    <a:pt x="642" y="150"/>
                  </a:lnTo>
                  <a:lnTo>
                    <a:pt x="648" y="144"/>
                  </a:lnTo>
                  <a:lnTo>
                    <a:pt x="654" y="132"/>
                  </a:lnTo>
                  <a:lnTo>
                    <a:pt x="660" y="126"/>
                  </a:lnTo>
                  <a:lnTo>
                    <a:pt x="660" y="96"/>
                  </a:lnTo>
                  <a:lnTo>
                    <a:pt x="654" y="84"/>
                  </a:lnTo>
                  <a:lnTo>
                    <a:pt x="648" y="66"/>
                  </a:lnTo>
                  <a:lnTo>
                    <a:pt x="636" y="54"/>
                  </a:lnTo>
                  <a:lnTo>
                    <a:pt x="630" y="42"/>
                  </a:lnTo>
                  <a:lnTo>
                    <a:pt x="600" y="12"/>
                  </a:lnTo>
                  <a:lnTo>
                    <a:pt x="600" y="0"/>
                  </a:lnTo>
                  <a:lnTo>
                    <a:pt x="576" y="0"/>
                  </a:lnTo>
                  <a:lnTo>
                    <a:pt x="522" y="30"/>
                  </a:lnTo>
                  <a:lnTo>
                    <a:pt x="516" y="60"/>
                  </a:lnTo>
                  <a:lnTo>
                    <a:pt x="480" y="84"/>
                  </a:lnTo>
                  <a:lnTo>
                    <a:pt x="480" y="102"/>
                  </a:lnTo>
                  <a:lnTo>
                    <a:pt x="456" y="126"/>
                  </a:lnTo>
                  <a:lnTo>
                    <a:pt x="438" y="138"/>
                  </a:lnTo>
                  <a:lnTo>
                    <a:pt x="390" y="156"/>
                  </a:lnTo>
                  <a:lnTo>
                    <a:pt x="348" y="162"/>
                  </a:lnTo>
                  <a:lnTo>
                    <a:pt x="330" y="162"/>
                  </a:lnTo>
                  <a:lnTo>
                    <a:pt x="312" y="174"/>
                  </a:lnTo>
                  <a:lnTo>
                    <a:pt x="318" y="174"/>
                  </a:lnTo>
                  <a:lnTo>
                    <a:pt x="330" y="186"/>
                  </a:lnTo>
                  <a:lnTo>
                    <a:pt x="330" y="198"/>
                  </a:lnTo>
                  <a:lnTo>
                    <a:pt x="324" y="204"/>
                  </a:lnTo>
                  <a:lnTo>
                    <a:pt x="318" y="216"/>
                  </a:lnTo>
                  <a:lnTo>
                    <a:pt x="312" y="222"/>
                  </a:lnTo>
                  <a:lnTo>
                    <a:pt x="306" y="234"/>
                  </a:lnTo>
                  <a:lnTo>
                    <a:pt x="300" y="240"/>
                  </a:lnTo>
                  <a:lnTo>
                    <a:pt x="210" y="240"/>
                  </a:lnTo>
                  <a:lnTo>
                    <a:pt x="204" y="246"/>
                  </a:lnTo>
                  <a:lnTo>
                    <a:pt x="198" y="258"/>
                  </a:lnTo>
                  <a:lnTo>
                    <a:pt x="186" y="270"/>
                  </a:lnTo>
                  <a:lnTo>
                    <a:pt x="174" y="276"/>
                  </a:lnTo>
                  <a:lnTo>
                    <a:pt x="168" y="276"/>
                  </a:lnTo>
                  <a:lnTo>
                    <a:pt x="162" y="270"/>
                  </a:lnTo>
                  <a:lnTo>
                    <a:pt x="162" y="246"/>
                  </a:lnTo>
                  <a:lnTo>
                    <a:pt x="156" y="252"/>
                  </a:lnTo>
                  <a:lnTo>
                    <a:pt x="144" y="258"/>
                  </a:lnTo>
                  <a:lnTo>
                    <a:pt x="126" y="276"/>
                  </a:lnTo>
                  <a:lnTo>
                    <a:pt x="114" y="282"/>
                  </a:lnTo>
                  <a:lnTo>
                    <a:pt x="96" y="282"/>
                  </a:lnTo>
                  <a:lnTo>
                    <a:pt x="90" y="276"/>
                  </a:lnTo>
                  <a:lnTo>
                    <a:pt x="78" y="276"/>
                  </a:lnTo>
                  <a:lnTo>
                    <a:pt x="66" y="288"/>
                  </a:lnTo>
                  <a:lnTo>
                    <a:pt x="60" y="300"/>
                  </a:lnTo>
                  <a:lnTo>
                    <a:pt x="54" y="306"/>
                  </a:lnTo>
                  <a:lnTo>
                    <a:pt x="54" y="324"/>
                  </a:lnTo>
                  <a:lnTo>
                    <a:pt x="48" y="336"/>
                  </a:lnTo>
                  <a:lnTo>
                    <a:pt x="42" y="336"/>
                  </a:lnTo>
                  <a:lnTo>
                    <a:pt x="36" y="372"/>
                  </a:lnTo>
                  <a:lnTo>
                    <a:pt x="30" y="372"/>
                  </a:lnTo>
                  <a:lnTo>
                    <a:pt x="24" y="378"/>
                  </a:lnTo>
                  <a:lnTo>
                    <a:pt x="12" y="384"/>
                  </a:lnTo>
                  <a:lnTo>
                    <a:pt x="0" y="396"/>
                  </a:lnTo>
                  <a:lnTo>
                    <a:pt x="0" y="402"/>
                  </a:lnTo>
                  <a:lnTo>
                    <a:pt x="12" y="408"/>
                  </a:lnTo>
                  <a:lnTo>
                    <a:pt x="18" y="408"/>
                  </a:lnTo>
                  <a:lnTo>
                    <a:pt x="18" y="444"/>
                  </a:lnTo>
                  <a:lnTo>
                    <a:pt x="6" y="456"/>
                  </a:lnTo>
                  <a:lnTo>
                    <a:pt x="24" y="468"/>
                  </a:lnTo>
                  <a:lnTo>
                    <a:pt x="24" y="516"/>
                  </a:lnTo>
                  <a:lnTo>
                    <a:pt x="30" y="516"/>
                  </a:lnTo>
                  <a:lnTo>
                    <a:pt x="48" y="534"/>
                  </a:lnTo>
                  <a:lnTo>
                    <a:pt x="54" y="534"/>
                  </a:lnTo>
                  <a:lnTo>
                    <a:pt x="54" y="576"/>
                  </a:lnTo>
                  <a:lnTo>
                    <a:pt x="60" y="582"/>
                  </a:lnTo>
                  <a:lnTo>
                    <a:pt x="72" y="606"/>
                  </a:lnTo>
                  <a:lnTo>
                    <a:pt x="84" y="618"/>
                  </a:lnTo>
                  <a:lnTo>
                    <a:pt x="96" y="624"/>
                  </a:lnTo>
                  <a:lnTo>
                    <a:pt x="102" y="636"/>
                  </a:lnTo>
                  <a:lnTo>
                    <a:pt x="114" y="642"/>
                  </a:lnTo>
                  <a:lnTo>
                    <a:pt x="120" y="660"/>
                  </a:lnTo>
                  <a:lnTo>
                    <a:pt x="120" y="690"/>
                  </a:lnTo>
                  <a:lnTo>
                    <a:pt x="132" y="702"/>
                  </a:lnTo>
                  <a:lnTo>
                    <a:pt x="138" y="696"/>
                  </a:lnTo>
                  <a:lnTo>
                    <a:pt x="144" y="684"/>
                  </a:lnTo>
                  <a:lnTo>
                    <a:pt x="150" y="678"/>
                  </a:lnTo>
                  <a:lnTo>
                    <a:pt x="156" y="666"/>
                  </a:lnTo>
                  <a:lnTo>
                    <a:pt x="156" y="642"/>
                  </a:lnTo>
                  <a:lnTo>
                    <a:pt x="144" y="630"/>
                  </a:lnTo>
                  <a:lnTo>
                    <a:pt x="162" y="600"/>
                  </a:lnTo>
                  <a:lnTo>
                    <a:pt x="192" y="600"/>
                  </a:lnTo>
                  <a:lnTo>
                    <a:pt x="210" y="582"/>
                  </a:lnTo>
                  <a:lnTo>
                    <a:pt x="228" y="582"/>
                  </a:lnTo>
                  <a:lnTo>
                    <a:pt x="264" y="600"/>
                  </a:lnTo>
                  <a:lnTo>
                    <a:pt x="276" y="600"/>
                  </a:lnTo>
                  <a:lnTo>
                    <a:pt x="288" y="588"/>
                  </a:lnTo>
                  <a:lnTo>
                    <a:pt x="300" y="570"/>
                  </a:lnTo>
                  <a:lnTo>
                    <a:pt x="300" y="552"/>
                  </a:lnTo>
                  <a:lnTo>
                    <a:pt x="294" y="552"/>
                  </a:lnTo>
                  <a:lnTo>
                    <a:pt x="294" y="540"/>
                  </a:lnTo>
                  <a:lnTo>
                    <a:pt x="306" y="528"/>
                  </a:lnTo>
                  <a:lnTo>
                    <a:pt x="312" y="528"/>
                  </a:lnTo>
                  <a:lnTo>
                    <a:pt x="324" y="516"/>
                  </a:lnTo>
                  <a:lnTo>
                    <a:pt x="330" y="504"/>
                  </a:lnTo>
                  <a:lnTo>
                    <a:pt x="330" y="498"/>
                  </a:lnTo>
                  <a:lnTo>
                    <a:pt x="336" y="486"/>
                  </a:lnTo>
                  <a:lnTo>
                    <a:pt x="336" y="480"/>
                  </a:lnTo>
                  <a:lnTo>
                    <a:pt x="342" y="474"/>
                  </a:lnTo>
                  <a:lnTo>
                    <a:pt x="354" y="468"/>
                  </a:lnTo>
                  <a:lnTo>
                    <a:pt x="366" y="468"/>
                  </a:lnTo>
                  <a:lnTo>
                    <a:pt x="384" y="474"/>
                  </a:lnTo>
                  <a:lnTo>
                    <a:pt x="396" y="474"/>
                  </a:lnTo>
                  <a:lnTo>
                    <a:pt x="408" y="480"/>
                  </a:lnTo>
                  <a:lnTo>
                    <a:pt x="408" y="492"/>
                  </a:lnTo>
                  <a:lnTo>
                    <a:pt x="426" y="492"/>
                  </a:lnTo>
                  <a:lnTo>
                    <a:pt x="432" y="498"/>
                  </a:lnTo>
                  <a:lnTo>
                    <a:pt x="432" y="528"/>
                  </a:lnTo>
                  <a:lnTo>
                    <a:pt x="474" y="528"/>
                  </a:lnTo>
                  <a:lnTo>
                    <a:pt x="480" y="534"/>
                  </a:lnTo>
                  <a:lnTo>
                    <a:pt x="492" y="540"/>
                  </a:lnTo>
                  <a:lnTo>
                    <a:pt x="540" y="540"/>
                  </a:lnTo>
                  <a:lnTo>
                    <a:pt x="552" y="546"/>
                  </a:lnTo>
                  <a:lnTo>
                    <a:pt x="558" y="552"/>
                  </a:lnTo>
                  <a:lnTo>
                    <a:pt x="570" y="558"/>
                  </a:lnTo>
                  <a:lnTo>
                    <a:pt x="576" y="552"/>
                  </a:lnTo>
                  <a:lnTo>
                    <a:pt x="582" y="540"/>
                  </a:lnTo>
                  <a:lnTo>
                    <a:pt x="588" y="534"/>
                  </a:lnTo>
                  <a:lnTo>
                    <a:pt x="588" y="522"/>
                  </a:lnTo>
                  <a:lnTo>
                    <a:pt x="606" y="504"/>
                  </a:lnTo>
                  <a:lnTo>
                    <a:pt x="612" y="492"/>
                  </a:lnTo>
                  <a:lnTo>
                    <a:pt x="636" y="516"/>
                  </a:lnTo>
                  <a:lnTo>
                    <a:pt x="642" y="516"/>
                  </a:lnTo>
                  <a:lnTo>
                    <a:pt x="648" y="510"/>
                  </a:lnTo>
                  <a:lnTo>
                    <a:pt x="660" y="504"/>
                  </a:lnTo>
                  <a:lnTo>
                    <a:pt x="672" y="492"/>
                  </a:lnTo>
                  <a:lnTo>
                    <a:pt x="690" y="492"/>
                  </a:lnTo>
                  <a:lnTo>
                    <a:pt x="714" y="474"/>
                  </a:lnTo>
                  <a:lnTo>
                    <a:pt x="726" y="486"/>
                  </a:lnTo>
                  <a:lnTo>
                    <a:pt x="750" y="486"/>
                  </a:lnTo>
                  <a:lnTo>
                    <a:pt x="756" y="480"/>
                  </a:lnTo>
                  <a:lnTo>
                    <a:pt x="768" y="480"/>
                  </a:lnTo>
                  <a:lnTo>
                    <a:pt x="768" y="468"/>
                  </a:lnTo>
                  <a:lnTo>
                    <a:pt x="786" y="450"/>
                  </a:lnTo>
                  <a:lnTo>
                    <a:pt x="792" y="450"/>
                  </a:lnTo>
                  <a:lnTo>
                    <a:pt x="792" y="456"/>
                  </a:lnTo>
                  <a:lnTo>
                    <a:pt x="804" y="468"/>
                  </a:lnTo>
                  <a:lnTo>
                    <a:pt x="840" y="462"/>
                  </a:lnTo>
                  <a:lnTo>
                    <a:pt x="840" y="468"/>
                  </a:lnTo>
                  <a:lnTo>
                    <a:pt x="852" y="480"/>
                  </a:lnTo>
                  <a:lnTo>
                    <a:pt x="876" y="480"/>
                  </a:lnTo>
                  <a:lnTo>
                    <a:pt x="894" y="474"/>
                  </a:lnTo>
                  <a:lnTo>
                    <a:pt x="912" y="456"/>
                  </a:lnTo>
                  <a:lnTo>
                    <a:pt x="912" y="432"/>
                  </a:lnTo>
                  <a:lnTo>
                    <a:pt x="906" y="42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63" name="Cameroon" descr="© INSCALE GmbH, 05.05.2010&#10;http://www.presentationload.com/">
              <a:extLst>
                <a:ext uri="{FF2B5EF4-FFF2-40B4-BE49-F238E27FC236}">
                  <a16:creationId xmlns:a16="http://schemas.microsoft.com/office/drawing/2014/main" id="{CCD5703A-72C4-4E49-B95C-38A2D326CAA1}"/>
                </a:ext>
              </a:extLst>
            </p:cNvPr>
            <p:cNvSpPr>
              <a:spLocks/>
            </p:cNvSpPr>
            <p:nvPr/>
          </p:nvSpPr>
          <p:spPr bwMode="gray">
            <a:xfrm>
              <a:off x="5818381" y="4044690"/>
              <a:ext cx="241311" cy="415788"/>
            </a:xfrm>
            <a:custGeom>
              <a:avLst/>
              <a:gdLst>
                <a:gd name="T0" fmla="*/ 2147483647 w 546"/>
                <a:gd name="T1" fmla="*/ 0 h 924"/>
                <a:gd name="T2" fmla="*/ 2147483647 w 546"/>
                <a:gd name="T3" fmla="*/ 2147483647 h 924"/>
                <a:gd name="T4" fmla="*/ 2147483647 w 546"/>
                <a:gd name="T5" fmla="*/ 2147483647 h 924"/>
                <a:gd name="T6" fmla="*/ 2147483647 w 546"/>
                <a:gd name="T7" fmla="*/ 2147483647 h 924"/>
                <a:gd name="T8" fmla="*/ 2147483647 w 546"/>
                <a:gd name="T9" fmla="*/ 2147483647 h 924"/>
                <a:gd name="T10" fmla="*/ 2147483647 w 546"/>
                <a:gd name="T11" fmla="*/ 2147483647 h 924"/>
                <a:gd name="T12" fmla="*/ 2147483647 w 546"/>
                <a:gd name="T13" fmla="*/ 2147483647 h 924"/>
                <a:gd name="T14" fmla="*/ 2147483647 w 546"/>
                <a:gd name="T15" fmla="*/ 2147483647 h 924"/>
                <a:gd name="T16" fmla="*/ 2147483647 w 546"/>
                <a:gd name="T17" fmla="*/ 2147483647 h 924"/>
                <a:gd name="T18" fmla="*/ 2147483647 w 546"/>
                <a:gd name="T19" fmla="*/ 2147483647 h 924"/>
                <a:gd name="T20" fmla="*/ 2147483647 w 546"/>
                <a:gd name="T21" fmla="*/ 2147483647 h 924"/>
                <a:gd name="T22" fmla="*/ 2147483647 w 546"/>
                <a:gd name="T23" fmla="*/ 2147483647 h 924"/>
                <a:gd name="T24" fmla="*/ 2147483647 w 546"/>
                <a:gd name="T25" fmla="*/ 2147483647 h 924"/>
                <a:gd name="T26" fmla="*/ 2147483647 w 546"/>
                <a:gd name="T27" fmla="*/ 2147483647 h 924"/>
                <a:gd name="T28" fmla="*/ 2147483647 w 546"/>
                <a:gd name="T29" fmla="*/ 2147483647 h 924"/>
                <a:gd name="T30" fmla="*/ 2147483647 w 546"/>
                <a:gd name="T31" fmla="*/ 2147483647 h 924"/>
                <a:gd name="T32" fmla="*/ 2147483647 w 546"/>
                <a:gd name="T33" fmla="*/ 2147483647 h 924"/>
                <a:gd name="T34" fmla="*/ 2147483647 w 546"/>
                <a:gd name="T35" fmla="*/ 2147483647 h 924"/>
                <a:gd name="T36" fmla="*/ 2147483647 w 546"/>
                <a:gd name="T37" fmla="*/ 2147483647 h 924"/>
                <a:gd name="T38" fmla="*/ 2147483647 w 546"/>
                <a:gd name="T39" fmla="*/ 2147483647 h 924"/>
                <a:gd name="T40" fmla="*/ 2147483647 w 546"/>
                <a:gd name="T41" fmla="*/ 2147483647 h 924"/>
                <a:gd name="T42" fmla="*/ 2147483647 w 546"/>
                <a:gd name="T43" fmla="*/ 2147483647 h 924"/>
                <a:gd name="T44" fmla="*/ 2147483647 w 546"/>
                <a:gd name="T45" fmla="*/ 2147483647 h 924"/>
                <a:gd name="T46" fmla="*/ 2147483647 w 546"/>
                <a:gd name="T47" fmla="*/ 2147483647 h 924"/>
                <a:gd name="T48" fmla="*/ 2147483647 w 546"/>
                <a:gd name="T49" fmla="*/ 2147483647 h 924"/>
                <a:gd name="T50" fmla="*/ 2147483647 w 546"/>
                <a:gd name="T51" fmla="*/ 2147483647 h 924"/>
                <a:gd name="T52" fmla="*/ 2147483647 w 546"/>
                <a:gd name="T53" fmla="*/ 2147483647 h 924"/>
                <a:gd name="T54" fmla="*/ 2147483647 w 546"/>
                <a:gd name="T55" fmla="*/ 2147483647 h 924"/>
                <a:gd name="T56" fmla="*/ 2147483647 w 546"/>
                <a:gd name="T57" fmla="*/ 2147483647 h 924"/>
                <a:gd name="T58" fmla="*/ 2147483647 w 546"/>
                <a:gd name="T59" fmla="*/ 2147483647 h 924"/>
                <a:gd name="T60" fmla="*/ 2147483647 w 546"/>
                <a:gd name="T61" fmla="*/ 2147483647 h 924"/>
                <a:gd name="T62" fmla="*/ 2147483647 w 546"/>
                <a:gd name="T63" fmla="*/ 2147483647 h 924"/>
                <a:gd name="T64" fmla="*/ 2147483647 w 546"/>
                <a:gd name="T65" fmla="*/ 2147483647 h 924"/>
                <a:gd name="T66" fmla="*/ 2147483647 w 546"/>
                <a:gd name="T67" fmla="*/ 2147483647 h 924"/>
                <a:gd name="T68" fmla="*/ 2147483647 w 546"/>
                <a:gd name="T69" fmla="*/ 2147483647 h 924"/>
                <a:gd name="T70" fmla="*/ 2147483647 w 546"/>
                <a:gd name="T71" fmla="*/ 2147483647 h 924"/>
                <a:gd name="T72" fmla="*/ 2147483647 w 546"/>
                <a:gd name="T73" fmla="*/ 2147483647 h 924"/>
                <a:gd name="T74" fmla="*/ 2147483647 w 546"/>
                <a:gd name="T75" fmla="*/ 2147483647 h 924"/>
                <a:gd name="T76" fmla="*/ 2147483647 w 546"/>
                <a:gd name="T77" fmla="*/ 2147483647 h 924"/>
                <a:gd name="T78" fmla="*/ 2147483647 w 546"/>
                <a:gd name="T79" fmla="*/ 2147483647 h 924"/>
                <a:gd name="T80" fmla="*/ 2147483647 w 546"/>
                <a:gd name="T81" fmla="*/ 2147483647 h 924"/>
                <a:gd name="T82" fmla="*/ 2147483647 w 546"/>
                <a:gd name="T83" fmla="*/ 2147483647 h 924"/>
                <a:gd name="T84" fmla="*/ 2147483647 w 546"/>
                <a:gd name="T85" fmla="*/ 2147483647 h 924"/>
                <a:gd name="T86" fmla="*/ 2147483647 w 546"/>
                <a:gd name="T87" fmla="*/ 2147483647 h 924"/>
                <a:gd name="T88" fmla="*/ 2147483647 w 546"/>
                <a:gd name="T89" fmla="*/ 2147483647 h 924"/>
                <a:gd name="T90" fmla="*/ 2147483647 w 546"/>
                <a:gd name="T91" fmla="*/ 2147483647 h 924"/>
                <a:gd name="T92" fmla="*/ 2147483647 w 546"/>
                <a:gd name="T93" fmla="*/ 2147483647 h 924"/>
                <a:gd name="T94" fmla="*/ 2147483647 w 546"/>
                <a:gd name="T95" fmla="*/ 2147483647 h 924"/>
                <a:gd name="T96" fmla="*/ 2147483647 w 546"/>
                <a:gd name="T97" fmla="*/ 2147483647 h 924"/>
                <a:gd name="T98" fmla="*/ 2147483647 w 546"/>
                <a:gd name="T99" fmla="*/ 2147483647 h 924"/>
                <a:gd name="T100" fmla="*/ 2147483647 w 546"/>
                <a:gd name="T101" fmla="*/ 2147483647 h 924"/>
                <a:gd name="T102" fmla="*/ 2147483647 w 546"/>
                <a:gd name="T103" fmla="*/ 2147483647 h 924"/>
                <a:gd name="T104" fmla="*/ 2147483647 w 546"/>
                <a:gd name="T105" fmla="*/ 2147483647 h 924"/>
                <a:gd name="T106" fmla="*/ 2147483647 w 546"/>
                <a:gd name="T107" fmla="*/ 2147483647 h 924"/>
                <a:gd name="T108" fmla="*/ 2147483647 w 546"/>
                <a:gd name="T109" fmla="*/ 2147483647 h 924"/>
                <a:gd name="T110" fmla="*/ 2147483647 w 546"/>
                <a:gd name="T111" fmla="*/ 2147483647 h 92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6"/>
                <a:gd name="T169" fmla="*/ 0 h 924"/>
                <a:gd name="T170" fmla="*/ 546 w 546"/>
                <a:gd name="T171" fmla="*/ 924 h 92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6" h="924">
                  <a:moveTo>
                    <a:pt x="420" y="30"/>
                  </a:moveTo>
                  <a:lnTo>
                    <a:pt x="414" y="18"/>
                  </a:lnTo>
                  <a:lnTo>
                    <a:pt x="414" y="0"/>
                  </a:lnTo>
                  <a:lnTo>
                    <a:pt x="390" y="6"/>
                  </a:lnTo>
                  <a:lnTo>
                    <a:pt x="390" y="54"/>
                  </a:lnTo>
                  <a:lnTo>
                    <a:pt x="396" y="60"/>
                  </a:lnTo>
                  <a:lnTo>
                    <a:pt x="396" y="66"/>
                  </a:lnTo>
                  <a:lnTo>
                    <a:pt x="426" y="66"/>
                  </a:lnTo>
                  <a:lnTo>
                    <a:pt x="426" y="96"/>
                  </a:lnTo>
                  <a:lnTo>
                    <a:pt x="420" y="102"/>
                  </a:lnTo>
                  <a:lnTo>
                    <a:pt x="420" y="108"/>
                  </a:lnTo>
                  <a:lnTo>
                    <a:pt x="426" y="114"/>
                  </a:lnTo>
                  <a:lnTo>
                    <a:pt x="426" y="126"/>
                  </a:lnTo>
                  <a:lnTo>
                    <a:pt x="408" y="144"/>
                  </a:lnTo>
                  <a:lnTo>
                    <a:pt x="396" y="150"/>
                  </a:lnTo>
                  <a:lnTo>
                    <a:pt x="384" y="150"/>
                  </a:lnTo>
                  <a:lnTo>
                    <a:pt x="384" y="156"/>
                  </a:lnTo>
                  <a:lnTo>
                    <a:pt x="378" y="162"/>
                  </a:lnTo>
                  <a:lnTo>
                    <a:pt x="378" y="168"/>
                  </a:lnTo>
                  <a:lnTo>
                    <a:pt x="372" y="174"/>
                  </a:lnTo>
                  <a:lnTo>
                    <a:pt x="372" y="180"/>
                  </a:lnTo>
                  <a:lnTo>
                    <a:pt x="360" y="192"/>
                  </a:lnTo>
                  <a:lnTo>
                    <a:pt x="354" y="204"/>
                  </a:lnTo>
                  <a:lnTo>
                    <a:pt x="348" y="234"/>
                  </a:lnTo>
                  <a:lnTo>
                    <a:pt x="342" y="240"/>
                  </a:lnTo>
                  <a:lnTo>
                    <a:pt x="342" y="270"/>
                  </a:lnTo>
                  <a:lnTo>
                    <a:pt x="336" y="288"/>
                  </a:lnTo>
                  <a:lnTo>
                    <a:pt x="330" y="294"/>
                  </a:lnTo>
                  <a:lnTo>
                    <a:pt x="312" y="294"/>
                  </a:lnTo>
                  <a:lnTo>
                    <a:pt x="312" y="324"/>
                  </a:lnTo>
                  <a:lnTo>
                    <a:pt x="306" y="342"/>
                  </a:lnTo>
                  <a:lnTo>
                    <a:pt x="306" y="354"/>
                  </a:lnTo>
                  <a:lnTo>
                    <a:pt x="300" y="360"/>
                  </a:lnTo>
                  <a:lnTo>
                    <a:pt x="288" y="366"/>
                  </a:lnTo>
                  <a:lnTo>
                    <a:pt x="282" y="372"/>
                  </a:lnTo>
                  <a:lnTo>
                    <a:pt x="270" y="378"/>
                  </a:lnTo>
                  <a:lnTo>
                    <a:pt x="258" y="426"/>
                  </a:lnTo>
                  <a:lnTo>
                    <a:pt x="234" y="456"/>
                  </a:lnTo>
                  <a:lnTo>
                    <a:pt x="234" y="486"/>
                  </a:lnTo>
                  <a:lnTo>
                    <a:pt x="228" y="492"/>
                  </a:lnTo>
                  <a:lnTo>
                    <a:pt x="216" y="498"/>
                  </a:lnTo>
                  <a:lnTo>
                    <a:pt x="210" y="510"/>
                  </a:lnTo>
                  <a:lnTo>
                    <a:pt x="210" y="522"/>
                  </a:lnTo>
                  <a:lnTo>
                    <a:pt x="192" y="540"/>
                  </a:lnTo>
                  <a:lnTo>
                    <a:pt x="186" y="540"/>
                  </a:lnTo>
                  <a:lnTo>
                    <a:pt x="180" y="534"/>
                  </a:lnTo>
                  <a:lnTo>
                    <a:pt x="174" y="522"/>
                  </a:lnTo>
                  <a:lnTo>
                    <a:pt x="174" y="516"/>
                  </a:lnTo>
                  <a:lnTo>
                    <a:pt x="168" y="504"/>
                  </a:lnTo>
                  <a:lnTo>
                    <a:pt x="156" y="492"/>
                  </a:lnTo>
                  <a:lnTo>
                    <a:pt x="150" y="480"/>
                  </a:lnTo>
                  <a:lnTo>
                    <a:pt x="138" y="480"/>
                  </a:lnTo>
                  <a:lnTo>
                    <a:pt x="144" y="486"/>
                  </a:lnTo>
                  <a:lnTo>
                    <a:pt x="144" y="498"/>
                  </a:lnTo>
                  <a:lnTo>
                    <a:pt x="138" y="504"/>
                  </a:lnTo>
                  <a:lnTo>
                    <a:pt x="132" y="504"/>
                  </a:lnTo>
                  <a:lnTo>
                    <a:pt x="120" y="498"/>
                  </a:lnTo>
                  <a:lnTo>
                    <a:pt x="114" y="492"/>
                  </a:lnTo>
                  <a:lnTo>
                    <a:pt x="108" y="492"/>
                  </a:lnTo>
                  <a:lnTo>
                    <a:pt x="102" y="498"/>
                  </a:lnTo>
                  <a:lnTo>
                    <a:pt x="90" y="522"/>
                  </a:lnTo>
                  <a:lnTo>
                    <a:pt x="84" y="528"/>
                  </a:lnTo>
                  <a:lnTo>
                    <a:pt x="84" y="534"/>
                  </a:lnTo>
                  <a:lnTo>
                    <a:pt x="18" y="588"/>
                  </a:lnTo>
                  <a:lnTo>
                    <a:pt x="18" y="642"/>
                  </a:lnTo>
                  <a:lnTo>
                    <a:pt x="12" y="654"/>
                  </a:lnTo>
                  <a:lnTo>
                    <a:pt x="12" y="666"/>
                  </a:lnTo>
                  <a:lnTo>
                    <a:pt x="6" y="672"/>
                  </a:lnTo>
                  <a:lnTo>
                    <a:pt x="6" y="678"/>
                  </a:lnTo>
                  <a:lnTo>
                    <a:pt x="0" y="690"/>
                  </a:lnTo>
                  <a:lnTo>
                    <a:pt x="24" y="684"/>
                  </a:lnTo>
                  <a:lnTo>
                    <a:pt x="24" y="708"/>
                  </a:lnTo>
                  <a:lnTo>
                    <a:pt x="36" y="732"/>
                  </a:lnTo>
                  <a:lnTo>
                    <a:pt x="60" y="744"/>
                  </a:lnTo>
                  <a:lnTo>
                    <a:pt x="66" y="750"/>
                  </a:lnTo>
                  <a:lnTo>
                    <a:pt x="84" y="726"/>
                  </a:lnTo>
                  <a:lnTo>
                    <a:pt x="66" y="756"/>
                  </a:lnTo>
                  <a:lnTo>
                    <a:pt x="84" y="786"/>
                  </a:lnTo>
                  <a:lnTo>
                    <a:pt x="102" y="792"/>
                  </a:lnTo>
                  <a:lnTo>
                    <a:pt x="102" y="840"/>
                  </a:lnTo>
                  <a:lnTo>
                    <a:pt x="90" y="840"/>
                  </a:lnTo>
                  <a:lnTo>
                    <a:pt x="90" y="870"/>
                  </a:lnTo>
                  <a:lnTo>
                    <a:pt x="102" y="882"/>
                  </a:lnTo>
                  <a:lnTo>
                    <a:pt x="198" y="882"/>
                  </a:lnTo>
                  <a:lnTo>
                    <a:pt x="216" y="864"/>
                  </a:lnTo>
                  <a:lnTo>
                    <a:pt x="228" y="882"/>
                  </a:lnTo>
                  <a:lnTo>
                    <a:pt x="258" y="882"/>
                  </a:lnTo>
                  <a:lnTo>
                    <a:pt x="270" y="870"/>
                  </a:lnTo>
                  <a:lnTo>
                    <a:pt x="276" y="870"/>
                  </a:lnTo>
                  <a:lnTo>
                    <a:pt x="288" y="876"/>
                  </a:lnTo>
                  <a:lnTo>
                    <a:pt x="294" y="876"/>
                  </a:lnTo>
                  <a:lnTo>
                    <a:pt x="342" y="870"/>
                  </a:lnTo>
                  <a:lnTo>
                    <a:pt x="342" y="888"/>
                  </a:lnTo>
                  <a:lnTo>
                    <a:pt x="372" y="888"/>
                  </a:lnTo>
                  <a:lnTo>
                    <a:pt x="390" y="882"/>
                  </a:lnTo>
                  <a:lnTo>
                    <a:pt x="438" y="882"/>
                  </a:lnTo>
                  <a:lnTo>
                    <a:pt x="450" y="888"/>
                  </a:lnTo>
                  <a:lnTo>
                    <a:pt x="456" y="894"/>
                  </a:lnTo>
                  <a:lnTo>
                    <a:pt x="468" y="894"/>
                  </a:lnTo>
                  <a:lnTo>
                    <a:pt x="474" y="900"/>
                  </a:lnTo>
                  <a:lnTo>
                    <a:pt x="510" y="900"/>
                  </a:lnTo>
                  <a:lnTo>
                    <a:pt x="534" y="924"/>
                  </a:lnTo>
                  <a:lnTo>
                    <a:pt x="540" y="882"/>
                  </a:lnTo>
                  <a:lnTo>
                    <a:pt x="546" y="876"/>
                  </a:lnTo>
                  <a:lnTo>
                    <a:pt x="534" y="864"/>
                  </a:lnTo>
                  <a:lnTo>
                    <a:pt x="534" y="834"/>
                  </a:lnTo>
                  <a:lnTo>
                    <a:pt x="528" y="816"/>
                  </a:lnTo>
                  <a:lnTo>
                    <a:pt x="516" y="810"/>
                  </a:lnTo>
                  <a:lnTo>
                    <a:pt x="510" y="798"/>
                  </a:lnTo>
                  <a:lnTo>
                    <a:pt x="498" y="792"/>
                  </a:lnTo>
                  <a:lnTo>
                    <a:pt x="486" y="780"/>
                  </a:lnTo>
                  <a:lnTo>
                    <a:pt x="474" y="756"/>
                  </a:lnTo>
                  <a:lnTo>
                    <a:pt x="468" y="750"/>
                  </a:lnTo>
                  <a:lnTo>
                    <a:pt x="468" y="708"/>
                  </a:lnTo>
                  <a:lnTo>
                    <a:pt x="462" y="708"/>
                  </a:lnTo>
                  <a:lnTo>
                    <a:pt x="444" y="690"/>
                  </a:lnTo>
                  <a:lnTo>
                    <a:pt x="438" y="690"/>
                  </a:lnTo>
                  <a:lnTo>
                    <a:pt x="438" y="642"/>
                  </a:lnTo>
                  <a:lnTo>
                    <a:pt x="420" y="630"/>
                  </a:lnTo>
                  <a:lnTo>
                    <a:pt x="432" y="618"/>
                  </a:lnTo>
                  <a:lnTo>
                    <a:pt x="432" y="582"/>
                  </a:lnTo>
                  <a:lnTo>
                    <a:pt x="426" y="582"/>
                  </a:lnTo>
                  <a:lnTo>
                    <a:pt x="414" y="576"/>
                  </a:lnTo>
                  <a:lnTo>
                    <a:pt x="414" y="570"/>
                  </a:lnTo>
                  <a:lnTo>
                    <a:pt x="426" y="558"/>
                  </a:lnTo>
                  <a:lnTo>
                    <a:pt x="438" y="552"/>
                  </a:lnTo>
                  <a:lnTo>
                    <a:pt x="444" y="546"/>
                  </a:lnTo>
                  <a:lnTo>
                    <a:pt x="450" y="546"/>
                  </a:lnTo>
                  <a:lnTo>
                    <a:pt x="456" y="510"/>
                  </a:lnTo>
                  <a:lnTo>
                    <a:pt x="462" y="510"/>
                  </a:lnTo>
                  <a:lnTo>
                    <a:pt x="468" y="498"/>
                  </a:lnTo>
                  <a:lnTo>
                    <a:pt x="468" y="480"/>
                  </a:lnTo>
                  <a:lnTo>
                    <a:pt x="474" y="474"/>
                  </a:lnTo>
                  <a:lnTo>
                    <a:pt x="480" y="462"/>
                  </a:lnTo>
                  <a:lnTo>
                    <a:pt x="492" y="450"/>
                  </a:lnTo>
                  <a:lnTo>
                    <a:pt x="498" y="450"/>
                  </a:lnTo>
                  <a:lnTo>
                    <a:pt x="498" y="438"/>
                  </a:lnTo>
                  <a:lnTo>
                    <a:pt x="492" y="420"/>
                  </a:lnTo>
                  <a:lnTo>
                    <a:pt x="486" y="408"/>
                  </a:lnTo>
                  <a:lnTo>
                    <a:pt x="486" y="390"/>
                  </a:lnTo>
                  <a:lnTo>
                    <a:pt x="474" y="366"/>
                  </a:lnTo>
                  <a:lnTo>
                    <a:pt x="462" y="354"/>
                  </a:lnTo>
                  <a:lnTo>
                    <a:pt x="450" y="348"/>
                  </a:lnTo>
                  <a:lnTo>
                    <a:pt x="432" y="336"/>
                  </a:lnTo>
                  <a:lnTo>
                    <a:pt x="420" y="324"/>
                  </a:lnTo>
                  <a:lnTo>
                    <a:pt x="414" y="312"/>
                  </a:lnTo>
                  <a:lnTo>
                    <a:pt x="402" y="300"/>
                  </a:lnTo>
                  <a:lnTo>
                    <a:pt x="390" y="276"/>
                  </a:lnTo>
                  <a:lnTo>
                    <a:pt x="390" y="264"/>
                  </a:lnTo>
                  <a:lnTo>
                    <a:pt x="396" y="258"/>
                  </a:lnTo>
                  <a:lnTo>
                    <a:pt x="408" y="252"/>
                  </a:lnTo>
                  <a:lnTo>
                    <a:pt x="504" y="252"/>
                  </a:lnTo>
                  <a:lnTo>
                    <a:pt x="486" y="234"/>
                  </a:lnTo>
                  <a:lnTo>
                    <a:pt x="480" y="222"/>
                  </a:lnTo>
                  <a:lnTo>
                    <a:pt x="468" y="216"/>
                  </a:lnTo>
                  <a:lnTo>
                    <a:pt x="462" y="204"/>
                  </a:lnTo>
                  <a:lnTo>
                    <a:pt x="462" y="186"/>
                  </a:lnTo>
                  <a:lnTo>
                    <a:pt x="456" y="168"/>
                  </a:lnTo>
                  <a:lnTo>
                    <a:pt x="456" y="132"/>
                  </a:lnTo>
                  <a:lnTo>
                    <a:pt x="462" y="132"/>
                  </a:lnTo>
                  <a:lnTo>
                    <a:pt x="462" y="96"/>
                  </a:lnTo>
                  <a:lnTo>
                    <a:pt x="456" y="84"/>
                  </a:lnTo>
                  <a:lnTo>
                    <a:pt x="444" y="78"/>
                  </a:lnTo>
                  <a:lnTo>
                    <a:pt x="450" y="42"/>
                  </a:lnTo>
                  <a:lnTo>
                    <a:pt x="444" y="42"/>
                  </a:lnTo>
                  <a:lnTo>
                    <a:pt x="438" y="36"/>
                  </a:lnTo>
                  <a:lnTo>
                    <a:pt x="426" y="36"/>
                  </a:lnTo>
                  <a:lnTo>
                    <a:pt x="420" y="3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64" name="Burundi" descr="© INSCALE GmbH, 05.05.2010&#10;http://www.presentationload.com/">
              <a:extLst>
                <a:ext uri="{FF2B5EF4-FFF2-40B4-BE49-F238E27FC236}">
                  <a16:creationId xmlns:a16="http://schemas.microsoft.com/office/drawing/2014/main" id="{8C56CFCD-62DE-4EC2-94C6-B249B3A336C0}"/>
                </a:ext>
              </a:extLst>
            </p:cNvPr>
            <p:cNvSpPr>
              <a:spLocks/>
            </p:cNvSpPr>
            <p:nvPr/>
          </p:nvSpPr>
          <p:spPr bwMode="gray">
            <a:xfrm>
              <a:off x="6461346" y="4609654"/>
              <a:ext cx="58741" cy="74588"/>
            </a:xfrm>
            <a:custGeom>
              <a:avLst/>
              <a:gdLst>
                <a:gd name="T0" fmla="*/ 2147483647 w 132"/>
                <a:gd name="T1" fmla="*/ 2147483647 h 168"/>
                <a:gd name="T2" fmla="*/ 2147483647 w 132"/>
                <a:gd name="T3" fmla="*/ 2147483647 h 168"/>
                <a:gd name="T4" fmla="*/ 2147483647 w 132"/>
                <a:gd name="T5" fmla="*/ 2147483647 h 168"/>
                <a:gd name="T6" fmla="*/ 2147483647 w 132"/>
                <a:gd name="T7" fmla="*/ 2147483647 h 168"/>
                <a:gd name="T8" fmla="*/ 2147483647 w 132"/>
                <a:gd name="T9" fmla="*/ 2147483647 h 168"/>
                <a:gd name="T10" fmla="*/ 2147483647 w 132"/>
                <a:gd name="T11" fmla="*/ 2147483647 h 168"/>
                <a:gd name="T12" fmla="*/ 2147483647 w 132"/>
                <a:gd name="T13" fmla="*/ 2147483647 h 168"/>
                <a:gd name="T14" fmla="*/ 2147483647 w 132"/>
                <a:gd name="T15" fmla="*/ 2147483647 h 168"/>
                <a:gd name="T16" fmla="*/ 2147483647 w 132"/>
                <a:gd name="T17" fmla="*/ 2147483647 h 168"/>
                <a:gd name="T18" fmla="*/ 2147483647 w 132"/>
                <a:gd name="T19" fmla="*/ 2147483647 h 168"/>
                <a:gd name="T20" fmla="*/ 2147483647 w 132"/>
                <a:gd name="T21" fmla="*/ 2147483647 h 168"/>
                <a:gd name="T22" fmla="*/ 2147483647 w 132"/>
                <a:gd name="T23" fmla="*/ 2147483647 h 168"/>
                <a:gd name="T24" fmla="*/ 2147483647 w 132"/>
                <a:gd name="T25" fmla="*/ 2147483647 h 168"/>
                <a:gd name="T26" fmla="*/ 2147483647 w 132"/>
                <a:gd name="T27" fmla="*/ 2147483647 h 168"/>
                <a:gd name="T28" fmla="*/ 2147483647 w 132"/>
                <a:gd name="T29" fmla="*/ 2147483647 h 168"/>
                <a:gd name="T30" fmla="*/ 2147483647 w 132"/>
                <a:gd name="T31" fmla="*/ 2147483647 h 168"/>
                <a:gd name="T32" fmla="*/ 2147483647 w 132"/>
                <a:gd name="T33" fmla="*/ 2147483647 h 168"/>
                <a:gd name="T34" fmla="*/ 2147483647 w 132"/>
                <a:gd name="T35" fmla="*/ 2147483647 h 168"/>
                <a:gd name="T36" fmla="*/ 2147483647 w 132"/>
                <a:gd name="T37" fmla="*/ 2147483647 h 168"/>
                <a:gd name="T38" fmla="*/ 2147483647 w 132"/>
                <a:gd name="T39" fmla="*/ 2147483647 h 168"/>
                <a:gd name="T40" fmla="*/ 2147483647 w 132"/>
                <a:gd name="T41" fmla="*/ 2147483647 h 168"/>
                <a:gd name="T42" fmla="*/ 2147483647 w 132"/>
                <a:gd name="T43" fmla="*/ 2147483647 h 168"/>
                <a:gd name="T44" fmla="*/ 2147483647 w 132"/>
                <a:gd name="T45" fmla="*/ 2147483647 h 168"/>
                <a:gd name="T46" fmla="*/ 2147483647 w 132"/>
                <a:gd name="T47" fmla="*/ 0 h 168"/>
                <a:gd name="T48" fmla="*/ 2147483647 w 132"/>
                <a:gd name="T49" fmla="*/ 0 h 168"/>
                <a:gd name="T50" fmla="*/ 2147483647 w 132"/>
                <a:gd name="T51" fmla="*/ 0 h 168"/>
                <a:gd name="T52" fmla="*/ 2147483647 w 132"/>
                <a:gd name="T53" fmla="*/ 2147483647 h 168"/>
                <a:gd name="T54" fmla="*/ 2147483647 w 132"/>
                <a:gd name="T55" fmla="*/ 2147483647 h 168"/>
                <a:gd name="T56" fmla="*/ 2147483647 w 132"/>
                <a:gd name="T57" fmla="*/ 2147483647 h 168"/>
                <a:gd name="T58" fmla="*/ 2147483647 w 132"/>
                <a:gd name="T59" fmla="*/ 2147483647 h 168"/>
                <a:gd name="T60" fmla="*/ 2147483647 w 132"/>
                <a:gd name="T61" fmla="*/ 2147483647 h 168"/>
                <a:gd name="T62" fmla="*/ 2147483647 w 132"/>
                <a:gd name="T63" fmla="*/ 2147483647 h 168"/>
                <a:gd name="T64" fmla="*/ 0 w 132"/>
                <a:gd name="T65" fmla="*/ 2147483647 h 168"/>
                <a:gd name="T66" fmla="*/ 2147483647 w 132"/>
                <a:gd name="T67" fmla="*/ 2147483647 h 168"/>
                <a:gd name="T68" fmla="*/ 2147483647 w 132"/>
                <a:gd name="T69" fmla="*/ 2147483647 h 168"/>
                <a:gd name="T70" fmla="*/ 2147483647 w 132"/>
                <a:gd name="T71" fmla="*/ 2147483647 h 168"/>
                <a:gd name="T72" fmla="*/ 2147483647 w 132"/>
                <a:gd name="T73" fmla="*/ 2147483647 h 168"/>
                <a:gd name="T74" fmla="*/ 2147483647 w 132"/>
                <a:gd name="T75" fmla="*/ 2147483647 h 16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32"/>
                <a:gd name="T115" fmla="*/ 0 h 168"/>
                <a:gd name="T116" fmla="*/ 132 w 132"/>
                <a:gd name="T117" fmla="*/ 168 h 16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32" h="168">
                  <a:moveTo>
                    <a:pt x="36" y="72"/>
                  </a:moveTo>
                  <a:lnTo>
                    <a:pt x="36" y="96"/>
                  </a:lnTo>
                  <a:lnTo>
                    <a:pt x="30" y="102"/>
                  </a:lnTo>
                  <a:lnTo>
                    <a:pt x="30" y="138"/>
                  </a:lnTo>
                  <a:lnTo>
                    <a:pt x="36" y="156"/>
                  </a:lnTo>
                  <a:lnTo>
                    <a:pt x="42" y="168"/>
                  </a:lnTo>
                  <a:lnTo>
                    <a:pt x="54" y="168"/>
                  </a:lnTo>
                  <a:lnTo>
                    <a:pt x="60" y="162"/>
                  </a:lnTo>
                  <a:lnTo>
                    <a:pt x="72" y="156"/>
                  </a:lnTo>
                  <a:lnTo>
                    <a:pt x="84" y="144"/>
                  </a:lnTo>
                  <a:lnTo>
                    <a:pt x="90" y="132"/>
                  </a:lnTo>
                  <a:lnTo>
                    <a:pt x="90" y="114"/>
                  </a:lnTo>
                  <a:lnTo>
                    <a:pt x="96" y="102"/>
                  </a:lnTo>
                  <a:lnTo>
                    <a:pt x="114" y="84"/>
                  </a:lnTo>
                  <a:lnTo>
                    <a:pt x="126" y="84"/>
                  </a:lnTo>
                  <a:lnTo>
                    <a:pt x="120" y="72"/>
                  </a:lnTo>
                  <a:lnTo>
                    <a:pt x="132" y="66"/>
                  </a:lnTo>
                  <a:lnTo>
                    <a:pt x="132" y="48"/>
                  </a:lnTo>
                  <a:lnTo>
                    <a:pt x="114" y="48"/>
                  </a:lnTo>
                  <a:lnTo>
                    <a:pt x="108" y="42"/>
                  </a:lnTo>
                  <a:lnTo>
                    <a:pt x="102" y="42"/>
                  </a:lnTo>
                  <a:lnTo>
                    <a:pt x="102" y="24"/>
                  </a:lnTo>
                  <a:lnTo>
                    <a:pt x="108" y="12"/>
                  </a:lnTo>
                  <a:lnTo>
                    <a:pt x="108" y="0"/>
                  </a:lnTo>
                  <a:lnTo>
                    <a:pt x="120" y="0"/>
                  </a:lnTo>
                  <a:lnTo>
                    <a:pt x="66" y="0"/>
                  </a:lnTo>
                  <a:lnTo>
                    <a:pt x="60" y="24"/>
                  </a:lnTo>
                  <a:lnTo>
                    <a:pt x="48" y="30"/>
                  </a:lnTo>
                  <a:lnTo>
                    <a:pt x="42" y="36"/>
                  </a:lnTo>
                  <a:lnTo>
                    <a:pt x="30" y="36"/>
                  </a:lnTo>
                  <a:lnTo>
                    <a:pt x="24" y="30"/>
                  </a:lnTo>
                  <a:lnTo>
                    <a:pt x="18" y="18"/>
                  </a:lnTo>
                  <a:lnTo>
                    <a:pt x="0" y="18"/>
                  </a:lnTo>
                  <a:lnTo>
                    <a:pt x="12" y="48"/>
                  </a:lnTo>
                  <a:lnTo>
                    <a:pt x="18" y="54"/>
                  </a:lnTo>
                  <a:lnTo>
                    <a:pt x="30" y="60"/>
                  </a:lnTo>
                  <a:lnTo>
                    <a:pt x="36" y="66"/>
                  </a:lnTo>
                  <a:lnTo>
                    <a:pt x="36" y="7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65" name="Burkina Faso" descr="© INSCALE GmbH, 05.05.2010&#10;http://www.presentationload.com/">
              <a:extLst>
                <a:ext uri="{FF2B5EF4-FFF2-40B4-BE49-F238E27FC236}">
                  <a16:creationId xmlns:a16="http://schemas.microsoft.com/office/drawing/2014/main" id="{D15BBC03-4647-4036-8D38-97D024B00129}"/>
                </a:ext>
              </a:extLst>
            </p:cNvPr>
            <p:cNvSpPr>
              <a:spLocks/>
            </p:cNvSpPr>
            <p:nvPr/>
          </p:nvSpPr>
          <p:spPr bwMode="gray">
            <a:xfrm>
              <a:off x="5375448" y="3978037"/>
              <a:ext cx="252424" cy="201547"/>
            </a:xfrm>
            <a:custGeom>
              <a:avLst/>
              <a:gdLst>
                <a:gd name="T0" fmla="*/ 2147483647 w 570"/>
                <a:gd name="T1" fmla="*/ 2147483647 h 450"/>
                <a:gd name="T2" fmla="*/ 2147483647 w 570"/>
                <a:gd name="T3" fmla="*/ 2147483647 h 450"/>
                <a:gd name="T4" fmla="*/ 2147483647 w 570"/>
                <a:gd name="T5" fmla="*/ 2147483647 h 450"/>
                <a:gd name="T6" fmla="*/ 2147483647 w 570"/>
                <a:gd name="T7" fmla="*/ 2147483647 h 450"/>
                <a:gd name="T8" fmla="*/ 2147483647 w 570"/>
                <a:gd name="T9" fmla="*/ 2147483647 h 450"/>
                <a:gd name="T10" fmla="*/ 2147483647 w 570"/>
                <a:gd name="T11" fmla="*/ 2147483647 h 450"/>
                <a:gd name="T12" fmla="*/ 2147483647 w 570"/>
                <a:gd name="T13" fmla="*/ 2147483647 h 450"/>
                <a:gd name="T14" fmla="*/ 2147483647 w 570"/>
                <a:gd name="T15" fmla="*/ 2147483647 h 450"/>
                <a:gd name="T16" fmla="*/ 2147483647 w 570"/>
                <a:gd name="T17" fmla="*/ 2147483647 h 450"/>
                <a:gd name="T18" fmla="*/ 2147483647 w 570"/>
                <a:gd name="T19" fmla="*/ 2147483647 h 450"/>
                <a:gd name="T20" fmla="*/ 2147483647 w 570"/>
                <a:gd name="T21" fmla="*/ 2147483647 h 450"/>
                <a:gd name="T22" fmla="*/ 2147483647 w 570"/>
                <a:gd name="T23" fmla="*/ 2147483647 h 450"/>
                <a:gd name="T24" fmla="*/ 2147483647 w 570"/>
                <a:gd name="T25" fmla="*/ 2147483647 h 450"/>
                <a:gd name="T26" fmla="*/ 2147483647 w 570"/>
                <a:gd name="T27" fmla="*/ 2147483647 h 450"/>
                <a:gd name="T28" fmla="*/ 2147483647 w 570"/>
                <a:gd name="T29" fmla="*/ 2147483647 h 450"/>
                <a:gd name="T30" fmla="*/ 2147483647 w 570"/>
                <a:gd name="T31" fmla="*/ 2147483647 h 450"/>
                <a:gd name="T32" fmla="*/ 2147483647 w 570"/>
                <a:gd name="T33" fmla="*/ 2147483647 h 450"/>
                <a:gd name="T34" fmla="*/ 2147483647 w 570"/>
                <a:gd name="T35" fmla="*/ 2147483647 h 450"/>
                <a:gd name="T36" fmla="*/ 2147483647 w 570"/>
                <a:gd name="T37" fmla="*/ 2147483647 h 450"/>
                <a:gd name="T38" fmla="*/ 2147483647 w 570"/>
                <a:gd name="T39" fmla="*/ 2147483647 h 450"/>
                <a:gd name="T40" fmla="*/ 2147483647 w 570"/>
                <a:gd name="T41" fmla="*/ 2147483647 h 450"/>
                <a:gd name="T42" fmla="*/ 2147483647 w 570"/>
                <a:gd name="T43" fmla="*/ 2147483647 h 450"/>
                <a:gd name="T44" fmla="*/ 2147483647 w 570"/>
                <a:gd name="T45" fmla="*/ 2147483647 h 450"/>
                <a:gd name="T46" fmla="*/ 2147483647 w 570"/>
                <a:gd name="T47" fmla="*/ 2147483647 h 450"/>
                <a:gd name="T48" fmla="*/ 2147483647 w 570"/>
                <a:gd name="T49" fmla="*/ 2147483647 h 450"/>
                <a:gd name="T50" fmla="*/ 2147483647 w 570"/>
                <a:gd name="T51" fmla="*/ 2147483647 h 450"/>
                <a:gd name="T52" fmla="*/ 2147483647 w 570"/>
                <a:gd name="T53" fmla="*/ 2147483647 h 450"/>
                <a:gd name="T54" fmla="*/ 2147483647 w 570"/>
                <a:gd name="T55" fmla="*/ 2147483647 h 450"/>
                <a:gd name="T56" fmla="*/ 2147483647 w 570"/>
                <a:gd name="T57" fmla="*/ 2147483647 h 450"/>
                <a:gd name="T58" fmla="*/ 2147483647 w 570"/>
                <a:gd name="T59" fmla="*/ 2147483647 h 450"/>
                <a:gd name="T60" fmla="*/ 2147483647 w 570"/>
                <a:gd name="T61" fmla="*/ 2147483647 h 450"/>
                <a:gd name="T62" fmla="*/ 2147483647 w 570"/>
                <a:gd name="T63" fmla="*/ 2147483647 h 450"/>
                <a:gd name="T64" fmla="*/ 2147483647 w 570"/>
                <a:gd name="T65" fmla="*/ 2147483647 h 450"/>
                <a:gd name="T66" fmla="*/ 2147483647 w 570"/>
                <a:gd name="T67" fmla="*/ 0 h 450"/>
                <a:gd name="T68" fmla="*/ 2147483647 w 570"/>
                <a:gd name="T69" fmla="*/ 2147483647 h 450"/>
                <a:gd name="T70" fmla="*/ 2147483647 w 570"/>
                <a:gd name="T71" fmla="*/ 2147483647 h 450"/>
                <a:gd name="T72" fmla="*/ 2147483647 w 570"/>
                <a:gd name="T73" fmla="*/ 2147483647 h 450"/>
                <a:gd name="T74" fmla="*/ 2147483647 w 570"/>
                <a:gd name="T75" fmla="*/ 2147483647 h 450"/>
                <a:gd name="T76" fmla="*/ 2147483647 w 570"/>
                <a:gd name="T77" fmla="*/ 2147483647 h 450"/>
                <a:gd name="T78" fmla="*/ 2147483647 w 570"/>
                <a:gd name="T79" fmla="*/ 2147483647 h 450"/>
                <a:gd name="T80" fmla="*/ 2147483647 w 570"/>
                <a:gd name="T81" fmla="*/ 2147483647 h 450"/>
                <a:gd name="T82" fmla="*/ 2147483647 w 570"/>
                <a:gd name="T83" fmla="*/ 2147483647 h 450"/>
                <a:gd name="T84" fmla="*/ 2147483647 w 570"/>
                <a:gd name="T85" fmla="*/ 2147483647 h 450"/>
                <a:gd name="T86" fmla="*/ 2147483647 w 570"/>
                <a:gd name="T87" fmla="*/ 2147483647 h 450"/>
                <a:gd name="T88" fmla="*/ 2147483647 w 570"/>
                <a:gd name="T89" fmla="*/ 2147483647 h 450"/>
                <a:gd name="T90" fmla="*/ 2147483647 w 570"/>
                <a:gd name="T91" fmla="*/ 2147483647 h 450"/>
                <a:gd name="T92" fmla="*/ 2147483647 w 570"/>
                <a:gd name="T93" fmla="*/ 2147483647 h 450"/>
                <a:gd name="T94" fmla="*/ 2147483647 w 570"/>
                <a:gd name="T95" fmla="*/ 2147483647 h 450"/>
                <a:gd name="T96" fmla="*/ 2147483647 w 570"/>
                <a:gd name="T97" fmla="*/ 2147483647 h 450"/>
                <a:gd name="T98" fmla="*/ 2147483647 w 570"/>
                <a:gd name="T99" fmla="*/ 2147483647 h 450"/>
                <a:gd name="T100" fmla="*/ 2147483647 w 570"/>
                <a:gd name="T101" fmla="*/ 2147483647 h 450"/>
                <a:gd name="T102" fmla="*/ 2147483647 w 570"/>
                <a:gd name="T103" fmla="*/ 2147483647 h 45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570"/>
                <a:gd name="T157" fmla="*/ 0 h 450"/>
                <a:gd name="T158" fmla="*/ 570 w 570"/>
                <a:gd name="T159" fmla="*/ 450 h 45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570" h="450">
                  <a:moveTo>
                    <a:pt x="0" y="312"/>
                  </a:moveTo>
                  <a:lnTo>
                    <a:pt x="6" y="366"/>
                  </a:lnTo>
                  <a:lnTo>
                    <a:pt x="6" y="390"/>
                  </a:lnTo>
                  <a:lnTo>
                    <a:pt x="30" y="384"/>
                  </a:lnTo>
                  <a:lnTo>
                    <a:pt x="30" y="390"/>
                  </a:lnTo>
                  <a:lnTo>
                    <a:pt x="36" y="396"/>
                  </a:lnTo>
                  <a:lnTo>
                    <a:pt x="36" y="408"/>
                  </a:lnTo>
                  <a:lnTo>
                    <a:pt x="42" y="420"/>
                  </a:lnTo>
                  <a:lnTo>
                    <a:pt x="54" y="426"/>
                  </a:lnTo>
                  <a:lnTo>
                    <a:pt x="60" y="432"/>
                  </a:lnTo>
                  <a:lnTo>
                    <a:pt x="72" y="432"/>
                  </a:lnTo>
                  <a:lnTo>
                    <a:pt x="78" y="438"/>
                  </a:lnTo>
                  <a:lnTo>
                    <a:pt x="90" y="438"/>
                  </a:lnTo>
                  <a:lnTo>
                    <a:pt x="96" y="432"/>
                  </a:lnTo>
                  <a:lnTo>
                    <a:pt x="96" y="426"/>
                  </a:lnTo>
                  <a:lnTo>
                    <a:pt x="120" y="414"/>
                  </a:lnTo>
                  <a:lnTo>
                    <a:pt x="150" y="414"/>
                  </a:lnTo>
                  <a:lnTo>
                    <a:pt x="168" y="420"/>
                  </a:lnTo>
                  <a:lnTo>
                    <a:pt x="186" y="438"/>
                  </a:lnTo>
                  <a:lnTo>
                    <a:pt x="186" y="450"/>
                  </a:lnTo>
                  <a:lnTo>
                    <a:pt x="204" y="444"/>
                  </a:lnTo>
                  <a:lnTo>
                    <a:pt x="198" y="450"/>
                  </a:lnTo>
                  <a:lnTo>
                    <a:pt x="198" y="396"/>
                  </a:lnTo>
                  <a:lnTo>
                    <a:pt x="192" y="366"/>
                  </a:lnTo>
                  <a:lnTo>
                    <a:pt x="186" y="366"/>
                  </a:lnTo>
                  <a:lnTo>
                    <a:pt x="186" y="348"/>
                  </a:lnTo>
                  <a:lnTo>
                    <a:pt x="192" y="336"/>
                  </a:lnTo>
                  <a:lnTo>
                    <a:pt x="198" y="330"/>
                  </a:lnTo>
                  <a:lnTo>
                    <a:pt x="354" y="330"/>
                  </a:lnTo>
                  <a:lnTo>
                    <a:pt x="378" y="318"/>
                  </a:lnTo>
                  <a:lnTo>
                    <a:pt x="396" y="324"/>
                  </a:lnTo>
                  <a:lnTo>
                    <a:pt x="414" y="324"/>
                  </a:lnTo>
                  <a:lnTo>
                    <a:pt x="438" y="330"/>
                  </a:lnTo>
                  <a:lnTo>
                    <a:pt x="456" y="330"/>
                  </a:lnTo>
                  <a:lnTo>
                    <a:pt x="462" y="318"/>
                  </a:lnTo>
                  <a:lnTo>
                    <a:pt x="474" y="318"/>
                  </a:lnTo>
                  <a:lnTo>
                    <a:pt x="480" y="306"/>
                  </a:lnTo>
                  <a:lnTo>
                    <a:pt x="498" y="288"/>
                  </a:lnTo>
                  <a:lnTo>
                    <a:pt x="528" y="288"/>
                  </a:lnTo>
                  <a:lnTo>
                    <a:pt x="534" y="294"/>
                  </a:lnTo>
                  <a:lnTo>
                    <a:pt x="534" y="282"/>
                  </a:lnTo>
                  <a:lnTo>
                    <a:pt x="540" y="282"/>
                  </a:lnTo>
                  <a:lnTo>
                    <a:pt x="546" y="276"/>
                  </a:lnTo>
                  <a:lnTo>
                    <a:pt x="558" y="276"/>
                  </a:lnTo>
                  <a:lnTo>
                    <a:pt x="564" y="258"/>
                  </a:lnTo>
                  <a:lnTo>
                    <a:pt x="570" y="252"/>
                  </a:lnTo>
                  <a:lnTo>
                    <a:pt x="564" y="252"/>
                  </a:lnTo>
                  <a:lnTo>
                    <a:pt x="540" y="216"/>
                  </a:lnTo>
                  <a:lnTo>
                    <a:pt x="564" y="210"/>
                  </a:lnTo>
                  <a:lnTo>
                    <a:pt x="558" y="198"/>
                  </a:lnTo>
                  <a:lnTo>
                    <a:pt x="546" y="186"/>
                  </a:lnTo>
                  <a:lnTo>
                    <a:pt x="534" y="186"/>
                  </a:lnTo>
                  <a:lnTo>
                    <a:pt x="522" y="198"/>
                  </a:lnTo>
                  <a:lnTo>
                    <a:pt x="504" y="198"/>
                  </a:lnTo>
                  <a:lnTo>
                    <a:pt x="498" y="186"/>
                  </a:lnTo>
                  <a:lnTo>
                    <a:pt x="486" y="180"/>
                  </a:lnTo>
                  <a:lnTo>
                    <a:pt x="462" y="156"/>
                  </a:lnTo>
                  <a:lnTo>
                    <a:pt x="462" y="150"/>
                  </a:lnTo>
                  <a:lnTo>
                    <a:pt x="480" y="132"/>
                  </a:lnTo>
                  <a:lnTo>
                    <a:pt x="468" y="132"/>
                  </a:lnTo>
                  <a:lnTo>
                    <a:pt x="468" y="114"/>
                  </a:lnTo>
                  <a:lnTo>
                    <a:pt x="444" y="114"/>
                  </a:lnTo>
                  <a:lnTo>
                    <a:pt x="432" y="108"/>
                  </a:lnTo>
                  <a:lnTo>
                    <a:pt x="420" y="84"/>
                  </a:lnTo>
                  <a:lnTo>
                    <a:pt x="420" y="60"/>
                  </a:lnTo>
                  <a:lnTo>
                    <a:pt x="414" y="48"/>
                  </a:lnTo>
                  <a:lnTo>
                    <a:pt x="414" y="12"/>
                  </a:lnTo>
                  <a:lnTo>
                    <a:pt x="390" y="0"/>
                  </a:lnTo>
                  <a:lnTo>
                    <a:pt x="342" y="0"/>
                  </a:lnTo>
                  <a:lnTo>
                    <a:pt x="324" y="18"/>
                  </a:lnTo>
                  <a:lnTo>
                    <a:pt x="300" y="18"/>
                  </a:lnTo>
                  <a:lnTo>
                    <a:pt x="282" y="42"/>
                  </a:lnTo>
                  <a:lnTo>
                    <a:pt x="258" y="42"/>
                  </a:lnTo>
                  <a:lnTo>
                    <a:pt x="258" y="60"/>
                  </a:lnTo>
                  <a:lnTo>
                    <a:pt x="252" y="66"/>
                  </a:lnTo>
                  <a:lnTo>
                    <a:pt x="252" y="72"/>
                  </a:lnTo>
                  <a:lnTo>
                    <a:pt x="240" y="72"/>
                  </a:lnTo>
                  <a:lnTo>
                    <a:pt x="228" y="60"/>
                  </a:lnTo>
                  <a:lnTo>
                    <a:pt x="222" y="60"/>
                  </a:lnTo>
                  <a:lnTo>
                    <a:pt x="216" y="66"/>
                  </a:lnTo>
                  <a:lnTo>
                    <a:pt x="210" y="78"/>
                  </a:lnTo>
                  <a:lnTo>
                    <a:pt x="198" y="84"/>
                  </a:lnTo>
                  <a:lnTo>
                    <a:pt x="192" y="96"/>
                  </a:lnTo>
                  <a:lnTo>
                    <a:pt x="186" y="102"/>
                  </a:lnTo>
                  <a:lnTo>
                    <a:pt x="186" y="108"/>
                  </a:lnTo>
                  <a:lnTo>
                    <a:pt x="168" y="108"/>
                  </a:lnTo>
                  <a:lnTo>
                    <a:pt x="168" y="144"/>
                  </a:lnTo>
                  <a:lnTo>
                    <a:pt x="144" y="150"/>
                  </a:lnTo>
                  <a:lnTo>
                    <a:pt x="114" y="120"/>
                  </a:lnTo>
                  <a:lnTo>
                    <a:pt x="96" y="150"/>
                  </a:lnTo>
                  <a:lnTo>
                    <a:pt x="102" y="156"/>
                  </a:lnTo>
                  <a:lnTo>
                    <a:pt x="102" y="186"/>
                  </a:lnTo>
                  <a:lnTo>
                    <a:pt x="84" y="186"/>
                  </a:lnTo>
                  <a:lnTo>
                    <a:pt x="84" y="216"/>
                  </a:lnTo>
                  <a:lnTo>
                    <a:pt x="78" y="222"/>
                  </a:lnTo>
                  <a:lnTo>
                    <a:pt x="72" y="222"/>
                  </a:lnTo>
                  <a:lnTo>
                    <a:pt x="78" y="228"/>
                  </a:lnTo>
                  <a:lnTo>
                    <a:pt x="78" y="240"/>
                  </a:lnTo>
                  <a:lnTo>
                    <a:pt x="42" y="240"/>
                  </a:lnTo>
                  <a:lnTo>
                    <a:pt x="36" y="246"/>
                  </a:lnTo>
                  <a:lnTo>
                    <a:pt x="30" y="246"/>
                  </a:lnTo>
                  <a:lnTo>
                    <a:pt x="12" y="258"/>
                  </a:lnTo>
                  <a:lnTo>
                    <a:pt x="36" y="288"/>
                  </a:lnTo>
                  <a:lnTo>
                    <a:pt x="24" y="312"/>
                  </a:lnTo>
                  <a:lnTo>
                    <a:pt x="0" y="31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66" name="Bolivia" descr="© INSCALE GmbH, 05.05.2010&#10;http://www.presentationload.com/">
              <a:extLst>
                <a:ext uri="{FF2B5EF4-FFF2-40B4-BE49-F238E27FC236}">
                  <a16:creationId xmlns:a16="http://schemas.microsoft.com/office/drawing/2014/main" id="{534790C4-2329-4AEE-9449-5D41DE64C7DE}"/>
                </a:ext>
              </a:extLst>
            </p:cNvPr>
            <p:cNvSpPr>
              <a:spLocks/>
            </p:cNvSpPr>
            <p:nvPr/>
          </p:nvSpPr>
          <p:spPr bwMode="gray">
            <a:xfrm>
              <a:off x="3368760" y="4871506"/>
              <a:ext cx="395305" cy="477680"/>
            </a:xfrm>
            <a:custGeom>
              <a:avLst/>
              <a:gdLst>
                <a:gd name="T0" fmla="*/ 2147483647 w 894"/>
                <a:gd name="T1" fmla="*/ 2147483647 h 1056"/>
                <a:gd name="T2" fmla="*/ 2147483647 w 894"/>
                <a:gd name="T3" fmla="*/ 2147483647 h 1056"/>
                <a:gd name="T4" fmla="*/ 2147483647 w 894"/>
                <a:gd name="T5" fmla="*/ 2147483647 h 1056"/>
                <a:gd name="T6" fmla="*/ 2147483647 w 894"/>
                <a:gd name="T7" fmla="*/ 2147483647 h 1056"/>
                <a:gd name="T8" fmla="*/ 2147483647 w 894"/>
                <a:gd name="T9" fmla="*/ 2147483647 h 1056"/>
                <a:gd name="T10" fmla="*/ 2147483647 w 894"/>
                <a:gd name="T11" fmla="*/ 2147483647 h 1056"/>
                <a:gd name="T12" fmla="*/ 2147483647 w 894"/>
                <a:gd name="T13" fmla="*/ 2147483647 h 1056"/>
                <a:gd name="T14" fmla="*/ 2147483647 w 894"/>
                <a:gd name="T15" fmla="*/ 2147483647 h 1056"/>
                <a:gd name="T16" fmla="*/ 2147483647 w 894"/>
                <a:gd name="T17" fmla="*/ 2147483647 h 1056"/>
                <a:gd name="T18" fmla="*/ 2147483647 w 894"/>
                <a:gd name="T19" fmla="*/ 2147483647 h 1056"/>
                <a:gd name="T20" fmla="*/ 2147483647 w 894"/>
                <a:gd name="T21" fmla="*/ 2147483647 h 1056"/>
                <a:gd name="T22" fmla="*/ 2147483647 w 894"/>
                <a:gd name="T23" fmla="*/ 2147483647 h 1056"/>
                <a:gd name="T24" fmla="*/ 2147483647 w 894"/>
                <a:gd name="T25" fmla="*/ 2147483647 h 1056"/>
                <a:gd name="T26" fmla="*/ 2147483647 w 894"/>
                <a:gd name="T27" fmla="*/ 2147483647 h 1056"/>
                <a:gd name="T28" fmla="*/ 2147483647 w 894"/>
                <a:gd name="T29" fmla="*/ 2147483647 h 1056"/>
                <a:gd name="T30" fmla="*/ 2147483647 w 894"/>
                <a:gd name="T31" fmla="*/ 2147483647 h 1056"/>
                <a:gd name="T32" fmla="*/ 2147483647 w 894"/>
                <a:gd name="T33" fmla="*/ 2147483647 h 1056"/>
                <a:gd name="T34" fmla="*/ 2147483647 w 894"/>
                <a:gd name="T35" fmla="*/ 2147483647 h 1056"/>
                <a:gd name="T36" fmla="*/ 2147483647 w 894"/>
                <a:gd name="T37" fmla="*/ 2147483647 h 1056"/>
                <a:gd name="T38" fmla="*/ 2147483647 w 894"/>
                <a:gd name="T39" fmla="*/ 2147483647 h 1056"/>
                <a:gd name="T40" fmla="*/ 2147483647 w 894"/>
                <a:gd name="T41" fmla="*/ 2147483647 h 1056"/>
                <a:gd name="T42" fmla="*/ 2147483647 w 894"/>
                <a:gd name="T43" fmla="*/ 2147483647 h 1056"/>
                <a:gd name="T44" fmla="*/ 2147483647 w 894"/>
                <a:gd name="T45" fmla="*/ 2147483647 h 1056"/>
                <a:gd name="T46" fmla="*/ 2147483647 w 894"/>
                <a:gd name="T47" fmla="*/ 2147483647 h 1056"/>
                <a:gd name="T48" fmla="*/ 0 w 894"/>
                <a:gd name="T49" fmla="*/ 2147483647 h 1056"/>
                <a:gd name="T50" fmla="*/ 2147483647 w 894"/>
                <a:gd name="T51" fmla="*/ 2147483647 h 1056"/>
                <a:gd name="T52" fmla="*/ 2147483647 w 894"/>
                <a:gd name="T53" fmla="*/ 2147483647 h 1056"/>
                <a:gd name="T54" fmla="*/ 2147483647 w 894"/>
                <a:gd name="T55" fmla="*/ 2147483647 h 1056"/>
                <a:gd name="T56" fmla="*/ 2147483647 w 894"/>
                <a:gd name="T57" fmla="*/ 2147483647 h 1056"/>
                <a:gd name="T58" fmla="*/ 2147483647 w 894"/>
                <a:gd name="T59" fmla="*/ 2147483647 h 1056"/>
                <a:gd name="T60" fmla="*/ 2147483647 w 894"/>
                <a:gd name="T61" fmla="*/ 2147483647 h 1056"/>
                <a:gd name="T62" fmla="*/ 2147483647 w 894"/>
                <a:gd name="T63" fmla="*/ 2147483647 h 1056"/>
                <a:gd name="T64" fmla="*/ 2147483647 w 894"/>
                <a:gd name="T65" fmla="*/ 2147483647 h 1056"/>
                <a:gd name="T66" fmla="*/ 2147483647 w 894"/>
                <a:gd name="T67" fmla="*/ 2147483647 h 1056"/>
                <a:gd name="T68" fmla="*/ 2147483647 w 894"/>
                <a:gd name="T69" fmla="*/ 2147483647 h 1056"/>
                <a:gd name="T70" fmla="*/ 2147483647 w 894"/>
                <a:gd name="T71" fmla="*/ 2147483647 h 1056"/>
                <a:gd name="T72" fmla="*/ 2147483647 w 894"/>
                <a:gd name="T73" fmla="*/ 2147483647 h 1056"/>
                <a:gd name="T74" fmla="*/ 2147483647 w 894"/>
                <a:gd name="T75" fmla="*/ 2147483647 h 1056"/>
                <a:gd name="T76" fmla="*/ 2147483647 w 894"/>
                <a:gd name="T77" fmla="*/ 2147483647 h 1056"/>
                <a:gd name="T78" fmla="*/ 2147483647 w 894"/>
                <a:gd name="T79" fmla="*/ 2147483647 h 1056"/>
                <a:gd name="T80" fmla="*/ 2147483647 w 894"/>
                <a:gd name="T81" fmla="*/ 2147483647 h 1056"/>
                <a:gd name="T82" fmla="*/ 2147483647 w 894"/>
                <a:gd name="T83" fmla="*/ 2147483647 h 1056"/>
                <a:gd name="T84" fmla="*/ 2147483647 w 894"/>
                <a:gd name="T85" fmla="*/ 2147483647 h 1056"/>
                <a:gd name="T86" fmla="*/ 2147483647 w 894"/>
                <a:gd name="T87" fmla="*/ 2147483647 h 1056"/>
                <a:gd name="T88" fmla="*/ 2147483647 w 894"/>
                <a:gd name="T89" fmla="*/ 2147483647 h 1056"/>
                <a:gd name="T90" fmla="*/ 2147483647 w 894"/>
                <a:gd name="T91" fmla="*/ 2147483647 h 1056"/>
                <a:gd name="T92" fmla="*/ 2147483647 w 894"/>
                <a:gd name="T93" fmla="*/ 2147483647 h 1056"/>
                <a:gd name="T94" fmla="*/ 2147483647 w 894"/>
                <a:gd name="T95" fmla="*/ 2147483647 h 1056"/>
                <a:gd name="T96" fmla="*/ 2147483647 w 894"/>
                <a:gd name="T97" fmla="*/ 2147483647 h 1056"/>
                <a:gd name="T98" fmla="*/ 2147483647 w 894"/>
                <a:gd name="T99" fmla="*/ 2147483647 h 1056"/>
                <a:gd name="T100" fmla="*/ 2147483647 w 894"/>
                <a:gd name="T101" fmla="*/ 2147483647 h 105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94"/>
                <a:gd name="T154" fmla="*/ 0 h 1056"/>
                <a:gd name="T155" fmla="*/ 894 w 894"/>
                <a:gd name="T156" fmla="*/ 1056 h 105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94" h="1056">
                  <a:moveTo>
                    <a:pt x="882" y="744"/>
                  </a:moveTo>
                  <a:lnTo>
                    <a:pt x="882" y="738"/>
                  </a:lnTo>
                  <a:lnTo>
                    <a:pt x="888" y="732"/>
                  </a:lnTo>
                  <a:lnTo>
                    <a:pt x="888" y="708"/>
                  </a:lnTo>
                  <a:lnTo>
                    <a:pt x="894" y="696"/>
                  </a:lnTo>
                  <a:lnTo>
                    <a:pt x="894" y="684"/>
                  </a:lnTo>
                  <a:lnTo>
                    <a:pt x="882" y="648"/>
                  </a:lnTo>
                  <a:lnTo>
                    <a:pt x="876" y="636"/>
                  </a:lnTo>
                  <a:lnTo>
                    <a:pt x="864" y="624"/>
                  </a:lnTo>
                  <a:lnTo>
                    <a:pt x="840" y="612"/>
                  </a:lnTo>
                  <a:lnTo>
                    <a:pt x="834" y="606"/>
                  </a:lnTo>
                  <a:lnTo>
                    <a:pt x="822" y="600"/>
                  </a:lnTo>
                  <a:lnTo>
                    <a:pt x="816" y="588"/>
                  </a:lnTo>
                  <a:lnTo>
                    <a:pt x="816" y="576"/>
                  </a:lnTo>
                  <a:lnTo>
                    <a:pt x="822" y="558"/>
                  </a:lnTo>
                  <a:lnTo>
                    <a:pt x="822" y="546"/>
                  </a:lnTo>
                  <a:lnTo>
                    <a:pt x="828" y="540"/>
                  </a:lnTo>
                  <a:lnTo>
                    <a:pt x="828" y="534"/>
                  </a:lnTo>
                  <a:lnTo>
                    <a:pt x="768" y="534"/>
                  </a:lnTo>
                  <a:lnTo>
                    <a:pt x="720" y="528"/>
                  </a:lnTo>
                  <a:lnTo>
                    <a:pt x="690" y="522"/>
                  </a:lnTo>
                  <a:lnTo>
                    <a:pt x="684" y="516"/>
                  </a:lnTo>
                  <a:lnTo>
                    <a:pt x="684" y="474"/>
                  </a:lnTo>
                  <a:lnTo>
                    <a:pt x="690" y="462"/>
                  </a:lnTo>
                  <a:lnTo>
                    <a:pt x="684" y="456"/>
                  </a:lnTo>
                  <a:lnTo>
                    <a:pt x="672" y="450"/>
                  </a:lnTo>
                  <a:lnTo>
                    <a:pt x="666" y="438"/>
                  </a:lnTo>
                  <a:lnTo>
                    <a:pt x="660" y="432"/>
                  </a:lnTo>
                  <a:lnTo>
                    <a:pt x="660" y="426"/>
                  </a:lnTo>
                  <a:lnTo>
                    <a:pt x="678" y="426"/>
                  </a:lnTo>
                  <a:lnTo>
                    <a:pt x="678" y="396"/>
                  </a:lnTo>
                  <a:lnTo>
                    <a:pt x="672" y="384"/>
                  </a:lnTo>
                  <a:lnTo>
                    <a:pt x="666" y="378"/>
                  </a:lnTo>
                  <a:lnTo>
                    <a:pt x="660" y="366"/>
                  </a:lnTo>
                  <a:lnTo>
                    <a:pt x="660" y="336"/>
                  </a:lnTo>
                  <a:lnTo>
                    <a:pt x="654" y="330"/>
                  </a:lnTo>
                  <a:lnTo>
                    <a:pt x="648" y="318"/>
                  </a:lnTo>
                  <a:lnTo>
                    <a:pt x="624" y="306"/>
                  </a:lnTo>
                  <a:lnTo>
                    <a:pt x="564" y="306"/>
                  </a:lnTo>
                  <a:lnTo>
                    <a:pt x="558" y="300"/>
                  </a:lnTo>
                  <a:lnTo>
                    <a:pt x="546" y="294"/>
                  </a:lnTo>
                  <a:lnTo>
                    <a:pt x="534" y="282"/>
                  </a:lnTo>
                  <a:lnTo>
                    <a:pt x="534" y="276"/>
                  </a:lnTo>
                  <a:lnTo>
                    <a:pt x="510" y="276"/>
                  </a:lnTo>
                  <a:lnTo>
                    <a:pt x="498" y="270"/>
                  </a:lnTo>
                  <a:lnTo>
                    <a:pt x="486" y="258"/>
                  </a:lnTo>
                  <a:lnTo>
                    <a:pt x="474" y="252"/>
                  </a:lnTo>
                  <a:lnTo>
                    <a:pt x="468" y="240"/>
                  </a:lnTo>
                  <a:lnTo>
                    <a:pt x="468" y="234"/>
                  </a:lnTo>
                  <a:lnTo>
                    <a:pt x="456" y="234"/>
                  </a:lnTo>
                  <a:lnTo>
                    <a:pt x="450" y="240"/>
                  </a:lnTo>
                  <a:lnTo>
                    <a:pt x="438" y="240"/>
                  </a:lnTo>
                  <a:lnTo>
                    <a:pt x="426" y="234"/>
                  </a:lnTo>
                  <a:lnTo>
                    <a:pt x="420" y="222"/>
                  </a:lnTo>
                  <a:lnTo>
                    <a:pt x="414" y="228"/>
                  </a:lnTo>
                  <a:lnTo>
                    <a:pt x="384" y="228"/>
                  </a:lnTo>
                  <a:lnTo>
                    <a:pt x="372" y="222"/>
                  </a:lnTo>
                  <a:lnTo>
                    <a:pt x="366" y="216"/>
                  </a:lnTo>
                  <a:lnTo>
                    <a:pt x="366" y="210"/>
                  </a:lnTo>
                  <a:lnTo>
                    <a:pt x="360" y="198"/>
                  </a:lnTo>
                  <a:lnTo>
                    <a:pt x="360" y="192"/>
                  </a:lnTo>
                  <a:lnTo>
                    <a:pt x="354" y="186"/>
                  </a:lnTo>
                  <a:lnTo>
                    <a:pt x="330" y="186"/>
                  </a:lnTo>
                  <a:lnTo>
                    <a:pt x="324" y="156"/>
                  </a:lnTo>
                  <a:lnTo>
                    <a:pt x="318" y="150"/>
                  </a:lnTo>
                  <a:lnTo>
                    <a:pt x="306" y="144"/>
                  </a:lnTo>
                  <a:lnTo>
                    <a:pt x="294" y="132"/>
                  </a:lnTo>
                  <a:lnTo>
                    <a:pt x="294" y="120"/>
                  </a:lnTo>
                  <a:lnTo>
                    <a:pt x="300" y="114"/>
                  </a:lnTo>
                  <a:lnTo>
                    <a:pt x="300" y="96"/>
                  </a:lnTo>
                  <a:lnTo>
                    <a:pt x="294" y="84"/>
                  </a:lnTo>
                  <a:lnTo>
                    <a:pt x="288" y="78"/>
                  </a:lnTo>
                  <a:lnTo>
                    <a:pt x="288" y="48"/>
                  </a:lnTo>
                  <a:lnTo>
                    <a:pt x="294" y="42"/>
                  </a:lnTo>
                  <a:lnTo>
                    <a:pt x="294" y="36"/>
                  </a:lnTo>
                  <a:lnTo>
                    <a:pt x="300" y="30"/>
                  </a:lnTo>
                  <a:lnTo>
                    <a:pt x="300" y="0"/>
                  </a:lnTo>
                  <a:lnTo>
                    <a:pt x="288" y="0"/>
                  </a:lnTo>
                  <a:lnTo>
                    <a:pt x="276" y="6"/>
                  </a:lnTo>
                  <a:lnTo>
                    <a:pt x="276" y="12"/>
                  </a:lnTo>
                  <a:lnTo>
                    <a:pt x="270" y="12"/>
                  </a:lnTo>
                  <a:lnTo>
                    <a:pt x="258" y="0"/>
                  </a:lnTo>
                  <a:lnTo>
                    <a:pt x="246" y="12"/>
                  </a:lnTo>
                  <a:lnTo>
                    <a:pt x="210" y="12"/>
                  </a:lnTo>
                  <a:lnTo>
                    <a:pt x="198" y="18"/>
                  </a:lnTo>
                  <a:lnTo>
                    <a:pt x="192" y="24"/>
                  </a:lnTo>
                  <a:lnTo>
                    <a:pt x="186" y="36"/>
                  </a:lnTo>
                  <a:lnTo>
                    <a:pt x="180" y="42"/>
                  </a:lnTo>
                  <a:lnTo>
                    <a:pt x="180" y="48"/>
                  </a:lnTo>
                  <a:lnTo>
                    <a:pt x="144" y="48"/>
                  </a:lnTo>
                  <a:lnTo>
                    <a:pt x="138" y="78"/>
                  </a:lnTo>
                  <a:lnTo>
                    <a:pt x="102" y="78"/>
                  </a:lnTo>
                  <a:lnTo>
                    <a:pt x="90" y="96"/>
                  </a:lnTo>
                  <a:lnTo>
                    <a:pt x="84" y="102"/>
                  </a:lnTo>
                  <a:lnTo>
                    <a:pt x="60" y="114"/>
                  </a:lnTo>
                  <a:lnTo>
                    <a:pt x="42" y="114"/>
                  </a:lnTo>
                  <a:lnTo>
                    <a:pt x="42" y="108"/>
                  </a:lnTo>
                  <a:lnTo>
                    <a:pt x="36" y="102"/>
                  </a:lnTo>
                  <a:lnTo>
                    <a:pt x="12" y="102"/>
                  </a:lnTo>
                  <a:lnTo>
                    <a:pt x="0" y="96"/>
                  </a:lnTo>
                  <a:lnTo>
                    <a:pt x="0" y="114"/>
                  </a:lnTo>
                  <a:lnTo>
                    <a:pt x="6" y="132"/>
                  </a:lnTo>
                  <a:lnTo>
                    <a:pt x="18" y="144"/>
                  </a:lnTo>
                  <a:lnTo>
                    <a:pt x="30" y="162"/>
                  </a:lnTo>
                  <a:lnTo>
                    <a:pt x="42" y="174"/>
                  </a:lnTo>
                  <a:lnTo>
                    <a:pt x="54" y="192"/>
                  </a:lnTo>
                  <a:lnTo>
                    <a:pt x="66" y="216"/>
                  </a:lnTo>
                  <a:lnTo>
                    <a:pt x="66" y="228"/>
                  </a:lnTo>
                  <a:lnTo>
                    <a:pt x="60" y="234"/>
                  </a:lnTo>
                  <a:lnTo>
                    <a:pt x="54" y="246"/>
                  </a:lnTo>
                  <a:lnTo>
                    <a:pt x="48" y="252"/>
                  </a:lnTo>
                  <a:lnTo>
                    <a:pt x="60" y="300"/>
                  </a:lnTo>
                  <a:lnTo>
                    <a:pt x="42" y="330"/>
                  </a:lnTo>
                  <a:lnTo>
                    <a:pt x="48" y="330"/>
                  </a:lnTo>
                  <a:lnTo>
                    <a:pt x="60" y="342"/>
                  </a:lnTo>
                  <a:lnTo>
                    <a:pt x="66" y="354"/>
                  </a:lnTo>
                  <a:lnTo>
                    <a:pt x="66" y="360"/>
                  </a:lnTo>
                  <a:lnTo>
                    <a:pt x="60" y="372"/>
                  </a:lnTo>
                  <a:lnTo>
                    <a:pt x="48" y="384"/>
                  </a:lnTo>
                  <a:lnTo>
                    <a:pt x="36" y="408"/>
                  </a:lnTo>
                  <a:lnTo>
                    <a:pt x="42" y="426"/>
                  </a:lnTo>
                  <a:lnTo>
                    <a:pt x="48" y="438"/>
                  </a:lnTo>
                  <a:lnTo>
                    <a:pt x="54" y="444"/>
                  </a:lnTo>
                  <a:lnTo>
                    <a:pt x="54" y="450"/>
                  </a:lnTo>
                  <a:lnTo>
                    <a:pt x="42" y="468"/>
                  </a:lnTo>
                  <a:lnTo>
                    <a:pt x="54" y="480"/>
                  </a:lnTo>
                  <a:lnTo>
                    <a:pt x="78" y="498"/>
                  </a:lnTo>
                  <a:lnTo>
                    <a:pt x="78" y="516"/>
                  </a:lnTo>
                  <a:lnTo>
                    <a:pt x="102" y="528"/>
                  </a:lnTo>
                  <a:lnTo>
                    <a:pt x="90" y="558"/>
                  </a:lnTo>
                  <a:lnTo>
                    <a:pt x="78" y="546"/>
                  </a:lnTo>
                  <a:lnTo>
                    <a:pt x="78" y="558"/>
                  </a:lnTo>
                  <a:lnTo>
                    <a:pt x="66" y="582"/>
                  </a:lnTo>
                  <a:lnTo>
                    <a:pt x="54" y="588"/>
                  </a:lnTo>
                  <a:lnTo>
                    <a:pt x="36" y="606"/>
                  </a:lnTo>
                  <a:lnTo>
                    <a:pt x="48" y="630"/>
                  </a:lnTo>
                  <a:lnTo>
                    <a:pt x="42" y="636"/>
                  </a:lnTo>
                  <a:lnTo>
                    <a:pt x="60" y="666"/>
                  </a:lnTo>
                  <a:lnTo>
                    <a:pt x="84" y="666"/>
                  </a:lnTo>
                  <a:lnTo>
                    <a:pt x="96" y="744"/>
                  </a:lnTo>
                  <a:lnTo>
                    <a:pt x="108" y="750"/>
                  </a:lnTo>
                  <a:lnTo>
                    <a:pt x="114" y="750"/>
                  </a:lnTo>
                  <a:lnTo>
                    <a:pt x="138" y="762"/>
                  </a:lnTo>
                  <a:lnTo>
                    <a:pt x="144" y="774"/>
                  </a:lnTo>
                  <a:lnTo>
                    <a:pt x="144" y="780"/>
                  </a:lnTo>
                  <a:lnTo>
                    <a:pt x="138" y="792"/>
                  </a:lnTo>
                  <a:lnTo>
                    <a:pt x="126" y="804"/>
                  </a:lnTo>
                  <a:lnTo>
                    <a:pt x="144" y="822"/>
                  </a:lnTo>
                  <a:lnTo>
                    <a:pt x="138" y="828"/>
                  </a:lnTo>
                  <a:lnTo>
                    <a:pt x="132" y="840"/>
                  </a:lnTo>
                  <a:lnTo>
                    <a:pt x="126" y="846"/>
                  </a:lnTo>
                  <a:lnTo>
                    <a:pt x="126" y="858"/>
                  </a:lnTo>
                  <a:lnTo>
                    <a:pt x="132" y="870"/>
                  </a:lnTo>
                  <a:lnTo>
                    <a:pt x="138" y="876"/>
                  </a:lnTo>
                  <a:lnTo>
                    <a:pt x="138" y="900"/>
                  </a:lnTo>
                  <a:lnTo>
                    <a:pt x="144" y="900"/>
                  </a:lnTo>
                  <a:lnTo>
                    <a:pt x="150" y="906"/>
                  </a:lnTo>
                  <a:lnTo>
                    <a:pt x="162" y="912"/>
                  </a:lnTo>
                  <a:lnTo>
                    <a:pt x="168" y="918"/>
                  </a:lnTo>
                  <a:lnTo>
                    <a:pt x="180" y="924"/>
                  </a:lnTo>
                  <a:lnTo>
                    <a:pt x="186" y="930"/>
                  </a:lnTo>
                  <a:lnTo>
                    <a:pt x="186" y="996"/>
                  </a:lnTo>
                  <a:lnTo>
                    <a:pt x="210" y="1020"/>
                  </a:lnTo>
                  <a:lnTo>
                    <a:pt x="210" y="1044"/>
                  </a:lnTo>
                  <a:lnTo>
                    <a:pt x="216" y="1056"/>
                  </a:lnTo>
                  <a:lnTo>
                    <a:pt x="270" y="1056"/>
                  </a:lnTo>
                  <a:lnTo>
                    <a:pt x="270" y="1026"/>
                  </a:lnTo>
                  <a:lnTo>
                    <a:pt x="282" y="1026"/>
                  </a:lnTo>
                  <a:lnTo>
                    <a:pt x="282" y="1008"/>
                  </a:lnTo>
                  <a:lnTo>
                    <a:pt x="306" y="1002"/>
                  </a:lnTo>
                  <a:lnTo>
                    <a:pt x="318" y="978"/>
                  </a:lnTo>
                  <a:lnTo>
                    <a:pt x="324" y="984"/>
                  </a:lnTo>
                  <a:lnTo>
                    <a:pt x="348" y="996"/>
                  </a:lnTo>
                  <a:lnTo>
                    <a:pt x="360" y="996"/>
                  </a:lnTo>
                  <a:lnTo>
                    <a:pt x="378" y="1002"/>
                  </a:lnTo>
                  <a:lnTo>
                    <a:pt x="432" y="1002"/>
                  </a:lnTo>
                  <a:lnTo>
                    <a:pt x="462" y="1050"/>
                  </a:lnTo>
                  <a:lnTo>
                    <a:pt x="474" y="996"/>
                  </a:lnTo>
                  <a:lnTo>
                    <a:pt x="546" y="990"/>
                  </a:lnTo>
                  <a:lnTo>
                    <a:pt x="582" y="1014"/>
                  </a:lnTo>
                  <a:lnTo>
                    <a:pt x="582" y="996"/>
                  </a:lnTo>
                  <a:lnTo>
                    <a:pt x="594" y="924"/>
                  </a:lnTo>
                  <a:lnTo>
                    <a:pt x="594" y="900"/>
                  </a:lnTo>
                  <a:lnTo>
                    <a:pt x="588" y="894"/>
                  </a:lnTo>
                  <a:lnTo>
                    <a:pt x="588" y="888"/>
                  </a:lnTo>
                  <a:lnTo>
                    <a:pt x="576" y="864"/>
                  </a:lnTo>
                  <a:lnTo>
                    <a:pt x="576" y="852"/>
                  </a:lnTo>
                  <a:lnTo>
                    <a:pt x="582" y="846"/>
                  </a:lnTo>
                  <a:lnTo>
                    <a:pt x="594" y="840"/>
                  </a:lnTo>
                  <a:lnTo>
                    <a:pt x="606" y="828"/>
                  </a:lnTo>
                  <a:lnTo>
                    <a:pt x="612" y="798"/>
                  </a:lnTo>
                  <a:lnTo>
                    <a:pt x="714" y="780"/>
                  </a:lnTo>
                  <a:lnTo>
                    <a:pt x="792" y="768"/>
                  </a:lnTo>
                  <a:lnTo>
                    <a:pt x="846" y="810"/>
                  </a:lnTo>
                  <a:lnTo>
                    <a:pt x="864" y="846"/>
                  </a:lnTo>
                  <a:lnTo>
                    <a:pt x="864" y="840"/>
                  </a:lnTo>
                  <a:lnTo>
                    <a:pt x="870" y="834"/>
                  </a:lnTo>
                  <a:lnTo>
                    <a:pt x="882" y="828"/>
                  </a:lnTo>
                  <a:lnTo>
                    <a:pt x="888" y="822"/>
                  </a:lnTo>
                  <a:lnTo>
                    <a:pt x="876" y="816"/>
                  </a:lnTo>
                  <a:lnTo>
                    <a:pt x="870" y="810"/>
                  </a:lnTo>
                  <a:lnTo>
                    <a:pt x="870" y="786"/>
                  </a:lnTo>
                  <a:lnTo>
                    <a:pt x="876" y="774"/>
                  </a:lnTo>
                  <a:lnTo>
                    <a:pt x="882" y="768"/>
                  </a:lnTo>
                  <a:lnTo>
                    <a:pt x="888" y="756"/>
                  </a:lnTo>
                  <a:lnTo>
                    <a:pt x="882" y="744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lumMod val="50000"/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67" name="Bhutan" descr="© INSCALE GmbH, 05.05.2010&#10;http://www.presentationload.com/">
              <a:extLst>
                <a:ext uri="{FF2B5EF4-FFF2-40B4-BE49-F238E27FC236}">
                  <a16:creationId xmlns:a16="http://schemas.microsoft.com/office/drawing/2014/main" id="{88973EA5-DAD9-45F8-9062-AF4F5A5A5059}"/>
                </a:ext>
              </a:extLst>
            </p:cNvPr>
            <p:cNvSpPr>
              <a:spLocks/>
            </p:cNvSpPr>
            <p:nvPr/>
          </p:nvSpPr>
          <p:spPr bwMode="gray">
            <a:xfrm>
              <a:off x="8269588" y="3495595"/>
              <a:ext cx="103192" cy="60305"/>
            </a:xfrm>
            <a:custGeom>
              <a:avLst/>
              <a:gdLst>
                <a:gd name="T0" fmla="*/ 2147483647 w 234"/>
                <a:gd name="T1" fmla="*/ 2147483647 h 132"/>
                <a:gd name="T2" fmla="*/ 2147483647 w 234"/>
                <a:gd name="T3" fmla="*/ 2147483647 h 132"/>
                <a:gd name="T4" fmla="*/ 2147483647 w 234"/>
                <a:gd name="T5" fmla="*/ 2147483647 h 132"/>
                <a:gd name="T6" fmla="*/ 2147483647 w 234"/>
                <a:gd name="T7" fmla="*/ 2147483647 h 132"/>
                <a:gd name="T8" fmla="*/ 2147483647 w 234"/>
                <a:gd name="T9" fmla="*/ 2147483647 h 132"/>
                <a:gd name="T10" fmla="*/ 2147483647 w 234"/>
                <a:gd name="T11" fmla="*/ 2147483647 h 132"/>
                <a:gd name="T12" fmla="*/ 2147483647 w 234"/>
                <a:gd name="T13" fmla="*/ 2147483647 h 132"/>
                <a:gd name="T14" fmla="*/ 2147483647 w 234"/>
                <a:gd name="T15" fmla="*/ 2147483647 h 132"/>
                <a:gd name="T16" fmla="*/ 2147483647 w 234"/>
                <a:gd name="T17" fmla="*/ 2147483647 h 132"/>
                <a:gd name="T18" fmla="*/ 2147483647 w 234"/>
                <a:gd name="T19" fmla="*/ 2147483647 h 132"/>
                <a:gd name="T20" fmla="*/ 2147483647 w 234"/>
                <a:gd name="T21" fmla="*/ 2147483647 h 132"/>
                <a:gd name="T22" fmla="*/ 2147483647 w 234"/>
                <a:gd name="T23" fmla="*/ 2147483647 h 132"/>
                <a:gd name="T24" fmla="*/ 2147483647 w 234"/>
                <a:gd name="T25" fmla="*/ 2147483647 h 132"/>
                <a:gd name="T26" fmla="*/ 2147483647 w 234"/>
                <a:gd name="T27" fmla="*/ 2147483647 h 132"/>
                <a:gd name="T28" fmla="*/ 2147483647 w 234"/>
                <a:gd name="T29" fmla="*/ 2147483647 h 132"/>
                <a:gd name="T30" fmla="*/ 2147483647 w 234"/>
                <a:gd name="T31" fmla="*/ 2147483647 h 132"/>
                <a:gd name="T32" fmla="*/ 2147483647 w 234"/>
                <a:gd name="T33" fmla="*/ 2147483647 h 132"/>
                <a:gd name="T34" fmla="*/ 2147483647 w 234"/>
                <a:gd name="T35" fmla="*/ 2147483647 h 132"/>
                <a:gd name="T36" fmla="*/ 2147483647 w 234"/>
                <a:gd name="T37" fmla="*/ 2147483647 h 132"/>
                <a:gd name="T38" fmla="*/ 2147483647 w 234"/>
                <a:gd name="T39" fmla="*/ 2147483647 h 132"/>
                <a:gd name="T40" fmla="*/ 2147483647 w 234"/>
                <a:gd name="T41" fmla="*/ 2147483647 h 132"/>
                <a:gd name="T42" fmla="*/ 2147483647 w 234"/>
                <a:gd name="T43" fmla="*/ 2147483647 h 132"/>
                <a:gd name="T44" fmla="*/ 2147483647 w 234"/>
                <a:gd name="T45" fmla="*/ 2147483647 h 132"/>
                <a:gd name="T46" fmla="*/ 2147483647 w 234"/>
                <a:gd name="T47" fmla="*/ 2147483647 h 132"/>
                <a:gd name="T48" fmla="*/ 2147483647 w 234"/>
                <a:gd name="T49" fmla="*/ 2147483647 h 132"/>
                <a:gd name="T50" fmla="*/ 2147483647 w 234"/>
                <a:gd name="T51" fmla="*/ 2147483647 h 132"/>
                <a:gd name="T52" fmla="*/ 2147483647 w 234"/>
                <a:gd name="T53" fmla="*/ 2147483647 h 132"/>
                <a:gd name="T54" fmla="*/ 2147483647 w 234"/>
                <a:gd name="T55" fmla="*/ 2147483647 h 132"/>
                <a:gd name="T56" fmla="*/ 2147483647 w 234"/>
                <a:gd name="T57" fmla="*/ 2147483647 h 132"/>
                <a:gd name="T58" fmla="*/ 2147483647 w 234"/>
                <a:gd name="T59" fmla="*/ 0 h 132"/>
                <a:gd name="T60" fmla="*/ 2147483647 w 234"/>
                <a:gd name="T61" fmla="*/ 0 h 132"/>
                <a:gd name="T62" fmla="*/ 2147483647 w 234"/>
                <a:gd name="T63" fmla="*/ 2147483647 h 132"/>
                <a:gd name="T64" fmla="*/ 2147483647 w 234"/>
                <a:gd name="T65" fmla="*/ 2147483647 h 132"/>
                <a:gd name="T66" fmla="*/ 2147483647 w 234"/>
                <a:gd name="T67" fmla="*/ 2147483647 h 132"/>
                <a:gd name="T68" fmla="*/ 2147483647 w 234"/>
                <a:gd name="T69" fmla="*/ 2147483647 h 132"/>
                <a:gd name="T70" fmla="*/ 2147483647 w 234"/>
                <a:gd name="T71" fmla="*/ 2147483647 h 132"/>
                <a:gd name="T72" fmla="*/ 2147483647 w 234"/>
                <a:gd name="T73" fmla="*/ 2147483647 h 132"/>
                <a:gd name="T74" fmla="*/ 2147483647 w 234"/>
                <a:gd name="T75" fmla="*/ 2147483647 h 132"/>
                <a:gd name="T76" fmla="*/ 0 w 234"/>
                <a:gd name="T77" fmla="*/ 2147483647 h 132"/>
                <a:gd name="T78" fmla="*/ 0 w 234"/>
                <a:gd name="T79" fmla="*/ 2147483647 h 132"/>
                <a:gd name="T80" fmla="*/ 2147483647 w 234"/>
                <a:gd name="T81" fmla="*/ 2147483647 h 132"/>
                <a:gd name="T82" fmla="*/ 2147483647 w 234"/>
                <a:gd name="T83" fmla="*/ 2147483647 h 132"/>
                <a:gd name="T84" fmla="*/ 2147483647 w 234"/>
                <a:gd name="T85" fmla="*/ 2147483647 h 132"/>
                <a:gd name="T86" fmla="*/ 2147483647 w 234"/>
                <a:gd name="T87" fmla="*/ 2147483647 h 132"/>
                <a:gd name="T88" fmla="*/ 2147483647 w 234"/>
                <a:gd name="T89" fmla="*/ 2147483647 h 132"/>
                <a:gd name="T90" fmla="*/ 2147483647 w 234"/>
                <a:gd name="T91" fmla="*/ 2147483647 h 132"/>
                <a:gd name="T92" fmla="*/ 2147483647 w 234"/>
                <a:gd name="T93" fmla="*/ 2147483647 h 132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234"/>
                <a:gd name="T142" fmla="*/ 0 h 132"/>
                <a:gd name="T143" fmla="*/ 234 w 234"/>
                <a:gd name="T144" fmla="*/ 132 h 132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234" h="132">
                  <a:moveTo>
                    <a:pt x="78" y="132"/>
                  </a:moveTo>
                  <a:lnTo>
                    <a:pt x="90" y="132"/>
                  </a:lnTo>
                  <a:lnTo>
                    <a:pt x="102" y="126"/>
                  </a:lnTo>
                  <a:lnTo>
                    <a:pt x="108" y="120"/>
                  </a:lnTo>
                  <a:lnTo>
                    <a:pt x="126" y="120"/>
                  </a:lnTo>
                  <a:lnTo>
                    <a:pt x="138" y="126"/>
                  </a:lnTo>
                  <a:lnTo>
                    <a:pt x="168" y="126"/>
                  </a:lnTo>
                  <a:lnTo>
                    <a:pt x="180" y="120"/>
                  </a:lnTo>
                  <a:lnTo>
                    <a:pt x="192" y="120"/>
                  </a:lnTo>
                  <a:lnTo>
                    <a:pt x="198" y="126"/>
                  </a:lnTo>
                  <a:lnTo>
                    <a:pt x="210" y="126"/>
                  </a:lnTo>
                  <a:lnTo>
                    <a:pt x="234" y="114"/>
                  </a:lnTo>
                  <a:lnTo>
                    <a:pt x="234" y="108"/>
                  </a:lnTo>
                  <a:lnTo>
                    <a:pt x="222" y="96"/>
                  </a:lnTo>
                  <a:lnTo>
                    <a:pt x="222" y="72"/>
                  </a:lnTo>
                  <a:lnTo>
                    <a:pt x="198" y="72"/>
                  </a:lnTo>
                  <a:lnTo>
                    <a:pt x="192" y="66"/>
                  </a:lnTo>
                  <a:lnTo>
                    <a:pt x="192" y="42"/>
                  </a:lnTo>
                  <a:lnTo>
                    <a:pt x="186" y="30"/>
                  </a:lnTo>
                  <a:lnTo>
                    <a:pt x="174" y="18"/>
                  </a:lnTo>
                  <a:lnTo>
                    <a:pt x="162" y="12"/>
                  </a:lnTo>
                  <a:lnTo>
                    <a:pt x="150" y="12"/>
                  </a:lnTo>
                  <a:lnTo>
                    <a:pt x="138" y="18"/>
                  </a:lnTo>
                  <a:lnTo>
                    <a:pt x="126" y="18"/>
                  </a:lnTo>
                  <a:lnTo>
                    <a:pt x="114" y="24"/>
                  </a:lnTo>
                  <a:lnTo>
                    <a:pt x="108" y="30"/>
                  </a:lnTo>
                  <a:lnTo>
                    <a:pt x="102" y="30"/>
                  </a:lnTo>
                  <a:lnTo>
                    <a:pt x="102" y="6"/>
                  </a:lnTo>
                  <a:lnTo>
                    <a:pt x="78" y="6"/>
                  </a:lnTo>
                  <a:lnTo>
                    <a:pt x="66" y="0"/>
                  </a:lnTo>
                  <a:lnTo>
                    <a:pt x="54" y="0"/>
                  </a:lnTo>
                  <a:lnTo>
                    <a:pt x="48" y="12"/>
                  </a:lnTo>
                  <a:lnTo>
                    <a:pt x="36" y="24"/>
                  </a:lnTo>
                  <a:lnTo>
                    <a:pt x="30" y="36"/>
                  </a:lnTo>
                  <a:lnTo>
                    <a:pt x="18" y="54"/>
                  </a:lnTo>
                  <a:lnTo>
                    <a:pt x="12" y="66"/>
                  </a:lnTo>
                  <a:lnTo>
                    <a:pt x="6" y="72"/>
                  </a:lnTo>
                  <a:lnTo>
                    <a:pt x="6" y="78"/>
                  </a:lnTo>
                  <a:lnTo>
                    <a:pt x="0" y="78"/>
                  </a:lnTo>
                  <a:lnTo>
                    <a:pt x="0" y="90"/>
                  </a:lnTo>
                  <a:lnTo>
                    <a:pt x="18" y="108"/>
                  </a:lnTo>
                  <a:lnTo>
                    <a:pt x="42" y="120"/>
                  </a:lnTo>
                  <a:lnTo>
                    <a:pt x="54" y="120"/>
                  </a:lnTo>
                  <a:lnTo>
                    <a:pt x="54" y="114"/>
                  </a:lnTo>
                  <a:lnTo>
                    <a:pt x="54" y="120"/>
                  </a:lnTo>
                  <a:lnTo>
                    <a:pt x="66" y="132"/>
                  </a:lnTo>
                  <a:lnTo>
                    <a:pt x="78" y="13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68" name="Benin" descr="© INSCALE GmbH, 05.05.2010&#10;http://www.presentationload.com/">
              <a:extLst>
                <a:ext uri="{FF2B5EF4-FFF2-40B4-BE49-F238E27FC236}">
                  <a16:creationId xmlns:a16="http://schemas.microsoft.com/office/drawing/2014/main" id="{C614E59B-5F47-4769-B4D6-8740F1302BC4}"/>
                </a:ext>
              </a:extLst>
            </p:cNvPr>
            <p:cNvSpPr>
              <a:spLocks/>
            </p:cNvSpPr>
            <p:nvPr/>
          </p:nvSpPr>
          <p:spPr bwMode="gray">
            <a:xfrm>
              <a:off x="5573895" y="4073255"/>
              <a:ext cx="98429" cy="222177"/>
            </a:xfrm>
            <a:custGeom>
              <a:avLst/>
              <a:gdLst>
                <a:gd name="T0" fmla="*/ 2147483647 w 222"/>
                <a:gd name="T1" fmla="*/ 2147483647 h 498"/>
                <a:gd name="T2" fmla="*/ 2147483647 w 222"/>
                <a:gd name="T3" fmla="*/ 2147483647 h 498"/>
                <a:gd name="T4" fmla="*/ 2147483647 w 222"/>
                <a:gd name="T5" fmla="*/ 2147483647 h 498"/>
                <a:gd name="T6" fmla="*/ 2147483647 w 222"/>
                <a:gd name="T7" fmla="*/ 2147483647 h 498"/>
                <a:gd name="T8" fmla="*/ 2147483647 w 222"/>
                <a:gd name="T9" fmla="*/ 2147483647 h 498"/>
                <a:gd name="T10" fmla="*/ 2147483647 w 222"/>
                <a:gd name="T11" fmla="*/ 2147483647 h 498"/>
                <a:gd name="T12" fmla="*/ 2147483647 w 222"/>
                <a:gd name="T13" fmla="*/ 2147483647 h 498"/>
                <a:gd name="T14" fmla="*/ 2147483647 w 222"/>
                <a:gd name="T15" fmla="*/ 2147483647 h 498"/>
                <a:gd name="T16" fmla="*/ 2147483647 w 222"/>
                <a:gd name="T17" fmla="*/ 2147483647 h 498"/>
                <a:gd name="T18" fmla="*/ 2147483647 w 222"/>
                <a:gd name="T19" fmla="*/ 2147483647 h 498"/>
                <a:gd name="T20" fmla="*/ 2147483647 w 222"/>
                <a:gd name="T21" fmla="*/ 2147483647 h 498"/>
                <a:gd name="T22" fmla="*/ 2147483647 w 222"/>
                <a:gd name="T23" fmla="*/ 2147483647 h 498"/>
                <a:gd name="T24" fmla="*/ 2147483647 w 222"/>
                <a:gd name="T25" fmla="*/ 2147483647 h 498"/>
                <a:gd name="T26" fmla="*/ 2147483647 w 222"/>
                <a:gd name="T27" fmla="*/ 2147483647 h 498"/>
                <a:gd name="T28" fmla="*/ 2147483647 w 222"/>
                <a:gd name="T29" fmla="*/ 2147483647 h 498"/>
                <a:gd name="T30" fmla="*/ 2147483647 w 222"/>
                <a:gd name="T31" fmla="*/ 2147483647 h 498"/>
                <a:gd name="T32" fmla="*/ 2147483647 w 222"/>
                <a:gd name="T33" fmla="*/ 2147483647 h 498"/>
                <a:gd name="T34" fmla="*/ 2147483647 w 222"/>
                <a:gd name="T35" fmla="*/ 2147483647 h 498"/>
                <a:gd name="T36" fmla="*/ 2147483647 w 222"/>
                <a:gd name="T37" fmla="*/ 2147483647 h 498"/>
                <a:gd name="T38" fmla="*/ 2147483647 w 222"/>
                <a:gd name="T39" fmla="*/ 2147483647 h 498"/>
                <a:gd name="T40" fmla="*/ 2147483647 w 222"/>
                <a:gd name="T41" fmla="*/ 2147483647 h 498"/>
                <a:gd name="T42" fmla="*/ 2147483647 w 222"/>
                <a:gd name="T43" fmla="*/ 2147483647 h 498"/>
                <a:gd name="T44" fmla="*/ 2147483647 w 222"/>
                <a:gd name="T45" fmla="*/ 2147483647 h 498"/>
                <a:gd name="T46" fmla="*/ 0 w 222"/>
                <a:gd name="T47" fmla="*/ 2147483647 h 498"/>
                <a:gd name="T48" fmla="*/ 2147483647 w 222"/>
                <a:gd name="T49" fmla="*/ 2147483647 h 498"/>
                <a:gd name="T50" fmla="*/ 2147483647 w 222"/>
                <a:gd name="T51" fmla="*/ 2147483647 h 498"/>
                <a:gd name="T52" fmla="*/ 2147483647 w 222"/>
                <a:gd name="T53" fmla="*/ 2147483647 h 498"/>
                <a:gd name="T54" fmla="*/ 2147483647 w 222"/>
                <a:gd name="T55" fmla="*/ 2147483647 h 498"/>
                <a:gd name="T56" fmla="*/ 2147483647 w 222"/>
                <a:gd name="T57" fmla="*/ 2147483647 h 498"/>
                <a:gd name="T58" fmla="*/ 2147483647 w 222"/>
                <a:gd name="T59" fmla="*/ 2147483647 h 498"/>
                <a:gd name="T60" fmla="*/ 2147483647 w 222"/>
                <a:gd name="T61" fmla="*/ 2147483647 h 498"/>
                <a:gd name="T62" fmla="*/ 2147483647 w 222"/>
                <a:gd name="T63" fmla="*/ 2147483647 h 498"/>
                <a:gd name="T64" fmla="*/ 2147483647 w 222"/>
                <a:gd name="T65" fmla="*/ 2147483647 h 498"/>
                <a:gd name="T66" fmla="*/ 2147483647 w 222"/>
                <a:gd name="T67" fmla="*/ 2147483647 h 498"/>
                <a:gd name="T68" fmla="*/ 2147483647 w 222"/>
                <a:gd name="T69" fmla="*/ 2147483647 h 49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222"/>
                <a:gd name="T106" fmla="*/ 0 h 498"/>
                <a:gd name="T107" fmla="*/ 222 w 222"/>
                <a:gd name="T108" fmla="*/ 498 h 498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222" h="498">
                  <a:moveTo>
                    <a:pt x="138" y="372"/>
                  </a:moveTo>
                  <a:lnTo>
                    <a:pt x="144" y="342"/>
                  </a:lnTo>
                  <a:lnTo>
                    <a:pt x="138" y="306"/>
                  </a:lnTo>
                  <a:lnTo>
                    <a:pt x="144" y="276"/>
                  </a:lnTo>
                  <a:lnTo>
                    <a:pt x="162" y="276"/>
                  </a:lnTo>
                  <a:lnTo>
                    <a:pt x="174" y="252"/>
                  </a:lnTo>
                  <a:lnTo>
                    <a:pt x="174" y="222"/>
                  </a:lnTo>
                  <a:lnTo>
                    <a:pt x="180" y="216"/>
                  </a:lnTo>
                  <a:lnTo>
                    <a:pt x="186" y="204"/>
                  </a:lnTo>
                  <a:lnTo>
                    <a:pt x="198" y="198"/>
                  </a:lnTo>
                  <a:lnTo>
                    <a:pt x="198" y="156"/>
                  </a:lnTo>
                  <a:lnTo>
                    <a:pt x="210" y="150"/>
                  </a:lnTo>
                  <a:lnTo>
                    <a:pt x="216" y="150"/>
                  </a:lnTo>
                  <a:lnTo>
                    <a:pt x="222" y="144"/>
                  </a:lnTo>
                  <a:lnTo>
                    <a:pt x="222" y="132"/>
                  </a:lnTo>
                  <a:lnTo>
                    <a:pt x="216" y="126"/>
                  </a:lnTo>
                  <a:lnTo>
                    <a:pt x="216" y="114"/>
                  </a:lnTo>
                  <a:lnTo>
                    <a:pt x="210" y="102"/>
                  </a:lnTo>
                  <a:lnTo>
                    <a:pt x="204" y="96"/>
                  </a:lnTo>
                  <a:lnTo>
                    <a:pt x="192" y="72"/>
                  </a:lnTo>
                  <a:lnTo>
                    <a:pt x="198" y="66"/>
                  </a:lnTo>
                  <a:lnTo>
                    <a:pt x="198" y="60"/>
                  </a:lnTo>
                  <a:lnTo>
                    <a:pt x="204" y="48"/>
                  </a:lnTo>
                  <a:lnTo>
                    <a:pt x="198" y="42"/>
                  </a:lnTo>
                  <a:lnTo>
                    <a:pt x="186" y="36"/>
                  </a:lnTo>
                  <a:lnTo>
                    <a:pt x="180" y="36"/>
                  </a:lnTo>
                  <a:lnTo>
                    <a:pt x="174" y="30"/>
                  </a:lnTo>
                  <a:lnTo>
                    <a:pt x="168" y="30"/>
                  </a:lnTo>
                  <a:lnTo>
                    <a:pt x="162" y="24"/>
                  </a:lnTo>
                  <a:lnTo>
                    <a:pt x="156" y="12"/>
                  </a:lnTo>
                  <a:lnTo>
                    <a:pt x="144" y="0"/>
                  </a:lnTo>
                  <a:lnTo>
                    <a:pt x="114" y="12"/>
                  </a:lnTo>
                  <a:lnTo>
                    <a:pt x="114" y="36"/>
                  </a:lnTo>
                  <a:lnTo>
                    <a:pt x="120" y="36"/>
                  </a:lnTo>
                  <a:lnTo>
                    <a:pt x="114" y="42"/>
                  </a:lnTo>
                  <a:lnTo>
                    <a:pt x="108" y="60"/>
                  </a:lnTo>
                  <a:lnTo>
                    <a:pt x="96" y="60"/>
                  </a:lnTo>
                  <a:lnTo>
                    <a:pt x="90" y="66"/>
                  </a:lnTo>
                  <a:lnTo>
                    <a:pt x="84" y="66"/>
                  </a:lnTo>
                  <a:lnTo>
                    <a:pt x="84" y="78"/>
                  </a:lnTo>
                  <a:lnTo>
                    <a:pt x="78" y="72"/>
                  </a:lnTo>
                  <a:lnTo>
                    <a:pt x="48" y="72"/>
                  </a:lnTo>
                  <a:lnTo>
                    <a:pt x="30" y="90"/>
                  </a:lnTo>
                  <a:lnTo>
                    <a:pt x="24" y="102"/>
                  </a:lnTo>
                  <a:lnTo>
                    <a:pt x="12" y="102"/>
                  </a:lnTo>
                  <a:lnTo>
                    <a:pt x="6" y="114"/>
                  </a:lnTo>
                  <a:lnTo>
                    <a:pt x="0" y="132"/>
                  </a:lnTo>
                  <a:lnTo>
                    <a:pt x="0" y="162"/>
                  </a:lnTo>
                  <a:lnTo>
                    <a:pt x="12" y="168"/>
                  </a:lnTo>
                  <a:lnTo>
                    <a:pt x="42" y="198"/>
                  </a:lnTo>
                  <a:lnTo>
                    <a:pt x="42" y="240"/>
                  </a:lnTo>
                  <a:lnTo>
                    <a:pt x="54" y="252"/>
                  </a:lnTo>
                  <a:lnTo>
                    <a:pt x="60" y="264"/>
                  </a:lnTo>
                  <a:lnTo>
                    <a:pt x="60" y="294"/>
                  </a:lnTo>
                  <a:lnTo>
                    <a:pt x="66" y="306"/>
                  </a:lnTo>
                  <a:lnTo>
                    <a:pt x="54" y="318"/>
                  </a:lnTo>
                  <a:lnTo>
                    <a:pt x="54" y="378"/>
                  </a:lnTo>
                  <a:lnTo>
                    <a:pt x="66" y="390"/>
                  </a:lnTo>
                  <a:lnTo>
                    <a:pt x="54" y="396"/>
                  </a:lnTo>
                  <a:lnTo>
                    <a:pt x="60" y="462"/>
                  </a:lnTo>
                  <a:lnTo>
                    <a:pt x="60" y="468"/>
                  </a:lnTo>
                  <a:lnTo>
                    <a:pt x="72" y="480"/>
                  </a:lnTo>
                  <a:lnTo>
                    <a:pt x="72" y="492"/>
                  </a:lnTo>
                  <a:lnTo>
                    <a:pt x="84" y="492"/>
                  </a:lnTo>
                  <a:lnTo>
                    <a:pt x="96" y="498"/>
                  </a:lnTo>
                  <a:lnTo>
                    <a:pt x="108" y="498"/>
                  </a:lnTo>
                  <a:lnTo>
                    <a:pt x="120" y="474"/>
                  </a:lnTo>
                  <a:lnTo>
                    <a:pt x="126" y="480"/>
                  </a:lnTo>
                  <a:lnTo>
                    <a:pt x="138" y="486"/>
                  </a:lnTo>
                  <a:lnTo>
                    <a:pt x="138" y="37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69" name="Bangladesh" descr="© INSCALE GmbH, 05.05.2010&#10;http://www.presentationload.com/">
              <a:extLst>
                <a:ext uri="{FF2B5EF4-FFF2-40B4-BE49-F238E27FC236}">
                  <a16:creationId xmlns:a16="http://schemas.microsoft.com/office/drawing/2014/main" id="{E90FAEC0-FC3F-4CAD-BFBE-539E6910CFB2}"/>
                </a:ext>
              </a:extLst>
            </p:cNvPr>
            <p:cNvSpPr>
              <a:spLocks/>
            </p:cNvSpPr>
            <p:nvPr/>
          </p:nvSpPr>
          <p:spPr bwMode="gray">
            <a:xfrm>
              <a:off x="8255299" y="3560662"/>
              <a:ext cx="166695" cy="192024"/>
            </a:xfrm>
            <a:custGeom>
              <a:avLst/>
              <a:gdLst>
                <a:gd name="T0" fmla="*/ 2147483647 w 372"/>
                <a:gd name="T1" fmla="*/ 2147483647 h 426"/>
                <a:gd name="T2" fmla="*/ 2147483647 w 372"/>
                <a:gd name="T3" fmla="*/ 2147483647 h 426"/>
                <a:gd name="T4" fmla="*/ 2147483647 w 372"/>
                <a:gd name="T5" fmla="*/ 2147483647 h 426"/>
                <a:gd name="T6" fmla="*/ 2147483647 w 372"/>
                <a:gd name="T7" fmla="*/ 2147483647 h 426"/>
                <a:gd name="T8" fmla="*/ 2147483647 w 372"/>
                <a:gd name="T9" fmla="*/ 2147483647 h 426"/>
                <a:gd name="T10" fmla="*/ 2147483647 w 372"/>
                <a:gd name="T11" fmla="*/ 2147483647 h 426"/>
                <a:gd name="T12" fmla="*/ 2147483647 w 372"/>
                <a:gd name="T13" fmla="*/ 2147483647 h 426"/>
                <a:gd name="T14" fmla="*/ 2147483647 w 372"/>
                <a:gd name="T15" fmla="*/ 2147483647 h 426"/>
                <a:gd name="T16" fmla="*/ 2147483647 w 372"/>
                <a:gd name="T17" fmla="*/ 2147483647 h 426"/>
                <a:gd name="T18" fmla="*/ 2147483647 w 372"/>
                <a:gd name="T19" fmla="*/ 2147483647 h 426"/>
                <a:gd name="T20" fmla="*/ 2147483647 w 372"/>
                <a:gd name="T21" fmla="*/ 2147483647 h 426"/>
                <a:gd name="T22" fmla="*/ 2147483647 w 372"/>
                <a:gd name="T23" fmla="*/ 2147483647 h 426"/>
                <a:gd name="T24" fmla="*/ 2147483647 w 372"/>
                <a:gd name="T25" fmla="*/ 2147483647 h 426"/>
                <a:gd name="T26" fmla="*/ 2147483647 w 372"/>
                <a:gd name="T27" fmla="*/ 2147483647 h 426"/>
                <a:gd name="T28" fmla="*/ 2147483647 w 372"/>
                <a:gd name="T29" fmla="*/ 2147483647 h 426"/>
                <a:gd name="T30" fmla="*/ 2147483647 w 372"/>
                <a:gd name="T31" fmla="*/ 2147483647 h 426"/>
                <a:gd name="T32" fmla="*/ 2147483647 w 372"/>
                <a:gd name="T33" fmla="*/ 2147483647 h 426"/>
                <a:gd name="T34" fmla="*/ 2147483647 w 372"/>
                <a:gd name="T35" fmla="*/ 2147483647 h 426"/>
                <a:gd name="T36" fmla="*/ 2147483647 w 372"/>
                <a:gd name="T37" fmla="*/ 2147483647 h 426"/>
                <a:gd name="T38" fmla="*/ 2147483647 w 372"/>
                <a:gd name="T39" fmla="*/ 2147483647 h 426"/>
                <a:gd name="T40" fmla="*/ 2147483647 w 372"/>
                <a:gd name="T41" fmla="*/ 2147483647 h 426"/>
                <a:gd name="T42" fmla="*/ 2147483647 w 372"/>
                <a:gd name="T43" fmla="*/ 2147483647 h 426"/>
                <a:gd name="T44" fmla="*/ 2147483647 w 372"/>
                <a:gd name="T45" fmla="*/ 2147483647 h 426"/>
                <a:gd name="T46" fmla="*/ 2147483647 w 372"/>
                <a:gd name="T47" fmla="*/ 2147483647 h 426"/>
                <a:gd name="T48" fmla="*/ 2147483647 w 372"/>
                <a:gd name="T49" fmla="*/ 2147483647 h 426"/>
                <a:gd name="T50" fmla="*/ 2147483647 w 372"/>
                <a:gd name="T51" fmla="*/ 2147483647 h 426"/>
                <a:gd name="T52" fmla="*/ 2147483647 w 372"/>
                <a:gd name="T53" fmla="*/ 2147483647 h 426"/>
                <a:gd name="T54" fmla="*/ 2147483647 w 372"/>
                <a:gd name="T55" fmla="*/ 2147483647 h 426"/>
                <a:gd name="T56" fmla="*/ 2147483647 w 372"/>
                <a:gd name="T57" fmla="*/ 2147483647 h 426"/>
                <a:gd name="T58" fmla="*/ 2147483647 w 372"/>
                <a:gd name="T59" fmla="*/ 2147483647 h 426"/>
                <a:gd name="T60" fmla="*/ 2147483647 w 372"/>
                <a:gd name="T61" fmla="*/ 2147483647 h 426"/>
                <a:gd name="T62" fmla="*/ 2147483647 w 372"/>
                <a:gd name="T63" fmla="*/ 2147483647 h 426"/>
                <a:gd name="T64" fmla="*/ 2147483647 w 372"/>
                <a:gd name="T65" fmla="*/ 2147483647 h 426"/>
                <a:gd name="T66" fmla="*/ 2147483647 w 372"/>
                <a:gd name="T67" fmla="*/ 2147483647 h 426"/>
                <a:gd name="T68" fmla="*/ 2147483647 w 372"/>
                <a:gd name="T69" fmla="*/ 2147483647 h 426"/>
                <a:gd name="T70" fmla="*/ 2147483647 w 372"/>
                <a:gd name="T71" fmla="*/ 2147483647 h 426"/>
                <a:gd name="T72" fmla="*/ 2147483647 w 372"/>
                <a:gd name="T73" fmla="*/ 2147483647 h 426"/>
                <a:gd name="T74" fmla="*/ 2147483647 w 372"/>
                <a:gd name="T75" fmla="*/ 2147483647 h 426"/>
                <a:gd name="T76" fmla="*/ 2147483647 w 372"/>
                <a:gd name="T77" fmla="*/ 2147483647 h 426"/>
                <a:gd name="T78" fmla="*/ 2147483647 w 372"/>
                <a:gd name="T79" fmla="*/ 2147483647 h 426"/>
                <a:gd name="T80" fmla="*/ 2147483647 w 372"/>
                <a:gd name="T81" fmla="*/ 2147483647 h 426"/>
                <a:gd name="T82" fmla="*/ 2147483647 w 372"/>
                <a:gd name="T83" fmla="*/ 2147483647 h 426"/>
                <a:gd name="T84" fmla="*/ 2147483647 w 372"/>
                <a:gd name="T85" fmla="*/ 0 h 426"/>
                <a:gd name="T86" fmla="*/ 2147483647 w 372"/>
                <a:gd name="T87" fmla="*/ 2147483647 h 426"/>
                <a:gd name="T88" fmla="*/ 0 w 372"/>
                <a:gd name="T89" fmla="*/ 2147483647 h 426"/>
                <a:gd name="T90" fmla="*/ 2147483647 w 372"/>
                <a:gd name="T91" fmla="*/ 2147483647 h 426"/>
                <a:gd name="T92" fmla="*/ 2147483647 w 372"/>
                <a:gd name="T93" fmla="*/ 2147483647 h 426"/>
                <a:gd name="T94" fmla="*/ 2147483647 w 372"/>
                <a:gd name="T95" fmla="*/ 2147483647 h 426"/>
                <a:gd name="T96" fmla="*/ 2147483647 w 372"/>
                <a:gd name="T97" fmla="*/ 2147483647 h 426"/>
                <a:gd name="T98" fmla="*/ 2147483647 w 372"/>
                <a:gd name="T99" fmla="*/ 2147483647 h 426"/>
                <a:gd name="T100" fmla="*/ 2147483647 w 372"/>
                <a:gd name="T101" fmla="*/ 2147483647 h 426"/>
                <a:gd name="T102" fmla="*/ 2147483647 w 372"/>
                <a:gd name="T103" fmla="*/ 2147483647 h 426"/>
                <a:gd name="T104" fmla="*/ 2147483647 w 372"/>
                <a:gd name="T105" fmla="*/ 2147483647 h 426"/>
                <a:gd name="T106" fmla="*/ 2147483647 w 372"/>
                <a:gd name="T107" fmla="*/ 2147483647 h 426"/>
                <a:gd name="T108" fmla="*/ 2147483647 w 372"/>
                <a:gd name="T109" fmla="*/ 2147483647 h 426"/>
                <a:gd name="T110" fmla="*/ 2147483647 w 372"/>
                <a:gd name="T111" fmla="*/ 2147483647 h 426"/>
                <a:gd name="T112" fmla="*/ 2147483647 w 372"/>
                <a:gd name="T113" fmla="*/ 2147483647 h 426"/>
                <a:gd name="T114" fmla="*/ 2147483647 w 372"/>
                <a:gd name="T115" fmla="*/ 2147483647 h 42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372"/>
                <a:gd name="T175" fmla="*/ 0 h 426"/>
                <a:gd name="T176" fmla="*/ 372 w 372"/>
                <a:gd name="T177" fmla="*/ 426 h 42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372" h="426">
                  <a:moveTo>
                    <a:pt x="132" y="414"/>
                  </a:moveTo>
                  <a:lnTo>
                    <a:pt x="138" y="354"/>
                  </a:lnTo>
                  <a:lnTo>
                    <a:pt x="144" y="354"/>
                  </a:lnTo>
                  <a:lnTo>
                    <a:pt x="150" y="360"/>
                  </a:lnTo>
                  <a:lnTo>
                    <a:pt x="162" y="360"/>
                  </a:lnTo>
                  <a:lnTo>
                    <a:pt x="174" y="366"/>
                  </a:lnTo>
                  <a:lnTo>
                    <a:pt x="192" y="372"/>
                  </a:lnTo>
                  <a:lnTo>
                    <a:pt x="216" y="372"/>
                  </a:lnTo>
                  <a:lnTo>
                    <a:pt x="210" y="366"/>
                  </a:lnTo>
                  <a:lnTo>
                    <a:pt x="210" y="348"/>
                  </a:lnTo>
                  <a:lnTo>
                    <a:pt x="204" y="342"/>
                  </a:lnTo>
                  <a:lnTo>
                    <a:pt x="222" y="342"/>
                  </a:lnTo>
                  <a:lnTo>
                    <a:pt x="258" y="360"/>
                  </a:lnTo>
                  <a:lnTo>
                    <a:pt x="270" y="360"/>
                  </a:lnTo>
                  <a:lnTo>
                    <a:pt x="282" y="348"/>
                  </a:lnTo>
                  <a:lnTo>
                    <a:pt x="282" y="336"/>
                  </a:lnTo>
                  <a:lnTo>
                    <a:pt x="270" y="300"/>
                  </a:lnTo>
                  <a:lnTo>
                    <a:pt x="318" y="354"/>
                  </a:lnTo>
                  <a:lnTo>
                    <a:pt x="318" y="360"/>
                  </a:lnTo>
                  <a:lnTo>
                    <a:pt x="312" y="366"/>
                  </a:lnTo>
                  <a:lnTo>
                    <a:pt x="312" y="390"/>
                  </a:lnTo>
                  <a:lnTo>
                    <a:pt x="306" y="402"/>
                  </a:lnTo>
                  <a:lnTo>
                    <a:pt x="306" y="414"/>
                  </a:lnTo>
                  <a:lnTo>
                    <a:pt x="312" y="420"/>
                  </a:lnTo>
                  <a:lnTo>
                    <a:pt x="324" y="420"/>
                  </a:lnTo>
                  <a:lnTo>
                    <a:pt x="330" y="426"/>
                  </a:lnTo>
                  <a:lnTo>
                    <a:pt x="336" y="414"/>
                  </a:lnTo>
                  <a:lnTo>
                    <a:pt x="336" y="408"/>
                  </a:lnTo>
                  <a:lnTo>
                    <a:pt x="372" y="414"/>
                  </a:lnTo>
                  <a:lnTo>
                    <a:pt x="360" y="354"/>
                  </a:lnTo>
                  <a:lnTo>
                    <a:pt x="360" y="348"/>
                  </a:lnTo>
                  <a:lnTo>
                    <a:pt x="354" y="342"/>
                  </a:lnTo>
                  <a:lnTo>
                    <a:pt x="348" y="330"/>
                  </a:lnTo>
                  <a:lnTo>
                    <a:pt x="342" y="312"/>
                  </a:lnTo>
                  <a:lnTo>
                    <a:pt x="336" y="300"/>
                  </a:lnTo>
                  <a:lnTo>
                    <a:pt x="336" y="288"/>
                  </a:lnTo>
                  <a:lnTo>
                    <a:pt x="330" y="276"/>
                  </a:lnTo>
                  <a:lnTo>
                    <a:pt x="330" y="270"/>
                  </a:lnTo>
                  <a:lnTo>
                    <a:pt x="324" y="258"/>
                  </a:lnTo>
                  <a:lnTo>
                    <a:pt x="324" y="240"/>
                  </a:lnTo>
                  <a:lnTo>
                    <a:pt x="318" y="234"/>
                  </a:lnTo>
                  <a:lnTo>
                    <a:pt x="306" y="228"/>
                  </a:lnTo>
                  <a:lnTo>
                    <a:pt x="288" y="228"/>
                  </a:lnTo>
                  <a:lnTo>
                    <a:pt x="288" y="252"/>
                  </a:lnTo>
                  <a:lnTo>
                    <a:pt x="282" y="288"/>
                  </a:lnTo>
                  <a:lnTo>
                    <a:pt x="264" y="264"/>
                  </a:lnTo>
                  <a:lnTo>
                    <a:pt x="258" y="264"/>
                  </a:lnTo>
                  <a:lnTo>
                    <a:pt x="240" y="246"/>
                  </a:lnTo>
                  <a:lnTo>
                    <a:pt x="234" y="234"/>
                  </a:lnTo>
                  <a:lnTo>
                    <a:pt x="234" y="216"/>
                  </a:lnTo>
                  <a:lnTo>
                    <a:pt x="240" y="204"/>
                  </a:lnTo>
                  <a:lnTo>
                    <a:pt x="252" y="192"/>
                  </a:lnTo>
                  <a:lnTo>
                    <a:pt x="258" y="192"/>
                  </a:lnTo>
                  <a:lnTo>
                    <a:pt x="270" y="186"/>
                  </a:lnTo>
                  <a:lnTo>
                    <a:pt x="276" y="186"/>
                  </a:lnTo>
                  <a:lnTo>
                    <a:pt x="282" y="180"/>
                  </a:lnTo>
                  <a:lnTo>
                    <a:pt x="288" y="168"/>
                  </a:lnTo>
                  <a:lnTo>
                    <a:pt x="294" y="150"/>
                  </a:lnTo>
                  <a:lnTo>
                    <a:pt x="294" y="138"/>
                  </a:lnTo>
                  <a:lnTo>
                    <a:pt x="300" y="138"/>
                  </a:lnTo>
                  <a:lnTo>
                    <a:pt x="306" y="132"/>
                  </a:lnTo>
                  <a:lnTo>
                    <a:pt x="306" y="126"/>
                  </a:lnTo>
                  <a:lnTo>
                    <a:pt x="282" y="102"/>
                  </a:lnTo>
                  <a:lnTo>
                    <a:pt x="276" y="102"/>
                  </a:lnTo>
                  <a:lnTo>
                    <a:pt x="228" y="114"/>
                  </a:lnTo>
                  <a:lnTo>
                    <a:pt x="210" y="114"/>
                  </a:lnTo>
                  <a:lnTo>
                    <a:pt x="198" y="108"/>
                  </a:lnTo>
                  <a:lnTo>
                    <a:pt x="138" y="108"/>
                  </a:lnTo>
                  <a:lnTo>
                    <a:pt x="132" y="102"/>
                  </a:lnTo>
                  <a:lnTo>
                    <a:pt x="126" y="102"/>
                  </a:lnTo>
                  <a:lnTo>
                    <a:pt x="126" y="66"/>
                  </a:lnTo>
                  <a:lnTo>
                    <a:pt x="120" y="66"/>
                  </a:lnTo>
                  <a:lnTo>
                    <a:pt x="120" y="36"/>
                  </a:lnTo>
                  <a:lnTo>
                    <a:pt x="114" y="30"/>
                  </a:lnTo>
                  <a:lnTo>
                    <a:pt x="108" y="30"/>
                  </a:lnTo>
                  <a:lnTo>
                    <a:pt x="102" y="24"/>
                  </a:lnTo>
                  <a:lnTo>
                    <a:pt x="96" y="42"/>
                  </a:lnTo>
                  <a:lnTo>
                    <a:pt x="90" y="36"/>
                  </a:lnTo>
                  <a:lnTo>
                    <a:pt x="78" y="36"/>
                  </a:lnTo>
                  <a:lnTo>
                    <a:pt x="72" y="30"/>
                  </a:lnTo>
                  <a:lnTo>
                    <a:pt x="66" y="18"/>
                  </a:lnTo>
                  <a:lnTo>
                    <a:pt x="66" y="12"/>
                  </a:lnTo>
                  <a:lnTo>
                    <a:pt x="60" y="0"/>
                  </a:lnTo>
                  <a:lnTo>
                    <a:pt x="42" y="6"/>
                  </a:lnTo>
                  <a:lnTo>
                    <a:pt x="48" y="12"/>
                  </a:lnTo>
                  <a:lnTo>
                    <a:pt x="24" y="0"/>
                  </a:lnTo>
                  <a:lnTo>
                    <a:pt x="6" y="0"/>
                  </a:lnTo>
                  <a:lnTo>
                    <a:pt x="18" y="18"/>
                  </a:lnTo>
                  <a:lnTo>
                    <a:pt x="6" y="30"/>
                  </a:lnTo>
                  <a:lnTo>
                    <a:pt x="0" y="42"/>
                  </a:lnTo>
                  <a:lnTo>
                    <a:pt x="0" y="48"/>
                  </a:lnTo>
                  <a:lnTo>
                    <a:pt x="6" y="60"/>
                  </a:lnTo>
                  <a:lnTo>
                    <a:pt x="18" y="66"/>
                  </a:lnTo>
                  <a:lnTo>
                    <a:pt x="30" y="78"/>
                  </a:lnTo>
                  <a:lnTo>
                    <a:pt x="36" y="78"/>
                  </a:lnTo>
                  <a:lnTo>
                    <a:pt x="66" y="96"/>
                  </a:lnTo>
                  <a:lnTo>
                    <a:pt x="66" y="108"/>
                  </a:lnTo>
                  <a:lnTo>
                    <a:pt x="30" y="108"/>
                  </a:lnTo>
                  <a:lnTo>
                    <a:pt x="30" y="138"/>
                  </a:lnTo>
                  <a:lnTo>
                    <a:pt x="24" y="138"/>
                  </a:lnTo>
                  <a:lnTo>
                    <a:pt x="12" y="150"/>
                  </a:lnTo>
                  <a:lnTo>
                    <a:pt x="24" y="162"/>
                  </a:lnTo>
                  <a:lnTo>
                    <a:pt x="36" y="168"/>
                  </a:lnTo>
                  <a:lnTo>
                    <a:pt x="54" y="168"/>
                  </a:lnTo>
                  <a:lnTo>
                    <a:pt x="66" y="174"/>
                  </a:lnTo>
                  <a:lnTo>
                    <a:pt x="72" y="180"/>
                  </a:lnTo>
                  <a:lnTo>
                    <a:pt x="72" y="186"/>
                  </a:lnTo>
                  <a:lnTo>
                    <a:pt x="66" y="204"/>
                  </a:lnTo>
                  <a:lnTo>
                    <a:pt x="60" y="210"/>
                  </a:lnTo>
                  <a:lnTo>
                    <a:pt x="54" y="222"/>
                  </a:lnTo>
                  <a:lnTo>
                    <a:pt x="66" y="252"/>
                  </a:lnTo>
                  <a:lnTo>
                    <a:pt x="96" y="276"/>
                  </a:lnTo>
                  <a:lnTo>
                    <a:pt x="96" y="306"/>
                  </a:lnTo>
                  <a:lnTo>
                    <a:pt x="114" y="348"/>
                  </a:lnTo>
                  <a:lnTo>
                    <a:pt x="108" y="378"/>
                  </a:lnTo>
                  <a:lnTo>
                    <a:pt x="132" y="414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70" name="Belarus" descr="© INSCALE GmbH, 05.05.2010&#10;http://www.presentationload.com/">
              <a:extLst>
                <a:ext uri="{FF2B5EF4-FFF2-40B4-BE49-F238E27FC236}">
                  <a16:creationId xmlns:a16="http://schemas.microsoft.com/office/drawing/2014/main" id="{493E77D0-E46B-4847-8E44-1F7DC0E093CF}"/>
                </a:ext>
              </a:extLst>
            </p:cNvPr>
            <p:cNvSpPr>
              <a:spLocks/>
            </p:cNvSpPr>
            <p:nvPr/>
          </p:nvSpPr>
          <p:spPr bwMode="gray">
            <a:xfrm>
              <a:off x="6220035" y="2505321"/>
              <a:ext cx="252424" cy="166633"/>
            </a:xfrm>
            <a:custGeom>
              <a:avLst/>
              <a:gdLst>
                <a:gd name="T0" fmla="*/ 2147483647 w 570"/>
                <a:gd name="T1" fmla="*/ 2147483647 h 372"/>
                <a:gd name="T2" fmla="*/ 2147483647 w 570"/>
                <a:gd name="T3" fmla="*/ 2147483647 h 372"/>
                <a:gd name="T4" fmla="*/ 2147483647 w 570"/>
                <a:gd name="T5" fmla="*/ 2147483647 h 372"/>
                <a:gd name="T6" fmla="*/ 2147483647 w 570"/>
                <a:gd name="T7" fmla="*/ 2147483647 h 372"/>
                <a:gd name="T8" fmla="*/ 2147483647 w 570"/>
                <a:gd name="T9" fmla="*/ 2147483647 h 372"/>
                <a:gd name="T10" fmla="*/ 2147483647 w 570"/>
                <a:gd name="T11" fmla="*/ 2147483647 h 372"/>
                <a:gd name="T12" fmla="*/ 2147483647 w 570"/>
                <a:gd name="T13" fmla="*/ 2147483647 h 372"/>
                <a:gd name="T14" fmla="*/ 2147483647 w 570"/>
                <a:gd name="T15" fmla="*/ 2147483647 h 372"/>
                <a:gd name="T16" fmla="*/ 2147483647 w 570"/>
                <a:gd name="T17" fmla="*/ 2147483647 h 372"/>
                <a:gd name="T18" fmla="*/ 2147483647 w 570"/>
                <a:gd name="T19" fmla="*/ 2147483647 h 372"/>
                <a:gd name="T20" fmla="*/ 2147483647 w 570"/>
                <a:gd name="T21" fmla="*/ 2147483647 h 372"/>
                <a:gd name="T22" fmla="*/ 2147483647 w 570"/>
                <a:gd name="T23" fmla="*/ 2147483647 h 372"/>
                <a:gd name="T24" fmla="*/ 2147483647 w 570"/>
                <a:gd name="T25" fmla="*/ 2147483647 h 372"/>
                <a:gd name="T26" fmla="*/ 2147483647 w 570"/>
                <a:gd name="T27" fmla="*/ 2147483647 h 372"/>
                <a:gd name="T28" fmla="*/ 2147483647 w 570"/>
                <a:gd name="T29" fmla="*/ 2147483647 h 372"/>
                <a:gd name="T30" fmla="*/ 2147483647 w 570"/>
                <a:gd name="T31" fmla="*/ 2147483647 h 372"/>
                <a:gd name="T32" fmla="*/ 2147483647 w 570"/>
                <a:gd name="T33" fmla="*/ 2147483647 h 372"/>
                <a:gd name="T34" fmla="*/ 2147483647 w 570"/>
                <a:gd name="T35" fmla="*/ 2147483647 h 372"/>
                <a:gd name="T36" fmla="*/ 2147483647 w 570"/>
                <a:gd name="T37" fmla="*/ 2147483647 h 372"/>
                <a:gd name="T38" fmla="*/ 2147483647 w 570"/>
                <a:gd name="T39" fmla="*/ 2147483647 h 372"/>
                <a:gd name="T40" fmla="*/ 2147483647 w 570"/>
                <a:gd name="T41" fmla="*/ 2147483647 h 372"/>
                <a:gd name="T42" fmla="*/ 2147483647 w 570"/>
                <a:gd name="T43" fmla="*/ 2147483647 h 372"/>
                <a:gd name="T44" fmla="*/ 2147483647 w 570"/>
                <a:gd name="T45" fmla="*/ 2147483647 h 372"/>
                <a:gd name="T46" fmla="*/ 2147483647 w 570"/>
                <a:gd name="T47" fmla="*/ 2147483647 h 372"/>
                <a:gd name="T48" fmla="*/ 2147483647 w 570"/>
                <a:gd name="T49" fmla="*/ 2147483647 h 372"/>
                <a:gd name="T50" fmla="*/ 2147483647 w 570"/>
                <a:gd name="T51" fmla="*/ 2147483647 h 372"/>
                <a:gd name="T52" fmla="*/ 2147483647 w 570"/>
                <a:gd name="T53" fmla="*/ 2147483647 h 372"/>
                <a:gd name="T54" fmla="*/ 2147483647 w 570"/>
                <a:gd name="T55" fmla="*/ 2147483647 h 372"/>
                <a:gd name="T56" fmla="*/ 2147483647 w 570"/>
                <a:gd name="T57" fmla="*/ 0 h 372"/>
                <a:gd name="T58" fmla="*/ 2147483647 w 570"/>
                <a:gd name="T59" fmla="*/ 2147483647 h 372"/>
                <a:gd name="T60" fmla="*/ 2147483647 w 570"/>
                <a:gd name="T61" fmla="*/ 2147483647 h 372"/>
                <a:gd name="T62" fmla="*/ 2147483647 w 570"/>
                <a:gd name="T63" fmla="*/ 2147483647 h 372"/>
                <a:gd name="T64" fmla="*/ 2147483647 w 570"/>
                <a:gd name="T65" fmla="*/ 2147483647 h 372"/>
                <a:gd name="T66" fmla="*/ 2147483647 w 570"/>
                <a:gd name="T67" fmla="*/ 2147483647 h 372"/>
                <a:gd name="T68" fmla="*/ 2147483647 w 570"/>
                <a:gd name="T69" fmla="*/ 2147483647 h 372"/>
                <a:gd name="T70" fmla="*/ 2147483647 w 570"/>
                <a:gd name="T71" fmla="*/ 2147483647 h 372"/>
                <a:gd name="T72" fmla="*/ 2147483647 w 570"/>
                <a:gd name="T73" fmla="*/ 2147483647 h 372"/>
                <a:gd name="T74" fmla="*/ 2147483647 w 570"/>
                <a:gd name="T75" fmla="*/ 2147483647 h 372"/>
                <a:gd name="T76" fmla="*/ 2147483647 w 570"/>
                <a:gd name="T77" fmla="*/ 2147483647 h 372"/>
                <a:gd name="T78" fmla="*/ 2147483647 w 570"/>
                <a:gd name="T79" fmla="*/ 2147483647 h 372"/>
                <a:gd name="T80" fmla="*/ 2147483647 w 570"/>
                <a:gd name="T81" fmla="*/ 2147483647 h 372"/>
                <a:gd name="T82" fmla="*/ 2147483647 w 570"/>
                <a:gd name="T83" fmla="*/ 2147483647 h 372"/>
                <a:gd name="T84" fmla="*/ 2147483647 w 570"/>
                <a:gd name="T85" fmla="*/ 2147483647 h 372"/>
                <a:gd name="T86" fmla="*/ 2147483647 w 570"/>
                <a:gd name="T87" fmla="*/ 2147483647 h 372"/>
                <a:gd name="T88" fmla="*/ 2147483647 w 570"/>
                <a:gd name="T89" fmla="*/ 2147483647 h 372"/>
                <a:gd name="T90" fmla="*/ 2147483647 w 570"/>
                <a:gd name="T91" fmla="*/ 2147483647 h 372"/>
                <a:gd name="T92" fmla="*/ 2147483647 w 570"/>
                <a:gd name="T93" fmla="*/ 2147483647 h 372"/>
                <a:gd name="T94" fmla="*/ 2147483647 w 570"/>
                <a:gd name="T95" fmla="*/ 2147483647 h 372"/>
                <a:gd name="T96" fmla="*/ 2147483647 w 570"/>
                <a:gd name="T97" fmla="*/ 2147483647 h 372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570"/>
                <a:gd name="T148" fmla="*/ 0 h 372"/>
                <a:gd name="T149" fmla="*/ 570 w 570"/>
                <a:gd name="T150" fmla="*/ 372 h 372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570" h="372">
                  <a:moveTo>
                    <a:pt x="24" y="312"/>
                  </a:moveTo>
                  <a:lnTo>
                    <a:pt x="24" y="342"/>
                  </a:lnTo>
                  <a:lnTo>
                    <a:pt x="30" y="354"/>
                  </a:lnTo>
                  <a:lnTo>
                    <a:pt x="36" y="360"/>
                  </a:lnTo>
                  <a:lnTo>
                    <a:pt x="48" y="360"/>
                  </a:lnTo>
                  <a:lnTo>
                    <a:pt x="60" y="354"/>
                  </a:lnTo>
                  <a:lnTo>
                    <a:pt x="72" y="342"/>
                  </a:lnTo>
                  <a:lnTo>
                    <a:pt x="72" y="336"/>
                  </a:lnTo>
                  <a:lnTo>
                    <a:pt x="108" y="336"/>
                  </a:lnTo>
                  <a:lnTo>
                    <a:pt x="120" y="330"/>
                  </a:lnTo>
                  <a:lnTo>
                    <a:pt x="126" y="324"/>
                  </a:lnTo>
                  <a:lnTo>
                    <a:pt x="174" y="324"/>
                  </a:lnTo>
                  <a:lnTo>
                    <a:pt x="174" y="330"/>
                  </a:lnTo>
                  <a:lnTo>
                    <a:pt x="180" y="336"/>
                  </a:lnTo>
                  <a:lnTo>
                    <a:pt x="216" y="336"/>
                  </a:lnTo>
                  <a:lnTo>
                    <a:pt x="240" y="342"/>
                  </a:lnTo>
                  <a:lnTo>
                    <a:pt x="258" y="354"/>
                  </a:lnTo>
                  <a:lnTo>
                    <a:pt x="264" y="348"/>
                  </a:lnTo>
                  <a:lnTo>
                    <a:pt x="282" y="360"/>
                  </a:lnTo>
                  <a:lnTo>
                    <a:pt x="294" y="348"/>
                  </a:lnTo>
                  <a:lnTo>
                    <a:pt x="300" y="360"/>
                  </a:lnTo>
                  <a:lnTo>
                    <a:pt x="318" y="354"/>
                  </a:lnTo>
                  <a:lnTo>
                    <a:pt x="324" y="360"/>
                  </a:lnTo>
                  <a:lnTo>
                    <a:pt x="336" y="354"/>
                  </a:lnTo>
                  <a:lnTo>
                    <a:pt x="348" y="366"/>
                  </a:lnTo>
                  <a:lnTo>
                    <a:pt x="348" y="360"/>
                  </a:lnTo>
                  <a:lnTo>
                    <a:pt x="354" y="354"/>
                  </a:lnTo>
                  <a:lnTo>
                    <a:pt x="372" y="354"/>
                  </a:lnTo>
                  <a:lnTo>
                    <a:pt x="378" y="360"/>
                  </a:lnTo>
                  <a:lnTo>
                    <a:pt x="378" y="372"/>
                  </a:lnTo>
                  <a:lnTo>
                    <a:pt x="384" y="372"/>
                  </a:lnTo>
                  <a:lnTo>
                    <a:pt x="396" y="366"/>
                  </a:lnTo>
                  <a:lnTo>
                    <a:pt x="420" y="366"/>
                  </a:lnTo>
                  <a:lnTo>
                    <a:pt x="426" y="372"/>
                  </a:lnTo>
                  <a:lnTo>
                    <a:pt x="444" y="372"/>
                  </a:lnTo>
                  <a:lnTo>
                    <a:pt x="450" y="366"/>
                  </a:lnTo>
                  <a:lnTo>
                    <a:pt x="450" y="354"/>
                  </a:lnTo>
                  <a:lnTo>
                    <a:pt x="444" y="348"/>
                  </a:lnTo>
                  <a:lnTo>
                    <a:pt x="450" y="336"/>
                  </a:lnTo>
                  <a:lnTo>
                    <a:pt x="456" y="330"/>
                  </a:lnTo>
                  <a:lnTo>
                    <a:pt x="468" y="324"/>
                  </a:lnTo>
                  <a:lnTo>
                    <a:pt x="474" y="312"/>
                  </a:lnTo>
                  <a:lnTo>
                    <a:pt x="498" y="312"/>
                  </a:lnTo>
                  <a:lnTo>
                    <a:pt x="516" y="318"/>
                  </a:lnTo>
                  <a:lnTo>
                    <a:pt x="516" y="300"/>
                  </a:lnTo>
                  <a:lnTo>
                    <a:pt x="510" y="288"/>
                  </a:lnTo>
                  <a:lnTo>
                    <a:pt x="504" y="282"/>
                  </a:lnTo>
                  <a:lnTo>
                    <a:pt x="504" y="264"/>
                  </a:lnTo>
                  <a:lnTo>
                    <a:pt x="480" y="240"/>
                  </a:lnTo>
                  <a:lnTo>
                    <a:pt x="480" y="234"/>
                  </a:lnTo>
                  <a:lnTo>
                    <a:pt x="486" y="228"/>
                  </a:lnTo>
                  <a:lnTo>
                    <a:pt x="510" y="228"/>
                  </a:lnTo>
                  <a:lnTo>
                    <a:pt x="510" y="234"/>
                  </a:lnTo>
                  <a:lnTo>
                    <a:pt x="516" y="234"/>
                  </a:lnTo>
                  <a:lnTo>
                    <a:pt x="522" y="240"/>
                  </a:lnTo>
                  <a:lnTo>
                    <a:pt x="528" y="240"/>
                  </a:lnTo>
                  <a:lnTo>
                    <a:pt x="552" y="228"/>
                  </a:lnTo>
                  <a:lnTo>
                    <a:pt x="558" y="216"/>
                  </a:lnTo>
                  <a:lnTo>
                    <a:pt x="570" y="210"/>
                  </a:lnTo>
                  <a:lnTo>
                    <a:pt x="546" y="198"/>
                  </a:lnTo>
                  <a:lnTo>
                    <a:pt x="552" y="192"/>
                  </a:lnTo>
                  <a:lnTo>
                    <a:pt x="552" y="186"/>
                  </a:lnTo>
                  <a:lnTo>
                    <a:pt x="546" y="186"/>
                  </a:lnTo>
                  <a:lnTo>
                    <a:pt x="540" y="180"/>
                  </a:lnTo>
                  <a:lnTo>
                    <a:pt x="504" y="180"/>
                  </a:lnTo>
                  <a:lnTo>
                    <a:pt x="504" y="156"/>
                  </a:lnTo>
                  <a:lnTo>
                    <a:pt x="474" y="144"/>
                  </a:lnTo>
                  <a:lnTo>
                    <a:pt x="474" y="132"/>
                  </a:lnTo>
                  <a:lnTo>
                    <a:pt x="456" y="114"/>
                  </a:lnTo>
                  <a:lnTo>
                    <a:pt x="444" y="108"/>
                  </a:lnTo>
                  <a:lnTo>
                    <a:pt x="438" y="102"/>
                  </a:lnTo>
                  <a:lnTo>
                    <a:pt x="444" y="84"/>
                  </a:lnTo>
                  <a:lnTo>
                    <a:pt x="432" y="66"/>
                  </a:lnTo>
                  <a:lnTo>
                    <a:pt x="438" y="60"/>
                  </a:lnTo>
                  <a:lnTo>
                    <a:pt x="438" y="48"/>
                  </a:lnTo>
                  <a:lnTo>
                    <a:pt x="432" y="42"/>
                  </a:lnTo>
                  <a:lnTo>
                    <a:pt x="396" y="24"/>
                  </a:lnTo>
                  <a:lnTo>
                    <a:pt x="390" y="18"/>
                  </a:lnTo>
                  <a:lnTo>
                    <a:pt x="384" y="18"/>
                  </a:lnTo>
                  <a:lnTo>
                    <a:pt x="354" y="36"/>
                  </a:lnTo>
                  <a:lnTo>
                    <a:pt x="348" y="18"/>
                  </a:lnTo>
                  <a:lnTo>
                    <a:pt x="312" y="12"/>
                  </a:lnTo>
                  <a:lnTo>
                    <a:pt x="300" y="18"/>
                  </a:lnTo>
                  <a:lnTo>
                    <a:pt x="300" y="12"/>
                  </a:lnTo>
                  <a:lnTo>
                    <a:pt x="294" y="6"/>
                  </a:lnTo>
                  <a:lnTo>
                    <a:pt x="276" y="6"/>
                  </a:lnTo>
                  <a:lnTo>
                    <a:pt x="270" y="0"/>
                  </a:lnTo>
                  <a:lnTo>
                    <a:pt x="258" y="0"/>
                  </a:lnTo>
                  <a:lnTo>
                    <a:pt x="252" y="6"/>
                  </a:lnTo>
                  <a:lnTo>
                    <a:pt x="246" y="18"/>
                  </a:lnTo>
                  <a:lnTo>
                    <a:pt x="240" y="24"/>
                  </a:lnTo>
                  <a:lnTo>
                    <a:pt x="234" y="24"/>
                  </a:lnTo>
                  <a:lnTo>
                    <a:pt x="228" y="30"/>
                  </a:lnTo>
                  <a:lnTo>
                    <a:pt x="222" y="24"/>
                  </a:lnTo>
                  <a:lnTo>
                    <a:pt x="198" y="24"/>
                  </a:lnTo>
                  <a:lnTo>
                    <a:pt x="192" y="30"/>
                  </a:lnTo>
                  <a:lnTo>
                    <a:pt x="180" y="36"/>
                  </a:lnTo>
                  <a:lnTo>
                    <a:pt x="174" y="42"/>
                  </a:lnTo>
                  <a:lnTo>
                    <a:pt x="174" y="54"/>
                  </a:lnTo>
                  <a:lnTo>
                    <a:pt x="192" y="72"/>
                  </a:lnTo>
                  <a:lnTo>
                    <a:pt x="186" y="78"/>
                  </a:lnTo>
                  <a:lnTo>
                    <a:pt x="168" y="78"/>
                  </a:lnTo>
                  <a:lnTo>
                    <a:pt x="162" y="72"/>
                  </a:lnTo>
                  <a:lnTo>
                    <a:pt x="156" y="72"/>
                  </a:lnTo>
                  <a:lnTo>
                    <a:pt x="162" y="90"/>
                  </a:lnTo>
                  <a:lnTo>
                    <a:pt x="144" y="90"/>
                  </a:lnTo>
                  <a:lnTo>
                    <a:pt x="138" y="96"/>
                  </a:lnTo>
                  <a:lnTo>
                    <a:pt x="138" y="102"/>
                  </a:lnTo>
                  <a:lnTo>
                    <a:pt x="144" y="114"/>
                  </a:lnTo>
                  <a:lnTo>
                    <a:pt x="144" y="120"/>
                  </a:lnTo>
                  <a:lnTo>
                    <a:pt x="132" y="120"/>
                  </a:lnTo>
                  <a:lnTo>
                    <a:pt x="132" y="126"/>
                  </a:lnTo>
                  <a:lnTo>
                    <a:pt x="138" y="132"/>
                  </a:lnTo>
                  <a:lnTo>
                    <a:pt x="138" y="144"/>
                  </a:lnTo>
                  <a:lnTo>
                    <a:pt x="144" y="150"/>
                  </a:lnTo>
                  <a:lnTo>
                    <a:pt x="144" y="156"/>
                  </a:lnTo>
                  <a:lnTo>
                    <a:pt x="132" y="156"/>
                  </a:lnTo>
                  <a:lnTo>
                    <a:pt x="138" y="150"/>
                  </a:lnTo>
                  <a:lnTo>
                    <a:pt x="138" y="144"/>
                  </a:lnTo>
                  <a:lnTo>
                    <a:pt x="120" y="144"/>
                  </a:lnTo>
                  <a:lnTo>
                    <a:pt x="108" y="150"/>
                  </a:lnTo>
                  <a:lnTo>
                    <a:pt x="102" y="156"/>
                  </a:lnTo>
                  <a:lnTo>
                    <a:pt x="96" y="168"/>
                  </a:lnTo>
                  <a:lnTo>
                    <a:pt x="84" y="156"/>
                  </a:lnTo>
                  <a:lnTo>
                    <a:pt x="84" y="174"/>
                  </a:lnTo>
                  <a:lnTo>
                    <a:pt x="54" y="174"/>
                  </a:lnTo>
                  <a:lnTo>
                    <a:pt x="54" y="168"/>
                  </a:lnTo>
                  <a:lnTo>
                    <a:pt x="48" y="162"/>
                  </a:lnTo>
                  <a:lnTo>
                    <a:pt x="42" y="162"/>
                  </a:lnTo>
                  <a:lnTo>
                    <a:pt x="30" y="168"/>
                  </a:lnTo>
                  <a:lnTo>
                    <a:pt x="18" y="168"/>
                  </a:lnTo>
                  <a:lnTo>
                    <a:pt x="12" y="174"/>
                  </a:lnTo>
                  <a:lnTo>
                    <a:pt x="6" y="174"/>
                  </a:lnTo>
                  <a:lnTo>
                    <a:pt x="12" y="186"/>
                  </a:lnTo>
                  <a:lnTo>
                    <a:pt x="18" y="192"/>
                  </a:lnTo>
                  <a:lnTo>
                    <a:pt x="18" y="204"/>
                  </a:lnTo>
                  <a:lnTo>
                    <a:pt x="24" y="210"/>
                  </a:lnTo>
                  <a:lnTo>
                    <a:pt x="36" y="234"/>
                  </a:lnTo>
                  <a:lnTo>
                    <a:pt x="42" y="240"/>
                  </a:lnTo>
                  <a:lnTo>
                    <a:pt x="42" y="246"/>
                  </a:lnTo>
                  <a:lnTo>
                    <a:pt x="36" y="252"/>
                  </a:lnTo>
                  <a:lnTo>
                    <a:pt x="36" y="264"/>
                  </a:lnTo>
                  <a:lnTo>
                    <a:pt x="12" y="270"/>
                  </a:lnTo>
                  <a:lnTo>
                    <a:pt x="12" y="288"/>
                  </a:lnTo>
                  <a:lnTo>
                    <a:pt x="0" y="288"/>
                  </a:lnTo>
                  <a:lnTo>
                    <a:pt x="0" y="294"/>
                  </a:lnTo>
                  <a:lnTo>
                    <a:pt x="6" y="300"/>
                  </a:lnTo>
                  <a:lnTo>
                    <a:pt x="12" y="300"/>
                  </a:lnTo>
                  <a:lnTo>
                    <a:pt x="24" y="31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FFFFFF">
                  <a:lumMod val="75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71" name="Azerbaijan" descr="© INSCALE GmbH, 05.05.2010&#10;http://www.presentationload.com/">
              <a:extLst>
                <a:ext uri="{FF2B5EF4-FFF2-40B4-BE49-F238E27FC236}">
                  <a16:creationId xmlns:a16="http://schemas.microsoft.com/office/drawing/2014/main" id="{97481B2C-D498-40AA-BB29-05FB479D5979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6875702" y="3005220"/>
              <a:ext cx="160344" cy="130132"/>
            </a:xfrm>
            <a:custGeom>
              <a:avLst/>
              <a:gdLst>
                <a:gd name="T0" fmla="*/ 2147483647 w 360"/>
                <a:gd name="T1" fmla="*/ 2147483647 h 288"/>
                <a:gd name="T2" fmla="*/ 2147483647 w 360"/>
                <a:gd name="T3" fmla="*/ 2147483647 h 288"/>
                <a:gd name="T4" fmla="*/ 2147483647 w 360"/>
                <a:gd name="T5" fmla="*/ 2147483647 h 288"/>
                <a:gd name="T6" fmla="*/ 2147483647 w 360"/>
                <a:gd name="T7" fmla="*/ 2147483647 h 288"/>
                <a:gd name="T8" fmla="*/ 2147483647 w 360"/>
                <a:gd name="T9" fmla="*/ 2147483647 h 288"/>
                <a:gd name="T10" fmla="*/ 2147483647 w 360"/>
                <a:gd name="T11" fmla="*/ 2147483647 h 288"/>
                <a:gd name="T12" fmla="*/ 2147483647 w 360"/>
                <a:gd name="T13" fmla="*/ 2147483647 h 288"/>
                <a:gd name="T14" fmla="*/ 2147483647 w 360"/>
                <a:gd name="T15" fmla="*/ 2147483647 h 288"/>
                <a:gd name="T16" fmla="*/ 2147483647 w 360"/>
                <a:gd name="T17" fmla="*/ 2147483647 h 288"/>
                <a:gd name="T18" fmla="*/ 2147483647 w 360"/>
                <a:gd name="T19" fmla="*/ 2147483647 h 288"/>
                <a:gd name="T20" fmla="*/ 2147483647 w 360"/>
                <a:gd name="T21" fmla="*/ 2147483647 h 288"/>
                <a:gd name="T22" fmla="*/ 2147483647 w 360"/>
                <a:gd name="T23" fmla="*/ 2147483647 h 288"/>
                <a:gd name="T24" fmla="*/ 2147483647 w 360"/>
                <a:gd name="T25" fmla="*/ 2147483647 h 288"/>
                <a:gd name="T26" fmla="*/ 2147483647 w 360"/>
                <a:gd name="T27" fmla="*/ 0 h 288"/>
                <a:gd name="T28" fmla="*/ 2147483647 w 360"/>
                <a:gd name="T29" fmla="*/ 2147483647 h 288"/>
                <a:gd name="T30" fmla="*/ 2147483647 w 360"/>
                <a:gd name="T31" fmla="*/ 2147483647 h 288"/>
                <a:gd name="T32" fmla="*/ 2147483647 w 360"/>
                <a:gd name="T33" fmla="*/ 2147483647 h 288"/>
                <a:gd name="T34" fmla="*/ 2147483647 w 360"/>
                <a:gd name="T35" fmla="*/ 2147483647 h 288"/>
                <a:gd name="T36" fmla="*/ 2147483647 w 360"/>
                <a:gd name="T37" fmla="*/ 2147483647 h 288"/>
                <a:gd name="T38" fmla="*/ 2147483647 w 360"/>
                <a:gd name="T39" fmla="*/ 0 h 288"/>
                <a:gd name="T40" fmla="*/ 2147483647 w 360"/>
                <a:gd name="T41" fmla="*/ 2147483647 h 288"/>
                <a:gd name="T42" fmla="*/ 2147483647 w 360"/>
                <a:gd name="T43" fmla="*/ 2147483647 h 288"/>
                <a:gd name="T44" fmla="*/ 2147483647 w 360"/>
                <a:gd name="T45" fmla="*/ 2147483647 h 288"/>
                <a:gd name="T46" fmla="*/ 2147483647 w 360"/>
                <a:gd name="T47" fmla="*/ 2147483647 h 288"/>
                <a:gd name="T48" fmla="*/ 2147483647 w 360"/>
                <a:gd name="T49" fmla="*/ 2147483647 h 288"/>
                <a:gd name="T50" fmla="*/ 2147483647 w 360"/>
                <a:gd name="T51" fmla="*/ 2147483647 h 288"/>
                <a:gd name="T52" fmla="*/ 2147483647 w 360"/>
                <a:gd name="T53" fmla="*/ 2147483647 h 288"/>
                <a:gd name="T54" fmla="*/ 0 w 360"/>
                <a:gd name="T55" fmla="*/ 2147483647 h 288"/>
                <a:gd name="T56" fmla="*/ 2147483647 w 360"/>
                <a:gd name="T57" fmla="*/ 2147483647 h 288"/>
                <a:gd name="T58" fmla="*/ 2147483647 w 360"/>
                <a:gd name="T59" fmla="*/ 2147483647 h 288"/>
                <a:gd name="T60" fmla="*/ 2147483647 w 360"/>
                <a:gd name="T61" fmla="*/ 2147483647 h 288"/>
                <a:gd name="T62" fmla="*/ 2147483647 w 360"/>
                <a:gd name="T63" fmla="*/ 2147483647 h 288"/>
                <a:gd name="T64" fmla="*/ 2147483647 w 360"/>
                <a:gd name="T65" fmla="*/ 2147483647 h 288"/>
                <a:gd name="T66" fmla="*/ 2147483647 w 360"/>
                <a:gd name="T67" fmla="*/ 2147483647 h 288"/>
                <a:gd name="T68" fmla="*/ 2147483647 w 360"/>
                <a:gd name="T69" fmla="*/ 2147483647 h 288"/>
                <a:gd name="T70" fmla="*/ 2147483647 w 360"/>
                <a:gd name="T71" fmla="*/ 2147483647 h 288"/>
                <a:gd name="T72" fmla="*/ 2147483647 w 360"/>
                <a:gd name="T73" fmla="*/ 2147483647 h 288"/>
                <a:gd name="T74" fmla="*/ 2147483647 w 360"/>
                <a:gd name="T75" fmla="*/ 2147483647 h 288"/>
                <a:gd name="T76" fmla="*/ 2147483647 w 360"/>
                <a:gd name="T77" fmla="*/ 2147483647 h 288"/>
                <a:gd name="T78" fmla="*/ 2147483647 w 360"/>
                <a:gd name="T79" fmla="*/ 2147483647 h 288"/>
                <a:gd name="T80" fmla="*/ 2147483647 w 360"/>
                <a:gd name="T81" fmla="*/ 2147483647 h 288"/>
                <a:gd name="T82" fmla="*/ 2147483647 w 360"/>
                <a:gd name="T83" fmla="*/ 2147483647 h 288"/>
                <a:gd name="T84" fmla="*/ 2147483647 w 360"/>
                <a:gd name="T85" fmla="*/ 2147483647 h 288"/>
                <a:gd name="T86" fmla="*/ 2147483647 w 360"/>
                <a:gd name="T87" fmla="*/ 2147483647 h 288"/>
                <a:gd name="T88" fmla="*/ 2147483647 w 360"/>
                <a:gd name="T89" fmla="*/ 2147483647 h 288"/>
                <a:gd name="T90" fmla="*/ 2147483647 w 360"/>
                <a:gd name="T91" fmla="*/ 2147483647 h 288"/>
                <a:gd name="T92" fmla="*/ 2147483647 w 360"/>
                <a:gd name="T93" fmla="*/ 2147483647 h 288"/>
                <a:gd name="T94" fmla="*/ 2147483647 w 360"/>
                <a:gd name="T95" fmla="*/ 2147483647 h 288"/>
                <a:gd name="T96" fmla="*/ 2147483647 w 360"/>
                <a:gd name="T97" fmla="*/ 2147483647 h 288"/>
                <a:gd name="T98" fmla="*/ 2147483647 w 360"/>
                <a:gd name="T99" fmla="*/ 2147483647 h 288"/>
                <a:gd name="T100" fmla="*/ 2147483647 w 360"/>
                <a:gd name="T101" fmla="*/ 2147483647 h 288"/>
                <a:gd name="T102" fmla="*/ 2147483647 w 360"/>
                <a:gd name="T103" fmla="*/ 2147483647 h 288"/>
                <a:gd name="T104" fmla="*/ 2147483647 w 360"/>
                <a:gd name="T105" fmla="*/ 2147483647 h 288"/>
                <a:gd name="T106" fmla="*/ 2147483647 w 360"/>
                <a:gd name="T107" fmla="*/ 2147483647 h 288"/>
                <a:gd name="T108" fmla="*/ 2147483647 w 360"/>
                <a:gd name="T109" fmla="*/ 2147483647 h 288"/>
                <a:gd name="T110" fmla="*/ 2147483647 w 360"/>
                <a:gd name="T111" fmla="*/ 2147483647 h 288"/>
                <a:gd name="T112" fmla="*/ 2147483647 w 360"/>
                <a:gd name="T113" fmla="*/ 2147483647 h 288"/>
                <a:gd name="T114" fmla="*/ 2147483647 w 360"/>
                <a:gd name="T115" fmla="*/ 2147483647 h 288"/>
                <a:gd name="T116" fmla="*/ 2147483647 w 360"/>
                <a:gd name="T117" fmla="*/ 2147483647 h 288"/>
                <a:gd name="T118" fmla="*/ 2147483647 w 360"/>
                <a:gd name="T119" fmla="*/ 2147483647 h 288"/>
                <a:gd name="T120" fmla="*/ 2147483647 w 360"/>
                <a:gd name="T121" fmla="*/ 2147483647 h 28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360"/>
                <a:gd name="T184" fmla="*/ 0 h 288"/>
                <a:gd name="T185" fmla="*/ 360 w 360"/>
                <a:gd name="T186" fmla="*/ 288 h 28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360" h="288">
                  <a:moveTo>
                    <a:pt x="66" y="186"/>
                  </a:moveTo>
                  <a:lnTo>
                    <a:pt x="36" y="186"/>
                  </a:lnTo>
                  <a:lnTo>
                    <a:pt x="24" y="174"/>
                  </a:lnTo>
                  <a:lnTo>
                    <a:pt x="6" y="174"/>
                  </a:lnTo>
                  <a:lnTo>
                    <a:pt x="12" y="186"/>
                  </a:lnTo>
                  <a:lnTo>
                    <a:pt x="12" y="192"/>
                  </a:lnTo>
                  <a:lnTo>
                    <a:pt x="18" y="204"/>
                  </a:lnTo>
                  <a:lnTo>
                    <a:pt x="36" y="222"/>
                  </a:lnTo>
                  <a:lnTo>
                    <a:pt x="48" y="228"/>
                  </a:lnTo>
                  <a:lnTo>
                    <a:pt x="84" y="240"/>
                  </a:lnTo>
                  <a:lnTo>
                    <a:pt x="90" y="240"/>
                  </a:lnTo>
                  <a:lnTo>
                    <a:pt x="84" y="234"/>
                  </a:lnTo>
                  <a:lnTo>
                    <a:pt x="84" y="222"/>
                  </a:lnTo>
                  <a:lnTo>
                    <a:pt x="78" y="216"/>
                  </a:lnTo>
                  <a:lnTo>
                    <a:pt x="78" y="204"/>
                  </a:lnTo>
                  <a:lnTo>
                    <a:pt x="72" y="198"/>
                  </a:lnTo>
                  <a:lnTo>
                    <a:pt x="72" y="186"/>
                  </a:lnTo>
                  <a:lnTo>
                    <a:pt x="66" y="186"/>
                  </a:lnTo>
                  <a:close/>
                  <a:moveTo>
                    <a:pt x="354" y="108"/>
                  </a:moveTo>
                  <a:lnTo>
                    <a:pt x="348" y="102"/>
                  </a:lnTo>
                  <a:lnTo>
                    <a:pt x="330" y="102"/>
                  </a:lnTo>
                  <a:lnTo>
                    <a:pt x="318" y="108"/>
                  </a:lnTo>
                  <a:lnTo>
                    <a:pt x="306" y="108"/>
                  </a:lnTo>
                  <a:lnTo>
                    <a:pt x="288" y="90"/>
                  </a:lnTo>
                  <a:lnTo>
                    <a:pt x="288" y="84"/>
                  </a:lnTo>
                  <a:lnTo>
                    <a:pt x="264" y="54"/>
                  </a:lnTo>
                  <a:lnTo>
                    <a:pt x="264" y="42"/>
                  </a:lnTo>
                  <a:lnTo>
                    <a:pt x="216" y="0"/>
                  </a:lnTo>
                  <a:lnTo>
                    <a:pt x="216" y="30"/>
                  </a:lnTo>
                  <a:lnTo>
                    <a:pt x="210" y="36"/>
                  </a:lnTo>
                  <a:lnTo>
                    <a:pt x="192" y="36"/>
                  </a:lnTo>
                  <a:lnTo>
                    <a:pt x="192" y="48"/>
                  </a:lnTo>
                  <a:lnTo>
                    <a:pt x="186" y="54"/>
                  </a:lnTo>
                  <a:lnTo>
                    <a:pt x="162" y="54"/>
                  </a:lnTo>
                  <a:lnTo>
                    <a:pt x="156" y="48"/>
                  </a:lnTo>
                  <a:lnTo>
                    <a:pt x="144" y="42"/>
                  </a:lnTo>
                  <a:lnTo>
                    <a:pt x="138" y="30"/>
                  </a:lnTo>
                  <a:lnTo>
                    <a:pt x="120" y="12"/>
                  </a:lnTo>
                  <a:lnTo>
                    <a:pt x="84" y="0"/>
                  </a:lnTo>
                  <a:lnTo>
                    <a:pt x="72" y="0"/>
                  </a:lnTo>
                  <a:lnTo>
                    <a:pt x="60" y="12"/>
                  </a:lnTo>
                  <a:lnTo>
                    <a:pt x="78" y="30"/>
                  </a:lnTo>
                  <a:lnTo>
                    <a:pt x="84" y="30"/>
                  </a:lnTo>
                  <a:lnTo>
                    <a:pt x="90" y="36"/>
                  </a:lnTo>
                  <a:lnTo>
                    <a:pt x="96" y="48"/>
                  </a:lnTo>
                  <a:lnTo>
                    <a:pt x="102" y="54"/>
                  </a:lnTo>
                  <a:lnTo>
                    <a:pt x="108" y="66"/>
                  </a:lnTo>
                  <a:lnTo>
                    <a:pt x="102" y="72"/>
                  </a:lnTo>
                  <a:lnTo>
                    <a:pt x="84" y="54"/>
                  </a:lnTo>
                  <a:lnTo>
                    <a:pt x="72" y="54"/>
                  </a:lnTo>
                  <a:lnTo>
                    <a:pt x="60" y="60"/>
                  </a:lnTo>
                  <a:lnTo>
                    <a:pt x="42" y="42"/>
                  </a:lnTo>
                  <a:lnTo>
                    <a:pt x="42" y="36"/>
                  </a:lnTo>
                  <a:lnTo>
                    <a:pt x="36" y="30"/>
                  </a:lnTo>
                  <a:lnTo>
                    <a:pt x="12" y="30"/>
                  </a:lnTo>
                  <a:lnTo>
                    <a:pt x="0" y="42"/>
                  </a:lnTo>
                  <a:lnTo>
                    <a:pt x="0" y="48"/>
                  </a:lnTo>
                  <a:lnTo>
                    <a:pt x="6" y="48"/>
                  </a:lnTo>
                  <a:lnTo>
                    <a:pt x="12" y="54"/>
                  </a:lnTo>
                  <a:lnTo>
                    <a:pt x="12" y="66"/>
                  </a:lnTo>
                  <a:lnTo>
                    <a:pt x="30" y="66"/>
                  </a:lnTo>
                  <a:lnTo>
                    <a:pt x="36" y="72"/>
                  </a:lnTo>
                  <a:lnTo>
                    <a:pt x="36" y="96"/>
                  </a:lnTo>
                  <a:lnTo>
                    <a:pt x="30" y="102"/>
                  </a:lnTo>
                  <a:lnTo>
                    <a:pt x="36" y="102"/>
                  </a:lnTo>
                  <a:lnTo>
                    <a:pt x="42" y="108"/>
                  </a:lnTo>
                  <a:lnTo>
                    <a:pt x="66" y="120"/>
                  </a:lnTo>
                  <a:lnTo>
                    <a:pt x="72" y="126"/>
                  </a:lnTo>
                  <a:lnTo>
                    <a:pt x="72" y="132"/>
                  </a:lnTo>
                  <a:lnTo>
                    <a:pt x="54" y="150"/>
                  </a:lnTo>
                  <a:lnTo>
                    <a:pt x="42" y="150"/>
                  </a:lnTo>
                  <a:lnTo>
                    <a:pt x="72" y="162"/>
                  </a:lnTo>
                  <a:lnTo>
                    <a:pt x="84" y="180"/>
                  </a:lnTo>
                  <a:lnTo>
                    <a:pt x="114" y="186"/>
                  </a:lnTo>
                  <a:lnTo>
                    <a:pt x="114" y="198"/>
                  </a:lnTo>
                  <a:lnTo>
                    <a:pt x="120" y="210"/>
                  </a:lnTo>
                  <a:lnTo>
                    <a:pt x="120" y="240"/>
                  </a:lnTo>
                  <a:lnTo>
                    <a:pt x="132" y="240"/>
                  </a:lnTo>
                  <a:lnTo>
                    <a:pt x="138" y="228"/>
                  </a:lnTo>
                  <a:lnTo>
                    <a:pt x="144" y="222"/>
                  </a:lnTo>
                  <a:lnTo>
                    <a:pt x="144" y="216"/>
                  </a:lnTo>
                  <a:lnTo>
                    <a:pt x="156" y="204"/>
                  </a:lnTo>
                  <a:lnTo>
                    <a:pt x="174" y="192"/>
                  </a:lnTo>
                  <a:lnTo>
                    <a:pt x="186" y="186"/>
                  </a:lnTo>
                  <a:lnTo>
                    <a:pt x="198" y="174"/>
                  </a:lnTo>
                  <a:lnTo>
                    <a:pt x="210" y="168"/>
                  </a:lnTo>
                  <a:lnTo>
                    <a:pt x="222" y="168"/>
                  </a:lnTo>
                  <a:lnTo>
                    <a:pt x="228" y="180"/>
                  </a:lnTo>
                  <a:lnTo>
                    <a:pt x="234" y="186"/>
                  </a:lnTo>
                  <a:lnTo>
                    <a:pt x="234" y="204"/>
                  </a:lnTo>
                  <a:lnTo>
                    <a:pt x="228" y="210"/>
                  </a:lnTo>
                  <a:lnTo>
                    <a:pt x="228" y="222"/>
                  </a:lnTo>
                  <a:lnTo>
                    <a:pt x="234" y="222"/>
                  </a:lnTo>
                  <a:lnTo>
                    <a:pt x="240" y="228"/>
                  </a:lnTo>
                  <a:lnTo>
                    <a:pt x="240" y="234"/>
                  </a:lnTo>
                  <a:lnTo>
                    <a:pt x="234" y="240"/>
                  </a:lnTo>
                  <a:lnTo>
                    <a:pt x="222" y="240"/>
                  </a:lnTo>
                  <a:lnTo>
                    <a:pt x="222" y="246"/>
                  </a:lnTo>
                  <a:lnTo>
                    <a:pt x="234" y="258"/>
                  </a:lnTo>
                  <a:lnTo>
                    <a:pt x="246" y="264"/>
                  </a:lnTo>
                  <a:lnTo>
                    <a:pt x="252" y="270"/>
                  </a:lnTo>
                  <a:lnTo>
                    <a:pt x="258" y="270"/>
                  </a:lnTo>
                  <a:lnTo>
                    <a:pt x="264" y="276"/>
                  </a:lnTo>
                  <a:lnTo>
                    <a:pt x="264" y="282"/>
                  </a:lnTo>
                  <a:lnTo>
                    <a:pt x="282" y="282"/>
                  </a:lnTo>
                  <a:lnTo>
                    <a:pt x="282" y="288"/>
                  </a:lnTo>
                  <a:lnTo>
                    <a:pt x="288" y="282"/>
                  </a:lnTo>
                  <a:lnTo>
                    <a:pt x="288" y="258"/>
                  </a:lnTo>
                  <a:lnTo>
                    <a:pt x="282" y="252"/>
                  </a:lnTo>
                  <a:lnTo>
                    <a:pt x="276" y="252"/>
                  </a:lnTo>
                  <a:lnTo>
                    <a:pt x="270" y="246"/>
                  </a:lnTo>
                  <a:lnTo>
                    <a:pt x="288" y="240"/>
                  </a:lnTo>
                  <a:lnTo>
                    <a:pt x="288" y="210"/>
                  </a:lnTo>
                  <a:lnTo>
                    <a:pt x="300" y="222"/>
                  </a:lnTo>
                  <a:lnTo>
                    <a:pt x="306" y="222"/>
                  </a:lnTo>
                  <a:lnTo>
                    <a:pt x="318" y="210"/>
                  </a:lnTo>
                  <a:lnTo>
                    <a:pt x="300" y="192"/>
                  </a:lnTo>
                  <a:lnTo>
                    <a:pt x="300" y="138"/>
                  </a:lnTo>
                  <a:lnTo>
                    <a:pt x="318" y="138"/>
                  </a:lnTo>
                  <a:lnTo>
                    <a:pt x="330" y="126"/>
                  </a:lnTo>
                  <a:lnTo>
                    <a:pt x="360" y="132"/>
                  </a:lnTo>
                  <a:lnTo>
                    <a:pt x="360" y="120"/>
                  </a:lnTo>
                  <a:lnTo>
                    <a:pt x="354" y="10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72" name="Armenia" descr="© INSCALE GmbH, 05.05.2010&#10;http://www.presentationload.com/">
              <a:extLst>
                <a:ext uri="{FF2B5EF4-FFF2-40B4-BE49-F238E27FC236}">
                  <a16:creationId xmlns:a16="http://schemas.microsoft.com/office/drawing/2014/main" id="{EBF63F43-61EA-4F43-80B4-A6424F69702B}"/>
                </a:ext>
              </a:extLst>
            </p:cNvPr>
            <p:cNvSpPr>
              <a:spLocks/>
            </p:cNvSpPr>
            <p:nvPr/>
          </p:nvSpPr>
          <p:spPr bwMode="gray">
            <a:xfrm>
              <a:off x="6831250" y="3024263"/>
              <a:ext cx="98429" cy="95219"/>
            </a:xfrm>
            <a:custGeom>
              <a:avLst/>
              <a:gdLst>
                <a:gd name="T0" fmla="*/ 2147483647 w 222"/>
                <a:gd name="T1" fmla="*/ 2147483647 h 210"/>
                <a:gd name="T2" fmla="*/ 2147483647 w 222"/>
                <a:gd name="T3" fmla="*/ 2147483647 h 210"/>
                <a:gd name="T4" fmla="*/ 2147483647 w 222"/>
                <a:gd name="T5" fmla="*/ 2147483647 h 210"/>
                <a:gd name="T6" fmla="*/ 2147483647 w 222"/>
                <a:gd name="T7" fmla="*/ 2147483647 h 210"/>
                <a:gd name="T8" fmla="*/ 2147483647 w 222"/>
                <a:gd name="T9" fmla="*/ 2147483647 h 210"/>
                <a:gd name="T10" fmla="*/ 2147483647 w 222"/>
                <a:gd name="T11" fmla="*/ 2147483647 h 210"/>
                <a:gd name="T12" fmla="*/ 2147483647 w 222"/>
                <a:gd name="T13" fmla="*/ 2147483647 h 210"/>
                <a:gd name="T14" fmla="*/ 2147483647 w 222"/>
                <a:gd name="T15" fmla="*/ 2147483647 h 210"/>
                <a:gd name="T16" fmla="*/ 2147483647 w 222"/>
                <a:gd name="T17" fmla="*/ 2147483647 h 210"/>
                <a:gd name="T18" fmla="*/ 2147483647 w 222"/>
                <a:gd name="T19" fmla="*/ 2147483647 h 210"/>
                <a:gd name="T20" fmla="*/ 2147483647 w 222"/>
                <a:gd name="T21" fmla="*/ 2147483647 h 210"/>
                <a:gd name="T22" fmla="*/ 2147483647 w 222"/>
                <a:gd name="T23" fmla="*/ 2147483647 h 210"/>
                <a:gd name="T24" fmla="*/ 2147483647 w 222"/>
                <a:gd name="T25" fmla="*/ 2147483647 h 210"/>
                <a:gd name="T26" fmla="*/ 2147483647 w 222"/>
                <a:gd name="T27" fmla="*/ 2147483647 h 210"/>
                <a:gd name="T28" fmla="*/ 2147483647 w 222"/>
                <a:gd name="T29" fmla="*/ 2147483647 h 210"/>
                <a:gd name="T30" fmla="*/ 2147483647 w 222"/>
                <a:gd name="T31" fmla="*/ 2147483647 h 210"/>
                <a:gd name="T32" fmla="*/ 2147483647 w 222"/>
                <a:gd name="T33" fmla="*/ 2147483647 h 210"/>
                <a:gd name="T34" fmla="*/ 2147483647 w 222"/>
                <a:gd name="T35" fmla="*/ 2147483647 h 210"/>
                <a:gd name="T36" fmla="*/ 2147483647 w 222"/>
                <a:gd name="T37" fmla="*/ 2147483647 h 210"/>
                <a:gd name="T38" fmla="*/ 2147483647 w 222"/>
                <a:gd name="T39" fmla="*/ 0 h 210"/>
                <a:gd name="T40" fmla="*/ 2147483647 w 222"/>
                <a:gd name="T41" fmla="*/ 0 h 210"/>
                <a:gd name="T42" fmla="*/ 2147483647 w 222"/>
                <a:gd name="T43" fmla="*/ 2147483647 h 210"/>
                <a:gd name="T44" fmla="*/ 2147483647 w 222"/>
                <a:gd name="T45" fmla="*/ 2147483647 h 210"/>
                <a:gd name="T46" fmla="*/ 2147483647 w 222"/>
                <a:gd name="T47" fmla="*/ 2147483647 h 210"/>
                <a:gd name="T48" fmla="*/ 0 w 222"/>
                <a:gd name="T49" fmla="*/ 2147483647 h 210"/>
                <a:gd name="T50" fmla="*/ 2147483647 w 222"/>
                <a:gd name="T51" fmla="*/ 2147483647 h 210"/>
                <a:gd name="T52" fmla="*/ 2147483647 w 222"/>
                <a:gd name="T53" fmla="*/ 2147483647 h 210"/>
                <a:gd name="T54" fmla="*/ 2147483647 w 222"/>
                <a:gd name="T55" fmla="*/ 2147483647 h 210"/>
                <a:gd name="T56" fmla="*/ 2147483647 w 222"/>
                <a:gd name="T57" fmla="*/ 2147483647 h 210"/>
                <a:gd name="T58" fmla="*/ 2147483647 w 222"/>
                <a:gd name="T59" fmla="*/ 2147483647 h 210"/>
                <a:gd name="T60" fmla="*/ 2147483647 w 222"/>
                <a:gd name="T61" fmla="*/ 2147483647 h 210"/>
                <a:gd name="T62" fmla="*/ 2147483647 w 222"/>
                <a:gd name="T63" fmla="*/ 2147483647 h 210"/>
                <a:gd name="T64" fmla="*/ 2147483647 w 222"/>
                <a:gd name="T65" fmla="*/ 2147483647 h 210"/>
                <a:gd name="T66" fmla="*/ 2147483647 w 222"/>
                <a:gd name="T67" fmla="*/ 2147483647 h 210"/>
                <a:gd name="T68" fmla="*/ 2147483647 w 222"/>
                <a:gd name="T69" fmla="*/ 2147483647 h 210"/>
                <a:gd name="T70" fmla="*/ 2147483647 w 222"/>
                <a:gd name="T71" fmla="*/ 2147483647 h 210"/>
                <a:gd name="T72" fmla="*/ 2147483647 w 222"/>
                <a:gd name="T73" fmla="*/ 2147483647 h 210"/>
                <a:gd name="T74" fmla="*/ 2147483647 w 222"/>
                <a:gd name="T75" fmla="*/ 2147483647 h 210"/>
                <a:gd name="T76" fmla="*/ 2147483647 w 222"/>
                <a:gd name="T77" fmla="*/ 2147483647 h 210"/>
                <a:gd name="T78" fmla="*/ 2147483647 w 222"/>
                <a:gd name="T79" fmla="*/ 2147483647 h 210"/>
                <a:gd name="T80" fmla="*/ 2147483647 w 222"/>
                <a:gd name="T81" fmla="*/ 2147483647 h 210"/>
                <a:gd name="T82" fmla="*/ 2147483647 w 222"/>
                <a:gd name="T83" fmla="*/ 2147483647 h 210"/>
                <a:gd name="T84" fmla="*/ 2147483647 w 222"/>
                <a:gd name="T85" fmla="*/ 2147483647 h 210"/>
                <a:gd name="T86" fmla="*/ 2147483647 w 222"/>
                <a:gd name="T87" fmla="*/ 2147483647 h 210"/>
                <a:gd name="T88" fmla="*/ 2147483647 w 222"/>
                <a:gd name="T89" fmla="*/ 2147483647 h 210"/>
                <a:gd name="T90" fmla="*/ 2147483647 w 222"/>
                <a:gd name="T91" fmla="*/ 2147483647 h 210"/>
                <a:gd name="T92" fmla="*/ 2147483647 w 222"/>
                <a:gd name="T93" fmla="*/ 2147483647 h 210"/>
                <a:gd name="T94" fmla="*/ 2147483647 w 222"/>
                <a:gd name="T95" fmla="*/ 2147483647 h 210"/>
                <a:gd name="T96" fmla="*/ 2147483647 w 222"/>
                <a:gd name="T97" fmla="*/ 2147483647 h 210"/>
                <a:gd name="T98" fmla="*/ 2147483647 w 222"/>
                <a:gd name="T99" fmla="*/ 2147483647 h 210"/>
                <a:gd name="T100" fmla="*/ 2147483647 w 222"/>
                <a:gd name="T101" fmla="*/ 2147483647 h 210"/>
                <a:gd name="T102" fmla="*/ 2147483647 w 222"/>
                <a:gd name="T103" fmla="*/ 2147483647 h 210"/>
                <a:gd name="T104" fmla="*/ 2147483647 w 222"/>
                <a:gd name="T105" fmla="*/ 2147483647 h 210"/>
                <a:gd name="T106" fmla="*/ 2147483647 w 222"/>
                <a:gd name="T107" fmla="*/ 2147483647 h 210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222"/>
                <a:gd name="T163" fmla="*/ 0 h 210"/>
                <a:gd name="T164" fmla="*/ 222 w 222"/>
                <a:gd name="T165" fmla="*/ 210 h 210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222" h="210">
                  <a:moveTo>
                    <a:pt x="222" y="168"/>
                  </a:moveTo>
                  <a:lnTo>
                    <a:pt x="216" y="156"/>
                  </a:lnTo>
                  <a:lnTo>
                    <a:pt x="216" y="144"/>
                  </a:lnTo>
                  <a:lnTo>
                    <a:pt x="186" y="138"/>
                  </a:lnTo>
                  <a:lnTo>
                    <a:pt x="174" y="120"/>
                  </a:lnTo>
                  <a:lnTo>
                    <a:pt x="144" y="108"/>
                  </a:lnTo>
                  <a:lnTo>
                    <a:pt x="156" y="108"/>
                  </a:lnTo>
                  <a:lnTo>
                    <a:pt x="174" y="90"/>
                  </a:lnTo>
                  <a:lnTo>
                    <a:pt x="174" y="84"/>
                  </a:lnTo>
                  <a:lnTo>
                    <a:pt x="168" y="78"/>
                  </a:lnTo>
                  <a:lnTo>
                    <a:pt x="144" y="66"/>
                  </a:lnTo>
                  <a:lnTo>
                    <a:pt x="138" y="60"/>
                  </a:lnTo>
                  <a:lnTo>
                    <a:pt x="132" y="60"/>
                  </a:lnTo>
                  <a:lnTo>
                    <a:pt x="138" y="54"/>
                  </a:lnTo>
                  <a:lnTo>
                    <a:pt x="138" y="30"/>
                  </a:lnTo>
                  <a:lnTo>
                    <a:pt x="132" y="24"/>
                  </a:lnTo>
                  <a:lnTo>
                    <a:pt x="114" y="24"/>
                  </a:lnTo>
                  <a:lnTo>
                    <a:pt x="114" y="12"/>
                  </a:lnTo>
                  <a:lnTo>
                    <a:pt x="102" y="6"/>
                  </a:lnTo>
                  <a:lnTo>
                    <a:pt x="96" y="0"/>
                  </a:lnTo>
                  <a:lnTo>
                    <a:pt x="84" y="0"/>
                  </a:lnTo>
                  <a:lnTo>
                    <a:pt x="84" y="18"/>
                  </a:lnTo>
                  <a:lnTo>
                    <a:pt x="30" y="12"/>
                  </a:lnTo>
                  <a:lnTo>
                    <a:pt x="24" y="18"/>
                  </a:lnTo>
                  <a:lnTo>
                    <a:pt x="0" y="24"/>
                  </a:lnTo>
                  <a:lnTo>
                    <a:pt x="6" y="30"/>
                  </a:lnTo>
                  <a:lnTo>
                    <a:pt x="6" y="42"/>
                  </a:lnTo>
                  <a:lnTo>
                    <a:pt x="18" y="78"/>
                  </a:lnTo>
                  <a:lnTo>
                    <a:pt x="18" y="90"/>
                  </a:lnTo>
                  <a:lnTo>
                    <a:pt x="24" y="102"/>
                  </a:lnTo>
                  <a:lnTo>
                    <a:pt x="30" y="108"/>
                  </a:lnTo>
                  <a:lnTo>
                    <a:pt x="42" y="114"/>
                  </a:lnTo>
                  <a:lnTo>
                    <a:pt x="54" y="114"/>
                  </a:lnTo>
                  <a:lnTo>
                    <a:pt x="66" y="108"/>
                  </a:lnTo>
                  <a:lnTo>
                    <a:pt x="72" y="108"/>
                  </a:lnTo>
                  <a:lnTo>
                    <a:pt x="72" y="114"/>
                  </a:lnTo>
                  <a:lnTo>
                    <a:pt x="78" y="120"/>
                  </a:lnTo>
                  <a:lnTo>
                    <a:pt x="78" y="132"/>
                  </a:lnTo>
                  <a:lnTo>
                    <a:pt x="84" y="144"/>
                  </a:lnTo>
                  <a:lnTo>
                    <a:pt x="84" y="150"/>
                  </a:lnTo>
                  <a:lnTo>
                    <a:pt x="90" y="156"/>
                  </a:lnTo>
                  <a:lnTo>
                    <a:pt x="108" y="132"/>
                  </a:lnTo>
                  <a:lnTo>
                    <a:pt x="126" y="132"/>
                  </a:lnTo>
                  <a:lnTo>
                    <a:pt x="138" y="144"/>
                  </a:lnTo>
                  <a:lnTo>
                    <a:pt x="174" y="144"/>
                  </a:lnTo>
                  <a:lnTo>
                    <a:pt x="174" y="156"/>
                  </a:lnTo>
                  <a:lnTo>
                    <a:pt x="180" y="162"/>
                  </a:lnTo>
                  <a:lnTo>
                    <a:pt x="180" y="174"/>
                  </a:lnTo>
                  <a:lnTo>
                    <a:pt x="186" y="186"/>
                  </a:lnTo>
                  <a:lnTo>
                    <a:pt x="186" y="198"/>
                  </a:lnTo>
                  <a:lnTo>
                    <a:pt x="192" y="204"/>
                  </a:lnTo>
                  <a:lnTo>
                    <a:pt x="192" y="210"/>
                  </a:lnTo>
                  <a:lnTo>
                    <a:pt x="222" y="210"/>
                  </a:lnTo>
                  <a:lnTo>
                    <a:pt x="222" y="16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73" name="Angola" descr="© INSCALE GmbH, 05.05.2010&#10;http://www.presentationload.com/">
              <a:extLst>
                <a:ext uri="{FF2B5EF4-FFF2-40B4-BE49-F238E27FC236}">
                  <a16:creationId xmlns:a16="http://schemas.microsoft.com/office/drawing/2014/main" id="{6247473F-A975-41F3-A090-A85751F0D0F3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5915222" y="4674720"/>
              <a:ext cx="392130" cy="498311"/>
            </a:xfrm>
            <a:custGeom>
              <a:avLst/>
              <a:gdLst>
                <a:gd name="T0" fmla="*/ 2147483647 w 888"/>
                <a:gd name="T1" fmla="*/ 2147483647 h 1104"/>
                <a:gd name="T2" fmla="*/ 2147483647 w 888"/>
                <a:gd name="T3" fmla="*/ 2147483647 h 1104"/>
                <a:gd name="T4" fmla="*/ 2147483647 w 888"/>
                <a:gd name="T5" fmla="*/ 2147483647 h 1104"/>
                <a:gd name="T6" fmla="*/ 2147483647 w 888"/>
                <a:gd name="T7" fmla="*/ 0 h 1104"/>
                <a:gd name="T8" fmla="*/ 2147483647 w 888"/>
                <a:gd name="T9" fmla="*/ 2147483647 h 1104"/>
                <a:gd name="T10" fmla="*/ 2147483647 w 888"/>
                <a:gd name="T11" fmla="*/ 2147483647 h 1104"/>
                <a:gd name="T12" fmla="*/ 2147483647 w 888"/>
                <a:gd name="T13" fmla="*/ 2147483647 h 1104"/>
                <a:gd name="T14" fmla="*/ 2147483647 w 888"/>
                <a:gd name="T15" fmla="*/ 2147483647 h 1104"/>
                <a:gd name="T16" fmla="*/ 2147483647 w 888"/>
                <a:gd name="T17" fmla="*/ 2147483647 h 1104"/>
                <a:gd name="T18" fmla="*/ 2147483647 w 888"/>
                <a:gd name="T19" fmla="*/ 2147483647 h 1104"/>
                <a:gd name="T20" fmla="*/ 2147483647 w 888"/>
                <a:gd name="T21" fmla="*/ 2147483647 h 1104"/>
                <a:gd name="T22" fmla="*/ 2147483647 w 888"/>
                <a:gd name="T23" fmla="*/ 2147483647 h 1104"/>
                <a:gd name="T24" fmla="*/ 2147483647 w 888"/>
                <a:gd name="T25" fmla="*/ 2147483647 h 1104"/>
                <a:gd name="T26" fmla="*/ 2147483647 w 888"/>
                <a:gd name="T27" fmla="*/ 2147483647 h 1104"/>
                <a:gd name="T28" fmla="*/ 2147483647 w 888"/>
                <a:gd name="T29" fmla="*/ 2147483647 h 1104"/>
                <a:gd name="T30" fmla="*/ 2147483647 w 888"/>
                <a:gd name="T31" fmla="*/ 2147483647 h 1104"/>
                <a:gd name="T32" fmla="*/ 2147483647 w 888"/>
                <a:gd name="T33" fmla="*/ 2147483647 h 1104"/>
                <a:gd name="T34" fmla="*/ 2147483647 w 888"/>
                <a:gd name="T35" fmla="*/ 2147483647 h 1104"/>
                <a:gd name="T36" fmla="*/ 2147483647 w 888"/>
                <a:gd name="T37" fmla="*/ 2147483647 h 1104"/>
                <a:gd name="T38" fmla="*/ 2147483647 w 888"/>
                <a:gd name="T39" fmla="*/ 2147483647 h 1104"/>
                <a:gd name="T40" fmla="*/ 2147483647 w 888"/>
                <a:gd name="T41" fmla="*/ 2147483647 h 1104"/>
                <a:gd name="T42" fmla="*/ 2147483647 w 888"/>
                <a:gd name="T43" fmla="*/ 2147483647 h 1104"/>
                <a:gd name="T44" fmla="*/ 2147483647 w 888"/>
                <a:gd name="T45" fmla="*/ 2147483647 h 1104"/>
                <a:gd name="T46" fmla="*/ 2147483647 w 888"/>
                <a:gd name="T47" fmla="*/ 2147483647 h 1104"/>
                <a:gd name="T48" fmla="*/ 2147483647 w 888"/>
                <a:gd name="T49" fmla="*/ 2147483647 h 1104"/>
                <a:gd name="T50" fmla="*/ 2147483647 w 888"/>
                <a:gd name="T51" fmla="*/ 2147483647 h 1104"/>
                <a:gd name="T52" fmla="*/ 2147483647 w 888"/>
                <a:gd name="T53" fmla="*/ 2147483647 h 1104"/>
                <a:gd name="T54" fmla="*/ 2147483647 w 888"/>
                <a:gd name="T55" fmla="*/ 2147483647 h 1104"/>
                <a:gd name="T56" fmla="*/ 2147483647 w 888"/>
                <a:gd name="T57" fmla="*/ 2147483647 h 1104"/>
                <a:gd name="T58" fmla="*/ 2147483647 w 888"/>
                <a:gd name="T59" fmla="*/ 2147483647 h 1104"/>
                <a:gd name="T60" fmla="*/ 2147483647 w 888"/>
                <a:gd name="T61" fmla="*/ 2147483647 h 1104"/>
                <a:gd name="T62" fmla="*/ 2147483647 w 888"/>
                <a:gd name="T63" fmla="*/ 2147483647 h 1104"/>
                <a:gd name="T64" fmla="*/ 2147483647 w 888"/>
                <a:gd name="T65" fmla="*/ 2147483647 h 1104"/>
                <a:gd name="T66" fmla="*/ 2147483647 w 888"/>
                <a:gd name="T67" fmla="*/ 2147483647 h 1104"/>
                <a:gd name="T68" fmla="*/ 2147483647 w 888"/>
                <a:gd name="T69" fmla="*/ 2147483647 h 1104"/>
                <a:gd name="T70" fmla="*/ 2147483647 w 888"/>
                <a:gd name="T71" fmla="*/ 2147483647 h 1104"/>
                <a:gd name="T72" fmla="*/ 2147483647 w 888"/>
                <a:gd name="T73" fmla="*/ 2147483647 h 1104"/>
                <a:gd name="T74" fmla="*/ 0 w 888"/>
                <a:gd name="T75" fmla="*/ 2147483647 h 1104"/>
                <a:gd name="T76" fmla="*/ 2147483647 w 888"/>
                <a:gd name="T77" fmla="*/ 2147483647 h 1104"/>
                <a:gd name="T78" fmla="*/ 2147483647 w 888"/>
                <a:gd name="T79" fmla="*/ 2147483647 h 1104"/>
                <a:gd name="T80" fmla="*/ 2147483647 w 888"/>
                <a:gd name="T81" fmla="*/ 2147483647 h 1104"/>
                <a:gd name="T82" fmla="*/ 2147483647 w 888"/>
                <a:gd name="T83" fmla="*/ 2147483647 h 1104"/>
                <a:gd name="T84" fmla="*/ 2147483647 w 888"/>
                <a:gd name="T85" fmla="*/ 2147483647 h 1104"/>
                <a:gd name="T86" fmla="*/ 2147483647 w 888"/>
                <a:gd name="T87" fmla="*/ 2147483647 h 1104"/>
                <a:gd name="T88" fmla="*/ 2147483647 w 888"/>
                <a:gd name="T89" fmla="*/ 2147483647 h 1104"/>
                <a:gd name="T90" fmla="*/ 2147483647 w 888"/>
                <a:gd name="T91" fmla="*/ 2147483647 h 1104"/>
                <a:gd name="T92" fmla="*/ 2147483647 w 888"/>
                <a:gd name="T93" fmla="*/ 2147483647 h 1104"/>
                <a:gd name="T94" fmla="*/ 2147483647 w 888"/>
                <a:gd name="T95" fmla="*/ 2147483647 h 1104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888"/>
                <a:gd name="T145" fmla="*/ 0 h 1104"/>
                <a:gd name="T146" fmla="*/ 888 w 888"/>
                <a:gd name="T147" fmla="*/ 1104 h 1104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888" h="1104">
                  <a:moveTo>
                    <a:pt x="42" y="114"/>
                  </a:moveTo>
                  <a:lnTo>
                    <a:pt x="42" y="120"/>
                  </a:lnTo>
                  <a:lnTo>
                    <a:pt x="48" y="120"/>
                  </a:lnTo>
                  <a:lnTo>
                    <a:pt x="54" y="114"/>
                  </a:lnTo>
                  <a:lnTo>
                    <a:pt x="66" y="108"/>
                  </a:lnTo>
                  <a:lnTo>
                    <a:pt x="72" y="102"/>
                  </a:lnTo>
                  <a:lnTo>
                    <a:pt x="72" y="96"/>
                  </a:lnTo>
                  <a:lnTo>
                    <a:pt x="66" y="84"/>
                  </a:lnTo>
                  <a:lnTo>
                    <a:pt x="66" y="78"/>
                  </a:lnTo>
                  <a:lnTo>
                    <a:pt x="60" y="66"/>
                  </a:lnTo>
                  <a:lnTo>
                    <a:pt x="96" y="36"/>
                  </a:lnTo>
                  <a:lnTo>
                    <a:pt x="102" y="24"/>
                  </a:lnTo>
                  <a:lnTo>
                    <a:pt x="102" y="18"/>
                  </a:lnTo>
                  <a:lnTo>
                    <a:pt x="96" y="12"/>
                  </a:lnTo>
                  <a:lnTo>
                    <a:pt x="96" y="6"/>
                  </a:lnTo>
                  <a:lnTo>
                    <a:pt x="90" y="0"/>
                  </a:lnTo>
                  <a:lnTo>
                    <a:pt x="84" y="6"/>
                  </a:lnTo>
                  <a:lnTo>
                    <a:pt x="72" y="12"/>
                  </a:lnTo>
                  <a:lnTo>
                    <a:pt x="66" y="18"/>
                  </a:lnTo>
                  <a:lnTo>
                    <a:pt x="54" y="24"/>
                  </a:lnTo>
                  <a:lnTo>
                    <a:pt x="54" y="42"/>
                  </a:lnTo>
                  <a:lnTo>
                    <a:pt x="36" y="42"/>
                  </a:lnTo>
                  <a:lnTo>
                    <a:pt x="36" y="60"/>
                  </a:lnTo>
                  <a:lnTo>
                    <a:pt x="42" y="114"/>
                  </a:lnTo>
                  <a:close/>
                  <a:moveTo>
                    <a:pt x="876" y="546"/>
                  </a:moveTo>
                  <a:lnTo>
                    <a:pt x="852" y="546"/>
                  </a:lnTo>
                  <a:lnTo>
                    <a:pt x="840" y="534"/>
                  </a:lnTo>
                  <a:lnTo>
                    <a:pt x="828" y="534"/>
                  </a:lnTo>
                  <a:lnTo>
                    <a:pt x="828" y="546"/>
                  </a:lnTo>
                  <a:lnTo>
                    <a:pt x="804" y="552"/>
                  </a:lnTo>
                  <a:lnTo>
                    <a:pt x="774" y="546"/>
                  </a:lnTo>
                  <a:lnTo>
                    <a:pt x="768" y="564"/>
                  </a:lnTo>
                  <a:lnTo>
                    <a:pt x="762" y="558"/>
                  </a:lnTo>
                  <a:lnTo>
                    <a:pt x="756" y="558"/>
                  </a:lnTo>
                  <a:lnTo>
                    <a:pt x="750" y="552"/>
                  </a:lnTo>
                  <a:lnTo>
                    <a:pt x="750" y="528"/>
                  </a:lnTo>
                  <a:lnTo>
                    <a:pt x="756" y="522"/>
                  </a:lnTo>
                  <a:lnTo>
                    <a:pt x="756" y="510"/>
                  </a:lnTo>
                  <a:lnTo>
                    <a:pt x="762" y="498"/>
                  </a:lnTo>
                  <a:lnTo>
                    <a:pt x="762" y="480"/>
                  </a:lnTo>
                  <a:lnTo>
                    <a:pt x="756" y="474"/>
                  </a:lnTo>
                  <a:lnTo>
                    <a:pt x="744" y="450"/>
                  </a:lnTo>
                  <a:lnTo>
                    <a:pt x="732" y="432"/>
                  </a:lnTo>
                  <a:lnTo>
                    <a:pt x="726" y="414"/>
                  </a:lnTo>
                  <a:lnTo>
                    <a:pt x="726" y="402"/>
                  </a:lnTo>
                  <a:lnTo>
                    <a:pt x="732" y="396"/>
                  </a:lnTo>
                  <a:lnTo>
                    <a:pt x="732" y="384"/>
                  </a:lnTo>
                  <a:lnTo>
                    <a:pt x="726" y="360"/>
                  </a:lnTo>
                  <a:lnTo>
                    <a:pt x="732" y="354"/>
                  </a:lnTo>
                  <a:lnTo>
                    <a:pt x="738" y="342"/>
                  </a:lnTo>
                  <a:lnTo>
                    <a:pt x="738" y="330"/>
                  </a:lnTo>
                  <a:lnTo>
                    <a:pt x="732" y="318"/>
                  </a:lnTo>
                  <a:lnTo>
                    <a:pt x="720" y="306"/>
                  </a:lnTo>
                  <a:lnTo>
                    <a:pt x="714" y="288"/>
                  </a:lnTo>
                  <a:lnTo>
                    <a:pt x="726" y="270"/>
                  </a:lnTo>
                  <a:lnTo>
                    <a:pt x="726" y="246"/>
                  </a:lnTo>
                  <a:lnTo>
                    <a:pt x="636" y="246"/>
                  </a:lnTo>
                  <a:lnTo>
                    <a:pt x="636" y="222"/>
                  </a:lnTo>
                  <a:lnTo>
                    <a:pt x="624" y="216"/>
                  </a:lnTo>
                  <a:lnTo>
                    <a:pt x="612" y="216"/>
                  </a:lnTo>
                  <a:lnTo>
                    <a:pt x="612" y="222"/>
                  </a:lnTo>
                  <a:lnTo>
                    <a:pt x="564" y="222"/>
                  </a:lnTo>
                  <a:lnTo>
                    <a:pt x="558" y="228"/>
                  </a:lnTo>
                  <a:lnTo>
                    <a:pt x="558" y="234"/>
                  </a:lnTo>
                  <a:lnTo>
                    <a:pt x="564" y="240"/>
                  </a:lnTo>
                  <a:lnTo>
                    <a:pt x="570" y="252"/>
                  </a:lnTo>
                  <a:lnTo>
                    <a:pt x="570" y="264"/>
                  </a:lnTo>
                  <a:lnTo>
                    <a:pt x="558" y="264"/>
                  </a:lnTo>
                  <a:lnTo>
                    <a:pt x="558" y="270"/>
                  </a:lnTo>
                  <a:lnTo>
                    <a:pt x="552" y="276"/>
                  </a:lnTo>
                  <a:lnTo>
                    <a:pt x="552" y="294"/>
                  </a:lnTo>
                  <a:lnTo>
                    <a:pt x="510" y="300"/>
                  </a:lnTo>
                  <a:lnTo>
                    <a:pt x="504" y="294"/>
                  </a:lnTo>
                  <a:lnTo>
                    <a:pt x="492" y="300"/>
                  </a:lnTo>
                  <a:lnTo>
                    <a:pt x="468" y="300"/>
                  </a:lnTo>
                  <a:lnTo>
                    <a:pt x="462" y="312"/>
                  </a:lnTo>
                  <a:lnTo>
                    <a:pt x="450" y="306"/>
                  </a:lnTo>
                  <a:lnTo>
                    <a:pt x="420" y="306"/>
                  </a:lnTo>
                  <a:lnTo>
                    <a:pt x="408" y="282"/>
                  </a:lnTo>
                  <a:lnTo>
                    <a:pt x="402" y="276"/>
                  </a:lnTo>
                  <a:lnTo>
                    <a:pt x="402" y="264"/>
                  </a:lnTo>
                  <a:lnTo>
                    <a:pt x="390" y="252"/>
                  </a:lnTo>
                  <a:lnTo>
                    <a:pt x="384" y="252"/>
                  </a:lnTo>
                  <a:lnTo>
                    <a:pt x="378" y="246"/>
                  </a:lnTo>
                  <a:lnTo>
                    <a:pt x="378" y="240"/>
                  </a:lnTo>
                  <a:lnTo>
                    <a:pt x="384" y="234"/>
                  </a:lnTo>
                  <a:lnTo>
                    <a:pt x="384" y="210"/>
                  </a:lnTo>
                  <a:lnTo>
                    <a:pt x="366" y="192"/>
                  </a:lnTo>
                  <a:lnTo>
                    <a:pt x="366" y="150"/>
                  </a:lnTo>
                  <a:lnTo>
                    <a:pt x="354" y="138"/>
                  </a:lnTo>
                  <a:lnTo>
                    <a:pt x="348" y="126"/>
                  </a:lnTo>
                  <a:lnTo>
                    <a:pt x="342" y="120"/>
                  </a:lnTo>
                  <a:lnTo>
                    <a:pt x="324" y="120"/>
                  </a:lnTo>
                  <a:lnTo>
                    <a:pt x="318" y="126"/>
                  </a:lnTo>
                  <a:lnTo>
                    <a:pt x="294" y="126"/>
                  </a:lnTo>
                  <a:lnTo>
                    <a:pt x="276" y="132"/>
                  </a:lnTo>
                  <a:lnTo>
                    <a:pt x="246" y="132"/>
                  </a:lnTo>
                  <a:lnTo>
                    <a:pt x="234" y="126"/>
                  </a:lnTo>
                  <a:lnTo>
                    <a:pt x="222" y="126"/>
                  </a:lnTo>
                  <a:lnTo>
                    <a:pt x="210" y="132"/>
                  </a:lnTo>
                  <a:lnTo>
                    <a:pt x="180" y="132"/>
                  </a:lnTo>
                  <a:lnTo>
                    <a:pt x="168" y="126"/>
                  </a:lnTo>
                  <a:lnTo>
                    <a:pt x="144" y="132"/>
                  </a:lnTo>
                  <a:lnTo>
                    <a:pt x="132" y="126"/>
                  </a:lnTo>
                  <a:lnTo>
                    <a:pt x="126" y="132"/>
                  </a:lnTo>
                  <a:lnTo>
                    <a:pt x="102" y="126"/>
                  </a:lnTo>
                  <a:lnTo>
                    <a:pt x="54" y="150"/>
                  </a:lnTo>
                  <a:lnTo>
                    <a:pt x="48" y="156"/>
                  </a:lnTo>
                  <a:lnTo>
                    <a:pt x="54" y="168"/>
                  </a:lnTo>
                  <a:lnTo>
                    <a:pt x="60" y="174"/>
                  </a:lnTo>
                  <a:lnTo>
                    <a:pt x="66" y="186"/>
                  </a:lnTo>
                  <a:lnTo>
                    <a:pt x="90" y="210"/>
                  </a:lnTo>
                  <a:lnTo>
                    <a:pt x="84" y="234"/>
                  </a:lnTo>
                  <a:lnTo>
                    <a:pt x="90" y="246"/>
                  </a:lnTo>
                  <a:lnTo>
                    <a:pt x="108" y="270"/>
                  </a:lnTo>
                  <a:lnTo>
                    <a:pt x="120" y="300"/>
                  </a:lnTo>
                  <a:lnTo>
                    <a:pt x="126" y="330"/>
                  </a:lnTo>
                  <a:lnTo>
                    <a:pt x="120" y="354"/>
                  </a:lnTo>
                  <a:lnTo>
                    <a:pt x="108" y="378"/>
                  </a:lnTo>
                  <a:lnTo>
                    <a:pt x="102" y="384"/>
                  </a:lnTo>
                  <a:lnTo>
                    <a:pt x="102" y="408"/>
                  </a:lnTo>
                  <a:lnTo>
                    <a:pt x="114" y="408"/>
                  </a:lnTo>
                  <a:lnTo>
                    <a:pt x="114" y="438"/>
                  </a:lnTo>
                  <a:lnTo>
                    <a:pt x="126" y="474"/>
                  </a:lnTo>
                  <a:lnTo>
                    <a:pt x="150" y="510"/>
                  </a:lnTo>
                  <a:lnTo>
                    <a:pt x="162" y="552"/>
                  </a:lnTo>
                  <a:lnTo>
                    <a:pt x="162" y="582"/>
                  </a:lnTo>
                  <a:lnTo>
                    <a:pt x="156" y="594"/>
                  </a:lnTo>
                  <a:lnTo>
                    <a:pt x="150" y="612"/>
                  </a:lnTo>
                  <a:lnTo>
                    <a:pt x="144" y="618"/>
                  </a:lnTo>
                  <a:lnTo>
                    <a:pt x="138" y="630"/>
                  </a:lnTo>
                  <a:lnTo>
                    <a:pt x="144" y="642"/>
                  </a:lnTo>
                  <a:lnTo>
                    <a:pt x="144" y="660"/>
                  </a:lnTo>
                  <a:lnTo>
                    <a:pt x="138" y="666"/>
                  </a:lnTo>
                  <a:lnTo>
                    <a:pt x="126" y="672"/>
                  </a:lnTo>
                  <a:lnTo>
                    <a:pt x="108" y="672"/>
                  </a:lnTo>
                  <a:lnTo>
                    <a:pt x="96" y="690"/>
                  </a:lnTo>
                  <a:lnTo>
                    <a:pt x="102" y="714"/>
                  </a:lnTo>
                  <a:lnTo>
                    <a:pt x="78" y="714"/>
                  </a:lnTo>
                  <a:lnTo>
                    <a:pt x="66" y="720"/>
                  </a:lnTo>
                  <a:lnTo>
                    <a:pt x="66" y="750"/>
                  </a:lnTo>
                  <a:lnTo>
                    <a:pt x="60" y="762"/>
                  </a:lnTo>
                  <a:lnTo>
                    <a:pt x="60" y="774"/>
                  </a:lnTo>
                  <a:lnTo>
                    <a:pt x="48" y="786"/>
                  </a:lnTo>
                  <a:lnTo>
                    <a:pt x="48" y="858"/>
                  </a:lnTo>
                  <a:lnTo>
                    <a:pt x="36" y="864"/>
                  </a:lnTo>
                  <a:lnTo>
                    <a:pt x="30" y="870"/>
                  </a:lnTo>
                  <a:lnTo>
                    <a:pt x="30" y="912"/>
                  </a:lnTo>
                  <a:lnTo>
                    <a:pt x="6" y="930"/>
                  </a:lnTo>
                  <a:lnTo>
                    <a:pt x="6" y="966"/>
                  </a:lnTo>
                  <a:lnTo>
                    <a:pt x="18" y="984"/>
                  </a:lnTo>
                  <a:lnTo>
                    <a:pt x="0" y="1002"/>
                  </a:lnTo>
                  <a:lnTo>
                    <a:pt x="0" y="1044"/>
                  </a:lnTo>
                  <a:lnTo>
                    <a:pt x="18" y="1044"/>
                  </a:lnTo>
                  <a:lnTo>
                    <a:pt x="36" y="1038"/>
                  </a:lnTo>
                  <a:lnTo>
                    <a:pt x="42" y="1044"/>
                  </a:lnTo>
                  <a:lnTo>
                    <a:pt x="72" y="1044"/>
                  </a:lnTo>
                  <a:lnTo>
                    <a:pt x="90" y="1026"/>
                  </a:lnTo>
                  <a:lnTo>
                    <a:pt x="90" y="1020"/>
                  </a:lnTo>
                  <a:lnTo>
                    <a:pt x="120" y="1020"/>
                  </a:lnTo>
                  <a:lnTo>
                    <a:pt x="126" y="1026"/>
                  </a:lnTo>
                  <a:lnTo>
                    <a:pt x="132" y="1038"/>
                  </a:lnTo>
                  <a:lnTo>
                    <a:pt x="156" y="1050"/>
                  </a:lnTo>
                  <a:lnTo>
                    <a:pt x="168" y="1050"/>
                  </a:lnTo>
                  <a:lnTo>
                    <a:pt x="174" y="1056"/>
                  </a:lnTo>
                  <a:lnTo>
                    <a:pt x="480" y="1056"/>
                  </a:lnTo>
                  <a:lnTo>
                    <a:pt x="480" y="1062"/>
                  </a:lnTo>
                  <a:lnTo>
                    <a:pt x="504" y="1086"/>
                  </a:lnTo>
                  <a:lnTo>
                    <a:pt x="540" y="1086"/>
                  </a:lnTo>
                  <a:lnTo>
                    <a:pt x="546" y="1098"/>
                  </a:lnTo>
                  <a:lnTo>
                    <a:pt x="618" y="1092"/>
                  </a:lnTo>
                  <a:lnTo>
                    <a:pt x="624" y="1104"/>
                  </a:lnTo>
                  <a:lnTo>
                    <a:pt x="696" y="1104"/>
                  </a:lnTo>
                  <a:lnTo>
                    <a:pt x="732" y="1098"/>
                  </a:lnTo>
                  <a:lnTo>
                    <a:pt x="780" y="1092"/>
                  </a:lnTo>
                  <a:lnTo>
                    <a:pt x="816" y="1080"/>
                  </a:lnTo>
                  <a:lnTo>
                    <a:pt x="828" y="1074"/>
                  </a:lnTo>
                  <a:lnTo>
                    <a:pt x="738" y="984"/>
                  </a:lnTo>
                  <a:lnTo>
                    <a:pt x="738" y="966"/>
                  </a:lnTo>
                  <a:lnTo>
                    <a:pt x="732" y="954"/>
                  </a:lnTo>
                  <a:lnTo>
                    <a:pt x="732" y="702"/>
                  </a:lnTo>
                  <a:lnTo>
                    <a:pt x="858" y="708"/>
                  </a:lnTo>
                  <a:lnTo>
                    <a:pt x="864" y="708"/>
                  </a:lnTo>
                  <a:lnTo>
                    <a:pt x="876" y="696"/>
                  </a:lnTo>
                  <a:lnTo>
                    <a:pt x="876" y="672"/>
                  </a:lnTo>
                  <a:lnTo>
                    <a:pt x="870" y="666"/>
                  </a:lnTo>
                  <a:lnTo>
                    <a:pt x="870" y="660"/>
                  </a:lnTo>
                  <a:lnTo>
                    <a:pt x="888" y="654"/>
                  </a:lnTo>
                  <a:lnTo>
                    <a:pt x="876" y="642"/>
                  </a:lnTo>
                  <a:lnTo>
                    <a:pt x="876" y="588"/>
                  </a:lnTo>
                  <a:lnTo>
                    <a:pt x="882" y="588"/>
                  </a:lnTo>
                  <a:lnTo>
                    <a:pt x="888" y="582"/>
                  </a:lnTo>
                  <a:lnTo>
                    <a:pt x="888" y="564"/>
                  </a:lnTo>
                  <a:lnTo>
                    <a:pt x="876" y="552"/>
                  </a:lnTo>
                  <a:lnTo>
                    <a:pt x="876" y="546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74" name="Andorra" descr="© INSCALE GmbH, 05.05.2010&#10;http://www.presentationload.com/">
              <a:extLst>
                <a:ext uri="{FF2B5EF4-FFF2-40B4-BE49-F238E27FC236}">
                  <a16:creationId xmlns:a16="http://schemas.microsoft.com/office/drawing/2014/main" id="{D423335D-BE8D-417A-8988-87BC133617CC}"/>
                </a:ext>
              </a:extLst>
            </p:cNvPr>
            <p:cNvSpPr>
              <a:spLocks/>
            </p:cNvSpPr>
            <p:nvPr/>
          </p:nvSpPr>
          <p:spPr bwMode="gray">
            <a:xfrm>
              <a:off x="5618347" y="2979828"/>
              <a:ext cx="12701" cy="7934"/>
            </a:xfrm>
            <a:custGeom>
              <a:avLst/>
              <a:gdLst>
                <a:gd name="T0" fmla="*/ 2147483647 w 30"/>
                <a:gd name="T1" fmla="*/ 2147483647 h 18"/>
                <a:gd name="T2" fmla="*/ 2147483647 w 30"/>
                <a:gd name="T3" fmla="*/ 2147483647 h 18"/>
                <a:gd name="T4" fmla="*/ 2147483647 w 30"/>
                <a:gd name="T5" fmla="*/ 2147483647 h 18"/>
                <a:gd name="T6" fmla="*/ 2147483647 w 30"/>
                <a:gd name="T7" fmla="*/ 0 h 18"/>
                <a:gd name="T8" fmla="*/ 0 w 30"/>
                <a:gd name="T9" fmla="*/ 0 h 18"/>
                <a:gd name="T10" fmla="*/ 2147483647 w 30"/>
                <a:gd name="T11" fmla="*/ 2147483647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0"/>
                <a:gd name="T19" fmla="*/ 0 h 18"/>
                <a:gd name="T20" fmla="*/ 30 w 30"/>
                <a:gd name="T21" fmla="*/ 18 h 1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0" h="18">
                  <a:moveTo>
                    <a:pt x="6" y="18"/>
                  </a:moveTo>
                  <a:lnTo>
                    <a:pt x="18" y="12"/>
                  </a:lnTo>
                  <a:lnTo>
                    <a:pt x="30" y="12"/>
                  </a:lnTo>
                  <a:lnTo>
                    <a:pt x="30" y="0"/>
                  </a:lnTo>
                  <a:lnTo>
                    <a:pt x="0" y="0"/>
                  </a:lnTo>
                  <a:lnTo>
                    <a:pt x="6" y="18"/>
                  </a:lnTo>
                  <a:close/>
                </a:path>
              </a:pathLst>
            </a:custGeom>
            <a:solidFill>
              <a:srgbClr val="007D40">
                <a:lumMod val="75000"/>
              </a:srgbClr>
            </a:solidFill>
            <a:ln w="952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75" name="Afghanistan" descr="© INSCALE GmbH, 05.05.2010&#10;http://www.presentationload.com/">
              <a:extLst>
                <a:ext uri="{FF2B5EF4-FFF2-40B4-BE49-F238E27FC236}">
                  <a16:creationId xmlns:a16="http://schemas.microsoft.com/office/drawing/2014/main" id="{E49EC405-A1C6-4E6E-BF9F-06115C756740}"/>
                </a:ext>
              </a:extLst>
            </p:cNvPr>
            <p:cNvSpPr>
              <a:spLocks/>
            </p:cNvSpPr>
            <p:nvPr/>
          </p:nvSpPr>
          <p:spPr bwMode="gray">
            <a:xfrm>
              <a:off x="7367849" y="3127417"/>
              <a:ext cx="401655" cy="331679"/>
            </a:xfrm>
            <a:custGeom>
              <a:avLst/>
              <a:gdLst>
                <a:gd name="T0" fmla="*/ 2147483647 w 906"/>
                <a:gd name="T1" fmla="*/ 2147483647 h 738"/>
                <a:gd name="T2" fmla="*/ 2147483647 w 906"/>
                <a:gd name="T3" fmla="*/ 2147483647 h 738"/>
                <a:gd name="T4" fmla="*/ 2147483647 w 906"/>
                <a:gd name="T5" fmla="*/ 2147483647 h 738"/>
                <a:gd name="T6" fmla="*/ 2147483647 w 906"/>
                <a:gd name="T7" fmla="*/ 2147483647 h 738"/>
                <a:gd name="T8" fmla="*/ 2147483647 w 906"/>
                <a:gd name="T9" fmla="*/ 2147483647 h 738"/>
                <a:gd name="T10" fmla="*/ 2147483647 w 906"/>
                <a:gd name="T11" fmla="*/ 0 h 738"/>
                <a:gd name="T12" fmla="*/ 2147483647 w 906"/>
                <a:gd name="T13" fmla="*/ 2147483647 h 738"/>
                <a:gd name="T14" fmla="*/ 2147483647 w 906"/>
                <a:gd name="T15" fmla="*/ 2147483647 h 738"/>
                <a:gd name="T16" fmla="*/ 2147483647 w 906"/>
                <a:gd name="T17" fmla="*/ 2147483647 h 738"/>
                <a:gd name="T18" fmla="*/ 2147483647 w 906"/>
                <a:gd name="T19" fmla="*/ 2147483647 h 738"/>
                <a:gd name="T20" fmla="*/ 2147483647 w 906"/>
                <a:gd name="T21" fmla="*/ 2147483647 h 738"/>
                <a:gd name="T22" fmla="*/ 2147483647 w 906"/>
                <a:gd name="T23" fmla="*/ 2147483647 h 738"/>
                <a:gd name="T24" fmla="*/ 2147483647 w 906"/>
                <a:gd name="T25" fmla="*/ 2147483647 h 738"/>
                <a:gd name="T26" fmla="*/ 2147483647 w 906"/>
                <a:gd name="T27" fmla="*/ 2147483647 h 738"/>
                <a:gd name="T28" fmla="*/ 2147483647 w 906"/>
                <a:gd name="T29" fmla="*/ 2147483647 h 738"/>
                <a:gd name="T30" fmla="*/ 2147483647 w 906"/>
                <a:gd name="T31" fmla="*/ 2147483647 h 738"/>
                <a:gd name="T32" fmla="*/ 2147483647 w 906"/>
                <a:gd name="T33" fmla="*/ 2147483647 h 738"/>
                <a:gd name="T34" fmla="*/ 2147483647 w 906"/>
                <a:gd name="T35" fmla="*/ 2147483647 h 738"/>
                <a:gd name="T36" fmla="*/ 2147483647 w 906"/>
                <a:gd name="T37" fmla="*/ 2147483647 h 738"/>
                <a:gd name="T38" fmla="*/ 2147483647 w 906"/>
                <a:gd name="T39" fmla="*/ 2147483647 h 738"/>
                <a:gd name="T40" fmla="*/ 2147483647 w 906"/>
                <a:gd name="T41" fmla="*/ 2147483647 h 738"/>
                <a:gd name="T42" fmla="*/ 2147483647 w 906"/>
                <a:gd name="T43" fmla="*/ 2147483647 h 738"/>
                <a:gd name="T44" fmla="*/ 2147483647 w 906"/>
                <a:gd name="T45" fmla="*/ 2147483647 h 738"/>
                <a:gd name="T46" fmla="*/ 0 w 906"/>
                <a:gd name="T47" fmla="*/ 2147483647 h 738"/>
                <a:gd name="T48" fmla="*/ 2147483647 w 906"/>
                <a:gd name="T49" fmla="*/ 2147483647 h 738"/>
                <a:gd name="T50" fmla="*/ 2147483647 w 906"/>
                <a:gd name="T51" fmla="*/ 2147483647 h 738"/>
                <a:gd name="T52" fmla="*/ 2147483647 w 906"/>
                <a:gd name="T53" fmla="*/ 2147483647 h 738"/>
                <a:gd name="T54" fmla="*/ 2147483647 w 906"/>
                <a:gd name="T55" fmla="*/ 2147483647 h 738"/>
                <a:gd name="T56" fmla="*/ 2147483647 w 906"/>
                <a:gd name="T57" fmla="*/ 2147483647 h 738"/>
                <a:gd name="T58" fmla="*/ 2147483647 w 906"/>
                <a:gd name="T59" fmla="*/ 2147483647 h 738"/>
                <a:gd name="T60" fmla="*/ 2147483647 w 906"/>
                <a:gd name="T61" fmla="*/ 2147483647 h 738"/>
                <a:gd name="T62" fmla="*/ 2147483647 w 906"/>
                <a:gd name="T63" fmla="*/ 2147483647 h 738"/>
                <a:gd name="T64" fmla="*/ 2147483647 w 906"/>
                <a:gd name="T65" fmla="*/ 2147483647 h 738"/>
                <a:gd name="T66" fmla="*/ 2147483647 w 906"/>
                <a:gd name="T67" fmla="*/ 2147483647 h 738"/>
                <a:gd name="T68" fmla="*/ 2147483647 w 906"/>
                <a:gd name="T69" fmla="*/ 2147483647 h 738"/>
                <a:gd name="T70" fmla="*/ 2147483647 w 906"/>
                <a:gd name="T71" fmla="*/ 2147483647 h 738"/>
                <a:gd name="T72" fmla="*/ 2147483647 w 906"/>
                <a:gd name="T73" fmla="*/ 2147483647 h 738"/>
                <a:gd name="T74" fmla="*/ 2147483647 w 906"/>
                <a:gd name="T75" fmla="*/ 2147483647 h 738"/>
                <a:gd name="T76" fmla="*/ 2147483647 w 906"/>
                <a:gd name="T77" fmla="*/ 2147483647 h 738"/>
                <a:gd name="T78" fmla="*/ 2147483647 w 906"/>
                <a:gd name="T79" fmla="*/ 2147483647 h 738"/>
                <a:gd name="T80" fmla="*/ 2147483647 w 906"/>
                <a:gd name="T81" fmla="*/ 2147483647 h 738"/>
                <a:gd name="T82" fmla="*/ 2147483647 w 906"/>
                <a:gd name="T83" fmla="*/ 2147483647 h 738"/>
                <a:gd name="T84" fmla="*/ 2147483647 w 906"/>
                <a:gd name="T85" fmla="*/ 2147483647 h 738"/>
                <a:gd name="T86" fmla="*/ 2147483647 w 906"/>
                <a:gd name="T87" fmla="*/ 2147483647 h 738"/>
                <a:gd name="T88" fmla="*/ 2147483647 w 906"/>
                <a:gd name="T89" fmla="*/ 2147483647 h 738"/>
                <a:gd name="T90" fmla="*/ 2147483647 w 906"/>
                <a:gd name="T91" fmla="*/ 2147483647 h 738"/>
                <a:gd name="T92" fmla="*/ 2147483647 w 906"/>
                <a:gd name="T93" fmla="*/ 2147483647 h 738"/>
                <a:gd name="T94" fmla="*/ 2147483647 w 906"/>
                <a:gd name="T95" fmla="*/ 2147483647 h 738"/>
                <a:gd name="T96" fmla="*/ 2147483647 w 906"/>
                <a:gd name="T97" fmla="*/ 2147483647 h 738"/>
                <a:gd name="T98" fmla="*/ 2147483647 w 906"/>
                <a:gd name="T99" fmla="*/ 2147483647 h 738"/>
                <a:gd name="T100" fmla="*/ 2147483647 w 906"/>
                <a:gd name="T101" fmla="*/ 2147483647 h 738"/>
                <a:gd name="T102" fmla="*/ 2147483647 w 906"/>
                <a:gd name="T103" fmla="*/ 2147483647 h 738"/>
                <a:gd name="T104" fmla="*/ 2147483647 w 906"/>
                <a:gd name="T105" fmla="*/ 2147483647 h 738"/>
                <a:gd name="T106" fmla="*/ 2147483647 w 906"/>
                <a:gd name="T107" fmla="*/ 2147483647 h 738"/>
                <a:gd name="T108" fmla="*/ 2147483647 w 906"/>
                <a:gd name="T109" fmla="*/ 2147483647 h 738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906"/>
                <a:gd name="T166" fmla="*/ 0 h 738"/>
                <a:gd name="T167" fmla="*/ 906 w 906"/>
                <a:gd name="T168" fmla="*/ 738 h 738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906" h="738">
                  <a:moveTo>
                    <a:pt x="894" y="108"/>
                  </a:moveTo>
                  <a:lnTo>
                    <a:pt x="894" y="96"/>
                  </a:lnTo>
                  <a:lnTo>
                    <a:pt x="906" y="96"/>
                  </a:lnTo>
                  <a:lnTo>
                    <a:pt x="900" y="90"/>
                  </a:lnTo>
                  <a:lnTo>
                    <a:pt x="876" y="90"/>
                  </a:lnTo>
                  <a:lnTo>
                    <a:pt x="840" y="102"/>
                  </a:lnTo>
                  <a:lnTo>
                    <a:pt x="840" y="84"/>
                  </a:lnTo>
                  <a:lnTo>
                    <a:pt x="816" y="84"/>
                  </a:lnTo>
                  <a:lnTo>
                    <a:pt x="792" y="96"/>
                  </a:lnTo>
                  <a:lnTo>
                    <a:pt x="786" y="102"/>
                  </a:lnTo>
                  <a:lnTo>
                    <a:pt x="780" y="114"/>
                  </a:lnTo>
                  <a:lnTo>
                    <a:pt x="774" y="120"/>
                  </a:lnTo>
                  <a:lnTo>
                    <a:pt x="756" y="120"/>
                  </a:lnTo>
                  <a:lnTo>
                    <a:pt x="750" y="126"/>
                  </a:lnTo>
                  <a:lnTo>
                    <a:pt x="744" y="138"/>
                  </a:lnTo>
                  <a:lnTo>
                    <a:pt x="732" y="144"/>
                  </a:lnTo>
                  <a:lnTo>
                    <a:pt x="726" y="150"/>
                  </a:lnTo>
                  <a:lnTo>
                    <a:pt x="720" y="150"/>
                  </a:lnTo>
                  <a:lnTo>
                    <a:pt x="690" y="120"/>
                  </a:lnTo>
                  <a:lnTo>
                    <a:pt x="690" y="114"/>
                  </a:lnTo>
                  <a:lnTo>
                    <a:pt x="678" y="48"/>
                  </a:lnTo>
                  <a:lnTo>
                    <a:pt x="660" y="48"/>
                  </a:lnTo>
                  <a:lnTo>
                    <a:pt x="660" y="18"/>
                  </a:lnTo>
                  <a:lnTo>
                    <a:pt x="642" y="0"/>
                  </a:lnTo>
                  <a:lnTo>
                    <a:pt x="624" y="0"/>
                  </a:lnTo>
                  <a:lnTo>
                    <a:pt x="618" y="6"/>
                  </a:lnTo>
                  <a:lnTo>
                    <a:pt x="618" y="30"/>
                  </a:lnTo>
                  <a:lnTo>
                    <a:pt x="612" y="36"/>
                  </a:lnTo>
                  <a:lnTo>
                    <a:pt x="606" y="36"/>
                  </a:lnTo>
                  <a:lnTo>
                    <a:pt x="594" y="48"/>
                  </a:lnTo>
                  <a:lnTo>
                    <a:pt x="594" y="54"/>
                  </a:lnTo>
                  <a:lnTo>
                    <a:pt x="600" y="60"/>
                  </a:lnTo>
                  <a:lnTo>
                    <a:pt x="606" y="60"/>
                  </a:lnTo>
                  <a:lnTo>
                    <a:pt x="600" y="84"/>
                  </a:lnTo>
                  <a:lnTo>
                    <a:pt x="588" y="72"/>
                  </a:lnTo>
                  <a:lnTo>
                    <a:pt x="570" y="72"/>
                  </a:lnTo>
                  <a:lnTo>
                    <a:pt x="558" y="78"/>
                  </a:lnTo>
                  <a:lnTo>
                    <a:pt x="546" y="90"/>
                  </a:lnTo>
                  <a:lnTo>
                    <a:pt x="546" y="120"/>
                  </a:lnTo>
                  <a:lnTo>
                    <a:pt x="540" y="120"/>
                  </a:lnTo>
                  <a:lnTo>
                    <a:pt x="534" y="114"/>
                  </a:lnTo>
                  <a:lnTo>
                    <a:pt x="528" y="102"/>
                  </a:lnTo>
                  <a:lnTo>
                    <a:pt x="522" y="96"/>
                  </a:lnTo>
                  <a:lnTo>
                    <a:pt x="510" y="96"/>
                  </a:lnTo>
                  <a:lnTo>
                    <a:pt x="504" y="102"/>
                  </a:lnTo>
                  <a:lnTo>
                    <a:pt x="492" y="108"/>
                  </a:lnTo>
                  <a:lnTo>
                    <a:pt x="474" y="126"/>
                  </a:lnTo>
                  <a:lnTo>
                    <a:pt x="468" y="126"/>
                  </a:lnTo>
                  <a:lnTo>
                    <a:pt x="456" y="114"/>
                  </a:lnTo>
                  <a:lnTo>
                    <a:pt x="444" y="108"/>
                  </a:lnTo>
                  <a:lnTo>
                    <a:pt x="438" y="102"/>
                  </a:lnTo>
                  <a:lnTo>
                    <a:pt x="426" y="102"/>
                  </a:lnTo>
                  <a:lnTo>
                    <a:pt x="414" y="108"/>
                  </a:lnTo>
                  <a:lnTo>
                    <a:pt x="396" y="84"/>
                  </a:lnTo>
                  <a:lnTo>
                    <a:pt x="384" y="96"/>
                  </a:lnTo>
                  <a:lnTo>
                    <a:pt x="342" y="96"/>
                  </a:lnTo>
                  <a:lnTo>
                    <a:pt x="330" y="90"/>
                  </a:lnTo>
                  <a:lnTo>
                    <a:pt x="324" y="84"/>
                  </a:lnTo>
                  <a:lnTo>
                    <a:pt x="312" y="78"/>
                  </a:lnTo>
                  <a:lnTo>
                    <a:pt x="300" y="78"/>
                  </a:lnTo>
                  <a:lnTo>
                    <a:pt x="300" y="102"/>
                  </a:lnTo>
                  <a:lnTo>
                    <a:pt x="264" y="102"/>
                  </a:lnTo>
                  <a:lnTo>
                    <a:pt x="252" y="108"/>
                  </a:lnTo>
                  <a:lnTo>
                    <a:pt x="246" y="120"/>
                  </a:lnTo>
                  <a:lnTo>
                    <a:pt x="246" y="180"/>
                  </a:lnTo>
                  <a:lnTo>
                    <a:pt x="234" y="180"/>
                  </a:lnTo>
                  <a:lnTo>
                    <a:pt x="222" y="186"/>
                  </a:lnTo>
                  <a:lnTo>
                    <a:pt x="216" y="198"/>
                  </a:lnTo>
                  <a:lnTo>
                    <a:pt x="180" y="216"/>
                  </a:lnTo>
                  <a:lnTo>
                    <a:pt x="168" y="216"/>
                  </a:lnTo>
                  <a:lnTo>
                    <a:pt x="168" y="228"/>
                  </a:lnTo>
                  <a:lnTo>
                    <a:pt x="156" y="252"/>
                  </a:lnTo>
                  <a:lnTo>
                    <a:pt x="150" y="258"/>
                  </a:lnTo>
                  <a:lnTo>
                    <a:pt x="138" y="264"/>
                  </a:lnTo>
                  <a:lnTo>
                    <a:pt x="114" y="264"/>
                  </a:lnTo>
                  <a:lnTo>
                    <a:pt x="90" y="240"/>
                  </a:lnTo>
                  <a:lnTo>
                    <a:pt x="84" y="240"/>
                  </a:lnTo>
                  <a:lnTo>
                    <a:pt x="78" y="246"/>
                  </a:lnTo>
                  <a:lnTo>
                    <a:pt x="66" y="246"/>
                  </a:lnTo>
                  <a:lnTo>
                    <a:pt x="60" y="240"/>
                  </a:lnTo>
                  <a:lnTo>
                    <a:pt x="48" y="240"/>
                  </a:lnTo>
                  <a:lnTo>
                    <a:pt x="42" y="234"/>
                  </a:lnTo>
                  <a:lnTo>
                    <a:pt x="36" y="240"/>
                  </a:lnTo>
                  <a:lnTo>
                    <a:pt x="30" y="252"/>
                  </a:lnTo>
                  <a:lnTo>
                    <a:pt x="30" y="258"/>
                  </a:lnTo>
                  <a:lnTo>
                    <a:pt x="36" y="270"/>
                  </a:lnTo>
                  <a:lnTo>
                    <a:pt x="36" y="294"/>
                  </a:lnTo>
                  <a:lnTo>
                    <a:pt x="42" y="300"/>
                  </a:lnTo>
                  <a:lnTo>
                    <a:pt x="42" y="306"/>
                  </a:lnTo>
                  <a:lnTo>
                    <a:pt x="18" y="312"/>
                  </a:lnTo>
                  <a:lnTo>
                    <a:pt x="30" y="330"/>
                  </a:lnTo>
                  <a:lnTo>
                    <a:pt x="24" y="330"/>
                  </a:lnTo>
                  <a:lnTo>
                    <a:pt x="18" y="336"/>
                  </a:lnTo>
                  <a:lnTo>
                    <a:pt x="6" y="342"/>
                  </a:lnTo>
                  <a:lnTo>
                    <a:pt x="0" y="348"/>
                  </a:lnTo>
                  <a:lnTo>
                    <a:pt x="0" y="354"/>
                  </a:lnTo>
                  <a:lnTo>
                    <a:pt x="12" y="366"/>
                  </a:lnTo>
                  <a:lnTo>
                    <a:pt x="12" y="396"/>
                  </a:lnTo>
                  <a:lnTo>
                    <a:pt x="36" y="396"/>
                  </a:lnTo>
                  <a:lnTo>
                    <a:pt x="42" y="402"/>
                  </a:lnTo>
                  <a:lnTo>
                    <a:pt x="42" y="408"/>
                  </a:lnTo>
                  <a:lnTo>
                    <a:pt x="24" y="426"/>
                  </a:lnTo>
                  <a:lnTo>
                    <a:pt x="18" y="438"/>
                  </a:lnTo>
                  <a:lnTo>
                    <a:pt x="30" y="462"/>
                  </a:lnTo>
                  <a:lnTo>
                    <a:pt x="42" y="480"/>
                  </a:lnTo>
                  <a:lnTo>
                    <a:pt x="54" y="504"/>
                  </a:lnTo>
                  <a:lnTo>
                    <a:pt x="60" y="510"/>
                  </a:lnTo>
                  <a:lnTo>
                    <a:pt x="60" y="564"/>
                  </a:lnTo>
                  <a:lnTo>
                    <a:pt x="66" y="570"/>
                  </a:lnTo>
                  <a:lnTo>
                    <a:pt x="72" y="570"/>
                  </a:lnTo>
                  <a:lnTo>
                    <a:pt x="84" y="576"/>
                  </a:lnTo>
                  <a:lnTo>
                    <a:pt x="120" y="576"/>
                  </a:lnTo>
                  <a:lnTo>
                    <a:pt x="126" y="582"/>
                  </a:lnTo>
                  <a:lnTo>
                    <a:pt x="138" y="606"/>
                  </a:lnTo>
                  <a:lnTo>
                    <a:pt x="114" y="654"/>
                  </a:lnTo>
                  <a:lnTo>
                    <a:pt x="108" y="660"/>
                  </a:lnTo>
                  <a:lnTo>
                    <a:pt x="102" y="672"/>
                  </a:lnTo>
                  <a:lnTo>
                    <a:pt x="84" y="690"/>
                  </a:lnTo>
                  <a:lnTo>
                    <a:pt x="84" y="702"/>
                  </a:lnTo>
                  <a:lnTo>
                    <a:pt x="120" y="702"/>
                  </a:lnTo>
                  <a:lnTo>
                    <a:pt x="132" y="708"/>
                  </a:lnTo>
                  <a:lnTo>
                    <a:pt x="150" y="720"/>
                  </a:lnTo>
                  <a:lnTo>
                    <a:pt x="168" y="726"/>
                  </a:lnTo>
                  <a:lnTo>
                    <a:pt x="192" y="738"/>
                  </a:lnTo>
                  <a:lnTo>
                    <a:pt x="210" y="738"/>
                  </a:lnTo>
                  <a:lnTo>
                    <a:pt x="228" y="732"/>
                  </a:lnTo>
                  <a:lnTo>
                    <a:pt x="234" y="732"/>
                  </a:lnTo>
                  <a:lnTo>
                    <a:pt x="240" y="726"/>
                  </a:lnTo>
                  <a:lnTo>
                    <a:pt x="294" y="726"/>
                  </a:lnTo>
                  <a:lnTo>
                    <a:pt x="294" y="732"/>
                  </a:lnTo>
                  <a:lnTo>
                    <a:pt x="318" y="732"/>
                  </a:lnTo>
                  <a:lnTo>
                    <a:pt x="324" y="726"/>
                  </a:lnTo>
                  <a:lnTo>
                    <a:pt x="348" y="726"/>
                  </a:lnTo>
                  <a:lnTo>
                    <a:pt x="366" y="720"/>
                  </a:lnTo>
                  <a:lnTo>
                    <a:pt x="396" y="720"/>
                  </a:lnTo>
                  <a:lnTo>
                    <a:pt x="444" y="696"/>
                  </a:lnTo>
                  <a:lnTo>
                    <a:pt x="450" y="696"/>
                  </a:lnTo>
                  <a:lnTo>
                    <a:pt x="456" y="690"/>
                  </a:lnTo>
                  <a:lnTo>
                    <a:pt x="456" y="660"/>
                  </a:lnTo>
                  <a:lnTo>
                    <a:pt x="450" y="654"/>
                  </a:lnTo>
                  <a:lnTo>
                    <a:pt x="450" y="636"/>
                  </a:lnTo>
                  <a:lnTo>
                    <a:pt x="444" y="624"/>
                  </a:lnTo>
                  <a:lnTo>
                    <a:pt x="444" y="606"/>
                  </a:lnTo>
                  <a:lnTo>
                    <a:pt x="450" y="594"/>
                  </a:lnTo>
                  <a:lnTo>
                    <a:pt x="462" y="588"/>
                  </a:lnTo>
                  <a:lnTo>
                    <a:pt x="468" y="576"/>
                  </a:lnTo>
                  <a:lnTo>
                    <a:pt x="486" y="576"/>
                  </a:lnTo>
                  <a:lnTo>
                    <a:pt x="486" y="588"/>
                  </a:lnTo>
                  <a:lnTo>
                    <a:pt x="528" y="588"/>
                  </a:lnTo>
                  <a:lnTo>
                    <a:pt x="534" y="582"/>
                  </a:lnTo>
                  <a:lnTo>
                    <a:pt x="534" y="576"/>
                  </a:lnTo>
                  <a:lnTo>
                    <a:pt x="528" y="570"/>
                  </a:lnTo>
                  <a:lnTo>
                    <a:pt x="522" y="570"/>
                  </a:lnTo>
                  <a:lnTo>
                    <a:pt x="522" y="564"/>
                  </a:lnTo>
                  <a:lnTo>
                    <a:pt x="528" y="558"/>
                  </a:lnTo>
                  <a:lnTo>
                    <a:pt x="534" y="558"/>
                  </a:lnTo>
                  <a:lnTo>
                    <a:pt x="546" y="552"/>
                  </a:lnTo>
                  <a:lnTo>
                    <a:pt x="552" y="546"/>
                  </a:lnTo>
                  <a:lnTo>
                    <a:pt x="564" y="540"/>
                  </a:lnTo>
                  <a:lnTo>
                    <a:pt x="594" y="540"/>
                  </a:lnTo>
                  <a:lnTo>
                    <a:pt x="594" y="552"/>
                  </a:lnTo>
                  <a:lnTo>
                    <a:pt x="600" y="558"/>
                  </a:lnTo>
                  <a:lnTo>
                    <a:pt x="612" y="558"/>
                  </a:lnTo>
                  <a:lnTo>
                    <a:pt x="624" y="552"/>
                  </a:lnTo>
                  <a:lnTo>
                    <a:pt x="630" y="540"/>
                  </a:lnTo>
                  <a:lnTo>
                    <a:pt x="636" y="534"/>
                  </a:lnTo>
                  <a:lnTo>
                    <a:pt x="636" y="528"/>
                  </a:lnTo>
                  <a:lnTo>
                    <a:pt x="630" y="522"/>
                  </a:lnTo>
                  <a:lnTo>
                    <a:pt x="630" y="510"/>
                  </a:lnTo>
                  <a:lnTo>
                    <a:pt x="624" y="498"/>
                  </a:lnTo>
                  <a:lnTo>
                    <a:pt x="624" y="480"/>
                  </a:lnTo>
                  <a:lnTo>
                    <a:pt x="630" y="474"/>
                  </a:lnTo>
                  <a:lnTo>
                    <a:pt x="636" y="474"/>
                  </a:lnTo>
                  <a:lnTo>
                    <a:pt x="636" y="438"/>
                  </a:lnTo>
                  <a:lnTo>
                    <a:pt x="642" y="432"/>
                  </a:lnTo>
                  <a:lnTo>
                    <a:pt x="660" y="432"/>
                  </a:lnTo>
                  <a:lnTo>
                    <a:pt x="690" y="414"/>
                  </a:lnTo>
                  <a:lnTo>
                    <a:pt x="684" y="414"/>
                  </a:lnTo>
                  <a:lnTo>
                    <a:pt x="672" y="408"/>
                  </a:lnTo>
                  <a:lnTo>
                    <a:pt x="672" y="402"/>
                  </a:lnTo>
                  <a:lnTo>
                    <a:pt x="666" y="396"/>
                  </a:lnTo>
                  <a:lnTo>
                    <a:pt x="666" y="390"/>
                  </a:lnTo>
                  <a:lnTo>
                    <a:pt x="654" y="384"/>
                  </a:lnTo>
                  <a:lnTo>
                    <a:pt x="642" y="372"/>
                  </a:lnTo>
                  <a:lnTo>
                    <a:pt x="642" y="360"/>
                  </a:lnTo>
                  <a:lnTo>
                    <a:pt x="660" y="360"/>
                  </a:lnTo>
                  <a:lnTo>
                    <a:pt x="666" y="366"/>
                  </a:lnTo>
                  <a:lnTo>
                    <a:pt x="684" y="372"/>
                  </a:lnTo>
                  <a:lnTo>
                    <a:pt x="690" y="372"/>
                  </a:lnTo>
                  <a:lnTo>
                    <a:pt x="696" y="366"/>
                  </a:lnTo>
                  <a:lnTo>
                    <a:pt x="714" y="366"/>
                  </a:lnTo>
                  <a:lnTo>
                    <a:pt x="714" y="336"/>
                  </a:lnTo>
                  <a:lnTo>
                    <a:pt x="708" y="330"/>
                  </a:lnTo>
                  <a:lnTo>
                    <a:pt x="708" y="318"/>
                  </a:lnTo>
                  <a:lnTo>
                    <a:pt x="714" y="306"/>
                  </a:lnTo>
                  <a:lnTo>
                    <a:pt x="738" y="282"/>
                  </a:lnTo>
                  <a:lnTo>
                    <a:pt x="738" y="276"/>
                  </a:lnTo>
                  <a:lnTo>
                    <a:pt x="732" y="264"/>
                  </a:lnTo>
                  <a:lnTo>
                    <a:pt x="726" y="258"/>
                  </a:lnTo>
                  <a:lnTo>
                    <a:pt x="726" y="228"/>
                  </a:lnTo>
                  <a:lnTo>
                    <a:pt x="696" y="198"/>
                  </a:lnTo>
                  <a:lnTo>
                    <a:pt x="696" y="192"/>
                  </a:lnTo>
                  <a:lnTo>
                    <a:pt x="702" y="186"/>
                  </a:lnTo>
                  <a:lnTo>
                    <a:pt x="708" y="174"/>
                  </a:lnTo>
                  <a:lnTo>
                    <a:pt x="714" y="168"/>
                  </a:lnTo>
                  <a:lnTo>
                    <a:pt x="738" y="156"/>
                  </a:lnTo>
                  <a:lnTo>
                    <a:pt x="744" y="150"/>
                  </a:lnTo>
                  <a:lnTo>
                    <a:pt x="768" y="138"/>
                  </a:lnTo>
                  <a:lnTo>
                    <a:pt x="774" y="138"/>
                  </a:lnTo>
                  <a:lnTo>
                    <a:pt x="780" y="132"/>
                  </a:lnTo>
                  <a:lnTo>
                    <a:pt x="822" y="132"/>
                  </a:lnTo>
                  <a:lnTo>
                    <a:pt x="828" y="126"/>
                  </a:lnTo>
                  <a:lnTo>
                    <a:pt x="852" y="126"/>
                  </a:lnTo>
                  <a:lnTo>
                    <a:pt x="864" y="132"/>
                  </a:lnTo>
                  <a:lnTo>
                    <a:pt x="876" y="132"/>
                  </a:lnTo>
                  <a:lnTo>
                    <a:pt x="882" y="126"/>
                  </a:lnTo>
                  <a:lnTo>
                    <a:pt x="894" y="126"/>
                  </a:lnTo>
                  <a:lnTo>
                    <a:pt x="900" y="120"/>
                  </a:lnTo>
                  <a:lnTo>
                    <a:pt x="894" y="114"/>
                  </a:lnTo>
                  <a:lnTo>
                    <a:pt x="894" y="10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76" name="Freeform 8">
              <a:extLst>
                <a:ext uri="{FF2B5EF4-FFF2-40B4-BE49-F238E27FC236}">
                  <a16:creationId xmlns:a16="http://schemas.microsoft.com/office/drawing/2014/main" id="{B79247C5-DC0D-488D-A0A8-F528157676C7}"/>
                </a:ext>
              </a:extLst>
            </p:cNvPr>
            <p:cNvSpPr>
              <a:spLocks/>
            </p:cNvSpPr>
            <p:nvPr/>
          </p:nvSpPr>
          <p:spPr bwMode="auto">
            <a:xfrm>
              <a:off x="6229561" y="3678098"/>
              <a:ext cx="533423" cy="531637"/>
            </a:xfrm>
            <a:custGeom>
              <a:avLst/>
              <a:gdLst/>
              <a:ahLst/>
              <a:cxnLst>
                <a:cxn ang="0">
                  <a:pos x="442" y="199"/>
                </a:cxn>
                <a:cxn ang="0">
                  <a:pos x="446" y="187"/>
                </a:cxn>
                <a:cxn ang="0">
                  <a:pos x="475" y="170"/>
                </a:cxn>
                <a:cxn ang="0">
                  <a:pos x="458" y="149"/>
                </a:cxn>
                <a:cxn ang="0">
                  <a:pos x="439" y="137"/>
                </a:cxn>
                <a:cxn ang="0">
                  <a:pos x="434" y="114"/>
                </a:cxn>
                <a:cxn ang="0">
                  <a:pos x="430" y="90"/>
                </a:cxn>
                <a:cxn ang="0">
                  <a:pos x="423" y="55"/>
                </a:cxn>
                <a:cxn ang="0">
                  <a:pos x="413" y="29"/>
                </a:cxn>
                <a:cxn ang="0">
                  <a:pos x="387" y="0"/>
                </a:cxn>
                <a:cxn ang="0">
                  <a:pos x="361" y="26"/>
                </a:cxn>
                <a:cxn ang="0">
                  <a:pos x="345" y="31"/>
                </a:cxn>
                <a:cxn ang="0">
                  <a:pos x="326" y="47"/>
                </a:cxn>
                <a:cxn ang="0">
                  <a:pos x="269" y="36"/>
                </a:cxn>
                <a:cxn ang="0">
                  <a:pos x="87" y="36"/>
                </a:cxn>
                <a:cxn ang="0">
                  <a:pos x="54" y="241"/>
                </a:cxn>
                <a:cxn ang="0">
                  <a:pos x="30" y="246"/>
                </a:cxn>
                <a:cxn ang="0">
                  <a:pos x="30" y="258"/>
                </a:cxn>
                <a:cxn ang="0">
                  <a:pos x="16" y="272"/>
                </a:cxn>
                <a:cxn ang="0">
                  <a:pos x="7" y="300"/>
                </a:cxn>
                <a:cxn ang="0">
                  <a:pos x="9" y="322"/>
                </a:cxn>
                <a:cxn ang="0">
                  <a:pos x="4" y="338"/>
                </a:cxn>
                <a:cxn ang="0">
                  <a:pos x="19" y="338"/>
                </a:cxn>
                <a:cxn ang="0">
                  <a:pos x="21" y="373"/>
                </a:cxn>
                <a:cxn ang="0">
                  <a:pos x="35" y="385"/>
                </a:cxn>
                <a:cxn ang="0">
                  <a:pos x="42" y="409"/>
                </a:cxn>
                <a:cxn ang="0">
                  <a:pos x="54" y="430"/>
                </a:cxn>
                <a:cxn ang="0">
                  <a:pos x="47" y="451"/>
                </a:cxn>
                <a:cxn ang="0">
                  <a:pos x="49" y="463"/>
                </a:cxn>
                <a:cxn ang="0">
                  <a:pos x="73" y="456"/>
                </a:cxn>
                <a:cxn ang="0">
                  <a:pos x="78" y="447"/>
                </a:cxn>
                <a:cxn ang="0">
                  <a:pos x="89" y="418"/>
                </a:cxn>
                <a:cxn ang="0">
                  <a:pos x="115" y="416"/>
                </a:cxn>
                <a:cxn ang="0">
                  <a:pos x="125" y="430"/>
                </a:cxn>
                <a:cxn ang="0">
                  <a:pos x="170" y="433"/>
                </a:cxn>
                <a:cxn ang="0">
                  <a:pos x="196" y="442"/>
                </a:cxn>
                <a:cxn ang="0">
                  <a:pos x="234" y="411"/>
                </a:cxn>
                <a:cxn ang="0">
                  <a:pos x="290" y="409"/>
                </a:cxn>
                <a:cxn ang="0">
                  <a:pos x="307" y="364"/>
                </a:cxn>
                <a:cxn ang="0">
                  <a:pos x="331" y="347"/>
                </a:cxn>
                <a:cxn ang="0">
                  <a:pos x="328" y="378"/>
                </a:cxn>
                <a:cxn ang="0">
                  <a:pos x="335" y="399"/>
                </a:cxn>
                <a:cxn ang="0">
                  <a:pos x="357" y="423"/>
                </a:cxn>
                <a:cxn ang="0">
                  <a:pos x="359" y="409"/>
                </a:cxn>
                <a:cxn ang="0">
                  <a:pos x="368" y="399"/>
                </a:cxn>
                <a:cxn ang="0">
                  <a:pos x="380" y="385"/>
                </a:cxn>
                <a:cxn ang="0">
                  <a:pos x="382" y="364"/>
                </a:cxn>
                <a:cxn ang="0">
                  <a:pos x="392" y="343"/>
                </a:cxn>
                <a:cxn ang="0">
                  <a:pos x="411" y="333"/>
                </a:cxn>
                <a:cxn ang="0">
                  <a:pos x="418" y="303"/>
                </a:cxn>
                <a:cxn ang="0">
                  <a:pos x="416" y="262"/>
                </a:cxn>
                <a:cxn ang="0">
                  <a:pos x="423" y="239"/>
                </a:cxn>
                <a:cxn ang="0">
                  <a:pos x="430" y="215"/>
                </a:cxn>
              </a:cxnLst>
              <a:rect l="0" t="0" r="r" b="b"/>
              <a:pathLst>
                <a:path w="475" h="466">
                  <a:moveTo>
                    <a:pt x="432" y="208"/>
                  </a:moveTo>
                  <a:lnTo>
                    <a:pt x="434" y="206"/>
                  </a:lnTo>
                  <a:lnTo>
                    <a:pt x="434" y="199"/>
                  </a:lnTo>
                  <a:lnTo>
                    <a:pt x="442" y="199"/>
                  </a:lnTo>
                  <a:lnTo>
                    <a:pt x="444" y="196"/>
                  </a:lnTo>
                  <a:lnTo>
                    <a:pt x="444" y="194"/>
                  </a:lnTo>
                  <a:lnTo>
                    <a:pt x="446" y="192"/>
                  </a:lnTo>
                  <a:lnTo>
                    <a:pt x="446" y="187"/>
                  </a:lnTo>
                  <a:lnTo>
                    <a:pt x="451" y="187"/>
                  </a:lnTo>
                  <a:lnTo>
                    <a:pt x="460" y="184"/>
                  </a:lnTo>
                  <a:lnTo>
                    <a:pt x="470" y="180"/>
                  </a:lnTo>
                  <a:lnTo>
                    <a:pt x="475" y="170"/>
                  </a:lnTo>
                  <a:lnTo>
                    <a:pt x="475" y="166"/>
                  </a:lnTo>
                  <a:lnTo>
                    <a:pt x="460" y="154"/>
                  </a:lnTo>
                  <a:lnTo>
                    <a:pt x="460" y="151"/>
                  </a:lnTo>
                  <a:lnTo>
                    <a:pt x="458" y="149"/>
                  </a:lnTo>
                  <a:lnTo>
                    <a:pt x="458" y="144"/>
                  </a:lnTo>
                  <a:lnTo>
                    <a:pt x="453" y="142"/>
                  </a:lnTo>
                  <a:lnTo>
                    <a:pt x="444" y="142"/>
                  </a:lnTo>
                  <a:lnTo>
                    <a:pt x="439" y="137"/>
                  </a:lnTo>
                  <a:lnTo>
                    <a:pt x="439" y="132"/>
                  </a:lnTo>
                  <a:lnTo>
                    <a:pt x="437" y="125"/>
                  </a:lnTo>
                  <a:lnTo>
                    <a:pt x="437" y="118"/>
                  </a:lnTo>
                  <a:lnTo>
                    <a:pt x="434" y="114"/>
                  </a:lnTo>
                  <a:lnTo>
                    <a:pt x="434" y="107"/>
                  </a:lnTo>
                  <a:lnTo>
                    <a:pt x="432" y="107"/>
                  </a:lnTo>
                  <a:lnTo>
                    <a:pt x="432" y="97"/>
                  </a:lnTo>
                  <a:lnTo>
                    <a:pt x="430" y="90"/>
                  </a:lnTo>
                  <a:lnTo>
                    <a:pt x="430" y="73"/>
                  </a:lnTo>
                  <a:lnTo>
                    <a:pt x="427" y="69"/>
                  </a:lnTo>
                  <a:lnTo>
                    <a:pt x="434" y="66"/>
                  </a:lnTo>
                  <a:lnTo>
                    <a:pt x="423" y="55"/>
                  </a:lnTo>
                  <a:lnTo>
                    <a:pt x="423" y="38"/>
                  </a:lnTo>
                  <a:lnTo>
                    <a:pt x="420" y="33"/>
                  </a:lnTo>
                  <a:lnTo>
                    <a:pt x="418" y="31"/>
                  </a:lnTo>
                  <a:lnTo>
                    <a:pt x="413" y="29"/>
                  </a:lnTo>
                  <a:lnTo>
                    <a:pt x="401" y="17"/>
                  </a:lnTo>
                  <a:lnTo>
                    <a:pt x="397" y="17"/>
                  </a:lnTo>
                  <a:lnTo>
                    <a:pt x="390" y="10"/>
                  </a:lnTo>
                  <a:lnTo>
                    <a:pt x="387" y="0"/>
                  </a:lnTo>
                  <a:lnTo>
                    <a:pt x="378" y="12"/>
                  </a:lnTo>
                  <a:lnTo>
                    <a:pt x="364" y="12"/>
                  </a:lnTo>
                  <a:lnTo>
                    <a:pt x="364" y="21"/>
                  </a:lnTo>
                  <a:lnTo>
                    <a:pt x="361" y="26"/>
                  </a:lnTo>
                  <a:lnTo>
                    <a:pt x="359" y="29"/>
                  </a:lnTo>
                  <a:lnTo>
                    <a:pt x="352" y="29"/>
                  </a:lnTo>
                  <a:lnTo>
                    <a:pt x="349" y="31"/>
                  </a:lnTo>
                  <a:lnTo>
                    <a:pt x="345" y="31"/>
                  </a:lnTo>
                  <a:lnTo>
                    <a:pt x="340" y="36"/>
                  </a:lnTo>
                  <a:lnTo>
                    <a:pt x="335" y="45"/>
                  </a:lnTo>
                  <a:lnTo>
                    <a:pt x="333" y="47"/>
                  </a:lnTo>
                  <a:lnTo>
                    <a:pt x="326" y="47"/>
                  </a:lnTo>
                  <a:lnTo>
                    <a:pt x="323" y="45"/>
                  </a:lnTo>
                  <a:lnTo>
                    <a:pt x="321" y="40"/>
                  </a:lnTo>
                  <a:lnTo>
                    <a:pt x="319" y="38"/>
                  </a:lnTo>
                  <a:lnTo>
                    <a:pt x="269" y="36"/>
                  </a:lnTo>
                  <a:lnTo>
                    <a:pt x="269" y="31"/>
                  </a:lnTo>
                  <a:lnTo>
                    <a:pt x="267" y="31"/>
                  </a:lnTo>
                  <a:lnTo>
                    <a:pt x="260" y="38"/>
                  </a:lnTo>
                  <a:lnTo>
                    <a:pt x="87" y="36"/>
                  </a:lnTo>
                  <a:lnTo>
                    <a:pt x="87" y="99"/>
                  </a:lnTo>
                  <a:lnTo>
                    <a:pt x="56" y="99"/>
                  </a:lnTo>
                  <a:lnTo>
                    <a:pt x="59" y="241"/>
                  </a:lnTo>
                  <a:lnTo>
                    <a:pt x="54" y="241"/>
                  </a:lnTo>
                  <a:lnTo>
                    <a:pt x="49" y="239"/>
                  </a:lnTo>
                  <a:lnTo>
                    <a:pt x="33" y="239"/>
                  </a:lnTo>
                  <a:lnTo>
                    <a:pt x="28" y="244"/>
                  </a:lnTo>
                  <a:lnTo>
                    <a:pt x="30" y="246"/>
                  </a:lnTo>
                  <a:lnTo>
                    <a:pt x="30" y="251"/>
                  </a:lnTo>
                  <a:lnTo>
                    <a:pt x="33" y="253"/>
                  </a:lnTo>
                  <a:lnTo>
                    <a:pt x="33" y="255"/>
                  </a:lnTo>
                  <a:lnTo>
                    <a:pt x="30" y="258"/>
                  </a:lnTo>
                  <a:lnTo>
                    <a:pt x="26" y="260"/>
                  </a:lnTo>
                  <a:lnTo>
                    <a:pt x="21" y="265"/>
                  </a:lnTo>
                  <a:lnTo>
                    <a:pt x="21" y="272"/>
                  </a:lnTo>
                  <a:lnTo>
                    <a:pt x="16" y="272"/>
                  </a:lnTo>
                  <a:lnTo>
                    <a:pt x="19" y="281"/>
                  </a:lnTo>
                  <a:lnTo>
                    <a:pt x="21" y="288"/>
                  </a:lnTo>
                  <a:lnTo>
                    <a:pt x="14" y="293"/>
                  </a:lnTo>
                  <a:lnTo>
                    <a:pt x="7" y="300"/>
                  </a:lnTo>
                  <a:lnTo>
                    <a:pt x="9" y="303"/>
                  </a:lnTo>
                  <a:lnTo>
                    <a:pt x="14" y="312"/>
                  </a:lnTo>
                  <a:lnTo>
                    <a:pt x="14" y="317"/>
                  </a:lnTo>
                  <a:lnTo>
                    <a:pt x="9" y="322"/>
                  </a:lnTo>
                  <a:lnTo>
                    <a:pt x="4" y="324"/>
                  </a:lnTo>
                  <a:lnTo>
                    <a:pt x="0" y="329"/>
                  </a:lnTo>
                  <a:lnTo>
                    <a:pt x="0" y="336"/>
                  </a:lnTo>
                  <a:lnTo>
                    <a:pt x="4" y="338"/>
                  </a:lnTo>
                  <a:lnTo>
                    <a:pt x="9" y="338"/>
                  </a:lnTo>
                  <a:lnTo>
                    <a:pt x="12" y="336"/>
                  </a:lnTo>
                  <a:lnTo>
                    <a:pt x="16" y="336"/>
                  </a:lnTo>
                  <a:lnTo>
                    <a:pt x="19" y="338"/>
                  </a:lnTo>
                  <a:lnTo>
                    <a:pt x="19" y="355"/>
                  </a:lnTo>
                  <a:lnTo>
                    <a:pt x="26" y="362"/>
                  </a:lnTo>
                  <a:lnTo>
                    <a:pt x="19" y="364"/>
                  </a:lnTo>
                  <a:lnTo>
                    <a:pt x="21" y="373"/>
                  </a:lnTo>
                  <a:lnTo>
                    <a:pt x="23" y="373"/>
                  </a:lnTo>
                  <a:lnTo>
                    <a:pt x="28" y="376"/>
                  </a:lnTo>
                  <a:lnTo>
                    <a:pt x="33" y="383"/>
                  </a:lnTo>
                  <a:lnTo>
                    <a:pt x="35" y="385"/>
                  </a:lnTo>
                  <a:lnTo>
                    <a:pt x="35" y="388"/>
                  </a:lnTo>
                  <a:lnTo>
                    <a:pt x="30" y="388"/>
                  </a:lnTo>
                  <a:lnTo>
                    <a:pt x="30" y="397"/>
                  </a:lnTo>
                  <a:lnTo>
                    <a:pt x="42" y="409"/>
                  </a:lnTo>
                  <a:lnTo>
                    <a:pt x="45" y="414"/>
                  </a:lnTo>
                  <a:lnTo>
                    <a:pt x="49" y="418"/>
                  </a:lnTo>
                  <a:lnTo>
                    <a:pt x="52" y="425"/>
                  </a:lnTo>
                  <a:lnTo>
                    <a:pt x="54" y="430"/>
                  </a:lnTo>
                  <a:lnTo>
                    <a:pt x="54" y="442"/>
                  </a:lnTo>
                  <a:lnTo>
                    <a:pt x="52" y="444"/>
                  </a:lnTo>
                  <a:lnTo>
                    <a:pt x="49" y="449"/>
                  </a:lnTo>
                  <a:lnTo>
                    <a:pt x="47" y="451"/>
                  </a:lnTo>
                  <a:lnTo>
                    <a:pt x="47" y="454"/>
                  </a:lnTo>
                  <a:lnTo>
                    <a:pt x="49" y="456"/>
                  </a:lnTo>
                  <a:lnTo>
                    <a:pt x="52" y="456"/>
                  </a:lnTo>
                  <a:lnTo>
                    <a:pt x="49" y="463"/>
                  </a:lnTo>
                  <a:lnTo>
                    <a:pt x="66" y="466"/>
                  </a:lnTo>
                  <a:lnTo>
                    <a:pt x="66" y="461"/>
                  </a:lnTo>
                  <a:lnTo>
                    <a:pt x="68" y="459"/>
                  </a:lnTo>
                  <a:lnTo>
                    <a:pt x="73" y="456"/>
                  </a:lnTo>
                  <a:lnTo>
                    <a:pt x="73" y="456"/>
                  </a:lnTo>
                  <a:lnTo>
                    <a:pt x="73" y="454"/>
                  </a:lnTo>
                  <a:lnTo>
                    <a:pt x="73" y="451"/>
                  </a:lnTo>
                  <a:lnTo>
                    <a:pt x="78" y="447"/>
                  </a:lnTo>
                  <a:lnTo>
                    <a:pt x="78" y="437"/>
                  </a:lnTo>
                  <a:lnTo>
                    <a:pt x="82" y="437"/>
                  </a:lnTo>
                  <a:lnTo>
                    <a:pt x="82" y="428"/>
                  </a:lnTo>
                  <a:lnTo>
                    <a:pt x="89" y="418"/>
                  </a:lnTo>
                  <a:lnTo>
                    <a:pt x="92" y="411"/>
                  </a:lnTo>
                  <a:lnTo>
                    <a:pt x="101" y="409"/>
                  </a:lnTo>
                  <a:lnTo>
                    <a:pt x="113" y="407"/>
                  </a:lnTo>
                  <a:lnTo>
                    <a:pt x="115" y="416"/>
                  </a:lnTo>
                  <a:lnTo>
                    <a:pt x="118" y="418"/>
                  </a:lnTo>
                  <a:lnTo>
                    <a:pt x="123" y="421"/>
                  </a:lnTo>
                  <a:lnTo>
                    <a:pt x="123" y="423"/>
                  </a:lnTo>
                  <a:lnTo>
                    <a:pt x="125" y="430"/>
                  </a:lnTo>
                  <a:lnTo>
                    <a:pt x="127" y="433"/>
                  </a:lnTo>
                  <a:lnTo>
                    <a:pt x="137" y="440"/>
                  </a:lnTo>
                  <a:lnTo>
                    <a:pt x="146" y="435"/>
                  </a:lnTo>
                  <a:lnTo>
                    <a:pt x="170" y="433"/>
                  </a:lnTo>
                  <a:lnTo>
                    <a:pt x="175" y="435"/>
                  </a:lnTo>
                  <a:lnTo>
                    <a:pt x="177" y="442"/>
                  </a:lnTo>
                  <a:lnTo>
                    <a:pt x="177" y="442"/>
                  </a:lnTo>
                  <a:lnTo>
                    <a:pt x="196" y="442"/>
                  </a:lnTo>
                  <a:lnTo>
                    <a:pt x="205" y="430"/>
                  </a:lnTo>
                  <a:lnTo>
                    <a:pt x="219" y="430"/>
                  </a:lnTo>
                  <a:lnTo>
                    <a:pt x="222" y="418"/>
                  </a:lnTo>
                  <a:lnTo>
                    <a:pt x="234" y="411"/>
                  </a:lnTo>
                  <a:lnTo>
                    <a:pt x="250" y="421"/>
                  </a:lnTo>
                  <a:lnTo>
                    <a:pt x="260" y="430"/>
                  </a:lnTo>
                  <a:lnTo>
                    <a:pt x="274" y="430"/>
                  </a:lnTo>
                  <a:lnTo>
                    <a:pt x="290" y="409"/>
                  </a:lnTo>
                  <a:lnTo>
                    <a:pt x="295" y="397"/>
                  </a:lnTo>
                  <a:lnTo>
                    <a:pt x="309" y="388"/>
                  </a:lnTo>
                  <a:lnTo>
                    <a:pt x="307" y="381"/>
                  </a:lnTo>
                  <a:lnTo>
                    <a:pt x="307" y="364"/>
                  </a:lnTo>
                  <a:lnTo>
                    <a:pt x="300" y="357"/>
                  </a:lnTo>
                  <a:lnTo>
                    <a:pt x="319" y="357"/>
                  </a:lnTo>
                  <a:lnTo>
                    <a:pt x="319" y="350"/>
                  </a:lnTo>
                  <a:lnTo>
                    <a:pt x="331" y="347"/>
                  </a:lnTo>
                  <a:lnTo>
                    <a:pt x="328" y="357"/>
                  </a:lnTo>
                  <a:lnTo>
                    <a:pt x="328" y="366"/>
                  </a:lnTo>
                  <a:lnTo>
                    <a:pt x="326" y="369"/>
                  </a:lnTo>
                  <a:lnTo>
                    <a:pt x="328" y="378"/>
                  </a:lnTo>
                  <a:lnTo>
                    <a:pt x="331" y="385"/>
                  </a:lnTo>
                  <a:lnTo>
                    <a:pt x="331" y="390"/>
                  </a:lnTo>
                  <a:lnTo>
                    <a:pt x="328" y="395"/>
                  </a:lnTo>
                  <a:lnTo>
                    <a:pt x="335" y="399"/>
                  </a:lnTo>
                  <a:lnTo>
                    <a:pt x="345" y="407"/>
                  </a:lnTo>
                  <a:lnTo>
                    <a:pt x="352" y="414"/>
                  </a:lnTo>
                  <a:lnTo>
                    <a:pt x="354" y="418"/>
                  </a:lnTo>
                  <a:lnTo>
                    <a:pt x="357" y="423"/>
                  </a:lnTo>
                  <a:lnTo>
                    <a:pt x="359" y="423"/>
                  </a:lnTo>
                  <a:lnTo>
                    <a:pt x="361" y="421"/>
                  </a:lnTo>
                  <a:lnTo>
                    <a:pt x="361" y="414"/>
                  </a:lnTo>
                  <a:lnTo>
                    <a:pt x="359" y="409"/>
                  </a:lnTo>
                  <a:lnTo>
                    <a:pt x="359" y="402"/>
                  </a:lnTo>
                  <a:lnTo>
                    <a:pt x="366" y="395"/>
                  </a:lnTo>
                  <a:lnTo>
                    <a:pt x="368" y="395"/>
                  </a:lnTo>
                  <a:lnTo>
                    <a:pt x="368" y="399"/>
                  </a:lnTo>
                  <a:lnTo>
                    <a:pt x="371" y="402"/>
                  </a:lnTo>
                  <a:lnTo>
                    <a:pt x="378" y="402"/>
                  </a:lnTo>
                  <a:lnTo>
                    <a:pt x="380" y="399"/>
                  </a:lnTo>
                  <a:lnTo>
                    <a:pt x="380" y="385"/>
                  </a:lnTo>
                  <a:lnTo>
                    <a:pt x="378" y="383"/>
                  </a:lnTo>
                  <a:lnTo>
                    <a:pt x="378" y="381"/>
                  </a:lnTo>
                  <a:lnTo>
                    <a:pt x="382" y="373"/>
                  </a:lnTo>
                  <a:lnTo>
                    <a:pt x="382" y="364"/>
                  </a:lnTo>
                  <a:lnTo>
                    <a:pt x="385" y="362"/>
                  </a:lnTo>
                  <a:lnTo>
                    <a:pt x="390" y="362"/>
                  </a:lnTo>
                  <a:lnTo>
                    <a:pt x="392" y="357"/>
                  </a:lnTo>
                  <a:lnTo>
                    <a:pt x="392" y="343"/>
                  </a:lnTo>
                  <a:lnTo>
                    <a:pt x="394" y="340"/>
                  </a:lnTo>
                  <a:lnTo>
                    <a:pt x="397" y="336"/>
                  </a:lnTo>
                  <a:lnTo>
                    <a:pt x="399" y="333"/>
                  </a:lnTo>
                  <a:lnTo>
                    <a:pt x="411" y="333"/>
                  </a:lnTo>
                  <a:lnTo>
                    <a:pt x="411" y="314"/>
                  </a:lnTo>
                  <a:lnTo>
                    <a:pt x="413" y="310"/>
                  </a:lnTo>
                  <a:lnTo>
                    <a:pt x="416" y="307"/>
                  </a:lnTo>
                  <a:lnTo>
                    <a:pt x="418" y="303"/>
                  </a:lnTo>
                  <a:lnTo>
                    <a:pt x="420" y="300"/>
                  </a:lnTo>
                  <a:lnTo>
                    <a:pt x="420" y="284"/>
                  </a:lnTo>
                  <a:lnTo>
                    <a:pt x="418" y="265"/>
                  </a:lnTo>
                  <a:lnTo>
                    <a:pt x="416" y="262"/>
                  </a:lnTo>
                  <a:lnTo>
                    <a:pt x="416" y="255"/>
                  </a:lnTo>
                  <a:lnTo>
                    <a:pt x="420" y="253"/>
                  </a:lnTo>
                  <a:lnTo>
                    <a:pt x="423" y="253"/>
                  </a:lnTo>
                  <a:lnTo>
                    <a:pt x="423" y="239"/>
                  </a:lnTo>
                  <a:lnTo>
                    <a:pt x="425" y="239"/>
                  </a:lnTo>
                  <a:lnTo>
                    <a:pt x="427" y="236"/>
                  </a:lnTo>
                  <a:lnTo>
                    <a:pt x="430" y="232"/>
                  </a:lnTo>
                  <a:lnTo>
                    <a:pt x="430" y="215"/>
                  </a:lnTo>
                  <a:lnTo>
                    <a:pt x="427" y="213"/>
                  </a:lnTo>
                  <a:lnTo>
                    <a:pt x="427" y="208"/>
                  </a:lnTo>
                  <a:lnTo>
                    <a:pt x="432" y="20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77" name="Freeform 9">
              <a:extLst>
                <a:ext uri="{FF2B5EF4-FFF2-40B4-BE49-F238E27FC236}">
                  <a16:creationId xmlns:a16="http://schemas.microsoft.com/office/drawing/2014/main" id="{83A31021-9BB0-4CCF-A36D-D3FACE97A6F9}"/>
                </a:ext>
              </a:extLst>
            </p:cNvPr>
            <p:cNvSpPr>
              <a:spLocks/>
            </p:cNvSpPr>
            <p:nvPr/>
          </p:nvSpPr>
          <p:spPr bwMode="auto">
            <a:xfrm>
              <a:off x="6302589" y="4073255"/>
              <a:ext cx="384192" cy="326917"/>
            </a:xfrm>
            <a:custGeom>
              <a:avLst/>
              <a:gdLst/>
              <a:ahLst/>
              <a:cxnLst>
                <a:cxn ang="0">
                  <a:pos x="269" y="52"/>
                </a:cxn>
                <a:cxn ang="0">
                  <a:pos x="265" y="38"/>
                </a:cxn>
                <a:cxn ang="0">
                  <a:pos x="262" y="19"/>
                </a:cxn>
                <a:cxn ang="0">
                  <a:pos x="253" y="3"/>
                </a:cxn>
                <a:cxn ang="0">
                  <a:pos x="241" y="17"/>
                </a:cxn>
                <a:cxn ang="0">
                  <a:pos x="229" y="50"/>
                </a:cxn>
                <a:cxn ang="0">
                  <a:pos x="194" y="83"/>
                </a:cxn>
                <a:cxn ang="0">
                  <a:pos x="156" y="71"/>
                </a:cxn>
                <a:cxn ang="0">
                  <a:pos x="130" y="95"/>
                </a:cxn>
                <a:cxn ang="0">
                  <a:pos x="109" y="88"/>
                </a:cxn>
                <a:cxn ang="0">
                  <a:pos x="71" y="93"/>
                </a:cxn>
                <a:cxn ang="0">
                  <a:pos x="57" y="76"/>
                </a:cxn>
                <a:cxn ang="0">
                  <a:pos x="49" y="69"/>
                </a:cxn>
                <a:cxn ang="0">
                  <a:pos x="26" y="64"/>
                </a:cxn>
                <a:cxn ang="0">
                  <a:pos x="16" y="90"/>
                </a:cxn>
                <a:cxn ang="0">
                  <a:pos x="7" y="104"/>
                </a:cxn>
                <a:cxn ang="0">
                  <a:pos x="7" y="109"/>
                </a:cxn>
                <a:cxn ang="0">
                  <a:pos x="0" y="119"/>
                </a:cxn>
                <a:cxn ang="0">
                  <a:pos x="12" y="135"/>
                </a:cxn>
                <a:cxn ang="0">
                  <a:pos x="28" y="142"/>
                </a:cxn>
                <a:cxn ang="0">
                  <a:pos x="38" y="152"/>
                </a:cxn>
                <a:cxn ang="0">
                  <a:pos x="33" y="154"/>
                </a:cxn>
                <a:cxn ang="0">
                  <a:pos x="42" y="164"/>
                </a:cxn>
                <a:cxn ang="0">
                  <a:pos x="54" y="173"/>
                </a:cxn>
                <a:cxn ang="0">
                  <a:pos x="59" y="182"/>
                </a:cxn>
                <a:cxn ang="0">
                  <a:pos x="68" y="190"/>
                </a:cxn>
                <a:cxn ang="0">
                  <a:pos x="68" y="197"/>
                </a:cxn>
                <a:cxn ang="0">
                  <a:pos x="83" y="208"/>
                </a:cxn>
                <a:cxn ang="0">
                  <a:pos x="92" y="218"/>
                </a:cxn>
                <a:cxn ang="0">
                  <a:pos x="106" y="241"/>
                </a:cxn>
                <a:cxn ang="0">
                  <a:pos x="127" y="258"/>
                </a:cxn>
                <a:cxn ang="0">
                  <a:pos x="137" y="251"/>
                </a:cxn>
                <a:cxn ang="0">
                  <a:pos x="146" y="258"/>
                </a:cxn>
                <a:cxn ang="0">
                  <a:pos x="156" y="251"/>
                </a:cxn>
                <a:cxn ang="0">
                  <a:pos x="168" y="251"/>
                </a:cxn>
                <a:cxn ang="0">
                  <a:pos x="177" y="267"/>
                </a:cxn>
                <a:cxn ang="0">
                  <a:pos x="187" y="272"/>
                </a:cxn>
                <a:cxn ang="0">
                  <a:pos x="203" y="275"/>
                </a:cxn>
                <a:cxn ang="0">
                  <a:pos x="215" y="279"/>
                </a:cxn>
                <a:cxn ang="0">
                  <a:pos x="222" y="275"/>
                </a:cxn>
                <a:cxn ang="0">
                  <a:pos x="243" y="277"/>
                </a:cxn>
                <a:cxn ang="0">
                  <a:pos x="262" y="272"/>
                </a:cxn>
                <a:cxn ang="0">
                  <a:pos x="274" y="277"/>
                </a:cxn>
                <a:cxn ang="0">
                  <a:pos x="283" y="265"/>
                </a:cxn>
                <a:cxn ang="0">
                  <a:pos x="295" y="251"/>
                </a:cxn>
                <a:cxn ang="0">
                  <a:pos x="340" y="239"/>
                </a:cxn>
                <a:cxn ang="0">
                  <a:pos x="335" y="225"/>
                </a:cxn>
                <a:cxn ang="0">
                  <a:pos x="316" y="208"/>
                </a:cxn>
                <a:cxn ang="0">
                  <a:pos x="312" y="185"/>
                </a:cxn>
                <a:cxn ang="0">
                  <a:pos x="293" y="175"/>
                </a:cxn>
                <a:cxn ang="0">
                  <a:pos x="286" y="159"/>
                </a:cxn>
                <a:cxn ang="0">
                  <a:pos x="276" y="149"/>
                </a:cxn>
                <a:cxn ang="0">
                  <a:pos x="260" y="147"/>
                </a:cxn>
                <a:cxn ang="0">
                  <a:pos x="265" y="135"/>
                </a:cxn>
                <a:cxn ang="0">
                  <a:pos x="279" y="128"/>
                </a:cxn>
                <a:cxn ang="0">
                  <a:pos x="288" y="123"/>
                </a:cxn>
                <a:cxn ang="0">
                  <a:pos x="291" y="100"/>
                </a:cxn>
                <a:cxn ang="0">
                  <a:pos x="286" y="88"/>
                </a:cxn>
                <a:cxn ang="0">
                  <a:pos x="291" y="76"/>
                </a:cxn>
              </a:cxnLst>
              <a:rect l="0" t="0" r="r" b="b"/>
              <a:pathLst>
                <a:path w="342" h="286">
                  <a:moveTo>
                    <a:pt x="286" y="67"/>
                  </a:moveTo>
                  <a:lnTo>
                    <a:pt x="279" y="60"/>
                  </a:lnTo>
                  <a:lnTo>
                    <a:pt x="269" y="52"/>
                  </a:lnTo>
                  <a:lnTo>
                    <a:pt x="262" y="48"/>
                  </a:lnTo>
                  <a:lnTo>
                    <a:pt x="265" y="43"/>
                  </a:lnTo>
                  <a:lnTo>
                    <a:pt x="265" y="38"/>
                  </a:lnTo>
                  <a:lnTo>
                    <a:pt x="262" y="31"/>
                  </a:lnTo>
                  <a:lnTo>
                    <a:pt x="260" y="22"/>
                  </a:lnTo>
                  <a:lnTo>
                    <a:pt x="262" y="19"/>
                  </a:lnTo>
                  <a:lnTo>
                    <a:pt x="262" y="10"/>
                  </a:lnTo>
                  <a:lnTo>
                    <a:pt x="265" y="0"/>
                  </a:lnTo>
                  <a:lnTo>
                    <a:pt x="253" y="3"/>
                  </a:lnTo>
                  <a:lnTo>
                    <a:pt x="253" y="10"/>
                  </a:lnTo>
                  <a:lnTo>
                    <a:pt x="234" y="10"/>
                  </a:lnTo>
                  <a:lnTo>
                    <a:pt x="241" y="17"/>
                  </a:lnTo>
                  <a:lnTo>
                    <a:pt x="241" y="34"/>
                  </a:lnTo>
                  <a:lnTo>
                    <a:pt x="243" y="41"/>
                  </a:lnTo>
                  <a:lnTo>
                    <a:pt x="229" y="50"/>
                  </a:lnTo>
                  <a:lnTo>
                    <a:pt x="224" y="62"/>
                  </a:lnTo>
                  <a:lnTo>
                    <a:pt x="208" y="83"/>
                  </a:lnTo>
                  <a:lnTo>
                    <a:pt x="194" y="83"/>
                  </a:lnTo>
                  <a:lnTo>
                    <a:pt x="184" y="74"/>
                  </a:lnTo>
                  <a:lnTo>
                    <a:pt x="168" y="64"/>
                  </a:lnTo>
                  <a:lnTo>
                    <a:pt x="156" y="71"/>
                  </a:lnTo>
                  <a:lnTo>
                    <a:pt x="153" y="83"/>
                  </a:lnTo>
                  <a:lnTo>
                    <a:pt x="139" y="83"/>
                  </a:lnTo>
                  <a:lnTo>
                    <a:pt x="130" y="95"/>
                  </a:lnTo>
                  <a:lnTo>
                    <a:pt x="111" y="95"/>
                  </a:lnTo>
                  <a:lnTo>
                    <a:pt x="111" y="95"/>
                  </a:lnTo>
                  <a:lnTo>
                    <a:pt x="109" y="88"/>
                  </a:lnTo>
                  <a:lnTo>
                    <a:pt x="104" y="86"/>
                  </a:lnTo>
                  <a:lnTo>
                    <a:pt x="80" y="88"/>
                  </a:lnTo>
                  <a:lnTo>
                    <a:pt x="71" y="93"/>
                  </a:lnTo>
                  <a:lnTo>
                    <a:pt x="61" y="86"/>
                  </a:lnTo>
                  <a:lnTo>
                    <a:pt x="59" y="83"/>
                  </a:lnTo>
                  <a:lnTo>
                    <a:pt x="57" y="76"/>
                  </a:lnTo>
                  <a:lnTo>
                    <a:pt x="57" y="74"/>
                  </a:lnTo>
                  <a:lnTo>
                    <a:pt x="52" y="71"/>
                  </a:lnTo>
                  <a:lnTo>
                    <a:pt x="49" y="69"/>
                  </a:lnTo>
                  <a:lnTo>
                    <a:pt x="47" y="60"/>
                  </a:lnTo>
                  <a:lnTo>
                    <a:pt x="35" y="62"/>
                  </a:lnTo>
                  <a:lnTo>
                    <a:pt x="26" y="64"/>
                  </a:lnTo>
                  <a:lnTo>
                    <a:pt x="23" y="71"/>
                  </a:lnTo>
                  <a:lnTo>
                    <a:pt x="16" y="81"/>
                  </a:lnTo>
                  <a:lnTo>
                    <a:pt x="16" y="90"/>
                  </a:lnTo>
                  <a:lnTo>
                    <a:pt x="12" y="90"/>
                  </a:lnTo>
                  <a:lnTo>
                    <a:pt x="12" y="100"/>
                  </a:lnTo>
                  <a:lnTo>
                    <a:pt x="7" y="104"/>
                  </a:lnTo>
                  <a:lnTo>
                    <a:pt x="7" y="107"/>
                  </a:lnTo>
                  <a:lnTo>
                    <a:pt x="7" y="109"/>
                  </a:lnTo>
                  <a:lnTo>
                    <a:pt x="7" y="109"/>
                  </a:lnTo>
                  <a:lnTo>
                    <a:pt x="2" y="112"/>
                  </a:lnTo>
                  <a:lnTo>
                    <a:pt x="0" y="114"/>
                  </a:lnTo>
                  <a:lnTo>
                    <a:pt x="0" y="119"/>
                  </a:lnTo>
                  <a:lnTo>
                    <a:pt x="2" y="119"/>
                  </a:lnTo>
                  <a:lnTo>
                    <a:pt x="2" y="130"/>
                  </a:lnTo>
                  <a:lnTo>
                    <a:pt x="12" y="135"/>
                  </a:lnTo>
                  <a:lnTo>
                    <a:pt x="26" y="135"/>
                  </a:lnTo>
                  <a:lnTo>
                    <a:pt x="26" y="142"/>
                  </a:lnTo>
                  <a:lnTo>
                    <a:pt x="28" y="142"/>
                  </a:lnTo>
                  <a:lnTo>
                    <a:pt x="33" y="145"/>
                  </a:lnTo>
                  <a:lnTo>
                    <a:pt x="38" y="149"/>
                  </a:lnTo>
                  <a:lnTo>
                    <a:pt x="38" y="152"/>
                  </a:lnTo>
                  <a:lnTo>
                    <a:pt x="35" y="152"/>
                  </a:lnTo>
                  <a:lnTo>
                    <a:pt x="35" y="154"/>
                  </a:lnTo>
                  <a:lnTo>
                    <a:pt x="33" y="154"/>
                  </a:lnTo>
                  <a:lnTo>
                    <a:pt x="33" y="156"/>
                  </a:lnTo>
                  <a:lnTo>
                    <a:pt x="38" y="161"/>
                  </a:lnTo>
                  <a:lnTo>
                    <a:pt x="42" y="164"/>
                  </a:lnTo>
                  <a:lnTo>
                    <a:pt x="45" y="164"/>
                  </a:lnTo>
                  <a:lnTo>
                    <a:pt x="49" y="166"/>
                  </a:lnTo>
                  <a:lnTo>
                    <a:pt x="54" y="173"/>
                  </a:lnTo>
                  <a:lnTo>
                    <a:pt x="57" y="178"/>
                  </a:lnTo>
                  <a:lnTo>
                    <a:pt x="59" y="180"/>
                  </a:lnTo>
                  <a:lnTo>
                    <a:pt x="59" y="182"/>
                  </a:lnTo>
                  <a:lnTo>
                    <a:pt x="66" y="182"/>
                  </a:lnTo>
                  <a:lnTo>
                    <a:pt x="68" y="185"/>
                  </a:lnTo>
                  <a:lnTo>
                    <a:pt x="68" y="190"/>
                  </a:lnTo>
                  <a:lnTo>
                    <a:pt x="64" y="190"/>
                  </a:lnTo>
                  <a:lnTo>
                    <a:pt x="64" y="192"/>
                  </a:lnTo>
                  <a:lnTo>
                    <a:pt x="68" y="197"/>
                  </a:lnTo>
                  <a:lnTo>
                    <a:pt x="68" y="204"/>
                  </a:lnTo>
                  <a:lnTo>
                    <a:pt x="80" y="206"/>
                  </a:lnTo>
                  <a:lnTo>
                    <a:pt x="83" y="208"/>
                  </a:lnTo>
                  <a:lnTo>
                    <a:pt x="87" y="211"/>
                  </a:lnTo>
                  <a:lnTo>
                    <a:pt x="90" y="213"/>
                  </a:lnTo>
                  <a:lnTo>
                    <a:pt x="92" y="218"/>
                  </a:lnTo>
                  <a:lnTo>
                    <a:pt x="92" y="227"/>
                  </a:lnTo>
                  <a:lnTo>
                    <a:pt x="94" y="232"/>
                  </a:lnTo>
                  <a:lnTo>
                    <a:pt x="106" y="241"/>
                  </a:lnTo>
                  <a:lnTo>
                    <a:pt x="106" y="251"/>
                  </a:lnTo>
                  <a:lnTo>
                    <a:pt x="125" y="260"/>
                  </a:lnTo>
                  <a:lnTo>
                    <a:pt x="127" y="258"/>
                  </a:lnTo>
                  <a:lnTo>
                    <a:pt x="130" y="253"/>
                  </a:lnTo>
                  <a:lnTo>
                    <a:pt x="132" y="251"/>
                  </a:lnTo>
                  <a:lnTo>
                    <a:pt x="137" y="251"/>
                  </a:lnTo>
                  <a:lnTo>
                    <a:pt x="142" y="253"/>
                  </a:lnTo>
                  <a:lnTo>
                    <a:pt x="142" y="256"/>
                  </a:lnTo>
                  <a:lnTo>
                    <a:pt x="146" y="258"/>
                  </a:lnTo>
                  <a:lnTo>
                    <a:pt x="149" y="258"/>
                  </a:lnTo>
                  <a:lnTo>
                    <a:pt x="156" y="253"/>
                  </a:lnTo>
                  <a:lnTo>
                    <a:pt x="156" y="251"/>
                  </a:lnTo>
                  <a:lnTo>
                    <a:pt x="161" y="246"/>
                  </a:lnTo>
                  <a:lnTo>
                    <a:pt x="163" y="249"/>
                  </a:lnTo>
                  <a:lnTo>
                    <a:pt x="168" y="251"/>
                  </a:lnTo>
                  <a:lnTo>
                    <a:pt x="170" y="258"/>
                  </a:lnTo>
                  <a:lnTo>
                    <a:pt x="172" y="263"/>
                  </a:lnTo>
                  <a:lnTo>
                    <a:pt x="177" y="267"/>
                  </a:lnTo>
                  <a:lnTo>
                    <a:pt x="182" y="270"/>
                  </a:lnTo>
                  <a:lnTo>
                    <a:pt x="184" y="272"/>
                  </a:lnTo>
                  <a:lnTo>
                    <a:pt x="187" y="272"/>
                  </a:lnTo>
                  <a:lnTo>
                    <a:pt x="189" y="282"/>
                  </a:lnTo>
                  <a:lnTo>
                    <a:pt x="196" y="282"/>
                  </a:lnTo>
                  <a:lnTo>
                    <a:pt x="203" y="275"/>
                  </a:lnTo>
                  <a:lnTo>
                    <a:pt x="208" y="275"/>
                  </a:lnTo>
                  <a:lnTo>
                    <a:pt x="210" y="277"/>
                  </a:lnTo>
                  <a:lnTo>
                    <a:pt x="215" y="279"/>
                  </a:lnTo>
                  <a:lnTo>
                    <a:pt x="220" y="279"/>
                  </a:lnTo>
                  <a:lnTo>
                    <a:pt x="220" y="277"/>
                  </a:lnTo>
                  <a:lnTo>
                    <a:pt x="222" y="275"/>
                  </a:lnTo>
                  <a:lnTo>
                    <a:pt x="224" y="275"/>
                  </a:lnTo>
                  <a:lnTo>
                    <a:pt x="236" y="286"/>
                  </a:lnTo>
                  <a:lnTo>
                    <a:pt x="243" y="277"/>
                  </a:lnTo>
                  <a:lnTo>
                    <a:pt x="253" y="277"/>
                  </a:lnTo>
                  <a:lnTo>
                    <a:pt x="257" y="272"/>
                  </a:lnTo>
                  <a:lnTo>
                    <a:pt x="262" y="272"/>
                  </a:lnTo>
                  <a:lnTo>
                    <a:pt x="262" y="275"/>
                  </a:lnTo>
                  <a:lnTo>
                    <a:pt x="265" y="277"/>
                  </a:lnTo>
                  <a:lnTo>
                    <a:pt x="274" y="277"/>
                  </a:lnTo>
                  <a:lnTo>
                    <a:pt x="281" y="270"/>
                  </a:lnTo>
                  <a:lnTo>
                    <a:pt x="281" y="267"/>
                  </a:lnTo>
                  <a:lnTo>
                    <a:pt x="283" y="265"/>
                  </a:lnTo>
                  <a:lnTo>
                    <a:pt x="283" y="263"/>
                  </a:lnTo>
                  <a:lnTo>
                    <a:pt x="288" y="263"/>
                  </a:lnTo>
                  <a:lnTo>
                    <a:pt x="295" y="251"/>
                  </a:lnTo>
                  <a:lnTo>
                    <a:pt x="333" y="251"/>
                  </a:lnTo>
                  <a:lnTo>
                    <a:pt x="342" y="246"/>
                  </a:lnTo>
                  <a:lnTo>
                    <a:pt x="340" y="239"/>
                  </a:lnTo>
                  <a:lnTo>
                    <a:pt x="340" y="232"/>
                  </a:lnTo>
                  <a:lnTo>
                    <a:pt x="338" y="227"/>
                  </a:lnTo>
                  <a:lnTo>
                    <a:pt x="335" y="225"/>
                  </a:lnTo>
                  <a:lnTo>
                    <a:pt x="328" y="225"/>
                  </a:lnTo>
                  <a:lnTo>
                    <a:pt x="324" y="223"/>
                  </a:lnTo>
                  <a:lnTo>
                    <a:pt x="316" y="208"/>
                  </a:lnTo>
                  <a:lnTo>
                    <a:pt x="316" y="201"/>
                  </a:lnTo>
                  <a:lnTo>
                    <a:pt x="312" y="199"/>
                  </a:lnTo>
                  <a:lnTo>
                    <a:pt x="312" y="185"/>
                  </a:lnTo>
                  <a:lnTo>
                    <a:pt x="305" y="185"/>
                  </a:lnTo>
                  <a:lnTo>
                    <a:pt x="302" y="175"/>
                  </a:lnTo>
                  <a:lnTo>
                    <a:pt x="293" y="175"/>
                  </a:lnTo>
                  <a:lnTo>
                    <a:pt x="291" y="168"/>
                  </a:lnTo>
                  <a:lnTo>
                    <a:pt x="291" y="161"/>
                  </a:lnTo>
                  <a:lnTo>
                    <a:pt x="286" y="159"/>
                  </a:lnTo>
                  <a:lnTo>
                    <a:pt x="283" y="154"/>
                  </a:lnTo>
                  <a:lnTo>
                    <a:pt x="279" y="152"/>
                  </a:lnTo>
                  <a:lnTo>
                    <a:pt x="276" y="149"/>
                  </a:lnTo>
                  <a:lnTo>
                    <a:pt x="267" y="149"/>
                  </a:lnTo>
                  <a:lnTo>
                    <a:pt x="262" y="147"/>
                  </a:lnTo>
                  <a:lnTo>
                    <a:pt x="260" y="147"/>
                  </a:lnTo>
                  <a:lnTo>
                    <a:pt x="260" y="142"/>
                  </a:lnTo>
                  <a:lnTo>
                    <a:pt x="262" y="138"/>
                  </a:lnTo>
                  <a:lnTo>
                    <a:pt x="265" y="135"/>
                  </a:lnTo>
                  <a:lnTo>
                    <a:pt x="262" y="126"/>
                  </a:lnTo>
                  <a:lnTo>
                    <a:pt x="276" y="126"/>
                  </a:lnTo>
                  <a:lnTo>
                    <a:pt x="279" y="128"/>
                  </a:lnTo>
                  <a:lnTo>
                    <a:pt x="281" y="126"/>
                  </a:lnTo>
                  <a:lnTo>
                    <a:pt x="286" y="126"/>
                  </a:lnTo>
                  <a:lnTo>
                    <a:pt x="288" y="123"/>
                  </a:lnTo>
                  <a:lnTo>
                    <a:pt x="288" y="119"/>
                  </a:lnTo>
                  <a:lnTo>
                    <a:pt x="291" y="114"/>
                  </a:lnTo>
                  <a:lnTo>
                    <a:pt x="291" y="100"/>
                  </a:lnTo>
                  <a:lnTo>
                    <a:pt x="288" y="97"/>
                  </a:lnTo>
                  <a:lnTo>
                    <a:pt x="288" y="93"/>
                  </a:lnTo>
                  <a:lnTo>
                    <a:pt x="286" y="88"/>
                  </a:lnTo>
                  <a:lnTo>
                    <a:pt x="286" y="83"/>
                  </a:lnTo>
                  <a:lnTo>
                    <a:pt x="288" y="78"/>
                  </a:lnTo>
                  <a:lnTo>
                    <a:pt x="291" y="76"/>
                  </a:lnTo>
                  <a:lnTo>
                    <a:pt x="288" y="71"/>
                  </a:lnTo>
                  <a:lnTo>
                    <a:pt x="286" y="67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78" name="Myanmar" descr="© INSCALE GmbH, 05.05.2010&#10;http://www.presentationload.com/">
              <a:extLst>
                <a:ext uri="{FF2B5EF4-FFF2-40B4-BE49-F238E27FC236}">
                  <a16:creationId xmlns:a16="http://schemas.microsoft.com/office/drawing/2014/main" id="{195F1C0F-4B1D-4F83-B949-521F9A9A2BCE}"/>
                </a:ext>
              </a:extLst>
            </p:cNvPr>
            <p:cNvSpPr>
              <a:spLocks/>
            </p:cNvSpPr>
            <p:nvPr/>
          </p:nvSpPr>
          <p:spPr bwMode="gray">
            <a:xfrm>
              <a:off x="8402944" y="3487661"/>
              <a:ext cx="280999" cy="674465"/>
            </a:xfrm>
            <a:custGeom>
              <a:avLst/>
              <a:gdLst>
                <a:gd name="T0" fmla="*/ 2147483647 w 636"/>
                <a:gd name="T1" fmla="*/ 2147483647 h 1500"/>
                <a:gd name="T2" fmla="*/ 2147483647 w 636"/>
                <a:gd name="T3" fmla="*/ 2147483647 h 1500"/>
                <a:gd name="T4" fmla="*/ 2147483647 w 636"/>
                <a:gd name="T5" fmla="*/ 2147483647 h 1500"/>
                <a:gd name="T6" fmla="*/ 2147483647 w 636"/>
                <a:gd name="T7" fmla="*/ 2147483647 h 1500"/>
                <a:gd name="T8" fmla="*/ 2147483647 w 636"/>
                <a:gd name="T9" fmla="*/ 2147483647 h 1500"/>
                <a:gd name="T10" fmla="*/ 2147483647 w 636"/>
                <a:gd name="T11" fmla="*/ 2147483647 h 1500"/>
                <a:gd name="T12" fmla="*/ 2147483647 w 636"/>
                <a:gd name="T13" fmla="*/ 2147483647 h 1500"/>
                <a:gd name="T14" fmla="*/ 2147483647 w 636"/>
                <a:gd name="T15" fmla="*/ 2147483647 h 1500"/>
                <a:gd name="T16" fmla="*/ 2147483647 w 636"/>
                <a:gd name="T17" fmla="*/ 2147483647 h 1500"/>
                <a:gd name="T18" fmla="*/ 2147483647 w 636"/>
                <a:gd name="T19" fmla="*/ 2147483647 h 1500"/>
                <a:gd name="T20" fmla="*/ 2147483647 w 636"/>
                <a:gd name="T21" fmla="*/ 2147483647 h 1500"/>
                <a:gd name="T22" fmla="*/ 2147483647 w 636"/>
                <a:gd name="T23" fmla="*/ 2147483647 h 1500"/>
                <a:gd name="T24" fmla="*/ 2147483647 w 636"/>
                <a:gd name="T25" fmla="*/ 2147483647 h 1500"/>
                <a:gd name="T26" fmla="*/ 2147483647 w 636"/>
                <a:gd name="T27" fmla="*/ 2147483647 h 1500"/>
                <a:gd name="T28" fmla="*/ 2147483647 w 636"/>
                <a:gd name="T29" fmla="*/ 2147483647 h 1500"/>
                <a:gd name="T30" fmla="*/ 2147483647 w 636"/>
                <a:gd name="T31" fmla="*/ 2147483647 h 1500"/>
                <a:gd name="T32" fmla="*/ 2147483647 w 636"/>
                <a:gd name="T33" fmla="*/ 2147483647 h 1500"/>
                <a:gd name="T34" fmla="*/ 2147483647 w 636"/>
                <a:gd name="T35" fmla="*/ 2147483647 h 1500"/>
                <a:gd name="T36" fmla="*/ 2147483647 w 636"/>
                <a:gd name="T37" fmla="*/ 2147483647 h 1500"/>
                <a:gd name="T38" fmla="*/ 2147483647 w 636"/>
                <a:gd name="T39" fmla="*/ 2147483647 h 1500"/>
                <a:gd name="T40" fmla="*/ 2147483647 w 636"/>
                <a:gd name="T41" fmla="*/ 2147483647 h 1500"/>
                <a:gd name="T42" fmla="*/ 2147483647 w 636"/>
                <a:gd name="T43" fmla="*/ 2147483647 h 1500"/>
                <a:gd name="T44" fmla="*/ 2147483647 w 636"/>
                <a:gd name="T45" fmla="*/ 2147483647 h 1500"/>
                <a:gd name="T46" fmla="*/ 2147483647 w 636"/>
                <a:gd name="T47" fmla="*/ 2147483647 h 1500"/>
                <a:gd name="T48" fmla="*/ 2147483647 w 636"/>
                <a:gd name="T49" fmla="*/ 2147483647 h 1500"/>
                <a:gd name="T50" fmla="*/ 2147483647 w 636"/>
                <a:gd name="T51" fmla="*/ 2147483647 h 1500"/>
                <a:gd name="T52" fmla="*/ 2147483647 w 636"/>
                <a:gd name="T53" fmla="*/ 2147483647 h 1500"/>
                <a:gd name="T54" fmla="*/ 2147483647 w 636"/>
                <a:gd name="T55" fmla="*/ 2147483647 h 1500"/>
                <a:gd name="T56" fmla="*/ 2147483647 w 636"/>
                <a:gd name="T57" fmla="*/ 2147483647 h 1500"/>
                <a:gd name="T58" fmla="*/ 2147483647 w 636"/>
                <a:gd name="T59" fmla="*/ 2147483647 h 1500"/>
                <a:gd name="T60" fmla="*/ 2147483647 w 636"/>
                <a:gd name="T61" fmla="*/ 2147483647 h 1500"/>
                <a:gd name="T62" fmla="*/ 2147483647 w 636"/>
                <a:gd name="T63" fmla="*/ 2147483647 h 1500"/>
                <a:gd name="T64" fmla="*/ 2147483647 w 636"/>
                <a:gd name="T65" fmla="*/ 2147483647 h 1500"/>
                <a:gd name="T66" fmla="*/ 2147483647 w 636"/>
                <a:gd name="T67" fmla="*/ 2147483647 h 1500"/>
                <a:gd name="T68" fmla="*/ 2147483647 w 636"/>
                <a:gd name="T69" fmla="*/ 2147483647 h 1500"/>
                <a:gd name="T70" fmla="*/ 2147483647 w 636"/>
                <a:gd name="T71" fmla="*/ 2147483647 h 1500"/>
                <a:gd name="T72" fmla="*/ 2147483647 w 636"/>
                <a:gd name="T73" fmla="*/ 2147483647 h 1500"/>
                <a:gd name="T74" fmla="*/ 2147483647 w 636"/>
                <a:gd name="T75" fmla="*/ 2147483647 h 1500"/>
                <a:gd name="T76" fmla="*/ 2147483647 w 636"/>
                <a:gd name="T77" fmla="*/ 2147483647 h 1500"/>
                <a:gd name="T78" fmla="*/ 2147483647 w 636"/>
                <a:gd name="T79" fmla="*/ 2147483647 h 1500"/>
                <a:gd name="T80" fmla="*/ 2147483647 w 636"/>
                <a:gd name="T81" fmla="*/ 2147483647 h 1500"/>
                <a:gd name="T82" fmla="*/ 2147483647 w 636"/>
                <a:gd name="T83" fmla="*/ 2147483647 h 1500"/>
                <a:gd name="T84" fmla="*/ 2147483647 w 636"/>
                <a:gd name="T85" fmla="*/ 2147483647 h 1500"/>
                <a:gd name="T86" fmla="*/ 2147483647 w 636"/>
                <a:gd name="T87" fmla="*/ 0 h 1500"/>
                <a:gd name="T88" fmla="*/ 2147483647 w 636"/>
                <a:gd name="T89" fmla="*/ 2147483647 h 1500"/>
                <a:gd name="T90" fmla="*/ 2147483647 w 636"/>
                <a:gd name="T91" fmla="*/ 2147483647 h 1500"/>
                <a:gd name="T92" fmla="*/ 2147483647 w 636"/>
                <a:gd name="T93" fmla="*/ 2147483647 h 1500"/>
                <a:gd name="T94" fmla="*/ 2147483647 w 636"/>
                <a:gd name="T95" fmla="*/ 2147483647 h 1500"/>
                <a:gd name="T96" fmla="*/ 2147483647 w 636"/>
                <a:gd name="T97" fmla="*/ 2147483647 h 1500"/>
                <a:gd name="T98" fmla="*/ 2147483647 w 636"/>
                <a:gd name="T99" fmla="*/ 2147483647 h 1500"/>
                <a:gd name="T100" fmla="*/ 2147483647 w 636"/>
                <a:gd name="T101" fmla="*/ 2147483647 h 1500"/>
                <a:gd name="T102" fmla="*/ 2147483647 w 636"/>
                <a:gd name="T103" fmla="*/ 2147483647 h 1500"/>
                <a:gd name="T104" fmla="*/ 2147483647 w 636"/>
                <a:gd name="T105" fmla="*/ 2147483647 h 1500"/>
                <a:gd name="T106" fmla="*/ 2147483647 w 636"/>
                <a:gd name="T107" fmla="*/ 2147483647 h 1500"/>
                <a:gd name="T108" fmla="*/ 2147483647 w 636"/>
                <a:gd name="T109" fmla="*/ 2147483647 h 1500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636"/>
                <a:gd name="T166" fmla="*/ 0 h 1500"/>
                <a:gd name="T167" fmla="*/ 636 w 636"/>
                <a:gd name="T168" fmla="*/ 1500 h 1500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636" h="1500">
                  <a:moveTo>
                    <a:pt x="0" y="588"/>
                  </a:moveTo>
                  <a:lnTo>
                    <a:pt x="18" y="588"/>
                  </a:lnTo>
                  <a:lnTo>
                    <a:pt x="12" y="630"/>
                  </a:lnTo>
                  <a:lnTo>
                    <a:pt x="18" y="630"/>
                  </a:lnTo>
                  <a:lnTo>
                    <a:pt x="24" y="636"/>
                  </a:lnTo>
                  <a:lnTo>
                    <a:pt x="42" y="642"/>
                  </a:lnTo>
                  <a:lnTo>
                    <a:pt x="54" y="648"/>
                  </a:lnTo>
                  <a:lnTo>
                    <a:pt x="72" y="666"/>
                  </a:lnTo>
                  <a:lnTo>
                    <a:pt x="84" y="690"/>
                  </a:lnTo>
                  <a:lnTo>
                    <a:pt x="90" y="696"/>
                  </a:lnTo>
                  <a:lnTo>
                    <a:pt x="90" y="702"/>
                  </a:lnTo>
                  <a:lnTo>
                    <a:pt x="126" y="696"/>
                  </a:lnTo>
                  <a:lnTo>
                    <a:pt x="102" y="738"/>
                  </a:lnTo>
                  <a:lnTo>
                    <a:pt x="108" y="738"/>
                  </a:lnTo>
                  <a:lnTo>
                    <a:pt x="114" y="744"/>
                  </a:lnTo>
                  <a:lnTo>
                    <a:pt x="126" y="744"/>
                  </a:lnTo>
                  <a:lnTo>
                    <a:pt x="144" y="750"/>
                  </a:lnTo>
                  <a:lnTo>
                    <a:pt x="156" y="762"/>
                  </a:lnTo>
                  <a:lnTo>
                    <a:pt x="168" y="768"/>
                  </a:lnTo>
                  <a:lnTo>
                    <a:pt x="174" y="780"/>
                  </a:lnTo>
                  <a:lnTo>
                    <a:pt x="186" y="792"/>
                  </a:lnTo>
                  <a:lnTo>
                    <a:pt x="192" y="804"/>
                  </a:lnTo>
                  <a:lnTo>
                    <a:pt x="192" y="822"/>
                  </a:lnTo>
                  <a:lnTo>
                    <a:pt x="198" y="834"/>
                  </a:lnTo>
                  <a:lnTo>
                    <a:pt x="198" y="840"/>
                  </a:lnTo>
                  <a:lnTo>
                    <a:pt x="204" y="846"/>
                  </a:lnTo>
                  <a:lnTo>
                    <a:pt x="210" y="858"/>
                  </a:lnTo>
                  <a:lnTo>
                    <a:pt x="222" y="870"/>
                  </a:lnTo>
                  <a:lnTo>
                    <a:pt x="210" y="888"/>
                  </a:lnTo>
                  <a:lnTo>
                    <a:pt x="216" y="978"/>
                  </a:lnTo>
                  <a:lnTo>
                    <a:pt x="204" y="990"/>
                  </a:lnTo>
                  <a:lnTo>
                    <a:pt x="204" y="1002"/>
                  </a:lnTo>
                  <a:lnTo>
                    <a:pt x="222" y="1020"/>
                  </a:lnTo>
                  <a:lnTo>
                    <a:pt x="234" y="1020"/>
                  </a:lnTo>
                  <a:lnTo>
                    <a:pt x="246" y="1014"/>
                  </a:lnTo>
                  <a:lnTo>
                    <a:pt x="252" y="1008"/>
                  </a:lnTo>
                  <a:lnTo>
                    <a:pt x="258" y="1014"/>
                  </a:lnTo>
                  <a:lnTo>
                    <a:pt x="258" y="1020"/>
                  </a:lnTo>
                  <a:lnTo>
                    <a:pt x="276" y="1020"/>
                  </a:lnTo>
                  <a:lnTo>
                    <a:pt x="282" y="1014"/>
                  </a:lnTo>
                  <a:lnTo>
                    <a:pt x="294" y="1008"/>
                  </a:lnTo>
                  <a:lnTo>
                    <a:pt x="300" y="996"/>
                  </a:lnTo>
                  <a:lnTo>
                    <a:pt x="306" y="990"/>
                  </a:lnTo>
                  <a:lnTo>
                    <a:pt x="312" y="978"/>
                  </a:lnTo>
                  <a:lnTo>
                    <a:pt x="324" y="978"/>
                  </a:lnTo>
                  <a:lnTo>
                    <a:pt x="360" y="960"/>
                  </a:lnTo>
                  <a:lnTo>
                    <a:pt x="366" y="954"/>
                  </a:lnTo>
                  <a:lnTo>
                    <a:pt x="366" y="900"/>
                  </a:lnTo>
                  <a:lnTo>
                    <a:pt x="372" y="894"/>
                  </a:lnTo>
                  <a:lnTo>
                    <a:pt x="378" y="894"/>
                  </a:lnTo>
                  <a:lnTo>
                    <a:pt x="396" y="912"/>
                  </a:lnTo>
                  <a:lnTo>
                    <a:pt x="402" y="924"/>
                  </a:lnTo>
                  <a:lnTo>
                    <a:pt x="402" y="954"/>
                  </a:lnTo>
                  <a:lnTo>
                    <a:pt x="408" y="954"/>
                  </a:lnTo>
                  <a:lnTo>
                    <a:pt x="426" y="972"/>
                  </a:lnTo>
                  <a:lnTo>
                    <a:pt x="432" y="984"/>
                  </a:lnTo>
                  <a:lnTo>
                    <a:pt x="444" y="1014"/>
                  </a:lnTo>
                  <a:lnTo>
                    <a:pt x="450" y="1050"/>
                  </a:lnTo>
                  <a:lnTo>
                    <a:pt x="450" y="1074"/>
                  </a:lnTo>
                  <a:lnTo>
                    <a:pt x="456" y="1092"/>
                  </a:lnTo>
                  <a:lnTo>
                    <a:pt x="456" y="1128"/>
                  </a:lnTo>
                  <a:lnTo>
                    <a:pt x="462" y="1134"/>
                  </a:lnTo>
                  <a:lnTo>
                    <a:pt x="480" y="1170"/>
                  </a:lnTo>
                  <a:lnTo>
                    <a:pt x="486" y="1176"/>
                  </a:lnTo>
                  <a:lnTo>
                    <a:pt x="486" y="1182"/>
                  </a:lnTo>
                  <a:lnTo>
                    <a:pt x="528" y="1272"/>
                  </a:lnTo>
                  <a:lnTo>
                    <a:pt x="540" y="1320"/>
                  </a:lnTo>
                  <a:lnTo>
                    <a:pt x="522" y="1320"/>
                  </a:lnTo>
                  <a:lnTo>
                    <a:pt x="516" y="1326"/>
                  </a:lnTo>
                  <a:lnTo>
                    <a:pt x="516" y="1350"/>
                  </a:lnTo>
                  <a:lnTo>
                    <a:pt x="510" y="1362"/>
                  </a:lnTo>
                  <a:lnTo>
                    <a:pt x="510" y="1374"/>
                  </a:lnTo>
                  <a:lnTo>
                    <a:pt x="552" y="1362"/>
                  </a:lnTo>
                  <a:lnTo>
                    <a:pt x="540" y="1416"/>
                  </a:lnTo>
                  <a:lnTo>
                    <a:pt x="540" y="1428"/>
                  </a:lnTo>
                  <a:lnTo>
                    <a:pt x="534" y="1440"/>
                  </a:lnTo>
                  <a:lnTo>
                    <a:pt x="534" y="1464"/>
                  </a:lnTo>
                  <a:lnTo>
                    <a:pt x="540" y="1482"/>
                  </a:lnTo>
                  <a:lnTo>
                    <a:pt x="540" y="1488"/>
                  </a:lnTo>
                  <a:lnTo>
                    <a:pt x="546" y="1500"/>
                  </a:lnTo>
                  <a:lnTo>
                    <a:pt x="552" y="1488"/>
                  </a:lnTo>
                  <a:lnTo>
                    <a:pt x="558" y="1482"/>
                  </a:lnTo>
                  <a:lnTo>
                    <a:pt x="564" y="1470"/>
                  </a:lnTo>
                  <a:lnTo>
                    <a:pt x="564" y="1458"/>
                  </a:lnTo>
                  <a:lnTo>
                    <a:pt x="558" y="1452"/>
                  </a:lnTo>
                  <a:lnTo>
                    <a:pt x="558" y="1440"/>
                  </a:lnTo>
                  <a:lnTo>
                    <a:pt x="576" y="1422"/>
                  </a:lnTo>
                  <a:lnTo>
                    <a:pt x="594" y="1386"/>
                  </a:lnTo>
                  <a:lnTo>
                    <a:pt x="594" y="1368"/>
                  </a:lnTo>
                  <a:lnTo>
                    <a:pt x="600" y="1356"/>
                  </a:lnTo>
                  <a:lnTo>
                    <a:pt x="600" y="1326"/>
                  </a:lnTo>
                  <a:lnTo>
                    <a:pt x="594" y="1314"/>
                  </a:lnTo>
                  <a:lnTo>
                    <a:pt x="594" y="1290"/>
                  </a:lnTo>
                  <a:lnTo>
                    <a:pt x="570" y="1266"/>
                  </a:lnTo>
                  <a:lnTo>
                    <a:pt x="570" y="1242"/>
                  </a:lnTo>
                  <a:lnTo>
                    <a:pt x="564" y="1224"/>
                  </a:lnTo>
                  <a:lnTo>
                    <a:pt x="564" y="1194"/>
                  </a:lnTo>
                  <a:lnTo>
                    <a:pt x="558" y="1182"/>
                  </a:lnTo>
                  <a:lnTo>
                    <a:pt x="516" y="1140"/>
                  </a:lnTo>
                  <a:lnTo>
                    <a:pt x="510" y="1128"/>
                  </a:lnTo>
                  <a:lnTo>
                    <a:pt x="504" y="1122"/>
                  </a:lnTo>
                  <a:lnTo>
                    <a:pt x="498" y="1110"/>
                  </a:lnTo>
                  <a:lnTo>
                    <a:pt x="492" y="1104"/>
                  </a:lnTo>
                  <a:lnTo>
                    <a:pt x="492" y="1098"/>
                  </a:lnTo>
                  <a:lnTo>
                    <a:pt x="486" y="1092"/>
                  </a:lnTo>
                  <a:lnTo>
                    <a:pt x="504" y="1056"/>
                  </a:lnTo>
                  <a:lnTo>
                    <a:pt x="510" y="1050"/>
                  </a:lnTo>
                  <a:lnTo>
                    <a:pt x="516" y="1038"/>
                  </a:lnTo>
                  <a:lnTo>
                    <a:pt x="516" y="1014"/>
                  </a:lnTo>
                  <a:lnTo>
                    <a:pt x="510" y="1002"/>
                  </a:lnTo>
                  <a:lnTo>
                    <a:pt x="522" y="1002"/>
                  </a:lnTo>
                  <a:lnTo>
                    <a:pt x="528" y="996"/>
                  </a:lnTo>
                  <a:lnTo>
                    <a:pt x="528" y="978"/>
                  </a:lnTo>
                  <a:lnTo>
                    <a:pt x="522" y="972"/>
                  </a:lnTo>
                  <a:lnTo>
                    <a:pt x="516" y="978"/>
                  </a:lnTo>
                  <a:lnTo>
                    <a:pt x="510" y="978"/>
                  </a:lnTo>
                  <a:lnTo>
                    <a:pt x="504" y="972"/>
                  </a:lnTo>
                  <a:lnTo>
                    <a:pt x="498" y="960"/>
                  </a:lnTo>
                  <a:lnTo>
                    <a:pt x="498" y="942"/>
                  </a:lnTo>
                  <a:lnTo>
                    <a:pt x="504" y="942"/>
                  </a:lnTo>
                  <a:lnTo>
                    <a:pt x="504" y="936"/>
                  </a:lnTo>
                  <a:lnTo>
                    <a:pt x="498" y="930"/>
                  </a:lnTo>
                  <a:lnTo>
                    <a:pt x="486" y="924"/>
                  </a:lnTo>
                  <a:lnTo>
                    <a:pt x="474" y="912"/>
                  </a:lnTo>
                  <a:lnTo>
                    <a:pt x="462" y="906"/>
                  </a:lnTo>
                  <a:lnTo>
                    <a:pt x="444" y="888"/>
                  </a:lnTo>
                  <a:lnTo>
                    <a:pt x="438" y="876"/>
                  </a:lnTo>
                  <a:lnTo>
                    <a:pt x="438" y="870"/>
                  </a:lnTo>
                  <a:lnTo>
                    <a:pt x="432" y="870"/>
                  </a:lnTo>
                  <a:lnTo>
                    <a:pt x="438" y="846"/>
                  </a:lnTo>
                  <a:lnTo>
                    <a:pt x="426" y="840"/>
                  </a:lnTo>
                  <a:lnTo>
                    <a:pt x="402" y="816"/>
                  </a:lnTo>
                  <a:lnTo>
                    <a:pt x="402" y="810"/>
                  </a:lnTo>
                  <a:lnTo>
                    <a:pt x="426" y="810"/>
                  </a:lnTo>
                  <a:lnTo>
                    <a:pt x="426" y="792"/>
                  </a:lnTo>
                  <a:lnTo>
                    <a:pt x="408" y="774"/>
                  </a:lnTo>
                  <a:lnTo>
                    <a:pt x="408" y="768"/>
                  </a:lnTo>
                  <a:lnTo>
                    <a:pt x="414" y="762"/>
                  </a:lnTo>
                  <a:lnTo>
                    <a:pt x="420" y="762"/>
                  </a:lnTo>
                  <a:lnTo>
                    <a:pt x="426" y="756"/>
                  </a:lnTo>
                  <a:lnTo>
                    <a:pt x="426" y="708"/>
                  </a:lnTo>
                  <a:lnTo>
                    <a:pt x="456" y="708"/>
                  </a:lnTo>
                  <a:lnTo>
                    <a:pt x="468" y="714"/>
                  </a:lnTo>
                  <a:lnTo>
                    <a:pt x="480" y="714"/>
                  </a:lnTo>
                  <a:lnTo>
                    <a:pt x="486" y="708"/>
                  </a:lnTo>
                  <a:lnTo>
                    <a:pt x="492" y="696"/>
                  </a:lnTo>
                  <a:lnTo>
                    <a:pt x="498" y="690"/>
                  </a:lnTo>
                  <a:lnTo>
                    <a:pt x="498" y="684"/>
                  </a:lnTo>
                  <a:lnTo>
                    <a:pt x="522" y="684"/>
                  </a:lnTo>
                  <a:lnTo>
                    <a:pt x="528" y="660"/>
                  </a:lnTo>
                  <a:lnTo>
                    <a:pt x="534" y="660"/>
                  </a:lnTo>
                  <a:lnTo>
                    <a:pt x="540" y="654"/>
                  </a:lnTo>
                  <a:lnTo>
                    <a:pt x="564" y="654"/>
                  </a:lnTo>
                  <a:lnTo>
                    <a:pt x="564" y="642"/>
                  </a:lnTo>
                  <a:lnTo>
                    <a:pt x="582" y="624"/>
                  </a:lnTo>
                  <a:lnTo>
                    <a:pt x="594" y="624"/>
                  </a:lnTo>
                  <a:lnTo>
                    <a:pt x="600" y="618"/>
                  </a:lnTo>
                  <a:lnTo>
                    <a:pt x="594" y="612"/>
                  </a:lnTo>
                  <a:lnTo>
                    <a:pt x="600" y="600"/>
                  </a:lnTo>
                  <a:lnTo>
                    <a:pt x="600" y="588"/>
                  </a:lnTo>
                  <a:lnTo>
                    <a:pt x="636" y="570"/>
                  </a:lnTo>
                  <a:lnTo>
                    <a:pt x="636" y="552"/>
                  </a:lnTo>
                  <a:lnTo>
                    <a:pt x="630" y="546"/>
                  </a:lnTo>
                  <a:lnTo>
                    <a:pt x="618" y="546"/>
                  </a:lnTo>
                  <a:lnTo>
                    <a:pt x="600" y="564"/>
                  </a:lnTo>
                  <a:lnTo>
                    <a:pt x="600" y="570"/>
                  </a:lnTo>
                  <a:lnTo>
                    <a:pt x="558" y="570"/>
                  </a:lnTo>
                  <a:lnTo>
                    <a:pt x="558" y="552"/>
                  </a:lnTo>
                  <a:lnTo>
                    <a:pt x="546" y="552"/>
                  </a:lnTo>
                  <a:lnTo>
                    <a:pt x="534" y="522"/>
                  </a:lnTo>
                  <a:lnTo>
                    <a:pt x="480" y="516"/>
                  </a:lnTo>
                  <a:lnTo>
                    <a:pt x="486" y="504"/>
                  </a:lnTo>
                  <a:lnTo>
                    <a:pt x="486" y="498"/>
                  </a:lnTo>
                  <a:lnTo>
                    <a:pt x="492" y="492"/>
                  </a:lnTo>
                  <a:lnTo>
                    <a:pt x="492" y="480"/>
                  </a:lnTo>
                  <a:lnTo>
                    <a:pt x="480" y="468"/>
                  </a:lnTo>
                  <a:lnTo>
                    <a:pt x="486" y="462"/>
                  </a:lnTo>
                  <a:lnTo>
                    <a:pt x="498" y="462"/>
                  </a:lnTo>
                  <a:lnTo>
                    <a:pt x="504" y="456"/>
                  </a:lnTo>
                  <a:lnTo>
                    <a:pt x="504" y="450"/>
                  </a:lnTo>
                  <a:lnTo>
                    <a:pt x="498" y="444"/>
                  </a:lnTo>
                  <a:lnTo>
                    <a:pt x="486" y="438"/>
                  </a:lnTo>
                  <a:lnTo>
                    <a:pt x="456" y="438"/>
                  </a:lnTo>
                  <a:lnTo>
                    <a:pt x="444" y="396"/>
                  </a:lnTo>
                  <a:lnTo>
                    <a:pt x="420" y="378"/>
                  </a:lnTo>
                  <a:lnTo>
                    <a:pt x="450" y="354"/>
                  </a:lnTo>
                  <a:lnTo>
                    <a:pt x="390" y="354"/>
                  </a:lnTo>
                  <a:lnTo>
                    <a:pt x="384" y="360"/>
                  </a:lnTo>
                  <a:lnTo>
                    <a:pt x="372" y="360"/>
                  </a:lnTo>
                  <a:lnTo>
                    <a:pt x="366" y="366"/>
                  </a:lnTo>
                  <a:lnTo>
                    <a:pt x="354" y="372"/>
                  </a:lnTo>
                  <a:lnTo>
                    <a:pt x="366" y="354"/>
                  </a:lnTo>
                  <a:lnTo>
                    <a:pt x="360" y="342"/>
                  </a:lnTo>
                  <a:lnTo>
                    <a:pt x="342" y="324"/>
                  </a:lnTo>
                  <a:lnTo>
                    <a:pt x="342" y="306"/>
                  </a:lnTo>
                  <a:lnTo>
                    <a:pt x="354" y="306"/>
                  </a:lnTo>
                  <a:lnTo>
                    <a:pt x="348" y="276"/>
                  </a:lnTo>
                  <a:lnTo>
                    <a:pt x="360" y="276"/>
                  </a:lnTo>
                  <a:lnTo>
                    <a:pt x="366" y="270"/>
                  </a:lnTo>
                  <a:lnTo>
                    <a:pt x="366" y="234"/>
                  </a:lnTo>
                  <a:lnTo>
                    <a:pt x="372" y="240"/>
                  </a:lnTo>
                  <a:lnTo>
                    <a:pt x="384" y="240"/>
                  </a:lnTo>
                  <a:lnTo>
                    <a:pt x="390" y="234"/>
                  </a:lnTo>
                  <a:lnTo>
                    <a:pt x="396" y="222"/>
                  </a:lnTo>
                  <a:lnTo>
                    <a:pt x="396" y="216"/>
                  </a:lnTo>
                  <a:lnTo>
                    <a:pt x="378" y="198"/>
                  </a:lnTo>
                  <a:lnTo>
                    <a:pt x="390" y="198"/>
                  </a:lnTo>
                  <a:lnTo>
                    <a:pt x="396" y="192"/>
                  </a:lnTo>
                  <a:lnTo>
                    <a:pt x="408" y="192"/>
                  </a:lnTo>
                  <a:lnTo>
                    <a:pt x="396" y="132"/>
                  </a:lnTo>
                  <a:lnTo>
                    <a:pt x="384" y="108"/>
                  </a:lnTo>
                  <a:lnTo>
                    <a:pt x="384" y="78"/>
                  </a:lnTo>
                  <a:lnTo>
                    <a:pt x="378" y="72"/>
                  </a:lnTo>
                  <a:lnTo>
                    <a:pt x="342" y="72"/>
                  </a:lnTo>
                  <a:lnTo>
                    <a:pt x="342" y="66"/>
                  </a:lnTo>
                  <a:lnTo>
                    <a:pt x="336" y="60"/>
                  </a:lnTo>
                  <a:lnTo>
                    <a:pt x="318" y="24"/>
                  </a:lnTo>
                  <a:lnTo>
                    <a:pt x="306" y="18"/>
                  </a:lnTo>
                  <a:lnTo>
                    <a:pt x="300" y="6"/>
                  </a:lnTo>
                  <a:lnTo>
                    <a:pt x="294" y="0"/>
                  </a:lnTo>
                  <a:lnTo>
                    <a:pt x="288" y="0"/>
                  </a:lnTo>
                  <a:lnTo>
                    <a:pt x="282" y="18"/>
                  </a:lnTo>
                  <a:lnTo>
                    <a:pt x="282" y="48"/>
                  </a:lnTo>
                  <a:lnTo>
                    <a:pt x="276" y="48"/>
                  </a:lnTo>
                  <a:lnTo>
                    <a:pt x="270" y="54"/>
                  </a:lnTo>
                  <a:lnTo>
                    <a:pt x="258" y="60"/>
                  </a:lnTo>
                  <a:lnTo>
                    <a:pt x="246" y="72"/>
                  </a:lnTo>
                  <a:lnTo>
                    <a:pt x="252" y="84"/>
                  </a:lnTo>
                  <a:lnTo>
                    <a:pt x="258" y="90"/>
                  </a:lnTo>
                  <a:lnTo>
                    <a:pt x="270" y="96"/>
                  </a:lnTo>
                  <a:lnTo>
                    <a:pt x="276" y="102"/>
                  </a:lnTo>
                  <a:lnTo>
                    <a:pt x="276" y="108"/>
                  </a:lnTo>
                  <a:lnTo>
                    <a:pt x="258" y="108"/>
                  </a:lnTo>
                  <a:lnTo>
                    <a:pt x="252" y="102"/>
                  </a:lnTo>
                  <a:lnTo>
                    <a:pt x="216" y="102"/>
                  </a:lnTo>
                  <a:lnTo>
                    <a:pt x="204" y="108"/>
                  </a:lnTo>
                  <a:lnTo>
                    <a:pt x="198" y="108"/>
                  </a:lnTo>
                  <a:lnTo>
                    <a:pt x="198" y="126"/>
                  </a:lnTo>
                  <a:lnTo>
                    <a:pt x="186" y="138"/>
                  </a:lnTo>
                  <a:lnTo>
                    <a:pt x="174" y="144"/>
                  </a:lnTo>
                  <a:lnTo>
                    <a:pt x="162" y="144"/>
                  </a:lnTo>
                  <a:lnTo>
                    <a:pt x="156" y="150"/>
                  </a:lnTo>
                  <a:lnTo>
                    <a:pt x="150" y="150"/>
                  </a:lnTo>
                  <a:lnTo>
                    <a:pt x="150" y="174"/>
                  </a:lnTo>
                  <a:lnTo>
                    <a:pt x="156" y="180"/>
                  </a:lnTo>
                  <a:lnTo>
                    <a:pt x="156" y="186"/>
                  </a:lnTo>
                  <a:lnTo>
                    <a:pt x="162" y="192"/>
                  </a:lnTo>
                  <a:lnTo>
                    <a:pt x="162" y="204"/>
                  </a:lnTo>
                  <a:lnTo>
                    <a:pt x="144" y="234"/>
                  </a:lnTo>
                  <a:lnTo>
                    <a:pt x="138" y="240"/>
                  </a:lnTo>
                  <a:lnTo>
                    <a:pt x="126" y="246"/>
                  </a:lnTo>
                  <a:lnTo>
                    <a:pt x="126" y="264"/>
                  </a:lnTo>
                  <a:lnTo>
                    <a:pt x="132" y="276"/>
                  </a:lnTo>
                  <a:lnTo>
                    <a:pt x="138" y="282"/>
                  </a:lnTo>
                  <a:lnTo>
                    <a:pt x="120" y="336"/>
                  </a:lnTo>
                  <a:lnTo>
                    <a:pt x="120" y="372"/>
                  </a:lnTo>
                  <a:lnTo>
                    <a:pt x="108" y="372"/>
                  </a:lnTo>
                  <a:lnTo>
                    <a:pt x="96" y="366"/>
                  </a:lnTo>
                  <a:lnTo>
                    <a:pt x="42" y="366"/>
                  </a:lnTo>
                  <a:lnTo>
                    <a:pt x="48" y="366"/>
                  </a:lnTo>
                  <a:lnTo>
                    <a:pt x="66" y="384"/>
                  </a:lnTo>
                  <a:lnTo>
                    <a:pt x="72" y="432"/>
                  </a:lnTo>
                  <a:lnTo>
                    <a:pt x="66" y="432"/>
                  </a:lnTo>
                  <a:lnTo>
                    <a:pt x="48" y="450"/>
                  </a:lnTo>
                  <a:lnTo>
                    <a:pt x="54" y="462"/>
                  </a:lnTo>
                  <a:lnTo>
                    <a:pt x="54" y="486"/>
                  </a:lnTo>
                  <a:lnTo>
                    <a:pt x="72" y="504"/>
                  </a:lnTo>
                  <a:lnTo>
                    <a:pt x="72" y="516"/>
                  </a:lnTo>
                  <a:lnTo>
                    <a:pt x="60" y="516"/>
                  </a:lnTo>
                  <a:lnTo>
                    <a:pt x="54" y="510"/>
                  </a:lnTo>
                  <a:lnTo>
                    <a:pt x="48" y="510"/>
                  </a:lnTo>
                  <a:lnTo>
                    <a:pt x="48" y="534"/>
                  </a:lnTo>
                  <a:lnTo>
                    <a:pt x="30" y="516"/>
                  </a:lnTo>
                  <a:lnTo>
                    <a:pt x="42" y="576"/>
                  </a:lnTo>
                  <a:lnTo>
                    <a:pt x="6" y="570"/>
                  </a:lnTo>
                  <a:lnTo>
                    <a:pt x="6" y="576"/>
                  </a:lnTo>
                  <a:lnTo>
                    <a:pt x="0" y="58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79" name="Western Sahara" descr="© INSCALE GmbH, 05.05.2010&#10;http://www.presentationload.com/">
              <a:extLst>
                <a:ext uri="{FF2B5EF4-FFF2-40B4-BE49-F238E27FC236}">
                  <a16:creationId xmlns:a16="http://schemas.microsoft.com/office/drawing/2014/main" id="{3358BD5A-AE55-41F4-B69A-79A64949E686}"/>
                </a:ext>
              </a:extLst>
            </p:cNvPr>
            <p:cNvSpPr>
              <a:spLocks/>
            </p:cNvSpPr>
            <p:nvPr/>
          </p:nvSpPr>
          <p:spPr bwMode="gray">
            <a:xfrm>
              <a:off x="5029358" y="3520987"/>
              <a:ext cx="265125" cy="230112"/>
            </a:xfrm>
            <a:custGeom>
              <a:avLst/>
              <a:gdLst>
                <a:gd name="T0" fmla="*/ 2147483647 w 600"/>
                <a:gd name="T1" fmla="*/ 0 h 510"/>
                <a:gd name="T2" fmla="*/ 2147483647 w 600"/>
                <a:gd name="T3" fmla="*/ 0 h 510"/>
                <a:gd name="T4" fmla="*/ 2147483647 w 600"/>
                <a:gd name="T5" fmla="*/ 2147483647 h 510"/>
                <a:gd name="T6" fmla="*/ 2147483647 w 600"/>
                <a:gd name="T7" fmla="*/ 2147483647 h 510"/>
                <a:gd name="T8" fmla="*/ 2147483647 w 600"/>
                <a:gd name="T9" fmla="*/ 2147483647 h 510"/>
                <a:gd name="T10" fmla="*/ 2147483647 w 600"/>
                <a:gd name="T11" fmla="*/ 2147483647 h 510"/>
                <a:gd name="T12" fmla="*/ 2147483647 w 600"/>
                <a:gd name="T13" fmla="*/ 2147483647 h 510"/>
                <a:gd name="T14" fmla="*/ 2147483647 w 600"/>
                <a:gd name="T15" fmla="*/ 2147483647 h 510"/>
                <a:gd name="T16" fmla="*/ 2147483647 w 600"/>
                <a:gd name="T17" fmla="*/ 2147483647 h 510"/>
                <a:gd name="T18" fmla="*/ 2147483647 w 600"/>
                <a:gd name="T19" fmla="*/ 2147483647 h 510"/>
                <a:gd name="T20" fmla="*/ 2147483647 w 600"/>
                <a:gd name="T21" fmla="*/ 2147483647 h 510"/>
                <a:gd name="T22" fmla="*/ 2147483647 w 600"/>
                <a:gd name="T23" fmla="*/ 2147483647 h 510"/>
                <a:gd name="T24" fmla="*/ 2147483647 w 600"/>
                <a:gd name="T25" fmla="*/ 2147483647 h 510"/>
                <a:gd name="T26" fmla="*/ 2147483647 w 600"/>
                <a:gd name="T27" fmla="*/ 2147483647 h 510"/>
                <a:gd name="T28" fmla="*/ 2147483647 w 600"/>
                <a:gd name="T29" fmla="*/ 2147483647 h 510"/>
                <a:gd name="T30" fmla="*/ 2147483647 w 600"/>
                <a:gd name="T31" fmla="*/ 2147483647 h 510"/>
                <a:gd name="T32" fmla="*/ 2147483647 w 600"/>
                <a:gd name="T33" fmla="*/ 2147483647 h 510"/>
                <a:gd name="T34" fmla="*/ 2147483647 w 600"/>
                <a:gd name="T35" fmla="*/ 2147483647 h 510"/>
                <a:gd name="T36" fmla="*/ 2147483647 w 600"/>
                <a:gd name="T37" fmla="*/ 2147483647 h 510"/>
                <a:gd name="T38" fmla="*/ 2147483647 w 600"/>
                <a:gd name="T39" fmla="*/ 2147483647 h 510"/>
                <a:gd name="T40" fmla="*/ 2147483647 w 600"/>
                <a:gd name="T41" fmla="*/ 2147483647 h 510"/>
                <a:gd name="T42" fmla="*/ 2147483647 w 600"/>
                <a:gd name="T43" fmla="*/ 2147483647 h 510"/>
                <a:gd name="T44" fmla="*/ 2147483647 w 600"/>
                <a:gd name="T45" fmla="*/ 2147483647 h 510"/>
                <a:gd name="T46" fmla="*/ 2147483647 w 600"/>
                <a:gd name="T47" fmla="*/ 2147483647 h 510"/>
                <a:gd name="T48" fmla="*/ 2147483647 w 600"/>
                <a:gd name="T49" fmla="*/ 2147483647 h 510"/>
                <a:gd name="T50" fmla="*/ 2147483647 w 600"/>
                <a:gd name="T51" fmla="*/ 2147483647 h 510"/>
                <a:gd name="T52" fmla="*/ 2147483647 w 600"/>
                <a:gd name="T53" fmla="*/ 2147483647 h 510"/>
                <a:gd name="T54" fmla="*/ 2147483647 w 600"/>
                <a:gd name="T55" fmla="*/ 2147483647 h 510"/>
                <a:gd name="T56" fmla="*/ 2147483647 w 600"/>
                <a:gd name="T57" fmla="*/ 2147483647 h 510"/>
                <a:gd name="T58" fmla="*/ 2147483647 w 600"/>
                <a:gd name="T59" fmla="*/ 2147483647 h 510"/>
                <a:gd name="T60" fmla="*/ 2147483647 w 600"/>
                <a:gd name="T61" fmla="*/ 2147483647 h 510"/>
                <a:gd name="T62" fmla="*/ 2147483647 w 600"/>
                <a:gd name="T63" fmla="*/ 2147483647 h 510"/>
                <a:gd name="T64" fmla="*/ 2147483647 w 600"/>
                <a:gd name="T65" fmla="*/ 2147483647 h 510"/>
                <a:gd name="T66" fmla="*/ 2147483647 w 600"/>
                <a:gd name="T67" fmla="*/ 2147483647 h 510"/>
                <a:gd name="T68" fmla="*/ 2147483647 w 600"/>
                <a:gd name="T69" fmla="*/ 2147483647 h 510"/>
                <a:gd name="T70" fmla="*/ 2147483647 w 600"/>
                <a:gd name="T71" fmla="*/ 2147483647 h 510"/>
                <a:gd name="T72" fmla="*/ 2147483647 w 600"/>
                <a:gd name="T73" fmla="*/ 2147483647 h 510"/>
                <a:gd name="T74" fmla="*/ 2147483647 w 600"/>
                <a:gd name="T75" fmla="*/ 2147483647 h 510"/>
                <a:gd name="T76" fmla="*/ 2147483647 w 600"/>
                <a:gd name="T77" fmla="*/ 2147483647 h 510"/>
                <a:gd name="T78" fmla="*/ 0 w 600"/>
                <a:gd name="T79" fmla="*/ 2147483647 h 510"/>
                <a:gd name="T80" fmla="*/ 0 w 600"/>
                <a:gd name="T81" fmla="*/ 2147483647 h 510"/>
                <a:gd name="T82" fmla="*/ 2147483647 w 600"/>
                <a:gd name="T83" fmla="*/ 2147483647 h 510"/>
                <a:gd name="T84" fmla="*/ 2147483647 w 600"/>
                <a:gd name="T85" fmla="*/ 2147483647 h 510"/>
                <a:gd name="T86" fmla="*/ 2147483647 w 600"/>
                <a:gd name="T87" fmla="*/ 2147483647 h 510"/>
                <a:gd name="T88" fmla="*/ 2147483647 w 600"/>
                <a:gd name="T89" fmla="*/ 2147483647 h 510"/>
                <a:gd name="T90" fmla="*/ 2147483647 w 600"/>
                <a:gd name="T91" fmla="*/ 2147483647 h 510"/>
                <a:gd name="T92" fmla="*/ 2147483647 w 600"/>
                <a:gd name="T93" fmla="*/ 2147483647 h 510"/>
                <a:gd name="T94" fmla="*/ 2147483647 w 600"/>
                <a:gd name="T95" fmla="*/ 2147483647 h 510"/>
                <a:gd name="T96" fmla="*/ 2147483647 w 600"/>
                <a:gd name="T97" fmla="*/ 2147483647 h 510"/>
                <a:gd name="T98" fmla="*/ 2147483647 w 600"/>
                <a:gd name="T99" fmla="*/ 2147483647 h 510"/>
                <a:gd name="T100" fmla="*/ 2147483647 w 600"/>
                <a:gd name="T101" fmla="*/ 2147483647 h 510"/>
                <a:gd name="T102" fmla="*/ 2147483647 w 600"/>
                <a:gd name="T103" fmla="*/ 2147483647 h 510"/>
                <a:gd name="T104" fmla="*/ 2147483647 w 600"/>
                <a:gd name="T105" fmla="*/ 2147483647 h 510"/>
                <a:gd name="T106" fmla="*/ 2147483647 w 600"/>
                <a:gd name="T107" fmla="*/ 2147483647 h 510"/>
                <a:gd name="T108" fmla="*/ 2147483647 w 600"/>
                <a:gd name="T109" fmla="*/ 2147483647 h 510"/>
                <a:gd name="T110" fmla="*/ 2147483647 w 600"/>
                <a:gd name="T111" fmla="*/ 2147483647 h 510"/>
                <a:gd name="T112" fmla="*/ 2147483647 w 600"/>
                <a:gd name="T113" fmla="*/ 0 h 510"/>
                <a:gd name="T114" fmla="*/ 2147483647 w 600"/>
                <a:gd name="T115" fmla="*/ 0 h 51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600"/>
                <a:gd name="T175" fmla="*/ 0 h 510"/>
                <a:gd name="T176" fmla="*/ 600 w 600"/>
                <a:gd name="T177" fmla="*/ 510 h 51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600" h="510">
                  <a:moveTo>
                    <a:pt x="546" y="0"/>
                  </a:moveTo>
                  <a:lnTo>
                    <a:pt x="288" y="0"/>
                  </a:lnTo>
                  <a:lnTo>
                    <a:pt x="282" y="6"/>
                  </a:lnTo>
                  <a:lnTo>
                    <a:pt x="270" y="30"/>
                  </a:lnTo>
                  <a:lnTo>
                    <a:pt x="270" y="42"/>
                  </a:lnTo>
                  <a:lnTo>
                    <a:pt x="264" y="54"/>
                  </a:lnTo>
                  <a:lnTo>
                    <a:pt x="264" y="66"/>
                  </a:lnTo>
                  <a:lnTo>
                    <a:pt x="234" y="96"/>
                  </a:lnTo>
                  <a:lnTo>
                    <a:pt x="198" y="96"/>
                  </a:lnTo>
                  <a:lnTo>
                    <a:pt x="186" y="108"/>
                  </a:lnTo>
                  <a:lnTo>
                    <a:pt x="186" y="144"/>
                  </a:lnTo>
                  <a:lnTo>
                    <a:pt x="156" y="174"/>
                  </a:lnTo>
                  <a:lnTo>
                    <a:pt x="156" y="186"/>
                  </a:lnTo>
                  <a:lnTo>
                    <a:pt x="168" y="210"/>
                  </a:lnTo>
                  <a:lnTo>
                    <a:pt x="168" y="222"/>
                  </a:lnTo>
                  <a:lnTo>
                    <a:pt x="156" y="246"/>
                  </a:lnTo>
                  <a:lnTo>
                    <a:pt x="144" y="252"/>
                  </a:lnTo>
                  <a:lnTo>
                    <a:pt x="138" y="252"/>
                  </a:lnTo>
                  <a:lnTo>
                    <a:pt x="132" y="258"/>
                  </a:lnTo>
                  <a:lnTo>
                    <a:pt x="126" y="270"/>
                  </a:lnTo>
                  <a:lnTo>
                    <a:pt x="114" y="282"/>
                  </a:lnTo>
                  <a:lnTo>
                    <a:pt x="102" y="288"/>
                  </a:lnTo>
                  <a:lnTo>
                    <a:pt x="96" y="294"/>
                  </a:lnTo>
                  <a:lnTo>
                    <a:pt x="84" y="300"/>
                  </a:lnTo>
                  <a:lnTo>
                    <a:pt x="78" y="306"/>
                  </a:lnTo>
                  <a:lnTo>
                    <a:pt x="78" y="318"/>
                  </a:lnTo>
                  <a:lnTo>
                    <a:pt x="90" y="324"/>
                  </a:lnTo>
                  <a:lnTo>
                    <a:pt x="78" y="330"/>
                  </a:lnTo>
                  <a:lnTo>
                    <a:pt x="60" y="366"/>
                  </a:lnTo>
                  <a:lnTo>
                    <a:pt x="60" y="384"/>
                  </a:lnTo>
                  <a:lnTo>
                    <a:pt x="48" y="384"/>
                  </a:lnTo>
                  <a:lnTo>
                    <a:pt x="48" y="390"/>
                  </a:lnTo>
                  <a:lnTo>
                    <a:pt x="54" y="396"/>
                  </a:lnTo>
                  <a:lnTo>
                    <a:pt x="54" y="408"/>
                  </a:lnTo>
                  <a:lnTo>
                    <a:pt x="48" y="420"/>
                  </a:lnTo>
                  <a:lnTo>
                    <a:pt x="36" y="426"/>
                  </a:lnTo>
                  <a:lnTo>
                    <a:pt x="24" y="426"/>
                  </a:lnTo>
                  <a:lnTo>
                    <a:pt x="18" y="432"/>
                  </a:lnTo>
                  <a:lnTo>
                    <a:pt x="6" y="456"/>
                  </a:lnTo>
                  <a:lnTo>
                    <a:pt x="0" y="462"/>
                  </a:lnTo>
                  <a:lnTo>
                    <a:pt x="0" y="510"/>
                  </a:lnTo>
                  <a:lnTo>
                    <a:pt x="276" y="510"/>
                  </a:lnTo>
                  <a:lnTo>
                    <a:pt x="282" y="408"/>
                  </a:lnTo>
                  <a:lnTo>
                    <a:pt x="276" y="396"/>
                  </a:lnTo>
                  <a:lnTo>
                    <a:pt x="276" y="378"/>
                  </a:lnTo>
                  <a:lnTo>
                    <a:pt x="282" y="366"/>
                  </a:lnTo>
                  <a:lnTo>
                    <a:pt x="306" y="354"/>
                  </a:lnTo>
                  <a:lnTo>
                    <a:pt x="336" y="354"/>
                  </a:lnTo>
                  <a:lnTo>
                    <a:pt x="348" y="348"/>
                  </a:lnTo>
                  <a:lnTo>
                    <a:pt x="354" y="342"/>
                  </a:lnTo>
                  <a:lnTo>
                    <a:pt x="354" y="150"/>
                  </a:lnTo>
                  <a:lnTo>
                    <a:pt x="366" y="144"/>
                  </a:lnTo>
                  <a:lnTo>
                    <a:pt x="366" y="132"/>
                  </a:lnTo>
                  <a:lnTo>
                    <a:pt x="588" y="126"/>
                  </a:lnTo>
                  <a:lnTo>
                    <a:pt x="588" y="90"/>
                  </a:lnTo>
                  <a:lnTo>
                    <a:pt x="594" y="84"/>
                  </a:lnTo>
                  <a:lnTo>
                    <a:pt x="600" y="0"/>
                  </a:lnTo>
                  <a:lnTo>
                    <a:pt x="546" y="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80" name="Algeria" descr="© INSCALE GmbH, 05.05.2010&#10;http://www.presentationload.com/">
              <a:extLst>
                <a:ext uri="{FF2B5EF4-FFF2-40B4-BE49-F238E27FC236}">
                  <a16:creationId xmlns:a16="http://schemas.microsoft.com/office/drawing/2014/main" id="{C901480E-6D36-4AF2-8AEB-F3F860B48371}"/>
                </a:ext>
              </a:extLst>
            </p:cNvPr>
            <p:cNvSpPr>
              <a:spLocks/>
            </p:cNvSpPr>
            <p:nvPr/>
          </p:nvSpPr>
          <p:spPr bwMode="gray">
            <a:xfrm>
              <a:off x="5270669" y="3176613"/>
              <a:ext cx="654079" cy="655421"/>
            </a:xfrm>
            <a:custGeom>
              <a:avLst/>
              <a:gdLst>
                <a:gd name="T0" fmla="*/ 2147483647 w 1476"/>
                <a:gd name="T1" fmla="*/ 2147483647 h 1464"/>
                <a:gd name="T2" fmla="*/ 2147483647 w 1476"/>
                <a:gd name="T3" fmla="*/ 2147483647 h 1464"/>
                <a:gd name="T4" fmla="*/ 2147483647 w 1476"/>
                <a:gd name="T5" fmla="*/ 2147483647 h 1464"/>
                <a:gd name="T6" fmla="*/ 2147483647 w 1476"/>
                <a:gd name="T7" fmla="*/ 2147483647 h 1464"/>
                <a:gd name="T8" fmla="*/ 2147483647 w 1476"/>
                <a:gd name="T9" fmla="*/ 2147483647 h 1464"/>
                <a:gd name="T10" fmla="*/ 2147483647 w 1476"/>
                <a:gd name="T11" fmla="*/ 2147483647 h 1464"/>
                <a:gd name="T12" fmla="*/ 2147483647 w 1476"/>
                <a:gd name="T13" fmla="*/ 2147483647 h 1464"/>
                <a:gd name="T14" fmla="*/ 2147483647 w 1476"/>
                <a:gd name="T15" fmla="*/ 2147483647 h 1464"/>
                <a:gd name="T16" fmla="*/ 2147483647 w 1476"/>
                <a:gd name="T17" fmla="*/ 2147483647 h 1464"/>
                <a:gd name="T18" fmla="*/ 2147483647 w 1476"/>
                <a:gd name="T19" fmla="*/ 2147483647 h 1464"/>
                <a:gd name="T20" fmla="*/ 2147483647 w 1476"/>
                <a:gd name="T21" fmla="*/ 2147483647 h 1464"/>
                <a:gd name="T22" fmla="*/ 2147483647 w 1476"/>
                <a:gd name="T23" fmla="*/ 2147483647 h 1464"/>
                <a:gd name="T24" fmla="*/ 2147483647 w 1476"/>
                <a:gd name="T25" fmla="*/ 2147483647 h 1464"/>
                <a:gd name="T26" fmla="*/ 2147483647 w 1476"/>
                <a:gd name="T27" fmla="*/ 2147483647 h 1464"/>
                <a:gd name="T28" fmla="*/ 2147483647 w 1476"/>
                <a:gd name="T29" fmla="*/ 2147483647 h 1464"/>
                <a:gd name="T30" fmla="*/ 2147483647 w 1476"/>
                <a:gd name="T31" fmla="*/ 2147483647 h 1464"/>
                <a:gd name="T32" fmla="*/ 2147483647 w 1476"/>
                <a:gd name="T33" fmla="*/ 2147483647 h 1464"/>
                <a:gd name="T34" fmla="*/ 2147483647 w 1476"/>
                <a:gd name="T35" fmla="*/ 2147483647 h 1464"/>
                <a:gd name="T36" fmla="*/ 2147483647 w 1476"/>
                <a:gd name="T37" fmla="*/ 2147483647 h 1464"/>
                <a:gd name="T38" fmla="*/ 2147483647 w 1476"/>
                <a:gd name="T39" fmla="*/ 2147483647 h 1464"/>
                <a:gd name="T40" fmla="*/ 2147483647 w 1476"/>
                <a:gd name="T41" fmla="*/ 2147483647 h 1464"/>
                <a:gd name="T42" fmla="*/ 2147483647 w 1476"/>
                <a:gd name="T43" fmla="*/ 2147483647 h 1464"/>
                <a:gd name="T44" fmla="*/ 2147483647 w 1476"/>
                <a:gd name="T45" fmla="*/ 2147483647 h 1464"/>
                <a:gd name="T46" fmla="*/ 2147483647 w 1476"/>
                <a:gd name="T47" fmla="*/ 2147483647 h 1464"/>
                <a:gd name="T48" fmla="*/ 2147483647 w 1476"/>
                <a:gd name="T49" fmla="*/ 2147483647 h 1464"/>
                <a:gd name="T50" fmla="*/ 2147483647 w 1476"/>
                <a:gd name="T51" fmla="*/ 2147483647 h 1464"/>
                <a:gd name="T52" fmla="*/ 2147483647 w 1476"/>
                <a:gd name="T53" fmla="*/ 2147483647 h 1464"/>
                <a:gd name="T54" fmla="*/ 2147483647 w 1476"/>
                <a:gd name="T55" fmla="*/ 2147483647 h 1464"/>
                <a:gd name="T56" fmla="*/ 2147483647 w 1476"/>
                <a:gd name="T57" fmla="*/ 2147483647 h 1464"/>
                <a:gd name="T58" fmla="*/ 2147483647 w 1476"/>
                <a:gd name="T59" fmla="*/ 2147483647 h 1464"/>
                <a:gd name="T60" fmla="*/ 2147483647 w 1476"/>
                <a:gd name="T61" fmla="*/ 2147483647 h 1464"/>
                <a:gd name="T62" fmla="*/ 2147483647 w 1476"/>
                <a:gd name="T63" fmla="*/ 2147483647 h 1464"/>
                <a:gd name="T64" fmla="*/ 2147483647 w 1476"/>
                <a:gd name="T65" fmla="*/ 2147483647 h 1464"/>
                <a:gd name="T66" fmla="*/ 2147483647 w 1476"/>
                <a:gd name="T67" fmla="*/ 2147483647 h 1464"/>
                <a:gd name="T68" fmla="*/ 2147483647 w 1476"/>
                <a:gd name="T69" fmla="*/ 2147483647 h 1464"/>
                <a:gd name="T70" fmla="*/ 2147483647 w 1476"/>
                <a:gd name="T71" fmla="*/ 2147483647 h 1464"/>
                <a:gd name="T72" fmla="*/ 2147483647 w 1476"/>
                <a:gd name="T73" fmla="*/ 2147483647 h 1464"/>
                <a:gd name="T74" fmla="*/ 2147483647 w 1476"/>
                <a:gd name="T75" fmla="*/ 2147483647 h 1464"/>
                <a:gd name="T76" fmla="*/ 2147483647 w 1476"/>
                <a:gd name="T77" fmla="*/ 2147483647 h 1464"/>
                <a:gd name="T78" fmla="*/ 2147483647 w 1476"/>
                <a:gd name="T79" fmla="*/ 2147483647 h 1464"/>
                <a:gd name="T80" fmla="*/ 2147483647 w 1476"/>
                <a:gd name="T81" fmla="*/ 2147483647 h 1464"/>
                <a:gd name="T82" fmla="*/ 2147483647 w 1476"/>
                <a:gd name="T83" fmla="*/ 2147483647 h 1464"/>
                <a:gd name="T84" fmla="*/ 2147483647 w 1476"/>
                <a:gd name="T85" fmla="*/ 2147483647 h 1464"/>
                <a:gd name="T86" fmla="*/ 2147483647 w 1476"/>
                <a:gd name="T87" fmla="*/ 2147483647 h 1464"/>
                <a:gd name="T88" fmla="*/ 2147483647 w 1476"/>
                <a:gd name="T89" fmla="*/ 2147483647 h 1464"/>
                <a:gd name="T90" fmla="*/ 2147483647 w 1476"/>
                <a:gd name="T91" fmla="*/ 2147483647 h 1464"/>
                <a:gd name="T92" fmla="*/ 2147483647 w 1476"/>
                <a:gd name="T93" fmla="*/ 2147483647 h 1464"/>
                <a:gd name="T94" fmla="*/ 2147483647 w 1476"/>
                <a:gd name="T95" fmla="*/ 2147483647 h 1464"/>
                <a:gd name="T96" fmla="*/ 2147483647 w 1476"/>
                <a:gd name="T97" fmla="*/ 2147483647 h 1464"/>
                <a:gd name="T98" fmla="*/ 2147483647 w 1476"/>
                <a:gd name="T99" fmla="*/ 2147483647 h 1464"/>
                <a:gd name="T100" fmla="*/ 2147483647 w 1476"/>
                <a:gd name="T101" fmla="*/ 2147483647 h 1464"/>
                <a:gd name="T102" fmla="*/ 2147483647 w 1476"/>
                <a:gd name="T103" fmla="*/ 2147483647 h 1464"/>
                <a:gd name="T104" fmla="*/ 2147483647 w 1476"/>
                <a:gd name="T105" fmla="*/ 2147483647 h 1464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476"/>
                <a:gd name="T160" fmla="*/ 0 h 1464"/>
                <a:gd name="T161" fmla="*/ 1476 w 1476"/>
                <a:gd name="T162" fmla="*/ 1464 h 1464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476" h="1464">
                  <a:moveTo>
                    <a:pt x="360" y="534"/>
                  </a:moveTo>
                  <a:lnTo>
                    <a:pt x="318" y="534"/>
                  </a:lnTo>
                  <a:lnTo>
                    <a:pt x="312" y="546"/>
                  </a:lnTo>
                  <a:lnTo>
                    <a:pt x="306" y="552"/>
                  </a:lnTo>
                  <a:lnTo>
                    <a:pt x="294" y="576"/>
                  </a:lnTo>
                  <a:lnTo>
                    <a:pt x="282" y="588"/>
                  </a:lnTo>
                  <a:lnTo>
                    <a:pt x="258" y="588"/>
                  </a:lnTo>
                  <a:lnTo>
                    <a:pt x="246" y="582"/>
                  </a:lnTo>
                  <a:lnTo>
                    <a:pt x="234" y="582"/>
                  </a:lnTo>
                  <a:lnTo>
                    <a:pt x="228" y="594"/>
                  </a:lnTo>
                  <a:lnTo>
                    <a:pt x="204" y="600"/>
                  </a:lnTo>
                  <a:lnTo>
                    <a:pt x="204" y="606"/>
                  </a:lnTo>
                  <a:lnTo>
                    <a:pt x="198" y="618"/>
                  </a:lnTo>
                  <a:lnTo>
                    <a:pt x="186" y="618"/>
                  </a:lnTo>
                  <a:lnTo>
                    <a:pt x="180" y="612"/>
                  </a:lnTo>
                  <a:lnTo>
                    <a:pt x="168" y="606"/>
                  </a:lnTo>
                  <a:lnTo>
                    <a:pt x="138" y="624"/>
                  </a:lnTo>
                  <a:lnTo>
                    <a:pt x="120" y="624"/>
                  </a:lnTo>
                  <a:lnTo>
                    <a:pt x="120" y="630"/>
                  </a:lnTo>
                  <a:lnTo>
                    <a:pt x="90" y="660"/>
                  </a:lnTo>
                  <a:lnTo>
                    <a:pt x="78" y="666"/>
                  </a:lnTo>
                  <a:lnTo>
                    <a:pt x="72" y="672"/>
                  </a:lnTo>
                  <a:lnTo>
                    <a:pt x="60" y="678"/>
                  </a:lnTo>
                  <a:lnTo>
                    <a:pt x="54" y="708"/>
                  </a:lnTo>
                  <a:lnTo>
                    <a:pt x="54" y="768"/>
                  </a:lnTo>
                  <a:lnTo>
                    <a:pt x="0" y="768"/>
                  </a:lnTo>
                  <a:lnTo>
                    <a:pt x="54" y="768"/>
                  </a:lnTo>
                  <a:lnTo>
                    <a:pt x="54" y="804"/>
                  </a:lnTo>
                  <a:lnTo>
                    <a:pt x="312" y="984"/>
                  </a:lnTo>
                  <a:lnTo>
                    <a:pt x="720" y="1296"/>
                  </a:lnTo>
                  <a:lnTo>
                    <a:pt x="720" y="1320"/>
                  </a:lnTo>
                  <a:lnTo>
                    <a:pt x="744" y="1320"/>
                  </a:lnTo>
                  <a:lnTo>
                    <a:pt x="750" y="1326"/>
                  </a:lnTo>
                  <a:lnTo>
                    <a:pt x="750" y="1344"/>
                  </a:lnTo>
                  <a:lnTo>
                    <a:pt x="762" y="1356"/>
                  </a:lnTo>
                  <a:lnTo>
                    <a:pt x="798" y="1356"/>
                  </a:lnTo>
                  <a:lnTo>
                    <a:pt x="804" y="1386"/>
                  </a:lnTo>
                  <a:lnTo>
                    <a:pt x="810" y="1386"/>
                  </a:lnTo>
                  <a:lnTo>
                    <a:pt x="816" y="1380"/>
                  </a:lnTo>
                  <a:lnTo>
                    <a:pt x="846" y="1380"/>
                  </a:lnTo>
                  <a:lnTo>
                    <a:pt x="858" y="1386"/>
                  </a:lnTo>
                  <a:lnTo>
                    <a:pt x="870" y="1410"/>
                  </a:lnTo>
                  <a:lnTo>
                    <a:pt x="870" y="1428"/>
                  </a:lnTo>
                  <a:lnTo>
                    <a:pt x="852" y="1446"/>
                  </a:lnTo>
                  <a:lnTo>
                    <a:pt x="852" y="1452"/>
                  </a:lnTo>
                  <a:lnTo>
                    <a:pt x="858" y="1458"/>
                  </a:lnTo>
                  <a:lnTo>
                    <a:pt x="870" y="1464"/>
                  </a:lnTo>
                  <a:lnTo>
                    <a:pt x="900" y="1464"/>
                  </a:lnTo>
                  <a:lnTo>
                    <a:pt x="906" y="1458"/>
                  </a:lnTo>
                  <a:lnTo>
                    <a:pt x="924" y="1458"/>
                  </a:lnTo>
                  <a:lnTo>
                    <a:pt x="954" y="1452"/>
                  </a:lnTo>
                  <a:lnTo>
                    <a:pt x="984" y="1440"/>
                  </a:lnTo>
                  <a:lnTo>
                    <a:pt x="1020" y="1434"/>
                  </a:lnTo>
                  <a:lnTo>
                    <a:pt x="1038" y="1434"/>
                  </a:lnTo>
                  <a:lnTo>
                    <a:pt x="1062" y="1416"/>
                  </a:lnTo>
                  <a:lnTo>
                    <a:pt x="1098" y="1386"/>
                  </a:lnTo>
                  <a:lnTo>
                    <a:pt x="1128" y="1350"/>
                  </a:lnTo>
                  <a:lnTo>
                    <a:pt x="1158" y="1326"/>
                  </a:lnTo>
                  <a:lnTo>
                    <a:pt x="1182" y="1314"/>
                  </a:lnTo>
                  <a:lnTo>
                    <a:pt x="1224" y="1284"/>
                  </a:lnTo>
                  <a:lnTo>
                    <a:pt x="1272" y="1248"/>
                  </a:lnTo>
                  <a:lnTo>
                    <a:pt x="1332" y="1206"/>
                  </a:lnTo>
                  <a:lnTo>
                    <a:pt x="1386" y="1170"/>
                  </a:lnTo>
                  <a:lnTo>
                    <a:pt x="1434" y="1134"/>
                  </a:lnTo>
                  <a:lnTo>
                    <a:pt x="1464" y="1110"/>
                  </a:lnTo>
                  <a:lnTo>
                    <a:pt x="1476" y="1104"/>
                  </a:lnTo>
                  <a:lnTo>
                    <a:pt x="1476" y="1098"/>
                  </a:lnTo>
                  <a:lnTo>
                    <a:pt x="1470" y="1092"/>
                  </a:lnTo>
                  <a:lnTo>
                    <a:pt x="1464" y="1080"/>
                  </a:lnTo>
                  <a:lnTo>
                    <a:pt x="1458" y="1062"/>
                  </a:lnTo>
                  <a:lnTo>
                    <a:pt x="1452" y="1050"/>
                  </a:lnTo>
                  <a:lnTo>
                    <a:pt x="1452" y="1044"/>
                  </a:lnTo>
                  <a:lnTo>
                    <a:pt x="1440" y="1032"/>
                  </a:lnTo>
                  <a:lnTo>
                    <a:pt x="1428" y="1032"/>
                  </a:lnTo>
                  <a:lnTo>
                    <a:pt x="1392" y="1014"/>
                  </a:lnTo>
                  <a:lnTo>
                    <a:pt x="1386" y="1014"/>
                  </a:lnTo>
                  <a:lnTo>
                    <a:pt x="1362" y="1026"/>
                  </a:lnTo>
                  <a:lnTo>
                    <a:pt x="1338" y="1002"/>
                  </a:lnTo>
                  <a:lnTo>
                    <a:pt x="1338" y="960"/>
                  </a:lnTo>
                  <a:lnTo>
                    <a:pt x="1332" y="954"/>
                  </a:lnTo>
                  <a:lnTo>
                    <a:pt x="1326" y="942"/>
                  </a:lnTo>
                  <a:lnTo>
                    <a:pt x="1314" y="930"/>
                  </a:lnTo>
                  <a:lnTo>
                    <a:pt x="1308" y="912"/>
                  </a:lnTo>
                  <a:lnTo>
                    <a:pt x="1296" y="900"/>
                  </a:lnTo>
                  <a:lnTo>
                    <a:pt x="1290" y="888"/>
                  </a:lnTo>
                  <a:lnTo>
                    <a:pt x="1290" y="882"/>
                  </a:lnTo>
                  <a:lnTo>
                    <a:pt x="1296" y="876"/>
                  </a:lnTo>
                  <a:lnTo>
                    <a:pt x="1308" y="876"/>
                  </a:lnTo>
                  <a:lnTo>
                    <a:pt x="1320" y="870"/>
                  </a:lnTo>
                  <a:lnTo>
                    <a:pt x="1326" y="864"/>
                  </a:lnTo>
                  <a:lnTo>
                    <a:pt x="1332" y="852"/>
                  </a:lnTo>
                  <a:lnTo>
                    <a:pt x="1332" y="840"/>
                  </a:lnTo>
                  <a:lnTo>
                    <a:pt x="1326" y="834"/>
                  </a:lnTo>
                  <a:lnTo>
                    <a:pt x="1326" y="828"/>
                  </a:lnTo>
                  <a:lnTo>
                    <a:pt x="1320" y="774"/>
                  </a:lnTo>
                  <a:lnTo>
                    <a:pt x="1332" y="750"/>
                  </a:lnTo>
                  <a:lnTo>
                    <a:pt x="1326" y="732"/>
                  </a:lnTo>
                  <a:lnTo>
                    <a:pt x="1326" y="726"/>
                  </a:lnTo>
                  <a:lnTo>
                    <a:pt x="1332" y="720"/>
                  </a:lnTo>
                  <a:lnTo>
                    <a:pt x="1332" y="690"/>
                  </a:lnTo>
                  <a:lnTo>
                    <a:pt x="1338" y="678"/>
                  </a:lnTo>
                  <a:lnTo>
                    <a:pt x="1338" y="672"/>
                  </a:lnTo>
                  <a:lnTo>
                    <a:pt x="1326" y="648"/>
                  </a:lnTo>
                  <a:lnTo>
                    <a:pt x="1302" y="588"/>
                  </a:lnTo>
                  <a:lnTo>
                    <a:pt x="1290" y="570"/>
                  </a:lnTo>
                  <a:lnTo>
                    <a:pt x="1296" y="564"/>
                  </a:lnTo>
                  <a:lnTo>
                    <a:pt x="1308" y="558"/>
                  </a:lnTo>
                  <a:lnTo>
                    <a:pt x="1296" y="528"/>
                  </a:lnTo>
                  <a:lnTo>
                    <a:pt x="1284" y="480"/>
                  </a:lnTo>
                  <a:lnTo>
                    <a:pt x="1278" y="438"/>
                  </a:lnTo>
                  <a:lnTo>
                    <a:pt x="1272" y="414"/>
                  </a:lnTo>
                  <a:lnTo>
                    <a:pt x="1266" y="408"/>
                  </a:lnTo>
                  <a:lnTo>
                    <a:pt x="1260" y="396"/>
                  </a:lnTo>
                  <a:lnTo>
                    <a:pt x="1236" y="384"/>
                  </a:lnTo>
                  <a:lnTo>
                    <a:pt x="1230" y="378"/>
                  </a:lnTo>
                  <a:lnTo>
                    <a:pt x="1224" y="378"/>
                  </a:lnTo>
                  <a:lnTo>
                    <a:pt x="1224" y="336"/>
                  </a:lnTo>
                  <a:lnTo>
                    <a:pt x="1212" y="324"/>
                  </a:lnTo>
                  <a:lnTo>
                    <a:pt x="1194" y="318"/>
                  </a:lnTo>
                  <a:lnTo>
                    <a:pt x="1182" y="318"/>
                  </a:lnTo>
                  <a:lnTo>
                    <a:pt x="1182" y="288"/>
                  </a:lnTo>
                  <a:lnTo>
                    <a:pt x="1170" y="288"/>
                  </a:lnTo>
                  <a:lnTo>
                    <a:pt x="1170" y="246"/>
                  </a:lnTo>
                  <a:lnTo>
                    <a:pt x="1194" y="222"/>
                  </a:lnTo>
                  <a:lnTo>
                    <a:pt x="1218" y="204"/>
                  </a:lnTo>
                  <a:lnTo>
                    <a:pt x="1218" y="198"/>
                  </a:lnTo>
                  <a:lnTo>
                    <a:pt x="1224" y="192"/>
                  </a:lnTo>
                  <a:lnTo>
                    <a:pt x="1224" y="180"/>
                  </a:lnTo>
                  <a:lnTo>
                    <a:pt x="1230" y="168"/>
                  </a:lnTo>
                  <a:lnTo>
                    <a:pt x="1230" y="126"/>
                  </a:lnTo>
                  <a:lnTo>
                    <a:pt x="1224" y="114"/>
                  </a:lnTo>
                  <a:lnTo>
                    <a:pt x="1224" y="78"/>
                  </a:lnTo>
                  <a:lnTo>
                    <a:pt x="1230" y="66"/>
                  </a:lnTo>
                  <a:lnTo>
                    <a:pt x="1230" y="54"/>
                  </a:lnTo>
                  <a:lnTo>
                    <a:pt x="1212" y="48"/>
                  </a:lnTo>
                  <a:lnTo>
                    <a:pt x="1254" y="30"/>
                  </a:lnTo>
                  <a:lnTo>
                    <a:pt x="1254" y="18"/>
                  </a:lnTo>
                  <a:lnTo>
                    <a:pt x="1242" y="18"/>
                  </a:lnTo>
                  <a:lnTo>
                    <a:pt x="1236" y="12"/>
                  </a:lnTo>
                  <a:lnTo>
                    <a:pt x="1224" y="12"/>
                  </a:lnTo>
                  <a:lnTo>
                    <a:pt x="1206" y="24"/>
                  </a:lnTo>
                  <a:lnTo>
                    <a:pt x="1170" y="6"/>
                  </a:lnTo>
                  <a:lnTo>
                    <a:pt x="1152" y="6"/>
                  </a:lnTo>
                  <a:lnTo>
                    <a:pt x="1152" y="18"/>
                  </a:lnTo>
                  <a:lnTo>
                    <a:pt x="1116" y="18"/>
                  </a:lnTo>
                  <a:lnTo>
                    <a:pt x="1092" y="0"/>
                  </a:lnTo>
                  <a:lnTo>
                    <a:pt x="1086" y="30"/>
                  </a:lnTo>
                  <a:lnTo>
                    <a:pt x="1056" y="18"/>
                  </a:lnTo>
                  <a:lnTo>
                    <a:pt x="1026" y="42"/>
                  </a:lnTo>
                  <a:lnTo>
                    <a:pt x="1002" y="30"/>
                  </a:lnTo>
                  <a:lnTo>
                    <a:pt x="984" y="30"/>
                  </a:lnTo>
                  <a:lnTo>
                    <a:pt x="966" y="24"/>
                  </a:lnTo>
                  <a:lnTo>
                    <a:pt x="948" y="24"/>
                  </a:lnTo>
                  <a:lnTo>
                    <a:pt x="924" y="30"/>
                  </a:lnTo>
                  <a:lnTo>
                    <a:pt x="906" y="30"/>
                  </a:lnTo>
                  <a:lnTo>
                    <a:pt x="900" y="36"/>
                  </a:lnTo>
                  <a:lnTo>
                    <a:pt x="888" y="36"/>
                  </a:lnTo>
                  <a:lnTo>
                    <a:pt x="876" y="42"/>
                  </a:lnTo>
                  <a:lnTo>
                    <a:pt x="816" y="42"/>
                  </a:lnTo>
                  <a:lnTo>
                    <a:pt x="810" y="48"/>
                  </a:lnTo>
                  <a:lnTo>
                    <a:pt x="750" y="48"/>
                  </a:lnTo>
                  <a:lnTo>
                    <a:pt x="744" y="54"/>
                  </a:lnTo>
                  <a:lnTo>
                    <a:pt x="726" y="54"/>
                  </a:lnTo>
                  <a:lnTo>
                    <a:pt x="714" y="60"/>
                  </a:lnTo>
                  <a:lnTo>
                    <a:pt x="696" y="66"/>
                  </a:lnTo>
                  <a:lnTo>
                    <a:pt x="684" y="78"/>
                  </a:lnTo>
                  <a:lnTo>
                    <a:pt x="678" y="90"/>
                  </a:lnTo>
                  <a:lnTo>
                    <a:pt x="666" y="102"/>
                  </a:lnTo>
                  <a:lnTo>
                    <a:pt x="666" y="108"/>
                  </a:lnTo>
                  <a:lnTo>
                    <a:pt x="636" y="108"/>
                  </a:lnTo>
                  <a:lnTo>
                    <a:pt x="624" y="114"/>
                  </a:lnTo>
                  <a:lnTo>
                    <a:pt x="606" y="114"/>
                  </a:lnTo>
                  <a:lnTo>
                    <a:pt x="594" y="120"/>
                  </a:lnTo>
                  <a:lnTo>
                    <a:pt x="588" y="126"/>
                  </a:lnTo>
                  <a:lnTo>
                    <a:pt x="588" y="132"/>
                  </a:lnTo>
                  <a:lnTo>
                    <a:pt x="558" y="162"/>
                  </a:lnTo>
                  <a:lnTo>
                    <a:pt x="546" y="168"/>
                  </a:lnTo>
                  <a:lnTo>
                    <a:pt x="522" y="168"/>
                  </a:lnTo>
                  <a:lnTo>
                    <a:pt x="528" y="174"/>
                  </a:lnTo>
                  <a:lnTo>
                    <a:pt x="534" y="186"/>
                  </a:lnTo>
                  <a:lnTo>
                    <a:pt x="546" y="192"/>
                  </a:lnTo>
                  <a:lnTo>
                    <a:pt x="540" y="198"/>
                  </a:lnTo>
                  <a:lnTo>
                    <a:pt x="540" y="210"/>
                  </a:lnTo>
                  <a:lnTo>
                    <a:pt x="552" y="210"/>
                  </a:lnTo>
                  <a:lnTo>
                    <a:pt x="546" y="276"/>
                  </a:lnTo>
                  <a:lnTo>
                    <a:pt x="558" y="294"/>
                  </a:lnTo>
                  <a:lnTo>
                    <a:pt x="546" y="324"/>
                  </a:lnTo>
                  <a:lnTo>
                    <a:pt x="564" y="324"/>
                  </a:lnTo>
                  <a:lnTo>
                    <a:pt x="564" y="354"/>
                  </a:lnTo>
                  <a:lnTo>
                    <a:pt x="588" y="372"/>
                  </a:lnTo>
                  <a:lnTo>
                    <a:pt x="570" y="390"/>
                  </a:lnTo>
                  <a:lnTo>
                    <a:pt x="570" y="402"/>
                  </a:lnTo>
                  <a:lnTo>
                    <a:pt x="516" y="408"/>
                  </a:lnTo>
                  <a:lnTo>
                    <a:pt x="504" y="402"/>
                  </a:lnTo>
                  <a:lnTo>
                    <a:pt x="486" y="402"/>
                  </a:lnTo>
                  <a:lnTo>
                    <a:pt x="486" y="408"/>
                  </a:lnTo>
                  <a:lnTo>
                    <a:pt x="480" y="414"/>
                  </a:lnTo>
                  <a:lnTo>
                    <a:pt x="474" y="408"/>
                  </a:lnTo>
                  <a:lnTo>
                    <a:pt x="462" y="408"/>
                  </a:lnTo>
                  <a:lnTo>
                    <a:pt x="462" y="414"/>
                  </a:lnTo>
                  <a:lnTo>
                    <a:pt x="456" y="420"/>
                  </a:lnTo>
                  <a:lnTo>
                    <a:pt x="456" y="432"/>
                  </a:lnTo>
                  <a:lnTo>
                    <a:pt x="432" y="432"/>
                  </a:lnTo>
                  <a:lnTo>
                    <a:pt x="420" y="438"/>
                  </a:lnTo>
                  <a:lnTo>
                    <a:pt x="396" y="438"/>
                  </a:lnTo>
                  <a:lnTo>
                    <a:pt x="390" y="444"/>
                  </a:lnTo>
                  <a:lnTo>
                    <a:pt x="390" y="456"/>
                  </a:lnTo>
                  <a:lnTo>
                    <a:pt x="396" y="462"/>
                  </a:lnTo>
                  <a:lnTo>
                    <a:pt x="402" y="474"/>
                  </a:lnTo>
                  <a:lnTo>
                    <a:pt x="414" y="492"/>
                  </a:lnTo>
                  <a:lnTo>
                    <a:pt x="390" y="504"/>
                  </a:lnTo>
                  <a:lnTo>
                    <a:pt x="390" y="510"/>
                  </a:lnTo>
                  <a:lnTo>
                    <a:pt x="378" y="522"/>
                  </a:lnTo>
                  <a:lnTo>
                    <a:pt x="366" y="528"/>
                  </a:lnTo>
                  <a:lnTo>
                    <a:pt x="360" y="534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</p:grpSp>
      <p:grpSp>
        <p:nvGrpSpPr>
          <p:cNvPr id="81" name="Central_East_Europe_Middle_East">
            <a:extLst>
              <a:ext uri="{FF2B5EF4-FFF2-40B4-BE49-F238E27FC236}">
                <a16:creationId xmlns:a16="http://schemas.microsoft.com/office/drawing/2014/main" id="{309CF079-9123-4683-A3EF-1DDDC58DE203}"/>
              </a:ext>
            </a:extLst>
          </p:cNvPr>
          <p:cNvGrpSpPr>
            <a:grpSpLocks/>
          </p:cNvGrpSpPr>
          <p:nvPr userDrawn="1"/>
        </p:nvGrpSpPr>
        <p:grpSpPr bwMode="auto">
          <a:xfrm>
            <a:off x="5765800" y="1489075"/>
            <a:ext cx="4367213" cy="2192338"/>
            <a:chOff x="5766095" y="1736525"/>
            <a:chExt cx="4366190" cy="2193004"/>
          </a:xfrm>
        </p:grpSpPr>
        <p:sp>
          <p:nvSpPr>
            <p:cNvPr id="82" name="United Arab Emirates" descr="© INSCALE GmbH, 05.05.2010&#10;http://www.presentationload.com/">
              <a:extLst>
                <a:ext uri="{FF2B5EF4-FFF2-40B4-BE49-F238E27FC236}">
                  <a16:creationId xmlns:a16="http://schemas.microsoft.com/office/drawing/2014/main" id="{BC856240-D981-4CA2-B653-B9544AE517E9}"/>
                </a:ext>
              </a:extLst>
            </p:cNvPr>
            <p:cNvSpPr>
              <a:spLocks/>
            </p:cNvSpPr>
            <p:nvPr/>
          </p:nvSpPr>
          <p:spPr bwMode="gray">
            <a:xfrm>
              <a:off x="7142136" y="3561117"/>
              <a:ext cx="149190" cy="142918"/>
            </a:xfrm>
            <a:custGeom>
              <a:avLst/>
              <a:gdLst>
                <a:gd name="T0" fmla="*/ 2147483647 w 336"/>
                <a:gd name="T1" fmla="*/ 2147483647 h 318"/>
                <a:gd name="T2" fmla="*/ 2147483647 w 336"/>
                <a:gd name="T3" fmla="*/ 2147483647 h 318"/>
                <a:gd name="T4" fmla="*/ 2147483647 w 336"/>
                <a:gd name="T5" fmla="*/ 2147483647 h 318"/>
                <a:gd name="T6" fmla="*/ 2147483647 w 336"/>
                <a:gd name="T7" fmla="*/ 2147483647 h 318"/>
                <a:gd name="T8" fmla="*/ 2147483647 w 336"/>
                <a:gd name="T9" fmla="*/ 2147483647 h 318"/>
                <a:gd name="T10" fmla="*/ 2147483647 w 336"/>
                <a:gd name="T11" fmla="*/ 0 h 318"/>
                <a:gd name="T12" fmla="*/ 2147483647 w 336"/>
                <a:gd name="T13" fmla="*/ 2147483647 h 318"/>
                <a:gd name="T14" fmla="*/ 2147483647 w 336"/>
                <a:gd name="T15" fmla="*/ 2147483647 h 318"/>
                <a:gd name="T16" fmla="*/ 2147483647 w 336"/>
                <a:gd name="T17" fmla="*/ 2147483647 h 318"/>
                <a:gd name="T18" fmla="*/ 2147483647 w 336"/>
                <a:gd name="T19" fmla="*/ 2147483647 h 318"/>
                <a:gd name="T20" fmla="*/ 2147483647 w 336"/>
                <a:gd name="T21" fmla="*/ 2147483647 h 318"/>
                <a:gd name="T22" fmla="*/ 2147483647 w 336"/>
                <a:gd name="T23" fmla="*/ 2147483647 h 318"/>
                <a:gd name="T24" fmla="*/ 2147483647 w 336"/>
                <a:gd name="T25" fmla="*/ 2147483647 h 318"/>
                <a:gd name="T26" fmla="*/ 2147483647 w 336"/>
                <a:gd name="T27" fmla="*/ 2147483647 h 318"/>
                <a:gd name="T28" fmla="*/ 2147483647 w 336"/>
                <a:gd name="T29" fmla="*/ 2147483647 h 318"/>
                <a:gd name="T30" fmla="*/ 2147483647 w 336"/>
                <a:gd name="T31" fmla="*/ 2147483647 h 318"/>
                <a:gd name="T32" fmla="*/ 2147483647 w 336"/>
                <a:gd name="T33" fmla="*/ 2147483647 h 318"/>
                <a:gd name="T34" fmla="*/ 2147483647 w 336"/>
                <a:gd name="T35" fmla="*/ 2147483647 h 318"/>
                <a:gd name="T36" fmla="*/ 0 w 336"/>
                <a:gd name="T37" fmla="*/ 2147483647 h 318"/>
                <a:gd name="T38" fmla="*/ 2147483647 w 336"/>
                <a:gd name="T39" fmla="*/ 2147483647 h 318"/>
                <a:gd name="T40" fmla="*/ 2147483647 w 336"/>
                <a:gd name="T41" fmla="*/ 2147483647 h 318"/>
                <a:gd name="T42" fmla="*/ 2147483647 w 336"/>
                <a:gd name="T43" fmla="*/ 2147483647 h 318"/>
                <a:gd name="T44" fmla="*/ 2147483647 w 336"/>
                <a:gd name="T45" fmla="*/ 2147483647 h 318"/>
                <a:gd name="T46" fmla="*/ 2147483647 w 336"/>
                <a:gd name="T47" fmla="*/ 2147483647 h 318"/>
                <a:gd name="T48" fmla="*/ 2147483647 w 336"/>
                <a:gd name="T49" fmla="*/ 2147483647 h 318"/>
                <a:gd name="T50" fmla="*/ 2147483647 w 336"/>
                <a:gd name="T51" fmla="*/ 2147483647 h 318"/>
                <a:gd name="T52" fmla="*/ 2147483647 w 336"/>
                <a:gd name="T53" fmla="*/ 2147483647 h 318"/>
                <a:gd name="T54" fmla="*/ 2147483647 w 336"/>
                <a:gd name="T55" fmla="*/ 2147483647 h 318"/>
                <a:gd name="T56" fmla="*/ 2147483647 w 336"/>
                <a:gd name="T57" fmla="*/ 2147483647 h 318"/>
                <a:gd name="T58" fmla="*/ 2147483647 w 336"/>
                <a:gd name="T59" fmla="*/ 2147483647 h 318"/>
                <a:gd name="T60" fmla="*/ 2147483647 w 336"/>
                <a:gd name="T61" fmla="*/ 2147483647 h 318"/>
                <a:gd name="T62" fmla="*/ 2147483647 w 336"/>
                <a:gd name="T63" fmla="*/ 2147483647 h 318"/>
                <a:gd name="T64" fmla="*/ 2147483647 w 336"/>
                <a:gd name="T65" fmla="*/ 2147483647 h 318"/>
                <a:gd name="T66" fmla="*/ 2147483647 w 336"/>
                <a:gd name="T67" fmla="*/ 2147483647 h 318"/>
                <a:gd name="T68" fmla="*/ 2147483647 w 336"/>
                <a:gd name="T69" fmla="*/ 2147483647 h 31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336"/>
                <a:gd name="T106" fmla="*/ 0 h 318"/>
                <a:gd name="T107" fmla="*/ 336 w 336"/>
                <a:gd name="T108" fmla="*/ 318 h 318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336" h="318">
                  <a:moveTo>
                    <a:pt x="300" y="120"/>
                  </a:moveTo>
                  <a:lnTo>
                    <a:pt x="306" y="120"/>
                  </a:lnTo>
                  <a:lnTo>
                    <a:pt x="306" y="126"/>
                  </a:lnTo>
                  <a:lnTo>
                    <a:pt x="312" y="138"/>
                  </a:lnTo>
                  <a:lnTo>
                    <a:pt x="336" y="132"/>
                  </a:lnTo>
                  <a:lnTo>
                    <a:pt x="330" y="120"/>
                  </a:lnTo>
                  <a:lnTo>
                    <a:pt x="324" y="102"/>
                  </a:lnTo>
                  <a:lnTo>
                    <a:pt x="324" y="60"/>
                  </a:lnTo>
                  <a:lnTo>
                    <a:pt x="330" y="42"/>
                  </a:lnTo>
                  <a:lnTo>
                    <a:pt x="330" y="6"/>
                  </a:lnTo>
                  <a:lnTo>
                    <a:pt x="324" y="0"/>
                  </a:lnTo>
                  <a:lnTo>
                    <a:pt x="318" y="0"/>
                  </a:lnTo>
                  <a:lnTo>
                    <a:pt x="312" y="6"/>
                  </a:lnTo>
                  <a:lnTo>
                    <a:pt x="306" y="18"/>
                  </a:lnTo>
                  <a:lnTo>
                    <a:pt x="300" y="36"/>
                  </a:lnTo>
                  <a:lnTo>
                    <a:pt x="288" y="60"/>
                  </a:lnTo>
                  <a:lnTo>
                    <a:pt x="282" y="66"/>
                  </a:lnTo>
                  <a:lnTo>
                    <a:pt x="282" y="72"/>
                  </a:lnTo>
                  <a:lnTo>
                    <a:pt x="276" y="72"/>
                  </a:lnTo>
                  <a:lnTo>
                    <a:pt x="264" y="78"/>
                  </a:lnTo>
                  <a:lnTo>
                    <a:pt x="234" y="108"/>
                  </a:lnTo>
                  <a:lnTo>
                    <a:pt x="228" y="120"/>
                  </a:lnTo>
                  <a:lnTo>
                    <a:pt x="216" y="132"/>
                  </a:lnTo>
                  <a:lnTo>
                    <a:pt x="204" y="138"/>
                  </a:lnTo>
                  <a:lnTo>
                    <a:pt x="198" y="150"/>
                  </a:lnTo>
                  <a:lnTo>
                    <a:pt x="198" y="168"/>
                  </a:lnTo>
                  <a:lnTo>
                    <a:pt x="192" y="180"/>
                  </a:lnTo>
                  <a:lnTo>
                    <a:pt x="192" y="186"/>
                  </a:lnTo>
                  <a:lnTo>
                    <a:pt x="186" y="192"/>
                  </a:lnTo>
                  <a:lnTo>
                    <a:pt x="150" y="192"/>
                  </a:lnTo>
                  <a:lnTo>
                    <a:pt x="132" y="186"/>
                  </a:lnTo>
                  <a:lnTo>
                    <a:pt x="90" y="186"/>
                  </a:lnTo>
                  <a:lnTo>
                    <a:pt x="72" y="192"/>
                  </a:lnTo>
                  <a:lnTo>
                    <a:pt x="48" y="204"/>
                  </a:lnTo>
                  <a:lnTo>
                    <a:pt x="24" y="204"/>
                  </a:lnTo>
                  <a:lnTo>
                    <a:pt x="12" y="192"/>
                  </a:lnTo>
                  <a:lnTo>
                    <a:pt x="0" y="186"/>
                  </a:lnTo>
                  <a:lnTo>
                    <a:pt x="0" y="198"/>
                  </a:lnTo>
                  <a:lnTo>
                    <a:pt x="18" y="216"/>
                  </a:lnTo>
                  <a:lnTo>
                    <a:pt x="30" y="240"/>
                  </a:lnTo>
                  <a:lnTo>
                    <a:pt x="54" y="264"/>
                  </a:lnTo>
                  <a:lnTo>
                    <a:pt x="60" y="276"/>
                  </a:lnTo>
                  <a:lnTo>
                    <a:pt x="72" y="282"/>
                  </a:lnTo>
                  <a:lnTo>
                    <a:pt x="78" y="294"/>
                  </a:lnTo>
                  <a:lnTo>
                    <a:pt x="96" y="294"/>
                  </a:lnTo>
                  <a:lnTo>
                    <a:pt x="132" y="300"/>
                  </a:lnTo>
                  <a:lnTo>
                    <a:pt x="228" y="312"/>
                  </a:lnTo>
                  <a:lnTo>
                    <a:pt x="270" y="318"/>
                  </a:lnTo>
                  <a:lnTo>
                    <a:pt x="264" y="306"/>
                  </a:lnTo>
                  <a:lnTo>
                    <a:pt x="258" y="300"/>
                  </a:lnTo>
                  <a:lnTo>
                    <a:pt x="252" y="288"/>
                  </a:lnTo>
                  <a:lnTo>
                    <a:pt x="252" y="276"/>
                  </a:lnTo>
                  <a:lnTo>
                    <a:pt x="258" y="270"/>
                  </a:lnTo>
                  <a:lnTo>
                    <a:pt x="264" y="258"/>
                  </a:lnTo>
                  <a:lnTo>
                    <a:pt x="270" y="252"/>
                  </a:lnTo>
                  <a:lnTo>
                    <a:pt x="276" y="240"/>
                  </a:lnTo>
                  <a:lnTo>
                    <a:pt x="276" y="228"/>
                  </a:lnTo>
                  <a:lnTo>
                    <a:pt x="282" y="216"/>
                  </a:lnTo>
                  <a:lnTo>
                    <a:pt x="282" y="204"/>
                  </a:lnTo>
                  <a:lnTo>
                    <a:pt x="288" y="198"/>
                  </a:lnTo>
                  <a:lnTo>
                    <a:pt x="288" y="192"/>
                  </a:lnTo>
                  <a:lnTo>
                    <a:pt x="300" y="192"/>
                  </a:lnTo>
                  <a:lnTo>
                    <a:pt x="300" y="198"/>
                  </a:lnTo>
                  <a:lnTo>
                    <a:pt x="306" y="198"/>
                  </a:lnTo>
                  <a:lnTo>
                    <a:pt x="306" y="192"/>
                  </a:lnTo>
                  <a:lnTo>
                    <a:pt x="288" y="174"/>
                  </a:lnTo>
                  <a:lnTo>
                    <a:pt x="288" y="144"/>
                  </a:lnTo>
                  <a:lnTo>
                    <a:pt x="294" y="132"/>
                  </a:lnTo>
                  <a:lnTo>
                    <a:pt x="294" y="126"/>
                  </a:lnTo>
                  <a:lnTo>
                    <a:pt x="300" y="120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83" name="Ukraine" descr="© INSCALE GmbH, 05.05.2010&#10;http://www.presentationload.com/">
              <a:extLst>
                <a:ext uri="{FF2B5EF4-FFF2-40B4-BE49-F238E27FC236}">
                  <a16:creationId xmlns:a16="http://schemas.microsoft.com/office/drawing/2014/main" id="{344D7BD6-D67F-4376-ADDF-C4D1C87F0160}"/>
                </a:ext>
              </a:extLst>
            </p:cNvPr>
            <p:cNvSpPr>
              <a:spLocks/>
            </p:cNvSpPr>
            <p:nvPr/>
          </p:nvSpPr>
          <p:spPr bwMode="gray">
            <a:xfrm>
              <a:off x="6200968" y="2636911"/>
              <a:ext cx="495184" cy="281072"/>
            </a:xfrm>
            <a:custGeom>
              <a:avLst/>
              <a:gdLst>
                <a:gd name="T0" fmla="*/ 2147483647 w 1116"/>
                <a:gd name="T1" fmla="*/ 2147483647 h 624"/>
                <a:gd name="T2" fmla="*/ 2147483647 w 1116"/>
                <a:gd name="T3" fmla="*/ 2147483647 h 624"/>
                <a:gd name="T4" fmla="*/ 2147483647 w 1116"/>
                <a:gd name="T5" fmla="*/ 2147483647 h 624"/>
                <a:gd name="T6" fmla="*/ 2147483647 w 1116"/>
                <a:gd name="T7" fmla="*/ 2147483647 h 624"/>
                <a:gd name="T8" fmla="*/ 2147483647 w 1116"/>
                <a:gd name="T9" fmla="*/ 2147483647 h 624"/>
                <a:gd name="T10" fmla="*/ 2147483647 w 1116"/>
                <a:gd name="T11" fmla="*/ 2147483647 h 624"/>
                <a:gd name="T12" fmla="*/ 2147483647 w 1116"/>
                <a:gd name="T13" fmla="*/ 2147483647 h 624"/>
                <a:gd name="T14" fmla="*/ 2147483647 w 1116"/>
                <a:gd name="T15" fmla="*/ 2147483647 h 624"/>
                <a:gd name="T16" fmla="*/ 2147483647 w 1116"/>
                <a:gd name="T17" fmla="*/ 2147483647 h 624"/>
                <a:gd name="T18" fmla="*/ 2147483647 w 1116"/>
                <a:gd name="T19" fmla="*/ 2147483647 h 624"/>
                <a:gd name="T20" fmla="*/ 2147483647 w 1116"/>
                <a:gd name="T21" fmla="*/ 2147483647 h 624"/>
                <a:gd name="T22" fmla="*/ 2147483647 w 1116"/>
                <a:gd name="T23" fmla="*/ 2147483647 h 624"/>
                <a:gd name="T24" fmla="*/ 2147483647 w 1116"/>
                <a:gd name="T25" fmla="*/ 2147483647 h 624"/>
                <a:gd name="T26" fmla="*/ 2147483647 w 1116"/>
                <a:gd name="T27" fmla="*/ 2147483647 h 624"/>
                <a:gd name="T28" fmla="*/ 2147483647 w 1116"/>
                <a:gd name="T29" fmla="*/ 2147483647 h 624"/>
                <a:gd name="T30" fmla="*/ 2147483647 w 1116"/>
                <a:gd name="T31" fmla="*/ 2147483647 h 624"/>
                <a:gd name="T32" fmla="*/ 2147483647 w 1116"/>
                <a:gd name="T33" fmla="*/ 2147483647 h 624"/>
                <a:gd name="T34" fmla="*/ 2147483647 w 1116"/>
                <a:gd name="T35" fmla="*/ 2147483647 h 624"/>
                <a:gd name="T36" fmla="*/ 2147483647 w 1116"/>
                <a:gd name="T37" fmla="*/ 2147483647 h 624"/>
                <a:gd name="T38" fmla="*/ 2147483647 w 1116"/>
                <a:gd name="T39" fmla="*/ 2147483647 h 624"/>
                <a:gd name="T40" fmla="*/ 2147483647 w 1116"/>
                <a:gd name="T41" fmla="*/ 2147483647 h 624"/>
                <a:gd name="T42" fmla="*/ 2147483647 w 1116"/>
                <a:gd name="T43" fmla="*/ 2147483647 h 624"/>
                <a:gd name="T44" fmla="*/ 2147483647 w 1116"/>
                <a:gd name="T45" fmla="*/ 2147483647 h 624"/>
                <a:gd name="T46" fmla="*/ 2147483647 w 1116"/>
                <a:gd name="T47" fmla="*/ 2147483647 h 624"/>
                <a:gd name="T48" fmla="*/ 2147483647 w 1116"/>
                <a:gd name="T49" fmla="*/ 2147483647 h 624"/>
                <a:gd name="T50" fmla="*/ 2147483647 w 1116"/>
                <a:gd name="T51" fmla="*/ 2147483647 h 624"/>
                <a:gd name="T52" fmla="*/ 2147483647 w 1116"/>
                <a:gd name="T53" fmla="*/ 2147483647 h 624"/>
                <a:gd name="T54" fmla="*/ 2147483647 w 1116"/>
                <a:gd name="T55" fmla="*/ 2147483647 h 624"/>
                <a:gd name="T56" fmla="*/ 2147483647 w 1116"/>
                <a:gd name="T57" fmla="*/ 2147483647 h 624"/>
                <a:gd name="T58" fmla="*/ 2147483647 w 1116"/>
                <a:gd name="T59" fmla="*/ 2147483647 h 624"/>
                <a:gd name="T60" fmla="*/ 2147483647 w 1116"/>
                <a:gd name="T61" fmla="*/ 2147483647 h 624"/>
                <a:gd name="T62" fmla="*/ 2147483647 w 1116"/>
                <a:gd name="T63" fmla="*/ 2147483647 h 624"/>
                <a:gd name="T64" fmla="*/ 2147483647 w 1116"/>
                <a:gd name="T65" fmla="*/ 2147483647 h 624"/>
                <a:gd name="T66" fmla="*/ 2147483647 w 1116"/>
                <a:gd name="T67" fmla="*/ 2147483647 h 624"/>
                <a:gd name="T68" fmla="*/ 2147483647 w 1116"/>
                <a:gd name="T69" fmla="*/ 2147483647 h 624"/>
                <a:gd name="T70" fmla="*/ 2147483647 w 1116"/>
                <a:gd name="T71" fmla="*/ 2147483647 h 624"/>
                <a:gd name="T72" fmla="*/ 2147483647 w 1116"/>
                <a:gd name="T73" fmla="*/ 2147483647 h 624"/>
                <a:gd name="T74" fmla="*/ 2147483647 w 1116"/>
                <a:gd name="T75" fmla="*/ 2147483647 h 624"/>
                <a:gd name="T76" fmla="*/ 2147483647 w 1116"/>
                <a:gd name="T77" fmla="*/ 2147483647 h 624"/>
                <a:gd name="T78" fmla="*/ 2147483647 w 1116"/>
                <a:gd name="T79" fmla="*/ 2147483647 h 624"/>
                <a:gd name="T80" fmla="*/ 2147483647 w 1116"/>
                <a:gd name="T81" fmla="*/ 2147483647 h 624"/>
                <a:gd name="T82" fmla="*/ 2147483647 w 1116"/>
                <a:gd name="T83" fmla="*/ 2147483647 h 624"/>
                <a:gd name="T84" fmla="*/ 2147483647 w 1116"/>
                <a:gd name="T85" fmla="*/ 2147483647 h 624"/>
                <a:gd name="T86" fmla="*/ 2147483647 w 1116"/>
                <a:gd name="T87" fmla="*/ 2147483647 h 624"/>
                <a:gd name="T88" fmla="*/ 2147483647 w 1116"/>
                <a:gd name="T89" fmla="*/ 0 h 624"/>
                <a:gd name="T90" fmla="*/ 2147483647 w 1116"/>
                <a:gd name="T91" fmla="*/ 2147483647 h 624"/>
                <a:gd name="T92" fmla="*/ 2147483647 w 1116"/>
                <a:gd name="T93" fmla="*/ 2147483647 h 624"/>
                <a:gd name="T94" fmla="*/ 2147483647 w 1116"/>
                <a:gd name="T95" fmla="*/ 2147483647 h 624"/>
                <a:gd name="T96" fmla="*/ 2147483647 w 1116"/>
                <a:gd name="T97" fmla="*/ 2147483647 h 624"/>
                <a:gd name="T98" fmla="*/ 2147483647 w 1116"/>
                <a:gd name="T99" fmla="*/ 2147483647 h 624"/>
                <a:gd name="T100" fmla="*/ 2147483647 w 1116"/>
                <a:gd name="T101" fmla="*/ 2147483647 h 624"/>
                <a:gd name="T102" fmla="*/ 2147483647 w 1116"/>
                <a:gd name="T103" fmla="*/ 2147483647 h 624"/>
                <a:gd name="T104" fmla="*/ 2147483647 w 1116"/>
                <a:gd name="T105" fmla="*/ 2147483647 h 624"/>
                <a:gd name="T106" fmla="*/ 2147483647 w 1116"/>
                <a:gd name="T107" fmla="*/ 2147483647 h 624"/>
                <a:gd name="T108" fmla="*/ 2147483647 w 1116"/>
                <a:gd name="T109" fmla="*/ 2147483647 h 624"/>
                <a:gd name="T110" fmla="*/ 2147483647 w 1116"/>
                <a:gd name="T111" fmla="*/ 2147483647 h 624"/>
                <a:gd name="T112" fmla="*/ 2147483647 w 1116"/>
                <a:gd name="T113" fmla="*/ 2147483647 h 624"/>
                <a:gd name="T114" fmla="*/ 2147483647 w 1116"/>
                <a:gd name="T115" fmla="*/ 2147483647 h 624"/>
                <a:gd name="T116" fmla="*/ 2147483647 w 1116"/>
                <a:gd name="T117" fmla="*/ 2147483647 h 62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116"/>
                <a:gd name="T178" fmla="*/ 0 h 624"/>
                <a:gd name="T179" fmla="*/ 1116 w 1116"/>
                <a:gd name="T180" fmla="*/ 624 h 62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116" h="624">
                  <a:moveTo>
                    <a:pt x="24" y="324"/>
                  </a:moveTo>
                  <a:lnTo>
                    <a:pt x="30" y="324"/>
                  </a:lnTo>
                  <a:lnTo>
                    <a:pt x="36" y="330"/>
                  </a:lnTo>
                  <a:lnTo>
                    <a:pt x="48" y="330"/>
                  </a:lnTo>
                  <a:lnTo>
                    <a:pt x="54" y="336"/>
                  </a:lnTo>
                  <a:lnTo>
                    <a:pt x="78" y="336"/>
                  </a:lnTo>
                  <a:lnTo>
                    <a:pt x="84" y="342"/>
                  </a:lnTo>
                  <a:lnTo>
                    <a:pt x="108" y="342"/>
                  </a:lnTo>
                  <a:lnTo>
                    <a:pt x="114" y="348"/>
                  </a:lnTo>
                  <a:lnTo>
                    <a:pt x="126" y="342"/>
                  </a:lnTo>
                  <a:lnTo>
                    <a:pt x="132" y="342"/>
                  </a:lnTo>
                  <a:lnTo>
                    <a:pt x="144" y="336"/>
                  </a:lnTo>
                  <a:lnTo>
                    <a:pt x="150" y="336"/>
                  </a:lnTo>
                  <a:lnTo>
                    <a:pt x="174" y="360"/>
                  </a:lnTo>
                  <a:lnTo>
                    <a:pt x="186" y="360"/>
                  </a:lnTo>
                  <a:lnTo>
                    <a:pt x="198" y="348"/>
                  </a:lnTo>
                  <a:lnTo>
                    <a:pt x="198" y="342"/>
                  </a:lnTo>
                  <a:lnTo>
                    <a:pt x="222" y="348"/>
                  </a:lnTo>
                  <a:lnTo>
                    <a:pt x="228" y="336"/>
                  </a:lnTo>
                  <a:lnTo>
                    <a:pt x="234" y="342"/>
                  </a:lnTo>
                  <a:lnTo>
                    <a:pt x="252" y="342"/>
                  </a:lnTo>
                  <a:lnTo>
                    <a:pt x="258" y="336"/>
                  </a:lnTo>
                  <a:lnTo>
                    <a:pt x="258" y="330"/>
                  </a:lnTo>
                  <a:lnTo>
                    <a:pt x="270" y="318"/>
                  </a:lnTo>
                  <a:lnTo>
                    <a:pt x="282" y="318"/>
                  </a:lnTo>
                  <a:lnTo>
                    <a:pt x="288" y="306"/>
                  </a:lnTo>
                  <a:lnTo>
                    <a:pt x="294" y="306"/>
                  </a:lnTo>
                  <a:lnTo>
                    <a:pt x="306" y="312"/>
                  </a:lnTo>
                  <a:lnTo>
                    <a:pt x="318" y="312"/>
                  </a:lnTo>
                  <a:lnTo>
                    <a:pt x="318" y="306"/>
                  </a:lnTo>
                  <a:lnTo>
                    <a:pt x="324" y="306"/>
                  </a:lnTo>
                  <a:lnTo>
                    <a:pt x="336" y="300"/>
                  </a:lnTo>
                  <a:lnTo>
                    <a:pt x="342" y="300"/>
                  </a:lnTo>
                  <a:lnTo>
                    <a:pt x="354" y="312"/>
                  </a:lnTo>
                  <a:lnTo>
                    <a:pt x="360" y="312"/>
                  </a:lnTo>
                  <a:lnTo>
                    <a:pt x="360" y="318"/>
                  </a:lnTo>
                  <a:lnTo>
                    <a:pt x="402" y="318"/>
                  </a:lnTo>
                  <a:lnTo>
                    <a:pt x="408" y="324"/>
                  </a:lnTo>
                  <a:lnTo>
                    <a:pt x="408" y="336"/>
                  </a:lnTo>
                  <a:lnTo>
                    <a:pt x="426" y="336"/>
                  </a:lnTo>
                  <a:lnTo>
                    <a:pt x="438" y="342"/>
                  </a:lnTo>
                  <a:lnTo>
                    <a:pt x="444" y="348"/>
                  </a:lnTo>
                  <a:lnTo>
                    <a:pt x="450" y="360"/>
                  </a:lnTo>
                  <a:lnTo>
                    <a:pt x="444" y="366"/>
                  </a:lnTo>
                  <a:lnTo>
                    <a:pt x="444" y="390"/>
                  </a:lnTo>
                  <a:lnTo>
                    <a:pt x="456" y="384"/>
                  </a:lnTo>
                  <a:lnTo>
                    <a:pt x="462" y="384"/>
                  </a:lnTo>
                  <a:lnTo>
                    <a:pt x="468" y="390"/>
                  </a:lnTo>
                  <a:lnTo>
                    <a:pt x="462" y="396"/>
                  </a:lnTo>
                  <a:lnTo>
                    <a:pt x="462" y="414"/>
                  </a:lnTo>
                  <a:lnTo>
                    <a:pt x="474" y="414"/>
                  </a:lnTo>
                  <a:lnTo>
                    <a:pt x="480" y="420"/>
                  </a:lnTo>
                  <a:lnTo>
                    <a:pt x="492" y="420"/>
                  </a:lnTo>
                  <a:lnTo>
                    <a:pt x="498" y="426"/>
                  </a:lnTo>
                  <a:lnTo>
                    <a:pt x="498" y="456"/>
                  </a:lnTo>
                  <a:lnTo>
                    <a:pt x="492" y="456"/>
                  </a:lnTo>
                  <a:lnTo>
                    <a:pt x="480" y="462"/>
                  </a:lnTo>
                  <a:lnTo>
                    <a:pt x="462" y="462"/>
                  </a:lnTo>
                  <a:lnTo>
                    <a:pt x="456" y="456"/>
                  </a:lnTo>
                  <a:lnTo>
                    <a:pt x="438" y="456"/>
                  </a:lnTo>
                  <a:lnTo>
                    <a:pt x="432" y="462"/>
                  </a:lnTo>
                  <a:lnTo>
                    <a:pt x="432" y="468"/>
                  </a:lnTo>
                  <a:lnTo>
                    <a:pt x="438" y="468"/>
                  </a:lnTo>
                  <a:lnTo>
                    <a:pt x="450" y="474"/>
                  </a:lnTo>
                  <a:lnTo>
                    <a:pt x="456" y="480"/>
                  </a:lnTo>
                  <a:lnTo>
                    <a:pt x="438" y="492"/>
                  </a:lnTo>
                  <a:lnTo>
                    <a:pt x="432" y="498"/>
                  </a:lnTo>
                  <a:lnTo>
                    <a:pt x="420" y="504"/>
                  </a:lnTo>
                  <a:lnTo>
                    <a:pt x="414" y="504"/>
                  </a:lnTo>
                  <a:lnTo>
                    <a:pt x="414" y="516"/>
                  </a:lnTo>
                  <a:lnTo>
                    <a:pt x="420" y="522"/>
                  </a:lnTo>
                  <a:lnTo>
                    <a:pt x="420" y="534"/>
                  </a:lnTo>
                  <a:lnTo>
                    <a:pt x="396" y="540"/>
                  </a:lnTo>
                  <a:lnTo>
                    <a:pt x="390" y="528"/>
                  </a:lnTo>
                  <a:lnTo>
                    <a:pt x="390" y="516"/>
                  </a:lnTo>
                  <a:lnTo>
                    <a:pt x="390" y="528"/>
                  </a:lnTo>
                  <a:lnTo>
                    <a:pt x="396" y="540"/>
                  </a:lnTo>
                  <a:lnTo>
                    <a:pt x="396" y="546"/>
                  </a:lnTo>
                  <a:lnTo>
                    <a:pt x="408" y="552"/>
                  </a:lnTo>
                  <a:lnTo>
                    <a:pt x="438" y="552"/>
                  </a:lnTo>
                  <a:lnTo>
                    <a:pt x="444" y="546"/>
                  </a:lnTo>
                  <a:lnTo>
                    <a:pt x="450" y="546"/>
                  </a:lnTo>
                  <a:lnTo>
                    <a:pt x="456" y="540"/>
                  </a:lnTo>
                  <a:lnTo>
                    <a:pt x="474" y="540"/>
                  </a:lnTo>
                  <a:lnTo>
                    <a:pt x="480" y="534"/>
                  </a:lnTo>
                  <a:lnTo>
                    <a:pt x="486" y="534"/>
                  </a:lnTo>
                  <a:lnTo>
                    <a:pt x="480" y="528"/>
                  </a:lnTo>
                  <a:lnTo>
                    <a:pt x="486" y="528"/>
                  </a:lnTo>
                  <a:lnTo>
                    <a:pt x="492" y="522"/>
                  </a:lnTo>
                  <a:lnTo>
                    <a:pt x="510" y="516"/>
                  </a:lnTo>
                  <a:lnTo>
                    <a:pt x="522" y="510"/>
                  </a:lnTo>
                  <a:lnTo>
                    <a:pt x="528" y="504"/>
                  </a:lnTo>
                  <a:lnTo>
                    <a:pt x="534" y="492"/>
                  </a:lnTo>
                  <a:lnTo>
                    <a:pt x="540" y="486"/>
                  </a:lnTo>
                  <a:lnTo>
                    <a:pt x="546" y="474"/>
                  </a:lnTo>
                  <a:lnTo>
                    <a:pt x="552" y="468"/>
                  </a:lnTo>
                  <a:lnTo>
                    <a:pt x="552" y="462"/>
                  </a:lnTo>
                  <a:lnTo>
                    <a:pt x="582" y="450"/>
                  </a:lnTo>
                  <a:lnTo>
                    <a:pt x="600" y="438"/>
                  </a:lnTo>
                  <a:lnTo>
                    <a:pt x="612" y="444"/>
                  </a:lnTo>
                  <a:lnTo>
                    <a:pt x="624" y="444"/>
                  </a:lnTo>
                  <a:lnTo>
                    <a:pt x="636" y="450"/>
                  </a:lnTo>
                  <a:lnTo>
                    <a:pt x="654" y="450"/>
                  </a:lnTo>
                  <a:lnTo>
                    <a:pt x="666" y="438"/>
                  </a:lnTo>
                  <a:lnTo>
                    <a:pt x="648" y="462"/>
                  </a:lnTo>
                  <a:lnTo>
                    <a:pt x="624" y="462"/>
                  </a:lnTo>
                  <a:lnTo>
                    <a:pt x="630" y="468"/>
                  </a:lnTo>
                  <a:lnTo>
                    <a:pt x="642" y="474"/>
                  </a:lnTo>
                  <a:lnTo>
                    <a:pt x="654" y="486"/>
                  </a:lnTo>
                  <a:lnTo>
                    <a:pt x="726" y="486"/>
                  </a:lnTo>
                  <a:lnTo>
                    <a:pt x="738" y="504"/>
                  </a:lnTo>
                  <a:lnTo>
                    <a:pt x="726" y="510"/>
                  </a:lnTo>
                  <a:lnTo>
                    <a:pt x="720" y="516"/>
                  </a:lnTo>
                  <a:lnTo>
                    <a:pt x="684" y="534"/>
                  </a:lnTo>
                  <a:lnTo>
                    <a:pt x="678" y="540"/>
                  </a:lnTo>
                  <a:lnTo>
                    <a:pt x="678" y="546"/>
                  </a:lnTo>
                  <a:lnTo>
                    <a:pt x="684" y="546"/>
                  </a:lnTo>
                  <a:lnTo>
                    <a:pt x="690" y="552"/>
                  </a:lnTo>
                  <a:lnTo>
                    <a:pt x="720" y="552"/>
                  </a:lnTo>
                  <a:lnTo>
                    <a:pt x="732" y="558"/>
                  </a:lnTo>
                  <a:lnTo>
                    <a:pt x="744" y="570"/>
                  </a:lnTo>
                  <a:lnTo>
                    <a:pt x="744" y="594"/>
                  </a:lnTo>
                  <a:lnTo>
                    <a:pt x="738" y="606"/>
                  </a:lnTo>
                  <a:lnTo>
                    <a:pt x="738" y="618"/>
                  </a:lnTo>
                  <a:lnTo>
                    <a:pt x="756" y="618"/>
                  </a:lnTo>
                  <a:lnTo>
                    <a:pt x="768" y="624"/>
                  </a:lnTo>
                  <a:lnTo>
                    <a:pt x="780" y="624"/>
                  </a:lnTo>
                  <a:lnTo>
                    <a:pt x="780" y="618"/>
                  </a:lnTo>
                  <a:lnTo>
                    <a:pt x="792" y="606"/>
                  </a:lnTo>
                  <a:lnTo>
                    <a:pt x="804" y="600"/>
                  </a:lnTo>
                  <a:lnTo>
                    <a:pt x="810" y="594"/>
                  </a:lnTo>
                  <a:lnTo>
                    <a:pt x="840" y="594"/>
                  </a:lnTo>
                  <a:lnTo>
                    <a:pt x="858" y="576"/>
                  </a:lnTo>
                  <a:lnTo>
                    <a:pt x="858" y="570"/>
                  </a:lnTo>
                  <a:lnTo>
                    <a:pt x="864" y="564"/>
                  </a:lnTo>
                  <a:lnTo>
                    <a:pt x="870" y="564"/>
                  </a:lnTo>
                  <a:lnTo>
                    <a:pt x="882" y="576"/>
                  </a:lnTo>
                  <a:lnTo>
                    <a:pt x="918" y="570"/>
                  </a:lnTo>
                  <a:lnTo>
                    <a:pt x="918" y="552"/>
                  </a:lnTo>
                  <a:lnTo>
                    <a:pt x="930" y="540"/>
                  </a:lnTo>
                  <a:lnTo>
                    <a:pt x="900" y="540"/>
                  </a:lnTo>
                  <a:lnTo>
                    <a:pt x="894" y="546"/>
                  </a:lnTo>
                  <a:lnTo>
                    <a:pt x="882" y="552"/>
                  </a:lnTo>
                  <a:lnTo>
                    <a:pt x="852" y="552"/>
                  </a:lnTo>
                  <a:lnTo>
                    <a:pt x="846" y="546"/>
                  </a:lnTo>
                  <a:lnTo>
                    <a:pt x="834" y="540"/>
                  </a:lnTo>
                  <a:lnTo>
                    <a:pt x="828" y="534"/>
                  </a:lnTo>
                  <a:lnTo>
                    <a:pt x="828" y="522"/>
                  </a:lnTo>
                  <a:lnTo>
                    <a:pt x="822" y="516"/>
                  </a:lnTo>
                  <a:lnTo>
                    <a:pt x="810" y="516"/>
                  </a:lnTo>
                  <a:lnTo>
                    <a:pt x="786" y="498"/>
                  </a:lnTo>
                  <a:lnTo>
                    <a:pt x="750" y="492"/>
                  </a:lnTo>
                  <a:lnTo>
                    <a:pt x="744" y="480"/>
                  </a:lnTo>
                  <a:lnTo>
                    <a:pt x="810" y="480"/>
                  </a:lnTo>
                  <a:lnTo>
                    <a:pt x="822" y="474"/>
                  </a:lnTo>
                  <a:lnTo>
                    <a:pt x="834" y="462"/>
                  </a:lnTo>
                  <a:lnTo>
                    <a:pt x="846" y="468"/>
                  </a:lnTo>
                  <a:lnTo>
                    <a:pt x="852" y="462"/>
                  </a:lnTo>
                  <a:lnTo>
                    <a:pt x="864" y="456"/>
                  </a:lnTo>
                  <a:lnTo>
                    <a:pt x="870" y="450"/>
                  </a:lnTo>
                  <a:lnTo>
                    <a:pt x="882" y="444"/>
                  </a:lnTo>
                  <a:lnTo>
                    <a:pt x="906" y="444"/>
                  </a:lnTo>
                  <a:lnTo>
                    <a:pt x="918" y="438"/>
                  </a:lnTo>
                  <a:lnTo>
                    <a:pt x="930" y="438"/>
                  </a:lnTo>
                  <a:lnTo>
                    <a:pt x="978" y="408"/>
                  </a:lnTo>
                  <a:lnTo>
                    <a:pt x="1014" y="408"/>
                  </a:lnTo>
                  <a:lnTo>
                    <a:pt x="1014" y="372"/>
                  </a:lnTo>
                  <a:lnTo>
                    <a:pt x="1032" y="372"/>
                  </a:lnTo>
                  <a:lnTo>
                    <a:pt x="1038" y="366"/>
                  </a:lnTo>
                  <a:lnTo>
                    <a:pt x="1038" y="360"/>
                  </a:lnTo>
                  <a:lnTo>
                    <a:pt x="1050" y="348"/>
                  </a:lnTo>
                  <a:lnTo>
                    <a:pt x="1080" y="348"/>
                  </a:lnTo>
                  <a:lnTo>
                    <a:pt x="1092" y="342"/>
                  </a:lnTo>
                  <a:lnTo>
                    <a:pt x="1104" y="342"/>
                  </a:lnTo>
                  <a:lnTo>
                    <a:pt x="1116" y="330"/>
                  </a:lnTo>
                  <a:lnTo>
                    <a:pt x="1116" y="324"/>
                  </a:lnTo>
                  <a:lnTo>
                    <a:pt x="1110" y="312"/>
                  </a:lnTo>
                  <a:lnTo>
                    <a:pt x="1110" y="300"/>
                  </a:lnTo>
                  <a:lnTo>
                    <a:pt x="1098" y="294"/>
                  </a:lnTo>
                  <a:lnTo>
                    <a:pt x="1086" y="282"/>
                  </a:lnTo>
                  <a:lnTo>
                    <a:pt x="1092" y="276"/>
                  </a:lnTo>
                  <a:lnTo>
                    <a:pt x="1110" y="276"/>
                  </a:lnTo>
                  <a:lnTo>
                    <a:pt x="1116" y="270"/>
                  </a:lnTo>
                  <a:lnTo>
                    <a:pt x="1110" y="264"/>
                  </a:lnTo>
                  <a:lnTo>
                    <a:pt x="1104" y="264"/>
                  </a:lnTo>
                  <a:lnTo>
                    <a:pt x="1098" y="258"/>
                  </a:lnTo>
                  <a:lnTo>
                    <a:pt x="1092" y="258"/>
                  </a:lnTo>
                  <a:lnTo>
                    <a:pt x="1110" y="246"/>
                  </a:lnTo>
                  <a:lnTo>
                    <a:pt x="1110" y="222"/>
                  </a:lnTo>
                  <a:lnTo>
                    <a:pt x="1104" y="216"/>
                  </a:lnTo>
                  <a:lnTo>
                    <a:pt x="1080" y="216"/>
                  </a:lnTo>
                  <a:lnTo>
                    <a:pt x="1062" y="204"/>
                  </a:lnTo>
                  <a:lnTo>
                    <a:pt x="1056" y="198"/>
                  </a:lnTo>
                  <a:lnTo>
                    <a:pt x="1056" y="192"/>
                  </a:lnTo>
                  <a:lnTo>
                    <a:pt x="1014" y="192"/>
                  </a:lnTo>
                  <a:lnTo>
                    <a:pt x="1002" y="186"/>
                  </a:lnTo>
                  <a:lnTo>
                    <a:pt x="996" y="180"/>
                  </a:lnTo>
                  <a:lnTo>
                    <a:pt x="978" y="180"/>
                  </a:lnTo>
                  <a:lnTo>
                    <a:pt x="966" y="186"/>
                  </a:lnTo>
                  <a:lnTo>
                    <a:pt x="942" y="162"/>
                  </a:lnTo>
                  <a:lnTo>
                    <a:pt x="936" y="150"/>
                  </a:lnTo>
                  <a:lnTo>
                    <a:pt x="924" y="150"/>
                  </a:lnTo>
                  <a:lnTo>
                    <a:pt x="918" y="156"/>
                  </a:lnTo>
                  <a:lnTo>
                    <a:pt x="918" y="162"/>
                  </a:lnTo>
                  <a:lnTo>
                    <a:pt x="912" y="156"/>
                  </a:lnTo>
                  <a:lnTo>
                    <a:pt x="864" y="156"/>
                  </a:lnTo>
                  <a:lnTo>
                    <a:pt x="858" y="150"/>
                  </a:lnTo>
                  <a:lnTo>
                    <a:pt x="846" y="150"/>
                  </a:lnTo>
                  <a:lnTo>
                    <a:pt x="840" y="144"/>
                  </a:lnTo>
                  <a:lnTo>
                    <a:pt x="816" y="150"/>
                  </a:lnTo>
                  <a:lnTo>
                    <a:pt x="810" y="150"/>
                  </a:lnTo>
                  <a:lnTo>
                    <a:pt x="798" y="102"/>
                  </a:lnTo>
                  <a:lnTo>
                    <a:pt x="756" y="84"/>
                  </a:lnTo>
                  <a:lnTo>
                    <a:pt x="720" y="84"/>
                  </a:lnTo>
                  <a:lnTo>
                    <a:pt x="720" y="66"/>
                  </a:lnTo>
                  <a:lnTo>
                    <a:pt x="714" y="48"/>
                  </a:lnTo>
                  <a:lnTo>
                    <a:pt x="720" y="48"/>
                  </a:lnTo>
                  <a:lnTo>
                    <a:pt x="726" y="42"/>
                  </a:lnTo>
                  <a:lnTo>
                    <a:pt x="726" y="30"/>
                  </a:lnTo>
                  <a:lnTo>
                    <a:pt x="720" y="30"/>
                  </a:lnTo>
                  <a:lnTo>
                    <a:pt x="708" y="24"/>
                  </a:lnTo>
                  <a:lnTo>
                    <a:pt x="702" y="18"/>
                  </a:lnTo>
                  <a:lnTo>
                    <a:pt x="696" y="18"/>
                  </a:lnTo>
                  <a:lnTo>
                    <a:pt x="690" y="0"/>
                  </a:lnTo>
                  <a:lnTo>
                    <a:pt x="642" y="0"/>
                  </a:lnTo>
                  <a:lnTo>
                    <a:pt x="630" y="6"/>
                  </a:lnTo>
                  <a:lnTo>
                    <a:pt x="600" y="6"/>
                  </a:lnTo>
                  <a:lnTo>
                    <a:pt x="600" y="18"/>
                  </a:lnTo>
                  <a:lnTo>
                    <a:pt x="594" y="24"/>
                  </a:lnTo>
                  <a:lnTo>
                    <a:pt x="558" y="24"/>
                  </a:lnTo>
                  <a:lnTo>
                    <a:pt x="546" y="18"/>
                  </a:lnTo>
                  <a:lnTo>
                    <a:pt x="516" y="18"/>
                  </a:lnTo>
                  <a:lnTo>
                    <a:pt x="510" y="30"/>
                  </a:lnTo>
                  <a:lnTo>
                    <a:pt x="498" y="36"/>
                  </a:lnTo>
                  <a:lnTo>
                    <a:pt x="492" y="42"/>
                  </a:lnTo>
                  <a:lnTo>
                    <a:pt x="486" y="54"/>
                  </a:lnTo>
                  <a:lnTo>
                    <a:pt x="492" y="60"/>
                  </a:lnTo>
                  <a:lnTo>
                    <a:pt x="492" y="72"/>
                  </a:lnTo>
                  <a:lnTo>
                    <a:pt x="486" y="78"/>
                  </a:lnTo>
                  <a:lnTo>
                    <a:pt x="468" y="78"/>
                  </a:lnTo>
                  <a:lnTo>
                    <a:pt x="462" y="72"/>
                  </a:lnTo>
                  <a:lnTo>
                    <a:pt x="438" y="72"/>
                  </a:lnTo>
                  <a:lnTo>
                    <a:pt x="426" y="78"/>
                  </a:lnTo>
                  <a:lnTo>
                    <a:pt x="420" y="78"/>
                  </a:lnTo>
                  <a:lnTo>
                    <a:pt x="420" y="66"/>
                  </a:lnTo>
                  <a:lnTo>
                    <a:pt x="414" y="60"/>
                  </a:lnTo>
                  <a:lnTo>
                    <a:pt x="396" y="60"/>
                  </a:lnTo>
                  <a:lnTo>
                    <a:pt x="390" y="66"/>
                  </a:lnTo>
                  <a:lnTo>
                    <a:pt x="390" y="72"/>
                  </a:lnTo>
                  <a:lnTo>
                    <a:pt x="378" y="60"/>
                  </a:lnTo>
                  <a:lnTo>
                    <a:pt x="366" y="66"/>
                  </a:lnTo>
                  <a:lnTo>
                    <a:pt x="360" y="60"/>
                  </a:lnTo>
                  <a:lnTo>
                    <a:pt x="342" y="66"/>
                  </a:lnTo>
                  <a:lnTo>
                    <a:pt x="336" y="54"/>
                  </a:lnTo>
                  <a:lnTo>
                    <a:pt x="324" y="66"/>
                  </a:lnTo>
                  <a:lnTo>
                    <a:pt x="306" y="54"/>
                  </a:lnTo>
                  <a:lnTo>
                    <a:pt x="300" y="60"/>
                  </a:lnTo>
                  <a:lnTo>
                    <a:pt x="282" y="48"/>
                  </a:lnTo>
                  <a:lnTo>
                    <a:pt x="258" y="42"/>
                  </a:lnTo>
                  <a:lnTo>
                    <a:pt x="222" y="42"/>
                  </a:lnTo>
                  <a:lnTo>
                    <a:pt x="216" y="36"/>
                  </a:lnTo>
                  <a:lnTo>
                    <a:pt x="216" y="30"/>
                  </a:lnTo>
                  <a:lnTo>
                    <a:pt x="168" y="30"/>
                  </a:lnTo>
                  <a:lnTo>
                    <a:pt x="162" y="36"/>
                  </a:lnTo>
                  <a:lnTo>
                    <a:pt x="150" y="42"/>
                  </a:lnTo>
                  <a:lnTo>
                    <a:pt x="114" y="42"/>
                  </a:lnTo>
                  <a:lnTo>
                    <a:pt x="114" y="48"/>
                  </a:lnTo>
                  <a:lnTo>
                    <a:pt x="96" y="66"/>
                  </a:lnTo>
                  <a:lnTo>
                    <a:pt x="78" y="66"/>
                  </a:lnTo>
                  <a:lnTo>
                    <a:pt x="66" y="60"/>
                  </a:lnTo>
                  <a:lnTo>
                    <a:pt x="72" y="78"/>
                  </a:lnTo>
                  <a:lnTo>
                    <a:pt x="90" y="96"/>
                  </a:lnTo>
                  <a:lnTo>
                    <a:pt x="90" y="102"/>
                  </a:lnTo>
                  <a:lnTo>
                    <a:pt x="102" y="108"/>
                  </a:lnTo>
                  <a:lnTo>
                    <a:pt x="108" y="114"/>
                  </a:lnTo>
                  <a:lnTo>
                    <a:pt x="102" y="126"/>
                  </a:lnTo>
                  <a:lnTo>
                    <a:pt x="108" y="132"/>
                  </a:lnTo>
                  <a:lnTo>
                    <a:pt x="108" y="138"/>
                  </a:lnTo>
                  <a:lnTo>
                    <a:pt x="114" y="144"/>
                  </a:lnTo>
                  <a:lnTo>
                    <a:pt x="108" y="150"/>
                  </a:lnTo>
                  <a:lnTo>
                    <a:pt x="102" y="150"/>
                  </a:lnTo>
                  <a:lnTo>
                    <a:pt x="96" y="156"/>
                  </a:lnTo>
                  <a:lnTo>
                    <a:pt x="84" y="156"/>
                  </a:lnTo>
                  <a:lnTo>
                    <a:pt x="30" y="204"/>
                  </a:lnTo>
                  <a:lnTo>
                    <a:pt x="30" y="246"/>
                  </a:lnTo>
                  <a:lnTo>
                    <a:pt x="42" y="258"/>
                  </a:lnTo>
                  <a:lnTo>
                    <a:pt x="18" y="258"/>
                  </a:lnTo>
                  <a:lnTo>
                    <a:pt x="18" y="270"/>
                  </a:lnTo>
                  <a:lnTo>
                    <a:pt x="12" y="276"/>
                  </a:lnTo>
                  <a:lnTo>
                    <a:pt x="12" y="282"/>
                  </a:lnTo>
                  <a:lnTo>
                    <a:pt x="6" y="288"/>
                  </a:lnTo>
                  <a:lnTo>
                    <a:pt x="0" y="288"/>
                  </a:lnTo>
                  <a:lnTo>
                    <a:pt x="0" y="306"/>
                  </a:lnTo>
                  <a:lnTo>
                    <a:pt x="6" y="306"/>
                  </a:lnTo>
                  <a:lnTo>
                    <a:pt x="24" y="324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84" name="Turkey" descr="© INSCALE GmbH, 05.05.2010&#10;http://www.presentationload.com/">
              <a:extLst>
                <a:ext uri="{FF2B5EF4-FFF2-40B4-BE49-F238E27FC236}">
                  <a16:creationId xmlns:a16="http://schemas.microsoft.com/office/drawing/2014/main" id="{792640E3-0354-4A91-B075-CC74A3158D44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6302544" y="2995795"/>
              <a:ext cx="588825" cy="227081"/>
            </a:xfrm>
            <a:custGeom>
              <a:avLst/>
              <a:gdLst>
                <a:gd name="T0" fmla="*/ 2147483647 w 1332"/>
                <a:gd name="T1" fmla="*/ 2147483647 h 510"/>
                <a:gd name="T2" fmla="*/ 2147483647 w 1332"/>
                <a:gd name="T3" fmla="*/ 2147483647 h 510"/>
                <a:gd name="T4" fmla="*/ 2147483647 w 1332"/>
                <a:gd name="T5" fmla="*/ 2147483647 h 510"/>
                <a:gd name="T6" fmla="*/ 2147483647 w 1332"/>
                <a:gd name="T7" fmla="*/ 2147483647 h 510"/>
                <a:gd name="T8" fmla="*/ 2147483647 w 1332"/>
                <a:gd name="T9" fmla="*/ 2147483647 h 510"/>
                <a:gd name="T10" fmla="*/ 2147483647 w 1332"/>
                <a:gd name="T11" fmla="*/ 2147483647 h 510"/>
                <a:gd name="T12" fmla="*/ 2147483647 w 1332"/>
                <a:gd name="T13" fmla="*/ 2147483647 h 510"/>
                <a:gd name="T14" fmla="*/ 2147483647 w 1332"/>
                <a:gd name="T15" fmla="*/ 2147483647 h 510"/>
                <a:gd name="T16" fmla="*/ 2147483647 w 1332"/>
                <a:gd name="T17" fmla="*/ 2147483647 h 510"/>
                <a:gd name="T18" fmla="*/ 2147483647 w 1332"/>
                <a:gd name="T19" fmla="*/ 2147483647 h 510"/>
                <a:gd name="T20" fmla="*/ 2147483647 w 1332"/>
                <a:gd name="T21" fmla="*/ 2147483647 h 510"/>
                <a:gd name="T22" fmla="*/ 2147483647 w 1332"/>
                <a:gd name="T23" fmla="*/ 2147483647 h 510"/>
                <a:gd name="T24" fmla="*/ 2147483647 w 1332"/>
                <a:gd name="T25" fmla="*/ 2147483647 h 510"/>
                <a:gd name="T26" fmla="*/ 2147483647 w 1332"/>
                <a:gd name="T27" fmla="*/ 2147483647 h 510"/>
                <a:gd name="T28" fmla="*/ 2147483647 w 1332"/>
                <a:gd name="T29" fmla="*/ 2147483647 h 510"/>
                <a:gd name="T30" fmla="*/ 2147483647 w 1332"/>
                <a:gd name="T31" fmla="*/ 2147483647 h 510"/>
                <a:gd name="T32" fmla="*/ 2147483647 w 1332"/>
                <a:gd name="T33" fmla="*/ 2147483647 h 510"/>
                <a:gd name="T34" fmla="*/ 2147483647 w 1332"/>
                <a:gd name="T35" fmla="*/ 2147483647 h 510"/>
                <a:gd name="T36" fmla="*/ 2147483647 w 1332"/>
                <a:gd name="T37" fmla="*/ 2147483647 h 510"/>
                <a:gd name="T38" fmla="*/ 2147483647 w 1332"/>
                <a:gd name="T39" fmla="*/ 2147483647 h 510"/>
                <a:gd name="T40" fmla="*/ 2147483647 w 1332"/>
                <a:gd name="T41" fmla="*/ 2147483647 h 510"/>
                <a:gd name="T42" fmla="*/ 2147483647 w 1332"/>
                <a:gd name="T43" fmla="*/ 2147483647 h 510"/>
                <a:gd name="T44" fmla="*/ 2147483647 w 1332"/>
                <a:gd name="T45" fmla="*/ 2147483647 h 510"/>
                <a:gd name="T46" fmla="*/ 2147483647 w 1332"/>
                <a:gd name="T47" fmla="*/ 2147483647 h 510"/>
                <a:gd name="T48" fmla="*/ 2147483647 w 1332"/>
                <a:gd name="T49" fmla="*/ 2147483647 h 510"/>
                <a:gd name="T50" fmla="*/ 2147483647 w 1332"/>
                <a:gd name="T51" fmla="*/ 2147483647 h 510"/>
                <a:gd name="T52" fmla="*/ 2147483647 w 1332"/>
                <a:gd name="T53" fmla="*/ 2147483647 h 510"/>
                <a:gd name="T54" fmla="*/ 2147483647 w 1332"/>
                <a:gd name="T55" fmla="*/ 2147483647 h 510"/>
                <a:gd name="T56" fmla="*/ 2147483647 w 1332"/>
                <a:gd name="T57" fmla="*/ 2147483647 h 510"/>
                <a:gd name="T58" fmla="*/ 2147483647 w 1332"/>
                <a:gd name="T59" fmla="*/ 2147483647 h 510"/>
                <a:gd name="T60" fmla="*/ 2147483647 w 1332"/>
                <a:gd name="T61" fmla="*/ 2147483647 h 510"/>
                <a:gd name="T62" fmla="*/ 2147483647 w 1332"/>
                <a:gd name="T63" fmla="*/ 2147483647 h 510"/>
                <a:gd name="T64" fmla="*/ 2147483647 w 1332"/>
                <a:gd name="T65" fmla="*/ 2147483647 h 510"/>
                <a:gd name="T66" fmla="*/ 2147483647 w 1332"/>
                <a:gd name="T67" fmla="*/ 2147483647 h 510"/>
                <a:gd name="T68" fmla="*/ 2147483647 w 1332"/>
                <a:gd name="T69" fmla="*/ 2147483647 h 510"/>
                <a:gd name="T70" fmla="*/ 2147483647 w 1332"/>
                <a:gd name="T71" fmla="*/ 2147483647 h 510"/>
                <a:gd name="T72" fmla="*/ 2147483647 w 1332"/>
                <a:gd name="T73" fmla="*/ 2147483647 h 510"/>
                <a:gd name="T74" fmla="*/ 2147483647 w 1332"/>
                <a:gd name="T75" fmla="*/ 2147483647 h 510"/>
                <a:gd name="T76" fmla="*/ 2147483647 w 1332"/>
                <a:gd name="T77" fmla="*/ 2147483647 h 510"/>
                <a:gd name="T78" fmla="*/ 2147483647 w 1332"/>
                <a:gd name="T79" fmla="*/ 2147483647 h 510"/>
                <a:gd name="T80" fmla="*/ 2147483647 w 1332"/>
                <a:gd name="T81" fmla="*/ 2147483647 h 510"/>
                <a:gd name="T82" fmla="*/ 2147483647 w 1332"/>
                <a:gd name="T83" fmla="*/ 2147483647 h 510"/>
                <a:gd name="T84" fmla="*/ 2147483647 w 1332"/>
                <a:gd name="T85" fmla="*/ 2147483647 h 510"/>
                <a:gd name="T86" fmla="*/ 2147483647 w 1332"/>
                <a:gd name="T87" fmla="*/ 2147483647 h 510"/>
                <a:gd name="T88" fmla="*/ 2147483647 w 1332"/>
                <a:gd name="T89" fmla="*/ 2147483647 h 510"/>
                <a:gd name="T90" fmla="*/ 2147483647 w 1332"/>
                <a:gd name="T91" fmla="*/ 2147483647 h 510"/>
                <a:gd name="T92" fmla="*/ 2147483647 w 1332"/>
                <a:gd name="T93" fmla="*/ 2147483647 h 510"/>
                <a:gd name="T94" fmla="*/ 2147483647 w 1332"/>
                <a:gd name="T95" fmla="*/ 2147483647 h 510"/>
                <a:gd name="T96" fmla="*/ 2147483647 w 1332"/>
                <a:gd name="T97" fmla="*/ 2147483647 h 510"/>
                <a:gd name="T98" fmla="*/ 2147483647 w 1332"/>
                <a:gd name="T99" fmla="*/ 2147483647 h 510"/>
                <a:gd name="T100" fmla="*/ 2147483647 w 1332"/>
                <a:gd name="T101" fmla="*/ 2147483647 h 510"/>
                <a:gd name="T102" fmla="*/ 2147483647 w 1332"/>
                <a:gd name="T103" fmla="*/ 2147483647 h 510"/>
                <a:gd name="T104" fmla="*/ 2147483647 w 1332"/>
                <a:gd name="T105" fmla="*/ 2147483647 h 510"/>
                <a:gd name="T106" fmla="*/ 2147483647 w 1332"/>
                <a:gd name="T107" fmla="*/ 2147483647 h 510"/>
                <a:gd name="T108" fmla="*/ 2147483647 w 1332"/>
                <a:gd name="T109" fmla="*/ 2147483647 h 510"/>
                <a:gd name="T110" fmla="*/ 2147483647 w 1332"/>
                <a:gd name="T111" fmla="*/ 2147483647 h 510"/>
                <a:gd name="T112" fmla="*/ 2147483647 w 1332"/>
                <a:gd name="T113" fmla="*/ 2147483647 h 510"/>
                <a:gd name="T114" fmla="*/ 2147483647 w 1332"/>
                <a:gd name="T115" fmla="*/ 2147483647 h 51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332"/>
                <a:gd name="T175" fmla="*/ 0 h 510"/>
                <a:gd name="T176" fmla="*/ 1332 w 1332"/>
                <a:gd name="T177" fmla="*/ 510 h 51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332" h="510">
                  <a:moveTo>
                    <a:pt x="6" y="192"/>
                  </a:moveTo>
                  <a:lnTo>
                    <a:pt x="24" y="186"/>
                  </a:lnTo>
                  <a:lnTo>
                    <a:pt x="30" y="174"/>
                  </a:lnTo>
                  <a:lnTo>
                    <a:pt x="0" y="174"/>
                  </a:lnTo>
                  <a:lnTo>
                    <a:pt x="6" y="192"/>
                  </a:lnTo>
                  <a:close/>
                  <a:moveTo>
                    <a:pt x="42" y="162"/>
                  </a:moveTo>
                  <a:lnTo>
                    <a:pt x="42" y="168"/>
                  </a:lnTo>
                  <a:lnTo>
                    <a:pt x="48" y="174"/>
                  </a:lnTo>
                  <a:lnTo>
                    <a:pt x="60" y="174"/>
                  </a:lnTo>
                  <a:lnTo>
                    <a:pt x="60" y="162"/>
                  </a:lnTo>
                  <a:lnTo>
                    <a:pt x="54" y="156"/>
                  </a:lnTo>
                  <a:lnTo>
                    <a:pt x="54" y="150"/>
                  </a:lnTo>
                  <a:lnTo>
                    <a:pt x="48" y="150"/>
                  </a:lnTo>
                  <a:lnTo>
                    <a:pt x="48" y="156"/>
                  </a:lnTo>
                  <a:lnTo>
                    <a:pt x="42" y="162"/>
                  </a:lnTo>
                  <a:close/>
                  <a:moveTo>
                    <a:pt x="96" y="138"/>
                  </a:moveTo>
                  <a:lnTo>
                    <a:pt x="66" y="138"/>
                  </a:lnTo>
                  <a:lnTo>
                    <a:pt x="66" y="174"/>
                  </a:lnTo>
                  <a:lnTo>
                    <a:pt x="78" y="150"/>
                  </a:lnTo>
                  <a:lnTo>
                    <a:pt x="96" y="138"/>
                  </a:lnTo>
                  <a:close/>
                  <a:moveTo>
                    <a:pt x="1332" y="402"/>
                  </a:moveTo>
                  <a:lnTo>
                    <a:pt x="1332" y="390"/>
                  </a:lnTo>
                  <a:lnTo>
                    <a:pt x="1308" y="384"/>
                  </a:lnTo>
                  <a:lnTo>
                    <a:pt x="1308" y="354"/>
                  </a:lnTo>
                  <a:lnTo>
                    <a:pt x="1272" y="336"/>
                  </a:lnTo>
                  <a:lnTo>
                    <a:pt x="1278" y="330"/>
                  </a:lnTo>
                  <a:lnTo>
                    <a:pt x="1284" y="318"/>
                  </a:lnTo>
                  <a:lnTo>
                    <a:pt x="1284" y="312"/>
                  </a:lnTo>
                  <a:lnTo>
                    <a:pt x="1290" y="306"/>
                  </a:lnTo>
                  <a:lnTo>
                    <a:pt x="1284" y="306"/>
                  </a:lnTo>
                  <a:lnTo>
                    <a:pt x="1278" y="300"/>
                  </a:lnTo>
                  <a:lnTo>
                    <a:pt x="1278" y="288"/>
                  </a:lnTo>
                  <a:lnTo>
                    <a:pt x="1266" y="276"/>
                  </a:lnTo>
                  <a:lnTo>
                    <a:pt x="1266" y="246"/>
                  </a:lnTo>
                  <a:lnTo>
                    <a:pt x="1248" y="222"/>
                  </a:lnTo>
                  <a:lnTo>
                    <a:pt x="1272" y="222"/>
                  </a:lnTo>
                  <a:lnTo>
                    <a:pt x="1272" y="216"/>
                  </a:lnTo>
                  <a:lnTo>
                    <a:pt x="1278" y="210"/>
                  </a:lnTo>
                  <a:lnTo>
                    <a:pt x="1272" y="198"/>
                  </a:lnTo>
                  <a:lnTo>
                    <a:pt x="1272" y="186"/>
                  </a:lnTo>
                  <a:lnTo>
                    <a:pt x="1266" y="180"/>
                  </a:lnTo>
                  <a:lnTo>
                    <a:pt x="1266" y="174"/>
                  </a:lnTo>
                  <a:lnTo>
                    <a:pt x="1260" y="174"/>
                  </a:lnTo>
                  <a:lnTo>
                    <a:pt x="1248" y="180"/>
                  </a:lnTo>
                  <a:lnTo>
                    <a:pt x="1236" y="180"/>
                  </a:lnTo>
                  <a:lnTo>
                    <a:pt x="1224" y="174"/>
                  </a:lnTo>
                  <a:lnTo>
                    <a:pt x="1218" y="168"/>
                  </a:lnTo>
                  <a:lnTo>
                    <a:pt x="1212" y="156"/>
                  </a:lnTo>
                  <a:lnTo>
                    <a:pt x="1212" y="144"/>
                  </a:lnTo>
                  <a:lnTo>
                    <a:pt x="1200" y="108"/>
                  </a:lnTo>
                  <a:lnTo>
                    <a:pt x="1194" y="96"/>
                  </a:lnTo>
                  <a:lnTo>
                    <a:pt x="1194" y="84"/>
                  </a:lnTo>
                  <a:lnTo>
                    <a:pt x="1188" y="78"/>
                  </a:lnTo>
                  <a:lnTo>
                    <a:pt x="1164" y="78"/>
                  </a:lnTo>
                  <a:lnTo>
                    <a:pt x="1164" y="72"/>
                  </a:lnTo>
                  <a:lnTo>
                    <a:pt x="1158" y="60"/>
                  </a:lnTo>
                  <a:lnTo>
                    <a:pt x="1152" y="54"/>
                  </a:lnTo>
                  <a:lnTo>
                    <a:pt x="1140" y="48"/>
                  </a:lnTo>
                  <a:lnTo>
                    <a:pt x="1128" y="48"/>
                  </a:lnTo>
                  <a:lnTo>
                    <a:pt x="1116" y="54"/>
                  </a:lnTo>
                  <a:lnTo>
                    <a:pt x="1110" y="60"/>
                  </a:lnTo>
                  <a:lnTo>
                    <a:pt x="1074" y="54"/>
                  </a:lnTo>
                  <a:lnTo>
                    <a:pt x="1062" y="66"/>
                  </a:lnTo>
                  <a:lnTo>
                    <a:pt x="1026" y="90"/>
                  </a:lnTo>
                  <a:lnTo>
                    <a:pt x="1014" y="96"/>
                  </a:lnTo>
                  <a:lnTo>
                    <a:pt x="930" y="96"/>
                  </a:lnTo>
                  <a:lnTo>
                    <a:pt x="876" y="108"/>
                  </a:lnTo>
                  <a:lnTo>
                    <a:pt x="810" y="84"/>
                  </a:lnTo>
                  <a:lnTo>
                    <a:pt x="786" y="96"/>
                  </a:lnTo>
                  <a:lnTo>
                    <a:pt x="786" y="90"/>
                  </a:lnTo>
                  <a:lnTo>
                    <a:pt x="780" y="84"/>
                  </a:lnTo>
                  <a:lnTo>
                    <a:pt x="774" y="72"/>
                  </a:lnTo>
                  <a:lnTo>
                    <a:pt x="768" y="66"/>
                  </a:lnTo>
                  <a:lnTo>
                    <a:pt x="756" y="66"/>
                  </a:lnTo>
                  <a:lnTo>
                    <a:pt x="744" y="72"/>
                  </a:lnTo>
                  <a:lnTo>
                    <a:pt x="738" y="78"/>
                  </a:lnTo>
                  <a:lnTo>
                    <a:pt x="708" y="60"/>
                  </a:lnTo>
                  <a:lnTo>
                    <a:pt x="708" y="36"/>
                  </a:lnTo>
                  <a:lnTo>
                    <a:pt x="660" y="48"/>
                  </a:lnTo>
                  <a:lnTo>
                    <a:pt x="636" y="30"/>
                  </a:lnTo>
                  <a:lnTo>
                    <a:pt x="630" y="12"/>
                  </a:lnTo>
                  <a:lnTo>
                    <a:pt x="624" y="12"/>
                  </a:lnTo>
                  <a:lnTo>
                    <a:pt x="618" y="18"/>
                  </a:lnTo>
                  <a:lnTo>
                    <a:pt x="600" y="18"/>
                  </a:lnTo>
                  <a:lnTo>
                    <a:pt x="588" y="24"/>
                  </a:lnTo>
                  <a:lnTo>
                    <a:pt x="558" y="24"/>
                  </a:lnTo>
                  <a:lnTo>
                    <a:pt x="534" y="18"/>
                  </a:lnTo>
                  <a:lnTo>
                    <a:pt x="504" y="18"/>
                  </a:lnTo>
                  <a:lnTo>
                    <a:pt x="492" y="24"/>
                  </a:lnTo>
                  <a:lnTo>
                    <a:pt x="456" y="36"/>
                  </a:lnTo>
                  <a:lnTo>
                    <a:pt x="444" y="42"/>
                  </a:lnTo>
                  <a:lnTo>
                    <a:pt x="438" y="48"/>
                  </a:lnTo>
                  <a:lnTo>
                    <a:pt x="426" y="54"/>
                  </a:lnTo>
                  <a:lnTo>
                    <a:pt x="414" y="66"/>
                  </a:lnTo>
                  <a:lnTo>
                    <a:pt x="408" y="66"/>
                  </a:lnTo>
                  <a:lnTo>
                    <a:pt x="396" y="90"/>
                  </a:lnTo>
                  <a:lnTo>
                    <a:pt x="378" y="90"/>
                  </a:lnTo>
                  <a:lnTo>
                    <a:pt x="354" y="84"/>
                  </a:lnTo>
                  <a:lnTo>
                    <a:pt x="294" y="84"/>
                  </a:lnTo>
                  <a:lnTo>
                    <a:pt x="282" y="78"/>
                  </a:lnTo>
                  <a:lnTo>
                    <a:pt x="264" y="78"/>
                  </a:lnTo>
                  <a:lnTo>
                    <a:pt x="252" y="72"/>
                  </a:lnTo>
                  <a:lnTo>
                    <a:pt x="240" y="72"/>
                  </a:lnTo>
                  <a:lnTo>
                    <a:pt x="234" y="66"/>
                  </a:lnTo>
                  <a:lnTo>
                    <a:pt x="198" y="66"/>
                  </a:lnTo>
                  <a:lnTo>
                    <a:pt x="186" y="54"/>
                  </a:lnTo>
                  <a:lnTo>
                    <a:pt x="180" y="36"/>
                  </a:lnTo>
                  <a:lnTo>
                    <a:pt x="180" y="24"/>
                  </a:lnTo>
                  <a:lnTo>
                    <a:pt x="168" y="24"/>
                  </a:lnTo>
                  <a:lnTo>
                    <a:pt x="156" y="18"/>
                  </a:lnTo>
                  <a:lnTo>
                    <a:pt x="144" y="18"/>
                  </a:lnTo>
                  <a:lnTo>
                    <a:pt x="132" y="0"/>
                  </a:lnTo>
                  <a:lnTo>
                    <a:pt x="120" y="18"/>
                  </a:lnTo>
                  <a:lnTo>
                    <a:pt x="90" y="12"/>
                  </a:lnTo>
                  <a:lnTo>
                    <a:pt x="72" y="36"/>
                  </a:lnTo>
                  <a:lnTo>
                    <a:pt x="78" y="42"/>
                  </a:lnTo>
                  <a:lnTo>
                    <a:pt x="90" y="42"/>
                  </a:lnTo>
                  <a:lnTo>
                    <a:pt x="90" y="48"/>
                  </a:lnTo>
                  <a:lnTo>
                    <a:pt x="96" y="54"/>
                  </a:lnTo>
                  <a:lnTo>
                    <a:pt x="96" y="66"/>
                  </a:lnTo>
                  <a:lnTo>
                    <a:pt x="78" y="66"/>
                  </a:lnTo>
                  <a:lnTo>
                    <a:pt x="72" y="72"/>
                  </a:lnTo>
                  <a:lnTo>
                    <a:pt x="72" y="78"/>
                  </a:lnTo>
                  <a:lnTo>
                    <a:pt x="78" y="84"/>
                  </a:lnTo>
                  <a:lnTo>
                    <a:pt x="78" y="96"/>
                  </a:lnTo>
                  <a:lnTo>
                    <a:pt x="72" y="108"/>
                  </a:lnTo>
                  <a:lnTo>
                    <a:pt x="72" y="114"/>
                  </a:lnTo>
                  <a:lnTo>
                    <a:pt x="66" y="120"/>
                  </a:lnTo>
                  <a:lnTo>
                    <a:pt x="66" y="132"/>
                  </a:lnTo>
                  <a:lnTo>
                    <a:pt x="72" y="132"/>
                  </a:lnTo>
                  <a:lnTo>
                    <a:pt x="90" y="126"/>
                  </a:lnTo>
                  <a:lnTo>
                    <a:pt x="102" y="126"/>
                  </a:lnTo>
                  <a:lnTo>
                    <a:pt x="108" y="120"/>
                  </a:lnTo>
                  <a:lnTo>
                    <a:pt x="114" y="120"/>
                  </a:lnTo>
                  <a:lnTo>
                    <a:pt x="114" y="132"/>
                  </a:lnTo>
                  <a:lnTo>
                    <a:pt x="120" y="132"/>
                  </a:lnTo>
                  <a:lnTo>
                    <a:pt x="126" y="126"/>
                  </a:lnTo>
                  <a:lnTo>
                    <a:pt x="138" y="120"/>
                  </a:lnTo>
                  <a:lnTo>
                    <a:pt x="162" y="96"/>
                  </a:lnTo>
                  <a:lnTo>
                    <a:pt x="168" y="96"/>
                  </a:lnTo>
                  <a:lnTo>
                    <a:pt x="174" y="90"/>
                  </a:lnTo>
                  <a:lnTo>
                    <a:pt x="186" y="90"/>
                  </a:lnTo>
                  <a:lnTo>
                    <a:pt x="204" y="84"/>
                  </a:lnTo>
                  <a:lnTo>
                    <a:pt x="216" y="84"/>
                  </a:lnTo>
                  <a:lnTo>
                    <a:pt x="252" y="102"/>
                  </a:lnTo>
                  <a:lnTo>
                    <a:pt x="270" y="108"/>
                  </a:lnTo>
                  <a:lnTo>
                    <a:pt x="282" y="108"/>
                  </a:lnTo>
                  <a:lnTo>
                    <a:pt x="288" y="114"/>
                  </a:lnTo>
                  <a:lnTo>
                    <a:pt x="294" y="114"/>
                  </a:lnTo>
                  <a:lnTo>
                    <a:pt x="270" y="114"/>
                  </a:lnTo>
                  <a:lnTo>
                    <a:pt x="258" y="120"/>
                  </a:lnTo>
                  <a:lnTo>
                    <a:pt x="246" y="120"/>
                  </a:lnTo>
                  <a:lnTo>
                    <a:pt x="246" y="132"/>
                  </a:lnTo>
                  <a:lnTo>
                    <a:pt x="240" y="138"/>
                  </a:lnTo>
                  <a:lnTo>
                    <a:pt x="186" y="144"/>
                  </a:lnTo>
                  <a:lnTo>
                    <a:pt x="138" y="138"/>
                  </a:lnTo>
                  <a:lnTo>
                    <a:pt x="120" y="138"/>
                  </a:lnTo>
                  <a:lnTo>
                    <a:pt x="96" y="150"/>
                  </a:lnTo>
                  <a:lnTo>
                    <a:pt x="84" y="162"/>
                  </a:lnTo>
                  <a:lnTo>
                    <a:pt x="84" y="174"/>
                  </a:lnTo>
                  <a:lnTo>
                    <a:pt x="78" y="192"/>
                  </a:lnTo>
                  <a:lnTo>
                    <a:pt x="78" y="204"/>
                  </a:lnTo>
                  <a:lnTo>
                    <a:pt x="72" y="210"/>
                  </a:lnTo>
                  <a:lnTo>
                    <a:pt x="72" y="216"/>
                  </a:lnTo>
                  <a:lnTo>
                    <a:pt x="114" y="216"/>
                  </a:lnTo>
                  <a:lnTo>
                    <a:pt x="114" y="240"/>
                  </a:lnTo>
                  <a:lnTo>
                    <a:pt x="120" y="246"/>
                  </a:lnTo>
                  <a:lnTo>
                    <a:pt x="126" y="258"/>
                  </a:lnTo>
                  <a:lnTo>
                    <a:pt x="132" y="264"/>
                  </a:lnTo>
                  <a:lnTo>
                    <a:pt x="126" y="282"/>
                  </a:lnTo>
                  <a:lnTo>
                    <a:pt x="138" y="300"/>
                  </a:lnTo>
                  <a:lnTo>
                    <a:pt x="126" y="318"/>
                  </a:lnTo>
                  <a:lnTo>
                    <a:pt x="162" y="354"/>
                  </a:lnTo>
                  <a:lnTo>
                    <a:pt x="156" y="390"/>
                  </a:lnTo>
                  <a:lnTo>
                    <a:pt x="210" y="414"/>
                  </a:lnTo>
                  <a:lnTo>
                    <a:pt x="216" y="444"/>
                  </a:lnTo>
                  <a:lnTo>
                    <a:pt x="216" y="438"/>
                  </a:lnTo>
                  <a:lnTo>
                    <a:pt x="222" y="438"/>
                  </a:lnTo>
                  <a:lnTo>
                    <a:pt x="222" y="432"/>
                  </a:lnTo>
                  <a:lnTo>
                    <a:pt x="228" y="432"/>
                  </a:lnTo>
                  <a:lnTo>
                    <a:pt x="252" y="444"/>
                  </a:lnTo>
                  <a:lnTo>
                    <a:pt x="258" y="444"/>
                  </a:lnTo>
                  <a:lnTo>
                    <a:pt x="264" y="450"/>
                  </a:lnTo>
                  <a:lnTo>
                    <a:pt x="270" y="462"/>
                  </a:lnTo>
                  <a:lnTo>
                    <a:pt x="282" y="468"/>
                  </a:lnTo>
                  <a:lnTo>
                    <a:pt x="294" y="468"/>
                  </a:lnTo>
                  <a:lnTo>
                    <a:pt x="312" y="474"/>
                  </a:lnTo>
                  <a:lnTo>
                    <a:pt x="372" y="474"/>
                  </a:lnTo>
                  <a:lnTo>
                    <a:pt x="372" y="450"/>
                  </a:lnTo>
                  <a:lnTo>
                    <a:pt x="378" y="438"/>
                  </a:lnTo>
                  <a:lnTo>
                    <a:pt x="390" y="426"/>
                  </a:lnTo>
                  <a:lnTo>
                    <a:pt x="408" y="426"/>
                  </a:lnTo>
                  <a:lnTo>
                    <a:pt x="432" y="432"/>
                  </a:lnTo>
                  <a:lnTo>
                    <a:pt x="468" y="444"/>
                  </a:lnTo>
                  <a:lnTo>
                    <a:pt x="474" y="450"/>
                  </a:lnTo>
                  <a:lnTo>
                    <a:pt x="480" y="450"/>
                  </a:lnTo>
                  <a:lnTo>
                    <a:pt x="480" y="456"/>
                  </a:lnTo>
                  <a:lnTo>
                    <a:pt x="486" y="468"/>
                  </a:lnTo>
                  <a:lnTo>
                    <a:pt x="486" y="474"/>
                  </a:lnTo>
                  <a:lnTo>
                    <a:pt x="492" y="480"/>
                  </a:lnTo>
                  <a:lnTo>
                    <a:pt x="504" y="486"/>
                  </a:lnTo>
                  <a:lnTo>
                    <a:pt x="564" y="486"/>
                  </a:lnTo>
                  <a:lnTo>
                    <a:pt x="576" y="480"/>
                  </a:lnTo>
                  <a:lnTo>
                    <a:pt x="594" y="474"/>
                  </a:lnTo>
                  <a:lnTo>
                    <a:pt x="606" y="462"/>
                  </a:lnTo>
                  <a:lnTo>
                    <a:pt x="618" y="456"/>
                  </a:lnTo>
                  <a:lnTo>
                    <a:pt x="630" y="444"/>
                  </a:lnTo>
                  <a:lnTo>
                    <a:pt x="648" y="438"/>
                  </a:lnTo>
                  <a:lnTo>
                    <a:pt x="660" y="432"/>
                  </a:lnTo>
                  <a:lnTo>
                    <a:pt x="672" y="432"/>
                  </a:lnTo>
                  <a:lnTo>
                    <a:pt x="684" y="438"/>
                  </a:lnTo>
                  <a:lnTo>
                    <a:pt x="690" y="444"/>
                  </a:lnTo>
                  <a:lnTo>
                    <a:pt x="696" y="444"/>
                  </a:lnTo>
                  <a:lnTo>
                    <a:pt x="702" y="450"/>
                  </a:lnTo>
                  <a:lnTo>
                    <a:pt x="714" y="450"/>
                  </a:lnTo>
                  <a:lnTo>
                    <a:pt x="726" y="444"/>
                  </a:lnTo>
                  <a:lnTo>
                    <a:pt x="732" y="432"/>
                  </a:lnTo>
                  <a:lnTo>
                    <a:pt x="744" y="420"/>
                  </a:lnTo>
                  <a:lnTo>
                    <a:pt x="756" y="432"/>
                  </a:lnTo>
                  <a:lnTo>
                    <a:pt x="756" y="444"/>
                  </a:lnTo>
                  <a:lnTo>
                    <a:pt x="750" y="450"/>
                  </a:lnTo>
                  <a:lnTo>
                    <a:pt x="744" y="462"/>
                  </a:lnTo>
                  <a:lnTo>
                    <a:pt x="744" y="468"/>
                  </a:lnTo>
                  <a:lnTo>
                    <a:pt x="738" y="474"/>
                  </a:lnTo>
                  <a:lnTo>
                    <a:pt x="738" y="486"/>
                  </a:lnTo>
                  <a:lnTo>
                    <a:pt x="744" y="492"/>
                  </a:lnTo>
                  <a:lnTo>
                    <a:pt x="744" y="498"/>
                  </a:lnTo>
                  <a:lnTo>
                    <a:pt x="756" y="510"/>
                  </a:lnTo>
                  <a:lnTo>
                    <a:pt x="768" y="510"/>
                  </a:lnTo>
                  <a:lnTo>
                    <a:pt x="768" y="504"/>
                  </a:lnTo>
                  <a:lnTo>
                    <a:pt x="774" y="498"/>
                  </a:lnTo>
                  <a:lnTo>
                    <a:pt x="774" y="480"/>
                  </a:lnTo>
                  <a:lnTo>
                    <a:pt x="780" y="486"/>
                  </a:lnTo>
                  <a:lnTo>
                    <a:pt x="792" y="486"/>
                  </a:lnTo>
                  <a:lnTo>
                    <a:pt x="792" y="462"/>
                  </a:lnTo>
                  <a:lnTo>
                    <a:pt x="786" y="462"/>
                  </a:lnTo>
                  <a:lnTo>
                    <a:pt x="786" y="432"/>
                  </a:lnTo>
                  <a:lnTo>
                    <a:pt x="810" y="432"/>
                  </a:lnTo>
                  <a:lnTo>
                    <a:pt x="804" y="438"/>
                  </a:lnTo>
                  <a:lnTo>
                    <a:pt x="804" y="444"/>
                  </a:lnTo>
                  <a:lnTo>
                    <a:pt x="840" y="444"/>
                  </a:lnTo>
                  <a:lnTo>
                    <a:pt x="858" y="438"/>
                  </a:lnTo>
                  <a:lnTo>
                    <a:pt x="864" y="432"/>
                  </a:lnTo>
                  <a:lnTo>
                    <a:pt x="870" y="432"/>
                  </a:lnTo>
                  <a:lnTo>
                    <a:pt x="888" y="414"/>
                  </a:lnTo>
                  <a:lnTo>
                    <a:pt x="894" y="414"/>
                  </a:lnTo>
                  <a:lnTo>
                    <a:pt x="900" y="420"/>
                  </a:lnTo>
                  <a:lnTo>
                    <a:pt x="912" y="426"/>
                  </a:lnTo>
                  <a:lnTo>
                    <a:pt x="924" y="438"/>
                  </a:lnTo>
                  <a:lnTo>
                    <a:pt x="942" y="438"/>
                  </a:lnTo>
                  <a:lnTo>
                    <a:pt x="954" y="444"/>
                  </a:lnTo>
                  <a:lnTo>
                    <a:pt x="966" y="444"/>
                  </a:lnTo>
                  <a:lnTo>
                    <a:pt x="978" y="438"/>
                  </a:lnTo>
                  <a:lnTo>
                    <a:pt x="996" y="438"/>
                  </a:lnTo>
                  <a:lnTo>
                    <a:pt x="1002" y="432"/>
                  </a:lnTo>
                  <a:lnTo>
                    <a:pt x="1014" y="426"/>
                  </a:lnTo>
                  <a:lnTo>
                    <a:pt x="1026" y="414"/>
                  </a:lnTo>
                  <a:lnTo>
                    <a:pt x="1038" y="408"/>
                  </a:lnTo>
                  <a:lnTo>
                    <a:pt x="1086" y="408"/>
                  </a:lnTo>
                  <a:lnTo>
                    <a:pt x="1092" y="414"/>
                  </a:lnTo>
                  <a:lnTo>
                    <a:pt x="1110" y="414"/>
                  </a:lnTo>
                  <a:lnTo>
                    <a:pt x="1122" y="402"/>
                  </a:lnTo>
                  <a:lnTo>
                    <a:pt x="1146" y="402"/>
                  </a:lnTo>
                  <a:lnTo>
                    <a:pt x="1152" y="390"/>
                  </a:lnTo>
                  <a:lnTo>
                    <a:pt x="1152" y="384"/>
                  </a:lnTo>
                  <a:lnTo>
                    <a:pt x="1158" y="384"/>
                  </a:lnTo>
                  <a:lnTo>
                    <a:pt x="1158" y="408"/>
                  </a:lnTo>
                  <a:lnTo>
                    <a:pt x="1164" y="414"/>
                  </a:lnTo>
                  <a:lnTo>
                    <a:pt x="1170" y="414"/>
                  </a:lnTo>
                  <a:lnTo>
                    <a:pt x="1182" y="408"/>
                  </a:lnTo>
                  <a:lnTo>
                    <a:pt x="1188" y="402"/>
                  </a:lnTo>
                  <a:lnTo>
                    <a:pt x="1188" y="390"/>
                  </a:lnTo>
                  <a:lnTo>
                    <a:pt x="1230" y="390"/>
                  </a:lnTo>
                  <a:lnTo>
                    <a:pt x="1242" y="402"/>
                  </a:lnTo>
                  <a:lnTo>
                    <a:pt x="1254" y="402"/>
                  </a:lnTo>
                  <a:lnTo>
                    <a:pt x="1260" y="396"/>
                  </a:lnTo>
                  <a:lnTo>
                    <a:pt x="1260" y="390"/>
                  </a:lnTo>
                  <a:lnTo>
                    <a:pt x="1284" y="390"/>
                  </a:lnTo>
                  <a:lnTo>
                    <a:pt x="1290" y="396"/>
                  </a:lnTo>
                  <a:lnTo>
                    <a:pt x="1290" y="414"/>
                  </a:lnTo>
                  <a:lnTo>
                    <a:pt x="1332" y="402"/>
                  </a:lnTo>
                  <a:close/>
                  <a:moveTo>
                    <a:pt x="102" y="282"/>
                  </a:moveTo>
                  <a:lnTo>
                    <a:pt x="96" y="282"/>
                  </a:lnTo>
                  <a:lnTo>
                    <a:pt x="96" y="312"/>
                  </a:lnTo>
                  <a:lnTo>
                    <a:pt x="102" y="324"/>
                  </a:lnTo>
                  <a:lnTo>
                    <a:pt x="108" y="330"/>
                  </a:lnTo>
                  <a:lnTo>
                    <a:pt x="114" y="324"/>
                  </a:lnTo>
                  <a:lnTo>
                    <a:pt x="114" y="318"/>
                  </a:lnTo>
                  <a:lnTo>
                    <a:pt x="120" y="312"/>
                  </a:lnTo>
                  <a:lnTo>
                    <a:pt x="120" y="300"/>
                  </a:lnTo>
                  <a:lnTo>
                    <a:pt x="102" y="282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85" name="Slovenia" descr="© INSCALE GmbH, 05.05.2010&#10;http://www.presentationload.com/">
              <a:extLst>
                <a:ext uri="{FF2B5EF4-FFF2-40B4-BE49-F238E27FC236}">
                  <a16:creationId xmlns:a16="http://schemas.microsoft.com/office/drawing/2014/main" id="{86755165-3444-41BF-8824-18FD01B587DB}"/>
                </a:ext>
              </a:extLst>
            </p:cNvPr>
            <p:cNvSpPr>
              <a:spLocks/>
            </p:cNvSpPr>
            <p:nvPr/>
          </p:nvSpPr>
          <p:spPr bwMode="gray">
            <a:xfrm>
              <a:off x="5956550" y="2824293"/>
              <a:ext cx="92053" cy="55579"/>
            </a:xfrm>
            <a:custGeom>
              <a:avLst/>
              <a:gdLst>
                <a:gd name="T0" fmla="*/ 2147483647 w 210"/>
                <a:gd name="T1" fmla="*/ 2147483647 h 120"/>
                <a:gd name="T2" fmla="*/ 2147483647 w 210"/>
                <a:gd name="T3" fmla="*/ 2147483647 h 120"/>
                <a:gd name="T4" fmla="*/ 2147483647 w 210"/>
                <a:gd name="T5" fmla="*/ 2147483647 h 120"/>
                <a:gd name="T6" fmla="*/ 2147483647 w 210"/>
                <a:gd name="T7" fmla="*/ 2147483647 h 120"/>
                <a:gd name="T8" fmla="*/ 2147483647 w 210"/>
                <a:gd name="T9" fmla="*/ 2147483647 h 120"/>
                <a:gd name="T10" fmla="*/ 2147483647 w 210"/>
                <a:gd name="T11" fmla="*/ 2147483647 h 120"/>
                <a:gd name="T12" fmla="*/ 2147483647 w 210"/>
                <a:gd name="T13" fmla="*/ 2147483647 h 120"/>
                <a:gd name="T14" fmla="*/ 2147483647 w 210"/>
                <a:gd name="T15" fmla="*/ 2147483647 h 120"/>
                <a:gd name="T16" fmla="*/ 2147483647 w 210"/>
                <a:gd name="T17" fmla="*/ 2147483647 h 120"/>
                <a:gd name="T18" fmla="*/ 2147483647 w 210"/>
                <a:gd name="T19" fmla="*/ 2147483647 h 120"/>
                <a:gd name="T20" fmla="*/ 2147483647 w 210"/>
                <a:gd name="T21" fmla="*/ 2147483647 h 120"/>
                <a:gd name="T22" fmla="*/ 2147483647 w 210"/>
                <a:gd name="T23" fmla="*/ 2147483647 h 120"/>
                <a:gd name="T24" fmla="*/ 2147483647 w 210"/>
                <a:gd name="T25" fmla="*/ 2147483647 h 120"/>
                <a:gd name="T26" fmla="*/ 2147483647 w 210"/>
                <a:gd name="T27" fmla="*/ 2147483647 h 120"/>
                <a:gd name="T28" fmla="*/ 2147483647 w 210"/>
                <a:gd name="T29" fmla="*/ 2147483647 h 120"/>
                <a:gd name="T30" fmla="*/ 2147483647 w 210"/>
                <a:gd name="T31" fmla="*/ 2147483647 h 120"/>
                <a:gd name="T32" fmla="*/ 2147483647 w 210"/>
                <a:gd name="T33" fmla="*/ 2147483647 h 120"/>
                <a:gd name="T34" fmla="*/ 2147483647 w 210"/>
                <a:gd name="T35" fmla="*/ 2147483647 h 120"/>
                <a:gd name="T36" fmla="*/ 2147483647 w 210"/>
                <a:gd name="T37" fmla="*/ 2147483647 h 120"/>
                <a:gd name="T38" fmla="*/ 2147483647 w 210"/>
                <a:gd name="T39" fmla="*/ 2147483647 h 120"/>
                <a:gd name="T40" fmla="*/ 2147483647 w 210"/>
                <a:gd name="T41" fmla="*/ 2147483647 h 120"/>
                <a:gd name="T42" fmla="*/ 2147483647 w 210"/>
                <a:gd name="T43" fmla="*/ 0 h 120"/>
                <a:gd name="T44" fmla="*/ 2147483647 w 210"/>
                <a:gd name="T45" fmla="*/ 2147483647 h 120"/>
                <a:gd name="T46" fmla="*/ 2147483647 w 210"/>
                <a:gd name="T47" fmla="*/ 2147483647 h 120"/>
                <a:gd name="T48" fmla="*/ 2147483647 w 210"/>
                <a:gd name="T49" fmla="*/ 2147483647 h 120"/>
                <a:gd name="T50" fmla="*/ 2147483647 w 210"/>
                <a:gd name="T51" fmla="*/ 2147483647 h 120"/>
                <a:gd name="T52" fmla="*/ 2147483647 w 210"/>
                <a:gd name="T53" fmla="*/ 2147483647 h 120"/>
                <a:gd name="T54" fmla="*/ 2147483647 w 210"/>
                <a:gd name="T55" fmla="*/ 2147483647 h 120"/>
                <a:gd name="T56" fmla="*/ 2147483647 w 210"/>
                <a:gd name="T57" fmla="*/ 2147483647 h 120"/>
                <a:gd name="T58" fmla="*/ 2147483647 w 210"/>
                <a:gd name="T59" fmla="*/ 2147483647 h 120"/>
                <a:gd name="T60" fmla="*/ 2147483647 w 210"/>
                <a:gd name="T61" fmla="*/ 2147483647 h 120"/>
                <a:gd name="T62" fmla="*/ 2147483647 w 210"/>
                <a:gd name="T63" fmla="*/ 2147483647 h 120"/>
                <a:gd name="T64" fmla="*/ 2147483647 w 210"/>
                <a:gd name="T65" fmla="*/ 2147483647 h 120"/>
                <a:gd name="T66" fmla="*/ 2147483647 w 210"/>
                <a:gd name="T67" fmla="*/ 2147483647 h 120"/>
                <a:gd name="T68" fmla="*/ 0 w 210"/>
                <a:gd name="T69" fmla="*/ 2147483647 h 120"/>
                <a:gd name="T70" fmla="*/ 2147483647 w 210"/>
                <a:gd name="T71" fmla="*/ 2147483647 h 120"/>
                <a:gd name="T72" fmla="*/ 2147483647 w 210"/>
                <a:gd name="T73" fmla="*/ 2147483647 h 120"/>
                <a:gd name="T74" fmla="*/ 2147483647 w 210"/>
                <a:gd name="T75" fmla="*/ 2147483647 h 120"/>
                <a:gd name="T76" fmla="*/ 2147483647 w 210"/>
                <a:gd name="T77" fmla="*/ 2147483647 h 120"/>
                <a:gd name="T78" fmla="*/ 2147483647 w 210"/>
                <a:gd name="T79" fmla="*/ 2147483647 h 120"/>
                <a:gd name="T80" fmla="*/ 2147483647 w 210"/>
                <a:gd name="T81" fmla="*/ 2147483647 h 120"/>
                <a:gd name="T82" fmla="*/ 2147483647 w 210"/>
                <a:gd name="T83" fmla="*/ 2147483647 h 120"/>
                <a:gd name="T84" fmla="*/ 2147483647 w 210"/>
                <a:gd name="T85" fmla="*/ 2147483647 h 120"/>
                <a:gd name="T86" fmla="*/ 2147483647 w 210"/>
                <a:gd name="T87" fmla="*/ 2147483647 h 12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210"/>
                <a:gd name="T133" fmla="*/ 0 h 120"/>
                <a:gd name="T134" fmla="*/ 210 w 210"/>
                <a:gd name="T135" fmla="*/ 120 h 120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210" h="120">
                  <a:moveTo>
                    <a:pt x="24" y="120"/>
                  </a:moveTo>
                  <a:lnTo>
                    <a:pt x="42" y="120"/>
                  </a:lnTo>
                  <a:lnTo>
                    <a:pt x="42" y="108"/>
                  </a:lnTo>
                  <a:lnTo>
                    <a:pt x="54" y="114"/>
                  </a:lnTo>
                  <a:lnTo>
                    <a:pt x="72" y="114"/>
                  </a:lnTo>
                  <a:lnTo>
                    <a:pt x="78" y="102"/>
                  </a:lnTo>
                  <a:lnTo>
                    <a:pt x="78" y="108"/>
                  </a:lnTo>
                  <a:lnTo>
                    <a:pt x="84" y="114"/>
                  </a:lnTo>
                  <a:lnTo>
                    <a:pt x="126" y="114"/>
                  </a:lnTo>
                  <a:lnTo>
                    <a:pt x="126" y="96"/>
                  </a:lnTo>
                  <a:lnTo>
                    <a:pt x="138" y="90"/>
                  </a:lnTo>
                  <a:lnTo>
                    <a:pt x="150" y="78"/>
                  </a:lnTo>
                  <a:lnTo>
                    <a:pt x="150" y="72"/>
                  </a:lnTo>
                  <a:lnTo>
                    <a:pt x="144" y="66"/>
                  </a:lnTo>
                  <a:lnTo>
                    <a:pt x="144" y="54"/>
                  </a:lnTo>
                  <a:lnTo>
                    <a:pt x="174" y="54"/>
                  </a:lnTo>
                  <a:lnTo>
                    <a:pt x="186" y="48"/>
                  </a:lnTo>
                  <a:lnTo>
                    <a:pt x="186" y="36"/>
                  </a:lnTo>
                  <a:lnTo>
                    <a:pt x="210" y="36"/>
                  </a:lnTo>
                  <a:lnTo>
                    <a:pt x="192" y="24"/>
                  </a:lnTo>
                  <a:lnTo>
                    <a:pt x="186" y="6"/>
                  </a:lnTo>
                  <a:lnTo>
                    <a:pt x="180" y="0"/>
                  </a:lnTo>
                  <a:lnTo>
                    <a:pt x="174" y="12"/>
                  </a:lnTo>
                  <a:lnTo>
                    <a:pt x="168" y="30"/>
                  </a:lnTo>
                  <a:lnTo>
                    <a:pt x="144" y="24"/>
                  </a:lnTo>
                  <a:lnTo>
                    <a:pt x="132" y="30"/>
                  </a:lnTo>
                  <a:lnTo>
                    <a:pt x="84" y="30"/>
                  </a:lnTo>
                  <a:lnTo>
                    <a:pt x="84" y="42"/>
                  </a:lnTo>
                  <a:lnTo>
                    <a:pt x="54" y="42"/>
                  </a:lnTo>
                  <a:lnTo>
                    <a:pt x="48" y="36"/>
                  </a:lnTo>
                  <a:lnTo>
                    <a:pt x="30" y="36"/>
                  </a:lnTo>
                  <a:lnTo>
                    <a:pt x="24" y="42"/>
                  </a:lnTo>
                  <a:lnTo>
                    <a:pt x="6" y="42"/>
                  </a:lnTo>
                  <a:lnTo>
                    <a:pt x="6" y="48"/>
                  </a:lnTo>
                  <a:lnTo>
                    <a:pt x="0" y="54"/>
                  </a:lnTo>
                  <a:lnTo>
                    <a:pt x="12" y="60"/>
                  </a:lnTo>
                  <a:lnTo>
                    <a:pt x="6" y="96"/>
                  </a:lnTo>
                  <a:lnTo>
                    <a:pt x="18" y="96"/>
                  </a:lnTo>
                  <a:lnTo>
                    <a:pt x="30" y="102"/>
                  </a:lnTo>
                  <a:lnTo>
                    <a:pt x="36" y="102"/>
                  </a:lnTo>
                  <a:lnTo>
                    <a:pt x="36" y="108"/>
                  </a:lnTo>
                  <a:lnTo>
                    <a:pt x="30" y="108"/>
                  </a:lnTo>
                  <a:lnTo>
                    <a:pt x="30" y="114"/>
                  </a:lnTo>
                  <a:lnTo>
                    <a:pt x="24" y="120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86" name="Slovakia" descr="© INSCALE GmbH, 05.05.2010&#10;http://www.presentationload.com/">
              <a:extLst>
                <a:ext uri="{FF2B5EF4-FFF2-40B4-BE49-F238E27FC236}">
                  <a16:creationId xmlns:a16="http://schemas.microsoft.com/office/drawing/2014/main" id="{8A9DB5B4-F4B8-439A-853F-9D786C34D6C1}"/>
                </a:ext>
              </a:extLst>
            </p:cNvPr>
            <p:cNvSpPr>
              <a:spLocks/>
            </p:cNvSpPr>
            <p:nvPr/>
          </p:nvSpPr>
          <p:spPr bwMode="gray">
            <a:xfrm>
              <a:off x="6050191" y="2733778"/>
              <a:ext cx="160299" cy="65108"/>
            </a:xfrm>
            <a:custGeom>
              <a:avLst/>
              <a:gdLst>
                <a:gd name="T0" fmla="*/ 2147483647 w 354"/>
                <a:gd name="T1" fmla="*/ 2147483647 h 144"/>
                <a:gd name="T2" fmla="*/ 2147483647 w 354"/>
                <a:gd name="T3" fmla="*/ 2147483647 h 144"/>
                <a:gd name="T4" fmla="*/ 2147483647 w 354"/>
                <a:gd name="T5" fmla="*/ 2147483647 h 144"/>
                <a:gd name="T6" fmla="*/ 2147483647 w 354"/>
                <a:gd name="T7" fmla="*/ 2147483647 h 144"/>
                <a:gd name="T8" fmla="*/ 2147483647 w 354"/>
                <a:gd name="T9" fmla="*/ 2147483647 h 144"/>
                <a:gd name="T10" fmla="*/ 2147483647 w 354"/>
                <a:gd name="T11" fmla="*/ 2147483647 h 144"/>
                <a:gd name="T12" fmla="*/ 2147483647 w 354"/>
                <a:gd name="T13" fmla="*/ 2147483647 h 144"/>
                <a:gd name="T14" fmla="*/ 2147483647 w 354"/>
                <a:gd name="T15" fmla="*/ 0 h 144"/>
                <a:gd name="T16" fmla="*/ 2147483647 w 354"/>
                <a:gd name="T17" fmla="*/ 2147483647 h 144"/>
                <a:gd name="T18" fmla="*/ 2147483647 w 354"/>
                <a:gd name="T19" fmla="*/ 0 h 144"/>
                <a:gd name="T20" fmla="*/ 2147483647 w 354"/>
                <a:gd name="T21" fmla="*/ 2147483647 h 144"/>
                <a:gd name="T22" fmla="*/ 2147483647 w 354"/>
                <a:gd name="T23" fmla="*/ 2147483647 h 144"/>
                <a:gd name="T24" fmla="*/ 2147483647 w 354"/>
                <a:gd name="T25" fmla="*/ 2147483647 h 144"/>
                <a:gd name="T26" fmla="*/ 2147483647 w 354"/>
                <a:gd name="T27" fmla="*/ 2147483647 h 144"/>
                <a:gd name="T28" fmla="*/ 2147483647 w 354"/>
                <a:gd name="T29" fmla="*/ 2147483647 h 144"/>
                <a:gd name="T30" fmla="*/ 0 w 354"/>
                <a:gd name="T31" fmla="*/ 2147483647 h 144"/>
                <a:gd name="T32" fmla="*/ 2147483647 w 354"/>
                <a:gd name="T33" fmla="*/ 2147483647 h 144"/>
                <a:gd name="T34" fmla="*/ 2147483647 w 354"/>
                <a:gd name="T35" fmla="*/ 2147483647 h 144"/>
                <a:gd name="T36" fmla="*/ 2147483647 w 354"/>
                <a:gd name="T37" fmla="*/ 2147483647 h 144"/>
                <a:gd name="T38" fmla="*/ 2147483647 w 354"/>
                <a:gd name="T39" fmla="*/ 2147483647 h 144"/>
                <a:gd name="T40" fmla="*/ 2147483647 w 354"/>
                <a:gd name="T41" fmla="*/ 2147483647 h 144"/>
                <a:gd name="T42" fmla="*/ 2147483647 w 354"/>
                <a:gd name="T43" fmla="*/ 2147483647 h 144"/>
                <a:gd name="T44" fmla="*/ 2147483647 w 354"/>
                <a:gd name="T45" fmla="*/ 2147483647 h 144"/>
                <a:gd name="T46" fmla="*/ 2147483647 w 354"/>
                <a:gd name="T47" fmla="*/ 2147483647 h 144"/>
                <a:gd name="T48" fmla="*/ 2147483647 w 354"/>
                <a:gd name="T49" fmla="*/ 2147483647 h 144"/>
                <a:gd name="T50" fmla="*/ 2147483647 w 354"/>
                <a:gd name="T51" fmla="*/ 2147483647 h 144"/>
                <a:gd name="T52" fmla="*/ 2147483647 w 354"/>
                <a:gd name="T53" fmla="*/ 2147483647 h 144"/>
                <a:gd name="T54" fmla="*/ 2147483647 w 354"/>
                <a:gd name="T55" fmla="*/ 2147483647 h 144"/>
                <a:gd name="T56" fmla="*/ 2147483647 w 354"/>
                <a:gd name="T57" fmla="*/ 2147483647 h 144"/>
                <a:gd name="T58" fmla="*/ 2147483647 w 354"/>
                <a:gd name="T59" fmla="*/ 2147483647 h 144"/>
                <a:gd name="T60" fmla="*/ 2147483647 w 354"/>
                <a:gd name="T61" fmla="*/ 2147483647 h 144"/>
                <a:gd name="T62" fmla="*/ 2147483647 w 354"/>
                <a:gd name="T63" fmla="*/ 2147483647 h 144"/>
                <a:gd name="T64" fmla="*/ 2147483647 w 354"/>
                <a:gd name="T65" fmla="*/ 2147483647 h 144"/>
                <a:gd name="T66" fmla="*/ 2147483647 w 354"/>
                <a:gd name="T67" fmla="*/ 2147483647 h 144"/>
                <a:gd name="T68" fmla="*/ 2147483647 w 354"/>
                <a:gd name="T69" fmla="*/ 2147483647 h 144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354"/>
                <a:gd name="T106" fmla="*/ 0 h 144"/>
                <a:gd name="T107" fmla="*/ 354 w 354"/>
                <a:gd name="T108" fmla="*/ 144 h 144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354" h="144">
                  <a:moveTo>
                    <a:pt x="348" y="30"/>
                  </a:moveTo>
                  <a:lnTo>
                    <a:pt x="324" y="30"/>
                  </a:lnTo>
                  <a:lnTo>
                    <a:pt x="300" y="6"/>
                  </a:lnTo>
                  <a:lnTo>
                    <a:pt x="276" y="6"/>
                  </a:lnTo>
                  <a:lnTo>
                    <a:pt x="270" y="12"/>
                  </a:lnTo>
                  <a:lnTo>
                    <a:pt x="258" y="18"/>
                  </a:lnTo>
                  <a:lnTo>
                    <a:pt x="246" y="18"/>
                  </a:lnTo>
                  <a:lnTo>
                    <a:pt x="240" y="12"/>
                  </a:lnTo>
                  <a:lnTo>
                    <a:pt x="210" y="12"/>
                  </a:lnTo>
                  <a:lnTo>
                    <a:pt x="210" y="18"/>
                  </a:lnTo>
                  <a:lnTo>
                    <a:pt x="204" y="24"/>
                  </a:lnTo>
                  <a:lnTo>
                    <a:pt x="192" y="24"/>
                  </a:lnTo>
                  <a:lnTo>
                    <a:pt x="186" y="18"/>
                  </a:lnTo>
                  <a:lnTo>
                    <a:pt x="186" y="12"/>
                  </a:lnTo>
                  <a:lnTo>
                    <a:pt x="180" y="12"/>
                  </a:lnTo>
                  <a:lnTo>
                    <a:pt x="168" y="0"/>
                  </a:lnTo>
                  <a:lnTo>
                    <a:pt x="156" y="0"/>
                  </a:lnTo>
                  <a:lnTo>
                    <a:pt x="144" y="12"/>
                  </a:lnTo>
                  <a:lnTo>
                    <a:pt x="138" y="12"/>
                  </a:lnTo>
                  <a:lnTo>
                    <a:pt x="126" y="0"/>
                  </a:lnTo>
                  <a:lnTo>
                    <a:pt x="108" y="12"/>
                  </a:lnTo>
                  <a:lnTo>
                    <a:pt x="84" y="18"/>
                  </a:lnTo>
                  <a:lnTo>
                    <a:pt x="84" y="42"/>
                  </a:lnTo>
                  <a:lnTo>
                    <a:pt x="72" y="48"/>
                  </a:lnTo>
                  <a:lnTo>
                    <a:pt x="66" y="54"/>
                  </a:lnTo>
                  <a:lnTo>
                    <a:pt x="54" y="60"/>
                  </a:lnTo>
                  <a:lnTo>
                    <a:pt x="36" y="60"/>
                  </a:lnTo>
                  <a:lnTo>
                    <a:pt x="36" y="54"/>
                  </a:lnTo>
                  <a:lnTo>
                    <a:pt x="30" y="60"/>
                  </a:lnTo>
                  <a:lnTo>
                    <a:pt x="12" y="60"/>
                  </a:lnTo>
                  <a:lnTo>
                    <a:pt x="6" y="66"/>
                  </a:lnTo>
                  <a:lnTo>
                    <a:pt x="0" y="90"/>
                  </a:lnTo>
                  <a:lnTo>
                    <a:pt x="0" y="102"/>
                  </a:lnTo>
                  <a:lnTo>
                    <a:pt x="6" y="102"/>
                  </a:lnTo>
                  <a:lnTo>
                    <a:pt x="6" y="114"/>
                  </a:lnTo>
                  <a:lnTo>
                    <a:pt x="12" y="114"/>
                  </a:lnTo>
                  <a:lnTo>
                    <a:pt x="12" y="126"/>
                  </a:lnTo>
                  <a:lnTo>
                    <a:pt x="6" y="132"/>
                  </a:lnTo>
                  <a:lnTo>
                    <a:pt x="18" y="138"/>
                  </a:lnTo>
                  <a:lnTo>
                    <a:pt x="30" y="120"/>
                  </a:lnTo>
                  <a:lnTo>
                    <a:pt x="36" y="126"/>
                  </a:lnTo>
                  <a:lnTo>
                    <a:pt x="42" y="138"/>
                  </a:lnTo>
                  <a:lnTo>
                    <a:pt x="48" y="144"/>
                  </a:lnTo>
                  <a:lnTo>
                    <a:pt x="90" y="144"/>
                  </a:lnTo>
                  <a:lnTo>
                    <a:pt x="108" y="138"/>
                  </a:lnTo>
                  <a:lnTo>
                    <a:pt x="120" y="138"/>
                  </a:lnTo>
                  <a:lnTo>
                    <a:pt x="132" y="114"/>
                  </a:lnTo>
                  <a:lnTo>
                    <a:pt x="168" y="120"/>
                  </a:lnTo>
                  <a:lnTo>
                    <a:pt x="174" y="108"/>
                  </a:lnTo>
                  <a:lnTo>
                    <a:pt x="198" y="108"/>
                  </a:lnTo>
                  <a:lnTo>
                    <a:pt x="210" y="102"/>
                  </a:lnTo>
                  <a:lnTo>
                    <a:pt x="216" y="102"/>
                  </a:lnTo>
                  <a:lnTo>
                    <a:pt x="228" y="90"/>
                  </a:lnTo>
                  <a:lnTo>
                    <a:pt x="234" y="78"/>
                  </a:lnTo>
                  <a:lnTo>
                    <a:pt x="258" y="78"/>
                  </a:lnTo>
                  <a:lnTo>
                    <a:pt x="258" y="90"/>
                  </a:lnTo>
                  <a:lnTo>
                    <a:pt x="276" y="96"/>
                  </a:lnTo>
                  <a:lnTo>
                    <a:pt x="276" y="78"/>
                  </a:lnTo>
                  <a:lnTo>
                    <a:pt x="288" y="78"/>
                  </a:lnTo>
                  <a:lnTo>
                    <a:pt x="288" y="90"/>
                  </a:lnTo>
                  <a:lnTo>
                    <a:pt x="300" y="90"/>
                  </a:lnTo>
                  <a:lnTo>
                    <a:pt x="312" y="84"/>
                  </a:lnTo>
                  <a:lnTo>
                    <a:pt x="336" y="84"/>
                  </a:lnTo>
                  <a:lnTo>
                    <a:pt x="336" y="90"/>
                  </a:lnTo>
                  <a:lnTo>
                    <a:pt x="336" y="72"/>
                  </a:lnTo>
                  <a:lnTo>
                    <a:pt x="342" y="72"/>
                  </a:lnTo>
                  <a:lnTo>
                    <a:pt x="348" y="66"/>
                  </a:lnTo>
                  <a:lnTo>
                    <a:pt x="348" y="60"/>
                  </a:lnTo>
                  <a:lnTo>
                    <a:pt x="354" y="54"/>
                  </a:lnTo>
                  <a:lnTo>
                    <a:pt x="354" y="30"/>
                  </a:lnTo>
                  <a:lnTo>
                    <a:pt x="348" y="30"/>
                  </a:lnTo>
                  <a:close/>
                </a:path>
              </a:pathLst>
            </a:custGeom>
            <a:solidFill>
              <a:srgbClr val="24771B"/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87" name="Saudi Arabia" descr="© INSCALE GmbH, 05.05.2010&#10;http://www.presentationload.com/">
              <a:extLst>
                <a:ext uri="{FF2B5EF4-FFF2-40B4-BE49-F238E27FC236}">
                  <a16:creationId xmlns:a16="http://schemas.microsoft.com/office/drawing/2014/main" id="{2CB901E7-0246-4C1C-8ED9-E818E49E6DDA}"/>
                </a:ext>
              </a:extLst>
            </p:cNvPr>
            <p:cNvSpPr>
              <a:spLocks/>
            </p:cNvSpPr>
            <p:nvPr/>
          </p:nvSpPr>
          <p:spPr bwMode="gray">
            <a:xfrm>
              <a:off x="6616796" y="3357855"/>
              <a:ext cx="657071" cy="571674"/>
            </a:xfrm>
            <a:custGeom>
              <a:avLst/>
              <a:gdLst>
                <a:gd name="T0" fmla="*/ 2147483647 w 1488"/>
                <a:gd name="T1" fmla="*/ 2147483647 h 1278"/>
                <a:gd name="T2" fmla="*/ 2147483647 w 1488"/>
                <a:gd name="T3" fmla="*/ 2147483647 h 1278"/>
                <a:gd name="T4" fmla="*/ 2147483647 w 1488"/>
                <a:gd name="T5" fmla="*/ 2147483647 h 1278"/>
                <a:gd name="T6" fmla="*/ 2147483647 w 1488"/>
                <a:gd name="T7" fmla="*/ 2147483647 h 1278"/>
                <a:gd name="T8" fmla="*/ 2147483647 w 1488"/>
                <a:gd name="T9" fmla="*/ 2147483647 h 1278"/>
                <a:gd name="T10" fmla="*/ 2147483647 w 1488"/>
                <a:gd name="T11" fmla="*/ 2147483647 h 1278"/>
                <a:gd name="T12" fmla="*/ 2147483647 w 1488"/>
                <a:gd name="T13" fmla="*/ 2147483647 h 1278"/>
                <a:gd name="T14" fmla="*/ 2147483647 w 1488"/>
                <a:gd name="T15" fmla="*/ 2147483647 h 1278"/>
                <a:gd name="T16" fmla="*/ 2147483647 w 1488"/>
                <a:gd name="T17" fmla="*/ 2147483647 h 1278"/>
                <a:gd name="T18" fmla="*/ 2147483647 w 1488"/>
                <a:gd name="T19" fmla="*/ 2147483647 h 1278"/>
                <a:gd name="T20" fmla="*/ 2147483647 w 1488"/>
                <a:gd name="T21" fmla="*/ 2147483647 h 1278"/>
                <a:gd name="T22" fmla="*/ 2147483647 w 1488"/>
                <a:gd name="T23" fmla="*/ 2147483647 h 1278"/>
                <a:gd name="T24" fmla="*/ 2147483647 w 1488"/>
                <a:gd name="T25" fmla="*/ 2147483647 h 1278"/>
                <a:gd name="T26" fmla="*/ 2147483647 w 1488"/>
                <a:gd name="T27" fmla="*/ 2147483647 h 1278"/>
                <a:gd name="T28" fmla="*/ 2147483647 w 1488"/>
                <a:gd name="T29" fmla="*/ 2147483647 h 1278"/>
                <a:gd name="T30" fmla="*/ 2147483647 w 1488"/>
                <a:gd name="T31" fmla="*/ 2147483647 h 1278"/>
                <a:gd name="T32" fmla="*/ 2147483647 w 1488"/>
                <a:gd name="T33" fmla="*/ 2147483647 h 1278"/>
                <a:gd name="T34" fmla="*/ 2147483647 w 1488"/>
                <a:gd name="T35" fmla="*/ 2147483647 h 1278"/>
                <a:gd name="T36" fmla="*/ 2147483647 w 1488"/>
                <a:gd name="T37" fmla="*/ 2147483647 h 1278"/>
                <a:gd name="T38" fmla="*/ 2147483647 w 1488"/>
                <a:gd name="T39" fmla="*/ 0 h 1278"/>
                <a:gd name="T40" fmla="*/ 2147483647 w 1488"/>
                <a:gd name="T41" fmla="*/ 2147483647 h 1278"/>
                <a:gd name="T42" fmla="*/ 2147483647 w 1488"/>
                <a:gd name="T43" fmla="*/ 2147483647 h 1278"/>
                <a:gd name="T44" fmla="*/ 2147483647 w 1488"/>
                <a:gd name="T45" fmla="*/ 2147483647 h 1278"/>
                <a:gd name="T46" fmla="*/ 2147483647 w 1488"/>
                <a:gd name="T47" fmla="*/ 2147483647 h 1278"/>
                <a:gd name="T48" fmla="*/ 2147483647 w 1488"/>
                <a:gd name="T49" fmla="*/ 2147483647 h 1278"/>
                <a:gd name="T50" fmla="*/ 2147483647 w 1488"/>
                <a:gd name="T51" fmla="*/ 2147483647 h 1278"/>
                <a:gd name="T52" fmla="*/ 2147483647 w 1488"/>
                <a:gd name="T53" fmla="*/ 2147483647 h 1278"/>
                <a:gd name="T54" fmla="*/ 2147483647 w 1488"/>
                <a:gd name="T55" fmla="*/ 2147483647 h 1278"/>
                <a:gd name="T56" fmla="*/ 2147483647 w 1488"/>
                <a:gd name="T57" fmla="*/ 2147483647 h 1278"/>
                <a:gd name="T58" fmla="*/ 2147483647 w 1488"/>
                <a:gd name="T59" fmla="*/ 2147483647 h 1278"/>
                <a:gd name="T60" fmla="*/ 2147483647 w 1488"/>
                <a:gd name="T61" fmla="*/ 2147483647 h 1278"/>
                <a:gd name="T62" fmla="*/ 0 w 1488"/>
                <a:gd name="T63" fmla="*/ 2147483647 h 1278"/>
                <a:gd name="T64" fmla="*/ 2147483647 w 1488"/>
                <a:gd name="T65" fmla="*/ 2147483647 h 1278"/>
                <a:gd name="T66" fmla="*/ 2147483647 w 1488"/>
                <a:gd name="T67" fmla="*/ 2147483647 h 1278"/>
                <a:gd name="T68" fmla="*/ 2147483647 w 1488"/>
                <a:gd name="T69" fmla="*/ 2147483647 h 1278"/>
                <a:gd name="T70" fmla="*/ 2147483647 w 1488"/>
                <a:gd name="T71" fmla="*/ 2147483647 h 1278"/>
                <a:gd name="T72" fmla="*/ 2147483647 w 1488"/>
                <a:gd name="T73" fmla="*/ 2147483647 h 1278"/>
                <a:gd name="T74" fmla="*/ 2147483647 w 1488"/>
                <a:gd name="T75" fmla="*/ 2147483647 h 1278"/>
                <a:gd name="T76" fmla="*/ 2147483647 w 1488"/>
                <a:gd name="T77" fmla="*/ 2147483647 h 1278"/>
                <a:gd name="T78" fmla="*/ 2147483647 w 1488"/>
                <a:gd name="T79" fmla="*/ 2147483647 h 1278"/>
                <a:gd name="T80" fmla="*/ 2147483647 w 1488"/>
                <a:gd name="T81" fmla="*/ 2147483647 h 1278"/>
                <a:gd name="T82" fmla="*/ 2147483647 w 1488"/>
                <a:gd name="T83" fmla="*/ 2147483647 h 1278"/>
                <a:gd name="T84" fmla="*/ 2147483647 w 1488"/>
                <a:gd name="T85" fmla="*/ 2147483647 h 1278"/>
                <a:gd name="T86" fmla="*/ 2147483647 w 1488"/>
                <a:gd name="T87" fmla="*/ 2147483647 h 1278"/>
                <a:gd name="T88" fmla="*/ 2147483647 w 1488"/>
                <a:gd name="T89" fmla="*/ 2147483647 h 1278"/>
                <a:gd name="T90" fmla="*/ 2147483647 w 1488"/>
                <a:gd name="T91" fmla="*/ 2147483647 h 1278"/>
                <a:gd name="T92" fmla="*/ 2147483647 w 1488"/>
                <a:gd name="T93" fmla="*/ 2147483647 h 1278"/>
                <a:gd name="T94" fmla="*/ 2147483647 w 1488"/>
                <a:gd name="T95" fmla="*/ 2147483647 h 1278"/>
                <a:gd name="T96" fmla="*/ 2147483647 w 1488"/>
                <a:gd name="T97" fmla="*/ 2147483647 h 1278"/>
                <a:gd name="T98" fmla="*/ 2147483647 w 1488"/>
                <a:gd name="T99" fmla="*/ 2147483647 h 1278"/>
                <a:gd name="T100" fmla="*/ 2147483647 w 1488"/>
                <a:gd name="T101" fmla="*/ 2147483647 h 1278"/>
                <a:gd name="T102" fmla="*/ 2147483647 w 1488"/>
                <a:gd name="T103" fmla="*/ 2147483647 h 1278"/>
                <a:gd name="T104" fmla="*/ 2147483647 w 1488"/>
                <a:gd name="T105" fmla="*/ 2147483647 h 1278"/>
                <a:gd name="T106" fmla="*/ 2147483647 w 1488"/>
                <a:gd name="T107" fmla="*/ 2147483647 h 1278"/>
                <a:gd name="T108" fmla="*/ 2147483647 w 1488"/>
                <a:gd name="T109" fmla="*/ 2147483647 h 1278"/>
                <a:gd name="T110" fmla="*/ 2147483647 w 1488"/>
                <a:gd name="T111" fmla="*/ 2147483647 h 1278"/>
                <a:gd name="T112" fmla="*/ 2147483647 w 1488"/>
                <a:gd name="T113" fmla="*/ 2147483647 h 1278"/>
                <a:gd name="T114" fmla="*/ 2147483647 w 1488"/>
                <a:gd name="T115" fmla="*/ 2147483647 h 1278"/>
                <a:gd name="T116" fmla="*/ 2147483647 w 1488"/>
                <a:gd name="T117" fmla="*/ 2147483647 h 1278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488"/>
                <a:gd name="T178" fmla="*/ 0 h 1278"/>
                <a:gd name="T179" fmla="*/ 1488 w 1488"/>
                <a:gd name="T180" fmla="*/ 1278 h 1278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488" h="1278">
                  <a:moveTo>
                    <a:pt x="1464" y="792"/>
                  </a:moveTo>
                  <a:lnTo>
                    <a:pt x="1464" y="780"/>
                  </a:lnTo>
                  <a:lnTo>
                    <a:pt x="1458" y="774"/>
                  </a:lnTo>
                  <a:lnTo>
                    <a:pt x="1416" y="768"/>
                  </a:lnTo>
                  <a:lnTo>
                    <a:pt x="1320" y="756"/>
                  </a:lnTo>
                  <a:lnTo>
                    <a:pt x="1284" y="750"/>
                  </a:lnTo>
                  <a:lnTo>
                    <a:pt x="1266" y="750"/>
                  </a:lnTo>
                  <a:lnTo>
                    <a:pt x="1260" y="738"/>
                  </a:lnTo>
                  <a:lnTo>
                    <a:pt x="1248" y="732"/>
                  </a:lnTo>
                  <a:lnTo>
                    <a:pt x="1242" y="720"/>
                  </a:lnTo>
                  <a:lnTo>
                    <a:pt x="1218" y="696"/>
                  </a:lnTo>
                  <a:lnTo>
                    <a:pt x="1206" y="672"/>
                  </a:lnTo>
                  <a:lnTo>
                    <a:pt x="1188" y="654"/>
                  </a:lnTo>
                  <a:lnTo>
                    <a:pt x="1188" y="642"/>
                  </a:lnTo>
                  <a:lnTo>
                    <a:pt x="1182" y="636"/>
                  </a:lnTo>
                  <a:lnTo>
                    <a:pt x="1182" y="618"/>
                  </a:lnTo>
                  <a:lnTo>
                    <a:pt x="1176" y="624"/>
                  </a:lnTo>
                  <a:lnTo>
                    <a:pt x="1164" y="612"/>
                  </a:lnTo>
                  <a:lnTo>
                    <a:pt x="1146" y="612"/>
                  </a:lnTo>
                  <a:lnTo>
                    <a:pt x="1140" y="600"/>
                  </a:lnTo>
                  <a:lnTo>
                    <a:pt x="1134" y="594"/>
                  </a:lnTo>
                  <a:lnTo>
                    <a:pt x="1128" y="582"/>
                  </a:lnTo>
                  <a:lnTo>
                    <a:pt x="1122" y="564"/>
                  </a:lnTo>
                  <a:lnTo>
                    <a:pt x="1116" y="552"/>
                  </a:lnTo>
                  <a:lnTo>
                    <a:pt x="1116" y="540"/>
                  </a:lnTo>
                  <a:lnTo>
                    <a:pt x="1110" y="534"/>
                  </a:lnTo>
                  <a:lnTo>
                    <a:pt x="1098" y="528"/>
                  </a:lnTo>
                  <a:lnTo>
                    <a:pt x="1086" y="516"/>
                  </a:lnTo>
                  <a:lnTo>
                    <a:pt x="1074" y="510"/>
                  </a:lnTo>
                  <a:lnTo>
                    <a:pt x="1068" y="498"/>
                  </a:lnTo>
                  <a:lnTo>
                    <a:pt x="1068" y="462"/>
                  </a:lnTo>
                  <a:lnTo>
                    <a:pt x="1062" y="450"/>
                  </a:lnTo>
                  <a:lnTo>
                    <a:pt x="1062" y="438"/>
                  </a:lnTo>
                  <a:lnTo>
                    <a:pt x="1050" y="426"/>
                  </a:lnTo>
                  <a:lnTo>
                    <a:pt x="1002" y="402"/>
                  </a:lnTo>
                  <a:lnTo>
                    <a:pt x="996" y="396"/>
                  </a:lnTo>
                  <a:lnTo>
                    <a:pt x="990" y="384"/>
                  </a:lnTo>
                  <a:lnTo>
                    <a:pt x="990" y="360"/>
                  </a:lnTo>
                  <a:lnTo>
                    <a:pt x="972" y="342"/>
                  </a:lnTo>
                  <a:lnTo>
                    <a:pt x="966" y="330"/>
                  </a:lnTo>
                  <a:lnTo>
                    <a:pt x="960" y="324"/>
                  </a:lnTo>
                  <a:lnTo>
                    <a:pt x="960" y="300"/>
                  </a:lnTo>
                  <a:lnTo>
                    <a:pt x="954" y="300"/>
                  </a:lnTo>
                  <a:lnTo>
                    <a:pt x="948" y="294"/>
                  </a:lnTo>
                  <a:lnTo>
                    <a:pt x="882" y="294"/>
                  </a:lnTo>
                  <a:lnTo>
                    <a:pt x="876" y="288"/>
                  </a:lnTo>
                  <a:lnTo>
                    <a:pt x="876" y="252"/>
                  </a:lnTo>
                  <a:lnTo>
                    <a:pt x="852" y="246"/>
                  </a:lnTo>
                  <a:lnTo>
                    <a:pt x="804" y="246"/>
                  </a:lnTo>
                  <a:lnTo>
                    <a:pt x="750" y="240"/>
                  </a:lnTo>
                  <a:lnTo>
                    <a:pt x="684" y="240"/>
                  </a:lnTo>
                  <a:lnTo>
                    <a:pt x="492" y="96"/>
                  </a:lnTo>
                  <a:lnTo>
                    <a:pt x="480" y="90"/>
                  </a:lnTo>
                  <a:lnTo>
                    <a:pt x="474" y="84"/>
                  </a:lnTo>
                  <a:lnTo>
                    <a:pt x="426" y="60"/>
                  </a:lnTo>
                  <a:lnTo>
                    <a:pt x="414" y="48"/>
                  </a:lnTo>
                  <a:lnTo>
                    <a:pt x="402" y="42"/>
                  </a:lnTo>
                  <a:lnTo>
                    <a:pt x="372" y="12"/>
                  </a:lnTo>
                  <a:lnTo>
                    <a:pt x="306" y="12"/>
                  </a:lnTo>
                  <a:lnTo>
                    <a:pt x="294" y="0"/>
                  </a:lnTo>
                  <a:lnTo>
                    <a:pt x="288" y="6"/>
                  </a:lnTo>
                  <a:lnTo>
                    <a:pt x="276" y="12"/>
                  </a:lnTo>
                  <a:lnTo>
                    <a:pt x="270" y="12"/>
                  </a:lnTo>
                  <a:lnTo>
                    <a:pt x="264" y="18"/>
                  </a:lnTo>
                  <a:lnTo>
                    <a:pt x="252" y="24"/>
                  </a:lnTo>
                  <a:lnTo>
                    <a:pt x="210" y="24"/>
                  </a:lnTo>
                  <a:lnTo>
                    <a:pt x="198" y="48"/>
                  </a:lnTo>
                  <a:lnTo>
                    <a:pt x="132" y="48"/>
                  </a:lnTo>
                  <a:lnTo>
                    <a:pt x="120" y="54"/>
                  </a:lnTo>
                  <a:lnTo>
                    <a:pt x="108" y="54"/>
                  </a:lnTo>
                  <a:lnTo>
                    <a:pt x="108" y="60"/>
                  </a:lnTo>
                  <a:lnTo>
                    <a:pt x="132" y="60"/>
                  </a:lnTo>
                  <a:lnTo>
                    <a:pt x="144" y="66"/>
                  </a:lnTo>
                  <a:lnTo>
                    <a:pt x="156" y="66"/>
                  </a:lnTo>
                  <a:lnTo>
                    <a:pt x="180" y="90"/>
                  </a:lnTo>
                  <a:lnTo>
                    <a:pt x="192" y="114"/>
                  </a:lnTo>
                  <a:lnTo>
                    <a:pt x="198" y="120"/>
                  </a:lnTo>
                  <a:lnTo>
                    <a:pt x="198" y="132"/>
                  </a:lnTo>
                  <a:lnTo>
                    <a:pt x="192" y="138"/>
                  </a:lnTo>
                  <a:lnTo>
                    <a:pt x="192" y="150"/>
                  </a:lnTo>
                  <a:lnTo>
                    <a:pt x="186" y="156"/>
                  </a:lnTo>
                  <a:lnTo>
                    <a:pt x="180" y="168"/>
                  </a:lnTo>
                  <a:lnTo>
                    <a:pt x="174" y="174"/>
                  </a:lnTo>
                  <a:lnTo>
                    <a:pt x="162" y="180"/>
                  </a:lnTo>
                  <a:lnTo>
                    <a:pt x="150" y="180"/>
                  </a:lnTo>
                  <a:lnTo>
                    <a:pt x="138" y="186"/>
                  </a:lnTo>
                  <a:lnTo>
                    <a:pt x="132" y="186"/>
                  </a:lnTo>
                  <a:lnTo>
                    <a:pt x="120" y="198"/>
                  </a:lnTo>
                  <a:lnTo>
                    <a:pt x="120" y="210"/>
                  </a:lnTo>
                  <a:lnTo>
                    <a:pt x="108" y="234"/>
                  </a:lnTo>
                  <a:lnTo>
                    <a:pt x="96" y="246"/>
                  </a:lnTo>
                  <a:lnTo>
                    <a:pt x="60" y="246"/>
                  </a:lnTo>
                  <a:lnTo>
                    <a:pt x="36" y="234"/>
                  </a:lnTo>
                  <a:lnTo>
                    <a:pt x="6" y="234"/>
                  </a:lnTo>
                  <a:lnTo>
                    <a:pt x="6" y="264"/>
                  </a:lnTo>
                  <a:lnTo>
                    <a:pt x="0" y="306"/>
                  </a:lnTo>
                  <a:lnTo>
                    <a:pt x="0" y="348"/>
                  </a:lnTo>
                  <a:lnTo>
                    <a:pt x="6" y="372"/>
                  </a:lnTo>
                  <a:lnTo>
                    <a:pt x="24" y="378"/>
                  </a:lnTo>
                  <a:lnTo>
                    <a:pt x="36" y="390"/>
                  </a:lnTo>
                  <a:lnTo>
                    <a:pt x="54" y="390"/>
                  </a:lnTo>
                  <a:lnTo>
                    <a:pt x="72" y="408"/>
                  </a:lnTo>
                  <a:lnTo>
                    <a:pt x="90" y="438"/>
                  </a:lnTo>
                  <a:lnTo>
                    <a:pt x="102" y="474"/>
                  </a:lnTo>
                  <a:lnTo>
                    <a:pt x="120" y="504"/>
                  </a:lnTo>
                  <a:lnTo>
                    <a:pt x="132" y="516"/>
                  </a:lnTo>
                  <a:lnTo>
                    <a:pt x="150" y="528"/>
                  </a:lnTo>
                  <a:lnTo>
                    <a:pt x="162" y="540"/>
                  </a:lnTo>
                  <a:lnTo>
                    <a:pt x="174" y="558"/>
                  </a:lnTo>
                  <a:lnTo>
                    <a:pt x="180" y="570"/>
                  </a:lnTo>
                  <a:lnTo>
                    <a:pt x="186" y="594"/>
                  </a:lnTo>
                  <a:lnTo>
                    <a:pt x="192" y="612"/>
                  </a:lnTo>
                  <a:lnTo>
                    <a:pt x="198" y="636"/>
                  </a:lnTo>
                  <a:lnTo>
                    <a:pt x="210" y="648"/>
                  </a:lnTo>
                  <a:lnTo>
                    <a:pt x="234" y="660"/>
                  </a:lnTo>
                  <a:lnTo>
                    <a:pt x="264" y="660"/>
                  </a:lnTo>
                  <a:lnTo>
                    <a:pt x="282" y="666"/>
                  </a:lnTo>
                  <a:lnTo>
                    <a:pt x="294" y="678"/>
                  </a:lnTo>
                  <a:lnTo>
                    <a:pt x="312" y="708"/>
                  </a:lnTo>
                  <a:lnTo>
                    <a:pt x="330" y="756"/>
                  </a:lnTo>
                  <a:lnTo>
                    <a:pt x="336" y="804"/>
                  </a:lnTo>
                  <a:lnTo>
                    <a:pt x="342" y="840"/>
                  </a:lnTo>
                  <a:lnTo>
                    <a:pt x="348" y="870"/>
                  </a:lnTo>
                  <a:lnTo>
                    <a:pt x="366" y="906"/>
                  </a:lnTo>
                  <a:lnTo>
                    <a:pt x="384" y="924"/>
                  </a:lnTo>
                  <a:lnTo>
                    <a:pt x="390" y="936"/>
                  </a:lnTo>
                  <a:lnTo>
                    <a:pt x="414" y="936"/>
                  </a:lnTo>
                  <a:lnTo>
                    <a:pt x="438" y="948"/>
                  </a:lnTo>
                  <a:lnTo>
                    <a:pt x="456" y="972"/>
                  </a:lnTo>
                  <a:lnTo>
                    <a:pt x="480" y="1008"/>
                  </a:lnTo>
                  <a:lnTo>
                    <a:pt x="504" y="1056"/>
                  </a:lnTo>
                  <a:lnTo>
                    <a:pt x="552" y="1128"/>
                  </a:lnTo>
                  <a:lnTo>
                    <a:pt x="582" y="1170"/>
                  </a:lnTo>
                  <a:lnTo>
                    <a:pt x="606" y="1206"/>
                  </a:lnTo>
                  <a:lnTo>
                    <a:pt x="618" y="1236"/>
                  </a:lnTo>
                  <a:lnTo>
                    <a:pt x="618" y="1266"/>
                  </a:lnTo>
                  <a:lnTo>
                    <a:pt x="612" y="1278"/>
                  </a:lnTo>
                  <a:lnTo>
                    <a:pt x="624" y="1266"/>
                  </a:lnTo>
                  <a:lnTo>
                    <a:pt x="630" y="1254"/>
                  </a:lnTo>
                  <a:lnTo>
                    <a:pt x="636" y="1248"/>
                  </a:lnTo>
                  <a:lnTo>
                    <a:pt x="636" y="1200"/>
                  </a:lnTo>
                  <a:lnTo>
                    <a:pt x="642" y="1188"/>
                  </a:lnTo>
                  <a:lnTo>
                    <a:pt x="648" y="1182"/>
                  </a:lnTo>
                  <a:lnTo>
                    <a:pt x="654" y="1182"/>
                  </a:lnTo>
                  <a:lnTo>
                    <a:pt x="672" y="1200"/>
                  </a:lnTo>
                  <a:lnTo>
                    <a:pt x="696" y="1194"/>
                  </a:lnTo>
                  <a:lnTo>
                    <a:pt x="702" y="1188"/>
                  </a:lnTo>
                  <a:lnTo>
                    <a:pt x="792" y="1188"/>
                  </a:lnTo>
                  <a:lnTo>
                    <a:pt x="804" y="1194"/>
                  </a:lnTo>
                  <a:lnTo>
                    <a:pt x="810" y="1200"/>
                  </a:lnTo>
                  <a:lnTo>
                    <a:pt x="888" y="1200"/>
                  </a:lnTo>
                  <a:lnTo>
                    <a:pt x="894" y="1206"/>
                  </a:lnTo>
                  <a:lnTo>
                    <a:pt x="900" y="1218"/>
                  </a:lnTo>
                  <a:lnTo>
                    <a:pt x="912" y="1224"/>
                  </a:lnTo>
                  <a:lnTo>
                    <a:pt x="924" y="1224"/>
                  </a:lnTo>
                  <a:lnTo>
                    <a:pt x="930" y="1212"/>
                  </a:lnTo>
                  <a:lnTo>
                    <a:pt x="936" y="1206"/>
                  </a:lnTo>
                  <a:lnTo>
                    <a:pt x="936" y="1188"/>
                  </a:lnTo>
                  <a:lnTo>
                    <a:pt x="942" y="1176"/>
                  </a:lnTo>
                  <a:lnTo>
                    <a:pt x="948" y="1170"/>
                  </a:lnTo>
                  <a:lnTo>
                    <a:pt x="954" y="1158"/>
                  </a:lnTo>
                  <a:lnTo>
                    <a:pt x="966" y="1146"/>
                  </a:lnTo>
                  <a:lnTo>
                    <a:pt x="972" y="1134"/>
                  </a:lnTo>
                  <a:lnTo>
                    <a:pt x="990" y="1116"/>
                  </a:lnTo>
                  <a:lnTo>
                    <a:pt x="1020" y="1098"/>
                  </a:lnTo>
                  <a:lnTo>
                    <a:pt x="1050" y="1092"/>
                  </a:lnTo>
                  <a:lnTo>
                    <a:pt x="1068" y="1086"/>
                  </a:lnTo>
                  <a:lnTo>
                    <a:pt x="1092" y="1086"/>
                  </a:lnTo>
                  <a:lnTo>
                    <a:pt x="1140" y="1080"/>
                  </a:lnTo>
                  <a:lnTo>
                    <a:pt x="1188" y="1068"/>
                  </a:lnTo>
                  <a:lnTo>
                    <a:pt x="1230" y="1062"/>
                  </a:lnTo>
                  <a:lnTo>
                    <a:pt x="1248" y="1062"/>
                  </a:lnTo>
                  <a:lnTo>
                    <a:pt x="1452" y="990"/>
                  </a:lnTo>
                  <a:lnTo>
                    <a:pt x="1488" y="816"/>
                  </a:lnTo>
                  <a:lnTo>
                    <a:pt x="1482" y="810"/>
                  </a:lnTo>
                  <a:lnTo>
                    <a:pt x="1470" y="804"/>
                  </a:lnTo>
                  <a:lnTo>
                    <a:pt x="1464" y="798"/>
                  </a:lnTo>
                  <a:lnTo>
                    <a:pt x="1464" y="792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88" name="Russia" descr="© INSCALE GmbH, 05.05.2010&#10;http://www.presentationload.com/">
              <a:extLst>
                <a:ext uri="{FF2B5EF4-FFF2-40B4-BE49-F238E27FC236}">
                  <a16:creationId xmlns:a16="http://schemas.microsoft.com/office/drawing/2014/main" id="{63EB81DA-41AD-4923-8E0B-5F2E3A965C16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6124786" y="1736525"/>
              <a:ext cx="4007499" cy="1292618"/>
            </a:xfrm>
            <a:custGeom>
              <a:avLst/>
              <a:gdLst>
                <a:gd name="T0" fmla="*/ 2147483647 w 9048"/>
                <a:gd name="T1" fmla="*/ 2147483647 h 2880"/>
                <a:gd name="T2" fmla="*/ 2147483647 w 9048"/>
                <a:gd name="T3" fmla="*/ 2147483647 h 2880"/>
                <a:gd name="T4" fmla="*/ 2147483647 w 9048"/>
                <a:gd name="T5" fmla="*/ 2147483647 h 2880"/>
                <a:gd name="T6" fmla="*/ 2147483647 w 9048"/>
                <a:gd name="T7" fmla="*/ 2147483647 h 2880"/>
                <a:gd name="T8" fmla="*/ 2147483647 w 9048"/>
                <a:gd name="T9" fmla="*/ 2147483647 h 2880"/>
                <a:gd name="T10" fmla="*/ 2147483647 w 9048"/>
                <a:gd name="T11" fmla="*/ 2147483647 h 2880"/>
                <a:gd name="T12" fmla="*/ 2147483647 w 9048"/>
                <a:gd name="T13" fmla="*/ 2147483647 h 2880"/>
                <a:gd name="T14" fmla="*/ 2147483647 w 9048"/>
                <a:gd name="T15" fmla="*/ 2147483647 h 2880"/>
                <a:gd name="T16" fmla="*/ 2147483647 w 9048"/>
                <a:gd name="T17" fmla="*/ 2147483647 h 2880"/>
                <a:gd name="T18" fmla="*/ 2147483647 w 9048"/>
                <a:gd name="T19" fmla="*/ 2147483647 h 2880"/>
                <a:gd name="T20" fmla="*/ 2147483647 w 9048"/>
                <a:gd name="T21" fmla="*/ 2147483647 h 2880"/>
                <a:gd name="T22" fmla="*/ 2147483647 w 9048"/>
                <a:gd name="T23" fmla="*/ 2147483647 h 2880"/>
                <a:gd name="T24" fmla="*/ 2147483647 w 9048"/>
                <a:gd name="T25" fmla="*/ 2147483647 h 2880"/>
                <a:gd name="T26" fmla="*/ 2147483647 w 9048"/>
                <a:gd name="T27" fmla="*/ 2147483647 h 2880"/>
                <a:gd name="T28" fmla="*/ 2147483647 w 9048"/>
                <a:gd name="T29" fmla="*/ 2147483647 h 2880"/>
                <a:gd name="T30" fmla="*/ 2147483647 w 9048"/>
                <a:gd name="T31" fmla="*/ 2147483647 h 2880"/>
                <a:gd name="T32" fmla="*/ 2147483647 w 9048"/>
                <a:gd name="T33" fmla="*/ 2147483647 h 2880"/>
                <a:gd name="T34" fmla="*/ 2147483647 w 9048"/>
                <a:gd name="T35" fmla="*/ 2147483647 h 2880"/>
                <a:gd name="T36" fmla="*/ 2147483647 w 9048"/>
                <a:gd name="T37" fmla="*/ 2147483647 h 2880"/>
                <a:gd name="T38" fmla="*/ 2147483647 w 9048"/>
                <a:gd name="T39" fmla="*/ 2147483647 h 2880"/>
                <a:gd name="T40" fmla="*/ 2147483647 w 9048"/>
                <a:gd name="T41" fmla="*/ 2147483647 h 2880"/>
                <a:gd name="T42" fmla="*/ 2147483647 w 9048"/>
                <a:gd name="T43" fmla="*/ 2147483647 h 2880"/>
                <a:gd name="T44" fmla="*/ 2147483647 w 9048"/>
                <a:gd name="T45" fmla="*/ 2147483647 h 2880"/>
                <a:gd name="T46" fmla="*/ 2147483647 w 9048"/>
                <a:gd name="T47" fmla="*/ 2147483647 h 2880"/>
                <a:gd name="T48" fmla="*/ 2147483647 w 9048"/>
                <a:gd name="T49" fmla="*/ 2147483647 h 2880"/>
                <a:gd name="T50" fmla="*/ 2147483647 w 9048"/>
                <a:gd name="T51" fmla="*/ 2147483647 h 2880"/>
                <a:gd name="T52" fmla="*/ 2147483647 w 9048"/>
                <a:gd name="T53" fmla="*/ 2147483647 h 2880"/>
                <a:gd name="T54" fmla="*/ 2147483647 w 9048"/>
                <a:gd name="T55" fmla="*/ 2147483647 h 2880"/>
                <a:gd name="T56" fmla="*/ 2147483647 w 9048"/>
                <a:gd name="T57" fmla="*/ 2147483647 h 2880"/>
                <a:gd name="T58" fmla="*/ 2147483647 w 9048"/>
                <a:gd name="T59" fmla="*/ 2147483647 h 2880"/>
                <a:gd name="T60" fmla="*/ 2147483647 w 9048"/>
                <a:gd name="T61" fmla="*/ 2147483647 h 2880"/>
                <a:gd name="T62" fmla="*/ 2147483647 w 9048"/>
                <a:gd name="T63" fmla="*/ 2147483647 h 2880"/>
                <a:gd name="T64" fmla="*/ 2147483647 w 9048"/>
                <a:gd name="T65" fmla="*/ 2147483647 h 2880"/>
                <a:gd name="T66" fmla="*/ 2147483647 w 9048"/>
                <a:gd name="T67" fmla="*/ 2147483647 h 2880"/>
                <a:gd name="T68" fmla="*/ 2147483647 w 9048"/>
                <a:gd name="T69" fmla="*/ 2147483647 h 2880"/>
                <a:gd name="T70" fmla="*/ 2147483647 w 9048"/>
                <a:gd name="T71" fmla="*/ 2147483647 h 2880"/>
                <a:gd name="T72" fmla="*/ 2147483647 w 9048"/>
                <a:gd name="T73" fmla="*/ 2147483647 h 2880"/>
                <a:gd name="T74" fmla="*/ 2147483647 w 9048"/>
                <a:gd name="T75" fmla="*/ 2147483647 h 2880"/>
                <a:gd name="T76" fmla="*/ 2147483647 w 9048"/>
                <a:gd name="T77" fmla="*/ 2147483647 h 2880"/>
                <a:gd name="T78" fmla="*/ 2147483647 w 9048"/>
                <a:gd name="T79" fmla="*/ 2147483647 h 2880"/>
                <a:gd name="T80" fmla="*/ 2147483647 w 9048"/>
                <a:gd name="T81" fmla="*/ 2147483647 h 2880"/>
                <a:gd name="T82" fmla="*/ 2147483647 w 9048"/>
                <a:gd name="T83" fmla="*/ 2147483647 h 2880"/>
                <a:gd name="T84" fmla="*/ 2147483647 w 9048"/>
                <a:gd name="T85" fmla="*/ 2147483647 h 2880"/>
                <a:gd name="T86" fmla="*/ 2147483647 w 9048"/>
                <a:gd name="T87" fmla="*/ 2147483647 h 2880"/>
                <a:gd name="T88" fmla="*/ 2147483647 w 9048"/>
                <a:gd name="T89" fmla="*/ 2147483647 h 2880"/>
                <a:gd name="T90" fmla="*/ 2147483647 w 9048"/>
                <a:gd name="T91" fmla="*/ 2147483647 h 2880"/>
                <a:gd name="T92" fmla="*/ 2147483647 w 9048"/>
                <a:gd name="T93" fmla="*/ 2147483647 h 2880"/>
                <a:gd name="T94" fmla="*/ 2147483647 w 9048"/>
                <a:gd name="T95" fmla="*/ 2147483647 h 2880"/>
                <a:gd name="T96" fmla="*/ 2147483647 w 9048"/>
                <a:gd name="T97" fmla="*/ 2147483647 h 2880"/>
                <a:gd name="T98" fmla="*/ 2147483647 w 9048"/>
                <a:gd name="T99" fmla="*/ 2147483647 h 2880"/>
                <a:gd name="T100" fmla="*/ 2147483647 w 9048"/>
                <a:gd name="T101" fmla="*/ 2147483647 h 2880"/>
                <a:gd name="T102" fmla="*/ 2147483647 w 9048"/>
                <a:gd name="T103" fmla="*/ 2147483647 h 2880"/>
                <a:gd name="T104" fmla="*/ 2147483647 w 9048"/>
                <a:gd name="T105" fmla="*/ 2147483647 h 2880"/>
                <a:gd name="T106" fmla="*/ 2147483647 w 9048"/>
                <a:gd name="T107" fmla="*/ 2147483647 h 2880"/>
                <a:gd name="T108" fmla="*/ 2147483647 w 9048"/>
                <a:gd name="T109" fmla="*/ 2147483647 h 2880"/>
                <a:gd name="T110" fmla="*/ 2147483647 w 9048"/>
                <a:gd name="T111" fmla="*/ 2147483647 h 2880"/>
                <a:gd name="T112" fmla="*/ 2147483647 w 9048"/>
                <a:gd name="T113" fmla="*/ 2147483647 h 2880"/>
                <a:gd name="T114" fmla="*/ 2147483647 w 9048"/>
                <a:gd name="T115" fmla="*/ 2147483647 h 2880"/>
                <a:gd name="T116" fmla="*/ 2147483647 w 9048"/>
                <a:gd name="T117" fmla="*/ 2147483647 h 2880"/>
                <a:gd name="T118" fmla="*/ 2147483647 w 9048"/>
                <a:gd name="T119" fmla="*/ 2147483647 h 2880"/>
                <a:gd name="T120" fmla="*/ 2147483647 w 9048"/>
                <a:gd name="T121" fmla="*/ 2147483647 h 2880"/>
                <a:gd name="T122" fmla="*/ 2147483647 w 9048"/>
                <a:gd name="T123" fmla="*/ 2147483647 h 2880"/>
                <a:gd name="T124" fmla="*/ 2147483647 w 9048"/>
                <a:gd name="T125" fmla="*/ 2147483647 h 288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9048"/>
                <a:gd name="T190" fmla="*/ 0 h 2880"/>
                <a:gd name="T191" fmla="*/ 9048 w 9048"/>
                <a:gd name="T192" fmla="*/ 2880 h 2880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9048" h="2880">
                  <a:moveTo>
                    <a:pt x="2790" y="546"/>
                  </a:moveTo>
                  <a:lnTo>
                    <a:pt x="2760" y="540"/>
                  </a:lnTo>
                  <a:lnTo>
                    <a:pt x="2736" y="558"/>
                  </a:lnTo>
                  <a:lnTo>
                    <a:pt x="2778" y="570"/>
                  </a:lnTo>
                  <a:lnTo>
                    <a:pt x="2790" y="546"/>
                  </a:lnTo>
                  <a:close/>
                  <a:moveTo>
                    <a:pt x="2832" y="522"/>
                  </a:moveTo>
                  <a:lnTo>
                    <a:pt x="2820" y="516"/>
                  </a:lnTo>
                  <a:lnTo>
                    <a:pt x="2814" y="510"/>
                  </a:lnTo>
                  <a:lnTo>
                    <a:pt x="2808" y="510"/>
                  </a:lnTo>
                  <a:lnTo>
                    <a:pt x="2808" y="528"/>
                  </a:lnTo>
                  <a:lnTo>
                    <a:pt x="2820" y="534"/>
                  </a:lnTo>
                  <a:lnTo>
                    <a:pt x="2832" y="534"/>
                  </a:lnTo>
                  <a:lnTo>
                    <a:pt x="2844" y="540"/>
                  </a:lnTo>
                  <a:lnTo>
                    <a:pt x="2850" y="540"/>
                  </a:lnTo>
                  <a:lnTo>
                    <a:pt x="2850" y="534"/>
                  </a:lnTo>
                  <a:lnTo>
                    <a:pt x="2844" y="528"/>
                  </a:lnTo>
                  <a:lnTo>
                    <a:pt x="2832" y="522"/>
                  </a:lnTo>
                  <a:close/>
                  <a:moveTo>
                    <a:pt x="1704" y="18"/>
                  </a:moveTo>
                  <a:lnTo>
                    <a:pt x="1710" y="18"/>
                  </a:lnTo>
                  <a:lnTo>
                    <a:pt x="1716" y="12"/>
                  </a:lnTo>
                  <a:lnTo>
                    <a:pt x="1728" y="6"/>
                  </a:lnTo>
                  <a:lnTo>
                    <a:pt x="1734" y="0"/>
                  </a:lnTo>
                  <a:lnTo>
                    <a:pt x="1644" y="0"/>
                  </a:lnTo>
                  <a:lnTo>
                    <a:pt x="1638" y="12"/>
                  </a:lnTo>
                  <a:lnTo>
                    <a:pt x="1680" y="12"/>
                  </a:lnTo>
                  <a:lnTo>
                    <a:pt x="1686" y="18"/>
                  </a:lnTo>
                  <a:lnTo>
                    <a:pt x="1704" y="18"/>
                  </a:lnTo>
                  <a:close/>
                  <a:moveTo>
                    <a:pt x="1740" y="60"/>
                  </a:moveTo>
                  <a:lnTo>
                    <a:pt x="1746" y="60"/>
                  </a:lnTo>
                  <a:lnTo>
                    <a:pt x="1758" y="48"/>
                  </a:lnTo>
                  <a:lnTo>
                    <a:pt x="1764" y="48"/>
                  </a:lnTo>
                  <a:lnTo>
                    <a:pt x="1770" y="54"/>
                  </a:lnTo>
                  <a:lnTo>
                    <a:pt x="1782" y="54"/>
                  </a:lnTo>
                  <a:lnTo>
                    <a:pt x="1788" y="60"/>
                  </a:lnTo>
                  <a:lnTo>
                    <a:pt x="1800" y="60"/>
                  </a:lnTo>
                  <a:lnTo>
                    <a:pt x="1812" y="48"/>
                  </a:lnTo>
                  <a:lnTo>
                    <a:pt x="1812" y="36"/>
                  </a:lnTo>
                  <a:lnTo>
                    <a:pt x="1806" y="30"/>
                  </a:lnTo>
                  <a:lnTo>
                    <a:pt x="1794" y="24"/>
                  </a:lnTo>
                  <a:lnTo>
                    <a:pt x="1758" y="24"/>
                  </a:lnTo>
                  <a:lnTo>
                    <a:pt x="1710" y="48"/>
                  </a:lnTo>
                  <a:lnTo>
                    <a:pt x="1716" y="54"/>
                  </a:lnTo>
                  <a:lnTo>
                    <a:pt x="1728" y="60"/>
                  </a:lnTo>
                  <a:lnTo>
                    <a:pt x="1740" y="60"/>
                  </a:lnTo>
                  <a:close/>
                  <a:moveTo>
                    <a:pt x="2382" y="510"/>
                  </a:moveTo>
                  <a:lnTo>
                    <a:pt x="2400" y="504"/>
                  </a:lnTo>
                  <a:lnTo>
                    <a:pt x="2412" y="498"/>
                  </a:lnTo>
                  <a:lnTo>
                    <a:pt x="2412" y="486"/>
                  </a:lnTo>
                  <a:lnTo>
                    <a:pt x="2406" y="486"/>
                  </a:lnTo>
                  <a:lnTo>
                    <a:pt x="2400" y="480"/>
                  </a:lnTo>
                  <a:lnTo>
                    <a:pt x="2346" y="480"/>
                  </a:lnTo>
                  <a:lnTo>
                    <a:pt x="2346" y="492"/>
                  </a:lnTo>
                  <a:lnTo>
                    <a:pt x="2358" y="504"/>
                  </a:lnTo>
                  <a:lnTo>
                    <a:pt x="2370" y="510"/>
                  </a:lnTo>
                  <a:lnTo>
                    <a:pt x="2382" y="510"/>
                  </a:lnTo>
                  <a:close/>
                  <a:moveTo>
                    <a:pt x="1590" y="30"/>
                  </a:moveTo>
                  <a:lnTo>
                    <a:pt x="1548" y="24"/>
                  </a:lnTo>
                  <a:lnTo>
                    <a:pt x="1554" y="36"/>
                  </a:lnTo>
                  <a:lnTo>
                    <a:pt x="1590" y="30"/>
                  </a:lnTo>
                  <a:close/>
                  <a:moveTo>
                    <a:pt x="1890" y="696"/>
                  </a:moveTo>
                  <a:lnTo>
                    <a:pt x="1896" y="708"/>
                  </a:lnTo>
                  <a:lnTo>
                    <a:pt x="1920" y="720"/>
                  </a:lnTo>
                  <a:lnTo>
                    <a:pt x="1950" y="738"/>
                  </a:lnTo>
                  <a:lnTo>
                    <a:pt x="1974" y="744"/>
                  </a:lnTo>
                  <a:lnTo>
                    <a:pt x="1992" y="738"/>
                  </a:lnTo>
                  <a:lnTo>
                    <a:pt x="1980" y="720"/>
                  </a:lnTo>
                  <a:lnTo>
                    <a:pt x="1950" y="702"/>
                  </a:lnTo>
                  <a:lnTo>
                    <a:pt x="1914" y="696"/>
                  </a:lnTo>
                  <a:lnTo>
                    <a:pt x="1890" y="696"/>
                  </a:lnTo>
                  <a:close/>
                  <a:moveTo>
                    <a:pt x="3108" y="126"/>
                  </a:moveTo>
                  <a:lnTo>
                    <a:pt x="3120" y="108"/>
                  </a:lnTo>
                  <a:lnTo>
                    <a:pt x="3030" y="108"/>
                  </a:lnTo>
                  <a:lnTo>
                    <a:pt x="3108" y="126"/>
                  </a:lnTo>
                  <a:close/>
                  <a:moveTo>
                    <a:pt x="1560" y="102"/>
                  </a:moveTo>
                  <a:lnTo>
                    <a:pt x="1632" y="102"/>
                  </a:lnTo>
                  <a:lnTo>
                    <a:pt x="1608" y="84"/>
                  </a:lnTo>
                  <a:lnTo>
                    <a:pt x="1560" y="102"/>
                  </a:lnTo>
                  <a:close/>
                  <a:moveTo>
                    <a:pt x="1572" y="60"/>
                  </a:moveTo>
                  <a:lnTo>
                    <a:pt x="1584" y="66"/>
                  </a:lnTo>
                  <a:lnTo>
                    <a:pt x="1596" y="78"/>
                  </a:lnTo>
                  <a:lnTo>
                    <a:pt x="1620" y="66"/>
                  </a:lnTo>
                  <a:lnTo>
                    <a:pt x="1620" y="72"/>
                  </a:lnTo>
                  <a:lnTo>
                    <a:pt x="1644" y="72"/>
                  </a:lnTo>
                  <a:lnTo>
                    <a:pt x="1668" y="60"/>
                  </a:lnTo>
                  <a:lnTo>
                    <a:pt x="1674" y="54"/>
                  </a:lnTo>
                  <a:lnTo>
                    <a:pt x="1680" y="54"/>
                  </a:lnTo>
                  <a:lnTo>
                    <a:pt x="1626" y="48"/>
                  </a:lnTo>
                  <a:lnTo>
                    <a:pt x="1614" y="54"/>
                  </a:lnTo>
                  <a:lnTo>
                    <a:pt x="1608" y="54"/>
                  </a:lnTo>
                  <a:lnTo>
                    <a:pt x="1602" y="48"/>
                  </a:lnTo>
                  <a:lnTo>
                    <a:pt x="1584" y="48"/>
                  </a:lnTo>
                  <a:lnTo>
                    <a:pt x="1572" y="60"/>
                  </a:lnTo>
                  <a:close/>
                  <a:moveTo>
                    <a:pt x="1662" y="36"/>
                  </a:moveTo>
                  <a:lnTo>
                    <a:pt x="1602" y="36"/>
                  </a:lnTo>
                  <a:lnTo>
                    <a:pt x="1650" y="48"/>
                  </a:lnTo>
                  <a:lnTo>
                    <a:pt x="1662" y="36"/>
                  </a:lnTo>
                  <a:close/>
                  <a:moveTo>
                    <a:pt x="1542" y="522"/>
                  </a:moveTo>
                  <a:lnTo>
                    <a:pt x="1500" y="528"/>
                  </a:lnTo>
                  <a:lnTo>
                    <a:pt x="1512" y="552"/>
                  </a:lnTo>
                  <a:lnTo>
                    <a:pt x="1542" y="534"/>
                  </a:lnTo>
                  <a:lnTo>
                    <a:pt x="1524" y="558"/>
                  </a:lnTo>
                  <a:lnTo>
                    <a:pt x="1518" y="558"/>
                  </a:lnTo>
                  <a:lnTo>
                    <a:pt x="1512" y="564"/>
                  </a:lnTo>
                  <a:lnTo>
                    <a:pt x="1506" y="564"/>
                  </a:lnTo>
                  <a:lnTo>
                    <a:pt x="1494" y="570"/>
                  </a:lnTo>
                  <a:lnTo>
                    <a:pt x="1488" y="576"/>
                  </a:lnTo>
                  <a:lnTo>
                    <a:pt x="1488" y="582"/>
                  </a:lnTo>
                  <a:lnTo>
                    <a:pt x="1500" y="594"/>
                  </a:lnTo>
                  <a:lnTo>
                    <a:pt x="1524" y="606"/>
                  </a:lnTo>
                  <a:lnTo>
                    <a:pt x="1566" y="606"/>
                  </a:lnTo>
                  <a:lnTo>
                    <a:pt x="1590" y="612"/>
                  </a:lnTo>
                  <a:lnTo>
                    <a:pt x="1608" y="618"/>
                  </a:lnTo>
                  <a:lnTo>
                    <a:pt x="1614" y="624"/>
                  </a:lnTo>
                  <a:lnTo>
                    <a:pt x="1620" y="636"/>
                  </a:lnTo>
                  <a:lnTo>
                    <a:pt x="1620" y="648"/>
                  </a:lnTo>
                  <a:lnTo>
                    <a:pt x="1626" y="654"/>
                  </a:lnTo>
                  <a:lnTo>
                    <a:pt x="1626" y="660"/>
                  </a:lnTo>
                  <a:lnTo>
                    <a:pt x="1644" y="660"/>
                  </a:lnTo>
                  <a:lnTo>
                    <a:pt x="1662" y="666"/>
                  </a:lnTo>
                  <a:lnTo>
                    <a:pt x="1674" y="666"/>
                  </a:lnTo>
                  <a:lnTo>
                    <a:pt x="1692" y="672"/>
                  </a:lnTo>
                  <a:lnTo>
                    <a:pt x="1704" y="672"/>
                  </a:lnTo>
                  <a:lnTo>
                    <a:pt x="1818" y="666"/>
                  </a:lnTo>
                  <a:lnTo>
                    <a:pt x="1806" y="666"/>
                  </a:lnTo>
                  <a:lnTo>
                    <a:pt x="1734" y="642"/>
                  </a:lnTo>
                  <a:lnTo>
                    <a:pt x="1704" y="618"/>
                  </a:lnTo>
                  <a:lnTo>
                    <a:pt x="1692" y="600"/>
                  </a:lnTo>
                  <a:lnTo>
                    <a:pt x="1686" y="588"/>
                  </a:lnTo>
                  <a:lnTo>
                    <a:pt x="1674" y="582"/>
                  </a:lnTo>
                  <a:lnTo>
                    <a:pt x="1674" y="570"/>
                  </a:lnTo>
                  <a:lnTo>
                    <a:pt x="1668" y="564"/>
                  </a:lnTo>
                  <a:lnTo>
                    <a:pt x="1692" y="516"/>
                  </a:lnTo>
                  <a:lnTo>
                    <a:pt x="1686" y="510"/>
                  </a:lnTo>
                  <a:lnTo>
                    <a:pt x="1686" y="504"/>
                  </a:lnTo>
                  <a:lnTo>
                    <a:pt x="1674" y="504"/>
                  </a:lnTo>
                  <a:lnTo>
                    <a:pt x="1710" y="498"/>
                  </a:lnTo>
                  <a:lnTo>
                    <a:pt x="1698" y="480"/>
                  </a:lnTo>
                  <a:lnTo>
                    <a:pt x="1734" y="480"/>
                  </a:lnTo>
                  <a:lnTo>
                    <a:pt x="1710" y="468"/>
                  </a:lnTo>
                  <a:lnTo>
                    <a:pt x="1734" y="474"/>
                  </a:lnTo>
                  <a:lnTo>
                    <a:pt x="1740" y="462"/>
                  </a:lnTo>
                  <a:lnTo>
                    <a:pt x="1722" y="450"/>
                  </a:lnTo>
                  <a:lnTo>
                    <a:pt x="1764" y="450"/>
                  </a:lnTo>
                  <a:lnTo>
                    <a:pt x="1770" y="444"/>
                  </a:lnTo>
                  <a:lnTo>
                    <a:pt x="1752" y="426"/>
                  </a:lnTo>
                  <a:lnTo>
                    <a:pt x="1782" y="432"/>
                  </a:lnTo>
                  <a:lnTo>
                    <a:pt x="1782" y="402"/>
                  </a:lnTo>
                  <a:lnTo>
                    <a:pt x="1788" y="408"/>
                  </a:lnTo>
                  <a:lnTo>
                    <a:pt x="1800" y="414"/>
                  </a:lnTo>
                  <a:lnTo>
                    <a:pt x="1812" y="414"/>
                  </a:lnTo>
                  <a:lnTo>
                    <a:pt x="1830" y="408"/>
                  </a:lnTo>
                  <a:lnTo>
                    <a:pt x="1842" y="402"/>
                  </a:lnTo>
                  <a:lnTo>
                    <a:pt x="1860" y="390"/>
                  </a:lnTo>
                  <a:lnTo>
                    <a:pt x="1878" y="372"/>
                  </a:lnTo>
                  <a:lnTo>
                    <a:pt x="1896" y="372"/>
                  </a:lnTo>
                  <a:lnTo>
                    <a:pt x="1938" y="366"/>
                  </a:lnTo>
                  <a:lnTo>
                    <a:pt x="1992" y="354"/>
                  </a:lnTo>
                  <a:lnTo>
                    <a:pt x="2046" y="348"/>
                  </a:lnTo>
                  <a:lnTo>
                    <a:pt x="2094" y="336"/>
                  </a:lnTo>
                  <a:lnTo>
                    <a:pt x="2124" y="330"/>
                  </a:lnTo>
                  <a:lnTo>
                    <a:pt x="2136" y="324"/>
                  </a:lnTo>
                  <a:lnTo>
                    <a:pt x="2154" y="318"/>
                  </a:lnTo>
                  <a:lnTo>
                    <a:pt x="2160" y="312"/>
                  </a:lnTo>
                  <a:lnTo>
                    <a:pt x="2166" y="300"/>
                  </a:lnTo>
                  <a:lnTo>
                    <a:pt x="2166" y="294"/>
                  </a:lnTo>
                  <a:lnTo>
                    <a:pt x="2154" y="282"/>
                  </a:lnTo>
                  <a:lnTo>
                    <a:pt x="2136" y="276"/>
                  </a:lnTo>
                  <a:lnTo>
                    <a:pt x="2088" y="270"/>
                  </a:lnTo>
                  <a:lnTo>
                    <a:pt x="2046" y="276"/>
                  </a:lnTo>
                  <a:lnTo>
                    <a:pt x="2016" y="288"/>
                  </a:lnTo>
                  <a:lnTo>
                    <a:pt x="1980" y="300"/>
                  </a:lnTo>
                  <a:lnTo>
                    <a:pt x="1938" y="318"/>
                  </a:lnTo>
                  <a:lnTo>
                    <a:pt x="1860" y="318"/>
                  </a:lnTo>
                  <a:lnTo>
                    <a:pt x="1842" y="312"/>
                  </a:lnTo>
                  <a:lnTo>
                    <a:pt x="1824" y="312"/>
                  </a:lnTo>
                  <a:lnTo>
                    <a:pt x="1806" y="336"/>
                  </a:lnTo>
                  <a:lnTo>
                    <a:pt x="1782" y="318"/>
                  </a:lnTo>
                  <a:lnTo>
                    <a:pt x="1728" y="342"/>
                  </a:lnTo>
                  <a:lnTo>
                    <a:pt x="1698" y="342"/>
                  </a:lnTo>
                  <a:lnTo>
                    <a:pt x="1668" y="366"/>
                  </a:lnTo>
                  <a:lnTo>
                    <a:pt x="1692" y="372"/>
                  </a:lnTo>
                  <a:lnTo>
                    <a:pt x="1644" y="372"/>
                  </a:lnTo>
                  <a:lnTo>
                    <a:pt x="1614" y="378"/>
                  </a:lnTo>
                  <a:lnTo>
                    <a:pt x="1614" y="396"/>
                  </a:lnTo>
                  <a:lnTo>
                    <a:pt x="1638" y="378"/>
                  </a:lnTo>
                  <a:lnTo>
                    <a:pt x="1644" y="396"/>
                  </a:lnTo>
                  <a:lnTo>
                    <a:pt x="1668" y="396"/>
                  </a:lnTo>
                  <a:lnTo>
                    <a:pt x="1662" y="408"/>
                  </a:lnTo>
                  <a:lnTo>
                    <a:pt x="1620" y="408"/>
                  </a:lnTo>
                  <a:lnTo>
                    <a:pt x="1614" y="420"/>
                  </a:lnTo>
                  <a:lnTo>
                    <a:pt x="1644" y="426"/>
                  </a:lnTo>
                  <a:lnTo>
                    <a:pt x="1596" y="432"/>
                  </a:lnTo>
                  <a:lnTo>
                    <a:pt x="1632" y="438"/>
                  </a:lnTo>
                  <a:lnTo>
                    <a:pt x="1584" y="444"/>
                  </a:lnTo>
                  <a:lnTo>
                    <a:pt x="1584" y="462"/>
                  </a:lnTo>
                  <a:lnTo>
                    <a:pt x="1554" y="474"/>
                  </a:lnTo>
                  <a:lnTo>
                    <a:pt x="1560" y="486"/>
                  </a:lnTo>
                  <a:lnTo>
                    <a:pt x="1602" y="468"/>
                  </a:lnTo>
                  <a:lnTo>
                    <a:pt x="1590" y="498"/>
                  </a:lnTo>
                  <a:lnTo>
                    <a:pt x="1554" y="498"/>
                  </a:lnTo>
                  <a:lnTo>
                    <a:pt x="1542" y="504"/>
                  </a:lnTo>
                  <a:lnTo>
                    <a:pt x="1542" y="522"/>
                  </a:lnTo>
                  <a:close/>
                  <a:moveTo>
                    <a:pt x="5778" y="498"/>
                  </a:moveTo>
                  <a:lnTo>
                    <a:pt x="5850" y="486"/>
                  </a:lnTo>
                  <a:lnTo>
                    <a:pt x="5958" y="504"/>
                  </a:lnTo>
                  <a:lnTo>
                    <a:pt x="5952" y="492"/>
                  </a:lnTo>
                  <a:lnTo>
                    <a:pt x="5940" y="486"/>
                  </a:lnTo>
                  <a:lnTo>
                    <a:pt x="5928" y="474"/>
                  </a:lnTo>
                  <a:lnTo>
                    <a:pt x="5904" y="462"/>
                  </a:lnTo>
                  <a:lnTo>
                    <a:pt x="5844" y="462"/>
                  </a:lnTo>
                  <a:lnTo>
                    <a:pt x="5808" y="468"/>
                  </a:lnTo>
                  <a:lnTo>
                    <a:pt x="5796" y="468"/>
                  </a:lnTo>
                  <a:lnTo>
                    <a:pt x="5778" y="498"/>
                  </a:lnTo>
                  <a:close/>
                  <a:moveTo>
                    <a:pt x="5784" y="378"/>
                  </a:moveTo>
                  <a:lnTo>
                    <a:pt x="5838" y="384"/>
                  </a:lnTo>
                  <a:lnTo>
                    <a:pt x="5844" y="378"/>
                  </a:lnTo>
                  <a:lnTo>
                    <a:pt x="5850" y="366"/>
                  </a:lnTo>
                  <a:lnTo>
                    <a:pt x="5838" y="354"/>
                  </a:lnTo>
                  <a:lnTo>
                    <a:pt x="5802" y="354"/>
                  </a:lnTo>
                  <a:lnTo>
                    <a:pt x="5742" y="342"/>
                  </a:lnTo>
                  <a:lnTo>
                    <a:pt x="5724" y="342"/>
                  </a:lnTo>
                  <a:lnTo>
                    <a:pt x="5718" y="348"/>
                  </a:lnTo>
                  <a:lnTo>
                    <a:pt x="5730" y="354"/>
                  </a:lnTo>
                  <a:lnTo>
                    <a:pt x="5742" y="366"/>
                  </a:lnTo>
                  <a:lnTo>
                    <a:pt x="5754" y="372"/>
                  </a:lnTo>
                  <a:lnTo>
                    <a:pt x="5772" y="372"/>
                  </a:lnTo>
                  <a:lnTo>
                    <a:pt x="5778" y="378"/>
                  </a:lnTo>
                  <a:lnTo>
                    <a:pt x="5784" y="378"/>
                  </a:lnTo>
                  <a:close/>
                  <a:moveTo>
                    <a:pt x="5724" y="432"/>
                  </a:moveTo>
                  <a:lnTo>
                    <a:pt x="5712" y="444"/>
                  </a:lnTo>
                  <a:lnTo>
                    <a:pt x="5712" y="456"/>
                  </a:lnTo>
                  <a:lnTo>
                    <a:pt x="5724" y="462"/>
                  </a:lnTo>
                  <a:lnTo>
                    <a:pt x="5772" y="462"/>
                  </a:lnTo>
                  <a:lnTo>
                    <a:pt x="5778" y="456"/>
                  </a:lnTo>
                  <a:lnTo>
                    <a:pt x="5778" y="450"/>
                  </a:lnTo>
                  <a:lnTo>
                    <a:pt x="5766" y="438"/>
                  </a:lnTo>
                  <a:lnTo>
                    <a:pt x="5742" y="426"/>
                  </a:lnTo>
                  <a:lnTo>
                    <a:pt x="5730" y="426"/>
                  </a:lnTo>
                  <a:lnTo>
                    <a:pt x="5724" y="432"/>
                  </a:lnTo>
                  <a:close/>
                  <a:moveTo>
                    <a:pt x="3072" y="96"/>
                  </a:moveTo>
                  <a:lnTo>
                    <a:pt x="3192" y="96"/>
                  </a:lnTo>
                  <a:lnTo>
                    <a:pt x="3204" y="90"/>
                  </a:lnTo>
                  <a:lnTo>
                    <a:pt x="3228" y="90"/>
                  </a:lnTo>
                  <a:lnTo>
                    <a:pt x="3240" y="84"/>
                  </a:lnTo>
                  <a:lnTo>
                    <a:pt x="3240" y="72"/>
                  </a:lnTo>
                  <a:lnTo>
                    <a:pt x="3222" y="60"/>
                  </a:lnTo>
                  <a:lnTo>
                    <a:pt x="3192" y="42"/>
                  </a:lnTo>
                  <a:lnTo>
                    <a:pt x="3156" y="30"/>
                  </a:lnTo>
                  <a:lnTo>
                    <a:pt x="3132" y="24"/>
                  </a:lnTo>
                  <a:lnTo>
                    <a:pt x="3120" y="18"/>
                  </a:lnTo>
                  <a:lnTo>
                    <a:pt x="3108" y="18"/>
                  </a:lnTo>
                  <a:lnTo>
                    <a:pt x="3096" y="12"/>
                  </a:lnTo>
                  <a:lnTo>
                    <a:pt x="3060" y="12"/>
                  </a:lnTo>
                  <a:lnTo>
                    <a:pt x="3048" y="18"/>
                  </a:lnTo>
                  <a:lnTo>
                    <a:pt x="3036" y="18"/>
                  </a:lnTo>
                  <a:lnTo>
                    <a:pt x="3030" y="30"/>
                  </a:lnTo>
                  <a:lnTo>
                    <a:pt x="3030" y="42"/>
                  </a:lnTo>
                  <a:lnTo>
                    <a:pt x="3036" y="54"/>
                  </a:lnTo>
                  <a:lnTo>
                    <a:pt x="3048" y="66"/>
                  </a:lnTo>
                  <a:lnTo>
                    <a:pt x="3054" y="78"/>
                  </a:lnTo>
                  <a:lnTo>
                    <a:pt x="3072" y="96"/>
                  </a:lnTo>
                  <a:close/>
                  <a:moveTo>
                    <a:pt x="6138" y="408"/>
                  </a:moveTo>
                  <a:lnTo>
                    <a:pt x="6144" y="402"/>
                  </a:lnTo>
                  <a:lnTo>
                    <a:pt x="6132" y="396"/>
                  </a:lnTo>
                  <a:lnTo>
                    <a:pt x="6102" y="390"/>
                  </a:lnTo>
                  <a:lnTo>
                    <a:pt x="6036" y="390"/>
                  </a:lnTo>
                  <a:lnTo>
                    <a:pt x="6012" y="366"/>
                  </a:lnTo>
                  <a:lnTo>
                    <a:pt x="6000" y="360"/>
                  </a:lnTo>
                  <a:lnTo>
                    <a:pt x="5970" y="360"/>
                  </a:lnTo>
                  <a:lnTo>
                    <a:pt x="5958" y="366"/>
                  </a:lnTo>
                  <a:lnTo>
                    <a:pt x="5910" y="366"/>
                  </a:lnTo>
                  <a:lnTo>
                    <a:pt x="5946" y="390"/>
                  </a:lnTo>
                  <a:lnTo>
                    <a:pt x="5964" y="396"/>
                  </a:lnTo>
                  <a:lnTo>
                    <a:pt x="6000" y="402"/>
                  </a:lnTo>
                  <a:lnTo>
                    <a:pt x="6054" y="414"/>
                  </a:lnTo>
                  <a:lnTo>
                    <a:pt x="6102" y="414"/>
                  </a:lnTo>
                  <a:lnTo>
                    <a:pt x="6138" y="408"/>
                  </a:lnTo>
                  <a:close/>
                  <a:moveTo>
                    <a:pt x="7602" y="744"/>
                  </a:moveTo>
                  <a:lnTo>
                    <a:pt x="7596" y="732"/>
                  </a:lnTo>
                  <a:lnTo>
                    <a:pt x="7572" y="726"/>
                  </a:lnTo>
                  <a:lnTo>
                    <a:pt x="7512" y="714"/>
                  </a:lnTo>
                  <a:lnTo>
                    <a:pt x="7500" y="714"/>
                  </a:lnTo>
                  <a:lnTo>
                    <a:pt x="7512" y="726"/>
                  </a:lnTo>
                  <a:lnTo>
                    <a:pt x="7548" y="738"/>
                  </a:lnTo>
                  <a:lnTo>
                    <a:pt x="7584" y="744"/>
                  </a:lnTo>
                  <a:lnTo>
                    <a:pt x="7602" y="744"/>
                  </a:lnTo>
                  <a:close/>
                  <a:moveTo>
                    <a:pt x="3162" y="120"/>
                  </a:moveTo>
                  <a:lnTo>
                    <a:pt x="3216" y="138"/>
                  </a:lnTo>
                  <a:lnTo>
                    <a:pt x="3246" y="144"/>
                  </a:lnTo>
                  <a:lnTo>
                    <a:pt x="3264" y="144"/>
                  </a:lnTo>
                  <a:lnTo>
                    <a:pt x="3312" y="138"/>
                  </a:lnTo>
                  <a:lnTo>
                    <a:pt x="3372" y="156"/>
                  </a:lnTo>
                  <a:lnTo>
                    <a:pt x="3432" y="156"/>
                  </a:lnTo>
                  <a:lnTo>
                    <a:pt x="3426" y="138"/>
                  </a:lnTo>
                  <a:lnTo>
                    <a:pt x="3402" y="102"/>
                  </a:lnTo>
                  <a:lnTo>
                    <a:pt x="3384" y="96"/>
                  </a:lnTo>
                  <a:lnTo>
                    <a:pt x="3372" y="90"/>
                  </a:lnTo>
                  <a:lnTo>
                    <a:pt x="3354" y="96"/>
                  </a:lnTo>
                  <a:lnTo>
                    <a:pt x="3318" y="114"/>
                  </a:lnTo>
                  <a:lnTo>
                    <a:pt x="3294" y="90"/>
                  </a:lnTo>
                  <a:lnTo>
                    <a:pt x="3282" y="90"/>
                  </a:lnTo>
                  <a:lnTo>
                    <a:pt x="3210" y="102"/>
                  </a:lnTo>
                  <a:lnTo>
                    <a:pt x="3174" y="114"/>
                  </a:lnTo>
                  <a:lnTo>
                    <a:pt x="3162" y="120"/>
                  </a:lnTo>
                  <a:close/>
                  <a:moveTo>
                    <a:pt x="3582" y="198"/>
                  </a:moveTo>
                  <a:lnTo>
                    <a:pt x="3744" y="192"/>
                  </a:lnTo>
                  <a:lnTo>
                    <a:pt x="3702" y="168"/>
                  </a:lnTo>
                  <a:lnTo>
                    <a:pt x="3696" y="168"/>
                  </a:lnTo>
                  <a:lnTo>
                    <a:pt x="3690" y="162"/>
                  </a:lnTo>
                  <a:lnTo>
                    <a:pt x="3666" y="150"/>
                  </a:lnTo>
                  <a:lnTo>
                    <a:pt x="3648" y="144"/>
                  </a:lnTo>
                  <a:lnTo>
                    <a:pt x="3636" y="138"/>
                  </a:lnTo>
                  <a:lnTo>
                    <a:pt x="3618" y="138"/>
                  </a:lnTo>
                  <a:lnTo>
                    <a:pt x="3606" y="144"/>
                  </a:lnTo>
                  <a:lnTo>
                    <a:pt x="3600" y="150"/>
                  </a:lnTo>
                  <a:lnTo>
                    <a:pt x="3588" y="156"/>
                  </a:lnTo>
                  <a:lnTo>
                    <a:pt x="3588" y="150"/>
                  </a:lnTo>
                  <a:lnTo>
                    <a:pt x="3582" y="144"/>
                  </a:lnTo>
                  <a:lnTo>
                    <a:pt x="3576" y="132"/>
                  </a:lnTo>
                  <a:lnTo>
                    <a:pt x="3570" y="126"/>
                  </a:lnTo>
                  <a:lnTo>
                    <a:pt x="3546" y="114"/>
                  </a:lnTo>
                  <a:lnTo>
                    <a:pt x="3522" y="126"/>
                  </a:lnTo>
                  <a:lnTo>
                    <a:pt x="3504" y="162"/>
                  </a:lnTo>
                  <a:lnTo>
                    <a:pt x="3498" y="192"/>
                  </a:lnTo>
                  <a:lnTo>
                    <a:pt x="3492" y="210"/>
                  </a:lnTo>
                  <a:lnTo>
                    <a:pt x="3516" y="222"/>
                  </a:lnTo>
                  <a:lnTo>
                    <a:pt x="3534" y="216"/>
                  </a:lnTo>
                  <a:lnTo>
                    <a:pt x="3546" y="216"/>
                  </a:lnTo>
                  <a:lnTo>
                    <a:pt x="3582" y="198"/>
                  </a:lnTo>
                  <a:close/>
                  <a:moveTo>
                    <a:pt x="5622" y="420"/>
                  </a:moveTo>
                  <a:lnTo>
                    <a:pt x="5640" y="390"/>
                  </a:lnTo>
                  <a:lnTo>
                    <a:pt x="5754" y="390"/>
                  </a:lnTo>
                  <a:lnTo>
                    <a:pt x="5688" y="360"/>
                  </a:lnTo>
                  <a:lnTo>
                    <a:pt x="5700" y="336"/>
                  </a:lnTo>
                  <a:lnTo>
                    <a:pt x="5610" y="318"/>
                  </a:lnTo>
                  <a:lnTo>
                    <a:pt x="5628" y="348"/>
                  </a:lnTo>
                  <a:lnTo>
                    <a:pt x="5616" y="342"/>
                  </a:lnTo>
                  <a:lnTo>
                    <a:pt x="5592" y="336"/>
                  </a:lnTo>
                  <a:lnTo>
                    <a:pt x="5556" y="330"/>
                  </a:lnTo>
                  <a:lnTo>
                    <a:pt x="5514" y="318"/>
                  </a:lnTo>
                  <a:lnTo>
                    <a:pt x="5454" y="318"/>
                  </a:lnTo>
                  <a:lnTo>
                    <a:pt x="5448" y="330"/>
                  </a:lnTo>
                  <a:lnTo>
                    <a:pt x="5460" y="354"/>
                  </a:lnTo>
                  <a:lnTo>
                    <a:pt x="5496" y="372"/>
                  </a:lnTo>
                  <a:lnTo>
                    <a:pt x="5538" y="390"/>
                  </a:lnTo>
                  <a:lnTo>
                    <a:pt x="5574" y="408"/>
                  </a:lnTo>
                  <a:lnTo>
                    <a:pt x="5610" y="414"/>
                  </a:lnTo>
                  <a:lnTo>
                    <a:pt x="5622" y="420"/>
                  </a:lnTo>
                  <a:close/>
                  <a:moveTo>
                    <a:pt x="4320" y="432"/>
                  </a:moveTo>
                  <a:lnTo>
                    <a:pt x="4368" y="444"/>
                  </a:lnTo>
                  <a:lnTo>
                    <a:pt x="4380" y="444"/>
                  </a:lnTo>
                  <a:lnTo>
                    <a:pt x="4392" y="438"/>
                  </a:lnTo>
                  <a:lnTo>
                    <a:pt x="4398" y="438"/>
                  </a:lnTo>
                  <a:lnTo>
                    <a:pt x="4404" y="432"/>
                  </a:lnTo>
                  <a:lnTo>
                    <a:pt x="4404" y="426"/>
                  </a:lnTo>
                  <a:lnTo>
                    <a:pt x="4398" y="426"/>
                  </a:lnTo>
                  <a:lnTo>
                    <a:pt x="4362" y="414"/>
                  </a:lnTo>
                  <a:lnTo>
                    <a:pt x="4344" y="420"/>
                  </a:lnTo>
                  <a:lnTo>
                    <a:pt x="4332" y="420"/>
                  </a:lnTo>
                  <a:lnTo>
                    <a:pt x="4320" y="432"/>
                  </a:lnTo>
                  <a:close/>
                  <a:moveTo>
                    <a:pt x="5424" y="354"/>
                  </a:moveTo>
                  <a:lnTo>
                    <a:pt x="5370" y="336"/>
                  </a:lnTo>
                  <a:lnTo>
                    <a:pt x="5394" y="366"/>
                  </a:lnTo>
                  <a:lnTo>
                    <a:pt x="5424" y="354"/>
                  </a:lnTo>
                  <a:close/>
                  <a:moveTo>
                    <a:pt x="7986" y="666"/>
                  </a:moveTo>
                  <a:lnTo>
                    <a:pt x="8034" y="654"/>
                  </a:lnTo>
                  <a:lnTo>
                    <a:pt x="8088" y="654"/>
                  </a:lnTo>
                  <a:lnTo>
                    <a:pt x="8100" y="648"/>
                  </a:lnTo>
                  <a:lnTo>
                    <a:pt x="8106" y="642"/>
                  </a:lnTo>
                  <a:lnTo>
                    <a:pt x="8106" y="636"/>
                  </a:lnTo>
                  <a:lnTo>
                    <a:pt x="8100" y="630"/>
                  </a:lnTo>
                  <a:lnTo>
                    <a:pt x="8088" y="630"/>
                  </a:lnTo>
                  <a:lnTo>
                    <a:pt x="8052" y="618"/>
                  </a:lnTo>
                  <a:lnTo>
                    <a:pt x="8028" y="612"/>
                  </a:lnTo>
                  <a:lnTo>
                    <a:pt x="8010" y="606"/>
                  </a:lnTo>
                  <a:lnTo>
                    <a:pt x="7968" y="606"/>
                  </a:lnTo>
                  <a:lnTo>
                    <a:pt x="7944" y="618"/>
                  </a:lnTo>
                  <a:lnTo>
                    <a:pt x="7938" y="630"/>
                  </a:lnTo>
                  <a:lnTo>
                    <a:pt x="7938" y="654"/>
                  </a:lnTo>
                  <a:lnTo>
                    <a:pt x="7944" y="666"/>
                  </a:lnTo>
                  <a:lnTo>
                    <a:pt x="7950" y="666"/>
                  </a:lnTo>
                  <a:lnTo>
                    <a:pt x="7962" y="672"/>
                  </a:lnTo>
                  <a:lnTo>
                    <a:pt x="7968" y="672"/>
                  </a:lnTo>
                  <a:lnTo>
                    <a:pt x="7980" y="666"/>
                  </a:lnTo>
                  <a:lnTo>
                    <a:pt x="7986" y="666"/>
                  </a:lnTo>
                  <a:close/>
                  <a:moveTo>
                    <a:pt x="162" y="1788"/>
                  </a:moveTo>
                  <a:lnTo>
                    <a:pt x="150" y="1788"/>
                  </a:lnTo>
                  <a:lnTo>
                    <a:pt x="138" y="1794"/>
                  </a:lnTo>
                  <a:lnTo>
                    <a:pt x="114" y="1794"/>
                  </a:lnTo>
                  <a:lnTo>
                    <a:pt x="108" y="1788"/>
                  </a:lnTo>
                  <a:lnTo>
                    <a:pt x="96" y="1788"/>
                  </a:lnTo>
                  <a:lnTo>
                    <a:pt x="96" y="1782"/>
                  </a:lnTo>
                  <a:lnTo>
                    <a:pt x="84" y="1782"/>
                  </a:lnTo>
                  <a:lnTo>
                    <a:pt x="84" y="1788"/>
                  </a:lnTo>
                  <a:lnTo>
                    <a:pt x="72" y="1800"/>
                  </a:lnTo>
                  <a:lnTo>
                    <a:pt x="12" y="1800"/>
                  </a:lnTo>
                  <a:lnTo>
                    <a:pt x="0" y="1812"/>
                  </a:lnTo>
                  <a:lnTo>
                    <a:pt x="0" y="1818"/>
                  </a:lnTo>
                  <a:lnTo>
                    <a:pt x="12" y="1830"/>
                  </a:lnTo>
                  <a:lnTo>
                    <a:pt x="6" y="1842"/>
                  </a:lnTo>
                  <a:lnTo>
                    <a:pt x="12" y="1848"/>
                  </a:lnTo>
                  <a:lnTo>
                    <a:pt x="18" y="1848"/>
                  </a:lnTo>
                  <a:lnTo>
                    <a:pt x="24" y="1842"/>
                  </a:lnTo>
                  <a:lnTo>
                    <a:pt x="48" y="1842"/>
                  </a:lnTo>
                  <a:lnTo>
                    <a:pt x="54" y="1848"/>
                  </a:lnTo>
                  <a:lnTo>
                    <a:pt x="66" y="1848"/>
                  </a:lnTo>
                  <a:lnTo>
                    <a:pt x="72" y="1854"/>
                  </a:lnTo>
                  <a:lnTo>
                    <a:pt x="162" y="1854"/>
                  </a:lnTo>
                  <a:lnTo>
                    <a:pt x="162" y="1848"/>
                  </a:lnTo>
                  <a:lnTo>
                    <a:pt x="168" y="1848"/>
                  </a:lnTo>
                  <a:lnTo>
                    <a:pt x="162" y="1830"/>
                  </a:lnTo>
                  <a:lnTo>
                    <a:pt x="174" y="1818"/>
                  </a:lnTo>
                  <a:lnTo>
                    <a:pt x="174" y="1800"/>
                  </a:lnTo>
                  <a:lnTo>
                    <a:pt x="168" y="1788"/>
                  </a:lnTo>
                  <a:lnTo>
                    <a:pt x="162" y="1788"/>
                  </a:lnTo>
                  <a:close/>
                  <a:moveTo>
                    <a:pt x="1038" y="90"/>
                  </a:moveTo>
                  <a:lnTo>
                    <a:pt x="1062" y="72"/>
                  </a:lnTo>
                  <a:lnTo>
                    <a:pt x="1032" y="72"/>
                  </a:lnTo>
                  <a:lnTo>
                    <a:pt x="1032" y="84"/>
                  </a:lnTo>
                  <a:lnTo>
                    <a:pt x="1038" y="90"/>
                  </a:lnTo>
                  <a:close/>
                  <a:moveTo>
                    <a:pt x="990" y="72"/>
                  </a:moveTo>
                  <a:lnTo>
                    <a:pt x="1074" y="54"/>
                  </a:lnTo>
                  <a:lnTo>
                    <a:pt x="1044" y="42"/>
                  </a:lnTo>
                  <a:lnTo>
                    <a:pt x="996" y="54"/>
                  </a:lnTo>
                  <a:lnTo>
                    <a:pt x="948" y="54"/>
                  </a:lnTo>
                  <a:lnTo>
                    <a:pt x="966" y="66"/>
                  </a:lnTo>
                  <a:lnTo>
                    <a:pt x="990" y="72"/>
                  </a:lnTo>
                  <a:close/>
                  <a:moveTo>
                    <a:pt x="1122" y="90"/>
                  </a:moveTo>
                  <a:lnTo>
                    <a:pt x="1128" y="78"/>
                  </a:lnTo>
                  <a:lnTo>
                    <a:pt x="1152" y="78"/>
                  </a:lnTo>
                  <a:lnTo>
                    <a:pt x="1164" y="66"/>
                  </a:lnTo>
                  <a:lnTo>
                    <a:pt x="1218" y="66"/>
                  </a:lnTo>
                  <a:lnTo>
                    <a:pt x="1218" y="60"/>
                  </a:lnTo>
                  <a:lnTo>
                    <a:pt x="1206" y="54"/>
                  </a:lnTo>
                  <a:lnTo>
                    <a:pt x="1182" y="54"/>
                  </a:lnTo>
                  <a:lnTo>
                    <a:pt x="1182" y="48"/>
                  </a:lnTo>
                  <a:lnTo>
                    <a:pt x="1176" y="48"/>
                  </a:lnTo>
                  <a:lnTo>
                    <a:pt x="1164" y="42"/>
                  </a:lnTo>
                  <a:lnTo>
                    <a:pt x="1140" y="42"/>
                  </a:lnTo>
                  <a:lnTo>
                    <a:pt x="1134" y="48"/>
                  </a:lnTo>
                  <a:lnTo>
                    <a:pt x="1128" y="60"/>
                  </a:lnTo>
                  <a:lnTo>
                    <a:pt x="1128" y="66"/>
                  </a:lnTo>
                  <a:lnTo>
                    <a:pt x="1122" y="66"/>
                  </a:lnTo>
                  <a:lnTo>
                    <a:pt x="1116" y="72"/>
                  </a:lnTo>
                  <a:lnTo>
                    <a:pt x="1104" y="72"/>
                  </a:lnTo>
                  <a:lnTo>
                    <a:pt x="1086" y="78"/>
                  </a:lnTo>
                  <a:lnTo>
                    <a:pt x="1080" y="78"/>
                  </a:lnTo>
                  <a:lnTo>
                    <a:pt x="1074" y="84"/>
                  </a:lnTo>
                  <a:lnTo>
                    <a:pt x="1080" y="84"/>
                  </a:lnTo>
                  <a:lnTo>
                    <a:pt x="1092" y="90"/>
                  </a:lnTo>
                  <a:lnTo>
                    <a:pt x="1122" y="90"/>
                  </a:lnTo>
                  <a:close/>
                  <a:moveTo>
                    <a:pt x="1176" y="78"/>
                  </a:moveTo>
                  <a:lnTo>
                    <a:pt x="1158" y="90"/>
                  </a:lnTo>
                  <a:lnTo>
                    <a:pt x="1176" y="102"/>
                  </a:lnTo>
                  <a:lnTo>
                    <a:pt x="1194" y="108"/>
                  </a:lnTo>
                  <a:lnTo>
                    <a:pt x="1248" y="102"/>
                  </a:lnTo>
                  <a:lnTo>
                    <a:pt x="1242" y="90"/>
                  </a:lnTo>
                  <a:lnTo>
                    <a:pt x="1212" y="90"/>
                  </a:lnTo>
                  <a:lnTo>
                    <a:pt x="1176" y="78"/>
                  </a:lnTo>
                  <a:close/>
                  <a:moveTo>
                    <a:pt x="7812" y="2436"/>
                  </a:moveTo>
                  <a:lnTo>
                    <a:pt x="7782" y="2400"/>
                  </a:lnTo>
                  <a:lnTo>
                    <a:pt x="7776" y="2400"/>
                  </a:lnTo>
                  <a:lnTo>
                    <a:pt x="7770" y="2394"/>
                  </a:lnTo>
                  <a:lnTo>
                    <a:pt x="7752" y="2388"/>
                  </a:lnTo>
                  <a:lnTo>
                    <a:pt x="7728" y="2364"/>
                  </a:lnTo>
                  <a:lnTo>
                    <a:pt x="7722" y="2352"/>
                  </a:lnTo>
                  <a:lnTo>
                    <a:pt x="7704" y="2298"/>
                  </a:lnTo>
                  <a:lnTo>
                    <a:pt x="7698" y="2286"/>
                  </a:lnTo>
                  <a:lnTo>
                    <a:pt x="7698" y="2274"/>
                  </a:lnTo>
                  <a:lnTo>
                    <a:pt x="7674" y="2250"/>
                  </a:lnTo>
                  <a:lnTo>
                    <a:pt x="7680" y="2244"/>
                  </a:lnTo>
                  <a:lnTo>
                    <a:pt x="7698" y="2244"/>
                  </a:lnTo>
                  <a:lnTo>
                    <a:pt x="7770" y="2268"/>
                  </a:lnTo>
                  <a:lnTo>
                    <a:pt x="7800" y="2280"/>
                  </a:lnTo>
                  <a:lnTo>
                    <a:pt x="7812" y="2286"/>
                  </a:lnTo>
                  <a:lnTo>
                    <a:pt x="7740" y="2232"/>
                  </a:lnTo>
                  <a:lnTo>
                    <a:pt x="7734" y="2226"/>
                  </a:lnTo>
                  <a:lnTo>
                    <a:pt x="7722" y="2202"/>
                  </a:lnTo>
                  <a:lnTo>
                    <a:pt x="7710" y="2196"/>
                  </a:lnTo>
                  <a:lnTo>
                    <a:pt x="7704" y="2184"/>
                  </a:lnTo>
                  <a:lnTo>
                    <a:pt x="7698" y="2178"/>
                  </a:lnTo>
                  <a:lnTo>
                    <a:pt x="7674" y="2166"/>
                  </a:lnTo>
                  <a:lnTo>
                    <a:pt x="7668" y="2160"/>
                  </a:lnTo>
                  <a:lnTo>
                    <a:pt x="7656" y="2154"/>
                  </a:lnTo>
                  <a:lnTo>
                    <a:pt x="7578" y="2070"/>
                  </a:lnTo>
                  <a:lnTo>
                    <a:pt x="7554" y="2070"/>
                  </a:lnTo>
                  <a:lnTo>
                    <a:pt x="7542" y="2040"/>
                  </a:lnTo>
                  <a:lnTo>
                    <a:pt x="7524" y="2040"/>
                  </a:lnTo>
                  <a:lnTo>
                    <a:pt x="7512" y="2028"/>
                  </a:lnTo>
                  <a:lnTo>
                    <a:pt x="7500" y="2004"/>
                  </a:lnTo>
                  <a:lnTo>
                    <a:pt x="7500" y="1980"/>
                  </a:lnTo>
                  <a:lnTo>
                    <a:pt x="7470" y="1944"/>
                  </a:lnTo>
                  <a:lnTo>
                    <a:pt x="7446" y="1950"/>
                  </a:lnTo>
                  <a:lnTo>
                    <a:pt x="7434" y="1920"/>
                  </a:lnTo>
                  <a:lnTo>
                    <a:pt x="7392" y="1890"/>
                  </a:lnTo>
                  <a:lnTo>
                    <a:pt x="7380" y="1866"/>
                  </a:lnTo>
                  <a:lnTo>
                    <a:pt x="7368" y="1860"/>
                  </a:lnTo>
                  <a:lnTo>
                    <a:pt x="7362" y="1854"/>
                  </a:lnTo>
                  <a:lnTo>
                    <a:pt x="7344" y="1854"/>
                  </a:lnTo>
                  <a:lnTo>
                    <a:pt x="7344" y="1860"/>
                  </a:lnTo>
                  <a:lnTo>
                    <a:pt x="7392" y="1908"/>
                  </a:lnTo>
                  <a:lnTo>
                    <a:pt x="7392" y="1914"/>
                  </a:lnTo>
                  <a:lnTo>
                    <a:pt x="7386" y="1914"/>
                  </a:lnTo>
                  <a:lnTo>
                    <a:pt x="7380" y="1908"/>
                  </a:lnTo>
                  <a:lnTo>
                    <a:pt x="7368" y="1908"/>
                  </a:lnTo>
                  <a:lnTo>
                    <a:pt x="7362" y="1914"/>
                  </a:lnTo>
                  <a:lnTo>
                    <a:pt x="7362" y="1926"/>
                  </a:lnTo>
                  <a:lnTo>
                    <a:pt x="7374" y="1950"/>
                  </a:lnTo>
                  <a:lnTo>
                    <a:pt x="7386" y="1962"/>
                  </a:lnTo>
                  <a:lnTo>
                    <a:pt x="7392" y="1974"/>
                  </a:lnTo>
                  <a:lnTo>
                    <a:pt x="7404" y="1980"/>
                  </a:lnTo>
                  <a:lnTo>
                    <a:pt x="7404" y="1992"/>
                  </a:lnTo>
                  <a:lnTo>
                    <a:pt x="7416" y="2016"/>
                  </a:lnTo>
                  <a:lnTo>
                    <a:pt x="7422" y="2022"/>
                  </a:lnTo>
                  <a:lnTo>
                    <a:pt x="7440" y="2034"/>
                  </a:lnTo>
                  <a:lnTo>
                    <a:pt x="7470" y="2052"/>
                  </a:lnTo>
                  <a:lnTo>
                    <a:pt x="7500" y="2076"/>
                  </a:lnTo>
                  <a:lnTo>
                    <a:pt x="7518" y="2100"/>
                  </a:lnTo>
                  <a:lnTo>
                    <a:pt x="7524" y="2112"/>
                  </a:lnTo>
                  <a:lnTo>
                    <a:pt x="7536" y="2130"/>
                  </a:lnTo>
                  <a:lnTo>
                    <a:pt x="7536" y="2142"/>
                  </a:lnTo>
                  <a:lnTo>
                    <a:pt x="7548" y="2154"/>
                  </a:lnTo>
                  <a:lnTo>
                    <a:pt x="7554" y="2166"/>
                  </a:lnTo>
                  <a:lnTo>
                    <a:pt x="7572" y="2184"/>
                  </a:lnTo>
                  <a:lnTo>
                    <a:pt x="7590" y="2208"/>
                  </a:lnTo>
                  <a:lnTo>
                    <a:pt x="7608" y="2238"/>
                  </a:lnTo>
                  <a:lnTo>
                    <a:pt x="7620" y="2262"/>
                  </a:lnTo>
                  <a:lnTo>
                    <a:pt x="7626" y="2268"/>
                  </a:lnTo>
                  <a:lnTo>
                    <a:pt x="7626" y="2280"/>
                  </a:lnTo>
                  <a:lnTo>
                    <a:pt x="7632" y="2292"/>
                  </a:lnTo>
                  <a:lnTo>
                    <a:pt x="7644" y="2304"/>
                  </a:lnTo>
                  <a:lnTo>
                    <a:pt x="7656" y="2304"/>
                  </a:lnTo>
                  <a:lnTo>
                    <a:pt x="7668" y="2310"/>
                  </a:lnTo>
                  <a:lnTo>
                    <a:pt x="7674" y="2322"/>
                  </a:lnTo>
                  <a:lnTo>
                    <a:pt x="7686" y="2334"/>
                  </a:lnTo>
                  <a:lnTo>
                    <a:pt x="7698" y="2358"/>
                  </a:lnTo>
                  <a:lnTo>
                    <a:pt x="7698" y="2376"/>
                  </a:lnTo>
                  <a:lnTo>
                    <a:pt x="7740" y="2412"/>
                  </a:lnTo>
                  <a:lnTo>
                    <a:pt x="7752" y="2466"/>
                  </a:lnTo>
                  <a:lnTo>
                    <a:pt x="7794" y="2508"/>
                  </a:lnTo>
                  <a:lnTo>
                    <a:pt x="7794" y="2502"/>
                  </a:lnTo>
                  <a:lnTo>
                    <a:pt x="7788" y="2496"/>
                  </a:lnTo>
                  <a:lnTo>
                    <a:pt x="7788" y="2484"/>
                  </a:lnTo>
                  <a:lnTo>
                    <a:pt x="7782" y="2472"/>
                  </a:lnTo>
                  <a:lnTo>
                    <a:pt x="7782" y="2460"/>
                  </a:lnTo>
                  <a:lnTo>
                    <a:pt x="7776" y="2448"/>
                  </a:lnTo>
                  <a:lnTo>
                    <a:pt x="7782" y="2442"/>
                  </a:lnTo>
                  <a:lnTo>
                    <a:pt x="7788" y="2442"/>
                  </a:lnTo>
                  <a:lnTo>
                    <a:pt x="7800" y="2454"/>
                  </a:lnTo>
                  <a:lnTo>
                    <a:pt x="7830" y="2454"/>
                  </a:lnTo>
                  <a:lnTo>
                    <a:pt x="7866" y="2496"/>
                  </a:lnTo>
                  <a:lnTo>
                    <a:pt x="7866" y="2472"/>
                  </a:lnTo>
                  <a:lnTo>
                    <a:pt x="7836" y="2430"/>
                  </a:lnTo>
                  <a:lnTo>
                    <a:pt x="7812" y="2436"/>
                  </a:lnTo>
                  <a:close/>
                  <a:moveTo>
                    <a:pt x="1344" y="84"/>
                  </a:moveTo>
                  <a:lnTo>
                    <a:pt x="1350" y="72"/>
                  </a:lnTo>
                  <a:lnTo>
                    <a:pt x="1308" y="66"/>
                  </a:lnTo>
                  <a:lnTo>
                    <a:pt x="1284" y="78"/>
                  </a:lnTo>
                  <a:lnTo>
                    <a:pt x="1290" y="90"/>
                  </a:lnTo>
                  <a:lnTo>
                    <a:pt x="1344" y="84"/>
                  </a:lnTo>
                  <a:close/>
                  <a:moveTo>
                    <a:pt x="9048" y="996"/>
                  </a:moveTo>
                  <a:lnTo>
                    <a:pt x="9036" y="984"/>
                  </a:lnTo>
                  <a:lnTo>
                    <a:pt x="9024" y="978"/>
                  </a:lnTo>
                  <a:lnTo>
                    <a:pt x="9006" y="972"/>
                  </a:lnTo>
                  <a:lnTo>
                    <a:pt x="8994" y="966"/>
                  </a:lnTo>
                  <a:lnTo>
                    <a:pt x="8982" y="966"/>
                  </a:lnTo>
                  <a:lnTo>
                    <a:pt x="8940" y="948"/>
                  </a:lnTo>
                  <a:lnTo>
                    <a:pt x="8898" y="948"/>
                  </a:lnTo>
                  <a:lnTo>
                    <a:pt x="8868" y="930"/>
                  </a:lnTo>
                  <a:lnTo>
                    <a:pt x="8778" y="924"/>
                  </a:lnTo>
                  <a:lnTo>
                    <a:pt x="8736" y="906"/>
                  </a:lnTo>
                  <a:lnTo>
                    <a:pt x="8700" y="906"/>
                  </a:lnTo>
                  <a:lnTo>
                    <a:pt x="8754" y="942"/>
                  </a:lnTo>
                  <a:lnTo>
                    <a:pt x="8808" y="966"/>
                  </a:lnTo>
                  <a:lnTo>
                    <a:pt x="8796" y="966"/>
                  </a:lnTo>
                  <a:lnTo>
                    <a:pt x="8784" y="972"/>
                  </a:lnTo>
                  <a:lnTo>
                    <a:pt x="8754" y="972"/>
                  </a:lnTo>
                  <a:lnTo>
                    <a:pt x="8730" y="960"/>
                  </a:lnTo>
                  <a:lnTo>
                    <a:pt x="8676" y="906"/>
                  </a:lnTo>
                  <a:lnTo>
                    <a:pt x="8580" y="870"/>
                  </a:lnTo>
                  <a:lnTo>
                    <a:pt x="8496" y="846"/>
                  </a:lnTo>
                  <a:lnTo>
                    <a:pt x="8442" y="834"/>
                  </a:lnTo>
                  <a:lnTo>
                    <a:pt x="8370" y="822"/>
                  </a:lnTo>
                  <a:lnTo>
                    <a:pt x="8280" y="804"/>
                  </a:lnTo>
                  <a:lnTo>
                    <a:pt x="8190" y="780"/>
                  </a:lnTo>
                  <a:lnTo>
                    <a:pt x="8112" y="762"/>
                  </a:lnTo>
                  <a:lnTo>
                    <a:pt x="8052" y="750"/>
                  </a:lnTo>
                  <a:lnTo>
                    <a:pt x="7998" y="738"/>
                  </a:lnTo>
                  <a:lnTo>
                    <a:pt x="7956" y="732"/>
                  </a:lnTo>
                  <a:lnTo>
                    <a:pt x="7758" y="732"/>
                  </a:lnTo>
                  <a:lnTo>
                    <a:pt x="7746" y="714"/>
                  </a:lnTo>
                  <a:lnTo>
                    <a:pt x="7698" y="720"/>
                  </a:lnTo>
                  <a:lnTo>
                    <a:pt x="7680" y="708"/>
                  </a:lnTo>
                  <a:lnTo>
                    <a:pt x="7626" y="708"/>
                  </a:lnTo>
                  <a:lnTo>
                    <a:pt x="7650" y="726"/>
                  </a:lnTo>
                  <a:lnTo>
                    <a:pt x="7644" y="744"/>
                  </a:lnTo>
                  <a:lnTo>
                    <a:pt x="7656" y="744"/>
                  </a:lnTo>
                  <a:lnTo>
                    <a:pt x="7680" y="756"/>
                  </a:lnTo>
                  <a:lnTo>
                    <a:pt x="7716" y="762"/>
                  </a:lnTo>
                  <a:lnTo>
                    <a:pt x="7740" y="774"/>
                  </a:lnTo>
                  <a:lnTo>
                    <a:pt x="7758" y="786"/>
                  </a:lnTo>
                  <a:lnTo>
                    <a:pt x="7752" y="798"/>
                  </a:lnTo>
                  <a:lnTo>
                    <a:pt x="7728" y="804"/>
                  </a:lnTo>
                  <a:lnTo>
                    <a:pt x="7698" y="804"/>
                  </a:lnTo>
                  <a:lnTo>
                    <a:pt x="7686" y="798"/>
                  </a:lnTo>
                  <a:lnTo>
                    <a:pt x="7680" y="792"/>
                  </a:lnTo>
                  <a:lnTo>
                    <a:pt x="7656" y="774"/>
                  </a:lnTo>
                  <a:lnTo>
                    <a:pt x="7584" y="774"/>
                  </a:lnTo>
                  <a:lnTo>
                    <a:pt x="7530" y="738"/>
                  </a:lnTo>
                  <a:lnTo>
                    <a:pt x="7524" y="738"/>
                  </a:lnTo>
                  <a:lnTo>
                    <a:pt x="7518" y="744"/>
                  </a:lnTo>
                  <a:lnTo>
                    <a:pt x="7506" y="744"/>
                  </a:lnTo>
                  <a:lnTo>
                    <a:pt x="7500" y="750"/>
                  </a:lnTo>
                  <a:lnTo>
                    <a:pt x="7446" y="750"/>
                  </a:lnTo>
                  <a:lnTo>
                    <a:pt x="7440" y="738"/>
                  </a:lnTo>
                  <a:lnTo>
                    <a:pt x="7344" y="744"/>
                  </a:lnTo>
                  <a:lnTo>
                    <a:pt x="7320" y="726"/>
                  </a:lnTo>
                  <a:lnTo>
                    <a:pt x="7314" y="732"/>
                  </a:lnTo>
                  <a:lnTo>
                    <a:pt x="7212" y="732"/>
                  </a:lnTo>
                  <a:lnTo>
                    <a:pt x="7206" y="738"/>
                  </a:lnTo>
                  <a:lnTo>
                    <a:pt x="7212" y="744"/>
                  </a:lnTo>
                  <a:lnTo>
                    <a:pt x="7218" y="756"/>
                  </a:lnTo>
                  <a:lnTo>
                    <a:pt x="7254" y="792"/>
                  </a:lnTo>
                  <a:lnTo>
                    <a:pt x="7248" y="792"/>
                  </a:lnTo>
                  <a:lnTo>
                    <a:pt x="7242" y="786"/>
                  </a:lnTo>
                  <a:lnTo>
                    <a:pt x="7230" y="780"/>
                  </a:lnTo>
                  <a:lnTo>
                    <a:pt x="7218" y="768"/>
                  </a:lnTo>
                  <a:lnTo>
                    <a:pt x="7206" y="762"/>
                  </a:lnTo>
                  <a:lnTo>
                    <a:pt x="7194" y="750"/>
                  </a:lnTo>
                  <a:lnTo>
                    <a:pt x="7176" y="744"/>
                  </a:lnTo>
                  <a:lnTo>
                    <a:pt x="7104" y="732"/>
                  </a:lnTo>
                  <a:lnTo>
                    <a:pt x="7086" y="732"/>
                  </a:lnTo>
                  <a:lnTo>
                    <a:pt x="7086" y="726"/>
                  </a:lnTo>
                  <a:lnTo>
                    <a:pt x="7056" y="696"/>
                  </a:lnTo>
                  <a:lnTo>
                    <a:pt x="7032" y="684"/>
                  </a:lnTo>
                  <a:lnTo>
                    <a:pt x="6990" y="666"/>
                  </a:lnTo>
                  <a:lnTo>
                    <a:pt x="6948" y="660"/>
                  </a:lnTo>
                  <a:lnTo>
                    <a:pt x="6912" y="654"/>
                  </a:lnTo>
                  <a:lnTo>
                    <a:pt x="6882" y="654"/>
                  </a:lnTo>
                  <a:lnTo>
                    <a:pt x="6864" y="648"/>
                  </a:lnTo>
                  <a:lnTo>
                    <a:pt x="6834" y="648"/>
                  </a:lnTo>
                  <a:lnTo>
                    <a:pt x="6786" y="636"/>
                  </a:lnTo>
                  <a:lnTo>
                    <a:pt x="6774" y="642"/>
                  </a:lnTo>
                  <a:lnTo>
                    <a:pt x="6714" y="642"/>
                  </a:lnTo>
                  <a:lnTo>
                    <a:pt x="6696" y="660"/>
                  </a:lnTo>
                  <a:lnTo>
                    <a:pt x="6684" y="666"/>
                  </a:lnTo>
                  <a:lnTo>
                    <a:pt x="6648" y="666"/>
                  </a:lnTo>
                  <a:lnTo>
                    <a:pt x="6630" y="660"/>
                  </a:lnTo>
                  <a:lnTo>
                    <a:pt x="6594" y="660"/>
                  </a:lnTo>
                  <a:lnTo>
                    <a:pt x="6582" y="654"/>
                  </a:lnTo>
                  <a:lnTo>
                    <a:pt x="6576" y="648"/>
                  </a:lnTo>
                  <a:lnTo>
                    <a:pt x="6552" y="636"/>
                  </a:lnTo>
                  <a:lnTo>
                    <a:pt x="6534" y="630"/>
                  </a:lnTo>
                  <a:lnTo>
                    <a:pt x="6522" y="624"/>
                  </a:lnTo>
                  <a:lnTo>
                    <a:pt x="6498" y="624"/>
                  </a:lnTo>
                  <a:lnTo>
                    <a:pt x="6486" y="630"/>
                  </a:lnTo>
                  <a:lnTo>
                    <a:pt x="6474" y="612"/>
                  </a:lnTo>
                  <a:lnTo>
                    <a:pt x="6438" y="612"/>
                  </a:lnTo>
                  <a:lnTo>
                    <a:pt x="6372" y="606"/>
                  </a:lnTo>
                  <a:lnTo>
                    <a:pt x="6408" y="594"/>
                  </a:lnTo>
                  <a:lnTo>
                    <a:pt x="6372" y="570"/>
                  </a:lnTo>
                  <a:lnTo>
                    <a:pt x="6360" y="570"/>
                  </a:lnTo>
                  <a:lnTo>
                    <a:pt x="6324" y="564"/>
                  </a:lnTo>
                  <a:lnTo>
                    <a:pt x="6282" y="558"/>
                  </a:lnTo>
                  <a:lnTo>
                    <a:pt x="6246" y="558"/>
                  </a:lnTo>
                  <a:lnTo>
                    <a:pt x="6228" y="564"/>
                  </a:lnTo>
                  <a:lnTo>
                    <a:pt x="6228" y="594"/>
                  </a:lnTo>
                  <a:lnTo>
                    <a:pt x="6222" y="600"/>
                  </a:lnTo>
                  <a:lnTo>
                    <a:pt x="6192" y="600"/>
                  </a:lnTo>
                  <a:lnTo>
                    <a:pt x="6180" y="594"/>
                  </a:lnTo>
                  <a:lnTo>
                    <a:pt x="6168" y="594"/>
                  </a:lnTo>
                  <a:lnTo>
                    <a:pt x="6186" y="582"/>
                  </a:lnTo>
                  <a:lnTo>
                    <a:pt x="6168" y="570"/>
                  </a:lnTo>
                  <a:lnTo>
                    <a:pt x="6096" y="570"/>
                  </a:lnTo>
                  <a:lnTo>
                    <a:pt x="6114" y="558"/>
                  </a:lnTo>
                  <a:lnTo>
                    <a:pt x="6156" y="558"/>
                  </a:lnTo>
                  <a:lnTo>
                    <a:pt x="6216" y="588"/>
                  </a:lnTo>
                  <a:lnTo>
                    <a:pt x="6216" y="564"/>
                  </a:lnTo>
                  <a:lnTo>
                    <a:pt x="6162" y="540"/>
                  </a:lnTo>
                  <a:lnTo>
                    <a:pt x="6048" y="546"/>
                  </a:lnTo>
                  <a:lnTo>
                    <a:pt x="6048" y="534"/>
                  </a:lnTo>
                  <a:lnTo>
                    <a:pt x="5928" y="540"/>
                  </a:lnTo>
                  <a:lnTo>
                    <a:pt x="5880" y="522"/>
                  </a:lnTo>
                  <a:lnTo>
                    <a:pt x="5862" y="522"/>
                  </a:lnTo>
                  <a:lnTo>
                    <a:pt x="5898" y="546"/>
                  </a:lnTo>
                  <a:lnTo>
                    <a:pt x="5850" y="546"/>
                  </a:lnTo>
                  <a:lnTo>
                    <a:pt x="5838" y="552"/>
                  </a:lnTo>
                  <a:lnTo>
                    <a:pt x="5832" y="552"/>
                  </a:lnTo>
                  <a:lnTo>
                    <a:pt x="5832" y="558"/>
                  </a:lnTo>
                  <a:lnTo>
                    <a:pt x="5844" y="564"/>
                  </a:lnTo>
                  <a:lnTo>
                    <a:pt x="5850" y="570"/>
                  </a:lnTo>
                  <a:lnTo>
                    <a:pt x="5862" y="576"/>
                  </a:lnTo>
                  <a:lnTo>
                    <a:pt x="5892" y="576"/>
                  </a:lnTo>
                  <a:lnTo>
                    <a:pt x="5892" y="582"/>
                  </a:lnTo>
                  <a:lnTo>
                    <a:pt x="5952" y="618"/>
                  </a:lnTo>
                  <a:lnTo>
                    <a:pt x="5904" y="618"/>
                  </a:lnTo>
                  <a:lnTo>
                    <a:pt x="5898" y="612"/>
                  </a:lnTo>
                  <a:lnTo>
                    <a:pt x="5886" y="606"/>
                  </a:lnTo>
                  <a:lnTo>
                    <a:pt x="5874" y="606"/>
                  </a:lnTo>
                  <a:lnTo>
                    <a:pt x="5862" y="600"/>
                  </a:lnTo>
                  <a:lnTo>
                    <a:pt x="5844" y="618"/>
                  </a:lnTo>
                  <a:lnTo>
                    <a:pt x="5868" y="636"/>
                  </a:lnTo>
                  <a:lnTo>
                    <a:pt x="5814" y="630"/>
                  </a:lnTo>
                  <a:lnTo>
                    <a:pt x="5808" y="630"/>
                  </a:lnTo>
                  <a:lnTo>
                    <a:pt x="5802" y="624"/>
                  </a:lnTo>
                  <a:lnTo>
                    <a:pt x="5784" y="618"/>
                  </a:lnTo>
                  <a:lnTo>
                    <a:pt x="5766" y="618"/>
                  </a:lnTo>
                  <a:lnTo>
                    <a:pt x="5754" y="612"/>
                  </a:lnTo>
                  <a:lnTo>
                    <a:pt x="5736" y="606"/>
                  </a:lnTo>
                  <a:lnTo>
                    <a:pt x="5724" y="606"/>
                  </a:lnTo>
                  <a:lnTo>
                    <a:pt x="5712" y="612"/>
                  </a:lnTo>
                  <a:lnTo>
                    <a:pt x="5700" y="612"/>
                  </a:lnTo>
                  <a:lnTo>
                    <a:pt x="5688" y="618"/>
                  </a:lnTo>
                  <a:lnTo>
                    <a:pt x="5682" y="624"/>
                  </a:lnTo>
                  <a:lnTo>
                    <a:pt x="5676" y="624"/>
                  </a:lnTo>
                  <a:lnTo>
                    <a:pt x="5610" y="618"/>
                  </a:lnTo>
                  <a:lnTo>
                    <a:pt x="5604" y="618"/>
                  </a:lnTo>
                  <a:lnTo>
                    <a:pt x="5598" y="612"/>
                  </a:lnTo>
                  <a:lnTo>
                    <a:pt x="5562" y="594"/>
                  </a:lnTo>
                  <a:lnTo>
                    <a:pt x="5556" y="594"/>
                  </a:lnTo>
                  <a:lnTo>
                    <a:pt x="5550" y="588"/>
                  </a:lnTo>
                  <a:lnTo>
                    <a:pt x="5538" y="588"/>
                  </a:lnTo>
                  <a:lnTo>
                    <a:pt x="5538" y="606"/>
                  </a:lnTo>
                  <a:lnTo>
                    <a:pt x="5544" y="612"/>
                  </a:lnTo>
                  <a:lnTo>
                    <a:pt x="5550" y="624"/>
                  </a:lnTo>
                  <a:lnTo>
                    <a:pt x="5556" y="630"/>
                  </a:lnTo>
                  <a:lnTo>
                    <a:pt x="5562" y="642"/>
                  </a:lnTo>
                  <a:lnTo>
                    <a:pt x="5562" y="660"/>
                  </a:lnTo>
                  <a:lnTo>
                    <a:pt x="5556" y="666"/>
                  </a:lnTo>
                  <a:lnTo>
                    <a:pt x="5532" y="660"/>
                  </a:lnTo>
                  <a:lnTo>
                    <a:pt x="5424" y="624"/>
                  </a:lnTo>
                  <a:lnTo>
                    <a:pt x="5412" y="618"/>
                  </a:lnTo>
                  <a:lnTo>
                    <a:pt x="5406" y="618"/>
                  </a:lnTo>
                  <a:lnTo>
                    <a:pt x="5400" y="612"/>
                  </a:lnTo>
                  <a:lnTo>
                    <a:pt x="5394" y="600"/>
                  </a:lnTo>
                  <a:lnTo>
                    <a:pt x="5382" y="594"/>
                  </a:lnTo>
                  <a:lnTo>
                    <a:pt x="5376" y="588"/>
                  </a:lnTo>
                  <a:lnTo>
                    <a:pt x="5376" y="606"/>
                  </a:lnTo>
                  <a:lnTo>
                    <a:pt x="5322" y="588"/>
                  </a:lnTo>
                  <a:lnTo>
                    <a:pt x="5292" y="570"/>
                  </a:lnTo>
                  <a:lnTo>
                    <a:pt x="5298" y="570"/>
                  </a:lnTo>
                  <a:lnTo>
                    <a:pt x="5304" y="576"/>
                  </a:lnTo>
                  <a:lnTo>
                    <a:pt x="5328" y="576"/>
                  </a:lnTo>
                  <a:lnTo>
                    <a:pt x="5340" y="582"/>
                  </a:lnTo>
                  <a:lnTo>
                    <a:pt x="5352" y="582"/>
                  </a:lnTo>
                  <a:lnTo>
                    <a:pt x="5358" y="576"/>
                  </a:lnTo>
                  <a:lnTo>
                    <a:pt x="5358" y="570"/>
                  </a:lnTo>
                  <a:lnTo>
                    <a:pt x="5346" y="564"/>
                  </a:lnTo>
                  <a:lnTo>
                    <a:pt x="5334" y="552"/>
                  </a:lnTo>
                  <a:lnTo>
                    <a:pt x="5292" y="552"/>
                  </a:lnTo>
                  <a:lnTo>
                    <a:pt x="5304" y="540"/>
                  </a:lnTo>
                  <a:lnTo>
                    <a:pt x="5298" y="534"/>
                  </a:lnTo>
                  <a:lnTo>
                    <a:pt x="5286" y="528"/>
                  </a:lnTo>
                  <a:lnTo>
                    <a:pt x="5256" y="528"/>
                  </a:lnTo>
                  <a:lnTo>
                    <a:pt x="5268" y="510"/>
                  </a:lnTo>
                  <a:lnTo>
                    <a:pt x="5262" y="510"/>
                  </a:lnTo>
                  <a:lnTo>
                    <a:pt x="5256" y="504"/>
                  </a:lnTo>
                  <a:lnTo>
                    <a:pt x="5232" y="504"/>
                  </a:lnTo>
                  <a:lnTo>
                    <a:pt x="5220" y="498"/>
                  </a:lnTo>
                  <a:lnTo>
                    <a:pt x="5208" y="498"/>
                  </a:lnTo>
                  <a:lnTo>
                    <a:pt x="5202" y="492"/>
                  </a:lnTo>
                  <a:lnTo>
                    <a:pt x="5190" y="492"/>
                  </a:lnTo>
                  <a:lnTo>
                    <a:pt x="5184" y="486"/>
                  </a:lnTo>
                  <a:lnTo>
                    <a:pt x="5142" y="486"/>
                  </a:lnTo>
                  <a:lnTo>
                    <a:pt x="5130" y="492"/>
                  </a:lnTo>
                  <a:lnTo>
                    <a:pt x="5094" y="492"/>
                  </a:lnTo>
                  <a:lnTo>
                    <a:pt x="5076" y="486"/>
                  </a:lnTo>
                  <a:lnTo>
                    <a:pt x="5070" y="480"/>
                  </a:lnTo>
                  <a:lnTo>
                    <a:pt x="5064" y="480"/>
                  </a:lnTo>
                  <a:lnTo>
                    <a:pt x="5040" y="486"/>
                  </a:lnTo>
                  <a:lnTo>
                    <a:pt x="5040" y="474"/>
                  </a:lnTo>
                  <a:lnTo>
                    <a:pt x="4992" y="468"/>
                  </a:lnTo>
                  <a:lnTo>
                    <a:pt x="4980" y="456"/>
                  </a:lnTo>
                  <a:lnTo>
                    <a:pt x="4974" y="474"/>
                  </a:lnTo>
                  <a:lnTo>
                    <a:pt x="4956" y="480"/>
                  </a:lnTo>
                  <a:lnTo>
                    <a:pt x="4986" y="498"/>
                  </a:lnTo>
                  <a:lnTo>
                    <a:pt x="5010" y="528"/>
                  </a:lnTo>
                  <a:lnTo>
                    <a:pt x="4962" y="522"/>
                  </a:lnTo>
                  <a:lnTo>
                    <a:pt x="4956" y="516"/>
                  </a:lnTo>
                  <a:lnTo>
                    <a:pt x="4890" y="522"/>
                  </a:lnTo>
                  <a:lnTo>
                    <a:pt x="4872" y="528"/>
                  </a:lnTo>
                  <a:lnTo>
                    <a:pt x="4872" y="516"/>
                  </a:lnTo>
                  <a:lnTo>
                    <a:pt x="4824" y="522"/>
                  </a:lnTo>
                  <a:lnTo>
                    <a:pt x="4818" y="510"/>
                  </a:lnTo>
                  <a:lnTo>
                    <a:pt x="4764" y="510"/>
                  </a:lnTo>
                  <a:lnTo>
                    <a:pt x="4728" y="504"/>
                  </a:lnTo>
                  <a:lnTo>
                    <a:pt x="4746" y="480"/>
                  </a:lnTo>
                  <a:lnTo>
                    <a:pt x="4620" y="480"/>
                  </a:lnTo>
                  <a:lnTo>
                    <a:pt x="4608" y="468"/>
                  </a:lnTo>
                  <a:lnTo>
                    <a:pt x="4602" y="474"/>
                  </a:lnTo>
                  <a:lnTo>
                    <a:pt x="4590" y="468"/>
                  </a:lnTo>
                  <a:lnTo>
                    <a:pt x="4542" y="474"/>
                  </a:lnTo>
                  <a:lnTo>
                    <a:pt x="4548" y="486"/>
                  </a:lnTo>
                  <a:lnTo>
                    <a:pt x="4488" y="480"/>
                  </a:lnTo>
                  <a:lnTo>
                    <a:pt x="4476" y="486"/>
                  </a:lnTo>
                  <a:lnTo>
                    <a:pt x="4506" y="498"/>
                  </a:lnTo>
                  <a:lnTo>
                    <a:pt x="4464" y="492"/>
                  </a:lnTo>
                  <a:lnTo>
                    <a:pt x="4464" y="474"/>
                  </a:lnTo>
                  <a:lnTo>
                    <a:pt x="4434" y="456"/>
                  </a:lnTo>
                  <a:lnTo>
                    <a:pt x="4416" y="456"/>
                  </a:lnTo>
                  <a:lnTo>
                    <a:pt x="4428" y="474"/>
                  </a:lnTo>
                  <a:lnTo>
                    <a:pt x="4374" y="474"/>
                  </a:lnTo>
                  <a:lnTo>
                    <a:pt x="4368" y="468"/>
                  </a:lnTo>
                  <a:lnTo>
                    <a:pt x="4356" y="468"/>
                  </a:lnTo>
                  <a:lnTo>
                    <a:pt x="4350" y="456"/>
                  </a:lnTo>
                  <a:lnTo>
                    <a:pt x="4320" y="456"/>
                  </a:lnTo>
                  <a:lnTo>
                    <a:pt x="4296" y="444"/>
                  </a:lnTo>
                  <a:lnTo>
                    <a:pt x="4266" y="468"/>
                  </a:lnTo>
                  <a:lnTo>
                    <a:pt x="4320" y="474"/>
                  </a:lnTo>
                  <a:lnTo>
                    <a:pt x="4332" y="474"/>
                  </a:lnTo>
                  <a:lnTo>
                    <a:pt x="4326" y="480"/>
                  </a:lnTo>
                  <a:lnTo>
                    <a:pt x="4314" y="486"/>
                  </a:lnTo>
                  <a:lnTo>
                    <a:pt x="4308" y="492"/>
                  </a:lnTo>
                  <a:lnTo>
                    <a:pt x="4272" y="492"/>
                  </a:lnTo>
                  <a:lnTo>
                    <a:pt x="4266" y="498"/>
                  </a:lnTo>
                  <a:lnTo>
                    <a:pt x="4254" y="504"/>
                  </a:lnTo>
                  <a:lnTo>
                    <a:pt x="4182" y="504"/>
                  </a:lnTo>
                  <a:lnTo>
                    <a:pt x="4146" y="510"/>
                  </a:lnTo>
                  <a:lnTo>
                    <a:pt x="4134" y="534"/>
                  </a:lnTo>
                  <a:lnTo>
                    <a:pt x="4110" y="528"/>
                  </a:lnTo>
                  <a:lnTo>
                    <a:pt x="4110" y="516"/>
                  </a:lnTo>
                  <a:lnTo>
                    <a:pt x="4116" y="504"/>
                  </a:lnTo>
                  <a:lnTo>
                    <a:pt x="4122" y="498"/>
                  </a:lnTo>
                  <a:lnTo>
                    <a:pt x="4134" y="492"/>
                  </a:lnTo>
                  <a:lnTo>
                    <a:pt x="4152" y="492"/>
                  </a:lnTo>
                  <a:lnTo>
                    <a:pt x="4164" y="480"/>
                  </a:lnTo>
                  <a:lnTo>
                    <a:pt x="4206" y="474"/>
                  </a:lnTo>
                  <a:lnTo>
                    <a:pt x="4248" y="438"/>
                  </a:lnTo>
                  <a:lnTo>
                    <a:pt x="4248" y="426"/>
                  </a:lnTo>
                  <a:lnTo>
                    <a:pt x="4254" y="420"/>
                  </a:lnTo>
                  <a:lnTo>
                    <a:pt x="4266" y="414"/>
                  </a:lnTo>
                  <a:lnTo>
                    <a:pt x="4278" y="414"/>
                  </a:lnTo>
                  <a:lnTo>
                    <a:pt x="4290" y="408"/>
                  </a:lnTo>
                  <a:lnTo>
                    <a:pt x="4302" y="408"/>
                  </a:lnTo>
                  <a:lnTo>
                    <a:pt x="4320" y="402"/>
                  </a:lnTo>
                  <a:lnTo>
                    <a:pt x="4332" y="402"/>
                  </a:lnTo>
                  <a:lnTo>
                    <a:pt x="4344" y="396"/>
                  </a:lnTo>
                  <a:lnTo>
                    <a:pt x="4350" y="390"/>
                  </a:lnTo>
                  <a:lnTo>
                    <a:pt x="4356" y="378"/>
                  </a:lnTo>
                  <a:lnTo>
                    <a:pt x="4350" y="366"/>
                  </a:lnTo>
                  <a:lnTo>
                    <a:pt x="4344" y="360"/>
                  </a:lnTo>
                  <a:lnTo>
                    <a:pt x="4332" y="354"/>
                  </a:lnTo>
                  <a:lnTo>
                    <a:pt x="4326" y="348"/>
                  </a:lnTo>
                  <a:lnTo>
                    <a:pt x="4290" y="348"/>
                  </a:lnTo>
                  <a:lnTo>
                    <a:pt x="4320" y="336"/>
                  </a:lnTo>
                  <a:lnTo>
                    <a:pt x="4314" y="330"/>
                  </a:lnTo>
                  <a:lnTo>
                    <a:pt x="4302" y="324"/>
                  </a:lnTo>
                  <a:lnTo>
                    <a:pt x="4290" y="312"/>
                  </a:lnTo>
                  <a:lnTo>
                    <a:pt x="4284" y="312"/>
                  </a:lnTo>
                  <a:lnTo>
                    <a:pt x="4278" y="318"/>
                  </a:lnTo>
                  <a:lnTo>
                    <a:pt x="4254" y="318"/>
                  </a:lnTo>
                  <a:lnTo>
                    <a:pt x="4248" y="312"/>
                  </a:lnTo>
                  <a:lnTo>
                    <a:pt x="4242" y="300"/>
                  </a:lnTo>
                  <a:lnTo>
                    <a:pt x="4236" y="294"/>
                  </a:lnTo>
                  <a:lnTo>
                    <a:pt x="4194" y="294"/>
                  </a:lnTo>
                  <a:lnTo>
                    <a:pt x="4188" y="300"/>
                  </a:lnTo>
                  <a:lnTo>
                    <a:pt x="4182" y="300"/>
                  </a:lnTo>
                  <a:lnTo>
                    <a:pt x="4128" y="288"/>
                  </a:lnTo>
                  <a:lnTo>
                    <a:pt x="3990" y="282"/>
                  </a:lnTo>
                  <a:lnTo>
                    <a:pt x="3990" y="300"/>
                  </a:lnTo>
                  <a:lnTo>
                    <a:pt x="3924" y="300"/>
                  </a:lnTo>
                  <a:lnTo>
                    <a:pt x="3942" y="282"/>
                  </a:lnTo>
                  <a:lnTo>
                    <a:pt x="3942" y="276"/>
                  </a:lnTo>
                  <a:lnTo>
                    <a:pt x="3936" y="270"/>
                  </a:lnTo>
                  <a:lnTo>
                    <a:pt x="3912" y="264"/>
                  </a:lnTo>
                  <a:lnTo>
                    <a:pt x="3882" y="264"/>
                  </a:lnTo>
                  <a:lnTo>
                    <a:pt x="3852" y="270"/>
                  </a:lnTo>
                  <a:lnTo>
                    <a:pt x="3840" y="270"/>
                  </a:lnTo>
                  <a:lnTo>
                    <a:pt x="3780" y="264"/>
                  </a:lnTo>
                  <a:lnTo>
                    <a:pt x="3792" y="264"/>
                  </a:lnTo>
                  <a:lnTo>
                    <a:pt x="3810" y="258"/>
                  </a:lnTo>
                  <a:lnTo>
                    <a:pt x="3822" y="258"/>
                  </a:lnTo>
                  <a:lnTo>
                    <a:pt x="3834" y="252"/>
                  </a:lnTo>
                  <a:lnTo>
                    <a:pt x="3840" y="252"/>
                  </a:lnTo>
                  <a:lnTo>
                    <a:pt x="3840" y="246"/>
                  </a:lnTo>
                  <a:lnTo>
                    <a:pt x="3834" y="240"/>
                  </a:lnTo>
                  <a:lnTo>
                    <a:pt x="3822" y="240"/>
                  </a:lnTo>
                  <a:lnTo>
                    <a:pt x="3804" y="234"/>
                  </a:lnTo>
                  <a:lnTo>
                    <a:pt x="3762" y="234"/>
                  </a:lnTo>
                  <a:lnTo>
                    <a:pt x="3720" y="228"/>
                  </a:lnTo>
                  <a:lnTo>
                    <a:pt x="3714" y="240"/>
                  </a:lnTo>
                  <a:lnTo>
                    <a:pt x="3684" y="240"/>
                  </a:lnTo>
                  <a:lnTo>
                    <a:pt x="3672" y="246"/>
                  </a:lnTo>
                  <a:lnTo>
                    <a:pt x="3660" y="246"/>
                  </a:lnTo>
                  <a:lnTo>
                    <a:pt x="3648" y="252"/>
                  </a:lnTo>
                  <a:lnTo>
                    <a:pt x="3648" y="258"/>
                  </a:lnTo>
                  <a:lnTo>
                    <a:pt x="3654" y="270"/>
                  </a:lnTo>
                  <a:lnTo>
                    <a:pt x="3678" y="282"/>
                  </a:lnTo>
                  <a:lnTo>
                    <a:pt x="3696" y="294"/>
                  </a:lnTo>
                  <a:lnTo>
                    <a:pt x="3708" y="294"/>
                  </a:lnTo>
                  <a:lnTo>
                    <a:pt x="3714" y="300"/>
                  </a:lnTo>
                  <a:lnTo>
                    <a:pt x="3720" y="300"/>
                  </a:lnTo>
                  <a:lnTo>
                    <a:pt x="3576" y="294"/>
                  </a:lnTo>
                  <a:lnTo>
                    <a:pt x="3630" y="312"/>
                  </a:lnTo>
                  <a:lnTo>
                    <a:pt x="3576" y="324"/>
                  </a:lnTo>
                  <a:lnTo>
                    <a:pt x="3564" y="330"/>
                  </a:lnTo>
                  <a:lnTo>
                    <a:pt x="3534" y="336"/>
                  </a:lnTo>
                  <a:lnTo>
                    <a:pt x="3498" y="342"/>
                  </a:lnTo>
                  <a:lnTo>
                    <a:pt x="3474" y="342"/>
                  </a:lnTo>
                  <a:lnTo>
                    <a:pt x="3468" y="336"/>
                  </a:lnTo>
                  <a:lnTo>
                    <a:pt x="3474" y="324"/>
                  </a:lnTo>
                  <a:lnTo>
                    <a:pt x="3486" y="312"/>
                  </a:lnTo>
                  <a:lnTo>
                    <a:pt x="3420" y="312"/>
                  </a:lnTo>
                  <a:lnTo>
                    <a:pt x="3408" y="318"/>
                  </a:lnTo>
                  <a:lnTo>
                    <a:pt x="3390" y="318"/>
                  </a:lnTo>
                  <a:lnTo>
                    <a:pt x="3378" y="324"/>
                  </a:lnTo>
                  <a:lnTo>
                    <a:pt x="3366" y="336"/>
                  </a:lnTo>
                  <a:lnTo>
                    <a:pt x="3348" y="336"/>
                  </a:lnTo>
                  <a:lnTo>
                    <a:pt x="3318" y="342"/>
                  </a:lnTo>
                  <a:lnTo>
                    <a:pt x="3276" y="342"/>
                  </a:lnTo>
                  <a:lnTo>
                    <a:pt x="3246" y="348"/>
                  </a:lnTo>
                  <a:lnTo>
                    <a:pt x="3234" y="354"/>
                  </a:lnTo>
                  <a:lnTo>
                    <a:pt x="3216" y="354"/>
                  </a:lnTo>
                  <a:lnTo>
                    <a:pt x="3204" y="360"/>
                  </a:lnTo>
                  <a:lnTo>
                    <a:pt x="3186" y="360"/>
                  </a:lnTo>
                  <a:lnTo>
                    <a:pt x="3180" y="366"/>
                  </a:lnTo>
                  <a:lnTo>
                    <a:pt x="3174" y="366"/>
                  </a:lnTo>
                  <a:lnTo>
                    <a:pt x="3132" y="396"/>
                  </a:lnTo>
                  <a:lnTo>
                    <a:pt x="3114" y="396"/>
                  </a:lnTo>
                  <a:lnTo>
                    <a:pt x="3108" y="402"/>
                  </a:lnTo>
                  <a:lnTo>
                    <a:pt x="3102" y="402"/>
                  </a:lnTo>
                  <a:lnTo>
                    <a:pt x="3096" y="408"/>
                  </a:lnTo>
                  <a:lnTo>
                    <a:pt x="3102" y="414"/>
                  </a:lnTo>
                  <a:lnTo>
                    <a:pt x="3120" y="426"/>
                  </a:lnTo>
                  <a:lnTo>
                    <a:pt x="3132" y="438"/>
                  </a:lnTo>
                  <a:lnTo>
                    <a:pt x="3150" y="444"/>
                  </a:lnTo>
                  <a:lnTo>
                    <a:pt x="3156" y="450"/>
                  </a:lnTo>
                  <a:lnTo>
                    <a:pt x="3162" y="450"/>
                  </a:lnTo>
                  <a:lnTo>
                    <a:pt x="3120" y="462"/>
                  </a:lnTo>
                  <a:lnTo>
                    <a:pt x="3096" y="474"/>
                  </a:lnTo>
                  <a:lnTo>
                    <a:pt x="2994" y="474"/>
                  </a:lnTo>
                  <a:lnTo>
                    <a:pt x="2988" y="480"/>
                  </a:lnTo>
                  <a:lnTo>
                    <a:pt x="2952" y="468"/>
                  </a:lnTo>
                  <a:lnTo>
                    <a:pt x="2934" y="474"/>
                  </a:lnTo>
                  <a:lnTo>
                    <a:pt x="2880" y="474"/>
                  </a:lnTo>
                  <a:lnTo>
                    <a:pt x="2874" y="480"/>
                  </a:lnTo>
                  <a:lnTo>
                    <a:pt x="2874" y="498"/>
                  </a:lnTo>
                  <a:lnTo>
                    <a:pt x="2880" y="510"/>
                  </a:lnTo>
                  <a:lnTo>
                    <a:pt x="2892" y="522"/>
                  </a:lnTo>
                  <a:lnTo>
                    <a:pt x="2898" y="522"/>
                  </a:lnTo>
                  <a:lnTo>
                    <a:pt x="2904" y="528"/>
                  </a:lnTo>
                  <a:lnTo>
                    <a:pt x="2910" y="540"/>
                  </a:lnTo>
                  <a:lnTo>
                    <a:pt x="2916" y="546"/>
                  </a:lnTo>
                  <a:lnTo>
                    <a:pt x="2922" y="546"/>
                  </a:lnTo>
                  <a:lnTo>
                    <a:pt x="2928" y="552"/>
                  </a:lnTo>
                  <a:lnTo>
                    <a:pt x="2940" y="552"/>
                  </a:lnTo>
                  <a:lnTo>
                    <a:pt x="2952" y="558"/>
                  </a:lnTo>
                  <a:lnTo>
                    <a:pt x="2964" y="558"/>
                  </a:lnTo>
                  <a:lnTo>
                    <a:pt x="2976" y="564"/>
                  </a:lnTo>
                  <a:lnTo>
                    <a:pt x="2994" y="564"/>
                  </a:lnTo>
                  <a:lnTo>
                    <a:pt x="3012" y="570"/>
                  </a:lnTo>
                  <a:lnTo>
                    <a:pt x="3024" y="570"/>
                  </a:lnTo>
                  <a:lnTo>
                    <a:pt x="3036" y="576"/>
                  </a:lnTo>
                  <a:lnTo>
                    <a:pt x="3042" y="576"/>
                  </a:lnTo>
                  <a:lnTo>
                    <a:pt x="3054" y="588"/>
                  </a:lnTo>
                  <a:lnTo>
                    <a:pt x="3054" y="594"/>
                  </a:lnTo>
                  <a:lnTo>
                    <a:pt x="3060" y="600"/>
                  </a:lnTo>
                  <a:lnTo>
                    <a:pt x="3030" y="600"/>
                  </a:lnTo>
                  <a:lnTo>
                    <a:pt x="3012" y="606"/>
                  </a:lnTo>
                  <a:lnTo>
                    <a:pt x="3000" y="606"/>
                  </a:lnTo>
                  <a:lnTo>
                    <a:pt x="2964" y="588"/>
                  </a:lnTo>
                  <a:lnTo>
                    <a:pt x="2928" y="576"/>
                  </a:lnTo>
                  <a:lnTo>
                    <a:pt x="2904" y="570"/>
                  </a:lnTo>
                  <a:lnTo>
                    <a:pt x="2886" y="564"/>
                  </a:lnTo>
                  <a:lnTo>
                    <a:pt x="2862" y="564"/>
                  </a:lnTo>
                  <a:lnTo>
                    <a:pt x="2844" y="558"/>
                  </a:lnTo>
                  <a:lnTo>
                    <a:pt x="2802" y="558"/>
                  </a:lnTo>
                  <a:lnTo>
                    <a:pt x="2796" y="564"/>
                  </a:lnTo>
                  <a:lnTo>
                    <a:pt x="2796" y="576"/>
                  </a:lnTo>
                  <a:lnTo>
                    <a:pt x="2802" y="582"/>
                  </a:lnTo>
                  <a:lnTo>
                    <a:pt x="2808" y="582"/>
                  </a:lnTo>
                  <a:lnTo>
                    <a:pt x="2820" y="594"/>
                  </a:lnTo>
                  <a:lnTo>
                    <a:pt x="2784" y="594"/>
                  </a:lnTo>
                  <a:lnTo>
                    <a:pt x="2772" y="582"/>
                  </a:lnTo>
                  <a:lnTo>
                    <a:pt x="2754" y="582"/>
                  </a:lnTo>
                  <a:lnTo>
                    <a:pt x="2748" y="576"/>
                  </a:lnTo>
                  <a:lnTo>
                    <a:pt x="2724" y="576"/>
                  </a:lnTo>
                  <a:lnTo>
                    <a:pt x="2724" y="582"/>
                  </a:lnTo>
                  <a:lnTo>
                    <a:pt x="2730" y="600"/>
                  </a:lnTo>
                  <a:lnTo>
                    <a:pt x="2736" y="612"/>
                  </a:lnTo>
                  <a:lnTo>
                    <a:pt x="2748" y="618"/>
                  </a:lnTo>
                  <a:lnTo>
                    <a:pt x="2766" y="624"/>
                  </a:lnTo>
                  <a:lnTo>
                    <a:pt x="2802" y="624"/>
                  </a:lnTo>
                  <a:lnTo>
                    <a:pt x="2820" y="630"/>
                  </a:lnTo>
                  <a:lnTo>
                    <a:pt x="2844" y="630"/>
                  </a:lnTo>
                  <a:lnTo>
                    <a:pt x="2856" y="636"/>
                  </a:lnTo>
                  <a:lnTo>
                    <a:pt x="2862" y="648"/>
                  </a:lnTo>
                  <a:lnTo>
                    <a:pt x="2874" y="654"/>
                  </a:lnTo>
                  <a:lnTo>
                    <a:pt x="2844" y="654"/>
                  </a:lnTo>
                  <a:lnTo>
                    <a:pt x="2838" y="648"/>
                  </a:lnTo>
                  <a:lnTo>
                    <a:pt x="2826" y="642"/>
                  </a:lnTo>
                  <a:lnTo>
                    <a:pt x="2772" y="642"/>
                  </a:lnTo>
                  <a:lnTo>
                    <a:pt x="2760" y="636"/>
                  </a:lnTo>
                  <a:lnTo>
                    <a:pt x="2730" y="636"/>
                  </a:lnTo>
                  <a:lnTo>
                    <a:pt x="2724" y="624"/>
                  </a:lnTo>
                  <a:lnTo>
                    <a:pt x="2700" y="624"/>
                  </a:lnTo>
                  <a:lnTo>
                    <a:pt x="2694" y="606"/>
                  </a:lnTo>
                  <a:lnTo>
                    <a:pt x="2664" y="594"/>
                  </a:lnTo>
                  <a:lnTo>
                    <a:pt x="2670" y="588"/>
                  </a:lnTo>
                  <a:lnTo>
                    <a:pt x="2682" y="582"/>
                  </a:lnTo>
                  <a:lnTo>
                    <a:pt x="2688" y="576"/>
                  </a:lnTo>
                  <a:lnTo>
                    <a:pt x="2688" y="564"/>
                  </a:lnTo>
                  <a:lnTo>
                    <a:pt x="2658" y="534"/>
                  </a:lnTo>
                  <a:lnTo>
                    <a:pt x="2646" y="528"/>
                  </a:lnTo>
                  <a:lnTo>
                    <a:pt x="2616" y="528"/>
                  </a:lnTo>
                  <a:lnTo>
                    <a:pt x="2628" y="534"/>
                  </a:lnTo>
                  <a:lnTo>
                    <a:pt x="2652" y="558"/>
                  </a:lnTo>
                  <a:lnTo>
                    <a:pt x="2640" y="570"/>
                  </a:lnTo>
                  <a:lnTo>
                    <a:pt x="2616" y="582"/>
                  </a:lnTo>
                  <a:lnTo>
                    <a:pt x="2604" y="582"/>
                  </a:lnTo>
                  <a:lnTo>
                    <a:pt x="2586" y="624"/>
                  </a:lnTo>
                  <a:lnTo>
                    <a:pt x="2658" y="660"/>
                  </a:lnTo>
                  <a:lnTo>
                    <a:pt x="2676" y="660"/>
                  </a:lnTo>
                  <a:lnTo>
                    <a:pt x="2676" y="696"/>
                  </a:lnTo>
                  <a:lnTo>
                    <a:pt x="2670" y="708"/>
                  </a:lnTo>
                  <a:lnTo>
                    <a:pt x="2670" y="720"/>
                  </a:lnTo>
                  <a:lnTo>
                    <a:pt x="2676" y="738"/>
                  </a:lnTo>
                  <a:lnTo>
                    <a:pt x="2712" y="744"/>
                  </a:lnTo>
                  <a:lnTo>
                    <a:pt x="2712" y="768"/>
                  </a:lnTo>
                  <a:lnTo>
                    <a:pt x="2772" y="780"/>
                  </a:lnTo>
                  <a:lnTo>
                    <a:pt x="2778" y="780"/>
                  </a:lnTo>
                  <a:lnTo>
                    <a:pt x="2784" y="774"/>
                  </a:lnTo>
                  <a:lnTo>
                    <a:pt x="2796" y="774"/>
                  </a:lnTo>
                  <a:lnTo>
                    <a:pt x="2814" y="768"/>
                  </a:lnTo>
                  <a:lnTo>
                    <a:pt x="2850" y="768"/>
                  </a:lnTo>
                  <a:lnTo>
                    <a:pt x="2868" y="774"/>
                  </a:lnTo>
                  <a:lnTo>
                    <a:pt x="2874" y="780"/>
                  </a:lnTo>
                  <a:lnTo>
                    <a:pt x="2886" y="786"/>
                  </a:lnTo>
                  <a:lnTo>
                    <a:pt x="2904" y="786"/>
                  </a:lnTo>
                  <a:lnTo>
                    <a:pt x="2916" y="792"/>
                  </a:lnTo>
                  <a:lnTo>
                    <a:pt x="2952" y="804"/>
                  </a:lnTo>
                  <a:lnTo>
                    <a:pt x="2976" y="828"/>
                  </a:lnTo>
                  <a:lnTo>
                    <a:pt x="2976" y="834"/>
                  </a:lnTo>
                  <a:lnTo>
                    <a:pt x="2964" y="834"/>
                  </a:lnTo>
                  <a:lnTo>
                    <a:pt x="2958" y="840"/>
                  </a:lnTo>
                  <a:lnTo>
                    <a:pt x="2946" y="840"/>
                  </a:lnTo>
                  <a:lnTo>
                    <a:pt x="2940" y="846"/>
                  </a:lnTo>
                  <a:lnTo>
                    <a:pt x="2946" y="852"/>
                  </a:lnTo>
                  <a:lnTo>
                    <a:pt x="2958" y="858"/>
                  </a:lnTo>
                  <a:lnTo>
                    <a:pt x="2976" y="876"/>
                  </a:lnTo>
                  <a:lnTo>
                    <a:pt x="3024" y="876"/>
                  </a:lnTo>
                  <a:lnTo>
                    <a:pt x="3012" y="882"/>
                  </a:lnTo>
                  <a:lnTo>
                    <a:pt x="3006" y="882"/>
                  </a:lnTo>
                  <a:lnTo>
                    <a:pt x="2994" y="888"/>
                  </a:lnTo>
                  <a:lnTo>
                    <a:pt x="2970" y="888"/>
                  </a:lnTo>
                  <a:lnTo>
                    <a:pt x="2958" y="882"/>
                  </a:lnTo>
                  <a:lnTo>
                    <a:pt x="2952" y="876"/>
                  </a:lnTo>
                  <a:lnTo>
                    <a:pt x="2940" y="870"/>
                  </a:lnTo>
                  <a:lnTo>
                    <a:pt x="2940" y="858"/>
                  </a:lnTo>
                  <a:lnTo>
                    <a:pt x="2928" y="834"/>
                  </a:lnTo>
                  <a:lnTo>
                    <a:pt x="2916" y="822"/>
                  </a:lnTo>
                  <a:lnTo>
                    <a:pt x="2892" y="810"/>
                  </a:lnTo>
                  <a:lnTo>
                    <a:pt x="2886" y="804"/>
                  </a:lnTo>
                  <a:lnTo>
                    <a:pt x="2880" y="804"/>
                  </a:lnTo>
                  <a:lnTo>
                    <a:pt x="2874" y="798"/>
                  </a:lnTo>
                  <a:lnTo>
                    <a:pt x="2874" y="786"/>
                  </a:lnTo>
                  <a:lnTo>
                    <a:pt x="2868" y="780"/>
                  </a:lnTo>
                  <a:lnTo>
                    <a:pt x="2844" y="780"/>
                  </a:lnTo>
                  <a:lnTo>
                    <a:pt x="2832" y="786"/>
                  </a:lnTo>
                  <a:lnTo>
                    <a:pt x="2814" y="786"/>
                  </a:lnTo>
                  <a:lnTo>
                    <a:pt x="2802" y="792"/>
                  </a:lnTo>
                  <a:lnTo>
                    <a:pt x="2778" y="792"/>
                  </a:lnTo>
                  <a:lnTo>
                    <a:pt x="2760" y="810"/>
                  </a:lnTo>
                  <a:lnTo>
                    <a:pt x="2766" y="816"/>
                  </a:lnTo>
                  <a:lnTo>
                    <a:pt x="2772" y="828"/>
                  </a:lnTo>
                  <a:lnTo>
                    <a:pt x="2784" y="834"/>
                  </a:lnTo>
                  <a:lnTo>
                    <a:pt x="2802" y="852"/>
                  </a:lnTo>
                  <a:lnTo>
                    <a:pt x="2814" y="858"/>
                  </a:lnTo>
                  <a:lnTo>
                    <a:pt x="2814" y="864"/>
                  </a:lnTo>
                  <a:lnTo>
                    <a:pt x="2790" y="888"/>
                  </a:lnTo>
                  <a:lnTo>
                    <a:pt x="2784" y="888"/>
                  </a:lnTo>
                  <a:lnTo>
                    <a:pt x="2778" y="930"/>
                  </a:lnTo>
                  <a:lnTo>
                    <a:pt x="2736" y="948"/>
                  </a:lnTo>
                  <a:lnTo>
                    <a:pt x="2736" y="954"/>
                  </a:lnTo>
                  <a:lnTo>
                    <a:pt x="2730" y="966"/>
                  </a:lnTo>
                  <a:lnTo>
                    <a:pt x="2724" y="972"/>
                  </a:lnTo>
                  <a:lnTo>
                    <a:pt x="2694" y="972"/>
                  </a:lnTo>
                  <a:lnTo>
                    <a:pt x="2682" y="966"/>
                  </a:lnTo>
                  <a:lnTo>
                    <a:pt x="2652" y="966"/>
                  </a:lnTo>
                  <a:lnTo>
                    <a:pt x="2592" y="960"/>
                  </a:lnTo>
                  <a:lnTo>
                    <a:pt x="2586" y="960"/>
                  </a:lnTo>
                  <a:lnTo>
                    <a:pt x="2580" y="954"/>
                  </a:lnTo>
                  <a:lnTo>
                    <a:pt x="2568" y="948"/>
                  </a:lnTo>
                  <a:lnTo>
                    <a:pt x="2556" y="948"/>
                  </a:lnTo>
                  <a:lnTo>
                    <a:pt x="2544" y="936"/>
                  </a:lnTo>
                  <a:lnTo>
                    <a:pt x="2598" y="936"/>
                  </a:lnTo>
                  <a:lnTo>
                    <a:pt x="2616" y="942"/>
                  </a:lnTo>
                  <a:lnTo>
                    <a:pt x="2640" y="924"/>
                  </a:lnTo>
                  <a:lnTo>
                    <a:pt x="2652" y="924"/>
                  </a:lnTo>
                  <a:lnTo>
                    <a:pt x="2664" y="930"/>
                  </a:lnTo>
                  <a:lnTo>
                    <a:pt x="2682" y="930"/>
                  </a:lnTo>
                  <a:lnTo>
                    <a:pt x="2694" y="924"/>
                  </a:lnTo>
                  <a:lnTo>
                    <a:pt x="2694" y="906"/>
                  </a:lnTo>
                  <a:lnTo>
                    <a:pt x="2700" y="894"/>
                  </a:lnTo>
                  <a:lnTo>
                    <a:pt x="2700" y="882"/>
                  </a:lnTo>
                  <a:lnTo>
                    <a:pt x="2724" y="876"/>
                  </a:lnTo>
                  <a:lnTo>
                    <a:pt x="2724" y="852"/>
                  </a:lnTo>
                  <a:lnTo>
                    <a:pt x="2712" y="852"/>
                  </a:lnTo>
                  <a:lnTo>
                    <a:pt x="2718" y="846"/>
                  </a:lnTo>
                  <a:lnTo>
                    <a:pt x="2724" y="834"/>
                  </a:lnTo>
                  <a:lnTo>
                    <a:pt x="2724" y="822"/>
                  </a:lnTo>
                  <a:lnTo>
                    <a:pt x="2718" y="816"/>
                  </a:lnTo>
                  <a:lnTo>
                    <a:pt x="2712" y="816"/>
                  </a:lnTo>
                  <a:lnTo>
                    <a:pt x="2700" y="810"/>
                  </a:lnTo>
                  <a:lnTo>
                    <a:pt x="2682" y="810"/>
                  </a:lnTo>
                  <a:lnTo>
                    <a:pt x="2664" y="804"/>
                  </a:lnTo>
                  <a:lnTo>
                    <a:pt x="2652" y="804"/>
                  </a:lnTo>
                  <a:lnTo>
                    <a:pt x="2634" y="786"/>
                  </a:lnTo>
                  <a:lnTo>
                    <a:pt x="2634" y="744"/>
                  </a:lnTo>
                  <a:lnTo>
                    <a:pt x="2628" y="732"/>
                  </a:lnTo>
                  <a:lnTo>
                    <a:pt x="2616" y="720"/>
                  </a:lnTo>
                  <a:lnTo>
                    <a:pt x="2604" y="714"/>
                  </a:lnTo>
                  <a:lnTo>
                    <a:pt x="2598" y="702"/>
                  </a:lnTo>
                  <a:lnTo>
                    <a:pt x="2592" y="696"/>
                  </a:lnTo>
                  <a:lnTo>
                    <a:pt x="2586" y="660"/>
                  </a:lnTo>
                  <a:lnTo>
                    <a:pt x="2520" y="624"/>
                  </a:lnTo>
                  <a:lnTo>
                    <a:pt x="2532" y="612"/>
                  </a:lnTo>
                  <a:lnTo>
                    <a:pt x="2544" y="588"/>
                  </a:lnTo>
                  <a:lnTo>
                    <a:pt x="2544" y="576"/>
                  </a:lnTo>
                  <a:lnTo>
                    <a:pt x="2538" y="564"/>
                  </a:lnTo>
                  <a:lnTo>
                    <a:pt x="2514" y="540"/>
                  </a:lnTo>
                  <a:lnTo>
                    <a:pt x="2496" y="540"/>
                  </a:lnTo>
                  <a:lnTo>
                    <a:pt x="2484" y="534"/>
                  </a:lnTo>
                  <a:lnTo>
                    <a:pt x="2472" y="534"/>
                  </a:lnTo>
                  <a:lnTo>
                    <a:pt x="2340" y="522"/>
                  </a:lnTo>
                  <a:lnTo>
                    <a:pt x="2328" y="552"/>
                  </a:lnTo>
                  <a:lnTo>
                    <a:pt x="2346" y="570"/>
                  </a:lnTo>
                  <a:lnTo>
                    <a:pt x="2334" y="600"/>
                  </a:lnTo>
                  <a:lnTo>
                    <a:pt x="2280" y="624"/>
                  </a:lnTo>
                  <a:lnTo>
                    <a:pt x="2268" y="654"/>
                  </a:lnTo>
                  <a:lnTo>
                    <a:pt x="2304" y="660"/>
                  </a:lnTo>
                  <a:lnTo>
                    <a:pt x="2334" y="708"/>
                  </a:lnTo>
                  <a:lnTo>
                    <a:pt x="2322" y="726"/>
                  </a:lnTo>
                  <a:lnTo>
                    <a:pt x="2352" y="750"/>
                  </a:lnTo>
                  <a:lnTo>
                    <a:pt x="2388" y="744"/>
                  </a:lnTo>
                  <a:lnTo>
                    <a:pt x="2394" y="750"/>
                  </a:lnTo>
                  <a:lnTo>
                    <a:pt x="2400" y="762"/>
                  </a:lnTo>
                  <a:lnTo>
                    <a:pt x="2412" y="768"/>
                  </a:lnTo>
                  <a:lnTo>
                    <a:pt x="2418" y="774"/>
                  </a:lnTo>
                  <a:lnTo>
                    <a:pt x="2430" y="780"/>
                  </a:lnTo>
                  <a:lnTo>
                    <a:pt x="2472" y="780"/>
                  </a:lnTo>
                  <a:lnTo>
                    <a:pt x="2466" y="840"/>
                  </a:lnTo>
                  <a:lnTo>
                    <a:pt x="2448" y="816"/>
                  </a:lnTo>
                  <a:lnTo>
                    <a:pt x="2430" y="828"/>
                  </a:lnTo>
                  <a:lnTo>
                    <a:pt x="2418" y="822"/>
                  </a:lnTo>
                  <a:lnTo>
                    <a:pt x="2388" y="804"/>
                  </a:lnTo>
                  <a:lnTo>
                    <a:pt x="2352" y="792"/>
                  </a:lnTo>
                  <a:lnTo>
                    <a:pt x="2328" y="780"/>
                  </a:lnTo>
                  <a:lnTo>
                    <a:pt x="2268" y="780"/>
                  </a:lnTo>
                  <a:lnTo>
                    <a:pt x="2250" y="762"/>
                  </a:lnTo>
                  <a:lnTo>
                    <a:pt x="2244" y="780"/>
                  </a:lnTo>
                  <a:lnTo>
                    <a:pt x="2220" y="756"/>
                  </a:lnTo>
                  <a:lnTo>
                    <a:pt x="2214" y="756"/>
                  </a:lnTo>
                  <a:lnTo>
                    <a:pt x="2208" y="750"/>
                  </a:lnTo>
                  <a:lnTo>
                    <a:pt x="2196" y="744"/>
                  </a:lnTo>
                  <a:lnTo>
                    <a:pt x="2178" y="744"/>
                  </a:lnTo>
                  <a:lnTo>
                    <a:pt x="2154" y="732"/>
                  </a:lnTo>
                  <a:lnTo>
                    <a:pt x="2130" y="732"/>
                  </a:lnTo>
                  <a:lnTo>
                    <a:pt x="2118" y="738"/>
                  </a:lnTo>
                  <a:lnTo>
                    <a:pt x="2088" y="738"/>
                  </a:lnTo>
                  <a:lnTo>
                    <a:pt x="2076" y="732"/>
                  </a:lnTo>
                  <a:lnTo>
                    <a:pt x="2022" y="732"/>
                  </a:lnTo>
                  <a:lnTo>
                    <a:pt x="2016" y="738"/>
                  </a:lnTo>
                  <a:lnTo>
                    <a:pt x="2010" y="738"/>
                  </a:lnTo>
                  <a:lnTo>
                    <a:pt x="2004" y="744"/>
                  </a:lnTo>
                  <a:lnTo>
                    <a:pt x="2004" y="750"/>
                  </a:lnTo>
                  <a:lnTo>
                    <a:pt x="2016" y="762"/>
                  </a:lnTo>
                  <a:lnTo>
                    <a:pt x="2028" y="768"/>
                  </a:lnTo>
                  <a:lnTo>
                    <a:pt x="2040" y="780"/>
                  </a:lnTo>
                  <a:lnTo>
                    <a:pt x="2046" y="780"/>
                  </a:lnTo>
                  <a:lnTo>
                    <a:pt x="2022" y="810"/>
                  </a:lnTo>
                  <a:lnTo>
                    <a:pt x="2010" y="798"/>
                  </a:lnTo>
                  <a:lnTo>
                    <a:pt x="2010" y="828"/>
                  </a:lnTo>
                  <a:lnTo>
                    <a:pt x="1998" y="828"/>
                  </a:lnTo>
                  <a:lnTo>
                    <a:pt x="1986" y="822"/>
                  </a:lnTo>
                  <a:lnTo>
                    <a:pt x="1980" y="822"/>
                  </a:lnTo>
                  <a:lnTo>
                    <a:pt x="1974" y="816"/>
                  </a:lnTo>
                  <a:lnTo>
                    <a:pt x="1974" y="786"/>
                  </a:lnTo>
                  <a:lnTo>
                    <a:pt x="1968" y="780"/>
                  </a:lnTo>
                  <a:lnTo>
                    <a:pt x="1950" y="780"/>
                  </a:lnTo>
                  <a:lnTo>
                    <a:pt x="1938" y="786"/>
                  </a:lnTo>
                  <a:lnTo>
                    <a:pt x="1920" y="792"/>
                  </a:lnTo>
                  <a:lnTo>
                    <a:pt x="1908" y="804"/>
                  </a:lnTo>
                  <a:lnTo>
                    <a:pt x="1884" y="816"/>
                  </a:lnTo>
                  <a:lnTo>
                    <a:pt x="1866" y="816"/>
                  </a:lnTo>
                  <a:lnTo>
                    <a:pt x="1842" y="804"/>
                  </a:lnTo>
                  <a:lnTo>
                    <a:pt x="1824" y="804"/>
                  </a:lnTo>
                  <a:lnTo>
                    <a:pt x="1800" y="810"/>
                  </a:lnTo>
                  <a:lnTo>
                    <a:pt x="1782" y="816"/>
                  </a:lnTo>
                  <a:lnTo>
                    <a:pt x="1764" y="828"/>
                  </a:lnTo>
                  <a:lnTo>
                    <a:pt x="1752" y="834"/>
                  </a:lnTo>
                  <a:lnTo>
                    <a:pt x="1746" y="840"/>
                  </a:lnTo>
                  <a:lnTo>
                    <a:pt x="1680" y="840"/>
                  </a:lnTo>
                  <a:lnTo>
                    <a:pt x="1692" y="816"/>
                  </a:lnTo>
                  <a:lnTo>
                    <a:pt x="1692" y="780"/>
                  </a:lnTo>
                  <a:lnTo>
                    <a:pt x="1680" y="780"/>
                  </a:lnTo>
                  <a:lnTo>
                    <a:pt x="1668" y="786"/>
                  </a:lnTo>
                  <a:lnTo>
                    <a:pt x="1650" y="792"/>
                  </a:lnTo>
                  <a:lnTo>
                    <a:pt x="1638" y="792"/>
                  </a:lnTo>
                  <a:lnTo>
                    <a:pt x="1626" y="804"/>
                  </a:lnTo>
                  <a:lnTo>
                    <a:pt x="1626" y="816"/>
                  </a:lnTo>
                  <a:lnTo>
                    <a:pt x="1632" y="822"/>
                  </a:lnTo>
                  <a:lnTo>
                    <a:pt x="1632" y="828"/>
                  </a:lnTo>
                  <a:lnTo>
                    <a:pt x="1608" y="834"/>
                  </a:lnTo>
                  <a:lnTo>
                    <a:pt x="1608" y="810"/>
                  </a:lnTo>
                  <a:lnTo>
                    <a:pt x="1584" y="816"/>
                  </a:lnTo>
                  <a:lnTo>
                    <a:pt x="1530" y="822"/>
                  </a:lnTo>
                  <a:lnTo>
                    <a:pt x="1488" y="852"/>
                  </a:lnTo>
                  <a:lnTo>
                    <a:pt x="1440" y="858"/>
                  </a:lnTo>
                  <a:lnTo>
                    <a:pt x="1452" y="876"/>
                  </a:lnTo>
                  <a:lnTo>
                    <a:pt x="1440" y="876"/>
                  </a:lnTo>
                  <a:lnTo>
                    <a:pt x="1428" y="870"/>
                  </a:lnTo>
                  <a:lnTo>
                    <a:pt x="1422" y="870"/>
                  </a:lnTo>
                  <a:lnTo>
                    <a:pt x="1410" y="876"/>
                  </a:lnTo>
                  <a:lnTo>
                    <a:pt x="1404" y="882"/>
                  </a:lnTo>
                  <a:lnTo>
                    <a:pt x="1404" y="924"/>
                  </a:lnTo>
                  <a:lnTo>
                    <a:pt x="1332" y="930"/>
                  </a:lnTo>
                  <a:lnTo>
                    <a:pt x="1326" y="924"/>
                  </a:lnTo>
                  <a:lnTo>
                    <a:pt x="1314" y="918"/>
                  </a:lnTo>
                  <a:lnTo>
                    <a:pt x="1308" y="912"/>
                  </a:lnTo>
                  <a:lnTo>
                    <a:pt x="1266" y="912"/>
                  </a:lnTo>
                  <a:lnTo>
                    <a:pt x="1260" y="906"/>
                  </a:lnTo>
                  <a:lnTo>
                    <a:pt x="1260" y="876"/>
                  </a:lnTo>
                  <a:lnTo>
                    <a:pt x="1266" y="870"/>
                  </a:lnTo>
                  <a:lnTo>
                    <a:pt x="1266" y="864"/>
                  </a:lnTo>
                  <a:lnTo>
                    <a:pt x="1272" y="858"/>
                  </a:lnTo>
                  <a:lnTo>
                    <a:pt x="1284" y="864"/>
                  </a:lnTo>
                  <a:lnTo>
                    <a:pt x="1344" y="864"/>
                  </a:lnTo>
                  <a:lnTo>
                    <a:pt x="1332" y="858"/>
                  </a:lnTo>
                  <a:lnTo>
                    <a:pt x="1326" y="846"/>
                  </a:lnTo>
                  <a:lnTo>
                    <a:pt x="1314" y="840"/>
                  </a:lnTo>
                  <a:lnTo>
                    <a:pt x="1302" y="828"/>
                  </a:lnTo>
                  <a:lnTo>
                    <a:pt x="1290" y="822"/>
                  </a:lnTo>
                  <a:lnTo>
                    <a:pt x="1278" y="810"/>
                  </a:lnTo>
                  <a:lnTo>
                    <a:pt x="1152" y="810"/>
                  </a:lnTo>
                  <a:lnTo>
                    <a:pt x="1164" y="822"/>
                  </a:lnTo>
                  <a:lnTo>
                    <a:pt x="1188" y="822"/>
                  </a:lnTo>
                  <a:lnTo>
                    <a:pt x="1200" y="828"/>
                  </a:lnTo>
                  <a:lnTo>
                    <a:pt x="1200" y="846"/>
                  </a:lnTo>
                  <a:lnTo>
                    <a:pt x="1194" y="864"/>
                  </a:lnTo>
                  <a:lnTo>
                    <a:pt x="1194" y="876"/>
                  </a:lnTo>
                  <a:lnTo>
                    <a:pt x="1188" y="894"/>
                  </a:lnTo>
                  <a:lnTo>
                    <a:pt x="1188" y="918"/>
                  </a:lnTo>
                  <a:lnTo>
                    <a:pt x="1194" y="918"/>
                  </a:lnTo>
                  <a:lnTo>
                    <a:pt x="1206" y="924"/>
                  </a:lnTo>
                  <a:lnTo>
                    <a:pt x="1230" y="924"/>
                  </a:lnTo>
                  <a:lnTo>
                    <a:pt x="1236" y="930"/>
                  </a:lnTo>
                  <a:lnTo>
                    <a:pt x="1242" y="930"/>
                  </a:lnTo>
                  <a:lnTo>
                    <a:pt x="1236" y="966"/>
                  </a:lnTo>
                  <a:lnTo>
                    <a:pt x="1248" y="996"/>
                  </a:lnTo>
                  <a:lnTo>
                    <a:pt x="1212" y="972"/>
                  </a:lnTo>
                  <a:lnTo>
                    <a:pt x="1194" y="996"/>
                  </a:lnTo>
                  <a:lnTo>
                    <a:pt x="1188" y="966"/>
                  </a:lnTo>
                  <a:lnTo>
                    <a:pt x="1116" y="948"/>
                  </a:lnTo>
                  <a:lnTo>
                    <a:pt x="1086" y="984"/>
                  </a:lnTo>
                  <a:lnTo>
                    <a:pt x="1062" y="984"/>
                  </a:lnTo>
                  <a:lnTo>
                    <a:pt x="1056" y="996"/>
                  </a:lnTo>
                  <a:lnTo>
                    <a:pt x="1044" y="1002"/>
                  </a:lnTo>
                  <a:lnTo>
                    <a:pt x="1038" y="1008"/>
                  </a:lnTo>
                  <a:lnTo>
                    <a:pt x="1026" y="1014"/>
                  </a:lnTo>
                  <a:lnTo>
                    <a:pt x="1014" y="1014"/>
                  </a:lnTo>
                  <a:lnTo>
                    <a:pt x="1002" y="1020"/>
                  </a:lnTo>
                  <a:lnTo>
                    <a:pt x="1002" y="1032"/>
                  </a:lnTo>
                  <a:lnTo>
                    <a:pt x="1008" y="1038"/>
                  </a:lnTo>
                  <a:lnTo>
                    <a:pt x="1020" y="1044"/>
                  </a:lnTo>
                  <a:lnTo>
                    <a:pt x="1032" y="1056"/>
                  </a:lnTo>
                  <a:lnTo>
                    <a:pt x="1044" y="1062"/>
                  </a:lnTo>
                  <a:lnTo>
                    <a:pt x="1050" y="1068"/>
                  </a:lnTo>
                  <a:lnTo>
                    <a:pt x="1062" y="1074"/>
                  </a:lnTo>
                  <a:lnTo>
                    <a:pt x="1080" y="1104"/>
                  </a:lnTo>
                  <a:lnTo>
                    <a:pt x="1050" y="1086"/>
                  </a:lnTo>
                  <a:lnTo>
                    <a:pt x="1038" y="1092"/>
                  </a:lnTo>
                  <a:lnTo>
                    <a:pt x="1032" y="1098"/>
                  </a:lnTo>
                  <a:lnTo>
                    <a:pt x="1020" y="1098"/>
                  </a:lnTo>
                  <a:lnTo>
                    <a:pt x="1008" y="1092"/>
                  </a:lnTo>
                  <a:lnTo>
                    <a:pt x="996" y="1092"/>
                  </a:lnTo>
                  <a:lnTo>
                    <a:pt x="978" y="1086"/>
                  </a:lnTo>
                  <a:lnTo>
                    <a:pt x="966" y="1080"/>
                  </a:lnTo>
                  <a:lnTo>
                    <a:pt x="948" y="1080"/>
                  </a:lnTo>
                  <a:lnTo>
                    <a:pt x="936" y="1074"/>
                  </a:lnTo>
                  <a:lnTo>
                    <a:pt x="924" y="1074"/>
                  </a:lnTo>
                  <a:lnTo>
                    <a:pt x="918" y="1068"/>
                  </a:lnTo>
                  <a:lnTo>
                    <a:pt x="918" y="1056"/>
                  </a:lnTo>
                  <a:lnTo>
                    <a:pt x="906" y="1050"/>
                  </a:lnTo>
                  <a:lnTo>
                    <a:pt x="888" y="1050"/>
                  </a:lnTo>
                  <a:lnTo>
                    <a:pt x="864" y="1062"/>
                  </a:lnTo>
                  <a:lnTo>
                    <a:pt x="858" y="1068"/>
                  </a:lnTo>
                  <a:lnTo>
                    <a:pt x="840" y="1068"/>
                  </a:lnTo>
                  <a:lnTo>
                    <a:pt x="882" y="1104"/>
                  </a:lnTo>
                  <a:lnTo>
                    <a:pt x="900" y="1104"/>
                  </a:lnTo>
                  <a:lnTo>
                    <a:pt x="912" y="1110"/>
                  </a:lnTo>
                  <a:lnTo>
                    <a:pt x="924" y="1110"/>
                  </a:lnTo>
                  <a:lnTo>
                    <a:pt x="936" y="1116"/>
                  </a:lnTo>
                  <a:lnTo>
                    <a:pt x="942" y="1116"/>
                  </a:lnTo>
                  <a:lnTo>
                    <a:pt x="942" y="1122"/>
                  </a:lnTo>
                  <a:lnTo>
                    <a:pt x="936" y="1134"/>
                  </a:lnTo>
                  <a:lnTo>
                    <a:pt x="924" y="1140"/>
                  </a:lnTo>
                  <a:lnTo>
                    <a:pt x="918" y="1146"/>
                  </a:lnTo>
                  <a:lnTo>
                    <a:pt x="852" y="1128"/>
                  </a:lnTo>
                  <a:lnTo>
                    <a:pt x="840" y="1122"/>
                  </a:lnTo>
                  <a:lnTo>
                    <a:pt x="834" y="1116"/>
                  </a:lnTo>
                  <a:lnTo>
                    <a:pt x="822" y="1110"/>
                  </a:lnTo>
                  <a:lnTo>
                    <a:pt x="762" y="1110"/>
                  </a:lnTo>
                  <a:lnTo>
                    <a:pt x="756" y="1104"/>
                  </a:lnTo>
                  <a:lnTo>
                    <a:pt x="756" y="1056"/>
                  </a:lnTo>
                  <a:lnTo>
                    <a:pt x="738" y="1044"/>
                  </a:lnTo>
                  <a:lnTo>
                    <a:pt x="750" y="1032"/>
                  </a:lnTo>
                  <a:lnTo>
                    <a:pt x="756" y="1020"/>
                  </a:lnTo>
                  <a:lnTo>
                    <a:pt x="756" y="1002"/>
                  </a:lnTo>
                  <a:lnTo>
                    <a:pt x="738" y="990"/>
                  </a:lnTo>
                  <a:lnTo>
                    <a:pt x="702" y="978"/>
                  </a:lnTo>
                  <a:lnTo>
                    <a:pt x="672" y="972"/>
                  </a:lnTo>
                  <a:lnTo>
                    <a:pt x="660" y="966"/>
                  </a:lnTo>
                  <a:lnTo>
                    <a:pt x="630" y="948"/>
                  </a:lnTo>
                  <a:lnTo>
                    <a:pt x="606" y="930"/>
                  </a:lnTo>
                  <a:lnTo>
                    <a:pt x="594" y="912"/>
                  </a:lnTo>
                  <a:lnTo>
                    <a:pt x="630" y="912"/>
                  </a:lnTo>
                  <a:lnTo>
                    <a:pt x="630" y="924"/>
                  </a:lnTo>
                  <a:lnTo>
                    <a:pt x="642" y="924"/>
                  </a:lnTo>
                  <a:lnTo>
                    <a:pt x="654" y="930"/>
                  </a:lnTo>
                  <a:lnTo>
                    <a:pt x="672" y="930"/>
                  </a:lnTo>
                  <a:lnTo>
                    <a:pt x="690" y="936"/>
                  </a:lnTo>
                  <a:lnTo>
                    <a:pt x="720" y="936"/>
                  </a:lnTo>
                  <a:lnTo>
                    <a:pt x="732" y="942"/>
                  </a:lnTo>
                  <a:lnTo>
                    <a:pt x="738" y="954"/>
                  </a:lnTo>
                  <a:lnTo>
                    <a:pt x="762" y="966"/>
                  </a:lnTo>
                  <a:lnTo>
                    <a:pt x="816" y="966"/>
                  </a:lnTo>
                  <a:lnTo>
                    <a:pt x="846" y="972"/>
                  </a:lnTo>
                  <a:lnTo>
                    <a:pt x="858" y="972"/>
                  </a:lnTo>
                  <a:lnTo>
                    <a:pt x="870" y="978"/>
                  </a:lnTo>
                  <a:lnTo>
                    <a:pt x="894" y="984"/>
                  </a:lnTo>
                  <a:lnTo>
                    <a:pt x="930" y="990"/>
                  </a:lnTo>
                  <a:lnTo>
                    <a:pt x="978" y="984"/>
                  </a:lnTo>
                  <a:lnTo>
                    <a:pt x="1026" y="972"/>
                  </a:lnTo>
                  <a:lnTo>
                    <a:pt x="1062" y="954"/>
                  </a:lnTo>
                  <a:lnTo>
                    <a:pt x="1080" y="936"/>
                  </a:lnTo>
                  <a:lnTo>
                    <a:pt x="1074" y="912"/>
                  </a:lnTo>
                  <a:lnTo>
                    <a:pt x="1032" y="870"/>
                  </a:lnTo>
                  <a:lnTo>
                    <a:pt x="1014" y="858"/>
                  </a:lnTo>
                  <a:lnTo>
                    <a:pt x="996" y="852"/>
                  </a:lnTo>
                  <a:lnTo>
                    <a:pt x="948" y="840"/>
                  </a:lnTo>
                  <a:lnTo>
                    <a:pt x="900" y="822"/>
                  </a:lnTo>
                  <a:lnTo>
                    <a:pt x="828" y="798"/>
                  </a:lnTo>
                  <a:lnTo>
                    <a:pt x="792" y="780"/>
                  </a:lnTo>
                  <a:lnTo>
                    <a:pt x="756" y="774"/>
                  </a:lnTo>
                  <a:lnTo>
                    <a:pt x="624" y="774"/>
                  </a:lnTo>
                  <a:lnTo>
                    <a:pt x="612" y="756"/>
                  </a:lnTo>
                  <a:lnTo>
                    <a:pt x="588" y="762"/>
                  </a:lnTo>
                  <a:lnTo>
                    <a:pt x="552" y="744"/>
                  </a:lnTo>
                  <a:lnTo>
                    <a:pt x="588" y="738"/>
                  </a:lnTo>
                  <a:lnTo>
                    <a:pt x="606" y="726"/>
                  </a:lnTo>
                  <a:lnTo>
                    <a:pt x="600" y="726"/>
                  </a:lnTo>
                  <a:lnTo>
                    <a:pt x="594" y="720"/>
                  </a:lnTo>
                  <a:lnTo>
                    <a:pt x="582" y="720"/>
                  </a:lnTo>
                  <a:lnTo>
                    <a:pt x="564" y="714"/>
                  </a:lnTo>
                  <a:lnTo>
                    <a:pt x="546" y="714"/>
                  </a:lnTo>
                  <a:lnTo>
                    <a:pt x="534" y="708"/>
                  </a:lnTo>
                  <a:lnTo>
                    <a:pt x="522" y="720"/>
                  </a:lnTo>
                  <a:lnTo>
                    <a:pt x="522" y="726"/>
                  </a:lnTo>
                  <a:lnTo>
                    <a:pt x="516" y="732"/>
                  </a:lnTo>
                  <a:lnTo>
                    <a:pt x="498" y="732"/>
                  </a:lnTo>
                  <a:lnTo>
                    <a:pt x="486" y="744"/>
                  </a:lnTo>
                  <a:lnTo>
                    <a:pt x="450" y="744"/>
                  </a:lnTo>
                  <a:lnTo>
                    <a:pt x="444" y="756"/>
                  </a:lnTo>
                  <a:lnTo>
                    <a:pt x="420" y="762"/>
                  </a:lnTo>
                  <a:lnTo>
                    <a:pt x="420" y="768"/>
                  </a:lnTo>
                  <a:lnTo>
                    <a:pt x="414" y="780"/>
                  </a:lnTo>
                  <a:lnTo>
                    <a:pt x="390" y="780"/>
                  </a:lnTo>
                  <a:lnTo>
                    <a:pt x="384" y="792"/>
                  </a:lnTo>
                  <a:lnTo>
                    <a:pt x="396" y="804"/>
                  </a:lnTo>
                  <a:lnTo>
                    <a:pt x="396" y="810"/>
                  </a:lnTo>
                  <a:lnTo>
                    <a:pt x="378" y="810"/>
                  </a:lnTo>
                  <a:lnTo>
                    <a:pt x="378" y="822"/>
                  </a:lnTo>
                  <a:lnTo>
                    <a:pt x="384" y="834"/>
                  </a:lnTo>
                  <a:lnTo>
                    <a:pt x="384" y="840"/>
                  </a:lnTo>
                  <a:lnTo>
                    <a:pt x="390" y="846"/>
                  </a:lnTo>
                  <a:lnTo>
                    <a:pt x="396" y="846"/>
                  </a:lnTo>
                  <a:lnTo>
                    <a:pt x="402" y="840"/>
                  </a:lnTo>
                  <a:lnTo>
                    <a:pt x="420" y="840"/>
                  </a:lnTo>
                  <a:lnTo>
                    <a:pt x="468" y="888"/>
                  </a:lnTo>
                  <a:lnTo>
                    <a:pt x="468" y="900"/>
                  </a:lnTo>
                  <a:lnTo>
                    <a:pt x="462" y="900"/>
                  </a:lnTo>
                  <a:lnTo>
                    <a:pt x="450" y="906"/>
                  </a:lnTo>
                  <a:lnTo>
                    <a:pt x="444" y="906"/>
                  </a:lnTo>
                  <a:lnTo>
                    <a:pt x="444" y="918"/>
                  </a:lnTo>
                  <a:lnTo>
                    <a:pt x="438" y="918"/>
                  </a:lnTo>
                  <a:lnTo>
                    <a:pt x="426" y="924"/>
                  </a:lnTo>
                  <a:lnTo>
                    <a:pt x="420" y="930"/>
                  </a:lnTo>
                  <a:lnTo>
                    <a:pt x="438" y="948"/>
                  </a:lnTo>
                  <a:lnTo>
                    <a:pt x="450" y="954"/>
                  </a:lnTo>
                  <a:lnTo>
                    <a:pt x="456" y="966"/>
                  </a:lnTo>
                  <a:lnTo>
                    <a:pt x="468" y="972"/>
                  </a:lnTo>
                  <a:lnTo>
                    <a:pt x="492" y="996"/>
                  </a:lnTo>
                  <a:lnTo>
                    <a:pt x="504" y="1002"/>
                  </a:lnTo>
                  <a:lnTo>
                    <a:pt x="510" y="1008"/>
                  </a:lnTo>
                  <a:lnTo>
                    <a:pt x="510" y="1014"/>
                  </a:lnTo>
                  <a:lnTo>
                    <a:pt x="504" y="1020"/>
                  </a:lnTo>
                  <a:lnTo>
                    <a:pt x="492" y="1020"/>
                  </a:lnTo>
                  <a:lnTo>
                    <a:pt x="480" y="1014"/>
                  </a:lnTo>
                  <a:lnTo>
                    <a:pt x="474" y="1014"/>
                  </a:lnTo>
                  <a:lnTo>
                    <a:pt x="468" y="1044"/>
                  </a:lnTo>
                  <a:lnTo>
                    <a:pt x="480" y="1056"/>
                  </a:lnTo>
                  <a:lnTo>
                    <a:pt x="480" y="1068"/>
                  </a:lnTo>
                  <a:lnTo>
                    <a:pt x="492" y="1068"/>
                  </a:lnTo>
                  <a:lnTo>
                    <a:pt x="498" y="1074"/>
                  </a:lnTo>
                  <a:lnTo>
                    <a:pt x="504" y="1074"/>
                  </a:lnTo>
                  <a:lnTo>
                    <a:pt x="510" y="1080"/>
                  </a:lnTo>
                  <a:lnTo>
                    <a:pt x="510" y="1086"/>
                  </a:lnTo>
                  <a:lnTo>
                    <a:pt x="504" y="1092"/>
                  </a:lnTo>
                  <a:lnTo>
                    <a:pt x="498" y="1104"/>
                  </a:lnTo>
                  <a:lnTo>
                    <a:pt x="522" y="1110"/>
                  </a:lnTo>
                  <a:lnTo>
                    <a:pt x="534" y="1116"/>
                  </a:lnTo>
                  <a:lnTo>
                    <a:pt x="540" y="1122"/>
                  </a:lnTo>
                  <a:lnTo>
                    <a:pt x="540" y="1128"/>
                  </a:lnTo>
                  <a:lnTo>
                    <a:pt x="516" y="1152"/>
                  </a:lnTo>
                  <a:lnTo>
                    <a:pt x="510" y="1152"/>
                  </a:lnTo>
                  <a:lnTo>
                    <a:pt x="582" y="1188"/>
                  </a:lnTo>
                  <a:lnTo>
                    <a:pt x="588" y="1200"/>
                  </a:lnTo>
                  <a:lnTo>
                    <a:pt x="594" y="1206"/>
                  </a:lnTo>
                  <a:lnTo>
                    <a:pt x="600" y="1218"/>
                  </a:lnTo>
                  <a:lnTo>
                    <a:pt x="600" y="1230"/>
                  </a:lnTo>
                  <a:lnTo>
                    <a:pt x="594" y="1236"/>
                  </a:lnTo>
                  <a:lnTo>
                    <a:pt x="588" y="1248"/>
                  </a:lnTo>
                  <a:lnTo>
                    <a:pt x="552" y="1284"/>
                  </a:lnTo>
                  <a:lnTo>
                    <a:pt x="546" y="1284"/>
                  </a:lnTo>
                  <a:lnTo>
                    <a:pt x="486" y="1344"/>
                  </a:lnTo>
                  <a:lnTo>
                    <a:pt x="426" y="1374"/>
                  </a:lnTo>
                  <a:lnTo>
                    <a:pt x="432" y="1386"/>
                  </a:lnTo>
                  <a:lnTo>
                    <a:pt x="462" y="1368"/>
                  </a:lnTo>
                  <a:lnTo>
                    <a:pt x="468" y="1386"/>
                  </a:lnTo>
                  <a:lnTo>
                    <a:pt x="480" y="1398"/>
                  </a:lnTo>
                  <a:lnTo>
                    <a:pt x="492" y="1404"/>
                  </a:lnTo>
                  <a:lnTo>
                    <a:pt x="498" y="1410"/>
                  </a:lnTo>
                  <a:lnTo>
                    <a:pt x="546" y="1410"/>
                  </a:lnTo>
                  <a:lnTo>
                    <a:pt x="558" y="1428"/>
                  </a:lnTo>
                  <a:lnTo>
                    <a:pt x="546" y="1428"/>
                  </a:lnTo>
                  <a:lnTo>
                    <a:pt x="534" y="1422"/>
                  </a:lnTo>
                  <a:lnTo>
                    <a:pt x="504" y="1422"/>
                  </a:lnTo>
                  <a:lnTo>
                    <a:pt x="492" y="1434"/>
                  </a:lnTo>
                  <a:lnTo>
                    <a:pt x="492" y="1440"/>
                  </a:lnTo>
                  <a:lnTo>
                    <a:pt x="456" y="1440"/>
                  </a:lnTo>
                  <a:lnTo>
                    <a:pt x="450" y="1470"/>
                  </a:lnTo>
                  <a:lnTo>
                    <a:pt x="438" y="1470"/>
                  </a:lnTo>
                  <a:lnTo>
                    <a:pt x="432" y="1482"/>
                  </a:lnTo>
                  <a:lnTo>
                    <a:pt x="438" y="1494"/>
                  </a:lnTo>
                  <a:lnTo>
                    <a:pt x="432" y="1500"/>
                  </a:lnTo>
                  <a:lnTo>
                    <a:pt x="426" y="1500"/>
                  </a:lnTo>
                  <a:lnTo>
                    <a:pt x="414" y="1512"/>
                  </a:lnTo>
                  <a:lnTo>
                    <a:pt x="414" y="1530"/>
                  </a:lnTo>
                  <a:lnTo>
                    <a:pt x="432" y="1536"/>
                  </a:lnTo>
                  <a:lnTo>
                    <a:pt x="420" y="1560"/>
                  </a:lnTo>
                  <a:lnTo>
                    <a:pt x="432" y="1566"/>
                  </a:lnTo>
                  <a:lnTo>
                    <a:pt x="444" y="1584"/>
                  </a:lnTo>
                  <a:lnTo>
                    <a:pt x="426" y="1596"/>
                  </a:lnTo>
                  <a:lnTo>
                    <a:pt x="426" y="1608"/>
                  </a:lnTo>
                  <a:lnTo>
                    <a:pt x="432" y="1608"/>
                  </a:lnTo>
                  <a:lnTo>
                    <a:pt x="444" y="1620"/>
                  </a:lnTo>
                  <a:lnTo>
                    <a:pt x="456" y="1626"/>
                  </a:lnTo>
                  <a:lnTo>
                    <a:pt x="462" y="1632"/>
                  </a:lnTo>
                  <a:lnTo>
                    <a:pt x="462" y="1638"/>
                  </a:lnTo>
                  <a:lnTo>
                    <a:pt x="444" y="1638"/>
                  </a:lnTo>
                  <a:lnTo>
                    <a:pt x="438" y="1656"/>
                  </a:lnTo>
                  <a:lnTo>
                    <a:pt x="462" y="1662"/>
                  </a:lnTo>
                  <a:lnTo>
                    <a:pt x="468" y="1668"/>
                  </a:lnTo>
                  <a:lnTo>
                    <a:pt x="474" y="1680"/>
                  </a:lnTo>
                  <a:lnTo>
                    <a:pt x="486" y="1692"/>
                  </a:lnTo>
                  <a:lnTo>
                    <a:pt x="486" y="1716"/>
                  </a:lnTo>
                  <a:lnTo>
                    <a:pt x="510" y="1716"/>
                  </a:lnTo>
                  <a:lnTo>
                    <a:pt x="516" y="1722"/>
                  </a:lnTo>
                  <a:lnTo>
                    <a:pt x="516" y="1728"/>
                  </a:lnTo>
                  <a:lnTo>
                    <a:pt x="528" y="1722"/>
                  </a:lnTo>
                  <a:lnTo>
                    <a:pt x="564" y="1728"/>
                  </a:lnTo>
                  <a:lnTo>
                    <a:pt x="570" y="1746"/>
                  </a:lnTo>
                  <a:lnTo>
                    <a:pt x="600" y="1728"/>
                  </a:lnTo>
                  <a:lnTo>
                    <a:pt x="606" y="1728"/>
                  </a:lnTo>
                  <a:lnTo>
                    <a:pt x="612" y="1734"/>
                  </a:lnTo>
                  <a:lnTo>
                    <a:pt x="648" y="1752"/>
                  </a:lnTo>
                  <a:lnTo>
                    <a:pt x="654" y="1758"/>
                  </a:lnTo>
                  <a:lnTo>
                    <a:pt x="654" y="1770"/>
                  </a:lnTo>
                  <a:lnTo>
                    <a:pt x="648" y="1776"/>
                  </a:lnTo>
                  <a:lnTo>
                    <a:pt x="660" y="1794"/>
                  </a:lnTo>
                  <a:lnTo>
                    <a:pt x="654" y="1812"/>
                  </a:lnTo>
                  <a:lnTo>
                    <a:pt x="660" y="1818"/>
                  </a:lnTo>
                  <a:lnTo>
                    <a:pt x="672" y="1824"/>
                  </a:lnTo>
                  <a:lnTo>
                    <a:pt x="690" y="1842"/>
                  </a:lnTo>
                  <a:lnTo>
                    <a:pt x="690" y="1854"/>
                  </a:lnTo>
                  <a:lnTo>
                    <a:pt x="720" y="1866"/>
                  </a:lnTo>
                  <a:lnTo>
                    <a:pt x="720" y="1890"/>
                  </a:lnTo>
                  <a:lnTo>
                    <a:pt x="756" y="1890"/>
                  </a:lnTo>
                  <a:lnTo>
                    <a:pt x="762" y="1896"/>
                  </a:lnTo>
                  <a:lnTo>
                    <a:pt x="768" y="1896"/>
                  </a:lnTo>
                  <a:lnTo>
                    <a:pt x="768" y="1902"/>
                  </a:lnTo>
                  <a:lnTo>
                    <a:pt x="762" y="1908"/>
                  </a:lnTo>
                  <a:lnTo>
                    <a:pt x="786" y="1920"/>
                  </a:lnTo>
                  <a:lnTo>
                    <a:pt x="774" y="1926"/>
                  </a:lnTo>
                  <a:lnTo>
                    <a:pt x="768" y="1938"/>
                  </a:lnTo>
                  <a:lnTo>
                    <a:pt x="744" y="1950"/>
                  </a:lnTo>
                  <a:lnTo>
                    <a:pt x="738" y="1950"/>
                  </a:lnTo>
                  <a:lnTo>
                    <a:pt x="732" y="1944"/>
                  </a:lnTo>
                  <a:lnTo>
                    <a:pt x="726" y="1944"/>
                  </a:lnTo>
                  <a:lnTo>
                    <a:pt x="726" y="1938"/>
                  </a:lnTo>
                  <a:lnTo>
                    <a:pt x="702" y="1938"/>
                  </a:lnTo>
                  <a:lnTo>
                    <a:pt x="696" y="1944"/>
                  </a:lnTo>
                  <a:lnTo>
                    <a:pt x="696" y="1950"/>
                  </a:lnTo>
                  <a:lnTo>
                    <a:pt x="720" y="1974"/>
                  </a:lnTo>
                  <a:lnTo>
                    <a:pt x="720" y="1992"/>
                  </a:lnTo>
                  <a:lnTo>
                    <a:pt x="726" y="1998"/>
                  </a:lnTo>
                  <a:lnTo>
                    <a:pt x="732" y="2010"/>
                  </a:lnTo>
                  <a:lnTo>
                    <a:pt x="732" y="2028"/>
                  </a:lnTo>
                  <a:lnTo>
                    <a:pt x="720" y="2028"/>
                  </a:lnTo>
                  <a:lnTo>
                    <a:pt x="714" y="2022"/>
                  </a:lnTo>
                  <a:lnTo>
                    <a:pt x="708" y="2022"/>
                  </a:lnTo>
                  <a:lnTo>
                    <a:pt x="720" y="2028"/>
                  </a:lnTo>
                  <a:lnTo>
                    <a:pt x="768" y="2028"/>
                  </a:lnTo>
                  <a:lnTo>
                    <a:pt x="774" y="2022"/>
                  </a:lnTo>
                  <a:lnTo>
                    <a:pt x="774" y="2010"/>
                  </a:lnTo>
                  <a:lnTo>
                    <a:pt x="804" y="2010"/>
                  </a:lnTo>
                  <a:lnTo>
                    <a:pt x="816" y="2004"/>
                  </a:lnTo>
                  <a:lnTo>
                    <a:pt x="864" y="2004"/>
                  </a:lnTo>
                  <a:lnTo>
                    <a:pt x="870" y="2022"/>
                  </a:lnTo>
                  <a:lnTo>
                    <a:pt x="876" y="2022"/>
                  </a:lnTo>
                  <a:lnTo>
                    <a:pt x="882" y="2028"/>
                  </a:lnTo>
                  <a:lnTo>
                    <a:pt x="894" y="2034"/>
                  </a:lnTo>
                  <a:lnTo>
                    <a:pt x="900" y="2034"/>
                  </a:lnTo>
                  <a:lnTo>
                    <a:pt x="900" y="2046"/>
                  </a:lnTo>
                  <a:lnTo>
                    <a:pt x="894" y="2052"/>
                  </a:lnTo>
                  <a:lnTo>
                    <a:pt x="888" y="2052"/>
                  </a:lnTo>
                  <a:lnTo>
                    <a:pt x="894" y="2070"/>
                  </a:lnTo>
                  <a:lnTo>
                    <a:pt x="894" y="2088"/>
                  </a:lnTo>
                  <a:lnTo>
                    <a:pt x="930" y="2088"/>
                  </a:lnTo>
                  <a:lnTo>
                    <a:pt x="972" y="2106"/>
                  </a:lnTo>
                  <a:lnTo>
                    <a:pt x="984" y="2154"/>
                  </a:lnTo>
                  <a:lnTo>
                    <a:pt x="990" y="2154"/>
                  </a:lnTo>
                  <a:lnTo>
                    <a:pt x="1014" y="2148"/>
                  </a:lnTo>
                  <a:lnTo>
                    <a:pt x="1020" y="2154"/>
                  </a:lnTo>
                  <a:lnTo>
                    <a:pt x="1032" y="2154"/>
                  </a:lnTo>
                  <a:lnTo>
                    <a:pt x="1038" y="2160"/>
                  </a:lnTo>
                  <a:lnTo>
                    <a:pt x="1086" y="2160"/>
                  </a:lnTo>
                  <a:lnTo>
                    <a:pt x="1092" y="2166"/>
                  </a:lnTo>
                  <a:lnTo>
                    <a:pt x="1092" y="2160"/>
                  </a:lnTo>
                  <a:lnTo>
                    <a:pt x="1098" y="2154"/>
                  </a:lnTo>
                  <a:lnTo>
                    <a:pt x="1110" y="2154"/>
                  </a:lnTo>
                  <a:lnTo>
                    <a:pt x="1116" y="2166"/>
                  </a:lnTo>
                  <a:lnTo>
                    <a:pt x="1140" y="2190"/>
                  </a:lnTo>
                  <a:lnTo>
                    <a:pt x="1152" y="2184"/>
                  </a:lnTo>
                  <a:lnTo>
                    <a:pt x="1170" y="2184"/>
                  </a:lnTo>
                  <a:lnTo>
                    <a:pt x="1176" y="2190"/>
                  </a:lnTo>
                  <a:lnTo>
                    <a:pt x="1188" y="2196"/>
                  </a:lnTo>
                  <a:lnTo>
                    <a:pt x="1230" y="2196"/>
                  </a:lnTo>
                  <a:lnTo>
                    <a:pt x="1230" y="2202"/>
                  </a:lnTo>
                  <a:lnTo>
                    <a:pt x="1236" y="2208"/>
                  </a:lnTo>
                  <a:lnTo>
                    <a:pt x="1254" y="2220"/>
                  </a:lnTo>
                  <a:lnTo>
                    <a:pt x="1278" y="2220"/>
                  </a:lnTo>
                  <a:lnTo>
                    <a:pt x="1284" y="2226"/>
                  </a:lnTo>
                  <a:lnTo>
                    <a:pt x="1284" y="2250"/>
                  </a:lnTo>
                  <a:lnTo>
                    <a:pt x="1266" y="2262"/>
                  </a:lnTo>
                  <a:lnTo>
                    <a:pt x="1272" y="2262"/>
                  </a:lnTo>
                  <a:lnTo>
                    <a:pt x="1278" y="2268"/>
                  </a:lnTo>
                  <a:lnTo>
                    <a:pt x="1284" y="2268"/>
                  </a:lnTo>
                  <a:lnTo>
                    <a:pt x="1290" y="2274"/>
                  </a:lnTo>
                  <a:lnTo>
                    <a:pt x="1284" y="2280"/>
                  </a:lnTo>
                  <a:lnTo>
                    <a:pt x="1266" y="2280"/>
                  </a:lnTo>
                  <a:lnTo>
                    <a:pt x="1260" y="2286"/>
                  </a:lnTo>
                  <a:lnTo>
                    <a:pt x="1272" y="2298"/>
                  </a:lnTo>
                  <a:lnTo>
                    <a:pt x="1284" y="2304"/>
                  </a:lnTo>
                  <a:lnTo>
                    <a:pt x="1284" y="2316"/>
                  </a:lnTo>
                  <a:lnTo>
                    <a:pt x="1290" y="2328"/>
                  </a:lnTo>
                  <a:lnTo>
                    <a:pt x="1290" y="2334"/>
                  </a:lnTo>
                  <a:lnTo>
                    <a:pt x="1278" y="2346"/>
                  </a:lnTo>
                  <a:lnTo>
                    <a:pt x="1266" y="2346"/>
                  </a:lnTo>
                  <a:lnTo>
                    <a:pt x="1254" y="2352"/>
                  </a:lnTo>
                  <a:lnTo>
                    <a:pt x="1224" y="2352"/>
                  </a:lnTo>
                  <a:lnTo>
                    <a:pt x="1212" y="2364"/>
                  </a:lnTo>
                  <a:lnTo>
                    <a:pt x="1212" y="2370"/>
                  </a:lnTo>
                  <a:lnTo>
                    <a:pt x="1206" y="2376"/>
                  </a:lnTo>
                  <a:lnTo>
                    <a:pt x="1188" y="2376"/>
                  </a:lnTo>
                  <a:lnTo>
                    <a:pt x="1188" y="2412"/>
                  </a:lnTo>
                  <a:lnTo>
                    <a:pt x="1194" y="2412"/>
                  </a:lnTo>
                  <a:lnTo>
                    <a:pt x="1200" y="2406"/>
                  </a:lnTo>
                  <a:lnTo>
                    <a:pt x="1212" y="2406"/>
                  </a:lnTo>
                  <a:lnTo>
                    <a:pt x="1224" y="2400"/>
                  </a:lnTo>
                  <a:lnTo>
                    <a:pt x="1254" y="2400"/>
                  </a:lnTo>
                  <a:lnTo>
                    <a:pt x="1254" y="2412"/>
                  </a:lnTo>
                  <a:lnTo>
                    <a:pt x="1248" y="2418"/>
                  </a:lnTo>
                  <a:lnTo>
                    <a:pt x="1242" y="2430"/>
                  </a:lnTo>
                  <a:lnTo>
                    <a:pt x="1230" y="2436"/>
                  </a:lnTo>
                  <a:lnTo>
                    <a:pt x="1224" y="2442"/>
                  </a:lnTo>
                  <a:lnTo>
                    <a:pt x="1170" y="2454"/>
                  </a:lnTo>
                  <a:lnTo>
                    <a:pt x="1218" y="2490"/>
                  </a:lnTo>
                  <a:lnTo>
                    <a:pt x="1212" y="2490"/>
                  </a:lnTo>
                  <a:lnTo>
                    <a:pt x="1206" y="2496"/>
                  </a:lnTo>
                  <a:lnTo>
                    <a:pt x="1194" y="2496"/>
                  </a:lnTo>
                  <a:lnTo>
                    <a:pt x="1188" y="2502"/>
                  </a:lnTo>
                  <a:lnTo>
                    <a:pt x="1176" y="2526"/>
                  </a:lnTo>
                  <a:lnTo>
                    <a:pt x="1176" y="2544"/>
                  </a:lnTo>
                  <a:lnTo>
                    <a:pt x="1164" y="2550"/>
                  </a:lnTo>
                  <a:lnTo>
                    <a:pt x="1158" y="2556"/>
                  </a:lnTo>
                  <a:lnTo>
                    <a:pt x="1146" y="2556"/>
                  </a:lnTo>
                  <a:lnTo>
                    <a:pt x="1140" y="2550"/>
                  </a:lnTo>
                  <a:lnTo>
                    <a:pt x="1128" y="2544"/>
                  </a:lnTo>
                  <a:lnTo>
                    <a:pt x="1122" y="2538"/>
                  </a:lnTo>
                  <a:lnTo>
                    <a:pt x="1116" y="2556"/>
                  </a:lnTo>
                  <a:lnTo>
                    <a:pt x="1122" y="2562"/>
                  </a:lnTo>
                  <a:lnTo>
                    <a:pt x="1128" y="2574"/>
                  </a:lnTo>
                  <a:lnTo>
                    <a:pt x="1134" y="2580"/>
                  </a:lnTo>
                  <a:lnTo>
                    <a:pt x="1146" y="2580"/>
                  </a:lnTo>
                  <a:lnTo>
                    <a:pt x="1146" y="2586"/>
                  </a:lnTo>
                  <a:lnTo>
                    <a:pt x="1152" y="2598"/>
                  </a:lnTo>
                  <a:lnTo>
                    <a:pt x="1158" y="2604"/>
                  </a:lnTo>
                  <a:lnTo>
                    <a:pt x="1194" y="2604"/>
                  </a:lnTo>
                  <a:lnTo>
                    <a:pt x="1200" y="2610"/>
                  </a:lnTo>
                  <a:lnTo>
                    <a:pt x="1212" y="2616"/>
                  </a:lnTo>
                  <a:lnTo>
                    <a:pt x="1218" y="2628"/>
                  </a:lnTo>
                  <a:lnTo>
                    <a:pt x="1224" y="2634"/>
                  </a:lnTo>
                  <a:lnTo>
                    <a:pt x="1254" y="2634"/>
                  </a:lnTo>
                  <a:lnTo>
                    <a:pt x="1272" y="2652"/>
                  </a:lnTo>
                  <a:lnTo>
                    <a:pt x="1278" y="2664"/>
                  </a:lnTo>
                  <a:lnTo>
                    <a:pt x="1290" y="2670"/>
                  </a:lnTo>
                  <a:lnTo>
                    <a:pt x="1314" y="2694"/>
                  </a:lnTo>
                  <a:lnTo>
                    <a:pt x="1320" y="2694"/>
                  </a:lnTo>
                  <a:lnTo>
                    <a:pt x="1332" y="2700"/>
                  </a:lnTo>
                  <a:lnTo>
                    <a:pt x="1338" y="2700"/>
                  </a:lnTo>
                  <a:lnTo>
                    <a:pt x="1350" y="2706"/>
                  </a:lnTo>
                  <a:lnTo>
                    <a:pt x="1344" y="2706"/>
                  </a:lnTo>
                  <a:lnTo>
                    <a:pt x="1368" y="2688"/>
                  </a:lnTo>
                  <a:lnTo>
                    <a:pt x="1380" y="2688"/>
                  </a:lnTo>
                  <a:lnTo>
                    <a:pt x="1398" y="2694"/>
                  </a:lnTo>
                  <a:lnTo>
                    <a:pt x="1410" y="2700"/>
                  </a:lnTo>
                  <a:lnTo>
                    <a:pt x="1428" y="2706"/>
                  </a:lnTo>
                  <a:lnTo>
                    <a:pt x="1488" y="2718"/>
                  </a:lnTo>
                  <a:lnTo>
                    <a:pt x="1524" y="2718"/>
                  </a:lnTo>
                  <a:lnTo>
                    <a:pt x="1530" y="2724"/>
                  </a:lnTo>
                  <a:lnTo>
                    <a:pt x="1536" y="2724"/>
                  </a:lnTo>
                  <a:lnTo>
                    <a:pt x="1584" y="2754"/>
                  </a:lnTo>
                  <a:lnTo>
                    <a:pt x="1584" y="2760"/>
                  </a:lnTo>
                  <a:lnTo>
                    <a:pt x="1590" y="2760"/>
                  </a:lnTo>
                  <a:lnTo>
                    <a:pt x="1602" y="2766"/>
                  </a:lnTo>
                  <a:lnTo>
                    <a:pt x="1626" y="2766"/>
                  </a:lnTo>
                  <a:lnTo>
                    <a:pt x="1632" y="2760"/>
                  </a:lnTo>
                  <a:lnTo>
                    <a:pt x="1644" y="2760"/>
                  </a:lnTo>
                  <a:lnTo>
                    <a:pt x="1644" y="2754"/>
                  </a:lnTo>
                  <a:lnTo>
                    <a:pt x="1674" y="2754"/>
                  </a:lnTo>
                  <a:lnTo>
                    <a:pt x="1686" y="2760"/>
                  </a:lnTo>
                  <a:lnTo>
                    <a:pt x="1698" y="2772"/>
                  </a:lnTo>
                  <a:lnTo>
                    <a:pt x="1728" y="2778"/>
                  </a:lnTo>
                  <a:lnTo>
                    <a:pt x="1728" y="2790"/>
                  </a:lnTo>
                  <a:lnTo>
                    <a:pt x="1722" y="2796"/>
                  </a:lnTo>
                  <a:lnTo>
                    <a:pt x="1722" y="2802"/>
                  </a:lnTo>
                  <a:lnTo>
                    <a:pt x="1740" y="2802"/>
                  </a:lnTo>
                  <a:lnTo>
                    <a:pt x="1752" y="2814"/>
                  </a:lnTo>
                  <a:lnTo>
                    <a:pt x="1764" y="2820"/>
                  </a:lnTo>
                  <a:lnTo>
                    <a:pt x="1776" y="2832"/>
                  </a:lnTo>
                  <a:lnTo>
                    <a:pt x="1788" y="2826"/>
                  </a:lnTo>
                  <a:lnTo>
                    <a:pt x="1794" y="2826"/>
                  </a:lnTo>
                  <a:lnTo>
                    <a:pt x="1818" y="2838"/>
                  </a:lnTo>
                  <a:lnTo>
                    <a:pt x="1836" y="2856"/>
                  </a:lnTo>
                  <a:lnTo>
                    <a:pt x="1842" y="2868"/>
                  </a:lnTo>
                  <a:lnTo>
                    <a:pt x="1854" y="2874"/>
                  </a:lnTo>
                  <a:lnTo>
                    <a:pt x="1860" y="2880"/>
                  </a:lnTo>
                  <a:lnTo>
                    <a:pt x="1884" y="2880"/>
                  </a:lnTo>
                  <a:lnTo>
                    <a:pt x="1890" y="2874"/>
                  </a:lnTo>
                  <a:lnTo>
                    <a:pt x="1890" y="2862"/>
                  </a:lnTo>
                  <a:lnTo>
                    <a:pt x="1908" y="2862"/>
                  </a:lnTo>
                  <a:lnTo>
                    <a:pt x="1914" y="2856"/>
                  </a:lnTo>
                  <a:lnTo>
                    <a:pt x="1914" y="2826"/>
                  </a:lnTo>
                  <a:lnTo>
                    <a:pt x="1908" y="2820"/>
                  </a:lnTo>
                  <a:lnTo>
                    <a:pt x="1908" y="2814"/>
                  </a:lnTo>
                  <a:lnTo>
                    <a:pt x="1896" y="2802"/>
                  </a:lnTo>
                  <a:lnTo>
                    <a:pt x="1890" y="2790"/>
                  </a:lnTo>
                  <a:lnTo>
                    <a:pt x="1884" y="2784"/>
                  </a:lnTo>
                  <a:lnTo>
                    <a:pt x="1872" y="2778"/>
                  </a:lnTo>
                  <a:lnTo>
                    <a:pt x="1866" y="2772"/>
                  </a:lnTo>
                  <a:lnTo>
                    <a:pt x="1854" y="2772"/>
                  </a:lnTo>
                  <a:lnTo>
                    <a:pt x="1854" y="2748"/>
                  </a:lnTo>
                  <a:lnTo>
                    <a:pt x="1848" y="2742"/>
                  </a:lnTo>
                  <a:lnTo>
                    <a:pt x="1836" y="2736"/>
                  </a:lnTo>
                  <a:lnTo>
                    <a:pt x="1830" y="2724"/>
                  </a:lnTo>
                  <a:lnTo>
                    <a:pt x="1824" y="2718"/>
                  </a:lnTo>
                  <a:lnTo>
                    <a:pt x="1824" y="2706"/>
                  </a:lnTo>
                  <a:lnTo>
                    <a:pt x="1830" y="2694"/>
                  </a:lnTo>
                  <a:lnTo>
                    <a:pt x="1830" y="2682"/>
                  </a:lnTo>
                  <a:lnTo>
                    <a:pt x="1818" y="2658"/>
                  </a:lnTo>
                  <a:lnTo>
                    <a:pt x="1812" y="2652"/>
                  </a:lnTo>
                  <a:lnTo>
                    <a:pt x="1806" y="2640"/>
                  </a:lnTo>
                  <a:lnTo>
                    <a:pt x="1794" y="2634"/>
                  </a:lnTo>
                  <a:lnTo>
                    <a:pt x="1788" y="2628"/>
                  </a:lnTo>
                  <a:lnTo>
                    <a:pt x="1776" y="2628"/>
                  </a:lnTo>
                  <a:lnTo>
                    <a:pt x="1758" y="2622"/>
                  </a:lnTo>
                  <a:lnTo>
                    <a:pt x="1758" y="2604"/>
                  </a:lnTo>
                  <a:lnTo>
                    <a:pt x="1794" y="2568"/>
                  </a:lnTo>
                  <a:lnTo>
                    <a:pt x="1800" y="2556"/>
                  </a:lnTo>
                  <a:lnTo>
                    <a:pt x="1806" y="2550"/>
                  </a:lnTo>
                  <a:lnTo>
                    <a:pt x="1806" y="2544"/>
                  </a:lnTo>
                  <a:lnTo>
                    <a:pt x="1800" y="2532"/>
                  </a:lnTo>
                  <a:lnTo>
                    <a:pt x="1788" y="2520"/>
                  </a:lnTo>
                  <a:lnTo>
                    <a:pt x="1800" y="2520"/>
                  </a:lnTo>
                  <a:lnTo>
                    <a:pt x="1812" y="2526"/>
                  </a:lnTo>
                  <a:lnTo>
                    <a:pt x="1830" y="2526"/>
                  </a:lnTo>
                  <a:lnTo>
                    <a:pt x="1842" y="2514"/>
                  </a:lnTo>
                  <a:lnTo>
                    <a:pt x="1872" y="2514"/>
                  </a:lnTo>
                  <a:lnTo>
                    <a:pt x="1878" y="2508"/>
                  </a:lnTo>
                  <a:lnTo>
                    <a:pt x="1860" y="2490"/>
                  </a:lnTo>
                  <a:lnTo>
                    <a:pt x="1890" y="2490"/>
                  </a:lnTo>
                  <a:lnTo>
                    <a:pt x="1890" y="2472"/>
                  </a:lnTo>
                  <a:lnTo>
                    <a:pt x="1878" y="2472"/>
                  </a:lnTo>
                  <a:lnTo>
                    <a:pt x="1854" y="2460"/>
                  </a:lnTo>
                  <a:lnTo>
                    <a:pt x="1842" y="2448"/>
                  </a:lnTo>
                  <a:lnTo>
                    <a:pt x="1842" y="2442"/>
                  </a:lnTo>
                  <a:lnTo>
                    <a:pt x="1878" y="2442"/>
                  </a:lnTo>
                  <a:lnTo>
                    <a:pt x="1878" y="2430"/>
                  </a:lnTo>
                  <a:lnTo>
                    <a:pt x="1866" y="2418"/>
                  </a:lnTo>
                  <a:lnTo>
                    <a:pt x="1860" y="2406"/>
                  </a:lnTo>
                  <a:lnTo>
                    <a:pt x="1812" y="2358"/>
                  </a:lnTo>
                  <a:lnTo>
                    <a:pt x="1800" y="2358"/>
                  </a:lnTo>
                  <a:lnTo>
                    <a:pt x="1788" y="2364"/>
                  </a:lnTo>
                  <a:lnTo>
                    <a:pt x="1746" y="2364"/>
                  </a:lnTo>
                  <a:lnTo>
                    <a:pt x="1740" y="2358"/>
                  </a:lnTo>
                  <a:lnTo>
                    <a:pt x="1740" y="2328"/>
                  </a:lnTo>
                  <a:lnTo>
                    <a:pt x="1734" y="2322"/>
                  </a:lnTo>
                  <a:lnTo>
                    <a:pt x="1710" y="2322"/>
                  </a:lnTo>
                  <a:lnTo>
                    <a:pt x="1704" y="2316"/>
                  </a:lnTo>
                  <a:lnTo>
                    <a:pt x="1698" y="2316"/>
                  </a:lnTo>
                  <a:lnTo>
                    <a:pt x="1698" y="2286"/>
                  </a:lnTo>
                  <a:lnTo>
                    <a:pt x="1710" y="2262"/>
                  </a:lnTo>
                  <a:lnTo>
                    <a:pt x="1710" y="2238"/>
                  </a:lnTo>
                  <a:lnTo>
                    <a:pt x="1704" y="2232"/>
                  </a:lnTo>
                  <a:lnTo>
                    <a:pt x="1698" y="2196"/>
                  </a:lnTo>
                  <a:lnTo>
                    <a:pt x="1722" y="2196"/>
                  </a:lnTo>
                  <a:lnTo>
                    <a:pt x="1722" y="2172"/>
                  </a:lnTo>
                  <a:lnTo>
                    <a:pt x="1716" y="2166"/>
                  </a:lnTo>
                  <a:lnTo>
                    <a:pt x="1716" y="2154"/>
                  </a:lnTo>
                  <a:lnTo>
                    <a:pt x="1722" y="2148"/>
                  </a:lnTo>
                  <a:lnTo>
                    <a:pt x="1734" y="2148"/>
                  </a:lnTo>
                  <a:lnTo>
                    <a:pt x="1746" y="2154"/>
                  </a:lnTo>
                  <a:lnTo>
                    <a:pt x="1758" y="2166"/>
                  </a:lnTo>
                  <a:lnTo>
                    <a:pt x="1770" y="2172"/>
                  </a:lnTo>
                  <a:lnTo>
                    <a:pt x="1776" y="2184"/>
                  </a:lnTo>
                  <a:lnTo>
                    <a:pt x="1788" y="2190"/>
                  </a:lnTo>
                  <a:lnTo>
                    <a:pt x="1800" y="2190"/>
                  </a:lnTo>
                  <a:lnTo>
                    <a:pt x="1806" y="2184"/>
                  </a:lnTo>
                  <a:lnTo>
                    <a:pt x="1812" y="2172"/>
                  </a:lnTo>
                  <a:lnTo>
                    <a:pt x="1818" y="2166"/>
                  </a:lnTo>
                  <a:lnTo>
                    <a:pt x="1812" y="2154"/>
                  </a:lnTo>
                  <a:lnTo>
                    <a:pt x="1800" y="2142"/>
                  </a:lnTo>
                  <a:lnTo>
                    <a:pt x="1830" y="2130"/>
                  </a:lnTo>
                  <a:lnTo>
                    <a:pt x="1830" y="2106"/>
                  </a:lnTo>
                  <a:lnTo>
                    <a:pt x="1836" y="2106"/>
                  </a:lnTo>
                  <a:lnTo>
                    <a:pt x="1848" y="2100"/>
                  </a:lnTo>
                  <a:lnTo>
                    <a:pt x="1860" y="2100"/>
                  </a:lnTo>
                  <a:lnTo>
                    <a:pt x="1872" y="2094"/>
                  </a:lnTo>
                  <a:lnTo>
                    <a:pt x="1884" y="2082"/>
                  </a:lnTo>
                  <a:lnTo>
                    <a:pt x="1884" y="2064"/>
                  </a:lnTo>
                  <a:lnTo>
                    <a:pt x="1878" y="2058"/>
                  </a:lnTo>
                  <a:lnTo>
                    <a:pt x="1878" y="2052"/>
                  </a:lnTo>
                  <a:lnTo>
                    <a:pt x="1908" y="2052"/>
                  </a:lnTo>
                  <a:lnTo>
                    <a:pt x="1920" y="2058"/>
                  </a:lnTo>
                  <a:lnTo>
                    <a:pt x="1926" y="2058"/>
                  </a:lnTo>
                  <a:lnTo>
                    <a:pt x="1926" y="2064"/>
                  </a:lnTo>
                  <a:lnTo>
                    <a:pt x="1932" y="2070"/>
                  </a:lnTo>
                  <a:lnTo>
                    <a:pt x="1962" y="2070"/>
                  </a:lnTo>
                  <a:lnTo>
                    <a:pt x="1974" y="2058"/>
                  </a:lnTo>
                  <a:lnTo>
                    <a:pt x="1986" y="2052"/>
                  </a:lnTo>
                  <a:lnTo>
                    <a:pt x="2004" y="2052"/>
                  </a:lnTo>
                  <a:lnTo>
                    <a:pt x="2010" y="2058"/>
                  </a:lnTo>
                  <a:lnTo>
                    <a:pt x="2016" y="2070"/>
                  </a:lnTo>
                  <a:lnTo>
                    <a:pt x="2076" y="2070"/>
                  </a:lnTo>
                  <a:lnTo>
                    <a:pt x="2082" y="2076"/>
                  </a:lnTo>
                  <a:lnTo>
                    <a:pt x="2082" y="2082"/>
                  </a:lnTo>
                  <a:lnTo>
                    <a:pt x="2088" y="2094"/>
                  </a:lnTo>
                  <a:lnTo>
                    <a:pt x="2124" y="2094"/>
                  </a:lnTo>
                  <a:lnTo>
                    <a:pt x="2136" y="2124"/>
                  </a:lnTo>
                  <a:lnTo>
                    <a:pt x="2136" y="2130"/>
                  </a:lnTo>
                  <a:lnTo>
                    <a:pt x="2148" y="2142"/>
                  </a:lnTo>
                  <a:lnTo>
                    <a:pt x="2160" y="2142"/>
                  </a:lnTo>
                  <a:lnTo>
                    <a:pt x="2160" y="2124"/>
                  </a:lnTo>
                  <a:lnTo>
                    <a:pt x="2148" y="2112"/>
                  </a:lnTo>
                  <a:lnTo>
                    <a:pt x="2148" y="2106"/>
                  </a:lnTo>
                  <a:lnTo>
                    <a:pt x="2160" y="2106"/>
                  </a:lnTo>
                  <a:lnTo>
                    <a:pt x="2232" y="2142"/>
                  </a:lnTo>
                  <a:lnTo>
                    <a:pt x="2238" y="2136"/>
                  </a:lnTo>
                  <a:lnTo>
                    <a:pt x="2244" y="2124"/>
                  </a:lnTo>
                  <a:lnTo>
                    <a:pt x="2256" y="2118"/>
                  </a:lnTo>
                  <a:lnTo>
                    <a:pt x="2268" y="2106"/>
                  </a:lnTo>
                  <a:lnTo>
                    <a:pt x="2280" y="2100"/>
                  </a:lnTo>
                  <a:lnTo>
                    <a:pt x="2286" y="2100"/>
                  </a:lnTo>
                  <a:lnTo>
                    <a:pt x="2322" y="2118"/>
                  </a:lnTo>
                  <a:lnTo>
                    <a:pt x="2334" y="2118"/>
                  </a:lnTo>
                  <a:lnTo>
                    <a:pt x="2352" y="2112"/>
                  </a:lnTo>
                  <a:lnTo>
                    <a:pt x="2364" y="2106"/>
                  </a:lnTo>
                  <a:lnTo>
                    <a:pt x="2370" y="2100"/>
                  </a:lnTo>
                  <a:lnTo>
                    <a:pt x="2382" y="2100"/>
                  </a:lnTo>
                  <a:lnTo>
                    <a:pt x="2388" y="2106"/>
                  </a:lnTo>
                  <a:lnTo>
                    <a:pt x="2400" y="2112"/>
                  </a:lnTo>
                  <a:lnTo>
                    <a:pt x="2406" y="2124"/>
                  </a:lnTo>
                  <a:lnTo>
                    <a:pt x="2430" y="2136"/>
                  </a:lnTo>
                  <a:lnTo>
                    <a:pt x="2454" y="2136"/>
                  </a:lnTo>
                  <a:lnTo>
                    <a:pt x="2466" y="2142"/>
                  </a:lnTo>
                  <a:lnTo>
                    <a:pt x="2478" y="2142"/>
                  </a:lnTo>
                  <a:lnTo>
                    <a:pt x="2490" y="2118"/>
                  </a:lnTo>
                  <a:lnTo>
                    <a:pt x="2496" y="2124"/>
                  </a:lnTo>
                  <a:lnTo>
                    <a:pt x="2508" y="2124"/>
                  </a:lnTo>
                  <a:lnTo>
                    <a:pt x="2514" y="2130"/>
                  </a:lnTo>
                  <a:lnTo>
                    <a:pt x="2526" y="2136"/>
                  </a:lnTo>
                  <a:lnTo>
                    <a:pt x="2562" y="2136"/>
                  </a:lnTo>
                  <a:lnTo>
                    <a:pt x="2568" y="2130"/>
                  </a:lnTo>
                  <a:lnTo>
                    <a:pt x="2574" y="2118"/>
                  </a:lnTo>
                  <a:lnTo>
                    <a:pt x="2574" y="2106"/>
                  </a:lnTo>
                  <a:lnTo>
                    <a:pt x="2568" y="2088"/>
                  </a:lnTo>
                  <a:lnTo>
                    <a:pt x="2544" y="2064"/>
                  </a:lnTo>
                  <a:lnTo>
                    <a:pt x="2532" y="2058"/>
                  </a:lnTo>
                  <a:lnTo>
                    <a:pt x="2514" y="2052"/>
                  </a:lnTo>
                  <a:lnTo>
                    <a:pt x="2490" y="2052"/>
                  </a:lnTo>
                  <a:lnTo>
                    <a:pt x="2460" y="2022"/>
                  </a:lnTo>
                  <a:lnTo>
                    <a:pt x="2472" y="2022"/>
                  </a:lnTo>
                  <a:lnTo>
                    <a:pt x="2484" y="2016"/>
                  </a:lnTo>
                  <a:lnTo>
                    <a:pt x="2496" y="2016"/>
                  </a:lnTo>
                  <a:lnTo>
                    <a:pt x="2508" y="2004"/>
                  </a:lnTo>
                  <a:lnTo>
                    <a:pt x="2508" y="1992"/>
                  </a:lnTo>
                  <a:lnTo>
                    <a:pt x="2502" y="1986"/>
                  </a:lnTo>
                  <a:lnTo>
                    <a:pt x="2496" y="1974"/>
                  </a:lnTo>
                  <a:lnTo>
                    <a:pt x="2490" y="1968"/>
                  </a:lnTo>
                  <a:lnTo>
                    <a:pt x="2502" y="1956"/>
                  </a:lnTo>
                  <a:lnTo>
                    <a:pt x="2556" y="1956"/>
                  </a:lnTo>
                  <a:lnTo>
                    <a:pt x="2544" y="1944"/>
                  </a:lnTo>
                  <a:lnTo>
                    <a:pt x="2532" y="1944"/>
                  </a:lnTo>
                  <a:lnTo>
                    <a:pt x="2508" y="1932"/>
                  </a:lnTo>
                  <a:lnTo>
                    <a:pt x="2496" y="1932"/>
                  </a:lnTo>
                  <a:lnTo>
                    <a:pt x="2508" y="1914"/>
                  </a:lnTo>
                  <a:lnTo>
                    <a:pt x="2484" y="1914"/>
                  </a:lnTo>
                  <a:lnTo>
                    <a:pt x="2484" y="1908"/>
                  </a:lnTo>
                  <a:lnTo>
                    <a:pt x="2478" y="1902"/>
                  </a:lnTo>
                  <a:lnTo>
                    <a:pt x="2478" y="1896"/>
                  </a:lnTo>
                  <a:lnTo>
                    <a:pt x="2490" y="1884"/>
                  </a:lnTo>
                  <a:lnTo>
                    <a:pt x="2526" y="1872"/>
                  </a:lnTo>
                  <a:lnTo>
                    <a:pt x="2586" y="1866"/>
                  </a:lnTo>
                  <a:lnTo>
                    <a:pt x="2640" y="1866"/>
                  </a:lnTo>
                  <a:lnTo>
                    <a:pt x="2646" y="1848"/>
                  </a:lnTo>
                  <a:lnTo>
                    <a:pt x="2712" y="1848"/>
                  </a:lnTo>
                  <a:lnTo>
                    <a:pt x="2712" y="1830"/>
                  </a:lnTo>
                  <a:lnTo>
                    <a:pt x="2718" y="1824"/>
                  </a:lnTo>
                  <a:lnTo>
                    <a:pt x="2808" y="1824"/>
                  </a:lnTo>
                  <a:lnTo>
                    <a:pt x="2862" y="1806"/>
                  </a:lnTo>
                  <a:lnTo>
                    <a:pt x="2874" y="1806"/>
                  </a:lnTo>
                  <a:lnTo>
                    <a:pt x="2874" y="1794"/>
                  </a:lnTo>
                  <a:lnTo>
                    <a:pt x="2886" y="1782"/>
                  </a:lnTo>
                  <a:lnTo>
                    <a:pt x="2898" y="1776"/>
                  </a:lnTo>
                  <a:lnTo>
                    <a:pt x="2916" y="1770"/>
                  </a:lnTo>
                  <a:lnTo>
                    <a:pt x="2940" y="1770"/>
                  </a:lnTo>
                  <a:lnTo>
                    <a:pt x="2958" y="1776"/>
                  </a:lnTo>
                  <a:lnTo>
                    <a:pt x="2976" y="1776"/>
                  </a:lnTo>
                  <a:lnTo>
                    <a:pt x="2988" y="1788"/>
                  </a:lnTo>
                  <a:lnTo>
                    <a:pt x="3000" y="1788"/>
                  </a:lnTo>
                  <a:lnTo>
                    <a:pt x="3012" y="1776"/>
                  </a:lnTo>
                  <a:lnTo>
                    <a:pt x="3018" y="1776"/>
                  </a:lnTo>
                  <a:lnTo>
                    <a:pt x="3036" y="1794"/>
                  </a:lnTo>
                  <a:lnTo>
                    <a:pt x="3042" y="1806"/>
                  </a:lnTo>
                  <a:lnTo>
                    <a:pt x="3048" y="1812"/>
                  </a:lnTo>
                  <a:lnTo>
                    <a:pt x="3060" y="1812"/>
                  </a:lnTo>
                  <a:lnTo>
                    <a:pt x="3066" y="1818"/>
                  </a:lnTo>
                  <a:lnTo>
                    <a:pt x="3066" y="1860"/>
                  </a:lnTo>
                  <a:lnTo>
                    <a:pt x="3072" y="1866"/>
                  </a:lnTo>
                  <a:lnTo>
                    <a:pt x="3090" y="1866"/>
                  </a:lnTo>
                  <a:lnTo>
                    <a:pt x="3102" y="1860"/>
                  </a:lnTo>
                  <a:lnTo>
                    <a:pt x="3120" y="1860"/>
                  </a:lnTo>
                  <a:lnTo>
                    <a:pt x="3132" y="1842"/>
                  </a:lnTo>
                  <a:lnTo>
                    <a:pt x="3156" y="1878"/>
                  </a:lnTo>
                  <a:lnTo>
                    <a:pt x="3180" y="1866"/>
                  </a:lnTo>
                  <a:lnTo>
                    <a:pt x="3204" y="1878"/>
                  </a:lnTo>
                  <a:lnTo>
                    <a:pt x="3210" y="1872"/>
                  </a:lnTo>
                  <a:lnTo>
                    <a:pt x="3216" y="1872"/>
                  </a:lnTo>
                  <a:lnTo>
                    <a:pt x="3228" y="1878"/>
                  </a:lnTo>
                  <a:lnTo>
                    <a:pt x="3228" y="1902"/>
                  </a:lnTo>
                  <a:lnTo>
                    <a:pt x="3222" y="1908"/>
                  </a:lnTo>
                  <a:lnTo>
                    <a:pt x="3222" y="1914"/>
                  </a:lnTo>
                  <a:lnTo>
                    <a:pt x="3228" y="1914"/>
                  </a:lnTo>
                  <a:lnTo>
                    <a:pt x="3234" y="1908"/>
                  </a:lnTo>
                  <a:lnTo>
                    <a:pt x="3240" y="1908"/>
                  </a:lnTo>
                  <a:lnTo>
                    <a:pt x="3246" y="1902"/>
                  </a:lnTo>
                  <a:lnTo>
                    <a:pt x="3252" y="1902"/>
                  </a:lnTo>
                  <a:lnTo>
                    <a:pt x="3258" y="1908"/>
                  </a:lnTo>
                  <a:lnTo>
                    <a:pt x="3270" y="1914"/>
                  </a:lnTo>
                  <a:lnTo>
                    <a:pt x="3276" y="1920"/>
                  </a:lnTo>
                  <a:lnTo>
                    <a:pt x="3288" y="1926"/>
                  </a:lnTo>
                  <a:lnTo>
                    <a:pt x="3300" y="1914"/>
                  </a:lnTo>
                  <a:lnTo>
                    <a:pt x="3300" y="1896"/>
                  </a:lnTo>
                  <a:lnTo>
                    <a:pt x="3306" y="1890"/>
                  </a:lnTo>
                  <a:lnTo>
                    <a:pt x="3318" y="1884"/>
                  </a:lnTo>
                  <a:lnTo>
                    <a:pt x="3330" y="1884"/>
                  </a:lnTo>
                  <a:lnTo>
                    <a:pt x="3342" y="1866"/>
                  </a:lnTo>
                  <a:lnTo>
                    <a:pt x="3378" y="1854"/>
                  </a:lnTo>
                  <a:lnTo>
                    <a:pt x="3396" y="1836"/>
                  </a:lnTo>
                  <a:lnTo>
                    <a:pt x="3402" y="1836"/>
                  </a:lnTo>
                  <a:lnTo>
                    <a:pt x="3408" y="1842"/>
                  </a:lnTo>
                  <a:lnTo>
                    <a:pt x="3408" y="1860"/>
                  </a:lnTo>
                  <a:lnTo>
                    <a:pt x="3396" y="1872"/>
                  </a:lnTo>
                  <a:lnTo>
                    <a:pt x="3390" y="1872"/>
                  </a:lnTo>
                  <a:lnTo>
                    <a:pt x="3426" y="1890"/>
                  </a:lnTo>
                  <a:lnTo>
                    <a:pt x="3456" y="1902"/>
                  </a:lnTo>
                  <a:lnTo>
                    <a:pt x="3486" y="1920"/>
                  </a:lnTo>
                  <a:lnTo>
                    <a:pt x="3498" y="1926"/>
                  </a:lnTo>
                  <a:lnTo>
                    <a:pt x="3516" y="1938"/>
                  </a:lnTo>
                  <a:lnTo>
                    <a:pt x="3546" y="1968"/>
                  </a:lnTo>
                  <a:lnTo>
                    <a:pt x="3618" y="2028"/>
                  </a:lnTo>
                  <a:lnTo>
                    <a:pt x="3636" y="2052"/>
                  </a:lnTo>
                  <a:lnTo>
                    <a:pt x="3672" y="2088"/>
                  </a:lnTo>
                  <a:lnTo>
                    <a:pt x="3684" y="2106"/>
                  </a:lnTo>
                  <a:lnTo>
                    <a:pt x="3696" y="2118"/>
                  </a:lnTo>
                  <a:lnTo>
                    <a:pt x="3708" y="2124"/>
                  </a:lnTo>
                  <a:lnTo>
                    <a:pt x="3720" y="2124"/>
                  </a:lnTo>
                  <a:lnTo>
                    <a:pt x="3732" y="2118"/>
                  </a:lnTo>
                  <a:lnTo>
                    <a:pt x="3744" y="2106"/>
                  </a:lnTo>
                  <a:lnTo>
                    <a:pt x="3744" y="2094"/>
                  </a:lnTo>
                  <a:lnTo>
                    <a:pt x="3750" y="2088"/>
                  </a:lnTo>
                  <a:lnTo>
                    <a:pt x="3750" y="2082"/>
                  </a:lnTo>
                  <a:lnTo>
                    <a:pt x="3762" y="2082"/>
                  </a:lnTo>
                  <a:lnTo>
                    <a:pt x="3768" y="2088"/>
                  </a:lnTo>
                  <a:lnTo>
                    <a:pt x="3768" y="2100"/>
                  </a:lnTo>
                  <a:lnTo>
                    <a:pt x="3774" y="2106"/>
                  </a:lnTo>
                  <a:lnTo>
                    <a:pt x="3774" y="2112"/>
                  </a:lnTo>
                  <a:lnTo>
                    <a:pt x="3804" y="2112"/>
                  </a:lnTo>
                  <a:lnTo>
                    <a:pt x="3816" y="2118"/>
                  </a:lnTo>
                  <a:lnTo>
                    <a:pt x="3822" y="2130"/>
                  </a:lnTo>
                  <a:lnTo>
                    <a:pt x="3834" y="2136"/>
                  </a:lnTo>
                  <a:lnTo>
                    <a:pt x="3858" y="2136"/>
                  </a:lnTo>
                  <a:lnTo>
                    <a:pt x="3864" y="2124"/>
                  </a:lnTo>
                  <a:lnTo>
                    <a:pt x="3876" y="2118"/>
                  </a:lnTo>
                  <a:lnTo>
                    <a:pt x="3894" y="2112"/>
                  </a:lnTo>
                  <a:lnTo>
                    <a:pt x="3906" y="2106"/>
                  </a:lnTo>
                  <a:lnTo>
                    <a:pt x="3924" y="2106"/>
                  </a:lnTo>
                  <a:lnTo>
                    <a:pt x="3948" y="2118"/>
                  </a:lnTo>
                  <a:lnTo>
                    <a:pt x="3972" y="2142"/>
                  </a:lnTo>
                  <a:lnTo>
                    <a:pt x="3984" y="2148"/>
                  </a:lnTo>
                  <a:lnTo>
                    <a:pt x="3990" y="2160"/>
                  </a:lnTo>
                  <a:lnTo>
                    <a:pt x="4002" y="2160"/>
                  </a:lnTo>
                  <a:lnTo>
                    <a:pt x="4014" y="2166"/>
                  </a:lnTo>
                  <a:lnTo>
                    <a:pt x="4026" y="2166"/>
                  </a:lnTo>
                  <a:lnTo>
                    <a:pt x="4038" y="2172"/>
                  </a:lnTo>
                  <a:lnTo>
                    <a:pt x="4044" y="2172"/>
                  </a:lnTo>
                  <a:lnTo>
                    <a:pt x="4044" y="2178"/>
                  </a:lnTo>
                  <a:lnTo>
                    <a:pt x="4050" y="2190"/>
                  </a:lnTo>
                  <a:lnTo>
                    <a:pt x="4056" y="2196"/>
                  </a:lnTo>
                  <a:lnTo>
                    <a:pt x="4062" y="2208"/>
                  </a:lnTo>
                  <a:lnTo>
                    <a:pt x="4068" y="2214"/>
                  </a:lnTo>
                  <a:lnTo>
                    <a:pt x="4068" y="2220"/>
                  </a:lnTo>
                  <a:lnTo>
                    <a:pt x="4140" y="2226"/>
                  </a:lnTo>
                  <a:lnTo>
                    <a:pt x="4152" y="2190"/>
                  </a:lnTo>
                  <a:lnTo>
                    <a:pt x="4176" y="2214"/>
                  </a:lnTo>
                  <a:lnTo>
                    <a:pt x="4212" y="2256"/>
                  </a:lnTo>
                  <a:lnTo>
                    <a:pt x="4254" y="2256"/>
                  </a:lnTo>
                  <a:lnTo>
                    <a:pt x="4266" y="2244"/>
                  </a:lnTo>
                  <a:lnTo>
                    <a:pt x="4266" y="2226"/>
                  </a:lnTo>
                  <a:lnTo>
                    <a:pt x="4326" y="2226"/>
                  </a:lnTo>
                  <a:lnTo>
                    <a:pt x="4320" y="2214"/>
                  </a:lnTo>
                  <a:lnTo>
                    <a:pt x="4344" y="2214"/>
                  </a:lnTo>
                  <a:lnTo>
                    <a:pt x="4338" y="2208"/>
                  </a:lnTo>
                  <a:lnTo>
                    <a:pt x="4338" y="2202"/>
                  </a:lnTo>
                  <a:lnTo>
                    <a:pt x="4374" y="2166"/>
                  </a:lnTo>
                  <a:lnTo>
                    <a:pt x="4392" y="2166"/>
                  </a:lnTo>
                  <a:lnTo>
                    <a:pt x="4404" y="2148"/>
                  </a:lnTo>
                  <a:lnTo>
                    <a:pt x="4428" y="2148"/>
                  </a:lnTo>
                  <a:lnTo>
                    <a:pt x="4428" y="2142"/>
                  </a:lnTo>
                  <a:lnTo>
                    <a:pt x="4434" y="2136"/>
                  </a:lnTo>
                  <a:lnTo>
                    <a:pt x="4434" y="2130"/>
                  </a:lnTo>
                  <a:lnTo>
                    <a:pt x="4440" y="2124"/>
                  </a:lnTo>
                  <a:lnTo>
                    <a:pt x="4458" y="2124"/>
                  </a:lnTo>
                  <a:lnTo>
                    <a:pt x="4464" y="2130"/>
                  </a:lnTo>
                  <a:lnTo>
                    <a:pt x="4482" y="2124"/>
                  </a:lnTo>
                  <a:lnTo>
                    <a:pt x="4482" y="2130"/>
                  </a:lnTo>
                  <a:lnTo>
                    <a:pt x="4518" y="2130"/>
                  </a:lnTo>
                  <a:lnTo>
                    <a:pt x="4524" y="2148"/>
                  </a:lnTo>
                  <a:lnTo>
                    <a:pt x="4548" y="2148"/>
                  </a:lnTo>
                  <a:lnTo>
                    <a:pt x="4566" y="2142"/>
                  </a:lnTo>
                  <a:lnTo>
                    <a:pt x="4608" y="2142"/>
                  </a:lnTo>
                  <a:lnTo>
                    <a:pt x="4608" y="2148"/>
                  </a:lnTo>
                  <a:lnTo>
                    <a:pt x="4614" y="2154"/>
                  </a:lnTo>
                  <a:lnTo>
                    <a:pt x="4614" y="2166"/>
                  </a:lnTo>
                  <a:lnTo>
                    <a:pt x="4620" y="2172"/>
                  </a:lnTo>
                  <a:lnTo>
                    <a:pt x="4638" y="2178"/>
                  </a:lnTo>
                  <a:lnTo>
                    <a:pt x="4668" y="2178"/>
                  </a:lnTo>
                  <a:lnTo>
                    <a:pt x="4674" y="2190"/>
                  </a:lnTo>
                  <a:lnTo>
                    <a:pt x="4698" y="2184"/>
                  </a:lnTo>
                  <a:lnTo>
                    <a:pt x="4704" y="2196"/>
                  </a:lnTo>
                  <a:lnTo>
                    <a:pt x="4704" y="2190"/>
                  </a:lnTo>
                  <a:lnTo>
                    <a:pt x="4710" y="2184"/>
                  </a:lnTo>
                  <a:lnTo>
                    <a:pt x="4752" y="2184"/>
                  </a:lnTo>
                  <a:lnTo>
                    <a:pt x="4752" y="2196"/>
                  </a:lnTo>
                  <a:lnTo>
                    <a:pt x="4800" y="2190"/>
                  </a:lnTo>
                  <a:lnTo>
                    <a:pt x="4800" y="2202"/>
                  </a:lnTo>
                  <a:lnTo>
                    <a:pt x="4806" y="2208"/>
                  </a:lnTo>
                  <a:lnTo>
                    <a:pt x="4830" y="2196"/>
                  </a:lnTo>
                  <a:lnTo>
                    <a:pt x="4836" y="2190"/>
                  </a:lnTo>
                  <a:lnTo>
                    <a:pt x="4836" y="2184"/>
                  </a:lnTo>
                  <a:lnTo>
                    <a:pt x="4854" y="2184"/>
                  </a:lnTo>
                  <a:lnTo>
                    <a:pt x="4854" y="2160"/>
                  </a:lnTo>
                  <a:lnTo>
                    <a:pt x="4848" y="2148"/>
                  </a:lnTo>
                  <a:lnTo>
                    <a:pt x="4842" y="2142"/>
                  </a:lnTo>
                  <a:lnTo>
                    <a:pt x="4836" y="2142"/>
                  </a:lnTo>
                  <a:lnTo>
                    <a:pt x="4812" y="2106"/>
                  </a:lnTo>
                  <a:lnTo>
                    <a:pt x="4806" y="2088"/>
                  </a:lnTo>
                  <a:lnTo>
                    <a:pt x="4794" y="2076"/>
                  </a:lnTo>
                  <a:lnTo>
                    <a:pt x="4794" y="2064"/>
                  </a:lnTo>
                  <a:lnTo>
                    <a:pt x="4812" y="2064"/>
                  </a:lnTo>
                  <a:lnTo>
                    <a:pt x="4806" y="2052"/>
                  </a:lnTo>
                  <a:lnTo>
                    <a:pt x="4812" y="2052"/>
                  </a:lnTo>
                  <a:lnTo>
                    <a:pt x="4824" y="2046"/>
                  </a:lnTo>
                  <a:lnTo>
                    <a:pt x="4830" y="2034"/>
                  </a:lnTo>
                  <a:lnTo>
                    <a:pt x="4830" y="2016"/>
                  </a:lnTo>
                  <a:lnTo>
                    <a:pt x="4890" y="2046"/>
                  </a:lnTo>
                  <a:lnTo>
                    <a:pt x="4902" y="2046"/>
                  </a:lnTo>
                  <a:lnTo>
                    <a:pt x="4926" y="2052"/>
                  </a:lnTo>
                  <a:lnTo>
                    <a:pt x="4962" y="2052"/>
                  </a:lnTo>
                  <a:lnTo>
                    <a:pt x="4974" y="2058"/>
                  </a:lnTo>
                  <a:lnTo>
                    <a:pt x="4980" y="2064"/>
                  </a:lnTo>
                  <a:lnTo>
                    <a:pt x="5004" y="2076"/>
                  </a:lnTo>
                  <a:lnTo>
                    <a:pt x="5010" y="2076"/>
                  </a:lnTo>
                  <a:lnTo>
                    <a:pt x="5022" y="2070"/>
                  </a:lnTo>
                  <a:lnTo>
                    <a:pt x="5040" y="2070"/>
                  </a:lnTo>
                  <a:lnTo>
                    <a:pt x="5052" y="2076"/>
                  </a:lnTo>
                  <a:lnTo>
                    <a:pt x="5058" y="2082"/>
                  </a:lnTo>
                  <a:lnTo>
                    <a:pt x="5064" y="2094"/>
                  </a:lnTo>
                  <a:lnTo>
                    <a:pt x="5076" y="2106"/>
                  </a:lnTo>
                  <a:lnTo>
                    <a:pt x="5088" y="2130"/>
                  </a:lnTo>
                  <a:lnTo>
                    <a:pt x="5094" y="2136"/>
                  </a:lnTo>
                  <a:lnTo>
                    <a:pt x="5094" y="2142"/>
                  </a:lnTo>
                  <a:lnTo>
                    <a:pt x="5118" y="2136"/>
                  </a:lnTo>
                  <a:lnTo>
                    <a:pt x="5118" y="2142"/>
                  </a:lnTo>
                  <a:lnTo>
                    <a:pt x="5136" y="2160"/>
                  </a:lnTo>
                  <a:lnTo>
                    <a:pt x="5166" y="2160"/>
                  </a:lnTo>
                  <a:lnTo>
                    <a:pt x="5172" y="2166"/>
                  </a:lnTo>
                  <a:lnTo>
                    <a:pt x="5184" y="2166"/>
                  </a:lnTo>
                  <a:lnTo>
                    <a:pt x="5196" y="2172"/>
                  </a:lnTo>
                  <a:lnTo>
                    <a:pt x="5208" y="2172"/>
                  </a:lnTo>
                  <a:lnTo>
                    <a:pt x="5220" y="2166"/>
                  </a:lnTo>
                  <a:lnTo>
                    <a:pt x="5274" y="2148"/>
                  </a:lnTo>
                  <a:lnTo>
                    <a:pt x="5322" y="2148"/>
                  </a:lnTo>
                  <a:lnTo>
                    <a:pt x="5334" y="2154"/>
                  </a:lnTo>
                  <a:lnTo>
                    <a:pt x="5340" y="2154"/>
                  </a:lnTo>
                  <a:lnTo>
                    <a:pt x="5346" y="2160"/>
                  </a:lnTo>
                  <a:lnTo>
                    <a:pt x="5382" y="2160"/>
                  </a:lnTo>
                  <a:lnTo>
                    <a:pt x="5406" y="2184"/>
                  </a:lnTo>
                  <a:lnTo>
                    <a:pt x="5466" y="2184"/>
                  </a:lnTo>
                  <a:lnTo>
                    <a:pt x="5472" y="2190"/>
                  </a:lnTo>
                  <a:lnTo>
                    <a:pt x="5472" y="2196"/>
                  </a:lnTo>
                  <a:lnTo>
                    <a:pt x="5484" y="2208"/>
                  </a:lnTo>
                  <a:lnTo>
                    <a:pt x="5484" y="2214"/>
                  </a:lnTo>
                  <a:lnTo>
                    <a:pt x="5502" y="2214"/>
                  </a:lnTo>
                  <a:lnTo>
                    <a:pt x="5514" y="2220"/>
                  </a:lnTo>
                  <a:lnTo>
                    <a:pt x="5514" y="2232"/>
                  </a:lnTo>
                  <a:lnTo>
                    <a:pt x="5520" y="2238"/>
                  </a:lnTo>
                  <a:lnTo>
                    <a:pt x="5586" y="2238"/>
                  </a:lnTo>
                  <a:lnTo>
                    <a:pt x="5592" y="2244"/>
                  </a:lnTo>
                  <a:lnTo>
                    <a:pt x="5598" y="2244"/>
                  </a:lnTo>
                  <a:lnTo>
                    <a:pt x="5610" y="2250"/>
                  </a:lnTo>
                  <a:lnTo>
                    <a:pt x="5634" y="2250"/>
                  </a:lnTo>
                  <a:lnTo>
                    <a:pt x="5646" y="2244"/>
                  </a:lnTo>
                  <a:lnTo>
                    <a:pt x="5664" y="2244"/>
                  </a:lnTo>
                  <a:lnTo>
                    <a:pt x="5670" y="2250"/>
                  </a:lnTo>
                  <a:lnTo>
                    <a:pt x="5670" y="2256"/>
                  </a:lnTo>
                  <a:lnTo>
                    <a:pt x="5676" y="2256"/>
                  </a:lnTo>
                  <a:lnTo>
                    <a:pt x="5694" y="2238"/>
                  </a:lnTo>
                  <a:lnTo>
                    <a:pt x="5694" y="2232"/>
                  </a:lnTo>
                  <a:lnTo>
                    <a:pt x="5742" y="2232"/>
                  </a:lnTo>
                  <a:lnTo>
                    <a:pt x="5754" y="2220"/>
                  </a:lnTo>
                  <a:lnTo>
                    <a:pt x="5790" y="2220"/>
                  </a:lnTo>
                  <a:lnTo>
                    <a:pt x="5802" y="2208"/>
                  </a:lnTo>
                  <a:lnTo>
                    <a:pt x="5802" y="2196"/>
                  </a:lnTo>
                  <a:lnTo>
                    <a:pt x="5832" y="2166"/>
                  </a:lnTo>
                  <a:lnTo>
                    <a:pt x="5850" y="2166"/>
                  </a:lnTo>
                  <a:lnTo>
                    <a:pt x="5862" y="2172"/>
                  </a:lnTo>
                  <a:lnTo>
                    <a:pt x="5898" y="2172"/>
                  </a:lnTo>
                  <a:lnTo>
                    <a:pt x="5916" y="2190"/>
                  </a:lnTo>
                  <a:lnTo>
                    <a:pt x="5928" y="2196"/>
                  </a:lnTo>
                  <a:lnTo>
                    <a:pt x="5952" y="2196"/>
                  </a:lnTo>
                  <a:lnTo>
                    <a:pt x="5964" y="2190"/>
                  </a:lnTo>
                  <a:lnTo>
                    <a:pt x="5970" y="2184"/>
                  </a:lnTo>
                  <a:lnTo>
                    <a:pt x="5994" y="2190"/>
                  </a:lnTo>
                  <a:lnTo>
                    <a:pt x="6012" y="2190"/>
                  </a:lnTo>
                  <a:lnTo>
                    <a:pt x="6048" y="2214"/>
                  </a:lnTo>
                  <a:lnTo>
                    <a:pt x="6084" y="2214"/>
                  </a:lnTo>
                  <a:lnTo>
                    <a:pt x="6090" y="2220"/>
                  </a:lnTo>
                  <a:lnTo>
                    <a:pt x="6102" y="2220"/>
                  </a:lnTo>
                  <a:lnTo>
                    <a:pt x="6120" y="2202"/>
                  </a:lnTo>
                  <a:lnTo>
                    <a:pt x="6120" y="2190"/>
                  </a:lnTo>
                  <a:lnTo>
                    <a:pt x="6144" y="2190"/>
                  </a:lnTo>
                  <a:lnTo>
                    <a:pt x="6156" y="2184"/>
                  </a:lnTo>
                  <a:lnTo>
                    <a:pt x="6162" y="2178"/>
                  </a:lnTo>
                  <a:lnTo>
                    <a:pt x="6162" y="2166"/>
                  </a:lnTo>
                  <a:lnTo>
                    <a:pt x="6150" y="2166"/>
                  </a:lnTo>
                  <a:lnTo>
                    <a:pt x="6144" y="2160"/>
                  </a:lnTo>
                  <a:lnTo>
                    <a:pt x="6138" y="2118"/>
                  </a:lnTo>
                  <a:lnTo>
                    <a:pt x="6138" y="2046"/>
                  </a:lnTo>
                  <a:lnTo>
                    <a:pt x="6156" y="2028"/>
                  </a:lnTo>
                  <a:lnTo>
                    <a:pt x="6156" y="2016"/>
                  </a:lnTo>
                  <a:lnTo>
                    <a:pt x="6150" y="2010"/>
                  </a:lnTo>
                  <a:lnTo>
                    <a:pt x="6138" y="2004"/>
                  </a:lnTo>
                  <a:lnTo>
                    <a:pt x="6126" y="1992"/>
                  </a:lnTo>
                  <a:lnTo>
                    <a:pt x="6114" y="1992"/>
                  </a:lnTo>
                  <a:lnTo>
                    <a:pt x="6108" y="1986"/>
                  </a:lnTo>
                  <a:lnTo>
                    <a:pt x="6096" y="1986"/>
                  </a:lnTo>
                  <a:lnTo>
                    <a:pt x="6078" y="1980"/>
                  </a:lnTo>
                  <a:lnTo>
                    <a:pt x="6072" y="1980"/>
                  </a:lnTo>
                  <a:lnTo>
                    <a:pt x="6072" y="1968"/>
                  </a:lnTo>
                  <a:lnTo>
                    <a:pt x="6078" y="1968"/>
                  </a:lnTo>
                  <a:lnTo>
                    <a:pt x="6120" y="1926"/>
                  </a:lnTo>
                  <a:lnTo>
                    <a:pt x="6156" y="1920"/>
                  </a:lnTo>
                  <a:lnTo>
                    <a:pt x="6162" y="1908"/>
                  </a:lnTo>
                  <a:lnTo>
                    <a:pt x="6204" y="1914"/>
                  </a:lnTo>
                  <a:lnTo>
                    <a:pt x="6258" y="1902"/>
                  </a:lnTo>
                  <a:lnTo>
                    <a:pt x="6294" y="1920"/>
                  </a:lnTo>
                  <a:lnTo>
                    <a:pt x="6330" y="1944"/>
                  </a:lnTo>
                  <a:lnTo>
                    <a:pt x="6402" y="1944"/>
                  </a:lnTo>
                  <a:lnTo>
                    <a:pt x="6408" y="1950"/>
                  </a:lnTo>
                  <a:lnTo>
                    <a:pt x="6420" y="1956"/>
                  </a:lnTo>
                  <a:lnTo>
                    <a:pt x="6426" y="1962"/>
                  </a:lnTo>
                  <a:lnTo>
                    <a:pt x="6438" y="1968"/>
                  </a:lnTo>
                  <a:lnTo>
                    <a:pt x="6438" y="1980"/>
                  </a:lnTo>
                  <a:lnTo>
                    <a:pt x="6444" y="1980"/>
                  </a:lnTo>
                  <a:lnTo>
                    <a:pt x="6456" y="1992"/>
                  </a:lnTo>
                  <a:lnTo>
                    <a:pt x="6468" y="1998"/>
                  </a:lnTo>
                  <a:lnTo>
                    <a:pt x="6480" y="2010"/>
                  </a:lnTo>
                  <a:lnTo>
                    <a:pt x="6492" y="2010"/>
                  </a:lnTo>
                  <a:lnTo>
                    <a:pt x="6498" y="2016"/>
                  </a:lnTo>
                  <a:lnTo>
                    <a:pt x="6504" y="2016"/>
                  </a:lnTo>
                  <a:lnTo>
                    <a:pt x="6510" y="2046"/>
                  </a:lnTo>
                  <a:lnTo>
                    <a:pt x="6558" y="2070"/>
                  </a:lnTo>
                  <a:lnTo>
                    <a:pt x="6570" y="2100"/>
                  </a:lnTo>
                  <a:lnTo>
                    <a:pt x="6582" y="2100"/>
                  </a:lnTo>
                  <a:lnTo>
                    <a:pt x="6630" y="2124"/>
                  </a:lnTo>
                  <a:lnTo>
                    <a:pt x="6636" y="2136"/>
                  </a:lnTo>
                  <a:lnTo>
                    <a:pt x="6654" y="2154"/>
                  </a:lnTo>
                  <a:lnTo>
                    <a:pt x="6660" y="2166"/>
                  </a:lnTo>
                  <a:lnTo>
                    <a:pt x="6672" y="2166"/>
                  </a:lnTo>
                  <a:lnTo>
                    <a:pt x="6678" y="2190"/>
                  </a:lnTo>
                  <a:lnTo>
                    <a:pt x="6684" y="2190"/>
                  </a:lnTo>
                  <a:lnTo>
                    <a:pt x="6690" y="2196"/>
                  </a:lnTo>
                  <a:lnTo>
                    <a:pt x="6714" y="2208"/>
                  </a:lnTo>
                  <a:lnTo>
                    <a:pt x="6720" y="2214"/>
                  </a:lnTo>
                  <a:lnTo>
                    <a:pt x="6732" y="2220"/>
                  </a:lnTo>
                  <a:lnTo>
                    <a:pt x="6780" y="2220"/>
                  </a:lnTo>
                  <a:lnTo>
                    <a:pt x="6792" y="2226"/>
                  </a:lnTo>
                  <a:lnTo>
                    <a:pt x="6798" y="2232"/>
                  </a:lnTo>
                  <a:lnTo>
                    <a:pt x="6810" y="2238"/>
                  </a:lnTo>
                  <a:lnTo>
                    <a:pt x="6822" y="2226"/>
                  </a:lnTo>
                  <a:lnTo>
                    <a:pt x="6834" y="2226"/>
                  </a:lnTo>
                  <a:lnTo>
                    <a:pt x="6852" y="2244"/>
                  </a:lnTo>
                  <a:lnTo>
                    <a:pt x="6864" y="2250"/>
                  </a:lnTo>
                  <a:lnTo>
                    <a:pt x="6882" y="2268"/>
                  </a:lnTo>
                  <a:lnTo>
                    <a:pt x="6924" y="2268"/>
                  </a:lnTo>
                  <a:lnTo>
                    <a:pt x="6942" y="2298"/>
                  </a:lnTo>
                  <a:lnTo>
                    <a:pt x="6960" y="2298"/>
                  </a:lnTo>
                  <a:lnTo>
                    <a:pt x="6966" y="2304"/>
                  </a:lnTo>
                  <a:lnTo>
                    <a:pt x="6966" y="2310"/>
                  </a:lnTo>
                  <a:lnTo>
                    <a:pt x="6972" y="2322"/>
                  </a:lnTo>
                  <a:lnTo>
                    <a:pt x="6972" y="2334"/>
                  </a:lnTo>
                  <a:lnTo>
                    <a:pt x="7014" y="2364"/>
                  </a:lnTo>
                  <a:lnTo>
                    <a:pt x="7038" y="2358"/>
                  </a:lnTo>
                  <a:lnTo>
                    <a:pt x="7050" y="2370"/>
                  </a:lnTo>
                  <a:lnTo>
                    <a:pt x="7068" y="2370"/>
                  </a:lnTo>
                  <a:lnTo>
                    <a:pt x="7068" y="2358"/>
                  </a:lnTo>
                  <a:lnTo>
                    <a:pt x="7098" y="2364"/>
                  </a:lnTo>
                  <a:lnTo>
                    <a:pt x="7098" y="2346"/>
                  </a:lnTo>
                  <a:lnTo>
                    <a:pt x="7104" y="2340"/>
                  </a:lnTo>
                  <a:lnTo>
                    <a:pt x="7110" y="2340"/>
                  </a:lnTo>
                  <a:lnTo>
                    <a:pt x="7122" y="2334"/>
                  </a:lnTo>
                  <a:lnTo>
                    <a:pt x="7152" y="2334"/>
                  </a:lnTo>
                  <a:lnTo>
                    <a:pt x="7158" y="2310"/>
                  </a:lnTo>
                  <a:lnTo>
                    <a:pt x="7200" y="2310"/>
                  </a:lnTo>
                  <a:lnTo>
                    <a:pt x="7212" y="2316"/>
                  </a:lnTo>
                  <a:lnTo>
                    <a:pt x="7218" y="2328"/>
                  </a:lnTo>
                  <a:lnTo>
                    <a:pt x="7218" y="2346"/>
                  </a:lnTo>
                  <a:lnTo>
                    <a:pt x="7242" y="2358"/>
                  </a:lnTo>
                  <a:lnTo>
                    <a:pt x="7242" y="2388"/>
                  </a:lnTo>
                  <a:lnTo>
                    <a:pt x="7224" y="2394"/>
                  </a:lnTo>
                  <a:lnTo>
                    <a:pt x="7236" y="2412"/>
                  </a:lnTo>
                  <a:lnTo>
                    <a:pt x="7236" y="2430"/>
                  </a:lnTo>
                  <a:lnTo>
                    <a:pt x="7248" y="2442"/>
                  </a:lnTo>
                  <a:lnTo>
                    <a:pt x="7248" y="2466"/>
                  </a:lnTo>
                  <a:lnTo>
                    <a:pt x="7266" y="2472"/>
                  </a:lnTo>
                  <a:lnTo>
                    <a:pt x="7260" y="2502"/>
                  </a:lnTo>
                  <a:lnTo>
                    <a:pt x="7266" y="2526"/>
                  </a:lnTo>
                  <a:lnTo>
                    <a:pt x="7260" y="2532"/>
                  </a:lnTo>
                  <a:lnTo>
                    <a:pt x="7254" y="2532"/>
                  </a:lnTo>
                  <a:lnTo>
                    <a:pt x="7254" y="2550"/>
                  </a:lnTo>
                  <a:lnTo>
                    <a:pt x="7260" y="2562"/>
                  </a:lnTo>
                  <a:lnTo>
                    <a:pt x="7260" y="2574"/>
                  </a:lnTo>
                  <a:lnTo>
                    <a:pt x="7254" y="2580"/>
                  </a:lnTo>
                  <a:lnTo>
                    <a:pt x="7248" y="2580"/>
                  </a:lnTo>
                  <a:lnTo>
                    <a:pt x="7236" y="2574"/>
                  </a:lnTo>
                  <a:lnTo>
                    <a:pt x="7224" y="2574"/>
                  </a:lnTo>
                  <a:lnTo>
                    <a:pt x="7206" y="2568"/>
                  </a:lnTo>
                  <a:lnTo>
                    <a:pt x="7194" y="2562"/>
                  </a:lnTo>
                  <a:lnTo>
                    <a:pt x="7170" y="2562"/>
                  </a:lnTo>
                  <a:lnTo>
                    <a:pt x="7164" y="2568"/>
                  </a:lnTo>
                  <a:lnTo>
                    <a:pt x="7170" y="2574"/>
                  </a:lnTo>
                  <a:lnTo>
                    <a:pt x="7170" y="2586"/>
                  </a:lnTo>
                  <a:lnTo>
                    <a:pt x="7146" y="2586"/>
                  </a:lnTo>
                  <a:lnTo>
                    <a:pt x="7146" y="2598"/>
                  </a:lnTo>
                  <a:lnTo>
                    <a:pt x="7152" y="2610"/>
                  </a:lnTo>
                  <a:lnTo>
                    <a:pt x="7158" y="2610"/>
                  </a:lnTo>
                  <a:lnTo>
                    <a:pt x="7170" y="2622"/>
                  </a:lnTo>
                  <a:lnTo>
                    <a:pt x="7182" y="2628"/>
                  </a:lnTo>
                  <a:lnTo>
                    <a:pt x="7194" y="2646"/>
                  </a:lnTo>
                  <a:lnTo>
                    <a:pt x="7206" y="2658"/>
                  </a:lnTo>
                  <a:lnTo>
                    <a:pt x="7212" y="2676"/>
                  </a:lnTo>
                  <a:lnTo>
                    <a:pt x="7212" y="2688"/>
                  </a:lnTo>
                  <a:lnTo>
                    <a:pt x="7224" y="2700"/>
                  </a:lnTo>
                  <a:lnTo>
                    <a:pt x="7230" y="2712"/>
                  </a:lnTo>
                  <a:lnTo>
                    <a:pt x="7236" y="2748"/>
                  </a:lnTo>
                  <a:lnTo>
                    <a:pt x="7206" y="2742"/>
                  </a:lnTo>
                  <a:lnTo>
                    <a:pt x="7200" y="2766"/>
                  </a:lnTo>
                  <a:lnTo>
                    <a:pt x="7224" y="2778"/>
                  </a:lnTo>
                  <a:lnTo>
                    <a:pt x="7260" y="2778"/>
                  </a:lnTo>
                  <a:lnTo>
                    <a:pt x="7260" y="2718"/>
                  </a:lnTo>
                  <a:lnTo>
                    <a:pt x="7266" y="2712"/>
                  </a:lnTo>
                  <a:lnTo>
                    <a:pt x="7272" y="2712"/>
                  </a:lnTo>
                  <a:lnTo>
                    <a:pt x="7284" y="2718"/>
                  </a:lnTo>
                  <a:lnTo>
                    <a:pt x="7290" y="2724"/>
                  </a:lnTo>
                  <a:lnTo>
                    <a:pt x="7302" y="2712"/>
                  </a:lnTo>
                  <a:lnTo>
                    <a:pt x="7308" y="2724"/>
                  </a:lnTo>
                  <a:lnTo>
                    <a:pt x="7314" y="2730"/>
                  </a:lnTo>
                  <a:lnTo>
                    <a:pt x="7320" y="2742"/>
                  </a:lnTo>
                  <a:lnTo>
                    <a:pt x="7332" y="2754"/>
                  </a:lnTo>
                  <a:lnTo>
                    <a:pt x="7344" y="2754"/>
                  </a:lnTo>
                  <a:lnTo>
                    <a:pt x="7356" y="2748"/>
                  </a:lnTo>
                  <a:lnTo>
                    <a:pt x="7368" y="2748"/>
                  </a:lnTo>
                  <a:lnTo>
                    <a:pt x="7374" y="2742"/>
                  </a:lnTo>
                  <a:lnTo>
                    <a:pt x="7380" y="2742"/>
                  </a:lnTo>
                  <a:lnTo>
                    <a:pt x="7380" y="2760"/>
                  </a:lnTo>
                  <a:lnTo>
                    <a:pt x="7386" y="2760"/>
                  </a:lnTo>
                  <a:lnTo>
                    <a:pt x="7392" y="2754"/>
                  </a:lnTo>
                  <a:lnTo>
                    <a:pt x="7404" y="2748"/>
                  </a:lnTo>
                  <a:lnTo>
                    <a:pt x="7422" y="2742"/>
                  </a:lnTo>
                  <a:lnTo>
                    <a:pt x="7440" y="2730"/>
                  </a:lnTo>
                  <a:lnTo>
                    <a:pt x="7452" y="2724"/>
                  </a:lnTo>
                  <a:lnTo>
                    <a:pt x="7464" y="2700"/>
                  </a:lnTo>
                  <a:lnTo>
                    <a:pt x="7464" y="2682"/>
                  </a:lnTo>
                  <a:lnTo>
                    <a:pt x="7470" y="2664"/>
                  </a:lnTo>
                  <a:lnTo>
                    <a:pt x="7470" y="2628"/>
                  </a:lnTo>
                  <a:lnTo>
                    <a:pt x="7494" y="2622"/>
                  </a:lnTo>
                  <a:lnTo>
                    <a:pt x="7494" y="2562"/>
                  </a:lnTo>
                  <a:lnTo>
                    <a:pt x="7500" y="2550"/>
                  </a:lnTo>
                  <a:lnTo>
                    <a:pt x="7506" y="2544"/>
                  </a:lnTo>
                  <a:lnTo>
                    <a:pt x="7518" y="2520"/>
                  </a:lnTo>
                  <a:lnTo>
                    <a:pt x="7518" y="2490"/>
                  </a:lnTo>
                  <a:lnTo>
                    <a:pt x="7524" y="2472"/>
                  </a:lnTo>
                  <a:lnTo>
                    <a:pt x="7524" y="2454"/>
                  </a:lnTo>
                  <a:lnTo>
                    <a:pt x="7518" y="2442"/>
                  </a:lnTo>
                  <a:lnTo>
                    <a:pt x="7518" y="2424"/>
                  </a:lnTo>
                  <a:lnTo>
                    <a:pt x="7512" y="2418"/>
                  </a:lnTo>
                  <a:lnTo>
                    <a:pt x="7512" y="2412"/>
                  </a:lnTo>
                  <a:lnTo>
                    <a:pt x="7518" y="2400"/>
                  </a:lnTo>
                  <a:lnTo>
                    <a:pt x="7524" y="2394"/>
                  </a:lnTo>
                  <a:lnTo>
                    <a:pt x="7524" y="2382"/>
                  </a:lnTo>
                  <a:lnTo>
                    <a:pt x="7530" y="2376"/>
                  </a:lnTo>
                  <a:lnTo>
                    <a:pt x="7530" y="2364"/>
                  </a:lnTo>
                  <a:lnTo>
                    <a:pt x="7524" y="2358"/>
                  </a:lnTo>
                  <a:lnTo>
                    <a:pt x="7518" y="2346"/>
                  </a:lnTo>
                  <a:lnTo>
                    <a:pt x="7524" y="2334"/>
                  </a:lnTo>
                  <a:lnTo>
                    <a:pt x="7530" y="2328"/>
                  </a:lnTo>
                  <a:lnTo>
                    <a:pt x="7536" y="2316"/>
                  </a:lnTo>
                  <a:lnTo>
                    <a:pt x="7536" y="2298"/>
                  </a:lnTo>
                  <a:lnTo>
                    <a:pt x="7530" y="2292"/>
                  </a:lnTo>
                  <a:lnTo>
                    <a:pt x="7530" y="2280"/>
                  </a:lnTo>
                  <a:lnTo>
                    <a:pt x="7518" y="2256"/>
                  </a:lnTo>
                  <a:lnTo>
                    <a:pt x="7512" y="2250"/>
                  </a:lnTo>
                  <a:lnTo>
                    <a:pt x="7512" y="2238"/>
                  </a:lnTo>
                  <a:lnTo>
                    <a:pt x="7506" y="2232"/>
                  </a:lnTo>
                  <a:lnTo>
                    <a:pt x="7506" y="2220"/>
                  </a:lnTo>
                  <a:lnTo>
                    <a:pt x="7500" y="2214"/>
                  </a:lnTo>
                  <a:lnTo>
                    <a:pt x="7500" y="2202"/>
                  </a:lnTo>
                  <a:lnTo>
                    <a:pt x="7494" y="2196"/>
                  </a:lnTo>
                  <a:lnTo>
                    <a:pt x="7482" y="2190"/>
                  </a:lnTo>
                  <a:lnTo>
                    <a:pt x="7476" y="2184"/>
                  </a:lnTo>
                  <a:lnTo>
                    <a:pt x="7482" y="2178"/>
                  </a:lnTo>
                  <a:lnTo>
                    <a:pt x="7476" y="2178"/>
                  </a:lnTo>
                  <a:lnTo>
                    <a:pt x="7470" y="2172"/>
                  </a:lnTo>
                  <a:lnTo>
                    <a:pt x="7458" y="2166"/>
                  </a:lnTo>
                  <a:lnTo>
                    <a:pt x="7446" y="2154"/>
                  </a:lnTo>
                  <a:lnTo>
                    <a:pt x="7440" y="2142"/>
                  </a:lnTo>
                  <a:lnTo>
                    <a:pt x="7434" y="2124"/>
                  </a:lnTo>
                  <a:lnTo>
                    <a:pt x="7434" y="2112"/>
                  </a:lnTo>
                  <a:lnTo>
                    <a:pt x="7428" y="2106"/>
                  </a:lnTo>
                  <a:lnTo>
                    <a:pt x="7428" y="2100"/>
                  </a:lnTo>
                  <a:lnTo>
                    <a:pt x="7416" y="2094"/>
                  </a:lnTo>
                  <a:lnTo>
                    <a:pt x="7416" y="2082"/>
                  </a:lnTo>
                  <a:lnTo>
                    <a:pt x="7422" y="2070"/>
                  </a:lnTo>
                  <a:lnTo>
                    <a:pt x="7422" y="2040"/>
                  </a:lnTo>
                  <a:lnTo>
                    <a:pt x="7410" y="2028"/>
                  </a:lnTo>
                  <a:lnTo>
                    <a:pt x="7404" y="2016"/>
                  </a:lnTo>
                  <a:lnTo>
                    <a:pt x="7398" y="2010"/>
                  </a:lnTo>
                  <a:lnTo>
                    <a:pt x="7380" y="2004"/>
                  </a:lnTo>
                  <a:lnTo>
                    <a:pt x="7380" y="1998"/>
                  </a:lnTo>
                  <a:lnTo>
                    <a:pt x="7374" y="1992"/>
                  </a:lnTo>
                  <a:lnTo>
                    <a:pt x="7368" y="1980"/>
                  </a:lnTo>
                  <a:lnTo>
                    <a:pt x="7356" y="1968"/>
                  </a:lnTo>
                  <a:lnTo>
                    <a:pt x="7344" y="1968"/>
                  </a:lnTo>
                  <a:lnTo>
                    <a:pt x="7332" y="1956"/>
                  </a:lnTo>
                  <a:lnTo>
                    <a:pt x="7326" y="1956"/>
                  </a:lnTo>
                  <a:lnTo>
                    <a:pt x="7308" y="1950"/>
                  </a:lnTo>
                  <a:lnTo>
                    <a:pt x="7302" y="1938"/>
                  </a:lnTo>
                  <a:lnTo>
                    <a:pt x="7308" y="1938"/>
                  </a:lnTo>
                  <a:lnTo>
                    <a:pt x="7314" y="1944"/>
                  </a:lnTo>
                  <a:lnTo>
                    <a:pt x="7326" y="1944"/>
                  </a:lnTo>
                  <a:lnTo>
                    <a:pt x="7332" y="1950"/>
                  </a:lnTo>
                  <a:lnTo>
                    <a:pt x="7344" y="1950"/>
                  </a:lnTo>
                  <a:lnTo>
                    <a:pt x="7350" y="1944"/>
                  </a:lnTo>
                  <a:lnTo>
                    <a:pt x="7350" y="1938"/>
                  </a:lnTo>
                  <a:lnTo>
                    <a:pt x="7344" y="1938"/>
                  </a:lnTo>
                  <a:lnTo>
                    <a:pt x="7332" y="1932"/>
                  </a:lnTo>
                  <a:lnTo>
                    <a:pt x="7326" y="1926"/>
                  </a:lnTo>
                  <a:lnTo>
                    <a:pt x="7320" y="1926"/>
                  </a:lnTo>
                  <a:lnTo>
                    <a:pt x="7242" y="1890"/>
                  </a:lnTo>
                  <a:lnTo>
                    <a:pt x="7236" y="1890"/>
                  </a:lnTo>
                  <a:lnTo>
                    <a:pt x="7230" y="1884"/>
                  </a:lnTo>
                  <a:lnTo>
                    <a:pt x="7218" y="1878"/>
                  </a:lnTo>
                  <a:lnTo>
                    <a:pt x="7206" y="1866"/>
                  </a:lnTo>
                  <a:lnTo>
                    <a:pt x="7194" y="1860"/>
                  </a:lnTo>
                  <a:lnTo>
                    <a:pt x="7188" y="1854"/>
                  </a:lnTo>
                  <a:lnTo>
                    <a:pt x="7170" y="1854"/>
                  </a:lnTo>
                  <a:lnTo>
                    <a:pt x="7164" y="1860"/>
                  </a:lnTo>
                  <a:lnTo>
                    <a:pt x="7152" y="1866"/>
                  </a:lnTo>
                  <a:lnTo>
                    <a:pt x="7116" y="1854"/>
                  </a:lnTo>
                  <a:lnTo>
                    <a:pt x="7152" y="1896"/>
                  </a:lnTo>
                  <a:lnTo>
                    <a:pt x="7146" y="1920"/>
                  </a:lnTo>
                  <a:lnTo>
                    <a:pt x="7134" y="1920"/>
                  </a:lnTo>
                  <a:lnTo>
                    <a:pt x="7134" y="1890"/>
                  </a:lnTo>
                  <a:lnTo>
                    <a:pt x="7116" y="1878"/>
                  </a:lnTo>
                  <a:lnTo>
                    <a:pt x="7116" y="1908"/>
                  </a:lnTo>
                  <a:lnTo>
                    <a:pt x="7068" y="1908"/>
                  </a:lnTo>
                  <a:lnTo>
                    <a:pt x="7074" y="1902"/>
                  </a:lnTo>
                  <a:lnTo>
                    <a:pt x="7074" y="1884"/>
                  </a:lnTo>
                  <a:lnTo>
                    <a:pt x="7068" y="1878"/>
                  </a:lnTo>
                  <a:lnTo>
                    <a:pt x="7044" y="1878"/>
                  </a:lnTo>
                  <a:lnTo>
                    <a:pt x="7038" y="1890"/>
                  </a:lnTo>
                  <a:lnTo>
                    <a:pt x="7014" y="1890"/>
                  </a:lnTo>
                  <a:lnTo>
                    <a:pt x="7002" y="1854"/>
                  </a:lnTo>
                  <a:lnTo>
                    <a:pt x="6996" y="1854"/>
                  </a:lnTo>
                  <a:lnTo>
                    <a:pt x="6984" y="1830"/>
                  </a:lnTo>
                  <a:lnTo>
                    <a:pt x="6912" y="1836"/>
                  </a:lnTo>
                  <a:lnTo>
                    <a:pt x="6906" y="1824"/>
                  </a:lnTo>
                  <a:lnTo>
                    <a:pt x="6882" y="1824"/>
                  </a:lnTo>
                  <a:lnTo>
                    <a:pt x="6870" y="1818"/>
                  </a:lnTo>
                  <a:lnTo>
                    <a:pt x="6864" y="1812"/>
                  </a:lnTo>
                  <a:lnTo>
                    <a:pt x="6864" y="1794"/>
                  </a:lnTo>
                  <a:lnTo>
                    <a:pt x="6876" y="1788"/>
                  </a:lnTo>
                  <a:lnTo>
                    <a:pt x="6888" y="1776"/>
                  </a:lnTo>
                  <a:lnTo>
                    <a:pt x="6900" y="1776"/>
                  </a:lnTo>
                  <a:lnTo>
                    <a:pt x="6900" y="1752"/>
                  </a:lnTo>
                  <a:lnTo>
                    <a:pt x="6906" y="1752"/>
                  </a:lnTo>
                  <a:lnTo>
                    <a:pt x="6918" y="1746"/>
                  </a:lnTo>
                  <a:lnTo>
                    <a:pt x="6930" y="1734"/>
                  </a:lnTo>
                  <a:lnTo>
                    <a:pt x="6930" y="1728"/>
                  </a:lnTo>
                  <a:lnTo>
                    <a:pt x="6936" y="1716"/>
                  </a:lnTo>
                  <a:lnTo>
                    <a:pt x="6936" y="1710"/>
                  </a:lnTo>
                  <a:lnTo>
                    <a:pt x="6942" y="1698"/>
                  </a:lnTo>
                  <a:lnTo>
                    <a:pt x="6930" y="1686"/>
                  </a:lnTo>
                  <a:lnTo>
                    <a:pt x="6942" y="1662"/>
                  </a:lnTo>
                  <a:lnTo>
                    <a:pt x="6930" y="1650"/>
                  </a:lnTo>
                  <a:lnTo>
                    <a:pt x="6948" y="1632"/>
                  </a:lnTo>
                  <a:lnTo>
                    <a:pt x="6972" y="1626"/>
                  </a:lnTo>
                  <a:lnTo>
                    <a:pt x="6960" y="1596"/>
                  </a:lnTo>
                  <a:lnTo>
                    <a:pt x="6984" y="1590"/>
                  </a:lnTo>
                  <a:lnTo>
                    <a:pt x="6960" y="1554"/>
                  </a:lnTo>
                  <a:lnTo>
                    <a:pt x="6990" y="1542"/>
                  </a:lnTo>
                  <a:lnTo>
                    <a:pt x="6990" y="1500"/>
                  </a:lnTo>
                  <a:lnTo>
                    <a:pt x="6996" y="1488"/>
                  </a:lnTo>
                  <a:lnTo>
                    <a:pt x="7002" y="1482"/>
                  </a:lnTo>
                  <a:lnTo>
                    <a:pt x="7020" y="1470"/>
                  </a:lnTo>
                  <a:lnTo>
                    <a:pt x="7032" y="1464"/>
                  </a:lnTo>
                  <a:lnTo>
                    <a:pt x="7050" y="1464"/>
                  </a:lnTo>
                  <a:lnTo>
                    <a:pt x="7068" y="1470"/>
                  </a:lnTo>
                  <a:lnTo>
                    <a:pt x="7188" y="1470"/>
                  </a:lnTo>
                  <a:lnTo>
                    <a:pt x="7206" y="1488"/>
                  </a:lnTo>
                  <a:lnTo>
                    <a:pt x="7224" y="1482"/>
                  </a:lnTo>
                  <a:lnTo>
                    <a:pt x="7218" y="1464"/>
                  </a:lnTo>
                  <a:lnTo>
                    <a:pt x="7290" y="1482"/>
                  </a:lnTo>
                  <a:lnTo>
                    <a:pt x="7320" y="1464"/>
                  </a:lnTo>
                  <a:lnTo>
                    <a:pt x="7350" y="1488"/>
                  </a:lnTo>
                  <a:lnTo>
                    <a:pt x="7356" y="1452"/>
                  </a:lnTo>
                  <a:lnTo>
                    <a:pt x="7434" y="1452"/>
                  </a:lnTo>
                  <a:lnTo>
                    <a:pt x="7446" y="1458"/>
                  </a:lnTo>
                  <a:lnTo>
                    <a:pt x="7452" y="1470"/>
                  </a:lnTo>
                  <a:lnTo>
                    <a:pt x="7458" y="1470"/>
                  </a:lnTo>
                  <a:lnTo>
                    <a:pt x="7464" y="1464"/>
                  </a:lnTo>
                  <a:lnTo>
                    <a:pt x="7476" y="1464"/>
                  </a:lnTo>
                  <a:lnTo>
                    <a:pt x="7482" y="1458"/>
                  </a:lnTo>
                  <a:lnTo>
                    <a:pt x="7494" y="1452"/>
                  </a:lnTo>
                  <a:lnTo>
                    <a:pt x="7518" y="1470"/>
                  </a:lnTo>
                  <a:lnTo>
                    <a:pt x="7560" y="1476"/>
                  </a:lnTo>
                  <a:lnTo>
                    <a:pt x="7506" y="1488"/>
                  </a:lnTo>
                  <a:lnTo>
                    <a:pt x="7506" y="1494"/>
                  </a:lnTo>
                  <a:lnTo>
                    <a:pt x="7512" y="1500"/>
                  </a:lnTo>
                  <a:lnTo>
                    <a:pt x="7524" y="1506"/>
                  </a:lnTo>
                  <a:lnTo>
                    <a:pt x="7530" y="1512"/>
                  </a:lnTo>
                  <a:lnTo>
                    <a:pt x="7542" y="1512"/>
                  </a:lnTo>
                  <a:lnTo>
                    <a:pt x="7548" y="1506"/>
                  </a:lnTo>
                  <a:lnTo>
                    <a:pt x="7560" y="1506"/>
                  </a:lnTo>
                  <a:lnTo>
                    <a:pt x="7572" y="1500"/>
                  </a:lnTo>
                  <a:lnTo>
                    <a:pt x="7578" y="1494"/>
                  </a:lnTo>
                  <a:lnTo>
                    <a:pt x="7584" y="1494"/>
                  </a:lnTo>
                  <a:lnTo>
                    <a:pt x="7614" y="1506"/>
                  </a:lnTo>
                  <a:lnTo>
                    <a:pt x="7638" y="1488"/>
                  </a:lnTo>
                  <a:lnTo>
                    <a:pt x="7644" y="1488"/>
                  </a:lnTo>
                  <a:lnTo>
                    <a:pt x="7650" y="1494"/>
                  </a:lnTo>
                  <a:lnTo>
                    <a:pt x="7686" y="1494"/>
                  </a:lnTo>
                  <a:lnTo>
                    <a:pt x="7692" y="1488"/>
                  </a:lnTo>
                  <a:lnTo>
                    <a:pt x="7692" y="1476"/>
                  </a:lnTo>
                  <a:lnTo>
                    <a:pt x="7728" y="1482"/>
                  </a:lnTo>
                  <a:lnTo>
                    <a:pt x="7680" y="1452"/>
                  </a:lnTo>
                  <a:lnTo>
                    <a:pt x="7650" y="1464"/>
                  </a:lnTo>
                  <a:lnTo>
                    <a:pt x="7644" y="1446"/>
                  </a:lnTo>
                  <a:lnTo>
                    <a:pt x="7638" y="1434"/>
                  </a:lnTo>
                  <a:lnTo>
                    <a:pt x="7632" y="1428"/>
                  </a:lnTo>
                  <a:lnTo>
                    <a:pt x="7626" y="1416"/>
                  </a:lnTo>
                  <a:lnTo>
                    <a:pt x="7626" y="1398"/>
                  </a:lnTo>
                  <a:lnTo>
                    <a:pt x="7650" y="1374"/>
                  </a:lnTo>
                  <a:lnTo>
                    <a:pt x="7644" y="1344"/>
                  </a:lnTo>
                  <a:lnTo>
                    <a:pt x="7662" y="1332"/>
                  </a:lnTo>
                  <a:lnTo>
                    <a:pt x="7650" y="1326"/>
                  </a:lnTo>
                  <a:lnTo>
                    <a:pt x="7638" y="1314"/>
                  </a:lnTo>
                  <a:lnTo>
                    <a:pt x="7638" y="1302"/>
                  </a:lnTo>
                  <a:lnTo>
                    <a:pt x="7644" y="1296"/>
                  </a:lnTo>
                  <a:lnTo>
                    <a:pt x="7662" y="1290"/>
                  </a:lnTo>
                  <a:lnTo>
                    <a:pt x="7698" y="1290"/>
                  </a:lnTo>
                  <a:lnTo>
                    <a:pt x="7710" y="1296"/>
                  </a:lnTo>
                  <a:lnTo>
                    <a:pt x="7728" y="1296"/>
                  </a:lnTo>
                  <a:lnTo>
                    <a:pt x="7746" y="1278"/>
                  </a:lnTo>
                  <a:lnTo>
                    <a:pt x="7782" y="1308"/>
                  </a:lnTo>
                  <a:lnTo>
                    <a:pt x="7806" y="1290"/>
                  </a:lnTo>
                  <a:lnTo>
                    <a:pt x="7812" y="1302"/>
                  </a:lnTo>
                  <a:lnTo>
                    <a:pt x="7818" y="1308"/>
                  </a:lnTo>
                  <a:lnTo>
                    <a:pt x="7830" y="1332"/>
                  </a:lnTo>
                  <a:lnTo>
                    <a:pt x="7830" y="1338"/>
                  </a:lnTo>
                  <a:lnTo>
                    <a:pt x="7836" y="1344"/>
                  </a:lnTo>
                  <a:lnTo>
                    <a:pt x="7878" y="1344"/>
                  </a:lnTo>
                  <a:lnTo>
                    <a:pt x="7878" y="1362"/>
                  </a:lnTo>
                  <a:lnTo>
                    <a:pt x="7884" y="1374"/>
                  </a:lnTo>
                  <a:lnTo>
                    <a:pt x="7890" y="1380"/>
                  </a:lnTo>
                  <a:lnTo>
                    <a:pt x="7896" y="1380"/>
                  </a:lnTo>
                  <a:lnTo>
                    <a:pt x="7914" y="1362"/>
                  </a:lnTo>
                  <a:lnTo>
                    <a:pt x="7932" y="1326"/>
                  </a:lnTo>
                  <a:lnTo>
                    <a:pt x="7938" y="1320"/>
                  </a:lnTo>
                  <a:lnTo>
                    <a:pt x="7938" y="1314"/>
                  </a:lnTo>
                  <a:lnTo>
                    <a:pt x="7962" y="1302"/>
                  </a:lnTo>
                  <a:lnTo>
                    <a:pt x="7992" y="1314"/>
                  </a:lnTo>
                  <a:lnTo>
                    <a:pt x="7986" y="1302"/>
                  </a:lnTo>
                  <a:lnTo>
                    <a:pt x="7962" y="1284"/>
                  </a:lnTo>
                  <a:lnTo>
                    <a:pt x="7956" y="1278"/>
                  </a:lnTo>
                  <a:lnTo>
                    <a:pt x="7932" y="1266"/>
                  </a:lnTo>
                  <a:lnTo>
                    <a:pt x="7926" y="1254"/>
                  </a:lnTo>
                  <a:lnTo>
                    <a:pt x="7914" y="1248"/>
                  </a:lnTo>
                  <a:lnTo>
                    <a:pt x="7908" y="1242"/>
                  </a:lnTo>
                  <a:lnTo>
                    <a:pt x="7908" y="1230"/>
                  </a:lnTo>
                  <a:lnTo>
                    <a:pt x="7962" y="1230"/>
                  </a:lnTo>
                  <a:lnTo>
                    <a:pt x="7992" y="1236"/>
                  </a:lnTo>
                  <a:lnTo>
                    <a:pt x="8052" y="1236"/>
                  </a:lnTo>
                  <a:lnTo>
                    <a:pt x="8052" y="1254"/>
                  </a:lnTo>
                  <a:lnTo>
                    <a:pt x="8040" y="1254"/>
                  </a:lnTo>
                  <a:lnTo>
                    <a:pt x="8028" y="1248"/>
                  </a:lnTo>
                  <a:lnTo>
                    <a:pt x="7992" y="1248"/>
                  </a:lnTo>
                  <a:lnTo>
                    <a:pt x="7992" y="1266"/>
                  </a:lnTo>
                  <a:lnTo>
                    <a:pt x="8016" y="1290"/>
                  </a:lnTo>
                  <a:lnTo>
                    <a:pt x="8028" y="1296"/>
                  </a:lnTo>
                  <a:lnTo>
                    <a:pt x="8034" y="1320"/>
                  </a:lnTo>
                  <a:lnTo>
                    <a:pt x="8064" y="1326"/>
                  </a:lnTo>
                  <a:lnTo>
                    <a:pt x="8058" y="1344"/>
                  </a:lnTo>
                  <a:lnTo>
                    <a:pt x="8076" y="1362"/>
                  </a:lnTo>
                  <a:lnTo>
                    <a:pt x="8046" y="1368"/>
                  </a:lnTo>
                  <a:lnTo>
                    <a:pt x="8040" y="1380"/>
                  </a:lnTo>
                  <a:lnTo>
                    <a:pt x="8022" y="1386"/>
                  </a:lnTo>
                  <a:lnTo>
                    <a:pt x="8028" y="1398"/>
                  </a:lnTo>
                  <a:lnTo>
                    <a:pt x="8028" y="1404"/>
                  </a:lnTo>
                  <a:lnTo>
                    <a:pt x="8034" y="1416"/>
                  </a:lnTo>
                  <a:lnTo>
                    <a:pt x="8034" y="1440"/>
                  </a:lnTo>
                  <a:lnTo>
                    <a:pt x="8028" y="1452"/>
                  </a:lnTo>
                  <a:lnTo>
                    <a:pt x="8016" y="1464"/>
                  </a:lnTo>
                  <a:lnTo>
                    <a:pt x="8004" y="1488"/>
                  </a:lnTo>
                  <a:lnTo>
                    <a:pt x="8004" y="1506"/>
                  </a:lnTo>
                  <a:lnTo>
                    <a:pt x="8010" y="1506"/>
                  </a:lnTo>
                  <a:lnTo>
                    <a:pt x="8016" y="1512"/>
                  </a:lnTo>
                  <a:lnTo>
                    <a:pt x="8022" y="1524"/>
                  </a:lnTo>
                  <a:lnTo>
                    <a:pt x="8016" y="1530"/>
                  </a:lnTo>
                  <a:lnTo>
                    <a:pt x="8010" y="1542"/>
                  </a:lnTo>
                  <a:lnTo>
                    <a:pt x="7986" y="1566"/>
                  </a:lnTo>
                  <a:lnTo>
                    <a:pt x="7974" y="1572"/>
                  </a:lnTo>
                  <a:lnTo>
                    <a:pt x="7968" y="1578"/>
                  </a:lnTo>
                  <a:lnTo>
                    <a:pt x="7962" y="1578"/>
                  </a:lnTo>
                  <a:lnTo>
                    <a:pt x="7962" y="1596"/>
                  </a:lnTo>
                  <a:lnTo>
                    <a:pt x="7944" y="1596"/>
                  </a:lnTo>
                  <a:lnTo>
                    <a:pt x="7950" y="1596"/>
                  </a:lnTo>
                  <a:lnTo>
                    <a:pt x="7956" y="1602"/>
                  </a:lnTo>
                  <a:lnTo>
                    <a:pt x="7968" y="1608"/>
                  </a:lnTo>
                  <a:lnTo>
                    <a:pt x="7980" y="1632"/>
                  </a:lnTo>
                  <a:lnTo>
                    <a:pt x="7974" y="1650"/>
                  </a:lnTo>
                  <a:lnTo>
                    <a:pt x="7974" y="1662"/>
                  </a:lnTo>
                  <a:lnTo>
                    <a:pt x="7968" y="1674"/>
                  </a:lnTo>
                  <a:lnTo>
                    <a:pt x="7968" y="1686"/>
                  </a:lnTo>
                  <a:lnTo>
                    <a:pt x="7974" y="1704"/>
                  </a:lnTo>
                  <a:lnTo>
                    <a:pt x="7992" y="1722"/>
                  </a:lnTo>
                  <a:lnTo>
                    <a:pt x="8016" y="1752"/>
                  </a:lnTo>
                  <a:lnTo>
                    <a:pt x="8046" y="1776"/>
                  </a:lnTo>
                  <a:lnTo>
                    <a:pt x="8070" y="1800"/>
                  </a:lnTo>
                  <a:lnTo>
                    <a:pt x="8082" y="1806"/>
                  </a:lnTo>
                  <a:lnTo>
                    <a:pt x="8142" y="1872"/>
                  </a:lnTo>
                  <a:lnTo>
                    <a:pt x="8154" y="1866"/>
                  </a:lnTo>
                  <a:lnTo>
                    <a:pt x="8238" y="1962"/>
                  </a:lnTo>
                  <a:lnTo>
                    <a:pt x="8286" y="1980"/>
                  </a:lnTo>
                  <a:lnTo>
                    <a:pt x="8310" y="2004"/>
                  </a:lnTo>
                  <a:lnTo>
                    <a:pt x="8316" y="2016"/>
                  </a:lnTo>
                  <a:lnTo>
                    <a:pt x="8328" y="2022"/>
                  </a:lnTo>
                  <a:lnTo>
                    <a:pt x="8334" y="2034"/>
                  </a:lnTo>
                  <a:lnTo>
                    <a:pt x="8388" y="2088"/>
                  </a:lnTo>
                  <a:lnTo>
                    <a:pt x="8406" y="2088"/>
                  </a:lnTo>
                  <a:lnTo>
                    <a:pt x="8406" y="2106"/>
                  </a:lnTo>
                  <a:lnTo>
                    <a:pt x="8418" y="2106"/>
                  </a:lnTo>
                  <a:lnTo>
                    <a:pt x="8430" y="2100"/>
                  </a:lnTo>
                  <a:lnTo>
                    <a:pt x="8436" y="2094"/>
                  </a:lnTo>
                  <a:lnTo>
                    <a:pt x="8442" y="2082"/>
                  </a:lnTo>
                  <a:lnTo>
                    <a:pt x="8442" y="2076"/>
                  </a:lnTo>
                  <a:lnTo>
                    <a:pt x="8430" y="2064"/>
                  </a:lnTo>
                  <a:lnTo>
                    <a:pt x="8436" y="2058"/>
                  </a:lnTo>
                  <a:lnTo>
                    <a:pt x="8442" y="2046"/>
                  </a:lnTo>
                  <a:lnTo>
                    <a:pt x="8448" y="2040"/>
                  </a:lnTo>
                  <a:lnTo>
                    <a:pt x="8448" y="2022"/>
                  </a:lnTo>
                  <a:lnTo>
                    <a:pt x="8430" y="2004"/>
                  </a:lnTo>
                  <a:lnTo>
                    <a:pt x="8418" y="1998"/>
                  </a:lnTo>
                  <a:lnTo>
                    <a:pt x="8406" y="1974"/>
                  </a:lnTo>
                  <a:lnTo>
                    <a:pt x="8406" y="1962"/>
                  </a:lnTo>
                  <a:lnTo>
                    <a:pt x="8412" y="1950"/>
                  </a:lnTo>
                  <a:lnTo>
                    <a:pt x="8430" y="1932"/>
                  </a:lnTo>
                  <a:lnTo>
                    <a:pt x="8442" y="1932"/>
                  </a:lnTo>
                  <a:lnTo>
                    <a:pt x="8454" y="1938"/>
                  </a:lnTo>
                  <a:lnTo>
                    <a:pt x="8460" y="1938"/>
                  </a:lnTo>
                  <a:lnTo>
                    <a:pt x="8466" y="1944"/>
                  </a:lnTo>
                  <a:lnTo>
                    <a:pt x="8472" y="1944"/>
                  </a:lnTo>
                  <a:lnTo>
                    <a:pt x="8466" y="1938"/>
                  </a:lnTo>
                  <a:lnTo>
                    <a:pt x="8460" y="1926"/>
                  </a:lnTo>
                  <a:lnTo>
                    <a:pt x="8448" y="1920"/>
                  </a:lnTo>
                  <a:lnTo>
                    <a:pt x="8442" y="1908"/>
                  </a:lnTo>
                  <a:lnTo>
                    <a:pt x="8424" y="1890"/>
                  </a:lnTo>
                  <a:lnTo>
                    <a:pt x="8412" y="1890"/>
                  </a:lnTo>
                  <a:lnTo>
                    <a:pt x="8406" y="1884"/>
                  </a:lnTo>
                  <a:lnTo>
                    <a:pt x="8400" y="1872"/>
                  </a:lnTo>
                  <a:lnTo>
                    <a:pt x="8400" y="1860"/>
                  </a:lnTo>
                  <a:lnTo>
                    <a:pt x="8406" y="1848"/>
                  </a:lnTo>
                  <a:lnTo>
                    <a:pt x="8412" y="1842"/>
                  </a:lnTo>
                  <a:lnTo>
                    <a:pt x="8424" y="1836"/>
                  </a:lnTo>
                  <a:lnTo>
                    <a:pt x="8430" y="1830"/>
                  </a:lnTo>
                  <a:lnTo>
                    <a:pt x="8442" y="1836"/>
                  </a:lnTo>
                  <a:lnTo>
                    <a:pt x="8466" y="1836"/>
                  </a:lnTo>
                  <a:lnTo>
                    <a:pt x="8472" y="1830"/>
                  </a:lnTo>
                  <a:lnTo>
                    <a:pt x="8472" y="1812"/>
                  </a:lnTo>
                  <a:lnTo>
                    <a:pt x="8454" y="1794"/>
                  </a:lnTo>
                  <a:lnTo>
                    <a:pt x="8436" y="1788"/>
                  </a:lnTo>
                  <a:lnTo>
                    <a:pt x="8424" y="1782"/>
                  </a:lnTo>
                  <a:lnTo>
                    <a:pt x="8406" y="1770"/>
                  </a:lnTo>
                  <a:lnTo>
                    <a:pt x="8394" y="1758"/>
                  </a:lnTo>
                  <a:lnTo>
                    <a:pt x="8388" y="1740"/>
                  </a:lnTo>
                  <a:lnTo>
                    <a:pt x="8376" y="1716"/>
                  </a:lnTo>
                  <a:lnTo>
                    <a:pt x="8376" y="1704"/>
                  </a:lnTo>
                  <a:lnTo>
                    <a:pt x="8370" y="1698"/>
                  </a:lnTo>
                  <a:lnTo>
                    <a:pt x="8370" y="1692"/>
                  </a:lnTo>
                  <a:lnTo>
                    <a:pt x="8382" y="1686"/>
                  </a:lnTo>
                  <a:lnTo>
                    <a:pt x="8406" y="1710"/>
                  </a:lnTo>
                  <a:lnTo>
                    <a:pt x="8418" y="1716"/>
                  </a:lnTo>
                  <a:lnTo>
                    <a:pt x="8430" y="1716"/>
                  </a:lnTo>
                  <a:lnTo>
                    <a:pt x="8430" y="1710"/>
                  </a:lnTo>
                  <a:lnTo>
                    <a:pt x="8424" y="1704"/>
                  </a:lnTo>
                  <a:lnTo>
                    <a:pt x="8418" y="1692"/>
                  </a:lnTo>
                  <a:lnTo>
                    <a:pt x="8412" y="1686"/>
                  </a:lnTo>
                  <a:lnTo>
                    <a:pt x="8406" y="1674"/>
                  </a:lnTo>
                  <a:lnTo>
                    <a:pt x="8400" y="1668"/>
                  </a:lnTo>
                  <a:lnTo>
                    <a:pt x="8364" y="1668"/>
                  </a:lnTo>
                  <a:lnTo>
                    <a:pt x="8316" y="1626"/>
                  </a:lnTo>
                  <a:lnTo>
                    <a:pt x="8316" y="1596"/>
                  </a:lnTo>
                  <a:lnTo>
                    <a:pt x="8310" y="1590"/>
                  </a:lnTo>
                  <a:lnTo>
                    <a:pt x="8298" y="1584"/>
                  </a:lnTo>
                  <a:lnTo>
                    <a:pt x="8280" y="1578"/>
                  </a:lnTo>
                  <a:lnTo>
                    <a:pt x="8268" y="1572"/>
                  </a:lnTo>
                  <a:lnTo>
                    <a:pt x="8256" y="1572"/>
                  </a:lnTo>
                  <a:lnTo>
                    <a:pt x="8256" y="1590"/>
                  </a:lnTo>
                  <a:lnTo>
                    <a:pt x="8250" y="1590"/>
                  </a:lnTo>
                  <a:lnTo>
                    <a:pt x="8244" y="1584"/>
                  </a:lnTo>
                  <a:lnTo>
                    <a:pt x="8232" y="1584"/>
                  </a:lnTo>
                  <a:lnTo>
                    <a:pt x="8214" y="1572"/>
                  </a:lnTo>
                  <a:lnTo>
                    <a:pt x="8202" y="1566"/>
                  </a:lnTo>
                  <a:lnTo>
                    <a:pt x="8196" y="1560"/>
                  </a:lnTo>
                  <a:lnTo>
                    <a:pt x="8190" y="1548"/>
                  </a:lnTo>
                  <a:lnTo>
                    <a:pt x="8190" y="1536"/>
                  </a:lnTo>
                  <a:lnTo>
                    <a:pt x="8196" y="1524"/>
                  </a:lnTo>
                  <a:lnTo>
                    <a:pt x="8196" y="1500"/>
                  </a:lnTo>
                  <a:lnTo>
                    <a:pt x="8184" y="1476"/>
                  </a:lnTo>
                  <a:lnTo>
                    <a:pt x="8166" y="1458"/>
                  </a:lnTo>
                  <a:lnTo>
                    <a:pt x="8154" y="1452"/>
                  </a:lnTo>
                  <a:lnTo>
                    <a:pt x="8154" y="1434"/>
                  </a:lnTo>
                  <a:lnTo>
                    <a:pt x="8160" y="1428"/>
                  </a:lnTo>
                  <a:lnTo>
                    <a:pt x="8172" y="1428"/>
                  </a:lnTo>
                  <a:lnTo>
                    <a:pt x="8184" y="1434"/>
                  </a:lnTo>
                  <a:lnTo>
                    <a:pt x="8196" y="1416"/>
                  </a:lnTo>
                  <a:lnTo>
                    <a:pt x="8232" y="1446"/>
                  </a:lnTo>
                  <a:lnTo>
                    <a:pt x="8238" y="1440"/>
                  </a:lnTo>
                  <a:lnTo>
                    <a:pt x="8226" y="1428"/>
                  </a:lnTo>
                  <a:lnTo>
                    <a:pt x="8226" y="1422"/>
                  </a:lnTo>
                  <a:lnTo>
                    <a:pt x="8232" y="1416"/>
                  </a:lnTo>
                  <a:lnTo>
                    <a:pt x="8232" y="1404"/>
                  </a:lnTo>
                  <a:lnTo>
                    <a:pt x="8238" y="1392"/>
                  </a:lnTo>
                  <a:lnTo>
                    <a:pt x="8250" y="1386"/>
                  </a:lnTo>
                  <a:lnTo>
                    <a:pt x="8256" y="1386"/>
                  </a:lnTo>
                  <a:lnTo>
                    <a:pt x="8274" y="1404"/>
                  </a:lnTo>
                  <a:lnTo>
                    <a:pt x="8280" y="1416"/>
                  </a:lnTo>
                  <a:lnTo>
                    <a:pt x="8292" y="1428"/>
                  </a:lnTo>
                  <a:lnTo>
                    <a:pt x="8304" y="1434"/>
                  </a:lnTo>
                  <a:lnTo>
                    <a:pt x="8310" y="1446"/>
                  </a:lnTo>
                  <a:lnTo>
                    <a:pt x="8322" y="1398"/>
                  </a:lnTo>
                  <a:lnTo>
                    <a:pt x="8334" y="1398"/>
                  </a:lnTo>
                  <a:lnTo>
                    <a:pt x="8364" y="1392"/>
                  </a:lnTo>
                  <a:lnTo>
                    <a:pt x="8400" y="1386"/>
                  </a:lnTo>
                  <a:lnTo>
                    <a:pt x="8430" y="1386"/>
                  </a:lnTo>
                  <a:lnTo>
                    <a:pt x="8478" y="1410"/>
                  </a:lnTo>
                  <a:lnTo>
                    <a:pt x="8484" y="1416"/>
                  </a:lnTo>
                  <a:lnTo>
                    <a:pt x="8490" y="1416"/>
                  </a:lnTo>
                  <a:lnTo>
                    <a:pt x="8532" y="1434"/>
                  </a:lnTo>
                  <a:lnTo>
                    <a:pt x="8502" y="1374"/>
                  </a:lnTo>
                  <a:lnTo>
                    <a:pt x="8526" y="1374"/>
                  </a:lnTo>
                  <a:lnTo>
                    <a:pt x="8538" y="1368"/>
                  </a:lnTo>
                  <a:lnTo>
                    <a:pt x="8550" y="1356"/>
                  </a:lnTo>
                  <a:lnTo>
                    <a:pt x="8550" y="1332"/>
                  </a:lnTo>
                  <a:lnTo>
                    <a:pt x="8544" y="1326"/>
                  </a:lnTo>
                  <a:lnTo>
                    <a:pt x="8538" y="1314"/>
                  </a:lnTo>
                  <a:lnTo>
                    <a:pt x="8562" y="1314"/>
                  </a:lnTo>
                  <a:lnTo>
                    <a:pt x="8562" y="1290"/>
                  </a:lnTo>
                  <a:lnTo>
                    <a:pt x="8574" y="1290"/>
                  </a:lnTo>
                  <a:lnTo>
                    <a:pt x="8586" y="1296"/>
                  </a:lnTo>
                  <a:lnTo>
                    <a:pt x="8616" y="1296"/>
                  </a:lnTo>
                  <a:lnTo>
                    <a:pt x="8628" y="1290"/>
                  </a:lnTo>
                  <a:lnTo>
                    <a:pt x="8634" y="1284"/>
                  </a:lnTo>
                  <a:lnTo>
                    <a:pt x="8640" y="1272"/>
                  </a:lnTo>
                  <a:lnTo>
                    <a:pt x="8652" y="1260"/>
                  </a:lnTo>
                  <a:lnTo>
                    <a:pt x="8658" y="1248"/>
                  </a:lnTo>
                  <a:lnTo>
                    <a:pt x="8664" y="1242"/>
                  </a:lnTo>
                  <a:lnTo>
                    <a:pt x="8670" y="1242"/>
                  </a:lnTo>
                  <a:lnTo>
                    <a:pt x="8652" y="1218"/>
                  </a:lnTo>
                  <a:lnTo>
                    <a:pt x="8682" y="1218"/>
                  </a:lnTo>
                  <a:lnTo>
                    <a:pt x="8688" y="1236"/>
                  </a:lnTo>
                  <a:lnTo>
                    <a:pt x="8748" y="1242"/>
                  </a:lnTo>
                  <a:lnTo>
                    <a:pt x="8760" y="1242"/>
                  </a:lnTo>
                  <a:lnTo>
                    <a:pt x="8772" y="1248"/>
                  </a:lnTo>
                  <a:lnTo>
                    <a:pt x="8808" y="1248"/>
                  </a:lnTo>
                  <a:lnTo>
                    <a:pt x="8808" y="1230"/>
                  </a:lnTo>
                  <a:lnTo>
                    <a:pt x="8802" y="1218"/>
                  </a:lnTo>
                  <a:lnTo>
                    <a:pt x="8766" y="1218"/>
                  </a:lnTo>
                  <a:lnTo>
                    <a:pt x="8760" y="1194"/>
                  </a:lnTo>
                  <a:lnTo>
                    <a:pt x="8754" y="1194"/>
                  </a:lnTo>
                  <a:lnTo>
                    <a:pt x="8748" y="1188"/>
                  </a:lnTo>
                  <a:lnTo>
                    <a:pt x="8736" y="1188"/>
                  </a:lnTo>
                  <a:lnTo>
                    <a:pt x="8712" y="1176"/>
                  </a:lnTo>
                  <a:lnTo>
                    <a:pt x="8700" y="1176"/>
                  </a:lnTo>
                  <a:lnTo>
                    <a:pt x="8688" y="1170"/>
                  </a:lnTo>
                  <a:lnTo>
                    <a:pt x="8658" y="1170"/>
                  </a:lnTo>
                  <a:lnTo>
                    <a:pt x="8664" y="1152"/>
                  </a:lnTo>
                  <a:lnTo>
                    <a:pt x="8592" y="1104"/>
                  </a:lnTo>
                  <a:lnTo>
                    <a:pt x="8574" y="1122"/>
                  </a:lnTo>
                  <a:lnTo>
                    <a:pt x="8568" y="1122"/>
                  </a:lnTo>
                  <a:lnTo>
                    <a:pt x="8562" y="1116"/>
                  </a:lnTo>
                  <a:lnTo>
                    <a:pt x="8550" y="1116"/>
                  </a:lnTo>
                  <a:lnTo>
                    <a:pt x="8538" y="1110"/>
                  </a:lnTo>
                  <a:lnTo>
                    <a:pt x="8532" y="1110"/>
                  </a:lnTo>
                  <a:lnTo>
                    <a:pt x="8520" y="1104"/>
                  </a:lnTo>
                  <a:lnTo>
                    <a:pt x="8508" y="1092"/>
                  </a:lnTo>
                  <a:lnTo>
                    <a:pt x="8502" y="1092"/>
                  </a:lnTo>
                  <a:lnTo>
                    <a:pt x="8466" y="1098"/>
                  </a:lnTo>
                  <a:lnTo>
                    <a:pt x="8442" y="1092"/>
                  </a:lnTo>
                  <a:lnTo>
                    <a:pt x="8430" y="1086"/>
                  </a:lnTo>
                  <a:lnTo>
                    <a:pt x="8412" y="1068"/>
                  </a:lnTo>
                  <a:lnTo>
                    <a:pt x="8406" y="1068"/>
                  </a:lnTo>
                  <a:lnTo>
                    <a:pt x="8412" y="1062"/>
                  </a:lnTo>
                  <a:lnTo>
                    <a:pt x="8436" y="1062"/>
                  </a:lnTo>
                  <a:lnTo>
                    <a:pt x="8460" y="1074"/>
                  </a:lnTo>
                  <a:lnTo>
                    <a:pt x="8478" y="1074"/>
                  </a:lnTo>
                  <a:lnTo>
                    <a:pt x="8496" y="1080"/>
                  </a:lnTo>
                  <a:lnTo>
                    <a:pt x="8514" y="1080"/>
                  </a:lnTo>
                  <a:lnTo>
                    <a:pt x="8526" y="1086"/>
                  </a:lnTo>
                  <a:lnTo>
                    <a:pt x="8544" y="1086"/>
                  </a:lnTo>
                  <a:lnTo>
                    <a:pt x="8550" y="1080"/>
                  </a:lnTo>
                  <a:lnTo>
                    <a:pt x="8562" y="1080"/>
                  </a:lnTo>
                  <a:lnTo>
                    <a:pt x="8580" y="1074"/>
                  </a:lnTo>
                  <a:lnTo>
                    <a:pt x="8604" y="1062"/>
                  </a:lnTo>
                  <a:lnTo>
                    <a:pt x="8616" y="1050"/>
                  </a:lnTo>
                  <a:lnTo>
                    <a:pt x="8604" y="1038"/>
                  </a:lnTo>
                  <a:lnTo>
                    <a:pt x="8592" y="1032"/>
                  </a:lnTo>
                  <a:lnTo>
                    <a:pt x="8586" y="1026"/>
                  </a:lnTo>
                  <a:lnTo>
                    <a:pt x="8574" y="1020"/>
                  </a:lnTo>
                  <a:lnTo>
                    <a:pt x="8568" y="1014"/>
                  </a:lnTo>
                  <a:lnTo>
                    <a:pt x="8562" y="1014"/>
                  </a:lnTo>
                  <a:lnTo>
                    <a:pt x="8556" y="1008"/>
                  </a:lnTo>
                  <a:lnTo>
                    <a:pt x="8520" y="990"/>
                  </a:lnTo>
                  <a:lnTo>
                    <a:pt x="8508" y="978"/>
                  </a:lnTo>
                  <a:lnTo>
                    <a:pt x="8514" y="972"/>
                  </a:lnTo>
                  <a:lnTo>
                    <a:pt x="8538" y="972"/>
                  </a:lnTo>
                  <a:lnTo>
                    <a:pt x="8556" y="978"/>
                  </a:lnTo>
                  <a:lnTo>
                    <a:pt x="8562" y="984"/>
                  </a:lnTo>
                  <a:lnTo>
                    <a:pt x="8574" y="990"/>
                  </a:lnTo>
                  <a:lnTo>
                    <a:pt x="8580" y="990"/>
                  </a:lnTo>
                  <a:lnTo>
                    <a:pt x="8586" y="996"/>
                  </a:lnTo>
                  <a:lnTo>
                    <a:pt x="8610" y="1008"/>
                  </a:lnTo>
                  <a:lnTo>
                    <a:pt x="8628" y="1020"/>
                  </a:lnTo>
                  <a:lnTo>
                    <a:pt x="8652" y="1032"/>
                  </a:lnTo>
                  <a:lnTo>
                    <a:pt x="8664" y="1032"/>
                  </a:lnTo>
                  <a:lnTo>
                    <a:pt x="8676" y="1026"/>
                  </a:lnTo>
                  <a:lnTo>
                    <a:pt x="8682" y="1026"/>
                  </a:lnTo>
                  <a:lnTo>
                    <a:pt x="8688" y="1020"/>
                  </a:lnTo>
                  <a:lnTo>
                    <a:pt x="8730" y="1020"/>
                  </a:lnTo>
                  <a:lnTo>
                    <a:pt x="8754" y="1026"/>
                  </a:lnTo>
                  <a:lnTo>
                    <a:pt x="8808" y="1044"/>
                  </a:lnTo>
                  <a:lnTo>
                    <a:pt x="8850" y="1062"/>
                  </a:lnTo>
                  <a:lnTo>
                    <a:pt x="8880" y="1068"/>
                  </a:lnTo>
                  <a:lnTo>
                    <a:pt x="8886" y="1074"/>
                  </a:lnTo>
                  <a:lnTo>
                    <a:pt x="8898" y="1074"/>
                  </a:lnTo>
                  <a:lnTo>
                    <a:pt x="8934" y="1086"/>
                  </a:lnTo>
                  <a:lnTo>
                    <a:pt x="8946" y="1086"/>
                  </a:lnTo>
                  <a:lnTo>
                    <a:pt x="8952" y="1092"/>
                  </a:lnTo>
                  <a:lnTo>
                    <a:pt x="8958" y="1092"/>
                  </a:lnTo>
                  <a:lnTo>
                    <a:pt x="8970" y="1098"/>
                  </a:lnTo>
                  <a:lnTo>
                    <a:pt x="8976" y="1104"/>
                  </a:lnTo>
                  <a:lnTo>
                    <a:pt x="8988" y="1110"/>
                  </a:lnTo>
                  <a:lnTo>
                    <a:pt x="9000" y="1110"/>
                  </a:lnTo>
                  <a:lnTo>
                    <a:pt x="9018" y="1116"/>
                  </a:lnTo>
                  <a:lnTo>
                    <a:pt x="9024" y="1122"/>
                  </a:lnTo>
                  <a:lnTo>
                    <a:pt x="9042" y="1122"/>
                  </a:lnTo>
                  <a:lnTo>
                    <a:pt x="9042" y="1116"/>
                  </a:lnTo>
                  <a:lnTo>
                    <a:pt x="9036" y="1098"/>
                  </a:lnTo>
                  <a:lnTo>
                    <a:pt x="9012" y="1074"/>
                  </a:lnTo>
                  <a:lnTo>
                    <a:pt x="9006" y="1074"/>
                  </a:lnTo>
                  <a:lnTo>
                    <a:pt x="9024" y="1056"/>
                  </a:lnTo>
                  <a:lnTo>
                    <a:pt x="8976" y="1038"/>
                  </a:lnTo>
                  <a:lnTo>
                    <a:pt x="8988" y="1032"/>
                  </a:lnTo>
                  <a:lnTo>
                    <a:pt x="8940" y="1008"/>
                  </a:lnTo>
                  <a:lnTo>
                    <a:pt x="8994" y="1020"/>
                  </a:lnTo>
                  <a:lnTo>
                    <a:pt x="8988" y="996"/>
                  </a:lnTo>
                  <a:lnTo>
                    <a:pt x="9000" y="996"/>
                  </a:lnTo>
                  <a:lnTo>
                    <a:pt x="9012" y="1002"/>
                  </a:lnTo>
                  <a:lnTo>
                    <a:pt x="9048" y="1002"/>
                  </a:lnTo>
                  <a:lnTo>
                    <a:pt x="9048" y="996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89" name="Romania" descr="© INSCALE GmbH, 05.05.2010&#10;http://www.presentationload.com/">
              <a:extLst>
                <a:ext uri="{FF2B5EF4-FFF2-40B4-BE49-F238E27FC236}">
                  <a16:creationId xmlns:a16="http://schemas.microsoft.com/office/drawing/2014/main" id="{75D63C03-609E-4FB8-80F1-3592AC43184F}"/>
                </a:ext>
              </a:extLst>
            </p:cNvPr>
            <p:cNvSpPr>
              <a:spLocks/>
            </p:cNvSpPr>
            <p:nvPr/>
          </p:nvSpPr>
          <p:spPr bwMode="gray">
            <a:xfrm>
              <a:off x="6150180" y="2779830"/>
              <a:ext cx="272986" cy="165150"/>
            </a:xfrm>
            <a:custGeom>
              <a:avLst/>
              <a:gdLst>
                <a:gd name="T0" fmla="*/ 2147483647 w 612"/>
                <a:gd name="T1" fmla="*/ 2147483647 h 366"/>
                <a:gd name="T2" fmla="*/ 2147483647 w 612"/>
                <a:gd name="T3" fmla="*/ 2147483647 h 366"/>
                <a:gd name="T4" fmla="*/ 2147483647 w 612"/>
                <a:gd name="T5" fmla="*/ 2147483647 h 366"/>
                <a:gd name="T6" fmla="*/ 2147483647 w 612"/>
                <a:gd name="T7" fmla="*/ 2147483647 h 366"/>
                <a:gd name="T8" fmla="*/ 2147483647 w 612"/>
                <a:gd name="T9" fmla="*/ 2147483647 h 366"/>
                <a:gd name="T10" fmla="*/ 2147483647 w 612"/>
                <a:gd name="T11" fmla="*/ 2147483647 h 366"/>
                <a:gd name="T12" fmla="*/ 2147483647 w 612"/>
                <a:gd name="T13" fmla="*/ 2147483647 h 366"/>
                <a:gd name="T14" fmla="*/ 2147483647 w 612"/>
                <a:gd name="T15" fmla="*/ 2147483647 h 366"/>
                <a:gd name="T16" fmla="*/ 2147483647 w 612"/>
                <a:gd name="T17" fmla="*/ 2147483647 h 366"/>
                <a:gd name="T18" fmla="*/ 2147483647 w 612"/>
                <a:gd name="T19" fmla="*/ 2147483647 h 366"/>
                <a:gd name="T20" fmla="*/ 2147483647 w 612"/>
                <a:gd name="T21" fmla="*/ 2147483647 h 366"/>
                <a:gd name="T22" fmla="*/ 2147483647 w 612"/>
                <a:gd name="T23" fmla="*/ 2147483647 h 366"/>
                <a:gd name="T24" fmla="*/ 2147483647 w 612"/>
                <a:gd name="T25" fmla="*/ 2147483647 h 366"/>
                <a:gd name="T26" fmla="*/ 2147483647 w 612"/>
                <a:gd name="T27" fmla="*/ 0 h 366"/>
                <a:gd name="T28" fmla="*/ 2147483647 w 612"/>
                <a:gd name="T29" fmla="*/ 2147483647 h 366"/>
                <a:gd name="T30" fmla="*/ 2147483647 w 612"/>
                <a:gd name="T31" fmla="*/ 2147483647 h 366"/>
                <a:gd name="T32" fmla="*/ 2147483647 w 612"/>
                <a:gd name="T33" fmla="*/ 2147483647 h 366"/>
                <a:gd name="T34" fmla="*/ 2147483647 w 612"/>
                <a:gd name="T35" fmla="*/ 2147483647 h 366"/>
                <a:gd name="T36" fmla="*/ 2147483647 w 612"/>
                <a:gd name="T37" fmla="*/ 2147483647 h 366"/>
                <a:gd name="T38" fmla="*/ 2147483647 w 612"/>
                <a:gd name="T39" fmla="*/ 2147483647 h 366"/>
                <a:gd name="T40" fmla="*/ 2147483647 w 612"/>
                <a:gd name="T41" fmla="*/ 2147483647 h 366"/>
                <a:gd name="T42" fmla="*/ 2147483647 w 612"/>
                <a:gd name="T43" fmla="*/ 2147483647 h 366"/>
                <a:gd name="T44" fmla="*/ 2147483647 w 612"/>
                <a:gd name="T45" fmla="*/ 2147483647 h 366"/>
                <a:gd name="T46" fmla="*/ 2147483647 w 612"/>
                <a:gd name="T47" fmla="*/ 2147483647 h 366"/>
                <a:gd name="T48" fmla="*/ 0 w 612"/>
                <a:gd name="T49" fmla="*/ 2147483647 h 366"/>
                <a:gd name="T50" fmla="*/ 2147483647 w 612"/>
                <a:gd name="T51" fmla="*/ 2147483647 h 366"/>
                <a:gd name="T52" fmla="*/ 2147483647 w 612"/>
                <a:gd name="T53" fmla="*/ 2147483647 h 366"/>
                <a:gd name="T54" fmla="*/ 2147483647 w 612"/>
                <a:gd name="T55" fmla="*/ 2147483647 h 366"/>
                <a:gd name="T56" fmla="*/ 2147483647 w 612"/>
                <a:gd name="T57" fmla="*/ 2147483647 h 366"/>
                <a:gd name="T58" fmla="*/ 2147483647 w 612"/>
                <a:gd name="T59" fmla="*/ 2147483647 h 366"/>
                <a:gd name="T60" fmla="*/ 2147483647 w 612"/>
                <a:gd name="T61" fmla="*/ 2147483647 h 366"/>
                <a:gd name="T62" fmla="*/ 2147483647 w 612"/>
                <a:gd name="T63" fmla="*/ 2147483647 h 366"/>
                <a:gd name="T64" fmla="*/ 2147483647 w 612"/>
                <a:gd name="T65" fmla="*/ 2147483647 h 366"/>
                <a:gd name="T66" fmla="*/ 2147483647 w 612"/>
                <a:gd name="T67" fmla="*/ 2147483647 h 366"/>
                <a:gd name="T68" fmla="*/ 2147483647 w 612"/>
                <a:gd name="T69" fmla="*/ 2147483647 h 366"/>
                <a:gd name="T70" fmla="*/ 2147483647 w 612"/>
                <a:gd name="T71" fmla="*/ 2147483647 h 366"/>
                <a:gd name="T72" fmla="*/ 2147483647 w 612"/>
                <a:gd name="T73" fmla="*/ 2147483647 h 366"/>
                <a:gd name="T74" fmla="*/ 2147483647 w 612"/>
                <a:gd name="T75" fmla="*/ 2147483647 h 366"/>
                <a:gd name="T76" fmla="*/ 2147483647 w 612"/>
                <a:gd name="T77" fmla="*/ 2147483647 h 366"/>
                <a:gd name="T78" fmla="*/ 2147483647 w 612"/>
                <a:gd name="T79" fmla="*/ 2147483647 h 366"/>
                <a:gd name="T80" fmla="*/ 2147483647 w 612"/>
                <a:gd name="T81" fmla="*/ 2147483647 h 366"/>
                <a:gd name="T82" fmla="*/ 2147483647 w 612"/>
                <a:gd name="T83" fmla="*/ 2147483647 h 366"/>
                <a:gd name="T84" fmla="*/ 2147483647 w 612"/>
                <a:gd name="T85" fmla="*/ 2147483647 h 36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612"/>
                <a:gd name="T130" fmla="*/ 0 h 366"/>
                <a:gd name="T131" fmla="*/ 612 w 612"/>
                <a:gd name="T132" fmla="*/ 366 h 36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612" h="366">
                  <a:moveTo>
                    <a:pt x="516" y="354"/>
                  </a:moveTo>
                  <a:lnTo>
                    <a:pt x="522" y="360"/>
                  </a:lnTo>
                  <a:lnTo>
                    <a:pt x="540" y="360"/>
                  </a:lnTo>
                  <a:lnTo>
                    <a:pt x="540" y="318"/>
                  </a:lnTo>
                  <a:lnTo>
                    <a:pt x="546" y="312"/>
                  </a:lnTo>
                  <a:lnTo>
                    <a:pt x="558" y="294"/>
                  </a:lnTo>
                  <a:lnTo>
                    <a:pt x="564" y="282"/>
                  </a:lnTo>
                  <a:lnTo>
                    <a:pt x="570" y="276"/>
                  </a:lnTo>
                  <a:lnTo>
                    <a:pt x="606" y="276"/>
                  </a:lnTo>
                  <a:lnTo>
                    <a:pt x="612" y="270"/>
                  </a:lnTo>
                  <a:lnTo>
                    <a:pt x="612" y="258"/>
                  </a:lnTo>
                  <a:lnTo>
                    <a:pt x="600" y="222"/>
                  </a:lnTo>
                  <a:lnTo>
                    <a:pt x="600" y="216"/>
                  </a:lnTo>
                  <a:lnTo>
                    <a:pt x="594" y="216"/>
                  </a:lnTo>
                  <a:lnTo>
                    <a:pt x="588" y="222"/>
                  </a:lnTo>
                  <a:lnTo>
                    <a:pt x="570" y="222"/>
                  </a:lnTo>
                  <a:lnTo>
                    <a:pt x="564" y="228"/>
                  </a:lnTo>
                  <a:lnTo>
                    <a:pt x="558" y="228"/>
                  </a:lnTo>
                  <a:lnTo>
                    <a:pt x="552" y="234"/>
                  </a:lnTo>
                  <a:lnTo>
                    <a:pt x="522" y="234"/>
                  </a:lnTo>
                  <a:lnTo>
                    <a:pt x="510" y="222"/>
                  </a:lnTo>
                  <a:lnTo>
                    <a:pt x="510" y="198"/>
                  </a:lnTo>
                  <a:lnTo>
                    <a:pt x="504" y="192"/>
                  </a:lnTo>
                  <a:lnTo>
                    <a:pt x="498" y="180"/>
                  </a:lnTo>
                  <a:lnTo>
                    <a:pt x="498" y="168"/>
                  </a:lnTo>
                  <a:lnTo>
                    <a:pt x="504" y="162"/>
                  </a:lnTo>
                  <a:lnTo>
                    <a:pt x="504" y="150"/>
                  </a:lnTo>
                  <a:lnTo>
                    <a:pt x="510" y="144"/>
                  </a:lnTo>
                  <a:lnTo>
                    <a:pt x="504" y="144"/>
                  </a:lnTo>
                  <a:lnTo>
                    <a:pt x="504" y="102"/>
                  </a:lnTo>
                  <a:lnTo>
                    <a:pt x="498" y="96"/>
                  </a:lnTo>
                  <a:lnTo>
                    <a:pt x="480" y="96"/>
                  </a:lnTo>
                  <a:lnTo>
                    <a:pt x="474" y="78"/>
                  </a:lnTo>
                  <a:lnTo>
                    <a:pt x="462" y="78"/>
                  </a:lnTo>
                  <a:lnTo>
                    <a:pt x="456" y="54"/>
                  </a:lnTo>
                  <a:lnTo>
                    <a:pt x="432" y="42"/>
                  </a:lnTo>
                  <a:lnTo>
                    <a:pt x="432" y="30"/>
                  </a:lnTo>
                  <a:lnTo>
                    <a:pt x="426" y="24"/>
                  </a:lnTo>
                  <a:lnTo>
                    <a:pt x="420" y="12"/>
                  </a:lnTo>
                  <a:lnTo>
                    <a:pt x="414" y="6"/>
                  </a:lnTo>
                  <a:lnTo>
                    <a:pt x="396" y="0"/>
                  </a:lnTo>
                  <a:lnTo>
                    <a:pt x="384" y="0"/>
                  </a:lnTo>
                  <a:lnTo>
                    <a:pt x="378" y="6"/>
                  </a:lnTo>
                  <a:lnTo>
                    <a:pt x="378" y="12"/>
                  </a:lnTo>
                  <a:lnTo>
                    <a:pt x="366" y="24"/>
                  </a:lnTo>
                  <a:lnTo>
                    <a:pt x="348" y="24"/>
                  </a:lnTo>
                  <a:lnTo>
                    <a:pt x="342" y="18"/>
                  </a:lnTo>
                  <a:lnTo>
                    <a:pt x="336" y="30"/>
                  </a:lnTo>
                  <a:lnTo>
                    <a:pt x="312" y="24"/>
                  </a:lnTo>
                  <a:lnTo>
                    <a:pt x="312" y="30"/>
                  </a:lnTo>
                  <a:lnTo>
                    <a:pt x="300" y="42"/>
                  </a:lnTo>
                  <a:lnTo>
                    <a:pt x="288" y="42"/>
                  </a:lnTo>
                  <a:lnTo>
                    <a:pt x="264" y="18"/>
                  </a:lnTo>
                  <a:lnTo>
                    <a:pt x="258" y="18"/>
                  </a:lnTo>
                  <a:lnTo>
                    <a:pt x="246" y="24"/>
                  </a:lnTo>
                  <a:lnTo>
                    <a:pt x="240" y="24"/>
                  </a:lnTo>
                  <a:lnTo>
                    <a:pt x="228" y="30"/>
                  </a:lnTo>
                  <a:lnTo>
                    <a:pt x="222" y="24"/>
                  </a:lnTo>
                  <a:lnTo>
                    <a:pt x="198" y="24"/>
                  </a:lnTo>
                  <a:lnTo>
                    <a:pt x="192" y="18"/>
                  </a:lnTo>
                  <a:lnTo>
                    <a:pt x="168" y="18"/>
                  </a:lnTo>
                  <a:lnTo>
                    <a:pt x="150" y="36"/>
                  </a:lnTo>
                  <a:lnTo>
                    <a:pt x="120" y="36"/>
                  </a:lnTo>
                  <a:lnTo>
                    <a:pt x="108" y="48"/>
                  </a:lnTo>
                  <a:lnTo>
                    <a:pt x="108" y="90"/>
                  </a:lnTo>
                  <a:lnTo>
                    <a:pt x="90" y="108"/>
                  </a:lnTo>
                  <a:lnTo>
                    <a:pt x="78" y="114"/>
                  </a:lnTo>
                  <a:lnTo>
                    <a:pt x="72" y="120"/>
                  </a:lnTo>
                  <a:lnTo>
                    <a:pt x="72" y="138"/>
                  </a:lnTo>
                  <a:lnTo>
                    <a:pt x="66" y="144"/>
                  </a:lnTo>
                  <a:lnTo>
                    <a:pt x="54" y="150"/>
                  </a:lnTo>
                  <a:lnTo>
                    <a:pt x="48" y="156"/>
                  </a:lnTo>
                  <a:lnTo>
                    <a:pt x="30" y="150"/>
                  </a:lnTo>
                  <a:lnTo>
                    <a:pt x="30" y="168"/>
                  </a:lnTo>
                  <a:lnTo>
                    <a:pt x="0" y="174"/>
                  </a:lnTo>
                  <a:lnTo>
                    <a:pt x="6" y="174"/>
                  </a:lnTo>
                  <a:lnTo>
                    <a:pt x="30" y="192"/>
                  </a:lnTo>
                  <a:lnTo>
                    <a:pt x="36" y="192"/>
                  </a:lnTo>
                  <a:lnTo>
                    <a:pt x="48" y="228"/>
                  </a:lnTo>
                  <a:lnTo>
                    <a:pt x="54" y="234"/>
                  </a:lnTo>
                  <a:lnTo>
                    <a:pt x="60" y="234"/>
                  </a:lnTo>
                  <a:lnTo>
                    <a:pt x="66" y="228"/>
                  </a:lnTo>
                  <a:lnTo>
                    <a:pt x="72" y="228"/>
                  </a:lnTo>
                  <a:lnTo>
                    <a:pt x="84" y="234"/>
                  </a:lnTo>
                  <a:lnTo>
                    <a:pt x="84" y="252"/>
                  </a:lnTo>
                  <a:lnTo>
                    <a:pt x="78" y="258"/>
                  </a:lnTo>
                  <a:lnTo>
                    <a:pt x="90" y="276"/>
                  </a:lnTo>
                  <a:lnTo>
                    <a:pt x="114" y="282"/>
                  </a:lnTo>
                  <a:lnTo>
                    <a:pt x="120" y="288"/>
                  </a:lnTo>
                  <a:lnTo>
                    <a:pt x="144" y="282"/>
                  </a:lnTo>
                  <a:lnTo>
                    <a:pt x="168" y="288"/>
                  </a:lnTo>
                  <a:lnTo>
                    <a:pt x="162" y="294"/>
                  </a:lnTo>
                  <a:lnTo>
                    <a:pt x="156" y="306"/>
                  </a:lnTo>
                  <a:lnTo>
                    <a:pt x="162" y="312"/>
                  </a:lnTo>
                  <a:lnTo>
                    <a:pt x="162" y="324"/>
                  </a:lnTo>
                  <a:lnTo>
                    <a:pt x="186" y="324"/>
                  </a:lnTo>
                  <a:lnTo>
                    <a:pt x="192" y="330"/>
                  </a:lnTo>
                  <a:lnTo>
                    <a:pt x="186" y="336"/>
                  </a:lnTo>
                  <a:lnTo>
                    <a:pt x="186" y="342"/>
                  </a:lnTo>
                  <a:lnTo>
                    <a:pt x="180" y="348"/>
                  </a:lnTo>
                  <a:lnTo>
                    <a:pt x="186" y="354"/>
                  </a:lnTo>
                  <a:lnTo>
                    <a:pt x="204" y="354"/>
                  </a:lnTo>
                  <a:lnTo>
                    <a:pt x="216" y="342"/>
                  </a:lnTo>
                  <a:lnTo>
                    <a:pt x="240" y="354"/>
                  </a:lnTo>
                  <a:lnTo>
                    <a:pt x="252" y="354"/>
                  </a:lnTo>
                  <a:lnTo>
                    <a:pt x="258" y="360"/>
                  </a:lnTo>
                  <a:lnTo>
                    <a:pt x="282" y="360"/>
                  </a:lnTo>
                  <a:lnTo>
                    <a:pt x="288" y="354"/>
                  </a:lnTo>
                  <a:lnTo>
                    <a:pt x="288" y="348"/>
                  </a:lnTo>
                  <a:lnTo>
                    <a:pt x="306" y="354"/>
                  </a:lnTo>
                  <a:lnTo>
                    <a:pt x="330" y="354"/>
                  </a:lnTo>
                  <a:lnTo>
                    <a:pt x="336" y="360"/>
                  </a:lnTo>
                  <a:lnTo>
                    <a:pt x="348" y="366"/>
                  </a:lnTo>
                  <a:lnTo>
                    <a:pt x="366" y="366"/>
                  </a:lnTo>
                  <a:lnTo>
                    <a:pt x="372" y="360"/>
                  </a:lnTo>
                  <a:lnTo>
                    <a:pt x="372" y="348"/>
                  </a:lnTo>
                  <a:lnTo>
                    <a:pt x="378" y="342"/>
                  </a:lnTo>
                  <a:lnTo>
                    <a:pt x="384" y="342"/>
                  </a:lnTo>
                  <a:lnTo>
                    <a:pt x="396" y="336"/>
                  </a:lnTo>
                  <a:lnTo>
                    <a:pt x="402" y="336"/>
                  </a:lnTo>
                  <a:lnTo>
                    <a:pt x="402" y="330"/>
                  </a:lnTo>
                  <a:lnTo>
                    <a:pt x="432" y="336"/>
                  </a:lnTo>
                  <a:lnTo>
                    <a:pt x="432" y="324"/>
                  </a:lnTo>
                  <a:lnTo>
                    <a:pt x="438" y="324"/>
                  </a:lnTo>
                  <a:lnTo>
                    <a:pt x="450" y="330"/>
                  </a:lnTo>
                  <a:lnTo>
                    <a:pt x="462" y="330"/>
                  </a:lnTo>
                  <a:lnTo>
                    <a:pt x="474" y="336"/>
                  </a:lnTo>
                  <a:lnTo>
                    <a:pt x="498" y="336"/>
                  </a:lnTo>
                  <a:lnTo>
                    <a:pt x="516" y="354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90" name="Qatar" descr="© INSCALE GmbH, 05.05.2010&#10;http://www.presentationload.com/">
              <a:extLst>
                <a:ext uri="{FF2B5EF4-FFF2-40B4-BE49-F238E27FC236}">
                  <a16:creationId xmlns:a16="http://schemas.microsoft.com/office/drawing/2014/main" id="{5AACB7A9-C4F2-4D3A-A249-3383CEEA551D}"/>
                </a:ext>
              </a:extLst>
            </p:cNvPr>
            <p:cNvSpPr>
              <a:spLocks/>
            </p:cNvSpPr>
            <p:nvPr/>
          </p:nvSpPr>
          <p:spPr bwMode="gray">
            <a:xfrm>
              <a:off x="7119916" y="3572232"/>
              <a:ext cx="30155" cy="63519"/>
            </a:xfrm>
            <a:custGeom>
              <a:avLst/>
              <a:gdLst>
                <a:gd name="T0" fmla="*/ 2147483647 w 66"/>
                <a:gd name="T1" fmla="*/ 2147483647 h 144"/>
                <a:gd name="T2" fmla="*/ 2147483647 w 66"/>
                <a:gd name="T3" fmla="*/ 2147483647 h 144"/>
                <a:gd name="T4" fmla="*/ 2147483647 w 66"/>
                <a:gd name="T5" fmla="*/ 2147483647 h 144"/>
                <a:gd name="T6" fmla="*/ 2147483647 w 66"/>
                <a:gd name="T7" fmla="*/ 2147483647 h 144"/>
                <a:gd name="T8" fmla="*/ 2147483647 w 66"/>
                <a:gd name="T9" fmla="*/ 2147483647 h 144"/>
                <a:gd name="T10" fmla="*/ 2147483647 w 66"/>
                <a:gd name="T11" fmla="*/ 2147483647 h 144"/>
                <a:gd name="T12" fmla="*/ 2147483647 w 66"/>
                <a:gd name="T13" fmla="*/ 2147483647 h 144"/>
                <a:gd name="T14" fmla="*/ 2147483647 w 66"/>
                <a:gd name="T15" fmla="*/ 2147483647 h 144"/>
                <a:gd name="T16" fmla="*/ 2147483647 w 66"/>
                <a:gd name="T17" fmla="*/ 2147483647 h 144"/>
                <a:gd name="T18" fmla="*/ 2147483647 w 66"/>
                <a:gd name="T19" fmla="*/ 0 h 144"/>
                <a:gd name="T20" fmla="*/ 2147483647 w 66"/>
                <a:gd name="T21" fmla="*/ 0 h 144"/>
                <a:gd name="T22" fmla="*/ 2147483647 w 66"/>
                <a:gd name="T23" fmla="*/ 2147483647 h 144"/>
                <a:gd name="T24" fmla="*/ 2147483647 w 66"/>
                <a:gd name="T25" fmla="*/ 2147483647 h 144"/>
                <a:gd name="T26" fmla="*/ 2147483647 w 66"/>
                <a:gd name="T27" fmla="*/ 2147483647 h 144"/>
                <a:gd name="T28" fmla="*/ 2147483647 w 66"/>
                <a:gd name="T29" fmla="*/ 2147483647 h 144"/>
                <a:gd name="T30" fmla="*/ 0 w 66"/>
                <a:gd name="T31" fmla="*/ 2147483647 h 144"/>
                <a:gd name="T32" fmla="*/ 2147483647 w 66"/>
                <a:gd name="T33" fmla="*/ 2147483647 h 144"/>
                <a:gd name="T34" fmla="*/ 2147483647 w 66"/>
                <a:gd name="T35" fmla="*/ 2147483647 h 14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66"/>
                <a:gd name="T55" fmla="*/ 0 h 144"/>
                <a:gd name="T56" fmla="*/ 66 w 66"/>
                <a:gd name="T57" fmla="*/ 144 h 144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66" h="144">
                  <a:moveTo>
                    <a:pt x="24" y="132"/>
                  </a:moveTo>
                  <a:lnTo>
                    <a:pt x="36" y="144"/>
                  </a:lnTo>
                  <a:lnTo>
                    <a:pt x="48" y="132"/>
                  </a:lnTo>
                  <a:lnTo>
                    <a:pt x="54" y="114"/>
                  </a:lnTo>
                  <a:lnTo>
                    <a:pt x="60" y="102"/>
                  </a:lnTo>
                  <a:lnTo>
                    <a:pt x="66" y="84"/>
                  </a:lnTo>
                  <a:lnTo>
                    <a:pt x="66" y="30"/>
                  </a:lnTo>
                  <a:lnTo>
                    <a:pt x="54" y="18"/>
                  </a:lnTo>
                  <a:lnTo>
                    <a:pt x="48" y="6"/>
                  </a:lnTo>
                  <a:lnTo>
                    <a:pt x="36" y="0"/>
                  </a:lnTo>
                  <a:lnTo>
                    <a:pt x="30" y="0"/>
                  </a:lnTo>
                  <a:lnTo>
                    <a:pt x="24" y="6"/>
                  </a:lnTo>
                  <a:lnTo>
                    <a:pt x="18" y="18"/>
                  </a:lnTo>
                  <a:lnTo>
                    <a:pt x="12" y="36"/>
                  </a:lnTo>
                  <a:lnTo>
                    <a:pt x="12" y="108"/>
                  </a:lnTo>
                  <a:lnTo>
                    <a:pt x="0" y="120"/>
                  </a:lnTo>
                  <a:lnTo>
                    <a:pt x="6" y="132"/>
                  </a:lnTo>
                  <a:lnTo>
                    <a:pt x="24" y="132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91" name="Poland" descr="© INSCALE GmbH, 05.05.2010&#10;http://www.presentationload.com/">
              <a:extLst>
                <a:ext uri="{FF2B5EF4-FFF2-40B4-BE49-F238E27FC236}">
                  <a16:creationId xmlns:a16="http://schemas.microsoft.com/office/drawing/2014/main" id="{EA7C535D-D665-49E1-96B5-BED4D6AA6452}"/>
                </a:ext>
              </a:extLst>
            </p:cNvPr>
            <p:cNvSpPr>
              <a:spLocks/>
            </p:cNvSpPr>
            <p:nvPr/>
          </p:nvSpPr>
          <p:spPr bwMode="gray">
            <a:xfrm>
              <a:off x="5975596" y="2551160"/>
              <a:ext cx="276160" cy="201673"/>
            </a:xfrm>
            <a:custGeom>
              <a:avLst/>
              <a:gdLst>
                <a:gd name="T0" fmla="*/ 2147483647 w 624"/>
                <a:gd name="T1" fmla="*/ 2147483647 h 450"/>
                <a:gd name="T2" fmla="*/ 2147483647 w 624"/>
                <a:gd name="T3" fmla="*/ 2147483647 h 450"/>
                <a:gd name="T4" fmla="*/ 2147483647 w 624"/>
                <a:gd name="T5" fmla="*/ 2147483647 h 450"/>
                <a:gd name="T6" fmla="*/ 2147483647 w 624"/>
                <a:gd name="T7" fmla="*/ 2147483647 h 450"/>
                <a:gd name="T8" fmla="*/ 2147483647 w 624"/>
                <a:gd name="T9" fmla="*/ 2147483647 h 450"/>
                <a:gd name="T10" fmla="*/ 2147483647 w 624"/>
                <a:gd name="T11" fmla="*/ 2147483647 h 450"/>
                <a:gd name="T12" fmla="*/ 2147483647 w 624"/>
                <a:gd name="T13" fmla="*/ 2147483647 h 450"/>
                <a:gd name="T14" fmla="*/ 2147483647 w 624"/>
                <a:gd name="T15" fmla="*/ 2147483647 h 450"/>
                <a:gd name="T16" fmla="*/ 2147483647 w 624"/>
                <a:gd name="T17" fmla="*/ 2147483647 h 450"/>
                <a:gd name="T18" fmla="*/ 2147483647 w 624"/>
                <a:gd name="T19" fmla="*/ 2147483647 h 450"/>
                <a:gd name="T20" fmla="*/ 2147483647 w 624"/>
                <a:gd name="T21" fmla="*/ 2147483647 h 450"/>
                <a:gd name="T22" fmla="*/ 2147483647 w 624"/>
                <a:gd name="T23" fmla="*/ 2147483647 h 450"/>
                <a:gd name="T24" fmla="*/ 2147483647 w 624"/>
                <a:gd name="T25" fmla="*/ 2147483647 h 450"/>
                <a:gd name="T26" fmla="*/ 2147483647 w 624"/>
                <a:gd name="T27" fmla="*/ 2147483647 h 450"/>
                <a:gd name="T28" fmla="*/ 2147483647 w 624"/>
                <a:gd name="T29" fmla="*/ 2147483647 h 450"/>
                <a:gd name="T30" fmla="*/ 2147483647 w 624"/>
                <a:gd name="T31" fmla="*/ 2147483647 h 450"/>
                <a:gd name="T32" fmla="*/ 2147483647 w 624"/>
                <a:gd name="T33" fmla="*/ 2147483647 h 450"/>
                <a:gd name="T34" fmla="*/ 2147483647 w 624"/>
                <a:gd name="T35" fmla="*/ 2147483647 h 450"/>
                <a:gd name="T36" fmla="*/ 2147483647 w 624"/>
                <a:gd name="T37" fmla="*/ 2147483647 h 450"/>
                <a:gd name="T38" fmla="*/ 2147483647 w 624"/>
                <a:gd name="T39" fmla="*/ 2147483647 h 450"/>
                <a:gd name="T40" fmla="*/ 2147483647 w 624"/>
                <a:gd name="T41" fmla="*/ 2147483647 h 450"/>
                <a:gd name="T42" fmla="*/ 2147483647 w 624"/>
                <a:gd name="T43" fmla="*/ 2147483647 h 450"/>
                <a:gd name="T44" fmla="*/ 2147483647 w 624"/>
                <a:gd name="T45" fmla="*/ 2147483647 h 450"/>
                <a:gd name="T46" fmla="*/ 2147483647 w 624"/>
                <a:gd name="T47" fmla="*/ 2147483647 h 450"/>
                <a:gd name="T48" fmla="*/ 2147483647 w 624"/>
                <a:gd name="T49" fmla="*/ 2147483647 h 450"/>
                <a:gd name="T50" fmla="*/ 2147483647 w 624"/>
                <a:gd name="T51" fmla="*/ 2147483647 h 450"/>
                <a:gd name="T52" fmla="*/ 2147483647 w 624"/>
                <a:gd name="T53" fmla="*/ 2147483647 h 450"/>
                <a:gd name="T54" fmla="*/ 2147483647 w 624"/>
                <a:gd name="T55" fmla="*/ 2147483647 h 450"/>
                <a:gd name="T56" fmla="*/ 2147483647 w 624"/>
                <a:gd name="T57" fmla="*/ 2147483647 h 450"/>
                <a:gd name="T58" fmla="*/ 0 w 624"/>
                <a:gd name="T59" fmla="*/ 2147483647 h 450"/>
                <a:gd name="T60" fmla="*/ 2147483647 w 624"/>
                <a:gd name="T61" fmla="*/ 2147483647 h 450"/>
                <a:gd name="T62" fmla="*/ 2147483647 w 624"/>
                <a:gd name="T63" fmla="*/ 2147483647 h 450"/>
                <a:gd name="T64" fmla="*/ 2147483647 w 624"/>
                <a:gd name="T65" fmla="*/ 2147483647 h 450"/>
                <a:gd name="T66" fmla="*/ 2147483647 w 624"/>
                <a:gd name="T67" fmla="*/ 2147483647 h 450"/>
                <a:gd name="T68" fmla="*/ 2147483647 w 624"/>
                <a:gd name="T69" fmla="*/ 2147483647 h 450"/>
                <a:gd name="T70" fmla="*/ 2147483647 w 624"/>
                <a:gd name="T71" fmla="*/ 2147483647 h 450"/>
                <a:gd name="T72" fmla="*/ 2147483647 w 624"/>
                <a:gd name="T73" fmla="*/ 2147483647 h 450"/>
                <a:gd name="T74" fmla="*/ 2147483647 w 624"/>
                <a:gd name="T75" fmla="*/ 2147483647 h 450"/>
                <a:gd name="T76" fmla="*/ 2147483647 w 624"/>
                <a:gd name="T77" fmla="*/ 2147483647 h 450"/>
                <a:gd name="T78" fmla="*/ 2147483647 w 624"/>
                <a:gd name="T79" fmla="*/ 2147483647 h 450"/>
                <a:gd name="T80" fmla="*/ 2147483647 w 624"/>
                <a:gd name="T81" fmla="*/ 2147483647 h 450"/>
                <a:gd name="T82" fmla="*/ 2147483647 w 624"/>
                <a:gd name="T83" fmla="*/ 2147483647 h 450"/>
                <a:gd name="T84" fmla="*/ 2147483647 w 624"/>
                <a:gd name="T85" fmla="*/ 2147483647 h 450"/>
                <a:gd name="T86" fmla="*/ 2147483647 w 624"/>
                <a:gd name="T87" fmla="*/ 2147483647 h 450"/>
                <a:gd name="T88" fmla="*/ 2147483647 w 624"/>
                <a:gd name="T89" fmla="*/ 2147483647 h 450"/>
                <a:gd name="T90" fmla="*/ 2147483647 w 624"/>
                <a:gd name="T91" fmla="*/ 2147483647 h 450"/>
                <a:gd name="T92" fmla="*/ 2147483647 w 624"/>
                <a:gd name="T93" fmla="*/ 2147483647 h 450"/>
                <a:gd name="T94" fmla="*/ 2147483647 w 624"/>
                <a:gd name="T95" fmla="*/ 2147483647 h 450"/>
                <a:gd name="T96" fmla="*/ 2147483647 w 624"/>
                <a:gd name="T97" fmla="*/ 2147483647 h 450"/>
                <a:gd name="T98" fmla="*/ 2147483647 w 624"/>
                <a:gd name="T99" fmla="*/ 2147483647 h 450"/>
                <a:gd name="T100" fmla="*/ 2147483647 w 624"/>
                <a:gd name="T101" fmla="*/ 2147483647 h 450"/>
                <a:gd name="T102" fmla="*/ 2147483647 w 624"/>
                <a:gd name="T103" fmla="*/ 2147483647 h 450"/>
                <a:gd name="T104" fmla="*/ 2147483647 w 624"/>
                <a:gd name="T105" fmla="*/ 2147483647 h 450"/>
                <a:gd name="T106" fmla="*/ 2147483647 w 624"/>
                <a:gd name="T107" fmla="*/ 2147483647 h 450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624"/>
                <a:gd name="T163" fmla="*/ 0 h 450"/>
                <a:gd name="T164" fmla="*/ 624 w 624"/>
                <a:gd name="T165" fmla="*/ 450 h 450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624" h="450">
                  <a:moveTo>
                    <a:pt x="426" y="426"/>
                  </a:moveTo>
                  <a:lnTo>
                    <a:pt x="432" y="426"/>
                  </a:lnTo>
                  <a:lnTo>
                    <a:pt x="444" y="420"/>
                  </a:lnTo>
                  <a:lnTo>
                    <a:pt x="450" y="414"/>
                  </a:lnTo>
                  <a:lnTo>
                    <a:pt x="474" y="414"/>
                  </a:lnTo>
                  <a:lnTo>
                    <a:pt x="498" y="438"/>
                  </a:lnTo>
                  <a:lnTo>
                    <a:pt x="528" y="438"/>
                  </a:lnTo>
                  <a:lnTo>
                    <a:pt x="528" y="450"/>
                  </a:lnTo>
                  <a:lnTo>
                    <a:pt x="552" y="450"/>
                  </a:lnTo>
                  <a:lnTo>
                    <a:pt x="540" y="438"/>
                  </a:lnTo>
                  <a:lnTo>
                    <a:pt x="540" y="396"/>
                  </a:lnTo>
                  <a:lnTo>
                    <a:pt x="594" y="348"/>
                  </a:lnTo>
                  <a:lnTo>
                    <a:pt x="606" y="348"/>
                  </a:lnTo>
                  <a:lnTo>
                    <a:pt x="612" y="342"/>
                  </a:lnTo>
                  <a:lnTo>
                    <a:pt x="618" y="342"/>
                  </a:lnTo>
                  <a:lnTo>
                    <a:pt x="624" y="336"/>
                  </a:lnTo>
                  <a:lnTo>
                    <a:pt x="618" y="330"/>
                  </a:lnTo>
                  <a:lnTo>
                    <a:pt x="618" y="324"/>
                  </a:lnTo>
                  <a:lnTo>
                    <a:pt x="612" y="318"/>
                  </a:lnTo>
                  <a:lnTo>
                    <a:pt x="618" y="306"/>
                  </a:lnTo>
                  <a:lnTo>
                    <a:pt x="612" y="300"/>
                  </a:lnTo>
                  <a:lnTo>
                    <a:pt x="600" y="294"/>
                  </a:lnTo>
                  <a:lnTo>
                    <a:pt x="600" y="288"/>
                  </a:lnTo>
                  <a:lnTo>
                    <a:pt x="582" y="270"/>
                  </a:lnTo>
                  <a:lnTo>
                    <a:pt x="576" y="252"/>
                  </a:lnTo>
                  <a:lnTo>
                    <a:pt x="582" y="252"/>
                  </a:lnTo>
                  <a:lnTo>
                    <a:pt x="576" y="240"/>
                  </a:lnTo>
                  <a:lnTo>
                    <a:pt x="576" y="210"/>
                  </a:lnTo>
                  <a:lnTo>
                    <a:pt x="564" y="198"/>
                  </a:lnTo>
                  <a:lnTo>
                    <a:pt x="558" y="198"/>
                  </a:lnTo>
                  <a:lnTo>
                    <a:pt x="552" y="192"/>
                  </a:lnTo>
                  <a:lnTo>
                    <a:pt x="552" y="186"/>
                  </a:lnTo>
                  <a:lnTo>
                    <a:pt x="564" y="186"/>
                  </a:lnTo>
                  <a:lnTo>
                    <a:pt x="564" y="168"/>
                  </a:lnTo>
                  <a:lnTo>
                    <a:pt x="588" y="162"/>
                  </a:lnTo>
                  <a:lnTo>
                    <a:pt x="588" y="150"/>
                  </a:lnTo>
                  <a:lnTo>
                    <a:pt x="594" y="144"/>
                  </a:lnTo>
                  <a:lnTo>
                    <a:pt x="594" y="138"/>
                  </a:lnTo>
                  <a:lnTo>
                    <a:pt x="588" y="132"/>
                  </a:lnTo>
                  <a:lnTo>
                    <a:pt x="576" y="108"/>
                  </a:lnTo>
                  <a:lnTo>
                    <a:pt x="570" y="102"/>
                  </a:lnTo>
                  <a:lnTo>
                    <a:pt x="570" y="90"/>
                  </a:lnTo>
                  <a:lnTo>
                    <a:pt x="564" y="84"/>
                  </a:lnTo>
                  <a:lnTo>
                    <a:pt x="558" y="72"/>
                  </a:lnTo>
                  <a:lnTo>
                    <a:pt x="558" y="48"/>
                  </a:lnTo>
                  <a:lnTo>
                    <a:pt x="546" y="42"/>
                  </a:lnTo>
                  <a:lnTo>
                    <a:pt x="540" y="42"/>
                  </a:lnTo>
                  <a:lnTo>
                    <a:pt x="522" y="36"/>
                  </a:lnTo>
                  <a:lnTo>
                    <a:pt x="498" y="36"/>
                  </a:lnTo>
                  <a:lnTo>
                    <a:pt x="498" y="42"/>
                  </a:lnTo>
                  <a:lnTo>
                    <a:pt x="408" y="42"/>
                  </a:lnTo>
                  <a:lnTo>
                    <a:pt x="402" y="36"/>
                  </a:lnTo>
                  <a:lnTo>
                    <a:pt x="390" y="36"/>
                  </a:lnTo>
                  <a:lnTo>
                    <a:pt x="384" y="30"/>
                  </a:lnTo>
                  <a:lnTo>
                    <a:pt x="360" y="30"/>
                  </a:lnTo>
                  <a:lnTo>
                    <a:pt x="354" y="36"/>
                  </a:lnTo>
                  <a:lnTo>
                    <a:pt x="348" y="36"/>
                  </a:lnTo>
                  <a:lnTo>
                    <a:pt x="342" y="30"/>
                  </a:lnTo>
                  <a:lnTo>
                    <a:pt x="312" y="30"/>
                  </a:lnTo>
                  <a:lnTo>
                    <a:pt x="300" y="36"/>
                  </a:lnTo>
                  <a:lnTo>
                    <a:pt x="282" y="36"/>
                  </a:lnTo>
                  <a:lnTo>
                    <a:pt x="276" y="30"/>
                  </a:lnTo>
                  <a:lnTo>
                    <a:pt x="270" y="18"/>
                  </a:lnTo>
                  <a:lnTo>
                    <a:pt x="264" y="12"/>
                  </a:lnTo>
                  <a:lnTo>
                    <a:pt x="264" y="6"/>
                  </a:lnTo>
                  <a:lnTo>
                    <a:pt x="258" y="6"/>
                  </a:lnTo>
                  <a:lnTo>
                    <a:pt x="252" y="0"/>
                  </a:lnTo>
                  <a:lnTo>
                    <a:pt x="210" y="0"/>
                  </a:lnTo>
                  <a:lnTo>
                    <a:pt x="192" y="6"/>
                  </a:lnTo>
                  <a:lnTo>
                    <a:pt x="180" y="12"/>
                  </a:lnTo>
                  <a:lnTo>
                    <a:pt x="162" y="12"/>
                  </a:lnTo>
                  <a:lnTo>
                    <a:pt x="150" y="18"/>
                  </a:lnTo>
                  <a:lnTo>
                    <a:pt x="144" y="24"/>
                  </a:lnTo>
                  <a:lnTo>
                    <a:pt x="138" y="24"/>
                  </a:lnTo>
                  <a:lnTo>
                    <a:pt x="120" y="42"/>
                  </a:lnTo>
                  <a:lnTo>
                    <a:pt x="60" y="48"/>
                  </a:lnTo>
                  <a:lnTo>
                    <a:pt x="54" y="48"/>
                  </a:lnTo>
                  <a:lnTo>
                    <a:pt x="48" y="54"/>
                  </a:lnTo>
                  <a:lnTo>
                    <a:pt x="24" y="66"/>
                  </a:lnTo>
                  <a:lnTo>
                    <a:pt x="18" y="66"/>
                  </a:lnTo>
                  <a:lnTo>
                    <a:pt x="12" y="72"/>
                  </a:lnTo>
                  <a:lnTo>
                    <a:pt x="18" y="78"/>
                  </a:lnTo>
                  <a:lnTo>
                    <a:pt x="18" y="96"/>
                  </a:lnTo>
                  <a:lnTo>
                    <a:pt x="6" y="90"/>
                  </a:lnTo>
                  <a:lnTo>
                    <a:pt x="6" y="108"/>
                  </a:lnTo>
                  <a:lnTo>
                    <a:pt x="12" y="108"/>
                  </a:lnTo>
                  <a:lnTo>
                    <a:pt x="18" y="114"/>
                  </a:lnTo>
                  <a:lnTo>
                    <a:pt x="18" y="132"/>
                  </a:lnTo>
                  <a:lnTo>
                    <a:pt x="6" y="144"/>
                  </a:lnTo>
                  <a:lnTo>
                    <a:pt x="0" y="144"/>
                  </a:lnTo>
                  <a:lnTo>
                    <a:pt x="0" y="156"/>
                  </a:lnTo>
                  <a:lnTo>
                    <a:pt x="6" y="162"/>
                  </a:lnTo>
                  <a:lnTo>
                    <a:pt x="12" y="162"/>
                  </a:lnTo>
                  <a:lnTo>
                    <a:pt x="18" y="168"/>
                  </a:lnTo>
                  <a:lnTo>
                    <a:pt x="30" y="168"/>
                  </a:lnTo>
                  <a:lnTo>
                    <a:pt x="30" y="186"/>
                  </a:lnTo>
                  <a:lnTo>
                    <a:pt x="24" y="186"/>
                  </a:lnTo>
                  <a:lnTo>
                    <a:pt x="24" y="198"/>
                  </a:lnTo>
                  <a:lnTo>
                    <a:pt x="36" y="198"/>
                  </a:lnTo>
                  <a:lnTo>
                    <a:pt x="36" y="204"/>
                  </a:lnTo>
                  <a:lnTo>
                    <a:pt x="30" y="210"/>
                  </a:lnTo>
                  <a:lnTo>
                    <a:pt x="36" y="210"/>
                  </a:lnTo>
                  <a:lnTo>
                    <a:pt x="42" y="216"/>
                  </a:lnTo>
                  <a:lnTo>
                    <a:pt x="36" y="222"/>
                  </a:lnTo>
                  <a:lnTo>
                    <a:pt x="24" y="228"/>
                  </a:lnTo>
                  <a:lnTo>
                    <a:pt x="24" y="234"/>
                  </a:lnTo>
                  <a:lnTo>
                    <a:pt x="30" y="240"/>
                  </a:lnTo>
                  <a:lnTo>
                    <a:pt x="36" y="240"/>
                  </a:lnTo>
                  <a:lnTo>
                    <a:pt x="42" y="246"/>
                  </a:lnTo>
                  <a:lnTo>
                    <a:pt x="42" y="264"/>
                  </a:lnTo>
                  <a:lnTo>
                    <a:pt x="48" y="258"/>
                  </a:lnTo>
                  <a:lnTo>
                    <a:pt x="54" y="258"/>
                  </a:lnTo>
                  <a:lnTo>
                    <a:pt x="54" y="270"/>
                  </a:lnTo>
                  <a:lnTo>
                    <a:pt x="48" y="276"/>
                  </a:lnTo>
                  <a:lnTo>
                    <a:pt x="60" y="276"/>
                  </a:lnTo>
                  <a:lnTo>
                    <a:pt x="60" y="282"/>
                  </a:lnTo>
                  <a:lnTo>
                    <a:pt x="54" y="282"/>
                  </a:lnTo>
                  <a:lnTo>
                    <a:pt x="54" y="294"/>
                  </a:lnTo>
                  <a:lnTo>
                    <a:pt x="72" y="294"/>
                  </a:lnTo>
                  <a:lnTo>
                    <a:pt x="78" y="312"/>
                  </a:lnTo>
                  <a:lnTo>
                    <a:pt x="96" y="312"/>
                  </a:lnTo>
                  <a:lnTo>
                    <a:pt x="108" y="318"/>
                  </a:lnTo>
                  <a:lnTo>
                    <a:pt x="114" y="318"/>
                  </a:lnTo>
                  <a:lnTo>
                    <a:pt x="114" y="324"/>
                  </a:lnTo>
                  <a:lnTo>
                    <a:pt x="138" y="324"/>
                  </a:lnTo>
                  <a:lnTo>
                    <a:pt x="144" y="330"/>
                  </a:lnTo>
                  <a:lnTo>
                    <a:pt x="132" y="336"/>
                  </a:lnTo>
                  <a:lnTo>
                    <a:pt x="144" y="342"/>
                  </a:lnTo>
                  <a:lnTo>
                    <a:pt x="144" y="354"/>
                  </a:lnTo>
                  <a:lnTo>
                    <a:pt x="150" y="354"/>
                  </a:lnTo>
                  <a:lnTo>
                    <a:pt x="156" y="360"/>
                  </a:lnTo>
                  <a:lnTo>
                    <a:pt x="174" y="360"/>
                  </a:lnTo>
                  <a:lnTo>
                    <a:pt x="174" y="354"/>
                  </a:lnTo>
                  <a:lnTo>
                    <a:pt x="180" y="354"/>
                  </a:lnTo>
                  <a:lnTo>
                    <a:pt x="192" y="348"/>
                  </a:lnTo>
                  <a:lnTo>
                    <a:pt x="210" y="348"/>
                  </a:lnTo>
                  <a:lnTo>
                    <a:pt x="204" y="354"/>
                  </a:lnTo>
                  <a:lnTo>
                    <a:pt x="222" y="354"/>
                  </a:lnTo>
                  <a:lnTo>
                    <a:pt x="228" y="360"/>
                  </a:lnTo>
                  <a:lnTo>
                    <a:pt x="234" y="372"/>
                  </a:lnTo>
                  <a:lnTo>
                    <a:pt x="240" y="378"/>
                  </a:lnTo>
                  <a:lnTo>
                    <a:pt x="246" y="366"/>
                  </a:lnTo>
                  <a:lnTo>
                    <a:pt x="252" y="372"/>
                  </a:lnTo>
                  <a:lnTo>
                    <a:pt x="252" y="378"/>
                  </a:lnTo>
                  <a:lnTo>
                    <a:pt x="270" y="378"/>
                  </a:lnTo>
                  <a:lnTo>
                    <a:pt x="282" y="384"/>
                  </a:lnTo>
                  <a:lnTo>
                    <a:pt x="282" y="390"/>
                  </a:lnTo>
                  <a:lnTo>
                    <a:pt x="288" y="402"/>
                  </a:lnTo>
                  <a:lnTo>
                    <a:pt x="306" y="420"/>
                  </a:lnTo>
                  <a:lnTo>
                    <a:pt x="318" y="420"/>
                  </a:lnTo>
                  <a:lnTo>
                    <a:pt x="330" y="408"/>
                  </a:lnTo>
                  <a:lnTo>
                    <a:pt x="342" y="408"/>
                  </a:lnTo>
                  <a:lnTo>
                    <a:pt x="354" y="420"/>
                  </a:lnTo>
                  <a:lnTo>
                    <a:pt x="360" y="420"/>
                  </a:lnTo>
                  <a:lnTo>
                    <a:pt x="360" y="426"/>
                  </a:lnTo>
                  <a:lnTo>
                    <a:pt x="366" y="432"/>
                  </a:lnTo>
                  <a:lnTo>
                    <a:pt x="378" y="432"/>
                  </a:lnTo>
                  <a:lnTo>
                    <a:pt x="384" y="426"/>
                  </a:lnTo>
                  <a:lnTo>
                    <a:pt x="384" y="420"/>
                  </a:lnTo>
                  <a:lnTo>
                    <a:pt x="414" y="420"/>
                  </a:lnTo>
                  <a:lnTo>
                    <a:pt x="420" y="426"/>
                  </a:lnTo>
                  <a:lnTo>
                    <a:pt x="426" y="426"/>
                  </a:lnTo>
                  <a:close/>
                </a:path>
              </a:pathLst>
            </a:custGeom>
            <a:solidFill>
              <a:srgbClr val="24771B"/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92" name="Oman" descr="© INSCALE GmbH, 05.05.2010&#10;http://www.presentationload.com/">
              <a:extLst>
                <a:ext uri="{FF2B5EF4-FFF2-40B4-BE49-F238E27FC236}">
                  <a16:creationId xmlns:a16="http://schemas.microsoft.com/office/drawing/2014/main" id="{AA7B7DD9-2963-472C-B23F-18DAA19ACC6F}"/>
                </a:ext>
              </a:extLst>
            </p:cNvPr>
            <p:cNvSpPr>
              <a:spLocks/>
            </p:cNvSpPr>
            <p:nvPr/>
          </p:nvSpPr>
          <p:spPr bwMode="gray">
            <a:xfrm>
              <a:off x="7169116" y="3613520"/>
              <a:ext cx="239657" cy="303305"/>
            </a:xfrm>
            <a:custGeom>
              <a:avLst/>
              <a:gdLst>
                <a:gd name="T0" fmla="*/ 2147483647 w 540"/>
                <a:gd name="T1" fmla="*/ 2147483647 h 672"/>
                <a:gd name="T2" fmla="*/ 2147483647 w 540"/>
                <a:gd name="T3" fmla="*/ 2147483647 h 672"/>
                <a:gd name="T4" fmla="*/ 2147483647 w 540"/>
                <a:gd name="T5" fmla="*/ 2147483647 h 672"/>
                <a:gd name="T6" fmla="*/ 2147483647 w 540"/>
                <a:gd name="T7" fmla="*/ 2147483647 h 672"/>
                <a:gd name="T8" fmla="*/ 2147483647 w 540"/>
                <a:gd name="T9" fmla="*/ 2147483647 h 672"/>
                <a:gd name="T10" fmla="*/ 2147483647 w 540"/>
                <a:gd name="T11" fmla="*/ 2147483647 h 672"/>
                <a:gd name="T12" fmla="*/ 2147483647 w 540"/>
                <a:gd name="T13" fmla="*/ 2147483647 h 672"/>
                <a:gd name="T14" fmla="*/ 2147483647 w 540"/>
                <a:gd name="T15" fmla="*/ 2147483647 h 672"/>
                <a:gd name="T16" fmla="*/ 2147483647 w 540"/>
                <a:gd name="T17" fmla="*/ 2147483647 h 672"/>
                <a:gd name="T18" fmla="*/ 2147483647 w 540"/>
                <a:gd name="T19" fmla="*/ 2147483647 h 672"/>
                <a:gd name="T20" fmla="*/ 2147483647 w 540"/>
                <a:gd name="T21" fmla="*/ 2147483647 h 672"/>
                <a:gd name="T22" fmla="*/ 2147483647 w 540"/>
                <a:gd name="T23" fmla="*/ 2147483647 h 672"/>
                <a:gd name="T24" fmla="*/ 2147483647 w 540"/>
                <a:gd name="T25" fmla="*/ 2147483647 h 672"/>
                <a:gd name="T26" fmla="*/ 2147483647 w 540"/>
                <a:gd name="T27" fmla="*/ 2147483647 h 672"/>
                <a:gd name="T28" fmla="*/ 2147483647 w 540"/>
                <a:gd name="T29" fmla="*/ 2147483647 h 672"/>
                <a:gd name="T30" fmla="*/ 2147483647 w 540"/>
                <a:gd name="T31" fmla="*/ 2147483647 h 672"/>
                <a:gd name="T32" fmla="*/ 2147483647 w 540"/>
                <a:gd name="T33" fmla="*/ 2147483647 h 672"/>
                <a:gd name="T34" fmla="*/ 2147483647 w 540"/>
                <a:gd name="T35" fmla="*/ 2147483647 h 672"/>
                <a:gd name="T36" fmla="*/ 2147483647 w 540"/>
                <a:gd name="T37" fmla="*/ 2147483647 h 672"/>
                <a:gd name="T38" fmla="*/ 2147483647 w 540"/>
                <a:gd name="T39" fmla="*/ 2147483647 h 672"/>
                <a:gd name="T40" fmla="*/ 2147483647 w 540"/>
                <a:gd name="T41" fmla="*/ 2147483647 h 672"/>
                <a:gd name="T42" fmla="*/ 2147483647 w 540"/>
                <a:gd name="T43" fmla="*/ 2147483647 h 672"/>
                <a:gd name="T44" fmla="*/ 2147483647 w 540"/>
                <a:gd name="T45" fmla="*/ 2147483647 h 672"/>
                <a:gd name="T46" fmla="*/ 2147483647 w 540"/>
                <a:gd name="T47" fmla="*/ 2147483647 h 672"/>
                <a:gd name="T48" fmla="*/ 2147483647 w 540"/>
                <a:gd name="T49" fmla="*/ 2147483647 h 672"/>
                <a:gd name="T50" fmla="*/ 2147483647 w 540"/>
                <a:gd name="T51" fmla="*/ 0 h 672"/>
                <a:gd name="T52" fmla="*/ 2147483647 w 540"/>
                <a:gd name="T53" fmla="*/ 2147483647 h 672"/>
                <a:gd name="T54" fmla="*/ 2147483647 w 540"/>
                <a:gd name="T55" fmla="*/ 2147483647 h 672"/>
                <a:gd name="T56" fmla="*/ 2147483647 w 540"/>
                <a:gd name="T57" fmla="*/ 2147483647 h 672"/>
                <a:gd name="T58" fmla="*/ 2147483647 w 540"/>
                <a:gd name="T59" fmla="*/ 2147483647 h 672"/>
                <a:gd name="T60" fmla="*/ 2147483647 w 540"/>
                <a:gd name="T61" fmla="*/ 2147483647 h 672"/>
                <a:gd name="T62" fmla="*/ 2147483647 w 540"/>
                <a:gd name="T63" fmla="*/ 2147483647 h 672"/>
                <a:gd name="T64" fmla="*/ 2147483647 w 540"/>
                <a:gd name="T65" fmla="*/ 2147483647 h 672"/>
                <a:gd name="T66" fmla="*/ 2147483647 w 540"/>
                <a:gd name="T67" fmla="*/ 2147483647 h 672"/>
                <a:gd name="T68" fmla="*/ 2147483647 w 540"/>
                <a:gd name="T69" fmla="*/ 2147483647 h 672"/>
                <a:gd name="T70" fmla="*/ 2147483647 w 540"/>
                <a:gd name="T71" fmla="*/ 2147483647 h 672"/>
                <a:gd name="T72" fmla="*/ 2147483647 w 540"/>
                <a:gd name="T73" fmla="*/ 2147483647 h 672"/>
                <a:gd name="T74" fmla="*/ 2147483647 w 540"/>
                <a:gd name="T75" fmla="*/ 2147483647 h 672"/>
                <a:gd name="T76" fmla="*/ 2147483647 w 540"/>
                <a:gd name="T77" fmla="*/ 2147483647 h 672"/>
                <a:gd name="T78" fmla="*/ 2147483647 w 540"/>
                <a:gd name="T79" fmla="*/ 2147483647 h 672"/>
                <a:gd name="T80" fmla="*/ 2147483647 w 540"/>
                <a:gd name="T81" fmla="*/ 2147483647 h 672"/>
                <a:gd name="T82" fmla="*/ 2147483647 w 540"/>
                <a:gd name="T83" fmla="*/ 2147483647 h 672"/>
                <a:gd name="T84" fmla="*/ 2147483647 w 540"/>
                <a:gd name="T85" fmla="*/ 2147483647 h 672"/>
                <a:gd name="T86" fmla="*/ 2147483647 w 540"/>
                <a:gd name="T87" fmla="*/ 2147483647 h 672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540"/>
                <a:gd name="T133" fmla="*/ 0 h 672"/>
                <a:gd name="T134" fmla="*/ 540 w 540"/>
                <a:gd name="T135" fmla="*/ 672 h 672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540" h="672">
                  <a:moveTo>
                    <a:pt x="258" y="564"/>
                  </a:moveTo>
                  <a:lnTo>
                    <a:pt x="276" y="564"/>
                  </a:lnTo>
                  <a:lnTo>
                    <a:pt x="288" y="558"/>
                  </a:lnTo>
                  <a:lnTo>
                    <a:pt x="306" y="552"/>
                  </a:lnTo>
                  <a:lnTo>
                    <a:pt x="330" y="540"/>
                  </a:lnTo>
                  <a:lnTo>
                    <a:pt x="336" y="528"/>
                  </a:lnTo>
                  <a:lnTo>
                    <a:pt x="342" y="510"/>
                  </a:lnTo>
                  <a:lnTo>
                    <a:pt x="342" y="498"/>
                  </a:lnTo>
                  <a:lnTo>
                    <a:pt x="348" y="498"/>
                  </a:lnTo>
                  <a:lnTo>
                    <a:pt x="354" y="492"/>
                  </a:lnTo>
                  <a:lnTo>
                    <a:pt x="366" y="486"/>
                  </a:lnTo>
                  <a:lnTo>
                    <a:pt x="384" y="480"/>
                  </a:lnTo>
                  <a:lnTo>
                    <a:pt x="408" y="456"/>
                  </a:lnTo>
                  <a:lnTo>
                    <a:pt x="414" y="444"/>
                  </a:lnTo>
                  <a:lnTo>
                    <a:pt x="414" y="426"/>
                  </a:lnTo>
                  <a:lnTo>
                    <a:pt x="420" y="408"/>
                  </a:lnTo>
                  <a:lnTo>
                    <a:pt x="420" y="378"/>
                  </a:lnTo>
                  <a:lnTo>
                    <a:pt x="426" y="372"/>
                  </a:lnTo>
                  <a:lnTo>
                    <a:pt x="432" y="372"/>
                  </a:lnTo>
                  <a:lnTo>
                    <a:pt x="444" y="378"/>
                  </a:lnTo>
                  <a:lnTo>
                    <a:pt x="450" y="384"/>
                  </a:lnTo>
                  <a:lnTo>
                    <a:pt x="462" y="384"/>
                  </a:lnTo>
                  <a:lnTo>
                    <a:pt x="468" y="378"/>
                  </a:lnTo>
                  <a:lnTo>
                    <a:pt x="480" y="354"/>
                  </a:lnTo>
                  <a:lnTo>
                    <a:pt x="480" y="330"/>
                  </a:lnTo>
                  <a:lnTo>
                    <a:pt x="534" y="276"/>
                  </a:lnTo>
                  <a:lnTo>
                    <a:pt x="534" y="264"/>
                  </a:lnTo>
                  <a:lnTo>
                    <a:pt x="540" y="252"/>
                  </a:lnTo>
                  <a:lnTo>
                    <a:pt x="540" y="204"/>
                  </a:lnTo>
                  <a:lnTo>
                    <a:pt x="528" y="192"/>
                  </a:lnTo>
                  <a:lnTo>
                    <a:pt x="510" y="192"/>
                  </a:lnTo>
                  <a:lnTo>
                    <a:pt x="510" y="186"/>
                  </a:lnTo>
                  <a:lnTo>
                    <a:pt x="492" y="168"/>
                  </a:lnTo>
                  <a:lnTo>
                    <a:pt x="486" y="150"/>
                  </a:lnTo>
                  <a:lnTo>
                    <a:pt x="462" y="126"/>
                  </a:lnTo>
                  <a:lnTo>
                    <a:pt x="456" y="114"/>
                  </a:lnTo>
                  <a:lnTo>
                    <a:pt x="432" y="96"/>
                  </a:lnTo>
                  <a:lnTo>
                    <a:pt x="396" y="84"/>
                  </a:lnTo>
                  <a:lnTo>
                    <a:pt x="366" y="78"/>
                  </a:lnTo>
                  <a:lnTo>
                    <a:pt x="348" y="78"/>
                  </a:lnTo>
                  <a:lnTo>
                    <a:pt x="342" y="72"/>
                  </a:lnTo>
                  <a:lnTo>
                    <a:pt x="330" y="72"/>
                  </a:lnTo>
                  <a:lnTo>
                    <a:pt x="318" y="60"/>
                  </a:lnTo>
                  <a:lnTo>
                    <a:pt x="294" y="48"/>
                  </a:lnTo>
                  <a:lnTo>
                    <a:pt x="288" y="36"/>
                  </a:lnTo>
                  <a:lnTo>
                    <a:pt x="288" y="30"/>
                  </a:lnTo>
                  <a:lnTo>
                    <a:pt x="282" y="18"/>
                  </a:lnTo>
                  <a:lnTo>
                    <a:pt x="276" y="12"/>
                  </a:lnTo>
                  <a:lnTo>
                    <a:pt x="252" y="18"/>
                  </a:lnTo>
                  <a:lnTo>
                    <a:pt x="246" y="6"/>
                  </a:lnTo>
                  <a:lnTo>
                    <a:pt x="246" y="0"/>
                  </a:lnTo>
                  <a:lnTo>
                    <a:pt x="240" y="0"/>
                  </a:lnTo>
                  <a:lnTo>
                    <a:pt x="234" y="6"/>
                  </a:lnTo>
                  <a:lnTo>
                    <a:pt x="234" y="12"/>
                  </a:lnTo>
                  <a:lnTo>
                    <a:pt x="228" y="24"/>
                  </a:lnTo>
                  <a:lnTo>
                    <a:pt x="228" y="54"/>
                  </a:lnTo>
                  <a:lnTo>
                    <a:pt x="246" y="72"/>
                  </a:lnTo>
                  <a:lnTo>
                    <a:pt x="246" y="78"/>
                  </a:lnTo>
                  <a:lnTo>
                    <a:pt x="240" y="78"/>
                  </a:lnTo>
                  <a:lnTo>
                    <a:pt x="240" y="72"/>
                  </a:lnTo>
                  <a:lnTo>
                    <a:pt x="228" y="72"/>
                  </a:lnTo>
                  <a:lnTo>
                    <a:pt x="228" y="78"/>
                  </a:lnTo>
                  <a:lnTo>
                    <a:pt x="222" y="84"/>
                  </a:lnTo>
                  <a:lnTo>
                    <a:pt x="222" y="96"/>
                  </a:lnTo>
                  <a:lnTo>
                    <a:pt x="216" y="108"/>
                  </a:lnTo>
                  <a:lnTo>
                    <a:pt x="216" y="120"/>
                  </a:lnTo>
                  <a:lnTo>
                    <a:pt x="210" y="132"/>
                  </a:lnTo>
                  <a:lnTo>
                    <a:pt x="204" y="138"/>
                  </a:lnTo>
                  <a:lnTo>
                    <a:pt x="198" y="150"/>
                  </a:lnTo>
                  <a:lnTo>
                    <a:pt x="192" y="156"/>
                  </a:lnTo>
                  <a:lnTo>
                    <a:pt x="192" y="168"/>
                  </a:lnTo>
                  <a:lnTo>
                    <a:pt x="210" y="204"/>
                  </a:lnTo>
                  <a:lnTo>
                    <a:pt x="216" y="210"/>
                  </a:lnTo>
                  <a:lnTo>
                    <a:pt x="216" y="222"/>
                  </a:lnTo>
                  <a:lnTo>
                    <a:pt x="222" y="228"/>
                  </a:lnTo>
                  <a:lnTo>
                    <a:pt x="234" y="234"/>
                  </a:lnTo>
                  <a:lnTo>
                    <a:pt x="240" y="240"/>
                  </a:lnTo>
                  <a:lnTo>
                    <a:pt x="204" y="414"/>
                  </a:lnTo>
                  <a:lnTo>
                    <a:pt x="0" y="486"/>
                  </a:lnTo>
                  <a:lnTo>
                    <a:pt x="84" y="672"/>
                  </a:lnTo>
                  <a:lnTo>
                    <a:pt x="114" y="660"/>
                  </a:lnTo>
                  <a:lnTo>
                    <a:pt x="198" y="636"/>
                  </a:lnTo>
                  <a:lnTo>
                    <a:pt x="228" y="624"/>
                  </a:lnTo>
                  <a:lnTo>
                    <a:pt x="246" y="618"/>
                  </a:lnTo>
                  <a:lnTo>
                    <a:pt x="252" y="606"/>
                  </a:lnTo>
                  <a:lnTo>
                    <a:pt x="252" y="594"/>
                  </a:lnTo>
                  <a:lnTo>
                    <a:pt x="258" y="582"/>
                  </a:lnTo>
                  <a:lnTo>
                    <a:pt x="258" y="564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93" name="Montenegro" descr="© INSCALE GmbH, 05.05.2010&#10;http://www.presentationload.com/">
              <a:extLst>
                <a:ext uri="{FF2B5EF4-FFF2-40B4-BE49-F238E27FC236}">
                  <a16:creationId xmlns:a16="http://schemas.microsoft.com/office/drawing/2014/main" id="{9B8374C3-4221-478D-9D6E-0FF5400F10D0}"/>
                </a:ext>
              </a:extLst>
            </p:cNvPr>
            <p:cNvSpPr>
              <a:spLocks/>
            </p:cNvSpPr>
            <p:nvPr/>
          </p:nvSpPr>
          <p:spPr bwMode="gray">
            <a:xfrm>
              <a:off x="6102566" y="2944980"/>
              <a:ext cx="50788" cy="60343"/>
            </a:xfrm>
            <a:custGeom>
              <a:avLst/>
              <a:gdLst>
                <a:gd name="T0" fmla="*/ 2147483647 w 114"/>
                <a:gd name="T1" fmla="*/ 2147483647 h 138"/>
                <a:gd name="T2" fmla="*/ 2147483647 w 114"/>
                <a:gd name="T3" fmla="*/ 2147483647 h 138"/>
                <a:gd name="T4" fmla="*/ 2147483647 w 114"/>
                <a:gd name="T5" fmla="*/ 2147483647 h 138"/>
                <a:gd name="T6" fmla="*/ 2147483647 w 114"/>
                <a:gd name="T7" fmla="*/ 2147483647 h 138"/>
                <a:gd name="T8" fmla="*/ 2147483647 w 114"/>
                <a:gd name="T9" fmla="*/ 2147483647 h 138"/>
                <a:gd name="T10" fmla="*/ 2147483647 w 114"/>
                <a:gd name="T11" fmla="*/ 2147483647 h 138"/>
                <a:gd name="T12" fmla="*/ 2147483647 w 114"/>
                <a:gd name="T13" fmla="*/ 0 h 138"/>
                <a:gd name="T14" fmla="*/ 2147483647 w 114"/>
                <a:gd name="T15" fmla="*/ 0 h 138"/>
                <a:gd name="T16" fmla="*/ 2147483647 w 114"/>
                <a:gd name="T17" fmla="*/ 2147483647 h 138"/>
                <a:gd name="T18" fmla="*/ 2147483647 w 114"/>
                <a:gd name="T19" fmla="*/ 2147483647 h 138"/>
                <a:gd name="T20" fmla="*/ 2147483647 w 114"/>
                <a:gd name="T21" fmla="*/ 2147483647 h 138"/>
                <a:gd name="T22" fmla="*/ 2147483647 w 114"/>
                <a:gd name="T23" fmla="*/ 2147483647 h 138"/>
                <a:gd name="T24" fmla="*/ 2147483647 w 114"/>
                <a:gd name="T25" fmla="*/ 2147483647 h 138"/>
                <a:gd name="T26" fmla="*/ 2147483647 w 114"/>
                <a:gd name="T27" fmla="*/ 2147483647 h 138"/>
                <a:gd name="T28" fmla="*/ 0 w 114"/>
                <a:gd name="T29" fmla="*/ 2147483647 h 138"/>
                <a:gd name="T30" fmla="*/ 0 w 114"/>
                <a:gd name="T31" fmla="*/ 2147483647 h 138"/>
                <a:gd name="T32" fmla="*/ 2147483647 w 114"/>
                <a:gd name="T33" fmla="*/ 2147483647 h 138"/>
                <a:gd name="T34" fmla="*/ 2147483647 w 114"/>
                <a:gd name="T35" fmla="*/ 2147483647 h 138"/>
                <a:gd name="T36" fmla="*/ 2147483647 w 114"/>
                <a:gd name="T37" fmla="*/ 2147483647 h 138"/>
                <a:gd name="T38" fmla="*/ 2147483647 w 114"/>
                <a:gd name="T39" fmla="*/ 2147483647 h 138"/>
                <a:gd name="T40" fmla="*/ 2147483647 w 114"/>
                <a:gd name="T41" fmla="*/ 2147483647 h 138"/>
                <a:gd name="T42" fmla="*/ 2147483647 w 114"/>
                <a:gd name="T43" fmla="*/ 2147483647 h 138"/>
                <a:gd name="T44" fmla="*/ 2147483647 w 114"/>
                <a:gd name="T45" fmla="*/ 2147483647 h 138"/>
                <a:gd name="T46" fmla="*/ 2147483647 w 114"/>
                <a:gd name="T47" fmla="*/ 2147483647 h 138"/>
                <a:gd name="T48" fmla="*/ 2147483647 w 114"/>
                <a:gd name="T49" fmla="*/ 2147483647 h 138"/>
                <a:gd name="T50" fmla="*/ 2147483647 w 114"/>
                <a:gd name="T51" fmla="*/ 2147483647 h 138"/>
                <a:gd name="T52" fmla="*/ 2147483647 w 114"/>
                <a:gd name="T53" fmla="*/ 2147483647 h 138"/>
                <a:gd name="T54" fmla="*/ 2147483647 w 114"/>
                <a:gd name="T55" fmla="*/ 2147483647 h 138"/>
                <a:gd name="T56" fmla="*/ 2147483647 w 114"/>
                <a:gd name="T57" fmla="*/ 2147483647 h 138"/>
                <a:gd name="T58" fmla="*/ 2147483647 w 114"/>
                <a:gd name="T59" fmla="*/ 2147483647 h 138"/>
                <a:gd name="T60" fmla="*/ 2147483647 w 114"/>
                <a:gd name="T61" fmla="*/ 2147483647 h 138"/>
                <a:gd name="T62" fmla="*/ 2147483647 w 114"/>
                <a:gd name="T63" fmla="*/ 2147483647 h 138"/>
                <a:gd name="T64" fmla="*/ 2147483647 w 114"/>
                <a:gd name="T65" fmla="*/ 2147483647 h 138"/>
                <a:gd name="T66" fmla="*/ 2147483647 w 114"/>
                <a:gd name="T67" fmla="*/ 2147483647 h 138"/>
                <a:gd name="T68" fmla="*/ 2147483647 w 114"/>
                <a:gd name="T69" fmla="*/ 2147483647 h 138"/>
                <a:gd name="T70" fmla="*/ 2147483647 w 114"/>
                <a:gd name="T71" fmla="*/ 2147483647 h 138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114"/>
                <a:gd name="T109" fmla="*/ 0 h 138"/>
                <a:gd name="T110" fmla="*/ 114 w 114"/>
                <a:gd name="T111" fmla="*/ 138 h 138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114" h="138">
                  <a:moveTo>
                    <a:pt x="114" y="42"/>
                  </a:moveTo>
                  <a:lnTo>
                    <a:pt x="108" y="48"/>
                  </a:lnTo>
                  <a:lnTo>
                    <a:pt x="96" y="30"/>
                  </a:lnTo>
                  <a:lnTo>
                    <a:pt x="84" y="18"/>
                  </a:lnTo>
                  <a:lnTo>
                    <a:pt x="66" y="6"/>
                  </a:lnTo>
                  <a:lnTo>
                    <a:pt x="60" y="6"/>
                  </a:lnTo>
                  <a:lnTo>
                    <a:pt x="48" y="0"/>
                  </a:lnTo>
                  <a:lnTo>
                    <a:pt x="42" y="0"/>
                  </a:lnTo>
                  <a:lnTo>
                    <a:pt x="42" y="24"/>
                  </a:lnTo>
                  <a:lnTo>
                    <a:pt x="24" y="24"/>
                  </a:lnTo>
                  <a:lnTo>
                    <a:pt x="18" y="30"/>
                  </a:lnTo>
                  <a:lnTo>
                    <a:pt x="18" y="36"/>
                  </a:lnTo>
                  <a:lnTo>
                    <a:pt x="12" y="48"/>
                  </a:lnTo>
                  <a:lnTo>
                    <a:pt x="6" y="48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6" y="66"/>
                  </a:lnTo>
                  <a:lnTo>
                    <a:pt x="12" y="66"/>
                  </a:lnTo>
                  <a:lnTo>
                    <a:pt x="24" y="72"/>
                  </a:lnTo>
                  <a:lnTo>
                    <a:pt x="6" y="102"/>
                  </a:lnTo>
                  <a:lnTo>
                    <a:pt x="18" y="102"/>
                  </a:lnTo>
                  <a:lnTo>
                    <a:pt x="24" y="96"/>
                  </a:lnTo>
                  <a:lnTo>
                    <a:pt x="36" y="96"/>
                  </a:lnTo>
                  <a:lnTo>
                    <a:pt x="36" y="114"/>
                  </a:lnTo>
                  <a:lnTo>
                    <a:pt x="60" y="138"/>
                  </a:lnTo>
                  <a:lnTo>
                    <a:pt x="72" y="126"/>
                  </a:lnTo>
                  <a:lnTo>
                    <a:pt x="66" y="108"/>
                  </a:lnTo>
                  <a:lnTo>
                    <a:pt x="60" y="114"/>
                  </a:lnTo>
                  <a:lnTo>
                    <a:pt x="42" y="102"/>
                  </a:lnTo>
                  <a:lnTo>
                    <a:pt x="66" y="102"/>
                  </a:lnTo>
                  <a:lnTo>
                    <a:pt x="78" y="96"/>
                  </a:lnTo>
                  <a:lnTo>
                    <a:pt x="78" y="78"/>
                  </a:lnTo>
                  <a:lnTo>
                    <a:pt x="108" y="90"/>
                  </a:lnTo>
                  <a:lnTo>
                    <a:pt x="114" y="84"/>
                  </a:lnTo>
                  <a:lnTo>
                    <a:pt x="114" y="90"/>
                  </a:lnTo>
                  <a:lnTo>
                    <a:pt x="114" y="42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94" name="Moldova" descr="© INSCALE GmbH, 05.05.2010&#10;http://www.presentationload.com/">
              <a:extLst>
                <a:ext uri="{FF2B5EF4-FFF2-40B4-BE49-F238E27FC236}">
                  <a16:creationId xmlns:a16="http://schemas.microsoft.com/office/drawing/2014/main" id="{FE104FE7-D4C3-4936-907A-1B1F5E20D44C}"/>
                </a:ext>
              </a:extLst>
            </p:cNvPr>
            <p:cNvSpPr>
              <a:spLocks/>
            </p:cNvSpPr>
            <p:nvPr/>
          </p:nvSpPr>
          <p:spPr bwMode="gray">
            <a:xfrm>
              <a:off x="6326352" y="2773478"/>
              <a:ext cx="96814" cy="106394"/>
            </a:xfrm>
            <a:custGeom>
              <a:avLst/>
              <a:gdLst>
                <a:gd name="T0" fmla="*/ 2147483647 w 216"/>
                <a:gd name="T1" fmla="*/ 2147483647 h 240"/>
                <a:gd name="T2" fmla="*/ 2147483647 w 216"/>
                <a:gd name="T3" fmla="*/ 2147483647 h 240"/>
                <a:gd name="T4" fmla="*/ 2147483647 w 216"/>
                <a:gd name="T5" fmla="*/ 2147483647 h 240"/>
                <a:gd name="T6" fmla="*/ 2147483647 w 216"/>
                <a:gd name="T7" fmla="*/ 2147483647 h 240"/>
                <a:gd name="T8" fmla="*/ 2147483647 w 216"/>
                <a:gd name="T9" fmla="*/ 2147483647 h 240"/>
                <a:gd name="T10" fmla="*/ 2147483647 w 216"/>
                <a:gd name="T11" fmla="*/ 2147483647 h 240"/>
                <a:gd name="T12" fmla="*/ 2147483647 w 216"/>
                <a:gd name="T13" fmla="*/ 2147483647 h 240"/>
                <a:gd name="T14" fmla="*/ 2147483647 w 216"/>
                <a:gd name="T15" fmla="*/ 2147483647 h 240"/>
                <a:gd name="T16" fmla="*/ 2147483647 w 216"/>
                <a:gd name="T17" fmla="*/ 2147483647 h 240"/>
                <a:gd name="T18" fmla="*/ 2147483647 w 216"/>
                <a:gd name="T19" fmla="*/ 2147483647 h 240"/>
                <a:gd name="T20" fmla="*/ 2147483647 w 216"/>
                <a:gd name="T21" fmla="*/ 2147483647 h 240"/>
                <a:gd name="T22" fmla="*/ 2147483647 w 216"/>
                <a:gd name="T23" fmla="*/ 2147483647 h 240"/>
                <a:gd name="T24" fmla="*/ 2147483647 w 216"/>
                <a:gd name="T25" fmla="*/ 2147483647 h 240"/>
                <a:gd name="T26" fmla="*/ 2147483647 w 216"/>
                <a:gd name="T27" fmla="*/ 2147483647 h 240"/>
                <a:gd name="T28" fmla="*/ 2147483647 w 216"/>
                <a:gd name="T29" fmla="*/ 2147483647 h 240"/>
                <a:gd name="T30" fmla="*/ 2147483647 w 216"/>
                <a:gd name="T31" fmla="*/ 2147483647 h 240"/>
                <a:gd name="T32" fmla="*/ 2147483647 w 216"/>
                <a:gd name="T33" fmla="*/ 2147483647 h 240"/>
                <a:gd name="T34" fmla="*/ 2147483647 w 216"/>
                <a:gd name="T35" fmla="*/ 2147483647 h 240"/>
                <a:gd name="T36" fmla="*/ 2147483647 w 216"/>
                <a:gd name="T37" fmla="*/ 2147483647 h 240"/>
                <a:gd name="T38" fmla="*/ 2147483647 w 216"/>
                <a:gd name="T39" fmla="*/ 2147483647 h 240"/>
                <a:gd name="T40" fmla="*/ 2147483647 w 216"/>
                <a:gd name="T41" fmla="*/ 2147483647 h 240"/>
                <a:gd name="T42" fmla="*/ 2147483647 w 216"/>
                <a:gd name="T43" fmla="*/ 2147483647 h 240"/>
                <a:gd name="T44" fmla="*/ 2147483647 w 216"/>
                <a:gd name="T45" fmla="*/ 2147483647 h 240"/>
                <a:gd name="T46" fmla="*/ 2147483647 w 216"/>
                <a:gd name="T47" fmla="*/ 2147483647 h 240"/>
                <a:gd name="T48" fmla="*/ 2147483647 w 216"/>
                <a:gd name="T49" fmla="*/ 2147483647 h 240"/>
                <a:gd name="T50" fmla="*/ 2147483647 w 216"/>
                <a:gd name="T51" fmla="*/ 2147483647 h 240"/>
                <a:gd name="T52" fmla="*/ 2147483647 w 216"/>
                <a:gd name="T53" fmla="*/ 2147483647 h 240"/>
                <a:gd name="T54" fmla="*/ 2147483647 w 216"/>
                <a:gd name="T55" fmla="*/ 2147483647 h 240"/>
                <a:gd name="T56" fmla="*/ 2147483647 w 216"/>
                <a:gd name="T57" fmla="*/ 2147483647 h 240"/>
                <a:gd name="T58" fmla="*/ 2147483647 w 216"/>
                <a:gd name="T59" fmla="*/ 2147483647 h 240"/>
                <a:gd name="T60" fmla="*/ 2147483647 w 216"/>
                <a:gd name="T61" fmla="*/ 0 h 240"/>
                <a:gd name="T62" fmla="*/ 2147483647 w 216"/>
                <a:gd name="T63" fmla="*/ 2147483647 h 240"/>
                <a:gd name="T64" fmla="*/ 2147483647 w 216"/>
                <a:gd name="T65" fmla="*/ 2147483647 h 240"/>
                <a:gd name="T66" fmla="*/ 2147483647 w 216"/>
                <a:gd name="T67" fmla="*/ 2147483647 h 240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16"/>
                <a:gd name="T103" fmla="*/ 0 h 240"/>
                <a:gd name="T104" fmla="*/ 216 w 216"/>
                <a:gd name="T105" fmla="*/ 240 h 240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16" h="240">
                  <a:moveTo>
                    <a:pt x="0" y="18"/>
                  </a:moveTo>
                  <a:lnTo>
                    <a:pt x="18" y="24"/>
                  </a:lnTo>
                  <a:lnTo>
                    <a:pt x="24" y="30"/>
                  </a:lnTo>
                  <a:lnTo>
                    <a:pt x="30" y="42"/>
                  </a:lnTo>
                  <a:lnTo>
                    <a:pt x="36" y="48"/>
                  </a:lnTo>
                  <a:lnTo>
                    <a:pt x="36" y="60"/>
                  </a:lnTo>
                  <a:lnTo>
                    <a:pt x="60" y="72"/>
                  </a:lnTo>
                  <a:lnTo>
                    <a:pt x="66" y="96"/>
                  </a:lnTo>
                  <a:lnTo>
                    <a:pt x="78" y="96"/>
                  </a:lnTo>
                  <a:lnTo>
                    <a:pt x="84" y="114"/>
                  </a:lnTo>
                  <a:lnTo>
                    <a:pt x="102" y="114"/>
                  </a:lnTo>
                  <a:lnTo>
                    <a:pt x="108" y="120"/>
                  </a:lnTo>
                  <a:lnTo>
                    <a:pt x="108" y="162"/>
                  </a:lnTo>
                  <a:lnTo>
                    <a:pt x="114" y="162"/>
                  </a:lnTo>
                  <a:lnTo>
                    <a:pt x="108" y="168"/>
                  </a:lnTo>
                  <a:lnTo>
                    <a:pt x="108" y="180"/>
                  </a:lnTo>
                  <a:lnTo>
                    <a:pt x="102" y="186"/>
                  </a:lnTo>
                  <a:lnTo>
                    <a:pt x="102" y="198"/>
                  </a:lnTo>
                  <a:lnTo>
                    <a:pt x="108" y="210"/>
                  </a:lnTo>
                  <a:lnTo>
                    <a:pt x="114" y="216"/>
                  </a:lnTo>
                  <a:lnTo>
                    <a:pt x="114" y="240"/>
                  </a:lnTo>
                  <a:lnTo>
                    <a:pt x="138" y="234"/>
                  </a:lnTo>
                  <a:lnTo>
                    <a:pt x="138" y="222"/>
                  </a:lnTo>
                  <a:lnTo>
                    <a:pt x="132" y="216"/>
                  </a:lnTo>
                  <a:lnTo>
                    <a:pt x="132" y="204"/>
                  </a:lnTo>
                  <a:lnTo>
                    <a:pt x="138" y="204"/>
                  </a:lnTo>
                  <a:lnTo>
                    <a:pt x="150" y="198"/>
                  </a:lnTo>
                  <a:lnTo>
                    <a:pt x="156" y="192"/>
                  </a:lnTo>
                  <a:lnTo>
                    <a:pt x="174" y="180"/>
                  </a:lnTo>
                  <a:lnTo>
                    <a:pt x="168" y="174"/>
                  </a:lnTo>
                  <a:lnTo>
                    <a:pt x="156" y="168"/>
                  </a:lnTo>
                  <a:lnTo>
                    <a:pt x="150" y="168"/>
                  </a:lnTo>
                  <a:lnTo>
                    <a:pt x="150" y="162"/>
                  </a:lnTo>
                  <a:lnTo>
                    <a:pt x="156" y="156"/>
                  </a:lnTo>
                  <a:lnTo>
                    <a:pt x="174" y="156"/>
                  </a:lnTo>
                  <a:lnTo>
                    <a:pt x="180" y="162"/>
                  </a:lnTo>
                  <a:lnTo>
                    <a:pt x="198" y="162"/>
                  </a:lnTo>
                  <a:lnTo>
                    <a:pt x="210" y="156"/>
                  </a:lnTo>
                  <a:lnTo>
                    <a:pt x="216" y="156"/>
                  </a:lnTo>
                  <a:lnTo>
                    <a:pt x="216" y="126"/>
                  </a:lnTo>
                  <a:lnTo>
                    <a:pt x="210" y="120"/>
                  </a:lnTo>
                  <a:lnTo>
                    <a:pt x="198" y="120"/>
                  </a:lnTo>
                  <a:lnTo>
                    <a:pt x="192" y="114"/>
                  </a:lnTo>
                  <a:lnTo>
                    <a:pt x="180" y="114"/>
                  </a:lnTo>
                  <a:lnTo>
                    <a:pt x="180" y="96"/>
                  </a:lnTo>
                  <a:lnTo>
                    <a:pt x="186" y="90"/>
                  </a:lnTo>
                  <a:lnTo>
                    <a:pt x="180" y="84"/>
                  </a:lnTo>
                  <a:lnTo>
                    <a:pt x="174" y="84"/>
                  </a:lnTo>
                  <a:lnTo>
                    <a:pt x="162" y="90"/>
                  </a:lnTo>
                  <a:lnTo>
                    <a:pt x="162" y="66"/>
                  </a:lnTo>
                  <a:lnTo>
                    <a:pt x="168" y="60"/>
                  </a:lnTo>
                  <a:lnTo>
                    <a:pt x="162" y="48"/>
                  </a:lnTo>
                  <a:lnTo>
                    <a:pt x="156" y="42"/>
                  </a:lnTo>
                  <a:lnTo>
                    <a:pt x="144" y="36"/>
                  </a:lnTo>
                  <a:lnTo>
                    <a:pt x="126" y="36"/>
                  </a:lnTo>
                  <a:lnTo>
                    <a:pt x="126" y="24"/>
                  </a:lnTo>
                  <a:lnTo>
                    <a:pt x="120" y="18"/>
                  </a:lnTo>
                  <a:lnTo>
                    <a:pt x="78" y="18"/>
                  </a:lnTo>
                  <a:lnTo>
                    <a:pt x="78" y="12"/>
                  </a:lnTo>
                  <a:lnTo>
                    <a:pt x="72" y="12"/>
                  </a:lnTo>
                  <a:lnTo>
                    <a:pt x="60" y="0"/>
                  </a:lnTo>
                  <a:lnTo>
                    <a:pt x="54" y="0"/>
                  </a:lnTo>
                  <a:lnTo>
                    <a:pt x="42" y="6"/>
                  </a:lnTo>
                  <a:lnTo>
                    <a:pt x="36" y="6"/>
                  </a:lnTo>
                  <a:lnTo>
                    <a:pt x="36" y="12"/>
                  </a:lnTo>
                  <a:lnTo>
                    <a:pt x="24" y="12"/>
                  </a:lnTo>
                  <a:lnTo>
                    <a:pt x="12" y="6"/>
                  </a:lnTo>
                  <a:lnTo>
                    <a:pt x="6" y="6"/>
                  </a:lnTo>
                  <a:lnTo>
                    <a:pt x="0" y="18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95" name="Malta" descr="© INSCALE GmbH, 05.05.2010&#10;http://www.presentationload.com/">
              <a:extLst>
                <a:ext uri="{FF2B5EF4-FFF2-40B4-BE49-F238E27FC236}">
                  <a16:creationId xmlns:a16="http://schemas.microsoft.com/office/drawing/2014/main" id="{3B64CB0B-4209-4CAE-B2C4-F35D485BFBB9}"/>
                </a:ext>
              </a:extLst>
            </p:cNvPr>
            <p:cNvSpPr>
              <a:spLocks/>
            </p:cNvSpPr>
            <p:nvPr/>
          </p:nvSpPr>
          <p:spPr bwMode="gray">
            <a:xfrm>
              <a:off x="5986706" y="3210173"/>
              <a:ext cx="14284" cy="12704"/>
            </a:xfrm>
            <a:custGeom>
              <a:avLst/>
              <a:gdLst>
                <a:gd name="T0" fmla="*/ 2147483647 w 30"/>
                <a:gd name="T1" fmla="*/ 2147483647 h 30"/>
                <a:gd name="T2" fmla="*/ 2147483647 w 30"/>
                <a:gd name="T3" fmla="*/ 2147483647 h 30"/>
                <a:gd name="T4" fmla="*/ 2147483647 w 30"/>
                <a:gd name="T5" fmla="*/ 2147483647 h 30"/>
                <a:gd name="T6" fmla="*/ 2147483647 w 30"/>
                <a:gd name="T7" fmla="*/ 0 h 30"/>
                <a:gd name="T8" fmla="*/ 2147483647 w 30"/>
                <a:gd name="T9" fmla="*/ 0 h 30"/>
                <a:gd name="T10" fmla="*/ 0 w 30"/>
                <a:gd name="T11" fmla="*/ 2147483647 h 30"/>
                <a:gd name="T12" fmla="*/ 0 w 30"/>
                <a:gd name="T13" fmla="*/ 2147483647 h 30"/>
                <a:gd name="T14" fmla="*/ 2147483647 w 30"/>
                <a:gd name="T15" fmla="*/ 2147483647 h 30"/>
                <a:gd name="T16" fmla="*/ 2147483647 w 30"/>
                <a:gd name="T17" fmla="*/ 2147483647 h 30"/>
                <a:gd name="T18" fmla="*/ 2147483647 w 30"/>
                <a:gd name="T19" fmla="*/ 2147483647 h 3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30"/>
                <a:gd name="T31" fmla="*/ 0 h 30"/>
                <a:gd name="T32" fmla="*/ 30 w 30"/>
                <a:gd name="T33" fmla="*/ 30 h 3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30" h="30">
                  <a:moveTo>
                    <a:pt x="24" y="30"/>
                  </a:moveTo>
                  <a:lnTo>
                    <a:pt x="30" y="24"/>
                  </a:lnTo>
                  <a:lnTo>
                    <a:pt x="30" y="12"/>
                  </a:lnTo>
                  <a:lnTo>
                    <a:pt x="18" y="0"/>
                  </a:lnTo>
                  <a:lnTo>
                    <a:pt x="6" y="0"/>
                  </a:lnTo>
                  <a:lnTo>
                    <a:pt x="0" y="6"/>
                  </a:lnTo>
                  <a:lnTo>
                    <a:pt x="0" y="18"/>
                  </a:lnTo>
                  <a:lnTo>
                    <a:pt x="6" y="24"/>
                  </a:lnTo>
                  <a:lnTo>
                    <a:pt x="18" y="30"/>
                  </a:lnTo>
                  <a:lnTo>
                    <a:pt x="24" y="30"/>
                  </a:lnTo>
                  <a:close/>
                </a:path>
              </a:pathLst>
            </a:custGeom>
            <a:solidFill>
              <a:srgbClr val="00359E"/>
            </a:solidFill>
            <a:ln w="9525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96" name="Macedonia" descr="© INSCALE GmbH, 05.05.2010&#10;http://www.presentationload.com/">
              <a:extLst>
                <a:ext uri="{FF2B5EF4-FFF2-40B4-BE49-F238E27FC236}">
                  <a16:creationId xmlns:a16="http://schemas.microsoft.com/office/drawing/2014/main" id="{2129E99C-A590-4014-B00A-FC7740C81966}"/>
                </a:ext>
              </a:extLst>
            </p:cNvPr>
            <p:cNvSpPr>
              <a:spLocks/>
            </p:cNvSpPr>
            <p:nvPr/>
          </p:nvSpPr>
          <p:spPr bwMode="gray">
            <a:xfrm>
              <a:off x="6166051" y="2987855"/>
              <a:ext cx="73008" cy="55580"/>
            </a:xfrm>
            <a:custGeom>
              <a:avLst/>
              <a:gdLst>
                <a:gd name="T0" fmla="*/ 2147483647 w 162"/>
                <a:gd name="T1" fmla="*/ 2147483647 h 126"/>
                <a:gd name="T2" fmla="*/ 2147483647 w 162"/>
                <a:gd name="T3" fmla="*/ 2147483647 h 126"/>
                <a:gd name="T4" fmla="*/ 2147483647 w 162"/>
                <a:gd name="T5" fmla="*/ 2147483647 h 126"/>
                <a:gd name="T6" fmla="*/ 2147483647 w 162"/>
                <a:gd name="T7" fmla="*/ 2147483647 h 126"/>
                <a:gd name="T8" fmla="*/ 2147483647 w 162"/>
                <a:gd name="T9" fmla="*/ 0 h 126"/>
                <a:gd name="T10" fmla="*/ 2147483647 w 162"/>
                <a:gd name="T11" fmla="*/ 2147483647 h 126"/>
                <a:gd name="T12" fmla="*/ 2147483647 w 162"/>
                <a:gd name="T13" fmla="*/ 2147483647 h 126"/>
                <a:gd name="T14" fmla="*/ 2147483647 w 162"/>
                <a:gd name="T15" fmla="*/ 2147483647 h 126"/>
                <a:gd name="T16" fmla="*/ 2147483647 w 162"/>
                <a:gd name="T17" fmla="*/ 2147483647 h 126"/>
                <a:gd name="T18" fmla="*/ 2147483647 w 162"/>
                <a:gd name="T19" fmla="*/ 2147483647 h 126"/>
                <a:gd name="T20" fmla="*/ 2147483647 w 162"/>
                <a:gd name="T21" fmla="*/ 2147483647 h 126"/>
                <a:gd name="T22" fmla="*/ 0 w 162"/>
                <a:gd name="T23" fmla="*/ 2147483647 h 126"/>
                <a:gd name="T24" fmla="*/ 0 w 162"/>
                <a:gd name="T25" fmla="*/ 2147483647 h 126"/>
                <a:gd name="T26" fmla="*/ 2147483647 w 162"/>
                <a:gd name="T27" fmla="*/ 2147483647 h 126"/>
                <a:gd name="T28" fmla="*/ 2147483647 w 162"/>
                <a:gd name="T29" fmla="*/ 2147483647 h 126"/>
                <a:gd name="T30" fmla="*/ 2147483647 w 162"/>
                <a:gd name="T31" fmla="*/ 2147483647 h 126"/>
                <a:gd name="T32" fmla="*/ 2147483647 w 162"/>
                <a:gd name="T33" fmla="*/ 2147483647 h 126"/>
                <a:gd name="T34" fmla="*/ 2147483647 w 162"/>
                <a:gd name="T35" fmla="*/ 2147483647 h 126"/>
                <a:gd name="T36" fmla="*/ 2147483647 w 162"/>
                <a:gd name="T37" fmla="*/ 2147483647 h 126"/>
                <a:gd name="T38" fmla="*/ 2147483647 w 162"/>
                <a:gd name="T39" fmla="*/ 2147483647 h 126"/>
                <a:gd name="T40" fmla="*/ 2147483647 w 162"/>
                <a:gd name="T41" fmla="*/ 2147483647 h 126"/>
                <a:gd name="T42" fmla="*/ 2147483647 w 162"/>
                <a:gd name="T43" fmla="*/ 2147483647 h 126"/>
                <a:gd name="T44" fmla="*/ 2147483647 w 162"/>
                <a:gd name="T45" fmla="*/ 2147483647 h 126"/>
                <a:gd name="T46" fmla="*/ 2147483647 w 162"/>
                <a:gd name="T47" fmla="*/ 2147483647 h 126"/>
                <a:gd name="T48" fmla="*/ 2147483647 w 162"/>
                <a:gd name="T49" fmla="*/ 2147483647 h 126"/>
                <a:gd name="T50" fmla="*/ 2147483647 w 162"/>
                <a:gd name="T51" fmla="*/ 2147483647 h 126"/>
                <a:gd name="T52" fmla="*/ 2147483647 w 162"/>
                <a:gd name="T53" fmla="*/ 2147483647 h 126"/>
                <a:gd name="T54" fmla="*/ 2147483647 w 162"/>
                <a:gd name="T55" fmla="*/ 2147483647 h 126"/>
                <a:gd name="T56" fmla="*/ 2147483647 w 162"/>
                <a:gd name="T57" fmla="*/ 2147483647 h 126"/>
                <a:gd name="T58" fmla="*/ 2147483647 w 162"/>
                <a:gd name="T59" fmla="*/ 2147483647 h 126"/>
                <a:gd name="T60" fmla="*/ 2147483647 w 162"/>
                <a:gd name="T61" fmla="*/ 2147483647 h 126"/>
                <a:gd name="T62" fmla="*/ 2147483647 w 162"/>
                <a:gd name="T63" fmla="*/ 2147483647 h 126"/>
                <a:gd name="T64" fmla="*/ 2147483647 w 162"/>
                <a:gd name="T65" fmla="*/ 2147483647 h 12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62"/>
                <a:gd name="T100" fmla="*/ 0 h 126"/>
                <a:gd name="T101" fmla="*/ 162 w 162"/>
                <a:gd name="T102" fmla="*/ 126 h 12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62" h="126">
                  <a:moveTo>
                    <a:pt x="150" y="42"/>
                  </a:moveTo>
                  <a:lnTo>
                    <a:pt x="132" y="30"/>
                  </a:lnTo>
                  <a:lnTo>
                    <a:pt x="132" y="18"/>
                  </a:lnTo>
                  <a:lnTo>
                    <a:pt x="126" y="18"/>
                  </a:lnTo>
                  <a:lnTo>
                    <a:pt x="114" y="0"/>
                  </a:lnTo>
                  <a:lnTo>
                    <a:pt x="72" y="6"/>
                  </a:lnTo>
                  <a:lnTo>
                    <a:pt x="66" y="12"/>
                  </a:lnTo>
                  <a:lnTo>
                    <a:pt x="48" y="12"/>
                  </a:lnTo>
                  <a:lnTo>
                    <a:pt x="48" y="24"/>
                  </a:lnTo>
                  <a:lnTo>
                    <a:pt x="24" y="24"/>
                  </a:lnTo>
                  <a:lnTo>
                    <a:pt x="18" y="36"/>
                  </a:lnTo>
                  <a:lnTo>
                    <a:pt x="0" y="42"/>
                  </a:lnTo>
                  <a:lnTo>
                    <a:pt x="0" y="66"/>
                  </a:lnTo>
                  <a:lnTo>
                    <a:pt x="6" y="78"/>
                  </a:lnTo>
                  <a:lnTo>
                    <a:pt x="6" y="102"/>
                  </a:lnTo>
                  <a:lnTo>
                    <a:pt x="12" y="108"/>
                  </a:lnTo>
                  <a:lnTo>
                    <a:pt x="18" y="108"/>
                  </a:lnTo>
                  <a:lnTo>
                    <a:pt x="18" y="126"/>
                  </a:lnTo>
                  <a:lnTo>
                    <a:pt x="42" y="120"/>
                  </a:lnTo>
                  <a:lnTo>
                    <a:pt x="42" y="126"/>
                  </a:lnTo>
                  <a:lnTo>
                    <a:pt x="54" y="120"/>
                  </a:lnTo>
                  <a:lnTo>
                    <a:pt x="60" y="120"/>
                  </a:lnTo>
                  <a:lnTo>
                    <a:pt x="66" y="126"/>
                  </a:lnTo>
                  <a:lnTo>
                    <a:pt x="90" y="126"/>
                  </a:lnTo>
                  <a:lnTo>
                    <a:pt x="96" y="114"/>
                  </a:lnTo>
                  <a:lnTo>
                    <a:pt x="96" y="108"/>
                  </a:lnTo>
                  <a:lnTo>
                    <a:pt x="120" y="108"/>
                  </a:lnTo>
                  <a:lnTo>
                    <a:pt x="132" y="102"/>
                  </a:lnTo>
                  <a:lnTo>
                    <a:pt x="156" y="78"/>
                  </a:lnTo>
                  <a:lnTo>
                    <a:pt x="162" y="66"/>
                  </a:lnTo>
                  <a:lnTo>
                    <a:pt x="162" y="60"/>
                  </a:lnTo>
                  <a:lnTo>
                    <a:pt x="156" y="48"/>
                  </a:lnTo>
                  <a:lnTo>
                    <a:pt x="150" y="42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97" name="Liechtenstein" descr="© INSCALE GmbH, 05.05.2010&#10;http://www.presentationload.com/">
              <a:extLst>
                <a:ext uri="{FF2B5EF4-FFF2-40B4-BE49-F238E27FC236}">
                  <a16:creationId xmlns:a16="http://schemas.microsoft.com/office/drawing/2014/main" id="{138CF7E5-9D55-44EC-A68B-7DD3482EEFA0}"/>
                </a:ext>
              </a:extLst>
            </p:cNvPr>
            <p:cNvSpPr>
              <a:spLocks/>
            </p:cNvSpPr>
            <p:nvPr/>
          </p:nvSpPr>
          <p:spPr bwMode="gray">
            <a:xfrm>
              <a:off x="5845451" y="2811589"/>
              <a:ext cx="6349" cy="11115"/>
            </a:xfrm>
            <a:custGeom>
              <a:avLst/>
              <a:gdLst>
                <a:gd name="T0" fmla="*/ 2147483647 w 18"/>
                <a:gd name="T1" fmla="*/ 0 h 24"/>
                <a:gd name="T2" fmla="*/ 2147483647 w 18"/>
                <a:gd name="T3" fmla="*/ 2147483647 h 24"/>
                <a:gd name="T4" fmla="*/ 0 w 18"/>
                <a:gd name="T5" fmla="*/ 2147483647 h 24"/>
                <a:gd name="T6" fmla="*/ 0 w 18"/>
                <a:gd name="T7" fmla="*/ 2147483647 h 24"/>
                <a:gd name="T8" fmla="*/ 2147483647 w 18"/>
                <a:gd name="T9" fmla="*/ 2147483647 h 24"/>
                <a:gd name="T10" fmla="*/ 2147483647 w 18"/>
                <a:gd name="T11" fmla="*/ 0 h 24"/>
                <a:gd name="T12" fmla="*/ 2147483647 w 18"/>
                <a:gd name="T13" fmla="*/ 0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8"/>
                <a:gd name="T22" fmla="*/ 0 h 24"/>
                <a:gd name="T23" fmla="*/ 18 w 18"/>
                <a:gd name="T24" fmla="*/ 24 h 2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8" h="24">
                  <a:moveTo>
                    <a:pt x="12" y="0"/>
                  </a:moveTo>
                  <a:lnTo>
                    <a:pt x="6" y="6"/>
                  </a:lnTo>
                  <a:lnTo>
                    <a:pt x="0" y="18"/>
                  </a:lnTo>
                  <a:lnTo>
                    <a:pt x="0" y="24"/>
                  </a:lnTo>
                  <a:lnTo>
                    <a:pt x="18" y="24"/>
                  </a:lnTo>
                  <a:lnTo>
                    <a:pt x="18" y="0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7D40">
                <a:lumMod val="75000"/>
              </a:srgbClr>
            </a:solidFill>
            <a:ln w="952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98" name="Lebanon" descr="© INSCALE GmbH, 05.05.2010&#10;http://www.presentationload.com/">
              <a:extLst>
                <a:ext uri="{FF2B5EF4-FFF2-40B4-BE49-F238E27FC236}">
                  <a16:creationId xmlns:a16="http://schemas.microsoft.com/office/drawing/2014/main" id="{34D527A9-125E-4676-81CF-4C32E84264C0}"/>
                </a:ext>
              </a:extLst>
            </p:cNvPr>
            <p:cNvSpPr>
              <a:spLocks/>
            </p:cNvSpPr>
            <p:nvPr/>
          </p:nvSpPr>
          <p:spPr bwMode="gray">
            <a:xfrm>
              <a:off x="6608861" y="3267340"/>
              <a:ext cx="46026" cy="69871"/>
            </a:xfrm>
            <a:custGeom>
              <a:avLst/>
              <a:gdLst>
                <a:gd name="T0" fmla="*/ 2147483647 w 108"/>
                <a:gd name="T1" fmla="*/ 2147483647 h 156"/>
                <a:gd name="T2" fmla="*/ 2147483647 w 108"/>
                <a:gd name="T3" fmla="*/ 2147483647 h 156"/>
                <a:gd name="T4" fmla="*/ 2147483647 w 108"/>
                <a:gd name="T5" fmla="*/ 2147483647 h 156"/>
                <a:gd name="T6" fmla="*/ 2147483647 w 108"/>
                <a:gd name="T7" fmla="*/ 2147483647 h 156"/>
                <a:gd name="T8" fmla="*/ 2147483647 w 108"/>
                <a:gd name="T9" fmla="*/ 2147483647 h 156"/>
                <a:gd name="T10" fmla="*/ 2147483647 w 108"/>
                <a:gd name="T11" fmla="*/ 2147483647 h 156"/>
                <a:gd name="T12" fmla="*/ 2147483647 w 108"/>
                <a:gd name="T13" fmla="*/ 2147483647 h 156"/>
                <a:gd name="T14" fmla="*/ 2147483647 w 108"/>
                <a:gd name="T15" fmla="*/ 2147483647 h 156"/>
                <a:gd name="T16" fmla="*/ 2147483647 w 108"/>
                <a:gd name="T17" fmla="*/ 2147483647 h 156"/>
                <a:gd name="T18" fmla="*/ 2147483647 w 108"/>
                <a:gd name="T19" fmla="*/ 2147483647 h 156"/>
                <a:gd name="T20" fmla="*/ 2147483647 w 108"/>
                <a:gd name="T21" fmla="*/ 0 h 156"/>
                <a:gd name="T22" fmla="*/ 2147483647 w 108"/>
                <a:gd name="T23" fmla="*/ 0 h 156"/>
                <a:gd name="T24" fmla="*/ 2147483647 w 108"/>
                <a:gd name="T25" fmla="*/ 0 h 156"/>
                <a:gd name="T26" fmla="*/ 2147483647 w 108"/>
                <a:gd name="T27" fmla="*/ 2147483647 h 156"/>
                <a:gd name="T28" fmla="*/ 2147483647 w 108"/>
                <a:gd name="T29" fmla="*/ 2147483647 h 156"/>
                <a:gd name="T30" fmla="*/ 2147483647 w 108"/>
                <a:gd name="T31" fmla="*/ 2147483647 h 156"/>
                <a:gd name="T32" fmla="*/ 2147483647 w 108"/>
                <a:gd name="T33" fmla="*/ 2147483647 h 156"/>
                <a:gd name="T34" fmla="*/ 2147483647 w 108"/>
                <a:gd name="T35" fmla="*/ 2147483647 h 156"/>
                <a:gd name="T36" fmla="*/ 2147483647 w 108"/>
                <a:gd name="T37" fmla="*/ 2147483647 h 156"/>
                <a:gd name="T38" fmla="*/ 2147483647 w 108"/>
                <a:gd name="T39" fmla="*/ 2147483647 h 156"/>
                <a:gd name="T40" fmla="*/ 2147483647 w 108"/>
                <a:gd name="T41" fmla="*/ 2147483647 h 156"/>
                <a:gd name="T42" fmla="*/ 0 w 108"/>
                <a:gd name="T43" fmla="*/ 2147483647 h 156"/>
                <a:gd name="T44" fmla="*/ 0 w 108"/>
                <a:gd name="T45" fmla="*/ 2147483647 h 156"/>
                <a:gd name="T46" fmla="*/ 2147483647 w 108"/>
                <a:gd name="T47" fmla="*/ 2147483647 h 156"/>
                <a:gd name="T48" fmla="*/ 2147483647 w 108"/>
                <a:gd name="T49" fmla="*/ 2147483647 h 156"/>
                <a:gd name="T50" fmla="*/ 2147483647 w 108"/>
                <a:gd name="T51" fmla="*/ 2147483647 h 156"/>
                <a:gd name="T52" fmla="*/ 2147483647 w 108"/>
                <a:gd name="T53" fmla="*/ 2147483647 h 156"/>
                <a:gd name="T54" fmla="*/ 2147483647 w 108"/>
                <a:gd name="T55" fmla="*/ 2147483647 h 156"/>
                <a:gd name="T56" fmla="*/ 2147483647 w 108"/>
                <a:gd name="T57" fmla="*/ 2147483647 h 156"/>
                <a:gd name="T58" fmla="*/ 2147483647 w 108"/>
                <a:gd name="T59" fmla="*/ 2147483647 h 156"/>
                <a:gd name="T60" fmla="*/ 2147483647 w 108"/>
                <a:gd name="T61" fmla="*/ 2147483647 h 15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08"/>
                <a:gd name="T94" fmla="*/ 0 h 156"/>
                <a:gd name="T95" fmla="*/ 108 w 108"/>
                <a:gd name="T96" fmla="*/ 156 h 15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08" h="156">
                  <a:moveTo>
                    <a:pt x="72" y="96"/>
                  </a:moveTo>
                  <a:lnTo>
                    <a:pt x="72" y="72"/>
                  </a:lnTo>
                  <a:lnTo>
                    <a:pt x="78" y="66"/>
                  </a:lnTo>
                  <a:lnTo>
                    <a:pt x="84" y="66"/>
                  </a:lnTo>
                  <a:lnTo>
                    <a:pt x="96" y="60"/>
                  </a:lnTo>
                  <a:lnTo>
                    <a:pt x="102" y="60"/>
                  </a:lnTo>
                  <a:lnTo>
                    <a:pt x="108" y="48"/>
                  </a:lnTo>
                  <a:lnTo>
                    <a:pt x="108" y="30"/>
                  </a:lnTo>
                  <a:lnTo>
                    <a:pt x="102" y="18"/>
                  </a:lnTo>
                  <a:lnTo>
                    <a:pt x="96" y="12"/>
                  </a:lnTo>
                  <a:lnTo>
                    <a:pt x="102" y="0"/>
                  </a:lnTo>
                  <a:lnTo>
                    <a:pt x="54" y="0"/>
                  </a:lnTo>
                  <a:lnTo>
                    <a:pt x="60" y="0"/>
                  </a:lnTo>
                  <a:lnTo>
                    <a:pt x="60" y="6"/>
                  </a:lnTo>
                  <a:lnTo>
                    <a:pt x="54" y="6"/>
                  </a:lnTo>
                  <a:lnTo>
                    <a:pt x="48" y="18"/>
                  </a:lnTo>
                  <a:lnTo>
                    <a:pt x="36" y="24"/>
                  </a:lnTo>
                  <a:lnTo>
                    <a:pt x="30" y="30"/>
                  </a:lnTo>
                  <a:lnTo>
                    <a:pt x="18" y="66"/>
                  </a:lnTo>
                  <a:lnTo>
                    <a:pt x="12" y="78"/>
                  </a:lnTo>
                  <a:lnTo>
                    <a:pt x="12" y="90"/>
                  </a:lnTo>
                  <a:lnTo>
                    <a:pt x="0" y="114"/>
                  </a:lnTo>
                  <a:lnTo>
                    <a:pt x="0" y="156"/>
                  </a:lnTo>
                  <a:lnTo>
                    <a:pt x="12" y="150"/>
                  </a:lnTo>
                  <a:lnTo>
                    <a:pt x="24" y="126"/>
                  </a:lnTo>
                  <a:lnTo>
                    <a:pt x="30" y="132"/>
                  </a:lnTo>
                  <a:lnTo>
                    <a:pt x="36" y="132"/>
                  </a:lnTo>
                  <a:lnTo>
                    <a:pt x="42" y="126"/>
                  </a:lnTo>
                  <a:lnTo>
                    <a:pt x="48" y="114"/>
                  </a:lnTo>
                  <a:lnTo>
                    <a:pt x="48" y="102"/>
                  </a:lnTo>
                  <a:lnTo>
                    <a:pt x="72" y="96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99" name="Kuwait" descr="© INSCALE GmbH, 05.05.2010&#10;http://www.presentationload.com/">
              <a:extLst>
                <a:ext uri="{FF2B5EF4-FFF2-40B4-BE49-F238E27FC236}">
                  <a16:creationId xmlns:a16="http://schemas.microsoft.com/office/drawing/2014/main" id="{5C0C2539-70AE-421D-A3DE-396002743BB5}"/>
                </a:ext>
              </a:extLst>
            </p:cNvPr>
            <p:cNvSpPr>
              <a:spLocks/>
            </p:cNvSpPr>
            <p:nvPr/>
          </p:nvSpPr>
          <p:spPr bwMode="gray">
            <a:xfrm>
              <a:off x="6975487" y="3434079"/>
              <a:ext cx="60311" cy="53991"/>
            </a:xfrm>
            <a:custGeom>
              <a:avLst/>
              <a:gdLst>
                <a:gd name="T0" fmla="*/ 2147483647 w 138"/>
                <a:gd name="T1" fmla="*/ 0 h 120"/>
                <a:gd name="T2" fmla="*/ 2147483647 w 138"/>
                <a:gd name="T3" fmla="*/ 0 h 120"/>
                <a:gd name="T4" fmla="*/ 2147483647 w 138"/>
                <a:gd name="T5" fmla="*/ 2147483647 h 120"/>
                <a:gd name="T6" fmla="*/ 2147483647 w 138"/>
                <a:gd name="T7" fmla="*/ 2147483647 h 120"/>
                <a:gd name="T8" fmla="*/ 2147483647 w 138"/>
                <a:gd name="T9" fmla="*/ 2147483647 h 120"/>
                <a:gd name="T10" fmla="*/ 2147483647 w 138"/>
                <a:gd name="T11" fmla="*/ 2147483647 h 120"/>
                <a:gd name="T12" fmla="*/ 0 w 138"/>
                <a:gd name="T13" fmla="*/ 2147483647 h 120"/>
                <a:gd name="T14" fmla="*/ 2147483647 w 138"/>
                <a:gd name="T15" fmla="*/ 2147483647 h 120"/>
                <a:gd name="T16" fmla="*/ 2147483647 w 138"/>
                <a:gd name="T17" fmla="*/ 2147483647 h 120"/>
                <a:gd name="T18" fmla="*/ 2147483647 w 138"/>
                <a:gd name="T19" fmla="*/ 2147483647 h 120"/>
                <a:gd name="T20" fmla="*/ 2147483647 w 138"/>
                <a:gd name="T21" fmla="*/ 2147483647 h 120"/>
                <a:gd name="T22" fmla="*/ 2147483647 w 138"/>
                <a:gd name="T23" fmla="*/ 2147483647 h 120"/>
                <a:gd name="T24" fmla="*/ 2147483647 w 138"/>
                <a:gd name="T25" fmla="*/ 2147483647 h 120"/>
                <a:gd name="T26" fmla="*/ 2147483647 w 138"/>
                <a:gd name="T27" fmla="*/ 2147483647 h 120"/>
                <a:gd name="T28" fmla="*/ 2147483647 w 138"/>
                <a:gd name="T29" fmla="*/ 2147483647 h 120"/>
                <a:gd name="T30" fmla="*/ 2147483647 w 138"/>
                <a:gd name="T31" fmla="*/ 2147483647 h 120"/>
                <a:gd name="T32" fmla="*/ 2147483647 w 138"/>
                <a:gd name="T33" fmla="*/ 2147483647 h 120"/>
                <a:gd name="T34" fmla="*/ 2147483647 w 138"/>
                <a:gd name="T35" fmla="*/ 2147483647 h 120"/>
                <a:gd name="T36" fmla="*/ 2147483647 w 138"/>
                <a:gd name="T37" fmla="*/ 2147483647 h 120"/>
                <a:gd name="T38" fmla="*/ 2147483647 w 138"/>
                <a:gd name="T39" fmla="*/ 2147483647 h 120"/>
                <a:gd name="T40" fmla="*/ 2147483647 w 138"/>
                <a:gd name="T41" fmla="*/ 2147483647 h 120"/>
                <a:gd name="T42" fmla="*/ 2147483647 w 138"/>
                <a:gd name="T43" fmla="*/ 2147483647 h 120"/>
                <a:gd name="T44" fmla="*/ 2147483647 w 138"/>
                <a:gd name="T45" fmla="*/ 2147483647 h 120"/>
                <a:gd name="T46" fmla="*/ 2147483647 w 138"/>
                <a:gd name="T47" fmla="*/ 2147483647 h 120"/>
                <a:gd name="T48" fmla="*/ 2147483647 w 138"/>
                <a:gd name="T49" fmla="*/ 0 h 120"/>
                <a:gd name="T50" fmla="*/ 2147483647 w 138"/>
                <a:gd name="T51" fmla="*/ 0 h 12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138"/>
                <a:gd name="T79" fmla="*/ 0 h 120"/>
                <a:gd name="T80" fmla="*/ 138 w 138"/>
                <a:gd name="T81" fmla="*/ 120 h 120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138" h="120">
                  <a:moveTo>
                    <a:pt x="54" y="0"/>
                  </a:moveTo>
                  <a:lnTo>
                    <a:pt x="36" y="0"/>
                  </a:lnTo>
                  <a:lnTo>
                    <a:pt x="30" y="12"/>
                  </a:lnTo>
                  <a:lnTo>
                    <a:pt x="24" y="18"/>
                  </a:lnTo>
                  <a:lnTo>
                    <a:pt x="24" y="30"/>
                  </a:lnTo>
                  <a:lnTo>
                    <a:pt x="6" y="66"/>
                  </a:lnTo>
                  <a:lnTo>
                    <a:pt x="0" y="72"/>
                  </a:lnTo>
                  <a:lnTo>
                    <a:pt x="42" y="72"/>
                  </a:lnTo>
                  <a:lnTo>
                    <a:pt x="60" y="78"/>
                  </a:lnTo>
                  <a:lnTo>
                    <a:pt x="66" y="78"/>
                  </a:lnTo>
                  <a:lnTo>
                    <a:pt x="66" y="114"/>
                  </a:lnTo>
                  <a:lnTo>
                    <a:pt x="72" y="120"/>
                  </a:lnTo>
                  <a:lnTo>
                    <a:pt x="138" y="120"/>
                  </a:lnTo>
                  <a:lnTo>
                    <a:pt x="126" y="114"/>
                  </a:lnTo>
                  <a:lnTo>
                    <a:pt x="114" y="102"/>
                  </a:lnTo>
                  <a:lnTo>
                    <a:pt x="102" y="78"/>
                  </a:lnTo>
                  <a:lnTo>
                    <a:pt x="102" y="66"/>
                  </a:lnTo>
                  <a:lnTo>
                    <a:pt x="90" y="60"/>
                  </a:lnTo>
                  <a:lnTo>
                    <a:pt x="84" y="36"/>
                  </a:lnTo>
                  <a:lnTo>
                    <a:pt x="120" y="36"/>
                  </a:lnTo>
                  <a:lnTo>
                    <a:pt x="120" y="18"/>
                  </a:lnTo>
                  <a:lnTo>
                    <a:pt x="114" y="12"/>
                  </a:lnTo>
                  <a:lnTo>
                    <a:pt x="90" y="12"/>
                  </a:lnTo>
                  <a:lnTo>
                    <a:pt x="90" y="18"/>
                  </a:lnTo>
                  <a:lnTo>
                    <a:pt x="84" y="0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00" name="Italy" descr="© INSCALE GmbH, 05.05.2010&#10;http://www.presentationload.com/">
              <a:extLst>
                <a:ext uri="{FF2B5EF4-FFF2-40B4-BE49-F238E27FC236}">
                  <a16:creationId xmlns:a16="http://schemas.microsoft.com/office/drawing/2014/main" id="{5937C225-8A60-4265-A6D9-058616DB1157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5766095" y="2819529"/>
              <a:ext cx="344407" cy="373176"/>
            </a:xfrm>
            <a:custGeom>
              <a:avLst/>
              <a:gdLst>
                <a:gd name="T0" fmla="*/ 2147483647 w 780"/>
                <a:gd name="T1" fmla="*/ 2147483647 h 828"/>
                <a:gd name="T2" fmla="*/ 2147483647 w 780"/>
                <a:gd name="T3" fmla="*/ 2147483647 h 828"/>
                <a:gd name="T4" fmla="*/ 2147483647 w 780"/>
                <a:gd name="T5" fmla="*/ 2147483647 h 828"/>
                <a:gd name="T6" fmla="*/ 2147483647 w 780"/>
                <a:gd name="T7" fmla="*/ 2147483647 h 828"/>
                <a:gd name="T8" fmla="*/ 2147483647 w 780"/>
                <a:gd name="T9" fmla="*/ 2147483647 h 828"/>
                <a:gd name="T10" fmla="*/ 2147483647 w 780"/>
                <a:gd name="T11" fmla="*/ 2147483647 h 828"/>
                <a:gd name="T12" fmla="*/ 2147483647 w 780"/>
                <a:gd name="T13" fmla="*/ 2147483647 h 828"/>
                <a:gd name="T14" fmla="*/ 2147483647 w 780"/>
                <a:gd name="T15" fmla="*/ 2147483647 h 828"/>
                <a:gd name="T16" fmla="*/ 2147483647 w 780"/>
                <a:gd name="T17" fmla="*/ 2147483647 h 828"/>
                <a:gd name="T18" fmla="*/ 2147483647 w 780"/>
                <a:gd name="T19" fmla="*/ 2147483647 h 828"/>
                <a:gd name="T20" fmla="*/ 2147483647 w 780"/>
                <a:gd name="T21" fmla="*/ 2147483647 h 828"/>
                <a:gd name="T22" fmla="*/ 2147483647 w 780"/>
                <a:gd name="T23" fmla="*/ 2147483647 h 828"/>
                <a:gd name="T24" fmla="*/ 2147483647 w 780"/>
                <a:gd name="T25" fmla="*/ 2147483647 h 828"/>
                <a:gd name="T26" fmla="*/ 2147483647 w 780"/>
                <a:gd name="T27" fmla="*/ 2147483647 h 828"/>
                <a:gd name="T28" fmla="*/ 2147483647 w 780"/>
                <a:gd name="T29" fmla="*/ 2147483647 h 828"/>
                <a:gd name="T30" fmla="*/ 2147483647 w 780"/>
                <a:gd name="T31" fmla="*/ 2147483647 h 828"/>
                <a:gd name="T32" fmla="*/ 2147483647 w 780"/>
                <a:gd name="T33" fmla="*/ 2147483647 h 828"/>
                <a:gd name="T34" fmla="*/ 2147483647 w 780"/>
                <a:gd name="T35" fmla="*/ 2147483647 h 828"/>
                <a:gd name="T36" fmla="*/ 2147483647 w 780"/>
                <a:gd name="T37" fmla="*/ 2147483647 h 828"/>
                <a:gd name="T38" fmla="*/ 2147483647 w 780"/>
                <a:gd name="T39" fmla="*/ 2147483647 h 828"/>
                <a:gd name="T40" fmla="*/ 2147483647 w 780"/>
                <a:gd name="T41" fmla="*/ 2147483647 h 828"/>
                <a:gd name="T42" fmla="*/ 2147483647 w 780"/>
                <a:gd name="T43" fmla="*/ 2147483647 h 828"/>
                <a:gd name="T44" fmla="*/ 2147483647 w 780"/>
                <a:gd name="T45" fmla="*/ 2147483647 h 828"/>
                <a:gd name="T46" fmla="*/ 2147483647 w 780"/>
                <a:gd name="T47" fmla="*/ 2147483647 h 828"/>
                <a:gd name="T48" fmla="*/ 2147483647 w 780"/>
                <a:gd name="T49" fmla="*/ 2147483647 h 828"/>
                <a:gd name="T50" fmla="*/ 2147483647 w 780"/>
                <a:gd name="T51" fmla="*/ 2147483647 h 828"/>
                <a:gd name="T52" fmla="*/ 2147483647 w 780"/>
                <a:gd name="T53" fmla="*/ 2147483647 h 828"/>
                <a:gd name="T54" fmla="*/ 2147483647 w 780"/>
                <a:gd name="T55" fmla="*/ 2147483647 h 828"/>
                <a:gd name="T56" fmla="*/ 2147483647 w 780"/>
                <a:gd name="T57" fmla="*/ 2147483647 h 828"/>
                <a:gd name="T58" fmla="*/ 2147483647 w 780"/>
                <a:gd name="T59" fmla="*/ 2147483647 h 828"/>
                <a:gd name="T60" fmla="*/ 2147483647 w 780"/>
                <a:gd name="T61" fmla="*/ 2147483647 h 828"/>
                <a:gd name="T62" fmla="*/ 2147483647 w 780"/>
                <a:gd name="T63" fmla="*/ 2147483647 h 828"/>
                <a:gd name="T64" fmla="*/ 2147483647 w 780"/>
                <a:gd name="T65" fmla="*/ 2147483647 h 828"/>
                <a:gd name="T66" fmla="*/ 2147483647 w 780"/>
                <a:gd name="T67" fmla="*/ 2147483647 h 828"/>
                <a:gd name="T68" fmla="*/ 2147483647 w 780"/>
                <a:gd name="T69" fmla="*/ 2147483647 h 828"/>
                <a:gd name="T70" fmla="*/ 2147483647 w 780"/>
                <a:gd name="T71" fmla="*/ 2147483647 h 828"/>
                <a:gd name="T72" fmla="*/ 2147483647 w 780"/>
                <a:gd name="T73" fmla="*/ 2147483647 h 828"/>
                <a:gd name="T74" fmla="*/ 2147483647 w 780"/>
                <a:gd name="T75" fmla="*/ 2147483647 h 828"/>
                <a:gd name="T76" fmla="*/ 2147483647 w 780"/>
                <a:gd name="T77" fmla="*/ 2147483647 h 828"/>
                <a:gd name="T78" fmla="*/ 2147483647 w 780"/>
                <a:gd name="T79" fmla="*/ 2147483647 h 828"/>
                <a:gd name="T80" fmla="*/ 2147483647 w 780"/>
                <a:gd name="T81" fmla="*/ 2147483647 h 828"/>
                <a:gd name="T82" fmla="*/ 2147483647 w 780"/>
                <a:gd name="T83" fmla="*/ 2147483647 h 828"/>
                <a:gd name="T84" fmla="*/ 2147483647 w 780"/>
                <a:gd name="T85" fmla="*/ 2147483647 h 828"/>
                <a:gd name="T86" fmla="*/ 2147483647 w 780"/>
                <a:gd name="T87" fmla="*/ 2147483647 h 828"/>
                <a:gd name="T88" fmla="*/ 2147483647 w 780"/>
                <a:gd name="T89" fmla="*/ 2147483647 h 828"/>
                <a:gd name="T90" fmla="*/ 2147483647 w 780"/>
                <a:gd name="T91" fmla="*/ 2147483647 h 828"/>
                <a:gd name="T92" fmla="*/ 2147483647 w 780"/>
                <a:gd name="T93" fmla="*/ 2147483647 h 828"/>
                <a:gd name="T94" fmla="*/ 2147483647 w 780"/>
                <a:gd name="T95" fmla="*/ 2147483647 h 828"/>
                <a:gd name="T96" fmla="*/ 2147483647 w 780"/>
                <a:gd name="T97" fmla="*/ 2147483647 h 828"/>
                <a:gd name="T98" fmla="*/ 2147483647 w 780"/>
                <a:gd name="T99" fmla="*/ 2147483647 h 828"/>
                <a:gd name="T100" fmla="*/ 2147483647 w 780"/>
                <a:gd name="T101" fmla="*/ 2147483647 h 828"/>
                <a:gd name="T102" fmla="*/ 2147483647 w 780"/>
                <a:gd name="T103" fmla="*/ 2147483647 h 828"/>
                <a:gd name="T104" fmla="*/ 2147483647 w 780"/>
                <a:gd name="T105" fmla="*/ 2147483647 h 828"/>
                <a:gd name="T106" fmla="*/ 2147483647 w 780"/>
                <a:gd name="T107" fmla="*/ 2147483647 h 828"/>
                <a:gd name="T108" fmla="*/ 2147483647 w 780"/>
                <a:gd name="T109" fmla="*/ 2147483647 h 828"/>
                <a:gd name="T110" fmla="*/ 2147483647 w 780"/>
                <a:gd name="T111" fmla="*/ 2147483647 h 828"/>
                <a:gd name="T112" fmla="*/ 2147483647 w 780"/>
                <a:gd name="T113" fmla="*/ 2147483647 h 82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780"/>
                <a:gd name="T172" fmla="*/ 0 h 828"/>
                <a:gd name="T173" fmla="*/ 780 w 780"/>
                <a:gd name="T174" fmla="*/ 828 h 828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780" h="828">
                  <a:moveTo>
                    <a:pt x="570" y="720"/>
                  </a:moveTo>
                  <a:lnTo>
                    <a:pt x="558" y="714"/>
                  </a:lnTo>
                  <a:lnTo>
                    <a:pt x="552" y="708"/>
                  </a:lnTo>
                  <a:lnTo>
                    <a:pt x="540" y="708"/>
                  </a:lnTo>
                  <a:lnTo>
                    <a:pt x="534" y="714"/>
                  </a:lnTo>
                  <a:lnTo>
                    <a:pt x="522" y="720"/>
                  </a:lnTo>
                  <a:lnTo>
                    <a:pt x="516" y="726"/>
                  </a:lnTo>
                  <a:lnTo>
                    <a:pt x="468" y="726"/>
                  </a:lnTo>
                  <a:lnTo>
                    <a:pt x="456" y="720"/>
                  </a:lnTo>
                  <a:lnTo>
                    <a:pt x="444" y="708"/>
                  </a:lnTo>
                  <a:lnTo>
                    <a:pt x="438" y="708"/>
                  </a:lnTo>
                  <a:lnTo>
                    <a:pt x="420" y="726"/>
                  </a:lnTo>
                  <a:lnTo>
                    <a:pt x="402" y="714"/>
                  </a:lnTo>
                  <a:lnTo>
                    <a:pt x="396" y="714"/>
                  </a:lnTo>
                  <a:lnTo>
                    <a:pt x="384" y="726"/>
                  </a:lnTo>
                  <a:lnTo>
                    <a:pt x="384" y="738"/>
                  </a:lnTo>
                  <a:lnTo>
                    <a:pt x="396" y="750"/>
                  </a:lnTo>
                  <a:lnTo>
                    <a:pt x="420" y="762"/>
                  </a:lnTo>
                  <a:lnTo>
                    <a:pt x="426" y="762"/>
                  </a:lnTo>
                  <a:lnTo>
                    <a:pt x="444" y="780"/>
                  </a:lnTo>
                  <a:lnTo>
                    <a:pt x="444" y="786"/>
                  </a:lnTo>
                  <a:lnTo>
                    <a:pt x="456" y="786"/>
                  </a:lnTo>
                  <a:lnTo>
                    <a:pt x="468" y="798"/>
                  </a:lnTo>
                  <a:lnTo>
                    <a:pt x="480" y="804"/>
                  </a:lnTo>
                  <a:lnTo>
                    <a:pt x="498" y="798"/>
                  </a:lnTo>
                  <a:lnTo>
                    <a:pt x="504" y="804"/>
                  </a:lnTo>
                  <a:lnTo>
                    <a:pt x="516" y="810"/>
                  </a:lnTo>
                  <a:lnTo>
                    <a:pt x="522" y="822"/>
                  </a:lnTo>
                  <a:lnTo>
                    <a:pt x="534" y="828"/>
                  </a:lnTo>
                  <a:lnTo>
                    <a:pt x="558" y="828"/>
                  </a:lnTo>
                  <a:lnTo>
                    <a:pt x="570" y="816"/>
                  </a:lnTo>
                  <a:lnTo>
                    <a:pt x="570" y="792"/>
                  </a:lnTo>
                  <a:lnTo>
                    <a:pt x="564" y="780"/>
                  </a:lnTo>
                  <a:lnTo>
                    <a:pt x="564" y="768"/>
                  </a:lnTo>
                  <a:lnTo>
                    <a:pt x="570" y="750"/>
                  </a:lnTo>
                  <a:lnTo>
                    <a:pt x="576" y="738"/>
                  </a:lnTo>
                  <a:lnTo>
                    <a:pt x="582" y="732"/>
                  </a:lnTo>
                  <a:lnTo>
                    <a:pt x="582" y="714"/>
                  </a:lnTo>
                  <a:lnTo>
                    <a:pt x="576" y="702"/>
                  </a:lnTo>
                  <a:lnTo>
                    <a:pt x="570" y="720"/>
                  </a:lnTo>
                  <a:close/>
                  <a:moveTo>
                    <a:pt x="180" y="468"/>
                  </a:moveTo>
                  <a:lnTo>
                    <a:pt x="156" y="480"/>
                  </a:lnTo>
                  <a:lnTo>
                    <a:pt x="150" y="486"/>
                  </a:lnTo>
                  <a:lnTo>
                    <a:pt x="138" y="492"/>
                  </a:lnTo>
                  <a:lnTo>
                    <a:pt x="132" y="498"/>
                  </a:lnTo>
                  <a:lnTo>
                    <a:pt x="126" y="498"/>
                  </a:lnTo>
                  <a:lnTo>
                    <a:pt x="114" y="492"/>
                  </a:lnTo>
                  <a:lnTo>
                    <a:pt x="102" y="480"/>
                  </a:lnTo>
                  <a:lnTo>
                    <a:pt x="96" y="498"/>
                  </a:lnTo>
                  <a:lnTo>
                    <a:pt x="102" y="504"/>
                  </a:lnTo>
                  <a:lnTo>
                    <a:pt x="114" y="510"/>
                  </a:lnTo>
                  <a:lnTo>
                    <a:pt x="120" y="522"/>
                  </a:lnTo>
                  <a:lnTo>
                    <a:pt x="120" y="540"/>
                  </a:lnTo>
                  <a:lnTo>
                    <a:pt x="114" y="558"/>
                  </a:lnTo>
                  <a:lnTo>
                    <a:pt x="114" y="570"/>
                  </a:lnTo>
                  <a:lnTo>
                    <a:pt x="126" y="582"/>
                  </a:lnTo>
                  <a:lnTo>
                    <a:pt x="114" y="588"/>
                  </a:lnTo>
                  <a:lnTo>
                    <a:pt x="120" y="636"/>
                  </a:lnTo>
                  <a:lnTo>
                    <a:pt x="108" y="636"/>
                  </a:lnTo>
                  <a:lnTo>
                    <a:pt x="126" y="654"/>
                  </a:lnTo>
                  <a:lnTo>
                    <a:pt x="138" y="654"/>
                  </a:lnTo>
                  <a:lnTo>
                    <a:pt x="144" y="642"/>
                  </a:lnTo>
                  <a:lnTo>
                    <a:pt x="156" y="630"/>
                  </a:lnTo>
                  <a:lnTo>
                    <a:pt x="156" y="618"/>
                  </a:lnTo>
                  <a:lnTo>
                    <a:pt x="168" y="630"/>
                  </a:lnTo>
                  <a:lnTo>
                    <a:pt x="180" y="636"/>
                  </a:lnTo>
                  <a:lnTo>
                    <a:pt x="186" y="636"/>
                  </a:lnTo>
                  <a:lnTo>
                    <a:pt x="192" y="630"/>
                  </a:lnTo>
                  <a:lnTo>
                    <a:pt x="198" y="618"/>
                  </a:lnTo>
                  <a:lnTo>
                    <a:pt x="198" y="594"/>
                  </a:lnTo>
                  <a:lnTo>
                    <a:pt x="204" y="582"/>
                  </a:lnTo>
                  <a:lnTo>
                    <a:pt x="204" y="558"/>
                  </a:lnTo>
                  <a:lnTo>
                    <a:pt x="198" y="552"/>
                  </a:lnTo>
                  <a:lnTo>
                    <a:pt x="192" y="552"/>
                  </a:lnTo>
                  <a:lnTo>
                    <a:pt x="192" y="546"/>
                  </a:lnTo>
                  <a:lnTo>
                    <a:pt x="198" y="540"/>
                  </a:lnTo>
                  <a:lnTo>
                    <a:pt x="204" y="540"/>
                  </a:lnTo>
                  <a:lnTo>
                    <a:pt x="210" y="534"/>
                  </a:lnTo>
                  <a:lnTo>
                    <a:pt x="210" y="522"/>
                  </a:lnTo>
                  <a:lnTo>
                    <a:pt x="204" y="510"/>
                  </a:lnTo>
                  <a:lnTo>
                    <a:pt x="204" y="492"/>
                  </a:lnTo>
                  <a:lnTo>
                    <a:pt x="198" y="480"/>
                  </a:lnTo>
                  <a:lnTo>
                    <a:pt x="186" y="474"/>
                  </a:lnTo>
                  <a:lnTo>
                    <a:pt x="180" y="468"/>
                  </a:lnTo>
                  <a:close/>
                  <a:moveTo>
                    <a:pt x="774" y="546"/>
                  </a:moveTo>
                  <a:lnTo>
                    <a:pt x="768" y="534"/>
                  </a:lnTo>
                  <a:lnTo>
                    <a:pt x="756" y="528"/>
                  </a:lnTo>
                  <a:lnTo>
                    <a:pt x="738" y="510"/>
                  </a:lnTo>
                  <a:lnTo>
                    <a:pt x="678" y="480"/>
                  </a:lnTo>
                  <a:lnTo>
                    <a:pt x="672" y="480"/>
                  </a:lnTo>
                  <a:lnTo>
                    <a:pt x="660" y="474"/>
                  </a:lnTo>
                  <a:lnTo>
                    <a:pt x="648" y="474"/>
                  </a:lnTo>
                  <a:lnTo>
                    <a:pt x="630" y="468"/>
                  </a:lnTo>
                  <a:lnTo>
                    <a:pt x="606" y="456"/>
                  </a:lnTo>
                  <a:lnTo>
                    <a:pt x="606" y="450"/>
                  </a:lnTo>
                  <a:lnTo>
                    <a:pt x="612" y="438"/>
                  </a:lnTo>
                  <a:lnTo>
                    <a:pt x="624" y="426"/>
                  </a:lnTo>
                  <a:lnTo>
                    <a:pt x="624" y="420"/>
                  </a:lnTo>
                  <a:lnTo>
                    <a:pt x="618" y="414"/>
                  </a:lnTo>
                  <a:lnTo>
                    <a:pt x="612" y="414"/>
                  </a:lnTo>
                  <a:lnTo>
                    <a:pt x="594" y="408"/>
                  </a:lnTo>
                  <a:lnTo>
                    <a:pt x="552" y="408"/>
                  </a:lnTo>
                  <a:lnTo>
                    <a:pt x="540" y="402"/>
                  </a:lnTo>
                  <a:lnTo>
                    <a:pt x="534" y="396"/>
                  </a:lnTo>
                  <a:lnTo>
                    <a:pt x="516" y="384"/>
                  </a:lnTo>
                  <a:lnTo>
                    <a:pt x="492" y="360"/>
                  </a:lnTo>
                  <a:lnTo>
                    <a:pt x="480" y="342"/>
                  </a:lnTo>
                  <a:lnTo>
                    <a:pt x="474" y="336"/>
                  </a:lnTo>
                  <a:lnTo>
                    <a:pt x="468" y="324"/>
                  </a:lnTo>
                  <a:lnTo>
                    <a:pt x="468" y="312"/>
                  </a:lnTo>
                  <a:lnTo>
                    <a:pt x="450" y="276"/>
                  </a:lnTo>
                  <a:lnTo>
                    <a:pt x="438" y="270"/>
                  </a:lnTo>
                  <a:lnTo>
                    <a:pt x="432" y="264"/>
                  </a:lnTo>
                  <a:lnTo>
                    <a:pt x="420" y="258"/>
                  </a:lnTo>
                  <a:lnTo>
                    <a:pt x="414" y="252"/>
                  </a:lnTo>
                  <a:lnTo>
                    <a:pt x="378" y="222"/>
                  </a:lnTo>
                  <a:lnTo>
                    <a:pt x="372" y="210"/>
                  </a:lnTo>
                  <a:lnTo>
                    <a:pt x="360" y="198"/>
                  </a:lnTo>
                  <a:lnTo>
                    <a:pt x="360" y="186"/>
                  </a:lnTo>
                  <a:lnTo>
                    <a:pt x="366" y="180"/>
                  </a:lnTo>
                  <a:lnTo>
                    <a:pt x="384" y="180"/>
                  </a:lnTo>
                  <a:lnTo>
                    <a:pt x="384" y="174"/>
                  </a:lnTo>
                  <a:lnTo>
                    <a:pt x="372" y="162"/>
                  </a:lnTo>
                  <a:lnTo>
                    <a:pt x="366" y="150"/>
                  </a:lnTo>
                  <a:lnTo>
                    <a:pt x="366" y="138"/>
                  </a:lnTo>
                  <a:lnTo>
                    <a:pt x="402" y="120"/>
                  </a:lnTo>
                  <a:lnTo>
                    <a:pt x="408" y="114"/>
                  </a:lnTo>
                  <a:lnTo>
                    <a:pt x="414" y="114"/>
                  </a:lnTo>
                  <a:lnTo>
                    <a:pt x="438" y="108"/>
                  </a:lnTo>
                  <a:lnTo>
                    <a:pt x="444" y="72"/>
                  </a:lnTo>
                  <a:lnTo>
                    <a:pt x="432" y="66"/>
                  </a:lnTo>
                  <a:lnTo>
                    <a:pt x="438" y="60"/>
                  </a:lnTo>
                  <a:lnTo>
                    <a:pt x="438" y="42"/>
                  </a:lnTo>
                  <a:lnTo>
                    <a:pt x="384" y="42"/>
                  </a:lnTo>
                  <a:lnTo>
                    <a:pt x="378" y="24"/>
                  </a:lnTo>
                  <a:lnTo>
                    <a:pt x="366" y="24"/>
                  </a:lnTo>
                  <a:lnTo>
                    <a:pt x="366" y="6"/>
                  </a:lnTo>
                  <a:lnTo>
                    <a:pt x="360" y="0"/>
                  </a:lnTo>
                  <a:lnTo>
                    <a:pt x="342" y="0"/>
                  </a:lnTo>
                  <a:lnTo>
                    <a:pt x="336" y="6"/>
                  </a:lnTo>
                  <a:lnTo>
                    <a:pt x="336" y="12"/>
                  </a:lnTo>
                  <a:lnTo>
                    <a:pt x="294" y="12"/>
                  </a:lnTo>
                  <a:lnTo>
                    <a:pt x="282" y="30"/>
                  </a:lnTo>
                  <a:lnTo>
                    <a:pt x="270" y="24"/>
                  </a:lnTo>
                  <a:lnTo>
                    <a:pt x="252" y="24"/>
                  </a:lnTo>
                  <a:lnTo>
                    <a:pt x="246" y="42"/>
                  </a:lnTo>
                  <a:lnTo>
                    <a:pt x="222" y="42"/>
                  </a:lnTo>
                  <a:lnTo>
                    <a:pt x="222" y="48"/>
                  </a:lnTo>
                  <a:lnTo>
                    <a:pt x="234" y="60"/>
                  </a:lnTo>
                  <a:lnTo>
                    <a:pt x="228" y="72"/>
                  </a:lnTo>
                  <a:lnTo>
                    <a:pt x="210" y="60"/>
                  </a:lnTo>
                  <a:lnTo>
                    <a:pt x="192" y="66"/>
                  </a:lnTo>
                  <a:lnTo>
                    <a:pt x="180" y="48"/>
                  </a:lnTo>
                  <a:lnTo>
                    <a:pt x="174" y="72"/>
                  </a:lnTo>
                  <a:lnTo>
                    <a:pt x="162" y="84"/>
                  </a:lnTo>
                  <a:lnTo>
                    <a:pt x="162" y="102"/>
                  </a:lnTo>
                  <a:lnTo>
                    <a:pt x="138" y="78"/>
                  </a:lnTo>
                  <a:lnTo>
                    <a:pt x="132" y="78"/>
                  </a:lnTo>
                  <a:lnTo>
                    <a:pt x="132" y="72"/>
                  </a:lnTo>
                  <a:lnTo>
                    <a:pt x="126" y="66"/>
                  </a:lnTo>
                  <a:lnTo>
                    <a:pt x="126" y="60"/>
                  </a:lnTo>
                  <a:lnTo>
                    <a:pt x="120" y="54"/>
                  </a:lnTo>
                  <a:lnTo>
                    <a:pt x="108" y="54"/>
                  </a:lnTo>
                  <a:lnTo>
                    <a:pt x="102" y="60"/>
                  </a:lnTo>
                  <a:lnTo>
                    <a:pt x="102" y="78"/>
                  </a:lnTo>
                  <a:lnTo>
                    <a:pt x="84" y="96"/>
                  </a:lnTo>
                  <a:lnTo>
                    <a:pt x="78" y="96"/>
                  </a:lnTo>
                  <a:lnTo>
                    <a:pt x="66" y="84"/>
                  </a:lnTo>
                  <a:lnTo>
                    <a:pt x="54" y="84"/>
                  </a:lnTo>
                  <a:lnTo>
                    <a:pt x="42" y="96"/>
                  </a:lnTo>
                  <a:lnTo>
                    <a:pt x="30" y="96"/>
                  </a:lnTo>
                  <a:lnTo>
                    <a:pt x="30" y="102"/>
                  </a:lnTo>
                  <a:lnTo>
                    <a:pt x="24" y="102"/>
                  </a:lnTo>
                  <a:lnTo>
                    <a:pt x="18" y="108"/>
                  </a:lnTo>
                  <a:lnTo>
                    <a:pt x="42" y="132"/>
                  </a:lnTo>
                  <a:lnTo>
                    <a:pt x="42" y="138"/>
                  </a:lnTo>
                  <a:lnTo>
                    <a:pt x="24" y="156"/>
                  </a:lnTo>
                  <a:lnTo>
                    <a:pt x="0" y="156"/>
                  </a:lnTo>
                  <a:lnTo>
                    <a:pt x="12" y="174"/>
                  </a:lnTo>
                  <a:lnTo>
                    <a:pt x="24" y="174"/>
                  </a:lnTo>
                  <a:lnTo>
                    <a:pt x="30" y="180"/>
                  </a:lnTo>
                  <a:lnTo>
                    <a:pt x="30" y="192"/>
                  </a:lnTo>
                  <a:lnTo>
                    <a:pt x="24" y="198"/>
                  </a:lnTo>
                  <a:lnTo>
                    <a:pt x="24" y="204"/>
                  </a:lnTo>
                  <a:lnTo>
                    <a:pt x="18" y="210"/>
                  </a:lnTo>
                  <a:lnTo>
                    <a:pt x="18" y="216"/>
                  </a:lnTo>
                  <a:lnTo>
                    <a:pt x="24" y="222"/>
                  </a:lnTo>
                  <a:lnTo>
                    <a:pt x="36" y="228"/>
                  </a:lnTo>
                  <a:lnTo>
                    <a:pt x="42" y="228"/>
                  </a:lnTo>
                  <a:lnTo>
                    <a:pt x="42" y="234"/>
                  </a:lnTo>
                  <a:lnTo>
                    <a:pt x="66" y="234"/>
                  </a:lnTo>
                  <a:lnTo>
                    <a:pt x="72" y="240"/>
                  </a:lnTo>
                  <a:lnTo>
                    <a:pt x="72" y="246"/>
                  </a:lnTo>
                  <a:lnTo>
                    <a:pt x="54" y="264"/>
                  </a:lnTo>
                  <a:lnTo>
                    <a:pt x="54" y="270"/>
                  </a:lnTo>
                  <a:lnTo>
                    <a:pt x="66" y="270"/>
                  </a:lnTo>
                  <a:lnTo>
                    <a:pt x="90" y="258"/>
                  </a:lnTo>
                  <a:lnTo>
                    <a:pt x="120" y="228"/>
                  </a:lnTo>
                  <a:lnTo>
                    <a:pt x="144" y="216"/>
                  </a:lnTo>
                  <a:lnTo>
                    <a:pt x="156" y="216"/>
                  </a:lnTo>
                  <a:lnTo>
                    <a:pt x="168" y="222"/>
                  </a:lnTo>
                  <a:lnTo>
                    <a:pt x="204" y="234"/>
                  </a:lnTo>
                  <a:lnTo>
                    <a:pt x="216" y="240"/>
                  </a:lnTo>
                  <a:lnTo>
                    <a:pt x="228" y="252"/>
                  </a:lnTo>
                  <a:lnTo>
                    <a:pt x="234" y="264"/>
                  </a:lnTo>
                  <a:lnTo>
                    <a:pt x="234" y="276"/>
                  </a:lnTo>
                  <a:lnTo>
                    <a:pt x="240" y="282"/>
                  </a:lnTo>
                  <a:lnTo>
                    <a:pt x="240" y="288"/>
                  </a:lnTo>
                  <a:lnTo>
                    <a:pt x="252" y="300"/>
                  </a:lnTo>
                  <a:lnTo>
                    <a:pt x="252" y="306"/>
                  </a:lnTo>
                  <a:lnTo>
                    <a:pt x="246" y="318"/>
                  </a:lnTo>
                  <a:lnTo>
                    <a:pt x="246" y="324"/>
                  </a:lnTo>
                  <a:lnTo>
                    <a:pt x="258" y="336"/>
                  </a:lnTo>
                  <a:lnTo>
                    <a:pt x="282" y="348"/>
                  </a:lnTo>
                  <a:lnTo>
                    <a:pt x="288" y="354"/>
                  </a:lnTo>
                  <a:lnTo>
                    <a:pt x="294" y="354"/>
                  </a:lnTo>
                  <a:lnTo>
                    <a:pt x="300" y="372"/>
                  </a:lnTo>
                  <a:lnTo>
                    <a:pt x="330" y="372"/>
                  </a:lnTo>
                  <a:lnTo>
                    <a:pt x="348" y="390"/>
                  </a:lnTo>
                  <a:lnTo>
                    <a:pt x="354" y="402"/>
                  </a:lnTo>
                  <a:lnTo>
                    <a:pt x="366" y="414"/>
                  </a:lnTo>
                  <a:lnTo>
                    <a:pt x="378" y="420"/>
                  </a:lnTo>
                  <a:lnTo>
                    <a:pt x="384" y="432"/>
                  </a:lnTo>
                  <a:lnTo>
                    <a:pt x="420" y="468"/>
                  </a:lnTo>
                  <a:lnTo>
                    <a:pt x="456" y="468"/>
                  </a:lnTo>
                  <a:lnTo>
                    <a:pt x="462" y="474"/>
                  </a:lnTo>
                  <a:lnTo>
                    <a:pt x="468" y="486"/>
                  </a:lnTo>
                  <a:lnTo>
                    <a:pt x="492" y="498"/>
                  </a:lnTo>
                  <a:lnTo>
                    <a:pt x="510" y="504"/>
                  </a:lnTo>
                  <a:lnTo>
                    <a:pt x="528" y="504"/>
                  </a:lnTo>
                  <a:lnTo>
                    <a:pt x="540" y="510"/>
                  </a:lnTo>
                  <a:lnTo>
                    <a:pt x="546" y="510"/>
                  </a:lnTo>
                  <a:lnTo>
                    <a:pt x="552" y="522"/>
                  </a:lnTo>
                  <a:lnTo>
                    <a:pt x="552" y="534"/>
                  </a:lnTo>
                  <a:lnTo>
                    <a:pt x="564" y="558"/>
                  </a:lnTo>
                  <a:lnTo>
                    <a:pt x="570" y="564"/>
                  </a:lnTo>
                  <a:lnTo>
                    <a:pt x="582" y="564"/>
                  </a:lnTo>
                  <a:lnTo>
                    <a:pt x="594" y="558"/>
                  </a:lnTo>
                  <a:lnTo>
                    <a:pt x="600" y="558"/>
                  </a:lnTo>
                  <a:lnTo>
                    <a:pt x="600" y="570"/>
                  </a:lnTo>
                  <a:lnTo>
                    <a:pt x="606" y="582"/>
                  </a:lnTo>
                  <a:lnTo>
                    <a:pt x="606" y="606"/>
                  </a:lnTo>
                  <a:lnTo>
                    <a:pt x="612" y="618"/>
                  </a:lnTo>
                  <a:lnTo>
                    <a:pt x="630" y="636"/>
                  </a:lnTo>
                  <a:lnTo>
                    <a:pt x="630" y="666"/>
                  </a:lnTo>
                  <a:lnTo>
                    <a:pt x="612" y="666"/>
                  </a:lnTo>
                  <a:lnTo>
                    <a:pt x="612" y="690"/>
                  </a:lnTo>
                  <a:lnTo>
                    <a:pt x="606" y="696"/>
                  </a:lnTo>
                  <a:lnTo>
                    <a:pt x="600" y="708"/>
                  </a:lnTo>
                  <a:lnTo>
                    <a:pt x="594" y="714"/>
                  </a:lnTo>
                  <a:lnTo>
                    <a:pt x="594" y="732"/>
                  </a:lnTo>
                  <a:lnTo>
                    <a:pt x="606" y="732"/>
                  </a:lnTo>
                  <a:lnTo>
                    <a:pt x="618" y="726"/>
                  </a:lnTo>
                  <a:lnTo>
                    <a:pt x="624" y="726"/>
                  </a:lnTo>
                  <a:lnTo>
                    <a:pt x="636" y="702"/>
                  </a:lnTo>
                  <a:lnTo>
                    <a:pt x="654" y="696"/>
                  </a:lnTo>
                  <a:lnTo>
                    <a:pt x="654" y="666"/>
                  </a:lnTo>
                  <a:lnTo>
                    <a:pt x="666" y="654"/>
                  </a:lnTo>
                  <a:lnTo>
                    <a:pt x="678" y="654"/>
                  </a:lnTo>
                  <a:lnTo>
                    <a:pt x="684" y="648"/>
                  </a:lnTo>
                  <a:lnTo>
                    <a:pt x="696" y="648"/>
                  </a:lnTo>
                  <a:lnTo>
                    <a:pt x="696" y="636"/>
                  </a:lnTo>
                  <a:lnTo>
                    <a:pt x="690" y="630"/>
                  </a:lnTo>
                  <a:lnTo>
                    <a:pt x="690" y="618"/>
                  </a:lnTo>
                  <a:lnTo>
                    <a:pt x="678" y="606"/>
                  </a:lnTo>
                  <a:lnTo>
                    <a:pt x="666" y="606"/>
                  </a:lnTo>
                  <a:lnTo>
                    <a:pt x="648" y="588"/>
                  </a:lnTo>
                  <a:lnTo>
                    <a:pt x="654" y="582"/>
                  </a:lnTo>
                  <a:lnTo>
                    <a:pt x="660" y="570"/>
                  </a:lnTo>
                  <a:lnTo>
                    <a:pt x="666" y="552"/>
                  </a:lnTo>
                  <a:lnTo>
                    <a:pt x="672" y="540"/>
                  </a:lnTo>
                  <a:lnTo>
                    <a:pt x="684" y="528"/>
                  </a:lnTo>
                  <a:lnTo>
                    <a:pt x="690" y="534"/>
                  </a:lnTo>
                  <a:lnTo>
                    <a:pt x="702" y="534"/>
                  </a:lnTo>
                  <a:lnTo>
                    <a:pt x="708" y="540"/>
                  </a:lnTo>
                  <a:lnTo>
                    <a:pt x="738" y="540"/>
                  </a:lnTo>
                  <a:lnTo>
                    <a:pt x="738" y="552"/>
                  </a:lnTo>
                  <a:lnTo>
                    <a:pt x="744" y="558"/>
                  </a:lnTo>
                  <a:lnTo>
                    <a:pt x="744" y="564"/>
                  </a:lnTo>
                  <a:lnTo>
                    <a:pt x="750" y="576"/>
                  </a:lnTo>
                  <a:lnTo>
                    <a:pt x="762" y="576"/>
                  </a:lnTo>
                  <a:lnTo>
                    <a:pt x="774" y="570"/>
                  </a:lnTo>
                  <a:lnTo>
                    <a:pt x="780" y="564"/>
                  </a:lnTo>
                  <a:lnTo>
                    <a:pt x="780" y="558"/>
                  </a:lnTo>
                  <a:lnTo>
                    <a:pt x="774" y="546"/>
                  </a:lnTo>
                  <a:close/>
                </a:path>
              </a:pathLst>
            </a:custGeom>
            <a:solidFill>
              <a:srgbClr val="24771B"/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01" name="Israel" descr="© INSCALE GmbH, 05.05.2010&#10;http://www.presentationload.com/">
              <a:extLst>
                <a:ext uri="{FF2B5EF4-FFF2-40B4-BE49-F238E27FC236}">
                  <a16:creationId xmlns:a16="http://schemas.microsoft.com/office/drawing/2014/main" id="{E4AE4C3B-6968-460A-BFFF-30F937CF59F0}"/>
                </a:ext>
              </a:extLst>
            </p:cNvPr>
            <p:cNvSpPr>
              <a:spLocks/>
            </p:cNvSpPr>
            <p:nvPr/>
          </p:nvSpPr>
          <p:spPr bwMode="gray">
            <a:xfrm>
              <a:off x="6596164" y="3311803"/>
              <a:ext cx="46026" cy="142918"/>
            </a:xfrm>
            <a:custGeom>
              <a:avLst/>
              <a:gdLst>
                <a:gd name="T0" fmla="*/ 0 w 102"/>
                <a:gd name="T1" fmla="*/ 2147483647 h 324"/>
                <a:gd name="T2" fmla="*/ 2147483647 w 102"/>
                <a:gd name="T3" fmla="*/ 2147483647 h 324"/>
                <a:gd name="T4" fmla="*/ 2147483647 w 102"/>
                <a:gd name="T5" fmla="*/ 2147483647 h 324"/>
                <a:gd name="T6" fmla="*/ 2147483647 w 102"/>
                <a:gd name="T7" fmla="*/ 2147483647 h 324"/>
                <a:gd name="T8" fmla="*/ 2147483647 w 102"/>
                <a:gd name="T9" fmla="*/ 2147483647 h 324"/>
                <a:gd name="T10" fmla="*/ 2147483647 w 102"/>
                <a:gd name="T11" fmla="*/ 2147483647 h 324"/>
                <a:gd name="T12" fmla="*/ 2147483647 w 102"/>
                <a:gd name="T13" fmla="*/ 2147483647 h 324"/>
                <a:gd name="T14" fmla="*/ 2147483647 w 102"/>
                <a:gd name="T15" fmla="*/ 2147483647 h 324"/>
                <a:gd name="T16" fmla="*/ 2147483647 w 102"/>
                <a:gd name="T17" fmla="*/ 2147483647 h 324"/>
                <a:gd name="T18" fmla="*/ 2147483647 w 102"/>
                <a:gd name="T19" fmla="*/ 2147483647 h 324"/>
                <a:gd name="T20" fmla="*/ 2147483647 w 102"/>
                <a:gd name="T21" fmla="*/ 2147483647 h 324"/>
                <a:gd name="T22" fmla="*/ 2147483647 w 102"/>
                <a:gd name="T23" fmla="*/ 2147483647 h 324"/>
                <a:gd name="T24" fmla="*/ 2147483647 w 102"/>
                <a:gd name="T25" fmla="*/ 2147483647 h 324"/>
                <a:gd name="T26" fmla="*/ 2147483647 w 102"/>
                <a:gd name="T27" fmla="*/ 2147483647 h 324"/>
                <a:gd name="T28" fmla="*/ 2147483647 w 102"/>
                <a:gd name="T29" fmla="*/ 2147483647 h 324"/>
                <a:gd name="T30" fmla="*/ 2147483647 w 102"/>
                <a:gd name="T31" fmla="*/ 2147483647 h 324"/>
                <a:gd name="T32" fmla="*/ 2147483647 w 102"/>
                <a:gd name="T33" fmla="*/ 2147483647 h 324"/>
                <a:gd name="T34" fmla="*/ 2147483647 w 102"/>
                <a:gd name="T35" fmla="*/ 2147483647 h 324"/>
                <a:gd name="T36" fmla="*/ 2147483647 w 102"/>
                <a:gd name="T37" fmla="*/ 2147483647 h 324"/>
                <a:gd name="T38" fmla="*/ 2147483647 w 102"/>
                <a:gd name="T39" fmla="*/ 2147483647 h 324"/>
                <a:gd name="T40" fmla="*/ 2147483647 w 102"/>
                <a:gd name="T41" fmla="*/ 2147483647 h 324"/>
                <a:gd name="T42" fmla="*/ 2147483647 w 102"/>
                <a:gd name="T43" fmla="*/ 2147483647 h 324"/>
                <a:gd name="T44" fmla="*/ 2147483647 w 102"/>
                <a:gd name="T45" fmla="*/ 2147483647 h 324"/>
                <a:gd name="T46" fmla="*/ 2147483647 w 102"/>
                <a:gd name="T47" fmla="*/ 2147483647 h 324"/>
                <a:gd name="T48" fmla="*/ 2147483647 w 102"/>
                <a:gd name="T49" fmla="*/ 0 h 324"/>
                <a:gd name="T50" fmla="*/ 2147483647 w 102"/>
                <a:gd name="T51" fmla="*/ 2147483647 h 324"/>
                <a:gd name="T52" fmla="*/ 2147483647 w 102"/>
                <a:gd name="T53" fmla="*/ 2147483647 h 324"/>
                <a:gd name="T54" fmla="*/ 2147483647 w 102"/>
                <a:gd name="T55" fmla="*/ 2147483647 h 324"/>
                <a:gd name="T56" fmla="*/ 2147483647 w 102"/>
                <a:gd name="T57" fmla="*/ 2147483647 h 324"/>
                <a:gd name="T58" fmla="*/ 2147483647 w 102"/>
                <a:gd name="T59" fmla="*/ 2147483647 h 324"/>
                <a:gd name="T60" fmla="*/ 2147483647 w 102"/>
                <a:gd name="T61" fmla="*/ 2147483647 h 324"/>
                <a:gd name="T62" fmla="*/ 2147483647 w 102"/>
                <a:gd name="T63" fmla="*/ 2147483647 h 324"/>
                <a:gd name="T64" fmla="*/ 2147483647 w 102"/>
                <a:gd name="T65" fmla="*/ 2147483647 h 324"/>
                <a:gd name="T66" fmla="*/ 2147483647 w 102"/>
                <a:gd name="T67" fmla="*/ 2147483647 h 324"/>
                <a:gd name="T68" fmla="*/ 2147483647 w 102"/>
                <a:gd name="T69" fmla="*/ 2147483647 h 324"/>
                <a:gd name="T70" fmla="*/ 2147483647 w 102"/>
                <a:gd name="T71" fmla="*/ 2147483647 h 324"/>
                <a:gd name="T72" fmla="*/ 2147483647 w 102"/>
                <a:gd name="T73" fmla="*/ 2147483647 h 324"/>
                <a:gd name="T74" fmla="*/ 2147483647 w 102"/>
                <a:gd name="T75" fmla="*/ 2147483647 h 324"/>
                <a:gd name="T76" fmla="*/ 2147483647 w 102"/>
                <a:gd name="T77" fmla="*/ 2147483647 h 324"/>
                <a:gd name="T78" fmla="*/ 0 w 102"/>
                <a:gd name="T79" fmla="*/ 2147483647 h 324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102"/>
                <a:gd name="T121" fmla="*/ 0 h 324"/>
                <a:gd name="T122" fmla="*/ 102 w 102"/>
                <a:gd name="T123" fmla="*/ 324 h 324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102" h="324">
                  <a:moveTo>
                    <a:pt x="0" y="168"/>
                  </a:moveTo>
                  <a:lnTo>
                    <a:pt x="54" y="312"/>
                  </a:lnTo>
                  <a:lnTo>
                    <a:pt x="60" y="324"/>
                  </a:lnTo>
                  <a:lnTo>
                    <a:pt x="60" y="306"/>
                  </a:lnTo>
                  <a:lnTo>
                    <a:pt x="66" y="294"/>
                  </a:lnTo>
                  <a:lnTo>
                    <a:pt x="66" y="234"/>
                  </a:lnTo>
                  <a:lnTo>
                    <a:pt x="72" y="228"/>
                  </a:lnTo>
                  <a:lnTo>
                    <a:pt x="78" y="216"/>
                  </a:lnTo>
                  <a:lnTo>
                    <a:pt x="84" y="210"/>
                  </a:lnTo>
                  <a:lnTo>
                    <a:pt x="90" y="198"/>
                  </a:lnTo>
                  <a:lnTo>
                    <a:pt x="90" y="186"/>
                  </a:lnTo>
                  <a:lnTo>
                    <a:pt x="78" y="174"/>
                  </a:lnTo>
                  <a:lnTo>
                    <a:pt x="78" y="162"/>
                  </a:lnTo>
                  <a:lnTo>
                    <a:pt x="72" y="156"/>
                  </a:lnTo>
                  <a:lnTo>
                    <a:pt x="66" y="162"/>
                  </a:lnTo>
                  <a:lnTo>
                    <a:pt x="66" y="168"/>
                  </a:lnTo>
                  <a:lnTo>
                    <a:pt x="60" y="168"/>
                  </a:lnTo>
                  <a:lnTo>
                    <a:pt x="54" y="174"/>
                  </a:lnTo>
                  <a:lnTo>
                    <a:pt x="48" y="168"/>
                  </a:lnTo>
                  <a:lnTo>
                    <a:pt x="48" y="96"/>
                  </a:lnTo>
                  <a:lnTo>
                    <a:pt x="66" y="78"/>
                  </a:lnTo>
                  <a:lnTo>
                    <a:pt x="84" y="78"/>
                  </a:lnTo>
                  <a:lnTo>
                    <a:pt x="90" y="60"/>
                  </a:lnTo>
                  <a:lnTo>
                    <a:pt x="84" y="18"/>
                  </a:lnTo>
                  <a:lnTo>
                    <a:pt x="102" y="0"/>
                  </a:lnTo>
                  <a:lnTo>
                    <a:pt x="78" y="6"/>
                  </a:lnTo>
                  <a:lnTo>
                    <a:pt x="78" y="18"/>
                  </a:lnTo>
                  <a:lnTo>
                    <a:pt x="72" y="30"/>
                  </a:lnTo>
                  <a:lnTo>
                    <a:pt x="66" y="36"/>
                  </a:lnTo>
                  <a:lnTo>
                    <a:pt x="60" y="36"/>
                  </a:lnTo>
                  <a:lnTo>
                    <a:pt x="54" y="30"/>
                  </a:lnTo>
                  <a:lnTo>
                    <a:pt x="42" y="54"/>
                  </a:lnTo>
                  <a:lnTo>
                    <a:pt x="30" y="60"/>
                  </a:lnTo>
                  <a:lnTo>
                    <a:pt x="36" y="72"/>
                  </a:lnTo>
                  <a:lnTo>
                    <a:pt x="36" y="84"/>
                  </a:lnTo>
                  <a:lnTo>
                    <a:pt x="42" y="90"/>
                  </a:lnTo>
                  <a:lnTo>
                    <a:pt x="42" y="96"/>
                  </a:lnTo>
                  <a:lnTo>
                    <a:pt x="18" y="138"/>
                  </a:lnTo>
                  <a:lnTo>
                    <a:pt x="18" y="156"/>
                  </a:lnTo>
                  <a:lnTo>
                    <a:pt x="0" y="168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02" name="Iran" descr="© INSCALE GmbH, 05.05.2010&#10;http://www.presentationload.com/">
              <a:extLst>
                <a:ext uri="{FF2B5EF4-FFF2-40B4-BE49-F238E27FC236}">
                  <a16:creationId xmlns:a16="http://schemas.microsoft.com/office/drawing/2014/main" id="{0B0184D8-A293-4E64-BC1A-AA2AF7335F95}"/>
                </a:ext>
              </a:extLst>
            </p:cNvPr>
            <p:cNvSpPr>
              <a:spLocks/>
            </p:cNvSpPr>
            <p:nvPr/>
          </p:nvSpPr>
          <p:spPr bwMode="gray">
            <a:xfrm>
              <a:off x="6854865" y="3081546"/>
              <a:ext cx="638026" cy="528798"/>
            </a:xfrm>
            <a:custGeom>
              <a:avLst/>
              <a:gdLst>
                <a:gd name="T0" fmla="*/ 2147483647 w 1440"/>
                <a:gd name="T1" fmla="*/ 2147483647 h 1182"/>
                <a:gd name="T2" fmla="*/ 2147483647 w 1440"/>
                <a:gd name="T3" fmla="*/ 2147483647 h 1182"/>
                <a:gd name="T4" fmla="*/ 2147483647 w 1440"/>
                <a:gd name="T5" fmla="*/ 2147483647 h 1182"/>
                <a:gd name="T6" fmla="*/ 2147483647 w 1440"/>
                <a:gd name="T7" fmla="*/ 2147483647 h 1182"/>
                <a:gd name="T8" fmla="*/ 2147483647 w 1440"/>
                <a:gd name="T9" fmla="*/ 2147483647 h 1182"/>
                <a:gd name="T10" fmla="*/ 2147483647 w 1440"/>
                <a:gd name="T11" fmla="*/ 2147483647 h 1182"/>
                <a:gd name="T12" fmla="*/ 2147483647 w 1440"/>
                <a:gd name="T13" fmla="*/ 2147483647 h 1182"/>
                <a:gd name="T14" fmla="*/ 2147483647 w 1440"/>
                <a:gd name="T15" fmla="*/ 2147483647 h 1182"/>
                <a:gd name="T16" fmla="*/ 2147483647 w 1440"/>
                <a:gd name="T17" fmla="*/ 2147483647 h 1182"/>
                <a:gd name="T18" fmla="*/ 2147483647 w 1440"/>
                <a:gd name="T19" fmla="*/ 2147483647 h 1182"/>
                <a:gd name="T20" fmla="*/ 2147483647 w 1440"/>
                <a:gd name="T21" fmla="*/ 2147483647 h 1182"/>
                <a:gd name="T22" fmla="*/ 2147483647 w 1440"/>
                <a:gd name="T23" fmla="*/ 2147483647 h 1182"/>
                <a:gd name="T24" fmla="*/ 2147483647 w 1440"/>
                <a:gd name="T25" fmla="*/ 2147483647 h 1182"/>
                <a:gd name="T26" fmla="*/ 2147483647 w 1440"/>
                <a:gd name="T27" fmla="*/ 2147483647 h 1182"/>
                <a:gd name="T28" fmla="*/ 2147483647 w 1440"/>
                <a:gd name="T29" fmla="*/ 2147483647 h 1182"/>
                <a:gd name="T30" fmla="*/ 2147483647 w 1440"/>
                <a:gd name="T31" fmla="*/ 2147483647 h 1182"/>
                <a:gd name="T32" fmla="*/ 2147483647 w 1440"/>
                <a:gd name="T33" fmla="*/ 2147483647 h 1182"/>
                <a:gd name="T34" fmla="*/ 2147483647 w 1440"/>
                <a:gd name="T35" fmla="*/ 2147483647 h 1182"/>
                <a:gd name="T36" fmla="*/ 2147483647 w 1440"/>
                <a:gd name="T37" fmla="*/ 2147483647 h 1182"/>
                <a:gd name="T38" fmla="*/ 2147483647 w 1440"/>
                <a:gd name="T39" fmla="*/ 2147483647 h 1182"/>
                <a:gd name="T40" fmla="*/ 2147483647 w 1440"/>
                <a:gd name="T41" fmla="*/ 2147483647 h 1182"/>
                <a:gd name="T42" fmla="*/ 2147483647 w 1440"/>
                <a:gd name="T43" fmla="*/ 2147483647 h 1182"/>
                <a:gd name="T44" fmla="*/ 2147483647 w 1440"/>
                <a:gd name="T45" fmla="*/ 2147483647 h 1182"/>
                <a:gd name="T46" fmla="*/ 2147483647 w 1440"/>
                <a:gd name="T47" fmla="*/ 2147483647 h 1182"/>
                <a:gd name="T48" fmla="*/ 2147483647 w 1440"/>
                <a:gd name="T49" fmla="*/ 2147483647 h 1182"/>
                <a:gd name="T50" fmla="*/ 2147483647 w 1440"/>
                <a:gd name="T51" fmla="*/ 2147483647 h 1182"/>
                <a:gd name="T52" fmla="*/ 2147483647 w 1440"/>
                <a:gd name="T53" fmla="*/ 2147483647 h 1182"/>
                <a:gd name="T54" fmla="*/ 2147483647 w 1440"/>
                <a:gd name="T55" fmla="*/ 2147483647 h 1182"/>
                <a:gd name="T56" fmla="*/ 2147483647 w 1440"/>
                <a:gd name="T57" fmla="*/ 2147483647 h 1182"/>
                <a:gd name="T58" fmla="*/ 2147483647 w 1440"/>
                <a:gd name="T59" fmla="*/ 2147483647 h 1182"/>
                <a:gd name="T60" fmla="*/ 2147483647 w 1440"/>
                <a:gd name="T61" fmla="*/ 0 h 1182"/>
                <a:gd name="T62" fmla="*/ 2147483647 w 1440"/>
                <a:gd name="T63" fmla="*/ 2147483647 h 1182"/>
                <a:gd name="T64" fmla="*/ 2147483647 w 1440"/>
                <a:gd name="T65" fmla="*/ 2147483647 h 1182"/>
                <a:gd name="T66" fmla="*/ 2147483647 w 1440"/>
                <a:gd name="T67" fmla="*/ 2147483647 h 1182"/>
                <a:gd name="T68" fmla="*/ 2147483647 w 1440"/>
                <a:gd name="T69" fmla="*/ 2147483647 h 1182"/>
                <a:gd name="T70" fmla="*/ 2147483647 w 1440"/>
                <a:gd name="T71" fmla="*/ 2147483647 h 1182"/>
                <a:gd name="T72" fmla="*/ 2147483647 w 1440"/>
                <a:gd name="T73" fmla="*/ 2147483647 h 1182"/>
                <a:gd name="T74" fmla="*/ 2147483647 w 1440"/>
                <a:gd name="T75" fmla="*/ 2147483647 h 1182"/>
                <a:gd name="T76" fmla="*/ 2147483647 w 1440"/>
                <a:gd name="T77" fmla="*/ 2147483647 h 1182"/>
                <a:gd name="T78" fmla="*/ 2147483647 w 1440"/>
                <a:gd name="T79" fmla="*/ 2147483647 h 1182"/>
                <a:gd name="T80" fmla="*/ 2147483647 w 1440"/>
                <a:gd name="T81" fmla="*/ 2147483647 h 1182"/>
                <a:gd name="T82" fmla="*/ 2147483647 w 1440"/>
                <a:gd name="T83" fmla="*/ 2147483647 h 1182"/>
                <a:gd name="T84" fmla="*/ 2147483647 w 1440"/>
                <a:gd name="T85" fmla="*/ 2147483647 h 1182"/>
                <a:gd name="T86" fmla="*/ 2147483647 w 1440"/>
                <a:gd name="T87" fmla="*/ 2147483647 h 1182"/>
                <a:gd name="T88" fmla="*/ 2147483647 w 1440"/>
                <a:gd name="T89" fmla="*/ 2147483647 h 1182"/>
                <a:gd name="T90" fmla="*/ 2147483647 w 1440"/>
                <a:gd name="T91" fmla="*/ 2147483647 h 1182"/>
                <a:gd name="T92" fmla="*/ 2147483647 w 1440"/>
                <a:gd name="T93" fmla="*/ 2147483647 h 1182"/>
                <a:gd name="T94" fmla="*/ 2147483647 w 1440"/>
                <a:gd name="T95" fmla="*/ 2147483647 h 1182"/>
                <a:gd name="T96" fmla="*/ 2147483647 w 1440"/>
                <a:gd name="T97" fmla="*/ 2147483647 h 1182"/>
                <a:gd name="T98" fmla="*/ 2147483647 w 1440"/>
                <a:gd name="T99" fmla="*/ 2147483647 h 1182"/>
                <a:gd name="T100" fmla="*/ 2147483647 w 1440"/>
                <a:gd name="T101" fmla="*/ 2147483647 h 1182"/>
                <a:gd name="T102" fmla="*/ 2147483647 w 1440"/>
                <a:gd name="T103" fmla="*/ 2147483647 h 1182"/>
                <a:gd name="T104" fmla="*/ 2147483647 w 1440"/>
                <a:gd name="T105" fmla="*/ 2147483647 h 1182"/>
                <a:gd name="T106" fmla="*/ 2147483647 w 1440"/>
                <a:gd name="T107" fmla="*/ 2147483647 h 1182"/>
                <a:gd name="T108" fmla="*/ 2147483647 w 1440"/>
                <a:gd name="T109" fmla="*/ 2147483647 h 1182"/>
                <a:gd name="T110" fmla="*/ 2147483647 w 1440"/>
                <a:gd name="T111" fmla="*/ 2147483647 h 118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440"/>
                <a:gd name="T169" fmla="*/ 0 h 1182"/>
                <a:gd name="T170" fmla="*/ 1440 w 1440"/>
                <a:gd name="T171" fmla="*/ 1182 h 118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440" h="1182">
                  <a:moveTo>
                    <a:pt x="1338" y="1176"/>
                  </a:moveTo>
                  <a:lnTo>
                    <a:pt x="1338" y="1170"/>
                  </a:lnTo>
                  <a:lnTo>
                    <a:pt x="1332" y="1158"/>
                  </a:lnTo>
                  <a:lnTo>
                    <a:pt x="1332" y="1128"/>
                  </a:lnTo>
                  <a:lnTo>
                    <a:pt x="1344" y="1116"/>
                  </a:lnTo>
                  <a:lnTo>
                    <a:pt x="1344" y="1110"/>
                  </a:lnTo>
                  <a:lnTo>
                    <a:pt x="1350" y="1104"/>
                  </a:lnTo>
                  <a:lnTo>
                    <a:pt x="1356" y="1086"/>
                  </a:lnTo>
                  <a:lnTo>
                    <a:pt x="1368" y="1086"/>
                  </a:lnTo>
                  <a:lnTo>
                    <a:pt x="1374" y="1080"/>
                  </a:lnTo>
                  <a:lnTo>
                    <a:pt x="1374" y="1074"/>
                  </a:lnTo>
                  <a:lnTo>
                    <a:pt x="1380" y="1074"/>
                  </a:lnTo>
                  <a:lnTo>
                    <a:pt x="1380" y="1068"/>
                  </a:lnTo>
                  <a:lnTo>
                    <a:pt x="1386" y="1062"/>
                  </a:lnTo>
                  <a:lnTo>
                    <a:pt x="1398" y="1056"/>
                  </a:lnTo>
                  <a:lnTo>
                    <a:pt x="1428" y="1056"/>
                  </a:lnTo>
                  <a:lnTo>
                    <a:pt x="1428" y="1062"/>
                  </a:lnTo>
                  <a:lnTo>
                    <a:pt x="1434" y="1062"/>
                  </a:lnTo>
                  <a:lnTo>
                    <a:pt x="1440" y="1056"/>
                  </a:lnTo>
                  <a:lnTo>
                    <a:pt x="1440" y="1044"/>
                  </a:lnTo>
                  <a:lnTo>
                    <a:pt x="1434" y="1026"/>
                  </a:lnTo>
                  <a:lnTo>
                    <a:pt x="1428" y="1014"/>
                  </a:lnTo>
                  <a:lnTo>
                    <a:pt x="1422" y="1008"/>
                  </a:lnTo>
                  <a:lnTo>
                    <a:pt x="1404" y="1008"/>
                  </a:lnTo>
                  <a:lnTo>
                    <a:pt x="1404" y="996"/>
                  </a:lnTo>
                  <a:lnTo>
                    <a:pt x="1398" y="984"/>
                  </a:lnTo>
                  <a:lnTo>
                    <a:pt x="1398" y="960"/>
                  </a:lnTo>
                  <a:lnTo>
                    <a:pt x="1392" y="960"/>
                  </a:lnTo>
                  <a:lnTo>
                    <a:pt x="1398" y="930"/>
                  </a:lnTo>
                  <a:lnTo>
                    <a:pt x="1374" y="930"/>
                  </a:lnTo>
                  <a:lnTo>
                    <a:pt x="1362" y="912"/>
                  </a:lnTo>
                  <a:lnTo>
                    <a:pt x="1350" y="918"/>
                  </a:lnTo>
                  <a:lnTo>
                    <a:pt x="1332" y="918"/>
                  </a:lnTo>
                  <a:lnTo>
                    <a:pt x="1326" y="912"/>
                  </a:lnTo>
                  <a:lnTo>
                    <a:pt x="1314" y="894"/>
                  </a:lnTo>
                  <a:lnTo>
                    <a:pt x="1308" y="876"/>
                  </a:lnTo>
                  <a:lnTo>
                    <a:pt x="1296" y="864"/>
                  </a:lnTo>
                  <a:lnTo>
                    <a:pt x="1284" y="846"/>
                  </a:lnTo>
                  <a:lnTo>
                    <a:pt x="1278" y="840"/>
                  </a:lnTo>
                  <a:lnTo>
                    <a:pt x="1272" y="828"/>
                  </a:lnTo>
                  <a:lnTo>
                    <a:pt x="1248" y="804"/>
                  </a:lnTo>
                  <a:lnTo>
                    <a:pt x="1242" y="804"/>
                  </a:lnTo>
                  <a:lnTo>
                    <a:pt x="1242" y="792"/>
                  </a:lnTo>
                  <a:lnTo>
                    <a:pt x="1260" y="774"/>
                  </a:lnTo>
                  <a:lnTo>
                    <a:pt x="1266" y="762"/>
                  </a:lnTo>
                  <a:lnTo>
                    <a:pt x="1272" y="756"/>
                  </a:lnTo>
                  <a:lnTo>
                    <a:pt x="1296" y="708"/>
                  </a:lnTo>
                  <a:lnTo>
                    <a:pt x="1284" y="684"/>
                  </a:lnTo>
                  <a:lnTo>
                    <a:pt x="1278" y="678"/>
                  </a:lnTo>
                  <a:lnTo>
                    <a:pt x="1242" y="678"/>
                  </a:lnTo>
                  <a:lnTo>
                    <a:pt x="1230" y="672"/>
                  </a:lnTo>
                  <a:lnTo>
                    <a:pt x="1224" y="672"/>
                  </a:lnTo>
                  <a:lnTo>
                    <a:pt x="1218" y="666"/>
                  </a:lnTo>
                  <a:lnTo>
                    <a:pt x="1218" y="612"/>
                  </a:lnTo>
                  <a:lnTo>
                    <a:pt x="1212" y="606"/>
                  </a:lnTo>
                  <a:lnTo>
                    <a:pt x="1200" y="582"/>
                  </a:lnTo>
                  <a:lnTo>
                    <a:pt x="1188" y="564"/>
                  </a:lnTo>
                  <a:lnTo>
                    <a:pt x="1176" y="540"/>
                  </a:lnTo>
                  <a:lnTo>
                    <a:pt x="1182" y="528"/>
                  </a:lnTo>
                  <a:lnTo>
                    <a:pt x="1200" y="510"/>
                  </a:lnTo>
                  <a:lnTo>
                    <a:pt x="1200" y="504"/>
                  </a:lnTo>
                  <a:lnTo>
                    <a:pt x="1194" y="498"/>
                  </a:lnTo>
                  <a:lnTo>
                    <a:pt x="1170" y="498"/>
                  </a:lnTo>
                  <a:lnTo>
                    <a:pt x="1170" y="468"/>
                  </a:lnTo>
                  <a:lnTo>
                    <a:pt x="1158" y="456"/>
                  </a:lnTo>
                  <a:lnTo>
                    <a:pt x="1158" y="450"/>
                  </a:lnTo>
                  <a:lnTo>
                    <a:pt x="1164" y="444"/>
                  </a:lnTo>
                  <a:lnTo>
                    <a:pt x="1176" y="438"/>
                  </a:lnTo>
                  <a:lnTo>
                    <a:pt x="1182" y="432"/>
                  </a:lnTo>
                  <a:lnTo>
                    <a:pt x="1188" y="432"/>
                  </a:lnTo>
                  <a:lnTo>
                    <a:pt x="1176" y="414"/>
                  </a:lnTo>
                  <a:lnTo>
                    <a:pt x="1200" y="408"/>
                  </a:lnTo>
                  <a:lnTo>
                    <a:pt x="1200" y="402"/>
                  </a:lnTo>
                  <a:lnTo>
                    <a:pt x="1194" y="396"/>
                  </a:lnTo>
                  <a:lnTo>
                    <a:pt x="1194" y="372"/>
                  </a:lnTo>
                  <a:lnTo>
                    <a:pt x="1188" y="360"/>
                  </a:lnTo>
                  <a:lnTo>
                    <a:pt x="1188" y="354"/>
                  </a:lnTo>
                  <a:lnTo>
                    <a:pt x="1194" y="342"/>
                  </a:lnTo>
                  <a:lnTo>
                    <a:pt x="1200" y="336"/>
                  </a:lnTo>
                  <a:lnTo>
                    <a:pt x="1188" y="306"/>
                  </a:lnTo>
                  <a:lnTo>
                    <a:pt x="1194" y="282"/>
                  </a:lnTo>
                  <a:lnTo>
                    <a:pt x="1182" y="282"/>
                  </a:lnTo>
                  <a:lnTo>
                    <a:pt x="1182" y="246"/>
                  </a:lnTo>
                  <a:lnTo>
                    <a:pt x="1116" y="252"/>
                  </a:lnTo>
                  <a:lnTo>
                    <a:pt x="1110" y="246"/>
                  </a:lnTo>
                  <a:lnTo>
                    <a:pt x="1104" y="234"/>
                  </a:lnTo>
                  <a:lnTo>
                    <a:pt x="1092" y="228"/>
                  </a:lnTo>
                  <a:lnTo>
                    <a:pt x="1080" y="216"/>
                  </a:lnTo>
                  <a:lnTo>
                    <a:pt x="1068" y="216"/>
                  </a:lnTo>
                  <a:lnTo>
                    <a:pt x="1062" y="210"/>
                  </a:lnTo>
                  <a:lnTo>
                    <a:pt x="1056" y="210"/>
                  </a:lnTo>
                  <a:lnTo>
                    <a:pt x="1050" y="204"/>
                  </a:lnTo>
                  <a:lnTo>
                    <a:pt x="1044" y="192"/>
                  </a:lnTo>
                  <a:lnTo>
                    <a:pt x="1044" y="186"/>
                  </a:lnTo>
                  <a:lnTo>
                    <a:pt x="1038" y="180"/>
                  </a:lnTo>
                  <a:lnTo>
                    <a:pt x="1032" y="180"/>
                  </a:lnTo>
                  <a:lnTo>
                    <a:pt x="1020" y="174"/>
                  </a:lnTo>
                  <a:lnTo>
                    <a:pt x="1002" y="174"/>
                  </a:lnTo>
                  <a:lnTo>
                    <a:pt x="990" y="168"/>
                  </a:lnTo>
                  <a:lnTo>
                    <a:pt x="972" y="168"/>
                  </a:lnTo>
                  <a:lnTo>
                    <a:pt x="972" y="174"/>
                  </a:lnTo>
                  <a:lnTo>
                    <a:pt x="960" y="168"/>
                  </a:lnTo>
                  <a:lnTo>
                    <a:pt x="954" y="162"/>
                  </a:lnTo>
                  <a:lnTo>
                    <a:pt x="942" y="156"/>
                  </a:lnTo>
                  <a:lnTo>
                    <a:pt x="936" y="150"/>
                  </a:lnTo>
                  <a:lnTo>
                    <a:pt x="906" y="150"/>
                  </a:lnTo>
                  <a:lnTo>
                    <a:pt x="906" y="138"/>
                  </a:lnTo>
                  <a:lnTo>
                    <a:pt x="894" y="126"/>
                  </a:lnTo>
                  <a:lnTo>
                    <a:pt x="834" y="126"/>
                  </a:lnTo>
                  <a:lnTo>
                    <a:pt x="834" y="132"/>
                  </a:lnTo>
                  <a:lnTo>
                    <a:pt x="828" y="138"/>
                  </a:lnTo>
                  <a:lnTo>
                    <a:pt x="816" y="132"/>
                  </a:lnTo>
                  <a:lnTo>
                    <a:pt x="780" y="132"/>
                  </a:lnTo>
                  <a:lnTo>
                    <a:pt x="768" y="138"/>
                  </a:lnTo>
                  <a:lnTo>
                    <a:pt x="750" y="156"/>
                  </a:lnTo>
                  <a:lnTo>
                    <a:pt x="738" y="162"/>
                  </a:lnTo>
                  <a:lnTo>
                    <a:pt x="732" y="168"/>
                  </a:lnTo>
                  <a:lnTo>
                    <a:pt x="732" y="180"/>
                  </a:lnTo>
                  <a:lnTo>
                    <a:pt x="720" y="186"/>
                  </a:lnTo>
                  <a:lnTo>
                    <a:pt x="708" y="198"/>
                  </a:lnTo>
                  <a:lnTo>
                    <a:pt x="678" y="198"/>
                  </a:lnTo>
                  <a:lnTo>
                    <a:pt x="690" y="210"/>
                  </a:lnTo>
                  <a:lnTo>
                    <a:pt x="690" y="222"/>
                  </a:lnTo>
                  <a:lnTo>
                    <a:pt x="696" y="228"/>
                  </a:lnTo>
                  <a:lnTo>
                    <a:pt x="696" y="234"/>
                  </a:lnTo>
                  <a:lnTo>
                    <a:pt x="690" y="240"/>
                  </a:lnTo>
                  <a:lnTo>
                    <a:pt x="678" y="240"/>
                  </a:lnTo>
                  <a:lnTo>
                    <a:pt x="666" y="234"/>
                  </a:lnTo>
                  <a:lnTo>
                    <a:pt x="660" y="228"/>
                  </a:lnTo>
                  <a:lnTo>
                    <a:pt x="654" y="228"/>
                  </a:lnTo>
                  <a:lnTo>
                    <a:pt x="648" y="234"/>
                  </a:lnTo>
                  <a:lnTo>
                    <a:pt x="624" y="234"/>
                  </a:lnTo>
                  <a:lnTo>
                    <a:pt x="612" y="240"/>
                  </a:lnTo>
                  <a:lnTo>
                    <a:pt x="600" y="240"/>
                  </a:lnTo>
                  <a:lnTo>
                    <a:pt x="582" y="246"/>
                  </a:lnTo>
                  <a:lnTo>
                    <a:pt x="558" y="258"/>
                  </a:lnTo>
                  <a:lnTo>
                    <a:pt x="546" y="252"/>
                  </a:lnTo>
                  <a:lnTo>
                    <a:pt x="534" y="252"/>
                  </a:lnTo>
                  <a:lnTo>
                    <a:pt x="522" y="246"/>
                  </a:lnTo>
                  <a:lnTo>
                    <a:pt x="498" y="246"/>
                  </a:lnTo>
                  <a:lnTo>
                    <a:pt x="480" y="240"/>
                  </a:lnTo>
                  <a:lnTo>
                    <a:pt x="468" y="228"/>
                  </a:lnTo>
                  <a:lnTo>
                    <a:pt x="456" y="222"/>
                  </a:lnTo>
                  <a:lnTo>
                    <a:pt x="444" y="210"/>
                  </a:lnTo>
                  <a:lnTo>
                    <a:pt x="438" y="198"/>
                  </a:lnTo>
                  <a:lnTo>
                    <a:pt x="432" y="192"/>
                  </a:lnTo>
                  <a:lnTo>
                    <a:pt x="432" y="186"/>
                  </a:lnTo>
                  <a:lnTo>
                    <a:pt x="378" y="186"/>
                  </a:lnTo>
                  <a:lnTo>
                    <a:pt x="354" y="162"/>
                  </a:lnTo>
                  <a:lnTo>
                    <a:pt x="336" y="126"/>
                  </a:lnTo>
                  <a:lnTo>
                    <a:pt x="330" y="120"/>
                  </a:lnTo>
                  <a:lnTo>
                    <a:pt x="330" y="114"/>
                  </a:lnTo>
                  <a:lnTo>
                    <a:pt x="312" y="114"/>
                  </a:lnTo>
                  <a:lnTo>
                    <a:pt x="312" y="108"/>
                  </a:lnTo>
                  <a:lnTo>
                    <a:pt x="306" y="102"/>
                  </a:lnTo>
                  <a:lnTo>
                    <a:pt x="300" y="102"/>
                  </a:lnTo>
                  <a:lnTo>
                    <a:pt x="294" y="96"/>
                  </a:lnTo>
                  <a:lnTo>
                    <a:pt x="282" y="90"/>
                  </a:lnTo>
                  <a:lnTo>
                    <a:pt x="270" y="78"/>
                  </a:lnTo>
                  <a:lnTo>
                    <a:pt x="270" y="72"/>
                  </a:lnTo>
                  <a:lnTo>
                    <a:pt x="282" y="72"/>
                  </a:lnTo>
                  <a:lnTo>
                    <a:pt x="288" y="66"/>
                  </a:lnTo>
                  <a:lnTo>
                    <a:pt x="288" y="60"/>
                  </a:lnTo>
                  <a:lnTo>
                    <a:pt x="282" y="54"/>
                  </a:lnTo>
                  <a:lnTo>
                    <a:pt x="276" y="54"/>
                  </a:lnTo>
                  <a:lnTo>
                    <a:pt x="276" y="42"/>
                  </a:lnTo>
                  <a:lnTo>
                    <a:pt x="282" y="36"/>
                  </a:lnTo>
                  <a:lnTo>
                    <a:pt x="282" y="18"/>
                  </a:lnTo>
                  <a:lnTo>
                    <a:pt x="276" y="12"/>
                  </a:lnTo>
                  <a:lnTo>
                    <a:pt x="270" y="0"/>
                  </a:lnTo>
                  <a:lnTo>
                    <a:pt x="258" y="0"/>
                  </a:lnTo>
                  <a:lnTo>
                    <a:pt x="246" y="6"/>
                  </a:lnTo>
                  <a:lnTo>
                    <a:pt x="234" y="18"/>
                  </a:lnTo>
                  <a:lnTo>
                    <a:pt x="222" y="24"/>
                  </a:lnTo>
                  <a:lnTo>
                    <a:pt x="204" y="36"/>
                  </a:lnTo>
                  <a:lnTo>
                    <a:pt x="192" y="48"/>
                  </a:lnTo>
                  <a:lnTo>
                    <a:pt x="192" y="54"/>
                  </a:lnTo>
                  <a:lnTo>
                    <a:pt x="186" y="60"/>
                  </a:lnTo>
                  <a:lnTo>
                    <a:pt x="180" y="72"/>
                  </a:lnTo>
                  <a:lnTo>
                    <a:pt x="132" y="72"/>
                  </a:lnTo>
                  <a:lnTo>
                    <a:pt x="96" y="60"/>
                  </a:lnTo>
                  <a:lnTo>
                    <a:pt x="84" y="54"/>
                  </a:lnTo>
                  <a:lnTo>
                    <a:pt x="66" y="36"/>
                  </a:lnTo>
                  <a:lnTo>
                    <a:pt x="54" y="12"/>
                  </a:lnTo>
                  <a:lnTo>
                    <a:pt x="54" y="6"/>
                  </a:lnTo>
                  <a:lnTo>
                    <a:pt x="48" y="0"/>
                  </a:lnTo>
                  <a:lnTo>
                    <a:pt x="42" y="0"/>
                  </a:lnTo>
                  <a:lnTo>
                    <a:pt x="24" y="18"/>
                  </a:lnTo>
                  <a:lnTo>
                    <a:pt x="24" y="30"/>
                  </a:lnTo>
                  <a:lnTo>
                    <a:pt x="0" y="30"/>
                  </a:lnTo>
                  <a:lnTo>
                    <a:pt x="18" y="54"/>
                  </a:lnTo>
                  <a:lnTo>
                    <a:pt x="18" y="84"/>
                  </a:lnTo>
                  <a:lnTo>
                    <a:pt x="30" y="96"/>
                  </a:lnTo>
                  <a:lnTo>
                    <a:pt x="30" y="108"/>
                  </a:lnTo>
                  <a:lnTo>
                    <a:pt x="36" y="114"/>
                  </a:lnTo>
                  <a:lnTo>
                    <a:pt x="42" y="114"/>
                  </a:lnTo>
                  <a:lnTo>
                    <a:pt x="36" y="120"/>
                  </a:lnTo>
                  <a:lnTo>
                    <a:pt x="36" y="126"/>
                  </a:lnTo>
                  <a:lnTo>
                    <a:pt x="30" y="138"/>
                  </a:lnTo>
                  <a:lnTo>
                    <a:pt x="24" y="144"/>
                  </a:lnTo>
                  <a:lnTo>
                    <a:pt x="60" y="162"/>
                  </a:lnTo>
                  <a:lnTo>
                    <a:pt x="60" y="192"/>
                  </a:lnTo>
                  <a:lnTo>
                    <a:pt x="84" y="198"/>
                  </a:lnTo>
                  <a:lnTo>
                    <a:pt x="84" y="210"/>
                  </a:lnTo>
                  <a:lnTo>
                    <a:pt x="96" y="246"/>
                  </a:lnTo>
                  <a:lnTo>
                    <a:pt x="108" y="270"/>
                  </a:lnTo>
                  <a:lnTo>
                    <a:pt x="120" y="282"/>
                  </a:lnTo>
                  <a:lnTo>
                    <a:pt x="120" y="300"/>
                  </a:lnTo>
                  <a:lnTo>
                    <a:pt x="144" y="306"/>
                  </a:lnTo>
                  <a:lnTo>
                    <a:pt x="156" y="324"/>
                  </a:lnTo>
                  <a:lnTo>
                    <a:pt x="162" y="318"/>
                  </a:lnTo>
                  <a:lnTo>
                    <a:pt x="174" y="312"/>
                  </a:lnTo>
                  <a:lnTo>
                    <a:pt x="186" y="312"/>
                  </a:lnTo>
                  <a:lnTo>
                    <a:pt x="186" y="318"/>
                  </a:lnTo>
                  <a:lnTo>
                    <a:pt x="168" y="336"/>
                  </a:lnTo>
                  <a:lnTo>
                    <a:pt x="168" y="342"/>
                  </a:lnTo>
                  <a:lnTo>
                    <a:pt x="180" y="354"/>
                  </a:lnTo>
                  <a:lnTo>
                    <a:pt x="186" y="366"/>
                  </a:lnTo>
                  <a:lnTo>
                    <a:pt x="186" y="372"/>
                  </a:lnTo>
                  <a:lnTo>
                    <a:pt x="174" y="384"/>
                  </a:lnTo>
                  <a:lnTo>
                    <a:pt x="168" y="384"/>
                  </a:lnTo>
                  <a:lnTo>
                    <a:pt x="168" y="414"/>
                  </a:lnTo>
                  <a:lnTo>
                    <a:pt x="156" y="414"/>
                  </a:lnTo>
                  <a:lnTo>
                    <a:pt x="144" y="426"/>
                  </a:lnTo>
                  <a:lnTo>
                    <a:pt x="144" y="432"/>
                  </a:lnTo>
                  <a:lnTo>
                    <a:pt x="156" y="444"/>
                  </a:lnTo>
                  <a:lnTo>
                    <a:pt x="150" y="450"/>
                  </a:lnTo>
                  <a:lnTo>
                    <a:pt x="144" y="462"/>
                  </a:lnTo>
                  <a:lnTo>
                    <a:pt x="144" y="468"/>
                  </a:lnTo>
                  <a:lnTo>
                    <a:pt x="150" y="474"/>
                  </a:lnTo>
                  <a:lnTo>
                    <a:pt x="162" y="480"/>
                  </a:lnTo>
                  <a:lnTo>
                    <a:pt x="174" y="492"/>
                  </a:lnTo>
                  <a:lnTo>
                    <a:pt x="198" y="504"/>
                  </a:lnTo>
                  <a:lnTo>
                    <a:pt x="204" y="510"/>
                  </a:lnTo>
                  <a:lnTo>
                    <a:pt x="210" y="510"/>
                  </a:lnTo>
                  <a:lnTo>
                    <a:pt x="210" y="552"/>
                  </a:lnTo>
                  <a:lnTo>
                    <a:pt x="234" y="552"/>
                  </a:lnTo>
                  <a:lnTo>
                    <a:pt x="240" y="558"/>
                  </a:lnTo>
                  <a:lnTo>
                    <a:pt x="252" y="564"/>
                  </a:lnTo>
                  <a:lnTo>
                    <a:pt x="270" y="582"/>
                  </a:lnTo>
                  <a:lnTo>
                    <a:pt x="288" y="582"/>
                  </a:lnTo>
                  <a:lnTo>
                    <a:pt x="294" y="588"/>
                  </a:lnTo>
                  <a:lnTo>
                    <a:pt x="300" y="600"/>
                  </a:lnTo>
                  <a:lnTo>
                    <a:pt x="330" y="636"/>
                  </a:lnTo>
                  <a:lnTo>
                    <a:pt x="330" y="648"/>
                  </a:lnTo>
                  <a:lnTo>
                    <a:pt x="324" y="660"/>
                  </a:lnTo>
                  <a:lnTo>
                    <a:pt x="324" y="696"/>
                  </a:lnTo>
                  <a:lnTo>
                    <a:pt x="330" y="702"/>
                  </a:lnTo>
                  <a:lnTo>
                    <a:pt x="342" y="708"/>
                  </a:lnTo>
                  <a:lnTo>
                    <a:pt x="348" y="714"/>
                  </a:lnTo>
                  <a:lnTo>
                    <a:pt x="354" y="714"/>
                  </a:lnTo>
                  <a:lnTo>
                    <a:pt x="360" y="744"/>
                  </a:lnTo>
                  <a:lnTo>
                    <a:pt x="372" y="750"/>
                  </a:lnTo>
                  <a:lnTo>
                    <a:pt x="384" y="762"/>
                  </a:lnTo>
                  <a:lnTo>
                    <a:pt x="384" y="768"/>
                  </a:lnTo>
                  <a:lnTo>
                    <a:pt x="390" y="774"/>
                  </a:lnTo>
                  <a:lnTo>
                    <a:pt x="402" y="780"/>
                  </a:lnTo>
                  <a:lnTo>
                    <a:pt x="408" y="786"/>
                  </a:lnTo>
                  <a:lnTo>
                    <a:pt x="420" y="792"/>
                  </a:lnTo>
                  <a:lnTo>
                    <a:pt x="426" y="786"/>
                  </a:lnTo>
                  <a:lnTo>
                    <a:pt x="426" y="774"/>
                  </a:lnTo>
                  <a:lnTo>
                    <a:pt x="420" y="768"/>
                  </a:lnTo>
                  <a:lnTo>
                    <a:pt x="420" y="762"/>
                  </a:lnTo>
                  <a:lnTo>
                    <a:pt x="426" y="756"/>
                  </a:lnTo>
                  <a:lnTo>
                    <a:pt x="438" y="750"/>
                  </a:lnTo>
                  <a:lnTo>
                    <a:pt x="444" y="756"/>
                  </a:lnTo>
                  <a:lnTo>
                    <a:pt x="450" y="756"/>
                  </a:lnTo>
                  <a:lnTo>
                    <a:pt x="450" y="768"/>
                  </a:lnTo>
                  <a:lnTo>
                    <a:pt x="456" y="780"/>
                  </a:lnTo>
                  <a:lnTo>
                    <a:pt x="474" y="780"/>
                  </a:lnTo>
                  <a:lnTo>
                    <a:pt x="474" y="786"/>
                  </a:lnTo>
                  <a:lnTo>
                    <a:pt x="474" y="780"/>
                  </a:lnTo>
                  <a:lnTo>
                    <a:pt x="480" y="780"/>
                  </a:lnTo>
                  <a:lnTo>
                    <a:pt x="480" y="768"/>
                  </a:lnTo>
                  <a:lnTo>
                    <a:pt x="504" y="768"/>
                  </a:lnTo>
                  <a:lnTo>
                    <a:pt x="504" y="804"/>
                  </a:lnTo>
                  <a:lnTo>
                    <a:pt x="510" y="810"/>
                  </a:lnTo>
                  <a:lnTo>
                    <a:pt x="516" y="810"/>
                  </a:lnTo>
                  <a:lnTo>
                    <a:pt x="528" y="816"/>
                  </a:lnTo>
                  <a:lnTo>
                    <a:pt x="540" y="828"/>
                  </a:lnTo>
                  <a:lnTo>
                    <a:pt x="540" y="846"/>
                  </a:lnTo>
                  <a:lnTo>
                    <a:pt x="552" y="858"/>
                  </a:lnTo>
                  <a:lnTo>
                    <a:pt x="558" y="870"/>
                  </a:lnTo>
                  <a:lnTo>
                    <a:pt x="564" y="876"/>
                  </a:lnTo>
                  <a:lnTo>
                    <a:pt x="570" y="876"/>
                  </a:lnTo>
                  <a:lnTo>
                    <a:pt x="582" y="894"/>
                  </a:lnTo>
                  <a:lnTo>
                    <a:pt x="582" y="906"/>
                  </a:lnTo>
                  <a:lnTo>
                    <a:pt x="594" y="930"/>
                  </a:lnTo>
                  <a:lnTo>
                    <a:pt x="600" y="936"/>
                  </a:lnTo>
                  <a:lnTo>
                    <a:pt x="606" y="936"/>
                  </a:lnTo>
                  <a:lnTo>
                    <a:pt x="612" y="942"/>
                  </a:lnTo>
                  <a:lnTo>
                    <a:pt x="618" y="954"/>
                  </a:lnTo>
                  <a:lnTo>
                    <a:pt x="618" y="960"/>
                  </a:lnTo>
                  <a:lnTo>
                    <a:pt x="648" y="960"/>
                  </a:lnTo>
                  <a:lnTo>
                    <a:pt x="666" y="984"/>
                  </a:lnTo>
                  <a:lnTo>
                    <a:pt x="684" y="978"/>
                  </a:lnTo>
                  <a:lnTo>
                    <a:pt x="702" y="978"/>
                  </a:lnTo>
                  <a:lnTo>
                    <a:pt x="720" y="996"/>
                  </a:lnTo>
                  <a:lnTo>
                    <a:pt x="738" y="1008"/>
                  </a:lnTo>
                  <a:lnTo>
                    <a:pt x="756" y="1026"/>
                  </a:lnTo>
                  <a:lnTo>
                    <a:pt x="792" y="1050"/>
                  </a:lnTo>
                  <a:lnTo>
                    <a:pt x="810" y="1050"/>
                  </a:lnTo>
                  <a:lnTo>
                    <a:pt x="822" y="1056"/>
                  </a:lnTo>
                  <a:lnTo>
                    <a:pt x="834" y="1068"/>
                  </a:lnTo>
                  <a:lnTo>
                    <a:pt x="852" y="1068"/>
                  </a:lnTo>
                  <a:lnTo>
                    <a:pt x="876" y="1056"/>
                  </a:lnTo>
                  <a:lnTo>
                    <a:pt x="876" y="1050"/>
                  </a:lnTo>
                  <a:lnTo>
                    <a:pt x="900" y="1056"/>
                  </a:lnTo>
                  <a:lnTo>
                    <a:pt x="912" y="1032"/>
                  </a:lnTo>
                  <a:lnTo>
                    <a:pt x="930" y="1032"/>
                  </a:lnTo>
                  <a:lnTo>
                    <a:pt x="954" y="1008"/>
                  </a:lnTo>
                  <a:lnTo>
                    <a:pt x="966" y="1020"/>
                  </a:lnTo>
                  <a:lnTo>
                    <a:pt x="972" y="1014"/>
                  </a:lnTo>
                  <a:lnTo>
                    <a:pt x="984" y="1014"/>
                  </a:lnTo>
                  <a:lnTo>
                    <a:pt x="1002" y="1032"/>
                  </a:lnTo>
                  <a:lnTo>
                    <a:pt x="1014" y="1050"/>
                  </a:lnTo>
                  <a:lnTo>
                    <a:pt x="1020" y="1068"/>
                  </a:lnTo>
                  <a:lnTo>
                    <a:pt x="1032" y="1080"/>
                  </a:lnTo>
                  <a:lnTo>
                    <a:pt x="1032" y="1098"/>
                  </a:lnTo>
                  <a:lnTo>
                    <a:pt x="1038" y="1110"/>
                  </a:lnTo>
                  <a:lnTo>
                    <a:pt x="1044" y="1116"/>
                  </a:lnTo>
                  <a:lnTo>
                    <a:pt x="1056" y="1122"/>
                  </a:lnTo>
                  <a:lnTo>
                    <a:pt x="1080" y="1122"/>
                  </a:lnTo>
                  <a:lnTo>
                    <a:pt x="1080" y="1128"/>
                  </a:lnTo>
                  <a:lnTo>
                    <a:pt x="1086" y="1134"/>
                  </a:lnTo>
                  <a:lnTo>
                    <a:pt x="1098" y="1140"/>
                  </a:lnTo>
                  <a:lnTo>
                    <a:pt x="1164" y="1140"/>
                  </a:lnTo>
                  <a:lnTo>
                    <a:pt x="1176" y="1146"/>
                  </a:lnTo>
                  <a:lnTo>
                    <a:pt x="1200" y="1170"/>
                  </a:lnTo>
                  <a:lnTo>
                    <a:pt x="1212" y="1170"/>
                  </a:lnTo>
                  <a:lnTo>
                    <a:pt x="1224" y="1164"/>
                  </a:lnTo>
                  <a:lnTo>
                    <a:pt x="1230" y="1164"/>
                  </a:lnTo>
                  <a:lnTo>
                    <a:pt x="1242" y="1158"/>
                  </a:lnTo>
                  <a:lnTo>
                    <a:pt x="1248" y="1158"/>
                  </a:lnTo>
                  <a:lnTo>
                    <a:pt x="1254" y="1164"/>
                  </a:lnTo>
                  <a:lnTo>
                    <a:pt x="1278" y="1176"/>
                  </a:lnTo>
                  <a:lnTo>
                    <a:pt x="1296" y="1182"/>
                  </a:lnTo>
                  <a:lnTo>
                    <a:pt x="1326" y="1182"/>
                  </a:lnTo>
                  <a:lnTo>
                    <a:pt x="1338" y="1176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03" name="Hungary" descr="© INSCALE GmbH, 05.05.2010&#10;http://www.presentationload.com/">
              <a:extLst>
                <a:ext uri="{FF2B5EF4-FFF2-40B4-BE49-F238E27FC236}">
                  <a16:creationId xmlns:a16="http://schemas.microsoft.com/office/drawing/2014/main" id="{7D44D0CA-30EC-4E69-8FBA-BD0FEC50FF78}"/>
                </a:ext>
              </a:extLst>
            </p:cNvPr>
            <p:cNvSpPr>
              <a:spLocks/>
            </p:cNvSpPr>
            <p:nvPr/>
          </p:nvSpPr>
          <p:spPr bwMode="gray">
            <a:xfrm>
              <a:off x="6037494" y="2768713"/>
              <a:ext cx="188868" cy="100043"/>
            </a:xfrm>
            <a:custGeom>
              <a:avLst/>
              <a:gdLst>
                <a:gd name="T0" fmla="*/ 2147483647 w 426"/>
                <a:gd name="T1" fmla="*/ 2147483647 h 222"/>
                <a:gd name="T2" fmla="*/ 2147483647 w 426"/>
                <a:gd name="T3" fmla="*/ 2147483647 h 222"/>
                <a:gd name="T4" fmla="*/ 2147483647 w 426"/>
                <a:gd name="T5" fmla="*/ 2147483647 h 222"/>
                <a:gd name="T6" fmla="*/ 0 w 426"/>
                <a:gd name="T7" fmla="*/ 2147483647 h 222"/>
                <a:gd name="T8" fmla="*/ 2147483647 w 426"/>
                <a:gd name="T9" fmla="*/ 2147483647 h 222"/>
                <a:gd name="T10" fmla="*/ 2147483647 w 426"/>
                <a:gd name="T11" fmla="*/ 2147483647 h 222"/>
                <a:gd name="T12" fmla="*/ 2147483647 w 426"/>
                <a:gd name="T13" fmla="*/ 2147483647 h 222"/>
                <a:gd name="T14" fmla="*/ 2147483647 w 426"/>
                <a:gd name="T15" fmla="*/ 2147483647 h 222"/>
                <a:gd name="T16" fmla="*/ 2147483647 w 426"/>
                <a:gd name="T17" fmla="*/ 2147483647 h 222"/>
                <a:gd name="T18" fmla="*/ 2147483647 w 426"/>
                <a:gd name="T19" fmla="*/ 2147483647 h 222"/>
                <a:gd name="T20" fmla="*/ 2147483647 w 426"/>
                <a:gd name="T21" fmla="*/ 2147483647 h 222"/>
                <a:gd name="T22" fmla="*/ 2147483647 w 426"/>
                <a:gd name="T23" fmla="*/ 2147483647 h 222"/>
                <a:gd name="T24" fmla="*/ 2147483647 w 426"/>
                <a:gd name="T25" fmla="*/ 2147483647 h 222"/>
                <a:gd name="T26" fmla="*/ 2147483647 w 426"/>
                <a:gd name="T27" fmla="*/ 2147483647 h 222"/>
                <a:gd name="T28" fmla="*/ 2147483647 w 426"/>
                <a:gd name="T29" fmla="*/ 2147483647 h 222"/>
                <a:gd name="T30" fmla="*/ 2147483647 w 426"/>
                <a:gd name="T31" fmla="*/ 2147483647 h 222"/>
                <a:gd name="T32" fmla="*/ 2147483647 w 426"/>
                <a:gd name="T33" fmla="*/ 2147483647 h 222"/>
                <a:gd name="T34" fmla="*/ 2147483647 w 426"/>
                <a:gd name="T35" fmla="*/ 2147483647 h 222"/>
                <a:gd name="T36" fmla="*/ 2147483647 w 426"/>
                <a:gd name="T37" fmla="*/ 2147483647 h 222"/>
                <a:gd name="T38" fmla="*/ 2147483647 w 426"/>
                <a:gd name="T39" fmla="*/ 2147483647 h 222"/>
                <a:gd name="T40" fmla="*/ 2147483647 w 426"/>
                <a:gd name="T41" fmla="*/ 2147483647 h 222"/>
                <a:gd name="T42" fmla="*/ 2147483647 w 426"/>
                <a:gd name="T43" fmla="*/ 2147483647 h 222"/>
                <a:gd name="T44" fmla="*/ 2147483647 w 426"/>
                <a:gd name="T45" fmla="*/ 2147483647 h 222"/>
                <a:gd name="T46" fmla="*/ 2147483647 w 426"/>
                <a:gd name="T47" fmla="*/ 2147483647 h 222"/>
                <a:gd name="T48" fmla="*/ 2147483647 w 426"/>
                <a:gd name="T49" fmla="*/ 0 h 222"/>
                <a:gd name="T50" fmla="*/ 2147483647 w 426"/>
                <a:gd name="T51" fmla="*/ 2147483647 h 222"/>
                <a:gd name="T52" fmla="*/ 2147483647 w 426"/>
                <a:gd name="T53" fmla="*/ 0 h 222"/>
                <a:gd name="T54" fmla="*/ 2147483647 w 426"/>
                <a:gd name="T55" fmla="*/ 2147483647 h 222"/>
                <a:gd name="T56" fmla="*/ 2147483647 w 426"/>
                <a:gd name="T57" fmla="*/ 2147483647 h 222"/>
                <a:gd name="T58" fmla="*/ 2147483647 w 426"/>
                <a:gd name="T59" fmla="*/ 2147483647 h 222"/>
                <a:gd name="T60" fmla="*/ 2147483647 w 426"/>
                <a:gd name="T61" fmla="*/ 2147483647 h 222"/>
                <a:gd name="T62" fmla="*/ 2147483647 w 426"/>
                <a:gd name="T63" fmla="*/ 2147483647 h 222"/>
                <a:gd name="T64" fmla="*/ 2147483647 w 426"/>
                <a:gd name="T65" fmla="*/ 2147483647 h 222"/>
                <a:gd name="T66" fmla="*/ 2147483647 w 426"/>
                <a:gd name="T67" fmla="*/ 2147483647 h 222"/>
                <a:gd name="T68" fmla="*/ 2147483647 w 426"/>
                <a:gd name="T69" fmla="*/ 2147483647 h 222"/>
                <a:gd name="T70" fmla="*/ 2147483647 w 426"/>
                <a:gd name="T71" fmla="*/ 2147483647 h 22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426"/>
                <a:gd name="T109" fmla="*/ 0 h 222"/>
                <a:gd name="T110" fmla="*/ 426 w 426"/>
                <a:gd name="T111" fmla="*/ 222 h 222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426" h="222">
                  <a:moveTo>
                    <a:pt x="42" y="66"/>
                  </a:moveTo>
                  <a:lnTo>
                    <a:pt x="24" y="66"/>
                  </a:lnTo>
                  <a:lnTo>
                    <a:pt x="18" y="78"/>
                  </a:lnTo>
                  <a:lnTo>
                    <a:pt x="30" y="78"/>
                  </a:lnTo>
                  <a:lnTo>
                    <a:pt x="18" y="96"/>
                  </a:lnTo>
                  <a:lnTo>
                    <a:pt x="18" y="120"/>
                  </a:lnTo>
                  <a:lnTo>
                    <a:pt x="0" y="120"/>
                  </a:lnTo>
                  <a:lnTo>
                    <a:pt x="0" y="126"/>
                  </a:lnTo>
                  <a:lnTo>
                    <a:pt x="6" y="132"/>
                  </a:lnTo>
                  <a:lnTo>
                    <a:pt x="12" y="150"/>
                  </a:lnTo>
                  <a:lnTo>
                    <a:pt x="30" y="162"/>
                  </a:lnTo>
                  <a:lnTo>
                    <a:pt x="42" y="168"/>
                  </a:lnTo>
                  <a:lnTo>
                    <a:pt x="48" y="174"/>
                  </a:lnTo>
                  <a:lnTo>
                    <a:pt x="48" y="180"/>
                  </a:lnTo>
                  <a:lnTo>
                    <a:pt x="60" y="192"/>
                  </a:lnTo>
                  <a:lnTo>
                    <a:pt x="72" y="198"/>
                  </a:lnTo>
                  <a:lnTo>
                    <a:pt x="78" y="204"/>
                  </a:lnTo>
                  <a:lnTo>
                    <a:pt x="90" y="210"/>
                  </a:lnTo>
                  <a:lnTo>
                    <a:pt x="108" y="210"/>
                  </a:lnTo>
                  <a:lnTo>
                    <a:pt x="114" y="222"/>
                  </a:lnTo>
                  <a:lnTo>
                    <a:pt x="156" y="216"/>
                  </a:lnTo>
                  <a:lnTo>
                    <a:pt x="168" y="210"/>
                  </a:lnTo>
                  <a:lnTo>
                    <a:pt x="174" y="204"/>
                  </a:lnTo>
                  <a:lnTo>
                    <a:pt x="198" y="204"/>
                  </a:lnTo>
                  <a:lnTo>
                    <a:pt x="216" y="186"/>
                  </a:lnTo>
                  <a:lnTo>
                    <a:pt x="240" y="186"/>
                  </a:lnTo>
                  <a:lnTo>
                    <a:pt x="258" y="198"/>
                  </a:lnTo>
                  <a:lnTo>
                    <a:pt x="288" y="192"/>
                  </a:lnTo>
                  <a:lnTo>
                    <a:pt x="288" y="174"/>
                  </a:lnTo>
                  <a:lnTo>
                    <a:pt x="306" y="180"/>
                  </a:lnTo>
                  <a:lnTo>
                    <a:pt x="312" y="174"/>
                  </a:lnTo>
                  <a:lnTo>
                    <a:pt x="324" y="168"/>
                  </a:lnTo>
                  <a:lnTo>
                    <a:pt x="330" y="162"/>
                  </a:lnTo>
                  <a:lnTo>
                    <a:pt x="330" y="144"/>
                  </a:lnTo>
                  <a:lnTo>
                    <a:pt x="336" y="138"/>
                  </a:lnTo>
                  <a:lnTo>
                    <a:pt x="348" y="132"/>
                  </a:lnTo>
                  <a:lnTo>
                    <a:pt x="366" y="114"/>
                  </a:lnTo>
                  <a:lnTo>
                    <a:pt x="366" y="72"/>
                  </a:lnTo>
                  <a:lnTo>
                    <a:pt x="378" y="60"/>
                  </a:lnTo>
                  <a:lnTo>
                    <a:pt x="408" y="60"/>
                  </a:lnTo>
                  <a:lnTo>
                    <a:pt x="426" y="42"/>
                  </a:lnTo>
                  <a:lnTo>
                    <a:pt x="420" y="36"/>
                  </a:lnTo>
                  <a:lnTo>
                    <a:pt x="408" y="36"/>
                  </a:lnTo>
                  <a:lnTo>
                    <a:pt x="402" y="30"/>
                  </a:lnTo>
                  <a:lnTo>
                    <a:pt x="396" y="30"/>
                  </a:lnTo>
                  <a:lnTo>
                    <a:pt x="372" y="6"/>
                  </a:lnTo>
                  <a:lnTo>
                    <a:pt x="348" y="6"/>
                  </a:lnTo>
                  <a:lnTo>
                    <a:pt x="336" y="12"/>
                  </a:lnTo>
                  <a:lnTo>
                    <a:pt x="324" y="12"/>
                  </a:lnTo>
                  <a:lnTo>
                    <a:pt x="324" y="0"/>
                  </a:lnTo>
                  <a:lnTo>
                    <a:pt x="312" y="0"/>
                  </a:lnTo>
                  <a:lnTo>
                    <a:pt x="312" y="18"/>
                  </a:lnTo>
                  <a:lnTo>
                    <a:pt x="294" y="12"/>
                  </a:lnTo>
                  <a:lnTo>
                    <a:pt x="294" y="0"/>
                  </a:lnTo>
                  <a:lnTo>
                    <a:pt x="270" y="0"/>
                  </a:lnTo>
                  <a:lnTo>
                    <a:pt x="264" y="12"/>
                  </a:lnTo>
                  <a:lnTo>
                    <a:pt x="252" y="24"/>
                  </a:lnTo>
                  <a:lnTo>
                    <a:pt x="246" y="24"/>
                  </a:lnTo>
                  <a:lnTo>
                    <a:pt x="234" y="30"/>
                  </a:lnTo>
                  <a:lnTo>
                    <a:pt x="210" y="30"/>
                  </a:lnTo>
                  <a:lnTo>
                    <a:pt x="204" y="42"/>
                  </a:lnTo>
                  <a:lnTo>
                    <a:pt x="168" y="36"/>
                  </a:lnTo>
                  <a:lnTo>
                    <a:pt x="156" y="60"/>
                  </a:lnTo>
                  <a:lnTo>
                    <a:pt x="144" y="60"/>
                  </a:lnTo>
                  <a:lnTo>
                    <a:pt x="126" y="66"/>
                  </a:lnTo>
                  <a:lnTo>
                    <a:pt x="84" y="66"/>
                  </a:lnTo>
                  <a:lnTo>
                    <a:pt x="78" y="60"/>
                  </a:lnTo>
                  <a:lnTo>
                    <a:pt x="72" y="48"/>
                  </a:lnTo>
                  <a:lnTo>
                    <a:pt x="66" y="42"/>
                  </a:lnTo>
                  <a:lnTo>
                    <a:pt x="54" y="60"/>
                  </a:lnTo>
                  <a:lnTo>
                    <a:pt x="42" y="54"/>
                  </a:lnTo>
                  <a:lnTo>
                    <a:pt x="42" y="66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04" name="Greece" descr="© INSCALE GmbH, 05.05.2010&#10;http://www.presentationload.com/">
              <a:extLst>
                <a:ext uri="{FF2B5EF4-FFF2-40B4-BE49-F238E27FC236}">
                  <a16:creationId xmlns:a16="http://schemas.microsoft.com/office/drawing/2014/main" id="{2C83EC33-0E69-4F6B-83A7-086CC57D7330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6164465" y="3010087"/>
              <a:ext cx="236482" cy="247725"/>
            </a:xfrm>
            <a:custGeom>
              <a:avLst/>
              <a:gdLst>
                <a:gd name="T0" fmla="*/ 0 w 534"/>
                <a:gd name="T1" fmla="*/ 2147483647 h 552"/>
                <a:gd name="T2" fmla="*/ 2147483647 w 534"/>
                <a:gd name="T3" fmla="*/ 2147483647 h 552"/>
                <a:gd name="T4" fmla="*/ 2147483647 w 534"/>
                <a:gd name="T5" fmla="*/ 2147483647 h 552"/>
                <a:gd name="T6" fmla="*/ 2147483647 w 534"/>
                <a:gd name="T7" fmla="*/ 2147483647 h 552"/>
                <a:gd name="T8" fmla="*/ 2147483647 w 534"/>
                <a:gd name="T9" fmla="*/ 2147483647 h 552"/>
                <a:gd name="T10" fmla="*/ 2147483647 w 534"/>
                <a:gd name="T11" fmla="*/ 2147483647 h 552"/>
                <a:gd name="T12" fmla="*/ 2147483647 w 534"/>
                <a:gd name="T13" fmla="*/ 2147483647 h 552"/>
                <a:gd name="T14" fmla="*/ 2147483647 w 534"/>
                <a:gd name="T15" fmla="*/ 2147483647 h 552"/>
                <a:gd name="T16" fmla="*/ 2147483647 w 534"/>
                <a:gd name="T17" fmla="*/ 2147483647 h 552"/>
                <a:gd name="T18" fmla="*/ 2147483647 w 534"/>
                <a:gd name="T19" fmla="*/ 2147483647 h 552"/>
                <a:gd name="T20" fmla="*/ 2147483647 w 534"/>
                <a:gd name="T21" fmla="*/ 2147483647 h 552"/>
                <a:gd name="T22" fmla="*/ 2147483647 w 534"/>
                <a:gd name="T23" fmla="*/ 2147483647 h 552"/>
                <a:gd name="T24" fmla="*/ 2147483647 w 534"/>
                <a:gd name="T25" fmla="*/ 2147483647 h 552"/>
                <a:gd name="T26" fmla="*/ 2147483647 w 534"/>
                <a:gd name="T27" fmla="*/ 2147483647 h 552"/>
                <a:gd name="T28" fmla="*/ 2147483647 w 534"/>
                <a:gd name="T29" fmla="*/ 2147483647 h 552"/>
                <a:gd name="T30" fmla="*/ 2147483647 w 534"/>
                <a:gd name="T31" fmla="*/ 2147483647 h 552"/>
                <a:gd name="T32" fmla="*/ 2147483647 w 534"/>
                <a:gd name="T33" fmla="*/ 2147483647 h 552"/>
                <a:gd name="T34" fmla="*/ 2147483647 w 534"/>
                <a:gd name="T35" fmla="*/ 2147483647 h 552"/>
                <a:gd name="T36" fmla="*/ 2147483647 w 534"/>
                <a:gd name="T37" fmla="*/ 2147483647 h 552"/>
                <a:gd name="T38" fmla="*/ 2147483647 w 534"/>
                <a:gd name="T39" fmla="*/ 2147483647 h 552"/>
                <a:gd name="T40" fmla="*/ 2147483647 w 534"/>
                <a:gd name="T41" fmla="*/ 2147483647 h 552"/>
                <a:gd name="T42" fmla="*/ 2147483647 w 534"/>
                <a:gd name="T43" fmla="*/ 2147483647 h 552"/>
                <a:gd name="T44" fmla="*/ 2147483647 w 534"/>
                <a:gd name="T45" fmla="*/ 2147483647 h 552"/>
                <a:gd name="T46" fmla="*/ 2147483647 w 534"/>
                <a:gd name="T47" fmla="*/ 2147483647 h 552"/>
                <a:gd name="T48" fmla="*/ 2147483647 w 534"/>
                <a:gd name="T49" fmla="*/ 2147483647 h 552"/>
                <a:gd name="T50" fmla="*/ 2147483647 w 534"/>
                <a:gd name="T51" fmla="*/ 2147483647 h 552"/>
                <a:gd name="T52" fmla="*/ 2147483647 w 534"/>
                <a:gd name="T53" fmla="*/ 2147483647 h 552"/>
                <a:gd name="T54" fmla="*/ 2147483647 w 534"/>
                <a:gd name="T55" fmla="*/ 2147483647 h 552"/>
                <a:gd name="T56" fmla="*/ 2147483647 w 534"/>
                <a:gd name="T57" fmla="*/ 2147483647 h 552"/>
                <a:gd name="T58" fmla="*/ 2147483647 w 534"/>
                <a:gd name="T59" fmla="*/ 2147483647 h 552"/>
                <a:gd name="T60" fmla="*/ 2147483647 w 534"/>
                <a:gd name="T61" fmla="*/ 2147483647 h 552"/>
                <a:gd name="T62" fmla="*/ 2147483647 w 534"/>
                <a:gd name="T63" fmla="*/ 2147483647 h 552"/>
                <a:gd name="T64" fmla="*/ 2147483647 w 534"/>
                <a:gd name="T65" fmla="*/ 2147483647 h 552"/>
                <a:gd name="T66" fmla="*/ 2147483647 w 534"/>
                <a:gd name="T67" fmla="*/ 2147483647 h 552"/>
                <a:gd name="T68" fmla="*/ 2147483647 w 534"/>
                <a:gd name="T69" fmla="*/ 2147483647 h 552"/>
                <a:gd name="T70" fmla="*/ 2147483647 w 534"/>
                <a:gd name="T71" fmla="*/ 2147483647 h 552"/>
                <a:gd name="T72" fmla="*/ 2147483647 w 534"/>
                <a:gd name="T73" fmla="*/ 2147483647 h 552"/>
                <a:gd name="T74" fmla="*/ 2147483647 w 534"/>
                <a:gd name="T75" fmla="*/ 2147483647 h 552"/>
                <a:gd name="T76" fmla="*/ 2147483647 w 534"/>
                <a:gd name="T77" fmla="*/ 2147483647 h 552"/>
                <a:gd name="T78" fmla="*/ 2147483647 w 534"/>
                <a:gd name="T79" fmla="*/ 2147483647 h 552"/>
                <a:gd name="T80" fmla="*/ 2147483647 w 534"/>
                <a:gd name="T81" fmla="*/ 2147483647 h 552"/>
                <a:gd name="T82" fmla="*/ 2147483647 w 534"/>
                <a:gd name="T83" fmla="*/ 2147483647 h 552"/>
                <a:gd name="T84" fmla="*/ 2147483647 w 534"/>
                <a:gd name="T85" fmla="*/ 2147483647 h 552"/>
                <a:gd name="T86" fmla="*/ 2147483647 w 534"/>
                <a:gd name="T87" fmla="*/ 2147483647 h 552"/>
                <a:gd name="T88" fmla="*/ 2147483647 w 534"/>
                <a:gd name="T89" fmla="*/ 2147483647 h 552"/>
                <a:gd name="T90" fmla="*/ 2147483647 w 534"/>
                <a:gd name="T91" fmla="*/ 2147483647 h 552"/>
                <a:gd name="T92" fmla="*/ 2147483647 w 534"/>
                <a:gd name="T93" fmla="*/ 2147483647 h 552"/>
                <a:gd name="T94" fmla="*/ 2147483647 w 534"/>
                <a:gd name="T95" fmla="*/ 2147483647 h 552"/>
                <a:gd name="T96" fmla="*/ 2147483647 w 534"/>
                <a:gd name="T97" fmla="*/ 2147483647 h 552"/>
                <a:gd name="T98" fmla="*/ 2147483647 w 534"/>
                <a:gd name="T99" fmla="*/ 2147483647 h 552"/>
                <a:gd name="T100" fmla="*/ 2147483647 w 534"/>
                <a:gd name="T101" fmla="*/ 2147483647 h 552"/>
                <a:gd name="T102" fmla="*/ 2147483647 w 534"/>
                <a:gd name="T103" fmla="*/ 2147483647 h 552"/>
                <a:gd name="T104" fmla="*/ 2147483647 w 534"/>
                <a:gd name="T105" fmla="*/ 2147483647 h 552"/>
                <a:gd name="T106" fmla="*/ 2147483647 w 534"/>
                <a:gd name="T107" fmla="*/ 2147483647 h 552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534"/>
                <a:gd name="T163" fmla="*/ 0 h 552"/>
                <a:gd name="T164" fmla="*/ 534 w 534"/>
                <a:gd name="T165" fmla="*/ 552 h 552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534" h="552">
                  <a:moveTo>
                    <a:pt x="240" y="108"/>
                  </a:moveTo>
                  <a:lnTo>
                    <a:pt x="270" y="126"/>
                  </a:lnTo>
                  <a:lnTo>
                    <a:pt x="282" y="120"/>
                  </a:lnTo>
                  <a:lnTo>
                    <a:pt x="240" y="108"/>
                  </a:lnTo>
                  <a:close/>
                  <a:moveTo>
                    <a:pt x="24" y="258"/>
                  </a:moveTo>
                  <a:lnTo>
                    <a:pt x="0" y="282"/>
                  </a:lnTo>
                  <a:lnTo>
                    <a:pt x="42" y="294"/>
                  </a:lnTo>
                  <a:lnTo>
                    <a:pt x="24" y="258"/>
                  </a:lnTo>
                  <a:close/>
                  <a:moveTo>
                    <a:pt x="312" y="414"/>
                  </a:moveTo>
                  <a:lnTo>
                    <a:pt x="312" y="420"/>
                  </a:lnTo>
                  <a:lnTo>
                    <a:pt x="324" y="420"/>
                  </a:lnTo>
                  <a:lnTo>
                    <a:pt x="324" y="414"/>
                  </a:lnTo>
                  <a:lnTo>
                    <a:pt x="318" y="408"/>
                  </a:lnTo>
                  <a:lnTo>
                    <a:pt x="312" y="408"/>
                  </a:lnTo>
                  <a:lnTo>
                    <a:pt x="312" y="414"/>
                  </a:lnTo>
                  <a:close/>
                  <a:moveTo>
                    <a:pt x="306" y="390"/>
                  </a:moveTo>
                  <a:lnTo>
                    <a:pt x="300" y="378"/>
                  </a:lnTo>
                  <a:lnTo>
                    <a:pt x="294" y="390"/>
                  </a:lnTo>
                  <a:lnTo>
                    <a:pt x="306" y="390"/>
                  </a:lnTo>
                  <a:close/>
                  <a:moveTo>
                    <a:pt x="294" y="294"/>
                  </a:moveTo>
                  <a:lnTo>
                    <a:pt x="318" y="336"/>
                  </a:lnTo>
                  <a:lnTo>
                    <a:pt x="330" y="318"/>
                  </a:lnTo>
                  <a:lnTo>
                    <a:pt x="294" y="294"/>
                  </a:lnTo>
                  <a:close/>
                  <a:moveTo>
                    <a:pt x="108" y="264"/>
                  </a:moveTo>
                  <a:lnTo>
                    <a:pt x="138" y="264"/>
                  </a:lnTo>
                  <a:lnTo>
                    <a:pt x="144" y="270"/>
                  </a:lnTo>
                  <a:lnTo>
                    <a:pt x="156" y="270"/>
                  </a:lnTo>
                  <a:lnTo>
                    <a:pt x="180" y="282"/>
                  </a:lnTo>
                  <a:lnTo>
                    <a:pt x="192" y="282"/>
                  </a:lnTo>
                  <a:lnTo>
                    <a:pt x="198" y="288"/>
                  </a:lnTo>
                  <a:lnTo>
                    <a:pt x="204" y="288"/>
                  </a:lnTo>
                  <a:lnTo>
                    <a:pt x="216" y="300"/>
                  </a:lnTo>
                  <a:lnTo>
                    <a:pt x="228" y="306"/>
                  </a:lnTo>
                  <a:lnTo>
                    <a:pt x="234" y="312"/>
                  </a:lnTo>
                  <a:lnTo>
                    <a:pt x="246" y="312"/>
                  </a:lnTo>
                  <a:lnTo>
                    <a:pt x="252" y="306"/>
                  </a:lnTo>
                  <a:lnTo>
                    <a:pt x="252" y="288"/>
                  </a:lnTo>
                  <a:lnTo>
                    <a:pt x="228" y="264"/>
                  </a:lnTo>
                  <a:lnTo>
                    <a:pt x="216" y="258"/>
                  </a:lnTo>
                  <a:lnTo>
                    <a:pt x="210" y="252"/>
                  </a:lnTo>
                  <a:lnTo>
                    <a:pt x="204" y="252"/>
                  </a:lnTo>
                  <a:lnTo>
                    <a:pt x="198" y="246"/>
                  </a:lnTo>
                  <a:lnTo>
                    <a:pt x="186" y="246"/>
                  </a:lnTo>
                  <a:lnTo>
                    <a:pt x="174" y="234"/>
                  </a:lnTo>
                  <a:lnTo>
                    <a:pt x="168" y="234"/>
                  </a:lnTo>
                  <a:lnTo>
                    <a:pt x="174" y="228"/>
                  </a:lnTo>
                  <a:lnTo>
                    <a:pt x="192" y="228"/>
                  </a:lnTo>
                  <a:lnTo>
                    <a:pt x="198" y="240"/>
                  </a:lnTo>
                  <a:lnTo>
                    <a:pt x="222" y="252"/>
                  </a:lnTo>
                  <a:lnTo>
                    <a:pt x="234" y="264"/>
                  </a:lnTo>
                  <a:lnTo>
                    <a:pt x="258" y="264"/>
                  </a:lnTo>
                  <a:lnTo>
                    <a:pt x="270" y="252"/>
                  </a:lnTo>
                  <a:lnTo>
                    <a:pt x="258" y="240"/>
                  </a:lnTo>
                  <a:lnTo>
                    <a:pt x="246" y="240"/>
                  </a:lnTo>
                  <a:lnTo>
                    <a:pt x="234" y="234"/>
                  </a:lnTo>
                  <a:lnTo>
                    <a:pt x="222" y="234"/>
                  </a:lnTo>
                  <a:lnTo>
                    <a:pt x="210" y="228"/>
                  </a:lnTo>
                  <a:lnTo>
                    <a:pt x="204" y="216"/>
                  </a:lnTo>
                  <a:lnTo>
                    <a:pt x="198" y="210"/>
                  </a:lnTo>
                  <a:lnTo>
                    <a:pt x="198" y="204"/>
                  </a:lnTo>
                  <a:lnTo>
                    <a:pt x="192" y="192"/>
                  </a:lnTo>
                  <a:lnTo>
                    <a:pt x="186" y="186"/>
                  </a:lnTo>
                  <a:lnTo>
                    <a:pt x="174" y="162"/>
                  </a:lnTo>
                  <a:lnTo>
                    <a:pt x="168" y="156"/>
                  </a:lnTo>
                  <a:lnTo>
                    <a:pt x="162" y="144"/>
                  </a:lnTo>
                  <a:lnTo>
                    <a:pt x="150" y="132"/>
                  </a:lnTo>
                  <a:lnTo>
                    <a:pt x="150" y="120"/>
                  </a:lnTo>
                  <a:lnTo>
                    <a:pt x="144" y="114"/>
                  </a:lnTo>
                  <a:lnTo>
                    <a:pt x="144" y="102"/>
                  </a:lnTo>
                  <a:lnTo>
                    <a:pt x="150" y="96"/>
                  </a:lnTo>
                  <a:lnTo>
                    <a:pt x="156" y="96"/>
                  </a:lnTo>
                  <a:lnTo>
                    <a:pt x="162" y="102"/>
                  </a:lnTo>
                  <a:lnTo>
                    <a:pt x="162" y="108"/>
                  </a:lnTo>
                  <a:lnTo>
                    <a:pt x="168" y="114"/>
                  </a:lnTo>
                  <a:lnTo>
                    <a:pt x="180" y="114"/>
                  </a:lnTo>
                  <a:lnTo>
                    <a:pt x="180" y="120"/>
                  </a:lnTo>
                  <a:lnTo>
                    <a:pt x="186" y="120"/>
                  </a:lnTo>
                  <a:lnTo>
                    <a:pt x="198" y="132"/>
                  </a:lnTo>
                  <a:lnTo>
                    <a:pt x="198" y="144"/>
                  </a:lnTo>
                  <a:lnTo>
                    <a:pt x="204" y="144"/>
                  </a:lnTo>
                  <a:lnTo>
                    <a:pt x="210" y="138"/>
                  </a:lnTo>
                  <a:lnTo>
                    <a:pt x="216" y="138"/>
                  </a:lnTo>
                  <a:lnTo>
                    <a:pt x="204" y="120"/>
                  </a:lnTo>
                  <a:lnTo>
                    <a:pt x="210" y="120"/>
                  </a:lnTo>
                  <a:lnTo>
                    <a:pt x="234" y="132"/>
                  </a:lnTo>
                  <a:lnTo>
                    <a:pt x="222" y="114"/>
                  </a:lnTo>
                  <a:lnTo>
                    <a:pt x="228" y="108"/>
                  </a:lnTo>
                  <a:lnTo>
                    <a:pt x="228" y="84"/>
                  </a:lnTo>
                  <a:lnTo>
                    <a:pt x="240" y="72"/>
                  </a:lnTo>
                  <a:lnTo>
                    <a:pt x="270" y="72"/>
                  </a:lnTo>
                  <a:lnTo>
                    <a:pt x="276" y="78"/>
                  </a:lnTo>
                  <a:lnTo>
                    <a:pt x="276" y="90"/>
                  </a:lnTo>
                  <a:lnTo>
                    <a:pt x="288" y="90"/>
                  </a:lnTo>
                  <a:lnTo>
                    <a:pt x="294" y="84"/>
                  </a:lnTo>
                  <a:lnTo>
                    <a:pt x="300" y="72"/>
                  </a:lnTo>
                  <a:lnTo>
                    <a:pt x="306" y="66"/>
                  </a:lnTo>
                  <a:lnTo>
                    <a:pt x="342" y="66"/>
                  </a:lnTo>
                  <a:lnTo>
                    <a:pt x="360" y="72"/>
                  </a:lnTo>
                  <a:lnTo>
                    <a:pt x="372" y="72"/>
                  </a:lnTo>
                  <a:lnTo>
                    <a:pt x="378" y="78"/>
                  </a:lnTo>
                  <a:lnTo>
                    <a:pt x="384" y="78"/>
                  </a:lnTo>
                  <a:lnTo>
                    <a:pt x="384" y="72"/>
                  </a:lnTo>
                  <a:lnTo>
                    <a:pt x="390" y="60"/>
                  </a:lnTo>
                  <a:lnTo>
                    <a:pt x="390" y="48"/>
                  </a:lnTo>
                  <a:lnTo>
                    <a:pt x="384" y="42"/>
                  </a:lnTo>
                  <a:lnTo>
                    <a:pt x="384" y="36"/>
                  </a:lnTo>
                  <a:lnTo>
                    <a:pt x="390" y="30"/>
                  </a:lnTo>
                  <a:lnTo>
                    <a:pt x="408" y="30"/>
                  </a:lnTo>
                  <a:lnTo>
                    <a:pt x="408" y="18"/>
                  </a:lnTo>
                  <a:lnTo>
                    <a:pt x="402" y="12"/>
                  </a:lnTo>
                  <a:lnTo>
                    <a:pt x="402" y="6"/>
                  </a:lnTo>
                  <a:lnTo>
                    <a:pt x="390" y="6"/>
                  </a:lnTo>
                  <a:lnTo>
                    <a:pt x="384" y="0"/>
                  </a:lnTo>
                  <a:lnTo>
                    <a:pt x="366" y="6"/>
                  </a:lnTo>
                  <a:lnTo>
                    <a:pt x="372" y="12"/>
                  </a:lnTo>
                  <a:lnTo>
                    <a:pt x="372" y="30"/>
                  </a:lnTo>
                  <a:lnTo>
                    <a:pt x="366" y="36"/>
                  </a:lnTo>
                  <a:lnTo>
                    <a:pt x="348" y="36"/>
                  </a:lnTo>
                  <a:lnTo>
                    <a:pt x="336" y="24"/>
                  </a:lnTo>
                  <a:lnTo>
                    <a:pt x="324" y="36"/>
                  </a:lnTo>
                  <a:lnTo>
                    <a:pt x="312" y="36"/>
                  </a:lnTo>
                  <a:lnTo>
                    <a:pt x="300" y="24"/>
                  </a:lnTo>
                  <a:lnTo>
                    <a:pt x="294" y="30"/>
                  </a:lnTo>
                  <a:lnTo>
                    <a:pt x="282" y="30"/>
                  </a:lnTo>
                  <a:lnTo>
                    <a:pt x="264" y="12"/>
                  </a:lnTo>
                  <a:lnTo>
                    <a:pt x="264" y="6"/>
                  </a:lnTo>
                  <a:lnTo>
                    <a:pt x="234" y="12"/>
                  </a:lnTo>
                  <a:lnTo>
                    <a:pt x="228" y="30"/>
                  </a:lnTo>
                  <a:lnTo>
                    <a:pt x="204" y="24"/>
                  </a:lnTo>
                  <a:lnTo>
                    <a:pt x="198" y="30"/>
                  </a:lnTo>
                  <a:lnTo>
                    <a:pt x="186" y="36"/>
                  </a:lnTo>
                  <a:lnTo>
                    <a:pt x="174" y="36"/>
                  </a:lnTo>
                  <a:lnTo>
                    <a:pt x="168" y="30"/>
                  </a:lnTo>
                  <a:lnTo>
                    <a:pt x="162" y="30"/>
                  </a:lnTo>
                  <a:lnTo>
                    <a:pt x="150" y="36"/>
                  </a:lnTo>
                  <a:lnTo>
                    <a:pt x="138" y="48"/>
                  </a:lnTo>
                  <a:lnTo>
                    <a:pt x="126" y="54"/>
                  </a:lnTo>
                  <a:lnTo>
                    <a:pt x="102" y="54"/>
                  </a:lnTo>
                  <a:lnTo>
                    <a:pt x="102" y="60"/>
                  </a:lnTo>
                  <a:lnTo>
                    <a:pt x="96" y="72"/>
                  </a:lnTo>
                  <a:lnTo>
                    <a:pt x="72" y="72"/>
                  </a:lnTo>
                  <a:lnTo>
                    <a:pt x="66" y="66"/>
                  </a:lnTo>
                  <a:lnTo>
                    <a:pt x="60" y="66"/>
                  </a:lnTo>
                  <a:lnTo>
                    <a:pt x="48" y="72"/>
                  </a:lnTo>
                  <a:lnTo>
                    <a:pt x="54" y="84"/>
                  </a:lnTo>
                  <a:lnTo>
                    <a:pt x="54" y="90"/>
                  </a:lnTo>
                  <a:lnTo>
                    <a:pt x="42" y="102"/>
                  </a:lnTo>
                  <a:lnTo>
                    <a:pt x="24" y="102"/>
                  </a:lnTo>
                  <a:lnTo>
                    <a:pt x="24" y="126"/>
                  </a:lnTo>
                  <a:lnTo>
                    <a:pt x="12" y="132"/>
                  </a:lnTo>
                  <a:lnTo>
                    <a:pt x="0" y="132"/>
                  </a:lnTo>
                  <a:lnTo>
                    <a:pt x="0" y="198"/>
                  </a:lnTo>
                  <a:lnTo>
                    <a:pt x="6" y="204"/>
                  </a:lnTo>
                  <a:lnTo>
                    <a:pt x="18" y="210"/>
                  </a:lnTo>
                  <a:lnTo>
                    <a:pt x="24" y="216"/>
                  </a:lnTo>
                  <a:lnTo>
                    <a:pt x="30" y="228"/>
                  </a:lnTo>
                  <a:lnTo>
                    <a:pt x="36" y="234"/>
                  </a:lnTo>
                  <a:lnTo>
                    <a:pt x="42" y="246"/>
                  </a:lnTo>
                  <a:lnTo>
                    <a:pt x="54" y="258"/>
                  </a:lnTo>
                  <a:lnTo>
                    <a:pt x="60" y="270"/>
                  </a:lnTo>
                  <a:lnTo>
                    <a:pt x="84" y="270"/>
                  </a:lnTo>
                  <a:lnTo>
                    <a:pt x="96" y="264"/>
                  </a:lnTo>
                  <a:lnTo>
                    <a:pt x="108" y="264"/>
                  </a:lnTo>
                  <a:close/>
                  <a:moveTo>
                    <a:pt x="396" y="252"/>
                  </a:moveTo>
                  <a:lnTo>
                    <a:pt x="372" y="252"/>
                  </a:lnTo>
                  <a:lnTo>
                    <a:pt x="372" y="270"/>
                  </a:lnTo>
                  <a:lnTo>
                    <a:pt x="384" y="294"/>
                  </a:lnTo>
                  <a:lnTo>
                    <a:pt x="396" y="252"/>
                  </a:lnTo>
                  <a:close/>
                  <a:moveTo>
                    <a:pt x="24" y="312"/>
                  </a:moveTo>
                  <a:lnTo>
                    <a:pt x="18" y="318"/>
                  </a:lnTo>
                  <a:lnTo>
                    <a:pt x="24" y="324"/>
                  </a:lnTo>
                  <a:lnTo>
                    <a:pt x="30" y="324"/>
                  </a:lnTo>
                  <a:lnTo>
                    <a:pt x="36" y="330"/>
                  </a:lnTo>
                  <a:lnTo>
                    <a:pt x="42" y="324"/>
                  </a:lnTo>
                  <a:lnTo>
                    <a:pt x="42" y="318"/>
                  </a:lnTo>
                  <a:lnTo>
                    <a:pt x="30" y="306"/>
                  </a:lnTo>
                  <a:lnTo>
                    <a:pt x="24" y="312"/>
                  </a:lnTo>
                  <a:close/>
                  <a:moveTo>
                    <a:pt x="378" y="390"/>
                  </a:moveTo>
                  <a:lnTo>
                    <a:pt x="378" y="408"/>
                  </a:lnTo>
                  <a:lnTo>
                    <a:pt x="390" y="390"/>
                  </a:lnTo>
                  <a:lnTo>
                    <a:pt x="378" y="390"/>
                  </a:lnTo>
                  <a:close/>
                  <a:moveTo>
                    <a:pt x="408" y="330"/>
                  </a:moveTo>
                  <a:lnTo>
                    <a:pt x="396" y="330"/>
                  </a:lnTo>
                  <a:lnTo>
                    <a:pt x="384" y="336"/>
                  </a:lnTo>
                  <a:lnTo>
                    <a:pt x="384" y="342"/>
                  </a:lnTo>
                  <a:lnTo>
                    <a:pt x="396" y="342"/>
                  </a:lnTo>
                  <a:lnTo>
                    <a:pt x="402" y="336"/>
                  </a:lnTo>
                  <a:lnTo>
                    <a:pt x="408" y="336"/>
                  </a:lnTo>
                  <a:lnTo>
                    <a:pt x="408" y="330"/>
                  </a:lnTo>
                  <a:close/>
                  <a:moveTo>
                    <a:pt x="396" y="192"/>
                  </a:moveTo>
                  <a:lnTo>
                    <a:pt x="372" y="198"/>
                  </a:lnTo>
                  <a:lnTo>
                    <a:pt x="372" y="210"/>
                  </a:lnTo>
                  <a:lnTo>
                    <a:pt x="390" y="210"/>
                  </a:lnTo>
                  <a:lnTo>
                    <a:pt x="396" y="216"/>
                  </a:lnTo>
                  <a:lnTo>
                    <a:pt x="396" y="222"/>
                  </a:lnTo>
                  <a:lnTo>
                    <a:pt x="414" y="222"/>
                  </a:lnTo>
                  <a:lnTo>
                    <a:pt x="414" y="210"/>
                  </a:lnTo>
                  <a:lnTo>
                    <a:pt x="396" y="192"/>
                  </a:lnTo>
                  <a:close/>
                  <a:moveTo>
                    <a:pt x="342" y="372"/>
                  </a:moveTo>
                  <a:lnTo>
                    <a:pt x="342" y="378"/>
                  </a:lnTo>
                  <a:lnTo>
                    <a:pt x="348" y="384"/>
                  </a:lnTo>
                  <a:lnTo>
                    <a:pt x="360" y="384"/>
                  </a:lnTo>
                  <a:lnTo>
                    <a:pt x="366" y="378"/>
                  </a:lnTo>
                  <a:lnTo>
                    <a:pt x="366" y="372"/>
                  </a:lnTo>
                  <a:lnTo>
                    <a:pt x="360" y="366"/>
                  </a:lnTo>
                  <a:lnTo>
                    <a:pt x="342" y="366"/>
                  </a:lnTo>
                  <a:lnTo>
                    <a:pt x="342" y="372"/>
                  </a:lnTo>
                  <a:close/>
                  <a:moveTo>
                    <a:pt x="444" y="312"/>
                  </a:moveTo>
                  <a:lnTo>
                    <a:pt x="432" y="312"/>
                  </a:lnTo>
                  <a:lnTo>
                    <a:pt x="432" y="330"/>
                  </a:lnTo>
                  <a:lnTo>
                    <a:pt x="444" y="336"/>
                  </a:lnTo>
                  <a:lnTo>
                    <a:pt x="450" y="330"/>
                  </a:lnTo>
                  <a:lnTo>
                    <a:pt x="450" y="318"/>
                  </a:lnTo>
                  <a:lnTo>
                    <a:pt x="444" y="312"/>
                  </a:lnTo>
                  <a:close/>
                  <a:moveTo>
                    <a:pt x="444" y="372"/>
                  </a:moveTo>
                  <a:lnTo>
                    <a:pt x="456" y="354"/>
                  </a:lnTo>
                  <a:lnTo>
                    <a:pt x="438" y="354"/>
                  </a:lnTo>
                  <a:lnTo>
                    <a:pt x="444" y="372"/>
                  </a:lnTo>
                  <a:close/>
                  <a:moveTo>
                    <a:pt x="276" y="222"/>
                  </a:moveTo>
                  <a:lnTo>
                    <a:pt x="276" y="240"/>
                  </a:lnTo>
                  <a:lnTo>
                    <a:pt x="288" y="240"/>
                  </a:lnTo>
                  <a:lnTo>
                    <a:pt x="276" y="222"/>
                  </a:lnTo>
                  <a:close/>
                  <a:moveTo>
                    <a:pt x="534" y="420"/>
                  </a:moveTo>
                  <a:lnTo>
                    <a:pt x="522" y="420"/>
                  </a:lnTo>
                  <a:lnTo>
                    <a:pt x="516" y="426"/>
                  </a:lnTo>
                  <a:lnTo>
                    <a:pt x="510" y="438"/>
                  </a:lnTo>
                  <a:lnTo>
                    <a:pt x="510" y="468"/>
                  </a:lnTo>
                  <a:lnTo>
                    <a:pt x="516" y="468"/>
                  </a:lnTo>
                  <a:lnTo>
                    <a:pt x="522" y="456"/>
                  </a:lnTo>
                  <a:lnTo>
                    <a:pt x="528" y="450"/>
                  </a:lnTo>
                  <a:lnTo>
                    <a:pt x="534" y="438"/>
                  </a:lnTo>
                  <a:lnTo>
                    <a:pt x="534" y="420"/>
                  </a:lnTo>
                  <a:close/>
                  <a:moveTo>
                    <a:pt x="462" y="384"/>
                  </a:moveTo>
                  <a:lnTo>
                    <a:pt x="456" y="408"/>
                  </a:lnTo>
                  <a:lnTo>
                    <a:pt x="498" y="378"/>
                  </a:lnTo>
                  <a:lnTo>
                    <a:pt x="486" y="372"/>
                  </a:lnTo>
                  <a:lnTo>
                    <a:pt x="462" y="384"/>
                  </a:lnTo>
                  <a:close/>
                  <a:moveTo>
                    <a:pt x="462" y="510"/>
                  </a:moveTo>
                  <a:lnTo>
                    <a:pt x="480" y="510"/>
                  </a:lnTo>
                  <a:lnTo>
                    <a:pt x="468" y="468"/>
                  </a:lnTo>
                  <a:lnTo>
                    <a:pt x="462" y="510"/>
                  </a:lnTo>
                  <a:close/>
                  <a:moveTo>
                    <a:pt x="276" y="330"/>
                  </a:moveTo>
                  <a:lnTo>
                    <a:pt x="270" y="336"/>
                  </a:lnTo>
                  <a:lnTo>
                    <a:pt x="270" y="348"/>
                  </a:lnTo>
                  <a:lnTo>
                    <a:pt x="276" y="348"/>
                  </a:lnTo>
                  <a:lnTo>
                    <a:pt x="288" y="336"/>
                  </a:lnTo>
                  <a:lnTo>
                    <a:pt x="282" y="330"/>
                  </a:lnTo>
                  <a:lnTo>
                    <a:pt x="276" y="330"/>
                  </a:lnTo>
                  <a:close/>
                  <a:moveTo>
                    <a:pt x="186" y="432"/>
                  </a:moveTo>
                  <a:lnTo>
                    <a:pt x="180" y="438"/>
                  </a:lnTo>
                  <a:lnTo>
                    <a:pt x="180" y="450"/>
                  </a:lnTo>
                  <a:lnTo>
                    <a:pt x="186" y="456"/>
                  </a:lnTo>
                  <a:lnTo>
                    <a:pt x="198" y="444"/>
                  </a:lnTo>
                  <a:lnTo>
                    <a:pt x="198" y="438"/>
                  </a:lnTo>
                  <a:lnTo>
                    <a:pt x="192" y="432"/>
                  </a:lnTo>
                  <a:lnTo>
                    <a:pt x="186" y="432"/>
                  </a:lnTo>
                  <a:close/>
                  <a:moveTo>
                    <a:pt x="384" y="528"/>
                  </a:moveTo>
                  <a:lnTo>
                    <a:pt x="378" y="528"/>
                  </a:lnTo>
                  <a:lnTo>
                    <a:pt x="378" y="516"/>
                  </a:lnTo>
                  <a:lnTo>
                    <a:pt x="372" y="510"/>
                  </a:lnTo>
                  <a:lnTo>
                    <a:pt x="342" y="510"/>
                  </a:lnTo>
                  <a:lnTo>
                    <a:pt x="306" y="504"/>
                  </a:lnTo>
                  <a:lnTo>
                    <a:pt x="276" y="504"/>
                  </a:lnTo>
                  <a:lnTo>
                    <a:pt x="246" y="486"/>
                  </a:lnTo>
                  <a:lnTo>
                    <a:pt x="228" y="504"/>
                  </a:lnTo>
                  <a:lnTo>
                    <a:pt x="234" y="510"/>
                  </a:lnTo>
                  <a:lnTo>
                    <a:pt x="246" y="516"/>
                  </a:lnTo>
                  <a:lnTo>
                    <a:pt x="252" y="522"/>
                  </a:lnTo>
                  <a:lnTo>
                    <a:pt x="258" y="516"/>
                  </a:lnTo>
                  <a:lnTo>
                    <a:pt x="264" y="528"/>
                  </a:lnTo>
                  <a:lnTo>
                    <a:pt x="300" y="528"/>
                  </a:lnTo>
                  <a:lnTo>
                    <a:pt x="312" y="552"/>
                  </a:lnTo>
                  <a:lnTo>
                    <a:pt x="354" y="546"/>
                  </a:lnTo>
                  <a:lnTo>
                    <a:pt x="354" y="540"/>
                  </a:lnTo>
                  <a:lnTo>
                    <a:pt x="402" y="540"/>
                  </a:lnTo>
                  <a:lnTo>
                    <a:pt x="414" y="528"/>
                  </a:lnTo>
                  <a:lnTo>
                    <a:pt x="414" y="522"/>
                  </a:lnTo>
                  <a:lnTo>
                    <a:pt x="408" y="516"/>
                  </a:lnTo>
                  <a:lnTo>
                    <a:pt x="402" y="516"/>
                  </a:lnTo>
                  <a:lnTo>
                    <a:pt x="396" y="522"/>
                  </a:lnTo>
                  <a:lnTo>
                    <a:pt x="390" y="522"/>
                  </a:lnTo>
                  <a:lnTo>
                    <a:pt x="384" y="528"/>
                  </a:lnTo>
                  <a:close/>
                  <a:moveTo>
                    <a:pt x="420" y="408"/>
                  </a:moveTo>
                  <a:lnTo>
                    <a:pt x="408" y="408"/>
                  </a:lnTo>
                  <a:lnTo>
                    <a:pt x="408" y="420"/>
                  </a:lnTo>
                  <a:lnTo>
                    <a:pt x="420" y="420"/>
                  </a:lnTo>
                  <a:lnTo>
                    <a:pt x="426" y="414"/>
                  </a:lnTo>
                  <a:lnTo>
                    <a:pt x="420" y="408"/>
                  </a:lnTo>
                  <a:close/>
                  <a:moveTo>
                    <a:pt x="114" y="276"/>
                  </a:moveTo>
                  <a:lnTo>
                    <a:pt x="90" y="288"/>
                  </a:lnTo>
                  <a:lnTo>
                    <a:pt x="84" y="288"/>
                  </a:lnTo>
                  <a:lnTo>
                    <a:pt x="66" y="312"/>
                  </a:lnTo>
                  <a:lnTo>
                    <a:pt x="96" y="336"/>
                  </a:lnTo>
                  <a:lnTo>
                    <a:pt x="96" y="348"/>
                  </a:lnTo>
                  <a:lnTo>
                    <a:pt x="90" y="366"/>
                  </a:lnTo>
                  <a:lnTo>
                    <a:pt x="90" y="384"/>
                  </a:lnTo>
                  <a:lnTo>
                    <a:pt x="96" y="390"/>
                  </a:lnTo>
                  <a:lnTo>
                    <a:pt x="108" y="396"/>
                  </a:lnTo>
                  <a:lnTo>
                    <a:pt x="114" y="396"/>
                  </a:lnTo>
                  <a:lnTo>
                    <a:pt x="114" y="390"/>
                  </a:lnTo>
                  <a:lnTo>
                    <a:pt x="126" y="378"/>
                  </a:lnTo>
                  <a:lnTo>
                    <a:pt x="132" y="378"/>
                  </a:lnTo>
                  <a:lnTo>
                    <a:pt x="156" y="420"/>
                  </a:lnTo>
                  <a:lnTo>
                    <a:pt x="162" y="390"/>
                  </a:lnTo>
                  <a:lnTo>
                    <a:pt x="180" y="414"/>
                  </a:lnTo>
                  <a:lnTo>
                    <a:pt x="204" y="420"/>
                  </a:lnTo>
                  <a:lnTo>
                    <a:pt x="186" y="402"/>
                  </a:lnTo>
                  <a:lnTo>
                    <a:pt x="192" y="396"/>
                  </a:lnTo>
                  <a:lnTo>
                    <a:pt x="192" y="372"/>
                  </a:lnTo>
                  <a:lnTo>
                    <a:pt x="186" y="366"/>
                  </a:lnTo>
                  <a:lnTo>
                    <a:pt x="180" y="354"/>
                  </a:lnTo>
                  <a:lnTo>
                    <a:pt x="174" y="348"/>
                  </a:lnTo>
                  <a:lnTo>
                    <a:pt x="168" y="336"/>
                  </a:lnTo>
                  <a:lnTo>
                    <a:pt x="168" y="330"/>
                  </a:lnTo>
                  <a:lnTo>
                    <a:pt x="186" y="330"/>
                  </a:lnTo>
                  <a:lnTo>
                    <a:pt x="198" y="336"/>
                  </a:lnTo>
                  <a:lnTo>
                    <a:pt x="210" y="348"/>
                  </a:lnTo>
                  <a:lnTo>
                    <a:pt x="222" y="342"/>
                  </a:lnTo>
                  <a:lnTo>
                    <a:pt x="210" y="336"/>
                  </a:lnTo>
                  <a:lnTo>
                    <a:pt x="204" y="324"/>
                  </a:lnTo>
                  <a:lnTo>
                    <a:pt x="192" y="318"/>
                  </a:lnTo>
                  <a:lnTo>
                    <a:pt x="186" y="312"/>
                  </a:lnTo>
                  <a:lnTo>
                    <a:pt x="174" y="306"/>
                  </a:lnTo>
                  <a:lnTo>
                    <a:pt x="156" y="294"/>
                  </a:lnTo>
                  <a:lnTo>
                    <a:pt x="138" y="288"/>
                  </a:lnTo>
                  <a:lnTo>
                    <a:pt x="126" y="282"/>
                  </a:lnTo>
                  <a:lnTo>
                    <a:pt x="120" y="276"/>
                  </a:lnTo>
                  <a:lnTo>
                    <a:pt x="114" y="276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05" name="Czech Republic" descr="© INSCALE GmbH, 05.05.2010&#10;http://www.presentationload.com/">
              <a:extLst>
                <a:ext uri="{FF2B5EF4-FFF2-40B4-BE49-F238E27FC236}">
                  <a16:creationId xmlns:a16="http://schemas.microsoft.com/office/drawing/2014/main" id="{2083B053-4969-42E4-BEEB-9002F447ACB5}"/>
                </a:ext>
              </a:extLst>
            </p:cNvPr>
            <p:cNvSpPr>
              <a:spLocks/>
            </p:cNvSpPr>
            <p:nvPr/>
          </p:nvSpPr>
          <p:spPr bwMode="gray">
            <a:xfrm>
              <a:off x="5921634" y="2682962"/>
              <a:ext cx="187281" cy="85751"/>
            </a:xfrm>
            <a:custGeom>
              <a:avLst/>
              <a:gdLst>
                <a:gd name="T0" fmla="*/ 2147483647 w 420"/>
                <a:gd name="T1" fmla="*/ 2147483647 h 192"/>
                <a:gd name="T2" fmla="*/ 2147483647 w 420"/>
                <a:gd name="T3" fmla="*/ 2147483647 h 192"/>
                <a:gd name="T4" fmla="*/ 2147483647 w 420"/>
                <a:gd name="T5" fmla="*/ 2147483647 h 192"/>
                <a:gd name="T6" fmla="*/ 2147483647 w 420"/>
                <a:gd name="T7" fmla="*/ 2147483647 h 192"/>
                <a:gd name="T8" fmla="*/ 2147483647 w 420"/>
                <a:gd name="T9" fmla="*/ 2147483647 h 192"/>
                <a:gd name="T10" fmla="*/ 2147483647 w 420"/>
                <a:gd name="T11" fmla="*/ 2147483647 h 192"/>
                <a:gd name="T12" fmla="*/ 2147483647 w 420"/>
                <a:gd name="T13" fmla="*/ 2147483647 h 192"/>
                <a:gd name="T14" fmla="*/ 2147483647 w 420"/>
                <a:gd name="T15" fmla="*/ 2147483647 h 192"/>
                <a:gd name="T16" fmla="*/ 2147483647 w 420"/>
                <a:gd name="T17" fmla="*/ 2147483647 h 192"/>
                <a:gd name="T18" fmla="*/ 2147483647 w 420"/>
                <a:gd name="T19" fmla="*/ 2147483647 h 192"/>
                <a:gd name="T20" fmla="*/ 2147483647 w 420"/>
                <a:gd name="T21" fmla="*/ 2147483647 h 192"/>
                <a:gd name="T22" fmla="*/ 2147483647 w 420"/>
                <a:gd name="T23" fmla="*/ 2147483647 h 192"/>
                <a:gd name="T24" fmla="*/ 2147483647 w 420"/>
                <a:gd name="T25" fmla="*/ 2147483647 h 192"/>
                <a:gd name="T26" fmla="*/ 2147483647 w 420"/>
                <a:gd name="T27" fmla="*/ 2147483647 h 192"/>
                <a:gd name="T28" fmla="*/ 2147483647 w 420"/>
                <a:gd name="T29" fmla="*/ 0 h 192"/>
                <a:gd name="T30" fmla="*/ 2147483647 w 420"/>
                <a:gd name="T31" fmla="*/ 2147483647 h 192"/>
                <a:gd name="T32" fmla="*/ 2147483647 w 420"/>
                <a:gd name="T33" fmla="*/ 0 h 192"/>
                <a:gd name="T34" fmla="*/ 2147483647 w 420"/>
                <a:gd name="T35" fmla="*/ 2147483647 h 192"/>
                <a:gd name="T36" fmla="*/ 2147483647 w 420"/>
                <a:gd name="T37" fmla="*/ 2147483647 h 192"/>
                <a:gd name="T38" fmla="*/ 2147483647 w 420"/>
                <a:gd name="T39" fmla="*/ 2147483647 h 192"/>
                <a:gd name="T40" fmla="*/ 2147483647 w 420"/>
                <a:gd name="T41" fmla="*/ 2147483647 h 192"/>
                <a:gd name="T42" fmla="*/ 2147483647 w 420"/>
                <a:gd name="T43" fmla="*/ 2147483647 h 192"/>
                <a:gd name="T44" fmla="*/ 2147483647 w 420"/>
                <a:gd name="T45" fmla="*/ 2147483647 h 192"/>
                <a:gd name="T46" fmla="*/ 2147483647 w 420"/>
                <a:gd name="T47" fmla="*/ 2147483647 h 192"/>
                <a:gd name="T48" fmla="*/ 2147483647 w 420"/>
                <a:gd name="T49" fmla="*/ 2147483647 h 192"/>
                <a:gd name="T50" fmla="*/ 2147483647 w 420"/>
                <a:gd name="T51" fmla="*/ 2147483647 h 192"/>
                <a:gd name="T52" fmla="*/ 0 w 420"/>
                <a:gd name="T53" fmla="*/ 2147483647 h 192"/>
                <a:gd name="T54" fmla="*/ 2147483647 w 420"/>
                <a:gd name="T55" fmla="*/ 2147483647 h 192"/>
                <a:gd name="T56" fmla="*/ 2147483647 w 420"/>
                <a:gd name="T57" fmla="*/ 2147483647 h 192"/>
                <a:gd name="T58" fmla="*/ 2147483647 w 420"/>
                <a:gd name="T59" fmla="*/ 2147483647 h 192"/>
                <a:gd name="T60" fmla="*/ 2147483647 w 420"/>
                <a:gd name="T61" fmla="*/ 2147483647 h 192"/>
                <a:gd name="T62" fmla="*/ 2147483647 w 420"/>
                <a:gd name="T63" fmla="*/ 2147483647 h 192"/>
                <a:gd name="T64" fmla="*/ 2147483647 w 420"/>
                <a:gd name="T65" fmla="*/ 2147483647 h 192"/>
                <a:gd name="T66" fmla="*/ 2147483647 w 420"/>
                <a:gd name="T67" fmla="*/ 2147483647 h 192"/>
                <a:gd name="T68" fmla="*/ 2147483647 w 420"/>
                <a:gd name="T69" fmla="*/ 2147483647 h 192"/>
                <a:gd name="T70" fmla="*/ 2147483647 w 420"/>
                <a:gd name="T71" fmla="*/ 2147483647 h 192"/>
                <a:gd name="T72" fmla="*/ 2147483647 w 420"/>
                <a:gd name="T73" fmla="*/ 2147483647 h 192"/>
                <a:gd name="T74" fmla="*/ 2147483647 w 420"/>
                <a:gd name="T75" fmla="*/ 2147483647 h 192"/>
                <a:gd name="T76" fmla="*/ 2147483647 w 420"/>
                <a:gd name="T77" fmla="*/ 2147483647 h 192"/>
                <a:gd name="T78" fmla="*/ 2147483647 w 420"/>
                <a:gd name="T79" fmla="*/ 2147483647 h 192"/>
                <a:gd name="T80" fmla="*/ 2147483647 w 420"/>
                <a:gd name="T81" fmla="*/ 2147483647 h 192"/>
                <a:gd name="T82" fmla="*/ 2147483647 w 420"/>
                <a:gd name="T83" fmla="*/ 2147483647 h 192"/>
                <a:gd name="T84" fmla="*/ 2147483647 w 420"/>
                <a:gd name="T85" fmla="*/ 2147483647 h 192"/>
                <a:gd name="T86" fmla="*/ 2147483647 w 420"/>
                <a:gd name="T87" fmla="*/ 2147483647 h 192"/>
                <a:gd name="T88" fmla="*/ 2147483647 w 420"/>
                <a:gd name="T89" fmla="*/ 2147483647 h 192"/>
                <a:gd name="T90" fmla="*/ 2147483647 w 420"/>
                <a:gd name="T91" fmla="*/ 2147483647 h 192"/>
                <a:gd name="T92" fmla="*/ 2147483647 w 420"/>
                <a:gd name="T93" fmla="*/ 2147483647 h 192"/>
                <a:gd name="T94" fmla="*/ 2147483647 w 420"/>
                <a:gd name="T95" fmla="*/ 2147483647 h 192"/>
                <a:gd name="T96" fmla="*/ 2147483647 w 420"/>
                <a:gd name="T97" fmla="*/ 2147483647 h 192"/>
                <a:gd name="T98" fmla="*/ 2147483647 w 420"/>
                <a:gd name="T99" fmla="*/ 2147483647 h 192"/>
                <a:gd name="T100" fmla="*/ 2147483647 w 420"/>
                <a:gd name="T101" fmla="*/ 2147483647 h 192"/>
                <a:gd name="T102" fmla="*/ 2147483647 w 420"/>
                <a:gd name="T103" fmla="*/ 2147483647 h 192"/>
                <a:gd name="T104" fmla="*/ 2147483647 w 420"/>
                <a:gd name="T105" fmla="*/ 2147483647 h 19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420"/>
                <a:gd name="T160" fmla="*/ 0 h 192"/>
                <a:gd name="T161" fmla="*/ 420 w 420"/>
                <a:gd name="T162" fmla="*/ 192 h 19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420" h="192">
                  <a:moveTo>
                    <a:pt x="408" y="108"/>
                  </a:moveTo>
                  <a:lnTo>
                    <a:pt x="402" y="96"/>
                  </a:lnTo>
                  <a:lnTo>
                    <a:pt x="402" y="90"/>
                  </a:lnTo>
                  <a:lnTo>
                    <a:pt x="390" y="84"/>
                  </a:lnTo>
                  <a:lnTo>
                    <a:pt x="372" y="84"/>
                  </a:lnTo>
                  <a:lnTo>
                    <a:pt x="372" y="78"/>
                  </a:lnTo>
                  <a:lnTo>
                    <a:pt x="366" y="72"/>
                  </a:lnTo>
                  <a:lnTo>
                    <a:pt x="360" y="84"/>
                  </a:lnTo>
                  <a:lnTo>
                    <a:pt x="354" y="78"/>
                  </a:lnTo>
                  <a:lnTo>
                    <a:pt x="348" y="66"/>
                  </a:lnTo>
                  <a:lnTo>
                    <a:pt x="342" y="60"/>
                  </a:lnTo>
                  <a:lnTo>
                    <a:pt x="324" y="60"/>
                  </a:lnTo>
                  <a:lnTo>
                    <a:pt x="330" y="54"/>
                  </a:lnTo>
                  <a:lnTo>
                    <a:pt x="312" y="54"/>
                  </a:lnTo>
                  <a:lnTo>
                    <a:pt x="300" y="60"/>
                  </a:lnTo>
                  <a:lnTo>
                    <a:pt x="294" y="60"/>
                  </a:lnTo>
                  <a:lnTo>
                    <a:pt x="294" y="66"/>
                  </a:lnTo>
                  <a:lnTo>
                    <a:pt x="276" y="66"/>
                  </a:lnTo>
                  <a:lnTo>
                    <a:pt x="270" y="60"/>
                  </a:lnTo>
                  <a:lnTo>
                    <a:pt x="264" y="60"/>
                  </a:lnTo>
                  <a:lnTo>
                    <a:pt x="264" y="48"/>
                  </a:lnTo>
                  <a:lnTo>
                    <a:pt x="252" y="42"/>
                  </a:lnTo>
                  <a:lnTo>
                    <a:pt x="264" y="36"/>
                  </a:lnTo>
                  <a:lnTo>
                    <a:pt x="258" y="30"/>
                  </a:lnTo>
                  <a:lnTo>
                    <a:pt x="234" y="30"/>
                  </a:lnTo>
                  <a:lnTo>
                    <a:pt x="234" y="24"/>
                  </a:lnTo>
                  <a:lnTo>
                    <a:pt x="228" y="24"/>
                  </a:lnTo>
                  <a:lnTo>
                    <a:pt x="216" y="18"/>
                  </a:lnTo>
                  <a:lnTo>
                    <a:pt x="198" y="18"/>
                  </a:lnTo>
                  <a:lnTo>
                    <a:pt x="192" y="0"/>
                  </a:lnTo>
                  <a:lnTo>
                    <a:pt x="174" y="0"/>
                  </a:lnTo>
                  <a:lnTo>
                    <a:pt x="162" y="12"/>
                  </a:lnTo>
                  <a:lnTo>
                    <a:pt x="156" y="12"/>
                  </a:lnTo>
                  <a:lnTo>
                    <a:pt x="144" y="0"/>
                  </a:lnTo>
                  <a:lnTo>
                    <a:pt x="138" y="6"/>
                  </a:lnTo>
                  <a:lnTo>
                    <a:pt x="132" y="6"/>
                  </a:lnTo>
                  <a:lnTo>
                    <a:pt x="126" y="12"/>
                  </a:lnTo>
                  <a:lnTo>
                    <a:pt x="126" y="18"/>
                  </a:lnTo>
                  <a:lnTo>
                    <a:pt x="108" y="18"/>
                  </a:lnTo>
                  <a:lnTo>
                    <a:pt x="108" y="24"/>
                  </a:lnTo>
                  <a:lnTo>
                    <a:pt x="84" y="24"/>
                  </a:lnTo>
                  <a:lnTo>
                    <a:pt x="84" y="30"/>
                  </a:lnTo>
                  <a:lnTo>
                    <a:pt x="66" y="36"/>
                  </a:lnTo>
                  <a:lnTo>
                    <a:pt x="54" y="48"/>
                  </a:lnTo>
                  <a:lnTo>
                    <a:pt x="42" y="42"/>
                  </a:lnTo>
                  <a:lnTo>
                    <a:pt x="36" y="42"/>
                  </a:lnTo>
                  <a:lnTo>
                    <a:pt x="30" y="48"/>
                  </a:lnTo>
                  <a:lnTo>
                    <a:pt x="30" y="54"/>
                  </a:lnTo>
                  <a:lnTo>
                    <a:pt x="18" y="54"/>
                  </a:lnTo>
                  <a:lnTo>
                    <a:pt x="18" y="60"/>
                  </a:lnTo>
                  <a:lnTo>
                    <a:pt x="6" y="60"/>
                  </a:lnTo>
                  <a:lnTo>
                    <a:pt x="6" y="54"/>
                  </a:lnTo>
                  <a:lnTo>
                    <a:pt x="0" y="54"/>
                  </a:lnTo>
                  <a:lnTo>
                    <a:pt x="0" y="66"/>
                  </a:lnTo>
                  <a:lnTo>
                    <a:pt x="6" y="72"/>
                  </a:lnTo>
                  <a:lnTo>
                    <a:pt x="12" y="72"/>
                  </a:lnTo>
                  <a:lnTo>
                    <a:pt x="24" y="84"/>
                  </a:lnTo>
                  <a:lnTo>
                    <a:pt x="18" y="90"/>
                  </a:lnTo>
                  <a:lnTo>
                    <a:pt x="12" y="90"/>
                  </a:lnTo>
                  <a:lnTo>
                    <a:pt x="12" y="96"/>
                  </a:lnTo>
                  <a:lnTo>
                    <a:pt x="24" y="108"/>
                  </a:lnTo>
                  <a:lnTo>
                    <a:pt x="30" y="120"/>
                  </a:lnTo>
                  <a:lnTo>
                    <a:pt x="36" y="120"/>
                  </a:lnTo>
                  <a:lnTo>
                    <a:pt x="36" y="126"/>
                  </a:lnTo>
                  <a:lnTo>
                    <a:pt x="48" y="132"/>
                  </a:lnTo>
                  <a:lnTo>
                    <a:pt x="60" y="132"/>
                  </a:lnTo>
                  <a:lnTo>
                    <a:pt x="66" y="144"/>
                  </a:lnTo>
                  <a:lnTo>
                    <a:pt x="72" y="144"/>
                  </a:lnTo>
                  <a:lnTo>
                    <a:pt x="78" y="156"/>
                  </a:lnTo>
                  <a:lnTo>
                    <a:pt x="90" y="156"/>
                  </a:lnTo>
                  <a:lnTo>
                    <a:pt x="96" y="162"/>
                  </a:lnTo>
                  <a:lnTo>
                    <a:pt x="102" y="162"/>
                  </a:lnTo>
                  <a:lnTo>
                    <a:pt x="102" y="174"/>
                  </a:lnTo>
                  <a:lnTo>
                    <a:pt x="120" y="192"/>
                  </a:lnTo>
                  <a:lnTo>
                    <a:pt x="132" y="192"/>
                  </a:lnTo>
                  <a:lnTo>
                    <a:pt x="144" y="186"/>
                  </a:lnTo>
                  <a:lnTo>
                    <a:pt x="150" y="186"/>
                  </a:lnTo>
                  <a:lnTo>
                    <a:pt x="162" y="192"/>
                  </a:lnTo>
                  <a:lnTo>
                    <a:pt x="162" y="174"/>
                  </a:lnTo>
                  <a:lnTo>
                    <a:pt x="168" y="174"/>
                  </a:lnTo>
                  <a:lnTo>
                    <a:pt x="174" y="162"/>
                  </a:lnTo>
                  <a:lnTo>
                    <a:pt x="180" y="156"/>
                  </a:lnTo>
                  <a:lnTo>
                    <a:pt x="198" y="156"/>
                  </a:lnTo>
                  <a:lnTo>
                    <a:pt x="210" y="162"/>
                  </a:lnTo>
                  <a:lnTo>
                    <a:pt x="222" y="174"/>
                  </a:lnTo>
                  <a:lnTo>
                    <a:pt x="234" y="168"/>
                  </a:lnTo>
                  <a:lnTo>
                    <a:pt x="246" y="180"/>
                  </a:lnTo>
                  <a:lnTo>
                    <a:pt x="258" y="174"/>
                  </a:lnTo>
                  <a:lnTo>
                    <a:pt x="264" y="168"/>
                  </a:lnTo>
                  <a:lnTo>
                    <a:pt x="276" y="168"/>
                  </a:lnTo>
                  <a:lnTo>
                    <a:pt x="282" y="174"/>
                  </a:lnTo>
                  <a:lnTo>
                    <a:pt x="288" y="174"/>
                  </a:lnTo>
                  <a:lnTo>
                    <a:pt x="300" y="180"/>
                  </a:lnTo>
                  <a:lnTo>
                    <a:pt x="306" y="174"/>
                  </a:lnTo>
                  <a:lnTo>
                    <a:pt x="324" y="174"/>
                  </a:lnTo>
                  <a:lnTo>
                    <a:pt x="330" y="168"/>
                  </a:lnTo>
                  <a:lnTo>
                    <a:pt x="330" y="174"/>
                  </a:lnTo>
                  <a:lnTo>
                    <a:pt x="348" y="174"/>
                  </a:lnTo>
                  <a:lnTo>
                    <a:pt x="360" y="168"/>
                  </a:lnTo>
                  <a:lnTo>
                    <a:pt x="366" y="162"/>
                  </a:lnTo>
                  <a:lnTo>
                    <a:pt x="378" y="156"/>
                  </a:lnTo>
                  <a:lnTo>
                    <a:pt x="378" y="132"/>
                  </a:lnTo>
                  <a:lnTo>
                    <a:pt x="402" y="126"/>
                  </a:lnTo>
                  <a:lnTo>
                    <a:pt x="420" y="114"/>
                  </a:lnTo>
                  <a:lnTo>
                    <a:pt x="414" y="108"/>
                  </a:lnTo>
                  <a:lnTo>
                    <a:pt x="408" y="108"/>
                  </a:lnTo>
                  <a:close/>
                </a:path>
              </a:pathLst>
            </a:custGeom>
            <a:solidFill>
              <a:srgbClr val="24771B"/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06" name="Cyprus" descr="© INSCALE GmbH, 05.05.2010&#10;http://www.presentationload.com/">
              <a:extLst>
                <a:ext uri="{FF2B5EF4-FFF2-40B4-BE49-F238E27FC236}">
                  <a16:creationId xmlns:a16="http://schemas.microsoft.com/office/drawing/2014/main" id="{EB5FDE2B-01AC-474C-B8C4-28B08BBA99A4}"/>
                </a:ext>
              </a:extLst>
            </p:cNvPr>
            <p:cNvSpPr>
              <a:spLocks/>
            </p:cNvSpPr>
            <p:nvPr/>
          </p:nvSpPr>
          <p:spPr bwMode="gray">
            <a:xfrm>
              <a:off x="6523156" y="3230817"/>
              <a:ext cx="65072" cy="39699"/>
            </a:xfrm>
            <a:custGeom>
              <a:avLst/>
              <a:gdLst>
                <a:gd name="T0" fmla="*/ 0 w 150"/>
                <a:gd name="T1" fmla="*/ 2147483647 h 84"/>
                <a:gd name="T2" fmla="*/ 2147483647 w 150"/>
                <a:gd name="T3" fmla="*/ 2147483647 h 84"/>
                <a:gd name="T4" fmla="*/ 2147483647 w 150"/>
                <a:gd name="T5" fmla="*/ 2147483647 h 84"/>
                <a:gd name="T6" fmla="*/ 2147483647 w 150"/>
                <a:gd name="T7" fmla="*/ 2147483647 h 84"/>
                <a:gd name="T8" fmla="*/ 2147483647 w 150"/>
                <a:gd name="T9" fmla="*/ 2147483647 h 84"/>
                <a:gd name="T10" fmla="*/ 2147483647 w 150"/>
                <a:gd name="T11" fmla="*/ 2147483647 h 84"/>
                <a:gd name="T12" fmla="*/ 2147483647 w 150"/>
                <a:gd name="T13" fmla="*/ 2147483647 h 84"/>
                <a:gd name="T14" fmla="*/ 2147483647 w 150"/>
                <a:gd name="T15" fmla="*/ 2147483647 h 84"/>
                <a:gd name="T16" fmla="*/ 2147483647 w 150"/>
                <a:gd name="T17" fmla="*/ 2147483647 h 84"/>
                <a:gd name="T18" fmla="*/ 2147483647 w 150"/>
                <a:gd name="T19" fmla="*/ 2147483647 h 84"/>
                <a:gd name="T20" fmla="*/ 2147483647 w 150"/>
                <a:gd name="T21" fmla="*/ 2147483647 h 84"/>
                <a:gd name="T22" fmla="*/ 2147483647 w 150"/>
                <a:gd name="T23" fmla="*/ 2147483647 h 84"/>
                <a:gd name="T24" fmla="*/ 2147483647 w 150"/>
                <a:gd name="T25" fmla="*/ 2147483647 h 84"/>
                <a:gd name="T26" fmla="*/ 2147483647 w 150"/>
                <a:gd name="T27" fmla="*/ 0 h 84"/>
                <a:gd name="T28" fmla="*/ 2147483647 w 150"/>
                <a:gd name="T29" fmla="*/ 2147483647 h 84"/>
                <a:gd name="T30" fmla="*/ 2147483647 w 150"/>
                <a:gd name="T31" fmla="*/ 2147483647 h 84"/>
                <a:gd name="T32" fmla="*/ 2147483647 w 150"/>
                <a:gd name="T33" fmla="*/ 2147483647 h 84"/>
                <a:gd name="T34" fmla="*/ 2147483647 w 150"/>
                <a:gd name="T35" fmla="*/ 2147483647 h 84"/>
                <a:gd name="T36" fmla="*/ 2147483647 w 150"/>
                <a:gd name="T37" fmla="*/ 2147483647 h 84"/>
                <a:gd name="T38" fmla="*/ 0 w 150"/>
                <a:gd name="T39" fmla="*/ 2147483647 h 84"/>
                <a:gd name="T40" fmla="*/ 0 w 150"/>
                <a:gd name="T41" fmla="*/ 2147483647 h 8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150"/>
                <a:gd name="T64" fmla="*/ 0 h 84"/>
                <a:gd name="T65" fmla="*/ 150 w 150"/>
                <a:gd name="T66" fmla="*/ 84 h 84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150" h="84">
                  <a:moveTo>
                    <a:pt x="0" y="48"/>
                  </a:moveTo>
                  <a:lnTo>
                    <a:pt x="6" y="60"/>
                  </a:lnTo>
                  <a:lnTo>
                    <a:pt x="30" y="72"/>
                  </a:lnTo>
                  <a:lnTo>
                    <a:pt x="36" y="84"/>
                  </a:lnTo>
                  <a:lnTo>
                    <a:pt x="54" y="84"/>
                  </a:lnTo>
                  <a:lnTo>
                    <a:pt x="60" y="78"/>
                  </a:lnTo>
                  <a:lnTo>
                    <a:pt x="72" y="72"/>
                  </a:lnTo>
                  <a:lnTo>
                    <a:pt x="78" y="66"/>
                  </a:lnTo>
                  <a:lnTo>
                    <a:pt x="90" y="60"/>
                  </a:lnTo>
                  <a:lnTo>
                    <a:pt x="96" y="54"/>
                  </a:lnTo>
                  <a:lnTo>
                    <a:pt x="102" y="60"/>
                  </a:lnTo>
                  <a:lnTo>
                    <a:pt x="120" y="60"/>
                  </a:lnTo>
                  <a:lnTo>
                    <a:pt x="120" y="36"/>
                  </a:lnTo>
                  <a:lnTo>
                    <a:pt x="150" y="0"/>
                  </a:lnTo>
                  <a:lnTo>
                    <a:pt x="108" y="24"/>
                  </a:lnTo>
                  <a:lnTo>
                    <a:pt x="54" y="24"/>
                  </a:lnTo>
                  <a:lnTo>
                    <a:pt x="48" y="30"/>
                  </a:lnTo>
                  <a:lnTo>
                    <a:pt x="48" y="36"/>
                  </a:lnTo>
                  <a:lnTo>
                    <a:pt x="12" y="36"/>
                  </a:lnTo>
                  <a:lnTo>
                    <a:pt x="0" y="42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rgbClr val="24771B"/>
            </a:solidFill>
            <a:ln w="9525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07" name="Croatia" descr="© INSCALE GmbH, 05.05.2010&#10;http://www.presentationload.com/">
              <a:extLst>
                <a:ext uri="{FF2B5EF4-FFF2-40B4-BE49-F238E27FC236}">
                  <a16:creationId xmlns:a16="http://schemas.microsoft.com/office/drawing/2014/main" id="{D0EF47BA-DAF4-4011-A285-099C964E120E}"/>
                </a:ext>
              </a:extLst>
            </p:cNvPr>
            <p:cNvSpPr>
              <a:spLocks/>
            </p:cNvSpPr>
            <p:nvPr/>
          </p:nvSpPr>
          <p:spPr bwMode="gray">
            <a:xfrm>
              <a:off x="5967661" y="2841761"/>
              <a:ext cx="161887" cy="123863"/>
            </a:xfrm>
            <a:custGeom>
              <a:avLst/>
              <a:gdLst>
                <a:gd name="T0" fmla="*/ 2147483647 w 366"/>
                <a:gd name="T1" fmla="*/ 2147483647 h 276"/>
                <a:gd name="T2" fmla="*/ 2147483647 w 366"/>
                <a:gd name="T3" fmla="*/ 2147483647 h 276"/>
                <a:gd name="T4" fmla="*/ 2147483647 w 366"/>
                <a:gd name="T5" fmla="*/ 2147483647 h 276"/>
                <a:gd name="T6" fmla="*/ 2147483647 w 366"/>
                <a:gd name="T7" fmla="*/ 2147483647 h 276"/>
                <a:gd name="T8" fmla="*/ 2147483647 w 366"/>
                <a:gd name="T9" fmla="*/ 2147483647 h 276"/>
                <a:gd name="T10" fmla="*/ 2147483647 w 366"/>
                <a:gd name="T11" fmla="*/ 2147483647 h 276"/>
                <a:gd name="T12" fmla="*/ 2147483647 w 366"/>
                <a:gd name="T13" fmla="*/ 2147483647 h 276"/>
                <a:gd name="T14" fmla="*/ 2147483647 w 366"/>
                <a:gd name="T15" fmla="*/ 2147483647 h 276"/>
                <a:gd name="T16" fmla="*/ 2147483647 w 366"/>
                <a:gd name="T17" fmla="*/ 2147483647 h 276"/>
                <a:gd name="T18" fmla="*/ 2147483647 w 366"/>
                <a:gd name="T19" fmla="*/ 2147483647 h 276"/>
                <a:gd name="T20" fmla="*/ 2147483647 w 366"/>
                <a:gd name="T21" fmla="*/ 2147483647 h 276"/>
                <a:gd name="T22" fmla="*/ 2147483647 w 366"/>
                <a:gd name="T23" fmla="*/ 0 h 276"/>
                <a:gd name="T24" fmla="*/ 2147483647 w 366"/>
                <a:gd name="T25" fmla="*/ 2147483647 h 276"/>
                <a:gd name="T26" fmla="*/ 2147483647 w 366"/>
                <a:gd name="T27" fmla="*/ 2147483647 h 276"/>
                <a:gd name="T28" fmla="*/ 2147483647 w 366"/>
                <a:gd name="T29" fmla="*/ 2147483647 h 276"/>
                <a:gd name="T30" fmla="*/ 2147483647 w 366"/>
                <a:gd name="T31" fmla="*/ 2147483647 h 276"/>
                <a:gd name="T32" fmla="*/ 2147483647 w 366"/>
                <a:gd name="T33" fmla="*/ 2147483647 h 276"/>
                <a:gd name="T34" fmla="*/ 2147483647 w 366"/>
                <a:gd name="T35" fmla="*/ 2147483647 h 276"/>
                <a:gd name="T36" fmla="*/ 2147483647 w 366"/>
                <a:gd name="T37" fmla="*/ 2147483647 h 276"/>
                <a:gd name="T38" fmla="*/ 2147483647 w 366"/>
                <a:gd name="T39" fmla="*/ 2147483647 h 276"/>
                <a:gd name="T40" fmla="*/ 0 w 366"/>
                <a:gd name="T41" fmla="*/ 2147483647 h 276"/>
                <a:gd name="T42" fmla="*/ 2147483647 w 366"/>
                <a:gd name="T43" fmla="*/ 2147483647 h 276"/>
                <a:gd name="T44" fmla="*/ 2147483647 w 366"/>
                <a:gd name="T45" fmla="*/ 2147483647 h 276"/>
                <a:gd name="T46" fmla="*/ 2147483647 w 366"/>
                <a:gd name="T47" fmla="*/ 2147483647 h 276"/>
                <a:gd name="T48" fmla="*/ 2147483647 w 366"/>
                <a:gd name="T49" fmla="*/ 2147483647 h 276"/>
                <a:gd name="T50" fmla="*/ 2147483647 w 366"/>
                <a:gd name="T51" fmla="*/ 2147483647 h 276"/>
                <a:gd name="T52" fmla="*/ 2147483647 w 366"/>
                <a:gd name="T53" fmla="*/ 2147483647 h 276"/>
                <a:gd name="T54" fmla="*/ 2147483647 w 366"/>
                <a:gd name="T55" fmla="*/ 2147483647 h 276"/>
                <a:gd name="T56" fmla="*/ 2147483647 w 366"/>
                <a:gd name="T57" fmla="*/ 2147483647 h 276"/>
                <a:gd name="T58" fmla="*/ 2147483647 w 366"/>
                <a:gd name="T59" fmla="*/ 2147483647 h 276"/>
                <a:gd name="T60" fmla="*/ 2147483647 w 366"/>
                <a:gd name="T61" fmla="*/ 2147483647 h 276"/>
                <a:gd name="T62" fmla="*/ 2147483647 w 366"/>
                <a:gd name="T63" fmla="*/ 2147483647 h 276"/>
                <a:gd name="T64" fmla="*/ 2147483647 w 366"/>
                <a:gd name="T65" fmla="*/ 2147483647 h 276"/>
                <a:gd name="T66" fmla="*/ 2147483647 w 366"/>
                <a:gd name="T67" fmla="*/ 2147483647 h 276"/>
                <a:gd name="T68" fmla="*/ 2147483647 w 366"/>
                <a:gd name="T69" fmla="*/ 2147483647 h 276"/>
                <a:gd name="T70" fmla="*/ 2147483647 w 366"/>
                <a:gd name="T71" fmla="*/ 2147483647 h 276"/>
                <a:gd name="T72" fmla="*/ 2147483647 w 366"/>
                <a:gd name="T73" fmla="*/ 2147483647 h 276"/>
                <a:gd name="T74" fmla="*/ 2147483647 w 366"/>
                <a:gd name="T75" fmla="*/ 2147483647 h 276"/>
                <a:gd name="T76" fmla="*/ 2147483647 w 366"/>
                <a:gd name="T77" fmla="*/ 2147483647 h 276"/>
                <a:gd name="T78" fmla="*/ 2147483647 w 366"/>
                <a:gd name="T79" fmla="*/ 2147483647 h 276"/>
                <a:gd name="T80" fmla="*/ 2147483647 w 366"/>
                <a:gd name="T81" fmla="*/ 2147483647 h 276"/>
                <a:gd name="T82" fmla="*/ 2147483647 w 366"/>
                <a:gd name="T83" fmla="*/ 2147483647 h 276"/>
                <a:gd name="T84" fmla="*/ 2147483647 w 366"/>
                <a:gd name="T85" fmla="*/ 2147483647 h 276"/>
                <a:gd name="T86" fmla="*/ 2147483647 w 366"/>
                <a:gd name="T87" fmla="*/ 2147483647 h 276"/>
                <a:gd name="T88" fmla="*/ 2147483647 w 366"/>
                <a:gd name="T89" fmla="*/ 2147483647 h 276"/>
                <a:gd name="T90" fmla="*/ 2147483647 w 366"/>
                <a:gd name="T91" fmla="*/ 2147483647 h 27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366"/>
                <a:gd name="T139" fmla="*/ 0 h 276"/>
                <a:gd name="T140" fmla="*/ 366 w 366"/>
                <a:gd name="T141" fmla="*/ 276 h 27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366" h="276">
                  <a:moveTo>
                    <a:pt x="342" y="126"/>
                  </a:moveTo>
                  <a:lnTo>
                    <a:pt x="342" y="114"/>
                  </a:lnTo>
                  <a:lnTo>
                    <a:pt x="348" y="114"/>
                  </a:lnTo>
                  <a:lnTo>
                    <a:pt x="354" y="108"/>
                  </a:lnTo>
                  <a:lnTo>
                    <a:pt x="360" y="108"/>
                  </a:lnTo>
                  <a:lnTo>
                    <a:pt x="366" y="102"/>
                  </a:lnTo>
                  <a:lnTo>
                    <a:pt x="360" y="102"/>
                  </a:lnTo>
                  <a:lnTo>
                    <a:pt x="348" y="96"/>
                  </a:lnTo>
                  <a:lnTo>
                    <a:pt x="336" y="96"/>
                  </a:lnTo>
                  <a:lnTo>
                    <a:pt x="342" y="78"/>
                  </a:lnTo>
                  <a:lnTo>
                    <a:pt x="336" y="78"/>
                  </a:lnTo>
                  <a:lnTo>
                    <a:pt x="330" y="48"/>
                  </a:lnTo>
                  <a:lnTo>
                    <a:pt x="324" y="48"/>
                  </a:lnTo>
                  <a:lnTo>
                    <a:pt x="312" y="54"/>
                  </a:lnTo>
                  <a:lnTo>
                    <a:pt x="270" y="60"/>
                  </a:lnTo>
                  <a:lnTo>
                    <a:pt x="264" y="48"/>
                  </a:lnTo>
                  <a:lnTo>
                    <a:pt x="246" y="48"/>
                  </a:lnTo>
                  <a:lnTo>
                    <a:pt x="234" y="42"/>
                  </a:lnTo>
                  <a:lnTo>
                    <a:pt x="228" y="36"/>
                  </a:lnTo>
                  <a:lnTo>
                    <a:pt x="216" y="30"/>
                  </a:lnTo>
                  <a:lnTo>
                    <a:pt x="204" y="18"/>
                  </a:lnTo>
                  <a:lnTo>
                    <a:pt x="204" y="12"/>
                  </a:lnTo>
                  <a:lnTo>
                    <a:pt x="198" y="6"/>
                  </a:lnTo>
                  <a:lnTo>
                    <a:pt x="186" y="0"/>
                  </a:lnTo>
                  <a:lnTo>
                    <a:pt x="162" y="0"/>
                  </a:lnTo>
                  <a:lnTo>
                    <a:pt x="162" y="12"/>
                  </a:lnTo>
                  <a:lnTo>
                    <a:pt x="150" y="18"/>
                  </a:lnTo>
                  <a:lnTo>
                    <a:pt x="120" y="18"/>
                  </a:lnTo>
                  <a:lnTo>
                    <a:pt x="120" y="30"/>
                  </a:lnTo>
                  <a:lnTo>
                    <a:pt x="126" y="36"/>
                  </a:lnTo>
                  <a:lnTo>
                    <a:pt x="126" y="42"/>
                  </a:lnTo>
                  <a:lnTo>
                    <a:pt x="114" y="54"/>
                  </a:lnTo>
                  <a:lnTo>
                    <a:pt x="102" y="60"/>
                  </a:lnTo>
                  <a:lnTo>
                    <a:pt x="102" y="78"/>
                  </a:lnTo>
                  <a:lnTo>
                    <a:pt x="60" y="78"/>
                  </a:lnTo>
                  <a:lnTo>
                    <a:pt x="54" y="72"/>
                  </a:lnTo>
                  <a:lnTo>
                    <a:pt x="54" y="66"/>
                  </a:lnTo>
                  <a:lnTo>
                    <a:pt x="48" y="78"/>
                  </a:lnTo>
                  <a:lnTo>
                    <a:pt x="30" y="78"/>
                  </a:lnTo>
                  <a:lnTo>
                    <a:pt x="18" y="72"/>
                  </a:lnTo>
                  <a:lnTo>
                    <a:pt x="18" y="84"/>
                  </a:lnTo>
                  <a:lnTo>
                    <a:pt x="0" y="84"/>
                  </a:lnTo>
                  <a:lnTo>
                    <a:pt x="0" y="132"/>
                  </a:lnTo>
                  <a:lnTo>
                    <a:pt x="6" y="132"/>
                  </a:lnTo>
                  <a:lnTo>
                    <a:pt x="12" y="120"/>
                  </a:lnTo>
                  <a:lnTo>
                    <a:pt x="24" y="114"/>
                  </a:lnTo>
                  <a:lnTo>
                    <a:pt x="30" y="102"/>
                  </a:lnTo>
                  <a:lnTo>
                    <a:pt x="42" y="102"/>
                  </a:lnTo>
                  <a:lnTo>
                    <a:pt x="48" y="114"/>
                  </a:lnTo>
                  <a:lnTo>
                    <a:pt x="48" y="132"/>
                  </a:lnTo>
                  <a:lnTo>
                    <a:pt x="78" y="126"/>
                  </a:lnTo>
                  <a:lnTo>
                    <a:pt x="78" y="132"/>
                  </a:lnTo>
                  <a:lnTo>
                    <a:pt x="72" y="144"/>
                  </a:lnTo>
                  <a:lnTo>
                    <a:pt x="72" y="150"/>
                  </a:lnTo>
                  <a:lnTo>
                    <a:pt x="84" y="162"/>
                  </a:lnTo>
                  <a:lnTo>
                    <a:pt x="96" y="168"/>
                  </a:lnTo>
                  <a:lnTo>
                    <a:pt x="96" y="180"/>
                  </a:lnTo>
                  <a:lnTo>
                    <a:pt x="144" y="216"/>
                  </a:lnTo>
                  <a:lnTo>
                    <a:pt x="144" y="240"/>
                  </a:lnTo>
                  <a:lnTo>
                    <a:pt x="198" y="240"/>
                  </a:lnTo>
                  <a:lnTo>
                    <a:pt x="210" y="246"/>
                  </a:lnTo>
                  <a:lnTo>
                    <a:pt x="216" y="252"/>
                  </a:lnTo>
                  <a:lnTo>
                    <a:pt x="216" y="276"/>
                  </a:lnTo>
                  <a:lnTo>
                    <a:pt x="246" y="276"/>
                  </a:lnTo>
                  <a:lnTo>
                    <a:pt x="252" y="270"/>
                  </a:lnTo>
                  <a:lnTo>
                    <a:pt x="252" y="264"/>
                  </a:lnTo>
                  <a:lnTo>
                    <a:pt x="246" y="252"/>
                  </a:lnTo>
                  <a:lnTo>
                    <a:pt x="234" y="246"/>
                  </a:lnTo>
                  <a:lnTo>
                    <a:pt x="216" y="234"/>
                  </a:lnTo>
                  <a:lnTo>
                    <a:pt x="204" y="228"/>
                  </a:lnTo>
                  <a:lnTo>
                    <a:pt x="192" y="216"/>
                  </a:lnTo>
                  <a:lnTo>
                    <a:pt x="180" y="186"/>
                  </a:lnTo>
                  <a:lnTo>
                    <a:pt x="162" y="180"/>
                  </a:lnTo>
                  <a:lnTo>
                    <a:pt x="162" y="162"/>
                  </a:lnTo>
                  <a:lnTo>
                    <a:pt x="156" y="156"/>
                  </a:lnTo>
                  <a:lnTo>
                    <a:pt x="150" y="156"/>
                  </a:lnTo>
                  <a:lnTo>
                    <a:pt x="150" y="144"/>
                  </a:lnTo>
                  <a:lnTo>
                    <a:pt x="132" y="138"/>
                  </a:lnTo>
                  <a:lnTo>
                    <a:pt x="120" y="126"/>
                  </a:lnTo>
                  <a:lnTo>
                    <a:pt x="138" y="120"/>
                  </a:lnTo>
                  <a:lnTo>
                    <a:pt x="138" y="96"/>
                  </a:lnTo>
                  <a:lnTo>
                    <a:pt x="144" y="96"/>
                  </a:lnTo>
                  <a:lnTo>
                    <a:pt x="150" y="102"/>
                  </a:lnTo>
                  <a:lnTo>
                    <a:pt x="162" y="108"/>
                  </a:lnTo>
                  <a:lnTo>
                    <a:pt x="186" y="102"/>
                  </a:lnTo>
                  <a:lnTo>
                    <a:pt x="210" y="102"/>
                  </a:lnTo>
                  <a:lnTo>
                    <a:pt x="228" y="108"/>
                  </a:lnTo>
                  <a:lnTo>
                    <a:pt x="240" y="102"/>
                  </a:lnTo>
                  <a:lnTo>
                    <a:pt x="252" y="102"/>
                  </a:lnTo>
                  <a:lnTo>
                    <a:pt x="258" y="108"/>
                  </a:lnTo>
                  <a:lnTo>
                    <a:pt x="312" y="108"/>
                  </a:lnTo>
                  <a:lnTo>
                    <a:pt x="324" y="126"/>
                  </a:lnTo>
                  <a:lnTo>
                    <a:pt x="342" y="126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08" name="Bulgaria" descr="© INSCALE GmbH, 05.05.2010&#10;http://www.presentationload.com/">
              <a:extLst>
                <a:ext uri="{FF2B5EF4-FFF2-40B4-BE49-F238E27FC236}">
                  <a16:creationId xmlns:a16="http://schemas.microsoft.com/office/drawing/2014/main" id="{129DD7FF-0565-4E56-BF83-86746F55DF6B}"/>
                </a:ext>
              </a:extLst>
            </p:cNvPr>
            <p:cNvSpPr>
              <a:spLocks/>
            </p:cNvSpPr>
            <p:nvPr/>
          </p:nvSpPr>
          <p:spPr bwMode="gray">
            <a:xfrm>
              <a:off x="6218427" y="2925924"/>
              <a:ext cx="174584" cy="100042"/>
            </a:xfrm>
            <a:custGeom>
              <a:avLst/>
              <a:gdLst>
                <a:gd name="T0" fmla="*/ 2147483647 w 396"/>
                <a:gd name="T1" fmla="*/ 2147483647 h 228"/>
                <a:gd name="T2" fmla="*/ 2147483647 w 396"/>
                <a:gd name="T3" fmla="*/ 2147483647 h 228"/>
                <a:gd name="T4" fmla="*/ 2147483647 w 396"/>
                <a:gd name="T5" fmla="*/ 2147483647 h 228"/>
                <a:gd name="T6" fmla="*/ 2147483647 w 396"/>
                <a:gd name="T7" fmla="*/ 2147483647 h 228"/>
                <a:gd name="T8" fmla="*/ 2147483647 w 396"/>
                <a:gd name="T9" fmla="*/ 2147483647 h 228"/>
                <a:gd name="T10" fmla="*/ 2147483647 w 396"/>
                <a:gd name="T11" fmla="*/ 2147483647 h 228"/>
                <a:gd name="T12" fmla="*/ 2147483647 w 396"/>
                <a:gd name="T13" fmla="*/ 2147483647 h 228"/>
                <a:gd name="T14" fmla="*/ 2147483647 w 396"/>
                <a:gd name="T15" fmla="*/ 0 h 228"/>
                <a:gd name="T16" fmla="*/ 2147483647 w 396"/>
                <a:gd name="T17" fmla="*/ 2147483647 h 228"/>
                <a:gd name="T18" fmla="*/ 2147483647 w 396"/>
                <a:gd name="T19" fmla="*/ 2147483647 h 228"/>
                <a:gd name="T20" fmla="*/ 2147483647 w 396"/>
                <a:gd name="T21" fmla="*/ 2147483647 h 228"/>
                <a:gd name="T22" fmla="*/ 2147483647 w 396"/>
                <a:gd name="T23" fmla="*/ 2147483647 h 228"/>
                <a:gd name="T24" fmla="*/ 2147483647 w 396"/>
                <a:gd name="T25" fmla="*/ 2147483647 h 228"/>
                <a:gd name="T26" fmla="*/ 2147483647 w 396"/>
                <a:gd name="T27" fmla="*/ 2147483647 h 228"/>
                <a:gd name="T28" fmla="*/ 2147483647 w 396"/>
                <a:gd name="T29" fmla="*/ 2147483647 h 228"/>
                <a:gd name="T30" fmla="*/ 2147483647 w 396"/>
                <a:gd name="T31" fmla="*/ 2147483647 h 228"/>
                <a:gd name="T32" fmla="*/ 2147483647 w 396"/>
                <a:gd name="T33" fmla="*/ 2147483647 h 228"/>
                <a:gd name="T34" fmla="*/ 2147483647 w 396"/>
                <a:gd name="T35" fmla="*/ 2147483647 h 228"/>
                <a:gd name="T36" fmla="*/ 2147483647 w 396"/>
                <a:gd name="T37" fmla="*/ 2147483647 h 228"/>
                <a:gd name="T38" fmla="*/ 2147483647 w 396"/>
                <a:gd name="T39" fmla="*/ 2147483647 h 228"/>
                <a:gd name="T40" fmla="*/ 2147483647 w 396"/>
                <a:gd name="T41" fmla="*/ 2147483647 h 228"/>
                <a:gd name="T42" fmla="*/ 2147483647 w 396"/>
                <a:gd name="T43" fmla="*/ 0 h 228"/>
                <a:gd name="T44" fmla="*/ 0 w 396"/>
                <a:gd name="T45" fmla="*/ 2147483647 h 228"/>
                <a:gd name="T46" fmla="*/ 2147483647 w 396"/>
                <a:gd name="T47" fmla="*/ 2147483647 h 228"/>
                <a:gd name="T48" fmla="*/ 2147483647 w 396"/>
                <a:gd name="T49" fmla="*/ 2147483647 h 228"/>
                <a:gd name="T50" fmla="*/ 2147483647 w 396"/>
                <a:gd name="T51" fmla="*/ 2147483647 h 228"/>
                <a:gd name="T52" fmla="*/ 2147483647 w 396"/>
                <a:gd name="T53" fmla="*/ 2147483647 h 228"/>
                <a:gd name="T54" fmla="*/ 2147483647 w 396"/>
                <a:gd name="T55" fmla="*/ 2147483647 h 228"/>
                <a:gd name="T56" fmla="*/ 0 w 396"/>
                <a:gd name="T57" fmla="*/ 2147483647 h 228"/>
                <a:gd name="T58" fmla="*/ 2147483647 w 396"/>
                <a:gd name="T59" fmla="*/ 2147483647 h 228"/>
                <a:gd name="T60" fmla="*/ 2147483647 w 396"/>
                <a:gd name="T61" fmla="*/ 2147483647 h 228"/>
                <a:gd name="T62" fmla="*/ 2147483647 w 396"/>
                <a:gd name="T63" fmla="*/ 2147483647 h 228"/>
                <a:gd name="T64" fmla="*/ 2147483647 w 396"/>
                <a:gd name="T65" fmla="*/ 2147483647 h 228"/>
                <a:gd name="T66" fmla="*/ 2147483647 w 396"/>
                <a:gd name="T67" fmla="*/ 2147483647 h 228"/>
                <a:gd name="T68" fmla="*/ 2147483647 w 396"/>
                <a:gd name="T69" fmla="*/ 2147483647 h 228"/>
                <a:gd name="T70" fmla="*/ 2147483647 w 396"/>
                <a:gd name="T71" fmla="*/ 2147483647 h 228"/>
                <a:gd name="T72" fmla="*/ 2147483647 w 396"/>
                <a:gd name="T73" fmla="*/ 2147483647 h 228"/>
                <a:gd name="T74" fmla="*/ 2147483647 w 396"/>
                <a:gd name="T75" fmla="*/ 2147483647 h 228"/>
                <a:gd name="T76" fmla="*/ 2147483647 w 396"/>
                <a:gd name="T77" fmla="*/ 2147483647 h 228"/>
                <a:gd name="T78" fmla="*/ 2147483647 w 396"/>
                <a:gd name="T79" fmla="*/ 2147483647 h 228"/>
                <a:gd name="T80" fmla="*/ 2147483647 w 396"/>
                <a:gd name="T81" fmla="*/ 2147483647 h 228"/>
                <a:gd name="T82" fmla="*/ 2147483647 w 396"/>
                <a:gd name="T83" fmla="*/ 2147483647 h 228"/>
                <a:gd name="T84" fmla="*/ 2147483647 w 396"/>
                <a:gd name="T85" fmla="*/ 2147483647 h 228"/>
                <a:gd name="T86" fmla="*/ 2147483647 w 396"/>
                <a:gd name="T87" fmla="*/ 2147483647 h 228"/>
                <a:gd name="T88" fmla="*/ 2147483647 w 396"/>
                <a:gd name="T89" fmla="*/ 2147483647 h 228"/>
                <a:gd name="T90" fmla="*/ 2147483647 w 396"/>
                <a:gd name="T91" fmla="*/ 2147483647 h 228"/>
                <a:gd name="T92" fmla="*/ 2147483647 w 396"/>
                <a:gd name="T93" fmla="*/ 2147483647 h 228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396"/>
                <a:gd name="T142" fmla="*/ 0 h 228"/>
                <a:gd name="T143" fmla="*/ 396 w 396"/>
                <a:gd name="T144" fmla="*/ 228 h 228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396" h="228">
                  <a:moveTo>
                    <a:pt x="372" y="168"/>
                  </a:moveTo>
                  <a:lnTo>
                    <a:pt x="336" y="126"/>
                  </a:lnTo>
                  <a:lnTo>
                    <a:pt x="354" y="108"/>
                  </a:lnTo>
                  <a:lnTo>
                    <a:pt x="354" y="78"/>
                  </a:lnTo>
                  <a:lnTo>
                    <a:pt x="360" y="72"/>
                  </a:lnTo>
                  <a:lnTo>
                    <a:pt x="372" y="66"/>
                  </a:lnTo>
                  <a:lnTo>
                    <a:pt x="396" y="66"/>
                  </a:lnTo>
                  <a:lnTo>
                    <a:pt x="396" y="48"/>
                  </a:lnTo>
                  <a:lnTo>
                    <a:pt x="390" y="36"/>
                  </a:lnTo>
                  <a:lnTo>
                    <a:pt x="372" y="36"/>
                  </a:lnTo>
                  <a:lnTo>
                    <a:pt x="348" y="12"/>
                  </a:lnTo>
                  <a:lnTo>
                    <a:pt x="324" y="12"/>
                  </a:lnTo>
                  <a:lnTo>
                    <a:pt x="312" y="6"/>
                  </a:lnTo>
                  <a:lnTo>
                    <a:pt x="300" y="6"/>
                  </a:lnTo>
                  <a:lnTo>
                    <a:pt x="288" y="0"/>
                  </a:lnTo>
                  <a:lnTo>
                    <a:pt x="282" y="0"/>
                  </a:lnTo>
                  <a:lnTo>
                    <a:pt x="282" y="12"/>
                  </a:lnTo>
                  <a:lnTo>
                    <a:pt x="252" y="6"/>
                  </a:lnTo>
                  <a:lnTo>
                    <a:pt x="252" y="12"/>
                  </a:lnTo>
                  <a:lnTo>
                    <a:pt x="246" y="12"/>
                  </a:lnTo>
                  <a:lnTo>
                    <a:pt x="234" y="18"/>
                  </a:lnTo>
                  <a:lnTo>
                    <a:pt x="228" y="18"/>
                  </a:lnTo>
                  <a:lnTo>
                    <a:pt x="222" y="24"/>
                  </a:lnTo>
                  <a:lnTo>
                    <a:pt x="222" y="36"/>
                  </a:lnTo>
                  <a:lnTo>
                    <a:pt x="216" y="42"/>
                  </a:lnTo>
                  <a:lnTo>
                    <a:pt x="198" y="42"/>
                  </a:lnTo>
                  <a:lnTo>
                    <a:pt x="186" y="36"/>
                  </a:lnTo>
                  <a:lnTo>
                    <a:pt x="180" y="30"/>
                  </a:lnTo>
                  <a:lnTo>
                    <a:pt x="156" y="30"/>
                  </a:lnTo>
                  <a:lnTo>
                    <a:pt x="138" y="24"/>
                  </a:lnTo>
                  <a:lnTo>
                    <a:pt x="138" y="30"/>
                  </a:lnTo>
                  <a:lnTo>
                    <a:pt x="132" y="36"/>
                  </a:lnTo>
                  <a:lnTo>
                    <a:pt x="108" y="36"/>
                  </a:lnTo>
                  <a:lnTo>
                    <a:pt x="102" y="30"/>
                  </a:lnTo>
                  <a:lnTo>
                    <a:pt x="90" y="30"/>
                  </a:lnTo>
                  <a:lnTo>
                    <a:pt x="66" y="18"/>
                  </a:lnTo>
                  <a:lnTo>
                    <a:pt x="54" y="30"/>
                  </a:lnTo>
                  <a:lnTo>
                    <a:pt x="36" y="30"/>
                  </a:lnTo>
                  <a:lnTo>
                    <a:pt x="30" y="24"/>
                  </a:lnTo>
                  <a:lnTo>
                    <a:pt x="36" y="18"/>
                  </a:lnTo>
                  <a:lnTo>
                    <a:pt x="36" y="12"/>
                  </a:lnTo>
                  <a:lnTo>
                    <a:pt x="42" y="6"/>
                  </a:lnTo>
                  <a:lnTo>
                    <a:pt x="36" y="0"/>
                  </a:lnTo>
                  <a:lnTo>
                    <a:pt x="12" y="0"/>
                  </a:lnTo>
                  <a:lnTo>
                    <a:pt x="12" y="12"/>
                  </a:lnTo>
                  <a:lnTo>
                    <a:pt x="0" y="24"/>
                  </a:lnTo>
                  <a:lnTo>
                    <a:pt x="0" y="42"/>
                  </a:lnTo>
                  <a:lnTo>
                    <a:pt x="18" y="48"/>
                  </a:lnTo>
                  <a:lnTo>
                    <a:pt x="12" y="60"/>
                  </a:lnTo>
                  <a:lnTo>
                    <a:pt x="30" y="66"/>
                  </a:lnTo>
                  <a:lnTo>
                    <a:pt x="36" y="72"/>
                  </a:lnTo>
                  <a:lnTo>
                    <a:pt x="36" y="96"/>
                  </a:lnTo>
                  <a:lnTo>
                    <a:pt x="30" y="102"/>
                  </a:lnTo>
                  <a:lnTo>
                    <a:pt x="6" y="102"/>
                  </a:lnTo>
                  <a:lnTo>
                    <a:pt x="6" y="108"/>
                  </a:lnTo>
                  <a:lnTo>
                    <a:pt x="12" y="114"/>
                  </a:lnTo>
                  <a:lnTo>
                    <a:pt x="12" y="138"/>
                  </a:lnTo>
                  <a:lnTo>
                    <a:pt x="0" y="138"/>
                  </a:lnTo>
                  <a:lnTo>
                    <a:pt x="12" y="156"/>
                  </a:lnTo>
                  <a:lnTo>
                    <a:pt x="18" y="156"/>
                  </a:lnTo>
                  <a:lnTo>
                    <a:pt x="18" y="168"/>
                  </a:lnTo>
                  <a:lnTo>
                    <a:pt x="36" y="180"/>
                  </a:lnTo>
                  <a:lnTo>
                    <a:pt x="42" y="186"/>
                  </a:lnTo>
                  <a:lnTo>
                    <a:pt x="48" y="198"/>
                  </a:lnTo>
                  <a:lnTo>
                    <a:pt x="48" y="210"/>
                  </a:lnTo>
                  <a:lnTo>
                    <a:pt x="42" y="222"/>
                  </a:lnTo>
                  <a:lnTo>
                    <a:pt x="48" y="222"/>
                  </a:lnTo>
                  <a:lnTo>
                    <a:pt x="54" y="228"/>
                  </a:lnTo>
                  <a:lnTo>
                    <a:pt x="66" y="228"/>
                  </a:lnTo>
                  <a:lnTo>
                    <a:pt x="78" y="222"/>
                  </a:lnTo>
                  <a:lnTo>
                    <a:pt x="84" y="216"/>
                  </a:lnTo>
                  <a:lnTo>
                    <a:pt x="108" y="222"/>
                  </a:lnTo>
                  <a:lnTo>
                    <a:pt x="114" y="204"/>
                  </a:lnTo>
                  <a:lnTo>
                    <a:pt x="144" y="198"/>
                  </a:lnTo>
                  <a:lnTo>
                    <a:pt x="144" y="204"/>
                  </a:lnTo>
                  <a:lnTo>
                    <a:pt x="162" y="222"/>
                  </a:lnTo>
                  <a:lnTo>
                    <a:pt x="174" y="222"/>
                  </a:lnTo>
                  <a:lnTo>
                    <a:pt x="180" y="216"/>
                  </a:lnTo>
                  <a:lnTo>
                    <a:pt x="192" y="228"/>
                  </a:lnTo>
                  <a:lnTo>
                    <a:pt x="204" y="228"/>
                  </a:lnTo>
                  <a:lnTo>
                    <a:pt x="216" y="216"/>
                  </a:lnTo>
                  <a:lnTo>
                    <a:pt x="228" y="228"/>
                  </a:lnTo>
                  <a:lnTo>
                    <a:pt x="246" y="228"/>
                  </a:lnTo>
                  <a:lnTo>
                    <a:pt x="252" y="222"/>
                  </a:lnTo>
                  <a:lnTo>
                    <a:pt x="252" y="204"/>
                  </a:lnTo>
                  <a:lnTo>
                    <a:pt x="246" y="198"/>
                  </a:lnTo>
                  <a:lnTo>
                    <a:pt x="264" y="192"/>
                  </a:lnTo>
                  <a:lnTo>
                    <a:pt x="282" y="168"/>
                  </a:lnTo>
                  <a:lnTo>
                    <a:pt x="312" y="174"/>
                  </a:lnTo>
                  <a:lnTo>
                    <a:pt x="324" y="156"/>
                  </a:lnTo>
                  <a:lnTo>
                    <a:pt x="336" y="174"/>
                  </a:lnTo>
                  <a:lnTo>
                    <a:pt x="348" y="174"/>
                  </a:lnTo>
                  <a:lnTo>
                    <a:pt x="360" y="180"/>
                  </a:lnTo>
                  <a:lnTo>
                    <a:pt x="372" y="180"/>
                  </a:lnTo>
                  <a:lnTo>
                    <a:pt x="372" y="168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09" name="Bosnia and Herzegovina" descr="© INSCALE GmbH, 05.05.2010&#10;http://www.presentationload.com/">
              <a:extLst>
                <a:ext uri="{FF2B5EF4-FFF2-40B4-BE49-F238E27FC236}">
                  <a16:creationId xmlns:a16="http://schemas.microsoft.com/office/drawing/2014/main" id="{9BB818AB-ECD5-41AC-8090-EC3ED67865EA}"/>
                </a:ext>
              </a:extLst>
            </p:cNvPr>
            <p:cNvSpPr>
              <a:spLocks/>
            </p:cNvSpPr>
            <p:nvPr/>
          </p:nvSpPr>
          <p:spPr bwMode="gray">
            <a:xfrm>
              <a:off x="6021623" y="2884637"/>
              <a:ext cx="115860" cy="106394"/>
            </a:xfrm>
            <a:custGeom>
              <a:avLst/>
              <a:gdLst>
                <a:gd name="T0" fmla="*/ 2147483647 w 264"/>
                <a:gd name="T1" fmla="*/ 2147483647 h 234"/>
                <a:gd name="T2" fmla="*/ 2147483647 w 264"/>
                <a:gd name="T3" fmla="*/ 2147483647 h 234"/>
                <a:gd name="T4" fmla="*/ 2147483647 w 264"/>
                <a:gd name="T5" fmla="*/ 2147483647 h 234"/>
                <a:gd name="T6" fmla="*/ 2147483647 w 264"/>
                <a:gd name="T7" fmla="*/ 2147483647 h 234"/>
                <a:gd name="T8" fmla="*/ 2147483647 w 264"/>
                <a:gd name="T9" fmla="*/ 2147483647 h 234"/>
                <a:gd name="T10" fmla="*/ 2147483647 w 264"/>
                <a:gd name="T11" fmla="*/ 2147483647 h 234"/>
                <a:gd name="T12" fmla="*/ 2147483647 w 264"/>
                <a:gd name="T13" fmla="*/ 2147483647 h 234"/>
                <a:gd name="T14" fmla="*/ 2147483647 w 264"/>
                <a:gd name="T15" fmla="*/ 2147483647 h 234"/>
                <a:gd name="T16" fmla="*/ 2147483647 w 264"/>
                <a:gd name="T17" fmla="*/ 2147483647 h 234"/>
                <a:gd name="T18" fmla="*/ 2147483647 w 264"/>
                <a:gd name="T19" fmla="*/ 2147483647 h 234"/>
                <a:gd name="T20" fmla="*/ 2147483647 w 264"/>
                <a:gd name="T21" fmla="*/ 2147483647 h 234"/>
                <a:gd name="T22" fmla="*/ 2147483647 w 264"/>
                <a:gd name="T23" fmla="*/ 2147483647 h 234"/>
                <a:gd name="T24" fmla="*/ 2147483647 w 264"/>
                <a:gd name="T25" fmla="*/ 2147483647 h 234"/>
                <a:gd name="T26" fmla="*/ 2147483647 w 264"/>
                <a:gd name="T27" fmla="*/ 2147483647 h 234"/>
                <a:gd name="T28" fmla="*/ 2147483647 w 264"/>
                <a:gd name="T29" fmla="*/ 2147483647 h 234"/>
                <a:gd name="T30" fmla="*/ 2147483647 w 264"/>
                <a:gd name="T31" fmla="*/ 2147483647 h 234"/>
                <a:gd name="T32" fmla="*/ 2147483647 w 264"/>
                <a:gd name="T33" fmla="*/ 2147483647 h 234"/>
                <a:gd name="T34" fmla="*/ 2147483647 w 264"/>
                <a:gd name="T35" fmla="*/ 2147483647 h 234"/>
                <a:gd name="T36" fmla="*/ 2147483647 w 264"/>
                <a:gd name="T37" fmla="*/ 2147483647 h 234"/>
                <a:gd name="T38" fmla="*/ 2147483647 w 264"/>
                <a:gd name="T39" fmla="*/ 0 h 234"/>
                <a:gd name="T40" fmla="*/ 2147483647 w 264"/>
                <a:gd name="T41" fmla="*/ 0 h 234"/>
                <a:gd name="T42" fmla="*/ 2147483647 w 264"/>
                <a:gd name="T43" fmla="*/ 2147483647 h 234"/>
                <a:gd name="T44" fmla="*/ 0 w 264"/>
                <a:gd name="T45" fmla="*/ 2147483647 h 234"/>
                <a:gd name="T46" fmla="*/ 2147483647 w 264"/>
                <a:gd name="T47" fmla="*/ 2147483647 h 234"/>
                <a:gd name="T48" fmla="*/ 2147483647 w 264"/>
                <a:gd name="T49" fmla="*/ 2147483647 h 234"/>
                <a:gd name="T50" fmla="*/ 2147483647 w 264"/>
                <a:gd name="T51" fmla="*/ 2147483647 h 234"/>
                <a:gd name="T52" fmla="*/ 2147483647 w 264"/>
                <a:gd name="T53" fmla="*/ 2147483647 h 234"/>
                <a:gd name="T54" fmla="*/ 2147483647 w 264"/>
                <a:gd name="T55" fmla="*/ 2147483647 h 234"/>
                <a:gd name="T56" fmla="*/ 2147483647 w 264"/>
                <a:gd name="T57" fmla="*/ 2147483647 h 234"/>
                <a:gd name="T58" fmla="*/ 2147483647 w 264"/>
                <a:gd name="T59" fmla="*/ 2147483647 h 234"/>
                <a:gd name="T60" fmla="*/ 2147483647 w 264"/>
                <a:gd name="T61" fmla="*/ 2147483647 h 234"/>
                <a:gd name="T62" fmla="*/ 2147483647 w 264"/>
                <a:gd name="T63" fmla="*/ 2147483647 h 234"/>
                <a:gd name="T64" fmla="*/ 2147483647 w 264"/>
                <a:gd name="T65" fmla="*/ 2147483647 h 234"/>
                <a:gd name="T66" fmla="*/ 2147483647 w 264"/>
                <a:gd name="T67" fmla="*/ 2147483647 h 234"/>
                <a:gd name="T68" fmla="*/ 2147483647 w 264"/>
                <a:gd name="T69" fmla="*/ 2147483647 h 234"/>
                <a:gd name="T70" fmla="*/ 2147483647 w 264"/>
                <a:gd name="T71" fmla="*/ 2147483647 h 234"/>
                <a:gd name="T72" fmla="*/ 2147483647 w 264"/>
                <a:gd name="T73" fmla="*/ 2147483647 h 234"/>
                <a:gd name="T74" fmla="*/ 2147483647 w 264"/>
                <a:gd name="T75" fmla="*/ 2147483647 h 234"/>
                <a:gd name="T76" fmla="*/ 2147483647 w 264"/>
                <a:gd name="T77" fmla="*/ 2147483647 h 234"/>
                <a:gd name="T78" fmla="*/ 2147483647 w 264"/>
                <a:gd name="T79" fmla="*/ 2147483647 h 234"/>
                <a:gd name="T80" fmla="*/ 2147483647 w 264"/>
                <a:gd name="T81" fmla="*/ 2147483647 h 234"/>
                <a:gd name="T82" fmla="*/ 2147483647 w 264"/>
                <a:gd name="T83" fmla="*/ 2147483647 h 234"/>
                <a:gd name="T84" fmla="*/ 2147483647 w 264"/>
                <a:gd name="T85" fmla="*/ 2147483647 h 234"/>
                <a:gd name="T86" fmla="*/ 2147483647 w 264"/>
                <a:gd name="T87" fmla="*/ 2147483647 h 234"/>
                <a:gd name="T88" fmla="*/ 2147483647 w 264"/>
                <a:gd name="T89" fmla="*/ 2147483647 h 234"/>
                <a:gd name="T90" fmla="*/ 2147483647 w 264"/>
                <a:gd name="T91" fmla="*/ 2147483647 h 234"/>
                <a:gd name="T92" fmla="*/ 2147483647 w 264"/>
                <a:gd name="T93" fmla="*/ 2147483647 h 234"/>
                <a:gd name="T94" fmla="*/ 2147483647 w 264"/>
                <a:gd name="T95" fmla="*/ 2147483647 h 234"/>
                <a:gd name="T96" fmla="*/ 2147483647 w 264"/>
                <a:gd name="T97" fmla="*/ 2147483647 h 234"/>
                <a:gd name="T98" fmla="*/ 2147483647 w 264"/>
                <a:gd name="T99" fmla="*/ 2147483647 h 234"/>
                <a:gd name="T100" fmla="*/ 2147483647 w 264"/>
                <a:gd name="T101" fmla="*/ 2147483647 h 234"/>
                <a:gd name="T102" fmla="*/ 2147483647 w 264"/>
                <a:gd name="T103" fmla="*/ 2147483647 h 234"/>
                <a:gd name="T104" fmla="*/ 2147483647 w 264"/>
                <a:gd name="T105" fmla="*/ 2147483647 h 234"/>
                <a:gd name="T106" fmla="*/ 2147483647 w 264"/>
                <a:gd name="T107" fmla="*/ 2147483647 h 234"/>
                <a:gd name="T108" fmla="*/ 2147483647 w 264"/>
                <a:gd name="T109" fmla="*/ 2147483647 h 234"/>
                <a:gd name="T110" fmla="*/ 2147483647 w 264"/>
                <a:gd name="T111" fmla="*/ 2147483647 h 234"/>
                <a:gd name="T112" fmla="*/ 2147483647 w 264"/>
                <a:gd name="T113" fmla="*/ 2147483647 h 234"/>
                <a:gd name="T114" fmla="*/ 2147483647 w 264"/>
                <a:gd name="T115" fmla="*/ 2147483647 h 234"/>
                <a:gd name="T116" fmla="*/ 2147483647 w 264"/>
                <a:gd name="T117" fmla="*/ 2147483647 h 234"/>
                <a:gd name="T118" fmla="*/ 2147483647 w 264"/>
                <a:gd name="T119" fmla="*/ 2147483647 h 234"/>
                <a:gd name="T120" fmla="*/ 2147483647 w 264"/>
                <a:gd name="T121" fmla="*/ 2147483647 h 234"/>
                <a:gd name="T122" fmla="*/ 2147483647 w 264"/>
                <a:gd name="T123" fmla="*/ 2147483647 h 234"/>
                <a:gd name="T124" fmla="*/ 2147483647 w 264"/>
                <a:gd name="T125" fmla="*/ 2147483647 h 234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64"/>
                <a:gd name="T190" fmla="*/ 0 h 234"/>
                <a:gd name="T191" fmla="*/ 264 w 264"/>
                <a:gd name="T192" fmla="*/ 234 h 234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64" h="234">
                  <a:moveTo>
                    <a:pt x="246" y="78"/>
                  </a:moveTo>
                  <a:lnTo>
                    <a:pt x="228" y="78"/>
                  </a:lnTo>
                  <a:lnTo>
                    <a:pt x="228" y="60"/>
                  </a:lnTo>
                  <a:lnTo>
                    <a:pt x="246" y="42"/>
                  </a:lnTo>
                  <a:lnTo>
                    <a:pt x="246" y="30"/>
                  </a:lnTo>
                  <a:lnTo>
                    <a:pt x="234" y="30"/>
                  </a:lnTo>
                  <a:lnTo>
                    <a:pt x="222" y="36"/>
                  </a:lnTo>
                  <a:lnTo>
                    <a:pt x="216" y="36"/>
                  </a:lnTo>
                  <a:lnTo>
                    <a:pt x="216" y="30"/>
                  </a:lnTo>
                  <a:lnTo>
                    <a:pt x="204" y="30"/>
                  </a:lnTo>
                  <a:lnTo>
                    <a:pt x="192" y="12"/>
                  </a:lnTo>
                  <a:lnTo>
                    <a:pt x="138" y="12"/>
                  </a:lnTo>
                  <a:lnTo>
                    <a:pt x="132" y="6"/>
                  </a:lnTo>
                  <a:lnTo>
                    <a:pt x="120" y="6"/>
                  </a:lnTo>
                  <a:lnTo>
                    <a:pt x="108" y="12"/>
                  </a:lnTo>
                  <a:lnTo>
                    <a:pt x="90" y="6"/>
                  </a:lnTo>
                  <a:lnTo>
                    <a:pt x="66" y="6"/>
                  </a:lnTo>
                  <a:lnTo>
                    <a:pt x="42" y="12"/>
                  </a:lnTo>
                  <a:lnTo>
                    <a:pt x="30" y="6"/>
                  </a:lnTo>
                  <a:lnTo>
                    <a:pt x="24" y="0"/>
                  </a:lnTo>
                  <a:lnTo>
                    <a:pt x="18" y="0"/>
                  </a:lnTo>
                  <a:lnTo>
                    <a:pt x="18" y="24"/>
                  </a:lnTo>
                  <a:lnTo>
                    <a:pt x="0" y="30"/>
                  </a:lnTo>
                  <a:lnTo>
                    <a:pt x="12" y="42"/>
                  </a:lnTo>
                  <a:lnTo>
                    <a:pt x="30" y="48"/>
                  </a:lnTo>
                  <a:lnTo>
                    <a:pt x="30" y="60"/>
                  </a:lnTo>
                  <a:lnTo>
                    <a:pt x="36" y="60"/>
                  </a:lnTo>
                  <a:lnTo>
                    <a:pt x="42" y="66"/>
                  </a:lnTo>
                  <a:lnTo>
                    <a:pt x="42" y="84"/>
                  </a:lnTo>
                  <a:lnTo>
                    <a:pt x="60" y="90"/>
                  </a:lnTo>
                  <a:lnTo>
                    <a:pt x="72" y="120"/>
                  </a:lnTo>
                  <a:lnTo>
                    <a:pt x="84" y="132"/>
                  </a:lnTo>
                  <a:lnTo>
                    <a:pt x="96" y="138"/>
                  </a:lnTo>
                  <a:lnTo>
                    <a:pt x="114" y="150"/>
                  </a:lnTo>
                  <a:lnTo>
                    <a:pt x="126" y="156"/>
                  </a:lnTo>
                  <a:lnTo>
                    <a:pt x="132" y="168"/>
                  </a:lnTo>
                  <a:lnTo>
                    <a:pt x="132" y="174"/>
                  </a:lnTo>
                  <a:lnTo>
                    <a:pt x="126" y="180"/>
                  </a:lnTo>
                  <a:lnTo>
                    <a:pt x="138" y="180"/>
                  </a:lnTo>
                  <a:lnTo>
                    <a:pt x="156" y="198"/>
                  </a:lnTo>
                  <a:lnTo>
                    <a:pt x="162" y="210"/>
                  </a:lnTo>
                  <a:lnTo>
                    <a:pt x="174" y="216"/>
                  </a:lnTo>
                  <a:lnTo>
                    <a:pt x="192" y="234"/>
                  </a:lnTo>
                  <a:lnTo>
                    <a:pt x="210" y="204"/>
                  </a:lnTo>
                  <a:lnTo>
                    <a:pt x="198" y="198"/>
                  </a:lnTo>
                  <a:lnTo>
                    <a:pt x="192" y="198"/>
                  </a:lnTo>
                  <a:lnTo>
                    <a:pt x="186" y="192"/>
                  </a:lnTo>
                  <a:lnTo>
                    <a:pt x="186" y="186"/>
                  </a:lnTo>
                  <a:lnTo>
                    <a:pt x="192" y="180"/>
                  </a:lnTo>
                  <a:lnTo>
                    <a:pt x="198" y="180"/>
                  </a:lnTo>
                  <a:lnTo>
                    <a:pt x="204" y="168"/>
                  </a:lnTo>
                  <a:lnTo>
                    <a:pt x="204" y="162"/>
                  </a:lnTo>
                  <a:lnTo>
                    <a:pt x="210" y="156"/>
                  </a:lnTo>
                  <a:lnTo>
                    <a:pt x="228" y="156"/>
                  </a:lnTo>
                  <a:lnTo>
                    <a:pt x="228" y="132"/>
                  </a:lnTo>
                  <a:lnTo>
                    <a:pt x="258" y="132"/>
                  </a:lnTo>
                  <a:lnTo>
                    <a:pt x="258" y="126"/>
                  </a:lnTo>
                  <a:lnTo>
                    <a:pt x="252" y="114"/>
                  </a:lnTo>
                  <a:lnTo>
                    <a:pt x="240" y="102"/>
                  </a:lnTo>
                  <a:lnTo>
                    <a:pt x="264" y="96"/>
                  </a:lnTo>
                  <a:lnTo>
                    <a:pt x="258" y="84"/>
                  </a:lnTo>
                  <a:lnTo>
                    <a:pt x="252" y="78"/>
                  </a:lnTo>
                  <a:lnTo>
                    <a:pt x="246" y="78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10" name="Bahrain" descr="© INSCALE GmbH, 05.05.2010&#10;http://www.presentationload.com/">
              <a:extLst>
                <a:ext uri="{FF2B5EF4-FFF2-40B4-BE49-F238E27FC236}">
                  <a16:creationId xmlns:a16="http://schemas.microsoft.com/office/drawing/2014/main" id="{CF66D97D-1EF4-4C2F-88C8-1D6F3512C10B}"/>
                </a:ext>
              </a:extLst>
            </p:cNvPr>
            <p:cNvSpPr>
              <a:spLocks/>
            </p:cNvSpPr>
            <p:nvPr/>
          </p:nvSpPr>
          <p:spPr bwMode="gray">
            <a:xfrm>
              <a:off x="7105631" y="3562705"/>
              <a:ext cx="12697" cy="25408"/>
            </a:xfrm>
            <a:custGeom>
              <a:avLst/>
              <a:gdLst>
                <a:gd name="T0" fmla="*/ 2147483647 w 15"/>
                <a:gd name="T1" fmla="*/ 0 h 28"/>
                <a:gd name="T2" fmla="*/ 2147483647 w 15"/>
                <a:gd name="T3" fmla="*/ 2147483647 h 28"/>
                <a:gd name="T4" fmla="*/ 2147483647 w 15"/>
                <a:gd name="T5" fmla="*/ 2147483647 h 28"/>
                <a:gd name="T6" fmla="*/ 2033064304 w 15"/>
                <a:gd name="T7" fmla="*/ 2147483647 h 28"/>
                <a:gd name="T8" fmla="*/ 813445092 w 15"/>
                <a:gd name="T9" fmla="*/ 2147483647 h 28"/>
                <a:gd name="T10" fmla="*/ 2147483647 w 15"/>
                <a:gd name="T11" fmla="*/ 0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5"/>
                <a:gd name="T19" fmla="*/ 0 h 28"/>
                <a:gd name="T20" fmla="*/ 15 w 15"/>
                <a:gd name="T21" fmla="*/ 28 h 2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5" h="28">
                  <a:moveTo>
                    <a:pt x="9" y="0"/>
                  </a:moveTo>
                  <a:cubicBezTo>
                    <a:pt x="14" y="0"/>
                    <a:pt x="15" y="10"/>
                    <a:pt x="14" y="14"/>
                  </a:cubicBezTo>
                  <a:cubicBezTo>
                    <a:pt x="13" y="18"/>
                    <a:pt x="15" y="28"/>
                    <a:pt x="9" y="28"/>
                  </a:cubicBezTo>
                  <a:cubicBezTo>
                    <a:pt x="4" y="27"/>
                    <a:pt x="5" y="21"/>
                    <a:pt x="5" y="18"/>
                  </a:cubicBezTo>
                  <a:cubicBezTo>
                    <a:pt x="5" y="14"/>
                    <a:pt x="0" y="14"/>
                    <a:pt x="2" y="8"/>
                  </a:cubicBezTo>
                  <a:close/>
                </a:path>
              </a:pathLst>
            </a:custGeom>
            <a:solidFill>
              <a:srgbClr val="24771B"/>
            </a:solidFill>
            <a:ln w="9525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11" name="Austria" descr="© INSCALE GmbH, 05.05.2010&#10;http://www.presentationload.com/">
              <a:extLst>
                <a:ext uri="{FF2B5EF4-FFF2-40B4-BE49-F238E27FC236}">
                  <a16:creationId xmlns:a16="http://schemas.microsoft.com/office/drawing/2014/main" id="{56E86CEB-1C25-41F7-92AD-080388800179}"/>
                </a:ext>
              </a:extLst>
            </p:cNvPr>
            <p:cNvSpPr>
              <a:spLocks/>
            </p:cNvSpPr>
            <p:nvPr/>
          </p:nvSpPr>
          <p:spPr bwMode="gray">
            <a:xfrm>
              <a:off x="5851800" y="2752834"/>
              <a:ext cx="203152" cy="90515"/>
            </a:xfrm>
            <a:custGeom>
              <a:avLst/>
              <a:gdLst>
                <a:gd name="T0" fmla="*/ 2147483647 w 456"/>
                <a:gd name="T1" fmla="*/ 2147483647 h 204"/>
                <a:gd name="T2" fmla="*/ 2147483647 w 456"/>
                <a:gd name="T3" fmla="*/ 2147483647 h 204"/>
                <a:gd name="T4" fmla="*/ 2147483647 w 456"/>
                <a:gd name="T5" fmla="*/ 2147483647 h 204"/>
                <a:gd name="T6" fmla="*/ 2147483647 w 456"/>
                <a:gd name="T7" fmla="*/ 2147483647 h 204"/>
                <a:gd name="T8" fmla="*/ 2147483647 w 456"/>
                <a:gd name="T9" fmla="*/ 2147483647 h 204"/>
                <a:gd name="T10" fmla="*/ 2147483647 w 456"/>
                <a:gd name="T11" fmla="*/ 2147483647 h 204"/>
                <a:gd name="T12" fmla="*/ 2147483647 w 456"/>
                <a:gd name="T13" fmla="*/ 2147483647 h 204"/>
                <a:gd name="T14" fmla="*/ 2147483647 w 456"/>
                <a:gd name="T15" fmla="*/ 0 h 204"/>
                <a:gd name="T16" fmla="*/ 2147483647 w 456"/>
                <a:gd name="T17" fmla="*/ 2147483647 h 204"/>
                <a:gd name="T18" fmla="*/ 2147483647 w 456"/>
                <a:gd name="T19" fmla="*/ 2147483647 h 204"/>
                <a:gd name="T20" fmla="*/ 2147483647 w 456"/>
                <a:gd name="T21" fmla="*/ 2147483647 h 204"/>
                <a:gd name="T22" fmla="*/ 2147483647 w 456"/>
                <a:gd name="T23" fmla="*/ 2147483647 h 204"/>
                <a:gd name="T24" fmla="*/ 2147483647 w 456"/>
                <a:gd name="T25" fmla="*/ 2147483647 h 204"/>
                <a:gd name="T26" fmla="*/ 2147483647 w 456"/>
                <a:gd name="T27" fmla="*/ 2147483647 h 204"/>
                <a:gd name="T28" fmla="*/ 2147483647 w 456"/>
                <a:gd name="T29" fmla="*/ 2147483647 h 204"/>
                <a:gd name="T30" fmla="*/ 2147483647 w 456"/>
                <a:gd name="T31" fmla="*/ 2147483647 h 204"/>
                <a:gd name="T32" fmla="*/ 2147483647 w 456"/>
                <a:gd name="T33" fmla="*/ 2147483647 h 204"/>
                <a:gd name="T34" fmla="*/ 2147483647 w 456"/>
                <a:gd name="T35" fmla="*/ 2147483647 h 204"/>
                <a:gd name="T36" fmla="*/ 2147483647 w 456"/>
                <a:gd name="T37" fmla="*/ 2147483647 h 204"/>
                <a:gd name="T38" fmla="*/ 2147483647 w 456"/>
                <a:gd name="T39" fmla="*/ 2147483647 h 204"/>
                <a:gd name="T40" fmla="*/ 2147483647 w 456"/>
                <a:gd name="T41" fmla="*/ 2147483647 h 204"/>
                <a:gd name="T42" fmla="*/ 2147483647 w 456"/>
                <a:gd name="T43" fmla="*/ 2147483647 h 204"/>
                <a:gd name="T44" fmla="*/ 2147483647 w 456"/>
                <a:gd name="T45" fmla="*/ 2147483647 h 204"/>
                <a:gd name="T46" fmla="*/ 2147483647 w 456"/>
                <a:gd name="T47" fmla="*/ 2147483647 h 204"/>
                <a:gd name="T48" fmla="*/ 2147483647 w 456"/>
                <a:gd name="T49" fmla="*/ 2147483647 h 204"/>
                <a:gd name="T50" fmla="*/ 2147483647 w 456"/>
                <a:gd name="T51" fmla="*/ 2147483647 h 204"/>
                <a:gd name="T52" fmla="*/ 2147483647 w 456"/>
                <a:gd name="T53" fmla="*/ 2147483647 h 204"/>
                <a:gd name="T54" fmla="*/ 0 w 456"/>
                <a:gd name="T55" fmla="*/ 2147483647 h 204"/>
                <a:gd name="T56" fmla="*/ 2147483647 w 456"/>
                <a:gd name="T57" fmla="*/ 2147483647 h 204"/>
                <a:gd name="T58" fmla="*/ 2147483647 w 456"/>
                <a:gd name="T59" fmla="*/ 2147483647 h 204"/>
                <a:gd name="T60" fmla="*/ 2147483647 w 456"/>
                <a:gd name="T61" fmla="*/ 2147483647 h 204"/>
                <a:gd name="T62" fmla="*/ 2147483647 w 456"/>
                <a:gd name="T63" fmla="*/ 2147483647 h 204"/>
                <a:gd name="T64" fmla="*/ 2147483647 w 456"/>
                <a:gd name="T65" fmla="*/ 2147483647 h 204"/>
                <a:gd name="T66" fmla="*/ 2147483647 w 456"/>
                <a:gd name="T67" fmla="*/ 2147483647 h 204"/>
                <a:gd name="T68" fmla="*/ 2147483647 w 456"/>
                <a:gd name="T69" fmla="*/ 2147483647 h 204"/>
                <a:gd name="T70" fmla="*/ 2147483647 w 456"/>
                <a:gd name="T71" fmla="*/ 2147483647 h 204"/>
                <a:gd name="T72" fmla="*/ 2147483647 w 456"/>
                <a:gd name="T73" fmla="*/ 2147483647 h 204"/>
                <a:gd name="T74" fmla="*/ 2147483647 w 456"/>
                <a:gd name="T75" fmla="*/ 2147483647 h 204"/>
                <a:gd name="T76" fmla="*/ 2147483647 w 456"/>
                <a:gd name="T77" fmla="*/ 2147483647 h 204"/>
                <a:gd name="T78" fmla="*/ 2147483647 w 456"/>
                <a:gd name="T79" fmla="*/ 2147483647 h 204"/>
                <a:gd name="T80" fmla="*/ 2147483647 w 456"/>
                <a:gd name="T81" fmla="*/ 2147483647 h 204"/>
                <a:gd name="T82" fmla="*/ 2147483647 w 456"/>
                <a:gd name="T83" fmla="*/ 2147483647 h 204"/>
                <a:gd name="T84" fmla="*/ 2147483647 w 456"/>
                <a:gd name="T85" fmla="*/ 2147483647 h 204"/>
                <a:gd name="T86" fmla="*/ 2147483647 w 456"/>
                <a:gd name="T87" fmla="*/ 2147483647 h 204"/>
                <a:gd name="T88" fmla="*/ 2147483647 w 456"/>
                <a:gd name="T89" fmla="*/ 2147483647 h 204"/>
                <a:gd name="T90" fmla="*/ 2147483647 w 456"/>
                <a:gd name="T91" fmla="*/ 2147483647 h 204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56"/>
                <a:gd name="T139" fmla="*/ 0 h 204"/>
                <a:gd name="T140" fmla="*/ 456 w 456"/>
                <a:gd name="T141" fmla="*/ 204 h 204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56" h="204">
                  <a:moveTo>
                    <a:pt x="456" y="102"/>
                  </a:moveTo>
                  <a:lnTo>
                    <a:pt x="456" y="60"/>
                  </a:lnTo>
                  <a:lnTo>
                    <a:pt x="450" y="60"/>
                  </a:lnTo>
                  <a:lnTo>
                    <a:pt x="450" y="48"/>
                  </a:lnTo>
                  <a:lnTo>
                    <a:pt x="456" y="24"/>
                  </a:lnTo>
                  <a:lnTo>
                    <a:pt x="444" y="18"/>
                  </a:lnTo>
                  <a:lnTo>
                    <a:pt x="438" y="18"/>
                  </a:lnTo>
                  <a:lnTo>
                    <a:pt x="432" y="12"/>
                  </a:lnTo>
                  <a:lnTo>
                    <a:pt x="420" y="12"/>
                  </a:lnTo>
                  <a:lnTo>
                    <a:pt x="414" y="18"/>
                  </a:lnTo>
                  <a:lnTo>
                    <a:pt x="402" y="24"/>
                  </a:lnTo>
                  <a:lnTo>
                    <a:pt x="390" y="12"/>
                  </a:lnTo>
                  <a:lnTo>
                    <a:pt x="378" y="18"/>
                  </a:lnTo>
                  <a:lnTo>
                    <a:pt x="366" y="6"/>
                  </a:lnTo>
                  <a:lnTo>
                    <a:pt x="354" y="0"/>
                  </a:lnTo>
                  <a:lnTo>
                    <a:pt x="336" y="0"/>
                  </a:lnTo>
                  <a:lnTo>
                    <a:pt x="330" y="6"/>
                  </a:lnTo>
                  <a:lnTo>
                    <a:pt x="324" y="18"/>
                  </a:lnTo>
                  <a:lnTo>
                    <a:pt x="318" y="18"/>
                  </a:lnTo>
                  <a:lnTo>
                    <a:pt x="318" y="36"/>
                  </a:lnTo>
                  <a:lnTo>
                    <a:pt x="306" y="30"/>
                  </a:lnTo>
                  <a:lnTo>
                    <a:pt x="300" y="30"/>
                  </a:lnTo>
                  <a:lnTo>
                    <a:pt x="288" y="36"/>
                  </a:lnTo>
                  <a:lnTo>
                    <a:pt x="276" y="36"/>
                  </a:lnTo>
                  <a:lnTo>
                    <a:pt x="258" y="18"/>
                  </a:lnTo>
                  <a:lnTo>
                    <a:pt x="252" y="36"/>
                  </a:lnTo>
                  <a:lnTo>
                    <a:pt x="234" y="36"/>
                  </a:lnTo>
                  <a:lnTo>
                    <a:pt x="240" y="48"/>
                  </a:lnTo>
                  <a:lnTo>
                    <a:pt x="240" y="66"/>
                  </a:lnTo>
                  <a:lnTo>
                    <a:pt x="234" y="66"/>
                  </a:lnTo>
                  <a:lnTo>
                    <a:pt x="228" y="60"/>
                  </a:lnTo>
                  <a:lnTo>
                    <a:pt x="210" y="60"/>
                  </a:lnTo>
                  <a:lnTo>
                    <a:pt x="204" y="66"/>
                  </a:lnTo>
                  <a:lnTo>
                    <a:pt x="204" y="72"/>
                  </a:lnTo>
                  <a:lnTo>
                    <a:pt x="198" y="78"/>
                  </a:lnTo>
                  <a:lnTo>
                    <a:pt x="198" y="84"/>
                  </a:lnTo>
                  <a:lnTo>
                    <a:pt x="210" y="84"/>
                  </a:lnTo>
                  <a:lnTo>
                    <a:pt x="210" y="126"/>
                  </a:lnTo>
                  <a:lnTo>
                    <a:pt x="204" y="126"/>
                  </a:lnTo>
                  <a:lnTo>
                    <a:pt x="192" y="114"/>
                  </a:lnTo>
                  <a:lnTo>
                    <a:pt x="174" y="108"/>
                  </a:lnTo>
                  <a:lnTo>
                    <a:pt x="162" y="102"/>
                  </a:lnTo>
                  <a:lnTo>
                    <a:pt x="144" y="114"/>
                  </a:lnTo>
                  <a:lnTo>
                    <a:pt x="126" y="114"/>
                  </a:lnTo>
                  <a:lnTo>
                    <a:pt x="108" y="126"/>
                  </a:lnTo>
                  <a:lnTo>
                    <a:pt x="102" y="132"/>
                  </a:lnTo>
                  <a:lnTo>
                    <a:pt x="84" y="132"/>
                  </a:lnTo>
                  <a:lnTo>
                    <a:pt x="66" y="114"/>
                  </a:lnTo>
                  <a:lnTo>
                    <a:pt x="48" y="114"/>
                  </a:lnTo>
                  <a:lnTo>
                    <a:pt x="48" y="126"/>
                  </a:lnTo>
                  <a:lnTo>
                    <a:pt x="42" y="132"/>
                  </a:lnTo>
                  <a:lnTo>
                    <a:pt x="30" y="132"/>
                  </a:lnTo>
                  <a:lnTo>
                    <a:pt x="30" y="126"/>
                  </a:lnTo>
                  <a:lnTo>
                    <a:pt x="24" y="120"/>
                  </a:lnTo>
                  <a:lnTo>
                    <a:pt x="0" y="120"/>
                  </a:lnTo>
                  <a:lnTo>
                    <a:pt x="0" y="156"/>
                  </a:lnTo>
                  <a:lnTo>
                    <a:pt x="18" y="156"/>
                  </a:lnTo>
                  <a:lnTo>
                    <a:pt x="18" y="174"/>
                  </a:lnTo>
                  <a:lnTo>
                    <a:pt x="24" y="174"/>
                  </a:lnTo>
                  <a:lnTo>
                    <a:pt x="42" y="156"/>
                  </a:lnTo>
                  <a:lnTo>
                    <a:pt x="48" y="156"/>
                  </a:lnTo>
                  <a:lnTo>
                    <a:pt x="60" y="168"/>
                  </a:lnTo>
                  <a:lnTo>
                    <a:pt x="60" y="174"/>
                  </a:lnTo>
                  <a:lnTo>
                    <a:pt x="72" y="174"/>
                  </a:lnTo>
                  <a:lnTo>
                    <a:pt x="84" y="180"/>
                  </a:lnTo>
                  <a:lnTo>
                    <a:pt x="96" y="162"/>
                  </a:lnTo>
                  <a:lnTo>
                    <a:pt x="138" y="162"/>
                  </a:lnTo>
                  <a:lnTo>
                    <a:pt x="138" y="156"/>
                  </a:lnTo>
                  <a:lnTo>
                    <a:pt x="144" y="150"/>
                  </a:lnTo>
                  <a:lnTo>
                    <a:pt x="162" y="150"/>
                  </a:lnTo>
                  <a:lnTo>
                    <a:pt x="168" y="156"/>
                  </a:lnTo>
                  <a:lnTo>
                    <a:pt x="168" y="174"/>
                  </a:lnTo>
                  <a:lnTo>
                    <a:pt x="180" y="174"/>
                  </a:lnTo>
                  <a:lnTo>
                    <a:pt x="186" y="192"/>
                  </a:lnTo>
                  <a:lnTo>
                    <a:pt x="240" y="192"/>
                  </a:lnTo>
                  <a:lnTo>
                    <a:pt x="240" y="204"/>
                  </a:lnTo>
                  <a:lnTo>
                    <a:pt x="258" y="204"/>
                  </a:lnTo>
                  <a:lnTo>
                    <a:pt x="264" y="198"/>
                  </a:lnTo>
                  <a:lnTo>
                    <a:pt x="282" y="198"/>
                  </a:lnTo>
                  <a:lnTo>
                    <a:pt x="288" y="204"/>
                  </a:lnTo>
                  <a:lnTo>
                    <a:pt x="318" y="204"/>
                  </a:lnTo>
                  <a:lnTo>
                    <a:pt x="318" y="192"/>
                  </a:lnTo>
                  <a:lnTo>
                    <a:pt x="366" y="192"/>
                  </a:lnTo>
                  <a:lnTo>
                    <a:pt x="378" y="186"/>
                  </a:lnTo>
                  <a:lnTo>
                    <a:pt x="402" y="192"/>
                  </a:lnTo>
                  <a:lnTo>
                    <a:pt x="414" y="156"/>
                  </a:lnTo>
                  <a:lnTo>
                    <a:pt x="432" y="156"/>
                  </a:lnTo>
                  <a:lnTo>
                    <a:pt x="432" y="132"/>
                  </a:lnTo>
                  <a:lnTo>
                    <a:pt x="444" y="114"/>
                  </a:lnTo>
                  <a:lnTo>
                    <a:pt x="432" y="114"/>
                  </a:lnTo>
                  <a:lnTo>
                    <a:pt x="438" y="102"/>
                  </a:lnTo>
                  <a:lnTo>
                    <a:pt x="456" y="102"/>
                  </a:lnTo>
                  <a:close/>
                </a:path>
              </a:pathLst>
            </a:custGeom>
            <a:solidFill>
              <a:srgbClr val="24771B"/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12" name="Albania" descr="© INSCALE GmbH, 05.05.2010&#10;http://www.presentationload.com/">
              <a:extLst>
                <a:ext uri="{FF2B5EF4-FFF2-40B4-BE49-F238E27FC236}">
                  <a16:creationId xmlns:a16="http://schemas.microsoft.com/office/drawing/2014/main" id="{CE6EF17A-C442-406C-812D-DA11E2A9C96B}"/>
                </a:ext>
              </a:extLst>
            </p:cNvPr>
            <p:cNvSpPr>
              <a:spLocks/>
            </p:cNvSpPr>
            <p:nvPr/>
          </p:nvSpPr>
          <p:spPr bwMode="gray">
            <a:xfrm>
              <a:off x="6120025" y="2979916"/>
              <a:ext cx="65072" cy="109570"/>
            </a:xfrm>
            <a:custGeom>
              <a:avLst/>
              <a:gdLst>
                <a:gd name="T0" fmla="*/ 2147483647 w 144"/>
                <a:gd name="T1" fmla="*/ 2147483647 h 246"/>
                <a:gd name="T2" fmla="*/ 2147483647 w 144"/>
                <a:gd name="T3" fmla="*/ 2147483647 h 246"/>
                <a:gd name="T4" fmla="*/ 2147483647 w 144"/>
                <a:gd name="T5" fmla="*/ 2147483647 h 246"/>
                <a:gd name="T6" fmla="*/ 2147483647 w 144"/>
                <a:gd name="T7" fmla="*/ 2147483647 h 246"/>
                <a:gd name="T8" fmla="*/ 2147483647 w 144"/>
                <a:gd name="T9" fmla="*/ 2147483647 h 246"/>
                <a:gd name="T10" fmla="*/ 2147483647 w 144"/>
                <a:gd name="T11" fmla="*/ 2147483647 h 246"/>
                <a:gd name="T12" fmla="*/ 2147483647 w 144"/>
                <a:gd name="T13" fmla="*/ 2147483647 h 246"/>
                <a:gd name="T14" fmla="*/ 2147483647 w 144"/>
                <a:gd name="T15" fmla="*/ 2147483647 h 246"/>
                <a:gd name="T16" fmla="*/ 2147483647 w 144"/>
                <a:gd name="T17" fmla="*/ 2147483647 h 246"/>
                <a:gd name="T18" fmla="*/ 2147483647 w 144"/>
                <a:gd name="T19" fmla="*/ 2147483647 h 246"/>
                <a:gd name="T20" fmla="*/ 2147483647 w 144"/>
                <a:gd name="T21" fmla="*/ 2147483647 h 246"/>
                <a:gd name="T22" fmla="*/ 2147483647 w 144"/>
                <a:gd name="T23" fmla="*/ 2147483647 h 246"/>
                <a:gd name="T24" fmla="*/ 2147483647 w 144"/>
                <a:gd name="T25" fmla="*/ 2147483647 h 246"/>
                <a:gd name="T26" fmla="*/ 2147483647 w 144"/>
                <a:gd name="T27" fmla="*/ 2147483647 h 246"/>
                <a:gd name="T28" fmla="*/ 2147483647 w 144"/>
                <a:gd name="T29" fmla="*/ 2147483647 h 246"/>
                <a:gd name="T30" fmla="*/ 2147483647 w 144"/>
                <a:gd name="T31" fmla="*/ 2147483647 h 246"/>
                <a:gd name="T32" fmla="*/ 2147483647 w 144"/>
                <a:gd name="T33" fmla="*/ 2147483647 h 246"/>
                <a:gd name="T34" fmla="*/ 2147483647 w 144"/>
                <a:gd name="T35" fmla="*/ 2147483647 h 246"/>
                <a:gd name="T36" fmla="*/ 2147483647 w 144"/>
                <a:gd name="T37" fmla="*/ 2147483647 h 246"/>
                <a:gd name="T38" fmla="*/ 2147483647 w 144"/>
                <a:gd name="T39" fmla="*/ 0 h 246"/>
                <a:gd name="T40" fmla="*/ 2147483647 w 144"/>
                <a:gd name="T41" fmla="*/ 2147483647 h 246"/>
                <a:gd name="T42" fmla="*/ 2147483647 w 144"/>
                <a:gd name="T43" fmla="*/ 2147483647 h 246"/>
                <a:gd name="T44" fmla="*/ 0 w 144"/>
                <a:gd name="T45" fmla="*/ 2147483647 h 246"/>
                <a:gd name="T46" fmla="*/ 2147483647 w 144"/>
                <a:gd name="T47" fmla="*/ 2147483647 h 246"/>
                <a:gd name="T48" fmla="*/ 2147483647 w 144"/>
                <a:gd name="T49" fmla="*/ 2147483647 h 246"/>
                <a:gd name="T50" fmla="*/ 2147483647 w 144"/>
                <a:gd name="T51" fmla="*/ 2147483647 h 246"/>
                <a:gd name="T52" fmla="*/ 2147483647 w 144"/>
                <a:gd name="T53" fmla="*/ 2147483647 h 246"/>
                <a:gd name="T54" fmla="*/ 2147483647 w 144"/>
                <a:gd name="T55" fmla="*/ 2147483647 h 246"/>
                <a:gd name="T56" fmla="*/ 2147483647 w 144"/>
                <a:gd name="T57" fmla="*/ 2147483647 h 246"/>
                <a:gd name="T58" fmla="*/ 2147483647 w 144"/>
                <a:gd name="T59" fmla="*/ 2147483647 h 246"/>
                <a:gd name="T60" fmla="*/ 2147483647 w 144"/>
                <a:gd name="T61" fmla="*/ 2147483647 h 246"/>
                <a:gd name="T62" fmla="*/ 2147483647 w 144"/>
                <a:gd name="T63" fmla="*/ 2147483647 h 246"/>
                <a:gd name="T64" fmla="*/ 2147483647 w 144"/>
                <a:gd name="T65" fmla="*/ 2147483647 h 246"/>
                <a:gd name="T66" fmla="*/ 2147483647 w 144"/>
                <a:gd name="T67" fmla="*/ 2147483647 h 246"/>
                <a:gd name="T68" fmla="*/ 2147483647 w 144"/>
                <a:gd name="T69" fmla="*/ 2147483647 h 246"/>
                <a:gd name="T70" fmla="*/ 2147483647 w 144"/>
                <a:gd name="T71" fmla="*/ 2147483647 h 246"/>
                <a:gd name="T72" fmla="*/ 2147483647 w 144"/>
                <a:gd name="T73" fmla="*/ 2147483647 h 246"/>
                <a:gd name="T74" fmla="*/ 2147483647 w 144"/>
                <a:gd name="T75" fmla="*/ 2147483647 h 246"/>
                <a:gd name="T76" fmla="*/ 2147483647 w 144"/>
                <a:gd name="T77" fmla="*/ 2147483647 h 246"/>
                <a:gd name="T78" fmla="*/ 2147483647 w 144"/>
                <a:gd name="T79" fmla="*/ 2147483647 h 246"/>
                <a:gd name="T80" fmla="*/ 2147483647 w 144"/>
                <a:gd name="T81" fmla="*/ 2147483647 h 246"/>
                <a:gd name="T82" fmla="*/ 2147483647 w 144"/>
                <a:gd name="T83" fmla="*/ 2147483647 h 246"/>
                <a:gd name="T84" fmla="*/ 2147483647 w 144"/>
                <a:gd name="T85" fmla="*/ 2147483647 h 246"/>
                <a:gd name="T86" fmla="*/ 2147483647 w 144"/>
                <a:gd name="T87" fmla="*/ 2147483647 h 246"/>
                <a:gd name="T88" fmla="*/ 2147483647 w 144"/>
                <a:gd name="T89" fmla="*/ 2147483647 h 24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144"/>
                <a:gd name="T136" fmla="*/ 0 h 246"/>
                <a:gd name="T137" fmla="*/ 144 w 144"/>
                <a:gd name="T138" fmla="*/ 246 h 24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144" h="246">
                  <a:moveTo>
                    <a:pt x="96" y="210"/>
                  </a:moveTo>
                  <a:lnTo>
                    <a:pt x="96" y="204"/>
                  </a:lnTo>
                  <a:lnTo>
                    <a:pt x="108" y="204"/>
                  </a:lnTo>
                  <a:lnTo>
                    <a:pt x="120" y="198"/>
                  </a:lnTo>
                  <a:lnTo>
                    <a:pt x="120" y="174"/>
                  </a:lnTo>
                  <a:lnTo>
                    <a:pt x="138" y="174"/>
                  </a:lnTo>
                  <a:lnTo>
                    <a:pt x="144" y="168"/>
                  </a:lnTo>
                  <a:lnTo>
                    <a:pt x="144" y="138"/>
                  </a:lnTo>
                  <a:lnTo>
                    <a:pt x="120" y="144"/>
                  </a:lnTo>
                  <a:lnTo>
                    <a:pt x="120" y="126"/>
                  </a:lnTo>
                  <a:lnTo>
                    <a:pt x="114" y="126"/>
                  </a:lnTo>
                  <a:lnTo>
                    <a:pt x="108" y="120"/>
                  </a:lnTo>
                  <a:lnTo>
                    <a:pt x="108" y="96"/>
                  </a:lnTo>
                  <a:lnTo>
                    <a:pt x="102" y="84"/>
                  </a:lnTo>
                  <a:lnTo>
                    <a:pt x="102" y="42"/>
                  </a:lnTo>
                  <a:lnTo>
                    <a:pt x="96" y="24"/>
                  </a:lnTo>
                  <a:lnTo>
                    <a:pt x="84" y="24"/>
                  </a:lnTo>
                  <a:lnTo>
                    <a:pt x="72" y="6"/>
                  </a:lnTo>
                  <a:lnTo>
                    <a:pt x="66" y="12"/>
                  </a:lnTo>
                  <a:lnTo>
                    <a:pt x="36" y="0"/>
                  </a:lnTo>
                  <a:lnTo>
                    <a:pt x="36" y="18"/>
                  </a:lnTo>
                  <a:lnTo>
                    <a:pt x="24" y="24"/>
                  </a:lnTo>
                  <a:lnTo>
                    <a:pt x="0" y="24"/>
                  </a:lnTo>
                  <a:lnTo>
                    <a:pt x="18" y="36"/>
                  </a:lnTo>
                  <a:lnTo>
                    <a:pt x="24" y="30"/>
                  </a:lnTo>
                  <a:lnTo>
                    <a:pt x="30" y="48"/>
                  </a:lnTo>
                  <a:lnTo>
                    <a:pt x="18" y="60"/>
                  </a:lnTo>
                  <a:lnTo>
                    <a:pt x="24" y="66"/>
                  </a:lnTo>
                  <a:lnTo>
                    <a:pt x="48" y="66"/>
                  </a:lnTo>
                  <a:lnTo>
                    <a:pt x="48" y="84"/>
                  </a:lnTo>
                  <a:lnTo>
                    <a:pt x="42" y="96"/>
                  </a:lnTo>
                  <a:lnTo>
                    <a:pt x="42" y="114"/>
                  </a:lnTo>
                  <a:lnTo>
                    <a:pt x="36" y="132"/>
                  </a:lnTo>
                  <a:lnTo>
                    <a:pt x="36" y="156"/>
                  </a:lnTo>
                  <a:lnTo>
                    <a:pt x="24" y="180"/>
                  </a:lnTo>
                  <a:lnTo>
                    <a:pt x="24" y="186"/>
                  </a:lnTo>
                  <a:lnTo>
                    <a:pt x="42" y="204"/>
                  </a:lnTo>
                  <a:lnTo>
                    <a:pt x="54" y="210"/>
                  </a:lnTo>
                  <a:lnTo>
                    <a:pt x="60" y="216"/>
                  </a:lnTo>
                  <a:lnTo>
                    <a:pt x="60" y="234"/>
                  </a:lnTo>
                  <a:lnTo>
                    <a:pt x="66" y="240"/>
                  </a:lnTo>
                  <a:lnTo>
                    <a:pt x="84" y="240"/>
                  </a:lnTo>
                  <a:lnTo>
                    <a:pt x="90" y="246"/>
                  </a:lnTo>
                  <a:lnTo>
                    <a:pt x="96" y="246"/>
                  </a:lnTo>
                  <a:lnTo>
                    <a:pt x="96" y="210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grpSp>
          <p:nvGrpSpPr>
            <p:cNvPr id="113" name="Group 340">
              <a:extLst>
                <a:ext uri="{FF2B5EF4-FFF2-40B4-BE49-F238E27FC236}">
                  <a16:creationId xmlns:a16="http://schemas.microsoft.com/office/drawing/2014/main" id="{7816593E-163B-48C7-8E0B-5F59C1481D4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110289" y="2854281"/>
              <a:ext cx="122302" cy="152341"/>
              <a:chOff x="2184" y="1242"/>
              <a:chExt cx="257" cy="316"/>
            </a:xfrm>
            <a:solidFill>
              <a:srgbClr val="24771B"/>
            </a:solidFill>
          </p:grpSpPr>
          <p:sp>
            <p:nvSpPr>
              <p:cNvPr id="114" name="Freeform 341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E987E1EF-2ADE-4B88-B73A-A194E0890245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184" y="1242"/>
                <a:ext cx="257" cy="282"/>
              </a:xfrm>
              <a:custGeom>
                <a:avLst/>
                <a:gdLst/>
                <a:ahLst/>
                <a:cxnLst>
                  <a:cxn ang="0">
                    <a:pos x="464" y="374"/>
                  </a:cxn>
                  <a:cxn ang="0">
                    <a:pos x="453" y="310"/>
                  </a:cxn>
                  <a:cxn ang="0">
                    <a:pos x="453" y="235"/>
                  </a:cxn>
                  <a:cxn ang="0">
                    <a:pos x="378" y="224"/>
                  </a:cxn>
                  <a:cxn ang="0">
                    <a:pos x="302" y="171"/>
                  </a:cxn>
                  <a:cxn ang="0">
                    <a:pos x="291" y="118"/>
                  </a:cxn>
                  <a:cxn ang="0">
                    <a:pos x="259" y="128"/>
                  </a:cxn>
                  <a:cxn ang="0">
                    <a:pos x="216" y="53"/>
                  </a:cxn>
                  <a:cxn ang="0">
                    <a:pos x="87" y="0"/>
                  </a:cxn>
                  <a:cxn ang="0">
                    <a:pos x="0" y="43"/>
                  </a:cxn>
                  <a:cxn ang="0">
                    <a:pos x="32" y="96"/>
                  </a:cxn>
                  <a:cxn ang="0">
                    <a:pos x="65" y="139"/>
                  </a:cxn>
                  <a:cxn ang="0">
                    <a:pos x="54" y="150"/>
                  </a:cxn>
                  <a:cxn ang="0">
                    <a:pos x="32" y="181"/>
                  </a:cxn>
                  <a:cxn ang="0">
                    <a:pos x="32" y="192"/>
                  </a:cxn>
                  <a:cxn ang="0">
                    <a:pos x="76" y="203"/>
                  </a:cxn>
                  <a:cxn ang="0">
                    <a:pos x="87" y="267"/>
                  </a:cxn>
                  <a:cxn ang="0">
                    <a:pos x="65" y="310"/>
                  </a:cxn>
                  <a:cxn ang="0">
                    <a:pos x="98" y="363"/>
                  </a:cxn>
                  <a:cxn ang="0">
                    <a:pos x="119" y="395"/>
                  </a:cxn>
                  <a:cxn ang="0">
                    <a:pos x="157" y="442"/>
                  </a:cxn>
                  <a:cxn ang="0">
                    <a:pos x="173" y="438"/>
                  </a:cxn>
                  <a:cxn ang="0">
                    <a:pos x="180" y="444"/>
                  </a:cxn>
                  <a:cxn ang="0">
                    <a:pos x="230" y="446"/>
                  </a:cxn>
                  <a:cxn ang="0">
                    <a:pos x="237" y="431"/>
                  </a:cxn>
                  <a:cxn ang="0">
                    <a:pos x="258" y="416"/>
                  </a:cxn>
                  <a:cxn ang="0">
                    <a:pos x="266" y="418"/>
                  </a:cxn>
                  <a:cxn ang="0">
                    <a:pos x="268" y="407"/>
                  </a:cxn>
                  <a:cxn ang="0">
                    <a:pos x="267" y="399"/>
                  </a:cxn>
                  <a:cxn ang="0">
                    <a:pos x="254" y="388"/>
                  </a:cxn>
                  <a:cxn ang="0">
                    <a:pos x="262" y="387"/>
                  </a:cxn>
                  <a:cxn ang="0">
                    <a:pos x="279" y="380"/>
                  </a:cxn>
                  <a:cxn ang="0">
                    <a:pos x="288" y="372"/>
                  </a:cxn>
                  <a:cxn ang="0">
                    <a:pos x="298" y="389"/>
                  </a:cxn>
                  <a:cxn ang="0">
                    <a:pos x="292" y="399"/>
                  </a:cxn>
                  <a:cxn ang="0">
                    <a:pos x="309" y="402"/>
                  </a:cxn>
                  <a:cxn ang="0">
                    <a:pos x="321" y="404"/>
                  </a:cxn>
                  <a:cxn ang="0">
                    <a:pos x="326" y="408"/>
                  </a:cxn>
                  <a:cxn ang="0">
                    <a:pos x="328" y="433"/>
                  </a:cxn>
                  <a:cxn ang="0">
                    <a:pos x="334" y="429"/>
                  </a:cxn>
                  <a:cxn ang="0">
                    <a:pos x="335" y="448"/>
                  </a:cxn>
                  <a:cxn ang="0">
                    <a:pos x="348" y="452"/>
                  </a:cxn>
                  <a:cxn ang="0">
                    <a:pos x="356" y="467"/>
                  </a:cxn>
                  <a:cxn ang="0">
                    <a:pos x="354" y="478"/>
                  </a:cxn>
                  <a:cxn ang="0">
                    <a:pos x="356" y="482"/>
                  </a:cxn>
                  <a:cxn ang="0">
                    <a:pos x="369" y="485"/>
                  </a:cxn>
                  <a:cxn ang="0">
                    <a:pos x="381" y="492"/>
                  </a:cxn>
                  <a:cxn ang="0">
                    <a:pos x="390" y="496"/>
                  </a:cxn>
                  <a:cxn ang="0">
                    <a:pos x="399" y="501"/>
                  </a:cxn>
                  <a:cxn ang="0">
                    <a:pos x="392" y="513"/>
                  </a:cxn>
                  <a:cxn ang="0">
                    <a:pos x="384" y="528"/>
                  </a:cxn>
                  <a:cxn ang="0">
                    <a:pos x="376" y="542"/>
                  </a:cxn>
                  <a:cxn ang="0">
                    <a:pos x="453" y="492"/>
                  </a:cxn>
                  <a:cxn ang="0">
                    <a:pos x="486" y="470"/>
                  </a:cxn>
                  <a:cxn ang="0">
                    <a:pos x="486" y="406"/>
                  </a:cxn>
                </a:cxnLst>
                <a:rect l="0" t="0" r="r" b="b"/>
                <a:pathLst>
                  <a:path w="496" h="542">
                    <a:moveTo>
                      <a:pt x="486" y="406"/>
                    </a:moveTo>
                    <a:cubicBezTo>
                      <a:pt x="453" y="395"/>
                      <a:pt x="453" y="395"/>
                      <a:pt x="453" y="395"/>
                    </a:cubicBezTo>
                    <a:cubicBezTo>
                      <a:pt x="464" y="374"/>
                      <a:pt x="464" y="374"/>
                      <a:pt x="464" y="374"/>
                    </a:cubicBezTo>
                    <a:cubicBezTo>
                      <a:pt x="432" y="363"/>
                      <a:pt x="432" y="363"/>
                      <a:pt x="432" y="363"/>
                    </a:cubicBezTo>
                    <a:cubicBezTo>
                      <a:pt x="432" y="331"/>
                      <a:pt x="432" y="331"/>
                      <a:pt x="432" y="331"/>
                    </a:cubicBezTo>
                    <a:cubicBezTo>
                      <a:pt x="453" y="310"/>
                      <a:pt x="453" y="310"/>
                      <a:pt x="453" y="310"/>
                    </a:cubicBezTo>
                    <a:cubicBezTo>
                      <a:pt x="453" y="267"/>
                      <a:pt x="453" y="267"/>
                      <a:pt x="453" y="267"/>
                    </a:cubicBezTo>
                    <a:cubicBezTo>
                      <a:pt x="442" y="256"/>
                      <a:pt x="442" y="256"/>
                      <a:pt x="442" y="256"/>
                    </a:cubicBezTo>
                    <a:cubicBezTo>
                      <a:pt x="453" y="235"/>
                      <a:pt x="453" y="235"/>
                      <a:pt x="453" y="235"/>
                    </a:cubicBezTo>
                    <a:cubicBezTo>
                      <a:pt x="464" y="224"/>
                      <a:pt x="464" y="224"/>
                      <a:pt x="464" y="224"/>
                    </a:cubicBezTo>
                    <a:cubicBezTo>
                      <a:pt x="421" y="213"/>
                      <a:pt x="421" y="213"/>
                      <a:pt x="421" y="213"/>
                    </a:cubicBezTo>
                    <a:cubicBezTo>
                      <a:pt x="378" y="224"/>
                      <a:pt x="378" y="224"/>
                      <a:pt x="378" y="224"/>
                    </a:cubicBezTo>
                    <a:cubicBezTo>
                      <a:pt x="367" y="213"/>
                      <a:pt x="367" y="213"/>
                      <a:pt x="367" y="213"/>
                    </a:cubicBezTo>
                    <a:cubicBezTo>
                      <a:pt x="324" y="203"/>
                      <a:pt x="324" y="203"/>
                      <a:pt x="324" y="203"/>
                    </a:cubicBezTo>
                    <a:cubicBezTo>
                      <a:pt x="302" y="171"/>
                      <a:pt x="302" y="171"/>
                      <a:pt x="302" y="171"/>
                    </a:cubicBezTo>
                    <a:cubicBezTo>
                      <a:pt x="313" y="160"/>
                      <a:pt x="313" y="160"/>
                      <a:pt x="313" y="160"/>
                    </a:cubicBezTo>
                    <a:cubicBezTo>
                      <a:pt x="313" y="128"/>
                      <a:pt x="313" y="128"/>
                      <a:pt x="313" y="128"/>
                    </a:cubicBezTo>
                    <a:cubicBezTo>
                      <a:pt x="291" y="118"/>
                      <a:pt x="291" y="118"/>
                      <a:pt x="291" y="118"/>
                    </a:cubicBezTo>
                    <a:cubicBezTo>
                      <a:pt x="280" y="118"/>
                      <a:pt x="280" y="118"/>
                      <a:pt x="280" y="118"/>
                    </a:cubicBezTo>
                    <a:cubicBezTo>
                      <a:pt x="270" y="128"/>
                      <a:pt x="270" y="128"/>
                      <a:pt x="270" y="128"/>
                    </a:cubicBezTo>
                    <a:cubicBezTo>
                      <a:pt x="259" y="128"/>
                      <a:pt x="259" y="128"/>
                      <a:pt x="259" y="128"/>
                    </a:cubicBezTo>
                    <a:cubicBezTo>
                      <a:pt x="249" y="118"/>
                      <a:pt x="249" y="118"/>
                      <a:pt x="249" y="118"/>
                    </a:cubicBezTo>
                    <a:cubicBezTo>
                      <a:pt x="227" y="53"/>
                      <a:pt x="227" y="53"/>
                      <a:pt x="227" y="53"/>
                    </a:cubicBezTo>
                    <a:cubicBezTo>
                      <a:pt x="216" y="53"/>
                      <a:pt x="216" y="53"/>
                      <a:pt x="216" y="53"/>
                    </a:cubicBezTo>
                    <a:cubicBezTo>
                      <a:pt x="173" y="21"/>
                      <a:pt x="173" y="21"/>
                      <a:pt x="173" y="21"/>
                    </a:cubicBezTo>
                    <a:cubicBezTo>
                      <a:pt x="129" y="0"/>
                      <a:pt x="129" y="0"/>
                      <a:pt x="129" y="0"/>
                    </a:cubicBezTo>
                    <a:cubicBezTo>
                      <a:pt x="87" y="0"/>
                      <a:pt x="87" y="0"/>
                      <a:pt x="87" y="0"/>
                    </a:cubicBezTo>
                    <a:cubicBezTo>
                      <a:pt x="54" y="32"/>
                      <a:pt x="54" y="32"/>
                      <a:pt x="54" y="32"/>
                    </a:cubicBezTo>
                    <a:cubicBezTo>
                      <a:pt x="11" y="32"/>
                      <a:pt x="11" y="32"/>
                      <a:pt x="11" y="32"/>
                    </a:cubicBezTo>
                    <a:cubicBezTo>
                      <a:pt x="0" y="43"/>
                      <a:pt x="0" y="43"/>
                      <a:pt x="0" y="43"/>
                    </a:cubicBezTo>
                    <a:cubicBezTo>
                      <a:pt x="11" y="43"/>
                      <a:pt x="11" y="43"/>
                      <a:pt x="11" y="43"/>
                    </a:cubicBezTo>
                    <a:cubicBezTo>
                      <a:pt x="22" y="96"/>
                      <a:pt x="22" y="96"/>
                      <a:pt x="22" y="96"/>
                    </a:cubicBezTo>
                    <a:cubicBezTo>
                      <a:pt x="32" y="96"/>
                      <a:pt x="32" y="96"/>
                      <a:pt x="32" y="96"/>
                    </a:cubicBezTo>
                    <a:cubicBezTo>
                      <a:pt x="22" y="128"/>
                      <a:pt x="22" y="128"/>
                      <a:pt x="22" y="128"/>
                    </a:cubicBezTo>
                    <a:cubicBezTo>
                      <a:pt x="43" y="128"/>
                      <a:pt x="43" y="128"/>
                      <a:pt x="43" y="128"/>
                    </a:cubicBezTo>
                    <a:cubicBezTo>
                      <a:pt x="65" y="139"/>
                      <a:pt x="65" y="139"/>
                      <a:pt x="65" y="139"/>
                    </a:cubicBezTo>
                    <a:cubicBezTo>
                      <a:pt x="76" y="139"/>
                      <a:pt x="76" y="139"/>
                      <a:pt x="76" y="139"/>
                    </a:cubicBezTo>
                    <a:cubicBezTo>
                      <a:pt x="65" y="150"/>
                      <a:pt x="65" y="150"/>
                      <a:pt x="65" y="150"/>
                    </a:cubicBezTo>
                    <a:cubicBezTo>
                      <a:pt x="54" y="150"/>
                      <a:pt x="54" y="150"/>
                      <a:pt x="54" y="150"/>
                    </a:cubicBezTo>
                    <a:cubicBezTo>
                      <a:pt x="43" y="160"/>
                      <a:pt x="43" y="160"/>
                      <a:pt x="43" y="160"/>
                    </a:cubicBezTo>
                    <a:cubicBezTo>
                      <a:pt x="32" y="160"/>
                      <a:pt x="32" y="160"/>
                      <a:pt x="32" y="160"/>
                    </a:cubicBezTo>
                    <a:cubicBezTo>
                      <a:pt x="32" y="181"/>
                      <a:pt x="32" y="181"/>
                      <a:pt x="32" y="181"/>
                    </a:cubicBezTo>
                    <a:cubicBezTo>
                      <a:pt x="22" y="181"/>
                      <a:pt x="22" y="181"/>
                      <a:pt x="22" y="181"/>
                    </a:cubicBezTo>
                    <a:cubicBezTo>
                      <a:pt x="22" y="192"/>
                      <a:pt x="22" y="192"/>
                      <a:pt x="22" y="192"/>
                    </a:cubicBezTo>
                    <a:cubicBezTo>
                      <a:pt x="32" y="192"/>
                      <a:pt x="32" y="192"/>
                      <a:pt x="32" y="192"/>
                    </a:cubicBezTo>
                    <a:cubicBezTo>
                      <a:pt x="54" y="181"/>
                      <a:pt x="54" y="181"/>
                      <a:pt x="54" y="181"/>
                    </a:cubicBezTo>
                    <a:cubicBezTo>
                      <a:pt x="76" y="181"/>
                      <a:pt x="76" y="181"/>
                      <a:pt x="76" y="181"/>
                    </a:cubicBezTo>
                    <a:cubicBezTo>
                      <a:pt x="76" y="203"/>
                      <a:pt x="76" y="203"/>
                      <a:pt x="76" y="203"/>
                    </a:cubicBezTo>
                    <a:cubicBezTo>
                      <a:pt x="43" y="235"/>
                      <a:pt x="43" y="235"/>
                      <a:pt x="43" y="235"/>
                    </a:cubicBezTo>
                    <a:cubicBezTo>
                      <a:pt x="43" y="267"/>
                      <a:pt x="43" y="267"/>
                      <a:pt x="43" y="267"/>
                    </a:cubicBezTo>
                    <a:cubicBezTo>
                      <a:pt x="87" y="267"/>
                      <a:pt x="87" y="267"/>
                      <a:pt x="87" y="267"/>
                    </a:cubicBezTo>
                    <a:cubicBezTo>
                      <a:pt x="98" y="278"/>
                      <a:pt x="98" y="278"/>
                      <a:pt x="98" y="278"/>
                    </a:cubicBezTo>
                    <a:cubicBezTo>
                      <a:pt x="108" y="299"/>
                      <a:pt x="108" y="299"/>
                      <a:pt x="108" y="299"/>
                    </a:cubicBezTo>
                    <a:cubicBezTo>
                      <a:pt x="65" y="310"/>
                      <a:pt x="65" y="310"/>
                      <a:pt x="65" y="310"/>
                    </a:cubicBezTo>
                    <a:cubicBezTo>
                      <a:pt x="87" y="331"/>
                      <a:pt x="87" y="331"/>
                      <a:pt x="87" y="331"/>
                    </a:cubicBezTo>
                    <a:cubicBezTo>
                      <a:pt x="98" y="353"/>
                      <a:pt x="98" y="353"/>
                      <a:pt x="98" y="353"/>
                    </a:cubicBezTo>
                    <a:cubicBezTo>
                      <a:pt x="98" y="363"/>
                      <a:pt x="98" y="363"/>
                      <a:pt x="98" y="363"/>
                    </a:cubicBezTo>
                    <a:cubicBezTo>
                      <a:pt x="87" y="363"/>
                      <a:pt x="87" y="363"/>
                      <a:pt x="87" y="363"/>
                    </a:cubicBezTo>
                    <a:cubicBezTo>
                      <a:pt x="87" y="374"/>
                      <a:pt x="87" y="374"/>
                      <a:pt x="87" y="374"/>
                    </a:cubicBezTo>
                    <a:cubicBezTo>
                      <a:pt x="119" y="395"/>
                      <a:pt x="119" y="395"/>
                      <a:pt x="119" y="395"/>
                    </a:cubicBezTo>
                    <a:cubicBezTo>
                      <a:pt x="140" y="417"/>
                      <a:pt x="140" y="417"/>
                      <a:pt x="140" y="417"/>
                    </a:cubicBezTo>
                    <a:cubicBezTo>
                      <a:pt x="157" y="442"/>
                      <a:pt x="157" y="442"/>
                      <a:pt x="157" y="442"/>
                    </a:cubicBezTo>
                    <a:cubicBezTo>
                      <a:pt x="157" y="442"/>
                      <a:pt x="157" y="442"/>
                      <a:pt x="157" y="442"/>
                    </a:cubicBezTo>
                    <a:cubicBezTo>
                      <a:pt x="159" y="442"/>
                      <a:pt x="161" y="443"/>
                      <a:pt x="166" y="444"/>
                    </a:cubicBezTo>
                    <a:cubicBezTo>
                      <a:pt x="166" y="444"/>
                      <a:pt x="166" y="444"/>
                      <a:pt x="167" y="444"/>
                    </a:cubicBezTo>
                    <a:cubicBezTo>
                      <a:pt x="173" y="438"/>
                      <a:pt x="173" y="438"/>
                      <a:pt x="173" y="438"/>
                    </a:cubicBezTo>
                    <a:cubicBezTo>
                      <a:pt x="173" y="447"/>
                      <a:pt x="173" y="447"/>
                      <a:pt x="173" y="447"/>
                    </a:cubicBezTo>
                    <a:cubicBezTo>
                      <a:pt x="174" y="448"/>
                      <a:pt x="175" y="448"/>
                      <a:pt x="176" y="449"/>
                    </a:cubicBezTo>
                    <a:cubicBezTo>
                      <a:pt x="176" y="449"/>
                      <a:pt x="176" y="449"/>
                      <a:pt x="180" y="444"/>
                    </a:cubicBezTo>
                    <a:cubicBezTo>
                      <a:pt x="180" y="444"/>
                      <a:pt x="180" y="444"/>
                      <a:pt x="199" y="447"/>
                    </a:cubicBezTo>
                    <a:cubicBezTo>
                      <a:pt x="199" y="447"/>
                      <a:pt x="199" y="447"/>
                      <a:pt x="212" y="446"/>
                    </a:cubicBezTo>
                    <a:cubicBezTo>
                      <a:pt x="212" y="446"/>
                      <a:pt x="212" y="446"/>
                      <a:pt x="230" y="446"/>
                    </a:cubicBezTo>
                    <a:cubicBezTo>
                      <a:pt x="230" y="446"/>
                      <a:pt x="230" y="446"/>
                      <a:pt x="240" y="443"/>
                    </a:cubicBezTo>
                    <a:cubicBezTo>
                      <a:pt x="240" y="443"/>
                      <a:pt x="240" y="443"/>
                      <a:pt x="239" y="437"/>
                    </a:cubicBezTo>
                    <a:cubicBezTo>
                      <a:pt x="239" y="437"/>
                      <a:pt x="239" y="437"/>
                      <a:pt x="237" y="431"/>
                    </a:cubicBezTo>
                    <a:cubicBezTo>
                      <a:pt x="237" y="431"/>
                      <a:pt x="237" y="431"/>
                      <a:pt x="245" y="425"/>
                    </a:cubicBezTo>
                    <a:cubicBezTo>
                      <a:pt x="245" y="425"/>
                      <a:pt x="245" y="425"/>
                      <a:pt x="255" y="417"/>
                    </a:cubicBezTo>
                    <a:cubicBezTo>
                      <a:pt x="255" y="417"/>
                      <a:pt x="255" y="417"/>
                      <a:pt x="258" y="416"/>
                    </a:cubicBezTo>
                    <a:cubicBezTo>
                      <a:pt x="258" y="416"/>
                      <a:pt x="258" y="416"/>
                      <a:pt x="258" y="421"/>
                    </a:cubicBezTo>
                    <a:cubicBezTo>
                      <a:pt x="258" y="421"/>
                      <a:pt x="258" y="421"/>
                      <a:pt x="262" y="419"/>
                    </a:cubicBezTo>
                    <a:cubicBezTo>
                      <a:pt x="262" y="419"/>
                      <a:pt x="262" y="419"/>
                      <a:pt x="266" y="418"/>
                    </a:cubicBezTo>
                    <a:cubicBezTo>
                      <a:pt x="266" y="418"/>
                      <a:pt x="266" y="418"/>
                      <a:pt x="263" y="414"/>
                    </a:cubicBezTo>
                    <a:cubicBezTo>
                      <a:pt x="263" y="414"/>
                      <a:pt x="263" y="414"/>
                      <a:pt x="267" y="412"/>
                    </a:cubicBezTo>
                    <a:cubicBezTo>
                      <a:pt x="267" y="412"/>
                      <a:pt x="267" y="412"/>
                      <a:pt x="268" y="407"/>
                    </a:cubicBezTo>
                    <a:cubicBezTo>
                      <a:pt x="268" y="407"/>
                      <a:pt x="268" y="407"/>
                      <a:pt x="264" y="405"/>
                    </a:cubicBezTo>
                    <a:cubicBezTo>
                      <a:pt x="264" y="405"/>
                      <a:pt x="264" y="405"/>
                      <a:pt x="264" y="402"/>
                    </a:cubicBezTo>
                    <a:cubicBezTo>
                      <a:pt x="264" y="402"/>
                      <a:pt x="264" y="402"/>
                      <a:pt x="267" y="399"/>
                    </a:cubicBezTo>
                    <a:cubicBezTo>
                      <a:pt x="267" y="399"/>
                      <a:pt x="267" y="399"/>
                      <a:pt x="266" y="396"/>
                    </a:cubicBezTo>
                    <a:cubicBezTo>
                      <a:pt x="266" y="396"/>
                      <a:pt x="266" y="396"/>
                      <a:pt x="258" y="394"/>
                    </a:cubicBezTo>
                    <a:cubicBezTo>
                      <a:pt x="258" y="394"/>
                      <a:pt x="258" y="394"/>
                      <a:pt x="254" y="388"/>
                    </a:cubicBezTo>
                    <a:cubicBezTo>
                      <a:pt x="254" y="388"/>
                      <a:pt x="254" y="388"/>
                      <a:pt x="256" y="385"/>
                    </a:cubicBezTo>
                    <a:cubicBezTo>
                      <a:pt x="256" y="385"/>
                      <a:pt x="256" y="385"/>
                      <a:pt x="259" y="389"/>
                    </a:cubicBezTo>
                    <a:cubicBezTo>
                      <a:pt x="259" y="389"/>
                      <a:pt x="259" y="389"/>
                      <a:pt x="262" y="387"/>
                    </a:cubicBezTo>
                    <a:cubicBezTo>
                      <a:pt x="262" y="387"/>
                      <a:pt x="262" y="387"/>
                      <a:pt x="267" y="388"/>
                    </a:cubicBezTo>
                    <a:cubicBezTo>
                      <a:pt x="267" y="388"/>
                      <a:pt x="267" y="388"/>
                      <a:pt x="271" y="385"/>
                    </a:cubicBezTo>
                    <a:cubicBezTo>
                      <a:pt x="271" y="385"/>
                      <a:pt x="271" y="385"/>
                      <a:pt x="279" y="380"/>
                    </a:cubicBezTo>
                    <a:cubicBezTo>
                      <a:pt x="279" y="380"/>
                      <a:pt x="279" y="380"/>
                      <a:pt x="282" y="378"/>
                    </a:cubicBezTo>
                    <a:cubicBezTo>
                      <a:pt x="282" y="378"/>
                      <a:pt x="282" y="378"/>
                      <a:pt x="283" y="374"/>
                    </a:cubicBezTo>
                    <a:cubicBezTo>
                      <a:pt x="283" y="374"/>
                      <a:pt x="283" y="374"/>
                      <a:pt x="288" y="372"/>
                    </a:cubicBezTo>
                    <a:cubicBezTo>
                      <a:pt x="288" y="372"/>
                      <a:pt x="288" y="372"/>
                      <a:pt x="293" y="377"/>
                    </a:cubicBezTo>
                    <a:cubicBezTo>
                      <a:pt x="293" y="377"/>
                      <a:pt x="293" y="377"/>
                      <a:pt x="297" y="384"/>
                    </a:cubicBezTo>
                    <a:cubicBezTo>
                      <a:pt x="297" y="384"/>
                      <a:pt x="297" y="384"/>
                      <a:pt x="298" y="389"/>
                    </a:cubicBezTo>
                    <a:cubicBezTo>
                      <a:pt x="298" y="389"/>
                      <a:pt x="298" y="389"/>
                      <a:pt x="298" y="392"/>
                    </a:cubicBezTo>
                    <a:cubicBezTo>
                      <a:pt x="298" y="392"/>
                      <a:pt x="298" y="392"/>
                      <a:pt x="291" y="396"/>
                    </a:cubicBezTo>
                    <a:cubicBezTo>
                      <a:pt x="291" y="396"/>
                      <a:pt x="291" y="396"/>
                      <a:pt x="292" y="399"/>
                    </a:cubicBezTo>
                    <a:cubicBezTo>
                      <a:pt x="292" y="399"/>
                      <a:pt x="292" y="399"/>
                      <a:pt x="299" y="400"/>
                    </a:cubicBezTo>
                    <a:cubicBezTo>
                      <a:pt x="299" y="400"/>
                      <a:pt x="299" y="400"/>
                      <a:pt x="303" y="404"/>
                    </a:cubicBezTo>
                    <a:cubicBezTo>
                      <a:pt x="303" y="404"/>
                      <a:pt x="303" y="404"/>
                      <a:pt x="309" y="402"/>
                    </a:cubicBezTo>
                    <a:cubicBezTo>
                      <a:pt x="309" y="402"/>
                      <a:pt x="309" y="402"/>
                      <a:pt x="314" y="404"/>
                    </a:cubicBezTo>
                    <a:cubicBezTo>
                      <a:pt x="314" y="404"/>
                      <a:pt x="314" y="404"/>
                      <a:pt x="319" y="401"/>
                    </a:cubicBezTo>
                    <a:cubicBezTo>
                      <a:pt x="319" y="401"/>
                      <a:pt x="319" y="401"/>
                      <a:pt x="321" y="404"/>
                    </a:cubicBezTo>
                    <a:cubicBezTo>
                      <a:pt x="321" y="404"/>
                      <a:pt x="321" y="404"/>
                      <a:pt x="318" y="408"/>
                    </a:cubicBezTo>
                    <a:cubicBezTo>
                      <a:pt x="318" y="408"/>
                      <a:pt x="318" y="408"/>
                      <a:pt x="324" y="407"/>
                    </a:cubicBezTo>
                    <a:cubicBezTo>
                      <a:pt x="324" y="407"/>
                      <a:pt x="324" y="407"/>
                      <a:pt x="326" y="408"/>
                    </a:cubicBezTo>
                    <a:cubicBezTo>
                      <a:pt x="326" y="408"/>
                      <a:pt x="326" y="408"/>
                      <a:pt x="324" y="425"/>
                    </a:cubicBezTo>
                    <a:cubicBezTo>
                      <a:pt x="324" y="425"/>
                      <a:pt x="324" y="425"/>
                      <a:pt x="324" y="432"/>
                    </a:cubicBezTo>
                    <a:cubicBezTo>
                      <a:pt x="324" y="432"/>
                      <a:pt x="324" y="432"/>
                      <a:pt x="328" y="433"/>
                    </a:cubicBezTo>
                    <a:cubicBezTo>
                      <a:pt x="328" y="433"/>
                      <a:pt x="328" y="433"/>
                      <a:pt x="330" y="431"/>
                    </a:cubicBezTo>
                    <a:cubicBezTo>
                      <a:pt x="330" y="431"/>
                      <a:pt x="330" y="431"/>
                      <a:pt x="331" y="428"/>
                    </a:cubicBezTo>
                    <a:cubicBezTo>
                      <a:pt x="331" y="428"/>
                      <a:pt x="331" y="428"/>
                      <a:pt x="334" y="429"/>
                    </a:cubicBezTo>
                    <a:cubicBezTo>
                      <a:pt x="334" y="429"/>
                      <a:pt x="334" y="429"/>
                      <a:pt x="336" y="433"/>
                    </a:cubicBezTo>
                    <a:cubicBezTo>
                      <a:pt x="336" y="433"/>
                      <a:pt x="336" y="433"/>
                      <a:pt x="336" y="443"/>
                    </a:cubicBezTo>
                    <a:cubicBezTo>
                      <a:pt x="336" y="443"/>
                      <a:pt x="336" y="443"/>
                      <a:pt x="335" y="448"/>
                    </a:cubicBezTo>
                    <a:cubicBezTo>
                      <a:pt x="335" y="448"/>
                      <a:pt x="335" y="448"/>
                      <a:pt x="339" y="450"/>
                    </a:cubicBezTo>
                    <a:cubicBezTo>
                      <a:pt x="339" y="450"/>
                      <a:pt x="339" y="450"/>
                      <a:pt x="344" y="450"/>
                    </a:cubicBezTo>
                    <a:cubicBezTo>
                      <a:pt x="344" y="450"/>
                      <a:pt x="344" y="450"/>
                      <a:pt x="348" y="452"/>
                    </a:cubicBezTo>
                    <a:cubicBezTo>
                      <a:pt x="348" y="452"/>
                      <a:pt x="348" y="452"/>
                      <a:pt x="353" y="456"/>
                    </a:cubicBezTo>
                    <a:cubicBezTo>
                      <a:pt x="353" y="456"/>
                      <a:pt x="353" y="456"/>
                      <a:pt x="357" y="457"/>
                    </a:cubicBezTo>
                    <a:cubicBezTo>
                      <a:pt x="357" y="457"/>
                      <a:pt x="357" y="457"/>
                      <a:pt x="356" y="467"/>
                    </a:cubicBezTo>
                    <a:cubicBezTo>
                      <a:pt x="356" y="467"/>
                      <a:pt x="356" y="467"/>
                      <a:pt x="356" y="472"/>
                    </a:cubicBezTo>
                    <a:cubicBezTo>
                      <a:pt x="356" y="472"/>
                      <a:pt x="356" y="472"/>
                      <a:pt x="352" y="473"/>
                    </a:cubicBezTo>
                    <a:cubicBezTo>
                      <a:pt x="352" y="473"/>
                      <a:pt x="352" y="473"/>
                      <a:pt x="354" y="478"/>
                    </a:cubicBezTo>
                    <a:cubicBezTo>
                      <a:pt x="354" y="478"/>
                      <a:pt x="354" y="478"/>
                      <a:pt x="351" y="482"/>
                    </a:cubicBezTo>
                    <a:cubicBezTo>
                      <a:pt x="351" y="482"/>
                      <a:pt x="351" y="482"/>
                      <a:pt x="353" y="483"/>
                    </a:cubicBezTo>
                    <a:cubicBezTo>
                      <a:pt x="353" y="483"/>
                      <a:pt x="353" y="483"/>
                      <a:pt x="356" y="482"/>
                    </a:cubicBezTo>
                    <a:cubicBezTo>
                      <a:pt x="356" y="482"/>
                      <a:pt x="356" y="482"/>
                      <a:pt x="361" y="485"/>
                    </a:cubicBezTo>
                    <a:cubicBezTo>
                      <a:pt x="361" y="485"/>
                      <a:pt x="361" y="485"/>
                      <a:pt x="364" y="483"/>
                    </a:cubicBezTo>
                    <a:cubicBezTo>
                      <a:pt x="364" y="483"/>
                      <a:pt x="364" y="483"/>
                      <a:pt x="369" y="485"/>
                    </a:cubicBezTo>
                    <a:cubicBezTo>
                      <a:pt x="369" y="485"/>
                      <a:pt x="369" y="485"/>
                      <a:pt x="372" y="485"/>
                    </a:cubicBezTo>
                    <a:cubicBezTo>
                      <a:pt x="372" y="485"/>
                      <a:pt x="372" y="485"/>
                      <a:pt x="377" y="489"/>
                    </a:cubicBezTo>
                    <a:cubicBezTo>
                      <a:pt x="377" y="489"/>
                      <a:pt x="377" y="489"/>
                      <a:pt x="381" y="492"/>
                    </a:cubicBezTo>
                    <a:cubicBezTo>
                      <a:pt x="381" y="492"/>
                      <a:pt x="381" y="492"/>
                      <a:pt x="383" y="496"/>
                    </a:cubicBezTo>
                    <a:cubicBezTo>
                      <a:pt x="383" y="496"/>
                      <a:pt x="383" y="496"/>
                      <a:pt x="385" y="499"/>
                    </a:cubicBezTo>
                    <a:cubicBezTo>
                      <a:pt x="385" y="499"/>
                      <a:pt x="385" y="499"/>
                      <a:pt x="390" y="496"/>
                    </a:cubicBezTo>
                    <a:cubicBezTo>
                      <a:pt x="390" y="496"/>
                      <a:pt x="390" y="496"/>
                      <a:pt x="394" y="494"/>
                    </a:cubicBezTo>
                    <a:cubicBezTo>
                      <a:pt x="394" y="494"/>
                      <a:pt x="394" y="494"/>
                      <a:pt x="398" y="496"/>
                    </a:cubicBezTo>
                    <a:cubicBezTo>
                      <a:pt x="398" y="496"/>
                      <a:pt x="398" y="496"/>
                      <a:pt x="399" y="501"/>
                    </a:cubicBezTo>
                    <a:cubicBezTo>
                      <a:pt x="399" y="501"/>
                      <a:pt x="399" y="501"/>
                      <a:pt x="395" y="505"/>
                    </a:cubicBezTo>
                    <a:cubicBezTo>
                      <a:pt x="395" y="505"/>
                      <a:pt x="395" y="505"/>
                      <a:pt x="395" y="509"/>
                    </a:cubicBezTo>
                    <a:cubicBezTo>
                      <a:pt x="395" y="509"/>
                      <a:pt x="395" y="509"/>
                      <a:pt x="392" y="513"/>
                    </a:cubicBezTo>
                    <a:cubicBezTo>
                      <a:pt x="392" y="513"/>
                      <a:pt x="392" y="513"/>
                      <a:pt x="392" y="516"/>
                    </a:cubicBezTo>
                    <a:cubicBezTo>
                      <a:pt x="392" y="516"/>
                      <a:pt x="392" y="516"/>
                      <a:pt x="386" y="519"/>
                    </a:cubicBezTo>
                    <a:cubicBezTo>
                      <a:pt x="386" y="519"/>
                      <a:pt x="386" y="519"/>
                      <a:pt x="384" y="528"/>
                    </a:cubicBezTo>
                    <a:cubicBezTo>
                      <a:pt x="384" y="528"/>
                      <a:pt x="384" y="528"/>
                      <a:pt x="379" y="531"/>
                    </a:cubicBezTo>
                    <a:cubicBezTo>
                      <a:pt x="379" y="531"/>
                      <a:pt x="379" y="531"/>
                      <a:pt x="376" y="535"/>
                    </a:cubicBezTo>
                    <a:cubicBezTo>
                      <a:pt x="376" y="535"/>
                      <a:pt x="376" y="535"/>
                      <a:pt x="376" y="542"/>
                    </a:cubicBezTo>
                    <a:cubicBezTo>
                      <a:pt x="432" y="535"/>
                      <a:pt x="432" y="535"/>
                      <a:pt x="432" y="535"/>
                    </a:cubicBezTo>
                    <a:cubicBezTo>
                      <a:pt x="453" y="535"/>
                      <a:pt x="453" y="535"/>
                      <a:pt x="453" y="535"/>
                    </a:cubicBezTo>
                    <a:cubicBezTo>
                      <a:pt x="453" y="492"/>
                      <a:pt x="453" y="492"/>
                      <a:pt x="453" y="492"/>
                    </a:cubicBezTo>
                    <a:cubicBezTo>
                      <a:pt x="442" y="481"/>
                      <a:pt x="442" y="481"/>
                      <a:pt x="442" y="481"/>
                    </a:cubicBezTo>
                    <a:cubicBezTo>
                      <a:pt x="442" y="470"/>
                      <a:pt x="442" y="470"/>
                      <a:pt x="442" y="470"/>
                    </a:cubicBezTo>
                    <a:cubicBezTo>
                      <a:pt x="486" y="470"/>
                      <a:pt x="486" y="470"/>
                      <a:pt x="486" y="470"/>
                    </a:cubicBezTo>
                    <a:cubicBezTo>
                      <a:pt x="496" y="460"/>
                      <a:pt x="496" y="460"/>
                      <a:pt x="496" y="460"/>
                    </a:cubicBezTo>
                    <a:cubicBezTo>
                      <a:pt x="496" y="417"/>
                      <a:pt x="496" y="417"/>
                      <a:pt x="496" y="417"/>
                    </a:cubicBezTo>
                    <a:lnTo>
                      <a:pt x="486" y="406"/>
                    </a:lnTo>
                    <a:close/>
                  </a:path>
                </a:pathLst>
              </a:custGeom>
              <a:grp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en-US"/>
                </a:defPPr>
                <a:lvl1pPr marL="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464587" fontAlgn="auto">
                  <a:spcAft>
                    <a:spcPts val="0"/>
                  </a:spcAft>
                  <a:defRPr/>
                </a:pPr>
                <a:endParaRPr lang="en-GB" sz="475" kern="0">
                  <a:solidFill>
                    <a:srgbClr val="555555"/>
                  </a:solidFill>
                  <a:cs typeface="Calibri" pitchFamily="34" charset="0"/>
                </a:endParaRPr>
              </a:p>
            </p:txBody>
          </p:sp>
          <p:sp>
            <p:nvSpPr>
              <p:cNvPr id="115" name="Freeform 342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0442F63B-4AF1-4BE9-859B-C8AE04B0C6C5}"/>
                  </a:ext>
                </a:extLst>
              </p:cNvPr>
              <p:cNvSpPr>
                <a:spLocks noEditPoints="1"/>
              </p:cNvSpPr>
              <p:nvPr/>
            </p:nvSpPr>
            <p:spPr bwMode="gray">
              <a:xfrm>
                <a:off x="2268" y="1436"/>
                <a:ext cx="121" cy="122"/>
              </a:xfrm>
              <a:custGeom>
                <a:avLst/>
                <a:gdLst/>
                <a:ahLst/>
                <a:cxnLst>
                  <a:cxn ang="0">
                    <a:pos x="6" y="75"/>
                  </a:cxn>
                  <a:cxn ang="0">
                    <a:pos x="0" y="72"/>
                  </a:cxn>
                  <a:cxn ang="0">
                    <a:pos x="227" y="122"/>
                  </a:cxn>
                  <a:cxn ang="0">
                    <a:pos x="218" y="127"/>
                  </a:cxn>
                  <a:cxn ang="0">
                    <a:pos x="214" y="120"/>
                  </a:cxn>
                  <a:cxn ang="0">
                    <a:pos x="206" y="113"/>
                  </a:cxn>
                  <a:cxn ang="0">
                    <a:pos x="197" y="111"/>
                  </a:cxn>
                  <a:cxn ang="0">
                    <a:pos x="190" y="110"/>
                  </a:cxn>
                  <a:cxn ang="0">
                    <a:pos x="185" y="110"/>
                  </a:cxn>
                  <a:cxn ang="0">
                    <a:pos x="185" y="101"/>
                  </a:cxn>
                  <a:cxn ang="0">
                    <a:pos x="189" y="95"/>
                  </a:cxn>
                  <a:cxn ang="0">
                    <a:pos x="187" y="84"/>
                  </a:cxn>
                  <a:cxn ang="0">
                    <a:pos x="177" y="78"/>
                  </a:cxn>
                  <a:cxn ang="0">
                    <a:pos x="169" y="76"/>
                  </a:cxn>
                  <a:cxn ang="0">
                    <a:pos x="170" y="61"/>
                  </a:cxn>
                  <a:cxn ang="0">
                    <a:pos x="165" y="56"/>
                  </a:cxn>
                  <a:cxn ang="0">
                    <a:pos x="161" y="61"/>
                  </a:cxn>
                  <a:cxn ang="0">
                    <a:pos x="157" y="53"/>
                  </a:cxn>
                  <a:cxn ang="0">
                    <a:pos x="158" y="35"/>
                  </a:cxn>
                  <a:cxn ang="0">
                    <a:pos x="154" y="32"/>
                  </a:cxn>
                  <a:cxn ang="0">
                    <a:pos x="147" y="32"/>
                  </a:cxn>
                  <a:cxn ang="0">
                    <a:pos x="137" y="32"/>
                  </a:cxn>
                  <a:cxn ang="0">
                    <a:pos x="126" y="27"/>
                  </a:cxn>
                  <a:cxn ang="0">
                    <a:pos x="131" y="20"/>
                  </a:cxn>
                  <a:cxn ang="0">
                    <a:pos x="130" y="12"/>
                  </a:cxn>
                  <a:cxn ang="0">
                    <a:pos x="122" y="0"/>
                  </a:cxn>
                  <a:cxn ang="0">
                    <a:pos x="115" y="6"/>
                  </a:cxn>
                  <a:cxn ang="0">
                    <a:pos x="104" y="13"/>
                  </a:cxn>
                  <a:cxn ang="0">
                    <a:pos x="96" y="15"/>
                  </a:cxn>
                  <a:cxn ang="0">
                    <a:pos x="89" y="13"/>
                  </a:cxn>
                  <a:cxn ang="0">
                    <a:pos x="91" y="22"/>
                  </a:cxn>
                  <a:cxn ang="0">
                    <a:pos x="101" y="27"/>
                  </a:cxn>
                  <a:cxn ang="0">
                    <a:pos x="97" y="33"/>
                  </a:cxn>
                  <a:cxn ang="0">
                    <a:pos x="100" y="40"/>
                  </a:cxn>
                  <a:cxn ang="0">
                    <a:pos x="99" y="46"/>
                  </a:cxn>
                  <a:cxn ang="0">
                    <a:pos x="92" y="49"/>
                  </a:cxn>
                  <a:cxn ang="0">
                    <a:pos x="88" y="45"/>
                  </a:cxn>
                  <a:cxn ang="0">
                    <a:pos x="70" y="59"/>
                  </a:cxn>
                  <a:cxn ang="0">
                    <a:pos x="73" y="71"/>
                  </a:cxn>
                  <a:cxn ang="0">
                    <a:pos x="45" y="74"/>
                  </a:cxn>
                  <a:cxn ang="0">
                    <a:pos x="14" y="72"/>
                  </a:cxn>
                  <a:cxn ang="0">
                    <a:pos x="6" y="75"/>
                  </a:cxn>
                  <a:cxn ang="0">
                    <a:pos x="6" y="141"/>
                  </a:cxn>
                  <a:cxn ang="0">
                    <a:pos x="14" y="155"/>
                  </a:cxn>
                  <a:cxn ang="0">
                    <a:pos x="27" y="173"/>
                  </a:cxn>
                  <a:cxn ang="0">
                    <a:pos x="50" y="175"/>
                  </a:cxn>
                  <a:cxn ang="0">
                    <a:pos x="60" y="211"/>
                  </a:cxn>
                  <a:cxn ang="0">
                    <a:pos x="60" y="237"/>
                  </a:cxn>
                  <a:cxn ang="0">
                    <a:pos x="92" y="226"/>
                  </a:cxn>
                  <a:cxn ang="0">
                    <a:pos x="138" y="205"/>
                  </a:cxn>
                  <a:cxn ang="0">
                    <a:pos x="146" y="184"/>
                  </a:cxn>
                  <a:cxn ang="0">
                    <a:pos x="189" y="173"/>
                  </a:cxn>
                  <a:cxn ang="0">
                    <a:pos x="209" y="163"/>
                  </a:cxn>
                  <a:cxn ang="0">
                    <a:pos x="217" y="156"/>
                  </a:cxn>
                  <a:cxn ang="0">
                    <a:pos x="225" y="144"/>
                  </a:cxn>
                  <a:cxn ang="0">
                    <a:pos x="228" y="137"/>
                  </a:cxn>
                  <a:cxn ang="0">
                    <a:pos x="232" y="129"/>
                  </a:cxn>
                </a:cxnLst>
                <a:rect l="0" t="0" r="r" b="b"/>
                <a:pathLst>
                  <a:path w="232" h="237">
                    <a:moveTo>
                      <a:pt x="0" y="72"/>
                    </a:moveTo>
                    <a:cubicBezTo>
                      <a:pt x="1" y="72"/>
                      <a:pt x="2" y="73"/>
                      <a:pt x="6" y="75"/>
                    </a:cubicBezTo>
                    <a:cubicBezTo>
                      <a:pt x="6" y="66"/>
                      <a:pt x="6" y="66"/>
                      <a:pt x="6" y="66"/>
                    </a:cubicBezTo>
                    <a:lnTo>
                      <a:pt x="0" y="72"/>
                    </a:lnTo>
                    <a:close/>
                    <a:moveTo>
                      <a:pt x="231" y="124"/>
                    </a:moveTo>
                    <a:cubicBezTo>
                      <a:pt x="227" y="122"/>
                      <a:pt x="227" y="122"/>
                      <a:pt x="227" y="122"/>
                    </a:cubicBezTo>
                    <a:cubicBezTo>
                      <a:pt x="223" y="124"/>
                      <a:pt x="223" y="124"/>
                      <a:pt x="223" y="124"/>
                    </a:cubicBezTo>
                    <a:cubicBezTo>
                      <a:pt x="218" y="127"/>
                      <a:pt x="218" y="127"/>
                      <a:pt x="218" y="127"/>
                    </a:cubicBezTo>
                    <a:cubicBezTo>
                      <a:pt x="216" y="124"/>
                      <a:pt x="216" y="124"/>
                      <a:pt x="216" y="124"/>
                    </a:cubicBezTo>
                    <a:cubicBezTo>
                      <a:pt x="214" y="120"/>
                      <a:pt x="214" y="120"/>
                      <a:pt x="214" y="120"/>
                    </a:cubicBezTo>
                    <a:cubicBezTo>
                      <a:pt x="210" y="117"/>
                      <a:pt x="210" y="117"/>
                      <a:pt x="210" y="117"/>
                    </a:cubicBezTo>
                    <a:cubicBezTo>
                      <a:pt x="206" y="113"/>
                      <a:pt x="206" y="113"/>
                      <a:pt x="206" y="113"/>
                    </a:cubicBezTo>
                    <a:cubicBezTo>
                      <a:pt x="202" y="113"/>
                      <a:pt x="202" y="113"/>
                      <a:pt x="202" y="113"/>
                    </a:cubicBezTo>
                    <a:cubicBezTo>
                      <a:pt x="197" y="111"/>
                      <a:pt x="197" y="111"/>
                      <a:pt x="197" y="111"/>
                    </a:cubicBezTo>
                    <a:cubicBezTo>
                      <a:pt x="195" y="113"/>
                      <a:pt x="195" y="113"/>
                      <a:pt x="195" y="113"/>
                    </a:cubicBezTo>
                    <a:cubicBezTo>
                      <a:pt x="190" y="110"/>
                      <a:pt x="190" y="110"/>
                      <a:pt x="190" y="110"/>
                    </a:cubicBezTo>
                    <a:cubicBezTo>
                      <a:pt x="186" y="111"/>
                      <a:pt x="186" y="111"/>
                      <a:pt x="186" y="111"/>
                    </a:cubicBezTo>
                    <a:cubicBezTo>
                      <a:pt x="185" y="110"/>
                      <a:pt x="185" y="110"/>
                      <a:pt x="185" y="110"/>
                    </a:cubicBezTo>
                    <a:cubicBezTo>
                      <a:pt x="187" y="106"/>
                      <a:pt x="187" y="106"/>
                      <a:pt x="187" y="106"/>
                    </a:cubicBezTo>
                    <a:cubicBezTo>
                      <a:pt x="185" y="101"/>
                      <a:pt x="185" y="101"/>
                      <a:pt x="185" y="101"/>
                    </a:cubicBezTo>
                    <a:cubicBezTo>
                      <a:pt x="189" y="100"/>
                      <a:pt x="189" y="100"/>
                      <a:pt x="189" y="100"/>
                    </a:cubicBezTo>
                    <a:cubicBezTo>
                      <a:pt x="189" y="95"/>
                      <a:pt x="189" y="95"/>
                      <a:pt x="189" y="95"/>
                    </a:cubicBezTo>
                    <a:cubicBezTo>
                      <a:pt x="191" y="85"/>
                      <a:pt x="191" y="85"/>
                      <a:pt x="191" y="85"/>
                    </a:cubicBezTo>
                    <a:cubicBezTo>
                      <a:pt x="187" y="84"/>
                      <a:pt x="187" y="84"/>
                      <a:pt x="187" y="84"/>
                    </a:cubicBezTo>
                    <a:cubicBezTo>
                      <a:pt x="182" y="80"/>
                      <a:pt x="182" y="80"/>
                      <a:pt x="182" y="80"/>
                    </a:cubicBezTo>
                    <a:cubicBezTo>
                      <a:pt x="177" y="78"/>
                      <a:pt x="177" y="78"/>
                      <a:pt x="177" y="78"/>
                    </a:cubicBezTo>
                    <a:cubicBezTo>
                      <a:pt x="172" y="78"/>
                      <a:pt x="172" y="78"/>
                      <a:pt x="172" y="78"/>
                    </a:cubicBezTo>
                    <a:cubicBezTo>
                      <a:pt x="169" y="76"/>
                      <a:pt x="169" y="76"/>
                      <a:pt x="169" y="76"/>
                    </a:cubicBezTo>
                    <a:cubicBezTo>
                      <a:pt x="169" y="71"/>
                      <a:pt x="169" y="71"/>
                      <a:pt x="169" y="71"/>
                    </a:cubicBezTo>
                    <a:cubicBezTo>
                      <a:pt x="170" y="61"/>
                      <a:pt x="170" y="61"/>
                      <a:pt x="170" y="61"/>
                    </a:cubicBezTo>
                    <a:cubicBezTo>
                      <a:pt x="167" y="57"/>
                      <a:pt x="167" y="57"/>
                      <a:pt x="167" y="57"/>
                    </a:cubicBezTo>
                    <a:cubicBezTo>
                      <a:pt x="165" y="56"/>
                      <a:pt x="165" y="56"/>
                      <a:pt x="165" y="56"/>
                    </a:cubicBezTo>
                    <a:cubicBezTo>
                      <a:pt x="163" y="59"/>
                      <a:pt x="163" y="59"/>
                      <a:pt x="163" y="59"/>
                    </a:cubicBezTo>
                    <a:cubicBezTo>
                      <a:pt x="161" y="61"/>
                      <a:pt x="161" y="61"/>
                      <a:pt x="161" y="61"/>
                    </a:cubicBezTo>
                    <a:cubicBezTo>
                      <a:pt x="158" y="60"/>
                      <a:pt x="158" y="60"/>
                      <a:pt x="158" y="60"/>
                    </a:cubicBezTo>
                    <a:cubicBezTo>
                      <a:pt x="157" y="53"/>
                      <a:pt x="157" y="53"/>
                      <a:pt x="157" y="53"/>
                    </a:cubicBezTo>
                    <a:cubicBezTo>
                      <a:pt x="159" y="36"/>
                      <a:pt x="159" y="36"/>
                      <a:pt x="159" y="36"/>
                    </a:cubicBezTo>
                    <a:cubicBezTo>
                      <a:pt x="158" y="35"/>
                      <a:pt x="158" y="35"/>
                      <a:pt x="158" y="35"/>
                    </a:cubicBezTo>
                    <a:cubicBezTo>
                      <a:pt x="151" y="36"/>
                      <a:pt x="151" y="36"/>
                      <a:pt x="151" y="36"/>
                    </a:cubicBezTo>
                    <a:cubicBezTo>
                      <a:pt x="154" y="32"/>
                      <a:pt x="154" y="32"/>
                      <a:pt x="154" y="32"/>
                    </a:cubicBezTo>
                    <a:cubicBezTo>
                      <a:pt x="152" y="29"/>
                      <a:pt x="152" y="29"/>
                      <a:pt x="152" y="29"/>
                    </a:cubicBezTo>
                    <a:cubicBezTo>
                      <a:pt x="147" y="32"/>
                      <a:pt x="147" y="32"/>
                      <a:pt x="147" y="32"/>
                    </a:cubicBezTo>
                    <a:cubicBezTo>
                      <a:pt x="142" y="30"/>
                      <a:pt x="142" y="30"/>
                      <a:pt x="142" y="30"/>
                    </a:cubicBezTo>
                    <a:cubicBezTo>
                      <a:pt x="137" y="32"/>
                      <a:pt x="137" y="32"/>
                      <a:pt x="137" y="32"/>
                    </a:cubicBezTo>
                    <a:cubicBezTo>
                      <a:pt x="132" y="28"/>
                      <a:pt x="132" y="28"/>
                      <a:pt x="132" y="28"/>
                    </a:cubicBezTo>
                    <a:cubicBezTo>
                      <a:pt x="126" y="27"/>
                      <a:pt x="126" y="27"/>
                      <a:pt x="126" y="27"/>
                    </a:cubicBezTo>
                    <a:cubicBezTo>
                      <a:pt x="125" y="24"/>
                      <a:pt x="125" y="24"/>
                      <a:pt x="125" y="24"/>
                    </a:cubicBezTo>
                    <a:cubicBezTo>
                      <a:pt x="131" y="20"/>
                      <a:pt x="131" y="20"/>
                      <a:pt x="131" y="20"/>
                    </a:cubicBezTo>
                    <a:cubicBezTo>
                      <a:pt x="131" y="17"/>
                      <a:pt x="131" y="17"/>
                      <a:pt x="131" y="17"/>
                    </a:cubicBezTo>
                    <a:cubicBezTo>
                      <a:pt x="130" y="12"/>
                      <a:pt x="130" y="12"/>
                      <a:pt x="130" y="12"/>
                    </a:cubicBezTo>
                    <a:cubicBezTo>
                      <a:pt x="126" y="5"/>
                      <a:pt x="126" y="5"/>
                      <a:pt x="126" y="5"/>
                    </a:cubicBezTo>
                    <a:cubicBezTo>
                      <a:pt x="122" y="0"/>
                      <a:pt x="122" y="0"/>
                      <a:pt x="122" y="0"/>
                    </a:cubicBezTo>
                    <a:cubicBezTo>
                      <a:pt x="116" y="2"/>
                      <a:pt x="116" y="2"/>
                      <a:pt x="116" y="2"/>
                    </a:cubicBezTo>
                    <a:cubicBezTo>
                      <a:pt x="115" y="6"/>
                      <a:pt x="115" y="6"/>
                      <a:pt x="115" y="6"/>
                    </a:cubicBezTo>
                    <a:cubicBezTo>
                      <a:pt x="112" y="8"/>
                      <a:pt x="112" y="8"/>
                      <a:pt x="112" y="8"/>
                    </a:cubicBezTo>
                    <a:cubicBezTo>
                      <a:pt x="104" y="13"/>
                      <a:pt x="104" y="13"/>
                      <a:pt x="104" y="13"/>
                    </a:cubicBezTo>
                    <a:cubicBezTo>
                      <a:pt x="100" y="16"/>
                      <a:pt x="100" y="16"/>
                      <a:pt x="100" y="16"/>
                    </a:cubicBezTo>
                    <a:cubicBezTo>
                      <a:pt x="96" y="15"/>
                      <a:pt x="96" y="15"/>
                      <a:pt x="96" y="15"/>
                    </a:cubicBezTo>
                    <a:cubicBezTo>
                      <a:pt x="92" y="17"/>
                      <a:pt x="92" y="17"/>
                      <a:pt x="92" y="17"/>
                    </a:cubicBezTo>
                    <a:cubicBezTo>
                      <a:pt x="89" y="13"/>
                      <a:pt x="89" y="13"/>
                      <a:pt x="89" y="13"/>
                    </a:cubicBezTo>
                    <a:cubicBezTo>
                      <a:pt x="88" y="16"/>
                      <a:pt x="88" y="16"/>
                      <a:pt x="88" y="16"/>
                    </a:cubicBezTo>
                    <a:cubicBezTo>
                      <a:pt x="91" y="22"/>
                      <a:pt x="91" y="22"/>
                      <a:pt x="91" y="22"/>
                    </a:cubicBezTo>
                    <a:cubicBezTo>
                      <a:pt x="99" y="24"/>
                      <a:pt x="99" y="24"/>
                      <a:pt x="99" y="24"/>
                    </a:cubicBezTo>
                    <a:cubicBezTo>
                      <a:pt x="101" y="27"/>
                      <a:pt x="101" y="27"/>
                      <a:pt x="101" y="27"/>
                    </a:cubicBezTo>
                    <a:cubicBezTo>
                      <a:pt x="97" y="30"/>
                      <a:pt x="97" y="30"/>
                      <a:pt x="97" y="30"/>
                    </a:cubicBezTo>
                    <a:cubicBezTo>
                      <a:pt x="97" y="33"/>
                      <a:pt x="97" y="33"/>
                      <a:pt x="97" y="33"/>
                    </a:cubicBezTo>
                    <a:cubicBezTo>
                      <a:pt x="101" y="35"/>
                      <a:pt x="101" y="35"/>
                      <a:pt x="101" y="35"/>
                    </a:cubicBezTo>
                    <a:cubicBezTo>
                      <a:pt x="100" y="40"/>
                      <a:pt x="100" y="40"/>
                      <a:pt x="100" y="40"/>
                    </a:cubicBezTo>
                    <a:cubicBezTo>
                      <a:pt x="97" y="42"/>
                      <a:pt x="97" y="42"/>
                      <a:pt x="97" y="42"/>
                    </a:cubicBezTo>
                    <a:cubicBezTo>
                      <a:pt x="99" y="46"/>
                      <a:pt x="99" y="46"/>
                      <a:pt x="99" y="46"/>
                    </a:cubicBezTo>
                    <a:cubicBezTo>
                      <a:pt x="96" y="47"/>
                      <a:pt x="96" y="47"/>
                      <a:pt x="96" y="47"/>
                    </a:cubicBezTo>
                    <a:cubicBezTo>
                      <a:pt x="92" y="49"/>
                      <a:pt x="92" y="49"/>
                      <a:pt x="92" y="49"/>
                    </a:cubicBezTo>
                    <a:cubicBezTo>
                      <a:pt x="91" y="44"/>
                      <a:pt x="91" y="44"/>
                      <a:pt x="91" y="44"/>
                    </a:cubicBezTo>
                    <a:cubicBezTo>
                      <a:pt x="88" y="45"/>
                      <a:pt x="88" y="45"/>
                      <a:pt x="88" y="45"/>
                    </a:cubicBezTo>
                    <a:cubicBezTo>
                      <a:pt x="78" y="53"/>
                      <a:pt x="78" y="53"/>
                      <a:pt x="78" y="53"/>
                    </a:cubicBezTo>
                    <a:cubicBezTo>
                      <a:pt x="70" y="59"/>
                      <a:pt x="70" y="59"/>
                      <a:pt x="70" y="59"/>
                    </a:cubicBezTo>
                    <a:cubicBezTo>
                      <a:pt x="72" y="65"/>
                      <a:pt x="72" y="65"/>
                      <a:pt x="72" y="65"/>
                    </a:cubicBezTo>
                    <a:cubicBezTo>
                      <a:pt x="73" y="71"/>
                      <a:pt x="73" y="71"/>
                      <a:pt x="73" y="71"/>
                    </a:cubicBezTo>
                    <a:cubicBezTo>
                      <a:pt x="63" y="74"/>
                      <a:pt x="63" y="74"/>
                      <a:pt x="63" y="74"/>
                    </a:cubicBezTo>
                    <a:cubicBezTo>
                      <a:pt x="45" y="74"/>
                      <a:pt x="45" y="74"/>
                      <a:pt x="45" y="74"/>
                    </a:cubicBezTo>
                    <a:cubicBezTo>
                      <a:pt x="32" y="75"/>
                      <a:pt x="32" y="75"/>
                      <a:pt x="32" y="75"/>
                    </a:cubicBezTo>
                    <a:cubicBezTo>
                      <a:pt x="14" y="72"/>
                      <a:pt x="14" y="72"/>
                      <a:pt x="14" y="72"/>
                    </a:cubicBezTo>
                    <a:cubicBezTo>
                      <a:pt x="9" y="77"/>
                      <a:pt x="9" y="77"/>
                      <a:pt x="9" y="77"/>
                    </a:cubicBezTo>
                    <a:cubicBezTo>
                      <a:pt x="8" y="76"/>
                      <a:pt x="7" y="76"/>
                      <a:pt x="6" y="75"/>
                    </a:cubicBezTo>
                    <a:cubicBezTo>
                      <a:pt x="6" y="116"/>
                      <a:pt x="6" y="116"/>
                      <a:pt x="6" y="116"/>
                    </a:cubicBezTo>
                    <a:cubicBezTo>
                      <a:pt x="6" y="141"/>
                      <a:pt x="6" y="141"/>
                      <a:pt x="6" y="141"/>
                    </a:cubicBezTo>
                    <a:cubicBezTo>
                      <a:pt x="14" y="153"/>
                      <a:pt x="14" y="153"/>
                      <a:pt x="14" y="153"/>
                    </a:cubicBezTo>
                    <a:cubicBezTo>
                      <a:pt x="14" y="154"/>
                      <a:pt x="14" y="155"/>
                      <a:pt x="14" y="155"/>
                    </a:cubicBezTo>
                    <a:cubicBezTo>
                      <a:pt x="14" y="155"/>
                      <a:pt x="15" y="155"/>
                      <a:pt x="16" y="156"/>
                    </a:cubicBezTo>
                    <a:cubicBezTo>
                      <a:pt x="27" y="173"/>
                      <a:pt x="27" y="173"/>
                      <a:pt x="27" y="173"/>
                    </a:cubicBezTo>
                    <a:cubicBezTo>
                      <a:pt x="48" y="173"/>
                      <a:pt x="48" y="173"/>
                      <a:pt x="48" y="173"/>
                    </a:cubicBezTo>
                    <a:cubicBezTo>
                      <a:pt x="48" y="173"/>
                      <a:pt x="49" y="174"/>
                      <a:pt x="50" y="175"/>
                    </a:cubicBezTo>
                    <a:cubicBezTo>
                      <a:pt x="59" y="201"/>
                      <a:pt x="59" y="201"/>
                      <a:pt x="59" y="201"/>
                    </a:cubicBezTo>
                    <a:cubicBezTo>
                      <a:pt x="59" y="205"/>
                      <a:pt x="60" y="208"/>
                      <a:pt x="60" y="211"/>
                    </a:cubicBezTo>
                    <a:cubicBezTo>
                      <a:pt x="60" y="229"/>
                      <a:pt x="60" y="229"/>
                      <a:pt x="60" y="229"/>
                    </a:cubicBezTo>
                    <a:cubicBezTo>
                      <a:pt x="60" y="237"/>
                      <a:pt x="60" y="237"/>
                      <a:pt x="60" y="237"/>
                    </a:cubicBezTo>
                    <a:cubicBezTo>
                      <a:pt x="76" y="232"/>
                      <a:pt x="76" y="232"/>
                      <a:pt x="76" y="232"/>
                    </a:cubicBezTo>
                    <a:cubicBezTo>
                      <a:pt x="92" y="226"/>
                      <a:pt x="92" y="226"/>
                      <a:pt x="92" y="226"/>
                    </a:cubicBezTo>
                    <a:cubicBezTo>
                      <a:pt x="103" y="205"/>
                      <a:pt x="103" y="205"/>
                      <a:pt x="103" y="205"/>
                    </a:cubicBezTo>
                    <a:cubicBezTo>
                      <a:pt x="138" y="205"/>
                      <a:pt x="138" y="205"/>
                      <a:pt x="138" y="205"/>
                    </a:cubicBezTo>
                    <a:cubicBezTo>
                      <a:pt x="146" y="205"/>
                      <a:pt x="146" y="205"/>
                      <a:pt x="146" y="205"/>
                    </a:cubicBezTo>
                    <a:cubicBezTo>
                      <a:pt x="146" y="184"/>
                      <a:pt x="146" y="184"/>
                      <a:pt x="146" y="184"/>
                    </a:cubicBezTo>
                    <a:cubicBezTo>
                      <a:pt x="178" y="184"/>
                      <a:pt x="178" y="184"/>
                      <a:pt x="178" y="184"/>
                    </a:cubicBezTo>
                    <a:cubicBezTo>
                      <a:pt x="189" y="173"/>
                      <a:pt x="189" y="173"/>
                      <a:pt x="189" y="173"/>
                    </a:cubicBezTo>
                    <a:cubicBezTo>
                      <a:pt x="210" y="170"/>
                      <a:pt x="210" y="170"/>
                      <a:pt x="210" y="170"/>
                    </a:cubicBezTo>
                    <a:cubicBezTo>
                      <a:pt x="209" y="163"/>
                      <a:pt x="209" y="163"/>
                      <a:pt x="209" y="163"/>
                    </a:cubicBezTo>
                    <a:cubicBezTo>
                      <a:pt x="213" y="159"/>
                      <a:pt x="213" y="159"/>
                      <a:pt x="213" y="159"/>
                    </a:cubicBezTo>
                    <a:cubicBezTo>
                      <a:pt x="217" y="156"/>
                      <a:pt x="217" y="156"/>
                      <a:pt x="217" y="156"/>
                    </a:cubicBezTo>
                    <a:cubicBezTo>
                      <a:pt x="219" y="147"/>
                      <a:pt x="219" y="147"/>
                      <a:pt x="219" y="147"/>
                    </a:cubicBezTo>
                    <a:cubicBezTo>
                      <a:pt x="225" y="144"/>
                      <a:pt x="225" y="144"/>
                      <a:pt x="225" y="144"/>
                    </a:cubicBezTo>
                    <a:cubicBezTo>
                      <a:pt x="225" y="141"/>
                      <a:pt x="225" y="141"/>
                      <a:pt x="225" y="141"/>
                    </a:cubicBezTo>
                    <a:cubicBezTo>
                      <a:pt x="228" y="137"/>
                      <a:pt x="228" y="137"/>
                      <a:pt x="228" y="137"/>
                    </a:cubicBezTo>
                    <a:cubicBezTo>
                      <a:pt x="229" y="133"/>
                      <a:pt x="229" y="133"/>
                      <a:pt x="229" y="133"/>
                    </a:cubicBezTo>
                    <a:cubicBezTo>
                      <a:pt x="232" y="129"/>
                      <a:pt x="232" y="129"/>
                      <a:pt x="232" y="129"/>
                    </a:cubicBezTo>
                    <a:cubicBezTo>
                      <a:pt x="231" y="124"/>
                      <a:pt x="231" y="124"/>
                      <a:pt x="231" y="124"/>
                    </a:cubicBezTo>
                    <a:close/>
                  </a:path>
                </a:pathLst>
              </a:custGeom>
              <a:grp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en-US"/>
                </a:defPPr>
                <a:lvl1pPr marL="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464587" fontAlgn="auto">
                  <a:spcAft>
                    <a:spcPts val="0"/>
                  </a:spcAft>
                  <a:defRPr/>
                </a:pPr>
                <a:endParaRPr lang="en-GB" sz="475" kern="0">
                  <a:solidFill>
                    <a:srgbClr val="555555"/>
                  </a:solidFill>
                  <a:cs typeface="Calibri" pitchFamily="34" charset="0"/>
                </a:endParaRPr>
              </a:p>
            </p:txBody>
          </p:sp>
        </p:grpSp>
      </p:grpSp>
      <p:grpSp>
        <p:nvGrpSpPr>
          <p:cNvPr id="116" name="South_africa_Oceanea">
            <a:extLst>
              <a:ext uri="{FF2B5EF4-FFF2-40B4-BE49-F238E27FC236}">
                <a16:creationId xmlns:a16="http://schemas.microsoft.com/office/drawing/2014/main" id="{431CB743-95EE-4E5B-9F1A-4E3DB9E5DDE2}"/>
              </a:ext>
            </a:extLst>
          </p:cNvPr>
          <p:cNvGrpSpPr>
            <a:grpSpLocks/>
          </p:cNvGrpSpPr>
          <p:nvPr userDrawn="1"/>
        </p:nvGrpSpPr>
        <p:grpSpPr bwMode="auto">
          <a:xfrm>
            <a:off x="5915025" y="3427413"/>
            <a:ext cx="4900613" cy="2528887"/>
            <a:chOff x="5914601" y="3674444"/>
            <a:chExt cx="4900828" cy="2529573"/>
          </a:xfrm>
        </p:grpSpPr>
        <p:sp>
          <p:nvSpPr>
            <p:cNvPr id="117" name="Philippines" descr="© INSCALE GmbH, 05.05.2010&#10;http://www.presentationload.com/">
              <a:extLst>
                <a:ext uri="{FF2B5EF4-FFF2-40B4-BE49-F238E27FC236}">
                  <a16:creationId xmlns:a16="http://schemas.microsoft.com/office/drawing/2014/main" id="{F77B6464-BC17-47EE-B7DD-3FF209A4DC7B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9234210" y="3842765"/>
              <a:ext cx="315926" cy="539896"/>
            </a:xfrm>
            <a:custGeom>
              <a:avLst/>
              <a:gdLst>
                <a:gd name="T0" fmla="*/ 2147483647 w 714"/>
                <a:gd name="T1" fmla="*/ 2147483647 h 1200"/>
                <a:gd name="T2" fmla="*/ 2147483647 w 714"/>
                <a:gd name="T3" fmla="*/ 2147483647 h 1200"/>
                <a:gd name="T4" fmla="*/ 2147483647 w 714"/>
                <a:gd name="T5" fmla="*/ 2147483647 h 1200"/>
                <a:gd name="T6" fmla="*/ 2147483647 w 714"/>
                <a:gd name="T7" fmla="*/ 2147483647 h 1200"/>
                <a:gd name="T8" fmla="*/ 2147483647 w 714"/>
                <a:gd name="T9" fmla="*/ 2147483647 h 1200"/>
                <a:gd name="T10" fmla="*/ 2147483647 w 714"/>
                <a:gd name="T11" fmla="*/ 2147483647 h 1200"/>
                <a:gd name="T12" fmla="*/ 2147483647 w 714"/>
                <a:gd name="T13" fmla="*/ 2147483647 h 1200"/>
                <a:gd name="T14" fmla="*/ 2147483647 w 714"/>
                <a:gd name="T15" fmla="*/ 2147483647 h 1200"/>
                <a:gd name="T16" fmla="*/ 2147483647 w 714"/>
                <a:gd name="T17" fmla="*/ 2147483647 h 1200"/>
                <a:gd name="T18" fmla="*/ 2147483647 w 714"/>
                <a:gd name="T19" fmla="*/ 2147483647 h 1200"/>
                <a:gd name="T20" fmla="*/ 2147483647 w 714"/>
                <a:gd name="T21" fmla="*/ 2147483647 h 1200"/>
                <a:gd name="T22" fmla="*/ 2147483647 w 714"/>
                <a:gd name="T23" fmla="*/ 2147483647 h 1200"/>
                <a:gd name="T24" fmla="*/ 2147483647 w 714"/>
                <a:gd name="T25" fmla="*/ 2147483647 h 1200"/>
                <a:gd name="T26" fmla="*/ 2147483647 w 714"/>
                <a:gd name="T27" fmla="*/ 2147483647 h 1200"/>
                <a:gd name="T28" fmla="*/ 2147483647 w 714"/>
                <a:gd name="T29" fmla="*/ 2147483647 h 1200"/>
                <a:gd name="T30" fmla="*/ 2147483647 w 714"/>
                <a:gd name="T31" fmla="*/ 2147483647 h 1200"/>
                <a:gd name="T32" fmla="*/ 2147483647 w 714"/>
                <a:gd name="T33" fmla="*/ 2147483647 h 1200"/>
                <a:gd name="T34" fmla="*/ 2147483647 w 714"/>
                <a:gd name="T35" fmla="*/ 2147483647 h 1200"/>
                <a:gd name="T36" fmla="*/ 2147483647 w 714"/>
                <a:gd name="T37" fmla="*/ 2147483647 h 1200"/>
                <a:gd name="T38" fmla="*/ 2147483647 w 714"/>
                <a:gd name="T39" fmla="*/ 2147483647 h 1200"/>
                <a:gd name="T40" fmla="*/ 2147483647 w 714"/>
                <a:gd name="T41" fmla="*/ 2147483647 h 1200"/>
                <a:gd name="T42" fmla="*/ 2147483647 w 714"/>
                <a:gd name="T43" fmla="*/ 2147483647 h 1200"/>
                <a:gd name="T44" fmla="*/ 2147483647 w 714"/>
                <a:gd name="T45" fmla="*/ 2147483647 h 1200"/>
                <a:gd name="T46" fmla="*/ 2147483647 w 714"/>
                <a:gd name="T47" fmla="*/ 2147483647 h 1200"/>
                <a:gd name="T48" fmla="*/ 2147483647 w 714"/>
                <a:gd name="T49" fmla="*/ 2147483647 h 1200"/>
                <a:gd name="T50" fmla="*/ 2147483647 w 714"/>
                <a:gd name="T51" fmla="*/ 2147483647 h 1200"/>
                <a:gd name="T52" fmla="*/ 2147483647 w 714"/>
                <a:gd name="T53" fmla="*/ 2147483647 h 1200"/>
                <a:gd name="T54" fmla="*/ 2147483647 w 714"/>
                <a:gd name="T55" fmla="*/ 2147483647 h 1200"/>
                <a:gd name="T56" fmla="*/ 2147483647 w 714"/>
                <a:gd name="T57" fmla="*/ 2147483647 h 1200"/>
                <a:gd name="T58" fmla="*/ 2147483647 w 714"/>
                <a:gd name="T59" fmla="*/ 2147483647 h 1200"/>
                <a:gd name="T60" fmla="*/ 2147483647 w 714"/>
                <a:gd name="T61" fmla="*/ 2147483647 h 1200"/>
                <a:gd name="T62" fmla="*/ 2147483647 w 714"/>
                <a:gd name="T63" fmla="*/ 2147483647 h 1200"/>
                <a:gd name="T64" fmla="*/ 2147483647 w 714"/>
                <a:gd name="T65" fmla="*/ 2147483647 h 1200"/>
                <a:gd name="T66" fmla="*/ 2147483647 w 714"/>
                <a:gd name="T67" fmla="*/ 2147483647 h 1200"/>
                <a:gd name="T68" fmla="*/ 2147483647 w 714"/>
                <a:gd name="T69" fmla="*/ 2147483647 h 1200"/>
                <a:gd name="T70" fmla="*/ 2147483647 w 714"/>
                <a:gd name="T71" fmla="*/ 2147483647 h 1200"/>
                <a:gd name="T72" fmla="*/ 2147483647 w 714"/>
                <a:gd name="T73" fmla="*/ 2147483647 h 1200"/>
                <a:gd name="T74" fmla="*/ 2147483647 w 714"/>
                <a:gd name="T75" fmla="*/ 2147483647 h 1200"/>
                <a:gd name="T76" fmla="*/ 2147483647 w 714"/>
                <a:gd name="T77" fmla="*/ 2147483647 h 1200"/>
                <a:gd name="T78" fmla="*/ 2147483647 w 714"/>
                <a:gd name="T79" fmla="*/ 0 h 1200"/>
                <a:gd name="T80" fmla="*/ 2147483647 w 714"/>
                <a:gd name="T81" fmla="*/ 2147483647 h 1200"/>
                <a:gd name="T82" fmla="*/ 2147483647 w 714"/>
                <a:gd name="T83" fmla="*/ 2147483647 h 1200"/>
                <a:gd name="T84" fmla="*/ 2147483647 w 714"/>
                <a:gd name="T85" fmla="*/ 2147483647 h 1200"/>
                <a:gd name="T86" fmla="*/ 2147483647 w 714"/>
                <a:gd name="T87" fmla="*/ 2147483647 h 1200"/>
                <a:gd name="T88" fmla="*/ 2147483647 w 714"/>
                <a:gd name="T89" fmla="*/ 2147483647 h 1200"/>
                <a:gd name="T90" fmla="*/ 2147483647 w 714"/>
                <a:gd name="T91" fmla="*/ 2147483647 h 1200"/>
                <a:gd name="T92" fmla="*/ 2147483647 w 714"/>
                <a:gd name="T93" fmla="*/ 2147483647 h 1200"/>
                <a:gd name="T94" fmla="*/ 2147483647 w 714"/>
                <a:gd name="T95" fmla="*/ 2147483647 h 1200"/>
                <a:gd name="T96" fmla="*/ 2147483647 w 714"/>
                <a:gd name="T97" fmla="*/ 2147483647 h 1200"/>
                <a:gd name="T98" fmla="*/ 2147483647 w 714"/>
                <a:gd name="T99" fmla="*/ 2147483647 h 1200"/>
                <a:gd name="T100" fmla="*/ 2147483647 w 714"/>
                <a:gd name="T101" fmla="*/ 2147483647 h 1200"/>
                <a:gd name="T102" fmla="*/ 2147483647 w 714"/>
                <a:gd name="T103" fmla="*/ 2147483647 h 1200"/>
                <a:gd name="T104" fmla="*/ 2147483647 w 714"/>
                <a:gd name="T105" fmla="*/ 2147483647 h 1200"/>
                <a:gd name="T106" fmla="*/ 2147483647 w 714"/>
                <a:gd name="T107" fmla="*/ 2147483647 h 1200"/>
                <a:gd name="T108" fmla="*/ 2147483647 w 714"/>
                <a:gd name="T109" fmla="*/ 2147483647 h 1200"/>
                <a:gd name="T110" fmla="*/ 2147483647 w 714"/>
                <a:gd name="T111" fmla="*/ 2147483647 h 1200"/>
                <a:gd name="T112" fmla="*/ 2147483647 w 714"/>
                <a:gd name="T113" fmla="*/ 2147483647 h 1200"/>
                <a:gd name="T114" fmla="*/ 2147483647 w 714"/>
                <a:gd name="T115" fmla="*/ 2147483647 h 1200"/>
                <a:gd name="T116" fmla="*/ 2147483647 w 714"/>
                <a:gd name="T117" fmla="*/ 2147483647 h 120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714"/>
                <a:gd name="T178" fmla="*/ 0 h 1200"/>
                <a:gd name="T179" fmla="*/ 714 w 714"/>
                <a:gd name="T180" fmla="*/ 1200 h 1200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714" h="1200">
                  <a:moveTo>
                    <a:pt x="702" y="1140"/>
                  </a:moveTo>
                  <a:lnTo>
                    <a:pt x="690" y="1170"/>
                  </a:lnTo>
                  <a:lnTo>
                    <a:pt x="696" y="1200"/>
                  </a:lnTo>
                  <a:lnTo>
                    <a:pt x="714" y="1182"/>
                  </a:lnTo>
                  <a:lnTo>
                    <a:pt x="714" y="1140"/>
                  </a:lnTo>
                  <a:lnTo>
                    <a:pt x="702" y="1140"/>
                  </a:lnTo>
                  <a:close/>
                  <a:moveTo>
                    <a:pt x="582" y="1176"/>
                  </a:moveTo>
                  <a:lnTo>
                    <a:pt x="600" y="1140"/>
                  </a:lnTo>
                  <a:lnTo>
                    <a:pt x="576" y="1134"/>
                  </a:lnTo>
                  <a:lnTo>
                    <a:pt x="582" y="1176"/>
                  </a:lnTo>
                  <a:close/>
                  <a:moveTo>
                    <a:pt x="246" y="1038"/>
                  </a:moveTo>
                  <a:lnTo>
                    <a:pt x="264" y="1050"/>
                  </a:lnTo>
                  <a:lnTo>
                    <a:pt x="282" y="1020"/>
                  </a:lnTo>
                  <a:lnTo>
                    <a:pt x="258" y="1008"/>
                  </a:lnTo>
                  <a:lnTo>
                    <a:pt x="246" y="1038"/>
                  </a:lnTo>
                  <a:close/>
                  <a:moveTo>
                    <a:pt x="504" y="558"/>
                  </a:moveTo>
                  <a:lnTo>
                    <a:pt x="540" y="576"/>
                  </a:lnTo>
                  <a:lnTo>
                    <a:pt x="540" y="582"/>
                  </a:lnTo>
                  <a:lnTo>
                    <a:pt x="534" y="588"/>
                  </a:lnTo>
                  <a:lnTo>
                    <a:pt x="504" y="588"/>
                  </a:lnTo>
                  <a:lnTo>
                    <a:pt x="570" y="642"/>
                  </a:lnTo>
                  <a:lnTo>
                    <a:pt x="570" y="618"/>
                  </a:lnTo>
                  <a:lnTo>
                    <a:pt x="600" y="624"/>
                  </a:lnTo>
                  <a:lnTo>
                    <a:pt x="576" y="588"/>
                  </a:lnTo>
                  <a:lnTo>
                    <a:pt x="576" y="582"/>
                  </a:lnTo>
                  <a:lnTo>
                    <a:pt x="570" y="576"/>
                  </a:lnTo>
                  <a:lnTo>
                    <a:pt x="570" y="558"/>
                  </a:lnTo>
                  <a:lnTo>
                    <a:pt x="564" y="546"/>
                  </a:lnTo>
                  <a:lnTo>
                    <a:pt x="534" y="516"/>
                  </a:lnTo>
                  <a:lnTo>
                    <a:pt x="522" y="510"/>
                  </a:lnTo>
                  <a:lnTo>
                    <a:pt x="504" y="504"/>
                  </a:lnTo>
                  <a:lnTo>
                    <a:pt x="492" y="498"/>
                  </a:lnTo>
                  <a:lnTo>
                    <a:pt x="474" y="498"/>
                  </a:lnTo>
                  <a:lnTo>
                    <a:pt x="468" y="504"/>
                  </a:lnTo>
                  <a:lnTo>
                    <a:pt x="468" y="528"/>
                  </a:lnTo>
                  <a:lnTo>
                    <a:pt x="492" y="552"/>
                  </a:lnTo>
                  <a:lnTo>
                    <a:pt x="504" y="558"/>
                  </a:lnTo>
                  <a:close/>
                  <a:moveTo>
                    <a:pt x="462" y="666"/>
                  </a:moveTo>
                  <a:lnTo>
                    <a:pt x="474" y="750"/>
                  </a:lnTo>
                  <a:lnTo>
                    <a:pt x="486" y="672"/>
                  </a:lnTo>
                  <a:lnTo>
                    <a:pt x="462" y="618"/>
                  </a:lnTo>
                  <a:lnTo>
                    <a:pt x="438" y="618"/>
                  </a:lnTo>
                  <a:lnTo>
                    <a:pt x="462" y="666"/>
                  </a:lnTo>
                  <a:close/>
                  <a:moveTo>
                    <a:pt x="492" y="738"/>
                  </a:moveTo>
                  <a:lnTo>
                    <a:pt x="522" y="738"/>
                  </a:lnTo>
                  <a:lnTo>
                    <a:pt x="528" y="708"/>
                  </a:lnTo>
                  <a:lnTo>
                    <a:pt x="498" y="702"/>
                  </a:lnTo>
                  <a:lnTo>
                    <a:pt x="492" y="738"/>
                  </a:lnTo>
                  <a:close/>
                  <a:moveTo>
                    <a:pt x="570" y="660"/>
                  </a:moveTo>
                  <a:lnTo>
                    <a:pt x="546" y="648"/>
                  </a:lnTo>
                  <a:lnTo>
                    <a:pt x="528" y="630"/>
                  </a:lnTo>
                  <a:lnTo>
                    <a:pt x="528" y="624"/>
                  </a:lnTo>
                  <a:lnTo>
                    <a:pt x="522" y="618"/>
                  </a:lnTo>
                  <a:lnTo>
                    <a:pt x="486" y="618"/>
                  </a:lnTo>
                  <a:lnTo>
                    <a:pt x="492" y="660"/>
                  </a:lnTo>
                  <a:lnTo>
                    <a:pt x="510" y="654"/>
                  </a:lnTo>
                  <a:lnTo>
                    <a:pt x="522" y="678"/>
                  </a:lnTo>
                  <a:lnTo>
                    <a:pt x="570" y="714"/>
                  </a:lnTo>
                  <a:lnTo>
                    <a:pt x="570" y="660"/>
                  </a:lnTo>
                  <a:close/>
                  <a:moveTo>
                    <a:pt x="162" y="600"/>
                  </a:moveTo>
                  <a:lnTo>
                    <a:pt x="144" y="582"/>
                  </a:lnTo>
                  <a:lnTo>
                    <a:pt x="138" y="606"/>
                  </a:lnTo>
                  <a:lnTo>
                    <a:pt x="132" y="618"/>
                  </a:lnTo>
                  <a:lnTo>
                    <a:pt x="126" y="624"/>
                  </a:lnTo>
                  <a:lnTo>
                    <a:pt x="120" y="642"/>
                  </a:lnTo>
                  <a:lnTo>
                    <a:pt x="120" y="654"/>
                  </a:lnTo>
                  <a:lnTo>
                    <a:pt x="126" y="660"/>
                  </a:lnTo>
                  <a:lnTo>
                    <a:pt x="138" y="666"/>
                  </a:lnTo>
                  <a:lnTo>
                    <a:pt x="150" y="678"/>
                  </a:lnTo>
                  <a:lnTo>
                    <a:pt x="144" y="684"/>
                  </a:lnTo>
                  <a:lnTo>
                    <a:pt x="120" y="696"/>
                  </a:lnTo>
                  <a:lnTo>
                    <a:pt x="114" y="702"/>
                  </a:lnTo>
                  <a:lnTo>
                    <a:pt x="102" y="708"/>
                  </a:lnTo>
                  <a:lnTo>
                    <a:pt x="96" y="732"/>
                  </a:lnTo>
                  <a:lnTo>
                    <a:pt x="72" y="750"/>
                  </a:lnTo>
                  <a:lnTo>
                    <a:pt x="72" y="762"/>
                  </a:lnTo>
                  <a:lnTo>
                    <a:pt x="60" y="774"/>
                  </a:lnTo>
                  <a:lnTo>
                    <a:pt x="48" y="780"/>
                  </a:lnTo>
                  <a:lnTo>
                    <a:pt x="42" y="786"/>
                  </a:lnTo>
                  <a:lnTo>
                    <a:pt x="30" y="792"/>
                  </a:lnTo>
                  <a:lnTo>
                    <a:pt x="24" y="798"/>
                  </a:lnTo>
                  <a:lnTo>
                    <a:pt x="18" y="798"/>
                  </a:lnTo>
                  <a:lnTo>
                    <a:pt x="18" y="804"/>
                  </a:lnTo>
                  <a:lnTo>
                    <a:pt x="12" y="810"/>
                  </a:lnTo>
                  <a:lnTo>
                    <a:pt x="0" y="834"/>
                  </a:lnTo>
                  <a:lnTo>
                    <a:pt x="0" y="864"/>
                  </a:lnTo>
                  <a:lnTo>
                    <a:pt x="30" y="834"/>
                  </a:lnTo>
                  <a:lnTo>
                    <a:pt x="30" y="816"/>
                  </a:lnTo>
                  <a:lnTo>
                    <a:pt x="36" y="810"/>
                  </a:lnTo>
                  <a:lnTo>
                    <a:pt x="42" y="810"/>
                  </a:lnTo>
                  <a:lnTo>
                    <a:pt x="78" y="798"/>
                  </a:lnTo>
                  <a:lnTo>
                    <a:pt x="84" y="792"/>
                  </a:lnTo>
                  <a:lnTo>
                    <a:pt x="84" y="762"/>
                  </a:lnTo>
                  <a:lnTo>
                    <a:pt x="90" y="750"/>
                  </a:lnTo>
                  <a:lnTo>
                    <a:pt x="96" y="744"/>
                  </a:lnTo>
                  <a:lnTo>
                    <a:pt x="114" y="738"/>
                  </a:lnTo>
                  <a:lnTo>
                    <a:pt x="126" y="732"/>
                  </a:lnTo>
                  <a:lnTo>
                    <a:pt x="144" y="720"/>
                  </a:lnTo>
                  <a:lnTo>
                    <a:pt x="162" y="714"/>
                  </a:lnTo>
                  <a:lnTo>
                    <a:pt x="168" y="702"/>
                  </a:lnTo>
                  <a:lnTo>
                    <a:pt x="174" y="696"/>
                  </a:lnTo>
                  <a:lnTo>
                    <a:pt x="174" y="684"/>
                  </a:lnTo>
                  <a:lnTo>
                    <a:pt x="156" y="648"/>
                  </a:lnTo>
                  <a:lnTo>
                    <a:pt x="156" y="624"/>
                  </a:lnTo>
                  <a:lnTo>
                    <a:pt x="162" y="612"/>
                  </a:lnTo>
                  <a:lnTo>
                    <a:pt x="162" y="600"/>
                  </a:lnTo>
                  <a:close/>
                  <a:moveTo>
                    <a:pt x="330" y="1026"/>
                  </a:moveTo>
                  <a:lnTo>
                    <a:pt x="372" y="1056"/>
                  </a:lnTo>
                  <a:lnTo>
                    <a:pt x="372" y="1020"/>
                  </a:lnTo>
                  <a:lnTo>
                    <a:pt x="348" y="1002"/>
                  </a:lnTo>
                  <a:lnTo>
                    <a:pt x="330" y="1026"/>
                  </a:lnTo>
                  <a:close/>
                  <a:moveTo>
                    <a:pt x="660" y="840"/>
                  </a:moveTo>
                  <a:lnTo>
                    <a:pt x="660" y="816"/>
                  </a:lnTo>
                  <a:lnTo>
                    <a:pt x="654" y="804"/>
                  </a:lnTo>
                  <a:lnTo>
                    <a:pt x="654" y="792"/>
                  </a:lnTo>
                  <a:lnTo>
                    <a:pt x="642" y="780"/>
                  </a:lnTo>
                  <a:lnTo>
                    <a:pt x="630" y="774"/>
                  </a:lnTo>
                  <a:lnTo>
                    <a:pt x="600" y="744"/>
                  </a:lnTo>
                  <a:lnTo>
                    <a:pt x="588" y="738"/>
                  </a:lnTo>
                  <a:lnTo>
                    <a:pt x="582" y="738"/>
                  </a:lnTo>
                  <a:lnTo>
                    <a:pt x="576" y="744"/>
                  </a:lnTo>
                  <a:lnTo>
                    <a:pt x="582" y="750"/>
                  </a:lnTo>
                  <a:lnTo>
                    <a:pt x="588" y="762"/>
                  </a:lnTo>
                  <a:lnTo>
                    <a:pt x="594" y="768"/>
                  </a:lnTo>
                  <a:lnTo>
                    <a:pt x="606" y="774"/>
                  </a:lnTo>
                  <a:lnTo>
                    <a:pt x="606" y="786"/>
                  </a:lnTo>
                  <a:lnTo>
                    <a:pt x="600" y="786"/>
                  </a:lnTo>
                  <a:lnTo>
                    <a:pt x="588" y="792"/>
                  </a:lnTo>
                  <a:lnTo>
                    <a:pt x="570" y="792"/>
                  </a:lnTo>
                  <a:lnTo>
                    <a:pt x="558" y="798"/>
                  </a:lnTo>
                  <a:lnTo>
                    <a:pt x="546" y="798"/>
                  </a:lnTo>
                  <a:lnTo>
                    <a:pt x="546" y="828"/>
                  </a:lnTo>
                  <a:lnTo>
                    <a:pt x="528" y="828"/>
                  </a:lnTo>
                  <a:lnTo>
                    <a:pt x="522" y="846"/>
                  </a:lnTo>
                  <a:lnTo>
                    <a:pt x="498" y="864"/>
                  </a:lnTo>
                  <a:lnTo>
                    <a:pt x="492" y="864"/>
                  </a:lnTo>
                  <a:lnTo>
                    <a:pt x="486" y="858"/>
                  </a:lnTo>
                  <a:lnTo>
                    <a:pt x="474" y="852"/>
                  </a:lnTo>
                  <a:lnTo>
                    <a:pt x="462" y="852"/>
                  </a:lnTo>
                  <a:lnTo>
                    <a:pt x="450" y="846"/>
                  </a:lnTo>
                  <a:lnTo>
                    <a:pt x="438" y="858"/>
                  </a:lnTo>
                  <a:lnTo>
                    <a:pt x="432" y="870"/>
                  </a:lnTo>
                  <a:lnTo>
                    <a:pt x="420" y="882"/>
                  </a:lnTo>
                  <a:lnTo>
                    <a:pt x="414" y="894"/>
                  </a:lnTo>
                  <a:lnTo>
                    <a:pt x="408" y="900"/>
                  </a:lnTo>
                  <a:lnTo>
                    <a:pt x="408" y="906"/>
                  </a:lnTo>
                  <a:lnTo>
                    <a:pt x="408" y="900"/>
                  </a:lnTo>
                  <a:lnTo>
                    <a:pt x="396" y="888"/>
                  </a:lnTo>
                  <a:lnTo>
                    <a:pt x="384" y="888"/>
                  </a:lnTo>
                  <a:lnTo>
                    <a:pt x="378" y="900"/>
                  </a:lnTo>
                  <a:lnTo>
                    <a:pt x="378" y="912"/>
                  </a:lnTo>
                  <a:lnTo>
                    <a:pt x="372" y="924"/>
                  </a:lnTo>
                  <a:lnTo>
                    <a:pt x="366" y="930"/>
                  </a:lnTo>
                  <a:lnTo>
                    <a:pt x="360" y="942"/>
                  </a:lnTo>
                  <a:lnTo>
                    <a:pt x="384" y="960"/>
                  </a:lnTo>
                  <a:lnTo>
                    <a:pt x="402" y="942"/>
                  </a:lnTo>
                  <a:lnTo>
                    <a:pt x="414" y="966"/>
                  </a:lnTo>
                  <a:lnTo>
                    <a:pt x="420" y="960"/>
                  </a:lnTo>
                  <a:lnTo>
                    <a:pt x="432" y="954"/>
                  </a:lnTo>
                  <a:lnTo>
                    <a:pt x="450" y="936"/>
                  </a:lnTo>
                  <a:lnTo>
                    <a:pt x="462" y="930"/>
                  </a:lnTo>
                  <a:lnTo>
                    <a:pt x="474" y="930"/>
                  </a:lnTo>
                  <a:lnTo>
                    <a:pt x="498" y="954"/>
                  </a:lnTo>
                  <a:lnTo>
                    <a:pt x="510" y="960"/>
                  </a:lnTo>
                  <a:lnTo>
                    <a:pt x="492" y="978"/>
                  </a:lnTo>
                  <a:lnTo>
                    <a:pt x="492" y="990"/>
                  </a:lnTo>
                  <a:lnTo>
                    <a:pt x="510" y="1026"/>
                  </a:lnTo>
                  <a:lnTo>
                    <a:pt x="522" y="1044"/>
                  </a:lnTo>
                  <a:lnTo>
                    <a:pt x="534" y="1056"/>
                  </a:lnTo>
                  <a:lnTo>
                    <a:pt x="546" y="1062"/>
                  </a:lnTo>
                  <a:lnTo>
                    <a:pt x="558" y="1062"/>
                  </a:lnTo>
                  <a:lnTo>
                    <a:pt x="570" y="1068"/>
                  </a:lnTo>
                  <a:lnTo>
                    <a:pt x="582" y="1068"/>
                  </a:lnTo>
                  <a:lnTo>
                    <a:pt x="606" y="1050"/>
                  </a:lnTo>
                  <a:lnTo>
                    <a:pt x="606" y="1074"/>
                  </a:lnTo>
                  <a:lnTo>
                    <a:pt x="630" y="1074"/>
                  </a:lnTo>
                  <a:lnTo>
                    <a:pt x="630" y="1038"/>
                  </a:lnTo>
                  <a:lnTo>
                    <a:pt x="624" y="1032"/>
                  </a:lnTo>
                  <a:lnTo>
                    <a:pt x="606" y="996"/>
                  </a:lnTo>
                  <a:lnTo>
                    <a:pt x="606" y="984"/>
                  </a:lnTo>
                  <a:lnTo>
                    <a:pt x="612" y="972"/>
                  </a:lnTo>
                  <a:lnTo>
                    <a:pt x="624" y="960"/>
                  </a:lnTo>
                  <a:lnTo>
                    <a:pt x="654" y="1014"/>
                  </a:lnTo>
                  <a:lnTo>
                    <a:pt x="654" y="1008"/>
                  </a:lnTo>
                  <a:lnTo>
                    <a:pt x="660" y="1002"/>
                  </a:lnTo>
                  <a:lnTo>
                    <a:pt x="672" y="978"/>
                  </a:lnTo>
                  <a:lnTo>
                    <a:pt x="678" y="960"/>
                  </a:lnTo>
                  <a:lnTo>
                    <a:pt x="678" y="936"/>
                  </a:lnTo>
                  <a:lnTo>
                    <a:pt x="672" y="918"/>
                  </a:lnTo>
                  <a:lnTo>
                    <a:pt x="666" y="912"/>
                  </a:lnTo>
                  <a:lnTo>
                    <a:pt x="660" y="900"/>
                  </a:lnTo>
                  <a:lnTo>
                    <a:pt x="660" y="840"/>
                  </a:lnTo>
                  <a:close/>
                  <a:moveTo>
                    <a:pt x="330" y="384"/>
                  </a:moveTo>
                  <a:lnTo>
                    <a:pt x="348" y="384"/>
                  </a:lnTo>
                  <a:lnTo>
                    <a:pt x="354" y="390"/>
                  </a:lnTo>
                  <a:lnTo>
                    <a:pt x="366" y="396"/>
                  </a:lnTo>
                  <a:lnTo>
                    <a:pt x="366" y="408"/>
                  </a:lnTo>
                  <a:lnTo>
                    <a:pt x="372" y="420"/>
                  </a:lnTo>
                  <a:lnTo>
                    <a:pt x="384" y="438"/>
                  </a:lnTo>
                  <a:lnTo>
                    <a:pt x="396" y="450"/>
                  </a:lnTo>
                  <a:lnTo>
                    <a:pt x="414" y="462"/>
                  </a:lnTo>
                  <a:lnTo>
                    <a:pt x="432" y="462"/>
                  </a:lnTo>
                  <a:lnTo>
                    <a:pt x="444" y="438"/>
                  </a:lnTo>
                  <a:lnTo>
                    <a:pt x="444" y="426"/>
                  </a:lnTo>
                  <a:lnTo>
                    <a:pt x="432" y="402"/>
                  </a:lnTo>
                  <a:lnTo>
                    <a:pt x="420" y="396"/>
                  </a:lnTo>
                  <a:lnTo>
                    <a:pt x="408" y="396"/>
                  </a:lnTo>
                  <a:lnTo>
                    <a:pt x="408" y="390"/>
                  </a:lnTo>
                  <a:lnTo>
                    <a:pt x="414" y="384"/>
                  </a:lnTo>
                  <a:lnTo>
                    <a:pt x="414" y="378"/>
                  </a:lnTo>
                  <a:lnTo>
                    <a:pt x="420" y="372"/>
                  </a:lnTo>
                  <a:lnTo>
                    <a:pt x="408" y="372"/>
                  </a:lnTo>
                  <a:lnTo>
                    <a:pt x="396" y="366"/>
                  </a:lnTo>
                  <a:lnTo>
                    <a:pt x="390" y="360"/>
                  </a:lnTo>
                  <a:lnTo>
                    <a:pt x="372" y="360"/>
                  </a:lnTo>
                  <a:lnTo>
                    <a:pt x="366" y="366"/>
                  </a:lnTo>
                  <a:lnTo>
                    <a:pt x="354" y="372"/>
                  </a:lnTo>
                  <a:lnTo>
                    <a:pt x="342" y="360"/>
                  </a:lnTo>
                  <a:lnTo>
                    <a:pt x="330" y="354"/>
                  </a:lnTo>
                  <a:lnTo>
                    <a:pt x="312" y="354"/>
                  </a:lnTo>
                  <a:lnTo>
                    <a:pt x="300" y="366"/>
                  </a:lnTo>
                  <a:lnTo>
                    <a:pt x="288" y="372"/>
                  </a:lnTo>
                  <a:lnTo>
                    <a:pt x="282" y="372"/>
                  </a:lnTo>
                  <a:lnTo>
                    <a:pt x="264" y="354"/>
                  </a:lnTo>
                  <a:lnTo>
                    <a:pt x="258" y="342"/>
                  </a:lnTo>
                  <a:lnTo>
                    <a:pt x="258" y="252"/>
                  </a:lnTo>
                  <a:lnTo>
                    <a:pt x="270" y="228"/>
                  </a:lnTo>
                  <a:lnTo>
                    <a:pt x="270" y="222"/>
                  </a:lnTo>
                  <a:lnTo>
                    <a:pt x="288" y="204"/>
                  </a:lnTo>
                  <a:lnTo>
                    <a:pt x="288" y="174"/>
                  </a:lnTo>
                  <a:lnTo>
                    <a:pt x="276" y="150"/>
                  </a:lnTo>
                  <a:lnTo>
                    <a:pt x="276" y="126"/>
                  </a:lnTo>
                  <a:lnTo>
                    <a:pt x="282" y="108"/>
                  </a:lnTo>
                  <a:lnTo>
                    <a:pt x="282" y="72"/>
                  </a:lnTo>
                  <a:lnTo>
                    <a:pt x="264" y="54"/>
                  </a:lnTo>
                  <a:lnTo>
                    <a:pt x="264" y="36"/>
                  </a:lnTo>
                  <a:lnTo>
                    <a:pt x="258" y="30"/>
                  </a:lnTo>
                  <a:lnTo>
                    <a:pt x="258" y="6"/>
                  </a:lnTo>
                  <a:lnTo>
                    <a:pt x="252" y="0"/>
                  </a:lnTo>
                  <a:lnTo>
                    <a:pt x="240" y="0"/>
                  </a:lnTo>
                  <a:lnTo>
                    <a:pt x="234" y="6"/>
                  </a:lnTo>
                  <a:lnTo>
                    <a:pt x="234" y="12"/>
                  </a:lnTo>
                  <a:lnTo>
                    <a:pt x="228" y="18"/>
                  </a:lnTo>
                  <a:lnTo>
                    <a:pt x="216" y="24"/>
                  </a:lnTo>
                  <a:lnTo>
                    <a:pt x="204" y="24"/>
                  </a:lnTo>
                  <a:lnTo>
                    <a:pt x="192" y="18"/>
                  </a:lnTo>
                  <a:lnTo>
                    <a:pt x="186" y="12"/>
                  </a:lnTo>
                  <a:lnTo>
                    <a:pt x="174" y="12"/>
                  </a:lnTo>
                  <a:lnTo>
                    <a:pt x="162" y="18"/>
                  </a:lnTo>
                  <a:lnTo>
                    <a:pt x="162" y="36"/>
                  </a:lnTo>
                  <a:lnTo>
                    <a:pt x="156" y="42"/>
                  </a:lnTo>
                  <a:lnTo>
                    <a:pt x="156" y="48"/>
                  </a:lnTo>
                  <a:lnTo>
                    <a:pt x="144" y="72"/>
                  </a:lnTo>
                  <a:lnTo>
                    <a:pt x="132" y="84"/>
                  </a:lnTo>
                  <a:lnTo>
                    <a:pt x="132" y="96"/>
                  </a:lnTo>
                  <a:lnTo>
                    <a:pt x="138" y="102"/>
                  </a:lnTo>
                  <a:lnTo>
                    <a:pt x="144" y="114"/>
                  </a:lnTo>
                  <a:lnTo>
                    <a:pt x="150" y="132"/>
                  </a:lnTo>
                  <a:lnTo>
                    <a:pt x="156" y="138"/>
                  </a:lnTo>
                  <a:lnTo>
                    <a:pt x="156" y="150"/>
                  </a:lnTo>
                  <a:lnTo>
                    <a:pt x="150" y="162"/>
                  </a:lnTo>
                  <a:lnTo>
                    <a:pt x="150" y="168"/>
                  </a:lnTo>
                  <a:lnTo>
                    <a:pt x="144" y="174"/>
                  </a:lnTo>
                  <a:lnTo>
                    <a:pt x="138" y="186"/>
                  </a:lnTo>
                  <a:lnTo>
                    <a:pt x="138" y="198"/>
                  </a:lnTo>
                  <a:lnTo>
                    <a:pt x="150" y="210"/>
                  </a:lnTo>
                  <a:lnTo>
                    <a:pt x="150" y="216"/>
                  </a:lnTo>
                  <a:lnTo>
                    <a:pt x="144" y="222"/>
                  </a:lnTo>
                  <a:lnTo>
                    <a:pt x="138" y="222"/>
                  </a:lnTo>
                  <a:lnTo>
                    <a:pt x="126" y="228"/>
                  </a:lnTo>
                  <a:lnTo>
                    <a:pt x="120" y="228"/>
                  </a:lnTo>
                  <a:lnTo>
                    <a:pt x="120" y="210"/>
                  </a:lnTo>
                  <a:lnTo>
                    <a:pt x="114" y="204"/>
                  </a:lnTo>
                  <a:lnTo>
                    <a:pt x="114" y="252"/>
                  </a:lnTo>
                  <a:lnTo>
                    <a:pt x="150" y="306"/>
                  </a:lnTo>
                  <a:lnTo>
                    <a:pt x="174" y="330"/>
                  </a:lnTo>
                  <a:lnTo>
                    <a:pt x="186" y="348"/>
                  </a:lnTo>
                  <a:lnTo>
                    <a:pt x="204" y="384"/>
                  </a:lnTo>
                  <a:lnTo>
                    <a:pt x="216" y="402"/>
                  </a:lnTo>
                  <a:lnTo>
                    <a:pt x="228" y="408"/>
                  </a:lnTo>
                  <a:lnTo>
                    <a:pt x="252" y="408"/>
                  </a:lnTo>
                  <a:lnTo>
                    <a:pt x="258" y="396"/>
                  </a:lnTo>
                  <a:lnTo>
                    <a:pt x="270" y="390"/>
                  </a:lnTo>
                  <a:lnTo>
                    <a:pt x="276" y="384"/>
                  </a:lnTo>
                  <a:lnTo>
                    <a:pt x="288" y="384"/>
                  </a:lnTo>
                  <a:lnTo>
                    <a:pt x="294" y="396"/>
                  </a:lnTo>
                  <a:lnTo>
                    <a:pt x="306" y="402"/>
                  </a:lnTo>
                  <a:lnTo>
                    <a:pt x="324" y="420"/>
                  </a:lnTo>
                  <a:lnTo>
                    <a:pt x="342" y="420"/>
                  </a:lnTo>
                  <a:lnTo>
                    <a:pt x="342" y="402"/>
                  </a:lnTo>
                  <a:lnTo>
                    <a:pt x="336" y="396"/>
                  </a:lnTo>
                  <a:lnTo>
                    <a:pt x="330" y="384"/>
                  </a:lnTo>
                  <a:close/>
                  <a:moveTo>
                    <a:pt x="258" y="432"/>
                  </a:moveTo>
                  <a:lnTo>
                    <a:pt x="246" y="426"/>
                  </a:lnTo>
                  <a:lnTo>
                    <a:pt x="204" y="426"/>
                  </a:lnTo>
                  <a:lnTo>
                    <a:pt x="234" y="468"/>
                  </a:lnTo>
                  <a:lnTo>
                    <a:pt x="258" y="534"/>
                  </a:lnTo>
                  <a:lnTo>
                    <a:pt x="270" y="528"/>
                  </a:lnTo>
                  <a:lnTo>
                    <a:pt x="276" y="516"/>
                  </a:lnTo>
                  <a:lnTo>
                    <a:pt x="282" y="510"/>
                  </a:lnTo>
                  <a:lnTo>
                    <a:pt x="282" y="486"/>
                  </a:lnTo>
                  <a:lnTo>
                    <a:pt x="276" y="480"/>
                  </a:lnTo>
                  <a:lnTo>
                    <a:pt x="270" y="468"/>
                  </a:lnTo>
                  <a:lnTo>
                    <a:pt x="270" y="450"/>
                  </a:lnTo>
                  <a:lnTo>
                    <a:pt x="264" y="438"/>
                  </a:lnTo>
                  <a:lnTo>
                    <a:pt x="258" y="432"/>
                  </a:lnTo>
                  <a:close/>
                  <a:moveTo>
                    <a:pt x="330" y="648"/>
                  </a:moveTo>
                  <a:lnTo>
                    <a:pt x="336" y="660"/>
                  </a:lnTo>
                  <a:lnTo>
                    <a:pt x="354" y="678"/>
                  </a:lnTo>
                  <a:lnTo>
                    <a:pt x="360" y="672"/>
                  </a:lnTo>
                  <a:lnTo>
                    <a:pt x="372" y="666"/>
                  </a:lnTo>
                  <a:lnTo>
                    <a:pt x="378" y="660"/>
                  </a:lnTo>
                  <a:lnTo>
                    <a:pt x="384" y="660"/>
                  </a:lnTo>
                  <a:lnTo>
                    <a:pt x="390" y="666"/>
                  </a:lnTo>
                  <a:lnTo>
                    <a:pt x="390" y="696"/>
                  </a:lnTo>
                  <a:lnTo>
                    <a:pt x="402" y="708"/>
                  </a:lnTo>
                  <a:lnTo>
                    <a:pt x="396" y="720"/>
                  </a:lnTo>
                  <a:lnTo>
                    <a:pt x="390" y="726"/>
                  </a:lnTo>
                  <a:lnTo>
                    <a:pt x="372" y="762"/>
                  </a:lnTo>
                  <a:lnTo>
                    <a:pt x="372" y="786"/>
                  </a:lnTo>
                  <a:lnTo>
                    <a:pt x="378" y="792"/>
                  </a:lnTo>
                  <a:lnTo>
                    <a:pt x="384" y="804"/>
                  </a:lnTo>
                  <a:lnTo>
                    <a:pt x="396" y="804"/>
                  </a:lnTo>
                  <a:lnTo>
                    <a:pt x="408" y="798"/>
                  </a:lnTo>
                  <a:lnTo>
                    <a:pt x="420" y="798"/>
                  </a:lnTo>
                  <a:lnTo>
                    <a:pt x="432" y="792"/>
                  </a:lnTo>
                  <a:lnTo>
                    <a:pt x="438" y="786"/>
                  </a:lnTo>
                  <a:lnTo>
                    <a:pt x="438" y="768"/>
                  </a:lnTo>
                  <a:lnTo>
                    <a:pt x="432" y="756"/>
                  </a:lnTo>
                  <a:lnTo>
                    <a:pt x="426" y="738"/>
                  </a:lnTo>
                  <a:lnTo>
                    <a:pt x="426" y="726"/>
                  </a:lnTo>
                  <a:lnTo>
                    <a:pt x="432" y="714"/>
                  </a:lnTo>
                  <a:lnTo>
                    <a:pt x="444" y="678"/>
                  </a:lnTo>
                  <a:lnTo>
                    <a:pt x="444" y="660"/>
                  </a:lnTo>
                  <a:lnTo>
                    <a:pt x="438" y="648"/>
                  </a:lnTo>
                  <a:lnTo>
                    <a:pt x="432" y="642"/>
                  </a:lnTo>
                  <a:lnTo>
                    <a:pt x="426" y="642"/>
                  </a:lnTo>
                  <a:lnTo>
                    <a:pt x="414" y="654"/>
                  </a:lnTo>
                  <a:lnTo>
                    <a:pt x="402" y="660"/>
                  </a:lnTo>
                  <a:lnTo>
                    <a:pt x="396" y="660"/>
                  </a:lnTo>
                  <a:lnTo>
                    <a:pt x="396" y="648"/>
                  </a:lnTo>
                  <a:lnTo>
                    <a:pt x="408" y="624"/>
                  </a:lnTo>
                  <a:lnTo>
                    <a:pt x="408" y="612"/>
                  </a:lnTo>
                  <a:lnTo>
                    <a:pt x="414" y="600"/>
                  </a:lnTo>
                  <a:lnTo>
                    <a:pt x="414" y="594"/>
                  </a:lnTo>
                  <a:lnTo>
                    <a:pt x="408" y="588"/>
                  </a:lnTo>
                  <a:lnTo>
                    <a:pt x="372" y="570"/>
                  </a:lnTo>
                  <a:lnTo>
                    <a:pt x="366" y="564"/>
                  </a:lnTo>
                  <a:lnTo>
                    <a:pt x="330" y="564"/>
                  </a:lnTo>
                  <a:lnTo>
                    <a:pt x="324" y="570"/>
                  </a:lnTo>
                  <a:lnTo>
                    <a:pt x="324" y="576"/>
                  </a:lnTo>
                  <a:lnTo>
                    <a:pt x="330" y="582"/>
                  </a:lnTo>
                  <a:lnTo>
                    <a:pt x="336" y="582"/>
                  </a:lnTo>
                  <a:lnTo>
                    <a:pt x="342" y="594"/>
                  </a:lnTo>
                  <a:lnTo>
                    <a:pt x="342" y="600"/>
                  </a:lnTo>
                  <a:lnTo>
                    <a:pt x="336" y="606"/>
                  </a:lnTo>
                  <a:lnTo>
                    <a:pt x="336" y="618"/>
                  </a:lnTo>
                  <a:lnTo>
                    <a:pt x="330" y="630"/>
                  </a:lnTo>
                  <a:lnTo>
                    <a:pt x="330" y="648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18" name="Parcel Islands" descr="© INSCALE GmbH, 05.05.2010&#10;http://www.presentationload.com/">
              <a:extLst>
                <a:ext uri="{FF2B5EF4-FFF2-40B4-BE49-F238E27FC236}">
                  <a16:creationId xmlns:a16="http://schemas.microsoft.com/office/drawing/2014/main" id="{0EB98107-0230-47C5-BC85-FE4D4FD7E53F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9019887" y="3895166"/>
              <a:ext cx="41277" cy="28583"/>
            </a:xfrm>
            <a:custGeom>
              <a:avLst/>
              <a:gdLst>
                <a:gd name="T0" fmla="*/ 2147483647 w 96"/>
                <a:gd name="T1" fmla="*/ 2147483647 h 66"/>
                <a:gd name="T2" fmla="*/ 2147483647 w 96"/>
                <a:gd name="T3" fmla="*/ 2147483647 h 66"/>
                <a:gd name="T4" fmla="*/ 0 w 96"/>
                <a:gd name="T5" fmla="*/ 2147483647 h 66"/>
                <a:gd name="T6" fmla="*/ 0 w 96"/>
                <a:gd name="T7" fmla="*/ 2147483647 h 66"/>
                <a:gd name="T8" fmla="*/ 2147483647 w 96"/>
                <a:gd name="T9" fmla="*/ 2147483647 h 66"/>
                <a:gd name="T10" fmla="*/ 2147483647 w 96"/>
                <a:gd name="T11" fmla="*/ 2147483647 h 66"/>
                <a:gd name="T12" fmla="*/ 2147483647 w 96"/>
                <a:gd name="T13" fmla="*/ 2147483647 h 66"/>
                <a:gd name="T14" fmla="*/ 2147483647 w 96"/>
                <a:gd name="T15" fmla="*/ 2147483647 h 66"/>
                <a:gd name="T16" fmla="*/ 2147483647 w 96"/>
                <a:gd name="T17" fmla="*/ 2147483647 h 66"/>
                <a:gd name="T18" fmla="*/ 2147483647 w 96"/>
                <a:gd name="T19" fmla="*/ 0 h 66"/>
                <a:gd name="T20" fmla="*/ 2147483647 w 96"/>
                <a:gd name="T21" fmla="*/ 2147483647 h 66"/>
                <a:gd name="T22" fmla="*/ 2147483647 w 96"/>
                <a:gd name="T23" fmla="*/ 2147483647 h 66"/>
                <a:gd name="T24" fmla="*/ 2147483647 w 96"/>
                <a:gd name="T25" fmla="*/ 2147483647 h 66"/>
                <a:gd name="T26" fmla="*/ 2147483647 w 96"/>
                <a:gd name="T27" fmla="*/ 2147483647 h 66"/>
                <a:gd name="T28" fmla="*/ 2147483647 w 96"/>
                <a:gd name="T29" fmla="*/ 0 h 66"/>
                <a:gd name="T30" fmla="*/ 2147483647 w 96"/>
                <a:gd name="T31" fmla="*/ 0 h 66"/>
                <a:gd name="T32" fmla="*/ 2147483647 w 96"/>
                <a:gd name="T33" fmla="*/ 2147483647 h 66"/>
                <a:gd name="T34" fmla="*/ 2147483647 w 96"/>
                <a:gd name="T35" fmla="*/ 2147483647 h 66"/>
                <a:gd name="T36" fmla="*/ 2147483647 w 96"/>
                <a:gd name="T37" fmla="*/ 2147483647 h 66"/>
                <a:gd name="T38" fmla="*/ 2147483647 w 96"/>
                <a:gd name="T39" fmla="*/ 2147483647 h 66"/>
                <a:gd name="T40" fmla="*/ 2147483647 w 96"/>
                <a:gd name="T41" fmla="*/ 2147483647 h 66"/>
                <a:gd name="T42" fmla="*/ 2147483647 w 96"/>
                <a:gd name="T43" fmla="*/ 2147483647 h 66"/>
                <a:gd name="T44" fmla="*/ 2147483647 w 96"/>
                <a:gd name="T45" fmla="*/ 2147483647 h 6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96"/>
                <a:gd name="T70" fmla="*/ 0 h 66"/>
                <a:gd name="T71" fmla="*/ 96 w 96"/>
                <a:gd name="T72" fmla="*/ 66 h 6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96" h="66">
                  <a:moveTo>
                    <a:pt x="12" y="42"/>
                  </a:moveTo>
                  <a:lnTo>
                    <a:pt x="6" y="42"/>
                  </a:lnTo>
                  <a:lnTo>
                    <a:pt x="0" y="48"/>
                  </a:lnTo>
                  <a:lnTo>
                    <a:pt x="0" y="60"/>
                  </a:lnTo>
                  <a:lnTo>
                    <a:pt x="6" y="66"/>
                  </a:lnTo>
                  <a:lnTo>
                    <a:pt x="12" y="66"/>
                  </a:lnTo>
                  <a:lnTo>
                    <a:pt x="24" y="54"/>
                  </a:lnTo>
                  <a:lnTo>
                    <a:pt x="24" y="42"/>
                  </a:lnTo>
                  <a:lnTo>
                    <a:pt x="12" y="42"/>
                  </a:lnTo>
                  <a:close/>
                  <a:moveTo>
                    <a:pt x="42" y="0"/>
                  </a:moveTo>
                  <a:lnTo>
                    <a:pt x="42" y="18"/>
                  </a:lnTo>
                  <a:lnTo>
                    <a:pt x="54" y="30"/>
                  </a:lnTo>
                  <a:lnTo>
                    <a:pt x="60" y="30"/>
                  </a:lnTo>
                  <a:lnTo>
                    <a:pt x="72" y="24"/>
                  </a:lnTo>
                  <a:lnTo>
                    <a:pt x="48" y="0"/>
                  </a:lnTo>
                  <a:lnTo>
                    <a:pt x="42" y="0"/>
                  </a:lnTo>
                  <a:close/>
                  <a:moveTo>
                    <a:pt x="96" y="36"/>
                  </a:moveTo>
                  <a:lnTo>
                    <a:pt x="78" y="36"/>
                  </a:lnTo>
                  <a:lnTo>
                    <a:pt x="72" y="42"/>
                  </a:lnTo>
                  <a:lnTo>
                    <a:pt x="72" y="54"/>
                  </a:lnTo>
                  <a:lnTo>
                    <a:pt x="84" y="60"/>
                  </a:lnTo>
                  <a:lnTo>
                    <a:pt x="96" y="48"/>
                  </a:lnTo>
                  <a:lnTo>
                    <a:pt x="96" y="36"/>
                  </a:lnTo>
                  <a:close/>
                </a:path>
              </a:pathLst>
            </a:custGeom>
            <a:solidFill>
              <a:srgbClr val="FFFFFF">
                <a:lumMod val="75000"/>
              </a:srgbClr>
            </a:solidFill>
            <a:ln w="952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19" name="New Zealand" descr="© INSCALE GmbH, 05.05.2010&#10;http://www.presentationload.com/">
              <a:extLst>
                <a:ext uri="{FF2B5EF4-FFF2-40B4-BE49-F238E27FC236}">
                  <a16:creationId xmlns:a16="http://schemas.microsoft.com/office/drawing/2014/main" id="{C415F0BF-0F42-47E4-BBFF-B74006197C2D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10253429" y="5762572"/>
              <a:ext cx="562000" cy="441445"/>
            </a:xfrm>
            <a:custGeom>
              <a:avLst/>
              <a:gdLst>
                <a:gd name="T0" fmla="*/ 2147483647 w 1272"/>
                <a:gd name="T1" fmla="*/ 2147483647 h 984"/>
                <a:gd name="T2" fmla="*/ 2147483647 w 1272"/>
                <a:gd name="T3" fmla="*/ 2147483647 h 984"/>
                <a:gd name="T4" fmla="*/ 2147483647 w 1272"/>
                <a:gd name="T5" fmla="*/ 2147483647 h 984"/>
                <a:gd name="T6" fmla="*/ 2147483647 w 1272"/>
                <a:gd name="T7" fmla="*/ 2147483647 h 984"/>
                <a:gd name="T8" fmla="*/ 2147483647 w 1272"/>
                <a:gd name="T9" fmla="*/ 2147483647 h 984"/>
                <a:gd name="T10" fmla="*/ 2147483647 w 1272"/>
                <a:gd name="T11" fmla="*/ 2147483647 h 984"/>
                <a:gd name="T12" fmla="*/ 2147483647 w 1272"/>
                <a:gd name="T13" fmla="*/ 2147483647 h 984"/>
                <a:gd name="T14" fmla="*/ 2147483647 w 1272"/>
                <a:gd name="T15" fmla="*/ 2147483647 h 984"/>
                <a:gd name="T16" fmla="*/ 2147483647 w 1272"/>
                <a:gd name="T17" fmla="*/ 2147483647 h 984"/>
                <a:gd name="T18" fmla="*/ 2147483647 w 1272"/>
                <a:gd name="T19" fmla="*/ 2147483647 h 984"/>
                <a:gd name="T20" fmla="*/ 2147483647 w 1272"/>
                <a:gd name="T21" fmla="*/ 2147483647 h 984"/>
                <a:gd name="T22" fmla="*/ 2147483647 w 1272"/>
                <a:gd name="T23" fmla="*/ 2147483647 h 984"/>
                <a:gd name="T24" fmla="*/ 2147483647 w 1272"/>
                <a:gd name="T25" fmla="*/ 2147483647 h 984"/>
                <a:gd name="T26" fmla="*/ 2147483647 w 1272"/>
                <a:gd name="T27" fmla="*/ 2147483647 h 984"/>
                <a:gd name="T28" fmla="*/ 2147483647 w 1272"/>
                <a:gd name="T29" fmla="*/ 2147483647 h 984"/>
                <a:gd name="T30" fmla="*/ 2147483647 w 1272"/>
                <a:gd name="T31" fmla="*/ 2147483647 h 984"/>
                <a:gd name="T32" fmla="*/ 2147483647 w 1272"/>
                <a:gd name="T33" fmla="*/ 2147483647 h 984"/>
                <a:gd name="T34" fmla="*/ 2147483647 w 1272"/>
                <a:gd name="T35" fmla="*/ 2147483647 h 984"/>
                <a:gd name="T36" fmla="*/ 2147483647 w 1272"/>
                <a:gd name="T37" fmla="*/ 2147483647 h 984"/>
                <a:gd name="T38" fmla="*/ 2147483647 w 1272"/>
                <a:gd name="T39" fmla="*/ 2147483647 h 984"/>
                <a:gd name="T40" fmla="*/ 2147483647 w 1272"/>
                <a:gd name="T41" fmla="*/ 2147483647 h 984"/>
                <a:gd name="T42" fmla="*/ 2147483647 w 1272"/>
                <a:gd name="T43" fmla="*/ 2147483647 h 984"/>
                <a:gd name="T44" fmla="*/ 2147483647 w 1272"/>
                <a:gd name="T45" fmla="*/ 2147483647 h 984"/>
                <a:gd name="T46" fmla="*/ 2147483647 w 1272"/>
                <a:gd name="T47" fmla="*/ 2147483647 h 984"/>
                <a:gd name="T48" fmla="*/ 2147483647 w 1272"/>
                <a:gd name="T49" fmla="*/ 2147483647 h 984"/>
                <a:gd name="T50" fmla="*/ 2147483647 w 1272"/>
                <a:gd name="T51" fmla="*/ 2147483647 h 984"/>
                <a:gd name="T52" fmla="*/ 2147483647 w 1272"/>
                <a:gd name="T53" fmla="*/ 2147483647 h 984"/>
                <a:gd name="T54" fmla="*/ 2147483647 w 1272"/>
                <a:gd name="T55" fmla="*/ 2147483647 h 984"/>
                <a:gd name="T56" fmla="*/ 2147483647 w 1272"/>
                <a:gd name="T57" fmla="*/ 2147483647 h 984"/>
                <a:gd name="T58" fmla="*/ 2147483647 w 1272"/>
                <a:gd name="T59" fmla="*/ 2147483647 h 984"/>
                <a:gd name="T60" fmla="*/ 2147483647 w 1272"/>
                <a:gd name="T61" fmla="*/ 2147483647 h 984"/>
                <a:gd name="T62" fmla="*/ 2147483647 w 1272"/>
                <a:gd name="T63" fmla="*/ 2147483647 h 984"/>
                <a:gd name="T64" fmla="*/ 2147483647 w 1272"/>
                <a:gd name="T65" fmla="*/ 2147483647 h 984"/>
                <a:gd name="T66" fmla="*/ 2147483647 w 1272"/>
                <a:gd name="T67" fmla="*/ 2147483647 h 984"/>
                <a:gd name="T68" fmla="*/ 2147483647 w 1272"/>
                <a:gd name="T69" fmla="*/ 2147483647 h 984"/>
                <a:gd name="T70" fmla="*/ 2147483647 w 1272"/>
                <a:gd name="T71" fmla="*/ 2147483647 h 984"/>
                <a:gd name="T72" fmla="*/ 2147483647 w 1272"/>
                <a:gd name="T73" fmla="*/ 2147483647 h 984"/>
                <a:gd name="T74" fmla="*/ 2147483647 w 1272"/>
                <a:gd name="T75" fmla="*/ 2147483647 h 984"/>
                <a:gd name="T76" fmla="*/ 2147483647 w 1272"/>
                <a:gd name="T77" fmla="*/ 2147483647 h 984"/>
                <a:gd name="T78" fmla="*/ 2147483647 w 1272"/>
                <a:gd name="T79" fmla="*/ 2147483647 h 984"/>
                <a:gd name="T80" fmla="*/ 2147483647 w 1272"/>
                <a:gd name="T81" fmla="*/ 2147483647 h 984"/>
                <a:gd name="T82" fmla="*/ 2147483647 w 1272"/>
                <a:gd name="T83" fmla="*/ 2147483647 h 984"/>
                <a:gd name="T84" fmla="*/ 2147483647 w 1272"/>
                <a:gd name="T85" fmla="*/ 2147483647 h 984"/>
                <a:gd name="T86" fmla="*/ 2147483647 w 1272"/>
                <a:gd name="T87" fmla="*/ 2147483647 h 984"/>
                <a:gd name="T88" fmla="*/ 2147483647 w 1272"/>
                <a:gd name="T89" fmla="*/ 2147483647 h 984"/>
                <a:gd name="T90" fmla="*/ 2147483647 w 1272"/>
                <a:gd name="T91" fmla="*/ 2147483647 h 984"/>
                <a:gd name="T92" fmla="*/ 2147483647 w 1272"/>
                <a:gd name="T93" fmla="*/ 2147483647 h 984"/>
                <a:gd name="T94" fmla="*/ 2147483647 w 1272"/>
                <a:gd name="T95" fmla="*/ 2147483647 h 984"/>
                <a:gd name="T96" fmla="*/ 2147483647 w 1272"/>
                <a:gd name="T97" fmla="*/ 2147483647 h 984"/>
                <a:gd name="T98" fmla="*/ 2147483647 w 1272"/>
                <a:gd name="T99" fmla="*/ 2147483647 h 984"/>
                <a:gd name="T100" fmla="*/ 2147483647 w 1272"/>
                <a:gd name="T101" fmla="*/ 2147483647 h 984"/>
                <a:gd name="T102" fmla="*/ 2147483647 w 1272"/>
                <a:gd name="T103" fmla="*/ 2147483647 h 984"/>
                <a:gd name="T104" fmla="*/ 2147483647 w 1272"/>
                <a:gd name="T105" fmla="*/ 2147483647 h 984"/>
                <a:gd name="T106" fmla="*/ 2147483647 w 1272"/>
                <a:gd name="T107" fmla="*/ 2147483647 h 984"/>
                <a:gd name="T108" fmla="*/ 2147483647 w 1272"/>
                <a:gd name="T109" fmla="*/ 2147483647 h 984"/>
                <a:gd name="T110" fmla="*/ 2147483647 w 1272"/>
                <a:gd name="T111" fmla="*/ 2147483647 h 984"/>
                <a:gd name="T112" fmla="*/ 2147483647 w 1272"/>
                <a:gd name="T113" fmla="*/ 2147483647 h 984"/>
                <a:gd name="T114" fmla="*/ 2147483647 w 1272"/>
                <a:gd name="T115" fmla="*/ 2147483647 h 984"/>
                <a:gd name="T116" fmla="*/ 2147483647 w 1272"/>
                <a:gd name="T117" fmla="*/ 2147483647 h 984"/>
                <a:gd name="T118" fmla="*/ 2147483647 w 1272"/>
                <a:gd name="T119" fmla="*/ 2147483647 h 984"/>
                <a:gd name="T120" fmla="*/ 2147483647 w 1272"/>
                <a:gd name="T121" fmla="*/ 2147483647 h 98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272"/>
                <a:gd name="T184" fmla="*/ 0 h 984"/>
                <a:gd name="T185" fmla="*/ 1272 w 1272"/>
                <a:gd name="T186" fmla="*/ 984 h 98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272" h="984">
                  <a:moveTo>
                    <a:pt x="750" y="564"/>
                  </a:moveTo>
                  <a:lnTo>
                    <a:pt x="738" y="564"/>
                  </a:lnTo>
                  <a:lnTo>
                    <a:pt x="744" y="528"/>
                  </a:lnTo>
                  <a:lnTo>
                    <a:pt x="720" y="546"/>
                  </a:lnTo>
                  <a:lnTo>
                    <a:pt x="726" y="540"/>
                  </a:lnTo>
                  <a:lnTo>
                    <a:pt x="726" y="504"/>
                  </a:lnTo>
                  <a:lnTo>
                    <a:pt x="708" y="504"/>
                  </a:lnTo>
                  <a:lnTo>
                    <a:pt x="702" y="510"/>
                  </a:lnTo>
                  <a:lnTo>
                    <a:pt x="696" y="522"/>
                  </a:lnTo>
                  <a:lnTo>
                    <a:pt x="690" y="528"/>
                  </a:lnTo>
                  <a:lnTo>
                    <a:pt x="672" y="540"/>
                  </a:lnTo>
                  <a:lnTo>
                    <a:pt x="660" y="546"/>
                  </a:lnTo>
                  <a:lnTo>
                    <a:pt x="654" y="558"/>
                  </a:lnTo>
                  <a:lnTo>
                    <a:pt x="642" y="570"/>
                  </a:lnTo>
                  <a:lnTo>
                    <a:pt x="630" y="576"/>
                  </a:lnTo>
                  <a:lnTo>
                    <a:pt x="618" y="588"/>
                  </a:lnTo>
                  <a:lnTo>
                    <a:pt x="606" y="588"/>
                  </a:lnTo>
                  <a:lnTo>
                    <a:pt x="588" y="600"/>
                  </a:lnTo>
                  <a:lnTo>
                    <a:pt x="576" y="606"/>
                  </a:lnTo>
                  <a:lnTo>
                    <a:pt x="546" y="636"/>
                  </a:lnTo>
                  <a:lnTo>
                    <a:pt x="540" y="648"/>
                  </a:lnTo>
                  <a:lnTo>
                    <a:pt x="534" y="648"/>
                  </a:lnTo>
                  <a:lnTo>
                    <a:pt x="528" y="654"/>
                  </a:lnTo>
                  <a:lnTo>
                    <a:pt x="510" y="660"/>
                  </a:lnTo>
                  <a:lnTo>
                    <a:pt x="498" y="666"/>
                  </a:lnTo>
                  <a:lnTo>
                    <a:pt x="462" y="678"/>
                  </a:lnTo>
                  <a:lnTo>
                    <a:pt x="438" y="690"/>
                  </a:lnTo>
                  <a:lnTo>
                    <a:pt x="426" y="702"/>
                  </a:lnTo>
                  <a:lnTo>
                    <a:pt x="414" y="708"/>
                  </a:lnTo>
                  <a:lnTo>
                    <a:pt x="408" y="720"/>
                  </a:lnTo>
                  <a:lnTo>
                    <a:pt x="396" y="726"/>
                  </a:lnTo>
                  <a:lnTo>
                    <a:pt x="378" y="726"/>
                  </a:lnTo>
                  <a:lnTo>
                    <a:pt x="366" y="732"/>
                  </a:lnTo>
                  <a:lnTo>
                    <a:pt x="312" y="750"/>
                  </a:lnTo>
                  <a:lnTo>
                    <a:pt x="288" y="762"/>
                  </a:lnTo>
                  <a:lnTo>
                    <a:pt x="270" y="774"/>
                  </a:lnTo>
                  <a:lnTo>
                    <a:pt x="246" y="786"/>
                  </a:lnTo>
                  <a:lnTo>
                    <a:pt x="222" y="792"/>
                  </a:lnTo>
                  <a:lnTo>
                    <a:pt x="198" y="804"/>
                  </a:lnTo>
                  <a:lnTo>
                    <a:pt x="180" y="810"/>
                  </a:lnTo>
                  <a:lnTo>
                    <a:pt x="174" y="816"/>
                  </a:lnTo>
                  <a:lnTo>
                    <a:pt x="168" y="828"/>
                  </a:lnTo>
                  <a:lnTo>
                    <a:pt x="168" y="846"/>
                  </a:lnTo>
                  <a:lnTo>
                    <a:pt x="156" y="834"/>
                  </a:lnTo>
                  <a:lnTo>
                    <a:pt x="150" y="834"/>
                  </a:lnTo>
                  <a:lnTo>
                    <a:pt x="144" y="840"/>
                  </a:lnTo>
                  <a:lnTo>
                    <a:pt x="120" y="852"/>
                  </a:lnTo>
                  <a:lnTo>
                    <a:pt x="108" y="864"/>
                  </a:lnTo>
                  <a:lnTo>
                    <a:pt x="72" y="882"/>
                  </a:lnTo>
                  <a:lnTo>
                    <a:pt x="66" y="882"/>
                  </a:lnTo>
                  <a:lnTo>
                    <a:pt x="54" y="888"/>
                  </a:lnTo>
                  <a:lnTo>
                    <a:pt x="36" y="888"/>
                  </a:lnTo>
                  <a:lnTo>
                    <a:pt x="18" y="894"/>
                  </a:lnTo>
                  <a:lnTo>
                    <a:pt x="12" y="906"/>
                  </a:lnTo>
                  <a:lnTo>
                    <a:pt x="0" y="912"/>
                  </a:lnTo>
                  <a:lnTo>
                    <a:pt x="18" y="912"/>
                  </a:lnTo>
                  <a:lnTo>
                    <a:pt x="24" y="918"/>
                  </a:lnTo>
                  <a:lnTo>
                    <a:pt x="30" y="918"/>
                  </a:lnTo>
                  <a:lnTo>
                    <a:pt x="24" y="924"/>
                  </a:lnTo>
                  <a:lnTo>
                    <a:pt x="24" y="942"/>
                  </a:lnTo>
                  <a:lnTo>
                    <a:pt x="30" y="948"/>
                  </a:lnTo>
                  <a:lnTo>
                    <a:pt x="42" y="948"/>
                  </a:lnTo>
                  <a:lnTo>
                    <a:pt x="54" y="942"/>
                  </a:lnTo>
                  <a:lnTo>
                    <a:pt x="60" y="936"/>
                  </a:lnTo>
                  <a:lnTo>
                    <a:pt x="72" y="948"/>
                  </a:lnTo>
                  <a:lnTo>
                    <a:pt x="96" y="948"/>
                  </a:lnTo>
                  <a:lnTo>
                    <a:pt x="102" y="954"/>
                  </a:lnTo>
                  <a:lnTo>
                    <a:pt x="132" y="954"/>
                  </a:lnTo>
                  <a:lnTo>
                    <a:pt x="150" y="972"/>
                  </a:lnTo>
                  <a:lnTo>
                    <a:pt x="180" y="966"/>
                  </a:lnTo>
                  <a:lnTo>
                    <a:pt x="192" y="972"/>
                  </a:lnTo>
                  <a:lnTo>
                    <a:pt x="198" y="978"/>
                  </a:lnTo>
                  <a:lnTo>
                    <a:pt x="216" y="984"/>
                  </a:lnTo>
                  <a:lnTo>
                    <a:pt x="228" y="984"/>
                  </a:lnTo>
                  <a:lnTo>
                    <a:pt x="252" y="972"/>
                  </a:lnTo>
                  <a:lnTo>
                    <a:pt x="264" y="948"/>
                  </a:lnTo>
                  <a:lnTo>
                    <a:pt x="288" y="936"/>
                  </a:lnTo>
                  <a:lnTo>
                    <a:pt x="312" y="936"/>
                  </a:lnTo>
                  <a:lnTo>
                    <a:pt x="336" y="924"/>
                  </a:lnTo>
                  <a:lnTo>
                    <a:pt x="342" y="912"/>
                  </a:lnTo>
                  <a:lnTo>
                    <a:pt x="342" y="894"/>
                  </a:lnTo>
                  <a:lnTo>
                    <a:pt x="348" y="882"/>
                  </a:lnTo>
                  <a:lnTo>
                    <a:pt x="372" y="870"/>
                  </a:lnTo>
                  <a:lnTo>
                    <a:pt x="396" y="870"/>
                  </a:lnTo>
                  <a:lnTo>
                    <a:pt x="408" y="858"/>
                  </a:lnTo>
                  <a:lnTo>
                    <a:pt x="408" y="846"/>
                  </a:lnTo>
                  <a:lnTo>
                    <a:pt x="402" y="840"/>
                  </a:lnTo>
                  <a:lnTo>
                    <a:pt x="420" y="840"/>
                  </a:lnTo>
                  <a:lnTo>
                    <a:pt x="480" y="792"/>
                  </a:lnTo>
                  <a:lnTo>
                    <a:pt x="462" y="774"/>
                  </a:lnTo>
                  <a:lnTo>
                    <a:pt x="504" y="792"/>
                  </a:lnTo>
                  <a:lnTo>
                    <a:pt x="504" y="774"/>
                  </a:lnTo>
                  <a:lnTo>
                    <a:pt x="510" y="768"/>
                  </a:lnTo>
                  <a:lnTo>
                    <a:pt x="540" y="768"/>
                  </a:lnTo>
                  <a:lnTo>
                    <a:pt x="546" y="774"/>
                  </a:lnTo>
                  <a:lnTo>
                    <a:pt x="558" y="780"/>
                  </a:lnTo>
                  <a:lnTo>
                    <a:pt x="570" y="780"/>
                  </a:lnTo>
                  <a:lnTo>
                    <a:pt x="576" y="774"/>
                  </a:lnTo>
                  <a:lnTo>
                    <a:pt x="576" y="768"/>
                  </a:lnTo>
                  <a:lnTo>
                    <a:pt x="582" y="762"/>
                  </a:lnTo>
                  <a:lnTo>
                    <a:pt x="582" y="756"/>
                  </a:lnTo>
                  <a:lnTo>
                    <a:pt x="570" y="744"/>
                  </a:lnTo>
                  <a:lnTo>
                    <a:pt x="612" y="702"/>
                  </a:lnTo>
                  <a:lnTo>
                    <a:pt x="618" y="702"/>
                  </a:lnTo>
                  <a:lnTo>
                    <a:pt x="624" y="696"/>
                  </a:lnTo>
                  <a:lnTo>
                    <a:pt x="660" y="678"/>
                  </a:lnTo>
                  <a:lnTo>
                    <a:pt x="666" y="666"/>
                  </a:lnTo>
                  <a:lnTo>
                    <a:pt x="672" y="660"/>
                  </a:lnTo>
                  <a:lnTo>
                    <a:pt x="672" y="654"/>
                  </a:lnTo>
                  <a:lnTo>
                    <a:pt x="696" y="654"/>
                  </a:lnTo>
                  <a:lnTo>
                    <a:pt x="708" y="648"/>
                  </a:lnTo>
                  <a:lnTo>
                    <a:pt x="738" y="618"/>
                  </a:lnTo>
                  <a:lnTo>
                    <a:pt x="738" y="612"/>
                  </a:lnTo>
                  <a:lnTo>
                    <a:pt x="744" y="612"/>
                  </a:lnTo>
                  <a:lnTo>
                    <a:pt x="750" y="606"/>
                  </a:lnTo>
                  <a:lnTo>
                    <a:pt x="768" y="594"/>
                  </a:lnTo>
                  <a:lnTo>
                    <a:pt x="780" y="582"/>
                  </a:lnTo>
                  <a:lnTo>
                    <a:pt x="786" y="570"/>
                  </a:lnTo>
                  <a:lnTo>
                    <a:pt x="786" y="546"/>
                  </a:lnTo>
                  <a:lnTo>
                    <a:pt x="780" y="540"/>
                  </a:lnTo>
                  <a:lnTo>
                    <a:pt x="780" y="534"/>
                  </a:lnTo>
                  <a:lnTo>
                    <a:pt x="750" y="564"/>
                  </a:lnTo>
                  <a:close/>
                  <a:moveTo>
                    <a:pt x="1224" y="324"/>
                  </a:moveTo>
                  <a:lnTo>
                    <a:pt x="1236" y="318"/>
                  </a:lnTo>
                  <a:lnTo>
                    <a:pt x="1242" y="318"/>
                  </a:lnTo>
                  <a:lnTo>
                    <a:pt x="1266" y="306"/>
                  </a:lnTo>
                  <a:lnTo>
                    <a:pt x="1272" y="300"/>
                  </a:lnTo>
                  <a:lnTo>
                    <a:pt x="1272" y="282"/>
                  </a:lnTo>
                  <a:lnTo>
                    <a:pt x="1266" y="270"/>
                  </a:lnTo>
                  <a:lnTo>
                    <a:pt x="1260" y="264"/>
                  </a:lnTo>
                  <a:lnTo>
                    <a:pt x="1248" y="264"/>
                  </a:lnTo>
                  <a:lnTo>
                    <a:pt x="1236" y="276"/>
                  </a:lnTo>
                  <a:lnTo>
                    <a:pt x="1236" y="282"/>
                  </a:lnTo>
                  <a:lnTo>
                    <a:pt x="1224" y="282"/>
                  </a:lnTo>
                  <a:lnTo>
                    <a:pt x="1212" y="276"/>
                  </a:lnTo>
                  <a:lnTo>
                    <a:pt x="1200" y="276"/>
                  </a:lnTo>
                  <a:lnTo>
                    <a:pt x="1194" y="282"/>
                  </a:lnTo>
                  <a:lnTo>
                    <a:pt x="1176" y="288"/>
                  </a:lnTo>
                  <a:lnTo>
                    <a:pt x="1158" y="288"/>
                  </a:lnTo>
                  <a:lnTo>
                    <a:pt x="1146" y="276"/>
                  </a:lnTo>
                  <a:lnTo>
                    <a:pt x="1146" y="222"/>
                  </a:lnTo>
                  <a:lnTo>
                    <a:pt x="1170" y="180"/>
                  </a:lnTo>
                  <a:lnTo>
                    <a:pt x="1170" y="174"/>
                  </a:lnTo>
                  <a:lnTo>
                    <a:pt x="1164" y="162"/>
                  </a:lnTo>
                  <a:lnTo>
                    <a:pt x="1158" y="156"/>
                  </a:lnTo>
                  <a:lnTo>
                    <a:pt x="1146" y="156"/>
                  </a:lnTo>
                  <a:lnTo>
                    <a:pt x="1140" y="168"/>
                  </a:lnTo>
                  <a:lnTo>
                    <a:pt x="1134" y="174"/>
                  </a:lnTo>
                  <a:lnTo>
                    <a:pt x="1134" y="204"/>
                  </a:lnTo>
                  <a:lnTo>
                    <a:pt x="1128" y="216"/>
                  </a:lnTo>
                  <a:lnTo>
                    <a:pt x="1116" y="222"/>
                  </a:lnTo>
                  <a:lnTo>
                    <a:pt x="1116" y="192"/>
                  </a:lnTo>
                  <a:lnTo>
                    <a:pt x="1092" y="174"/>
                  </a:lnTo>
                  <a:lnTo>
                    <a:pt x="1104" y="150"/>
                  </a:lnTo>
                  <a:lnTo>
                    <a:pt x="1116" y="138"/>
                  </a:lnTo>
                  <a:lnTo>
                    <a:pt x="1122" y="126"/>
                  </a:lnTo>
                  <a:lnTo>
                    <a:pt x="1128" y="108"/>
                  </a:lnTo>
                  <a:lnTo>
                    <a:pt x="1128" y="84"/>
                  </a:lnTo>
                  <a:lnTo>
                    <a:pt x="1116" y="78"/>
                  </a:lnTo>
                  <a:lnTo>
                    <a:pt x="1110" y="72"/>
                  </a:lnTo>
                  <a:lnTo>
                    <a:pt x="1098" y="66"/>
                  </a:lnTo>
                  <a:lnTo>
                    <a:pt x="1092" y="60"/>
                  </a:lnTo>
                  <a:lnTo>
                    <a:pt x="1080" y="60"/>
                  </a:lnTo>
                  <a:lnTo>
                    <a:pt x="1086" y="42"/>
                  </a:lnTo>
                  <a:lnTo>
                    <a:pt x="1062" y="42"/>
                  </a:lnTo>
                  <a:lnTo>
                    <a:pt x="1044" y="18"/>
                  </a:lnTo>
                  <a:lnTo>
                    <a:pt x="1050" y="0"/>
                  </a:lnTo>
                  <a:lnTo>
                    <a:pt x="1020" y="18"/>
                  </a:lnTo>
                  <a:lnTo>
                    <a:pt x="1044" y="54"/>
                  </a:lnTo>
                  <a:lnTo>
                    <a:pt x="1032" y="90"/>
                  </a:lnTo>
                  <a:lnTo>
                    <a:pt x="1056" y="102"/>
                  </a:lnTo>
                  <a:lnTo>
                    <a:pt x="1044" y="108"/>
                  </a:lnTo>
                  <a:lnTo>
                    <a:pt x="1044" y="126"/>
                  </a:lnTo>
                  <a:lnTo>
                    <a:pt x="1068" y="132"/>
                  </a:lnTo>
                  <a:lnTo>
                    <a:pt x="1044" y="150"/>
                  </a:lnTo>
                  <a:lnTo>
                    <a:pt x="1062" y="156"/>
                  </a:lnTo>
                  <a:lnTo>
                    <a:pt x="1062" y="168"/>
                  </a:lnTo>
                  <a:lnTo>
                    <a:pt x="1056" y="174"/>
                  </a:lnTo>
                  <a:lnTo>
                    <a:pt x="1056" y="192"/>
                  </a:lnTo>
                  <a:lnTo>
                    <a:pt x="1068" y="198"/>
                  </a:lnTo>
                  <a:lnTo>
                    <a:pt x="1074" y="204"/>
                  </a:lnTo>
                  <a:lnTo>
                    <a:pt x="1056" y="210"/>
                  </a:lnTo>
                  <a:lnTo>
                    <a:pt x="1044" y="222"/>
                  </a:lnTo>
                  <a:lnTo>
                    <a:pt x="1062" y="234"/>
                  </a:lnTo>
                  <a:lnTo>
                    <a:pt x="1038" y="258"/>
                  </a:lnTo>
                  <a:lnTo>
                    <a:pt x="1032" y="270"/>
                  </a:lnTo>
                  <a:lnTo>
                    <a:pt x="1026" y="276"/>
                  </a:lnTo>
                  <a:lnTo>
                    <a:pt x="1026" y="288"/>
                  </a:lnTo>
                  <a:lnTo>
                    <a:pt x="1038" y="300"/>
                  </a:lnTo>
                  <a:lnTo>
                    <a:pt x="1026" y="300"/>
                  </a:lnTo>
                  <a:lnTo>
                    <a:pt x="1014" y="306"/>
                  </a:lnTo>
                  <a:lnTo>
                    <a:pt x="1002" y="306"/>
                  </a:lnTo>
                  <a:lnTo>
                    <a:pt x="978" y="318"/>
                  </a:lnTo>
                  <a:lnTo>
                    <a:pt x="948" y="348"/>
                  </a:lnTo>
                  <a:lnTo>
                    <a:pt x="930" y="360"/>
                  </a:lnTo>
                  <a:lnTo>
                    <a:pt x="894" y="372"/>
                  </a:lnTo>
                  <a:lnTo>
                    <a:pt x="870" y="384"/>
                  </a:lnTo>
                  <a:lnTo>
                    <a:pt x="858" y="396"/>
                  </a:lnTo>
                  <a:lnTo>
                    <a:pt x="858" y="432"/>
                  </a:lnTo>
                  <a:lnTo>
                    <a:pt x="864" y="444"/>
                  </a:lnTo>
                  <a:lnTo>
                    <a:pt x="870" y="450"/>
                  </a:lnTo>
                  <a:lnTo>
                    <a:pt x="870" y="456"/>
                  </a:lnTo>
                  <a:lnTo>
                    <a:pt x="924" y="456"/>
                  </a:lnTo>
                  <a:lnTo>
                    <a:pt x="924" y="474"/>
                  </a:lnTo>
                  <a:lnTo>
                    <a:pt x="918" y="486"/>
                  </a:lnTo>
                  <a:lnTo>
                    <a:pt x="918" y="522"/>
                  </a:lnTo>
                  <a:lnTo>
                    <a:pt x="894" y="534"/>
                  </a:lnTo>
                  <a:lnTo>
                    <a:pt x="882" y="534"/>
                  </a:lnTo>
                  <a:lnTo>
                    <a:pt x="864" y="540"/>
                  </a:lnTo>
                  <a:lnTo>
                    <a:pt x="852" y="546"/>
                  </a:lnTo>
                  <a:lnTo>
                    <a:pt x="852" y="558"/>
                  </a:lnTo>
                  <a:lnTo>
                    <a:pt x="840" y="570"/>
                  </a:lnTo>
                  <a:lnTo>
                    <a:pt x="852" y="576"/>
                  </a:lnTo>
                  <a:lnTo>
                    <a:pt x="858" y="582"/>
                  </a:lnTo>
                  <a:lnTo>
                    <a:pt x="876" y="588"/>
                  </a:lnTo>
                  <a:lnTo>
                    <a:pt x="888" y="588"/>
                  </a:lnTo>
                  <a:lnTo>
                    <a:pt x="912" y="576"/>
                  </a:lnTo>
                  <a:lnTo>
                    <a:pt x="924" y="558"/>
                  </a:lnTo>
                  <a:lnTo>
                    <a:pt x="972" y="510"/>
                  </a:lnTo>
                  <a:lnTo>
                    <a:pt x="996" y="498"/>
                  </a:lnTo>
                  <a:lnTo>
                    <a:pt x="1014" y="492"/>
                  </a:lnTo>
                  <a:lnTo>
                    <a:pt x="1026" y="486"/>
                  </a:lnTo>
                  <a:lnTo>
                    <a:pt x="1032" y="480"/>
                  </a:lnTo>
                  <a:lnTo>
                    <a:pt x="1038" y="480"/>
                  </a:lnTo>
                  <a:lnTo>
                    <a:pt x="1044" y="474"/>
                  </a:lnTo>
                  <a:lnTo>
                    <a:pt x="1050" y="462"/>
                  </a:lnTo>
                  <a:lnTo>
                    <a:pt x="1056" y="462"/>
                  </a:lnTo>
                  <a:lnTo>
                    <a:pt x="1062" y="456"/>
                  </a:lnTo>
                  <a:lnTo>
                    <a:pt x="1074" y="450"/>
                  </a:lnTo>
                  <a:lnTo>
                    <a:pt x="1080" y="444"/>
                  </a:lnTo>
                  <a:lnTo>
                    <a:pt x="1080" y="420"/>
                  </a:lnTo>
                  <a:lnTo>
                    <a:pt x="1074" y="414"/>
                  </a:lnTo>
                  <a:lnTo>
                    <a:pt x="1080" y="414"/>
                  </a:lnTo>
                  <a:lnTo>
                    <a:pt x="1086" y="408"/>
                  </a:lnTo>
                  <a:lnTo>
                    <a:pt x="1110" y="396"/>
                  </a:lnTo>
                  <a:lnTo>
                    <a:pt x="1140" y="396"/>
                  </a:lnTo>
                  <a:lnTo>
                    <a:pt x="1152" y="402"/>
                  </a:lnTo>
                  <a:lnTo>
                    <a:pt x="1164" y="402"/>
                  </a:lnTo>
                  <a:lnTo>
                    <a:pt x="1176" y="390"/>
                  </a:lnTo>
                  <a:lnTo>
                    <a:pt x="1176" y="360"/>
                  </a:lnTo>
                  <a:lnTo>
                    <a:pt x="1200" y="360"/>
                  </a:lnTo>
                  <a:lnTo>
                    <a:pt x="1212" y="354"/>
                  </a:lnTo>
                  <a:lnTo>
                    <a:pt x="1218" y="354"/>
                  </a:lnTo>
                  <a:lnTo>
                    <a:pt x="1224" y="348"/>
                  </a:lnTo>
                  <a:lnTo>
                    <a:pt x="1224" y="324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20" name="Namibia" descr="© INSCALE GmbH, 05.05.2010&#10;http://www.presentationload.com/">
              <a:extLst>
                <a:ext uri="{FF2B5EF4-FFF2-40B4-BE49-F238E27FC236}">
                  <a16:creationId xmlns:a16="http://schemas.microsoft.com/office/drawing/2014/main" id="{102AA7F7-0934-425E-A05F-36E674B65DD7}"/>
                </a:ext>
              </a:extLst>
            </p:cNvPr>
            <p:cNvSpPr>
              <a:spLocks/>
            </p:cNvSpPr>
            <p:nvPr/>
          </p:nvSpPr>
          <p:spPr bwMode="gray">
            <a:xfrm>
              <a:off x="5914601" y="5133752"/>
              <a:ext cx="422294" cy="438269"/>
            </a:xfrm>
            <a:custGeom>
              <a:avLst/>
              <a:gdLst>
                <a:gd name="T0" fmla="*/ 2147483647 w 954"/>
                <a:gd name="T1" fmla="*/ 2147483647 h 972"/>
                <a:gd name="T2" fmla="*/ 2147483647 w 954"/>
                <a:gd name="T3" fmla="*/ 2147483647 h 972"/>
                <a:gd name="T4" fmla="*/ 2147483647 w 954"/>
                <a:gd name="T5" fmla="*/ 2147483647 h 972"/>
                <a:gd name="T6" fmla="*/ 2147483647 w 954"/>
                <a:gd name="T7" fmla="*/ 2147483647 h 972"/>
                <a:gd name="T8" fmla="*/ 2147483647 w 954"/>
                <a:gd name="T9" fmla="*/ 2147483647 h 972"/>
                <a:gd name="T10" fmla="*/ 2147483647 w 954"/>
                <a:gd name="T11" fmla="*/ 2147483647 h 972"/>
                <a:gd name="T12" fmla="*/ 2147483647 w 954"/>
                <a:gd name="T13" fmla="*/ 2147483647 h 972"/>
                <a:gd name="T14" fmla="*/ 2147483647 w 954"/>
                <a:gd name="T15" fmla="*/ 2147483647 h 972"/>
                <a:gd name="T16" fmla="*/ 2147483647 w 954"/>
                <a:gd name="T17" fmla="*/ 2147483647 h 972"/>
                <a:gd name="T18" fmla="*/ 2147483647 w 954"/>
                <a:gd name="T19" fmla="*/ 2147483647 h 972"/>
                <a:gd name="T20" fmla="*/ 2147483647 w 954"/>
                <a:gd name="T21" fmla="*/ 2147483647 h 972"/>
                <a:gd name="T22" fmla="*/ 2147483647 w 954"/>
                <a:gd name="T23" fmla="*/ 2147483647 h 972"/>
                <a:gd name="T24" fmla="*/ 2147483647 w 954"/>
                <a:gd name="T25" fmla="*/ 2147483647 h 972"/>
                <a:gd name="T26" fmla="*/ 2147483647 w 954"/>
                <a:gd name="T27" fmla="*/ 2147483647 h 972"/>
                <a:gd name="T28" fmla="*/ 2147483647 w 954"/>
                <a:gd name="T29" fmla="*/ 2147483647 h 972"/>
                <a:gd name="T30" fmla="*/ 2147483647 w 954"/>
                <a:gd name="T31" fmla="*/ 2147483647 h 972"/>
                <a:gd name="T32" fmla="*/ 2147483647 w 954"/>
                <a:gd name="T33" fmla="*/ 2147483647 h 972"/>
                <a:gd name="T34" fmla="*/ 2147483647 w 954"/>
                <a:gd name="T35" fmla="*/ 2147483647 h 972"/>
                <a:gd name="T36" fmla="*/ 2147483647 w 954"/>
                <a:gd name="T37" fmla="*/ 2147483647 h 972"/>
                <a:gd name="T38" fmla="*/ 2147483647 w 954"/>
                <a:gd name="T39" fmla="*/ 2147483647 h 972"/>
                <a:gd name="T40" fmla="*/ 2147483647 w 954"/>
                <a:gd name="T41" fmla="*/ 2147483647 h 972"/>
                <a:gd name="T42" fmla="*/ 2147483647 w 954"/>
                <a:gd name="T43" fmla="*/ 2147483647 h 972"/>
                <a:gd name="T44" fmla="*/ 2147483647 w 954"/>
                <a:gd name="T45" fmla="*/ 2147483647 h 972"/>
                <a:gd name="T46" fmla="*/ 2147483647 w 954"/>
                <a:gd name="T47" fmla="*/ 2147483647 h 972"/>
                <a:gd name="T48" fmla="*/ 2147483647 w 954"/>
                <a:gd name="T49" fmla="*/ 2147483647 h 972"/>
                <a:gd name="T50" fmla="*/ 2147483647 w 954"/>
                <a:gd name="T51" fmla="*/ 2147483647 h 972"/>
                <a:gd name="T52" fmla="*/ 2147483647 w 954"/>
                <a:gd name="T53" fmla="*/ 2147483647 h 972"/>
                <a:gd name="T54" fmla="*/ 2147483647 w 954"/>
                <a:gd name="T55" fmla="*/ 2147483647 h 972"/>
                <a:gd name="T56" fmla="*/ 2147483647 w 954"/>
                <a:gd name="T57" fmla="*/ 2147483647 h 972"/>
                <a:gd name="T58" fmla="*/ 2147483647 w 954"/>
                <a:gd name="T59" fmla="*/ 2147483647 h 972"/>
                <a:gd name="T60" fmla="*/ 2147483647 w 954"/>
                <a:gd name="T61" fmla="*/ 2147483647 h 972"/>
                <a:gd name="T62" fmla="*/ 2147483647 w 954"/>
                <a:gd name="T63" fmla="*/ 2147483647 h 972"/>
                <a:gd name="T64" fmla="*/ 2147483647 w 954"/>
                <a:gd name="T65" fmla="*/ 2147483647 h 972"/>
                <a:gd name="T66" fmla="*/ 2147483647 w 954"/>
                <a:gd name="T67" fmla="*/ 0 h 972"/>
                <a:gd name="T68" fmla="*/ 2147483647 w 954"/>
                <a:gd name="T69" fmla="*/ 2147483647 h 972"/>
                <a:gd name="T70" fmla="*/ 2147483647 w 954"/>
                <a:gd name="T71" fmla="*/ 2147483647 h 972"/>
                <a:gd name="T72" fmla="*/ 0 w 954"/>
                <a:gd name="T73" fmla="*/ 2147483647 h 972"/>
                <a:gd name="T74" fmla="*/ 2147483647 w 954"/>
                <a:gd name="T75" fmla="*/ 2147483647 h 972"/>
                <a:gd name="T76" fmla="*/ 2147483647 w 954"/>
                <a:gd name="T77" fmla="*/ 2147483647 h 972"/>
                <a:gd name="T78" fmla="*/ 2147483647 w 954"/>
                <a:gd name="T79" fmla="*/ 2147483647 h 972"/>
                <a:gd name="T80" fmla="*/ 2147483647 w 954"/>
                <a:gd name="T81" fmla="*/ 2147483647 h 972"/>
                <a:gd name="T82" fmla="*/ 2147483647 w 954"/>
                <a:gd name="T83" fmla="*/ 2147483647 h 972"/>
                <a:gd name="T84" fmla="*/ 2147483647 w 954"/>
                <a:gd name="T85" fmla="*/ 2147483647 h 972"/>
                <a:gd name="T86" fmla="*/ 2147483647 w 954"/>
                <a:gd name="T87" fmla="*/ 2147483647 h 972"/>
                <a:gd name="T88" fmla="*/ 2147483647 w 954"/>
                <a:gd name="T89" fmla="*/ 2147483647 h 972"/>
                <a:gd name="T90" fmla="*/ 2147483647 w 954"/>
                <a:gd name="T91" fmla="*/ 2147483647 h 972"/>
                <a:gd name="T92" fmla="*/ 2147483647 w 954"/>
                <a:gd name="T93" fmla="*/ 2147483647 h 972"/>
                <a:gd name="T94" fmla="*/ 2147483647 w 954"/>
                <a:gd name="T95" fmla="*/ 2147483647 h 972"/>
                <a:gd name="T96" fmla="*/ 2147483647 w 954"/>
                <a:gd name="T97" fmla="*/ 2147483647 h 972"/>
                <a:gd name="T98" fmla="*/ 2147483647 w 954"/>
                <a:gd name="T99" fmla="*/ 2147483647 h 972"/>
                <a:gd name="T100" fmla="*/ 2147483647 w 954"/>
                <a:gd name="T101" fmla="*/ 2147483647 h 972"/>
                <a:gd name="T102" fmla="*/ 2147483647 w 954"/>
                <a:gd name="T103" fmla="*/ 2147483647 h 972"/>
                <a:gd name="T104" fmla="*/ 2147483647 w 954"/>
                <a:gd name="T105" fmla="*/ 2147483647 h 972"/>
                <a:gd name="T106" fmla="*/ 2147483647 w 954"/>
                <a:gd name="T107" fmla="*/ 2147483647 h 972"/>
                <a:gd name="T108" fmla="*/ 2147483647 w 954"/>
                <a:gd name="T109" fmla="*/ 2147483647 h 972"/>
                <a:gd name="T110" fmla="*/ 2147483647 w 954"/>
                <a:gd name="T111" fmla="*/ 2147483647 h 972"/>
                <a:gd name="T112" fmla="*/ 2147483647 w 954"/>
                <a:gd name="T113" fmla="*/ 2147483647 h 972"/>
                <a:gd name="T114" fmla="*/ 2147483647 w 954"/>
                <a:gd name="T115" fmla="*/ 2147483647 h 972"/>
                <a:gd name="T116" fmla="*/ 2147483647 w 954"/>
                <a:gd name="T117" fmla="*/ 2147483647 h 972"/>
                <a:gd name="T118" fmla="*/ 2147483647 w 954"/>
                <a:gd name="T119" fmla="*/ 2147483647 h 972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954"/>
                <a:gd name="T181" fmla="*/ 0 h 972"/>
                <a:gd name="T182" fmla="*/ 954 w 954"/>
                <a:gd name="T183" fmla="*/ 972 h 972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954" h="972">
                  <a:moveTo>
                    <a:pt x="366" y="894"/>
                  </a:moveTo>
                  <a:lnTo>
                    <a:pt x="372" y="894"/>
                  </a:lnTo>
                  <a:lnTo>
                    <a:pt x="390" y="912"/>
                  </a:lnTo>
                  <a:lnTo>
                    <a:pt x="390" y="936"/>
                  </a:lnTo>
                  <a:lnTo>
                    <a:pt x="396" y="948"/>
                  </a:lnTo>
                  <a:lnTo>
                    <a:pt x="402" y="954"/>
                  </a:lnTo>
                  <a:lnTo>
                    <a:pt x="426" y="954"/>
                  </a:lnTo>
                  <a:lnTo>
                    <a:pt x="432" y="960"/>
                  </a:lnTo>
                  <a:lnTo>
                    <a:pt x="432" y="966"/>
                  </a:lnTo>
                  <a:lnTo>
                    <a:pt x="438" y="972"/>
                  </a:lnTo>
                  <a:lnTo>
                    <a:pt x="462" y="972"/>
                  </a:lnTo>
                  <a:lnTo>
                    <a:pt x="474" y="960"/>
                  </a:lnTo>
                  <a:lnTo>
                    <a:pt x="486" y="960"/>
                  </a:lnTo>
                  <a:lnTo>
                    <a:pt x="498" y="972"/>
                  </a:lnTo>
                  <a:lnTo>
                    <a:pt x="522" y="972"/>
                  </a:lnTo>
                  <a:lnTo>
                    <a:pt x="522" y="948"/>
                  </a:lnTo>
                  <a:lnTo>
                    <a:pt x="534" y="948"/>
                  </a:lnTo>
                  <a:lnTo>
                    <a:pt x="534" y="942"/>
                  </a:lnTo>
                  <a:lnTo>
                    <a:pt x="540" y="936"/>
                  </a:lnTo>
                  <a:lnTo>
                    <a:pt x="552" y="930"/>
                  </a:lnTo>
                  <a:lnTo>
                    <a:pt x="570" y="930"/>
                  </a:lnTo>
                  <a:lnTo>
                    <a:pt x="582" y="414"/>
                  </a:lnTo>
                  <a:lnTo>
                    <a:pt x="654" y="414"/>
                  </a:lnTo>
                  <a:lnTo>
                    <a:pt x="648" y="288"/>
                  </a:lnTo>
                  <a:lnTo>
                    <a:pt x="654" y="282"/>
                  </a:lnTo>
                  <a:lnTo>
                    <a:pt x="654" y="108"/>
                  </a:lnTo>
                  <a:lnTo>
                    <a:pt x="690" y="108"/>
                  </a:lnTo>
                  <a:lnTo>
                    <a:pt x="708" y="102"/>
                  </a:lnTo>
                  <a:lnTo>
                    <a:pt x="744" y="102"/>
                  </a:lnTo>
                  <a:lnTo>
                    <a:pt x="792" y="90"/>
                  </a:lnTo>
                  <a:lnTo>
                    <a:pt x="804" y="84"/>
                  </a:lnTo>
                  <a:lnTo>
                    <a:pt x="822" y="84"/>
                  </a:lnTo>
                  <a:lnTo>
                    <a:pt x="828" y="90"/>
                  </a:lnTo>
                  <a:lnTo>
                    <a:pt x="828" y="108"/>
                  </a:lnTo>
                  <a:lnTo>
                    <a:pt x="834" y="108"/>
                  </a:lnTo>
                  <a:lnTo>
                    <a:pt x="834" y="126"/>
                  </a:lnTo>
                  <a:lnTo>
                    <a:pt x="840" y="126"/>
                  </a:lnTo>
                  <a:lnTo>
                    <a:pt x="882" y="84"/>
                  </a:lnTo>
                  <a:lnTo>
                    <a:pt x="906" y="84"/>
                  </a:lnTo>
                  <a:lnTo>
                    <a:pt x="918" y="72"/>
                  </a:lnTo>
                  <a:lnTo>
                    <a:pt x="954" y="66"/>
                  </a:lnTo>
                  <a:lnTo>
                    <a:pt x="936" y="48"/>
                  </a:lnTo>
                  <a:lnTo>
                    <a:pt x="906" y="54"/>
                  </a:lnTo>
                  <a:lnTo>
                    <a:pt x="906" y="48"/>
                  </a:lnTo>
                  <a:lnTo>
                    <a:pt x="900" y="42"/>
                  </a:lnTo>
                  <a:lnTo>
                    <a:pt x="882" y="42"/>
                  </a:lnTo>
                  <a:lnTo>
                    <a:pt x="876" y="48"/>
                  </a:lnTo>
                  <a:lnTo>
                    <a:pt x="870" y="48"/>
                  </a:lnTo>
                  <a:lnTo>
                    <a:pt x="846" y="60"/>
                  </a:lnTo>
                  <a:lnTo>
                    <a:pt x="828" y="54"/>
                  </a:lnTo>
                  <a:lnTo>
                    <a:pt x="816" y="60"/>
                  </a:lnTo>
                  <a:lnTo>
                    <a:pt x="780" y="72"/>
                  </a:lnTo>
                  <a:lnTo>
                    <a:pt x="732" y="78"/>
                  </a:lnTo>
                  <a:lnTo>
                    <a:pt x="696" y="84"/>
                  </a:lnTo>
                  <a:lnTo>
                    <a:pt x="624" y="84"/>
                  </a:lnTo>
                  <a:lnTo>
                    <a:pt x="618" y="72"/>
                  </a:lnTo>
                  <a:lnTo>
                    <a:pt x="546" y="78"/>
                  </a:lnTo>
                  <a:lnTo>
                    <a:pt x="540" y="66"/>
                  </a:lnTo>
                  <a:lnTo>
                    <a:pt x="504" y="66"/>
                  </a:lnTo>
                  <a:lnTo>
                    <a:pt x="480" y="42"/>
                  </a:lnTo>
                  <a:lnTo>
                    <a:pt x="480" y="36"/>
                  </a:lnTo>
                  <a:lnTo>
                    <a:pt x="174" y="36"/>
                  </a:lnTo>
                  <a:lnTo>
                    <a:pt x="168" y="30"/>
                  </a:lnTo>
                  <a:lnTo>
                    <a:pt x="156" y="30"/>
                  </a:lnTo>
                  <a:lnTo>
                    <a:pt x="132" y="18"/>
                  </a:lnTo>
                  <a:lnTo>
                    <a:pt x="126" y="6"/>
                  </a:lnTo>
                  <a:lnTo>
                    <a:pt x="120" y="0"/>
                  </a:lnTo>
                  <a:lnTo>
                    <a:pt x="90" y="0"/>
                  </a:lnTo>
                  <a:lnTo>
                    <a:pt x="90" y="6"/>
                  </a:lnTo>
                  <a:lnTo>
                    <a:pt x="72" y="24"/>
                  </a:lnTo>
                  <a:lnTo>
                    <a:pt x="42" y="24"/>
                  </a:lnTo>
                  <a:lnTo>
                    <a:pt x="36" y="18"/>
                  </a:lnTo>
                  <a:lnTo>
                    <a:pt x="18" y="24"/>
                  </a:lnTo>
                  <a:lnTo>
                    <a:pt x="0" y="24"/>
                  </a:lnTo>
                  <a:lnTo>
                    <a:pt x="6" y="96"/>
                  </a:lnTo>
                  <a:lnTo>
                    <a:pt x="12" y="108"/>
                  </a:lnTo>
                  <a:lnTo>
                    <a:pt x="30" y="126"/>
                  </a:lnTo>
                  <a:lnTo>
                    <a:pt x="36" y="138"/>
                  </a:lnTo>
                  <a:lnTo>
                    <a:pt x="54" y="162"/>
                  </a:lnTo>
                  <a:lnTo>
                    <a:pt x="72" y="192"/>
                  </a:lnTo>
                  <a:lnTo>
                    <a:pt x="96" y="228"/>
                  </a:lnTo>
                  <a:lnTo>
                    <a:pt x="102" y="258"/>
                  </a:lnTo>
                  <a:lnTo>
                    <a:pt x="102" y="276"/>
                  </a:lnTo>
                  <a:lnTo>
                    <a:pt x="114" y="294"/>
                  </a:lnTo>
                  <a:lnTo>
                    <a:pt x="120" y="312"/>
                  </a:lnTo>
                  <a:lnTo>
                    <a:pt x="138" y="348"/>
                  </a:lnTo>
                  <a:lnTo>
                    <a:pt x="156" y="366"/>
                  </a:lnTo>
                  <a:lnTo>
                    <a:pt x="156" y="390"/>
                  </a:lnTo>
                  <a:lnTo>
                    <a:pt x="162" y="396"/>
                  </a:lnTo>
                  <a:lnTo>
                    <a:pt x="174" y="402"/>
                  </a:lnTo>
                  <a:lnTo>
                    <a:pt x="180" y="414"/>
                  </a:lnTo>
                  <a:lnTo>
                    <a:pt x="192" y="420"/>
                  </a:lnTo>
                  <a:lnTo>
                    <a:pt x="198" y="432"/>
                  </a:lnTo>
                  <a:lnTo>
                    <a:pt x="198" y="582"/>
                  </a:lnTo>
                  <a:lnTo>
                    <a:pt x="222" y="630"/>
                  </a:lnTo>
                  <a:lnTo>
                    <a:pt x="222" y="678"/>
                  </a:lnTo>
                  <a:lnTo>
                    <a:pt x="216" y="678"/>
                  </a:lnTo>
                  <a:lnTo>
                    <a:pt x="228" y="726"/>
                  </a:lnTo>
                  <a:lnTo>
                    <a:pt x="228" y="762"/>
                  </a:lnTo>
                  <a:lnTo>
                    <a:pt x="240" y="762"/>
                  </a:lnTo>
                  <a:lnTo>
                    <a:pt x="240" y="804"/>
                  </a:lnTo>
                  <a:lnTo>
                    <a:pt x="252" y="810"/>
                  </a:lnTo>
                  <a:lnTo>
                    <a:pt x="258" y="816"/>
                  </a:lnTo>
                  <a:lnTo>
                    <a:pt x="258" y="846"/>
                  </a:lnTo>
                  <a:lnTo>
                    <a:pt x="264" y="858"/>
                  </a:lnTo>
                  <a:lnTo>
                    <a:pt x="270" y="864"/>
                  </a:lnTo>
                  <a:lnTo>
                    <a:pt x="276" y="876"/>
                  </a:lnTo>
                  <a:lnTo>
                    <a:pt x="282" y="894"/>
                  </a:lnTo>
                  <a:lnTo>
                    <a:pt x="282" y="900"/>
                  </a:lnTo>
                  <a:lnTo>
                    <a:pt x="288" y="912"/>
                  </a:lnTo>
                  <a:lnTo>
                    <a:pt x="294" y="918"/>
                  </a:lnTo>
                  <a:lnTo>
                    <a:pt x="318" y="930"/>
                  </a:lnTo>
                  <a:lnTo>
                    <a:pt x="324" y="936"/>
                  </a:lnTo>
                  <a:lnTo>
                    <a:pt x="330" y="936"/>
                  </a:lnTo>
                  <a:lnTo>
                    <a:pt x="330" y="942"/>
                  </a:lnTo>
                  <a:lnTo>
                    <a:pt x="348" y="930"/>
                  </a:lnTo>
                  <a:lnTo>
                    <a:pt x="348" y="924"/>
                  </a:lnTo>
                  <a:lnTo>
                    <a:pt x="354" y="918"/>
                  </a:lnTo>
                  <a:lnTo>
                    <a:pt x="360" y="906"/>
                  </a:lnTo>
                  <a:lnTo>
                    <a:pt x="360" y="900"/>
                  </a:lnTo>
                  <a:lnTo>
                    <a:pt x="366" y="894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21" name="Malaysia" descr="© INSCALE GmbH, 05.05.2010&#10;http://www.presentationload.com/">
              <a:extLst>
                <a:ext uri="{FF2B5EF4-FFF2-40B4-BE49-F238E27FC236}">
                  <a16:creationId xmlns:a16="http://schemas.microsoft.com/office/drawing/2014/main" id="{86D43F12-9DA5-4AFE-8E58-C9AD6ADCE511}"/>
                </a:ext>
              </a:extLst>
            </p:cNvPr>
            <p:cNvSpPr>
              <a:spLocks/>
            </p:cNvSpPr>
            <p:nvPr/>
          </p:nvSpPr>
          <p:spPr bwMode="gray">
            <a:xfrm>
              <a:off x="8696023" y="4276269"/>
              <a:ext cx="136531" cy="196903"/>
            </a:xfrm>
            <a:custGeom>
              <a:avLst/>
              <a:gdLst>
                <a:gd name="T0" fmla="*/ 2147483647 w 306"/>
                <a:gd name="T1" fmla="*/ 2147483647 h 438"/>
                <a:gd name="T2" fmla="*/ 2147483647 w 306"/>
                <a:gd name="T3" fmla="*/ 2147483647 h 438"/>
                <a:gd name="T4" fmla="*/ 2147483647 w 306"/>
                <a:gd name="T5" fmla="*/ 2147483647 h 438"/>
                <a:gd name="T6" fmla="*/ 2147483647 w 306"/>
                <a:gd name="T7" fmla="*/ 2147483647 h 438"/>
                <a:gd name="T8" fmla="*/ 2147483647 w 306"/>
                <a:gd name="T9" fmla="*/ 2147483647 h 438"/>
                <a:gd name="T10" fmla="*/ 2147483647 w 306"/>
                <a:gd name="T11" fmla="*/ 2147483647 h 438"/>
                <a:gd name="T12" fmla="*/ 2147483647 w 306"/>
                <a:gd name="T13" fmla="*/ 2147483647 h 438"/>
                <a:gd name="T14" fmla="*/ 2147483647 w 306"/>
                <a:gd name="T15" fmla="*/ 2147483647 h 438"/>
                <a:gd name="T16" fmla="*/ 2147483647 w 306"/>
                <a:gd name="T17" fmla="*/ 2147483647 h 438"/>
                <a:gd name="T18" fmla="*/ 2147483647 w 306"/>
                <a:gd name="T19" fmla="*/ 2147483647 h 438"/>
                <a:gd name="T20" fmla="*/ 2147483647 w 306"/>
                <a:gd name="T21" fmla="*/ 2147483647 h 438"/>
                <a:gd name="T22" fmla="*/ 2147483647 w 306"/>
                <a:gd name="T23" fmla="*/ 2147483647 h 438"/>
                <a:gd name="T24" fmla="*/ 2147483647 w 306"/>
                <a:gd name="T25" fmla="*/ 2147483647 h 438"/>
                <a:gd name="T26" fmla="*/ 2147483647 w 306"/>
                <a:gd name="T27" fmla="*/ 2147483647 h 438"/>
                <a:gd name="T28" fmla="*/ 2147483647 w 306"/>
                <a:gd name="T29" fmla="*/ 2147483647 h 438"/>
                <a:gd name="T30" fmla="*/ 2147483647 w 306"/>
                <a:gd name="T31" fmla="*/ 2147483647 h 438"/>
                <a:gd name="T32" fmla="*/ 2147483647 w 306"/>
                <a:gd name="T33" fmla="*/ 2147483647 h 438"/>
                <a:gd name="T34" fmla="*/ 2147483647 w 306"/>
                <a:gd name="T35" fmla="*/ 2147483647 h 438"/>
                <a:gd name="T36" fmla="*/ 2147483647 w 306"/>
                <a:gd name="T37" fmla="*/ 2147483647 h 438"/>
                <a:gd name="T38" fmla="*/ 2147483647 w 306"/>
                <a:gd name="T39" fmla="*/ 2147483647 h 438"/>
                <a:gd name="T40" fmla="*/ 2147483647 w 306"/>
                <a:gd name="T41" fmla="*/ 2147483647 h 438"/>
                <a:gd name="T42" fmla="*/ 2147483647 w 306"/>
                <a:gd name="T43" fmla="*/ 2147483647 h 438"/>
                <a:gd name="T44" fmla="*/ 2147483647 w 306"/>
                <a:gd name="T45" fmla="*/ 2147483647 h 438"/>
                <a:gd name="T46" fmla="*/ 2147483647 w 306"/>
                <a:gd name="T47" fmla="*/ 2147483647 h 438"/>
                <a:gd name="T48" fmla="*/ 2147483647 w 306"/>
                <a:gd name="T49" fmla="*/ 2147483647 h 438"/>
                <a:gd name="T50" fmla="*/ 2147483647 w 306"/>
                <a:gd name="T51" fmla="*/ 2147483647 h 438"/>
                <a:gd name="T52" fmla="*/ 2147483647 w 306"/>
                <a:gd name="T53" fmla="*/ 2147483647 h 438"/>
                <a:gd name="T54" fmla="*/ 2147483647 w 306"/>
                <a:gd name="T55" fmla="*/ 2147483647 h 438"/>
                <a:gd name="T56" fmla="*/ 2147483647 w 306"/>
                <a:gd name="T57" fmla="*/ 2147483647 h 438"/>
                <a:gd name="T58" fmla="*/ 2147483647 w 306"/>
                <a:gd name="T59" fmla="*/ 2147483647 h 438"/>
                <a:gd name="T60" fmla="*/ 2147483647 w 306"/>
                <a:gd name="T61" fmla="*/ 2147483647 h 438"/>
                <a:gd name="T62" fmla="*/ 2147483647 w 306"/>
                <a:gd name="T63" fmla="*/ 2147483647 h 438"/>
                <a:gd name="T64" fmla="*/ 2147483647 w 306"/>
                <a:gd name="T65" fmla="*/ 2147483647 h 438"/>
                <a:gd name="T66" fmla="*/ 2147483647 w 306"/>
                <a:gd name="T67" fmla="*/ 2147483647 h 438"/>
                <a:gd name="T68" fmla="*/ 2147483647 w 306"/>
                <a:gd name="T69" fmla="*/ 2147483647 h 438"/>
                <a:gd name="T70" fmla="*/ 2147483647 w 306"/>
                <a:gd name="T71" fmla="*/ 2147483647 h 438"/>
                <a:gd name="T72" fmla="*/ 2147483647 w 306"/>
                <a:gd name="T73" fmla="*/ 2147483647 h 438"/>
                <a:gd name="T74" fmla="*/ 2147483647 w 306"/>
                <a:gd name="T75" fmla="*/ 2147483647 h 438"/>
                <a:gd name="T76" fmla="*/ 2147483647 w 306"/>
                <a:gd name="T77" fmla="*/ 0 h 438"/>
                <a:gd name="T78" fmla="*/ 2147483647 w 306"/>
                <a:gd name="T79" fmla="*/ 2147483647 h 438"/>
                <a:gd name="T80" fmla="*/ 2147483647 w 306"/>
                <a:gd name="T81" fmla="*/ 2147483647 h 438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306"/>
                <a:gd name="T124" fmla="*/ 0 h 438"/>
                <a:gd name="T125" fmla="*/ 306 w 306"/>
                <a:gd name="T126" fmla="*/ 438 h 438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306" h="438">
                  <a:moveTo>
                    <a:pt x="0" y="42"/>
                  </a:moveTo>
                  <a:lnTo>
                    <a:pt x="6" y="138"/>
                  </a:lnTo>
                  <a:lnTo>
                    <a:pt x="18" y="138"/>
                  </a:lnTo>
                  <a:lnTo>
                    <a:pt x="24" y="132"/>
                  </a:lnTo>
                  <a:lnTo>
                    <a:pt x="42" y="132"/>
                  </a:lnTo>
                  <a:lnTo>
                    <a:pt x="54" y="138"/>
                  </a:lnTo>
                  <a:lnTo>
                    <a:pt x="54" y="168"/>
                  </a:lnTo>
                  <a:lnTo>
                    <a:pt x="48" y="180"/>
                  </a:lnTo>
                  <a:lnTo>
                    <a:pt x="48" y="198"/>
                  </a:lnTo>
                  <a:lnTo>
                    <a:pt x="54" y="216"/>
                  </a:lnTo>
                  <a:lnTo>
                    <a:pt x="60" y="228"/>
                  </a:lnTo>
                  <a:lnTo>
                    <a:pt x="66" y="234"/>
                  </a:lnTo>
                  <a:lnTo>
                    <a:pt x="84" y="234"/>
                  </a:lnTo>
                  <a:lnTo>
                    <a:pt x="90" y="228"/>
                  </a:lnTo>
                  <a:lnTo>
                    <a:pt x="90" y="240"/>
                  </a:lnTo>
                  <a:lnTo>
                    <a:pt x="84" y="252"/>
                  </a:lnTo>
                  <a:lnTo>
                    <a:pt x="84" y="282"/>
                  </a:lnTo>
                  <a:lnTo>
                    <a:pt x="96" y="306"/>
                  </a:lnTo>
                  <a:lnTo>
                    <a:pt x="102" y="312"/>
                  </a:lnTo>
                  <a:lnTo>
                    <a:pt x="114" y="318"/>
                  </a:lnTo>
                  <a:lnTo>
                    <a:pt x="132" y="330"/>
                  </a:lnTo>
                  <a:lnTo>
                    <a:pt x="144" y="336"/>
                  </a:lnTo>
                  <a:lnTo>
                    <a:pt x="162" y="354"/>
                  </a:lnTo>
                  <a:lnTo>
                    <a:pt x="168" y="354"/>
                  </a:lnTo>
                  <a:lnTo>
                    <a:pt x="168" y="366"/>
                  </a:lnTo>
                  <a:lnTo>
                    <a:pt x="174" y="372"/>
                  </a:lnTo>
                  <a:lnTo>
                    <a:pt x="174" y="378"/>
                  </a:lnTo>
                  <a:lnTo>
                    <a:pt x="180" y="384"/>
                  </a:lnTo>
                  <a:lnTo>
                    <a:pt x="186" y="384"/>
                  </a:lnTo>
                  <a:lnTo>
                    <a:pt x="198" y="390"/>
                  </a:lnTo>
                  <a:lnTo>
                    <a:pt x="204" y="396"/>
                  </a:lnTo>
                  <a:lnTo>
                    <a:pt x="216" y="396"/>
                  </a:lnTo>
                  <a:lnTo>
                    <a:pt x="222" y="402"/>
                  </a:lnTo>
                  <a:lnTo>
                    <a:pt x="228" y="402"/>
                  </a:lnTo>
                  <a:lnTo>
                    <a:pt x="252" y="438"/>
                  </a:lnTo>
                  <a:lnTo>
                    <a:pt x="300" y="432"/>
                  </a:lnTo>
                  <a:lnTo>
                    <a:pt x="300" y="420"/>
                  </a:lnTo>
                  <a:lnTo>
                    <a:pt x="306" y="408"/>
                  </a:lnTo>
                  <a:lnTo>
                    <a:pt x="306" y="378"/>
                  </a:lnTo>
                  <a:lnTo>
                    <a:pt x="294" y="354"/>
                  </a:lnTo>
                  <a:lnTo>
                    <a:pt x="270" y="330"/>
                  </a:lnTo>
                  <a:lnTo>
                    <a:pt x="264" y="318"/>
                  </a:lnTo>
                  <a:lnTo>
                    <a:pt x="258" y="312"/>
                  </a:lnTo>
                  <a:lnTo>
                    <a:pt x="258" y="288"/>
                  </a:lnTo>
                  <a:lnTo>
                    <a:pt x="252" y="276"/>
                  </a:lnTo>
                  <a:lnTo>
                    <a:pt x="246" y="270"/>
                  </a:lnTo>
                  <a:lnTo>
                    <a:pt x="246" y="258"/>
                  </a:lnTo>
                  <a:lnTo>
                    <a:pt x="252" y="252"/>
                  </a:lnTo>
                  <a:lnTo>
                    <a:pt x="252" y="126"/>
                  </a:lnTo>
                  <a:lnTo>
                    <a:pt x="246" y="114"/>
                  </a:lnTo>
                  <a:lnTo>
                    <a:pt x="222" y="90"/>
                  </a:lnTo>
                  <a:lnTo>
                    <a:pt x="204" y="84"/>
                  </a:lnTo>
                  <a:lnTo>
                    <a:pt x="192" y="72"/>
                  </a:lnTo>
                  <a:lnTo>
                    <a:pt x="180" y="66"/>
                  </a:lnTo>
                  <a:lnTo>
                    <a:pt x="156" y="42"/>
                  </a:lnTo>
                  <a:lnTo>
                    <a:pt x="150" y="54"/>
                  </a:lnTo>
                  <a:lnTo>
                    <a:pt x="144" y="60"/>
                  </a:lnTo>
                  <a:lnTo>
                    <a:pt x="138" y="72"/>
                  </a:lnTo>
                  <a:lnTo>
                    <a:pt x="138" y="78"/>
                  </a:lnTo>
                  <a:lnTo>
                    <a:pt x="132" y="84"/>
                  </a:lnTo>
                  <a:lnTo>
                    <a:pt x="114" y="66"/>
                  </a:lnTo>
                  <a:lnTo>
                    <a:pt x="108" y="66"/>
                  </a:lnTo>
                  <a:lnTo>
                    <a:pt x="102" y="72"/>
                  </a:lnTo>
                  <a:lnTo>
                    <a:pt x="90" y="72"/>
                  </a:lnTo>
                  <a:lnTo>
                    <a:pt x="90" y="78"/>
                  </a:lnTo>
                  <a:lnTo>
                    <a:pt x="72" y="78"/>
                  </a:lnTo>
                  <a:lnTo>
                    <a:pt x="66" y="72"/>
                  </a:lnTo>
                  <a:lnTo>
                    <a:pt x="66" y="66"/>
                  </a:lnTo>
                  <a:lnTo>
                    <a:pt x="78" y="54"/>
                  </a:lnTo>
                  <a:lnTo>
                    <a:pt x="78" y="42"/>
                  </a:lnTo>
                  <a:lnTo>
                    <a:pt x="66" y="42"/>
                  </a:lnTo>
                  <a:lnTo>
                    <a:pt x="66" y="30"/>
                  </a:lnTo>
                  <a:lnTo>
                    <a:pt x="60" y="24"/>
                  </a:lnTo>
                  <a:lnTo>
                    <a:pt x="48" y="18"/>
                  </a:lnTo>
                  <a:lnTo>
                    <a:pt x="30" y="18"/>
                  </a:lnTo>
                  <a:lnTo>
                    <a:pt x="30" y="12"/>
                  </a:lnTo>
                  <a:lnTo>
                    <a:pt x="24" y="0"/>
                  </a:lnTo>
                  <a:lnTo>
                    <a:pt x="12" y="0"/>
                  </a:lnTo>
                  <a:lnTo>
                    <a:pt x="6" y="6"/>
                  </a:lnTo>
                  <a:lnTo>
                    <a:pt x="6" y="18"/>
                  </a:lnTo>
                  <a:lnTo>
                    <a:pt x="12" y="24"/>
                  </a:lnTo>
                  <a:lnTo>
                    <a:pt x="6" y="36"/>
                  </a:lnTo>
                  <a:lnTo>
                    <a:pt x="0" y="42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22" name="Malaysia" descr="© INSCALE GmbH, 05.05.2010&#10;http://www.presentationload.com/">
              <a:extLst>
                <a:ext uri="{FF2B5EF4-FFF2-40B4-BE49-F238E27FC236}">
                  <a16:creationId xmlns:a16="http://schemas.microsoft.com/office/drawing/2014/main" id="{85242E49-92E2-4462-B436-41C552E2B5F8}"/>
                </a:ext>
              </a:extLst>
            </p:cNvPr>
            <p:cNvSpPr>
              <a:spLocks/>
            </p:cNvSpPr>
            <p:nvPr/>
          </p:nvSpPr>
          <p:spPr bwMode="gray">
            <a:xfrm>
              <a:off x="9013537" y="4254038"/>
              <a:ext cx="304813" cy="236602"/>
            </a:xfrm>
            <a:custGeom>
              <a:avLst/>
              <a:gdLst>
                <a:gd name="T0" fmla="*/ 2147483647 w 690"/>
                <a:gd name="T1" fmla="*/ 2147483647 h 528"/>
                <a:gd name="T2" fmla="*/ 2147483647 w 690"/>
                <a:gd name="T3" fmla="*/ 2147483647 h 528"/>
                <a:gd name="T4" fmla="*/ 2147483647 w 690"/>
                <a:gd name="T5" fmla="*/ 2147483647 h 528"/>
                <a:gd name="T6" fmla="*/ 2147483647 w 690"/>
                <a:gd name="T7" fmla="*/ 2147483647 h 528"/>
                <a:gd name="T8" fmla="*/ 2147483647 w 690"/>
                <a:gd name="T9" fmla="*/ 2147483647 h 528"/>
                <a:gd name="T10" fmla="*/ 2147483647 w 690"/>
                <a:gd name="T11" fmla="*/ 2147483647 h 528"/>
                <a:gd name="T12" fmla="*/ 2147483647 w 690"/>
                <a:gd name="T13" fmla="*/ 2147483647 h 528"/>
                <a:gd name="T14" fmla="*/ 2147483647 w 690"/>
                <a:gd name="T15" fmla="*/ 2147483647 h 528"/>
                <a:gd name="T16" fmla="*/ 2147483647 w 690"/>
                <a:gd name="T17" fmla="*/ 2147483647 h 528"/>
                <a:gd name="T18" fmla="*/ 2147483647 w 690"/>
                <a:gd name="T19" fmla="*/ 2147483647 h 528"/>
                <a:gd name="T20" fmla="*/ 2147483647 w 690"/>
                <a:gd name="T21" fmla="*/ 2147483647 h 528"/>
                <a:gd name="T22" fmla="*/ 2147483647 w 690"/>
                <a:gd name="T23" fmla="*/ 2147483647 h 528"/>
                <a:gd name="T24" fmla="*/ 2147483647 w 690"/>
                <a:gd name="T25" fmla="*/ 2147483647 h 528"/>
                <a:gd name="T26" fmla="*/ 2147483647 w 690"/>
                <a:gd name="T27" fmla="*/ 2147483647 h 528"/>
                <a:gd name="T28" fmla="*/ 2147483647 w 690"/>
                <a:gd name="T29" fmla="*/ 2147483647 h 528"/>
                <a:gd name="T30" fmla="*/ 2147483647 w 690"/>
                <a:gd name="T31" fmla="*/ 2147483647 h 528"/>
                <a:gd name="T32" fmla="*/ 2147483647 w 690"/>
                <a:gd name="T33" fmla="*/ 2147483647 h 528"/>
                <a:gd name="T34" fmla="*/ 2147483647 w 690"/>
                <a:gd name="T35" fmla="*/ 2147483647 h 528"/>
                <a:gd name="T36" fmla="*/ 2147483647 w 690"/>
                <a:gd name="T37" fmla="*/ 2147483647 h 528"/>
                <a:gd name="T38" fmla="*/ 2147483647 w 690"/>
                <a:gd name="T39" fmla="*/ 2147483647 h 528"/>
                <a:gd name="T40" fmla="*/ 2147483647 w 690"/>
                <a:gd name="T41" fmla="*/ 2147483647 h 528"/>
                <a:gd name="T42" fmla="*/ 2147483647 w 690"/>
                <a:gd name="T43" fmla="*/ 2147483647 h 528"/>
                <a:gd name="T44" fmla="*/ 2147483647 w 690"/>
                <a:gd name="T45" fmla="*/ 2147483647 h 528"/>
                <a:gd name="T46" fmla="*/ 2147483647 w 690"/>
                <a:gd name="T47" fmla="*/ 2147483647 h 528"/>
                <a:gd name="T48" fmla="*/ 2147483647 w 690"/>
                <a:gd name="T49" fmla="*/ 2147483647 h 528"/>
                <a:gd name="T50" fmla="*/ 2147483647 w 690"/>
                <a:gd name="T51" fmla="*/ 2147483647 h 528"/>
                <a:gd name="T52" fmla="*/ 2147483647 w 690"/>
                <a:gd name="T53" fmla="*/ 2147483647 h 528"/>
                <a:gd name="T54" fmla="*/ 2147483647 w 690"/>
                <a:gd name="T55" fmla="*/ 2147483647 h 528"/>
                <a:gd name="T56" fmla="*/ 2147483647 w 690"/>
                <a:gd name="T57" fmla="*/ 2147483647 h 528"/>
                <a:gd name="T58" fmla="*/ 2147483647 w 690"/>
                <a:gd name="T59" fmla="*/ 2147483647 h 528"/>
                <a:gd name="T60" fmla="*/ 2147483647 w 690"/>
                <a:gd name="T61" fmla="*/ 2147483647 h 528"/>
                <a:gd name="T62" fmla="*/ 2147483647 w 690"/>
                <a:gd name="T63" fmla="*/ 2147483647 h 528"/>
                <a:gd name="T64" fmla="*/ 2147483647 w 690"/>
                <a:gd name="T65" fmla="*/ 2147483647 h 528"/>
                <a:gd name="T66" fmla="*/ 2147483647 w 690"/>
                <a:gd name="T67" fmla="*/ 2147483647 h 528"/>
                <a:gd name="T68" fmla="*/ 2147483647 w 690"/>
                <a:gd name="T69" fmla="*/ 2147483647 h 528"/>
                <a:gd name="T70" fmla="*/ 2147483647 w 690"/>
                <a:gd name="T71" fmla="*/ 0 h 528"/>
                <a:gd name="T72" fmla="*/ 2147483647 w 690"/>
                <a:gd name="T73" fmla="*/ 0 h 528"/>
                <a:gd name="T74" fmla="*/ 2147483647 w 690"/>
                <a:gd name="T75" fmla="*/ 2147483647 h 528"/>
                <a:gd name="T76" fmla="*/ 2147483647 w 690"/>
                <a:gd name="T77" fmla="*/ 2147483647 h 528"/>
                <a:gd name="T78" fmla="*/ 2147483647 w 690"/>
                <a:gd name="T79" fmla="*/ 2147483647 h 528"/>
                <a:gd name="T80" fmla="*/ 2147483647 w 690"/>
                <a:gd name="T81" fmla="*/ 2147483647 h 528"/>
                <a:gd name="T82" fmla="*/ 2147483647 w 690"/>
                <a:gd name="T83" fmla="*/ 2147483647 h 528"/>
                <a:gd name="T84" fmla="*/ 2147483647 w 690"/>
                <a:gd name="T85" fmla="*/ 2147483647 h 528"/>
                <a:gd name="T86" fmla="*/ 2147483647 w 690"/>
                <a:gd name="T87" fmla="*/ 2147483647 h 528"/>
                <a:gd name="T88" fmla="*/ 2147483647 w 690"/>
                <a:gd name="T89" fmla="*/ 2147483647 h 528"/>
                <a:gd name="T90" fmla="*/ 2147483647 w 690"/>
                <a:gd name="T91" fmla="*/ 2147483647 h 528"/>
                <a:gd name="T92" fmla="*/ 2147483647 w 690"/>
                <a:gd name="T93" fmla="*/ 2147483647 h 528"/>
                <a:gd name="T94" fmla="*/ 2147483647 w 690"/>
                <a:gd name="T95" fmla="*/ 2147483647 h 528"/>
                <a:gd name="T96" fmla="*/ 2147483647 w 690"/>
                <a:gd name="T97" fmla="*/ 2147483647 h 528"/>
                <a:gd name="T98" fmla="*/ 2147483647 w 690"/>
                <a:gd name="T99" fmla="*/ 2147483647 h 528"/>
                <a:gd name="T100" fmla="*/ 2147483647 w 690"/>
                <a:gd name="T101" fmla="*/ 2147483647 h 528"/>
                <a:gd name="T102" fmla="*/ 2147483647 w 690"/>
                <a:gd name="T103" fmla="*/ 2147483647 h 528"/>
                <a:gd name="T104" fmla="*/ 2147483647 w 690"/>
                <a:gd name="T105" fmla="*/ 2147483647 h 528"/>
                <a:gd name="T106" fmla="*/ 2147483647 w 690"/>
                <a:gd name="T107" fmla="*/ 2147483647 h 528"/>
                <a:gd name="T108" fmla="*/ 2147483647 w 690"/>
                <a:gd name="T109" fmla="*/ 2147483647 h 528"/>
                <a:gd name="T110" fmla="*/ 2147483647 w 690"/>
                <a:gd name="T111" fmla="*/ 2147483647 h 528"/>
                <a:gd name="T112" fmla="*/ 2147483647 w 690"/>
                <a:gd name="T113" fmla="*/ 2147483647 h 528"/>
                <a:gd name="T114" fmla="*/ 0 w 690"/>
                <a:gd name="T115" fmla="*/ 2147483647 h 528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690"/>
                <a:gd name="T175" fmla="*/ 0 h 528"/>
                <a:gd name="T176" fmla="*/ 690 w 690"/>
                <a:gd name="T177" fmla="*/ 528 h 528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690" h="528">
                  <a:moveTo>
                    <a:pt x="12" y="504"/>
                  </a:moveTo>
                  <a:lnTo>
                    <a:pt x="24" y="510"/>
                  </a:lnTo>
                  <a:lnTo>
                    <a:pt x="30" y="516"/>
                  </a:lnTo>
                  <a:lnTo>
                    <a:pt x="54" y="528"/>
                  </a:lnTo>
                  <a:lnTo>
                    <a:pt x="60" y="528"/>
                  </a:lnTo>
                  <a:lnTo>
                    <a:pt x="78" y="510"/>
                  </a:lnTo>
                  <a:lnTo>
                    <a:pt x="102" y="510"/>
                  </a:lnTo>
                  <a:lnTo>
                    <a:pt x="120" y="516"/>
                  </a:lnTo>
                  <a:lnTo>
                    <a:pt x="144" y="516"/>
                  </a:lnTo>
                  <a:lnTo>
                    <a:pt x="174" y="486"/>
                  </a:lnTo>
                  <a:lnTo>
                    <a:pt x="180" y="474"/>
                  </a:lnTo>
                  <a:lnTo>
                    <a:pt x="222" y="474"/>
                  </a:lnTo>
                  <a:lnTo>
                    <a:pt x="234" y="486"/>
                  </a:lnTo>
                  <a:lnTo>
                    <a:pt x="258" y="498"/>
                  </a:lnTo>
                  <a:lnTo>
                    <a:pt x="264" y="504"/>
                  </a:lnTo>
                  <a:lnTo>
                    <a:pt x="270" y="504"/>
                  </a:lnTo>
                  <a:lnTo>
                    <a:pt x="282" y="492"/>
                  </a:lnTo>
                  <a:lnTo>
                    <a:pt x="294" y="486"/>
                  </a:lnTo>
                  <a:lnTo>
                    <a:pt x="300" y="480"/>
                  </a:lnTo>
                  <a:lnTo>
                    <a:pt x="324" y="480"/>
                  </a:lnTo>
                  <a:lnTo>
                    <a:pt x="354" y="444"/>
                  </a:lnTo>
                  <a:lnTo>
                    <a:pt x="348" y="432"/>
                  </a:lnTo>
                  <a:lnTo>
                    <a:pt x="384" y="402"/>
                  </a:lnTo>
                  <a:lnTo>
                    <a:pt x="378" y="390"/>
                  </a:lnTo>
                  <a:lnTo>
                    <a:pt x="372" y="384"/>
                  </a:lnTo>
                  <a:lnTo>
                    <a:pt x="372" y="360"/>
                  </a:lnTo>
                  <a:lnTo>
                    <a:pt x="378" y="354"/>
                  </a:lnTo>
                  <a:lnTo>
                    <a:pt x="396" y="354"/>
                  </a:lnTo>
                  <a:lnTo>
                    <a:pt x="402" y="342"/>
                  </a:lnTo>
                  <a:lnTo>
                    <a:pt x="402" y="336"/>
                  </a:lnTo>
                  <a:lnTo>
                    <a:pt x="408" y="318"/>
                  </a:lnTo>
                  <a:lnTo>
                    <a:pt x="408" y="264"/>
                  </a:lnTo>
                  <a:lnTo>
                    <a:pt x="414" y="252"/>
                  </a:lnTo>
                  <a:lnTo>
                    <a:pt x="420" y="246"/>
                  </a:lnTo>
                  <a:lnTo>
                    <a:pt x="516" y="246"/>
                  </a:lnTo>
                  <a:lnTo>
                    <a:pt x="540" y="270"/>
                  </a:lnTo>
                  <a:lnTo>
                    <a:pt x="552" y="276"/>
                  </a:lnTo>
                  <a:lnTo>
                    <a:pt x="558" y="282"/>
                  </a:lnTo>
                  <a:lnTo>
                    <a:pt x="576" y="276"/>
                  </a:lnTo>
                  <a:lnTo>
                    <a:pt x="564" y="216"/>
                  </a:lnTo>
                  <a:lnTo>
                    <a:pt x="576" y="222"/>
                  </a:lnTo>
                  <a:lnTo>
                    <a:pt x="582" y="234"/>
                  </a:lnTo>
                  <a:lnTo>
                    <a:pt x="594" y="240"/>
                  </a:lnTo>
                  <a:lnTo>
                    <a:pt x="636" y="240"/>
                  </a:lnTo>
                  <a:lnTo>
                    <a:pt x="630" y="234"/>
                  </a:lnTo>
                  <a:lnTo>
                    <a:pt x="624" y="222"/>
                  </a:lnTo>
                  <a:lnTo>
                    <a:pt x="618" y="216"/>
                  </a:lnTo>
                  <a:lnTo>
                    <a:pt x="606" y="192"/>
                  </a:lnTo>
                  <a:lnTo>
                    <a:pt x="606" y="186"/>
                  </a:lnTo>
                  <a:lnTo>
                    <a:pt x="612" y="180"/>
                  </a:lnTo>
                  <a:lnTo>
                    <a:pt x="624" y="180"/>
                  </a:lnTo>
                  <a:lnTo>
                    <a:pt x="642" y="186"/>
                  </a:lnTo>
                  <a:lnTo>
                    <a:pt x="654" y="186"/>
                  </a:lnTo>
                  <a:lnTo>
                    <a:pt x="660" y="192"/>
                  </a:lnTo>
                  <a:lnTo>
                    <a:pt x="666" y="192"/>
                  </a:lnTo>
                  <a:lnTo>
                    <a:pt x="690" y="162"/>
                  </a:lnTo>
                  <a:lnTo>
                    <a:pt x="666" y="156"/>
                  </a:lnTo>
                  <a:lnTo>
                    <a:pt x="660" y="144"/>
                  </a:lnTo>
                  <a:lnTo>
                    <a:pt x="642" y="126"/>
                  </a:lnTo>
                  <a:lnTo>
                    <a:pt x="630" y="120"/>
                  </a:lnTo>
                  <a:lnTo>
                    <a:pt x="612" y="120"/>
                  </a:lnTo>
                  <a:lnTo>
                    <a:pt x="600" y="114"/>
                  </a:lnTo>
                  <a:lnTo>
                    <a:pt x="588" y="114"/>
                  </a:lnTo>
                  <a:lnTo>
                    <a:pt x="588" y="108"/>
                  </a:lnTo>
                  <a:lnTo>
                    <a:pt x="582" y="102"/>
                  </a:lnTo>
                  <a:lnTo>
                    <a:pt x="582" y="90"/>
                  </a:lnTo>
                  <a:lnTo>
                    <a:pt x="576" y="78"/>
                  </a:lnTo>
                  <a:lnTo>
                    <a:pt x="564" y="66"/>
                  </a:lnTo>
                  <a:lnTo>
                    <a:pt x="540" y="54"/>
                  </a:lnTo>
                  <a:lnTo>
                    <a:pt x="534" y="60"/>
                  </a:lnTo>
                  <a:lnTo>
                    <a:pt x="528" y="60"/>
                  </a:lnTo>
                  <a:lnTo>
                    <a:pt x="510" y="0"/>
                  </a:lnTo>
                  <a:lnTo>
                    <a:pt x="504" y="18"/>
                  </a:lnTo>
                  <a:lnTo>
                    <a:pt x="492" y="0"/>
                  </a:lnTo>
                  <a:lnTo>
                    <a:pt x="480" y="60"/>
                  </a:lnTo>
                  <a:lnTo>
                    <a:pt x="468" y="66"/>
                  </a:lnTo>
                  <a:lnTo>
                    <a:pt x="462" y="66"/>
                  </a:lnTo>
                  <a:lnTo>
                    <a:pt x="450" y="72"/>
                  </a:lnTo>
                  <a:lnTo>
                    <a:pt x="438" y="96"/>
                  </a:lnTo>
                  <a:lnTo>
                    <a:pt x="438" y="114"/>
                  </a:lnTo>
                  <a:lnTo>
                    <a:pt x="408" y="126"/>
                  </a:lnTo>
                  <a:lnTo>
                    <a:pt x="420" y="162"/>
                  </a:lnTo>
                  <a:lnTo>
                    <a:pt x="408" y="162"/>
                  </a:lnTo>
                  <a:lnTo>
                    <a:pt x="390" y="156"/>
                  </a:lnTo>
                  <a:lnTo>
                    <a:pt x="378" y="156"/>
                  </a:lnTo>
                  <a:lnTo>
                    <a:pt x="360" y="150"/>
                  </a:lnTo>
                  <a:lnTo>
                    <a:pt x="354" y="150"/>
                  </a:lnTo>
                  <a:lnTo>
                    <a:pt x="342" y="156"/>
                  </a:lnTo>
                  <a:lnTo>
                    <a:pt x="342" y="168"/>
                  </a:lnTo>
                  <a:lnTo>
                    <a:pt x="336" y="180"/>
                  </a:lnTo>
                  <a:lnTo>
                    <a:pt x="336" y="204"/>
                  </a:lnTo>
                  <a:lnTo>
                    <a:pt x="294" y="246"/>
                  </a:lnTo>
                  <a:lnTo>
                    <a:pt x="294" y="258"/>
                  </a:lnTo>
                  <a:lnTo>
                    <a:pt x="282" y="294"/>
                  </a:lnTo>
                  <a:lnTo>
                    <a:pt x="276" y="306"/>
                  </a:lnTo>
                  <a:lnTo>
                    <a:pt x="264" y="318"/>
                  </a:lnTo>
                  <a:lnTo>
                    <a:pt x="228" y="336"/>
                  </a:lnTo>
                  <a:lnTo>
                    <a:pt x="186" y="342"/>
                  </a:lnTo>
                  <a:lnTo>
                    <a:pt x="162" y="348"/>
                  </a:lnTo>
                  <a:lnTo>
                    <a:pt x="156" y="354"/>
                  </a:lnTo>
                  <a:lnTo>
                    <a:pt x="132" y="366"/>
                  </a:lnTo>
                  <a:lnTo>
                    <a:pt x="114" y="384"/>
                  </a:lnTo>
                  <a:lnTo>
                    <a:pt x="102" y="390"/>
                  </a:lnTo>
                  <a:lnTo>
                    <a:pt x="84" y="426"/>
                  </a:lnTo>
                  <a:lnTo>
                    <a:pt x="102" y="444"/>
                  </a:lnTo>
                  <a:lnTo>
                    <a:pt x="102" y="462"/>
                  </a:lnTo>
                  <a:lnTo>
                    <a:pt x="96" y="474"/>
                  </a:lnTo>
                  <a:lnTo>
                    <a:pt x="84" y="480"/>
                  </a:lnTo>
                  <a:lnTo>
                    <a:pt x="72" y="480"/>
                  </a:lnTo>
                  <a:lnTo>
                    <a:pt x="48" y="468"/>
                  </a:lnTo>
                  <a:lnTo>
                    <a:pt x="42" y="462"/>
                  </a:lnTo>
                  <a:lnTo>
                    <a:pt x="30" y="456"/>
                  </a:lnTo>
                  <a:lnTo>
                    <a:pt x="24" y="456"/>
                  </a:lnTo>
                  <a:lnTo>
                    <a:pt x="12" y="462"/>
                  </a:lnTo>
                  <a:lnTo>
                    <a:pt x="0" y="474"/>
                  </a:lnTo>
                  <a:lnTo>
                    <a:pt x="0" y="492"/>
                  </a:lnTo>
                  <a:lnTo>
                    <a:pt x="12" y="504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23" name="Indonesia" descr="© INSCALE GmbH, 05.05.2010&#10;http://www.presentationload.com/">
              <a:extLst>
                <a:ext uri="{FF2B5EF4-FFF2-40B4-BE49-F238E27FC236}">
                  <a16:creationId xmlns:a16="http://schemas.microsoft.com/office/drawing/2014/main" id="{1E5A61CB-B61D-4062-BD80-FFF1DF9B1AD7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8548380" y="4315968"/>
              <a:ext cx="1446275" cy="584358"/>
            </a:xfrm>
            <a:custGeom>
              <a:avLst/>
              <a:gdLst>
                <a:gd name="T0" fmla="*/ 2147483647 w 3264"/>
                <a:gd name="T1" fmla="*/ 2147483647 h 1302"/>
                <a:gd name="T2" fmla="*/ 2147483647 w 3264"/>
                <a:gd name="T3" fmla="*/ 2147483647 h 1302"/>
                <a:gd name="T4" fmla="*/ 2147483647 w 3264"/>
                <a:gd name="T5" fmla="*/ 2147483647 h 1302"/>
                <a:gd name="T6" fmla="*/ 2147483647 w 3264"/>
                <a:gd name="T7" fmla="*/ 2147483647 h 1302"/>
                <a:gd name="T8" fmla="*/ 2147483647 w 3264"/>
                <a:gd name="T9" fmla="*/ 2147483647 h 1302"/>
                <a:gd name="T10" fmla="*/ 2147483647 w 3264"/>
                <a:gd name="T11" fmla="*/ 2147483647 h 1302"/>
                <a:gd name="T12" fmla="*/ 2147483647 w 3264"/>
                <a:gd name="T13" fmla="*/ 2147483647 h 1302"/>
                <a:gd name="T14" fmla="*/ 2147483647 w 3264"/>
                <a:gd name="T15" fmla="*/ 2147483647 h 1302"/>
                <a:gd name="T16" fmla="*/ 2147483647 w 3264"/>
                <a:gd name="T17" fmla="*/ 2147483647 h 1302"/>
                <a:gd name="T18" fmla="*/ 2147483647 w 3264"/>
                <a:gd name="T19" fmla="*/ 2147483647 h 1302"/>
                <a:gd name="T20" fmla="*/ 2147483647 w 3264"/>
                <a:gd name="T21" fmla="*/ 2147483647 h 1302"/>
                <a:gd name="T22" fmla="*/ 2147483647 w 3264"/>
                <a:gd name="T23" fmla="*/ 2147483647 h 1302"/>
                <a:gd name="T24" fmla="*/ 2147483647 w 3264"/>
                <a:gd name="T25" fmla="*/ 2147483647 h 1302"/>
                <a:gd name="T26" fmla="*/ 2147483647 w 3264"/>
                <a:gd name="T27" fmla="*/ 2147483647 h 1302"/>
                <a:gd name="T28" fmla="*/ 2147483647 w 3264"/>
                <a:gd name="T29" fmla="*/ 2147483647 h 1302"/>
                <a:gd name="T30" fmla="*/ 2147483647 w 3264"/>
                <a:gd name="T31" fmla="*/ 2147483647 h 1302"/>
                <a:gd name="T32" fmla="*/ 2147483647 w 3264"/>
                <a:gd name="T33" fmla="*/ 2147483647 h 1302"/>
                <a:gd name="T34" fmla="*/ 2147483647 w 3264"/>
                <a:gd name="T35" fmla="*/ 2147483647 h 1302"/>
                <a:gd name="T36" fmla="*/ 2147483647 w 3264"/>
                <a:gd name="T37" fmla="*/ 2147483647 h 1302"/>
                <a:gd name="T38" fmla="*/ 2147483647 w 3264"/>
                <a:gd name="T39" fmla="*/ 2147483647 h 1302"/>
                <a:gd name="T40" fmla="*/ 2147483647 w 3264"/>
                <a:gd name="T41" fmla="*/ 2147483647 h 1302"/>
                <a:gd name="T42" fmla="*/ 2147483647 w 3264"/>
                <a:gd name="T43" fmla="*/ 2147483647 h 1302"/>
                <a:gd name="T44" fmla="*/ 2147483647 w 3264"/>
                <a:gd name="T45" fmla="*/ 2147483647 h 1302"/>
                <a:gd name="T46" fmla="*/ 2147483647 w 3264"/>
                <a:gd name="T47" fmla="*/ 2147483647 h 1302"/>
                <a:gd name="T48" fmla="*/ 2147483647 w 3264"/>
                <a:gd name="T49" fmla="*/ 2147483647 h 1302"/>
                <a:gd name="T50" fmla="*/ 2147483647 w 3264"/>
                <a:gd name="T51" fmla="*/ 2147483647 h 1302"/>
                <a:gd name="T52" fmla="*/ 2147483647 w 3264"/>
                <a:gd name="T53" fmla="*/ 2147483647 h 1302"/>
                <a:gd name="T54" fmla="*/ 2147483647 w 3264"/>
                <a:gd name="T55" fmla="*/ 2147483647 h 1302"/>
                <a:gd name="T56" fmla="*/ 2147483647 w 3264"/>
                <a:gd name="T57" fmla="*/ 2147483647 h 1302"/>
                <a:gd name="T58" fmla="*/ 2147483647 w 3264"/>
                <a:gd name="T59" fmla="*/ 2147483647 h 1302"/>
                <a:gd name="T60" fmla="*/ 2147483647 w 3264"/>
                <a:gd name="T61" fmla="*/ 2147483647 h 1302"/>
                <a:gd name="T62" fmla="*/ 2147483647 w 3264"/>
                <a:gd name="T63" fmla="*/ 2147483647 h 1302"/>
                <a:gd name="T64" fmla="*/ 2147483647 w 3264"/>
                <a:gd name="T65" fmla="*/ 2147483647 h 1302"/>
                <a:gd name="T66" fmla="*/ 2147483647 w 3264"/>
                <a:gd name="T67" fmla="*/ 2147483647 h 1302"/>
                <a:gd name="T68" fmla="*/ 2147483647 w 3264"/>
                <a:gd name="T69" fmla="*/ 2147483647 h 1302"/>
                <a:gd name="T70" fmla="*/ 2147483647 w 3264"/>
                <a:gd name="T71" fmla="*/ 2147483647 h 1302"/>
                <a:gd name="T72" fmla="*/ 2147483647 w 3264"/>
                <a:gd name="T73" fmla="*/ 2147483647 h 1302"/>
                <a:gd name="T74" fmla="*/ 2147483647 w 3264"/>
                <a:gd name="T75" fmla="*/ 2147483647 h 1302"/>
                <a:gd name="T76" fmla="*/ 2147483647 w 3264"/>
                <a:gd name="T77" fmla="*/ 2147483647 h 1302"/>
                <a:gd name="T78" fmla="*/ 2147483647 w 3264"/>
                <a:gd name="T79" fmla="*/ 2147483647 h 1302"/>
                <a:gd name="T80" fmla="*/ 2147483647 w 3264"/>
                <a:gd name="T81" fmla="*/ 2147483647 h 1302"/>
                <a:gd name="T82" fmla="*/ 2147483647 w 3264"/>
                <a:gd name="T83" fmla="*/ 2147483647 h 1302"/>
                <a:gd name="T84" fmla="*/ 2147483647 w 3264"/>
                <a:gd name="T85" fmla="*/ 2147483647 h 1302"/>
                <a:gd name="T86" fmla="*/ 2147483647 w 3264"/>
                <a:gd name="T87" fmla="*/ 2147483647 h 1302"/>
                <a:gd name="T88" fmla="*/ 2147483647 w 3264"/>
                <a:gd name="T89" fmla="*/ 2147483647 h 1302"/>
                <a:gd name="T90" fmla="*/ 2147483647 w 3264"/>
                <a:gd name="T91" fmla="*/ 2147483647 h 1302"/>
                <a:gd name="T92" fmla="*/ 2147483647 w 3264"/>
                <a:gd name="T93" fmla="*/ 2147483647 h 1302"/>
                <a:gd name="T94" fmla="*/ 2147483647 w 3264"/>
                <a:gd name="T95" fmla="*/ 2147483647 h 1302"/>
                <a:gd name="T96" fmla="*/ 2147483647 w 3264"/>
                <a:gd name="T97" fmla="*/ 2147483647 h 1302"/>
                <a:gd name="T98" fmla="*/ 2147483647 w 3264"/>
                <a:gd name="T99" fmla="*/ 2147483647 h 1302"/>
                <a:gd name="T100" fmla="*/ 2147483647 w 3264"/>
                <a:gd name="T101" fmla="*/ 2147483647 h 1302"/>
                <a:gd name="T102" fmla="*/ 2147483647 w 3264"/>
                <a:gd name="T103" fmla="*/ 2147483647 h 1302"/>
                <a:gd name="T104" fmla="*/ 2147483647 w 3264"/>
                <a:gd name="T105" fmla="*/ 2147483647 h 1302"/>
                <a:gd name="T106" fmla="*/ 2147483647 w 3264"/>
                <a:gd name="T107" fmla="*/ 2147483647 h 1302"/>
                <a:gd name="T108" fmla="*/ 2147483647 w 3264"/>
                <a:gd name="T109" fmla="*/ 2147483647 h 1302"/>
                <a:gd name="T110" fmla="*/ 2147483647 w 3264"/>
                <a:gd name="T111" fmla="*/ 2147483647 h 1302"/>
                <a:gd name="T112" fmla="*/ 2147483647 w 3264"/>
                <a:gd name="T113" fmla="*/ 2147483647 h 1302"/>
                <a:gd name="T114" fmla="*/ 2147483647 w 3264"/>
                <a:gd name="T115" fmla="*/ 2147483647 h 1302"/>
                <a:gd name="T116" fmla="*/ 2147483647 w 3264"/>
                <a:gd name="T117" fmla="*/ 2147483647 h 1302"/>
                <a:gd name="T118" fmla="*/ 2147483647 w 3264"/>
                <a:gd name="T119" fmla="*/ 2147483647 h 1302"/>
                <a:gd name="T120" fmla="*/ 2147483647 w 3264"/>
                <a:gd name="T121" fmla="*/ 2147483647 h 1302"/>
                <a:gd name="T122" fmla="*/ 2147483647 w 3264"/>
                <a:gd name="T123" fmla="*/ 2147483647 h 1302"/>
                <a:gd name="T124" fmla="*/ 2147483647 w 3264"/>
                <a:gd name="T125" fmla="*/ 2147483647 h 1302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3264"/>
                <a:gd name="T190" fmla="*/ 0 h 1302"/>
                <a:gd name="T191" fmla="*/ 3264 w 3264"/>
                <a:gd name="T192" fmla="*/ 1302 h 1302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3264" h="1302">
                  <a:moveTo>
                    <a:pt x="1788" y="984"/>
                  </a:moveTo>
                  <a:lnTo>
                    <a:pt x="1806" y="978"/>
                  </a:lnTo>
                  <a:lnTo>
                    <a:pt x="1818" y="954"/>
                  </a:lnTo>
                  <a:lnTo>
                    <a:pt x="1812" y="930"/>
                  </a:lnTo>
                  <a:lnTo>
                    <a:pt x="1788" y="984"/>
                  </a:lnTo>
                  <a:close/>
                  <a:moveTo>
                    <a:pt x="672" y="462"/>
                  </a:moveTo>
                  <a:lnTo>
                    <a:pt x="702" y="480"/>
                  </a:lnTo>
                  <a:lnTo>
                    <a:pt x="702" y="450"/>
                  </a:lnTo>
                  <a:lnTo>
                    <a:pt x="672" y="426"/>
                  </a:lnTo>
                  <a:lnTo>
                    <a:pt x="672" y="462"/>
                  </a:lnTo>
                  <a:close/>
                  <a:moveTo>
                    <a:pt x="678" y="492"/>
                  </a:moveTo>
                  <a:lnTo>
                    <a:pt x="654" y="516"/>
                  </a:lnTo>
                  <a:lnTo>
                    <a:pt x="678" y="546"/>
                  </a:lnTo>
                  <a:lnTo>
                    <a:pt x="678" y="492"/>
                  </a:lnTo>
                  <a:close/>
                  <a:moveTo>
                    <a:pt x="906" y="714"/>
                  </a:moveTo>
                  <a:lnTo>
                    <a:pt x="930" y="732"/>
                  </a:lnTo>
                  <a:lnTo>
                    <a:pt x="936" y="708"/>
                  </a:lnTo>
                  <a:lnTo>
                    <a:pt x="936" y="702"/>
                  </a:lnTo>
                  <a:lnTo>
                    <a:pt x="930" y="696"/>
                  </a:lnTo>
                  <a:lnTo>
                    <a:pt x="930" y="690"/>
                  </a:lnTo>
                  <a:lnTo>
                    <a:pt x="912" y="672"/>
                  </a:lnTo>
                  <a:lnTo>
                    <a:pt x="900" y="666"/>
                  </a:lnTo>
                  <a:lnTo>
                    <a:pt x="888" y="666"/>
                  </a:lnTo>
                  <a:lnTo>
                    <a:pt x="882" y="672"/>
                  </a:lnTo>
                  <a:lnTo>
                    <a:pt x="876" y="684"/>
                  </a:lnTo>
                  <a:lnTo>
                    <a:pt x="882" y="696"/>
                  </a:lnTo>
                  <a:lnTo>
                    <a:pt x="882" y="708"/>
                  </a:lnTo>
                  <a:lnTo>
                    <a:pt x="888" y="720"/>
                  </a:lnTo>
                  <a:lnTo>
                    <a:pt x="906" y="714"/>
                  </a:lnTo>
                  <a:close/>
                  <a:moveTo>
                    <a:pt x="684" y="372"/>
                  </a:moveTo>
                  <a:lnTo>
                    <a:pt x="672" y="360"/>
                  </a:lnTo>
                  <a:lnTo>
                    <a:pt x="660" y="372"/>
                  </a:lnTo>
                  <a:lnTo>
                    <a:pt x="672" y="396"/>
                  </a:lnTo>
                  <a:lnTo>
                    <a:pt x="684" y="396"/>
                  </a:lnTo>
                  <a:lnTo>
                    <a:pt x="684" y="372"/>
                  </a:lnTo>
                  <a:close/>
                  <a:moveTo>
                    <a:pt x="750" y="624"/>
                  </a:moveTo>
                  <a:lnTo>
                    <a:pt x="750" y="630"/>
                  </a:lnTo>
                  <a:lnTo>
                    <a:pt x="756" y="636"/>
                  </a:lnTo>
                  <a:lnTo>
                    <a:pt x="756" y="648"/>
                  </a:lnTo>
                  <a:lnTo>
                    <a:pt x="774" y="684"/>
                  </a:lnTo>
                  <a:lnTo>
                    <a:pt x="786" y="690"/>
                  </a:lnTo>
                  <a:lnTo>
                    <a:pt x="804" y="696"/>
                  </a:lnTo>
                  <a:lnTo>
                    <a:pt x="816" y="702"/>
                  </a:lnTo>
                  <a:lnTo>
                    <a:pt x="834" y="702"/>
                  </a:lnTo>
                  <a:lnTo>
                    <a:pt x="828" y="660"/>
                  </a:lnTo>
                  <a:lnTo>
                    <a:pt x="810" y="648"/>
                  </a:lnTo>
                  <a:lnTo>
                    <a:pt x="810" y="618"/>
                  </a:lnTo>
                  <a:lnTo>
                    <a:pt x="804" y="606"/>
                  </a:lnTo>
                  <a:lnTo>
                    <a:pt x="792" y="600"/>
                  </a:lnTo>
                  <a:lnTo>
                    <a:pt x="786" y="588"/>
                  </a:lnTo>
                  <a:lnTo>
                    <a:pt x="768" y="582"/>
                  </a:lnTo>
                  <a:lnTo>
                    <a:pt x="756" y="576"/>
                  </a:lnTo>
                  <a:lnTo>
                    <a:pt x="732" y="576"/>
                  </a:lnTo>
                  <a:lnTo>
                    <a:pt x="732" y="582"/>
                  </a:lnTo>
                  <a:lnTo>
                    <a:pt x="726" y="588"/>
                  </a:lnTo>
                  <a:lnTo>
                    <a:pt x="726" y="600"/>
                  </a:lnTo>
                  <a:lnTo>
                    <a:pt x="714" y="600"/>
                  </a:lnTo>
                  <a:lnTo>
                    <a:pt x="714" y="606"/>
                  </a:lnTo>
                  <a:lnTo>
                    <a:pt x="708" y="612"/>
                  </a:lnTo>
                  <a:lnTo>
                    <a:pt x="714" y="624"/>
                  </a:lnTo>
                  <a:lnTo>
                    <a:pt x="750" y="624"/>
                  </a:lnTo>
                  <a:close/>
                  <a:moveTo>
                    <a:pt x="246" y="438"/>
                  </a:moveTo>
                  <a:lnTo>
                    <a:pt x="222" y="462"/>
                  </a:lnTo>
                  <a:lnTo>
                    <a:pt x="234" y="492"/>
                  </a:lnTo>
                  <a:lnTo>
                    <a:pt x="234" y="498"/>
                  </a:lnTo>
                  <a:lnTo>
                    <a:pt x="228" y="504"/>
                  </a:lnTo>
                  <a:lnTo>
                    <a:pt x="228" y="510"/>
                  </a:lnTo>
                  <a:lnTo>
                    <a:pt x="240" y="510"/>
                  </a:lnTo>
                  <a:lnTo>
                    <a:pt x="246" y="504"/>
                  </a:lnTo>
                  <a:lnTo>
                    <a:pt x="246" y="468"/>
                  </a:lnTo>
                  <a:lnTo>
                    <a:pt x="252" y="456"/>
                  </a:lnTo>
                  <a:lnTo>
                    <a:pt x="246" y="438"/>
                  </a:lnTo>
                  <a:close/>
                  <a:moveTo>
                    <a:pt x="264" y="534"/>
                  </a:moveTo>
                  <a:lnTo>
                    <a:pt x="258" y="546"/>
                  </a:lnTo>
                  <a:lnTo>
                    <a:pt x="258" y="588"/>
                  </a:lnTo>
                  <a:lnTo>
                    <a:pt x="264" y="600"/>
                  </a:lnTo>
                  <a:lnTo>
                    <a:pt x="276" y="612"/>
                  </a:lnTo>
                  <a:lnTo>
                    <a:pt x="288" y="612"/>
                  </a:lnTo>
                  <a:lnTo>
                    <a:pt x="294" y="606"/>
                  </a:lnTo>
                  <a:lnTo>
                    <a:pt x="294" y="588"/>
                  </a:lnTo>
                  <a:lnTo>
                    <a:pt x="288" y="576"/>
                  </a:lnTo>
                  <a:lnTo>
                    <a:pt x="282" y="558"/>
                  </a:lnTo>
                  <a:lnTo>
                    <a:pt x="282" y="546"/>
                  </a:lnTo>
                  <a:lnTo>
                    <a:pt x="276" y="534"/>
                  </a:lnTo>
                  <a:lnTo>
                    <a:pt x="264" y="534"/>
                  </a:lnTo>
                  <a:close/>
                  <a:moveTo>
                    <a:pt x="48" y="222"/>
                  </a:moveTo>
                  <a:lnTo>
                    <a:pt x="42" y="228"/>
                  </a:lnTo>
                  <a:lnTo>
                    <a:pt x="42" y="246"/>
                  </a:lnTo>
                  <a:lnTo>
                    <a:pt x="48" y="258"/>
                  </a:lnTo>
                  <a:lnTo>
                    <a:pt x="66" y="258"/>
                  </a:lnTo>
                  <a:lnTo>
                    <a:pt x="84" y="276"/>
                  </a:lnTo>
                  <a:lnTo>
                    <a:pt x="90" y="270"/>
                  </a:lnTo>
                  <a:lnTo>
                    <a:pt x="90" y="252"/>
                  </a:lnTo>
                  <a:lnTo>
                    <a:pt x="78" y="246"/>
                  </a:lnTo>
                  <a:lnTo>
                    <a:pt x="72" y="234"/>
                  </a:lnTo>
                  <a:lnTo>
                    <a:pt x="60" y="228"/>
                  </a:lnTo>
                  <a:lnTo>
                    <a:pt x="54" y="222"/>
                  </a:lnTo>
                  <a:lnTo>
                    <a:pt x="48" y="222"/>
                  </a:lnTo>
                  <a:close/>
                  <a:moveTo>
                    <a:pt x="162" y="330"/>
                  </a:moveTo>
                  <a:lnTo>
                    <a:pt x="156" y="330"/>
                  </a:lnTo>
                  <a:lnTo>
                    <a:pt x="144" y="342"/>
                  </a:lnTo>
                  <a:lnTo>
                    <a:pt x="144" y="354"/>
                  </a:lnTo>
                  <a:lnTo>
                    <a:pt x="156" y="366"/>
                  </a:lnTo>
                  <a:lnTo>
                    <a:pt x="162" y="378"/>
                  </a:lnTo>
                  <a:lnTo>
                    <a:pt x="174" y="390"/>
                  </a:lnTo>
                  <a:lnTo>
                    <a:pt x="180" y="402"/>
                  </a:lnTo>
                  <a:lnTo>
                    <a:pt x="192" y="414"/>
                  </a:lnTo>
                  <a:lnTo>
                    <a:pt x="198" y="408"/>
                  </a:lnTo>
                  <a:lnTo>
                    <a:pt x="198" y="402"/>
                  </a:lnTo>
                  <a:lnTo>
                    <a:pt x="204" y="390"/>
                  </a:lnTo>
                  <a:lnTo>
                    <a:pt x="204" y="384"/>
                  </a:lnTo>
                  <a:lnTo>
                    <a:pt x="198" y="372"/>
                  </a:lnTo>
                  <a:lnTo>
                    <a:pt x="198" y="366"/>
                  </a:lnTo>
                  <a:lnTo>
                    <a:pt x="192" y="360"/>
                  </a:lnTo>
                  <a:lnTo>
                    <a:pt x="186" y="348"/>
                  </a:lnTo>
                  <a:lnTo>
                    <a:pt x="180" y="342"/>
                  </a:lnTo>
                  <a:lnTo>
                    <a:pt x="168" y="336"/>
                  </a:lnTo>
                  <a:lnTo>
                    <a:pt x="162" y="330"/>
                  </a:lnTo>
                  <a:close/>
                  <a:moveTo>
                    <a:pt x="2574" y="486"/>
                  </a:moveTo>
                  <a:lnTo>
                    <a:pt x="2574" y="474"/>
                  </a:lnTo>
                  <a:lnTo>
                    <a:pt x="2568" y="474"/>
                  </a:lnTo>
                  <a:lnTo>
                    <a:pt x="2556" y="468"/>
                  </a:lnTo>
                  <a:lnTo>
                    <a:pt x="2520" y="468"/>
                  </a:lnTo>
                  <a:lnTo>
                    <a:pt x="2514" y="474"/>
                  </a:lnTo>
                  <a:lnTo>
                    <a:pt x="2520" y="498"/>
                  </a:lnTo>
                  <a:lnTo>
                    <a:pt x="2526" y="498"/>
                  </a:lnTo>
                  <a:lnTo>
                    <a:pt x="2538" y="492"/>
                  </a:lnTo>
                  <a:lnTo>
                    <a:pt x="2562" y="492"/>
                  </a:lnTo>
                  <a:lnTo>
                    <a:pt x="2568" y="486"/>
                  </a:lnTo>
                  <a:lnTo>
                    <a:pt x="2574" y="486"/>
                  </a:lnTo>
                  <a:close/>
                  <a:moveTo>
                    <a:pt x="336" y="648"/>
                  </a:moveTo>
                  <a:lnTo>
                    <a:pt x="342" y="648"/>
                  </a:lnTo>
                  <a:lnTo>
                    <a:pt x="342" y="636"/>
                  </a:lnTo>
                  <a:lnTo>
                    <a:pt x="330" y="624"/>
                  </a:lnTo>
                  <a:lnTo>
                    <a:pt x="318" y="624"/>
                  </a:lnTo>
                  <a:lnTo>
                    <a:pt x="318" y="636"/>
                  </a:lnTo>
                  <a:lnTo>
                    <a:pt x="330" y="648"/>
                  </a:lnTo>
                  <a:lnTo>
                    <a:pt x="336" y="648"/>
                  </a:lnTo>
                  <a:close/>
                  <a:moveTo>
                    <a:pt x="2472" y="654"/>
                  </a:moveTo>
                  <a:lnTo>
                    <a:pt x="2484" y="648"/>
                  </a:lnTo>
                  <a:lnTo>
                    <a:pt x="2502" y="630"/>
                  </a:lnTo>
                  <a:lnTo>
                    <a:pt x="2502" y="618"/>
                  </a:lnTo>
                  <a:lnTo>
                    <a:pt x="2430" y="612"/>
                  </a:lnTo>
                  <a:lnTo>
                    <a:pt x="2430" y="624"/>
                  </a:lnTo>
                  <a:lnTo>
                    <a:pt x="2436" y="630"/>
                  </a:lnTo>
                  <a:lnTo>
                    <a:pt x="2442" y="642"/>
                  </a:lnTo>
                  <a:lnTo>
                    <a:pt x="2448" y="648"/>
                  </a:lnTo>
                  <a:lnTo>
                    <a:pt x="2460" y="654"/>
                  </a:lnTo>
                  <a:lnTo>
                    <a:pt x="2472" y="654"/>
                  </a:lnTo>
                  <a:close/>
                  <a:moveTo>
                    <a:pt x="2406" y="288"/>
                  </a:moveTo>
                  <a:lnTo>
                    <a:pt x="2418" y="276"/>
                  </a:lnTo>
                  <a:lnTo>
                    <a:pt x="2418" y="264"/>
                  </a:lnTo>
                  <a:lnTo>
                    <a:pt x="2412" y="258"/>
                  </a:lnTo>
                  <a:lnTo>
                    <a:pt x="2400" y="252"/>
                  </a:lnTo>
                  <a:lnTo>
                    <a:pt x="2376" y="252"/>
                  </a:lnTo>
                  <a:lnTo>
                    <a:pt x="2370" y="258"/>
                  </a:lnTo>
                  <a:lnTo>
                    <a:pt x="2370" y="264"/>
                  </a:lnTo>
                  <a:lnTo>
                    <a:pt x="2394" y="288"/>
                  </a:lnTo>
                  <a:lnTo>
                    <a:pt x="2406" y="288"/>
                  </a:lnTo>
                  <a:close/>
                  <a:moveTo>
                    <a:pt x="2868" y="528"/>
                  </a:moveTo>
                  <a:lnTo>
                    <a:pt x="2886" y="534"/>
                  </a:lnTo>
                  <a:lnTo>
                    <a:pt x="2892" y="534"/>
                  </a:lnTo>
                  <a:lnTo>
                    <a:pt x="2898" y="528"/>
                  </a:lnTo>
                  <a:lnTo>
                    <a:pt x="2898" y="522"/>
                  </a:lnTo>
                  <a:lnTo>
                    <a:pt x="2874" y="510"/>
                  </a:lnTo>
                  <a:lnTo>
                    <a:pt x="2868" y="516"/>
                  </a:lnTo>
                  <a:lnTo>
                    <a:pt x="2862" y="516"/>
                  </a:lnTo>
                  <a:lnTo>
                    <a:pt x="2862" y="522"/>
                  </a:lnTo>
                  <a:lnTo>
                    <a:pt x="2868" y="528"/>
                  </a:lnTo>
                  <a:close/>
                  <a:moveTo>
                    <a:pt x="2916" y="618"/>
                  </a:moveTo>
                  <a:lnTo>
                    <a:pt x="2928" y="618"/>
                  </a:lnTo>
                  <a:lnTo>
                    <a:pt x="2940" y="612"/>
                  </a:lnTo>
                  <a:lnTo>
                    <a:pt x="2958" y="612"/>
                  </a:lnTo>
                  <a:lnTo>
                    <a:pt x="2964" y="606"/>
                  </a:lnTo>
                  <a:lnTo>
                    <a:pt x="2970" y="606"/>
                  </a:lnTo>
                  <a:lnTo>
                    <a:pt x="2964" y="606"/>
                  </a:lnTo>
                  <a:lnTo>
                    <a:pt x="2958" y="600"/>
                  </a:lnTo>
                  <a:lnTo>
                    <a:pt x="2946" y="594"/>
                  </a:lnTo>
                  <a:lnTo>
                    <a:pt x="2934" y="594"/>
                  </a:lnTo>
                  <a:lnTo>
                    <a:pt x="2928" y="588"/>
                  </a:lnTo>
                  <a:lnTo>
                    <a:pt x="2922" y="588"/>
                  </a:lnTo>
                  <a:lnTo>
                    <a:pt x="2910" y="594"/>
                  </a:lnTo>
                  <a:lnTo>
                    <a:pt x="2892" y="594"/>
                  </a:lnTo>
                  <a:lnTo>
                    <a:pt x="2886" y="600"/>
                  </a:lnTo>
                  <a:lnTo>
                    <a:pt x="2880" y="600"/>
                  </a:lnTo>
                  <a:lnTo>
                    <a:pt x="2892" y="606"/>
                  </a:lnTo>
                  <a:lnTo>
                    <a:pt x="2898" y="612"/>
                  </a:lnTo>
                  <a:lnTo>
                    <a:pt x="2910" y="618"/>
                  </a:lnTo>
                  <a:lnTo>
                    <a:pt x="2916" y="618"/>
                  </a:lnTo>
                  <a:close/>
                  <a:moveTo>
                    <a:pt x="1710" y="552"/>
                  </a:moveTo>
                  <a:lnTo>
                    <a:pt x="1710" y="564"/>
                  </a:lnTo>
                  <a:lnTo>
                    <a:pt x="1716" y="570"/>
                  </a:lnTo>
                  <a:lnTo>
                    <a:pt x="1716" y="582"/>
                  </a:lnTo>
                  <a:lnTo>
                    <a:pt x="1722" y="594"/>
                  </a:lnTo>
                  <a:lnTo>
                    <a:pt x="1722" y="612"/>
                  </a:lnTo>
                  <a:lnTo>
                    <a:pt x="1716" y="618"/>
                  </a:lnTo>
                  <a:lnTo>
                    <a:pt x="1692" y="630"/>
                  </a:lnTo>
                  <a:lnTo>
                    <a:pt x="1686" y="636"/>
                  </a:lnTo>
                  <a:lnTo>
                    <a:pt x="1674" y="642"/>
                  </a:lnTo>
                  <a:lnTo>
                    <a:pt x="1674" y="678"/>
                  </a:lnTo>
                  <a:lnTo>
                    <a:pt x="1680" y="684"/>
                  </a:lnTo>
                  <a:lnTo>
                    <a:pt x="1686" y="696"/>
                  </a:lnTo>
                  <a:lnTo>
                    <a:pt x="1674" y="708"/>
                  </a:lnTo>
                  <a:lnTo>
                    <a:pt x="1674" y="720"/>
                  </a:lnTo>
                  <a:lnTo>
                    <a:pt x="1680" y="726"/>
                  </a:lnTo>
                  <a:lnTo>
                    <a:pt x="1692" y="732"/>
                  </a:lnTo>
                  <a:lnTo>
                    <a:pt x="1698" y="726"/>
                  </a:lnTo>
                  <a:lnTo>
                    <a:pt x="1722" y="726"/>
                  </a:lnTo>
                  <a:lnTo>
                    <a:pt x="1728" y="732"/>
                  </a:lnTo>
                  <a:lnTo>
                    <a:pt x="1728" y="756"/>
                  </a:lnTo>
                  <a:lnTo>
                    <a:pt x="1722" y="762"/>
                  </a:lnTo>
                  <a:lnTo>
                    <a:pt x="1740" y="780"/>
                  </a:lnTo>
                  <a:lnTo>
                    <a:pt x="1728" y="846"/>
                  </a:lnTo>
                  <a:lnTo>
                    <a:pt x="1710" y="864"/>
                  </a:lnTo>
                  <a:lnTo>
                    <a:pt x="1704" y="876"/>
                  </a:lnTo>
                  <a:lnTo>
                    <a:pt x="1704" y="888"/>
                  </a:lnTo>
                  <a:lnTo>
                    <a:pt x="1710" y="906"/>
                  </a:lnTo>
                  <a:lnTo>
                    <a:pt x="1722" y="924"/>
                  </a:lnTo>
                  <a:lnTo>
                    <a:pt x="1746" y="936"/>
                  </a:lnTo>
                  <a:lnTo>
                    <a:pt x="1764" y="930"/>
                  </a:lnTo>
                  <a:lnTo>
                    <a:pt x="1788" y="906"/>
                  </a:lnTo>
                  <a:lnTo>
                    <a:pt x="1788" y="864"/>
                  </a:lnTo>
                  <a:lnTo>
                    <a:pt x="1782" y="858"/>
                  </a:lnTo>
                  <a:lnTo>
                    <a:pt x="1776" y="846"/>
                  </a:lnTo>
                  <a:lnTo>
                    <a:pt x="1800" y="822"/>
                  </a:lnTo>
                  <a:lnTo>
                    <a:pt x="1806" y="804"/>
                  </a:lnTo>
                  <a:lnTo>
                    <a:pt x="1806" y="774"/>
                  </a:lnTo>
                  <a:lnTo>
                    <a:pt x="1812" y="756"/>
                  </a:lnTo>
                  <a:lnTo>
                    <a:pt x="1812" y="726"/>
                  </a:lnTo>
                  <a:lnTo>
                    <a:pt x="1806" y="714"/>
                  </a:lnTo>
                  <a:lnTo>
                    <a:pt x="1800" y="696"/>
                  </a:lnTo>
                  <a:lnTo>
                    <a:pt x="1794" y="684"/>
                  </a:lnTo>
                  <a:lnTo>
                    <a:pt x="1794" y="636"/>
                  </a:lnTo>
                  <a:lnTo>
                    <a:pt x="1800" y="630"/>
                  </a:lnTo>
                  <a:lnTo>
                    <a:pt x="1800" y="624"/>
                  </a:lnTo>
                  <a:lnTo>
                    <a:pt x="1806" y="618"/>
                  </a:lnTo>
                  <a:lnTo>
                    <a:pt x="1812" y="618"/>
                  </a:lnTo>
                  <a:lnTo>
                    <a:pt x="1818" y="624"/>
                  </a:lnTo>
                  <a:lnTo>
                    <a:pt x="1824" y="642"/>
                  </a:lnTo>
                  <a:lnTo>
                    <a:pt x="1830" y="666"/>
                  </a:lnTo>
                  <a:lnTo>
                    <a:pt x="1836" y="684"/>
                  </a:lnTo>
                  <a:lnTo>
                    <a:pt x="1836" y="702"/>
                  </a:lnTo>
                  <a:lnTo>
                    <a:pt x="1866" y="738"/>
                  </a:lnTo>
                  <a:lnTo>
                    <a:pt x="1866" y="792"/>
                  </a:lnTo>
                  <a:lnTo>
                    <a:pt x="1890" y="822"/>
                  </a:lnTo>
                  <a:lnTo>
                    <a:pt x="1890" y="858"/>
                  </a:lnTo>
                  <a:lnTo>
                    <a:pt x="1902" y="930"/>
                  </a:lnTo>
                  <a:lnTo>
                    <a:pt x="1920" y="918"/>
                  </a:lnTo>
                  <a:lnTo>
                    <a:pt x="1962" y="930"/>
                  </a:lnTo>
                  <a:lnTo>
                    <a:pt x="1962" y="870"/>
                  </a:lnTo>
                  <a:lnTo>
                    <a:pt x="1968" y="864"/>
                  </a:lnTo>
                  <a:lnTo>
                    <a:pt x="1974" y="852"/>
                  </a:lnTo>
                  <a:lnTo>
                    <a:pt x="1980" y="876"/>
                  </a:lnTo>
                  <a:lnTo>
                    <a:pt x="1998" y="876"/>
                  </a:lnTo>
                  <a:lnTo>
                    <a:pt x="2004" y="870"/>
                  </a:lnTo>
                  <a:lnTo>
                    <a:pt x="2010" y="858"/>
                  </a:lnTo>
                  <a:lnTo>
                    <a:pt x="2010" y="828"/>
                  </a:lnTo>
                  <a:lnTo>
                    <a:pt x="2004" y="822"/>
                  </a:lnTo>
                  <a:lnTo>
                    <a:pt x="2004" y="816"/>
                  </a:lnTo>
                  <a:lnTo>
                    <a:pt x="1992" y="810"/>
                  </a:lnTo>
                  <a:lnTo>
                    <a:pt x="1986" y="798"/>
                  </a:lnTo>
                  <a:lnTo>
                    <a:pt x="1974" y="792"/>
                  </a:lnTo>
                  <a:lnTo>
                    <a:pt x="1962" y="780"/>
                  </a:lnTo>
                  <a:lnTo>
                    <a:pt x="1956" y="768"/>
                  </a:lnTo>
                  <a:lnTo>
                    <a:pt x="1944" y="756"/>
                  </a:lnTo>
                  <a:lnTo>
                    <a:pt x="1944" y="750"/>
                  </a:lnTo>
                  <a:lnTo>
                    <a:pt x="1956" y="726"/>
                  </a:lnTo>
                  <a:lnTo>
                    <a:pt x="1968" y="720"/>
                  </a:lnTo>
                  <a:lnTo>
                    <a:pt x="1968" y="708"/>
                  </a:lnTo>
                  <a:lnTo>
                    <a:pt x="1962" y="696"/>
                  </a:lnTo>
                  <a:lnTo>
                    <a:pt x="1938" y="684"/>
                  </a:lnTo>
                  <a:lnTo>
                    <a:pt x="1932" y="672"/>
                  </a:lnTo>
                  <a:lnTo>
                    <a:pt x="1932" y="642"/>
                  </a:lnTo>
                  <a:lnTo>
                    <a:pt x="1938" y="636"/>
                  </a:lnTo>
                  <a:lnTo>
                    <a:pt x="1938" y="630"/>
                  </a:lnTo>
                  <a:lnTo>
                    <a:pt x="1926" y="618"/>
                  </a:lnTo>
                  <a:lnTo>
                    <a:pt x="1914" y="612"/>
                  </a:lnTo>
                  <a:lnTo>
                    <a:pt x="1896" y="594"/>
                  </a:lnTo>
                  <a:lnTo>
                    <a:pt x="1884" y="588"/>
                  </a:lnTo>
                  <a:lnTo>
                    <a:pt x="1878" y="582"/>
                  </a:lnTo>
                  <a:lnTo>
                    <a:pt x="1914" y="582"/>
                  </a:lnTo>
                  <a:lnTo>
                    <a:pt x="1926" y="576"/>
                  </a:lnTo>
                  <a:lnTo>
                    <a:pt x="1932" y="570"/>
                  </a:lnTo>
                  <a:lnTo>
                    <a:pt x="1944" y="546"/>
                  </a:lnTo>
                  <a:lnTo>
                    <a:pt x="1950" y="540"/>
                  </a:lnTo>
                  <a:lnTo>
                    <a:pt x="1956" y="528"/>
                  </a:lnTo>
                  <a:lnTo>
                    <a:pt x="1992" y="528"/>
                  </a:lnTo>
                  <a:lnTo>
                    <a:pt x="2004" y="522"/>
                  </a:lnTo>
                  <a:lnTo>
                    <a:pt x="2010" y="522"/>
                  </a:lnTo>
                  <a:lnTo>
                    <a:pt x="2016" y="516"/>
                  </a:lnTo>
                  <a:lnTo>
                    <a:pt x="2016" y="504"/>
                  </a:lnTo>
                  <a:lnTo>
                    <a:pt x="1998" y="486"/>
                  </a:lnTo>
                  <a:lnTo>
                    <a:pt x="1986" y="480"/>
                  </a:lnTo>
                  <a:lnTo>
                    <a:pt x="1974" y="486"/>
                  </a:lnTo>
                  <a:lnTo>
                    <a:pt x="1956" y="504"/>
                  </a:lnTo>
                  <a:lnTo>
                    <a:pt x="1956" y="510"/>
                  </a:lnTo>
                  <a:lnTo>
                    <a:pt x="1944" y="510"/>
                  </a:lnTo>
                  <a:lnTo>
                    <a:pt x="1932" y="504"/>
                  </a:lnTo>
                  <a:lnTo>
                    <a:pt x="1896" y="504"/>
                  </a:lnTo>
                  <a:lnTo>
                    <a:pt x="1890" y="510"/>
                  </a:lnTo>
                  <a:lnTo>
                    <a:pt x="1884" y="522"/>
                  </a:lnTo>
                  <a:lnTo>
                    <a:pt x="1854" y="552"/>
                  </a:lnTo>
                  <a:lnTo>
                    <a:pt x="1848" y="546"/>
                  </a:lnTo>
                  <a:lnTo>
                    <a:pt x="1836" y="540"/>
                  </a:lnTo>
                  <a:lnTo>
                    <a:pt x="1824" y="516"/>
                  </a:lnTo>
                  <a:lnTo>
                    <a:pt x="1788" y="498"/>
                  </a:lnTo>
                  <a:lnTo>
                    <a:pt x="1776" y="498"/>
                  </a:lnTo>
                  <a:lnTo>
                    <a:pt x="1776" y="486"/>
                  </a:lnTo>
                  <a:lnTo>
                    <a:pt x="1782" y="468"/>
                  </a:lnTo>
                  <a:lnTo>
                    <a:pt x="1782" y="456"/>
                  </a:lnTo>
                  <a:lnTo>
                    <a:pt x="1794" y="420"/>
                  </a:lnTo>
                  <a:lnTo>
                    <a:pt x="1806" y="408"/>
                  </a:lnTo>
                  <a:lnTo>
                    <a:pt x="1824" y="408"/>
                  </a:lnTo>
                  <a:lnTo>
                    <a:pt x="1842" y="414"/>
                  </a:lnTo>
                  <a:lnTo>
                    <a:pt x="1896" y="414"/>
                  </a:lnTo>
                  <a:lnTo>
                    <a:pt x="1902" y="408"/>
                  </a:lnTo>
                  <a:lnTo>
                    <a:pt x="1908" y="408"/>
                  </a:lnTo>
                  <a:lnTo>
                    <a:pt x="1908" y="402"/>
                  </a:lnTo>
                  <a:lnTo>
                    <a:pt x="1914" y="396"/>
                  </a:lnTo>
                  <a:lnTo>
                    <a:pt x="1920" y="396"/>
                  </a:lnTo>
                  <a:lnTo>
                    <a:pt x="1944" y="402"/>
                  </a:lnTo>
                  <a:lnTo>
                    <a:pt x="1980" y="420"/>
                  </a:lnTo>
                  <a:lnTo>
                    <a:pt x="2010" y="432"/>
                  </a:lnTo>
                  <a:lnTo>
                    <a:pt x="2034" y="438"/>
                  </a:lnTo>
                  <a:lnTo>
                    <a:pt x="2040" y="438"/>
                  </a:lnTo>
                  <a:lnTo>
                    <a:pt x="2052" y="432"/>
                  </a:lnTo>
                  <a:lnTo>
                    <a:pt x="2064" y="420"/>
                  </a:lnTo>
                  <a:lnTo>
                    <a:pt x="2082" y="420"/>
                  </a:lnTo>
                  <a:lnTo>
                    <a:pt x="2094" y="414"/>
                  </a:lnTo>
                  <a:lnTo>
                    <a:pt x="2106" y="414"/>
                  </a:lnTo>
                  <a:lnTo>
                    <a:pt x="2112" y="408"/>
                  </a:lnTo>
                  <a:lnTo>
                    <a:pt x="2112" y="402"/>
                  </a:lnTo>
                  <a:lnTo>
                    <a:pt x="2106" y="396"/>
                  </a:lnTo>
                  <a:lnTo>
                    <a:pt x="2106" y="390"/>
                  </a:lnTo>
                  <a:lnTo>
                    <a:pt x="2118" y="378"/>
                  </a:lnTo>
                  <a:lnTo>
                    <a:pt x="2142" y="366"/>
                  </a:lnTo>
                  <a:lnTo>
                    <a:pt x="2148" y="360"/>
                  </a:lnTo>
                  <a:lnTo>
                    <a:pt x="2160" y="354"/>
                  </a:lnTo>
                  <a:lnTo>
                    <a:pt x="2148" y="324"/>
                  </a:lnTo>
                  <a:lnTo>
                    <a:pt x="2070" y="360"/>
                  </a:lnTo>
                  <a:lnTo>
                    <a:pt x="2076" y="366"/>
                  </a:lnTo>
                  <a:lnTo>
                    <a:pt x="2076" y="372"/>
                  </a:lnTo>
                  <a:lnTo>
                    <a:pt x="2070" y="378"/>
                  </a:lnTo>
                  <a:lnTo>
                    <a:pt x="2046" y="378"/>
                  </a:lnTo>
                  <a:lnTo>
                    <a:pt x="2022" y="366"/>
                  </a:lnTo>
                  <a:lnTo>
                    <a:pt x="2004" y="366"/>
                  </a:lnTo>
                  <a:lnTo>
                    <a:pt x="1968" y="384"/>
                  </a:lnTo>
                  <a:lnTo>
                    <a:pt x="1950" y="384"/>
                  </a:lnTo>
                  <a:lnTo>
                    <a:pt x="1938" y="378"/>
                  </a:lnTo>
                  <a:lnTo>
                    <a:pt x="1926" y="378"/>
                  </a:lnTo>
                  <a:lnTo>
                    <a:pt x="1902" y="366"/>
                  </a:lnTo>
                  <a:lnTo>
                    <a:pt x="1860" y="366"/>
                  </a:lnTo>
                  <a:lnTo>
                    <a:pt x="1872" y="348"/>
                  </a:lnTo>
                  <a:lnTo>
                    <a:pt x="1860" y="348"/>
                  </a:lnTo>
                  <a:lnTo>
                    <a:pt x="1848" y="342"/>
                  </a:lnTo>
                  <a:lnTo>
                    <a:pt x="1824" y="342"/>
                  </a:lnTo>
                  <a:lnTo>
                    <a:pt x="1824" y="366"/>
                  </a:lnTo>
                  <a:lnTo>
                    <a:pt x="1812" y="378"/>
                  </a:lnTo>
                  <a:lnTo>
                    <a:pt x="1788" y="390"/>
                  </a:lnTo>
                  <a:lnTo>
                    <a:pt x="1764" y="390"/>
                  </a:lnTo>
                  <a:lnTo>
                    <a:pt x="1758" y="396"/>
                  </a:lnTo>
                  <a:lnTo>
                    <a:pt x="1758" y="426"/>
                  </a:lnTo>
                  <a:lnTo>
                    <a:pt x="1740" y="432"/>
                  </a:lnTo>
                  <a:lnTo>
                    <a:pt x="1752" y="498"/>
                  </a:lnTo>
                  <a:lnTo>
                    <a:pt x="1740" y="498"/>
                  </a:lnTo>
                  <a:lnTo>
                    <a:pt x="1734" y="510"/>
                  </a:lnTo>
                  <a:lnTo>
                    <a:pt x="1728" y="516"/>
                  </a:lnTo>
                  <a:lnTo>
                    <a:pt x="1710" y="552"/>
                  </a:lnTo>
                  <a:close/>
                  <a:moveTo>
                    <a:pt x="1986" y="576"/>
                  </a:moveTo>
                  <a:lnTo>
                    <a:pt x="1986" y="594"/>
                  </a:lnTo>
                  <a:lnTo>
                    <a:pt x="1992" y="600"/>
                  </a:lnTo>
                  <a:lnTo>
                    <a:pt x="2004" y="600"/>
                  </a:lnTo>
                  <a:lnTo>
                    <a:pt x="2016" y="588"/>
                  </a:lnTo>
                  <a:lnTo>
                    <a:pt x="2016" y="576"/>
                  </a:lnTo>
                  <a:lnTo>
                    <a:pt x="1986" y="576"/>
                  </a:lnTo>
                  <a:close/>
                  <a:moveTo>
                    <a:pt x="1686" y="1110"/>
                  </a:moveTo>
                  <a:lnTo>
                    <a:pt x="1674" y="1110"/>
                  </a:lnTo>
                  <a:lnTo>
                    <a:pt x="1668" y="1116"/>
                  </a:lnTo>
                  <a:lnTo>
                    <a:pt x="1662" y="1116"/>
                  </a:lnTo>
                  <a:lnTo>
                    <a:pt x="1614" y="1104"/>
                  </a:lnTo>
                  <a:lnTo>
                    <a:pt x="1644" y="1146"/>
                  </a:lnTo>
                  <a:lnTo>
                    <a:pt x="1650" y="1152"/>
                  </a:lnTo>
                  <a:lnTo>
                    <a:pt x="1662" y="1158"/>
                  </a:lnTo>
                  <a:lnTo>
                    <a:pt x="1668" y="1164"/>
                  </a:lnTo>
                  <a:lnTo>
                    <a:pt x="1680" y="1170"/>
                  </a:lnTo>
                  <a:lnTo>
                    <a:pt x="1692" y="1158"/>
                  </a:lnTo>
                  <a:lnTo>
                    <a:pt x="1698" y="1140"/>
                  </a:lnTo>
                  <a:lnTo>
                    <a:pt x="1698" y="1128"/>
                  </a:lnTo>
                  <a:lnTo>
                    <a:pt x="1692" y="1116"/>
                  </a:lnTo>
                  <a:lnTo>
                    <a:pt x="1686" y="1110"/>
                  </a:lnTo>
                  <a:close/>
                  <a:moveTo>
                    <a:pt x="2094" y="1104"/>
                  </a:moveTo>
                  <a:lnTo>
                    <a:pt x="2064" y="1128"/>
                  </a:lnTo>
                  <a:lnTo>
                    <a:pt x="2094" y="1134"/>
                  </a:lnTo>
                  <a:lnTo>
                    <a:pt x="2094" y="1104"/>
                  </a:lnTo>
                  <a:close/>
                  <a:moveTo>
                    <a:pt x="486" y="294"/>
                  </a:moveTo>
                  <a:lnTo>
                    <a:pt x="474" y="288"/>
                  </a:lnTo>
                  <a:lnTo>
                    <a:pt x="468" y="288"/>
                  </a:lnTo>
                  <a:lnTo>
                    <a:pt x="456" y="294"/>
                  </a:lnTo>
                  <a:lnTo>
                    <a:pt x="456" y="312"/>
                  </a:lnTo>
                  <a:lnTo>
                    <a:pt x="468" y="324"/>
                  </a:lnTo>
                  <a:lnTo>
                    <a:pt x="474" y="318"/>
                  </a:lnTo>
                  <a:lnTo>
                    <a:pt x="486" y="318"/>
                  </a:lnTo>
                  <a:lnTo>
                    <a:pt x="486" y="312"/>
                  </a:lnTo>
                  <a:lnTo>
                    <a:pt x="492" y="300"/>
                  </a:lnTo>
                  <a:lnTo>
                    <a:pt x="486" y="294"/>
                  </a:lnTo>
                  <a:close/>
                  <a:moveTo>
                    <a:pt x="2346" y="588"/>
                  </a:moveTo>
                  <a:lnTo>
                    <a:pt x="2340" y="576"/>
                  </a:lnTo>
                  <a:lnTo>
                    <a:pt x="2328" y="570"/>
                  </a:lnTo>
                  <a:lnTo>
                    <a:pt x="2310" y="552"/>
                  </a:lnTo>
                  <a:lnTo>
                    <a:pt x="2304" y="552"/>
                  </a:lnTo>
                  <a:lnTo>
                    <a:pt x="2304" y="600"/>
                  </a:lnTo>
                  <a:lnTo>
                    <a:pt x="2316" y="600"/>
                  </a:lnTo>
                  <a:lnTo>
                    <a:pt x="2328" y="606"/>
                  </a:lnTo>
                  <a:lnTo>
                    <a:pt x="2334" y="606"/>
                  </a:lnTo>
                  <a:lnTo>
                    <a:pt x="2346" y="600"/>
                  </a:lnTo>
                  <a:lnTo>
                    <a:pt x="2346" y="588"/>
                  </a:lnTo>
                  <a:close/>
                  <a:moveTo>
                    <a:pt x="2310" y="474"/>
                  </a:moveTo>
                  <a:lnTo>
                    <a:pt x="2340" y="504"/>
                  </a:lnTo>
                  <a:lnTo>
                    <a:pt x="2358" y="516"/>
                  </a:lnTo>
                  <a:lnTo>
                    <a:pt x="2382" y="528"/>
                  </a:lnTo>
                  <a:lnTo>
                    <a:pt x="2400" y="528"/>
                  </a:lnTo>
                  <a:lnTo>
                    <a:pt x="2400" y="522"/>
                  </a:lnTo>
                  <a:lnTo>
                    <a:pt x="2358" y="480"/>
                  </a:lnTo>
                  <a:lnTo>
                    <a:pt x="2358" y="468"/>
                  </a:lnTo>
                  <a:lnTo>
                    <a:pt x="2364" y="456"/>
                  </a:lnTo>
                  <a:lnTo>
                    <a:pt x="2376" y="450"/>
                  </a:lnTo>
                  <a:lnTo>
                    <a:pt x="2394" y="450"/>
                  </a:lnTo>
                  <a:lnTo>
                    <a:pt x="2406" y="456"/>
                  </a:lnTo>
                  <a:lnTo>
                    <a:pt x="2424" y="444"/>
                  </a:lnTo>
                  <a:lnTo>
                    <a:pt x="2400" y="432"/>
                  </a:lnTo>
                  <a:lnTo>
                    <a:pt x="2412" y="426"/>
                  </a:lnTo>
                  <a:lnTo>
                    <a:pt x="2424" y="402"/>
                  </a:lnTo>
                  <a:lnTo>
                    <a:pt x="2412" y="378"/>
                  </a:lnTo>
                  <a:lnTo>
                    <a:pt x="2400" y="372"/>
                  </a:lnTo>
                  <a:lnTo>
                    <a:pt x="2382" y="372"/>
                  </a:lnTo>
                  <a:lnTo>
                    <a:pt x="2358" y="396"/>
                  </a:lnTo>
                  <a:lnTo>
                    <a:pt x="2346" y="402"/>
                  </a:lnTo>
                  <a:lnTo>
                    <a:pt x="2340" y="408"/>
                  </a:lnTo>
                  <a:lnTo>
                    <a:pt x="2334" y="408"/>
                  </a:lnTo>
                  <a:lnTo>
                    <a:pt x="2328" y="402"/>
                  </a:lnTo>
                  <a:lnTo>
                    <a:pt x="2328" y="366"/>
                  </a:lnTo>
                  <a:lnTo>
                    <a:pt x="2334" y="360"/>
                  </a:lnTo>
                  <a:lnTo>
                    <a:pt x="2346" y="336"/>
                  </a:lnTo>
                  <a:lnTo>
                    <a:pt x="2346" y="318"/>
                  </a:lnTo>
                  <a:lnTo>
                    <a:pt x="2340" y="312"/>
                  </a:lnTo>
                  <a:lnTo>
                    <a:pt x="2358" y="276"/>
                  </a:lnTo>
                  <a:lnTo>
                    <a:pt x="2316" y="312"/>
                  </a:lnTo>
                  <a:lnTo>
                    <a:pt x="2316" y="342"/>
                  </a:lnTo>
                  <a:lnTo>
                    <a:pt x="2304" y="348"/>
                  </a:lnTo>
                  <a:lnTo>
                    <a:pt x="2298" y="354"/>
                  </a:lnTo>
                  <a:lnTo>
                    <a:pt x="2286" y="378"/>
                  </a:lnTo>
                  <a:lnTo>
                    <a:pt x="2286" y="408"/>
                  </a:lnTo>
                  <a:lnTo>
                    <a:pt x="2298" y="420"/>
                  </a:lnTo>
                  <a:lnTo>
                    <a:pt x="2304" y="432"/>
                  </a:lnTo>
                  <a:lnTo>
                    <a:pt x="2310" y="438"/>
                  </a:lnTo>
                  <a:lnTo>
                    <a:pt x="2310" y="444"/>
                  </a:lnTo>
                  <a:lnTo>
                    <a:pt x="2304" y="450"/>
                  </a:lnTo>
                  <a:lnTo>
                    <a:pt x="2304" y="468"/>
                  </a:lnTo>
                  <a:lnTo>
                    <a:pt x="2310" y="474"/>
                  </a:lnTo>
                  <a:close/>
                  <a:moveTo>
                    <a:pt x="2250" y="708"/>
                  </a:moveTo>
                  <a:lnTo>
                    <a:pt x="2238" y="696"/>
                  </a:lnTo>
                  <a:lnTo>
                    <a:pt x="2214" y="708"/>
                  </a:lnTo>
                  <a:lnTo>
                    <a:pt x="2214" y="732"/>
                  </a:lnTo>
                  <a:lnTo>
                    <a:pt x="2220" y="744"/>
                  </a:lnTo>
                  <a:lnTo>
                    <a:pt x="2226" y="750"/>
                  </a:lnTo>
                  <a:lnTo>
                    <a:pt x="2250" y="762"/>
                  </a:lnTo>
                  <a:lnTo>
                    <a:pt x="2274" y="762"/>
                  </a:lnTo>
                  <a:lnTo>
                    <a:pt x="2280" y="750"/>
                  </a:lnTo>
                  <a:lnTo>
                    <a:pt x="2280" y="738"/>
                  </a:lnTo>
                  <a:lnTo>
                    <a:pt x="2274" y="726"/>
                  </a:lnTo>
                  <a:lnTo>
                    <a:pt x="2274" y="714"/>
                  </a:lnTo>
                  <a:lnTo>
                    <a:pt x="2268" y="708"/>
                  </a:lnTo>
                  <a:lnTo>
                    <a:pt x="2268" y="702"/>
                  </a:lnTo>
                  <a:lnTo>
                    <a:pt x="2250" y="708"/>
                  </a:lnTo>
                  <a:close/>
                  <a:moveTo>
                    <a:pt x="2148" y="1104"/>
                  </a:moveTo>
                  <a:lnTo>
                    <a:pt x="2226" y="1092"/>
                  </a:lnTo>
                  <a:lnTo>
                    <a:pt x="2166" y="1074"/>
                  </a:lnTo>
                  <a:lnTo>
                    <a:pt x="2148" y="1104"/>
                  </a:lnTo>
                  <a:close/>
                  <a:moveTo>
                    <a:pt x="2544" y="750"/>
                  </a:moveTo>
                  <a:lnTo>
                    <a:pt x="2520" y="732"/>
                  </a:lnTo>
                  <a:lnTo>
                    <a:pt x="2526" y="714"/>
                  </a:lnTo>
                  <a:lnTo>
                    <a:pt x="2514" y="702"/>
                  </a:lnTo>
                  <a:lnTo>
                    <a:pt x="2508" y="690"/>
                  </a:lnTo>
                  <a:lnTo>
                    <a:pt x="2490" y="684"/>
                  </a:lnTo>
                  <a:lnTo>
                    <a:pt x="2472" y="672"/>
                  </a:lnTo>
                  <a:lnTo>
                    <a:pt x="2442" y="666"/>
                  </a:lnTo>
                  <a:lnTo>
                    <a:pt x="2424" y="666"/>
                  </a:lnTo>
                  <a:lnTo>
                    <a:pt x="2388" y="684"/>
                  </a:lnTo>
                  <a:lnTo>
                    <a:pt x="2358" y="684"/>
                  </a:lnTo>
                  <a:lnTo>
                    <a:pt x="2346" y="696"/>
                  </a:lnTo>
                  <a:lnTo>
                    <a:pt x="2340" y="708"/>
                  </a:lnTo>
                  <a:lnTo>
                    <a:pt x="2340" y="726"/>
                  </a:lnTo>
                  <a:lnTo>
                    <a:pt x="2346" y="732"/>
                  </a:lnTo>
                  <a:lnTo>
                    <a:pt x="2364" y="714"/>
                  </a:lnTo>
                  <a:lnTo>
                    <a:pt x="2364" y="726"/>
                  </a:lnTo>
                  <a:lnTo>
                    <a:pt x="2370" y="738"/>
                  </a:lnTo>
                  <a:lnTo>
                    <a:pt x="2376" y="744"/>
                  </a:lnTo>
                  <a:lnTo>
                    <a:pt x="2388" y="738"/>
                  </a:lnTo>
                  <a:lnTo>
                    <a:pt x="2394" y="732"/>
                  </a:lnTo>
                  <a:lnTo>
                    <a:pt x="2394" y="726"/>
                  </a:lnTo>
                  <a:lnTo>
                    <a:pt x="2400" y="720"/>
                  </a:lnTo>
                  <a:lnTo>
                    <a:pt x="2400" y="714"/>
                  </a:lnTo>
                  <a:lnTo>
                    <a:pt x="2406" y="726"/>
                  </a:lnTo>
                  <a:lnTo>
                    <a:pt x="2418" y="732"/>
                  </a:lnTo>
                  <a:lnTo>
                    <a:pt x="2430" y="732"/>
                  </a:lnTo>
                  <a:lnTo>
                    <a:pt x="2442" y="720"/>
                  </a:lnTo>
                  <a:lnTo>
                    <a:pt x="2454" y="714"/>
                  </a:lnTo>
                  <a:lnTo>
                    <a:pt x="2460" y="708"/>
                  </a:lnTo>
                  <a:lnTo>
                    <a:pt x="2472" y="762"/>
                  </a:lnTo>
                  <a:lnTo>
                    <a:pt x="2502" y="738"/>
                  </a:lnTo>
                  <a:lnTo>
                    <a:pt x="2538" y="774"/>
                  </a:lnTo>
                  <a:lnTo>
                    <a:pt x="2544" y="750"/>
                  </a:lnTo>
                  <a:close/>
                  <a:moveTo>
                    <a:pt x="3264" y="678"/>
                  </a:moveTo>
                  <a:lnTo>
                    <a:pt x="3222" y="648"/>
                  </a:lnTo>
                  <a:lnTo>
                    <a:pt x="3210" y="648"/>
                  </a:lnTo>
                  <a:lnTo>
                    <a:pt x="3198" y="654"/>
                  </a:lnTo>
                  <a:lnTo>
                    <a:pt x="3180" y="654"/>
                  </a:lnTo>
                  <a:lnTo>
                    <a:pt x="3162" y="648"/>
                  </a:lnTo>
                  <a:lnTo>
                    <a:pt x="3126" y="630"/>
                  </a:lnTo>
                  <a:lnTo>
                    <a:pt x="3096" y="612"/>
                  </a:lnTo>
                  <a:lnTo>
                    <a:pt x="3060" y="594"/>
                  </a:lnTo>
                  <a:lnTo>
                    <a:pt x="3042" y="582"/>
                  </a:lnTo>
                  <a:lnTo>
                    <a:pt x="3030" y="582"/>
                  </a:lnTo>
                  <a:lnTo>
                    <a:pt x="3006" y="594"/>
                  </a:lnTo>
                  <a:lnTo>
                    <a:pt x="3000" y="600"/>
                  </a:lnTo>
                  <a:lnTo>
                    <a:pt x="2988" y="606"/>
                  </a:lnTo>
                  <a:lnTo>
                    <a:pt x="3006" y="630"/>
                  </a:lnTo>
                  <a:lnTo>
                    <a:pt x="2928" y="642"/>
                  </a:lnTo>
                  <a:lnTo>
                    <a:pt x="2934" y="666"/>
                  </a:lnTo>
                  <a:lnTo>
                    <a:pt x="2928" y="678"/>
                  </a:lnTo>
                  <a:lnTo>
                    <a:pt x="2922" y="684"/>
                  </a:lnTo>
                  <a:lnTo>
                    <a:pt x="2916" y="696"/>
                  </a:lnTo>
                  <a:lnTo>
                    <a:pt x="2880" y="720"/>
                  </a:lnTo>
                  <a:lnTo>
                    <a:pt x="2862" y="726"/>
                  </a:lnTo>
                  <a:lnTo>
                    <a:pt x="2844" y="726"/>
                  </a:lnTo>
                  <a:lnTo>
                    <a:pt x="2832" y="720"/>
                  </a:lnTo>
                  <a:lnTo>
                    <a:pt x="2826" y="714"/>
                  </a:lnTo>
                  <a:lnTo>
                    <a:pt x="2820" y="702"/>
                  </a:lnTo>
                  <a:lnTo>
                    <a:pt x="2820" y="678"/>
                  </a:lnTo>
                  <a:lnTo>
                    <a:pt x="2814" y="672"/>
                  </a:lnTo>
                  <a:lnTo>
                    <a:pt x="2814" y="660"/>
                  </a:lnTo>
                  <a:lnTo>
                    <a:pt x="2808" y="666"/>
                  </a:lnTo>
                  <a:lnTo>
                    <a:pt x="2808" y="672"/>
                  </a:lnTo>
                  <a:lnTo>
                    <a:pt x="2802" y="684"/>
                  </a:lnTo>
                  <a:lnTo>
                    <a:pt x="2796" y="690"/>
                  </a:lnTo>
                  <a:lnTo>
                    <a:pt x="2796" y="696"/>
                  </a:lnTo>
                  <a:lnTo>
                    <a:pt x="2796" y="690"/>
                  </a:lnTo>
                  <a:lnTo>
                    <a:pt x="2790" y="684"/>
                  </a:lnTo>
                  <a:lnTo>
                    <a:pt x="2790" y="672"/>
                  </a:lnTo>
                  <a:lnTo>
                    <a:pt x="2784" y="660"/>
                  </a:lnTo>
                  <a:lnTo>
                    <a:pt x="2784" y="576"/>
                  </a:lnTo>
                  <a:lnTo>
                    <a:pt x="2778" y="558"/>
                  </a:lnTo>
                  <a:lnTo>
                    <a:pt x="2760" y="522"/>
                  </a:lnTo>
                  <a:lnTo>
                    <a:pt x="2724" y="522"/>
                  </a:lnTo>
                  <a:lnTo>
                    <a:pt x="2718" y="510"/>
                  </a:lnTo>
                  <a:lnTo>
                    <a:pt x="2694" y="498"/>
                  </a:lnTo>
                  <a:lnTo>
                    <a:pt x="2676" y="486"/>
                  </a:lnTo>
                  <a:lnTo>
                    <a:pt x="2652" y="486"/>
                  </a:lnTo>
                  <a:lnTo>
                    <a:pt x="2634" y="498"/>
                  </a:lnTo>
                  <a:lnTo>
                    <a:pt x="2628" y="504"/>
                  </a:lnTo>
                  <a:lnTo>
                    <a:pt x="2616" y="510"/>
                  </a:lnTo>
                  <a:lnTo>
                    <a:pt x="2610" y="522"/>
                  </a:lnTo>
                  <a:lnTo>
                    <a:pt x="2586" y="528"/>
                  </a:lnTo>
                  <a:lnTo>
                    <a:pt x="2580" y="546"/>
                  </a:lnTo>
                  <a:lnTo>
                    <a:pt x="2562" y="558"/>
                  </a:lnTo>
                  <a:lnTo>
                    <a:pt x="2562" y="540"/>
                  </a:lnTo>
                  <a:lnTo>
                    <a:pt x="2556" y="534"/>
                  </a:lnTo>
                  <a:lnTo>
                    <a:pt x="2532" y="534"/>
                  </a:lnTo>
                  <a:lnTo>
                    <a:pt x="2532" y="546"/>
                  </a:lnTo>
                  <a:lnTo>
                    <a:pt x="2544" y="570"/>
                  </a:lnTo>
                  <a:lnTo>
                    <a:pt x="2568" y="582"/>
                  </a:lnTo>
                  <a:lnTo>
                    <a:pt x="2604" y="582"/>
                  </a:lnTo>
                  <a:lnTo>
                    <a:pt x="2616" y="588"/>
                  </a:lnTo>
                  <a:lnTo>
                    <a:pt x="2622" y="594"/>
                  </a:lnTo>
                  <a:lnTo>
                    <a:pt x="2628" y="594"/>
                  </a:lnTo>
                  <a:lnTo>
                    <a:pt x="2628" y="618"/>
                  </a:lnTo>
                  <a:lnTo>
                    <a:pt x="2634" y="630"/>
                  </a:lnTo>
                  <a:lnTo>
                    <a:pt x="2640" y="636"/>
                  </a:lnTo>
                  <a:lnTo>
                    <a:pt x="2652" y="642"/>
                  </a:lnTo>
                  <a:lnTo>
                    <a:pt x="2694" y="642"/>
                  </a:lnTo>
                  <a:lnTo>
                    <a:pt x="2712" y="636"/>
                  </a:lnTo>
                  <a:lnTo>
                    <a:pt x="2754" y="636"/>
                  </a:lnTo>
                  <a:lnTo>
                    <a:pt x="2760" y="642"/>
                  </a:lnTo>
                  <a:lnTo>
                    <a:pt x="2760" y="660"/>
                  </a:lnTo>
                  <a:lnTo>
                    <a:pt x="2700" y="660"/>
                  </a:lnTo>
                  <a:lnTo>
                    <a:pt x="2688" y="666"/>
                  </a:lnTo>
                  <a:lnTo>
                    <a:pt x="2676" y="678"/>
                  </a:lnTo>
                  <a:lnTo>
                    <a:pt x="2640" y="678"/>
                  </a:lnTo>
                  <a:lnTo>
                    <a:pt x="2616" y="690"/>
                  </a:lnTo>
                  <a:lnTo>
                    <a:pt x="2616" y="696"/>
                  </a:lnTo>
                  <a:lnTo>
                    <a:pt x="2622" y="696"/>
                  </a:lnTo>
                  <a:lnTo>
                    <a:pt x="2646" y="708"/>
                  </a:lnTo>
                  <a:lnTo>
                    <a:pt x="2658" y="708"/>
                  </a:lnTo>
                  <a:lnTo>
                    <a:pt x="2676" y="726"/>
                  </a:lnTo>
                  <a:lnTo>
                    <a:pt x="2682" y="738"/>
                  </a:lnTo>
                  <a:lnTo>
                    <a:pt x="2688" y="744"/>
                  </a:lnTo>
                  <a:lnTo>
                    <a:pt x="2682" y="750"/>
                  </a:lnTo>
                  <a:lnTo>
                    <a:pt x="2676" y="762"/>
                  </a:lnTo>
                  <a:lnTo>
                    <a:pt x="2676" y="774"/>
                  </a:lnTo>
                  <a:lnTo>
                    <a:pt x="2670" y="780"/>
                  </a:lnTo>
                  <a:lnTo>
                    <a:pt x="2676" y="792"/>
                  </a:lnTo>
                  <a:lnTo>
                    <a:pt x="2682" y="798"/>
                  </a:lnTo>
                  <a:lnTo>
                    <a:pt x="2694" y="792"/>
                  </a:lnTo>
                  <a:lnTo>
                    <a:pt x="2706" y="780"/>
                  </a:lnTo>
                  <a:lnTo>
                    <a:pt x="2712" y="768"/>
                  </a:lnTo>
                  <a:lnTo>
                    <a:pt x="2718" y="762"/>
                  </a:lnTo>
                  <a:lnTo>
                    <a:pt x="2718" y="750"/>
                  </a:lnTo>
                  <a:lnTo>
                    <a:pt x="2724" y="744"/>
                  </a:lnTo>
                  <a:lnTo>
                    <a:pt x="2736" y="720"/>
                  </a:lnTo>
                  <a:lnTo>
                    <a:pt x="2742" y="714"/>
                  </a:lnTo>
                  <a:lnTo>
                    <a:pt x="2748" y="702"/>
                  </a:lnTo>
                  <a:lnTo>
                    <a:pt x="2748" y="744"/>
                  </a:lnTo>
                  <a:lnTo>
                    <a:pt x="2754" y="750"/>
                  </a:lnTo>
                  <a:lnTo>
                    <a:pt x="2766" y="756"/>
                  </a:lnTo>
                  <a:lnTo>
                    <a:pt x="2772" y="768"/>
                  </a:lnTo>
                  <a:lnTo>
                    <a:pt x="2784" y="774"/>
                  </a:lnTo>
                  <a:lnTo>
                    <a:pt x="2790" y="780"/>
                  </a:lnTo>
                  <a:lnTo>
                    <a:pt x="2814" y="780"/>
                  </a:lnTo>
                  <a:lnTo>
                    <a:pt x="2820" y="774"/>
                  </a:lnTo>
                  <a:lnTo>
                    <a:pt x="2826" y="774"/>
                  </a:lnTo>
                  <a:lnTo>
                    <a:pt x="2814" y="792"/>
                  </a:lnTo>
                  <a:lnTo>
                    <a:pt x="2844" y="822"/>
                  </a:lnTo>
                  <a:lnTo>
                    <a:pt x="2904" y="822"/>
                  </a:lnTo>
                  <a:lnTo>
                    <a:pt x="2940" y="846"/>
                  </a:lnTo>
                  <a:lnTo>
                    <a:pt x="2976" y="864"/>
                  </a:lnTo>
                  <a:lnTo>
                    <a:pt x="3006" y="876"/>
                  </a:lnTo>
                  <a:lnTo>
                    <a:pt x="3036" y="894"/>
                  </a:lnTo>
                  <a:lnTo>
                    <a:pt x="3066" y="924"/>
                  </a:lnTo>
                  <a:lnTo>
                    <a:pt x="3066" y="972"/>
                  </a:lnTo>
                  <a:lnTo>
                    <a:pt x="3090" y="996"/>
                  </a:lnTo>
                  <a:lnTo>
                    <a:pt x="3102" y="1002"/>
                  </a:lnTo>
                  <a:lnTo>
                    <a:pt x="3096" y="1002"/>
                  </a:lnTo>
                  <a:lnTo>
                    <a:pt x="3084" y="1008"/>
                  </a:lnTo>
                  <a:lnTo>
                    <a:pt x="3078" y="1014"/>
                  </a:lnTo>
                  <a:lnTo>
                    <a:pt x="3078" y="1020"/>
                  </a:lnTo>
                  <a:lnTo>
                    <a:pt x="3090" y="1032"/>
                  </a:lnTo>
                  <a:lnTo>
                    <a:pt x="3114" y="1032"/>
                  </a:lnTo>
                  <a:lnTo>
                    <a:pt x="3090" y="1044"/>
                  </a:lnTo>
                  <a:lnTo>
                    <a:pt x="3090" y="1056"/>
                  </a:lnTo>
                  <a:lnTo>
                    <a:pt x="3102" y="1062"/>
                  </a:lnTo>
                  <a:lnTo>
                    <a:pt x="3108" y="1092"/>
                  </a:lnTo>
                  <a:lnTo>
                    <a:pt x="3096" y="1122"/>
                  </a:lnTo>
                  <a:lnTo>
                    <a:pt x="3120" y="1122"/>
                  </a:lnTo>
                  <a:lnTo>
                    <a:pt x="3126" y="1116"/>
                  </a:lnTo>
                  <a:lnTo>
                    <a:pt x="3138" y="1116"/>
                  </a:lnTo>
                  <a:lnTo>
                    <a:pt x="3150" y="1110"/>
                  </a:lnTo>
                  <a:lnTo>
                    <a:pt x="3162" y="1110"/>
                  </a:lnTo>
                  <a:lnTo>
                    <a:pt x="3168" y="1104"/>
                  </a:lnTo>
                  <a:lnTo>
                    <a:pt x="3174" y="1104"/>
                  </a:lnTo>
                  <a:lnTo>
                    <a:pt x="3174" y="1134"/>
                  </a:lnTo>
                  <a:lnTo>
                    <a:pt x="3234" y="1194"/>
                  </a:lnTo>
                  <a:lnTo>
                    <a:pt x="3240" y="1194"/>
                  </a:lnTo>
                  <a:lnTo>
                    <a:pt x="3240" y="1146"/>
                  </a:lnTo>
                  <a:lnTo>
                    <a:pt x="3234" y="1122"/>
                  </a:lnTo>
                  <a:lnTo>
                    <a:pt x="3234" y="1116"/>
                  </a:lnTo>
                  <a:lnTo>
                    <a:pt x="3240" y="1110"/>
                  </a:lnTo>
                  <a:lnTo>
                    <a:pt x="3240" y="1098"/>
                  </a:lnTo>
                  <a:lnTo>
                    <a:pt x="3246" y="1086"/>
                  </a:lnTo>
                  <a:lnTo>
                    <a:pt x="3246" y="1062"/>
                  </a:lnTo>
                  <a:lnTo>
                    <a:pt x="3252" y="1050"/>
                  </a:lnTo>
                  <a:lnTo>
                    <a:pt x="3252" y="1020"/>
                  </a:lnTo>
                  <a:lnTo>
                    <a:pt x="3240" y="1020"/>
                  </a:lnTo>
                  <a:lnTo>
                    <a:pt x="3228" y="1014"/>
                  </a:lnTo>
                  <a:lnTo>
                    <a:pt x="3222" y="1008"/>
                  </a:lnTo>
                  <a:lnTo>
                    <a:pt x="3222" y="1002"/>
                  </a:lnTo>
                  <a:lnTo>
                    <a:pt x="3234" y="990"/>
                  </a:lnTo>
                  <a:lnTo>
                    <a:pt x="3246" y="984"/>
                  </a:lnTo>
                  <a:lnTo>
                    <a:pt x="3252" y="978"/>
                  </a:lnTo>
                  <a:lnTo>
                    <a:pt x="3252" y="864"/>
                  </a:lnTo>
                  <a:lnTo>
                    <a:pt x="3258" y="846"/>
                  </a:lnTo>
                  <a:lnTo>
                    <a:pt x="3258" y="708"/>
                  </a:lnTo>
                  <a:lnTo>
                    <a:pt x="3264" y="678"/>
                  </a:lnTo>
                  <a:close/>
                  <a:moveTo>
                    <a:pt x="336" y="666"/>
                  </a:moveTo>
                  <a:lnTo>
                    <a:pt x="330" y="672"/>
                  </a:lnTo>
                  <a:lnTo>
                    <a:pt x="354" y="696"/>
                  </a:lnTo>
                  <a:lnTo>
                    <a:pt x="360" y="708"/>
                  </a:lnTo>
                  <a:lnTo>
                    <a:pt x="366" y="714"/>
                  </a:lnTo>
                  <a:lnTo>
                    <a:pt x="378" y="714"/>
                  </a:lnTo>
                  <a:lnTo>
                    <a:pt x="378" y="696"/>
                  </a:lnTo>
                  <a:lnTo>
                    <a:pt x="366" y="690"/>
                  </a:lnTo>
                  <a:lnTo>
                    <a:pt x="360" y="678"/>
                  </a:lnTo>
                  <a:lnTo>
                    <a:pt x="348" y="672"/>
                  </a:lnTo>
                  <a:lnTo>
                    <a:pt x="342" y="666"/>
                  </a:lnTo>
                  <a:lnTo>
                    <a:pt x="336" y="666"/>
                  </a:lnTo>
                  <a:close/>
                  <a:moveTo>
                    <a:pt x="2526" y="1104"/>
                  </a:moveTo>
                  <a:lnTo>
                    <a:pt x="2544" y="1116"/>
                  </a:lnTo>
                  <a:lnTo>
                    <a:pt x="2574" y="1092"/>
                  </a:lnTo>
                  <a:lnTo>
                    <a:pt x="2592" y="1092"/>
                  </a:lnTo>
                  <a:lnTo>
                    <a:pt x="2604" y="1080"/>
                  </a:lnTo>
                  <a:lnTo>
                    <a:pt x="2604" y="1062"/>
                  </a:lnTo>
                  <a:lnTo>
                    <a:pt x="2592" y="1056"/>
                  </a:lnTo>
                  <a:lnTo>
                    <a:pt x="2586" y="1056"/>
                  </a:lnTo>
                  <a:lnTo>
                    <a:pt x="2574" y="1062"/>
                  </a:lnTo>
                  <a:lnTo>
                    <a:pt x="2556" y="1068"/>
                  </a:lnTo>
                  <a:lnTo>
                    <a:pt x="2526" y="1098"/>
                  </a:lnTo>
                  <a:lnTo>
                    <a:pt x="2526" y="1104"/>
                  </a:lnTo>
                  <a:close/>
                  <a:moveTo>
                    <a:pt x="3096" y="1068"/>
                  </a:moveTo>
                  <a:lnTo>
                    <a:pt x="3090" y="1068"/>
                  </a:lnTo>
                  <a:lnTo>
                    <a:pt x="3090" y="1062"/>
                  </a:lnTo>
                  <a:lnTo>
                    <a:pt x="3084" y="1062"/>
                  </a:lnTo>
                  <a:lnTo>
                    <a:pt x="3078" y="1056"/>
                  </a:lnTo>
                  <a:lnTo>
                    <a:pt x="3066" y="1056"/>
                  </a:lnTo>
                  <a:lnTo>
                    <a:pt x="3048" y="1062"/>
                  </a:lnTo>
                  <a:lnTo>
                    <a:pt x="3024" y="1086"/>
                  </a:lnTo>
                  <a:lnTo>
                    <a:pt x="3012" y="1122"/>
                  </a:lnTo>
                  <a:lnTo>
                    <a:pt x="3012" y="1134"/>
                  </a:lnTo>
                  <a:lnTo>
                    <a:pt x="3072" y="1128"/>
                  </a:lnTo>
                  <a:lnTo>
                    <a:pt x="3084" y="1128"/>
                  </a:lnTo>
                  <a:lnTo>
                    <a:pt x="3090" y="1122"/>
                  </a:lnTo>
                  <a:lnTo>
                    <a:pt x="3102" y="1092"/>
                  </a:lnTo>
                  <a:lnTo>
                    <a:pt x="3096" y="1068"/>
                  </a:lnTo>
                  <a:close/>
                  <a:moveTo>
                    <a:pt x="2778" y="942"/>
                  </a:moveTo>
                  <a:lnTo>
                    <a:pt x="2766" y="960"/>
                  </a:lnTo>
                  <a:lnTo>
                    <a:pt x="2766" y="1014"/>
                  </a:lnTo>
                  <a:lnTo>
                    <a:pt x="2784" y="1014"/>
                  </a:lnTo>
                  <a:lnTo>
                    <a:pt x="2778" y="996"/>
                  </a:lnTo>
                  <a:lnTo>
                    <a:pt x="2790" y="990"/>
                  </a:lnTo>
                  <a:lnTo>
                    <a:pt x="2790" y="972"/>
                  </a:lnTo>
                  <a:lnTo>
                    <a:pt x="2778" y="972"/>
                  </a:lnTo>
                  <a:lnTo>
                    <a:pt x="2796" y="936"/>
                  </a:lnTo>
                  <a:lnTo>
                    <a:pt x="2814" y="906"/>
                  </a:lnTo>
                  <a:lnTo>
                    <a:pt x="2784" y="912"/>
                  </a:lnTo>
                  <a:lnTo>
                    <a:pt x="2778" y="942"/>
                  </a:lnTo>
                  <a:close/>
                  <a:moveTo>
                    <a:pt x="2136" y="600"/>
                  </a:moveTo>
                  <a:lnTo>
                    <a:pt x="2124" y="594"/>
                  </a:lnTo>
                  <a:lnTo>
                    <a:pt x="2118" y="594"/>
                  </a:lnTo>
                  <a:lnTo>
                    <a:pt x="2106" y="588"/>
                  </a:lnTo>
                  <a:lnTo>
                    <a:pt x="2088" y="588"/>
                  </a:lnTo>
                  <a:lnTo>
                    <a:pt x="2082" y="594"/>
                  </a:lnTo>
                  <a:lnTo>
                    <a:pt x="2082" y="600"/>
                  </a:lnTo>
                  <a:lnTo>
                    <a:pt x="2076" y="606"/>
                  </a:lnTo>
                  <a:lnTo>
                    <a:pt x="2082" y="612"/>
                  </a:lnTo>
                  <a:lnTo>
                    <a:pt x="2094" y="618"/>
                  </a:lnTo>
                  <a:lnTo>
                    <a:pt x="2136" y="618"/>
                  </a:lnTo>
                  <a:lnTo>
                    <a:pt x="2214" y="606"/>
                  </a:lnTo>
                  <a:lnTo>
                    <a:pt x="2136" y="600"/>
                  </a:lnTo>
                  <a:close/>
                  <a:moveTo>
                    <a:pt x="1308" y="1038"/>
                  </a:moveTo>
                  <a:lnTo>
                    <a:pt x="1368" y="1002"/>
                  </a:lnTo>
                  <a:lnTo>
                    <a:pt x="1362" y="990"/>
                  </a:lnTo>
                  <a:lnTo>
                    <a:pt x="1350" y="990"/>
                  </a:lnTo>
                  <a:lnTo>
                    <a:pt x="1332" y="996"/>
                  </a:lnTo>
                  <a:lnTo>
                    <a:pt x="1320" y="996"/>
                  </a:lnTo>
                  <a:lnTo>
                    <a:pt x="1302" y="1002"/>
                  </a:lnTo>
                  <a:lnTo>
                    <a:pt x="1290" y="1008"/>
                  </a:lnTo>
                  <a:lnTo>
                    <a:pt x="1284" y="1014"/>
                  </a:lnTo>
                  <a:lnTo>
                    <a:pt x="1284" y="1032"/>
                  </a:lnTo>
                  <a:lnTo>
                    <a:pt x="1290" y="1038"/>
                  </a:lnTo>
                  <a:lnTo>
                    <a:pt x="1308" y="1038"/>
                  </a:lnTo>
                  <a:close/>
                  <a:moveTo>
                    <a:pt x="1428" y="1116"/>
                  </a:moveTo>
                  <a:lnTo>
                    <a:pt x="1392" y="1116"/>
                  </a:lnTo>
                  <a:lnTo>
                    <a:pt x="1386" y="1146"/>
                  </a:lnTo>
                  <a:lnTo>
                    <a:pt x="1386" y="1152"/>
                  </a:lnTo>
                  <a:lnTo>
                    <a:pt x="1404" y="1170"/>
                  </a:lnTo>
                  <a:lnTo>
                    <a:pt x="1416" y="1176"/>
                  </a:lnTo>
                  <a:lnTo>
                    <a:pt x="1428" y="1164"/>
                  </a:lnTo>
                  <a:lnTo>
                    <a:pt x="1440" y="1140"/>
                  </a:lnTo>
                  <a:lnTo>
                    <a:pt x="1440" y="1128"/>
                  </a:lnTo>
                  <a:lnTo>
                    <a:pt x="1428" y="1116"/>
                  </a:lnTo>
                  <a:close/>
                  <a:moveTo>
                    <a:pt x="708" y="930"/>
                  </a:moveTo>
                  <a:lnTo>
                    <a:pt x="714" y="924"/>
                  </a:lnTo>
                  <a:lnTo>
                    <a:pt x="714" y="900"/>
                  </a:lnTo>
                  <a:lnTo>
                    <a:pt x="744" y="924"/>
                  </a:lnTo>
                  <a:lnTo>
                    <a:pt x="744" y="918"/>
                  </a:lnTo>
                  <a:lnTo>
                    <a:pt x="750" y="912"/>
                  </a:lnTo>
                  <a:lnTo>
                    <a:pt x="750" y="900"/>
                  </a:lnTo>
                  <a:lnTo>
                    <a:pt x="756" y="882"/>
                  </a:lnTo>
                  <a:lnTo>
                    <a:pt x="756" y="840"/>
                  </a:lnTo>
                  <a:lnTo>
                    <a:pt x="762" y="822"/>
                  </a:lnTo>
                  <a:lnTo>
                    <a:pt x="762" y="810"/>
                  </a:lnTo>
                  <a:lnTo>
                    <a:pt x="768" y="792"/>
                  </a:lnTo>
                  <a:lnTo>
                    <a:pt x="768" y="780"/>
                  </a:lnTo>
                  <a:lnTo>
                    <a:pt x="762" y="774"/>
                  </a:lnTo>
                  <a:lnTo>
                    <a:pt x="756" y="762"/>
                  </a:lnTo>
                  <a:lnTo>
                    <a:pt x="756" y="750"/>
                  </a:lnTo>
                  <a:lnTo>
                    <a:pt x="768" y="726"/>
                  </a:lnTo>
                  <a:lnTo>
                    <a:pt x="774" y="720"/>
                  </a:lnTo>
                  <a:lnTo>
                    <a:pt x="774" y="714"/>
                  </a:lnTo>
                  <a:lnTo>
                    <a:pt x="756" y="696"/>
                  </a:lnTo>
                  <a:lnTo>
                    <a:pt x="744" y="654"/>
                  </a:lnTo>
                  <a:lnTo>
                    <a:pt x="702" y="654"/>
                  </a:lnTo>
                  <a:lnTo>
                    <a:pt x="702" y="618"/>
                  </a:lnTo>
                  <a:lnTo>
                    <a:pt x="666" y="618"/>
                  </a:lnTo>
                  <a:lnTo>
                    <a:pt x="660" y="546"/>
                  </a:lnTo>
                  <a:lnTo>
                    <a:pt x="606" y="546"/>
                  </a:lnTo>
                  <a:lnTo>
                    <a:pt x="594" y="534"/>
                  </a:lnTo>
                  <a:lnTo>
                    <a:pt x="594" y="504"/>
                  </a:lnTo>
                  <a:lnTo>
                    <a:pt x="600" y="498"/>
                  </a:lnTo>
                  <a:lnTo>
                    <a:pt x="606" y="486"/>
                  </a:lnTo>
                  <a:lnTo>
                    <a:pt x="582" y="486"/>
                  </a:lnTo>
                  <a:lnTo>
                    <a:pt x="600" y="468"/>
                  </a:lnTo>
                  <a:lnTo>
                    <a:pt x="606" y="456"/>
                  </a:lnTo>
                  <a:lnTo>
                    <a:pt x="612" y="450"/>
                  </a:lnTo>
                  <a:lnTo>
                    <a:pt x="612" y="438"/>
                  </a:lnTo>
                  <a:lnTo>
                    <a:pt x="600" y="426"/>
                  </a:lnTo>
                  <a:lnTo>
                    <a:pt x="588" y="432"/>
                  </a:lnTo>
                  <a:lnTo>
                    <a:pt x="570" y="432"/>
                  </a:lnTo>
                  <a:lnTo>
                    <a:pt x="552" y="438"/>
                  </a:lnTo>
                  <a:lnTo>
                    <a:pt x="540" y="438"/>
                  </a:lnTo>
                  <a:lnTo>
                    <a:pt x="534" y="444"/>
                  </a:lnTo>
                  <a:lnTo>
                    <a:pt x="528" y="444"/>
                  </a:lnTo>
                  <a:lnTo>
                    <a:pt x="534" y="438"/>
                  </a:lnTo>
                  <a:lnTo>
                    <a:pt x="546" y="432"/>
                  </a:lnTo>
                  <a:lnTo>
                    <a:pt x="552" y="420"/>
                  </a:lnTo>
                  <a:lnTo>
                    <a:pt x="558" y="414"/>
                  </a:lnTo>
                  <a:lnTo>
                    <a:pt x="558" y="402"/>
                  </a:lnTo>
                  <a:lnTo>
                    <a:pt x="546" y="396"/>
                  </a:lnTo>
                  <a:lnTo>
                    <a:pt x="534" y="396"/>
                  </a:lnTo>
                  <a:lnTo>
                    <a:pt x="522" y="390"/>
                  </a:lnTo>
                  <a:lnTo>
                    <a:pt x="510" y="390"/>
                  </a:lnTo>
                  <a:lnTo>
                    <a:pt x="516" y="384"/>
                  </a:lnTo>
                  <a:lnTo>
                    <a:pt x="516" y="378"/>
                  </a:lnTo>
                  <a:lnTo>
                    <a:pt x="504" y="354"/>
                  </a:lnTo>
                  <a:lnTo>
                    <a:pt x="492" y="342"/>
                  </a:lnTo>
                  <a:lnTo>
                    <a:pt x="480" y="336"/>
                  </a:lnTo>
                  <a:lnTo>
                    <a:pt x="462" y="330"/>
                  </a:lnTo>
                  <a:lnTo>
                    <a:pt x="456" y="324"/>
                  </a:lnTo>
                  <a:lnTo>
                    <a:pt x="450" y="324"/>
                  </a:lnTo>
                  <a:lnTo>
                    <a:pt x="450" y="318"/>
                  </a:lnTo>
                  <a:lnTo>
                    <a:pt x="444" y="312"/>
                  </a:lnTo>
                  <a:lnTo>
                    <a:pt x="438" y="300"/>
                  </a:lnTo>
                  <a:lnTo>
                    <a:pt x="438" y="288"/>
                  </a:lnTo>
                  <a:lnTo>
                    <a:pt x="426" y="276"/>
                  </a:lnTo>
                  <a:lnTo>
                    <a:pt x="414" y="276"/>
                  </a:lnTo>
                  <a:lnTo>
                    <a:pt x="408" y="282"/>
                  </a:lnTo>
                  <a:lnTo>
                    <a:pt x="414" y="306"/>
                  </a:lnTo>
                  <a:lnTo>
                    <a:pt x="408" y="300"/>
                  </a:lnTo>
                  <a:lnTo>
                    <a:pt x="396" y="294"/>
                  </a:lnTo>
                  <a:lnTo>
                    <a:pt x="360" y="258"/>
                  </a:lnTo>
                  <a:lnTo>
                    <a:pt x="360" y="246"/>
                  </a:lnTo>
                  <a:lnTo>
                    <a:pt x="354" y="240"/>
                  </a:lnTo>
                  <a:lnTo>
                    <a:pt x="348" y="228"/>
                  </a:lnTo>
                  <a:lnTo>
                    <a:pt x="342" y="222"/>
                  </a:lnTo>
                  <a:lnTo>
                    <a:pt x="342" y="216"/>
                  </a:lnTo>
                  <a:lnTo>
                    <a:pt x="330" y="210"/>
                  </a:lnTo>
                  <a:lnTo>
                    <a:pt x="312" y="192"/>
                  </a:lnTo>
                  <a:lnTo>
                    <a:pt x="294" y="186"/>
                  </a:lnTo>
                  <a:lnTo>
                    <a:pt x="288" y="174"/>
                  </a:lnTo>
                  <a:lnTo>
                    <a:pt x="276" y="168"/>
                  </a:lnTo>
                  <a:lnTo>
                    <a:pt x="264" y="156"/>
                  </a:lnTo>
                  <a:lnTo>
                    <a:pt x="252" y="150"/>
                  </a:lnTo>
                  <a:lnTo>
                    <a:pt x="240" y="138"/>
                  </a:lnTo>
                  <a:lnTo>
                    <a:pt x="234" y="126"/>
                  </a:lnTo>
                  <a:lnTo>
                    <a:pt x="222" y="120"/>
                  </a:lnTo>
                  <a:lnTo>
                    <a:pt x="222" y="102"/>
                  </a:lnTo>
                  <a:lnTo>
                    <a:pt x="204" y="84"/>
                  </a:lnTo>
                  <a:lnTo>
                    <a:pt x="198" y="72"/>
                  </a:lnTo>
                  <a:lnTo>
                    <a:pt x="168" y="42"/>
                  </a:lnTo>
                  <a:lnTo>
                    <a:pt x="150" y="42"/>
                  </a:lnTo>
                  <a:lnTo>
                    <a:pt x="66" y="36"/>
                  </a:lnTo>
                  <a:lnTo>
                    <a:pt x="42" y="12"/>
                  </a:lnTo>
                  <a:lnTo>
                    <a:pt x="30" y="6"/>
                  </a:lnTo>
                  <a:lnTo>
                    <a:pt x="24" y="0"/>
                  </a:lnTo>
                  <a:lnTo>
                    <a:pt x="18" y="0"/>
                  </a:lnTo>
                  <a:lnTo>
                    <a:pt x="6" y="6"/>
                  </a:lnTo>
                  <a:lnTo>
                    <a:pt x="0" y="18"/>
                  </a:lnTo>
                  <a:lnTo>
                    <a:pt x="0" y="48"/>
                  </a:lnTo>
                  <a:lnTo>
                    <a:pt x="6" y="60"/>
                  </a:lnTo>
                  <a:lnTo>
                    <a:pt x="18" y="78"/>
                  </a:lnTo>
                  <a:lnTo>
                    <a:pt x="66" y="126"/>
                  </a:lnTo>
                  <a:lnTo>
                    <a:pt x="96" y="150"/>
                  </a:lnTo>
                  <a:lnTo>
                    <a:pt x="126" y="180"/>
                  </a:lnTo>
                  <a:lnTo>
                    <a:pt x="162" y="234"/>
                  </a:lnTo>
                  <a:lnTo>
                    <a:pt x="174" y="228"/>
                  </a:lnTo>
                  <a:lnTo>
                    <a:pt x="174" y="252"/>
                  </a:lnTo>
                  <a:lnTo>
                    <a:pt x="180" y="264"/>
                  </a:lnTo>
                  <a:lnTo>
                    <a:pt x="186" y="270"/>
                  </a:lnTo>
                  <a:lnTo>
                    <a:pt x="198" y="276"/>
                  </a:lnTo>
                  <a:lnTo>
                    <a:pt x="216" y="288"/>
                  </a:lnTo>
                  <a:lnTo>
                    <a:pt x="228" y="300"/>
                  </a:lnTo>
                  <a:lnTo>
                    <a:pt x="246" y="312"/>
                  </a:lnTo>
                  <a:lnTo>
                    <a:pt x="258" y="324"/>
                  </a:lnTo>
                  <a:lnTo>
                    <a:pt x="264" y="336"/>
                  </a:lnTo>
                  <a:lnTo>
                    <a:pt x="276" y="372"/>
                  </a:lnTo>
                  <a:lnTo>
                    <a:pt x="276" y="384"/>
                  </a:lnTo>
                  <a:lnTo>
                    <a:pt x="282" y="390"/>
                  </a:lnTo>
                  <a:lnTo>
                    <a:pt x="282" y="426"/>
                  </a:lnTo>
                  <a:lnTo>
                    <a:pt x="288" y="438"/>
                  </a:lnTo>
                  <a:lnTo>
                    <a:pt x="288" y="444"/>
                  </a:lnTo>
                  <a:lnTo>
                    <a:pt x="294" y="450"/>
                  </a:lnTo>
                  <a:lnTo>
                    <a:pt x="300" y="450"/>
                  </a:lnTo>
                  <a:lnTo>
                    <a:pt x="312" y="444"/>
                  </a:lnTo>
                  <a:lnTo>
                    <a:pt x="324" y="444"/>
                  </a:lnTo>
                  <a:lnTo>
                    <a:pt x="324" y="450"/>
                  </a:lnTo>
                  <a:lnTo>
                    <a:pt x="330" y="462"/>
                  </a:lnTo>
                  <a:lnTo>
                    <a:pt x="330" y="474"/>
                  </a:lnTo>
                  <a:lnTo>
                    <a:pt x="336" y="480"/>
                  </a:lnTo>
                  <a:lnTo>
                    <a:pt x="336" y="486"/>
                  </a:lnTo>
                  <a:lnTo>
                    <a:pt x="378" y="522"/>
                  </a:lnTo>
                  <a:lnTo>
                    <a:pt x="372" y="546"/>
                  </a:lnTo>
                  <a:lnTo>
                    <a:pt x="408" y="606"/>
                  </a:lnTo>
                  <a:lnTo>
                    <a:pt x="402" y="618"/>
                  </a:lnTo>
                  <a:lnTo>
                    <a:pt x="402" y="636"/>
                  </a:lnTo>
                  <a:lnTo>
                    <a:pt x="408" y="648"/>
                  </a:lnTo>
                  <a:lnTo>
                    <a:pt x="438" y="678"/>
                  </a:lnTo>
                  <a:lnTo>
                    <a:pt x="438" y="684"/>
                  </a:lnTo>
                  <a:lnTo>
                    <a:pt x="444" y="690"/>
                  </a:lnTo>
                  <a:lnTo>
                    <a:pt x="462" y="726"/>
                  </a:lnTo>
                  <a:lnTo>
                    <a:pt x="498" y="744"/>
                  </a:lnTo>
                  <a:lnTo>
                    <a:pt x="504" y="750"/>
                  </a:lnTo>
                  <a:lnTo>
                    <a:pt x="510" y="750"/>
                  </a:lnTo>
                  <a:lnTo>
                    <a:pt x="510" y="786"/>
                  </a:lnTo>
                  <a:lnTo>
                    <a:pt x="522" y="792"/>
                  </a:lnTo>
                  <a:lnTo>
                    <a:pt x="528" y="804"/>
                  </a:lnTo>
                  <a:lnTo>
                    <a:pt x="540" y="810"/>
                  </a:lnTo>
                  <a:lnTo>
                    <a:pt x="564" y="834"/>
                  </a:lnTo>
                  <a:lnTo>
                    <a:pt x="576" y="840"/>
                  </a:lnTo>
                  <a:lnTo>
                    <a:pt x="594" y="858"/>
                  </a:lnTo>
                  <a:lnTo>
                    <a:pt x="600" y="858"/>
                  </a:lnTo>
                  <a:lnTo>
                    <a:pt x="606" y="864"/>
                  </a:lnTo>
                  <a:lnTo>
                    <a:pt x="612" y="864"/>
                  </a:lnTo>
                  <a:lnTo>
                    <a:pt x="612" y="870"/>
                  </a:lnTo>
                  <a:lnTo>
                    <a:pt x="618" y="876"/>
                  </a:lnTo>
                  <a:lnTo>
                    <a:pt x="630" y="900"/>
                  </a:lnTo>
                  <a:lnTo>
                    <a:pt x="642" y="912"/>
                  </a:lnTo>
                  <a:lnTo>
                    <a:pt x="654" y="936"/>
                  </a:lnTo>
                  <a:lnTo>
                    <a:pt x="660" y="942"/>
                  </a:lnTo>
                  <a:lnTo>
                    <a:pt x="660" y="906"/>
                  </a:lnTo>
                  <a:lnTo>
                    <a:pt x="672" y="906"/>
                  </a:lnTo>
                  <a:lnTo>
                    <a:pt x="684" y="918"/>
                  </a:lnTo>
                  <a:lnTo>
                    <a:pt x="696" y="924"/>
                  </a:lnTo>
                  <a:lnTo>
                    <a:pt x="702" y="930"/>
                  </a:lnTo>
                  <a:lnTo>
                    <a:pt x="708" y="930"/>
                  </a:lnTo>
                  <a:close/>
                  <a:moveTo>
                    <a:pt x="2118" y="1194"/>
                  </a:moveTo>
                  <a:lnTo>
                    <a:pt x="2106" y="1176"/>
                  </a:lnTo>
                  <a:lnTo>
                    <a:pt x="2088" y="1176"/>
                  </a:lnTo>
                  <a:lnTo>
                    <a:pt x="2064" y="1200"/>
                  </a:lnTo>
                  <a:lnTo>
                    <a:pt x="2064" y="1212"/>
                  </a:lnTo>
                  <a:lnTo>
                    <a:pt x="2052" y="1212"/>
                  </a:lnTo>
                  <a:lnTo>
                    <a:pt x="2040" y="1218"/>
                  </a:lnTo>
                  <a:lnTo>
                    <a:pt x="2010" y="1248"/>
                  </a:lnTo>
                  <a:lnTo>
                    <a:pt x="1998" y="1272"/>
                  </a:lnTo>
                  <a:lnTo>
                    <a:pt x="1992" y="1278"/>
                  </a:lnTo>
                  <a:lnTo>
                    <a:pt x="1992" y="1290"/>
                  </a:lnTo>
                  <a:lnTo>
                    <a:pt x="2004" y="1302"/>
                  </a:lnTo>
                  <a:lnTo>
                    <a:pt x="2022" y="1302"/>
                  </a:lnTo>
                  <a:lnTo>
                    <a:pt x="2052" y="1284"/>
                  </a:lnTo>
                  <a:lnTo>
                    <a:pt x="2082" y="1260"/>
                  </a:lnTo>
                  <a:lnTo>
                    <a:pt x="2106" y="1242"/>
                  </a:lnTo>
                  <a:lnTo>
                    <a:pt x="2100" y="1236"/>
                  </a:lnTo>
                  <a:lnTo>
                    <a:pt x="2100" y="1224"/>
                  </a:lnTo>
                  <a:lnTo>
                    <a:pt x="2112" y="1200"/>
                  </a:lnTo>
                  <a:lnTo>
                    <a:pt x="2118" y="1194"/>
                  </a:lnTo>
                  <a:close/>
                  <a:moveTo>
                    <a:pt x="1374" y="1128"/>
                  </a:moveTo>
                  <a:lnTo>
                    <a:pt x="1374" y="1116"/>
                  </a:lnTo>
                  <a:lnTo>
                    <a:pt x="1368" y="1110"/>
                  </a:lnTo>
                  <a:lnTo>
                    <a:pt x="1344" y="1098"/>
                  </a:lnTo>
                  <a:lnTo>
                    <a:pt x="1332" y="1098"/>
                  </a:lnTo>
                  <a:lnTo>
                    <a:pt x="1320" y="1092"/>
                  </a:lnTo>
                  <a:lnTo>
                    <a:pt x="1314" y="1092"/>
                  </a:lnTo>
                  <a:lnTo>
                    <a:pt x="1302" y="1098"/>
                  </a:lnTo>
                  <a:lnTo>
                    <a:pt x="1296" y="1104"/>
                  </a:lnTo>
                  <a:lnTo>
                    <a:pt x="1296" y="1116"/>
                  </a:lnTo>
                  <a:lnTo>
                    <a:pt x="1290" y="1122"/>
                  </a:lnTo>
                  <a:lnTo>
                    <a:pt x="1290" y="1134"/>
                  </a:lnTo>
                  <a:lnTo>
                    <a:pt x="1254" y="1104"/>
                  </a:lnTo>
                  <a:lnTo>
                    <a:pt x="1260" y="1092"/>
                  </a:lnTo>
                  <a:lnTo>
                    <a:pt x="1260" y="1080"/>
                  </a:lnTo>
                  <a:lnTo>
                    <a:pt x="1266" y="1068"/>
                  </a:lnTo>
                  <a:lnTo>
                    <a:pt x="1266" y="1050"/>
                  </a:lnTo>
                  <a:lnTo>
                    <a:pt x="1260" y="1038"/>
                  </a:lnTo>
                  <a:lnTo>
                    <a:pt x="1254" y="1032"/>
                  </a:lnTo>
                  <a:lnTo>
                    <a:pt x="1242" y="1026"/>
                  </a:lnTo>
                  <a:lnTo>
                    <a:pt x="1188" y="1026"/>
                  </a:lnTo>
                  <a:lnTo>
                    <a:pt x="1158" y="1008"/>
                  </a:lnTo>
                  <a:lnTo>
                    <a:pt x="1158" y="984"/>
                  </a:lnTo>
                  <a:lnTo>
                    <a:pt x="1116" y="984"/>
                  </a:lnTo>
                  <a:lnTo>
                    <a:pt x="1116" y="996"/>
                  </a:lnTo>
                  <a:lnTo>
                    <a:pt x="1110" y="1008"/>
                  </a:lnTo>
                  <a:lnTo>
                    <a:pt x="1110" y="1026"/>
                  </a:lnTo>
                  <a:lnTo>
                    <a:pt x="1086" y="1026"/>
                  </a:lnTo>
                  <a:lnTo>
                    <a:pt x="1074" y="1020"/>
                  </a:lnTo>
                  <a:lnTo>
                    <a:pt x="1056" y="1014"/>
                  </a:lnTo>
                  <a:lnTo>
                    <a:pt x="1044" y="1014"/>
                  </a:lnTo>
                  <a:lnTo>
                    <a:pt x="1032" y="1008"/>
                  </a:lnTo>
                  <a:lnTo>
                    <a:pt x="966" y="1008"/>
                  </a:lnTo>
                  <a:lnTo>
                    <a:pt x="960" y="996"/>
                  </a:lnTo>
                  <a:lnTo>
                    <a:pt x="948" y="990"/>
                  </a:lnTo>
                  <a:lnTo>
                    <a:pt x="942" y="978"/>
                  </a:lnTo>
                  <a:lnTo>
                    <a:pt x="918" y="954"/>
                  </a:lnTo>
                  <a:lnTo>
                    <a:pt x="900" y="954"/>
                  </a:lnTo>
                  <a:lnTo>
                    <a:pt x="888" y="960"/>
                  </a:lnTo>
                  <a:lnTo>
                    <a:pt x="876" y="954"/>
                  </a:lnTo>
                  <a:lnTo>
                    <a:pt x="870" y="948"/>
                  </a:lnTo>
                  <a:lnTo>
                    <a:pt x="858" y="942"/>
                  </a:lnTo>
                  <a:lnTo>
                    <a:pt x="846" y="942"/>
                  </a:lnTo>
                  <a:lnTo>
                    <a:pt x="840" y="936"/>
                  </a:lnTo>
                  <a:lnTo>
                    <a:pt x="822" y="936"/>
                  </a:lnTo>
                  <a:lnTo>
                    <a:pt x="810" y="930"/>
                  </a:lnTo>
                  <a:lnTo>
                    <a:pt x="792" y="930"/>
                  </a:lnTo>
                  <a:lnTo>
                    <a:pt x="786" y="924"/>
                  </a:lnTo>
                  <a:lnTo>
                    <a:pt x="762" y="924"/>
                  </a:lnTo>
                  <a:lnTo>
                    <a:pt x="750" y="930"/>
                  </a:lnTo>
                  <a:lnTo>
                    <a:pt x="738" y="954"/>
                  </a:lnTo>
                  <a:lnTo>
                    <a:pt x="738" y="966"/>
                  </a:lnTo>
                  <a:lnTo>
                    <a:pt x="732" y="978"/>
                  </a:lnTo>
                  <a:lnTo>
                    <a:pt x="720" y="990"/>
                  </a:lnTo>
                  <a:lnTo>
                    <a:pt x="714" y="990"/>
                  </a:lnTo>
                  <a:lnTo>
                    <a:pt x="702" y="1002"/>
                  </a:lnTo>
                  <a:lnTo>
                    <a:pt x="702" y="1014"/>
                  </a:lnTo>
                  <a:lnTo>
                    <a:pt x="738" y="1008"/>
                  </a:lnTo>
                  <a:lnTo>
                    <a:pt x="786" y="1008"/>
                  </a:lnTo>
                  <a:lnTo>
                    <a:pt x="780" y="1014"/>
                  </a:lnTo>
                  <a:lnTo>
                    <a:pt x="768" y="1020"/>
                  </a:lnTo>
                  <a:lnTo>
                    <a:pt x="762" y="1032"/>
                  </a:lnTo>
                  <a:lnTo>
                    <a:pt x="762" y="1044"/>
                  </a:lnTo>
                  <a:lnTo>
                    <a:pt x="774" y="1050"/>
                  </a:lnTo>
                  <a:lnTo>
                    <a:pt x="780" y="1050"/>
                  </a:lnTo>
                  <a:lnTo>
                    <a:pt x="798" y="1044"/>
                  </a:lnTo>
                  <a:lnTo>
                    <a:pt x="810" y="1044"/>
                  </a:lnTo>
                  <a:lnTo>
                    <a:pt x="816" y="1038"/>
                  </a:lnTo>
                  <a:lnTo>
                    <a:pt x="828" y="1032"/>
                  </a:lnTo>
                  <a:lnTo>
                    <a:pt x="840" y="1038"/>
                  </a:lnTo>
                  <a:lnTo>
                    <a:pt x="870" y="1056"/>
                  </a:lnTo>
                  <a:lnTo>
                    <a:pt x="900" y="1068"/>
                  </a:lnTo>
                  <a:lnTo>
                    <a:pt x="924" y="1080"/>
                  </a:lnTo>
                  <a:lnTo>
                    <a:pt x="960" y="1086"/>
                  </a:lnTo>
                  <a:lnTo>
                    <a:pt x="1014" y="1092"/>
                  </a:lnTo>
                  <a:lnTo>
                    <a:pt x="1062" y="1092"/>
                  </a:lnTo>
                  <a:lnTo>
                    <a:pt x="1080" y="1110"/>
                  </a:lnTo>
                  <a:lnTo>
                    <a:pt x="1086" y="1122"/>
                  </a:lnTo>
                  <a:lnTo>
                    <a:pt x="1098" y="1128"/>
                  </a:lnTo>
                  <a:lnTo>
                    <a:pt x="1110" y="1140"/>
                  </a:lnTo>
                  <a:lnTo>
                    <a:pt x="1128" y="1146"/>
                  </a:lnTo>
                  <a:lnTo>
                    <a:pt x="1152" y="1152"/>
                  </a:lnTo>
                  <a:lnTo>
                    <a:pt x="1170" y="1152"/>
                  </a:lnTo>
                  <a:lnTo>
                    <a:pt x="1182" y="1158"/>
                  </a:lnTo>
                  <a:lnTo>
                    <a:pt x="1248" y="1158"/>
                  </a:lnTo>
                  <a:lnTo>
                    <a:pt x="1260" y="1164"/>
                  </a:lnTo>
                  <a:lnTo>
                    <a:pt x="1278" y="1170"/>
                  </a:lnTo>
                  <a:lnTo>
                    <a:pt x="1290" y="1182"/>
                  </a:lnTo>
                  <a:lnTo>
                    <a:pt x="1302" y="1188"/>
                  </a:lnTo>
                  <a:lnTo>
                    <a:pt x="1320" y="1206"/>
                  </a:lnTo>
                  <a:lnTo>
                    <a:pt x="1338" y="1206"/>
                  </a:lnTo>
                  <a:lnTo>
                    <a:pt x="1350" y="1200"/>
                  </a:lnTo>
                  <a:lnTo>
                    <a:pt x="1356" y="1206"/>
                  </a:lnTo>
                  <a:lnTo>
                    <a:pt x="1374" y="1206"/>
                  </a:lnTo>
                  <a:lnTo>
                    <a:pt x="1374" y="1194"/>
                  </a:lnTo>
                  <a:lnTo>
                    <a:pt x="1368" y="1182"/>
                  </a:lnTo>
                  <a:lnTo>
                    <a:pt x="1362" y="1176"/>
                  </a:lnTo>
                  <a:lnTo>
                    <a:pt x="1356" y="1164"/>
                  </a:lnTo>
                  <a:lnTo>
                    <a:pt x="1374" y="1146"/>
                  </a:lnTo>
                  <a:lnTo>
                    <a:pt x="1374" y="1128"/>
                  </a:lnTo>
                  <a:close/>
                  <a:moveTo>
                    <a:pt x="1500" y="726"/>
                  </a:moveTo>
                  <a:lnTo>
                    <a:pt x="1542" y="684"/>
                  </a:lnTo>
                  <a:lnTo>
                    <a:pt x="1548" y="672"/>
                  </a:lnTo>
                  <a:lnTo>
                    <a:pt x="1554" y="654"/>
                  </a:lnTo>
                  <a:lnTo>
                    <a:pt x="1560" y="642"/>
                  </a:lnTo>
                  <a:lnTo>
                    <a:pt x="1566" y="624"/>
                  </a:lnTo>
                  <a:lnTo>
                    <a:pt x="1566" y="612"/>
                  </a:lnTo>
                  <a:lnTo>
                    <a:pt x="1572" y="606"/>
                  </a:lnTo>
                  <a:lnTo>
                    <a:pt x="1572" y="600"/>
                  </a:lnTo>
                  <a:lnTo>
                    <a:pt x="1566" y="600"/>
                  </a:lnTo>
                  <a:lnTo>
                    <a:pt x="1554" y="594"/>
                  </a:lnTo>
                  <a:lnTo>
                    <a:pt x="1542" y="582"/>
                  </a:lnTo>
                  <a:lnTo>
                    <a:pt x="1542" y="564"/>
                  </a:lnTo>
                  <a:lnTo>
                    <a:pt x="1554" y="516"/>
                  </a:lnTo>
                  <a:lnTo>
                    <a:pt x="1590" y="498"/>
                  </a:lnTo>
                  <a:lnTo>
                    <a:pt x="1626" y="498"/>
                  </a:lnTo>
                  <a:lnTo>
                    <a:pt x="1632" y="486"/>
                  </a:lnTo>
                  <a:lnTo>
                    <a:pt x="1638" y="480"/>
                  </a:lnTo>
                  <a:lnTo>
                    <a:pt x="1644" y="468"/>
                  </a:lnTo>
                  <a:lnTo>
                    <a:pt x="1644" y="444"/>
                  </a:lnTo>
                  <a:lnTo>
                    <a:pt x="1626" y="444"/>
                  </a:lnTo>
                  <a:lnTo>
                    <a:pt x="1620" y="450"/>
                  </a:lnTo>
                  <a:lnTo>
                    <a:pt x="1608" y="450"/>
                  </a:lnTo>
                  <a:lnTo>
                    <a:pt x="1608" y="438"/>
                  </a:lnTo>
                  <a:lnTo>
                    <a:pt x="1614" y="420"/>
                  </a:lnTo>
                  <a:lnTo>
                    <a:pt x="1626" y="408"/>
                  </a:lnTo>
                  <a:lnTo>
                    <a:pt x="1650" y="396"/>
                  </a:lnTo>
                  <a:lnTo>
                    <a:pt x="1662" y="396"/>
                  </a:lnTo>
                  <a:lnTo>
                    <a:pt x="1680" y="402"/>
                  </a:lnTo>
                  <a:lnTo>
                    <a:pt x="1704" y="402"/>
                  </a:lnTo>
                  <a:lnTo>
                    <a:pt x="1716" y="390"/>
                  </a:lnTo>
                  <a:lnTo>
                    <a:pt x="1716" y="384"/>
                  </a:lnTo>
                  <a:lnTo>
                    <a:pt x="1680" y="348"/>
                  </a:lnTo>
                  <a:lnTo>
                    <a:pt x="1680" y="312"/>
                  </a:lnTo>
                  <a:lnTo>
                    <a:pt x="1668" y="312"/>
                  </a:lnTo>
                  <a:lnTo>
                    <a:pt x="1650" y="294"/>
                  </a:lnTo>
                  <a:lnTo>
                    <a:pt x="1650" y="282"/>
                  </a:lnTo>
                  <a:lnTo>
                    <a:pt x="1662" y="270"/>
                  </a:lnTo>
                  <a:lnTo>
                    <a:pt x="1668" y="258"/>
                  </a:lnTo>
                  <a:lnTo>
                    <a:pt x="1668" y="246"/>
                  </a:lnTo>
                  <a:lnTo>
                    <a:pt x="1662" y="240"/>
                  </a:lnTo>
                  <a:lnTo>
                    <a:pt x="1638" y="228"/>
                  </a:lnTo>
                  <a:lnTo>
                    <a:pt x="1614" y="228"/>
                  </a:lnTo>
                  <a:lnTo>
                    <a:pt x="1632" y="198"/>
                  </a:lnTo>
                  <a:lnTo>
                    <a:pt x="1614" y="192"/>
                  </a:lnTo>
                  <a:lnTo>
                    <a:pt x="1620" y="162"/>
                  </a:lnTo>
                  <a:lnTo>
                    <a:pt x="1608" y="144"/>
                  </a:lnTo>
                  <a:lnTo>
                    <a:pt x="1602" y="138"/>
                  </a:lnTo>
                  <a:lnTo>
                    <a:pt x="1590" y="132"/>
                  </a:lnTo>
                  <a:lnTo>
                    <a:pt x="1566" y="108"/>
                  </a:lnTo>
                  <a:lnTo>
                    <a:pt x="1470" y="108"/>
                  </a:lnTo>
                  <a:lnTo>
                    <a:pt x="1464" y="114"/>
                  </a:lnTo>
                  <a:lnTo>
                    <a:pt x="1458" y="126"/>
                  </a:lnTo>
                  <a:lnTo>
                    <a:pt x="1458" y="180"/>
                  </a:lnTo>
                  <a:lnTo>
                    <a:pt x="1452" y="198"/>
                  </a:lnTo>
                  <a:lnTo>
                    <a:pt x="1452" y="204"/>
                  </a:lnTo>
                  <a:lnTo>
                    <a:pt x="1446" y="216"/>
                  </a:lnTo>
                  <a:lnTo>
                    <a:pt x="1428" y="216"/>
                  </a:lnTo>
                  <a:lnTo>
                    <a:pt x="1422" y="222"/>
                  </a:lnTo>
                  <a:lnTo>
                    <a:pt x="1422" y="246"/>
                  </a:lnTo>
                  <a:lnTo>
                    <a:pt x="1428" y="252"/>
                  </a:lnTo>
                  <a:lnTo>
                    <a:pt x="1434" y="264"/>
                  </a:lnTo>
                  <a:lnTo>
                    <a:pt x="1398" y="294"/>
                  </a:lnTo>
                  <a:lnTo>
                    <a:pt x="1404" y="306"/>
                  </a:lnTo>
                  <a:lnTo>
                    <a:pt x="1374" y="342"/>
                  </a:lnTo>
                  <a:lnTo>
                    <a:pt x="1350" y="342"/>
                  </a:lnTo>
                  <a:lnTo>
                    <a:pt x="1344" y="348"/>
                  </a:lnTo>
                  <a:lnTo>
                    <a:pt x="1332" y="354"/>
                  </a:lnTo>
                  <a:lnTo>
                    <a:pt x="1320" y="366"/>
                  </a:lnTo>
                  <a:lnTo>
                    <a:pt x="1314" y="366"/>
                  </a:lnTo>
                  <a:lnTo>
                    <a:pt x="1308" y="360"/>
                  </a:lnTo>
                  <a:lnTo>
                    <a:pt x="1284" y="348"/>
                  </a:lnTo>
                  <a:lnTo>
                    <a:pt x="1272" y="336"/>
                  </a:lnTo>
                  <a:lnTo>
                    <a:pt x="1230" y="336"/>
                  </a:lnTo>
                  <a:lnTo>
                    <a:pt x="1224" y="348"/>
                  </a:lnTo>
                  <a:lnTo>
                    <a:pt x="1194" y="378"/>
                  </a:lnTo>
                  <a:lnTo>
                    <a:pt x="1170" y="378"/>
                  </a:lnTo>
                  <a:lnTo>
                    <a:pt x="1152" y="372"/>
                  </a:lnTo>
                  <a:lnTo>
                    <a:pt x="1128" y="372"/>
                  </a:lnTo>
                  <a:lnTo>
                    <a:pt x="1110" y="390"/>
                  </a:lnTo>
                  <a:lnTo>
                    <a:pt x="1104" y="390"/>
                  </a:lnTo>
                  <a:lnTo>
                    <a:pt x="1080" y="378"/>
                  </a:lnTo>
                  <a:lnTo>
                    <a:pt x="1074" y="372"/>
                  </a:lnTo>
                  <a:lnTo>
                    <a:pt x="1062" y="366"/>
                  </a:lnTo>
                  <a:lnTo>
                    <a:pt x="1050" y="354"/>
                  </a:lnTo>
                  <a:lnTo>
                    <a:pt x="1050" y="342"/>
                  </a:lnTo>
                  <a:lnTo>
                    <a:pt x="1044" y="336"/>
                  </a:lnTo>
                  <a:lnTo>
                    <a:pt x="1032" y="330"/>
                  </a:lnTo>
                  <a:lnTo>
                    <a:pt x="1008" y="330"/>
                  </a:lnTo>
                  <a:lnTo>
                    <a:pt x="996" y="336"/>
                  </a:lnTo>
                  <a:lnTo>
                    <a:pt x="990" y="348"/>
                  </a:lnTo>
                  <a:lnTo>
                    <a:pt x="978" y="366"/>
                  </a:lnTo>
                  <a:lnTo>
                    <a:pt x="972" y="384"/>
                  </a:lnTo>
                  <a:lnTo>
                    <a:pt x="972" y="402"/>
                  </a:lnTo>
                  <a:lnTo>
                    <a:pt x="966" y="408"/>
                  </a:lnTo>
                  <a:lnTo>
                    <a:pt x="966" y="414"/>
                  </a:lnTo>
                  <a:lnTo>
                    <a:pt x="990" y="444"/>
                  </a:lnTo>
                  <a:lnTo>
                    <a:pt x="1002" y="498"/>
                  </a:lnTo>
                  <a:lnTo>
                    <a:pt x="1050" y="528"/>
                  </a:lnTo>
                  <a:lnTo>
                    <a:pt x="1038" y="564"/>
                  </a:lnTo>
                  <a:lnTo>
                    <a:pt x="1068" y="582"/>
                  </a:lnTo>
                  <a:lnTo>
                    <a:pt x="1050" y="606"/>
                  </a:lnTo>
                  <a:lnTo>
                    <a:pt x="1068" y="636"/>
                  </a:lnTo>
                  <a:lnTo>
                    <a:pt x="1056" y="648"/>
                  </a:lnTo>
                  <a:lnTo>
                    <a:pt x="1068" y="702"/>
                  </a:lnTo>
                  <a:lnTo>
                    <a:pt x="1110" y="696"/>
                  </a:lnTo>
                  <a:lnTo>
                    <a:pt x="1140" y="708"/>
                  </a:lnTo>
                  <a:lnTo>
                    <a:pt x="1146" y="696"/>
                  </a:lnTo>
                  <a:lnTo>
                    <a:pt x="1170" y="672"/>
                  </a:lnTo>
                  <a:lnTo>
                    <a:pt x="1182" y="672"/>
                  </a:lnTo>
                  <a:lnTo>
                    <a:pt x="1182" y="690"/>
                  </a:lnTo>
                  <a:lnTo>
                    <a:pt x="1188" y="702"/>
                  </a:lnTo>
                  <a:lnTo>
                    <a:pt x="1188" y="726"/>
                  </a:lnTo>
                  <a:lnTo>
                    <a:pt x="1194" y="738"/>
                  </a:lnTo>
                  <a:lnTo>
                    <a:pt x="1212" y="738"/>
                  </a:lnTo>
                  <a:lnTo>
                    <a:pt x="1218" y="726"/>
                  </a:lnTo>
                  <a:lnTo>
                    <a:pt x="1218" y="720"/>
                  </a:lnTo>
                  <a:lnTo>
                    <a:pt x="1224" y="714"/>
                  </a:lnTo>
                  <a:lnTo>
                    <a:pt x="1224" y="708"/>
                  </a:lnTo>
                  <a:lnTo>
                    <a:pt x="1254" y="726"/>
                  </a:lnTo>
                  <a:lnTo>
                    <a:pt x="1266" y="720"/>
                  </a:lnTo>
                  <a:lnTo>
                    <a:pt x="1272" y="708"/>
                  </a:lnTo>
                  <a:lnTo>
                    <a:pt x="1284" y="702"/>
                  </a:lnTo>
                  <a:lnTo>
                    <a:pt x="1296" y="702"/>
                  </a:lnTo>
                  <a:lnTo>
                    <a:pt x="1296" y="714"/>
                  </a:lnTo>
                  <a:lnTo>
                    <a:pt x="1302" y="720"/>
                  </a:lnTo>
                  <a:lnTo>
                    <a:pt x="1302" y="738"/>
                  </a:lnTo>
                  <a:lnTo>
                    <a:pt x="1308" y="744"/>
                  </a:lnTo>
                  <a:lnTo>
                    <a:pt x="1332" y="744"/>
                  </a:lnTo>
                  <a:lnTo>
                    <a:pt x="1350" y="738"/>
                  </a:lnTo>
                  <a:lnTo>
                    <a:pt x="1362" y="732"/>
                  </a:lnTo>
                  <a:lnTo>
                    <a:pt x="1392" y="732"/>
                  </a:lnTo>
                  <a:lnTo>
                    <a:pt x="1404" y="744"/>
                  </a:lnTo>
                  <a:lnTo>
                    <a:pt x="1404" y="786"/>
                  </a:lnTo>
                  <a:lnTo>
                    <a:pt x="1398" y="798"/>
                  </a:lnTo>
                  <a:lnTo>
                    <a:pt x="1398" y="810"/>
                  </a:lnTo>
                  <a:lnTo>
                    <a:pt x="1404" y="810"/>
                  </a:lnTo>
                  <a:lnTo>
                    <a:pt x="1410" y="804"/>
                  </a:lnTo>
                  <a:lnTo>
                    <a:pt x="1422" y="798"/>
                  </a:lnTo>
                  <a:lnTo>
                    <a:pt x="1440" y="792"/>
                  </a:lnTo>
                  <a:lnTo>
                    <a:pt x="1452" y="786"/>
                  </a:lnTo>
                  <a:lnTo>
                    <a:pt x="1476" y="762"/>
                  </a:lnTo>
                  <a:lnTo>
                    <a:pt x="1482" y="750"/>
                  </a:lnTo>
                  <a:lnTo>
                    <a:pt x="1500" y="732"/>
                  </a:lnTo>
                  <a:lnTo>
                    <a:pt x="1500" y="726"/>
                  </a:lnTo>
                  <a:close/>
                  <a:moveTo>
                    <a:pt x="1476" y="1116"/>
                  </a:moveTo>
                  <a:lnTo>
                    <a:pt x="1470" y="1116"/>
                  </a:lnTo>
                  <a:lnTo>
                    <a:pt x="1458" y="1122"/>
                  </a:lnTo>
                  <a:lnTo>
                    <a:pt x="1452" y="1128"/>
                  </a:lnTo>
                  <a:lnTo>
                    <a:pt x="1458" y="1134"/>
                  </a:lnTo>
                  <a:lnTo>
                    <a:pt x="1470" y="1140"/>
                  </a:lnTo>
                  <a:lnTo>
                    <a:pt x="1476" y="1140"/>
                  </a:lnTo>
                  <a:lnTo>
                    <a:pt x="1488" y="1146"/>
                  </a:lnTo>
                  <a:lnTo>
                    <a:pt x="1500" y="1134"/>
                  </a:lnTo>
                  <a:lnTo>
                    <a:pt x="1500" y="1128"/>
                  </a:lnTo>
                  <a:lnTo>
                    <a:pt x="1488" y="1116"/>
                  </a:lnTo>
                  <a:lnTo>
                    <a:pt x="1476" y="1116"/>
                  </a:lnTo>
                  <a:close/>
                  <a:moveTo>
                    <a:pt x="1716" y="1230"/>
                  </a:moveTo>
                  <a:lnTo>
                    <a:pt x="1680" y="1218"/>
                  </a:lnTo>
                  <a:lnTo>
                    <a:pt x="1674" y="1224"/>
                  </a:lnTo>
                  <a:lnTo>
                    <a:pt x="1674" y="1230"/>
                  </a:lnTo>
                  <a:lnTo>
                    <a:pt x="1686" y="1254"/>
                  </a:lnTo>
                  <a:lnTo>
                    <a:pt x="1692" y="1260"/>
                  </a:lnTo>
                  <a:lnTo>
                    <a:pt x="1704" y="1266"/>
                  </a:lnTo>
                  <a:lnTo>
                    <a:pt x="1716" y="1266"/>
                  </a:lnTo>
                  <a:lnTo>
                    <a:pt x="1722" y="1260"/>
                  </a:lnTo>
                  <a:lnTo>
                    <a:pt x="1740" y="1260"/>
                  </a:lnTo>
                  <a:lnTo>
                    <a:pt x="1746" y="1266"/>
                  </a:lnTo>
                  <a:lnTo>
                    <a:pt x="1746" y="1278"/>
                  </a:lnTo>
                  <a:lnTo>
                    <a:pt x="1752" y="1290"/>
                  </a:lnTo>
                  <a:lnTo>
                    <a:pt x="1764" y="1296"/>
                  </a:lnTo>
                  <a:lnTo>
                    <a:pt x="1788" y="1296"/>
                  </a:lnTo>
                  <a:lnTo>
                    <a:pt x="1794" y="1290"/>
                  </a:lnTo>
                  <a:lnTo>
                    <a:pt x="1800" y="1290"/>
                  </a:lnTo>
                  <a:lnTo>
                    <a:pt x="1800" y="1284"/>
                  </a:lnTo>
                  <a:lnTo>
                    <a:pt x="1794" y="1272"/>
                  </a:lnTo>
                  <a:lnTo>
                    <a:pt x="1782" y="1260"/>
                  </a:lnTo>
                  <a:lnTo>
                    <a:pt x="1770" y="1236"/>
                  </a:lnTo>
                  <a:lnTo>
                    <a:pt x="1746" y="1224"/>
                  </a:lnTo>
                  <a:lnTo>
                    <a:pt x="1728" y="1224"/>
                  </a:lnTo>
                  <a:lnTo>
                    <a:pt x="1716" y="1230"/>
                  </a:lnTo>
                  <a:close/>
                  <a:moveTo>
                    <a:pt x="1962" y="1122"/>
                  </a:moveTo>
                  <a:lnTo>
                    <a:pt x="1932" y="1146"/>
                  </a:lnTo>
                  <a:lnTo>
                    <a:pt x="1920" y="1134"/>
                  </a:lnTo>
                  <a:lnTo>
                    <a:pt x="1890" y="1134"/>
                  </a:lnTo>
                  <a:lnTo>
                    <a:pt x="1884" y="1140"/>
                  </a:lnTo>
                  <a:lnTo>
                    <a:pt x="1872" y="1146"/>
                  </a:lnTo>
                  <a:lnTo>
                    <a:pt x="1866" y="1152"/>
                  </a:lnTo>
                  <a:lnTo>
                    <a:pt x="1860" y="1140"/>
                  </a:lnTo>
                  <a:lnTo>
                    <a:pt x="1836" y="1116"/>
                  </a:lnTo>
                  <a:lnTo>
                    <a:pt x="1824" y="1116"/>
                  </a:lnTo>
                  <a:lnTo>
                    <a:pt x="1800" y="1128"/>
                  </a:lnTo>
                  <a:lnTo>
                    <a:pt x="1764" y="1164"/>
                  </a:lnTo>
                  <a:lnTo>
                    <a:pt x="1728" y="1158"/>
                  </a:lnTo>
                  <a:lnTo>
                    <a:pt x="1716" y="1176"/>
                  </a:lnTo>
                  <a:lnTo>
                    <a:pt x="1746" y="1176"/>
                  </a:lnTo>
                  <a:lnTo>
                    <a:pt x="1752" y="1182"/>
                  </a:lnTo>
                  <a:lnTo>
                    <a:pt x="1764" y="1182"/>
                  </a:lnTo>
                  <a:lnTo>
                    <a:pt x="1776" y="1188"/>
                  </a:lnTo>
                  <a:lnTo>
                    <a:pt x="1788" y="1188"/>
                  </a:lnTo>
                  <a:lnTo>
                    <a:pt x="1794" y="1182"/>
                  </a:lnTo>
                  <a:lnTo>
                    <a:pt x="1806" y="1176"/>
                  </a:lnTo>
                  <a:lnTo>
                    <a:pt x="1812" y="1170"/>
                  </a:lnTo>
                  <a:lnTo>
                    <a:pt x="1908" y="1164"/>
                  </a:lnTo>
                  <a:lnTo>
                    <a:pt x="1956" y="1158"/>
                  </a:lnTo>
                  <a:lnTo>
                    <a:pt x="1992" y="1128"/>
                  </a:lnTo>
                  <a:lnTo>
                    <a:pt x="1992" y="1110"/>
                  </a:lnTo>
                  <a:lnTo>
                    <a:pt x="1962" y="1122"/>
                  </a:lnTo>
                  <a:close/>
                  <a:moveTo>
                    <a:pt x="1578" y="1158"/>
                  </a:moveTo>
                  <a:lnTo>
                    <a:pt x="1566" y="1152"/>
                  </a:lnTo>
                  <a:lnTo>
                    <a:pt x="1560" y="1146"/>
                  </a:lnTo>
                  <a:lnTo>
                    <a:pt x="1548" y="1140"/>
                  </a:lnTo>
                  <a:lnTo>
                    <a:pt x="1536" y="1140"/>
                  </a:lnTo>
                  <a:lnTo>
                    <a:pt x="1512" y="1164"/>
                  </a:lnTo>
                  <a:lnTo>
                    <a:pt x="1506" y="1176"/>
                  </a:lnTo>
                  <a:lnTo>
                    <a:pt x="1500" y="1182"/>
                  </a:lnTo>
                  <a:lnTo>
                    <a:pt x="1554" y="1188"/>
                  </a:lnTo>
                  <a:lnTo>
                    <a:pt x="1554" y="1212"/>
                  </a:lnTo>
                  <a:lnTo>
                    <a:pt x="1578" y="1206"/>
                  </a:lnTo>
                  <a:lnTo>
                    <a:pt x="1590" y="1188"/>
                  </a:lnTo>
                  <a:lnTo>
                    <a:pt x="1614" y="1206"/>
                  </a:lnTo>
                  <a:lnTo>
                    <a:pt x="1644" y="1170"/>
                  </a:lnTo>
                  <a:lnTo>
                    <a:pt x="1596" y="1152"/>
                  </a:lnTo>
                  <a:lnTo>
                    <a:pt x="1578" y="1158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24" name="Cambodia" descr="© INSCALE GmbH, 05.05.2010&#10;http://www.presentationload.com/">
              <a:extLst>
                <a:ext uri="{FF2B5EF4-FFF2-40B4-BE49-F238E27FC236}">
                  <a16:creationId xmlns:a16="http://schemas.microsoft.com/office/drawing/2014/main" id="{2334EFEB-D0F6-4262-96EA-9A339E12C14D}"/>
                </a:ext>
              </a:extLst>
            </p:cNvPr>
            <p:cNvSpPr>
              <a:spLocks/>
            </p:cNvSpPr>
            <p:nvPr/>
          </p:nvSpPr>
          <p:spPr bwMode="gray">
            <a:xfrm>
              <a:off x="8754764" y="3995206"/>
              <a:ext cx="168282" cy="150853"/>
            </a:xfrm>
            <a:custGeom>
              <a:avLst/>
              <a:gdLst>
                <a:gd name="T0" fmla="*/ 2147483647 w 378"/>
                <a:gd name="T1" fmla="*/ 2147483647 h 336"/>
                <a:gd name="T2" fmla="*/ 2147483647 w 378"/>
                <a:gd name="T3" fmla="*/ 2147483647 h 336"/>
                <a:gd name="T4" fmla="*/ 2147483647 w 378"/>
                <a:gd name="T5" fmla="*/ 2147483647 h 336"/>
                <a:gd name="T6" fmla="*/ 2147483647 w 378"/>
                <a:gd name="T7" fmla="*/ 2147483647 h 336"/>
                <a:gd name="T8" fmla="*/ 2147483647 w 378"/>
                <a:gd name="T9" fmla="*/ 2147483647 h 336"/>
                <a:gd name="T10" fmla="*/ 2147483647 w 378"/>
                <a:gd name="T11" fmla="*/ 2147483647 h 336"/>
                <a:gd name="T12" fmla="*/ 2147483647 w 378"/>
                <a:gd name="T13" fmla="*/ 2147483647 h 336"/>
                <a:gd name="T14" fmla="*/ 2147483647 w 378"/>
                <a:gd name="T15" fmla="*/ 2147483647 h 336"/>
                <a:gd name="T16" fmla="*/ 2147483647 w 378"/>
                <a:gd name="T17" fmla="*/ 2147483647 h 336"/>
                <a:gd name="T18" fmla="*/ 2147483647 w 378"/>
                <a:gd name="T19" fmla="*/ 2147483647 h 336"/>
                <a:gd name="T20" fmla="*/ 2147483647 w 378"/>
                <a:gd name="T21" fmla="*/ 2147483647 h 336"/>
                <a:gd name="T22" fmla="*/ 2147483647 w 378"/>
                <a:gd name="T23" fmla="*/ 2147483647 h 336"/>
                <a:gd name="T24" fmla="*/ 2147483647 w 378"/>
                <a:gd name="T25" fmla="*/ 2147483647 h 336"/>
                <a:gd name="T26" fmla="*/ 2147483647 w 378"/>
                <a:gd name="T27" fmla="*/ 2147483647 h 336"/>
                <a:gd name="T28" fmla="*/ 0 w 378"/>
                <a:gd name="T29" fmla="*/ 2147483647 h 336"/>
                <a:gd name="T30" fmla="*/ 2147483647 w 378"/>
                <a:gd name="T31" fmla="*/ 2147483647 h 336"/>
                <a:gd name="T32" fmla="*/ 2147483647 w 378"/>
                <a:gd name="T33" fmla="*/ 2147483647 h 336"/>
                <a:gd name="T34" fmla="*/ 2147483647 w 378"/>
                <a:gd name="T35" fmla="*/ 2147483647 h 336"/>
                <a:gd name="T36" fmla="*/ 2147483647 w 378"/>
                <a:gd name="T37" fmla="*/ 2147483647 h 336"/>
                <a:gd name="T38" fmla="*/ 2147483647 w 378"/>
                <a:gd name="T39" fmla="*/ 2147483647 h 336"/>
                <a:gd name="T40" fmla="*/ 2147483647 w 378"/>
                <a:gd name="T41" fmla="*/ 2147483647 h 336"/>
                <a:gd name="T42" fmla="*/ 2147483647 w 378"/>
                <a:gd name="T43" fmla="*/ 2147483647 h 336"/>
                <a:gd name="T44" fmla="*/ 2147483647 w 378"/>
                <a:gd name="T45" fmla="*/ 2147483647 h 336"/>
                <a:gd name="T46" fmla="*/ 2147483647 w 378"/>
                <a:gd name="T47" fmla="*/ 2147483647 h 336"/>
                <a:gd name="T48" fmla="*/ 2147483647 w 378"/>
                <a:gd name="T49" fmla="*/ 2147483647 h 336"/>
                <a:gd name="T50" fmla="*/ 2147483647 w 378"/>
                <a:gd name="T51" fmla="*/ 2147483647 h 336"/>
                <a:gd name="T52" fmla="*/ 2147483647 w 378"/>
                <a:gd name="T53" fmla="*/ 2147483647 h 336"/>
                <a:gd name="T54" fmla="*/ 2147483647 w 378"/>
                <a:gd name="T55" fmla="*/ 2147483647 h 336"/>
                <a:gd name="T56" fmla="*/ 2147483647 w 378"/>
                <a:gd name="T57" fmla="*/ 2147483647 h 336"/>
                <a:gd name="T58" fmla="*/ 2147483647 w 378"/>
                <a:gd name="T59" fmla="*/ 2147483647 h 336"/>
                <a:gd name="T60" fmla="*/ 2147483647 w 378"/>
                <a:gd name="T61" fmla="*/ 2147483647 h 336"/>
                <a:gd name="T62" fmla="*/ 2147483647 w 378"/>
                <a:gd name="T63" fmla="*/ 2147483647 h 336"/>
                <a:gd name="T64" fmla="*/ 2147483647 w 378"/>
                <a:gd name="T65" fmla="*/ 2147483647 h 336"/>
                <a:gd name="T66" fmla="*/ 2147483647 w 378"/>
                <a:gd name="T67" fmla="*/ 2147483647 h 336"/>
                <a:gd name="T68" fmla="*/ 2147483647 w 378"/>
                <a:gd name="T69" fmla="*/ 2147483647 h 336"/>
                <a:gd name="T70" fmla="*/ 2147483647 w 378"/>
                <a:gd name="T71" fmla="*/ 2147483647 h 336"/>
                <a:gd name="T72" fmla="*/ 2147483647 w 378"/>
                <a:gd name="T73" fmla="*/ 2147483647 h 336"/>
                <a:gd name="T74" fmla="*/ 2147483647 w 378"/>
                <a:gd name="T75" fmla="*/ 2147483647 h 336"/>
                <a:gd name="T76" fmla="*/ 2147483647 w 378"/>
                <a:gd name="T77" fmla="*/ 2147483647 h 336"/>
                <a:gd name="T78" fmla="*/ 2147483647 w 378"/>
                <a:gd name="T79" fmla="*/ 2147483647 h 336"/>
                <a:gd name="T80" fmla="*/ 2147483647 w 378"/>
                <a:gd name="T81" fmla="*/ 2147483647 h 336"/>
                <a:gd name="T82" fmla="*/ 2147483647 w 378"/>
                <a:gd name="T83" fmla="*/ 2147483647 h 336"/>
                <a:gd name="T84" fmla="*/ 2147483647 w 378"/>
                <a:gd name="T85" fmla="*/ 2147483647 h 336"/>
                <a:gd name="T86" fmla="*/ 2147483647 w 378"/>
                <a:gd name="T87" fmla="*/ 2147483647 h 336"/>
                <a:gd name="T88" fmla="*/ 2147483647 w 378"/>
                <a:gd name="T89" fmla="*/ 2147483647 h 336"/>
                <a:gd name="T90" fmla="*/ 2147483647 w 378"/>
                <a:gd name="T91" fmla="*/ 2147483647 h 336"/>
                <a:gd name="T92" fmla="*/ 2147483647 w 378"/>
                <a:gd name="T93" fmla="*/ 2147483647 h 336"/>
                <a:gd name="T94" fmla="*/ 2147483647 w 378"/>
                <a:gd name="T95" fmla="*/ 0 h 3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378"/>
                <a:gd name="T145" fmla="*/ 0 h 336"/>
                <a:gd name="T146" fmla="*/ 378 w 378"/>
                <a:gd name="T147" fmla="*/ 336 h 3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378" h="336">
                  <a:moveTo>
                    <a:pt x="324" y="0"/>
                  </a:moveTo>
                  <a:lnTo>
                    <a:pt x="312" y="12"/>
                  </a:lnTo>
                  <a:lnTo>
                    <a:pt x="276" y="0"/>
                  </a:lnTo>
                  <a:lnTo>
                    <a:pt x="264" y="12"/>
                  </a:lnTo>
                  <a:lnTo>
                    <a:pt x="246" y="24"/>
                  </a:lnTo>
                  <a:lnTo>
                    <a:pt x="258" y="36"/>
                  </a:lnTo>
                  <a:lnTo>
                    <a:pt x="258" y="48"/>
                  </a:lnTo>
                  <a:lnTo>
                    <a:pt x="252" y="54"/>
                  </a:lnTo>
                  <a:lnTo>
                    <a:pt x="240" y="54"/>
                  </a:lnTo>
                  <a:lnTo>
                    <a:pt x="228" y="42"/>
                  </a:lnTo>
                  <a:lnTo>
                    <a:pt x="228" y="36"/>
                  </a:lnTo>
                  <a:lnTo>
                    <a:pt x="222" y="36"/>
                  </a:lnTo>
                  <a:lnTo>
                    <a:pt x="216" y="30"/>
                  </a:lnTo>
                  <a:lnTo>
                    <a:pt x="192" y="30"/>
                  </a:lnTo>
                  <a:lnTo>
                    <a:pt x="192" y="18"/>
                  </a:lnTo>
                  <a:lnTo>
                    <a:pt x="186" y="18"/>
                  </a:lnTo>
                  <a:lnTo>
                    <a:pt x="186" y="24"/>
                  </a:lnTo>
                  <a:lnTo>
                    <a:pt x="180" y="18"/>
                  </a:lnTo>
                  <a:lnTo>
                    <a:pt x="168" y="12"/>
                  </a:lnTo>
                  <a:lnTo>
                    <a:pt x="138" y="12"/>
                  </a:lnTo>
                  <a:lnTo>
                    <a:pt x="126" y="18"/>
                  </a:lnTo>
                  <a:lnTo>
                    <a:pt x="114" y="18"/>
                  </a:lnTo>
                  <a:lnTo>
                    <a:pt x="108" y="12"/>
                  </a:lnTo>
                  <a:lnTo>
                    <a:pt x="72" y="12"/>
                  </a:lnTo>
                  <a:lnTo>
                    <a:pt x="54" y="18"/>
                  </a:lnTo>
                  <a:lnTo>
                    <a:pt x="42" y="24"/>
                  </a:lnTo>
                  <a:lnTo>
                    <a:pt x="36" y="30"/>
                  </a:lnTo>
                  <a:lnTo>
                    <a:pt x="30" y="42"/>
                  </a:lnTo>
                  <a:lnTo>
                    <a:pt x="30" y="48"/>
                  </a:lnTo>
                  <a:lnTo>
                    <a:pt x="0" y="78"/>
                  </a:lnTo>
                  <a:lnTo>
                    <a:pt x="6" y="114"/>
                  </a:lnTo>
                  <a:lnTo>
                    <a:pt x="18" y="126"/>
                  </a:lnTo>
                  <a:lnTo>
                    <a:pt x="18" y="156"/>
                  </a:lnTo>
                  <a:lnTo>
                    <a:pt x="30" y="168"/>
                  </a:lnTo>
                  <a:lnTo>
                    <a:pt x="30" y="198"/>
                  </a:lnTo>
                  <a:lnTo>
                    <a:pt x="42" y="210"/>
                  </a:lnTo>
                  <a:lnTo>
                    <a:pt x="48" y="222"/>
                  </a:lnTo>
                  <a:lnTo>
                    <a:pt x="54" y="228"/>
                  </a:lnTo>
                  <a:lnTo>
                    <a:pt x="54" y="234"/>
                  </a:lnTo>
                  <a:lnTo>
                    <a:pt x="42" y="246"/>
                  </a:lnTo>
                  <a:lnTo>
                    <a:pt x="54" y="270"/>
                  </a:lnTo>
                  <a:lnTo>
                    <a:pt x="60" y="276"/>
                  </a:lnTo>
                  <a:lnTo>
                    <a:pt x="72" y="282"/>
                  </a:lnTo>
                  <a:lnTo>
                    <a:pt x="78" y="282"/>
                  </a:lnTo>
                  <a:lnTo>
                    <a:pt x="90" y="270"/>
                  </a:lnTo>
                  <a:lnTo>
                    <a:pt x="90" y="264"/>
                  </a:lnTo>
                  <a:lnTo>
                    <a:pt x="90" y="288"/>
                  </a:lnTo>
                  <a:lnTo>
                    <a:pt x="96" y="300"/>
                  </a:lnTo>
                  <a:lnTo>
                    <a:pt x="102" y="306"/>
                  </a:lnTo>
                  <a:lnTo>
                    <a:pt x="114" y="306"/>
                  </a:lnTo>
                  <a:lnTo>
                    <a:pt x="120" y="300"/>
                  </a:lnTo>
                  <a:lnTo>
                    <a:pt x="132" y="300"/>
                  </a:lnTo>
                  <a:lnTo>
                    <a:pt x="138" y="306"/>
                  </a:lnTo>
                  <a:lnTo>
                    <a:pt x="138" y="312"/>
                  </a:lnTo>
                  <a:lnTo>
                    <a:pt x="150" y="336"/>
                  </a:lnTo>
                  <a:lnTo>
                    <a:pt x="168" y="336"/>
                  </a:lnTo>
                  <a:lnTo>
                    <a:pt x="180" y="324"/>
                  </a:lnTo>
                  <a:lnTo>
                    <a:pt x="192" y="318"/>
                  </a:lnTo>
                  <a:lnTo>
                    <a:pt x="210" y="318"/>
                  </a:lnTo>
                  <a:lnTo>
                    <a:pt x="222" y="312"/>
                  </a:lnTo>
                  <a:lnTo>
                    <a:pt x="222" y="306"/>
                  </a:lnTo>
                  <a:lnTo>
                    <a:pt x="216" y="300"/>
                  </a:lnTo>
                  <a:lnTo>
                    <a:pt x="210" y="300"/>
                  </a:lnTo>
                  <a:lnTo>
                    <a:pt x="204" y="294"/>
                  </a:lnTo>
                  <a:lnTo>
                    <a:pt x="240" y="294"/>
                  </a:lnTo>
                  <a:lnTo>
                    <a:pt x="240" y="288"/>
                  </a:lnTo>
                  <a:lnTo>
                    <a:pt x="246" y="282"/>
                  </a:lnTo>
                  <a:lnTo>
                    <a:pt x="258" y="282"/>
                  </a:lnTo>
                  <a:lnTo>
                    <a:pt x="270" y="288"/>
                  </a:lnTo>
                  <a:lnTo>
                    <a:pt x="276" y="294"/>
                  </a:lnTo>
                  <a:lnTo>
                    <a:pt x="288" y="300"/>
                  </a:lnTo>
                  <a:lnTo>
                    <a:pt x="294" y="306"/>
                  </a:lnTo>
                  <a:lnTo>
                    <a:pt x="294" y="294"/>
                  </a:lnTo>
                  <a:lnTo>
                    <a:pt x="276" y="276"/>
                  </a:lnTo>
                  <a:lnTo>
                    <a:pt x="264" y="252"/>
                  </a:lnTo>
                  <a:lnTo>
                    <a:pt x="264" y="228"/>
                  </a:lnTo>
                  <a:lnTo>
                    <a:pt x="306" y="228"/>
                  </a:lnTo>
                  <a:lnTo>
                    <a:pt x="306" y="204"/>
                  </a:lnTo>
                  <a:lnTo>
                    <a:pt x="336" y="204"/>
                  </a:lnTo>
                  <a:lnTo>
                    <a:pt x="336" y="186"/>
                  </a:lnTo>
                  <a:lnTo>
                    <a:pt x="342" y="180"/>
                  </a:lnTo>
                  <a:lnTo>
                    <a:pt x="360" y="180"/>
                  </a:lnTo>
                  <a:lnTo>
                    <a:pt x="372" y="186"/>
                  </a:lnTo>
                  <a:lnTo>
                    <a:pt x="372" y="156"/>
                  </a:lnTo>
                  <a:lnTo>
                    <a:pt x="366" y="150"/>
                  </a:lnTo>
                  <a:lnTo>
                    <a:pt x="366" y="120"/>
                  </a:lnTo>
                  <a:lnTo>
                    <a:pt x="360" y="114"/>
                  </a:lnTo>
                  <a:lnTo>
                    <a:pt x="360" y="102"/>
                  </a:lnTo>
                  <a:lnTo>
                    <a:pt x="366" y="102"/>
                  </a:lnTo>
                  <a:lnTo>
                    <a:pt x="378" y="90"/>
                  </a:lnTo>
                  <a:lnTo>
                    <a:pt x="378" y="84"/>
                  </a:lnTo>
                  <a:lnTo>
                    <a:pt x="366" y="60"/>
                  </a:lnTo>
                  <a:lnTo>
                    <a:pt x="354" y="48"/>
                  </a:lnTo>
                  <a:lnTo>
                    <a:pt x="348" y="48"/>
                  </a:lnTo>
                  <a:lnTo>
                    <a:pt x="348" y="6"/>
                  </a:lnTo>
                  <a:lnTo>
                    <a:pt x="324" y="0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25" name="Botswana" descr="© INSCALE GmbH, 05.05.2010&#10;http://www.presentationload.com/">
              <a:extLst>
                <a:ext uri="{FF2B5EF4-FFF2-40B4-BE49-F238E27FC236}">
                  <a16:creationId xmlns:a16="http://schemas.microsoft.com/office/drawing/2014/main" id="{74FFE53F-59C6-43D5-B685-EEE67B4EB29D}"/>
                </a:ext>
              </a:extLst>
            </p:cNvPr>
            <p:cNvSpPr>
              <a:spLocks/>
            </p:cNvSpPr>
            <p:nvPr/>
          </p:nvSpPr>
          <p:spPr bwMode="gray">
            <a:xfrm>
              <a:off x="6170200" y="5163923"/>
              <a:ext cx="285763" cy="328701"/>
            </a:xfrm>
            <a:custGeom>
              <a:avLst/>
              <a:gdLst>
                <a:gd name="T0" fmla="*/ 2147483647 w 648"/>
                <a:gd name="T1" fmla="*/ 2147483647 h 732"/>
                <a:gd name="T2" fmla="*/ 2147483647 w 648"/>
                <a:gd name="T3" fmla="*/ 2147483647 h 732"/>
                <a:gd name="T4" fmla="*/ 2147483647 w 648"/>
                <a:gd name="T5" fmla="*/ 2147483647 h 732"/>
                <a:gd name="T6" fmla="*/ 2147483647 w 648"/>
                <a:gd name="T7" fmla="*/ 2147483647 h 732"/>
                <a:gd name="T8" fmla="*/ 2147483647 w 648"/>
                <a:gd name="T9" fmla="*/ 2147483647 h 732"/>
                <a:gd name="T10" fmla="*/ 2147483647 w 648"/>
                <a:gd name="T11" fmla="*/ 2147483647 h 732"/>
                <a:gd name="T12" fmla="*/ 2147483647 w 648"/>
                <a:gd name="T13" fmla="*/ 2147483647 h 732"/>
                <a:gd name="T14" fmla="*/ 2147483647 w 648"/>
                <a:gd name="T15" fmla="*/ 2147483647 h 732"/>
                <a:gd name="T16" fmla="*/ 2147483647 w 648"/>
                <a:gd name="T17" fmla="*/ 2147483647 h 732"/>
                <a:gd name="T18" fmla="*/ 2147483647 w 648"/>
                <a:gd name="T19" fmla="*/ 2147483647 h 732"/>
                <a:gd name="T20" fmla="*/ 2147483647 w 648"/>
                <a:gd name="T21" fmla="*/ 2147483647 h 732"/>
                <a:gd name="T22" fmla="*/ 2147483647 w 648"/>
                <a:gd name="T23" fmla="*/ 2147483647 h 732"/>
                <a:gd name="T24" fmla="*/ 2147483647 w 648"/>
                <a:gd name="T25" fmla="*/ 2147483647 h 732"/>
                <a:gd name="T26" fmla="*/ 2147483647 w 648"/>
                <a:gd name="T27" fmla="*/ 2147483647 h 732"/>
                <a:gd name="T28" fmla="*/ 2147483647 w 648"/>
                <a:gd name="T29" fmla="*/ 2147483647 h 732"/>
                <a:gd name="T30" fmla="*/ 2147483647 w 648"/>
                <a:gd name="T31" fmla="*/ 2147483647 h 732"/>
                <a:gd name="T32" fmla="*/ 2147483647 w 648"/>
                <a:gd name="T33" fmla="*/ 2147483647 h 732"/>
                <a:gd name="T34" fmla="*/ 2147483647 w 648"/>
                <a:gd name="T35" fmla="*/ 2147483647 h 732"/>
                <a:gd name="T36" fmla="*/ 2147483647 w 648"/>
                <a:gd name="T37" fmla="*/ 2147483647 h 732"/>
                <a:gd name="T38" fmla="*/ 2147483647 w 648"/>
                <a:gd name="T39" fmla="*/ 2147483647 h 732"/>
                <a:gd name="T40" fmla="*/ 2147483647 w 648"/>
                <a:gd name="T41" fmla="*/ 2147483647 h 732"/>
                <a:gd name="T42" fmla="*/ 2147483647 w 648"/>
                <a:gd name="T43" fmla="*/ 2147483647 h 732"/>
                <a:gd name="T44" fmla="*/ 2147483647 w 648"/>
                <a:gd name="T45" fmla="*/ 2147483647 h 732"/>
                <a:gd name="T46" fmla="*/ 2147483647 w 648"/>
                <a:gd name="T47" fmla="*/ 2147483647 h 732"/>
                <a:gd name="T48" fmla="*/ 2147483647 w 648"/>
                <a:gd name="T49" fmla="*/ 2147483647 h 732"/>
                <a:gd name="T50" fmla="*/ 2147483647 w 648"/>
                <a:gd name="T51" fmla="*/ 2147483647 h 732"/>
                <a:gd name="T52" fmla="*/ 2147483647 w 648"/>
                <a:gd name="T53" fmla="*/ 2147483647 h 732"/>
                <a:gd name="T54" fmla="*/ 2147483647 w 648"/>
                <a:gd name="T55" fmla="*/ 2147483647 h 732"/>
                <a:gd name="T56" fmla="*/ 2147483647 w 648"/>
                <a:gd name="T57" fmla="*/ 2147483647 h 732"/>
                <a:gd name="T58" fmla="*/ 2147483647 w 648"/>
                <a:gd name="T59" fmla="*/ 2147483647 h 732"/>
                <a:gd name="T60" fmla="*/ 2147483647 w 648"/>
                <a:gd name="T61" fmla="*/ 2147483647 h 732"/>
                <a:gd name="T62" fmla="*/ 2147483647 w 648"/>
                <a:gd name="T63" fmla="*/ 2147483647 h 732"/>
                <a:gd name="T64" fmla="*/ 2147483647 w 648"/>
                <a:gd name="T65" fmla="*/ 2147483647 h 732"/>
                <a:gd name="T66" fmla="*/ 2147483647 w 648"/>
                <a:gd name="T67" fmla="*/ 2147483647 h 732"/>
                <a:gd name="T68" fmla="*/ 2147483647 w 648"/>
                <a:gd name="T69" fmla="*/ 2147483647 h 732"/>
                <a:gd name="T70" fmla="*/ 2147483647 w 648"/>
                <a:gd name="T71" fmla="*/ 2147483647 h 732"/>
                <a:gd name="T72" fmla="*/ 2147483647 w 648"/>
                <a:gd name="T73" fmla="*/ 2147483647 h 732"/>
                <a:gd name="T74" fmla="*/ 2147483647 w 648"/>
                <a:gd name="T75" fmla="*/ 2147483647 h 732"/>
                <a:gd name="T76" fmla="*/ 2147483647 w 648"/>
                <a:gd name="T77" fmla="*/ 2147483647 h 732"/>
                <a:gd name="T78" fmla="*/ 2147483647 w 648"/>
                <a:gd name="T79" fmla="*/ 2147483647 h 732"/>
                <a:gd name="T80" fmla="*/ 2147483647 w 648"/>
                <a:gd name="T81" fmla="*/ 2147483647 h 732"/>
                <a:gd name="T82" fmla="*/ 2147483647 w 648"/>
                <a:gd name="T83" fmla="*/ 2147483647 h 732"/>
                <a:gd name="T84" fmla="*/ 2147483647 w 648"/>
                <a:gd name="T85" fmla="*/ 2147483647 h 732"/>
                <a:gd name="T86" fmla="*/ 2147483647 w 648"/>
                <a:gd name="T87" fmla="*/ 2147483647 h 732"/>
                <a:gd name="T88" fmla="*/ 2147483647 w 648"/>
                <a:gd name="T89" fmla="*/ 2147483647 h 732"/>
                <a:gd name="T90" fmla="*/ 2147483647 w 648"/>
                <a:gd name="T91" fmla="*/ 2147483647 h 732"/>
                <a:gd name="T92" fmla="*/ 2147483647 w 648"/>
                <a:gd name="T93" fmla="*/ 2147483647 h 732"/>
                <a:gd name="T94" fmla="*/ 2147483647 w 648"/>
                <a:gd name="T95" fmla="*/ 0 h 732"/>
                <a:gd name="T96" fmla="*/ 2147483647 w 648"/>
                <a:gd name="T97" fmla="*/ 2147483647 h 732"/>
                <a:gd name="T98" fmla="*/ 2147483647 w 648"/>
                <a:gd name="T99" fmla="*/ 2147483647 h 732"/>
                <a:gd name="T100" fmla="*/ 2147483647 w 648"/>
                <a:gd name="T101" fmla="*/ 2147483647 h 732"/>
                <a:gd name="T102" fmla="*/ 2147483647 w 648"/>
                <a:gd name="T103" fmla="*/ 2147483647 h 732"/>
                <a:gd name="T104" fmla="*/ 2147483647 w 648"/>
                <a:gd name="T105" fmla="*/ 2147483647 h 732"/>
                <a:gd name="T106" fmla="*/ 2147483647 w 648"/>
                <a:gd name="T107" fmla="*/ 2147483647 h 732"/>
                <a:gd name="T108" fmla="*/ 2147483647 w 648"/>
                <a:gd name="T109" fmla="*/ 2147483647 h 732"/>
                <a:gd name="T110" fmla="*/ 2147483647 w 648"/>
                <a:gd name="T111" fmla="*/ 2147483647 h 732"/>
                <a:gd name="T112" fmla="*/ 2147483647 w 648"/>
                <a:gd name="T113" fmla="*/ 2147483647 h 732"/>
                <a:gd name="T114" fmla="*/ 0 w 648"/>
                <a:gd name="T115" fmla="*/ 2147483647 h 732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648"/>
                <a:gd name="T175" fmla="*/ 0 h 732"/>
                <a:gd name="T176" fmla="*/ 648 w 648"/>
                <a:gd name="T177" fmla="*/ 732 h 732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648" h="732">
                  <a:moveTo>
                    <a:pt x="0" y="570"/>
                  </a:moveTo>
                  <a:lnTo>
                    <a:pt x="12" y="576"/>
                  </a:lnTo>
                  <a:lnTo>
                    <a:pt x="18" y="582"/>
                  </a:lnTo>
                  <a:lnTo>
                    <a:pt x="30" y="588"/>
                  </a:lnTo>
                  <a:lnTo>
                    <a:pt x="36" y="594"/>
                  </a:lnTo>
                  <a:lnTo>
                    <a:pt x="42" y="612"/>
                  </a:lnTo>
                  <a:lnTo>
                    <a:pt x="48" y="624"/>
                  </a:lnTo>
                  <a:lnTo>
                    <a:pt x="48" y="642"/>
                  </a:lnTo>
                  <a:lnTo>
                    <a:pt x="54" y="648"/>
                  </a:lnTo>
                  <a:lnTo>
                    <a:pt x="54" y="672"/>
                  </a:lnTo>
                  <a:lnTo>
                    <a:pt x="48" y="684"/>
                  </a:lnTo>
                  <a:lnTo>
                    <a:pt x="48" y="690"/>
                  </a:lnTo>
                  <a:lnTo>
                    <a:pt x="42" y="702"/>
                  </a:lnTo>
                  <a:lnTo>
                    <a:pt x="42" y="732"/>
                  </a:lnTo>
                  <a:lnTo>
                    <a:pt x="120" y="732"/>
                  </a:lnTo>
                  <a:lnTo>
                    <a:pt x="120" y="714"/>
                  </a:lnTo>
                  <a:lnTo>
                    <a:pt x="144" y="714"/>
                  </a:lnTo>
                  <a:lnTo>
                    <a:pt x="144" y="708"/>
                  </a:lnTo>
                  <a:lnTo>
                    <a:pt x="150" y="702"/>
                  </a:lnTo>
                  <a:lnTo>
                    <a:pt x="156" y="690"/>
                  </a:lnTo>
                  <a:lnTo>
                    <a:pt x="162" y="684"/>
                  </a:lnTo>
                  <a:lnTo>
                    <a:pt x="168" y="684"/>
                  </a:lnTo>
                  <a:lnTo>
                    <a:pt x="174" y="678"/>
                  </a:lnTo>
                  <a:lnTo>
                    <a:pt x="186" y="678"/>
                  </a:lnTo>
                  <a:lnTo>
                    <a:pt x="186" y="654"/>
                  </a:lnTo>
                  <a:lnTo>
                    <a:pt x="192" y="642"/>
                  </a:lnTo>
                  <a:lnTo>
                    <a:pt x="192" y="630"/>
                  </a:lnTo>
                  <a:lnTo>
                    <a:pt x="198" y="618"/>
                  </a:lnTo>
                  <a:lnTo>
                    <a:pt x="204" y="612"/>
                  </a:lnTo>
                  <a:lnTo>
                    <a:pt x="216" y="606"/>
                  </a:lnTo>
                  <a:lnTo>
                    <a:pt x="228" y="606"/>
                  </a:lnTo>
                  <a:lnTo>
                    <a:pt x="240" y="612"/>
                  </a:lnTo>
                  <a:lnTo>
                    <a:pt x="246" y="618"/>
                  </a:lnTo>
                  <a:lnTo>
                    <a:pt x="258" y="624"/>
                  </a:lnTo>
                  <a:lnTo>
                    <a:pt x="270" y="636"/>
                  </a:lnTo>
                  <a:lnTo>
                    <a:pt x="300" y="636"/>
                  </a:lnTo>
                  <a:lnTo>
                    <a:pt x="306" y="642"/>
                  </a:lnTo>
                  <a:lnTo>
                    <a:pt x="318" y="648"/>
                  </a:lnTo>
                  <a:lnTo>
                    <a:pt x="324" y="654"/>
                  </a:lnTo>
                  <a:lnTo>
                    <a:pt x="336" y="654"/>
                  </a:lnTo>
                  <a:lnTo>
                    <a:pt x="348" y="648"/>
                  </a:lnTo>
                  <a:lnTo>
                    <a:pt x="354" y="642"/>
                  </a:lnTo>
                  <a:lnTo>
                    <a:pt x="360" y="648"/>
                  </a:lnTo>
                  <a:lnTo>
                    <a:pt x="372" y="648"/>
                  </a:lnTo>
                  <a:lnTo>
                    <a:pt x="384" y="642"/>
                  </a:lnTo>
                  <a:lnTo>
                    <a:pt x="390" y="636"/>
                  </a:lnTo>
                  <a:lnTo>
                    <a:pt x="396" y="624"/>
                  </a:lnTo>
                  <a:lnTo>
                    <a:pt x="402" y="606"/>
                  </a:lnTo>
                  <a:lnTo>
                    <a:pt x="408" y="594"/>
                  </a:lnTo>
                  <a:lnTo>
                    <a:pt x="408" y="582"/>
                  </a:lnTo>
                  <a:lnTo>
                    <a:pt x="426" y="564"/>
                  </a:lnTo>
                  <a:lnTo>
                    <a:pt x="444" y="558"/>
                  </a:lnTo>
                  <a:lnTo>
                    <a:pt x="456" y="552"/>
                  </a:lnTo>
                  <a:lnTo>
                    <a:pt x="462" y="546"/>
                  </a:lnTo>
                  <a:lnTo>
                    <a:pt x="468" y="534"/>
                  </a:lnTo>
                  <a:lnTo>
                    <a:pt x="480" y="528"/>
                  </a:lnTo>
                  <a:lnTo>
                    <a:pt x="480" y="492"/>
                  </a:lnTo>
                  <a:lnTo>
                    <a:pt x="492" y="468"/>
                  </a:lnTo>
                  <a:lnTo>
                    <a:pt x="504" y="462"/>
                  </a:lnTo>
                  <a:lnTo>
                    <a:pt x="510" y="462"/>
                  </a:lnTo>
                  <a:lnTo>
                    <a:pt x="522" y="456"/>
                  </a:lnTo>
                  <a:lnTo>
                    <a:pt x="564" y="414"/>
                  </a:lnTo>
                  <a:lnTo>
                    <a:pt x="576" y="390"/>
                  </a:lnTo>
                  <a:lnTo>
                    <a:pt x="582" y="384"/>
                  </a:lnTo>
                  <a:lnTo>
                    <a:pt x="594" y="384"/>
                  </a:lnTo>
                  <a:lnTo>
                    <a:pt x="606" y="378"/>
                  </a:lnTo>
                  <a:lnTo>
                    <a:pt x="618" y="378"/>
                  </a:lnTo>
                  <a:lnTo>
                    <a:pt x="630" y="354"/>
                  </a:lnTo>
                  <a:lnTo>
                    <a:pt x="648" y="354"/>
                  </a:lnTo>
                  <a:lnTo>
                    <a:pt x="648" y="348"/>
                  </a:lnTo>
                  <a:lnTo>
                    <a:pt x="642" y="336"/>
                  </a:lnTo>
                  <a:lnTo>
                    <a:pt x="624" y="318"/>
                  </a:lnTo>
                  <a:lnTo>
                    <a:pt x="606" y="312"/>
                  </a:lnTo>
                  <a:lnTo>
                    <a:pt x="594" y="312"/>
                  </a:lnTo>
                  <a:lnTo>
                    <a:pt x="576" y="306"/>
                  </a:lnTo>
                  <a:lnTo>
                    <a:pt x="564" y="306"/>
                  </a:lnTo>
                  <a:lnTo>
                    <a:pt x="564" y="276"/>
                  </a:lnTo>
                  <a:lnTo>
                    <a:pt x="546" y="276"/>
                  </a:lnTo>
                  <a:lnTo>
                    <a:pt x="546" y="246"/>
                  </a:lnTo>
                  <a:lnTo>
                    <a:pt x="552" y="240"/>
                  </a:lnTo>
                  <a:lnTo>
                    <a:pt x="546" y="216"/>
                  </a:lnTo>
                  <a:lnTo>
                    <a:pt x="516" y="216"/>
                  </a:lnTo>
                  <a:lnTo>
                    <a:pt x="516" y="186"/>
                  </a:lnTo>
                  <a:lnTo>
                    <a:pt x="510" y="180"/>
                  </a:lnTo>
                  <a:lnTo>
                    <a:pt x="480" y="180"/>
                  </a:lnTo>
                  <a:lnTo>
                    <a:pt x="462" y="162"/>
                  </a:lnTo>
                  <a:lnTo>
                    <a:pt x="450" y="156"/>
                  </a:lnTo>
                  <a:lnTo>
                    <a:pt x="432" y="120"/>
                  </a:lnTo>
                  <a:lnTo>
                    <a:pt x="432" y="96"/>
                  </a:lnTo>
                  <a:lnTo>
                    <a:pt x="426" y="90"/>
                  </a:lnTo>
                  <a:lnTo>
                    <a:pt x="414" y="66"/>
                  </a:lnTo>
                  <a:lnTo>
                    <a:pt x="408" y="60"/>
                  </a:lnTo>
                  <a:lnTo>
                    <a:pt x="396" y="60"/>
                  </a:lnTo>
                  <a:lnTo>
                    <a:pt x="396" y="30"/>
                  </a:lnTo>
                  <a:lnTo>
                    <a:pt x="384" y="18"/>
                  </a:lnTo>
                  <a:lnTo>
                    <a:pt x="378" y="0"/>
                  </a:lnTo>
                  <a:lnTo>
                    <a:pt x="342" y="6"/>
                  </a:lnTo>
                  <a:lnTo>
                    <a:pt x="330" y="18"/>
                  </a:lnTo>
                  <a:lnTo>
                    <a:pt x="306" y="18"/>
                  </a:lnTo>
                  <a:lnTo>
                    <a:pt x="264" y="60"/>
                  </a:lnTo>
                  <a:lnTo>
                    <a:pt x="258" y="60"/>
                  </a:lnTo>
                  <a:lnTo>
                    <a:pt x="258" y="42"/>
                  </a:lnTo>
                  <a:lnTo>
                    <a:pt x="252" y="42"/>
                  </a:lnTo>
                  <a:lnTo>
                    <a:pt x="252" y="24"/>
                  </a:lnTo>
                  <a:lnTo>
                    <a:pt x="246" y="18"/>
                  </a:lnTo>
                  <a:lnTo>
                    <a:pt x="228" y="18"/>
                  </a:lnTo>
                  <a:lnTo>
                    <a:pt x="216" y="24"/>
                  </a:lnTo>
                  <a:lnTo>
                    <a:pt x="168" y="36"/>
                  </a:lnTo>
                  <a:lnTo>
                    <a:pt x="132" y="36"/>
                  </a:lnTo>
                  <a:lnTo>
                    <a:pt x="114" y="42"/>
                  </a:lnTo>
                  <a:lnTo>
                    <a:pt x="78" y="42"/>
                  </a:lnTo>
                  <a:lnTo>
                    <a:pt x="78" y="216"/>
                  </a:lnTo>
                  <a:lnTo>
                    <a:pt x="72" y="222"/>
                  </a:lnTo>
                  <a:lnTo>
                    <a:pt x="78" y="348"/>
                  </a:lnTo>
                  <a:lnTo>
                    <a:pt x="6" y="348"/>
                  </a:lnTo>
                  <a:lnTo>
                    <a:pt x="0" y="570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26" name="Australia" descr="© INSCALE GmbH, 05.05.2010&#10;http://www.presentationload.com/">
              <a:extLst>
                <a:ext uri="{FF2B5EF4-FFF2-40B4-BE49-F238E27FC236}">
                  <a16:creationId xmlns:a16="http://schemas.microsoft.com/office/drawing/2014/main" id="{CAE21097-9566-4585-B02C-03194F4449B5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8978610" y="4905090"/>
              <a:ext cx="1258943" cy="1195712"/>
            </a:xfrm>
            <a:custGeom>
              <a:avLst/>
              <a:gdLst>
                <a:gd name="T0" fmla="*/ 2147483647 w 2838"/>
                <a:gd name="T1" fmla="*/ 2147483647 h 2664"/>
                <a:gd name="T2" fmla="*/ 2147483647 w 2838"/>
                <a:gd name="T3" fmla="*/ 2147483647 h 2664"/>
                <a:gd name="T4" fmla="*/ 2147483647 w 2838"/>
                <a:gd name="T5" fmla="*/ 2147483647 h 2664"/>
                <a:gd name="T6" fmla="*/ 2147483647 w 2838"/>
                <a:gd name="T7" fmla="*/ 2147483647 h 2664"/>
                <a:gd name="T8" fmla="*/ 2147483647 w 2838"/>
                <a:gd name="T9" fmla="*/ 2147483647 h 2664"/>
                <a:gd name="T10" fmla="*/ 2147483647 w 2838"/>
                <a:gd name="T11" fmla="*/ 2147483647 h 2664"/>
                <a:gd name="T12" fmla="*/ 2147483647 w 2838"/>
                <a:gd name="T13" fmla="*/ 2147483647 h 2664"/>
                <a:gd name="T14" fmla="*/ 2147483647 w 2838"/>
                <a:gd name="T15" fmla="*/ 2147483647 h 2664"/>
                <a:gd name="T16" fmla="*/ 2147483647 w 2838"/>
                <a:gd name="T17" fmla="*/ 2147483647 h 2664"/>
                <a:gd name="T18" fmla="*/ 2147483647 w 2838"/>
                <a:gd name="T19" fmla="*/ 2147483647 h 2664"/>
                <a:gd name="T20" fmla="*/ 2147483647 w 2838"/>
                <a:gd name="T21" fmla="*/ 2147483647 h 2664"/>
                <a:gd name="T22" fmla="*/ 2147483647 w 2838"/>
                <a:gd name="T23" fmla="*/ 2147483647 h 2664"/>
                <a:gd name="T24" fmla="*/ 2147483647 w 2838"/>
                <a:gd name="T25" fmla="*/ 2147483647 h 2664"/>
                <a:gd name="T26" fmla="*/ 2147483647 w 2838"/>
                <a:gd name="T27" fmla="*/ 2147483647 h 2664"/>
                <a:gd name="T28" fmla="*/ 2147483647 w 2838"/>
                <a:gd name="T29" fmla="*/ 2147483647 h 2664"/>
                <a:gd name="T30" fmla="*/ 2147483647 w 2838"/>
                <a:gd name="T31" fmla="*/ 2147483647 h 2664"/>
                <a:gd name="T32" fmla="*/ 2147483647 w 2838"/>
                <a:gd name="T33" fmla="*/ 2147483647 h 2664"/>
                <a:gd name="T34" fmla="*/ 2147483647 w 2838"/>
                <a:gd name="T35" fmla="*/ 2147483647 h 2664"/>
                <a:gd name="T36" fmla="*/ 2147483647 w 2838"/>
                <a:gd name="T37" fmla="*/ 2147483647 h 2664"/>
                <a:gd name="T38" fmla="*/ 2147483647 w 2838"/>
                <a:gd name="T39" fmla="*/ 2147483647 h 2664"/>
                <a:gd name="T40" fmla="*/ 2147483647 w 2838"/>
                <a:gd name="T41" fmla="*/ 2147483647 h 2664"/>
                <a:gd name="T42" fmla="*/ 2147483647 w 2838"/>
                <a:gd name="T43" fmla="*/ 2147483647 h 2664"/>
                <a:gd name="T44" fmla="*/ 2147483647 w 2838"/>
                <a:gd name="T45" fmla="*/ 2147483647 h 2664"/>
                <a:gd name="T46" fmla="*/ 2147483647 w 2838"/>
                <a:gd name="T47" fmla="*/ 2147483647 h 2664"/>
                <a:gd name="T48" fmla="*/ 2147483647 w 2838"/>
                <a:gd name="T49" fmla="*/ 2147483647 h 2664"/>
                <a:gd name="T50" fmla="*/ 2147483647 w 2838"/>
                <a:gd name="T51" fmla="*/ 2147483647 h 2664"/>
                <a:gd name="T52" fmla="*/ 2147483647 w 2838"/>
                <a:gd name="T53" fmla="*/ 2147483647 h 2664"/>
                <a:gd name="T54" fmla="*/ 2147483647 w 2838"/>
                <a:gd name="T55" fmla="*/ 2147483647 h 2664"/>
                <a:gd name="T56" fmla="*/ 2147483647 w 2838"/>
                <a:gd name="T57" fmla="*/ 2147483647 h 2664"/>
                <a:gd name="T58" fmla="*/ 2147483647 w 2838"/>
                <a:gd name="T59" fmla="*/ 2147483647 h 2664"/>
                <a:gd name="T60" fmla="*/ 2147483647 w 2838"/>
                <a:gd name="T61" fmla="*/ 2147483647 h 2664"/>
                <a:gd name="T62" fmla="*/ 2147483647 w 2838"/>
                <a:gd name="T63" fmla="*/ 2147483647 h 2664"/>
                <a:gd name="T64" fmla="*/ 2147483647 w 2838"/>
                <a:gd name="T65" fmla="*/ 2147483647 h 2664"/>
                <a:gd name="T66" fmla="*/ 2147483647 w 2838"/>
                <a:gd name="T67" fmla="*/ 2147483647 h 2664"/>
                <a:gd name="T68" fmla="*/ 2147483647 w 2838"/>
                <a:gd name="T69" fmla="*/ 2147483647 h 2664"/>
                <a:gd name="T70" fmla="*/ 2147483647 w 2838"/>
                <a:gd name="T71" fmla="*/ 2147483647 h 2664"/>
                <a:gd name="T72" fmla="*/ 2147483647 w 2838"/>
                <a:gd name="T73" fmla="*/ 2147483647 h 2664"/>
                <a:gd name="T74" fmla="*/ 2147483647 w 2838"/>
                <a:gd name="T75" fmla="*/ 2147483647 h 2664"/>
                <a:gd name="T76" fmla="*/ 2147483647 w 2838"/>
                <a:gd name="T77" fmla="*/ 2147483647 h 2664"/>
                <a:gd name="T78" fmla="*/ 2147483647 w 2838"/>
                <a:gd name="T79" fmla="*/ 2147483647 h 2664"/>
                <a:gd name="T80" fmla="*/ 2147483647 w 2838"/>
                <a:gd name="T81" fmla="*/ 2147483647 h 2664"/>
                <a:gd name="T82" fmla="*/ 2147483647 w 2838"/>
                <a:gd name="T83" fmla="*/ 2147483647 h 2664"/>
                <a:gd name="T84" fmla="*/ 2147483647 w 2838"/>
                <a:gd name="T85" fmla="*/ 2147483647 h 2664"/>
                <a:gd name="T86" fmla="*/ 2147483647 w 2838"/>
                <a:gd name="T87" fmla="*/ 2147483647 h 2664"/>
                <a:gd name="T88" fmla="*/ 2147483647 w 2838"/>
                <a:gd name="T89" fmla="*/ 2147483647 h 2664"/>
                <a:gd name="T90" fmla="*/ 2147483647 w 2838"/>
                <a:gd name="T91" fmla="*/ 2147483647 h 2664"/>
                <a:gd name="T92" fmla="*/ 2147483647 w 2838"/>
                <a:gd name="T93" fmla="*/ 2147483647 h 2664"/>
                <a:gd name="T94" fmla="*/ 2147483647 w 2838"/>
                <a:gd name="T95" fmla="*/ 2147483647 h 2664"/>
                <a:gd name="T96" fmla="*/ 2147483647 w 2838"/>
                <a:gd name="T97" fmla="*/ 2147483647 h 2664"/>
                <a:gd name="T98" fmla="*/ 2147483647 w 2838"/>
                <a:gd name="T99" fmla="*/ 2147483647 h 2664"/>
                <a:gd name="T100" fmla="*/ 2147483647 w 2838"/>
                <a:gd name="T101" fmla="*/ 2147483647 h 2664"/>
                <a:gd name="T102" fmla="*/ 2147483647 w 2838"/>
                <a:gd name="T103" fmla="*/ 2147483647 h 2664"/>
                <a:gd name="T104" fmla="*/ 2147483647 w 2838"/>
                <a:gd name="T105" fmla="*/ 2147483647 h 2664"/>
                <a:gd name="T106" fmla="*/ 2147483647 w 2838"/>
                <a:gd name="T107" fmla="*/ 2147483647 h 2664"/>
                <a:gd name="T108" fmla="*/ 2147483647 w 2838"/>
                <a:gd name="T109" fmla="*/ 2147483647 h 2664"/>
                <a:gd name="T110" fmla="*/ 2147483647 w 2838"/>
                <a:gd name="T111" fmla="*/ 2147483647 h 2664"/>
                <a:gd name="T112" fmla="*/ 2147483647 w 2838"/>
                <a:gd name="T113" fmla="*/ 2147483647 h 2664"/>
                <a:gd name="T114" fmla="*/ 2147483647 w 2838"/>
                <a:gd name="T115" fmla="*/ 2147483647 h 2664"/>
                <a:gd name="T116" fmla="*/ 2147483647 w 2838"/>
                <a:gd name="T117" fmla="*/ 2147483647 h 266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2838"/>
                <a:gd name="T178" fmla="*/ 0 h 2664"/>
                <a:gd name="T179" fmla="*/ 2838 w 2838"/>
                <a:gd name="T180" fmla="*/ 2664 h 266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2838" h="2664">
                  <a:moveTo>
                    <a:pt x="1530" y="66"/>
                  </a:moveTo>
                  <a:lnTo>
                    <a:pt x="1524" y="60"/>
                  </a:lnTo>
                  <a:lnTo>
                    <a:pt x="1518" y="60"/>
                  </a:lnTo>
                  <a:lnTo>
                    <a:pt x="1506" y="66"/>
                  </a:lnTo>
                  <a:lnTo>
                    <a:pt x="1500" y="72"/>
                  </a:lnTo>
                  <a:lnTo>
                    <a:pt x="1494" y="84"/>
                  </a:lnTo>
                  <a:lnTo>
                    <a:pt x="1494" y="102"/>
                  </a:lnTo>
                  <a:lnTo>
                    <a:pt x="1506" y="102"/>
                  </a:lnTo>
                  <a:lnTo>
                    <a:pt x="1512" y="90"/>
                  </a:lnTo>
                  <a:lnTo>
                    <a:pt x="1524" y="78"/>
                  </a:lnTo>
                  <a:lnTo>
                    <a:pt x="1530" y="66"/>
                  </a:lnTo>
                  <a:close/>
                  <a:moveTo>
                    <a:pt x="1476" y="2016"/>
                  </a:moveTo>
                  <a:lnTo>
                    <a:pt x="1464" y="2016"/>
                  </a:lnTo>
                  <a:lnTo>
                    <a:pt x="1440" y="2028"/>
                  </a:lnTo>
                  <a:lnTo>
                    <a:pt x="1440" y="2034"/>
                  </a:lnTo>
                  <a:lnTo>
                    <a:pt x="1452" y="2046"/>
                  </a:lnTo>
                  <a:lnTo>
                    <a:pt x="1452" y="2052"/>
                  </a:lnTo>
                  <a:lnTo>
                    <a:pt x="1470" y="2052"/>
                  </a:lnTo>
                  <a:lnTo>
                    <a:pt x="1482" y="2046"/>
                  </a:lnTo>
                  <a:lnTo>
                    <a:pt x="1488" y="2040"/>
                  </a:lnTo>
                  <a:lnTo>
                    <a:pt x="1506" y="2040"/>
                  </a:lnTo>
                  <a:lnTo>
                    <a:pt x="1512" y="2034"/>
                  </a:lnTo>
                  <a:lnTo>
                    <a:pt x="1530" y="2034"/>
                  </a:lnTo>
                  <a:lnTo>
                    <a:pt x="1536" y="2028"/>
                  </a:lnTo>
                  <a:lnTo>
                    <a:pt x="1512" y="2028"/>
                  </a:lnTo>
                  <a:lnTo>
                    <a:pt x="1500" y="2016"/>
                  </a:lnTo>
                  <a:lnTo>
                    <a:pt x="1476" y="2016"/>
                  </a:lnTo>
                  <a:close/>
                  <a:moveTo>
                    <a:pt x="2802" y="1164"/>
                  </a:moveTo>
                  <a:lnTo>
                    <a:pt x="2802" y="1134"/>
                  </a:lnTo>
                  <a:lnTo>
                    <a:pt x="2796" y="1116"/>
                  </a:lnTo>
                  <a:lnTo>
                    <a:pt x="2796" y="1092"/>
                  </a:lnTo>
                  <a:lnTo>
                    <a:pt x="2790" y="1086"/>
                  </a:lnTo>
                  <a:lnTo>
                    <a:pt x="2778" y="1086"/>
                  </a:lnTo>
                  <a:lnTo>
                    <a:pt x="2772" y="1080"/>
                  </a:lnTo>
                  <a:lnTo>
                    <a:pt x="2760" y="1080"/>
                  </a:lnTo>
                  <a:lnTo>
                    <a:pt x="2760" y="1062"/>
                  </a:lnTo>
                  <a:lnTo>
                    <a:pt x="2742" y="1050"/>
                  </a:lnTo>
                  <a:lnTo>
                    <a:pt x="2742" y="1014"/>
                  </a:lnTo>
                  <a:lnTo>
                    <a:pt x="2736" y="1008"/>
                  </a:lnTo>
                  <a:lnTo>
                    <a:pt x="2724" y="1002"/>
                  </a:lnTo>
                  <a:lnTo>
                    <a:pt x="2718" y="996"/>
                  </a:lnTo>
                  <a:lnTo>
                    <a:pt x="2706" y="996"/>
                  </a:lnTo>
                  <a:lnTo>
                    <a:pt x="2712" y="996"/>
                  </a:lnTo>
                  <a:lnTo>
                    <a:pt x="2718" y="990"/>
                  </a:lnTo>
                  <a:lnTo>
                    <a:pt x="2730" y="990"/>
                  </a:lnTo>
                  <a:lnTo>
                    <a:pt x="2742" y="984"/>
                  </a:lnTo>
                  <a:lnTo>
                    <a:pt x="2760" y="966"/>
                  </a:lnTo>
                  <a:lnTo>
                    <a:pt x="2754" y="954"/>
                  </a:lnTo>
                  <a:lnTo>
                    <a:pt x="2736" y="936"/>
                  </a:lnTo>
                  <a:lnTo>
                    <a:pt x="2730" y="936"/>
                  </a:lnTo>
                  <a:lnTo>
                    <a:pt x="2730" y="930"/>
                  </a:lnTo>
                  <a:lnTo>
                    <a:pt x="2712" y="912"/>
                  </a:lnTo>
                  <a:lnTo>
                    <a:pt x="2700" y="906"/>
                  </a:lnTo>
                  <a:lnTo>
                    <a:pt x="2694" y="912"/>
                  </a:lnTo>
                  <a:lnTo>
                    <a:pt x="2694" y="936"/>
                  </a:lnTo>
                  <a:lnTo>
                    <a:pt x="2670" y="930"/>
                  </a:lnTo>
                  <a:lnTo>
                    <a:pt x="2670" y="924"/>
                  </a:lnTo>
                  <a:lnTo>
                    <a:pt x="2676" y="918"/>
                  </a:lnTo>
                  <a:lnTo>
                    <a:pt x="2676" y="906"/>
                  </a:lnTo>
                  <a:lnTo>
                    <a:pt x="2682" y="894"/>
                  </a:lnTo>
                  <a:lnTo>
                    <a:pt x="2688" y="876"/>
                  </a:lnTo>
                  <a:lnTo>
                    <a:pt x="2688" y="858"/>
                  </a:lnTo>
                  <a:lnTo>
                    <a:pt x="2682" y="852"/>
                  </a:lnTo>
                  <a:lnTo>
                    <a:pt x="2676" y="840"/>
                  </a:lnTo>
                  <a:lnTo>
                    <a:pt x="2670" y="840"/>
                  </a:lnTo>
                  <a:lnTo>
                    <a:pt x="2652" y="822"/>
                  </a:lnTo>
                  <a:lnTo>
                    <a:pt x="2652" y="816"/>
                  </a:lnTo>
                  <a:lnTo>
                    <a:pt x="2658" y="804"/>
                  </a:lnTo>
                  <a:lnTo>
                    <a:pt x="2658" y="792"/>
                  </a:lnTo>
                  <a:lnTo>
                    <a:pt x="2664" y="774"/>
                  </a:lnTo>
                  <a:lnTo>
                    <a:pt x="2664" y="762"/>
                  </a:lnTo>
                  <a:lnTo>
                    <a:pt x="2652" y="750"/>
                  </a:lnTo>
                  <a:lnTo>
                    <a:pt x="2628" y="732"/>
                  </a:lnTo>
                  <a:lnTo>
                    <a:pt x="2598" y="720"/>
                  </a:lnTo>
                  <a:lnTo>
                    <a:pt x="2580" y="708"/>
                  </a:lnTo>
                  <a:lnTo>
                    <a:pt x="2568" y="702"/>
                  </a:lnTo>
                  <a:lnTo>
                    <a:pt x="2556" y="708"/>
                  </a:lnTo>
                  <a:lnTo>
                    <a:pt x="2550" y="696"/>
                  </a:lnTo>
                  <a:lnTo>
                    <a:pt x="2538" y="684"/>
                  </a:lnTo>
                  <a:lnTo>
                    <a:pt x="2532" y="672"/>
                  </a:lnTo>
                  <a:lnTo>
                    <a:pt x="2520" y="660"/>
                  </a:lnTo>
                  <a:lnTo>
                    <a:pt x="2514" y="642"/>
                  </a:lnTo>
                  <a:lnTo>
                    <a:pt x="2514" y="594"/>
                  </a:lnTo>
                  <a:lnTo>
                    <a:pt x="2520" y="576"/>
                  </a:lnTo>
                  <a:lnTo>
                    <a:pt x="2526" y="564"/>
                  </a:lnTo>
                  <a:lnTo>
                    <a:pt x="2526" y="546"/>
                  </a:lnTo>
                  <a:lnTo>
                    <a:pt x="2520" y="504"/>
                  </a:lnTo>
                  <a:lnTo>
                    <a:pt x="2502" y="462"/>
                  </a:lnTo>
                  <a:lnTo>
                    <a:pt x="2490" y="426"/>
                  </a:lnTo>
                  <a:lnTo>
                    <a:pt x="2490" y="402"/>
                  </a:lnTo>
                  <a:lnTo>
                    <a:pt x="2496" y="390"/>
                  </a:lnTo>
                  <a:lnTo>
                    <a:pt x="2502" y="384"/>
                  </a:lnTo>
                  <a:lnTo>
                    <a:pt x="2502" y="324"/>
                  </a:lnTo>
                  <a:lnTo>
                    <a:pt x="2496" y="312"/>
                  </a:lnTo>
                  <a:lnTo>
                    <a:pt x="2496" y="300"/>
                  </a:lnTo>
                  <a:lnTo>
                    <a:pt x="2472" y="294"/>
                  </a:lnTo>
                  <a:lnTo>
                    <a:pt x="2460" y="288"/>
                  </a:lnTo>
                  <a:lnTo>
                    <a:pt x="2454" y="276"/>
                  </a:lnTo>
                  <a:lnTo>
                    <a:pt x="2442" y="270"/>
                  </a:lnTo>
                  <a:lnTo>
                    <a:pt x="2424" y="270"/>
                  </a:lnTo>
                  <a:lnTo>
                    <a:pt x="2418" y="282"/>
                  </a:lnTo>
                  <a:lnTo>
                    <a:pt x="2412" y="288"/>
                  </a:lnTo>
                  <a:lnTo>
                    <a:pt x="2412" y="282"/>
                  </a:lnTo>
                  <a:lnTo>
                    <a:pt x="2406" y="276"/>
                  </a:lnTo>
                  <a:lnTo>
                    <a:pt x="2400" y="264"/>
                  </a:lnTo>
                  <a:lnTo>
                    <a:pt x="2400" y="228"/>
                  </a:lnTo>
                  <a:lnTo>
                    <a:pt x="2406" y="216"/>
                  </a:lnTo>
                  <a:lnTo>
                    <a:pt x="2406" y="204"/>
                  </a:lnTo>
                  <a:lnTo>
                    <a:pt x="2388" y="180"/>
                  </a:lnTo>
                  <a:lnTo>
                    <a:pt x="2394" y="96"/>
                  </a:lnTo>
                  <a:lnTo>
                    <a:pt x="2382" y="90"/>
                  </a:lnTo>
                  <a:lnTo>
                    <a:pt x="2364" y="72"/>
                  </a:lnTo>
                  <a:lnTo>
                    <a:pt x="2364" y="66"/>
                  </a:lnTo>
                  <a:lnTo>
                    <a:pt x="2370" y="48"/>
                  </a:lnTo>
                  <a:lnTo>
                    <a:pt x="2370" y="24"/>
                  </a:lnTo>
                  <a:lnTo>
                    <a:pt x="2364" y="18"/>
                  </a:lnTo>
                  <a:lnTo>
                    <a:pt x="2346" y="18"/>
                  </a:lnTo>
                  <a:lnTo>
                    <a:pt x="2346" y="0"/>
                  </a:lnTo>
                  <a:lnTo>
                    <a:pt x="2316" y="12"/>
                  </a:lnTo>
                  <a:lnTo>
                    <a:pt x="2310" y="30"/>
                  </a:lnTo>
                  <a:lnTo>
                    <a:pt x="2298" y="36"/>
                  </a:lnTo>
                  <a:lnTo>
                    <a:pt x="2292" y="42"/>
                  </a:lnTo>
                  <a:lnTo>
                    <a:pt x="2280" y="48"/>
                  </a:lnTo>
                  <a:lnTo>
                    <a:pt x="2280" y="66"/>
                  </a:lnTo>
                  <a:lnTo>
                    <a:pt x="2286" y="78"/>
                  </a:lnTo>
                  <a:lnTo>
                    <a:pt x="2286" y="90"/>
                  </a:lnTo>
                  <a:lnTo>
                    <a:pt x="2292" y="102"/>
                  </a:lnTo>
                  <a:lnTo>
                    <a:pt x="2292" y="114"/>
                  </a:lnTo>
                  <a:lnTo>
                    <a:pt x="2286" y="126"/>
                  </a:lnTo>
                  <a:lnTo>
                    <a:pt x="2274" y="138"/>
                  </a:lnTo>
                  <a:lnTo>
                    <a:pt x="2268" y="150"/>
                  </a:lnTo>
                  <a:lnTo>
                    <a:pt x="2238" y="180"/>
                  </a:lnTo>
                  <a:lnTo>
                    <a:pt x="2256" y="192"/>
                  </a:lnTo>
                  <a:lnTo>
                    <a:pt x="2256" y="198"/>
                  </a:lnTo>
                  <a:lnTo>
                    <a:pt x="2250" y="204"/>
                  </a:lnTo>
                  <a:lnTo>
                    <a:pt x="2238" y="228"/>
                  </a:lnTo>
                  <a:lnTo>
                    <a:pt x="2232" y="234"/>
                  </a:lnTo>
                  <a:lnTo>
                    <a:pt x="2232" y="264"/>
                  </a:lnTo>
                  <a:lnTo>
                    <a:pt x="2238" y="276"/>
                  </a:lnTo>
                  <a:lnTo>
                    <a:pt x="2238" y="288"/>
                  </a:lnTo>
                  <a:lnTo>
                    <a:pt x="2232" y="300"/>
                  </a:lnTo>
                  <a:lnTo>
                    <a:pt x="2214" y="408"/>
                  </a:lnTo>
                  <a:lnTo>
                    <a:pt x="2208" y="432"/>
                  </a:lnTo>
                  <a:lnTo>
                    <a:pt x="2202" y="438"/>
                  </a:lnTo>
                  <a:lnTo>
                    <a:pt x="2190" y="462"/>
                  </a:lnTo>
                  <a:lnTo>
                    <a:pt x="2178" y="474"/>
                  </a:lnTo>
                  <a:lnTo>
                    <a:pt x="2172" y="486"/>
                  </a:lnTo>
                  <a:lnTo>
                    <a:pt x="2166" y="492"/>
                  </a:lnTo>
                  <a:lnTo>
                    <a:pt x="2166" y="516"/>
                  </a:lnTo>
                  <a:lnTo>
                    <a:pt x="2160" y="534"/>
                  </a:lnTo>
                  <a:lnTo>
                    <a:pt x="2154" y="546"/>
                  </a:lnTo>
                  <a:lnTo>
                    <a:pt x="2142" y="552"/>
                  </a:lnTo>
                  <a:lnTo>
                    <a:pt x="2088" y="570"/>
                  </a:lnTo>
                  <a:lnTo>
                    <a:pt x="2076" y="570"/>
                  </a:lnTo>
                  <a:lnTo>
                    <a:pt x="2064" y="576"/>
                  </a:lnTo>
                  <a:lnTo>
                    <a:pt x="2058" y="576"/>
                  </a:lnTo>
                  <a:lnTo>
                    <a:pt x="2058" y="570"/>
                  </a:lnTo>
                  <a:lnTo>
                    <a:pt x="2052" y="564"/>
                  </a:lnTo>
                  <a:lnTo>
                    <a:pt x="2028" y="516"/>
                  </a:lnTo>
                  <a:lnTo>
                    <a:pt x="2022" y="510"/>
                  </a:lnTo>
                  <a:lnTo>
                    <a:pt x="1998" y="492"/>
                  </a:lnTo>
                  <a:lnTo>
                    <a:pt x="1956" y="474"/>
                  </a:lnTo>
                  <a:lnTo>
                    <a:pt x="1920" y="462"/>
                  </a:lnTo>
                  <a:lnTo>
                    <a:pt x="1908" y="456"/>
                  </a:lnTo>
                  <a:lnTo>
                    <a:pt x="1896" y="438"/>
                  </a:lnTo>
                  <a:lnTo>
                    <a:pt x="1884" y="426"/>
                  </a:lnTo>
                  <a:lnTo>
                    <a:pt x="1872" y="402"/>
                  </a:lnTo>
                  <a:lnTo>
                    <a:pt x="1866" y="396"/>
                  </a:lnTo>
                  <a:lnTo>
                    <a:pt x="1830" y="396"/>
                  </a:lnTo>
                  <a:lnTo>
                    <a:pt x="1806" y="348"/>
                  </a:lnTo>
                  <a:lnTo>
                    <a:pt x="1824" y="330"/>
                  </a:lnTo>
                  <a:lnTo>
                    <a:pt x="1824" y="306"/>
                  </a:lnTo>
                  <a:lnTo>
                    <a:pt x="1830" y="294"/>
                  </a:lnTo>
                  <a:lnTo>
                    <a:pt x="1836" y="288"/>
                  </a:lnTo>
                  <a:lnTo>
                    <a:pt x="1848" y="282"/>
                  </a:lnTo>
                  <a:lnTo>
                    <a:pt x="1854" y="276"/>
                  </a:lnTo>
                  <a:lnTo>
                    <a:pt x="1848" y="228"/>
                  </a:lnTo>
                  <a:lnTo>
                    <a:pt x="1866" y="210"/>
                  </a:lnTo>
                  <a:lnTo>
                    <a:pt x="1872" y="216"/>
                  </a:lnTo>
                  <a:lnTo>
                    <a:pt x="1884" y="216"/>
                  </a:lnTo>
                  <a:lnTo>
                    <a:pt x="1890" y="222"/>
                  </a:lnTo>
                  <a:lnTo>
                    <a:pt x="1896" y="222"/>
                  </a:lnTo>
                  <a:lnTo>
                    <a:pt x="1902" y="216"/>
                  </a:lnTo>
                  <a:lnTo>
                    <a:pt x="1908" y="204"/>
                  </a:lnTo>
                  <a:lnTo>
                    <a:pt x="1908" y="180"/>
                  </a:lnTo>
                  <a:lnTo>
                    <a:pt x="1944" y="144"/>
                  </a:lnTo>
                  <a:lnTo>
                    <a:pt x="1938" y="132"/>
                  </a:lnTo>
                  <a:lnTo>
                    <a:pt x="1914" y="108"/>
                  </a:lnTo>
                  <a:lnTo>
                    <a:pt x="1890" y="108"/>
                  </a:lnTo>
                  <a:lnTo>
                    <a:pt x="1872" y="114"/>
                  </a:lnTo>
                  <a:lnTo>
                    <a:pt x="1848" y="126"/>
                  </a:lnTo>
                  <a:lnTo>
                    <a:pt x="1842" y="138"/>
                  </a:lnTo>
                  <a:lnTo>
                    <a:pt x="1842" y="120"/>
                  </a:lnTo>
                  <a:lnTo>
                    <a:pt x="1812" y="126"/>
                  </a:lnTo>
                  <a:lnTo>
                    <a:pt x="1794" y="138"/>
                  </a:lnTo>
                  <a:lnTo>
                    <a:pt x="1788" y="120"/>
                  </a:lnTo>
                  <a:lnTo>
                    <a:pt x="1752" y="114"/>
                  </a:lnTo>
                  <a:lnTo>
                    <a:pt x="1746" y="108"/>
                  </a:lnTo>
                  <a:lnTo>
                    <a:pt x="1734" y="102"/>
                  </a:lnTo>
                  <a:lnTo>
                    <a:pt x="1728" y="96"/>
                  </a:lnTo>
                  <a:lnTo>
                    <a:pt x="1716" y="90"/>
                  </a:lnTo>
                  <a:lnTo>
                    <a:pt x="1674" y="90"/>
                  </a:lnTo>
                  <a:lnTo>
                    <a:pt x="1662" y="84"/>
                  </a:lnTo>
                  <a:lnTo>
                    <a:pt x="1650" y="84"/>
                  </a:lnTo>
                  <a:lnTo>
                    <a:pt x="1650" y="78"/>
                  </a:lnTo>
                  <a:lnTo>
                    <a:pt x="1644" y="72"/>
                  </a:lnTo>
                  <a:lnTo>
                    <a:pt x="1632" y="48"/>
                  </a:lnTo>
                  <a:lnTo>
                    <a:pt x="1626" y="42"/>
                  </a:lnTo>
                  <a:lnTo>
                    <a:pt x="1620" y="42"/>
                  </a:lnTo>
                  <a:lnTo>
                    <a:pt x="1620" y="54"/>
                  </a:lnTo>
                  <a:lnTo>
                    <a:pt x="1614" y="60"/>
                  </a:lnTo>
                  <a:lnTo>
                    <a:pt x="1602" y="54"/>
                  </a:lnTo>
                  <a:lnTo>
                    <a:pt x="1596" y="54"/>
                  </a:lnTo>
                  <a:lnTo>
                    <a:pt x="1584" y="48"/>
                  </a:lnTo>
                  <a:lnTo>
                    <a:pt x="1566" y="48"/>
                  </a:lnTo>
                  <a:lnTo>
                    <a:pt x="1566" y="60"/>
                  </a:lnTo>
                  <a:lnTo>
                    <a:pt x="1572" y="66"/>
                  </a:lnTo>
                  <a:lnTo>
                    <a:pt x="1554" y="66"/>
                  </a:lnTo>
                  <a:lnTo>
                    <a:pt x="1548" y="72"/>
                  </a:lnTo>
                  <a:lnTo>
                    <a:pt x="1548" y="78"/>
                  </a:lnTo>
                  <a:lnTo>
                    <a:pt x="1554" y="84"/>
                  </a:lnTo>
                  <a:lnTo>
                    <a:pt x="1566" y="84"/>
                  </a:lnTo>
                  <a:lnTo>
                    <a:pt x="1590" y="96"/>
                  </a:lnTo>
                  <a:lnTo>
                    <a:pt x="1596" y="96"/>
                  </a:lnTo>
                  <a:lnTo>
                    <a:pt x="1608" y="90"/>
                  </a:lnTo>
                  <a:lnTo>
                    <a:pt x="1614" y="84"/>
                  </a:lnTo>
                  <a:lnTo>
                    <a:pt x="1644" y="102"/>
                  </a:lnTo>
                  <a:lnTo>
                    <a:pt x="1638" y="102"/>
                  </a:lnTo>
                  <a:lnTo>
                    <a:pt x="1632" y="108"/>
                  </a:lnTo>
                  <a:lnTo>
                    <a:pt x="1596" y="126"/>
                  </a:lnTo>
                  <a:lnTo>
                    <a:pt x="1572" y="126"/>
                  </a:lnTo>
                  <a:lnTo>
                    <a:pt x="1554" y="132"/>
                  </a:lnTo>
                  <a:lnTo>
                    <a:pt x="1512" y="132"/>
                  </a:lnTo>
                  <a:lnTo>
                    <a:pt x="1500" y="138"/>
                  </a:lnTo>
                  <a:lnTo>
                    <a:pt x="1482" y="144"/>
                  </a:lnTo>
                  <a:lnTo>
                    <a:pt x="1470" y="156"/>
                  </a:lnTo>
                  <a:lnTo>
                    <a:pt x="1452" y="162"/>
                  </a:lnTo>
                  <a:lnTo>
                    <a:pt x="1440" y="168"/>
                  </a:lnTo>
                  <a:lnTo>
                    <a:pt x="1434" y="174"/>
                  </a:lnTo>
                  <a:lnTo>
                    <a:pt x="1428" y="174"/>
                  </a:lnTo>
                  <a:lnTo>
                    <a:pt x="1428" y="186"/>
                  </a:lnTo>
                  <a:lnTo>
                    <a:pt x="1422" y="204"/>
                  </a:lnTo>
                  <a:lnTo>
                    <a:pt x="1422" y="228"/>
                  </a:lnTo>
                  <a:lnTo>
                    <a:pt x="1428" y="234"/>
                  </a:lnTo>
                  <a:lnTo>
                    <a:pt x="1440" y="240"/>
                  </a:lnTo>
                  <a:lnTo>
                    <a:pt x="1446" y="246"/>
                  </a:lnTo>
                  <a:lnTo>
                    <a:pt x="1452" y="246"/>
                  </a:lnTo>
                  <a:lnTo>
                    <a:pt x="1398" y="246"/>
                  </a:lnTo>
                  <a:lnTo>
                    <a:pt x="1368" y="282"/>
                  </a:lnTo>
                  <a:lnTo>
                    <a:pt x="1368" y="312"/>
                  </a:lnTo>
                  <a:lnTo>
                    <a:pt x="1362" y="324"/>
                  </a:lnTo>
                  <a:lnTo>
                    <a:pt x="1362" y="330"/>
                  </a:lnTo>
                  <a:lnTo>
                    <a:pt x="1368" y="336"/>
                  </a:lnTo>
                  <a:lnTo>
                    <a:pt x="1380" y="336"/>
                  </a:lnTo>
                  <a:lnTo>
                    <a:pt x="1404" y="348"/>
                  </a:lnTo>
                  <a:lnTo>
                    <a:pt x="1410" y="354"/>
                  </a:lnTo>
                  <a:lnTo>
                    <a:pt x="1410" y="390"/>
                  </a:lnTo>
                  <a:lnTo>
                    <a:pt x="1386" y="366"/>
                  </a:lnTo>
                  <a:lnTo>
                    <a:pt x="1356" y="366"/>
                  </a:lnTo>
                  <a:lnTo>
                    <a:pt x="1344" y="390"/>
                  </a:lnTo>
                  <a:lnTo>
                    <a:pt x="1308" y="354"/>
                  </a:lnTo>
                  <a:lnTo>
                    <a:pt x="1302" y="384"/>
                  </a:lnTo>
                  <a:lnTo>
                    <a:pt x="1278" y="396"/>
                  </a:lnTo>
                  <a:lnTo>
                    <a:pt x="1284" y="420"/>
                  </a:lnTo>
                  <a:lnTo>
                    <a:pt x="1254" y="414"/>
                  </a:lnTo>
                  <a:lnTo>
                    <a:pt x="1284" y="354"/>
                  </a:lnTo>
                  <a:lnTo>
                    <a:pt x="1278" y="348"/>
                  </a:lnTo>
                  <a:lnTo>
                    <a:pt x="1272" y="336"/>
                  </a:lnTo>
                  <a:lnTo>
                    <a:pt x="1272" y="324"/>
                  </a:lnTo>
                  <a:lnTo>
                    <a:pt x="1266" y="318"/>
                  </a:lnTo>
                  <a:lnTo>
                    <a:pt x="1254" y="312"/>
                  </a:lnTo>
                  <a:lnTo>
                    <a:pt x="1236" y="312"/>
                  </a:lnTo>
                  <a:lnTo>
                    <a:pt x="1224" y="282"/>
                  </a:lnTo>
                  <a:lnTo>
                    <a:pt x="1224" y="276"/>
                  </a:lnTo>
                  <a:lnTo>
                    <a:pt x="1230" y="270"/>
                  </a:lnTo>
                  <a:lnTo>
                    <a:pt x="1230" y="258"/>
                  </a:lnTo>
                  <a:lnTo>
                    <a:pt x="1224" y="246"/>
                  </a:lnTo>
                  <a:lnTo>
                    <a:pt x="1218" y="240"/>
                  </a:lnTo>
                  <a:lnTo>
                    <a:pt x="1206" y="234"/>
                  </a:lnTo>
                  <a:lnTo>
                    <a:pt x="1194" y="240"/>
                  </a:lnTo>
                  <a:lnTo>
                    <a:pt x="1188" y="246"/>
                  </a:lnTo>
                  <a:lnTo>
                    <a:pt x="1176" y="252"/>
                  </a:lnTo>
                  <a:lnTo>
                    <a:pt x="1176" y="264"/>
                  </a:lnTo>
                  <a:lnTo>
                    <a:pt x="1182" y="270"/>
                  </a:lnTo>
                  <a:lnTo>
                    <a:pt x="1182" y="282"/>
                  </a:lnTo>
                  <a:lnTo>
                    <a:pt x="1146" y="276"/>
                  </a:lnTo>
                  <a:lnTo>
                    <a:pt x="1152" y="306"/>
                  </a:lnTo>
                  <a:lnTo>
                    <a:pt x="1134" y="300"/>
                  </a:lnTo>
                  <a:lnTo>
                    <a:pt x="1116" y="306"/>
                  </a:lnTo>
                  <a:lnTo>
                    <a:pt x="1122" y="312"/>
                  </a:lnTo>
                  <a:lnTo>
                    <a:pt x="1122" y="330"/>
                  </a:lnTo>
                  <a:lnTo>
                    <a:pt x="1116" y="342"/>
                  </a:lnTo>
                  <a:lnTo>
                    <a:pt x="1110" y="348"/>
                  </a:lnTo>
                  <a:lnTo>
                    <a:pt x="1098" y="354"/>
                  </a:lnTo>
                  <a:lnTo>
                    <a:pt x="1092" y="360"/>
                  </a:lnTo>
                  <a:lnTo>
                    <a:pt x="1104" y="324"/>
                  </a:lnTo>
                  <a:lnTo>
                    <a:pt x="1080" y="348"/>
                  </a:lnTo>
                  <a:lnTo>
                    <a:pt x="1062" y="348"/>
                  </a:lnTo>
                  <a:lnTo>
                    <a:pt x="1056" y="360"/>
                  </a:lnTo>
                  <a:lnTo>
                    <a:pt x="1050" y="366"/>
                  </a:lnTo>
                  <a:lnTo>
                    <a:pt x="1050" y="378"/>
                  </a:lnTo>
                  <a:lnTo>
                    <a:pt x="1056" y="390"/>
                  </a:lnTo>
                  <a:lnTo>
                    <a:pt x="1056" y="396"/>
                  </a:lnTo>
                  <a:lnTo>
                    <a:pt x="1062" y="408"/>
                  </a:lnTo>
                  <a:lnTo>
                    <a:pt x="1014" y="384"/>
                  </a:lnTo>
                  <a:lnTo>
                    <a:pt x="1008" y="420"/>
                  </a:lnTo>
                  <a:lnTo>
                    <a:pt x="996" y="426"/>
                  </a:lnTo>
                  <a:lnTo>
                    <a:pt x="1008" y="450"/>
                  </a:lnTo>
                  <a:lnTo>
                    <a:pt x="1032" y="450"/>
                  </a:lnTo>
                  <a:lnTo>
                    <a:pt x="1026" y="468"/>
                  </a:lnTo>
                  <a:lnTo>
                    <a:pt x="954" y="474"/>
                  </a:lnTo>
                  <a:lnTo>
                    <a:pt x="948" y="468"/>
                  </a:lnTo>
                  <a:lnTo>
                    <a:pt x="936" y="462"/>
                  </a:lnTo>
                  <a:lnTo>
                    <a:pt x="930" y="462"/>
                  </a:lnTo>
                  <a:lnTo>
                    <a:pt x="918" y="468"/>
                  </a:lnTo>
                  <a:lnTo>
                    <a:pt x="912" y="474"/>
                  </a:lnTo>
                  <a:lnTo>
                    <a:pt x="918" y="486"/>
                  </a:lnTo>
                  <a:lnTo>
                    <a:pt x="918" y="492"/>
                  </a:lnTo>
                  <a:lnTo>
                    <a:pt x="924" y="504"/>
                  </a:lnTo>
                  <a:lnTo>
                    <a:pt x="930" y="510"/>
                  </a:lnTo>
                  <a:lnTo>
                    <a:pt x="930" y="540"/>
                  </a:lnTo>
                  <a:lnTo>
                    <a:pt x="924" y="564"/>
                  </a:lnTo>
                  <a:lnTo>
                    <a:pt x="930" y="600"/>
                  </a:lnTo>
                  <a:lnTo>
                    <a:pt x="912" y="600"/>
                  </a:lnTo>
                  <a:lnTo>
                    <a:pt x="906" y="522"/>
                  </a:lnTo>
                  <a:lnTo>
                    <a:pt x="888" y="510"/>
                  </a:lnTo>
                  <a:lnTo>
                    <a:pt x="888" y="480"/>
                  </a:lnTo>
                  <a:lnTo>
                    <a:pt x="870" y="480"/>
                  </a:lnTo>
                  <a:lnTo>
                    <a:pt x="852" y="504"/>
                  </a:lnTo>
                  <a:lnTo>
                    <a:pt x="822" y="534"/>
                  </a:lnTo>
                  <a:lnTo>
                    <a:pt x="804" y="546"/>
                  </a:lnTo>
                  <a:lnTo>
                    <a:pt x="792" y="558"/>
                  </a:lnTo>
                  <a:lnTo>
                    <a:pt x="786" y="570"/>
                  </a:lnTo>
                  <a:lnTo>
                    <a:pt x="786" y="600"/>
                  </a:lnTo>
                  <a:lnTo>
                    <a:pt x="792" y="606"/>
                  </a:lnTo>
                  <a:lnTo>
                    <a:pt x="792" y="618"/>
                  </a:lnTo>
                  <a:lnTo>
                    <a:pt x="798" y="618"/>
                  </a:lnTo>
                  <a:lnTo>
                    <a:pt x="816" y="636"/>
                  </a:lnTo>
                  <a:lnTo>
                    <a:pt x="810" y="648"/>
                  </a:lnTo>
                  <a:lnTo>
                    <a:pt x="792" y="654"/>
                  </a:lnTo>
                  <a:lnTo>
                    <a:pt x="774" y="666"/>
                  </a:lnTo>
                  <a:lnTo>
                    <a:pt x="750" y="678"/>
                  </a:lnTo>
                  <a:lnTo>
                    <a:pt x="750" y="696"/>
                  </a:lnTo>
                  <a:lnTo>
                    <a:pt x="720" y="726"/>
                  </a:lnTo>
                  <a:lnTo>
                    <a:pt x="702" y="732"/>
                  </a:lnTo>
                  <a:lnTo>
                    <a:pt x="690" y="744"/>
                  </a:lnTo>
                  <a:lnTo>
                    <a:pt x="666" y="756"/>
                  </a:lnTo>
                  <a:lnTo>
                    <a:pt x="630" y="762"/>
                  </a:lnTo>
                  <a:lnTo>
                    <a:pt x="600" y="768"/>
                  </a:lnTo>
                  <a:lnTo>
                    <a:pt x="588" y="768"/>
                  </a:lnTo>
                  <a:lnTo>
                    <a:pt x="534" y="762"/>
                  </a:lnTo>
                  <a:lnTo>
                    <a:pt x="492" y="780"/>
                  </a:lnTo>
                  <a:lnTo>
                    <a:pt x="438" y="786"/>
                  </a:lnTo>
                  <a:lnTo>
                    <a:pt x="432" y="798"/>
                  </a:lnTo>
                  <a:lnTo>
                    <a:pt x="414" y="798"/>
                  </a:lnTo>
                  <a:lnTo>
                    <a:pt x="402" y="804"/>
                  </a:lnTo>
                  <a:lnTo>
                    <a:pt x="396" y="810"/>
                  </a:lnTo>
                  <a:lnTo>
                    <a:pt x="384" y="816"/>
                  </a:lnTo>
                  <a:lnTo>
                    <a:pt x="372" y="828"/>
                  </a:lnTo>
                  <a:lnTo>
                    <a:pt x="342" y="828"/>
                  </a:lnTo>
                  <a:lnTo>
                    <a:pt x="324" y="834"/>
                  </a:lnTo>
                  <a:lnTo>
                    <a:pt x="312" y="840"/>
                  </a:lnTo>
                  <a:lnTo>
                    <a:pt x="306" y="852"/>
                  </a:lnTo>
                  <a:lnTo>
                    <a:pt x="294" y="858"/>
                  </a:lnTo>
                  <a:lnTo>
                    <a:pt x="288" y="870"/>
                  </a:lnTo>
                  <a:lnTo>
                    <a:pt x="282" y="876"/>
                  </a:lnTo>
                  <a:lnTo>
                    <a:pt x="282" y="882"/>
                  </a:lnTo>
                  <a:lnTo>
                    <a:pt x="276" y="882"/>
                  </a:lnTo>
                  <a:lnTo>
                    <a:pt x="270" y="888"/>
                  </a:lnTo>
                  <a:lnTo>
                    <a:pt x="252" y="888"/>
                  </a:lnTo>
                  <a:lnTo>
                    <a:pt x="240" y="894"/>
                  </a:lnTo>
                  <a:lnTo>
                    <a:pt x="228" y="894"/>
                  </a:lnTo>
                  <a:lnTo>
                    <a:pt x="216" y="900"/>
                  </a:lnTo>
                  <a:lnTo>
                    <a:pt x="210" y="906"/>
                  </a:lnTo>
                  <a:lnTo>
                    <a:pt x="198" y="912"/>
                  </a:lnTo>
                  <a:lnTo>
                    <a:pt x="192" y="930"/>
                  </a:lnTo>
                  <a:lnTo>
                    <a:pt x="150" y="972"/>
                  </a:lnTo>
                  <a:lnTo>
                    <a:pt x="150" y="978"/>
                  </a:lnTo>
                  <a:lnTo>
                    <a:pt x="162" y="912"/>
                  </a:lnTo>
                  <a:lnTo>
                    <a:pt x="144" y="918"/>
                  </a:lnTo>
                  <a:lnTo>
                    <a:pt x="120" y="978"/>
                  </a:lnTo>
                  <a:lnTo>
                    <a:pt x="90" y="1038"/>
                  </a:lnTo>
                  <a:lnTo>
                    <a:pt x="90" y="1056"/>
                  </a:lnTo>
                  <a:lnTo>
                    <a:pt x="96" y="1062"/>
                  </a:lnTo>
                  <a:lnTo>
                    <a:pt x="108" y="1068"/>
                  </a:lnTo>
                  <a:lnTo>
                    <a:pt x="114" y="1068"/>
                  </a:lnTo>
                  <a:lnTo>
                    <a:pt x="108" y="1080"/>
                  </a:lnTo>
                  <a:lnTo>
                    <a:pt x="96" y="1086"/>
                  </a:lnTo>
                  <a:lnTo>
                    <a:pt x="90" y="1098"/>
                  </a:lnTo>
                  <a:lnTo>
                    <a:pt x="66" y="1122"/>
                  </a:lnTo>
                  <a:lnTo>
                    <a:pt x="66" y="1134"/>
                  </a:lnTo>
                  <a:lnTo>
                    <a:pt x="72" y="1152"/>
                  </a:lnTo>
                  <a:lnTo>
                    <a:pt x="72" y="1164"/>
                  </a:lnTo>
                  <a:lnTo>
                    <a:pt x="84" y="1188"/>
                  </a:lnTo>
                  <a:lnTo>
                    <a:pt x="84" y="1200"/>
                  </a:lnTo>
                  <a:lnTo>
                    <a:pt x="102" y="1236"/>
                  </a:lnTo>
                  <a:lnTo>
                    <a:pt x="108" y="1254"/>
                  </a:lnTo>
                  <a:lnTo>
                    <a:pt x="114" y="1266"/>
                  </a:lnTo>
                  <a:lnTo>
                    <a:pt x="114" y="1278"/>
                  </a:lnTo>
                  <a:lnTo>
                    <a:pt x="108" y="1278"/>
                  </a:lnTo>
                  <a:lnTo>
                    <a:pt x="96" y="1266"/>
                  </a:lnTo>
                  <a:lnTo>
                    <a:pt x="90" y="1254"/>
                  </a:lnTo>
                  <a:lnTo>
                    <a:pt x="72" y="1236"/>
                  </a:lnTo>
                  <a:lnTo>
                    <a:pt x="66" y="1224"/>
                  </a:lnTo>
                  <a:lnTo>
                    <a:pt x="48" y="1218"/>
                  </a:lnTo>
                  <a:lnTo>
                    <a:pt x="66" y="1266"/>
                  </a:lnTo>
                  <a:lnTo>
                    <a:pt x="30" y="1236"/>
                  </a:lnTo>
                  <a:lnTo>
                    <a:pt x="30" y="1290"/>
                  </a:lnTo>
                  <a:lnTo>
                    <a:pt x="60" y="1350"/>
                  </a:lnTo>
                  <a:lnTo>
                    <a:pt x="66" y="1356"/>
                  </a:lnTo>
                  <a:lnTo>
                    <a:pt x="66" y="1368"/>
                  </a:lnTo>
                  <a:lnTo>
                    <a:pt x="60" y="1374"/>
                  </a:lnTo>
                  <a:lnTo>
                    <a:pt x="54" y="1386"/>
                  </a:lnTo>
                  <a:lnTo>
                    <a:pt x="54" y="1398"/>
                  </a:lnTo>
                  <a:lnTo>
                    <a:pt x="48" y="1410"/>
                  </a:lnTo>
                  <a:lnTo>
                    <a:pt x="54" y="1416"/>
                  </a:lnTo>
                  <a:lnTo>
                    <a:pt x="60" y="1428"/>
                  </a:lnTo>
                  <a:lnTo>
                    <a:pt x="78" y="1446"/>
                  </a:lnTo>
                  <a:lnTo>
                    <a:pt x="84" y="1458"/>
                  </a:lnTo>
                  <a:lnTo>
                    <a:pt x="90" y="1464"/>
                  </a:lnTo>
                  <a:lnTo>
                    <a:pt x="96" y="1476"/>
                  </a:lnTo>
                  <a:lnTo>
                    <a:pt x="96" y="1506"/>
                  </a:lnTo>
                  <a:lnTo>
                    <a:pt x="90" y="1518"/>
                  </a:lnTo>
                  <a:lnTo>
                    <a:pt x="84" y="1524"/>
                  </a:lnTo>
                  <a:lnTo>
                    <a:pt x="90" y="1542"/>
                  </a:lnTo>
                  <a:lnTo>
                    <a:pt x="90" y="1554"/>
                  </a:lnTo>
                  <a:lnTo>
                    <a:pt x="96" y="1572"/>
                  </a:lnTo>
                  <a:lnTo>
                    <a:pt x="96" y="1590"/>
                  </a:lnTo>
                  <a:lnTo>
                    <a:pt x="102" y="1596"/>
                  </a:lnTo>
                  <a:lnTo>
                    <a:pt x="102" y="1602"/>
                  </a:lnTo>
                  <a:lnTo>
                    <a:pt x="96" y="1602"/>
                  </a:lnTo>
                  <a:lnTo>
                    <a:pt x="78" y="1620"/>
                  </a:lnTo>
                  <a:lnTo>
                    <a:pt x="84" y="1626"/>
                  </a:lnTo>
                  <a:lnTo>
                    <a:pt x="84" y="1638"/>
                  </a:lnTo>
                  <a:lnTo>
                    <a:pt x="90" y="1650"/>
                  </a:lnTo>
                  <a:lnTo>
                    <a:pt x="90" y="1662"/>
                  </a:lnTo>
                  <a:lnTo>
                    <a:pt x="96" y="1668"/>
                  </a:lnTo>
                  <a:lnTo>
                    <a:pt x="96" y="1674"/>
                  </a:lnTo>
                  <a:lnTo>
                    <a:pt x="102" y="1674"/>
                  </a:lnTo>
                  <a:lnTo>
                    <a:pt x="108" y="1680"/>
                  </a:lnTo>
                  <a:lnTo>
                    <a:pt x="126" y="1716"/>
                  </a:lnTo>
                  <a:lnTo>
                    <a:pt x="126" y="1728"/>
                  </a:lnTo>
                  <a:lnTo>
                    <a:pt x="108" y="1764"/>
                  </a:lnTo>
                  <a:lnTo>
                    <a:pt x="90" y="1782"/>
                  </a:lnTo>
                  <a:lnTo>
                    <a:pt x="90" y="1824"/>
                  </a:lnTo>
                  <a:lnTo>
                    <a:pt x="84" y="1842"/>
                  </a:lnTo>
                  <a:lnTo>
                    <a:pt x="60" y="1866"/>
                  </a:lnTo>
                  <a:lnTo>
                    <a:pt x="42" y="1866"/>
                  </a:lnTo>
                  <a:lnTo>
                    <a:pt x="30" y="1872"/>
                  </a:lnTo>
                  <a:lnTo>
                    <a:pt x="18" y="1866"/>
                  </a:lnTo>
                  <a:lnTo>
                    <a:pt x="6" y="1866"/>
                  </a:lnTo>
                  <a:lnTo>
                    <a:pt x="0" y="1920"/>
                  </a:lnTo>
                  <a:lnTo>
                    <a:pt x="12" y="1920"/>
                  </a:lnTo>
                  <a:lnTo>
                    <a:pt x="24" y="1926"/>
                  </a:lnTo>
                  <a:lnTo>
                    <a:pt x="42" y="1926"/>
                  </a:lnTo>
                  <a:lnTo>
                    <a:pt x="54" y="1932"/>
                  </a:lnTo>
                  <a:lnTo>
                    <a:pt x="72" y="1950"/>
                  </a:lnTo>
                  <a:lnTo>
                    <a:pt x="78" y="1962"/>
                  </a:lnTo>
                  <a:lnTo>
                    <a:pt x="108" y="1956"/>
                  </a:lnTo>
                  <a:lnTo>
                    <a:pt x="114" y="1968"/>
                  </a:lnTo>
                  <a:lnTo>
                    <a:pt x="138" y="1980"/>
                  </a:lnTo>
                  <a:lnTo>
                    <a:pt x="174" y="1980"/>
                  </a:lnTo>
                  <a:lnTo>
                    <a:pt x="210" y="1968"/>
                  </a:lnTo>
                  <a:lnTo>
                    <a:pt x="234" y="1968"/>
                  </a:lnTo>
                  <a:lnTo>
                    <a:pt x="234" y="1950"/>
                  </a:lnTo>
                  <a:lnTo>
                    <a:pt x="228" y="1944"/>
                  </a:lnTo>
                  <a:lnTo>
                    <a:pt x="264" y="1950"/>
                  </a:lnTo>
                  <a:lnTo>
                    <a:pt x="276" y="1932"/>
                  </a:lnTo>
                  <a:lnTo>
                    <a:pt x="318" y="1926"/>
                  </a:lnTo>
                  <a:lnTo>
                    <a:pt x="354" y="1890"/>
                  </a:lnTo>
                  <a:lnTo>
                    <a:pt x="366" y="1884"/>
                  </a:lnTo>
                  <a:lnTo>
                    <a:pt x="372" y="1884"/>
                  </a:lnTo>
                  <a:lnTo>
                    <a:pt x="420" y="1908"/>
                  </a:lnTo>
                  <a:lnTo>
                    <a:pt x="426" y="1902"/>
                  </a:lnTo>
                  <a:lnTo>
                    <a:pt x="474" y="1878"/>
                  </a:lnTo>
                  <a:lnTo>
                    <a:pt x="480" y="1872"/>
                  </a:lnTo>
                  <a:lnTo>
                    <a:pt x="486" y="1872"/>
                  </a:lnTo>
                  <a:lnTo>
                    <a:pt x="498" y="1878"/>
                  </a:lnTo>
                  <a:lnTo>
                    <a:pt x="504" y="1884"/>
                  </a:lnTo>
                  <a:lnTo>
                    <a:pt x="516" y="1884"/>
                  </a:lnTo>
                  <a:lnTo>
                    <a:pt x="528" y="1890"/>
                  </a:lnTo>
                  <a:lnTo>
                    <a:pt x="534" y="1890"/>
                  </a:lnTo>
                  <a:lnTo>
                    <a:pt x="552" y="1884"/>
                  </a:lnTo>
                  <a:lnTo>
                    <a:pt x="576" y="1872"/>
                  </a:lnTo>
                  <a:lnTo>
                    <a:pt x="582" y="1872"/>
                  </a:lnTo>
                  <a:lnTo>
                    <a:pt x="594" y="1878"/>
                  </a:lnTo>
                  <a:lnTo>
                    <a:pt x="606" y="1878"/>
                  </a:lnTo>
                  <a:lnTo>
                    <a:pt x="624" y="1884"/>
                  </a:lnTo>
                  <a:lnTo>
                    <a:pt x="636" y="1884"/>
                  </a:lnTo>
                  <a:lnTo>
                    <a:pt x="648" y="1878"/>
                  </a:lnTo>
                  <a:lnTo>
                    <a:pt x="654" y="1872"/>
                  </a:lnTo>
                  <a:lnTo>
                    <a:pt x="654" y="1848"/>
                  </a:lnTo>
                  <a:lnTo>
                    <a:pt x="666" y="1848"/>
                  </a:lnTo>
                  <a:lnTo>
                    <a:pt x="672" y="1842"/>
                  </a:lnTo>
                  <a:lnTo>
                    <a:pt x="678" y="1842"/>
                  </a:lnTo>
                  <a:lnTo>
                    <a:pt x="684" y="1836"/>
                  </a:lnTo>
                  <a:lnTo>
                    <a:pt x="690" y="1824"/>
                  </a:lnTo>
                  <a:lnTo>
                    <a:pt x="702" y="1788"/>
                  </a:lnTo>
                  <a:lnTo>
                    <a:pt x="714" y="1776"/>
                  </a:lnTo>
                  <a:lnTo>
                    <a:pt x="726" y="1770"/>
                  </a:lnTo>
                  <a:lnTo>
                    <a:pt x="744" y="1764"/>
                  </a:lnTo>
                  <a:lnTo>
                    <a:pt x="756" y="1764"/>
                  </a:lnTo>
                  <a:lnTo>
                    <a:pt x="774" y="1770"/>
                  </a:lnTo>
                  <a:lnTo>
                    <a:pt x="798" y="1770"/>
                  </a:lnTo>
                  <a:lnTo>
                    <a:pt x="822" y="1758"/>
                  </a:lnTo>
                  <a:lnTo>
                    <a:pt x="840" y="1752"/>
                  </a:lnTo>
                  <a:lnTo>
                    <a:pt x="858" y="1740"/>
                  </a:lnTo>
                  <a:lnTo>
                    <a:pt x="876" y="1734"/>
                  </a:lnTo>
                  <a:lnTo>
                    <a:pt x="912" y="1734"/>
                  </a:lnTo>
                  <a:lnTo>
                    <a:pt x="918" y="1740"/>
                  </a:lnTo>
                  <a:lnTo>
                    <a:pt x="930" y="1740"/>
                  </a:lnTo>
                  <a:lnTo>
                    <a:pt x="942" y="1746"/>
                  </a:lnTo>
                  <a:lnTo>
                    <a:pt x="972" y="1740"/>
                  </a:lnTo>
                  <a:lnTo>
                    <a:pt x="1044" y="1704"/>
                  </a:lnTo>
                  <a:lnTo>
                    <a:pt x="1074" y="1692"/>
                  </a:lnTo>
                  <a:lnTo>
                    <a:pt x="1098" y="1686"/>
                  </a:lnTo>
                  <a:lnTo>
                    <a:pt x="1140" y="1680"/>
                  </a:lnTo>
                  <a:lnTo>
                    <a:pt x="1176" y="1674"/>
                  </a:lnTo>
                  <a:lnTo>
                    <a:pt x="1224" y="1674"/>
                  </a:lnTo>
                  <a:lnTo>
                    <a:pt x="1236" y="1662"/>
                  </a:lnTo>
                  <a:lnTo>
                    <a:pt x="1254" y="1680"/>
                  </a:lnTo>
                  <a:lnTo>
                    <a:pt x="1266" y="1686"/>
                  </a:lnTo>
                  <a:lnTo>
                    <a:pt x="1278" y="1698"/>
                  </a:lnTo>
                  <a:lnTo>
                    <a:pt x="1302" y="1710"/>
                  </a:lnTo>
                  <a:lnTo>
                    <a:pt x="1320" y="1716"/>
                  </a:lnTo>
                  <a:lnTo>
                    <a:pt x="1332" y="1716"/>
                  </a:lnTo>
                  <a:lnTo>
                    <a:pt x="1338" y="1710"/>
                  </a:lnTo>
                  <a:lnTo>
                    <a:pt x="1338" y="1716"/>
                  </a:lnTo>
                  <a:lnTo>
                    <a:pt x="1344" y="1722"/>
                  </a:lnTo>
                  <a:lnTo>
                    <a:pt x="1350" y="1734"/>
                  </a:lnTo>
                  <a:lnTo>
                    <a:pt x="1356" y="1740"/>
                  </a:lnTo>
                  <a:lnTo>
                    <a:pt x="1374" y="1740"/>
                  </a:lnTo>
                  <a:lnTo>
                    <a:pt x="1380" y="1734"/>
                  </a:lnTo>
                  <a:lnTo>
                    <a:pt x="1380" y="1752"/>
                  </a:lnTo>
                  <a:lnTo>
                    <a:pt x="1392" y="1752"/>
                  </a:lnTo>
                  <a:lnTo>
                    <a:pt x="1398" y="1758"/>
                  </a:lnTo>
                  <a:lnTo>
                    <a:pt x="1398" y="1770"/>
                  </a:lnTo>
                  <a:lnTo>
                    <a:pt x="1386" y="1794"/>
                  </a:lnTo>
                  <a:lnTo>
                    <a:pt x="1380" y="1800"/>
                  </a:lnTo>
                  <a:lnTo>
                    <a:pt x="1374" y="1812"/>
                  </a:lnTo>
                  <a:lnTo>
                    <a:pt x="1392" y="1842"/>
                  </a:lnTo>
                  <a:lnTo>
                    <a:pt x="1410" y="1830"/>
                  </a:lnTo>
                  <a:lnTo>
                    <a:pt x="1428" y="1866"/>
                  </a:lnTo>
                  <a:lnTo>
                    <a:pt x="1428" y="1872"/>
                  </a:lnTo>
                  <a:lnTo>
                    <a:pt x="1434" y="1878"/>
                  </a:lnTo>
                  <a:lnTo>
                    <a:pt x="1434" y="1902"/>
                  </a:lnTo>
                  <a:lnTo>
                    <a:pt x="1440" y="1914"/>
                  </a:lnTo>
                  <a:lnTo>
                    <a:pt x="1440" y="1926"/>
                  </a:lnTo>
                  <a:lnTo>
                    <a:pt x="1422" y="1926"/>
                  </a:lnTo>
                  <a:lnTo>
                    <a:pt x="1410" y="1920"/>
                  </a:lnTo>
                  <a:lnTo>
                    <a:pt x="1404" y="1920"/>
                  </a:lnTo>
                  <a:lnTo>
                    <a:pt x="1410" y="1956"/>
                  </a:lnTo>
                  <a:lnTo>
                    <a:pt x="1446" y="1956"/>
                  </a:lnTo>
                  <a:lnTo>
                    <a:pt x="1452" y="1962"/>
                  </a:lnTo>
                  <a:lnTo>
                    <a:pt x="1452" y="1968"/>
                  </a:lnTo>
                  <a:lnTo>
                    <a:pt x="1470" y="1968"/>
                  </a:lnTo>
                  <a:lnTo>
                    <a:pt x="1470" y="1956"/>
                  </a:lnTo>
                  <a:lnTo>
                    <a:pt x="1464" y="1938"/>
                  </a:lnTo>
                  <a:lnTo>
                    <a:pt x="1464" y="1926"/>
                  </a:lnTo>
                  <a:lnTo>
                    <a:pt x="1470" y="1914"/>
                  </a:lnTo>
                  <a:lnTo>
                    <a:pt x="1476" y="1908"/>
                  </a:lnTo>
                  <a:lnTo>
                    <a:pt x="1500" y="1896"/>
                  </a:lnTo>
                  <a:lnTo>
                    <a:pt x="1512" y="1896"/>
                  </a:lnTo>
                  <a:lnTo>
                    <a:pt x="1518" y="1890"/>
                  </a:lnTo>
                  <a:lnTo>
                    <a:pt x="1530" y="1884"/>
                  </a:lnTo>
                  <a:lnTo>
                    <a:pt x="1542" y="1872"/>
                  </a:lnTo>
                  <a:lnTo>
                    <a:pt x="1548" y="1860"/>
                  </a:lnTo>
                  <a:lnTo>
                    <a:pt x="1566" y="1842"/>
                  </a:lnTo>
                  <a:lnTo>
                    <a:pt x="1566" y="1836"/>
                  </a:lnTo>
                  <a:lnTo>
                    <a:pt x="1590" y="1842"/>
                  </a:lnTo>
                  <a:lnTo>
                    <a:pt x="1608" y="1788"/>
                  </a:lnTo>
                  <a:lnTo>
                    <a:pt x="1638" y="1788"/>
                  </a:lnTo>
                  <a:lnTo>
                    <a:pt x="1650" y="1782"/>
                  </a:lnTo>
                  <a:lnTo>
                    <a:pt x="1662" y="1770"/>
                  </a:lnTo>
                  <a:lnTo>
                    <a:pt x="1668" y="1752"/>
                  </a:lnTo>
                  <a:lnTo>
                    <a:pt x="1668" y="1740"/>
                  </a:lnTo>
                  <a:lnTo>
                    <a:pt x="1668" y="1746"/>
                  </a:lnTo>
                  <a:lnTo>
                    <a:pt x="1674" y="1752"/>
                  </a:lnTo>
                  <a:lnTo>
                    <a:pt x="1674" y="1764"/>
                  </a:lnTo>
                  <a:lnTo>
                    <a:pt x="1680" y="1776"/>
                  </a:lnTo>
                  <a:lnTo>
                    <a:pt x="1680" y="1782"/>
                  </a:lnTo>
                  <a:lnTo>
                    <a:pt x="1668" y="1794"/>
                  </a:lnTo>
                  <a:lnTo>
                    <a:pt x="1662" y="1806"/>
                  </a:lnTo>
                  <a:lnTo>
                    <a:pt x="1650" y="1812"/>
                  </a:lnTo>
                  <a:lnTo>
                    <a:pt x="1644" y="1818"/>
                  </a:lnTo>
                  <a:lnTo>
                    <a:pt x="1620" y="1818"/>
                  </a:lnTo>
                  <a:lnTo>
                    <a:pt x="1614" y="1830"/>
                  </a:lnTo>
                  <a:lnTo>
                    <a:pt x="1632" y="1866"/>
                  </a:lnTo>
                  <a:lnTo>
                    <a:pt x="1620" y="1866"/>
                  </a:lnTo>
                  <a:lnTo>
                    <a:pt x="1614" y="1872"/>
                  </a:lnTo>
                  <a:lnTo>
                    <a:pt x="1602" y="1878"/>
                  </a:lnTo>
                  <a:lnTo>
                    <a:pt x="1566" y="1914"/>
                  </a:lnTo>
                  <a:lnTo>
                    <a:pt x="1566" y="1926"/>
                  </a:lnTo>
                  <a:lnTo>
                    <a:pt x="1560" y="1932"/>
                  </a:lnTo>
                  <a:lnTo>
                    <a:pt x="1554" y="1944"/>
                  </a:lnTo>
                  <a:lnTo>
                    <a:pt x="1542" y="1956"/>
                  </a:lnTo>
                  <a:lnTo>
                    <a:pt x="1518" y="1968"/>
                  </a:lnTo>
                  <a:lnTo>
                    <a:pt x="1512" y="1974"/>
                  </a:lnTo>
                  <a:lnTo>
                    <a:pt x="1512" y="1980"/>
                  </a:lnTo>
                  <a:lnTo>
                    <a:pt x="1518" y="1986"/>
                  </a:lnTo>
                  <a:lnTo>
                    <a:pt x="1548" y="1986"/>
                  </a:lnTo>
                  <a:lnTo>
                    <a:pt x="1560" y="1980"/>
                  </a:lnTo>
                  <a:lnTo>
                    <a:pt x="1572" y="1980"/>
                  </a:lnTo>
                  <a:lnTo>
                    <a:pt x="1584" y="1968"/>
                  </a:lnTo>
                  <a:lnTo>
                    <a:pt x="1602" y="1932"/>
                  </a:lnTo>
                  <a:lnTo>
                    <a:pt x="1608" y="1926"/>
                  </a:lnTo>
                  <a:lnTo>
                    <a:pt x="1614" y="1914"/>
                  </a:lnTo>
                  <a:lnTo>
                    <a:pt x="1626" y="1908"/>
                  </a:lnTo>
                  <a:lnTo>
                    <a:pt x="1632" y="1902"/>
                  </a:lnTo>
                  <a:lnTo>
                    <a:pt x="1632" y="1920"/>
                  </a:lnTo>
                  <a:lnTo>
                    <a:pt x="1638" y="1932"/>
                  </a:lnTo>
                  <a:lnTo>
                    <a:pt x="1638" y="1956"/>
                  </a:lnTo>
                  <a:lnTo>
                    <a:pt x="1626" y="1968"/>
                  </a:lnTo>
                  <a:lnTo>
                    <a:pt x="1614" y="1974"/>
                  </a:lnTo>
                  <a:lnTo>
                    <a:pt x="1602" y="1986"/>
                  </a:lnTo>
                  <a:lnTo>
                    <a:pt x="1602" y="2004"/>
                  </a:lnTo>
                  <a:lnTo>
                    <a:pt x="1608" y="2010"/>
                  </a:lnTo>
                  <a:lnTo>
                    <a:pt x="1614" y="2010"/>
                  </a:lnTo>
                  <a:lnTo>
                    <a:pt x="1632" y="2016"/>
                  </a:lnTo>
                  <a:lnTo>
                    <a:pt x="1662" y="2016"/>
                  </a:lnTo>
                  <a:lnTo>
                    <a:pt x="1668" y="2028"/>
                  </a:lnTo>
                  <a:lnTo>
                    <a:pt x="1644" y="2052"/>
                  </a:lnTo>
                  <a:lnTo>
                    <a:pt x="1644" y="2058"/>
                  </a:lnTo>
                  <a:lnTo>
                    <a:pt x="1650" y="2064"/>
                  </a:lnTo>
                  <a:lnTo>
                    <a:pt x="1668" y="2100"/>
                  </a:lnTo>
                  <a:lnTo>
                    <a:pt x="1674" y="2106"/>
                  </a:lnTo>
                  <a:lnTo>
                    <a:pt x="1674" y="2118"/>
                  </a:lnTo>
                  <a:lnTo>
                    <a:pt x="1626" y="2166"/>
                  </a:lnTo>
                  <a:lnTo>
                    <a:pt x="1626" y="2178"/>
                  </a:lnTo>
                  <a:lnTo>
                    <a:pt x="1638" y="2190"/>
                  </a:lnTo>
                  <a:lnTo>
                    <a:pt x="1644" y="2202"/>
                  </a:lnTo>
                  <a:lnTo>
                    <a:pt x="1668" y="2214"/>
                  </a:lnTo>
                  <a:lnTo>
                    <a:pt x="1680" y="2226"/>
                  </a:lnTo>
                  <a:lnTo>
                    <a:pt x="1692" y="2232"/>
                  </a:lnTo>
                  <a:lnTo>
                    <a:pt x="1716" y="2256"/>
                  </a:lnTo>
                  <a:lnTo>
                    <a:pt x="1728" y="2262"/>
                  </a:lnTo>
                  <a:lnTo>
                    <a:pt x="1800" y="2262"/>
                  </a:lnTo>
                  <a:lnTo>
                    <a:pt x="1824" y="2286"/>
                  </a:lnTo>
                  <a:lnTo>
                    <a:pt x="1842" y="2292"/>
                  </a:lnTo>
                  <a:lnTo>
                    <a:pt x="1872" y="2286"/>
                  </a:lnTo>
                  <a:lnTo>
                    <a:pt x="1902" y="2274"/>
                  </a:lnTo>
                  <a:lnTo>
                    <a:pt x="1932" y="2256"/>
                  </a:lnTo>
                  <a:lnTo>
                    <a:pt x="1944" y="2250"/>
                  </a:lnTo>
                  <a:lnTo>
                    <a:pt x="1944" y="2226"/>
                  </a:lnTo>
                  <a:lnTo>
                    <a:pt x="1956" y="2214"/>
                  </a:lnTo>
                  <a:lnTo>
                    <a:pt x="1962" y="2214"/>
                  </a:lnTo>
                  <a:lnTo>
                    <a:pt x="1974" y="2226"/>
                  </a:lnTo>
                  <a:lnTo>
                    <a:pt x="1974" y="2256"/>
                  </a:lnTo>
                  <a:lnTo>
                    <a:pt x="1992" y="2256"/>
                  </a:lnTo>
                  <a:lnTo>
                    <a:pt x="1980" y="2280"/>
                  </a:lnTo>
                  <a:lnTo>
                    <a:pt x="1998" y="2280"/>
                  </a:lnTo>
                  <a:lnTo>
                    <a:pt x="1998" y="2292"/>
                  </a:lnTo>
                  <a:lnTo>
                    <a:pt x="2004" y="2298"/>
                  </a:lnTo>
                  <a:lnTo>
                    <a:pt x="2010" y="2310"/>
                  </a:lnTo>
                  <a:lnTo>
                    <a:pt x="2016" y="2316"/>
                  </a:lnTo>
                  <a:lnTo>
                    <a:pt x="2028" y="2316"/>
                  </a:lnTo>
                  <a:lnTo>
                    <a:pt x="2040" y="2304"/>
                  </a:lnTo>
                  <a:lnTo>
                    <a:pt x="2046" y="2304"/>
                  </a:lnTo>
                  <a:lnTo>
                    <a:pt x="2052" y="2298"/>
                  </a:lnTo>
                  <a:lnTo>
                    <a:pt x="2070" y="2292"/>
                  </a:lnTo>
                  <a:lnTo>
                    <a:pt x="2082" y="2286"/>
                  </a:lnTo>
                  <a:lnTo>
                    <a:pt x="2088" y="2280"/>
                  </a:lnTo>
                  <a:lnTo>
                    <a:pt x="2100" y="2274"/>
                  </a:lnTo>
                  <a:lnTo>
                    <a:pt x="2124" y="2250"/>
                  </a:lnTo>
                  <a:lnTo>
                    <a:pt x="2136" y="2244"/>
                  </a:lnTo>
                  <a:lnTo>
                    <a:pt x="2148" y="2232"/>
                  </a:lnTo>
                  <a:lnTo>
                    <a:pt x="2160" y="2226"/>
                  </a:lnTo>
                  <a:lnTo>
                    <a:pt x="2154" y="2214"/>
                  </a:lnTo>
                  <a:lnTo>
                    <a:pt x="2190" y="2202"/>
                  </a:lnTo>
                  <a:lnTo>
                    <a:pt x="2202" y="2214"/>
                  </a:lnTo>
                  <a:lnTo>
                    <a:pt x="2220" y="2214"/>
                  </a:lnTo>
                  <a:lnTo>
                    <a:pt x="2256" y="2208"/>
                  </a:lnTo>
                  <a:lnTo>
                    <a:pt x="2298" y="2196"/>
                  </a:lnTo>
                  <a:lnTo>
                    <a:pt x="2316" y="2178"/>
                  </a:lnTo>
                  <a:lnTo>
                    <a:pt x="2328" y="2148"/>
                  </a:lnTo>
                  <a:lnTo>
                    <a:pt x="2334" y="2118"/>
                  </a:lnTo>
                  <a:lnTo>
                    <a:pt x="2340" y="2100"/>
                  </a:lnTo>
                  <a:lnTo>
                    <a:pt x="2346" y="2088"/>
                  </a:lnTo>
                  <a:lnTo>
                    <a:pt x="2376" y="2058"/>
                  </a:lnTo>
                  <a:lnTo>
                    <a:pt x="2382" y="2058"/>
                  </a:lnTo>
                  <a:lnTo>
                    <a:pt x="2382" y="2034"/>
                  </a:lnTo>
                  <a:lnTo>
                    <a:pt x="2388" y="2034"/>
                  </a:lnTo>
                  <a:lnTo>
                    <a:pt x="2394" y="2028"/>
                  </a:lnTo>
                  <a:lnTo>
                    <a:pt x="2406" y="2022"/>
                  </a:lnTo>
                  <a:lnTo>
                    <a:pt x="2418" y="2010"/>
                  </a:lnTo>
                  <a:lnTo>
                    <a:pt x="2424" y="1998"/>
                  </a:lnTo>
                  <a:lnTo>
                    <a:pt x="2442" y="1980"/>
                  </a:lnTo>
                  <a:lnTo>
                    <a:pt x="2442" y="1956"/>
                  </a:lnTo>
                  <a:lnTo>
                    <a:pt x="2448" y="1944"/>
                  </a:lnTo>
                  <a:lnTo>
                    <a:pt x="2454" y="1926"/>
                  </a:lnTo>
                  <a:lnTo>
                    <a:pt x="2460" y="1914"/>
                  </a:lnTo>
                  <a:lnTo>
                    <a:pt x="2490" y="1884"/>
                  </a:lnTo>
                  <a:lnTo>
                    <a:pt x="2502" y="1866"/>
                  </a:lnTo>
                  <a:lnTo>
                    <a:pt x="2526" y="1842"/>
                  </a:lnTo>
                  <a:lnTo>
                    <a:pt x="2538" y="1836"/>
                  </a:lnTo>
                  <a:lnTo>
                    <a:pt x="2550" y="1824"/>
                  </a:lnTo>
                  <a:lnTo>
                    <a:pt x="2556" y="1812"/>
                  </a:lnTo>
                  <a:lnTo>
                    <a:pt x="2556" y="1800"/>
                  </a:lnTo>
                  <a:lnTo>
                    <a:pt x="2562" y="1788"/>
                  </a:lnTo>
                  <a:lnTo>
                    <a:pt x="2562" y="1782"/>
                  </a:lnTo>
                  <a:lnTo>
                    <a:pt x="2586" y="1782"/>
                  </a:lnTo>
                  <a:lnTo>
                    <a:pt x="2610" y="1770"/>
                  </a:lnTo>
                  <a:lnTo>
                    <a:pt x="2622" y="1752"/>
                  </a:lnTo>
                  <a:lnTo>
                    <a:pt x="2646" y="1728"/>
                  </a:lnTo>
                  <a:lnTo>
                    <a:pt x="2670" y="1698"/>
                  </a:lnTo>
                  <a:lnTo>
                    <a:pt x="2688" y="1674"/>
                  </a:lnTo>
                  <a:lnTo>
                    <a:pt x="2700" y="1662"/>
                  </a:lnTo>
                  <a:lnTo>
                    <a:pt x="2700" y="1656"/>
                  </a:lnTo>
                  <a:lnTo>
                    <a:pt x="2706" y="1638"/>
                  </a:lnTo>
                  <a:lnTo>
                    <a:pt x="2706" y="1614"/>
                  </a:lnTo>
                  <a:lnTo>
                    <a:pt x="2712" y="1596"/>
                  </a:lnTo>
                  <a:lnTo>
                    <a:pt x="2718" y="1590"/>
                  </a:lnTo>
                  <a:lnTo>
                    <a:pt x="2730" y="1572"/>
                  </a:lnTo>
                  <a:lnTo>
                    <a:pt x="2754" y="1542"/>
                  </a:lnTo>
                  <a:lnTo>
                    <a:pt x="2772" y="1494"/>
                  </a:lnTo>
                  <a:lnTo>
                    <a:pt x="2796" y="1458"/>
                  </a:lnTo>
                  <a:lnTo>
                    <a:pt x="2808" y="1428"/>
                  </a:lnTo>
                  <a:lnTo>
                    <a:pt x="2814" y="1416"/>
                  </a:lnTo>
                  <a:lnTo>
                    <a:pt x="2814" y="1386"/>
                  </a:lnTo>
                  <a:lnTo>
                    <a:pt x="2802" y="1362"/>
                  </a:lnTo>
                  <a:lnTo>
                    <a:pt x="2820" y="1308"/>
                  </a:lnTo>
                  <a:lnTo>
                    <a:pt x="2832" y="1290"/>
                  </a:lnTo>
                  <a:lnTo>
                    <a:pt x="2838" y="1266"/>
                  </a:lnTo>
                  <a:lnTo>
                    <a:pt x="2838" y="1224"/>
                  </a:lnTo>
                  <a:lnTo>
                    <a:pt x="2832" y="1194"/>
                  </a:lnTo>
                  <a:lnTo>
                    <a:pt x="2832" y="1176"/>
                  </a:lnTo>
                  <a:lnTo>
                    <a:pt x="2802" y="1164"/>
                  </a:lnTo>
                  <a:close/>
                  <a:moveTo>
                    <a:pt x="2016" y="2436"/>
                  </a:moveTo>
                  <a:lnTo>
                    <a:pt x="2022" y="2442"/>
                  </a:lnTo>
                  <a:lnTo>
                    <a:pt x="2028" y="2442"/>
                  </a:lnTo>
                  <a:lnTo>
                    <a:pt x="2040" y="2436"/>
                  </a:lnTo>
                  <a:lnTo>
                    <a:pt x="2046" y="2430"/>
                  </a:lnTo>
                  <a:lnTo>
                    <a:pt x="2034" y="2418"/>
                  </a:lnTo>
                  <a:lnTo>
                    <a:pt x="2016" y="2436"/>
                  </a:lnTo>
                  <a:close/>
                  <a:moveTo>
                    <a:pt x="1992" y="2454"/>
                  </a:moveTo>
                  <a:lnTo>
                    <a:pt x="1974" y="2454"/>
                  </a:lnTo>
                  <a:lnTo>
                    <a:pt x="1962" y="2466"/>
                  </a:lnTo>
                  <a:lnTo>
                    <a:pt x="1962" y="2472"/>
                  </a:lnTo>
                  <a:lnTo>
                    <a:pt x="1962" y="2460"/>
                  </a:lnTo>
                  <a:lnTo>
                    <a:pt x="1938" y="2460"/>
                  </a:lnTo>
                  <a:lnTo>
                    <a:pt x="1926" y="2466"/>
                  </a:lnTo>
                  <a:lnTo>
                    <a:pt x="1914" y="2466"/>
                  </a:lnTo>
                  <a:lnTo>
                    <a:pt x="1908" y="2478"/>
                  </a:lnTo>
                  <a:lnTo>
                    <a:pt x="1890" y="2460"/>
                  </a:lnTo>
                  <a:lnTo>
                    <a:pt x="1854" y="2460"/>
                  </a:lnTo>
                  <a:lnTo>
                    <a:pt x="1830" y="2430"/>
                  </a:lnTo>
                  <a:lnTo>
                    <a:pt x="1824" y="2436"/>
                  </a:lnTo>
                  <a:lnTo>
                    <a:pt x="1818" y="2436"/>
                  </a:lnTo>
                  <a:lnTo>
                    <a:pt x="1812" y="2442"/>
                  </a:lnTo>
                  <a:lnTo>
                    <a:pt x="1806" y="2442"/>
                  </a:lnTo>
                  <a:lnTo>
                    <a:pt x="1776" y="2412"/>
                  </a:lnTo>
                  <a:lnTo>
                    <a:pt x="1776" y="2424"/>
                  </a:lnTo>
                  <a:lnTo>
                    <a:pt x="1782" y="2448"/>
                  </a:lnTo>
                  <a:lnTo>
                    <a:pt x="1782" y="2472"/>
                  </a:lnTo>
                  <a:lnTo>
                    <a:pt x="1776" y="2478"/>
                  </a:lnTo>
                  <a:lnTo>
                    <a:pt x="1776" y="2484"/>
                  </a:lnTo>
                  <a:lnTo>
                    <a:pt x="1770" y="2490"/>
                  </a:lnTo>
                  <a:lnTo>
                    <a:pt x="1770" y="2502"/>
                  </a:lnTo>
                  <a:lnTo>
                    <a:pt x="1776" y="2514"/>
                  </a:lnTo>
                  <a:lnTo>
                    <a:pt x="1776" y="2532"/>
                  </a:lnTo>
                  <a:lnTo>
                    <a:pt x="1764" y="2538"/>
                  </a:lnTo>
                  <a:lnTo>
                    <a:pt x="1758" y="2544"/>
                  </a:lnTo>
                  <a:lnTo>
                    <a:pt x="1752" y="2544"/>
                  </a:lnTo>
                  <a:lnTo>
                    <a:pt x="1740" y="2532"/>
                  </a:lnTo>
                  <a:lnTo>
                    <a:pt x="1740" y="2538"/>
                  </a:lnTo>
                  <a:lnTo>
                    <a:pt x="1734" y="2544"/>
                  </a:lnTo>
                  <a:lnTo>
                    <a:pt x="1734" y="2556"/>
                  </a:lnTo>
                  <a:lnTo>
                    <a:pt x="1728" y="2574"/>
                  </a:lnTo>
                  <a:lnTo>
                    <a:pt x="1728" y="2586"/>
                  </a:lnTo>
                  <a:lnTo>
                    <a:pt x="1740" y="2610"/>
                  </a:lnTo>
                  <a:lnTo>
                    <a:pt x="1740" y="2616"/>
                  </a:lnTo>
                  <a:lnTo>
                    <a:pt x="1746" y="2628"/>
                  </a:lnTo>
                  <a:lnTo>
                    <a:pt x="1770" y="2628"/>
                  </a:lnTo>
                  <a:lnTo>
                    <a:pt x="1752" y="2640"/>
                  </a:lnTo>
                  <a:lnTo>
                    <a:pt x="1758" y="2664"/>
                  </a:lnTo>
                  <a:lnTo>
                    <a:pt x="1770" y="2658"/>
                  </a:lnTo>
                  <a:lnTo>
                    <a:pt x="1776" y="2658"/>
                  </a:lnTo>
                  <a:lnTo>
                    <a:pt x="1782" y="2652"/>
                  </a:lnTo>
                  <a:lnTo>
                    <a:pt x="1794" y="2652"/>
                  </a:lnTo>
                  <a:lnTo>
                    <a:pt x="1800" y="2658"/>
                  </a:lnTo>
                  <a:lnTo>
                    <a:pt x="1818" y="2658"/>
                  </a:lnTo>
                  <a:lnTo>
                    <a:pt x="1830" y="2652"/>
                  </a:lnTo>
                  <a:lnTo>
                    <a:pt x="1836" y="2646"/>
                  </a:lnTo>
                  <a:lnTo>
                    <a:pt x="1842" y="2634"/>
                  </a:lnTo>
                  <a:lnTo>
                    <a:pt x="1854" y="2634"/>
                  </a:lnTo>
                  <a:lnTo>
                    <a:pt x="1860" y="2640"/>
                  </a:lnTo>
                  <a:lnTo>
                    <a:pt x="1860" y="2646"/>
                  </a:lnTo>
                  <a:lnTo>
                    <a:pt x="1848" y="2658"/>
                  </a:lnTo>
                  <a:lnTo>
                    <a:pt x="1866" y="2664"/>
                  </a:lnTo>
                  <a:lnTo>
                    <a:pt x="1884" y="2646"/>
                  </a:lnTo>
                  <a:lnTo>
                    <a:pt x="1890" y="2634"/>
                  </a:lnTo>
                  <a:lnTo>
                    <a:pt x="1902" y="2628"/>
                  </a:lnTo>
                  <a:lnTo>
                    <a:pt x="1908" y="2616"/>
                  </a:lnTo>
                  <a:lnTo>
                    <a:pt x="1920" y="2604"/>
                  </a:lnTo>
                  <a:lnTo>
                    <a:pt x="1914" y="2604"/>
                  </a:lnTo>
                  <a:lnTo>
                    <a:pt x="1902" y="2592"/>
                  </a:lnTo>
                  <a:lnTo>
                    <a:pt x="1920" y="2562"/>
                  </a:lnTo>
                  <a:lnTo>
                    <a:pt x="1950" y="2562"/>
                  </a:lnTo>
                  <a:lnTo>
                    <a:pt x="1962" y="2538"/>
                  </a:lnTo>
                  <a:lnTo>
                    <a:pt x="1962" y="2514"/>
                  </a:lnTo>
                  <a:lnTo>
                    <a:pt x="1968" y="2502"/>
                  </a:lnTo>
                  <a:lnTo>
                    <a:pt x="1980" y="2496"/>
                  </a:lnTo>
                  <a:lnTo>
                    <a:pt x="1986" y="2484"/>
                  </a:lnTo>
                  <a:lnTo>
                    <a:pt x="1992" y="2478"/>
                  </a:lnTo>
                  <a:lnTo>
                    <a:pt x="1998" y="2466"/>
                  </a:lnTo>
                  <a:lnTo>
                    <a:pt x="1998" y="2460"/>
                  </a:lnTo>
                  <a:lnTo>
                    <a:pt x="1992" y="2454"/>
                  </a:lnTo>
                  <a:close/>
                  <a:moveTo>
                    <a:pt x="1902" y="246"/>
                  </a:moveTo>
                  <a:lnTo>
                    <a:pt x="1890" y="258"/>
                  </a:lnTo>
                  <a:lnTo>
                    <a:pt x="1890" y="270"/>
                  </a:lnTo>
                  <a:lnTo>
                    <a:pt x="1884" y="282"/>
                  </a:lnTo>
                  <a:lnTo>
                    <a:pt x="1884" y="294"/>
                  </a:lnTo>
                  <a:lnTo>
                    <a:pt x="1896" y="300"/>
                  </a:lnTo>
                  <a:lnTo>
                    <a:pt x="1920" y="300"/>
                  </a:lnTo>
                  <a:lnTo>
                    <a:pt x="1926" y="294"/>
                  </a:lnTo>
                  <a:lnTo>
                    <a:pt x="1932" y="294"/>
                  </a:lnTo>
                  <a:lnTo>
                    <a:pt x="1926" y="282"/>
                  </a:lnTo>
                  <a:lnTo>
                    <a:pt x="1932" y="252"/>
                  </a:lnTo>
                  <a:lnTo>
                    <a:pt x="1920" y="252"/>
                  </a:lnTo>
                  <a:lnTo>
                    <a:pt x="1908" y="246"/>
                  </a:lnTo>
                  <a:lnTo>
                    <a:pt x="1902" y="246"/>
                  </a:lnTo>
                  <a:close/>
                  <a:moveTo>
                    <a:pt x="1770" y="2334"/>
                  </a:moveTo>
                  <a:lnTo>
                    <a:pt x="1758" y="2376"/>
                  </a:lnTo>
                  <a:lnTo>
                    <a:pt x="1812" y="2328"/>
                  </a:lnTo>
                  <a:lnTo>
                    <a:pt x="1770" y="2334"/>
                  </a:lnTo>
                  <a:close/>
                  <a:moveTo>
                    <a:pt x="2034" y="2400"/>
                  </a:moveTo>
                  <a:lnTo>
                    <a:pt x="2016" y="2358"/>
                  </a:lnTo>
                  <a:lnTo>
                    <a:pt x="1998" y="2376"/>
                  </a:lnTo>
                  <a:lnTo>
                    <a:pt x="1998" y="2394"/>
                  </a:lnTo>
                  <a:lnTo>
                    <a:pt x="2010" y="2406"/>
                  </a:lnTo>
                  <a:lnTo>
                    <a:pt x="2028" y="2406"/>
                  </a:lnTo>
                  <a:lnTo>
                    <a:pt x="2034" y="2400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27" name="South Africa" descr="© INSCALE GmbH, 05.05.2010&#10;http://www.presentationload.com/">
              <a:extLst>
                <a:ext uri="{FF2B5EF4-FFF2-40B4-BE49-F238E27FC236}">
                  <a16:creationId xmlns:a16="http://schemas.microsoft.com/office/drawing/2014/main" id="{8CD5522E-057E-4761-9D2B-87574134EC9D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6059070" y="5322716"/>
              <a:ext cx="503259" cy="458911"/>
            </a:xfrm>
            <a:custGeom>
              <a:avLst/>
              <a:gdLst>
                <a:gd name="T0" fmla="*/ 2147483647 w 1134"/>
                <a:gd name="T1" fmla="*/ 2147483647 h 1020"/>
                <a:gd name="T2" fmla="*/ 2147483647 w 1134"/>
                <a:gd name="T3" fmla="*/ 2147483647 h 1020"/>
                <a:gd name="T4" fmla="*/ 2147483647 w 1134"/>
                <a:gd name="T5" fmla="*/ 2147483647 h 1020"/>
                <a:gd name="T6" fmla="*/ 2147483647 w 1134"/>
                <a:gd name="T7" fmla="*/ 2147483647 h 1020"/>
                <a:gd name="T8" fmla="*/ 2147483647 w 1134"/>
                <a:gd name="T9" fmla="*/ 2147483647 h 1020"/>
                <a:gd name="T10" fmla="*/ 2147483647 w 1134"/>
                <a:gd name="T11" fmla="*/ 2147483647 h 1020"/>
                <a:gd name="T12" fmla="*/ 2147483647 w 1134"/>
                <a:gd name="T13" fmla="*/ 2147483647 h 1020"/>
                <a:gd name="T14" fmla="*/ 2147483647 w 1134"/>
                <a:gd name="T15" fmla="*/ 2147483647 h 1020"/>
                <a:gd name="T16" fmla="*/ 2147483647 w 1134"/>
                <a:gd name="T17" fmla="*/ 2147483647 h 1020"/>
                <a:gd name="T18" fmla="*/ 2147483647 w 1134"/>
                <a:gd name="T19" fmla="*/ 2147483647 h 1020"/>
                <a:gd name="T20" fmla="*/ 2147483647 w 1134"/>
                <a:gd name="T21" fmla="*/ 2147483647 h 1020"/>
                <a:gd name="T22" fmla="*/ 2147483647 w 1134"/>
                <a:gd name="T23" fmla="*/ 2147483647 h 1020"/>
                <a:gd name="T24" fmla="*/ 2147483647 w 1134"/>
                <a:gd name="T25" fmla="*/ 2147483647 h 1020"/>
                <a:gd name="T26" fmla="*/ 2147483647 w 1134"/>
                <a:gd name="T27" fmla="*/ 2147483647 h 1020"/>
                <a:gd name="T28" fmla="*/ 2147483647 w 1134"/>
                <a:gd name="T29" fmla="*/ 2147483647 h 1020"/>
                <a:gd name="T30" fmla="*/ 2147483647 w 1134"/>
                <a:gd name="T31" fmla="*/ 2147483647 h 1020"/>
                <a:gd name="T32" fmla="*/ 2147483647 w 1134"/>
                <a:gd name="T33" fmla="*/ 2147483647 h 1020"/>
                <a:gd name="T34" fmla="*/ 2147483647 w 1134"/>
                <a:gd name="T35" fmla="*/ 2147483647 h 1020"/>
                <a:gd name="T36" fmla="*/ 2147483647 w 1134"/>
                <a:gd name="T37" fmla="*/ 2147483647 h 1020"/>
                <a:gd name="T38" fmla="*/ 2147483647 w 1134"/>
                <a:gd name="T39" fmla="*/ 2147483647 h 1020"/>
                <a:gd name="T40" fmla="*/ 2147483647 w 1134"/>
                <a:gd name="T41" fmla="*/ 2147483647 h 1020"/>
                <a:gd name="T42" fmla="*/ 2147483647 w 1134"/>
                <a:gd name="T43" fmla="*/ 2147483647 h 1020"/>
                <a:gd name="T44" fmla="*/ 2147483647 w 1134"/>
                <a:gd name="T45" fmla="*/ 2147483647 h 1020"/>
                <a:gd name="T46" fmla="*/ 2147483647 w 1134"/>
                <a:gd name="T47" fmla="*/ 2147483647 h 1020"/>
                <a:gd name="T48" fmla="*/ 2147483647 w 1134"/>
                <a:gd name="T49" fmla="*/ 2147483647 h 1020"/>
                <a:gd name="T50" fmla="*/ 2147483647 w 1134"/>
                <a:gd name="T51" fmla="*/ 2147483647 h 1020"/>
                <a:gd name="T52" fmla="*/ 2147483647 w 1134"/>
                <a:gd name="T53" fmla="*/ 2147483647 h 1020"/>
                <a:gd name="T54" fmla="*/ 2147483647 w 1134"/>
                <a:gd name="T55" fmla="*/ 2147483647 h 1020"/>
                <a:gd name="T56" fmla="*/ 2147483647 w 1134"/>
                <a:gd name="T57" fmla="*/ 2147483647 h 1020"/>
                <a:gd name="T58" fmla="*/ 2147483647 w 1134"/>
                <a:gd name="T59" fmla="*/ 2147483647 h 1020"/>
                <a:gd name="T60" fmla="*/ 2147483647 w 1134"/>
                <a:gd name="T61" fmla="*/ 2147483647 h 1020"/>
                <a:gd name="T62" fmla="*/ 0 w 1134"/>
                <a:gd name="T63" fmla="*/ 2147483647 h 1020"/>
                <a:gd name="T64" fmla="*/ 2147483647 w 1134"/>
                <a:gd name="T65" fmla="*/ 2147483647 h 1020"/>
                <a:gd name="T66" fmla="*/ 2147483647 w 1134"/>
                <a:gd name="T67" fmla="*/ 2147483647 h 1020"/>
                <a:gd name="T68" fmla="*/ 2147483647 w 1134"/>
                <a:gd name="T69" fmla="*/ 2147483647 h 1020"/>
                <a:gd name="T70" fmla="*/ 2147483647 w 1134"/>
                <a:gd name="T71" fmla="*/ 2147483647 h 1020"/>
                <a:gd name="T72" fmla="*/ 2147483647 w 1134"/>
                <a:gd name="T73" fmla="*/ 2147483647 h 1020"/>
                <a:gd name="T74" fmla="*/ 2147483647 w 1134"/>
                <a:gd name="T75" fmla="*/ 2147483647 h 1020"/>
                <a:gd name="T76" fmla="*/ 2147483647 w 1134"/>
                <a:gd name="T77" fmla="*/ 2147483647 h 1020"/>
                <a:gd name="T78" fmla="*/ 2147483647 w 1134"/>
                <a:gd name="T79" fmla="*/ 2147483647 h 1020"/>
                <a:gd name="T80" fmla="*/ 2147483647 w 1134"/>
                <a:gd name="T81" fmla="*/ 2147483647 h 1020"/>
                <a:gd name="T82" fmla="*/ 2147483647 w 1134"/>
                <a:gd name="T83" fmla="*/ 2147483647 h 1020"/>
                <a:gd name="T84" fmla="*/ 2147483647 w 1134"/>
                <a:gd name="T85" fmla="*/ 2147483647 h 1020"/>
                <a:gd name="T86" fmla="*/ 2147483647 w 1134"/>
                <a:gd name="T87" fmla="*/ 2147483647 h 1020"/>
                <a:gd name="T88" fmla="*/ 2147483647 w 1134"/>
                <a:gd name="T89" fmla="*/ 2147483647 h 1020"/>
                <a:gd name="T90" fmla="*/ 2147483647 w 1134"/>
                <a:gd name="T91" fmla="*/ 2147483647 h 1020"/>
                <a:gd name="T92" fmla="*/ 2147483647 w 1134"/>
                <a:gd name="T93" fmla="*/ 2147483647 h 1020"/>
                <a:gd name="T94" fmla="*/ 2147483647 w 1134"/>
                <a:gd name="T95" fmla="*/ 2147483647 h 1020"/>
                <a:gd name="T96" fmla="*/ 2147483647 w 1134"/>
                <a:gd name="T97" fmla="*/ 2147483647 h 1020"/>
                <a:gd name="T98" fmla="*/ 2147483647 w 1134"/>
                <a:gd name="T99" fmla="*/ 2147483647 h 1020"/>
                <a:gd name="T100" fmla="*/ 2147483647 w 1134"/>
                <a:gd name="T101" fmla="*/ 2147483647 h 1020"/>
                <a:gd name="T102" fmla="*/ 2147483647 w 1134"/>
                <a:gd name="T103" fmla="*/ 2147483647 h 1020"/>
                <a:gd name="T104" fmla="*/ 2147483647 w 1134"/>
                <a:gd name="T105" fmla="*/ 2147483647 h 1020"/>
                <a:gd name="T106" fmla="*/ 2147483647 w 1134"/>
                <a:gd name="T107" fmla="*/ 2147483647 h 1020"/>
                <a:gd name="T108" fmla="*/ 2147483647 w 1134"/>
                <a:gd name="T109" fmla="*/ 2147483647 h 1020"/>
                <a:gd name="T110" fmla="*/ 2147483647 w 1134"/>
                <a:gd name="T111" fmla="*/ 2147483647 h 1020"/>
                <a:gd name="T112" fmla="*/ 2147483647 w 1134"/>
                <a:gd name="T113" fmla="*/ 2147483647 h 1020"/>
                <a:gd name="T114" fmla="*/ 2147483647 w 1134"/>
                <a:gd name="T115" fmla="*/ 2147483647 h 1020"/>
                <a:gd name="T116" fmla="*/ 2147483647 w 1134"/>
                <a:gd name="T117" fmla="*/ 2147483647 h 1020"/>
                <a:gd name="T118" fmla="*/ 2147483647 w 1134"/>
                <a:gd name="T119" fmla="*/ 2147483647 h 1020"/>
                <a:gd name="T120" fmla="*/ 2147483647 w 1134"/>
                <a:gd name="T121" fmla="*/ 2147483647 h 1020"/>
                <a:gd name="T122" fmla="*/ 2147483647 w 1134"/>
                <a:gd name="T123" fmla="*/ 2147483647 h 1020"/>
                <a:gd name="T124" fmla="*/ 2147483647 w 1134"/>
                <a:gd name="T125" fmla="*/ 2147483647 h 102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134"/>
                <a:gd name="T190" fmla="*/ 0 h 1020"/>
                <a:gd name="T191" fmla="*/ 1134 w 1134"/>
                <a:gd name="T192" fmla="*/ 1020 h 1020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134" h="1020">
                  <a:moveTo>
                    <a:pt x="1116" y="372"/>
                  </a:moveTo>
                  <a:lnTo>
                    <a:pt x="1098" y="372"/>
                  </a:lnTo>
                  <a:lnTo>
                    <a:pt x="1092" y="378"/>
                  </a:lnTo>
                  <a:lnTo>
                    <a:pt x="1086" y="378"/>
                  </a:lnTo>
                  <a:lnTo>
                    <a:pt x="1074" y="420"/>
                  </a:lnTo>
                  <a:lnTo>
                    <a:pt x="1062" y="420"/>
                  </a:lnTo>
                  <a:lnTo>
                    <a:pt x="1050" y="414"/>
                  </a:lnTo>
                  <a:lnTo>
                    <a:pt x="1032" y="414"/>
                  </a:lnTo>
                  <a:lnTo>
                    <a:pt x="1020" y="402"/>
                  </a:lnTo>
                  <a:lnTo>
                    <a:pt x="1008" y="396"/>
                  </a:lnTo>
                  <a:lnTo>
                    <a:pt x="996" y="372"/>
                  </a:lnTo>
                  <a:lnTo>
                    <a:pt x="996" y="348"/>
                  </a:lnTo>
                  <a:lnTo>
                    <a:pt x="1002" y="336"/>
                  </a:lnTo>
                  <a:lnTo>
                    <a:pt x="1014" y="324"/>
                  </a:lnTo>
                  <a:lnTo>
                    <a:pt x="1014" y="312"/>
                  </a:lnTo>
                  <a:lnTo>
                    <a:pt x="1020" y="300"/>
                  </a:lnTo>
                  <a:lnTo>
                    <a:pt x="1032" y="288"/>
                  </a:lnTo>
                  <a:lnTo>
                    <a:pt x="1038" y="288"/>
                  </a:lnTo>
                  <a:lnTo>
                    <a:pt x="1050" y="294"/>
                  </a:lnTo>
                  <a:lnTo>
                    <a:pt x="1062" y="306"/>
                  </a:lnTo>
                  <a:lnTo>
                    <a:pt x="1086" y="270"/>
                  </a:lnTo>
                  <a:lnTo>
                    <a:pt x="1086" y="180"/>
                  </a:lnTo>
                  <a:lnTo>
                    <a:pt x="1056" y="120"/>
                  </a:lnTo>
                  <a:lnTo>
                    <a:pt x="1056" y="102"/>
                  </a:lnTo>
                  <a:lnTo>
                    <a:pt x="1050" y="90"/>
                  </a:lnTo>
                  <a:lnTo>
                    <a:pt x="1050" y="72"/>
                  </a:lnTo>
                  <a:lnTo>
                    <a:pt x="1044" y="54"/>
                  </a:lnTo>
                  <a:lnTo>
                    <a:pt x="1044" y="24"/>
                  </a:lnTo>
                  <a:lnTo>
                    <a:pt x="1026" y="12"/>
                  </a:lnTo>
                  <a:lnTo>
                    <a:pt x="966" y="12"/>
                  </a:lnTo>
                  <a:lnTo>
                    <a:pt x="954" y="6"/>
                  </a:lnTo>
                  <a:lnTo>
                    <a:pt x="948" y="6"/>
                  </a:lnTo>
                  <a:lnTo>
                    <a:pt x="936" y="0"/>
                  </a:lnTo>
                  <a:lnTo>
                    <a:pt x="876" y="0"/>
                  </a:lnTo>
                  <a:lnTo>
                    <a:pt x="864" y="24"/>
                  </a:lnTo>
                  <a:lnTo>
                    <a:pt x="852" y="24"/>
                  </a:lnTo>
                  <a:lnTo>
                    <a:pt x="840" y="30"/>
                  </a:lnTo>
                  <a:lnTo>
                    <a:pt x="828" y="30"/>
                  </a:lnTo>
                  <a:lnTo>
                    <a:pt x="822" y="36"/>
                  </a:lnTo>
                  <a:lnTo>
                    <a:pt x="810" y="60"/>
                  </a:lnTo>
                  <a:lnTo>
                    <a:pt x="768" y="102"/>
                  </a:lnTo>
                  <a:lnTo>
                    <a:pt x="756" y="108"/>
                  </a:lnTo>
                  <a:lnTo>
                    <a:pt x="750" y="108"/>
                  </a:lnTo>
                  <a:lnTo>
                    <a:pt x="738" y="114"/>
                  </a:lnTo>
                  <a:lnTo>
                    <a:pt x="726" y="138"/>
                  </a:lnTo>
                  <a:lnTo>
                    <a:pt x="726" y="174"/>
                  </a:lnTo>
                  <a:lnTo>
                    <a:pt x="714" y="180"/>
                  </a:lnTo>
                  <a:lnTo>
                    <a:pt x="708" y="192"/>
                  </a:lnTo>
                  <a:lnTo>
                    <a:pt x="702" y="198"/>
                  </a:lnTo>
                  <a:lnTo>
                    <a:pt x="690" y="204"/>
                  </a:lnTo>
                  <a:lnTo>
                    <a:pt x="672" y="210"/>
                  </a:lnTo>
                  <a:lnTo>
                    <a:pt x="654" y="228"/>
                  </a:lnTo>
                  <a:lnTo>
                    <a:pt x="654" y="240"/>
                  </a:lnTo>
                  <a:lnTo>
                    <a:pt x="648" y="252"/>
                  </a:lnTo>
                  <a:lnTo>
                    <a:pt x="642" y="270"/>
                  </a:lnTo>
                  <a:lnTo>
                    <a:pt x="636" y="282"/>
                  </a:lnTo>
                  <a:lnTo>
                    <a:pt x="630" y="288"/>
                  </a:lnTo>
                  <a:lnTo>
                    <a:pt x="618" y="294"/>
                  </a:lnTo>
                  <a:lnTo>
                    <a:pt x="606" y="294"/>
                  </a:lnTo>
                  <a:lnTo>
                    <a:pt x="600" y="288"/>
                  </a:lnTo>
                  <a:lnTo>
                    <a:pt x="594" y="294"/>
                  </a:lnTo>
                  <a:lnTo>
                    <a:pt x="582" y="300"/>
                  </a:lnTo>
                  <a:lnTo>
                    <a:pt x="570" y="300"/>
                  </a:lnTo>
                  <a:lnTo>
                    <a:pt x="564" y="294"/>
                  </a:lnTo>
                  <a:lnTo>
                    <a:pt x="552" y="288"/>
                  </a:lnTo>
                  <a:lnTo>
                    <a:pt x="546" y="282"/>
                  </a:lnTo>
                  <a:lnTo>
                    <a:pt x="516" y="282"/>
                  </a:lnTo>
                  <a:lnTo>
                    <a:pt x="504" y="270"/>
                  </a:lnTo>
                  <a:lnTo>
                    <a:pt x="492" y="264"/>
                  </a:lnTo>
                  <a:lnTo>
                    <a:pt x="486" y="258"/>
                  </a:lnTo>
                  <a:lnTo>
                    <a:pt x="474" y="252"/>
                  </a:lnTo>
                  <a:lnTo>
                    <a:pt x="462" y="252"/>
                  </a:lnTo>
                  <a:lnTo>
                    <a:pt x="450" y="258"/>
                  </a:lnTo>
                  <a:lnTo>
                    <a:pt x="444" y="264"/>
                  </a:lnTo>
                  <a:lnTo>
                    <a:pt x="438" y="276"/>
                  </a:lnTo>
                  <a:lnTo>
                    <a:pt x="438" y="288"/>
                  </a:lnTo>
                  <a:lnTo>
                    <a:pt x="432" y="300"/>
                  </a:lnTo>
                  <a:lnTo>
                    <a:pt x="432" y="324"/>
                  </a:lnTo>
                  <a:lnTo>
                    <a:pt x="420" y="324"/>
                  </a:lnTo>
                  <a:lnTo>
                    <a:pt x="414" y="330"/>
                  </a:lnTo>
                  <a:lnTo>
                    <a:pt x="408" y="330"/>
                  </a:lnTo>
                  <a:lnTo>
                    <a:pt x="402" y="336"/>
                  </a:lnTo>
                  <a:lnTo>
                    <a:pt x="396" y="348"/>
                  </a:lnTo>
                  <a:lnTo>
                    <a:pt x="390" y="354"/>
                  </a:lnTo>
                  <a:lnTo>
                    <a:pt x="390" y="360"/>
                  </a:lnTo>
                  <a:lnTo>
                    <a:pt x="366" y="360"/>
                  </a:lnTo>
                  <a:lnTo>
                    <a:pt x="366" y="378"/>
                  </a:lnTo>
                  <a:lnTo>
                    <a:pt x="288" y="378"/>
                  </a:lnTo>
                  <a:lnTo>
                    <a:pt x="288" y="348"/>
                  </a:lnTo>
                  <a:lnTo>
                    <a:pt x="294" y="336"/>
                  </a:lnTo>
                  <a:lnTo>
                    <a:pt x="294" y="330"/>
                  </a:lnTo>
                  <a:lnTo>
                    <a:pt x="300" y="318"/>
                  </a:lnTo>
                  <a:lnTo>
                    <a:pt x="300" y="294"/>
                  </a:lnTo>
                  <a:lnTo>
                    <a:pt x="294" y="288"/>
                  </a:lnTo>
                  <a:lnTo>
                    <a:pt x="294" y="270"/>
                  </a:lnTo>
                  <a:lnTo>
                    <a:pt x="288" y="258"/>
                  </a:lnTo>
                  <a:lnTo>
                    <a:pt x="282" y="240"/>
                  </a:lnTo>
                  <a:lnTo>
                    <a:pt x="276" y="234"/>
                  </a:lnTo>
                  <a:lnTo>
                    <a:pt x="264" y="228"/>
                  </a:lnTo>
                  <a:lnTo>
                    <a:pt x="258" y="222"/>
                  </a:lnTo>
                  <a:lnTo>
                    <a:pt x="246" y="216"/>
                  </a:lnTo>
                  <a:lnTo>
                    <a:pt x="240" y="510"/>
                  </a:lnTo>
                  <a:lnTo>
                    <a:pt x="222" y="510"/>
                  </a:lnTo>
                  <a:lnTo>
                    <a:pt x="210" y="516"/>
                  </a:lnTo>
                  <a:lnTo>
                    <a:pt x="204" y="522"/>
                  </a:lnTo>
                  <a:lnTo>
                    <a:pt x="204" y="528"/>
                  </a:lnTo>
                  <a:lnTo>
                    <a:pt x="192" y="528"/>
                  </a:lnTo>
                  <a:lnTo>
                    <a:pt x="192" y="552"/>
                  </a:lnTo>
                  <a:lnTo>
                    <a:pt x="168" y="552"/>
                  </a:lnTo>
                  <a:lnTo>
                    <a:pt x="156" y="540"/>
                  </a:lnTo>
                  <a:lnTo>
                    <a:pt x="144" y="540"/>
                  </a:lnTo>
                  <a:lnTo>
                    <a:pt x="132" y="552"/>
                  </a:lnTo>
                  <a:lnTo>
                    <a:pt x="108" y="552"/>
                  </a:lnTo>
                  <a:lnTo>
                    <a:pt x="102" y="546"/>
                  </a:lnTo>
                  <a:lnTo>
                    <a:pt x="102" y="540"/>
                  </a:lnTo>
                  <a:lnTo>
                    <a:pt x="96" y="534"/>
                  </a:lnTo>
                  <a:lnTo>
                    <a:pt x="72" y="534"/>
                  </a:lnTo>
                  <a:lnTo>
                    <a:pt x="66" y="528"/>
                  </a:lnTo>
                  <a:lnTo>
                    <a:pt x="60" y="516"/>
                  </a:lnTo>
                  <a:lnTo>
                    <a:pt x="60" y="492"/>
                  </a:lnTo>
                  <a:lnTo>
                    <a:pt x="42" y="474"/>
                  </a:lnTo>
                  <a:lnTo>
                    <a:pt x="36" y="474"/>
                  </a:lnTo>
                  <a:lnTo>
                    <a:pt x="30" y="480"/>
                  </a:lnTo>
                  <a:lnTo>
                    <a:pt x="30" y="486"/>
                  </a:lnTo>
                  <a:lnTo>
                    <a:pt x="24" y="498"/>
                  </a:lnTo>
                  <a:lnTo>
                    <a:pt x="18" y="504"/>
                  </a:lnTo>
                  <a:lnTo>
                    <a:pt x="18" y="510"/>
                  </a:lnTo>
                  <a:lnTo>
                    <a:pt x="0" y="522"/>
                  </a:lnTo>
                  <a:lnTo>
                    <a:pt x="0" y="516"/>
                  </a:lnTo>
                  <a:lnTo>
                    <a:pt x="0" y="528"/>
                  </a:lnTo>
                  <a:lnTo>
                    <a:pt x="6" y="540"/>
                  </a:lnTo>
                  <a:lnTo>
                    <a:pt x="6" y="552"/>
                  </a:lnTo>
                  <a:lnTo>
                    <a:pt x="36" y="582"/>
                  </a:lnTo>
                  <a:lnTo>
                    <a:pt x="42" y="600"/>
                  </a:lnTo>
                  <a:lnTo>
                    <a:pt x="42" y="648"/>
                  </a:lnTo>
                  <a:lnTo>
                    <a:pt x="48" y="672"/>
                  </a:lnTo>
                  <a:lnTo>
                    <a:pt x="54" y="690"/>
                  </a:lnTo>
                  <a:lnTo>
                    <a:pt x="72" y="714"/>
                  </a:lnTo>
                  <a:lnTo>
                    <a:pt x="96" y="738"/>
                  </a:lnTo>
                  <a:lnTo>
                    <a:pt x="114" y="762"/>
                  </a:lnTo>
                  <a:lnTo>
                    <a:pt x="120" y="786"/>
                  </a:lnTo>
                  <a:lnTo>
                    <a:pt x="120" y="834"/>
                  </a:lnTo>
                  <a:lnTo>
                    <a:pt x="114" y="846"/>
                  </a:lnTo>
                  <a:lnTo>
                    <a:pt x="114" y="852"/>
                  </a:lnTo>
                  <a:lnTo>
                    <a:pt x="90" y="852"/>
                  </a:lnTo>
                  <a:lnTo>
                    <a:pt x="90" y="876"/>
                  </a:lnTo>
                  <a:lnTo>
                    <a:pt x="96" y="888"/>
                  </a:lnTo>
                  <a:lnTo>
                    <a:pt x="108" y="906"/>
                  </a:lnTo>
                  <a:lnTo>
                    <a:pt x="114" y="918"/>
                  </a:lnTo>
                  <a:lnTo>
                    <a:pt x="114" y="960"/>
                  </a:lnTo>
                  <a:lnTo>
                    <a:pt x="120" y="972"/>
                  </a:lnTo>
                  <a:lnTo>
                    <a:pt x="120" y="978"/>
                  </a:lnTo>
                  <a:lnTo>
                    <a:pt x="126" y="978"/>
                  </a:lnTo>
                  <a:lnTo>
                    <a:pt x="126" y="972"/>
                  </a:lnTo>
                  <a:lnTo>
                    <a:pt x="132" y="966"/>
                  </a:lnTo>
                  <a:lnTo>
                    <a:pt x="144" y="966"/>
                  </a:lnTo>
                  <a:lnTo>
                    <a:pt x="150" y="972"/>
                  </a:lnTo>
                  <a:lnTo>
                    <a:pt x="180" y="984"/>
                  </a:lnTo>
                  <a:lnTo>
                    <a:pt x="180" y="996"/>
                  </a:lnTo>
                  <a:lnTo>
                    <a:pt x="204" y="1020"/>
                  </a:lnTo>
                  <a:lnTo>
                    <a:pt x="216" y="1020"/>
                  </a:lnTo>
                  <a:lnTo>
                    <a:pt x="240" y="1008"/>
                  </a:lnTo>
                  <a:lnTo>
                    <a:pt x="246" y="996"/>
                  </a:lnTo>
                  <a:lnTo>
                    <a:pt x="252" y="990"/>
                  </a:lnTo>
                  <a:lnTo>
                    <a:pt x="264" y="984"/>
                  </a:lnTo>
                  <a:lnTo>
                    <a:pt x="294" y="984"/>
                  </a:lnTo>
                  <a:lnTo>
                    <a:pt x="306" y="990"/>
                  </a:lnTo>
                  <a:lnTo>
                    <a:pt x="354" y="990"/>
                  </a:lnTo>
                  <a:lnTo>
                    <a:pt x="354" y="984"/>
                  </a:lnTo>
                  <a:lnTo>
                    <a:pt x="360" y="978"/>
                  </a:lnTo>
                  <a:lnTo>
                    <a:pt x="360" y="966"/>
                  </a:lnTo>
                  <a:lnTo>
                    <a:pt x="366" y="960"/>
                  </a:lnTo>
                  <a:lnTo>
                    <a:pt x="378" y="954"/>
                  </a:lnTo>
                  <a:lnTo>
                    <a:pt x="408" y="954"/>
                  </a:lnTo>
                  <a:lnTo>
                    <a:pt x="420" y="960"/>
                  </a:lnTo>
                  <a:lnTo>
                    <a:pt x="432" y="960"/>
                  </a:lnTo>
                  <a:lnTo>
                    <a:pt x="438" y="966"/>
                  </a:lnTo>
                  <a:lnTo>
                    <a:pt x="444" y="960"/>
                  </a:lnTo>
                  <a:lnTo>
                    <a:pt x="456" y="960"/>
                  </a:lnTo>
                  <a:lnTo>
                    <a:pt x="468" y="954"/>
                  </a:lnTo>
                  <a:lnTo>
                    <a:pt x="504" y="954"/>
                  </a:lnTo>
                  <a:lnTo>
                    <a:pt x="522" y="960"/>
                  </a:lnTo>
                  <a:lnTo>
                    <a:pt x="534" y="966"/>
                  </a:lnTo>
                  <a:lnTo>
                    <a:pt x="552" y="966"/>
                  </a:lnTo>
                  <a:lnTo>
                    <a:pt x="558" y="960"/>
                  </a:lnTo>
                  <a:lnTo>
                    <a:pt x="570" y="954"/>
                  </a:lnTo>
                  <a:lnTo>
                    <a:pt x="606" y="954"/>
                  </a:lnTo>
                  <a:lnTo>
                    <a:pt x="618" y="948"/>
                  </a:lnTo>
                  <a:lnTo>
                    <a:pt x="624" y="942"/>
                  </a:lnTo>
                  <a:lnTo>
                    <a:pt x="636" y="936"/>
                  </a:lnTo>
                  <a:lnTo>
                    <a:pt x="684" y="936"/>
                  </a:lnTo>
                  <a:lnTo>
                    <a:pt x="708" y="924"/>
                  </a:lnTo>
                  <a:lnTo>
                    <a:pt x="720" y="912"/>
                  </a:lnTo>
                  <a:lnTo>
                    <a:pt x="738" y="900"/>
                  </a:lnTo>
                  <a:lnTo>
                    <a:pt x="774" y="864"/>
                  </a:lnTo>
                  <a:lnTo>
                    <a:pt x="786" y="858"/>
                  </a:lnTo>
                  <a:lnTo>
                    <a:pt x="804" y="846"/>
                  </a:lnTo>
                  <a:lnTo>
                    <a:pt x="900" y="750"/>
                  </a:lnTo>
                  <a:lnTo>
                    <a:pt x="918" y="750"/>
                  </a:lnTo>
                  <a:lnTo>
                    <a:pt x="924" y="744"/>
                  </a:lnTo>
                  <a:lnTo>
                    <a:pt x="960" y="696"/>
                  </a:lnTo>
                  <a:lnTo>
                    <a:pt x="972" y="672"/>
                  </a:lnTo>
                  <a:lnTo>
                    <a:pt x="984" y="654"/>
                  </a:lnTo>
                  <a:lnTo>
                    <a:pt x="990" y="642"/>
                  </a:lnTo>
                  <a:lnTo>
                    <a:pt x="1002" y="606"/>
                  </a:lnTo>
                  <a:lnTo>
                    <a:pt x="1014" y="588"/>
                  </a:lnTo>
                  <a:lnTo>
                    <a:pt x="1020" y="576"/>
                  </a:lnTo>
                  <a:lnTo>
                    <a:pt x="1026" y="570"/>
                  </a:lnTo>
                  <a:lnTo>
                    <a:pt x="1038" y="564"/>
                  </a:lnTo>
                  <a:lnTo>
                    <a:pt x="1050" y="552"/>
                  </a:lnTo>
                  <a:lnTo>
                    <a:pt x="1068" y="546"/>
                  </a:lnTo>
                  <a:lnTo>
                    <a:pt x="1086" y="534"/>
                  </a:lnTo>
                  <a:lnTo>
                    <a:pt x="1098" y="510"/>
                  </a:lnTo>
                  <a:lnTo>
                    <a:pt x="1098" y="498"/>
                  </a:lnTo>
                  <a:lnTo>
                    <a:pt x="1104" y="486"/>
                  </a:lnTo>
                  <a:lnTo>
                    <a:pt x="1110" y="468"/>
                  </a:lnTo>
                  <a:lnTo>
                    <a:pt x="1116" y="456"/>
                  </a:lnTo>
                  <a:lnTo>
                    <a:pt x="1122" y="450"/>
                  </a:lnTo>
                  <a:lnTo>
                    <a:pt x="1122" y="438"/>
                  </a:lnTo>
                  <a:lnTo>
                    <a:pt x="1128" y="432"/>
                  </a:lnTo>
                  <a:lnTo>
                    <a:pt x="1128" y="414"/>
                  </a:lnTo>
                  <a:lnTo>
                    <a:pt x="1134" y="396"/>
                  </a:lnTo>
                  <a:lnTo>
                    <a:pt x="1128" y="384"/>
                  </a:lnTo>
                  <a:lnTo>
                    <a:pt x="1116" y="372"/>
                  </a:lnTo>
                  <a:close/>
                  <a:moveTo>
                    <a:pt x="870" y="624"/>
                  </a:moveTo>
                  <a:lnTo>
                    <a:pt x="858" y="630"/>
                  </a:lnTo>
                  <a:lnTo>
                    <a:pt x="852" y="636"/>
                  </a:lnTo>
                  <a:lnTo>
                    <a:pt x="840" y="642"/>
                  </a:lnTo>
                  <a:lnTo>
                    <a:pt x="822" y="642"/>
                  </a:lnTo>
                  <a:lnTo>
                    <a:pt x="810" y="648"/>
                  </a:lnTo>
                  <a:lnTo>
                    <a:pt x="804" y="654"/>
                  </a:lnTo>
                  <a:lnTo>
                    <a:pt x="798" y="666"/>
                  </a:lnTo>
                  <a:lnTo>
                    <a:pt x="792" y="672"/>
                  </a:lnTo>
                  <a:lnTo>
                    <a:pt x="792" y="684"/>
                  </a:lnTo>
                  <a:lnTo>
                    <a:pt x="774" y="684"/>
                  </a:lnTo>
                  <a:lnTo>
                    <a:pt x="744" y="654"/>
                  </a:lnTo>
                  <a:lnTo>
                    <a:pt x="744" y="636"/>
                  </a:lnTo>
                  <a:lnTo>
                    <a:pt x="720" y="600"/>
                  </a:lnTo>
                  <a:lnTo>
                    <a:pt x="744" y="600"/>
                  </a:lnTo>
                  <a:lnTo>
                    <a:pt x="750" y="582"/>
                  </a:lnTo>
                  <a:lnTo>
                    <a:pt x="768" y="564"/>
                  </a:lnTo>
                  <a:lnTo>
                    <a:pt x="768" y="546"/>
                  </a:lnTo>
                  <a:lnTo>
                    <a:pt x="774" y="540"/>
                  </a:lnTo>
                  <a:lnTo>
                    <a:pt x="798" y="540"/>
                  </a:lnTo>
                  <a:lnTo>
                    <a:pt x="798" y="528"/>
                  </a:lnTo>
                  <a:lnTo>
                    <a:pt x="810" y="522"/>
                  </a:lnTo>
                  <a:lnTo>
                    <a:pt x="846" y="522"/>
                  </a:lnTo>
                  <a:lnTo>
                    <a:pt x="852" y="528"/>
                  </a:lnTo>
                  <a:lnTo>
                    <a:pt x="858" y="540"/>
                  </a:lnTo>
                  <a:lnTo>
                    <a:pt x="864" y="546"/>
                  </a:lnTo>
                  <a:lnTo>
                    <a:pt x="870" y="558"/>
                  </a:lnTo>
                  <a:lnTo>
                    <a:pt x="882" y="564"/>
                  </a:lnTo>
                  <a:lnTo>
                    <a:pt x="888" y="588"/>
                  </a:lnTo>
                  <a:lnTo>
                    <a:pt x="864" y="606"/>
                  </a:lnTo>
                  <a:lnTo>
                    <a:pt x="870" y="624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28" name="Thailand" descr="© INSCALE GmbH, 05.05.2010&#10;http://www.presentationload.com/">
              <a:extLst>
                <a:ext uri="{FF2B5EF4-FFF2-40B4-BE49-F238E27FC236}">
                  <a16:creationId xmlns:a16="http://schemas.microsoft.com/office/drawing/2014/main" id="{251C482D-B7AF-4A7C-A599-C5D78E1AF64A}"/>
                </a:ext>
              </a:extLst>
            </p:cNvPr>
            <p:cNvSpPr>
              <a:spLocks/>
            </p:cNvSpPr>
            <p:nvPr/>
          </p:nvSpPr>
          <p:spPr bwMode="gray">
            <a:xfrm>
              <a:off x="8580131" y="3782423"/>
              <a:ext cx="274649" cy="533545"/>
            </a:xfrm>
            <a:custGeom>
              <a:avLst/>
              <a:gdLst>
                <a:gd name="T0" fmla="*/ 2147483647 w 618"/>
                <a:gd name="T1" fmla="*/ 2147483647 h 1188"/>
                <a:gd name="T2" fmla="*/ 2147483647 w 618"/>
                <a:gd name="T3" fmla="*/ 2147483647 h 1188"/>
                <a:gd name="T4" fmla="*/ 2147483647 w 618"/>
                <a:gd name="T5" fmla="*/ 2147483647 h 1188"/>
                <a:gd name="T6" fmla="*/ 2147483647 w 618"/>
                <a:gd name="T7" fmla="*/ 2147483647 h 1188"/>
                <a:gd name="T8" fmla="*/ 2147483647 w 618"/>
                <a:gd name="T9" fmla="*/ 2147483647 h 1188"/>
                <a:gd name="T10" fmla="*/ 2147483647 w 618"/>
                <a:gd name="T11" fmla="*/ 2147483647 h 1188"/>
                <a:gd name="T12" fmla="*/ 2147483647 w 618"/>
                <a:gd name="T13" fmla="*/ 2147483647 h 1188"/>
                <a:gd name="T14" fmla="*/ 2147483647 w 618"/>
                <a:gd name="T15" fmla="*/ 2147483647 h 1188"/>
                <a:gd name="T16" fmla="*/ 2147483647 w 618"/>
                <a:gd name="T17" fmla="*/ 2147483647 h 1188"/>
                <a:gd name="T18" fmla="*/ 2147483647 w 618"/>
                <a:gd name="T19" fmla="*/ 2147483647 h 1188"/>
                <a:gd name="T20" fmla="*/ 2147483647 w 618"/>
                <a:gd name="T21" fmla="*/ 2147483647 h 1188"/>
                <a:gd name="T22" fmla="*/ 2147483647 w 618"/>
                <a:gd name="T23" fmla="*/ 2147483647 h 1188"/>
                <a:gd name="T24" fmla="*/ 2147483647 w 618"/>
                <a:gd name="T25" fmla="*/ 0 h 1188"/>
                <a:gd name="T26" fmla="*/ 2147483647 w 618"/>
                <a:gd name="T27" fmla="*/ 2147483647 h 1188"/>
                <a:gd name="T28" fmla="*/ 2147483647 w 618"/>
                <a:gd name="T29" fmla="*/ 2147483647 h 1188"/>
                <a:gd name="T30" fmla="*/ 2147483647 w 618"/>
                <a:gd name="T31" fmla="*/ 2147483647 h 1188"/>
                <a:gd name="T32" fmla="*/ 0 w 618"/>
                <a:gd name="T33" fmla="*/ 2147483647 h 1188"/>
                <a:gd name="T34" fmla="*/ 2147483647 w 618"/>
                <a:gd name="T35" fmla="*/ 2147483647 h 1188"/>
                <a:gd name="T36" fmla="*/ 2147483647 w 618"/>
                <a:gd name="T37" fmla="*/ 2147483647 h 1188"/>
                <a:gd name="T38" fmla="*/ 2147483647 w 618"/>
                <a:gd name="T39" fmla="*/ 2147483647 h 1188"/>
                <a:gd name="T40" fmla="*/ 2147483647 w 618"/>
                <a:gd name="T41" fmla="*/ 2147483647 h 1188"/>
                <a:gd name="T42" fmla="*/ 2147483647 w 618"/>
                <a:gd name="T43" fmla="*/ 2147483647 h 1188"/>
                <a:gd name="T44" fmla="*/ 2147483647 w 618"/>
                <a:gd name="T45" fmla="*/ 2147483647 h 1188"/>
                <a:gd name="T46" fmla="*/ 2147483647 w 618"/>
                <a:gd name="T47" fmla="*/ 2147483647 h 1188"/>
                <a:gd name="T48" fmla="*/ 2147483647 w 618"/>
                <a:gd name="T49" fmla="*/ 2147483647 h 1188"/>
                <a:gd name="T50" fmla="*/ 2147483647 w 618"/>
                <a:gd name="T51" fmla="*/ 2147483647 h 1188"/>
                <a:gd name="T52" fmla="*/ 2147483647 w 618"/>
                <a:gd name="T53" fmla="*/ 2147483647 h 1188"/>
                <a:gd name="T54" fmla="*/ 2147483647 w 618"/>
                <a:gd name="T55" fmla="*/ 2147483647 h 1188"/>
                <a:gd name="T56" fmla="*/ 2147483647 w 618"/>
                <a:gd name="T57" fmla="*/ 2147483647 h 1188"/>
                <a:gd name="T58" fmla="*/ 2147483647 w 618"/>
                <a:gd name="T59" fmla="*/ 2147483647 h 1188"/>
                <a:gd name="T60" fmla="*/ 2147483647 w 618"/>
                <a:gd name="T61" fmla="*/ 2147483647 h 1188"/>
                <a:gd name="T62" fmla="*/ 2147483647 w 618"/>
                <a:gd name="T63" fmla="*/ 2147483647 h 1188"/>
                <a:gd name="T64" fmla="*/ 2147483647 w 618"/>
                <a:gd name="T65" fmla="*/ 2147483647 h 1188"/>
                <a:gd name="T66" fmla="*/ 2147483647 w 618"/>
                <a:gd name="T67" fmla="*/ 2147483647 h 1188"/>
                <a:gd name="T68" fmla="*/ 2147483647 w 618"/>
                <a:gd name="T69" fmla="*/ 2147483647 h 1188"/>
                <a:gd name="T70" fmla="*/ 2147483647 w 618"/>
                <a:gd name="T71" fmla="*/ 2147483647 h 1188"/>
                <a:gd name="T72" fmla="*/ 2147483647 w 618"/>
                <a:gd name="T73" fmla="*/ 2147483647 h 1188"/>
                <a:gd name="T74" fmla="*/ 2147483647 w 618"/>
                <a:gd name="T75" fmla="*/ 2147483647 h 1188"/>
                <a:gd name="T76" fmla="*/ 2147483647 w 618"/>
                <a:gd name="T77" fmla="*/ 2147483647 h 1188"/>
                <a:gd name="T78" fmla="*/ 2147483647 w 618"/>
                <a:gd name="T79" fmla="*/ 2147483647 h 1188"/>
                <a:gd name="T80" fmla="*/ 2147483647 w 618"/>
                <a:gd name="T81" fmla="*/ 2147483647 h 1188"/>
                <a:gd name="T82" fmla="*/ 2147483647 w 618"/>
                <a:gd name="T83" fmla="*/ 2147483647 h 1188"/>
                <a:gd name="T84" fmla="*/ 2147483647 w 618"/>
                <a:gd name="T85" fmla="*/ 2147483647 h 1188"/>
                <a:gd name="T86" fmla="*/ 2147483647 w 618"/>
                <a:gd name="T87" fmla="*/ 2147483647 h 1188"/>
                <a:gd name="T88" fmla="*/ 2147483647 w 618"/>
                <a:gd name="T89" fmla="*/ 2147483647 h 1188"/>
                <a:gd name="T90" fmla="*/ 2147483647 w 618"/>
                <a:gd name="T91" fmla="*/ 2147483647 h 1188"/>
                <a:gd name="T92" fmla="*/ 2147483647 w 618"/>
                <a:gd name="T93" fmla="*/ 2147483647 h 1188"/>
                <a:gd name="T94" fmla="*/ 2147483647 w 618"/>
                <a:gd name="T95" fmla="*/ 2147483647 h 1188"/>
                <a:gd name="T96" fmla="*/ 2147483647 w 618"/>
                <a:gd name="T97" fmla="*/ 2147483647 h 1188"/>
                <a:gd name="T98" fmla="*/ 2147483647 w 618"/>
                <a:gd name="T99" fmla="*/ 2147483647 h 1188"/>
                <a:gd name="T100" fmla="*/ 2147483647 w 618"/>
                <a:gd name="T101" fmla="*/ 2147483647 h 1188"/>
                <a:gd name="T102" fmla="*/ 2147483647 w 618"/>
                <a:gd name="T103" fmla="*/ 2147483647 h 1188"/>
                <a:gd name="T104" fmla="*/ 2147483647 w 618"/>
                <a:gd name="T105" fmla="*/ 2147483647 h 1188"/>
                <a:gd name="T106" fmla="*/ 2147483647 w 618"/>
                <a:gd name="T107" fmla="*/ 2147483647 h 1188"/>
                <a:gd name="T108" fmla="*/ 2147483647 w 618"/>
                <a:gd name="T109" fmla="*/ 2147483647 h 1188"/>
                <a:gd name="T110" fmla="*/ 2147483647 w 618"/>
                <a:gd name="T111" fmla="*/ 2147483647 h 1188"/>
                <a:gd name="T112" fmla="*/ 2147483647 w 618"/>
                <a:gd name="T113" fmla="*/ 2147483647 h 1188"/>
                <a:gd name="T114" fmla="*/ 2147483647 w 618"/>
                <a:gd name="T115" fmla="*/ 2147483647 h 1188"/>
                <a:gd name="T116" fmla="*/ 2147483647 w 618"/>
                <a:gd name="T117" fmla="*/ 2147483647 h 1188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618"/>
                <a:gd name="T178" fmla="*/ 0 h 1188"/>
                <a:gd name="T179" fmla="*/ 618 w 618"/>
                <a:gd name="T180" fmla="*/ 1188 h 1188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618" h="1188">
                  <a:moveTo>
                    <a:pt x="588" y="426"/>
                  </a:moveTo>
                  <a:lnTo>
                    <a:pt x="588" y="420"/>
                  </a:lnTo>
                  <a:lnTo>
                    <a:pt x="594" y="414"/>
                  </a:lnTo>
                  <a:lnTo>
                    <a:pt x="606" y="390"/>
                  </a:lnTo>
                  <a:lnTo>
                    <a:pt x="594" y="378"/>
                  </a:lnTo>
                  <a:lnTo>
                    <a:pt x="594" y="372"/>
                  </a:lnTo>
                  <a:lnTo>
                    <a:pt x="588" y="378"/>
                  </a:lnTo>
                  <a:lnTo>
                    <a:pt x="588" y="366"/>
                  </a:lnTo>
                  <a:lnTo>
                    <a:pt x="582" y="360"/>
                  </a:lnTo>
                  <a:lnTo>
                    <a:pt x="582" y="354"/>
                  </a:lnTo>
                  <a:lnTo>
                    <a:pt x="546" y="318"/>
                  </a:lnTo>
                  <a:lnTo>
                    <a:pt x="534" y="294"/>
                  </a:lnTo>
                  <a:lnTo>
                    <a:pt x="534" y="282"/>
                  </a:lnTo>
                  <a:lnTo>
                    <a:pt x="528" y="240"/>
                  </a:lnTo>
                  <a:lnTo>
                    <a:pt x="510" y="222"/>
                  </a:lnTo>
                  <a:lnTo>
                    <a:pt x="498" y="216"/>
                  </a:lnTo>
                  <a:lnTo>
                    <a:pt x="480" y="204"/>
                  </a:lnTo>
                  <a:lnTo>
                    <a:pt x="468" y="192"/>
                  </a:lnTo>
                  <a:lnTo>
                    <a:pt x="468" y="180"/>
                  </a:lnTo>
                  <a:lnTo>
                    <a:pt x="462" y="174"/>
                  </a:lnTo>
                  <a:lnTo>
                    <a:pt x="438" y="174"/>
                  </a:lnTo>
                  <a:lnTo>
                    <a:pt x="426" y="168"/>
                  </a:lnTo>
                  <a:lnTo>
                    <a:pt x="420" y="162"/>
                  </a:lnTo>
                  <a:lnTo>
                    <a:pt x="402" y="162"/>
                  </a:lnTo>
                  <a:lnTo>
                    <a:pt x="396" y="168"/>
                  </a:lnTo>
                  <a:lnTo>
                    <a:pt x="396" y="180"/>
                  </a:lnTo>
                  <a:lnTo>
                    <a:pt x="378" y="198"/>
                  </a:lnTo>
                  <a:lnTo>
                    <a:pt x="360" y="198"/>
                  </a:lnTo>
                  <a:lnTo>
                    <a:pt x="336" y="186"/>
                  </a:lnTo>
                  <a:lnTo>
                    <a:pt x="330" y="180"/>
                  </a:lnTo>
                  <a:lnTo>
                    <a:pt x="318" y="180"/>
                  </a:lnTo>
                  <a:lnTo>
                    <a:pt x="312" y="186"/>
                  </a:lnTo>
                  <a:lnTo>
                    <a:pt x="306" y="198"/>
                  </a:lnTo>
                  <a:lnTo>
                    <a:pt x="294" y="210"/>
                  </a:lnTo>
                  <a:lnTo>
                    <a:pt x="294" y="216"/>
                  </a:lnTo>
                  <a:lnTo>
                    <a:pt x="288" y="222"/>
                  </a:lnTo>
                  <a:lnTo>
                    <a:pt x="264" y="234"/>
                  </a:lnTo>
                  <a:lnTo>
                    <a:pt x="246" y="234"/>
                  </a:lnTo>
                  <a:lnTo>
                    <a:pt x="246" y="222"/>
                  </a:lnTo>
                  <a:lnTo>
                    <a:pt x="270" y="174"/>
                  </a:lnTo>
                  <a:lnTo>
                    <a:pt x="270" y="162"/>
                  </a:lnTo>
                  <a:lnTo>
                    <a:pt x="264" y="156"/>
                  </a:lnTo>
                  <a:lnTo>
                    <a:pt x="252" y="156"/>
                  </a:lnTo>
                  <a:lnTo>
                    <a:pt x="264" y="144"/>
                  </a:lnTo>
                  <a:lnTo>
                    <a:pt x="270" y="132"/>
                  </a:lnTo>
                  <a:lnTo>
                    <a:pt x="270" y="120"/>
                  </a:lnTo>
                  <a:lnTo>
                    <a:pt x="264" y="108"/>
                  </a:lnTo>
                  <a:lnTo>
                    <a:pt x="258" y="102"/>
                  </a:lnTo>
                  <a:lnTo>
                    <a:pt x="264" y="96"/>
                  </a:lnTo>
                  <a:lnTo>
                    <a:pt x="264" y="66"/>
                  </a:lnTo>
                  <a:lnTo>
                    <a:pt x="252" y="60"/>
                  </a:lnTo>
                  <a:lnTo>
                    <a:pt x="246" y="60"/>
                  </a:lnTo>
                  <a:lnTo>
                    <a:pt x="240" y="66"/>
                  </a:lnTo>
                  <a:lnTo>
                    <a:pt x="228" y="66"/>
                  </a:lnTo>
                  <a:lnTo>
                    <a:pt x="228" y="78"/>
                  </a:lnTo>
                  <a:lnTo>
                    <a:pt x="210" y="78"/>
                  </a:lnTo>
                  <a:lnTo>
                    <a:pt x="204" y="72"/>
                  </a:lnTo>
                  <a:lnTo>
                    <a:pt x="198" y="60"/>
                  </a:lnTo>
                  <a:lnTo>
                    <a:pt x="198" y="36"/>
                  </a:lnTo>
                  <a:lnTo>
                    <a:pt x="204" y="30"/>
                  </a:lnTo>
                  <a:lnTo>
                    <a:pt x="204" y="18"/>
                  </a:lnTo>
                  <a:lnTo>
                    <a:pt x="198" y="12"/>
                  </a:lnTo>
                  <a:lnTo>
                    <a:pt x="186" y="12"/>
                  </a:lnTo>
                  <a:lnTo>
                    <a:pt x="174" y="6"/>
                  </a:lnTo>
                  <a:lnTo>
                    <a:pt x="168" y="0"/>
                  </a:lnTo>
                  <a:lnTo>
                    <a:pt x="138" y="0"/>
                  </a:lnTo>
                  <a:lnTo>
                    <a:pt x="132" y="6"/>
                  </a:lnTo>
                  <a:lnTo>
                    <a:pt x="126" y="6"/>
                  </a:lnTo>
                  <a:lnTo>
                    <a:pt x="120" y="30"/>
                  </a:lnTo>
                  <a:lnTo>
                    <a:pt x="96" y="30"/>
                  </a:lnTo>
                  <a:lnTo>
                    <a:pt x="96" y="36"/>
                  </a:lnTo>
                  <a:lnTo>
                    <a:pt x="90" y="42"/>
                  </a:lnTo>
                  <a:lnTo>
                    <a:pt x="84" y="54"/>
                  </a:lnTo>
                  <a:lnTo>
                    <a:pt x="78" y="60"/>
                  </a:lnTo>
                  <a:lnTo>
                    <a:pt x="66" y="60"/>
                  </a:lnTo>
                  <a:lnTo>
                    <a:pt x="54" y="54"/>
                  </a:lnTo>
                  <a:lnTo>
                    <a:pt x="24" y="54"/>
                  </a:lnTo>
                  <a:lnTo>
                    <a:pt x="24" y="102"/>
                  </a:lnTo>
                  <a:lnTo>
                    <a:pt x="18" y="108"/>
                  </a:lnTo>
                  <a:lnTo>
                    <a:pt x="12" y="108"/>
                  </a:lnTo>
                  <a:lnTo>
                    <a:pt x="6" y="114"/>
                  </a:lnTo>
                  <a:lnTo>
                    <a:pt x="6" y="120"/>
                  </a:lnTo>
                  <a:lnTo>
                    <a:pt x="24" y="138"/>
                  </a:lnTo>
                  <a:lnTo>
                    <a:pt x="24" y="156"/>
                  </a:lnTo>
                  <a:lnTo>
                    <a:pt x="0" y="156"/>
                  </a:lnTo>
                  <a:lnTo>
                    <a:pt x="0" y="162"/>
                  </a:lnTo>
                  <a:lnTo>
                    <a:pt x="24" y="186"/>
                  </a:lnTo>
                  <a:lnTo>
                    <a:pt x="36" y="192"/>
                  </a:lnTo>
                  <a:lnTo>
                    <a:pt x="30" y="216"/>
                  </a:lnTo>
                  <a:lnTo>
                    <a:pt x="36" y="216"/>
                  </a:lnTo>
                  <a:lnTo>
                    <a:pt x="36" y="222"/>
                  </a:lnTo>
                  <a:lnTo>
                    <a:pt x="42" y="234"/>
                  </a:lnTo>
                  <a:lnTo>
                    <a:pt x="60" y="252"/>
                  </a:lnTo>
                  <a:lnTo>
                    <a:pt x="72" y="258"/>
                  </a:lnTo>
                  <a:lnTo>
                    <a:pt x="84" y="270"/>
                  </a:lnTo>
                  <a:lnTo>
                    <a:pt x="96" y="276"/>
                  </a:lnTo>
                  <a:lnTo>
                    <a:pt x="102" y="282"/>
                  </a:lnTo>
                  <a:lnTo>
                    <a:pt x="102" y="288"/>
                  </a:lnTo>
                  <a:lnTo>
                    <a:pt x="96" y="288"/>
                  </a:lnTo>
                  <a:lnTo>
                    <a:pt x="96" y="306"/>
                  </a:lnTo>
                  <a:lnTo>
                    <a:pt x="102" y="318"/>
                  </a:lnTo>
                  <a:lnTo>
                    <a:pt x="108" y="324"/>
                  </a:lnTo>
                  <a:lnTo>
                    <a:pt x="114" y="324"/>
                  </a:lnTo>
                  <a:lnTo>
                    <a:pt x="120" y="318"/>
                  </a:lnTo>
                  <a:lnTo>
                    <a:pt x="126" y="324"/>
                  </a:lnTo>
                  <a:lnTo>
                    <a:pt x="126" y="342"/>
                  </a:lnTo>
                  <a:lnTo>
                    <a:pt x="120" y="348"/>
                  </a:lnTo>
                  <a:lnTo>
                    <a:pt x="108" y="348"/>
                  </a:lnTo>
                  <a:lnTo>
                    <a:pt x="114" y="360"/>
                  </a:lnTo>
                  <a:lnTo>
                    <a:pt x="114" y="384"/>
                  </a:lnTo>
                  <a:lnTo>
                    <a:pt x="108" y="396"/>
                  </a:lnTo>
                  <a:lnTo>
                    <a:pt x="102" y="402"/>
                  </a:lnTo>
                  <a:lnTo>
                    <a:pt x="84" y="438"/>
                  </a:lnTo>
                  <a:lnTo>
                    <a:pt x="90" y="444"/>
                  </a:lnTo>
                  <a:lnTo>
                    <a:pt x="90" y="450"/>
                  </a:lnTo>
                  <a:lnTo>
                    <a:pt x="96" y="456"/>
                  </a:lnTo>
                  <a:lnTo>
                    <a:pt x="102" y="468"/>
                  </a:lnTo>
                  <a:lnTo>
                    <a:pt x="108" y="474"/>
                  </a:lnTo>
                  <a:lnTo>
                    <a:pt x="114" y="486"/>
                  </a:lnTo>
                  <a:lnTo>
                    <a:pt x="156" y="528"/>
                  </a:lnTo>
                  <a:lnTo>
                    <a:pt x="162" y="540"/>
                  </a:lnTo>
                  <a:lnTo>
                    <a:pt x="162" y="570"/>
                  </a:lnTo>
                  <a:lnTo>
                    <a:pt x="168" y="588"/>
                  </a:lnTo>
                  <a:lnTo>
                    <a:pt x="168" y="612"/>
                  </a:lnTo>
                  <a:lnTo>
                    <a:pt x="192" y="636"/>
                  </a:lnTo>
                  <a:lnTo>
                    <a:pt x="192" y="660"/>
                  </a:lnTo>
                  <a:lnTo>
                    <a:pt x="198" y="672"/>
                  </a:lnTo>
                  <a:lnTo>
                    <a:pt x="198" y="702"/>
                  </a:lnTo>
                  <a:lnTo>
                    <a:pt x="192" y="714"/>
                  </a:lnTo>
                  <a:lnTo>
                    <a:pt x="192" y="732"/>
                  </a:lnTo>
                  <a:lnTo>
                    <a:pt x="174" y="768"/>
                  </a:lnTo>
                  <a:lnTo>
                    <a:pt x="156" y="786"/>
                  </a:lnTo>
                  <a:lnTo>
                    <a:pt x="156" y="798"/>
                  </a:lnTo>
                  <a:lnTo>
                    <a:pt x="162" y="804"/>
                  </a:lnTo>
                  <a:lnTo>
                    <a:pt x="162" y="816"/>
                  </a:lnTo>
                  <a:lnTo>
                    <a:pt x="156" y="828"/>
                  </a:lnTo>
                  <a:lnTo>
                    <a:pt x="150" y="834"/>
                  </a:lnTo>
                  <a:lnTo>
                    <a:pt x="144" y="846"/>
                  </a:lnTo>
                  <a:lnTo>
                    <a:pt x="144" y="852"/>
                  </a:lnTo>
                  <a:lnTo>
                    <a:pt x="138" y="858"/>
                  </a:lnTo>
                  <a:lnTo>
                    <a:pt x="132" y="876"/>
                  </a:lnTo>
                  <a:lnTo>
                    <a:pt x="126" y="888"/>
                  </a:lnTo>
                  <a:lnTo>
                    <a:pt x="126" y="906"/>
                  </a:lnTo>
                  <a:lnTo>
                    <a:pt x="120" y="918"/>
                  </a:lnTo>
                  <a:lnTo>
                    <a:pt x="120" y="966"/>
                  </a:lnTo>
                  <a:lnTo>
                    <a:pt x="126" y="978"/>
                  </a:lnTo>
                  <a:lnTo>
                    <a:pt x="126" y="1008"/>
                  </a:lnTo>
                  <a:lnTo>
                    <a:pt x="132" y="1014"/>
                  </a:lnTo>
                  <a:lnTo>
                    <a:pt x="132" y="1020"/>
                  </a:lnTo>
                  <a:lnTo>
                    <a:pt x="138" y="1020"/>
                  </a:lnTo>
                  <a:lnTo>
                    <a:pt x="138" y="1002"/>
                  </a:lnTo>
                  <a:lnTo>
                    <a:pt x="144" y="990"/>
                  </a:lnTo>
                  <a:lnTo>
                    <a:pt x="144" y="978"/>
                  </a:lnTo>
                  <a:lnTo>
                    <a:pt x="150" y="972"/>
                  </a:lnTo>
                  <a:lnTo>
                    <a:pt x="150" y="996"/>
                  </a:lnTo>
                  <a:lnTo>
                    <a:pt x="162" y="996"/>
                  </a:lnTo>
                  <a:lnTo>
                    <a:pt x="186" y="1020"/>
                  </a:lnTo>
                  <a:lnTo>
                    <a:pt x="192" y="1032"/>
                  </a:lnTo>
                  <a:lnTo>
                    <a:pt x="198" y="1038"/>
                  </a:lnTo>
                  <a:lnTo>
                    <a:pt x="198" y="1044"/>
                  </a:lnTo>
                  <a:lnTo>
                    <a:pt x="228" y="1074"/>
                  </a:lnTo>
                  <a:lnTo>
                    <a:pt x="228" y="1098"/>
                  </a:lnTo>
                  <a:lnTo>
                    <a:pt x="234" y="1110"/>
                  </a:lnTo>
                  <a:lnTo>
                    <a:pt x="246" y="1128"/>
                  </a:lnTo>
                  <a:lnTo>
                    <a:pt x="264" y="1146"/>
                  </a:lnTo>
                  <a:lnTo>
                    <a:pt x="270" y="1140"/>
                  </a:lnTo>
                  <a:lnTo>
                    <a:pt x="276" y="1128"/>
                  </a:lnTo>
                  <a:lnTo>
                    <a:pt x="270" y="1122"/>
                  </a:lnTo>
                  <a:lnTo>
                    <a:pt x="270" y="1110"/>
                  </a:lnTo>
                  <a:lnTo>
                    <a:pt x="276" y="1104"/>
                  </a:lnTo>
                  <a:lnTo>
                    <a:pt x="288" y="1104"/>
                  </a:lnTo>
                  <a:lnTo>
                    <a:pt x="294" y="1116"/>
                  </a:lnTo>
                  <a:lnTo>
                    <a:pt x="294" y="1122"/>
                  </a:lnTo>
                  <a:lnTo>
                    <a:pt x="312" y="1122"/>
                  </a:lnTo>
                  <a:lnTo>
                    <a:pt x="324" y="1128"/>
                  </a:lnTo>
                  <a:lnTo>
                    <a:pt x="330" y="1134"/>
                  </a:lnTo>
                  <a:lnTo>
                    <a:pt x="330" y="1146"/>
                  </a:lnTo>
                  <a:lnTo>
                    <a:pt x="342" y="1146"/>
                  </a:lnTo>
                  <a:lnTo>
                    <a:pt x="342" y="1158"/>
                  </a:lnTo>
                  <a:lnTo>
                    <a:pt x="330" y="1170"/>
                  </a:lnTo>
                  <a:lnTo>
                    <a:pt x="330" y="1176"/>
                  </a:lnTo>
                  <a:lnTo>
                    <a:pt x="336" y="1182"/>
                  </a:lnTo>
                  <a:lnTo>
                    <a:pt x="354" y="1182"/>
                  </a:lnTo>
                  <a:lnTo>
                    <a:pt x="354" y="1176"/>
                  </a:lnTo>
                  <a:lnTo>
                    <a:pt x="366" y="1176"/>
                  </a:lnTo>
                  <a:lnTo>
                    <a:pt x="372" y="1170"/>
                  </a:lnTo>
                  <a:lnTo>
                    <a:pt x="378" y="1170"/>
                  </a:lnTo>
                  <a:lnTo>
                    <a:pt x="396" y="1188"/>
                  </a:lnTo>
                  <a:lnTo>
                    <a:pt x="402" y="1182"/>
                  </a:lnTo>
                  <a:lnTo>
                    <a:pt x="402" y="1176"/>
                  </a:lnTo>
                  <a:lnTo>
                    <a:pt x="408" y="1164"/>
                  </a:lnTo>
                  <a:lnTo>
                    <a:pt x="414" y="1158"/>
                  </a:lnTo>
                  <a:lnTo>
                    <a:pt x="420" y="1146"/>
                  </a:lnTo>
                  <a:lnTo>
                    <a:pt x="396" y="1134"/>
                  </a:lnTo>
                  <a:lnTo>
                    <a:pt x="390" y="1128"/>
                  </a:lnTo>
                  <a:lnTo>
                    <a:pt x="390" y="1116"/>
                  </a:lnTo>
                  <a:lnTo>
                    <a:pt x="384" y="1104"/>
                  </a:lnTo>
                  <a:lnTo>
                    <a:pt x="384" y="1092"/>
                  </a:lnTo>
                  <a:lnTo>
                    <a:pt x="378" y="1080"/>
                  </a:lnTo>
                  <a:lnTo>
                    <a:pt x="372" y="1074"/>
                  </a:lnTo>
                  <a:lnTo>
                    <a:pt x="354" y="1074"/>
                  </a:lnTo>
                  <a:lnTo>
                    <a:pt x="342" y="1080"/>
                  </a:lnTo>
                  <a:lnTo>
                    <a:pt x="336" y="1086"/>
                  </a:lnTo>
                  <a:lnTo>
                    <a:pt x="318" y="1086"/>
                  </a:lnTo>
                  <a:lnTo>
                    <a:pt x="312" y="1080"/>
                  </a:lnTo>
                  <a:lnTo>
                    <a:pt x="306" y="1068"/>
                  </a:lnTo>
                  <a:lnTo>
                    <a:pt x="306" y="1056"/>
                  </a:lnTo>
                  <a:lnTo>
                    <a:pt x="294" y="1032"/>
                  </a:lnTo>
                  <a:lnTo>
                    <a:pt x="288" y="1032"/>
                  </a:lnTo>
                  <a:lnTo>
                    <a:pt x="288" y="1050"/>
                  </a:lnTo>
                  <a:lnTo>
                    <a:pt x="282" y="1056"/>
                  </a:lnTo>
                  <a:lnTo>
                    <a:pt x="276" y="1056"/>
                  </a:lnTo>
                  <a:lnTo>
                    <a:pt x="270" y="1044"/>
                  </a:lnTo>
                  <a:lnTo>
                    <a:pt x="264" y="1038"/>
                  </a:lnTo>
                  <a:lnTo>
                    <a:pt x="258" y="1026"/>
                  </a:lnTo>
                  <a:lnTo>
                    <a:pt x="258" y="1014"/>
                  </a:lnTo>
                  <a:lnTo>
                    <a:pt x="270" y="1002"/>
                  </a:lnTo>
                  <a:lnTo>
                    <a:pt x="270" y="1008"/>
                  </a:lnTo>
                  <a:lnTo>
                    <a:pt x="276" y="1008"/>
                  </a:lnTo>
                  <a:lnTo>
                    <a:pt x="276" y="1014"/>
                  </a:lnTo>
                  <a:lnTo>
                    <a:pt x="282" y="1014"/>
                  </a:lnTo>
                  <a:lnTo>
                    <a:pt x="288" y="1008"/>
                  </a:lnTo>
                  <a:lnTo>
                    <a:pt x="282" y="1002"/>
                  </a:lnTo>
                  <a:lnTo>
                    <a:pt x="282" y="990"/>
                  </a:lnTo>
                  <a:lnTo>
                    <a:pt x="276" y="978"/>
                  </a:lnTo>
                  <a:lnTo>
                    <a:pt x="270" y="972"/>
                  </a:lnTo>
                  <a:lnTo>
                    <a:pt x="270" y="960"/>
                  </a:lnTo>
                  <a:lnTo>
                    <a:pt x="258" y="948"/>
                  </a:lnTo>
                  <a:lnTo>
                    <a:pt x="246" y="948"/>
                  </a:lnTo>
                  <a:lnTo>
                    <a:pt x="246" y="894"/>
                  </a:lnTo>
                  <a:lnTo>
                    <a:pt x="192" y="906"/>
                  </a:lnTo>
                  <a:lnTo>
                    <a:pt x="192" y="864"/>
                  </a:lnTo>
                  <a:lnTo>
                    <a:pt x="186" y="828"/>
                  </a:lnTo>
                  <a:lnTo>
                    <a:pt x="186" y="804"/>
                  </a:lnTo>
                  <a:lnTo>
                    <a:pt x="180" y="792"/>
                  </a:lnTo>
                  <a:lnTo>
                    <a:pt x="174" y="786"/>
                  </a:lnTo>
                  <a:lnTo>
                    <a:pt x="180" y="786"/>
                  </a:lnTo>
                  <a:lnTo>
                    <a:pt x="192" y="774"/>
                  </a:lnTo>
                  <a:lnTo>
                    <a:pt x="198" y="762"/>
                  </a:lnTo>
                  <a:lnTo>
                    <a:pt x="204" y="744"/>
                  </a:lnTo>
                  <a:lnTo>
                    <a:pt x="204" y="678"/>
                  </a:lnTo>
                  <a:lnTo>
                    <a:pt x="210" y="678"/>
                  </a:lnTo>
                  <a:lnTo>
                    <a:pt x="216" y="672"/>
                  </a:lnTo>
                  <a:lnTo>
                    <a:pt x="222" y="660"/>
                  </a:lnTo>
                  <a:lnTo>
                    <a:pt x="228" y="654"/>
                  </a:lnTo>
                  <a:lnTo>
                    <a:pt x="228" y="612"/>
                  </a:lnTo>
                  <a:lnTo>
                    <a:pt x="222" y="600"/>
                  </a:lnTo>
                  <a:lnTo>
                    <a:pt x="222" y="594"/>
                  </a:lnTo>
                  <a:lnTo>
                    <a:pt x="216" y="588"/>
                  </a:lnTo>
                  <a:lnTo>
                    <a:pt x="222" y="558"/>
                  </a:lnTo>
                  <a:lnTo>
                    <a:pt x="234" y="558"/>
                  </a:lnTo>
                  <a:lnTo>
                    <a:pt x="234" y="552"/>
                  </a:lnTo>
                  <a:lnTo>
                    <a:pt x="240" y="546"/>
                  </a:lnTo>
                  <a:lnTo>
                    <a:pt x="264" y="546"/>
                  </a:lnTo>
                  <a:lnTo>
                    <a:pt x="270" y="552"/>
                  </a:lnTo>
                  <a:lnTo>
                    <a:pt x="294" y="564"/>
                  </a:lnTo>
                  <a:lnTo>
                    <a:pt x="300" y="570"/>
                  </a:lnTo>
                  <a:lnTo>
                    <a:pt x="288" y="576"/>
                  </a:lnTo>
                  <a:lnTo>
                    <a:pt x="288" y="588"/>
                  </a:lnTo>
                  <a:lnTo>
                    <a:pt x="282" y="594"/>
                  </a:lnTo>
                  <a:lnTo>
                    <a:pt x="282" y="612"/>
                  </a:lnTo>
                  <a:lnTo>
                    <a:pt x="288" y="624"/>
                  </a:lnTo>
                  <a:lnTo>
                    <a:pt x="306" y="624"/>
                  </a:lnTo>
                  <a:lnTo>
                    <a:pt x="330" y="612"/>
                  </a:lnTo>
                  <a:lnTo>
                    <a:pt x="342" y="612"/>
                  </a:lnTo>
                  <a:lnTo>
                    <a:pt x="354" y="606"/>
                  </a:lnTo>
                  <a:lnTo>
                    <a:pt x="360" y="600"/>
                  </a:lnTo>
                  <a:lnTo>
                    <a:pt x="366" y="600"/>
                  </a:lnTo>
                  <a:lnTo>
                    <a:pt x="396" y="684"/>
                  </a:lnTo>
                  <a:lnTo>
                    <a:pt x="402" y="678"/>
                  </a:lnTo>
                  <a:lnTo>
                    <a:pt x="414" y="672"/>
                  </a:lnTo>
                  <a:lnTo>
                    <a:pt x="426" y="672"/>
                  </a:lnTo>
                  <a:lnTo>
                    <a:pt x="426" y="642"/>
                  </a:lnTo>
                  <a:lnTo>
                    <a:pt x="414" y="630"/>
                  </a:lnTo>
                  <a:lnTo>
                    <a:pt x="414" y="600"/>
                  </a:lnTo>
                  <a:lnTo>
                    <a:pt x="402" y="588"/>
                  </a:lnTo>
                  <a:lnTo>
                    <a:pt x="396" y="552"/>
                  </a:lnTo>
                  <a:lnTo>
                    <a:pt x="426" y="522"/>
                  </a:lnTo>
                  <a:lnTo>
                    <a:pt x="426" y="516"/>
                  </a:lnTo>
                  <a:lnTo>
                    <a:pt x="432" y="504"/>
                  </a:lnTo>
                  <a:lnTo>
                    <a:pt x="438" y="498"/>
                  </a:lnTo>
                  <a:lnTo>
                    <a:pt x="450" y="492"/>
                  </a:lnTo>
                  <a:lnTo>
                    <a:pt x="468" y="486"/>
                  </a:lnTo>
                  <a:lnTo>
                    <a:pt x="504" y="486"/>
                  </a:lnTo>
                  <a:lnTo>
                    <a:pt x="510" y="492"/>
                  </a:lnTo>
                  <a:lnTo>
                    <a:pt x="522" y="492"/>
                  </a:lnTo>
                  <a:lnTo>
                    <a:pt x="534" y="486"/>
                  </a:lnTo>
                  <a:lnTo>
                    <a:pt x="564" y="486"/>
                  </a:lnTo>
                  <a:lnTo>
                    <a:pt x="576" y="492"/>
                  </a:lnTo>
                  <a:lnTo>
                    <a:pt x="582" y="498"/>
                  </a:lnTo>
                  <a:lnTo>
                    <a:pt x="588" y="498"/>
                  </a:lnTo>
                  <a:lnTo>
                    <a:pt x="594" y="492"/>
                  </a:lnTo>
                  <a:lnTo>
                    <a:pt x="600" y="480"/>
                  </a:lnTo>
                  <a:lnTo>
                    <a:pt x="618" y="462"/>
                  </a:lnTo>
                  <a:lnTo>
                    <a:pt x="618" y="450"/>
                  </a:lnTo>
                  <a:lnTo>
                    <a:pt x="612" y="444"/>
                  </a:lnTo>
                  <a:lnTo>
                    <a:pt x="600" y="438"/>
                  </a:lnTo>
                  <a:lnTo>
                    <a:pt x="588" y="426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29" name="Vietnam" descr="© INSCALE GmbH, 05.05.2010&#10;http://www.presentationload.com/">
              <a:extLst>
                <a:ext uri="{FF2B5EF4-FFF2-40B4-BE49-F238E27FC236}">
                  <a16:creationId xmlns:a16="http://schemas.microsoft.com/office/drawing/2014/main" id="{249E7036-757E-4945-AE35-2B544B1776CD}"/>
                </a:ext>
              </a:extLst>
            </p:cNvPr>
            <p:cNvSpPr>
              <a:spLocks/>
            </p:cNvSpPr>
            <p:nvPr/>
          </p:nvSpPr>
          <p:spPr bwMode="gray">
            <a:xfrm>
              <a:off x="8710312" y="3674444"/>
              <a:ext cx="268299" cy="535132"/>
            </a:xfrm>
            <a:custGeom>
              <a:avLst/>
              <a:gdLst>
                <a:gd name="T0" fmla="*/ 2147483647 w 606"/>
                <a:gd name="T1" fmla="*/ 2147483647 h 1194"/>
                <a:gd name="T2" fmla="*/ 2147483647 w 606"/>
                <a:gd name="T3" fmla="*/ 2147483647 h 1194"/>
                <a:gd name="T4" fmla="*/ 2147483647 w 606"/>
                <a:gd name="T5" fmla="*/ 2147483647 h 1194"/>
                <a:gd name="T6" fmla="*/ 2147483647 w 606"/>
                <a:gd name="T7" fmla="*/ 2147483647 h 1194"/>
                <a:gd name="T8" fmla="*/ 2147483647 w 606"/>
                <a:gd name="T9" fmla="*/ 2147483647 h 1194"/>
                <a:gd name="T10" fmla="*/ 2147483647 w 606"/>
                <a:gd name="T11" fmla="*/ 2147483647 h 1194"/>
                <a:gd name="T12" fmla="*/ 2147483647 w 606"/>
                <a:gd name="T13" fmla="*/ 2147483647 h 1194"/>
                <a:gd name="T14" fmla="*/ 2147483647 w 606"/>
                <a:gd name="T15" fmla="*/ 2147483647 h 1194"/>
                <a:gd name="T16" fmla="*/ 2147483647 w 606"/>
                <a:gd name="T17" fmla="*/ 2147483647 h 1194"/>
                <a:gd name="T18" fmla="*/ 2147483647 w 606"/>
                <a:gd name="T19" fmla="*/ 2147483647 h 1194"/>
                <a:gd name="T20" fmla="*/ 2147483647 w 606"/>
                <a:gd name="T21" fmla="*/ 2147483647 h 1194"/>
                <a:gd name="T22" fmla="*/ 2147483647 w 606"/>
                <a:gd name="T23" fmla="*/ 2147483647 h 1194"/>
                <a:gd name="T24" fmla="*/ 2147483647 w 606"/>
                <a:gd name="T25" fmla="*/ 2147483647 h 1194"/>
                <a:gd name="T26" fmla="*/ 2147483647 w 606"/>
                <a:gd name="T27" fmla="*/ 2147483647 h 1194"/>
                <a:gd name="T28" fmla="*/ 2147483647 w 606"/>
                <a:gd name="T29" fmla="*/ 2147483647 h 1194"/>
                <a:gd name="T30" fmla="*/ 2147483647 w 606"/>
                <a:gd name="T31" fmla="*/ 2147483647 h 1194"/>
                <a:gd name="T32" fmla="*/ 2147483647 w 606"/>
                <a:gd name="T33" fmla="*/ 2147483647 h 1194"/>
                <a:gd name="T34" fmla="*/ 2147483647 w 606"/>
                <a:gd name="T35" fmla="*/ 2147483647 h 1194"/>
                <a:gd name="T36" fmla="*/ 2147483647 w 606"/>
                <a:gd name="T37" fmla="*/ 2147483647 h 1194"/>
                <a:gd name="T38" fmla="*/ 2147483647 w 606"/>
                <a:gd name="T39" fmla="*/ 2147483647 h 1194"/>
                <a:gd name="T40" fmla="*/ 2147483647 w 606"/>
                <a:gd name="T41" fmla="*/ 2147483647 h 1194"/>
                <a:gd name="T42" fmla="*/ 2147483647 w 606"/>
                <a:gd name="T43" fmla="*/ 2147483647 h 1194"/>
                <a:gd name="T44" fmla="*/ 2147483647 w 606"/>
                <a:gd name="T45" fmla="*/ 2147483647 h 1194"/>
                <a:gd name="T46" fmla="*/ 2147483647 w 606"/>
                <a:gd name="T47" fmla="*/ 2147483647 h 1194"/>
                <a:gd name="T48" fmla="*/ 2147483647 w 606"/>
                <a:gd name="T49" fmla="*/ 2147483647 h 1194"/>
                <a:gd name="T50" fmla="*/ 2147483647 w 606"/>
                <a:gd name="T51" fmla="*/ 2147483647 h 1194"/>
                <a:gd name="T52" fmla="*/ 2147483647 w 606"/>
                <a:gd name="T53" fmla="*/ 2147483647 h 1194"/>
                <a:gd name="T54" fmla="*/ 2147483647 w 606"/>
                <a:gd name="T55" fmla="*/ 2147483647 h 1194"/>
                <a:gd name="T56" fmla="*/ 2147483647 w 606"/>
                <a:gd name="T57" fmla="*/ 2147483647 h 1194"/>
                <a:gd name="T58" fmla="*/ 2147483647 w 606"/>
                <a:gd name="T59" fmla="*/ 2147483647 h 1194"/>
                <a:gd name="T60" fmla="*/ 2147483647 w 606"/>
                <a:gd name="T61" fmla="*/ 2147483647 h 1194"/>
                <a:gd name="T62" fmla="*/ 2147483647 w 606"/>
                <a:gd name="T63" fmla="*/ 2147483647 h 1194"/>
                <a:gd name="T64" fmla="*/ 2147483647 w 606"/>
                <a:gd name="T65" fmla="*/ 2147483647 h 1194"/>
                <a:gd name="T66" fmla="*/ 2147483647 w 606"/>
                <a:gd name="T67" fmla="*/ 2147483647 h 1194"/>
                <a:gd name="T68" fmla="*/ 2147483647 w 606"/>
                <a:gd name="T69" fmla="*/ 2147483647 h 1194"/>
                <a:gd name="T70" fmla="*/ 2147483647 w 606"/>
                <a:gd name="T71" fmla="*/ 2147483647 h 1194"/>
                <a:gd name="T72" fmla="*/ 2147483647 w 606"/>
                <a:gd name="T73" fmla="*/ 2147483647 h 1194"/>
                <a:gd name="T74" fmla="*/ 2147483647 w 606"/>
                <a:gd name="T75" fmla="*/ 2147483647 h 1194"/>
                <a:gd name="T76" fmla="*/ 2147483647 w 606"/>
                <a:gd name="T77" fmla="*/ 2147483647 h 1194"/>
                <a:gd name="T78" fmla="*/ 2147483647 w 606"/>
                <a:gd name="T79" fmla="*/ 2147483647 h 1194"/>
                <a:gd name="T80" fmla="*/ 2147483647 w 606"/>
                <a:gd name="T81" fmla="*/ 2147483647 h 1194"/>
                <a:gd name="T82" fmla="*/ 2147483647 w 606"/>
                <a:gd name="T83" fmla="*/ 2147483647 h 1194"/>
                <a:gd name="T84" fmla="*/ 2147483647 w 606"/>
                <a:gd name="T85" fmla="*/ 2147483647 h 1194"/>
                <a:gd name="T86" fmla="*/ 2147483647 w 606"/>
                <a:gd name="T87" fmla="*/ 2147483647 h 1194"/>
                <a:gd name="T88" fmla="*/ 2147483647 w 606"/>
                <a:gd name="T89" fmla="*/ 2147483647 h 1194"/>
                <a:gd name="T90" fmla="*/ 2147483647 w 606"/>
                <a:gd name="T91" fmla="*/ 2147483647 h 1194"/>
                <a:gd name="T92" fmla="*/ 2147483647 w 606"/>
                <a:gd name="T93" fmla="*/ 2147483647 h 1194"/>
                <a:gd name="T94" fmla="*/ 2147483647 w 606"/>
                <a:gd name="T95" fmla="*/ 2147483647 h 1194"/>
                <a:gd name="T96" fmla="*/ 2147483647 w 606"/>
                <a:gd name="T97" fmla="*/ 2147483647 h 1194"/>
                <a:gd name="T98" fmla="*/ 2147483647 w 606"/>
                <a:gd name="T99" fmla="*/ 2147483647 h 1194"/>
                <a:gd name="T100" fmla="*/ 2147483647 w 606"/>
                <a:gd name="T101" fmla="*/ 2147483647 h 1194"/>
                <a:gd name="T102" fmla="*/ 2147483647 w 606"/>
                <a:gd name="T103" fmla="*/ 2147483647 h 1194"/>
                <a:gd name="T104" fmla="*/ 2147483647 w 606"/>
                <a:gd name="T105" fmla="*/ 2147483647 h 1194"/>
                <a:gd name="T106" fmla="*/ 2147483647 w 606"/>
                <a:gd name="T107" fmla="*/ 2147483647 h 1194"/>
                <a:gd name="T108" fmla="*/ 2147483647 w 606"/>
                <a:gd name="T109" fmla="*/ 2147483647 h 1194"/>
                <a:gd name="T110" fmla="*/ 2147483647 w 606"/>
                <a:gd name="T111" fmla="*/ 2147483647 h 1194"/>
                <a:gd name="T112" fmla="*/ 2147483647 w 606"/>
                <a:gd name="T113" fmla="*/ 2147483647 h 1194"/>
                <a:gd name="T114" fmla="*/ 2147483647 w 606"/>
                <a:gd name="T115" fmla="*/ 2147483647 h 1194"/>
                <a:gd name="T116" fmla="*/ 2147483647 w 606"/>
                <a:gd name="T117" fmla="*/ 2147483647 h 1194"/>
                <a:gd name="T118" fmla="*/ 2147483647 w 606"/>
                <a:gd name="T119" fmla="*/ 2147483647 h 1194"/>
                <a:gd name="T120" fmla="*/ 2147483647 w 606"/>
                <a:gd name="T121" fmla="*/ 2147483647 h 1194"/>
                <a:gd name="T122" fmla="*/ 2147483647 w 606"/>
                <a:gd name="T123" fmla="*/ 2147483647 h 1194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606"/>
                <a:gd name="T187" fmla="*/ 0 h 1194"/>
                <a:gd name="T188" fmla="*/ 606 w 606"/>
                <a:gd name="T189" fmla="*/ 1194 h 1194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606" h="1194">
                  <a:moveTo>
                    <a:pt x="6" y="48"/>
                  </a:moveTo>
                  <a:lnTo>
                    <a:pt x="0" y="60"/>
                  </a:lnTo>
                  <a:lnTo>
                    <a:pt x="0" y="72"/>
                  </a:lnTo>
                  <a:lnTo>
                    <a:pt x="12" y="96"/>
                  </a:lnTo>
                  <a:lnTo>
                    <a:pt x="18" y="102"/>
                  </a:lnTo>
                  <a:lnTo>
                    <a:pt x="24" y="114"/>
                  </a:lnTo>
                  <a:lnTo>
                    <a:pt x="36" y="120"/>
                  </a:lnTo>
                  <a:lnTo>
                    <a:pt x="42" y="132"/>
                  </a:lnTo>
                  <a:lnTo>
                    <a:pt x="48" y="126"/>
                  </a:lnTo>
                  <a:lnTo>
                    <a:pt x="54" y="126"/>
                  </a:lnTo>
                  <a:lnTo>
                    <a:pt x="54" y="156"/>
                  </a:lnTo>
                  <a:lnTo>
                    <a:pt x="66" y="180"/>
                  </a:lnTo>
                  <a:lnTo>
                    <a:pt x="84" y="198"/>
                  </a:lnTo>
                  <a:lnTo>
                    <a:pt x="90" y="210"/>
                  </a:lnTo>
                  <a:lnTo>
                    <a:pt x="108" y="210"/>
                  </a:lnTo>
                  <a:lnTo>
                    <a:pt x="108" y="216"/>
                  </a:lnTo>
                  <a:lnTo>
                    <a:pt x="120" y="228"/>
                  </a:lnTo>
                  <a:lnTo>
                    <a:pt x="126" y="222"/>
                  </a:lnTo>
                  <a:lnTo>
                    <a:pt x="132" y="210"/>
                  </a:lnTo>
                  <a:lnTo>
                    <a:pt x="132" y="204"/>
                  </a:lnTo>
                  <a:lnTo>
                    <a:pt x="138" y="192"/>
                  </a:lnTo>
                  <a:lnTo>
                    <a:pt x="150" y="192"/>
                  </a:lnTo>
                  <a:lnTo>
                    <a:pt x="162" y="198"/>
                  </a:lnTo>
                  <a:lnTo>
                    <a:pt x="186" y="222"/>
                  </a:lnTo>
                  <a:lnTo>
                    <a:pt x="180" y="222"/>
                  </a:lnTo>
                  <a:lnTo>
                    <a:pt x="174" y="228"/>
                  </a:lnTo>
                  <a:lnTo>
                    <a:pt x="174" y="234"/>
                  </a:lnTo>
                  <a:lnTo>
                    <a:pt x="198" y="246"/>
                  </a:lnTo>
                  <a:lnTo>
                    <a:pt x="216" y="252"/>
                  </a:lnTo>
                  <a:lnTo>
                    <a:pt x="228" y="258"/>
                  </a:lnTo>
                  <a:lnTo>
                    <a:pt x="228" y="270"/>
                  </a:lnTo>
                  <a:lnTo>
                    <a:pt x="222" y="282"/>
                  </a:lnTo>
                  <a:lnTo>
                    <a:pt x="210" y="288"/>
                  </a:lnTo>
                  <a:lnTo>
                    <a:pt x="204" y="300"/>
                  </a:lnTo>
                  <a:lnTo>
                    <a:pt x="198" y="306"/>
                  </a:lnTo>
                  <a:lnTo>
                    <a:pt x="180" y="306"/>
                  </a:lnTo>
                  <a:lnTo>
                    <a:pt x="174" y="300"/>
                  </a:lnTo>
                  <a:lnTo>
                    <a:pt x="150" y="300"/>
                  </a:lnTo>
                  <a:lnTo>
                    <a:pt x="156" y="306"/>
                  </a:lnTo>
                  <a:lnTo>
                    <a:pt x="156" y="324"/>
                  </a:lnTo>
                  <a:lnTo>
                    <a:pt x="168" y="330"/>
                  </a:lnTo>
                  <a:lnTo>
                    <a:pt x="174" y="336"/>
                  </a:lnTo>
                  <a:lnTo>
                    <a:pt x="210" y="354"/>
                  </a:lnTo>
                  <a:lnTo>
                    <a:pt x="222" y="366"/>
                  </a:lnTo>
                  <a:lnTo>
                    <a:pt x="234" y="372"/>
                  </a:lnTo>
                  <a:lnTo>
                    <a:pt x="240" y="378"/>
                  </a:lnTo>
                  <a:lnTo>
                    <a:pt x="252" y="378"/>
                  </a:lnTo>
                  <a:lnTo>
                    <a:pt x="252" y="408"/>
                  </a:lnTo>
                  <a:lnTo>
                    <a:pt x="258" y="414"/>
                  </a:lnTo>
                  <a:lnTo>
                    <a:pt x="270" y="414"/>
                  </a:lnTo>
                  <a:lnTo>
                    <a:pt x="282" y="420"/>
                  </a:lnTo>
                  <a:lnTo>
                    <a:pt x="288" y="426"/>
                  </a:lnTo>
                  <a:lnTo>
                    <a:pt x="294" y="426"/>
                  </a:lnTo>
                  <a:lnTo>
                    <a:pt x="294" y="450"/>
                  </a:lnTo>
                  <a:lnTo>
                    <a:pt x="306" y="474"/>
                  </a:lnTo>
                  <a:lnTo>
                    <a:pt x="324" y="486"/>
                  </a:lnTo>
                  <a:lnTo>
                    <a:pt x="342" y="504"/>
                  </a:lnTo>
                  <a:lnTo>
                    <a:pt x="348" y="522"/>
                  </a:lnTo>
                  <a:lnTo>
                    <a:pt x="366" y="522"/>
                  </a:lnTo>
                  <a:lnTo>
                    <a:pt x="366" y="528"/>
                  </a:lnTo>
                  <a:lnTo>
                    <a:pt x="372" y="534"/>
                  </a:lnTo>
                  <a:lnTo>
                    <a:pt x="384" y="558"/>
                  </a:lnTo>
                  <a:lnTo>
                    <a:pt x="396" y="570"/>
                  </a:lnTo>
                  <a:lnTo>
                    <a:pt x="408" y="570"/>
                  </a:lnTo>
                  <a:lnTo>
                    <a:pt x="414" y="576"/>
                  </a:lnTo>
                  <a:lnTo>
                    <a:pt x="426" y="582"/>
                  </a:lnTo>
                  <a:lnTo>
                    <a:pt x="432" y="588"/>
                  </a:lnTo>
                  <a:lnTo>
                    <a:pt x="432" y="600"/>
                  </a:lnTo>
                  <a:lnTo>
                    <a:pt x="426" y="606"/>
                  </a:lnTo>
                  <a:lnTo>
                    <a:pt x="420" y="606"/>
                  </a:lnTo>
                  <a:lnTo>
                    <a:pt x="414" y="612"/>
                  </a:lnTo>
                  <a:lnTo>
                    <a:pt x="408" y="612"/>
                  </a:lnTo>
                  <a:lnTo>
                    <a:pt x="432" y="636"/>
                  </a:lnTo>
                  <a:lnTo>
                    <a:pt x="456" y="648"/>
                  </a:lnTo>
                  <a:lnTo>
                    <a:pt x="462" y="654"/>
                  </a:lnTo>
                  <a:lnTo>
                    <a:pt x="468" y="654"/>
                  </a:lnTo>
                  <a:lnTo>
                    <a:pt x="450" y="690"/>
                  </a:lnTo>
                  <a:lnTo>
                    <a:pt x="456" y="690"/>
                  </a:lnTo>
                  <a:lnTo>
                    <a:pt x="468" y="702"/>
                  </a:lnTo>
                  <a:lnTo>
                    <a:pt x="468" y="708"/>
                  </a:lnTo>
                  <a:lnTo>
                    <a:pt x="456" y="720"/>
                  </a:lnTo>
                  <a:lnTo>
                    <a:pt x="450" y="720"/>
                  </a:lnTo>
                  <a:lnTo>
                    <a:pt x="450" y="762"/>
                  </a:lnTo>
                  <a:lnTo>
                    <a:pt x="456" y="762"/>
                  </a:lnTo>
                  <a:lnTo>
                    <a:pt x="468" y="774"/>
                  </a:lnTo>
                  <a:lnTo>
                    <a:pt x="480" y="798"/>
                  </a:lnTo>
                  <a:lnTo>
                    <a:pt x="480" y="804"/>
                  </a:lnTo>
                  <a:lnTo>
                    <a:pt x="468" y="816"/>
                  </a:lnTo>
                  <a:lnTo>
                    <a:pt x="462" y="816"/>
                  </a:lnTo>
                  <a:lnTo>
                    <a:pt x="462" y="828"/>
                  </a:lnTo>
                  <a:lnTo>
                    <a:pt x="468" y="834"/>
                  </a:lnTo>
                  <a:lnTo>
                    <a:pt x="468" y="864"/>
                  </a:lnTo>
                  <a:lnTo>
                    <a:pt x="474" y="870"/>
                  </a:lnTo>
                  <a:lnTo>
                    <a:pt x="474" y="900"/>
                  </a:lnTo>
                  <a:lnTo>
                    <a:pt x="462" y="894"/>
                  </a:lnTo>
                  <a:lnTo>
                    <a:pt x="444" y="894"/>
                  </a:lnTo>
                  <a:lnTo>
                    <a:pt x="438" y="900"/>
                  </a:lnTo>
                  <a:lnTo>
                    <a:pt x="438" y="918"/>
                  </a:lnTo>
                  <a:lnTo>
                    <a:pt x="408" y="918"/>
                  </a:lnTo>
                  <a:lnTo>
                    <a:pt x="408" y="942"/>
                  </a:lnTo>
                  <a:lnTo>
                    <a:pt x="366" y="942"/>
                  </a:lnTo>
                  <a:lnTo>
                    <a:pt x="366" y="966"/>
                  </a:lnTo>
                  <a:lnTo>
                    <a:pt x="378" y="990"/>
                  </a:lnTo>
                  <a:lnTo>
                    <a:pt x="396" y="1008"/>
                  </a:lnTo>
                  <a:lnTo>
                    <a:pt x="396" y="1020"/>
                  </a:lnTo>
                  <a:lnTo>
                    <a:pt x="390" y="1014"/>
                  </a:lnTo>
                  <a:lnTo>
                    <a:pt x="378" y="1008"/>
                  </a:lnTo>
                  <a:lnTo>
                    <a:pt x="372" y="1002"/>
                  </a:lnTo>
                  <a:lnTo>
                    <a:pt x="360" y="996"/>
                  </a:lnTo>
                  <a:lnTo>
                    <a:pt x="348" y="996"/>
                  </a:lnTo>
                  <a:lnTo>
                    <a:pt x="342" y="1002"/>
                  </a:lnTo>
                  <a:lnTo>
                    <a:pt x="342" y="1008"/>
                  </a:lnTo>
                  <a:lnTo>
                    <a:pt x="306" y="1008"/>
                  </a:lnTo>
                  <a:lnTo>
                    <a:pt x="312" y="1014"/>
                  </a:lnTo>
                  <a:lnTo>
                    <a:pt x="318" y="1014"/>
                  </a:lnTo>
                  <a:lnTo>
                    <a:pt x="324" y="1020"/>
                  </a:lnTo>
                  <a:lnTo>
                    <a:pt x="324" y="1026"/>
                  </a:lnTo>
                  <a:lnTo>
                    <a:pt x="312" y="1032"/>
                  </a:lnTo>
                  <a:lnTo>
                    <a:pt x="294" y="1032"/>
                  </a:lnTo>
                  <a:lnTo>
                    <a:pt x="276" y="1038"/>
                  </a:lnTo>
                  <a:lnTo>
                    <a:pt x="270" y="1050"/>
                  </a:lnTo>
                  <a:lnTo>
                    <a:pt x="270" y="1056"/>
                  </a:lnTo>
                  <a:lnTo>
                    <a:pt x="288" y="1074"/>
                  </a:lnTo>
                  <a:lnTo>
                    <a:pt x="300" y="1080"/>
                  </a:lnTo>
                  <a:lnTo>
                    <a:pt x="306" y="1086"/>
                  </a:lnTo>
                  <a:lnTo>
                    <a:pt x="312" y="1086"/>
                  </a:lnTo>
                  <a:lnTo>
                    <a:pt x="294" y="1104"/>
                  </a:lnTo>
                  <a:lnTo>
                    <a:pt x="294" y="1110"/>
                  </a:lnTo>
                  <a:lnTo>
                    <a:pt x="300" y="1116"/>
                  </a:lnTo>
                  <a:lnTo>
                    <a:pt x="300" y="1128"/>
                  </a:lnTo>
                  <a:lnTo>
                    <a:pt x="306" y="1140"/>
                  </a:lnTo>
                  <a:lnTo>
                    <a:pt x="306" y="1152"/>
                  </a:lnTo>
                  <a:lnTo>
                    <a:pt x="312" y="1158"/>
                  </a:lnTo>
                  <a:lnTo>
                    <a:pt x="294" y="1176"/>
                  </a:lnTo>
                  <a:lnTo>
                    <a:pt x="294" y="1188"/>
                  </a:lnTo>
                  <a:lnTo>
                    <a:pt x="306" y="1194"/>
                  </a:lnTo>
                  <a:lnTo>
                    <a:pt x="318" y="1194"/>
                  </a:lnTo>
                  <a:lnTo>
                    <a:pt x="330" y="1188"/>
                  </a:lnTo>
                  <a:lnTo>
                    <a:pt x="354" y="1164"/>
                  </a:lnTo>
                  <a:lnTo>
                    <a:pt x="366" y="1158"/>
                  </a:lnTo>
                  <a:lnTo>
                    <a:pt x="378" y="1158"/>
                  </a:lnTo>
                  <a:lnTo>
                    <a:pt x="384" y="1134"/>
                  </a:lnTo>
                  <a:lnTo>
                    <a:pt x="384" y="1110"/>
                  </a:lnTo>
                  <a:lnTo>
                    <a:pt x="396" y="1110"/>
                  </a:lnTo>
                  <a:lnTo>
                    <a:pt x="402" y="1116"/>
                  </a:lnTo>
                  <a:lnTo>
                    <a:pt x="414" y="1116"/>
                  </a:lnTo>
                  <a:lnTo>
                    <a:pt x="426" y="1104"/>
                  </a:lnTo>
                  <a:lnTo>
                    <a:pt x="426" y="1092"/>
                  </a:lnTo>
                  <a:lnTo>
                    <a:pt x="420" y="1086"/>
                  </a:lnTo>
                  <a:lnTo>
                    <a:pt x="414" y="1074"/>
                  </a:lnTo>
                  <a:lnTo>
                    <a:pt x="408" y="1068"/>
                  </a:lnTo>
                  <a:lnTo>
                    <a:pt x="408" y="1062"/>
                  </a:lnTo>
                  <a:lnTo>
                    <a:pt x="414" y="1056"/>
                  </a:lnTo>
                  <a:lnTo>
                    <a:pt x="426" y="1056"/>
                  </a:lnTo>
                  <a:lnTo>
                    <a:pt x="438" y="1050"/>
                  </a:lnTo>
                  <a:lnTo>
                    <a:pt x="444" y="1044"/>
                  </a:lnTo>
                  <a:lnTo>
                    <a:pt x="450" y="1044"/>
                  </a:lnTo>
                  <a:lnTo>
                    <a:pt x="456" y="1050"/>
                  </a:lnTo>
                  <a:lnTo>
                    <a:pt x="468" y="1050"/>
                  </a:lnTo>
                  <a:lnTo>
                    <a:pt x="480" y="1044"/>
                  </a:lnTo>
                  <a:lnTo>
                    <a:pt x="498" y="1038"/>
                  </a:lnTo>
                  <a:lnTo>
                    <a:pt x="546" y="1014"/>
                  </a:lnTo>
                  <a:lnTo>
                    <a:pt x="582" y="978"/>
                  </a:lnTo>
                  <a:lnTo>
                    <a:pt x="588" y="960"/>
                  </a:lnTo>
                  <a:lnTo>
                    <a:pt x="594" y="936"/>
                  </a:lnTo>
                  <a:lnTo>
                    <a:pt x="606" y="876"/>
                  </a:lnTo>
                  <a:lnTo>
                    <a:pt x="606" y="846"/>
                  </a:lnTo>
                  <a:lnTo>
                    <a:pt x="600" y="834"/>
                  </a:lnTo>
                  <a:lnTo>
                    <a:pt x="576" y="810"/>
                  </a:lnTo>
                  <a:lnTo>
                    <a:pt x="594" y="804"/>
                  </a:lnTo>
                  <a:lnTo>
                    <a:pt x="594" y="774"/>
                  </a:lnTo>
                  <a:lnTo>
                    <a:pt x="588" y="756"/>
                  </a:lnTo>
                  <a:lnTo>
                    <a:pt x="588" y="744"/>
                  </a:lnTo>
                  <a:lnTo>
                    <a:pt x="570" y="708"/>
                  </a:lnTo>
                  <a:lnTo>
                    <a:pt x="564" y="690"/>
                  </a:lnTo>
                  <a:lnTo>
                    <a:pt x="558" y="684"/>
                  </a:lnTo>
                  <a:lnTo>
                    <a:pt x="552" y="672"/>
                  </a:lnTo>
                  <a:lnTo>
                    <a:pt x="558" y="666"/>
                  </a:lnTo>
                  <a:lnTo>
                    <a:pt x="558" y="642"/>
                  </a:lnTo>
                  <a:lnTo>
                    <a:pt x="522" y="606"/>
                  </a:lnTo>
                  <a:lnTo>
                    <a:pt x="486" y="576"/>
                  </a:lnTo>
                  <a:lnTo>
                    <a:pt x="456" y="552"/>
                  </a:lnTo>
                  <a:lnTo>
                    <a:pt x="432" y="534"/>
                  </a:lnTo>
                  <a:lnTo>
                    <a:pt x="420" y="528"/>
                  </a:lnTo>
                  <a:lnTo>
                    <a:pt x="402" y="516"/>
                  </a:lnTo>
                  <a:lnTo>
                    <a:pt x="390" y="510"/>
                  </a:lnTo>
                  <a:lnTo>
                    <a:pt x="384" y="504"/>
                  </a:lnTo>
                  <a:lnTo>
                    <a:pt x="384" y="468"/>
                  </a:lnTo>
                  <a:lnTo>
                    <a:pt x="336" y="420"/>
                  </a:lnTo>
                  <a:lnTo>
                    <a:pt x="306" y="384"/>
                  </a:lnTo>
                  <a:lnTo>
                    <a:pt x="288" y="354"/>
                  </a:lnTo>
                  <a:lnTo>
                    <a:pt x="282" y="336"/>
                  </a:lnTo>
                  <a:lnTo>
                    <a:pt x="282" y="318"/>
                  </a:lnTo>
                  <a:lnTo>
                    <a:pt x="276" y="306"/>
                  </a:lnTo>
                  <a:lnTo>
                    <a:pt x="276" y="282"/>
                  </a:lnTo>
                  <a:lnTo>
                    <a:pt x="282" y="276"/>
                  </a:lnTo>
                  <a:lnTo>
                    <a:pt x="294" y="252"/>
                  </a:lnTo>
                  <a:lnTo>
                    <a:pt x="294" y="240"/>
                  </a:lnTo>
                  <a:lnTo>
                    <a:pt x="300" y="240"/>
                  </a:lnTo>
                  <a:lnTo>
                    <a:pt x="312" y="228"/>
                  </a:lnTo>
                  <a:lnTo>
                    <a:pt x="324" y="222"/>
                  </a:lnTo>
                  <a:lnTo>
                    <a:pt x="336" y="210"/>
                  </a:lnTo>
                  <a:lnTo>
                    <a:pt x="336" y="204"/>
                  </a:lnTo>
                  <a:lnTo>
                    <a:pt x="342" y="198"/>
                  </a:lnTo>
                  <a:lnTo>
                    <a:pt x="372" y="198"/>
                  </a:lnTo>
                  <a:lnTo>
                    <a:pt x="384" y="186"/>
                  </a:lnTo>
                  <a:lnTo>
                    <a:pt x="390" y="174"/>
                  </a:lnTo>
                  <a:lnTo>
                    <a:pt x="390" y="156"/>
                  </a:lnTo>
                  <a:lnTo>
                    <a:pt x="396" y="144"/>
                  </a:lnTo>
                  <a:lnTo>
                    <a:pt x="390" y="144"/>
                  </a:lnTo>
                  <a:lnTo>
                    <a:pt x="384" y="138"/>
                  </a:lnTo>
                  <a:lnTo>
                    <a:pt x="354" y="138"/>
                  </a:lnTo>
                  <a:lnTo>
                    <a:pt x="342" y="132"/>
                  </a:lnTo>
                  <a:lnTo>
                    <a:pt x="336" y="120"/>
                  </a:lnTo>
                  <a:lnTo>
                    <a:pt x="330" y="114"/>
                  </a:lnTo>
                  <a:lnTo>
                    <a:pt x="312" y="114"/>
                  </a:lnTo>
                  <a:lnTo>
                    <a:pt x="312" y="96"/>
                  </a:lnTo>
                  <a:lnTo>
                    <a:pt x="300" y="90"/>
                  </a:lnTo>
                  <a:lnTo>
                    <a:pt x="294" y="72"/>
                  </a:lnTo>
                  <a:lnTo>
                    <a:pt x="312" y="54"/>
                  </a:lnTo>
                  <a:lnTo>
                    <a:pt x="312" y="48"/>
                  </a:lnTo>
                  <a:lnTo>
                    <a:pt x="306" y="42"/>
                  </a:lnTo>
                  <a:lnTo>
                    <a:pt x="276" y="42"/>
                  </a:lnTo>
                  <a:lnTo>
                    <a:pt x="264" y="30"/>
                  </a:lnTo>
                  <a:lnTo>
                    <a:pt x="234" y="36"/>
                  </a:lnTo>
                  <a:lnTo>
                    <a:pt x="204" y="0"/>
                  </a:lnTo>
                  <a:lnTo>
                    <a:pt x="198" y="0"/>
                  </a:lnTo>
                  <a:lnTo>
                    <a:pt x="192" y="6"/>
                  </a:lnTo>
                  <a:lnTo>
                    <a:pt x="180" y="12"/>
                  </a:lnTo>
                  <a:lnTo>
                    <a:pt x="174" y="18"/>
                  </a:lnTo>
                  <a:lnTo>
                    <a:pt x="174" y="30"/>
                  </a:lnTo>
                  <a:lnTo>
                    <a:pt x="168" y="42"/>
                  </a:lnTo>
                  <a:lnTo>
                    <a:pt x="168" y="48"/>
                  </a:lnTo>
                  <a:lnTo>
                    <a:pt x="150" y="48"/>
                  </a:lnTo>
                  <a:lnTo>
                    <a:pt x="144" y="54"/>
                  </a:lnTo>
                  <a:lnTo>
                    <a:pt x="138" y="48"/>
                  </a:lnTo>
                  <a:lnTo>
                    <a:pt x="120" y="48"/>
                  </a:lnTo>
                  <a:lnTo>
                    <a:pt x="132" y="60"/>
                  </a:lnTo>
                  <a:lnTo>
                    <a:pt x="132" y="72"/>
                  </a:lnTo>
                  <a:lnTo>
                    <a:pt x="114" y="72"/>
                  </a:lnTo>
                  <a:lnTo>
                    <a:pt x="108" y="66"/>
                  </a:lnTo>
                  <a:lnTo>
                    <a:pt x="96" y="48"/>
                  </a:lnTo>
                  <a:lnTo>
                    <a:pt x="90" y="48"/>
                  </a:lnTo>
                  <a:lnTo>
                    <a:pt x="90" y="66"/>
                  </a:lnTo>
                  <a:lnTo>
                    <a:pt x="72" y="48"/>
                  </a:lnTo>
                  <a:lnTo>
                    <a:pt x="66" y="54"/>
                  </a:lnTo>
                  <a:lnTo>
                    <a:pt x="60" y="66"/>
                  </a:lnTo>
                  <a:lnTo>
                    <a:pt x="54" y="72"/>
                  </a:lnTo>
                  <a:lnTo>
                    <a:pt x="42" y="72"/>
                  </a:lnTo>
                  <a:lnTo>
                    <a:pt x="18" y="48"/>
                  </a:lnTo>
                  <a:lnTo>
                    <a:pt x="6" y="48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30" name="Laos" descr="© INSCALE GmbH, 05.05.2010&#10;http://www.presentationload.com/">
              <a:extLst>
                <a:ext uri="{FF2B5EF4-FFF2-40B4-BE49-F238E27FC236}">
                  <a16:creationId xmlns:a16="http://schemas.microsoft.com/office/drawing/2014/main" id="{79AC038E-7597-41DA-8FA5-CEB85FF2B99A}"/>
                </a:ext>
              </a:extLst>
            </p:cNvPr>
            <p:cNvSpPr>
              <a:spLocks/>
            </p:cNvSpPr>
            <p:nvPr/>
          </p:nvSpPr>
          <p:spPr bwMode="gray">
            <a:xfrm>
              <a:off x="8653159" y="3706203"/>
              <a:ext cx="265124" cy="311234"/>
            </a:xfrm>
            <a:custGeom>
              <a:avLst/>
              <a:gdLst>
                <a:gd name="T0" fmla="*/ 2147483647 w 600"/>
                <a:gd name="T1" fmla="*/ 2147483647 h 696"/>
                <a:gd name="T2" fmla="*/ 2147483647 w 600"/>
                <a:gd name="T3" fmla="*/ 2147483647 h 696"/>
                <a:gd name="T4" fmla="*/ 2147483647 w 600"/>
                <a:gd name="T5" fmla="*/ 2147483647 h 696"/>
                <a:gd name="T6" fmla="*/ 2147483647 w 600"/>
                <a:gd name="T7" fmla="*/ 2147483647 h 696"/>
                <a:gd name="T8" fmla="*/ 2147483647 w 600"/>
                <a:gd name="T9" fmla="*/ 2147483647 h 696"/>
                <a:gd name="T10" fmla="*/ 2147483647 w 600"/>
                <a:gd name="T11" fmla="*/ 2147483647 h 696"/>
                <a:gd name="T12" fmla="*/ 2147483647 w 600"/>
                <a:gd name="T13" fmla="*/ 2147483647 h 696"/>
                <a:gd name="T14" fmla="*/ 2147483647 w 600"/>
                <a:gd name="T15" fmla="*/ 2147483647 h 696"/>
                <a:gd name="T16" fmla="*/ 2147483647 w 600"/>
                <a:gd name="T17" fmla="*/ 2147483647 h 696"/>
                <a:gd name="T18" fmla="*/ 2147483647 w 600"/>
                <a:gd name="T19" fmla="*/ 2147483647 h 696"/>
                <a:gd name="T20" fmla="*/ 2147483647 w 600"/>
                <a:gd name="T21" fmla="*/ 2147483647 h 696"/>
                <a:gd name="T22" fmla="*/ 2147483647 w 600"/>
                <a:gd name="T23" fmla="*/ 2147483647 h 696"/>
                <a:gd name="T24" fmla="*/ 2147483647 w 600"/>
                <a:gd name="T25" fmla="*/ 2147483647 h 696"/>
                <a:gd name="T26" fmla="*/ 2147483647 w 600"/>
                <a:gd name="T27" fmla="*/ 2147483647 h 696"/>
                <a:gd name="T28" fmla="*/ 2147483647 w 600"/>
                <a:gd name="T29" fmla="*/ 2147483647 h 696"/>
                <a:gd name="T30" fmla="*/ 2147483647 w 600"/>
                <a:gd name="T31" fmla="*/ 2147483647 h 696"/>
                <a:gd name="T32" fmla="*/ 2147483647 w 600"/>
                <a:gd name="T33" fmla="*/ 2147483647 h 696"/>
                <a:gd name="T34" fmla="*/ 2147483647 w 600"/>
                <a:gd name="T35" fmla="*/ 2147483647 h 696"/>
                <a:gd name="T36" fmla="*/ 2147483647 w 600"/>
                <a:gd name="T37" fmla="*/ 2147483647 h 696"/>
                <a:gd name="T38" fmla="*/ 2147483647 w 600"/>
                <a:gd name="T39" fmla="*/ 2147483647 h 696"/>
                <a:gd name="T40" fmla="*/ 2147483647 w 600"/>
                <a:gd name="T41" fmla="*/ 2147483647 h 696"/>
                <a:gd name="T42" fmla="*/ 2147483647 w 600"/>
                <a:gd name="T43" fmla="*/ 2147483647 h 696"/>
                <a:gd name="T44" fmla="*/ 2147483647 w 600"/>
                <a:gd name="T45" fmla="*/ 2147483647 h 696"/>
                <a:gd name="T46" fmla="*/ 2147483647 w 600"/>
                <a:gd name="T47" fmla="*/ 2147483647 h 696"/>
                <a:gd name="T48" fmla="*/ 2147483647 w 600"/>
                <a:gd name="T49" fmla="*/ 2147483647 h 696"/>
                <a:gd name="T50" fmla="*/ 2147483647 w 600"/>
                <a:gd name="T51" fmla="*/ 2147483647 h 696"/>
                <a:gd name="T52" fmla="*/ 2147483647 w 600"/>
                <a:gd name="T53" fmla="*/ 2147483647 h 696"/>
                <a:gd name="T54" fmla="*/ 2147483647 w 600"/>
                <a:gd name="T55" fmla="*/ 2147483647 h 696"/>
                <a:gd name="T56" fmla="*/ 2147483647 w 600"/>
                <a:gd name="T57" fmla="*/ 2147483647 h 696"/>
                <a:gd name="T58" fmla="*/ 2147483647 w 600"/>
                <a:gd name="T59" fmla="*/ 2147483647 h 696"/>
                <a:gd name="T60" fmla="*/ 2147483647 w 600"/>
                <a:gd name="T61" fmla="*/ 2147483647 h 696"/>
                <a:gd name="T62" fmla="*/ 2147483647 w 600"/>
                <a:gd name="T63" fmla="*/ 2147483647 h 696"/>
                <a:gd name="T64" fmla="*/ 2147483647 w 600"/>
                <a:gd name="T65" fmla="*/ 2147483647 h 696"/>
                <a:gd name="T66" fmla="*/ 2147483647 w 600"/>
                <a:gd name="T67" fmla="*/ 2147483647 h 696"/>
                <a:gd name="T68" fmla="*/ 2147483647 w 600"/>
                <a:gd name="T69" fmla="*/ 2147483647 h 696"/>
                <a:gd name="T70" fmla="*/ 2147483647 w 600"/>
                <a:gd name="T71" fmla="*/ 2147483647 h 696"/>
                <a:gd name="T72" fmla="*/ 2147483647 w 600"/>
                <a:gd name="T73" fmla="*/ 2147483647 h 696"/>
                <a:gd name="T74" fmla="*/ 2147483647 w 600"/>
                <a:gd name="T75" fmla="*/ 2147483647 h 696"/>
                <a:gd name="T76" fmla="*/ 2147483647 w 600"/>
                <a:gd name="T77" fmla="*/ 2147483647 h 696"/>
                <a:gd name="T78" fmla="*/ 2147483647 w 600"/>
                <a:gd name="T79" fmla="*/ 2147483647 h 696"/>
                <a:gd name="T80" fmla="*/ 2147483647 w 600"/>
                <a:gd name="T81" fmla="*/ 2147483647 h 696"/>
                <a:gd name="T82" fmla="*/ 2147483647 w 600"/>
                <a:gd name="T83" fmla="*/ 2147483647 h 696"/>
                <a:gd name="T84" fmla="*/ 2147483647 w 600"/>
                <a:gd name="T85" fmla="*/ 2147483647 h 696"/>
                <a:gd name="T86" fmla="*/ 2147483647 w 600"/>
                <a:gd name="T87" fmla="*/ 2147483647 h 696"/>
                <a:gd name="T88" fmla="*/ 2147483647 w 600"/>
                <a:gd name="T89" fmla="*/ 2147483647 h 696"/>
                <a:gd name="T90" fmla="*/ 2147483647 w 600"/>
                <a:gd name="T91" fmla="*/ 2147483647 h 696"/>
                <a:gd name="T92" fmla="*/ 2147483647 w 600"/>
                <a:gd name="T93" fmla="*/ 2147483647 h 696"/>
                <a:gd name="T94" fmla="*/ 2147483647 w 600"/>
                <a:gd name="T95" fmla="*/ 2147483647 h 696"/>
                <a:gd name="T96" fmla="*/ 2147483647 w 600"/>
                <a:gd name="T97" fmla="*/ 2147483647 h 696"/>
                <a:gd name="T98" fmla="*/ 2147483647 w 600"/>
                <a:gd name="T99" fmla="*/ 2147483647 h 696"/>
                <a:gd name="T100" fmla="*/ 2147483647 w 600"/>
                <a:gd name="T101" fmla="*/ 2147483647 h 696"/>
                <a:gd name="T102" fmla="*/ 2147483647 w 600"/>
                <a:gd name="T103" fmla="*/ 2147483647 h 696"/>
                <a:gd name="T104" fmla="*/ 2147483647 w 600"/>
                <a:gd name="T105" fmla="*/ 2147483647 h 696"/>
                <a:gd name="T106" fmla="*/ 2147483647 w 600"/>
                <a:gd name="T107" fmla="*/ 2147483647 h 696"/>
                <a:gd name="T108" fmla="*/ 2147483647 w 600"/>
                <a:gd name="T109" fmla="*/ 2147483647 h 696"/>
                <a:gd name="T110" fmla="*/ 2147483647 w 600"/>
                <a:gd name="T111" fmla="*/ 2147483647 h 696"/>
                <a:gd name="T112" fmla="*/ 2147483647 w 600"/>
                <a:gd name="T113" fmla="*/ 2147483647 h 696"/>
                <a:gd name="T114" fmla="*/ 2147483647 w 600"/>
                <a:gd name="T115" fmla="*/ 2147483647 h 696"/>
                <a:gd name="T116" fmla="*/ 2147483647 w 600"/>
                <a:gd name="T117" fmla="*/ 2147483647 h 696"/>
                <a:gd name="T118" fmla="*/ 0 w 600"/>
                <a:gd name="T119" fmla="*/ 2147483647 h 696"/>
                <a:gd name="T120" fmla="*/ 2147483647 w 600"/>
                <a:gd name="T121" fmla="*/ 2147483647 h 69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600"/>
                <a:gd name="T184" fmla="*/ 0 h 696"/>
                <a:gd name="T185" fmla="*/ 600 w 600"/>
                <a:gd name="T186" fmla="*/ 696 h 69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600" h="696">
                  <a:moveTo>
                    <a:pt x="24" y="180"/>
                  </a:moveTo>
                  <a:lnTo>
                    <a:pt x="36" y="180"/>
                  </a:lnTo>
                  <a:lnTo>
                    <a:pt x="42" y="186"/>
                  </a:lnTo>
                  <a:lnTo>
                    <a:pt x="42" y="198"/>
                  </a:lnTo>
                  <a:lnTo>
                    <a:pt x="36" y="204"/>
                  </a:lnTo>
                  <a:lnTo>
                    <a:pt x="36" y="228"/>
                  </a:lnTo>
                  <a:lnTo>
                    <a:pt x="42" y="240"/>
                  </a:lnTo>
                  <a:lnTo>
                    <a:pt x="48" y="246"/>
                  </a:lnTo>
                  <a:lnTo>
                    <a:pt x="66" y="246"/>
                  </a:lnTo>
                  <a:lnTo>
                    <a:pt x="66" y="234"/>
                  </a:lnTo>
                  <a:lnTo>
                    <a:pt x="78" y="234"/>
                  </a:lnTo>
                  <a:lnTo>
                    <a:pt x="84" y="228"/>
                  </a:lnTo>
                  <a:lnTo>
                    <a:pt x="90" y="228"/>
                  </a:lnTo>
                  <a:lnTo>
                    <a:pt x="102" y="234"/>
                  </a:lnTo>
                  <a:lnTo>
                    <a:pt x="102" y="264"/>
                  </a:lnTo>
                  <a:lnTo>
                    <a:pt x="96" y="270"/>
                  </a:lnTo>
                  <a:lnTo>
                    <a:pt x="102" y="276"/>
                  </a:lnTo>
                  <a:lnTo>
                    <a:pt x="108" y="288"/>
                  </a:lnTo>
                  <a:lnTo>
                    <a:pt x="108" y="300"/>
                  </a:lnTo>
                  <a:lnTo>
                    <a:pt x="102" y="312"/>
                  </a:lnTo>
                  <a:lnTo>
                    <a:pt x="90" y="324"/>
                  </a:lnTo>
                  <a:lnTo>
                    <a:pt x="102" y="324"/>
                  </a:lnTo>
                  <a:lnTo>
                    <a:pt x="108" y="330"/>
                  </a:lnTo>
                  <a:lnTo>
                    <a:pt x="108" y="342"/>
                  </a:lnTo>
                  <a:lnTo>
                    <a:pt x="84" y="390"/>
                  </a:lnTo>
                  <a:lnTo>
                    <a:pt x="84" y="402"/>
                  </a:lnTo>
                  <a:lnTo>
                    <a:pt x="102" y="402"/>
                  </a:lnTo>
                  <a:lnTo>
                    <a:pt x="126" y="390"/>
                  </a:lnTo>
                  <a:lnTo>
                    <a:pt x="132" y="384"/>
                  </a:lnTo>
                  <a:lnTo>
                    <a:pt x="132" y="378"/>
                  </a:lnTo>
                  <a:lnTo>
                    <a:pt x="144" y="366"/>
                  </a:lnTo>
                  <a:lnTo>
                    <a:pt x="150" y="354"/>
                  </a:lnTo>
                  <a:lnTo>
                    <a:pt x="156" y="348"/>
                  </a:lnTo>
                  <a:lnTo>
                    <a:pt x="168" y="348"/>
                  </a:lnTo>
                  <a:lnTo>
                    <a:pt x="174" y="354"/>
                  </a:lnTo>
                  <a:lnTo>
                    <a:pt x="198" y="366"/>
                  </a:lnTo>
                  <a:lnTo>
                    <a:pt x="216" y="366"/>
                  </a:lnTo>
                  <a:lnTo>
                    <a:pt x="234" y="348"/>
                  </a:lnTo>
                  <a:lnTo>
                    <a:pt x="234" y="336"/>
                  </a:lnTo>
                  <a:lnTo>
                    <a:pt x="240" y="330"/>
                  </a:lnTo>
                  <a:lnTo>
                    <a:pt x="258" y="330"/>
                  </a:lnTo>
                  <a:lnTo>
                    <a:pt x="264" y="336"/>
                  </a:lnTo>
                  <a:lnTo>
                    <a:pt x="276" y="342"/>
                  </a:lnTo>
                  <a:lnTo>
                    <a:pt x="300" y="342"/>
                  </a:lnTo>
                  <a:lnTo>
                    <a:pt x="306" y="348"/>
                  </a:lnTo>
                  <a:lnTo>
                    <a:pt x="306" y="360"/>
                  </a:lnTo>
                  <a:lnTo>
                    <a:pt x="318" y="372"/>
                  </a:lnTo>
                  <a:lnTo>
                    <a:pt x="336" y="384"/>
                  </a:lnTo>
                  <a:lnTo>
                    <a:pt x="348" y="390"/>
                  </a:lnTo>
                  <a:lnTo>
                    <a:pt x="366" y="408"/>
                  </a:lnTo>
                  <a:lnTo>
                    <a:pt x="372" y="450"/>
                  </a:lnTo>
                  <a:lnTo>
                    <a:pt x="372" y="462"/>
                  </a:lnTo>
                  <a:lnTo>
                    <a:pt x="384" y="486"/>
                  </a:lnTo>
                  <a:lnTo>
                    <a:pt x="420" y="522"/>
                  </a:lnTo>
                  <a:lnTo>
                    <a:pt x="420" y="528"/>
                  </a:lnTo>
                  <a:lnTo>
                    <a:pt x="426" y="534"/>
                  </a:lnTo>
                  <a:lnTo>
                    <a:pt x="426" y="546"/>
                  </a:lnTo>
                  <a:lnTo>
                    <a:pt x="432" y="540"/>
                  </a:lnTo>
                  <a:lnTo>
                    <a:pt x="432" y="546"/>
                  </a:lnTo>
                  <a:lnTo>
                    <a:pt x="444" y="558"/>
                  </a:lnTo>
                  <a:lnTo>
                    <a:pt x="432" y="582"/>
                  </a:lnTo>
                  <a:lnTo>
                    <a:pt x="426" y="588"/>
                  </a:lnTo>
                  <a:lnTo>
                    <a:pt x="426" y="594"/>
                  </a:lnTo>
                  <a:lnTo>
                    <a:pt x="438" y="606"/>
                  </a:lnTo>
                  <a:lnTo>
                    <a:pt x="450" y="612"/>
                  </a:lnTo>
                  <a:lnTo>
                    <a:pt x="456" y="618"/>
                  </a:lnTo>
                  <a:lnTo>
                    <a:pt x="456" y="630"/>
                  </a:lnTo>
                  <a:lnTo>
                    <a:pt x="450" y="636"/>
                  </a:lnTo>
                  <a:lnTo>
                    <a:pt x="444" y="648"/>
                  </a:lnTo>
                  <a:lnTo>
                    <a:pt x="432" y="654"/>
                  </a:lnTo>
                  <a:lnTo>
                    <a:pt x="426" y="660"/>
                  </a:lnTo>
                  <a:lnTo>
                    <a:pt x="426" y="672"/>
                  </a:lnTo>
                  <a:lnTo>
                    <a:pt x="450" y="672"/>
                  </a:lnTo>
                  <a:lnTo>
                    <a:pt x="456" y="678"/>
                  </a:lnTo>
                  <a:lnTo>
                    <a:pt x="462" y="678"/>
                  </a:lnTo>
                  <a:lnTo>
                    <a:pt x="462" y="684"/>
                  </a:lnTo>
                  <a:lnTo>
                    <a:pt x="474" y="696"/>
                  </a:lnTo>
                  <a:lnTo>
                    <a:pt x="486" y="696"/>
                  </a:lnTo>
                  <a:lnTo>
                    <a:pt x="492" y="690"/>
                  </a:lnTo>
                  <a:lnTo>
                    <a:pt x="492" y="678"/>
                  </a:lnTo>
                  <a:lnTo>
                    <a:pt x="480" y="666"/>
                  </a:lnTo>
                  <a:lnTo>
                    <a:pt x="498" y="654"/>
                  </a:lnTo>
                  <a:lnTo>
                    <a:pt x="510" y="642"/>
                  </a:lnTo>
                  <a:lnTo>
                    <a:pt x="546" y="654"/>
                  </a:lnTo>
                  <a:lnTo>
                    <a:pt x="558" y="642"/>
                  </a:lnTo>
                  <a:lnTo>
                    <a:pt x="582" y="648"/>
                  </a:lnTo>
                  <a:lnTo>
                    <a:pt x="588" y="648"/>
                  </a:lnTo>
                  <a:lnTo>
                    <a:pt x="600" y="636"/>
                  </a:lnTo>
                  <a:lnTo>
                    <a:pt x="600" y="630"/>
                  </a:lnTo>
                  <a:lnTo>
                    <a:pt x="588" y="618"/>
                  </a:lnTo>
                  <a:lnTo>
                    <a:pt x="582" y="618"/>
                  </a:lnTo>
                  <a:lnTo>
                    <a:pt x="600" y="582"/>
                  </a:lnTo>
                  <a:lnTo>
                    <a:pt x="594" y="582"/>
                  </a:lnTo>
                  <a:lnTo>
                    <a:pt x="588" y="576"/>
                  </a:lnTo>
                  <a:lnTo>
                    <a:pt x="564" y="564"/>
                  </a:lnTo>
                  <a:lnTo>
                    <a:pt x="540" y="540"/>
                  </a:lnTo>
                  <a:lnTo>
                    <a:pt x="546" y="540"/>
                  </a:lnTo>
                  <a:lnTo>
                    <a:pt x="552" y="534"/>
                  </a:lnTo>
                  <a:lnTo>
                    <a:pt x="558" y="534"/>
                  </a:lnTo>
                  <a:lnTo>
                    <a:pt x="564" y="528"/>
                  </a:lnTo>
                  <a:lnTo>
                    <a:pt x="564" y="516"/>
                  </a:lnTo>
                  <a:lnTo>
                    <a:pt x="558" y="510"/>
                  </a:lnTo>
                  <a:lnTo>
                    <a:pt x="546" y="504"/>
                  </a:lnTo>
                  <a:lnTo>
                    <a:pt x="540" y="498"/>
                  </a:lnTo>
                  <a:lnTo>
                    <a:pt x="528" y="498"/>
                  </a:lnTo>
                  <a:lnTo>
                    <a:pt x="516" y="486"/>
                  </a:lnTo>
                  <a:lnTo>
                    <a:pt x="504" y="462"/>
                  </a:lnTo>
                  <a:lnTo>
                    <a:pt x="498" y="456"/>
                  </a:lnTo>
                  <a:lnTo>
                    <a:pt x="498" y="450"/>
                  </a:lnTo>
                  <a:lnTo>
                    <a:pt x="480" y="450"/>
                  </a:lnTo>
                  <a:lnTo>
                    <a:pt x="474" y="432"/>
                  </a:lnTo>
                  <a:lnTo>
                    <a:pt x="456" y="414"/>
                  </a:lnTo>
                  <a:lnTo>
                    <a:pt x="438" y="402"/>
                  </a:lnTo>
                  <a:lnTo>
                    <a:pt x="426" y="378"/>
                  </a:lnTo>
                  <a:lnTo>
                    <a:pt x="426" y="354"/>
                  </a:lnTo>
                  <a:lnTo>
                    <a:pt x="420" y="354"/>
                  </a:lnTo>
                  <a:lnTo>
                    <a:pt x="414" y="348"/>
                  </a:lnTo>
                  <a:lnTo>
                    <a:pt x="402" y="342"/>
                  </a:lnTo>
                  <a:lnTo>
                    <a:pt x="390" y="342"/>
                  </a:lnTo>
                  <a:lnTo>
                    <a:pt x="384" y="336"/>
                  </a:lnTo>
                  <a:lnTo>
                    <a:pt x="384" y="306"/>
                  </a:lnTo>
                  <a:lnTo>
                    <a:pt x="372" y="306"/>
                  </a:lnTo>
                  <a:lnTo>
                    <a:pt x="366" y="300"/>
                  </a:lnTo>
                  <a:lnTo>
                    <a:pt x="354" y="294"/>
                  </a:lnTo>
                  <a:lnTo>
                    <a:pt x="342" y="282"/>
                  </a:lnTo>
                  <a:lnTo>
                    <a:pt x="306" y="264"/>
                  </a:lnTo>
                  <a:lnTo>
                    <a:pt x="300" y="258"/>
                  </a:lnTo>
                  <a:lnTo>
                    <a:pt x="288" y="252"/>
                  </a:lnTo>
                  <a:lnTo>
                    <a:pt x="288" y="234"/>
                  </a:lnTo>
                  <a:lnTo>
                    <a:pt x="282" y="228"/>
                  </a:lnTo>
                  <a:lnTo>
                    <a:pt x="306" y="228"/>
                  </a:lnTo>
                  <a:lnTo>
                    <a:pt x="312" y="234"/>
                  </a:lnTo>
                  <a:lnTo>
                    <a:pt x="330" y="234"/>
                  </a:lnTo>
                  <a:lnTo>
                    <a:pt x="336" y="228"/>
                  </a:lnTo>
                  <a:lnTo>
                    <a:pt x="342" y="216"/>
                  </a:lnTo>
                  <a:lnTo>
                    <a:pt x="354" y="210"/>
                  </a:lnTo>
                  <a:lnTo>
                    <a:pt x="360" y="198"/>
                  </a:lnTo>
                  <a:lnTo>
                    <a:pt x="360" y="186"/>
                  </a:lnTo>
                  <a:lnTo>
                    <a:pt x="348" y="180"/>
                  </a:lnTo>
                  <a:lnTo>
                    <a:pt x="330" y="174"/>
                  </a:lnTo>
                  <a:lnTo>
                    <a:pt x="306" y="162"/>
                  </a:lnTo>
                  <a:lnTo>
                    <a:pt x="306" y="156"/>
                  </a:lnTo>
                  <a:lnTo>
                    <a:pt x="312" y="150"/>
                  </a:lnTo>
                  <a:lnTo>
                    <a:pt x="318" y="150"/>
                  </a:lnTo>
                  <a:lnTo>
                    <a:pt x="294" y="126"/>
                  </a:lnTo>
                  <a:lnTo>
                    <a:pt x="282" y="120"/>
                  </a:lnTo>
                  <a:lnTo>
                    <a:pt x="270" y="120"/>
                  </a:lnTo>
                  <a:lnTo>
                    <a:pt x="264" y="132"/>
                  </a:lnTo>
                  <a:lnTo>
                    <a:pt x="264" y="138"/>
                  </a:lnTo>
                  <a:lnTo>
                    <a:pt x="258" y="150"/>
                  </a:lnTo>
                  <a:lnTo>
                    <a:pt x="252" y="156"/>
                  </a:lnTo>
                  <a:lnTo>
                    <a:pt x="240" y="144"/>
                  </a:lnTo>
                  <a:lnTo>
                    <a:pt x="240" y="138"/>
                  </a:lnTo>
                  <a:lnTo>
                    <a:pt x="222" y="138"/>
                  </a:lnTo>
                  <a:lnTo>
                    <a:pt x="216" y="126"/>
                  </a:lnTo>
                  <a:lnTo>
                    <a:pt x="198" y="108"/>
                  </a:lnTo>
                  <a:lnTo>
                    <a:pt x="186" y="84"/>
                  </a:lnTo>
                  <a:lnTo>
                    <a:pt x="186" y="54"/>
                  </a:lnTo>
                  <a:lnTo>
                    <a:pt x="180" y="54"/>
                  </a:lnTo>
                  <a:lnTo>
                    <a:pt x="174" y="60"/>
                  </a:lnTo>
                  <a:lnTo>
                    <a:pt x="168" y="48"/>
                  </a:lnTo>
                  <a:lnTo>
                    <a:pt x="156" y="42"/>
                  </a:lnTo>
                  <a:lnTo>
                    <a:pt x="150" y="30"/>
                  </a:lnTo>
                  <a:lnTo>
                    <a:pt x="144" y="24"/>
                  </a:lnTo>
                  <a:lnTo>
                    <a:pt x="138" y="12"/>
                  </a:lnTo>
                  <a:lnTo>
                    <a:pt x="132" y="6"/>
                  </a:lnTo>
                  <a:lnTo>
                    <a:pt x="96" y="0"/>
                  </a:lnTo>
                  <a:lnTo>
                    <a:pt x="90" y="6"/>
                  </a:lnTo>
                  <a:lnTo>
                    <a:pt x="90" y="48"/>
                  </a:lnTo>
                  <a:lnTo>
                    <a:pt x="114" y="72"/>
                  </a:lnTo>
                  <a:lnTo>
                    <a:pt x="114" y="108"/>
                  </a:lnTo>
                  <a:lnTo>
                    <a:pt x="72" y="108"/>
                  </a:lnTo>
                  <a:lnTo>
                    <a:pt x="72" y="84"/>
                  </a:lnTo>
                  <a:lnTo>
                    <a:pt x="36" y="102"/>
                  </a:lnTo>
                  <a:lnTo>
                    <a:pt x="36" y="114"/>
                  </a:lnTo>
                  <a:lnTo>
                    <a:pt x="30" y="126"/>
                  </a:lnTo>
                  <a:lnTo>
                    <a:pt x="36" y="132"/>
                  </a:lnTo>
                  <a:lnTo>
                    <a:pt x="30" y="138"/>
                  </a:lnTo>
                  <a:lnTo>
                    <a:pt x="18" y="138"/>
                  </a:lnTo>
                  <a:lnTo>
                    <a:pt x="0" y="156"/>
                  </a:lnTo>
                  <a:lnTo>
                    <a:pt x="0" y="168"/>
                  </a:lnTo>
                  <a:lnTo>
                    <a:pt x="6" y="168"/>
                  </a:lnTo>
                  <a:lnTo>
                    <a:pt x="12" y="174"/>
                  </a:lnTo>
                  <a:lnTo>
                    <a:pt x="24" y="180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B4D2AC">
                  <a:lumMod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</p:grpSp>
      <p:grpSp>
        <p:nvGrpSpPr>
          <p:cNvPr id="131" name="Asia">
            <a:extLst>
              <a:ext uri="{FF2B5EF4-FFF2-40B4-BE49-F238E27FC236}">
                <a16:creationId xmlns:a16="http://schemas.microsoft.com/office/drawing/2014/main" id="{789E2384-CE94-4946-8A90-A0D0F16ECE3F}"/>
              </a:ext>
            </a:extLst>
          </p:cNvPr>
          <p:cNvGrpSpPr>
            <a:grpSpLocks/>
          </p:cNvGrpSpPr>
          <p:nvPr userDrawn="1"/>
        </p:nvGrpSpPr>
        <p:grpSpPr bwMode="auto">
          <a:xfrm>
            <a:off x="7661275" y="2344738"/>
            <a:ext cx="2082800" cy="1717675"/>
            <a:chOff x="7661781" y="2592116"/>
            <a:chExt cx="2082630" cy="1718266"/>
          </a:xfrm>
        </p:grpSpPr>
        <p:sp>
          <p:nvSpPr>
            <p:cNvPr id="132" name="Taiwan" descr="© INSCALE GmbH, 05.05.2010&#10;http://www.presentationload.com/">
              <a:extLst>
                <a:ext uri="{FF2B5EF4-FFF2-40B4-BE49-F238E27FC236}">
                  <a16:creationId xmlns:a16="http://schemas.microsoft.com/office/drawing/2014/main" id="{D6B12E3E-D5C9-4511-A4AB-BD1AABDD4EBD}"/>
                </a:ext>
              </a:extLst>
            </p:cNvPr>
            <p:cNvSpPr>
              <a:spLocks/>
            </p:cNvSpPr>
            <p:nvPr/>
          </p:nvSpPr>
          <p:spPr bwMode="gray">
            <a:xfrm>
              <a:off x="9250739" y="3605289"/>
              <a:ext cx="52383" cy="120692"/>
            </a:xfrm>
            <a:custGeom>
              <a:avLst/>
              <a:gdLst>
                <a:gd name="T0" fmla="*/ 2147483647 w 120"/>
                <a:gd name="T1" fmla="*/ 2147483647 h 270"/>
                <a:gd name="T2" fmla="*/ 2147483647 w 120"/>
                <a:gd name="T3" fmla="*/ 2147483647 h 270"/>
                <a:gd name="T4" fmla="*/ 2147483647 w 120"/>
                <a:gd name="T5" fmla="*/ 2147483647 h 270"/>
                <a:gd name="T6" fmla="*/ 2147483647 w 120"/>
                <a:gd name="T7" fmla="*/ 2147483647 h 270"/>
                <a:gd name="T8" fmla="*/ 2147483647 w 120"/>
                <a:gd name="T9" fmla="*/ 2147483647 h 270"/>
                <a:gd name="T10" fmla="*/ 2147483647 w 120"/>
                <a:gd name="T11" fmla="*/ 2147483647 h 270"/>
                <a:gd name="T12" fmla="*/ 2147483647 w 120"/>
                <a:gd name="T13" fmla="*/ 2147483647 h 270"/>
                <a:gd name="T14" fmla="*/ 2147483647 w 120"/>
                <a:gd name="T15" fmla="*/ 2147483647 h 270"/>
                <a:gd name="T16" fmla="*/ 2147483647 w 120"/>
                <a:gd name="T17" fmla="*/ 2147483647 h 270"/>
                <a:gd name="T18" fmla="*/ 2147483647 w 120"/>
                <a:gd name="T19" fmla="*/ 2147483647 h 270"/>
                <a:gd name="T20" fmla="*/ 2147483647 w 120"/>
                <a:gd name="T21" fmla="*/ 0 h 270"/>
                <a:gd name="T22" fmla="*/ 2147483647 w 120"/>
                <a:gd name="T23" fmla="*/ 2147483647 h 270"/>
                <a:gd name="T24" fmla="*/ 2147483647 w 120"/>
                <a:gd name="T25" fmla="*/ 2147483647 h 270"/>
                <a:gd name="T26" fmla="*/ 2147483647 w 120"/>
                <a:gd name="T27" fmla="*/ 2147483647 h 270"/>
                <a:gd name="T28" fmla="*/ 2147483647 w 120"/>
                <a:gd name="T29" fmla="*/ 2147483647 h 270"/>
                <a:gd name="T30" fmla="*/ 0 w 120"/>
                <a:gd name="T31" fmla="*/ 2147483647 h 270"/>
                <a:gd name="T32" fmla="*/ 0 w 120"/>
                <a:gd name="T33" fmla="*/ 2147483647 h 270"/>
                <a:gd name="T34" fmla="*/ 2147483647 w 120"/>
                <a:gd name="T35" fmla="*/ 2147483647 h 270"/>
                <a:gd name="T36" fmla="*/ 2147483647 w 120"/>
                <a:gd name="T37" fmla="*/ 2147483647 h 270"/>
                <a:gd name="T38" fmla="*/ 2147483647 w 120"/>
                <a:gd name="T39" fmla="*/ 2147483647 h 270"/>
                <a:gd name="T40" fmla="*/ 2147483647 w 120"/>
                <a:gd name="T41" fmla="*/ 2147483647 h 270"/>
                <a:gd name="T42" fmla="*/ 2147483647 w 120"/>
                <a:gd name="T43" fmla="*/ 2147483647 h 270"/>
                <a:gd name="T44" fmla="*/ 2147483647 w 120"/>
                <a:gd name="T45" fmla="*/ 2147483647 h 270"/>
                <a:gd name="T46" fmla="*/ 2147483647 w 120"/>
                <a:gd name="T47" fmla="*/ 2147483647 h 270"/>
                <a:gd name="T48" fmla="*/ 2147483647 w 120"/>
                <a:gd name="T49" fmla="*/ 2147483647 h 270"/>
                <a:gd name="T50" fmla="*/ 2147483647 w 120"/>
                <a:gd name="T51" fmla="*/ 2147483647 h 27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120"/>
                <a:gd name="T79" fmla="*/ 0 h 270"/>
                <a:gd name="T80" fmla="*/ 120 w 120"/>
                <a:gd name="T81" fmla="*/ 270 h 270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120" h="270">
                  <a:moveTo>
                    <a:pt x="84" y="270"/>
                  </a:moveTo>
                  <a:lnTo>
                    <a:pt x="84" y="222"/>
                  </a:lnTo>
                  <a:lnTo>
                    <a:pt x="90" y="216"/>
                  </a:lnTo>
                  <a:lnTo>
                    <a:pt x="102" y="192"/>
                  </a:lnTo>
                  <a:lnTo>
                    <a:pt x="102" y="102"/>
                  </a:lnTo>
                  <a:lnTo>
                    <a:pt x="108" y="96"/>
                  </a:lnTo>
                  <a:lnTo>
                    <a:pt x="114" y="84"/>
                  </a:lnTo>
                  <a:lnTo>
                    <a:pt x="114" y="54"/>
                  </a:lnTo>
                  <a:lnTo>
                    <a:pt x="120" y="36"/>
                  </a:lnTo>
                  <a:lnTo>
                    <a:pt x="120" y="24"/>
                  </a:lnTo>
                  <a:lnTo>
                    <a:pt x="72" y="0"/>
                  </a:lnTo>
                  <a:lnTo>
                    <a:pt x="48" y="30"/>
                  </a:lnTo>
                  <a:lnTo>
                    <a:pt x="42" y="42"/>
                  </a:lnTo>
                  <a:lnTo>
                    <a:pt x="30" y="78"/>
                  </a:lnTo>
                  <a:lnTo>
                    <a:pt x="12" y="114"/>
                  </a:lnTo>
                  <a:lnTo>
                    <a:pt x="0" y="150"/>
                  </a:lnTo>
                  <a:lnTo>
                    <a:pt x="0" y="168"/>
                  </a:lnTo>
                  <a:lnTo>
                    <a:pt x="6" y="180"/>
                  </a:lnTo>
                  <a:lnTo>
                    <a:pt x="18" y="192"/>
                  </a:lnTo>
                  <a:lnTo>
                    <a:pt x="24" y="204"/>
                  </a:lnTo>
                  <a:lnTo>
                    <a:pt x="36" y="210"/>
                  </a:lnTo>
                  <a:lnTo>
                    <a:pt x="42" y="222"/>
                  </a:lnTo>
                  <a:lnTo>
                    <a:pt x="42" y="228"/>
                  </a:lnTo>
                  <a:lnTo>
                    <a:pt x="48" y="234"/>
                  </a:lnTo>
                  <a:lnTo>
                    <a:pt x="60" y="258"/>
                  </a:lnTo>
                  <a:lnTo>
                    <a:pt x="84" y="270"/>
                  </a:lnTo>
                  <a:close/>
                </a:path>
              </a:pathLst>
            </a:custGeom>
            <a:solidFill>
              <a:srgbClr val="2F4B3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FF0000"/>
                </a:solidFill>
              </a:endParaRPr>
            </a:p>
          </p:txBody>
        </p:sp>
        <p:sp>
          <p:nvSpPr>
            <p:cNvPr id="133" name="Sri Lanka" descr="© INSCALE GmbH, 05.05.2010&#10;http://www.presentationload.com/">
              <a:extLst>
                <a:ext uri="{FF2B5EF4-FFF2-40B4-BE49-F238E27FC236}">
                  <a16:creationId xmlns:a16="http://schemas.microsoft.com/office/drawing/2014/main" id="{C0DE0FF4-C85E-4885-9ADF-907C538CF496}"/>
                </a:ext>
              </a:extLst>
            </p:cNvPr>
            <p:cNvSpPr>
              <a:spLocks/>
            </p:cNvSpPr>
            <p:nvPr/>
          </p:nvSpPr>
          <p:spPr bwMode="gray">
            <a:xfrm>
              <a:off x="8055449" y="4173810"/>
              <a:ext cx="74607" cy="136572"/>
            </a:xfrm>
            <a:custGeom>
              <a:avLst/>
              <a:gdLst>
                <a:gd name="T0" fmla="*/ 2147483647 w 174"/>
                <a:gd name="T1" fmla="*/ 2147483647 h 306"/>
                <a:gd name="T2" fmla="*/ 2147483647 w 174"/>
                <a:gd name="T3" fmla="*/ 0 h 306"/>
                <a:gd name="T4" fmla="*/ 2147483647 w 174"/>
                <a:gd name="T5" fmla="*/ 0 h 306"/>
                <a:gd name="T6" fmla="*/ 2147483647 w 174"/>
                <a:gd name="T7" fmla="*/ 2147483647 h 306"/>
                <a:gd name="T8" fmla="*/ 2147483647 w 174"/>
                <a:gd name="T9" fmla="*/ 2147483647 h 306"/>
                <a:gd name="T10" fmla="*/ 2147483647 w 174"/>
                <a:gd name="T11" fmla="*/ 2147483647 h 306"/>
                <a:gd name="T12" fmla="*/ 2147483647 w 174"/>
                <a:gd name="T13" fmla="*/ 2147483647 h 306"/>
                <a:gd name="T14" fmla="*/ 2147483647 w 174"/>
                <a:gd name="T15" fmla="*/ 2147483647 h 306"/>
                <a:gd name="T16" fmla="*/ 2147483647 w 174"/>
                <a:gd name="T17" fmla="*/ 2147483647 h 306"/>
                <a:gd name="T18" fmla="*/ 2147483647 w 174"/>
                <a:gd name="T19" fmla="*/ 2147483647 h 306"/>
                <a:gd name="T20" fmla="*/ 2147483647 w 174"/>
                <a:gd name="T21" fmla="*/ 2147483647 h 306"/>
                <a:gd name="T22" fmla="*/ 2147483647 w 174"/>
                <a:gd name="T23" fmla="*/ 2147483647 h 306"/>
                <a:gd name="T24" fmla="*/ 2147483647 w 174"/>
                <a:gd name="T25" fmla="*/ 2147483647 h 306"/>
                <a:gd name="T26" fmla="*/ 2147483647 w 174"/>
                <a:gd name="T27" fmla="*/ 2147483647 h 306"/>
                <a:gd name="T28" fmla="*/ 2147483647 w 174"/>
                <a:gd name="T29" fmla="*/ 2147483647 h 306"/>
                <a:gd name="T30" fmla="*/ 2147483647 w 174"/>
                <a:gd name="T31" fmla="*/ 2147483647 h 306"/>
                <a:gd name="T32" fmla="*/ 2147483647 w 174"/>
                <a:gd name="T33" fmla="*/ 2147483647 h 306"/>
                <a:gd name="T34" fmla="*/ 2147483647 w 174"/>
                <a:gd name="T35" fmla="*/ 2147483647 h 306"/>
                <a:gd name="T36" fmla="*/ 2147483647 w 174"/>
                <a:gd name="T37" fmla="*/ 2147483647 h 306"/>
                <a:gd name="T38" fmla="*/ 2147483647 w 174"/>
                <a:gd name="T39" fmla="*/ 2147483647 h 306"/>
                <a:gd name="T40" fmla="*/ 0 w 174"/>
                <a:gd name="T41" fmla="*/ 2147483647 h 306"/>
                <a:gd name="T42" fmla="*/ 0 w 174"/>
                <a:gd name="T43" fmla="*/ 2147483647 h 306"/>
                <a:gd name="T44" fmla="*/ 2147483647 w 174"/>
                <a:gd name="T45" fmla="*/ 2147483647 h 306"/>
                <a:gd name="T46" fmla="*/ 2147483647 w 174"/>
                <a:gd name="T47" fmla="*/ 2147483647 h 306"/>
                <a:gd name="T48" fmla="*/ 2147483647 w 174"/>
                <a:gd name="T49" fmla="*/ 2147483647 h 306"/>
                <a:gd name="T50" fmla="*/ 2147483647 w 174"/>
                <a:gd name="T51" fmla="*/ 2147483647 h 306"/>
                <a:gd name="T52" fmla="*/ 2147483647 w 174"/>
                <a:gd name="T53" fmla="*/ 2147483647 h 306"/>
                <a:gd name="T54" fmla="*/ 0 w 174"/>
                <a:gd name="T55" fmla="*/ 2147483647 h 306"/>
                <a:gd name="T56" fmla="*/ 2147483647 w 174"/>
                <a:gd name="T57" fmla="*/ 2147483647 h 306"/>
                <a:gd name="T58" fmla="*/ 2147483647 w 174"/>
                <a:gd name="T59" fmla="*/ 2147483647 h 30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174"/>
                <a:gd name="T91" fmla="*/ 0 h 306"/>
                <a:gd name="T92" fmla="*/ 174 w 174"/>
                <a:gd name="T93" fmla="*/ 306 h 30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174" h="306">
                  <a:moveTo>
                    <a:pt x="24" y="6"/>
                  </a:moveTo>
                  <a:lnTo>
                    <a:pt x="36" y="0"/>
                  </a:lnTo>
                  <a:lnTo>
                    <a:pt x="48" y="0"/>
                  </a:lnTo>
                  <a:lnTo>
                    <a:pt x="66" y="6"/>
                  </a:lnTo>
                  <a:lnTo>
                    <a:pt x="78" y="12"/>
                  </a:lnTo>
                  <a:lnTo>
                    <a:pt x="114" y="66"/>
                  </a:lnTo>
                  <a:lnTo>
                    <a:pt x="132" y="84"/>
                  </a:lnTo>
                  <a:lnTo>
                    <a:pt x="126" y="120"/>
                  </a:lnTo>
                  <a:lnTo>
                    <a:pt x="150" y="114"/>
                  </a:lnTo>
                  <a:lnTo>
                    <a:pt x="156" y="168"/>
                  </a:lnTo>
                  <a:lnTo>
                    <a:pt x="162" y="174"/>
                  </a:lnTo>
                  <a:lnTo>
                    <a:pt x="168" y="198"/>
                  </a:lnTo>
                  <a:lnTo>
                    <a:pt x="174" y="228"/>
                  </a:lnTo>
                  <a:lnTo>
                    <a:pt x="174" y="258"/>
                  </a:lnTo>
                  <a:lnTo>
                    <a:pt x="156" y="276"/>
                  </a:lnTo>
                  <a:lnTo>
                    <a:pt x="120" y="294"/>
                  </a:lnTo>
                  <a:lnTo>
                    <a:pt x="84" y="306"/>
                  </a:lnTo>
                  <a:lnTo>
                    <a:pt x="48" y="306"/>
                  </a:lnTo>
                  <a:lnTo>
                    <a:pt x="24" y="282"/>
                  </a:lnTo>
                  <a:lnTo>
                    <a:pt x="12" y="240"/>
                  </a:lnTo>
                  <a:lnTo>
                    <a:pt x="0" y="192"/>
                  </a:lnTo>
                  <a:lnTo>
                    <a:pt x="0" y="156"/>
                  </a:lnTo>
                  <a:lnTo>
                    <a:pt x="12" y="138"/>
                  </a:lnTo>
                  <a:lnTo>
                    <a:pt x="18" y="132"/>
                  </a:lnTo>
                  <a:lnTo>
                    <a:pt x="24" y="120"/>
                  </a:lnTo>
                  <a:lnTo>
                    <a:pt x="30" y="102"/>
                  </a:lnTo>
                  <a:lnTo>
                    <a:pt x="30" y="78"/>
                  </a:lnTo>
                  <a:lnTo>
                    <a:pt x="0" y="36"/>
                  </a:lnTo>
                  <a:lnTo>
                    <a:pt x="24" y="36"/>
                  </a:lnTo>
                  <a:lnTo>
                    <a:pt x="24" y="6"/>
                  </a:lnTo>
                  <a:close/>
                </a:path>
              </a:pathLst>
            </a:custGeom>
            <a:solidFill>
              <a:srgbClr val="2F4B3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FF0000"/>
                </a:solidFill>
              </a:endParaRPr>
            </a:p>
          </p:txBody>
        </p:sp>
        <p:sp>
          <p:nvSpPr>
            <p:cNvPr id="134" name="Korea, South" descr="© INSCALE GmbH, 05.05.2010&#10;http://www.presentationload.com/">
              <a:extLst>
                <a:ext uri="{FF2B5EF4-FFF2-40B4-BE49-F238E27FC236}">
                  <a16:creationId xmlns:a16="http://schemas.microsoft.com/office/drawing/2014/main" id="{9AA44D61-63FF-4D43-B46B-C01304FB13DD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9288836" y="3127287"/>
              <a:ext cx="120640" cy="190566"/>
            </a:xfrm>
            <a:custGeom>
              <a:avLst/>
              <a:gdLst>
                <a:gd name="T0" fmla="*/ 2147483647 w 276"/>
                <a:gd name="T1" fmla="*/ 2147483647 h 426"/>
                <a:gd name="T2" fmla="*/ 2147483647 w 276"/>
                <a:gd name="T3" fmla="*/ 2147483647 h 426"/>
                <a:gd name="T4" fmla="*/ 2147483647 w 276"/>
                <a:gd name="T5" fmla="*/ 2147483647 h 426"/>
                <a:gd name="T6" fmla="*/ 2147483647 w 276"/>
                <a:gd name="T7" fmla="*/ 2147483647 h 426"/>
                <a:gd name="T8" fmla="*/ 2147483647 w 276"/>
                <a:gd name="T9" fmla="*/ 2147483647 h 426"/>
                <a:gd name="T10" fmla="*/ 2147483647 w 276"/>
                <a:gd name="T11" fmla="*/ 2147483647 h 426"/>
                <a:gd name="T12" fmla="*/ 2147483647 w 276"/>
                <a:gd name="T13" fmla="*/ 2147483647 h 426"/>
                <a:gd name="T14" fmla="*/ 2147483647 w 276"/>
                <a:gd name="T15" fmla="*/ 2147483647 h 426"/>
                <a:gd name="T16" fmla="*/ 2147483647 w 276"/>
                <a:gd name="T17" fmla="*/ 2147483647 h 426"/>
                <a:gd name="T18" fmla="*/ 2147483647 w 276"/>
                <a:gd name="T19" fmla="*/ 2147483647 h 426"/>
                <a:gd name="T20" fmla="*/ 2147483647 w 276"/>
                <a:gd name="T21" fmla="*/ 2147483647 h 426"/>
                <a:gd name="T22" fmla="*/ 2147483647 w 276"/>
                <a:gd name="T23" fmla="*/ 2147483647 h 426"/>
                <a:gd name="T24" fmla="*/ 2147483647 w 276"/>
                <a:gd name="T25" fmla="*/ 0 h 426"/>
                <a:gd name="T26" fmla="*/ 2147483647 w 276"/>
                <a:gd name="T27" fmla="*/ 2147483647 h 426"/>
                <a:gd name="T28" fmla="*/ 2147483647 w 276"/>
                <a:gd name="T29" fmla="*/ 2147483647 h 426"/>
                <a:gd name="T30" fmla="*/ 2147483647 w 276"/>
                <a:gd name="T31" fmla="*/ 2147483647 h 426"/>
                <a:gd name="T32" fmla="*/ 2147483647 w 276"/>
                <a:gd name="T33" fmla="*/ 2147483647 h 426"/>
                <a:gd name="T34" fmla="*/ 0 w 276"/>
                <a:gd name="T35" fmla="*/ 2147483647 h 426"/>
                <a:gd name="T36" fmla="*/ 2147483647 w 276"/>
                <a:gd name="T37" fmla="*/ 2147483647 h 426"/>
                <a:gd name="T38" fmla="*/ 2147483647 w 276"/>
                <a:gd name="T39" fmla="*/ 2147483647 h 426"/>
                <a:gd name="T40" fmla="*/ 2147483647 w 276"/>
                <a:gd name="T41" fmla="*/ 2147483647 h 426"/>
                <a:gd name="T42" fmla="*/ 2147483647 w 276"/>
                <a:gd name="T43" fmla="*/ 2147483647 h 426"/>
                <a:gd name="T44" fmla="*/ 2147483647 w 276"/>
                <a:gd name="T45" fmla="*/ 2147483647 h 426"/>
                <a:gd name="T46" fmla="*/ 2147483647 w 276"/>
                <a:gd name="T47" fmla="*/ 2147483647 h 426"/>
                <a:gd name="T48" fmla="*/ 2147483647 w 276"/>
                <a:gd name="T49" fmla="*/ 2147483647 h 426"/>
                <a:gd name="T50" fmla="*/ 2147483647 w 276"/>
                <a:gd name="T51" fmla="*/ 2147483647 h 426"/>
                <a:gd name="T52" fmla="*/ 2147483647 w 276"/>
                <a:gd name="T53" fmla="*/ 2147483647 h 426"/>
                <a:gd name="T54" fmla="*/ 2147483647 w 276"/>
                <a:gd name="T55" fmla="*/ 2147483647 h 426"/>
                <a:gd name="T56" fmla="*/ 2147483647 w 276"/>
                <a:gd name="T57" fmla="*/ 2147483647 h 426"/>
                <a:gd name="T58" fmla="*/ 2147483647 w 276"/>
                <a:gd name="T59" fmla="*/ 2147483647 h 426"/>
                <a:gd name="T60" fmla="*/ 2147483647 w 276"/>
                <a:gd name="T61" fmla="*/ 2147483647 h 426"/>
                <a:gd name="T62" fmla="*/ 2147483647 w 276"/>
                <a:gd name="T63" fmla="*/ 2147483647 h 426"/>
                <a:gd name="T64" fmla="*/ 2147483647 w 276"/>
                <a:gd name="T65" fmla="*/ 2147483647 h 426"/>
                <a:gd name="T66" fmla="*/ 2147483647 w 276"/>
                <a:gd name="T67" fmla="*/ 2147483647 h 426"/>
                <a:gd name="T68" fmla="*/ 2147483647 w 276"/>
                <a:gd name="T69" fmla="*/ 2147483647 h 426"/>
                <a:gd name="T70" fmla="*/ 2147483647 w 276"/>
                <a:gd name="T71" fmla="*/ 2147483647 h 426"/>
                <a:gd name="T72" fmla="*/ 2147483647 w 276"/>
                <a:gd name="T73" fmla="*/ 2147483647 h 426"/>
                <a:gd name="T74" fmla="*/ 2147483647 w 276"/>
                <a:gd name="T75" fmla="*/ 2147483647 h 42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276"/>
                <a:gd name="T115" fmla="*/ 0 h 426"/>
                <a:gd name="T116" fmla="*/ 276 w 276"/>
                <a:gd name="T117" fmla="*/ 426 h 42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276" h="426">
                  <a:moveTo>
                    <a:pt x="150" y="402"/>
                  </a:moveTo>
                  <a:lnTo>
                    <a:pt x="132" y="408"/>
                  </a:lnTo>
                  <a:lnTo>
                    <a:pt x="126" y="414"/>
                  </a:lnTo>
                  <a:lnTo>
                    <a:pt x="138" y="426"/>
                  </a:lnTo>
                  <a:lnTo>
                    <a:pt x="162" y="426"/>
                  </a:lnTo>
                  <a:lnTo>
                    <a:pt x="174" y="414"/>
                  </a:lnTo>
                  <a:lnTo>
                    <a:pt x="174" y="408"/>
                  </a:lnTo>
                  <a:lnTo>
                    <a:pt x="168" y="402"/>
                  </a:lnTo>
                  <a:lnTo>
                    <a:pt x="150" y="402"/>
                  </a:lnTo>
                  <a:close/>
                  <a:moveTo>
                    <a:pt x="276" y="246"/>
                  </a:moveTo>
                  <a:lnTo>
                    <a:pt x="270" y="228"/>
                  </a:lnTo>
                  <a:lnTo>
                    <a:pt x="264" y="216"/>
                  </a:lnTo>
                  <a:lnTo>
                    <a:pt x="246" y="198"/>
                  </a:lnTo>
                  <a:lnTo>
                    <a:pt x="252" y="186"/>
                  </a:lnTo>
                  <a:lnTo>
                    <a:pt x="252" y="180"/>
                  </a:lnTo>
                  <a:lnTo>
                    <a:pt x="246" y="162"/>
                  </a:lnTo>
                  <a:lnTo>
                    <a:pt x="240" y="150"/>
                  </a:lnTo>
                  <a:lnTo>
                    <a:pt x="210" y="120"/>
                  </a:lnTo>
                  <a:lnTo>
                    <a:pt x="198" y="102"/>
                  </a:lnTo>
                  <a:lnTo>
                    <a:pt x="168" y="72"/>
                  </a:lnTo>
                  <a:lnTo>
                    <a:pt x="144" y="66"/>
                  </a:lnTo>
                  <a:lnTo>
                    <a:pt x="144" y="60"/>
                  </a:lnTo>
                  <a:lnTo>
                    <a:pt x="138" y="54"/>
                  </a:lnTo>
                  <a:lnTo>
                    <a:pt x="132" y="42"/>
                  </a:lnTo>
                  <a:lnTo>
                    <a:pt x="102" y="12"/>
                  </a:lnTo>
                  <a:lnTo>
                    <a:pt x="96" y="0"/>
                  </a:lnTo>
                  <a:lnTo>
                    <a:pt x="78" y="12"/>
                  </a:lnTo>
                  <a:lnTo>
                    <a:pt x="48" y="12"/>
                  </a:lnTo>
                  <a:lnTo>
                    <a:pt x="24" y="24"/>
                  </a:lnTo>
                  <a:lnTo>
                    <a:pt x="18" y="30"/>
                  </a:lnTo>
                  <a:lnTo>
                    <a:pt x="12" y="30"/>
                  </a:lnTo>
                  <a:lnTo>
                    <a:pt x="12" y="36"/>
                  </a:lnTo>
                  <a:lnTo>
                    <a:pt x="18" y="42"/>
                  </a:lnTo>
                  <a:lnTo>
                    <a:pt x="18" y="48"/>
                  </a:lnTo>
                  <a:lnTo>
                    <a:pt x="12" y="54"/>
                  </a:lnTo>
                  <a:lnTo>
                    <a:pt x="0" y="60"/>
                  </a:lnTo>
                  <a:lnTo>
                    <a:pt x="0" y="66"/>
                  </a:lnTo>
                  <a:lnTo>
                    <a:pt x="6" y="72"/>
                  </a:lnTo>
                  <a:lnTo>
                    <a:pt x="12" y="84"/>
                  </a:lnTo>
                  <a:lnTo>
                    <a:pt x="24" y="90"/>
                  </a:lnTo>
                  <a:lnTo>
                    <a:pt x="30" y="90"/>
                  </a:lnTo>
                  <a:lnTo>
                    <a:pt x="42" y="96"/>
                  </a:lnTo>
                  <a:lnTo>
                    <a:pt x="60" y="132"/>
                  </a:lnTo>
                  <a:lnTo>
                    <a:pt x="54" y="132"/>
                  </a:lnTo>
                  <a:lnTo>
                    <a:pt x="48" y="126"/>
                  </a:lnTo>
                  <a:lnTo>
                    <a:pt x="36" y="126"/>
                  </a:lnTo>
                  <a:lnTo>
                    <a:pt x="24" y="120"/>
                  </a:lnTo>
                  <a:lnTo>
                    <a:pt x="6" y="120"/>
                  </a:lnTo>
                  <a:lnTo>
                    <a:pt x="6" y="126"/>
                  </a:lnTo>
                  <a:lnTo>
                    <a:pt x="18" y="132"/>
                  </a:lnTo>
                  <a:lnTo>
                    <a:pt x="30" y="144"/>
                  </a:lnTo>
                  <a:lnTo>
                    <a:pt x="42" y="150"/>
                  </a:lnTo>
                  <a:lnTo>
                    <a:pt x="54" y="192"/>
                  </a:lnTo>
                  <a:lnTo>
                    <a:pt x="90" y="198"/>
                  </a:lnTo>
                  <a:lnTo>
                    <a:pt x="90" y="228"/>
                  </a:lnTo>
                  <a:lnTo>
                    <a:pt x="78" y="240"/>
                  </a:lnTo>
                  <a:lnTo>
                    <a:pt x="78" y="270"/>
                  </a:lnTo>
                  <a:lnTo>
                    <a:pt x="84" y="282"/>
                  </a:lnTo>
                  <a:lnTo>
                    <a:pt x="102" y="300"/>
                  </a:lnTo>
                  <a:lnTo>
                    <a:pt x="108" y="300"/>
                  </a:lnTo>
                  <a:lnTo>
                    <a:pt x="108" y="306"/>
                  </a:lnTo>
                  <a:lnTo>
                    <a:pt x="102" y="312"/>
                  </a:lnTo>
                  <a:lnTo>
                    <a:pt x="102" y="324"/>
                  </a:lnTo>
                  <a:lnTo>
                    <a:pt x="108" y="330"/>
                  </a:lnTo>
                  <a:lnTo>
                    <a:pt x="132" y="330"/>
                  </a:lnTo>
                  <a:lnTo>
                    <a:pt x="144" y="324"/>
                  </a:lnTo>
                  <a:lnTo>
                    <a:pt x="144" y="318"/>
                  </a:lnTo>
                  <a:lnTo>
                    <a:pt x="150" y="312"/>
                  </a:lnTo>
                  <a:lnTo>
                    <a:pt x="150" y="306"/>
                  </a:lnTo>
                  <a:lnTo>
                    <a:pt x="198" y="282"/>
                  </a:lnTo>
                  <a:lnTo>
                    <a:pt x="222" y="288"/>
                  </a:lnTo>
                  <a:lnTo>
                    <a:pt x="234" y="270"/>
                  </a:lnTo>
                  <a:lnTo>
                    <a:pt x="258" y="270"/>
                  </a:lnTo>
                  <a:lnTo>
                    <a:pt x="270" y="264"/>
                  </a:lnTo>
                  <a:lnTo>
                    <a:pt x="276" y="264"/>
                  </a:lnTo>
                  <a:lnTo>
                    <a:pt x="276" y="246"/>
                  </a:lnTo>
                  <a:close/>
                </a:path>
              </a:pathLst>
            </a:custGeom>
            <a:solidFill>
              <a:srgbClr val="2F4B3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FF0000"/>
                </a:solidFill>
              </a:endParaRPr>
            </a:p>
          </p:txBody>
        </p:sp>
        <p:sp>
          <p:nvSpPr>
            <p:cNvPr id="135" name="Japan" descr="© INSCALE GmbH, 05.05.2010&#10;http://www.presentationload.com/">
              <a:extLst>
                <a:ext uri="{FF2B5EF4-FFF2-40B4-BE49-F238E27FC236}">
                  <a16:creationId xmlns:a16="http://schemas.microsoft.com/office/drawing/2014/main" id="{EDBC3BED-EB51-45A1-A67B-DB428F006361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9357093" y="2877964"/>
              <a:ext cx="387318" cy="767026"/>
            </a:xfrm>
            <a:custGeom>
              <a:avLst/>
              <a:gdLst>
                <a:gd name="T0" fmla="*/ 2147483647 w 876"/>
                <a:gd name="T1" fmla="*/ 2147483647 h 1710"/>
                <a:gd name="T2" fmla="*/ 2147483647 w 876"/>
                <a:gd name="T3" fmla="*/ 2147483647 h 1710"/>
                <a:gd name="T4" fmla="*/ 2147483647 w 876"/>
                <a:gd name="T5" fmla="*/ 2147483647 h 1710"/>
                <a:gd name="T6" fmla="*/ 2147483647 w 876"/>
                <a:gd name="T7" fmla="*/ 2147483647 h 1710"/>
                <a:gd name="T8" fmla="*/ 2147483647 w 876"/>
                <a:gd name="T9" fmla="*/ 2147483647 h 1710"/>
                <a:gd name="T10" fmla="*/ 2147483647 w 876"/>
                <a:gd name="T11" fmla="*/ 2147483647 h 1710"/>
                <a:gd name="T12" fmla="*/ 2147483647 w 876"/>
                <a:gd name="T13" fmla="*/ 2147483647 h 1710"/>
                <a:gd name="T14" fmla="*/ 2147483647 w 876"/>
                <a:gd name="T15" fmla="*/ 2147483647 h 1710"/>
                <a:gd name="T16" fmla="*/ 2147483647 w 876"/>
                <a:gd name="T17" fmla="*/ 2147483647 h 1710"/>
                <a:gd name="T18" fmla="*/ 2147483647 w 876"/>
                <a:gd name="T19" fmla="*/ 2147483647 h 1710"/>
                <a:gd name="T20" fmla="*/ 2147483647 w 876"/>
                <a:gd name="T21" fmla="*/ 2147483647 h 1710"/>
                <a:gd name="T22" fmla="*/ 2147483647 w 876"/>
                <a:gd name="T23" fmla="*/ 2147483647 h 1710"/>
                <a:gd name="T24" fmla="*/ 2147483647 w 876"/>
                <a:gd name="T25" fmla="*/ 2147483647 h 1710"/>
                <a:gd name="T26" fmla="*/ 2147483647 w 876"/>
                <a:gd name="T27" fmla="*/ 2147483647 h 1710"/>
                <a:gd name="T28" fmla="*/ 2147483647 w 876"/>
                <a:gd name="T29" fmla="*/ 2147483647 h 1710"/>
                <a:gd name="T30" fmla="*/ 2147483647 w 876"/>
                <a:gd name="T31" fmla="*/ 2147483647 h 1710"/>
                <a:gd name="T32" fmla="*/ 2147483647 w 876"/>
                <a:gd name="T33" fmla="*/ 2147483647 h 1710"/>
                <a:gd name="T34" fmla="*/ 2147483647 w 876"/>
                <a:gd name="T35" fmla="*/ 2147483647 h 1710"/>
                <a:gd name="T36" fmla="*/ 2147483647 w 876"/>
                <a:gd name="T37" fmla="*/ 2147483647 h 1710"/>
                <a:gd name="T38" fmla="*/ 2147483647 w 876"/>
                <a:gd name="T39" fmla="*/ 2147483647 h 1710"/>
                <a:gd name="T40" fmla="*/ 2147483647 w 876"/>
                <a:gd name="T41" fmla="*/ 2147483647 h 1710"/>
                <a:gd name="T42" fmla="*/ 2147483647 w 876"/>
                <a:gd name="T43" fmla="*/ 2147483647 h 1710"/>
                <a:gd name="T44" fmla="*/ 2147483647 w 876"/>
                <a:gd name="T45" fmla="*/ 2147483647 h 1710"/>
                <a:gd name="T46" fmla="*/ 2147483647 w 876"/>
                <a:gd name="T47" fmla="*/ 2147483647 h 1710"/>
                <a:gd name="T48" fmla="*/ 2147483647 w 876"/>
                <a:gd name="T49" fmla="*/ 2147483647 h 1710"/>
                <a:gd name="T50" fmla="*/ 2147483647 w 876"/>
                <a:gd name="T51" fmla="*/ 2147483647 h 1710"/>
                <a:gd name="T52" fmla="*/ 2147483647 w 876"/>
                <a:gd name="T53" fmla="*/ 2147483647 h 1710"/>
                <a:gd name="T54" fmla="*/ 2147483647 w 876"/>
                <a:gd name="T55" fmla="*/ 2147483647 h 1710"/>
                <a:gd name="T56" fmla="*/ 2147483647 w 876"/>
                <a:gd name="T57" fmla="*/ 2147483647 h 1710"/>
                <a:gd name="T58" fmla="*/ 2147483647 w 876"/>
                <a:gd name="T59" fmla="*/ 2147483647 h 1710"/>
                <a:gd name="T60" fmla="*/ 2147483647 w 876"/>
                <a:gd name="T61" fmla="*/ 2147483647 h 1710"/>
                <a:gd name="T62" fmla="*/ 2147483647 w 876"/>
                <a:gd name="T63" fmla="*/ 2147483647 h 1710"/>
                <a:gd name="T64" fmla="*/ 2147483647 w 876"/>
                <a:gd name="T65" fmla="*/ 2147483647 h 1710"/>
                <a:gd name="T66" fmla="*/ 2147483647 w 876"/>
                <a:gd name="T67" fmla="*/ 2147483647 h 1710"/>
                <a:gd name="T68" fmla="*/ 2147483647 w 876"/>
                <a:gd name="T69" fmla="*/ 2147483647 h 1710"/>
                <a:gd name="T70" fmla="*/ 2147483647 w 876"/>
                <a:gd name="T71" fmla="*/ 2147483647 h 1710"/>
                <a:gd name="T72" fmla="*/ 2147483647 w 876"/>
                <a:gd name="T73" fmla="*/ 2147483647 h 1710"/>
                <a:gd name="T74" fmla="*/ 2147483647 w 876"/>
                <a:gd name="T75" fmla="*/ 2147483647 h 1710"/>
                <a:gd name="T76" fmla="*/ 2147483647 w 876"/>
                <a:gd name="T77" fmla="*/ 2147483647 h 1710"/>
                <a:gd name="T78" fmla="*/ 2147483647 w 876"/>
                <a:gd name="T79" fmla="*/ 2147483647 h 1710"/>
                <a:gd name="T80" fmla="*/ 2147483647 w 876"/>
                <a:gd name="T81" fmla="*/ 2147483647 h 1710"/>
                <a:gd name="T82" fmla="*/ 2147483647 w 876"/>
                <a:gd name="T83" fmla="*/ 2147483647 h 1710"/>
                <a:gd name="T84" fmla="*/ 2147483647 w 876"/>
                <a:gd name="T85" fmla="*/ 2147483647 h 1710"/>
                <a:gd name="T86" fmla="*/ 2147483647 w 876"/>
                <a:gd name="T87" fmla="*/ 2147483647 h 1710"/>
                <a:gd name="T88" fmla="*/ 2147483647 w 876"/>
                <a:gd name="T89" fmla="*/ 2147483647 h 1710"/>
                <a:gd name="T90" fmla="*/ 2147483647 w 876"/>
                <a:gd name="T91" fmla="*/ 2147483647 h 1710"/>
                <a:gd name="T92" fmla="*/ 2147483647 w 876"/>
                <a:gd name="T93" fmla="*/ 2147483647 h 1710"/>
                <a:gd name="T94" fmla="*/ 2147483647 w 876"/>
                <a:gd name="T95" fmla="*/ 2147483647 h 1710"/>
                <a:gd name="T96" fmla="*/ 2147483647 w 876"/>
                <a:gd name="T97" fmla="*/ 2147483647 h 1710"/>
                <a:gd name="T98" fmla="*/ 2147483647 w 876"/>
                <a:gd name="T99" fmla="*/ 2147483647 h 1710"/>
                <a:gd name="T100" fmla="*/ 2147483647 w 876"/>
                <a:gd name="T101" fmla="*/ 2147483647 h 1710"/>
                <a:gd name="T102" fmla="*/ 2147483647 w 876"/>
                <a:gd name="T103" fmla="*/ 2147483647 h 1710"/>
                <a:gd name="T104" fmla="*/ 2147483647 w 876"/>
                <a:gd name="T105" fmla="*/ 2147483647 h 1710"/>
                <a:gd name="T106" fmla="*/ 2147483647 w 876"/>
                <a:gd name="T107" fmla="*/ 2147483647 h 1710"/>
                <a:gd name="T108" fmla="*/ 2147483647 w 876"/>
                <a:gd name="T109" fmla="*/ 2147483647 h 1710"/>
                <a:gd name="T110" fmla="*/ 2147483647 w 876"/>
                <a:gd name="T111" fmla="*/ 2147483647 h 1710"/>
                <a:gd name="T112" fmla="*/ 2147483647 w 876"/>
                <a:gd name="T113" fmla="*/ 2147483647 h 1710"/>
                <a:gd name="T114" fmla="*/ 2147483647 w 876"/>
                <a:gd name="T115" fmla="*/ 2147483647 h 1710"/>
                <a:gd name="T116" fmla="*/ 2147483647 w 876"/>
                <a:gd name="T117" fmla="*/ 2147483647 h 1710"/>
                <a:gd name="T118" fmla="*/ 2147483647 w 876"/>
                <a:gd name="T119" fmla="*/ 2147483647 h 1710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876"/>
                <a:gd name="T181" fmla="*/ 0 h 1710"/>
                <a:gd name="T182" fmla="*/ 876 w 876"/>
                <a:gd name="T183" fmla="*/ 1710 h 1710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876" h="1710">
                  <a:moveTo>
                    <a:pt x="876" y="780"/>
                  </a:moveTo>
                  <a:lnTo>
                    <a:pt x="864" y="774"/>
                  </a:lnTo>
                  <a:lnTo>
                    <a:pt x="858" y="768"/>
                  </a:lnTo>
                  <a:lnTo>
                    <a:pt x="846" y="762"/>
                  </a:lnTo>
                  <a:lnTo>
                    <a:pt x="840" y="750"/>
                  </a:lnTo>
                  <a:lnTo>
                    <a:pt x="828" y="744"/>
                  </a:lnTo>
                  <a:lnTo>
                    <a:pt x="828" y="720"/>
                  </a:lnTo>
                  <a:lnTo>
                    <a:pt x="834" y="702"/>
                  </a:lnTo>
                  <a:lnTo>
                    <a:pt x="834" y="684"/>
                  </a:lnTo>
                  <a:lnTo>
                    <a:pt x="828" y="666"/>
                  </a:lnTo>
                  <a:lnTo>
                    <a:pt x="816" y="642"/>
                  </a:lnTo>
                  <a:lnTo>
                    <a:pt x="792" y="618"/>
                  </a:lnTo>
                  <a:lnTo>
                    <a:pt x="786" y="600"/>
                  </a:lnTo>
                  <a:lnTo>
                    <a:pt x="786" y="576"/>
                  </a:lnTo>
                  <a:lnTo>
                    <a:pt x="792" y="570"/>
                  </a:lnTo>
                  <a:lnTo>
                    <a:pt x="810" y="570"/>
                  </a:lnTo>
                  <a:lnTo>
                    <a:pt x="810" y="528"/>
                  </a:lnTo>
                  <a:lnTo>
                    <a:pt x="798" y="516"/>
                  </a:lnTo>
                  <a:lnTo>
                    <a:pt x="810" y="510"/>
                  </a:lnTo>
                  <a:lnTo>
                    <a:pt x="810" y="498"/>
                  </a:lnTo>
                  <a:lnTo>
                    <a:pt x="804" y="486"/>
                  </a:lnTo>
                  <a:lnTo>
                    <a:pt x="804" y="474"/>
                  </a:lnTo>
                  <a:lnTo>
                    <a:pt x="798" y="468"/>
                  </a:lnTo>
                  <a:lnTo>
                    <a:pt x="792" y="456"/>
                  </a:lnTo>
                  <a:lnTo>
                    <a:pt x="786" y="450"/>
                  </a:lnTo>
                  <a:lnTo>
                    <a:pt x="774" y="444"/>
                  </a:lnTo>
                  <a:lnTo>
                    <a:pt x="768" y="438"/>
                  </a:lnTo>
                  <a:lnTo>
                    <a:pt x="762" y="420"/>
                  </a:lnTo>
                  <a:lnTo>
                    <a:pt x="756" y="420"/>
                  </a:lnTo>
                  <a:lnTo>
                    <a:pt x="738" y="402"/>
                  </a:lnTo>
                  <a:lnTo>
                    <a:pt x="714" y="390"/>
                  </a:lnTo>
                  <a:lnTo>
                    <a:pt x="702" y="378"/>
                  </a:lnTo>
                  <a:lnTo>
                    <a:pt x="696" y="360"/>
                  </a:lnTo>
                  <a:lnTo>
                    <a:pt x="690" y="348"/>
                  </a:lnTo>
                  <a:lnTo>
                    <a:pt x="690" y="330"/>
                  </a:lnTo>
                  <a:lnTo>
                    <a:pt x="684" y="324"/>
                  </a:lnTo>
                  <a:lnTo>
                    <a:pt x="678" y="324"/>
                  </a:lnTo>
                  <a:lnTo>
                    <a:pt x="666" y="318"/>
                  </a:lnTo>
                  <a:lnTo>
                    <a:pt x="654" y="318"/>
                  </a:lnTo>
                  <a:lnTo>
                    <a:pt x="648" y="324"/>
                  </a:lnTo>
                  <a:lnTo>
                    <a:pt x="648" y="342"/>
                  </a:lnTo>
                  <a:lnTo>
                    <a:pt x="654" y="342"/>
                  </a:lnTo>
                  <a:lnTo>
                    <a:pt x="660" y="348"/>
                  </a:lnTo>
                  <a:lnTo>
                    <a:pt x="672" y="342"/>
                  </a:lnTo>
                  <a:lnTo>
                    <a:pt x="678" y="348"/>
                  </a:lnTo>
                  <a:lnTo>
                    <a:pt x="678" y="366"/>
                  </a:lnTo>
                  <a:lnTo>
                    <a:pt x="672" y="366"/>
                  </a:lnTo>
                  <a:lnTo>
                    <a:pt x="666" y="360"/>
                  </a:lnTo>
                  <a:lnTo>
                    <a:pt x="654" y="372"/>
                  </a:lnTo>
                  <a:lnTo>
                    <a:pt x="630" y="342"/>
                  </a:lnTo>
                  <a:lnTo>
                    <a:pt x="612" y="342"/>
                  </a:lnTo>
                  <a:lnTo>
                    <a:pt x="636" y="378"/>
                  </a:lnTo>
                  <a:lnTo>
                    <a:pt x="618" y="378"/>
                  </a:lnTo>
                  <a:lnTo>
                    <a:pt x="648" y="426"/>
                  </a:lnTo>
                  <a:lnTo>
                    <a:pt x="636" y="438"/>
                  </a:lnTo>
                  <a:lnTo>
                    <a:pt x="648" y="444"/>
                  </a:lnTo>
                  <a:lnTo>
                    <a:pt x="666" y="462"/>
                  </a:lnTo>
                  <a:lnTo>
                    <a:pt x="678" y="468"/>
                  </a:lnTo>
                  <a:lnTo>
                    <a:pt x="684" y="480"/>
                  </a:lnTo>
                  <a:lnTo>
                    <a:pt x="684" y="504"/>
                  </a:lnTo>
                  <a:lnTo>
                    <a:pt x="678" y="516"/>
                  </a:lnTo>
                  <a:lnTo>
                    <a:pt x="678" y="534"/>
                  </a:lnTo>
                  <a:lnTo>
                    <a:pt x="672" y="540"/>
                  </a:lnTo>
                  <a:lnTo>
                    <a:pt x="672" y="570"/>
                  </a:lnTo>
                  <a:lnTo>
                    <a:pt x="678" y="570"/>
                  </a:lnTo>
                  <a:lnTo>
                    <a:pt x="690" y="582"/>
                  </a:lnTo>
                  <a:lnTo>
                    <a:pt x="690" y="600"/>
                  </a:lnTo>
                  <a:lnTo>
                    <a:pt x="678" y="606"/>
                  </a:lnTo>
                  <a:lnTo>
                    <a:pt x="660" y="606"/>
                  </a:lnTo>
                  <a:lnTo>
                    <a:pt x="660" y="618"/>
                  </a:lnTo>
                  <a:lnTo>
                    <a:pt x="666" y="630"/>
                  </a:lnTo>
                  <a:lnTo>
                    <a:pt x="666" y="642"/>
                  </a:lnTo>
                  <a:lnTo>
                    <a:pt x="660" y="654"/>
                  </a:lnTo>
                  <a:lnTo>
                    <a:pt x="654" y="660"/>
                  </a:lnTo>
                  <a:lnTo>
                    <a:pt x="642" y="666"/>
                  </a:lnTo>
                  <a:lnTo>
                    <a:pt x="630" y="666"/>
                  </a:lnTo>
                  <a:lnTo>
                    <a:pt x="618" y="672"/>
                  </a:lnTo>
                  <a:lnTo>
                    <a:pt x="612" y="678"/>
                  </a:lnTo>
                  <a:lnTo>
                    <a:pt x="606" y="678"/>
                  </a:lnTo>
                  <a:lnTo>
                    <a:pt x="606" y="696"/>
                  </a:lnTo>
                  <a:lnTo>
                    <a:pt x="588" y="696"/>
                  </a:lnTo>
                  <a:lnTo>
                    <a:pt x="564" y="672"/>
                  </a:lnTo>
                  <a:lnTo>
                    <a:pt x="564" y="654"/>
                  </a:lnTo>
                  <a:lnTo>
                    <a:pt x="570" y="636"/>
                  </a:lnTo>
                  <a:lnTo>
                    <a:pt x="558" y="636"/>
                  </a:lnTo>
                  <a:lnTo>
                    <a:pt x="552" y="642"/>
                  </a:lnTo>
                  <a:lnTo>
                    <a:pt x="540" y="648"/>
                  </a:lnTo>
                  <a:lnTo>
                    <a:pt x="534" y="654"/>
                  </a:lnTo>
                  <a:lnTo>
                    <a:pt x="534" y="660"/>
                  </a:lnTo>
                  <a:lnTo>
                    <a:pt x="540" y="666"/>
                  </a:lnTo>
                  <a:lnTo>
                    <a:pt x="558" y="702"/>
                  </a:lnTo>
                  <a:lnTo>
                    <a:pt x="558" y="714"/>
                  </a:lnTo>
                  <a:lnTo>
                    <a:pt x="552" y="720"/>
                  </a:lnTo>
                  <a:lnTo>
                    <a:pt x="540" y="744"/>
                  </a:lnTo>
                  <a:lnTo>
                    <a:pt x="540" y="756"/>
                  </a:lnTo>
                  <a:lnTo>
                    <a:pt x="546" y="762"/>
                  </a:lnTo>
                  <a:lnTo>
                    <a:pt x="546" y="768"/>
                  </a:lnTo>
                  <a:lnTo>
                    <a:pt x="552" y="780"/>
                  </a:lnTo>
                  <a:lnTo>
                    <a:pt x="558" y="786"/>
                  </a:lnTo>
                  <a:lnTo>
                    <a:pt x="558" y="792"/>
                  </a:lnTo>
                  <a:lnTo>
                    <a:pt x="522" y="792"/>
                  </a:lnTo>
                  <a:lnTo>
                    <a:pt x="498" y="780"/>
                  </a:lnTo>
                  <a:lnTo>
                    <a:pt x="474" y="780"/>
                  </a:lnTo>
                  <a:lnTo>
                    <a:pt x="450" y="792"/>
                  </a:lnTo>
                  <a:lnTo>
                    <a:pt x="438" y="792"/>
                  </a:lnTo>
                  <a:lnTo>
                    <a:pt x="420" y="798"/>
                  </a:lnTo>
                  <a:lnTo>
                    <a:pt x="414" y="804"/>
                  </a:lnTo>
                  <a:lnTo>
                    <a:pt x="378" y="804"/>
                  </a:lnTo>
                  <a:lnTo>
                    <a:pt x="366" y="792"/>
                  </a:lnTo>
                  <a:lnTo>
                    <a:pt x="336" y="816"/>
                  </a:lnTo>
                  <a:lnTo>
                    <a:pt x="330" y="828"/>
                  </a:lnTo>
                  <a:lnTo>
                    <a:pt x="312" y="846"/>
                  </a:lnTo>
                  <a:lnTo>
                    <a:pt x="306" y="864"/>
                  </a:lnTo>
                  <a:lnTo>
                    <a:pt x="300" y="870"/>
                  </a:lnTo>
                  <a:lnTo>
                    <a:pt x="294" y="882"/>
                  </a:lnTo>
                  <a:lnTo>
                    <a:pt x="270" y="882"/>
                  </a:lnTo>
                  <a:lnTo>
                    <a:pt x="264" y="888"/>
                  </a:lnTo>
                  <a:lnTo>
                    <a:pt x="258" y="888"/>
                  </a:lnTo>
                  <a:lnTo>
                    <a:pt x="258" y="900"/>
                  </a:lnTo>
                  <a:lnTo>
                    <a:pt x="264" y="912"/>
                  </a:lnTo>
                  <a:lnTo>
                    <a:pt x="276" y="924"/>
                  </a:lnTo>
                  <a:lnTo>
                    <a:pt x="288" y="924"/>
                  </a:lnTo>
                  <a:lnTo>
                    <a:pt x="294" y="918"/>
                  </a:lnTo>
                  <a:lnTo>
                    <a:pt x="312" y="918"/>
                  </a:lnTo>
                  <a:lnTo>
                    <a:pt x="318" y="924"/>
                  </a:lnTo>
                  <a:lnTo>
                    <a:pt x="324" y="924"/>
                  </a:lnTo>
                  <a:lnTo>
                    <a:pt x="336" y="930"/>
                  </a:lnTo>
                  <a:lnTo>
                    <a:pt x="342" y="930"/>
                  </a:lnTo>
                  <a:lnTo>
                    <a:pt x="348" y="924"/>
                  </a:lnTo>
                  <a:lnTo>
                    <a:pt x="348" y="912"/>
                  </a:lnTo>
                  <a:lnTo>
                    <a:pt x="354" y="906"/>
                  </a:lnTo>
                  <a:lnTo>
                    <a:pt x="354" y="894"/>
                  </a:lnTo>
                  <a:lnTo>
                    <a:pt x="372" y="906"/>
                  </a:lnTo>
                  <a:lnTo>
                    <a:pt x="378" y="906"/>
                  </a:lnTo>
                  <a:lnTo>
                    <a:pt x="384" y="900"/>
                  </a:lnTo>
                  <a:lnTo>
                    <a:pt x="420" y="882"/>
                  </a:lnTo>
                  <a:lnTo>
                    <a:pt x="426" y="882"/>
                  </a:lnTo>
                  <a:lnTo>
                    <a:pt x="432" y="876"/>
                  </a:lnTo>
                  <a:lnTo>
                    <a:pt x="444" y="876"/>
                  </a:lnTo>
                  <a:lnTo>
                    <a:pt x="456" y="882"/>
                  </a:lnTo>
                  <a:lnTo>
                    <a:pt x="480" y="882"/>
                  </a:lnTo>
                  <a:lnTo>
                    <a:pt x="480" y="876"/>
                  </a:lnTo>
                  <a:lnTo>
                    <a:pt x="474" y="870"/>
                  </a:lnTo>
                  <a:lnTo>
                    <a:pt x="474" y="864"/>
                  </a:lnTo>
                  <a:lnTo>
                    <a:pt x="480" y="858"/>
                  </a:lnTo>
                  <a:lnTo>
                    <a:pt x="498" y="858"/>
                  </a:lnTo>
                  <a:lnTo>
                    <a:pt x="516" y="876"/>
                  </a:lnTo>
                  <a:lnTo>
                    <a:pt x="522" y="870"/>
                  </a:lnTo>
                  <a:lnTo>
                    <a:pt x="534" y="864"/>
                  </a:lnTo>
                  <a:lnTo>
                    <a:pt x="540" y="864"/>
                  </a:lnTo>
                  <a:lnTo>
                    <a:pt x="546" y="858"/>
                  </a:lnTo>
                  <a:lnTo>
                    <a:pt x="552" y="864"/>
                  </a:lnTo>
                  <a:lnTo>
                    <a:pt x="552" y="882"/>
                  </a:lnTo>
                  <a:lnTo>
                    <a:pt x="546" y="894"/>
                  </a:lnTo>
                  <a:lnTo>
                    <a:pt x="540" y="900"/>
                  </a:lnTo>
                  <a:lnTo>
                    <a:pt x="540" y="912"/>
                  </a:lnTo>
                  <a:lnTo>
                    <a:pt x="546" y="918"/>
                  </a:lnTo>
                  <a:lnTo>
                    <a:pt x="552" y="930"/>
                  </a:lnTo>
                  <a:lnTo>
                    <a:pt x="576" y="954"/>
                  </a:lnTo>
                  <a:lnTo>
                    <a:pt x="600" y="966"/>
                  </a:lnTo>
                  <a:lnTo>
                    <a:pt x="612" y="960"/>
                  </a:lnTo>
                  <a:lnTo>
                    <a:pt x="618" y="954"/>
                  </a:lnTo>
                  <a:lnTo>
                    <a:pt x="630" y="930"/>
                  </a:lnTo>
                  <a:lnTo>
                    <a:pt x="630" y="906"/>
                  </a:lnTo>
                  <a:lnTo>
                    <a:pt x="660" y="900"/>
                  </a:lnTo>
                  <a:lnTo>
                    <a:pt x="654" y="894"/>
                  </a:lnTo>
                  <a:lnTo>
                    <a:pt x="648" y="882"/>
                  </a:lnTo>
                  <a:lnTo>
                    <a:pt x="636" y="870"/>
                  </a:lnTo>
                  <a:lnTo>
                    <a:pt x="624" y="870"/>
                  </a:lnTo>
                  <a:lnTo>
                    <a:pt x="612" y="858"/>
                  </a:lnTo>
                  <a:lnTo>
                    <a:pt x="630" y="834"/>
                  </a:lnTo>
                  <a:lnTo>
                    <a:pt x="636" y="834"/>
                  </a:lnTo>
                  <a:lnTo>
                    <a:pt x="636" y="840"/>
                  </a:lnTo>
                  <a:lnTo>
                    <a:pt x="642" y="852"/>
                  </a:lnTo>
                  <a:lnTo>
                    <a:pt x="642" y="858"/>
                  </a:lnTo>
                  <a:lnTo>
                    <a:pt x="654" y="858"/>
                  </a:lnTo>
                  <a:lnTo>
                    <a:pt x="666" y="870"/>
                  </a:lnTo>
                  <a:lnTo>
                    <a:pt x="666" y="876"/>
                  </a:lnTo>
                  <a:lnTo>
                    <a:pt x="684" y="864"/>
                  </a:lnTo>
                  <a:lnTo>
                    <a:pt x="696" y="870"/>
                  </a:lnTo>
                  <a:lnTo>
                    <a:pt x="732" y="870"/>
                  </a:lnTo>
                  <a:lnTo>
                    <a:pt x="744" y="858"/>
                  </a:lnTo>
                  <a:lnTo>
                    <a:pt x="744" y="852"/>
                  </a:lnTo>
                  <a:lnTo>
                    <a:pt x="738" y="846"/>
                  </a:lnTo>
                  <a:lnTo>
                    <a:pt x="738" y="840"/>
                  </a:lnTo>
                  <a:lnTo>
                    <a:pt x="744" y="834"/>
                  </a:lnTo>
                  <a:lnTo>
                    <a:pt x="762" y="834"/>
                  </a:lnTo>
                  <a:lnTo>
                    <a:pt x="768" y="840"/>
                  </a:lnTo>
                  <a:lnTo>
                    <a:pt x="768" y="858"/>
                  </a:lnTo>
                  <a:lnTo>
                    <a:pt x="774" y="864"/>
                  </a:lnTo>
                  <a:lnTo>
                    <a:pt x="774" y="870"/>
                  </a:lnTo>
                  <a:lnTo>
                    <a:pt x="780" y="870"/>
                  </a:lnTo>
                  <a:lnTo>
                    <a:pt x="786" y="864"/>
                  </a:lnTo>
                  <a:lnTo>
                    <a:pt x="786" y="852"/>
                  </a:lnTo>
                  <a:lnTo>
                    <a:pt x="780" y="840"/>
                  </a:lnTo>
                  <a:lnTo>
                    <a:pt x="780" y="816"/>
                  </a:lnTo>
                  <a:lnTo>
                    <a:pt x="804" y="816"/>
                  </a:lnTo>
                  <a:lnTo>
                    <a:pt x="804" y="798"/>
                  </a:lnTo>
                  <a:lnTo>
                    <a:pt x="810" y="792"/>
                  </a:lnTo>
                  <a:lnTo>
                    <a:pt x="810" y="786"/>
                  </a:lnTo>
                  <a:lnTo>
                    <a:pt x="816" y="780"/>
                  </a:lnTo>
                  <a:lnTo>
                    <a:pt x="828" y="792"/>
                  </a:lnTo>
                  <a:lnTo>
                    <a:pt x="828" y="840"/>
                  </a:lnTo>
                  <a:lnTo>
                    <a:pt x="852" y="840"/>
                  </a:lnTo>
                  <a:lnTo>
                    <a:pt x="858" y="828"/>
                  </a:lnTo>
                  <a:lnTo>
                    <a:pt x="858" y="792"/>
                  </a:lnTo>
                  <a:lnTo>
                    <a:pt x="876" y="780"/>
                  </a:lnTo>
                  <a:close/>
                  <a:moveTo>
                    <a:pt x="498" y="912"/>
                  </a:moveTo>
                  <a:lnTo>
                    <a:pt x="486" y="906"/>
                  </a:lnTo>
                  <a:lnTo>
                    <a:pt x="480" y="900"/>
                  </a:lnTo>
                  <a:lnTo>
                    <a:pt x="468" y="894"/>
                  </a:lnTo>
                  <a:lnTo>
                    <a:pt x="444" y="894"/>
                  </a:lnTo>
                  <a:lnTo>
                    <a:pt x="438" y="900"/>
                  </a:lnTo>
                  <a:lnTo>
                    <a:pt x="438" y="924"/>
                  </a:lnTo>
                  <a:lnTo>
                    <a:pt x="432" y="924"/>
                  </a:lnTo>
                  <a:lnTo>
                    <a:pt x="426" y="918"/>
                  </a:lnTo>
                  <a:lnTo>
                    <a:pt x="396" y="918"/>
                  </a:lnTo>
                  <a:lnTo>
                    <a:pt x="390" y="924"/>
                  </a:lnTo>
                  <a:lnTo>
                    <a:pt x="390" y="942"/>
                  </a:lnTo>
                  <a:lnTo>
                    <a:pt x="396" y="948"/>
                  </a:lnTo>
                  <a:lnTo>
                    <a:pt x="396" y="954"/>
                  </a:lnTo>
                  <a:lnTo>
                    <a:pt x="378" y="972"/>
                  </a:lnTo>
                  <a:lnTo>
                    <a:pt x="390" y="978"/>
                  </a:lnTo>
                  <a:lnTo>
                    <a:pt x="396" y="990"/>
                  </a:lnTo>
                  <a:lnTo>
                    <a:pt x="408" y="1002"/>
                  </a:lnTo>
                  <a:lnTo>
                    <a:pt x="432" y="1014"/>
                  </a:lnTo>
                  <a:lnTo>
                    <a:pt x="438" y="1020"/>
                  </a:lnTo>
                  <a:lnTo>
                    <a:pt x="450" y="1026"/>
                  </a:lnTo>
                  <a:lnTo>
                    <a:pt x="450" y="984"/>
                  </a:lnTo>
                  <a:lnTo>
                    <a:pt x="456" y="972"/>
                  </a:lnTo>
                  <a:lnTo>
                    <a:pt x="462" y="966"/>
                  </a:lnTo>
                  <a:lnTo>
                    <a:pt x="474" y="960"/>
                  </a:lnTo>
                  <a:lnTo>
                    <a:pt x="486" y="960"/>
                  </a:lnTo>
                  <a:lnTo>
                    <a:pt x="492" y="966"/>
                  </a:lnTo>
                  <a:lnTo>
                    <a:pt x="504" y="972"/>
                  </a:lnTo>
                  <a:lnTo>
                    <a:pt x="510" y="984"/>
                  </a:lnTo>
                  <a:lnTo>
                    <a:pt x="516" y="990"/>
                  </a:lnTo>
                  <a:lnTo>
                    <a:pt x="516" y="978"/>
                  </a:lnTo>
                  <a:lnTo>
                    <a:pt x="522" y="966"/>
                  </a:lnTo>
                  <a:lnTo>
                    <a:pt x="522" y="954"/>
                  </a:lnTo>
                  <a:lnTo>
                    <a:pt x="528" y="942"/>
                  </a:lnTo>
                  <a:lnTo>
                    <a:pt x="528" y="930"/>
                  </a:lnTo>
                  <a:lnTo>
                    <a:pt x="522" y="918"/>
                  </a:lnTo>
                  <a:lnTo>
                    <a:pt x="516" y="912"/>
                  </a:lnTo>
                  <a:lnTo>
                    <a:pt x="516" y="906"/>
                  </a:lnTo>
                  <a:lnTo>
                    <a:pt x="498" y="912"/>
                  </a:lnTo>
                  <a:close/>
                  <a:moveTo>
                    <a:pt x="354" y="1050"/>
                  </a:moveTo>
                  <a:lnTo>
                    <a:pt x="354" y="1038"/>
                  </a:lnTo>
                  <a:lnTo>
                    <a:pt x="372" y="1020"/>
                  </a:lnTo>
                  <a:lnTo>
                    <a:pt x="372" y="1008"/>
                  </a:lnTo>
                  <a:lnTo>
                    <a:pt x="360" y="1002"/>
                  </a:lnTo>
                  <a:lnTo>
                    <a:pt x="354" y="990"/>
                  </a:lnTo>
                  <a:lnTo>
                    <a:pt x="348" y="984"/>
                  </a:lnTo>
                  <a:lnTo>
                    <a:pt x="336" y="978"/>
                  </a:lnTo>
                  <a:lnTo>
                    <a:pt x="336" y="966"/>
                  </a:lnTo>
                  <a:lnTo>
                    <a:pt x="330" y="960"/>
                  </a:lnTo>
                  <a:lnTo>
                    <a:pt x="324" y="960"/>
                  </a:lnTo>
                  <a:lnTo>
                    <a:pt x="318" y="954"/>
                  </a:lnTo>
                  <a:lnTo>
                    <a:pt x="300" y="954"/>
                  </a:lnTo>
                  <a:lnTo>
                    <a:pt x="294" y="948"/>
                  </a:lnTo>
                  <a:lnTo>
                    <a:pt x="270" y="936"/>
                  </a:lnTo>
                  <a:lnTo>
                    <a:pt x="258" y="936"/>
                  </a:lnTo>
                  <a:lnTo>
                    <a:pt x="240" y="954"/>
                  </a:lnTo>
                  <a:lnTo>
                    <a:pt x="204" y="972"/>
                  </a:lnTo>
                  <a:lnTo>
                    <a:pt x="234" y="1026"/>
                  </a:lnTo>
                  <a:lnTo>
                    <a:pt x="252" y="1014"/>
                  </a:lnTo>
                  <a:lnTo>
                    <a:pt x="252" y="1008"/>
                  </a:lnTo>
                  <a:lnTo>
                    <a:pt x="246" y="1002"/>
                  </a:lnTo>
                  <a:lnTo>
                    <a:pt x="246" y="990"/>
                  </a:lnTo>
                  <a:lnTo>
                    <a:pt x="252" y="990"/>
                  </a:lnTo>
                  <a:lnTo>
                    <a:pt x="264" y="1002"/>
                  </a:lnTo>
                  <a:lnTo>
                    <a:pt x="270" y="1014"/>
                  </a:lnTo>
                  <a:lnTo>
                    <a:pt x="276" y="1020"/>
                  </a:lnTo>
                  <a:lnTo>
                    <a:pt x="282" y="1032"/>
                  </a:lnTo>
                  <a:lnTo>
                    <a:pt x="282" y="1068"/>
                  </a:lnTo>
                  <a:lnTo>
                    <a:pt x="264" y="1074"/>
                  </a:lnTo>
                  <a:lnTo>
                    <a:pt x="264" y="1080"/>
                  </a:lnTo>
                  <a:lnTo>
                    <a:pt x="270" y="1086"/>
                  </a:lnTo>
                  <a:lnTo>
                    <a:pt x="270" y="1104"/>
                  </a:lnTo>
                  <a:lnTo>
                    <a:pt x="276" y="1116"/>
                  </a:lnTo>
                  <a:lnTo>
                    <a:pt x="282" y="1134"/>
                  </a:lnTo>
                  <a:lnTo>
                    <a:pt x="294" y="1146"/>
                  </a:lnTo>
                  <a:lnTo>
                    <a:pt x="300" y="1146"/>
                  </a:lnTo>
                  <a:lnTo>
                    <a:pt x="306" y="1140"/>
                  </a:lnTo>
                  <a:lnTo>
                    <a:pt x="306" y="1104"/>
                  </a:lnTo>
                  <a:lnTo>
                    <a:pt x="336" y="1116"/>
                  </a:lnTo>
                  <a:lnTo>
                    <a:pt x="336" y="1140"/>
                  </a:lnTo>
                  <a:lnTo>
                    <a:pt x="342" y="1146"/>
                  </a:lnTo>
                  <a:lnTo>
                    <a:pt x="342" y="1152"/>
                  </a:lnTo>
                  <a:lnTo>
                    <a:pt x="348" y="1152"/>
                  </a:lnTo>
                  <a:lnTo>
                    <a:pt x="348" y="1140"/>
                  </a:lnTo>
                  <a:lnTo>
                    <a:pt x="360" y="1128"/>
                  </a:lnTo>
                  <a:lnTo>
                    <a:pt x="366" y="1116"/>
                  </a:lnTo>
                  <a:lnTo>
                    <a:pt x="366" y="1110"/>
                  </a:lnTo>
                  <a:lnTo>
                    <a:pt x="360" y="1104"/>
                  </a:lnTo>
                  <a:lnTo>
                    <a:pt x="360" y="1074"/>
                  </a:lnTo>
                  <a:lnTo>
                    <a:pt x="354" y="1062"/>
                  </a:lnTo>
                  <a:lnTo>
                    <a:pt x="354" y="1050"/>
                  </a:lnTo>
                  <a:close/>
                  <a:moveTo>
                    <a:pt x="264" y="1026"/>
                  </a:moveTo>
                  <a:lnTo>
                    <a:pt x="246" y="1062"/>
                  </a:lnTo>
                  <a:lnTo>
                    <a:pt x="264" y="1056"/>
                  </a:lnTo>
                  <a:lnTo>
                    <a:pt x="264" y="1026"/>
                  </a:lnTo>
                  <a:close/>
                  <a:moveTo>
                    <a:pt x="624" y="618"/>
                  </a:moveTo>
                  <a:lnTo>
                    <a:pt x="636" y="618"/>
                  </a:lnTo>
                  <a:lnTo>
                    <a:pt x="636" y="594"/>
                  </a:lnTo>
                  <a:lnTo>
                    <a:pt x="630" y="594"/>
                  </a:lnTo>
                  <a:lnTo>
                    <a:pt x="612" y="570"/>
                  </a:lnTo>
                  <a:lnTo>
                    <a:pt x="606" y="582"/>
                  </a:lnTo>
                  <a:lnTo>
                    <a:pt x="618" y="600"/>
                  </a:lnTo>
                  <a:lnTo>
                    <a:pt x="624" y="618"/>
                  </a:lnTo>
                  <a:close/>
                  <a:moveTo>
                    <a:pt x="546" y="72"/>
                  </a:moveTo>
                  <a:lnTo>
                    <a:pt x="552" y="96"/>
                  </a:lnTo>
                  <a:lnTo>
                    <a:pt x="558" y="102"/>
                  </a:lnTo>
                  <a:lnTo>
                    <a:pt x="570" y="108"/>
                  </a:lnTo>
                  <a:lnTo>
                    <a:pt x="576" y="114"/>
                  </a:lnTo>
                  <a:lnTo>
                    <a:pt x="576" y="132"/>
                  </a:lnTo>
                  <a:lnTo>
                    <a:pt x="564" y="144"/>
                  </a:lnTo>
                  <a:lnTo>
                    <a:pt x="564" y="150"/>
                  </a:lnTo>
                  <a:lnTo>
                    <a:pt x="570" y="156"/>
                  </a:lnTo>
                  <a:lnTo>
                    <a:pt x="576" y="168"/>
                  </a:lnTo>
                  <a:lnTo>
                    <a:pt x="582" y="174"/>
                  </a:lnTo>
                  <a:lnTo>
                    <a:pt x="582" y="186"/>
                  </a:lnTo>
                  <a:lnTo>
                    <a:pt x="576" y="186"/>
                  </a:lnTo>
                  <a:lnTo>
                    <a:pt x="564" y="180"/>
                  </a:lnTo>
                  <a:lnTo>
                    <a:pt x="552" y="180"/>
                  </a:lnTo>
                  <a:lnTo>
                    <a:pt x="540" y="174"/>
                  </a:lnTo>
                  <a:lnTo>
                    <a:pt x="528" y="174"/>
                  </a:lnTo>
                  <a:lnTo>
                    <a:pt x="522" y="168"/>
                  </a:lnTo>
                  <a:lnTo>
                    <a:pt x="522" y="180"/>
                  </a:lnTo>
                  <a:lnTo>
                    <a:pt x="540" y="198"/>
                  </a:lnTo>
                  <a:lnTo>
                    <a:pt x="516" y="228"/>
                  </a:lnTo>
                  <a:lnTo>
                    <a:pt x="522" y="240"/>
                  </a:lnTo>
                  <a:lnTo>
                    <a:pt x="528" y="246"/>
                  </a:lnTo>
                  <a:lnTo>
                    <a:pt x="528" y="252"/>
                  </a:lnTo>
                  <a:lnTo>
                    <a:pt x="534" y="258"/>
                  </a:lnTo>
                  <a:lnTo>
                    <a:pt x="546" y="264"/>
                  </a:lnTo>
                  <a:lnTo>
                    <a:pt x="552" y="270"/>
                  </a:lnTo>
                  <a:lnTo>
                    <a:pt x="564" y="276"/>
                  </a:lnTo>
                  <a:lnTo>
                    <a:pt x="570" y="282"/>
                  </a:lnTo>
                  <a:lnTo>
                    <a:pt x="576" y="282"/>
                  </a:lnTo>
                  <a:lnTo>
                    <a:pt x="576" y="318"/>
                  </a:lnTo>
                  <a:lnTo>
                    <a:pt x="582" y="330"/>
                  </a:lnTo>
                  <a:lnTo>
                    <a:pt x="600" y="330"/>
                  </a:lnTo>
                  <a:lnTo>
                    <a:pt x="600" y="300"/>
                  </a:lnTo>
                  <a:lnTo>
                    <a:pt x="636" y="300"/>
                  </a:lnTo>
                  <a:lnTo>
                    <a:pt x="642" y="294"/>
                  </a:lnTo>
                  <a:lnTo>
                    <a:pt x="606" y="270"/>
                  </a:lnTo>
                  <a:lnTo>
                    <a:pt x="588" y="270"/>
                  </a:lnTo>
                  <a:lnTo>
                    <a:pt x="576" y="264"/>
                  </a:lnTo>
                  <a:lnTo>
                    <a:pt x="570" y="264"/>
                  </a:lnTo>
                  <a:lnTo>
                    <a:pt x="558" y="258"/>
                  </a:lnTo>
                  <a:lnTo>
                    <a:pt x="558" y="246"/>
                  </a:lnTo>
                  <a:lnTo>
                    <a:pt x="564" y="240"/>
                  </a:lnTo>
                  <a:lnTo>
                    <a:pt x="576" y="234"/>
                  </a:lnTo>
                  <a:lnTo>
                    <a:pt x="600" y="246"/>
                  </a:lnTo>
                  <a:lnTo>
                    <a:pt x="606" y="252"/>
                  </a:lnTo>
                  <a:lnTo>
                    <a:pt x="618" y="240"/>
                  </a:lnTo>
                  <a:lnTo>
                    <a:pt x="630" y="234"/>
                  </a:lnTo>
                  <a:lnTo>
                    <a:pt x="636" y="234"/>
                  </a:lnTo>
                  <a:lnTo>
                    <a:pt x="690" y="252"/>
                  </a:lnTo>
                  <a:lnTo>
                    <a:pt x="726" y="270"/>
                  </a:lnTo>
                  <a:lnTo>
                    <a:pt x="756" y="282"/>
                  </a:lnTo>
                  <a:lnTo>
                    <a:pt x="768" y="282"/>
                  </a:lnTo>
                  <a:lnTo>
                    <a:pt x="768" y="270"/>
                  </a:lnTo>
                  <a:lnTo>
                    <a:pt x="762" y="258"/>
                  </a:lnTo>
                  <a:lnTo>
                    <a:pt x="762" y="222"/>
                  </a:lnTo>
                  <a:lnTo>
                    <a:pt x="780" y="204"/>
                  </a:lnTo>
                  <a:lnTo>
                    <a:pt x="792" y="204"/>
                  </a:lnTo>
                  <a:lnTo>
                    <a:pt x="798" y="210"/>
                  </a:lnTo>
                  <a:lnTo>
                    <a:pt x="816" y="210"/>
                  </a:lnTo>
                  <a:lnTo>
                    <a:pt x="840" y="198"/>
                  </a:lnTo>
                  <a:lnTo>
                    <a:pt x="858" y="180"/>
                  </a:lnTo>
                  <a:lnTo>
                    <a:pt x="804" y="144"/>
                  </a:lnTo>
                  <a:lnTo>
                    <a:pt x="804" y="120"/>
                  </a:lnTo>
                  <a:lnTo>
                    <a:pt x="798" y="108"/>
                  </a:lnTo>
                  <a:lnTo>
                    <a:pt x="792" y="102"/>
                  </a:lnTo>
                  <a:lnTo>
                    <a:pt x="786" y="102"/>
                  </a:lnTo>
                  <a:lnTo>
                    <a:pt x="774" y="114"/>
                  </a:lnTo>
                  <a:lnTo>
                    <a:pt x="774" y="126"/>
                  </a:lnTo>
                  <a:lnTo>
                    <a:pt x="756" y="120"/>
                  </a:lnTo>
                  <a:lnTo>
                    <a:pt x="720" y="114"/>
                  </a:lnTo>
                  <a:lnTo>
                    <a:pt x="678" y="102"/>
                  </a:lnTo>
                  <a:lnTo>
                    <a:pt x="648" y="90"/>
                  </a:lnTo>
                  <a:lnTo>
                    <a:pt x="624" y="72"/>
                  </a:lnTo>
                  <a:lnTo>
                    <a:pt x="552" y="24"/>
                  </a:lnTo>
                  <a:lnTo>
                    <a:pt x="516" y="6"/>
                  </a:lnTo>
                  <a:lnTo>
                    <a:pt x="498" y="0"/>
                  </a:lnTo>
                  <a:lnTo>
                    <a:pt x="498" y="18"/>
                  </a:lnTo>
                  <a:lnTo>
                    <a:pt x="510" y="30"/>
                  </a:lnTo>
                  <a:lnTo>
                    <a:pt x="516" y="42"/>
                  </a:lnTo>
                  <a:lnTo>
                    <a:pt x="528" y="54"/>
                  </a:lnTo>
                  <a:lnTo>
                    <a:pt x="534" y="66"/>
                  </a:lnTo>
                  <a:lnTo>
                    <a:pt x="546" y="72"/>
                  </a:lnTo>
                  <a:close/>
                  <a:moveTo>
                    <a:pt x="282" y="1458"/>
                  </a:moveTo>
                  <a:lnTo>
                    <a:pt x="306" y="1458"/>
                  </a:lnTo>
                  <a:lnTo>
                    <a:pt x="276" y="1440"/>
                  </a:lnTo>
                  <a:lnTo>
                    <a:pt x="282" y="1458"/>
                  </a:lnTo>
                  <a:close/>
                  <a:moveTo>
                    <a:pt x="300" y="1386"/>
                  </a:moveTo>
                  <a:lnTo>
                    <a:pt x="312" y="1398"/>
                  </a:lnTo>
                  <a:lnTo>
                    <a:pt x="318" y="1398"/>
                  </a:lnTo>
                  <a:lnTo>
                    <a:pt x="330" y="1386"/>
                  </a:lnTo>
                  <a:lnTo>
                    <a:pt x="336" y="1386"/>
                  </a:lnTo>
                  <a:lnTo>
                    <a:pt x="342" y="1380"/>
                  </a:lnTo>
                  <a:lnTo>
                    <a:pt x="342" y="1368"/>
                  </a:lnTo>
                  <a:lnTo>
                    <a:pt x="336" y="1362"/>
                  </a:lnTo>
                  <a:lnTo>
                    <a:pt x="318" y="1362"/>
                  </a:lnTo>
                  <a:lnTo>
                    <a:pt x="306" y="1368"/>
                  </a:lnTo>
                  <a:lnTo>
                    <a:pt x="300" y="1380"/>
                  </a:lnTo>
                  <a:lnTo>
                    <a:pt x="300" y="1386"/>
                  </a:lnTo>
                  <a:close/>
                  <a:moveTo>
                    <a:pt x="312" y="1416"/>
                  </a:moveTo>
                  <a:lnTo>
                    <a:pt x="300" y="1416"/>
                  </a:lnTo>
                  <a:lnTo>
                    <a:pt x="300" y="1428"/>
                  </a:lnTo>
                  <a:lnTo>
                    <a:pt x="318" y="1428"/>
                  </a:lnTo>
                  <a:lnTo>
                    <a:pt x="318" y="1422"/>
                  </a:lnTo>
                  <a:lnTo>
                    <a:pt x="312" y="1416"/>
                  </a:lnTo>
                  <a:close/>
                  <a:moveTo>
                    <a:pt x="336" y="1200"/>
                  </a:moveTo>
                  <a:lnTo>
                    <a:pt x="336" y="1206"/>
                  </a:lnTo>
                  <a:lnTo>
                    <a:pt x="330" y="1206"/>
                  </a:lnTo>
                  <a:lnTo>
                    <a:pt x="318" y="1212"/>
                  </a:lnTo>
                  <a:lnTo>
                    <a:pt x="342" y="1230"/>
                  </a:lnTo>
                  <a:lnTo>
                    <a:pt x="342" y="1218"/>
                  </a:lnTo>
                  <a:lnTo>
                    <a:pt x="336" y="1206"/>
                  </a:lnTo>
                  <a:lnTo>
                    <a:pt x="336" y="1200"/>
                  </a:lnTo>
                  <a:close/>
                  <a:moveTo>
                    <a:pt x="366" y="1170"/>
                  </a:moveTo>
                  <a:lnTo>
                    <a:pt x="366" y="1182"/>
                  </a:lnTo>
                  <a:lnTo>
                    <a:pt x="360" y="1194"/>
                  </a:lnTo>
                  <a:lnTo>
                    <a:pt x="378" y="1224"/>
                  </a:lnTo>
                  <a:lnTo>
                    <a:pt x="378" y="1200"/>
                  </a:lnTo>
                  <a:lnTo>
                    <a:pt x="372" y="1194"/>
                  </a:lnTo>
                  <a:lnTo>
                    <a:pt x="372" y="1176"/>
                  </a:lnTo>
                  <a:lnTo>
                    <a:pt x="366" y="1170"/>
                  </a:lnTo>
                  <a:close/>
                  <a:moveTo>
                    <a:pt x="36" y="1698"/>
                  </a:moveTo>
                  <a:lnTo>
                    <a:pt x="54" y="1698"/>
                  </a:lnTo>
                  <a:lnTo>
                    <a:pt x="60" y="1692"/>
                  </a:lnTo>
                  <a:lnTo>
                    <a:pt x="72" y="1692"/>
                  </a:lnTo>
                  <a:lnTo>
                    <a:pt x="42" y="1680"/>
                  </a:lnTo>
                  <a:lnTo>
                    <a:pt x="36" y="1686"/>
                  </a:lnTo>
                  <a:lnTo>
                    <a:pt x="36" y="1698"/>
                  </a:lnTo>
                  <a:close/>
                  <a:moveTo>
                    <a:pt x="114" y="1662"/>
                  </a:moveTo>
                  <a:lnTo>
                    <a:pt x="96" y="1632"/>
                  </a:lnTo>
                  <a:lnTo>
                    <a:pt x="96" y="1662"/>
                  </a:lnTo>
                  <a:lnTo>
                    <a:pt x="102" y="1674"/>
                  </a:lnTo>
                  <a:lnTo>
                    <a:pt x="114" y="1680"/>
                  </a:lnTo>
                  <a:lnTo>
                    <a:pt x="120" y="1680"/>
                  </a:lnTo>
                  <a:lnTo>
                    <a:pt x="126" y="1674"/>
                  </a:lnTo>
                  <a:lnTo>
                    <a:pt x="126" y="1662"/>
                  </a:lnTo>
                  <a:lnTo>
                    <a:pt x="114" y="1662"/>
                  </a:lnTo>
                  <a:close/>
                  <a:moveTo>
                    <a:pt x="12" y="1686"/>
                  </a:moveTo>
                  <a:lnTo>
                    <a:pt x="6" y="1686"/>
                  </a:lnTo>
                  <a:lnTo>
                    <a:pt x="0" y="1692"/>
                  </a:lnTo>
                  <a:lnTo>
                    <a:pt x="0" y="1704"/>
                  </a:lnTo>
                  <a:lnTo>
                    <a:pt x="6" y="1710"/>
                  </a:lnTo>
                  <a:lnTo>
                    <a:pt x="12" y="1710"/>
                  </a:lnTo>
                  <a:lnTo>
                    <a:pt x="24" y="1698"/>
                  </a:lnTo>
                  <a:lnTo>
                    <a:pt x="24" y="1686"/>
                  </a:lnTo>
                  <a:lnTo>
                    <a:pt x="12" y="1686"/>
                  </a:lnTo>
                  <a:close/>
                  <a:moveTo>
                    <a:pt x="168" y="1536"/>
                  </a:moveTo>
                  <a:lnTo>
                    <a:pt x="168" y="1542"/>
                  </a:lnTo>
                  <a:lnTo>
                    <a:pt x="180" y="1548"/>
                  </a:lnTo>
                  <a:lnTo>
                    <a:pt x="186" y="1548"/>
                  </a:lnTo>
                  <a:lnTo>
                    <a:pt x="186" y="1536"/>
                  </a:lnTo>
                  <a:lnTo>
                    <a:pt x="180" y="1530"/>
                  </a:lnTo>
                  <a:lnTo>
                    <a:pt x="168" y="1530"/>
                  </a:lnTo>
                  <a:lnTo>
                    <a:pt x="168" y="1536"/>
                  </a:lnTo>
                  <a:close/>
                  <a:moveTo>
                    <a:pt x="264" y="1494"/>
                  </a:moveTo>
                  <a:lnTo>
                    <a:pt x="252" y="1518"/>
                  </a:lnTo>
                  <a:lnTo>
                    <a:pt x="246" y="1536"/>
                  </a:lnTo>
                  <a:lnTo>
                    <a:pt x="246" y="1548"/>
                  </a:lnTo>
                  <a:lnTo>
                    <a:pt x="240" y="1554"/>
                  </a:lnTo>
                  <a:lnTo>
                    <a:pt x="240" y="1560"/>
                  </a:lnTo>
                  <a:lnTo>
                    <a:pt x="258" y="1566"/>
                  </a:lnTo>
                  <a:lnTo>
                    <a:pt x="264" y="1554"/>
                  </a:lnTo>
                  <a:lnTo>
                    <a:pt x="264" y="1548"/>
                  </a:lnTo>
                  <a:lnTo>
                    <a:pt x="270" y="1542"/>
                  </a:lnTo>
                  <a:lnTo>
                    <a:pt x="270" y="1524"/>
                  </a:lnTo>
                  <a:lnTo>
                    <a:pt x="288" y="1506"/>
                  </a:lnTo>
                  <a:lnTo>
                    <a:pt x="282" y="1500"/>
                  </a:lnTo>
                  <a:lnTo>
                    <a:pt x="282" y="1494"/>
                  </a:lnTo>
                  <a:lnTo>
                    <a:pt x="276" y="1488"/>
                  </a:lnTo>
                  <a:lnTo>
                    <a:pt x="264" y="1494"/>
                  </a:lnTo>
                  <a:close/>
                </a:path>
              </a:pathLst>
            </a:custGeom>
            <a:solidFill>
              <a:srgbClr val="2F4B3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36" name="India" descr="© INSCALE GmbH, 05.05.2010&#10;http://www.presentationload.com/">
              <a:extLst>
                <a:ext uri="{FF2B5EF4-FFF2-40B4-BE49-F238E27FC236}">
                  <a16:creationId xmlns:a16="http://schemas.microsoft.com/office/drawing/2014/main" id="{D7E0A149-525D-4BAF-9908-5C0DFE74A1D6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7661781" y="3217806"/>
              <a:ext cx="865117" cy="1059226"/>
            </a:xfrm>
            <a:custGeom>
              <a:avLst/>
              <a:gdLst>
                <a:gd name="T0" fmla="*/ 2147483647 w 1956"/>
                <a:gd name="T1" fmla="*/ 2147483647 h 2358"/>
                <a:gd name="T2" fmla="*/ 2147483647 w 1956"/>
                <a:gd name="T3" fmla="*/ 2147483647 h 2358"/>
                <a:gd name="T4" fmla="*/ 2147483647 w 1956"/>
                <a:gd name="T5" fmla="*/ 2147483647 h 2358"/>
                <a:gd name="T6" fmla="*/ 2147483647 w 1956"/>
                <a:gd name="T7" fmla="*/ 2147483647 h 2358"/>
                <a:gd name="T8" fmla="*/ 2147483647 w 1956"/>
                <a:gd name="T9" fmla="*/ 2147483647 h 2358"/>
                <a:gd name="T10" fmla="*/ 2147483647 w 1956"/>
                <a:gd name="T11" fmla="*/ 2147483647 h 2358"/>
                <a:gd name="T12" fmla="*/ 2147483647 w 1956"/>
                <a:gd name="T13" fmla="*/ 2147483647 h 2358"/>
                <a:gd name="T14" fmla="*/ 2147483647 w 1956"/>
                <a:gd name="T15" fmla="*/ 2147483647 h 2358"/>
                <a:gd name="T16" fmla="*/ 2147483647 w 1956"/>
                <a:gd name="T17" fmla="*/ 2147483647 h 2358"/>
                <a:gd name="T18" fmla="*/ 2147483647 w 1956"/>
                <a:gd name="T19" fmla="*/ 2147483647 h 2358"/>
                <a:gd name="T20" fmla="*/ 2147483647 w 1956"/>
                <a:gd name="T21" fmla="*/ 2147483647 h 2358"/>
                <a:gd name="T22" fmla="*/ 2147483647 w 1956"/>
                <a:gd name="T23" fmla="*/ 2147483647 h 2358"/>
                <a:gd name="T24" fmla="*/ 2147483647 w 1956"/>
                <a:gd name="T25" fmla="*/ 2147483647 h 2358"/>
                <a:gd name="T26" fmla="*/ 2147483647 w 1956"/>
                <a:gd name="T27" fmla="*/ 2147483647 h 2358"/>
                <a:gd name="T28" fmla="*/ 2147483647 w 1956"/>
                <a:gd name="T29" fmla="*/ 2147483647 h 2358"/>
                <a:gd name="T30" fmla="*/ 2147483647 w 1956"/>
                <a:gd name="T31" fmla="*/ 2147483647 h 2358"/>
                <a:gd name="T32" fmla="*/ 2147483647 w 1956"/>
                <a:gd name="T33" fmla="*/ 2147483647 h 2358"/>
                <a:gd name="T34" fmla="*/ 2147483647 w 1956"/>
                <a:gd name="T35" fmla="*/ 2147483647 h 2358"/>
                <a:gd name="T36" fmla="*/ 2147483647 w 1956"/>
                <a:gd name="T37" fmla="*/ 2147483647 h 2358"/>
                <a:gd name="T38" fmla="*/ 2147483647 w 1956"/>
                <a:gd name="T39" fmla="*/ 2147483647 h 2358"/>
                <a:gd name="T40" fmla="*/ 2147483647 w 1956"/>
                <a:gd name="T41" fmla="*/ 2147483647 h 2358"/>
                <a:gd name="T42" fmla="*/ 2147483647 w 1956"/>
                <a:gd name="T43" fmla="*/ 2147483647 h 2358"/>
                <a:gd name="T44" fmla="*/ 2147483647 w 1956"/>
                <a:gd name="T45" fmla="*/ 2147483647 h 2358"/>
                <a:gd name="T46" fmla="*/ 2147483647 w 1956"/>
                <a:gd name="T47" fmla="*/ 2147483647 h 2358"/>
                <a:gd name="T48" fmla="*/ 2147483647 w 1956"/>
                <a:gd name="T49" fmla="*/ 2147483647 h 2358"/>
                <a:gd name="T50" fmla="*/ 2147483647 w 1956"/>
                <a:gd name="T51" fmla="*/ 2147483647 h 2358"/>
                <a:gd name="T52" fmla="*/ 2147483647 w 1956"/>
                <a:gd name="T53" fmla="*/ 2147483647 h 2358"/>
                <a:gd name="T54" fmla="*/ 2147483647 w 1956"/>
                <a:gd name="T55" fmla="*/ 2147483647 h 2358"/>
                <a:gd name="T56" fmla="*/ 2147483647 w 1956"/>
                <a:gd name="T57" fmla="*/ 2147483647 h 2358"/>
                <a:gd name="T58" fmla="*/ 2147483647 w 1956"/>
                <a:gd name="T59" fmla="*/ 2147483647 h 2358"/>
                <a:gd name="T60" fmla="*/ 2147483647 w 1956"/>
                <a:gd name="T61" fmla="*/ 2147483647 h 2358"/>
                <a:gd name="T62" fmla="*/ 2147483647 w 1956"/>
                <a:gd name="T63" fmla="*/ 2147483647 h 2358"/>
                <a:gd name="T64" fmla="*/ 2147483647 w 1956"/>
                <a:gd name="T65" fmla="*/ 2147483647 h 2358"/>
                <a:gd name="T66" fmla="*/ 2147483647 w 1956"/>
                <a:gd name="T67" fmla="*/ 2147483647 h 2358"/>
                <a:gd name="T68" fmla="*/ 2147483647 w 1956"/>
                <a:gd name="T69" fmla="*/ 2147483647 h 2358"/>
                <a:gd name="T70" fmla="*/ 2147483647 w 1956"/>
                <a:gd name="T71" fmla="*/ 2147483647 h 2358"/>
                <a:gd name="T72" fmla="*/ 2147483647 w 1956"/>
                <a:gd name="T73" fmla="*/ 2147483647 h 2358"/>
                <a:gd name="T74" fmla="*/ 2147483647 w 1956"/>
                <a:gd name="T75" fmla="*/ 2147483647 h 2358"/>
                <a:gd name="T76" fmla="*/ 2147483647 w 1956"/>
                <a:gd name="T77" fmla="*/ 2147483647 h 2358"/>
                <a:gd name="T78" fmla="*/ 2147483647 w 1956"/>
                <a:gd name="T79" fmla="*/ 2147483647 h 2358"/>
                <a:gd name="T80" fmla="*/ 2147483647 w 1956"/>
                <a:gd name="T81" fmla="*/ 2147483647 h 2358"/>
                <a:gd name="T82" fmla="*/ 2147483647 w 1956"/>
                <a:gd name="T83" fmla="*/ 2147483647 h 2358"/>
                <a:gd name="T84" fmla="*/ 2147483647 w 1956"/>
                <a:gd name="T85" fmla="*/ 2147483647 h 2358"/>
                <a:gd name="T86" fmla="*/ 2147483647 w 1956"/>
                <a:gd name="T87" fmla="*/ 2147483647 h 2358"/>
                <a:gd name="T88" fmla="*/ 2147483647 w 1956"/>
                <a:gd name="T89" fmla="*/ 2147483647 h 2358"/>
                <a:gd name="T90" fmla="*/ 2147483647 w 1956"/>
                <a:gd name="T91" fmla="*/ 2147483647 h 2358"/>
                <a:gd name="T92" fmla="*/ 2147483647 w 1956"/>
                <a:gd name="T93" fmla="*/ 2147483647 h 2358"/>
                <a:gd name="T94" fmla="*/ 2147483647 w 1956"/>
                <a:gd name="T95" fmla="*/ 2147483647 h 2358"/>
                <a:gd name="T96" fmla="*/ 2147483647 w 1956"/>
                <a:gd name="T97" fmla="*/ 2147483647 h 2358"/>
                <a:gd name="T98" fmla="*/ 2147483647 w 1956"/>
                <a:gd name="T99" fmla="*/ 2147483647 h 2358"/>
                <a:gd name="T100" fmla="*/ 2147483647 w 1956"/>
                <a:gd name="T101" fmla="*/ 2147483647 h 2358"/>
                <a:gd name="T102" fmla="*/ 2147483647 w 1956"/>
                <a:gd name="T103" fmla="*/ 2147483647 h 2358"/>
                <a:gd name="T104" fmla="*/ 2147483647 w 1956"/>
                <a:gd name="T105" fmla="*/ 2147483647 h 2358"/>
                <a:gd name="T106" fmla="*/ 2147483647 w 1956"/>
                <a:gd name="T107" fmla="*/ 2147483647 h 2358"/>
                <a:gd name="T108" fmla="*/ 2147483647 w 1956"/>
                <a:gd name="T109" fmla="*/ 2147483647 h 2358"/>
                <a:gd name="T110" fmla="*/ 2147483647 w 1956"/>
                <a:gd name="T111" fmla="*/ 2147483647 h 2358"/>
                <a:gd name="T112" fmla="*/ 2147483647 w 1956"/>
                <a:gd name="T113" fmla="*/ 2147483647 h 2358"/>
                <a:gd name="T114" fmla="*/ 2147483647 w 1956"/>
                <a:gd name="T115" fmla="*/ 2147483647 h 2358"/>
                <a:gd name="T116" fmla="*/ 2147483647 w 1956"/>
                <a:gd name="T117" fmla="*/ 2147483647 h 2358"/>
                <a:gd name="T118" fmla="*/ 2147483647 w 1956"/>
                <a:gd name="T119" fmla="*/ 2147483647 h 2358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956"/>
                <a:gd name="T181" fmla="*/ 0 h 2358"/>
                <a:gd name="T182" fmla="*/ 1956 w 1956"/>
                <a:gd name="T183" fmla="*/ 2358 h 2358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956" h="2358">
                  <a:moveTo>
                    <a:pt x="1806" y="1788"/>
                  </a:moveTo>
                  <a:lnTo>
                    <a:pt x="1794" y="1800"/>
                  </a:lnTo>
                  <a:lnTo>
                    <a:pt x="1782" y="1824"/>
                  </a:lnTo>
                  <a:lnTo>
                    <a:pt x="1782" y="1884"/>
                  </a:lnTo>
                  <a:lnTo>
                    <a:pt x="1788" y="1980"/>
                  </a:lnTo>
                  <a:lnTo>
                    <a:pt x="1800" y="1950"/>
                  </a:lnTo>
                  <a:lnTo>
                    <a:pt x="1800" y="1848"/>
                  </a:lnTo>
                  <a:lnTo>
                    <a:pt x="1806" y="1836"/>
                  </a:lnTo>
                  <a:lnTo>
                    <a:pt x="1806" y="1830"/>
                  </a:lnTo>
                  <a:lnTo>
                    <a:pt x="1812" y="1818"/>
                  </a:lnTo>
                  <a:lnTo>
                    <a:pt x="1812" y="1806"/>
                  </a:lnTo>
                  <a:lnTo>
                    <a:pt x="1818" y="1800"/>
                  </a:lnTo>
                  <a:lnTo>
                    <a:pt x="1812" y="1788"/>
                  </a:lnTo>
                  <a:lnTo>
                    <a:pt x="1806" y="1788"/>
                  </a:lnTo>
                  <a:close/>
                  <a:moveTo>
                    <a:pt x="1794" y="2028"/>
                  </a:moveTo>
                  <a:lnTo>
                    <a:pt x="1788" y="2028"/>
                  </a:lnTo>
                  <a:lnTo>
                    <a:pt x="1782" y="2040"/>
                  </a:lnTo>
                  <a:lnTo>
                    <a:pt x="1782" y="2046"/>
                  </a:lnTo>
                  <a:lnTo>
                    <a:pt x="1788" y="2058"/>
                  </a:lnTo>
                  <a:lnTo>
                    <a:pt x="1788" y="2064"/>
                  </a:lnTo>
                  <a:lnTo>
                    <a:pt x="1794" y="2076"/>
                  </a:lnTo>
                  <a:lnTo>
                    <a:pt x="1800" y="2064"/>
                  </a:lnTo>
                  <a:lnTo>
                    <a:pt x="1800" y="2028"/>
                  </a:lnTo>
                  <a:lnTo>
                    <a:pt x="1794" y="2028"/>
                  </a:lnTo>
                  <a:close/>
                  <a:moveTo>
                    <a:pt x="1890" y="2310"/>
                  </a:moveTo>
                  <a:lnTo>
                    <a:pt x="1884" y="2316"/>
                  </a:lnTo>
                  <a:lnTo>
                    <a:pt x="1884" y="2334"/>
                  </a:lnTo>
                  <a:lnTo>
                    <a:pt x="1890" y="2346"/>
                  </a:lnTo>
                  <a:lnTo>
                    <a:pt x="1896" y="2352"/>
                  </a:lnTo>
                  <a:lnTo>
                    <a:pt x="1908" y="2358"/>
                  </a:lnTo>
                  <a:lnTo>
                    <a:pt x="1908" y="2346"/>
                  </a:lnTo>
                  <a:lnTo>
                    <a:pt x="1902" y="2334"/>
                  </a:lnTo>
                  <a:lnTo>
                    <a:pt x="1902" y="2322"/>
                  </a:lnTo>
                  <a:lnTo>
                    <a:pt x="1896" y="2310"/>
                  </a:lnTo>
                  <a:lnTo>
                    <a:pt x="1890" y="2310"/>
                  </a:lnTo>
                  <a:close/>
                  <a:moveTo>
                    <a:pt x="1920" y="672"/>
                  </a:moveTo>
                  <a:lnTo>
                    <a:pt x="1932" y="660"/>
                  </a:lnTo>
                  <a:lnTo>
                    <a:pt x="1944" y="654"/>
                  </a:lnTo>
                  <a:lnTo>
                    <a:pt x="1950" y="648"/>
                  </a:lnTo>
                  <a:lnTo>
                    <a:pt x="1956" y="648"/>
                  </a:lnTo>
                  <a:lnTo>
                    <a:pt x="1956" y="618"/>
                  </a:lnTo>
                  <a:lnTo>
                    <a:pt x="1950" y="618"/>
                  </a:lnTo>
                  <a:lnTo>
                    <a:pt x="1944" y="612"/>
                  </a:lnTo>
                  <a:lnTo>
                    <a:pt x="1878" y="612"/>
                  </a:lnTo>
                  <a:lnTo>
                    <a:pt x="1878" y="606"/>
                  </a:lnTo>
                  <a:lnTo>
                    <a:pt x="1890" y="594"/>
                  </a:lnTo>
                  <a:lnTo>
                    <a:pt x="1896" y="594"/>
                  </a:lnTo>
                  <a:lnTo>
                    <a:pt x="1878" y="564"/>
                  </a:lnTo>
                  <a:lnTo>
                    <a:pt x="1848" y="564"/>
                  </a:lnTo>
                  <a:lnTo>
                    <a:pt x="1842" y="558"/>
                  </a:lnTo>
                  <a:lnTo>
                    <a:pt x="1848" y="558"/>
                  </a:lnTo>
                  <a:lnTo>
                    <a:pt x="1860" y="546"/>
                  </a:lnTo>
                  <a:lnTo>
                    <a:pt x="1854" y="540"/>
                  </a:lnTo>
                  <a:lnTo>
                    <a:pt x="1818" y="522"/>
                  </a:lnTo>
                  <a:lnTo>
                    <a:pt x="1806" y="534"/>
                  </a:lnTo>
                  <a:lnTo>
                    <a:pt x="1806" y="558"/>
                  </a:lnTo>
                  <a:lnTo>
                    <a:pt x="1788" y="558"/>
                  </a:lnTo>
                  <a:lnTo>
                    <a:pt x="1770" y="546"/>
                  </a:lnTo>
                  <a:lnTo>
                    <a:pt x="1758" y="540"/>
                  </a:lnTo>
                  <a:lnTo>
                    <a:pt x="1740" y="540"/>
                  </a:lnTo>
                  <a:lnTo>
                    <a:pt x="1728" y="552"/>
                  </a:lnTo>
                  <a:lnTo>
                    <a:pt x="1716" y="558"/>
                  </a:lnTo>
                  <a:lnTo>
                    <a:pt x="1692" y="582"/>
                  </a:lnTo>
                  <a:lnTo>
                    <a:pt x="1656" y="582"/>
                  </a:lnTo>
                  <a:lnTo>
                    <a:pt x="1656" y="588"/>
                  </a:lnTo>
                  <a:lnTo>
                    <a:pt x="1662" y="594"/>
                  </a:lnTo>
                  <a:lnTo>
                    <a:pt x="1662" y="618"/>
                  </a:lnTo>
                  <a:lnTo>
                    <a:pt x="1656" y="624"/>
                  </a:lnTo>
                  <a:lnTo>
                    <a:pt x="1626" y="624"/>
                  </a:lnTo>
                  <a:lnTo>
                    <a:pt x="1632" y="636"/>
                  </a:lnTo>
                  <a:lnTo>
                    <a:pt x="1632" y="654"/>
                  </a:lnTo>
                  <a:lnTo>
                    <a:pt x="1620" y="666"/>
                  </a:lnTo>
                  <a:lnTo>
                    <a:pt x="1566" y="666"/>
                  </a:lnTo>
                  <a:lnTo>
                    <a:pt x="1566" y="684"/>
                  </a:lnTo>
                  <a:lnTo>
                    <a:pt x="1572" y="690"/>
                  </a:lnTo>
                  <a:lnTo>
                    <a:pt x="1596" y="690"/>
                  </a:lnTo>
                  <a:lnTo>
                    <a:pt x="1596" y="714"/>
                  </a:lnTo>
                  <a:lnTo>
                    <a:pt x="1608" y="726"/>
                  </a:lnTo>
                  <a:lnTo>
                    <a:pt x="1608" y="732"/>
                  </a:lnTo>
                  <a:lnTo>
                    <a:pt x="1584" y="744"/>
                  </a:lnTo>
                  <a:lnTo>
                    <a:pt x="1572" y="744"/>
                  </a:lnTo>
                  <a:lnTo>
                    <a:pt x="1566" y="738"/>
                  </a:lnTo>
                  <a:lnTo>
                    <a:pt x="1554" y="738"/>
                  </a:lnTo>
                  <a:lnTo>
                    <a:pt x="1542" y="744"/>
                  </a:lnTo>
                  <a:lnTo>
                    <a:pt x="1512" y="744"/>
                  </a:lnTo>
                  <a:lnTo>
                    <a:pt x="1500" y="738"/>
                  </a:lnTo>
                  <a:lnTo>
                    <a:pt x="1482" y="738"/>
                  </a:lnTo>
                  <a:lnTo>
                    <a:pt x="1476" y="744"/>
                  </a:lnTo>
                  <a:lnTo>
                    <a:pt x="1464" y="750"/>
                  </a:lnTo>
                  <a:lnTo>
                    <a:pt x="1440" y="750"/>
                  </a:lnTo>
                  <a:lnTo>
                    <a:pt x="1428" y="738"/>
                  </a:lnTo>
                  <a:lnTo>
                    <a:pt x="1428" y="732"/>
                  </a:lnTo>
                  <a:lnTo>
                    <a:pt x="1428" y="738"/>
                  </a:lnTo>
                  <a:lnTo>
                    <a:pt x="1416" y="738"/>
                  </a:lnTo>
                  <a:lnTo>
                    <a:pt x="1392" y="726"/>
                  </a:lnTo>
                  <a:lnTo>
                    <a:pt x="1374" y="708"/>
                  </a:lnTo>
                  <a:lnTo>
                    <a:pt x="1374" y="696"/>
                  </a:lnTo>
                  <a:lnTo>
                    <a:pt x="1380" y="696"/>
                  </a:lnTo>
                  <a:lnTo>
                    <a:pt x="1374" y="696"/>
                  </a:lnTo>
                  <a:lnTo>
                    <a:pt x="1368" y="690"/>
                  </a:lnTo>
                  <a:lnTo>
                    <a:pt x="1368" y="642"/>
                  </a:lnTo>
                  <a:lnTo>
                    <a:pt x="1362" y="636"/>
                  </a:lnTo>
                  <a:lnTo>
                    <a:pt x="1350" y="630"/>
                  </a:lnTo>
                  <a:lnTo>
                    <a:pt x="1338" y="630"/>
                  </a:lnTo>
                  <a:lnTo>
                    <a:pt x="1326" y="642"/>
                  </a:lnTo>
                  <a:lnTo>
                    <a:pt x="1314" y="648"/>
                  </a:lnTo>
                  <a:lnTo>
                    <a:pt x="1326" y="666"/>
                  </a:lnTo>
                  <a:lnTo>
                    <a:pt x="1326" y="714"/>
                  </a:lnTo>
                  <a:lnTo>
                    <a:pt x="1338" y="738"/>
                  </a:lnTo>
                  <a:lnTo>
                    <a:pt x="1338" y="774"/>
                  </a:lnTo>
                  <a:lnTo>
                    <a:pt x="1272" y="774"/>
                  </a:lnTo>
                  <a:lnTo>
                    <a:pt x="1272" y="762"/>
                  </a:lnTo>
                  <a:lnTo>
                    <a:pt x="1266" y="756"/>
                  </a:lnTo>
                  <a:lnTo>
                    <a:pt x="1260" y="756"/>
                  </a:lnTo>
                  <a:lnTo>
                    <a:pt x="1248" y="762"/>
                  </a:lnTo>
                  <a:lnTo>
                    <a:pt x="1242" y="774"/>
                  </a:lnTo>
                  <a:lnTo>
                    <a:pt x="1236" y="762"/>
                  </a:lnTo>
                  <a:lnTo>
                    <a:pt x="1224" y="756"/>
                  </a:lnTo>
                  <a:lnTo>
                    <a:pt x="1206" y="750"/>
                  </a:lnTo>
                  <a:lnTo>
                    <a:pt x="1188" y="750"/>
                  </a:lnTo>
                  <a:lnTo>
                    <a:pt x="1182" y="756"/>
                  </a:lnTo>
                  <a:lnTo>
                    <a:pt x="1152" y="738"/>
                  </a:lnTo>
                  <a:lnTo>
                    <a:pt x="1134" y="750"/>
                  </a:lnTo>
                  <a:lnTo>
                    <a:pt x="1080" y="696"/>
                  </a:lnTo>
                  <a:lnTo>
                    <a:pt x="1056" y="696"/>
                  </a:lnTo>
                  <a:lnTo>
                    <a:pt x="1056" y="690"/>
                  </a:lnTo>
                  <a:lnTo>
                    <a:pt x="1044" y="678"/>
                  </a:lnTo>
                  <a:lnTo>
                    <a:pt x="1038" y="678"/>
                  </a:lnTo>
                  <a:lnTo>
                    <a:pt x="1032" y="684"/>
                  </a:lnTo>
                  <a:lnTo>
                    <a:pt x="1032" y="702"/>
                  </a:lnTo>
                  <a:lnTo>
                    <a:pt x="1032" y="696"/>
                  </a:lnTo>
                  <a:lnTo>
                    <a:pt x="1026" y="690"/>
                  </a:lnTo>
                  <a:lnTo>
                    <a:pt x="1008" y="690"/>
                  </a:lnTo>
                  <a:lnTo>
                    <a:pt x="996" y="702"/>
                  </a:lnTo>
                  <a:lnTo>
                    <a:pt x="990" y="690"/>
                  </a:lnTo>
                  <a:lnTo>
                    <a:pt x="984" y="684"/>
                  </a:lnTo>
                  <a:lnTo>
                    <a:pt x="960" y="684"/>
                  </a:lnTo>
                  <a:lnTo>
                    <a:pt x="954" y="678"/>
                  </a:lnTo>
                  <a:lnTo>
                    <a:pt x="954" y="666"/>
                  </a:lnTo>
                  <a:lnTo>
                    <a:pt x="942" y="666"/>
                  </a:lnTo>
                  <a:lnTo>
                    <a:pt x="936" y="672"/>
                  </a:lnTo>
                  <a:lnTo>
                    <a:pt x="918" y="672"/>
                  </a:lnTo>
                  <a:lnTo>
                    <a:pt x="912" y="666"/>
                  </a:lnTo>
                  <a:lnTo>
                    <a:pt x="906" y="654"/>
                  </a:lnTo>
                  <a:lnTo>
                    <a:pt x="900" y="648"/>
                  </a:lnTo>
                  <a:lnTo>
                    <a:pt x="888" y="648"/>
                  </a:lnTo>
                  <a:lnTo>
                    <a:pt x="846" y="630"/>
                  </a:lnTo>
                  <a:lnTo>
                    <a:pt x="834" y="612"/>
                  </a:lnTo>
                  <a:lnTo>
                    <a:pt x="810" y="612"/>
                  </a:lnTo>
                  <a:lnTo>
                    <a:pt x="792" y="588"/>
                  </a:lnTo>
                  <a:lnTo>
                    <a:pt x="780" y="594"/>
                  </a:lnTo>
                  <a:lnTo>
                    <a:pt x="750" y="564"/>
                  </a:lnTo>
                  <a:lnTo>
                    <a:pt x="750" y="552"/>
                  </a:lnTo>
                  <a:lnTo>
                    <a:pt x="762" y="540"/>
                  </a:lnTo>
                  <a:lnTo>
                    <a:pt x="768" y="540"/>
                  </a:lnTo>
                  <a:lnTo>
                    <a:pt x="756" y="528"/>
                  </a:lnTo>
                  <a:lnTo>
                    <a:pt x="756" y="522"/>
                  </a:lnTo>
                  <a:lnTo>
                    <a:pt x="762" y="516"/>
                  </a:lnTo>
                  <a:lnTo>
                    <a:pt x="756" y="504"/>
                  </a:lnTo>
                  <a:lnTo>
                    <a:pt x="780" y="480"/>
                  </a:lnTo>
                  <a:lnTo>
                    <a:pt x="786" y="456"/>
                  </a:lnTo>
                  <a:lnTo>
                    <a:pt x="762" y="438"/>
                  </a:lnTo>
                  <a:lnTo>
                    <a:pt x="750" y="438"/>
                  </a:lnTo>
                  <a:lnTo>
                    <a:pt x="738" y="432"/>
                  </a:lnTo>
                  <a:lnTo>
                    <a:pt x="738" y="414"/>
                  </a:lnTo>
                  <a:lnTo>
                    <a:pt x="720" y="420"/>
                  </a:lnTo>
                  <a:lnTo>
                    <a:pt x="702" y="402"/>
                  </a:lnTo>
                  <a:lnTo>
                    <a:pt x="696" y="402"/>
                  </a:lnTo>
                  <a:lnTo>
                    <a:pt x="690" y="396"/>
                  </a:lnTo>
                  <a:lnTo>
                    <a:pt x="678" y="396"/>
                  </a:lnTo>
                  <a:lnTo>
                    <a:pt x="666" y="390"/>
                  </a:lnTo>
                  <a:lnTo>
                    <a:pt x="654" y="378"/>
                  </a:lnTo>
                  <a:lnTo>
                    <a:pt x="648" y="366"/>
                  </a:lnTo>
                  <a:lnTo>
                    <a:pt x="618" y="366"/>
                  </a:lnTo>
                  <a:lnTo>
                    <a:pt x="612" y="360"/>
                  </a:lnTo>
                  <a:lnTo>
                    <a:pt x="612" y="342"/>
                  </a:lnTo>
                  <a:lnTo>
                    <a:pt x="618" y="336"/>
                  </a:lnTo>
                  <a:lnTo>
                    <a:pt x="618" y="324"/>
                  </a:lnTo>
                  <a:lnTo>
                    <a:pt x="612" y="324"/>
                  </a:lnTo>
                  <a:lnTo>
                    <a:pt x="600" y="312"/>
                  </a:lnTo>
                  <a:lnTo>
                    <a:pt x="594" y="300"/>
                  </a:lnTo>
                  <a:lnTo>
                    <a:pt x="588" y="294"/>
                  </a:lnTo>
                  <a:lnTo>
                    <a:pt x="588" y="276"/>
                  </a:lnTo>
                  <a:lnTo>
                    <a:pt x="594" y="276"/>
                  </a:lnTo>
                  <a:lnTo>
                    <a:pt x="600" y="270"/>
                  </a:lnTo>
                  <a:lnTo>
                    <a:pt x="612" y="270"/>
                  </a:lnTo>
                  <a:lnTo>
                    <a:pt x="612" y="288"/>
                  </a:lnTo>
                  <a:lnTo>
                    <a:pt x="624" y="300"/>
                  </a:lnTo>
                  <a:lnTo>
                    <a:pt x="636" y="282"/>
                  </a:lnTo>
                  <a:lnTo>
                    <a:pt x="642" y="282"/>
                  </a:lnTo>
                  <a:lnTo>
                    <a:pt x="648" y="276"/>
                  </a:lnTo>
                  <a:lnTo>
                    <a:pt x="660" y="270"/>
                  </a:lnTo>
                  <a:lnTo>
                    <a:pt x="660" y="258"/>
                  </a:lnTo>
                  <a:lnTo>
                    <a:pt x="642" y="240"/>
                  </a:lnTo>
                  <a:lnTo>
                    <a:pt x="636" y="228"/>
                  </a:lnTo>
                  <a:lnTo>
                    <a:pt x="630" y="222"/>
                  </a:lnTo>
                  <a:lnTo>
                    <a:pt x="618" y="222"/>
                  </a:lnTo>
                  <a:lnTo>
                    <a:pt x="594" y="210"/>
                  </a:lnTo>
                  <a:lnTo>
                    <a:pt x="594" y="186"/>
                  </a:lnTo>
                  <a:lnTo>
                    <a:pt x="612" y="180"/>
                  </a:lnTo>
                  <a:lnTo>
                    <a:pt x="594" y="156"/>
                  </a:lnTo>
                  <a:lnTo>
                    <a:pt x="624" y="156"/>
                  </a:lnTo>
                  <a:lnTo>
                    <a:pt x="636" y="150"/>
                  </a:lnTo>
                  <a:lnTo>
                    <a:pt x="642" y="138"/>
                  </a:lnTo>
                  <a:lnTo>
                    <a:pt x="642" y="114"/>
                  </a:lnTo>
                  <a:lnTo>
                    <a:pt x="636" y="108"/>
                  </a:lnTo>
                  <a:lnTo>
                    <a:pt x="636" y="102"/>
                  </a:lnTo>
                  <a:lnTo>
                    <a:pt x="654" y="102"/>
                  </a:lnTo>
                  <a:lnTo>
                    <a:pt x="660" y="96"/>
                  </a:lnTo>
                  <a:lnTo>
                    <a:pt x="660" y="36"/>
                  </a:lnTo>
                  <a:lnTo>
                    <a:pt x="618" y="36"/>
                  </a:lnTo>
                  <a:lnTo>
                    <a:pt x="594" y="12"/>
                  </a:lnTo>
                  <a:lnTo>
                    <a:pt x="576" y="0"/>
                  </a:lnTo>
                  <a:lnTo>
                    <a:pt x="564" y="0"/>
                  </a:lnTo>
                  <a:lnTo>
                    <a:pt x="540" y="12"/>
                  </a:lnTo>
                  <a:lnTo>
                    <a:pt x="522" y="18"/>
                  </a:lnTo>
                  <a:lnTo>
                    <a:pt x="516" y="30"/>
                  </a:lnTo>
                  <a:lnTo>
                    <a:pt x="504" y="36"/>
                  </a:lnTo>
                  <a:lnTo>
                    <a:pt x="480" y="36"/>
                  </a:lnTo>
                  <a:lnTo>
                    <a:pt x="456" y="72"/>
                  </a:lnTo>
                  <a:lnTo>
                    <a:pt x="432" y="78"/>
                  </a:lnTo>
                  <a:lnTo>
                    <a:pt x="432" y="96"/>
                  </a:lnTo>
                  <a:lnTo>
                    <a:pt x="408" y="96"/>
                  </a:lnTo>
                  <a:lnTo>
                    <a:pt x="402" y="102"/>
                  </a:lnTo>
                  <a:lnTo>
                    <a:pt x="396" y="96"/>
                  </a:lnTo>
                  <a:lnTo>
                    <a:pt x="390" y="102"/>
                  </a:lnTo>
                  <a:lnTo>
                    <a:pt x="378" y="108"/>
                  </a:lnTo>
                  <a:lnTo>
                    <a:pt x="372" y="114"/>
                  </a:lnTo>
                  <a:lnTo>
                    <a:pt x="360" y="120"/>
                  </a:lnTo>
                  <a:lnTo>
                    <a:pt x="348" y="120"/>
                  </a:lnTo>
                  <a:lnTo>
                    <a:pt x="348" y="108"/>
                  </a:lnTo>
                  <a:lnTo>
                    <a:pt x="342" y="102"/>
                  </a:lnTo>
                  <a:lnTo>
                    <a:pt x="324" y="102"/>
                  </a:lnTo>
                  <a:lnTo>
                    <a:pt x="306" y="96"/>
                  </a:lnTo>
                  <a:lnTo>
                    <a:pt x="264" y="96"/>
                  </a:lnTo>
                  <a:lnTo>
                    <a:pt x="240" y="108"/>
                  </a:lnTo>
                  <a:lnTo>
                    <a:pt x="234" y="120"/>
                  </a:lnTo>
                  <a:lnTo>
                    <a:pt x="234" y="126"/>
                  </a:lnTo>
                  <a:lnTo>
                    <a:pt x="258" y="144"/>
                  </a:lnTo>
                  <a:lnTo>
                    <a:pt x="252" y="156"/>
                  </a:lnTo>
                  <a:lnTo>
                    <a:pt x="282" y="162"/>
                  </a:lnTo>
                  <a:lnTo>
                    <a:pt x="276" y="168"/>
                  </a:lnTo>
                  <a:lnTo>
                    <a:pt x="270" y="180"/>
                  </a:lnTo>
                  <a:lnTo>
                    <a:pt x="264" y="186"/>
                  </a:lnTo>
                  <a:lnTo>
                    <a:pt x="264" y="192"/>
                  </a:lnTo>
                  <a:lnTo>
                    <a:pt x="276" y="204"/>
                  </a:lnTo>
                  <a:lnTo>
                    <a:pt x="282" y="204"/>
                  </a:lnTo>
                  <a:lnTo>
                    <a:pt x="282" y="210"/>
                  </a:lnTo>
                  <a:lnTo>
                    <a:pt x="276" y="222"/>
                  </a:lnTo>
                  <a:lnTo>
                    <a:pt x="276" y="234"/>
                  </a:lnTo>
                  <a:lnTo>
                    <a:pt x="294" y="234"/>
                  </a:lnTo>
                  <a:lnTo>
                    <a:pt x="306" y="252"/>
                  </a:lnTo>
                  <a:lnTo>
                    <a:pt x="324" y="252"/>
                  </a:lnTo>
                  <a:lnTo>
                    <a:pt x="330" y="288"/>
                  </a:lnTo>
                  <a:lnTo>
                    <a:pt x="366" y="288"/>
                  </a:lnTo>
                  <a:lnTo>
                    <a:pt x="378" y="294"/>
                  </a:lnTo>
                  <a:lnTo>
                    <a:pt x="384" y="300"/>
                  </a:lnTo>
                  <a:lnTo>
                    <a:pt x="384" y="306"/>
                  </a:lnTo>
                  <a:lnTo>
                    <a:pt x="378" y="312"/>
                  </a:lnTo>
                  <a:lnTo>
                    <a:pt x="354" y="324"/>
                  </a:lnTo>
                  <a:lnTo>
                    <a:pt x="342" y="324"/>
                  </a:lnTo>
                  <a:lnTo>
                    <a:pt x="336" y="330"/>
                  </a:lnTo>
                  <a:lnTo>
                    <a:pt x="336" y="366"/>
                  </a:lnTo>
                  <a:lnTo>
                    <a:pt x="342" y="378"/>
                  </a:lnTo>
                  <a:lnTo>
                    <a:pt x="354" y="390"/>
                  </a:lnTo>
                  <a:lnTo>
                    <a:pt x="354" y="396"/>
                  </a:lnTo>
                  <a:lnTo>
                    <a:pt x="324" y="414"/>
                  </a:lnTo>
                  <a:lnTo>
                    <a:pt x="300" y="450"/>
                  </a:lnTo>
                  <a:lnTo>
                    <a:pt x="318" y="474"/>
                  </a:lnTo>
                  <a:lnTo>
                    <a:pt x="306" y="474"/>
                  </a:lnTo>
                  <a:lnTo>
                    <a:pt x="300" y="480"/>
                  </a:lnTo>
                  <a:lnTo>
                    <a:pt x="288" y="486"/>
                  </a:lnTo>
                  <a:lnTo>
                    <a:pt x="282" y="492"/>
                  </a:lnTo>
                  <a:lnTo>
                    <a:pt x="282" y="504"/>
                  </a:lnTo>
                  <a:lnTo>
                    <a:pt x="276" y="522"/>
                  </a:lnTo>
                  <a:lnTo>
                    <a:pt x="276" y="534"/>
                  </a:lnTo>
                  <a:lnTo>
                    <a:pt x="270" y="552"/>
                  </a:lnTo>
                  <a:lnTo>
                    <a:pt x="258" y="564"/>
                  </a:lnTo>
                  <a:lnTo>
                    <a:pt x="234" y="576"/>
                  </a:lnTo>
                  <a:lnTo>
                    <a:pt x="228" y="582"/>
                  </a:lnTo>
                  <a:lnTo>
                    <a:pt x="228" y="588"/>
                  </a:lnTo>
                  <a:lnTo>
                    <a:pt x="222" y="594"/>
                  </a:lnTo>
                  <a:lnTo>
                    <a:pt x="222" y="612"/>
                  </a:lnTo>
                  <a:lnTo>
                    <a:pt x="204" y="624"/>
                  </a:lnTo>
                  <a:lnTo>
                    <a:pt x="204" y="630"/>
                  </a:lnTo>
                  <a:lnTo>
                    <a:pt x="198" y="636"/>
                  </a:lnTo>
                  <a:lnTo>
                    <a:pt x="192" y="648"/>
                  </a:lnTo>
                  <a:lnTo>
                    <a:pt x="186" y="654"/>
                  </a:lnTo>
                  <a:lnTo>
                    <a:pt x="168" y="654"/>
                  </a:lnTo>
                  <a:lnTo>
                    <a:pt x="162" y="648"/>
                  </a:lnTo>
                  <a:lnTo>
                    <a:pt x="156" y="654"/>
                  </a:lnTo>
                  <a:lnTo>
                    <a:pt x="132" y="666"/>
                  </a:lnTo>
                  <a:lnTo>
                    <a:pt x="126" y="666"/>
                  </a:lnTo>
                  <a:lnTo>
                    <a:pt x="120" y="660"/>
                  </a:lnTo>
                  <a:lnTo>
                    <a:pt x="120" y="648"/>
                  </a:lnTo>
                  <a:lnTo>
                    <a:pt x="114" y="642"/>
                  </a:lnTo>
                  <a:lnTo>
                    <a:pt x="108" y="642"/>
                  </a:lnTo>
                  <a:lnTo>
                    <a:pt x="96" y="648"/>
                  </a:lnTo>
                  <a:lnTo>
                    <a:pt x="84" y="660"/>
                  </a:lnTo>
                  <a:lnTo>
                    <a:pt x="84" y="666"/>
                  </a:lnTo>
                  <a:lnTo>
                    <a:pt x="78" y="678"/>
                  </a:lnTo>
                  <a:lnTo>
                    <a:pt x="72" y="684"/>
                  </a:lnTo>
                  <a:lnTo>
                    <a:pt x="66" y="696"/>
                  </a:lnTo>
                  <a:lnTo>
                    <a:pt x="54" y="708"/>
                  </a:lnTo>
                  <a:lnTo>
                    <a:pt x="48" y="720"/>
                  </a:lnTo>
                  <a:lnTo>
                    <a:pt x="48" y="744"/>
                  </a:lnTo>
                  <a:lnTo>
                    <a:pt x="54" y="750"/>
                  </a:lnTo>
                  <a:lnTo>
                    <a:pt x="66" y="756"/>
                  </a:lnTo>
                  <a:lnTo>
                    <a:pt x="72" y="756"/>
                  </a:lnTo>
                  <a:lnTo>
                    <a:pt x="102" y="750"/>
                  </a:lnTo>
                  <a:lnTo>
                    <a:pt x="102" y="768"/>
                  </a:lnTo>
                  <a:lnTo>
                    <a:pt x="96" y="798"/>
                  </a:lnTo>
                  <a:lnTo>
                    <a:pt x="102" y="804"/>
                  </a:lnTo>
                  <a:lnTo>
                    <a:pt x="108" y="816"/>
                  </a:lnTo>
                  <a:lnTo>
                    <a:pt x="120" y="828"/>
                  </a:lnTo>
                  <a:lnTo>
                    <a:pt x="144" y="828"/>
                  </a:lnTo>
                  <a:lnTo>
                    <a:pt x="144" y="852"/>
                  </a:lnTo>
                  <a:lnTo>
                    <a:pt x="168" y="894"/>
                  </a:lnTo>
                  <a:lnTo>
                    <a:pt x="174" y="906"/>
                  </a:lnTo>
                  <a:lnTo>
                    <a:pt x="180" y="912"/>
                  </a:lnTo>
                  <a:lnTo>
                    <a:pt x="180" y="936"/>
                  </a:lnTo>
                  <a:lnTo>
                    <a:pt x="168" y="942"/>
                  </a:lnTo>
                  <a:lnTo>
                    <a:pt x="162" y="948"/>
                  </a:lnTo>
                  <a:lnTo>
                    <a:pt x="144" y="948"/>
                  </a:lnTo>
                  <a:lnTo>
                    <a:pt x="138" y="942"/>
                  </a:lnTo>
                  <a:lnTo>
                    <a:pt x="138" y="930"/>
                  </a:lnTo>
                  <a:lnTo>
                    <a:pt x="132" y="930"/>
                  </a:lnTo>
                  <a:lnTo>
                    <a:pt x="120" y="936"/>
                  </a:lnTo>
                  <a:lnTo>
                    <a:pt x="108" y="948"/>
                  </a:lnTo>
                  <a:lnTo>
                    <a:pt x="84" y="948"/>
                  </a:lnTo>
                  <a:lnTo>
                    <a:pt x="78" y="942"/>
                  </a:lnTo>
                  <a:lnTo>
                    <a:pt x="78" y="936"/>
                  </a:lnTo>
                  <a:lnTo>
                    <a:pt x="54" y="948"/>
                  </a:lnTo>
                  <a:lnTo>
                    <a:pt x="48" y="942"/>
                  </a:lnTo>
                  <a:lnTo>
                    <a:pt x="36" y="936"/>
                  </a:lnTo>
                  <a:lnTo>
                    <a:pt x="24" y="936"/>
                  </a:lnTo>
                  <a:lnTo>
                    <a:pt x="12" y="948"/>
                  </a:lnTo>
                  <a:lnTo>
                    <a:pt x="12" y="960"/>
                  </a:lnTo>
                  <a:lnTo>
                    <a:pt x="18" y="966"/>
                  </a:lnTo>
                  <a:lnTo>
                    <a:pt x="0" y="972"/>
                  </a:lnTo>
                  <a:lnTo>
                    <a:pt x="36" y="972"/>
                  </a:lnTo>
                  <a:lnTo>
                    <a:pt x="30" y="984"/>
                  </a:lnTo>
                  <a:lnTo>
                    <a:pt x="30" y="1014"/>
                  </a:lnTo>
                  <a:lnTo>
                    <a:pt x="36" y="1026"/>
                  </a:lnTo>
                  <a:lnTo>
                    <a:pt x="48" y="1032"/>
                  </a:lnTo>
                  <a:lnTo>
                    <a:pt x="66" y="1038"/>
                  </a:lnTo>
                  <a:lnTo>
                    <a:pt x="120" y="1038"/>
                  </a:lnTo>
                  <a:lnTo>
                    <a:pt x="132" y="1032"/>
                  </a:lnTo>
                  <a:lnTo>
                    <a:pt x="150" y="1014"/>
                  </a:lnTo>
                  <a:lnTo>
                    <a:pt x="162" y="1008"/>
                  </a:lnTo>
                  <a:lnTo>
                    <a:pt x="168" y="1020"/>
                  </a:lnTo>
                  <a:lnTo>
                    <a:pt x="168" y="1026"/>
                  </a:lnTo>
                  <a:lnTo>
                    <a:pt x="162" y="1038"/>
                  </a:lnTo>
                  <a:lnTo>
                    <a:pt x="144" y="1056"/>
                  </a:lnTo>
                  <a:lnTo>
                    <a:pt x="120" y="1068"/>
                  </a:lnTo>
                  <a:lnTo>
                    <a:pt x="114" y="1074"/>
                  </a:lnTo>
                  <a:lnTo>
                    <a:pt x="90" y="1074"/>
                  </a:lnTo>
                  <a:lnTo>
                    <a:pt x="78" y="1080"/>
                  </a:lnTo>
                  <a:lnTo>
                    <a:pt x="60" y="1086"/>
                  </a:lnTo>
                  <a:lnTo>
                    <a:pt x="48" y="1092"/>
                  </a:lnTo>
                  <a:lnTo>
                    <a:pt x="42" y="1098"/>
                  </a:lnTo>
                  <a:lnTo>
                    <a:pt x="54" y="1122"/>
                  </a:lnTo>
                  <a:lnTo>
                    <a:pt x="66" y="1128"/>
                  </a:lnTo>
                  <a:lnTo>
                    <a:pt x="78" y="1140"/>
                  </a:lnTo>
                  <a:lnTo>
                    <a:pt x="96" y="1152"/>
                  </a:lnTo>
                  <a:lnTo>
                    <a:pt x="108" y="1164"/>
                  </a:lnTo>
                  <a:lnTo>
                    <a:pt x="132" y="1182"/>
                  </a:lnTo>
                  <a:lnTo>
                    <a:pt x="162" y="1206"/>
                  </a:lnTo>
                  <a:lnTo>
                    <a:pt x="204" y="1224"/>
                  </a:lnTo>
                  <a:lnTo>
                    <a:pt x="240" y="1218"/>
                  </a:lnTo>
                  <a:lnTo>
                    <a:pt x="270" y="1200"/>
                  </a:lnTo>
                  <a:lnTo>
                    <a:pt x="294" y="1176"/>
                  </a:lnTo>
                  <a:lnTo>
                    <a:pt x="300" y="1158"/>
                  </a:lnTo>
                  <a:lnTo>
                    <a:pt x="300" y="1128"/>
                  </a:lnTo>
                  <a:lnTo>
                    <a:pt x="306" y="1116"/>
                  </a:lnTo>
                  <a:lnTo>
                    <a:pt x="318" y="1104"/>
                  </a:lnTo>
                  <a:lnTo>
                    <a:pt x="324" y="1092"/>
                  </a:lnTo>
                  <a:lnTo>
                    <a:pt x="330" y="1086"/>
                  </a:lnTo>
                  <a:lnTo>
                    <a:pt x="342" y="1086"/>
                  </a:lnTo>
                  <a:lnTo>
                    <a:pt x="348" y="1080"/>
                  </a:lnTo>
                  <a:lnTo>
                    <a:pt x="354" y="1080"/>
                  </a:lnTo>
                  <a:lnTo>
                    <a:pt x="360" y="1086"/>
                  </a:lnTo>
                  <a:lnTo>
                    <a:pt x="360" y="1098"/>
                  </a:lnTo>
                  <a:lnTo>
                    <a:pt x="348" y="1110"/>
                  </a:lnTo>
                  <a:lnTo>
                    <a:pt x="336" y="1128"/>
                  </a:lnTo>
                  <a:lnTo>
                    <a:pt x="324" y="1140"/>
                  </a:lnTo>
                  <a:lnTo>
                    <a:pt x="318" y="1152"/>
                  </a:lnTo>
                  <a:lnTo>
                    <a:pt x="318" y="1164"/>
                  </a:lnTo>
                  <a:lnTo>
                    <a:pt x="324" y="1176"/>
                  </a:lnTo>
                  <a:lnTo>
                    <a:pt x="336" y="1182"/>
                  </a:lnTo>
                  <a:lnTo>
                    <a:pt x="342" y="1182"/>
                  </a:lnTo>
                  <a:lnTo>
                    <a:pt x="354" y="1194"/>
                  </a:lnTo>
                  <a:lnTo>
                    <a:pt x="354" y="1206"/>
                  </a:lnTo>
                  <a:lnTo>
                    <a:pt x="348" y="1242"/>
                  </a:lnTo>
                  <a:lnTo>
                    <a:pt x="342" y="1284"/>
                  </a:lnTo>
                  <a:lnTo>
                    <a:pt x="336" y="1338"/>
                  </a:lnTo>
                  <a:lnTo>
                    <a:pt x="342" y="1398"/>
                  </a:lnTo>
                  <a:lnTo>
                    <a:pt x="354" y="1446"/>
                  </a:lnTo>
                  <a:lnTo>
                    <a:pt x="384" y="1536"/>
                  </a:lnTo>
                  <a:lnTo>
                    <a:pt x="402" y="1554"/>
                  </a:lnTo>
                  <a:lnTo>
                    <a:pt x="402" y="1596"/>
                  </a:lnTo>
                  <a:lnTo>
                    <a:pt x="414" y="1620"/>
                  </a:lnTo>
                  <a:lnTo>
                    <a:pt x="426" y="1626"/>
                  </a:lnTo>
                  <a:lnTo>
                    <a:pt x="438" y="1626"/>
                  </a:lnTo>
                  <a:lnTo>
                    <a:pt x="444" y="1632"/>
                  </a:lnTo>
                  <a:lnTo>
                    <a:pt x="450" y="1632"/>
                  </a:lnTo>
                  <a:lnTo>
                    <a:pt x="450" y="1644"/>
                  </a:lnTo>
                  <a:lnTo>
                    <a:pt x="456" y="1656"/>
                  </a:lnTo>
                  <a:lnTo>
                    <a:pt x="456" y="1674"/>
                  </a:lnTo>
                  <a:lnTo>
                    <a:pt x="474" y="1710"/>
                  </a:lnTo>
                  <a:lnTo>
                    <a:pt x="498" y="1722"/>
                  </a:lnTo>
                  <a:lnTo>
                    <a:pt x="504" y="1728"/>
                  </a:lnTo>
                  <a:lnTo>
                    <a:pt x="510" y="1728"/>
                  </a:lnTo>
                  <a:lnTo>
                    <a:pt x="510" y="1746"/>
                  </a:lnTo>
                  <a:lnTo>
                    <a:pt x="516" y="1782"/>
                  </a:lnTo>
                  <a:lnTo>
                    <a:pt x="522" y="1830"/>
                  </a:lnTo>
                  <a:lnTo>
                    <a:pt x="534" y="1872"/>
                  </a:lnTo>
                  <a:lnTo>
                    <a:pt x="552" y="1908"/>
                  </a:lnTo>
                  <a:lnTo>
                    <a:pt x="576" y="1944"/>
                  </a:lnTo>
                  <a:lnTo>
                    <a:pt x="600" y="1974"/>
                  </a:lnTo>
                  <a:lnTo>
                    <a:pt x="612" y="1998"/>
                  </a:lnTo>
                  <a:lnTo>
                    <a:pt x="618" y="2016"/>
                  </a:lnTo>
                  <a:lnTo>
                    <a:pt x="618" y="2070"/>
                  </a:lnTo>
                  <a:lnTo>
                    <a:pt x="624" y="2094"/>
                  </a:lnTo>
                  <a:lnTo>
                    <a:pt x="642" y="2124"/>
                  </a:lnTo>
                  <a:lnTo>
                    <a:pt x="672" y="2166"/>
                  </a:lnTo>
                  <a:lnTo>
                    <a:pt x="696" y="2202"/>
                  </a:lnTo>
                  <a:lnTo>
                    <a:pt x="714" y="2232"/>
                  </a:lnTo>
                  <a:lnTo>
                    <a:pt x="720" y="2244"/>
                  </a:lnTo>
                  <a:lnTo>
                    <a:pt x="726" y="2244"/>
                  </a:lnTo>
                  <a:lnTo>
                    <a:pt x="732" y="2238"/>
                  </a:lnTo>
                  <a:lnTo>
                    <a:pt x="744" y="2238"/>
                  </a:lnTo>
                  <a:lnTo>
                    <a:pt x="768" y="2226"/>
                  </a:lnTo>
                  <a:lnTo>
                    <a:pt x="774" y="2220"/>
                  </a:lnTo>
                  <a:lnTo>
                    <a:pt x="780" y="2208"/>
                  </a:lnTo>
                  <a:lnTo>
                    <a:pt x="780" y="2172"/>
                  </a:lnTo>
                  <a:lnTo>
                    <a:pt x="786" y="2160"/>
                  </a:lnTo>
                  <a:lnTo>
                    <a:pt x="798" y="2154"/>
                  </a:lnTo>
                  <a:lnTo>
                    <a:pt x="804" y="2154"/>
                  </a:lnTo>
                  <a:lnTo>
                    <a:pt x="810" y="2160"/>
                  </a:lnTo>
                  <a:lnTo>
                    <a:pt x="828" y="2160"/>
                  </a:lnTo>
                  <a:lnTo>
                    <a:pt x="834" y="2154"/>
                  </a:lnTo>
                  <a:lnTo>
                    <a:pt x="846" y="2148"/>
                  </a:lnTo>
                  <a:lnTo>
                    <a:pt x="852" y="2142"/>
                  </a:lnTo>
                  <a:lnTo>
                    <a:pt x="864" y="2136"/>
                  </a:lnTo>
                  <a:lnTo>
                    <a:pt x="852" y="2136"/>
                  </a:lnTo>
                  <a:lnTo>
                    <a:pt x="846" y="2130"/>
                  </a:lnTo>
                  <a:lnTo>
                    <a:pt x="846" y="2118"/>
                  </a:lnTo>
                  <a:lnTo>
                    <a:pt x="852" y="2100"/>
                  </a:lnTo>
                  <a:lnTo>
                    <a:pt x="858" y="2088"/>
                  </a:lnTo>
                  <a:lnTo>
                    <a:pt x="906" y="2064"/>
                  </a:lnTo>
                  <a:lnTo>
                    <a:pt x="918" y="2052"/>
                  </a:lnTo>
                  <a:lnTo>
                    <a:pt x="918" y="2040"/>
                  </a:lnTo>
                  <a:lnTo>
                    <a:pt x="912" y="2028"/>
                  </a:lnTo>
                  <a:lnTo>
                    <a:pt x="912" y="2010"/>
                  </a:lnTo>
                  <a:lnTo>
                    <a:pt x="900" y="1974"/>
                  </a:lnTo>
                  <a:lnTo>
                    <a:pt x="900" y="1908"/>
                  </a:lnTo>
                  <a:lnTo>
                    <a:pt x="906" y="1890"/>
                  </a:lnTo>
                  <a:lnTo>
                    <a:pt x="906" y="1884"/>
                  </a:lnTo>
                  <a:lnTo>
                    <a:pt x="912" y="1878"/>
                  </a:lnTo>
                  <a:lnTo>
                    <a:pt x="912" y="1860"/>
                  </a:lnTo>
                  <a:lnTo>
                    <a:pt x="918" y="1842"/>
                  </a:lnTo>
                  <a:lnTo>
                    <a:pt x="918" y="1800"/>
                  </a:lnTo>
                  <a:lnTo>
                    <a:pt x="906" y="1776"/>
                  </a:lnTo>
                  <a:lnTo>
                    <a:pt x="888" y="1758"/>
                  </a:lnTo>
                  <a:lnTo>
                    <a:pt x="888" y="1728"/>
                  </a:lnTo>
                  <a:lnTo>
                    <a:pt x="894" y="1722"/>
                  </a:lnTo>
                  <a:lnTo>
                    <a:pt x="900" y="1710"/>
                  </a:lnTo>
                  <a:lnTo>
                    <a:pt x="900" y="1698"/>
                  </a:lnTo>
                  <a:lnTo>
                    <a:pt x="894" y="1686"/>
                  </a:lnTo>
                  <a:lnTo>
                    <a:pt x="894" y="1644"/>
                  </a:lnTo>
                  <a:lnTo>
                    <a:pt x="918" y="1632"/>
                  </a:lnTo>
                  <a:lnTo>
                    <a:pt x="924" y="1632"/>
                  </a:lnTo>
                  <a:lnTo>
                    <a:pt x="948" y="1620"/>
                  </a:lnTo>
                  <a:lnTo>
                    <a:pt x="948" y="1596"/>
                  </a:lnTo>
                  <a:lnTo>
                    <a:pt x="954" y="1584"/>
                  </a:lnTo>
                  <a:lnTo>
                    <a:pt x="960" y="1578"/>
                  </a:lnTo>
                  <a:lnTo>
                    <a:pt x="972" y="1572"/>
                  </a:lnTo>
                  <a:lnTo>
                    <a:pt x="990" y="1572"/>
                  </a:lnTo>
                  <a:lnTo>
                    <a:pt x="996" y="1560"/>
                  </a:lnTo>
                  <a:lnTo>
                    <a:pt x="1002" y="1566"/>
                  </a:lnTo>
                  <a:lnTo>
                    <a:pt x="1032" y="1566"/>
                  </a:lnTo>
                  <a:lnTo>
                    <a:pt x="1032" y="1548"/>
                  </a:lnTo>
                  <a:lnTo>
                    <a:pt x="1038" y="1530"/>
                  </a:lnTo>
                  <a:lnTo>
                    <a:pt x="1050" y="1518"/>
                  </a:lnTo>
                  <a:lnTo>
                    <a:pt x="1056" y="1500"/>
                  </a:lnTo>
                  <a:lnTo>
                    <a:pt x="1068" y="1488"/>
                  </a:lnTo>
                  <a:lnTo>
                    <a:pt x="1074" y="1476"/>
                  </a:lnTo>
                  <a:lnTo>
                    <a:pt x="1086" y="1470"/>
                  </a:lnTo>
                  <a:lnTo>
                    <a:pt x="1092" y="1464"/>
                  </a:lnTo>
                  <a:lnTo>
                    <a:pt x="1110" y="1458"/>
                  </a:lnTo>
                  <a:lnTo>
                    <a:pt x="1116" y="1452"/>
                  </a:lnTo>
                  <a:lnTo>
                    <a:pt x="1128" y="1446"/>
                  </a:lnTo>
                  <a:lnTo>
                    <a:pt x="1134" y="1428"/>
                  </a:lnTo>
                  <a:lnTo>
                    <a:pt x="1158" y="1380"/>
                  </a:lnTo>
                  <a:lnTo>
                    <a:pt x="1176" y="1362"/>
                  </a:lnTo>
                  <a:lnTo>
                    <a:pt x="1188" y="1356"/>
                  </a:lnTo>
                  <a:lnTo>
                    <a:pt x="1206" y="1344"/>
                  </a:lnTo>
                  <a:lnTo>
                    <a:pt x="1218" y="1338"/>
                  </a:lnTo>
                  <a:lnTo>
                    <a:pt x="1236" y="1320"/>
                  </a:lnTo>
                  <a:lnTo>
                    <a:pt x="1242" y="1320"/>
                  </a:lnTo>
                  <a:lnTo>
                    <a:pt x="1230" y="1290"/>
                  </a:lnTo>
                  <a:lnTo>
                    <a:pt x="1236" y="1284"/>
                  </a:lnTo>
                  <a:lnTo>
                    <a:pt x="1260" y="1314"/>
                  </a:lnTo>
                  <a:lnTo>
                    <a:pt x="1320" y="1254"/>
                  </a:lnTo>
                  <a:lnTo>
                    <a:pt x="1332" y="1230"/>
                  </a:lnTo>
                  <a:lnTo>
                    <a:pt x="1326" y="1224"/>
                  </a:lnTo>
                  <a:lnTo>
                    <a:pt x="1320" y="1212"/>
                  </a:lnTo>
                  <a:lnTo>
                    <a:pt x="1314" y="1206"/>
                  </a:lnTo>
                  <a:lnTo>
                    <a:pt x="1308" y="1194"/>
                  </a:lnTo>
                  <a:lnTo>
                    <a:pt x="1308" y="1182"/>
                  </a:lnTo>
                  <a:lnTo>
                    <a:pt x="1320" y="1176"/>
                  </a:lnTo>
                  <a:lnTo>
                    <a:pt x="1326" y="1170"/>
                  </a:lnTo>
                  <a:lnTo>
                    <a:pt x="1338" y="1170"/>
                  </a:lnTo>
                  <a:lnTo>
                    <a:pt x="1350" y="1164"/>
                  </a:lnTo>
                  <a:lnTo>
                    <a:pt x="1362" y="1152"/>
                  </a:lnTo>
                  <a:lnTo>
                    <a:pt x="1374" y="1134"/>
                  </a:lnTo>
                  <a:lnTo>
                    <a:pt x="1374" y="1110"/>
                  </a:lnTo>
                  <a:lnTo>
                    <a:pt x="1392" y="1116"/>
                  </a:lnTo>
                  <a:lnTo>
                    <a:pt x="1398" y="1146"/>
                  </a:lnTo>
                  <a:lnTo>
                    <a:pt x="1416" y="1110"/>
                  </a:lnTo>
                  <a:lnTo>
                    <a:pt x="1416" y="1128"/>
                  </a:lnTo>
                  <a:lnTo>
                    <a:pt x="1422" y="1140"/>
                  </a:lnTo>
                  <a:lnTo>
                    <a:pt x="1422" y="1158"/>
                  </a:lnTo>
                  <a:lnTo>
                    <a:pt x="1428" y="1170"/>
                  </a:lnTo>
                  <a:lnTo>
                    <a:pt x="1434" y="1176"/>
                  </a:lnTo>
                  <a:lnTo>
                    <a:pt x="1440" y="1176"/>
                  </a:lnTo>
                  <a:lnTo>
                    <a:pt x="1446" y="1170"/>
                  </a:lnTo>
                  <a:lnTo>
                    <a:pt x="1446" y="1158"/>
                  </a:lnTo>
                  <a:lnTo>
                    <a:pt x="1452" y="1152"/>
                  </a:lnTo>
                  <a:lnTo>
                    <a:pt x="1452" y="1140"/>
                  </a:lnTo>
                  <a:lnTo>
                    <a:pt x="1458" y="1110"/>
                  </a:lnTo>
                  <a:lnTo>
                    <a:pt x="1440" y="1068"/>
                  </a:lnTo>
                  <a:lnTo>
                    <a:pt x="1440" y="1038"/>
                  </a:lnTo>
                  <a:lnTo>
                    <a:pt x="1410" y="1014"/>
                  </a:lnTo>
                  <a:lnTo>
                    <a:pt x="1398" y="984"/>
                  </a:lnTo>
                  <a:lnTo>
                    <a:pt x="1404" y="972"/>
                  </a:lnTo>
                  <a:lnTo>
                    <a:pt x="1410" y="966"/>
                  </a:lnTo>
                  <a:lnTo>
                    <a:pt x="1416" y="948"/>
                  </a:lnTo>
                  <a:lnTo>
                    <a:pt x="1416" y="942"/>
                  </a:lnTo>
                  <a:lnTo>
                    <a:pt x="1410" y="936"/>
                  </a:lnTo>
                  <a:lnTo>
                    <a:pt x="1398" y="930"/>
                  </a:lnTo>
                  <a:lnTo>
                    <a:pt x="1380" y="930"/>
                  </a:lnTo>
                  <a:lnTo>
                    <a:pt x="1368" y="924"/>
                  </a:lnTo>
                  <a:lnTo>
                    <a:pt x="1356" y="912"/>
                  </a:lnTo>
                  <a:lnTo>
                    <a:pt x="1368" y="900"/>
                  </a:lnTo>
                  <a:lnTo>
                    <a:pt x="1374" y="900"/>
                  </a:lnTo>
                  <a:lnTo>
                    <a:pt x="1374" y="870"/>
                  </a:lnTo>
                  <a:lnTo>
                    <a:pt x="1410" y="870"/>
                  </a:lnTo>
                  <a:lnTo>
                    <a:pt x="1410" y="858"/>
                  </a:lnTo>
                  <a:lnTo>
                    <a:pt x="1380" y="840"/>
                  </a:lnTo>
                  <a:lnTo>
                    <a:pt x="1374" y="840"/>
                  </a:lnTo>
                  <a:lnTo>
                    <a:pt x="1362" y="828"/>
                  </a:lnTo>
                  <a:lnTo>
                    <a:pt x="1350" y="822"/>
                  </a:lnTo>
                  <a:lnTo>
                    <a:pt x="1344" y="810"/>
                  </a:lnTo>
                  <a:lnTo>
                    <a:pt x="1344" y="804"/>
                  </a:lnTo>
                  <a:lnTo>
                    <a:pt x="1350" y="792"/>
                  </a:lnTo>
                  <a:lnTo>
                    <a:pt x="1362" y="780"/>
                  </a:lnTo>
                  <a:lnTo>
                    <a:pt x="1350" y="762"/>
                  </a:lnTo>
                  <a:lnTo>
                    <a:pt x="1368" y="762"/>
                  </a:lnTo>
                  <a:lnTo>
                    <a:pt x="1392" y="774"/>
                  </a:lnTo>
                  <a:lnTo>
                    <a:pt x="1386" y="768"/>
                  </a:lnTo>
                  <a:lnTo>
                    <a:pt x="1404" y="762"/>
                  </a:lnTo>
                  <a:lnTo>
                    <a:pt x="1410" y="774"/>
                  </a:lnTo>
                  <a:lnTo>
                    <a:pt x="1410" y="780"/>
                  </a:lnTo>
                  <a:lnTo>
                    <a:pt x="1416" y="792"/>
                  </a:lnTo>
                  <a:lnTo>
                    <a:pt x="1422" y="798"/>
                  </a:lnTo>
                  <a:lnTo>
                    <a:pt x="1434" y="798"/>
                  </a:lnTo>
                  <a:lnTo>
                    <a:pt x="1440" y="804"/>
                  </a:lnTo>
                  <a:lnTo>
                    <a:pt x="1446" y="786"/>
                  </a:lnTo>
                  <a:lnTo>
                    <a:pt x="1452" y="792"/>
                  </a:lnTo>
                  <a:lnTo>
                    <a:pt x="1458" y="792"/>
                  </a:lnTo>
                  <a:lnTo>
                    <a:pt x="1464" y="798"/>
                  </a:lnTo>
                  <a:lnTo>
                    <a:pt x="1464" y="828"/>
                  </a:lnTo>
                  <a:lnTo>
                    <a:pt x="1470" y="828"/>
                  </a:lnTo>
                  <a:lnTo>
                    <a:pt x="1470" y="864"/>
                  </a:lnTo>
                  <a:lnTo>
                    <a:pt x="1476" y="864"/>
                  </a:lnTo>
                  <a:lnTo>
                    <a:pt x="1482" y="870"/>
                  </a:lnTo>
                  <a:lnTo>
                    <a:pt x="1542" y="870"/>
                  </a:lnTo>
                  <a:lnTo>
                    <a:pt x="1554" y="876"/>
                  </a:lnTo>
                  <a:lnTo>
                    <a:pt x="1572" y="876"/>
                  </a:lnTo>
                  <a:lnTo>
                    <a:pt x="1620" y="864"/>
                  </a:lnTo>
                  <a:lnTo>
                    <a:pt x="1626" y="864"/>
                  </a:lnTo>
                  <a:lnTo>
                    <a:pt x="1650" y="888"/>
                  </a:lnTo>
                  <a:lnTo>
                    <a:pt x="1650" y="894"/>
                  </a:lnTo>
                  <a:lnTo>
                    <a:pt x="1644" y="900"/>
                  </a:lnTo>
                  <a:lnTo>
                    <a:pt x="1638" y="900"/>
                  </a:lnTo>
                  <a:lnTo>
                    <a:pt x="1638" y="912"/>
                  </a:lnTo>
                  <a:lnTo>
                    <a:pt x="1632" y="930"/>
                  </a:lnTo>
                  <a:lnTo>
                    <a:pt x="1626" y="942"/>
                  </a:lnTo>
                  <a:lnTo>
                    <a:pt x="1620" y="948"/>
                  </a:lnTo>
                  <a:lnTo>
                    <a:pt x="1614" y="948"/>
                  </a:lnTo>
                  <a:lnTo>
                    <a:pt x="1602" y="954"/>
                  </a:lnTo>
                  <a:lnTo>
                    <a:pt x="1596" y="954"/>
                  </a:lnTo>
                  <a:lnTo>
                    <a:pt x="1584" y="966"/>
                  </a:lnTo>
                  <a:lnTo>
                    <a:pt x="1578" y="978"/>
                  </a:lnTo>
                  <a:lnTo>
                    <a:pt x="1578" y="996"/>
                  </a:lnTo>
                  <a:lnTo>
                    <a:pt x="1584" y="1008"/>
                  </a:lnTo>
                  <a:lnTo>
                    <a:pt x="1602" y="1026"/>
                  </a:lnTo>
                  <a:lnTo>
                    <a:pt x="1608" y="1026"/>
                  </a:lnTo>
                  <a:lnTo>
                    <a:pt x="1626" y="1050"/>
                  </a:lnTo>
                  <a:lnTo>
                    <a:pt x="1632" y="1014"/>
                  </a:lnTo>
                  <a:lnTo>
                    <a:pt x="1632" y="990"/>
                  </a:lnTo>
                  <a:lnTo>
                    <a:pt x="1650" y="990"/>
                  </a:lnTo>
                  <a:lnTo>
                    <a:pt x="1662" y="996"/>
                  </a:lnTo>
                  <a:lnTo>
                    <a:pt x="1668" y="1002"/>
                  </a:lnTo>
                  <a:lnTo>
                    <a:pt x="1668" y="1020"/>
                  </a:lnTo>
                  <a:lnTo>
                    <a:pt x="1674" y="1032"/>
                  </a:lnTo>
                  <a:lnTo>
                    <a:pt x="1674" y="1038"/>
                  </a:lnTo>
                  <a:lnTo>
                    <a:pt x="1680" y="1050"/>
                  </a:lnTo>
                  <a:lnTo>
                    <a:pt x="1680" y="1062"/>
                  </a:lnTo>
                  <a:lnTo>
                    <a:pt x="1686" y="1074"/>
                  </a:lnTo>
                  <a:lnTo>
                    <a:pt x="1692" y="1092"/>
                  </a:lnTo>
                  <a:lnTo>
                    <a:pt x="1698" y="1104"/>
                  </a:lnTo>
                  <a:lnTo>
                    <a:pt x="1704" y="1110"/>
                  </a:lnTo>
                  <a:lnTo>
                    <a:pt x="1704" y="1116"/>
                  </a:lnTo>
                  <a:lnTo>
                    <a:pt x="1722" y="1134"/>
                  </a:lnTo>
                  <a:lnTo>
                    <a:pt x="1722" y="1110"/>
                  </a:lnTo>
                  <a:lnTo>
                    <a:pt x="1728" y="1110"/>
                  </a:lnTo>
                  <a:lnTo>
                    <a:pt x="1734" y="1116"/>
                  </a:lnTo>
                  <a:lnTo>
                    <a:pt x="1746" y="1116"/>
                  </a:lnTo>
                  <a:lnTo>
                    <a:pt x="1746" y="1104"/>
                  </a:lnTo>
                  <a:lnTo>
                    <a:pt x="1728" y="1086"/>
                  </a:lnTo>
                  <a:lnTo>
                    <a:pt x="1728" y="1062"/>
                  </a:lnTo>
                  <a:lnTo>
                    <a:pt x="1722" y="1050"/>
                  </a:lnTo>
                  <a:lnTo>
                    <a:pt x="1740" y="1032"/>
                  </a:lnTo>
                  <a:lnTo>
                    <a:pt x="1746" y="1032"/>
                  </a:lnTo>
                  <a:lnTo>
                    <a:pt x="1740" y="984"/>
                  </a:lnTo>
                  <a:lnTo>
                    <a:pt x="1722" y="966"/>
                  </a:lnTo>
                  <a:lnTo>
                    <a:pt x="1716" y="966"/>
                  </a:lnTo>
                  <a:lnTo>
                    <a:pt x="1770" y="966"/>
                  </a:lnTo>
                  <a:lnTo>
                    <a:pt x="1782" y="972"/>
                  </a:lnTo>
                  <a:lnTo>
                    <a:pt x="1794" y="972"/>
                  </a:lnTo>
                  <a:lnTo>
                    <a:pt x="1794" y="936"/>
                  </a:lnTo>
                  <a:lnTo>
                    <a:pt x="1812" y="882"/>
                  </a:lnTo>
                  <a:lnTo>
                    <a:pt x="1806" y="876"/>
                  </a:lnTo>
                  <a:lnTo>
                    <a:pt x="1800" y="864"/>
                  </a:lnTo>
                  <a:lnTo>
                    <a:pt x="1800" y="846"/>
                  </a:lnTo>
                  <a:lnTo>
                    <a:pt x="1812" y="840"/>
                  </a:lnTo>
                  <a:lnTo>
                    <a:pt x="1818" y="834"/>
                  </a:lnTo>
                  <a:lnTo>
                    <a:pt x="1836" y="804"/>
                  </a:lnTo>
                  <a:lnTo>
                    <a:pt x="1836" y="792"/>
                  </a:lnTo>
                  <a:lnTo>
                    <a:pt x="1830" y="786"/>
                  </a:lnTo>
                  <a:lnTo>
                    <a:pt x="1830" y="780"/>
                  </a:lnTo>
                  <a:lnTo>
                    <a:pt x="1824" y="774"/>
                  </a:lnTo>
                  <a:lnTo>
                    <a:pt x="1824" y="750"/>
                  </a:lnTo>
                  <a:lnTo>
                    <a:pt x="1830" y="750"/>
                  </a:lnTo>
                  <a:lnTo>
                    <a:pt x="1836" y="744"/>
                  </a:lnTo>
                  <a:lnTo>
                    <a:pt x="1848" y="744"/>
                  </a:lnTo>
                  <a:lnTo>
                    <a:pt x="1860" y="738"/>
                  </a:lnTo>
                  <a:lnTo>
                    <a:pt x="1872" y="726"/>
                  </a:lnTo>
                  <a:lnTo>
                    <a:pt x="1872" y="708"/>
                  </a:lnTo>
                  <a:lnTo>
                    <a:pt x="1878" y="708"/>
                  </a:lnTo>
                  <a:lnTo>
                    <a:pt x="1890" y="702"/>
                  </a:lnTo>
                  <a:lnTo>
                    <a:pt x="1926" y="702"/>
                  </a:lnTo>
                  <a:lnTo>
                    <a:pt x="1932" y="708"/>
                  </a:lnTo>
                  <a:lnTo>
                    <a:pt x="1950" y="708"/>
                  </a:lnTo>
                  <a:lnTo>
                    <a:pt x="1950" y="702"/>
                  </a:lnTo>
                  <a:lnTo>
                    <a:pt x="1944" y="696"/>
                  </a:lnTo>
                  <a:lnTo>
                    <a:pt x="1932" y="690"/>
                  </a:lnTo>
                  <a:lnTo>
                    <a:pt x="1926" y="684"/>
                  </a:lnTo>
                  <a:lnTo>
                    <a:pt x="1920" y="672"/>
                  </a:lnTo>
                  <a:close/>
                </a:path>
              </a:pathLst>
            </a:custGeom>
            <a:solidFill>
              <a:srgbClr val="2F4B3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FF0000"/>
                </a:solidFill>
              </a:endParaRPr>
            </a:p>
          </p:txBody>
        </p:sp>
        <p:sp>
          <p:nvSpPr>
            <p:cNvPr id="137" name="China" descr="© INSCALE GmbH, 05.05.2010&#10;http://www.presentationload.com/">
              <a:extLst>
                <a:ext uri="{FF2B5EF4-FFF2-40B4-BE49-F238E27FC236}">
                  <a16:creationId xmlns:a16="http://schemas.microsoft.com/office/drawing/2014/main" id="{D5C02B2C-0CBD-4F0D-97B8-37948AF9CBA2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7720514" y="2592116"/>
              <a:ext cx="1622293" cy="1268848"/>
            </a:xfrm>
            <a:custGeom>
              <a:avLst/>
              <a:gdLst>
                <a:gd name="T0" fmla="*/ 2147483647 w 3660"/>
                <a:gd name="T1" fmla="*/ 2147483647 h 2826"/>
                <a:gd name="T2" fmla="*/ 2147483647 w 3660"/>
                <a:gd name="T3" fmla="*/ 2147483647 h 2826"/>
                <a:gd name="T4" fmla="*/ 2147483647 w 3660"/>
                <a:gd name="T5" fmla="*/ 2147483647 h 2826"/>
                <a:gd name="T6" fmla="*/ 2147483647 w 3660"/>
                <a:gd name="T7" fmla="*/ 2147483647 h 2826"/>
                <a:gd name="T8" fmla="*/ 2147483647 w 3660"/>
                <a:gd name="T9" fmla="*/ 2147483647 h 2826"/>
                <a:gd name="T10" fmla="*/ 2147483647 w 3660"/>
                <a:gd name="T11" fmla="*/ 2147483647 h 2826"/>
                <a:gd name="T12" fmla="*/ 2147483647 w 3660"/>
                <a:gd name="T13" fmla="*/ 2147483647 h 2826"/>
                <a:gd name="T14" fmla="*/ 2147483647 w 3660"/>
                <a:gd name="T15" fmla="*/ 2147483647 h 2826"/>
                <a:gd name="T16" fmla="*/ 2147483647 w 3660"/>
                <a:gd name="T17" fmla="*/ 2147483647 h 2826"/>
                <a:gd name="T18" fmla="*/ 2147483647 w 3660"/>
                <a:gd name="T19" fmla="*/ 2147483647 h 2826"/>
                <a:gd name="T20" fmla="*/ 2147483647 w 3660"/>
                <a:gd name="T21" fmla="*/ 2147483647 h 2826"/>
                <a:gd name="T22" fmla="*/ 2147483647 w 3660"/>
                <a:gd name="T23" fmla="*/ 2147483647 h 2826"/>
                <a:gd name="T24" fmla="*/ 2147483647 w 3660"/>
                <a:gd name="T25" fmla="*/ 2147483647 h 2826"/>
                <a:gd name="T26" fmla="*/ 2147483647 w 3660"/>
                <a:gd name="T27" fmla="*/ 2147483647 h 2826"/>
                <a:gd name="T28" fmla="*/ 2147483647 w 3660"/>
                <a:gd name="T29" fmla="*/ 2147483647 h 2826"/>
                <a:gd name="T30" fmla="*/ 2147483647 w 3660"/>
                <a:gd name="T31" fmla="*/ 2147483647 h 2826"/>
                <a:gd name="T32" fmla="*/ 2147483647 w 3660"/>
                <a:gd name="T33" fmla="*/ 2147483647 h 2826"/>
                <a:gd name="T34" fmla="*/ 2147483647 w 3660"/>
                <a:gd name="T35" fmla="*/ 2147483647 h 2826"/>
                <a:gd name="T36" fmla="*/ 2147483647 w 3660"/>
                <a:gd name="T37" fmla="*/ 2147483647 h 2826"/>
                <a:gd name="T38" fmla="*/ 2147483647 w 3660"/>
                <a:gd name="T39" fmla="*/ 2147483647 h 2826"/>
                <a:gd name="T40" fmla="*/ 2147483647 w 3660"/>
                <a:gd name="T41" fmla="*/ 2147483647 h 2826"/>
                <a:gd name="T42" fmla="*/ 2147483647 w 3660"/>
                <a:gd name="T43" fmla="*/ 2147483647 h 2826"/>
                <a:gd name="T44" fmla="*/ 2147483647 w 3660"/>
                <a:gd name="T45" fmla="*/ 2147483647 h 2826"/>
                <a:gd name="T46" fmla="*/ 0 w 3660"/>
                <a:gd name="T47" fmla="*/ 2147483647 h 2826"/>
                <a:gd name="T48" fmla="*/ 2147483647 w 3660"/>
                <a:gd name="T49" fmla="*/ 2147483647 h 2826"/>
                <a:gd name="T50" fmla="*/ 2147483647 w 3660"/>
                <a:gd name="T51" fmla="*/ 2147483647 h 2826"/>
                <a:gd name="T52" fmla="*/ 2147483647 w 3660"/>
                <a:gd name="T53" fmla="*/ 2147483647 h 2826"/>
                <a:gd name="T54" fmla="*/ 2147483647 w 3660"/>
                <a:gd name="T55" fmla="*/ 2147483647 h 2826"/>
                <a:gd name="T56" fmla="*/ 2147483647 w 3660"/>
                <a:gd name="T57" fmla="*/ 2147483647 h 2826"/>
                <a:gd name="T58" fmla="*/ 2147483647 w 3660"/>
                <a:gd name="T59" fmla="*/ 2147483647 h 2826"/>
                <a:gd name="T60" fmla="*/ 2147483647 w 3660"/>
                <a:gd name="T61" fmla="*/ 2147483647 h 2826"/>
                <a:gd name="T62" fmla="*/ 2147483647 w 3660"/>
                <a:gd name="T63" fmla="*/ 2147483647 h 2826"/>
                <a:gd name="T64" fmla="*/ 2147483647 w 3660"/>
                <a:gd name="T65" fmla="*/ 2147483647 h 2826"/>
                <a:gd name="T66" fmla="*/ 2147483647 w 3660"/>
                <a:gd name="T67" fmla="*/ 2147483647 h 2826"/>
                <a:gd name="T68" fmla="*/ 2147483647 w 3660"/>
                <a:gd name="T69" fmla="*/ 2147483647 h 2826"/>
                <a:gd name="T70" fmla="*/ 2147483647 w 3660"/>
                <a:gd name="T71" fmla="*/ 2147483647 h 2826"/>
                <a:gd name="T72" fmla="*/ 2147483647 w 3660"/>
                <a:gd name="T73" fmla="*/ 2147483647 h 2826"/>
                <a:gd name="T74" fmla="*/ 2147483647 w 3660"/>
                <a:gd name="T75" fmla="*/ 2147483647 h 2826"/>
                <a:gd name="T76" fmla="*/ 2147483647 w 3660"/>
                <a:gd name="T77" fmla="*/ 2147483647 h 2826"/>
                <a:gd name="T78" fmla="*/ 2147483647 w 3660"/>
                <a:gd name="T79" fmla="*/ 2147483647 h 2826"/>
                <a:gd name="T80" fmla="*/ 2147483647 w 3660"/>
                <a:gd name="T81" fmla="*/ 2147483647 h 2826"/>
                <a:gd name="T82" fmla="*/ 2147483647 w 3660"/>
                <a:gd name="T83" fmla="*/ 2147483647 h 2826"/>
                <a:gd name="T84" fmla="*/ 2147483647 w 3660"/>
                <a:gd name="T85" fmla="*/ 2147483647 h 2826"/>
                <a:gd name="T86" fmla="*/ 2147483647 w 3660"/>
                <a:gd name="T87" fmla="*/ 2147483647 h 2826"/>
                <a:gd name="T88" fmla="*/ 2147483647 w 3660"/>
                <a:gd name="T89" fmla="*/ 2147483647 h 2826"/>
                <a:gd name="T90" fmla="*/ 2147483647 w 3660"/>
                <a:gd name="T91" fmla="*/ 2147483647 h 2826"/>
                <a:gd name="T92" fmla="*/ 2147483647 w 3660"/>
                <a:gd name="T93" fmla="*/ 2147483647 h 2826"/>
                <a:gd name="T94" fmla="*/ 2147483647 w 3660"/>
                <a:gd name="T95" fmla="*/ 2147483647 h 2826"/>
                <a:gd name="T96" fmla="*/ 2147483647 w 3660"/>
                <a:gd name="T97" fmla="*/ 2147483647 h 2826"/>
                <a:gd name="T98" fmla="*/ 2147483647 w 3660"/>
                <a:gd name="T99" fmla="*/ 2147483647 h 2826"/>
                <a:gd name="T100" fmla="*/ 2147483647 w 3660"/>
                <a:gd name="T101" fmla="*/ 2147483647 h 2826"/>
                <a:gd name="T102" fmla="*/ 2147483647 w 3660"/>
                <a:gd name="T103" fmla="*/ 2147483647 h 2826"/>
                <a:gd name="T104" fmla="*/ 2147483647 w 3660"/>
                <a:gd name="T105" fmla="*/ 2147483647 h 2826"/>
                <a:gd name="T106" fmla="*/ 2147483647 w 3660"/>
                <a:gd name="T107" fmla="*/ 2147483647 h 2826"/>
                <a:gd name="T108" fmla="*/ 2147483647 w 3660"/>
                <a:gd name="T109" fmla="*/ 2147483647 h 2826"/>
                <a:gd name="T110" fmla="*/ 2147483647 w 3660"/>
                <a:gd name="T111" fmla="*/ 2147483647 h 2826"/>
                <a:gd name="T112" fmla="*/ 2147483647 w 3660"/>
                <a:gd name="T113" fmla="*/ 2147483647 h 2826"/>
                <a:gd name="T114" fmla="*/ 2147483647 w 3660"/>
                <a:gd name="T115" fmla="*/ 2147483647 h 2826"/>
                <a:gd name="T116" fmla="*/ 2147483647 w 3660"/>
                <a:gd name="T117" fmla="*/ 2147483647 h 2826"/>
                <a:gd name="T118" fmla="*/ 2147483647 w 3660"/>
                <a:gd name="T119" fmla="*/ 2147483647 h 2826"/>
                <a:gd name="T120" fmla="*/ 2147483647 w 3660"/>
                <a:gd name="T121" fmla="*/ 2147483647 h 2826"/>
                <a:gd name="T122" fmla="*/ 2147483647 w 3660"/>
                <a:gd name="T123" fmla="*/ 2147483647 h 282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3660"/>
                <a:gd name="T187" fmla="*/ 0 h 2826"/>
                <a:gd name="T188" fmla="*/ 3660 w 3660"/>
                <a:gd name="T189" fmla="*/ 2826 h 282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3660" h="2826">
                  <a:moveTo>
                    <a:pt x="2862" y="2688"/>
                  </a:moveTo>
                  <a:lnTo>
                    <a:pt x="2850" y="2682"/>
                  </a:lnTo>
                  <a:lnTo>
                    <a:pt x="2772" y="2682"/>
                  </a:lnTo>
                  <a:lnTo>
                    <a:pt x="2766" y="2700"/>
                  </a:lnTo>
                  <a:lnTo>
                    <a:pt x="2748" y="2694"/>
                  </a:lnTo>
                  <a:lnTo>
                    <a:pt x="2736" y="2718"/>
                  </a:lnTo>
                  <a:lnTo>
                    <a:pt x="2730" y="2724"/>
                  </a:lnTo>
                  <a:lnTo>
                    <a:pt x="2712" y="2760"/>
                  </a:lnTo>
                  <a:lnTo>
                    <a:pt x="2718" y="2772"/>
                  </a:lnTo>
                  <a:lnTo>
                    <a:pt x="2724" y="2790"/>
                  </a:lnTo>
                  <a:lnTo>
                    <a:pt x="2754" y="2820"/>
                  </a:lnTo>
                  <a:lnTo>
                    <a:pt x="2766" y="2826"/>
                  </a:lnTo>
                  <a:lnTo>
                    <a:pt x="2772" y="2826"/>
                  </a:lnTo>
                  <a:lnTo>
                    <a:pt x="2802" y="2820"/>
                  </a:lnTo>
                  <a:lnTo>
                    <a:pt x="2820" y="2820"/>
                  </a:lnTo>
                  <a:lnTo>
                    <a:pt x="2844" y="2808"/>
                  </a:lnTo>
                  <a:lnTo>
                    <a:pt x="2850" y="2802"/>
                  </a:lnTo>
                  <a:lnTo>
                    <a:pt x="2850" y="2754"/>
                  </a:lnTo>
                  <a:lnTo>
                    <a:pt x="2856" y="2742"/>
                  </a:lnTo>
                  <a:lnTo>
                    <a:pt x="2862" y="2736"/>
                  </a:lnTo>
                  <a:lnTo>
                    <a:pt x="2868" y="2724"/>
                  </a:lnTo>
                  <a:lnTo>
                    <a:pt x="2868" y="2700"/>
                  </a:lnTo>
                  <a:lnTo>
                    <a:pt x="2862" y="2688"/>
                  </a:lnTo>
                  <a:close/>
                  <a:moveTo>
                    <a:pt x="3660" y="624"/>
                  </a:moveTo>
                  <a:lnTo>
                    <a:pt x="3654" y="600"/>
                  </a:lnTo>
                  <a:lnTo>
                    <a:pt x="3660" y="570"/>
                  </a:lnTo>
                  <a:lnTo>
                    <a:pt x="3642" y="564"/>
                  </a:lnTo>
                  <a:lnTo>
                    <a:pt x="3642" y="540"/>
                  </a:lnTo>
                  <a:lnTo>
                    <a:pt x="3630" y="528"/>
                  </a:lnTo>
                  <a:lnTo>
                    <a:pt x="3630" y="510"/>
                  </a:lnTo>
                  <a:lnTo>
                    <a:pt x="3618" y="492"/>
                  </a:lnTo>
                  <a:lnTo>
                    <a:pt x="3636" y="486"/>
                  </a:lnTo>
                  <a:lnTo>
                    <a:pt x="3636" y="456"/>
                  </a:lnTo>
                  <a:lnTo>
                    <a:pt x="3612" y="444"/>
                  </a:lnTo>
                  <a:lnTo>
                    <a:pt x="3612" y="426"/>
                  </a:lnTo>
                  <a:lnTo>
                    <a:pt x="3606" y="414"/>
                  </a:lnTo>
                  <a:lnTo>
                    <a:pt x="3594" y="408"/>
                  </a:lnTo>
                  <a:lnTo>
                    <a:pt x="3552" y="408"/>
                  </a:lnTo>
                  <a:lnTo>
                    <a:pt x="3546" y="432"/>
                  </a:lnTo>
                  <a:lnTo>
                    <a:pt x="3516" y="432"/>
                  </a:lnTo>
                  <a:lnTo>
                    <a:pt x="3504" y="438"/>
                  </a:lnTo>
                  <a:lnTo>
                    <a:pt x="3498" y="438"/>
                  </a:lnTo>
                  <a:lnTo>
                    <a:pt x="3492" y="444"/>
                  </a:lnTo>
                  <a:lnTo>
                    <a:pt x="3492" y="462"/>
                  </a:lnTo>
                  <a:lnTo>
                    <a:pt x="3462" y="456"/>
                  </a:lnTo>
                  <a:lnTo>
                    <a:pt x="3462" y="468"/>
                  </a:lnTo>
                  <a:lnTo>
                    <a:pt x="3444" y="468"/>
                  </a:lnTo>
                  <a:lnTo>
                    <a:pt x="3432" y="456"/>
                  </a:lnTo>
                  <a:lnTo>
                    <a:pt x="3408" y="462"/>
                  </a:lnTo>
                  <a:lnTo>
                    <a:pt x="3366" y="432"/>
                  </a:lnTo>
                  <a:lnTo>
                    <a:pt x="3366" y="420"/>
                  </a:lnTo>
                  <a:lnTo>
                    <a:pt x="3360" y="408"/>
                  </a:lnTo>
                  <a:lnTo>
                    <a:pt x="3360" y="402"/>
                  </a:lnTo>
                  <a:lnTo>
                    <a:pt x="3354" y="396"/>
                  </a:lnTo>
                  <a:lnTo>
                    <a:pt x="3336" y="396"/>
                  </a:lnTo>
                  <a:lnTo>
                    <a:pt x="3318" y="366"/>
                  </a:lnTo>
                  <a:lnTo>
                    <a:pt x="3276" y="366"/>
                  </a:lnTo>
                  <a:lnTo>
                    <a:pt x="3258" y="348"/>
                  </a:lnTo>
                  <a:lnTo>
                    <a:pt x="3246" y="342"/>
                  </a:lnTo>
                  <a:lnTo>
                    <a:pt x="3228" y="324"/>
                  </a:lnTo>
                  <a:lnTo>
                    <a:pt x="3216" y="324"/>
                  </a:lnTo>
                  <a:lnTo>
                    <a:pt x="3204" y="336"/>
                  </a:lnTo>
                  <a:lnTo>
                    <a:pt x="3192" y="330"/>
                  </a:lnTo>
                  <a:lnTo>
                    <a:pt x="3186" y="324"/>
                  </a:lnTo>
                  <a:lnTo>
                    <a:pt x="3174" y="318"/>
                  </a:lnTo>
                  <a:lnTo>
                    <a:pt x="3126" y="318"/>
                  </a:lnTo>
                  <a:lnTo>
                    <a:pt x="3114" y="312"/>
                  </a:lnTo>
                  <a:lnTo>
                    <a:pt x="3108" y="306"/>
                  </a:lnTo>
                  <a:lnTo>
                    <a:pt x="3084" y="294"/>
                  </a:lnTo>
                  <a:lnTo>
                    <a:pt x="3078" y="288"/>
                  </a:lnTo>
                  <a:lnTo>
                    <a:pt x="3072" y="288"/>
                  </a:lnTo>
                  <a:lnTo>
                    <a:pt x="3066" y="264"/>
                  </a:lnTo>
                  <a:lnTo>
                    <a:pt x="3054" y="264"/>
                  </a:lnTo>
                  <a:lnTo>
                    <a:pt x="3048" y="252"/>
                  </a:lnTo>
                  <a:lnTo>
                    <a:pt x="3030" y="234"/>
                  </a:lnTo>
                  <a:lnTo>
                    <a:pt x="3024" y="222"/>
                  </a:lnTo>
                  <a:lnTo>
                    <a:pt x="2976" y="198"/>
                  </a:lnTo>
                  <a:lnTo>
                    <a:pt x="2964" y="198"/>
                  </a:lnTo>
                  <a:lnTo>
                    <a:pt x="2952" y="168"/>
                  </a:lnTo>
                  <a:lnTo>
                    <a:pt x="2904" y="144"/>
                  </a:lnTo>
                  <a:lnTo>
                    <a:pt x="2898" y="114"/>
                  </a:lnTo>
                  <a:lnTo>
                    <a:pt x="2892" y="114"/>
                  </a:lnTo>
                  <a:lnTo>
                    <a:pt x="2886" y="108"/>
                  </a:lnTo>
                  <a:lnTo>
                    <a:pt x="2874" y="108"/>
                  </a:lnTo>
                  <a:lnTo>
                    <a:pt x="2862" y="96"/>
                  </a:lnTo>
                  <a:lnTo>
                    <a:pt x="2850" y="90"/>
                  </a:lnTo>
                  <a:lnTo>
                    <a:pt x="2838" y="78"/>
                  </a:lnTo>
                  <a:lnTo>
                    <a:pt x="2832" y="78"/>
                  </a:lnTo>
                  <a:lnTo>
                    <a:pt x="2832" y="66"/>
                  </a:lnTo>
                  <a:lnTo>
                    <a:pt x="2820" y="60"/>
                  </a:lnTo>
                  <a:lnTo>
                    <a:pt x="2814" y="54"/>
                  </a:lnTo>
                  <a:lnTo>
                    <a:pt x="2802" y="48"/>
                  </a:lnTo>
                  <a:lnTo>
                    <a:pt x="2796" y="42"/>
                  </a:lnTo>
                  <a:lnTo>
                    <a:pt x="2724" y="42"/>
                  </a:lnTo>
                  <a:lnTo>
                    <a:pt x="2688" y="18"/>
                  </a:lnTo>
                  <a:lnTo>
                    <a:pt x="2652" y="0"/>
                  </a:lnTo>
                  <a:lnTo>
                    <a:pt x="2598" y="12"/>
                  </a:lnTo>
                  <a:lnTo>
                    <a:pt x="2556" y="6"/>
                  </a:lnTo>
                  <a:lnTo>
                    <a:pt x="2550" y="18"/>
                  </a:lnTo>
                  <a:lnTo>
                    <a:pt x="2514" y="24"/>
                  </a:lnTo>
                  <a:lnTo>
                    <a:pt x="2472" y="66"/>
                  </a:lnTo>
                  <a:lnTo>
                    <a:pt x="2466" y="66"/>
                  </a:lnTo>
                  <a:lnTo>
                    <a:pt x="2466" y="78"/>
                  </a:lnTo>
                  <a:lnTo>
                    <a:pt x="2472" y="78"/>
                  </a:lnTo>
                  <a:lnTo>
                    <a:pt x="2490" y="84"/>
                  </a:lnTo>
                  <a:lnTo>
                    <a:pt x="2502" y="84"/>
                  </a:lnTo>
                  <a:lnTo>
                    <a:pt x="2508" y="90"/>
                  </a:lnTo>
                  <a:lnTo>
                    <a:pt x="2520" y="90"/>
                  </a:lnTo>
                  <a:lnTo>
                    <a:pt x="2532" y="102"/>
                  </a:lnTo>
                  <a:lnTo>
                    <a:pt x="2544" y="108"/>
                  </a:lnTo>
                  <a:lnTo>
                    <a:pt x="2550" y="114"/>
                  </a:lnTo>
                  <a:lnTo>
                    <a:pt x="2550" y="126"/>
                  </a:lnTo>
                  <a:lnTo>
                    <a:pt x="2532" y="144"/>
                  </a:lnTo>
                  <a:lnTo>
                    <a:pt x="2532" y="216"/>
                  </a:lnTo>
                  <a:lnTo>
                    <a:pt x="2538" y="258"/>
                  </a:lnTo>
                  <a:lnTo>
                    <a:pt x="2544" y="264"/>
                  </a:lnTo>
                  <a:lnTo>
                    <a:pt x="2556" y="264"/>
                  </a:lnTo>
                  <a:lnTo>
                    <a:pt x="2556" y="276"/>
                  </a:lnTo>
                  <a:lnTo>
                    <a:pt x="2550" y="282"/>
                  </a:lnTo>
                  <a:lnTo>
                    <a:pt x="2538" y="288"/>
                  </a:lnTo>
                  <a:lnTo>
                    <a:pt x="2514" y="288"/>
                  </a:lnTo>
                  <a:lnTo>
                    <a:pt x="2514" y="300"/>
                  </a:lnTo>
                  <a:lnTo>
                    <a:pt x="2496" y="318"/>
                  </a:lnTo>
                  <a:lnTo>
                    <a:pt x="2484" y="318"/>
                  </a:lnTo>
                  <a:lnTo>
                    <a:pt x="2478" y="312"/>
                  </a:lnTo>
                  <a:lnTo>
                    <a:pt x="2442" y="312"/>
                  </a:lnTo>
                  <a:lnTo>
                    <a:pt x="2406" y="288"/>
                  </a:lnTo>
                  <a:lnTo>
                    <a:pt x="2406" y="372"/>
                  </a:lnTo>
                  <a:lnTo>
                    <a:pt x="2412" y="384"/>
                  </a:lnTo>
                  <a:lnTo>
                    <a:pt x="2418" y="408"/>
                  </a:lnTo>
                  <a:lnTo>
                    <a:pt x="2424" y="420"/>
                  </a:lnTo>
                  <a:lnTo>
                    <a:pt x="2418" y="420"/>
                  </a:lnTo>
                  <a:lnTo>
                    <a:pt x="2418" y="438"/>
                  </a:lnTo>
                  <a:lnTo>
                    <a:pt x="2424" y="450"/>
                  </a:lnTo>
                  <a:lnTo>
                    <a:pt x="2436" y="456"/>
                  </a:lnTo>
                  <a:lnTo>
                    <a:pt x="2442" y="462"/>
                  </a:lnTo>
                  <a:lnTo>
                    <a:pt x="2460" y="462"/>
                  </a:lnTo>
                  <a:lnTo>
                    <a:pt x="2460" y="456"/>
                  </a:lnTo>
                  <a:lnTo>
                    <a:pt x="2454" y="456"/>
                  </a:lnTo>
                  <a:lnTo>
                    <a:pt x="2460" y="450"/>
                  </a:lnTo>
                  <a:lnTo>
                    <a:pt x="2514" y="450"/>
                  </a:lnTo>
                  <a:lnTo>
                    <a:pt x="2526" y="462"/>
                  </a:lnTo>
                  <a:lnTo>
                    <a:pt x="2538" y="468"/>
                  </a:lnTo>
                  <a:lnTo>
                    <a:pt x="2544" y="468"/>
                  </a:lnTo>
                  <a:lnTo>
                    <a:pt x="2550" y="462"/>
                  </a:lnTo>
                  <a:lnTo>
                    <a:pt x="2550" y="438"/>
                  </a:lnTo>
                  <a:lnTo>
                    <a:pt x="2616" y="438"/>
                  </a:lnTo>
                  <a:lnTo>
                    <a:pt x="2616" y="450"/>
                  </a:lnTo>
                  <a:lnTo>
                    <a:pt x="2622" y="456"/>
                  </a:lnTo>
                  <a:lnTo>
                    <a:pt x="2634" y="462"/>
                  </a:lnTo>
                  <a:lnTo>
                    <a:pt x="2652" y="462"/>
                  </a:lnTo>
                  <a:lnTo>
                    <a:pt x="2658" y="468"/>
                  </a:lnTo>
                  <a:lnTo>
                    <a:pt x="2670" y="474"/>
                  </a:lnTo>
                  <a:lnTo>
                    <a:pt x="2682" y="486"/>
                  </a:lnTo>
                  <a:lnTo>
                    <a:pt x="2706" y="498"/>
                  </a:lnTo>
                  <a:lnTo>
                    <a:pt x="2718" y="498"/>
                  </a:lnTo>
                  <a:lnTo>
                    <a:pt x="2724" y="510"/>
                  </a:lnTo>
                  <a:lnTo>
                    <a:pt x="2748" y="534"/>
                  </a:lnTo>
                  <a:lnTo>
                    <a:pt x="2748" y="540"/>
                  </a:lnTo>
                  <a:lnTo>
                    <a:pt x="2742" y="546"/>
                  </a:lnTo>
                  <a:lnTo>
                    <a:pt x="2706" y="546"/>
                  </a:lnTo>
                  <a:lnTo>
                    <a:pt x="2700" y="540"/>
                  </a:lnTo>
                  <a:lnTo>
                    <a:pt x="2688" y="534"/>
                  </a:lnTo>
                  <a:lnTo>
                    <a:pt x="2658" y="534"/>
                  </a:lnTo>
                  <a:lnTo>
                    <a:pt x="2652" y="540"/>
                  </a:lnTo>
                  <a:lnTo>
                    <a:pt x="2646" y="540"/>
                  </a:lnTo>
                  <a:lnTo>
                    <a:pt x="2628" y="558"/>
                  </a:lnTo>
                  <a:lnTo>
                    <a:pt x="2598" y="552"/>
                  </a:lnTo>
                  <a:lnTo>
                    <a:pt x="2598" y="570"/>
                  </a:lnTo>
                  <a:lnTo>
                    <a:pt x="2586" y="570"/>
                  </a:lnTo>
                  <a:lnTo>
                    <a:pt x="2550" y="588"/>
                  </a:lnTo>
                  <a:lnTo>
                    <a:pt x="2544" y="594"/>
                  </a:lnTo>
                  <a:lnTo>
                    <a:pt x="2550" y="606"/>
                  </a:lnTo>
                  <a:lnTo>
                    <a:pt x="2562" y="618"/>
                  </a:lnTo>
                  <a:lnTo>
                    <a:pt x="2538" y="642"/>
                  </a:lnTo>
                  <a:lnTo>
                    <a:pt x="2466" y="642"/>
                  </a:lnTo>
                  <a:lnTo>
                    <a:pt x="2466" y="666"/>
                  </a:lnTo>
                  <a:lnTo>
                    <a:pt x="2460" y="672"/>
                  </a:lnTo>
                  <a:lnTo>
                    <a:pt x="2454" y="684"/>
                  </a:lnTo>
                  <a:lnTo>
                    <a:pt x="2442" y="690"/>
                  </a:lnTo>
                  <a:lnTo>
                    <a:pt x="2424" y="690"/>
                  </a:lnTo>
                  <a:lnTo>
                    <a:pt x="2412" y="696"/>
                  </a:lnTo>
                  <a:lnTo>
                    <a:pt x="2388" y="696"/>
                  </a:lnTo>
                  <a:lnTo>
                    <a:pt x="2376" y="690"/>
                  </a:lnTo>
                  <a:lnTo>
                    <a:pt x="2370" y="684"/>
                  </a:lnTo>
                  <a:lnTo>
                    <a:pt x="2358" y="678"/>
                  </a:lnTo>
                  <a:lnTo>
                    <a:pt x="2352" y="672"/>
                  </a:lnTo>
                  <a:lnTo>
                    <a:pt x="2346" y="672"/>
                  </a:lnTo>
                  <a:lnTo>
                    <a:pt x="2340" y="666"/>
                  </a:lnTo>
                  <a:lnTo>
                    <a:pt x="2316" y="666"/>
                  </a:lnTo>
                  <a:lnTo>
                    <a:pt x="2304" y="672"/>
                  </a:lnTo>
                  <a:lnTo>
                    <a:pt x="2304" y="684"/>
                  </a:lnTo>
                  <a:lnTo>
                    <a:pt x="2298" y="696"/>
                  </a:lnTo>
                  <a:lnTo>
                    <a:pt x="2298" y="708"/>
                  </a:lnTo>
                  <a:lnTo>
                    <a:pt x="2304" y="720"/>
                  </a:lnTo>
                  <a:lnTo>
                    <a:pt x="2322" y="738"/>
                  </a:lnTo>
                  <a:lnTo>
                    <a:pt x="2334" y="744"/>
                  </a:lnTo>
                  <a:lnTo>
                    <a:pt x="2352" y="762"/>
                  </a:lnTo>
                  <a:lnTo>
                    <a:pt x="2364" y="768"/>
                  </a:lnTo>
                  <a:lnTo>
                    <a:pt x="2364" y="774"/>
                  </a:lnTo>
                  <a:lnTo>
                    <a:pt x="2358" y="780"/>
                  </a:lnTo>
                  <a:lnTo>
                    <a:pt x="2352" y="792"/>
                  </a:lnTo>
                  <a:lnTo>
                    <a:pt x="2340" y="804"/>
                  </a:lnTo>
                  <a:lnTo>
                    <a:pt x="2316" y="804"/>
                  </a:lnTo>
                  <a:lnTo>
                    <a:pt x="2316" y="810"/>
                  </a:lnTo>
                  <a:lnTo>
                    <a:pt x="2310" y="822"/>
                  </a:lnTo>
                  <a:lnTo>
                    <a:pt x="2310" y="828"/>
                  </a:lnTo>
                  <a:lnTo>
                    <a:pt x="2298" y="852"/>
                  </a:lnTo>
                  <a:lnTo>
                    <a:pt x="2286" y="858"/>
                  </a:lnTo>
                  <a:lnTo>
                    <a:pt x="2262" y="858"/>
                  </a:lnTo>
                  <a:lnTo>
                    <a:pt x="2244" y="882"/>
                  </a:lnTo>
                  <a:lnTo>
                    <a:pt x="2088" y="882"/>
                  </a:lnTo>
                  <a:lnTo>
                    <a:pt x="2070" y="894"/>
                  </a:lnTo>
                  <a:lnTo>
                    <a:pt x="2010" y="930"/>
                  </a:lnTo>
                  <a:lnTo>
                    <a:pt x="1992" y="942"/>
                  </a:lnTo>
                  <a:lnTo>
                    <a:pt x="1986" y="948"/>
                  </a:lnTo>
                  <a:lnTo>
                    <a:pt x="1968" y="948"/>
                  </a:lnTo>
                  <a:lnTo>
                    <a:pt x="1962" y="942"/>
                  </a:lnTo>
                  <a:lnTo>
                    <a:pt x="1956" y="942"/>
                  </a:lnTo>
                  <a:lnTo>
                    <a:pt x="1950" y="930"/>
                  </a:lnTo>
                  <a:lnTo>
                    <a:pt x="1950" y="924"/>
                  </a:lnTo>
                  <a:lnTo>
                    <a:pt x="1938" y="924"/>
                  </a:lnTo>
                  <a:lnTo>
                    <a:pt x="1926" y="930"/>
                  </a:lnTo>
                  <a:lnTo>
                    <a:pt x="1914" y="930"/>
                  </a:lnTo>
                  <a:lnTo>
                    <a:pt x="1908" y="936"/>
                  </a:lnTo>
                  <a:lnTo>
                    <a:pt x="1896" y="936"/>
                  </a:lnTo>
                  <a:lnTo>
                    <a:pt x="1890" y="930"/>
                  </a:lnTo>
                  <a:lnTo>
                    <a:pt x="1866" y="918"/>
                  </a:lnTo>
                  <a:lnTo>
                    <a:pt x="1848" y="912"/>
                  </a:lnTo>
                  <a:lnTo>
                    <a:pt x="1800" y="912"/>
                  </a:lnTo>
                  <a:lnTo>
                    <a:pt x="1776" y="906"/>
                  </a:lnTo>
                  <a:lnTo>
                    <a:pt x="1764" y="900"/>
                  </a:lnTo>
                  <a:lnTo>
                    <a:pt x="1758" y="888"/>
                  </a:lnTo>
                  <a:lnTo>
                    <a:pt x="1740" y="870"/>
                  </a:lnTo>
                  <a:lnTo>
                    <a:pt x="1728" y="870"/>
                  </a:lnTo>
                  <a:lnTo>
                    <a:pt x="1710" y="864"/>
                  </a:lnTo>
                  <a:lnTo>
                    <a:pt x="1656" y="864"/>
                  </a:lnTo>
                  <a:lnTo>
                    <a:pt x="1650" y="858"/>
                  </a:lnTo>
                  <a:lnTo>
                    <a:pt x="1644" y="858"/>
                  </a:lnTo>
                  <a:lnTo>
                    <a:pt x="1632" y="852"/>
                  </a:lnTo>
                  <a:lnTo>
                    <a:pt x="1620" y="852"/>
                  </a:lnTo>
                  <a:lnTo>
                    <a:pt x="1614" y="858"/>
                  </a:lnTo>
                  <a:lnTo>
                    <a:pt x="1602" y="864"/>
                  </a:lnTo>
                  <a:lnTo>
                    <a:pt x="1596" y="870"/>
                  </a:lnTo>
                  <a:lnTo>
                    <a:pt x="1560" y="864"/>
                  </a:lnTo>
                  <a:lnTo>
                    <a:pt x="1512" y="864"/>
                  </a:lnTo>
                  <a:lnTo>
                    <a:pt x="1458" y="858"/>
                  </a:lnTo>
                  <a:lnTo>
                    <a:pt x="1398" y="864"/>
                  </a:lnTo>
                  <a:lnTo>
                    <a:pt x="1386" y="858"/>
                  </a:lnTo>
                  <a:lnTo>
                    <a:pt x="1380" y="846"/>
                  </a:lnTo>
                  <a:lnTo>
                    <a:pt x="1368" y="840"/>
                  </a:lnTo>
                  <a:lnTo>
                    <a:pt x="1338" y="810"/>
                  </a:lnTo>
                  <a:lnTo>
                    <a:pt x="1332" y="798"/>
                  </a:lnTo>
                  <a:lnTo>
                    <a:pt x="1290" y="756"/>
                  </a:lnTo>
                  <a:lnTo>
                    <a:pt x="1278" y="732"/>
                  </a:lnTo>
                  <a:lnTo>
                    <a:pt x="1242" y="732"/>
                  </a:lnTo>
                  <a:lnTo>
                    <a:pt x="1236" y="726"/>
                  </a:lnTo>
                  <a:lnTo>
                    <a:pt x="1224" y="726"/>
                  </a:lnTo>
                  <a:lnTo>
                    <a:pt x="1200" y="714"/>
                  </a:lnTo>
                  <a:lnTo>
                    <a:pt x="1194" y="714"/>
                  </a:lnTo>
                  <a:lnTo>
                    <a:pt x="1188" y="708"/>
                  </a:lnTo>
                  <a:lnTo>
                    <a:pt x="1182" y="708"/>
                  </a:lnTo>
                  <a:lnTo>
                    <a:pt x="1176" y="696"/>
                  </a:lnTo>
                  <a:lnTo>
                    <a:pt x="1164" y="690"/>
                  </a:lnTo>
                  <a:lnTo>
                    <a:pt x="1158" y="690"/>
                  </a:lnTo>
                  <a:lnTo>
                    <a:pt x="1146" y="684"/>
                  </a:lnTo>
                  <a:lnTo>
                    <a:pt x="1140" y="684"/>
                  </a:lnTo>
                  <a:lnTo>
                    <a:pt x="1134" y="678"/>
                  </a:lnTo>
                  <a:lnTo>
                    <a:pt x="1038" y="678"/>
                  </a:lnTo>
                  <a:lnTo>
                    <a:pt x="1014" y="672"/>
                  </a:lnTo>
                  <a:lnTo>
                    <a:pt x="996" y="666"/>
                  </a:lnTo>
                  <a:lnTo>
                    <a:pt x="990" y="666"/>
                  </a:lnTo>
                  <a:lnTo>
                    <a:pt x="978" y="660"/>
                  </a:lnTo>
                  <a:lnTo>
                    <a:pt x="966" y="660"/>
                  </a:lnTo>
                  <a:lnTo>
                    <a:pt x="954" y="654"/>
                  </a:lnTo>
                  <a:lnTo>
                    <a:pt x="948" y="648"/>
                  </a:lnTo>
                  <a:lnTo>
                    <a:pt x="942" y="636"/>
                  </a:lnTo>
                  <a:lnTo>
                    <a:pt x="936" y="618"/>
                  </a:lnTo>
                  <a:lnTo>
                    <a:pt x="936" y="606"/>
                  </a:lnTo>
                  <a:lnTo>
                    <a:pt x="948" y="594"/>
                  </a:lnTo>
                  <a:lnTo>
                    <a:pt x="948" y="588"/>
                  </a:lnTo>
                  <a:lnTo>
                    <a:pt x="942" y="582"/>
                  </a:lnTo>
                  <a:lnTo>
                    <a:pt x="936" y="570"/>
                  </a:lnTo>
                  <a:lnTo>
                    <a:pt x="930" y="564"/>
                  </a:lnTo>
                  <a:lnTo>
                    <a:pt x="930" y="552"/>
                  </a:lnTo>
                  <a:lnTo>
                    <a:pt x="924" y="540"/>
                  </a:lnTo>
                  <a:lnTo>
                    <a:pt x="912" y="528"/>
                  </a:lnTo>
                  <a:lnTo>
                    <a:pt x="888" y="510"/>
                  </a:lnTo>
                  <a:lnTo>
                    <a:pt x="876" y="492"/>
                  </a:lnTo>
                  <a:lnTo>
                    <a:pt x="870" y="480"/>
                  </a:lnTo>
                  <a:lnTo>
                    <a:pt x="852" y="462"/>
                  </a:lnTo>
                  <a:lnTo>
                    <a:pt x="834" y="456"/>
                  </a:lnTo>
                  <a:lnTo>
                    <a:pt x="822" y="450"/>
                  </a:lnTo>
                  <a:lnTo>
                    <a:pt x="810" y="450"/>
                  </a:lnTo>
                  <a:lnTo>
                    <a:pt x="804" y="444"/>
                  </a:lnTo>
                  <a:lnTo>
                    <a:pt x="786" y="432"/>
                  </a:lnTo>
                  <a:lnTo>
                    <a:pt x="750" y="444"/>
                  </a:lnTo>
                  <a:lnTo>
                    <a:pt x="726" y="420"/>
                  </a:lnTo>
                  <a:lnTo>
                    <a:pt x="720" y="408"/>
                  </a:lnTo>
                  <a:lnTo>
                    <a:pt x="708" y="408"/>
                  </a:lnTo>
                  <a:lnTo>
                    <a:pt x="696" y="402"/>
                  </a:lnTo>
                  <a:lnTo>
                    <a:pt x="684" y="402"/>
                  </a:lnTo>
                  <a:lnTo>
                    <a:pt x="672" y="396"/>
                  </a:lnTo>
                  <a:lnTo>
                    <a:pt x="672" y="378"/>
                  </a:lnTo>
                  <a:lnTo>
                    <a:pt x="648" y="378"/>
                  </a:lnTo>
                  <a:lnTo>
                    <a:pt x="654" y="372"/>
                  </a:lnTo>
                  <a:lnTo>
                    <a:pt x="654" y="360"/>
                  </a:lnTo>
                  <a:lnTo>
                    <a:pt x="648" y="354"/>
                  </a:lnTo>
                  <a:lnTo>
                    <a:pt x="612" y="354"/>
                  </a:lnTo>
                  <a:lnTo>
                    <a:pt x="600" y="348"/>
                  </a:lnTo>
                  <a:lnTo>
                    <a:pt x="582" y="348"/>
                  </a:lnTo>
                  <a:lnTo>
                    <a:pt x="576" y="354"/>
                  </a:lnTo>
                  <a:lnTo>
                    <a:pt x="576" y="360"/>
                  </a:lnTo>
                  <a:lnTo>
                    <a:pt x="594" y="378"/>
                  </a:lnTo>
                  <a:lnTo>
                    <a:pt x="594" y="390"/>
                  </a:lnTo>
                  <a:lnTo>
                    <a:pt x="588" y="396"/>
                  </a:lnTo>
                  <a:lnTo>
                    <a:pt x="546" y="396"/>
                  </a:lnTo>
                  <a:lnTo>
                    <a:pt x="534" y="408"/>
                  </a:lnTo>
                  <a:lnTo>
                    <a:pt x="534" y="426"/>
                  </a:lnTo>
                  <a:lnTo>
                    <a:pt x="546" y="450"/>
                  </a:lnTo>
                  <a:lnTo>
                    <a:pt x="558" y="462"/>
                  </a:lnTo>
                  <a:lnTo>
                    <a:pt x="570" y="486"/>
                  </a:lnTo>
                  <a:lnTo>
                    <a:pt x="570" y="504"/>
                  </a:lnTo>
                  <a:lnTo>
                    <a:pt x="564" y="510"/>
                  </a:lnTo>
                  <a:lnTo>
                    <a:pt x="546" y="510"/>
                  </a:lnTo>
                  <a:lnTo>
                    <a:pt x="528" y="528"/>
                  </a:lnTo>
                  <a:lnTo>
                    <a:pt x="516" y="516"/>
                  </a:lnTo>
                  <a:lnTo>
                    <a:pt x="468" y="516"/>
                  </a:lnTo>
                  <a:lnTo>
                    <a:pt x="444" y="504"/>
                  </a:lnTo>
                  <a:lnTo>
                    <a:pt x="432" y="504"/>
                  </a:lnTo>
                  <a:lnTo>
                    <a:pt x="420" y="498"/>
                  </a:lnTo>
                  <a:lnTo>
                    <a:pt x="408" y="498"/>
                  </a:lnTo>
                  <a:lnTo>
                    <a:pt x="408" y="636"/>
                  </a:lnTo>
                  <a:lnTo>
                    <a:pt x="414" y="636"/>
                  </a:lnTo>
                  <a:lnTo>
                    <a:pt x="420" y="642"/>
                  </a:lnTo>
                  <a:lnTo>
                    <a:pt x="426" y="642"/>
                  </a:lnTo>
                  <a:lnTo>
                    <a:pt x="432" y="648"/>
                  </a:lnTo>
                  <a:lnTo>
                    <a:pt x="432" y="660"/>
                  </a:lnTo>
                  <a:lnTo>
                    <a:pt x="426" y="666"/>
                  </a:lnTo>
                  <a:lnTo>
                    <a:pt x="420" y="666"/>
                  </a:lnTo>
                  <a:lnTo>
                    <a:pt x="408" y="654"/>
                  </a:lnTo>
                  <a:lnTo>
                    <a:pt x="390" y="666"/>
                  </a:lnTo>
                  <a:lnTo>
                    <a:pt x="384" y="660"/>
                  </a:lnTo>
                  <a:lnTo>
                    <a:pt x="378" y="648"/>
                  </a:lnTo>
                  <a:lnTo>
                    <a:pt x="372" y="642"/>
                  </a:lnTo>
                  <a:lnTo>
                    <a:pt x="360" y="642"/>
                  </a:lnTo>
                  <a:lnTo>
                    <a:pt x="324" y="660"/>
                  </a:lnTo>
                  <a:lnTo>
                    <a:pt x="312" y="660"/>
                  </a:lnTo>
                  <a:lnTo>
                    <a:pt x="300" y="666"/>
                  </a:lnTo>
                  <a:lnTo>
                    <a:pt x="288" y="666"/>
                  </a:lnTo>
                  <a:lnTo>
                    <a:pt x="276" y="672"/>
                  </a:lnTo>
                  <a:lnTo>
                    <a:pt x="270" y="678"/>
                  </a:lnTo>
                  <a:lnTo>
                    <a:pt x="270" y="684"/>
                  </a:lnTo>
                  <a:lnTo>
                    <a:pt x="276" y="690"/>
                  </a:lnTo>
                  <a:lnTo>
                    <a:pt x="288" y="696"/>
                  </a:lnTo>
                  <a:lnTo>
                    <a:pt x="306" y="696"/>
                  </a:lnTo>
                  <a:lnTo>
                    <a:pt x="306" y="726"/>
                  </a:lnTo>
                  <a:lnTo>
                    <a:pt x="318" y="750"/>
                  </a:lnTo>
                  <a:lnTo>
                    <a:pt x="360" y="792"/>
                  </a:lnTo>
                  <a:lnTo>
                    <a:pt x="366" y="804"/>
                  </a:lnTo>
                  <a:lnTo>
                    <a:pt x="378" y="810"/>
                  </a:lnTo>
                  <a:lnTo>
                    <a:pt x="378" y="822"/>
                  </a:lnTo>
                  <a:lnTo>
                    <a:pt x="360" y="822"/>
                  </a:lnTo>
                  <a:lnTo>
                    <a:pt x="354" y="828"/>
                  </a:lnTo>
                  <a:lnTo>
                    <a:pt x="354" y="834"/>
                  </a:lnTo>
                  <a:lnTo>
                    <a:pt x="372" y="852"/>
                  </a:lnTo>
                  <a:lnTo>
                    <a:pt x="348" y="852"/>
                  </a:lnTo>
                  <a:lnTo>
                    <a:pt x="348" y="864"/>
                  </a:lnTo>
                  <a:lnTo>
                    <a:pt x="354" y="870"/>
                  </a:lnTo>
                  <a:lnTo>
                    <a:pt x="354" y="882"/>
                  </a:lnTo>
                  <a:lnTo>
                    <a:pt x="372" y="900"/>
                  </a:lnTo>
                  <a:lnTo>
                    <a:pt x="372" y="912"/>
                  </a:lnTo>
                  <a:lnTo>
                    <a:pt x="366" y="918"/>
                  </a:lnTo>
                  <a:lnTo>
                    <a:pt x="342" y="918"/>
                  </a:lnTo>
                  <a:lnTo>
                    <a:pt x="294" y="936"/>
                  </a:lnTo>
                  <a:lnTo>
                    <a:pt x="282" y="948"/>
                  </a:lnTo>
                  <a:lnTo>
                    <a:pt x="270" y="954"/>
                  </a:lnTo>
                  <a:lnTo>
                    <a:pt x="264" y="960"/>
                  </a:lnTo>
                  <a:lnTo>
                    <a:pt x="264" y="978"/>
                  </a:lnTo>
                  <a:lnTo>
                    <a:pt x="258" y="990"/>
                  </a:lnTo>
                  <a:lnTo>
                    <a:pt x="252" y="996"/>
                  </a:lnTo>
                  <a:lnTo>
                    <a:pt x="234" y="996"/>
                  </a:lnTo>
                  <a:lnTo>
                    <a:pt x="216" y="990"/>
                  </a:lnTo>
                  <a:lnTo>
                    <a:pt x="186" y="990"/>
                  </a:lnTo>
                  <a:lnTo>
                    <a:pt x="168" y="1008"/>
                  </a:lnTo>
                  <a:lnTo>
                    <a:pt x="162" y="1020"/>
                  </a:lnTo>
                  <a:lnTo>
                    <a:pt x="162" y="1044"/>
                  </a:lnTo>
                  <a:lnTo>
                    <a:pt x="156" y="1050"/>
                  </a:lnTo>
                  <a:lnTo>
                    <a:pt x="126" y="1044"/>
                  </a:lnTo>
                  <a:lnTo>
                    <a:pt x="114" y="1050"/>
                  </a:lnTo>
                  <a:lnTo>
                    <a:pt x="108" y="1044"/>
                  </a:lnTo>
                  <a:lnTo>
                    <a:pt x="102" y="1032"/>
                  </a:lnTo>
                  <a:lnTo>
                    <a:pt x="96" y="1026"/>
                  </a:lnTo>
                  <a:lnTo>
                    <a:pt x="84" y="1026"/>
                  </a:lnTo>
                  <a:lnTo>
                    <a:pt x="72" y="1038"/>
                  </a:lnTo>
                  <a:lnTo>
                    <a:pt x="48" y="1038"/>
                  </a:lnTo>
                  <a:lnTo>
                    <a:pt x="48" y="1056"/>
                  </a:lnTo>
                  <a:lnTo>
                    <a:pt x="36" y="1062"/>
                  </a:lnTo>
                  <a:lnTo>
                    <a:pt x="30" y="1068"/>
                  </a:lnTo>
                  <a:lnTo>
                    <a:pt x="18" y="1068"/>
                  </a:lnTo>
                  <a:lnTo>
                    <a:pt x="6" y="1074"/>
                  </a:lnTo>
                  <a:lnTo>
                    <a:pt x="0" y="1080"/>
                  </a:lnTo>
                  <a:lnTo>
                    <a:pt x="0" y="1086"/>
                  </a:lnTo>
                  <a:lnTo>
                    <a:pt x="12" y="1092"/>
                  </a:lnTo>
                  <a:lnTo>
                    <a:pt x="18" y="1104"/>
                  </a:lnTo>
                  <a:lnTo>
                    <a:pt x="18" y="1116"/>
                  </a:lnTo>
                  <a:lnTo>
                    <a:pt x="0" y="1116"/>
                  </a:lnTo>
                  <a:lnTo>
                    <a:pt x="0" y="1140"/>
                  </a:lnTo>
                  <a:lnTo>
                    <a:pt x="18" y="1140"/>
                  </a:lnTo>
                  <a:lnTo>
                    <a:pt x="18" y="1152"/>
                  </a:lnTo>
                  <a:lnTo>
                    <a:pt x="12" y="1164"/>
                  </a:lnTo>
                  <a:lnTo>
                    <a:pt x="12" y="1176"/>
                  </a:lnTo>
                  <a:lnTo>
                    <a:pt x="24" y="1188"/>
                  </a:lnTo>
                  <a:lnTo>
                    <a:pt x="36" y="1188"/>
                  </a:lnTo>
                  <a:lnTo>
                    <a:pt x="42" y="1182"/>
                  </a:lnTo>
                  <a:lnTo>
                    <a:pt x="66" y="1182"/>
                  </a:lnTo>
                  <a:lnTo>
                    <a:pt x="78" y="1188"/>
                  </a:lnTo>
                  <a:lnTo>
                    <a:pt x="84" y="1188"/>
                  </a:lnTo>
                  <a:lnTo>
                    <a:pt x="96" y="1194"/>
                  </a:lnTo>
                  <a:lnTo>
                    <a:pt x="102" y="1200"/>
                  </a:lnTo>
                  <a:lnTo>
                    <a:pt x="102" y="1242"/>
                  </a:lnTo>
                  <a:lnTo>
                    <a:pt x="114" y="1266"/>
                  </a:lnTo>
                  <a:lnTo>
                    <a:pt x="120" y="1272"/>
                  </a:lnTo>
                  <a:lnTo>
                    <a:pt x="126" y="1272"/>
                  </a:lnTo>
                  <a:lnTo>
                    <a:pt x="138" y="1284"/>
                  </a:lnTo>
                  <a:lnTo>
                    <a:pt x="132" y="1290"/>
                  </a:lnTo>
                  <a:lnTo>
                    <a:pt x="102" y="1290"/>
                  </a:lnTo>
                  <a:lnTo>
                    <a:pt x="96" y="1296"/>
                  </a:lnTo>
                  <a:lnTo>
                    <a:pt x="96" y="1308"/>
                  </a:lnTo>
                  <a:lnTo>
                    <a:pt x="108" y="1314"/>
                  </a:lnTo>
                  <a:lnTo>
                    <a:pt x="114" y="1320"/>
                  </a:lnTo>
                  <a:lnTo>
                    <a:pt x="162" y="1320"/>
                  </a:lnTo>
                  <a:lnTo>
                    <a:pt x="168" y="1332"/>
                  </a:lnTo>
                  <a:lnTo>
                    <a:pt x="180" y="1332"/>
                  </a:lnTo>
                  <a:lnTo>
                    <a:pt x="192" y="1338"/>
                  </a:lnTo>
                  <a:lnTo>
                    <a:pt x="204" y="1350"/>
                  </a:lnTo>
                  <a:lnTo>
                    <a:pt x="216" y="1374"/>
                  </a:lnTo>
                  <a:lnTo>
                    <a:pt x="216" y="1398"/>
                  </a:lnTo>
                  <a:lnTo>
                    <a:pt x="252" y="1410"/>
                  </a:lnTo>
                  <a:lnTo>
                    <a:pt x="264" y="1404"/>
                  </a:lnTo>
                  <a:lnTo>
                    <a:pt x="264" y="1410"/>
                  </a:lnTo>
                  <a:lnTo>
                    <a:pt x="270" y="1416"/>
                  </a:lnTo>
                  <a:lnTo>
                    <a:pt x="276" y="1428"/>
                  </a:lnTo>
                  <a:lnTo>
                    <a:pt x="288" y="1434"/>
                  </a:lnTo>
                  <a:lnTo>
                    <a:pt x="366" y="1434"/>
                  </a:lnTo>
                  <a:lnTo>
                    <a:pt x="378" y="1428"/>
                  </a:lnTo>
                  <a:lnTo>
                    <a:pt x="384" y="1416"/>
                  </a:lnTo>
                  <a:lnTo>
                    <a:pt x="402" y="1410"/>
                  </a:lnTo>
                  <a:lnTo>
                    <a:pt x="426" y="1398"/>
                  </a:lnTo>
                  <a:lnTo>
                    <a:pt x="438" y="1398"/>
                  </a:lnTo>
                  <a:lnTo>
                    <a:pt x="456" y="1410"/>
                  </a:lnTo>
                  <a:lnTo>
                    <a:pt x="480" y="1434"/>
                  </a:lnTo>
                  <a:lnTo>
                    <a:pt x="522" y="1434"/>
                  </a:lnTo>
                  <a:lnTo>
                    <a:pt x="522" y="1494"/>
                  </a:lnTo>
                  <a:lnTo>
                    <a:pt x="516" y="1500"/>
                  </a:lnTo>
                  <a:lnTo>
                    <a:pt x="498" y="1500"/>
                  </a:lnTo>
                  <a:lnTo>
                    <a:pt x="498" y="1506"/>
                  </a:lnTo>
                  <a:lnTo>
                    <a:pt x="504" y="1512"/>
                  </a:lnTo>
                  <a:lnTo>
                    <a:pt x="504" y="1536"/>
                  </a:lnTo>
                  <a:lnTo>
                    <a:pt x="498" y="1548"/>
                  </a:lnTo>
                  <a:lnTo>
                    <a:pt x="486" y="1554"/>
                  </a:lnTo>
                  <a:lnTo>
                    <a:pt x="456" y="1554"/>
                  </a:lnTo>
                  <a:lnTo>
                    <a:pt x="474" y="1578"/>
                  </a:lnTo>
                  <a:lnTo>
                    <a:pt x="456" y="1584"/>
                  </a:lnTo>
                  <a:lnTo>
                    <a:pt x="456" y="1608"/>
                  </a:lnTo>
                  <a:lnTo>
                    <a:pt x="480" y="1620"/>
                  </a:lnTo>
                  <a:lnTo>
                    <a:pt x="492" y="1620"/>
                  </a:lnTo>
                  <a:lnTo>
                    <a:pt x="498" y="1626"/>
                  </a:lnTo>
                  <a:lnTo>
                    <a:pt x="504" y="1638"/>
                  </a:lnTo>
                  <a:lnTo>
                    <a:pt x="522" y="1656"/>
                  </a:lnTo>
                  <a:lnTo>
                    <a:pt x="522" y="1668"/>
                  </a:lnTo>
                  <a:lnTo>
                    <a:pt x="510" y="1674"/>
                  </a:lnTo>
                  <a:lnTo>
                    <a:pt x="504" y="1680"/>
                  </a:lnTo>
                  <a:lnTo>
                    <a:pt x="498" y="1680"/>
                  </a:lnTo>
                  <a:lnTo>
                    <a:pt x="486" y="1698"/>
                  </a:lnTo>
                  <a:lnTo>
                    <a:pt x="474" y="1686"/>
                  </a:lnTo>
                  <a:lnTo>
                    <a:pt x="474" y="1668"/>
                  </a:lnTo>
                  <a:lnTo>
                    <a:pt x="462" y="1668"/>
                  </a:lnTo>
                  <a:lnTo>
                    <a:pt x="456" y="1674"/>
                  </a:lnTo>
                  <a:lnTo>
                    <a:pt x="450" y="1674"/>
                  </a:lnTo>
                  <a:lnTo>
                    <a:pt x="450" y="1692"/>
                  </a:lnTo>
                  <a:lnTo>
                    <a:pt x="456" y="1698"/>
                  </a:lnTo>
                  <a:lnTo>
                    <a:pt x="462" y="1710"/>
                  </a:lnTo>
                  <a:lnTo>
                    <a:pt x="474" y="1722"/>
                  </a:lnTo>
                  <a:lnTo>
                    <a:pt x="480" y="1722"/>
                  </a:lnTo>
                  <a:lnTo>
                    <a:pt x="480" y="1734"/>
                  </a:lnTo>
                  <a:lnTo>
                    <a:pt x="474" y="1740"/>
                  </a:lnTo>
                  <a:lnTo>
                    <a:pt x="474" y="1758"/>
                  </a:lnTo>
                  <a:lnTo>
                    <a:pt x="480" y="1764"/>
                  </a:lnTo>
                  <a:lnTo>
                    <a:pt x="510" y="1764"/>
                  </a:lnTo>
                  <a:lnTo>
                    <a:pt x="516" y="1776"/>
                  </a:lnTo>
                  <a:lnTo>
                    <a:pt x="528" y="1788"/>
                  </a:lnTo>
                  <a:lnTo>
                    <a:pt x="540" y="1794"/>
                  </a:lnTo>
                  <a:lnTo>
                    <a:pt x="552" y="1794"/>
                  </a:lnTo>
                  <a:lnTo>
                    <a:pt x="558" y="1800"/>
                  </a:lnTo>
                  <a:lnTo>
                    <a:pt x="564" y="1800"/>
                  </a:lnTo>
                  <a:lnTo>
                    <a:pt x="582" y="1818"/>
                  </a:lnTo>
                  <a:lnTo>
                    <a:pt x="600" y="1812"/>
                  </a:lnTo>
                  <a:lnTo>
                    <a:pt x="600" y="1830"/>
                  </a:lnTo>
                  <a:lnTo>
                    <a:pt x="612" y="1836"/>
                  </a:lnTo>
                  <a:lnTo>
                    <a:pt x="624" y="1836"/>
                  </a:lnTo>
                  <a:lnTo>
                    <a:pt x="666" y="1872"/>
                  </a:lnTo>
                  <a:lnTo>
                    <a:pt x="690" y="1854"/>
                  </a:lnTo>
                  <a:lnTo>
                    <a:pt x="696" y="1848"/>
                  </a:lnTo>
                  <a:lnTo>
                    <a:pt x="708" y="1842"/>
                  </a:lnTo>
                  <a:lnTo>
                    <a:pt x="720" y="1842"/>
                  </a:lnTo>
                  <a:lnTo>
                    <a:pt x="732" y="1848"/>
                  </a:lnTo>
                  <a:lnTo>
                    <a:pt x="744" y="1860"/>
                  </a:lnTo>
                  <a:lnTo>
                    <a:pt x="750" y="1872"/>
                  </a:lnTo>
                  <a:lnTo>
                    <a:pt x="762" y="1878"/>
                  </a:lnTo>
                  <a:lnTo>
                    <a:pt x="780" y="1896"/>
                  </a:lnTo>
                  <a:lnTo>
                    <a:pt x="822" y="1902"/>
                  </a:lnTo>
                  <a:lnTo>
                    <a:pt x="828" y="1914"/>
                  </a:lnTo>
                  <a:lnTo>
                    <a:pt x="834" y="1920"/>
                  </a:lnTo>
                  <a:lnTo>
                    <a:pt x="840" y="1932"/>
                  </a:lnTo>
                  <a:lnTo>
                    <a:pt x="846" y="1938"/>
                  </a:lnTo>
                  <a:lnTo>
                    <a:pt x="846" y="1950"/>
                  </a:lnTo>
                  <a:lnTo>
                    <a:pt x="858" y="1950"/>
                  </a:lnTo>
                  <a:lnTo>
                    <a:pt x="858" y="1944"/>
                  </a:lnTo>
                  <a:lnTo>
                    <a:pt x="864" y="1938"/>
                  </a:lnTo>
                  <a:lnTo>
                    <a:pt x="870" y="1926"/>
                  </a:lnTo>
                  <a:lnTo>
                    <a:pt x="882" y="1926"/>
                  </a:lnTo>
                  <a:lnTo>
                    <a:pt x="888" y="1932"/>
                  </a:lnTo>
                  <a:lnTo>
                    <a:pt x="894" y="1944"/>
                  </a:lnTo>
                  <a:lnTo>
                    <a:pt x="894" y="1962"/>
                  </a:lnTo>
                  <a:lnTo>
                    <a:pt x="924" y="1992"/>
                  </a:lnTo>
                  <a:lnTo>
                    <a:pt x="936" y="1998"/>
                  </a:lnTo>
                  <a:lnTo>
                    <a:pt x="942" y="1992"/>
                  </a:lnTo>
                  <a:lnTo>
                    <a:pt x="954" y="1986"/>
                  </a:lnTo>
                  <a:lnTo>
                    <a:pt x="960" y="1986"/>
                  </a:lnTo>
                  <a:lnTo>
                    <a:pt x="966" y="1992"/>
                  </a:lnTo>
                  <a:lnTo>
                    <a:pt x="966" y="1998"/>
                  </a:lnTo>
                  <a:lnTo>
                    <a:pt x="960" y="2004"/>
                  </a:lnTo>
                  <a:lnTo>
                    <a:pt x="960" y="2010"/>
                  </a:lnTo>
                  <a:lnTo>
                    <a:pt x="966" y="2010"/>
                  </a:lnTo>
                  <a:lnTo>
                    <a:pt x="972" y="2016"/>
                  </a:lnTo>
                  <a:lnTo>
                    <a:pt x="990" y="2022"/>
                  </a:lnTo>
                  <a:lnTo>
                    <a:pt x="1002" y="2022"/>
                  </a:lnTo>
                  <a:lnTo>
                    <a:pt x="1008" y="2016"/>
                  </a:lnTo>
                  <a:lnTo>
                    <a:pt x="1014" y="2016"/>
                  </a:lnTo>
                  <a:lnTo>
                    <a:pt x="1014" y="2034"/>
                  </a:lnTo>
                  <a:lnTo>
                    <a:pt x="1020" y="2040"/>
                  </a:lnTo>
                  <a:lnTo>
                    <a:pt x="1032" y="2040"/>
                  </a:lnTo>
                  <a:lnTo>
                    <a:pt x="1044" y="2028"/>
                  </a:lnTo>
                  <a:lnTo>
                    <a:pt x="1044" y="2022"/>
                  </a:lnTo>
                  <a:lnTo>
                    <a:pt x="1044" y="2034"/>
                  </a:lnTo>
                  <a:lnTo>
                    <a:pt x="1050" y="2040"/>
                  </a:lnTo>
                  <a:lnTo>
                    <a:pt x="1068" y="2040"/>
                  </a:lnTo>
                  <a:lnTo>
                    <a:pt x="1074" y="2034"/>
                  </a:lnTo>
                  <a:lnTo>
                    <a:pt x="1074" y="2028"/>
                  </a:lnTo>
                  <a:lnTo>
                    <a:pt x="1086" y="2034"/>
                  </a:lnTo>
                  <a:lnTo>
                    <a:pt x="1092" y="2040"/>
                  </a:lnTo>
                  <a:lnTo>
                    <a:pt x="1110" y="2046"/>
                  </a:lnTo>
                  <a:lnTo>
                    <a:pt x="1134" y="2058"/>
                  </a:lnTo>
                  <a:lnTo>
                    <a:pt x="1158" y="2058"/>
                  </a:lnTo>
                  <a:lnTo>
                    <a:pt x="1176" y="2040"/>
                  </a:lnTo>
                  <a:lnTo>
                    <a:pt x="1194" y="2034"/>
                  </a:lnTo>
                  <a:lnTo>
                    <a:pt x="1206" y="2028"/>
                  </a:lnTo>
                  <a:lnTo>
                    <a:pt x="1212" y="2028"/>
                  </a:lnTo>
                  <a:lnTo>
                    <a:pt x="1224" y="2034"/>
                  </a:lnTo>
                  <a:lnTo>
                    <a:pt x="1230" y="2040"/>
                  </a:lnTo>
                  <a:lnTo>
                    <a:pt x="1230" y="2088"/>
                  </a:lnTo>
                  <a:lnTo>
                    <a:pt x="1236" y="2094"/>
                  </a:lnTo>
                  <a:lnTo>
                    <a:pt x="1242" y="2094"/>
                  </a:lnTo>
                  <a:lnTo>
                    <a:pt x="1242" y="2088"/>
                  </a:lnTo>
                  <a:lnTo>
                    <a:pt x="1248" y="2082"/>
                  </a:lnTo>
                  <a:lnTo>
                    <a:pt x="1254" y="2070"/>
                  </a:lnTo>
                  <a:lnTo>
                    <a:pt x="1266" y="2052"/>
                  </a:lnTo>
                  <a:lnTo>
                    <a:pt x="1272" y="2040"/>
                  </a:lnTo>
                  <a:lnTo>
                    <a:pt x="1284" y="2028"/>
                  </a:lnTo>
                  <a:lnTo>
                    <a:pt x="1290" y="2016"/>
                  </a:lnTo>
                  <a:lnTo>
                    <a:pt x="1302" y="2016"/>
                  </a:lnTo>
                  <a:lnTo>
                    <a:pt x="1314" y="2022"/>
                  </a:lnTo>
                  <a:lnTo>
                    <a:pt x="1338" y="2022"/>
                  </a:lnTo>
                  <a:lnTo>
                    <a:pt x="1338" y="2046"/>
                  </a:lnTo>
                  <a:lnTo>
                    <a:pt x="1344" y="2046"/>
                  </a:lnTo>
                  <a:lnTo>
                    <a:pt x="1350" y="2040"/>
                  </a:lnTo>
                  <a:lnTo>
                    <a:pt x="1362" y="2034"/>
                  </a:lnTo>
                  <a:lnTo>
                    <a:pt x="1374" y="2034"/>
                  </a:lnTo>
                  <a:lnTo>
                    <a:pt x="1386" y="2028"/>
                  </a:lnTo>
                  <a:lnTo>
                    <a:pt x="1398" y="2028"/>
                  </a:lnTo>
                  <a:lnTo>
                    <a:pt x="1410" y="2034"/>
                  </a:lnTo>
                  <a:lnTo>
                    <a:pt x="1422" y="2046"/>
                  </a:lnTo>
                  <a:lnTo>
                    <a:pt x="1428" y="2058"/>
                  </a:lnTo>
                  <a:lnTo>
                    <a:pt x="1428" y="2064"/>
                  </a:lnTo>
                  <a:lnTo>
                    <a:pt x="1482" y="2064"/>
                  </a:lnTo>
                  <a:lnTo>
                    <a:pt x="1494" y="2052"/>
                  </a:lnTo>
                  <a:lnTo>
                    <a:pt x="1494" y="2034"/>
                  </a:lnTo>
                  <a:lnTo>
                    <a:pt x="1488" y="2022"/>
                  </a:lnTo>
                  <a:lnTo>
                    <a:pt x="1518" y="2022"/>
                  </a:lnTo>
                  <a:lnTo>
                    <a:pt x="1524" y="2016"/>
                  </a:lnTo>
                  <a:lnTo>
                    <a:pt x="1524" y="1992"/>
                  </a:lnTo>
                  <a:lnTo>
                    <a:pt x="1518" y="1986"/>
                  </a:lnTo>
                  <a:lnTo>
                    <a:pt x="1518" y="1980"/>
                  </a:lnTo>
                  <a:lnTo>
                    <a:pt x="1554" y="1980"/>
                  </a:lnTo>
                  <a:lnTo>
                    <a:pt x="1578" y="1956"/>
                  </a:lnTo>
                  <a:lnTo>
                    <a:pt x="1590" y="1950"/>
                  </a:lnTo>
                  <a:lnTo>
                    <a:pt x="1602" y="1938"/>
                  </a:lnTo>
                  <a:lnTo>
                    <a:pt x="1620" y="1938"/>
                  </a:lnTo>
                  <a:lnTo>
                    <a:pt x="1632" y="1944"/>
                  </a:lnTo>
                  <a:lnTo>
                    <a:pt x="1650" y="1956"/>
                  </a:lnTo>
                  <a:lnTo>
                    <a:pt x="1668" y="1956"/>
                  </a:lnTo>
                  <a:lnTo>
                    <a:pt x="1668" y="1932"/>
                  </a:lnTo>
                  <a:lnTo>
                    <a:pt x="1680" y="1920"/>
                  </a:lnTo>
                  <a:lnTo>
                    <a:pt x="1716" y="1938"/>
                  </a:lnTo>
                  <a:lnTo>
                    <a:pt x="1722" y="1944"/>
                  </a:lnTo>
                  <a:lnTo>
                    <a:pt x="1710" y="1956"/>
                  </a:lnTo>
                  <a:lnTo>
                    <a:pt x="1704" y="1956"/>
                  </a:lnTo>
                  <a:lnTo>
                    <a:pt x="1710" y="1962"/>
                  </a:lnTo>
                  <a:lnTo>
                    <a:pt x="1740" y="1962"/>
                  </a:lnTo>
                  <a:lnTo>
                    <a:pt x="1758" y="1992"/>
                  </a:lnTo>
                  <a:lnTo>
                    <a:pt x="1752" y="1992"/>
                  </a:lnTo>
                  <a:lnTo>
                    <a:pt x="1740" y="2004"/>
                  </a:lnTo>
                  <a:lnTo>
                    <a:pt x="1740" y="2010"/>
                  </a:lnTo>
                  <a:lnTo>
                    <a:pt x="1806" y="2010"/>
                  </a:lnTo>
                  <a:lnTo>
                    <a:pt x="1812" y="2016"/>
                  </a:lnTo>
                  <a:lnTo>
                    <a:pt x="1818" y="2016"/>
                  </a:lnTo>
                  <a:lnTo>
                    <a:pt x="1824" y="1998"/>
                  </a:lnTo>
                  <a:lnTo>
                    <a:pt x="1830" y="1998"/>
                  </a:lnTo>
                  <a:lnTo>
                    <a:pt x="1836" y="2004"/>
                  </a:lnTo>
                  <a:lnTo>
                    <a:pt x="1842" y="2016"/>
                  </a:lnTo>
                  <a:lnTo>
                    <a:pt x="1854" y="2022"/>
                  </a:lnTo>
                  <a:lnTo>
                    <a:pt x="1872" y="2058"/>
                  </a:lnTo>
                  <a:lnTo>
                    <a:pt x="1878" y="2064"/>
                  </a:lnTo>
                  <a:lnTo>
                    <a:pt x="1878" y="2070"/>
                  </a:lnTo>
                  <a:lnTo>
                    <a:pt x="1914" y="2070"/>
                  </a:lnTo>
                  <a:lnTo>
                    <a:pt x="1920" y="2076"/>
                  </a:lnTo>
                  <a:lnTo>
                    <a:pt x="1920" y="2106"/>
                  </a:lnTo>
                  <a:lnTo>
                    <a:pt x="1932" y="2130"/>
                  </a:lnTo>
                  <a:lnTo>
                    <a:pt x="1944" y="2190"/>
                  </a:lnTo>
                  <a:lnTo>
                    <a:pt x="1932" y="2190"/>
                  </a:lnTo>
                  <a:lnTo>
                    <a:pt x="1926" y="2196"/>
                  </a:lnTo>
                  <a:lnTo>
                    <a:pt x="1914" y="2196"/>
                  </a:lnTo>
                  <a:lnTo>
                    <a:pt x="1932" y="2214"/>
                  </a:lnTo>
                  <a:lnTo>
                    <a:pt x="1932" y="2220"/>
                  </a:lnTo>
                  <a:lnTo>
                    <a:pt x="1926" y="2232"/>
                  </a:lnTo>
                  <a:lnTo>
                    <a:pt x="1920" y="2238"/>
                  </a:lnTo>
                  <a:lnTo>
                    <a:pt x="1908" y="2238"/>
                  </a:lnTo>
                  <a:lnTo>
                    <a:pt x="1902" y="2232"/>
                  </a:lnTo>
                  <a:lnTo>
                    <a:pt x="1902" y="2268"/>
                  </a:lnTo>
                  <a:lnTo>
                    <a:pt x="1896" y="2274"/>
                  </a:lnTo>
                  <a:lnTo>
                    <a:pt x="1884" y="2274"/>
                  </a:lnTo>
                  <a:lnTo>
                    <a:pt x="1890" y="2304"/>
                  </a:lnTo>
                  <a:lnTo>
                    <a:pt x="1878" y="2304"/>
                  </a:lnTo>
                  <a:lnTo>
                    <a:pt x="1878" y="2322"/>
                  </a:lnTo>
                  <a:lnTo>
                    <a:pt x="1896" y="2340"/>
                  </a:lnTo>
                  <a:lnTo>
                    <a:pt x="1902" y="2352"/>
                  </a:lnTo>
                  <a:lnTo>
                    <a:pt x="1890" y="2370"/>
                  </a:lnTo>
                  <a:lnTo>
                    <a:pt x="1902" y="2364"/>
                  </a:lnTo>
                  <a:lnTo>
                    <a:pt x="1908" y="2358"/>
                  </a:lnTo>
                  <a:lnTo>
                    <a:pt x="1920" y="2358"/>
                  </a:lnTo>
                  <a:lnTo>
                    <a:pt x="1926" y="2352"/>
                  </a:lnTo>
                  <a:lnTo>
                    <a:pt x="1986" y="2352"/>
                  </a:lnTo>
                  <a:lnTo>
                    <a:pt x="1956" y="2376"/>
                  </a:lnTo>
                  <a:lnTo>
                    <a:pt x="1980" y="2394"/>
                  </a:lnTo>
                  <a:lnTo>
                    <a:pt x="1992" y="2436"/>
                  </a:lnTo>
                  <a:lnTo>
                    <a:pt x="2022" y="2436"/>
                  </a:lnTo>
                  <a:lnTo>
                    <a:pt x="2034" y="2442"/>
                  </a:lnTo>
                  <a:lnTo>
                    <a:pt x="2040" y="2448"/>
                  </a:lnTo>
                  <a:lnTo>
                    <a:pt x="2040" y="2454"/>
                  </a:lnTo>
                  <a:lnTo>
                    <a:pt x="2034" y="2460"/>
                  </a:lnTo>
                  <a:lnTo>
                    <a:pt x="2022" y="2460"/>
                  </a:lnTo>
                  <a:lnTo>
                    <a:pt x="2016" y="2466"/>
                  </a:lnTo>
                  <a:lnTo>
                    <a:pt x="2028" y="2478"/>
                  </a:lnTo>
                  <a:lnTo>
                    <a:pt x="2028" y="2490"/>
                  </a:lnTo>
                  <a:lnTo>
                    <a:pt x="2022" y="2496"/>
                  </a:lnTo>
                  <a:lnTo>
                    <a:pt x="2022" y="2502"/>
                  </a:lnTo>
                  <a:lnTo>
                    <a:pt x="2016" y="2514"/>
                  </a:lnTo>
                  <a:lnTo>
                    <a:pt x="2070" y="2520"/>
                  </a:lnTo>
                  <a:lnTo>
                    <a:pt x="2082" y="2550"/>
                  </a:lnTo>
                  <a:lnTo>
                    <a:pt x="2094" y="2550"/>
                  </a:lnTo>
                  <a:lnTo>
                    <a:pt x="2094" y="2568"/>
                  </a:lnTo>
                  <a:lnTo>
                    <a:pt x="2136" y="2568"/>
                  </a:lnTo>
                  <a:lnTo>
                    <a:pt x="2136" y="2562"/>
                  </a:lnTo>
                  <a:lnTo>
                    <a:pt x="2154" y="2544"/>
                  </a:lnTo>
                  <a:lnTo>
                    <a:pt x="2166" y="2544"/>
                  </a:lnTo>
                  <a:lnTo>
                    <a:pt x="2172" y="2550"/>
                  </a:lnTo>
                  <a:lnTo>
                    <a:pt x="2172" y="2592"/>
                  </a:lnTo>
                  <a:lnTo>
                    <a:pt x="2214" y="2592"/>
                  </a:lnTo>
                  <a:lnTo>
                    <a:pt x="2214" y="2556"/>
                  </a:lnTo>
                  <a:lnTo>
                    <a:pt x="2190" y="2532"/>
                  </a:lnTo>
                  <a:lnTo>
                    <a:pt x="2190" y="2490"/>
                  </a:lnTo>
                  <a:lnTo>
                    <a:pt x="2196" y="2484"/>
                  </a:lnTo>
                  <a:lnTo>
                    <a:pt x="2232" y="2490"/>
                  </a:lnTo>
                  <a:lnTo>
                    <a:pt x="2232" y="2472"/>
                  </a:lnTo>
                  <a:lnTo>
                    <a:pt x="2238" y="2460"/>
                  </a:lnTo>
                  <a:lnTo>
                    <a:pt x="2250" y="2460"/>
                  </a:lnTo>
                  <a:lnTo>
                    <a:pt x="2274" y="2484"/>
                  </a:lnTo>
                  <a:lnTo>
                    <a:pt x="2286" y="2484"/>
                  </a:lnTo>
                  <a:lnTo>
                    <a:pt x="2292" y="2478"/>
                  </a:lnTo>
                  <a:lnTo>
                    <a:pt x="2298" y="2466"/>
                  </a:lnTo>
                  <a:lnTo>
                    <a:pt x="2304" y="2460"/>
                  </a:lnTo>
                  <a:lnTo>
                    <a:pt x="2322" y="2478"/>
                  </a:lnTo>
                  <a:lnTo>
                    <a:pt x="2322" y="2460"/>
                  </a:lnTo>
                  <a:lnTo>
                    <a:pt x="2328" y="2460"/>
                  </a:lnTo>
                  <a:lnTo>
                    <a:pt x="2340" y="2478"/>
                  </a:lnTo>
                  <a:lnTo>
                    <a:pt x="2346" y="2484"/>
                  </a:lnTo>
                  <a:lnTo>
                    <a:pt x="2364" y="2484"/>
                  </a:lnTo>
                  <a:lnTo>
                    <a:pt x="2364" y="2472"/>
                  </a:lnTo>
                  <a:lnTo>
                    <a:pt x="2352" y="2460"/>
                  </a:lnTo>
                  <a:lnTo>
                    <a:pt x="2370" y="2460"/>
                  </a:lnTo>
                  <a:lnTo>
                    <a:pt x="2376" y="2466"/>
                  </a:lnTo>
                  <a:lnTo>
                    <a:pt x="2382" y="2460"/>
                  </a:lnTo>
                  <a:lnTo>
                    <a:pt x="2400" y="2460"/>
                  </a:lnTo>
                  <a:lnTo>
                    <a:pt x="2400" y="2454"/>
                  </a:lnTo>
                  <a:lnTo>
                    <a:pt x="2406" y="2442"/>
                  </a:lnTo>
                  <a:lnTo>
                    <a:pt x="2406" y="2430"/>
                  </a:lnTo>
                  <a:lnTo>
                    <a:pt x="2412" y="2424"/>
                  </a:lnTo>
                  <a:lnTo>
                    <a:pt x="2424" y="2418"/>
                  </a:lnTo>
                  <a:lnTo>
                    <a:pt x="2430" y="2412"/>
                  </a:lnTo>
                  <a:lnTo>
                    <a:pt x="2436" y="2412"/>
                  </a:lnTo>
                  <a:lnTo>
                    <a:pt x="2466" y="2448"/>
                  </a:lnTo>
                  <a:lnTo>
                    <a:pt x="2496" y="2442"/>
                  </a:lnTo>
                  <a:lnTo>
                    <a:pt x="2508" y="2454"/>
                  </a:lnTo>
                  <a:lnTo>
                    <a:pt x="2538" y="2454"/>
                  </a:lnTo>
                  <a:lnTo>
                    <a:pt x="2544" y="2460"/>
                  </a:lnTo>
                  <a:lnTo>
                    <a:pt x="2544" y="2466"/>
                  </a:lnTo>
                  <a:lnTo>
                    <a:pt x="2526" y="2484"/>
                  </a:lnTo>
                  <a:lnTo>
                    <a:pt x="2532" y="2502"/>
                  </a:lnTo>
                  <a:lnTo>
                    <a:pt x="2544" y="2508"/>
                  </a:lnTo>
                  <a:lnTo>
                    <a:pt x="2544" y="2526"/>
                  </a:lnTo>
                  <a:lnTo>
                    <a:pt x="2562" y="2526"/>
                  </a:lnTo>
                  <a:lnTo>
                    <a:pt x="2568" y="2532"/>
                  </a:lnTo>
                  <a:lnTo>
                    <a:pt x="2574" y="2544"/>
                  </a:lnTo>
                  <a:lnTo>
                    <a:pt x="2586" y="2550"/>
                  </a:lnTo>
                  <a:lnTo>
                    <a:pt x="2616" y="2550"/>
                  </a:lnTo>
                  <a:lnTo>
                    <a:pt x="2622" y="2556"/>
                  </a:lnTo>
                  <a:lnTo>
                    <a:pt x="2628" y="2556"/>
                  </a:lnTo>
                  <a:lnTo>
                    <a:pt x="2676" y="2526"/>
                  </a:lnTo>
                  <a:lnTo>
                    <a:pt x="2694" y="2538"/>
                  </a:lnTo>
                  <a:lnTo>
                    <a:pt x="2718" y="2538"/>
                  </a:lnTo>
                  <a:lnTo>
                    <a:pt x="2736" y="2544"/>
                  </a:lnTo>
                  <a:lnTo>
                    <a:pt x="2748" y="2544"/>
                  </a:lnTo>
                  <a:lnTo>
                    <a:pt x="2760" y="2550"/>
                  </a:lnTo>
                  <a:lnTo>
                    <a:pt x="2766" y="2556"/>
                  </a:lnTo>
                  <a:lnTo>
                    <a:pt x="2772" y="2568"/>
                  </a:lnTo>
                  <a:lnTo>
                    <a:pt x="2766" y="2580"/>
                  </a:lnTo>
                  <a:lnTo>
                    <a:pt x="2766" y="2604"/>
                  </a:lnTo>
                  <a:lnTo>
                    <a:pt x="2760" y="2616"/>
                  </a:lnTo>
                  <a:lnTo>
                    <a:pt x="2766" y="2628"/>
                  </a:lnTo>
                  <a:lnTo>
                    <a:pt x="2772" y="2634"/>
                  </a:lnTo>
                  <a:lnTo>
                    <a:pt x="2784" y="2640"/>
                  </a:lnTo>
                  <a:lnTo>
                    <a:pt x="2790" y="2652"/>
                  </a:lnTo>
                  <a:lnTo>
                    <a:pt x="2802" y="2658"/>
                  </a:lnTo>
                  <a:lnTo>
                    <a:pt x="2808" y="2664"/>
                  </a:lnTo>
                  <a:lnTo>
                    <a:pt x="2826" y="2664"/>
                  </a:lnTo>
                  <a:lnTo>
                    <a:pt x="2832" y="2640"/>
                  </a:lnTo>
                  <a:lnTo>
                    <a:pt x="2832" y="2634"/>
                  </a:lnTo>
                  <a:lnTo>
                    <a:pt x="2826" y="2628"/>
                  </a:lnTo>
                  <a:lnTo>
                    <a:pt x="2826" y="2586"/>
                  </a:lnTo>
                  <a:lnTo>
                    <a:pt x="2832" y="2568"/>
                  </a:lnTo>
                  <a:lnTo>
                    <a:pt x="2844" y="2556"/>
                  </a:lnTo>
                  <a:lnTo>
                    <a:pt x="2856" y="2550"/>
                  </a:lnTo>
                  <a:lnTo>
                    <a:pt x="2886" y="2550"/>
                  </a:lnTo>
                  <a:lnTo>
                    <a:pt x="2898" y="2544"/>
                  </a:lnTo>
                  <a:lnTo>
                    <a:pt x="2910" y="2544"/>
                  </a:lnTo>
                  <a:lnTo>
                    <a:pt x="2922" y="2538"/>
                  </a:lnTo>
                  <a:lnTo>
                    <a:pt x="2940" y="2538"/>
                  </a:lnTo>
                  <a:lnTo>
                    <a:pt x="2964" y="2532"/>
                  </a:lnTo>
                  <a:lnTo>
                    <a:pt x="2982" y="2526"/>
                  </a:lnTo>
                  <a:lnTo>
                    <a:pt x="3000" y="2508"/>
                  </a:lnTo>
                  <a:lnTo>
                    <a:pt x="3000" y="2466"/>
                  </a:lnTo>
                  <a:lnTo>
                    <a:pt x="3006" y="2454"/>
                  </a:lnTo>
                  <a:lnTo>
                    <a:pt x="3012" y="2448"/>
                  </a:lnTo>
                  <a:lnTo>
                    <a:pt x="3024" y="2460"/>
                  </a:lnTo>
                  <a:lnTo>
                    <a:pt x="3036" y="2484"/>
                  </a:lnTo>
                  <a:lnTo>
                    <a:pt x="3042" y="2490"/>
                  </a:lnTo>
                  <a:lnTo>
                    <a:pt x="3048" y="2490"/>
                  </a:lnTo>
                  <a:lnTo>
                    <a:pt x="3054" y="2484"/>
                  </a:lnTo>
                  <a:lnTo>
                    <a:pt x="3066" y="2478"/>
                  </a:lnTo>
                  <a:lnTo>
                    <a:pt x="3072" y="2466"/>
                  </a:lnTo>
                  <a:lnTo>
                    <a:pt x="3090" y="2448"/>
                  </a:lnTo>
                  <a:lnTo>
                    <a:pt x="3096" y="2436"/>
                  </a:lnTo>
                  <a:lnTo>
                    <a:pt x="3114" y="2454"/>
                  </a:lnTo>
                  <a:lnTo>
                    <a:pt x="3144" y="2442"/>
                  </a:lnTo>
                  <a:lnTo>
                    <a:pt x="3150" y="2442"/>
                  </a:lnTo>
                  <a:lnTo>
                    <a:pt x="3156" y="2448"/>
                  </a:lnTo>
                  <a:lnTo>
                    <a:pt x="3186" y="2448"/>
                  </a:lnTo>
                  <a:lnTo>
                    <a:pt x="3234" y="2424"/>
                  </a:lnTo>
                  <a:lnTo>
                    <a:pt x="3288" y="2370"/>
                  </a:lnTo>
                  <a:lnTo>
                    <a:pt x="3294" y="2358"/>
                  </a:lnTo>
                  <a:lnTo>
                    <a:pt x="3300" y="2352"/>
                  </a:lnTo>
                  <a:lnTo>
                    <a:pt x="3294" y="2340"/>
                  </a:lnTo>
                  <a:lnTo>
                    <a:pt x="3294" y="2334"/>
                  </a:lnTo>
                  <a:lnTo>
                    <a:pt x="3288" y="2322"/>
                  </a:lnTo>
                  <a:lnTo>
                    <a:pt x="3282" y="2316"/>
                  </a:lnTo>
                  <a:lnTo>
                    <a:pt x="3300" y="2316"/>
                  </a:lnTo>
                  <a:lnTo>
                    <a:pt x="3312" y="2286"/>
                  </a:lnTo>
                  <a:lnTo>
                    <a:pt x="3336" y="2286"/>
                  </a:lnTo>
                  <a:lnTo>
                    <a:pt x="3348" y="2250"/>
                  </a:lnTo>
                  <a:lnTo>
                    <a:pt x="3360" y="2250"/>
                  </a:lnTo>
                  <a:lnTo>
                    <a:pt x="3360" y="2208"/>
                  </a:lnTo>
                  <a:lnTo>
                    <a:pt x="3372" y="2208"/>
                  </a:lnTo>
                  <a:lnTo>
                    <a:pt x="3384" y="2196"/>
                  </a:lnTo>
                  <a:lnTo>
                    <a:pt x="3384" y="2172"/>
                  </a:lnTo>
                  <a:lnTo>
                    <a:pt x="3378" y="2160"/>
                  </a:lnTo>
                  <a:lnTo>
                    <a:pt x="3372" y="2154"/>
                  </a:lnTo>
                  <a:lnTo>
                    <a:pt x="3372" y="2142"/>
                  </a:lnTo>
                  <a:lnTo>
                    <a:pt x="3378" y="2136"/>
                  </a:lnTo>
                  <a:lnTo>
                    <a:pt x="3384" y="2136"/>
                  </a:lnTo>
                  <a:lnTo>
                    <a:pt x="3390" y="2130"/>
                  </a:lnTo>
                  <a:lnTo>
                    <a:pt x="3402" y="2124"/>
                  </a:lnTo>
                  <a:lnTo>
                    <a:pt x="3408" y="2118"/>
                  </a:lnTo>
                  <a:lnTo>
                    <a:pt x="3408" y="2094"/>
                  </a:lnTo>
                  <a:lnTo>
                    <a:pt x="3390" y="2076"/>
                  </a:lnTo>
                  <a:lnTo>
                    <a:pt x="3390" y="2064"/>
                  </a:lnTo>
                  <a:lnTo>
                    <a:pt x="3402" y="2058"/>
                  </a:lnTo>
                  <a:lnTo>
                    <a:pt x="3408" y="2052"/>
                  </a:lnTo>
                  <a:lnTo>
                    <a:pt x="3408" y="2016"/>
                  </a:lnTo>
                  <a:lnTo>
                    <a:pt x="3414" y="2016"/>
                  </a:lnTo>
                  <a:lnTo>
                    <a:pt x="3420" y="2010"/>
                  </a:lnTo>
                  <a:lnTo>
                    <a:pt x="3456" y="1992"/>
                  </a:lnTo>
                  <a:lnTo>
                    <a:pt x="3462" y="1980"/>
                  </a:lnTo>
                  <a:lnTo>
                    <a:pt x="3462" y="1962"/>
                  </a:lnTo>
                  <a:lnTo>
                    <a:pt x="3456" y="1956"/>
                  </a:lnTo>
                  <a:lnTo>
                    <a:pt x="3444" y="1956"/>
                  </a:lnTo>
                  <a:lnTo>
                    <a:pt x="3450" y="1956"/>
                  </a:lnTo>
                  <a:lnTo>
                    <a:pt x="3456" y="1950"/>
                  </a:lnTo>
                  <a:lnTo>
                    <a:pt x="3468" y="1950"/>
                  </a:lnTo>
                  <a:lnTo>
                    <a:pt x="3480" y="1944"/>
                  </a:lnTo>
                  <a:lnTo>
                    <a:pt x="3492" y="1932"/>
                  </a:lnTo>
                  <a:lnTo>
                    <a:pt x="3474" y="1914"/>
                  </a:lnTo>
                  <a:lnTo>
                    <a:pt x="3468" y="1914"/>
                  </a:lnTo>
                  <a:lnTo>
                    <a:pt x="3486" y="1896"/>
                  </a:lnTo>
                  <a:lnTo>
                    <a:pt x="3498" y="1872"/>
                  </a:lnTo>
                  <a:lnTo>
                    <a:pt x="3504" y="1866"/>
                  </a:lnTo>
                  <a:lnTo>
                    <a:pt x="3504" y="1854"/>
                  </a:lnTo>
                  <a:lnTo>
                    <a:pt x="3498" y="1848"/>
                  </a:lnTo>
                  <a:lnTo>
                    <a:pt x="3474" y="1842"/>
                  </a:lnTo>
                  <a:lnTo>
                    <a:pt x="3438" y="1848"/>
                  </a:lnTo>
                  <a:lnTo>
                    <a:pt x="3396" y="1854"/>
                  </a:lnTo>
                  <a:lnTo>
                    <a:pt x="3366" y="1860"/>
                  </a:lnTo>
                  <a:lnTo>
                    <a:pt x="3354" y="1866"/>
                  </a:lnTo>
                  <a:lnTo>
                    <a:pt x="3336" y="1848"/>
                  </a:lnTo>
                  <a:lnTo>
                    <a:pt x="3378" y="1848"/>
                  </a:lnTo>
                  <a:lnTo>
                    <a:pt x="3378" y="1836"/>
                  </a:lnTo>
                  <a:lnTo>
                    <a:pt x="3384" y="1824"/>
                  </a:lnTo>
                  <a:lnTo>
                    <a:pt x="3390" y="1818"/>
                  </a:lnTo>
                  <a:lnTo>
                    <a:pt x="3402" y="1812"/>
                  </a:lnTo>
                  <a:lnTo>
                    <a:pt x="3432" y="1812"/>
                  </a:lnTo>
                  <a:lnTo>
                    <a:pt x="3426" y="1800"/>
                  </a:lnTo>
                  <a:lnTo>
                    <a:pt x="3420" y="1794"/>
                  </a:lnTo>
                  <a:lnTo>
                    <a:pt x="3414" y="1782"/>
                  </a:lnTo>
                  <a:lnTo>
                    <a:pt x="3414" y="1776"/>
                  </a:lnTo>
                  <a:lnTo>
                    <a:pt x="3408" y="1770"/>
                  </a:lnTo>
                  <a:lnTo>
                    <a:pt x="3390" y="1770"/>
                  </a:lnTo>
                  <a:lnTo>
                    <a:pt x="3378" y="1764"/>
                  </a:lnTo>
                  <a:lnTo>
                    <a:pt x="3366" y="1764"/>
                  </a:lnTo>
                  <a:lnTo>
                    <a:pt x="3354" y="1746"/>
                  </a:lnTo>
                  <a:lnTo>
                    <a:pt x="3342" y="1746"/>
                  </a:lnTo>
                  <a:lnTo>
                    <a:pt x="3336" y="1734"/>
                  </a:lnTo>
                  <a:lnTo>
                    <a:pt x="3324" y="1728"/>
                  </a:lnTo>
                  <a:lnTo>
                    <a:pt x="3294" y="1728"/>
                  </a:lnTo>
                  <a:lnTo>
                    <a:pt x="3288" y="1734"/>
                  </a:lnTo>
                  <a:lnTo>
                    <a:pt x="3282" y="1734"/>
                  </a:lnTo>
                  <a:lnTo>
                    <a:pt x="3246" y="1686"/>
                  </a:lnTo>
                  <a:lnTo>
                    <a:pt x="3252" y="1698"/>
                  </a:lnTo>
                  <a:lnTo>
                    <a:pt x="3264" y="1704"/>
                  </a:lnTo>
                  <a:lnTo>
                    <a:pt x="3270" y="1710"/>
                  </a:lnTo>
                  <a:lnTo>
                    <a:pt x="3282" y="1716"/>
                  </a:lnTo>
                  <a:lnTo>
                    <a:pt x="3294" y="1716"/>
                  </a:lnTo>
                  <a:lnTo>
                    <a:pt x="3300" y="1710"/>
                  </a:lnTo>
                  <a:lnTo>
                    <a:pt x="3306" y="1710"/>
                  </a:lnTo>
                  <a:lnTo>
                    <a:pt x="3336" y="1716"/>
                  </a:lnTo>
                  <a:lnTo>
                    <a:pt x="3348" y="1734"/>
                  </a:lnTo>
                  <a:lnTo>
                    <a:pt x="3366" y="1728"/>
                  </a:lnTo>
                  <a:lnTo>
                    <a:pt x="3408" y="1740"/>
                  </a:lnTo>
                  <a:lnTo>
                    <a:pt x="3390" y="1716"/>
                  </a:lnTo>
                  <a:lnTo>
                    <a:pt x="3372" y="1710"/>
                  </a:lnTo>
                  <a:lnTo>
                    <a:pt x="3372" y="1692"/>
                  </a:lnTo>
                  <a:lnTo>
                    <a:pt x="3360" y="1680"/>
                  </a:lnTo>
                  <a:lnTo>
                    <a:pt x="3348" y="1674"/>
                  </a:lnTo>
                  <a:lnTo>
                    <a:pt x="3330" y="1674"/>
                  </a:lnTo>
                  <a:lnTo>
                    <a:pt x="3318" y="1662"/>
                  </a:lnTo>
                  <a:lnTo>
                    <a:pt x="3318" y="1650"/>
                  </a:lnTo>
                  <a:lnTo>
                    <a:pt x="3312" y="1644"/>
                  </a:lnTo>
                  <a:lnTo>
                    <a:pt x="3312" y="1632"/>
                  </a:lnTo>
                  <a:lnTo>
                    <a:pt x="3234" y="1530"/>
                  </a:lnTo>
                  <a:lnTo>
                    <a:pt x="3198" y="1524"/>
                  </a:lnTo>
                  <a:lnTo>
                    <a:pt x="3162" y="1494"/>
                  </a:lnTo>
                  <a:lnTo>
                    <a:pt x="3144" y="1500"/>
                  </a:lnTo>
                  <a:lnTo>
                    <a:pt x="3138" y="1488"/>
                  </a:lnTo>
                  <a:lnTo>
                    <a:pt x="3132" y="1482"/>
                  </a:lnTo>
                  <a:lnTo>
                    <a:pt x="3132" y="1470"/>
                  </a:lnTo>
                  <a:lnTo>
                    <a:pt x="3126" y="1464"/>
                  </a:lnTo>
                  <a:lnTo>
                    <a:pt x="3138" y="1452"/>
                  </a:lnTo>
                  <a:lnTo>
                    <a:pt x="3150" y="1446"/>
                  </a:lnTo>
                  <a:lnTo>
                    <a:pt x="3156" y="1434"/>
                  </a:lnTo>
                  <a:lnTo>
                    <a:pt x="3162" y="1428"/>
                  </a:lnTo>
                  <a:lnTo>
                    <a:pt x="3168" y="1416"/>
                  </a:lnTo>
                  <a:lnTo>
                    <a:pt x="3168" y="1410"/>
                  </a:lnTo>
                  <a:lnTo>
                    <a:pt x="3162" y="1398"/>
                  </a:lnTo>
                  <a:lnTo>
                    <a:pt x="3162" y="1392"/>
                  </a:lnTo>
                  <a:lnTo>
                    <a:pt x="3156" y="1380"/>
                  </a:lnTo>
                  <a:lnTo>
                    <a:pt x="3168" y="1386"/>
                  </a:lnTo>
                  <a:lnTo>
                    <a:pt x="3174" y="1392"/>
                  </a:lnTo>
                  <a:lnTo>
                    <a:pt x="3186" y="1398"/>
                  </a:lnTo>
                  <a:lnTo>
                    <a:pt x="3198" y="1386"/>
                  </a:lnTo>
                  <a:lnTo>
                    <a:pt x="3198" y="1368"/>
                  </a:lnTo>
                  <a:lnTo>
                    <a:pt x="3192" y="1356"/>
                  </a:lnTo>
                  <a:lnTo>
                    <a:pt x="3192" y="1344"/>
                  </a:lnTo>
                  <a:lnTo>
                    <a:pt x="3216" y="1344"/>
                  </a:lnTo>
                  <a:lnTo>
                    <a:pt x="3252" y="1320"/>
                  </a:lnTo>
                  <a:lnTo>
                    <a:pt x="3264" y="1320"/>
                  </a:lnTo>
                  <a:lnTo>
                    <a:pt x="3270" y="1326"/>
                  </a:lnTo>
                  <a:lnTo>
                    <a:pt x="3294" y="1326"/>
                  </a:lnTo>
                  <a:lnTo>
                    <a:pt x="3294" y="1320"/>
                  </a:lnTo>
                  <a:lnTo>
                    <a:pt x="3288" y="1314"/>
                  </a:lnTo>
                  <a:lnTo>
                    <a:pt x="3288" y="1308"/>
                  </a:lnTo>
                  <a:lnTo>
                    <a:pt x="3282" y="1302"/>
                  </a:lnTo>
                  <a:lnTo>
                    <a:pt x="3288" y="1278"/>
                  </a:lnTo>
                  <a:lnTo>
                    <a:pt x="3258" y="1278"/>
                  </a:lnTo>
                  <a:lnTo>
                    <a:pt x="3246" y="1266"/>
                  </a:lnTo>
                  <a:lnTo>
                    <a:pt x="3240" y="1278"/>
                  </a:lnTo>
                  <a:lnTo>
                    <a:pt x="3204" y="1278"/>
                  </a:lnTo>
                  <a:lnTo>
                    <a:pt x="3198" y="1272"/>
                  </a:lnTo>
                  <a:lnTo>
                    <a:pt x="3192" y="1260"/>
                  </a:lnTo>
                  <a:lnTo>
                    <a:pt x="3180" y="1254"/>
                  </a:lnTo>
                  <a:lnTo>
                    <a:pt x="3174" y="1248"/>
                  </a:lnTo>
                  <a:lnTo>
                    <a:pt x="3150" y="1248"/>
                  </a:lnTo>
                  <a:lnTo>
                    <a:pt x="3144" y="1260"/>
                  </a:lnTo>
                  <a:lnTo>
                    <a:pt x="3132" y="1266"/>
                  </a:lnTo>
                  <a:lnTo>
                    <a:pt x="3114" y="1284"/>
                  </a:lnTo>
                  <a:lnTo>
                    <a:pt x="3114" y="1296"/>
                  </a:lnTo>
                  <a:lnTo>
                    <a:pt x="3108" y="1302"/>
                  </a:lnTo>
                  <a:lnTo>
                    <a:pt x="3108" y="1308"/>
                  </a:lnTo>
                  <a:lnTo>
                    <a:pt x="3078" y="1308"/>
                  </a:lnTo>
                  <a:lnTo>
                    <a:pt x="3054" y="1296"/>
                  </a:lnTo>
                  <a:lnTo>
                    <a:pt x="3048" y="1290"/>
                  </a:lnTo>
                  <a:lnTo>
                    <a:pt x="3042" y="1278"/>
                  </a:lnTo>
                  <a:lnTo>
                    <a:pt x="3030" y="1242"/>
                  </a:lnTo>
                  <a:lnTo>
                    <a:pt x="3024" y="1230"/>
                  </a:lnTo>
                  <a:lnTo>
                    <a:pt x="3018" y="1224"/>
                  </a:lnTo>
                  <a:lnTo>
                    <a:pt x="3006" y="1224"/>
                  </a:lnTo>
                  <a:lnTo>
                    <a:pt x="3000" y="1230"/>
                  </a:lnTo>
                  <a:lnTo>
                    <a:pt x="3000" y="1242"/>
                  </a:lnTo>
                  <a:lnTo>
                    <a:pt x="2988" y="1224"/>
                  </a:lnTo>
                  <a:lnTo>
                    <a:pt x="2952" y="1224"/>
                  </a:lnTo>
                  <a:lnTo>
                    <a:pt x="2940" y="1218"/>
                  </a:lnTo>
                  <a:lnTo>
                    <a:pt x="2934" y="1212"/>
                  </a:lnTo>
                  <a:lnTo>
                    <a:pt x="2928" y="1200"/>
                  </a:lnTo>
                  <a:lnTo>
                    <a:pt x="2916" y="1194"/>
                  </a:lnTo>
                  <a:lnTo>
                    <a:pt x="2910" y="1182"/>
                  </a:lnTo>
                  <a:lnTo>
                    <a:pt x="2910" y="1140"/>
                  </a:lnTo>
                  <a:lnTo>
                    <a:pt x="2928" y="1140"/>
                  </a:lnTo>
                  <a:lnTo>
                    <a:pt x="2940" y="1152"/>
                  </a:lnTo>
                  <a:lnTo>
                    <a:pt x="2946" y="1152"/>
                  </a:lnTo>
                  <a:lnTo>
                    <a:pt x="2952" y="1146"/>
                  </a:lnTo>
                  <a:lnTo>
                    <a:pt x="2952" y="1140"/>
                  </a:lnTo>
                  <a:lnTo>
                    <a:pt x="2958" y="1134"/>
                  </a:lnTo>
                  <a:lnTo>
                    <a:pt x="2964" y="1134"/>
                  </a:lnTo>
                  <a:lnTo>
                    <a:pt x="2970" y="1140"/>
                  </a:lnTo>
                  <a:lnTo>
                    <a:pt x="2982" y="1140"/>
                  </a:lnTo>
                  <a:lnTo>
                    <a:pt x="2994" y="1134"/>
                  </a:lnTo>
                  <a:lnTo>
                    <a:pt x="3000" y="1128"/>
                  </a:lnTo>
                  <a:lnTo>
                    <a:pt x="3000" y="1116"/>
                  </a:lnTo>
                  <a:lnTo>
                    <a:pt x="2994" y="1110"/>
                  </a:lnTo>
                  <a:lnTo>
                    <a:pt x="2994" y="1086"/>
                  </a:lnTo>
                  <a:lnTo>
                    <a:pt x="3000" y="1074"/>
                  </a:lnTo>
                  <a:lnTo>
                    <a:pt x="3000" y="1068"/>
                  </a:lnTo>
                  <a:lnTo>
                    <a:pt x="3036" y="1068"/>
                  </a:lnTo>
                  <a:lnTo>
                    <a:pt x="3042" y="1062"/>
                  </a:lnTo>
                  <a:lnTo>
                    <a:pt x="3048" y="1050"/>
                  </a:lnTo>
                  <a:lnTo>
                    <a:pt x="3048" y="1038"/>
                  </a:lnTo>
                  <a:lnTo>
                    <a:pt x="3054" y="1032"/>
                  </a:lnTo>
                  <a:lnTo>
                    <a:pt x="3054" y="1026"/>
                  </a:lnTo>
                  <a:lnTo>
                    <a:pt x="3072" y="1014"/>
                  </a:lnTo>
                  <a:lnTo>
                    <a:pt x="3060" y="1002"/>
                  </a:lnTo>
                  <a:lnTo>
                    <a:pt x="3096" y="1014"/>
                  </a:lnTo>
                  <a:lnTo>
                    <a:pt x="3114" y="996"/>
                  </a:lnTo>
                  <a:lnTo>
                    <a:pt x="3126" y="1002"/>
                  </a:lnTo>
                  <a:lnTo>
                    <a:pt x="3132" y="1014"/>
                  </a:lnTo>
                  <a:lnTo>
                    <a:pt x="3144" y="1020"/>
                  </a:lnTo>
                  <a:lnTo>
                    <a:pt x="3156" y="1044"/>
                  </a:lnTo>
                  <a:lnTo>
                    <a:pt x="3156" y="1050"/>
                  </a:lnTo>
                  <a:lnTo>
                    <a:pt x="3144" y="1074"/>
                  </a:lnTo>
                  <a:lnTo>
                    <a:pt x="3126" y="1092"/>
                  </a:lnTo>
                  <a:lnTo>
                    <a:pt x="3126" y="1104"/>
                  </a:lnTo>
                  <a:lnTo>
                    <a:pt x="3132" y="1116"/>
                  </a:lnTo>
                  <a:lnTo>
                    <a:pt x="3144" y="1128"/>
                  </a:lnTo>
                  <a:lnTo>
                    <a:pt x="3150" y="1128"/>
                  </a:lnTo>
                  <a:lnTo>
                    <a:pt x="3162" y="1122"/>
                  </a:lnTo>
                  <a:lnTo>
                    <a:pt x="3168" y="1122"/>
                  </a:lnTo>
                  <a:lnTo>
                    <a:pt x="3162" y="1152"/>
                  </a:lnTo>
                  <a:lnTo>
                    <a:pt x="3144" y="1170"/>
                  </a:lnTo>
                  <a:lnTo>
                    <a:pt x="3144" y="1176"/>
                  </a:lnTo>
                  <a:lnTo>
                    <a:pt x="3150" y="1176"/>
                  </a:lnTo>
                  <a:lnTo>
                    <a:pt x="3162" y="1170"/>
                  </a:lnTo>
                  <a:lnTo>
                    <a:pt x="3168" y="1164"/>
                  </a:lnTo>
                  <a:lnTo>
                    <a:pt x="3180" y="1158"/>
                  </a:lnTo>
                  <a:lnTo>
                    <a:pt x="3186" y="1158"/>
                  </a:lnTo>
                  <a:lnTo>
                    <a:pt x="3198" y="1146"/>
                  </a:lnTo>
                  <a:lnTo>
                    <a:pt x="3198" y="1122"/>
                  </a:lnTo>
                  <a:lnTo>
                    <a:pt x="3204" y="1122"/>
                  </a:lnTo>
                  <a:lnTo>
                    <a:pt x="3210" y="1116"/>
                  </a:lnTo>
                  <a:lnTo>
                    <a:pt x="3258" y="1092"/>
                  </a:lnTo>
                  <a:lnTo>
                    <a:pt x="3264" y="1086"/>
                  </a:lnTo>
                  <a:lnTo>
                    <a:pt x="3306" y="1086"/>
                  </a:lnTo>
                  <a:lnTo>
                    <a:pt x="3312" y="1074"/>
                  </a:lnTo>
                  <a:lnTo>
                    <a:pt x="3312" y="1062"/>
                  </a:lnTo>
                  <a:lnTo>
                    <a:pt x="3318" y="1056"/>
                  </a:lnTo>
                  <a:lnTo>
                    <a:pt x="3324" y="1044"/>
                  </a:lnTo>
                  <a:lnTo>
                    <a:pt x="3360" y="1026"/>
                  </a:lnTo>
                  <a:lnTo>
                    <a:pt x="3372" y="1014"/>
                  </a:lnTo>
                  <a:lnTo>
                    <a:pt x="3390" y="978"/>
                  </a:lnTo>
                  <a:lnTo>
                    <a:pt x="3390" y="948"/>
                  </a:lnTo>
                  <a:lnTo>
                    <a:pt x="3396" y="942"/>
                  </a:lnTo>
                  <a:lnTo>
                    <a:pt x="3396" y="936"/>
                  </a:lnTo>
                  <a:lnTo>
                    <a:pt x="3408" y="936"/>
                  </a:lnTo>
                  <a:lnTo>
                    <a:pt x="3420" y="942"/>
                  </a:lnTo>
                  <a:lnTo>
                    <a:pt x="3432" y="954"/>
                  </a:lnTo>
                  <a:lnTo>
                    <a:pt x="3444" y="954"/>
                  </a:lnTo>
                  <a:lnTo>
                    <a:pt x="3456" y="960"/>
                  </a:lnTo>
                  <a:lnTo>
                    <a:pt x="3504" y="960"/>
                  </a:lnTo>
                  <a:lnTo>
                    <a:pt x="3504" y="948"/>
                  </a:lnTo>
                  <a:lnTo>
                    <a:pt x="3498" y="948"/>
                  </a:lnTo>
                  <a:lnTo>
                    <a:pt x="3474" y="924"/>
                  </a:lnTo>
                  <a:lnTo>
                    <a:pt x="3474" y="912"/>
                  </a:lnTo>
                  <a:lnTo>
                    <a:pt x="3480" y="906"/>
                  </a:lnTo>
                  <a:lnTo>
                    <a:pt x="3486" y="912"/>
                  </a:lnTo>
                  <a:lnTo>
                    <a:pt x="3510" y="912"/>
                  </a:lnTo>
                  <a:lnTo>
                    <a:pt x="3522" y="918"/>
                  </a:lnTo>
                  <a:lnTo>
                    <a:pt x="3534" y="912"/>
                  </a:lnTo>
                  <a:lnTo>
                    <a:pt x="3540" y="900"/>
                  </a:lnTo>
                  <a:lnTo>
                    <a:pt x="3540" y="894"/>
                  </a:lnTo>
                  <a:lnTo>
                    <a:pt x="3534" y="882"/>
                  </a:lnTo>
                  <a:lnTo>
                    <a:pt x="3558" y="882"/>
                  </a:lnTo>
                  <a:lnTo>
                    <a:pt x="3558" y="864"/>
                  </a:lnTo>
                  <a:lnTo>
                    <a:pt x="3552" y="852"/>
                  </a:lnTo>
                  <a:lnTo>
                    <a:pt x="3546" y="846"/>
                  </a:lnTo>
                  <a:lnTo>
                    <a:pt x="3546" y="840"/>
                  </a:lnTo>
                  <a:lnTo>
                    <a:pt x="3576" y="840"/>
                  </a:lnTo>
                  <a:lnTo>
                    <a:pt x="3594" y="864"/>
                  </a:lnTo>
                  <a:lnTo>
                    <a:pt x="3600" y="840"/>
                  </a:lnTo>
                  <a:lnTo>
                    <a:pt x="3630" y="846"/>
                  </a:lnTo>
                  <a:lnTo>
                    <a:pt x="3624" y="810"/>
                  </a:lnTo>
                  <a:lnTo>
                    <a:pt x="3618" y="798"/>
                  </a:lnTo>
                  <a:lnTo>
                    <a:pt x="3606" y="786"/>
                  </a:lnTo>
                  <a:lnTo>
                    <a:pt x="3606" y="774"/>
                  </a:lnTo>
                  <a:lnTo>
                    <a:pt x="3600" y="756"/>
                  </a:lnTo>
                  <a:lnTo>
                    <a:pt x="3588" y="744"/>
                  </a:lnTo>
                  <a:lnTo>
                    <a:pt x="3576" y="726"/>
                  </a:lnTo>
                  <a:lnTo>
                    <a:pt x="3564" y="720"/>
                  </a:lnTo>
                  <a:lnTo>
                    <a:pt x="3552" y="708"/>
                  </a:lnTo>
                  <a:lnTo>
                    <a:pt x="3546" y="708"/>
                  </a:lnTo>
                  <a:lnTo>
                    <a:pt x="3540" y="696"/>
                  </a:lnTo>
                  <a:lnTo>
                    <a:pt x="3540" y="684"/>
                  </a:lnTo>
                  <a:lnTo>
                    <a:pt x="3564" y="684"/>
                  </a:lnTo>
                  <a:lnTo>
                    <a:pt x="3564" y="672"/>
                  </a:lnTo>
                  <a:lnTo>
                    <a:pt x="3558" y="666"/>
                  </a:lnTo>
                  <a:lnTo>
                    <a:pt x="3564" y="660"/>
                  </a:lnTo>
                  <a:lnTo>
                    <a:pt x="3588" y="660"/>
                  </a:lnTo>
                  <a:lnTo>
                    <a:pt x="3600" y="666"/>
                  </a:lnTo>
                  <a:lnTo>
                    <a:pt x="3618" y="672"/>
                  </a:lnTo>
                  <a:lnTo>
                    <a:pt x="3630" y="672"/>
                  </a:lnTo>
                  <a:lnTo>
                    <a:pt x="3642" y="678"/>
                  </a:lnTo>
                  <a:lnTo>
                    <a:pt x="3648" y="678"/>
                  </a:lnTo>
                  <a:lnTo>
                    <a:pt x="3654" y="672"/>
                  </a:lnTo>
                  <a:lnTo>
                    <a:pt x="3654" y="660"/>
                  </a:lnTo>
                  <a:lnTo>
                    <a:pt x="3648" y="648"/>
                  </a:lnTo>
                  <a:lnTo>
                    <a:pt x="3648" y="630"/>
                  </a:lnTo>
                  <a:lnTo>
                    <a:pt x="3654" y="630"/>
                  </a:lnTo>
                  <a:lnTo>
                    <a:pt x="3660" y="624"/>
                  </a:lnTo>
                  <a:close/>
                </a:path>
              </a:pathLst>
            </a:custGeom>
            <a:solidFill>
              <a:srgbClr val="2F4B3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FF0000"/>
                </a:solidFill>
              </a:endParaRPr>
            </a:p>
          </p:txBody>
        </p:sp>
      </p:grpSp>
      <p:grpSp>
        <p:nvGrpSpPr>
          <p:cNvPr id="138" name="South_West_Europe">
            <a:extLst>
              <a:ext uri="{FF2B5EF4-FFF2-40B4-BE49-F238E27FC236}">
                <a16:creationId xmlns:a16="http://schemas.microsoft.com/office/drawing/2014/main" id="{2B583366-6ACD-4605-84EF-D4AD9F0BADC2}"/>
              </a:ext>
            </a:extLst>
          </p:cNvPr>
          <p:cNvGrpSpPr>
            <a:grpSpLocks/>
          </p:cNvGrpSpPr>
          <p:nvPr userDrawn="1"/>
        </p:nvGrpSpPr>
        <p:grpSpPr bwMode="auto">
          <a:xfrm>
            <a:off x="5173663" y="2427288"/>
            <a:ext cx="706437" cy="860425"/>
            <a:chOff x="5172930" y="2675369"/>
            <a:chExt cx="706729" cy="859898"/>
          </a:xfrm>
        </p:grpSpPr>
        <p:sp>
          <p:nvSpPr>
            <p:cNvPr id="139" name="Switzerland" descr="© INSCALE GmbH, 05.05.2010&#10;http://www.presentationload.com/">
              <a:extLst>
                <a:ext uri="{FF2B5EF4-FFF2-40B4-BE49-F238E27FC236}">
                  <a16:creationId xmlns:a16="http://schemas.microsoft.com/office/drawing/2014/main" id="{047A7132-5202-48C6-A2B1-3CB7A3667353}"/>
                </a:ext>
              </a:extLst>
            </p:cNvPr>
            <p:cNvSpPr>
              <a:spLocks/>
            </p:cNvSpPr>
            <p:nvPr/>
          </p:nvSpPr>
          <p:spPr bwMode="gray">
            <a:xfrm>
              <a:off x="5752607" y="2794358"/>
              <a:ext cx="127052" cy="69807"/>
            </a:xfrm>
            <a:custGeom>
              <a:avLst/>
              <a:gdLst>
                <a:gd name="T0" fmla="*/ 2147483647 w 288"/>
                <a:gd name="T1" fmla="*/ 2147483647 h 162"/>
                <a:gd name="T2" fmla="*/ 2147483647 w 288"/>
                <a:gd name="T3" fmla="*/ 2147483647 h 162"/>
                <a:gd name="T4" fmla="*/ 2147483647 w 288"/>
                <a:gd name="T5" fmla="*/ 2147483647 h 162"/>
                <a:gd name="T6" fmla="*/ 2147483647 w 288"/>
                <a:gd name="T7" fmla="*/ 2147483647 h 162"/>
                <a:gd name="T8" fmla="*/ 2147483647 w 288"/>
                <a:gd name="T9" fmla="*/ 2147483647 h 162"/>
                <a:gd name="T10" fmla="*/ 2147483647 w 288"/>
                <a:gd name="T11" fmla="*/ 2147483647 h 162"/>
                <a:gd name="T12" fmla="*/ 2147483647 w 288"/>
                <a:gd name="T13" fmla="*/ 2147483647 h 162"/>
                <a:gd name="T14" fmla="*/ 0 w 288"/>
                <a:gd name="T15" fmla="*/ 2147483647 h 162"/>
                <a:gd name="T16" fmla="*/ 2147483647 w 288"/>
                <a:gd name="T17" fmla="*/ 2147483647 h 162"/>
                <a:gd name="T18" fmla="*/ 2147483647 w 288"/>
                <a:gd name="T19" fmla="*/ 2147483647 h 162"/>
                <a:gd name="T20" fmla="*/ 2147483647 w 288"/>
                <a:gd name="T21" fmla="*/ 2147483647 h 162"/>
                <a:gd name="T22" fmla="*/ 2147483647 w 288"/>
                <a:gd name="T23" fmla="*/ 2147483647 h 162"/>
                <a:gd name="T24" fmla="*/ 2147483647 w 288"/>
                <a:gd name="T25" fmla="*/ 2147483647 h 162"/>
                <a:gd name="T26" fmla="*/ 2147483647 w 288"/>
                <a:gd name="T27" fmla="*/ 2147483647 h 162"/>
                <a:gd name="T28" fmla="*/ 2147483647 w 288"/>
                <a:gd name="T29" fmla="*/ 2147483647 h 162"/>
                <a:gd name="T30" fmla="*/ 2147483647 w 288"/>
                <a:gd name="T31" fmla="*/ 2147483647 h 162"/>
                <a:gd name="T32" fmla="*/ 2147483647 w 288"/>
                <a:gd name="T33" fmla="*/ 2147483647 h 162"/>
                <a:gd name="T34" fmla="*/ 2147483647 w 288"/>
                <a:gd name="T35" fmla="*/ 2147483647 h 162"/>
                <a:gd name="T36" fmla="*/ 2147483647 w 288"/>
                <a:gd name="T37" fmla="*/ 2147483647 h 162"/>
                <a:gd name="T38" fmla="*/ 2147483647 w 288"/>
                <a:gd name="T39" fmla="*/ 2147483647 h 162"/>
                <a:gd name="T40" fmla="*/ 2147483647 w 288"/>
                <a:gd name="T41" fmla="*/ 2147483647 h 162"/>
                <a:gd name="T42" fmla="*/ 2147483647 w 288"/>
                <a:gd name="T43" fmla="*/ 2147483647 h 162"/>
                <a:gd name="T44" fmla="*/ 2147483647 w 288"/>
                <a:gd name="T45" fmla="*/ 2147483647 h 162"/>
                <a:gd name="T46" fmla="*/ 2147483647 w 288"/>
                <a:gd name="T47" fmla="*/ 2147483647 h 162"/>
                <a:gd name="T48" fmla="*/ 2147483647 w 288"/>
                <a:gd name="T49" fmla="*/ 2147483647 h 162"/>
                <a:gd name="T50" fmla="*/ 2147483647 w 288"/>
                <a:gd name="T51" fmla="*/ 2147483647 h 162"/>
                <a:gd name="T52" fmla="*/ 2147483647 w 288"/>
                <a:gd name="T53" fmla="*/ 2147483647 h 162"/>
                <a:gd name="T54" fmla="*/ 2147483647 w 288"/>
                <a:gd name="T55" fmla="*/ 2147483647 h 162"/>
                <a:gd name="T56" fmla="*/ 2147483647 w 288"/>
                <a:gd name="T57" fmla="*/ 2147483647 h 162"/>
                <a:gd name="T58" fmla="*/ 2147483647 w 288"/>
                <a:gd name="T59" fmla="*/ 2147483647 h 162"/>
                <a:gd name="T60" fmla="*/ 2147483647 w 288"/>
                <a:gd name="T61" fmla="*/ 2147483647 h 162"/>
                <a:gd name="T62" fmla="*/ 2147483647 w 288"/>
                <a:gd name="T63" fmla="*/ 2147483647 h 162"/>
                <a:gd name="T64" fmla="*/ 2147483647 w 288"/>
                <a:gd name="T65" fmla="*/ 2147483647 h 162"/>
                <a:gd name="T66" fmla="*/ 2147483647 w 288"/>
                <a:gd name="T67" fmla="*/ 0 h 162"/>
                <a:gd name="T68" fmla="*/ 2147483647 w 288"/>
                <a:gd name="T69" fmla="*/ 2147483647 h 162"/>
                <a:gd name="T70" fmla="*/ 2147483647 w 288"/>
                <a:gd name="T71" fmla="*/ 2147483647 h 162"/>
                <a:gd name="T72" fmla="*/ 2147483647 w 288"/>
                <a:gd name="T73" fmla="*/ 2147483647 h 162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288"/>
                <a:gd name="T112" fmla="*/ 0 h 162"/>
                <a:gd name="T113" fmla="*/ 288 w 288"/>
                <a:gd name="T114" fmla="*/ 162 h 162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288" h="162">
                  <a:moveTo>
                    <a:pt x="132" y="24"/>
                  </a:moveTo>
                  <a:lnTo>
                    <a:pt x="96" y="24"/>
                  </a:lnTo>
                  <a:lnTo>
                    <a:pt x="90" y="42"/>
                  </a:lnTo>
                  <a:lnTo>
                    <a:pt x="72" y="30"/>
                  </a:lnTo>
                  <a:lnTo>
                    <a:pt x="66" y="42"/>
                  </a:lnTo>
                  <a:lnTo>
                    <a:pt x="60" y="48"/>
                  </a:lnTo>
                  <a:lnTo>
                    <a:pt x="54" y="60"/>
                  </a:lnTo>
                  <a:lnTo>
                    <a:pt x="48" y="66"/>
                  </a:lnTo>
                  <a:lnTo>
                    <a:pt x="30" y="66"/>
                  </a:lnTo>
                  <a:lnTo>
                    <a:pt x="30" y="78"/>
                  </a:lnTo>
                  <a:lnTo>
                    <a:pt x="18" y="90"/>
                  </a:lnTo>
                  <a:lnTo>
                    <a:pt x="12" y="102"/>
                  </a:lnTo>
                  <a:lnTo>
                    <a:pt x="0" y="108"/>
                  </a:lnTo>
                  <a:lnTo>
                    <a:pt x="6" y="120"/>
                  </a:lnTo>
                  <a:lnTo>
                    <a:pt x="0" y="126"/>
                  </a:lnTo>
                  <a:lnTo>
                    <a:pt x="0" y="132"/>
                  </a:lnTo>
                  <a:lnTo>
                    <a:pt x="6" y="132"/>
                  </a:lnTo>
                  <a:lnTo>
                    <a:pt x="30" y="108"/>
                  </a:lnTo>
                  <a:lnTo>
                    <a:pt x="48" y="108"/>
                  </a:lnTo>
                  <a:lnTo>
                    <a:pt x="54" y="114"/>
                  </a:lnTo>
                  <a:lnTo>
                    <a:pt x="48" y="138"/>
                  </a:lnTo>
                  <a:lnTo>
                    <a:pt x="60" y="150"/>
                  </a:lnTo>
                  <a:lnTo>
                    <a:pt x="60" y="156"/>
                  </a:lnTo>
                  <a:lnTo>
                    <a:pt x="72" y="156"/>
                  </a:lnTo>
                  <a:lnTo>
                    <a:pt x="84" y="144"/>
                  </a:lnTo>
                  <a:lnTo>
                    <a:pt x="96" y="144"/>
                  </a:lnTo>
                  <a:lnTo>
                    <a:pt x="108" y="156"/>
                  </a:lnTo>
                  <a:lnTo>
                    <a:pt x="114" y="156"/>
                  </a:lnTo>
                  <a:lnTo>
                    <a:pt x="132" y="138"/>
                  </a:lnTo>
                  <a:lnTo>
                    <a:pt x="132" y="120"/>
                  </a:lnTo>
                  <a:lnTo>
                    <a:pt x="138" y="114"/>
                  </a:lnTo>
                  <a:lnTo>
                    <a:pt x="150" y="114"/>
                  </a:lnTo>
                  <a:lnTo>
                    <a:pt x="156" y="120"/>
                  </a:lnTo>
                  <a:lnTo>
                    <a:pt x="156" y="126"/>
                  </a:lnTo>
                  <a:lnTo>
                    <a:pt x="162" y="132"/>
                  </a:lnTo>
                  <a:lnTo>
                    <a:pt x="162" y="138"/>
                  </a:lnTo>
                  <a:lnTo>
                    <a:pt x="168" y="138"/>
                  </a:lnTo>
                  <a:lnTo>
                    <a:pt x="192" y="162"/>
                  </a:lnTo>
                  <a:lnTo>
                    <a:pt x="192" y="144"/>
                  </a:lnTo>
                  <a:lnTo>
                    <a:pt x="204" y="132"/>
                  </a:lnTo>
                  <a:lnTo>
                    <a:pt x="210" y="108"/>
                  </a:lnTo>
                  <a:lnTo>
                    <a:pt x="222" y="126"/>
                  </a:lnTo>
                  <a:lnTo>
                    <a:pt x="240" y="120"/>
                  </a:lnTo>
                  <a:lnTo>
                    <a:pt x="258" y="132"/>
                  </a:lnTo>
                  <a:lnTo>
                    <a:pt x="264" y="120"/>
                  </a:lnTo>
                  <a:lnTo>
                    <a:pt x="252" y="108"/>
                  </a:lnTo>
                  <a:lnTo>
                    <a:pt x="252" y="102"/>
                  </a:lnTo>
                  <a:lnTo>
                    <a:pt x="276" y="102"/>
                  </a:lnTo>
                  <a:lnTo>
                    <a:pt x="282" y="84"/>
                  </a:lnTo>
                  <a:lnTo>
                    <a:pt x="288" y="84"/>
                  </a:lnTo>
                  <a:lnTo>
                    <a:pt x="288" y="78"/>
                  </a:lnTo>
                  <a:lnTo>
                    <a:pt x="276" y="66"/>
                  </a:lnTo>
                  <a:lnTo>
                    <a:pt x="270" y="66"/>
                  </a:lnTo>
                  <a:lnTo>
                    <a:pt x="252" y="84"/>
                  </a:lnTo>
                  <a:lnTo>
                    <a:pt x="246" y="84"/>
                  </a:lnTo>
                  <a:lnTo>
                    <a:pt x="246" y="66"/>
                  </a:lnTo>
                  <a:lnTo>
                    <a:pt x="210" y="66"/>
                  </a:lnTo>
                  <a:lnTo>
                    <a:pt x="210" y="60"/>
                  </a:lnTo>
                  <a:lnTo>
                    <a:pt x="216" y="48"/>
                  </a:lnTo>
                  <a:lnTo>
                    <a:pt x="222" y="42"/>
                  </a:lnTo>
                  <a:lnTo>
                    <a:pt x="228" y="42"/>
                  </a:lnTo>
                  <a:lnTo>
                    <a:pt x="228" y="30"/>
                  </a:lnTo>
                  <a:lnTo>
                    <a:pt x="216" y="30"/>
                  </a:lnTo>
                  <a:lnTo>
                    <a:pt x="210" y="18"/>
                  </a:lnTo>
                  <a:lnTo>
                    <a:pt x="192" y="12"/>
                  </a:lnTo>
                  <a:lnTo>
                    <a:pt x="180" y="12"/>
                  </a:lnTo>
                  <a:lnTo>
                    <a:pt x="174" y="6"/>
                  </a:lnTo>
                  <a:lnTo>
                    <a:pt x="162" y="0"/>
                  </a:lnTo>
                  <a:lnTo>
                    <a:pt x="156" y="0"/>
                  </a:lnTo>
                  <a:lnTo>
                    <a:pt x="150" y="6"/>
                  </a:lnTo>
                  <a:lnTo>
                    <a:pt x="150" y="18"/>
                  </a:lnTo>
                  <a:lnTo>
                    <a:pt x="156" y="24"/>
                  </a:lnTo>
                  <a:lnTo>
                    <a:pt x="150" y="18"/>
                  </a:lnTo>
                  <a:lnTo>
                    <a:pt x="132" y="24"/>
                  </a:lnTo>
                  <a:close/>
                </a:path>
              </a:pathLst>
            </a:custGeom>
            <a:solidFill>
              <a:srgbClr val="658363"/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40" name="Spain" descr="© INSCALE GmbH, 05.05.2010&#10;http://www.presentationload.com/">
              <a:extLst>
                <a:ext uri="{FF2B5EF4-FFF2-40B4-BE49-F238E27FC236}">
                  <a16:creationId xmlns:a16="http://schemas.microsoft.com/office/drawing/2014/main" id="{03FD365D-B16B-4046-A299-98C5CAD49E33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5309511" y="2938733"/>
              <a:ext cx="389098" cy="277642"/>
            </a:xfrm>
            <a:custGeom>
              <a:avLst/>
              <a:gdLst>
                <a:gd name="T0" fmla="*/ 2147483647 w 876"/>
                <a:gd name="T1" fmla="*/ 2147483647 h 618"/>
                <a:gd name="T2" fmla="*/ 2147483647 w 876"/>
                <a:gd name="T3" fmla="*/ 2147483647 h 618"/>
                <a:gd name="T4" fmla="*/ 2147483647 w 876"/>
                <a:gd name="T5" fmla="*/ 2147483647 h 618"/>
                <a:gd name="T6" fmla="*/ 2147483647 w 876"/>
                <a:gd name="T7" fmla="*/ 2147483647 h 618"/>
                <a:gd name="T8" fmla="*/ 2147483647 w 876"/>
                <a:gd name="T9" fmla="*/ 2147483647 h 618"/>
                <a:gd name="T10" fmla="*/ 2147483647 w 876"/>
                <a:gd name="T11" fmla="*/ 2147483647 h 618"/>
                <a:gd name="T12" fmla="*/ 2147483647 w 876"/>
                <a:gd name="T13" fmla="*/ 2147483647 h 618"/>
                <a:gd name="T14" fmla="*/ 2147483647 w 876"/>
                <a:gd name="T15" fmla="*/ 2147483647 h 618"/>
                <a:gd name="T16" fmla="*/ 2147483647 w 876"/>
                <a:gd name="T17" fmla="*/ 2147483647 h 618"/>
                <a:gd name="T18" fmla="*/ 2147483647 w 876"/>
                <a:gd name="T19" fmla="*/ 2147483647 h 618"/>
                <a:gd name="T20" fmla="*/ 2147483647 w 876"/>
                <a:gd name="T21" fmla="*/ 2147483647 h 618"/>
                <a:gd name="T22" fmla="*/ 2147483647 w 876"/>
                <a:gd name="T23" fmla="*/ 2147483647 h 618"/>
                <a:gd name="T24" fmla="*/ 2147483647 w 876"/>
                <a:gd name="T25" fmla="*/ 2147483647 h 618"/>
                <a:gd name="T26" fmla="*/ 2147483647 w 876"/>
                <a:gd name="T27" fmla="*/ 2147483647 h 618"/>
                <a:gd name="T28" fmla="*/ 2147483647 w 876"/>
                <a:gd name="T29" fmla="*/ 2147483647 h 618"/>
                <a:gd name="T30" fmla="*/ 2147483647 w 876"/>
                <a:gd name="T31" fmla="*/ 2147483647 h 618"/>
                <a:gd name="T32" fmla="*/ 2147483647 w 876"/>
                <a:gd name="T33" fmla="*/ 2147483647 h 618"/>
                <a:gd name="T34" fmla="*/ 2147483647 w 876"/>
                <a:gd name="T35" fmla="*/ 2147483647 h 618"/>
                <a:gd name="T36" fmla="*/ 2147483647 w 876"/>
                <a:gd name="T37" fmla="*/ 2147483647 h 618"/>
                <a:gd name="T38" fmla="*/ 2147483647 w 876"/>
                <a:gd name="T39" fmla="*/ 2147483647 h 618"/>
                <a:gd name="T40" fmla="*/ 2147483647 w 876"/>
                <a:gd name="T41" fmla="*/ 0 h 618"/>
                <a:gd name="T42" fmla="*/ 2147483647 w 876"/>
                <a:gd name="T43" fmla="*/ 2147483647 h 618"/>
                <a:gd name="T44" fmla="*/ 0 w 876"/>
                <a:gd name="T45" fmla="*/ 2147483647 h 618"/>
                <a:gd name="T46" fmla="*/ 2147483647 w 876"/>
                <a:gd name="T47" fmla="*/ 2147483647 h 618"/>
                <a:gd name="T48" fmla="*/ 2147483647 w 876"/>
                <a:gd name="T49" fmla="*/ 2147483647 h 618"/>
                <a:gd name="T50" fmla="*/ 2147483647 w 876"/>
                <a:gd name="T51" fmla="*/ 2147483647 h 618"/>
                <a:gd name="T52" fmla="*/ 2147483647 w 876"/>
                <a:gd name="T53" fmla="*/ 2147483647 h 618"/>
                <a:gd name="T54" fmla="*/ 2147483647 w 876"/>
                <a:gd name="T55" fmla="*/ 2147483647 h 618"/>
                <a:gd name="T56" fmla="*/ 2147483647 w 876"/>
                <a:gd name="T57" fmla="*/ 2147483647 h 618"/>
                <a:gd name="T58" fmla="*/ 2147483647 w 876"/>
                <a:gd name="T59" fmla="*/ 2147483647 h 618"/>
                <a:gd name="T60" fmla="*/ 2147483647 w 876"/>
                <a:gd name="T61" fmla="*/ 2147483647 h 618"/>
                <a:gd name="T62" fmla="*/ 2147483647 w 876"/>
                <a:gd name="T63" fmla="*/ 2147483647 h 618"/>
                <a:gd name="T64" fmla="*/ 2147483647 w 876"/>
                <a:gd name="T65" fmla="*/ 2147483647 h 618"/>
                <a:gd name="T66" fmla="*/ 2147483647 w 876"/>
                <a:gd name="T67" fmla="*/ 2147483647 h 618"/>
                <a:gd name="T68" fmla="*/ 2147483647 w 876"/>
                <a:gd name="T69" fmla="*/ 2147483647 h 618"/>
                <a:gd name="T70" fmla="*/ 2147483647 w 876"/>
                <a:gd name="T71" fmla="*/ 2147483647 h 618"/>
                <a:gd name="T72" fmla="*/ 2147483647 w 876"/>
                <a:gd name="T73" fmla="*/ 2147483647 h 618"/>
                <a:gd name="T74" fmla="*/ 2147483647 w 876"/>
                <a:gd name="T75" fmla="*/ 2147483647 h 618"/>
                <a:gd name="T76" fmla="*/ 2147483647 w 876"/>
                <a:gd name="T77" fmla="*/ 2147483647 h 618"/>
                <a:gd name="T78" fmla="*/ 2147483647 w 876"/>
                <a:gd name="T79" fmla="*/ 2147483647 h 618"/>
                <a:gd name="T80" fmla="*/ 2147483647 w 876"/>
                <a:gd name="T81" fmla="*/ 2147483647 h 618"/>
                <a:gd name="T82" fmla="*/ 2147483647 w 876"/>
                <a:gd name="T83" fmla="*/ 2147483647 h 618"/>
                <a:gd name="T84" fmla="*/ 2147483647 w 876"/>
                <a:gd name="T85" fmla="*/ 2147483647 h 618"/>
                <a:gd name="T86" fmla="*/ 2147483647 w 876"/>
                <a:gd name="T87" fmla="*/ 2147483647 h 618"/>
                <a:gd name="T88" fmla="*/ 2147483647 w 876"/>
                <a:gd name="T89" fmla="*/ 2147483647 h 618"/>
                <a:gd name="T90" fmla="*/ 2147483647 w 876"/>
                <a:gd name="T91" fmla="*/ 2147483647 h 618"/>
                <a:gd name="T92" fmla="*/ 2147483647 w 876"/>
                <a:gd name="T93" fmla="*/ 2147483647 h 618"/>
                <a:gd name="T94" fmla="*/ 2147483647 w 876"/>
                <a:gd name="T95" fmla="*/ 2147483647 h 618"/>
                <a:gd name="T96" fmla="*/ 2147483647 w 876"/>
                <a:gd name="T97" fmla="*/ 2147483647 h 618"/>
                <a:gd name="T98" fmla="*/ 2147483647 w 876"/>
                <a:gd name="T99" fmla="*/ 2147483647 h 618"/>
                <a:gd name="T100" fmla="*/ 2147483647 w 876"/>
                <a:gd name="T101" fmla="*/ 2147483647 h 618"/>
                <a:gd name="T102" fmla="*/ 2147483647 w 876"/>
                <a:gd name="T103" fmla="*/ 2147483647 h 618"/>
                <a:gd name="T104" fmla="*/ 2147483647 w 876"/>
                <a:gd name="T105" fmla="*/ 2147483647 h 618"/>
                <a:gd name="T106" fmla="*/ 2147483647 w 876"/>
                <a:gd name="T107" fmla="*/ 2147483647 h 618"/>
                <a:gd name="T108" fmla="*/ 2147483647 w 876"/>
                <a:gd name="T109" fmla="*/ 2147483647 h 618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876"/>
                <a:gd name="T166" fmla="*/ 0 h 618"/>
                <a:gd name="T167" fmla="*/ 876 w 876"/>
                <a:gd name="T168" fmla="*/ 618 h 618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876" h="618">
                  <a:moveTo>
                    <a:pt x="804" y="318"/>
                  </a:moveTo>
                  <a:lnTo>
                    <a:pt x="798" y="312"/>
                  </a:lnTo>
                  <a:lnTo>
                    <a:pt x="798" y="306"/>
                  </a:lnTo>
                  <a:lnTo>
                    <a:pt x="786" y="306"/>
                  </a:lnTo>
                  <a:lnTo>
                    <a:pt x="762" y="318"/>
                  </a:lnTo>
                  <a:lnTo>
                    <a:pt x="750" y="330"/>
                  </a:lnTo>
                  <a:lnTo>
                    <a:pt x="750" y="336"/>
                  </a:lnTo>
                  <a:lnTo>
                    <a:pt x="756" y="342"/>
                  </a:lnTo>
                  <a:lnTo>
                    <a:pt x="768" y="342"/>
                  </a:lnTo>
                  <a:lnTo>
                    <a:pt x="774" y="348"/>
                  </a:lnTo>
                  <a:lnTo>
                    <a:pt x="774" y="354"/>
                  </a:lnTo>
                  <a:lnTo>
                    <a:pt x="804" y="354"/>
                  </a:lnTo>
                  <a:lnTo>
                    <a:pt x="816" y="342"/>
                  </a:lnTo>
                  <a:lnTo>
                    <a:pt x="816" y="324"/>
                  </a:lnTo>
                  <a:lnTo>
                    <a:pt x="810" y="318"/>
                  </a:lnTo>
                  <a:lnTo>
                    <a:pt x="804" y="318"/>
                  </a:lnTo>
                  <a:close/>
                  <a:moveTo>
                    <a:pt x="672" y="390"/>
                  </a:moveTo>
                  <a:lnTo>
                    <a:pt x="678" y="396"/>
                  </a:lnTo>
                  <a:lnTo>
                    <a:pt x="684" y="396"/>
                  </a:lnTo>
                  <a:lnTo>
                    <a:pt x="690" y="390"/>
                  </a:lnTo>
                  <a:lnTo>
                    <a:pt x="690" y="372"/>
                  </a:lnTo>
                  <a:lnTo>
                    <a:pt x="684" y="372"/>
                  </a:lnTo>
                  <a:lnTo>
                    <a:pt x="672" y="384"/>
                  </a:lnTo>
                  <a:lnTo>
                    <a:pt x="672" y="390"/>
                  </a:lnTo>
                  <a:close/>
                  <a:moveTo>
                    <a:pt x="840" y="300"/>
                  </a:moveTo>
                  <a:lnTo>
                    <a:pt x="840" y="306"/>
                  </a:lnTo>
                  <a:lnTo>
                    <a:pt x="852" y="318"/>
                  </a:lnTo>
                  <a:lnTo>
                    <a:pt x="870" y="318"/>
                  </a:lnTo>
                  <a:lnTo>
                    <a:pt x="876" y="312"/>
                  </a:lnTo>
                  <a:lnTo>
                    <a:pt x="864" y="300"/>
                  </a:lnTo>
                  <a:lnTo>
                    <a:pt x="852" y="300"/>
                  </a:lnTo>
                  <a:lnTo>
                    <a:pt x="846" y="294"/>
                  </a:lnTo>
                  <a:lnTo>
                    <a:pt x="840" y="300"/>
                  </a:lnTo>
                  <a:close/>
                  <a:moveTo>
                    <a:pt x="804" y="150"/>
                  </a:moveTo>
                  <a:lnTo>
                    <a:pt x="798" y="138"/>
                  </a:lnTo>
                  <a:lnTo>
                    <a:pt x="798" y="132"/>
                  </a:lnTo>
                  <a:lnTo>
                    <a:pt x="810" y="120"/>
                  </a:lnTo>
                  <a:lnTo>
                    <a:pt x="798" y="114"/>
                  </a:lnTo>
                  <a:lnTo>
                    <a:pt x="792" y="108"/>
                  </a:lnTo>
                  <a:lnTo>
                    <a:pt x="792" y="102"/>
                  </a:lnTo>
                  <a:lnTo>
                    <a:pt x="780" y="102"/>
                  </a:lnTo>
                  <a:lnTo>
                    <a:pt x="780" y="108"/>
                  </a:lnTo>
                  <a:lnTo>
                    <a:pt x="774" y="114"/>
                  </a:lnTo>
                  <a:lnTo>
                    <a:pt x="756" y="114"/>
                  </a:lnTo>
                  <a:lnTo>
                    <a:pt x="750" y="108"/>
                  </a:lnTo>
                  <a:lnTo>
                    <a:pt x="726" y="108"/>
                  </a:lnTo>
                  <a:lnTo>
                    <a:pt x="726" y="102"/>
                  </a:lnTo>
                  <a:lnTo>
                    <a:pt x="708" y="102"/>
                  </a:lnTo>
                  <a:lnTo>
                    <a:pt x="696" y="108"/>
                  </a:lnTo>
                  <a:lnTo>
                    <a:pt x="690" y="84"/>
                  </a:lnTo>
                  <a:lnTo>
                    <a:pt x="672" y="84"/>
                  </a:lnTo>
                  <a:lnTo>
                    <a:pt x="672" y="78"/>
                  </a:lnTo>
                  <a:lnTo>
                    <a:pt x="666" y="72"/>
                  </a:lnTo>
                  <a:lnTo>
                    <a:pt x="648" y="72"/>
                  </a:lnTo>
                  <a:lnTo>
                    <a:pt x="642" y="78"/>
                  </a:lnTo>
                  <a:lnTo>
                    <a:pt x="642" y="90"/>
                  </a:lnTo>
                  <a:lnTo>
                    <a:pt x="624" y="96"/>
                  </a:lnTo>
                  <a:lnTo>
                    <a:pt x="624" y="84"/>
                  </a:lnTo>
                  <a:lnTo>
                    <a:pt x="594" y="84"/>
                  </a:lnTo>
                  <a:lnTo>
                    <a:pt x="582" y="72"/>
                  </a:lnTo>
                  <a:lnTo>
                    <a:pt x="570" y="72"/>
                  </a:lnTo>
                  <a:lnTo>
                    <a:pt x="564" y="78"/>
                  </a:lnTo>
                  <a:lnTo>
                    <a:pt x="546" y="60"/>
                  </a:lnTo>
                  <a:lnTo>
                    <a:pt x="510" y="60"/>
                  </a:lnTo>
                  <a:lnTo>
                    <a:pt x="516" y="54"/>
                  </a:lnTo>
                  <a:lnTo>
                    <a:pt x="516" y="48"/>
                  </a:lnTo>
                  <a:lnTo>
                    <a:pt x="504" y="36"/>
                  </a:lnTo>
                  <a:lnTo>
                    <a:pt x="498" y="36"/>
                  </a:lnTo>
                  <a:lnTo>
                    <a:pt x="492" y="42"/>
                  </a:lnTo>
                  <a:lnTo>
                    <a:pt x="486" y="36"/>
                  </a:lnTo>
                  <a:lnTo>
                    <a:pt x="450" y="36"/>
                  </a:lnTo>
                  <a:lnTo>
                    <a:pt x="390" y="24"/>
                  </a:lnTo>
                  <a:lnTo>
                    <a:pt x="378" y="24"/>
                  </a:lnTo>
                  <a:lnTo>
                    <a:pt x="348" y="36"/>
                  </a:lnTo>
                  <a:lnTo>
                    <a:pt x="294" y="30"/>
                  </a:lnTo>
                  <a:lnTo>
                    <a:pt x="258" y="12"/>
                  </a:lnTo>
                  <a:lnTo>
                    <a:pt x="234" y="12"/>
                  </a:lnTo>
                  <a:lnTo>
                    <a:pt x="216" y="18"/>
                  </a:lnTo>
                  <a:lnTo>
                    <a:pt x="162" y="18"/>
                  </a:lnTo>
                  <a:lnTo>
                    <a:pt x="150" y="12"/>
                  </a:lnTo>
                  <a:lnTo>
                    <a:pt x="138" y="12"/>
                  </a:lnTo>
                  <a:lnTo>
                    <a:pt x="126" y="6"/>
                  </a:lnTo>
                  <a:lnTo>
                    <a:pt x="120" y="0"/>
                  </a:lnTo>
                  <a:lnTo>
                    <a:pt x="108" y="0"/>
                  </a:lnTo>
                  <a:lnTo>
                    <a:pt x="96" y="6"/>
                  </a:lnTo>
                  <a:lnTo>
                    <a:pt x="72" y="30"/>
                  </a:lnTo>
                  <a:lnTo>
                    <a:pt x="60" y="30"/>
                  </a:lnTo>
                  <a:lnTo>
                    <a:pt x="48" y="36"/>
                  </a:lnTo>
                  <a:lnTo>
                    <a:pt x="30" y="36"/>
                  </a:lnTo>
                  <a:lnTo>
                    <a:pt x="6" y="48"/>
                  </a:lnTo>
                  <a:lnTo>
                    <a:pt x="0" y="60"/>
                  </a:lnTo>
                  <a:lnTo>
                    <a:pt x="0" y="72"/>
                  </a:lnTo>
                  <a:lnTo>
                    <a:pt x="6" y="78"/>
                  </a:lnTo>
                  <a:lnTo>
                    <a:pt x="12" y="90"/>
                  </a:lnTo>
                  <a:lnTo>
                    <a:pt x="24" y="96"/>
                  </a:lnTo>
                  <a:lnTo>
                    <a:pt x="30" y="102"/>
                  </a:lnTo>
                  <a:lnTo>
                    <a:pt x="18" y="138"/>
                  </a:lnTo>
                  <a:lnTo>
                    <a:pt x="24" y="144"/>
                  </a:lnTo>
                  <a:lnTo>
                    <a:pt x="24" y="150"/>
                  </a:lnTo>
                  <a:lnTo>
                    <a:pt x="30" y="144"/>
                  </a:lnTo>
                  <a:lnTo>
                    <a:pt x="54" y="132"/>
                  </a:lnTo>
                  <a:lnTo>
                    <a:pt x="78" y="132"/>
                  </a:lnTo>
                  <a:lnTo>
                    <a:pt x="78" y="138"/>
                  </a:lnTo>
                  <a:lnTo>
                    <a:pt x="66" y="150"/>
                  </a:lnTo>
                  <a:lnTo>
                    <a:pt x="60" y="150"/>
                  </a:lnTo>
                  <a:lnTo>
                    <a:pt x="60" y="156"/>
                  </a:lnTo>
                  <a:lnTo>
                    <a:pt x="72" y="156"/>
                  </a:lnTo>
                  <a:lnTo>
                    <a:pt x="78" y="150"/>
                  </a:lnTo>
                  <a:lnTo>
                    <a:pt x="96" y="150"/>
                  </a:lnTo>
                  <a:lnTo>
                    <a:pt x="102" y="156"/>
                  </a:lnTo>
                  <a:lnTo>
                    <a:pt x="114" y="156"/>
                  </a:lnTo>
                  <a:lnTo>
                    <a:pt x="120" y="150"/>
                  </a:lnTo>
                  <a:lnTo>
                    <a:pt x="120" y="144"/>
                  </a:lnTo>
                  <a:lnTo>
                    <a:pt x="174" y="144"/>
                  </a:lnTo>
                  <a:lnTo>
                    <a:pt x="174" y="162"/>
                  </a:lnTo>
                  <a:lnTo>
                    <a:pt x="180" y="162"/>
                  </a:lnTo>
                  <a:lnTo>
                    <a:pt x="192" y="168"/>
                  </a:lnTo>
                  <a:lnTo>
                    <a:pt x="192" y="174"/>
                  </a:lnTo>
                  <a:lnTo>
                    <a:pt x="168" y="198"/>
                  </a:lnTo>
                  <a:lnTo>
                    <a:pt x="144" y="210"/>
                  </a:lnTo>
                  <a:lnTo>
                    <a:pt x="138" y="216"/>
                  </a:lnTo>
                  <a:lnTo>
                    <a:pt x="138" y="222"/>
                  </a:lnTo>
                  <a:lnTo>
                    <a:pt x="144" y="222"/>
                  </a:lnTo>
                  <a:lnTo>
                    <a:pt x="150" y="228"/>
                  </a:lnTo>
                  <a:lnTo>
                    <a:pt x="150" y="240"/>
                  </a:lnTo>
                  <a:lnTo>
                    <a:pt x="144" y="258"/>
                  </a:lnTo>
                  <a:lnTo>
                    <a:pt x="144" y="276"/>
                  </a:lnTo>
                  <a:lnTo>
                    <a:pt x="138" y="276"/>
                  </a:lnTo>
                  <a:lnTo>
                    <a:pt x="132" y="282"/>
                  </a:lnTo>
                  <a:lnTo>
                    <a:pt x="132" y="294"/>
                  </a:lnTo>
                  <a:lnTo>
                    <a:pt x="138" y="300"/>
                  </a:lnTo>
                  <a:lnTo>
                    <a:pt x="138" y="312"/>
                  </a:lnTo>
                  <a:lnTo>
                    <a:pt x="126" y="324"/>
                  </a:lnTo>
                  <a:lnTo>
                    <a:pt x="90" y="324"/>
                  </a:lnTo>
                  <a:lnTo>
                    <a:pt x="114" y="348"/>
                  </a:lnTo>
                  <a:lnTo>
                    <a:pt x="114" y="360"/>
                  </a:lnTo>
                  <a:lnTo>
                    <a:pt x="120" y="366"/>
                  </a:lnTo>
                  <a:lnTo>
                    <a:pt x="132" y="372"/>
                  </a:lnTo>
                  <a:lnTo>
                    <a:pt x="132" y="378"/>
                  </a:lnTo>
                  <a:lnTo>
                    <a:pt x="120" y="390"/>
                  </a:lnTo>
                  <a:lnTo>
                    <a:pt x="108" y="396"/>
                  </a:lnTo>
                  <a:lnTo>
                    <a:pt x="96" y="408"/>
                  </a:lnTo>
                  <a:lnTo>
                    <a:pt x="96" y="414"/>
                  </a:lnTo>
                  <a:lnTo>
                    <a:pt x="102" y="420"/>
                  </a:lnTo>
                  <a:lnTo>
                    <a:pt x="102" y="426"/>
                  </a:lnTo>
                  <a:lnTo>
                    <a:pt x="108" y="438"/>
                  </a:lnTo>
                  <a:lnTo>
                    <a:pt x="114" y="444"/>
                  </a:lnTo>
                  <a:lnTo>
                    <a:pt x="126" y="444"/>
                  </a:lnTo>
                  <a:lnTo>
                    <a:pt x="126" y="450"/>
                  </a:lnTo>
                  <a:lnTo>
                    <a:pt x="114" y="462"/>
                  </a:lnTo>
                  <a:lnTo>
                    <a:pt x="102" y="462"/>
                  </a:lnTo>
                  <a:lnTo>
                    <a:pt x="96" y="474"/>
                  </a:lnTo>
                  <a:lnTo>
                    <a:pt x="90" y="480"/>
                  </a:lnTo>
                  <a:lnTo>
                    <a:pt x="90" y="528"/>
                  </a:lnTo>
                  <a:lnTo>
                    <a:pt x="120" y="528"/>
                  </a:lnTo>
                  <a:lnTo>
                    <a:pt x="144" y="546"/>
                  </a:lnTo>
                  <a:lnTo>
                    <a:pt x="162" y="546"/>
                  </a:lnTo>
                  <a:lnTo>
                    <a:pt x="156" y="576"/>
                  </a:lnTo>
                  <a:lnTo>
                    <a:pt x="162" y="576"/>
                  </a:lnTo>
                  <a:lnTo>
                    <a:pt x="162" y="594"/>
                  </a:lnTo>
                  <a:lnTo>
                    <a:pt x="168" y="606"/>
                  </a:lnTo>
                  <a:lnTo>
                    <a:pt x="174" y="612"/>
                  </a:lnTo>
                  <a:lnTo>
                    <a:pt x="192" y="612"/>
                  </a:lnTo>
                  <a:lnTo>
                    <a:pt x="198" y="618"/>
                  </a:lnTo>
                  <a:lnTo>
                    <a:pt x="204" y="618"/>
                  </a:lnTo>
                  <a:lnTo>
                    <a:pt x="210" y="612"/>
                  </a:lnTo>
                  <a:lnTo>
                    <a:pt x="222" y="606"/>
                  </a:lnTo>
                  <a:lnTo>
                    <a:pt x="240" y="588"/>
                  </a:lnTo>
                  <a:lnTo>
                    <a:pt x="252" y="582"/>
                  </a:lnTo>
                  <a:lnTo>
                    <a:pt x="264" y="582"/>
                  </a:lnTo>
                  <a:lnTo>
                    <a:pt x="294" y="564"/>
                  </a:lnTo>
                  <a:lnTo>
                    <a:pt x="360" y="564"/>
                  </a:lnTo>
                  <a:lnTo>
                    <a:pt x="366" y="558"/>
                  </a:lnTo>
                  <a:lnTo>
                    <a:pt x="378" y="558"/>
                  </a:lnTo>
                  <a:lnTo>
                    <a:pt x="390" y="570"/>
                  </a:lnTo>
                  <a:lnTo>
                    <a:pt x="396" y="570"/>
                  </a:lnTo>
                  <a:lnTo>
                    <a:pt x="408" y="564"/>
                  </a:lnTo>
                  <a:lnTo>
                    <a:pt x="420" y="564"/>
                  </a:lnTo>
                  <a:lnTo>
                    <a:pt x="426" y="558"/>
                  </a:lnTo>
                  <a:lnTo>
                    <a:pt x="432" y="558"/>
                  </a:lnTo>
                  <a:lnTo>
                    <a:pt x="432" y="570"/>
                  </a:lnTo>
                  <a:lnTo>
                    <a:pt x="438" y="570"/>
                  </a:lnTo>
                  <a:lnTo>
                    <a:pt x="450" y="558"/>
                  </a:lnTo>
                  <a:lnTo>
                    <a:pt x="462" y="534"/>
                  </a:lnTo>
                  <a:lnTo>
                    <a:pt x="462" y="522"/>
                  </a:lnTo>
                  <a:lnTo>
                    <a:pt x="498" y="492"/>
                  </a:lnTo>
                  <a:lnTo>
                    <a:pt x="528" y="492"/>
                  </a:lnTo>
                  <a:lnTo>
                    <a:pt x="534" y="474"/>
                  </a:lnTo>
                  <a:lnTo>
                    <a:pt x="534" y="468"/>
                  </a:lnTo>
                  <a:lnTo>
                    <a:pt x="540" y="462"/>
                  </a:lnTo>
                  <a:lnTo>
                    <a:pt x="540" y="450"/>
                  </a:lnTo>
                  <a:lnTo>
                    <a:pt x="546" y="444"/>
                  </a:lnTo>
                  <a:lnTo>
                    <a:pt x="552" y="432"/>
                  </a:lnTo>
                  <a:lnTo>
                    <a:pt x="552" y="426"/>
                  </a:lnTo>
                  <a:lnTo>
                    <a:pt x="570" y="426"/>
                  </a:lnTo>
                  <a:lnTo>
                    <a:pt x="594" y="414"/>
                  </a:lnTo>
                  <a:lnTo>
                    <a:pt x="600" y="408"/>
                  </a:lnTo>
                  <a:lnTo>
                    <a:pt x="594" y="396"/>
                  </a:lnTo>
                  <a:lnTo>
                    <a:pt x="588" y="390"/>
                  </a:lnTo>
                  <a:lnTo>
                    <a:pt x="582" y="378"/>
                  </a:lnTo>
                  <a:lnTo>
                    <a:pt x="576" y="372"/>
                  </a:lnTo>
                  <a:lnTo>
                    <a:pt x="570" y="372"/>
                  </a:lnTo>
                  <a:lnTo>
                    <a:pt x="570" y="336"/>
                  </a:lnTo>
                  <a:lnTo>
                    <a:pt x="582" y="312"/>
                  </a:lnTo>
                  <a:lnTo>
                    <a:pt x="594" y="306"/>
                  </a:lnTo>
                  <a:lnTo>
                    <a:pt x="600" y="294"/>
                  </a:lnTo>
                  <a:lnTo>
                    <a:pt x="612" y="282"/>
                  </a:lnTo>
                  <a:lnTo>
                    <a:pt x="618" y="270"/>
                  </a:lnTo>
                  <a:lnTo>
                    <a:pt x="630" y="258"/>
                  </a:lnTo>
                  <a:lnTo>
                    <a:pt x="642" y="258"/>
                  </a:lnTo>
                  <a:lnTo>
                    <a:pt x="654" y="246"/>
                  </a:lnTo>
                  <a:lnTo>
                    <a:pt x="654" y="240"/>
                  </a:lnTo>
                  <a:lnTo>
                    <a:pt x="648" y="240"/>
                  </a:lnTo>
                  <a:lnTo>
                    <a:pt x="648" y="228"/>
                  </a:lnTo>
                  <a:lnTo>
                    <a:pt x="654" y="222"/>
                  </a:lnTo>
                  <a:lnTo>
                    <a:pt x="726" y="198"/>
                  </a:lnTo>
                  <a:lnTo>
                    <a:pt x="750" y="186"/>
                  </a:lnTo>
                  <a:lnTo>
                    <a:pt x="756" y="174"/>
                  </a:lnTo>
                  <a:lnTo>
                    <a:pt x="768" y="168"/>
                  </a:lnTo>
                  <a:lnTo>
                    <a:pt x="774" y="168"/>
                  </a:lnTo>
                  <a:lnTo>
                    <a:pt x="786" y="156"/>
                  </a:lnTo>
                  <a:lnTo>
                    <a:pt x="798" y="156"/>
                  </a:lnTo>
                  <a:lnTo>
                    <a:pt x="804" y="150"/>
                  </a:lnTo>
                  <a:close/>
                </a:path>
              </a:pathLst>
            </a:custGeom>
            <a:solidFill>
              <a:srgbClr val="93A690">
                <a:alpha val="80000"/>
              </a:srgbClr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41" name="Morocco" descr="© INSCALE GmbH, 05.05.2010&#10;http://www.presentationload.com/">
              <a:extLst>
                <a:ext uri="{FF2B5EF4-FFF2-40B4-BE49-F238E27FC236}">
                  <a16:creationId xmlns:a16="http://schemas.microsoft.com/office/drawing/2014/main" id="{7C786246-2C58-4127-9F3C-E15ADB108013}"/>
                </a:ext>
              </a:extLst>
            </p:cNvPr>
            <p:cNvSpPr>
              <a:spLocks/>
            </p:cNvSpPr>
            <p:nvPr/>
          </p:nvSpPr>
          <p:spPr bwMode="gray">
            <a:xfrm>
              <a:off x="5172930" y="3237000"/>
              <a:ext cx="376393" cy="298267"/>
            </a:xfrm>
            <a:custGeom>
              <a:avLst/>
              <a:gdLst>
                <a:gd name="T0" fmla="*/ 2147483647 w 846"/>
                <a:gd name="T1" fmla="*/ 2147483647 h 660"/>
                <a:gd name="T2" fmla="*/ 2147483647 w 846"/>
                <a:gd name="T3" fmla="*/ 2147483647 h 660"/>
                <a:gd name="T4" fmla="*/ 2147483647 w 846"/>
                <a:gd name="T5" fmla="*/ 2147483647 h 660"/>
                <a:gd name="T6" fmla="*/ 2147483647 w 846"/>
                <a:gd name="T7" fmla="*/ 2147483647 h 660"/>
                <a:gd name="T8" fmla="*/ 2147483647 w 846"/>
                <a:gd name="T9" fmla="*/ 2147483647 h 660"/>
                <a:gd name="T10" fmla="*/ 2147483647 w 846"/>
                <a:gd name="T11" fmla="*/ 2147483647 h 660"/>
                <a:gd name="T12" fmla="*/ 2147483647 w 846"/>
                <a:gd name="T13" fmla="*/ 2147483647 h 660"/>
                <a:gd name="T14" fmla="*/ 2147483647 w 846"/>
                <a:gd name="T15" fmla="*/ 2147483647 h 660"/>
                <a:gd name="T16" fmla="*/ 2147483647 w 846"/>
                <a:gd name="T17" fmla="*/ 2147483647 h 660"/>
                <a:gd name="T18" fmla="*/ 2147483647 w 846"/>
                <a:gd name="T19" fmla="*/ 0 h 660"/>
                <a:gd name="T20" fmla="*/ 2147483647 w 846"/>
                <a:gd name="T21" fmla="*/ 2147483647 h 660"/>
                <a:gd name="T22" fmla="*/ 2147483647 w 846"/>
                <a:gd name="T23" fmla="*/ 2147483647 h 660"/>
                <a:gd name="T24" fmla="*/ 2147483647 w 846"/>
                <a:gd name="T25" fmla="*/ 2147483647 h 660"/>
                <a:gd name="T26" fmla="*/ 2147483647 w 846"/>
                <a:gd name="T27" fmla="*/ 2147483647 h 660"/>
                <a:gd name="T28" fmla="*/ 2147483647 w 846"/>
                <a:gd name="T29" fmla="*/ 2147483647 h 660"/>
                <a:gd name="T30" fmla="*/ 2147483647 w 846"/>
                <a:gd name="T31" fmla="*/ 2147483647 h 660"/>
                <a:gd name="T32" fmla="*/ 2147483647 w 846"/>
                <a:gd name="T33" fmla="*/ 2147483647 h 660"/>
                <a:gd name="T34" fmla="*/ 2147483647 w 846"/>
                <a:gd name="T35" fmla="*/ 2147483647 h 660"/>
                <a:gd name="T36" fmla="*/ 2147483647 w 846"/>
                <a:gd name="T37" fmla="*/ 2147483647 h 660"/>
                <a:gd name="T38" fmla="*/ 2147483647 w 846"/>
                <a:gd name="T39" fmla="*/ 2147483647 h 660"/>
                <a:gd name="T40" fmla="*/ 2147483647 w 846"/>
                <a:gd name="T41" fmla="*/ 2147483647 h 660"/>
                <a:gd name="T42" fmla="*/ 2147483647 w 846"/>
                <a:gd name="T43" fmla="*/ 2147483647 h 660"/>
                <a:gd name="T44" fmla="*/ 2147483647 w 846"/>
                <a:gd name="T45" fmla="*/ 2147483647 h 660"/>
                <a:gd name="T46" fmla="*/ 2147483647 w 846"/>
                <a:gd name="T47" fmla="*/ 2147483647 h 660"/>
                <a:gd name="T48" fmla="*/ 2147483647 w 846"/>
                <a:gd name="T49" fmla="*/ 2147483647 h 660"/>
                <a:gd name="T50" fmla="*/ 2147483647 w 846"/>
                <a:gd name="T51" fmla="*/ 2147483647 h 660"/>
                <a:gd name="T52" fmla="*/ 2147483647 w 846"/>
                <a:gd name="T53" fmla="*/ 2147483647 h 660"/>
                <a:gd name="T54" fmla="*/ 2147483647 w 846"/>
                <a:gd name="T55" fmla="*/ 2147483647 h 660"/>
                <a:gd name="T56" fmla="*/ 2147483647 w 846"/>
                <a:gd name="T57" fmla="*/ 2147483647 h 660"/>
                <a:gd name="T58" fmla="*/ 2147483647 w 846"/>
                <a:gd name="T59" fmla="*/ 2147483647 h 660"/>
                <a:gd name="T60" fmla="*/ 2147483647 w 846"/>
                <a:gd name="T61" fmla="*/ 2147483647 h 660"/>
                <a:gd name="T62" fmla="*/ 2147483647 w 846"/>
                <a:gd name="T63" fmla="*/ 2147483647 h 660"/>
                <a:gd name="T64" fmla="*/ 2147483647 w 846"/>
                <a:gd name="T65" fmla="*/ 2147483647 h 660"/>
                <a:gd name="T66" fmla="*/ 2147483647 w 846"/>
                <a:gd name="T67" fmla="*/ 2147483647 h 660"/>
                <a:gd name="T68" fmla="*/ 2147483647 w 846"/>
                <a:gd name="T69" fmla="*/ 2147483647 h 660"/>
                <a:gd name="T70" fmla="*/ 2147483647 w 846"/>
                <a:gd name="T71" fmla="*/ 2147483647 h 660"/>
                <a:gd name="T72" fmla="*/ 2147483647 w 846"/>
                <a:gd name="T73" fmla="*/ 2147483647 h 660"/>
                <a:gd name="T74" fmla="*/ 2147483647 w 846"/>
                <a:gd name="T75" fmla="*/ 2147483647 h 660"/>
                <a:gd name="T76" fmla="*/ 2147483647 w 846"/>
                <a:gd name="T77" fmla="*/ 2147483647 h 660"/>
                <a:gd name="T78" fmla="*/ 2147483647 w 846"/>
                <a:gd name="T79" fmla="*/ 2147483647 h 660"/>
                <a:gd name="T80" fmla="*/ 2147483647 w 846"/>
                <a:gd name="T81" fmla="*/ 2147483647 h 660"/>
                <a:gd name="T82" fmla="*/ 2147483647 w 846"/>
                <a:gd name="T83" fmla="*/ 2147483647 h 660"/>
                <a:gd name="T84" fmla="*/ 2147483647 w 846"/>
                <a:gd name="T85" fmla="*/ 2147483647 h 660"/>
                <a:gd name="T86" fmla="*/ 2147483647 w 846"/>
                <a:gd name="T87" fmla="*/ 2147483647 h 660"/>
                <a:gd name="T88" fmla="*/ 2147483647 w 846"/>
                <a:gd name="T89" fmla="*/ 2147483647 h 660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846"/>
                <a:gd name="T136" fmla="*/ 0 h 660"/>
                <a:gd name="T137" fmla="*/ 846 w 846"/>
                <a:gd name="T138" fmla="*/ 660 h 660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846" h="660">
                  <a:moveTo>
                    <a:pt x="822" y="246"/>
                  </a:moveTo>
                  <a:lnTo>
                    <a:pt x="822" y="216"/>
                  </a:lnTo>
                  <a:lnTo>
                    <a:pt x="804" y="216"/>
                  </a:lnTo>
                  <a:lnTo>
                    <a:pt x="816" y="186"/>
                  </a:lnTo>
                  <a:lnTo>
                    <a:pt x="804" y="168"/>
                  </a:lnTo>
                  <a:lnTo>
                    <a:pt x="810" y="102"/>
                  </a:lnTo>
                  <a:lnTo>
                    <a:pt x="798" y="102"/>
                  </a:lnTo>
                  <a:lnTo>
                    <a:pt x="798" y="90"/>
                  </a:lnTo>
                  <a:lnTo>
                    <a:pt x="804" y="84"/>
                  </a:lnTo>
                  <a:lnTo>
                    <a:pt x="792" y="78"/>
                  </a:lnTo>
                  <a:lnTo>
                    <a:pt x="786" y="66"/>
                  </a:lnTo>
                  <a:lnTo>
                    <a:pt x="780" y="60"/>
                  </a:lnTo>
                  <a:lnTo>
                    <a:pt x="744" y="42"/>
                  </a:lnTo>
                  <a:lnTo>
                    <a:pt x="720" y="42"/>
                  </a:lnTo>
                  <a:lnTo>
                    <a:pt x="708" y="48"/>
                  </a:lnTo>
                  <a:lnTo>
                    <a:pt x="702" y="54"/>
                  </a:lnTo>
                  <a:lnTo>
                    <a:pt x="696" y="54"/>
                  </a:lnTo>
                  <a:lnTo>
                    <a:pt x="690" y="48"/>
                  </a:lnTo>
                  <a:lnTo>
                    <a:pt x="678" y="48"/>
                  </a:lnTo>
                  <a:lnTo>
                    <a:pt x="666" y="42"/>
                  </a:lnTo>
                  <a:lnTo>
                    <a:pt x="654" y="42"/>
                  </a:lnTo>
                  <a:lnTo>
                    <a:pt x="642" y="48"/>
                  </a:lnTo>
                  <a:lnTo>
                    <a:pt x="636" y="54"/>
                  </a:lnTo>
                  <a:lnTo>
                    <a:pt x="624" y="54"/>
                  </a:lnTo>
                  <a:lnTo>
                    <a:pt x="588" y="36"/>
                  </a:lnTo>
                  <a:lnTo>
                    <a:pt x="570" y="18"/>
                  </a:lnTo>
                  <a:lnTo>
                    <a:pt x="564" y="6"/>
                  </a:lnTo>
                  <a:lnTo>
                    <a:pt x="558" y="6"/>
                  </a:lnTo>
                  <a:lnTo>
                    <a:pt x="552" y="0"/>
                  </a:lnTo>
                  <a:lnTo>
                    <a:pt x="528" y="0"/>
                  </a:lnTo>
                  <a:lnTo>
                    <a:pt x="528" y="6"/>
                  </a:lnTo>
                  <a:lnTo>
                    <a:pt x="522" y="12"/>
                  </a:lnTo>
                  <a:lnTo>
                    <a:pt x="522" y="30"/>
                  </a:lnTo>
                  <a:lnTo>
                    <a:pt x="516" y="48"/>
                  </a:lnTo>
                  <a:lnTo>
                    <a:pt x="498" y="84"/>
                  </a:lnTo>
                  <a:lnTo>
                    <a:pt x="492" y="102"/>
                  </a:lnTo>
                  <a:lnTo>
                    <a:pt x="468" y="138"/>
                  </a:lnTo>
                  <a:lnTo>
                    <a:pt x="462" y="150"/>
                  </a:lnTo>
                  <a:lnTo>
                    <a:pt x="450" y="162"/>
                  </a:lnTo>
                  <a:lnTo>
                    <a:pt x="438" y="168"/>
                  </a:lnTo>
                  <a:lnTo>
                    <a:pt x="420" y="168"/>
                  </a:lnTo>
                  <a:lnTo>
                    <a:pt x="408" y="174"/>
                  </a:lnTo>
                  <a:lnTo>
                    <a:pt x="402" y="174"/>
                  </a:lnTo>
                  <a:lnTo>
                    <a:pt x="396" y="180"/>
                  </a:lnTo>
                  <a:lnTo>
                    <a:pt x="384" y="186"/>
                  </a:lnTo>
                  <a:lnTo>
                    <a:pt x="378" y="198"/>
                  </a:lnTo>
                  <a:lnTo>
                    <a:pt x="360" y="192"/>
                  </a:lnTo>
                  <a:lnTo>
                    <a:pt x="330" y="204"/>
                  </a:lnTo>
                  <a:lnTo>
                    <a:pt x="330" y="210"/>
                  </a:lnTo>
                  <a:lnTo>
                    <a:pt x="324" y="216"/>
                  </a:lnTo>
                  <a:lnTo>
                    <a:pt x="324" y="228"/>
                  </a:lnTo>
                  <a:lnTo>
                    <a:pt x="318" y="240"/>
                  </a:lnTo>
                  <a:lnTo>
                    <a:pt x="312" y="240"/>
                  </a:lnTo>
                  <a:lnTo>
                    <a:pt x="288" y="264"/>
                  </a:lnTo>
                  <a:lnTo>
                    <a:pt x="288" y="288"/>
                  </a:lnTo>
                  <a:lnTo>
                    <a:pt x="276" y="312"/>
                  </a:lnTo>
                  <a:lnTo>
                    <a:pt x="264" y="324"/>
                  </a:lnTo>
                  <a:lnTo>
                    <a:pt x="258" y="336"/>
                  </a:lnTo>
                  <a:lnTo>
                    <a:pt x="246" y="354"/>
                  </a:lnTo>
                  <a:lnTo>
                    <a:pt x="246" y="402"/>
                  </a:lnTo>
                  <a:lnTo>
                    <a:pt x="240" y="408"/>
                  </a:lnTo>
                  <a:lnTo>
                    <a:pt x="234" y="408"/>
                  </a:lnTo>
                  <a:lnTo>
                    <a:pt x="234" y="414"/>
                  </a:lnTo>
                  <a:lnTo>
                    <a:pt x="240" y="420"/>
                  </a:lnTo>
                  <a:lnTo>
                    <a:pt x="252" y="420"/>
                  </a:lnTo>
                  <a:lnTo>
                    <a:pt x="252" y="474"/>
                  </a:lnTo>
                  <a:lnTo>
                    <a:pt x="240" y="474"/>
                  </a:lnTo>
                  <a:lnTo>
                    <a:pt x="228" y="480"/>
                  </a:lnTo>
                  <a:lnTo>
                    <a:pt x="192" y="540"/>
                  </a:lnTo>
                  <a:lnTo>
                    <a:pt x="180" y="552"/>
                  </a:lnTo>
                  <a:lnTo>
                    <a:pt x="168" y="552"/>
                  </a:lnTo>
                  <a:lnTo>
                    <a:pt x="162" y="558"/>
                  </a:lnTo>
                  <a:lnTo>
                    <a:pt x="150" y="564"/>
                  </a:lnTo>
                  <a:lnTo>
                    <a:pt x="144" y="576"/>
                  </a:lnTo>
                  <a:lnTo>
                    <a:pt x="132" y="588"/>
                  </a:lnTo>
                  <a:lnTo>
                    <a:pt x="126" y="600"/>
                  </a:lnTo>
                  <a:lnTo>
                    <a:pt x="120" y="606"/>
                  </a:lnTo>
                  <a:lnTo>
                    <a:pt x="84" y="624"/>
                  </a:lnTo>
                  <a:lnTo>
                    <a:pt x="66" y="624"/>
                  </a:lnTo>
                  <a:lnTo>
                    <a:pt x="54" y="630"/>
                  </a:lnTo>
                  <a:lnTo>
                    <a:pt x="48" y="630"/>
                  </a:lnTo>
                  <a:lnTo>
                    <a:pt x="42" y="636"/>
                  </a:lnTo>
                  <a:lnTo>
                    <a:pt x="12" y="636"/>
                  </a:lnTo>
                  <a:lnTo>
                    <a:pt x="6" y="642"/>
                  </a:lnTo>
                  <a:lnTo>
                    <a:pt x="6" y="654"/>
                  </a:lnTo>
                  <a:lnTo>
                    <a:pt x="0" y="660"/>
                  </a:lnTo>
                  <a:lnTo>
                    <a:pt x="312" y="660"/>
                  </a:lnTo>
                  <a:lnTo>
                    <a:pt x="312" y="600"/>
                  </a:lnTo>
                  <a:lnTo>
                    <a:pt x="318" y="570"/>
                  </a:lnTo>
                  <a:lnTo>
                    <a:pt x="330" y="564"/>
                  </a:lnTo>
                  <a:lnTo>
                    <a:pt x="336" y="558"/>
                  </a:lnTo>
                  <a:lnTo>
                    <a:pt x="348" y="552"/>
                  </a:lnTo>
                  <a:lnTo>
                    <a:pt x="378" y="522"/>
                  </a:lnTo>
                  <a:lnTo>
                    <a:pt x="378" y="516"/>
                  </a:lnTo>
                  <a:lnTo>
                    <a:pt x="396" y="516"/>
                  </a:lnTo>
                  <a:lnTo>
                    <a:pt x="426" y="498"/>
                  </a:lnTo>
                  <a:lnTo>
                    <a:pt x="438" y="504"/>
                  </a:lnTo>
                  <a:lnTo>
                    <a:pt x="444" y="510"/>
                  </a:lnTo>
                  <a:lnTo>
                    <a:pt x="456" y="510"/>
                  </a:lnTo>
                  <a:lnTo>
                    <a:pt x="462" y="498"/>
                  </a:lnTo>
                  <a:lnTo>
                    <a:pt x="462" y="492"/>
                  </a:lnTo>
                  <a:lnTo>
                    <a:pt x="486" y="486"/>
                  </a:lnTo>
                  <a:lnTo>
                    <a:pt x="492" y="474"/>
                  </a:lnTo>
                  <a:lnTo>
                    <a:pt x="504" y="474"/>
                  </a:lnTo>
                  <a:lnTo>
                    <a:pt x="516" y="480"/>
                  </a:lnTo>
                  <a:lnTo>
                    <a:pt x="540" y="480"/>
                  </a:lnTo>
                  <a:lnTo>
                    <a:pt x="552" y="468"/>
                  </a:lnTo>
                  <a:lnTo>
                    <a:pt x="564" y="444"/>
                  </a:lnTo>
                  <a:lnTo>
                    <a:pt x="570" y="438"/>
                  </a:lnTo>
                  <a:lnTo>
                    <a:pt x="576" y="426"/>
                  </a:lnTo>
                  <a:lnTo>
                    <a:pt x="618" y="426"/>
                  </a:lnTo>
                  <a:lnTo>
                    <a:pt x="624" y="420"/>
                  </a:lnTo>
                  <a:lnTo>
                    <a:pt x="636" y="414"/>
                  </a:lnTo>
                  <a:lnTo>
                    <a:pt x="648" y="402"/>
                  </a:lnTo>
                  <a:lnTo>
                    <a:pt x="648" y="396"/>
                  </a:lnTo>
                  <a:lnTo>
                    <a:pt x="672" y="384"/>
                  </a:lnTo>
                  <a:lnTo>
                    <a:pt x="660" y="366"/>
                  </a:lnTo>
                  <a:lnTo>
                    <a:pt x="654" y="354"/>
                  </a:lnTo>
                  <a:lnTo>
                    <a:pt x="648" y="348"/>
                  </a:lnTo>
                  <a:lnTo>
                    <a:pt x="648" y="336"/>
                  </a:lnTo>
                  <a:lnTo>
                    <a:pt x="654" y="330"/>
                  </a:lnTo>
                  <a:lnTo>
                    <a:pt x="678" y="330"/>
                  </a:lnTo>
                  <a:lnTo>
                    <a:pt x="690" y="324"/>
                  </a:lnTo>
                  <a:lnTo>
                    <a:pt x="714" y="324"/>
                  </a:lnTo>
                  <a:lnTo>
                    <a:pt x="714" y="312"/>
                  </a:lnTo>
                  <a:lnTo>
                    <a:pt x="720" y="306"/>
                  </a:lnTo>
                  <a:lnTo>
                    <a:pt x="720" y="300"/>
                  </a:lnTo>
                  <a:lnTo>
                    <a:pt x="732" y="300"/>
                  </a:lnTo>
                  <a:lnTo>
                    <a:pt x="738" y="306"/>
                  </a:lnTo>
                  <a:lnTo>
                    <a:pt x="744" y="300"/>
                  </a:lnTo>
                  <a:lnTo>
                    <a:pt x="744" y="294"/>
                  </a:lnTo>
                  <a:lnTo>
                    <a:pt x="762" y="294"/>
                  </a:lnTo>
                  <a:lnTo>
                    <a:pt x="774" y="300"/>
                  </a:lnTo>
                  <a:lnTo>
                    <a:pt x="828" y="294"/>
                  </a:lnTo>
                  <a:lnTo>
                    <a:pt x="828" y="282"/>
                  </a:lnTo>
                  <a:lnTo>
                    <a:pt x="846" y="264"/>
                  </a:lnTo>
                  <a:lnTo>
                    <a:pt x="822" y="246"/>
                  </a:lnTo>
                  <a:close/>
                </a:path>
              </a:pathLst>
            </a:custGeom>
            <a:solidFill>
              <a:srgbClr val="93A690">
                <a:alpha val="80000"/>
              </a:srgbClr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42" name="France" descr="© INSCALE GmbH, 05.05.2010&#10;http://www.presentationload.com/">
              <a:extLst>
                <a:ext uri="{FF2B5EF4-FFF2-40B4-BE49-F238E27FC236}">
                  <a16:creationId xmlns:a16="http://schemas.microsoft.com/office/drawing/2014/main" id="{269C41A3-AC5B-4CF0-90E2-9FF95F615D7C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5447681" y="2675369"/>
              <a:ext cx="403392" cy="352209"/>
            </a:xfrm>
            <a:custGeom>
              <a:avLst/>
              <a:gdLst>
                <a:gd name="T0" fmla="*/ 2147483647 w 230"/>
                <a:gd name="T1" fmla="*/ 2147483647 h 198"/>
                <a:gd name="T2" fmla="*/ 2147483647 w 230"/>
                <a:gd name="T3" fmla="*/ 2147483647 h 198"/>
                <a:gd name="T4" fmla="*/ 2147483647 w 230"/>
                <a:gd name="T5" fmla="*/ 2147483647 h 198"/>
                <a:gd name="T6" fmla="*/ 2147483647 w 230"/>
                <a:gd name="T7" fmla="*/ 2147483647 h 198"/>
                <a:gd name="T8" fmla="*/ 2147483647 w 230"/>
                <a:gd name="T9" fmla="*/ 2147483647 h 198"/>
                <a:gd name="T10" fmla="*/ 2147483647 w 230"/>
                <a:gd name="T11" fmla="*/ 2147483647 h 198"/>
                <a:gd name="T12" fmla="*/ 2147483647 w 230"/>
                <a:gd name="T13" fmla="*/ 2147483647 h 198"/>
                <a:gd name="T14" fmla="*/ 2147483647 w 230"/>
                <a:gd name="T15" fmla="*/ 2147483647 h 198"/>
                <a:gd name="T16" fmla="*/ 2147483647 w 230"/>
                <a:gd name="T17" fmla="*/ 2147483647 h 198"/>
                <a:gd name="T18" fmla="*/ 2147483647 w 230"/>
                <a:gd name="T19" fmla="*/ 2147483647 h 198"/>
                <a:gd name="T20" fmla="*/ 2147483647 w 230"/>
                <a:gd name="T21" fmla="*/ 2147483647 h 198"/>
                <a:gd name="T22" fmla="*/ 2147483647 w 230"/>
                <a:gd name="T23" fmla="*/ 2147483647 h 198"/>
                <a:gd name="T24" fmla="*/ 2147483647 w 230"/>
                <a:gd name="T25" fmla="*/ 2147483647 h 198"/>
                <a:gd name="T26" fmla="*/ 2147483647 w 230"/>
                <a:gd name="T27" fmla="*/ 2147483647 h 198"/>
                <a:gd name="T28" fmla="*/ 2147483647 w 230"/>
                <a:gd name="T29" fmla="*/ 2147483647 h 198"/>
                <a:gd name="T30" fmla="*/ 2147483647 w 230"/>
                <a:gd name="T31" fmla="*/ 2147483647 h 198"/>
                <a:gd name="T32" fmla="*/ 2147483647 w 230"/>
                <a:gd name="T33" fmla="*/ 2147483647 h 198"/>
                <a:gd name="T34" fmla="*/ 2147483647 w 230"/>
                <a:gd name="T35" fmla="*/ 2147483647 h 198"/>
                <a:gd name="T36" fmla="*/ 2147483647 w 230"/>
                <a:gd name="T37" fmla="*/ 2147483647 h 198"/>
                <a:gd name="T38" fmla="*/ 2147483647 w 230"/>
                <a:gd name="T39" fmla="*/ 2147483647 h 198"/>
                <a:gd name="T40" fmla="*/ 2147483647 w 230"/>
                <a:gd name="T41" fmla="*/ 2147483647 h 198"/>
                <a:gd name="T42" fmla="*/ 2147483647 w 230"/>
                <a:gd name="T43" fmla="*/ 2147483647 h 198"/>
                <a:gd name="T44" fmla="*/ 2147483647 w 230"/>
                <a:gd name="T45" fmla="*/ 2147483647 h 198"/>
                <a:gd name="T46" fmla="*/ 2147483647 w 230"/>
                <a:gd name="T47" fmla="*/ 2147483647 h 198"/>
                <a:gd name="T48" fmla="*/ 2147483647 w 230"/>
                <a:gd name="T49" fmla="*/ 2147483647 h 198"/>
                <a:gd name="T50" fmla="*/ 2147483647 w 230"/>
                <a:gd name="T51" fmla="*/ 2147483647 h 198"/>
                <a:gd name="T52" fmla="*/ 2147483647 w 230"/>
                <a:gd name="T53" fmla="*/ 2147483647 h 198"/>
                <a:gd name="T54" fmla="*/ 2147483647 w 230"/>
                <a:gd name="T55" fmla="*/ 2147483647 h 198"/>
                <a:gd name="T56" fmla="*/ 2147483647 w 230"/>
                <a:gd name="T57" fmla="*/ 2147483647 h 198"/>
                <a:gd name="T58" fmla="*/ 2147483647 w 230"/>
                <a:gd name="T59" fmla="*/ 2147483647 h 198"/>
                <a:gd name="T60" fmla="*/ 2147483647 w 230"/>
                <a:gd name="T61" fmla="*/ 2147483647 h 198"/>
                <a:gd name="T62" fmla="*/ 2147483647 w 230"/>
                <a:gd name="T63" fmla="*/ 2147483647 h 198"/>
                <a:gd name="T64" fmla="*/ 2147483647 w 230"/>
                <a:gd name="T65" fmla="*/ 2147483647 h 198"/>
                <a:gd name="T66" fmla="*/ 2147483647 w 230"/>
                <a:gd name="T67" fmla="*/ 2147483647 h 198"/>
                <a:gd name="T68" fmla="*/ 2147483647 w 230"/>
                <a:gd name="T69" fmla="*/ 2147483647 h 198"/>
                <a:gd name="T70" fmla="*/ 2147483647 w 230"/>
                <a:gd name="T71" fmla="*/ 2147483647 h 198"/>
                <a:gd name="T72" fmla="*/ 2147483647 w 230"/>
                <a:gd name="T73" fmla="*/ 2147483647 h 198"/>
                <a:gd name="T74" fmla="*/ 2147483647 w 230"/>
                <a:gd name="T75" fmla="*/ 2147483647 h 198"/>
                <a:gd name="T76" fmla="*/ 2147483647 w 230"/>
                <a:gd name="T77" fmla="*/ 2147483647 h 198"/>
                <a:gd name="T78" fmla="*/ 2147483647 w 230"/>
                <a:gd name="T79" fmla="*/ 2147483647 h 198"/>
                <a:gd name="T80" fmla="*/ 2147483647 w 230"/>
                <a:gd name="T81" fmla="*/ 2147483647 h 198"/>
                <a:gd name="T82" fmla="*/ 2147483647 w 230"/>
                <a:gd name="T83" fmla="*/ 2147483647 h 198"/>
                <a:gd name="T84" fmla="*/ 2147483647 w 230"/>
                <a:gd name="T85" fmla="*/ 2147483647 h 198"/>
                <a:gd name="T86" fmla="*/ 2147483647 w 230"/>
                <a:gd name="T87" fmla="*/ 2147483647 h 198"/>
                <a:gd name="T88" fmla="*/ 2147483647 w 230"/>
                <a:gd name="T89" fmla="*/ 2147483647 h 198"/>
                <a:gd name="T90" fmla="*/ 2147483647 w 230"/>
                <a:gd name="T91" fmla="*/ 2147483647 h 198"/>
                <a:gd name="T92" fmla="*/ 2147483647 w 230"/>
                <a:gd name="T93" fmla="*/ 2147483647 h 198"/>
                <a:gd name="T94" fmla="*/ 2147483647 w 230"/>
                <a:gd name="T95" fmla="*/ 2147483647 h 198"/>
                <a:gd name="T96" fmla="*/ 2147483647 w 230"/>
                <a:gd name="T97" fmla="*/ 2147483647 h 198"/>
                <a:gd name="T98" fmla="*/ 2147483647 w 230"/>
                <a:gd name="T99" fmla="*/ 2147483647 h 198"/>
                <a:gd name="T100" fmla="*/ 2147483647 w 230"/>
                <a:gd name="T101" fmla="*/ 2147483647 h 198"/>
                <a:gd name="T102" fmla="*/ 2147483647 w 230"/>
                <a:gd name="T103" fmla="*/ 2147483647 h 198"/>
                <a:gd name="T104" fmla="*/ 2147483647 w 230"/>
                <a:gd name="T105" fmla="*/ 2147483647 h 198"/>
                <a:gd name="T106" fmla="*/ 2147483647 w 230"/>
                <a:gd name="T107" fmla="*/ 2147483647 h 198"/>
                <a:gd name="T108" fmla="*/ 2147483647 w 230"/>
                <a:gd name="T109" fmla="*/ 2147483647 h 198"/>
                <a:gd name="T110" fmla="*/ 2147483647 w 230"/>
                <a:gd name="T111" fmla="*/ 2147483647 h 198"/>
                <a:gd name="T112" fmla="*/ 2147483647 w 230"/>
                <a:gd name="T113" fmla="*/ 2147483647 h 198"/>
                <a:gd name="T114" fmla="*/ 2147483647 w 230"/>
                <a:gd name="T115" fmla="*/ 2147483647 h 198"/>
                <a:gd name="T116" fmla="*/ 2147483647 w 230"/>
                <a:gd name="T117" fmla="*/ 2147483647 h 198"/>
                <a:gd name="T118" fmla="*/ 2147483647 w 230"/>
                <a:gd name="T119" fmla="*/ 2147483647 h 198"/>
                <a:gd name="T120" fmla="*/ 2147483647 w 230"/>
                <a:gd name="T121" fmla="*/ 2147483647 h 19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30"/>
                <a:gd name="T184" fmla="*/ 0 h 198"/>
                <a:gd name="T185" fmla="*/ 230 w 230"/>
                <a:gd name="T186" fmla="*/ 198 h 19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30" h="198">
                  <a:moveTo>
                    <a:pt x="230" y="172"/>
                  </a:moveTo>
                  <a:lnTo>
                    <a:pt x="230" y="172"/>
                  </a:lnTo>
                  <a:lnTo>
                    <a:pt x="230" y="166"/>
                  </a:lnTo>
                  <a:lnTo>
                    <a:pt x="228" y="166"/>
                  </a:lnTo>
                  <a:lnTo>
                    <a:pt x="224" y="168"/>
                  </a:lnTo>
                  <a:lnTo>
                    <a:pt x="224" y="170"/>
                  </a:lnTo>
                  <a:lnTo>
                    <a:pt x="220" y="172"/>
                  </a:lnTo>
                  <a:lnTo>
                    <a:pt x="218" y="174"/>
                  </a:lnTo>
                  <a:lnTo>
                    <a:pt x="216" y="178"/>
                  </a:lnTo>
                  <a:lnTo>
                    <a:pt x="216" y="182"/>
                  </a:lnTo>
                  <a:lnTo>
                    <a:pt x="218" y="186"/>
                  </a:lnTo>
                  <a:lnTo>
                    <a:pt x="218" y="190"/>
                  </a:lnTo>
                  <a:lnTo>
                    <a:pt x="218" y="192"/>
                  </a:lnTo>
                  <a:lnTo>
                    <a:pt x="218" y="194"/>
                  </a:lnTo>
                  <a:lnTo>
                    <a:pt x="222" y="196"/>
                  </a:lnTo>
                  <a:lnTo>
                    <a:pt x="224" y="198"/>
                  </a:lnTo>
                  <a:lnTo>
                    <a:pt x="230" y="192"/>
                  </a:lnTo>
                  <a:lnTo>
                    <a:pt x="230" y="186"/>
                  </a:lnTo>
                  <a:lnTo>
                    <a:pt x="228" y="186"/>
                  </a:lnTo>
                  <a:lnTo>
                    <a:pt x="230" y="184"/>
                  </a:lnTo>
                  <a:lnTo>
                    <a:pt x="230" y="172"/>
                  </a:lnTo>
                  <a:close/>
                  <a:moveTo>
                    <a:pt x="198" y="40"/>
                  </a:moveTo>
                  <a:lnTo>
                    <a:pt x="198" y="40"/>
                  </a:lnTo>
                  <a:lnTo>
                    <a:pt x="196" y="40"/>
                  </a:lnTo>
                  <a:lnTo>
                    <a:pt x="192" y="40"/>
                  </a:lnTo>
                  <a:lnTo>
                    <a:pt x="190" y="40"/>
                  </a:lnTo>
                  <a:lnTo>
                    <a:pt x="184" y="40"/>
                  </a:lnTo>
                  <a:lnTo>
                    <a:pt x="184" y="34"/>
                  </a:lnTo>
                  <a:lnTo>
                    <a:pt x="182" y="34"/>
                  </a:lnTo>
                  <a:lnTo>
                    <a:pt x="182" y="32"/>
                  </a:lnTo>
                  <a:lnTo>
                    <a:pt x="178" y="30"/>
                  </a:lnTo>
                  <a:lnTo>
                    <a:pt x="174" y="34"/>
                  </a:lnTo>
                  <a:lnTo>
                    <a:pt x="172" y="32"/>
                  </a:lnTo>
                  <a:lnTo>
                    <a:pt x="166" y="32"/>
                  </a:lnTo>
                  <a:lnTo>
                    <a:pt x="164" y="28"/>
                  </a:lnTo>
                  <a:lnTo>
                    <a:pt x="162" y="28"/>
                  </a:lnTo>
                  <a:lnTo>
                    <a:pt x="158" y="28"/>
                  </a:lnTo>
                  <a:lnTo>
                    <a:pt x="156" y="28"/>
                  </a:lnTo>
                  <a:lnTo>
                    <a:pt x="156" y="22"/>
                  </a:lnTo>
                  <a:lnTo>
                    <a:pt x="152" y="24"/>
                  </a:lnTo>
                  <a:lnTo>
                    <a:pt x="146" y="24"/>
                  </a:lnTo>
                  <a:lnTo>
                    <a:pt x="146" y="18"/>
                  </a:lnTo>
                  <a:lnTo>
                    <a:pt x="144" y="16"/>
                  </a:lnTo>
                  <a:lnTo>
                    <a:pt x="142" y="14"/>
                  </a:lnTo>
                  <a:lnTo>
                    <a:pt x="136" y="14"/>
                  </a:lnTo>
                  <a:lnTo>
                    <a:pt x="132" y="12"/>
                  </a:lnTo>
                  <a:lnTo>
                    <a:pt x="126" y="10"/>
                  </a:lnTo>
                  <a:lnTo>
                    <a:pt x="126" y="6"/>
                  </a:lnTo>
                  <a:lnTo>
                    <a:pt x="126" y="0"/>
                  </a:lnTo>
                  <a:lnTo>
                    <a:pt x="118" y="0"/>
                  </a:lnTo>
                  <a:lnTo>
                    <a:pt x="114" y="2"/>
                  </a:lnTo>
                  <a:lnTo>
                    <a:pt x="112" y="2"/>
                  </a:lnTo>
                  <a:lnTo>
                    <a:pt x="110" y="4"/>
                  </a:lnTo>
                  <a:lnTo>
                    <a:pt x="104" y="4"/>
                  </a:lnTo>
                  <a:lnTo>
                    <a:pt x="104" y="6"/>
                  </a:lnTo>
                  <a:lnTo>
                    <a:pt x="104" y="8"/>
                  </a:lnTo>
                  <a:lnTo>
                    <a:pt x="104" y="12"/>
                  </a:lnTo>
                  <a:lnTo>
                    <a:pt x="106" y="14"/>
                  </a:lnTo>
                  <a:lnTo>
                    <a:pt x="106" y="20"/>
                  </a:lnTo>
                  <a:lnTo>
                    <a:pt x="104" y="22"/>
                  </a:lnTo>
                  <a:lnTo>
                    <a:pt x="98" y="24"/>
                  </a:lnTo>
                  <a:lnTo>
                    <a:pt x="92" y="24"/>
                  </a:lnTo>
                  <a:lnTo>
                    <a:pt x="82" y="32"/>
                  </a:lnTo>
                  <a:lnTo>
                    <a:pt x="86" y="34"/>
                  </a:lnTo>
                  <a:lnTo>
                    <a:pt x="84" y="34"/>
                  </a:lnTo>
                  <a:lnTo>
                    <a:pt x="82" y="34"/>
                  </a:lnTo>
                  <a:lnTo>
                    <a:pt x="76" y="38"/>
                  </a:lnTo>
                  <a:lnTo>
                    <a:pt x="68" y="38"/>
                  </a:lnTo>
                  <a:lnTo>
                    <a:pt x="66" y="36"/>
                  </a:lnTo>
                  <a:lnTo>
                    <a:pt x="60" y="30"/>
                  </a:lnTo>
                  <a:lnTo>
                    <a:pt x="58" y="30"/>
                  </a:lnTo>
                  <a:lnTo>
                    <a:pt x="56" y="28"/>
                  </a:lnTo>
                  <a:lnTo>
                    <a:pt x="52" y="28"/>
                  </a:lnTo>
                  <a:lnTo>
                    <a:pt x="52" y="30"/>
                  </a:lnTo>
                  <a:lnTo>
                    <a:pt x="52" y="34"/>
                  </a:lnTo>
                  <a:lnTo>
                    <a:pt x="54" y="34"/>
                  </a:lnTo>
                  <a:lnTo>
                    <a:pt x="56" y="38"/>
                  </a:lnTo>
                  <a:lnTo>
                    <a:pt x="58" y="40"/>
                  </a:lnTo>
                  <a:lnTo>
                    <a:pt x="58" y="46"/>
                  </a:lnTo>
                  <a:lnTo>
                    <a:pt x="56" y="48"/>
                  </a:lnTo>
                  <a:lnTo>
                    <a:pt x="54" y="48"/>
                  </a:lnTo>
                  <a:lnTo>
                    <a:pt x="48" y="48"/>
                  </a:lnTo>
                  <a:lnTo>
                    <a:pt x="38" y="48"/>
                  </a:lnTo>
                  <a:lnTo>
                    <a:pt x="38" y="54"/>
                  </a:lnTo>
                  <a:lnTo>
                    <a:pt x="36" y="52"/>
                  </a:lnTo>
                  <a:lnTo>
                    <a:pt x="34" y="48"/>
                  </a:lnTo>
                  <a:lnTo>
                    <a:pt x="32" y="48"/>
                  </a:lnTo>
                  <a:lnTo>
                    <a:pt x="30" y="46"/>
                  </a:lnTo>
                  <a:lnTo>
                    <a:pt x="26" y="46"/>
                  </a:lnTo>
                  <a:lnTo>
                    <a:pt x="24" y="48"/>
                  </a:lnTo>
                  <a:lnTo>
                    <a:pt x="22" y="48"/>
                  </a:lnTo>
                  <a:lnTo>
                    <a:pt x="20" y="48"/>
                  </a:lnTo>
                  <a:lnTo>
                    <a:pt x="16" y="48"/>
                  </a:lnTo>
                  <a:lnTo>
                    <a:pt x="12" y="50"/>
                  </a:lnTo>
                  <a:lnTo>
                    <a:pt x="8" y="50"/>
                  </a:lnTo>
                  <a:lnTo>
                    <a:pt x="6" y="52"/>
                  </a:lnTo>
                  <a:lnTo>
                    <a:pt x="4" y="54"/>
                  </a:lnTo>
                  <a:lnTo>
                    <a:pt x="6" y="56"/>
                  </a:lnTo>
                  <a:lnTo>
                    <a:pt x="8" y="56"/>
                  </a:lnTo>
                  <a:lnTo>
                    <a:pt x="10" y="58"/>
                  </a:lnTo>
                  <a:lnTo>
                    <a:pt x="10" y="60"/>
                  </a:lnTo>
                  <a:lnTo>
                    <a:pt x="6" y="60"/>
                  </a:lnTo>
                  <a:lnTo>
                    <a:pt x="2" y="60"/>
                  </a:lnTo>
                  <a:lnTo>
                    <a:pt x="0" y="60"/>
                  </a:lnTo>
                  <a:lnTo>
                    <a:pt x="0" y="62"/>
                  </a:lnTo>
                  <a:lnTo>
                    <a:pt x="6" y="66"/>
                  </a:lnTo>
                  <a:lnTo>
                    <a:pt x="12" y="66"/>
                  </a:lnTo>
                  <a:lnTo>
                    <a:pt x="12" y="64"/>
                  </a:lnTo>
                  <a:lnTo>
                    <a:pt x="26" y="72"/>
                  </a:lnTo>
                  <a:lnTo>
                    <a:pt x="32" y="72"/>
                  </a:lnTo>
                  <a:lnTo>
                    <a:pt x="38" y="76"/>
                  </a:lnTo>
                  <a:lnTo>
                    <a:pt x="48" y="76"/>
                  </a:lnTo>
                  <a:lnTo>
                    <a:pt x="40" y="80"/>
                  </a:lnTo>
                  <a:lnTo>
                    <a:pt x="42" y="84"/>
                  </a:lnTo>
                  <a:lnTo>
                    <a:pt x="44" y="86"/>
                  </a:lnTo>
                  <a:lnTo>
                    <a:pt x="46" y="92"/>
                  </a:lnTo>
                  <a:lnTo>
                    <a:pt x="52" y="96"/>
                  </a:lnTo>
                  <a:lnTo>
                    <a:pt x="58" y="96"/>
                  </a:lnTo>
                  <a:lnTo>
                    <a:pt x="58" y="106"/>
                  </a:lnTo>
                  <a:lnTo>
                    <a:pt x="62" y="114"/>
                  </a:lnTo>
                  <a:lnTo>
                    <a:pt x="66" y="124"/>
                  </a:lnTo>
                  <a:lnTo>
                    <a:pt x="58" y="114"/>
                  </a:lnTo>
                  <a:lnTo>
                    <a:pt x="58" y="118"/>
                  </a:lnTo>
                  <a:lnTo>
                    <a:pt x="56" y="120"/>
                  </a:lnTo>
                  <a:lnTo>
                    <a:pt x="56" y="132"/>
                  </a:lnTo>
                  <a:lnTo>
                    <a:pt x="54" y="134"/>
                  </a:lnTo>
                  <a:lnTo>
                    <a:pt x="52" y="144"/>
                  </a:lnTo>
                  <a:lnTo>
                    <a:pt x="52" y="146"/>
                  </a:lnTo>
                  <a:lnTo>
                    <a:pt x="50" y="150"/>
                  </a:lnTo>
                  <a:lnTo>
                    <a:pt x="50" y="152"/>
                  </a:lnTo>
                  <a:lnTo>
                    <a:pt x="48" y="152"/>
                  </a:lnTo>
                  <a:lnTo>
                    <a:pt x="48" y="154"/>
                  </a:lnTo>
                  <a:lnTo>
                    <a:pt x="46" y="156"/>
                  </a:lnTo>
                  <a:lnTo>
                    <a:pt x="44" y="158"/>
                  </a:lnTo>
                  <a:lnTo>
                    <a:pt x="46" y="160"/>
                  </a:lnTo>
                  <a:lnTo>
                    <a:pt x="46" y="158"/>
                  </a:lnTo>
                  <a:lnTo>
                    <a:pt x="48" y="158"/>
                  </a:lnTo>
                  <a:lnTo>
                    <a:pt x="52" y="160"/>
                  </a:lnTo>
                  <a:lnTo>
                    <a:pt x="52" y="162"/>
                  </a:lnTo>
                  <a:lnTo>
                    <a:pt x="50" y="164"/>
                  </a:lnTo>
                  <a:lnTo>
                    <a:pt x="60" y="164"/>
                  </a:lnTo>
                  <a:lnTo>
                    <a:pt x="64" y="168"/>
                  </a:lnTo>
                  <a:lnTo>
                    <a:pt x="66" y="166"/>
                  </a:lnTo>
                  <a:lnTo>
                    <a:pt x="68" y="166"/>
                  </a:lnTo>
                  <a:lnTo>
                    <a:pt x="72" y="170"/>
                  </a:lnTo>
                  <a:lnTo>
                    <a:pt x="78" y="170"/>
                  </a:lnTo>
                  <a:lnTo>
                    <a:pt x="78" y="172"/>
                  </a:lnTo>
                  <a:lnTo>
                    <a:pt x="84" y="172"/>
                  </a:lnTo>
                  <a:lnTo>
                    <a:pt x="84" y="168"/>
                  </a:lnTo>
                  <a:lnTo>
                    <a:pt x="86" y="166"/>
                  </a:lnTo>
                  <a:lnTo>
                    <a:pt x="90" y="166"/>
                  </a:lnTo>
                  <a:lnTo>
                    <a:pt x="92" y="168"/>
                  </a:lnTo>
                  <a:lnTo>
                    <a:pt x="92" y="170"/>
                  </a:lnTo>
                  <a:lnTo>
                    <a:pt x="96" y="170"/>
                  </a:lnTo>
                  <a:lnTo>
                    <a:pt x="96" y="172"/>
                  </a:lnTo>
                  <a:lnTo>
                    <a:pt x="104" y="172"/>
                  </a:lnTo>
                  <a:lnTo>
                    <a:pt x="104" y="174"/>
                  </a:lnTo>
                  <a:lnTo>
                    <a:pt x="104" y="176"/>
                  </a:lnTo>
                  <a:lnTo>
                    <a:pt x="112" y="176"/>
                  </a:lnTo>
                  <a:lnTo>
                    <a:pt x="112" y="178"/>
                  </a:lnTo>
                  <a:lnTo>
                    <a:pt x="118" y="178"/>
                  </a:lnTo>
                  <a:lnTo>
                    <a:pt x="118" y="176"/>
                  </a:lnTo>
                  <a:lnTo>
                    <a:pt x="118" y="174"/>
                  </a:lnTo>
                  <a:lnTo>
                    <a:pt x="122" y="174"/>
                  </a:lnTo>
                  <a:lnTo>
                    <a:pt x="122" y="170"/>
                  </a:lnTo>
                  <a:lnTo>
                    <a:pt x="126" y="164"/>
                  </a:lnTo>
                  <a:lnTo>
                    <a:pt x="130" y="160"/>
                  </a:lnTo>
                  <a:lnTo>
                    <a:pt x="132" y="158"/>
                  </a:lnTo>
                  <a:lnTo>
                    <a:pt x="134" y="156"/>
                  </a:lnTo>
                  <a:lnTo>
                    <a:pt x="138" y="154"/>
                  </a:lnTo>
                  <a:lnTo>
                    <a:pt x="140" y="152"/>
                  </a:lnTo>
                  <a:lnTo>
                    <a:pt x="144" y="152"/>
                  </a:lnTo>
                  <a:lnTo>
                    <a:pt x="146" y="154"/>
                  </a:lnTo>
                  <a:lnTo>
                    <a:pt x="150" y="154"/>
                  </a:lnTo>
                  <a:lnTo>
                    <a:pt x="152" y="156"/>
                  </a:lnTo>
                  <a:lnTo>
                    <a:pt x="162" y="156"/>
                  </a:lnTo>
                  <a:lnTo>
                    <a:pt x="166" y="160"/>
                  </a:lnTo>
                  <a:lnTo>
                    <a:pt x="166" y="162"/>
                  </a:lnTo>
                  <a:lnTo>
                    <a:pt x="170" y="162"/>
                  </a:lnTo>
                  <a:lnTo>
                    <a:pt x="172" y="164"/>
                  </a:lnTo>
                  <a:lnTo>
                    <a:pt x="178" y="164"/>
                  </a:lnTo>
                  <a:lnTo>
                    <a:pt x="182" y="162"/>
                  </a:lnTo>
                  <a:lnTo>
                    <a:pt x="184" y="160"/>
                  </a:lnTo>
                  <a:lnTo>
                    <a:pt x="186" y="154"/>
                  </a:lnTo>
                  <a:lnTo>
                    <a:pt x="192" y="150"/>
                  </a:lnTo>
                  <a:lnTo>
                    <a:pt x="196" y="150"/>
                  </a:lnTo>
                  <a:lnTo>
                    <a:pt x="196" y="148"/>
                  </a:lnTo>
                  <a:lnTo>
                    <a:pt x="200" y="144"/>
                  </a:lnTo>
                  <a:lnTo>
                    <a:pt x="200" y="142"/>
                  </a:lnTo>
                  <a:lnTo>
                    <a:pt x="198" y="140"/>
                  </a:lnTo>
                  <a:lnTo>
                    <a:pt x="192" y="140"/>
                  </a:lnTo>
                  <a:lnTo>
                    <a:pt x="188" y="138"/>
                  </a:lnTo>
                  <a:lnTo>
                    <a:pt x="186" y="136"/>
                  </a:lnTo>
                  <a:lnTo>
                    <a:pt x="186" y="134"/>
                  </a:lnTo>
                  <a:lnTo>
                    <a:pt x="188" y="132"/>
                  </a:lnTo>
                  <a:lnTo>
                    <a:pt x="190" y="130"/>
                  </a:lnTo>
                  <a:lnTo>
                    <a:pt x="190" y="126"/>
                  </a:lnTo>
                  <a:lnTo>
                    <a:pt x="188" y="126"/>
                  </a:lnTo>
                  <a:lnTo>
                    <a:pt x="184" y="126"/>
                  </a:lnTo>
                  <a:lnTo>
                    <a:pt x="182" y="120"/>
                  </a:lnTo>
                  <a:lnTo>
                    <a:pt x="188" y="120"/>
                  </a:lnTo>
                  <a:lnTo>
                    <a:pt x="192" y="116"/>
                  </a:lnTo>
                  <a:lnTo>
                    <a:pt x="192" y="114"/>
                  </a:lnTo>
                  <a:lnTo>
                    <a:pt x="186" y="108"/>
                  </a:lnTo>
                  <a:lnTo>
                    <a:pt x="188" y="106"/>
                  </a:lnTo>
                  <a:lnTo>
                    <a:pt x="190" y="106"/>
                  </a:lnTo>
                  <a:lnTo>
                    <a:pt x="190" y="104"/>
                  </a:lnTo>
                  <a:lnTo>
                    <a:pt x="186" y="100"/>
                  </a:lnTo>
                  <a:lnTo>
                    <a:pt x="188" y="94"/>
                  </a:lnTo>
                  <a:lnTo>
                    <a:pt x="186" y="94"/>
                  </a:lnTo>
                  <a:lnTo>
                    <a:pt x="182" y="94"/>
                  </a:lnTo>
                  <a:lnTo>
                    <a:pt x="176" y="100"/>
                  </a:lnTo>
                  <a:lnTo>
                    <a:pt x="174" y="100"/>
                  </a:lnTo>
                  <a:lnTo>
                    <a:pt x="174" y="98"/>
                  </a:lnTo>
                  <a:lnTo>
                    <a:pt x="176" y="96"/>
                  </a:lnTo>
                  <a:lnTo>
                    <a:pt x="174" y="94"/>
                  </a:lnTo>
                  <a:lnTo>
                    <a:pt x="178" y="92"/>
                  </a:lnTo>
                  <a:lnTo>
                    <a:pt x="178" y="88"/>
                  </a:lnTo>
                  <a:lnTo>
                    <a:pt x="182" y="86"/>
                  </a:lnTo>
                  <a:lnTo>
                    <a:pt x="182" y="82"/>
                  </a:lnTo>
                  <a:lnTo>
                    <a:pt x="186" y="82"/>
                  </a:lnTo>
                  <a:lnTo>
                    <a:pt x="188" y="80"/>
                  </a:lnTo>
                  <a:lnTo>
                    <a:pt x="190" y="78"/>
                  </a:lnTo>
                  <a:lnTo>
                    <a:pt x="192" y="76"/>
                  </a:lnTo>
                  <a:lnTo>
                    <a:pt x="192" y="74"/>
                  </a:lnTo>
                  <a:lnTo>
                    <a:pt x="198" y="76"/>
                  </a:lnTo>
                  <a:lnTo>
                    <a:pt x="198" y="72"/>
                  </a:lnTo>
                  <a:lnTo>
                    <a:pt x="198" y="60"/>
                  </a:lnTo>
                  <a:lnTo>
                    <a:pt x="200" y="58"/>
                  </a:lnTo>
                  <a:lnTo>
                    <a:pt x="202" y="56"/>
                  </a:lnTo>
                  <a:lnTo>
                    <a:pt x="204" y="54"/>
                  </a:lnTo>
                  <a:lnTo>
                    <a:pt x="204" y="50"/>
                  </a:lnTo>
                  <a:lnTo>
                    <a:pt x="208" y="46"/>
                  </a:lnTo>
                  <a:lnTo>
                    <a:pt x="210" y="42"/>
                  </a:lnTo>
                  <a:lnTo>
                    <a:pt x="204" y="40"/>
                  </a:lnTo>
                  <a:lnTo>
                    <a:pt x="198" y="40"/>
                  </a:lnTo>
                  <a:close/>
                </a:path>
              </a:pathLst>
            </a:custGeom>
            <a:solidFill>
              <a:srgbClr val="93A690">
                <a:alpha val="80000"/>
              </a:srgbClr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43" name="Portugal" descr="© INSCALE GmbH, 05.05.2010&#10;http://www.presentationload.com/">
              <a:extLst>
                <a:ext uri="{FF2B5EF4-FFF2-40B4-BE49-F238E27FC236}">
                  <a16:creationId xmlns:a16="http://schemas.microsoft.com/office/drawing/2014/main" id="{E9687572-FBFF-4B58-B7B3-E544B944D4CC}"/>
                </a:ext>
              </a:extLst>
            </p:cNvPr>
            <p:cNvSpPr>
              <a:spLocks/>
            </p:cNvSpPr>
            <p:nvPr/>
          </p:nvSpPr>
          <p:spPr bwMode="gray">
            <a:xfrm>
              <a:off x="5293630" y="2999021"/>
              <a:ext cx="101642" cy="184037"/>
            </a:xfrm>
            <a:custGeom>
              <a:avLst/>
              <a:gdLst>
                <a:gd name="T0" fmla="*/ 2147483647 w 228"/>
                <a:gd name="T1" fmla="*/ 2147483647 h 414"/>
                <a:gd name="T2" fmla="*/ 2147483647 w 228"/>
                <a:gd name="T3" fmla="*/ 2147483647 h 414"/>
                <a:gd name="T4" fmla="*/ 2147483647 w 228"/>
                <a:gd name="T5" fmla="*/ 2147483647 h 414"/>
                <a:gd name="T6" fmla="*/ 2147483647 w 228"/>
                <a:gd name="T7" fmla="*/ 2147483647 h 414"/>
                <a:gd name="T8" fmla="*/ 2147483647 w 228"/>
                <a:gd name="T9" fmla="*/ 2147483647 h 414"/>
                <a:gd name="T10" fmla="*/ 2147483647 w 228"/>
                <a:gd name="T11" fmla="*/ 2147483647 h 414"/>
                <a:gd name="T12" fmla="*/ 2147483647 w 228"/>
                <a:gd name="T13" fmla="*/ 0 h 414"/>
                <a:gd name="T14" fmla="*/ 2147483647 w 228"/>
                <a:gd name="T15" fmla="*/ 2147483647 h 414"/>
                <a:gd name="T16" fmla="*/ 2147483647 w 228"/>
                <a:gd name="T17" fmla="*/ 2147483647 h 414"/>
                <a:gd name="T18" fmla="*/ 2147483647 w 228"/>
                <a:gd name="T19" fmla="*/ 2147483647 h 414"/>
                <a:gd name="T20" fmla="*/ 2147483647 w 228"/>
                <a:gd name="T21" fmla="*/ 2147483647 h 414"/>
                <a:gd name="T22" fmla="*/ 2147483647 w 228"/>
                <a:gd name="T23" fmla="*/ 2147483647 h 414"/>
                <a:gd name="T24" fmla="*/ 2147483647 w 228"/>
                <a:gd name="T25" fmla="*/ 2147483647 h 414"/>
                <a:gd name="T26" fmla="*/ 0 w 228"/>
                <a:gd name="T27" fmla="*/ 2147483647 h 414"/>
                <a:gd name="T28" fmla="*/ 2147483647 w 228"/>
                <a:gd name="T29" fmla="*/ 2147483647 h 414"/>
                <a:gd name="T30" fmla="*/ 2147483647 w 228"/>
                <a:gd name="T31" fmla="*/ 2147483647 h 414"/>
                <a:gd name="T32" fmla="*/ 2147483647 w 228"/>
                <a:gd name="T33" fmla="*/ 2147483647 h 414"/>
                <a:gd name="T34" fmla="*/ 2147483647 w 228"/>
                <a:gd name="T35" fmla="*/ 2147483647 h 414"/>
                <a:gd name="T36" fmla="*/ 2147483647 w 228"/>
                <a:gd name="T37" fmla="*/ 2147483647 h 414"/>
                <a:gd name="T38" fmla="*/ 2147483647 w 228"/>
                <a:gd name="T39" fmla="*/ 2147483647 h 414"/>
                <a:gd name="T40" fmla="*/ 2147483647 w 228"/>
                <a:gd name="T41" fmla="*/ 2147483647 h 414"/>
                <a:gd name="T42" fmla="*/ 2147483647 w 228"/>
                <a:gd name="T43" fmla="*/ 2147483647 h 414"/>
                <a:gd name="T44" fmla="*/ 2147483647 w 228"/>
                <a:gd name="T45" fmla="*/ 2147483647 h 414"/>
                <a:gd name="T46" fmla="*/ 2147483647 w 228"/>
                <a:gd name="T47" fmla="*/ 2147483647 h 414"/>
                <a:gd name="T48" fmla="*/ 2147483647 w 228"/>
                <a:gd name="T49" fmla="*/ 2147483647 h 414"/>
                <a:gd name="T50" fmla="*/ 2147483647 w 228"/>
                <a:gd name="T51" fmla="*/ 2147483647 h 414"/>
                <a:gd name="T52" fmla="*/ 2147483647 w 228"/>
                <a:gd name="T53" fmla="*/ 2147483647 h 414"/>
                <a:gd name="T54" fmla="*/ 2147483647 w 228"/>
                <a:gd name="T55" fmla="*/ 2147483647 h 414"/>
                <a:gd name="T56" fmla="*/ 2147483647 w 228"/>
                <a:gd name="T57" fmla="*/ 2147483647 h 414"/>
                <a:gd name="T58" fmla="*/ 2147483647 w 228"/>
                <a:gd name="T59" fmla="*/ 2147483647 h 414"/>
                <a:gd name="T60" fmla="*/ 2147483647 w 228"/>
                <a:gd name="T61" fmla="*/ 2147483647 h 414"/>
                <a:gd name="T62" fmla="*/ 2147483647 w 228"/>
                <a:gd name="T63" fmla="*/ 2147483647 h 414"/>
                <a:gd name="T64" fmla="*/ 2147483647 w 228"/>
                <a:gd name="T65" fmla="*/ 2147483647 h 414"/>
                <a:gd name="T66" fmla="*/ 2147483647 w 228"/>
                <a:gd name="T67" fmla="*/ 2147483647 h 414"/>
                <a:gd name="T68" fmla="*/ 2147483647 w 228"/>
                <a:gd name="T69" fmla="*/ 2147483647 h 414"/>
                <a:gd name="T70" fmla="*/ 2147483647 w 228"/>
                <a:gd name="T71" fmla="*/ 2147483647 h 414"/>
                <a:gd name="T72" fmla="*/ 2147483647 w 228"/>
                <a:gd name="T73" fmla="*/ 2147483647 h 414"/>
                <a:gd name="T74" fmla="*/ 2147483647 w 228"/>
                <a:gd name="T75" fmla="*/ 2147483647 h 414"/>
                <a:gd name="T76" fmla="*/ 2147483647 w 228"/>
                <a:gd name="T77" fmla="*/ 2147483647 h 414"/>
                <a:gd name="T78" fmla="*/ 2147483647 w 228"/>
                <a:gd name="T79" fmla="*/ 2147483647 h 414"/>
                <a:gd name="T80" fmla="*/ 2147483647 w 228"/>
                <a:gd name="T81" fmla="*/ 2147483647 h 414"/>
                <a:gd name="T82" fmla="*/ 2147483647 w 228"/>
                <a:gd name="T83" fmla="*/ 2147483647 h 414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228"/>
                <a:gd name="T127" fmla="*/ 0 h 414"/>
                <a:gd name="T128" fmla="*/ 228 w 228"/>
                <a:gd name="T129" fmla="*/ 414 h 414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228" h="414">
                  <a:moveTo>
                    <a:pt x="210" y="30"/>
                  </a:moveTo>
                  <a:lnTo>
                    <a:pt x="210" y="12"/>
                  </a:lnTo>
                  <a:lnTo>
                    <a:pt x="156" y="12"/>
                  </a:lnTo>
                  <a:lnTo>
                    <a:pt x="156" y="18"/>
                  </a:lnTo>
                  <a:lnTo>
                    <a:pt x="150" y="24"/>
                  </a:lnTo>
                  <a:lnTo>
                    <a:pt x="138" y="24"/>
                  </a:lnTo>
                  <a:lnTo>
                    <a:pt x="132" y="18"/>
                  </a:lnTo>
                  <a:lnTo>
                    <a:pt x="114" y="18"/>
                  </a:lnTo>
                  <a:lnTo>
                    <a:pt x="108" y="24"/>
                  </a:lnTo>
                  <a:lnTo>
                    <a:pt x="96" y="24"/>
                  </a:lnTo>
                  <a:lnTo>
                    <a:pt x="96" y="18"/>
                  </a:lnTo>
                  <a:lnTo>
                    <a:pt x="102" y="18"/>
                  </a:lnTo>
                  <a:lnTo>
                    <a:pt x="114" y="6"/>
                  </a:lnTo>
                  <a:lnTo>
                    <a:pt x="114" y="0"/>
                  </a:lnTo>
                  <a:lnTo>
                    <a:pt x="90" y="0"/>
                  </a:lnTo>
                  <a:lnTo>
                    <a:pt x="66" y="12"/>
                  </a:lnTo>
                  <a:lnTo>
                    <a:pt x="60" y="18"/>
                  </a:lnTo>
                  <a:lnTo>
                    <a:pt x="60" y="36"/>
                  </a:lnTo>
                  <a:lnTo>
                    <a:pt x="66" y="60"/>
                  </a:lnTo>
                  <a:lnTo>
                    <a:pt x="66" y="78"/>
                  </a:lnTo>
                  <a:lnTo>
                    <a:pt x="60" y="108"/>
                  </a:lnTo>
                  <a:lnTo>
                    <a:pt x="48" y="138"/>
                  </a:lnTo>
                  <a:lnTo>
                    <a:pt x="30" y="174"/>
                  </a:lnTo>
                  <a:lnTo>
                    <a:pt x="12" y="222"/>
                  </a:lnTo>
                  <a:lnTo>
                    <a:pt x="6" y="234"/>
                  </a:lnTo>
                  <a:lnTo>
                    <a:pt x="6" y="240"/>
                  </a:lnTo>
                  <a:lnTo>
                    <a:pt x="0" y="252"/>
                  </a:lnTo>
                  <a:lnTo>
                    <a:pt x="0" y="264"/>
                  </a:lnTo>
                  <a:lnTo>
                    <a:pt x="18" y="282"/>
                  </a:lnTo>
                  <a:lnTo>
                    <a:pt x="30" y="288"/>
                  </a:lnTo>
                  <a:lnTo>
                    <a:pt x="42" y="342"/>
                  </a:lnTo>
                  <a:lnTo>
                    <a:pt x="42" y="348"/>
                  </a:lnTo>
                  <a:lnTo>
                    <a:pt x="36" y="354"/>
                  </a:lnTo>
                  <a:lnTo>
                    <a:pt x="36" y="366"/>
                  </a:lnTo>
                  <a:lnTo>
                    <a:pt x="30" y="384"/>
                  </a:lnTo>
                  <a:lnTo>
                    <a:pt x="24" y="396"/>
                  </a:lnTo>
                  <a:lnTo>
                    <a:pt x="24" y="408"/>
                  </a:lnTo>
                  <a:lnTo>
                    <a:pt x="48" y="408"/>
                  </a:lnTo>
                  <a:lnTo>
                    <a:pt x="60" y="402"/>
                  </a:lnTo>
                  <a:lnTo>
                    <a:pt x="72" y="402"/>
                  </a:lnTo>
                  <a:lnTo>
                    <a:pt x="84" y="414"/>
                  </a:lnTo>
                  <a:lnTo>
                    <a:pt x="96" y="414"/>
                  </a:lnTo>
                  <a:lnTo>
                    <a:pt x="108" y="408"/>
                  </a:lnTo>
                  <a:lnTo>
                    <a:pt x="114" y="402"/>
                  </a:lnTo>
                  <a:lnTo>
                    <a:pt x="120" y="402"/>
                  </a:lnTo>
                  <a:lnTo>
                    <a:pt x="126" y="396"/>
                  </a:lnTo>
                  <a:lnTo>
                    <a:pt x="126" y="348"/>
                  </a:lnTo>
                  <a:lnTo>
                    <a:pt x="132" y="342"/>
                  </a:lnTo>
                  <a:lnTo>
                    <a:pt x="138" y="330"/>
                  </a:lnTo>
                  <a:lnTo>
                    <a:pt x="150" y="330"/>
                  </a:lnTo>
                  <a:lnTo>
                    <a:pt x="162" y="318"/>
                  </a:lnTo>
                  <a:lnTo>
                    <a:pt x="162" y="312"/>
                  </a:lnTo>
                  <a:lnTo>
                    <a:pt x="150" y="312"/>
                  </a:lnTo>
                  <a:lnTo>
                    <a:pt x="144" y="306"/>
                  </a:lnTo>
                  <a:lnTo>
                    <a:pt x="138" y="294"/>
                  </a:lnTo>
                  <a:lnTo>
                    <a:pt x="138" y="288"/>
                  </a:lnTo>
                  <a:lnTo>
                    <a:pt x="132" y="282"/>
                  </a:lnTo>
                  <a:lnTo>
                    <a:pt x="132" y="276"/>
                  </a:lnTo>
                  <a:lnTo>
                    <a:pt x="144" y="264"/>
                  </a:lnTo>
                  <a:lnTo>
                    <a:pt x="156" y="258"/>
                  </a:lnTo>
                  <a:lnTo>
                    <a:pt x="168" y="246"/>
                  </a:lnTo>
                  <a:lnTo>
                    <a:pt x="168" y="240"/>
                  </a:lnTo>
                  <a:lnTo>
                    <a:pt x="156" y="234"/>
                  </a:lnTo>
                  <a:lnTo>
                    <a:pt x="150" y="228"/>
                  </a:lnTo>
                  <a:lnTo>
                    <a:pt x="150" y="216"/>
                  </a:lnTo>
                  <a:lnTo>
                    <a:pt x="126" y="192"/>
                  </a:lnTo>
                  <a:lnTo>
                    <a:pt x="162" y="192"/>
                  </a:lnTo>
                  <a:lnTo>
                    <a:pt x="174" y="180"/>
                  </a:lnTo>
                  <a:lnTo>
                    <a:pt x="174" y="168"/>
                  </a:lnTo>
                  <a:lnTo>
                    <a:pt x="168" y="162"/>
                  </a:lnTo>
                  <a:lnTo>
                    <a:pt x="168" y="150"/>
                  </a:lnTo>
                  <a:lnTo>
                    <a:pt x="174" y="144"/>
                  </a:lnTo>
                  <a:lnTo>
                    <a:pt x="180" y="144"/>
                  </a:lnTo>
                  <a:lnTo>
                    <a:pt x="180" y="126"/>
                  </a:lnTo>
                  <a:lnTo>
                    <a:pt x="186" y="108"/>
                  </a:lnTo>
                  <a:lnTo>
                    <a:pt x="186" y="96"/>
                  </a:lnTo>
                  <a:lnTo>
                    <a:pt x="180" y="90"/>
                  </a:lnTo>
                  <a:lnTo>
                    <a:pt x="174" y="90"/>
                  </a:lnTo>
                  <a:lnTo>
                    <a:pt x="174" y="84"/>
                  </a:lnTo>
                  <a:lnTo>
                    <a:pt x="180" y="78"/>
                  </a:lnTo>
                  <a:lnTo>
                    <a:pt x="204" y="66"/>
                  </a:lnTo>
                  <a:lnTo>
                    <a:pt x="228" y="42"/>
                  </a:lnTo>
                  <a:lnTo>
                    <a:pt x="228" y="36"/>
                  </a:lnTo>
                  <a:lnTo>
                    <a:pt x="216" y="30"/>
                  </a:lnTo>
                  <a:lnTo>
                    <a:pt x="210" y="30"/>
                  </a:lnTo>
                  <a:close/>
                </a:path>
              </a:pathLst>
            </a:custGeom>
            <a:solidFill>
              <a:srgbClr val="93A690">
                <a:alpha val="80000"/>
              </a:srgbClr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</p:grpSp>
      <p:grpSp>
        <p:nvGrpSpPr>
          <p:cNvPr id="144" name="North_West_Europe">
            <a:extLst>
              <a:ext uri="{FF2B5EF4-FFF2-40B4-BE49-F238E27FC236}">
                <a16:creationId xmlns:a16="http://schemas.microsoft.com/office/drawing/2014/main" id="{877A920C-9A0E-4319-B02A-954518431195}"/>
              </a:ext>
            </a:extLst>
          </p:cNvPr>
          <p:cNvGrpSpPr>
            <a:grpSpLocks/>
          </p:cNvGrpSpPr>
          <p:nvPr userDrawn="1"/>
        </p:nvGrpSpPr>
        <p:grpSpPr bwMode="auto">
          <a:xfrm>
            <a:off x="5046663" y="1522413"/>
            <a:ext cx="1343025" cy="966787"/>
            <a:chOff x="5046257" y="1770176"/>
            <a:chExt cx="1343580" cy="967188"/>
          </a:xfrm>
        </p:grpSpPr>
        <p:sp>
          <p:nvSpPr>
            <p:cNvPr id="145" name="Sweden" descr="© INSCALE GmbH, 05.05.2010&#10;http://www.presentationload.com/">
              <a:extLst>
                <a:ext uri="{FF2B5EF4-FFF2-40B4-BE49-F238E27FC236}">
                  <a16:creationId xmlns:a16="http://schemas.microsoft.com/office/drawing/2014/main" id="{3EC6C2B6-60EF-44ED-B171-012775836800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5897509" y="2087808"/>
              <a:ext cx="306514" cy="444684"/>
            </a:xfrm>
            <a:custGeom>
              <a:avLst/>
              <a:gdLst>
                <a:gd name="T0" fmla="*/ 2147483647 w 690"/>
                <a:gd name="T1" fmla="*/ 2147483647 h 990"/>
                <a:gd name="T2" fmla="*/ 2147483647 w 690"/>
                <a:gd name="T3" fmla="*/ 2147483647 h 990"/>
                <a:gd name="T4" fmla="*/ 2147483647 w 690"/>
                <a:gd name="T5" fmla="*/ 2147483647 h 990"/>
                <a:gd name="T6" fmla="*/ 2147483647 w 690"/>
                <a:gd name="T7" fmla="*/ 2147483647 h 990"/>
                <a:gd name="T8" fmla="*/ 2147483647 w 690"/>
                <a:gd name="T9" fmla="*/ 2147483647 h 990"/>
                <a:gd name="T10" fmla="*/ 2147483647 w 690"/>
                <a:gd name="T11" fmla="*/ 2147483647 h 990"/>
                <a:gd name="T12" fmla="*/ 2147483647 w 690"/>
                <a:gd name="T13" fmla="*/ 2147483647 h 990"/>
                <a:gd name="T14" fmla="*/ 2147483647 w 690"/>
                <a:gd name="T15" fmla="*/ 2147483647 h 990"/>
                <a:gd name="T16" fmla="*/ 2147483647 w 690"/>
                <a:gd name="T17" fmla="*/ 2147483647 h 990"/>
                <a:gd name="T18" fmla="*/ 2147483647 w 690"/>
                <a:gd name="T19" fmla="*/ 2147483647 h 990"/>
                <a:gd name="T20" fmla="*/ 2147483647 w 690"/>
                <a:gd name="T21" fmla="*/ 2147483647 h 990"/>
                <a:gd name="T22" fmla="*/ 2147483647 w 690"/>
                <a:gd name="T23" fmla="*/ 2147483647 h 990"/>
                <a:gd name="T24" fmla="*/ 2147483647 w 690"/>
                <a:gd name="T25" fmla="*/ 2147483647 h 990"/>
                <a:gd name="T26" fmla="*/ 2147483647 w 690"/>
                <a:gd name="T27" fmla="*/ 2147483647 h 990"/>
                <a:gd name="T28" fmla="*/ 2147483647 w 690"/>
                <a:gd name="T29" fmla="*/ 2147483647 h 990"/>
                <a:gd name="T30" fmla="*/ 2147483647 w 690"/>
                <a:gd name="T31" fmla="*/ 2147483647 h 990"/>
                <a:gd name="T32" fmla="*/ 2147483647 w 690"/>
                <a:gd name="T33" fmla="*/ 2147483647 h 990"/>
                <a:gd name="T34" fmla="*/ 2147483647 w 690"/>
                <a:gd name="T35" fmla="*/ 2147483647 h 990"/>
                <a:gd name="T36" fmla="*/ 2147483647 w 690"/>
                <a:gd name="T37" fmla="*/ 2147483647 h 990"/>
                <a:gd name="T38" fmla="*/ 2147483647 w 690"/>
                <a:gd name="T39" fmla="*/ 2147483647 h 990"/>
                <a:gd name="T40" fmla="*/ 2147483647 w 690"/>
                <a:gd name="T41" fmla="*/ 2147483647 h 990"/>
                <a:gd name="T42" fmla="*/ 2147483647 w 690"/>
                <a:gd name="T43" fmla="*/ 2147483647 h 990"/>
                <a:gd name="T44" fmla="*/ 2147483647 w 690"/>
                <a:gd name="T45" fmla="*/ 2147483647 h 990"/>
                <a:gd name="T46" fmla="*/ 0 w 690"/>
                <a:gd name="T47" fmla="*/ 2147483647 h 990"/>
                <a:gd name="T48" fmla="*/ 2147483647 w 690"/>
                <a:gd name="T49" fmla="*/ 2147483647 h 990"/>
                <a:gd name="T50" fmla="*/ 2147483647 w 690"/>
                <a:gd name="T51" fmla="*/ 2147483647 h 990"/>
                <a:gd name="T52" fmla="*/ 2147483647 w 690"/>
                <a:gd name="T53" fmla="*/ 2147483647 h 990"/>
                <a:gd name="T54" fmla="*/ 2147483647 w 690"/>
                <a:gd name="T55" fmla="*/ 2147483647 h 990"/>
                <a:gd name="T56" fmla="*/ 2147483647 w 690"/>
                <a:gd name="T57" fmla="*/ 2147483647 h 990"/>
                <a:gd name="T58" fmla="*/ 2147483647 w 690"/>
                <a:gd name="T59" fmla="*/ 2147483647 h 990"/>
                <a:gd name="T60" fmla="*/ 2147483647 w 690"/>
                <a:gd name="T61" fmla="*/ 2147483647 h 990"/>
                <a:gd name="T62" fmla="*/ 2147483647 w 690"/>
                <a:gd name="T63" fmla="*/ 2147483647 h 990"/>
                <a:gd name="T64" fmla="*/ 2147483647 w 690"/>
                <a:gd name="T65" fmla="*/ 2147483647 h 990"/>
                <a:gd name="T66" fmla="*/ 2147483647 w 690"/>
                <a:gd name="T67" fmla="*/ 2147483647 h 990"/>
                <a:gd name="T68" fmla="*/ 2147483647 w 690"/>
                <a:gd name="T69" fmla="*/ 2147483647 h 990"/>
                <a:gd name="T70" fmla="*/ 2147483647 w 690"/>
                <a:gd name="T71" fmla="*/ 2147483647 h 990"/>
                <a:gd name="T72" fmla="*/ 2147483647 w 690"/>
                <a:gd name="T73" fmla="*/ 2147483647 h 990"/>
                <a:gd name="T74" fmla="*/ 2147483647 w 690"/>
                <a:gd name="T75" fmla="*/ 2147483647 h 990"/>
                <a:gd name="T76" fmla="*/ 2147483647 w 690"/>
                <a:gd name="T77" fmla="*/ 2147483647 h 990"/>
                <a:gd name="T78" fmla="*/ 2147483647 w 690"/>
                <a:gd name="T79" fmla="*/ 2147483647 h 990"/>
                <a:gd name="T80" fmla="*/ 2147483647 w 690"/>
                <a:gd name="T81" fmla="*/ 2147483647 h 990"/>
                <a:gd name="T82" fmla="*/ 2147483647 w 690"/>
                <a:gd name="T83" fmla="*/ 2147483647 h 990"/>
                <a:gd name="T84" fmla="*/ 2147483647 w 690"/>
                <a:gd name="T85" fmla="*/ 2147483647 h 990"/>
                <a:gd name="T86" fmla="*/ 2147483647 w 690"/>
                <a:gd name="T87" fmla="*/ 2147483647 h 990"/>
                <a:gd name="T88" fmla="*/ 2147483647 w 690"/>
                <a:gd name="T89" fmla="*/ 2147483647 h 990"/>
                <a:gd name="T90" fmla="*/ 2147483647 w 690"/>
                <a:gd name="T91" fmla="*/ 2147483647 h 990"/>
                <a:gd name="T92" fmla="*/ 2147483647 w 690"/>
                <a:gd name="T93" fmla="*/ 2147483647 h 990"/>
                <a:gd name="T94" fmla="*/ 2147483647 w 690"/>
                <a:gd name="T95" fmla="*/ 2147483647 h 990"/>
                <a:gd name="T96" fmla="*/ 2147483647 w 690"/>
                <a:gd name="T97" fmla="*/ 2147483647 h 990"/>
                <a:gd name="T98" fmla="*/ 2147483647 w 690"/>
                <a:gd name="T99" fmla="*/ 2147483647 h 990"/>
                <a:gd name="T100" fmla="*/ 2147483647 w 690"/>
                <a:gd name="T101" fmla="*/ 2147483647 h 990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690"/>
                <a:gd name="T154" fmla="*/ 0 h 990"/>
                <a:gd name="T155" fmla="*/ 690 w 690"/>
                <a:gd name="T156" fmla="*/ 990 h 990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690" h="990">
                  <a:moveTo>
                    <a:pt x="678" y="204"/>
                  </a:moveTo>
                  <a:lnTo>
                    <a:pt x="672" y="198"/>
                  </a:lnTo>
                  <a:lnTo>
                    <a:pt x="660" y="192"/>
                  </a:lnTo>
                  <a:lnTo>
                    <a:pt x="648" y="180"/>
                  </a:lnTo>
                  <a:lnTo>
                    <a:pt x="648" y="174"/>
                  </a:lnTo>
                  <a:lnTo>
                    <a:pt x="654" y="162"/>
                  </a:lnTo>
                  <a:lnTo>
                    <a:pt x="660" y="156"/>
                  </a:lnTo>
                  <a:lnTo>
                    <a:pt x="666" y="144"/>
                  </a:lnTo>
                  <a:lnTo>
                    <a:pt x="642" y="132"/>
                  </a:lnTo>
                  <a:lnTo>
                    <a:pt x="648" y="108"/>
                  </a:lnTo>
                  <a:lnTo>
                    <a:pt x="636" y="102"/>
                  </a:lnTo>
                  <a:lnTo>
                    <a:pt x="636" y="96"/>
                  </a:lnTo>
                  <a:lnTo>
                    <a:pt x="642" y="90"/>
                  </a:lnTo>
                  <a:lnTo>
                    <a:pt x="642" y="66"/>
                  </a:lnTo>
                  <a:lnTo>
                    <a:pt x="636" y="66"/>
                  </a:lnTo>
                  <a:lnTo>
                    <a:pt x="630" y="60"/>
                  </a:lnTo>
                  <a:lnTo>
                    <a:pt x="618" y="60"/>
                  </a:lnTo>
                  <a:lnTo>
                    <a:pt x="588" y="42"/>
                  </a:lnTo>
                  <a:lnTo>
                    <a:pt x="552" y="42"/>
                  </a:lnTo>
                  <a:lnTo>
                    <a:pt x="540" y="30"/>
                  </a:lnTo>
                  <a:lnTo>
                    <a:pt x="534" y="30"/>
                  </a:lnTo>
                  <a:lnTo>
                    <a:pt x="528" y="24"/>
                  </a:lnTo>
                  <a:lnTo>
                    <a:pt x="516" y="24"/>
                  </a:lnTo>
                  <a:lnTo>
                    <a:pt x="504" y="18"/>
                  </a:lnTo>
                  <a:lnTo>
                    <a:pt x="498" y="12"/>
                  </a:lnTo>
                  <a:lnTo>
                    <a:pt x="486" y="6"/>
                  </a:lnTo>
                  <a:lnTo>
                    <a:pt x="456" y="0"/>
                  </a:lnTo>
                  <a:lnTo>
                    <a:pt x="456" y="24"/>
                  </a:lnTo>
                  <a:lnTo>
                    <a:pt x="444" y="24"/>
                  </a:lnTo>
                  <a:lnTo>
                    <a:pt x="444" y="30"/>
                  </a:lnTo>
                  <a:lnTo>
                    <a:pt x="456" y="42"/>
                  </a:lnTo>
                  <a:lnTo>
                    <a:pt x="462" y="42"/>
                  </a:lnTo>
                  <a:lnTo>
                    <a:pt x="456" y="48"/>
                  </a:lnTo>
                  <a:lnTo>
                    <a:pt x="444" y="48"/>
                  </a:lnTo>
                  <a:lnTo>
                    <a:pt x="438" y="42"/>
                  </a:lnTo>
                  <a:lnTo>
                    <a:pt x="414" y="42"/>
                  </a:lnTo>
                  <a:lnTo>
                    <a:pt x="390" y="36"/>
                  </a:lnTo>
                  <a:lnTo>
                    <a:pt x="366" y="42"/>
                  </a:lnTo>
                  <a:lnTo>
                    <a:pt x="366" y="30"/>
                  </a:lnTo>
                  <a:lnTo>
                    <a:pt x="360" y="24"/>
                  </a:lnTo>
                  <a:lnTo>
                    <a:pt x="348" y="36"/>
                  </a:lnTo>
                  <a:lnTo>
                    <a:pt x="348" y="66"/>
                  </a:lnTo>
                  <a:lnTo>
                    <a:pt x="342" y="72"/>
                  </a:lnTo>
                  <a:lnTo>
                    <a:pt x="324" y="72"/>
                  </a:lnTo>
                  <a:lnTo>
                    <a:pt x="282" y="78"/>
                  </a:lnTo>
                  <a:lnTo>
                    <a:pt x="264" y="96"/>
                  </a:lnTo>
                  <a:lnTo>
                    <a:pt x="252" y="102"/>
                  </a:lnTo>
                  <a:lnTo>
                    <a:pt x="246" y="102"/>
                  </a:lnTo>
                  <a:lnTo>
                    <a:pt x="246" y="114"/>
                  </a:lnTo>
                  <a:lnTo>
                    <a:pt x="258" y="120"/>
                  </a:lnTo>
                  <a:lnTo>
                    <a:pt x="264" y="126"/>
                  </a:lnTo>
                  <a:lnTo>
                    <a:pt x="258" y="144"/>
                  </a:lnTo>
                  <a:lnTo>
                    <a:pt x="252" y="144"/>
                  </a:lnTo>
                  <a:lnTo>
                    <a:pt x="240" y="150"/>
                  </a:lnTo>
                  <a:lnTo>
                    <a:pt x="234" y="156"/>
                  </a:lnTo>
                  <a:lnTo>
                    <a:pt x="234" y="162"/>
                  </a:lnTo>
                  <a:lnTo>
                    <a:pt x="228" y="168"/>
                  </a:lnTo>
                  <a:lnTo>
                    <a:pt x="210" y="168"/>
                  </a:lnTo>
                  <a:lnTo>
                    <a:pt x="216" y="174"/>
                  </a:lnTo>
                  <a:lnTo>
                    <a:pt x="216" y="180"/>
                  </a:lnTo>
                  <a:lnTo>
                    <a:pt x="222" y="186"/>
                  </a:lnTo>
                  <a:lnTo>
                    <a:pt x="222" y="192"/>
                  </a:lnTo>
                  <a:lnTo>
                    <a:pt x="216" y="192"/>
                  </a:lnTo>
                  <a:lnTo>
                    <a:pt x="210" y="198"/>
                  </a:lnTo>
                  <a:lnTo>
                    <a:pt x="204" y="198"/>
                  </a:lnTo>
                  <a:lnTo>
                    <a:pt x="192" y="204"/>
                  </a:lnTo>
                  <a:lnTo>
                    <a:pt x="174" y="192"/>
                  </a:lnTo>
                  <a:lnTo>
                    <a:pt x="174" y="228"/>
                  </a:lnTo>
                  <a:lnTo>
                    <a:pt x="168" y="270"/>
                  </a:lnTo>
                  <a:lnTo>
                    <a:pt x="138" y="300"/>
                  </a:lnTo>
                  <a:lnTo>
                    <a:pt x="132" y="300"/>
                  </a:lnTo>
                  <a:lnTo>
                    <a:pt x="120" y="306"/>
                  </a:lnTo>
                  <a:lnTo>
                    <a:pt x="132" y="312"/>
                  </a:lnTo>
                  <a:lnTo>
                    <a:pt x="150" y="330"/>
                  </a:lnTo>
                  <a:lnTo>
                    <a:pt x="150" y="336"/>
                  </a:lnTo>
                  <a:lnTo>
                    <a:pt x="144" y="342"/>
                  </a:lnTo>
                  <a:lnTo>
                    <a:pt x="102" y="342"/>
                  </a:lnTo>
                  <a:lnTo>
                    <a:pt x="90" y="348"/>
                  </a:lnTo>
                  <a:lnTo>
                    <a:pt x="84" y="354"/>
                  </a:lnTo>
                  <a:lnTo>
                    <a:pt x="72" y="360"/>
                  </a:lnTo>
                  <a:lnTo>
                    <a:pt x="30" y="402"/>
                  </a:lnTo>
                  <a:lnTo>
                    <a:pt x="36" y="408"/>
                  </a:lnTo>
                  <a:lnTo>
                    <a:pt x="42" y="408"/>
                  </a:lnTo>
                  <a:lnTo>
                    <a:pt x="48" y="414"/>
                  </a:lnTo>
                  <a:lnTo>
                    <a:pt x="48" y="420"/>
                  </a:lnTo>
                  <a:lnTo>
                    <a:pt x="42" y="426"/>
                  </a:lnTo>
                  <a:lnTo>
                    <a:pt x="36" y="426"/>
                  </a:lnTo>
                  <a:lnTo>
                    <a:pt x="30" y="432"/>
                  </a:lnTo>
                  <a:lnTo>
                    <a:pt x="30" y="444"/>
                  </a:lnTo>
                  <a:lnTo>
                    <a:pt x="54" y="468"/>
                  </a:lnTo>
                  <a:lnTo>
                    <a:pt x="54" y="480"/>
                  </a:lnTo>
                  <a:lnTo>
                    <a:pt x="48" y="492"/>
                  </a:lnTo>
                  <a:lnTo>
                    <a:pt x="48" y="510"/>
                  </a:lnTo>
                  <a:lnTo>
                    <a:pt x="60" y="522"/>
                  </a:lnTo>
                  <a:lnTo>
                    <a:pt x="66" y="522"/>
                  </a:lnTo>
                  <a:lnTo>
                    <a:pt x="84" y="540"/>
                  </a:lnTo>
                  <a:lnTo>
                    <a:pt x="84" y="552"/>
                  </a:lnTo>
                  <a:lnTo>
                    <a:pt x="72" y="564"/>
                  </a:lnTo>
                  <a:lnTo>
                    <a:pt x="48" y="570"/>
                  </a:lnTo>
                  <a:lnTo>
                    <a:pt x="54" y="576"/>
                  </a:lnTo>
                  <a:lnTo>
                    <a:pt x="60" y="588"/>
                  </a:lnTo>
                  <a:lnTo>
                    <a:pt x="60" y="594"/>
                  </a:lnTo>
                  <a:lnTo>
                    <a:pt x="66" y="600"/>
                  </a:lnTo>
                  <a:lnTo>
                    <a:pt x="66" y="606"/>
                  </a:lnTo>
                  <a:lnTo>
                    <a:pt x="72" y="618"/>
                  </a:lnTo>
                  <a:lnTo>
                    <a:pt x="66" y="618"/>
                  </a:lnTo>
                  <a:lnTo>
                    <a:pt x="66" y="642"/>
                  </a:lnTo>
                  <a:lnTo>
                    <a:pt x="60" y="648"/>
                  </a:lnTo>
                  <a:lnTo>
                    <a:pt x="24" y="648"/>
                  </a:lnTo>
                  <a:lnTo>
                    <a:pt x="30" y="660"/>
                  </a:lnTo>
                  <a:lnTo>
                    <a:pt x="30" y="666"/>
                  </a:lnTo>
                  <a:lnTo>
                    <a:pt x="24" y="666"/>
                  </a:lnTo>
                  <a:lnTo>
                    <a:pt x="18" y="672"/>
                  </a:lnTo>
                  <a:lnTo>
                    <a:pt x="18" y="678"/>
                  </a:lnTo>
                  <a:lnTo>
                    <a:pt x="30" y="690"/>
                  </a:lnTo>
                  <a:lnTo>
                    <a:pt x="30" y="708"/>
                  </a:lnTo>
                  <a:lnTo>
                    <a:pt x="24" y="714"/>
                  </a:lnTo>
                  <a:lnTo>
                    <a:pt x="18" y="726"/>
                  </a:lnTo>
                  <a:lnTo>
                    <a:pt x="0" y="708"/>
                  </a:lnTo>
                  <a:lnTo>
                    <a:pt x="0" y="768"/>
                  </a:lnTo>
                  <a:lnTo>
                    <a:pt x="6" y="762"/>
                  </a:lnTo>
                  <a:lnTo>
                    <a:pt x="24" y="762"/>
                  </a:lnTo>
                  <a:lnTo>
                    <a:pt x="36" y="774"/>
                  </a:lnTo>
                  <a:lnTo>
                    <a:pt x="36" y="780"/>
                  </a:lnTo>
                  <a:lnTo>
                    <a:pt x="30" y="780"/>
                  </a:lnTo>
                  <a:lnTo>
                    <a:pt x="30" y="774"/>
                  </a:lnTo>
                  <a:lnTo>
                    <a:pt x="24" y="774"/>
                  </a:lnTo>
                  <a:lnTo>
                    <a:pt x="24" y="834"/>
                  </a:lnTo>
                  <a:lnTo>
                    <a:pt x="30" y="840"/>
                  </a:lnTo>
                  <a:lnTo>
                    <a:pt x="36" y="840"/>
                  </a:lnTo>
                  <a:lnTo>
                    <a:pt x="48" y="846"/>
                  </a:lnTo>
                  <a:lnTo>
                    <a:pt x="54" y="858"/>
                  </a:lnTo>
                  <a:lnTo>
                    <a:pt x="60" y="864"/>
                  </a:lnTo>
                  <a:lnTo>
                    <a:pt x="66" y="876"/>
                  </a:lnTo>
                  <a:lnTo>
                    <a:pt x="90" y="900"/>
                  </a:lnTo>
                  <a:lnTo>
                    <a:pt x="96" y="900"/>
                  </a:lnTo>
                  <a:lnTo>
                    <a:pt x="96" y="912"/>
                  </a:lnTo>
                  <a:lnTo>
                    <a:pt x="78" y="912"/>
                  </a:lnTo>
                  <a:lnTo>
                    <a:pt x="78" y="942"/>
                  </a:lnTo>
                  <a:lnTo>
                    <a:pt x="90" y="954"/>
                  </a:lnTo>
                  <a:lnTo>
                    <a:pt x="102" y="960"/>
                  </a:lnTo>
                  <a:lnTo>
                    <a:pt x="96" y="966"/>
                  </a:lnTo>
                  <a:lnTo>
                    <a:pt x="96" y="984"/>
                  </a:lnTo>
                  <a:lnTo>
                    <a:pt x="102" y="984"/>
                  </a:lnTo>
                  <a:lnTo>
                    <a:pt x="108" y="990"/>
                  </a:lnTo>
                  <a:lnTo>
                    <a:pt x="174" y="990"/>
                  </a:lnTo>
                  <a:lnTo>
                    <a:pt x="180" y="984"/>
                  </a:lnTo>
                  <a:lnTo>
                    <a:pt x="180" y="948"/>
                  </a:lnTo>
                  <a:lnTo>
                    <a:pt x="198" y="942"/>
                  </a:lnTo>
                  <a:lnTo>
                    <a:pt x="198" y="924"/>
                  </a:lnTo>
                  <a:lnTo>
                    <a:pt x="264" y="930"/>
                  </a:lnTo>
                  <a:lnTo>
                    <a:pt x="276" y="936"/>
                  </a:lnTo>
                  <a:lnTo>
                    <a:pt x="300" y="876"/>
                  </a:lnTo>
                  <a:lnTo>
                    <a:pt x="300" y="864"/>
                  </a:lnTo>
                  <a:lnTo>
                    <a:pt x="306" y="852"/>
                  </a:lnTo>
                  <a:lnTo>
                    <a:pt x="306" y="816"/>
                  </a:lnTo>
                  <a:lnTo>
                    <a:pt x="300" y="810"/>
                  </a:lnTo>
                  <a:lnTo>
                    <a:pt x="294" y="798"/>
                  </a:lnTo>
                  <a:lnTo>
                    <a:pt x="312" y="798"/>
                  </a:lnTo>
                  <a:lnTo>
                    <a:pt x="324" y="786"/>
                  </a:lnTo>
                  <a:lnTo>
                    <a:pt x="324" y="780"/>
                  </a:lnTo>
                  <a:lnTo>
                    <a:pt x="306" y="762"/>
                  </a:lnTo>
                  <a:lnTo>
                    <a:pt x="294" y="762"/>
                  </a:lnTo>
                  <a:lnTo>
                    <a:pt x="312" y="756"/>
                  </a:lnTo>
                  <a:lnTo>
                    <a:pt x="300" y="750"/>
                  </a:lnTo>
                  <a:lnTo>
                    <a:pt x="324" y="750"/>
                  </a:lnTo>
                  <a:lnTo>
                    <a:pt x="336" y="744"/>
                  </a:lnTo>
                  <a:lnTo>
                    <a:pt x="348" y="744"/>
                  </a:lnTo>
                  <a:lnTo>
                    <a:pt x="354" y="738"/>
                  </a:lnTo>
                  <a:lnTo>
                    <a:pt x="360" y="726"/>
                  </a:lnTo>
                  <a:lnTo>
                    <a:pt x="360" y="714"/>
                  </a:lnTo>
                  <a:lnTo>
                    <a:pt x="366" y="708"/>
                  </a:lnTo>
                  <a:lnTo>
                    <a:pt x="384" y="726"/>
                  </a:lnTo>
                  <a:lnTo>
                    <a:pt x="390" y="726"/>
                  </a:lnTo>
                  <a:lnTo>
                    <a:pt x="396" y="720"/>
                  </a:lnTo>
                  <a:lnTo>
                    <a:pt x="408" y="696"/>
                  </a:lnTo>
                  <a:lnTo>
                    <a:pt x="402" y="690"/>
                  </a:lnTo>
                  <a:lnTo>
                    <a:pt x="402" y="684"/>
                  </a:lnTo>
                  <a:lnTo>
                    <a:pt x="414" y="684"/>
                  </a:lnTo>
                  <a:lnTo>
                    <a:pt x="420" y="678"/>
                  </a:lnTo>
                  <a:lnTo>
                    <a:pt x="432" y="672"/>
                  </a:lnTo>
                  <a:lnTo>
                    <a:pt x="432" y="660"/>
                  </a:lnTo>
                  <a:lnTo>
                    <a:pt x="420" y="636"/>
                  </a:lnTo>
                  <a:lnTo>
                    <a:pt x="408" y="630"/>
                  </a:lnTo>
                  <a:lnTo>
                    <a:pt x="408" y="618"/>
                  </a:lnTo>
                  <a:lnTo>
                    <a:pt x="372" y="600"/>
                  </a:lnTo>
                  <a:lnTo>
                    <a:pt x="360" y="606"/>
                  </a:lnTo>
                  <a:lnTo>
                    <a:pt x="354" y="606"/>
                  </a:lnTo>
                  <a:lnTo>
                    <a:pt x="342" y="600"/>
                  </a:lnTo>
                  <a:lnTo>
                    <a:pt x="330" y="576"/>
                  </a:lnTo>
                  <a:lnTo>
                    <a:pt x="330" y="558"/>
                  </a:lnTo>
                  <a:lnTo>
                    <a:pt x="324" y="546"/>
                  </a:lnTo>
                  <a:lnTo>
                    <a:pt x="324" y="528"/>
                  </a:lnTo>
                  <a:lnTo>
                    <a:pt x="336" y="516"/>
                  </a:lnTo>
                  <a:lnTo>
                    <a:pt x="342" y="504"/>
                  </a:lnTo>
                  <a:lnTo>
                    <a:pt x="342" y="486"/>
                  </a:lnTo>
                  <a:lnTo>
                    <a:pt x="336" y="474"/>
                  </a:lnTo>
                  <a:lnTo>
                    <a:pt x="330" y="468"/>
                  </a:lnTo>
                  <a:lnTo>
                    <a:pt x="330" y="462"/>
                  </a:lnTo>
                  <a:lnTo>
                    <a:pt x="348" y="462"/>
                  </a:lnTo>
                  <a:lnTo>
                    <a:pt x="354" y="456"/>
                  </a:lnTo>
                  <a:lnTo>
                    <a:pt x="354" y="438"/>
                  </a:lnTo>
                  <a:lnTo>
                    <a:pt x="348" y="426"/>
                  </a:lnTo>
                  <a:lnTo>
                    <a:pt x="354" y="432"/>
                  </a:lnTo>
                  <a:lnTo>
                    <a:pt x="378" y="432"/>
                  </a:lnTo>
                  <a:lnTo>
                    <a:pt x="384" y="426"/>
                  </a:lnTo>
                  <a:lnTo>
                    <a:pt x="396" y="420"/>
                  </a:lnTo>
                  <a:lnTo>
                    <a:pt x="408" y="408"/>
                  </a:lnTo>
                  <a:lnTo>
                    <a:pt x="438" y="414"/>
                  </a:lnTo>
                  <a:lnTo>
                    <a:pt x="450" y="390"/>
                  </a:lnTo>
                  <a:lnTo>
                    <a:pt x="480" y="390"/>
                  </a:lnTo>
                  <a:lnTo>
                    <a:pt x="498" y="384"/>
                  </a:lnTo>
                  <a:lnTo>
                    <a:pt x="510" y="378"/>
                  </a:lnTo>
                  <a:lnTo>
                    <a:pt x="522" y="354"/>
                  </a:lnTo>
                  <a:lnTo>
                    <a:pt x="540" y="336"/>
                  </a:lnTo>
                  <a:lnTo>
                    <a:pt x="546" y="324"/>
                  </a:lnTo>
                  <a:lnTo>
                    <a:pt x="528" y="300"/>
                  </a:lnTo>
                  <a:lnTo>
                    <a:pt x="558" y="264"/>
                  </a:lnTo>
                  <a:lnTo>
                    <a:pt x="540" y="246"/>
                  </a:lnTo>
                  <a:lnTo>
                    <a:pt x="576" y="234"/>
                  </a:lnTo>
                  <a:lnTo>
                    <a:pt x="594" y="216"/>
                  </a:lnTo>
                  <a:lnTo>
                    <a:pt x="672" y="222"/>
                  </a:lnTo>
                  <a:lnTo>
                    <a:pt x="684" y="240"/>
                  </a:lnTo>
                  <a:lnTo>
                    <a:pt x="690" y="240"/>
                  </a:lnTo>
                  <a:lnTo>
                    <a:pt x="678" y="204"/>
                  </a:lnTo>
                  <a:close/>
                  <a:moveTo>
                    <a:pt x="390" y="828"/>
                  </a:moveTo>
                  <a:lnTo>
                    <a:pt x="390" y="840"/>
                  </a:lnTo>
                  <a:lnTo>
                    <a:pt x="396" y="852"/>
                  </a:lnTo>
                  <a:lnTo>
                    <a:pt x="396" y="864"/>
                  </a:lnTo>
                  <a:lnTo>
                    <a:pt x="402" y="870"/>
                  </a:lnTo>
                  <a:lnTo>
                    <a:pt x="402" y="876"/>
                  </a:lnTo>
                  <a:lnTo>
                    <a:pt x="414" y="852"/>
                  </a:lnTo>
                  <a:lnTo>
                    <a:pt x="426" y="852"/>
                  </a:lnTo>
                  <a:lnTo>
                    <a:pt x="432" y="846"/>
                  </a:lnTo>
                  <a:lnTo>
                    <a:pt x="438" y="834"/>
                  </a:lnTo>
                  <a:lnTo>
                    <a:pt x="438" y="822"/>
                  </a:lnTo>
                  <a:lnTo>
                    <a:pt x="432" y="816"/>
                  </a:lnTo>
                  <a:lnTo>
                    <a:pt x="450" y="798"/>
                  </a:lnTo>
                  <a:lnTo>
                    <a:pt x="444" y="798"/>
                  </a:lnTo>
                  <a:lnTo>
                    <a:pt x="438" y="804"/>
                  </a:lnTo>
                  <a:lnTo>
                    <a:pt x="420" y="804"/>
                  </a:lnTo>
                  <a:lnTo>
                    <a:pt x="408" y="810"/>
                  </a:lnTo>
                  <a:lnTo>
                    <a:pt x="390" y="828"/>
                  </a:lnTo>
                  <a:close/>
                  <a:moveTo>
                    <a:pt x="300" y="900"/>
                  </a:moveTo>
                  <a:lnTo>
                    <a:pt x="300" y="912"/>
                  </a:lnTo>
                  <a:lnTo>
                    <a:pt x="294" y="924"/>
                  </a:lnTo>
                  <a:lnTo>
                    <a:pt x="300" y="918"/>
                  </a:lnTo>
                  <a:lnTo>
                    <a:pt x="312" y="912"/>
                  </a:lnTo>
                  <a:lnTo>
                    <a:pt x="318" y="900"/>
                  </a:lnTo>
                  <a:lnTo>
                    <a:pt x="318" y="894"/>
                  </a:lnTo>
                  <a:lnTo>
                    <a:pt x="324" y="888"/>
                  </a:lnTo>
                  <a:lnTo>
                    <a:pt x="324" y="882"/>
                  </a:lnTo>
                  <a:lnTo>
                    <a:pt x="342" y="858"/>
                  </a:lnTo>
                  <a:lnTo>
                    <a:pt x="336" y="840"/>
                  </a:lnTo>
                  <a:lnTo>
                    <a:pt x="330" y="852"/>
                  </a:lnTo>
                  <a:lnTo>
                    <a:pt x="312" y="870"/>
                  </a:lnTo>
                  <a:lnTo>
                    <a:pt x="300" y="894"/>
                  </a:lnTo>
                  <a:lnTo>
                    <a:pt x="300" y="900"/>
                  </a:lnTo>
                  <a:close/>
                </a:path>
              </a:pathLst>
            </a:custGeom>
            <a:solidFill>
              <a:srgbClr val="6BBA56"/>
            </a:solidFill>
            <a:ln w="952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46" name="United Kingdom" descr="© INSCALE GmbH, 05.05.2010&#10;http://www.presentationload.com/">
              <a:extLst>
                <a:ext uri="{FF2B5EF4-FFF2-40B4-BE49-F238E27FC236}">
                  <a16:creationId xmlns:a16="http://schemas.microsoft.com/office/drawing/2014/main" id="{AC75B517-EFD6-4343-8F33-03D1C9D81E94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5384534" y="2351442"/>
              <a:ext cx="255694" cy="370040"/>
            </a:xfrm>
            <a:custGeom>
              <a:avLst/>
              <a:gdLst>
                <a:gd name="T0" fmla="*/ 2147483647 w 576"/>
                <a:gd name="T1" fmla="*/ 2147483647 h 822"/>
                <a:gd name="T2" fmla="*/ 2147483647 w 576"/>
                <a:gd name="T3" fmla="*/ 2147483647 h 822"/>
                <a:gd name="T4" fmla="*/ 2147483647 w 576"/>
                <a:gd name="T5" fmla="*/ 2147483647 h 822"/>
                <a:gd name="T6" fmla="*/ 2147483647 w 576"/>
                <a:gd name="T7" fmla="*/ 2147483647 h 822"/>
                <a:gd name="T8" fmla="*/ 2147483647 w 576"/>
                <a:gd name="T9" fmla="*/ 2147483647 h 822"/>
                <a:gd name="T10" fmla="*/ 2147483647 w 576"/>
                <a:gd name="T11" fmla="*/ 2147483647 h 822"/>
                <a:gd name="T12" fmla="*/ 2147483647 w 576"/>
                <a:gd name="T13" fmla="*/ 2147483647 h 822"/>
                <a:gd name="T14" fmla="*/ 2147483647 w 576"/>
                <a:gd name="T15" fmla="*/ 0 h 822"/>
                <a:gd name="T16" fmla="*/ 2147483647 w 576"/>
                <a:gd name="T17" fmla="*/ 0 h 822"/>
                <a:gd name="T18" fmla="*/ 2147483647 w 576"/>
                <a:gd name="T19" fmla="*/ 2147483647 h 822"/>
                <a:gd name="T20" fmla="*/ 2147483647 w 576"/>
                <a:gd name="T21" fmla="*/ 2147483647 h 822"/>
                <a:gd name="T22" fmla="*/ 2147483647 w 576"/>
                <a:gd name="T23" fmla="*/ 2147483647 h 822"/>
                <a:gd name="T24" fmla="*/ 2147483647 w 576"/>
                <a:gd name="T25" fmla="*/ 2147483647 h 822"/>
                <a:gd name="T26" fmla="*/ 2147483647 w 576"/>
                <a:gd name="T27" fmla="*/ 2147483647 h 822"/>
                <a:gd name="T28" fmla="*/ 2147483647 w 576"/>
                <a:gd name="T29" fmla="*/ 2147483647 h 822"/>
                <a:gd name="T30" fmla="*/ 2147483647 w 576"/>
                <a:gd name="T31" fmla="*/ 2147483647 h 822"/>
                <a:gd name="T32" fmla="*/ 2147483647 w 576"/>
                <a:gd name="T33" fmla="*/ 2147483647 h 822"/>
                <a:gd name="T34" fmla="*/ 2147483647 w 576"/>
                <a:gd name="T35" fmla="*/ 2147483647 h 822"/>
                <a:gd name="T36" fmla="*/ 2147483647 w 576"/>
                <a:gd name="T37" fmla="*/ 2147483647 h 822"/>
                <a:gd name="T38" fmla="*/ 2147483647 w 576"/>
                <a:gd name="T39" fmla="*/ 2147483647 h 822"/>
                <a:gd name="T40" fmla="*/ 2147483647 w 576"/>
                <a:gd name="T41" fmla="*/ 2147483647 h 822"/>
                <a:gd name="T42" fmla="*/ 2147483647 w 576"/>
                <a:gd name="T43" fmla="*/ 2147483647 h 822"/>
                <a:gd name="T44" fmla="*/ 2147483647 w 576"/>
                <a:gd name="T45" fmla="*/ 2147483647 h 822"/>
                <a:gd name="T46" fmla="*/ 2147483647 w 576"/>
                <a:gd name="T47" fmla="*/ 2147483647 h 822"/>
                <a:gd name="T48" fmla="*/ 2147483647 w 576"/>
                <a:gd name="T49" fmla="*/ 2147483647 h 822"/>
                <a:gd name="T50" fmla="*/ 2147483647 w 576"/>
                <a:gd name="T51" fmla="*/ 2147483647 h 822"/>
                <a:gd name="T52" fmla="*/ 2147483647 w 576"/>
                <a:gd name="T53" fmla="*/ 2147483647 h 822"/>
                <a:gd name="T54" fmla="*/ 2147483647 w 576"/>
                <a:gd name="T55" fmla="*/ 2147483647 h 822"/>
                <a:gd name="T56" fmla="*/ 2147483647 w 576"/>
                <a:gd name="T57" fmla="*/ 2147483647 h 822"/>
                <a:gd name="T58" fmla="*/ 2147483647 w 576"/>
                <a:gd name="T59" fmla="*/ 2147483647 h 822"/>
                <a:gd name="T60" fmla="*/ 2147483647 w 576"/>
                <a:gd name="T61" fmla="*/ 2147483647 h 822"/>
                <a:gd name="T62" fmla="*/ 2147483647 w 576"/>
                <a:gd name="T63" fmla="*/ 2147483647 h 822"/>
                <a:gd name="T64" fmla="*/ 2147483647 w 576"/>
                <a:gd name="T65" fmla="*/ 2147483647 h 822"/>
                <a:gd name="T66" fmla="*/ 2147483647 w 576"/>
                <a:gd name="T67" fmla="*/ 2147483647 h 822"/>
                <a:gd name="T68" fmla="*/ 2147483647 w 576"/>
                <a:gd name="T69" fmla="*/ 2147483647 h 822"/>
                <a:gd name="T70" fmla="*/ 2147483647 w 576"/>
                <a:gd name="T71" fmla="*/ 2147483647 h 822"/>
                <a:gd name="T72" fmla="*/ 2147483647 w 576"/>
                <a:gd name="T73" fmla="*/ 2147483647 h 822"/>
                <a:gd name="T74" fmla="*/ 2147483647 w 576"/>
                <a:gd name="T75" fmla="*/ 2147483647 h 822"/>
                <a:gd name="T76" fmla="*/ 2147483647 w 576"/>
                <a:gd name="T77" fmla="*/ 2147483647 h 822"/>
                <a:gd name="T78" fmla="*/ 2147483647 w 576"/>
                <a:gd name="T79" fmla="*/ 2147483647 h 822"/>
                <a:gd name="T80" fmla="*/ 2147483647 w 576"/>
                <a:gd name="T81" fmla="*/ 2147483647 h 822"/>
                <a:gd name="T82" fmla="*/ 2147483647 w 576"/>
                <a:gd name="T83" fmla="*/ 2147483647 h 822"/>
                <a:gd name="T84" fmla="*/ 2147483647 w 576"/>
                <a:gd name="T85" fmla="*/ 2147483647 h 822"/>
                <a:gd name="T86" fmla="*/ 2147483647 w 576"/>
                <a:gd name="T87" fmla="*/ 2147483647 h 822"/>
                <a:gd name="T88" fmla="*/ 2147483647 w 576"/>
                <a:gd name="T89" fmla="*/ 2147483647 h 822"/>
                <a:gd name="T90" fmla="*/ 2147483647 w 576"/>
                <a:gd name="T91" fmla="*/ 2147483647 h 822"/>
                <a:gd name="T92" fmla="*/ 2147483647 w 576"/>
                <a:gd name="T93" fmla="*/ 2147483647 h 822"/>
                <a:gd name="T94" fmla="*/ 2147483647 w 576"/>
                <a:gd name="T95" fmla="*/ 2147483647 h 822"/>
                <a:gd name="T96" fmla="*/ 2147483647 w 576"/>
                <a:gd name="T97" fmla="*/ 2147483647 h 822"/>
                <a:gd name="T98" fmla="*/ 2147483647 w 576"/>
                <a:gd name="T99" fmla="*/ 2147483647 h 822"/>
                <a:gd name="T100" fmla="*/ 2147483647 w 576"/>
                <a:gd name="T101" fmla="*/ 2147483647 h 822"/>
                <a:gd name="T102" fmla="*/ 2147483647 w 576"/>
                <a:gd name="T103" fmla="*/ 2147483647 h 822"/>
                <a:gd name="T104" fmla="*/ 2147483647 w 576"/>
                <a:gd name="T105" fmla="*/ 2147483647 h 822"/>
                <a:gd name="T106" fmla="*/ 2147483647 w 576"/>
                <a:gd name="T107" fmla="*/ 2147483647 h 822"/>
                <a:gd name="T108" fmla="*/ 2147483647 w 576"/>
                <a:gd name="T109" fmla="*/ 2147483647 h 822"/>
                <a:gd name="T110" fmla="*/ 2147483647 w 576"/>
                <a:gd name="T111" fmla="*/ 2147483647 h 822"/>
                <a:gd name="T112" fmla="*/ 2147483647 w 576"/>
                <a:gd name="T113" fmla="*/ 2147483647 h 822"/>
                <a:gd name="T114" fmla="*/ 2147483647 w 576"/>
                <a:gd name="T115" fmla="*/ 2147483647 h 822"/>
                <a:gd name="T116" fmla="*/ 2147483647 w 576"/>
                <a:gd name="T117" fmla="*/ 2147483647 h 822"/>
                <a:gd name="T118" fmla="*/ 2147483647 w 576"/>
                <a:gd name="T119" fmla="*/ 2147483647 h 822"/>
                <a:gd name="T120" fmla="*/ 2147483647 w 576"/>
                <a:gd name="T121" fmla="*/ 2147483647 h 822"/>
                <a:gd name="T122" fmla="*/ 2147483647 w 576"/>
                <a:gd name="T123" fmla="*/ 2147483647 h 822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576"/>
                <a:gd name="T187" fmla="*/ 0 h 822"/>
                <a:gd name="T188" fmla="*/ 576 w 576"/>
                <a:gd name="T189" fmla="*/ 822 h 822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576" h="822">
                  <a:moveTo>
                    <a:pt x="162" y="378"/>
                  </a:moveTo>
                  <a:lnTo>
                    <a:pt x="156" y="378"/>
                  </a:lnTo>
                  <a:lnTo>
                    <a:pt x="150" y="384"/>
                  </a:lnTo>
                  <a:lnTo>
                    <a:pt x="150" y="396"/>
                  </a:lnTo>
                  <a:lnTo>
                    <a:pt x="144" y="414"/>
                  </a:lnTo>
                  <a:lnTo>
                    <a:pt x="156" y="402"/>
                  </a:lnTo>
                  <a:lnTo>
                    <a:pt x="162" y="390"/>
                  </a:lnTo>
                  <a:lnTo>
                    <a:pt x="162" y="378"/>
                  </a:lnTo>
                  <a:close/>
                  <a:moveTo>
                    <a:pt x="132" y="312"/>
                  </a:moveTo>
                  <a:lnTo>
                    <a:pt x="126" y="312"/>
                  </a:lnTo>
                  <a:lnTo>
                    <a:pt x="126" y="336"/>
                  </a:lnTo>
                  <a:lnTo>
                    <a:pt x="132" y="336"/>
                  </a:lnTo>
                  <a:lnTo>
                    <a:pt x="138" y="330"/>
                  </a:lnTo>
                  <a:lnTo>
                    <a:pt x="150" y="330"/>
                  </a:lnTo>
                  <a:lnTo>
                    <a:pt x="144" y="318"/>
                  </a:lnTo>
                  <a:lnTo>
                    <a:pt x="138" y="312"/>
                  </a:lnTo>
                  <a:lnTo>
                    <a:pt x="132" y="312"/>
                  </a:lnTo>
                  <a:close/>
                  <a:moveTo>
                    <a:pt x="114" y="390"/>
                  </a:moveTo>
                  <a:lnTo>
                    <a:pt x="126" y="390"/>
                  </a:lnTo>
                  <a:lnTo>
                    <a:pt x="138" y="384"/>
                  </a:lnTo>
                  <a:lnTo>
                    <a:pt x="138" y="372"/>
                  </a:lnTo>
                  <a:lnTo>
                    <a:pt x="132" y="366"/>
                  </a:lnTo>
                  <a:lnTo>
                    <a:pt x="120" y="366"/>
                  </a:lnTo>
                  <a:lnTo>
                    <a:pt x="114" y="372"/>
                  </a:lnTo>
                  <a:lnTo>
                    <a:pt x="108" y="384"/>
                  </a:lnTo>
                  <a:lnTo>
                    <a:pt x="108" y="390"/>
                  </a:lnTo>
                  <a:lnTo>
                    <a:pt x="114" y="390"/>
                  </a:lnTo>
                  <a:close/>
                  <a:moveTo>
                    <a:pt x="330" y="120"/>
                  </a:moveTo>
                  <a:lnTo>
                    <a:pt x="324" y="120"/>
                  </a:lnTo>
                  <a:lnTo>
                    <a:pt x="318" y="126"/>
                  </a:lnTo>
                  <a:lnTo>
                    <a:pt x="318" y="138"/>
                  </a:lnTo>
                  <a:lnTo>
                    <a:pt x="330" y="138"/>
                  </a:lnTo>
                  <a:lnTo>
                    <a:pt x="336" y="126"/>
                  </a:lnTo>
                  <a:lnTo>
                    <a:pt x="330" y="120"/>
                  </a:lnTo>
                  <a:close/>
                  <a:moveTo>
                    <a:pt x="138" y="258"/>
                  </a:moveTo>
                  <a:lnTo>
                    <a:pt x="138" y="234"/>
                  </a:lnTo>
                  <a:lnTo>
                    <a:pt x="126" y="234"/>
                  </a:lnTo>
                  <a:lnTo>
                    <a:pt x="120" y="240"/>
                  </a:lnTo>
                  <a:lnTo>
                    <a:pt x="120" y="246"/>
                  </a:lnTo>
                  <a:lnTo>
                    <a:pt x="126" y="252"/>
                  </a:lnTo>
                  <a:lnTo>
                    <a:pt x="108" y="252"/>
                  </a:lnTo>
                  <a:lnTo>
                    <a:pt x="108" y="258"/>
                  </a:lnTo>
                  <a:lnTo>
                    <a:pt x="114" y="264"/>
                  </a:lnTo>
                  <a:lnTo>
                    <a:pt x="120" y="264"/>
                  </a:lnTo>
                  <a:lnTo>
                    <a:pt x="126" y="270"/>
                  </a:lnTo>
                  <a:lnTo>
                    <a:pt x="150" y="270"/>
                  </a:lnTo>
                  <a:lnTo>
                    <a:pt x="138" y="258"/>
                  </a:lnTo>
                  <a:close/>
                  <a:moveTo>
                    <a:pt x="474" y="0"/>
                  </a:moveTo>
                  <a:lnTo>
                    <a:pt x="468" y="0"/>
                  </a:lnTo>
                  <a:lnTo>
                    <a:pt x="456" y="12"/>
                  </a:lnTo>
                  <a:lnTo>
                    <a:pt x="474" y="12"/>
                  </a:lnTo>
                  <a:lnTo>
                    <a:pt x="474" y="6"/>
                  </a:lnTo>
                  <a:lnTo>
                    <a:pt x="480" y="0"/>
                  </a:lnTo>
                  <a:lnTo>
                    <a:pt x="474" y="0"/>
                  </a:lnTo>
                  <a:close/>
                  <a:moveTo>
                    <a:pt x="432" y="48"/>
                  </a:moveTo>
                  <a:lnTo>
                    <a:pt x="432" y="66"/>
                  </a:lnTo>
                  <a:lnTo>
                    <a:pt x="438" y="66"/>
                  </a:lnTo>
                  <a:lnTo>
                    <a:pt x="444" y="60"/>
                  </a:lnTo>
                  <a:lnTo>
                    <a:pt x="450" y="48"/>
                  </a:lnTo>
                  <a:lnTo>
                    <a:pt x="450" y="24"/>
                  </a:lnTo>
                  <a:lnTo>
                    <a:pt x="438" y="12"/>
                  </a:lnTo>
                  <a:lnTo>
                    <a:pt x="432" y="24"/>
                  </a:lnTo>
                  <a:lnTo>
                    <a:pt x="426" y="30"/>
                  </a:lnTo>
                  <a:lnTo>
                    <a:pt x="420" y="30"/>
                  </a:lnTo>
                  <a:lnTo>
                    <a:pt x="420" y="42"/>
                  </a:lnTo>
                  <a:lnTo>
                    <a:pt x="426" y="42"/>
                  </a:lnTo>
                  <a:lnTo>
                    <a:pt x="432" y="48"/>
                  </a:lnTo>
                  <a:close/>
                  <a:moveTo>
                    <a:pt x="342" y="138"/>
                  </a:moveTo>
                  <a:lnTo>
                    <a:pt x="342" y="150"/>
                  </a:lnTo>
                  <a:lnTo>
                    <a:pt x="354" y="138"/>
                  </a:lnTo>
                  <a:lnTo>
                    <a:pt x="342" y="138"/>
                  </a:lnTo>
                  <a:close/>
                  <a:moveTo>
                    <a:pt x="192" y="402"/>
                  </a:moveTo>
                  <a:lnTo>
                    <a:pt x="192" y="390"/>
                  </a:lnTo>
                  <a:lnTo>
                    <a:pt x="186" y="384"/>
                  </a:lnTo>
                  <a:lnTo>
                    <a:pt x="186" y="378"/>
                  </a:lnTo>
                  <a:lnTo>
                    <a:pt x="174" y="390"/>
                  </a:lnTo>
                  <a:lnTo>
                    <a:pt x="174" y="396"/>
                  </a:lnTo>
                  <a:lnTo>
                    <a:pt x="180" y="402"/>
                  </a:lnTo>
                  <a:lnTo>
                    <a:pt x="192" y="402"/>
                  </a:lnTo>
                  <a:close/>
                  <a:moveTo>
                    <a:pt x="504" y="588"/>
                  </a:moveTo>
                  <a:lnTo>
                    <a:pt x="498" y="594"/>
                  </a:lnTo>
                  <a:lnTo>
                    <a:pt x="498" y="600"/>
                  </a:lnTo>
                  <a:lnTo>
                    <a:pt x="480" y="600"/>
                  </a:lnTo>
                  <a:lnTo>
                    <a:pt x="480" y="588"/>
                  </a:lnTo>
                  <a:lnTo>
                    <a:pt x="486" y="576"/>
                  </a:lnTo>
                  <a:lnTo>
                    <a:pt x="498" y="564"/>
                  </a:lnTo>
                  <a:lnTo>
                    <a:pt x="492" y="558"/>
                  </a:lnTo>
                  <a:lnTo>
                    <a:pt x="456" y="540"/>
                  </a:lnTo>
                  <a:lnTo>
                    <a:pt x="450" y="540"/>
                  </a:lnTo>
                  <a:lnTo>
                    <a:pt x="444" y="534"/>
                  </a:lnTo>
                  <a:lnTo>
                    <a:pt x="450" y="534"/>
                  </a:lnTo>
                  <a:lnTo>
                    <a:pt x="456" y="528"/>
                  </a:lnTo>
                  <a:lnTo>
                    <a:pt x="480" y="528"/>
                  </a:lnTo>
                  <a:lnTo>
                    <a:pt x="468" y="516"/>
                  </a:lnTo>
                  <a:lnTo>
                    <a:pt x="468" y="510"/>
                  </a:lnTo>
                  <a:lnTo>
                    <a:pt x="456" y="498"/>
                  </a:lnTo>
                  <a:lnTo>
                    <a:pt x="450" y="486"/>
                  </a:lnTo>
                  <a:lnTo>
                    <a:pt x="432" y="468"/>
                  </a:lnTo>
                  <a:lnTo>
                    <a:pt x="420" y="468"/>
                  </a:lnTo>
                  <a:lnTo>
                    <a:pt x="414" y="456"/>
                  </a:lnTo>
                  <a:lnTo>
                    <a:pt x="402" y="450"/>
                  </a:lnTo>
                  <a:lnTo>
                    <a:pt x="390" y="438"/>
                  </a:lnTo>
                  <a:lnTo>
                    <a:pt x="390" y="414"/>
                  </a:lnTo>
                  <a:lnTo>
                    <a:pt x="396" y="402"/>
                  </a:lnTo>
                  <a:lnTo>
                    <a:pt x="396" y="390"/>
                  </a:lnTo>
                  <a:lnTo>
                    <a:pt x="384" y="390"/>
                  </a:lnTo>
                  <a:lnTo>
                    <a:pt x="378" y="384"/>
                  </a:lnTo>
                  <a:lnTo>
                    <a:pt x="372" y="372"/>
                  </a:lnTo>
                  <a:lnTo>
                    <a:pt x="360" y="360"/>
                  </a:lnTo>
                  <a:lnTo>
                    <a:pt x="342" y="354"/>
                  </a:lnTo>
                  <a:lnTo>
                    <a:pt x="324" y="354"/>
                  </a:lnTo>
                  <a:lnTo>
                    <a:pt x="306" y="360"/>
                  </a:lnTo>
                  <a:lnTo>
                    <a:pt x="294" y="366"/>
                  </a:lnTo>
                  <a:lnTo>
                    <a:pt x="288" y="366"/>
                  </a:lnTo>
                  <a:lnTo>
                    <a:pt x="270" y="348"/>
                  </a:lnTo>
                  <a:lnTo>
                    <a:pt x="282" y="348"/>
                  </a:lnTo>
                  <a:lnTo>
                    <a:pt x="294" y="354"/>
                  </a:lnTo>
                  <a:lnTo>
                    <a:pt x="306" y="354"/>
                  </a:lnTo>
                  <a:lnTo>
                    <a:pt x="330" y="342"/>
                  </a:lnTo>
                  <a:lnTo>
                    <a:pt x="336" y="336"/>
                  </a:lnTo>
                  <a:lnTo>
                    <a:pt x="330" y="336"/>
                  </a:lnTo>
                  <a:lnTo>
                    <a:pt x="324" y="330"/>
                  </a:lnTo>
                  <a:lnTo>
                    <a:pt x="306" y="330"/>
                  </a:lnTo>
                  <a:lnTo>
                    <a:pt x="330" y="324"/>
                  </a:lnTo>
                  <a:lnTo>
                    <a:pt x="336" y="318"/>
                  </a:lnTo>
                  <a:lnTo>
                    <a:pt x="348" y="312"/>
                  </a:lnTo>
                  <a:lnTo>
                    <a:pt x="360" y="300"/>
                  </a:lnTo>
                  <a:lnTo>
                    <a:pt x="360" y="288"/>
                  </a:lnTo>
                  <a:lnTo>
                    <a:pt x="366" y="276"/>
                  </a:lnTo>
                  <a:lnTo>
                    <a:pt x="372" y="270"/>
                  </a:lnTo>
                  <a:lnTo>
                    <a:pt x="378" y="258"/>
                  </a:lnTo>
                  <a:lnTo>
                    <a:pt x="384" y="252"/>
                  </a:lnTo>
                  <a:lnTo>
                    <a:pt x="396" y="246"/>
                  </a:lnTo>
                  <a:lnTo>
                    <a:pt x="402" y="246"/>
                  </a:lnTo>
                  <a:lnTo>
                    <a:pt x="402" y="240"/>
                  </a:lnTo>
                  <a:lnTo>
                    <a:pt x="396" y="234"/>
                  </a:lnTo>
                  <a:lnTo>
                    <a:pt x="318" y="234"/>
                  </a:lnTo>
                  <a:lnTo>
                    <a:pt x="318" y="228"/>
                  </a:lnTo>
                  <a:lnTo>
                    <a:pt x="288" y="228"/>
                  </a:lnTo>
                  <a:lnTo>
                    <a:pt x="276" y="234"/>
                  </a:lnTo>
                  <a:lnTo>
                    <a:pt x="264" y="234"/>
                  </a:lnTo>
                  <a:lnTo>
                    <a:pt x="258" y="240"/>
                  </a:lnTo>
                  <a:lnTo>
                    <a:pt x="252" y="240"/>
                  </a:lnTo>
                  <a:lnTo>
                    <a:pt x="264" y="228"/>
                  </a:lnTo>
                  <a:lnTo>
                    <a:pt x="252" y="216"/>
                  </a:lnTo>
                  <a:lnTo>
                    <a:pt x="270" y="210"/>
                  </a:lnTo>
                  <a:lnTo>
                    <a:pt x="300" y="192"/>
                  </a:lnTo>
                  <a:lnTo>
                    <a:pt x="312" y="186"/>
                  </a:lnTo>
                  <a:lnTo>
                    <a:pt x="324" y="162"/>
                  </a:lnTo>
                  <a:lnTo>
                    <a:pt x="318" y="156"/>
                  </a:lnTo>
                  <a:lnTo>
                    <a:pt x="288" y="156"/>
                  </a:lnTo>
                  <a:lnTo>
                    <a:pt x="276" y="162"/>
                  </a:lnTo>
                  <a:lnTo>
                    <a:pt x="258" y="168"/>
                  </a:lnTo>
                  <a:lnTo>
                    <a:pt x="240" y="168"/>
                  </a:lnTo>
                  <a:lnTo>
                    <a:pt x="228" y="162"/>
                  </a:lnTo>
                  <a:lnTo>
                    <a:pt x="216" y="162"/>
                  </a:lnTo>
                  <a:lnTo>
                    <a:pt x="210" y="168"/>
                  </a:lnTo>
                  <a:lnTo>
                    <a:pt x="210" y="174"/>
                  </a:lnTo>
                  <a:lnTo>
                    <a:pt x="216" y="180"/>
                  </a:lnTo>
                  <a:lnTo>
                    <a:pt x="204" y="180"/>
                  </a:lnTo>
                  <a:lnTo>
                    <a:pt x="192" y="192"/>
                  </a:lnTo>
                  <a:lnTo>
                    <a:pt x="192" y="210"/>
                  </a:lnTo>
                  <a:lnTo>
                    <a:pt x="198" y="216"/>
                  </a:lnTo>
                  <a:lnTo>
                    <a:pt x="156" y="222"/>
                  </a:lnTo>
                  <a:lnTo>
                    <a:pt x="156" y="234"/>
                  </a:lnTo>
                  <a:lnTo>
                    <a:pt x="168" y="240"/>
                  </a:lnTo>
                  <a:lnTo>
                    <a:pt x="180" y="264"/>
                  </a:lnTo>
                  <a:lnTo>
                    <a:pt x="162" y="282"/>
                  </a:lnTo>
                  <a:lnTo>
                    <a:pt x="162" y="294"/>
                  </a:lnTo>
                  <a:lnTo>
                    <a:pt x="144" y="300"/>
                  </a:lnTo>
                  <a:lnTo>
                    <a:pt x="156" y="312"/>
                  </a:lnTo>
                  <a:lnTo>
                    <a:pt x="168" y="312"/>
                  </a:lnTo>
                  <a:lnTo>
                    <a:pt x="180" y="306"/>
                  </a:lnTo>
                  <a:lnTo>
                    <a:pt x="186" y="300"/>
                  </a:lnTo>
                  <a:lnTo>
                    <a:pt x="186" y="318"/>
                  </a:lnTo>
                  <a:lnTo>
                    <a:pt x="180" y="318"/>
                  </a:lnTo>
                  <a:lnTo>
                    <a:pt x="168" y="330"/>
                  </a:lnTo>
                  <a:lnTo>
                    <a:pt x="156" y="336"/>
                  </a:lnTo>
                  <a:lnTo>
                    <a:pt x="156" y="360"/>
                  </a:lnTo>
                  <a:lnTo>
                    <a:pt x="162" y="372"/>
                  </a:lnTo>
                  <a:lnTo>
                    <a:pt x="168" y="366"/>
                  </a:lnTo>
                  <a:lnTo>
                    <a:pt x="198" y="366"/>
                  </a:lnTo>
                  <a:lnTo>
                    <a:pt x="210" y="360"/>
                  </a:lnTo>
                  <a:lnTo>
                    <a:pt x="216" y="354"/>
                  </a:lnTo>
                  <a:lnTo>
                    <a:pt x="198" y="372"/>
                  </a:lnTo>
                  <a:lnTo>
                    <a:pt x="210" y="402"/>
                  </a:lnTo>
                  <a:lnTo>
                    <a:pt x="204" y="408"/>
                  </a:lnTo>
                  <a:lnTo>
                    <a:pt x="198" y="420"/>
                  </a:lnTo>
                  <a:lnTo>
                    <a:pt x="186" y="426"/>
                  </a:lnTo>
                  <a:lnTo>
                    <a:pt x="180" y="438"/>
                  </a:lnTo>
                  <a:lnTo>
                    <a:pt x="180" y="450"/>
                  </a:lnTo>
                  <a:lnTo>
                    <a:pt x="186" y="456"/>
                  </a:lnTo>
                  <a:lnTo>
                    <a:pt x="204" y="456"/>
                  </a:lnTo>
                  <a:lnTo>
                    <a:pt x="216" y="450"/>
                  </a:lnTo>
                  <a:lnTo>
                    <a:pt x="240" y="450"/>
                  </a:lnTo>
                  <a:lnTo>
                    <a:pt x="252" y="444"/>
                  </a:lnTo>
                  <a:lnTo>
                    <a:pt x="258" y="438"/>
                  </a:lnTo>
                  <a:lnTo>
                    <a:pt x="270" y="432"/>
                  </a:lnTo>
                  <a:lnTo>
                    <a:pt x="300" y="438"/>
                  </a:lnTo>
                  <a:lnTo>
                    <a:pt x="288" y="444"/>
                  </a:lnTo>
                  <a:lnTo>
                    <a:pt x="264" y="468"/>
                  </a:lnTo>
                  <a:lnTo>
                    <a:pt x="264" y="474"/>
                  </a:lnTo>
                  <a:lnTo>
                    <a:pt x="282" y="492"/>
                  </a:lnTo>
                  <a:lnTo>
                    <a:pt x="294" y="492"/>
                  </a:lnTo>
                  <a:lnTo>
                    <a:pt x="300" y="498"/>
                  </a:lnTo>
                  <a:lnTo>
                    <a:pt x="306" y="498"/>
                  </a:lnTo>
                  <a:lnTo>
                    <a:pt x="312" y="516"/>
                  </a:lnTo>
                  <a:lnTo>
                    <a:pt x="294" y="534"/>
                  </a:lnTo>
                  <a:lnTo>
                    <a:pt x="294" y="564"/>
                  </a:lnTo>
                  <a:lnTo>
                    <a:pt x="222" y="564"/>
                  </a:lnTo>
                  <a:lnTo>
                    <a:pt x="216" y="558"/>
                  </a:lnTo>
                  <a:lnTo>
                    <a:pt x="198" y="558"/>
                  </a:lnTo>
                  <a:lnTo>
                    <a:pt x="192" y="564"/>
                  </a:lnTo>
                  <a:lnTo>
                    <a:pt x="210" y="582"/>
                  </a:lnTo>
                  <a:lnTo>
                    <a:pt x="186" y="600"/>
                  </a:lnTo>
                  <a:lnTo>
                    <a:pt x="228" y="594"/>
                  </a:lnTo>
                  <a:lnTo>
                    <a:pt x="228" y="618"/>
                  </a:lnTo>
                  <a:lnTo>
                    <a:pt x="216" y="642"/>
                  </a:lnTo>
                  <a:lnTo>
                    <a:pt x="210" y="648"/>
                  </a:lnTo>
                  <a:lnTo>
                    <a:pt x="198" y="654"/>
                  </a:lnTo>
                  <a:lnTo>
                    <a:pt x="180" y="660"/>
                  </a:lnTo>
                  <a:lnTo>
                    <a:pt x="168" y="666"/>
                  </a:lnTo>
                  <a:lnTo>
                    <a:pt x="162" y="666"/>
                  </a:lnTo>
                  <a:lnTo>
                    <a:pt x="162" y="690"/>
                  </a:lnTo>
                  <a:lnTo>
                    <a:pt x="168" y="696"/>
                  </a:lnTo>
                  <a:lnTo>
                    <a:pt x="174" y="696"/>
                  </a:lnTo>
                  <a:lnTo>
                    <a:pt x="180" y="690"/>
                  </a:lnTo>
                  <a:lnTo>
                    <a:pt x="192" y="684"/>
                  </a:lnTo>
                  <a:lnTo>
                    <a:pt x="198" y="678"/>
                  </a:lnTo>
                  <a:lnTo>
                    <a:pt x="204" y="684"/>
                  </a:lnTo>
                  <a:lnTo>
                    <a:pt x="204" y="690"/>
                  </a:lnTo>
                  <a:lnTo>
                    <a:pt x="210" y="696"/>
                  </a:lnTo>
                  <a:lnTo>
                    <a:pt x="234" y="696"/>
                  </a:lnTo>
                  <a:lnTo>
                    <a:pt x="240" y="702"/>
                  </a:lnTo>
                  <a:lnTo>
                    <a:pt x="252" y="708"/>
                  </a:lnTo>
                  <a:lnTo>
                    <a:pt x="258" y="708"/>
                  </a:lnTo>
                  <a:lnTo>
                    <a:pt x="276" y="702"/>
                  </a:lnTo>
                  <a:lnTo>
                    <a:pt x="288" y="696"/>
                  </a:lnTo>
                  <a:lnTo>
                    <a:pt x="294" y="690"/>
                  </a:lnTo>
                  <a:lnTo>
                    <a:pt x="318" y="690"/>
                  </a:lnTo>
                  <a:lnTo>
                    <a:pt x="312" y="696"/>
                  </a:lnTo>
                  <a:lnTo>
                    <a:pt x="300" y="702"/>
                  </a:lnTo>
                  <a:lnTo>
                    <a:pt x="294" y="714"/>
                  </a:lnTo>
                  <a:lnTo>
                    <a:pt x="282" y="720"/>
                  </a:lnTo>
                  <a:lnTo>
                    <a:pt x="276" y="726"/>
                  </a:lnTo>
                  <a:lnTo>
                    <a:pt x="210" y="726"/>
                  </a:lnTo>
                  <a:lnTo>
                    <a:pt x="210" y="738"/>
                  </a:lnTo>
                  <a:lnTo>
                    <a:pt x="198" y="738"/>
                  </a:lnTo>
                  <a:lnTo>
                    <a:pt x="186" y="744"/>
                  </a:lnTo>
                  <a:lnTo>
                    <a:pt x="180" y="750"/>
                  </a:lnTo>
                  <a:lnTo>
                    <a:pt x="180" y="768"/>
                  </a:lnTo>
                  <a:lnTo>
                    <a:pt x="174" y="774"/>
                  </a:lnTo>
                  <a:lnTo>
                    <a:pt x="144" y="774"/>
                  </a:lnTo>
                  <a:lnTo>
                    <a:pt x="144" y="780"/>
                  </a:lnTo>
                  <a:lnTo>
                    <a:pt x="138" y="786"/>
                  </a:lnTo>
                  <a:lnTo>
                    <a:pt x="138" y="792"/>
                  </a:lnTo>
                  <a:lnTo>
                    <a:pt x="126" y="804"/>
                  </a:lnTo>
                  <a:lnTo>
                    <a:pt x="114" y="810"/>
                  </a:lnTo>
                  <a:lnTo>
                    <a:pt x="108" y="810"/>
                  </a:lnTo>
                  <a:lnTo>
                    <a:pt x="108" y="816"/>
                  </a:lnTo>
                  <a:lnTo>
                    <a:pt x="114" y="816"/>
                  </a:lnTo>
                  <a:lnTo>
                    <a:pt x="120" y="822"/>
                  </a:lnTo>
                  <a:lnTo>
                    <a:pt x="150" y="822"/>
                  </a:lnTo>
                  <a:lnTo>
                    <a:pt x="156" y="810"/>
                  </a:lnTo>
                  <a:lnTo>
                    <a:pt x="174" y="792"/>
                  </a:lnTo>
                  <a:lnTo>
                    <a:pt x="210" y="792"/>
                  </a:lnTo>
                  <a:lnTo>
                    <a:pt x="216" y="798"/>
                  </a:lnTo>
                  <a:lnTo>
                    <a:pt x="228" y="804"/>
                  </a:lnTo>
                  <a:lnTo>
                    <a:pt x="240" y="804"/>
                  </a:lnTo>
                  <a:lnTo>
                    <a:pt x="246" y="792"/>
                  </a:lnTo>
                  <a:lnTo>
                    <a:pt x="252" y="786"/>
                  </a:lnTo>
                  <a:lnTo>
                    <a:pt x="258" y="774"/>
                  </a:lnTo>
                  <a:lnTo>
                    <a:pt x="270" y="762"/>
                  </a:lnTo>
                  <a:lnTo>
                    <a:pt x="288" y="762"/>
                  </a:lnTo>
                  <a:lnTo>
                    <a:pt x="300" y="774"/>
                  </a:lnTo>
                  <a:lnTo>
                    <a:pt x="330" y="774"/>
                  </a:lnTo>
                  <a:lnTo>
                    <a:pt x="354" y="762"/>
                  </a:lnTo>
                  <a:lnTo>
                    <a:pt x="360" y="762"/>
                  </a:lnTo>
                  <a:lnTo>
                    <a:pt x="366" y="768"/>
                  </a:lnTo>
                  <a:lnTo>
                    <a:pt x="378" y="768"/>
                  </a:lnTo>
                  <a:lnTo>
                    <a:pt x="390" y="774"/>
                  </a:lnTo>
                  <a:lnTo>
                    <a:pt x="396" y="774"/>
                  </a:lnTo>
                  <a:lnTo>
                    <a:pt x="396" y="768"/>
                  </a:lnTo>
                  <a:lnTo>
                    <a:pt x="390" y="762"/>
                  </a:lnTo>
                  <a:lnTo>
                    <a:pt x="390" y="750"/>
                  </a:lnTo>
                  <a:lnTo>
                    <a:pt x="396" y="750"/>
                  </a:lnTo>
                  <a:lnTo>
                    <a:pt x="408" y="756"/>
                  </a:lnTo>
                  <a:lnTo>
                    <a:pt x="414" y="762"/>
                  </a:lnTo>
                  <a:lnTo>
                    <a:pt x="426" y="756"/>
                  </a:lnTo>
                  <a:lnTo>
                    <a:pt x="498" y="756"/>
                  </a:lnTo>
                  <a:lnTo>
                    <a:pt x="522" y="750"/>
                  </a:lnTo>
                  <a:lnTo>
                    <a:pt x="534" y="744"/>
                  </a:lnTo>
                  <a:lnTo>
                    <a:pt x="540" y="732"/>
                  </a:lnTo>
                  <a:lnTo>
                    <a:pt x="546" y="726"/>
                  </a:lnTo>
                  <a:lnTo>
                    <a:pt x="552" y="714"/>
                  </a:lnTo>
                  <a:lnTo>
                    <a:pt x="498" y="708"/>
                  </a:lnTo>
                  <a:lnTo>
                    <a:pt x="522" y="702"/>
                  </a:lnTo>
                  <a:lnTo>
                    <a:pt x="516" y="684"/>
                  </a:lnTo>
                  <a:lnTo>
                    <a:pt x="528" y="672"/>
                  </a:lnTo>
                  <a:lnTo>
                    <a:pt x="540" y="666"/>
                  </a:lnTo>
                  <a:lnTo>
                    <a:pt x="546" y="666"/>
                  </a:lnTo>
                  <a:lnTo>
                    <a:pt x="558" y="660"/>
                  </a:lnTo>
                  <a:lnTo>
                    <a:pt x="564" y="654"/>
                  </a:lnTo>
                  <a:lnTo>
                    <a:pt x="576" y="618"/>
                  </a:lnTo>
                  <a:lnTo>
                    <a:pt x="570" y="606"/>
                  </a:lnTo>
                  <a:lnTo>
                    <a:pt x="564" y="600"/>
                  </a:lnTo>
                  <a:lnTo>
                    <a:pt x="552" y="594"/>
                  </a:lnTo>
                  <a:lnTo>
                    <a:pt x="540" y="594"/>
                  </a:lnTo>
                  <a:lnTo>
                    <a:pt x="528" y="588"/>
                  </a:lnTo>
                  <a:lnTo>
                    <a:pt x="504" y="588"/>
                  </a:lnTo>
                  <a:close/>
                  <a:moveTo>
                    <a:pt x="222" y="486"/>
                  </a:moveTo>
                  <a:lnTo>
                    <a:pt x="216" y="480"/>
                  </a:lnTo>
                  <a:lnTo>
                    <a:pt x="204" y="480"/>
                  </a:lnTo>
                  <a:lnTo>
                    <a:pt x="204" y="486"/>
                  </a:lnTo>
                  <a:lnTo>
                    <a:pt x="198" y="498"/>
                  </a:lnTo>
                  <a:lnTo>
                    <a:pt x="192" y="504"/>
                  </a:lnTo>
                  <a:lnTo>
                    <a:pt x="210" y="504"/>
                  </a:lnTo>
                  <a:lnTo>
                    <a:pt x="222" y="492"/>
                  </a:lnTo>
                  <a:lnTo>
                    <a:pt x="222" y="486"/>
                  </a:lnTo>
                  <a:close/>
                  <a:moveTo>
                    <a:pt x="126" y="504"/>
                  </a:moveTo>
                  <a:lnTo>
                    <a:pt x="132" y="498"/>
                  </a:lnTo>
                  <a:lnTo>
                    <a:pt x="132" y="492"/>
                  </a:lnTo>
                  <a:lnTo>
                    <a:pt x="144" y="492"/>
                  </a:lnTo>
                  <a:lnTo>
                    <a:pt x="150" y="480"/>
                  </a:lnTo>
                  <a:lnTo>
                    <a:pt x="156" y="474"/>
                  </a:lnTo>
                  <a:lnTo>
                    <a:pt x="156" y="462"/>
                  </a:lnTo>
                  <a:lnTo>
                    <a:pt x="138" y="444"/>
                  </a:lnTo>
                  <a:lnTo>
                    <a:pt x="138" y="432"/>
                  </a:lnTo>
                  <a:lnTo>
                    <a:pt x="132" y="438"/>
                  </a:lnTo>
                  <a:lnTo>
                    <a:pt x="126" y="426"/>
                  </a:lnTo>
                  <a:lnTo>
                    <a:pt x="120" y="420"/>
                  </a:lnTo>
                  <a:lnTo>
                    <a:pt x="78" y="420"/>
                  </a:lnTo>
                  <a:lnTo>
                    <a:pt x="72" y="426"/>
                  </a:lnTo>
                  <a:lnTo>
                    <a:pt x="30" y="450"/>
                  </a:lnTo>
                  <a:lnTo>
                    <a:pt x="30" y="462"/>
                  </a:lnTo>
                  <a:lnTo>
                    <a:pt x="24" y="462"/>
                  </a:lnTo>
                  <a:lnTo>
                    <a:pt x="18" y="468"/>
                  </a:lnTo>
                  <a:lnTo>
                    <a:pt x="12" y="468"/>
                  </a:lnTo>
                  <a:lnTo>
                    <a:pt x="0" y="480"/>
                  </a:lnTo>
                  <a:lnTo>
                    <a:pt x="6" y="486"/>
                  </a:lnTo>
                  <a:lnTo>
                    <a:pt x="30" y="498"/>
                  </a:lnTo>
                  <a:lnTo>
                    <a:pt x="42" y="498"/>
                  </a:lnTo>
                  <a:lnTo>
                    <a:pt x="66" y="474"/>
                  </a:lnTo>
                  <a:lnTo>
                    <a:pt x="84" y="498"/>
                  </a:lnTo>
                  <a:lnTo>
                    <a:pt x="120" y="504"/>
                  </a:lnTo>
                  <a:lnTo>
                    <a:pt x="126" y="504"/>
                  </a:lnTo>
                  <a:close/>
                  <a:moveTo>
                    <a:pt x="78" y="228"/>
                  </a:moveTo>
                  <a:lnTo>
                    <a:pt x="72" y="228"/>
                  </a:lnTo>
                  <a:lnTo>
                    <a:pt x="66" y="234"/>
                  </a:lnTo>
                  <a:lnTo>
                    <a:pt x="66" y="240"/>
                  </a:lnTo>
                  <a:lnTo>
                    <a:pt x="84" y="240"/>
                  </a:lnTo>
                  <a:lnTo>
                    <a:pt x="84" y="228"/>
                  </a:lnTo>
                  <a:lnTo>
                    <a:pt x="78" y="228"/>
                  </a:lnTo>
                  <a:close/>
                  <a:moveTo>
                    <a:pt x="108" y="210"/>
                  </a:moveTo>
                  <a:lnTo>
                    <a:pt x="126" y="210"/>
                  </a:lnTo>
                  <a:lnTo>
                    <a:pt x="132" y="204"/>
                  </a:lnTo>
                  <a:lnTo>
                    <a:pt x="132" y="198"/>
                  </a:lnTo>
                  <a:lnTo>
                    <a:pt x="138" y="186"/>
                  </a:lnTo>
                  <a:lnTo>
                    <a:pt x="150" y="174"/>
                  </a:lnTo>
                  <a:lnTo>
                    <a:pt x="150" y="168"/>
                  </a:lnTo>
                  <a:lnTo>
                    <a:pt x="138" y="174"/>
                  </a:lnTo>
                  <a:lnTo>
                    <a:pt x="132" y="174"/>
                  </a:lnTo>
                  <a:lnTo>
                    <a:pt x="114" y="192"/>
                  </a:lnTo>
                  <a:lnTo>
                    <a:pt x="108" y="186"/>
                  </a:lnTo>
                  <a:lnTo>
                    <a:pt x="96" y="186"/>
                  </a:lnTo>
                  <a:lnTo>
                    <a:pt x="90" y="192"/>
                  </a:lnTo>
                  <a:lnTo>
                    <a:pt x="90" y="210"/>
                  </a:lnTo>
                  <a:lnTo>
                    <a:pt x="96" y="216"/>
                  </a:lnTo>
                  <a:lnTo>
                    <a:pt x="96" y="228"/>
                  </a:lnTo>
                  <a:lnTo>
                    <a:pt x="108" y="210"/>
                  </a:lnTo>
                  <a:close/>
                  <a:moveTo>
                    <a:pt x="72" y="252"/>
                  </a:moveTo>
                  <a:lnTo>
                    <a:pt x="60" y="282"/>
                  </a:lnTo>
                  <a:lnTo>
                    <a:pt x="78" y="258"/>
                  </a:lnTo>
                  <a:lnTo>
                    <a:pt x="72" y="252"/>
                  </a:lnTo>
                  <a:close/>
                </a:path>
              </a:pathLst>
            </a:custGeom>
            <a:solidFill>
              <a:srgbClr val="6BBA56"/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47" name="Norway" descr="© INSCALE GmbH, 05.05.2010&#10;http://www.presentationload.com/">
              <a:extLst>
                <a:ext uri="{FF2B5EF4-FFF2-40B4-BE49-F238E27FC236}">
                  <a16:creationId xmlns:a16="http://schemas.microsoft.com/office/drawing/2014/main" id="{3057F6BC-1533-40C4-A7CB-C7EA7E98DF7F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5741869" y="1770176"/>
              <a:ext cx="601911" cy="671791"/>
            </a:xfrm>
            <a:custGeom>
              <a:avLst/>
              <a:gdLst>
                <a:gd name="T0" fmla="*/ 2147483647 w 1362"/>
                <a:gd name="T1" fmla="*/ 2147483647 h 1500"/>
                <a:gd name="T2" fmla="*/ 2147483647 w 1362"/>
                <a:gd name="T3" fmla="*/ 2147483647 h 1500"/>
                <a:gd name="T4" fmla="*/ 2147483647 w 1362"/>
                <a:gd name="T5" fmla="*/ 2147483647 h 1500"/>
                <a:gd name="T6" fmla="*/ 2147483647 w 1362"/>
                <a:gd name="T7" fmla="*/ 2147483647 h 1500"/>
                <a:gd name="T8" fmla="*/ 2147483647 w 1362"/>
                <a:gd name="T9" fmla="*/ 0 h 1500"/>
                <a:gd name="T10" fmla="*/ 2147483647 w 1362"/>
                <a:gd name="T11" fmla="*/ 2147483647 h 1500"/>
                <a:gd name="T12" fmla="*/ 2147483647 w 1362"/>
                <a:gd name="T13" fmla="*/ 2147483647 h 1500"/>
                <a:gd name="T14" fmla="*/ 2147483647 w 1362"/>
                <a:gd name="T15" fmla="*/ 2147483647 h 1500"/>
                <a:gd name="T16" fmla="*/ 2147483647 w 1362"/>
                <a:gd name="T17" fmla="*/ 2147483647 h 1500"/>
                <a:gd name="T18" fmla="*/ 2147483647 w 1362"/>
                <a:gd name="T19" fmla="*/ 2147483647 h 1500"/>
                <a:gd name="T20" fmla="*/ 2147483647 w 1362"/>
                <a:gd name="T21" fmla="*/ 2147483647 h 1500"/>
                <a:gd name="T22" fmla="*/ 2147483647 w 1362"/>
                <a:gd name="T23" fmla="*/ 2147483647 h 1500"/>
                <a:gd name="T24" fmla="*/ 2147483647 w 1362"/>
                <a:gd name="T25" fmla="*/ 2147483647 h 1500"/>
                <a:gd name="T26" fmla="*/ 2147483647 w 1362"/>
                <a:gd name="T27" fmla="*/ 2147483647 h 1500"/>
                <a:gd name="T28" fmla="*/ 2147483647 w 1362"/>
                <a:gd name="T29" fmla="*/ 2147483647 h 1500"/>
                <a:gd name="T30" fmla="*/ 2147483647 w 1362"/>
                <a:gd name="T31" fmla="*/ 2147483647 h 1500"/>
                <a:gd name="T32" fmla="*/ 2147483647 w 1362"/>
                <a:gd name="T33" fmla="*/ 2147483647 h 1500"/>
                <a:gd name="T34" fmla="*/ 2147483647 w 1362"/>
                <a:gd name="T35" fmla="*/ 2147483647 h 1500"/>
                <a:gd name="T36" fmla="*/ 2147483647 w 1362"/>
                <a:gd name="T37" fmla="*/ 2147483647 h 1500"/>
                <a:gd name="T38" fmla="*/ 2147483647 w 1362"/>
                <a:gd name="T39" fmla="*/ 2147483647 h 1500"/>
                <a:gd name="T40" fmla="*/ 2147483647 w 1362"/>
                <a:gd name="T41" fmla="*/ 2147483647 h 1500"/>
                <a:gd name="T42" fmla="*/ 2147483647 w 1362"/>
                <a:gd name="T43" fmla="*/ 2147483647 h 1500"/>
                <a:gd name="T44" fmla="*/ 2147483647 w 1362"/>
                <a:gd name="T45" fmla="*/ 2147483647 h 1500"/>
                <a:gd name="T46" fmla="*/ 2147483647 w 1362"/>
                <a:gd name="T47" fmla="*/ 2147483647 h 1500"/>
                <a:gd name="T48" fmla="*/ 2147483647 w 1362"/>
                <a:gd name="T49" fmla="*/ 2147483647 h 1500"/>
                <a:gd name="T50" fmla="*/ 2147483647 w 1362"/>
                <a:gd name="T51" fmla="*/ 2147483647 h 1500"/>
                <a:gd name="T52" fmla="*/ 2147483647 w 1362"/>
                <a:gd name="T53" fmla="*/ 2147483647 h 1500"/>
                <a:gd name="T54" fmla="*/ 2147483647 w 1362"/>
                <a:gd name="T55" fmla="*/ 2147483647 h 1500"/>
                <a:gd name="T56" fmla="*/ 2147483647 w 1362"/>
                <a:gd name="T57" fmla="*/ 2147483647 h 1500"/>
                <a:gd name="T58" fmla="*/ 2147483647 w 1362"/>
                <a:gd name="T59" fmla="*/ 2147483647 h 1500"/>
                <a:gd name="T60" fmla="*/ 2147483647 w 1362"/>
                <a:gd name="T61" fmla="*/ 2147483647 h 1500"/>
                <a:gd name="T62" fmla="*/ 2147483647 w 1362"/>
                <a:gd name="T63" fmla="*/ 2147483647 h 1500"/>
                <a:gd name="T64" fmla="*/ 2147483647 w 1362"/>
                <a:gd name="T65" fmla="*/ 2147483647 h 1500"/>
                <a:gd name="T66" fmla="*/ 2147483647 w 1362"/>
                <a:gd name="T67" fmla="*/ 2147483647 h 1500"/>
                <a:gd name="T68" fmla="*/ 2147483647 w 1362"/>
                <a:gd name="T69" fmla="*/ 2147483647 h 1500"/>
                <a:gd name="T70" fmla="*/ 2147483647 w 1362"/>
                <a:gd name="T71" fmla="*/ 2147483647 h 1500"/>
                <a:gd name="T72" fmla="*/ 2147483647 w 1362"/>
                <a:gd name="T73" fmla="*/ 2147483647 h 1500"/>
                <a:gd name="T74" fmla="*/ 2147483647 w 1362"/>
                <a:gd name="T75" fmla="*/ 2147483647 h 1500"/>
                <a:gd name="T76" fmla="*/ 2147483647 w 1362"/>
                <a:gd name="T77" fmla="*/ 2147483647 h 1500"/>
                <a:gd name="T78" fmla="*/ 2147483647 w 1362"/>
                <a:gd name="T79" fmla="*/ 2147483647 h 1500"/>
                <a:gd name="T80" fmla="*/ 2147483647 w 1362"/>
                <a:gd name="T81" fmla="*/ 2147483647 h 1500"/>
                <a:gd name="T82" fmla="*/ 2147483647 w 1362"/>
                <a:gd name="T83" fmla="*/ 2147483647 h 1500"/>
                <a:gd name="T84" fmla="*/ 2147483647 w 1362"/>
                <a:gd name="T85" fmla="*/ 2147483647 h 1500"/>
                <a:gd name="T86" fmla="*/ 2147483647 w 1362"/>
                <a:gd name="T87" fmla="*/ 2147483647 h 1500"/>
                <a:gd name="T88" fmla="*/ 2147483647 w 1362"/>
                <a:gd name="T89" fmla="*/ 2147483647 h 1500"/>
                <a:gd name="T90" fmla="*/ 2147483647 w 1362"/>
                <a:gd name="T91" fmla="*/ 2147483647 h 1500"/>
                <a:gd name="T92" fmla="*/ 2147483647 w 1362"/>
                <a:gd name="T93" fmla="*/ 2147483647 h 1500"/>
                <a:gd name="T94" fmla="*/ 2147483647 w 1362"/>
                <a:gd name="T95" fmla="*/ 2147483647 h 1500"/>
                <a:gd name="T96" fmla="*/ 2147483647 w 1362"/>
                <a:gd name="T97" fmla="*/ 2147483647 h 1500"/>
                <a:gd name="T98" fmla="*/ 2147483647 w 1362"/>
                <a:gd name="T99" fmla="*/ 2147483647 h 1500"/>
                <a:gd name="T100" fmla="*/ 2147483647 w 1362"/>
                <a:gd name="T101" fmla="*/ 2147483647 h 1500"/>
                <a:gd name="T102" fmla="*/ 2147483647 w 1362"/>
                <a:gd name="T103" fmla="*/ 2147483647 h 1500"/>
                <a:gd name="T104" fmla="*/ 2147483647 w 1362"/>
                <a:gd name="T105" fmla="*/ 2147483647 h 1500"/>
                <a:gd name="T106" fmla="*/ 2147483647 w 1362"/>
                <a:gd name="T107" fmla="*/ 2147483647 h 1500"/>
                <a:gd name="T108" fmla="*/ 2147483647 w 1362"/>
                <a:gd name="T109" fmla="*/ 2147483647 h 1500"/>
                <a:gd name="T110" fmla="*/ 2147483647 w 1362"/>
                <a:gd name="T111" fmla="*/ 2147483647 h 1500"/>
                <a:gd name="T112" fmla="*/ 2147483647 w 1362"/>
                <a:gd name="T113" fmla="*/ 2147483647 h 1500"/>
                <a:gd name="T114" fmla="*/ 2147483647 w 1362"/>
                <a:gd name="T115" fmla="*/ 2147483647 h 150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362"/>
                <a:gd name="T175" fmla="*/ 0 h 1500"/>
                <a:gd name="T176" fmla="*/ 1362 w 1362"/>
                <a:gd name="T177" fmla="*/ 1500 h 150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362" h="1500">
                  <a:moveTo>
                    <a:pt x="324" y="120"/>
                  </a:moveTo>
                  <a:lnTo>
                    <a:pt x="336" y="126"/>
                  </a:lnTo>
                  <a:lnTo>
                    <a:pt x="354" y="132"/>
                  </a:lnTo>
                  <a:lnTo>
                    <a:pt x="378" y="132"/>
                  </a:lnTo>
                  <a:lnTo>
                    <a:pt x="294" y="90"/>
                  </a:lnTo>
                  <a:lnTo>
                    <a:pt x="294" y="102"/>
                  </a:lnTo>
                  <a:lnTo>
                    <a:pt x="306" y="108"/>
                  </a:lnTo>
                  <a:lnTo>
                    <a:pt x="312" y="114"/>
                  </a:lnTo>
                  <a:lnTo>
                    <a:pt x="324" y="120"/>
                  </a:lnTo>
                  <a:close/>
                  <a:moveTo>
                    <a:pt x="684" y="48"/>
                  </a:moveTo>
                  <a:lnTo>
                    <a:pt x="732" y="48"/>
                  </a:lnTo>
                  <a:lnTo>
                    <a:pt x="738" y="54"/>
                  </a:lnTo>
                  <a:lnTo>
                    <a:pt x="750" y="54"/>
                  </a:lnTo>
                  <a:lnTo>
                    <a:pt x="774" y="66"/>
                  </a:lnTo>
                  <a:lnTo>
                    <a:pt x="786" y="66"/>
                  </a:lnTo>
                  <a:lnTo>
                    <a:pt x="798" y="60"/>
                  </a:lnTo>
                  <a:lnTo>
                    <a:pt x="804" y="60"/>
                  </a:lnTo>
                  <a:lnTo>
                    <a:pt x="816" y="54"/>
                  </a:lnTo>
                  <a:lnTo>
                    <a:pt x="828" y="54"/>
                  </a:lnTo>
                  <a:lnTo>
                    <a:pt x="840" y="60"/>
                  </a:lnTo>
                  <a:lnTo>
                    <a:pt x="876" y="72"/>
                  </a:lnTo>
                  <a:lnTo>
                    <a:pt x="888" y="78"/>
                  </a:lnTo>
                  <a:lnTo>
                    <a:pt x="894" y="84"/>
                  </a:lnTo>
                  <a:lnTo>
                    <a:pt x="900" y="84"/>
                  </a:lnTo>
                  <a:lnTo>
                    <a:pt x="924" y="60"/>
                  </a:lnTo>
                  <a:lnTo>
                    <a:pt x="984" y="66"/>
                  </a:lnTo>
                  <a:lnTo>
                    <a:pt x="984" y="42"/>
                  </a:lnTo>
                  <a:lnTo>
                    <a:pt x="1014" y="42"/>
                  </a:lnTo>
                  <a:lnTo>
                    <a:pt x="1026" y="36"/>
                  </a:lnTo>
                  <a:lnTo>
                    <a:pt x="1032" y="24"/>
                  </a:lnTo>
                  <a:lnTo>
                    <a:pt x="1038" y="18"/>
                  </a:lnTo>
                  <a:lnTo>
                    <a:pt x="1032" y="12"/>
                  </a:lnTo>
                  <a:lnTo>
                    <a:pt x="1002" y="12"/>
                  </a:lnTo>
                  <a:lnTo>
                    <a:pt x="990" y="18"/>
                  </a:lnTo>
                  <a:lnTo>
                    <a:pt x="984" y="18"/>
                  </a:lnTo>
                  <a:lnTo>
                    <a:pt x="972" y="6"/>
                  </a:lnTo>
                  <a:lnTo>
                    <a:pt x="960" y="0"/>
                  </a:lnTo>
                  <a:lnTo>
                    <a:pt x="918" y="0"/>
                  </a:lnTo>
                  <a:lnTo>
                    <a:pt x="900" y="6"/>
                  </a:lnTo>
                  <a:lnTo>
                    <a:pt x="882" y="18"/>
                  </a:lnTo>
                  <a:lnTo>
                    <a:pt x="870" y="18"/>
                  </a:lnTo>
                  <a:lnTo>
                    <a:pt x="864" y="12"/>
                  </a:lnTo>
                  <a:lnTo>
                    <a:pt x="864" y="6"/>
                  </a:lnTo>
                  <a:lnTo>
                    <a:pt x="858" y="6"/>
                  </a:lnTo>
                  <a:lnTo>
                    <a:pt x="852" y="0"/>
                  </a:lnTo>
                  <a:lnTo>
                    <a:pt x="822" y="0"/>
                  </a:lnTo>
                  <a:lnTo>
                    <a:pt x="804" y="18"/>
                  </a:lnTo>
                  <a:lnTo>
                    <a:pt x="738" y="0"/>
                  </a:lnTo>
                  <a:lnTo>
                    <a:pt x="726" y="0"/>
                  </a:lnTo>
                  <a:lnTo>
                    <a:pt x="708" y="6"/>
                  </a:lnTo>
                  <a:lnTo>
                    <a:pt x="690" y="6"/>
                  </a:lnTo>
                  <a:lnTo>
                    <a:pt x="672" y="12"/>
                  </a:lnTo>
                  <a:lnTo>
                    <a:pt x="660" y="12"/>
                  </a:lnTo>
                  <a:lnTo>
                    <a:pt x="660" y="6"/>
                  </a:lnTo>
                  <a:lnTo>
                    <a:pt x="666" y="0"/>
                  </a:lnTo>
                  <a:lnTo>
                    <a:pt x="630" y="12"/>
                  </a:lnTo>
                  <a:lnTo>
                    <a:pt x="648" y="36"/>
                  </a:lnTo>
                  <a:lnTo>
                    <a:pt x="684" y="48"/>
                  </a:lnTo>
                  <a:close/>
                  <a:moveTo>
                    <a:pt x="324" y="66"/>
                  </a:moveTo>
                  <a:lnTo>
                    <a:pt x="342" y="66"/>
                  </a:lnTo>
                  <a:lnTo>
                    <a:pt x="348" y="72"/>
                  </a:lnTo>
                  <a:lnTo>
                    <a:pt x="360" y="72"/>
                  </a:lnTo>
                  <a:lnTo>
                    <a:pt x="360" y="78"/>
                  </a:lnTo>
                  <a:lnTo>
                    <a:pt x="342" y="96"/>
                  </a:lnTo>
                  <a:lnTo>
                    <a:pt x="336" y="96"/>
                  </a:lnTo>
                  <a:lnTo>
                    <a:pt x="378" y="114"/>
                  </a:lnTo>
                  <a:lnTo>
                    <a:pt x="390" y="120"/>
                  </a:lnTo>
                  <a:lnTo>
                    <a:pt x="396" y="126"/>
                  </a:lnTo>
                  <a:lnTo>
                    <a:pt x="414" y="126"/>
                  </a:lnTo>
                  <a:lnTo>
                    <a:pt x="426" y="132"/>
                  </a:lnTo>
                  <a:lnTo>
                    <a:pt x="438" y="132"/>
                  </a:lnTo>
                  <a:lnTo>
                    <a:pt x="462" y="108"/>
                  </a:lnTo>
                  <a:lnTo>
                    <a:pt x="504" y="96"/>
                  </a:lnTo>
                  <a:lnTo>
                    <a:pt x="534" y="120"/>
                  </a:lnTo>
                  <a:lnTo>
                    <a:pt x="528" y="120"/>
                  </a:lnTo>
                  <a:lnTo>
                    <a:pt x="516" y="126"/>
                  </a:lnTo>
                  <a:lnTo>
                    <a:pt x="504" y="126"/>
                  </a:lnTo>
                  <a:lnTo>
                    <a:pt x="480" y="132"/>
                  </a:lnTo>
                  <a:lnTo>
                    <a:pt x="468" y="138"/>
                  </a:lnTo>
                  <a:lnTo>
                    <a:pt x="456" y="150"/>
                  </a:lnTo>
                  <a:lnTo>
                    <a:pt x="486" y="150"/>
                  </a:lnTo>
                  <a:lnTo>
                    <a:pt x="498" y="156"/>
                  </a:lnTo>
                  <a:lnTo>
                    <a:pt x="522" y="156"/>
                  </a:lnTo>
                  <a:lnTo>
                    <a:pt x="516" y="162"/>
                  </a:lnTo>
                  <a:lnTo>
                    <a:pt x="504" y="162"/>
                  </a:lnTo>
                  <a:lnTo>
                    <a:pt x="486" y="168"/>
                  </a:lnTo>
                  <a:lnTo>
                    <a:pt x="474" y="174"/>
                  </a:lnTo>
                  <a:lnTo>
                    <a:pt x="468" y="180"/>
                  </a:lnTo>
                  <a:lnTo>
                    <a:pt x="462" y="180"/>
                  </a:lnTo>
                  <a:lnTo>
                    <a:pt x="516" y="198"/>
                  </a:lnTo>
                  <a:lnTo>
                    <a:pt x="522" y="198"/>
                  </a:lnTo>
                  <a:lnTo>
                    <a:pt x="528" y="204"/>
                  </a:lnTo>
                  <a:lnTo>
                    <a:pt x="540" y="210"/>
                  </a:lnTo>
                  <a:lnTo>
                    <a:pt x="558" y="210"/>
                  </a:lnTo>
                  <a:lnTo>
                    <a:pt x="576" y="216"/>
                  </a:lnTo>
                  <a:lnTo>
                    <a:pt x="594" y="210"/>
                  </a:lnTo>
                  <a:lnTo>
                    <a:pt x="606" y="204"/>
                  </a:lnTo>
                  <a:lnTo>
                    <a:pt x="612" y="204"/>
                  </a:lnTo>
                  <a:lnTo>
                    <a:pt x="618" y="198"/>
                  </a:lnTo>
                  <a:lnTo>
                    <a:pt x="612" y="192"/>
                  </a:lnTo>
                  <a:lnTo>
                    <a:pt x="612" y="186"/>
                  </a:lnTo>
                  <a:lnTo>
                    <a:pt x="606" y="180"/>
                  </a:lnTo>
                  <a:lnTo>
                    <a:pt x="606" y="174"/>
                  </a:lnTo>
                  <a:lnTo>
                    <a:pt x="612" y="168"/>
                  </a:lnTo>
                  <a:lnTo>
                    <a:pt x="618" y="168"/>
                  </a:lnTo>
                  <a:lnTo>
                    <a:pt x="630" y="162"/>
                  </a:lnTo>
                  <a:lnTo>
                    <a:pt x="648" y="162"/>
                  </a:lnTo>
                  <a:lnTo>
                    <a:pt x="648" y="144"/>
                  </a:lnTo>
                  <a:lnTo>
                    <a:pt x="678" y="132"/>
                  </a:lnTo>
                  <a:lnTo>
                    <a:pt x="690" y="102"/>
                  </a:lnTo>
                  <a:lnTo>
                    <a:pt x="714" y="114"/>
                  </a:lnTo>
                  <a:lnTo>
                    <a:pt x="738" y="102"/>
                  </a:lnTo>
                  <a:lnTo>
                    <a:pt x="750" y="114"/>
                  </a:lnTo>
                  <a:lnTo>
                    <a:pt x="762" y="120"/>
                  </a:lnTo>
                  <a:lnTo>
                    <a:pt x="780" y="126"/>
                  </a:lnTo>
                  <a:lnTo>
                    <a:pt x="792" y="138"/>
                  </a:lnTo>
                  <a:lnTo>
                    <a:pt x="792" y="144"/>
                  </a:lnTo>
                  <a:lnTo>
                    <a:pt x="786" y="150"/>
                  </a:lnTo>
                  <a:lnTo>
                    <a:pt x="786" y="162"/>
                  </a:lnTo>
                  <a:lnTo>
                    <a:pt x="774" y="174"/>
                  </a:lnTo>
                  <a:lnTo>
                    <a:pt x="828" y="174"/>
                  </a:lnTo>
                  <a:lnTo>
                    <a:pt x="834" y="180"/>
                  </a:lnTo>
                  <a:lnTo>
                    <a:pt x="846" y="186"/>
                  </a:lnTo>
                  <a:lnTo>
                    <a:pt x="852" y="192"/>
                  </a:lnTo>
                  <a:lnTo>
                    <a:pt x="858" y="192"/>
                  </a:lnTo>
                  <a:lnTo>
                    <a:pt x="864" y="186"/>
                  </a:lnTo>
                  <a:lnTo>
                    <a:pt x="876" y="186"/>
                  </a:lnTo>
                  <a:lnTo>
                    <a:pt x="894" y="174"/>
                  </a:lnTo>
                  <a:lnTo>
                    <a:pt x="906" y="168"/>
                  </a:lnTo>
                  <a:lnTo>
                    <a:pt x="924" y="162"/>
                  </a:lnTo>
                  <a:lnTo>
                    <a:pt x="936" y="156"/>
                  </a:lnTo>
                  <a:lnTo>
                    <a:pt x="942" y="150"/>
                  </a:lnTo>
                  <a:lnTo>
                    <a:pt x="942" y="144"/>
                  </a:lnTo>
                  <a:lnTo>
                    <a:pt x="936" y="144"/>
                  </a:lnTo>
                  <a:lnTo>
                    <a:pt x="924" y="138"/>
                  </a:lnTo>
                  <a:lnTo>
                    <a:pt x="888" y="138"/>
                  </a:lnTo>
                  <a:lnTo>
                    <a:pt x="882" y="120"/>
                  </a:lnTo>
                  <a:lnTo>
                    <a:pt x="828" y="114"/>
                  </a:lnTo>
                  <a:lnTo>
                    <a:pt x="828" y="96"/>
                  </a:lnTo>
                  <a:lnTo>
                    <a:pt x="798" y="102"/>
                  </a:lnTo>
                  <a:lnTo>
                    <a:pt x="798" y="84"/>
                  </a:lnTo>
                  <a:lnTo>
                    <a:pt x="726" y="84"/>
                  </a:lnTo>
                  <a:lnTo>
                    <a:pt x="720" y="72"/>
                  </a:lnTo>
                  <a:lnTo>
                    <a:pt x="684" y="72"/>
                  </a:lnTo>
                  <a:lnTo>
                    <a:pt x="678" y="60"/>
                  </a:lnTo>
                  <a:lnTo>
                    <a:pt x="654" y="48"/>
                  </a:lnTo>
                  <a:lnTo>
                    <a:pt x="624" y="48"/>
                  </a:lnTo>
                  <a:lnTo>
                    <a:pt x="624" y="30"/>
                  </a:lnTo>
                  <a:lnTo>
                    <a:pt x="618" y="30"/>
                  </a:lnTo>
                  <a:lnTo>
                    <a:pt x="612" y="24"/>
                  </a:lnTo>
                  <a:lnTo>
                    <a:pt x="540" y="24"/>
                  </a:lnTo>
                  <a:lnTo>
                    <a:pt x="534" y="30"/>
                  </a:lnTo>
                  <a:lnTo>
                    <a:pt x="534" y="36"/>
                  </a:lnTo>
                  <a:lnTo>
                    <a:pt x="540" y="42"/>
                  </a:lnTo>
                  <a:lnTo>
                    <a:pt x="546" y="54"/>
                  </a:lnTo>
                  <a:lnTo>
                    <a:pt x="564" y="72"/>
                  </a:lnTo>
                  <a:lnTo>
                    <a:pt x="552" y="66"/>
                  </a:lnTo>
                  <a:lnTo>
                    <a:pt x="546" y="60"/>
                  </a:lnTo>
                  <a:lnTo>
                    <a:pt x="528" y="48"/>
                  </a:lnTo>
                  <a:lnTo>
                    <a:pt x="492" y="30"/>
                  </a:lnTo>
                  <a:lnTo>
                    <a:pt x="480" y="30"/>
                  </a:lnTo>
                  <a:lnTo>
                    <a:pt x="474" y="36"/>
                  </a:lnTo>
                  <a:lnTo>
                    <a:pt x="468" y="48"/>
                  </a:lnTo>
                  <a:lnTo>
                    <a:pt x="462" y="54"/>
                  </a:lnTo>
                  <a:lnTo>
                    <a:pt x="450" y="54"/>
                  </a:lnTo>
                  <a:lnTo>
                    <a:pt x="438" y="48"/>
                  </a:lnTo>
                  <a:lnTo>
                    <a:pt x="420" y="48"/>
                  </a:lnTo>
                  <a:lnTo>
                    <a:pt x="420" y="42"/>
                  </a:lnTo>
                  <a:lnTo>
                    <a:pt x="426" y="42"/>
                  </a:lnTo>
                  <a:lnTo>
                    <a:pt x="438" y="30"/>
                  </a:lnTo>
                  <a:lnTo>
                    <a:pt x="384" y="30"/>
                  </a:lnTo>
                  <a:lnTo>
                    <a:pt x="372" y="42"/>
                  </a:lnTo>
                  <a:lnTo>
                    <a:pt x="366" y="30"/>
                  </a:lnTo>
                  <a:lnTo>
                    <a:pt x="354" y="30"/>
                  </a:lnTo>
                  <a:lnTo>
                    <a:pt x="318" y="48"/>
                  </a:lnTo>
                  <a:lnTo>
                    <a:pt x="318" y="60"/>
                  </a:lnTo>
                  <a:lnTo>
                    <a:pt x="324" y="66"/>
                  </a:lnTo>
                  <a:close/>
                  <a:moveTo>
                    <a:pt x="642" y="708"/>
                  </a:moveTo>
                  <a:lnTo>
                    <a:pt x="666" y="696"/>
                  </a:lnTo>
                  <a:lnTo>
                    <a:pt x="666" y="690"/>
                  </a:lnTo>
                  <a:lnTo>
                    <a:pt x="678" y="690"/>
                  </a:lnTo>
                  <a:lnTo>
                    <a:pt x="678" y="678"/>
                  </a:lnTo>
                  <a:lnTo>
                    <a:pt x="672" y="672"/>
                  </a:lnTo>
                  <a:lnTo>
                    <a:pt x="630" y="690"/>
                  </a:lnTo>
                  <a:lnTo>
                    <a:pt x="642" y="708"/>
                  </a:lnTo>
                  <a:close/>
                  <a:moveTo>
                    <a:pt x="774" y="648"/>
                  </a:moveTo>
                  <a:lnTo>
                    <a:pt x="780" y="642"/>
                  </a:lnTo>
                  <a:lnTo>
                    <a:pt x="786" y="642"/>
                  </a:lnTo>
                  <a:lnTo>
                    <a:pt x="792" y="636"/>
                  </a:lnTo>
                  <a:lnTo>
                    <a:pt x="792" y="630"/>
                  </a:lnTo>
                  <a:lnTo>
                    <a:pt x="786" y="624"/>
                  </a:lnTo>
                  <a:lnTo>
                    <a:pt x="774" y="624"/>
                  </a:lnTo>
                  <a:lnTo>
                    <a:pt x="768" y="630"/>
                  </a:lnTo>
                  <a:lnTo>
                    <a:pt x="768" y="642"/>
                  </a:lnTo>
                  <a:lnTo>
                    <a:pt x="774" y="648"/>
                  </a:lnTo>
                  <a:close/>
                  <a:moveTo>
                    <a:pt x="594" y="696"/>
                  </a:moveTo>
                  <a:lnTo>
                    <a:pt x="576" y="696"/>
                  </a:lnTo>
                  <a:lnTo>
                    <a:pt x="552" y="708"/>
                  </a:lnTo>
                  <a:lnTo>
                    <a:pt x="546" y="714"/>
                  </a:lnTo>
                  <a:lnTo>
                    <a:pt x="570" y="720"/>
                  </a:lnTo>
                  <a:lnTo>
                    <a:pt x="576" y="714"/>
                  </a:lnTo>
                  <a:lnTo>
                    <a:pt x="588" y="714"/>
                  </a:lnTo>
                  <a:lnTo>
                    <a:pt x="600" y="702"/>
                  </a:lnTo>
                  <a:lnTo>
                    <a:pt x="594" y="696"/>
                  </a:lnTo>
                  <a:close/>
                  <a:moveTo>
                    <a:pt x="918" y="612"/>
                  </a:moveTo>
                  <a:lnTo>
                    <a:pt x="936" y="618"/>
                  </a:lnTo>
                  <a:lnTo>
                    <a:pt x="942" y="606"/>
                  </a:lnTo>
                  <a:lnTo>
                    <a:pt x="948" y="600"/>
                  </a:lnTo>
                  <a:lnTo>
                    <a:pt x="948" y="594"/>
                  </a:lnTo>
                  <a:lnTo>
                    <a:pt x="918" y="594"/>
                  </a:lnTo>
                  <a:lnTo>
                    <a:pt x="918" y="612"/>
                  </a:lnTo>
                  <a:close/>
                  <a:moveTo>
                    <a:pt x="486" y="756"/>
                  </a:moveTo>
                  <a:lnTo>
                    <a:pt x="474" y="756"/>
                  </a:lnTo>
                  <a:lnTo>
                    <a:pt x="438" y="774"/>
                  </a:lnTo>
                  <a:lnTo>
                    <a:pt x="432" y="780"/>
                  </a:lnTo>
                  <a:lnTo>
                    <a:pt x="432" y="786"/>
                  </a:lnTo>
                  <a:lnTo>
                    <a:pt x="444" y="786"/>
                  </a:lnTo>
                  <a:lnTo>
                    <a:pt x="456" y="780"/>
                  </a:lnTo>
                  <a:lnTo>
                    <a:pt x="462" y="774"/>
                  </a:lnTo>
                  <a:lnTo>
                    <a:pt x="474" y="768"/>
                  </a:lnTo>
                  <a:lnTo>
                    <a:pt x="510" y="768"/>
                  </a:lnTo>
                  <a:lnTo>
                    <a:pt x="510" y="762"/>
                  </a:lnTo>
                  <a:lnTo>
                    <a:pt x="504" y="762"/>
                  </a:lnTo>
                  <a:lnTo>
                    <a:pt x="504" y="756"/>
                  </a:lnTo>
                  <a:lnTo>
                    <a:pt x="486" y="756"/>
                  </a:lnTo>
                  <a:close/>
                  <a:moveTo>
                    <a:pt x="1356" y="660"/>
                  </a:moveTo>
                  <a:lnTo>
                    <a:pt x="1326" y="666"/>
                  </a:lnTo>
                  <a:lnTo>
                    <a:pt x="1290" y="654"/>
                  </a:lnTo>
                  <a:lnTo>
                    <a:pt x="1260" y="642"/>
                  </a:lnTo>
                  <a:lnTo>
                    <a:pt x="1302" y="642"/>
                  </a:lnTo>
                  <a:lnTo>
                    <a:pt x="1326" y="630"/>
                  </a:lnTo>
                  <a:lnTo>
                    <a:pt x="1344" y="630"/>
                  </a:lnTo>
                  <a:lnTo>
                    <a:pt x="1350" y="624"/>
                  </a:lnTo>
                  <a:lnTo>
                    <a:pt x="1356" y="624"/>
                  </a:lnTo>
                  <a:lnTo>
                    <a:pt x="1344" y="618"/>
                  </a:lnTo>
                  <a:lnTo>
                    <a:pt x="1338" y="612"/>
                  </a:lnTo>
                  <a:lnTo>
                    <a:pt x="1320" y="606"/>
                  </a:lnTo>
                  <a:lnTo>
                    <a:pt x="1308" y="600"/>
                  </a:lnTo>
                  <a:lnTo>
                    <a:pt x="1284" y="600"/>
                  </a:lnTo>
                  <a:lnTo>
                    <a:pt x="1260" y="588"/>
                  </a:lnTo>
                  <a:lnTo>
                    <a:pt x="1254" y="588"/>
                  </a:lnTo>
                  <a:lnTo>
                    <a:pt x="1242" y="582"/>
                  </a:lnTo>
                  <a:lnTo>
                    <a:pt x="1242" y="588"/>
                  </a:lnTo>
                  <a:lnTo>
                    <a:pt x="1236" y="594"/>
                  </a:lnTo>
                  <a:lnTo>
                    <a:pt x="1236" y="600"/>
                  </a:lnTo>
                  <a:lnTo>
                    <a:pt x="1218" y="618"/>
                  </a:lnTo>
                  <a:lnTo>
                    <a:pt x="1206" y="618"/>
                  </a:lnTo>
                  <a:lnTo>
                    <a:pt x="1200" y="612"/>
                  </a:lnTo>
                  <a:lnTo>
                    <a:pt x="1224" y="588"/>
                  </a:lnTo>
                  <a:lnTo>
                    <a:pt x="1158" y="564"/>
                  </a:lnTo>
                  <a:lnTo>
                    <a:pt x="1158" y="576"/>
                  </a:lnTo>
                  <a:lnTo>
                    <a:pt x="1152" y="594"/>
                  </a:lnTo>
                  <a:lnTo>
                    <a:pt x="1134" y="630"/>
                  </a:lnTo>
                  <a:lnTo>
                    <a:pt x="1128" y="630"/>
                  </a:lnTo>
                  <a:lnTo>
                    <a:pt x="1122" y="624"/>
                  </a:lnTo>
                  <a:lnTo>
                    <a:pt x="1116" y="612"/>
                  </a:lnTo>
                  <a:lnTo>
                    <a:pt x="1116" y="594"/>
                  </a:lnTo>
                  <a:lnTo>
                    <a:pt x="1122" y="582"/>
                  </a:lnTo>
                  <a:lnTo>
                    <a:pt x="1116" y="594"/>
                  </a:lnTo>
                  <a:lnTo>
                    <a:pt x="1104" y="600"/>
                  </a:lnTo>
                  <a:lnTo>
                    <a:pt x="1080" y="624"/>
                  </a:lnTo>
                  <a:lnTo>
                    <a:pt x="1056" y="636"/>
                  </a:lnTo>
                  <a:lnTo>
                    <a:pt x="1050" y="636"/>
                  </a:lnTo>
                  <a:lnTo>
                    <a:pt x="1050" y="630"/>
                  </a:lnTo>
                  <a:lnTo>
                    <a:pt x="1056" y="618"/>
                  </a:lnTo>
                  <a:lnTo>
                    <a:pt x="1086" y="588"/>
                  </a:lnTo>
                  <a:lnTo>
                    <a:pt x="1092" y="576"/>
                  </a:lnTo>
                  <a:lnTo>
                    <a:pt x="1104" y="570"/>
                  </a:lnTo>
                  <a:lnTo>
                    <a:pt x="1068" y="570"/>
                  </a:lnTo>
                  <a:lnTo>
                    <a:pt x="1050" y="582"/>
                  </a:lnTo>
                  <a:lnTo>
                    <a:pt x="1026" y="582"/>
                  </a:lnTo>
                  <a:lnTo>
                    <a:pt x="984" y="606"/>
                  </a:lnTo>
                  <a:lnTo>
                    <a:pt x="960" y="606"/>
                  </a:lnTo>
                  <a:lnTo>
                    <a:pt x="954" y="636"/>
                  </a:lnTo>
                  <a:lnTo>
                    <a:pt x="918" y="624"/>
                  </a:lnTo>
                  <a:lnTo>
                    <a:pt x="882" y="630"/>
                  </a:lnTo>
                  <a:lnTo>
                    <a:pt x="894" y="660"/>
                  </a:lnTo>
                  <a:lnTo>
                    <a:pt x="846" y="648"/>
                  </a:lnTo>
                  <a:lnTo>
                    <a:pt x="828" y="654"/>
                  </a:lnTo>
                  <a:lnTo>
                    <a:pt x="834" y="678"/>
                  </a:lnTo>
                  <a:lnTo>
                    <a:pt x="792" y="690"/>
                  </a:lnTo>
                  <a:lnTo>
                    <a:pt x="792" y="654"/>
                  </a:lnTo>
                  <a:lnTo>
                    <a:pt x="762" y="654"/>
                  </a:lnTo>
                  <a:lnTo>
                    <a:pt x="774" y="678"/>
                  </a:lnTo>
                  <a:lnTo>
                    <a:pt x="750" y="660"/>
                  </a:lnTo>
                  <a:lnTo>
                    <a:pt x="750" y="690"/>
                  </a:lnTo>
                  <a:lnTo>
                    <a:pt x="726" y="690"/>
                  </a:lnTo>
                  <a:lnTo>
                    <a:pt x="726" y="660"/>
                  </a:lnTo>
                  <a:lnTo>
                    <a:pt x="738" y="654"/>
                  </a:lnTo>
                  <a:lnTo>
                    <a:pt x="744" y="648"/>
                  </a:lnTo>
                  <a:lnTo>
                    <a:pt x="708" y="642"/>
                  </a:lnTo>
                  <a:lnTo>
                    <a:pt x="708" y="684"/>
                  </a:lnTo>
                  <a:lnTo>
                    <a:pt x="678" y="696"/>
                  </a:lnTo>
                  <a:lnTo>
                    <a:pt x="696" y="708"/>
                  </a:lnTo>
                  <a:lnTo>
                    <a:pt x="660" y="714"/>
                  </a:lnTo>
                  <a:lnTo>
                    <a:pt x="672" y="726"/>
                  </a:lnTo>
                  <a:lnTo>
                    <a:pt x="630" y="726"/>
                  </a:lnTo>
                  <a:lnTo>
                    <a:pt x="630" y="738"/>
                  </a:lnTo>
                  <a:lnTo>
                    <a:pt x="660" y="750"/>
                  </a:lnTo>
                  <a:lnTo>
                    <a:pt x="654" y="762"/>
                  </a:lnTo>
                  <a:lnTo>
                    <a:pt x="618" y="744"/>
                  </a:lnTo>
                  <a:lnTo>
                    <a:pt x="600" y="750"/>
                  </a:lnTo>
                  <a:lnTo>
                    <a:pt x="624" y="762"/>
                  </a:lnTo>
                  <a:lnTo>
                    <a:pt x="606" y="780"/>
                  </a:lnTo>
                  <a:lnTo>
                    <a:pt x="594" y="762"/>
                  </a:lnTo>
                  <a:lnTo>
                    <a:pt x="576" y="768"/>
                  </a:lnTo>
                  <a:lnTo>
                    <a:pt x="576" y="780"/>
                  </a:lnTo>
                  <a:lnTo>
                    <a:pt x="546" y="780"/>
                  </a:lnTo>
                  <a:lnTo>
                    <a:pt x="540" y="792"/>
                  </a:lnTo>
                  <a:lnTo>
                    <a:pt x="564" y="804"/>
                  </a:lnTo>
                  <a:lnTo>
                    <a:pt x="564" y="822"/>
                  </a:lnTo>
                  <a:lnTo>
                    <a:pt x="528" y="810"/>
                  </a:lnTo>
                  <a:lnTo>
                    <a:pt x="522" y="822"/>
                  </a:lnTo>
                  <a:lnTo>
                    <a:pt x="552" y="834"/>
                  </a:lnTo>
                  <a:lnTo>
                    <a:pt x="504" y="834"/>
                  </a:lnTo>
                  <a:lnTo>
                    <a:pt x="504" y="852"/>
                  </a:lnTo>
                  <a:lnTo>
                    <a:pt x="492" y="846"/>
                  </a:lnTo>
                  <a:lnTo>
                    <a:pt x="486" y="846"/>
                  </a:lnTo>
                  <a:lnTo>
                    <a:pt x="474" y="852"/>
                  </a:lnTo>
                  <a:lnTo>
                    <a:pt x="468" y="858"/>
                  </a:lnTo>
                  <a:lnTo>
                    <a:pt x="456" y="858"/>
                  </a:lnTo>
                  <a:lnTo>
                    <a:pt x="456" y="870"/>
                  </a:lnTo>
                  <a:lnTo>
                    <a:pt x="462" y="876"/>
                  </a:lnTo>
                  <a:lnTo>
                    <a:pt x="456" y="876"/>
                  </a:lnTo>
                  <a:lnTo>
                    <a:pt x="450" y="882"/>
                  </a:lnTo>
                  <a:lnTo>
                    <a:pt x="444" y="882"/>
                  </a:lnTo>
                  <a:lnTo>
                    <a:pt x="444" y="900"/>
                  </a:lnTo>
                  <a:lnTo>
                    <a:pt x="480" y="900"/>
                  </a:lnTo>
                  <a:lnTo>
                    <a:pt x="468" y="912"/>
                  </a:lnTo>
                  <a:lnTo>
                    <a:pt x="432" y="906"/>
                  </a:lnTo>
                  <a:lnTo>
                    <a:pt x="420" y="912"/>
                  </a:lnTo>
                  <a:lnTo>
                    <a:pt x="414" y="918"/>
                  </a:lnTo>
                  <a:lnTo>
                    <a:pt x="414" y="930"/>
                  </a:lnTo>
                  <a:lnTo>
                    <a:pt x="420" y="936"/>
                  </a:lnTo>
                  <a:lnTo>
                    <a:pt x="420" y="948"/>
                  </a:lnTo>
                  <a:lnTo>
                    <a:pt x="408" y="954"/>
                  </a:lnTo>
                  <a:lnTo>
                    <a:pt x="390" y="954"/>
                  </a:lnTo>
                  <a:lnTo>
                    <a:pt x="390" y="972"/>
                  </a:lnTo>
                  <a:lnTo>
                    <a:pt x="408" y="990"/>
                  </a:lnTo>
                  <a:lnTo>
                    <a:pt x="408" y="996"/>
                  </a:lnTo>
                  <a:lnTo>
                    <a:pt x="402" y="1002"/>
                  </a:lnTo>
                  <a:lnTo>
                    <a:pt x="366" y="1002"/>
                  </a:lnTo>
                  <a:lnTo>
                    <a:pt x="360" y="1008"/>
                  </a:lnTo>
                  <a:lnTo>
                    <a:pt x="360" y="1026"/>
                  </a:lnTo>
                  <a:lnTo>
                    <a:pt x="354" y="1032"/>
                  </a:lnTo>
                  <a:lnTo>
                    <a:pt x="342" y="1032"/>
                  </a:lnTo>
                  <a:lnTo>
                    <a:pt x="336" y="1026"/>
                  </a:lnTo>
                  <a:lnTo>
                    <a:pt x="318" y="1026"/>
                  </a:lnTo>
                  <a:lnTo>
                    <a:pt x="294" y="1050"/>
                  </a:lnTo>
                  <a:lnTo>
                    <a:pt x="282" y="1050"/>
                  </a:lnTo>
                  <a:lnTo>
                    <a:pt x="270" y="1062"/>
                  </a:lnTo>
                  <a:lnTo>
                    <a:pt x="270" y="1068"/>
                  </a:lnTo>
                  <a:lnTo>
                    <a:pt x="276" y="1074"/>
                  </a:lnTo>
                  <a:lnTo>
                    <a:pt x="276" y="1080"/>
                  </a:lnTo>
                  <a:lnTo>
                    <a:pt x="264" y="1092"/>
                  </a:lnTo>
                  <a:lnTo>
                    <a:pt x="252" y="1092"/>
                  </a:lnTo>
                  <a:lnTo>
                    <a:pt x="246" y="1086"/>
                  </a:lnTo>
                  <a:lnTo>
                    <a:pt x="234" y="1080"/>
                  </a:lnTo>
                  <a:lnTo>
                    <a:pt x="234" y="1074"/>
                  </a:lnTo>
                  <a:lnTo>
                    <a:pt x="228" y="1074"/>
                  </a:lnTo>
                  <a:lnTo>
                    <a:pt x="204" y="1086"/>
                  </a:lnTo>
                  <a:lnTo>
                    <a:pt x="198" y="1092"/>
                  </a:lnTo>
                  <a:lnTo>
                    <a:pt x="180" y="1092"/>
                  </a:lnTo>
                  <a:lnTo>
                    <a:pt x="180" y="1110"/>
                  </a:lnTo>
                  <a:lnTo>
                    <a:pt x="186" y="1116"/>
                  </a:lnTo>
                  <a:lnTo>
                    <a:pt x="192" y="1116"/>
                  </a:lnTo>
                  <a:lnTo>
                    <a:pt x="192" y="1128"/>
                  </a:lnTo>
                  <a:lnTo>
                    <a:pt x="186" y="1128"/>
                  </a:lnTo>
                  <a:lnTo>
                    <a:pt x="174" y="1116"/>
                  </a:lnTo>
                  <a:lnTo>
                    <a:pt x="162" y="1116"/>
                  </a:lnTo>
                  <a:lnTo>
                    <a:pt x="156" y="1122"/>
                  </a:lnTo>
                  <a:lnTo>
                    <a:pt x="156" y="1134"/>
                  </a:lnTo>
                  <a:lnTo>
                    <a:pt x="168" y="1134"/>
                  </a:lnTo>
                  <a:lnTo>
                    <a:pt x="174" y="1140"/>
                  </a:lnTo>
                  <a:lnTo>
                    <a:pt x="180" y="1140"/>
                  </a:lnTo>
                  <a:lnTo>
                    <a:pt x="180" y="1152"/>
                  </a:lnTo>
                  <a:lnTo>
                    <a:pt x="138" y="1152"/>
                  </a:lnTo>
                  <a:lnTo>
                    <a:pt x="138" y="1146"/>
                  </a:lnTo>
                  <a:lnTo>
                    <a:pt x="132" y="1146"/>
                  </a:lnTo>
                  <a:lnTo>
                    <a:pt x="126" y="1158"/>
                  </a:lnTo>
                  <a:lnTo>
                    <a:pt x="126" y="1170"/>
                  </a:lnTo>
                  <a:lnTo>
                    <a:pt x="120" y="1164"/>
                  </a:lnTo>
                  <a:lnTo>
                    <a:pt x="102" y="1164"/>
                  </a:lnTo>
                  <a:lnTo>
                    <a:pt x="96" y="1158"/>
                  </a:lnTo>
                  <a:lnTo>
                    <a:pt x="90" y="1158"/>
                  </a:lnTo>
                  <a:lnTo>
                    <a:pt x="90" y="1164"/>
                  </a:lnTo>
                  <a:lnTo>
                    <a:pt x="96" y="1170"/>
                  </a:lnTo>
                  <a:lnTo>
                    <a:pt x="120" y="1182"/>
                  </a:lnTo>
                  <a:lnTo>
                    <a:pt x="132" y="1182"/>
                  </a:lnTo>
                  <a:lnTo>
                    <a:pt x="108" y="1200"/>
                  </a:lnTo>
                  <a:lnTo>
                    <a:pt x="108" y="1188"/>
                  </a:lnTo>
                  <a:lnTo>
                    <a:pt x="90" y="1188"/>
                  </a:lnTo>
                  <a:lnTo>
                    <a:pt x="84" y="1194"/>
                  </a:lnTo>
                  <a:lnTo>
                    <a:pt x="60" y="1182"/>
                  </a:lnTo>
                  <a:lnTo>
                    <a:pt x="54" y="1194"/>
                  </a:lnTo>
                  <a:lnTo>
                    <a:pt x="66" y="1200"/>
                  </a:lnTo>
                  <a:lnTo>
                    <a:pt x="30" y="1194"/>
                  </a:lnTo>
                  <a:lnTo>
                    <a:pt x="30" y="1212"/>
                  </a:lnTo>
                  <a:lnTo>
                    <a:pt x="78" y="1212"/>
                  </a:lnTo>
                  <a:lnTo>
                    <a:pt x="54" y="1218"/>
                  </a:lnTo>
                  <a:lnTo>
                    <a:pt x="18" y="1212"/>
                  </a:lnTo>
                  <a:lnTo>
                    <a:pt x="6" y="1224"/>
                  </a:lnTo>
                  <a:lnTo>
                    <a:pt x="6" y="1230"/>
                  </a:lnTo>
                  <a:lnTo>
                    <a:pt x="18" y="1242"/>
                  </a:lnTo>
                  <a:lnTo>
                    <a:pt x="36" y="1242"/>
                  </a:lnTo>
                  <a:lnTo>
                    <a:pt x="18" y="1248"/>
                  </a:lnTo>
                  <a:lnTo>
                    <a:pt x="12" y="1254"/>
                  </a:lnTo>
                  <a:lnTo>
                    <a:pt x="12" y="1260"/>
                  </a:lnTo>
                  <a:lnTo>
                    <a:pt x="66" y="1260"/>
                  </a:lnTo>
                  <a:lnTo>
                    <a:pt x="78" y="1272"/>
                  </a:lnTo>
                  <a:lnTo>
                    <a:pt x="96" y="1260"/>
                  </a:lnTo>
                  <a:lnTo>
                    <a:pt x="108" y="1272"/>
                  </a:lnTo>
                  <a:lnTo>
                    <a:pt x="138" y="1260"/>
                  </a:lnTo>
                  <a:lnTo>
                    <a:pt x="132" y="1266"/>
                  </a:lnTo>
                  <a:lnTo>
                    <a:pt x="126" y="1278"/>
                  </a:lnTo>
                  <a:lnTo>
                    <a:pt x="60" y="1278"/>
                  </a:lnTo>
                  <a:lnTo>
                    <a:pt x="54" y="1272"/>
                  </a:lnTo>
                  <a:lnTo>
                    <a:pt x="24" y="1272"/>
                  </a:lnTo>
                  <a:lnTo>
                    <a:pt x="12" y="1278"/>
                  </a:lnTo>
                  <a:lnTo>
                    <a:pt x="0" y="1278"/>
                  </a:lnTo>
                  <a:lnTo>
                    <a:pt x="6" y="1284"/>
                  </a:lnTo>
                  <a:lnTo>
                    <a:pt x="6" y="1296"/>
                  </a:lnTo>
                  <a:lnTo>
                    <a:pt x="12" y="1296"/>
                  </a:lnTo>
                  <a:lnTo>
                    <a:pt x="18" y="1302"/>
                  </a:lnTo>
                  <a:lnTo>
                    <a:pt x="30" y="1302"/>
                  </a:lnTo>
                  <a:lnTo>
                    <a:pt x="24" y="1308"/>
                  </a:lnTo>
                  <a:lnTo>
                    <a:pt x="18" y="1320"/>
                  </a:lnTo>
                  <a:lnTo>
                    <a:pt x="36" y="1338"/>
                  </a:lnTo>
                  <a:lnTo>
                    <a:pt x="48" y="1338"/>
                  </a:lnTo>
                  <a:lnTo>
                    <a:pt x="72" y="1320"/>
                  </a:lnTo>
                  <a:lnTo>
                    <a:pt x="102" y="1314"/>
                  </a:lnTo>
                  <a:lnTo>
                    <a:pt x="90" y="1338"/>
                  </a:lnTo>
                  <a:lnTo>
                    <a:pt x="78" y="1332"/>
                  </a:lnTo>
                  <a:lnTo>
                    <a:pt x="66" y="1350"/>
                  </a:lnTo>
                  <a:lnTo>
                    <a:pt x="30" y="1350"/>
                  </a:lnTo>
                  <a:lnTo>
                    <a:pt x="48" y="1368"/>
                  </a:lnTo>
                  <a:lnTo>
                    <a:pt x="24" y="1380"/>
                  </a:lnTo>
                  <a:lnTo>
                    <a:pt x="6" y="1380"/>
                  </a:lnTo>
                  <a:lnTo>
                    <a:pt x="6" y="1398"/>
                  </a:lnTo>
                  <a:lnTo>
                    <a:pt x="66" y="1398"/>
                  </a:lnTo>
                  <a:lnTo>
                    <a:pt x="54" y="1422"/>
                  </a:lnTo>
                  <a:lnTo>
                    <a:pt x="66" y="1422"/>
                  </a:lnTo>
                  <a:lnTo>
                    <a:pt x="54" y="1440"/>
                  </a:lnTo>
                  <a:lnTo>
                    <a:pt x="42" y="1434"/>
                  </a:lnTo>
                  <a:lnTo>
                    <a:pt x="36" y="1434"/>
                  </a:lnTo>
                  <a:lnTo>
                    <a:pt x="30" y="1428"/>
                  </a:lnTo>
                  <a:lnTo>
                    <a:pt x="18" y="1428"/>
                  </a:lnTo>
                  <a:lnTo>
                    <a:pt x="18" y="1440"/>
                  </a:lnTo>
                  <a:lnTo>
                    <a:pt x="24" y="1452"/>
                  </a:lnTo>
                  <a:lnTo>
                    <a:pt x="36" y="1464"/>
                  </a:lnTo>
                  <a:lnTo>
                    <a:pt x="84" y="1482"/>
                  </a:lnTo>
                  <a:lnTo>
                    <a:pt x="78" y="1488"/>
                  </a:lnTo>
                  <a:lnTo>
                    <a:pt x="84" y="1494"/>
                  </a:lnTo>
                  <a:lnTo>
                    <a:pt x="126" y="1494"/>
                  </a:lnTo>
                  <a:lnTo>
                    <a:pt x="132" y="1500"/>
                  </a:lnTo>
                  <a:lnTo>
                    <a:pt x="144" y="1500"/>
                  </a:lnTo>
                  <a:lnTo>
                    <a:pt x="192" y="1476"/>
                  </a:lnTo>
                  <a:lnTo>
                    <a:pt x="204" y="1464"/>
                  </a:lnTo>
                  <a:lnTo>
                    <a:pt x="216" y="1458"/>
                  </a:lnTo>
                  <a:lnTo>
                    <a:pt x="222" y="1452"/>
                  </a:lnTo>
                  <a:lnTo>
                    <a:pt x="258" y="1422"/>
                  </a:lnTo>
                  <a:lnTo>
                    <a:pt x="282" y="1422"/>
                  </a:lnTo>
                  <a:lnTo>
                    <a:pt x="294" y="1416"/>
                  </a:lnTo>
                  <a:lnTo>
                    <a:pt x="300" y="1410"/>
                  </a:lnTo>
                  <a:lnTo>
                    <a:pt x="300" y="1386"/>
                  </a:lnTo>
                  <a:lnTo>
                    <a:pt x="294" y="1380"/>
                  </a:lnTo>
                  <a:lnTo>
                    <a:pt x="294" y="1374"/>
                  </a:lnTo>
                  <a:lnTo>
                    <a:pt x="312" y="1368"/>
                  </a:lnTo>
                  <a:lnTo>
                    <a:pt x="306" y="1374"/>
                  </a:lnTo>
                  <a:lnTo>
                    <a:pt x="306" y="1380"/>
                  </a:lnTo>
                  <a:lnTo>
                    <a:pt x="300" y="1386"/>
                  </a:lnTo>
                  <a:lnTo>
                    <a:pt x="300" y="1392"/>
                  </a:lnTo>
                  <a:lnTo>
                    <a:pt x="312" y="1404"/>
                  </a:lnTo>
                  <a:lnTo>
                    <a:pt x="330" y="1410"/>
                  </a:lnTo>
                  <a:lnTo>
                    <a:pt x="342" y="1410"/>
                  </a:lnTo>
                  <a:lnTo>
                    <a:pt x="348" y="1416"/>
                  </a:lnTo>
                  <a:lnTo>
                    <a:pt x="354" y="1416"/>
                  </a:lnTo>
                  <a:lnTo>
                    <a:pt x="372" y="1434"/>
                  </a:lnTo>
                  <a:lnTo>
                    <a:pt x="378" y="1422"/>
                  </a:lnTo>
                  <a:lnTo>
                    <a:pt x="384" y="1416"/>
                  </a:lnTo>
                  <a:lnTo>
                    <a:pt x="384" y="1398"/>
                  </a:lnTo>
                  <a:lnTo>
                    <a:pt x="372" y="1386"/>
                  </a:lnTo>
                  <a:lnTo>
                    <a:pt x="372" y="1380"/>
                  </a:lnTo>
                  <a:lnTo>
                    <a:pt x="378" y="1374"/>
                  </a:lnTo>
                  <a:lnTo>
                    <a:pt x="384" y="1374"/>
                  </a:lnTo>
                  <a:lnTo>
                    <a:pt x="384" y="1368"/>
                  </a:lnTo>
                  <a:lnTo>
                    <a:pt x="378" y="1356"/>
                  </a:lnTo>
                  <a:lnTo>
                    <a:pt x="414" y="1356"/>
                  </a:lnTo>
                  <a:lnTo>
                    <a:pt x="420" y="1350"/>
                  </a:lnTo>
                  <a:lnTo>
                    <a:pt x="420" y="1326"/>
                  </a:lnTo>
                  <a:lnTo>
                    <a:pt x="426" y="1326"/>
                  </a:lnTo>
                  <a:lnTo>
                    <a:pt x="420" y="1314"/>
                  </a:lnTo>
                  <a:lnTo>
                    <a:pt x="420" y="1308"/>
                  </a:lnTo>
                  <a:lnTo>
                    <a:pt x="414" y="1302"/>
                  </a:lnTo>
                  <a:lnTo>
                    <a:pt x="414" y="1296"/>
                  </a:lnTo>
                  <a:lnTo>
                    <a:pt x="408" y="1284"/>
                  </a:lnTo>
                  <a:lnTo>
                    <a:pt x="402" y="1278"/>
                  </a:lnTo>
                  <a:lnTo>
                    <a:pt x="426" y="1272"/>
                  </a:lnTo>
                  <a:lnTo>
                    <a:pt x="438" y="1260"/>
                  </a:lnTo>
                  <a:lnTo>
                    <a:pt x="438" y="1248"/>
                  </a:lnTo>
                  <a:lnTo>
                    <a:pt x="420" y="1230"/>
                  </a:lnTo>
                  <a:lnTo>
                    <a:pt x="414" y="1230"/>
                  </a:lnTo>
                  <a:lnTo>
                    <a:pt x="402" y="1218"/>
                  </a:lnTo>
                  <a:lnTo>
                    <a:pt x="402" y="1200"/>
                  </a:lnTo>
                  <a:lnTo>
                    <a:pt x="408" y="1188"/>
                  </a:lnTo>
                  <a:lnTo>
                    <a:pt x="408" y="1176"/>
                  </a:lnTo>
                  <a:lnTo>
                    <a:pt x="384" y="1152"/>
                  </a:lnTo>
                  <a:lnTo>
                    <a:pt x="384" y="1140"/>
                  </a:lnTo>
                  <a:lnTo>
                    <a:pt x="390" y="1134"/>
                  </a:lnTo>
                  <a:lnTo>
                    <a:pt x="396" y="1134"/>
                  </a:lnTo>
                  <a:lnTo>
                    <a:pt x="402" y="1128"/>
                  </a:lnTo>
                  <a:lnTo>
                    <a:pt x="402" y="1122"/>
                  </a:lnTo>
                  <a:lnTo>
                    <a:pt x="396" y="1116"/>
                  </a:lnTo>
                  <a:lnTo>
                    <a:pt x="390" y="1116"/>
                  </a:lnTo>
                  <a:lnTo>
                    <a:pt x="384" y="1110"/>
                  </a:lnTo>
                  <a:lnTo>
                    <a:pt x="426" y="1068"/>
                  </a:lnTo>
                  <a:lnTo>
                    <a:pt x="438" y="1062"/>
                  </a:lnTo>
                  <a:lnTo>
                    <a:pt x="444" y="1056"/>
                  </a:lnTo>
                  <a:lnTo>
                    <a:pt x="456" y="1050"/>
                  </a:lnTo>
                  <a:lnTo>
                    <a:pt x="498" y="1050"/>
                  </a:lnTo>
                  <a:lnTo>
                    <a:pt x="504" y="1044"/>
                  </a:lnTo>
                  <a:lnTo>
                    <a:pt x="504" y="1038"/>
                  </a:lnTo>
                  <a:lnTo>
                    <a:pt x="486" y="1020"/>
                  </a:lnTo>
                  <a:lnTo>
                    <a:pt x="474" y="1014"/>
                  </a:lnTo>
                  <a:lnTo>
                    <a:pt x="486" y="1008"/>
                  </a:lnTo>
                  <a:lnTo>
                    <a:pt x="492" y="1008"/>
                  </a:lnTo>
                  <a:lnTo>
                    <a:pt x="522" y="978"/>
                  </a:lnTo>
                  <a:lnTo>
                    <a:pt x="528" y="936"/>
                  </a:lnTo>
                  <a:lnTo>
                    <a:pt x="528" y="900"/>
                  </a:lnTo>
                  <a:lnTo>
                    <a:pt x="546" y="912"/>
                  </a:lnTo>
                  <a:lnTo>
                    <a:pt x="558" y="906"/>
                  </a:lnTo>
                  <a:lnTo>
                    <a:pt x="564" y="906"/>
                  </a:lnTo>
                  <a:lnTo>
                    <a:pt x="570" y="900"/>
                  </a:lnTo>
                  <a:lnTo>
                    <a:pt x="576" y="900"/>
                  </a:lnTo>
                  <a:lnTo>
                    <a:pt x="576" y="894"/>
                  </a:lnTo>
                  <a:lnTo>
                    <a:pt x="570" y="888"/>
                  </a:lnTo>
                  <a:lnTo>
                    <a:pt x="570" y="882"/>
                  </a:lnTo>
                  <a:lnTo>
                    <a:pt x="564" y="876"/>
                  </a:lnTo>
                  <a:lnTo>
                    <a:pt x="582" y="876"/>
                  </a:lnTo>
                  <a:lnTo>
                    <a:pt x="588" y="870"/>
                  </a:lnTo>
                  <a:lnTo>
                    <a:pt x="588" y="864"/>
                  </a:lnTo>
                  <a:lnTo>
                    <a:pt x="594" y="858"/>
                  </a:lnTo>
                  <a:lnTo>
                    <a:pt x="606" y="852"/>
                  </a:lnTo>
                  <a:lnTo>
                    <a:pt x="612" y="852"/>
                  </a:lnTo>
                  <a:lnTo>
                    <a:pt x="618" y="834"/>
                  </a:lnTo>
                  <a:lnTo>
                    <a:pt x="612" y="828"/>
                  </a:lnTo>
                  <a:lnTo>
                    <a:pt x="600" y="822"/>
                  </a:lnTo>
                  <a:lnTo>
                    <a:pt x="600" y="810"/>
                  </a:lnTo>
                  <a:lnTo>
                    <a:pt x="606" y="810"/>
                  </a:lnTo>
                  <a:lnTo>
                    <a:pt x="618" y="804"/>
                  </a:lnTo>
                  <a:lnTo>
                    <a:pt x="636" y="786"/>
                  </a:lnTo>
                  <a:lnTo>
                    <a:pt x="678" y="780"/>
                  </a:lnTo>
                  <a:lnTo>
                    <a:pt x="696" y="780"/>
                  </a:lnTo>
                  <a:lnTo>
                    <a:pt x="702" y="774"/>
                  </a:lnTo>
                  <a:lnTo>
                    <a:pt x="702" y="744"/>
                  </a:lnTo>
                  <a:lnTo>
                    <a:pt x="714" y="732"/>
                  </a:lnTo>
                  <a:lnTo>
                    <a:pt x="720" y="738"/>
                  </a:lnTo>
                  <a:lnTo>
                    <a:pt x="720" y="750"/>
                  </a:lnTo>
                  <a:lnTo>
                    <a:pt x="744" y="744"/>
                  </a:lnTo>
                  <a:lnTo>
                    <a:pt x="768" y="750"/>
                  </a:lnTo>
                  <a:lnTo>
                    <a:pt x="792" y="750"/>
                  </a:lnTo>
                  <a:lnTo>
                    <a:pt x="798" y="756"/>
                  </a:lnTo>
                  <a:lnTo>
                    <a:pt x="810" y="756"/>
                  </a:lnTo>
                  <a:lnTo>
                    <a:pt x="816" y="750"/>
                  </a:lnTo>
                  <a:lnTo>
                    <a:pt x="810" y="750"/>
                  </a:lnTo>
                  <a:lnTo>
                    <a:pt x="798" y="738"/>
                  </a:lnTo>
                  <a:lnTo>
                    <a:pt x="798" y="732"/>
                  </a:lnTo>
                  <a:lnTo>
                    <a:pt x="810" y="732"/>
                  </a:lnTo>
                  <a:lnTo>
                    <a:pt x="810" y="708"/>
                  </a:lnTo>
                  <a:lnTo>
                    <a:pt x="840" y="714"/>
                  </a:lnTo>
                  <a:lnTo>
                    <a:pt x="834" y="708"/>
                  </a:lnTo>
                  <a:lnTo>
                    <a:pt x="840" y="702"/>
                  </a:lnTo>
                  <a:lnTo>
                    <a:pt x="858" y="708"/>
                  </a:lnTo>
                  <a:lnTo>
                    <a:pt x="858" y="696"/>
                  </a:lnTo>
                  <a:lnTo>
                    <a:pt x="864" y="690"/>
                  </a:lnTo>
                  <a:lnTo>
                    <a:pt x="882" y="690"/>
                  </a:lnTo>
                  <a:lnTo>
                    <a:pt x="888" y="696"/>
                  </a:lnTo>
                  <a:lnTo>
                    <a:pt x="894" y="708"/>
                  </a:lnTo>
                  <a:lnTo>
                    <a:pt x="906" y="714"/>
                  </a:lnTo>
                  <a:lnTo>
                    <a:pt x="918" y="726"/>
                  </a:lnTo>
                  <a:lnTo>
                    <a:pt x="930" y="726"/>
                  </a:lnTo>
                  <a:lnTo>
                    <a:pt x="942" y="732"/>
                  </a:lnTo>
                  <a:lnTo>
                    <a:pt x="960" y="732"/>
                  </a:lnTo>
                  <a:lnTo>
                    <a:pt x="966" y="738"/>
                  </a:lnTo>
                  <a:lnTo>
                    <a:pt x="978" y="738"/>
                  </a:lnTo>
                  <a:lnTo>
                    <a:pt x="990" y="732"/>
                  </a:lnTo>
                  <a:lnTo>
                    <a:pt x="996" y="726"/>
                  </a:lnTo>
                  <a:lnTo>
                    <a:pt x="1026" y="726"/>
                  </a:lnTo>
                  <a:lnTo>
                    <a:pt x="1038" y="732"/>
                  </a:lnTo>
                  <a:lnTo>
                    <a:pt x="1044" y="738"/>
                  </a:lnTo>
                  <a:lnTo>
                    <a:pt x="1062" y="738"/>
                  </a:lnTo>
                  <a:lnTo>
                    <a:pt x="1062" y="726"/>
                  </a:lnTo>
                  <a:lnTo>
                    <a:pt x="1068" y="720"/>
                  </a:lnTo>
                  <a:lnTo>
                    <a:pt x="1068" y="714"/>
                  </a:lnTo>
                  <a:lnTo>
                    <a:pt x="1092" y="714"/>
                  </a:lnTo>
                  <a:lnTo>
                    <a:pt x="1092" y="678"/>
                  </a:lnTo>
                  <a:lnTo>
                    <a:pt x="1098" y="672"/>
                  </a:lnTo>
                  <a:lnTo>
                    <a:pt x="1098" y="660"/>
                  </a:lnTo>
                  <a:lnTo>
                    <a:pt x="1110" y="654"/>
                  </a:lnTo>
                  <a:lnTo>
                    <a:pt x="1116" y="654"/>
                  </a:lnTo>
                  <a:lnTo>
                    <a:pt x="1128" y="648"/>
                  </a:lnTo>
                  <a:lnTo>
                    <a:pt x="1158" y="648"/>
                  </a:lnTo>
                  <a:lnTo>
                    <a:pt x="1170" y="642"/>
                  </a:lnTo>
                  <a:lnTo>
                    <a:pt x="1206" y="642"/>
                  </a:lnTo>
                  <a:lnTo>
                    <a:pt x="1206" y="654"/>
                  </a:lnTo>
                  <a:lnTo>
                    <a:pt x="1242" y="660"/>
                  </a:lnTo>
                  <a:lnTo>
                    <a:pt x="1248" y="660"/>
                  </a:lnTo>
                  <a:lnTo>
                    <a:pt x="1260" y="672"/>
                  </a:lnTo>
                  <a:lnTo>
                    <a:pt x="1266" y="684"/>
                  </a:lnTo>
                  <a:lnTo>
                    <a:pt x="1266" y="702"/>
                  </a:lnTo>
                  <a:lnTo>
                    <a:pt x="1260" y="702"/>
                  </a:lnTo>
                  <a:lnTo>
                    <a:pt x="1260" y="696"/>
                  </a:lnTo>
                  <a:lnTo>
                    <a:pt x="1254" y="696"/>
                  </a:lnTo>
                  <a:lnTo>
                    <a:pt x="1254" y="708"/>
                  </a:lnTo>
                  <a:lnTo>
                    <a:pt x="1278" y="708"/>
                  </a:lnTo>
                  <a:lnTo>
                    <a:pt x="1284" y="696"/>
                  </a:lnTo>
                  <a:lnTo>
                    <a:pt x="1284" y="690"/>
                  </a:lnTo>
                  <a:lnTo>
                    <a:pt x="1308" y="684"/>
                  </a:lnTo>
                  <a:lnTo>
                    <a:pt x="1314" y="672"/>
                  </a:lnTo>
                  <a:lnTo>
                    <a:pt x="1350" y="672"/>
                  </a:lnTo>
                  <a:lnTo>
                    <a:pt x="1362" y="660"/>
                  </a:lnTo>
                  <a:lnTo>
                    <a:pt x="1356" y="660"/>
                  </a:lnTo>
                  <a:close/>
                  <a:moveTo>
                    <a:pt x="564" y="726"/>
                  </a:moveTo>
                  <a:lnTo>
                    <a:pt x="540" y="738"/>
                  </a:lnTo>
                  <a:lnTo>
                    <a:pt x="546" y="756"/>
                  </a:lnTo>
                  <a:lnTo>
                    <a:pt x="576" y="756"/>
                  </a:lnTo>
                  <a:lnTo>
                    <a:pt x="570" y="738"/>
                  </a:lnTo>
                  <a:lnTo>
                    <a:pt x="564" y="726"/>
                  </a:lnTo>
                  <a:close/>
                  <a:moveTo>
                    <a:pt x="522" y="714"/>
                  </a:moveTo>
                  <a:lnTo>
                    <a:pt x="516" y="720"/>
                  </a:lnTo>
                  <a:lnTo>
                    <a:pt x="510" y="732"/>
                  </a:lnTo>
                  <a:lnTo>
                    <a:pt x="510" y="750"/>
                  </a:lnTo>
                  <a:lnTo>
                    <a:pt x="528" y="768"/>
                  </a:lnTo>
                  <a:lnTo>
                    <a:pt x="528" y="756"/>
                  </a:lnTo>
                  <a:lnTo>
                    <a:pt x="534" y="744"/>
                  </a:lnTo>
                  <a:lnTo>
                    <a:pt x="534" y="720"/>
                  </a:lnTo>
                  <a:lnTo>
                    <a:pt x="528" y="714"/>
                  </a:lnTo>
                  <a:lnTo>
                    <a:pt x="522" y="714"/>
                  </a:lnTo>
                  <a:close/>
                  <a:moveTo>
                    <a:pt x="606" y="738"/>
                  </a:moveTo>
                  <a:lnTo>
                    <a:pt x="618" y="732"/>
                  </a:lnTo>
                  <a:lnTo>
                    <a:pt x="624" y="732"/>
                  </a:lnTo>
                  <a:lnTo>
                    <a:pt x="630" y="726"/>
                  </a:lnTo>
                  <a:lnTo>
                    <a:pt x="618" y="720"/>
                  </a:lnTo>
                  <a:lnTo>
                    <a:pt x="588" y="720"/>
                  </a:lnTo>
                  <a:lnTo>
                    <a:pt x="576" y="732"/>
                  </a:lnTo>
                  <a:lnTo>
                    <a:pt x="582" y="744"/>
                  </a:lnTo>
                  <a:lnTo>
                    <a:pt x="606" y="738"/>
                  </a:lnTo>
                  <a:close/>
                </a:path>
              </a:pathLst>
            </a:custGeom>
            <a:solidFill>
              <a:srgbClr val="6BBA56"/>
            </a:solidFill>
            <a:ln w="3175">
              <a:solidFill>
                <a:srgbClr val="B4D2AC">
                  <a:lumMod val="60000"/>
                  <a:lumOff val="4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48" name="Luxembourg" descr="© INSCALE GmbH, 05.05.2010&#10;http://www.presentationload.com/">
              <a:extLst>
                <a:ext uri="{FF2B5EF4-FFF2-40B4-BE49-F238E27FC236}">
                  <a16:creationId xmlns:a16="http://schemas.microsoft.com/office/drawing/2014/main" id="{EB576E4F-7B4F-41DA-BE4D-69D9AF51F4CD}"/>
                </a:ext>
              </a:extLst>
            </p:cNvPr>
            <p:cNvSpPr>
              <a:spLocks/>
            </p:cNvSpPr>
            <p:nvPr/>
          </p:nvSpPr>
          <p:spPr bwMode="gray">
            <a:xfrm>
              <a:off x="5745046" y="2715130"/>
              <a:ext cx="22234" cy="19058"/>
            </a:xfrm>
            <a:custGeom>
              <a:avLst/>
              <a:gdLst>
                <a:gd name="T0" fmla="*/ 2147483647 w 54"/>
                <a:gd name="T1" fmla="*/ 2147483647 h 42"/>
                <a:gd name="T2" fmla="*/ 2147483647 w 54"/>
                <a:gd name="T3" fmla="*/ 2147483647 h 42"/>
                <a:gd name="T4" fmla="*/ 2147483647 w 54"/>
                <a:gd name="T5" fmla="*/ 2147483647 h 42"/>
                <a:gd name="T6" fmla="*/ 2147483647 w 54"/>
                <a:gd name="T7" fmla="*/ 2147483647 h 42"/>
                <a:gd name="T8" fmla="*/ 2147483647 w 54"/>
                <a:gd name="T9" fmla="*/ 2147483647 h 42"/>
                <a:gd name="T10" fmla="*/ 2147483647 w 54"/>
                <a:gd name="T11" fmla="*/ 2147483647 h 42"/>
                <a:gd name="T12" fmla="*/ 2147483647 w 54"/>
                <a:gd name="T13" fmla="*/ 2147483647 h 42"/>
                <a:gd name="T14" fmla="*/ 2147483647 w 54"/>
                <a:gd name="T15" fmla="*/ 2147483647 h 42"/>
                <a:gd name="T16" fmla="*/ 2147483647 w 54"/>
                <a:gd name="T17" fmla="*/ 0 h 42"/>
                <a:gd name="T18" fmla="*/ 2147483647 w 54"/>
                <a:gd name="T19" fmla="*/ 0 h 42"/>
                <a:gd name="T20" fmla="*/ 2147483647 w 54"/>
                <a:gd name="T21" fmla="*/ 2147483647 h 42"/>
                <a:gd name="T22" fmla="*/ 2147483647 w 54"/>
                <a:gd name="T23" fmla="*/ 2147483647 h 42"/>
                <a:gd name="T24" fmla="*/ 0 w 54"/>
                <a:gd name="T25" fmla="*/ 2147483647 h 42"/>
                <a:gd name="T26" fmla="*/ 0 w 54"/>
                <a:gd name="T27" fmla="*/ 2147483647 h 42"/>
                <a:gd name="T28" fmla="*/ 2147483647 w 54"/>
                <a:gd name="T29" fmla="*/ 2147483647 h 42"/>
                <a:gd name="T30" fmla="*/ 2147483647 w 54"/>
                <a:gd name="T31" fmla="*/ 2147483647 h 4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54"/>
                <a:gd name="T49" fmla="*/ 0 h 42"/>
                <a:gd name="T50" fmla="*/ 54 w 54"/>
                <a:gd name="T51" fmla="*/ 42 h 42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54" h="42">
                  <a:moveTo>
                    <a:pt x="18" y="42"/>
                  </a:moveTo>
                  <a:lnTo>
                    <a:pt x="30" y="36"/>
                  </a:lnTo>
                  <a:lnTo>
                    <a:pt x="48" y="42"/>
                  </a:lnTo>
                  <a:lnTo>
                    <a:pt x="54" y="36"/>
                  </a:lnTo>
                  <a:lnTo>
                    <a:pt x="54" y="24"/>
                  </a:lnTo>
                  <a:lnTo>
                    <a:pt x="42" y="18"/>
                  </a:lnTo>
                  <a:lnTo>
                    <a:pt x="36" y="18"/>
                  </a:lnTo>
                  <a:lnTo>
                    <a:pt x="30" y="12"/>
                  </a:lnTo>
                  <a:lnTo>
                    <a:pt x="30" y="0"/>
                  </a:lnTo>
                  <a:lnTo>
                    <a:pt x="24" y="0"/>
                  </a:lnTo>
                  <a:lnTo>
                    <a:pt x="18" y="6"/>
                  </a:lnTo>
                  <a:lnTo>
                    <a:pt x="6" y="12"/>
                  </a:lnTo>
                  <a:lnTo>
                    <a:pt x="0" y="12"/>
                  </a:lnTo>
                  <a:lnTo>
                    <a:pt x="0" y="18"/>
                  </a:lnTo>
                  <a:lnTo>
                    <a:pt x="12" y="30"/>
                  </a:lnTo>
                  <a:lnTo>
                    <a:pt x="18" y="42"/>
                  </a:lnTo>
                  <a:close/>
                </a:path>
              </a:pathLst>
            </a:custGeom>
            <a:solidFill>
              <a:srgbClr val="007D40">
                <a:lumMod val="75000"/>
              </a:srgbClr>
            </a:solidFill>
            <a:ln w="952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49" name="Lithuania" descr="© INSCALE GmbH, 05.05.2010&#10;http://www.presentationload.com/">
              <a:extLst>
                <a:ext uri="{FF2B5EF4-FFF2-40B4-BE49-F238E27FC236}">
                  <a16:creationId xmlns:a16="http://schemas.microsoft.com/office/drawing/2014/main" id="{41079FCB-FFB1-4767-AB22-A15A001DD956}"/>
                </a:ext>
              </a:extLst>
            </p:cNvPr>
            <p:cNvSpPr>
              <a:spLocks/>
            </p:cNvSpPr>
            <p:nvPr/>
          </p:nvSpPr>
          <p:spPr bwMode="gray">
            <a:xfrm>
              <a:off x="6153201" y="2494376"/>
              <a:ext cx="150875" cy="88937"/>
            </a:xfrm>
            <a:custGeom>
              <a:avLst/>
              <a:gdLst>
                <a:gd name="T0" fmla="*/ 2147483647 w 342"/>
                <a:gd name="T1" fmla="*/ 2147483647 h 198"/>
                <a:gd name="T2" fmla="*/ 2147483647 w 342"/>
                <a:gd name="T3" fmla="*/ 2147483647 h 198"/>
                <a:gd name="T4" fmla="*/ 2147483647 w 342"/>
                <a:gd name="T5" fmla="*/ 2147483647 h 198"/>
                <a:gd name="T6" fmla="*/ 2147483647 w 342"/>
                <a:gd name="T7" fmla="*/ 2147483647 h 198"/>
                <a:gd name="T8" fmla="*/ 2147483647 w 342"/>
                <a:gd name="T9" fmla="*/ 2147483647 h 198"/>
                <a:gd name="T10" fmla="*/ 2147483647 w 342"/>
                <a:gd name="T11" fmla="*/ 2147483647 h 198"/>
                <a:gd name="T12" fmla="*/ 2147483647 w 342"/>
                <a:gd name="T13" fmla="*/ 2147483647 h 198"/>
                <a:gd name="T14" fmla="*/ 2147483647 w 342"/>
                <a:gd name="T15" fmla="*/ 2147483647 h 198"/>
                <a:gd name="T16" fmla="*/ 2147483647 w 342"/>
                <a:gd name="T17" fmla="*/ 2147483647 h 198"/>
                <a:gd name="T18" fmla="*/ 2147483647 w 342"/>
                <a:gd name="T19" fmla="*/ 2147483647 h 198"/>
                <a:gd name="T20" fmla="*/ 2147483647 w 342"/>
                <a:gd name="T21" fmla="*/ 2147483647 h 198"/>
                <a:gd name="T22" fmla="*/ 2147483647 w 342"/>
                <a:gd name="T23" fmla="*/ 2147483647 h 198"/>
                <a:gd name="T24" fmla="*/ 2147483647 w 342"/>
                <a:gd name="T25" fmla="*/ 0 h 198"/>
                <a:gd name="T26" fmla="*/ 2147483647 w 342"/>
                <a:gd name="T27" fmla="*/ 2147483647 h 198"/>
                <a:gd name="T28" fmla="*/ 0 w 342"/>
                <a:gd name="T29" fmla="*/ 2147483647 h 198"/>
                <a:gd name="T30" fmla="*/ 2147483647 w 342"/>
                <a:gd name="T31" fmla="*/ 2147483647 h 198"/>
                <a:gd name="T32" fmla="*/ 2147483647 w 342"/>
                <a:gd name="T33" fmla="*/ 2147483647 h 198"/>
                <a:gd name="T34" fmla="*/ 2147483647 w 342"/>
                <a:gd name="T35" fmla="*/ 2147483647 h 198"/>
                <a:gd name="T36" fmla="*/ 2147483647 w 342"/>
                <a:gd name="T37" fmla="*/ 2147483647 h 198"/>
                <a:gd name="T38" fmla="*/ 2147483647 w 342"/>
                <a:gd name="T39" fmla="*/ 2147483647 h 198"/>
                <a:gd name="T40" fmla="*/ 2147483647 w 342"/>
                <a:gd name="T41" fmla="*/ 2147483647 h 198"/>
                <a:gd name="T42" fmla="*/ 2147483647 w 342"/>
                <a:gd name="T43" fmla="*/ 2147483647 h 198"/>
                <a:gd name="T44" fmla="*/ 2147483647 w 342"/>
                <a:gd name="T45" fmla="*/ 2147483647 h 198"/>
                <a:gd name="T46" fmla="*/ 2147483647 w 342"/>
                <a:gd name="T47" fmla="*/ 2147483647 h 198"/>
                <a:gd name="T48" fmla="*/ 2147483647 w 342"/>
                <a:gd name="T49" fmla="*/ 2147483647 h 198"/>
                <a:gd name="T50" fmla="*/ 2147483647 w 342"/>
                <a:gd name="T51" fmla="*/ 2147483647 h 198"/>
                <a:gd name="T52" fmla="*/ 2147483647 w 342"/>
                <a:gd name="T53" fmla="*/ 2147483647 h 198"/>
                <a:gd name="T54" fmla="*/ 2147483647 w 342"/>
                <a:gd name="T55" fmla="*/ 2147483647 h 198"/>
                <a:gd name="T56" fmla="*/ 2147483647 w 342"/>
                <a:gd name="T57" fmla="*/ 2147483647 h 198"/>
                <a:gd name="T58" fmla="*/ 2147483647 w 342"/>
                <a:gd name="T59" fmla="*/ 2147483647 h 198"/>
                <a:gd name="T60" fmla="*/ 2147483647 w 342"/>
                <a:gd name="T61" fmla="*/ 2147483647 h 198"/>
                <a:gd name="T62" fmla="*/ 2147483647 w 342"/>
                <a:gd name="T63" fmla="*/ 2147483647 h 198"/>
                <a:gd name="T64" fmla="*/ 2147483647 w 342"/>
                <a:gd name="T65" fmla="*/ 2147483647 h 198"/>
                <a:gd name="T66" fmla="*/ 2147483647 w 342"/>
                <a:gd name="T67" fmla="*/ 2147483647 h 198"/>
                <a:gd name="T68" fmla="*/ 2147483647 w 342"/>
                <a:gd name="T69" fmla="*/ 2147483647 h 198"/>
                <a:gd name="T70" fmla="*/ 2147483647 w 342"/>
                <a:gd name="T71" fmla="*/ 2147483647 h 198"/>
                <a:gd name="T72" fmla="*/ 2147483647 w 342"/>
                <a:gd name="T73" fmla="*/ 2147483647 h 198"/>
                <a:gd name="T74" fmla="*/ 2147483647 w 342"/>
                <a:gd name="T75" fmla="*/ 2147483647 h 198"/>
                <a:gd name="T76" fmla="*/ 2147483647 w 342"/>
                <a:gd name="T77" fmla="*/ 2147483647 h 198"/>
                <a:gd name="T78" fmla="*/ 2147483647 w 342"/>
                <a:gd name="T79" fmla="*/ 2147483647 h 198"/>
                <a:gd name="T80" fmla="*/ 2147483647 w 342"/>
                <a:gd name="T81" fmla="*/ 2147483647 h 198"/>
                <a:gd name="T82" fmla="*/ 2147483647 w 342"/>
                <a:gd name="T83" fmla="*/ 2147483647 h 198"/>
                <a:gd name="T84" fmla="*/ 2147483647 w 342"/>
                <a:gd name="T85" fmla="*/ 2147483647 h 198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342"/>
                <a:gd name="T130" fmla="*/ 0 h 198"/>
                <a:gd name="T131" fmla="*/ 342 w 342"/>
                <a:gd name="T132" fmla="*/ 198 h 198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342" h="198">
                  <a:moveTo>
                    <a:pt x="330" y="60"/>
                  </a:moveTo>
                  <a:lnTo>
                    <a:pt x="312" y="54"/>
                  </a:lnTo>
                  <a:lnTo>
                    <a:pt x="294" y="42"/>
                  </a:lnTo>
                  <a:lnTo>
                    <a:pt x="282" y="30"/>
                  </a:lnTo>
                  <a:lnTo>
                    <a:pt x="276" y="30"/>
                  </a:lnTo>
                  <a:lnTo>
                    <a:pt x="264" y="24"/>
                  </a:lnTo>
                  <a:lnTo>
                    <a:pt x="234" y="24"/>
                  </a:lnTo>
                  <a:lnTo>
                    <a:pt x="228" y="12"/>
                  </a:lnTo>
                  <a:lnTo>
                    <a:pt x="222" y="6"/>
                  </a:lnTo>
                  <a:lnTo>
                    <a:pt x="210" y="6"/>
                  </a:lnTo>
                  <a:lnTo>
                    <a:pt x="198" y="18"/>
                  </a:lnTo>
                  <a:lnTo>
                    <a:pt x="180" y="18"/>
                  </a:lnTo>
                  <a:lnTo>
                    <a:pt x="174" y="12"/>
                  </a:lnTo>
                  <a:lnTo>
                    <a:pt x="162" y="12"/>
                  </a:lnTo>
                  <a:lnTo>
                    <a:pt x="156" y="18"/>
                  </a:lnTo>
                  <a:lnTo>
                    <a:pt x="150" y="18"/>
                  </a:lnTo>
                  <a:lnTo>
                    <a:pt x="144" y="12"/>
                  </a:lnTo>
                  <a:lnTo>
                    <a:pt x="138" y="12"/>
                  </a:lnTo>
                  <a:lnTo>
                    <a:pt x="126" y="6"/>
                  </a:lnTo>
                  <a:lnTo>
                    <a:pt x="120" y="6"/>
                  </a:lnTo>
                  <a:lnTo>
                    <a:pt x="114" y="12"/>
                  </a:lnTo>
                  <a:lnTo>
                    <a:pt x="108" y="12"/>
                  </a:lnTo>
                  <a:lnTo>
                    <a:pt x="102" y="6"/>
                  </a:lnTo>
                  <a:lnTo>
                    <a:pt x="96" y="6"/>
                  </a:lnTo>
                  <a:lnTo>
                    <a:pt x="90" y="0"/>
                  </a:lnTo>
                  <a:lnTo>
                    <a:pt x="72" y="0"/>
                  </a:lnTo>
                  <a:lnTo>
                    <a:pt x="60" y="12"/>
                  </a:lnTo>
                  <a:lnTo>
                    <a:pt x="18" y="12"/>
                  </a:lnTo>
                  <a:lnTo>
                    <a:pt x="6" y="18"/>
                  </a:lnTo>
                  <a:lnTo>
                    <a:pt x="0" y="18"/>
                  </a:lnTo>
                  <a:lnTo>
                    <a:pt x="0" y="60"/>
                  </a:lnTo>
                  <a:lnTo>
                    <a:pt x="12" y="84"/>
                  </a:lnTo>
                  <a:lnTo>
                    <a:pt x="18" y="90"/>
                  </a:lnTo>
                  <a:lnTo>
                    <a:pt x="18" y="96"/>
                  </a:lnTo>
                  <a:lnTo>
                    <a:pt x="30" y="96"/>
                  </a:lnTo>
                  <a:lnTo>
                    <a:pt x="30" y="102"/>
                  </a:lnTo>
                  <a:lnTo>
                    <a:pt x="42" y="102"/>
                  </a:lnTo>
                  <a:lnTo>
                    <a:pt x="48" y="108"/>
                  </a:lnTo>
                  <a:lnTo>
                    <a:pt x="72" y="108"/>
                  </a:lnTo>
                  <a:lnTo>
                    <a:pt x="84" y="102"/>
                  </a:lnTo>
                  <a:lnTo>
                    <a:pt x="102" y="102"/>
                  </a:lnTo>
                  <a:lnTo>
                    <a:pt x="108" y="114"/>
                  </a:lnTo>
                  <a:lnTo>
                    <a:pt x="108" y="132"/>
                  </a:lnTo>
                  <a:lnTo>
                    <a:pt x="96" y="144"/>
                  </a:lnTo>
                  <a:lnTo>
                    <a:pt x="102" y="162"/>
                  </a:lnTo>
                  <a:lnTo>
                    <a:pt x="120" y="162"/>
                  </a:lnTo>
                  <a:lnTo>
                    <a:pt x="138" y="168"/>
                  </a:lnTo>
                  <a:lnTo>
                    <a:pt x="144" y="168"/>
                  </a:lnTo>
                  <a:lnTo>
                    <a:pt x="156" y="174"/>
                  </a:lnTo>
                  <a:lnTo>
                    <a:pt x="156" y="198"/>
                  </a:lnTo>
                  <a:lnTo>
                    <a:pt x="162" y="198"/>
                  </a:lnTo>
                  <a:lnTo>
                    <a:pt x="168" y="192"/>
                  </a:lnTo>
                  <a:lnTo>
                    <a:pt x="180" y="192"/>
                  </a:lnTo>
                  <a:lnTo>
                    <a:pt x="192" y="186"/>
                  </a:lnTo>
                  <a:lnTo>
                    <a:pt x="198" y="186"/>
                  </a:lnTo>
                  <a:lnTo>
                    <a:pt x="204" y="192"/>
                  </a:lnTo>
                  <a:lnTo>
                    <a:pt x="204" y="198"/>
                  </a:lnTo>
                  <a:lnTo>
                    <a:pt x="234" y="198"/>
                  </a:lnTo>
                  <a:lnTo>
                    <a:pt x="234" y="180"/>
                  </a:lnTo>
                  <a:lnTo>
                    <a:pt x="246" y="192"/>
                  </a:lnTo>
                  <a:lnTo>
                    <a:pt x="252" y="180"/>
                  </a:lnTo>
                  <a:lnTo>
                    <a:pt x="258" y="174"/>
                  </a:lnTo>
                  <a:lnTo>
                    <a:pt x="270" y="168"/>
                  </a:lnTo>
                  <a:lnTo>
                    <a:pt x="288" y="168"/>
                  </a:lnTo>
                  <a:lnTo>
                    <a:pt x="288" y="174"/>
                  </a:lnTo>
                  <a:lnTo>
                    <a:pt x="282" y="180"/>
                  </a:lnTo>
                  <a:lnTo>
                    <a:pt x="294" y="180"/>
                  </a:lnTo>
                  <a:lnTo>
                    <a:pt x="294" y="174"/>
                  </a:lnTo>
                  <a:lnTo>
                    <a:pt x="288" y="168"/>
                  </a:lnTo>
                  <a:lnTo>
                    <a:pt x="288" y="156"/>
                  </a:lnTo>
                  <a:lnTo>
                    <a:pt x="282" y="150"/>
                  </a:lnTo>
                  <a:lnTo>
                    <a:pt x="282" y="144"/>
                  </a:lnTo>
                  <a:lnTo>
                    <a:pt x="294" y="144"/>
                  </a:lnTo>
                  <a:lnTo>
                    <a:pt x="294" y="138"/>
                  </a:lnTo>
                  <a:lnTo>
                    <a:pt x="288" y="126"/>
                  </a:lnTo>
                  <a:lnTo>
                    <a:pt x="288" y="120"/>
                  </a:lnTo>
                  <a:lnTo>
                    <a:pt x="294" y="114"/>
                  </a:lnTo>
                  <a:lnTo>
                    <a:pt x="312" y="114"/>
                  </a:lnTo>
                  <a:lnTo>
                    <a:pt x="306" y="96"/>
                  </a:lnTo>
                  <a:lnTo>
                    <a:pt x="312" y="96"/>
                  </a:lnTo>
                  <a:lnTo>
                    <a:pt x="318" y="102"/>
                  </a:lnTo>
                  <a:lnTo>
                    <a:pt x="336" y="102"/>
                  </a:lnTo>
                  <a:lnTo>
                    <a:pt x="342" y="96"/>
                  </a:lnTo>
                  <a:lnTo>
                    <a:pt x="324" y="78"/>
                  </a:lnTo>
                  <a:lnTo>
                    <a:pt x="324" y="72"/>
                  </a:lnTo>
                  <a:lnTo>
                    <a:pt x="330" y="66"/>
                  </a:lnTo>
                  <a:lnTo>
                    <a:pt x="330" y="60"/>
                  </a:lnTo>
                  <a:close/>
                </a:path>
              </a:pathLst>
            </a:custGeom>
            <a:solidFill>
              <a:srgbClr val="6BBA56"/>
            </a:solidFill>
            <a:ln w="635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50" name="Latvia" descr="© INSCALE GmbH, 05.05.2010&#10;http://www.presentationload.com/">
              <a:extLst>
                <a:ext uri="{FF2B5EF4-FFF2-40B4-BE49-F238E27FC236}">
                  <a16:creationId xmlns:a16="http://schemas.microsoft.com/office/drawing/2014/main" id="{C844CE93-985D-47EA-9AE7-21FDED798B74}"/>
                </a:ext>
              </a:extLst>
            </p:cNvPr>
            <p:cNvSpPr>
              <a:spLocks/>
            </p:cNvSpPr>
            <p:nvPr/>
          </p:nvSpPr>
          <p:spPr bwMode="gray">
            <a:xfrm>
              <a:off x="6150025" y="2440379"/>
              <a:ext cx="188991" cy="80996"/>
            </a:xfrm>
            <a:custGeom>
              <a:avLst/>
              <a:gdLst>
                <a:gd name="T0" fmla="*/ 2147483647 w 426"/>
                <a:gd name="T1" fmla="*/ 2147483647 h 180"/>
                <a:gd name="T2" fmla="*/ 2147483647 w 426"/>
                <a:gd name="T3" fmla="*/ 2147483647 h 180"/>
                <a:gd name="T4" fmla="*/ 2147483647 w 426"/>
                <a:gd name="T5" fmla="*/ 2147483647 h 180"/>
                <a:gd name="T6" fmla="*/ 2147483647 w 426"/>
                <a:gd name="T7" fmla="*/ 2147483647 h 180"/>
                <a:gd name="T8" fmla="*/ 2147483647 w 426"/>
                <a:gd name="T9" fmla="*/ 2147483647 h 180"/>
                <a:gd name="T10" fmla="*/ 2147483647 w 426"/>
                <a:gd name="T11" fmla="*/ 2147483647 h 180"/>
                <a:gd name="T12" fmla="*/ 2147483647 w 426"/>
                <a:gd name="T13" fmla="*/ 2147483647 h 180"/>
                <a:gd name="T14" fmla="*/ 2147483647 w 426"/>
                <a:gd name="T15" fmla="*/ 2147483647 h 180"/>
                <a:gd name="T16" fmla="*/ 2147483647 w 426"/>
                <a:gd name="T17" fmla="*/ 2147483647 h 180"/>
                <a:gd name="T18" fmla="*/ 2147483647 w 426"/>
                <a:gd name="T19" fmla="*/ 2147483647 h 180"/>
                <a:gd name="T20" fmla="*/ 2147483647 w 426"/>
                <a:gd name="T21" fmla="*/ 2147483647 h 180"/>
                <a:gd name="T22" fmla="*/ 2147483647 w 426"/>
                <a:gd name="T23" fmla="*/ 2147483647 h 180"/>
                <a:gd name="T24" fmla="*/ 2147483647 w 426"/>
                <a:gd name="T25" fmla="*/ 2147483647 h 180"/>
                <a:gd name="T26" fmla="*/ 2147483647 w 426"/>
                <a:gd name="T27" fmla="*/ 2147483647 h 180"/>
                <a:gd name="T28" fmla="*/ 2147483647 w 426"/>
                <a:gd name="T29" fmla="*/ 2147483647 h 180"/>
                <a:gd name="T30" fmla="*/ 2147483647 w 426"/>
                <a:gd name="T31" fmla="*/ 2147483647 h 180"/>
                <a:gd name="T32" fmla="*/ 2147483647 w 426"/>
                <a:gd name="T33" fmla="*/ 2147483647 h 180"/>
                <a:gd name="T34" fmla="*/ 2147483647 w 426"/>
                <a:gd name="T35" fmla="*/ 2147483647 h 180"/>
                <a:gd name="T36" fmla="*/ 2147483647 w 426"/>
                <a:gd name="T37" fmla="*/ 2147483647 h 180"/>
                <a:gd name="T38" fmla="*/ 2147483647 w 426"/>
                <a:gd name="T39" fmla="*/ 2147483647 h 180"/>
                <a:gd name="T40" fmla="*/ 2147483647 w 426"/>
                <a:gd name="T41" fmla="*/ 2147483647 h 180"/>
                <a:gd name="T42" fmla="*/ 2147483647 w 426"/>
                <a:gd name="T43" fmla="*/ 2147483647 h 180"/>
                <a:gd name="T44" fmla="*/ 2147483647 w 426"/>
                <a:gd name="T45" fmla="*/ 2147483647 h 180"/>
                <a:gd name="T46" fmla="*/ 2147483647 w 426"/>
                <a:gd name="T47" fmla="*/ 2147483647 h 180"/>
                <a:gd name="T48" fmla="*/ 2147483647 w 426"/>
                <a:gd name="T49" fmla="*/ 2147483647 h 180"/>
                <a:gd name="T50" fmla="*/ 2147483647 w 426"/>
                <a:gd name="T51" fmla="*/ 2147483647 h 180"/>
                <a:gd name="T52" fmla="*/ 2147483647 w 426"/>
                <a:gd name="T53" fmla="*/ 2147483647 h 180"/>
                <a:gd name="T54" fmla="*/ 2147483647 w 426"/>
                <a:gd name="T55" fmla="*/ 2147483647 h 180"/>
                <a:gd name="T56" fmla="*/ 2147483647 w 426"/>
                <a:gd name="T57" fmla="*/ 2147483647 h 180"/>
                <a:gd name="T58" fmla="*/ 2147483647 w 426"/>
                <a:gd name="T59" fmla="*/ 2147483647 h 180"/>
                <a:gd name="T60" fmla="*/ 2147483647 w 426"/>
                <a:gd name="T61" fmla="*/ 0 h 180"/>
                <a:gd name="T62" fmla="*/ 2147483647 w 426"/>
                <a:gd name="T63" fmla="*/ 2147483647 h 180"/>
                <a:gd name="T64" fmla="*/ 2147483647 w 426"/>
                <a:gd name="T65" fmla="*/ 2147483647 h 180"/>
                <a:gd name="T66" fmla="*/ 2147483647 w 426"/>
                <a:gd name="T67" fmla="*/ 2147483647 h 180"/>
                <a:gd name="T68" fmla="*/ 2147483647 w 426"/>
                <a:gd name="T69" fmla="*/ 2147483647 h 180"/>
                <a:gd name="T70" fmla="*/ 2147483647 w 426"/>
                <a:gd name="T71" fmla="*/ 2147483647 h 180"/>
                <a:gd name="T72" fmla="*/ 2147483647 w 426"/>
                <a:gd name="T73" fmla="*/ 2147483647 h 180"/>
                <a:gd name="T74" fmla="*/ 2147483647 w 426"/>
                <a:gd name="T75" fmla="*/ 2147483647 h 180"/>
                <a:gd name="T76" fmla="*/ 2147483647 w 426"/>
                <a:gd name="T77" fmla="*/ 2147483647 h 180"/>
                <a:gd name="T78" fmla="*/ 2147483647 w 426"/>
                <a:gd name="T79" fmla="*/ 2147483647 h 180"/>
                <a:gd name="T80" fmla="*/ 2147483647 w 426"/>
                <a:gd name="T81" fmla="*/ 2147483647 h 180"/>
                <a:gd name="T82" fmla="*/ 2147483647 w 426"/>
                <a:gd name="T83" fmla="*/ 2147483647 h 180"/>
                <a:gd name="T84" fmla="*/ 0 w 426"/>
                <a:gd name="T85" fmla="*/ 2147483647 h 180"/>
                <a:gd name="T86" fmla="*/ 2147483647 w 426"/>
                <a:gd name="T87" fmla="*/ 2147483647 h 18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426"/>
                <a:gd name="T133" fmla="*/ 0 h 180"/>
                <a:gd name="T134" fmla="*/ 426 w 426"/>
                <a:gd name="T135" fmla="*/ 180 h 180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426" h="180">
                  <a:moveTo>
                    <a:pt x="6" y="144"/>
                  </a:moveTo>
                  <a:lnTo>
                    <a:pt x="6" y="138"/>
                  </a:lnTo>
                  <a:lnTo>
                    <a:pt x="12" y="138"/>
                  </a:lnTo>
                  <a:lnTo>
                    <a:pt x="24" y="132"/>
                  </a:lnTo>
                  <a:lnTo>
                    <a:pt x="66" y="132"/>
                  </a:lnTo>
                  <a:lnTo>
                    <a:pt x="78" y="120"/>
                  </a:lnTo>
                  <a:lnTo>
                    <a:pt x="96" y="120"/>
                  </a:lnTo>
                  <a:lnTo>
                    <a:pt x="102" y="126"/>
                  </a:lnTo>
                  <a:lnTo>
                    <a:pt x="108" y="126"/>
                  </a:lnTo>
                  <a:lnTo>
                    <a:pt x="114" y="132"/>
                  </a:lnTo>
                  <a:lnTo>
                    <a:pt x="120" y="132"/>
                  </a:lnTo>
                  <a:lnTo>
                    <a:pt x="126" y="126"/>
                  </a:lnTo>
                  <a:lnTo>
                    <a:pt x="132" y="126"/>
                  </a:lnTo>
                  <a:lnTo>
                    <a:pt x="144" y="132"/>
                  </a:lnTo>
                  <a:lnTo>
                    <a:pt x="150" y="132"/>
                  </a:lnTo>
                  <a:lnTo>
                    <a:pt x="156" y="138"/>
                  </a:lnTo>
                  <a:lnTo>
                    <a:pt x="162" y="138"/>
                  </a:lnTo>
                  <a:lnTo>
                    <a:pt x="168" y="132"/>
                  </a:lnTo>
                  <a:lnTo>
                    <a:pt x="180" y="132"/>
                  </a:lnTo>
                  <a:lnTo>
                    <a:pt x="186" y="138"/>
                  </a:lnTo>
                  <a:lnTo>
                    <a:pt x="204" y="138"/>
                  </a:lnTo>
                  <a:lnTo>
                    <a:pt x="216" y="126"/>
                  </a:lnTo>
                  <a:lnTo>
                    <a:pt x="228" y="126"/>
                  </a:lnTo>
                  <a:lnTo>
                    <a:pt x="234" y="132"/>
                  </a:lnTo>
                  <a:lnTo>
                    <a:pt x="240" y="144"/>
                  </a:lnTo>
                  <a:lnTo>
                    <a:pt x="270" y="144"/>
                  </a:lnTo>
                  <a:lnTo>
                    <a:pt x="282" y="150"/>
                  </a:lnTo>
                  <a:lnTo>
                    <a:pt x="288" y="150"/>
                  </a:lnTo>
                  <a:lnTo>
                    <a:pt x="300" y="162"/>
                  </a:lnTo>
                  <a:lnTo>
                    <a:pt x="318" y="174"/>
                  </a:lnTo>
                  <a:lnTo>
                    <a:pt x="336" y="180"/>
                  </a:lnTo>
                  <a:lnTo>
                    <a:pt x="360" y="168"/>
                  </a:lnTo>
                  <a:lnTo>
                    <a:pt x="378" y="168"/>
                  </a:lnTo>
                  <a:lnTo>
                    <a:pt x="384" y="174"/>
                  </a:lnTo>
                  <a:lnTo>
                    <a:pt x="390" y="168"/>
                  </a:lnTo>
                  <a:lnTo>
                    <a:pt x="396" y="168"/>
                  </a:lnTo>
                  <a:lnTo>
                    <a:pt x="402" y="162"/>
                  </a:lnTo>
                  <a:lnTo>
                    <a:pt x="408" y="150"/>
                  </a:lnTo>
                  <a:lnTo>
                    <a:pt x="414" y="144"/>
                  </a:lnTo>
                  <a:lnTo>
                    <a:pt x="420" y="150"/>
                  </a:lnTo>
                  <a:lnTo>
                    <a:pt x="426" y="150"/>
                  </a:lnTo>
                  <a:lnTo>
                    <a:pt x="426" y="126"/>
                  </a:lnTo>
                  <a:lnTo>
                    <a:pt x="414" y="114"/>
                  </a:lnTo>
                  <a:lnTo>
                    <a:pt x="408" y="102"/>
                  </a:lnTo>
                  <a:lnTo>
                    <a:pt x="402" y="96"/>
                  </a:lnTo>
                  <a:lnTo>
                    <a:pt x="378" y="90"/>
                  </a:lnTo>
                  <a:lnTo>
                    <a:pt x="384" y="72"/>
                  </a:lnTo>
                  <a:lnTo>
                    <a:pt x="402" y="72"/>
                  </a:lnTo>
                  <a:lnTo>
                    <a:pt x="402" y="66"/>
                  </a:lnTo>
                  <a:lnTo>
                    <a:pt x="396" y="60"/>
                  </a:lnTo>
                  <a:lnTo>
                    <a:pt x="384" y="54"/>
                  </a:lnTo>
                  <a:lnTo>
                    <a:pt x="372" y="42"/>
                  </a:lnTo>
                  <a:lnTo>
                    <a:pt x="354" y="42"/>
                  </a:lnTo>
                  <a:lnTo>
                    <a:pt x="348" y="36"/>
                  </a:lnTo>
                  <a:lnTo>
                    <a:pt x="330" y="36"/>
                  </a:lnTo>
                  <a:lnTo>
                    <a:pt x="324" y="42"/>
                  </a:lnTo>
                  <a:lnTo>
                    <a:pt x="306" y="42"/>
                  </a:lnTo>
                  <a:lnTo>
                    <a:pt x="288" y="24"/>
                  </a:lnTo>
                  <a:lnTo>
                    <a:pt x="276" y="18"/>
                  </a:lnTo>
                  <a:lnTo>
                    <a:pt x="270" y="12"/>
                  </a:lnTo>
                  <a:lnTo>
                    <a:pt x="246" y="0"/>
                  </a:lnTo>
                  <a:lnTo>
                    <a:pt x="216" y="0"/>
                  </a:lnTo>
                  <a:lnTo>
                    <a:pt x="186" y="12"/>
                  </a:lnTo>
                  <a:lnTo>
                    <a:pt x="174" y="12"/>
                  </a:lnTo>
                  <a:lnTo>
                    <a:pt x="180" y="24"/>
                  </a:lnTo>
                  <a:lnTo>
                    <a:pt x="180" y="30"/>
                  </a:lnTo>
                  <a:lnTo>
                    <a:pt x="186" y="42"/>
                  </a:lnTo>
                  <a:lnTo>
                    <a:pt x="186" y="60"/>
                  </a:lnTo>
                  <a:lnTo>
                    <a:pt x="192" y="66"/>
                  </a:lnTo>
                  <a:lnTo>
                    <a:pt x="186" y="78"/>
                  </a:lnTo>
                  <a:lnTo>
                    <a:pt x="156" y="78"/>
                  </a:lnTo>
                  <a:lnTo>
                    <a:pt x="138" y="72"/>
                  </a:lnTo>
                  <a:lnTo>
                    <a:pt x="126" y="72"/>
                  </a:lnTo>
                  <a:lnTo>
                    <a:pt x="114" y="54"/>
                  </a:lnTo>
                  <a:lnTo>
                    <a:pt x="84" y="24"/>
                  </a:lnTo>
                  <a:lnTo>
                    <a:pt x="72" y="24"/>
                  </a:lnTo>
                  <a:lnTo>
                    <a:pt x="60" y="30"/>
                  </a:lnTo>
                  <a:lnTo>
                    <a:pt x="48" y="30"/>
                  </a:lnTo>
                  <a:lnTo>
                    <a:pt x="36" y="36"/>
                  </a:lnTo>
                  <a:lnTo>
                    <a:pt x="30" y="42"/>
                  </a:lnTo>
                  <a:lnTo>
                    <a:pt x="24" y="54"/>
                  </a:lnTo>
                  <a:lnTo>
                    <a:pt x="24" y="66"/>
                  </a:lnTo>
                  <a:lnTo>
                    <a:pt x="18" y="78"/>
                  </a:lnTo>
                  <a:lnTo>
                    <a:pt x="6" y="84"/>
                  </a:lnTo>
                  <a:lnTo>
                    <a:pt x="0" y="96"/>
                  </a:lnTo>
                  <a:lnTo>
                    <a:pt x="0" y="120"/>
                  </a:lnTo>
                  <a:lnTo>
                    <a:pt x="6" y="132"/>
                  </a:lnTo>
                  <a:lnTo>
                    <a:pt x="6" y="150"/>
                  </a:lnTo>
                  <a:lnTo>
                    <a:pt x="6" y="144"/>
                  </a:lnTo>
                  <a:close/>
                </a:path>
              </a:pathLst>
            </a:custGeom>
            <a:solidFill>
              <a:srgbClr val="6BBA56"/>
            </a:solidFill>
            <a:ln w="635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51" name="Ireland" descr="© INSCALE GmbH, 05.05.2010&#10;http://www.presentationload.com/">
              <a:extLst>
                <a:ext uri="{FF2B5EF4-FFF2-40B4-BE49-F238E27FC236}">
                  <a16:creationId xmlns:a16="http://schemas.microsoft.com/office/drawing/2014/main" id="{3F6DC474-88AC-4703-ABF2-FCB2F0EE44A6}"/>
                </a:ext>
              </a:extLst>
            </p:cNvPr>
            <p:cNvSpPr>
              <a:spLocks/>
            </p:cNvSpPr>
            <p:nvPr/>
          </p:nvSpPr>
          <p:spPr bwMode="gray">
            <a:xfrm>
              <a:off x="5313067" y="2535668"/>
              <a:ext cx="123876" cy="133405"/>
            </a:xfrm>
            <a:custGeom>
              <a:avLst/>
              <a:gdLst>
                <a:gd name="T0" fmla="*/ 2147483647 w 282"/>
                <a:gd name="T1" fmla="*/ 2147483647 h 300"/>
                <a:gd name="T2" fmla="*/ 2147483647 w 282"/>
                <a:gd name="T3" fmla="*/ 2147483647 h 300"/>
                <a:gd name="T4" fmla="*/ 2147483647 w 282"/>
                <a:gd name="T5" fmla="*/ 2147483647 h 300"/>
                <a:gd name="T6" fmla="*/ 2147483647 w 282"/>
                <a:gd name="T7" fmla="*/ 2147483647 h 300"/>
                <a:gd name="T8" fmla="*/ 2147483647 w 282"/>
                <a:gd name="T9" fmla="*/ 2147483647 h 300"/>
                <a:gd name="T10" fmla="*/ 2147483647 w 282"/>
                <a:gd name="T11" fmla="*/ 2147483647 h 300"/>
                <a:gd name="T12" fmla="*/ 2147483647 w 282"/>
                <a:gd name="T13" fmla="*/ 2147483647 h 300"/>
                <a:gd name="T14" fmla="*/ 2147483647 w 282"/>
                <a:gd name="T15" fmla="*/ 2147483647 h 300"/>
                <a:gd name="T16" fmla="*/ 2147483647 w 282"/>
                <a:gd name="T17" fmla="*/ 2147483647 h 300"/>
                <a:gd name="T18" fmla="*/ 2147483647 w 282"/>
                <a:gd name="T19" fmla="*/ 2147483647 h 300"/>
                <a:gd name="T20" fmla="*/ 2147483647 w 282"/>
                <a:gd name="T21" fmla="*/ 2147483647 h 300"/>
                <a:gd name="T22" fmla="*/ 2147483647 w 282"/>
                <a:gd name="T23" fmla="*/ 2147483647 h 300"/>
                <a:gd name="T24" fmla="*/ 2147483647 w 282"/>
                <a:gd name="T25" fmla="*/ 0 h 300"/>
                <a:gd name="T26" fmla="*/ 2147483647 w 282"/>
                <a:gd name="T27" fmla="*/ 2147483647 h 300"/>
                <a:gd name="T28" fmla="*/ 2147483647 w 282"/>
                <a:gd name="T29" fmla="*/ 2147483647 h 300"/>
                <a:gd name="T30" fmla="*/ 2147483647 w 282"/>
                <a:gd name="T31" fmla="*/ 2147483647 h 300"/>
                <a:gd name="T32" fmla="*/ 2147483647 w 282"/>
                <a:gd name="T33" fmla="*/ 2147483647 h 300"/>
                <a:gd name="T34" fmla="*/ 2147483647 w 282"/>
                <a:gd name="T35" fmla="*/ 2147483647 h 300"/>
                <a:gd name="T36" fmla="*/ 2147483647 w 282"/>
                <a:gd name="T37" fmla="*/ 2147483647 h 300"/>
                <a:gd name="T38" fmla="*/ 2147483647 w 282"/>
                <a:gd name="T39" fmla="*/ 2147483647 h 300"/>
                <a:gd name="T40" fmla="*/ 2147483647 w 282"/>
                <a:gd name="T41" fmla="*/ 2147483647 h 300"/>
                <a:gd name="T42" fmla="*/ 2147483647 w 282"/>
                <a:gd name="T43" fmla="*/ 2147483647 h 300"/>
                <a:gd name="T44" fmla="*/ 2147483647 w 282"/>
                <a:gd name="T45" fmla="*/ 2147483647 h 300"/>
                <a:gd name="T46" fmla="*/ 2147483647 w 282"/>
                <a:gd name="T47" fmla="*/ 2147483647 h 300"/>
                <a:gd name="T48" fmla="*/ 2147483647 w 282"/>
                <a:gd name="T49" fmla="*/ 2147483647 h 300"/>
                <a:gd name="T50" fmla="*/ 2147483647 w 282"/>
                <a:gd name="T51" fmla="*/ 2147483647 h 300"/>
                <a:gd name="T52" fmla="*/ 2147483647 w 282"/>
                <a:gd name="T53" fmla="*/ 2147483647 h 300"/>
                <a:gd name="T54" fmla="*/ 2147483647 w 282"/>
                <a:gd name="T55" fmla="*/ 2147483647 h 300"/>
                <a:gd name="T56" fmla="*/ 2147483647 w 282"/>
                <a:gd name="T57" fmla="*/ 2147483647 h 300"/>
                <a:gd name="T58" fmla="*/ 2147483647 w 282"/>
                <a:gd name="T59" fmla="*/ 2147483647 h 300"/>
                <a:gd name="T60" fmla="*/ 2147483647 w 282"/>
                <a:gd name="T61" fmla="*/ 2147483647 h 300"/>
                <a:gd name="T62" fmla="*/ 2147483647 w 282"/>
                <a:gd name="T63" fmla="*/ 2147483647 h 300"/>
                <a:gd name="T64" fmla="*/ 2147483647 w 282"/>
                <a:gd name="T65" fmla="*/ 2147483647 h 300"/>
                <a:gd name="T66" fmla="*/ 2147483647 w 282"/>
                <a:gd name="T67" fmla="*/ 2147483647 h 300"/>
                <a:gd name="T68" fmla="*/ 2147483647 w 282"/>
                <a:gd name="T69" fmla="*/ 2147483647 h 300"/>
                <a:gd name="T70" fmla="*/ 2147483647 w 282"/>
                <a:gd name="T71" fmla="*/ 2147483647 h 300"/>
                <a:gd name="T72" fmla="*/ 2147483647 w 282"/>
                <a:gd name="T73" fmla="*/ 2147483647 h 300"/>
                <a:gd name="T74" fmla="*/ 2147483647 w 282"/>
                <a:gd name="T75" fmla="*/ 2147483647 h 300"/>
                <a:gd name="T76" fmla="*/ 2147483647 w 282"/>
                <a:gd name="T77" fmla="*/ 2147483647 h 300"/>
                <a:gd name="T78" fmla="*/ 2147483647 w 282"/>
                <a:gd name="T79" fmla="*/ 2147483647 h 300"/>
                <a:gd name="T80" fmla="*/ 0 w 282"/>
                <a:gd name="T81" fmla="*/ 2147483647 h 300"/>
                <a:gd name="T82" fmla="*/ 2147483647 w 282"/>
                <a:gd name="T83" fmla="*/ 2147483647 h 300"/>
                <a:gd name="T84" fmla="*/ 2147483647 w 282"/>
                <a:gd name="T85" fmla="*/ 2147483647 h 300"/>
                <a:gd name="T86" fmla="*/ 2147483647 w 282"/>
                <a:gd name="T87" fmla="*/ 2147483647 h 300"/>
                <a:gd name="T88" fmla="*/ 2147483647 w 282"/>
                <a:gd name="T89" fmla="*/ 2147483647 h 300"/>
                <a:gd name="T90" fmla="*/ 2147483647 w 282"/>
                <a:gd name="T91" fmla="*/ 2147483647 h 300"/>
                <a:gd name="T92" fmla="*/ 2147483647 w 282"/>
                <a:gd name="T93" fmla="*/ 2147483647 h 300"/>
                <a:gd name="T94" fmla="*/ 2147483647 w 282"/>
                <a:gd name="T95" fmla="*/ 2147483647 h 300"/>
                <a:gd name="T96" fmla="*/ 2147483647 w 282"/>
                <a:gd name="T97" fmla="*/ 2147483647 h 300"/>
                <a:gd name="T98" fmla="*/ 2147483647 w 282"/>
                <a:gd name="T99" fmla="*/ 2147483647 h 300"/>
                <a:gd name="T100" fmla="*/ 2147483647 w 282"/>
                <a:gd name="T101" fmla="*/ 2147483647 h 300"/>
                <a:gd name="T102" fmla="*/ 2147483647 w 282"/>
                <a:gd name="T103" fmla="*/ 2147483647 h 300"/>
                <a:gd name="T104" fmla="*/ 2147483647 w 282"/>
                <a:gd name="T105" fmla="*/ 2147483647 h 300"/>
                <a:gd name="T106" fmla="*/ 2147483647 w 282"/>
                <a:gd name="T107" fmla="*/ 2147483647 h 300"/>
                <a:gd name="T108" fmla="*/ 2147483647 w 282"/>
                <a:gd name="T109" fmla="*/ 2147483647 h 300"/>
                <a:gd name="T110" fmla="*/ 2147483647 w 282"/>
                <a:gd name="T111" fmla="*/ 2147483647 h 300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282"/>
                <a:gd name="T169" fmla="*/ 0 h 300"/>
                <a:gd name="T170" fmla="*/ 282 w 282"/>
                <a:gd name="T171" fmla="*/ 300 h 300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282" h="300">
                  <a:moveTo>
                    <a:pt x="276" y="156"/>
                  </a:moveTo>
                  <a:lnTo>
                    <a:pt x="276" y="144"/>
                  </a:lnTo>
                  <a:lnTo>
                    <a:pt x="270" y="132"/>
                  </a:lnTo>
                  <a:lnTo>
                    <a:pt x="264" y="126"/>
                  </a:lnTo>
                  <a:lnTo>
                    <a:pt x="264" y="114"/>
                  </a:lnTo>
                  <a:lnTo>
                    <a:pt x="258" y="108"/>
                  </a:lnTo>
                  <a:lnTo>
                    <a:pt x="258" y="102"/>
                  </a:lnTo>
                  <a:lnTo>
                    <a:pt x="276" y="102"/>
                  </a:lnTo>
                  <a:lnTo>
                    <a:pt x="282" y="96"/>
                  </a:lnTo>
                  <a:lnTo>
                    <a:pt x="246" y="90"/>
                  </a:lnTo>
                  <a:lnTo>
                    <a:pt x="228" y="66"/>
                  </a:lnTo>
                  <a:lnTo>
                    <a:pt x="204" y="90"/>
                  </a:lnTo>
                  <a:lnTo>
                    <a:pt x="192" y="90"/>
                  </a:lnTo>
                  <a:lnTo>
                    <a:pt x="168" y="78"/>
                  </a:lnTo>
                  <a:lnTo>
                    <a:pt x="162" y="72"/>
                  </a:lnTo>
                  <a:lnTo>
                    <a:pt x="174" y="60"/>
                  </a:lnTo>
                  <a:lnTo>
                    <a:pt x="180" y="60"/>
                  </a:lnTo>
                  <a:lnTo>
                    <a:pt x="186" y="54"/>
                  </a:lnTo>
                  <a:lnTo>
                    <a:pt x="192" y="54"/>
                  </a:lnTo>
                  <a:lnTo>
                    <a:pt x="192" y="42"/>
                  </a:lnTo>
                  <a:lnTo>
                    <a:pt x="234" y="18"/>
                  </a:lnTo>
                  <a:lnTo>
                    <a:pt x="240" y="12"/>
                  </a:lnTo>
                  <a:lnTo>
                    <a:pt x="240" y="6"/>
                  </a:lnTo>
                  <a:lnTo>
                    <a:pt x="234" y="6"/>
                  </a:lnTo>
                  <a:lnTo>
                    <a:pt x="228" y="0"/>
                  </a:lnTo>
                  <a:lnTo>
                    <a:pt x="222" y="0"/>
                  </a:lnTo>
                  <a:lnTo>
                    <a:pt x="210" y="6"/>
                  </a:lnTo>
                  <a:lnTo>
                    <a:pt x="204" y="18"/>
                  </a:lnTo>
                  <a:lnTo>
                    <a:pt x="198" y="6"/>
                  </a:lnTo>
                  <a:lnTo>
                    <a:pt x="174" y="6"/>
                  </a:lnTo>
                  <a:lnTo>
                    <a:pt x="162" y="12"/>
                  </a:lnTo>
                  <a:lnTo>
                    <a:pt x="156" y="12"/>
                  </a:lnTo>
                  <a:lnTo>
                    <a:pt x="150" y="18"/>
                  </a:lnTo>
                  <a:lnTo>
                    <a:pt x="150" y="30"/>
                  </a:lnTo>
                  <a:lnTo>
                    <a:pt x="144" y="36"/>
                  </a:lnTo>
                  <a:lnTo>
                    <a:pt x="144" y="42"/>
                  </a:lnTo>
                  <a:lnTo>
                    <a:pt x="126" y="42"/>
                  </a:lnTo>
                  <a:lnTo>
                    <a:pt x="120" y="48"/>
                  </a:lnTo>
                  <a:lnTo>
                    <a:pt x="120" y="54"/>
                  </a:lnTo>
                  <a:lnTo>
                    <a:pt x="138" y="54"/>
                  </a:lnTo>
                  <a:lnTo>
                    <a:pt x="144" y="60"/>
                  </a:lnTo>
                  <a:lnTo>
                    <a:pt x="150" y="60"/>
                  </a:lnTo>
                  <a:lnTo>
                    <a:pt x="150" y="66"/>
                  </a:lnTo>
                  <a:lnTo>
                    <a:pt x="144" y="72"/>
                  </a:lnTo>
                  <a:lnTo>
                    <a:pt x="132" y="72"/>
                  </a:lnTo>
                  <a:lnTo>
                    <a:pt x="132" y="78"/>
                  </a:lnTo>
                  <a:lnTo>
                    <a:pt x="126" y="84"/>
                  </a:lnTo>
                  <a:lnTo>
                    <a:pt x="102" y="84"/>
                  </a:lnTo>
                  <a:lnTo>
                    <a:pt x="102" y="90"/>
                  </a:lnTo>
                  <a:lnTo>
                    <a:pt x="90" y="78"/>
                  </a:lnTo>
                  <a:lnTo>
                    <a:pt x="42" y="78"/>
                  </a:lnTo>
                  <a:lnTo>
                    <a:pt x="42" y="102"/>
                  </a:lnTo>
                  <a:lnTo>
                    <a:pt x="54" y="102"/>
                  </a:lnTo>
                  <a:lnTo>
                    <a:pt x="54" y="108"/>
                  </a:lnTo>
                  <a:lnTo>
                    <a:pt x="60" y="114"/>
                  </a:lnTo>
                  <a:lnTo>
                    <a:pt x="42" y="126"/>
                  </a:lnTo>
                  <a:lnTo>
                    <a:pt x="36" y="126"/>
                  </a:lnTo>
                  <a:lnTo>
                    <a:pt x="30" y="132"/>
                  </a:lnTo>
                  <a:lnTo>
                    <a:pt x="30" y="138"/>
                  </a:lnTo>
                  <a:lnTo>
                    <a:pt x="42" y="150"/>
                  </a:lnTo>
                  <a:lnTo>
                    <a:pt x="54" y="156"/>
                  </a:lnTo>
                  <a:lnTo>
                    <a:pt x="60" y="162"/>
                  </a:lnTo>
                  <a:lnTo>
                    <a:pt x="72" y="162"/>
                  </a:lnTo>
                  <a:lnTo>
                    <a:pt x="78" y="156"/>
                  </a:lnTo>
                  <a:lnTo>
                    <a:pt x="96" y="156"/>
                  </a:lnTo>
                  <a:lnTo>
                    <a:pt x="96" y="168"/>
                  </a:lnTo>
                  <a:lnTo>
                    <a:pt x="90" y="174"/>
                  </a:lnTo>
                  <a:lnTo>
                    <a:pt x="72" y="174"/>
                  </a:lnTo>
                  <a:lnTo>
                    <a:pt x="72" y="192"/>
                  </a:lnTo>
                  <a:lnTo>
                    <a:pt x="54" y="192"/>
                  </a:lnTo>
                  <a:lnTo>
                    <a:pt x="48" y="198"/>
                  </a:lnTo>
                  <a:lnTo>
                    <a:pt x="48" y="210"/>
                  </a:lnTo>
                  <a:lnTo>
                    <a:pt x="42" y="222"/>
                  </a:lnTo>
                  <a:lnTo>
                    <a:pt x="42" y="234"/>
                  </a:lnTo>
                  <a:lnTo>
                    <a:pt x="18" y="234"/>
                  </a:lnTo>
                  <a:lnTo>
                    <a:pt x="12" y="240"/>
                  </a:lnTo>
                  <a:lnTo>
                    <a:pt x="6" y="240"/>
                  </a:lnTo>
                  <a:lnTo>
                    <a:pt x="6" y="246"/>
                  </a:lnTo>
                  <a:lnTo>
                    <a:pt x="12" y="246"/>
                  </a:lnTo>
                  <a:lnTo>
                    <a:pt x="18" y="252"/>
                  </a:lnTo>
                  <a:lnTo>
                    <a:pt x="6" y="252"/>
                  </a:lnTo>
                  <a:lnTo>
                    <a:pt x="0" y="258"/>
                  </a:lnTo>
                  <a:lnTo>
                    <a:pt x="0" y="270"/>
                  </a:lnTo>
                  <a:lnTo>
                    <a:pt x="42" y="270"/>
                  </a:lnTo>
                  <a:lnTo>
                    <a:pt x="24" y="288"/>
                  </a:lnTo>
                  <a:lnTo>
                    <a:pt x="30" y="282"/>
                  </a:lnTo>
                  <a:lnTo>
                    <a:pt x="48" y="282"/>
                  </a:lnTo>
                  <a:lnTo>
                    <a:pt x="48" y="288"/>
                  </a:lnTo>
                  <a:lnTo>
                    <a:pt x="42" y="288"/>
                  </a:lnTo>
                  <a:lnTo>
                    <a:pt x="36" y="294"/>
                  </a:lnTo>
                  <a:lnTo>
                    <a:pt x="30" y="294"/>
                  </a:lnTo>
                  <a:lnTo>
                    <a:pt x="36" y="300"/>
                  </a:lnTo>
                  <a:lnTo>
                    <a:pt x="60" y="300"/>
                  </a:lnTo>
                  <a:lnTo>
                    <a:pt x="96" y="288"/>
                  </a:lnTo>
                  <a:lnTo>
                    <a:pt x="108" y="282"/>
                  </a:lnTo>
                  <a:lnTo>
                    <a:pt x="120" y="270"/>
                  </a:lnTo>
                  <a:lnTo>
                    <a:pt x="120" y="264"/>
                  </a:lnTo>
                  <a:lnTo>
                    <a:pt x="132" y="270"/>
                  </a:lnTo>
                  <a:lnTo>
                    <a:pt x="138" y="270"/>
                  </a:lnTo>
                  <a:lnTo>
                    <a:pt x="150" y="264"/>
                  </a:lnTo>
                  <a:lnTo>
                    <a:pt x="162" y="252"/>
                  </a:lnTo>
                  <a:lnTo>
                    <a:pt x="180" y="246"/>
                  </a:lnTo>
                  <a:lnTo>
                    <a:pt x="204" y="246"/>
                  </a:lnTo>
                  <a:lnTo>
                    <a:pt x="210" y="240"/>
                  </a:lnTo>
                  <a:lnTo>
                    <a:pt x="252" y="240"/>
                  </a:lnTo>
                  <a:lnTo>
                    <a:pt x="246" y="222"/>
                  </a:lnTo>
                  <a:lnTo>
                    <a:pt x="264" y="222"/>
                  </a:lnTo>
                  <a:lnTo>
                    <a:pt x="264" y="198"/>
                  </a:lnTo>
                  <a:lnTo>
                    <a:pt x="270" y="192"/>
                  </a:lnTo>
                  <a:lnTo>
                    <a:pt x="270" y="180"/>
                  </a:lnTo>
                  <a:lnTo>
                    <a:pt x="276" y="168"/>
                  </a:lnTo>
                  <a:lnTo>
                    <a:pt x="276" y="156"/>
                  </a:lnTo>
                  <a:close/>
                </a:path>
              </a:pathLst>
            </a:custGeom>
            <a:solidFill>
              <a:srgbClr val="6BBA56"/>
            </a:solidFill>
            <a:ln w="635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52" name="Iceland" descr="© INSCALE GmbH, 05.05.2010&#10;http://www.presentationload.com/">
              <a:extLst>
                <a:ext uri="{FF2B5EF4-FFF2-40B4-BE49-F238E27FC236}">
                  <a16:creationId xmlns:a16="http://schemas.microsoft.com/office/drawing/2014/main" id="{A28079D2-13F7-4133-9CAB-F2F465136BB0}"/>
                </a:ext>
              </a:extLst>
            </p:cNvPr>
            <p:cNvSpPr>
              <a:spLocks/>
            </p:cNvSpPr>
            <p:nvPr/>
          </p:nvSpPr>
          <p:spPr bwMode="gray">
            <a:xfrm>
              <a:off x="5046257" y="2165627"/>
              <a:ext cx="254105" cy="98466"/>
            </a:xfrm>
            <a:custGeom>
              <a:avLst/>
              <a:gdLst>
                <a:gd name="T0" fmla="*/ 2147483647 w 570"/>
                <a:gd name="T1" fmla="*/ 2147483647 h 222"/>
                <a:gd name="T2" fmla="*/ 2147483647 w 570"/>
                <a:gd name="T3" fmla="*/ 2147483647 h 222"/>
                <a:gd name="T4" fmla="*/ 2147483647 w 570"/>
                <a:gd name="T5" fmla="*/ 2147483647 h 222"/>
                <a:gd name="T6" fmla="*/ 2147483647 w 570"/>
                <a:gd name="T7" fmla="*/ 2147483647 h 222"/>
                <a:gd name="T8" fmla="*/ 2147483647 w 570"/>
                <a:gd name="T9" fmla="*/ 2147483647 h 222"/>
                <a:gd name="T10" fmla="*/ 2147483647 w 570"/>
                <a:gd name="T11" fmla="*/ 2147483647 h 222"/>
                <a:gd name="T12" fmla="*/ 2147483647 w 570"/>
                <a:gd name="T13" fmla="*/ 2147483647 h 222"/>
                <a:gd name="T14" fmla="*/ 2147483647 w 570"/>
                <a:gd name="T15" fmla="*/ 2147483647 h 222"/>
                <a:gd name="T16" fmla="*/ 2147483647 w 570"/>
                <a:gd name="T17" fmla="*/ 2147483647 h 222"/>
                <a:gd name="T18" fmla="*/ 2147483647 w 570"/>
                <a:gd name="T19" fmla="*/ 2147483647 h 222"/>
                <a:gd name="T20" fmla="*/ 2147483647 w 570"/>
                <a:gd name="T21" fmla="*/ 2147483647 h 222"/>
                <a:gd name="T22" fmla="*/ 2147483647 w 570"/>
                <a:gd name="T23" fmla="*/ 2147483647 h 222"/>
                <a:gd name="T24" fmla="*/ 2147483647 w 570"/>
                <a:gd name="T25" fmla="*/ 2147483647 h 222"/>
                <a:gd name="T26" fmla="*/ 2147483647 w 570"/>
                <a:gd name="T27" fmla="*/ 2147483647 h 222"/>
                <a:gd name="T28" fmla="*/ 2147483647 w 570"/>
                <a:gd name="T29" fmla="*/ 2147483647 h 222"/>
                <a:gd name="T30" fmla="*/ 2147483647 w 570"/>
                <a:gd name="T31" fmla="*/ 2147483647 h 222"/>
                <a:gd name="T32" fmla="*/ 2147483647 w 570"/>
                <a:gd name="T33" fmla="*/ 2147483647 h 222"/>
                <a:gd name="T34" fmla="*/ 2147483647 w 570"/>
                <a:gd name="T35" fmla="*/ 2147483647 h 222"/>
                <a:gd name="T36" fmla="*/ 2147483647 w 570"/>
                <a:gd name="T37" fmla="*/ 2147483647 h 222"/>
                <a:gd name="T38" fmla="*/ 2147483647 w 570"/>
                <a:gd name="T39" fmla="*/ 2147483647 h 222"/>
                <a:gd name="T40" fmla="*/ 2147483647 w 570"/>
                <a:gd name="T41" fmla="*/ 2147483647 h 222"/>
                <a:gd name="T42" fmla="*/ 2147483647 w 570"/>
                <a:gd name="T43" fmla="*/ 2147483647 h 222"/>
                <a:gd name="T44" fmla="*/ 2147483647 w 570"/>
                <a:gd name="T45" fmla="*/ 2147483647 h 222"/>
                <a:gd name="T46" fmla="*/ 2147483647 w 570"/>
                <a:gd name="T47" fmla="*/ 2147483647 h 222"/>
                <a:gd name="T48" fmla="*/ 2147483647 w 570"/>
                <a:gd name="T49" fmla="*/ 2147483647 h 222"/>
                <a:gd name="T50" fmla="*/ 2147483647 w 570"/>
                <a:gd name="T51" fmla="*/ 2147483647 h 222"/>
                <a:gd name="T52" fmla="*/ 2147483647 w 570"/>
                <a:gd name="T53" fmla="*/ 2147483647 h 222"/>
                <a:gd name="T54" fmla="*/ 2147483647 w 570"/>
                <a:gd name="T55" fmla="*/ 2147483647 h 222"/>
                <a:gd name="T56" fmla="*/ 2147483647 w 570"/>
                <a:gd name="T57" fmla="*/ 2147483647 h 222"/>
                <a:gd name="T58" fmla="*/ 2147483647 w 570"/>
                <a:gd name="T59" fmla="*/ 2147483647 h 222"/>
                <a:gd name="T60" fmla="*/ 2147483647 w 570"/>
                <a:gd name="T61" fmla="*/ 2147483647 h 222"/>
                <a:gd name="T62" fmla="*/ 2147483647 w 570"/>
                <a:gd name="T63" fmla="*/ 2147483647 h 222"/>
                <a:gd name="T64" fmla="*/ 2147483647 w 570"/>
                <a:gd name="T65" fmla="*/ 2147483647 h 222"/>
                <a:gd name="T66" fmla="*/ 0 w 570"/>
                <a:gd name="T67" fmla="*/ 2147483647 h 222"/>
                <a:gd name="T68" fmla="*/ 2147483647 w 570"/>
                <a:gd name="T69" fmla="*/ 2147483647 h 222"/>
                <a:gd name="T70" fmla="*/ 2147483647 w 570"/>
                <a:gd name="T71" fmla="*/ 2147483647 h 222"/>
                <a:gd name="T72" fmla="*/ 2147483647 w 570"/>
                <a:gd name="T73" fmla="*/ 2147483647 h 222"/>
                <a:gd name="T74" fmla="*/ 2147483647 w 570"/>
                <a:gd name="T75" fmla="*/ 2147483647 h 222"/>
                <a:gd name="T76" fmla="*/ 2147483647 w 570"/>
                <a:gd name="T77" fmla="*/ 2147483647 h 222"/>
                <a:gd name="T78" fmla="*/ 2147483647 w 570"/>
                <a:gd name="T79" fmla="*/ 2147483647 h 222"/>
                <a:gd name="T80" fmla="*/ 2147483647 w 570"/>
                <a:gd name="T81" fmla="*/ 2147483647 h 222"/>
                <a:gd name="T82" fmla="*/ 2147483647 w 570"/>
                <a:gd name="T83" fmla="*/ 2147483647 h 222"/>
                <a:gd name="T84" fmla="*/ 2147483647 w 570"/>
                <a:gd name="T85" fmla="*/ 2147483647 h 222"/>
                <a:gd name="T86" fmla="*/ 2147483647 w 570"/>
                <a:gd name="T87" fmla="*/ 2147483647 h 222"/>
                <a:gd name="T88" fmla="*/ 2147483647 w 570"/>
                <a:gd name="T89" fmla="*/ 2147483647 h 222"/>
                <a:gd name="T90" fmla="*/ 2147483647 w 570"/>
                <a:gd name="T91" fmla="*/ 2147483647 h 222"/>
                <a:gd name="T92" fmla="*/ 2147483647 w 570"/>
                <a:gd name="T93" fmla="*/ 2147483647 h 222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570"/>
                <a:gd name="T142" fmla="*/ 0 h 222"/>
                <a:gd name="T143" fmla="*/ 570 w 570"/>
                <a:gd name="T144" fmla="*/ 222 h 222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570" h="222">
                  <a:moveTo>
                    <a:pt x="252" y="222"/>
                  </a:moveTo>
                  <a:lnTo>
                    <a:pt x="270" y="216"/>
                  </a:lnTo>
                  <a:lnTo>
                    <a:pt x="306" y="216"/>
                  </a:lnTo>
                  <a:lnTo>
                    <a:pt x="312" y="204"/>
                  </a:lnTo>
                  <a:lnTo>
                    <a:pt x="312" y="192"/>
                  </a:lnTo>
                  <a:lnTo>
                    <a:pt x="324" y="198"/>
                  </a:lnTo>
                  <a:lnTo>
                    <a:pt x="330" y="198"/>
                  </a:lnTo>
                  <a:lnTo>
                    <a:pt x="342" y="204"/>
                  </a:lnTo>
                  <a:lnTo>
                    <a:pt x="348" y="204"/>
                  </a:lnTo>
                  <a:lnTo>
                    <a:pt x="360" y="192"/>
                  </a:lnTo>
                  <a:lnTo>
                    <a:pt x="360" y="186"/>
                  </a:lnTo>
                  <a:lnTo>
                    <a:pt x="372" y="186"/>
                  </a:lnTo>
                  <a:lnTo>
                    <a:pt x="378" y="192"/>
                  </a:lnTo>
                  <a:lnTo>
                    <a:pt x="390" y="192"/>
                  </a:lnTo>
                  <a:lnTo>
                    <a:pt x="414" y="180"/>
                  </a:lnTo>
                  <a:lnTo>
                    <a:pt x="432" y="168"/>
                  </a:lnTo>
                  <a:lnTo>
                    <a:pt x="456" y="156"/>
                  </a:lnTo>
                  <a:lnTo>
                    <a:pt x="474" y="156"/>
                  </a:lnTo>
                  <a:lnTo>
                    <a:pt x="480" y="162"/>
                  </a:lnTo>
                  <a:lnTo>
                    <a:pt x="492" y="162"/>
                  </a:lnTo>
                  <a:lnTo>
                    <a:pt x="504" y="156"/>
                  </a:lnTo>
                  <a:lnTo>
                    <a:pt x="510" y="144"/>
                  </a:lnTo>
                  <a:lnTo>
                    <a:pt x="510" y="138"/>
                  </a:lnTo>
                  <a:lnTo>
                    <a:pt x="516" y="126"/>
                  </a:lnTo>
                  <a:lnTo>
                    <a:pt x="528" y="126"/>
                  </a:lnTo>
                  <a:lnTo>
                    <a:pt x="552" y="114"/>
                  </a:lnTo>
                  <a:lnTo>
                    <a:pt x="564" y="102"/>
                  </a:lnTo>
                  <a:lnTo>
                    <a:pt x="570" y="102"/>
                  </a:lnTo>
                  <a:lnTo>
                    <a:pt x="552" y="102"/>
                  </a:lnTo>
                  <a:lnTo>
                    <a:pt x="570" y="84"/>
                  </a:lnTo>
                  <a:lnTo>
                    <a:pt x="570" y="78"/>
                  </a:lnTo>
                  <a:lnTo>
                    <a:pt x="564" y="72"/>
                  </a:lnTo>
                  <a:lnTo>
                    <a:pt x="552" y="66"/>
                  </a:lnTo>
                  <a:lnTo>
                    <a:pt x="540" y="66"/>
                  </a:lnTo>
                  <a:lnTo>
                    <a:pt x="534" y="72"/>
                  </a:lnTo>
                  <a:lnTo>
                    <a:pt x="528" y="72"/>
                  </a:lnTo>
                  <a:lnTo>
                    <a:pt x="534" y="60"/>
                  </a:lnTo>
                  <a:lnTo>
                    <a:pt x="504" y="60"/>
                  </a:lnTo>
                  <a:lnTo>
                    <a:pt x="522" y="36"/>
                  </a:lnTo>
                  <a:lnTo>
                    <a:pt x="504" y="36"/>
                  </a:lnTo>
                  <a:lnTo>
                    <a:pt x="510" y="18"/>
                  </a:lnTo>
                  <a:lnTo>
                    <a:pt x="480" y="24"/>
                  </a:lnTo>
                  <a:lnTo>
                    <a:pt x="474" y="18"/>
                  </a:lnTo>
                  <a:lnTo>
                    <a:pt x="462" y="12"/>
                  </a:lnTo>
                  <a:lnTo>
                    <a:pt x="456" y="6"/>
                  </a:lnTo>
                  <a:lnTo>
                    <a:pt x="444" y="0"/>
                  </a:lnTo>
                  <a:lnTo>
                    <a:pt x="432" y="0"/>
                  </a:lnTo>
                  <a:lnTo>
                    <a:pt x="432" y="24"/>
                  </a:lnTo>
                  <a:lnTo>
                    <a:pt x="414" y="30"/>
                  </a:lnTo>
                  <a:lnTo>
                    <a:pt x="408" y="30"/>
                  </a:lnTo>
                  <a:lnTo>
                    <a:pt x="402" y="24"/>
                  </a:lnTo>
                  <a:lnTo>
                    <a:pt x="378" y="24"/>
                  </a:lnTo>
                  <a:lnTo>
                    <a:pt x="372" y="30"/>
                  </a:lnTo>
                  <a:lnTo>
                    <a:pt x="366" y="42"/>
                  </a:lnTo>
                  <a:lnTo>
                    <a:pt x="360" y="36"/>
                  </a:lnTo>
                  <a:lnTo>
                    <a:pt x="348" y="30"/>
                  </a:lnTo>
                  <a:lnTo>
                    <a:pt x="342" y="24"/>
                  </a:lnTo>
                  <a:lnTo>
                    <a:pt x="336" y="24"/>
                  </a:lnTo>
                  <a:lnTo>
                    <a:pt x="330" y="30"/>
                  </a:lnTo>
                  <a:lnTo>
                    <a:pt x="330" y="60"/>
                  </a:lnTo>
                  <a:lnTo>
                    <a:pt x="324" y="48"/>
                  </a:lnTo>
                  <a:lnTo>
                    <a:pt x="318" y="42"/>
                  </a:lnTo>
                  <a:lnTo>
                    <a:pt x="306" y="36"/>
                  </a:lnTo>
                  <a:lnTo>
                    <a:pt x="300" y="24"/>
                  </a:lnTo>
                  <a:lnTo>
                    <a:pt x="288" y="24"/>
                  </a:lnTo>
                  <a:lnTo>
                    <a:pt x="288" y="30"/>
                  </a:lnTo>
                  <a:lnTo>
                    <a:pt x="270" y="30"/>
                  </a:lnTo>
                  <a:lnTo>
                    <a:pt x="264" y="36"/>
                  </a:lnTo>
                  <a:lnTo>
                    <a:pt x="264" y="54"/>
                  </a:lnTo>
                  <a:lnTo>
                    <a:pt x="252" y="54"/>
                  </a:lnTo>
                  <a:lnTo>
                    <a:pt x="240" y="42"/>
                  </a:lnTo>
                  <a:lnTo>
                    <a:pt x="228" y="36"/>
                  </a:lnTo>
                  <a:lnTo>
                    <a:pt x="222" y="30"/>
                  </a:lnTo>
                  <a:lnTo>
                    <a:pt x="216" y="30"/>
                  </a:lnTo>
                  <a:lnTo>
                    <a:pt x="216" y="48"/>
                  </a:lnTo>
                  <a:lnTo>
                    <a:pt x="210" y="60"/>
                  </a:lnTo>
                  <a:lnTo>
                    <a:pt x="210" y="72"/>
                  </a:lnTo>
                  <a:lnTo>
                    <a:pt x="204" y="72"/>
                  </a:lnTo>
                  <a:lnTo>
                    <a:pt x="192" y="60"/>
                  </a:lnTo>
                  <a:lnTo>
                    <a:pt x="186" y="60"/>
                  </a:lnTo>
                  <a:lnTo>
                    <a:pt x="162" y="84"/>
                  </a:lnTo>
                  <a:lnTo>
                    <a:pt x="162" y="90"/>
                  </a:lnTo>
                  <a:lnTo>
                    <a:pt x="156" y="84"/>
                  </a:lnTo>
                  <a:lnTo>
                    <a:pt x="144" y="60"/>
                  </a:lnTo>
                  <a:lnTo>
                    <a:pt x="162" y="42"/>
                  </a:lnTo>
                  <a:lnTo>
                    <a:pt x="162" y="36"/>
                  </a:lnTo>
                  <a:lnTo>
                    <a:pt x="156" y="30"/>
                  </a:lnTo>
                  <a:lnTo>
                    <a:pt x="108" y="6"/>
                  </a:lnTo>
                  <a:lnTo>
                    <a:pt x="96" y="6"/>
                  </a:lnTo>
                  <a:lnTo>
                    <a:pt x="96" y="36"/>
                  </a:lnTo>
                  <a:lnTo>
                    <a:pt x="90" y="36"/>
                  </a:lnTo>
                  <a:lnTo>
                    <a:pt x="84" y="30"/>
                  </a:lnTo>
                  <a:lnTo>
                    <a:pt x="78" y="30"/>
                  </a:lnTo>
                  <a:lnTo>
                    <a:pt x="66" y="24"/>
                  </a:lnTo>
                  <a:lnTo>
                    <a:pt x="54" y="24"/>
                  </a:lnTo>
                  <a:lnTo>
                    <a:pt x="42" y="30"/>
                  </a:lnTo>
                  <a:lnTo>
                    <a:pt x="30" y="42"/>
                  </a:lnTo>
                  <a:lnTo>
                    <a:pt x="48" y="54"/>
                  </a:lnTo>
                  <a:lnTo>
                    <a:pt x="30" y="54"/>
                  </a:lnTo>
                  <a:lnTo>
                    <a:pt x="18" y="60"/>
                  </a:lnTo>
                  <a:lnTo>
                    <a:pt x="12" y="66"/>
                  </a:lnTo>
                  <a:lnTo>
                    <a:pt x="0" y="66"/>
                  </a:lnTo>
                  <a:lnTo>
                    <a:pt x="6" y="72"/>
                  </a:lnTo>
                  <a:lnTo>
                    <a:pt x="18" y="78"/>
                  </a:lnTo>
                  <a:lnTo>
                    <a:pt x="30" y="78"/>
                  </a:lnTo>
                  <a:lnTo>
                    <a:pt x="54" y="66"/>
                  </a:lnTo>
                  <a:lnTo>
                    <a:pt x="66" y="66"/>
                  </a:lnTo>
                  <a:lnTo>
                    <a:pt x="72" y="60"/>
                  </a:lnTo>
                  <a:lnTo>
                    <a:pt x="78" y="60"/>
                  </a:lnTo>
                  <a:lnTo>
                    <a:pt x="126" y="72"/>
                  </a:lnTo>
                  <a:lnTo>
                    <a:pt x="90" y="90"/>
                  </a:lnTo>
                  <a:lnTo>
                    <a:pt x="102" y="90"/>
                  </a:lnTo>
                  <a:lnTo>
                    <a:pt x="108" y="96"/>
                  </a:lnTo>
                  <a:lnTo>
                    <a:pt x="114" y="96"/>
                  </a:lnTo>
                  <a:lnTo>
                    <a:pt x="120" y="102"/>
                  </a:lnTo>
                  <a:lnTo>
                    <a:pt x="114" y="102"/>
                  </a:lnTo>
                  <a:lnTo>
                    <a:pt x="108" y="108"/>
                  </a:lnTo>
                  <a:lnTo>
                    <a:pt x="6" y="108"/>
                  </a:lnTo>
                  <a:lnTo>
                    <a:pt x="0" y="114"/>
                  </a:lnTo>
                  <a:lnTo>
                    <a:pt x="12" y="120"/>
                  </a:lnTo>
                  <a:lnTo>
                    <a:pt x="60" y="120"/>
                  </a:lnTo>
                  <a:lnTo>
                    <a:pt x="84" y="132"/>
                  </a:lnTo>
                  <a:lnTo>
                    <a:pt x="90" y="138"/>
                  </a:lnTo>
                  <a:lnTo>
                    <a:pt x="126" y="132"/>
                  </a:lnTo>
                  <a:lnTo>
                    <a:pt x="108" y="150"/>
                  </a:lnTo>
                  <a:lnTo>
                    <a:pt x="120" y="156"/>
                  </a:lnTo>
                  <a:lnTo>
                    <a:pt x="114" y="162"/>
                  </a:lnTo>
                  <a:lnTo>
                    <a:pt x="114" y="168"/>
                  </a:lnTo>
                  <a:lnTo>
                    <a:pt x="108" y="174"/>
                  </a:lnTo>
                  <a:lnTo>
                    <a:pt x="90" y="174"/>
                  </a:lnTo>
                  <a:lnTo>
                    <a:pt x="78" y="180"/>
                  </a:lnTo>
                  <a:lnTo>
                    <a:pt x="54" y="180"/>
                  </a:lnTo>
                  <a:lnTo>
                    <a:pt x="54" y="186"/>
                  </a:lnTo>
                  <a:lnTo>
                    <a:pt x="66" y="192"/>
                  </a:lnTo>
                  <a:lnTo>
                    <a:pt x="120" y="192"/>
                  </a:lnTo>
                  <a:lnTo>
                    <a:pt x="132" y="186"/>
                  </a:lnTo>
                  <a:lnTo>
                    <a:pt x="138" y="180"/>
                  </a:lnTo>
                  <a:lnTo>
                    <a:pt x="168" y="198"/>
                  </a:lnTo>
                  <a:lnTo>
                    <a:pt x="180" y="186"/>
                  </a:lnTo>
                  <a:lnTo>
                    <a:pt x="180" y="198"/>
                  </a:lnTo>
                  <a:lnTo>
                    <a:pt x="228" y="222"/>
                  </a:lnTo>
                  <a:lnTo>
                    <a:pt x="252" y="222"/>
                  </a:lnTo>
                  <a:close/>
                </a:path>
              </a:pathLst>
            </a:custGeom>
            <a:solidFill>
              <a:srgbClr val="6BBA56"/>
            </a:solidFill>
            <a:ln w="0">
              <a:solidFill>
                <a:srgbClr val="B4D2AC">
                  <a:lumMod val="60000"/>
                  <a:lumOff val="4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53" name="Finland" descr="© INSCALE GmbH, 05.05.2010&#10;http://www.presentationload.com/">
              <a:extLst>
                <a:ext uri="{FF2B5EF4-FFF2-40B4-BE49-F238E27FC236}">
                  <a16:creationId xmlns:a16="http://schemas.microsoft.com/office/drawing/2014/main" id="{44CFB88C-3E97-42F1-973A-16586367ADB6}"/>
                </a:ext>
              </a:extLst>
            </p:cNvPr>
            <p:cNvSpPr>
              <a:spLocks/>
            </p:cNvSpPr>
            <p:nvPr/>
          </p:nvSpPr>
          <p:spPr bwMode="gray">
            <a:xfrm>
              <a:off x="6110322" y="2057632"/>
              <a:ext cx="279515" cy="322397"/>
            </a:xfrm>
            <a:custGeom>
              <a:avLst/>
              <a:gdLst>
                <a:gd name="T0" fmla="*/ 2147483647 w 630"/>
                <a:gd name="T1" fmla="*/ 2147483647 h 714"/>
                <a:gd name="T2" fmla="*/ 2147483647 w 630"/>
                <a:gd name="T3" fmla="*/ 2147483647 h 714"/>
                <a:gd name="T4" fmla="*/ 2147483647 w 630"/>
                <a:gd name="T5" fmla="*/ 2147483647 h 714"/>
                <a:gd name="T6" fmla="*/ 2147483647 w 630"/>
                <a:gd name="T7" fmla="*/ 2147483647 h 714"/>
                <a:gd name="T8" fmla="*/ 2147483647 w 630"/>
                <a:gd name="T9" fmla="*/ 2147483647 h 714"/>
                <a:gd name="T10" fmla="*/ 2147483647 w 630"/>
                <a:gd name="T11" fmla="*/ 2147483647 h 714"/>
                <a:gd name="T12" fmla="*/ 2147483647 w 630"/>
                <a:gd name="T13" fmla="*/ 2147483647 h 714"/>
                <a:gd name="T14" fmla="*/ 2147483647 w 630"/>
                <a:gd name="T15" fmla="*/ 2147483647 h 714"/>
                <a:gd name="T16" fmla="*/ 2147483647 w 630"/>
                <a:gd name="T17" fmla="*/ 2147483647 h 714"/>
                <a:gd name="T18" fmla="*/ 2147483647 w 630"/>
                <a:gd name="T19" fmla="*/ 2147483647 h 714"/>
                <a:gd name="T20" fmla="*/ 2147483647 w 630"/>
                <a:gd name="T21" fmla="*/ 2147483647 h 714"/>
                <a:gd name="T22" fmla="*/ 2147483647 w 630"/>
                <a:gd name="T23" fmla="*/ 2147483647 h 714"/>
                <a:gd name="T24" fmla="*/ 2147483647 w 630"/>
                <a:gd name="T25" fmla="*/ 2147483647 h 714"/>
                <a:gd name="T26" fmla="*/ 2147483647 w 630"/>
                <a:gd name="T27" fmla="*/ 2147483647 h 714"/>
                <a:gd name="T28" fmla="*/ 2147483647 w 630"/>
                <a:gd name="T29" fmla="*/ 2147483647 h 714"/>
                <a:gd name="T30" fmla="*/ 2147483647 w 630"/>
                <a:gd name="T31" fmla="*/ 2147483647 h 714"/>
                <a:gd name="T32" fmla="*/ 2147483647 w 630"/>
                <a:gd name="T33" fmla="*/ 2147483647 h 714"/>
                <a:gd name="T34" fmla="*/ 2147483647 w 630"/>
                <a:gd name="T35" fmla="*/ 2147483647 h 714"/>
                <a:gd name="T36" fmla="*/ 2147483647 w 630"/>
                <a:gd name="T37" fmla="*/ 2147483647 h 714"/>
                <a:gd name="T38" fmla="*/ 2147483647 w 630"/>
                <a:gd name="T39" fmla="*/ 2147483647 h 714"/>
                <a:gd name="T40" fmla="*/ 2147483647 w 630"/>
                <a:gd name="T41" fmla="*/ 2147483647 h 714"/>
                <a:gd name="T42" fmla="*/ 2147483647 w 630"/>
                <a:gd name="T43" fmla="*/ 2147483647 h 714"/>
                <a:gd name="T44" fmla="*/ 2147483647 w 630"/>
                <a:gd name="T45" fmla="*/ 2147483647 h 714"/>
                <a:gd name="T46" fmla="*/ 2147483647 w 630"/>
                <a:gd name="T47" fmla="*/ 2147483647 h 714"/>
                <a:gd name="T48" fmla="*/ 2147483647 w 630"/>
                <a:gd name="T49" fmla="*/ 2147483647 h 714"/>
                <a:gd name="T50" fmla="*/ 2147483647 w 630"/>
                <a:gd name="T51" fmla="*/ 2147483647 h 714"/>
                <a:gd name="T52" fmla="*/ 2147483647 w 630"/>
                <a:gd name="T53" fmla="*/ 2147483647 h 714"/>
                <a:gd name="T54" fmla="*/ 2147483647 w 630"/>
                <a:gd name="T55" fmla="*/ 2147483647 h 714"/>
                <a:gd name="T56" fmla="*/ 2147483647 w 630"/>
                <a:gd name="T57" fmla="*/ 2147483647 h 714"/>
                <a:gd name="T58" fmla="*/ 2147483647 w 630"/>
                <a:gd name="T59" fmla="*/ 2147483647 h 714"/>
                <a:gd name="T60" fmla="*/ 2147483647 w 630"/>
                <a:gd name="T61" fmla="*/ 2147483647 h 714"/>
                <a:gd name="T62" fmla="*/ 2147483647 w 630"/>
                <a:gd name="T63" fmla="*/ 2147483647 h 714"/>
                <a:gd name="T64" fmla="*/ 2147483647 w 630"/>
                <a:gd name="T65" fmla="*/ 2147483647 h 714"/>
                <a:gd name="T66" fmla="*/ 2147483647 w 630"/>
                <a:gd name="T67" fmla="*/ 2147483647 h 714"/>
                <a:gd name="T68" fmla="*/ 2147483647 w 630"/>
                <a:gd name="T69" fmla="*/ 2147483647 h 714"/>
                <a:gd name="T70" fmla="*/ 2147483647 w 630"/>
                <a:gd name="T71" fmla="*/ 2147483647 h 714"/>
                <a:gd name="T72" fmla="*/ 2147483647 w 630"/>
                <a:gd name="T73" fmla="*/ 2147483647 h 714"/>
                <a:gd name="T74" fmla="*/ 2147483647 w 630"/>
                <a:gd name="T75" fmla="*/ 2147483647 h 714"/>
                <a:gd name="T76" fmla="*/ 2147483647 w 630"/>
                <a:gd name="T77" fmla="*/ 2147483647 h 714"/>
                <a:gd name="T78" fmla="*/ 2147483647 w 630"/>
                <a:gd name="T79" fmla="*/ 2147483647 h 714"/>
                <a:gd name="T80" fmla="*/ 2147483647 w 630"/>
                <a:gd name="T81" fmla="*/ 2147483647 h 714"/>
                <a:gd name="T82" fmla="*/ 2147483647 w 630"/>
                <a:gd name="T83" fmla="*/ 2147483647 h 714"/>
                <a:gd name="T84" fmla="*/ 2147483647 w 630"/>
                <a:gd name="T85" fmla="*/ 2147483647 h 714"/>
                <a:gd name="T86" fmla="*/ 2147483647 w 630"/>
                <a:gd name="T87" fmla="*/ 2147483647 h 714"/>
                <a:gd name="T88" fmla="*/ 2147483647 w 630"/>
                <a:gd name="T89" fmla="*/ 2147483647 h 714"/>
                <a:gd name="T90" fmla="*/ 2147483647 w 630"/>
                <a:gd name="T91" fmla="*/ 2147483647 h 714"/>
                <a:gd name="T92" fmla="*/ 2147483647 w 630"/>
                <a:gd name="T93" fmla="*/ 2147483647 h 714"/>
                <a:gd name="T94" fmla="*/ 2147483647 w 630"/>
                <a:gd name="T95" fmla="*/ 2147483647 h 714"/>
                <a:gd name="T96" fmla="*/ 2147483647 w 630"/>
                <a:gd name="T97" fmla="*/ 2147483647 h 714"/>
                <a:gd name="T98" fmla="*/ 2147483647 w 630"/>
                <a:gd name="T99" fmla="*/ 2147483647 h 714"/>
                <a:gd name="T100" fmla="*/ 2147483647 w 630"/>
                <a:gd name="T101" fmla="*/ 2147483647 h 714"/>
                <a:gd name="T102" fmla="*/ 2147483647 w 630"/>
                <a:gd name="T103" fmla="*/ 2147483647 h 714"/>
                <a:gd name="T104" fmla="*/ 2147483647 w 630"/>
                <a:gd name="T105" fmla="*/ 2147483647 h 714"/>
                <a:gd name="T106" fmla="*/ 2147483647 w 630"/>
                <a:gd name="T107" fmla="*/ 0 h 714"/>
                <a:gd name="T108" fmla="*/ 2147483647 w 630"/>
                <a:gd name="T109" fmla="*/ 2147483647 h 714"/>
                <a:gd name="T110" fmla="*/ 2147483647 w 630"/>
                <a:gd name="T111" fmla="*/ 2147483647 h 714"/>
                <a:gd name="T112" fmla="*/ 2147483647 w 630"/>
                <a:gd name="T113" fmla="*/ 2147483647 h 714"/>
                <a:gd name="T114" fmla="*/ 2147483647 w 630"/>
                <a:gd name="T115" fmla="*/ 2147483647 h 714"/>
                <a:gd name="T116" fmla="*/ 2147483647 w 630"/>
                <a:gd name="T117" fmla="*/ 2147483647 h 71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630"/>
                <a:gd name="T178" fmla="*/ 0 h 714"/>
                <a:gd name="T179" fmla="*/ 630 w 630"/>
                <a:gd name="T180" fmla="*/ 714 h 71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630" h="714">
                  <a:moveTo>
                    <a:pt x="162" y="84"/>
                  </a:moveTo>
                  <a:lnTo>
                    <a:pt x="156" y="90"/>
                  </a:lnTo>
                  <a:lnTo>
                    <a:pt x="144" y="96"/>
                  </a:lnTo>
                  <a:lnTo>
                    <a:pt x="132" y="96"/>
                  </a:lnTo>
                  <a:lnTo>
                    <a:pt x="126" y="90"/>
                  </a:lnTo>
                  <a:lnTo>
                    <a:pt x="108" y="90"/>
                  </a:lnTo>
                  <a:lnTo>
                    <a:pt x="96" y="84"/>
                  </a:lnTo>
                  <a:lnTo>
                    <a:pt x="84" y="84"/>
                  </a:lnTo>
                  <a:lnTo>
                    <a:pt x="72" y="72"/>
                  </a:lnTo>
                  <a:lnTo>
                    <a:pt x="60" y="66"/>
                  </a:lnTo>
                  <a:lnTo>
                    <a:pt x="54" y="54"/>
                  </a:lnTo>
                  <a:lnTo>
                    <a:pt x="48" y="48"/>
                  </a:lnTo>
                  <a:lnTo>
                    <a:pt x="30" y="48"/>
                  </a:lnTo>
                  <a:lnTo>
                    <a:pt x="24" y="54"/>
                  </a:lnTo>
                  <a:lnTo>
                    <a:pt x="24" y="66"/>
                  </a:lnTo>
                  <a:lnTo>
                    <a:pt x="6" y="60"/>
                  </a:lnTo>
                  <a:lnTo>
                    <a:pt x="0" y="66"/>
                  </a:lnTo>
                  <a:lnTo>
                    <a:pt x="6" y="72"/>
                  </a:lnTo>
                  <a:lnTo>
                    <a:pt x="18" y="78"/>
                  </a:lnTo>
                  <a:lnTo>
                    <a:pt x="24" y="84"/>
                  </a:lnTo>
                  <a:lnTo>
                    <a:pt x="36" y="90"/>
                  </a:lnTo>
                  <a:lnTo>
                    <a:pt x="48" y="90"/>
                  </a:lnTo>
                  <a:lnTo>
                    <a:pt x="54" y="96"/>
                  </a:lnTo>
                  <a:lnTo>
                    <a:pt x="60" y="96"/>
                  </a:lnTo>
                  <a:lnTo>
                    <a:pt x="72" y="108"/>
                  </a:lnTo>
                  <a:lnTo>
                    <a:pt x="108" y="108"/>
                  </a:lnTo>
                  <a:lnTo>
                    <a:pt x="138" y="126"/>
                  </a:lnTo>
                  <a:lnTo>
                    <a:pt x="150" y="126"/>
                  </a:lnTo>
                  <a:lnTo>
                    <a:pt x="156" y="132"/>
                  </a:lnTo>
                  <a:lnTo>
                    <a:pt x="162" y="132"/>
                  </a:lnTo>
                  <a:lnTo>
                    <a:pt x="162" y="156"/>
                  </a:lnTo>
                  <a:lnTo>
                    <a:pt x="156" y="162"/>
                  </a:lnTo>
                  <a:lnTo>
                    <a:pt x="156" y="168"/>
                  </a:lnTo>
                  <a:lnTo>
                    <a:pt x="168" y="174"/>
                  </a:lnTo>
                  <a:lnTo>
                    <a:pt x="162" y="198"/>
                  </a:lnTo>
                  <a:lnTo>
                    <a:pt x="186" y="210"/>
                  </a:lnTo>
                  <a:lnTo>
                    <a:pt x="180" y="222"/>
                  </a:lnTo>
                  <a:lnTo>
                    <a:pt x="174" y="228"/>
                  </a:lnTo>
                  <a:lnTo>
                    <a:pt x="168" y="240"/>
                  </a:lnTo>
                  <a:lnTo>
                    <a:pt x="168" y="246"/>
                  </a:lnTo>
                  <a:lnTo>
                    <a:pt x="180" y="258"/>
                  </a:lnTo>
                  <a:lnTo>
                    <a:pt x="192" y="264"/>
                  </a:lnTo>
                  <a:lnTo>
                    <a:pt x="198" y="270"/>
                  </a:lnTo>
                  <a:lnTo>
                    <a:pt x="210" y="306"/>
                  </a:lnTo>
                  <a:lnTo>
                    <a:pt x="222" y="294"/>
                  </a:lnTo>
                  <a:lnTo>
                    <a:pt x="228" y="294"/>
                  </a:lnTo>
                  <a:lnTo>
                    <a:pt x="234" y="300"/>
                  </a:lnTo>
                  <a:lnTo>
                    <a:pt x="246" y="300"/>
                  </a:lnTo>
                  <a:lnTo>
                    <a:pt x="270" y="324"/>
                  </a:lnTo>
                  <a:lnTo>
                    <a:pt x="270" y="336"/>
                  </a:lnTo>
                  <a:lnTo>
                    <a:pt x="276" y="348"/>
                  </a:lnTo>
                  <a:lnTo>
                    <a:pt x="276" y="354"/>
                  </a:lnTo>
                  <a:lnTo>
                    <a:pt x="264" y="348"/>
                  </a:lnTo>
                  <a:lnTo>
                    <a:pt x="246" y="348"/>
                  </a:lnTo>
                  <a:lnTo>
                    <a:pt x="240" y="354"/>
                  </a:lnTo>
                  <a:lnTo>
                    <a:pt x="234" y="366"/>
                  </a:lnTo>
                  <a:lnTo>
                    <a:pt x="228" y="372"/>
                  </a:lnTo>
                  <a:lnTo>
                    <a:pt x="222" y="384"/>
                  </a:lnTo>
                  <a:lnTo>
                    <a:pt x="216" y="390"/>
                  </a:lnTo>
                  <a:lnTo>
                    <a:pt x="180" y="420"/>
                  </a:lnTo>
                  <a:lnTo>
                    <a:pt x="144" y="432"/>
                  </a:lnTo>
                  <a:lnTo>
                    <a:pt x="138" y="438"/>
                  </a:lnTo>
                  <a:lnTo>
                    <a:pt x="126" y="444"/>
                  </a:lnTo>
                  <a:lnTo>
                    <a:pt x="120" y="456"/>
                  </a:lnTo>
                  <a:lnTo>
                    <a:pt x="120" y="462"/>
                  </a:lnTo>
                  <a:lnTo>
                    <a:pt x="108" y="474"/>
                  </a:lnTo>
                  <a:lnTo>
                    <a:pt x="90" y="474"/>
                  </a:lnTo>
                  <a:lnTo>
                    <a:pt x="66" y="504"/>
                  </a:lnTo>
                  <a:lnTo>
                    <a:pt x="66" y="534"/>
                  </a:lnTo>
                  <a:lnTo>
                    <a:pt x="72" y="540"/>
                  </a:lnTo>
                  <a:lnTo>
                    <a:pt x="72" y="570"/>
                  </a:lnTo>
                  <a:lnTo>
                    <a:pt x="96" y="588"/>
                  </a:lnTo>
                  <a:lnTo>
                    <a:pt x="96" y="594"/>
                  </a:lnTo>
                  <a:lnTo>
                    <a:pt x="90" y="600"/>
                  </a:lnTo>
                  <a:lnTo>
                    <a:pt x="90" y="612"/>
                  </a:lnTo>
                  <a:lnTo>
                    <a:pt x="84" y="630"/>
                  </a:lnTo>
                  <a:lnTo>
                    <a:pt x="84" y="648"/>
                  </a:lnTo>
                  <a:lnTo>
                    <a:pt x="90" y="654"/>
                  </a:lnTo>
                  <a:lnTo>
                    <a:pt x="96" y="666"/>
                  </a:lnTo>
                  <a:lnTo>
                    <a:pt x="108" y="678"/>
                  </a:lnTo>
                  <a:lnTo>
                    <a:pt x="132" y="690"/>
                  </a:lnTo>
                  <a:lnTo>
                    <a:pt x="174" y="690"/>
                  </a:lnTo>
                  <a:lnTo>
                    <a:pt x="174" y="696"/>
                  </a:lnTo>
                  <a:lnTo>
                    <a:pt x="168" y="702"/>
                  </a:lnTo>
                  <a:lnTo>
                    <a:pt x="168" y="708"/>
                  </a:lnTo>
                  <a:lnTo>
                    <a:pt x="174" y="714"/>
                  </a:lnTo>
                  <a:lnTo>
                    <a:pt x="240" y="714"/>
                  </a:lnTo>
                  <a:lnTo>
                    <a:pt x="252" y="708"/>
                  </a:lnTo>
                  <a:lnTo>
                    <a:pt x="270" y="708"/>
                  </a:lnTo>
                  <a:lnTo>
                    <a:pt x="300" y="696"/>
                  </a:lnTo>
                  <a:lnTo>
                    <a:pt x="336" y="696"/>
                  </a:lnTo>
                  <a:lnTo>
                    <a:pt x="384" y="672"/>
                  </a:lnTo>
                  <a:lnTo>
                    <a:pt x="462" y="672"/>
                  </a:lnTo>
                  <a:lnTo>
                    <a:pt x="456" y="660"/>
                  </a:lnTo>
                  <a:lnTo>
                    <a:pt x="516" y="630"/>
                  </a:lnTo>
                  <a:lnTo>
                    <a:pt x="576" y="570"/>
                  </a:lnTo>
                  <a:lnTo>
                    <a:pt x="582" y="570"/>
                  </a:lnTo>
                  <a:lnTo>
                    <a:pt x="618" y="534"/>
                  </a:lnTo>
                  <a:lnTo>
                    <a:pt x="624" y="522"/>
                  </a:lnTo>
                  <a:lnTo>
                    <a:pt x="630" y="516"/>
                  </a:lnTo>
                  <a:lnTo>
                    <a:pt x="630" y="504"/>
                  </a:lnTo>
                  <a:lnTo>
                    <a:pt x="624" y="492"/>
                  </a:lnTo>
                  <a:lnTo>
                    <a:pt x="618" y="486"/>
                  </a:lnTo>
                  <a:lnTo>
                    <a:pt x="612" y="474"/>
                  </a:lnTo>
                  <a:lnTo>
                    <a:pt x="540" y="438"/>
                  </a:lnTo>
                  <a:lnTo>
                    <a:pt x="546" y="438"/>
                  </a:lnTo>
                  <a:lnTo>
                    <a:pt x="570" y="414"/>
                  </a:lnTo>
                  <a:lnTo>
                    <a:pt x="570" y="408"/>
                  </a:lnTo>
                  <a:lnTo>
                    <a:pt x="564" y="402"/>
                  </a:lnTo>
                  <a:lnTo>
                    <a:pt x="552" y="396"/>
                  </a:lnTo>
                  <a:lnTo>
                    <a:pt x="528" y="390"/>
                  </a:lnTo>
                  <a:lnTo>
                    <a:pt x="534" y="378"/>
                  </a:lnTo>
                  <a:lnTo>
                    <a:pt x="540" y="372"/>
                  </a:lnTo>
                  <a:lnTo>
                    <a:pt x="540" y="366"/>
                  </a:lnTo>
                  <a:lnTo>
                    <a:pt x="534" y="360"/>
                  </a:lnTo>
                  <a:lnTo>
                    <a:pt x="528" y="360"/>
                  </a:lnTo>
                  <a:lnTo>
                    <a:pt x="522" y="354"/>
                  </a:lnTo>
                  <a:lnTo>
                    <a:pt x="510" y="354"/>
                  </a:lnTo>
                  <a:lnTo>
                    <a:pt x="510" y="342"/>
                  </a:lnTo>
                  <a:lnTo>
                    <a:pt x="498" y="330"/>
                  </a:lnTo>
                  <a:lnTo>
                    <a:pt x="504" y="300"/>
                  </a:lnTo>
                  <a:lnTo>
                    <a:pt x="510" y="300"/>
                  </a:lnTo>
                  <a:lnTo>
                    <a:pt x="522" y="306"/>
                  </a:lnTo>
                  <a:lnTo>
                    <a:pt x="534" y="306"/>
                  </a:lnTo>
                  <a:lnTo>
                    <a:pt x="540" y="300"/>
                  </a:lnTo>
                  <a:lnTo>
                    <a:pt x="540" y="294"/>
                  </a:lnTo>
                  <a:lnTo>
                    <a:pt x="534" y="288"/>
                  </a:lnTo>
                  <a:lnTo>
                    <a:pt x="522" y="282"/>
                  </a:lnTo>
                  <a:lnTo>
                    <a:pt x="498" y="258"/>
                  </a:lnTo>
                  <a:lnTo>
                    <a:pt x="486" y="252"/>
                  </a:lnTo>
                  <a:lnTo>
                    <a:pt x="480" y="240"/>
                  </a:lnTo>
                  <a:lnTo>
                    <a:pt x="468" y="234"/>
                  </a:lnTo>
                  <a:lnTo>
                    <a:pt x="450" y="216"/>
                  </a:lnTo>
                  <a:lnTo>
                    <a:pt x="456" y="210"/>
                  </a:lnTo>
                  <a:lnTo>
                    <a:pt x="468" y="204"/>
                  </a:lnTo>
                  <a:lnTo>
                    <a:pt x="474" y="204"/>
                  </a:lnTo>
                  <a:lnTo>
                    <a:pt x="474" y="192"/>
                  </a:lnTo>
                  <a:lnTo>
                    <a:pt x="480" y="192"/>
                  </a:lnTo>
                  <a:lnTo>
                    <a:pt x="492" y="186"/>
                  </a:lnTo>
                  <a:lnTo>
                    <a:pt x="498" y="186"/>
                  </a:lnTo>
                  <a:lnTo>
                    <a:pt x="498" y="174"/>
                  </a:lnTo>
                  <a:lnTo>
                    <a:pt x="450" y="126"/>
                  </a:lnTo>
                  <a:lnTo>
                    <a:pt x="432" y="126"/>
                  </a:lnTo>
                  <a:lnTo>
                    <a:pt x="426" y="132"/>
                  </a:lnTo>
                  <a:lnTo>
                    <a:pt x="420" y="132"/>
                  </a:lnTo>
                  <a:lnTo>
                    <a:pt x="414" y="126"/>
                  </a:lnTo>
                  <a:lnTo>
                    <a:pt x="414" y="120"/>
                  </a:lnTo>
                  <a:lnTo>
                    <a:pt x="408" y="108"/>
                  </a:lnTo>
                  <a:lnTo>
                    <a:pt x="408" y="96"/>
                  </a:lnTo>
                  <a:lnTo>
                    <a:pt x="426" y="96"/>
                  </a:lnTo>
                  <a:lnTo>
                    <a:pt x="426" y="90"/>
                  </a:lnTo>
                  <a:lnTo>
                    <a:pt x="414" y="78"/>
                  </a:lnTo>
                  <a:lnTo>
                    <a:pt x="420" y="54"/>
                  </a:lnTo>
                  <a:lnTo>
                    <a:pt x="426" y="54"/>
                  </a:lnTo>
                  <a:lnTo>
                    <a:pt x="426" y="60"/>
                  </a:lnTo>
                  <a:lnTo>
                    <a:pt x="432" y="60"/>
                  </a:lnTo>
                  <a:lnTo>
                    <a:pt x="432" y="42"/>
                  </a:lnTo>
                  <a:lnTo>
                    <a:pt x="426" y="30"/>
                  </a:lnTo>
                  <a:lnTo>
                    <a:pt x="414" y="18"/>
                  </a:lnTo>
                  <a:lnTo>
                    <a:pt x="408" y="18"/>
                  </a:lnTo>
                  <a:lnTo>
                    <a:pt x="372" y="12"/>
                  </a:lnTo>
                  <a:lnTo>
                    <a:pt x="372" y="0"/>
                  </a:lnTo>
                  <a:lnTo>
                    <a:pt x="336" y="0"/>
                  </a:lnTo>
                  <a:lnTo>
                    <a:pt x="324" y="6"/>
                  </a:lnTo>
                  <a:lnTo>
                    <a:pt x="294" y="6"/>
                  </a:lnTo>
                  <a:lnTo>
                    <a:pt x="282" y="12"/>
                  </a:lnTo>
                  <a:lnTo>
                    <a:pt x="276" y="12"/>
                  </a:lnTo>
                  <a:lnTo>
                    <a:pt x="264" y="18"/>
                  </a:lnTo>
                  <a:lnTo>
                    <a:pt x="264" y="30"/>
                  </a:lnTo>
                  <a:lnTo>
                    <a:pt x="258" y="36"/>
                  </a:lnTo>
                  <a:lnTo>
                    <a:pt x="258" y="72"/>
                  </a:lnTo>
                  <a:lnTo>
                    <a:pt x="234" y="72"/>
                  </a:lnTo>
                  <a:lnTo>
                    <a:pt x="234" y="78"/>
                  </a:lnTo>
                  <a:lnTo>
                    <a:pt x="228" y="84"/>
                  </a:lnTo>
                  <a:lnTo>
                    <a:pt x="228" y="96"/>
                  </a:lnTo>
                  <a:lnTo>
                    <a:pt x="210" y="96"/>
                  </a:lnTo>
                  <a:lnTo>
                    <a:pt x="204" y="90"/>
                  </a:lnTo>
                  <a:lnTo>
                    <a:pt x="192" y="84"/>
                  </a:lnTo>
                  <a:lnTo>
                    <a:pt x="162" y="84"/>
                  </a:lnTo>
                  <a:close/>
                </a:path>
              </a:pathLst>
            </a:custGeom>
            <a:solidFill>
              <a:srgbClr val="6BBA56"/>
            </a:solidFill>
            <a:ln w="635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54" name="Estonia" descr="© INSCALE GmbH, 05.05.2010&#10;http://www.presentationload.com/">
              <a:extLst>
                <a:ext uri="{FF2B5EF4-FFF2-40B4-BE49-F238E27FC236}">
                  <a16:creationId xmlns:a16="http://schemas.microsoft.com/office/drawing/2014/main" id="{EF27F331-750A-4569-B691-C504D35A11F3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6165906" y="2389558"/>
              <a:ext cx="154052" cy="69879"/>
            </a:xfrm>
            <a:custGeom>
              <a:avLst/>
              <a:gdLst>
                <a:gd name="T0" fmla="*/ 2147483647 w 348"/>
                <a:gd name="T1" fmla="*/ 2147483647 h 156"/>
                <a:gd name="T2" fmla="*/ 2147483647 w 348"/>
                <a:gd name="T3" fmla="*/ 2147483647 h 156"/>
                <a:gd name="T4" fmla="*/ 2147483647 w 348"/>
                <a:gd name="T5" fmla="*/ 2147483647 h 156"/>
                <a:gd name="T6" fmla="*/ 2147483647 w 348"/>
                <a:gd name="T7" fmla="*/ 2147483647 h 156"/>
                <a:gd name="T8" fmla="*/ 2147483647 w 348"/>
                <a:gd name="T9" fmla="*/ 2147483647 h 156"/>
                <a:gd name="T10" fmla="*/ 2147483647 w 348"/>
                <a:gd name="T11" fmla="*/ 2147483647 h 156"/>
                <a:gd name="T12" fmla="*/ 2147483647 w 348"/>
                <a:gd name="T13" fmla="*/ 2147483647 h 156"/>
                <a:gd name="T14" fmla="*/ 2147483647 w 348"/>
                <a:gd name="T15" fmla="*/ 0 h 156"/>
                <a:gd name="T16" fmla="*/ 2147483647 w 348"/>
                <a:gd name="T17" fmla="*/ 2147483647 h 156"/>
                <a:gd name="T18" fmla="*/ 2147483647 w 348"/>
                <a:gd name="T19" fmla="*/ 2147483647 h 156"/>
                <a:gd name="T20" fmla="*/ 2147483647 w 348"/>
                <a:gd name="T21" fmla="*/ 2147483647 h 156"/>
                <a:gd name="T22" fmla="*/ 2147483647 w 348"/>
                <a:gd name="T23" fmla="*/ 2147483647 h 156"/>
                <a:gd name="T24" fmla="*/ 2147483647 w 348"/>
                <a:gd name="T25" fmla="*/ 2147483647 h 156"/>
                <a:gd name="T26" fmla="*/ 2147483647 w 348"/>
                <a:gd name="T27" fmla="*/ 2147483647 h 156"/>
                <a:gd name="T28" fmla="*/ 2147483647 w 348"/>
                <a:gd name="T29" fmla="*/ 2147483647 h 156"/>
                <a:gd name="T30" fmla="*/ 2147483647 w 348"/>
                <a:gd name="T31" fmla="*/ 2147483647 h 156"/>
                <a:gd name="T32" fmla="*/ 2147483647 w 348"/>
                <a:gd name="T33" fmla="*/ 2147483647 h 156"/>
                <a:gd name="T34" fmla="*/ 2147483647 w 348"/>
                <a:gd name="T35" fmla="*/ 2147483647 h 156"/>
                <a:gd name="T36" fmla="*/ 2147483647 w 348"/>
                <a:gd name="T37" fmla="*/ 2147483647 h 156"/>
                <a:gd name="T38" fmla="*/ 2147483647 w 348"/>
                <a:gd name="T39" fmla="*/ 2147483647 h 156"/>
                <a:gd name="T40" fmla="*/ 2147483647 w 348"/>
                <a:gd name="T41" fmla="*/ 2147483647 h 156"/>
                <a:gd name="T42" fmla="*/ 2147483647 w 348"/>
                <a:gd name="T43" fmla="*/ 2147483647 h 156"/>
                <a:gd name="T44" fmla="*/ 2147483647 w 348"/>
                <a:gd name="T45" fmla="*/ 2147483647 h 156"/>
                <a:gd name="T46" fmla="*/ 2147483647 w 348"/>
                <a:gd name="T47" fmla="*/ 2147483647 h 156"/>
                <a:gd name="T48" fmla="*/ 0 w 348"/>
                <a:gd name="T49" fmla="*/ 2147483647 h 156"/>
                <a:gd name="T50" fmla="*/ 2147483647 w 348"/>
                <a:gd name="T51" fmla="*/ 2147483647 h 156"/>
                <a:gd name="T52" fmla="*/ 2147483647 w 348"/>
                <a:gd name="T53" fmla="*/ 2147483647 h 156"/>
                <a:gd name="T54" fmla="*/ 2147483647 w 348"/>
                <a:gd name="T55" fmla="*/ 2147483647 h 156"/>
                <a:gd name="T56" fmla="*/ 2147483647 w 348"/>
                <a:gd name="T57" fmla="*/ 2147483647 h 156"/>
                <a:gd name="T58" fmla="*/ 2147483647 w 348"/>
                <a:gd name="T59" fmla="*/ 2147483647 h 156"/>
                <a:gd name="T60" fmla="*/ 2147483647 w 348"/>
                <a:gd name="T61" fmla="*/ 2147483647 h 156"/>
                <a:gd name="T62" fmla="*/ 2147483647 w 348"/>
                <a:gd name="T63" fmla="*/ 2147483647 h 156"/>
                <a:gd name="T64" fmla="*/ 2147483647 w 348"/>
                <a:gd name="T65" fmla="*/ 2147483647 h 156"/>
                <a:gd name="T66" fmla="*/ 2147483647 w 348"/>
                <a:gd name="T67" fmla="*/ 2147483647 h 156"/>
                <a:gd name="T68" fmla="*/ 2147483647 w 348"/>
                <a:gd name="T69" fmla="*/ 2147483647 h 156"/>
                <a:gd name="T70" fmla="*/ 2147483647 w 348"/>
                <a:gd name="T71" fmla="*/ 2147483647 h 15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48"/>
                <a:gd name="T109" fmla="*/ 0 h 156"/>
                <a:gd name="T110" fmla="*/ 348 w 348"/>
                <a:gd name="T111" fmla="*/ 156 h 15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48" h="156">
                  <a:moveTo>
                    <a:pt x="336" y="114"/>
                  </a:moveTo>
                  <a:lnTo>
                    <a:pt x="324" y="108"/>
                  </a:lnTo>
                  <a:lnTo>
                    <a:pt x="336" y="84"/>
                  </a:lnTo>
                  <a:lnTo>
                    <a:pt x="318" y="78"/>
                  </a:lnTo>
                  <a:lnTo>
                    <a:pt x="318" y="60"/>
                  </a:lnTo>
                  <a:lnTo>
                    <a:pt x="330" y="48"/>
                  </a:lnTo>
                  <a:lnTo>
                    <a:pt x="336" y="48"/>
                  </a:lnTo>
                  <a:lnTo>
                    <a:pt x="342" y="42"/>
                  </a:lnTo>
                  <a:lnTo>
                    <a:pt x="336" y="30"/>
                  </a:lnTo>
                  <a:lnTo>
                    <a:pt x="342" y="18"/>
                  </a:lnTo>
                  <a:lnTo>
                    <a:pt x="330" y="12"/>
                  </a:lnTo>
                  <a:lnTo>
                    <a:pt x="312" y="12"/>
                  </a:lnTo>
                  <a:lnTo>
                    <a:pt x="294" y="6"/>
                  </a:lnTo>
                  <a:lnTo>
                    <a:pt x="276" y="6"/>
                  </a:lnTo>
                  <a:lnTo>
                    <a:pt x="264" y="0"/>
                  </a:lnTo>
                  <a:lnTo>
                    <a:pt x="204" y="0"/>
                  </a:lnTo>
                  <a:lnTo>
                    <a:pt x="192" y="6"/>
                  </a:lnTo>
                  <a:lnTo>
                    <a:pt x="156" y="6"/>
                  </a:lnTo>
                  <a:lnTo>
                    <a:pt x="150" y="12"/>
                  </a:lnTo>
                  <a:lnTo>
                    <a:pt x="126" y="24"/>
                  </a:lnTo>
                  <a:lnTo>
                    <a:pt x="108" y="30"/>
                  </a:lnTo>
                  <a:lnTo>
                    <a:pt x="96" y="36"/>
                  </a:lnTo>
                  <a:lnTo>
                    <a:pt x="90" y="36"/>
                  </a:lnTo>
                  <a:lnTo>
                    <a:pt x="84" y="42"/>
                  </a:lnTo>
                  <a:lnTo>
                    <a:pt x="84" y="48"/>
                  </a:lnTo>
                  <a:lnTo>
                    <a:pt x="90" y="60"/>
                  </a:lnTo>
                  <a:lnTo>
                    <a:pt x="90" y="72"/>
                  </a:lnTo>
                  <a:lnTo>
                    <a:pt x="96" y="78"/>
                  </a:lnTo>
                  <a:lnTo>
                    <a:pt x="96" y="84"/>
                  </a:lnTo>
                  <a:lnTo>
                    <a:pt x="150" y="90"/>
                  </a:lnTo>
                  <a:lnTo>
                    <a:pt x="138" y="126"/>
                  </a:lnTo>
                  <a:lnTo>
                    <a:pt x="150" y="126"/>
                  </a:lnTo>
                  <a:lnTo>
                    <a:pt x="180" y="114"/>
                  </a:lnTo>
                  <a:lnTo>
                    <a:pt x="210" y="114"/>
                  </a:lnTo>
                  <a:lnTo>
                    <a:pt x="234" y="126"/>
                  </a:lnTo>
                  <a:lnTo>
                    <a:pt x="240" y="132"/>
                  </a:lnTo>
                  <a:lnTo>
                    <a:pt x="252" y="138"/>
                  </a:lnTo>
                  <a:lnTo>
                    <a:pt x="270" y="156"/>
                  </a:lnTo>
                  <a:lnTo>
                    <a:pt x="288" y="156"/>
                  </a:lnTo>
                  <a:lnTo>
                    <a:pt x="294" y="150"/>
                  </a:lnTo>
                  <a:lnTo>
                    <a:pt x="312" y="150"/>
                  </a:lnTo>
                  <a:lnTo>
                    <a:pt x="318" y="156"/>
                  </a:lnTo>
                  <a:lnTo>
                    <a:pt x="330" y="156"/>
                  </a:lnTo>
                  <a:lnTo>
                    <a:pt x="330" y="144"/>
                  </a:lnTo>
                  <a:lnTo>
                    <a:pt x="348" y="132"/>
                  </a:lnTo>
                  <a:lnTo>
                    <a:pt x="336" y="114"/>
                  </a:lnTo>
                  <a:close/>
                  <a:moveTo>
                    <a:pt x="36" y="78"/>
                  </a:moveTo>
                  <a:lnTo>
                    <a:pt x="6" y="78"/>
                  </a:lnTo>
                  <a:lnTo>
                    <a:pt x="0" y="84"/>
                  </a:lnTo>
                  <a:lnTo>
                    <a:pt x="0" y="102"/>
                  </a:lnTo>
                  <a:lnTo>
                    <a:pt x="6" y="108"/>
                  </a:lnTo>
                  <a:lnTo>
                    <a:pt x="18" y="132"/>
                  </a:lnTo>
                  <a:lnTo>
                    <a:pt x="24" y="126"/>
                  </a:lnTo>
                  <a:lnTo>
                    <a:pt x="30" y="114"/>
                  </a:lnTo>
                  <a:lnTo>
                    <a:pt x="42" y="108"/>
                  </a:lnTo>
                  <a:lnTo>
                    <a:pt x="54" y="108"/>
                  </a:lnTo>
                  <a:lnTo>
                    <a:pt x="60" y="102"/>
                  </a:lnTo>
                  <a:lnTo>
                    <a:pt x="72" y="96"/>
                  </a:lnTo>
                  <a:lnTo>
                    <a:pt x="78" y="90"/>
                  </a:lnTo>
                  <a:lnTo>
                    <a:pt x="72" y="72"/>
                  </a:lnTo>
                  <a:lnTo>
                    <a:pt x="36" y="78"/>
                  </a:lnTo>
                  <a:close/>
                  <a:moveTo>
                    <a:pt x="36" y="66"/>
                  </a:moveTo>
                  <a:lnTo>
                    <a:pt x="48" y="66"/>
                  </a:lnTo>
                  <a:lnTo>
                    <a:pt x="54" y="54"/>
                  </a:lnTo>
                  <a:lnTo>
                    <a:pt x="60" y="48"/>
                  </a:lnTo>
                  <a:lnTo>
                    <a:pt x="60" y="42"/>
                  </a:lnTo>
                  <a:lnTo>
                    <a:pt x="54" y="36"/>
                  </a:lnTo>
                  <a:lnTo>
                    <a:pt x="48" y="36"/>
                  </a:lnTo>
                  <a:lnTo>
                    <a:pt x="36" y="42"/>
                  </a:lnTo>
                  <a:lnTo>
                    <a:pt x="30" y="48"/>
                  </a:lnTo>
                  <a:lnTo>
                    <a:pt x="24" y="60"/>
                  </a:lnTo>
                  <a:lnTo>
                    <a:pt x="30" y="66"/>
                  </a:lnTo>
                  <a:lnTo>
                    <a:pt x="36" y="66"/>
                  </a:lnTo>
                  <a:close/>
                </a:path>
              </a:pathLst>
            </a:custGeom>
            <a:solidFill>
              <a:srgbClr val="6BBA56"/>
            </a:solidFill>
            <a:ln w="635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55" name="Denmark" descr="© INSCALE GmbH, 05.05.2010&#10;http://www.presentationload.com/">
              <a:extLst>
                <a:ext uri="{FF2B5EF4-FFF2-40B4-BE49-F238E27FC236}">
                  <a16:creationId xmlns:a16="http://schemas.microsoft.com/office/drawing/2014/main" id="{28AE2880-C9AB-4CDB-9DD2-C6F11ED83A84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5813336" y="2456260"/>
              <a:ext cx="122289" cy="106406"/>
            </a:xfrm>
            <a:custGeom>
              <a:avLst/>
              <a:gdLst>
                <a:gd name="T0" fmla="*/ 2147483647 w 71"/>
                <a:gd name="T1" fmla="*/ 2147483647 h 60"/>
                <a:gd name="T2" fmla="*/ 2147483647 w 71"/>
                <a:gd name="T3" fmla="*/ 2147483647 h 60"/>
                <a:gd name="T4" fmla="*/ 2147483647 w 71"/>
                <a:gd name="T5" fmla="*/ 2147483647 h 60"/>
                <a:gd name="T6" fmla="*/ 2147483647 w 71"/>
                <a:gd name="T7" fmla="*/ 2147483647 h 60"/>
                <a:gd name="T8" fmla="*/ 2147483647 w 71"/>
                <a:gd name="T9" fmla="*/ 2147483647 h 60"/>
                <a:gd name="T10" fmla="*/ 2147483647 w 71"/>
                <a:gd name="T11" fmla="*/ 2147483647 h 60"/>
                <a:gd name="T12" fmla="*/ 2147483647 w 71"/>
                <a:gd name="T13" fmla="*/ 2147483647 h 60"/>
                <a:gd name="T14" fmla="*/ 2147483647 w 71"/>
                <a:gd name="T15" fmla="*/ 2147483647 h 60"/>
                <a:gd name="T16" fmla="*/ 2147483647 w 71"/>
                <a:gd name="T17" fmla="*/ 2147483647 h 60"/>
                <a:gd name="T18" fmla="*/ 2147483647 w 71"/>
                <a:gd name="T19" fmla="*/ 2147483647 h 60"/>
                <a:gd name="T20" fmla="*/ 2147483647 w 71"/>
                <a:gd name="T21" fmla="*/ 2147483647 h 60"/>
                <a:gd name="T22" fmla="*/ 2147483647 w 71"/>
                <a:gd name="T23" fmla="*/ 2147483647 h 60"/>
                <a:gd name="T24" fmla="*/ 2147483647 w 71"/>
                <a:gd name="T25" fmla="*/ 2147483647 h 60"/>
                <a:gd name="T26" fmla="*/ 2147483647 w 71"/>
                <a:gd name="T27" fmla="*/ 2147483647 h 60"/>
                <a:gd name="T28" fmla="*/ 2147483647 w 71"/>
                <a:gd name="T29" fmla="*/ 2147483647 h 60"/>
                <a:gd name="T30" fmla="*/ 2147483647 w 71"/>
                <a:gd name="T31" fmla="*/ 2147483647 h 60"/>
                <a:gd name="T32" fmla="*/ 2147483647 w 71"/>
                <a:gd name="T33" fmla="*/ 2147483647 h 60"/>
                <a:gd name="T34" fmla="*/ 2147483647 w 71"/>
                <a:gd name="T35" fmla="*/ 2147483647 h 60"/>
                <a:gd name="T36" fmla="*/ 2147483647 w 71"/>
                <a:gd name="T37" fmla="*/ 2147483647 h 60"/>
                <a:gd name="T38" fmla="*/ 2147483647 w 71"/>
                <a:gd name="T39" fmla="*/ 2147483647 h 60"/>
                <a:gd name="T40" fmla="*/ 2147483647 w 71"/>
                <a:gd name="T41" fmla="*/ 2147483647 h 60"/>
                <a:gd name="T42" fmla="*/ 2147483647 w 71"/>
                <a:gd name="T43" fmla="*/ 2147483647 h 60"/>
                <a:gd name="T44" fmla="*/ 2147483647 w 71"/>
                <a:gd name="T45" fmla="*/ 2147483647 h 60"/>
                <a:gd name="T46" fmla="*/ 2147483647 w 71"/>
                <a:gd name="T47" fmla="*/ 2147483647 h 60"/>
                <a:gd name="T48" fmla="*/ 2147483647 w 71"/>
                <a:gd name="T49" fmla="*/ 2147483647 h 60"/>
                <a:gd name="T50" fmla="*/ 2147483647 w 71"/>
                <a:gd name="T51" fmla="*/ 2147483647 h 60"/>
                <a:gd name="T52" fmla="*/ 2147483647 w 71"/>
                <a:gd name="T53" fmla="*/ 2147483647 h 60"/>
                <a:gd name="T54" fmla="*/ 2147483647 w 71"/>
                <a:gd name="T55" fmla="*/ 2147483647 h 60"/>
                <a:gd name="T56" fmla="*/ 2147483647 w 71"/>
                <a:gd name="T57" fmla="*/ 2147483647 h 60"/>
                <a:gd name="T58" fmla="*/ 2147483647 w 71"/>
                <a:gd name="T59" fmla="*/ 2147483647 h 60"/>
                <a:gd name="T60" fmla="*/ 2147483647 w 71"/>
                <a:gd name="T61" fmla="*/ 2147483647 h 60"/>
                <a:gd name="T62" fmla="*/ 2147483647 w 71"/>
                <a:gd name="T63" fmla="*/ 0 h 60"/>
                <a:gd name="T64" fmla="*/ 2147483647 w 71"/>
                <a:gd name="T65" fmla="*/ 2147483647 h 60"/>
                <a:gd name="T66" fmla="*/ 2147483647 w 71"/>
                <a:gd name="T67" fmla="*/ 2147483647 h 60"/>
                <a:gd name="T68" fmla="*/ 2147483647 w 71"/>
                <a:gd name="T69" fmla="*/ 2147483647 h 60"/>
                <a:gd name="T70" fmla="*/ 2147483647 w 71"/>
                <a:gd name="T71" fmla="*/ 2147483647 h 60"/>
                <a:gd name="T72" fmla="*/ 2147483647 w 71"/>
                <a:gd name="T73" fmla="*/ 2147483647 h 60"/>
                <a:gd name="T74" fmla="*/ 2147483647 w 71"/>
                <a:gd name="T75" fmla="*/ 2147483647 h 60"/>
                <a:gd name="T76" fmla="*/ 2147483647 w 71"/>
                <a:gd name="T77" fmla="*/ 2147483647 h 60"/>
                <a:gd name="T78" fmla="*/ 2147483647 w 71"/>
                <a:gd name="T79" fmla="*/ 2147483647 h 60"/>
                <a:gd name="T80" fmla="*/ 2147483647 w 71"/>
                <a:gd name="T81" fmla="*/ 2147483647 h 60"/>
                <a:gd name="T82" fmla="*/ 0 w 71"/>
                <a:gd name="T83" fmla="*/ 2147483647 h 60"/>
                <a:gd name="T84" fmla="*/ 0 w 71"/>
                <a:gd name="T85" fmla="*/ 2147483647 h 60"/>
                <a:gd name="T86" fmla="*/ 2147483647 w 71"/>
                <a:gd name="T87" fmla="*/ 2147483647 h 60"/>
                <a:gd name="T88" fmla="*/ 2147483647 w 71"/>
                <a:gd name="T89" fmla="*/ 2147483647 h 60"/>
                <a:gd name="T90" fmla="*/ 2147483647 w 71"/>
                <a:gd name="T91" fmla="*/ 2147483647 h 60"/>
                <a:gd name="T92" fmla="*/ 2147483647 w 71"/>
                <a:gd name="T93" fmla="*/ 2147483647 h 60"/>
                <a:gd name="T94" fmla="*/ 2147483647 w 71"/>
                <a:gd name="T95" fmla="*/ 2147483647 h 60"/>
                <a:gd name="T96" fmla="*/ 2147483647 w 71"/>
                <a:gd name="T97" fmla="*/ 2147483647 h 60"/>
                <a:gd name="T98" fmla="*/ 2147483647 w 71"/>
                <a:gd name="T99" fmla="*/ 2147483647 h 60"/>
                <a:gd name="T100" fmla="*/ 2147483647 w 71"/>
                <a:gd name="T101" fmla="*/ 2147483647 h 60"/>
                <a:gd name="T102" fmla="*/ 2147483647 w 71"/>
                <a:gd name="T103" fmla="*/ 2147483647 h 60"/>
                <a:gd name="T104" fmla="*/ 2147483647 w 71"/>
                <a:gd name="T105" fmla="*/ 2147483647 h 60"/>
                <a:gd name="T106" fmla="*/ 2147483647 w 71"/>
                <a:gd name="T107" fmla="*/ 2147483647 h 60"/>
                <a:gd name="T108" fmla="*/ 2147483647 w 71"/>
                <a:gd name="T109" fmla="*/ 2147483647 h 60"/>
                <a:gd name="T110" fmla="*/ 2147483647 w 71"/>
                <a:gd name="T111" fmla="*/ 2147483647 h 60"/>
                <a:gd name="T112" fmla="*/ 2147483647 w 71"/>
                <a:gd name="T113" fmla="*/ 2147483647 h 60"/>
                <a:gd name="T114" fmla="*/ 2147483647 w 71"/>
                <a:gd name="T115" fmla="*/ 2147483647 h 60"/>
                <a:gd name="T116" fmla="*/ 2147483647 w 71"/>
                <a:gd name="T117" fmla="*/ 2147483647 h 60"/>
                <a:gd name="T118" fmla="*/ 2147483647 w 71"/>
                <a:gd name="T119" fmla="*/ 2147483647 h 60"/>
                <a:gd name="T120" fmla="*/ 2147483647 w 71"/>
                <a:gd name="T121" fmla="*/ 2147483647 h 6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71"/>
                <a:gd name="T184" fmla="*/ 0 h 60"/>
                <a:gd name="T185" fmla="*/ 71 w 71"/>
                <a:gd name="T186" fmla="*/ 60 h 60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71" h="60">
                  <a:moveTo>
                    <a:pt x="62" y="48"/>
                  </a:moveTo>
                  <a:lnTo>
                    <a:pt x="67" y="46"/>
                  </a:lnTo>
                  <a:lnTo>
                    <a:pt x="69" y="46"/>
                  </a:lnTo>
                  <a:lnTo>
                    <a:pt x="69" y="43"/>
                  </a:lnTo>
                  <a:lnTo>
                    <a:pt x="67" y="43"/>
                  </a:lnTo>
                  <a:lnTo>
                    <a:pt x="62" y="41"/>
                  </a:lnTo>
                  <a:lnTo>
                    <a:pt x="62" y="38"/>
                  </a:lnTo>
                  <a:lnTo>
                    <a:pt x="64" y="38"/>
                  </a:lnTo>
                  <a:lnTo>
                    <a:pt x="64" y="36"/>
                  </a:lnTo>
                  <a:lnTo>
                    <a:pt x="67" y="34"/>
                  </a:lnTo>
                  <a:lnTo>
                    <a:pt x="67" y="29"/>
                  </a:lnTo>
                  <a:lnTo>
                    <a:pt x="64" y="29"/>
                  </a:lnTo>
                  <a:lnTo>
                    <a:pt x="62" y="29"/>
                  </a:lnTo>
                  <a:lnTo>
                    <a:pt x="60" y="31"/>
                  </a:lnTo>
                  <a:lnTo>
                    <a:pt x="60" y="34"/>
                  </a:lnTo>
                  <a:lnTo>
                    <a:pt x="57" y="36"/>
                  </a:lnTo>
                  <a:lnTo>
                    <a:pt x="57" y="34"/>
                  </a:lnTo>
                  <a:lnTo>
                    <a:pt x="55" y="31"/>
                  </a:lnTo>
                  <a:lnTo>
                    <a:pt x="52" y="34"/>
                  </a:lnTo>
                  <a:lnTo>
                    <a:pt x="45" y="38"/>
                  </a:lnTo>
                  <a:lnTo>
                    <a:pt x="48" y="38"/>
                  </a:lnTo>
                  <a:lnTo>
                    <a:pt x="50" y="41"/>
                  </a:lnTo>
                  <a:lnTo>
                    <a:pt x="50" y="43"/>
                  </a:lnTo>
                  <a:lnTo>
                    <a:pt x="50" y="46"/>
                  </a:lnTo>
                  <a:lnTo>
                    <a:pt x="50" y="48"/>
                  </a:lnTo>
                  <a:lnTo>
                    <a:pt x="48" y="48"/>
                  </a:lnTo>
                  <a:lnTo>
                    <a:pt x="50" y="48"/>
                  </a:lnTo>
                  <a:lnTo>
                    <a:pt x="50" y="50"/>
                  </a:lnTo>
                  <a:lnTo>
                    <a:pt x="55" y="50"/>
                  </a:lnTo>
                  <a:lnTo>
                    <a:pt x="55" y="48"/>
                  </a:lnTo>
                  <a:lnTo>
                    <a:pt x="57" y="48"/>
                  </a:lnTo>
                  <a:lnTo>
                    <a:pt x="57" y="50"/>
                  </a:lnTo>
                  <a:lnTo>
                    <a:pt x="60" y="53"/>
                  </a:lnTo>
                  <a:lnTo>
                    <a:pt x="60" y="55"/>
                  </a:lnTo>
                  <a:lnTo>
                    <a:pt x="62" y="55"/>
                  </a:lnTo>
                  <a:lnTo>
                    <a:pt x="62" y="53"/>
                  </a:lnTo>
                  <a:lnTo>
                    <a:pt x="62" y="48"/>
                  </a:lnTo>
                  <a:close/>
                  <a:moveTo>
                    <a:pt x="71" y="53"/>
                  </a:moveTo>
                  <a:lnTo>
                    <a:pt x="62" y="55"/>
                  </a:lnTo>
                  <a:lnTo>
                    <a:pt x="60" y="58"/>
                  </a:lnTo>
                  <a:lnTo>
                    <a:pt x="57" y="58"/>
                  </a:lnTo>
                  <a:lnTo>
                    <a:pt x="57" y="55"/>
                  </a:lnTo>
                  <a:lnTo>
                    <a:pt x="55" y="55"/>
                  </a:lnTo>
                  <a:lnTo>
                    <a:pt x="50" y="53"/>
                  </a:lnTo>
                  <a:lnTo>
                    <a:pt x="45" y="53"/>
                  </a:lnTo>
                  <a:lnTo>
                    <a:pt x="45" y="58"/>
                  </a:lnTo>
                  <a:lnTo>
                    <a:pt x="50" y="58"/>
                  </a:lnTo>
                  <a:lnTo>
                    <a:pt x="52" y="58"/>
                  </a:lnTo>
                  <a:lnTo>
                    <a:pt x="55" y="60"/>
                  </a:lnTo>
                  <a:lnTo>
                    <a:pt x="57" y="60"/>
                  </a:lnTo>
                  <a:lnTo>
                    <a:pt x="60" y="60"/>
                  </a:lnTo>
                  <a:lnTo>
                    <a:pt x="62" y="60"/>
                  </a:lnTo>
                  <a:lnTo>
                    <a:pt x="69" y="58"/>
                  </a:lnTo>
                  <a:lnTo>
                    <a:pt x="71" y="58"/>
                  </a:lnTo>
                  <a:lnTo>
                    <a:pt x="71" y="53"/>
                  </a:lnTo>
                  <a:close/>
                  <a:moveTo>
                    <a:pt x="31" y="12"/>
                  </a:moveTo>
                  <a:lnTo>
                    <a:pt x="36" y="7"/>
                  </a:lnTo>
                  <a:lnTo>
                    <a:pt x="36" y="3"/>
                  </a:lnTo>
                  <a:lnTo>
                    <a:pt x="36" y="0"/>
                  </a:lnTo>
                  <a:lnTo>
                    <a:pt x="26" y="0"/>
                  </a:lnTo>
                  <a:lnTo>
                    <a:pt x="26" y="3"/>
                  </a:lnTo>
                  <a:lnTo>
                    <a:pt x="21" y="7"/>
                  </a:lnTo>
                  <a:lnTo>
                    <a:pt x="21" y="10"/>
                  </a:lnTo>
                  <a:lnTo>
                    <a:pt x="19" y="10"/>
                  </a:lnTo>
                  <a:lnTo>
                    <a:pt x="19" y="19"/>
                  </a:lnTo>
                  <a:lnTo>
                    <a:pt x="14" y="14"/>
                  </a:lnTo>
                  <a:lnTo>
                    <a:pt x="12" y="7"/>
                  </a:lnTo>
                  <a:lnTo>
                    <a:pt x="7" y="10"/>
                  </a:lnTo>
                  <a:lnTo>
                    <a:pt x="5" y="10"/>
                  </a:lnTo>
                  <a:lnTo>
                    <a:pt x="5" y="12"/>
                  </a:lnTo>
                  <a:lnTo>
                    <a:pt x="5" y="14"/>
                  </a:lnTo>
                  <a:lnTo>
                    <a:pt x="7" y="14"/>
                  </a:lnTo>
                  <a:lnTo>
                    <a:pt x="12" y="19"/>
                  </a:lnTo>
                  <a:lnTo>
                    <a:pt x="12" y="22"/>
                  </a:lnTo>
                  <a:lnTo>
                    <a:pt x="5" y="19"/>
                  </a:lnTo>
                  <a:lnTo>
                    <a:pt x="2" y="24"/>
                  </a:lnTo>
                  <a:lnTo>
                    <a:pt x="0" y="24"/>
                  </a:lnTo>
                  <a:lnTo>
                    <a:pt x="0" y="29"/>
                  </a:lnTo>
                  <a:lnTo>
                    <a:pt x="0" y="31"/>
                  </a:lnTo>
                  <a:lnTo>
                    <a:pt x="5" y="34"/>
                  </a:lnTo>
                  <a:lnTo>
                    <a:pt x="7" y="34"/>
                  </a:lnTo>
                  <a:lnTo>
                    <a:pt x="2" y="38"/>
                  </a:lnTo>
                  <a:lnTo>
                    <a:pt x="2" y="41"/>
                  </a:lnTo>
                  <a:lnTo>
                    <a:pt x="5" y="43"/>
                  </a:lnTo>
                  <a:lnTo>
                    <a:pt x="7" y="43"/>
                  </a:lnTo>
                  <a:lnTo>
                    <a:pt x="7" y="48"/>
                  </a:lnTo>
                  <a:lnTo>
                    <a:pt x="5" y="53"/>
                  </a:lnTo>
                  <a:lnTo>
                    <a:pt x="7" y="53"/>
                  </a:lnTo>
                  <a:lnTo>
                    <a:pt x="17" y="53"/>
                  </a:lnTo>
                  <a:lnTo>
                    <a:pt x="17" y="55"/>
                  </a:lnTo>
                  <a:lnTo>
                    <a:pt x="24" y="55"/>
                  </a:lnTo>
                  <a:lnTo>
                    <a:pt x="26" y="58"/>
                  </a:lnTo>
                  <a:lnTo>
                    <a:pt x="26" y="55"/>
                  </a:lnTo>
                  <a:lnTo>
                    <a:pt x="24" y="53"/>
                  </a:lnTo>
                  <a:lnTo>
                    <a:pt x="24" y="48"/>
                  </a:lnTo>
                  <a:lnTo>
                    <a:pt x="26" y="43"/>
                  </a:lnTo>
                  <a:lnTo>
                    <a:pt x="24" y="41"/>
                  </a:lnTo>
                  <a:lnTo>
                    <a:pt x="24" y="38"/>
                  </a:lnTo>
                  <a:lnTo>
                    <a:pt x="21" y="38"/>
                  </a:lnTo>
                  <a:lnTo>
                    <a:pt x="24" y="38"/>
                  </a:lnTo>
                  <a:lnTo>
                    <a:pt x="31" y="34"/>
                  </a:lnTo>
                  <a:lnTo>
                    <a:pt x="33" y="26"/>
                  </a:lnTo>
                  <a:lnTo>
                    <a:pt x="38" y="26"/>
                  </a:lnTo>
                  <a:lnTo>
                    <a:pt x="41" y="19"/>
                  </a:lnTo>
                  <a:lnTo>
                    <a:pt x="31" y="19"/>
                  </a:lnTo>
                  <a:lnTo>
                    <a:pt x="31" y="12"/>
                  </a:lnTo>
                  <a:close/>
                  <a:moveTo>
                    <a:pt x="29" y="38"/>
                  </a:moveTo>
                  <a:lnTo>
                    <a:pt x="31" y="48"/>
                  </a:lnTo>
                  <a:lnTo>
                    <a:pt x="36" y="53"/>
                  </a:lnTo>
                  <a:lnTo>
                    <a:pt x="38" y="46"/>
                  </a:lnTo>
                  <a:lnTo>
                    <a:pt x="33" y="41"/>
                  </a:lnTo>
                  <a:lnTo>
                    <a:pt x="29" y="38"/>
                  </a:lnTo>
                  <a:close/>
                </a:path>
              </a:pathLst>
            </a:custGeom>
            <a:solidFill>
              <a:srgbClr val="6BBA56"/>
            </a:solidFill>
            <a:ln w="952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56" name="Netherlands" descr="© INSCALE GmbH, 05.05.2010&#10;http://www.presentationload.com/">
              <a:extLst>
                <a:ext uri="{FF2B5EF4-FFF2-40B4-BE49-F238E27FC236}">
                  <a16:creationId xmlns:a16="http://schemas.microsoft.com/office/drawing/2014/main" id="{40BD057E-21FC-4DDA-B5F8-5E0EA5AAEF8C}"/>
                </a:ext>
              </a:extLst>
            </p:cNvPr>
            <p:cNvSpPr>
              <a:spLocks/>
            </p:cNvSpPr>
            <p:nvPr/>
          </p:nvSpPr>
          <p:spPr bwMode="gray">
            <a:xfrm>
              <a:off x="5671990" y="2599195"/>
              <a:ext cx="120700" cy="93701"/>
            </a:xfrm>
            <a:custGeom>
              <a:avLst/>
              <a:gdLst>
                <a:gd name="T0" fmla="*/ 0 w 270"/>
                <a:gd name="T1" fmla="*/ 2147483647 h 210"/>
                <a:gd name="T2" fmla="*/ 2147483647 w 270"/>
                <a:gd name="T3" fmla="*/ 2147483647 h 210"/>
                <a:gd name="T4" fmla="*/ 2147483647 w 270"/>
                <a:gd name="T5" fmla="*/ 2147483647 h 210"/>
                <a:gd name="T6" fmla="*/ 2147483647 w 270"/>
                <a:gd name="T7" fmla="*/ 2147483647 h 210"/>
                <a:gd name="T8" fmla="*/ 2147483647 w 270"/>
                <a:gd name="T9" fmla="*/ 2147483647 h 210"/>
                <a:gd name="T10" fmla="*/ 2147483647 w 270"/>
                <a:gd name="T11" fmla="*/ 2147483647 h 210"/>
                <a:gd name="T12" fmla="*/ 2147483647 w 270"/>
                <a:gd name="T13" fmla="*/ 2147483647 h 210"/>
                <a:gd name="T14" fmla="*/ 2147483647 w 270"/>
                <a:gd name="T15" fmla="*/ 2147483647 h 210"/>
                <a:gd name="T16" fmla="*/ 2147483647 w 270"/>
                <a:gd name="T17" fmla="*/ 2147483647 h 210"/>
                <a:gd name="T18" fmla="*/ 2147483647 w 270"/>
                <a:gd name="T19" fmla="*/ 2147483647 h 210"/>
                <a:gd name="T20" fmla="*/ 2147483647 w 270"/>
                <a:gd name="T21" fmla="*/ 2147483647 h 210"/>
                <a:gd name="T22" fmla="*/ 2147483647 w 270"/>
                <a:gd name="T23" fmla="*/ 2147483647 h 210"/>
                <a:gd name="T24" fmla="*/ 2147483647 w 270"/>
                <a:gd name="T25" fmla="*/ 2147483647 h 210"/>
                <a:gd name="T26" fmla="*/ 2147483647 w 270"/>
                <a:gd name="T27" fmla="*/ 2147483647 h 210"/>
                <a:gd name="T28" fmla="*/ 2147483647 w 270"/>
                <a:gd name="T29" fmla="*/ 2147483647 h 210"/>
                <a:gd name="T30" fmla="*/ 2147483647 w 270"/>
                <a:gd name="T31" fmla="*/ 2147483647 h 210"/>
                <a:gd name="T32" fmla="*/ 2147483647 w 270"/>
                <a:gd name="T33" fmla="*/ 2147483647 h 210"/>
                <a:gd name="T34" fmla="*/ 2147483647 w 270"/>
                <a:gd name="T35" fmla="*/ 2147483647 h 210"/>
                <a:gd name="T36" fmla="*/ 2147483647 w 270"/>
                <a:gd name="T37" fmla="*/ 2147483647 h 210"/>
                <a:gd name="T38" fmla="*/ 2147483647 w 270"/>
                <a:gd name="T39" fmla="*/ 2147483647 h 210"/>
                <a:gd name="T40" fmla="*/ 2147483647 w 270"/>
                <a:gd name="T41" fmla="*/ 2147483647 h 210"/>
                <a:gd name="T42" fmla="*/ 2147483647 w 270"/>
                <a:gd name="T43" fmla="*/ 2147483647 h 210"/>
                <a:gd name="T44" fmla="*/ 2147483647 w 270"/>
                <a:gd name="T45" fmla="*/ 2147483647 h 210"/>
                <a:gd name="T46" fmla="*/ 2147483647 w 270"/>
                <a:gd name="T47" fmla="*/ 2147483647 h 210"/>
                <a:gd name="T48" fmla="*/ 2147483647 w 270"/>
                <a:gd name="T49" fmla="*/ 2147483647 h 210"/>
                <a:gd name="T50" fmla="*/ 2147483647 w 270"/>
                <a:gd name="T51" fmla="*/ 2147483647 h 210"/>
                <a:gd name="T52" fmla="*/ 2147483647 w 270"/>
                <a:gd name="T53" fmla="*/ 2147483647 h 210"/>
                <a:gd name="T54" fmla="*/ 2147483647 w 270"/>
                <a:gd name="T55" fmla="*/ 2147483647 h 210"/>
                <a:gd name="T56" fmla="*/ 2147483647 w 270"/>
                <a:gd name="T57" fmla="*/ 2147483647 h 210"/>
                <a:gd name="T58" fmla="*/ 2147483647 w 270"/>
                <a:gd name="T59" fmla="*/ 0 h 210"/>
                <a:gd name="T60" fmla="*/ 2147483647 w 270"/>
                <a:gd name="T61" fmla="*/ 2147483647 h 210"/>
                <a:gd name="T62" fmla="*/ 2147483647 w 270"/>
                <a:gd name="T63" fmla="*/ 2147483647 h 210"/>
                <a:gd name="T64" fmla="*/ 2147483647 w 270"/>
                <a:gd name="T65" fmla="*/ 2147483647 h 210"/>
                <a:gd name="T66" fmla="*/ 2147483647 w 270"/>
                <a:gd name="T67" fmla="*/ 2147483647 h 210"/>
                <a:gd name="T68" fmla="*/ 2147483647 w 270"/>
                <a:gd name="T69" fmla="*/ 2147483647 h 210"/>
                <a:gd name="T70" fmla="*/ 2147483647 w 270"/>
                <a:gd name="T71" fmla="*/ 2147483647 h 210"/>
                <a:gd name="T72" fmla="*/ 2147483647 w 270"/>
                <a:gd name="T73" fmla="*/ 2147483647 h 210"/>
                <a:gd name="T74" fmla="*/ 2147483647 w 270"/>
                <a:gd name="T75" fmla="*/ 2147483647 h 210"/>
                <a:gd name="T76" fmla="*/ 2147483647 w 270"/>
                <a:gd name="T77" fmla="*/ 2147483647 h 210"/>
                <a:gd name="T78" fmla="*/ 2147483647 w 270"/>
                <a:gd name="T79" fmla="*/ 2147483647 h 210"/>
                <a:gd name="T80" fmla="*/ 2147483647 w 270"/>
                <a:gd name="T81" fmla="*/ 2147483647 h 210"/>
                <a:gd name="T82" fmla="*/ 2147483647 w 270"/>
                <a:gd name="T83" fmla="*/ 2147483647 h 210"/>
                <a:gd name="T84" fmla="*/ 2147483647 w 270"/>
                <a:gd name="T85" fmla="*/ 2147483647 h 210"/>
                <a:gd name="T86" fmla="*/ 2147483647 w 270"/>
                <a:gd name="T87" fmla="*/ 2147483647 h 210"/>
                <a:gd name="T88" fmla="*/ 2147483647 w 270"/>
                <a:gd name="T89" fmla="*/ 2147483647 h 210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270"/>
                <a:gd name="T136" fmla="*/ 0 h 210"/>
                <a:gd name="T137" fmla="*/ 270 w 270"/>
                <a:gd name="T138" fmla="*/ 210 h 210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270" h="210">
                  <a:moveTo>
                    <a:pt x="18" y="156"/>
                  </a:moveTo>
                  <a:lnTo>
                    <a:pt x="0" y="174"/>
                  </a:lnTo>
                  <a:lnTo>
                    <a:pt x="12" y="162"/>
                  </a:lnTo>
                  <a:lnTo>
                    <a:pt x="24" y="162"/>
                  </a:lnTo>
                  <a:lnTo>
                    <a:pt x="30" y="168"/>
                  </a:lnTo>
                  <a:lnTo>
                    <a:pt x="54" y="168"/>
                  </a:lnTo>
                  <a:lnTo>
                    <a:pt x="60" y="174"/>
                  </a:lnTo>
                  <a:lnTo>
                    <a:pt x="66" y="162"/>
                  </a:lnTo>
                  <a:lnTo>
                    <a:pt x="84" y="168"/>
                  </a:lnTo>
                  <a:lnTo>
                    <a:pt x="84" y="156"/>
                  </a:lnTo>
                  <a:lnTo>
                    <a:pt x="96" y="162"/>
                  </a:lnTo>
                  <a:lnTo>
                    <a:pt x="96" y="156"/>
                  </a:lnTo>
                  <a:lnTo>
                    <a:pt x="132" y="156"/>
                  </a:lnTo>
                  <a:lnTo>
                    <a:pt x="132" y="168"/>
                  </a:lnTo>
                  <a:lnTo>
                    <a:pt x="138" y="174"/>
                  </a:lnTo>
                  <a:lnTo>
                    <a:pt x="150" y="174"/>
                  </a:lnTo>
                  <a:lnTo>
                    <a:pt x="162" y="168"/>
                  </a:lnTo>
                  <a:lnTo>
                    <a:pt x="168" y="168"/>
                  </a:lnTo>
                  <a:lnTo>
                    <a:pt x="174" y="174"/>
                  </a:lnTo>
                  <a:lnTo>
                    <a:pt x="174" y="192"/>
                  </a:lnTo>
                  <a:lnTo>
                    <a:pt x="168" y="198"/>
                  </a:lnTo>
                  <a:lnTo>
                    <a:pt x="168" y="210"/>
                  </a:lnTo>
                  <a:lnTo>
                    <a:pt x="180" y="210"/>
                  </a:lnTo>
                  <a:lnTo>
                    <a:pt x="180" y="198"/>
                  </a:lnTo>
                  <a:lnTo>
                    <a:pt x="186" y="192"/>
                  </a:lnTo>
                  <a:lnTo>
                    <a:pt x="186" y="180"/>
                  </a:lnTo>
                  <a:lnTo>
                    <a:pt x="180" y="174"/>
                  </a:lnTo>
                  <a:lnTo>
                    <a:pt x="186" y="168"/>
                  </a:lnTo>
                  <a:lnTo>
                    <a:pt x="198" y="162"/>
                  </a:lnTo>
                  <a:lnTo>
                    <a:pt x="198" y="156"/>
                  </a:lnTo>
                  <a:lnTo>
                    <a:pt x="192" y="150"/>
                  </a:lnTo>
                  <a:lnTo>
                    <a:pt x="192" y="144"/>
                  </a:lnTo>
                  <a:lnTo>
                    <a:pt x="186" y="120"/>
                  </a:lnTo>
                  <a:lnTo>
                    <a:pt x="192" y="120"/>
                  </a:lnTo>
                  <a:lnTo>
                    <a:pt x="198" y="126"/>
                  </a:lnTo>
                  <a:lnTo>
                    <a:pt x="222" y="126"/>
                  </a:lnTo>
                  <a:lnTo>
                    <a:pt x="222" y="120"/>
                  </a:lnTo>
                  <a:lnTo>
                    <a:pt x="228" y="114"/>
                  </a:lnTo>
                  <a:lnTo>
                    <a:pt x="234" y="114"/>
                  </a:lnTo>
                  <a:lnTo>
                    <a:pt x="240" y="102"/>
                  </a:lnTo>
                  <a:lnTo>
                    <a:pt x="246" y="96"/>
                  </a:lnTo>
                  <a:lnTo>
                    <a:pt x="252" y="96"/>
                  </a:lnTo>
                  <a:lnTo>
                    <a:pt x="252" y="90"/>
                  </a:lnTo>
                  <a:lnTo>
                    <a:pt x="240" y="78"/>
                  </a:lnTo>
                  <a:lnTo>
                    <a:pt x="234" y="78"/>
                  </a:lnTo>
                  <a:lnTo>
                    <a:pt x="228" y="72"/>
                  </a:lnTo>
                  <a:lnTo>
                    <a:pt x="228" y="66"/>
                  </a:lnTo>
                  <a:lnTo>
                    <a:pt x="234" y="66"/>
                  </a:lnTo>
                  <a:lnTo>
                    <a:pt x="246" y="60"/>
                  </a:lnTo>
                  <a:lnTo>
                    <a:pt x="258" y="60"/>
                  </a:lnTo>
                  <a:lnTo>
                    <a:pt x="252" y="54"/>
                  </a:lnTo>
                  <a:lnTo>
                    <a:pt x="252" y="36"/>
                  </a:lnTo>
                  <a:lnTo>
                    <a:pt x="258" y="36"/>
                  </a:lnTo>
                  <a:lnTo>
                    <a:pt x="270" y="30"/>
                  </a:lnTo>
                  <a:lnTo>
                    <a:pt x="264" y="18"/>
                  </a:lnTo>
                  <a:lnTo>
                    <a:pt x="270" y="12"/>
                  </a:lnTo>
                  <a:lnTo>
                    <a:pt x="264" y="12"/>
                  </a:lnTo>
                  <a:lnTo>
                    <a:pt x="252" y="6"/>
                  </a:lnTo>
                  <a:lnTo>
                    <a:pt x="246" y="6"/>
                  </a:lnTo>
                  <a:lnTo>
                    <a:pt x="234" y="0"/>
                  </a:lnTo>
                  <a:lnTo>
                    <a:pt x="180" y="0"/>
                  </a:lnTo>
                  <a:lnTo>
                    <a:pt x="168" y="12"/>
                  </a:lnTo>
                  <a:lnTo>
                    <a:pt x="156" y="18"/>
                  </a:lnTo>
                  <a:lnTo>
                    <a:pt x="156" y="30"/>
                  </a:lnTo>
                  <a:lnTo>
                    <a:pt x="162" y="36"/>
                  </a:lnTo>
                  <a:lnTo>
                    <a:pt x="162" y="54"/>
                  </a:lnTo>
                  <a:lnTo>
                    <a:pt x="168" y="60"/>
                  </a:lnTo>
                  <a:lnTo>
                    <a:pt x="174" y="60"/>
                  </a:lnTo>
                  <a:lnTo>
                    <a:pt x="180" y="66"/>
                  </a:lnTo>
                  <a:lnTo>
                    <a:pt x="180" y="78"/>
                  </a:lnTo>
                  <a:lnTo>
                    <a:pt x="168" y="84"/>
                  </a:lnTo>
                  <a:lnTo>
                    <a:pt x="162" y="90"/>
                  </a:lnTo>
                  <a:lnTo>
                    <a:pt x="144" y="90"/>
                  </a:lnTo>
                  <a:lnTo>
                    <a:pt x="138" y="84"/>
                  </a:lnTo>
                  <a:lnTo>
                    <a:pt x="138" y="66"/>
                  </a:lnTo>
                  <a:lnTo>
                    <a:pt x="150" y="54"/>
                  </a:lnTo>
                  <a:lnTo>
                    <a:pt x="150" y="36"/>
                  </a:lnTo>
                  <a:lnTo>
                    <a:pt x="144" y="30"/>
                  </a:lnTo>
                  <a:lnTo>
                    <a:pt x="144" y="24"/>
                  </a:lnTo>
                  <a:lnTo>
                    <a:pt x="132" y="36"/>
                  </a:lnTo>
                  <a:lnTo>
                    <a:pt x="120" y="42"/>
                  </a:lnTo>
                  <a:lnTo>
                    <a:pt x="114" y="48"/>
                  </a:lnTo>
                  <a:lnTo>
                    <a:pt x="102" y="54"/>
                  </a:lnTo>
                  <a:lnTo>
                    <a:pt x="96" y="66"/>
                  </a:lnTo>
                  <a:lnTo>
                    <a:pt x="96" y="84"/>
                  </a:lnTo>
                  <a:lnTo>
                    <a:pt x="90" y="90"/>
                  </a:lnTo>
                  <a:lnTo>
                    <a:pt x="90" y="102"/>
                  </a:lnTo>
                  <a:lnTo>
                    <a:pt x="60" y="132"/>
                  </a:lnTo>
                  <a:lnTo>
                    <a:pt x="72" y="144"/>
                  </a:lnTo>
                  <a:lnTo>
                    <a:pt x="42" y="144"/>
                  </a:lnTo>
                  <a:lnTo>
                    <a:pt x="18" y="156"/>
                  </a:lnTo>
                  <a:close/>
                </a:path>
              </a:pathLst>
            </a:custGeom>
            <a:solidFill>
              <a:srgbClr val="6BBA56"/>
            </a:solidFill>
            <a:ln w="635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57" name="Belgium" descr="© INSCALE GmbH, 05.05.2010&#10;http://www.presentationload.com/">
              <a:extLst>
                <a:ext uri="{FF2B5EF4-FFF2-40B4-BE49-F238E27FC236}">
                  <a16:creationId xmlns:a16="http://schemas.microsoft.com/office/drawing/2014/main" id="{3EFA3157-0F4E-4EFE-945D-9E97C772031C}"/>
                </a:ext>
              </a:extLst>
            </p:cNvPr>
            <p:cNvSpPr>
              <a:spLocks/>
            </p:cNvSpPr>
            <p:nvPr/>
          </p:nvSpPr>
          <p:spPr bwMode="gray">
            <a:xfrm>
              <a:off x="5667226" y="2667485"/>
              <a:ext cx="98466" cy="69879"/>
            </a:xfrm>
            <a:custGeom>
              <a:avLst/>
              <a:gdLst>
                <a:gd name="T0" fmla="*/ 0 w 222"/>
                <a:gd name="T1" fmla="*/ 2147483647 h 150"/>
                <a:gd name="T2" fmla="*/ 2147483647 w 222"/>
                <a:gd name="T3" fmla="*/ 2147483647 h 150"/>
                <a:gd name="T4" fmla="*/ 2147483647 w 222"/>
                <a:gd name="T5" fmla="*/ 2147483647 h 150"/>
                <a:gd name="T6" fmla="*/ 2147483647 w 222"/>
                <a:gd name="T7" fmla="*/ 2147483647 h 150"/>
                <a:gd name="T8" fmla="*/ 2147483647 w 222"/>
                <a:gd name="T9" fmla="*/ 2147483647 h 150"/>
                <a:gd name="T10" fmla="*/ 2147483647 w 222"/>
                <a:gd name="T11" fmla="*/ 2147483647 h 150"/>
                <a:gd name="T12" fmla="*/ 2147483647 w 222"/>
                <a:gd name="T13" fmla="*/ 2147483647 h 150"/>
                <a:gd name="T14" fmla="*/ 2147483647 w 222"/>
                <a:gd name="T15" fmla="*/ 2147483647 h 150"/>
                <a:gd name="T16" fmla="*/ 2147483647 w 222"/>
                <a:gd name="T17" fmla="*/ 2147483647 h 150"/>
                <a:gd name="T18" fmla="*/ 2147483647 w 222"/>
                <a:gd name="T19" fmla="*/ 2147483647 h 150"/>
                <a:gd name="T20" fmla="*/ 2147483647 w 222"/>
                <a:gd name="T21" fmla="*/ 2147483647 h 150"/>
                <a:gd name="T22" fmla="*/ 2147483647 w 222"/>
                <a:gd name="T23" fmla="*/ 2147483647 h 150"/>
                <a:gd name="T24" fmla="*/ 2147483647 w 222"/>
                <a:gd name="T25" fmla="*/ 2147483647 h 150"/>
                <a:gd name="T26" fmla="*/ 2147483647 w 222"/>
                <a:gd name="T27" fmla="*/ 2147483647 h 150"/>
                <a:gd name="T28" fmla="*/ 2147483647 w 222"/>
                <a:gd name="T29" fmla="*/ 2147483647 h 150"/>
                <a:gd name="T30" fmla="*/ 2147483647 w 222"/>
                <a:gd name="T31" fmla="*/ 2147483647 h 150"/>
                <a:gd name="T32" fmla="*/ 2147483647 w 222"/>
                <a:gd name="T33" fmla="*/ 2147483647 h 150"/>
                <a:gd name="T34" fmla="*/ 2147483647 w 222"/>
                <a:gd name="T35" fmla="*/ 2147483647 h 150"/>
                <a:gd name="T36" fmla="*/ 2147483647 w 222"/>
                <a:gd name="T37" fmla="*/ 2147483647 h 150"/>
                <a:gd name="T38" fmla="*/ 2147483647 w 222"/>
                <a:gd name="T39" fmla="*/ 2147483647 h 150"/>
                <a:gd name="T40" fmla="*/ 2147483647 w 222"/>
                <a:gd name="T41" fmla="*/ 2147483647 h 150"/>
                <a:gd name="T42" fmla="*/ 2147483647 w 222"/>
                <a:gd name="T43" fmla="*/ 2147483647 h 150"/>
                <a:gd name="T44" fmla="*/ 2147483647 w 222"/>
                <a:gd name="T45" fmla="*/ 2147483647 h 150"/>
                <a:gd name="T46" fmla="*/ 2147483647 w 222"/>
                <a:gd name="T47" fmla="*/ 2147483647 h 150"/>
                <a:gd name="T48" fmla="*/ 2147483647 w 222"/>
                <a:gd name="T49" fmla="*/ 2147483647 h 150"/>
                <a:gd name="T50" fmla="*/ 2147483647 w 222"/>
                <a:gd name="T51" fmla="*/ 2147483647 h 150"/>
                <a:gd name="T52" fmla="*/ 2147483647 w 222"/>
                <a:gd name="T53" fmla="*/ 2147483647 h 150"/>
                <a:gd name="T54" fmla="*/ 2147483647 w 222"/>
                <a:gd name="T55" fmla="*/ 2147483647 h 150"/>
                <a:gd name="T56" fmla="*/ 2147483647 w 222"/>
                <a:gd name="T57" fmla="*/ 2147483647 h 150"/>
                <a:gd name="T58" fmla="*/ 2147483647 w 222"/>
                <a:gd name="T59" fmla="*/ 2147483647 h 150"/>
                <a:gd name="T60" fmla="*/ 2147483647 w 222"/>
                <a:gd name="T61" fmla="*/ 2147483647 h 150"/>
                <a:gd name="T62" fmla="*/ 2147483647 w 222"/>
                <a:gd name="T63" fmla="*/ 2147483647 h 150"/>
                <a:gd name="T64" fmla="*/ 2147483647 w 222"/>
                <a:gd name="T65" fmla="*/ 2147483647 h 150"/>
                <a:gd name="T66" fmla="*/ 2147483647 w 222"/>
                <a:gd name="T67" fmla="*/ 2147483647 h 150"/>
                <a:gd name="T68" fmla="*/ 2147483647 w 222"/>
                <a:gd name="T69" fmla="*/ 2147483647 h 150"/>
                <a:gd name="T70" fmla="*/ 2147483647 w 222"/>
                <a:gd name="T71" fmla="*/ 2147483647 h 150"/>
                <a:gd name="T72" fmla="*/ 2147483647 w 222"/>
                <a:gd name="T73" fmla="*/ 2147483647 h 150"/>
                <a:gd name="T74" fmla="*/ 2147483647 w 222"/>
                <a:gd name="T75" fmla="*/ 2147483647 h 150"/>
                <a:gd name="T76" fmla="*/ 2147483647 w 222"/>
                <a:gd name="T77" fmla="*/ 2147483647 h 150"/>
                <a:gd name="T78" fmla="*/ 2147483647 w 222"/>
                <a:gd name="T79" fmla="*/ 2147483647 h 150"/>
                <a:gd name="T80" fmla="*/ 2147483647 w 222"/>
                <a:gd name="T81" fmla="*/ 0 h 150"/>
                <a:gd name="T82" fmla="*/ 2147483647 w 222"/>
                <a:gd name="T83" fmla="*/ 0 h 150"/>
                <a:gd name="T84" fmla="*/ 2147483647 w 222"/>
                <a:gd name="T85" fmla="*/ 2147483647 h 150"/>
                <a:gd name="T86" fmla="*/ 2147483647 w 222"/>
                <a:gd name="T87" fmla="*/ 0 h 150"/>
                <a:gd name="T88" fmla="*/ 2147483647 w 222"/>
                <a:gd name="T89" fmla="*/ 2147483647 h 150"/>
                <a:gd name="T90" fmla="*/ 2147483647 w 222"/>
                <a:gd name="T91" fmla="*/ 2147483647 h 150"/>
                <a:gd name="T92" fmla="*/ 2147483647 w 222"/>
                <a:gd name="T93" fmla="*/ 2147483647 h 150"/>
                <a:gd name="T94" fmla="*/ 2147483647 w 222"/>
                <a:gd name="T95" fmla="*/ 2147483647 h 150"/>
                <a:gd name="T96" fmla="*/ 2147483647 w 222"/>
                <a:gd name="T97" fmla="*/ 2147483647 h 150"/>
                <a:gd name="T98" fmla="*/ 2147483647 w 222"/>
                <a:gd name="T99" fmla="*/ 2147483647 h 150"/>
                <a:gd name="T100" fmla="*/ 2147483647 w 222"/>
                <a:gd name="T101" fmla="*/ 2147483647 h 150"/>
                <a:gd name="T102" fmla="*/ 0 w 222"/>
                <a:gd name="T103" fmla="*/ 2147483647 h 150"/>
                <a:gd name="T104" fmla="*/ 0 w 222"/>
                <a:gd name="T105" fmla="*/ 2147483647 h 150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222"/>
                <a:gd name="T160" fmla="*/ 0 h 150"/>
                <a:gd name="T161" fmla="*/ 222 w 222"/>
                <a:gd name="T162" fmla="*/ 150 h 150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222" h="150">
                  <a:moveTo>
                    <a:pt x="0" y="42"/>
                  </a:moveTo>
                  <a:lnTo>
                    <a:pt x="6" y="60"/>
                  </a:lnTo>
                  <a:lnTo>
                    <a:pt x="30" y="66"/>
                  </a:lnTo>
                  <a:lnTo>
                    <a:pt x="42" y="78"/>
                  </a:lnTo>
                  <a:lnTo>
                    <a:pt x="66" y="78"/>
                  </a:lnTo>
                  <a:lnTo>
                    <a:pt x="78" y="84"/>
                  </a:lnTo>
                  <a:lnTo>
                    <a:pt x="84" y="90"/>
                  </a:lnTo>
                  <a:lnTo>
                    <a:pt x="84" y="114"/>
                  </a:lnTo>
                  <a:lnTo>
                    <a:pt x="108" y="114"/>
                  </a:lnTo>
                  <a:lnTo>
                    <a:pt x="120" y="102"/>
                  </a:lnTo>
                  <a:lnTo>
                    <a:pt x="120" y="126"/>
                  </a:lnTo>
                  <a:lnTo>
                    <a:pt x="132" y="126"/>
                  </a:lnTo>
                  <a:lnTo>
                    <a:pt x="144" y="132"/>
                  </a:lnTo>
                  <a:lnTo>
                    <a:pt x="150" y="132"/>
                  </a:lnTo>
                  <a:lnTo>
                    <a:pt x="162" y="144"/>
                  </a:lnTo>
                  <a:lnTo>
                    <a:pt x="180" y="144"/>
                  </a:lnTo>
                  <a:lnTo>
                    <a:pt x="192" y="150"/>
                  </a:lnTo>
                  <a:lnTo>
                    <a:pt x="192" y="144"/>
                  </a:lnTo>
                  <a:lnTo>
                    <a:pt x="186" y="132"/>
                  </a:lnTo>
                  <a:lnTo>
                    <a:pt x="174" y="120"/>
                  </a:lnTo>
                  <a:lnTo>
                    <a:pt x="174" y="114"/>
                  </a:lnTo>
                  <a:lnTo>
                    <a:pt x="180" y="114"/>
                  </a:lnTo>
                  <a:lnTo>
                    <a:pt x="192" y="108"/>
                  </a:lnTo>
                  <a:lnTo>
                    <a:pt x="198" y="102"/>
                  </a:lnTo>
                  <a:lnTo>
                    <a:pt x="204" y="102"/>
                  </a:lnTo>
                  <a:lnTo>
                    <a:pt x="204" y="96"/>
                  </a:lnTo>
                  <a:lnTo>
                    <a:pt x="210" y="90"/>
                  </a:lnTo>
                  <a:lnTo>
                    <a:pt x="222" y="90"/>
                  </a:lnTo>
                  <a:lnTo>
                    <a:pt x="216" y="84"/>
                  </a:lnTo>
                  <a:lnTo>
                    <a:pt x="216" y="66"/>
                  </a:lnTo>
                  <a:lnTo>
                    <a:pt x="204" y="54"/>
                  </a:lnTo>
                  <a:lnTo>
                    <a:pt x="180" y="54"/>
                  </a:lnTo>
                  <a:lnTo>
                    <a:pt x="180" y="42"/>
                  </a:lnTo>
                  <a:lnTo>
                    <a:pt x="186" y="36"/>
                  </a:lnTo>
                  <a:lnTo>
                    <a:pt x="186" y="18"/>
                  </a:lnTo>
                  <a:lnTo>
                    <a:pt x="180" y="12"/>
                  </a:lnTo>
                  <a:lnTo>
                    <a:pt x="174" y="12"/>
                  </a:lnTo>
                  <a:lnTo>
                    <a:pt x="162" y="18"/>
                  </a:lnTo>
                  <a:lnTo>
                    <a:pt x="150" y="18"/>
                  </a:lnTo>
                  <a:lnTo>
                    <a:pt x="144" y="12"/>
                  </a:lnTo>
                  <a:lnTo>
                    <a:pt x="144" y="0"/>
                  </a:lnTo>
                  <a:lnTo>
                    <a:pt x="108" y="0"/>
                  </a:lnTo>
                  <a:lnTo>
                    <a:pt x="108" y="6"/>
                  </a:lnTo>
                  <a:lnTo>
                    <a:pt x="96" y="0"/>
                  </a:lnTo>
                  <a:lnTo>
                    <a:pt x="96" y="12"/>
                  </a:lnTo>
                  <a:lnTo>
                    <a:pt x="78" y="6"/>
                  </a:lnTo>
                  <a:lnTo>
                    <a:pt x="72" y="18"/>
                  </a:lnTo>
                  <a:lnTo>
                    <a:pt x="66" y="12"/>
                  </a:lnTo>
                  <a:lnTo>
                    <a:pt x="42" y="12"/>
                  </a:lnTo>
                  <a:lnTo>
                    <a:pt x="36" y="6"/>
                  </a:lnTo>
                  <a:lnTo>
                    <a:pt x="24" y="6"/>
                  </a:lnTo>
                  <a:lnTo>
                    <a:pt x="0" y="24"/>
                  </a:lnTo>
                  <a:lnTo>
                    <a:pt x="0" y="42"/>
                  </a:lnTo>
                  <a:close/>
                </a:path>
              </a:pathLst>
            </a:custGeom>
            <a:solidFill>
              <a:srgbClr val="6BBA56"/>
            </a:solidFill>
            <a:ln w="635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</p:grpSp>
      <p:grpSp>
        <p:nvGrpSpPr>
          <p:cNvPr id="158" name="South_america">
            <a:extLst>
              <a:ext uri="{FF2B5EF4-FFF2-40B4-BE49-F238E27FC236}">
                <a16:creationId xmlns:a16="http://schemas.microsoft.com/office/drawing/2014/main" id="{BE9C390E-FFF1-4F2A-A402-03CD4A0BAB67}"/>
              </a:ext>
            </a:extLst>
          </p:cNvPr>
          <p:cNvGrpSpPr>
            <a:grpSpLocks/>
          </p:cNvGrpSpPr>
          <p:nvPr userDrawn="1"/>
        </p:nvGrpSpPr>
        <p:grpSpPr bwMode="auto">
          <a:xfrm>
            <a:off x="2986088" y="3821113"/>
            <a:ext cx="1468437" cy="2451100"/>
            <a:chOff x="2986340" y="4069470"/>
            <a:chExt cx="1467625" cy="2449861"/>
          </a:xfrm>
        </p:grpSpPr>
        <p:sp>
          <p:nvSpPr>
            <p:cNvPr id="159" name="Uruguay" descr="© INSCALE GmbH, 05.05.2010&#10;http://www.presentationload.com/">
              <a:extLst>
                <a:ext uri="{FF2B5EF4-FFF2-40B4-BE49-F238E27FC236}">
                  <a16:creationId xmlns:a16="http://schemas.microsoft.com/office/drawing/2014/main" id="{6E1D9547-AC62-4F43-8B20-97E3DE959233}"/>
                </a:ext>
              </a:extLst>
            </p:cNvPr>
            <p:cNvSpPr>
              <a:spLocks/>
            </p:cNvSpPr>
            <p:nvPr/>
          </p:nvSpPr>
          <p:spPr bwMode="gray">
            <a:xfrm>
              <a:off x="3808210" y="5611740"/>
              <a:ext cx="163422" cy="172950"/>
            </a:xfrm>
            <a:custGeom>
              <a:avLst/>
              <a:gdLst>
                <a:gd name="T0" fmla="*/ 2147483647 w 366"/>
                <a:gd name="T1" fmla="*/ 2147483647 h 384"/>
                <a:gd name="T2" fmla="*/ 2147483647 w 366"/>
                <a:gd name="T3" fmla="*/ 2147483647 h 384"/>
                <a:gd name="T4" fmla="*/ 2147483647 w 366"/>
                <a:gd name="T5" fmla="*/ 2147483647 h 384"/>
                <a:gd name="T6" fmla="*/ 2147483647 w 366"/>
                <a:gd name="T7" fmla="*/ 2147483647 h 384"/>
                <a:gd name="T8" fmla="*/ 2147483647 w 366"/>
                <a:gd name="T9" fmla="*/ 2147483647 h 384"/>
                <a:gd name="T10" fmla="*/ 2147483647 w 366"/>
                <a:gd name="T11" fmla="*/ 2147483647 h 384"/>
                <a:gd name="T12" fmla="*/ 2147483647 w 366"/>
                <a:gd name="T13" fmla="*/ 2147483647 h 384"/>
                <a:gd name="T14" fmla="*/ 2147483647 w 366"/>
                <a:gd name="T15" fmla="*/ 2147483647 h 384"/>
                <a:gd name="T16" fmla="*/ 2147483647 w 366"/>
                <a:gd name="T17" fmla="*/ 2147483647 h 384"/>
                <a:gd name="T18" fmla="*/ 2147483647 w 366"/>
                <a:gd name="T19" fmla="*/ 2147483647 h 384"/>
                <a:gd name="T20" fmla="*/ 2147483647 w 366"/>
                <a:gd name="T21" fmla="*/ 2147483647 h 384"/>
                <a:gd name="T22" fmla="*/ 2147483647 w 366"/>
                <a:gd name="T23" fmla="*/ 2147483647 h 384"/>
                <a:gd name="T24" fmla="*/ 2147483647 w 366"/>
                <a:gd name="T25" fmla="*/ 2147483647 h 384"/>
                <a:gd name="T26" fmla="*/ 2147483647 w 366"/>
                <a:gd name="T27" fmla="*/ 2147483647 h 384"/>
                <a:gd name="T28" fmla="*/ 2147483647 w 366"/>
                <a:gd name="T29" fmla="*/ 2147483647 h 384"/>
                <a:gd name="T30" fmla="*/ 2147483647 w 366"/>
                <a:gd name="T31" fmla="*/ 2147483647 h 384"/>
                <a:gd name="T32" fmla="*/ 2147483647 w 366"/>
                <a:gd name="T33" fmla="*/ 2147483647 h 384"/>
                <a:gd name="T34" fmla="*/ 2147483647 w 366"/>
                <a:gd name="T35" fmla="*/ 2147483647 h 384"/>
                <a:gd name="T36" fmla="*/ 2147483647 w 366"/>
                <a:gd name="T37" fmla="*/ 2147483647 h 384"/>
                <a:gd name="T38" fmla="*/ 2147483647 w 366"/>
                <a:gd name="T39" fmla="*/ 2147483647 h 384"/>
                <a:gd name="T40" fmla="*/ 2147483647 w 366"/>
                <a:gd name="T41" fmla="*/ 2147483647 h 384"/>
                <a:gd name="T42" fmla="*/ 2147483647 w 366"/>
                <a:gd name="T43" fmla="*/ 2147483647 h 384"/>
                <a:gd name="T44" fmla="*/ 2147483647 w 366"/>
                <a:gd name="T45" fmla="*/ 0 h 384"/>
                <a:gd name="T46" fmla="*/ 2147483647 w 366"/>
                <a:gd name="T47" fmla="*/ 2147483647 h 384"/>
                <a:gd name="T48" fmla="*/ 2147483647 w 366"/>
                <a:gd name="T49" fmla="*/ 2147483647 h 384"/>
                <a:gd name="T50" fmla="*/ 0 w 366"/>
                <a:gd name="T51" fmla="*/ 2147483647 h 384"/>
                <a:gd name="T52" fmla="*/ 2147483647 w 366"/>
                <a:gd name="T53" fmla="*/ 2147483647 h 384"/>
                <a:gd name="T54" fmla="*/ 2147483647 w 366"/>
                <a:gd name="T55" fmla="*/ 2147483647 h 384"/>
                <a:gd name="T56" fmla="*/ 2147483647 w 366"/>
                <a:gd name="T57" fmla="*/ 2147483647 h 384"/>
                <a:gd name="T58" fmla="*/ 2147483647 w 366"/>
                <a:gd name="T59" fmla="*/ 2147483647 h 384"/>
                <a:gd name="T60" fmla="*/ 2147483647 w 366"/>
                <a:gd name="T61" fmla="*/ 2147483647 h 384"/>
                <a:gd name="T62" fmla="*/ 2147483647 w 366"/>
                <a:gd name="T63" fmla="*/ 2147483647 h 384"/>
                <a:gd name="T64" fmla="*/ 2147483647 w 366"/>
                <a:gd name="T65" fmla="*/ 2147483647 h 384"/>
                <a:gd name="T66" fmla="*/ 2147483647 w 366"/>
                <a:gd name="T67" fmla="*/ 2147483647 h 384"/>
                <a:gd name="T68" fmla="*/ 2147483647 w 366"/>
                <a:gd name="T69" fmla="*/ 2147483647 h 384"/>
                <a:gd name="T70" fmla="*/ 2147483647 w 366"/>
                <a:gd name="T71" fmla="*/ 2147483647 h 384"/>
                <a:gd name="T72" fmla="*/ 2147483647 w 366"/>
                <a:gd name="T73" fmla="*/ 2147483647 h 384"/>
                <a:gd name="T74" fmla="*/ 2147483647 w 366"/>
                <a:gd name="T75" fmla="*/ 2147483647 h 384"/>
                <a:gd name="T76" fmla="*/ 2147483647 w 366"/>
                <a:gd name="T77" fmla="*/ 2147483647 h 384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366"/>
                <a:gd name="T118" fmla="*/ 0 h 384"/>
                <a:gd name="T119" fmla="*/ 366 w 366"/>
                <a:gd name="T120" fmla="*/ 384 h 384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366" h="384">
                  <a:moveTo>
                    <a:pt x="138" y="372"/>
                  </a:moveTo>
                  <a:lnTo>
                    <a:pt x="174" y="372"/>
                  </a:lnTo>
                  <a:lnTo>
                    <a:pt x="198" y="378"/>
                  </a:lnTo>
                  <a:lnTo>
                    <a:pt x="228" y="378"/>
                  </a:lnTo>
                  <a:lnTo>
                    <a:pt x="288" y="384"/>
                  </a:lnTo>
                  <a:lnTo>
                    <a:pt x="330" y="366"/>
                  </a:lnTo>
                  <a:lnTo>
                    <a:pt x="342" y="354"/>
                  </a:lnTo>
                  <a:lnTo>
                    <a:pt x="360" y="300"/>
                  </a:lnTo>
                  <a:lnTo>
                    <a:pt x="366" y="294"/>
                  </a:lnTo>
                  <a:lnTo>
                    <a:pt x="348" y="294"/>
                  </a:lnTo>
                  <a:lnTo>
                    <a:pt x="348" y="264"/>
                  </a:lnTo>
                  <a:lnTo>
                    <a:pt x="342" y="264"/>
                  </a:lnTo>
                  <a:lnTo>
                    <a:pt x="342" y="240"/>
                  </a:lnTo>
                  <a:lnTo>
                    <a:pt x="348" y="234"/>
                  </a:lnTo>
                  <a:lnTo>
                    <a:pt x="360" y="210"/>
                  </a:lnTo>
                  <a:lnTo>
                    <a:pt x="360" y="198"/>
                  </a:lnTo>
                  <a:lnTo>
                    <a:pt x="354" y="198"/>
                  </a:lnTo>
                  <a:lnTo>
                    <a:pt x="342" y="192"/>
                  </a:lnTo>
                  <a:lnTo>
                    <a:pt x="336" y="192"/>
                  </a:lnTo>
                  <a:lnTo>
                    <a:pt x="318" y="174"/>
                  </a:lnTo>
                  <a:lnTo>
                    <a:pt x="312" y="162"/>
                  </a:lnTo>
                  <a:lnTo>
                    <a:pt x="306" y="156"/>
                  </a:lnTo>
                  <a:lnTo>
                    <a:pt x="300" y="144"/>
                  </a:lnTo>
                  <a:lnTo>
                    <a:pt x="288" y="144"/>
                  </a:lnTo>
                  <a:lnTo>
                    <a:pt x="270" y="138"/>
                  </a:lnTo>
                  <a:lnTo>
                    <a:pt x="258" y="132"/>
                  </a:lnTo>
                  <a:lnTo>
                    <a:pt x="252" y="126"/>
                  </a:lnTo>
                  <a:lnTo>
                    <a:pt x="252" y="114"/>
                  </a:lnTo>
                  <a:lnTo>
                    <a:pt x="246" y="114"/>
                  </a:lnTo>
                  <a:lnTo>
                    <a:pt x="228" y="96"/>
                  </a:lnTo>
                  <a:lnTo>
                    <a:pt x="210" y="96"/>
                  </a:lnTo>
                  <a:lnTo>
                    <a:pt x="192" y="78"/>
                  </a:lnTo>
                  <a:lnTo>
                    <a:pt x="186" y="66"/>
                  </a:lnTo>
                  <a:lnTo>
                    <a:pt x="174" y="60"/>
                  </a:lnTo>
                  <a:lnTo>
                    <a:pt x="168" y="60"/>
                  </a:lnTo>
                  <a:lnTo>
                    <a:pt x="156" y="72"/>
                  </a:lnTo>
                  <a:lnTo>
                    <a:pt x="156" y="78"/>
                  </a:lnTo>
                  <a:lnTo>
                    <a:pt x="144" y="78"/>
                  </a:lnTo>
                  <a:lnTo>
                    <a:pt x="144" y="66"/>
                  </a:lnTo>
                  <a:lnTo>
                    <a:pt x="132" y="54"/>
                  </a:lnTo>
                  <a:lnTo>
                    <a:pt x="126" y="42"/>
                  </a:lnTo>
                  <a:lnTo>
                    <a:pt x="120" y="36"/>
                  </a:lnTo>
                  <a:lnTo>
                    <a:pt x="108" y="30"/>
                  </a:lnTo>
                  <a:lnTo>
                    <a:pt x="102" y="18"/>
                  </a:lnTo>
                  <a:lnTo>
                    <a:pt x="78" y="6"/>
                  </a:lnTo>
                  <a:lnTo>
                    <a:pt x="72" y="0"/>
                  </a:lnTo>
                  <a:lnTo>
                    <a:pt x="60" y="0"/>
                  </a:lnTo>
                  <a:lnTo>
                    <a:pt x="48" y="6"/>
                  </a:lnTo>
                  <a:lnTo>
                    <a:pt x="42" y="12"/>
                  </a:lnTo>
                  <a:lnTo>
                    <a:pt x="18" y="12"/>
                  </a:lnTo>
                  <a:lnTo>
                    <a:pt x="0" y="30"/>
                  </a:lnTo>
                  <a:lnTo>
                    <a:pt x="0" y="36"/>
                  </a:lnTo>
                  <a:lnTo>
                    <a:pt x="24" y="60"/>
                  </a:lnTo>
                  <a:lnTo>
                    <a:pt x="30" y="60"/>
                  </a:lnTo>
                  <a:lnTo>
                    <a:pt x="6" y="72"/>
                  </a:lnTo>
                  <a:lnTo>
                    <a:pt x="6" y="108"/>
                  </a:lnTo>
                  <a:lnTo>
                    <a:pt x="30" y="126"/>
                  </a:lnTo>
                  <a:lnTo>
                    <a:pt x="12" y="126"/>
                  </a:lnTo>
                  <a:lnTo>
                    <a:pt x="0" y="138"/>
                  </a:lnTo>
                  <a:lnTo>
                    <a:pt x="6" y="144"/>
                  </a:lnTo>
                  <a:lnTo>
                    <a:pt x="12" y="156"/>
                  </a:lnTo>
                  <a:lnTo>
                    <a:pt x="24" y="168"/>
                  </a:lnTo>
                  <a:lnTo>
                    <a:pt x="12" y="186"/>
                  </a:lnTo>
                  <a:lnTo>
                    <a:pt x="18" y="192"/>
                  </a:lnTo>
                  <a:lnTo>
                    <a:pt x="24" y="204"/>
                  </a:lnTo>
                  <a:lnTo>
                    <a:pt x="36" y="210"/>
                  </a:lnTo>
                  <a:lnTo>
                    <a:pt x="42" y="222"/>
                  </a:lnTo>
                  <a:lnTo>
                    <a:pt x="42" y="228"/>
                  </a:lnTo>
                  <a:lnTo>
                    <a:pt x="36" y="228"/>
                  </a:lnTo>
                  <a:lnTo>
                    <a:pt x="30" y="234"/>
                  </a:lnTo>
                  <a:lnTo>
                    <a:pt x="6" y="234"/>
                  </a:lnTo>
                  <a:lnTo>
                    <a:pt x="6" y="282"/>
                  </a:lnTo>
                  <a:lnTo>
                    <a:pt x="36" y="318"/>
                  </a:lnTo>
                  <a:lnTo>
                    <a:pt x="42" y="318"/>
                  </a:lnTo>
                  <a:lnTo>
                    <a:pt x="54" y="324"/>
                  </a:lnTo>
                  <a:lnTo>
                    <a:pt x="78" y="348"/>
                  </a:lnTo>
                  <a:lnTo>
                    <a:pt x="90" y="354"/>
                  </a:lnTo>
                  <a:lnTo>
                    <a:pt x="126" y="354"/>
                  </a:lnTo>
                  <a:lnTo>
                    <a:pt x="138" y="372"/>
                  </a:lnTo>
                  <a:close/>
                </a:path>
              </a:pathLst>
            </a:custGeom>
            <a:solidFill>
              <a:srgbClr val="385723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60" name="Suriname" descr="© INSCALE GmbH, 05.05.2010&#10;http://www.presentationload.com/">
              <a:extLst>
                <a:ext uri="{FF2B5EF4-FFF2-40B4-BE49-F238E27FC236}">
                  <a16:creationId xmlns:a16="http://schemas.microsoft.com/office/drawing/2014/main" id="{BCAB0BE3-4E06-4659-8577-F4EB93CD3700}"/>
                </a:ext>
              </a:extLst>
            </p:cNvPr>
            <p:cNvSpPr>
              <a:spLocks/>
            </p:cNvSpPr>
            <p:nvPr/>
          </p:nvSpPr>
          <p:spPr bwMode="gray">
            <a:xfrm>
              <a:off x="3717772" y="4304301"/>
              <a:ext cx="130103" cy="150736"/>
            </a:xfrm>
            <a:custGeom>
              <a:avLst/>
              <a:gdLst>
                <a:gd name="T0" fmla="*/ 2147483647 w 294"/>
                <a:gd name="T1" fmla="*/ 2147483647 h 336"/>
                <a:gd name="T2" fmla="*/ 2147483647 w 294"/>
                <a:gd name="T3" fmla="*/ 2147483647 h 336"/>
                <a:gd name="T4" fmla="*/ 2147483647 w 294"/>
                <a:gd name="T5" fmla="*/ 2147483647 h 336"/>
                <a:gd name="T6" fmla="*/ 0 w 294"/>
                <a:gd name="T7" fmla="*/ 2147483647 h 336"/>
                <a:gd name="T8" fmla="*/ 2147483647 w 294"/>
                <a:gd name="T9" fmla="*/ 2147483647 h 336"/>
                <a:gd name="T10" fmla="*/ 2147483647 w 294"/>
                <a:gd name="T11" fmla="*/ 2147483647 h 336"/>
                <a:gd name="T12" fmla="*/ 2147483647 w 294"/>
                <a:gd name="T13" fmla="*/ 2147483647 h 336"/>
                <a:gd name="T14" fmla="*/ 2147483647 w 294"/>
                <a:gd name="T15" fmla="*/ 2147483647 h 336"/>
                <a:gd name="T16" fmla="*/ 2147483647 w 294"/>
                <a:gd name="T17" fmla="*/ 2147483647 h 336"/>
                <a:gd name="T18" fmla="*/ 2147483647 w 294"/>
                <a:gd name="T19" fmla="*/ 2147483647 h 336"/>
                <a:gd name="T20" fmla="*/ 2147483647 w 294"/>
                <a:gd name="T21" fmla="*/ 2147483647 h 336"/>
                <a:gd name="T22" fmla="*/ 2147483647 w 294"/>
                <a:gd name="T23" fmla="*/ 2147483647 h 336"/>
                <a:gd name="T24" fmla="*/ 2147483647 w 294"/>
                <a:gd name="T25" fmla="*/ 2147483647 h 336"/>
                <a:gd name="T26" fmla="*/ 2147483647 w 294"/>
                <a:gd name="T27" fmla="*/ 2147483647 h 336"/>
                <a:gd name="T28" fmla="*/ 2147483647 w 294"/>
                <a:gd name="T29" fmla="*/ 2147483647 h 336"/>
                <a:gd name="T30" fmla="*/ 2147483647 w 294"/>
                <a:gd name="T31" fmla="*/ 2147483647 h 336"/>
                <a:gd name="T32" fmla="*/ 2147483647 w 294"/>
                <a:gd name="T33" fmla="*/ 2147483647 h 336"/>
                <a:gd name="T34" fmla="*/ 2147483647 w 294"/>
                <a:gd name="T35" fmla="*/ 2147483647 h 336"/>
                <a:gd name="T36" fmla="*/ 2147483647 w 294"/>
                <a:gd name="T37" fmla="*/ 2147483647 h 336"/>
                <a:gd name="T38" fmla="*/ 2147483647 w 294"/>
                <a:gd name="T39" fmla="*/ 2147483647 h 336"/>
                <a:gd name="T40" fmla="*/ 2147483647 w 294"/>
                <a:gd name="T41" fmla="*/ 2147483647 h 336"/>
                <a:gd name="T42" fmla="*/ 2147483647 w 294"/>
                <a:gd name="T43" fmla="*/ 2147483647 h 336"/>
                <a:gd name="T44" fmla="*/ 2147483647 w 294"/>
                <a:gd name="T45" fmla="*/ 2147483647 h 336"/>
                <a:gd name="T46" fmla="*/ 2147483647 w 294"/>
                <a:gd name="T47" fmla="*/ 2147483647 h 336"/>
                <a:gd name="T48" fmla="*/ 2147483647 w 294"/>
                <a:gd name="T49" fmla="*/ 2147483647 h 336"/>
                <a:gd name="T50" fmla="*/ 2147483647 w 294"/>
                <a:gd name="T51" fmla="*/ 2147483647 h 336"/>
                <a:gd name="T52" fmla="*/ 2147483647 w 294"/>
                <a:gd name="T53" fmla="*/ 2147483647 h 336"/>
                <a:gd name="T54" fmla="*/ 2147483647 w 294"/>
                <a:gd name="T55" fmla="*/ 2147483647 h 336"/>
                <a:gd name="T56" fmla="*/ 2147483647 w 294"/>
                <a:gd name="T57" fmla="*/ 2147483647 h 336"/>
                <a:gd name="T58" fmla="*/ 2147483647 w 294"/>
                <a:gd name="T59" fmla="*/ 2147483647 h 336"/>
                <a:gd name="T60" fmla="*/ 2147483647 w 294"/>
                <a:gd name="T61" fmla="*/ 2147483647 h 336"/>
                <a:gd name="T62" fmla="*/ 2147483647 w 294"/>
                <a:gd name="T63" fmla="*/ 2147483647 h 336"/>
                <a:gd name="T64" fmla="*/ 2147483647 w 294"/>
                <a:gd name="T65" fmla="*/ 2147483647 h 336"/>
                <a:gd name="T66" fmla="*/ 2147483647 w 294"/>
                <a:gd name="T67" fmla="*/ 2147483647 h 336"/>
                <a:gd name="T68" fmla="*/ 2147483647 w 294"/>
                <a:gd name="T69" fmla="*/ 2147483647 h 336"/>
                <a:gd name="T70" fmla="*/ 2147483647 w 294"/>
                <a:gd name="T71" fmla="*/ 0 h 336"/>
                <a:gd name="T72" fmla="*/ 2147483647 w 294"/>
                <a:gd name="T73" fmla="*/ 2147483647 h 336"/>
                <a:gd name="T74" fmla="*/ 2147483647 w 294"/>
                <a:gd name="T75" fmla="*/ 2147483647 h 336"/>
                <a:gd name="T76" fmla="*/ 2147483647 w 294"/>
                <a:gd name="T77" fmla="*/ 2147483647 h 336"/>
                <a:gd name="T78" fmla="*/ 2147483647 w 294"/>
                <a:gd name="T79" fmla="*/ 2147483647 h 336"/>
                <a:gd name="T80" fmla="*/ 2147483647 w 294"/>
                <a:gd name="T81" fmla="*/ 2147483647 h 336"/>
                <a:gd name="T82" fmla="*/ 2147483647 w 294"/>
                <a:gd name="T83" fmla="*/ 2147483647 h 3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294"/>
                <a:gd name="T127" fmla="*/ 0 h 336"/>
                <a:gd name="T128" fmla="*/ 294 w 294"/>
                <a:gd name="T129" fmla="*/ 336 h 3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294" h="336">
                  <a:moveTo>
                    <a:pt x="60" y="78"/>
                  </a:moveTo>
                  <a:lnTo>
                    <a:pt x="30" y="78"/>
                  </a:lnTo>
                  <a:lnTo>
                    <a:pt x="18" y="84"/>
                  </a:lnTo>
                  <a:lnTo>
                    <a:pt x="12" y="90"/>
                  </a:lnTo>
                  <a:lnTo>
                    <a:pt x="12" y="132"/>
                  </a:lnTo>
                  <a:lnTo>
                    <a:pt x="6" y="138"/>
                  </a:lnTo>
                  <a:lnTo>
                    <a:pt x="0" y="150"/>
                  </a:lnTo>
                  <a:lnTo>
                    <a:pt x="0" y="162"/>
                  </a:lnTo>
                  <a:lnTo>
                    <a:pt x="6" y="168"/>
                  </a:lnTo>
                  <a:lnTo>
                    <a:pt x="6" y="174"/>
                  </a:lnTo>
                  <a:lnTo>
                    <a:pt x="12" y="174"/>
                  </a:lnTo>
                  <a:lnTo>
                    <a:pt x="12" y="186"/>
                  </a:lnTo>
                  <a:lnTo>
                    <a:pt x="18" y="198"/>
                  </a:lnTo>
                  <a:lnTo>
                    <a:pt x="24" y="204"/>
                  </a:lnTo>
                  <a:lnTo>
                    <a:pt x="30" y="216"/>
                  </a:lnTo>
                  <a:lnTo>
                    <a:pt x="42" y="216"/>
                  </a:lnTo>
                  <a:lnTo>
                    <a:pt x="42" y="210"/>
                  </a:lnTo>
                  <a:lnTo>
                    <a:pt x="54" y="198"/>
                  </a:lnTo>
                  <a:lnTo>
                    <a:pt x="54" y="216"/>
                  </a:lnTo>
                  <a:lnTo>
                    <a:pt x="48" y="222"/>
                  </a:lnTo>
                  <a:lnTo>
                    <a:pt x="48" y="246"/>
                  </a:lnTo>
                  <a:lnTo>
                    <a:pt x="54" y="258"/>
                  </a:lnTo>
                  <a:lnTo>
                    <a:pt x="72" y="276"/>
                  </a:lnTo>
                  <a:lnTo>
                    <a:pt x="78" y="294"/>
                  </a:lnTo>
                  <a:lnTo>
                    <a:pt x="84" y="306"/>
                  </a:lnTo>
                  <a:lnTo>
                    <a:pt x="90" y="312"/>
                  </a:lnTo>
                  <a:lnTo>
                    <a:pt x="90" y="318"/>
                  </a:lnTo>
                  <a:lnTo>
                    <a:pt x="102" y="324"/>
                  </a:lnTo>
                  <a:lnTo>
                    <a:pt x="108" y="324"/>
                  </a:lnTo>
                  <a:lnTo>
                    <a:pt x="132" y="336"/>
                  </a:lnTo>
                  <a:lnTo>
                    <a:pt x="150" y="336"/>
                  </a:lnTo>
                  <a:lnTo>
                    <a:pt x="156" y="330"/>
                  </a:lnTo>
                  <a:lnTo>
                    <a:pt x="150" y="324"/>
                  </a:lnTo>
                  <a:lnTo>
                    <a:pt x="150" y="318"/>
                  </a:lnTo>
                  <a:lnTo>
                    <a:pt x="138" y="306"/>
                  </a:lnTo>
                  <a:lnTo>
                    <a:pt x="138" y="282"/>
                  </a:lnTo>
                  <a:lnTo>
                    <a:pt x="150" y="276"/>
                  </a:lnTo>
                  <a:lnTo>
                    <a:pt x="156" y="276"/>
                  </a:lnTo>
                  <a:lnTo>
                    <a:pt x="156" y="288"/>
                  </a:lnTo>
                  <a:lnTo>
                    <a:pt x="180" y="288"/>
                  </a:lnTo>
                  <a:lnTo>
                    <a:pt x="192" y="282"/>
                  </a:lnTo>
                  <a:lnTo>
                    <a:pt x="198" y="276"/>
                  </a:lnTo>
                  <a:lnTo>
                    <a:pt x="210" y="270"/>
                  </a:lnTo>
                  <a:lnTo>
                    <a:pt x="216" y="270"/>
                  </a:lnTo>
                  <a:lnTo>
                    <a:pt x="222" y="282"/>
                  </a:lnTo>
                  <a:lnTo>
                    <a:pt x="228" y="288"/>
                  </a:lnTo>
                  <a:lnTo>
                    <a:pt x="246" y="294"/>
                  </a:lnTo>
                  <a:lnTo>
                    <a:pt x="252" y="282"/>
                  </a:lnTo>
                  <a:lnTo>
                    <a:pt x="258" y="276"/>
                  </a:lnTo>
                  <a:lnTo>
                    <a:pt x="258" y="264"/>
                  </a:lnTo>
                  <a:lnTo>
                    <a:pt x="264" y="264"/>
                  </a:lnTo>
                  <a:lnTo>
                    <a:pt x="276" y="258"/>
                  </a:lnTo>
                  <a:lnTo>
                    <a:pt x="270" y="222"/>
                  </a:lnTo>
                  <a:lnTo>
                    <a:pt x="288" y="204"/>
                  </a:lnTo>
                  <a:lnTo>
                    <a:pt x="288" y="198"/>
                  </a:lnTo>
                  <a:lnTo>
                    <a:pt x="282" y="186"/>
                  </a:lnTo>
                  <a:lnTo>
                    <a:pt x="264" y="168"/>
                  </a:lnTo>
                  <a:lnTo>
                    <a:pt x="258" y="156"/>
                  </a:lnTo>
                  <a:lnTo>
                    <a:pt x="258" y="144"/>
                  </a:lnTo>
                  <a:lnTo>
                    <a:pt x="252" y="126"/>
                  </a:lnTo>
                  <a:lnTo>
                    <a:pt x="252" y="96"/>
                  </a:lnTo>
                  <a:lnTo>
                    <a:pt x="258" y="78"/>
                  </a:lnTo>
                  <a:lnTo>
                    <a:pt x="264" y="66"/>
                  </a:lnTo>
                  <a:lnTo>
                    <a:pt x="276" y="60"/>
                  </a:lnTo>
                  <a:lnTo>
                    <a:pt x="282" y="54"/>
                  </a:lnTo>
                  <a:lnTo>
                    <a:pt x="288" y="54"/>
                  </a:lnTo>
                  <a:lnTo>
                    <a:pt x="288" y="30"/>
                  </a:lnTo>
                  <a:lnTo>
                    <a:pt x="294" y="12"/>
                  </a:lnTo>
                  <a:lnTo>
                    <a:pt x="288" y="12"/>
                  </a:lnTo>
                  <a:lnTo>
                    <a:pt x="282" y="6"/>
                  </a:lnTo>
                  <a:lnTo>
                    <a:pt x="270" y="6"/>
                  </a:lnTo>
                  <a:lnTo>
                    <a:pt x="252" y="0"/>
                  </a:lnTo>
                  <a:lnTo>
                    <a:pt x="210" y="0"/>
                  </a:lnTo>
                  <a:lnTo>
                    <a:pt x="204" y="12"/>
                  </a:lnTo>
                  <a:lnTo>
                    <a:pt x="156" y="6"/>
                  </a:lnTo>
                  <a:lnTo>
                    <a:pt x="156" y="18"/>
                  </a:lnTo>
                  <a:lnTo>
                    <a:pt x="96" y="0"/>
                  </a:lnTo>
                  <a:lnTo>
                    <a:pt x="72" y="6"/>
                  </a:lnTo>
                  <a:lnTo>
                    <a:pt x="66" y="18"/>
                  </a:lnTo>
                  <a:lnTo>
                    <a:pt x="60" y="24"/>
                  </a:lnTo>
                  <a:lnTo>
                    <a:pt x="54" y="36"/>
                  </a:lnTo>
                  <a:lnTo>
                    <a:pt x="54" y="48"/>
                  </a:lnTo>
                  <a:lnTo>
                    <a:pt x="66" y="60"/>
                  </a:lnTo>
                  <a:lnTo>
                    <a:pt x="66" y="72"/>
                  </a:lnTo>
                  <a:lnTo>
                    <a:pt x="60" y="78"/>
                  </a:lnTo>
                  <a:close/>
                </a:path>
              </a:pathLst>
            </a:custGeom>
            <a:solidFill>
              <a:srgbClr val="385723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61" name="Peru" descr="© INSCALE GmbH, 05.05.2010&#10;http://www.presentationload.com/">
              <a:extLst>
                <a:ext uri="{FF2B5EF4-FFF2-40B4-BE49-F238E27FC236}">
                  <a16:creationId xmlns:a16="http://schemas.microsoft.com/office/drawing/2014/main" id="{424FECAD-11D1-48F7-B931-B144819992F7}"/>
                </a:ext>
              </a:extLst>
            </p:cNvPr>
            <p:cNvSpPr>
              <a:spLocks/>
            </p:cNvSpPr>
            <p:nvPr/>
          </p:nvSpPr>
          <p:spPr bwMode="gray">
            <a:xfrm>
              <a:off x="2986340" y="4520092"/>
              <a:ext cx="415695" cy="669586"/>
            </a:xfrm>
            <a:custGeom>
              <a:avLst/>
              <a:gdLst>
                <a:gd name="T0" fmla="*/ 2147483647 w 942"/>
                <a:gd name="T1" fmla="*/ 2147483647 h 1488"/>
                <a:gd name="T2" fmla="*/ 2147483647 w 942"/>
                <a:gd name="T3" fmla="*/ 2147483647 h 1488"/>
                <a:gd name="T4" fmla="*/ 2147483647 w 942"/>
                <a:gd name="T5" fmla="*/ 2147483647 h 1488"/>
                <a:gd name="T6" fmla="*/ 2147483647 w 942"/>
                <a:gd name="T7" fmla="*/ 2147483647 h 1488"/>
                <a:gd name="T8" fmla="*/ 2147483647 w 942"/>
                <a:gd name="T9" fmla="*/ 2147483647 h 1488"/>
                <a:gd name="T10" fmla="*/ 2147483647 w 942"/>
                <a:gd name="T11" fmla="*/ 2147483647 h 1488"/>
                <a:gd name="T12" fmla="*/ 2147483647 w 942"/>
                <a:gd name="T13" fmla="*/ 2147483647 h 1488"/>
                <a:gd name="T14" fmla="*/ 2147483647 w 942"/>
                <a:gd name="T15" fmla="*/ 2147483647 h 1488"/>
                <a:gd name="T16" fmla="*/ 2147483647 w 942"/>
                <a:gd name="T17" fmla="*/ 2147483647 h 1488"/>
                <a:gd name="T18" fmla="*/ 2147483647 w 942"/>
                <a:gd name="T19" fmla="*/ 2147483647 h 1488"/>
                <a:gd name="T20" fmla="*/ 2147483647 w 942"/>
                <a:gd name="T21" fmla="*/ 2147483647 h 1488"/>
                <a:gd name="T22" fmla="*/ 2147483647 w 942"/>
                <a:gd name="T23" fmla="*/ 2147483647 h 1488"/>
                <a:gd name="T24" fmla="*/ 2147483647 w 942"/>
                <a:gd name="T25" fmla="*/ 2147483647 h 1488"/>
                <a:gd name="T26" fmla="*/ 2147483647 w 942"/>
                <a:gd name="T27" fmla="*/ 2147483647 h 1488"/>
                <a:gd name="T28" fmla="*/ 2147483647 w 942"/>
                <a:gd name="T29" fmla="*/ 2147483647 h 1488"/>
                <a:gd name="T30" fmla="*/ 2147483647 w 942"/>
                <a:gd name="T31" fmla="*/ 2147483647 h 1488"/>
                <a:gd name="T32" fmla="*/ 2147483647 w 942"/>
                <a:gd name="T33" fmla="*/ 2147483647 h 1488"/>
                <a:gd name="T34" fmla="*/ 2147483647 w 942"/>
                <a:gd name="T35" fmla="*/ 2147483647 h 1488"/>
                <a:gd name="T36" fmla="*/ 2147483647 w 942"/>
                <a:gd name="T37" fmla="*/ 2147483647 h 1488"/>
                <a:gd name="T38" fmla="*/ 2147483647 w 942"/>
                <a:gd name="T39" fmla="*/ 2147483647 h 1488"/>
                <a:gd name="T40" fmla="*/ 2147483647 w 942"/>
                <a:gd name="T41" fmla="*/ 2147483647 h 1488"/>
                <a:gd name="T42" fmla="*/ 2147483647 w 942"/>
                <a:gd name="T43" fmla="*/ 2147483647 h 1488"/>
                <a:gd name="T44" fmla="*/ 2147483647 w 942"/>
                <a:gd name="T45" fmla="*/ 2147483647 h 1488"/>
                <a:gd name="T46" fmla="*/ 2147483647 w 942"/>
                <a:gd name="T47" fmla="*/ 2147483647 h 1488"/>
                <a:gd name="T48" fmla="*/ 2147483647 w 942"/>
                <a:gd name="T49" fmla="*/ 2147483647 h 1488"/>
                <a:gd name="T50" fmla="*/ 2147483647 w 942"/>
                <a:gd name="T51" fmla="*/ 2147483647 h 1488"/>
                <a:gd name="T52" fmla="*/ 2147483647 w 942"/>
                <a:gd name="T53" fmla="*/ 2147483647 h 1488"/>
                <a:gd name="T54" fmla="*/ 2147483647 w 942"/>
                <a:gd name="T55" fmla="*/ 2147483647 h 1488"/>
                <a:gd name="T56" fmla="*/ 2147483647 w 942"/>
                <a:gd name="T57" fmla="*/ 2147483647 h 1488"/>
                <a:gd name="T58" fmla="*/ 2147483647 w 942"/>
                <a:gd name="T59" fmla="*/ 2147483647 h 1488"/>
                <a:gd name="T60" fmla="*/ 2147483647 w 942"/>
                <a:gd name="T61" fmla="*/ 2147483647 h 1488"/>
                <a:gd name="T62" fmla="*/ 2147483647 w 942"/>
                <a:gd name="T63" fmla="*/ 0 h 1488"/>
                <a:gd name="T64" fmla="*/ 2147483647 w 942"/>
                <a:gd name="T65" fmla="*/ 2147483647 h 1488"/>
                <a:gd name="T66" fmla="*/ 2147483647 w 942"/>
                <a:gd name="T67" fmla="*/ 2147483647 h 1488"/>
                <a:gd name="T68" fmla="*/ 2147483647 w 942"/>
                <a:gd name="T69" fmla="*/ 2147483647 h 1488"/>
                <a:gd name="T70" fmla="*/ 2147483647 w 942"/>
                <a:gd name="T71" fmla="*/ 2147483647 h 1488"/>
                <a:gd name="T72" fmla="*/ 2147483647 w 942"/>
                <a:gd name="T73" fmla="*/ 2147483647 h 1488"/>
                <a:gd name="T74" fmla="*/ 2147483647 w 942"/>
                <a:gd name="T75" fmla="*/ 2147483647 h 1488"/>
                <a:gd name="T76" fmla="*/ 2147483647 w 942"/>
                <a:gd name="T77" fmla="*/ 2147483647 h 1488"/>
                <a:gd name="T78" fmla="*/ 2147483647 w 942"/>
                <a:gd name="T79" fmla="*/ 2147483647 h 1488"/>
                <a:gd name="T80" fmla="*/ 2147483647 w 942"/>
                <a:gd name="T81" fmla="*/ 2147483647 h 1488"/>
                <a:gd name="T82" fmla="*/ 2147483647 w 942"/>
                <a:gd name="T83" fmla="*/ 2147483647 h 1488"/>
                <a:gd name="T84" fmla="*/ 0 w 942"/>
                <a:gd name="T85" fmla="*/ 2147483647 h 1488"/>
                <a:gd name="T86" fmla="*/ 2147483647 w 942"/>
                <a:gd name="T87" fmla="*/ 2147483647 h 1488"/>
                <a:gd name="T88" fmla="*/ 2147483647 w 942"/>
                <a:gd name="T89" fmla="*/ 2147483647 h 1488"/>
                <a:gd name="T90" fmla="*/ 2147483647 w 942"/>
                <a:gd name="T91" fmla="*/ 2147483647 h 1488"/>
                <a:gd name="T92" fmla="*/ 2147483647 w 942"/>
                <a:gd name="T93" fmla="*/ 2147483647 h 1488"/>
                <a:gd name="T94" fmla="*/ 2147483647 w 942"/>
                <a:gd name="T95" fmla="*/ 2147483647 h 1488"/>
                <a:gd name="T96" fmla="*/ 2147483647 w 942"/>
                <a:gd name="T97" fmla="*/ 2147483647 h 1488"/>
                <a:gd name="T98" fmla="*/ 2147483647 w 942"/>
                <a:gd name="T99" fmla="*/ 2147483647 h 1488"/>
                <a:gd name="T100" fmla="*/ 2147483647 w 942"/>
                <a:gd name="T101" fmla="*/ 2147483647 h 1488"/>
                <a:gd name="T102" fmla="*/ 2147483647 w 942"/>
                <a:gd name="T103" fmla="*/ 2147483647 h 1488"/>
                <a:gd name="T104" fmla="*/ 2147483647 w 942"/>
                <a:gd name="T105" fmla="*/ 2147483647 h 1488"/>
                <a:gd name="T106" fmla="*/ 2147483647 w 942"/>
                <a:gd name="T107" fmla="*/ 2147483647 h 1488"/>
                <a:gd name="T108" fmla="*/ 2147483647 w 942"/>
                <a:gd name="T109" fmla="*/ 2147483647 h 1488"/>
                <a:gd name="T110" fmla="*/ 2147483647 w 942"/>
                <a:gd name="T111" fmla="*/ 2147483647 h 1488"/>
                <a:gd name="T112" fmla="*/ 2147483647 w 942"/>
                <a:gd name="T113" fmla="*/ 2147483647 h 1488"/>
                <a:gd name="T114" fmla="*/ 2147483647 w 942"/>
                <a:gd name="T115" fmla="*/ 2147483647 h 1488"/>
                <a:gd name="T116" fmla="*/ 2147483647 w 942"/>
                <a:gd name="T117" fmla="*/ 2147483647 h 1488"/>
                <a:gd name="T118" fmla="*/ 2147483647 w 942"/>
                <a:gd name="T119" fmla="*/ 2147483647 h 1488"/>
                <a:gd name="T120" fmla="*/ 2147483647 w 942"/>
                <a:gd name="T121" fmla="*/ 2147483647 h 148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942"/>
                <a:gd name="T184" fmla="*/ 0 h 1488"/>
                <a:gd name="T185" fmla="*/ 942 w 942"/>
                <a:gd name="T186" fmla="*/ 1488 h 148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942" h="1488">
                  <a:moveTo>
                    <a:pt x="930" y="1320"/>
                  </a:moveTo>
                  <a:lnTo>
                    <a:pt x="924" y="1314"/>
                  </a:lnTo>
                  <a:lnTo>
                    <a:pt x="912" y="1308"/>
                  </a:lnTo>
                  <a:lnTo>
                    <a:pt x="888" y="1284"/>
                  </a:lnTo>
                  <a:lnTo>
                    <a:pt x="864" y="1284"/>
                  </a:lnTo>
                  <a:lnTo>
                    <a:pt x="858" y="1278"/>
                  </a:lnTo>
                  <a:lnTo>
                    <a:pt x="870" y="1260"/>
                  </a:lnTo>
                  <a:lnTo>
                    <a:pt x="870" y="1230"/>
                  </a:lnTo>
                  <a:lnTo>
                    <a:pt x="882" y="1230"/>
                  </a:lnTo>
                  <a:lnTo>
                    <a:pt x="906" y="1254"/>
                  </a:lnTo>
                  <a:lnTo>
                    <a:pt x="918" y="1236"/>
                  </a:lnTo>
                  <a:lnTo>
                    <a:pt x="918" y="1230"/>
                  </a:lnTo>
                  <a:lnTo>
                    <a:pt x="912" y="1224"/>
                  </a:lnTo>
                  <a:lnTo>
                    <a:pt x="906" y="1212"/>
                  </a:lnTo>
                  <a:lnTo>
                    <a:pt x="900" y="1194"/>
                  </a:lnTo>
                  <a:lnTo>
                    <a:pt x="912" y="1170"/>
                  </a:lnTo>
                  <a:lnTo>
                    <a:pt x="924" y="1158"/>
                  </a:lnTo>
                  <a:lnTo>
                    <a:pt x="930" y="1146"/>
                  </a:lnTo>
                  <a:lnTo>
                    <a:pt x="930" y="1140"/>
                  </a:lnTo>
                  <a:lnTo>
                    <a:pt x="924" y="1128"/>
                  </a:lnTo>
                  <a:lnTo>
                    <a:pt x="912" y="1116"/>
                  </a:lnTo>
                  <a:lnTo>
                    <a:pt x="906" y="1116"/>
                  </a:lnTo>
                  <a:lnTo>
                    <a:pt x="924" y="1086"/>
                  </a:lnTo>
                  <a:lnTo>
                    <a:pt x="912" y="1038"/>
                  </a:lnTo>
                  <a:lnTo>
                    <a:pt x="918" y="1032"/>
                  </a:lnTo>
                  <a:lnTo>
                    <a:pt x="924" y="1020"/>
                  </a:lnTo>
                  <a:lnTo>
                    <a:pt x="930" y="1014"/>
                  </a:lnTo>
                  <a:lnTo>
                    <a:pt x="930" y="1002"/>
                  </a:lnTo>
                  <a:lnTo>
                    <a:pt x="918" y="978"/>
                  </a:lnTo>
                  <a:lnTo>
                    <a:pt x="906" y="960"/>
                  </a:lnTo>
                  <a:lnTo>
                    <a:pt x="894" y="948"/>
                  </a:lnTo>
                  <a:lnTo>
                    <a:pt x="882" y="930"/>
                  </a:lnTo>
                  <a:lnTo>
                    <a:pt x="870" y="918"/>
                  </a:lnTo>
                  <a:lnTo>
                    <a:pt x="864" y="900"/>
                  </a:lnTo>
                  <a:lnTo>
                    <a:pt x="864" y="882"/>
                  </a:lnTo>
                  <a:lnTo>
                    <a:pt x="828" y="882"/>
                  </a:lnTo>
                  <a:lnTo>
                    <a:pt x="822" y="888"/>
                  </a:lnTo>
                  <a:lnTo>
                    <a:pt x="816" y="888"/>
                  </a:lnTo>
                  <a:lnTo>
                    <a:pt x="816" y="894"/>
                  </a:lnTo>
                  <a:lnTo>
                    <a:pt x="804" y="894"/>
                  </a:lnTo>
                  <a:lnTo>
                    <a:pt x="798" y="888"/>
                  </a:lnTo>
                  <a:lnTo>
                    <a:pt x="798" y="882"/>
                  </a:lnTo>
                  <a:lnTo>
                    <a:pt x="786" y="888"/>
                  </a:lnTo>
                  <a:lnTo>
                    <a:pt x="786" y="858"/>
                  </a:lnTo>
                  <a:lnTo>
                    <a:pt x="780" y="840"/>
                  </a:lnTo>
                  <a:lnTo>
                    <a:pt x="780" y="828"/>
                  </a:lnTo>
                  <a:lnTo>
                    <a:pt x="786" y="816"/>
                  </a:lnTo>
                  <a:lnTo>
                    <a:pt x="786" y="804"/>
                  </a:lnTo>
                  <a:lnTo>
                    <a:pt x="792" y="798"/>
                  </a:lnTo>
                  <a:lnTo>
                    <a:pt x="792" y="780"/>
                  </a:lnTo>
                  <a:lnTo>
                    <a:pt x="786" y="768"/>
                  </a:lnTo>
                  <a:lnTo>
                    <a:pt x="786" y="756"/>
                  </a:lnTo>
                  <a:lnTo>
                    <a:pt x="732" y="804"/>
                  </a:lnTo>
                  <a:lnTo>
                    <a:pt x="672" y="810"/>
                  </a:lnTo>
                  <a:lnTo>
                    <a:pt x="672" y="804"/>
                  </a:lnTo>
                  <a:lnTo>
                    <a:pt x="666" y="798"/>
                  </a:lnTo>
                  <a:lnTo>
                    <a:pt x="660" y="786"/>
                  </a:lnTo>
                  <a:lnTo>
                    <a:pt x="660" y="774"/>
                  </a:lnTo>
                  <a:lnTo>
                    <a:pt x="654" y="768"/>
                  </a:lnTo>
                  <a:lnTo>
                    <a:pt x="648" y="768"/>
                  </a:lnTo>
                  <a:lnTo>
                    <a:pt x="636" y="762"/>
                  </a:lnTo>
                  <a:lnTo>
                    <a:pt x="594" y="762"/>
                  </a:lnTo>
                  <a:lnTo>
                    <a:pt x="600" y="756"/>
                  </a:lnTo>
                  <a:lnTo>
                    <a:pt x="612" y="750"/>
                  </a:lnTo>
                  <a:lnTo>
                    <a:pt x="618" y="738"/>
                  </a:lnTo>
                  <a:lnTo>
                    <a:pt x="624" y="732"/>
                  </a:lnTo>
                  <a:lnTo>
                    <a:pt x="600" y="708"/>
                  </a:lnTo>
                  <a:lnTo>
                    <a:pt x="588" y="702"/>
                  </a:lnTo>
                  <a:lnTo>
                    <a:pt x="576" y="690"/>
                  </a:lnTo>
                  <a:lnTo>
                    <a:pt x="564" y="666"/>
                  </a:lnTo>
                  <a:lnTo>
                    <a:pt x="558" y="660"/>
                  </a:lnTo>
                  <a:lnTo>
                    <a:pt x="558" y="654"/>
                  </a:lnTo>
                  <a:lnTo>
                    <a:pt x="552" y="630"/>
                  </a:lnTo>
                  <a:lnTo>
                    <a:pt x="540" y="624"/>
                  </a:lnTo>
                  <a:lnTo>
                    <a:pt x="534" y="618"/>
                  </a:lnTo>
                  <a:lnTo>
                    <a:pt x="534" y="606"/>
                  </a:lnTo>
                  <a:lnTo>
                    <a:pt x="540" y="600"/>
                  </a:lnTo>
                  <a:lnTo>
                    <a:pt x="552" y="594"/>
                  </a:lnTo>
                  <a:lnTo>
                    <a:pt x="546" y="588"/>
                  </a:lnTo>
                  <a:lnTo>
                    <a:pt x="546" y="564"/>
                  </a:lnTo>
                  <a:lnTo>
                    <a:pt x="552" y="552"/>
                  </a:lnTo>
                  <a:lnTo>
                    <a:pt x="582" y="522"/>
                  </a:lnTo>
                  <a:lnTo>
                    <a:pt x="588" y="528"/>
                  </a:lnTo>
                  <a:lnTo>
                    <a:pt x="594" y="528"/>
                  </a:lnTo>
                  <a:lnTo>
                    <a:pt x="588" y="522"/>
                  </a:lnTo>
                  <a:lnTo>
                    <a:pt x="588" y="504"/>
                  </a:lnTo>
                  <a:lnTo>
                    <a:pt x="582" y="498"/>
                  </a:lnTo>
                  <a:lnTo>
                    <a:pt x="582" y="486"/>
                  </a:lnTo>
                  <a:lnTo>
                    <a:pt x="600" y="468"/>
                  </a:lnTo>
                  <a:lnTo>
                    <a:pt x="600" y="414"/>
                  </a:lnTo>
                  <a:lnTo>
                    <a:pt x="624" y="414"/>
                  </a:lnTo>
                  <a:lnTo>
                    <a:pt x="624" y="408"/>
                  </a:lnTo>
                  <a:lnTo>
                    <a:pt x="630" y="402"/>
                  </a:lnTo>
                  <a:lnTo>
                    <a:pt x="630" y="396"/>
                  </a:lnTo>
                  <a:lnTo>
                    <a:pt x="642" y="384"/>
                  </a:lnTo>
                  <a:lnTo>
                    <a:pt x="654" y="378"/>
                  </a:lnTo>
                  <a:lnTo>
                    <a:pt x="660" y="372"/>
                  </a:lnTo>
                  <a:lnTo>
                    <a:pt x="672" y="366"/>
                  </a:lnTo>
                  <a:lnTo>
                    <a:pt x="702" y="366"/>
                  </a:lnTo>
                  <a:lnTo>
                    <a:pt x="708" y="354"/>
                  </a:lnTo>
                  <a:lnTo>
                    <a:pt x="738" y="360"/>
                  </a:lnTo>
                  <a:lnTo>
                    <a:pt x="744" y="354"/>
                  </a:lnTo>
                  <a:lnTo>
                    <a:pt x="750" y="342"/>
                  </a:lnTo>
                  <a:lnTo>
                    <a:pt x="756" y="336"/>
                  </a:lnTo>
                  <a:lnTo>
                    <a:pt x="774" y="336"/>
                  </a:lnTo>
                  <a:lnTo>
                    <a:pt x="786" y="348"/>
                  </a:lnTo>
                  <a:lnTo>
                    <a:pt x="786" y="354"/>
                  </a:lnTo>
                  <a:lnTo>
                    <a:pt x="804" y="354"/>
                  </a:lnTo>
                  <a:lnTo>
                    <a:pt x="816" y="342"/>
                  </a:lnTo>
                  <a:lnTo>
                    <a:pt x="798" y="330"/>
                  </a:lnTo>
                  <a:lnTo>
                    <a:pt x="786" y="312"/>
                  </a:lnTo>
                  <a:lnTo>
                    <a:pt x="768" y="312"/>
                  </a:lnTo>
                  <a:lnTo>
                    <a:pt x="762" y="306"/>
                  </a:lnTo>
                  <a:lnTo>
                    <a:pt x="762" y="288"/>
                  </a:lnTo>
                  <a:lnTo>
                    <a:pt x="774" y="264"/>
                  </a:lnTo>
                  <a:lnTo>
                    <a:pt x="774" y="258"/>
                  </a:lnTo>
                  <a:lnTo>
                    <a:pt x="780" y="252"/>
                  </a:lnTo>
                  <a:lnTo>
                    <a:pt x="786" y="252"/>
                  </a:lnTo>
                  <a:lnTo>
                    <a:pt x="792" y="246"/>
                  </a:lnTo>
                  <a:lnTo>
                    <a:pt x="798" y="234"/>
                  </a:lnTo>
                  <a:lnTo>
                    <a:pt x="798" y="216"/>
                  </a:lnTo>
                  <a:lnTo>
                    <a:pt x="792" y="210"/>
                  </a:lnTo>
                  <a:lnTo>
                    <a:pt x="780" y="204"/>
                  </a:lnTo>
                  <a:lnTo>
                    <a:pt x="756" y="204"/>
                  </a:lnTo>
                  <a:lnTo>
                    <a:pt x="750" y="198"/>
                  </a:lnTo>
                  <a:lnTo>
                    <a:pt x="744" y="186"/>
                  </a:lnTo>
                  <a:lnTo>
                    <a:pt x="744" y="180"/>
                  </a:lnTo>
                  <a:lnTo>
                    <a:pt x="732" y="180"/>
                  </a:lnTo>
                  <a:lnTo>
                    <a:pt x="726" y="186"/>
                  </a:lnTo>
                  <a:lnTo>
                    <a:pt x="714" y="192"/>
                  </a:lnTo>
                  <a:lnTo>
                    <a:pt x="702" y="192"/>
                  </a:lnTo>
                  <a:lnTo>
                    <a:pt x="696" y="186"/>
                  </a:lnTo>
                  <a:lnTo>
                    <a:pt x="690" y="186"/>
                  </a:lnTo>
                  <a:lnTo>
                    <a:pt x="684" y="180"/>
                  </a:lnTo>
                  <a:lnTo>
                    <a:pt x="660" y="180"/>
                  </a:lnTo>
                  <a:lnTo>
                    <a:pt x="648" y="192"/>
                  </a:lnTo>
                  <a:lnTo>
                    <a:pt x="648" y="204"/>
                  </a:lnTo>
                  <a:lnTo>
                    <a:pt x="612" y="204"/>
                  </a:lnTo>
                  <a:lnTo>
                    <a:pt x="588" y="198"/>
                  </a:lnTo>
                  <a:lnTo>
                    <a:pt x="576" y="192"/>
                  </a:lnTo>
                  <a:lnTo>
                    <a:pt x="576" y="168"/>
                  </a:lnTo>
                  <a:lnTo>
                    <a:pt x="582" y="162"/>
                  </a:lnTo>
                  <a:lnTo>
                    <a:pt x="582" y="156"/>
                  </a:lnTo>
                  <a:lnTo>
                    <a:pt x="576" y="150"/>
                  </a:lnTo>
                  <a:lnTo>
                    <a:pt x="564" y="144"/>
                  </a:lnTo>
                  <a:lnTo>
                    <a:pt x="552" y="144"/>
                  </a:lnTo>
                  <a:lnTo>
                    <a:pt x="552" y="138"/>
                  </a:lnTo>
                  <a:lnTo>
                    <a:pt x="546" y="132"/>
                  </a:lnTo>
                  <a:lnTo>
                    <a:pt x="546" y="108"/>
                  </a:lnTo>
                  <a:lnTo>
                    <a:pt x="540" y="102"/>
                  </a:lnTo>
                  <a:lnTo>
                    <a:pt x="528" y="102"/>
                  </a:lnTo>
                  <a:lnTo>
                    <a:pt x="516" y="84"/>
                  </a:lnTo>
                  <a:lnTo>
                    <a:pt x="498" y="84"/>
                  </a:lnTo>
                  <a:lnTo>
                    <a:pt x="486" y="48"/>
                  </a:lnTo>
                  <a:lnTo>
                    <a:pt x="480" y="42"/>
                  </a:lnTo>
                  <a:lnTo>
                    <a:pt x="468" y="36"/>
                  </a:lnTo>
                  <a:lnTo>
                    <a:pt x="450" y="18"/>
                  </a:lnTo>
                  <a:lnTo>
                    <a:pt x="438" y="12"/>
                  </a:lnTo>
                  <a:lnTo>
                    <a:pt x="426" y="0"/>
                  </a:lnTo>
                  <a:lnTo>
                    <a:pt x="396" y="0"/>
                  </a:lnTo>
                  <a:lnTo>
                    <a:pt x="414" y="0"/>
                  </a:lnTo>
                  <a:lnTo>
                    <a:pt x="414" y="24"/>
                  </a:lnTo>
                  <a:lnTo>
                    <a:pt x="408" y="24"/>
                  </a:lnTo>
                  <a:lnTo>
                    <a:pt x="408" y="30"/>
                  </a:lnTo>
                  <a:lnTo>
                    <a:pt x="402" y="30"/>
                  </a:lnTo>
                  <a:lnTo>
                    <a:pt x="426" y="48"/>
                  </a:lnTo>
                  <a:lnTo>
                    <a:pt x="426" y="78"/>
                  </a:lnTo>
                  <a:lnTo>
                    <a:pt x="414" y="84"/>
                  </a:lnTo>
                  <a:lnTo>
                    <a:pt x="402" y="126"/>
                  </a:lnTo>
                  <a:lnTo>
                    <a:pt x="396" y="138"/>
                  </a:lnTo>
                  <a:lnTo>
                    <a:pt x="384" y="150"/>
                  </a:lnTo>
                  <a:lnTo>
                    <a:pt x="378" y="162"/>
                  </a:lnTo>
                  <a:lnTo>
                    <a:pt x="366" y="174"/>
                  </a:lnTo>
                  <a:lnTo>
                    <a:pt x="354" y="192"/>
                  </a:lnTo>
                  <a:lnTo>
                    <a:pt x="336" y="204"/>
                  </a:lnTo>
                  <a:lnTo>
                    <a:pt x="276" y="234"/>
                  </a:lnTo>
                  <a:lnTo>
                    <a:pt x="258" y="240"/>
                  </a:lnTo>
                  <a:lnTo>
                    <a:pt x="240" y="252"/>
                  </a:lnTo>
                  <a:lnTo>
                    <a:pt x="222" y="270"/>
                  </a:lnTo>
                  <a:lnTo>
                    <a:pt x="222" y="276"/>
                  </a:lnTo>
                  <a:lnTo>
                    <a:pt x="210" y="282"/>
                  </a:lnTo>
                  <a:lnTo>
                    <a:pt x="210" y="300"/>
                  </a:lnTo>
                  <a:lnTo>
                    <a:pt x="198" y="312"/>
                  </a:lnTo>
                  <a:lnTo>
                    <a:pt x="198" y="336"/>
                  </a:lnTo>
                  <a:lnTo>
                    <a:pt x="192" y="348"/>
                  </a:lnTo>
                  <a:lnTo>
                    <a:pt x="192" y="378"/>
                  </a:lnTo>
                  <a:lnTo>
                    <a:pt x="174" y="378"/>
                  </a:lnTo>
                  <a:lnTo>
                    <a:pt x="168" y="384"/>
                  </a:lnTo>
                  <a:lnTo>
                    <a:pt x="168" y="390"/>
                  </a:lnTo>
                  <a:lnTo>
                    <a:pt x="162" y="396"/>
                  </a:lnTo>
                  <a:lnTo>
                    <a:pt x="162" y="402"/>
                  </a:lnTo>
                  <a:lnTo>
                    <a:pt x="144" y="402"/>
                  </a:lnTo>
                  <a:lnTo>
                    <a:pt x="138" y="390"/>
                  </a:lnTo>
                  <a:lnTo>
                    <a:pt x="138" y="372"/>
                  </a:lnTo>
                  <a:lnTo>
                    <a:pt x="132" y="366"/>
                  </a:lnTo>
                  <a:lnTo>
                    <a:pt x="132" y="360"/>
                  </a:lnTo>
                  <a:lnTo>
                    <a:pt x="102" y="360"/>
                  </a:lnTo>
                  <a:lnTo>
                    <a:pt x="90" y="348"/>
                  </a:lnTo>
                  <a:lnTo>
                    <a:pt x="78" y="360"/>
                  </a:lnTo>
                  <a:lnTo>
                    <a:pt x="66" y="366"/>
                  </a:lnTo>
                  <a:lnTo>
                    <a:pt x="60" y="366"/>
                  </a:lnTo>
                  <a:lnTo>
                    <a:pt x="54" y="360"/>
                  </a:lnTo>
                  <a:lnTo>
                    <a:pt x="66" y="348"/>
                  </a:lnTo>
                  <a:lnTo>
                    <a:pt x="54" y="336"/>
                  </a:lnTo>
                  <a:lnTo>
                    <a:pt x="60" y="330"/>
                  </a:lnTo>
                  <a:lnTo>
                    <a:pt x="66" y="318"/>
                  </a:lnTo>
                  <a:lnTo>
                    <a:pt x="78" y="312"/>
                  </a:lnTo>
                  <a:lnTo>
                    <a:pt x="84" y="300"/>
                  </a:lnTo>
                  <a:lnTo>
                    <a:pt x="90" y="294"/>
                  </a:lnTo>
                  <a:lnTo>
                    <a:pt x="90" y="288"/>
                  </a:lnTo>
                  <a:lnTo>
                    <a:pt x="84" y="288"/>
                  </a:lnTo>
                  <a:lnTo>
                    <a:pt x="72" y="282"/>
                  </a:lnTo>
                  <a:lnTo>
                    <a:pt x="66" y="282"/>
                  </a:lnTo>
                  <a:lnTo>
                    <a:pt x="6" y="342"/>
                  </a:lnTo>
                  <a:lnTo>
                    <a:pt x="0" y="354"/>
                  </a:lnTo>
                  <a:lnTo>
                    <a:pt x="0" y="390"/>
                  </a:lnTo>
                  <a:lnTo>
                    <a:pt x="6" y="396"/>
                  </a:lnTo>
                  <a:lnTo>
                    <a:pt x="18" y="396"/>
                  </a:lnTo>
                  <a:lnTo>
                    <a:pt x="12" y="420"/>
                  </a:lnTo>
                  <a:lnTo>
                    <a:pt x="36" y="444"/>
                  </a:lnTo>
                  <a:lnTo>
                    <a:pt x="36" y="462"/>
                  </a:lnTo>
                  <a:lnTo>
                    <a:pt x="12" y="486"/>
                  </a:lnTo>
                  <a:lnTo>
                    <a:pt x="12" y="492"/>
                  </a:lnTo>
                  <a:lnTo>
                    <a:pt x="18" y="504"/>
                  </a:lnTo>
                  <a:lnTo>
                    <a:pt x="24" y="510"/>
                  </a:lnTo>
                  <a:lnTo>
                    <a:pt x="36" y="516"/>
                  </a:lnTo>
                  <a:lnTo>
                    <a:pt x="54" y="522"/>
                  </a:lnTo>
                  <a:lnTo>
                    <a:pt x="66" y="522"/>
                  </a:lnTo>
                  <a:lnTo>
                    <a:pt x="108" y="564"/>
                  </a:lnTo>
                  <a:lnTo>
                    <a:pt x="114" y="576"/>
                  </a:lnTo>
                  <a:lnTo>
                    <a:pt x="132" y="594"/>
                  </a:lnTo>
                  <a:lnTo>
                    <a:pt x="138" y="612"/>
                  </a:lnTo>
                  <a:lnTo>
                    <a:pt x="144" y="624"/>
                  </a:lnTo>
                  <a:lnTo>
                    <a:pt x="144" y="642"/>
                  </a:lnTo>
                  <a:lnTo>
                    <a:pt x="150" y="648"/>
                  </a:lnTo>
                  <a:lnTo>
                    <a:pt x="156" y="660"/>
                  </a:lnTo>
                  <a:lnTo>
                    <a:pt x="168" y="666"/>
                  </a:lnTo>
                  <a:lnTo>
                    <a:pt x="174" y="678"/>
                  </a:lnTo>
                  <a:lnTo>
                    <a:pt x="192" y="696"/>
                  </a:lnTo>
                  <a:lnTo>
                    <a:pt x="204" y="720"/>
                  </a:lnTo>
                  <a:lnTo>
                    <a:pt x="216" y="732"/>
                  </a:lnTo>
                  <a:lnTo>
                    <a:pt x="222" y="744"/>
                  </a:lnTo>
                  <a:lnTo>
                    <a:pt x="234" y="762"/>
                  </a:lnTo>
                  <a:lnTo>
                    <a:pt x="240" y="768"/>
                  </a:lnTo>
                  <a:lnTo>
                    <a:pt x="246" y="780"/>
                  </a:lnTo>
                  <a:lnTo>
                    <a:pt x="252" y="822"/>
                  </a:lnTo>
                  <a:lnTo>
                    <a:pt x="252" y="828"/>
                  </a:lnTo>
                  <a:lnTo>
                    <a:pt x="258" y="834"/>
                  </a:lnTo>
                  <a:lnTo>
                    <a:pt x="264" y="846"/>
                  </a:lnTo>
                  <a:lnTo>
                    <a:pt x="270" y="864"/>
                  </a:lnTo>
                  <a:lnTo>
                    <a:pt x="282" y="876"/>
                  </a:lnTo>
                  <a:lnTo>
                    <a:pt x="288" y="894"/>
                  </a:lnTo>
                  <a:lnTo>
                    <a:pt x="294" y="906"/>
                  </a:lnTo>
                  <a:lnTo>
                    <a:pt x="294" y="918"/>
                  </a:lnTo>
                  <a:lnTo>
                    <a:pt x="300" y="924"/>
                  </a:lnTo>
                  <a:lnTo>
                    <a:pt x="312" y="924"/>
                  </a:lnTo>
                  <a:lnTo>
                    <a:pt x="324" y="936"/>
                  </a:lnTo>
                  <a:lnTo>
                    <a:pt x="324" y="948"/>
                  </a:lnTo>
                  <a:lnTo>
                    <a:pt x="330" y="954"/>
                  </a:lnTo>
                  <a:lnTo>
                    <a:pt x="330" y="966"/>
                  </a:lnTo>
                  <a:lnTo>
                    <a:pt x="336" y="984"/>
                  </a:lnTo>
                  <a:lnTo>
                    <a:pt x="360" y="1014"/>
                  </a:lnTo>
                  <a:lnTo>
                    <a:pt x="378" y="1050"/>
                  </a:lnTo>
                  <a:lnTo>
                    <a:pt x="396" y="1074"/>
                  </a:lnTo>
                  <a:lnTo>
                    <a:pt x="402" y="1086"/>
                  </a:lnTo>
                  <a:lnTo>
                    <a:pt x="408" y="1104"/>
                  </a:lnTo>
                  <a:lnTo>
                    <a:pt x="408" y="1116"/>
                  </a:lnTo>
                  <a:lnTo>
                    <a:pt x="402" y="1128"/>
                  </a:lnTo>
                  <a:lnTo>
                    <a:pt x="402" y="1146"/>
                  </a:lnTo>
                  <a:lnTo>
                    <a:pt x="414" y="1158"/>
                  </a:lnTo>
                  <a:lnTo>
                    <a:pt x="420" y="1170"/>
                  </a:lnTo>
                  <a:lnTo>
                    <a:pt x="444" y="1194"/>
                  </a:lnTo>
                  <a:lnTo>
                    <a:pt x="456" y="1200"/>
                  </a:lnTo>
                  <a:lnTo>
                    <a:pt x="468" y="1212"/>
                  </a:lnTo>
                  <a:lnTo>
                    <a:pt x="474" y="1224"/>
                  </a:lnTo>
                  <a:lnTo>
                    <a:pt x="498" y="1248"/>
                  </a:lnTo>
                  <a:lnTo>
                    <a:pt x="516" y="1260"/>
                  </a:lnTo>
                  <a:lnTo>
                    <a:pt x="546" y="1278"/>
                  </a:lnTo>
                  <a:lnTo>
                    <a:pt x="576" y="1290"/>
                  </a:lnTo>
                  <a:lnTo>
                    <a:pt x="600" y="1302"/>
                  </a:lnTo>
                  <a:lnTo>
                    <a:pt x="642" y="1320"/>
                  </a:lnTo>
                  <a:lnTo>
                    <a:pt x="696" y="1350"/>
                  </a:lnTo>
                  <a:lnTo>
                    <a:pt x="708" y="1362"/>
                  </a:lnTo>
                  <a:lnTo>
                    <a:pt x="726" y="1374"/>
                  </a:lnTo>
                  <a:lnTo>
                    <a:pt x="738" y="1380"/>
                  </a:lnTo>
                  <a:lnTo>
                    <a:pt x="750" y="1392"/>
                  </a:lnTo>
                  <a:lnTo>
                    <a:pt x="774" y="1404"/>
                  </a:lnTo>
                  <a:lnTo>
                    <a:pt x="780" y="1428"/>
                  </a:lnTo>
                  <a:lnTo>
                    <a:pt x="792" y="1434"/>
                  </a:lnTo>
                  <a:lnTo>
                    <a:pt x="798" y="1446"/>
                  </a:lnTo>
                  <a:lnTo>
                    <a:pt x="810" y="1452"/>
                  </a:lnTo>
                  <a:lnTo>
                    <a:pt x="816" y="1458"/>
                  </a:lnTo>
                  <a:lnTo>
                    <a:pt x="840" y="1470"/>
                  </a:lnTo>
                  <a:lnTo>
                    <a:pt x="846" y="1482"/>
                  </a:lnTo>
                  <a:lnTo>
                    <a:pt x="858" y="1488"/>
                  </a:lnTo>
                  <a:lnTo>
                    <a:pt x="894" y="1464"/>
                  </a:lnTo>
                  <a:lnTo>
                    <a:pt x="900" y="1458"/>
                  </a:lnTo>
                  <a:lnTo>
                    <a:pt x="900" y="1440"/>
                  </a:lnTo>
                  <a:lnTo>
                    <a:pt x="894" y="1428"/>
                  </a:lnTo>
                  <a:lnTo>
                    <a:pt x="912" y="1416"/>
                  </a:lnTo>
                  <a:lnTo>
                    <a:pt x="900" y="1392"/>
                  </a:lnTo>
                  <a:lnTo>
                    <a:pt x="918" y="1374"/>
                  </a:lnTo>
                  <a:lnTo>
                    <a:pt x="930" y="1368"/>
                  </a:lnTo>
                  <a:lnTo>
                    <a:pt x="942" y="1344"/>
                  </a:lnTo>
                  <a:lnTo>
                    <a:pt x="942" y="1332"/>
                  </a:lnTo>
                  <a:lnTo>
                    <a:pt x="930" y="1320"/>
                  </a:lnTo>
                  <a:close/>
                </a:path>
              </a:pathLst>
            </a:custGeom>
            <a:solidFill>
              <a:srgbClr val="385723"/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62" name="Guyane (French Guiana)" descr="© INSCALE GmbH, 05.05.2010&#10;http://www.presentationload.com/">
              <a:extLst>
                <a:ext uri="{FF2B5EF4-FFF2-40B4-BE49-F238E27FC236}">
                  <a16:creationId xmlns:a16="http://schemas.microsoft.com/office/drawing/2014/main" id="{24FE1BE6-D09A-4D10-B1A5-379A5A9E08D4}"/>
                </a:ext>
              </a:extLst>
            </p:cNvPr>
            <p:cNvSpPr>
              <a:spLocks/>
            </p:cNvSpPr>
            <p:nvPr/>
          </p:nvSpPr>
          <p:spPr bwMode="gray">
            <a:xfrm>
              <a:off x="3825663" y="4312234"/>
              <a:ext cx="90438" cy="133283"/>
            </a:xfrm>
            <a:custGeom>
              <a:avLst/>
              <a:gdLst>
                <a:gd name="T0" fmla="*/ 2147483647 w 52"/>
                <a:gd name="T1" fmla="*/ 2147483647 h 76"/>
                <a:gd name="T2" fmla="*/ 2147483647 w 52"/>
                <a:gd name="T3" fmla="*/ 2147483647 h 76"/>
                <a:gd name="T4" fmla="*/ 2147483647 w 52"/>
                <a:gd name="T5" fmla="*/ 2147483647 h 76"/>
                <a:gd name="T6" fmla="*/ 2147483647 w 52"/>
                <a:gd name="T7" fmla="*/ 2147483647 h 76"/>
                <a:gd name="T8" fmla="*/ 2147483647 w 52"/>
                <a:gd name="T9" fmla="*/ 2147483647 h 76"/>
                <a:gd name="T10" fmla="*/ 2147483647 w 52"/>
                <a:gd name="T11" fmla="*/ 2147483647 h 76"/>
                <a:gd name="T12" fmla="*/ 2147483647 w 52"/>
                <a:gd name="T13" fmla="*/ 2147483647 h 76"/>
                <a:gd name="T14" fmla="*/ 2147483647 w 52"/>
                <a:gd name="T15" fmla="*/ 2147483647 h 76"/>
                <a:gd name="T16" fmla="*/ 2147483647 w 52"/>
                <a:gd name="T17" fmla="*/ 2147483647 h 76"/>
                <a:gd name="T18" fmla="*/ 2147483647 w 52"/>
                <a:gd name="T19" fmla="*/ 2147483647 h 76"/>
                <a:gd name="T20" fmla="*/ 2147483647 w 52"/>
                <a:gd name="T21" fmla="*/ 2147483647 h 76"/>
                <a:gd name="T22" fmla="*/ 2147483647 w 52"/>
                <a:gd name="T23" fmla="*/ 0 h 76"/>
                <a:gd name="T24" fmla="*/ 2147483647 w 52"/>
                <a:gd name="T25" fmla="*/ 2147483647 h 76"/>
                <a:gd name="T26" fmla="*/ 2147483647 w 52"/>
                <a:gd name="T27" fmla="*/ 2147483647 h 76"/>
                <a:gd name="T28" fmla="*/ 2147483647 w 52"/>
                <a:gd name="T29" fmla="*/ 2147483647 h 76"/>
                <a:gd name="T30" fmla="*/ 2147483647 w 52"/>
                <a:gd name="T31" fmla="*/ 2147483647 h 76"/>
                <a:gd name="T32" fmla="*/ 2147483647 w 52"/>
                <a:gd name="T33" fmla="*/ 2147483647 h 76"/>
                <a:gd name="T34" fmla="*/ 2147483647 w 52"/>
                <a:gd name="T35" fmla="*/ 2147483647 h 76"/>
                <a:gd name="T36" fmla="*/ 2147483647 w 52"/>
                <a:gd name="T37" fmla="*/ 2147483647 h 76"/>
                <a:gd name="T38" fmla="*/ 2147483647 w 52"/>
                <a:gd name="T39" fmla="*/ 2147483647 h 76"/>
                <a:gd name="T40" fmla="*/ 2147483647 w 52"/>
                <a:gd name="T41" fmla="*/ 2147483647 h 76"/>
                <a:gd name="T42" fmla="*/ 2147483647 w 52"/>
                <a:gd name="T43" fmla="*/ 2147483647 h 76"/>
                <a:gd name="T44" fmla="*/ 2147483647 w 52"/>
                <a:gd name="T45" fmla="*/ 2147483647 h 76"/>
                <a:gd name="T46" fmla="*/ 2147483647 w 52"/>
                <a:gd name="T47" fmla="*/ 2147483647 h 76"/>
                <a:gd name="T48" fmla="*/ 2147483647 w 52"/>
                <a:gd name="T49" fmla="*/ 2147483647 h 76"/>
                <a:gd name="T50" fmla="*/ 2147483647 w 52"/>
                <a:gd name="T51" fmla="*/ 2147483647 h 76"/>
                <a:gd name="T52" fmla="*/ 2147483647 w 52"/>
                <a:gd name="T53" fmla="*/ 2147483647 h 76"/>
                <a:gd name="T54" fmla="*/ 2147483647 w 52"/>
                <a:gd name="T55" fmla="*/ 2147483647 h 76"/>
                <a:gd name="T56" fmla="*/ 2147483647 w 52"/>
                <a:gd name="T57" fmla="*/ 2147483647 h 76"/>
                <a:gd name="T58" fmla="*/ 2147483647 w 52"/>
                <a:gd name="T59" fmla="*/ 2147483647 h 76"/>
                <a:gd name="T60" fmla="*/ 2147483647 w 52"/>
                <a:gd name="T61" fmla="*/ 2147483647 h 76"/>
                <a:gd name="T62" fmla="*/ 2147483647 w 52"/>
                <a:gd name="T63" fmla="*/ 2147483647 h 76"/>
                <a:gd name="T64" fmla="*/ 0 w 52"/>
                <a:gd name="T65" fmla="*/ 2147483647 h 76"/>
                <a:gd name="T66" fmla="*/ 0 w 52"/>
                <a:gd name="T67" fmla="*/ 2147483647 h 76"/>
                <a:gd name="T68" fmla="*/ 2147483647 w 52"/>
                <a:gd name="T69" fmla="*/ 2147483647 h 76"/>
                <a:gd name="T70" fmla="*/ 2147483647 w 52"/>
                <a:gd name="T71" fmla="*/ 2147483647 h 76"/>
                <a:gd name="T72" fmla="*/ 2147483647 w 52"/>
                <a:gd name="T73" fmla="*/ 2147483647 h 76"/>
                <a:gd name="T74" fmla="*/ 2147483647 w 52"/>
                <a:gd name="T75" fmla="*/ 2147483647 h 76"/>
                <a:gd name="T76" fmla="*/ 2147483647 w 52"/>
                <a:gd name="T77" fmla="*/ 2147483647 h 76"/>
                <a:gd name="T78" fmla="*/ 2147483647 w 52"/>
                <a:gd name="T79" fmla="*/ 2147483647 h 76"/>
                <a:gd name="T80" fmla="*/ 2147483647 w 52"/>
                <a:gd name="T81" fmla="*/ 2147483647 h 76"/>
                <a:gd name="T82" fmla="*/ 2147483647 w 52"/>
                <a:gd name="T83" fmla="*/ 2147483647 h 76"/>
                <a:gd name="T84" fmla="*/ 2147483647 w 52"/>
                <a:gd name="T85" fmla="*/ 2147483647 h 76"/>
                <a:gd name="T86" fmla="*/ 2147483647 w 52"/>
                <a:gd name="T87" fmla="*/ 2147483647 h 76"/>
                <a:gd name="T88" fmla="*/ 2147483647 w 52"/>
                <a:gd name="T89" fmla="*/ 2147483647 h 76"/>
                <a:gd name="T90" fmla="*/ 2147483647 w 52"/>
                <a:gd name="T91" fmla="*/ 2147483647 h 76"/>
                <a:gd name="T92" fmla="*/ 2147483647 w 52"/>
                <a:gd name="T93" fmla="*/ 2147483647 h 76"/>
                <a:gd name="T94" fmla="*/ 2147483647 w 52"/>
                <a:gd name="T95" fmla="*/ 2147483647 h 76"/>
                <a:gd name="T96" fmla="*/ 2147483647 w 52"/>
                <a:gd name="T97" fmla="*/ 2147483647 h 76"/>
                <a:gd name="T98" fmla="*/ 2147483647 w 52"/>
                <a:gd name="T99" fmla="*/ 2147483647 h 76"/>
                <a:gd name="T100" fmla="*/ 2147483647 w 52"/>
                <a:gd name="T101" fmla="*/ 2147483647 h 76"/>
                <a:gd name="T102" fmla="*/ 2147483647 w 52"/>
                <a:gd name="T103" fmla="*/ 2147483647 h 76"/>
                <a:gd name="T104" fmla="*/ 2147483647 w 52"/>
                <a:gd name="T105" fmla="*/ 2147483647 h 76"/>
                <a:gd name="T106" fmla="*/ 2147483647 w 52"/>
                <a:gd name="T107" fmla="*/ 2147483647 h 76"/>
                <a:gd name="T108" fmla="*/ 2147483647 w 52"/>
                <a:gd name="T109" fmla="*/ 2147483647 h 76"/>
                <a:gd name="T110" fmla="*/ 2147483647 w 52"/>
                <a:gd name="T111" fmla="*/ 2147483647 h 76"/>
                <a:gd name="T112" fmla="*/ 2147483647 w 52"/>
                <a:gd name="T113" fmla="*/ 2147483647 h 76"/>
                <a:gd name="T114" fmla="*/ 2147483647 w 52"/>
                <a:gd name="T115" fmla="*/ 2147483647 h 7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52"/>
                <a:gd name="T175" fmla="*/ 0 h 76"/>
                <a:gd name="T176" fmla="*/ 52 w 52"/>
                <a:gd name="T177" fmla="*/ 76 h 7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52" h="76">
                  <a:moveTo>
                    <a:pt x="52" y="32"/>
                  </a:moveTo>
                  <a:lnTo>
                    <a:pt x="50" y="26"/>
                  </a:lnTo>
                  <a:lnTo>
                    <a:pt x="48" y="24"/>
                  </a:lnTo>
                  <a:lnTo>
                    <a:pt x="46" y="22"/>
                  </a:lnTo>
                  <a:lnTo>
                    <a:pt x="46" y="20"/>
                  </a:lnTo>
                  <a:lnTo>
                    <a:pt x="40" y="20"/>
                  </a:lnTo>
                  <a:lnTo>
                    <a:pt x="32" y="6"/>
                  </a:lnTo>
                  <a:lnTo>
                    <a:pt x="24" y="6"/>
                  </a:lnTo>
                  <a:lnTo>
                    <a:pt x="22" y="4"/>
                  </a:lnTo>
                  <a:lnTo>
                    <a:pt x="20" y="4"/>
                  </a:lnTo>
                  <a:lnTo>
                    <a:pt x="16" y="2"/>
                  </a:lnTo>
                  <a:lnTo>
                    <a:pt x="14" y="0"/>
                  </a:lnTo>
                  <a:lnTo>
                    <a:pt x="12" y="4"/>
                  </a:lnTo>
                  <a:lnTo>
                    <a:pt x="12" y="10"/>
                  </a:lnTo>
                  <a:lnTo>
                    <a:pt x="10" y="10"/>
                  </a:lnTo>
                  <a:lnTo>
                    <a:pt x="8" y="12"/>
                  </a:lnTo>
                  <a:lnTo>
                    <a:pt x="6" y="14"/>
                  </a:lnTo>
                  <a:lnTo>
                    <a:pt x="4" y="16"/>
                  </a:lnTo>
                  <a:lnTo>
                    <a:pt x="2" y="20"/>
                  </a:lnTo>
                  <a:lnTo>
                    <a:pt x="2" y="28"/>
                  </a:lnTo>
                  <a:lnTo>
                    <a:pt x="4" y="32"/>
                  </a:lnTo>
                  <a:lnTo>
                    <a:pt x="4" y="36"/>
                  </a:lnTo>
                  <a:lnTo>
                    <a:pt x="6" y="40"/>
                  </a:lnTo>
                  <a:lnTo>
                    <a:pt x="10" y="44"/>
                  </a:lnTo>
                  <a:lnTo>
                    <a:pt x="12" y="46"/>
                  </a:lnTo>
                  <a:lnTo>
                    <a:pt x="12" y="48"/>
                  </a:lnTo>
                  <a:lnTo>
                    <a:pt x="6" y="54"/>
                  </a:lnTo>
                  <a:lnTo>
                    <a:pt x="8" y="62"/>
                  </a:lnTo>
                  <a:lnTo>
                    <a:pt x="6" y="64"/>
                  </a:lnTo>
                  <a:lnTo>
                    <a:pt x="4" y="64"/>
                  </a:lnTo>
                  <a:lnTo>
                    <a:pt x="4" y="66"/>
                  </a:lnTo>
                  <a:lnTo>
                    <a:pt x="2" y="68"/>
                  </a:lnTo>
                  <a:lnTo>
                    <a:pt x="0" y="72"/>
                  </a:lnTo>
                  <a:lnTo>
                    <a:pt x="4" y="76"/>
                  </a:lnTo>
                  <a:lnTo>
                    <a:pt x="10" y="76"/>
                  </a:lnTo>
                  <a:lnTo>
                    <a:pt x="12" y="74"/>
                  </a:lnTo>
                  <a:lnTo>
                    <a:pt x="12" y="72"/>
                  </a:lnTo>
                  <a:lnTo>
                    <a:pt x="14" y="72"/>
                  </a:lnTo>
                  <a:lnTo>
                    <a:pt x="16" y="72"/>
                  </a:lnTo>
                  <a:lnTo>
                    <a:pt x="18" y="72"/>
                  </a:lnTo>
                  <a:lnTo>
                    <a:pt x="20" y="72"/>
                  </a:lnTo>
                  <a:lnTo>
                    <a:pt x="22" y="72"/>
                  </a:lnTo>
                  <a:lnTo>
                    <a:pt x="26" y="74"/>
                  </a:lnTo>
                  <a:lnTo>
                    <a:pt x="30" y="74"/>
                  </a:lnTo>
                  <a:lnTo>
                    <a:pt x="32" y="72"/>
                  </a:lnTo>
                  <a:lnTo>
                    <a:pt x="40" y="64"/>
                  </a:lnTo>
                  <a:lnTo>
                    <a:pt x="40" y="60"/>
                  </a:lnTo>
                  <a:lnTo>
                    <a:pt x="44" y="50"/>
                  </a:lnTo>
                  <a:lnTo>
                    <a:pt x="46" y="46"/>
                  </a:lnTo>
                  <a:lnTo>
                    <a:pt x="48" y="44"/>
                  </a:lnTo>
                  <a:lnTo>
                    <a:pt x="50" y="42"/>
                  </a:lnTo>
                  <a:lnTo>
                    <a:pt x="50" y="40"/>
                  </a:lnTo>
                  <a:lnTo>
                    <a:pt x="52" y="38"/>
                  </a:lnTo>
                  <a:lnTo>
                    <a:pt x="52" y="36"/>
                  </a:lnTo>
                  <a:lnTo>
                    <a:pt x="52" y="34"/>
                  </a:lnTo>
                  <a:lnTo>
                    <a:pt x="52" y="32"/>
                  </a:lnTo>
                  <a:close/>
                </a:path>
              </a:pathLst>
            </a:custGeom>
            <a:solidFill>
              <a:srgbClr val="385723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63" name="Guyana" descr="© INSCALE GmbH, 05.05.2010&#10;http://www.presentationload.com/">
              <a:extLst>
                <a:ext uri="{FF2B5EF4-FFF2-40B4-BE49-F238E27FC236}">
                  <a16:creationId xmlns:a16="http://schemas.microsoft.com/office/drawing/2014/main" id="{D428D55B-8F5E-4C06-94EE-D293BF47BD83}"/>
                </a:ext>
              </a:extLst>
            </p:cNvPr>
            <p:cNvSpPr>
              <a:spLocks/>
            </p:cNvSpPr>
            <p:nvPr/>
          </p:nvSpPr>
          <p:spPr bwMode="gray">
            <a:xfrm>
              <a:off x="3613055" y="4215446"/>
              <a:ext cx="145969" cy="261805"/>
            </a:xfrm>
            <a:custGeom>
              <a:avLst/>
              <a:gdLst>
                <a:gd name="T0" fmla="*/ 2147483647 w 324"/>
                <a:gd name="T1" fmla="*/ 2147483647 h 582"/>
                <a:gd name="T2" fmla="*/ 2147483647 w 324"/>
                <a:gd name="T3" fmla="*/ 2147483647 h 582"/>
                <a:gd name="T4" fmla="*/ 2147483647 w 324"/>
                <a:gd name="T5" fmla="*/ 2147483647 h 582"/>
                <a:gd name="T6" fmla="*/ 2147483647 w 324"/>
                <a:gd name="T7" fmla="*/ 2147483647 h 582"/>
                <a:gd name="T8" fmla="*/ 2147483647 w 324"/>
                <a:gd name="T9" fmla="*/ 2147483647 h 582"/>
                <a:gd name="T10" fmla="*/ 2147483647 w 324"/>
                <a:gd name="T11" fmla="*/ 2147483647 h 582"/>
                <a:gd name="T12" fmla="*/ 2147483647 w 324"/>
                <a:gd name="T13" fmla="*/ 2147483647 h 582"/>
                <a:gd name="T14" fmla="*/ 2147483647 w 324"/>
                <a:gd name="T15" fmla="*/ 2147483647 h 582"/>
                <a:gd name="T16" fmla="*/ 0 w 324"/>
                <a:gd name="T17" fmla="*/ 2147483647 h 582"/>
                <a:gd name="T18" fmla="*/ 2147483647 w 324"/>
                <a:gd name="T19" fmla="*/ 2147483647 h 582"/>
                <a:gd name="T20" fmla="*/ 2147483647 w 324"/>
                <a:gd name="T21" fmla="*/ 2147483647 h 582"/>
                <a:gd name="T22" fmla="*/ 2147483647 w 324"/>
                <a:gd name="T23" fmla="*/ 2147483647 h 582"/>
                <a:gd name="T24" fmla="*/ 2147483647 w 324"/>
                <a:gd name="T25" fmla="*/ 2147483647 h 582"/>
                <a:gd name="T26" fmla="*/ 2147483647 w 324"/>
                <a:gd name="T27" fmla="*/ 2147483647 h 582"/>
                <a:gd name="T28" fmla="*/ 2147483647 w 324"/>
                <a:gd name="T29" fmla="*/ 2147483647 h 582"/>
                <a:gd name="T30" fmla="*/ 2147483647 w 324"/>
                <a:gd name="T31" fmla="*/ 2147483647 h 582"/>
                <a:gd name="T32" fmla="*/ 2147483647 w 324"/>
                <a:gd name="T33" fmla="*/ 2147483647 h 582"/>
                <a:gd name="T34" fmla="*/ 2147483647 w 324"/>
                <a:gd name="T35" fmla="*/ 2147483647 h 582"/>
                <a:gd name="T36" fmla="*/ 2147483647 w 324"/>
                <a:gd name="T37" fmla="*/ 2147483647 h 582"/>
                <a:gd name="T38" fmla="*/ 2147483647 w 324"/>
                <a:gd name="T39" fmla="*/ 2147483647 h 582"/>
                <a:gd name="T40" fmla="*/ 2147483647 w 324"/>
                <a:gd name="T41" fmla="*/ 2147483647 h 582"/>
                <a:gd name="T42" fmla="*/ 2147483647 w 324"/>
                <a:gd name="T43" fmla="*/ 2147483647 h 582"/>
                <a:gd name="T44" fmla="*/ 2147483647 w 324"/>
                <a:gd name="T45" fmla="*/ 2147483647 h 582"/>
                <a:gd name="T46" fmla="*/ 2147483647 w 324"/>
                <a:gd name="T47" fmla="*/ 2147483647 h 582"/>
                <a:gd name="T48" fmla="*/ 2147483647 w 324"/>
                <a:gd name="T49" fmla="*/ 2147483647 h 582"/>
                <a:gd name="T50" fmla="*/ 2147483647 w 324"/>
                <a:gd name="T51" fmla="*/ 2147483647 h 582"/>
                <a:gd name="T52" fmla="*/ 2147483647 w 324"/>
                <a:gd name="T53" fmla="*/ 2147483647 h 582"/>
                <a:gd name="T54" fmla="*/ 2147483647 w 324"/>
                <a:gd name="T55" fmla="*/ 2147483647 h 582"/>
                <a:gd name="T56" fmla="*/ 2147483647 w 324"/>
                <a:gd name="T57" fmla="*/ 2147483647 h 582"/>
                <a:gd name="T58" fmla="*/ 2147483647 w 324"/>
                <a:gd name="T59" fmla="*/ 2147483647 h 582"/>
                <a:gd name="T60" fmla="*/ 2147483647 w 324"/>
                <a:gd name="T61" fmla="*/ 2147483647 h 582"/>
                <a:gd name="T62" fmla="*/ 2147483647 w 324"/>
                <a:gd name="T63" fmla="*/ 2147483647 h 582"/>
                <a:gd name="T64" fmla="*/ 2147483647 w 324"/>
                <a:gd name="T65" fmla="*/ 2147483647 h 582"/>
                <a:gd name="T66" fmla="*/ 2147483647 w 324"/>
                <a:gd name="T67" fmla="*/ 2147483647 h 582"/>
                <a:gd name="T68" fmla="*/ 2147483647 w 324"/>
                <a:gd name="T69" fmla="*/ 2147483647 h 582"/>
                <a:gd name="T70" fmla="*/ 2147483647 w 324"/>
                <a:gd name="T71" fmla="*/ 2147483647 h 582"/>
                <a:gd name="T72" fmla="*/ 2147483647 w 324"/>
                <a:gd name="T73" fmla="*/ 2147483647 h 582"/>
                <a:gd name="T74" fmla="*/ 2147483647 w 324"/>
                <a:gd name="T75" fmla="*/ 2147483647 h 582"/>
                <a:gd name="T76" fmla="*/ 2147483647 w 324"/>
                <a:gd name="T77" fmla="*/ 2147483647 h 582"/>
                <a:gd name="T78" fmla="*/ 2147483647 w 324"/>
                <a:gd name="T79" fmla="*/ 2147483647 h 582"/>
                <a:gd name="T80" fmla="*/ 2147483647 w 324"/>
                <a:gd name="T81" fmla="*/ 2147483647 h 582"/>
                <a:gd name="T82" fmla="*/ 2147483647 w 324"/>
                <a:gd name="T83" fmla="*/ 2147483647 h 582"/>
                <a:gd name="T84" fmla="*/ 2147483647 w 324"/>
                <a:gd name="T85" fmla="*/ 2147483647 h 582"/>
                <a:gd name="T86" fmla="*/ 2147483647 w 324"/>
                <a:gd name="T87" fmla="*/ 2147483647 h 582"/>
                <a:gd name="T88" fmla="*/ 2147483647 w 324"/>
                <a:gd name="T89" fmla="*/ 2147483647 h 582"/>
                <a:gd name="T90" fmla="*/ 2147483647 w 324"/>
                <a:gd name="T91" fmla="*/ 2147483647 h 582"/>
                <a:gd name="T92" fmla="*/ 2147483647 w 324"/>
                <a:gd name="T93" fmla="*/ 2147483647 h 582"/>
                <a:gd name="T94" fmla="*/ 2147483647 w 324"/>
                <a:gd name="T95" fmla="*/ 2147483647 h 582"/>
                <a:gd name="T96" fmla="*/ 2147483647 w 324"/>
                <a:gd name="T97" fmla="*/ 2147483647 h 582"/>
                <a:gd name="T98" fmla="*/ 2147483647 w 324"/>
                <a:gd name="T99" fmla="*/ 2147483647 h 582"/>
                <a:gd name="T100" fmla="*/ 2147483647 w 324"/>
                <a:gd name="T101" fmla="*/ 2147483647 h 582"/>
                <a:gd name="T102" fmla="*/ 2147483647 w 324"/>
                <a:gd name="T103" fmla="*/ 2147483647 h 582"/>
                <a:gd name="T104" fmla="*/ 2147483647 w 324"/>
                <a:gd name="T105" fmla="*/ 2147483647 h 582"/>
                <a:gd name="T106" fmla="*/ 2147483647 w 324"/>
                <a:gd name="T107" fmla="*/ 2147483647 h 582"/>
                <a:gd name="T108" fmla="*/ 2147483647 w 324"/>
                <a:gd name="T109" fmla="*/ 2147483647 h 582"/>
                <a:gd name="T110" fmla="*/ 2147483647 w 324"/>
                <a:gd name="T111" fmla="*/ 2147483647 h 582"/>
                <a:gd name="T112" fmla="*/ 2147483647 w 324"/>
                <a:gd name="T113" fmla="*/ 2147483647 h 582"/>
                <a:gd name="T114" fmla="*/ 2147483647 w 324"/>
                <a:gd name="T115" fmla="*/ 2147483647 h 582"/>
                <a:gd name="T116" fmla="*/ 2147483647 w 324"/>
                <a:gd name="T117" fmla="*/ 2147483647 h 582"/>
                <a:gd name="T118" fmla="*/ 2147483647 w 324"/>
                <a:gd name="T119" fmla="*/ 2147483647 h 582"/>
                <a:gd name="T120" fmla="*/ 2147483647 w 324"/>
                <a:gd name="T121" fmla="*/ 2147483647 h 582"/>
                <a:gd name="T122" fmla="*/ 2147483647 w 324"/>
                <a:gd name="T123" fmla="*/ 0 h 582"/>
                <a:gd name="T124" fmla="*/ 2147483647 w 324"/>
                <a:gd name="T125" fmla="*/ 2147483647 h 582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324"/>
                <a:gd name="T190" fmla="*/ 0 h 582"/>
                <a:gd name="T191" fmla="*/ 324 w 324"/>
                <a:gd name="T192" fmla="*/ 582 h 582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324" h="582">
                  <a:moveTo>
                    <a:pt x="90" y="42"/>
                  </a:moveTo>
                  <a:lnTo>
                    <a:pt x="84" y="48"/>
                  </a:lnTo>
                  <a:lnTo>
                    <a:pt x="72" y="48"/>
                  </a:lnTo>
                  <a:lnTo>
                    <a:pt x="60" y="60"/>
                  </a:lnTo>
                  <a:lnTo>
                    <a:pt x="60" y="102"/>
                  </a:lnTo>
                  <a:lnTo>
                    <a:pt x="84" y="102"/>
                  </a:lnTo>
                  <a:lnTo>
                    <a:pt x="84" y="120"/>
                  </a:lnTo>
                  <a:lnTo>
                    <a:pt x="78" y="126"/>
                  </a:lnTo>
                  <a:lnTo>
                    <a:pt x="66" y="132"/>
                  </a:lnTo>
                  <a:lnTo>
                    <a:pt x="54" y="132"/>
                  </a:lnTo>
                  <a:lnTo>
                    <a:pt x="42" y="138"/>
                  </a:lnTo>
                  <a:lnTo>
                    <a:pt x="12" y="138"/>
                  </a:lnTo>
                  <a:lnTo>
                    <a:pt x="12" y="144"/>
                  </a:lnTo>
                  <a:lnTo>
                    <a:pt x="30" y="162"/>
                  </a:lnTo>
                  <a:lnTo>
                    <a:pt x="30" y="180"/>
                  </a:lnTo>
                  <a:lnTo>
                    <a:pt x="18" y="186"/>
                  </a:lnTo>
                  <a:lnTo>
                    <a:pt x="12" y="186"/>
                  </a:lnTo>
                  <a:lnTo>
                    <a:pt x="0" y="192"/>
                  </a:lnTo>
                  <a:lnTo>
                    <a:pt x="0" y="204"/>
                  </a:lnTo>
                  <a:lnTo>
                    <a:pt x="6" y="210"/>
                  </a:lnTo>
                  <a:lnTo>
                    <a:pt x="12" y="222"/>
                  </a:lnTo>
                  <a:lnTo>
                    <a:pt x="48" y="258"/>
                  </a:lnTo>
                  <a:lnTo>
                    <a:pt x="72" y="264"/>
                  </a:lnTo>
                  <a:lnTo>
                    <a:pt x="78" y="252"/>
                  </a:lnTo>
                  <a:lnTo>
                    <a:pt x="90" y="264"/>
                  </a:lnTo>
                  <a:lnTo>
                    <a:pt x="96" y="276"/>
                  </a:lnTo>
                  <a:lnTo>
                    <a:pt x="96" y="294"/>
                  </a:lnTo>
                  <a:lnTo>
                    <a:pt x="90" y="306"/>
                  </a:lnTo>
                  <a:lnTo>
                    <a:pt x="84" y="312"/>
                  </a:lnTo>
                  <a:lnTo>
                    <a:pt x="84" y="318"/>
                  </a:lnTo>
                  <a:lnTo>
                    <a:pt x="90" y="324"/>
                  </a:lnTo>
                  <a:lnTo>
                    <a:pt x="96" y="324"/>
                  </a:lnTo>
                  <a:lnTo>
                    <a:pt x="108" y="318"/>
                  </a:lnTo>
                  <a:lnTo>
                    <a:pt x="114" y="318"/>
                  </a:lnTo>
                  <a:lnTo>
                    <a:pt x="114" y="348"/>
                  </a:lnTo>
                  <a:lnTo>
                    <a:pt x="120" y="354"/>
                  </a:lnTo>
                  <a:lnTo>
                    <a:pt x="126" y="354"/>
                  </a:lnTo>
                  <a:lnTo>
                    <a:pt x="126" y="366"/>
                  </a:lnTo>
                  <a:lnTo>
                    <a:pt x="120" y="378"/>
                  </a:lnTo>
                  <a:lnTo>
                    <a:pt x="108" y="390"/>
                  </a:lnTo>
                  <a:lnTo>
                    <a:pt x="96" y="432"/>
                  </a:lnTo>
                  <a:lnTo>
                    <a:pt x="90" y="444"/>
                  </a:lnTo>
                  <a:lnTo>
                    <a:pt x="90" y="450"/>
                  </a:lnTo>
                  <a:lnTo>
                    <a:pt x="84" y="462"/>
                  </a:lnTo>
                  <a:lnTo>
                    <a:pt x="84" y="468"/>
                  </a:lnTo>
                  <a:lnTo>
                    <a:pt x="90" y="480"/>
                  </a:lnTo>
                  <a:lnTo>
                    <a:pt x="114" y="504"/>
                  </a:lnTo>
                  <a:lnTo>
                    <a:pt x="114" y="534"/>
                  </a:lnTo>
                  <a:lnTo>
                    <a:pt x="144" y="570"/>
                  </a:lnTo>
                  <a:lnTo>
                    <a:pt x="156" y="570"/>
                  </a:lnTo>
                  <a:lnTo>
                    <a:pt x="162" y="582"/>
                  </a:lnTo>
                  <a:lnTo>
                    <a:pt x="198" y="582"/>
                  </a:lnTo>
                  <a:lnTo>
                    <a:pt x="204" y="576"/>
                  </a:lnTo>
                  <a:lnTo>
                    <a:pt x="204" y="564"/>
                  </a:lnTo>
                  <a:lnTo>
                    <a:pt x="216" y="552"/>
                  </a:lnTo>
                  <a:lnTo>
                    <a:pt x="234" y="552"/>
                  </a:lnTo>
                  <a:lnTo>
                    <a:pt x="240" y="540"/>
                  </a:lnTo>
                  <a:lnTo>
                    <a:pt x="270" y="540"/>
                  </a:lnTo>
                  <a:lnTo>
                    <a:pt x="270" y="534"/>
                  </a:lnTo>
                  <a:lnTo>
                    <a:pt x="288" y="516"/>
                  </a:lnTo>
                  <a:lnTo>
                    <a:pt x="300" y="516"/>
                  </a:lnTo>
                  <a:lnTo>
                    <a:pt x="312" y="528"/>
                  </a:lnTo>
                  <a:lnTo>
                    <a:pt x="318" y="528"/>
                  </a:lnTo>
                  <a:lnTo>
                    <a:pt x="324" y="522"/>
                  </a:lnTo>
                  <a:lnTo>
                    <a:pt x="324" y="510"/>
                  </a:lnTo>
                  <a:lnTo>
                    <a:pt x="318" y="504"/>
                  </a:lnTo>
                  <a:lnTo>
                    <a:pt x="312" y="492"/>
                  </a:lnTo>
                  <a:lnTo>
                    <a:pt x="306" y="474"/>
                  </a:lnTo>
                  <a:lnTo>
                    <a:pt x="288" y="456"/>
                  </a:lnTo>
                  <a:lnTo>
                    <a:pt x="282" y="444"/>
                  </a:lnTo>
                  <a:lnTo>
                    <a:pt x="282" y="420"/>
                  </a:lnTo>
                  <a:lnTo>
                    <a:pt x="288" y="414"/>
                  </a:lnTo>
                  <a:lnTo>
                    <a:pt x="288" y="396"/>
                  </a:lnTo>
                  <a:lnTo>
                    <a:pt x="276" y="408"/>
                  </a:lnTo>
                  <a:lnTo>
                    <a:pt x="276" y="414"/>
                  </a:lnTo>
                  <a:lnTo>
                    <a:pt x="264" y="414"/>
                  </a:lnTo>
                  <a:lnTo>
                    <a:pt x="258" y="402"/>
                  </a:lnTo>
                  <a:lnTo>
                    <a:pt x="252" y="396"/>
                  </a:lnTo>
                  <a:lnTo>
                    <a:pt x="246" y="384"/>
                  </a:lnTo>
                  <a:lnTo>
                    <a:pt x="246" y="372"/>
                  </a:lnTo>
                  <a:lnTo>
                    <a:pt x="240" y="372"/>
                  </a:lnTo>
                  <a:lnTo>
                    <a:pt x="240" y="366"/>
                  </a:lnTo>
                  <a:lnTo>
                    <a:pt x="234" y="360"/>
                  </a:lnTo>
                  <a:lnTo>
                    <a:pt x="234" y="348"/>
                  </a:lnTo>
                  <a:lnTo>
                    <a:pt x="240" y="336"/>
                  </a:lnTo>
                  <a:lnTo>
                    <a:pt x="246" y="330"/>
                  </a:lnTo>
                  <a:lnTo>
                    <a:pt x="246" y="288"/>
                  </a:lnTo>
                  <a:lnTo>
                    <a:pt x="252" y="282"/>
                  </a:lnTo>
                  <a:lnTo>
                    <a:pt x="264" y="276"/>
                  </a:lnTo>
                  <a:lnTo>
                    <a:pt x="294" y="276"/>
                  </a:lnTo>
                  <a:lnTo>
                    <a:pt x="300" y="270"/>
                  </a:lnTo>
                  <a:lnTo>
                    <a:pt x="300" y="258"/>
                  </a:lnTo>
                  <a:lnTo>
                    <a:pt x="288" y="246"/>
                  </a:lnTo>
                  <a:lnTo>
                    <a:pt x="288" y="234"/>
                  </a:lnTo>
                  <a:lnTo>
                    <a:pt x="294" y="222"/>
                  </a:lnTo>
                  <a:lnTo>
                    <a:pt x="300" y="216"/>
                  </a:lnTo>
                  <a:lnTo>
                    <a:pt x="306" y="204"/>
                  </a:lnTo>
                  <a:lnTo>
                    <a:pt x="306" y="192"/>
                  </a:lnTo>
                  <a:lnTo>
                    <a:pt x="300" y="180"/>
                  </a:lnTo>
                  <a:lnTo>
                    <a:pt x="294" y="174"/>
                  </a:lnTo>
                  <a:lnTo>
                    <a:pt x="276" y="174"/>
                  </a:lnTo>
                  <a:lnTo>
                    <a:pt x="270" y="180"/>
                  </a:lnTo>
                  <a:lnTo>
                    <a:pt x="270" y="156"/>
                  </a:lnTo>
                  <a:lnTo>
                    <a:pt x="258" y="150"/>
                  </a:lnTo>
                  <a:lnTo>
                    <a:pt x="252" y="138"/>
                  </a:lnTo>
                  <a:lnTo>
                    <a:pt x="234" y="132"/>
                  </a:lnTo>
                  <a:lnTo>
                    <a:pt x="216" y="132"/>
                  </a:lnTo>
                  <a:lnTo>
                    <a:pt x="204" y="138"/>
                  </a:lnTo>
                  <a:lnTo>
                    <a:pt x="198" y="150"/>
                  </a:lnTo>
                  <a:lnTo>
                    <a:pt x="198" y="156"/>
                  </a:lnTo>
                  <a:lnTo>
                    <a:pt x="192" y="162"/>
                  </a:lnTo>
                  <a:lnTo>
                    <a:pt x="192" y="168"/>
                  </a:lnTo>
                  <a:lnTo>
                    <a:pt x="192" y="162"/>
                  </a:lnTo>
                  <a:lnTo>
                    <a:pt x="198" y="156"/>
                  </a:lnTo>
                  <a:lnTo>
                    <a:pt x="198" y="144"/>
                  </a:lnTo>
                  <a:lnTo>
                    <a:pt x="204" y="132"/>
                  </a:lnTo>
                  <a:lnTo>
                    <a:pt x="204" y="114"/>
                  </a:lnTo>
                  <a:lnTo>
                    <a:pt x="210" y="102"/>
                  </a:lnTo>
                  <a:lnTo>
                    <a:pt x="210" y="78"/>
                  </a:lnTo>
                  <a:lnTo>
                    <a:pt x="192" y="42"/>
                  </a:lnTo>
                  <a:lnTo>
                    <a:pt x="180" y="30"/>
                  </a:lnTo>
                  <a:lnTo>
                    <a:pt x="132" y="6"/>
                  </a:lnTo>
                  <a:lnTo>
                    <a:pt x="126" y="0"/>
                  </a:lnTo>
                  <a:lnTo>
                    <a:pt x="120" y="0"/>
                  </a:lnTo>
                  <a:lnTo>
                    <a:pt x="102" y="36"/>
                  </a:lnTo>
                  <a:lnTo>
                    <a:pt x="96" y="42"/>
                  </a:lnTo>
                  <a:lnTo>
                    <a:pt x="90" y="42"/>
                  </a:lnTo>
                  <a:close/>
                </a:path>
              </a:pathLst>
            </a:custGeom>
            <a:solidFill>
              <a:srgbClr val="385723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64" name="Ecuador" descr="© INSCALE GmbH, 05.05.2010&#10;http://www.presentationload.com/">
              <a:extLst>
                <a:ext uri="{FF2B5EF4-FFF2-40B4-BE49-F238E27FC236}">
                  <a16:creationId xmlns:a16="http://schemas.microsoft.com/office/drawing/2014/main" id="{9385F960-F240-4881-B134-E5AC008D4A3E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991099" y="4462971"/>
              <a:ext cx="184048" cy="236417"/>
            </a:xfrm>
            <a:custGeom>
              <a:avLst/>
              <a:gdLst>
                <a:gd name="T0" fmla="*/ 2147483647 w 414"/>
                <a:gd name="T1" fmla="*/ 2147483647 h 528"/>
                <a:gd name="T2" fmla="*/ 2147483647 w 414"/>
                <a:gd name="T3" fmla="*/ 2147483647 h 528"/>
                <a:gd name="T4" fmla="*/ 2147483647 w 414"/>
                <a:gd name="T5" fmla="*/ 2147483647 h 528"/>
                <a:gd name="T6" fmla="*/ 2147483647 w 414"/>
                <a:gd name="T7" fmla="*/ 2147483647 h 528"/>
                <a:gd name="T8" fmla="*/ 2147483647 w 414"/>
                <a:gd name="T9" fmla="*/ 2147483647 h 528"/>
                <a:gd name="T10" fmla="*/ 2147483647 w 414"/>
                <a:gd name="T11" fmla="*/ 2147483647 h 528"/>
                <a:gd name="T12" fmla="*/ 2147483647 w 414"/>
                <a:gd name="T13" fmla="*/ 2147483647 h 528"/>
                <a:gd name="T14" fmla="*/ 2147483647 w 414"/>
                <a:gd name="T15" fmla="*/ 2147483647 h 528"/>
                <a:gd name="T16" fmla="*/ 2147483647 w 414"/>
                <a:gd name="T17" fmla="*/ 2147483647 h 528"/>
                <a:gd name="T18" fmla="*/ 2147483647 w 414"/>
                <a:gd name="T19" fmla="*/ 2147483647 h 528"/>
                <a:gd name="T20" fmla="*/ 2147483647 w 414"/>
                <a:gd name="T21" fmla="*/ 2147483647 h 528"/>
                <a:gd name="T22" fmla="*/ 2147483647 w 414"/>
                <a:gd name="T23" fmla="*/ 2147483647 h 528"/>
                <a:gd name="T24" fmla="*/ 2147483647 w 414"/>
                <a:gd name="T25" fmla="*/ 2147483647 h 528"/>
                <a:gd name="T26" fmla="*/ 2147483647 w 414"/>
                <a:gd name="T27" fmla="*/ 2147483647 h 528"/>
                <a:gd name="T28" fmla="*/ 2147483647 w 414"/>
                <a:gd name="T29" fmla="*/ 2147483647 h 528"/>
                <a:gd name="T30" fmla="*/ 2147483647 w 414"/>
                <a:gd name="T31" fmla="*/ 2147483647 h 528"/>
                <a:gd name="T32" fmla="*/ 2147483647 w 414"/>
                <a:gd name="T33" fmla="*/ 2147483647 h 528"/>
                <a:gd name="T34" fmla="*/ 2147483647 w 414"/>
                <a:gd name="T35" fmla="*/ 2147483647 h 528"/>
                <a:gd name="T36" fmla="*/ 2147483647 w 414"/>
                <a:gd name="T37" fmla="*/ 2147483647 h 528"/>
                <a:gd name="T38" fmla="*/ 2147483647 w 414"/>
                <a:gd name="T39" fmla="*/ 2147483647 h 528"/>
                <a:gd name="T40" fmla="*/ 2147483647 w 414"/>
                <a:gd name="T41" fmla="*/ 2147483647 h 528"/>
                <a:gd name="T42" fmla="*/ 2147483647 w 414"/>
                <a:gd name="T43" fmla="*/ 2147483647 h 528"/>
                <a:gd name="T44" fmla="*/ 2147483647 w 414"/>
                <a:gd name="T45" fmla="*/ 2147483647 h 528"/>
                <a:gd name="T46" fmla="*/ 2147483647 w 414"/>
                <a:gd name="T47" fmla="*/ 2147483647 h 528"/>
                <a:gd name="T48" fmla="*/ 2147483647 w 414"/>
                <a:gd name="T49" fmla="*/ 2147483647 h 528"/>
                <a:gd name="T50" fmla="*/ 2147483647 w 414"/>
                <a:gd name="T51" fmla="*/ 2147483647 h 528"/>
                <a:gd name="T52" fmla="*/ 2147483647 w 414"/>
                <a:gd name="T53" fmla="*/ 2147483647 h 528"/>
                <a:gd name="T54" fmla="*/ 2147483647 w 414"/>
                <a:gd name="T55" fmla="*/ 2147483647 h 528"/>
                <a:gd name="T56" fmla="*/ 2147483647 w 414"/>
                <a:gd name="T57" fmla="*/ 2147483647 h 528"/>
                <a:gd name="T58" fmla="*/ 2147483647 w 414"/>
                <a:gd name="T59" fmla="*/ 2147483647 h 528"/>
                <a:gd name="T60" fmla="*/ 2147483647 w 414"/>
                <a:gd name="T61" fmla="*/ 2147483647 h 528"/>
                <a:gd name="T62" fmla="*/ 2147483647 w 414"/>
                <a:gd name="T63" fmla="*/ 2147483647 h 528"/>
                <a:gd name="T64" fmla="*/ 2147483647 w 414"/>
                <a:gd name="T65" fmla="*/ 2147483647 h 528"/>
                <a:gd name="T66" fmla="*/ 2147483647 w 414"/>
                <a:gd name="T67" fmla="*/ 2147483647 h 528"/>
                <a:gd name="T68" fmla="*/ 2147483647 w 414"/>
                <a:gd name="T69" fmla="*/ 2147483647 h 528"/>
                <a:gd name="T70" fmla="*/ 2147483647 w 414"/>
                <a:gd name="T71" fmla="*/ 2147483647 h 528"/>
                <a:gd name="T72" fmla="*/ 2147483647 w 414"/>
                <a:gd name="T73" fmla="*/ 2147483647 h 528"/>
                <a:gd name="T74" fmla="*/ 2147483647 w 414"/>
                <a:gd name="T75" fmla="*/ 2147483647 h 528"/>
                <a:gd name="T76" fmla="*/ 2147483647 w 414"/>
                <a:gd name="T77" fmla="*/ 2147483647 h 528"/>
                <a:gd name="T78" fmla="*/ 2147483647 w 414"/>
                <a:gd name="T79" fmla="*/ 2147483647 h 528"/>
                <a:gd name="T80" fmla="*/ 2147483647 w 414"/>
                <a:gd name="T81" fmla="*/ 2147483647 h 528"/>
                <a:gd name="T82" fmla="*/ 2147483647 w 414"/>
                <a:gd name="T83" fmla="*/ 2147483647 h 528"/>
                <a:gd name="T84" fmla="*/ 2147483647 w 414"/>
                <a:gd name="T85" fmla="*/ 2147483647 h 528"/>
                <a:gd name="T86" fmla="*/ 2147483647 w 414"/>
                <a:gd name="T87" fmla="*/ 2147483647 h 528"/>
                <a:gd name="T88" fmla="*/ 2147483647 w 414"/>
                <a:gd name="T89" fmla="*/ 2147483647 h 528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414"/>
                <a:gd name="T136" fmla="*/ 0 h 528"/>
                <a:gd name="T137" fmla="*/ 414 w 414"/>
                <a:gd name="T138" fmla="*/ 528 h 528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414" h="528">
                  <a:moveTo>
                    <a:pt x="60" y="372"/>
                  </a:moveTo>
                  <a:lnTo>
                    <a:pt x="72" y="366"/>
                  </a:lnTo>
                  <a:lnTo>
                    <a:pt x="78" y="360"/>
                  </a:lnTo>
                  <a:lnTo>
                    <a:pt x="78" y="342"/>
                  </a:lnTo>
                  <a:lnTo>
                    <a:pt x="72" y="342"/>
                  </a:lnTo>
                  <a:lnTo>
                    <a:pt x="54" y="360"/>
                  </a:lnTo>
                  <a:lnTo>
                    <a:pt x="54" y="372"/>
                  </a:lnTo>
                  <a:lnTo>
                    <a:pt x="60" y="372"/>
                  </a:lnTo>
                  <a:close/>
                  <a:moveTo>
                    <a:pt x="414" y="174"/>
                  </a:moveTo>
                  <a:lnTo>
                    <a:pt x="390" y="156"/>
                  </a:lnTo>
                  <a:lnTo>
                    <a:pt x="396" y="156"/>
                  </a:lnTo>
                  <a:lnTo>
                    <a:pt x="396" y="150"/>
                  </a:lnTo>
                  <a:lnTo>
                    <a:pt x="402" y="150"/>
                  </a:lnTo>
                  <a:lnTo>
                    <a:pt x="402" y="126"/>
                  </a:lnTo>
                  <a:lnTo>
                    <a:pt x="372" y="126"/>
                  </a:lnTo>
                  <a:lnTo>
                    <a:pt x="360" y="114"/>
                  </a:lnTo>
                  <a:lnTo>
                    <a:pt x="360" y="108"/>
                  </a:lnTo>
                  <a:lnTo>
                    <a:pt x="354" y="102"/>
                  </a:lnTo>
                  <a:lnTo>
                    <a:pt x="354" y="96"/>
                  </a:lnTo>
                  <a:lnTo>
                    <a:pt x="342" y="90"/>
                  </a:lnTo>
                  <a:lnTo>
                    <a:pt x="336" y="90"/>
                  </a:lnTo>
                  <a:lnTo>
                    <a:pt x="330" y="96"/>
                  </a:lnTo>
                  <a:lnTo>
                    <a:pt x="330" y="108"/>
                  </a:lnTo>
                  <a:lnTo>
                    <a:pt x="306" y="108"/>
                  </a:lnTo>
                  <a:lnTo>
                    <a:pt x="300" y="102"/>
                  </a:lnTo>
                  <a:lnTo>
                    <a:pt x="288" y="96"/>
                  </a:lnTo>
                  <a:lnTo>
                    <a:pt x="282" y="102"/>
                  </a:lnTo>
                  <a:lnTo>
                    <a:pt x="270" y="102"/>
                  </a:lnTo>
                  <a:lnTo>
                    <a:pt x="258" y="96"/>
                  </a:lnTo>
                  <a:lnTo>
                    <a:pt x="252" y="90"/>
                  </a:lnTo>
                  <a:lnTo>
                    <a:pt x="252" y="84"/>
                  </a:lnTo>
                  <a:lnTo>
                    <a:pt x="246" y="72"/>
                  </a:lnTo>
                  <a:lnTo>
                    <a:pt x="240" y="66"/>
                  </a:lnTo>
                  <a:lnTo>
                    <a:pt x="228" y="60"/>
                  </a:lnTo>
                  <a:lnTo>
                    <a:pt x="210" y="60"/>
                  </a:lnTo>
                  <a:lnTo>
                    <a:pt x="204" y="48"/>
                  </a:lnTo>
                  <a:lnTo>
                    <a:pt x="168" y="30"/>
                  </a:lnTo>
                  <a:lnTo>
                    <a:pt x="162" y="18"/>
                  </a:lnTo>
                  <a:lnTo>
                    <a:pt x="150" y="12"/>
                  </a:lnTo>
                  <a:lnTo>
                    <a:pt x="144" y="0"/>
                  </a:lnTo>
                  <a:lnTo>
                    <a:pt x="144" y="12"/>
                  </a:lnTo>
                  <a:lnTo>
                    <a:pt x="150" y="18"/>
                  </a:lnTo>
                  <a:lnTo>
                    <a:pt x="150" y="36"/>
                  </a:lnTo>
                  <a:lnTo>
                    <a:pt x="144" y="42"/>
                  </a:lnTo>
                  <a:lnTo>
                    <a:pt x="120" y="54"/>
                  </a:lnTo>
                  <a:lnTo>
                    <a:pt x="102" y="54"/>
                  </a:lnTo>
                  <a:lnTo>
                    <a:pt x="96" y="42"/>
                  </a:lnTo>
                  <a:lnTo>
                    <a:pt x="90" y="42"/>
                  </a:lnTo>
                  <a:lnTo>
                    <a:pt x="78" y="54"/>
                  </a:lnTo>
                  <a:lnTo>
                    <a:pt x="66" y="60"/>
                  </a:lnTo>
                  <a:lnTo>
                    <a:pt x="60" y="72"/>
                  </a:lnTo>
                  <a:lnTo>
                    <a:pt x="60" y="84"/>
                  </a:lnTo>
                  <a:lnTo>
                    <a:pt x="66" y="90"/>
                  </a:lnTo>
                  <a:lnTo>
                    <a:pt x="72" y="102"/>
                  </a:lnTo>
                  <a:lnTo>
                    <a:pt x="72" y="120"/>
                  </a:lnTo>
                  <a:lnTo>
                    <a:pt x="66" y="126"/>
                  </a:lnTo>
                  <a:lnTo>
                    <a:pt x="54" y="132"/>
                  </a:lnTo>
                  <a:lnTo>
                    <a:pt x="42" y="144"/>
                  </a:lnTo>
                  <a:lnTo>
                    <a:pt x="42" y="162"/>
                  </a:lnTo>
                  <a:lnTo>
                    <a:pt x="48" y="168"/>
                  </a:lnTo>
                  <a:lnTo>
                    <a:pt x="54" y="180"/>
                  </a:lnTo>
                  <a:lnTo>
                    <a:pt x="36" y="180"/>
                  </a:lnTo>
                  <a:lnTo>
                    <a:pt x="36" y="198"/>
                  </a:lnTo>
                  <a:lnTo>
                    <a:pt x="0" y="216"/>
                  </a:lnTo>
                  <a:lnTo>
                    <a:pt x="24" y="228"/>
                  </a:lnTo>
                  <a:lnTo>
                    <a:pt x="12" y="258"/>
                  </a:lnTo>
                  <a:lnTo>
                    <a:pt x="24" y="270"/>
                  </a:lnTo>
                  <a:lnTo>
                    <a:pt x="24" y="282"/>
                  </a:lnTo>
                  <a:lnTo>
                    <a:pt x="6" y="300"/>
                  </a:lnTo>
                  <a:lnTo>
                    <a:pt x="0" y="300"/>
                  </a:lnTo>
                  <a:lnTo>
                    <a:pt x="12" y="312"/>
                  </a:lnTo>
                  <a:lnTo>
                    <a:pt x="6" y="318"/>
                  </a:lnTo>
                  <a:lnTo>
                    <a:pt x="6" y="324"/>
                  </a:lnTo>
                  <a:lnTo>
                    <a:pt x="18" y="336"/>
                  </a:lnTo>
                  <a:lnTo>
                    <a:pt x="30" y="342"/>
                  </a:lnTo>
                  <a:lnTo>
                    <a:pt x="60" y="342"/>
                  </a:lnTo>
                  <a:lnTo>
                    <a:pt x="72" y="330"/>
                  </a:lnTo>
                  <a:lnTo>
                    <a:pt x="72" y="324"/>
                  </a:lnTo>
                  <a:lnTo>
                    <a:pt x="96" y="330"/>
                  </a:lnTo>
                  <a:lnTo>
                    <a:pt x="102" y="342"/>
                  </a:lnTo>
                  <a:lnTo>
                    <a:pt x="102" y="348"/>
                  </a:lnTo>
                  <a:lnTo>
                    <a:pt x="96" y="366"/>
                  </a:lnTo>
                  <a:lnTo>
                    <a:pt x="90" y="372"/>
                  </a:lnTo>
                  <a:lnTo>
                    <a:pt x="90" y="384"/>
                  </a:lnTo>
                  <a:lnTo>
                    <a:pt x="84" y="396"/>
                  </a:lnTo>
                  <a:lnTo>
                    <a:pt x="72" y="402"/>
                  </a:lnTo>
                  <a:lnTo>
                    <a:pt x="66" y="402"/>
                  </a:lnTo>
                  <a:lnTo>
                    <a:pt x="60" y="408"/>
                  </a:lnTo>
                  <a:lnTo>
                    <a:pt x="54" y="408"/>
                  </a:lnTo>
                  <a:lnTo>
                    <a:pt x="60" y="408"/>
                  </a:lnTo>
                  <a:lnTo>
                    <a:pt x="72" y="414"/>
                  </a:lnTo>
                  <a:lnTo>
                    <a:pt x="78" y="414"/>
                  </a:lnTo>
                  <a:lnTo>
                    <a:pt x="78" y="420"/>
                  </a:lnTo>
                  <a:lnTo>
                    <a:pt x="72" y="426"/>
                  </a:lnTo>
                  <a:lnTo>
                    <a:pt x="66" y="438"/>
                  </a:lnTo>
                  <a:lnTo>
                    <a:pt x="54" y="444"/>
                  </a:lnTo>
                  <a:lnTo>
                    <a:pt x="48" y="456"/>
                  </a:lnTo>
                  <a:lnTo>
                    <a:pt x="42" y="462"/>
                  </a:lnTo>
                  <a:lnTo>
                    <a:pt x="54" y="474"/>
                  </a:lnTo>
                  <a:lnTo>
                    <a:pt x="42" y="486"/>
                  </a:lnTo>
                  <a:lnTo>
                    <a:pt x="48" y="492"/>
                  </a:lnTo>
                  <a:lnTo>
                    <a:pt x="54" y="492"/>
                  </a:lnTo>
                  <a:lnTo>
                    <a:pt x="66" y="486"/>
                  </a:lnTo>
                  <a:lnTo>
                    <a:pt x="78" y="474"/>
                  </a:lnTo>
                  <a:lnTo>
                    <a:pt x="90" y="486"/>
                  </a:lnTo>
                  <a:lnTo>
                    <a:pt x="120" y="486"/>
                  </a:lnTo>
                  <a:lnTo>
                    <a:pt x="120" y="492"/>
                  </a:lnTo>
                  <a:lnTo>
                    <a:pt x="126" y="498"/>
                  </a:lnTo>
                  <a:lnTo>
                    <a:pt x="126" y="516"/>
                  </a:lnTo>
                  <a:lnTo>
                    <a:pt x="132" y="528"/>
                  </a:lnTo>
                  <a:lnTo>
                    <a:pt x="150" y="528"/>
                  </a:lnTo>
                  <a:lnTo>
                    <a:pt x="150" y="522"/>
                  </a:lnTo>
                  <a:lnTo>
                    <a:pt x="156" y="516"/>
                  </a:lnTo>
                  <a:lnTo>
                    <a:pt x="156" y="510"/>
                  </a:lnTo>
                  <a:lnTo>
                    <a:pt x="162" y="504"/>
                  </a:lnTo>
                  <a:lnTo>
                    <a:pt x="180" y="504"/>
                  </a:lnTo>
                  <a:lnTo>
                    <a:pt x="180" y="474"/>
                  </a:lnTo>
                  <a:lnTo>
                    <a:pt x="186" y="462"/>
                  </a:lnTo>
                  <a:lnTo>
                    <a:pt x="186" y="438"/>
                  </a:lnTo>
                  <a:lnTo>
                    <a:pt x="198" y="426"/>
                  </a:lnTo>
                  <a:lnTo>
                    <a:pt x="198" y="408"/>
                  </a:lnTo>
                  <a:lnTo>
                    <a:pt x="210" y="402"/>
                  </a:lnTo>
                  <a:lnTo>
                    <a:pt x="210" y="396"/>
                  </a:lnTo>
                  <a:lnTo>
                    <a:pt x="228" y="378"/>
                  </a:lnTo>
                  <a:lnTo>
                    <a:pt x="246" y="366"/>
                  </a:lnTo>
                  <a:lnTo>
                    <a:pt x="264" y="360"/>
                  </a:lnTo>
                  <a:lnTo>
                    <a:pt x="324" y="330"/>
                  </a:lnTo>
                  <a:lnTo>
                    <a:pt x="342" y="318"/>
                  </a:lnTo>
                  <a:lnTo>
                    <a:pt x="354" y="300"/>
                  </a:lnTo>
                  <a:lnTo>
                    <a:pt x="366" y="288"/>
                  </a:lnTo>
                  <a:lnTo>
                    <a:pt x="372" y="276"/>
                  </a:lnTo>
                  <a:lnTo>
                    <a:pt x="384" y="264"/>
                  </a:lnTo>
                  <a:lnTo>
                    <a:pt x="390" y="252"/>
                  </a:lnTo>
                  <a:lnTo>
                    <a:pt x="402" y="210"/>
                  </a:lnTo>
                  <a:lnTo>
                    <a:pt x="414" y="204"/>
                  </a:lnTo>
                  <a:lnTo>
                    <a:pt x="414" y="174"/>
                  </a:lnTo>
                  <a:close/>
                </a:path>
              </a:pathLst>
            </a:custGeom>
            <a:solidFill>
              <a:srgbClr val="385723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65" name="Colombia" descr="© INSCALE GmbH, 05.05.2010&#10;http://www.presentationload.com/">
              <a:extLst>
                <a:ext uri="{FF2B5EF4-FFF2-40B4-BE49-F238E27FC236}">
                  <a16:creationId xmlns:a16="http://schemas.microsoft.com/office/drawing/2014/main" id="{CDB93185-3352-45DA-B62E-79A1FBB39A3B}"/>
                </a:ext>
              </a:extLst>
            </p:cNvPr>
            <p:cNvSpPr>
              <a:spLocks/>
            </p:cNvSpPr>
            <p:nvPr/>
          </p:nvSpPr>
          <p:spPr bwMode="gray">
            <a:xfrm>
              <a:off x="3054564" y="4069470"/>
              <a:ext cx="383963" cy="604531"/>
            </a:xfrm>
            <a:custGeom>
              <a:avLst/>
              <a:gdLst>
                <a:gd name="T0" fmla="*/ 2147483647 w 870"/>
                <a:gd name="T1" fmla="*/ 2147483647 h 1344"/>
                <a:gd name="T2" fmla="*/ 2147483647 w 870"/>
                <a:gd name="T3" fmla="*/ 2147483647 h 1344"/>
                <a:gd name="T4" fmla="*/ 2147483647 w 870"/>
                <a:gd name="T5" fmla="*/ 2147483647 h 1344"/>
                <a:gd name="T6" fmla="*/ 2147483647 w 870"/>
                <a:gd name="T7" fmla="*/ 2147483647 h 1344"/>
                <a:gd name="T8" fmla="*/ 2147483647 w 870"/>
                <a:gd name="T9" fmla="*/ 2147483647 h 1344"/>
                <a:gd name="T10" fmla="*/ 2147483647 w 870"/>
                <a:gd name="T11" fmla="*/ 2147483647 h 1344"/>
                <a:gd name="T12" fmla="*/ 2147483647 w 870"/>
                <a:gd name="T13" fmla="*/ 2147483647 h 1344"/>
                <a:gd name="T14" fmla="*/ 2147483647 w 870"/>
                <a:gd name="T15" fmla="*/ 2147483647 h 1344"/>
                <a:gd name="T16" fmla="*/ 2147483647 w 870"/>
                <a:gd name="T17" fmla="*/ 2147483647 h 1344"/>
                <a:gd name="T18" fmla="*/ 2147483647 w 870"/>
                <a:gd name="T19" fmla="*/ 2147483647 h 1344"/>
                <a:gd name="T20" fmla="*/ 2147483647 w 870"/>
                <a:gd name="T21" fmla="*/ 2147483647 h 1344"/>
                <a:gd name="T22" fmla="*/ 2147483647 w 870"/>
                <a:gd name="T23" fmla="*/ 2147483647 h 1344"/>
                <a:gd name="T24" fmla="*/ 2147483647 w 870"/>
                <a:gd name="T25" fmla="*/ 2147483647 h 1344"/>
                <a:gd name="T26" fmla="*/ 2147483647 w 870"/>
                <a:gd name="T27" fmla="*/ 2147483647 h 1344"/>
                <a:gd name="T28" fmla="*/ 2147483647 w 870"/>
                <a:gd name="T29" fmla="*/ 2147483647 h 1344"/>
                <a:gd name="T30" fmla="*/ 2147483647 w 870"/>
                <a:gd name="T31" fmla="*/ 2147483647 h 1344"/>
                <a:gd name="T32" fmla="*/ 2147483647 w 870"/>
                <a:gd name="T33" fmla="*/ 2147483647 h 1344"/>
                <a:gd name="T34" fmla="*/ 2147483647 w 870"/>
                <a:gd name="T35" fmla="*/ 2147483647 h 1344"/>
                <a:gd name="T36" fmla="*/ 2147483647 w 870"/>
                <a:gd name="T37" fmla="*/ 2147483647 h 1344"/>
                <a:gd name="T38" fmla="*/ 2147483647 w 870"/>
                <a:gd name="T39" fmla="*/ 2147483647 h 1344"/>
                <a:gd name="T40" fmla="*/ 2147483647 w 870"/>
                <a:gd name="T41" fmla="*/ 2147483647 h 1344"/>
                <a:gd name="T42" fmla="*/ 2147483647 w 870"/>
                <a:gd name="T43" fmla="*/ 2147483647 h 1344"/>
                <a:gd name="T44" fmla="*/ 2147483647 w 870"/>
                <a:gd name="T45" fmla="*/ 2147483647 h 1344"/>
                <a:gd name="T46" fmla="*/ 2147483647 w 870"/>
                <a:gd name="T47" fmla="*/ 2147483647 h 1344"/>
                <a:gd name="T48" fmla="*/ 2147483647 w 870"/>
                <a:gd name="T49" fmla="*/ 2147483647 h 1344"/>
                <a:gd name="T50" fmla="*/ 2147483647 w 870"/>
                <a:gd name="T51" fmla="*/ 2147483647 h 1344"/>
                <a:gd name="T52" fmla="*/ 2147483647 w 870"/>
                <a:gd name="T53" fmla="*/ 2147483647 h 1344"/>
                <a:gd name="T54" fmla="*/ 2147483647 w 870"/>
                <a:gd name="T55" fmla="*/ 2147483647 h 1344"/>
                <a:gd name="T56" fmla="*/ 2147483647 w 870"/>
                <a:gd name="T57" fmla="*/ 2147483647 h 1344"/>
                <a:gd name="T58" fmla="*/ 2147483647 w 870"/>
                <a:gd name="T59" fmla="*/ 2147483647 h 1344"/>
                <a:gd name="T60" fmla="*/ 2147483647 w 870"/>
                <a:gd name="T61" fmla="*/ 2147483647 h 1344"/>
                <a:gd name="T62" fmla="*/ 2147483647 w 870"/>
                <a:gd name="T63" fmla="*/ 2147483647 h 1344"/>
                <a:gd name="T64" fmla="*/ 2147483647 w 870"/>
                <a:gd name="T65" fmla="*/ 2147483647 h 1344"/>
                <a:gd name="T66" fmla="*/ 2147483647 w 870"/>
                <a:gd name="T67" fmla="*/ 2147483647 h 1344"/>
                <a:gd name="T68" fmla="*/ 2147483647 w 870"/>
                <a:gd name="T69" fmla="*/ 2147483647 h 1344"/>
                <a:gd name="T70" fmla="*/ 2147483647 w 870"/>
                <a:gd name="T71" fmla="*/ 2147483647 h 1344"/>
                <a:gd name="T72" fmla="*/ 2147483647 w 870"/>
                <a:gd name="T73" fmla="*/ 0 h 1344"/>
                <a:gd name="T74" fmla="*/ 2147483647 w 870"/>
                <a:gd name="T75" fmla="*/ 2147483647 h 1344"/>
                <a:gd name="T76" fmla="*/ 2147483647 w 870"/>
                <a:gd name="T77" fmla="*/ 2147483647 h 1344"/>
                <a:gd name="T78" fmla="*/ 2147483647 w 870"/>
                <a:gd name="T79" fmla="*/ 2147483647 h 1344"/>
                <a:gd name="T80" fmla="*/ 2147483647 w 870"/>
                <a:gd name="T81" fmla="*/ 2147483647 h 1344"/>
                <a:gd name="T82" fmla="*/ 2147483647 w 870"/>
                <a:gd name="T83" fmla="*/ 2147483647 h 1344"/>
                <a:gd name="T84" fmla="*/ 2147483647 w 870"/>
                <a:gd name="T85" fmla="*/ 2147483647 h 1344"/>
                <a:gd name="T86" fmla="*/ 2147483647 w 870"/>
                <a:gd name="T87" fmla="*/ 2147483647 h 1344"/>
                <a:gd name="T88" fmla="*/ 2147483647 w 870"/>
                <a:gd name="T89" fmla="*/ 2147483647 h 1344"/>
                <a:gd name="T90" fmla="*/ 2147483647 w 870"/>
                <a:gd name="T91" fmla="*/ 2147483647 h 1344"/>
                <a:gd name="T92" fmla="*/ 2147483647 w 870"/>
                <a:gd name="T93" fmla="*/ 2147483647 h 1344"/>
                <a:gd name="T94" fmla="*/ 2147483647 w 870"/>
                <a:gd name="T95" fmla="*/ 2147483647 h 1344"/>
                <a:gd name="T96" fmla="*/ 2147483647 w 870"/>
                <a:gd name="T97" fmla="*/ 2147483647 h 1344"/>
                <a:gd name="T98" fmla="*/ 2147483647 w 870"/>
                <a:gd name="T99" fmla="*/ 2147483647 h 1344"/>
                <a:gd name="T100" fmla="*/ 2147483647 w 870"/>
                <a:gd name="T101" fmla="*/ 2147483647 h 1344"/>
                <a:gd name="T102" fmla="*/ 2147483647 w 870"/>
                <a:gd name="T103" fmla="*/ 2147483647 h 1344"/>
                <a:gd name="T104" fmla="*/ 2147483647 w 870"/>
                <a:gd name="T105" fmla="*/ 2147483647 h 1344"/>
                <a:gd name="T106" fmla="*/ 2147483647 w 870"/>
                <a:gd name="T107" fmla="*/ 2147483647 h 1344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870"/>
                <a:gd name="T163" fmla="*/ 0 h 1344"/>
                <a:gd name="T164" fmla="*/ 870 w 870"/>
                <a:gd name="T165" fmla="*/ 1344 h 1344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870" h="1344">
                  <a:moveTo>
                    <a:pt x="36" y="912"/>
                  </a:moveTo>
                  <a:lnTo>
                    <a:pt x="60" y="924"/>
                  </a:lnTo>
                  <a:lnTo>
                    <a:pt x="66" y="936"/>
                  </a:lnTo>
                  <a:lnTo>
                    <a:pt x="84" y="936"/>
                  </a:lnTo>
                  <a:lnTo>
                    <a:pt x="96" y="942"/>
                  </a:lnTo>
                  <a:lnTo>
                    <a:pt x="102" y="948"/>
                  </a:lnTo>
                  <a:lnTo>
                    <a:pt x="108" y="960"/>
                  </a:lnTo>
                  <a:lnTo>
                    <a:pt x="108" y="966"/>
                  </a:lnTo>
                  <a:lnTo>
                    <a:pt x="114" y="972"/>
                  </a:lnTo>
                  <a:lnTo>
                    <a:pt x="126" y="978"/>
                  </a:lnTo>
                  <a:lnTo>
                    <a:pt x="138" y="978"/>
                  </a:lnTo>
                  <a:lnTo>
                    <a:pt x="144" y="972"/>
                  </a:lnTo>
                  <a:lnTo>
                    <a:pt x="156" y="978"/>
                  </a:lnTo>
                  <a:lnTo>
                    <a:pt x="162" y="984"/>
                  </a:lnTo>
                  <a:lnTo>
                    <a:pt x="186" y="984"/>
                  </a:lnTo>
                  <a:lnTo>
                    <a:pt x="186" y="972"/>
                  </a:lnTo>
                  <a:lnTo>
                    <a:pt x="192" y="966"/>
                  </a:lnTo>
                  <a:lnTo>
                    <a:pt x="198" y="966"/>
                  </a:lnTo>
                  <a:lnTo>
                    <a:pt x="210" y="972"/>
                  </a:lnTo>
                  <a:lnTo>
                    <a:pt x="210" y="978"/>
                  </a:lnTo>
                  <a:lnTo>
                    <a:pt x="216" y="984"/>
                  </a:lnTo>
                  <a:lnTo>
                    <a:pt x="216" y="990"/>
                  </a:lnTo>
                  <a:lnTo>
                    <a:pt x="228" y="1002"/>
                  </a:lnTo>
                  <a:lnTo>
                    <a:pt x="264" y="1002"/>
                  </a:lnTo>
                  <a:lnTo>
                    <a:pt x="276" y="1008"/>
                  </a:lnTo>
                  <a:lnTo>
                    <a:pt x="282" y="1014"/>
                  </a:lnTo>
                  <a:lnTo>
                    <a:pt x="294" y="1020"/>
                  </a:lnTo>
                  <a:lnTo>
                    <a:pt x="312" y="1038"/>
                  </a:lnTo>
                  <a:lnTo>
                    <a:pt x="324" y="1044"/>
                  </a:lnTo>
                  <a:lnTo>
                    <a:pt x="330" y="1050"/>
                  </a:lnTo>
                  <a:lnTo>
                    <a:pt x="342" y="1086"/>
                  </a:lnTo>
                  <a:lnTo>
                    <a:pt x="360" y="1086"/>
                  </a:lnTo>
                  <a:lnTo>
                    <a:pt x="372" y="1104"/>
                  </a:lnTo>
                  <a:lnTo>
                    <a:pt x="384" y="1104"/>
                  </a:lnTo>
                  <a:lnTo>
                    <a:pt x="390" y="1110"/>
                  </a:lnTo>
                  <a:lnTo>
                    <a:pt x="390" y="1134"/>
                  </a:lnTo>
                  <a:lnTo>
                    <a:pt x="396" y="1140"/>
                  </a:lnTo>
                  <a:lnTo>
                    <a:pt x="396" y="1146"/>
                  </a:lnTo>
                  <a:lnTo>
                    <a:pt x="408" y="1146"/>
                  </a:lnTo>
                  <a:lnTo>
                    <a:pt x="420" y="1152"/>
                  </a:lnTo>
                  <a:lnTo>
                    <a:pt x="426" y="1158"/>
                  </a:lnTo>
                  <a:lnTo>
                    <a:pt x="426" y="1164"/>
                  </a:lnTo>
                  <a:lnTo>
                    <a:pt x="420" y="1170"/>
                  </a:lnTo>
                  <a:lnTo>
                    <a:pt x="420" y="1194"/>
                  </a:lnTo>
                  <a:lnTo>
                    <a:pt x="432" y="1200"/>
                  </a:lnTo>
                  <a:lnTo>
                    <a:pt x="456" y="1206"/>
                  </a:lnTo>
                  <a:lnTo>
                    <a:pt x="492" y="1206"/>
                  </a:lnTo>
                  <a:lnTo>
                    <a:pt x="492" y="1194"/>
                  </a:lnTo>
                  <a:lnTo>
                    <a:pt x="504" y="1182"/>
                  </a:lnTo>
                  <a:lnTo>
                    <a:pt x="528" y="1182"/>
                  </a:lnTo>
                  <a:lnTo>
                    <a:pt x="534" y="1188"/>
                  </a:lnTo>
                  <a:lnTo>
                    <a:pt x="540" y="1188"/>
                  </a:lnTo>
                  <a:lnTo>
                    <a:pt x="546" y="1194"/>
                  </a:lnTo>
                  <a:lnTo>
                    <a:pt x="558" y="1194"/>
                  </a:lnTo>
                  <a:lnTo>
                    <a:pt x="570" y="1188"/>
                  </a:lnTo>
                  <a:lnTo>
                    <a:pt x="576" y="1182"/>
                  </a:lnTo>
                  <a:lnTo>
                    <a:pt x="588" y="1182"/>
                  </a:lnTo>
                  <a:lnTo>
                    <a:pt x="588" y="1188"/>
                  </a:lnTo>
                  <a:lnTo>
                    <a:pt x="594" y="1200"/>
                  </a:lnTo>
                  <a:lnTo>
                    <a:pt x="600" y="1206"/>
                  </a:lnTo>
                  <a:lnTo>
                    <a:pt x="624" y="1206"/>
                  </a:lnTo>
                  <a:lnTo>
                    <a:pt x="636" y="1212"/>
                  </a:lnTo>
                  <a:lnTo>
                    <a:pt x="642" y="1218"/>
                  </a:lnTo>
                  <a:lnTo>
                    <a:pt x="642" y="1236"/>
                  </a:lnTo>
                  <a:lnTo>
                    <a:pt x="636" y="1248"/>
                  </a:lnTo>
                  <a:lnTo>
                    <a:pt x="630" y="1254"/>
                  </a:lnTo>
                  <a:lnTo>
                    <a:pt x="624" y="1254"/>
                  </a:lnTo>
                  <a:lnTo>
                    <a:pt x="618" y="1260"/>
                  </a:lnTo>
                  <a:lnTo>
                    <a:pt x="618" y="1266"/>
                  </a:lnTo>
                  <a:lnTo>
                    <a:pt x="606" y="1290"/>
                  </a:lnTo>
                  <a:lnTo>
                    <a:pt x="606" y="1308"/>
                  </a:lnTo>
                  <a:lnTo>
                    <a:pt x="612" y="1314"/>
                  </a:lnTo>
                  <a:lnTo>
                    <a:pt x="630" y="1314"/>
                  </a:lnTo>
                  <a:lnTo>
                    <a:pt x="642" y="1332"/>
                  </a:lnTo>
                  <a:lnTo>
                    <a:pt x="660" y="1344"/>
                  </a:lnTo>
                  <a:lnTo>
                    <a:pt x="660" y="1308"/>
                  </a:lnTo>
                  <a:lnTo>
                    <a:pt x="666" y="1236"/>
                  </a:lnTo>
                  <a:lnTo>
                    <a:pt x="684" y="1188"/>
                  </a:lnTo>
                  <a:lnTo>
                    <a:pt x="678" y="1140"/>
                  </a:lnTo>
                  <a:lnTo>
                    <a:pt x="690" y="1128"/>
                  </a:lnTo>
                  <a:lnTo>
                    <a:pt x="696" y="1116"/>
                  </a:lnTo>
                  <a:lnTo>
                    <a:pt x="696" y="1104"/>
                  </a:lnTo>
                  <a:lnTo>
                    <a:pt x="690" y="1092"/>
                  </a:lnTo>
                  <a:lnTo>
                    <a:pt x="678" y="1080"/>
                  </a:lnTo>
                  <a:lnTo>
                    <a:pt x="678" y="1074"/>
                  </a:lnTo>
                  <a:lnTo>
                    <a:pt x="672" y="1068"/>
                  </a:lnTo>
                  <a:lnTo>
                    <a:pt x="672" y="1044"/>
                  </a:lnTo>
                  <a:lnTo>
                    <a:pt x="666" y="1038"/>
                  </a:lnTo>
                  <a:lnTo>
                    <a:pt x="654" y="1032"/>
                  </a:lnTo>
                  <a:lnTo>
                    <a:pt x="642" y="1020"/>
                  </a:lnTo>
                  <a:lnTo>
                    <a:pt x="636" y="1020"/>
                  </a:lnTo>
                  <a:lnTo>
                    <a:pt x="642" y="954"/>
                  </a:lnTo>
                  <a:lnTo>
                    <a:pt x="672" y="948"/>
                  </a:lnTo>
                  <a:lnTo>
                    <a:pt x="678" y="954"/>
                  </a:lnTo>
                  <a:lnTo>
                    <a:pt x="708" y="954"/>
                  </a:lnTo>
                  <a:lnTo>
                    <a:pt x="714" y="948"/>
                  </a:lnTo>
                  <a:lnTo>
                    <a:pt x="714" y="942"/>
                  </a:lnTo>
                  <a:lnTo>
                    <a:pt x="708" y="936"/>
                  </a:lnTo>
                  <a:lnTo>
                    <a:pt x="708" y="930"/>
                  </a:lnTo>
                  <a:lnTo>
                    <a:pt x="696" y="918"/>
                  </a:lnTo>
                  <a:lnTo>
                    <a:pt x="684" y="924"/>
                  </a:lnTo>
                  <a:lnTo>
                    <a:pt x="660" y="912"/>
                  </a:lnTo>
                  <a:lnTo>
                    <a:pt x="660" y="900"/>
                  </a:lnTo>
                  <a:lnTo>
                    <a:pt x="654" y="888"/>
                  </a:lnTo>
                  <a:lnTo>
                    <a:pt x="654" y="876"/>
                  </a:lnTo>
                  <a:lnTo>
                    <a:pt x="660" y="864"/>
                  </a:lnTo>
                  <a:lnTo>
                    <a:pt x="666" y="858"/>
                  </a:lnTo>
                  <a:lnTo>
                    <a:pt x="684" y="858"/>
                  </a:lnTo>
                  <a:lnTo>
                    <a:pt x="696" y="870"/>
                  </a:lnTo>
                  <a:lnTo>
                    <a:pt x="762" y="864"/>
                  </a:lnTo>
                  <a:lnTo>
                    <a:pt x="762" y="846"/>
                  </a:lnTo>
                  <a:lnTo>
                    <a:pt x="768" y="840"/>
                  </a:lnTo>
                  <a:lnTo>
                    <a:pt x="774" y="840"/>
                  </a:lnTo>
                  <a:lnTo>
                    <a:pt x="798" y="864"/>
                  </a:lnTo>
                  <a:lnTo>
                    <a:pt x="828" y="834"/>
                  </a:lnTo>
                  <a:lnTo>
                    <a:pt x="834" y="834"/>
                  </a:lnTo>
                  <a:lnTo>
                    <a:pt x="834" y="846"/>
                  </a:lnTo>
                  <a:lnTo>
                    <a:pt x="840" y="852"/>
                  </a:lnTo>
                  <a:lnTo>
                    <a:pt x="840" y="864"/>
                  </a:lnTo>
                  <a:lnTo>
                    <a:pt x="846" y="876"/>
                  </a:lnTo>
                  <a:lnTo>
                    <a:pt x="846" y="906"/>
                  </a:lnTo>
                  <a:lnTo>
                    <a:pt x="870" y="906"/>
                  </a:lnTo>
                  <a:lnTo>
                    <a:pt x="864" y="900"/>
                  </a:lnTo>
                  <a:lnTo>
                    <a:pt x="864" y="882"/>
                  </a:lnTo>
                  <a:lnTo>
                    <a:pt x="858" y="870"/>
                  </a:lnTo>
                  <a:lnTo>
                    <a:pt x="858" y="852"/>
                  </a:lnTo>
                  <a:lnTo>
                    <a:pt x="852" y="846"/>
                  </a:lnTo>
                  <a:lnTo>
                    <a:pt x="852" y="828"/>
                  </a:lnTo>
                  <a:lnTo>
                    <a:pt x="846" y="822"/>
                  </a:lnTo>
                  <a:lnTo>
                    <a:pt x="846" y="798"/>
                  </a:lnTo>
                  <a:lnTo>
                    <a:pt x="834" y="798"/>
                  </a:lnTo>
                  <a:lnTo>
                    <a:pt x="822" y="786"/>
                  </a:lnTo>
                  <a:lnTo>
                    <a:pt x="798" y="774"/>
                  </a:lnTo>
                  <a:lnTo>
                    <a:pt x="804" y="774"/>
                  </a:lnTo>
                  <a:lnTo>
                    <a:pt x="834" y="744"/>
                  </a:lnTo>
                  <a:lnTo>
                    <a:pt x="840" y="732"/>
                  </a:lnTo>
                  <a:lnTo>
                    <a:pt x="840" y="726"/>
                  </a:lnTo>
                  <a:lnTo>
                    <a:pt x="834" y="714"/>
                  </a:lnTo>
                  <a:lnTo>
                    <a:pt x="822" y="708"/>
                  </a:lnTo>
                  <a:lnTo>
                    <a:pt x="816" y="696"/>
                  </a:lnTo>
                  <a:lnTo>
                    <a:pt x="816" y="672"/>
                  </a:lnTo>
                  <a:lnTo>
                    <a:pt x="804" y="672"/>
                  </a:lnTo>
                  <a:lnTo>
                    <a:pt x="798" y="666"/>
                  </a:lnTo>
                  <a:lnTo>
                    <a:pt x="798" y="654"/>
                  </a:lnTo>
                  <a:lnTo>
                    <a:pt x="804" y="642"/>
                  </a:lnTo>
                  <a:lnTo>
                    <a:pt x="804" y="612"/>
                  </a:lnTo>
                  <a:lnTo>
                    <a:pt x="798" y="600"/>
                  </a:lnTo>
                  <a:lnTo>
                    <a:pt x="798" y="576"/>
                  </a:lnTo>
                  <a:lnTo>
                    <a:pt x="810" y="564"/>
                  </a:lnTo>
                  <a:lnTo>
                    <a:pt x="816" y="564"/>
                  </a:lnTo>
                  <a:lnTo>
                    <a:pt x="822" y="558"/>
                  </a:lnTo>
                  <a:lnTo>
                    <a:pt x="822" y="534"/>
                  </a:lnTo>
                  <a:lnTo>
                    <a:pt x="840" y="516"/>
                  </a:lnTo>
                  <a:lnTo>
                    <a:pt x="840" y="504"/>
                  </a:lnTo>
                  <a:lnTo>
                    <a:pt x="834" y="498"/>
                  </a:lnTo>
                  <a:lnTo>
                    <a:pt x="816" y="498"/>
                  </a:lnTo>
                  <a:lnTo>
                    <a:pt x="804" y="504"/>
                  </a:lnTo>
                  <a:lnTo>
                    <a:pt x="798" y="510"/>
                  </a:lnTo>
                  <a:lnTo>
                    <a:pt x="774" y="504"/>
                  </a:lnTo>
                  <a:lnTo>
                    <a:pt x="768" y="510"/>
                  </a:lnTo>
                  <a:lnTo>
                    <a:pt x="744" y="510"/>
                  </a:lnTo>
                  <a:lnTo>
                    <a:pt x="738" y="504"/>
                  </a:lnTo>
                  <a:lnTo>
                    <a:pt x="720" y="504"/>
                  </a:lnTo>
                  <a:lnTo>
                    <a:pt x="720" y="510"/>
                  </a:lnTo>
                  <a:lnTo>
                    <a:pt x="696" y="510"/>
                  </a:lnTo>
                  <a:lnTo>
                    <a:pt x="672" y="486"/>
                  </a:lnTo>
                  <a:lnTo>
                    <a:pt x="666" y="468"/>
                  </a:lnTo>
                  <a:lnTo>
                    <a:pt x="660" y="456"/>
                  </a:lnTo>
                  <a:lnTo>
                    <a:pt x="654" y="450"/>
                  </a:lnTo>
                  <a:lnTo>
                    <a:pt x="654" y="444"/>
                  </a:lnTo>
                  <a:lnTo>
                    <a:pt x="630" y="444"/>
                  </a:lnTo>
                  <a:lnTo>
                    <a:pt x="618" y="438"/>
                  </a:lnTo>
                  <a:lnTo>
                    <a:pt x="612" y="432"/>
                  </a:lnTo>
                  <a:lnTo>
                    <a:pt x="600" y="432"/>
                  </a:lnTo>
                  <a:lnTo>
                    <a:pt x="600" y="438"/>
                  </a:lnTo>
                  <a:lnTo>
                    <a:pt x="594" y="444"/>
                  </a:lnTo>
                  <a:lnTo>
                    <a:pt x="582" y="444"/>
                  </a:lnTo>
                  <a:lnTo>
                    <a:pt x="570" y="438"/>
                  </a:lnTo>
                  <a:lnTo>
                    <a:pt x="564" y="438"/>
                  </a:lnTo>
                  <a:lnTo>
                    <a:pt x="552" y="432"/>
                  </a:lnTo>
                  <a:lnTo>
                    <a:pt x="540" y="432"/>
                  </a:lnTo>
                  <a:lnTo>
                    <a:pt x="534" y="438"/>
                  </a:lnTo>
                  <a:lnTo>
                    <a:pt x="510" y="438"/>
                  </a:lnTo>
                  <a:lnTo>
                    <a:pt x="504" y="432"/>
                  </a:lnTo>
                  <a:lnTo>
                    <a:pt x="498" y="420"/>
                  </a:lnTo>
                  <a:lnTo>
                    <a:pt x="498" y="408"/>
                  </a:lnTo>
                  <a:lnTo>
                    <a:pt x="486" y="408"/>
                  </a:lnTo>
                  <a:lnTo>
                    <a:pt x="486" y="366"/>
                  </a:lnTo>
                  <a:lnTo>
                    <a:pt x="498" y="342"/>
                  </a:lnTo>
                  <a:lnTo>
                    <a:pt x="498" y="330"/>
                  </a:lnTo>
                  <a:lnTo>
                    <a:pt x="492" y="324"/>
                  </a:lnTo>
                  <a:lnTo>
                    <a:pt x="480" y="318"/>
                  </a:lnTo>
                  <a:lnTo>
                    <a:pt x="474" y="312"/>
                  </a:lnTo>
                  <a:lnTo>
                    <a:pt x="474" y="276"/>
                  </a:lnTo>
                  <a:lnTo>
                    <a:pt x="468" y="264"/>
                  </a:lnTo>
                  <a:lnTo>
                    <a:pt x="456" y="252"/>
                  </a:lnTo>
                  <a:lnTo>
                    <a:pt x="450" y="252"/>
                  </a:lnTo>
                  <a:lnTo>
                    <a:pt x="438" y="264"/>
                  </a:lnTo>
                  <a:lnTo>
                    <a:pt x="438" y="270"/>
                  </a:lnTo>
                  <a:lnTo>
                    <a:pt x="432" y="264"/>
                  </a:lnTo>
                  <a:lnTo>
                    <a:pt x="432" y="252"/>
                  </a:lnTo>
                  <a:lnTo>
                    <a:pt x="438" y="240"/>
                  </a:lnTo>
                  <a:lnTo>
                    <a:pt x="462" y="216"/>
                  </a:lnTo>
                  <a:lnTo>
                    <a:pt x="462" y="192"/>
                  </a:lnTo>
                  <a:lnTo>
                    <a:pt x="468" y="186"/>
                  </a:lnTo>
                  <a:lnTo>
                    <a:pt x="468" y="168"/>
                  </a:lnTo>
                  <a:lnTo>
                    <a:pt x="480" y="132"/>
                  </a:lnTo>
                  <a:lnTo>
                    <a:pt x="504" y="108"/>
                  </a:lnTo>
                  <a:lnTo>
                    <a:pt x="522" y="102"/>
                  </a:lnTo>
                  <a:lnTo>
                    <a:pt x="534" y="90"/>
                  </a:lnTo>
                  <a:lnTo>
                    <a:pt x="540" y="78"/>
                  </a:lnTo>
                  <a:lnTo>
                    <a:pt x="540" y="72"/>
                  </a:lnTo>
                  <a:lnTo>
                    <a:pt x="546" y="66"/>
                  </a:lnTo>
                  <a:lnTo>
                    <a:pt x="558" y="66"/>
                  </a:lnTo>
                  <a:lnTo>
                    <a:pt x="564" y="60"/>
                  </a:lnTo>
                  <a:lnTo>
                    <a:pt x="570" y="60"/>
                  </a:lnTo>
                  <a:lnTo>
                    <a:pt x="576" y="54"/>
                  </a:lnTo>
                  <a:lnTo>
                    <a:pt x="582" y="54"/>
                  </a:lnTo>
                  <a:lnTo>
                    <a:pt x="600" y="36"/>
                  </a:lnTo>
                  <a:lnTo>
                    <a:pt x="600" y="12"/>
                  </a:lnTo>
                  <a:lnTo>
                    <a:pt x="594" y="6"/>
                  </a:lnTo>
                  <a:lnTo>
                    <a:pt x="582" y="0"/>
                  </a:lnTo>
                  <a:lnTo>
                    <a:pt x="570" y="6"/>
                  </a:lnTo>
                  <a:lnTo>
                    <a:pt x="546" y="6"/>
                  </a:lnTo>
                  <a:lnTo>
                    <a:pt x="540" y="12"/>
                  </a:lnTo>
                  <a:lnTo>
                    <a:pt x="534" y="12"/>
                  </a:lnTo>
                  <a:lnTo>
                    <a:pt x="522" y="24"/>
                  </a:lnTo>
                  <a:lnTo>
                    <a:pt x="522" y="36"/>
                  </a:lnTo>
                  <a:lnTo>
                    <a:pt x="516" y="48"/>
                  </a:lnTo>
                  <a:lnTo>
                    <a:pt x="504" y="60"/>
                  </a:lnTo>
                  <a:lnTo>
                    <a:pt x="492" y="60"/>
                  </a:lnTo>
                  <a:lnTo>
                    <a:pt x="480" y="54"/>
                  </a:lnTo>
                  <a:lnTo>
                    <a:pt x="474" y="54"/>
                  </a:lnTo>
                  <a:lnTo>
                    <a:pt x="444" y="84"/>
                  </a:lnTo>
                  <a:lnTo>
                    <a:pt x="444" y="90"/>
                  </a:lnTo>
                  <a:lnTo>
                    <a:pt x="408" y="102"/>
                  </a:lnTo>
                  <a:lnTo>
                    <a:pt x="402" y="96"/>
                  </a:lnTo>
                  <a:lnTo>
                    <a:pt x="390" y="90"/>
                  </a:lnTo>
                  <a:lnTo>
                    <a:pt x="384" y="90"/>
                  </a:lnTo>
                  <a:lnTo>
                    <a:pt x="378" y="102"/>
                  </a:lnTo>
                  <a:lnTo>
                    <a:pt x="378" y="120"/>
                  </a:lnTo>
                  <a:lnTo>
                    <a:pt x="372" y="132"/>
                  </a:lnTo>
                  <a:lnTo>
                    <a:pt x="366" y="138"/>
                  </a:lnTo>
                  <a:lnTo>
                    <a:pt x="354" y="138"/>
                  </a:lnTo>
                  <a:lnTo>
                    <a:pt x="354" y="132"/>
                  </a:lnTo>
                  <a:lnTo>
                    <a:pt x="360" y="126"/>
                  </a:lnTo>
                  <a:lnTo>
                    <a:pt x="354" y="120"/>
                  </a:lnTo>
                  <a:lnTo>
                    <a:pt x="342" y="120"/>
                  </a:lnTo>
                  <a:lnTo>
                    <a:pt x="330" y="126"/>
                  </a:lnTo>
                  <a:lnTo>
                    <a:pt x="318" y="126"/>
                  </a:lnTo>
                  <a:lnTo>
                    <a:pt x="312" y="132"/>
                  </a:lnTo>
                  <a:lnTo>
                    <a:pt x="306" y="132"/>
                  </a:lnTo>
                  <a:lnTo>
                    <a:pt x="300" y="144"/>
                  </a:lnTo>
                  <a:lnTo>
                    <a:pt x="288" y="150"/>
                  </a:lnTo>
                  <a:lnTo>
                    <a:pt x="282" y="162"/>
                  </a:lnTo>
                  <a:lnTo>
                    <a:pt x="276" y="168"/>
                  </a:lnTo>
                  <a:lnTo>
                    <a:pt x="276" y="186"/>
                  </a:lnTo>
                  <a:lnTo>
                    <a:pt x="282" y="192"/>
                  </a:lnTo>
                  <a:lnTo>
                    <a:pt x="264" y="222"/>
                  </a:lnTo>
                  <a:lnTo>
                    <a:pt x="276" y="246"/>
                  </a:lnTo>
                  <a:lnTo>
                    <a:pt x="252" y="246"/>
                  </a:lnTo>
                  <a:lnTo>
                    <a:pt x="240" y="252"/>
                  </a:lnTo>
                  <a:lnTo>
                    <a:pt x="228" y="264"/>
                  </a:lnTo>
                  <a:lnTo>
                    <a:pt x="228" y="276"/>
                  </a:lnTo>
                  <a:lnTo>
                    <a:pt x="222" y="288"/>
                  </a:lnTo>
                  <a:lnTo>
                    <a:pt x="216" y="294"/>
                  </a:lnTo>
                  <a:lnTo>
                    <a:pt x="204" y="294"/>
                  </a:lnTo>
                  <a:lnTo>
                    <a:pt x="198" y="300"/>
                  </a:lnTo>
                  <a:lnTo>
                    <a:pt x="192" y="300"/>
                  </a:lnTo>
                  <a:lnTo>
                    <a:pt x="174" y="306"/>
                  </a:lnTo>
                  <a:lnTo>
                    <a:pt x="186" y="330"/>
                  </a:lnTo>
                  <a:lnTo>
                    <a:pt x="186" y="366"/>
                  </a:lnTo>
                  <a:lnTo>
                    <a:pt x="168" y="366"/>
                  </a:lnTo>
                  <a:lnTo>
                    <a:pt x="168" y="360"/>
                  </a:lnTo>
                  <a:lnTo>
                    <a:pt x="174" y="354"/>
                  </a:lnTo>
                  <a:lnTo>
                    <a:pt x="174" y="342"/>
                  </a:lnTo>
                  <a:lnTo>
                    <a:pt x="144" y="312"/>
                  </a:lnTo>
                  <a:lnTo>
                    <a:pt x="138" y="312"/>
                  </a:lnTo>
                  <a:lnTo>
                    <a:pt x="132" y="318"/>
                  </a:lnTo>
                  <a:lnTo>
                    <a:pt x="132" y="336"/>
                  </a:lnTo>
                  <a:lnTo>
                    <a:pt x="138" y="348"/>
                  </a:lnTo>
                  <a:lnTo>
                    <a:pt x="150" y="354"/>
                  </a:lnTo>
                  <a:lnTo>
                    <a:pt x="150" y="366"/>
                  </a:lnTo>
                  <a:lnTo>
                    <a:pt x="138" y="390"/>
                  </a:lnTo>
                  <a:lnTo>
                    <a:pt x="132" y="396"/>
                  </a:lnTo>
                  <a:lnTo>
                    <a:pt x="120" y="390"/>
                  </a:lnTo>
                  <a:lnTo>
                    <a:pt x="114" y="384"/>
                  </a:lnTo>
                  <a:lnTo>
                    <a:pt x="102" y="414"/>
                  </a:lnTo>
                  <a:lnTo>
                    <a:pt x="114" y="438"/>
                  </a:lnTo>
                  <a:lnTo>
                    <a:pt x="114" y="450"/>
                  </a:lnTo>
                  <a:lnTo>
                    <a:pt x="126" y="462"/>
                  </a:lnTo>
                  <a:lnTo>
                    <a:pt x="132" y="474"/>
                  </a:lnTo>
                  <a:lnTo>
                    <a:pt x="132" y="480"/>
                  </a:lnTo>
                  <a:lnTo>
                    <a:pt x="120" y="492"/>
                  </a:lnTo>
                  <a:lnTo>
                    <a:pt x="114" y="492"/>
                  </a:lnTo>
                  <a:lnTo>
                    <a:pt x="132" y="516"/>
                  </a:lnTo>
                  <a:lnTo>
                    <a:pt x="138" y="552"/>
                  </a:lnTo>
                  <a:lnTo>
                    <a:pt x="114" y="558"/>
                  </a:lnTo>
                  <a:lnTo>
                    <a:pt x="132" y="576"/>
                  </a:lnTo>
                  <a:lnTo>
                    <a:pt x="132" y="636"/>
                  </a:lnTo>
                  <a:lnTo>
                    <a:pt x="120" y="642"/>
                  </a:lnTo>
                  <a:lnTo>
                    <a:pt x="114" y="654"/>
                  </a:lnTo>
                  <a:lnTo>
                    <a:pt x="114" y="678"/>
                  </a:lnTo>
                  <a:lnTo>
                    <a:pt x="138" y="702"/>
                  </a:lnTo>
                  <a:lnTo>
                    <a:pt x="138" y="720"/>
                  </a:lnTo>
                  <a:lnTo>
                    <a:pt x="132" y="732"/>
                  </a:lnTo>
                  <a:lnTo>
                    <a:pt x="120" y="738"/>
                  </a:lnTo>
                  <a:lnTo>
                    <a:pt x="114" y="750"/>
                  </a:lnTo>
                  <a:lnTo>
                    <a:pt x="102" y="756"/>
                  </a:lnTo>
                  <a:lnTo>
                    <a:pt x="96" y="762"/>
                  </a:lnTo>
                  <a:lnTo>
                    <a:pt x="114" y="774"/>
                  </a:lnTo>
                  <a:lnTo>
                    <a:pt x="84" y="798"/>
                  </a:lnTo>
                  <a:lnTo>
                    <a:pt x="66" y="798"/>
                  </a:lnTo>
                  <a:lnTo>
                    <a:pt x="54" y="804"/>
                  </a:lnTo>
                  <a:lnTo>
                    <a:pt x="36" y="810"/>
                  </a:lnTo>
                  <a:lnTo>
                    <a:pt x="30" y="822"/>
                  </a:lnTo>
                  <a:lnTo>
                    <a:pt x="30" y="846"/>
                  </a:lnTo>
                  <a:lnTo>
                    <a:pt x="36" y="852"/>
                  </a:lnTo>
                  <a:lnTo>
                    <a:pt x="36" y="858"/>
                  </a:lnTo>
                  <a:lnTo>
                    <a:pt x="6" y="858"/>
                  </a:lnTo>
                  <a:lnTo>
                    <a:pt x="0" y="864"/>
                  </a:lnTo>
                  <a:lnTo>
                    <a:pt x="0" y="876"/>
                  </a:lnTo>
                  <a:lnTo>
                    <a:pt x="6" y="888"/>
                  </a:lnTo>
                  <a:lnTo>
                    <a:pt x="18" y="894"/>
                  </a:lnTo>
                  <a:lnTo>
                    <a:pt x="24" y="906"/>
                  </a:lnTo>
                  <a:lnTo>
                    <a:pt x="36" y="912"/>
                  </a:lnTo>
                  <a:close/>
                </a:path>
              </a:pathLst>
            </a:custGeom>
            <a:solidFill>
              <a:srgbClr val="385723"/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66" name="Chile" descr="© INSCALE GmbH, 05.05.2010&#10;http://www.presentationload.com/">
              <a:extLst>
                <a:ext uri="{FF2B5EF4-FFF2-40B4-BE49-F238E27FC236}">
                  <a16:creationId xmlns:a16="http://schemas.microsoft.com/office/drawing/2014/main" id="{124965B6-927A-4252-9B59-F0EB34920AC8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3365542" y="5159531"/>
              <a:ext cx="512479" cy="1359800"/>
            </a:xfrm>
            <a:custGeom>
              <a:avLst/>
              <a:gdLst>
                <a:gd name="T0" fmla="*/ 2147483647 w 1158"/>
                <a:gd name="T1" fmla="*/ 2147483647 h 3030"/>
                <a:gd name="T2" fmla="*/ 2147483647 w 1158"/>
                <a:gd name="T3" fmla="*/ 2147483647 h 3030"/>
                <a:gd name="T4" fmla="*/ 2147483647 w 1158"/>
                <a:gd name="T5" fmla="*/ 2147483647 h 3030"/>
                <a:gd name="T6" fmla="*/ 2147483647 w 1158"/>
                <a:gd name="T7" fmla="*/ 2147483647 h 3030"/>
                <a:gd name="T8" fmla="*/ 2147483647 w 1158"/>
                <a:gd name="T9" fmla="*/ 2147483647 h 3030"/>
                <a:gd name="T10" fmla="*/ 2147483647 w 1158"/>
                <a:gd name="T11" fmla="*/ 2147483647 h 3030"/>
                <a:gd name="T12" fmla="*/ 2147483647 w 1158"/>
                <a:gd name="T13" fmla="*/ 2147483647 h 3030"/>
                <a:gd name="T14" fmla="*/ 2147483647 w 1158"/>
                <a:gd name="T15" fmla="*/ 2147483647 h 3030"/>
                <a:gd name="T16" fmla="*/ 2147483647 w 1158"/>
                <a:gd name="T17" fmla="*/ 2147483647 h 3030"/>
                <a:gd name="T18" fmla="*/ 2147483647 w 1158"/>
                <a:gd name="T19" fmla="*/ 2147483647 h 3030"/>
                <a:gd name="T20" fmla="*/ 2147483647 w 1158"/>
                <a:gd name="T21" fmla="*/ 2147483647 h 3030"/>
                <a:gd name="T22" fmla="*/ 2147483647 w 1158"/>
                <a:gd name="T23" fmla="*/ 2147483647 h 3030"/>
                <a:gd name="T24" fmla="*/ 2147483647 w 1158"/>
                <a:gd name="T25" fmla="*/ 2147483647 h 3030"/>
                <a:gd name="T26" fmla="*/ 2147483647 w 1158"/>
                <a:gd name="T27" fmla="*/ 2147483647 h 3030"/>
                <a:gd name="T28" fmla="*/ 2147483647 w 1158"/>
                <a:gd name="T29" fmla="*/ 2147483647 h 3030"/>
                <a:gd name="T30" fmla="*/ 2147483647 w 1158"/>
                <a:gd name="T31" fmla="*/ 2147483647 h 3030"/>
                <a:gd name="T32" fmla="*/ 2147483647 w 1158"/>
                <a:gd name="T33" fmla="*/ 2147483647 h 3030"/>
                <a:gd name="T34" fmla="*/ 2147483647 w 1158"/>
                <a:gd name="T35" fmla="*/ 2147483647 h 3030"/>
                <a:gd name="T36" fmla="*/ 2147483647 w 1158"/>
                <a:gd name="T37" fmla="*/ 2147483647 h 3030"/>
                <a:gd name="T38" fmla="*/ 2147483647 w 1158"/>
                <a:gd name="T39" fmla="*/ 2147483647 h 3030"/>
                <a:gd name="T40" fmla="*/ 2147483647 w 1158"/>
                <a:gd name="T41" fmla="*/ 2147483647 h 3030"/>
                <a:gd name="T42" fmla="*/ 2147483647 w 1158"/>
                <a:gd name="T43" fmla="*/ 2147483647 h 3030"/>
                <a:gd name="T44" fmla="*/ 2147483647 w 1158"/>
                <a:gd name="T45" fmla="*/ 2147483647 h 3030"/>
                <a:gd name="T46" fmla="*/ 2147483647 w 1158"/>
                <a:gd name="T47" fmla="*/ 2147483647 h 3030"/>
                <a:gd name="T48" fmla="*/ 2147483647 w 1158"/>
                <a:gd name="T49" fmla="*/ 2147483647 h 3030"/>
                <a:gd name="T50" fmla="*/ 2147483647 w 1158"/>
                <a:gd name="T51" fmla="*/ 2147483647 h 3030"/>
                <a:gd name="T52" fmla="*/ 2147483647 w 1158"/>
                <a:gd name="T53" fmla="*/ 2147483647 h 3030"/>
                <a:gd name="T54" fmla="*/ 2147483647 w 1158"/>
                <a:gd name="T55" fmla="*/ 2147483647 h 3030"/>
                <a:gd name="T56" fmla="*/ 2147483647 w 1158"/>
                <a:gd name="T57" fmla="*/ 2147483647 h 3030"/>
                <a:gd name="T58" fmla="*/ 2147483647 w 1158"/>
                <a:gd name="T59" fmla="*/ 2147483647 h 3030"/>
                <a:gd name="T60" fmla="*/ 2147483647 w 1158"/>
                <a:gd name="T61" fmla="*/ 2147483647 h 3030"/>
                <a:gd name="T62" fmla="*/ 2147483647 w 1158"/>
                <a:gd name="T63" fmla="*/ 2147483647 h 3030"/>
                <a:gd name="T64" fmla="*/ 2147483647 w 1158"/>
                <a:gd name="T65" fmla="*/ 2147483647 h 3030"/>
                <a:gd name="T66" fmla="*/ 2147483647 w 1158"/>
                <a:gd name="T67" fmla="*/ 2147483647 h 3030"/>
                <a:gd name="T68" fmla="*/ 2147483647 w 1158"/>
                <a:gd name="T69" fmla="*/ 2147483647 h 3030"/>
                <a:gd name="T70" fmla="*/ 2147483647 w 1158"/>
                <a:gd name="T71" fmla="*/ 2147483647 h 3030"/>
                <a:gd name="T72" fmla="*/ 2147483647 w 1158"/>
                <a:gd name="T73" fmla="*/ 2147483647 h 3030"/>
                <a:gd name="T74" fmla="*/ 2147483647 w 1158"/>
                <a:gd name="T75" fmla="*/ 2147483647 h 3030"/>
                <a:gd name="T76" fmla="*/ 2147483647 w 1158"/>
                <a:gd name="T77" fmla="*/ 2147483647 h 3030"/>
                <a:gd name="T78" fmla="*/ 0 w 1158"/>
                <a:gd name="T79" fmla="*/ 2147483647 h 3030"/>
                <a:gd name="T80" fmla="*/ 2147483647 w 1158"/>
                <a:gd name="T81" fmla="*/ 2147483647 h 3030"/>
                <a:gd name="T82" fmla="*/ 2147483647 w 1158"/>
                <a:gd name="T83" fmla="*/ 2147483647 h 3030"/>
                <a:gd name="T84" fmla="*/ 2147483647 w 1158"/>
                <a:gd name="T85" fmla="*/ 2147483647 h 3030"/>
                <a:gd name="T86" fmla="*/ 2147483647 w 1158"/>
                <a:gd name="T87" fmla="*/ 2147483647 h 3030"/>
                <a:gd name="T88" fmla="*/ 2147483647 w 1158"/>
                <a:gd name="T89" fmla="*/ 2147483647 h 3030"/>
                <a:gd name="T90" fmla="*/ 2147483647 w 1158"/>
                <a:gd name="T91" fmla="*/ 2147483647 h 3030"/>
                <a:gd name="T92" fmla="*/ 2147483647 w 1158"/>
                <a:gd name="T93" fmla="*/ 2147483647 h 3030"/>
                <a:gd name="T94" fmla="*/ 2147483647 w 1158"/>
                <a:gd name="T95" fmla="*/ 2147483647 h 3030"/>
                <a:gd name="T96" fmla="*/ 2147483647 w 1158"/>
                <a:gd name="T97" fmla="*/ 2147483647 h 3030"/>
                <a:gd name="T98" fmla="*/ 2147483647 w 1158"/>
                <a:gd name="T99" fmla="*/ 2147483647 h 3030"/>
                <a:gd name="T100" fmla="*/ 2147483647 w 1158"/>
                <a:gd name="T101" fmla="*/ 2147483647 h 3030"/>
                <a:gd name="T102" fmla="*/ 2147483647 w 1158"/>
                <a:gd name="T103" fmla="*/ 2147483647 h 3030"/>
                <a:gd name="T104" fmla="*/ 2147483647 w 1158"/>
                <a:gd name="T105" fmla="*/ 2147483647 h 3030"/>
                <a:gd name="T106" fmla="*/ 2147483647 w 1158"/>
                <a:gd name="T107" fmla="*/ 2147483647 h 3030"/>
                <a:gd name="T108" fmla="*/ 2147483647 w 1158"/>
                <a:gd name="T109" fmla="*/ 2147483647 h 3030"/>
                <a:gd name="T110" fmla="*/ 2147483647 w 1158"/>
                <a:gd name="T111" fmla="*/ 2147483647 h 3030"/>
                <a:gd name="T112" fmla="*/ 2147483647 w 1158"/>
                <a:gd name="T113" fmla="*/ 2147483647 h 3030"/>
                <a:gd name="T114" fmla="*/ 2147483647 w 1158"/>
                <a:gd name="T115" fmla="*/ 2147483647 h 3030"/>
                <a:gd name="T116" fmla="*/ 2147483647 w 1158"/>
                <a:gd name="T117" fmla="*/ 2147483647 h 3030"/>
                <a:gd name="T118" fmla="*/ 2147483647 w 1158"/>
                <a:gd name="T119" fmla="*/ 2147483647 h 3030"/>
                <a:gd name="T120" fmla="*/ 2147483647 w 1158"/>
                <a:gd name="T121" fmla="*/ 2147483647 h 3030"/>
                <a:gd name="T122" fmla="*/ 2147483647 w 1158"/>
                <a:gd name="T123" fmla="*/ 2147483647 h 303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158"/>
                <a:gd name="T187" fmla="*/ 0 h 3030"/>
                <a:gd name="T188" fmla="*/ 1158 w 1158"/>
                <a:gd name="T189" fmla="*/ 3030 h 303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158" h="3030">
                  <a:moveTo>
                    <a:pt x="1014" y="2910"/>
                  </a:moveTo>
                  <a:lnTo>
                    <a:pt x="984" y="2898"/>
                  </a:lnTo>
                  <a:lnTo>
                    <a:pt x="966" y="2880"/>
                  </a:lnTo>
                  <a:lnTo>
                    <a:pt x="948" y="2874"/>
                  </a:lnTo>
                  <a:lnTo>
                    <a:pt x="942" y="2862"/>
                  </a:lnTo>
                  <a:lnTo>
                    <a:pt x="936" y="2856"/>
                  </a:lnTo>
                  <a:lnTo>
                    <a:pt x="936" y="2850"/>
                  </a:lnTo>
                  <a:lnTo>
                    <a:pt x="906" y="2850"/>
                  </a:lnTo>
                  <a:lnTo>
                    <a:pt x="912" y="2832"/>
                  </a:lnTo>
                  <a:lnTo>
                    <a:pt x="870" y="2796"/>
                  </a:lnTo>
                  <a:lnTo>
                    <a:pt x="840" y="2802"/>
                  </a:lnTo>
                  <a:lnTo>
                    <a:pt x="828" y="2796"/>
                  </a:lnTo>
                  <a:lnTo>
                    <a:pt x="816" y="2808"/>
                  </a:lnTo>
                  <a:lnTo>
                    <a:pt x="792" y="2814"/>
                  </a:lnTo>
                  <a:lnTo>
                    <a:pt x="798" y="2832"/>
                  </a:lnTo>
                  <a:lnTo>
                    <a:pt x="780" y="2832"/>
                  </a:lnTo>
                  <a:lnTo>
                    <a:pt x="780" y="2862"/>
                  </a:lnTo>
                  <a:lnTo>
                    <a:pt x="786" y="2868"/>
                  </a:lnTo>
                  <a:lnTo>
                    <a:pt x="798" y="2868"/>
                  </a:lnTo>
                  <a:lnTo>
                    <a:pt x="810" y="2862"/>
                  </a:lnTo>
                  <a:lnTo>
                    <a:pt x="816" y="2856"/>
                  </a:lnTo>
                  <a:lnTo>
                    <a:pt x="828" y="2850"/>
                  </a:lnTo>
                  <a:lnTo>
                    <a:pt x="834" y="2844"/>
                  </a:lnTo>
                  <a:lnTo>
                    <a:pt x="858" y="2856"/>
                  </a:lnTo>
                  <a:lnTo>
                    <a:pt x="858" y="2874"/>
                  </a:lnTo>
                  <a:lnTo>
                    <a:pt x="846" y="2880"/>
                  </a:lnTo>
                  <a:lnTo>
                    <a:pt x="828" y="2898"/>
                  </a:lnTo>
                  <a:lnTo>
                    <a:pt x="822" y="2898"/>
                  </a:lnTo>
                  <a:lnTo>
                    <a:pt x="828" y="2904"/>
                  </a:lnTo>
                  <a:lnTo>
                    <a:pt x="882" y="2922"/>
                  </a:lnTo>
                  <a:lnTo>
                    <a:pt x="912" y="2928"/>
                  </a:lnTo>
                  <a:lnTo>
                    <a:pt x="924" y="2934"/>
                  </a:lnTo>
                  <a:lnTo>
                    <a:pt x="906" y="2958"/>
                  </a:lnTo>
                  <a:lnTo>
                    <a:pt x="906" y="2952"/>
                  </a:lnTo>
                  <a:lnTo>
                    <a:pt x="894" y="2940"/>
                  </a:lnTo>
                  <a:lnTo>
                    <a:pt x="876" y="2940"/>
                  </a:lnTo>
                  <a:lnTo>
                    <a:pt x="870" y="2946"/>
                  </a:lnTo>
                  <a:lnTo>
                    <a:pt x="870" y="2952"/>
                  </a:lnTo>
                  <a:lnTo>
                    <a:pt x="852" y="2928"/>
                  </a:lnTo>
                  <a:lnTo>
                    <a:pt x="834" y="2934"/>
                  </a:lnTo>
                  <a:lnTo>
                    <a:pt x="846" y="2946"/>
                  </a:lnTo>
                  <a:lnTo>
                    <a:pt x="816" y="2940"/>
                  </a:lnTo>
                  <a:lnTo>
                    <a:pt x="822" y="2946"/>
                  </a:lnTo>
                  <a:lnTo>
                    <a:pt x="828" y="2958"/>
                  </a:lnTo>
                  <a:lnTo>
                    <a:pt x="834" y="2964"/>
                  </a:lnTo>
                  <a:lnTo>
                    <a:pt x="894" y="2964"/>
                  </a:lnTo>
                  <a:lnTo>
                    <a:pt x="906" y="2970"/>
                  </a:lnTo>
                  <a:lnTo>
                    <a:pt x="1050" y="2970"/>
                  </a:lnTo>
                  <a:lnTo>
                    <a:pt x="1074" y="2982"/>
                  </a:lnTo>
                  <a:lnTo>
                    <a:pt x="1080" y="2988"/>
                  </a:lnTo>
                  <a:lnTo>
                    <a:pt x="1086" y="2988"/>
                  </a:lnTo>
                  <a:lnTo>
                    <a:pt x="1122" y="2970"/>
                  </a:lnTo>
                  <a:lnTo>
                    <a:pt x="1140" y="2976"/>
                  </a:lnTo>
                  <a:lnTo>
                    <a:pt x="1152" y="2976"/>
                  </a:lnTo>
                  <a:lnTo>
                    <a:pt x="1158" y="2952"/>
                  </a:lnTo>
                  <a:lnTo>
                    <a:pt x="1140" y="2952"/>
                  </a:lnTo>
                  <a:lnTo>
                    <a:pt x="1086" y="2940"/>
                  </a:lnTo>
                  <a:lnTo>
                    <a:pt x="1014" y="2910"/>
                  </a:lnTo>
                  <a:close/>
                  <a:moveTo>
                    <a:pt x="990" y="2988"/>
                  </a:moveTo>
                  <a:lnTo>
                    <a:pt x="1014" y="3000"/>
                  </a:lnTo>
                  <a:lnTo>
                    <a:pt x="1068" y="3006"/>
                  </a:lnTo>
                  <a:lnTo>
                    <a:pt x="1038" y="2982"/>
                  </a:lnTo>
                  <a:lnTo>
                    <a:pt x="990" y="2988"/>
                  </a:lnTo>
                  <a:close/>
                  <a:moveTo>
                    <a:pt x="960" y="2994"/>
                  </a:moveTo>
                  <a:lnTo>
                    <a:pt x="966" y="2982"/>
                  </a:lnTo>
                  <a:lnTo>
                    <a:pt x="888" y="2982"/>
                  </a:lnTo>
                  <a:lnTo>
                    <a:pt x="906" y="3012"/>
                  </a:lnTo>
                  <a:lnTo>
                    <a:pt x="936" y="3018"/>
                  </a:lnTo>
                  <a:lnTo>
                    <a:pt x="930" y="3006"/>
                  </a:lnTo>
                  <a:lnTo>
                    <a:pt x="936" y="3000"/>
                  </a:lnTo>
                  <a:lnTo>
                    <a:pt x="948" y="3012"/>
                  </a:lnTo>
                  <a:lnTo>
                    <a:pt x="996" y="3012"/>
                  </a:lnTo>
                  <a:lnTo>
                    <a:pt x="1008" y="3030"/>
                  </a:lnTo>
                  <a:lnTo>
                    <a:pt x="1026" y="3030"/>
                  </a:lnTo>
                  <a:lnTo>
                    <a:pt x="996" y="3000"/>
                  </a:lnTo>
                  <a:lnTo>
                    <a:pt x="960" y="2994"/>
                  </a:lnTo>
                  <a:close/>
                  <a:moveTo>
                    <a:pt x="804" y="2946"/>
                  </a:moveTo>
                  <a:lnTo>
                    <a:pt x="744" y="2940"/>
                  </a:lnTo>
                  <a:lnTo>
                    <a:pt x="750" y="2958"/>
                  </a:lnTo>
                  <a:lnTo>
                    <a:pt x="792" y="2958"/>
                  </a:lnTo>
                  <a:lnTo>
                    <a:pt x="804" y="2976"/>
                  </a:lnTo>
                  <a:lnTo>
                    <a:pt x="864" y="3000"/>
                  </a:lnTo>
                  <a:lnTo>
                    <a:pt x="828" y="2970"/>
                  </a:lnTo>
                  <a:lnTo>
                    <a:pt x="804" y="2946"/>
                  </a:lnTo>
                  <a:close/>
                  <a:moveTo>
                    <a:pt x="804" y="2880"/>
                  </a:moveTo>
                  <a:lnTo>
                    <a:pt x="786" y="2898"/>
                  </a:lnTo>
                  <a:lnTo>
                    <a:pt x="792" y="2928"/>
                  </a:lnTo>
                  <a:lnTo>
                    <a:pt x="816" y="2922"/>
                  </a:lnTo>
                  <a:lnTo>
                    <a:pt x="804" y="2880"/>
                  </a:lnTo>
                  <a:close/>
                  <a:moveTo>
                    <a:pt x="774" y="2928"/>
                  </a:moveTo>
                  <a:lnTo>
                    <a:pt x="768" y="2910"/>
                  </a:lnTo>
                  <a:lnTo>
                    <a:pt x="720" y="2898"/>
                  </a:lnTo>
                  <a:lnTo>
                    <a:pt x="708" y="2916"/>
                  </a:lnTo>
                  <a:lnTo>
                    <a:pt x="708" y="2934"/>
                  </a:lnTo>
                  <a:lnTo>
                    <a:pt x="744" y="2922"/>
                  </a:lnTo>
                  <a:lnTo>
                    <a:pt x="774" y="2928"/>
                  </a:lnTo>
                  <a:close/>
                  <a:moveTo>
                    <a:pt x="612" y="2772"/>
                  </a:moveTo>
                  <a:lnTo>
                    <a:pt x="606" y="2766"/>
                  </a:lnTo>
                  <a:lnTo>
                    <a:pt x="594" y="2766"/>
                  </a:lnTo>
                  <a:lnTo>
                    <a:pt x="588" y="2760"/>
                  </a:lnTo>
                  <a:lnTo>
                    <a:pt x="570" y="2760"/>
                  </a:lnTo>
                  <a:lnTo>
                    <a:pt x="570" y="2766"/>
                  </a:lnTo>
                  <a:lnTo>
                    <a:pt x="564" y="2778"/>
                  </a:lnTo>
                  <a:lnTo>
                    <a:pt x="564" y="2808"/>
                  </a:lnTo>
                  <a:lnTo>
                    <a:pt x="570" y="2808"/>
                  </a:lnTo>
                  <a:lnTo>
                    <a:pt x="576" y="2802"/>
                  </a:lnTo>
                  <a:lnTo>
                    <a:pt x="588" y="2802"/>
                  </a:lnTo>
                  <a:lnTo>
                    <a:pt x="594" y="2796"/>
                  </a:lnTo>
                  <a:lnTo>
                    <a:pt x="600" y="2820"/>
                  </a:lnTo>
                  <a:lnTo>
                    <a:pt x="630" y="2808"/>
                  </a:lnTo>
                  <a:lnTo>
                    <a:pt x="612" y="2790"/>
                  </a:lnTo>
                  <a:lnTo>
                    <a:pt x="618" y="2772"/>
                  </a:lnTo>
                  <a:lnTo>
                    <a:pt x="612" y="2772"/>
                  </a:lnTo>
                  <a:close/>
                  <a:moveTo>
                    <a:pt x="552" y="2826"/>
                  </a:moveTo>
                  <a:lnTo>
                    <a:pt x="516" y="2808"/>
                  </a:lnTo>
                  <a:lnTo>
                    <a:pt x="546" y="2832"/>
                  </a:lnTo>
                  <a:lnTo>
                    <a:pt x="588" y="2844"/>
                  </a:lnTo>
                  <a:lnTo>
                    <a:pt x="606" y="2850"/>
                  </a:lnTo>
                  <a:lnTo>
                    <a:pt x="588" y="2832"/>
                  </a:lnTo>
                  <a:lnTo>
                    <a:pt x="552" y="2826"/>
                  </a:lnTo>
                  <a:close/>
                  <a:moveTo>
                    <a:pt x="552" y="2748"/>
                  </a:moveTo>
                  <a:lnTo>
                    <a:pt x="534" y="2730"/>
                  </a:lnTo>
                  <a:lnTo>
                    <a:pt x="528" y="2766"/>
                  </a:lnTo>
                  <a:lnTo>
                    <a:pt x="504" y="2772"/>
                  </a:lnTo>
                  <a:lnTo>
                    <a:pt x="546" y="2784"/>
                  </a:lnTo>
                  <a:lnTo>
                    <a:pt x="552" y="2748"/>
                  </a:lnTo>
                  <a:close/>
                  <a:moveTo>
                    <a:pt x="444" y="2736"/>
                  </a:moveTo>
                  <a:lnTo>
                    <a:pt x="480" y="2772"/>
                  </a:lnTo>
                  <a:lnTo>
                    <a:pt x="492" y="2760"/>
                  </a:lnTo>
                  <a:lnTo>
                    <a:pt x="462" y="2724"/>
                  </a:lnTo>
                  <a:lnTo>
                    <a:pt x="444" y="2736"/>
                  </a:lnTo>
                  <a:close/>
                  <a:moveTo>
                    <a:pt x="516" y="2724"/>
                  </a:moveTo>
                  <a:lnTo>
                    <a:pt x="504" y="2718"/>
                  </a:lnTo>
                  <a:lnTo>
                    <a:pt x="492" y="2730"/>
                  </a:lnTo>
                  <a:lnTo>
                    <a:pt x="504" y="2748"/>
                  </a:lnTo>
                  <a:lnTo>
                    <a:pt x="516" y="2724"/>
                  </a:lnTo>
                  <a:close/>
                  <a:moveTo>
                    <a:pt x="456" y="2706"/>
                  </a:moveTo>
                  <a:lnTo>
                    <a:pt x="462" y="2676"/>
                  </a:lnTo>
                  <a:lnTo>
                    <a:pt x="456" y="2640"/>
                  </a:lnTo>
                  <a:lnTo>
                    <a:pt x="438" y="2634"/>
                  </a:lnTo>
                  <a:lnTo>
                    <a:pt x="438" y="2652"/>
                  </a:lnTo>
                  <a:lnTo>
                    <a:pt x="408" y="2646"/>
                  </a:lnTo>
                  <a:lnTo>
                    <a:pt x="432" y="2682"/>
                  </a:lnTo>
                  <a:lnTo>
                    <a:pt x="426" y="2724"/>
                  </a:lnTo>
                  <a:lnTo>
                    <a:pt x="456" y="2706"/>
                  </a:lnTo>
                  <a:close/>
                  <a:moveTo>
                    <a:pt x="366" y="2622"/>
                  </a:moveTo>
                  <a:lnTo>
                    <a:pt x="384" y="2628"/>
                  </a:lnTo>
                  <a:lnTo>
                    <a:pt x="390" y="2658"/>
                  </a:lnTo>
                  <a:lnTo>
                    <a:pt x="396" y="2628"/>
                  </a:lnTo>
                  <a:lnTo>
                    <a:pt x="402" y="2604"/>
                  </a:lnTo>
                  <a:lnTo>
                    <a:pt x="372" y="2598"/>
                  </a:lnTo>
                  <a:lnTo>
                    <a:pt x="366" y="2622"/>
                  </a:lnTo>
                  <a:close/>
                  <a:moveTo>
                    <a:pt x="372" y="2586"/>
                  </a:moveTo>
                  <a:lnTo>
                    <a:pt x="378" y="2586"/>
                  </a:lnTo>
                  <a:lnTo>
                    <a:pt x="378" y="2580"/>
                  </a:lnTo>
                  <a:lnTo>
                    <a:pt x="384" y="2574"/>
                  </a:lnTo>
                  <a:lnTo>
                    <a:pt x="414" y="2598"/>
                  </a:lnTo>
                  <a:lnTo>
                    <a:pt x="414" y="2574"/>
                  </a:lnTo>
                  <a:lnTo>
                    <a:pt x="384" y="2544"/>
                  </a:lnTo>
                  <a:lnTo>
                    <a:pt x="378" y="2532"/>
                  </a:lnTo>
                  <a:lnTo>
                    <a:pt x="372" y="2526"/>
                  </a:lnTo>
                  <a:lnTo>
                    <a:pt x="360" y="2502"/>
                  </a:lnTo>
                  <a:lnTo>
                    <a:pt x="360" y="2490"/>
                  </a:lnTo>
                  <a:lnTo>
                    <a:pt x="342" y="2454"/>
                  </a:lnTo>
                  <a:lnTo>
                    <a:pt x="330" y="2448"/>
                  </a:lnTo>
                  <a:lnTo>
                    <a:pt x="324" y="2442"/>
                  </a:lnTo>
                  <a:lnTo>
                    <a:pt x="318" y="2442"/>
                  </a:lnTo>
                  <a:lnTo>
                    <a:pt x="312" y="2448"/>
                  </a:lnTo>
                  <a:lnTo>
                    <a:pt x="312" y="2454"/>
                  </a:lnTo>
                  <a:lnTo>
                    <a:pt x="294" y="2448"/>
                  </a:lnTo>
                  <a:lnTo>
                    <a:pt x="288" y="2454"/>
                  </a:lnTo>
                  <a:lnTo>
                    <a:pt x="288" y="2466"/>
                  </a:lnTo>
                  <a:lnTo>
                    <a:pt x="282" y="2472"/>
                  </a:lnTo>
                  <a:lnTo>
                    <a:pt x="282" y="2490"/>
                  </a:lnTo>
                  <a:lnTo>
                    <a:pt x="330" y="2490"/>
                  </a:lnTo>
                  <a:lnTo>
                    <a:pt x="312" y="2532"/>
                  </a:lnTo>
                  <a:lnTo>
                    <a:pt x="324" y="2532"/>
                  </a:lnTo>
                  <a:lnTo>
                    <a:pt x="348" y="2508"/>
                  </a:lnTo>
                  <a:lnTo>
                    <a:pt x="342" y="2532"/>
                  </a:lnTo>
                  <a:lnTo>
                    <a:pt x="342" y="2538"/>
                  </a:lnTo>
                  <a:lnTo>
                    <a:pt x="348" y="2544"/>
                  </a:lnTo>
                  <a:lnTo>
                    <a:pt x="366" y="2580"/>
                  </a:lnTo>
                  <a:lnTo>
                    <a:pt x="366" y="2586"/>
                  </a:lnTo>
                  <a:lnTo>
                    <a:pt x="372" y="2586"/>
                  </a:lnTo>
                  <a:close/>
                  <a:moveTo>
                    <a:pt x="246" y="2082"/>
                  </a:moveTo>
                  <a:lnTo>
                    <a:pt x="246" y="2034"/>
                  </a:lnTo>
                  <a:lnTo>
                    <a:pt x="216" y="2004"/>
                  </a:lnTo>
                  <a:lnTo>
                    <a:pt x="234" y="1992"/>
                  </a:lnTo>
                  <a:lnTo>
                    <a:pt x="210" y="1968"/>
                  </a:lnTo>
                  <a:lnTo>
                    <a:pt x="174" y="1956"/>
                  </a:lnTo>
                  <a:lnTo>
                    <a:pt x="174" y="1986"/>
                  </a:lnTo>
                  <a:lnTo>
                    <a:pt x="180" y="1998"/>
                  </a:lnTo>
                  <a:lnTo>
                    <a:pt x="180" y="2004"/>
                  </a:lnTo>
                  <a:lnTo>
                    <a:pt x="192" y="2016"/>
                  </a:lnTo>
                  <a:lnTo>
                    <a:pt x="198" y="2028"/>
                  </a:lnTo>
                  <a:lnTo>
                    <a:pt x="204" y="2034"/>
                  </a:lnTo>
                  <a:lnTo>
                    <a:pt x="204" y="2046"/>
                  </a:lnTo>
                  <a:lnTo>
                    <a:pt x="198" y="2064"/>
                  </a:lnTo>
                  <a:lnTo>
                    <a:pt x="246" y="2082"/>
                  </a:lnTo>
                  <a:close/>
                  <a:moveTo>
                    <a:pt x="246" y="2178"/>
                  </a:moveTo>
                  <a:lnTo>
                    <a:pt x="258" y="2190"/>
                  </a:lnTo>
                  <a:lnTo>
                    <a:pt x="282" y="2190"/>
                  </a:lnTo>
                  <a:lnTo>
                    <a:pt x="294" y="2172"/>
                  </a:lnTo>
                  <a:lnTo>
                    <a:pt x="264" y="2178"/>
                  </a:lnTo>
                  <a:lnTo>
                    <a:pt x="246" y="2178"/>
                  </a:lnTo>
                  <a:close/>
                  <a:moveTo>
                    <a:pt x="282" y="2220"/>
                  </a:moveTo>
                  <a:lnTo>
                    <a:pt x="282" y="2238"/>
                  </a:lnTo>
                  <a:lnTo>
                    <a:pt x="306" y="2256"/>
                  </a:lnTo>
                  <a:lnTo>
                    <a:pt x="306" y="2232"/>
                  </a:lnTo>
                  <a:lnTo>
                    <a:pt x="294" y="2208"/>
                  </a:lnTo>
                  <a:lnTo>
                    <a:pt x="258" y="2208"/>
                  </a:lnTo>
                  <a:lnTo>
                    <a:pt x="282" y="2220"/>
                  </a:lnTo>
                  <a:close/>
                  <a:moveTo>
                    <a:pt x="318" y="2190"/>
                  </a:moveTo>
                  <a:lnTo>
                    <a:pt x="324" y="2184"/>
                  </a:lnTo>
                  <a:lnTo>
                    <a:pt x="336" y="2178"/>
                  </a:lnTo>
                  <a:lnTo>
                    <a:pt x="348" y="2166"/>
                  </a:lnTo>
                  <a:lnTo>
                    <a:pt x="336" y="2154"/>
                  </a:lnTo>
                  <a:lnTo>
                    <a:pt x="324" y="2154"/>
                  </a:lnTo>
                  <a:lnTo>
                    <a:pt x="312" y="2160"/>
                  </a:lnTo>
                  <a:lnTo>
                    <a:pt x="306" y="2166"/>
                  </a:lnTo>
                  <a:lnTo>
                    <a:pt x="306" y="2184"/>
                  </a:lnTo>
                  <a:lnTo>
                    <a:pt x="312" y="2190"/>
                  </a:lnTo>
                  <a:lnTo>
                    <a:pt x="318" y="2190"/>
                  </a:lnTo>
                  <a:close/>
                  <a:moveTo>
                    <a:pt x="252" y="2112"/>
                  </a:moveTo>
                  <a:lnTo>
                    <a:pt x="240" y="2118"/>
                  </a:lnTo>
                  <a:lnTo>
                    <a:pt x="240" y="2136"/>
                  </a:lnTo>
                  <a:lnTo>
                    <a:pt x="252" y="2136"/>
                  </a:lnTo>
                  <a:lnTo>
                    <a:pt x="264" y="2124"/>
                  </a:lnTo>
                  <a:lnTo>
                    <a:pt x="264" y="2106"/>
                  </a:lnTo>
                  <a:lnTo>
                    <a:pt x="258" y="2106"/>
                  </a:lnTo>
                  <a:lnTo>
                    <a:pt x="252" y="2112"/>
                  </a:lnTo>
                  <a:close/>
                  <a:moveTo>
                    <a:pt x="234" y="2154"/>
                  </a:moveTo>
                  <a:lnTo>
                    <a:pt x="216" y="2154"/>
                  </a:lnTo>
                  <a:lnTo>
                    <a:pt x="228" y="2178"/>
                  </a:lnTo>
                  <a:lnTo>
                    <a:pt x="234" y="2154"/>
                  </a:lnTo>
                  <a:close/>
                  <a:moveTo>
                    <a:pt x="714" y="2874"/>
                  </a:moveTo>
                  <a:lnTo>
                    <a:pt x="726" y="2874"/>
                  </a:lnTo>
                  <a:lnTo>
                    <a:pt x="726" y="2886"/>
                  </a:lnTo>
                  <a:lnTo>
                    <a:pt x="768" y="2886"/>
                  </a:lnTo>
                  <a:lnTo>
                    <a:pt x="774" y="2880"/>
                  </a:lnTo>
                  <a:lnTo>
                    <a:pt x="774" y="2874"/>
                  </a:lnTo>
                  <a:lnTo>
                    <a:pt x="744" y="2844"/>
                  </a:lnTo>
                  <a:lnTo>
                    <a:pt x="744" y="2808"/>
                  </a:lnTo>
                  <a:lnTo>
                    <a:pt x="786" y="2802"/>
                  </a:lnTo>
                  <a:lnTo>
                    <a:pt x="780" y="2790"/>
                  </a:lnTo>
                  <a:lnTo>
                    <a:pt x="804" y="2790"/>
                  </a:lnTo>
                  <a:lnTo>
                    <a:pt x="816" y="2772"/>
                  </a:lnTo>
                  <a:lnTo>
                    <a:pt x="792" y="2754"/>
                  </a:lnTo>
                  <a:lnTo>
                    <a:pt x="696" y="2754"/>
                  </a:lnTo>
                  <a:lnTo>
                    <a:pt x="684" y="2760"/>
                  </a:lnTo>
                  <a:lnTo>
                    <a:pt x="672" y="2760"/>
                  </a:lnTo>
                  <a:lnTo>
                    <a:pt x="654" y="2742"/>
                  </a:lnTo>
                  <a:lnTo>
                    <a:pt x="618" y="2724"/>
                  </a:lnTo>
                  <a:lnTo>
                    <a:pt x="606" y="2706"/>
                  </a:lnTo>
                  <a:lnTo>
                    <a:pt x="588" y="2682"/>
                  </a:lnTo>
                  <a:lnTo>
                    <a:pt x="588" y="2658"/>
                  </a:lnTo>
                  <a:lnTo>
                    <a:pt x="576" y="2646"/>
                  </a:lnTo>
                  <a:lnTo>
                    <a:pt x="564" y="2640"/>
                  </a:lnTo>
                  <a:lnTo>
                    <a:pt x="546" y="2640"/>
                  </a:lnTo>
                  <a:lnTo>
                    <a:pt x="534" y="2652"/>
                  </a:lnTo>
                  <a:lnTo>
                    <a:pt x="528" y="2652"/>
                  </a:lnTo>
                  <a:lnTo>
                    <a:pt x="516" y="2646"/>
                  </a:lnTo>
                  <a:lnTo>
                    <a:pt x="510" y="2640"/>
                  </a:lnTo>
                  <a:lnTo>
                    <a:pt x="510" y="2628"/>
                  </a:lnTo>
                  <a:lnTo>
                    <a:pt x="504" y="2622"/>
                  </a:lnTo>
                  <a:lnTo>
                    <a:pt x="504" y="2616"/>
                  </a:lnTo>
                  <a:lnTo>
                    <a:pt x="474" y="2610"/>
                  </a:lnTo>
                  <a:lnTo>
                    <a:pt x="474" y="2574"/>
                  </a:lnTo>
                  <a:lnTo>
                    <a:pt x="468" y="2568"/>
                  </a:lnTo>
                  <a:lnTo>
                    <a:pt x="462" y="2556"/>
                  </a:lnTo>
                  <a:lnTo>
                    <a:pt x="462" y="2544"/>
                  </a:lnTo>
                  <a:lnTo>
                    <a:pt x="474" y="2538"/>
                  </a:lnTo>
                  <a:lnTo>
                    <a:pt x="474" y="2514"/>
                  </a:lnTo>
                  <a:lnTo>
                    <a:pt x="480" y="2514"/>
                  </a:lnTo>
                  <a:lnTo>
                    <a:pt x="486" y="2508"/>
                  </a:lnTo>
                  <a:lnTo>
                    <a:pt x="492" y="2508"/>
                  </a:lnTo>
                  <a:lnTo>
                    <a:pt x="498" y="2502"/>
                  </a:lnTo>
                  <a:lnTo>
                    <a:pt x="498" y="2496"/>
                  </a:lnTo>
                  <a:lnTo>
                    <a:pt x="474" y="2472"/>
                  </a:lnTo>
                  <a:lnTo>
                    <a:pt x="480" y="2466"/>
                  </a:lnTo>
                  <a:lnTo>
                    <a:pt x="492" y="2460"/>
                  </a:lnTo>
                  <a:lnTo>
                    <a:pt x="498" y="2460"/>
                  </a:lnTo>
                  <a:lnTo>
                    <a:pt x="498" y="2454"/>
                  </a:lnTo>
                  <a:lnTo>
                    <a:pt x="474" y="2430"/>
                  </a:lnTo>
                  <a:lnTo>
                    <a:pt x="468" y="2430"/>
                  </a:lnTo>
                  <a:lnTo>
                    <a:pt x="474" y="2388"/>
                  </a:lnTo>
                  <a:lnTo>
                    <a:pt x="486" y="2382"/>
                  </a:lnTo>
                  <a:lnTo>
                    <a:pt x="474" y="2358"/>
                  </a:lnTo>
                  <a:lnTo>
                    <a:pt x="480" y="2322"/>
                  </a:lnTo>
                  <a:lnTo>
                    <a:pt x="456" y="2298"/>
                  </a:lnTo>
                  <a:lnTo>
                    <a:pt x="462" y="2274"/>
                  </a:lnTo>
                  <a:lnTo>
                    <a:pt x="438" y="2256"/>
                  </a:lnTo>
                  <a:lnTo>
                    <a:pt x="450" y="2244"/>
                  </a:lnTo>
                  <a:lnTo>
                    <a:pt x="456" y="2232"/>
                  </a:lnTo>
                  <a:lnTo>
                    <a:pt x="462" y="2226"/>
                  </a:lnTo>
                  <a:lnTo>
                    <a:pt x="438" y="2202"/>
                  </a:lnTo>
                  <a:lnTo>
                    <a:pt x="426" y="2202"/>
                  </a:lnTo>
                  <a:lnTo>
                    <a:pt x="420" y="2196"/>
                  </a:lnTo>
                  <a:lnTo>
                    <a:pt x="408" y="2190"/>
                  </a:lnTo>
                  <a:lnTo>
                    <a:pt x="402" y="2190"/>
                  </a:lnTo>
                  <a:lnTo>
                    <a:pt x="396" y="2184"/>
                  </a:lnTo>
                  <a:lnTo>
                    <a:pt x="414" y="2184"/>
                  </a:lnTo>
                  <a:lnTo>
                    <a:pt x="426" y="2178"/>
                  </a:lnTo>
                  <a:lnTo>
                    <a:pt x="438" y="2178"/>
                  </a:lnTo>
                  <a:lnTo>
                    <a:pt x="444" y="2172"/>
                  </a:lnTo>
                  <a:lnTo>
                    <a:pt x="444" y="2166"/>
                  </a:lnTo>
                  <a:lnTo>
                    <a:pt x="432" y="2160"/>
                  </a:lnTo>
                  <a:lnTo>
                    <a:pt x="402" y="2160"/>
                  </a:lnTo>
                  <a:lnTo>
                    <a:pt x="390" y="2148"/>
                  </a:lnTo>
                  <a:lnTo>
                    <a:pt x="390" y="2118"/>
                  </a:lnTo>
                  <a:lnTo>
                    <a:pt x="384" y="2106"/>
                  </a:lnTo>
                  <a:lnTo>
                    <a:pt x="384" y="2100"/>
                  </a:lnTo>
                  <a:lnTo>
                    <a:pt x="378" y="2094"/>
                  </a:lnTo>
                  <a:lnTo>
                    <a:pt x="366" y="2088"/>
                  </a:lnTo>
                  <a:lnTo>
                    <a:pt x="360" y="2088"/>
                  </a:lnTo>
                  <a:lnTo>
                    <a:pt x="366" y="2058"/>
                  </a:lnTo>
                  <a:lnTo>
                    <a:pt x="342" y="2046"/>
                  </a:lnTo>
                  <a:lnTo>
                    <a:pt x="336" y="2040"/>
                  </a:lnTo>
                  <a:lnTo>
                    <a:pt x="336" y="2028"/>
                  </a:lnTo>
                  <a:lnTo>
                    <a:pt x="330" y="2016"/>
                  </a:lnTo>
                  <a:lnTo>
                    <a:pt x="330" y="1998"/>
                  </a:lnTo>
                  <a:lnTo>
                    <a:pt x="324" y="1986"/>
                  </a:lnTo>
                  <a:lnTo>
                    <a:pt x="324" y="1974"/>
                  </a:lnTo>
                  <a:lnTo>
                    <a:pt x="330" y="1968"/>
                  </a:lnTo>
                  <a:lnTo>
                    <a:pt x="342" y="1962"/>
                  </a:lnTo>
                  <a:lnTo>
                    <a:pt x="348" y="1962"/>
                  </a:lnTo>
                  <a:lnTo>
                    <a:pt x="336" y="1950"/>
                  </a:lnTo>
                  <a:lnTo>
                    <a:pt x="324" y="1944"/>
                  </a:lnTo>
                  <a:lnTo>
                    <a:pt x="306" y="1926"/>
                  </a:lnTo>
                  <a:lnTo>
                    <a:pt x="300" y="1914"/>
                  </a:lnTo>
                  <a:lnTo>
                    <a:pt x="300" y="1890"/>
                  </a:lnTo>
                  <a:lnTo>
                    <a:pt x="294" y="1878"/>
                  </a:lnTo>
                  <a:lnTo>
                    <a:pt x="288" y="1872"/>
                  </a:lnTo>
                  <a:lnTo>
                    <a:pt x="288" y="1842"/>
                  </a:lnTo>
                  <a:lnTo>
                    <a:pt x="294" y="1836"/>
                  </a:lnTo>
                  <a:lnTo>
                    <a:pt x="294" y="1824"/>
                  </a:lnTo>
                  <a:lnTo>
                    <a:pt x="276" y="1812"/>
                  </a:lnTo>
                  <a:lnTo>
                    <a:pt x="276" y="1806"/>
                  </a:lnTo>
                  <a:lnTo>
                    <a:pt x="282" y="1794"/>
                  </a:lnTo>
                  <a:lnTo>
                    <a:pt x="282" y="1788"/>
                  </a:lnTo>
                  <a:lnTo>
                    <a:pt x="264" y="1770"/>
                  </a:lnTo>
                  <a:lnTo>
                    <a:pt x="282" y="1758"/>
                  </a:lnTo>
                  <a:lnTo>
                    <a:pt x="270" y="1716"/>
                  </a:lnTo>
                  <a:lnTo>
                    <a:pt x="276" y="1716"/>
                  </a:lnTo>
                  <a:lnTo>
                    <a:pt x="282" y="1710"/>
                  </a:lnTo>
                  <a:lnTo>
                    <a:pt x="294" y="1704"/>
                  </a:lnTo>
                  <a:lnTo>
                    <a:pt x="300" y="1692"/>
                  </a:lnTo>
                  <a:lnTo>
                    <a:pt x="300" y="1686"/>
                  </a:lnTo>
                  <a:lnTo>
                    <a:pt x="282" y="1668"/>
                  </a:lnTo>
                  <a:lnTo>
                    <a:pt x="276" y="1668"/>
                  </a:lnTo>
                  <a:lnTo>
                    <a:pt x="276" y="1650"/>
                  </a:lnTo>
                  <a:lnTo>
                    <a:pt x="246" y="1626"/>
                  </a:lnTo>
                  <a:lnTo>
                    <a:pt x="246" y="1578"/>
                  </a:lnTo>
                  <a:lnTo>
                    <a:pt x="240" y="1566"/>
                  </a:lnTo>
                  <a:lnTo>
                    <a:pt x="234" y="1548"/>
                  </a:lnTo>
                  <a:lnTo>
                    <a:pt x="234" y="1536"/>
                  </a:lnTo>
                  <a:lnTo>
                    <a:pt x="228" y="1530"/>
                  </a:lnTo>
                  <a:lnTo>
                    <a:pt x="228" y="1524"/>
                  </a:lnTo>
                  <a:lnTo>
                    <a:pt x="252" y="1518"/>
                  </a:lnTo>
                  <a:lnTo>
                    <a:pt x="258" y="1500"/>
                  </a:lnTo>
                  <a:lnTo>
                    <a:pt x="258" y="1494"/>
                  </a:lnTo>
                  <a:lnTo>
                    <a:pt x="264" y="1482"/>
                  </a:lnTo>
                  <a:lnTo>
                    <a:pt x="264" y="1470"/>
                  </a:lnTo>
                  <a:lnTo>
                    <a:pt x="258" y="1464"/>
                  </a:lnTo>
                  <a:lnTo>
                    <a:pt x="252" y="1452"/>
                  </a:lnTo>
                  <a:lnTo>
                    <a:pt x="246" y="1446"/>
                  </a:lnTo>
                  <a:lnTo>
                    <a:pt x="240" y="1434"/>
                  </a:lnTo>
                  <a:lnTo>
                    <a:pt x="234" y="1428"/>
                  </a:lnTo>
                  <a:lnTo>
                    <a:pt x="246" y="1428"/>
                  </a:lnTo>
                  <a:lnTo>
                    <a:pt x="246" y="1398"/>
                  </a:lnTo>
                  <a:lnTo>
                    <a:pt x="252" y="1380"/>
                  </a:lnTo>
                  <a:lnTo>
                    <a:pt x="252" y="1356"/>
                  </a:lnTo>
                  <a:lnTo>
                    <a:pt x="270" y="1338"/>
                  </a:lnTo>
                  <a:lnTo>
                    <a:pt x="270" y="1332"/>
                  </a:lnTo>
                  <a:lnTo>
                    <a:pt x="264" y="1320"/>
                  </a:lnTo>
                  <a:lnTo>
                    <a:pt x="258" y="1314"/>
                  </a:lnTo>
                  <a:lnTo>
                    <a:pt x="252" y="1302"/>
                  </a:lnTo>
                  <a:lnTo>
                    <a:pt x="246" y="1260"/>
                  </a:lnTo>
                  <a:lnTo>
                    <a:pt x="222" y="1260"/>
                  </a:lnTo>
                  <a:lnTo>
                    <a:pt x="210" y="1248"/>
                  </a:lnTo>
                  <a:lnTo>
                    <a:pt x="210" y="1236"/>
                  </a:lnTo>
                  <a:lnTo>
                    <a:pt x="216" y="1230"/>
                  </a:lnTo>
                  <a:lnTo>
                    <a:pt x="210" y="1218"/>
                  </a:lnTo>
                  <a:lnTo>
                    <a:pt x="198" y="1188"/>
                  </a:lnTo>
                  <a:lnTo>
                    <a:pt x="180" y="1170"/>
                  </a:lnTo>
                  <a:lnTo>
                    <a:pt x="180" y="1164"/>
                  </a:lnTo>
                  <a:lnTo>
                    <a:pt x="186" y="1158"/>
                  </a:lnTo>
                  <a:lnTo>
                    <a:pt x="186" y="1146"/>
                  </a:lnTo>
                  <a:lnTo>
                    <a:pt x="168" y="1128"/>
                  </a:lnTo>
                  <a:lnTo>
                    <a:pt x="156" y="1122"/>
                  </a:lnTo>
                  <a:lnTo>
                    <a:pt x="156" y="1116"/>
                  </a:lnTo>
                  <a:lnTo>
                    <a:pt x="150" y="1110"/>
                  </a:lnTo>
                  <a:lnTo>
                    <a:pt x="150" y="1086"/>
                  </a:lnTo>
                  <a:lnTo>
                    <a:pt x="156" y="1086"/>
                  </a:lnTo>
                  <a:lnTo>
                    <a:pt x="168" y="1080"/>
                  </a:lnTo>
                  <a:lnTo>
                    <a:pt x="162" y="1026"/>
                  </a:lnTo>
                  <a:lnTo>
                    <a:pt x="186" y="1026"/>
                  </a:lnTo>
                  <a:lnTo>
                    <a:pt x="186" y="1020"/>
                  </a:lnTo>
                  <a:lnTo>
                    <a:pt x="180" y="1008"/>
                  </a:lnTo>
                  <a:lnTo>
                    <a:pt x="168" y="972"/>
                  </a:lnTo>
                  <a:lnTo>
                    <a:pt x="156" y="948"/>
                  </a:lnTo>
                  <a:lnTo>
                    <a:pt x="156" y="936"/>
                  </a:lnTo>
                  <a:lnTo>
                    <a:pt x="168" y="924"/>
                  </a:lnTo>
                  <a:lnTo>
                    <a:pt x="168" y="858"/>
                  </a:lnTo>
                  <a:lnTo>
                    <a:pt x="174" y="852"/>
                  </a:lnTo>
                  <a:lnTo>
                    <a:pt x="180" y="840"/>
                  </a:lnTo>
                  <a:lnTo>
                    <a:pt x="192" y="828"/>
                  </a:lnTo>
                  <a:lnTo>
                    <a:pt x="192" y="816"/>
                  </a:lnTo>
                  <a:lnTo>
                    <a:pt x="198" y="804"/>
                  </a:lnTo>
                  <a:lnTo>
                    <a:pt x="198" y="792"/>
                  </a:lnTo>
                  <a:lnTo>
                    <a:pt x="204" y="774"/>
                  </a:lnTo>
                  <a:lnTo>
                    <a:pt x="204" y="762"/>
                  </a:lnTo>
                  <a:lnTo>
                    <a:pt x="222" y="762"/>
                  </a:lnTo>
                  <a:lnTo>
                    <a:pt x="228" y="756"/>
                  </a:lnTo>
                  <a:lnTo>
                    <a:pt x="240" y="750"/>
                  </a:lnTo>
                  <a:lnTo>
                    <a:pt x="240" y="738"/>
                  </a:lnTo>
                  <a:lnTo>
                    <a:pt x="234" y="726"/>
                  </a:lnTo>
                  <a:lnTo>
                    <a:pt x="210" y="714"/>
                  </a:lnTo>
                  <a:lnTo>
                    <a:pt x="204" y="708"/>
                  </a:lnTo>
                  <a:lnTo>
                    <a:pt x="198" y="708"/>
                  </a:lnTo>
                  <a:lnTo>
                    <a:pt x="204" y="708"/>
                  </a:lnTo>
                  <a:lnTo>
                    <a:pt x="216" y="696"/>
                  </a:lnTo>
                  <a:lnTo>
                    <a:pt x="222" y="684"/>
                  </a:lnTo>
                  <a:lnTo>
                    <a:pt x="228" y="678"/>
                  </a:lnTo>
                  <a:lnTo>
                    <a:pt x="222" y="666"/>
                  </a:lnTo>
                  <a:lnTo>
                    <a:pt x="210" y="654"/>
                  </a:lnTo>
                  <a:lnTo>
                    <a:pt x="198" y="648"/>
                  </a:lnTo>
                  <a:lnTo>
                    <a:pt x="192" y="642"/>
                  </a:lnTo>
                  <a:lnTo>
                    <a:pt x="192" y="624"/>
                  </a:lnTo>
                  <a:lnTo>
                    <a:pt x="216" y="600"/>
                  </a:lnTo>
                  <a:lnTo>
                    <a:pt x="216" y="594"/>
                  </a:lnTo>
                  <a:lnTo>
                    <a:pt x="204" y="594"/>
                  </a:lnTo>
                  <a:lnTo>
                    <a:pt x="192" y="588"/>
                  </a:lnTo>
                  <a:lnTo>
                    <a:pt x="186" y="582"/>
                  </a:lnTo>
                  <a:lnTo>
                    <a:pt x="186" y="576"/>
                  </a:lnTo>
                  <a:lnTo>
                    <a:pt x="192" y="570"/>
                  </a:lnTo>
                  <a:lnTo>
                    <a:pt x="198" y="558"/>
                  </a:lnTo>
                  <a:lnTo>
                    <a:pt x="210" y="552"/>
                  </a:lnTo>
                  <a:lnTo>
                    <a:pt x="222" y="540"/>
                  </a:lnTo>
                  <a:lnTo>
                    <a:pt x="240" y="534"/>
                  </a:lnTo>
                  <a:lnTo>
                    <a:pt x="252" y="528"/>
                  </a:lnTo>
                  <a:lnTo>
                    <a:pt x="258" y="522"/>
                  </a:lnTo>
                  <a:lnTo>
                    <a:pt x="264" y="522"/>
                  </a:lnTo>
                  <a:lnTo>
                    <a:pt x="276" y="438"/>
                  </a:lnTo>
                  <a:lnTo>
                    <a:pt x="264" y="420"/>
                  </a:lnTo>
                  <a:lnTo>
                    <a:pt x="222" y="420"/>
                  </a:lnTo>
                  <a:lnTo>
                    <a:pt x="216" y="408"/>
                  </a:lnTo>
                  <a:lnTo>
                    <a:pt x="216" y="384"/>
                  </a:lnTo>
                  <a:lnTo>
                    <a:pt x="192" y="360"/>
                  </a:lnTo>
                  <a:lnTo>
                    <a:pt x="192" y="294"/>
                  </a:lnTo>
                  <a:lnTo>
                    <a:pt x="186" y="288"/>
                  </a:lnTo>
                  <a:lnTo>
                    <a:pt x="174" y="282"/>
                  </a:lnTo>
                  <a:lnTo>
                    <a:pt x="168" y="276"/>
                  </a:lnTo>
                  <a:lnTo>
                    <a:pt x="156" y="270"/>
                  </a:lnTo>
                  <a:lnTo>
                    <a:pt x="150" y="264"/>
                  </a:lnTo>
                  <a:lnTo>
                    <a:pt x="144" y="264"/>
                  </a:lnTo>
                  <a:lnTo>
                    <a:pt x="144" y="240"/>
                  </a:lnTo>
                  <a:lnTo>
                    <a:pt x="138" y="234"/>
                  </a:lnTo>
                  <a:lnTo>
                    <a:pt x="132" y="222"/>
                  </a:lnTo>
                  <a:lnTo>
                    <a:pt x="132" y="210"/>
                  </a:lnTo>
                  <a:lnTo>
                    <a:pt x="138" y="204"/>
                  </a:lnTo>
                  <a:lnTo>
                    <a:pt x="144" y="192"/>
                  </a:lnTo>
                  <a:lnTo>
                    <a:pt x="150" y="186"/>
                  </a:lnTo>
                  <a:lnTo>
                    <a:pt x="132" y="168"/>
                  </a:lnTo>
                  <a:lnTo>
                    <a:pt x="144" y="156"/>
                  </a:lnTo>
                  <a:lnTo>
                    <a:pt x="150" y="144"/>
                  </a:lnTo>
                  <a:lnTo>
                    <a:pt x="150" y="138"/>
                  </a:lnTo>
                  <a:lnTo>
                    <a:pt x="144" y="126"/>
                  </a:lnTo>
                  <a:lnTo>
                    <a:pt x="120" y="114"/>
                  </a:lnTo>
                  <a:lnTo>
                    <a:pt x="114" y="114"/>
                  </a:lnTo>
                  <a:lnTo>
                    <a:pt x="102" y="108"/>
                  </a:lnTo>
                  <a:lnTo>
                    <a:pt x="90" y="30"/>
                  </a:lnTo>
                  <a:lnTo>
                    <a:pt x="66" y="30"/>
                  </a:lnTo>
                  <a:lnTo>
                    <a:pt x="48" y="0"/>
                  </a:lnTo>
                  <a:lnTo>
                    <a:pt x="36" y="6"/>
                  </a:lnTo>
                  <a:lnTo>
                    <a:pt x="42" y="18"/>
                  </a:lnTo>
                  <a:lnTo>
                    <a:pt x="42" y="36"/>
                  </a:lnTo>
                  <a:lnTo>
                    <a:pt x="36" y="42"/>
                  </a:lnTo>
                  <a:lnTo>
                    <a:pt x="0" y="66"/>
                  </a:lnTo>
                  <a:lnTo>
                    <a:pt x="0" y="108"/>
                  </a:lnTo>
                  <a:lnTo>
                    <a:pt x="24" y="156"/>
                  </a:lnTo>
                  <a:lnTo>
                    <a:pt x="30" y="174"/>
                  </a:lnTo>
                  <a:lnTo>
                    <a:pt x="36" y="228"/>
                  </a:lnTo>
                  <a:lnTo>
                    <a:pt x="36" y="282"/>
                  </a:lnTo>
                  <a:lnTo>
                    <a:pt x="48" y="318"/>
                  </a:lnTo>
                  <a:lnTo>
                    <a:pt x="48" y="360"/>
                  </a:lnTo>
                  <a:lnTo>
                    <a:pt x="54" y="384"/>
                  </a:lnTo>
                  <a:lnTo>
                    <a:pt x="54" y="432"/>
                  </a:lnTo>
                  <a:lnTo>
                    <a:pt x="30" y="444"/>
                  </a:lnTo>
                  <a:lnTo>
                    <a:pt x="36" y="474"/>
                  </a:lnTo>
                  <a:lnTo>
                    <a:pt x="54" y="486"/>
                  </a:lnTo>
                  <a:lnTo>
                    <a:pt x="48" y="582"/>
                  </a:lnTo>
                  <a:lnTo>
                    <a:pt x="72" y="624"/>
                  </a:lnTo>
                  <a:lnTo>
                    <a:pt x="54" y="642"/>
                  </a:lnTo>
                  <a:lnTo>
                    <a:pt x="60" y="702"/>
                  </a:lnTo>
                  <a:lnTo>
                    <a:pt x="66" y="708"/>
                  </a:lnTo>
                  <a:lnTo>
                    <a:pt x="78" y="732"/>
                  </a:lnTo>
                  <a:lnTo>
                    <a:pt x="78" y="744"/>
                  </a:lnTo>
                  <a:lnTo>
                    <a:pt x="72" y="756"/>
                  </a:lnTo>
                  <a:lnTo>
                    <a:pt x="66" y="762"/>
                  </a:lnTo>
                  <a:lnTo>
                    <a:pt x="60" y="762"/>
                  </a:lnTo>
                  <a:lnTo>
                    <a:pt x="60" y="792"/>
                  </a:lnTo>
                  <a:lnTo>
                    <a:pt x="72" y="810"/>
                  </a:lnTo>
                  <a:lnTo>
                    <a:pt x="60" y="822"/>
                  </a:lnTo>
                  <a:lnTo>
                    <a:pt x="48" y="846"/>
                  </a:lnTo>
                  <a:lnTo>
                    <a:pt x="48" y="852"/>
                  </a:lnTo>
                  <a:lnTo>
                    <a:pt x="60" y="852"/>
                  </a:lnTo>
                  <a:lnTo>
                    <a:pt x="60" y="864"/>
                  </a:lnTo>
                  <a:lnTo>
                    <a:pt x="66" y="870"/>
                  </a:lnTo>
                  <a:lnTo>
                    <a:pt x="66" y="888"/>
                  </a:lnTo>
                  <a:lnTo>
                    <a:pt x="54" y="900"/>
                  </a:lnTo>
                  <a:lnTo>
                    <a:pt x="54" y="906"/>
                  </a:lnTo>
                  <a:lnTo>
                    <a:pt x="48" y="912"/>
                  </a:lnTo>
                  <a:lnTo>
                    <a:pt x="48" y="936"/>
                  </a:lnTo>
                  <a:lnTo>
                    <a:pt x="54" y="948"/>
                  </a:lnTo>
                  <a:lnTo>
                    <a:pt x="60" y="954"/>
                  </a:lnTo>
                  <a:lnTo>
                    <a:pt x="66" y="954"/>
                  </a:lnTo>
                  <a:lnTo>
                    <a:pt x="78" y="966"/>
                  </a:lnTo>
                  <a:lnTo>
                    <a:pt x="78" y="1020"/>
                  </a:lnTo>
                  <a:lnTo>
                    <a:pt x="60" y="1020"/>
                  </a:lnTo>
                  <a:lnTo>
                    <a:pt x="60" y="1044"/>
                  </a:lnTo>
                  <a:lnTo>
                    <a:pt x="66" y="1056"/>
                  </a:lnTo>
                  <a:lnTo>
                    <a:pt x="90" y="1128"/>
                  </a:lnTo>
                  <a:lnTo>
                    <a:pt x="96" y="1140"/>
                  </a:lnTo>
                  <a:lnTo>
                    <a:pt x="102" y="1146"/>
                  </a:lnTo>
                  <a:lnTo>
                    <a:pt x="102" y="1164"/>
                  </a:lnTo>
                  <a:lnTo>
                    <a:pt x="108" y="1170"/>
                  </a:lnTo>
                  <a:lnTo>
                    <a:pt x="114" y="1182"/>
                  </a:lnTo>
                  <a:lnTo>
                    <a:pt x="120" y="1188"/>
                  </a:lnTo>
                  <a:lnTo>
                    <a:pt x="120" y="1236"/>
                  </a:lnTo>
                  <a:lnTo>
                    <a:pt x="114" y="1266"/>
                  </a:lnTo>
                  <a:lnTo>
                    <a:pt x="138" y="1290"/>
                  </a:lnTo>
                  <a:lnTo>
                    <a:pt x="138" y="1296"/>
                  </a:lnTo>
                  <a:lnTo>
                    <a:pt x="132" y="1302"/>
                  </a:lnTo>
                  <a:lnTo>
                    <a:pt x="126" y="1314"/>
                  </a:lnTo>
                  <a:lnTo>
                    <a:pt x="126" y="1326"/>
                  </a:lnTo>
                  <a:lnTo>
                    <a:pt x="120" y="1338"/>
                  </a:lnTo>
                  <a:lnTo>
                    <a:pt x="120" y="1416"/>
                  </a:lnTo>
                  <a:lnTo>
                    <a:pt x="102" y="1452"/>
                  </a:lnTo>
                  <a:lnTo>
                    <a:pt x="114" y="1464"/>
                  </a:lnTo>
                  <a:lnTo>
                    <a:pt x="114" y="1470"/>
                  </a:lnTo>
                  <a:lnTo>
                    <a:pt x="108" y="1476"/>
                  </a:lnTo>
                  <a:lnTo>
                    <a:pt x="108" y="1536"/>
                  </a:lnTo>
                  <a:lnTo>
                    <a:pt x="102" y="1554"/>
                  </a:lnTo>
                  <a:lnTo>
                    <a:pt x="102" y="1578"/>
                  </a:lnTo>
                  <a:lnTo>
                    <a:pt x="84" y="1584"/>
                  </a:lnTo>
                  <a:lnTo>
                    <a:pt x="84" y="1608"/>
                  </a:lnTo>
                  <a:lnTo>
                    <a:pt x="108" y="1650"/>
                  </a:lnTo>
                  <a:lnTo>
                    <a:pt x="108" y="1692"/>
                  </a:lnTo>
                  <a:lnTo>
                    <a:pt x="114" y="1704"/>
                  </a:lnTo>
                  <a:lnTo>
                    <a:pt x="144" y="1734"/>
                  </a:lnTo>
                  <a:lnTo>
                    <a:pt x="156" y="1758"/>
                  </a:lnTo>
                  <a:lnTo>
                    <a:pt x="156" y="1800"/>
                  </a:lnTo>
                  <a:lnTo>
                    <a:pt x="150" y="1812"/>
                  </a:lnTo>
                  <a:lnTo>
                    <a:pt x="150" y="1824"/>
                  </a:lnTo>
                  <a:lnTo>
                    <a:pt x="162" y="1836"/>
                  </a:lnTo>
                  <a:lnTo>
                    <a:pt x="162" y="1896"/>
                  </a:lnTo>
                  <a:lnTo>
                    <a:pt x="168" y="1908"/>
                  </a:lnTo>
                  <a:lnTo>
                    <a:pt x="174" y="1914"/>
                  </a:lnTo>
                  <a:lnTo>
                    <a:pt x="186" y="1920"/>
                  </a:lnTo>
                  <a:lnTo>
                    <a:pt x="192" y="1926"/>
                  </a:lnTo>
                  <a:lnTo>
                    <a:pt x="198" y="1926"/>
                  </a:lnTo>
                  <a:lnTo>
                    <a:pt x="192" y="1944"/>
                  </a:lnTo>
                  <a:lnTo>
                    <a:pt x="234" y="1944"/>
                  </a:lnTo>
                  <a:lnTo>
                    <a:pt x="234" y="1914"/>
                  </a:lnTo>
                  <a:lnTo>
                    <a:pt x="246" y="1926"/>
                  </a:lnTo>
                  <a:lnTo>
                    <a:pt x="258" y="1932"/>
                  </a:lnTo>
                  <a:lnTo>
                    <a:pt x="270" y="1932"/>
                  </a:lnTo>
                  <a:lnTo>
                    <a:pt x="276" y="1926"/>
                  </a:lnTo>
                  <a:lnTo>
                    <a:pt x="276" y="1914"/>
                  </a:lnTo>
                  <a:lnTo>
                    <a:pt x="288" y="1932"/>
                  </a:lnTo>
                  <a:lnTo>
                    <a:pt x="282" y="1938"/>
                  </a:lnTo>
                  <a:lnTo>
                    <a:pt x="270" y="1944"/>
                  </a:lnTo>
                  <a:lnTo>
                    <a:pt x="264" y="1956"/>
                  </a:lnTo>
                  <a:lnTo>
                    <a:pt x="258" y="1962"/>
                  </a:lnTo>
                  <a:lnTo>
                    <a:pt x="258" y="1968"/>
                  </a:lnTo>
                  <a:lnTo>
                    <a:pt x="288" y="1968"/>
                  </a:lnTo>
                  <a:lnTo>
                    <a:pt x="294" y="1974"/>
                  </a:lnTo>
                  <a:lnTo>
                    <a:pt x="294" y="1992"/>
                  </a:lnTo>
                  <a:lnTo>
                    <a:pt x="270" y="1986"/>
                  </a:lnTo>
                  <a:lnTo>
                    <a:pt x="288" y="2010"/>
                  </a:lnTo>
                  <a:lnTo>
                    <a:pt x="276" y="2022"/>
                  </a:lnTo>
                  <a:lnTo>
                    <a:pt x="294" y="2046"/>
                  </a:lnTo>
                  <a:lnTo>
                    <a:pt x="276" y="2064"/>
                  </a:lnTo>
                  <a:lnTo>
                    <a:pt x="270" y="2076"/>
                  </a:lnTo>
                  <a:lnTo>
                    <a:pt x="270" y="2082"/>
                  </a:lnTo>
                  <a:lnTo>
                    <a:pt x="276" y="2088"/>
                  </a:lnTo>
                  <a:lnTo>
                    <a:pt x="282" y="2088"/>
                  </a:lnTo>
                  <a:lnTo>
                    <a:pt x="306" y="2100"/>
                  </a:lnTo>
                  <a:lnTo>
                    <a:pt x="318" y="2100"/>
                  </a:lnTo>
                  <a:lnTo>
                    <a:pt x="300" y="2118"/>
                  </a:lnTo>
                  <a:lnTo>
                    <a:pt x="300" y="2130"/>
                  </a:lnTo>
                  <a:lnTo>
                    <a:pt x="312" y="2136"/>
                  </a:lnTo>
                  <a:lnTo>
                    <a:pt x="318" y="2142"/>
                  </a:lnTo>
                  <a:lnTo>
                    <a:pt x="330" y="2148"/>
                  </a:lnTo>
                  <a:lnTo>
                    <a:pt x="354" y="2148"/>
                  </a:lnTo>
                  <a:lnTo>
                    <a:pt x="360" y="2184"/>
                  </a:lnTo>
                  <a:lnTo>
                    <a:pt x="354" y="2184"/>
                  </a:lnTo>
                  <a:lnTo>
                    <a:pt x="324" y="2214"/>
                  </a:lnTo>
                  <a:lnTo>
                    <a:pt x="324" y="2220"/>
                  </a:lnTo>
                  <a:lnTo>
                    <a:pt x="330" y="2226"/>
                  </a:lnTo>
                  <a:lnTo>
                    <a:pt x="354" y="2226"/>
                  </a:lnTo>
                  <a:lnTo>
                    <a:pt x="366" y="2232"/>
                  </a:lnTo>
                  <a:lnTo>
                    <a:pt x="378" y="2244"/>
                  </a:lnTo>
                  <a:lnTo>
                    <a:pt x="348" y="2244"/>
                  </a:lnTo>
                  <a:lnTo>
                    <a:pt x="342" y="2238"/>
                  </a:lnTo>
                  <a:lnTo>
                    <a:pt x="330" y="2238"/>
                  </a:lnTo>
                  <a:lnTo>
                    <a:pt x="324" y="2244"/>
                  </a:lnTo>
                  <a:lnTo>
                    <a:pt x="324" y="2250"/>
                  </a:lnTo>
                  <a:lnTo>
                    <a:pt x="354" y="2256"/>
                  </a:lnTo>
                  <a:lnTo>
                    <a:pt x="330" y="2268"/>
                  </a:lnTo>
                  <a:lnTo>
                    <a:pt x="336" y="2292"/>
                  </a:lnTo>
                  <a:lnTo>
                    <a:pt x="348" y="2292"/>
                  </a:lnTo>
                  <a:lnTo>
                    <a:pt x="348" y="2316"/>
                  </a:lnTo>
                  <a:lnTo>
                    <a:pt x="336" y="2328"/>
                  </a:lnTo>
                  <a:lnTo>
                    <a:pt x="336" y="2322"/>
                  </a:lnTo>
                  <a:lnTo>
                    <a:pt x="330" y="2316"/>
                  </a:lnTo>
                  <a:lnTo>
                    <a:pt x="324" y="2304"/>
                  </a:lnTo>
                  <a:lnTo>
                    <a:pt x="324" y="2298"/>
                  </a:lnTo>
                  <a:lnTo>
                    <a:pt x="288" y="2298"/>
                  </a:lnTo>
                  <a:lnTo>
                    <a:pt x="306" y="2292"/>
                  </a:lnTo>
                  <a:lnTo>
                    <a:pt x="282" y="2268"/>
                  </a:lnTo>
                  <a:lnTo>
                    <a:pt x="276" y="2268"/>
                  </a:lnTo>
                  <a:lnTo>
                    <a:pt x="276" y="2280"/>
                  </a:lnTo>
                  <a:lnTo>
                    <a:pt x="270" y="2268"/>
                  </a:lnTo>
                  <a:lnTo>
                    <a:pt x="228" y="2280"/>
                  </a:lnTo>
                  <a:lnTo>
                    <a:pt x="264" y="2286"/>
                  </a:lnTo>
                  <a:lnTo>
                    <a:pt x="258" y="2292"/>
                  </a:lnTo>
                  <a:lnTo>
                    <a:pt x="252" y="2304"/>
                  </a:lnTo>
                  <a:lnTo>
                    <a:pt x="246" y="2310"/>
                  </a:lnTo>
                  <a:lnTo>
                    <a:pt x="234" y="2316"/>
                  </a:lnTo>
                  <a:lnTo>
                    <a:pt x="228" y="2328"/>
                  </a:lnTo>
                  <a:lnTo>
                    <a:pt x="222" y="2334"/>
                  </a:lnTo>
                  <a:lnTo>
                    <a:pt x="222" y="2340"/>
                  </a:lnTo>
                  <a:lnTo>
                    <a:pt x="228" y="2346"/>
                  </a:lnTo>
                  <a:lnTo>
                    <a:pt x="240" y="2352"/>
                  </a:lnTo>
                  <a:lnTo>
                    <a:pt x="252" y="2352"/>
                  </a:lnTo>
                  <a:lnTo>
                    <a:pt x="252" y="2346"/>
                  </a:lnTo>
                  <a:lnTo>
                    <a:pt x="240" y="2334"/>
                  </a:lnTo>
                  <a:lnTo>
                    <a:pt x="264" y="2328"/>
                  </a:lnTo>
                  <a:lnTo>
                    <a:pt x="282" y="2346"/>
                  </a:lnTo>
                  <a:lnTo>
                    <a:pt x="324" y="2346"/>
                  </a:lnTo>
                  <a:lnTo>
                    <a:pt x="336" y="2352"/>
                  </a:lnTo>
                  <a:lnTo>
                    <a:pt x="342" y="2364"/>
                  </a:lnTo>
                  <a:lnTo>
                    <a:pt x="354" y="2370"/>
                  </a:lnTo>
                  <a:lnTo>
                    <a:pt x="354" y="2376"/>
                  </a:lnTo>
                  <a:lnTo>
                    <a:pt x="336" y="2394"/>
                  </a:lnTo>
                  <a:lnTo>
                    <a:pt x="342" y="2406"/>
                  </a:lnTo>
                  <a:lnTo>
                    <a:pt x="360" y="2406"/>
                  </a:lnTo>
                  <a:lnTo>
                    <a:pt x="360" y="2418"/>
                  </a:lnTo>
                  <a:lnTo>
                    <a:pt x="378" y="2424"/>
                  </a:lnTo>
                  <a:lnTo>
                    <a:pt x="384" y="2406"/>
                  </a:lnTo>
                  <a:lnTo>
                    <a:pt x="402" y="2424"/>
                  </a:lnTo>
                  <a:lnTo>
                    <a:pt x="408" y="2424"/>
                  </a:lnTo>
                  <a:lnTo>
                    <a:pt x="420" y="2430"/>
                  </a:lnTo>
                  <a:lnTo>
                    <a:pt x="426" y="2436"/>
                  </a:lnTo>
                  <a:lnTo>
                    <a:pt x="426" y="2448"/>
                  </a:lnTo>
                  <a:lnTo>
                    <a:pt x="414" y="2460"/>
                  </a:lnTo>
                  <a:lnTo>
                    <a:pt x="408" y="2454"/>
                  </a:lnTo>
                  <a:lnTo>
                    <a:pt x="396" y="2454"/>
                  </a:lnTo>
                  <a:lnTo>
                    <a:pt x="384" y="2448"/>
                  </a:lnTo>
                  <a:lnTo>
                    <a:pt x="378" y="2442"/>
                  </a:lnTo>
                  <a:lnTo>
                    <a:pt x="366" y="2442"/>
                  </a:lnTo>
                  <a:lnTo>
                    <a:pt x="366" y="2454"/>
                  </a:lnTo>
                  <a:lnTo>
                    <a:pt x="372" y="2460"/>
                  </a:lnTo>
                  <a:lnTo>
                    <a:pt x="378" y="2460"/>
                  </a:lnTo>
                  <a:lnTo>
                    <a:pt x="390" y="2472"/>
                  </a:lnTo>
                  <a:lnTo>
                    <a:pt x="402" y="2496"/>
                  </a:lnTo>
                  <a:lnTo>
                    <a:pt x="402" y="2508"/>
                  </a:lnTo>
                  <a:lnTo>
                    <a:pt x="384" y="2508"/>
                  </a:lnTo>
                  <a:lnTo>
                    <a:pt x="396" y="2526"/>
                  </a:lnTo>
                  <a:lnTo>
                    <a:pt x="414" y="2562"/>
                  </a:lnTo>
                  <a:lnTo>
                    <a:pt x="426" y="2520"/>
                  </a:lnTo>
                  <a:lnTo>
                    <a:pt x="426" y="2550"/>
                  </a:lnTo>
                  <a:lnTo>
                    <a:pt x="444" y="2574"/>
                  </a:lnTo>
                  <a:lnTo>
                    <a:pt x="420" y="2574"/>
                  </a:lnTo>
                  <a:lnTo>
                    <a:pt x="426" y="2592"/>
                  </a:lnTo>
                  <a:lnTo>
                    <a:pt x="450" y="2592"/>
                  </a:lnTo>
                  <a:lnTo>
                    <a:pt x="432" y="2604"/>
                  </a:lnTo>
                  <a:lnTo>
                    <a:pt x="462" y="2616"/>
                  </a:lnTo>
                  <a:lnTo>
                    <a:pt x="444" y="2628"/>
                  </a:lnTo>
                  <a:lnTo>
                    <a:pt x="474" y="2640"/>
                  </a:lnTo>
                  <a:lnTo>
                    <a:pt x="462" y="2652"/>
                  </a:lnTo>
                  <a:lnTo>
                    <a:pt x="480" y="2658"/>
                  </a:lnTo>
                  <a:lnTo>
                    <a:pt x="480" y="2652"/>
                  </a:lnTo>
                  <a:lnTo>
                    <a:pt x="486" y="2640"/>
                  </a:lnTo>
                  <a:lnTo>
                    <a:pt x="486" y="2634"/>
                  </a:lnTo>
                  <a:lnTo>
                    <a:pt x="492" y="2634"/>
                  </a:lnTo>
                  <a:lnTo>
                    <a:pt x="498" y="2640"/>
                  </a:lnTo>
                  <a:lnTo>
                    <a:pt x="504" y="2652"/>
                  </a:lnTo>
                  <a:lnTo>
                    <a:pt x="498" y="2658"/>
                  </a:lnTo>
                  <a:lnTo>
                    <a:pt x="498" y="2664"/>
                  </a:lnTo>
                  <a:lnTo>
                    <a:pt x="492" y="2664"/>
                  </a:lnTo>
                  <a:lnTo>
                    <a:pt x="480" y="2676"/>
                  </a:lnTo>
                  <a:lnTo>
                    <a:pt x="480" y="2682"/>
                  </a:lnTo>
                  <a:lnTo>
                    <a:pt x="486" y="2688"/>
                  </a:lnTo>
                  <a:lnTo>
                    <a:pt x="516" y="2688"/>
                  </a:lnTo>
                  <a:lnTo>
                    <a:pt x="516" y="2700"/>
                  </a:lnTo>
                  <a:lnTo>
                    <a:pt x="540" y="2724"/>
                  </a:lnTo>
                  <a:lnTo>
                    <a:pt x="552" y="2730"/>
                  </a:lnTo>
                  <a:lnTo>
                    <a:pt x="558" y="2736"/>
                  </a:lnTo>
                  <a:lnTo>
                    <a:pt x="558" y="2700"/>
                  </a:lnTo>
                  <a:lnTo>
                    <a:pt x="564" y="2700"/>
                  </a:lnTo>
                  <a:lnTo>
                    <a:pt x="570" y="2706"/>
                  </a:lnTo>
                  <a:lnTo>
                    <a:pt x="582" y="2712"/>
                  </a:lnTo>
                  <a:lnTo>
                    <a:pt x="600" y="2718"/>
                  </a:lnTo>
                  <a:lnTo>
                    <a:pt x="624" y="2742"/>
                  </a:lnTo>
                  <a:lnTo>
                    <a:pt x="618" y="2748"/>
                  </a:lnTo>
                  <a:lnTo>
                    <a:pt x="618" y="2754"/>
                  </a:lnTo>
                  <a:lnTo>
                    <a:pt x="612" y="2760"/>
                  </a:lnTo>
                  <a:lnTo>
                    <a:pt x="630" y="2766"/>
                  </a:lnTo>
                  <a:lnTo>
                    <a:pt x="630" y="2790"/>
                  </a:lnTo>
                  <a:lnTo>
                    <a:pt x="684" y="2790"/>
                  </a:lnTo>
                  <a:lnTo>
                    <a:pt x="696" y="2802"/>
                  </a:lnTo>
                  <a:lnTo>
                    <a:pt x="666" y="2802"/>
                  </a:lnTo>
                  <a:lnTo>
                    <a:pt x="654" y="2814"/>
                  </a:lnTo>
                  <a:lnTo>
                    <a:pt x="630" y="2814"/>
                  </a:lnTo>
                  <a:lnTo>
                    <a:pt x="618" y="2832"/>
                  </a:lnTo>
                  <a:lnTo>
                    <a:pt x="648" y="2832"/>
                  </a:lnTo>
                  <a:lnTo>
                    <a:pt x="636" y="2850"/>
                  </a:lnTo>
                  <a:lnTo>
                    <a:pt x="666" y="2844"/>
                  </a:lnTo>
                  <a:lnTo>
                    <a:pt x="666" y="2826"/>
                  </a:lnTo>
                  <a:lnTo>
                    <a:pt x="690" y="2838"/>
                  </a:lnTo>
                  <a:lnTo>
                    <a:pt x="696" y="2826"/>
                  </a:lnTo>
                  <a:lnTo>
                    <a:pt x="702" y="2820"/>
                  </a:lnTo>
                  <a:lnTo>
                    <a:pt x="714" y="2814"/>
                  </a:lnTo>
                  <a:lnTo>
                    <a:pt x="720" y="2808"/>
                  </a:lnTo>
                  <a:lnTo>
                    <a:pt x="732" y="2808"/>
                  </a:lnTo>
                  <a:lnTo>
                    <a:pt x="732" y="2820"/>
                  </a:lnTo>
                  <a:lnTo>
                    <a:pt x="726" y="2832"/>
                  </a:lnTo>
                  <a:lnTo>
                    <a:pt x="702" y="2856"/>
                  </a:lnTo>
                  <a:lnTo>
                    <a:pt x="696" y="2850"/>
                  </a:lnTo>
                  <a:lnTo>
                    <a:pt x="678" y="2850"/>
                  </a:lnTo>
                  <a:lnTo>
                    <a:pt x="678" y="2868"/>
                  </a:lnTo>
                  <a:lnTo>
                    <a:pt x="642" y="2868"/>
                  </a:lnTo>
                  <a:lnTo>
                    <a:pt x="630" y="2880"/>
                  </a:lnTo>
                  <a:lnTo>
                    <a:pt x="642" y="2886"/>
                  </a:lnTo>
                  <a:lnTo>
                    <a:pt x="648" y="2916"/>
                  </a:lnTo>
                  <a:lnTo>
                    <a:pt x="678" y="2898"/>
                  </a:lnTo>
                  <a:lnTo>
                    <a:pt x="684" y="2910"/>
                  </a:lnTo>
                  <a:lnTo>
                    <a:pt x="684" y="2916"/>
                  </a:lnTo>
                  <a:lnTo>
                    <a:pt x="690" y="2916"/>
                  </a:lnTo>
                  <a:lnTo>
                    <a:pt x="696" y="2910"/>
                  </a:lnTo>
                  <a:lnTo>
                    <a:pt x="702" y="2898"/>
                  </a:lnTo>
                  <a:lnTo>
                    <a:pt x="702" y="2892"/>
                  </a:lnTo>
                  <a:lnTo>
                    <a:pt x="708" y="2880"/>
                  </a:lnTo>
                  <a:lnTo>
                    <a:pt x="714" y="2874"/>
                  </a:lnTo>
                  <a:close/>
                </a:path>
              </a:pathLst>
            </a:custGeom>
            <a:solidFill>
              <a:srgbClr val="385723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67" name="Brazil" descr="© INSCALE GmbH, 05.05.2010&#10;http://www.presentationload.com/">
              <a:extLst>
                <a:ext uri="{FF2B5EF4-FFF2-40B4-BE49-F238E27FC236}">
                  <a16:creationId xmlns:a16="http://schemas.microsoft.com/office/drawing/2014/main" id="{133E6BC9-4E2D-44E8-8D7B-EB2EA98DCB11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3221160" y="4329688"/>
              <a:ext cx="1232805" cy="1413747"/>
            </a:xfrm>
            <a:custGeom>
              <a:avLst/>
              <a:gdLst>
                <a:gd name="T0" fmla="*/ 2147483647 w 2784"/>
                <a:gd name="T1" fmla="*/ 2147483647 h 3150"/>
                <a:gd name="T2" fmla="*/ 2147483647 w 2784"/>
                <a:gd name="T3" fmla="*/ 2147483647 h 3150"/>
                <a:gd name="T4" fmla="*/ 2147483647 w 2784"/>
                <a:gd name="T5" fmla="*/ 2147483647 h 3150"/>
                <a:gd name="T6" fmla="*/ 2147483647 w 2784"/>
                <a:gd name="T7" fmla="*/ 2147483647 h 3150"/>
                <a:gd name="T8" fmla="*/ 2147483647 w 2784"/>
                <a:gd name="T9" fmla="*/ 2147483647 h 3150"/>
                <a:gd name="T10" fmla="*/ 2147483647 w 2784"/>
                <a:gd name="T11" fmla="*/ 2147483647 h 3150"/>
                <a:gd name="T12" fmla="*/ 2147483647 w 2784"/>
                <a:gd name="T13" fmla="*/ 2147483647 h 3150"/>
                <a:gd name="T14" fmla="*/ 2147483647 w 2784"/>
                <a:gd name="T15" fmla="*/ 2147483647 h 3150"/>
                <a:gd name="T16" fmla="*/ 2147483647 w 2784"/>
                <a:gd name="T17" fmla="*/ 2147483647 h 3150"/>
                <a:gd name="T18" fmla="*/ 2147483647 w 2784"/>
                <a:gd name="T19" fmla="*/ 2147483647 h 3150"/>
                <a:gd name="T20" fmla="*/ 2147483647 w 2784"/>
                <a:gd name="T21" fmla="*/ 2147483647 h 3150"/>
                <a:gd name="T22" fmla="*/ 2147483647 w 2784"/>
                <a:gd name="T23" fmla="*/ 2147483647 h 3150"/>
                <a:gd name="T24" fmla="*/ 2147483647 w 2784"/>
                <a:gd name="T25" fmla="*/ 2147483647 h 3150"/>
                <a:gd name="T26" fmla="*/ 2147483647 w 2784"/>
                <a:gd name="T27" fmla="*/ 2147483647 h 3150"/>
                <a:gd name="T28" fmla="*/ 2147483647 w 2784"/>
                <a:gd name="T29" fmla="*/ 2147483647 h 3150"/>
                <a:gd name="T30" fmla="*/ 2147483647 w 2784"/>
                <a:gd name="T31" fmla="*/ 2147483647 h 3150"/>
                <a:gd name="T32" fmla="*/ 2147483647 w 2784"/>
                <a:gd name="T33" fmla="*/ 2147483647 h 3150"/>
                <a:gd name="T34" fmla="*/ 2147483647 w 2784"/>
                <a:gd name="T35" fmla="*/ 2147483647 h 3150"/>
                <a:gd name="T36" fmla="*/ 2147483647 w 2784"/>
                <a:gd name="T37" fmla="*/ 2147483647 h 3150"/>
                <a:gd name="T38" fmla="*/ 2147483647 w 2784"/>
                <a:gd name="T39" fmla="*/ 2147483647 h 3150"/>
                <a:gd name="T40" fmla="*/ 2147483647 w 2784"/>
                <a:gd name="T41" fmla="*/ 2147483647 h 3150"/>
                <a:gd name="T42" fmla="*/ 2147483647 w 2784"/>
                <a:gd name="T43" fmla="*/ 2147483647 h 3150"/>
                <a:gd name="T44" fmla="*/ 2147483647 w 2784"/>
                <a:gd name="T45" fmla="*/ 2147483647 h 3150"/>
                <a:gd name="T46" fmla="*/ 2147483647 w 2784"/>
                <a:gd name="T47" fmla="*/ 2147483647 h 3150"/>
                <a:gd name="T48" fmla="*/ 2147483647 w 2784"/>
                <a:gd name="T49" fmla="*/ 2147483647 h 3150"/>
                <a:gd name="T50" fmla="*/ 2147483647 w 2784"/>
                <a:gd name="T51" fmla="*/ 2147483647 h 3150"/>
                <a:gd name="T52" fmla="*/ 2147483647 w 2784"/>
                <a:gd name="T53" fmla="*/ 2147483647 h 3150"/>
                <a:gd name="T54" fmla="*/ 2147483647 w 2784"/>
                <a:gd name="T55" fmla="*/ 2147483647 h 3150"/>
                <a:gd name="T56" fmla="*/ 2147483647 w 2784"/>
                <a:gd name="T57" fmla="*/ 2147483647 h 3150"/>
                <a:gd name="T58" fmla="*/ 2147483647 w 2784"/>
                <a:gd name="T59" fmla="*/ 2147483647 h 3150"/>
                <a:gd name="T60" fmla="*/ 2147483647 w 2784"/>
                <a:gd name="T61" fmla="*/ 2147483647 h 3150"/>
                <a:gd name="T62" fmla="*/ 2147483647 w 2784"/>
                <a:gd name="T63" fmla="*/ 2147483647 h 3150"/>
                <a:gd name="T64" fmla="*/ 2147483647 w 2784"/>
                <a:gd name="T65" fmla="*/ 2147483647 h 3150"/>
                <a:gd name="T66" fmla="*/ 2147483647 w 2784"/>
                <a:gd name="T67" fmla="*/ 2147483647 h 3150"/>
                <a:gd name="T68" fmla="*/ 2147483647 w 2784"/>
                <a:gd name="T69" fmla="*/ 2147483647 h 3150"/>
                <a:gd name="T70" fmla="*/ 2147483647 w 2784"/>
                <a:gd name="T71" fmla="*/ 2147483647 h 3150"/>
                <a:gd name="T72" fmla="*/ 2147483647 w 2784"/>
                <a:gd name="T73" fmla="*/ 2147483647 h 3150"/>
                <a:gd name="T74" fmla="*/ 2147483647 w 2784"/>
                <a:gd name="T75" fmla="*/ 2147483647 h 3150"/>
                <a:gd name="T76" fmla="*/ 2147483647 w 2784"/>
                <a:gd name="T77" fmla="*/ 2147483647 h 3150"/>
                <a:gd name="T78" fmla="*/ 2147483647 w 2784"/>
                <a:gd name="T79" fmla="*/ 2147483647 h 3150"/>
                <a:gd name="T80" fmla="*/ 2147483647 w 2784"/>
                <a:gd name="T81" fmla="*/ 2147483647 h 3150"/>
                <a:gd name="T82" fmla="*/ 2147483647 w 2784"/>
                <a:gd name="T83" fmla="*/ 2147483647 h 3150"/>
                <a:gd name="T84" fmla="*/ 2147483647 w 2784"/>
                <a:gd name="T85" fmla="*/ 2147483647 h 3150"/>
                <a:gd name="T86" fmla="*/ 2147483647 w 2784"/>
                <a:gd name="T87" fmla="*/ 2147483647 h 3150"/>
                <a:gd name="T88" fmla="*/ 2147483647 w 2784"/>
                <a:gd name="T89" fmla="*/ 2147483647 h 3150"/>
                <a:gd name="T90" fmla="*/ 2147483647 w 2784"/>
                <a:gd name="T91" fmla="*/ 2147483647 h 3150"/>
                <a:gd name="T92" fmla="*/ 2147483647 w 2784"/>
                <a:gd name="T93" fmla="*/ 2147483647 h 3150"/>
                <a:gd name="T94" fmla="*/ 2147483647 w 2784"/>
                <a:gd name="T95" fmla="*/ 2147483647 h 3150"/>
                <a:gd name="T96" fmla="*/ 2147483647 w 2784"/>
                <a:gd name="T97" fmla="*/ 2147483647 h 3150"/>
                <a:gd name="T98" fmla="*/ 2147483647 w 2784"/>
                <a:gd name="T99" fmla="*/ 2147483647 h 3150"/>
                <a:gd name="T100" fmla="*/ 2147483647 w 2784"/>
                <a:gd name="T101" fmla="*/ 2147483647 h 3150"/>
                <a:gd name="T102" fmla="*/ 2147483647 w 2784"/>
                <a:gd name="T103" fmla="*/ 2147483647 h 3150"/>
                <a:gd name="T104" fmla="*/ 2147483647 w 2784"/>
                <a:gd name="T105" fmla="*/ 2147483647 h 3150"/>
                <a:gd name="T106" fmla="*/ 2147483647 w 2784"/>
                <a:gd name="T107" fmla="*/ 2147483647 h 3150"/>
                <a:gd name="T108" fmla="*/ 2147483647 w 2784"/>
                <a:gd name="T109" fmla="*/ 2147483647 h 3150"/>
                <a:gd name="T110" fmla="*/ 2147483647 w 2784"/>
                <a:gd name="T111" fmla="*/ 2147483647 h 3150"/>
                <a:gd name="T112" fmla="*/ 2147483647 w 2784"/>
                <a:gd name="T113" fmla="*/ 2147483647 h 3150"/>
                <a:gd name="T114" fmla="*/ 2147483647 w 2784"/>
                <a:gd name="T115" fmla="*/ 2147483647 h 3150"/>
                <a:gd name="T116" fmla="*/ 2147483647 w 2784"/>
                <a:gd name="T117" fmla="*/ 2147483647 h 3150"/>
                <a:gd name="T118" fmla="*/ 2147483647 w 2784"/>
                <a:gd name="T119" fmla="*/ 2147483647 h 3150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2784"/>
                <a:gd name="T181" fmla="*/ 0 h 3150"/>
                <a:gd name="T182" fmla="*/ 2784 w 2784"/>
                <a:gd name="T183" fmla="*/ 3150 h 3150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2784" h="3150">
                  <a:moveTo>
                    <a:pt x="1716" y="450"/>
                  </a:moveTo>
                  <a:lnTo>
                    <a:pt x="1710" y="450"/>
                  </a:lnTo>
                  <a:lnTo>
                    <a:pt x="1698" y="444"/>
                  </a:lnTo>
                  <a:lnTo>
                    <a:pt x="1680" y="444"/>
                  </a:lnTo>
                  <a:lnTo>
                    <a:pt x="1662" y="438"/>
                  </a:lnTo>
                  <a:lnTo>
                    <a:pt x="1650" y="438"/>
                  </a:lnTo>
                  <a:lnTo>
                    <a:pt x="1644" y="444"/>
                  </a:lnTo>
                  <a:lnTo>
                    <a:pt x="1644" y="450"/>
                  </a:lnTo>
                  <a:lnTo>
                    <a:pt x="1650" y="462"/>
                  </a:lnTo>
                  <a:lnTo>
                    <a:pt x="1650" y="468"/>
                  </a:lnTo>
                  <a:lnTo>
                    <a:pt x="1656" y="480"/>
                  </a:lnTo>
                  <a:lnTo>
                    <a:pt x="1638" y="480"/>
                  </a:lnTo>
                  <a:lnTo>
                    <a:pt x="1638" y="504"/>
                  </a:lnTo>
                  <a:lnTo>
                    <a:pt x="1656" y="516"/>
                  </a:lnTo>
                  <a:lnTo>
                    <a:pt x="1644" y="528"/>
                  </a:lnTo>
                  <a:lnTo>
                    <a:pt x="1644" y="540"/>
                  </a:lnTo>
                  <a:lnTo>
                    <a:pt x="1656" y="564"/>
                  </a:lnTo>
                  <a:lnTo>
                    <a:pt x="1668" y="570"/>
                  </a:lnTo>
                  <a:lnTo>
                    <a:pt x="1674" y="576"/>
                  </a:lnTo>
                  <a:lnTo>
                    <a:pt x="1686" y="576"/>
                  </a:lnTo>
                  <a:lnTo>
                    <a:pt x="1698" y="570"/>
                  </a:lnTo>
                  <a:lnTo>
                    <a:pt x="1710" y="570"/>
                  </a:lnTo>
                  <a:lnTo>
                    <a:pt x="1716" y="564"/>
                  </a:lnTo>
                  <a:lnTo>
                    <a:pt x="1716" y="558"/>
                  </a:lnTo>
                  <a:lnTo>
                    <a:pt x="1728" y="558"/>
                  </a:lnTo>
                  <a:lnTo>
                    <a:pt x="1740" y="552"/>
                  </a:lnTo>
                  <a:lnTo>
                    <a:pt x="1758" y="552"/>
                  </a:lnTo>
                  <a:lnTo>
                    <a:pt x="1770" y="546"/>
                  </a:lnTo>
                  <a:lnTo>
                    <a:pt x="1776" y="534"/>
                  </a:lnTo>
                  <a:lnTo>
                    <a:pt x="1788" y="492"/>
                  </a:lnTo>
                  <a:lnTo>
                    <a:pt x="1794" y="480"/>
                  </a:lnTo>
                  <a:lnTo>
                    <a:pt x="1794" y="474"/>
                  </a:lnTo>
                  <a:lnTo>
                    <a:pt x="1800" y="462"/>
                  </a:lnTo>
                  <a:lnTo>
                    <a:pt x="1800" y="444"/>
                  </a:lnTo>
                  <a:lnTo>
                    <a:pt x="1794" y="438"/>
                  </a:lnTo>
                  <a:lnTo>
                    <a:pt x="1752" y="438"/>
                  </a:lnTo>
                  <a:lnTo>
                    <a:pt x="1740" y="444"/>
                  </a:lnTo>
                  <a:lnTo>
                    <a:pt x="1734" y="444"/>
                  </a:lnTo>
                  <a:lnTo>
                    <a:pt x="1722" y="450"/>
                  </a:lnTo>
                  <a:lnTo>
                    <a:pt x="1716" y="450"/>
                  </a:lnTo>
                  <a:close/>
                  <a:moveTo>
                    <a:pt x="1716" y="438"/>
                  </a:moveTo>
                  <a:lnTo>
                    <a:pt x="1740" y="432"/>
                  </a:lnTo>
                  <a:lnTo>
                    <a:pt x="1722" y="414"/>
                  </a:lnTo>
                  <a:lnTo>
                    <a:pt x="1698" y="438"/>
                  </a:lnTo>
                  <a:lnTo>
                    <a:pt x="1716" y="438"/>
                  </a:lnTo>
                  <a:close/>
                  <a:moveTo>
                    <a:pt x="1686" y="408"/>
                  </a:moveTo>
                  <a:lnTo>
                    <a:pt x="1662" y="408"/>
                  </a:lnTo>
                  <a:lnTo>
                    <a:pt x="1662" y="426"/>
                  </a:lnTo>
                  <a:lnTo>
                    <a:pt x="1698" y="426"/>
                  </a:lnTo>
                  <a:lnTo>
                    <a:pt x="1716" y="402"/>
                  </a:lnTo>
                  <a:lnTo>
                    <a:pt x="1698" y="384"/>
                  </a:lnTo>
                  <a:lnTo>
                    <a:pt x="1686" y="408"/>
                  </a:lnTo>
                  <a:close/>
                  <a:moveTo>
                    <a:pt x="1572" y="492"/>
                  </a:moveTo>
                  <a:lnTo>
                    <a:pt x="1572" y="510"/>
                  </a:lnTo>
                  <a:lnTo>
                    <a:pt x="1554" y="546"/>
                  </a:lnTo>
                  <a:lnTo>
                    <a:pt x="1584" y="528"/>
                  </a:lnTo>
                  <a:lnTo>
                    <a:pt x="1590" y="516"/>
                  </a:lnTo>
                  <a:lnTo>
                    <a:pt x="1596" y="510"/>
                  </a:lnTo>
                  <a:lnTo>
                    <a:pt x="1608" y="486"/>
                  </a:lnTo>
                  <a:lnTo>
                    <a:pt x="1608" y="480"/>
                  </a:lnTo>
                  <a:lnTo>
                    <a:pt x="1602" y="474"/>
                  </a:lnTo>
                  <a:lnTo>
                    <a:pt x="1596" y="474"/>
                  </a:lnTo>
                  <a:lnTo>
                    <a:pt x="1584" y="480"/>
                  </a:lnTo>
                  <a:lnTo>
                    <a:pt x="1572" y="492"/>
                  </a:lnTo>
                  <a:close/>
                  <a:moveTo>
                    <a:pt x="1632" y="426"/>
                  </a:moveTo>
                  <a:lnTo>
                    <a:pt x="1608" y="450"/>
                  </a:lnTo>
                  <a:lnTo>
                    <a:pt x="1626" y="456"/>
                  </a:lnTo>
                  <a:lnTo>
                    <a:pt x="1644" y="432"/>
                  </a:lnTo>
                  <a:lnTo>
                    <a:pt x="1632" y="426"/>
                  </a:lnTo>
                  <a:close/>
                  <a:moveTo>
                    <a:pt x="2778" y="1002"/>
                  </a:moveTo>
                  <a:lnTo>
                    <a:pt x="2778" y="984"/>
                  </a:lnTo>
                  <a:lnTo>
                    <a:pt x="2772" y="972"/>
                  </a:lnTo>
                  <a:lnTo>
                    <a:pt x="2760" y="954"/>
                  </a:lnTo>
                  <a:lnTo>
                    <a:pt x="2754" y="936"/>
                  </a:lnTo>
                  <a:lnTo>
                    <a:pt x="2754" y="870"/>
                  </a:lnTo>
                  <a:lnTo>
                    <a:pt x="2724" y="840"/>
                  </a:lnTo>
                  <a:lnTo>
                    <a:pt x="2694" y="834"/>
                  </a:lnTo>
                  <a:lnTo>
                    <a:pt x="2646" y="840"/>
                  </a:lnTo>
                  <a:lnTo>
                    <a:pt x="2628" y="822"/>
                  </a:lnTo>
                  <a:lnTo>
                    <a:pt x="2610" y="822"/>
                  </a:lnTo>
                  <a:lnTo>
                    <a:pt x="2592" y="798"/>
                  </a:lnTo>
                  <a:lnTo>
                    <a:pt x="2568" y="798"/>
                  </a:lnTo>
                  <a:lnTo>
                    <a:pt x="2538" y="768"/>
                  </a:lnTo>
                  <a:lnTo>
                    <a:pt x="2526" y="750"/>
                  </a:lnTo>
                  <a:lnTo>
                    <a:pt x="2490" y="714"/>
                  </a:lnTo>
                  <a:lnTo>
                    <a:pt x="2418" y="666"/>
                  </a:lnTo>
                  <a:lnTo>
                    <a:pt x="2394" y="660"/>
                  </a:lnTo>
                  <a:lnTo>
                    <a:pt x="2316" y="660"/>
                  </a:lnTo>
                  <a:lnTo>
                    <a:pt x="2316" y="672"/>
                  </a:lnTo>
                  <a:lnTo>
                    <a:pt x="2310" y="672"/>
                  </a:lnTo>
                  <a:lnTo>
                    <a:pt x="2298" y="660"/>
                  </a:lnTo>
                  <a:lnTo>
                    <a:pt x="2286" y="654"/>
                  </a:lnTo>
                  <a:lnTo>
                    <a:pt x="2274" y="654"/>
                  </a:lnTo>
                  <a:lnTo>
                    <a:pt x="2262" y="648"/>
                  </a:lnTo>
                  <a:lnTo>
                    <a:pt x="2232" y="648"/>
                  </a:lnTo>
                  <a:lnTo>
                    <a:pt x="2226" y="642"/>
                  </a:lnTo>
                  <a:lnTo>
                    <a:pt x="2214" y="636"/>
                  </a:lnTo>
                  <a:lnTo>
                    <a:pt x="2196" y="630"/>
                  </a:lnTo>
                  <a:lnTo>
                    <a:pt x="2184" y="624"/>
                  </a:lnTo>
                  <a:lnTo>
                    <a:pt x="2166" y="618"/>
                  </a:lnTo>
                  <a:lnTo>
                    <a:pt x="2154" y="618"/>
                  </a:lnTo>
                  <a:lnTo>
                    <a:pt x="2142" y="624"/>
                  </a:lnTo>
                  <a:lnTo>
                    <a:pt x="2112" y="654"/>
                  </a:lnTo>
                  <a:lnTo>
                    <a:pt x="2106" y="666"/>
                  </a:lnTo>
                  <a:lnTo>
                    <a:pt x="2088" y="642"/>
                  </a:lnTo>
                  <a:lnTo>
                    <a:pt x="2088" y="678"/>
                  </a:lnTo>
                  <a:lnTo>
                    <a:pt x="2058" y="702"/>
                  </a:lnTo>
                  <a:lnTo>
                    <a:pt x="2076" y="636"/>
                  </a:lnTo>
                  <a:lnTo>
                    <a:pt x="2082" y="636"/>
                  </a:lnTo>
                  <a:lnTo>
                    <a:pt x="2094" y="624"/>
                  </a:lnTo>
                  <a:lnTo>
                    <a:pt x="2094" y="606"/>
                  </a:lnTo>
                  <a:lnTo>
                    <a:pt x="2088" y="600"/>
                  </a:lnTo>
                  <a:lnTo>
                    <a:pt x="2082" y="600"/>
                  </a:lnTo>
                  <a:lnTo>
                    <a:pt x="2064" y="618"/>
                  </a:lnTo>
                  <a:lnTo>
                    <a:pt x="2076" y="582"/>
                  </a:lnTo>
                  <a:lnTo>
                    <a:pt x="2070" y="582"/>
                  </a:lnTo>
                  <a:lnTo>
                    <a:pt x="2064" y="576"/>
                  </a:lnTo>
                  <a:lnTo>
                    <a:pt x="2064" y="570"/>
                  </a:lnTo>
                  <a:lnTo>
                    <a:pt x="2040" y="546"/>
                  </a:lnTo>
                  <a:lnTo>
                    <a:pt x="2034" y="546"/>
                  </a:lnTo>
                  <a:lnTo>
                    <a:pt x="2022" y="564"/>
                  </a:lnTo>
                  <a:lnTo>
                    <a:pt x="2016" y="552"/>
                  </a:lnTo>
                  <a:lnTo>
                    <a:pt x="2004" y="546"/>
                  </a:lnTo>
                  <a:lnTo>
                    <a:pt x="1998" y="534"/>
                  </a:lnTo>
                  <a:lnTo>
                    <a:pt x="1986" y="528"/>
                  </a:lnTo>
                  <a:lnTo>
                    <a:pt x="1980" y="522"/>
                  </a:lnTo>
                  <a:lnTo>
                    <a:pt x="1968" y="516"/>
                  </a:lnTo>
                  <a:lnTo>
                    <a:pt x="1944" y="516"/>
                  </a:lnTo>
                  <a:lnTo>
                    <a:pt x="1932" y="510"/>
                  </a:lnTo>
                  <a:lnTo>
                    <a:pt x="1926" y="510"/>
                  </a:lnTo>
                  <a:lnTo>
                    <a:pt x="1914" y="498"/>
                  </a:lnTo>
                  <a:lnTo>
                    <a:pt x="1902" y="492"/>
                  </a:lnTo>
                  <a:lnTo>
                    <a:pt x="1896" y="480"/>
                  </a:lnTo>
                  <a:lnTo>
                    <a:pt x="1884" y="474"/>
                  </a:lnTo>
                  <a:lnTo>
                    <a:pt x="1878" y="486"/>
                  </a:lnTo>
                  <a:lnTo>
                    <a:pt x="1824" y="486"/>
                  </a:lnTo>
                  <a:lnTo>
                    <a:pt x="1812" y="498"/>
                  </a:lnTo>
                  <a:lnTo>
                    <a:pt x="1806" y="510"/>
                  </a:lnTo>
                  <a:lnTo>
                    <a:pt x="1806" y="522"/>
                  </a:lnTo>
                  <a:lnTo>
                    <a:pt x="1800" y="528"/>
                  </a:lnTo>
                  <a:lnTo>
                    <a:pt x="1800" y="534"/>
                  </a:lnTo>
                  <a:lnTo>
                    <a:pt x="1812" y="552"/>
                  </a:lnTo>
                  <a:lnTo>
                    <a:pt x="1776" y="552"/>
                  </a:lnTo>
                  <a:lnTo>
                    <a:pt x="1770" y="564"/>
                  </a:lnTo>
                  <a:lnTo>
                    <a:pt x="1758" y="576"/>
                  </a:lnTo>
                  <a:lnTo>
                    <a:pt x="1752" y="588"/>
                  </a:lnTo>
                  <a:lnTo>
                    <a:pt x="1752" y="594"/>
                  </a:lnTo>
                  <a:lnTo>
                    <a:pt x="1746" y="600"/>
                  </a:lnTo>
                  <a:lnTo>
                    <a:pt x="1746" y="612"/>
                  </a:lnTo>
                  <a:lnTo>
                    <a:pt x="1740" y="624"/>
                  </a:lnTo>
                  <a:lnTo>
                    <a:pt x="1728" y="636"/>
                  </a:lnTo>
                  <a:lnTo>
                    <a:pt x="1722" y="636"/>
                  </a:lnTo>
                  <a:lnTo>
                    <a:pt x="1728" y="630"/>
                  </a:lnTo>
                  <a:lnTo>
                    <a:pt x="1728" y="618"/>
                  </a:lnTo>
                  <a:lnTo>
                    <a:pt x="1734" y="606"/>
                  </a:lnTo>
                  <a:lnTo>
                    <a:pt x="1734" y="600"/>
                  </a:lnTo>
                  <a:lnTo>
                    <a:pt x="1740" y="588"/>
                  </a:lnTo>
                  <a:lnTo>
                    <a:pt x="1740" y="582"/>
                  </a:lnTo>
                  <a:lnTo>
                    <a:pt x="1734" y="576"/>
                  </a:lnTo>
                  <a:lnTo>
                    <a:pt x="1728" y="576"/>
                  </a:lnTo>
                  <a:lnTo>
                    <a:pt x="1722" y="582"/>
                  </a:lnTo>
                  <a:lnTo>
                    <a:pt x="1716" y="582"/>
                  </a:lnTo>
                  <a:lnTo>
                    <a:pt x="1704" y="594"/>
                  </a:lnTo>
                  <a:lnTo>
                    <a:pt x="1692" y="588"/>
                  </a:lnTo>
                  <a:lnTo>
                    <a:pt x="1656" y="588"/>
                  </a:lnTo>
                  <a:lnTo>
                    <a:pt x="1644" y="582"/>
                  </a:lnTo>
                  <a:lnTo>
                    <a:pt x="1632" y="570"/>
                  </a:lnTo>
                  <a:lnTo>
                    <a:pt x="1632" y="522"/>
                  </a:lnTo>
                  <a:lnTo>
                    <a:pt x="1626" y="516"/>
                  </a:lnTo>
                  <a:lnTo>
                    <a:pt x="1626" y="504"/>
                  </a:lnTo>
                  <a:lnTo>
                    <a:pt x="1620" y="504"/>
                  </a:lnTo>
                  <a:lnTo>
                    <a:pt x="1614" y="510"/>
                  </a:lnTo>
                  <a:lnTo>
                    <a:pt x="1602" y="516"/>
                  </a:lnTo>
                  <a:lnTo>
                    <a:pt x="1596" y="522"/>
                  </a:lnTo>
                  <a:lnTo>
                    <a:pt x="1590" y="534"/>
                  </a:lnTo>
                  <a:lnTo>
                    <a:pt x="1584" y="540"/>
                  </a:lnTo>
                  <a:lnTo>
                    <a:pt x="1560" y="552"/>
                  </a:lnTo>
                  <a:lnTo>
                    <a:pt x="1554" y="558"/>
                  </a:lnTo>
                  <a:lnTo>
                    <a:pt x="1512" y="558"/>
                  </a:lnTo>
                  <a:lnTo>
                    <a:pt x="1500" y="552"/>
                  </a:lnTo>
                  <a:lnTo>
                    <a:pt x="1542" y="540"/>
                  </a:lnTo>
                  <a:lnTo>
                    <a:pt x="1548" y="528"/>
                  </a:lnTo>
                  <a:lnTo>
                    <a:pt x="1566" y="510"/>
                  </a:lnTo>
                  <a:lnTo>
                    <a:pt x="1566" y="492"/>
                  </a:lnTo>
                  <a:lnTo>
                    <a:pt x="1572" y="486"/>
                  </a:lnTo>
                  <a:lnTo>
                    <a:pt x="1590" y="450"/>
                  </a:lnTo>
                  <a:lnTo>
                    <a:pt x="1626" y="414"/>
                  </a:lnTo>
                  <a:lnTo>
                    <a:pt x="1638" y="408"/>
                  </a:lnTo>
                  <a:lnTo>
                    <a:pt x="1656" y="390"/>
                  </a:lnTo>
                  <a:lnTo>
                    <a:pt x="1656" y="378"/>
                  </a:lnTo>
                  <a:lnTo>
                    <a:pt x="1662" y="366"/>
                  </a:lnTo>
                  <a:lnTo>
                    <a:pt x="1674" y="354"/>
                  </a:lnTo>
                  <a:lnTo>
                    <a:pt x="1686" y="348"/>
                  </a:lnTo>
                  <a:lnTo>
                    <a:pt x="1692" y="342"/>
                  </a:lnTo>
                  <a:lnTo>
                    <a:pt x="1704" y="336"/>
                  </a:lnTo>
                  <a:lnTo>
                    <a:pt x="1680" y="330"/>
                  </a:lnTo>
                  <a:lnTo>
                    <a:pt x="1698" y="312"/>
                  </a:lnTo>
                  <a:lnTo>
                    <a:pt x="1698" y="294"/>
                  </a:lnTo>
                  <a:lnTo>
                    <a:pt x="1692" y="288"/>
                  </a:lnTo>
                  <a:lnTo>
                    <a:pt x="1680" y="282"/>
                  </a:lnTo>
                  <a:lnTo>
                    <a:pt x="1662" y="282"/>
                  </a:lnTo>
                  <a:lnTo>
                    <a:pt x="1650" y="276"/>
                  </a:lnTo>
                  <a:lnTo>
                    <a:pt x="1644" y="270"/>
                  </a:lnTo>
                  <a:lnTo>
                    <a:pt x="1638" y="252"/>
                  </a:lnTo>
                  <a:lnTo>
                    <a:pt x="1632" y="216"/>
                  </a:lnTo>
                  <a:lnTo>
                    <a:pt x="1626" y="168"/>
                  </a:lnTo>
                  <a:lnTo>
                    <a:pt x="1620" y="138"/>
                  </a:lnTo>
                  <a:lnTo>
                    <a:pt x="1614" y="114"/>
                  </a:lnTo>
                  <a:lnTo>
                    <a:pt x="1608" y="96"/>
                  </a:lnTo>
                  <a:lnTo>
                    <a:pt x="1602" y="84"/>
                  </a:lnTo>
                  <a:lnTo>
                    <a:pt x="1590" y="78"/>
                  </a:lnTo>
                  <a:lnTo>
                    <a:pt x="1584" y="78"/>
                  </a:lnTo>
                  <a:lnTo>
                    <a:pt x="1584" y="90"/>
                  </a:lnTo>
                  <a:lnTo>
                    <a:pt x="1590" y="96"/>
                  </a:lnTo>
                  <a:lnTo>
                    <a:pt x="1590" y="108"/>
                  </a:lnTo>
                  <a:lnTo>
                    <a:pt x="1572" y="108"/>
                  </a:lnTo>
                  <a:lnTo>
                    <a:pt x="1572" y="102"/>
                  </a:lnTo>
                  <a:lnTo>
                    <a:pt x="1566" y="108"/>
                  </a:lnTo>
                  <a:lnTo>
                    <a:pt x="1560" y="120"/>
                  </a:lnTo>
                  <a:lnTo>
                    <a:pt x="1560" y="126"/>
                  </a:lnTo>
                  <a:lnTo>
                    <a:pt x="1554" y="132"/>
                  </a:lnTo>
                  <a:lnTo>
                    <a:pt x="1548" y="144"/>
                  </a:lnTo>
                  <a:lnTo>
                    <a:pt x="1536" y="156"/>
                  </a:lnTo>
                  <a:lnTo>
                    <a:pt x="1518" y="192"/>
                  </a:lnTo>
                  <a:lnTo>
                    <a:pt x="1518" y="210"/>
                  </a:lnTo>
                  <a:lnTo>
                    <a:pt x="1494" y="246"/>
                  </a:lnTo>
                  <a:lnTo>
                    <a:pt x="1488" y="246"/>
                  </a:lnTo>
                  <a:lnTo>
                    <a:pt x="1482" y="252"/>
                  </a:lnTo>
                  <a:lnTo>
                    <a:pt x="1464" y="252"/>
                  </a:lnTo>
                  <a:lnTo>
                    <a:pt x="1452" y="240"/>
                  </a:lnTo>
                  <a:lnTo>
                    <a:pt x="1446" y="246"/>
                  </a:lnTo>
                  <a:lnTo>
                    <a:pt x="1434" y="246"/>
                  </a:lnTo>
                  <a:lnTo>
                    <a:pt x="1428" y="240"/>
                  </a:lnTo>
                  <a:lnTo>
                    <a:pt x="1416" y="240"/>
                  </a:lnTo>
                  <a:lnTo>
                    <a:pt x="1410" y="246"/>
                  </a:lnTo>
                  <a:lnTo>
                    <a:pt x="1410" y="252"/>
                  </a:lnTo>
                  <a:lnTo>
                    <a:pt x="1404" y="258"/>
                  </a:lnTo>
                  <a:lnTo>
                    <a:pt x="1380" y="258"/>
                  </a:lnTo>
                  <a:lnTo>
                    <a:pt x="1368" y="246"/>
                  </a:lnTo>
                  <a:lnTo>
                    <a:pt x="1368" y="240"/>
                  </a:lnTo>
                  <a:lnTo>
                    <a:pt x="1350" y="234"/>
                  </a:lnTo>
                  <a:lnTo>
                    <a:pt x="1344" y="228"/>
                  </a:lnTo>
                  <a:lnTo>
                    <a:pt x="1338" y="216"/>
                  </a:lnTo>
                  <a:lnTo>
                    <a:pt x="1332" y="216"/>
                  </a:lnTo>
                  <a:lnTo>
                    <a:pt x="1320" y="222"/>
                  </a:lnTo>
                  <a:lnTo>
                    <a:pt x="1314" y="228"/>
                  </a:lnTo>
                  <a:lnTo>
                    <a:pt x="1302" y="234"/>
                  </a:lnTo>
                  <a:lnTo>
                    <a:pt x="1278" y="234"/>
                  </a:lnTo>
                  <a:lnTo>
                    <a:pt x="1278" y="222"/>
                  </a:lnTo>
                  <a:lnTo>
                    <a:pt x="1272" y="222"/>
                  </a:lnTo>
                  <a:lnTo>
                    <a:pt x="1260" y="228"/>
                  </a:lnTo>
                  <a:lnTo>
                    <a:pt x="1260" y="252"/>
                  </a:lnTo>
                  <a:lnTo>
                    <a:pt x="1272" y="264"/>
                  </a:lnTo>
                  <a:lnTo>
                    <a:pt x="1272" y="270"/>
                  </a:lnTo>
                  <a:lnTo>
                    <a:pt x="1278" y="276"/>
                  </a:lnTo>
                  <a:lnTo>
                    <a:pt x="1272" y="282"/>
                  </a:lnTo>
                  <a:lnTo>
                    <a:pt x="1254" y="282"/>
                  </a:lnTo>
                  <a:lnTo>
                    <a:pt x="1230" y="270"/>
                  </a:lnTo>
                  <a:lnTo>
                    <a:pt x="1224" y="270"/>
                  </a:lnTo>
                  <a:lnTo>
                    <a:pt x="1212" y="264"/>
                  </a:lnTo>
                  <a:lnTo>
                    <a:pt x="1212" y="270"/>
                  </a:lnTo>
                  <a:lnTo>
                    <a:pt x="1206" y="276"/>
                  </a:lnTo>
                  <a:lnTo>
                    <a:pt x="1200" y="276"/>
                  </a:lnTo>
                  <a:lnTo>
                    <a:pt x="1188" y="264"/>
                  </a:lnTo>
                  <a:lnTo>
                    <a:pt x="1176" y="264"/>
                  </a:lnTo>
                  <a:lnTo>
                    <a:pt x="1158" y="282"/>
                  </a:lnTo>
                  <a:lnTo>
                    <a:pt x="1158" y="288"/>
                  </a:lnTo>
                  <a:lnTo>
                    <a:pt x="1128" y="288"/>
                  </a:lnTo>
                  <a:lnTo>
                    <a:pt x="1122" y="300"/>
                  </a:lnTo>
                  <a:lnTo>
                    <a:pt x="1104" y="300"/>
                  </a:lnTo>
                  <a:lnTo>
                    <a:pt x="1092" y="312"/>
                  </a:lnTo>
                  <a:lnTo>
                    <a:pt x="1092" y="324"/>
                  </a:lnTo>
                  <a:lnTo>
                    <a:pt x="1086" y="330"/>
                  </a:lnTo>
                  <a:lnTo>
                    <a:pt x="1050" y="330"/>
                  </a:lnTo>
                  <a:lnTo>
                    <a:pt x="1044" y="318"/>
                  </a:lnTo>
                  <a:lnTo>
                    <a:pt x="1032" y="318"/>
                  </a:lnTo>
                  <a:lnTo>
                    <a:pt x="1002" y="282"/>
                  </a:lnTo>
                  <a:lnTo>
                    <a:pt x="1002" y="252"/>
                  </a:lnTo>
                  <a:lnTo>
                    <a:pt x="978" y="228"/>
                  </a:lnTo>
                  <a:lnTo>
                    <a:pt x="972" y="216"/>
                  </a:lnTo>
                  <a:lnTo>
                    <a:pt x="972" y="210"/>
                  </a:lnTo>
                  <a:lnTo>
                    <a:pt x="978" y="198"/>
                  </a:lnTo>
                  <a:lnTo>
                    <a:pt x="978" y="192"/>
                  </a:lnTo>
                  <a:lnTo>
                    <a:pt x="984" y="180"/>
                  </a:lnTo>
                  <a:lnTo>
                    <a:pt x="996" y="138"/>
                  </a:lnTo>
                  <a:lnTo>
                    <a:pt x="1008" y="126"/>
                  </a:lnTo>
                  <a:lnTo>
                    <a:pt x="1014" y="114"/>
                  </a:lnTo>
                  <a:lnTo>
                    <a:pt x="1014" y="102"/>
                  </a:lnTo>
                  <a:lnTo>
                    <a:pt x="1008" y="102"/>
                  </a:lnTo>
                  <a:lnTo>
                    <a:pt x="1002" y="96"/>
                  </a:lnTo>
                  <a:lnTo>
                    <a:pt x="1002" y="66"/>
                  </a:lnTo>
                  <a:lnTo>
                    <a:pt x="996" y="66"/>
                  </a:lnTo>
                  <a:lnTo>
                    <a:pt x="984" y="72"/>
                  </a:lnTo>
                  <a:lnTo>
                    <a:pt x="978" y="72"/>
                  </a:lnTo>
                  <a:lnTo>
                    <a:pt x="972" y="66"/>
                  </a:lnTo>
                  <a:lnTo>
                    <a:pt x="972" y="60"/>
                  </a:lnTo>
                  <a:lnTo>
                    <a:pt x="978" y="54"/>
                  </a:lnTo>
                  <a:lnTo>
                    <a:pt x="984" y="42"/>
                  </a:lnTo>
                  <a:lnTo>
                    <a:pt x="984" y="24"/>
                  </a:lnTo>
                  <a:lnTo>
                    <a:pt x="978" y="12"/>
                  </a:lnTo>
                  <a:lnTo>
                    <a:pt x="966" y="0"/>
                  </a:lnTo>
                  <a:lnTo>
                    <a:pt x="960" y="12"/>
                  </a:lnTo>
                  <a:lnTo>
                    <a:pt x="936" y="6"/>
                  </a:lnTo>
                  <a:lnTo>
                    <a:pt x="936" y="42"/>
                  </a:lnTo>
                  <a:lnTo>
                    <a:pt x="930" y="48"/>
                  </a:lnTo>
                  <a:lnTo>
                    <a:pt x="918" y="48"/>
                  </a:lnTo>
                  <a:lnTo>
                    <a:pt x="918" y="60"/>
                  </a:lnTo>
                  <a:lnTo>
                    <a:pt x="894" y="60"/>
                  </a:lnTo>
                  <a:lnTo>
                    <a:pt x="882" y="66"/>
                  </a:lnTo>
                  <a:lnTo>
                    <a:pt x="858" y="90"/>
                  </a:lnTo>
                  <a:lnTo>
                    <a:pt x="846" y="96"/>
                  </a:lnTo>
                  <a:lnTo>
                    <a:pt x="828" y="96"/>
                  </a:lnTo>
                  <a:lnTo>
                    <a:pt x="822" y="90"/>
                  </a:lnTo>
                  <a:lnTo>
                    <a:pt x="804" y="90"/>
                  </a:lnTo>
                  <a:lnTo>
                    <a:pt x="798" y="96"/>
                  </a:lnTo>
                  <a:lnTo>
                    <a:pt x="798" y="108"/>
                  </a:lnTo>
                  <a:lnTo>
                    <a:pt x="792" y="120"/>
                  </a:lnTo>
                  <a:lnTo>
                    <a:pt x="792" y="138"/>
                  </a:lnTo>
                  <a:lnTo>
                    <a:pt x="786" y="144"/>
                  </a:lnTo>
                  <a:lnTo>
                    <a:pt x="774" y="138"/>
                  </a:lnTo>
                  <a:lnTo>
                    <a:pt x="762" y="126"/>
                  </a:lnTo>
                  <a:lnTo>
                    <a:pt x="756" y="114"/>
                  </a:lnTo>
                  <a:lnTo>
                    <a:pt x="750" y="108"/>
                  </a:lnTo>
                  <a:lnTo>
                    <a:pt x="738" y="108"/>
                  </a:lnTo>
                  <a:lnTo>
                    <a:pt x="732" y="114"/>
                  </a:lnTo>
                  <a:lnTo>
                    <a:pt x="720" y="108"/>
                  </a:lnTo>
                  <a:lnTo>
                    <a:pt x="708" y="114"/>
                  </a:lnTo>
                  <a:lnTo>
                    <a:pt x="696" y="114"/>
                  </a:lnTo>
                  <a:lnTo>
                    <a:pt x="696" y="96"/>
                  </a:lnTo>
                  <a:lnTo>
                    <a:pt x="690" y="90"/>
                  </a:lnTo>
                  <a:lnTo>
                    <a:pt x="648" y="90"/>
                  </a:lnTo>
                  <a:lnTo>
                    <a:pt x="648" y="84"/>
                  </a:lnTo>
                  <a:lnTo>
                    <a:pt x="642" y="78"/>
                  </a:lnTo>
                  <a:lnTo>
                    <a:pt x="642" y="108"/>
                  </a:lnTo>
                  <a:lnTo>
                    <a:pt x="660" y="126"/>
                  </a:lnTo>
                  <a:lnTo>
                    <a:pt x="672" y="132"/>
                  </a:lnTo>
                  <a:lnTo>
                    <a:pt x="678" y="138"/>
                  </a:lnTo>
                  <a:lnTo>
                    <a:pt x="678" y="168"/>
                  </a:lnTo>
                  <a:lnTo>
                    <a:pt x="672" y="174"/>
                  </a:lnTo>
                  <a:lnTo>
                    <a:pt x="684" y="186"/>
                  </a:lnTo>
                  <a:lnTo>
                    <a:pt x="690" y="198"/>
                  </a:lnTo>
                  <a:lnTo>
                    <a:pt x="690" y="228"/>
                  </a:lnTo>
                  <a:lnTo>
                    <a:pt x="738" y="234"/>
                  </a:lnTo>
                  <a:lnTo>
                    <a:pt x="744" y="240"/>
                  </a:lnTo>
                  <a:lnTo>
                    <a:pt x="744" y="246"/>
                  </a:lnTo>
                  <a:lnTo>
                    <a:pt x="738" y="258"/>
                  </a:lnTo>
                  <a:lnTo>
                    <a:pt x="732" y="264"/>
                  </a:lnTo>
                  <a:lnTo>
                    <a:pt x="690" y="264"/>
                  </a:lnTo>
                  <a:lnTo>
                    <a:pt x="690" y="294"/>
                  </a:lnTo>
                  <a:lnTo>
                    <a:pt x="684" y="306"/>
                  </a:lnTo>
                  <a:lnTo>
                    <a:pt x="648" y="324"/>
                  </a:lnTo>
                  <a:lnTo>
                    <a:pt x="642" y="330"/>
                  </a:lnTo>
                  <a:lnTo>
                    <a:pt x="624" y="330"/>
                  </a:lnTo>
                  <a:lnTo>
                    <a:pt x="612" y="342"/>
                  </a:lnTo>
                  <a:lnTo>
                    <a:pt x="600" y="366"/>
                  </a:lnTo>
                  <a:lnTo>
                    <a:pt x="588" y="378"/>
                  </a:lnTo>
                  <a:lnTo>
                    <a:pt x="582" y="378"/>
                  </a:lnTo>
                  <a:lnTo>
                    <a:pt x="582" y="354"/>
                  </a:lnTo>
                  <a:lnTo>
                    <a:pt x="576" y="348"/>
                  </a:lnTo>
                  <a:lnTo>
                    <a:pt x="570" y="354"/>
                  </a:lnTo>
                  <a:lnTo>
                    <a:pt x="558" y="360"/>
                  </a:lnTo>
                  <a:lnTo>
                    <a:pt x="552" y="366"/>
                  </a:lnTo>
                  <a:lnTo>
                    <a:pt x="540" y="372"/>
                  </a:lnTo>
                  <a:lnTo>
                    <a:pt x="534" y="372"/>
                  </a:lnTo>
                  <a:lnTo>
                    <a:pt x="522" y="366"/>
                  </a:lnTo>
                  <a:lnTo>
                    <a:pt x="516" y="366"/>
                  </a:lnTo>
                  <a:lnTo>
                    <a:pt x="504" y="354"/>
                  </a:lnTo>
                  <a:lnTo>
                    <a:pt x="504" y="348"/>
                  </a:lnTo>
                  <a:lnTo>
                    <a:pt x="498" y="336"/>
                  </a:lnTo>
                  <a:lnTo>
                    <a:pt x="492" y="330"/>
                  </a:lnTo>
                  <a:lnTo>
                    <a:pt x="468" y="330"/>
                  </a:lnTo>
                  <a:lnTo>
                    <a:pt x="468" y="300"/>
                  </a:lnTo>
                  <a:lnTo>
                    <a:pt x="462" y="288"/>
                  </a:lnTo>
                  <a:lnTo>
                    <a:pt x="462" y="276"/>
                  </a:lnTo>
                  <a:lnTo>
                    <a:pt x="456" y="270"/>
                  </a:lnTo>
                  <a:lnTo>
                    <a:pt x="456" y="258"/>
                  </a:lnTo>
                  <a:lnTo>
                    <a:pt x="450" y="258"/>
                  </a:lnTo>
                  <a:lnTo>
                    <a:pt x="420" y="288"/>
                  </a:lnTo>
                  <a:lnTo>
                    <a:pt x="396" y="264"/>
                  </a:lnTo>
                  <a:lnTo>
                    <a:pt x="390" y="264"/>
                  </a:lnTo>
                  <a:lnTo>
                    <a:pt x="384" y="270"/>
                  </a:lnTo>
                  <a:lnTo>
                    <a:pt x="384" y="288"/>
                  </a:lnTo>
                  <a:lnTo>
                    <a:pt x="318" y="294"/>
                  </a:lnTo>
                  <a:lnTo>
                    <a:pt x="306" y="282"/>
                  </a:lnTo>
                  <a:lnTo>
                    <a:pt x="288" y="282"/>
                  </a:lnTo>
                  <a:lnTo>
                    <a:pt x="282" y="288"/>
                  </a:lnTo>
                  <a:lnTo>
                    <a:pt x="276" y="300"/>
                  </a:lnTo>
                  <a:lnTo>
                    <a:pt x="276" y="312"/>
                  </a:lnTo>
                  <a:lnTo>
                    <a:pt x="282" y="324"/>
                  </a:lnTo>
                  <a:lnTo>
                    <a:pt x="282" y="336"/>
                  </a:lnTo>
                  <a:lnTo>
                    <a:pt x="306" y="348"/>
                  </a:lnTo>
                  <a:lnTo>
                    <a:pt x="318" y="342"/>
                  </a:lnTo>
                  <a:lnTo>
                    <a:pt x="330" y="354"/>
                  </a:lnTo>
                  <a:lnTo>
                    <a:pt x="330" y="360"/>
                  </a:lnTo>
                  <a:lnTo>
                    <a:pt x="336" y="366"/>
                  </a:lnTo>
                  <a:lnTo>
                    <a:pt x="336" y="372"/>
                  </a:lnTo>
                  <a:lnTo>
                    <a:pt x="330" y="378"/>
                  </a:lnTo>
                  <a:lnTo>
                    <a:pt x="300" y="378"/>
                  </a:lnTo>
                  <a:lnTo>
                    <a:pt x="294" y="372"/>
                  </a:lnTo>
                  <a:lnTo>
                    <a:pt x="264" y="378"/>
                  </a:lnTo>
                  <a:lnTo>
                    <a:pt x="258" y="444"/>
                  </a:lnTo>
                  <a:lnTo>
                    <a:pt x="264" y="444"/>
                  </a:lnTo>
                  <a:lnTo>
                    <a:pt x="276" y="456"/>
                  </a:lnTo>
                  <a:lnTo>
                    <a:pt x="288" y="462"/>
                  </a:lnTo>
                  <a:lnTo>
                    <a:pt x="294" y="468"/>
                  </a:lnTo>
                  <a:lnTo>
                    <a:pt x="294" y="492"/>
                  </a:lnTo>
                  <a:lnTo>
                    <a:pt x="300" y="498"/>
                  </a:lnTo>
                  <a:lnTo>
                    <a:pt x="300" y="504"/>
                  </a:lnTo>
                  <a:lnTo>
                    <a:pt x="312" y="516"/>
                  </a:lnTo>
                  <a:lnTo>
                    <a:pt x="318" y="528"/>
                  </a:lnTo>
                  <a:lnTo>
                    <a:pt x="318" y="540"/>
                  </a:lnTo>
                  <a:lnTo>
                    <a:pt x="312" y="552"/>
                  </a:lnTo>
                  <a:lnTo>
                    <a:pt x="300" y="564"/>
                  </a:lnTo>
                  <a:lnTo>
                    <a:pt x="306" y="612"/>
                  </a:lnTo>
                  <a:lnTo>
                    <a:pt x="288" y="660"/>
                  </a:lnTo>
                  <a:lnTo>
                    <a:pt x="282" y="732"/>
                  </a:lnTo>
                  <a:lnTo>
                    <a:pt x="282" y="762"/>
                  </a:lnTo>
                  <a:lnTo>
                    <a:pt x="276" y="774"/>
                  </a:lnTo>
                  <a:lnTo>
                    <a:pt x="270" y="780"/>
                  </a:lnTo>
                  <a:lnTo>
                    <a:pt x="252" y="780"/>
                  </a:lnTo>
                  <a:lnTo>
                    <a:pt x="252" y="774"/>
                  </a:lnTo>
                  <a:lnTo>
                    <a:pt x="240" y="762"/>
                  </a:lnTo>
                  <a:lnTo>
                    <a:pt x="222" y="762"/>
                  </a:lnTo>
                  <a:lnTo>
                    <a:pt x="216" y="768"/>
                  </a:lnTo>
                  <a:lnTo>
                    <a:pt x="210" y="780"/>
                  </a:lnTo>
                  <a:lnTo>
                    <a:pt x="204" y="786"/>
                  </a:lnTo>
                  <a:lnTo>
                    <a:pt x="174" y="780"/>
                  </a:lnTo>
                  <a:lnTo>
                    <a:pt x="168" y="792"/>
                  </a:lnTo>
                  <a:lnTo>
                    <a:pt x="138" y="792"/>
                  </a:lnTo>
                  <a:lnTo>
                    <a:pt x="126" y="798"/>
                  </a:lnTo>
                  <a:lnTo>
                    <a:pt x="120" y="804"/>
                  </a:lnTo>
                  <a:lnTo>
                    <a:pt x="108" y="810"/>
                  </a:lnTo>
                  <a:lnTo>
                    <a:pt x="96" y="822"/>
                  </a:lnTo>
                  <a:lnTo>
                    <a:pt x="96" y="828"/>
                  </a:lnTo>
                  <a:lnTo>
                    <a:pt x="90" y="834"/>
                  </a:lnTo>
                  <a:lnTo>
                    <a:pt x="90" y="840"/>
                  </a:lnTo>
                  <a:lnTo>
                    <a:pt x="66" y="840"/>
                  </a:lnTo>
                  <a:lnTo>
                    <a:pt x="66" y="894"/>
                  </a:lnTo>
                  <a:lnTo>
                    <a:pt x="48" y="912"/>
                  </a:lnTo>
                  <a:lnTo>
                    <a:pt x="48" y="924"/>
                  </a:lnTo>
                  <a:lnTo>
                    <a:pt x="54" y="930"/>
                  </a:lnTo>
                  <a:lnTo>
                    <a:pt x="54" y="948"/>
                  </a:lnTo>
                  <a:lnTo>
                    <a:pt x="60" y="954"/>
                  </a:lnTo>
                  <a:lnTo>
                    <a:pt x="54" y="954"/>
                  </a:lnTo>
                  <a:lnTo>
                    <a:pt x="48" y="948"/>
                  </a:lnTo>
                  <a:lnTo>
                    <a:pt x="18" y="978"/>
                  </a:lnTo>
                  <a:lnTo>
                    <a:pt x="12" y="990"/>
                  </a:lnTo>
                  <a:lnTo>
                    <a:pt x="12" y="1014"/>
                  </a:lnTo>
                  <a:lnTo>
                    <a:pt x="18" y="1020"/>
                  </a:lnTo>
                  <a:lnTo>
                    <a:pt x="6" y="1026"/>
                  </a:lnTo>
                  <a:lnTo>
                    <a:pt x="0" y="1032"/>
                  </a:lnTo>
                  <a:lnTo>
                    <a:pt x="0" y="1044"/>
                  </a:lnTo>
                  <a:lnTo>
                    <a:pt x="6" y="1050"/>
                  </a:lnTo>
                  <a:lnTo>
                    <a:pt x="18" y="1056"/>
                  </a:lnTo>
                  <a:lnTo>
                    <a:pt x="24" y="1080"/>
                  </a:lnTo>
                  <a:lnTo>
                    <a:pt x="24" y="1086"/>
                  </a:lnTo>
                  <a:lnTo>
                    <a:pt x="30" y="1092"/>
                  </a:lnTo>
                  <a:lnTo>
                    <a:pt x="42" y="1116"/>
                  </a:lnTo>
                  <a:lnTo>
                    <a:pt x="54" y="1128"/>
                  </a:lnTo>
                  <a:lnTo>
                    <a:pt x="66" y="1134"/>
                  </a:lnTo>
                  <a:lnTo>
                    <a:pt x="90" y="1158"/>
                  </a:lnTo>
                  <a:lnTo>
                    <a:pt x="84" y="1164"/>
                  </a:lnTo>
                  <a:lnTo>
                    <a:pt x="78" y="1176"/>
                  </a:lnTo>
                  <a:lnTo>
                    <a:pt x="66" y="1182"/>
                  </a:lnTo>
                  <a:lnTo>
                    <a:pt x="60" y="1188"/>
                  </a:lnTo>
                  <a:lnTo>
                    <a:pt x="102" y="1188"/>
                  </a:lnTo>
                  <a:lnTo>
                    <a:pt x="114" y="1194"/>
                  </a:lnTo>
                  <a:lnTo>
                    <a:pt x="120" y="1194"/>
                  </a:lnTo>
                  <a:lnTo>
                    <a:pt x="126" y="1200"/>
                  </a:lnTo>
                  <a:lnTo>
                    <a:pt x="126" y="1212"/>
                  </a:lnTo>
                  <a:lnTo>
                    <a:pt x="132" y="1224"/>
                  </a:lnTo>
                  <a:lnTo>
                    <a:pt x="138" y="1230"/>
                  </a:lnTo>
                  <a:lnTo>
                    <a:pt x="138" y="1236"/>
                  </a:lnTo>
                  <a:lnTo>
                    <a:pt x="198" y="1230"/>
                  </a:lnTo>
                  <a:lnTo>
                    <a:pt x="252" y="1182"/>
                  </a:lnTo>
                  <a:lnTo>
                    <a:pt x="252" y="1194"/>
                  </a:lnTo>
                  <a:lnTo>
                    <a:pt x="258" y="1206"/>
                  </a:lnTo>
                  <a:lnTo>
                    <a:pt x="258" y="1224"/>
                  </a:lnTo>
                  <a:lnTo>
                    <a:pt x="252" y="1230"/>
                  </a:lnTo>
                  <a:lnTo>
                    <a:pt x="252" y="1242"/>
                  </a:lnTo>
                  <a:lnTo>
                    <a:pt x="246" y="1254"/>
                  </a:lnTo>
                  <a:lnTo>
                    <a:pt x="246" y="1266"/>
                  </a:lnTo>
                  <a:lnTo>
                    <a:pt x="252" y="1284"/>
                  </a:lnTo>
                  <a:lnTo>
                    <a:pt x="252" y="1314"/>
                  </a:lnTo>
                  <a:lnTo>
                    <a:pt x="264" y="1308"/>
                  </a:lnTo>
                  <a:lnTo>
                    <a:pt x="264" y="1314"/>
                  </a:lnTo>
                  <a:lnTo>
                    <a:pt x="270" y="1320"/>
                  </a:lnTo>
                  <a:lnTo>
                    <a:pt x="282" y="1320"/>
                  </a:lnTo>
                  <a:lnTo>
                    <a:pt x="282" y="1314"/>
                  </a:lnTo>
                  <a:lnTo>
                    <a:pt x="288" y="1314"/>
                  </a:lnTo>
                  <a:lnTo>
                    <a:pt x="294" y="1308"/>
                  </a:lnTo>
                  <a:lnTo>
                    <a:pt x="324" y="1308"/>
                  </a:lnTo>
                  <a:lnTo>
                    <a:pt x="336" y="1314"/>
                  </a:lnTo>
                  <a:lnTo>
                    <a:pt x="366" y="1314"/>
                  </a:lnTo>
                  <a:lnTo>
                    <a:pt x="372" y="1320"/>
                  </a:lnTo>
                  <a:lnTo>
                    <a:pt x="372" y="1326"/>
                  </a:lnTo>
                  <a:lnTo>
                    <a:pt x="390" y="1326"/>
                  </a:lnTo>
                  <a:lnTo>
                    <a:pt x="414" y="1314"/>
                  </a:lnTo>
                  <a:lnTo>
                    <a:pt x="420" y="1308"/>
                  </a:lnTo>
                  <a:lnTo>
                    <a:pt x="432" y="1290"/>
                  </a:lnTo>
                  <a:lnTo>
                    <a:pt x="468" y="1290"/>
                  </a:lnTo>
                  <a:lnTo>
                    <a:pt x="474" y="1260"/>
                  </a:lnTo>
                  <a:lnTo>
                    <a:pt x="510" y="1260"/>
                  </a:lnTo>
                  <a:lnTo>
                    <a:pt x="510" y="1254"/>
                  </a:lnTo>
                  <a:lnTo>
                    <a:pt x="516" y="1248"/>
                  </a:lnTo>
                  <a:lnTo>
                    <a:pt x="522" y="1236"/>
                  </a:lnTo>
                  <a:lnTo>
                    <a:pt x="528" y="1230"/>
                  </a:lnTo>
                  <a:lnTo>
                    <a:pt x="540" y="1224"/>
                  </a:lnTo>
                  <a:lnTo>
                    <a:pt x="576" y="1224"/>
                  </a:lnTo>
                  <a:lnTo>
                    <a:pt x="588" y="1212"/>
                  </a:lnTo>
                  <a:lnTo>
                    <a:pt x="600" y="1224"/>
                  </a:lnTo>
                  <a:lnTo>
                    <a:pt x="606" y="1224"/>
                  </a:lnTo>
                  <a:lnTo>
                    <a:pt x="606" y="1218"/>
                  </a:lnTo>
                  <a:lnTo>
                    <a:pt x="618" y="1212"/>
                  </a:lnTo>
                  <a:lnTo>
                    <a:pt x="630" y="1212"/>
                  </a:lnTo>
                  <a:lnTo>
                    <a:pt x="630" y="1242"/>
                  </a:lnTo>
                  <a:lnTo>
                    <a:pt x="624" y="1248"/>
                  </a:lnTo>
                  <a:lnTo>
                    <a:pt x="624" y="1254"/>
                  </a:lnTo>
                  <a:lnTo>
                    <a:pt x="618" y="1260"/>
                  </a:lnTo>
                  <a:lnTo>
                    <a:pt x="618" y="1290"/>
                  </a:lnTo>
                  <a:lnTo>
                    <a:pt x="624" y="1296"/>
                  </a:lnTo>
                  <a:lnTo>
                    <a:pt x="630" y="1308"/>
                  </a:lnTo>
                  <a:lnTo>
                    <a:pt x="630" y="1326"/>
                  </a:lnTo>
                  <a:lnTo>
                    <a:pt x="624" y="1332"/>
                  </a:lnTo>
                  <a:lnTo>
                    <a:pt x="624" y="1344"/>
                  </a:lnTo>
                  <a:lnTo>
                    <a:pt x="636" y="1356"/>
                  </a:lnTo>
                  <a:lnTo>
                    <a:pt x="648" y="1362"/>
                  </a:lnTo>
                  <a:lnTo>
                    <a:pt x="654" y="1368"/>
                  </a:lnTo>
                  <a:lnTo>
                    <a:pt x="660" y="1398"/>
                  </a:lnTo>
                  <a:lnTo>
                    <a:pt x="684" y="1398"/>
                  </a:lnTo>
                  <a:lnTo>
                    <a:pt x="690" y="1404"/>
                  </a:lnTo>
                  <a:lnTo>
                    <a:pt x="690" y="1410"/>
                  </a:lnTo>
                  <a:lnTo>
                    <a:pt x="696" y="1422"/>
                  </a:lnTo>
                  <a:lnTo>
                    <a:pt x="696" y="1428"/>
                  </a:lnTo>
                  <a:lnTo>
                    <a:pt x="702" y="1434"/>
                  </a:lnTo>
                  <a:lnTo>
                    <a:pt x="714" y="1440"/>
                  </a:lnTo>
                  <a:lnTo>
                    <a:pt x="744" y="1440"/>
                  </a:lnTo>
                  <a:lnTo>
                    <a:pt x="750" y="1434"/>
                  </a:lnTo>
                  <a:lnTo>
                    <a:pt x="756" y="1446"/>
                  </a:lnTo>
                  <a:lnTo>
                    <a:pt x="768" y="1452"/>
                  </a:lnTo>
                  <a:lnTo>
                    <a:pt x="780" y="1452"/>
                  </a:lnTo>
                  <a:lnTo>
                    <a:pt x="786" y="1446"/>
                  </a:lnTo>
                  <a:lnTo>
                    <a:pt x="798" y="1446"/>
                  </a:lnTo>
                  <a:lnTo>
                    <a:pt x="798" y="1452"/>
                  </a:lnTo>
                  <a:lnTo>
                    <a:pt x="804" y="1464"/>
                  </a:lnTo>
                  <a:lnTo>
                    <a:pt x="816" y="1470"/>
                  </a:lnTo>
                  <a:lnTo>
                    <a:pt x="828" y="1482"/>
                  </a:lnTo>
                  <a:lnTo>
                    <a:pt x="840" y="1488"/>
                  </a:lnTo>
                  <a:lnTo>
                    <a:pt x="864" y="1488"/>
                  </a:lnTo>
                  <a:lnTo>
                    <a:pt x="864" y="1494"/>
                  </a:lnTo>
                  <a:lnTo>
                    <a:pt x="876" y="1506"/>
                  </a:lnTo>
                  <a:lnTo>
                    <a:pt x="888" y="1512"/>
                  </a:lnTo>
                  <a:lnTo>
                    <a:pt x="894" y="1518"/>
                  </a:lnTo>
                  <a:lnTo>
                    <a:pt x="954" y="1518"/>
                  </a:lnTo>
                  <a:lnTo>
                    <a:pt x="978" y="1530"/>
                  </a:lnTo>
                  <a:lnTo>
                    <a:pt x="984" y="1542"/>
                  </a:lnTo>
                  <a:lnTo>
                    <a:pt x="990" y="1548"/>
                  </a:lnTo>
                  <a:lnTo>
                    <a:pt x="990" y="1578"/>
                  </a:lnTo>
                  <a:lnTo>
                    <a:pt x="996" y="1590"/>
                  </a:lnTo>
                  <a:lnTo>
                    <a:pt x="1002" y="1596"/>
                  </a:lnTo>
                  <a:lnTo>
                    <a:pt x="1008" y="1608"/>
                  </a:lnTo>
                  <a:lnTo>
                    <a:pt x="1008" y="1638"/>
                  </a:lnTo>
                  <a:lnTo>
                    <a:pt x="990" y="1638"/>
                  </a:lnTo>
                  <a:lnTo>
                    <a:pt x="990" y="1644"/>
                  </a:lnTo>
                  <a:lnTo>
                    <a:pt x="996" y="1650"/>
                  </a:lnTo>
                  <a:lnTo>
                    <a:pt x="1002" y="1662"/>
                  </a:lnTo>
                  <a:lnTo>
                    <a:pt x="1014" y="1668"/>
                  </a:lnTo>
                  <a:lnTo>
                    <a:pt x="1020" y="1674"/>
                  </a:lnTo>
                  <a:lnTo>
                    <a:pt x="1014" y="1686"/>
                  </a:lnTo>
                  <a:lnTo>
                    <a:pt x="1014" y="1728"/>
                  </a:lnTo>
                  <a:lnTo>
                    <a:pt x="1020" y="1734"/>
                  </a:lnTo>
                  <a:lnTo>
                    <a:pt x="1050" y="1740"/>
                  </a:lnTo>
                  <a:lnTo>
                    <a:pt x="1098" y="1746"/>
                  </a:lnTo>
                  <a:lnTo>
                    <a:pt x="1158" y="1746"/>
                  </a:lnTo>
                  <a:lnTo>
                    <a:pt x="1158" y="1752"/>
                  </a:lnTo>
                  <a:lnTo>
                    <a:pt x="1152" y="1758"/>
                  </a:lnTo>
                  <a:lnTo>
                    <a:pt x="1152" y="1770"/>
                  </a:lnTo>
                  <a:lnTo>
                    <a:pt x="1146" y="1788"/>
                  </a:lnTo>
                  <a:lnTo>
                    <a:pt x="1146" y="1800"/>
                  </a:lnTo>
                  <a:lnTo>
                    <a:pt x="1152" y="1812"/>
                  </a:lnTo>
                  <a:lnTo>
                    <a:pt x="1164" y="1818"/>
                  </a:lnTo>
                  <a:lnTo>
                    <a:pt x="1170" y="1824"/>
                  </a:lnTo>
                  <a:lnTo>
                    <a:pt x="1194" y="1836"/>
                  </a:lnTo>
                  <a:lnTo>
                    <a:pt x="1206" y="1848"/>
                  </a:lnTo>
                  <a:lnTo>
                    <a:pt x="1212" y="1860"/>
                  </a:lnTo>
                  <a:lnTo>
                    <a:pt x="1224" y="1896"/>
                  </a:lnTo>
                  <a:lnTo>
                    <a:pt x="1224" y="1908"/>
                  </a:lnTo>
                  <a:lnTo>
                    <a:pt x="1218" y="1920"/>
                  </a:lnTo>
                  <a:lnTo>
                    <a:pt x="1218" y="1944"/>
                  </a:lnTo>
                  <a:lnTo>
                    <a:pt x="1212" y="1950"/>
                  </a:lnTo>
                  <a:lnTo>
                    <a:pt x="1212" y="1956"/>
                  </a:lnTo>
                  <a:lnTo>
                    <a:pt x="1218" y="1968"/>
                  </a:lnTo>
                  <a:lnTo>
                    <a:pt x="1212" y="1980"/>
                  </a:lnTo>
                  <a:lnTo>
                    <a:pt x="1206" y="1986"/>
                  </a:lnTo>
                  <a:lnTo>
                    <a:pt x="1200" y="1998"/>
                  </a:lnTo>
                  <a:lnTo>
                    <a:pt x="1200" y="2022"/>
                  </a:lnTo>
                  <a:lnTo>
                    <a:pt x="1206" y="2028"/>
                  </a:lnTo>
                  <a:lnTo>
                    <a:pt x="1218" y="2034"/>
                  </a:lnTo>
                  <a:lnTo>
                    <a:pt x="1212" y="2040"/>
                  </a:lnTo>
                  <a:lnTo>
                    <a:pt x="1200" y="2046"/>
                  </a:lnTo>
                  <a:lnTo>
                    <a:pt x="1194" y="2052"/>
                  </a:lnTo>
                  <a:lnTo>
                    <a:pt x="1194" y="2064"/>
                  </a:lnTo>
                  <a:lnTo>
                    <a:pt x="1200" y="2070"/>
                  </a:lnTo>
                  <a:lnTo>
                    <a:pt x="1212" y="2076"/>
                  </a:lnTo>
                  <a:lnTo>
                    <a:pt x="1212" y="2112"/>
                  </a:lnTo>
                  <a:lnTo>
                    <a:pt x="1224" y="2112"/>
                  </a:lnTo>
                  <a:lnTo>
                    <a:pt x="1224" y="2130"/>
                  </a:lnTo>
                  <a:lnTo>
                    <a:pt x="1218" y="2142"/>
                  </a:lnTo>
                  <a:lnTo>
                    <a:pt x="1218" y="2184"/>
                  </a:lnTo>
                  <a:lnTo>
                    <a:pt x="1224" y="2196"/>
                  </a:lnTo>
                  <a:lnTo>
                    <a:pt x="1230" y="2202"/>
                  </a:lnTo>
                  <a:lnTo>
                    <a:pt x="1266" y="2214"/>
                  </a:lnTo>
                  <a:lnTo>
                    <a:pt x="1308" y="2220"/>
                  </a:lnTo>
                  <a:lnTo>
                    <a:pt x="1380" y="2220"/>
                  </a:lnTo>
                  <a:lnTo>
                    <a:pt x="1392" y="2226"/>
                  </a:lnTo>
                  <a:lnTo>
                    <a:pt x="1398" y="2232"/>
                  </a:lnTo>
                  <a:lnTo>
                    <a:pt x="1398" y="2256"/>
                  </a:lnTo>
                  <a:lnTo>
                    <a:pt x="1404" y="2274"/>
                  </a:lnTo>
                  <a:lnTo>
                    <a:pt x="1404" y="2298"/>
                  </a:lnTo>
                  <a:lnTo>
                    <a:pt x="1410" y="2316"/>
                  </a:lnTo>
                  <a:lnTo>
                    <a:pt x="1410" y="2334"/>
                  </a:lnTo>
                  <a:lnTo>
                    <a:pt x="1422" y="2358"/>
                  </a:lnTo>
                  <a:lnTo>
                    <a:pt x="1434" y="2364"/>
                  </a:lnTo>
                  <a:lnTo>
                    <a:pt x="1446" y="2364"/>
                  </a:lnTo>
                  <a:lnTo>
                    <a:pt x="1464" y="2346"/>
                  </a:lnTo>
                  <a:lnTo>
                    <a:pt x="1476" y="2346"/>
                  </a:lnTo>
                  <a:lnTo>
                    <a:pt x="1488" y="2352"/>
                  </a:lnTo>
                  <a:lnTo>
                    <a:pt x="1500" y="2364"/>
                  </a:lnTo>
                  <a:lnTo>
                    <a:pt x="1506" y="2376"/>
                  </a:lnTo>
                  <a:lnTo>
                    <a:pt x="1506" y="2394"/>
                  </a:lnTo>
                  <a:lnTo>
                    <a:pt x="1500" y="2412"/>
                  </a:lnTo>
                  <a:lnTo>
                    <a:pt x="1500" y="2442"/>
                  </a:lnTo>
                  <a:lnTo>
                    <a:pt x="1494" y="2448"/>
                  </a:lnTo>
                  <a:lnTo>
                    <a:pt x="1494" y="2454"/>
                  </a:lnTo>
                  <a:lnTo>
                    <a:pt x="1488" y="2466"/>
                  </a:lnTo>
                  <a:lnTo>
                    <a:pt x="1488" y="2478"/>
                  </a:lnTo>
                  <a:lnTo>
                    <a:pt x="1494" y="2496"/>
                  </a:lnTo>
                  <a:lnTo>
                    <a:pt x="1506" y="2490"/>
                  </a:lnTo>
                  <a:lnTo>
                    <a:pt x="1512" y="2484"/>
                  </a:lnTo>
                  <a:lnTo>
                    <a:pt x="1530" y="2484"/>
                  </a:lnTo>
                  <a:lnTo>
                    <a:pt x="1536" y="2490"/>
                  </a:lnTo>
                  <a:lnTo>
                    <a:pt x="1548" y="2514"/>
                  </a:lnTo>
                  <a:lnTo>
                    <a:pt x="1548" y="2526"/>
                  </a:lnTo>
                  <a:lnTo>
                    <a:pt x="1554" y="2526"/>
                  </a:lnTo>
                  <a:lnTo>
                    <a:pt x="1560" y="2532"/>
                  </a:lnTo>
                  <a:lnTo>
                    <a:pt x="1560" y="2562"/>
                  </a:lnTo>
                  <a:lnTo>
                    <a:pt x="1566" y="2580"/>
                  </a:lnTo>
                  <a:lnTo>
                    <a:pt x="1566" y="2616"/>
                  </a:lnTo>
                  <a:lnTo>
                    <a:pt x="1512" y="2634"/>
                  </a:lnTo>
                  <a:lnTo>
                    <a:pt x="1506" y="2640"/>
                  </a:lnTo>
                  <a:lnTo>
                    <a:pt x="1500" y="2652"/>
                  </a:lnTo>
                  <a:lnTo>
                    <a:pt x="1500" y="2670"/>
                  </a:lnTo>
                  <a:lnTo>
                    <a:pt x="1464" y="2670"/>
                  </a:lnTo>
                  <a:lnTo>
                    <a:pt x="1464" y="2688"/>
                  </a:lnTo>
                  <a:lnTo>
                    <a:pt x="1458" y="2694"/>
                  </a:lnTo>
                  <a:lnTo>
                    <a:pt x="1452" y="2718"/>
                  </a:lnTo>
                  <a:lnTo>
                    <a:pt x="1428" y="2724"/>
                  </a:lnTo>
                  <a:lnTo>
                    <a:pt x="1428" y="2736"/>
                  </a:lnTo>
                  <a:lnTo>
                    <a:pt x="1422" y="2748"/>
                  </a:lnTo>
                  <a:lnTo>
                    <a:pt x="1422" y="2760"/>
                  </a:lnTo>
                  <a:lnTo>
                    <a:pt x="1404" y="2778"/>
                  </a:lnTo>
                  <a:lnTo>
                    <a:pt x="1392" y="2778"/>
                  </a:lnTo>
                  <a:lnTo>
                    <a:pt x="1392" y="2802"/>
                  </a:lnTo>
                  <a:lnTo>
                    <a:pt x="1386" y="2808"/>
                  </a:lnTo>
                  <a:lnTo>
                    <a:pt x="1380" y="2820"/>
                  </a:lnTo>
                  <a:lnTo>
                    <a:pt x="1374" y="2826"/>
                  </a:lnTo>
                  <a:lnTo>
                    <a:pt x="1356" y="2826"/>
                  </a:lnTo>
                  <a:lnTo>
                    <a:pt x="1350" y="2832"/>
                  </a:lnTo>
                  <a:lnTo>
                    <a:pt x="1350" y="2844"/>
                  </a:lnTo>
                  <a:lnTo>
                    <a:pt x="1344" y="2856"/>
                  </a:lnTo>
                  <a:lnTo>
                    <a:pt x="1344" y="2868"/>
                  </a:lnTo>
                  <a:lnTo>
                    <a:pt x="1368" y="2868"/>
                  </a:lnTo>
                  <a:lnTo>
                    <a:pt x="1374" y="2862"/>
                  </a:lnTo>
                  <a:lnTo>
                    <a:pt x="1386" y="2856"/>
                  </a:lnTo>
                  <a:lnTo>
                    <a:pt x="1398" y="2856"/>
                  </a:lnTo>
                  <a:lnTo>
                    <a:pt x="1404" y="2862"/>
                  </a:lnTo>
                  <a:lnTo>
                    <a:pt x="1428" y="2874"/>
                  </a:lnTo>
                  <a:lnTo>
                    <a:pt x="1434" y="2886"/>
                  </a:lnTo>
                  <a:lnTo>
                    <a:pt x="1446" y="2892"/>
                  </a:lnTo>
                  <a:lnTo>
                    <a:pt x="1452" y="2898"/>
                  </a:lnTo>
                  <a:lnTo>
                    <a:pt x="1458" y="2910"/>
                  </a:lnTo>
                  <a:lnTo>
                    <a:pt x="1470" y="2922"/>
                  </a:lnTo>
                  <a:lnTo>
                    <a:pt x="1470" y="2934"/>
                  </a:lnTo>
                  <a:lnTo>
                    <a:pt x="1482" y="2934"/>
                  </a:lnTo>
                  <a:lnTo>
                    <a:pt x="1482" y="2928"/>
                  </a:lnTo>
                  <a:lnTo>
                    <a:pt x="1494" y="2916"/>
                  </a:lnTo>
                  <a:lnTo>
                    <a:pt x="1500" y="2916"/>
                  </a:lnTo>
                  <a:lnTo>
                    <a:pt x="1512" y="2922"/>
                  </a:lnTo>
                  <a:lnTo>
                    <a:pt x="1518" y="2934"/>
                  </a:lnTo>
                  <a:lnTo>
                    <a:pt x="1536" y="2952"/>
                  </a:lnTo>
                  <a:lnTo>
                    <a:pt x="1554" y="2952"/>
                  </a:lnTo>
                  <a:lnTo>
                    <a:pt x="1572" y="2970"/>
                  </a:lnTo>
                  <a:lnTo>
                    <a:pt x="1578" y="2970"/>
                  </a:lnTo>
                  <a:lnTo>
                    <a:pt x="1578" y="2982"/>
                  </a:lnTo>
                  <a:lnTo>
                    <a:pt x="1584" y="2988"/>
                  </a:lnTo>
                  <a:lnTo>
                    <a:pt x="1596" y="2994"/>
                  </a:lnTo>
                  <a:lnTo>
                    <a:pt x="1614" y="3000"/>
                  </a:lnTo>
                  <a:lnTo>
                    <a:pt x="1626" y="3000"/>
                  </a:lnTo>
                  <a:lnTo>
                    <a:pt x="1632" y="3012"/>
                  </a:lnTo>
                  <a:lnTo>
                    <a:pt x="1638" y="3018"/>
                  </a:lnTo>
                  <a:lnTo>
                    <a:pt x="1644" y="3030"/>
                  </a:lnTo>
                  <a:lnTo>
                    <a:pt x="1662" y="3048"/>
                  </a:lnTo>
                  <a:lnTo>
                    <a:pt x="1668" y="3048"/>
                  </a:lnTo>
                  <a:lnTo>
                    <a:pt x="1680" y="3054"/>
                  </a:lnTo>
                  <a:lnTo>
                    <a:pt x="1686" y="3054"/>
                  </a:lnTo>
                  <a:lnTo>
                    <a:pt x="1686" y="3066"/>
                  </a:lnTo>
                  <a:lnTo>
                    <a:pt x="1674" y="3090"/>
                  </a:lnTo>
                  <a:lnTo>
                    <a:pt x="1668" y="3096"/>
                  </a:lnTo>
                  <a:lnTo>
                    <a:pt x="1668" y="3120"/>
                  </a:lnTo>
                  <a:lnTo>
                    <a:pt x="1674" y="3120"/>
                  </a:lnTo>
                  <a:lnTo>
                    <a:pt x="1674" y="3150"/>
                  </a:lnTo>
                  <a:lnTo>
                    <a:pt x="1692" y="3150"/>
                  </a:lnTo>
                  <a:lnTo>
                    <a:pt x="1692" y="3144"/>
                  </a:lnTo>
                  <a:lnTo>
                    <a:pt x="1698" y="3132"/>
                  </a:lnTo>
                  <a:lnTo>
                    <a:pt x="1710" y="3126"/>
                  </a:lnTo>
                  <a:lnTo>
                    <a:pt x="1716" y="3114"/>
                  </a:lnTo>
                  <a:lnTo>
                    <a:pt x="1728" y="3102"/>
                  </a:lnTo>
                  <a:lnTo>
                    <a:pt x="1734" y="3090"/>
                  </a:lnTo>
                  <a:lnTo>
                    <a:pt x="1734" y="3060"/>
                  </a:lnTo>
                  <a:lnTo>
                    <a:pt x="1728" y="3054"/>
                  </a:lnTo>
                  <a:lnTo>
                    <a:pt x="1728" y="3048"/>
                  </a:lnTo>
                  <a:lnTo>
                    <a:pt x="1746" y="3018"/>
                  </a:lnTo>
                  <a:lnTo>
                    <a:pt x="1734" y="3012"/>
                  </a:lnTo>
                  <a:lnTo>
                    <a:pt x="1728" y="3000"/>
                  </a:lnTo>
                  <a:lnTo>
                    <a:pt x="1728" y="2988"/>
                  </a:lnTo>
                  <a:lnTo>
                    <a:pt x="1740" y="2976"/>
                  </a:lnTo>
                  <a:lnTo>
                    <a:pt x="1746" y="2976"/>
                  </a:lnTo>
                  <a:lnTo>
                    <a:pt x="1746" y="2952"/>
                  </a:lnTo>
                  <a:lnTo>
                    <a:pt x="1764" y="2952"/>
                  </a:lnTo>
                  <a:lnTo>
                    <a:pt x="1776" y="2940"/>
                  </a:lnTo>
                  <a:lnTo>
                    <a:pt x="1776" y="2904"/>
                  </a:lnTo>
                  <a:lnTo>
                    <a:pt x="1782" y="2898"/>
                  </a:lnTo>
                  <a:lnTo>
                    <a:pt x="1788" y="2886"/>
                  </a:lnTo>
                  <a:lnTo>
                    <a:pt x="1800" y="2874"/>
                  </a:lnTo>
                  <a:lnTo>
                    <a:pt x="1812" y="2868"/>
                  </a:lnTo>
                  <a:lnTo>
                    <a:pt x="1818" y="2862"/>
                  </a:lnTo>
                  <a:lnTo>
                    <a:pt x="1824" y="2862"/>
                  </a:lnTo>
                  <a:lnTo>
                    <a:pt x="1824" y="2898"/>
                  </a:lnTo>
                  <a:lnTo>
                    <a:pt x="1818" y="2904"/>
                  </a:lnTo>
                  <a:lnTo>
                    <a:pt x="1818" y="2910"/>
                  </a:lnTo>
                  <a:lnTo>
                    <a:pt x="1812" y="2916"/>
                  </a:lnTo>
                  <a:lnTo>
                    <a:pt x="1812" y="2934"/>
                  </a:lnTo>
                  <a:lnTo>
                    <a:pt x="1800" y="2940"/>
                  </a:lnTo>
                  <a:lnTo>
                    <a:pt x="1800" y="2952"/>
                  </a:lnTo>
                  <a:lnTo>
                    <a:pt x="1776" y="2982"/>
                  </a:lnTo>
                  <a:lnTo>
                    <a:pt x="1746" y="3006"/>
                  </a:lnTo>
                  <a:lnTo>
                    <a:pt x="1752" y="3012"/>
                  </a:lnTo>
                  <a:lnTo>
                    <a:pt x="1770" y="3012"/>
                  </a:lnTo>
                  <a:lnTo>
                    <a:pt x="1770" y="2994"/>
                  </a:lnTo>
                  <a:lnTo>
                    <a:pt x="1776" y="2988"/>
                  </a:lnTo>
                  <a:lnTo>
                    <a:pt x="1788" y="2988"/>
                  </a:lnTo>
                  <a:lnTo>
                    <a:pt x="1794" y="2982"/>
                  </a:lnTo>
                  <a:lnTo>
                    <a:pt x="1800" y="2982"/>
                  </a:lnTo>
                  <a:lnTo>
                    <a:pt x="1812" y="2964"/>
                  </a:lnTo>
                  <a:lnTo>
                    <a:pt x="1824" y="2940"/>
                  </a:lnTo>
                  <a:lnTo>
                    <a:pt x="1848" y="2880"/>
                  </a:lnTo>
                  <a:lnTo>
                    <a:pt x="1860" y="2832"/>
                  </a:lnTo>
                  <a:lnTo>
                    <a:pt x="1872" y="2808"/>
                  </a:lnTo>
                  <a:lnTo>
                    <a:pt x="1878" y="2790"/>
                  </a:lnTo>
                  <a:lnTo>
                    <a:pt x="1884" y="2778"/>
                  </a:lnTo>
                  <a:lnTo>
                    <a:pt x="1896" y="2772"/>
                  </a:lnTo>
                  <a:lnTo>
                    <a:pt x="1902" y="2760"/>
                  </a:lnTo>
                  <a:lnTo>
                    <a:pt x="1926" y="2736"/>
                  </a:lnTo>
                  <a:lnTo>
                    <a:pt x="1926" y="2724"/>
                  </a:lnTo>
                  <a:lnTo>
                    <a:pt x="1920" y="2718"/>
                  </a:lnTo>
                  <a:lnTo>
                    <a:pt x="1938" y="2706"/>
                  </a:lnTo>
                  <a:lnTo>
                    <a:pt x="1932" y="2670"/>
                  </a:lnTo>
                  <a:lnTo>
                    <a:pt x="1938" y="2646"/>
                  </a:lnTo>
                  <a:lnTo>
                    <a:pt x="1926" y="2640"/>
                  </a:lnTo>
                  <a:lnTo>
                    <a:pt x="1932" y="2634"/>
                  </a:lnTo>
                  <a:lnTo>
                    <a:pt x="1938" y="2622"/>
                  </a:lnTo>
                  <a:lnTo>
                    <a:pt x="1938" y="2610"/>
                  </a:lnTo>
                  <a:lnTo>
                    <a:pt x="1932" y="2604"/>
                  </a:lnTo>
                  <a:lnTo>
                    <a:pt x="1920" y="2598"/>
                  </a:lnTo>
                  <a:lnTo>
                    <a:pt x="1914" y="2592"/>
                  </a:lnTo>
                  <a:lnTo>
                    <a:pt x="1914" y="2556"/>
                  </a:lnTo>
                  <a:lnTo>
                    <a:pt x="1896" y="2544"/>
                  </a:lnTo>
                  <a:lnTo>
                    <a:pt x="1920" y="2544"/>
                  </a:lnTo>
                  <a:lnTo>
                    <a:pt x="1914" y="2520"/>
                  </a:lnTo>
                  <a:lnTo>
                    <a:pt x="1902" y="2508"/>
                  </a:lnTo>
                  <a:lnTo>
                    <a:pt x="1908" y="2508"/>
                  </a:lnTo>
                  <a:lnTo>
                    <a:pt x="1920" y="2502"/>
                  </a:lnTo>
                  <a:lnTo>
                    <a:pt x="1920" y="2490"/>
                  </a:lnTo>
                  <a:lnTo>
                    <a:pt x="1914" y="2490"/>
                  </a:lnTo>
                  <a:lnTo>
                    <a:pt x="1902" y="2484"/>
                  </a:lnTo>
                  <a:lnTo>
                    <a:pt x="1896" y="2478"/>
                  </a:lnTo>
                  <a:lnTo>
                    <a:pt x="1920" y="2460"/>
                  </a:lnTo>
                  <a:lnTo>
                    <a:pt x="1932" y="2472"/>
                  </a:lnTo>
                  <a:lnTo>
                    <a:pt x="1944" y="2478"/>
                  </a:lnTo>
                  <a:lnTo>
                    <a:pt x="1950" y="2478"/>
                  </a:lnTo>
                  <a:lnTo>
                    <a:pt x="1950" y="2448"/>
                  </a:lnTo>
                  <a:lnTo>
                    <a:pt x="1962" y="2424"/>
                  </a:lnTo>
                  <a:lnTo>
                    <a:pt x="1974" y="2418"/>
                  </a:lnTo>
                  <a:lnTo>
                    <a:pt x="1980" y="2418"/>
                  </a:lnTo>
                  <a:lnTo>
                    <a:pt x="2004" y="2406"/>
                  </a:lnTo>
                  <a:lnTo>
                    <a:pt x="2010" y="2394"/>
                  </a:lnTo>
                  <a:lnTo>
                    <a:pt x="2010" y="2382"/>
                  </a:lnTo>
                  <a:lnTo>
                    <a:pt x="2016" y="2376"/>
                  </a:lnTo>
                  <a:lnTo>
                    <a:pt x="2028" y="2376"/>
                  </a:lnTo>
                  <a:lnTo>
                    <a:pt x="2034" y="2370"/>
                  </a:lnTo>
                  <a:lnTo>
                    <a:pt x="2046" y="2370"/>
                  </a:lnTo>
                  <a:lnTo>
                    <a:pt x="2046" y="2358"/>
                  </a:lnTo>
                  <a:lnTo>
                    <a:pt x="2070" y="2358"/>
                  </a:lnTo>
                  <a:lnTo>
                    <a:pt x="2070" y="2340"/>
                  </a:lnTo>
                  <a:lnTo>
                    <a:pt x="2118" y="2340"/>
                  </a:lnTo>
                  <a:lnTo>
                    <a:pt x="2124" y="2358"/>
                  </a:lnTo>
                  <a:lnTo>
                    <a:pt x="2136" y="2352"/>
                  </a:lnTo>
                  <a:lnTo>
                    <a:pt x="2118" y="2334"/>
                  </a:lnTo>
                  <a:lnTo>
                    <a:pt x="2136" y="2316"/>
                  </a:lnTo>
                  <a:lnTo>
                    <a:pt x="2142" y="2316"/>
                  </a:lnTo>
                  <a:lnTo>
                    <a:pt x="2154" y="2310"/>
                  </a:lnTo>
                  <a:lnTo>
                    <a:pt x="2178" y="2310"/>
                  </a:lnTo>
                  <a:lnTo>
                    <a:pt x="2160" y="2292"/>
                  </a:lnTo>
                  <a:lnTo>
                    <a:pt x="2172" y="2286"/>
                  </a:lnTo>
                  <a:lnTo>
                    <a:pt x="2178" y="2280"/>
                  </a:lnTo>
                  <a:lnTo>
                    <a:pt x="2190" y="2280"/>
                  </a:lnTo>
                  <a:lnTo>
                    <a:pt x="2190" y="2304"/>
                  </a:lnTo>
                  <a:lnTo>
                    <a:pt x="2196" y="2304"/>
                  </a:lnTo>
                  <a:lnTo>
                    <a:pt x="2196" y="2298"/>
                  </a:lnTo>
                  <a:lnTo>
                    <a:pt x="2202" y="2286"/>
                  </a:lnTo>
                  <a:lnTo>
                    <a:pt x="2208" y="2280"/>
                  </a:lnTo>
                  <a:lnTo>
                    <a:pt x="2244" y="2286"/>
                  </a:lnTo>
                  <a:lnTo>
                    <a:pt x="2244" y="2280"/>
                  </a:lnTo>
                  <a:lnTo>
                    <a:pt x="2250" y="2274"/>
                  </a:lnTo>
                  <a:lnTo>
                    <a:pt x="2250" y="2268"/>
                  </a:lnTo>
                  <a:lnTo>
                    <a:pt x="2256" y="2262"/>
                  </a:lnTo>
                  <a:lnTo>
                    <a:pt x="2268" y="2256"/>
                  </a:lnTo>
                  <a:lnTo>
                    <a:pt x="2274" y="2256"/>
                  </a:lnTo>
                  <a:lnTo>
                    <a:pt x="2280" y="2262"/>
                  </a:lnTo>
                  <a:lnTo>
                    <a:pt x="2280" y="2286"/>
                  </a:lnTo>
                  <a:lnTo>
                    <a:pt x="2346" y="2280"/>
                  </a:lnTo>
                  <a:lnTo>
                    <a:pt x="2352" y="2262"/>
                  </a:lnTo>
                  <a:lnTo>
                    <a:pt x="2346" y="2250"/>
                  </a:lnTo>
                  <a:lnTo>
                    <a:pt x="2352" y="2244"/>
                  </a:lnTo>
                  <a:lnTo>
                    <a:pt x="2358" y="2232"/>
                  </a:lnTo>
                  <a:lnTo>
                    <a:pt x="2370" y="2220"/>
                  </a:lnTo>
                  <a:lnTo>
                    <a:pt x="2406" y="2202"/>
                  </a:lnTo>
                  <a:lnTo>
                    <a:pt x="2418" y="2202"/>
                  </a:lnTo>
                  <a:lnTo>
                    <a:pt x="2412" y="2190"/>
                  </a:lnTo>
                  <a:lnTo>
                    <a:pt x="2412" y="2112"/>
                  </a:lnTo>
                  <a:lnTo>
                    <a:pt x="2442" y="2082"/>
                  </a:lnTo>
                  <a:lnTo>
                    <a:pt x="2442" y="2058"/>
                  </a:lnTo>
                  <a:lnTo>
                    <a:pt x="2460" y="2052"/>
                  </a:lnTo>
                  <a:lnTo>
                    <a:pt x="2460" y="2022"/>
                  </a:lnTo>
                  <a:lnTo>
                    <a:pt x="2466" y="2022"/>
                  </a:lnTo>
                  <a:lnTo>
                    <a:pt x="2472" y="2016"/>
                  </a:lnTo>
                  <a:lnTo>
                    <a:pt x="2478" y="2016"/>
                  </a:lnTo>
                  <a:lnTo>
                    <a:pt x="2478" y="2010"/>
                  </a:lnTo>
                  <a:lnTo>
                    <a:pt x="2484" y="2004"/>
                  </a:lnTo>
                  <a:lnTo>
                    <a:pt x="2484" y="1956"/>
                  </a:lnTo>
                  <a:lnTo>
                    <a:pt x="2478" y="1944"/>
                  </a:lnTo>
                  <a:lnTo>
                    <a:pt x="2478" y="1926"/>
                  </a:lnTo>
                  <a:lnTo>
                    <a:pt x="2472" y="1908"/>
                  </a:lnTo>
                  <a:lnTo>
                    <a:pt x="2484" y="1884"/>
                  </a:lnTo>
                  <a:lnTo>
                    <a:pt x="2514" y="1854"/>
                  </a:lnTo>
                  <a:lnTo>
                    <a:pt x="2514" y="1848"/>
                  </a:lnTo>
                  <a:lnTo>
                    <a:pt x="2508" y="1836"/>
                  </a:lnTo>
                  <a:lnTo>
                    <a:pt x="2508" y="1830"/>
                  </a:lnTo>
                  <a:lnTo>
                    <a:pt x="2502" y="1818"/>
                  </a:lnTo>
                  <a:lnTo>
                    <a:pt x="2508" y="1764"/>
                  </a:lnTo>
                  <a:lnTo>
                    <a:pt x="2508" y="1758"/>
                  </a:lnTo>
                  <a:lnTo>
                    <a:pt x="2514" y="1752"/>
                  </a:lnTo>
                  <a:lnTo>
                    <a:pt x="2514" y="1722"/>
                  </a:lnTo>
                  <a:lnTo>
                    <a:pt x="2520" y="1710"/>
                  </a:lnTo>
                  <a:lnTo>
                    <a:pt x="2520" y="1680"/>
                  </a:lnTo>
                  <a:lnTo>
                    <a:pt x="2508" y="1644"/>
                  </a:lnTo>
                  <a:lnTo>
                    <a:pt x="2502" y="1608"/>
                  </a:lnTo>
                  <a:lnTo>
                    <a:pt x="2502" y="1596"/>
                  </a:lnTo>
                  <a:lnTo>
                    <a:pt x="2508" y="1560"/>
                  </a:lnTo>
                  <a:lnTo>
                    <a:pt x="2508" y="1548"/>
                  </a:lnTo>
                  <a:lnTo>
                    <a:pt x="2502" y="1536"/>
                  </a:lnTo>
                  <a:lnTo>
                    <a:pt x="2502" y="1500"/>
                  </a:lnTo>
                  <a:lnTo>
                    <a:pt x="2508" y="1488"/>
                  </a:lnTo>
                  <a:lnTo>
                    <a:pt x="2520" y="1476"/>
                  </a:lnTo>
                  <a:lnTo>
                    <a:pt x="2508" y="1458"/>
                  </a:lnTo>
                  <a:lnTo>
                    <a:pt x="2520" y="1446"/>
                  </a:lnTo>
                  <a:lnTo>
                    <a:pt x="2532" y="1446"/>
                  </a:lnTo>
                  <a:lnTo>
                    <a:pt x="2532" y="1452"/>
                  </a:lnTo>
                  <a:lnTo>
                    <a:pt x="2538" y="1464"/>
                  </a:lnTo>
                  <a:lnTo>
                    <a:pt x="2544" y="1470"/>
                  </a:lnTo>
                  <a:lnTo>
                    <a:pt x="2556" y="1464"/>
                  </a:lnTo>
                  <a:lnTo>
                    <a:pt x="2562" y="1452"/>
                  </a:lnTo>
                  <a:lnTo>
                    <a:pt x="2574" y="1446"/>
                  </a:lnTo>
                  <a:lnTo>
                    <a:pt x="2580" y="1434"/>
                  </a:lnTo>
                  <a:lnTo>
                    <a:pt x="2586" y="1428"/>
                  </a:lnTo>
                  <a:lnTo>
                    <a:pt x="2592" y="1416"/>
                  </a:lnTo>
                  <a:lnTo>
                    <a:pt x="2592" y="1404"/>
                  </a:lnTo>
                  <a:lnTo>
                    <a:pt x="2598" y="1386"/>
                  </a:lnTo>
                  <a:lnTo>
                    <a:pt x="2598" y="1374"/>
                  </a:lnTo>
                  <a:lnTo>
                    <a:pt x="2604" y="1356"/>
                  </a:lnTo>
                  <a:lnTo>
                    <a:pt x="2604" y="1344"/>
                  </a:lnTo>
                  <a:lnTo>
                    <a:pt x="2610" y="1338"/>
                  </a:lnTo>
                  <a:lnTo>
                    <a:pt x="2616" y="1338"/>
                  </a:lnTo>
                  <a:lnTo>
                    <a:pt x="2628" y="1326"/>
                  </a:lnTo>
                  <a:lnTo>
                    <a:pt x="2634" y="1314"/>
                  </a:lnTo>
                  <a:lnTo>
                    <a:pt x="2640" y="1308"/>
                  </a:lnTo>
                  <a:lnTo>
                    <a:pt x="2640" y="1296"/>
                  </a:lnTo>
                  <a:lnTo>
                    <a:pt x="2652" y="1290"/>
                  </a:lnTo>
                  <a:lnTo>
                    <a:pt x="2658" y="1284"/>
                  </a:lnTo>
                  <a:lnTo>
                    <a:pt x="2670" y="1284"/>
                  </a:lnTo>
                  <a:lnTo>
                    <a:pt x="2682" y="1272"/>
                  </a:lnTo>
                  <a:lnTo>
                    <a:pt x="2682" y="1254"/>
                  </a:lnTo>
                  <a:lnTo>
                    <a:pt x="2688" y="1254"/>
                  </a:lnTo>
                  <a:lnTo>
                    <a:pt x="2724" y="1218"/>
                  </a:lnTo>
                  <a:lnTo>
                    <a:pt x="2736" y="1188"/>
                  </a:lnTo>
                  <a:lnTo>
                    <a:pt x="2754" y="1158"/>
                  </a:lnTo>
                  <a:lnTo>
                    <a:pt x="2760" y="1134"/>
                  </a:lnTo>
                  <a:lnTo>
                    <a:pt x="2766" y="1122"/>
                  </a:lnTo>
                  <a:lnTo>
                    <a:pt x="2772" y="1116"/>
                  </a:lnTo>
                  <a:lnTo>
                    <a:pt x="2778" y="1104"/>
                  </a:lnTo>
                  <a:lnTo>
                    <a:pt x="2784" y="1098"/>
                  </a:lnTo>
                  <a:lnTo>
                    <a:pt x="2784" y="1080"/>
                  </a:lnTo>
                  <a:lnTo>
                    <a:pt x="2778" y="1068"/>
                  </a:lnTo>
                  <a:lnTo>
                    <a:pt x="2778" y="1002"/>
                  </a:lnTo>
                  <a:close/>
                </a:path>
              </a:pathLst>
            </a:custGeom>
            <a:solidFill>
              <a:srgbClr val="385723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68" name="Argentina" descr="© INSCALE GmbH, 05.05.2010&#10;http://www.presentationload.com/">
              <a:extLst>
                <a:ext uri="{FF2B5EF4-FFF2-40B4-BE49-F238E27FC236}">
                  <a16:creationId xmlns:a16="http://schemas.microsoft.com/office/drawing/2014/main" id="{1D143519-71F6-4985-8D1D-54B88D124A65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3432180" y="5313441"/>
              <a:ext cx="483920" cy="1096407"/>
            </a:xfrm>
            <a:custGeom>
              <a:avLst/>
              <a:gdLst>
                <a:gd name="T0" fmla="*/ 2147483647 w 1092"/>
                <a:gd name="T1" fmla="*/ 2147483647 h 2442"/>
                <a:gd name="T2" fmla="*/ 2147483647 w 1092"/>
                <a:gd name="T3" fmla="*/ 2147483647 h 2442"/>
                <a:gd name="T4" fmla="*/ 2147483647 w 1092"/>
                <a:gd name="T5" fmla="*/ 2147483647 h 2442"/>
                <a:gd name="T6" fmla="*/ 2147483647 w 1092"/>
                <a:gd name="T7" fmla="*/ 2147483647 h 2442"/>
                <a:gd name="T8" fmla="*/ 2147483647 w 1092"/>
                <a:gd name="T9" fmla="*/ 2147483647 h 2442"/>
                <a:gd name="T10" fmla="*/ 2147483647 w 1092"/>
                <a:gd name="T11" fmla="*/ 2147483647 h 2442"/>
                <a:gd name="T12" fmla="*/ 2147483647 w 1092"/>
                <a:gd name="T13" fmla="*/ 2147483647 h 2442"/>
                <a:gd name="T14" fmla="*/ 2147483647 w 1092"/>
                <a:gd name="T15" fmla="*/ 2147483647 h 2442"/>
                <a:gd name="T16" fmla="*/ 2147483647 w 1092"/>
                <a:gd name="T17" fmla="*/ 2147483647 h 2442"/>
                <a:gd name="T18" fmla="*/ 2147483647 w 1092"/>
                <a:gd name="T19" fmla="*/ 2147483647 h 2442"/>
                <a:gd name="T20" fmla="*/ 2147483647 w 1092"/>
                <a:gd name="T21" fmla="*/ 0 h 2442"/>
                <a:gd name="T22" fmla="*/ 2147483647 w 1092"/>
                <a:gd name="T23" fmla="*/ 2147483647 h 2442"/>
                <a:gd name="T24" fmla="*/ 2147483647 w 1092"/>
                <a:gd name="T25" fmla="*/ 2147483647 h 2442"/>
                <a:gd name="T26" fmla="*/ 2147483647 w 1092"/>
                <a:gd name="T27" fmla="*/ 2147483647 h 2442"/>
                <a:gd name="T28" fmla="*/ 2147483647 w 1092"/>
                <a:gd name="T29" fmla="*/ 2147483647 h 2442"/>
                <a:gd name="T30" fmla="*/ 2147483647 w 1092"/>
                <a:gd name="T31" fmla="*/ 2147483647 h 2442"/>
                <a:gd name="T32" fmla="*/ 2147483647 w 1092"/>
                <a:gd name="T33" fmla="*/ 2147483647 h 2442"/>
                <a:gd name="T34" fmla="*/ 2147483647 w 1092"/>
                <a:gd name="T35" fmla="*/ 2147483647 h 2442"/>
                <a:gd name="T36" fmla="*/ 2147483647 w 1092"/>
                <a:gd name="T37" fmla="*/ 2147483647 h 2442"/>
                <a:gd name="T38" fmla="*/ 2147483647 w 1092"/>
                <a:gd name="T39" fmla="*/ 2147483647 h 2442"/>
                <a:gd name="T40" fmla="*/ 2147483647 w 1092"/>
                <a:gd name="T41" fmla="*/ 2147483647 h 2442"/>
                <a:gd name="T42" fmla="*/ 2147483647 w 1092"/>
                <a:gd name="T43" fmla="*/ 2147483647 h 2442"/>
                <a:gd name="T44" fmla="*/ 2147483647 w 1092"/>
                <a:gd name="T45" fmla="*/ 2147483647 h 2442"/>
                <a:gd name="T46" fmla="*/ 2147483647 w 1092"/>
                <a:gd name="T47" fmla="*/ 2147483647 h 2442"/>
                <a:gd name="T48" fmla="*/ 2147483647 w 1092"/>
                <a:gd name="T49" fmla="*/ 2147483647 h 2442"/>
                <a:gd name="T50" fmla="*/ 2147483647 w 1092"/>
                <a:gd name="T51" fmla="*/ 2147483647 h 2442"/>
                <a:gd name="T52" fmla="*/ 2147483647 w 1092"/>
                <a:gd name="T53" fmla="*/ 2147483647 h 2442"/>
                <a:gd name="T54" fmla="*/ 2147483647 w 1092"/>
                <a:gd name="T55" fmla="*/ 2147483647 h 2442"/>
                <a:gd name="T56" fmla="*/ 2147483647 w 1092"/>
                <a:gd name="T57" fmla="*/ 2147483647 h 2442"/>
                <a:gd name="T58" fmla="*/ 2147483647 w 1092"/>
                <a:gd name="T59" fmla="*/ 2147483647 h 2442"/>
                <a:gd name="T60" fmla="*/ 2147483647 w 1092"/>
                <a:gd name="T61" fmla="*/ 2147483647 h 2442"/>
                <a:gd name="T62" fmla="*/ 2147483647 w 1092"/>
                <a:gd name="T63" fmla="*/ 2147483647 h 2442"/>
                <a:gd name="T64" fmla="*/ 2147483647 w 1092"/>
                <a:gd name="T65" fmla="*/ 2147483647 h 2442"/>
                <a:gd name="T66" fmla="*/ 2147483647 w 1092"/>
                <a:gd name="T67" fmla="*/ 2147483647 h 2442"/>
                <a:gd name="T68" fmla="*/ 2147483647 w 1092"/>
                <a:gd name="T69" fmla="*/ 2147483647 h 2442"/>
                <a:gd name="T70" fmla="*/ 2147483647 w 1092"/>
                <a:gd name="T71" fmla="*/ 2147483647 h 2442"/>
                <a:gd name="T72" fmla="*/ 2147483647 w 1092"/>
                <a:gd name="T73" fmla="*/ 2147483647 h 2442"/>
                <a:gd name="T74" fmla="*/ 2147483647 w 1092"/>
                <a:gd name="T75" fmla="*/ 2147483647 h 2442"/>
                <a:gd name="T76" fmla="*/ 2147483647 w 1092"/>
                <a:gd name="T77" fmla="*/ 2147483647 h 2442"/>
                <a:gd name="T78" fmla="*/ 2147483647 w 1092"/>
                <a:gd name="T79" fmla="*/ 2147483647 h 2442"/>
                <a:gd name="T80" fmla="*/ 2147483647 w 1092"/>
                <a:gd name="T81" fmla="*/ 2147483647 h 2442"/>
                <a:gd name="T82" fmla="*/ 2147483647 w 1092"/>
                <a:gd name="T83" fmla="*/ 2147483647 h 2442"/>
                <a:gd name="T84" fmla="*/ 2147483647 w 1092"/>
                <a:gd name="T85" fmla="*/ 2147483647 h 2442"/>
                <a:gd name="T86" fmla="*/ 2147483647 w 1092"/>
                <a:gd name="T87" fmla="*/ 2147483647 h 2442"/>
                <a:gd name="T88" fmla="*/ 2147483647 w 1092"/>
                <a:gd name="T89" fmla="*/ 2147483647 h 2442"/>
                <a:gd name="T90" fmla="*/ 2147483647 w 1092"/>
                <a:gd name="T91" fmla="*/ 2147483647 h 2442"/>
                <a:gd name="T92" fmla="*/ 2147483647 w 1092"/>
                <a:gd name="T93" fmla="*/ 2147483647 h 2442"/>
                <a:gd name="T94" fmla="*/ 2147483647 w 1092"/>
                <a:gd name="T95" fmla="*/ 2147483647 h 2442"/>
                <a:gd name="T96" fmla="*/ 2147483647 w 1092"/>
                <a:gd name="T97" fmla="*/ 2147483647 h 2442"/>
                <a:gd name="T98" fmla="*/ 2147483647 w 1092"/>
                <a:gd name="T99" fmla="*/ 2147483647 h 2442"/>
                <a:gd name="T100" fmla="*/ 2147483647 w 1092"/>
                <a:gd name="T101" fmla="*/ 2147483647 h 2442"/>
                <a:gd name="T102" fmla="*/ 2147483647 w 1092"/>
                <a:gd name="T103" fmla="*/ 2147483647 h 2442"/>
                <a:gd name="T104" fmla="*/ 2147483647 w 1092"/>
                <a:gd name="T105" fmla="*/ 2147483647 h 2442"/>
                <a:gd name="T106" fmla="*/ 2147483647 w 1092"/>
                <a:gd name="T107" fmla="*/ 2147483647 h 2442"/>
                <a:gd name="T108" fmla="*/ 2147483647 w 1092"/>
                <a:gd name="T109" fmla="*/ 2147483647 h 2442"/>
                <a:gd name="T110" fmla="*/ 2147483647 w 1092"/>
                <a:gd name="T111" fmla="*/ 2147483647 h 2442"/>
                <a:gd name="T112" fmla="*/ 2147483647 w 1092"/>
                <a:gd name="T113" fmla="*/ 2147483647 h 2442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092"/>
                <a:gd name="T172" fmla="*/ 0 h 2442"/>
                <a:gd name="T173" fmla="*/ 1092 w 1092"/>
                <a:gd name="T174" fmla="*/ 2442 h 2442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092" h="2442">
                  <a:moveTo>
                    <a:pt x="954" y="534"/>
                  </a:moveTo>
                  <a:lnTo>
                    <a:pt x="978" y="528"/>
                  </a:lnTo>
                  <a:lnTo>
                    <a:pt x="984" y="504"/>
                  </a:lnTo>
                  <a:lnTo>
                    <a:pt x="990" y="498"/>
                  </a:lnTo>
                  <a:lnTo>
                    <a:pt x="990" y="480"/>
                  </a:lnTo>
                  <a:lnTo>
                    <a:pt x="1026" y="480"/>
                  </a:lnTo>
                  <a:lnTo>
                    <a:pt x="1026" y="462"/>
                  </a:lnTo>
                  <a:lnTo>
                    <a:pt x="1032" y="450"/>
                  </a:lnTo>
                  <a:lnTo>
                    <a:pt x="1038" y="444"/>
                  </a:lnTo>
                  <a:lnTo>
                    <a:pt x="1092" y="426"/>
                  </a:lnTo>
                  <a:lnTo>
                    <a:pt x="1092" y="390"/>
                  </a:lnTo>
                  <a:lnTo>
                    <a:pt x="1086" y="372"/>
                  </a:lnTo>
                  <a:lnTo>
                    <a:pt x="1086" y="342"/>
                  </a:lnTo>
                  <a:lnTo>
                    <a:pt x="1080" y="336"/>
                  </a:lnTo>
                  <a:lnTo>
                    <a:pt x="1074" y="336"/>
                  </a:lnTo>
                  <a:lnTo>
                    <a:pt x="1074" y="324"/>
                  </a:lnTo>
                  <a:lnTo>
                    <a:pt x="1062" y="300"/>
                  </a:lnTo>
                  <a:lnTo>
                    <a:pt x="1056" y="294"/>
                  </a:lnTo>
                  <a:lnTo>
                    <a:pt x="1038" y="294"/>
                  </a:lnTo>
                  <a:lnTo>
                    <a:pt x="1032" y="300"/>
                  </a:lnTo>
                  <a:lnTo>
                    <a:pt x="1020" y="306"/>
                  </a:lnTo>
                  <a:lnTo>
                    <a:pt x="1020" y="384"/>
                  </a:lnTo>
                  <a:lnTo>
                    <a:pt x="1008" y="390"/>
                  </a:lnTo>
                  <a:lnTo>
                    <a:pt x="1002" y="402"/>
                  </a:lnTo>
                  <a:lnTo>
                    <a:pt x="990" y="408"/>
                  </a:lnTo>
                  <a:lnTo>
                    <a:pt x="984" y="414"/>
                  </a:lnTo>
                  <a:lnTo>
                    <a:pt x="978" y="414"/>
                  </a:lnTo>
                  <a:lnTo>
                    <a:pt x="966" y="426"/>
                  </a:lnTo>
                  <a:lnTo>
                    <a:pt x="954" y="450"/>
                  </a:lnTo>
                  <a:lnTo>
                    <a:pt x="948" y="456"/>
                  </a:lnTo>
                  <a:lnTo>
                    <a:pt x="948" y="450"/>
                  </a:lnTo>
                  <a:lnTo>
                    <a:pt x="942" y="444"/>
                  </a:lnTo>
                  <a:lnTo>
                    <a:pt x="930" y="444"/>
                  </a:lnTo>
                  <a:lnTo>
                    <a:pt x="924" y="450"/>
                  </a:lnTo>
                  <a:lnTo>
                    <a:pt x="924" y="468"/>
                  </a:lnTo>
                  <a:lnTo>
                    <a:pt x="912" y="450"/>
                  </a:lnTo>
                  <a:lnTo>
                    <a:pt x="852" y="450"/>
                  </a:lnTo>
                  <a:lnTo>
                    <a:pt x="834" y="444"/>
                  </a:lnTo>
                  <a:lnTo>
                    <a:pt x="822" y="438"/>
                  </a:lnTo>
                  <a:lnTo>
                    <a:pt x="816" y="432"/>
                  </a:lnTo>
                  <a:lnTo>
                    <a:pt x="804" y="426"/>
                  </a:lnTo>
                  <a:lnTo>
                    <a:pt x="798" y="426"/>
                  </a:lnTo>
                  <a:lnTo>
                    <a:pt x="786" y="432"/>
                  </a:lnTo>
                  <a:lnTo>
                    <a:pt x="762" y="432"/>
                  </a:lnTo>
                  <a:lnTo>
                    <a:pt x="756" y="426"/>
                  </a:lnTo>
                  <a:lnTo>
                    <a:pt x="756" y="414"/>
                  </a:lnTo>
                  <a:lnTo>
                    <a:pt x="762" y="402"/>
                  </a:lnTo>
                  <a:lnTo>
                    <a:pt x="768" y="396"/>
                  </a:lnTo>
                  <a:lnTo>
                    <a:pt x="774" y="384"/>
                  </a:lnTo>
                  <a:lnTo>
                    <a:pt x="780" y="378"/>
                  </a:lnTo>
                  <a:lnTo>
                    <a:pt x="780" y="342"/>
                  </a:lnTo>
                  <a:lnTo>
                    <a:pt x="798" y="342"/>
                  </a:lnTo>
                  <a:lnTo>
                    <a:pt x="804" y="336"/>
                  </a:lnTo>
                  <a:lnTo>
                    <a:pt x="804" y="330"/>
                  </a:lnTo>
                  <a:lnTo>
                    <a:pt x="798" y="318"/>
                  </a:lnTo>
                  <a:lnTo>
                    <a:pt x="792" y="312"/>
                  </a:lnTo>
                  <a:lnTo>
                    <a:pt x="798" y="300"/>
                  </a:lnTo>
                  <a:lnTo>
                    <a:pt x="804" y="294"/>
                  </a:lnTo>
                  <a:lnTo>
                    <a:pt x="804" y="282"/>
                  </a:lnTo>
                  <a:lnTo>
                    <a:pt x="810" y="276"/>
                  </a:lnTo>
                  <a:lnTo>
                    <a:pt x="804" y="270"/>
                  </a:lnTo>
                  <a:lnTo>
                    <a:pt x="792" y="264"/>
                  </a:lnTo>
                  <a:lnTo>
                    <a:pt x="774" y="258"/>
                  </a:lnTo>
                  <a:lnTo>
                    <a:pt x="762" y="252"/>
                  </a:lnTo>
                  <a:lnTo>
                    <a:pt x="750" y="252"/>
                  </a:lnTo>
                  <a:lnTo>
                    <a:pt x="744" y="246"/>
                  </a:lnTo>
                  <a:lnTo>
                    <a:pt x="708" y="228"/>
                  </a:lnTo>
                  <a:lnTo>
                    <a:pt x="690" y="216"/>
                  </a:lnTo>
                  <a:lnTo>
                    <a:pt x="678" y="210"/>
                  </a:lnTo>
                  <a:lnTo>
                    <a:pt x="672" y="204"/>
                  </a:lnTo>
                  <a:lnTo>
                    <a:pt x="666" y="204"/>
                  </a:lnTo>
                  <a:lnTo>
                    <a:pt x="660" y="198"/>
                  </a:lnTo>
                  <a:lnTo>
                    <a:pt x="648" y="192"/>
                  </a:lnTo>
                  <a:lnTo>
                    <a:pt x="642" y="186"/>
                  </a:lnTo>
                  <a:lnTo>
                    <a:pt x="630" y="180"/>
                  </a:lnTo>
                  <a:lnTo>
                    <a:pt x="600" y="180"/>
                  </a:lnTo>
                  <a:lnTo>
                    <a:pt x="564" y="162"/>
                  </a:lnTo>
                  <a:lnTo>
                    <a:pt x="558" y="156"/>
                  </a:lnTo>
                  <a:lnTo>
                    <a:pt x="552" y="156"/>
                  </a:lnTo>
                  <a:lnTo>
                    <a:pt x="546" y="138"/>
                  </a:lnTo>
                  <a:lnTo>
                    <a:pt x="534" y="132"/>
                  </a:lnTo>
                  <a:lnTo>
                    <a:pt x="516" y="114"/>
                  </a:lnTo>
                  <a:lnTo>
                    <a:pt x="492" y="102"/>
                  </a:lnTo>
                  <a:lnTo>
                    <a:pt x="486" y="96"/>
                  </a:lnTo>
                  <a:lnTo>
                    <a:pt x="480" y="84"/>
                  </a:lnTo>
                  <a:lnTo>
                    <a:pt x="468" y="78"/>
                  </a:lnTo>
                  <a:lnTo>
                    <a:pt x="462" y="66"/>
                  </a:lnTo>
                  <a:lnTo>
                    <a:pt x="456" y="60"/>
                  </a:lnTo>
                  <a:lnTo>
                    <a:pt x="456" y="54"/>
                  </a:lnTo>
                  <a:lnTo>
                    <a:pt x="438" y="36"/>
                  </a:lnTo>
                  <a:lnTo>
                    <a:pt x="402" y="12"/>
                  </a:lnTo>
                  <a:lnTo>
                    <a:pt x="330" y="18"/>
                  </a:lnTo>
                  <a:lnTo>
                    <a:pt x="318" y="72"/>
                  </a:lnTo>
                  <a:lnTo>
                    <a:pt x="288" y="24"/>
                  </a:lnTo>
                  <a:lnTo>
                    <a:pt x="234" y="24"/>
                  </a:lnTo>
                  <a:lnTo>
                    <a:pt x="216" y="18"/>
                  </a:lnTo>
                  <a:lnTo>
                    <a:pt x="204" y="18"/>
                  </a:lnTo>
                  <a:lnTo>
                    <a:pt x="180" y="6"/>
                  </a:lnTo>
                  <a:lnTo>
                    <a:pt x="174" y="0"/>
                  </a:lnTo>
                  <a:lnTo>
                    <a:pt x="162" y="24"/>
                  </a:lnTo>
                  <a:lnTo>
                    <a:pt x="138" y="30"/>
                  </a:lnTo>
                  <a:lnTo>
                    <a:pt x="138" y="48"/>
                  </a:lnTo>
                  <a:lnTo>
                    <a:pt x="126" y="48"/>
                  </a:lnTo>
                  <a:lnTo>
                    <a:pt x="126" y="78"/>
                  </a:lnTo>
                  <a:lnTo>
                    <a:pt x="114" y="78"/>
                  </a:lnTo>
                  <a:lnTo>
                    <a:pt x="126" y="96"/>
                  </a:lnTo>
                  <a:lnTo>
                    <a:pt x="114" y="180"/>
                  </a:lnTo>
                  <a:lnTo>
                    <a:pt x="108" y="180"/>
                  </a:lnTo>
                  <a:lnTo>
                    <a:pt x="102" y="186"/>
                  </a:lnTo>
                  <a:lnTo>
                    <a:pt x="90" y="192"/>
                  </a:lnTo>
                  <a:lnTo>
                    <a:pt x="72" y="198"/>
                  </a:lnTo>
                  <a:lnTo>
                    <a:pt x="60" y="210"/>
                  </a:lnTo>
                  <a:lnTo>
                    <a:pt x="48" y="216"/>
                  </a:lnTo>
                  <a:lnTo>
                    <a:pt x="42" y="228"/>
                  </a:lnTo>
                  <a:lnTo>
                    <a:pt x="36" y="234"/>
                  </a:lnTo>
                  <a:lnTo>
                    <a:pt x="36" y="240"/>
                  </a:lnTo>
                  <a:lnTo>
                    <a:pt x="42" y="246"/>
                  </a:lnTo>
                  <a:lnTo>
                    <a:pt x="54" y="252"/>
                  </a:lnTo>
                  <a:lnTo>
                    <a:pt x="66" y="252"/>
                  </a:lnTo>
                  <a:lnTo>
                    <a:pt x="66" y="258"/>
                  </a:lnTo>
                  <a:lnTo>
                    <a:pt x="42" y="282"/>
                  </a:lnTo>
                  <a:lnTo>
                    <a:pt x="42" y="300"/>
                  </a:lnTo>
                  <a:lnTo>
                    <a:pt x="48" y="306"/>
                  </a:lnTo>
                  <a:lnTo>
                    <a:pt x="60" y="312"/>
                  </a:lnTo>
                  <a:lnTo>
                    <a:pt x="72" y="324"/>
                  </a:lnTo>
                  <a:lnTo>
                    <a:pt x="78" y="336"/>
                  </a:lnTo>
                  <a:lnTo>
                    <a:pt x="72" y="342"/>
                  </a:lnTo>
                  <a:lnTo>
                    <a:pt x="66" y="354"/>
                  </a:lnTo>
                  <a:lnTo>
                    <a:pt x="54" y="366"/>
                  </a:lnTo>
                  <a:lnTo>
                    <a:pt x="48" y="366"/>
                  </a:lnTo>
                  <a:lnTo>
                    <a:pt x="54" y="366"/>
                  </a:lnTo>
                  <a:lnTo>
                    <a:pt x="60" y="372"/>
                  </a:lnTo>
                  <a:lnTo>
                    <a:pt x="84" y="384"/>
                  </a:lnTo>
                  <a:lnTo>
                    <a:pt x="90" y="396"/>
                  </a:lnTo>
                  <a:lnTo>
                    <a:pt x="90" y="408"/>
                  </a:lnTo>
                  <a:lnTo>
                    <a:pt x="78" y="414"/>
                  </a:lnTo>
                  <a:lnTo>
                    <a:pt x="72" y="420"/>
                  </a:lnTo>
                  <a:lnTo>
                    <a:pt x="54" y="420"/>
                  </a:lnTo>
                  <a:lnTo>
                    <a:pt x="54" y="432"/>
                  </a:lnTo>
                  <a:lnTo>
                    <a:pt x="48" y="450"/>
                  </a:lnTo>
                  <a:lnTo>
                    <a:pt x="48" y="462"/>
                  </a:lnTo>
                  <a:lnTo>
                    <a:pt x="42" y="474"/>
                  </a:lnTo>
                  <a:lnTo>
                    <a:pt x="42" y="486"/>
                  </a:lnTo>
                  <a:lnTo>
                    <a:pt x="30" y="498"/>
                  </a:lnTo>
                  <a:lnTo>
                    <a:pt x="24" y="510"/>
                  </a:lnTo>
                  <a:lnTo>
                    <a:pt x="18" y="516"/>
                  </a:lnTo>
                  <a:lnTo>
                    <a:pt x="18" y="582"/>
                  </a:lnTo>
                  <a:lnTo>
                    <a:pt x="6" y="594"/>
                  </a:lnTo>
                  <a:lnTo>
                    <a:pt x="6" y="606"/>
                  </a:lnTo>
                  <a:lnTo>
                    <a:pt x="18" y="630"/>
                  </a:lnTo>
                  <a:lnTo>
                    <a:pt x="30" y="666"/>
                  </a:lnTo>
                  <a:lnTo>
                    <a:pt x="36" y="678"/>
                  </a:lnTo>
                  <a:lnTo>
                    <a:pt x="36" y="684"/>
                  </a:lnTo>
                  <a:lnTo>
                    <a:pt x="12" y="684"/>
                  </a:lnTo>
                  <a:lnTo>
                    <a:pt x="18" y="738"/>
                  </a:lnTo>
                  <a:lnTo>
                    <a:pt x="6" y="744"/>
                  </a:lnTo>
                  <a:lnTo>
                    <a:pt x="0" y="744"/>
                  </a:lnTo>
                  <a:lnTo>
                    <a:pt x="0" y="768"/>
                  </a:lnTo>
                  <a:lnTo>
                    <a:pt x="6" y="774"/>
                  </a:lnTo>
                  <a:lnTo>
                    <a:pt x="6" y="780"/>
                  </a:lnTo>
                  <a:lnTo>
                    <a:pt x="18" y="786"/>
                  </a:lnTo>
                  <a:lnTo>
                    <a:pt x="36" y="804"/>
                  </a:lnTo>
                  <a:lnTo>
                    <a:pt x="36" y="816"/>
                  </a:lnTo>
                  <a:lnTo>
                    <a:pt x="30" y="822"/>
                  </a:lnTo>
                  <a:lnTo>
                    <a:pt x="30" y="828"/>
                  </a:lnTo>
                  <a:lnTo>
                    <a:pt x="48" y="846"/>
                  </a:lnTo>
                  <a:lnTo>
                    <a:pt x="60" y="876"/>
                  </a:lnTo>
                  <a:lnTo>
                    <a:pt x="66" y="888"/>
                  </a:lnTo>
                  <a:lnTo>
                    <a:pt x="60" y="894"/>
                  </a:lnTo>
                  <a:lnTo>
                    <a:pt x="60" y="906"/>
                  </a:lnTo>
                  <a:lnTo>
                    <a:pt x="72" y="918"/>
                  </a:lnTo>
                  <a:lnTo>
                    <a:pt x="96" y="918"/>
                  </a:lnTo>
                  <a:lnTo>
                    <a:pt x="102" y="960"/>
                  </a:lnTo>
                  <a:lnTo>
                    <a:pt x="108" y="972"/>
                  </a:lnTo>
                  <a:lnTo>
                    <a:pt x="114" y="978"/>
                  </a:lnTo>
                  <a:lnTo>
                    <a:pt x="120" y="990"/>
                  </a:lnTo>
                  <a:lnTo>
                    <a:pt x="120" y="996"/>
                  </a:lnTo>
                  <a:lnTo>
                    <a:pt x="102" y="1014"/>
                  </a:lnTo>
                  <a:lnTo>
                    <a:pt x="102" y="1038"/>
                  </a:lnTo>
                  <a:lnTo>
                    <a:pt x="96" y="1056"/>
                  </a:lnTo>
                  <a:lnTo>
                    <a:pt x="96" y="1086"/>
                  </a:lnTo>
                  <a:lnTo>
                    <a:pt x="84" y="1086"/>
                  </a:lnTo>
                  <a:lnTo>
                    <a:pt x="90" y="1092"/>
                  </a:lnTo>
                  <a:lnTo>
                    <a:pt x="96" y="1104"/>
                  </a:lnTo>
                  <a:lnTo>
                    <a:pt x="102" y="1110"/>
                  </a:lnTo>
                  <a:lnTo>
                    <a:pt x="108" y="1122"/>
                  </a:lnTo>
                  <a:lnTo>
                    <a:pt x="114" y="1128"/>
                  </a:lnTo>
                  <a:lnTo>
                    <a:pt x="114" y="1140"/>
                  </a:lnTo>
                  <a:lnTo>
                    <a:pt x="108" y="1152"/>
                  </a:lnTo>
                  <a:lnTo>
                    <a:pt x="108" y="1158"/>
                  </a:lnTo>
                  <a:lnTo>
                    <a:pt x="102" y="1176"/>
                  </a:lnTo>
                  <a:lnTo>
                    <a:pt x="78" y="1182"/>
                  </a:lnTo>
                  <a:lnTo>
                    <a:pt x="78" y="1188"/>
                  </a:lnTo>
                  <a:lnTo>
                    <a:pt x="84" y="1194"/>
                  </a:lnTo>
                  <a:lnTo>
                    <a:pt x="84" y="1206"/>
                  </a:lnTo>
                  <a:lnTo>
                    <a:pt x="90" y="1224"/>
                  </a:lnTo>
                  <a:lnTo>
                    <a:pt x="96" y="1236"/>
                  </a:lnTo>
                  <a:lnTo>
                    <a:pt x="96" y="1284"/>
                  </a:lnTo>
                  <a:lnTo>
                    <a:pt x="126" y="1308"/>
                  </a:lnTo>
                  <a:lnTo>
                    <a:pt x="126" y="1326"/>
                  </a:lnTo>
                  <a:lnTo>
                    <a:pt x="132" y="1326"/>
                  </a:lnTo>
                  <a:lnTo>
                    <a:pt x="150" y="1344"/>
                  </a:lnTo>
                  <a:lnTo>
                    <a:pt x="150" y="1350"/>
                  </a:lnTo>
                  <a:lnTo>
                    <a:pt x="144" y="1362"/>
                  </a:lnTo>
                  <a:lnTo>
                    <a:pt x="132" y="1368"/>
                  </a:lnTo>
                  <a:lnTo>
                    <a:pt x="126" y="1374"/>
                  </a:lnTo>
                  <a:lnTo>
                    <a:pt x="120" y="1374"/>
                  </a:lnTo>
                  <a:lnTo>
                    <a:pt x="132" y="1416"/>
                  </a:lnTo>
                  <a:lnTo>
                    <a:pt x="114" y="1428"/>
                  </a:lnTo>
                  <a:lnTo>
                    <a:pt x="132" y="1446"/>
                  </a:lnTo>
                  <a:lnTo>
                    <a:pt x="132" y="1452"/>
                  </a:lnTo>
                  <a:lnTo>
                    <a:pt x="126" y="1464"/>
                  </a:lnTo>
                  <a:lnTo>
                    <a:pt x="126" y="1470"/>
                  </a:lnTo>
                  <a:lnTo>
                    <a:pt x="144" y="1482"/>
                  </a:lnTo>
                  <a:lnTo>
                    <a:pt x="144" y="1494"/>
                  </a:lnTo>
                  <a:lnTo>
                    <a:pt x="138" y="1500"/>
                  </a:lnTo>
                  <a:lnTo>
                    <a:pt x="138" y="1530"/>
                  </a:lnTo>
                  <a:lnTo>
                    <a:pt x="144" y="1536"/>
                  </a:lnTo>
                  <a:lnTo>
                    <a:pt x="150" y="1548"/>
                  </a:lnTo>
                  <a:lnTo>
                    <a:pt x="150" y="1572"/>
                  </a:lnTo>
                  <a:lnTo>
                    <a:pt x="156" y="1584"/>
                  </a:lnTo>
                  <a:lnTo>
                    <a:pt x="174" y="1602"/>
                  </a:lnTo>
                  <a:lnTo>
                    <a:pt x="186" y="1608"/>
                  </a:lnTo>
                  <a:lnTo>
                    <a:pt x="198" y="1620"/>
                  </a:lnTo>
                  <a:lnTo>
                    <a:pt x="192" y="1620"/>
                  </a:lnTo>
                  <a:lnTo>
                    <a:pt x="180" y="1626"/>
                  </a:lnTo>
                  <a:lnTo>
                    <a:pt x="174" y="1632"/>
                  </a:lnTo>
                  <a:lnTo>
                    <a:pt x="174" y="1644"/>
                  </a:lnTo>
                  <a:lnTo>
                    <a:pt x="180" y="1656"/>
                  </a:lnTo>
                  <a:lnTo>
                    <a:pt x="180" y="1674"/>
                  </a:lnTo>
                  <a:lnTo>
                    <a:pt x="186" y="1686"/>
                  </a:lnTo>
                  <a:lnTo>
                    <a:pt x="186" y="1698"/>
                  </a:lnTo>
                  <a:lnTo>
                    <a:pt x="192" y="1704"/>
                  </a:lnTo>
                  <a:lnTo>
                    <a:pt x="216" y="1716"/>
                  </a:lnTo>
                  <a:lnTo>
                    <a:pt x="210" y="1746"/>
                  </a:lnTo>
                  <a:lnTo>
                    <a:pt x="216" y="1746"/>
                  </a:lnTo>
                  <a:lnTo>
                    <a:pt x="228" y="1752"/>
                  </a:lnTo>
                  <a:lnTo>
                    <a:pt x="234" y="1758"/>
                  </a:lnTo>
                  <a:lnTo>
                    <a:pt x="234" y="1764"/>
                  </a:lnTo>
                  <a:lnTo>
                    <a:pt x="240" y="1776"/>
                  </a:lnTo>
                  <a:lnTo>
                    <a:pt x="240" y="1806"/>
                  </a:lnTo>
                  <a:lnTo>
                    <a:pt x="252" y="1818"/>
                  </a:lnTo>
                  <a:lnTo>
                    <a:pt x="282" y="1818"/>
                  </a:lnTo>
                  <a:lnTo>
                    <a:pt x="294" y="1824"/>
                  </a:lnTo>
                  <a:lnTo>
                    <a:pt x="294" y="1830"/>
                  </a:lnTo>
                  <a:lnTo>
                    <a:pt x="288" y="1836"/>
                  </a:lnTo>
                  <a:lnTo>
                    <a:pt x="276" y="1836"/>
                  </a:lnTo>
                  <a:lnTo>
                    <a:pt x="264" y="1842"/>
                  </a:lnTo>
                  <a:lnTo>
                    <a:pt x="246" y="1842"/>
                  </a:lnTo>
                  <a:lnTo>
                    <a:pt x="252" y="1848"/>
                  </a:lnTo>
                  <a:lnTo>
                    <a:pt x="258" y="1848"/>
                  </a:lnTo>
                  <a:lnTo>
                    <a:pt x="270" y="1854"/>
                  </a:lnTo>
                  <a:lnTo>
                    <a:pt x="276" y="1860"/>
                  </a:lnTo>
                  <a:lnTo>
                    <a:pt x="288" y="1860"/>
                  </a:lnTo>
                  <a:lnTo>
                    <a:pt x="312" y="1884"/>
                  </a:lnTo>
                  <a:lnTo>
                    <a:pt x="306" y="1890"/>
                  </a:lnTo>
                  <a:lnTo>
                    <a:pt x="300" y="1902"/>
                  </a:lnTo>
                  <a:lnTo>
                    <a:pt x="288" y="1914"/>
                  </a:lnTo>
                  <a:lnTo>
                    <a:pt x="312" y="1932"/>
                  </a:lnTo>
                  <a:lnTo>
                    <a:pt x="306" y="1956"/>
                  </a:lnTo>
                  <a:lnTo>
                    <a:pt x="330" y="1980"/>
                  </a:lnTo>
                  <a:lnTo>
                    <a:pt x="324" y="2016"/>
                  </a:lnTo>
                  <a:lnTo>
                    <a:pt x="336" y="2040"/>
                  </a:lnTo>
                  <a:lnTo>
                    <a:pt x="324" y="2046"/>
                  </a:lnTo>
                  <a:lnTo>
                    <a:pt x="318" y="2088"/>
                  </a:lnTo>
                  <a:lnTo>
                    <a:pt x="324" y="2088"/>
                  </a:lnTo>
                  <a:lnTo>
                    <a:pt x="348" y="2112"/>
                  </a:lnTo>
                  <a:lnTo>
                    <a:pt x="348" y="2118"/>
                  </a:lnTo>
                  <a:lnTo>
                    <a:pt x="342" y="2118"/>
                  </a:lnTo>
                  <a:lnTo>
                    <a:pt x="330" y="2124"/>
                  </a:lnTo>
                  <a:lnTo>
                    <a:pt x="324" y="2130"/>
                  </a:lnTo>
                  <a:lnTo>
                    <a:pt x="348" y="2154"/>
                  </a:lnTo>
                  <a:lnTo>
                    <a:pt x="348" y="2160"/>
                  </a:lnTo>
                  <a:lnTo>
                    <a:pt x="342" y="2166"/>
                  </a:lnTo>
                  <a:lnTo>
                    <a:pt x="336" y="2166"/>
                  </a:lnTo>
                  <a:lnTo>
                    <a:pt x="330" y="2172"/>
                  </a:lnTo>
                  <a:lnTo>
                    <a:pt x="324" y="2172"/>
                  </a:lnTo>
                  <a:lnTo>
                    <a:pt x="324" y="2196"/>
                  </a:lnTo>
                  <a:lnTo>
                    <a:pt x="312" y="2202"/>
                  </a:lnTo>
                  <a:lnTo>
                    <a:pt x="312" y="2214"/>
                  </a:lnTo>
                  <a:lnTo>
                    <a:pt x="318" y="2226"/>
                  </a:lnTo>
                  <a:lnTo>
                    <a:pt x="324" y="2232"/>
                  </a:lnTo>
                  <a:lnTo>
                    <a:pt x="324" y="2268"/>
                  </a:lnTo>
                  <a:lnTo>
                    <a:pt x="354" y="2274"/>
                  </a:lnTo>
                  <a:lnTo>
                    <a:pt x="354" y="2280"/>
                  </a:lnTo>
                  <a:lnTo>
                    <a:pt x="360" y="2286"/>
                  </a:lnTo>
                  <a:lnTo>
                    <a:pt x="360" y="2298"/>
                  </a:lnTo>
                  <a:lnTo>
                    <a:pt x="366" y="2304"/>
                  </a:lnTo>
                  <a:lnTo>
                    <a:pt x="378" y="2310"/>
                  </a:lnTo>
                  <a:lnTo>
                    <a:pt x="384" y="2310"/>
                  </a:lnTo>
                  <a:lnTo>
                    <a:pt x="396" y="2298"/>
                  </a:lnTo>
                  <a:lnTo>
                    <a:pt x="414" y="2298"/>
                  </a:lnTo>
                  <a:lnTo>
                    <a:pt x="426" y="2304"/>
                  </a:lnTo>
                  <a:lnTo>
                    <a:pt x="438" y="2316"/>
                  </a:lnTo>
                  <a:lnTo>
                    <a:pt x="438" y="2340"/>
                  </a:lnTo>
                  <a:lnTo>
                    <a:pt x="456" y="2364"/>
                  </a:lnTo>
                  <a:lnTo>
                    <a:pt x="468" y="2382"/>
                  </a:lnTo>
                  <a:lnTo>
                    <a:pt x="504" y="2400"/>
                  </a:lnTo>
                  <a:lnTo>
                    <a:pt x="522" y="2418"/>
                  </a:lnTo>
                  <a:lnTo>
                    <a:pt x="534" y="2418"/>
                  </a:lnTo>
                  <a:lnTo>
                    <a:pt x="546" y="2412"/>
                  </a:lnTo>
                  <a:lnTo>
                    <a:pt x="642" y="2412"/>
                  </a:lnTo>
                  <a:lnTo>
                    <a:pt x="666" y="2430"/>
                  </a:lnTo>
                  <a:lnTo>
                    <a:pt x="660" y="2442"/>
                  </a:lnTo>
                  <a:lnTo>
                    <a:pt x="666" y="2424"/>
                  </a:lnTo>
                  <a:lnTo>
                    <a:pt x="672" y="2418"/>
                  </a:lnTo>
                  <a:lnTo>
                    <a:pt x="684" y="2418"/>
                  </a:lnTo>
                  <a:lnTo>
                    <a:pt x="690" y="2424"/>
                  </a:lnTo>
                  <a:lnTo>
                    <a:pt x="702" y="2424"/>
                  </a:lnTo>
                  <a:lnTo>
                    <a:pt x="714" y="2430"/>
                  </a:lnTo>
                  <a:lnTo>
                    <a:pt x="720" y="2436"/>
                  </a:lnTo>
                  <a:lnTo>
                    <a:pt x="678" y="2382"/>
                  </a:lnTo>
                  <a:lnTo>
                    <a:pt x="660" y="2382"/>
                  </a:lnTo>
                  <a:lnTo>
                    <a:pt x="666" y="2370"/>
                  </a:lnTo>
                  <a:lnTo>
                    <a:pt x="630" y="2340"/>
                  </a:lnTo>
                  <a:lnTo>
                    <a:pt x="630" y="2310"/>
                  </a:lnTo>
                  <a:lnTo>
                    <a:pt x="618" y="2298"/>
                  </a:lnTo>
                  <a:lnTo>
                    <a:pt x="624" y="2286"/>
                  </a:lnTo>
                  <a:lnTo>
                    <a:pt x="630" y="2286"/>
                  </a:lnTo>
                  <a:lnTo>
                    <a:pt x="642" y="2274"/>
                  </a:lnTo>
                  <a:lnTo>
                    <a:pt x="642" y="2268"/>
                  </a:lnTo>
                  <a:lnTo>
                    <a:pt x="636" y="2268"/>
                  </a:lnTo>
                  <a:lnTo>
                    <a:pt x="624" y="2262"/>
                  </a:lnTo>
                  <a:lnTo>
                    <a:pt x="606" y="2262"/>
                  </a:lnTo>
                  <a:lnTo>
                    <a:pt x="618" y="2250"/>
                  </a:lnTo>
                  <a:lnTo>
                    <a:pt x="618" y="2232"/>
                  </a:lnTo>
                  <a:lnTo>
                    <a:pt x="636" y="2256"/>
                  </a:lnTo>
                  <a:lnTo>
                    <a:pt x="648" y="2262"/>
                  </a:lnTo>
                  <a:lnTo>
                    <a:pt x="666" y="2262"/>
                  </a:lnTo>
                  <a:lnTo>
                    <a:pt x="672" y="2256"/>
                  </a:lnTo>
                  <a:lnTo>
                    <a:pt x="678" y="2244"/>
                  </a:lnTo>
                  <a:lnTo>
                    <a:pt x="678" y="2226"/>
                  </a:lnTo>
                  <a:lnTo>
                    <a:pt x="672" y="2208"/>
                  </a:lnTo>
                  <a:lnTo>
                    <a:pt x="666" y="2196"/>
                  </a:lnTo>
                  <a:lnTo>
                    <a:pt x="666" y="2178"/>
                  </a:lnTo>
                  <a:lnTo>
                    <a:pt x="678" y="2154"/>
                  </a:lnTo>
                  <a:lnTo>
                    <a:pt x="690" y="2142"/>
                  </a:lnTo>
                  <a:lnTo>
                    <a:pt x="708" y="2130"/>
                  </a:lnTo>
                  <a:lnTo>
                    <a:pt x="738" y="2100"/>
                  </a:lnTo>
                  <a:lnTo>
                    <a:pt x="726" y="2088"/>
                  </a:lnTo>
                  <a:lnTo>
                    <a:pt x="702" y="2088"/>
                  </a:lnTo>
                  <a:lnTo>
                    <a:pt x="726" y="2082"/>
                  </a:lnTo>
                  <a:lnTo>
                    <a:pt x="726" y="2064"/>
                  </a:lnTo>
                  <a:lnTo>
                    <a:pt x="714" y="2040"/>
                  </a:lnTo>
                  <a:lnTo>
                    <a:pt x="708" y="2034"/>
                  </a:lnTo>
                  <a:lnTo>
                    <a:pt x="696" y="2028"/>
                  </a:lnTo>
                  <a:lnTo>
                    <a:pt x="690" y="2028"/>
                  </a:lnTo>
                  <a:lnTo>
                    <a:pt x="684" y="2034"/>
                  </a:lnTo>
                  <a:lnTo>
                    <a:pt x="672" y="2016"/>
                  </a:lnTo>
                  <a:lnTo>
                    <a:pt x="642" y="2016"/>
                  </a:lnTo>
                  <a:lnTo>
                    <a:pt x="636" y="2010"/>
                  </a:lnTo>
                  <a:lnTo>
                    <a:pt x="624" y="2004"/>
                  </a:lnTo>
                  <a:lnTo>
                    <a:pt x="606" y="1992"/>
                  </a:lnTo>
                  <a:lnTo>
                    <a:pt x="582" y="1968"/>
                  </a:lnTo>
                  <a:lnTo>
                    <a:pt x="570" y="1950"/>
                  </a:lnTo>
                  <a:lnTo>
                    <a:pt x="564" y="1938"/>
                  </a:lnTo>
                  <a:lnTo>
                    <a:pt x="564" y="1926"/>
                  </a:lnTo>
                  <a:lnTo>
                    <a:pt x="570" y="1914"/>
                  </a:lnTo>
                  <a:lnTo>
                    <a:pt x="570" y="1908"/>
                  </a:lnTo>
                  <a:lnTo>
                    <a:pt x="576" y="1908"/>
                  </a:lnTo>
                  <a:lnTo>
                    <a:pt x="582" y="1902"/>
                  </a:lnTo>
                  <a:lnTo>
                    <a:pt x="594" y="1878"/>
                  </a:lnTo>
                  <a:lnTo>
                    <a:pt x="606" y="1878"/>
                  </a:lnTo>
                  <a:lnTo>
                    <a:pt x="612" y="1860"/>
                  </a:lnTo>
                  <a:lnTo>
                    <a:pt x="666" y="1860"/>
                  </a:lnTo>
                  <a:lnTo>
                    <a:pt x="654" y="1848"/>
                  </a:lnTo>
                  <a:lnTo>
                    <a:pt x="654" y="1824"/>
                  </a:lnTo>
                  <a:lnTo>
                    <a:pt x="666" y="1824"/>
                  </a:lnTo>
                  <a:lnTo>
                    <a:pt x="666" y="1794"/>
                  </a:lnTo>
                  <a:lnTo>
                    <a:pt x="660" y="1788"/>
                  </a:lnTo>
                  <a:lnTo>
                    <a:pt x="654" y="1776"/>
                  </a:lnTo>
                  <a:lnTo>
                    <a:pt x="642" y="1764"/>
                  </a:lnTo>
                  <a:lnTo>
                    <a:pt x="642" y="1746"/>
                  </a:lnTo>
                  <a:lnTo>
                    <a:pt x="648" y="1728"/>
                  </a:lnTo>
                  <a:lnTo>
                    <a:pt x="654" y="1716"/>
                  </a:lnTo>
                  <a:lnTo>
                    <a:pt x="666" y="1710"/>
                  </a:lnTo>
                  <a:lnTo>
                    <a:pt x="672" y="1704"/>
                  </a:lnTo>
                  <a:lnTo>
                    <a:pt x="684" y="1704"/>
                  </a:lnTo>
                  <a:lnTo>
                    <a:pt x="684" y="1692"/>
                  </a:lnTo>
                  <a:lnTo>
                    <a:pt x="660" y="1692"/>
                  </a:lnTo>
                  <a:lnTo>
                    <a:pt x="648" y="1686"/>
                  </a:lnTo>
                  <a:lnTo>
                    <a:pt x="642" y="1680"/>
                  </a:lnTo>
                  <a:lnTo>
                    <a:pt x="642" y="1674"/>
                  </a:lnTo>
                  <a:lnTo>
                    <a:pt x="654" y="1668"/>
                  </a:lnTo>
                  <a:lnTo>
                    <a:pt x="666" y="1668"/>
                  </a:lnTo>
                  <a:lnTo>
                    <a:pt x="702" y="1686"/>
                  </a:lnTo>
                  <a:lnTo>
                    <a:pt x="708" y="1692"/>
                  </a:lnTo>
                  <a:lnTo>
                    <a:pt x="714" y="1692"/>
                  </a:lnTo>
                  <a:lnTo>
                    <a:pt x="720" y="1686"/>
                  </a:lnTo>
                  <a:lnTo>
                    <a:pt x="732" y="1680"/>
                  </a:lnTo>
                  <a:lnTo>
                    <a:pt x="732" y="1656"/>
                  </a:lnTo>
                  <a:lnTo>
                    <a:pt x="726" y="1644"/>
                  </a:lnTo>
                  <a:lnTo>
                    <a:pt x="708" y="1626"/>
                  </a:lnTo>
                  <a:lnTo>
                    <a:pt x="696" y="1626"/>
                  </a:lnTo>
                  <a:lnTo>
                    <a:pt x="690" y="1632"/>
                  </a:lnTo>
                  <a:lnTo>
                    <a:pt x="690" y="1650"/>
                  </a:lnTo>
                  <a:lnTo>
                    <a:pt x="684" y="1656"/>
                  </a:lnTo>
                  <a:lnTo>
                    <a:pt x="666" y="1656"/>
                  </a:lnTo>
                  <a:lnTo>
                    <a:pt x="654" y="1650"/>
                  </a:lnTo>
                  <a:lnTo>
                    <a:pt x="648" y="1644"/>
                  </a:lnTo>
                  <a:lnTo>
                    <a:pt x="648" y="1638"/>
                  </a:lnTo>
                  <a:lnTo>
                    <a:pt x="612" y="1638"/>
                  </a:lnTo>
                  <a:lnTo>
                    <a:pt x="606" y="1632"/>
                  </a:lnTo>
                  <a:lnTo>
                    <a:pt x="606" y="1572"/>
                  </a:lnTo>
                  <a:lnTo>
                    <a:pt x="600" y="1566"/>
                  </a:lnTo>
                  <a:lnTo>
                    <a:pt x="594" y="1554"/>
                  </a:lnTo>
                  <a:lnTo>
                    <a:pt x="588" y="1536"/>
                  </a:lnTo>
                  <a:lnTo>
                    <a:pt x="588" y="1524"/>
                  </a:lnTo>
                  <a:lnTo>
                    <a:pt x="594" y="1518"/>
                  </a:lnTo>
                  <a:lnTo>
                    <a:pt x="600" y="1518"/>
                  </a:lnTo>
                  <a:lnTo>
                    <a:pt x="606" y="1524"/>
                  </a:lnTo>
                  <a:lnTo>
                    <a:pt x="618" y="1524"/>
                  </a:lnTo>
                  <a:lnTo>
                    <a:pt x="624" y="1530"/>
                  </a:lnTo>
                  <a:lnTo>
                    <a:pt x="636" y="1536"/>
                  </a:lnTo>
                  <a:lnTo>
                    <a:pt x="672" y="1548"/>
                  </a:lnTo>
                  <a:lnTo>
                    <a:pt x="690" y="1560"/>
                  </a:lnTo>
                  <a:lnTo>
                    <a:pt x="708" y="1560"/>
                  </a:lnTo>
                  <a:lnTo>
                    <a:pt x="726" y="1554"/>
                  </a:lnTo>
                  <a:lnTo>
                    <a:pt x="738" y="1542"/>
                  </a:lnTo>
                  <a:lnTo>
                    <a:pt x="750" y="1536"/>
                  </a:lnTo>
                  <a:lnTo>
                    <a:pt x="768" y="1530"/>
                  </a:lnTo>
                  <a:lnTo>
                    <a:pt x="774" y="1524"/>
                  </a:lnTo>
                  <a:lnTo>
                    <a:pt x="774" y="1512"/>
                  </a:lnTo>
                  <a:lnTo>
                    <a:pt x="762" y="1506"/>
                  </a:lnTo>
                  <a:lnTo>
                    <a:pt x="750" y="1494"/>
                  </a:lnTo>
                  <a:lnTo>
                    <a:pt x="738" y="1488"/>
                  </a:lnTo>
                  <a:lnTo>
                    <a:pt x="738" y="1464"/>
                  </a:lnTo>
                  <a:lnTo>
                    <a:pt x="744" y="1452"/>
                  </a:lnTo>
                  <a:lnTo>
                    <a:pt x="750" y="1446"/>
                  </a:lnTo>
                  <a:lnTo>
                    <a:pt x="750" y="1434"/>
                  </a:lnTo>
                  <a:lnTo>
                    <a:pt x="756" y="1422"/>
                  </a:lnTo>
                  <a:lnTo>
                    <a:pt x="744" y="1410"/>
                  </a:lnTo>
                  <a:lnTo>
                    <a:pt x="726" y="1410"/>
                  </a:lnTo>
                  <a:lnTo>
                    <a:pt x="720" y="1386"/>
                  </a:lnTo>
                  <a:lnTo>
                    <a:pt x="714" y="1380"/>
                  </a:lnTo>
                  <a:lnTo>
                    <a:pt x="714" y="1368"/>
                  </a:lnTo>
                  <a:lnTo>
                    <a:pt x="720" y="1362"/>
                  </a:lnTo>
                  <a:lnTo>
                    <a:pt x="726" y="1362"/>
                  </a:lnTo>
                  <a:lnTo>
                    <a:pt x="732" y="1374"/>
                  </a:lnTo>
                  <a:lnTo>
                    <a:pt x="738" y="1380"/>
                  </a:lnTo>
                  <a:lnTo>
                    <a:pt x="738" y="1386"/>
                  </a:lnTo>
                  <a:lnTo>
                    <a:pt x="744" y="1398"/>
                  </a:lnTo>
                  <a:lnTo>
                    <a:pt x="756" y="1398"/>
                  </a:lnTo>
                  <a:lnTo>
                    <a:pt x="750" y="1380"/>
                  </a:lnTo>
                  <a:lnTo>
                    <a:pt x="828" y="1386"/>
                  </a:lnTo>
                  <a:lnTo>
                    <a:pt x="834" y="1380"/>
                  </a:lnTo>
                  <a:lnTo>
                    <a:pt x="840" y="1380"/>
                  </a:lnTo>
                  <a:lnTo>
                    <a:pt x="846" y="1374"/>
                  </a:lnTo>
                  <a:lnTo>
                    <a:pt x="864" y="1368"/>
                  </a:lnTo>
                  <a:lnTo>
                    <a:pt x="894" y="1362"/>
                  </a:lnTo>
                  <a:lnTo>
                    <a:pt x="930" y="1350"/>
                  </a:lnTo>
                  <a:lnTo>
                    <a:pt x="972" y="1338"/>
                  </a:lnTo>
                  <a:lnTo>
                    <a:pt x="1002" y="1326"/>
                  </a:lnTo>
                  <a:lnTo>
                    <a:pt x="1014" y="1320"/>
                  </a:lnTo>
                  <a:lnTo>
                    <a:pt x="1014" y="1284"/>
                  </a:lnTo>
                  <a:lnTo>
                    <a:pt x="1032" y="1272"/>
                  </a:lnTo>
                  <a:lnTo>
                    <a:pt x="1044" y="1218"/>
                  </a:lnTo>
                  <a:lnTo>
                    <a:pt x="1038" y="1194"/>
                  </a:lnTo>
                  <a:lnTo>
                    <a:pt x="1038" y="1170"/>
                  </a:lnTo>
                  <a:lnTo>
                    <a:pt x="1032" y="1170"/>
                  </a:lnTo>
                  <a:lnTo>
                    <a:pt x="1026" y="1164"/>
                  </a:lnTo>
                  <a:lnTo>
                    <a:pt x="1002" y="1152"/>
                  </a:lnTo>
                  <a:lnTo>
                    <a:pt x="990" y="1152"/>
                  </a:lnTo>
                  <a:lnTo>
                    <a:pt x="984" y="1146"/>
                  </a:lnTo>
                  <a:lnTo>
                    <a:pt x="978" y="1146"/>
                  </a:lnTo>
                  <a:lnTo>
                    <a:pt x="972" y="1140"/>
                  </a:lnTo>
                  <a:lnTo>
                    <a:pt x="990" y="1122"/>
                  </a:lnTo>
                  <a:lnTo>
                    <a:pt x="990" y="1092"/>
                  </a:lnTo>
                  <a:lnTo>
                    <a:pt x="984" y="1080"/>
                  </a:lnTo>
                  <a:lnTo>
                    <a:pt x="978" y="1074"/>
                  </a:lnTo>
                  <a:lnTo>
                    <a:pt x="954" y="1062"/>
                  </a:lnTo>
                  <a:lnTo>
                    <a:pt x="918" y="1050"/>
                  </a:lnTo>
                  <a:lnTo>
                    <a:pt x="906" y="1044"/>
                  </a:lnTo>
                  <a:lnTo>
                    <a:pt x="888" y="1032"/>
                  </a:lnTo>
                  <a:lnTo>
                    <a:pt x="876" y="1020"/>
                  </a:lnTo>
                  <a:lnTo>
                    <a:pt x="876" y="1002"/>
                  </a:lnTo>
                  <a:lnTo>
                    <a:pt x="882" y="990"/>
                  </a:lnTo>
                  <a:lnTo>
                    <a:pt x="888" y="990"/>
                  </a:lnTo>
                  <a:lnTo>
                    <a:pt x="888" y="984"/>
                  </a:lnTo>
                  <a:lnTo>
                    <a:pt x="858" y="948"/>
                  </a:lnTo>
                  <a:lnTo>
                    <a:pt x="858" y="900"/>
                  </a:lnTo>
                  <a:lnTo>
                    <a:pt x="882" y="900"/>
                  </a:lnTo>
                  <a:lnTo>
                    <a:pt x="888" y="894"/>
                  </a:lnTo>
                  <a:lnTo>
                    <a:pt x="894" y="894"/>
                  </a:lnTo>
                  <a:lnTo>
                    <a:pt x="894" y="888"/>
                  </a:lnTo>
                  <a:lnTo>
                    <a:pt x="888" y="876"/>
                  </a:lnTo>
                  <a:lnTo>
                    <a:pt x="876" y="870"/>
                  </a:lnTo>
                  <a:lnTo>
                    <a:pt x="870" y="858"/>
                  </a:lnTo>
                  <a:lnTo>
                    <a:pt x="864" y="852"/>
                  </a:lnTo>
                  <a:lnTo>
                    <a:pt x="876" y="834"/>
                  </a:lnTo>
                  <a:lnTo>
                    <a:pt x="864" y="822"/>
                  </a:lnTo>
                  <a:lnTo>
                    <a:pt x="858" y="810"/>
                  </a:lnTo>
                  <a:lnTo>
                    <a:pt x="852" y="804"/>
                  </a:lnTo>
                  <a:lnTo>
                    <a:pt x="864" y="792"/>
                  </a:lnTo>
                  <a:lnTo>
                    <a:pt x="882" y="792"/>
                  </a:lnTo>
                  <a:lnTo>
                    <a:pt x="858" y="774"/>
                  </a:lnTo>
                  <a:lnTo>
                    <a:pt x="858" y="738"/>
                  </a:lnTo>
                  <a:lnTo>
                    <a:pt x="882" y="726"/>
                  </a:lnTo>
                  <a:lnTo>
                    <a:pt x="876" y="726"/>
                  </a:lnTo>
                  <a:lnTo>
                    <a:pt x="852" y="702"/>
                  </a:lnTo>
                  <a:lnTo>
                    <a:pt x="852" y="696"/>
                  </a:lnTo>
                  <a:lnTo>
                    <a:pt x="870" y="678"/>
                  </a:lnTo>
                  <a:lnTo>
                    <a:pt x="870" y="666"/>
                  </a:lnTo>
                  <a:lnTo>
                    <a:pt x="876" y="654"/>
                  </a:lnTo>
                  <a:lnTo>
                    <a:pt x="876" y="642"/>
                  </a:lnTo>
                  <a:lnTo>
                    <a:pt x="882" y="636"/>
                  </a:lnTo>
                  <a:lnTo>
                    <a:pt x="900" y="636"/>
                  </a:lnTo>
                  <a:lnTo>
                    <a:pt x="906" y="630"/>
                  </a:lnTo>
                  <a:lnTo>
                    <a:pt x="912" y="618"/>
                  </a:lnTo>
                  <a:lnTo>
                    <a:pt x="918" y="612"/>
                  </a:lnTo>
                  <a:lnTo>
                    <a:pt x="918" y="588"/>
                  </a:lnTo>
                  <a:lnTo>
                    <a:pt x="930" y="588"/>
                  </a:lnTo>
                  <a:lnTo>
                    <a:pt x="948" y="570"/>
                  </a:lnTo>
                  <a:lnTo>
                    <a:pt x="948" y="558"/>
                  </a:lnTo>
                  <a:lnTo>
                    <a:pt x="954" y="546"/>
                  </a:lnTo>
                  <a:lnTo>
                    <a:pt x="954" y="534"/>
                  </a:lnTo>
                  <a:close/>
                  <a:moveTo>
                    <a:pt x="930" y="1020"/>
                  </a:moveTo>
                  <a:lnTo>
                    <a:pt x="942" y="1020"/>
                  </a:lnTo>
                  <a:lnTo>
                    <a:pt x="930" y="1014"/>
                  </a:lnTo>
                  <a:lnTo>
                    <a:pt x="930" y="1020"/>
                  </a:lnTo>
                  <a:close/>
                </a:path>
              </a:pathLst>
            </a:custGeom>
            <a:solidFill>
              <a:srgbClr val="385723"/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</p:grpSp>
      <p:grpSp>
        <p:nvGrpSpPr>
          <p:cNvPr id="169" name="North_America">
            <a:extLst>
              <a:ext uri="{FF2B5EF4-FFF2-40B4-BE49-F238E27FC236}">
                <a16:creationId xmlns:a16="http://schemas.microsoft.com/office/drawing/2014/main" id="{97670A02-6B4C-4698-AF7C-68B069AAE4C8}"/>
              </a:ext>
            </a:extLst>
          </p:cNvPr>
          <p:cNvGrpSpPr>
            <a:grpSpLocks/>
          </p:cNvGrpSpPr>
          <p:nvPr userDrawn="1"/>
        </p:nvGrpSpPr>
        <p:grpSpPr bwMode="auto">
          <a:xfrm>
            <a:off x="1066800" y="1460500"/>
            <a:ext cx="3451225" cy="2552700"/>
            <a:chOff x="1066196" y="1708179"/>
            <a:chExt cx="3452414" cy="2552601"/>
          </a:xfrm>
        </p:grpSpPr>
        <p:sp>
          <p:nvSpPr>
            <p:cNvPr id="170" name="USA (Alaska)" descr="© INSCALE GmbH, 05.05.2010&#10;http://www.presentationload.com/">
              <a:extLst>
                <a:ext uri="{FF2B5EF4-FFF2-40B4-BE49-F238E27FC236}">
                  <a16:creationId xmlns:a16="http://schemas.microsoft.com/office/drawing/2014/main" id="{B1D9D56D-E369-48BF-922D-96BE45366467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1066196" y="2019317"/>
              <a:ext cx="1360957" cy="596877"/>
            </a:xfrm>
            <a:custGeom>
              <a:avLst/>
              <a:gdLst>
                <a:gd name="T0" fmla="*/ 2147483647 w 3072"/>
                <a:gd name="T1" fmla="*/ 2147483647 h 1332"/>
                <a:gd name="T2" fmla="*/ 2147483647 w 3072"/>
                <a:gd name="T3" fmla="*/ 2147483647 h 1332"/>
                <a:gd name="T4" fmla="*/ 2147483647 w 3072"/>
                <a:gd name="T5" fmla="*/ 2147483647 h 1332"/>
                <a:gd name="T6" fmla="*/ 2147483647 w 3072"/>
                <a:gd name="T7" fmla="*/ 2147483647 h 1332"/>
                <a:gd name="T8" fmla="*/ 2147483647 w 3072"/>
                <a:gd name="T9" fmla="*/ 2147483647 h 1332"/>
                <a:gd name="T10" fmla="*/ 2147483647 w 3072"/>
                <a:gd name="T11" fmla="*/ 2147483647 h 1332"/>
                <a:gd name="T12" fmla="*/ 2147483647 w 3072"/>
                <a:gd name="T13" fmla="*/ 2147483647 h 1332"/>
                <a:gd name="T14" fmla="*/ 2147483647 w 3072"/>
                <a:gd name="T15" fmla="*/ 2147483647 h 1332"/>
                <a:gd name="T16" fmla="*/ 2147483647 w 3072"/>
                <a:gd name="T17" fmla="*/ 2147483647 h 1332"/>
                <a:gd name="T18" fmla="*/ 2147483647 w 3072"/>
                <a:gd name="T19" fmla="*/ 2147483647 h 1332"/>
                <a:gd name="T20" fmla="*/ 2147483647 w 3072"/>
                <a:gd name="T21" fmla="*/ 2147483647 h 1332"/>
                <a:gd name="T22" fmla="*/ 2147483647 w 3072"/>
                <a:gd name="T23" fmla="*/ 0 h 1332"/>
                <a:gd name="T24" fmla="*/ 2147483647 w 3072"/>
                <a:gd name="T25" fmla="*/ 2147483647 h 1332"/>
                <a:gd name="T26" fmla="*/ 2147483647 w 3072"/>
                <a:gd name="T27" fmla="*/ 2147483647 h 1332"/>
                <a:gd name="T28" fmla="*/ 2147483647 w 3072"/>
                <a:gd name="T29" fmla="*/ 2147483647 h 1332"/>
                <a:gd name="T30" fmla="*/ 2147483647 w 3072"/>
                <a:gd name="T31" fmla="*/ 2147483647 h 1332"/>
                <a:gd name="T32" fmla="*/ 2147483647 w 3072"/>
                <a:gd name="T33" fmla="*/ 2147483647 h 1332"/>
                <a:gd name="T34" fmla="*/ 2147483647 w 3072"/>
                <a:gd name="T35" fmla="*/ 2147483647 h 1332"/>
                <a:gd name="T36" fmla="*/ 2147483647 w 3072"/>
                <a:gd name="T37" fmla="*/ 2147483647 h 1332"/>
                <a:gd name="T38" fmla="*/ 2147483647 w 3072"/>
                <a:gd name="T39" fmla="*/ 2147483647 h 1332"/>
                <a:gd name="T40" fmla="*/ 2147483647 w 3072"/>
                <a:gd name="T41" fmla="*/ 2147483647 h 1332"/>
                <a:gd name="T42" fmla="*/ 2147483647 w 3072"/>
                <a:gd name="T43" fmla="*/ 2147483647 h 1332"/>
                <a:gd name="T44" fmla="*/ 2147483647 w 3072"/>
                <a:gd name="T45" fmla="*/ 2147483647 h 1332"/>
                <a:gd name="T46" fmla="*/ 2147483647 w 3072"/>
                <a:gd name="T47" fmla="*/ 2147483647 h 1332"/>
                <a:gd name="T48" fmla="*/ 2147483647 w 3072"/>
                <a:gd name="T49" fmla="*/ 2147483647 h 1332"/>
                <a:gd name="T50" fmla="*/ 2147483647 w 3072"/>
                <a:gd name="T51" fmla="*/ 2147483647 h 1332"/>
                <a:gd name="T52" fmla="*/ 2147483647 w 3072"/>
                <a:gd name="T53" fmla="*/ 2147483647 h 1332"/>
                <a:gd name="T54" fmla="*/ 2147483647 w 3072"/>
                <a:gd name="T55" fmla="*/ 2147483647 h 1332"/>
                <a:gd name="T56" fmla="*/ 2147483647 w 3072"/>
                <a:gd name="T57" fmla="*/ 2147483647 h 1332"/>
                <a:gd name="T58" fmla="*/ 2147483647 w 3072"/>
                <a:gd name="T59" fmla="*/ 2147483647 h 1332"/>
                <a:gd name="T60" fmla="*/ 2147483647 w 3072"/>
                <a:gd name="T61" fmla="*/ 2147483647 h 1332"/>
                <a:gd name="T62" fmla="*/ 2147483647 w 3072"/>
                <a:gd name="T63" fmla="*/ 2147483647 h 1332"/>
                <a:gd name="T64" fmla="*/ 2147483647 w 3072"/>
                <a:gd name="T65" fmla="*/ 2147483647 h 1332"/>
                <a:gd name="T66" fmla="*/ 2147483647 w 3072"/>
                <a:gd name="T67" fmla="*/ 2147483647 h 1332"/>
                <a:gd name="T68" fmla="*/ 2147483647 w 3072"/>
                <a:gd name="T69" fmla="*/ 2147483647 h 1332"/>
                <a:gd name="T70" fmla="*/ 2147483647 w 3072"/>
                <a:gd name="T71" fmla="*/ 2147483647 h 1332"/>
                <a:gd name="T72" fmla="*/ 2147483647 w 3072"/>
                <a:gd name="T73" fmla="*/ 2147483647 h 1332"/>
                <a:gd name="T74" fmla="*/ 2147483647 w 3072"/>
                <a:gd name="T75" fmla="*/ 2147483647 h 1332"/>
                <a:gd name="T76" fmla="*/ 2147483647 w 3072"/>
                <a:gd name="T77" fmla="*/ 2147483647 h 1332"/>
                <a:gd name="T78" fmla="*/ 2147483647 w 3072"/>
                <a:gd name="T79" fmla="*/ 2147483647 h 1332"/>
                <a:gd name="T80" fmla="*/ 2147483647 w 3072"/>
                <a:gd name="T81" fmla="*/ 2147483647 h 1332"/>
                <a:gd name="T82" fmla="*/ 2147483647 w 3072"/>
                <a:gd name="T83" fmla="*/ 2147483647 h 1332"/>
                <a:gd name="T84" fmla="*/ 2147483647 w 3072"/>
                <a:gd name="T85" fmla="*/ 2147483647 h 1332"/>
                <a:gd name="T86" fmla="*/ 2147483647 w 3072"/>
                <a:gd name="T87" fmla="*/ 2147483647 h 1332"/>
                <a:gd name="T88" fmla="*/ 2147483647 w 3072"/>
                <a:gd name="T89" fmla="*/ 2147483647 h 1332"/>
                <a:gd name="T90" fmla="*/ 2147483647 w 3072"/>
                <a:gd name="T91" fmla="*/ 2147483647 h 1332"/>
                <a:gd name="T92" fmla="*/ 2147483647 w 3072"/>
                <a:gd name="T93" fmla="*/ 2147483647 h 1332"/>
                <a:gd name="T94" fmla="*/ 2147483647 w 3072"/>
                <a:gd name="T95" fmla="*/ 2147483647 h 1332"/>
                <a:gd name="T96" fmla="*/ 2147483647 w 3072"/>
                <a:gd name="T97" fmla="*/ 2147483647 h 1332"/>
                <a:gd name="T98" fmla="*/ 2147483647 w 3072"/>
                <a:gd name="T99" fmla="*/ 2147483647 h 1332"/>
                <a:gd name="T100" fmla="*/ 2147483647 w 3072"/>
                <a:gd name="T101" fmla="*/ 2147483647 h 1332"/>
                <a:gd name="T102" fmla="*/ 2147483647 w 3072"/>
                <a:gd name="T103" fmla="*/ 2147483647 h 1332"/>
                <a:gd name="T104" fmla="*/ 2147483647 w 3072"/>
                <a:gd name="T105" fmla="*/ 2147483647 h 1332"/>
                <a:gd name="T106" fmla="*/ 2147483647 w 3072"/>
                <a:gd name="T107" fmla="*/ 2147483647 h 1332"/>
                <a:gd name="T108" fmla="*/ 2147483647 w 3072"/>
                <a:gd name="T109" fmla="*/ 2147483647 h 1332"/>
                <a:gd name="T110" fmla="*/ 2147483647 w 3072"/>
                <a:gd name="T111" fmla="*/ 2147483647 h 1332"/>
                <a:gd name="T112" fmla="*/ 2147483647 w 3072"/>
                <a:gd name="T113" fmla="*/ 2147483647 h 1332"/>
                <a:gd name="T114" fmla="*/ 2147483647 w 3072"/>
                <a:gd name="T115" fmla="*/ 2147483647 h 1332"/>
                <a:gd name="T116" fmla="*/ 2147483647 w 3072"/>
                <a:gd name="T117" fmla="*/ 2147483647 h 1332"/>
                <a:gd name="T118" fmla="*/ 2147483647 w 3072"/>
                <a:gd name="T119" fmla="*/ 2147483647 h 1332"/>
                <a:gd name="T120" fmla="*/ 2147483647 w 3072"/>
                <a:gd name="T121" fmla="*/ 2147483647 h 133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3072"/>
                <a:gd name="T184" fmla="*/ 0 h 1332"/>
                <a:gd name="T185" fmla="*/ 3072 w 3072"/>
                <a:gd name="T186" fmla="*/ 1332 h 133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3072" h="1332">
                  <a:moveTo>
                    <a:pt x="2454" y="930"/>
                  </a:moveTo>
                  <a:lnTo>
                    <a:pt x="2418" y="966"/>
                  </a:lnTo>
                  <a:lnTo>
                    <a:pt x="2400" y="1002"/>
                  </a:lnTo>
                  <a:lnTo>
                    <a:pt x="2412" y="1002"/>
                  </a:lnTo>
                  <a:lnTo>
                    <a:pt x="2448" y="984"/>
                  </a:lnTo>
                  <a:lnTo>
                    <a:pt x="2460" y="972"/>
                  </a:lnTo>
                  <a:lnTo>
                    <a:pt x="2460" y="954"/>
                  </a:lnTo>
                  <a:lnTo>
                    <a:pt x="2472" y="942"/>
                  </a:lnTo>
                  <a:lnTo>
                    <a:pt x="2460" y="930"/>
                  </a:lnTo>
                  <a:lnTo>
                    <a:pt x="2454" y="930"/>
                  </a:lnTo>
                  <a:close/>
                  <a:moveTo>
                    <a:pt x="2400" y="930"/>
                  </a:moveTo>
                  <a:lnTo>
                    <a:pt x="2388" y="930"/>
                  </a:lnTo>
                  <a:lnTo>
                    <a:pt x="2376" y="936"/>
                  </a:lnTo>
                  <a:lnTo>
                    <a:pt x="2364" y="948"/>
                  </a:lnTo>
                  <a:lnTo>
                    <a:pt x="2364" y="954"/>
                  </a:lnTo>
                  <a:lnTo>
                    <a:pt x="2370" y="966"/>
                  </a:lnTo>
                  <a:lnTo>
                    <a:pt x="2376" y="972"/>
                  </a:lnTo>
                  <a:lnTo>
                    <a:pt x="2406" y="972"/>
                  </a:lnTo>
                  <a:lnTo>
                    <a:pt x="2412" y="960"/>
                  </a:lnTo>
                  <a:lnTo>
                    <a:pt x="2418" y="954"/>
                  </a:lnTo>
                  <a:lnTo>
                    <a:pt x="2418" y="942"/>
                  </a:lnTo>
                  <a:lnTo>
                    <a:pt x="2406" y="936"/>
                  </a:lnTo>
                  <a:lnTo>
                    <a:pt x="2400" y="930"/>
                  </a:lnTo>
                  <a:close/>
                  <a:moveTo>
                    <a:pt x="2316" y="1188"/>
                  </a:moveTo>
                  <a:lnTo>
                    <a:pt x="2328" y="1188"/>
                  </a:lnTo>
                  <a:lnTo>
                    <a:pt x="2340" y="1152"/>
                  </a:lnTo>
                  <a:lnTo>
                    <a:pt x="2322" y="1158"/>
                  </a:lnTo>
                  <a:lnTo>
                    <a:pt x="2316" y="1188"/>
                  </a:lnTo>
                  <a:close/>
                  <a:moveTo>
                    <a:pt x="2388" y="1074"/>
                  </a:moveTo>
                  <a:lnTo>
                    <a:pt x="2370" y="1086"/>
                  </a:lnTo>
                  <a:lnTo>
                    <a:pt x="2382" y="1098"/>
                  </a:lnTo>
                  <a:lnTo>
                    <a:pt x="2388" y="1098"/>
                  </a:lnTo>
                  <a:lnTo>
                    <a:pt x="2382" y="1104"/>
                  </a:lnTo>
                  <a:lnTo>
                    <a:pt x="2376" y="1104"/>
                  </a:lnTo>
                  <a:lnTo>
                    <a:pt x="2364" y="1116"/>
                  </a:lnTo>
                  <a:lnTo>
                    <a:pt x="2358" y="1116"/>
                  </a:lnTo>
                  <a:lnTo>
                    <a:pt x="2352" y="1122"/>
                  </a:lnTo>
                  <a:lnTo>
                    <a:pt x="2352" y="1152"/>
                  </a:lnTo>
                  <a:lnTo>
                    <a:pt x="2358" y="1164"/>
                  </a:lnTo>
                  <a:lnTo>
                    <a:pt x="2358" y="1188"/>
                  </a:lnTo>
                  <a:lnTo>
                    <a:pt x="2370" y="1182"/>
                  </a:lnTo>
                  <a:lnTo>
                    <a:pt x="2376" y="1170"/>
                  </a:lnTo>
                  <a:lnTo>
                    <a:pt x="2388" y="1164"/>
                  </a:lnTo>
                  <a:lnTo>
                    <a:pt x="2394" y="1158"/>
                  </a:lnTo>
                  <a:lnTo>
                    <a:pt x="2394" y="1146"/>
                  </a:lnTo>
                  <a:lnTo>
                    <a:pt x="2382" y="1134"/>
                  </a:lnTo>
                  <a:lnTo>
                    <a:pt x="2394" y="1134"/>
                  </a:lnTo>
                  <a:lnTo>
                    <a:pt x="2412" y="1116"/>
                  </a:lnTo>
                  <a:lnTo>
                    <a:pt x="2412" y="1098"/>
                  </a:lnTo>
                  <a:lnTo>
                    <a:pt x="2388" y="1074"/>
                  </a:lnTo>
                  <a:close/>
                  <a:moveTo>
                    <a:pt x="2562" y="1080"/>
                  </a:moveTo>
                  <a:lnTo>
                    <a:pt x="2550" y="1080"/>
                  </a:lnTo>
                  <a:lnTo>
                    <a:pt x="2550" y="1074"/>
                  </a:lnTo>
                  <a:lnTo>
                    <a:pt x="2544" y="1068"/>
                  </a:lnTo>
                  <a:lnTo>
                    <a:pt x="2538" y="1068"/>
                  </a:lnTo>
                  <a:lnTo>
                    <a:pt x="2532" y="1062"/>
                  </a:lnTo>
                  <a:lnTo>
                    <a:pt x="2520" y="1056"/>
                  </a:lnTo>
                  <a:lnTo>
                    <a:pt x="2514" y="1050"/>
                  </a:lnTo>
                  <a:lnTo>
                    <a:pt x="2514" y="1044"/>
                  </a:lnTo>
                  <a:lnTo>
                    <a:pt x="2520" y="1032"/>
                  </a:lnTo>
                  <a:lnTo>
                    <a:pt x="2520" y="1020"/>
                  </a:lnTo>
                  <a:lnTo>
                    <a:pt x="2526" y="1008"/>
                  </a:lnTo>
                  <a:lnTo>
                    <a:pt x="2532" y="1002"/>
                  </a:lnTo>
                  <a:lnTo>
                    <a:pt x="2532" y="960"/>
                  </a:lnTo>
                  <a:lnTo>
                    <a:pt x="2550" y="924"/>
                  </a:lnTo>
                  <a:lnTo>
                    <a:pt x="2550" y="906"/>
                  </a:lnTo>
                  <a:lnTo>
                    <a:pt x="2544" y="894"/>
                  </a:lnTo>
                  <a:lnTo>
                    <a:pt x="2526" y="876"/>
                  </a:lnTo>
                  <a:lnTo>
                    <a:pt x="2538" y="864"/>
                  </a:lnTo>
                  <a:lnTo>
                    <a:pt x="2538" y="834"/>
                  </a:lnTo>
                  <a:lnTo>
                    <a:pt x="2544" y="828"/>
                  </a:lnTo>
                  <a:lnTo>
                    <a:pt x="2550" y="828"/>
                  </a:lnTo>
                  <a:lnTo>
                    <a:pt x="2556" y="822"/>
                  </a:lnTo>
                  <a:lnTo>
                    <a:pt x="2550" y="816"/>
                  </a:lnTo>
                  <a:lnTo>
                    <a:pt x="2532" y="810"/>
                  </a:lnTo>
                  <a:lnTo>
                    <a:pt x="2520" y="810"/>
                  </a:lnTo>
                  <a:lnTo>
                    <a:pt x="2502" y="816"/>
                  </a:lnTo>
                  <a:lnTo>
                    <a:pt x="2490" y="816"/>
                  </a:lnTo>
                  <a:lnTo>
                    <a:pt x="2484" y="822"/>
                  </a:lnTo>
                  <a:lnTo>
                    <a:pt x="2478" y="822"/>
                  </a:lnTo>
                  <a:lnTo>
                    <a:pt x="2478" y="834"/>
                  </a:lnTo>
                  <a:lnTo>
                    <a:pt x="2460" y="834"/>
                  </a:lnTo>
                  <a:lnTo>
                    <a:pt x="2454" y="840"/>
                  </a:lnTo>
                  <a:lnTo>
                    <a:pt x="2442" y="846"/>
                  </a:lnTo>
                  <a:lnTo>
                    <a:pt x="2430" y="846"/>
                  </a:lnTo>
                  <a:lnTo>
                    <a:pt x="2418" y="852"/>
                  </a:lnTo>
                  <a:lnTo>
                    <a:pt x="2406" y="852"/>
                  </a:lnTo>
                  <a:lnTo>
                    <a:pt x="2400" y="858"/>
                  </a:lnTo>
                  <a:lnTo>
                    <a:pt x="2394" y="858"/>
                  </a:lnTo>
                  <a:lnTo>
                    <a:pt x="2388" y="864"/>
                  </a:lnTo>
                  <a:lnTo>
                    <a:pt x="2376" y="870"/>
                  </a:lnTo>
                  <a:lnTo>
                    <a:pt x="2370" y="876"/>
                  </a:lnTo>
                  <a:lnTo>
                    <a:pt x="2364" y="876"/>
                  </a:lnTo>
                  <a:lnTo>
                    <a:pt x="2364" y="864"/>
                  </a:lnTo>
                  <a:lnTo>
                    <a:pt x="2382" y="846"/>
                  </a:lnTo>
                  <a:lnTo>
                    <a:pt x="2376" y="840"/>
                  </a:lnTo>
                  <a:lnTo>
                    <a:pt x="2364" y="834"/>
                  </a:lnTo>
                  <a:lnTo>
                    <a:pt x="2358" y="828"/>
                  </a:lnTo>
                  <a:lnTo>
                    <a:pt x="2358" y="810"/>
                  </a:lnTo>
                  <a:lnTo>
                    <a:pt x="2352" y="798"/>
                  </a:lnTo>
                  <a:lnTo>
                    <a:pt x="2352" y="792"/>
                  </a:lnTo>
                  <a:lnTo>
                    <a:pt x="2376" y="768"/>
                  </a:lnTo>
                  <a:lnTo>
                    <a:pt x="2340" y="768"/>
                  </a:lnTo>
                  <a:lnTo>
                    <a:pt x="2328" y="780"/>
                  </a:lnTo>
                  <a:lnTo>
                    <a:pt x="2274" y="780"/>
                  </a:lnTo>
                  <a:lnTo>
                    <a:pt x="2274" y="768"/>
                  </a:lnTo>
                  <a:lnTo>
                    <a:pt x="2280" y="756"/>
                  </a:lnTo>
                  <a:lnTo>
                    <a:pt x="2292" y="750"/>
                  </a:lnTo>
                  <a:lnTo>
                    <a:pt x="2298" y="744"/>
                  </a:lnTo>
                  <a:lnTo>
                    <a:pt x="3072" y="108"/>
                  </a:lnTo>
                  <a:lnTo>
                    <a:pt x="3054" y="108"/>
                  </a:lnTo>
                  <a:lnTo>
                    <a:pt x="3054" y="102"/>
                  </a:lnTo>
                  <a:lnTo>
                    <a:pt x="3048" y="90"/>
                  </a:lnTo>
                  <a:lnTo>
                    <a:pt x="3036" y="84"/>
                  </a:lnTo>
                  <a:lnTo>
                    <a:pt x="3030" y="78"/>
                  </a:lnTo>
                  <a:lnTo>
                    <a:pt x="3012" y="78"/>
                  </a:lnTo>
                  <a:lnTo>
                    <a:pt x="2988" y="84"/>
                  </a:lnTo>
                  <a:lnTo>
                    <a:pt x="2964" y="84"/>
                  </a:lnTo>
                  <a:lnTo>
                    <a:pt x="2928" y="96"/>
                  </a:lnTo>
                  <a:lnTo>
                    <a:pt x="2916" y="96"/>
                  </a:lnTo>
                  <a:lnTo>
                    <a:pt x="2892" y="84"/>
                  </a:lnTo>
                  <a:lnTo>
                    <a:pt x="2886" y="78"/>
                  </a:lnTo>
                  <a:lnTo>
                    <a:pt x="2874" y="72"/>
                  </a:lnTo>
                  <a:lnTo>
                    <a:pt x="2784" y="72"/>
                  </a:lnTo>
                  <a:lnTo>
                    <a:pt x="2772" y="66"/>
                  </a:lnTo>
                  <a:lnTo>
                    <a:pt x="2766" y="60"/>
                  </a:lnTo>
                  <a:lnTo>
                    <a:pt x="2748" y="60"/>
                  </a:lnTo>
                  <a:lnTo>
                    <a:pt x="2736" y="54"/>
                  </a:lnTo>
                  <a:lnTo>
                    <a:pt x="2598" y="54"/>
                  </a:lnTo>
                  <a:lnTo>
                    <a:pt x="2598" y="42"/>
                  </a:lnTo>
                  <a:lnTo>
                    <a:pt x="2604" y="36"/>
                  </a:lnTo>
                  <a:lnTo>
                    <a:pt x="2592" y="36"/>
                  </a:lnTo>
                  <a:lnTo>
                    <a:pt x="2574" y="30"/>
                  </a:lnTo>
                  <a:lnTo>
                    <a:pt x="2562" y="30"/>
                  </a:lnTo>
                  <a:lnTo>
                    <a:pt x="2550" y="24"/>
                  </a:lnTo>
                  <a:lnTo>
                    <a:pt x="2532" y="24"/>
                  </a:lnTo>
                  <a:lnTo>
                    <a:pt x="2520" y="30"/>
                  </a:lnTo>
                  <a:lnTo>
                    <a:pt x="2496" y="30"/>
                  </a:lnTo>
                  <a:lnTo>
                    <a:pt x="2490" y="36"/>
                  </a:lnTo>
                  <a:lnTo>
                    <a:pt x="2484" y="36"/>
                  </a:lnTo>
                  <a:lnTo>
                    <a:pt x="2514" y="0"/>
                  </a:lnTo>
                  <a:lnTo>
                    <a:pt x="2430" y="36"/>
                  </a:lnTo>
                  <a:lnTo>
                    <a:pt x="2460" y="0"/>
                  </a:lnTo>
                  <a:lnTo>
                    <a:pt x="2430" y="0"/>
                  </a:lnTo>
                  <a:lnTo>
                    <a:pt x="2418" y="6"/>
                  </a:lnTo>
                  <a:lnTo>
                    <a:pt x="2412" y="12"/>
                  </a:lnTo>
                  <a:lnTo>
                    <a:pt x="2358" y="30"/>
                  </a:lnTo>
                  <a:lnTo>
                    <a:pt x="2232" y="30"/>
                  </a:lnTo>
                  <a:lnTo>
                    <a:pt x="2214" y="36"/>
                  </a:lnTo>
                  <a:lnTo>
                    <a:pt x="2208" y="42"/>
                  </a:lnTo>
                  <a:lnTo>
                    <a:pt x="2184" y="54"/>
                  </a:lnTo>
                  <a:lnTo>
                    <a:pt x="2172" y="54"/>
                  </a:lnTo>
                  <a:lnTo>
                    <a:pt x="2166" y="60"/>
                  </a:lnTo>
                  <a:lnTo>
                    <a:pt x="2046" y="60"/>
                  </a:lnTo>
                  <a:lnTo>
                    <a:pt x="2004" y="72"/>
                  </a:lnTo>
                  <a:lnTo>
                    <a:pt x="1956" y="102"/>
                  </a:lnTo>
                  <a:lnTo>
                    <a:pt x="1902" y="132"/>
                  </a:lnTo>
                  <a:lnTo>
                    <a:pt x="1854" y="144"/>
                  </a:lnTo>
                  <a:lnTo>
                    <a:pt x="1758" y="156"/>
                  </a:lnTo>
                  <a:lnTo>
                    <a:pt x="1722" y="162"/>
                  </a:lnTo>
                  <a:lnTo>
                    <a:pt x="1704" y="162"/>
                  </a:lnTo>
                  <a:lnTo>
                    <a:pt x="1698" y="168"/>
                  </a:lnTo>
                  <a:lnTo>
                    <a:pt x="1644" y="186"/>
                  </a:lnTo>
                  <a:lnTo>
                    <a:pt x="1632" y="192"/>
                  </a:lnTo>
                  <a:lnTo>
                    <a:pt x="1620" y="192"/>
                  </a:lnTo>
                  <a:lnTo>
                    <a:pt x="1620" y="198"/>
                  </a:lnTo>
                  <a:lnTo>
                    <a:pt x="1626" y="204"/>
                  </a:lnTo>
                  <a:lnTo>
                    <a:pt x="1638" y="210"/>
                  </a:lnTo>
                  <a:lnTo>
                    <a:pt x="1650" y="222"/>
                  </a:lnTo>
                  <a:lnTo>
                    <a:pt x="1656" y="222"/>
                  </a:lnTo>
                  <a:lnTo>
                    <a:pt x="1662" y="234"/>
                  </a:lnTo>
                  <a:lnTo>
                    <a:pt x="1662" y="240"/>
                  </a:lnTo>
                  <a:lnTo>
                    <a:pt x="1668" y="252"/>
                  </a:lnTo>
                  <a:lnTo>
                    <a:pt x="1668" y="264"/>
                  </a:lnTo>
                  <a:lnTo>
                    <a:pt x="1662" y="264"/>
                  </a:lnTo>
                  <a:lnTo>
                    <a:pt x="1650" y="270"/>
                  </a:lnTo>
                  <a:lnTo>
                    <a:pt x="1644" y="282"/>
                  </a:lnTo>
                  <a:lnTo>
                    <a:pt x="1734" y="282"/>
                  </a:lnTo>
                  <a:lnTo>
                    <a:pt x="1704" y="318"/>
                  </a:lnTo>
                  <a:lnTo>
                    <a:pt x="1770" y="318"/>
                  </a:lnTo>
                  <a:lnTo>
                    <a:pt x="1764" y="336"/>
                  </a:lnTo>
                  <a:lnTo>
                    <a:pt x="1710" y="336"/>
                  </a:lnTo>
                  <a:lnTo>
                    <a:pt x="1698" y="348"/>
                  </a:lnTo>
                  <a:lnTo>
                    <a:pt x="1632" y="348"/>
                  </a:lnTo>
                  <a:lnTo>
                    <a:pt x="1614" y="354"/>
                  </a:lnTo>
                  <a:lnTo>
                    <a:pt x="1560" y="354"/>
                  </a:lnTo>
                  <a:lnTo>
                    <a:pt x="1554" y="348"/>
                  </a:lnTo>
                  <a:lnTo>
                    <a:pt x="1548" y="348"/>
                  </a:lnTo>
                  <a:lnTo>
                    <a:pt x="1554" y="342"/>
                  </a:lnTo>
                  <a:lnTo>
                    <a:pt x="1560" y="342"/>
                  </a:lnTo>
                  <a:lnTo>
                    <a:pt x="1572" y="330"/>
                  </a:lnTo>
                  <a:lnTo>
                    <a:pt x="1566" y="324"/>
                  </a:lnTo>
                  <a:lnTo>
                    <a:pt x="1458" y="324"/>
                  </a:lnTo>
                  <a:lnTo>
                    <a:pt x="1452" y="330"/>
                  </a:lnTo>
                  <a:lnTo>
                    <a:pt x="1452" y="348"/>
                  </a:lnTo>
                  <a:lnTo>
                    <a:pt x="1434" y="348"/>
                  </a:lnTo>
                  <a:lnTo>
                    <a:pt x="1422" y="354"/>
                  </a:lnTo>
                  <a:lnTo>
                    <a:pt x="1404" y="354"/>
                  </a:lnTo>
                  <a:lnTo>
                    <a:pt x="1386" y="360"/>
                  </a:lnTo>
                  <a:lnTo>
                    <a:pt x="1338" y="360"/>
                  </a:lnTo>
                  <a:lnTo>
                    <a:pt x="1308" y="366"/>
                  </a:lnTo>
                  <a:lnTo>
                    <a:pt x="1254" y="384"/>
                  </a:lnTo>
                  <a:lnTo>
                    <a:pt x="1254" y="390"/>
                  </a:lnTo>
                  <a:lnTo>
                    <a:pt x="1272" y="396"/>
                  </a:lnTo>
                  <a:lnTo>
                    <a:pt x="1284" y="402"/>
                  </a:lnTo>
                  <a:lnTo>
                    <a:pt x="1314" y="402"/>
                  </a:lnTo>
                  <a:lnTo>
                    <a:pt x="1272" y="420"/>
                  </a:lnTo>
                  <a:lnTo>
                    <a:pt x="1260" y="462"/>
                  </a:lnTo>
                  <a:lnTo>
                    <a:pt x="1272" y="462"/>
                  </a:lnTo>
                  <a:lnTo>
                    <a:pt x="1290" y="468"/>
                  </a:lnTo>
                  <a:lnTo>
                    <a:pt x="1338" y="468"/>
                  </a:lnTo>
                  <a:lnTo>
                    <a:pt x="1350" y="462"/>
                  </a:lnTo>
                  <a:lnTo>
                    <a:pt x="1362" y="462"/>
                  </a:lnTo>
                  <a:lnTo>
                    <a:pt x="1410" y="474"/>
                  </a:lnTo>
                  <a:lnTo>
                    <a:pt x="1422" y="456"/>
                  </a:lnTo>
                  <a:lnTo>
                    <a:pt x="1434" y="474"/>
                  </a:lnTo>
                  <a:lnTo>
                    <a:pt x="1446" y="468"/>
                  </a:lnTo>
                  <a:lnTo>
                    <a:pt x="1452" y="462"/>
                  </a:lnTo>
                  <a:lnTo>
                    <a:pt x="1476" y="450"/>
                  </a:lnTo>
                  <a:lnTo>
                    <a:pt x="1482" y="444"/>
                  </a:lnTo>
                  <a:lnTo>
                    <a:pt x="1494" y="444"/>
                  </a:lnTo>
                  <a:lnTo>
                    <a:pt x="1506" y="450"/>
                  </a:lnTo>
                  <a:lnTo>
                    <a:pt x="1524" y="450"/>
                  </a:lnTo>
                  <a:lnTo>
                    <a:pt x="1536" y="444"/>
                  </a:lnTo>
                  <a:lnTo>
                    <a:pt x="1542" y="438"/>
                  </a:lnTo>
                  <a:lnTo>
                    <a:pt x="1554" y="432"/>
                  </a:lnTo>
                  <a:lnTo>
                    <a:pt x="1560" y="432"/>
                  </a:lnTo>
                  <a:lnTo>
                    <a:pt x="1566" y="426"/>
                  </a:lnTo>
                  <a:lnTo>
                    <a:pt x="1566" y="450"/>
                  </a:lnTo>
                  <a:lnTo>
                    <a:pt x="1560" y="462"/>
                  </a:lnTo>
                  <a:lnTo>
                    <a:pt x="1554" y="468"/>
                  </a:lnTo>
                  <a:lnTo>
                    <a:pt x="1500" y="468"/>
                  </a:lnTo>
                  <a:lnTo>
                    <a:pt x="1506" y="498"/>
                  </a:lnTo>
                  <a:lnTo>
                    <a:pt x="1494" y="504"/>
                  </a:lnTo>
                  <a:lnTo>
                    <a:pt x="1488" y="516"/>
                  </a:lnTo>
                  <a:lnTo>
                    <a:pt x="1476" y="522"/>
                  </a:lnTo>
                  <a:lnTo>
                    <a:pt x="1464" y="534"/>
                  </a:lnTo>
                  <a:lnTo>
                    <a:pt x="1446" y="540"/>
                  </a:lnTo>
                  <a:lnTo>
                    <a:pt x="1380" y="540"/>
                  </a:lnTo>
                  <a:lnTo>
                    <a:pt x="1362" y="522"/>
                  </a:lnTo>
                  <a:lnTo>
                    <a:pt x="1344" y="534"/>
                  </a:lnTo>
                  <a:lnTo>
                    <a:pt x="1344" y="546"/>
                  </a:lnTo>
                  <a:lnTo>
                    <a:pt x="1338" y="546"/>
                  </a:lnTo>
                  <a:lnTo>
                    <a:pt x="1332" y="552"/>
                  </a:lnTo>
                  <a:lnTo>
                    <a:pt x="1320" y="558"/>
                  </a:lnTo>
                  <a:lnTo>
                    <a:pt x="1302" y="564"/>
                  </a:lnTo>
                  <a:lnTo>
                    <a:pt x="1290" y="570"/>
                  </a:lnTo>
                  <a:lnTo>
                    <a:pt x="1266" y="570"/>
                  </a:lnTo>
                  <a:lnTo>
                    <a:pt x="1242" y="558"/>
                  </a:lnTo>
                  <a:lnTo>
                    <a:pt x="1236" y="558"/>
                  </a:lnTo>
                  <a:lnTo>
                    <a:pt x="1140" y="606"/>
                  </a:lnTo>
                  <a:lnTo>
                    <a:pt x="1122" y="624"/>
                  </a:lnTo>
                  <a:lnTo>
                    <a:pt x="1116" y="606"/>
                  </a:lnTo>
                  <a:lnTo>
                    <a:pt x="1080" y="624"/>
                  </a:lnTo>
                  <a:lnTo>
                    <a:pt x="1068" y="624"/>
                  </a:lnTo>
                  <a:lnTo>
                    <a:pt x="1044" y="636"/>
                  </a:lnTo>
                  <a:lnTo>
                    <a:pt x="1020" y="660"/>
                  </a:lnTo>
                  <a:lnTo>
                    <a:pt x="990" y="648"/>
                  </a:lnTo>
                  <a:lnTo>
                    <a:pt x="990" y="672"/>
                  </a:lnTo>
                  <a:lnTo>
                    <a:pt x="984" y="666"/>
                  </a:lnTo>
                  <a:lnTo>
                    <a:pt x="972" y="666"/>
                  </a:lnTo>
                  <a:lnTo>
                    <a:pt x="966" y="672"/>
                  </a:lnTo>
                  <a:lnTo>
                    <a:pt x="966" y="690"/>
                  </a:lnTo>
                  <a:lnTo>
                    <a:pt x="954" y="708"/>
                  </a:lnTo>
                  <a:lnTo>
                    <a:pt x="1014" y="684"/>
                  </a:lnTo>
                  <a:lnTo>
                    <a:pt x="990" y="702"/>
                  </a:lnTo>
                  <a:lnTo>
                    <a:pt x="990" y="714"/>
                  </a:lnTo>
                  <a:lnTo>
                    <a:pt x="972" y="726"/>
                  </a:lnTo>
                  <a:lnTo>
                    <a:pt x="1026" y="726"/>
                  </a:lnTo>
                  <a:lnTo>
                    <a:pt x="1032" y="732"/>
                  </a:lnTo>
                  <a:lnTo>
                    <a:pt x="1032" y="738"/>
                  </a:lnTo>
                  <a:lnTo>
                    <a:pt x="1020" y="744"/>
                  </a:lnTo>
                  <a:lnTo>
                    <a:pt x="984" y="744"/>
                  </a:lnTo>
                  <a:lnTo>
                    <a:pt x="960" y="750"/>
                  </a:lnTo>
                  <a:lnTo>
                    <a:pt x="972" y="738"/>
                  </a:lnTo>
                  <a:lnTo>
                    <a:pt x="960" y="732"/>
                  </a:lnTo>
                  <a:lnTo>
                    <a:pt x="954" y="732"/>
                  </a:lnTo>
                  <a:lnTo>
                    <a:pt x="948" y="738"/>
                  </a:lnTo>
                  <a:lnTo>
                    <a:pt x="936" y="744"/>
                  </a:lnTo>
                  <a:lnTo>
                    <a:pt x="930" y="750"/>
                  </a:lnTo>
                  <a:lnTo>
                    <a:pt x="924" y="750"/>
                  </a:lnTo>
                  <a:lnTo>
                    <a:pt x="918" y="756"/>
                  </a:lnTo>
                  <a:lnTo>
                    <a:pt x="924" y="756"/>
                  </a:lnTo>
                  <a:lnTo>
                    <a:pt x="930" y="762"/>
                  </a:lnTo>
                  <a:lnTo>
                    <a:pt x="930" y="768"/>
                  </a:lnTo>
                  <a:lnTo>
                    <a:pt x="924" y="774"/>
                  </a:lnTo>
                  <a:lnTo>
                    <a:pt x="924" y="780"/>
                  </a:lnTo>
                  <a:lnTo>
                    <a:pt x="918" y="792"/>
                  </a:lnTo>
                  <a:lnTo>
                    <a:pt x="918" y="804"/>
                  </a:lnTo>
                  <a:lnTo>
                    <a:pt x="990" y="804"/>
                  </a:lnTo>
                  <a:lnTo>
                    <a:pt x="1038" y="774"/>
                  </a:lnTo>
                  <a:lnTo>
                    <a:pt x="1104" y="750"/>
                  </a:lnTo>
                  <a:lnTo>
                    <a:pt x="1098" y="750"/>
                  </a:lnTo>
                  <a:lnTo>
                    <a:pt x="1092" y="756"/>
                  </a:lnTo>
                  <a:lnTo>
                    <a:pt x="1080" y="762"/>
                  </a:lnTo>
                  <a:lnTo>
                    <a:pt x="1062" y="768"/>
                  </a:lnTo>
                  <a:lnTo>
                    <a:pt x="1050" y="780"/>
                  </a:lnTo>
                  <a:lnTo>
                    <a:pt x="1038" y="786"/>
                  </a:lnTo>
                  <a:lnTo>
                    <a:pt x="1026" y="798"/>
                  </a:lnTo>
                  <a:lnTo>
                    <a:pt x="1026" y="816"/>
                  </a:lnTo>
                  <a:lnTo>
                    <a:pt x="1020" y="828"/>
                  </a:lnTo>
                  <a:lnTo>
                    <a:pt x="990" y="828"/>
                  </a:lnTo>
                  <a:lnTo>
                    <a:pt x="978" y="834"/>
                  </a:lnTo>
                  <a:lnTo>
                    <a:pt x="972" y="852"/>
                  </a:lnTo>
                  <a:lnTo>
                    <a:pt x="966" y="864"/>
                  </a:lnTo>
                  <a:lnTo>
                    <a:pt x="954" y="870"/>
                  </a:lnTo>
                  <a:lnTo>
                    <a:pt x="942" y="882"/>
                  </a:lnTo>
                  <a:lnTo>
                    <a:pt x="930" y="888"/>
                  </a:lnTo>
                  <a:lnTo>
                    <a:pt x="924" y="894"/>
                  </a:lnTo>
                  <a:lnTo>
                    <a:pt x="978" y="888"/>
                  </a:lnTo>
                  <a:lnTo>
                    <a:pt x="972" y="906"/>
                  </a:lnTo>
                  <a:lnTo>
                    <a:pt x="978" y="894"/>
                  </a:lnTo>
                  <a:lnTo>
                    <a:pt x="990" y="888"/>
                  </a:lnTo>
                  <a:lnTo>
                    <a:pt x="1002" y="876"/>
                  </a:lnTo>
                  <a:lnTo>
                    <a:pt x="1026" y="864"/>
                  </a:lnTo>
                  <a:lnTo>
                    <a:pt x="1038" y="864"/>
                  </a:lnTo>
                  <a:lnTo>
                    <a:pt x="1050" y="870"/>
                  </a:lnTo>
                  <a:lnTo>
                    <a:pt x="1056" y="870"/>
                  </a:lnTo>
                  <a:lnTo>
                    <a:pt x="1056" y="876"/>
                  </a:lnTo>
                  <a:lnTo>
                    <a:pt x="1050" y="876"/>
                  </a:lnTo>
                  <a:lnTo>
                    <a:pt x="1074" y="870"/>
                  </a:lnTo>
                  <a:lnTo>
                    <a:pt x="1068" y="876"/>
                  </a:lnTo>
                  <a:lnTo>
                    <a:pt x="1068" y="906"/>
                  </a:lnTo>
                  <a:lnTo>
                    <a:pt x="1074" y="912"/>
                  </a:lnTo>
                  <a:lnTo>
                    <a:pt x="1092" y="912"/>
                  </a:lnTo>
                  <a:lnTo>
                    <a:pt x="1098" y="900"/>
                  </a:lnTo>
                  <a:lnTo>
                    <a:pt x="1110" y="894"/>
                  </a:lnTo>
                  <a:lnTo>
                    <a:pt x="1116" y="888"/>
                  </a:lnTo>
                  <a:lnTo>
                    <a:pt x="1122" y="876"/>
                  </a:lnTo>
                  <a:lnTo>
                    <a:pt x="1164" y="858"/>
                  </a:lnTo>
                  <a:lnTo>
                    <a:pt x="1176" y="870"/>
                  </a:lnTo>
                  <a:lnTo>
                    <a:pt x="1146" y="870"/>
                  </a:lnTo>
                  <a:lnTo>
                    <a:pt x="1140" y="876"/>
                  </a:lnTo>
                  <a:lnTo>
                    <a:pt x="1140" y="882"/>
                  </a:lnTo>
                  <a:lnTo>
                    <a:pt x="1134" y="888"/>
                  </a:lnTo>
                  <a:lnTo>
                    <a:pt x="1134" y="894"/>
                  </a:lnTo>
                  <a:lnTo>
                    <a:pt x="1152" y="894"/>
                  </a:lnTo>
                  <a:lnTo>
                    <a:pt x="1164" y="888"/>
                  </a:lnTo>
                  <a:lnTo>
                    <a:pt x="1182" y="888"/>
                  </a:lnTo>
                  <a:lnTo>
                    <a:pt x="1200" y="882"/>
                  </a:lnTo>
                  <a:lnTo>
                    <a:pt x="1218" y="882"/>
                  </a:lnTo>
                  <a:lnTo>
                    <a:pt x="1224" y="876"/>
                  </a:lnTo>
                  <a:lnTo>
                    <a:pt x="1230" y="876"/>
                  </a:lnTo>
                  <a:lnTo>
                    <a:pt x="1272" y="858"/>
                  </a:lnTo>
                  <a:lnTo>
                    <a:pt x="1224" y="882"/>
                  </a:lnTo>
                  <a:lnTo>
                    <a:pt x="1224" y="894"/>
                  </a:lnTo>
                  <a:lnTo>
                    <a:pt x="1212" y="894"/>
                  </a:lnTo>
                  <a:lnTo>
                    <a:pt x="1200" y="900"/>
                  </a:lnTo>
                  <a:lnTo>
                    <a:pt x="1188" y="900"/>
                  </a:lnTo>
                  <a:lnTo>
                    <a:pt x="1176" y="906"/>
                  </a:lnTo>
                  <a:lnTo>
                    <a:pt x="1170" y="912"/>
                  </a:lnTo>
                  <a:lnTo>
                    <a:pt x="1158" y="918"/>
                  </a:lnTo>
                  <a:lnTo>
                    <a:pt x="1152" y="930"/>
                  </a:lnTo>
                  <a:lnTo>
                    <a:pt x="1122" y="930"/>
                  </a:lnTo>
                  <a:lnTo>
                    <a:pt x="1086" y="960"/>
                  </a:lnTo>
                  <a:lnTo>
                    <a:pt x="1086" y="978"/>
                  </a:lnTo>
                  <a:lnTo>
                    <a:pt x="1038" y="978"/>
                  </a:lnTo>
                  <a:lnTo>
                    <a:pt x="1032" y="984"/>
                  </a:lnTo>
                  <a:lnTo>
                    <a:pt x="1020" y="984"/>
                  </a:lnTo>
                  <a:lnTo>
                    <a:pt x="1002" y="990"/>
                  </a:lnTo>
                  <a:lnTo>
                    <a:pt x="990" y="996"/>
                  </a:lnTo>
                  <a:lnTo>
                    <a:pt x="978" y="996"/>
                  </a:lnTo>
                  <a:lnTo>
                    <a:pt x="966" y="1008"/>
                  </a:lnTo>
                  <a:lnTo>
                    <a:pt x="966" y="1020"/>
                  </a:lnTo>
                  <a:lnTo>
                    <a:pt x="960" y="1026"/>
                  </a:lnTo>
                  <a:lnTo>
                    <a:pt x="960" y="1038"/>
                  </a:lnTo>
                  <a:lnTo>
                    <a:pt x="876" y="1038"/>
                  </a:lnTo>
                  <a:lnTo>
                    <a:pt x="858" y="1044"/>
                  </a:lnTo>
                  <a:lnTo>
                    <a:pt x="828" y="1062"/>
                  </a:lnTo>
                  <a:lnTo>
                    <a:pt x="804" y="1080"/>
                  </a:lnTo>
                  <a:lnTo>
                    <a:pt x="780" y="1092"/>
                  </a:lnTo>
                  <a:lnTo>
                    <a:pt x="774" y="1098"/>
                  </a:lnTo>
                  <a:lnTo>
                    <a:pt x="750" y="1104"/>
                  </a:lnTo>
                  <a:lnTo>
                    <a:pt x="738" y="1122"/>
                  </a:lnTo>
                  <a:lnTo>
                    <a:pt x="732" y="1104"/>
                  </a:lnTo>
                  <a:lnTo>
                    <a:pt x="672" y="1104"/>
                  </a:lnTo>
                  <a:lnTo>
                    <a:pt x="648" y="1116"/>
                  </a:lnTo>
                  <a:lnTo>
                    <a:pt x="630" y="1122"/>
                  </a:lnTo>
                  <a:lnTo>
                    <a:pt x="624" y="1128"/>
                  </a:lnTo>
                  <a:lnTo>
                    <a:pt x="606" y="1128"/>
                  </a:lnTo>
                  <a:lnTo>
                    <a:pt x="606" y="1140"/>
                  </a:lnTo>
                  <a:lnTo>
                    <a:pt x="576" y="1146"/>
                  </a:lnTo>
                  <a:lnTo>
                    <a:pt x="564" y="1152"/>
                  </a:lnTo>
                  <a:lnTo>
                    <a:pt x="540" y="1152"/>
                  </a:lnTo>
                  <a:lnTo>
                    <a:pt x="516" y="1170"/>
                  </a:lnTo>
                  <a:lnTo>
                    <a:pt x="522" y="1182"/>
                  </a:lnTo>
                  <a:lnTo>
                    <a:pt x="540" y="1164"/>
                  </a:lnTo>
                  <a:lnTo>
                    <a:pt x="558" y="1176"/>
                  </a:lnTo>
                  <a:lnTo>
                    <a:pt x="582" y="1158"/>
                  </a:lnTo>
                  <a:lnTo>
                    <a:pt x="582" y="1170"/>
                  </a:lnTo>
                  <a:lnTo>
                    <a:pt x="594" y="1170"/>
                  </a:lnTo>
                  <a:lnTo>
                    <a:pt x="606" y="1164"/>
                  </a:lnTo>
                  <a:lnTo>
                    <a:pt x="618" y="1164"/>
                  </a:lnTo>
                  <a:lnTo>
                    <a:pt x="642" y="1140"/>
                  </a:lnTo>
                  <a:lnTo>
                    <a:pt x="654" y="1134"/>
                  </a:lnTo>
                  <a:lnTo>
                    <a:pt x="666" y="1122"/>
                  </a:lnTo>
                  <a:lnTo>
                    <a:pt x="684" y="1122"/>
                  </a:lnTo>
                  <a:lnTo>
                    <a:pt x="684" y="1134"/>
                  </a:lnTo>
                  <a:lnTo>
                    <a:pt x="690" y="1140"/>
                  </a:lnTo>
                  <a:lnTo>
                    <a:pt x="708" y="1140"/>
                  </a:lnTo>
                  <a:lnTo>
                    <a:pt x="732" y="1128"/>
                  </a:lnTo>
                  <a:lnTo>
                    <a:pt x="744" y="1128"/>
                  </a:lnTo>
                  <a:lnTo>
                    <a:pt x="756" y="1122"/>
                  </a:lnTo>
                  <a:lnTo>
                    <a:pt x="762" y="1116"/>
                  </a:lnTo>
                  <a:lnTo>
                    <a:pt x="768" y="1116"/>
                  </a:lnTo>
                  <a:lnTo>
                    <a:pt x="804" y="1128"/>
                  </a:lnTo>
                  <a:lnTo>
                    <a:pt x="822" y="1110"/>
                  </a:lnTo>
                  <a:lnTo>
                    <a:pt x="834" y="1110"/>
                  </a:lnTo>
                  <a:lnTo>
                    <a:pt x="852" y="1104"/>
                  </a:lnTo>
                  <a:lnTo>
                    <a:pt x="870" y="1104"/>
                  </a:lnTo>
                  <a:lnTo>
                    <a:pt x="894" y="1092"/>
                  </a:lnTo>
                  <a:lnTo>
                    <a:pt x="918" y="1068"/>
                  </a:lnTo>
                  <a:lnTo>
                    <a:pt x="942" y="1056"/>
                  </a:lnTo>
                  <a:lnTo>
                    <a:pt x="972" y="1056"/>
                  </a:lnTo>
                  <a:lnTo>
                    <a:pt x="978" y="1044"/>
                  </a:lnTo>
                  <a:lnTo>
                    <a:pt x="1014" y="1044"/>
                  </a:lnTo>
                  <a:lnTo>
                    <a:pt x="1026" y="1038"/>
                  </a:lnTo>
                  <a:lnTo>
                    <a:pt x="1032" y="1038"/>
                  </a:lnTo>
                  <a:lnTo>
                    <a:pt x="1038" y="1032"/>
                  </a:lnTo>
                  <a:lnTo>
                    <a:pt x="1050" y="1032"/>
                  </a:lnTo>
                  <a:lnTo>
                    <a:pt x="1086" y="1020"/>
                  </a:lnTo>
                  <a:lnTo>
                    <a:pt x="1110" y="1008"/>
                  </a:lnTo>
                  <a:lnTo>
                    <a:pt x="1122" y="996"/>
                  </a:lnTo>
                  <a:lnTo>
                    <a:pt x="1134" y="990"/>
                  </a:lnTo>
                  <a:lnTo>
                    <a:pt x="1140" y="984"/>
                  </a:lnTo>
                  <a:lnTo>
                    <a:pt x="1206" y="972"/>
                  </a:lnTo>
                  <a:lnTo>
                    <a:pt x="1260" y="942"/>
                  </a:lnTo>
                  <a:lnTo>
                    <a:pt x="1296" y="942"/>
                  </a:lnTo>
                  <a:lnTo>
                    <a:pt x="1314" y="936"/>
                  </a:lnTo>
                  <a:lnTo>
                    <a:pt x="1326" y="936"/>
                  </a:lnTo>
                  <a:lnTo>
                    <a:pt x="1338" y="930"/>
                  </a:lnTo>
                  <a:lnTo>
                    <a:pt x="1368" y="900"/>
                  </a:lnTo>
                  <a:lnTo>
                    <a:pt x="1380" y="900"/>
                  </a:lnTo>
                  <a:lnTo>
                    <a:pt x="1404" y="888"/>
                  </a:lnTo>
                  <a:lnTo>
                    <a:pt x="1416" y="888"/>
                  </a:lnTo>
                  <a:lnTo>
                    <a:pt x="1428" y="882"/>
                  </a:lnTo>
                  <a:lnTo>
                    <a:pt x="1434" y="876"/>
                  </a:lnTo>
                  <a:lnTo>
                    <a:pt x="1434" y="864"/>
                  </a:lnTo>
                  <a:lnTo>
                    <a:pt x="1422" y="864"/>
                  </a:lnTo>
                  <a:lnTo>
                    <a:pt x="1428" y="858"/>
                  </a:lnTo>
                  <a:lnTo>
                    <a:pt x="1452" y="846"/>
                  </a:lnTo>
                  <a:lnTo>
                    <a:pt x="1458" y="840"/>
                  </a:lnTo>
                  <a:lnTo>
                    <a:pt x="1470" y="834"/>
                  </a:lnTo>
                  <a:lnTo>
                    <a:pt x="1476" y="828"/>
                  </a:lnTo>
                  <a:lnTo>
                    <a:pt x="1488" y="828"/>
                  </a:lnTo>
                  <a:lnTo>
                    <a:pt x="1500" y="822"/>
                  </a:lnTo>
                  <a:lnTo>
                    <a:pt x="1512" y="822"/>
                  </a:lnTo>
                  <a:lnTo>
                    <a:pt x="1518" y="816"/>
                  </a:lnTo>
                  <a:lnTo>
                    <a:pt x="1524" y="816"/>
                  </a:lnTo>
                  <a:lnTo>
                    <a:pt x="1596" y="786"/>
                  </a:lnTo>
                  <a:lnTo>
                    <a:pt x="1590" y="768"/>
                  </a:lnTo>
                  <a:lnTo>
                    <a:pt x="1602" y="768"/>
                  </a:lnTo>
                  <a:lnTo>
                    <a:pt x="1608" y="774"/>
                  </a:lnTo>
                  <a:lnTo>
                    <a:pt x="1626" y="774"/>
                  </a:lnTo>
                  <a:lnTo>
                    <a:pt x="1638" y="762"/>
                  </a:lnTo>
                  <a:lnTo>
                    <a:pt x="1650" y="762"/>
                  </a:lnTo>
                  <a:lnTo>
                    <a:pt x="1674" y="750"/>
                  </a:lnTo>
                  <a:lnTo>
                    <a:pt x="1680" y="744"/>
                  </a:lnTo>
                  <a:lnTo>
                    <a:pt x="1704" y="732"/>
                  </a:lnTo>
                  <a:lnTo>
                    <a:pt x="1740" y="720"/>
                  </a:lnTo>
                  <a:lnTo>
                    <a:pt x="1770" y="708"/>
                  </a:lnTo>
                  <a:lnTo>
                    <a:pt x="1794" y="702"/>
                  </a:lnTo>
                  <a:lnTo>
                    <a:pt x="1812" y="702"/>
                  </a:lnTo>
                  <a:lnTo>
                    <a:pt x="1818" y="708"/>
                  </a:lnTo>
                  <a:lnTo>
                    <a:pt x="1842" y="720"/>
                  </a:lnTo>
                  <a:lnTo>
                    <a:pt x="1848" y="726"/>
                  </a:lnTo>
                  <a:lnTo>
                    <a:pt x="1812" y="726"/>
                  </a:lnTo>
                  <a:lnTo>
                    <a:pt x="1794" y="714"/>
                  </a:lnTo>
                  <a:lnTo>
                    <a:pt x="1758" y="738"/>
                  </a:lnTo>
                  <a:lnTo>
                    <a:pt x="1728" y="738"/>
                  </a:lnTo>
                  <a:lnTo>
                    <a:pt x="1722" y="744"/>
                  </a:lnTo>
                  <a:lnTo>
                    <a:pt x="1710" y="750"/>
                  </a:lnTo>
                  <a:lnTo>
                    <a:pt x="1704" y="762"/>
                  </a:lnTo>
                  <a:lnTo>
                    <a:pt x="1692" y="768"/>
                  </a:lnTo>
                  <a:lnTo>
                    <a:pt x="1686" y="774"/>
                  </a:lnTo>
                  <a:lnTo>
                    <a:pt x="1680" y="774"/>
                  </a:lnTo>
                  <a:lnTo>
                    <a:pt x="1668" y="780"/>
                  </a:lnTo>
                  <a:lnTo>
                    <a:pt x="1656" y="780"/>
                  </a:lnTo>
                  <a:lnTo>
                    <a:pt x="1638" y="786"/>
                  </a:lnTo>
                  <a:lnTo>
                    <a:pt x="1614" y="798"/>
                  </a:lnTo>
                  <a:lnTo>
                    <a:pt x="1614" y="804"/>
                  </a:lnTo>
                  <a:lnTo>
                    <a:pt x="1620" y="810"/>
                  </a:lnTo>
                  <a:lnTo>
                    <a:pt x="1632" y="816"/>
                  </a:lnTo>
                  <a:lnTo>
                    <a:pt x="1650" y="816"/>
                  </a:lnTo>
                  <a:lnTo>
                    <a:pt x="1644" y="816"/>
                  </a:lnTo>
                  <a:lnTo>
                    <a:pt x="1638" y="822"/>
                  </a:lnTo>
                  <a:lnTo>
                    <a:pt x="1632" y="822"/>
                  </a:lnTo>
                  <a:lnTo>
                    <a:pt x="1620" y="828"/>
                  </a:lnTo>
                  <a:lnTo>
                    <a:pt x="1572" y="828"/>
                  </a:lnTo>
                  <a:lnTo>
                    <a:pt x="1566" y="834"/>
                  </a:lnTo>
                  <a:lnTo>
                    <a:pt x="1560" y="834"/>
                  </a:lnTo>
                  <a:lnTo>
                    <a:pt x="1560" y="846"/>
                  </a:lnTo>
                  <a:lnTo>
                    <a:pt x="1572" y="858"/>
                  </a:lnTo>
                  <a:lnTo>
                    <a:pt x="1584" y="858"/>
                  </a:lnTo>
                  <a:lnTo>
                    <a:pt x="1596" y="852"/>
                  </a:lnTo>
                  <a:lnTo>
                    <a:pt x="1638" y="834"/>
                  </a:lnTo>
                  <a:lnTo>
                    <a:pt x="1680" y="810"/>
                  </a:lnTo>
                  <a:lnTo>
                    <a:pt x="1722" y="798"/>
                  </a:lnTo>
                  <a:lnTo>
                    <a:pt x="1788" y="798"/>
                  </a:lnTo>
                  <a:lnTo>
                    <a:pt x="1818" y="792"/>
                  </a:lnTo>
                  <a:lnTo>
                    <a:pt x="1824" y="786"/>
                  </a:lnTo>
                  <a:lnTo>
                    <a:pt x="1848" y="774"/>
                  </a:lnTo>
                  <a:lnTo>
                    <a:pt x="1854" y="762"/>
                  </a:lnTo>
                  <a:lnTo>
                    <a:pt x="1866" y="756"/>
                  </a:lnTo>
                  <a:lnTo>
                    <a:pt x="1872" y="750"/>
                  </a:lnTo>
                  <a:lnTo>
                    <a:pt x="1866" y="738"/>
                  </a:lnTo>
                  <a:lnTo>
                    <a:pt x="1878" y="732"/>
                  </a:lnTo>
                  <a:lnTo>
                    <a:pt x="1908" y="720"/>
                  </a:lnTo>
                  <a:lnTo>
                    <a:pt x="1944" y="714"/>
                  </a:lnTo>
                  <a:lnTo>
                    <a:pt x="1962" y="708"/>
                  </a:lnTo>
                  <a:lnTo>
                    <a:pt x="1968" y="708"/>
                  </a:lnTo>
                  <a:lnTo>
                    <a:pt x="1980" y="720"/>
                  </a:lnTo>
                  <a:lnTo>
                    <a:pt x="1980" y="726"/>
                  </a:lnTo>
                  <a:lnTo>
                    <a:pt x="2046" y="702"/>
                  </a:lnTo>
                  <a:lnTo>
                    <a:pt x="2004" y="738"/>
                  </a:lnTo>
                  <a:lnTo>
                    <a:pt x="2022" y="744"/>
                  </a:lnTo>
                  <a:lnTo>
                    <a:pt x="2022" y="762"/>
                  </a:lnTo>
                  <a:lnTo>
                    <a:pt x="2028" y="762"/>
                  </a:lnTo>
                  <a:lnTo>
                    <a:pt x="2034" y="756"/>
                  </a:lnTo>
                  <a:lnTo>
                    <a:pt x="2094" y="726"/>
                  </a:lnTo>
                  <a:lnTo>
                    <a:pt x="2082" y="732"/>
                  </a:lnTo>
                  <a:lnTo>
                    <a:pt x="2076" y="744"/>
                  </a:lnTo>
                  <a:lnTo>
                    <a:pt x="2064" y="750"/>
                  </a:lnTo>
                  <a:lnTo>
                    <a:pt x="2058" y="762"/>
                  </a:lnTo>
                  <a:lnTo>
                    <a:pt x="2046" y="774"/>
                  </a:lnTo>
                  <a:lnTo>
                    <a:pt x="2052" y="780"/>
                  </a:lnTo>
                  <a:lnTo>
                    <a:pt x="2064" y="780"/>
                  </a:lnTo>
                  <a:lnTo>
                    <a:pt x="2076" y="786"/>
                  </a:lnTo>
                  <a:lnTo>
                    <a:pt x="2106" y="786"/>
                  </a:lnTo>
                  <a:lnTo>
                    <a:pt x="2208" y="798"/>
                  </a:lnTo>
                  <a:lnTo>
                    <a:pt x="2238" y="780"/>
                  </a:lnTo>
                  <a:lnTo>
                    <a:pt x="2232" y="786"/>
                  </a:lnTo>
                  <a:lnTo>
                    <a:pt x="2232" y="810"/>
                  </a:lnTo>
                  <a:lnTo>
                    <a:pt x="2298" y="810"/>
                  </a:lnTo>
                  <a:lnTo>
                    <a:pt x="2334" y="804"/>
                  </a:lnTo>
                  <a:lnTo>
                    <a:pt x="2328" y="804"/>
                  </a:lnTo>
                  <a:lnTo>
                    <a:pt x="2322" y="810"/>
                  </a:lnTo>
                  <a:lnTo>
                    <a:pt x="2310" y="810"/>
                  </a:lnTo>
                  <a:lnTo>
                    <a:pt x="2286" y="822"/>
                  </a:lnTo>
                  <a:lnTo>
                    <a:pt x="2280" y="828"/>
                  </a:lnTo>
                  <a:lnTo>
                    <a:pt x="2280" y="834"/>
                  </a:lnTo>
                  <a:lnTo>
                    <a:pt x="2292" y="846"/>
                  </a:lnTo>
                  <a:lnTo>
                    <a:pt x="2304" y="852"/>
                  </a:lnTo>
                  <a:lnTo>
                    <a:pt x="2310" y="858"/>
                  </a:lnTo>
                  <a:lnTo>
                    <a:pt x="2310" y="882"/>
                  </a:lnTo>
                  <a:lnTo>
                    <a:pt x="2316" y="888"/>
                  </a:lnTo>
                  <a:lnTo>
                    <a:pt x="2316" y="900"/>
                  </a:lnTo>
                  <a:lnTo>
                    <a:pt x="2322" y="912"/>
                  </a:lnTo>
                  <a:lnTo>
                    <a:pt x="2358" y="912"/>
                  </a:lnTo>
                  <a:lnTo>
                    <a:pt x="2370" y="906"/>
                  </a:lnTo>
                  <a:lnTo>
                    <a:pt x="2388" y="906"/>
                  </a:lnTo>
                  <a:lnTo>
                    <a:pt x="2382" y="876"/>
                  </a:lnTo>
                  <a:lnTo>
                    <a:pt x="2400" y="870"/>
                  </a:lnTo>
                  <a:lnTo>
                    <a:pt x="2412" y="888"/>
                  </a:lnTo>
                  <a:lnTo>
                    <a:pt x="2442" y="876"/>
                  </a:lnTo>
                  <a:lnTo>
                    <a:pt x="2430" y="888"/>
                  </a:lnTo>
                  <a:lnTo>
                    <a:pt x="2430" y="900"/>
                  </a:lnTo>
                  <a:lnTo>
                    <a:pt x="2424" y="906"/>
                  </a:lnTo>
                  <a:lnTo>
                    <a:pt x="2424" y="912"/>
                  </a:lnTo>
                  <a:lnTo>
                    <a:pt x="2430" y="918"/>
                  </a:lnTo>
                  <a:lnTo>
                    <a:pt x="2436" y="918"/>
                  </a:lnTo>
                  <a:lnTo>
                    <a:pt x="2448" y="912"/>
                  </a:lnTo>
                  <a:lnTo>
                    <a:pt x="2454" y="906"/>
                  </a:lnTo>
                  <a:lnTo>
                    <a:pt x="2460" y="894"/>
                  </a:lnTo>
                  <a:lnTo>
                    <a:pt x="2466" y="888"/>
                  </a:lnTo>
                  <a:lnTo>
                    <a:pt x="2472" y="876"/>
                  </a:lnTo>
                  <a:lnTo>
                    <a:pt x="2502" y="834"/>
                  </a:lnTo>
                  <a:lnTo>
                    <a:pt x="2478" y="900"/>
                  </a:lnTo>
                  <a:lnTo>
                    <a:pt x="2484" y="924"/>
                  </a:lnTo>
                  <a:lnTo>
                    <a:pt x="2520" y="912"/>
                  </a:lnTo>
                  <a:lnTo>
                    <a:pt x="2496" y="936"/>
                  </a:lnTo>
                  <a:lnTo>
                    <a:pt x="2520" y="954"/>
                  </a:lnTo>
                  <a:lnTo>
                    <a:pt x="2502" y="954"/>
                  </a:lnTo>
                  <a:lnTo>
                    <a:pt x="2502" y="972"/>
                  </a:lnTo>
                  <a:lnTo>
                    <a:pt x="2472" y="990"/>
                  </a:lnTo>
                  <a:lnTo>
                    <a:pt x="2454" y="1002"/>
                  </a:lnTo>
                  <a:lnTo>
                    <a:pt x="2484" y="1020"/>
                  </a:lnTo>
                  <a:lnTo>
                    <a:pt x="2478" y="1050"/>
                  </a:lnTo>
                  <a:lnTo>
                    <a:pt x="2460" y="1068"/>
                  </a:lnTo>
                  <a:lnTo>
                    <a:pt x="2478" y="1080"/>
                  </a:lnTo>
                  <a:lnTo>
                    <a:pt x="2460" y="1098"/>
                  </a:lnTo>
                  <a:lnTo>
                    <a:pt x="2490" y="1098"/>
                  </a:lnTo>
                  <a:lnTo>
                    <a:pt x="2526" y="1086"/>
                  </a:lnTo>
                  <a:lnTo>
                    <a:pt x="2496" y="1122"/>
                  </a:lnTo>
                  <a:lnTo>
                    <a:pt x="2478" y="1140"/>
                  </a:lnTo>
                  <a:lnTo>
                    <a:pt x="2502" y="1146"/>
                  </a:lnTo>
                  <a:lnTo>
                    <a:pt x="2454" y="1164"/>
                  </a:lnTo>
                  <a:lnTo>
                    <a:pt x="2436" y="1176"/>
                  </a:lnTo>
                  <a:lnTo>
                    <a:pt x="2454" y="1188"/>
                  </a:lnTo>
                  <a:lnTo>
                    <a:pt x="2454" y="1200"/>
                  </a:lnTo>
                  <a:lnTo>
                    <a:pt x="2472" y="1188"/>
                  </a:lnTo>
                  <a:lnTo>
                    <a:pt x="2490" y="1182"/>
                  </a:lnTo>
                  <a:lnTo>
                    <a:pt x="2502" y="1170"/>
                  </a:lnTo>
                  <a:lnTo>
                    <a:pt x="2514" y="1164"/>
                  </a:lnTo>
                  <a:lnTo>
                    <a:pt x="2532" y="1146"/>
                  </a:lnTo>
                  <a:lnTo>
                    <a:pt x="2538" y="1134"/>
                  </a:lnTo>
                  <a:lnTo>
                    <a:pt x="2538" y="1122"/>
                  </a:lnTo>
                  <a:lnTo>
                    <a:pt x="2550" y="1116"/>
                  </a:lnTo>
                  <a:lnTo>
                    <a:pt x="2562" y="1104"/>
                  </a:lnTo>
                  <a:lnTo>
                    <a:pt x="2574" y="1098"/>
                  </a:lnTo>
                  <a:lnTo>
                    <a:pt x="2574" y="1086"/>
                  </a:lnTo>
                  <a:lnTo>
                    <a:pt x="2568" y="1080"/>
                  </a:lnTo>
                  <a:lnTo>
                    <a:pt x="2562" y="1080"/>
                  </a:lnTo>
                  <a:close/>
                  <a:moveTo>
                    <a:pt x="2394" y="1056"/>
                  </a:moveTo>
                  <a:lnTo>
                    <a:pt x="2400" y="1062"/>
                  </a:lnTo>
                  <a:lnTo>
                    <a:pt x="2418" y="1062"/>
                  </a:lnTo>
                  <a:lnTo>
                    <a:pt x="2436" y="1044"/>
                  </a:lnTo>
                  <a:lnTo>
                    <a:pt x="2460" y="1038"/>
                  </a:lnTo>
                  <a:lnTo>
                    <a:pt x="2454" y="1020"/>
                  </a:lnTo>
                  <a:lnTo>
                    <a:pt x="2430" y="1020"/>
                  </a:lnTo>
                  <a:lnTo>
                    <a:pt x="2418" y="1026"/>
                  </a:lnTo>
                  <a:lnTo>
                    <a:pt x="2412" y="1032"/>
                  </a:lnTo>
                  <a:lnTo>
                    <a:pt x="2406" y="1044"/>
                  </a:lnTo>
                  <a:lnTo>
                    <a:pt x="2394" y="1050"/>
                  </a:lnTo>
                  <a:lnTo>
                    <a:pt x="2394" y="1056"/>
                  </a:lnTo>
                  <a:close/>
                  <a:moveTo>
                    <a:pt x="2376" y="984"/>
                  </a:moveTo>
                  <a:lnTo>
                    <a:pt x="2358" y="984"/>
                  </a:lnTo>
                  <a:lnTo>
                    <a:pt x="2346" y="990"/>
                  </a:lnTo>
                  <a:lnTo>
                    <a:pt x="2334" y="1002"/>
                  </a:lnTo>
                  <a:lnTo>
                    <a:pt x="2334" y="1014"/>
                  </a:lnTo>
                  <a:lnTo>
                    <a:pt x="2322" y="1026"/>
                  </a:lnTo>
                  <a:lnTo>
                    <a:pt x="2322" y="1044"/>
                  </a:lnTo>
                  <a:lnTo>
                    <a:pt x="2310" y="1056"/>
                  </a:lnTo>
                  <a:lnTo>
                    <a:pt x="2310" y="1074"/>
                  </a:lnTo>
                  <a:lnTo>
                    <a:pt x="2316" y="1080"/>
                  </a:lnTo>
                  <a:lnTo>
                    <a:pt x="2322" y="1074"/>
                  </a:lnTo>
                  <a:lnTo>
                    <a:pt x="2328" y="1062"/>
                  </a:lnTo>
                  <a:lnTo>
                    <a:pt x="2340" y="1050"/>
                  </a:lnTo>
                  <a:lnTo>
                    <a:pt x="2352" y="1044"/>
                  </a:lnTo>
                  <a:lnTo>
                    <a:pt x="2376" y="1020"/>
                  </a:lnTo>
                  <a:lnTo>
                    <a:pt x="2382" y="1008"/>
                  </a:lnTo>
                  <a:lnTo>
                    <a:pt x="2382" y="990"/>
                  </a:lnTo>
                  <a:lnTo>
                    <a:pt x="2376" y="984"/>
                  </a:lnTo>
                  <a:close/>
                  <a:moveTo>
                    <a:pt x="786" y="810"/>
                  </a:moveTo>
                  <a:lnTo>
                    <a:pt x="798" y="810"/>
                  </a:lnTo>
                  <a:lnTo>
                    <a:pt x="834" y="798"/>
                  </a:lnTo>
                  <a:lnTo>
                    <a:pt x="858" y="786"/>
                  </a:lnTo>
                  <a:lnTo>
                    <a:pt x="864" y="780"/>
                  </a:lnTo>
                  <a:lnTo>
                    <a:pt x="870" y="780"/>
                  </a:lnTo>
                  <a:lnTo>
                    <a:pt x="864" y="774"/>
                  </a:lnTo>
                  <a:lnTo>
                    <a:pt x="828" y="762"/>
                  </a:lnTo>
                  <a:lnTo>
                    <a:pt x="810" y="762"/>
                  </a:lnTo>
                  <a:lnTo>
                    <a:pt x="798" y="768"/>
                  </a:lnTo>
                  <a:lnTo>
                    <a:pt x="792" y="774"/>
                  </a:lnTo>
                  <a:lnTo>
                    <a:pt x="786" y="768"/>
                  </a:lnTo>
                  <a:lnTo>
                    <a:pt x="774" y="768"/>
                  </a:lnTo>
                  <a:lnTo>
                    <a:pt x="768" y="774"/>
                  </a:lnTo>
                  <a:lnTo>
                    <a:pt x="768" y="804"/>
                  </a:lnTo>
                  <a:lnTo>
                    <a:pt x="774" y="810"/>
                  </a:lnTo>
                  <a:lnTo>
                    <a:pt x="786" y="810"/>
                  </a:lnTo>
                  <a:close/>
                  <a:moveTo>
                    <a:pt x="0" y="1332"/>
                  </a:moveTo>
                  <a:lnTo>
                    <a:pt x="60" y="1320"/>
                  </a:lnTo>
                  <a:lnTo>
                    <a:pt x="72" y="1302"/>
                  </a:lnTo>
                  <a:lnTo>
                    <a:pt x="132" y="1296"/>
                  </a:lnTo>
                  <a:lnTo>
                    <a:pt x="114" y="1272"/>
                  </a:lnTo>
                  <a:lnTo>
                    <a:pt x="0" y="1332"/>
                  </a:lnTo>
                  <a:close/>
                  <a:moveTo>
                    <a:pt x="1362" y="954"/>
                  </a:moveTo>
                  <a:lnTo>
                    <a:pt x="1350" y="954"/>
                  </a:lnTo>
                  <a:lnTo>
                    <a:pt x="1338" y="960"/>
                  </a:lnTo>
                  <a:lnTo>
                    <a:pt x="1332" y="954"/>
                  </a:lnTo>
                  <a:lnTo>
                    <a:pt x="1314" y="954"/>
                  </a:lnTo>
                  <a:lnTo>
                    <a:pt x="1314" y="978"/>
                  </a:lnTo>
                  <a:lnTo>
                    <a:pt x="1290" y="996"/>
                  </a:lnTo>
                  <a:lnTo>
                    <a:pt x="1290" y="972"/>
                  </a:lnTo>
                  <a:lnTo>
                    <a:pt x="1278" y="966"/>
                  </a:lnTo>
                  <a:lnTo>
                    <a:pt x="1272" y="966"/>
                  </a:lnTo>
                  <a:lnTo>
                    <a:pt x="1248" y="978"/>
                  </a:lnTo>
                  <a:lnTo>
                    <a:pt x="1242" y="978"/>
                  </a:lnTo>
                  <a:lnTo>
                    <a:pt x="1230" y="990"/>
                  </a:lnTo>
                  <a:lnTo>
                    <a:pt x="1224" y="1002"/>
                  </a:lnTo>
                  <a:lnTo>
                    <a:pt x="1218" y="1008"/>
                  </a:lnTo>
                  <a:lnTo>
                    <a:pt x="1218" y="1014"/>
                  </a:lnTo>
                  <a:lnTo>
                    <a:pt x="1224" y="1014"/>
                  </a:lnTo>
                  <a:lnTo>
                    <a:pt x="1230" y="1020"/>
                  </a:lnTo>
                  <a:lnTo>
                    <a:pt x="1278" y="1020"/>
                  </a:lnTo>
                  <a:lnTo>
                    <a:pt x="1296" y="1014"/>
                  </a:lnTo>
                  <a:lnTo>
                    <a:pt x="1308" y="1014"/>
                  </a:lnTo>
                  <a:lnTo>
                    <a:pt x="1320" y="1008"/>
                  </a:lnTo>
                  <a:lnTo>
                    <a:pt x="1320" y="996"/>
                  </a:lnTo>
                  <a:lnTo>
                    <a:pt x="1350" y="990"/>
                  </a:lnTo>
                  <a:lnTo>
                    <a:pt x="1350" y="984"/>
                  </a:lnTo>
                  <a:lnTo>
                    <a:pt x="1386" y="978"/>
                  </a:lnTo>
                  <a:lnTo>
                    <a:pt x="1398" y="954"/>
                  </a:lnTo>
                  <a:lnTo>
                    <a:pt x="1380" y="960"/>
                  </a:lnTo>
                  <a:lnTo>
                    <a:pt x="1374" y="954"/>
                  </a:lnTo>
                  <a:lnTo>
                    <a:pt x="1362" y="954"/>
                  </a:lnTo>
                  <a:close/>
                  <a:moveTo>
                    <a:pt x="162" y="1290"/>
                  </a:moveTo>
                  <a:lnTo>
                    <a:pt x="204" y="1290"/>
                  </a:lnTo>
                  <a:lnTo>
                    <a:pt x="240" y="1260"/>
                  </a:lnTo>
                  <a:lnTo>
                    <a:pt x="228" y="1242"/>
                  </a:lnTo>
                  <a:lnTo>
                    <a:pt x="162" y="1290"/>
                  </a:lnTo>
                  <a:close/>
                  <a:moveTo>
                    <a:pt x="2466" y="1140"/>
                  </a:moveTo>
                  <a:lnTo>
                    <a:pt x="2472" y="1128"/>
                  </a:lnTo>
                  <a:lnTo>
                    <a:pt x="2454" y="1110"/>
                  </a:lnTo>
                  <a:lnTo>
                    <a:pt x="2448" y="1110"/>
                  </a:lnTo>
                  <a:lnTo>
                    <a:pt x="2436" y="1122"/>
                  </a:lnTo>
                  <a:lnTo>
                    <a:pt x="2430" y="1134"/>
                  </a:lnTo>
                  <a:lnTo>
                    <a:pt x="2424" y="1152"/>
                  </a:lnTo>
                  <a:lnTo>
                    <a:pt x="2418" y="1164"/>
                  </a:lnTo>
                  <a:lnTo>
                    <a:pt x="2418" y="1176"/>
                  </a:lnTo>
                  <a:lnTo>
                    <a:pt x="2436" y="1158"/>
                  </a:lnTo>
                  <a:lnTo>
                    <a:pt x="2454" y="1158"/>
                  </a:lnTo>
                  <a:lnTo>
                    <a:pt x="2460" y="1152"/>
                  </a:lnTo>
                  <a:lnTo>
                    <a:pt x="2466" y="1140"/>
                  </a:lnTo>
                  <a:close/>
                  <a:moveTo>
                    <a:pt x="1428" y="912"/>
                  </a:moveTo>
                  <a:lnTo>
                    <a:pt x="1404" y="924"/>
                  </a:lnTo>
                  <a:lnTo>
                    <a:pt x="1386" y="942"/>
                  </a:lnTo>
                  <a:lnTo>
                    <a:pt x="1386" y="948"/>
                  </a:lnTo>
                  <a:lnTo>
                    <a:pt x="1398" y="954"/>
                  </a:lnTo>
                  <a:lnTo>
                    <a:pt x="1410" y="954"/>
                  </a:lnTo>
                  <a:lnTo>
                    <a:pt x="1422" y="948"/>
                  </a:lnTo>
                  <a:lnTo>
                    <a:pt x="1428" y="948"/>
                  </a:lnTo>
                  <a:lnTo>
                    <a:pt x="1440" y="942"/>
                  </a:lnTo>
                  <a:lnTo>
                    <a:pt x="1446" y="930"/>
                  </a:lnTo>
                  <a:lnTo>
                    <a:pt x="1470" y="930"/>
                  </a:lnTo>
                  <a:lnTo>
                    <a:pt x="1470" y="924"/>
                  </a:lnTo>
                  <a:lnTo>
                    <a:pt x="1458" y="912"/>
                  </a:lnTo>
                  <a:lnTo>
                    <a:pt x="1452" y="912"/>
                  </a:lnTo>
                  <a:lnTo>
                    <a:pt x="1440" y="906"/>
                  </a:lnTo>
                  <a:lnTo>
                    <a:pt x="1428" y="912"/>
                  </a:lnTo>
                  <a:close/>
                  <a:moveTo>
                    <a:pt x="498" y="1164"/>
                  </a:moveTo>
                  <a:lnTo>
                    <a:pt x="486" y="1164"/>
                  </a:lnTo>
                  <a:lnTo>
                    <a:pt x="474" y="1170"/>
                  </a:lnTo>
                  <a:lnTo>
                    <a:pt x="462" y="1170"/>
                  </a:lnTo>
                  <a:lnTo>
                    <a:pt x="450" y="1176"/>
                  </a:lnTo>
                  <a:lnTo>
                    <a:pt x="444" y="1182"/>
                  </a:lnTo>
                  <a:lnTo>
                    <a:pt x="432" y="1182"/>
                  </a:lnTo>
                  <a:lnTo>
                    <a:pt x="426" y="1188"/>
                  </a:lnTo>
                  <a:lnTo>
                    <a:pt x="414" y="1188"/>
                  </a:lnTo>
                  <a:lnTo>
                    <a:pt x="390" y="1200"/>
                  </a:lnTo>
                  <a:lnTo>
                    <a:pt x="384" y="1206"/>
                  </a:lnTo>
                  <a:lnTo>
                    <a:pt x="384" y="1218"/>
                  </a:lnTo>
                  <a:lnTo>
                    <a:pt x="402" y="1218"/>
                  </a:lnTo>
                  <a:lnTo>
                    <a:pt x="420" y="1212"/>
                  </a:lnTo>
                  <a:lnTo>
                    <a:pt x="432" y="1206"/>
                  </a:lnTo>
                  <a:lnTo>
                    <a:pt x="504" y="1206"/>
                  </a:lnTo>
                  <a:lnTo>
                    <a:pt x="510" y="1200"/>
                  </a:lnTo>
                  <a:lnTo>
                    <a:pt x="510" y="1176"/>
                  </a:lnTo>
                  <a:lnTo>
                    <a:pt x="498" y="1164"/>
                  </a:lnTo>
                  <a:close/>
                  <a:moveTo>
                    <a:pt x="330" y="1242"/>
                  </a:moveTo>
                  <a:lnTo>
                    <a:pt x="330" y="1224"/>
                  </a:lnTo>
                  <a:lnTo>
                    <a:pt x="276" y="1242"/>
                  </a:lnTo>
                  <a:lnTo>
                    <a:pt x="330" y="1242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71" name="USA" descr="© INSCALE GmbH, 05.05.2010&#10;http://www.presentationload.com/">
              <a:extLst>
                <a:ext uri="{FF2B5EF4-FFF2-40B4-BE49-F238E27FC236}">
                  <a16:creationId xmlns:a16="http://schemas.microsoft.com/office/drawing/2014/main" id="{A99F272B-E3C6-49A0-AE80-A1C982246CA7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1957091" y="2738427"/>
              <a:ext cx="1735735" cy="871503"/>
            </a:xfrm>
            <a:custGeom>
              <a:avLst/>
              <a:gdLst>
                <a:gd name="T0" fmla="*/ 2147483647 w 3918"/>
                <a:gd name="T1" fmla="*/ 2147483647 h 1944"/>
                <a:gd name="T2" fmla="*/ 2147483647 w 3918"/>
                <a:gd name="T3" fmla="*/ 2147483647 h 1944"/>
                <a:gd name="T4" fmla="*/ 2147483647 w 3918"/>
                <a:gd name="T5" fmla="*/ 2147483647 h 1944"/>
                <a:gd name="T6" fmla="*/ 2147483647 w 3918"/>
                <a:gd name="T7" fmla="*/ 2147483647 h 1944"/>
                <a:gd name="T8" fmla="*/ 2147483647 w 3918"/>
                <a:gd name="T9" fmla="*/ 2147483647 h 1944"/>
                <a:gd name="T10" fmla="*/ 2147483647 w 3918"/>
                <a:gd name="T11" fmla="*/ 2147483647 h 1944"/>
                <a:gd name="T12" fmla="*/ 2147483647 w 3918"/>
                <a:gd name="T13" fmla="*/ 2147483647 h 1944"/>
                <a:gd name="T14" fmla="*/ 2147483647 w 3918"/>
                <a:gd name="T15" fmla="*/ 2147483647 h 1944"/>
                <a:gd name="T16" fmla="*/ 2147483647 w 3918"/>
                <a:gd name="T17" fmla="*/ 2147483647 h 1944"/>
                <a:gd name="T18" fmla="*/ 2147483647 w 3918"/>
                <a:gd name="T19" fmla="*/ 2147483647 h 1944"/>
                <a:gd name="T20" fmla="*/ 2147483647 w 3918"/>
                <a:gd name="T21" fmla="*/ 2147483647 h 1944"/>
                <a:gd name="T22" fmla="*/ 2147483647 w 3918"/>
                <a:gd name="T23" fmla="*/ 2147483647 h 1944"/>
                <a:gd name="T24" fmla="*/ 2147483647 w 3918"/>
                <a:gd name="T25" fmla="*/ 2147483647 h 1944"/>
                <a:gd name="T26" fmla="*/ 2147483647 w 3918"/>
                <a:gd name="T27" fmla="*/ 2147483647 h 1944"/>
                <a:gd name="T28" fmla="*/ 2147483647 w 3918"/>
                <a:gd name="T29" fmla="*/ 2147483647 h 1944"/>
                <a:gd name="T30" fmla="*/ 2147483647 w 3918"/>
                <a:gd name="T31" fmla="*/ 2147483647 h 1944"/>
                <a:gd name="T32" fmla="*/ 2147483647 w 3918"/>
                <a:gd name="T33" fmla="*/ 2147483647 h 1944"/>
                <a:gd name="T34" fmla="*/ 2147483647 w 3918"/>
                <a:gd name="T35" fmla="*/ 2147483647 h 1944"/>
                <a:gd name="T36" fmla="*/ 2147483647 w 3918"/>
                <a:gd name="T37" fmla="*/ 2147483647 h 1944"/>
                <a:gd name="T38" fmla="*/ 2147483647 w 3918"/>
                <a:gd name="T39" fmla="*/ 2147483647 h 1944"/>
                <a:gd name="T40" fmla="*/ 2147483647 w 3918"/>
                <a:gd name="T41" fmla="*/ 2147483647 h 1944"/>
                <a:gd name="T42" fmla="*/ 2147483647 w 3918"/>
                <a:gd name="T43" fmla="*/ 2147483647 h 1944"/>
                <a:gd name="T44" fmla="*/ 2147483647 w 3918"/>
                <a:gd name="T45" fmla="*/ 2147483647 h 1944"/>
                <a:gd name="T46" fmla="*/ 2147483647 w 3918"/>
                <a:gd name="T47" fmla="*/ 2147483647 h 1944"/>
                <a:gd name="T48" fmla="*/ 2147483647 w 3918"/>
                <a:gd name="T49" fmla="*/ 2147483647 h 1944"/>
                <a:gd name="T50" fmla="*/ 2147483647 w 3918"/>
                <a:gd name="T51" fmla="*/ 2147483647 h 1944"/>
                <a:gd name="T52" fmla="*/ 2147483647 w 3918"/>
                <a:gd name="T53" fmla="*/ 2147483647 h 1944"/>
                <a:gd name="T54" fmla="*/ 2147483647 w 3918"/>
                <a:gd name="T55" fmla="*/ 2147483647 h 1944"/>
                <a:gd name="T56" fmla="*/ 2147483647 w 3918"/>
                <a:gd name="T57" fmla="*/ 2147483647 h 1944"/>
                <a:gd name="T58" fmla="*/ 2147483647 w 3918"/>
                <a:gd name="T59" fmla="*/ 2147483647 h 1944"/>
                <a:gd name="T60" fmla="*/ 2147483647 w 3918"/>
                <a:gd name="T61" fmla="*/ 2147483647 h 1944"/>
                <a:gd name="T62" fmla="*/ 2147483647 w 3918"/>
                <a:gd name="T63" fmla="*/ 2147483647 h 1944"/>
                <a:gd name="T64" fmla="*/ 2147483647 w 3918"/>
                <a:gd name="T65" fmla="*/ 2147483647 h 1944"/>
                <a:gd name="T66" fmla="*/ 2147483647 w 3918"/>
                <a:gd name="T67" fmla="*/ 2147483647 h 1944"/>
                <a:gd name="T68" fmla="*/ 2147483647 w 3918"/>
                <a:gd name="T69" fmla="*/ 2147483647 h 1944"/>
                <a:gd name="T70" fmla="*/ 2147483647 w 3918"/>
                <a:gd name="T71" fmla="*/ 2147483647 h 1944"/>
                <a:gd name="T72" fmla="*/ 2147483647 w 3918"/>
                <a:gd name="T73" fmla="*/ 2147483647 h 1944"/>
                <a:gd name="T74" fmla="*/ 2147483647 w 3918"/>
                <a:gd name="T75" fmla="*/ 2147483647 h 1944"/>
                <a:gd name="T76" fmla="*/ 2147483647 w 3918"/>
                <a:gd name="T77" fmla="*/ 2147483647 h 1944"/>
                <a:gd name="T78" fmla="*/ 2147483647 w 3918"/>
                <a:gd name="T79" fmla="*/ 2147483647 h 1944"/>
                <a:gd name="T80" fmla="*/ 2147483647 w 3918"/>
                <a:gd name="T81" fmla="*/ 2147483647 h 1944"/>
                <a:gd name="T82" fmla="*/ 2147483647 w 3918"/>
                <a:gd name="T83" fmla="*/ 2147483647 h 1944"/>
                <a:gd name="T84" fmla="*/ 2147483647 w 3918"/>
                <a:gd name="T85" fmla="*/ 2147483647 h 1944"/>
                <a:gd name="T86" fmla="*/ 2147483647 w 3918"/>
                <a:gd name="T87" fmla="*/ 2147483647 h 1944"/>
                <a:gd name="T88" fmla="*/ 2147483647 w 3918"/>
                <a:gd name="T89" fmla="*/ 2147483647 h 1944"/>
                <a:gd name="T90" fmla="*/ 2147483647 w 3918"/>
                <a:gd name="T91" fmla="*/ 2147483647 h 1944"/>
                <a:gd name="T92" fmla="*/ 2147483647 w 3918"/>
                <a:gd name="T93" fmla="*/ 2147483647 h 1944"/>
                <a:gd name="T94" fmla="*/ 2147483647 w 3918"/>
                <a:gd name="T95" fmla="*/ 2147483647 h 1944"/>
                <a:gd name="T96" fmla="*/ 2147483647 w 3918"/>
                <a:gd name="T97" fmla="*/ 2147483647 h 1944"/>
                <a:gd name="T98" fmla="*/ 2147483647 w 3918"/>
                <a:gd name="T99" fmla="*/ 2147483647 h 1944"/>
                <a:gd name="T100" fmla="*/ 2147483647 w 3918"/>
                <a:gd name="T101" fmla="*/ 2147483647 h 1944"/>
                <a:gd name="T102" fmla="*/ 2147483647 w 3918"/>
                <a:gd name="T103" fmla="*/ 2147483647 h 1944"/>
                <a:gd name="T104" fmla="*/ 2147483647 w 3918"/>
                <a:gd name="T105" fmla="*/ 2147483647 h 1944"/>
                <a:gd name="T106" fmla="*/ 2147483647 w 3918"/>
                <a:gd name="T107" fmla="*/ 2147483647 h 1944"/>
                <a:gd name="T108" fmla="*/ 2147483647 w 3918"/>
                <a:gd name="T109" fmla="*/ 2147483647 h 1944"/>
                <a:gd name="T110" fmla="*/ 2147483647 w 3918"/>
                <a:gd name="T111" fmla="*/ 2147483647 h 1944"/>
                <a:gd name="T112" fmla="*/ 2147483647 w 3918"/>
                <a:gd name="T113" fmla="*/ 2147483647 h 1944"/>
                <a:gd name="T114" fmla="*/ 2147483647 w 3918"/>
                <a:gd name="T115" fmla="*/ 2147483647 h 1944"/>
                <a:gd name="T116" fmla="*/ 2147483647 w 3918"/>
                <a:gd name="T117" fmla="*/ 2147483647 h 1944"/>
                <a:gd name="T118" fmla="*/ 2147483647 w 3918"/>
                <a:gd name="T119" fmla="*/ 2147483647 h 1944"/>
                <a:gd name="T120" fmla="*/ 2147483647 w 3918"/>
                <a:gd name="T121" fmla="*/ 2147483647 h 1944"/>
                <a:gd name="T122" fmla="*/ 2147483647 w 3918"/>
                <a:gd name="T123" fmla="*/ 2147483647 h 1944"/>
                <a:gd name="T124" fmla="*/ 2147483647 w 3918"/>
                <a:gd name="T125" fmla="*/ 2147483647 h 1944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3918"/>
                <a:gd name="T190" fmla="*/ 0 h 1944"/>
                <a:gd name="T191" fmla="*/ 3918 w 3918"/>
                <a:gd name="T192" fmla="*/ 1944 h 1944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3918" h="1944">
                  <a:moveTo>
                    <a:pt x="3858" y="168"/>
                  </a:moveTo>
                  <a:lnTo>
                    <a:pt x="3852" y="168"/>
                  </a:lnTo>
                  <a:lnTo>
                    <a:pt x="3846" y="162"/>
                  </a:lnTo>
                  <a:lnTo>
                    <a:pt x="3846" y="156"/>
                  </a:lnTo>
                  <a:lnTo>
                    <a:pt x="3840" y="150"/>
                  </a:lnTo>
                  <a:lnTo>
                    <a:pt x="3828" y="150"/>
                  </a:lnTo>
                  <a:lnTo>
                    <a:pt x="3804" y="174"/>
                  </a:lnTo>
                  <a:lnTo>
                    <a:pt x="3798" y="186"/>
                  </a:lnTo>
                  <a:lnTo>
                    <a:pt x="3756" y="210"/>
                  </a:lnTo>
                  <a:lnTo>
                    <a:pt x="3756" y="234"/>
                  </a:lnTo>
                  <a:lnTo>
                    <a:pt x="3744" y="246"/>
                  </a:lnTo>
                  <a:lnTo>
                    <a:pt x="3738" y="246"/>
                  </a:lnTo>
                  <a:lnTo>
                    <a:pt x="3726" y="258"/>
                  </a:lnTo>
                  <a:lnTo>
                    <a:pt x="3720" y="270"/>
                  </a:lnTo>
                  <a:lnTo>
                    <a:pt x="3720" y="294"/>
                  </a:lnTo>
                  <a:lnTo>
                    <a:pt x="3714" y="294"/>
                  </a:lnTo>
                  <a:lnTo>
                    <a:pt x="3708" y="288"/>
                  </a:lnTo>
                  <a:lnTo>
                    <a:pt x="3696" y="288"/>
                  </a:lnTo>
                  <a:lnTo>
                    <a:pt x="3690" y="294"/>
                  </a:lnTo>
                  <a:lnTo>
                    <a:pt x="3678" y="300"/>
                  </a:lnTo>
                  <a:lnTo>
                    <a:pt x="3666" y="312"/>
                  </a:lnTo>
                  <a:lnTo>
                    <a:pt x="3666" y="318"/>
                  </a:lnTo>
                  <a:lnTo>
                    <a:pt x="3660" y="318"/>
                  </a:lnTo>
                  <a:lnTo>
                    <a:pt x="3648" y="324"/>
                  </a:lnTo>
                  <a:lnTo>
                    <a:pt x="3630" y="324"/>
                  </a:lnTo>
                  <a:lnTo>
                    <a:pt x="3618" y="336"/>
                  </a:lnTo>
                  <a:lnTo>
                    <a:pt x="3618" y="342"/>
                  </a:lnTo>
                  <a:lnTo>
                    <a:pt x="3384" y="342"/>
                  </a:lnTo>
                  <a:lnTo>
                    <a:pt x="3372" y="354"/>
                  </a:lnTo>
                  <a:lnTo>
                    <a:pt x="3360" y="360"/>
                  </a:lnTo>
                  <a:lnTo>
                    <a:pt x="3336" y="384"/>
                  </a:lnTo>
                  <a:lnTo>
                    <a:pt x="3324" y="390"/>
                  </a:lnTo>
                  <a:lnTo>
                    <a:pt x="3312" y="402"/>
                  </a:lnTo>
                  <a:lnTo>
                    <a:pt x="3282" y="402"/>
                  </a:lnTo>
                  <a:lnTo>
                    <a:pt x="3282" y="408"/>
                  </a:lnTo>
                  <a:lnTo>
                    <a:pt x="3276" y="408"/>
                  </a:lnTo>
                  <a:lnTo>
                    <a:pt x="3282" y="414"/>
                  </a:lnTo>
                  <a:lnTo>
                    <a:pt x="3282" y="420"/>
                  </a:lnTo>
                  <a:lnTo>
                    <a:pt x="3288" y="426"/>
                  </a:lnTo>
                  <a:lnTo>
                    <a:pt x="3282" y="432"/>
                  </a:lnTo>
                  <a:lnTo>
                    <a:pt x="3282" y="438"/>
                  </a:lnTo>
                  <a:lnTo>
                    <a:pt x="3276" y="444"/>
                  </a:lnTo>
                  <a:lnTo>
                    <a:pt x="3270" y="456"/>
                  </a:lnTo>
                  <a:lnTo>
                    <a:pt x="3264" y="462"/>
                  </a:lnTo>
                  <a:lnTo>
                    <a:pt x="3264" y="468"/>
                  </a:lnTo>
                  <a:lnTo>
                    <a:pt x="3246" y="468"/>
                  </a:lnTo>
                  <a:lnTo>
                    <a:pt x="3246" y="474"/>
                  </a:lnTo>
                  <a:lnTo>
                    <a:pt x="3240" y="474"/>
                  </a:lnTo>
                  <a:lnTo>
                    <a:pt x="3228" y="480"/>
                  </a:lnTo>
                  <a:lnTo>
                    <a:pt x="3204" y="480"/>
                  </a:lnTo>
                  <a:lnTo>
                    <a:pt x="3198" y="474"/>
                  </a:lnTo>
                  <a:lnTo>
                    <a:pt x="3186" y="486"/>
                  </a:lnTo>
                  <a:lnTo>
                    <a:pt x="3162" y="486"/>
                  </a:lnTo>
                  <a:lnTo>
                    <a:pt x="3150" y="480"/>
                  </a:lnTo>
                  <a:lnTo>
                    <a:pt x="3144" y="474"/>
                  </a:lnTo>
                  <a:lnTo>
                    <a:pt x="3114" y="474"/>
                  </a:lnTo>
                  <a:lnTo>
                    <a:pt x="3096" y="486"/>
                  </a:lnTo>
                  <a:lnTo>
                    <a:pt x="3078" y="492"/>
                  </a:lnTo>
                  <a:lnTo>
                    <a:pt x="3072" y="492"/>
                  </a:lnTo>
                  <a:lnTo>
                    <a:pt x="3072" y="516"/>
                  </a:lnTo>
                  <a:lnTo>
                    <a:pt x="3066" y="522"/>
                  </a:lnTo>
                  <a:lnTo>
                    <a:pt x="3078" y="522"/>
                  </a:lnTo>
                  <a:lnTo>
                    <a:pt x="3066" y="528"/>
                  </a:lnTo>
                  <a:lnTo>
                    <a:pt x="3036" y="546"/>
                  </a:lnTo>
                  <a:lnTo>
                    <a:pt x="3000" y="564"/>
                  </a:lnTo>
                  <a:lnTo>
                    <a:pt x="2964" y="576"/>
                  </a:lnTo>
                  <a:lnTo>
                    <a:pt x="2946" y="588"/>
                  </a:lnTo>
                  <a:lnTo>
                    <a:pt x="2934" y="594"/>
                  </a:lnTo>
                  <a:lnTo>
                    <a:pt x="2928" y="594"/>
                  </a:lnTo>
                  <a:lnTo>
                    <a:pt x="2856" y="618"/>
                  </a:lnTo>
                  <a:lnTo>
                    <a:pt x="2850" y="624"/>
                  </a:lnTo>
                  <a:lnTo>
                    <a:pt x="2838" y="624"/>
                  </a:lnTo>
                  <a:lnTo>
                    <a:pt x="2826" y="630"/>
                  </a:lnTo>
                  <a:lnTo>
                    <a:pt x="2808" y="630"/>
                  </a:lnTo>
                  <a:lnTo>
                    <a:pt x="2802" y="636"/>
                  </a:lnTo>
                  <a:lnTo>
                    <a:pt x="2778" y="636"/>
                  </a:lnTo>
                  <a:lnTo>
                    <a:pt x="2772" y="630"/>
                  </a:lnTo>
                  <a:lnTo>
                    <a:pt x="2772" y="624"/>
                  </a:lnTo>
                  <a:lnTo>
                    <a:pt x="2760" y="624"/>
                  </a:lnTo>
                  <a:lnTo>
                    <a:pt x="2748" y="618"/>
                  </a:lnTo>
                  <a:lnTo>
                    <a:pt x="2736" y="606"/>
                  </a:lnTo>
                  <a:lnTo>
                    <a:pt x="2742" y="606"/>
                  </a:lnTo>
                  <a:lnTo>
                    <a:pt x="2748" y="600"/>
                  </a:lnTo>
                  <a:lnTo>
                    <a:pt x="2772" y="588"/>
                  </a:lnTo>
                  <a:lnTo>
                    <a:pt x="2772" y="582"/>
                  </a:lnTo>
                  <a:lnTo>
                    <a:pt x="2796" y="558"/>
                  </a:lnTo>
                  <a:lnTo>
                    <a:pt x="2832" y="540"/>
                  </a:lnTo>
                  <a:lnTo>
                    <a:pt x="2838" y="540"/>
                  </a:lnTo>
                  <a:lnTo>
                    <a:pt x="2844" y="534"/>
                  </a:lnTo>
                  <a:lnTo>
                    <a:pt x="2844" y="510"/>
                  </a:lnTo>
                  <a:lnTo>
                    <a:pt x="2850" y="504"/>
                  </a:lnTo>
                  <a:lnTo>
                    <a:pt x="2856" y="492"/>
                  </a:lnTo>
                  <a:lnTo>
                    <a:pt x="2850" y="486"/>
                  </a:lnTo>
                  <a:lnTo>
                    <a:pt x="2850" y="480"/>
                  </a:lnTo>
                  <a:lnTo>
                    <a:pt x="2856" y="468"/>
                  </a:lnTo>
                  <a:lnTo>
                    <a:pt x="2856" y="444"/>
                  </a:lnTo>
                  <a:lnTo>
                    <a:pt x="2862" y="432"/>
                  </a:lnTo>
                  <a:lnTo>
                    <a:pt x="2862" y="426"/>
                  </a:lnTo>
                  <a:lnTo>
                    <a:pt x="2856" y="420"/>
                  </a:lnTo>
                  <a:lnTo>
                    <a:pt x="2850" y="420"/>
                  </a:lnTo>
                  <a:lnTo>
                    <a:pt x="2844" y="426"/>
                  </a:lnTo>
                  <a:lnTo>
                    <a:pt x="2832" y="426"/>
                  </a:lnTo>
                  <a:lnTo>
                    <a:pt x="2814" y="444"/>
                  </a:lnTo>
                  <a:lnTo>
                    <a:pt x="2802" y="450"/>
                  </a:lnTo>
                  <a:lnTo>
                    <a:pt x="2796" y="456"/>
                  </a:lnTo>
                  <a:lnTo>
                    <a:pt x="2778" y="456"/>
                  </a:lnTo>
                  <a:lnTo>
                    <a:pt x="2772" y="450"/>
                  </a:lnTo>
                  <a:lnTo>
                    <a:pt x="2778" y="444"/>
                  </a:lnTo>
                  <a:lnTo>
                    <a:pt x="2784" y="432"/>
                  </a:lnTo>
                  <a:lnTo>
                    <a:pt x="2808" y="420"/>
                  </a:lnTo>
                  <a:lnTo>
                    <a:pt x="2826" y="402"/>
                  </a:lnTo>
                  <a:lnTo>
                    <a:pt x="2850" y="390"/>
                  </a:lnTo>
                  <a:lnTo>
                    <a:pt x="2856" y="384"/>
                  </a:lnTo>
                  <a:lnTo>
                    <a:pt x="2856" y="366"/>
                  </a:lnTo>
                  <a:lnTo>
                    <a:pt x="2850" y="360"/>
                  </a:lnTo>
                  <a:lnTo>
                    <a:pt x="2850" y="348"/>
                  </a:lnTo>
                  <a:lnTo>
                    <a:pt x="2856" y="348"/>
                  </a:lnTo>
                  <a:lnTo>
                    <a:pt x="2862" y="342"/>
                  </a:lnTo>
                  <a:lnTo>
                    <a:pt x="2868" y="330"/>
                  </a:lnTo>
                  <a:lnTo>
                    <a:pt x="2868" y="318"/>
                  </a:lnTo>
                  <a:lnTo>
                    <a:pt x="2862" y="312"/>
                  </a:lnTo>
                  <a:lnTo>
                    <a:pt x="2850" y="312"/>
                  </a:lnTo>
                  <a:lnTo>
                    <a:pt x="2838" y="306"/>
                  </a:lnTo>
                  <a:lnTo>
                    <a:pt x="2832" y="306"/>
                  </a:lnTo>
                  <a:lnTo>
                    <a:pt x="2826" y="294"/>
                  </a:lnTo>
                  <a:lnTo>
                    <a:pt x="2820" y="288"/>
                  </a:lnTo>
                  <a:lnTo>
                    <a:pt x="2820" y="282"/>
                  </a:lnTo>
                  <a:lnTo>
                    <a:pt x="2814" y="288"/>
                  </a:lnTo>
                  <a:lnTo>
                    <a:pt x="2808" y="288"/>
                  </a:lnTo>
                  <a:lnTo>
                    <a:pt x="2808" y="264"/>
                  </a:lnTo>
                  <a:lnTo>
                    <a:pt x="2844" y="270"/>
                  </a:lnTo>
                  <a:lnTo>
                    <a:pt x="2850" y="264"/>
                  </a:lnTo>
                  <a:lnTo>
                    <a:pt x="2850" y="246"/>
                  </a:lnTo>
                  <a:lnTo>
                    <a:pt x="2862" y="246"/>
                  </a:lnTo>
                  <a:lnTo>
                    <a:pt x="2868" y="228"/>
                  </a:lnTo>
                  <a:lnTo>
                    <a:pt x="2850" y="228"/>
                  </a:lnTo>
                  <a:lnTo>
                    <a:pt x="2844" y="240"/>
                  </a:lnTo>
                  <a:lnTo>
                    <a:pt x="2820" y="228"/>
                  </a:lnTo>
                  <a:lnTo>
                    <a:pt x="2820" y="210"/>
                  </a:lnTo>
                  <a:lnTo>
                    <a:pt x="2802" y="210"/>
                  </a:lnTo>
                  <a:lnTo>
                    <a:pt x="2790" y="216"/>
                  </a:lnTo>
                  <a:lnTo>
                    <a:pt x="2736" y="216"/>
                  </a:lnTo>
                  <a:lnTo>
                    <a:pt x="2724" y="222"/>
                  </a:lnTo>
                  <a:lnTo>
                    <a:pt x="2712" y="222"/>
                  </a:lnTo>
                  <a:lnTo>
                    <a:pt x="2700" y="228"/>
                  </a:lnTo>
                  <a:lnTo>
                    <a:pt x="2682" y="228"/>
                  </a:lnTo>
                  <a:lnTo>
                    <a:pt x="2658" y="216"/>
                  </a:lnTo>
                  <a:lnTo>
                    <a:pt x="2658" y="210"/>
                  </a:lnTo>
                  <a:lnTo>
                    <a:pt x="2652" y="204"/>
                  </a:lnTo>
                  <a:lnTo>
                    <a:pt x="2652" y="198"/>
                  </a:lnTo>
                  <a:lnTo>
                    <a:pt x="2646" y="192"/>
                  </a:lnTo>
                  <a:lnTo>
                    <a:pt x="2628" y="192"/>
                  </a:lnTo>
                  <a:lnTo>
                    <a:pt x="2622" y="198"/>
                  </a:lnTo>
                  <a:lnTo>
                    <a:pt x="2616" y="198"/>
                  </a:lnTo>
                  <a:lnTo>
                    <a:pt x="2610" y="192"/>
                  </a:lnTo>
                  <a:lnTo>
                    <a:pt x="2670" y="162"/>
                  </a:lnTo>
                  <a:lnTo>
                    <a:pt x="2658" y="150"/>
                  </a:lnTo>
                  <a:lnTo>
                    <a:pt x="2640" y="150"/>
                  </a:lnTo>
                  <a:lnTo>
                    <a:pt x="2628" y="162"/>
                  </a:lnTo>
                  <a:lnTo>
                    <a:pt x="2616" y="168"/>
                  </a:lnTo>
                  <a:lnTo>
                    <a:pt x="2610" y="174"/>
                  </a:lnTo>
                  <a:lnTo>
                    <a:pt x="2604" y="174"/>
                  </a:lnTo>
                  <a:lnTo>
                    <a:pt x="2580" y="186"/>
                  </a:lnTo>
                  <a:lnTo>
                    <a:pt x="2562" y="192"/>
                  </a:lnTo>
                  <a:lnTo>
                    <a:pt x="2538" y="204"/>
                  </a:lnTo>
                  <a:lnTo>
                    <a:pt x="2508" y="204"/>
                  </a:lnTo>
                  <a:lnTo>
                    <a:pt x="2496" y="216"/>
                  </a:lnTo>
                  <a:lnTo>
                    <a:pt x="2448" y="216"/>
                  </a:lnTo>
                  <a:lnTo>
                    <a:pt x="2448" y="210"/>
                  </a:lnTo>
                  <a:lnTo>
                    <a:pt x="2454" y="204"/>
                  </a:lnTo>
                  <a:lnTo>
                    <a:pt x="2460" y="204"/>
                  </a:lnTo>
                  <a:lnTo>
                    <a:pt x="2472" y="192"/>
                  </a:lnTo>
                  <a:lnTo>
                    <a:pt x="2460" y="192"/>
                  </a:lnTo>
                  <a:lnTo>
                    <a:pt x="2448" y="198"/>
                  </a:lnTo>
                  <a:lnTo>
                    <a:pt x="2412" y="198"/>
                  </a:lnTo>
                  <a:lnTo>
                    <a:pt x="2400" y="204"/>
                  </a:lnTo>
                  <a:lnTo>
                    <a:pt x="2394" y="210"/>
                  </a:lnTo>
                  <a:lnTo>
                    <a:pt x="2370" y="210"/>
                  </a:lnTo>
                  <a:lnTo>
                    <a:pt x="2370" y="198"/>
                  </a:lnTo>
                  <a:lnTo>
                    <a:pt x="2400" y="180"/>
                  </a:lnTo>
                  <a:lnTo>
                    <a:pt x="2442" y="168"/>
                  </a:lnTo>
                  <a:lnTo>
                    <a:pt x="2502" y="138"/>
                  </a:lnTo>
                  <a:lnTo>
                    <a:pt x="2520" y="126"/>
                  </a:lnTo>
                  <a:lnTo>
                    <a:pt x="2544" y="120"/>
                  </a:lnTo>
                  <a:lnTo>
                    <a:pt x="2574" y="114"/>
                  </a:lnTo>
                  <a:lnTo>
                    <a:pt x="2580" y="114"/>
                  </a:lnTo>
                  <a:lnTo>
                    <a:pt x="2592" y="108"/>
                  </a:lnTo>
                  <a:lnTo>
                    <a:pt x="2574" y="108"/>
                  </a:lnTo>
                  <a:lnTo>
                    <a:pt x="2562" y="102"/>
                  </a:lnTo>
                  <a:lnTo>
                    <a:pt x="2556" y="102"/>
                  </a:lnTo>
                  <a:lnTo>
                    <a:pt x="2556" y="96"/>
                  </a:lnTo>
                  <a:lnTo>
                    <a:pt x="2508" y="102"/>
                  </a:lnTo>
                  <a:lnTo>
                    <a:pt x="2508" y="84"/>
                  </a:lnTo>
                  <a:lnTo>
                    <a:pt x="2502" y="90"/>
                  </a:lnTo>
                  <a:lnTo>
                    <a:pt x="2490" y="96"/>
                  </a:lnTo>
                  <a:lnTo>
                    <a:pt x="2478" y="108"/>
                  </a:lnTo>
                  <a:lnTo>
                    <a:pt x="2466" y="108"/>
                  </a:lnTo>
                  <a:lnTo>
                    <a:pt x="2448" y="90"/>
                  </a:lnTo>
                  <a:lnTo>
                    <a:pt x="2418" y="90"/>
                  </a:lnTo>
                  <a:lnTo>
                    <a:pt x="2412" y="84"/>
                  </a:lnTo>
                  <a:lnTo>
                    <a:pt x="2412" y="78"/>
                  </a:lnTo>
                  <a:lnTo>
                    <a:pt x="2400" y="66"/>
                  </a:lnTo>
                  <a:lnTo>
                    <a:pt x="2388" y="60"/>
                  </a:lnTo>
                  <a:lnTo>
                    <a:pt x="2376" y="60"/>
                  </a:lnTo>
                  <a:lnTo>
                    <a:pt x="2364" y="72"/>
                  </a:lnTo>
                  <a:lnTo>
                    <a:pt x="2364" y="78"/>
                  </a:lnTo>
                  <a:lnTo>
                    <a:pt x="2352" y="78"/>
                  </a:lnTo>
                  <a:lnTo>
                    <a:pt x="2334" y="60"/>
                  </a:lnTo>
                  <a:lnTo>
                    <a:pt x="2322" y="60"/>
                  </a:lnTo>
                  <a:lnTo>
                    <a:pt x="2304" y="54"/>
                  </a:lnTo>
                  <a:lnTo>
                    <a:pt x="2292" y="48"/>
                  </a:lnTo>
                  <a:lnTo>
                    <a:pt x="2292" y="36"/>
                  </a:lnTo>
                  <a:lnTo>
                    <a:pt x="2298" y="24"/>
                  </a:lnTo>
                  <a:lnTo>
                    <a:pt x="2310" y="12"/>
                  </a:lnTo>
                  <a:lnTo>
                    <a:pt x="2298" y="0"/>
                  </a:lnTo>
                  <a:lnTo>
                    <a:pt x="2286" y="6"/>
                  </a:lnTo>
                  <a:lnTo>
                    <a:pt x="2280" y="12"/>
                  </a:lnTo>
                  <a:lnTo>
                    <a:pt x="2274" y="24"/>
                  </a:lnTo>
                  <a:lnTo>
                    <a:pt x="2274" y="30"/>
                  </a:lnTo>
                  <a:lnTo>
                    <a:pt x="2268" y="42"/>
                  </a:lnTo>
                  <a:lnTo>
                    <a:pt x="558" y="42"/>
                  </a:lnTo>
                  <a:lnTo>
                    <a:pt x="552" y="54"/>
                  </a:lnTo>
                  <a:lnTo>
                    <a:pt x="552" y="60"/>
                  </a:lnTo>
                  <a:lnTo>
                    <a:pt x="546" y="60"/>
                  </a:lnTo>
                  <a:lnTo>
                    <a:pt x="546" y="72"/>
                  </a:lnTo>
                  <a:lnTo>
                    <a:pt x="540" y="84"/>
                  </a:lnTo>
                  <a:lnTo>
                    <a:pt x="540" y="108"/>
                  </a:lnTo>
                  <a:lnTo>
                    <a:pt x="510" y="126"/>
                  </a:lnTo>
                  <a:lnTo>
                    <a:pt x="504" y="144"/>
                  </a:lnTo>
                  <a:lnTo>
                    <a:pt x="486" y="168"/>
                  </a:lnTo>
                  <a:lnTo>
                    <a:pt x="438" y="180"/>
                  </a:lnTo>
                  <a:lnTo>
                    <a:pt x="474" y="162"/>
                  </a:lnTo>
                  <a:lnTo>
                    <a:pt x="450" y="162"/>
                  </a:lnTo>
                  <a:lnTo>
                    <a:pt x="456" y="156"/>
                  </a:lnTo>
                  <a:lnTo>
                    <a:pt x="462" y="144"/>
                  </a:lnTo>
                  <a:lnTo>
                    <a:pt x="486" y="120"/>
                  </a:lnTo>
                  <a:lnTo>
                    <a:pt x="492" y="120"/>
                  </a:lnTo>
                  <a:lnTo>
                    <a:pt x="504" y="108"/>
                  </a:lnTo>
                  <a:lnTo>
                    <a:pt x="504" y="102"/>
                  </a:lnTo>
                  <a:lnTo>
                    <a:pt x="456" y="102"/>
                  </a:lnTo>
                  <a:lnTo>
                    <a:pt x="450" y="96"/>
                  </a:lnTo>
                  <a:lnTo>
                    <a:pt x="438" y="90"/>
                  </a:lnTo>
                  <a:lnTo>
                    <a:pt x="432" y="84"/>
                  </a:lnTo>
                  <a:lnTo>
                    <a:pt x="420" y="78"/>
                  </a:lnTo>
                  <a:lnTo>
                    <a:pt x="402" y="78"/>
                  </a:lnTo>
                  <a:lnTo>
                    <a:pt x="390" y="90"/>
                  </a:lnTo>
                  <a:lnTo>
                    <a:pt x="384" y="102"/>
                  </a:lnTo>
                  <a:lnTo>
                    <a:pt x="384" y="150"/>
                  </a:lnTo>
                  <a:lnTo>
                    <a:pt x="378" y="156"/>
                  </a:lnTo>
                  <a:lnTo>
                    <a:pt x="378" y="162"/>
                  </a:lnTo>
                  <a:lnTo>
                    <a:pt x="360" y="180"/>
                  </a:lnTo>
                  <a:lnTo>
                    <a:pt x="390" y="186"/>
                  </a:lnTo>
                  <a:lnTo>
                    <a:pt x="360" y="192"/>
                  </a:lnTo>
                  <a:lnTo>
                    <a:pt x="366" y="210"/>
                  </a:lnTo>
                  <a:lnTo>
                    <a:pt x="348" y="234"/>
                  </a:lnTo>
                  <a:lnTo>
                    <a:pt x="354" y="234"/>
                  </a:lnTo>
                  <a:lnTo>
                    <a:pt x="366" y="246"/>
                  </a:lnTo>
                  <a:lnTo>
                    <a:pt x="372" y="246"/>
                  </a:lnTo>
                  <a:lnTo>
                    <a:pt x="378" y="252"/>
                  </a:lnTo>
                  <a:lnTo>
                    <a:pt x="330" y="252"/>
                  </a:lnTo>
                  <a:lnTo>
                    <a:pt x="324" y="264"/>
                  </a:lnTo>
                  <a:lnTo>
                    <a:pt x="306" y="282"/>
                  </a:lnTo>
                  <a:lnTo>
                    <a:pt x="270" y="342"/>
                  </a:lnTo>
                  <a:lnTo>
                    <a:pt x="258" y="360"/>
                  </a:lnTo>
                  <a:lnTo>
                    <a:pt x="216" y="402"/>
                  </a:lnTo>
                  <a:lnTo>
                    <a:pt x="192" y="432"/>
                  </a:lnTo>
                  <a:lnTo>
                    <a:pt x="174" y="456"/>
                  </a:lnTo>
                  <a:lnTo>
                    <a:pt x="168" y="462"/>
                  </a:lnTo>
                  <a:lnTo>
                    <a:pt x="174" y="480"/>
                  </a:lnTo>
                  <a:lnTo>
                    <a:pt x="168" y="480"/>
                  </a:lnTo>
                  <a:lnTo>
                    <a:pt x="162" y="486"/>
                  </a:lnTo>
                  <a:lnTo>
                    <a:pt x="150" y="492"/>
                  </a:lnTo>
                  <a:lnTo>
                    <a:pt x="126" y="516"/>
                  </a:lnTo>
                  <a:lnTo>
                    <a:pt x="120" y="534"/>
                  </a:lnTo>
                  <a:lnTo>
                    <a:pt x="120" y="546"/>
                  </a:lnTo>
                  <a:lnTo>
                    <a:pt x="102" y="570"/>
                  </a:lnTo>
                  <a:lnTo>
                    <a:pt x="96" y="618"/>
                  </a:lnTo>
                  <a:lnTo>
                    <a:pt x="90" y="630"/>
                  </a:lnTo>
                  <a:lnTo>
                    <a:pt x="72" y="648"/>
                  </a:lnTo>
                  <a:lnTo>
                    <a:pt x="60" y="672"/>
                  </a:lnTo>
                  <a:lnTo>
                    <a:pt x="54" y="678"/>
                  </a:lnTo>
                  <a:lnTo>
                    <a:pt x="42" y="684"/>
                  </a:lnTo>
                  <a:lnTo>
                    <a:pt x="18" y="708"/>
                  </a:lnTo>
                  <a:lnTo>
                    <a:pt x="12" y="720"/>
                  </a:lnTo>
                  <a:lnTo>
                    <a:pt x="18" y="732"/>
                  </a:lnTo>
                  <a:lnTo>
                    <a:pt x="36" y="750"/>
                  </a:lnTo>
                  <a:lnTo>
                    <a:pt x="36" y="762"/>
                  </a:lnTo>
                  <a:lnTo>
                    <a:pt x="30" y="774"/>
                  </a:lnTo>
                  <a:lnTo>
                    <a:pt x="18" y="786"/>
                  </a:lnTo>
                  <a:lnTo>
                    <a:pt x="12" y="798"/>
                  </a:lnTo>
                  <a:lnTo>
                    <a:pt x="6" y="816"/>
                  </a:lnTo>
                  <a:lnTo>
                    <a:pt x="0" y="828"/>
                  </a:lnTo>
                  <a:lnTo>
                    <a:pt x="0" y="840"/>
                  </a:lnTo>
                  <a:lnTo>
                    <a:pt x="6" y="852"/>
                  </a:lnTo>
                  <a:lnTo>
                    <a:pt x="12" y="870"/>
                  </a:lnTo>
                  <a:lnTo>
                    <a:pt x="12" y="882"/>
                  </a:lnTo>
                  <a:lnTo>
                    <a:pt x="18" y="900"/>
                  </a:lnTo>
                  <a:lnTo>
                    <a:pt x="24" y="906"/>
                  </a:lnTo>
                  <a:lnTo>
                    <a:pt x="24" y="912"/>
                  </a:lnTo>
                  <a:lnTo>
                    <a:pt x="48" y="894"/>
                  </a:lnTo>
                  <a:lnTo>
                    <a:pt x="114" y="900"/>
                  </a:lnTo>
                  <a:lnTo>
                    <a:pt x="78" y="900"/>
                  </a:lnTo>
                  <a:lnTo>
                    <a:pt x="66" y="906"/>
                  </a:lnTo>
                  <a:lnTo>
                    <a:pt x="60" y="906"/>
                  </a:lnTo>
                  <a:lnTo>
                    <a:pt x="48" y="918"/>
                  </a:lnTo>
                  <a:lnTo>
                    <a:pt x="48" y="942"/>
                  </a:lnTo>
                  <a:lnTo>
                    <a:pt x="30" y="924"/>
                  </a:lnTo>
                  <a:lnTo>
                    <a:pt x="24" y="924"/>
                  </a:lnTo>
                  <a:lnTo>
                    <a:pt x="18" y="936"/>
                  </a:lnTo>
                  <a:lnTo>
                    <a:pt x="18" y="942"/>
                  </a:lnTo>
                  <a:lnTo>
                    <a:pt x="12" y="960"/>
                  </a:lnTo>
                  <a:lnTo>
                    <a:pt x="12" y="978"/>
                  </a:lnTo>
                  <a:lnTo>
                    <a:pt x="18" y="984"/>
                  </a:lnTo>
                  <a:lnTo>
                    <a:pt x="30" y="990"/>
                  </a:lnTo>
                  <a:lnTo>
                    <a:pt x="42" y="990"/>
                  </a:lnTo>
                  <a:lnTo>
                    <a:pt x="42" y="1002"/>
                  </a:lnTo>
                  <a:lnTo>
                    <a:pt x="36" y="1008"/>
                  </a:lnTo>
                  <a:lnTo>
                    <a:pt x="36" y="1014"/>
                  </a:lnTo>
                  <a:lnTo>
                    <a:pt x="18" y="1032"/>
                  </a:lnTo>
                  <a:lnTo>
                    <a:pt x="12" y="1044"/>
                  </a:lnTo>
                  <a:lnTo>
                    <a:pt x="12" y="1056"/>
                  </a:lnTo>
                  <a:lnTo>
                    <a:pt x="18" y="1068"/>
                  </a:lnTo>
                  <a:lnTo>
                    <a:pt x="24" y="1074"/>
                  </a:lnTo>
                  <a:lnTo>
                    <a:pt x="36" y="1098"/>
                  </a:lnTo>
                  <a:lnTo>
                    <a:pt x="42" y="1104"/>
                  </a:lnTo>
                  <a:lnTo>
                    <a:pt x="54" y="1128"/>
                  </a:lnTo>
                  <a:lnTo>
                    <a:pt x="60" y="1134"/>
                  </a:lnTo>
                  <a:lnTo>
                    <a:pt x="60" y="1146"/>
                  </a:lnTo>
                  <a:lnTo>
                    <a:pt x="54" y="1152"/>
                  </a:lnTo>
                  <a:lnTo>
                    <a:pt x="42" y="1176"/>
                  </a:lnTo>
                  <a:lnTo>
                    <a:pt x="36" y="1182"/>
                  </a:lnTo>
                  <a:lnTo>
                    <a:pt x="36" y="1188"/>
                  </a:lnTo>
                  <a:lnTo>
                    <a:pt x="42" y="1194"/>
                  </a:lnTo>
                  <a:lnTo>
                    <a:pt x="54" y="1194"/>
                  </a:lnTo>
                  <a:lnTo>
                    <a:pt x="72" y="1200"/>
                  </a:lnTo>
                  <a:lnTo>
                    <a:pt x="102" y="1200"/>
                  </a:lnTo>
                  <a:lnTo>
                    <a:pt x="102" y="1212"/>
                  </a:lnTo>
                  <a:lnTo>
                    <a:pt x="120" y="1230"/>
                  </a:lnTo>
                  <a:lnTo>
                    <a:pt x="132" y="1230"/>
                  </a:lnTo>
                  <a:lnTo>
                    <a:pt x="144" y="1224"/>
                  </a:lnTo>
                  <a:lnTo>
                    <a:pt x="150" y="1224"/>
                  </a:lnTo>
                  <a:lnTo>
                    <a:pt x="162" y="1218"/>
                  </a:lnTo>
                  <a:lnTo>
                    <a:pt x="168" y="1248"/>
                  </a:lnTo>
                  <a:lnTo>
                    <a:pt x="174" y="1248"/>
                  </a:lnTo>
                  <a:lnTo>
                    <a:pt x="180" y="1254"/>
                  </a:lnTo>
                  <a:lnTo>
                    <a:pt x="204" y="1266"/>
                  </a:lnTo>
                  <a:lnTo>
                    <a:pt x="216" y="1290"/>
                  </a:lnTo>
                  <a:lnTo>
                    <a:pt x="216" y="1314"/>
                  </a:lnTo>
                  <a:lnTo>
                    <a:pt x="210" y="1338"/>
                  </a:lnTo>
                  <a:lnTo>
                    <a:pt x="216" y="1344"/>
                  </a:lnTo>
                  <a:lnTo>
                    <a:pt x="360" y="1338"/>
                  </a:lnTo>
                  <a:lnTo>
                    <a:pt x="354" y="1344"/>
                  </a:lnTo>
                  <a:lnTo>
                    <a:pt x="354" y="1350"/>
                  </a:lnTo>
                  <a:lnTo>
                    <a:pt x="360" y="1350"/>
                  </a:lnTo>
                  <a:lnTo>
                    <a:pt x="570" y="1446"/>
                  </a:lnTo>
                  <a:lnTo>
                    <a:pt x="774" y="1446"/>
                  </a:lnTo>
                  <a:lnTo>
                    <a:pt x="774" y="1440"/>
                  </a:lnTo>
                  <a:lnTo>
                    <a:pt x="780" y="1428"/>
                  </a:lnTo>
                  <a:lnTo>
                    <a:pt x="780" y="1410"/>
                  </a:lnTo>
                  <a:lnTo>
                    <a:pt x="786" y="1404"/>
                  </a:lnTo>
                  <a:lnTo>
                    <a:pt x="900" y="1404"/>
                  </a:lnTo>
                  <a:lnTo>
                    <a:pt x="912" y="1416"/>
                  </a:lnTo>
                  <a:lnTo>
                    <a:pt x="912" y="1440"/>
                  </a:lnTo>
                  <a:lnTo>
                    <a:pt x="942" y="1452"/>
                  </a:lnTo>
                  <a:lnTo>
                    <a:pt x="948" y="1482"/>
                  </a:lnTo>
                  <a:lnTo>
                    <a:pt x="960" y="1482"/>
                  </a:lnTo>
                  <a:lnTo>
                    <a:pt x="972" y="1488"/>
                  </a:lnTo>
                  <a:lnTo>
                    <a:pt x="984" y="1500"/>
                  </a:lnTo>
                  <a:lnTo>
                    <a:pt x="990" y="1512"/>
                  </a:lnTo>
                  <a:lnTo>
                    <a:pt x="990" y="1554"/>
                  </a:lnTo>
                  <a:lnTo>
                    <a:pt x="984" y="1566"/>
                  </a:lnTo>
                  <a:lnTo>
                    <a:pt x="984" y="1578"/>
                  </a:lnTo>
                  <a:lnTo>
                    <a:pt x="1014" y="1608"/>
                  </a:lnTo>
                  <a:lnTo>
                    <a:pt x="1026" y="1614"/>
                  </a:lnTo>
                  <a:lnTo>
                    <a:pt x="1044" y="1626"/>
                  </a:lnTo>
                  <a:lnTo>
                    <a:pt x="1056" y="1626"/>
                  </a:lnTo>
                  <a:lnTo>
                    <a:pt x="1080" y="1614"/>
                  </a:lnTo>
                  <a:lnTo>
                    <a:pt x="1092" y="1602"/>
                  </a:lnTo>
                  <a:lnTo>
                    <a:pt x="1104" y="1578"/>
                  </a:lnTo>
                  <a:lnTo>
                    <a:pt x="1116" y="1566"/>
                  </a:lnTo>
                  <a:lnTo>
                    <a:pt x="1134" y="1566"/>
                  </a:lnTo>
                  <a:lnTo>
                    <a:pt x="1134" y="1560"/>
                  </a:lnTo>
                  <a:lnTo>
                    <a:pt x="1152" y="1566"/>
                  </a:lnTo>
                  <a:lnTo>
                    <a:pt x="1194" y="1566"/>
                  </a:lnTo>
                  <a:lnTo>
                    <a:pt x="1200" y="1578"/>
                  </a:lnTo>
                  <a:lnTo>
                    <a:pt x="1206" y="1584"/>
                  </a:lnTo>
                  <a:lnTo>
                    <a:pt x="1212" y="1596"/>
                  </a:lnTo>
                  <a:lnTo>
                    <a:pt x="1224" y="1608"/>
                  </a:lnTo>
                  <a:lnTo>
                    <a:pt x="1230" y="1620"/>
                  </a:lnTo>
                  <a:lnTo>
                    <a:pt x="1242" y="1632"/>
                  </a:lnTo>
                  <a:lnTo>
                    <a:pt x="1242" y="1656"/>
                  </a:lnTo>
                  <a:lnTo>
                    <a:pt x="1236" y="1668"/>
                  </a:lnTo>
                  <a:lnTo>
                    <a:pt x="1236" y="1680"/>
                  </a:lnTo>
                  <a:lnTo>
                    <a:pt x="1242" y="1692"/>
                  </a:lnTo>
                  <a:lnTo>
                    <a:pt x="1254" y="1698"/>
                  </a:lnTo>
                  <a:lnTo>
                    <a:pt x="1254" y="1722"/>
                  </a:lnTo>
                  <a:lnTo>
                    <a:pt x="1260" y="1728"/>
                  </a:lnTo>
                  <a:lnTo>
                    <a:pt x="1272" y="1734"/>
                  </a:lnTo>
                  <a:lnTo>
                    <a:pt x="1284" y="1746"/>
                  </a:lnTo>
                  <a:lnTo>
                    <a:pt x="1284" y="1752"/>
                  </a:lnTo>
                  <a:lnTo>
                    <a:pt x="1278" y="1758"/>
                  </a:lnTo>
                  <a:lnTo>
                    <a:pt x="1272" y="1758"/>
                  </a:lnTo>
                  <a:lnTo>
                    <a:pt x="1272" y="1794"/>
                  </a:lnTo>
                  <a:lnTo>
                    <a:pt x="1284" y="1806"/>
                  </a:lnTo>
                  <a:lnTo>
                    <a:pt x="1284" y="1836"/>
                  </a:lnTo>
                  <a:lnTo>
                    <a:pt x="1296" y="1848"/>
                  </a:lnTo>
                  <a:lnTo>
                    <a:pt x="1314" y="1854"/>
                  </a:lnTo>
                  <a:lnTo>
                    <a:pt x="1326" y="1854"/>
                  </a:lnTo>
                  <a:lnTo>
                    <a:pt x="1338" y="1866"/>
                  </a:lnTo>
                  <a:lnTo>
                    <a:pt x="1380" y="1866"/>
                  </a:lnTo>
                  <a:lnTo>
                    <a:pt x="1380" y="1872"/>
                  </a:lnTo>
                  <a:lnTo>
                    <a:pt x="1386" y="1884"/>
                  </a:lnTo>
                  <a:lnTo>
                    <a:pt x="1410" y="1884"/>
                  </a:lnTo>
                  <a:lnTo>
                    <a:pt x="1410" y="1878"/>
                  </a:lnTo>
                  <a:lnTo>
                    <a:pt x="1398" y="1806"/>
                  </a:lnTo>
                  <a:lnTo>
                    <a:pt x="1416" y="1788"/>
                  </a:lnTo>
                  <a:lnTo>
                    <a:pt x="1398" y="1776"/>
                  </a:lnTo>
                  <a:lnTo>
                    <a:pt x="1398" y="1758"/>
                  </a:lnTo>
                  <a:lnTo>
                    <a:pt x="1404" y="1764"/>
                  </a:lnTo>
                  <a:lnTo>
                    <a:pt x="1422" y="1764"/>
                  </a:lnTo>
                  <a:lnTo>
                    <a:pt x="1428" y="1758"/>
                  </a:lnTo>
                  <a:lnTo>
                    <a:pt x="1428" y="1728"/>
                  </a:lnTo>
                  <a:lnTo>
                    <a:pt x="1452" y="1722"/>
                  </a:lnTo>
                  <a:lnTo>
                    <a:pt x="1458" y="1698"/>
                  </a:lnTo>
                  <a:lnTo>
                    <a:pt x="1476" y="1704"/>
                  </a:lnTo>
                  <a:lnTo>
                    <a:pt x="1494" y="1692"/>
                  </a:lnTo>
                  <a:lnTo>
                    <a:pt x="1488" y="1668"/>
                  </a:lnTo>
                  <a:lnTo>
                    <a:pt x="1500" y="1680"/>
                  </a:lnTo>
                  <a:lnTo>
                    <a:pt x="1500" y="1668"/>
                  </a:lnTo>
                  <a:lnTo>
                    <a:pt x="1506" y="1656"/>
                  </a:lnTo>
                  <a:lnTo>
                    <a:pt x="1512" y="1650"/>
                  </a:lnTo>
                  <a:lnTo>
                    <a:pt x="1518" y="1650"/>
                  </a:lnTo>
                  <a:lnTo>
                    <a:pt x="1524" y="1656"/>
                  </a:lnTo>
                  <a:lnTo>
                    <a:pt x="1524" y="1668"/>
                  </a:lnTo>
                  <a:lnTo>
                    <a:pt x="1542" y="1668"/>
                  </a:lnTo>
                  <a:lnTo>
                    <a:pt x="1554" y="1662"/>
                  </a:lnTo>
                  <a:lnTo>
                    <a:pt x="1572" y="1656"/>
                  </a:lnTo>
                  <a:lnTo>
                    <a:pt x="1596" y="1644"/>
                  </a:lnTo>
                  <a:lnTo>
                    <a:pt x="1602" y="1638"/>
                  </a:lnTo>
                  <a:lnTo>
                    <a:pt x="1608" y="1626"/>
                  </a:lnTo>
                  <a:lnTo>
                    <a:pt x="1620" y="1620"/>
                  </a:lnTo>
                  <a:lnTo>
                    <a:pt x="1626" y="1608"/>
                  </a:lnTo>
                  <a:lnTo>
                    <a:pt x="1632" y="1602"/>
                  </a:lnTo>
                  <a:lnTo>
                    <a:pt x="1632" y="1590"/>
                  </a:lnTo>
                  <a:lnTo>
                    <a:pt x="1626" y="1584"/>
                  </a:lnTo>
                  <a:lnTo>
                    <a:pt x="1626" y="1566"/>
                  </a:lnTo>
                  <a:lnTo>
                    <a:pt x="1632" y="1566"/>
                  </a:lnTo>
                  <a:lnTo>
                    <a:pt x="1656" y="1578"/>
                  </a:lnTo>
                  <a:lnTo>
                    <a:pt x="1662" y="1584"/>
                  </a:lnTo>
                  <a:lnTo>
                    <a:pt x="1674" y="1590"/>
                  </a:lnTo>
                  <a:lnTo>
                    <a:pt x="1686" y="1590"/>
                  </a:lnTo>
                  <a:lnTo>
                    <a:pt x="1692" y="1584"/>
                  </a:lnTo>
                  <a:lnTo>
                    <a:pt x="1710" y="1548"/>
                  </a:lnTo>
                  <a:lnTo>
                    <a:pt x="1716" y="1548"/>
                  </a:lnTo>
                  <a:lnTo>
                    <a:pt x="1734" y="1566"/>
                  </a:lnTo>
                  <a:lnTo>
                    <a:pt x="1746" y="1566"/>
                  </a:lnTo>
                  <a:lnTo>
                    <a:pt x="1752" y="1560"/>
                  </a:lnTo>
                  <a:lnTo>
                    <a:pt x="1758" y="1548"/>
                  </a:lnTo>
                  <a:lnTo>
                    <a:pt x="1764" y="1542"/>
                  </a:lnTo>
                  <a:lnTo>
                    <a:pt x="1770" y="1554"/>
                  </a:lnTo>
                  <a:lnTo>
                    <a:pt x="1776" y="1560"/>
                  </a:lnTo>
                  <a:lnTo>
                    <a:pt x="1782" y="1572"/>
                  </a:lnTo>
                  <a:lnTo>
                    <a:pt x="1794" y="1578"/>
                  </a:lnTo>
                  <a:lnTo>
                    <a:pt x="1800" y="1584"/>
                  </a:lnTo>
                  <a:lnTo>
                    <a:pt x="1818" y="1584"/>
                  </a:lnTo>
                  <a:lnTo>
                    <a:pt x="1824" y="1578"/>
                  </a:lnTo>
                  <a:lnTo>
                    <a:pt x="1830" y="1566"/>
                  </a:lnTo>
                  <a:lnTo>
                    <a:pt x="1842" y="1554"/>
                  </a:lnTo>
                  <a:lnTo>
                    <a:pt x="1848" y="1554"/>
                  </a:lnTo>
                  <a:lnTo>
                    <a:pt x="1860" y="1560"/>
                  </a:lnTo>
                  <a:lnTo>
                    <a:pt x="1872" y="1572"/>
                  </a:lnTo>
                  <a:lnTo>
                    <a:pt x="1872" y="1584"/>
                  </a:lnTo>
                  <a:lnTo>
                    <a:pt x="1878" y="1596"/>
                  </a:lnTo>
                  <a:lnTo>
                    <a:pt x="1878" y="1614"/>
                  </a:lnTo>
                  <a:lnTo>
                    <a:pt x="1914" y="1614"/>
                  </a:lnTo>
                  <a:lnTo>
                    <a:pt x="1920" y="1620"/>
                  </a:lnTo>
                  <a:lnTo>
                    <a:pt x="1926" y="1620"/>
                  </a:lnTo>
                  <a:lnTo>
                    <a:pt x="1926" y="1608"/>
                  </a:lnTo>
                  <a:lnTo>
                    <a:pt x="1932" y="1602"/>
                  </a:lnTo>
                  <a:lnTo>
                    <a:pt x="1932" y="1608"/>
                  </a:lnTo>
                  <a:lnTo>
                    <a:pt x="1956" y="1632"/>
                  </a:lnTo>
                  <a:lnTo>
                    <a:pt x="1962" y="1626"/>
                  </a:lnTo>
                  <a:lnTo>
                    <a:pt x="1968" y="1614"/>
                  </a:lnTo>
                  <a:lnTo>
                    <a:pt x="1968" y="1596"/>
                  </a:lnTo>
                  <a:lnTo>
                    <a:pt x="1962" y="1584"/>
                  </a:lnTo>
                  <a:lnTo>
                    <a:pt x="1980" y="1590"/>
                  </a:lnTo>
                  <a:lnTo>
                    <a:pt x="1992" y="1608"/>
                  </a:lnTo>
                  <a:lnTo>
                    <a:pt x="2004" y="1614"/>
                  </a:lnTo>
                  <a:lnTo>
                    <a:pt x="2004" y="1626"/>
                  </a:lnTo>
                  <a:lnTo>
                    <a:pt x="2010" y="1626"/>
                  </a:lnTo>
                  <a:lnTo>
                    <a:pt x="2016" y="1632"/>
                  </a:lnTo>
                  <a:lnTo>
                    <a:pt x="2028" y="1632"/>
                  </a:lnTo>
                  <a:lnTo>
                    <a:pt x="2034" y="1626"/>
                  </a:lnTo>
                  <a:lnTo>
                    <a:pt x="2034" y="1620"/>
                  </a:lnTo>
                  <a:lnTo>
                    <a:pt x="2028" y="1608"/>
                  </a:lnTo>
                  <a:lnTo>
                    <a:pt x="2022" y="1602"/>
                  </a:lnTo>
                  <a:lnTo>
                    <a:pt x="2010" y="1596"/>
                  </a:lnTo>
                  <a:lnTo>
                    <a:pt x="2004" y="1590"/>
                  </a:lnTo>
                  <a:lnTo>
                    <a:pt x="1998" y="1578"/>
                  </a:lnTo>
                  <a:lnTo>
                    <a:pt x="2010" y="1578"/>
                  </a:lnTo>
                  <a:lnTo>
                    <a:pt x="2022" y="1566"/>
                  </a:lnTo>
                  <a:lnTo>
                    <a:pt x="2022" y="1554"/>
                  </a:lnTo>
                  <a:lnTo>
                    <a:pt x="2016" y="1548"/>
                  </a:lnTo>
                  <a:lnTo>
                    <a:pt x="1968" y="1548"/>
                  </a:lnTo>
                  <a:lnTo>
                    <a:pt x="1962" y="1542"/>
                  </a:lnTo>
                  <a:lnTo>
                    <a:pt x="1962" y="1530"/>
                  </a:lnTo>
                  <a:lnTo>
                    <a:pt x="1968" y="1524"/>
                  </a:lnTo>
                  <a:lnTo>
                    <a:pt x="1986" y="1524"/>
                  </a:lnTo>
                  <a:lnTo>
                    <a:pt x="1998" y="1530"/>
                  </a:lnTo>
                  <a:lnTo>
                    <a:pt x="2004" y="1530"/>
                  </a:lnTo>
                  <a:lnTo>
                    <a:pt x="2016" y="1536"/>
                  </a:lnTo>
                  <a:lnTo>
                    <a:pt x="2028" y="1536"/>
                  </a:lnTo>
                  <a:lnTo>
                    <a:pt x="2064" y="1518"/>
                  </a:lnTo>
                  <a:lnTo>
                    <a:pt x="2070" y="1512"/>
                  </a:lnTo>
                  <a:lnTo>
                    <a:pt x="2082" y="1512"/>
                  </a:lnTo>
                  <a:lnTo>
                    <a:pt x="2082" y="1518"/>
                  </a:lnTo>
                  <a:lnTo>
                    <a:pt x="2106" y="1518"/>
                  </a:lnTo>
                  <a:lnTo>
                    <a:pt x="2118" y="1512"/>
                  </a:lnTo>
                  <a:lnTo>
                    <a:pt x="2124" y="1512"/>
                  </a:lnTo>
                  <a:lnTo>
                    <a:pt x="2130" y="1506"/>
                  </a:lnTo>
                  <a:lnTo>
                    <a:pt x="2130" y="1500"/>
                  </a:lnTo>
                  <a:lnTo>
                    <a:pt x="2136" y="1488"/>
                  </a:lnTo>
                  <a:lnTo>
                    <a:pt x="2136" y="1482"/>
                  </a:lnTo>
                  <a:lnTo>
                    <a:pt x="2142" y="1482"/>
                  </a:lnTo>
                  <a:lnTo>
                    <a:pt x="2142" y="1488"/>
                  </a:lnTo>
                  <a:lnTo>
                    <a:pt x="2148" y="1500"/>
                  </a:lnTo>
                  <a:lnTo>
                    <a:pt x="2148" y="1524"/>
                  </a:lnTo>
                  <a:lnTo>
                    <a:pt x="2154" y="1524"/>
                  </a:lnTo>
                  <a:lnTo>
                    <a:pt x="2160" y="1518"/>
                  </a:lnTo>
                  <a:lnTo>
                    <a:pt x="2172" y="1512"/>
                  </a:lnTo>
                  <a:lnTo>
                    <a:pt x="2190" y="1512"/>
                  </a:lnTo>
                  <a:lnTo>
                    <a:pt x="2202" y="1506"/>
                  </a:lnTo>
                  <a:lnTo>
                    <a:pt x="2214" y="1506"/>
                  </a:lnTo>
                  <a:lnTo>
                    <a:pt x="2226" y="1512"/>
                  </a:lnTo>
                  <a:lnTo>
                    <a:pt x="2232" y="1524"/>
                  </a:lnTo>
                  <a:lnTo>
                    <a:pt x="2232" y="1506"/>
                  </a:lnTo>
                  <a:lnTo>
                    <a:pt x="2244" y="1506"/>
                  </a:lnTo>
                  <a:lnTo>
                    <a:pt x="2256" y="1518"/>
                  </a:lnTo>
                  <a:lnTo>
                    <a:pt x="2256" y="1530"/>
                  </a:lnTo>
                  <a:lnTo>
                    <a:pt x="2286" y="1524"/>
                  </a:lnTo>
                  <a:lnTo>
                    <a:pt x="2280" y="1536"/>
                  </a:lnTo>
                  <a:lnTo>
                    <a:pt x="2280" y="1548"/>
                  </a:lnTo>
                  <a:lnTo>
                    <a:pt x="2286" y="1554"/>
                  </a:lnTo>
                  <a:lnTo>
                    <a:pt x="2286" y="1566"/>
                  </a:lnTo>
                  <a:lnTo>
                    <a:pt x="2298" y="1578"/>
                  </a:lnTo>
                  <a:lnTo>
                    <a:pt x="2310" y="1578"/>
                  </a:lnTo>
                  <a:lnTo>
                    <a:pt x="2328" y="1572"/>
                  </a:lnTo>
                  <a:lnTo>
                    <a:pt x="2352" y="1548"/>
                  </a:lnTo>
                  <a:lnTo>
                    <a:pt x="2370" y="1542"/>
                  </a:lnTo>
                  <a:lnTo>
                    <a:pt x="2382" y="1542"/>
                  </a:lnTo>
                  <a:lnTo>
                    <a:pt x="2394" y="1548"/>
                  </a:lnTo>
                  <a:lnTo>
                    <a:pt x="2400" y="1554"/>
                  </a:lnTo>
                  <a:lnTo>
                    <a:pt x="2418" y="1590"/>
                  </a:lnTo>
                  <a:lnTo>
                    <a:pt x="2418" y="1602"/>
                  </a:lnTo>
                  <a:lnTo>
                    <a:pt x="2424" y="1608"/>
                  </a:lnTo>
                  <a:lnTo>
                    <a:pt x="2436" y="1614"/>
                  </a:lnTo>
                  <a:lnTo>
                    <a:pt x="2466" y="1614"/>
                  </a:lnTo>
                  <a:lnTo>
                    <a:pt x="2460" y="1656"/>
                  </a:lnTo>
                  <a:lnTo>
                    <a:pt x="2460" y="1662"/>
                  </a:lnTo>
                  <a:lnTo>
                    <a:pt x="2454" y="1668"/>
                  </a:lnTo>
                  <a:lnTo>
                    <a:pt x="2436" y="1704"/>
                  </a:lnTo>
                  <a:lnTo>
                    <a:pt x="2436" y="1710"/>
                  </a:lnTo>
                  <a:lnTo>
                    <a:pt x="2448" y="1722"/>
                  </a:lnTo>
                  <a:lnTo>
                    <a:pt x="2454" y="1722"/>
                  </a:lnTo>
                  <a:lnTo>
                    <a:pt x="2460" y="1734"/>
                  </a:lnTo>
                  <a:lnTo>
                    <a:pt x="2436" y="1758"/>
                  </a:lnTo>
                  <a:lnTo>
                    <a:pt x="2454" y="1806"/>
                  </a:lnTo>
                  <a:lnTo>
                    <a:pt x="2472" y="1788"/>
                  </a:lnTo>
                  <a:lnTo>
                    <a:pt x="2478" y="1788"/>
                  </a:lnTo>
                  <a:lnTo>
                    <a:pt x="2478" y="1794"/>
                  </a:lnTo>
                  <a:lnTo>
                    <a:pt x="2472" y="1800"/>
                  </a:lnTo>
                  <a:lnTo>
                    <a:pt x="2466" y="1812"/>
                  </a:lnTo>
                  <a:lnTo>
                    <a:pt x="2466" y="1818"/>
                  </a:lnTo>
                  <a:lnTo>
                    <a:pt x="2460" y="1830"/>
                  </a:lnTo>
                  <a:lnTo>
                    <a:pt x="2478" y="1830"/>
                  </a:lnTo>
                  <a:lnTo>
                    <a:pt x="2478" y="1878"/>
                  </a:lnTo>
                  <a:lnTo>
                    <a:pt x="2496" y="1878"/>
                  </a:lnTo>
                  <a:lnTo>
                    <a:pt x="2502" y="1884"/>
                  </a:lnTo>
                  <a:lnTo>
                    <a:pt x="2508" y="1884"/>
                  </a:lnTo>
                  <a:lnTo>
                    <a:pt x="2508" y="1896"/>
                  </a:lnTo>
                  <a:lnTo>
                    <a:pt x="2502" y="1908"/>
                  </a:lnTo>
                  <a:lnTo>
                    <a:pt x="2502" y="1920"/>
                  </a:lnTo>
                  <a:lnTo>
                    <a:pt x="2526" y="1944"/>
                  </a:lnTo>
                  <a:lnTo>
                    <a:pt x="2532" y="1944"/>
                  </a:lnTo>
                  <a:lnTo>
                    <a:pt x="2538" y="1938"/>
                  </a:lnTo>
                  <a:lnTo>
                    <a:pt x="2550" y="1932"/>
                  </a:lnTo>
                  <a:lnTo>
                    <a:pt x="2556" y="1932"/>
                  </a:lnTo>
                  <a:lnTo>
                    <a:pt x="2562" y="1926"/>
                  </a:lnTo>
                  <a:lnTo>
                    <a:pt x="2568" y="1914"/>
                  </a:lnTo>
                  <a:lnTo>
                    <a:pt x="2568" y="1896"/>
                  </a:lnTo>
                  <a:lnTo>
                    <a:pt x="2586" y="1896"/>
                  </a:lnTo>
                  <a:lnTo>
                    <a:pt x="2586" y="1872"/>
                  </a:lnTo>
                  <a:lnTo>
                    <a:pt x="2604" y="1836"/>
                  </a:lnTo>
                  <a:lnTo>
                    <a:pt x="2604" y="1818"/>
                  </a:lnTo>
                  <a:lnTo>
                    <a:pt x="2610" y="1806"/>
                  </a:lnTo>
                  <a:lnTo>
                    <a:pt x="2610" y="1794"/>
                  </a:lnTo>
                  <a:lnTo>
                    <a:pt x="2604" y="1782"/>
                  </a:lnTo>
                  <a:lnTo>
                    <a:pt x="2604" y="1770"/>
                  </a:lnTo>
                  <a:lnTo>
                    <a:pt x="2598" y="1752"/>
                  </a:lnTo>
                  <a:lnTo>
                    <a:pt x="2592" y="1740"/>
                  </a:lnTo>
                  <a:lnTo>
                    <a:pt x="2586" y="1722"/>
                  </a:lnTo>
                  <a:lnTo>
                    <a:pt x="2586" y="1704"/>
                  </a:lnTo>
                  <a:lnTo>
                    <a:pt x="2592" y="1686"/>
                  </a:lnTo>
                  <a:lnTo>
                    <a:pt x="2598" y="1674"/>
                  </a:lnTo>
                  <a:lnTo>
                    <a:pt x="2598" y="1644"/>
                  </a:lnTo>
                  <a:lnTo>
                    <a:pt x="2592" y="1626"/>
                  </a:lnTo>
                  <a:lnTo>
                    <a:pt x="2586" y="1614"/>
                  </a:lnTo>
                  <a:lnTo>
                    <a:pt x="2580" y="1596"/>
                  </a:lnTo>
                  <a:lnTo>
                    <a:pt x="2574" y="1584"/>
                  </a:lnTo>
                  <a:lnTo>
                    <a:pt x="2574" y="1518"/>
                  </a:lnTo>
                  <a:lnTo>
                    <a:pt x="2580" y="1488"/>
                  </a:lnTo>
                  <a:lnTo>
                    <a:pt x="2586" y="1470"/>
                  </a:lnTo>
                  <a:lnTo>
                    <a:pt x="2598" y="1452"/>
                  </a:lnTo>
                  <a:lnTo>
                    <a:pt x="2604" y="1440"/>
                  </a:lnTo>
                  <a:lnTo>
                    <a:pt x="2610" y="1422"/>
                  </a:lnTo>
                  <a:lnTo>
                    <a:pt x="2616" y="1416"/>
                  </a:lnTo>
                  <a:lnTo>
                    <a:pt x="2616" y="1410"/>
                  </a:lnTo>
                  <a:lnTo>
                    <a:pt x="2628" y="1398"/>
                  </a:lnTo>
                  <a:lnTo>
                    <a:pt x="2652" y="1380"/>
                  </a:lnTo>
                  <a:lnTo>
                    <a:pt x="2658" y="1356"/>
                  </a:lnTo>
                  <a:lnTo>
                    <a:pt x="2670" y="1368"/>
                  </a:lnTo>
                  <a:lnTo>
                    <a:pt x="2676" y="1344"/>
                  </a:lnTo>
                  <a:lnTo>
                    <a:pt x="2730" y="1344"/>
                  </a:lnTo>
                  <a:lnTo>
                    <a:pt x="2730" y="1314"/>
                  </a:lnTo>
                  <a:lnTo>
                    <a:pt x="2748" y="1320"/>
                  </a:lnTo>
                  <a:lnTo>
                    <a:pt x="2754" y="1308"/>
                  </a:lnTo>
                  <a:lnTo>
                    <a:pt x="2772" y="1308"/>
                  </a:lnTo>
                  <a:lnTo>
                    <a:pt x="2796" y="1278"/>
                  </a:lnTo>
                  <a:lnTo>
                    <a:pt x="2796" y="1272"/>
                  </a:lnTo>
                  <a:lnTo>
                    <a:pt x="2802" y="1266"/>
                  </a:lnTo>
                  <a:lnTo>
                    <a:pt x="2814" y="1242"/>
                  </a:lnTo>
                  <a:lnTo>
                    <a:pt x="2832" y="1236"/>
                  </a:lnTo>
                  <a:lnTo>
                    <a:pt x="2862" y="1236"/>
                  </a:lnTo>
                  <a:lnTo>
                    <a:pt x="2874" y="1242"/>
                  </a:lnTo>
                  <a:lnTo>
                    <a:pt x="2886" y="1242"/>
                  </a:lnTo>
                  <a:lnTo>
                    <a:pt x="2892" y="1236"/>
                  </a:lnTo>
                  <a:lnTo>
                    <a:pt x="2904" y="1212"/>
                  </a:lnTo>
                  <a:lnTo>
                    <a:pt x="2910" y="1206"/>
                  </a:lnTo>
                  <a:lnTo>
                    <a:pt x="2916" y="1194"/>
                  </a:lnTo>
                  <a:lnTo>
                    <a:pt x="2928" y="1200"/>
                  </a:lnTo>
                  <a:lnTo>
                    <a:pt x="2934" y="1176"/>
                  </a:lnTo>
                  <a:lnTo>
                    <a:pt x="3018" y="1170"/>
                  </a:lnTo>
                  <a:lnTo>
                    <a:pt x="3024" y="1146"/>
                  </a:lnTo>
                  <a:lnTo>
                    <a:pt x="2982" y="1152"/>
                  </a:lnTo>
                  <a:lnTo>
                    <a:pt x="2988" y="1146"/>
                  </a:lnTo>
                  <a:lnTo>
                    <a:pt x="3000" y="1140"/>
                  </a:lnTo>
                  <a:lnTo>
                    <a:pt x="3006" y="1140"/>
                  </a:lnTo>
                  <a:lnTo>
                    <a:pt x="3006" y="1134"/>
                  </a:lnTo>
                  <a:lnTo>
                    <a:pt x="3000" y="1128"/>
                  </a:lnTo>
                  <a:lnTo>
                    <a:pt x="2994" y="1116"/>
                  </a:lnTo>
                  <a:lnTo>
                    <a:pt x="2988" y="1110"/>
                  </a:lnTo>
                  <a:lnTo>
                    <a:pt x="3024" y="1104"/>
                  </a:lnTo>
                  <a:lnTo>
                    <a:pt x="3048" y="1116"/>
                  </a:lnTo>
                  <a:lnTo>
                    <a:pt x="3078" y="1080"/>
                  </a:lnTo>
                  <a:lnTo>
                    <a:pt x="3024" y="1074"/>
                  </a:lnTo>
                  <a:lnTo>
                    <a:pt x="3024" y="1050"/>
                  </a:lnTo>
                  <a:lnTo>
                    <a:pt x="3036" y="1062"/>
                  </a:lnTo>
                  <a:lnTo>
                    <a:pt x="3078" y="1050"/>
                  </a:lnTo>
                  <a:lnTo>
                    <a:pt x="3084" y="990"/>
                  </a:lnTo>
                  <a:lnTo>
                    <a:pt x="3054" y="1002"/>
                  </a:lnTo>
                  <a:lnTo>
                    <a:pt x="3048" y="972"/>
                  </a:lnTo>
                  <a:lnTo>
                    <a:pt x="3024" y="960"/>
                  </a:lnTo>
                  <a:lnTo>
                    <a:pt x="3072" y="978"/>
                  </a:lnTo>
                  <a:lnTo>
                    <a:pt x="3078" y="972"/>
                  </a:lnTo>
                  <a:lnTo>
                    <a:pt x="3060" y="954"/>
                  </a:lnTo>
                  <a:lnTo>
                    <a:pt x="3090" y="954"/>
                  </a:lnTo>
                  <a:lnTo>
                    <a:pt x="3084" y="948"/>
                  </a:lnTo>
                  <a:lnTo>
                    <a:pt x="3078" y="936"/>
                  </a:lnTo>
                  <a:lnTo>
                    <a:pt x="3060" y="918"/>
                  </a:lnTo>
                  <a:lnTo>
                    <a:pt x="3054" y="906"/>
                  </a:lnTo>
                  <a:lnTo>
                    <a:pt x="3054" y="894"/>
                  </a:lnTo>
                  <a:lnTo>
                    <a:pt x="3060" y="888"/>
                  </a:lnTo>
                  <a:lnTo>
                    <a:pt x="3042" y="870"/>
                  </a:lnTo>
                  <a:lnTo>
                    <a:pt x="3042" y="864"/>
                  </a:lnTo>
                  <a:lnTo>
                    <a:pt x="3048" y="864"/>
                  </a:lnTo>
                  <a:lnTo>
                    <a:pt x="3066" y="846"/>
                  </a:lnTo>
                  <a:lnTo>
                    <a:pt x="3072" y="846"/>
                  </a:lnTo>
                  <a:lnTo>
                    <a:pt x="3066" y="870"/>
                  </a:lnTo>
                  <a:lnTo>
                    <a:pt x="3096" y="894"/>
                  </a:lnTo>
                  <a:lnTo>
                    <a:pt x="3096" y="888"/>
                  </a:lnTo>
                  <a:lnTo>
                    <a:pt x="3102" y="882"/>
                  </a:lnTo>
                  <a:lnTo>
                    <a:pt x="3102" y="864"/>
                  </a:lnTo>
                  <a:lnTo>
                    <a:pt x="3108" y="852"/>
                  </a:lnTo>
                  <a:lnTo>
                    <a:pt x="3108" y="834"/>
                  </a:lnTo>
                  <a:lnTo>
                    <a:pt x="3114" y="822"/>
                  </a:lnTo>
                  <a:lnTo>
                    <a:pt x="3144" y="792"/>
                  </a:lnTo>
                  <a:lnTo>
                    <a:pt x="3156" y="786"/>
                  </a:lnTo>
                  <a:lnTo>
                    <a:pt x="3162" y="786"/>
                  </a:lnTo>
                  <a:lnTo>
                    <a:pt x="3162" y="792"/>
                  </a:lnTo>
                  <a:lnTo>
                    <a:pt x="3150" y="816"/>
                  </a:lnTo>
                  <a:lnTo>
                    <a:pt x="3132" y="834"/>
                  </a:lnTo>
                  <a:lnTo>
                    <a:pt x="3126" y="846"/>
                  </a:lnTo>
                  <a:lnTo>
                    <a:pt x="3120" y="882"/>
                  </a:lnTo>
                  <a:lnTo>
                    <a:pt x="3138" y="882"/>
                  </a:lnTo>
                  <a:lnTo>
                    <a:pt x="3138" y="894"/>
                  </a:lnTo>
                  <a:lnTo>
                    <a:pt x="3132" y="906"/>
                  </a:lnTo>
                  <a:lnTo>
                    <a:pt x="3132" y="918"/>
                  </a:lnTo>
                  <a:lnTo>
                    <a:pt x="3114" y="936"/>
                  </a:lnTo>
                  <a:lnTo>
                    <a:pt x="3102" y="960"/>
                  </a:lnTo>
                  <a:lnTo>
                    <a:pt x="3102" y="978"/>
                  </a:lnTo>
                  <a:lnTo>
                    <a:pt x="3126" y="954"/>
                  </a:lnTo>
                  <a:lnTo>
                    <a:pt x="3132" y="942"/>
                  </a:lnTo>
                  <a:lnTo>
                    <a:pt x="3144" y="930"/>
                  </a:lnTo>
                  <a:lnTo>
                    <a:pt x="3168" y="918"/>
                  </a:lnTo>
                  <a:lnTo>
                    <a:pt x="3180" y="906"/>
                  </a:lnTo>
                  <a:lnTo>
                    <a:pt x="3192" y="882"/>
                  </a:lnTo>
                  <a:lnTo>
                    <a:pt x="3192" y="798"/>
                  </a:lnTo>
                  <a:lnTo>
                    <a:pt x="3198" y="780"/>
                  </a:lnTo>
                  <a:lnTo>
                    <a:pt x="3198" y="768"/>
                  </a:lnTo>
                  <a:lnTo>
                    <a:pt x="3204" y="756"/>
                  </a:lnTo>
                  <a:lnTo>
                    <a:pt x="3210" y="756"/>
                  </a:lnTo>
                  <a:lnTo>
                    <a:pt x="3210" y="768"/>
                  </a:lnTo>
                  <a:lnTo>
                    <a:pt x="3204" y="780"/>
                  </a:lnTo>
                  <a:lnTo>
                    <a:pt x="3204" y="798"/>
                  </a:lnTo>
                  <a:lnTo>
                    <a:pt x="3210" y="798"/>
                  </a:lnTo>
                  <a:lnTo>
                    <a:pt x="3216" y="804"/>
                  </a:lnTo>
                  <a:lnTo>
                    <a:pt x="3216" y="840"/>
                  </a:lnTo>
                  <a:lnTo>
                    <a:pt x="3234" y="822"/>
                  </a:lnTo>
                  <a:lnTo>
                    <a:pt x="3240" y="810"/>
                  </a:lnTo>
                  <a:lnTo>
                    <a:pt x="3288" y="762"/>
                  </a:lnTo>
                  <a:lnTo>
                    <a:pt x="3300" y="756"/>
                  </a:lnTo>
                  <a:lnTo>
                    <a:pt x="3324" y="732"/>
                  </a:lnTo>
                  <a:lnTo>
                    <a:pt x="3324" y="726"/>
                  </a:lnTo>
                  <a:lnTo>
                    <a:pt x="3318" y="720"/>
                  </a:lnTo>
                  <a:lnTo>
                    <a:pt x="3312" y="720"/>
                  </a:lnTo>
                  <a:lnTo>
                    <a:pt x="3306" y="714"/>
                  </a:lnTo>
                  <a:lnTo>
                    <a:pt x="3306" y="702"/>
                  </a:lnTo>
                  <a:lnTo>
                    <a:pt x="3312" y="696"/>
                  </a:lnTo>
                  <a:lnTo>
                    <a:pt x="3324" y="696"/>
                  </a:lnTo>
                  <a:lnTo>
                    <a:pt x="3330" y="702"/>
                  </a:lnTo>
                  <a:lnTo>
                    <a:pt x="3360" y="702"/>
                  </a:lnTo>
                  <a:lnTo>
                    <a:pt x="3390" y="696"/>
                  </a:lnTo>
                  <a:lnTo>
                    <a:pt x="3450" y="672"/>
                  </a:lnTo>
                  <a:lnTo>
                    <a:pt x="3462" y="666"/>
                  </a:lnTo>
                  <a:lnTo>
                    <a:pt x="3444" y="660"/>
                  </a:lnTo>
                  <a:lnTo>
                    <a:pt x="3438" y="660"/>
                  </a:lnTo>
                  <a:lnTo>
                    <a:pt x="3432" y="666"/>
                  </a:lnTo>
                  <a:lnTo>
                    <a:pt x="3414" y="672"/>
                  </a:lnTo>
                  <a:lnTo>
                    <a:pt x="3402" y="672"/>
                  </a:lnTo>
                  <a:lnTo>
                    <a:pt x="3390" y="678"/>
                  </a:lnTo>
                  <a:lnTo>
                    <a:pt x="3372" y="678"/>
                  </a:lnTo>
                  <a:lnTo>
                    <a:pt x="3360" y="684"/>
                  </a:lnTo>
                  <a:lnTo>
                    <a:pt x="3348" y="684"/>
                  </a:lnTo>
                  <a:lnTo>
                    <a:pt x="3342" y="678"/>
                  </a:lnTo>
                  <a:lnTo>
                    <a:pt x="3342" y="672"/>
                  </a:lnTo>
                  <a:lnTo>
                    <a:pt x="3348" y="666"/>
                  </a:lnTo>
                  <a:lnTo>
                    <a:pt x="3354" y="654"/>
                  </a:lnTo>
                  <a:lnTo>
                    <a:pt x="3366" y="654"/>
                  </a:lnTo>
                  <a:lnTo>
                    <a:pt x="3378" y="648"/>
                  </a:lnTo>
                  <a:lnTo>
                    <a:pt x="3402" y="648"/>
                  </a:lnTo>
                  <a:lnTo>
                    <a:pt x="3492" y="642"/>
                  </a:lnTo>
                  <a:lnTo>
                    <a:pt x="3534" y="606"/>
                  </a:lnTo>
                  <a:lnTo>
                    <a:pt x="3546" y="618"/>
                  </a:lnTo>
                  <a:lnTo>
                    <a:pt x="3570" y="606"/>
                  </a:lnTo>
                  <a:lnTo>
                    <a:pt x="3570" y="642"/>
                  </a:lnTo>
                  <a:lnTo>
                    <a:pt x="3600" y="618"/>
                  </a:lnTo>
                  <a:lnTo>
                    <a:pt x="3624" y="612"/>
                  </a:lnTo>
                  <a:lnTo>
                    <a:pt x="3630" y="582"/>
                  </a:lnTo>
                  <a:lnTo>
                    <a:pt x="3618" y="570"/>
                  </a:lnTo>
                  <a:lnTo>
                    <a:pt x="3612" y="600"/>
                  </a:lnTo>
                  <a:lnTo>
                    <a:pt x="3588" y="600"/>
                  </a:lnTo>
                  <a:lnTo>
                    <a:pt x="3588" y="576"/>
                  </a:lnTo>
                  <a:lnTo>
                    <a:pt x="3570" y="552"/>
                  </a:lnTo>
                  <a:lnTo>
                    <a:pt x="3594" y="540"/>
                  </a:lnTo>
                  <a:lnTo>
                    <a:pt x="3600" y="504"/>
                  </a:lnTo>
                  <a:lnTo>
                    <a:pt x="3612" y="498"/>
                  </a:lnTo>
                  <a:lnTo>
                    <a:pt x="3618" y="486"/>
                  </a:lnTo>
                  <a:lnTo>
                    <a:pt x="3630" y="480"/>
                  </a:lnTo>
                  <a:lnTo>
                    <a:pt x="3636" y="474"/>
                  </a:lnTo>
                  <a:lnTo>
                    <a:pt x="3648" y="468"/>
                  </a:lnTo>
                  <a:lnTo>
                    <a:pt x="3654" y="456"/>
                  </a:lnTo>
                  <a:lnTo>
                    <a:pt x="3654" y="450"/>
                  </a:lnTo>
                  <a:lnTo>
                    <a:pt x="3660" y="444"/>
                  </a:lnTo>
                  <a:lnTo>
                    <a:pt x="3660" y="438"/>
                  </a:lnTo>
                  <a:lnTo>
                    <a:pt x="3690" y="444"/>
                  </a:lnTo>
                  <a:lnTo>
                    <a:pt x="3702" y="426"/>
                  </a:lnTo>
                  <a:lnTo>
                    <a:pt x="3708" y="432"/>
                  </a:lnTo>
                  <a:lnTo>
                    <a:pt x="3720" y="432"/>
                  </a:lnTo>
                  <a:lnTo>
                    <a:pt x="3726" y="426"/>
                  </a:lnTo>
                  <a:lnTo>
                    <a:pt x="3738" y="420"/>
                  </a:lnTo>
                  <a:lnTo>
                    <a:pt x="3744" y="408"/>
                  </a:lnTo>
                  <a:lnTo>
                    <a:pt x="3756" y="402"/>
                  </a:lnTo>
                  <a:lnTo>
                    <a:pt x="3774" y="384"/>
                  </a:lnTo>
                  <a:lnTo>
                    <a:pt x="3774" y="414"/>
                  </a:lnTo>
                  <a:lnTo>
                    <a:pt x="3786" y="408"/>
                  </a:lnTo>
                  <a:lnTo>
                    <a:pt x="3792" y="402"/>
                  </a:lnTo>
                  <a:lnTo>
                    <a:pt x="3828" y="384"/>
                  </a:lnTo>
                  <a:lnTo>
                    <a:pt x="3834" y="378"/>
                  </a:lnTo>
                  <a:lnTo>
                    <a:pt x="3846" y="378"/>
                  </a:lnTo>
                  <a:lnTo>
                    <a:pt x="3858" y="372"/>
                  </a:lnTo>
                  <a:lnTo>
                    <a:pt x="3876" y="372"/>
                  </a:lnTo>
                  <a:lnTo>
                    <a:pt x="3888" y="366"/>
                  </a:lnTo>
                  <a:lnTo>
                    <a:pt x="3900" y="366"/>
                  </a:lnTo>
                  <a:lnTo>
                    <a:pt x="3900" y="330"/>
                  </a:lnTo>
                  <a:lnTo>
                    <a:pt x="3876" y="330"/>
                  </a:lnTo>
                  <a:lnTo>
                    <a:pt x="3876" y="324"/>
                  </a:lnTo>
                  <a:lnTo>
                    <a:pt x="3882" y="312"/>
                  </a:lnTo>
                  <a:lnTo>
                    <a:pt x="3894" y="300"/>
                  </a:lnTo>
                  <a:lnTo>
                    <a:pt x="3888" y="294"/>
                  </a:lnTo>
                  <a:lnTo>
                    <a:pt x="3882" y="294"/>
                  </a:lnTo>
                  <a:lnTo>
                    <a:pt x="3876" y="288"/>
                  </a:lnTo>
                  <a:lnTo>
                    <a:pt x="3876" y="276"/>
                  </a:lnTo>
                  <a:lnTo>
                    <a:pt x="3888" y="252"/>
                  </a:lnTo>
                  <a:lnTo>
                    <a:pt x="3900" y="222"/>
                  </a:lnTo>
                  <a:lnTo>
                    <a:pt x="3912" y="198"/>
                  </a:lnTo>
                  <a:lnTo>
                    <a:pt x="3918" y="174"/>
                  </a:lnTo>
                  <a:lnTo>
                    <a:pt x="3918" y="168"/>
                  </a:lnTo>
                  <a:lnTo>
                    <a:pt x="3912" y="162"/>
                  </a:lnTo>
                  <a:lnTo>
                    <a:pt x="3876" y="162"/>
                  </a:lnTo>
                  <a:lnTo>
                    <a:pt x="3864" y="168"/>
                  </a:lnTo>
                  <a:lnTo>
                    <a:pt x="3858" y="168"/>
                  </a:lnTo>
                  <a:close/>
                  <a:moveTo>
                    <a:pt x="2718" y="366"/>
                  </a:moveTo>
                  <a:lnTo>
                    <a:pt x="2712" y="366"/>
                  </a:lnTo>
                  <a:lnTo>
                    <a:pt x="2712" y="354"/>
                  </a:lnTo>
                  <a:lnTo>
                    <a:pt x="2718" y="348"/>
                  </a:lnTo>
                  <a:lnTo>
                    <a:pt x="2718" y="336"/>
                  </a:lnTo>
                  <a:lnTo>
                    <a:pt x="2712" y="336"/>
                  </a:lnTo>
                  <a:lnTo>
                    <a:pt x="2700" y="342"/>
                  </a:lnTo>
                  <a:lnTo>
                    <a:pt x="2694" y="348"/>
                  </a:lnTo>
                  <a:lnTo>
                    <a:pt x="2682" y="354"/>
                  </a:lnTo>
                  <a:lnTo>
                    <a:pt x="2676" y="372"/>
                  </a:lnTo>
                  <a:lnTo>
                    <a:pt x="2664" y="366"/>
                  </a:lnTo>
                  <a:lnTo>
                    <a:pt x="2664" y="378"/>
                  </a:lnTo>
                  <a:lnTo>
                    <a:pt x="2652" y="402"/>
                  </a:lnTo>
                  <a:lnTo>
                    <a:pt x="2628" y="414"/>
                  </a:lnTo>
                  <a:lnTo>
                    <a:pt x="2628" y="426"/>
                  </a:lnTo>
                  <a:lnTo>
                    <a:pt x="2634" y="432"/>
                  </a:lnTo>
                  <a:lnTo>
                    <a:pt x="2628" y="432"/>
                  </a:lnTo>
                  <a:lnTo>
                    <a:pt x="2598" y="462"/>
                  </a:lnTo>
                  <a:lnTo>
                    <a:pt x="2598" y="468"/>
                  </a:lnTo>
                  <a:lnTo>
                    <a:pt x="2604" y="474"/>
                  </a:lnTo>
                  <a:lnTo>
                    <a:pt x="2610" y="474"/>
                  </a:lnTo>
                  <a:lnTo>
                    <a:pt x="2616" y="480"/>
                  </a:lnTo>
                  <a:lnTo>
                    <a:pt x="2616" y="492"/>
                  </a:lnTo>
                  <a:lnTo>
                    <a:pt x="2610" y="498"/>
                  </a:lnTo>
                  <a:lnTo>
                    <a:pt x="2604" y="498"/>
                  </a:lnTo>
                  <a:lnTo>
                    <a:pt x="2604" y="510"/>
                  </a:lnTo>
                  <a:lnTo>
                    <a:pt x="2592" y="534"/>
                  </a:lnTo>
                  <a:lnTo>
                    <a:pt x="2580" y="552"/>
                  </a:lnTo>
                  <a:lnTo>
                    <a:pt x="2550" y="582"/>
                  </a:lnTo>
                  <a:lnTo>
                    <a:pt x="2478" y="618"/>
                  </a:lnTo>
                  <a:lnTo>
                    <a:pt x="2484" y="588"/>
                  </a:lnTo>
                  <a:lnTo>
                    <a:pt x="2478" y="582"/>
                  </a:lnTo>
                  <a:lnTo>
                    <a:pt x="2478" y="576"/>
                  </a:lnTo>
                  <a:lnTo>
                    <a:pt x="2472" y="570"/>
                  </a:lnTo>
                  <a:lnTo>
                    <a:pt x="2472" y="564"/>
                  </a:lnTo>
                  <a:lnTo>
                    <a:pt x="2478" y="552"/>
                  </a:lnTo>
                  <a:lnTo>
                    <a:pt x="2496" y="534"/>
                  </a:lnTo>
                  <a:lnTo>
                    <a:pt x="2502" y="522"/>
                  </a:lnTo>
                  <a:lnTo>
                    <a:pt x="2502" y="516"/>
                  </a:lnTo>
                  <a:lnTo>
                    <a:pt x="2496" y="510"/>
                  </a:lnTo>
                  <a:lnTo>
                    <a:pt x="2496" y="492"/>
                  </a:lnTo>
                  <a:lnTo>
                    <a:pt x="2502" y="480"/>
                  </a:lnTo>
                  <a:lnTo>
                    <a:pt x="2508" y="474"/>
                  </a:lnTo>
                  <a:lnTo>
                    <a:pt x="2514" y="462"/>
                  </a:lnTo>
                  <a:lnTo>
                    <a:pt x="2526" y="456"/>
                  </a:lnTo>
                  <a:lnTo>
                    <a:pt x="2532" y="450"/>
                  </a:lnTo>
                  <a:lnTo>
                    <a:pt x="2532" y="432"/>
                  </a:lnTo>
                  <a:lnTo>
                    <a:pt x="2538" y="432"/>
                  </a:lnTo>
                  <a:lnTo>
                    <a:pt x="2622" y="348"/>
                  </a:lnTo>
                  <a:lnTo>
                    <a:pt x="2592" y="354"/>
                  </a:lnTo>
                  <a:lnTo>
                    <a:pt x="2580" y="360"/>
                  </a:lnTo>
                  <a:lnTo>
                    <a:pt x="2574" y="366"/>
                  </a:lnTo>
                  <a:lnTo>
                    <a:pt x="2562" y="372"/>
                  </a:lnTo>
                  <a:lnTo>
                    <a:pt x="2556" y="378"/>
                  </a:lnTo>
                  <a:lnTo>
                    <a:pt x="2550" y="378"/>
                  </a:lnTo>
                  <a:lnTo>
                    <a:pt x="2550" y="372"/>
                  </a:lnTo>
                  <a:lnTo>
                    <a:pt x="2556" y="366"/>
                  </a:lnTo>
                  <a:lnTo>
                    <a:pt x="2568" y="360"/>
                  </a:lnTo>
                  <a:lnTo>
                    <a:pt x="2592" y="336"/>
                  </a:lnTo>
                  <a:lnTo>
                    <a:pt x="2604" y="330"/>
                  </a:lnTo>
                  <a:lnTo>
                    <a:pt x="2658" y="276"/>
                  </a:lnTo>
                  <a:lnTo>
                    <a:pt x="2670" y="288"/>
                  </a:lnTo>
                  <a:lnTo>
                    <a:pt x="2682" y="276"/>
                  </a:lnTo>
                  <a:lnTo>
                    <a:pt x="2682" y="288"/>
                  </a:lnTo>
                  <a:lnTo>
                    <a:pt x="2694" y="288"/>
                  </a:lnTo>
                  <a:lnTo>
                    <a:pt x="2700" y="282"/>
                  </a:lnTo>
                  <a:lnTo>
                    <a:pt x="2700" y="270"/>
                  </a:lnTo>
                  <a:lnTo>
                    <a:pt x="2724" y="276"/>
                  </a:lnTo>
                  <a:lnTo>
                    <a:pt x="2736" y="270"/>
                  </a:lnTo>
                  <a:lnTo>
                    <a:pt x="2742" y="270"/>
                  </a:lnTo>
                  <a:lnTo>
                    <a:pt x="2754" y="264"/>
                  </a:lnTo>
                  <a:lnTo>
                    <a:pt x="2772" y="264"/>
                  </a:lnTo>
                  <a:lnTo>
                    <a:pt x="2784" y="270"/>
                  </a:lnTo>
                  <a:lnTo>
                    <a:pt x="2790" y="276"/>
                  </a:lnTo>
                  <a:lnTo>
                    <a:pt x="2796" y="288"/>
                  </a:lnTo>
                  <a:lnTo>
                    <a:pt x="2772" y="294"/>
                  </a:lnTo>
                  <a:lnTo>
                    <a:pt x="2772" y="318"/>
                  </a:lnTo>
                  <a:lnTo>
                    <a:pt x="2742" y="318"/>
                  </a:lnTo>
                  <a:lnTo>
                    <a:pt x="2736" y="324"/>
                  </a:lnTo>
                  <a:lnTo>
                    <a:pt x="2736" y="360"/>
                  </a:lnTo>
                  <a:lnTo>
                    <a:pt x="2730" y="366"/>
                  </a:lnTo>
                  <a:lnTo>
                    <a:pt x="2718" y="366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72" name="Puerto Rico" descr="© INSCALE GmbH, 05.05.2010&#10;http://www.presentationload.com/">
              <a:extLst>
                <a:ext uri="{FF2B5EF4-FFF2-40B4-BE49-F238E27FC236}">
                  <a16:creationId xmlns:a16="http://schemas.microsoft.com/office/drawing/2014/main" id="{8BEF299D-4686-4547-BCDA-9627603E350C}"/>
                </a:ext>
              </a:extLst>
            </p:cNvPr>
            <p:cNvSpPr>
              <a:spLocks/>
            </p:cNvSpPr>
            <p:nvPr/>
          </p:nvSpPr>
          <p:spPr bwMode="gray">
            <a:xfrm>
              <a:off x="3467323" y="3854396"/>
              <a:ext cx="60346" cy="26987"/>
            </a:xfrm>
            <a:custGeom>
              <a:avLst/>
              <a:gdLst>
                <a:gd name="T0" fmla="*/ 2147483647 w 138"/>
                <a:gd name="T1" fmla="*/ 2147483647 h 60"/>
                <a:gd name="T2" fmla="*/ 2147483647 w 138"/>
                <a:gd name="T3" fmla="*/ 2147483647 h 60"/>
                <a:gd name="T4" fmla="*/ 2147483647 w 138"/>
                <a:gd name="T5" fmla="*/ 0 h 60"/>
                <a:gd name="T6" fmla="*/ 2147483647 w 138"/>
                <a:gd name="T7" fmla="*/ 0 h 60"/>
                <a:gd name="T8" fmla="*/ 2147483647 w 138"/>
                <a:gd name="T9" fmla="*/ 2147483647 h 60"/>
                <a:gd name="T10" fmla="*/ 0 w 138"/>
                <a:gd name="T11" fmla="*/ 2147483647 h 60"/>
                <a:gd name="T12" fmla="*/ 0 w 138"/>
                <a:gd name="T13" fmla="*/ 2147483647 h 60"/>
                <a:gd name="T14" fmla="*/ 2147483647 w 138"/>
                <a:gd name="T15" fmla="*/ 2147483647 h 60"/>
                <a:gd name="T16" fmla="*/ 2147483647 w 138"/>
                <a:gd name="T17" fmla="*/ 2147483647 h 60"/>
                <a:gd name="T18" fmla="*/ 2147483647 w 138"/>
                <a:gd name="T19" fmla="*/ 2147483647 h 60"/>
                <a:gd name="T20" fmla="*/ 2147483647 w 138"/>
                <a:gd name="T21" fmla="*/ 2147483647 h 60"/>
                <a:gd name="T22" fmla="*/ 2147483647 w 138"/>
                <a:gd name="T23" fmla="*/ 2147483647 h 60"/>
                <a:gd name="T24" fmla="*/ 2147483647 w 138"/>
                <a:gd name="T25" fmla="*/ 2147483647 h 60"/>
                <a:gd name="T26" fmla="*/ 2147483647 w 138"/>
                <a:gd name="T27" fmla="*/ 2147483647 h 60"/>
                <a:gd name="T28" fmla="*/ 2147483647 w 138"/>
                <a:gd name="T29" fmla="*/ 2147483647 h 60"/>
                <a:gd name="T30" fmla="*/ 2147483647 w 138"/>
                <a:gd name="T31" fmla="*/ 2147483647 h 60"/>
                <a:gd name="T32" fmla="*/ 2147483647 w 138"/>
                <a:gd name="T33" fmla="*/ 2147483647 h 60"/>
                <a:gd name="T34" fmla="*/ 2147483647 w 138"/>
                <a:gd name="T35" fmla="*/ 2147483647 h 6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38"/>
                <a:gd name="T55" fmla="*/ 0 h 60"/>
                <a:gd name="T56" fmla="*/ 138 w 138"/>
                <a:gd name="T57" fmla="*/ 60 h 60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38" h="60">
                  <a:moveTo>
                    <a:pt x="84" y="12"/>
                  </a:moveTo>
                  <a:lnTo>
                    <a:pt x="72" y="12"/>
                  </a:lnTo>
                  <a:lnTo>
                    <a:pt x="36" y="0"/>
                  </a:lnTo>
                  <a:lnTo>
                    <a:pt x="12" y="0"/>
                  </a:lnTo>
                  <a:lnTo>
                    <a:pt x="6" y="12"/>
                  </a:lnTo>
                  <a:lnTo>
                    <a:pt x="0" y="18"/>
                  </a:lnTo>
                  <a:lnTo>
                    <a:pt x="0" y="48"/>
                  </a:lnTo>
                  <a:lnTo>
                    <a:pt x="36" y="60"/>
                  </a:lnTo>
                  <a:lnTo>
                    <a:pt x="48" y="48"/>
                  </a:lnTo>
                  <a:lnTo>
                    <a:pt x="102" y="48"/>
                  </a:lnTo>
                  <a:lnTo>
                    <a:pt x="120" y="36"/>
                  </a:lnTo>
                  <a:lnTo>
                    <a:pt x="132" y="30"/>
                  </a:lnTo>
                  <a:lnTo>
                    <a:pt x="138" y="18"/>
                  </a:lnTo>
                  <a:lnTo>
                    <a:pt x="138" y="12"/>
                  </a:lnTo>
                  <a:lnTo>
                    <a:pt x="132" y="6"/>
                  </a:lnTo>
                  <a:lnTo>
                    <a:pt x="114" y="6"/>
                  </a:lnTo>
                  <a:lnTo>
                    <a:pt x="102" y="12"/>
                  </a:lnTo>
                  <a:lnTo>
                    <a:pt x="84" y="12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73" name="Panama" descr="© INSCALE GmbH, 05.05.2010&#10;http://www.presentationload.com/">
              <a:extLst>
                <a:ext uri="{FF2B5EF4-FFF2-40B4-BE49-F238E27FC236}">
                  <a16:creationId xmlns:a16="http://schemas.microsoft.com/office/drawing/2014/main" id="{E31EFBB8-5BAA-419A-BF1E-6C8248CEBDC7}"/>
                </a:ext>
              </a:extLst>
            </p:cNvPr>
            <p:cNvSpPr>
              <a:spLocks/>
            </p:cNvSpPr>
            <p:nvPr/>
          </p:nvSpPr>
          <p:spPr bwMode="gray">
            <a:xfrm>
              <a:off x="2941680" y="4173471"/>
              <a:ext cx="179449" cy="87309"/>
            </a:xfrm>
            <a:custGeom>
              <a:avLst/>
              <a:gdLst>
                <a:gd name="T0" fmla="*/ 2147483647 w 408"/>
                <a:gd name="T1" fmla="*/ 2147483647 h 198"/>
                <a:gd name="T2" fmla="*/ 2147483647 w 408"/>
                <a:gd name="T3" fmla="*/ 2147483647 h 198"/>
                <a:gd name="T4" fmla="*/ 2147483647 w 408"/>
                <a:gd name="T5" fmla="*/ 2147483647 h 198"/>
                <a:gd name="T6" fmla="*/ 2147483647 w 408"/>
                <a:gd name="T7" fmla="*/ 2147483647 h 198"/>
                <a:gd name="T8" fmla="*/ 2147483647 w 408"/>
                <a:gd name="T9" fmla="*/ 2147483647 h 198"/>
                <a:gd name="T10" fmla="*/ 2147483647 w 408"/>
                <a:gd name="T11" fmla="*/ 2147483647 h 198"/>
                <a:gd name="T12" fmla="*/ 2147483647 w 408"/>
                <a:gd name="T13" fmla="*/ 2147483647 h 198"/>
                <a:gd name="T14" fmla="*/ 2147483647 w 408"/>
                <a:gd name="T15" fmla="*/ 2147483647 h 198"/>
                <a:gd name="T16" fmla="*/ 2147483647 w 408"/>
                <a:gd name="T17" fmla="*/ 2147483647 h 198"/>
                <a:gd name="T18" fmla="*/ 2147483647 w 408"/>
                <a:gd name="T19" fmla="*/ 2147483647 h 198"/>
                <a:gd name="T20" fmla="*/ 2147483647 w 408"/>
                <a:gd name="T21" fmla="*/ 2147483647 h 198"/>
                <a:gd name="T22" fmla="*/ 2147483647 w 408"/>
                <a:gd name="T23" fmla="*/ 2147483647 h 198"/>
                <a:gd name="T24" fmla="*/ 2147483647 w 408"/>
                <a:gd name="T25" fmla="*/ 2147483647 h 198"/>
                <a:gd name="T26" fmla="*/ 2147483647 w 408"/>
                <a:gd name="T27" fmla="*/ 2147483647 h 198"/>
                <a:gd name="T28" fmla="*/ 2147483647 w 408"/>
                <a:gd name="T29" fmla="*/ 2147483647 h 198"/>
                <a:gd name="T30" fmla="*/ 2147483647 w 408"/>
                <a:gd name="T31" fmla="*/ 2147483647 h 198"/>
                <a:gd name="T32" fmla="*/ 2147483647 w 408"/>
                <a:gd name="T33" fmla="*/ 0 h 198"/>
                <a:gd name="T34" fmla="*/ 2147483647 w 408"/>
                <a:gd name="T35" fmla="*/ 2147483647 h 198"/>
                <a:gd name="T36" fmla="*/ 2147483647 w 408"/>
                <a:gd name="T37" fmla="*/ 2147483647 h 198"/>
                <a:gd name="T38" fmla="*/ 2147483647 w 408"/>
                <a:gd name="T39" fmla="*/ 2147483647 h 198"/>
                <a:gd name="T40" fmla="*/ 2147483647 w 408"/>
                <a:gd name="T41" fmla="*/ 2147483647 h 198"/>
                <a:gd name="T42" fmla="*/ 2147483647 w 408"/>
                <a:gd name="T43" fmla="*/ 2147483647 h 198"/>
                <a:gd name="T44" fmla="*/ 2147483647 w 408"/>
                <a:gd name="T45" fmla="*/ 2147483647 h 198"/>
                <a:gd name="T46" fmla="*/ 2147483647 w 408"/>
                <a:gd name="T47" fmla="*/ 2147483647 h 198"/>
                <a:gd name="T48" fmla="*/ 2147483647 w 408"/>
                <a:gd name="T49" fmla="*/ 2147483647 h 198"/>
                <a:gd name="T50" fmla="*/ 2147483647 w 408"/>
                <a:gd name="T51" fmla="*/ 2147483647 h 198"/>
                <a:gd name="T52" fmla="*/ 2147483647 w 408"/>
                <a:gd name="T53" fmla="*/ 2147483647 h 198"/>
                <a:gd name="T54" fmla="*/ 2147483647 w 408"/>
                <a:gd name="T55" fmla="*/ 2147483647 h 198"/>
                <a:gd name="T56" fmla="*/ 0 w 408"/>
                <a:gd name="T57" fmla="*/ 2147483647 h 198"/>
                <a:gd name="T58" fmla="*/ 2147483647 w 408"/>
                <a:gd name="T59" fmla="*/ 2147483647 h 198"/>
                <a:gd name="T60" fmla="*/ 2147483647 w 408"/>
                <a:gd name="T61" fmla="*/ 2147483647 h 198"/>
                <a:gd name="T62" fmla="*/ 2147483647 w 408"/>
                <a:gd name="T63" fmla="*/ 2147483647 h 198"/>
                <a:gd name="T64" fmla="*/ 0 w 408"/>
                <a:gd name="T65" fmla="*/ 2147483647 h 198"/>
                <a:gd name="T66" fmla="*/ 2147483647 w 408"/>
                <a:gd name="T67" fmla="*/ 2147483647 h 198"/>
                <a:gd name="T68" fmla="*/ 2147483647 w 408"/>
                <a:gd name="T69" fmla="*/ 2147483647 h 198"/>
                <a:gd name="T70" fmla="*/ 2147483647 w 408"/>
                <a:gd name="T71" fmla="*/ 2147483647 h 198"/>
                <a:gd name="T72" fmla="*/ 2147483647 w 408"/>
                <a:gd name="T73" fmla="*/ 2147483647 h 198"/>
                <a:gd name="T74" fmla="*/ 2147483647 w 408"/>
                <a:gd name="T75" fmla="*/ 2147483647 h 198"/>
                <a:gd name="T76" fmla="*/ 2147483647 w 408"/>
                <a:gd name="T77" fmla="*/ 2147483647 h 198"/>
                <a:gd name="T78" fmla="*/ 2147483647 w 408"/>
                <a:gd name="T79" fmla="*/ 2147483647 h 198"/>
                <a:gd name="T80" fmla="*/ 2147483647 w 408"/>
                <a:gd name="T81" fmla="*/ 2147483647 h 198"/>
                <a:gd name="T82" fmla="*/ 2147483647 w 408"/>
                <a:gd name="T83" fmla="*/ 2147483647 h 198"/>
                <a:gd name="T84" fmla="*/ 2147483647 w 408"/>
                <a:gd name="T85" fmla="*/ 2147483647 h 198"/>
                <a:gd name="T86" fmla="*/ 2147483647 w 408"/>
                <a:gd name="T87" fmla="*/ 2147483647 h 198"/>
                <a:gd name="T88" fmla="*/ 2147483647 w 408"/>
                <a:gd name="T89" fmla="*/ 2147483647 h 198"/>
                <a:gd name="T90" fmla="*/ 2147483647 w 408"/>
                <a:gd name="T91" fmla="*/ 2147483647 h 198"/>
                <a:gd name="T92" fmla="*/ 2147483647 w 408"/>
                <a:gd name="T93" fmla="*/ 2147483647 h 198"/>
                <a:gd name="T94" fmla="*/ 2147483647 w 408"/>
                <a:gd name="T95" fmla="*/ 2147483647 h 198"/>
                <a:gd name="T96" fmla="*/ 2147483647 w 408"/>
                <a:gd name="T97" fmla="*/ 2147483647 h 198"/>
                <a:gd name="T98" fmla="*/ 2147483647 w 408"/>
                <a:gd name="T99" fmla="*/ 2147483647 h 198"/>
                <a:gd name="T100" fmla="*/ 2147483647 w 408"/>
                <a:gd name="T101" fmla="*/ 2147483647 h 198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408"/>
                <a:gd name="T154" fmla="*/ 0 h 198"/>
                <a:gd name="T155" fmla="*/ 408 w 408"/>
                <a:gd name="T156" fmla="*/ 198 h 198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408" h="198">
                  <a:moveTo>
                    <a:pt x="306" y="66"/>
                  </a:moveTo>
                  <a:lnTo>
                    <a:pt x="318" y="78"/>
                  </a:lnTo>
                  <a:lnTo>
                    <a:pt x="324" y="90"/>
                  </a:lnTo>
                  <a:lnTo>
                    <a:pt x="330" y="96"/>
                  </a:lnTo>
                  <a:lnTo>
                    <a:pt x="342" y="90"/>
                  </a:lnTo>
                  <a:lnTo>
                    <a:pt x="372" y="120"/>
                  </a:lnTo>
                  <a:lnTo>
                    <a:pt x="342" y="102"/>
                  </a:lnTo>
                  <a:lnTo>
                    <a:pt x="342" y="120"/>
                  </a:lnTo>
                  <a:lnTo>
                    <a:pt x="336" y="132"/>
                  </a:lnTo>
                  <a:lnTo>
                    <a:pt x="336" y="162"/>
                  </a:lnTo>
                  <a:lnTo>
                    <a:pt x="342" y="168"/>
                  </a:lnTo>
                  <a:lnTo>
                    <a:pt x="348" y="180"/>
                  </a:lnTo>
                  <a:lnTo>
                    <a:pt x="354" y="186"/>
                  </a:lnTo>
                  <a:lnTo>
                    <a:pt x="360" y="186"/>
                  </a:lnTo>
                  <a:lnTo>
                    <a:pt x="372" y="156"/>
                  </a:lnTo>
                  <a:lnTo>
                    <a:pt x="378" y="162"/>
                  </a:lnTo>
                  <a:lnTo>
                    <a:pt x="390" y="168"/>
                  </a:lnTo>
                  <a:lnTo>
                    <a:pt x="396" y="162"/>
                  </a:lnTo>
                  <a:lnTo>
                    <a:pt x="408" y="138"/>
                  </a:lnTo>
                  <a:lnTo>
                    <a:pt x="408" y="126"/>
                  </a:lnTo>
                  <a:lnTo>
                    <a:pt x="396" y="120"/>
                  </a:lnTo>
                  <a:lnTo>
                    <a:pt x="390" y="108"/>
                  </a:lnTo>
                  <a:lnTo>
                    <a:pt x="390" y="90"/>
                  </a:lnTo>
                  <a:lnTo>
                    <a:pt x="396" y="84"/>
                  </a:lnTo>
                  <a:lnTo>
                    <a:pt x="372" y="66"/>
                  </a:lnTo>
                  <a:lnTo>
                    <a:pt x="372" y="60"/>
                  </a:lnTo>
                  <a:lnTo>
                    <a:pt x="366" y="54"/>
                  </a:lnTo>
                  <a:lnTo>
                    <a:pt x="366" y="42"/>
                  </a:lnTo>
                  <a:lnTo>
                    <a:pt x="360" y="30"/>
                  </a:lnTo>
                  <a:lnTo>
                    <a:pt x="348" y="24"/>
                  </a:lnTo>
                  <a:lnTo>
                    <a:pt x="330" y="18"/>
                  </a:lnTo>
                  <a:lnTo>
                    <a:pt x="288" y="18"/>
                  </a:lnTo>
                  <a:lnTo>
                    <a:pt x="282" y="0"/>
                  </a:lnTo>
                  <a:lnTo>
                    <a:pt x="246" y="0"/>
                  </a:lnTo>
                  <a:lnTo>
                    <a:pt x="234" y="6"/>
                  </a:lnTo>
                  <a:lnTo>
                    <a:pt x="228" y="12"/>
                  </a:lnTo>
                  <a:lnTo>
                    <a:pt x="222" y="24"/>
                  </a:lnTo>
                  <a:lnTo>
                    <a:pt x="210" y="36"/>
                  </a:lnTo>
                  <a:lnTo>
                    <a:pt x="204" y="36"/>
                  </a:lnTo>
                  <a:lnTo>
                    <a:pt x="198" y="30"/>
                  </a:lnTo>
                  <a:lnTo>
                    <a:pt x="192" y="30"/>
                  </a:lnTo>
                  <a:lnTo>
                    <a:pt x="168" y="42"/>
                  </a:lnTo>
                  <a:lnTo>
                    <a:pt x="144" y="66"/>
                  </a:lnTo>
                  <a:lnTo>
                    <a:pt x="132" y="72"/>
                  </a:lnTo>
                  <a:lnTo>
                    <a:pt x="120" y="72"/>
                  </a:lnTo>
                  <a:lnTo>
                    <a:pt x="114" y="66"/>
                  </a:lnTo>
                  <a:lnTo>
                    <a:pt x="102" y="60"/>
                  </a:lnTo>
                  <a:lnTo>
                    <a:pt x="90" y="42"/>
                  </a:lnTo>
                  <a:lnTo>
                    <a:pt x="78" y="54"/>
                  </a:lnTo>
                  <a:lnTo>
                    <a:pt x="60" y="54"/>
                  </a:lnTo>
                  <a:lnTo>
                    <a:pt x="48" y="42"/>
                  </a:lnTo>
                  <a:lnTo>
                    <a:pt x="48" y="18"/>
                  </a:lnTo>
                  <a:lnTo>
                    <a:pt x="36" y="6"/>
                  </a:lnTo>
                  <a:lnTo>
                    <a:pt x="24" y="6"/>
                  </a:lnTo>
                  <a:lnTo>
                    <a:pt x="18" y="12"/>
                  </a:lnTo>
                  <a:lnTo>
                    <a:pt x="6" y="12"/>
                  </a:lnTo>
                  <a:lnTo>
                    <a:pt x="0" y="18"/>
                  </a:lnTo>
                  <a:lnTo>
                    <a:pt x="0" y="36"/>
                  </a:lnTo>
                  <a:lnTo>
                    <a:pt x="6" y="42"/>
                  </a:lnTo>
                  <a:lnTo>
                    <a:pt x="6" y="48"/>
                  </a:lnTo>
                  <a:lnTo>
                    <a:pt x="24" y="48"/>
                  </a:lnTo>
                  <a:lnTo>
                    <a:pt x="30" y="54"/>
                  </a:lnTo>
                  <a:lnTo>
                    <a:pt x="12" y="72"/>
                  </a:lnTo>
                  <a:lnTo>
                    <a:pt x="6" y="72"/>
                  </a:lnTo>
                  <a:lnTo>
                    <a:pt x="6" y="96"/>
                  </a:lnTo>
                  <a:lnTo>
                    <a:pt x="0" y="102"/>
                  </a:lnTo>
                  <a:lnTo>
                    <a:pt x="6" y="108"/>
                  </a:lnTo>
                  <a:lnTo>
                    <a:pt x="48" y="102"/>
                  </a:lnTo>
                  <a:lnTo>
                    <a:pt x="60" y="120"/>
                  </a:lnTo>
                  <a:lnTo>
                    <a:pt x="90" y="114"/>
                  </a:lnTo>
                  <a:lnTo>
                    <a:pt x="90" y="126"/>
                  </a:lnTo>
                  <a:lnTo>
                    <a:pt x="84" y="132"/>
                  </a:lnTo>
                  <a:lnTo>
                    <a:pt x="84" y="150"/>
                  </a:lnTo>
                  <a:lnTo>
                    <a:pt x="90" y="156"/>
                  </a:lnTo>
                  <a:lnTo>
                    <a:pt x="108" y="156"/>
                  </a:lnTo>
                  <a:lnTo>
                    <a:pt x="114" y="150"/>
                  </a:lnTo>
                  <a:lnTo>
                    <a:pt x="120" y="150"/>
                  </a:lnTo>
                  <a:lnTo>
                    <a:pt x="120" y="132"/>
                  </a:lnTo>
                  <a:lnTo>
                    <a:pt x="138" y="126"/>
                  </a:lnTo>
                  <a:lnTo>
                    <a:pt x="138" y="150"/>
                  </a:lnTo>
                  <a:lnTo>
                    <a:pt x="144" y="168"/>
                  </a:lnTo>
                  <a:lnTo>
                    <a:pt x="144" y="180"/>
                  </a:lnTo>
                  <a:lnTo>
                    <a:pt x="150" y="192"/>
                  </a:lnTo>
                  <a:lnTo>
                    <a:pt x="156" y="198"/>
                  </a:lnTo>
                  <a:lnTo>
                    <a:pt x="162" y="198"/>
                  </a:lnTo>
                  <a:lnTo>
                    <a:pt x="180" y="192"/>
                  </a:lnTo>
                  <a:lnTo>
                    <a:pt x="198" y="174"/>
                  </a:lnTo>
                  <a:lnTo>
                    <a:pt x="204" y="174"/>
                  </a:lnTo>
                  <a:lnTo>
                    <a:pt x="198" y="168"/>
                  </a:lnTo>
                  <a:lnTo>
                    <a:pt x="186" y="162"/>
                  </a:lnTo>
                  <a:lnTo>
                    <a:pt x="180" y="150"/>
                  </a:lnTo>
                  <a:lnTo>
                    <a:pt x="174" y="144"/>
                  </a:lnTo>
                  <a:lnTo>
                    <a:pt x="168" y="132"/>
                  </a:lnTo>
                  <a:lnTo>
                    <a:pt x="162" y="126"/>
                  </a:lnTo>
                  <a:lnTo>
                    <a:pt x="186" y="102"/>
                  </a:lnTo>
                  <a:lnTo>
                    <a:pt x="222" y="84"/>
                  </a:lnTo>
                  <a:lnTo>
                    <a:pt x="228" y="72"/>
                  </a:lnTo>
                  <a:lnTo>
                    <a:pt x="246" y="54"/>
                  </a:lnTo>
                  <a:lnTo>
                    <a:pt x="258" y="48"/>
                  </a:lnTo>
                  <a:lnTo>
                    <a:pt x="276" y="54"/>
                  </a:lnTo>
                  <a:lnTo>
                    <a:pt x="288" y="60"/>
                  </a:lnTo>
                  <a:lnTo>
                    <a:pt x="306" y="66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74" name="Nicaragua" descr="© INSCALE GmbH, 05.05.2010&#10;http://www.presentationload.com/">
              <a:extLst>
                <a:ext uri="{FF2B5EF4-FFF2-40B4-BE49-F238E27FC236}">
                  <a16:creationId xmlns:a16="http://schemas.microsoft.com/office/drawing/2014/main" id="{DABCBCD8-60E8-4810-B8F3-9972C517C352}"/>
                </a:ext>
              </a:extLst>
            </p:cNvPr>
            <p:cNvSpPr>
              <a:spLocks/>
            </p:cNvSpPr>
            <p:nvPr/>
          </p:nvSpPr>
          <p:spPr bwMode="gray">
            <a:xfrm>
              <a:off x="2806695" y="3984566"/>
              <a:ext cx="144513" cy="149219"/>
            </a:xfrm>
            <a:custGeom>
              <a:avLst/>
              <a:gdLst>
                <a:gd name="T0" fmla="*/ 2147483647 w 324"/>
                <a:gd name="T1" fmla="*/ 2147483647 h 330"/>
                <a:gd name="T2" fmla="*/ 2147483647 w 324"/>
                <a:gd name="T3" fmla="*/ 0 h 330"/>
                <a:gd name="T4" fmla="*/ 2147483647 w 324"/>
                <a:gd name="T5" fmla="*/ 2147483647 h 330"/>
                <a:gd name="T6" fmla="*/ 2147483647 w 324"/>
                <a:gd name="T7" fmla="*/ 2147483647 h 330"/>
                <a:gd name="T8" fmla="*/ 2147483647 w 324"/>
                <a:gd name="T9" fmla="*/ 0 h 330"/>
                <a:gd name="T10" fmla="*/ 2147483647 w 324"/>
                <a:gd name="T11" fmla="*/ 2147483647 h 330"/>
                <a:gd name="T12" fmla="*/ 2147483647 w 324"/>
                <a:gd name="T13" fmla="*/ 2147483647 h 330"/>
                <a:gd name="T14" fmla="*/ 2147483647 w 324"/>
                <a:gd name="T15" fmla="*/ 2147483647 h 330"/>
                <a:gd name="T16" fmla="*/ 2147483647 w 324"/>
                <a:gd name="T17" fmla="*/ 2147483647 h 330"/>
                <a:gd name="T18" fmla="*/ 2147483647 w 324"/>
                <a:gd name="T19" fmla="*/ 2147483647 h 330"/>
                <a:gd name="T20" fmla="*/ 2147483647 w 324"/>
                <a:gd name="T21" fmla="*/ 2147483647 h 330"/>
                <a:gd name="T22" fmla="*/ 2147483647 w 324"/>
                <a:gd name="T23" fmla="*/ 2147483647 h 330"/>
                <a:gd name="T24" fmla="*/ 2147483647 w 324"/>
                <a:gd name="T25" fmla="*/ 2147483647 h 330"/>
                <a:gd name="T26" fmla="*/ 2147483647 w 324"/>
                <a:gd name="T27" fmla="*/ 2147483647 h 330"/>
                <a:gd name="T28" fmla="*/ 2147483647 w 324"/>
                <a:gd name="T29" fmla="*/ 2147483647 h 330"/>
                <a:gd name="T30" fmla="*/ 2147483647 w 324"/>
                <a:gd name="T31" fmla="*/ 2147483647 h 330"/>
                <a:gd name="T32" fmla="*/ 2147483647 w 324"/>
                <a:gd name="T33" fmla="*/ 2147483647 h 330"/>
                <a:gd name="T34" fmla="*/ 2147483647 w 324"/>
                <a:gd name="T35" fmla="*/ 2147483647 h 330"/>
                <a:gd name="T36" fmla="*/ 2147483647 w 324"/>
                <a:gd name="T37" fmla="*/ 2147483647 h 330"/>
                <a:gd name="T38" fmla="*/ 2147483647 w 324"/>
                <a:gd name="T39" fmla="*/ 2147483647 h 330"/>
                <a:gd name="T40" fmla="*/ 2147483647 w 324"/>
                <a:gd name="T41" fmla="*/ 2147483647 h 330"/>
                <a:gd name="T42" fmla="*/ 2147483647 w 324"/>
                <a:gd name="T43" fmla="*/ 2147483647 h 330"/>
                <a:gd name="T44" fmla="*/ 2147483647 w 324"/>
                <a:gd name="T45" fmla="*/ 2147483647 h 330"/>
                <a:gd name="T46" fmla="*/ 2147483647 w 324"/>
                <a:gd name="T47" fmla="*/ 2147483647 h 330"/>
                <a:gd name="T48" fmla="*/ 2147483647 w 324"/>
                <a:gd name="T49" fmla="*/ 2147483647 h 330"/>
                <a:gd name="T50" fmla="*/ 2147483647 w 324"/>
                <a:gd name="T51" fmla="*/ 2147483647 h 330"/>
                <a:gd name="T52" fmla="*/ 2147483647 w 324"/>
                <a:gd name="T53" fmla="*/ 2147483647 h 330"/>
                <a:gd name="T54" fmla="*/ 2147483647 w 324"/>
                <a:gd name="T55" fmla="*/ 2147483647 h 330"/>
                <a:gd name="T56" fmla="*/ 2147483647 w 324"/>
                <a:gd name="T57" fmla="*/ 2147483647 h 330"/>
                <a:gd name="T58" fmla="*/ 2147483647 w 324"/>
                <a:gd name="T59" fmla="*/ 2147483647 h 330"/>
                <a:gd name="T60" fmla="*/ 2147483647 w 324"/>
                <a:gd name="T61" fmla="*/ 2147483647 h 330"/>
                <a:gd name="T62" fmla="*/ 2147483647 w 324"/>
                <a:gd name="T63" fmla="*/ 2147483647 h 330"/>
                <a:gd name="T64" fmla="*/ 2147483647 w 324"/>
                <a:gd name="T65" fmla="*/ 2147483647 h 330"/>
                <a:gd name="T66" fmla="*/ 2147483647 w 324"/>
                <a:gd name="T67" fmla="*/ 2147483647 h 330"/>
                <a:gd name="T68" fmla="*/ 2147483647 w 324"/>
                <a:gd name="T69" fmla="*/ 2147483647 h 330"/>
                <a:gd name="T70" fmla="*/ 2147483647 w 324"/>
                <a:gd name="T71" fmla="*/ 2147483647 h 330"/>
                <a:gd name="T72" fmla="*/ 2147483647 w 324"/>
                <a:gd name="T73" fmla="*/ 2147483647 h 330"/>
                <a:gd name="T74" fmla="*/ 2147483647 w 324"/>
                <a:gd name="T75" fmla="*/ 2147483647 h 330"/>
                <a:gd name="T76" fmla="*/ 2147483647 w 324"/>
                <a:gd name="T77" fmla="*/ 2147483647 h 330"/>
                <a:gd name="T78" fmla="*/ 2147483647 w 324"/>
                <a:gd name="T79" fmla="*/ 2147483647 h 330"/>
                <a:gd name="T80" fmla="*/ 2147483647 w 324"/>
                <a:gd name="T81" fmla="*/ 2147483647 h 33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324"/>
                <a:gd name="T124" fmla="*/ 0 h 330"/>
                <a:gd name="T125" fmla="*/ 324 w 324"/>
                <a:gd name="T126" fmla="*/ 330 h 330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324" h="330">
                  <a:moveTo>
                    <a:pt x="324" y="18"/>
                  </a:moveTo>
                  <a:lnTo>
                    <a:pt x="318" y="12"/>
                  </a:lnTo>
                  <a:lnTo>
                    <a:pt x="318" y="6"/>
                  </a:lnTo>
                  <a:lnTo>
                    <a:pt x="312" y="0"/>
                  </a:lnTo>
                  <a:lnTo>
                    <a:pt x="264" y="0"/>
                  </a:lnTo>
                  <a:lnTo>
                    <a:pt x="264" y="6"/>
                  </a:lnTo>
                  <a:lnTo>
                    <a:pt x="252" y="18"/>
                  </a:lnTo>
                  <a:lnTo>
                    <a:pt x="240" y="18"/>
                  </a:lnTo>
                  <a:lnTo>
                    <a:pt x="222" y="0"/>
                  </a:lnTo>
                  <a:lnTo>
                    <a:pt x="210" y="0"/>
                  </a:lnTo>
                  <a:lnTo>
                    <a:pt x="198" y="12"/>
                  </a:lnTo>
                  <a:lnTo>
                    <a:pt x="198" y="30"/>
                  </a:lnTo>
                  <a:lnTo>
                    <a:pt x="180" y="30"/>
                  </a:lnTo>
                  <a:lnTo>
                    <a:pt x="168" y="54"/>
                  </a:lnTo>
                  <a:lnTo>
                    <a:pt x="144" y="78"/>
                  </a:lnTo>
                  <a:lnTo>
                    <a:pt x="126" y="78"/>
                  </a:lnTo>
                  <a:lnTo>
                    <a:pt x="120" y="72"/>
                  </a:lnTo>
                  <a:lnTo>
                    <a:pt x="120" y="66"/>
                  </a:lnTo>
                  <a:lnTo>
                    <a:pt x="108" y="66"/>
                  </a:lnTo>
                  <a:lnTo>
                    <a:pt x="102" y="72"/>
                  </a:lnTo>
                  <a:lnTo>
                    <a:pt x="96" y="84"/>
                  </a:lnTo>
                  <a:lnTo>
                    <a:pt x="60" y="84"/>
                  </a:lnTo>
                  <a:lnTo>
                    <a:pt x="54" y="90"/>
                  </a:lnTo>
                  <a:lnTo>
                    <a:pt x="54" y="102"/>
                  </a:lnTo>
                  <a:lnTo>
                    <a:pt x="60" y="108"/>
                  </a:lnTo>
                  <a:lnTo>
                    <a:pt x="60" y="120"/>
                  </a:lnTo>
                  <a:lnTo>
                    <a:pt x="66" y="126"/>
                  </a:lnTo>
                  <a:lnTo>
                    <a:pt x="48" y="126"/>
                  </a:lnTo>
                  <a:lnTo>
                    <a:pt x="48" y="144"/>
                  </a:lnTo>
                  <a:lnTo>
                    <a:pt x="36" y="150"/>
                  </a:lnTo>
                  <a:lnTo>
                    <a:pt x="0" y="150"/>
                  </a:lnTo>
                  <a:lnTo>
                    <a:pt x="48" y="204"/>
                  </a:lnTo>
                  <a:lnTo>
                    <a:pt x="48" y="210"/>
                  </a:lnTo>
                  <a:lnTo>
                    <a:pt x="54" y="216"/>
                  </a:lnTo>
                  <a:lnTo>
                    <a:pt x="54" y="228"/>
                  </a:lnTo>
                  <a:lnTo>
                    <a:pt x="66" y="252"/>
                  </a:lnTo>
                  <a:lnTo>
                    <a:pt x="72" y="258"/>
                  </a:lnTo>
                  <a:lnTo>
                    <a:pt x="96" y="270"/>
                  </a:lnTo>
                  <a:lnTo>
                    <a:pt x="108" y="282"/>
                  </a:lnTo>
                  <a:lnTo>
                    <a:pt x="114" y="294"/>
                  </a:lnTo>
                  <a:lnTo>
                    <a:pt x="138" y="294"/>
                  </a:lnTo>
                  <a:lnTo>
                    <a:pt x="132" y="294"/>
                  </a:lnTo>
                  <a:lnTo>
                    <a:pt x="120" y="282"/>
                  </a:lnTo>
                  <a:lnTo>
                    <a:pt x="120" y="276"/>
                  </a:lnTo>
                  <a:lnTo>
                    <a:pt x="126" y="270"/>
                  </a:lnTo>
                  <a:lnTo>
                    <a:pt x="138" y="270"/>
                  </a:lnTo>
                  <a:lnTo>
                    <a:pt x="138" y="264"/>
                  </a:lnTo>
                  <a:lnTo>
                    <a:pt x="132" y="258"/>
                  </a:lnTo>
                  <a:lnTo>
                    <a:pt x="126" y="258"/>
                  </a:lnTo>
                  <a:lnTo>
                    <a:pt x="120" y="264"/>
                  </a:lnTo>
                  <a:lnTo>
                    <a:pt x="114" y="264"/>
                  </a:lnTo>
                  <a:lnTo>
                    <a:pt x="114" y="222"/>
                  </a:lnTo>
                  <a:lnTo>
                    <a:pt x="120" y="222"/>
                  </a:lnTo>
                  <a:lnTo>
                    <a:pt x="132" y="228"/>
                  </a:lnTo>
                  <a:lnTo>
                    <a:pt x="144" y="240"/>
                  </a:lnTo>
                  <a:lnTo>
                    <a:pt x="156" y="246"/>
                  </a:lnTo>
                  <a:lnTo>
                    <a:pt x="180" y="270"/>
                  </a:lnTo>
                  <a:lnTo>
                    <a:pt x="192" y="306"/>
                  </a:lnTo>
                  <a:lnTo>
                    <a:pt x="210" y="306"/>
                  </a:lnTo>
                  <a:lnTo>
                    <a:pt x="216" y="312"/>
                  </a:lnTo>
                  <a:lnTo>
                    <a:pt x="222" y="312"/>
                  </a:lnTo>
                  <a:lnTo>
                    <a:pt x="222" y="318"/>
                  </a:lnTo>
                  <a:lnTo>
                    <a:pt x="234" y="330"/>
                  </a:lnTo>
                  <a:lnTo>
                    <a:pt x="270" y="330"/>
                  </a:lnTo>
                  <a:lnTo>
                    <a:pt x="270" y="324"/>
                  </a:lnTo>
                  <a:lnTo>
                    <a:pt x="258" y="312"/>
                  </a:lnTo>
                  <a:lnTo>
                    <a:pt x="252" y="300"/>
                  </a:lnTo>
                  <a:lnTo>
                    <a:pt x="252" y="276"/>
                  </a:lnTo>
                  <a:lnTo>
                    <a:pt x="264" y="264"/>
                  </a:lnTo>
                  <a:lnTo>
                    <a:pt x="270" y="264"/>
                  </a:lnTo>
                  <a:lnTo>
                    <a:pt x="270" y="246"/>
                  </a:lnTo>
                  <a:lnTo>
                    <a:pt x="264" y="234"/>
                  </a:lnTo>
                  <a:lnTo>
                    <a:pt x="264" y="222"/>
                  </a:lnTo>
                  <a:lnTo>
                    <a:pt x="270" y="174"/>
                  </a:lnTo>
                  <a:lnTo>
                    <a:pt x="282" y="192"/>
                  </a:lnTo>
                  <a:lnTo>
                    <a:pt x="288" y="108"/>
                  </a:lnTo>
                  <a:lnTo>
                    <a:pt x="288" y="102"/>
                  </a:lnTo>
                  <a:lnTo>
                    <a:pt x="294" y="96"/>
                  </a:lnTo>
                  <a:lnTo>
                    <a:pt x="306" y="72"/>
                  </a:lnTo>
                  <a:lnTo>
                    <a:pt x="312" y="66"/>
                  </a:lnTo>
                  <a:lnTo>
                    <a:pt x="324" y="42"/>
                  </a:lnTo>
                  <a:lnTo>
                    <a:pt x="324" y="18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75" name="Newfoundland" descr="© INSCALE GmbH, 05.05.2010&#10;http://www.presentationload.com/">
              <a:extLst>
                <a:ext uri="{FF2B5EF4-FFF2-40B4-BE49-F238E27FC236}">
                  <a16:creationId xmlns:a16="http://schemas.microsoft.com/office/drawing/2014/main" id="{C1232CD3-B52F-486E-9D87-0B2661993DF8}"/>
                </a:ext>
              </a:extLst>
            </p:cNvPr>
            <p:cNvSpPr>
              <a:spLocks/>
            </p:cNvSpPr>
            <p:nvPr/>
          </p:nvSpPr>
          <p:spPr bwMode="gray">
            <a:xfrm>
              <a:off x="3937385" y="2666992"/>
              <a:ext cx="187390" cy="171443"/>
            </a:xfrm>
            <a:custGeom>
              <a:avLst/>
              <a:gdLst>
                <a:gd name="T0" fmla="*/ 2147483647 w 426"/>
                <a:gd name="T1" fmla="*/ 2147483647 h 384"/>
                <a:gd name="T2" fmla="*/ 2147483647 w 426"/>
                <a:gd name="T3" fmla="*/ 2147483647 h 384"/>
                <a:gd name="T4" fmla="*/ 2147483647 w 426"/>
                <a:gd name="T5" fmla="*/ 0 h 384"/>
                <a:gd name="T6" fmla="*/ 2147483647 w 426"/>
                <a:gd name="T7" fmla="*/ 2147483647 h 384"/>
                <a:gd name="T8" fmla="*/ 2147483647 w 426"/>
                <a:gd name="T9" fmla="*/ 2147483647 h 384"/>
                <a:gd name="T10" fmla="*/ 2147483647 w 426"/>
                <a:gd name="T11" fmla="*/ 2147483647 h 384"/>
                <a:gd name="T12" fmla="*/ 2147483647 w 426"/>
                <a:gd name="T13" fmla="*/ 2147483647 h 384"/>
                <a:gd name="T14" fmla="*/ 2147483647 w 426"/>
                <a:gd name="T15" fmla="*/ 2147483647 h 384"/>
                <a:gd name="T16" fmla="*/ 2147483647 w 426"/>
                <a:gd name="T17" fmla="*/ 2147483647 h 384"/>
                <a:gd name="T18" fmla="*/ 2147483647 w 426"/>
                <a:gd name="T19" fmla="*/ 2147483647 h 384"/>
                <a:gd name="T20" fmla="*/ 2147483647 w 426"/>
                <a:gd name="T21" fmla="*/ 2147483647 h 384"/>
                <a:gd name="T22" fmla="*/ 2147483647 w 426"/>
                <a:gd name="T23" fmla="*/ 2147483647 h 384"/>
                <a:gd name="T24" fmla="*/ 2147483647 w 426"/>
                <a:gd name="T25" fmla="*/ 2147483647 h 384"/>
                <a:gd name="T26" fmla="*/ 2147483647 w 426"/>
                <a:gd name="T27" fmla="*/ 2147483647 h 384"/>
                <a:gd name="T28" fmla="*/ 2147483647 w 426"/>
                <a:gd name="T29" fmla="*/ 2147483647 h 384"/>
                <a:gd name="T30" fmla="*/ 2147483647 w 426"/>
                <a:gd name="T31" fmla="*/ 2147483647 h 384"/>
                <a:gd name="T32" fmla="*/ 2147483647 w 426"/>
                <a:gd name="T33" fmla="*/ 2147483647 h 384"/>
                <a:gd name="T34" fmla="*/ 2147483647 w 426"/>
                <a:gd name="T35" fmla="*/ 2147483647 h 384"/>
                <a:gd name="T36" fmla="*/ 2147483647 w 426"/>
                <a:gd name="T37" fmla="*/ 2147483647 h 384"/>
                <a:gd name="T38" fmla="*/ 2147483647 w 426"/>
                <a:gd name="T39" fmla="*/ 2147483647 h 384"/>
                <a:gd name="T40" fmla="*/ 2147483647 w 426"/>
                <a:gd name="T41" fmla="*/ 2147483647 h 384"/>
                <a:gd name="T42" fmla="*/ 2147483647 w 426"/>
                <a:gd name="T43" fmla="*/ 2147483647 h 384"/>
                <a:gd name="T44" fmla="*/ 2147483647 w 426"/>
                <a:gd name="T45" fmla="*/ 2147483647 h 384"/>
                <a:gd name="T46" fmla="*/ 2147483647 w 426"/>
                <a:gd name="T47" fmla="*/ 2147483647 h 384"/>
                <a:gd name="T48" fmla="*/ 2147483647 w 426"/>
                <a:gd name="T49" fmla="*/ 2147483647 h 384"/>
                <a:gd name="T50" fmla="*/ 2147483647 w 426"/>
                <a:gd name="T51" fmla="*/ 2147483647 h 384"/>
                <a:gd name="T52" fmla="*/ 2147483647 w 426"/>
                <a:gd name="T53" fmla="*/ 2147483647 h 384"/>
                <a:gd name="T54" fmla="*/ 2147483647 w 426"/>
                <a:gd name="T55" fmla="*/ 2147483647 h 384"/>
                <a:gd name="T56" fmla="*/ 2147483647 w 426"/>
                <a:gd name="T57" fmla="*/ 2147483647 h 384"/>
                <a:gd name="T58" fmla="*/ 2147483647 w 426"/>
                <a:gd name="T59" fmla="*/ 2147483647 h 384"/>
                <a:gd name="T60" fmla="*/ 2147483647 w 426"/>
                <a:gd name="T61" fmla="*/ 2147483647 h 384"/>
                <a:gd name="T62" fmla="*/ 2147483647 w 426"/>
                <a:gd name="T63" fmla="*/ 2147483647 h 384"/>
                <a:gd name="T64" fmla="*/ 2147483647 w 426"/>
                <a:gd name="T65" fmla="*/ 2147483647 h 384"/>
                <a:gd name="T66" fmla="*/ 2147483647 w 426"/>
                <a:gd name="T67" fmla="*/ 2147483647 h 384"/>
                <a:gd name="T68" fmla="*/ 2147483647 w 426"/>
                <a:gd name="T69" fmla="*/ 2147483647 h 384"/>
                <a:gd name="T70" fmla="*/ 2147483647 w 426"/>
                <a:gd name="T71" fmla="*/ 2147483647 h 384"/>
                <a:gd name="T72" fmla="*/ 2147483647 w 426"/>
                <a:gd name="T73" fmla="*/ 2147483647 h 384"/>
                <a:gd name="T74" fmla="*/ 2147483647 w 426"/>
                <a:gd name="T75" fmla="*/ 2147483647 h 384"/>
                <a:gd name="T76" fmla="*/ 2147483647 w 426"/>
                <a:gd name="T77" fmla="*/ 2147483647 h 384"/>
                <a:gd name="T78" fmla="*/ 2147483647 w 426"/>
                <a:gd name="T79" fmla="*/ 2147483647 h 384"/>
                <a:gd name="T80" fmla="*/ 2147483647 w 426"/>
                <a:gd name="T81" fmla="*/ 2147483647 h 384"/>
                <a:gd name="T82" fmla="*/ 2147483647 w 426"/>
                <a:gd name="T83" fmla="*/ 2147483647 h 384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426"/>
                <a:gd name="T127" fmla="*/ 0 h 384"/>
                <a:gd name="T128" fmla="*/ 426 w 426"/>
                <a:gd name="T129" fmla="*/ 384 h 384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426" h="384">
                  <a:moveTo>
                    <a:pt x="258" y="18"/>
                  </a:moveTo>
                  <a:lnTo>
                    <a:pt x="270" y="12"/>
                  </a:lnTo>
                  <a:lnTo>
                    <a:pt x="276" y="12"/>
                  </a:lnTo>
                  <a:lnTo>
                    <a:pt x="294" y="6"/>
                  </a:lnTo>
                  <a:lnTo>
                    <a:pt x="306" y="0"/>
                  </a:lnTo>
                  <a:lnTo>
                    <a:pt x="330" y="0"/>
                  </a:lnTo>
                  <a:lnTo>
                    <a:pt x="342" y="6"/>
                  </a:lnTo>
                  <a:lnTo>
                    <a:pt x="342" y="18"/>
                  </a:lnTo>
                  <a:lnTo>
                    <a:pt x="336" y="24"/>
                  </a:lnTo>
                  <a:lnTo>
                    <a:pt x="312" y="42"/>
                  </a:lnTo>
                  <a:lnTo>
                    <a:pt x="312" y="48"/>
                  </a:lnTo>
                  <a:lnTo>
                    <a:pt x="306" y="54"/>
                  </a:lnTo>
                  <a:lnTo>
                    <a:pt x="300" y="72"/>
                  </a:lnTo>
                  <a:lnTo>
                    <a:pt x="276" y="96"/>
                  </a:lnTo>
                  <a:lnTo>
                    <a:pt x="258" y="102"/>
                  </a:lnTo>
                  <a:lnTo>
                    <a:pt x="246" y="102"/>
                  </a:lnTo>
                  <a:lnTo>
                    <a:pt x="210" y="150"/>
                  </a:lnTo>
                  <a:lnTo>
                    <a:pt x="210" y="174"/>
                  </a:lnTo>
                  <a:lnTo>
                    <a:pt x="234" y="156"/>
                  </a:lnTo>
                  <a:lnTo>
                    <a:pt x="264" y="108"/>
                  </a:lnTo>
                  <a:lnTo>
                    <a:pt x="282" y="126"/>
                  </a:lnTo>
                  <a:lnTo>
                    <a:pt x="306" y="138"/>
                  </a:lnTo>
                  <a:lnTo>
                    <a:pt x="294" y="168"/>
                  </a:lnTo>
                  <a:lnTo>
                    <a:pt x="324" y="168"/>
                  </a:lnTo>
                  <a:lnTo>
                    <a:pt x="330" y="192"/>
                  </a:lnTo>
                  <a:lnTo>
                    <a:pt x="384" y="162"/>
                  </a:lnTo>
                  <a:lnTo>
                    <a:pt x="402" y="174"/>
                  </a:lnTo>
                  <a:lnTo>
                    <a:pt x="396" y="180"/>
                  </a:lnTo>
                  <a:lnTo>
                    <a:pt x="390" y="192"/>
                  </a:lnTo>
                  <a:lnTo>
                    <a:pt x="378" y="204"/>
                  </a:lnTo>
                  <a:lnTo>
                    <a:pt x="372" y="204"/>
                  </a:lnTo>
                  <a:lnTo>
                    <a:pt x="384" y="204"/>
                  </a:lnTo>
                  <a:lnTo>
                    <a:pt x="396" y="210"/>
                  </a:lnTo>
                  <a:lnTo>
                    <a:pt x="408" y="210"/>
                  </a:lnTo>
                  <a:lnTo>
                    <a:pt x="408" y="216"/>
                  </a:lnTo>
                  <a:lnTo>
                    <a:pt x="396" y="240"/>
                  </a:lnTo>
                  <a:lnTo>
                    <a:pt x="384" y="252"/>
                  </a:lnTo>
                  <a:lnTo>
                    <a:pt x="378" y="264"/>
                  </a:lnTo>
                  <a:lnTo>
                    <a:pt x="366" y="276"/>
                  </a:lnTo>
                  <a:lnTo>
                    <a:pt x="360" y="288"/>
                  </a:lnTo>
                  <a:lnTo>
                    <a:pt x="354" y="294"/>
                  </a:lnTo>
                  <a:lnTo>
                    <a:pt x="390" y="294"/>
                  </a:lnTo>
                  <a:lnTo>
                    <a:pt x="354" y="312"/>
                  </a:lnTo>
                  <a:lnTo>
                    <a:pt x="384" y="312"/>
                  </a:lnTo>
                  <a:lnTo>
                    <a:pt x="420" y="300"/>
                  </a:lnTo>
                  <a:lnTo>
                    <a:pt x="426" y="324"/>
                  </a:lnTo>
                  <a:lnTo>
                    <a:pt x="360" y="384"/>
                  </a:lnTo>
                  <a:lnTo>
                    <a:pt x="318" y="378"/>
                  </a:lnTo>
                  <a:lnTo>
                    <a:pt x="336" y="354"/>
                  </a:lnTo>
                  <a:lnTo>
                    <a:pt x="306" y="360"/>
                  </a:lnTo>
                  <a:lnTo>
                    <a:pt x="300" y="348"/>
                  </a:lnTo>
                  <a:lnTo>
                    <a:pt x="228" y="360"/>
                  </a:lnTo>
                  <a:lnTo>
                    <a:pt x="192" y="354"/>
                  </a:lnTo>
                  <a:lnTo>
                    <a:pt x="186" y="348"/>
                  </a:lnTo>
                  <a:lnTo>
                    <a:pt x="228" y="336"/>
                  </a:lnTo>
                  <a:lnTo>
                    <a:pt x="234" y="330"/>
                  </a:lnTo>
                  <a:lnTo>
                    <a:pt x="234" y="324"/>
                  </a:lnTo>
                  <a:lnTo>
                    <a:pt x="228" y="324"/>
                  </a:lnTo>
                  <a:lnTo>
                    <a:pt x="222" y="318"/>
                  </a:lnTo>
                  <a:lnTo>
                    <a:pt x="198" y="318"/>
                  </a:lnTo>
                  <a:lnTo>
                    <a:pt x="162" y="312"/>
                  </a:lnTo>
                  <a:lnTo>
                    <a:pt x="126" y="300"/>
                  </a:lnTo>
                  <a:lnTo>
                    <a:pt x="96" y="294"/>
                  </a:lnTo>
                  <a:lnTo>
                    <a:pt x="78" y="294"/>
                  </a:lnTo>
                  <a:lnTo>
                    <a:pt x="72" y="300"/>
                  </a:lnTo>
                  <a:lnTo>
                    <a:pt x="48" y="300"/>
                  </a:lnTo>
                  <a:lnTo>
                    <a:pt x="36" y="306"/>
                  </a:lnTo>
                  <a:lnTo>
                    <a:pt x="24" y="306"/>
                  </a:lnTo>
                  <a:lnTo>
                    <a:pt x="12" y="300"/>
                  </a:lnTo>
                  <a:lnTo>
                    <a:pt x="6" y="294"/>
                  </a:lnTo>
                  <a:lnTo>
                    <a:pt x="18" y="282"/>
                  </a:lnTo>
                  <a:lnTo>
                    <a:pt x="24" y="282"/>
                  </a:lnTo>
                  <a:lnTo>
                    <a:pt x="30" y="276"/>
                  </a:lnTo>
                  <a:lnTo>
                    <a:pt x="42" y="276"/>
                  </a:lnTo>
                  <a:lnTo>
                    <a:pt x="30" y="276"/>
                  </a:lnTo>
                  <a:lnTo>
                    <a:pt x="12" y="270"/>
                  </a:lnTo>
                  <a:lnTo>
                    <a:pt x="0" y="258"/>
                  </a:lnTo>
                  <a:lnTo>
                    <a:pt x="6" y="252"/>
                  </a:lnTo>
                  <a:lnTo>
                    <a:pt x="18" y="252"/>
                  </a:lnTo>
                  <a:lnTo>
                    <a:pt x="54" y="234"/>
                  </a:lnTo>
                  <a:lnTo>
                    <a:pt x="60" y="228"/>
                  </a:lnTo>
                  <a:lnTo>
                    <a:pt x="66" y="228"/>
                  </a:lnTo>
                  <a:lnTo>
                    <a:pt x="204" y="90"/>
                  </a:lnTo>
                  <a:lnTo>
                    <a:pt x="258" y="18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76" name="Mexico" descr="© INSCALE GmbH, 05.05.2010&#10;http://www.presentationload.com/">
              <a:extLst>
                <a:ext uri="{FF2B5EF4-FFF2-40B4-BE49-F238E27FC236}">
                  <a16:creationId xmlns:a16="http://schemas.microsoft.com/office/drawing/2014/main" id="{00A7F968-048B-4B39-BD3D-71990B1B7E97}"/>
                </a:ext>
              </a:extLst>
            </p:cNvPr>
            <p:cNvSpPr>
              <a:spLocks/>
            </p:cNvSpPr>
            <p:nvPr/>
          </p:nvSpPr>
          <p:spPr bwMode="gray">
            <a:xfrm>
              <a:off x="2046021" y="3340066"/>
              <a:ext cx="825784" cy="655613"/>
            </a:xfrm>
            <a:custGeom>
              <a:avLst/>
              <a:gdLst>
                <a:gd name="T0" fmla="*/ 2147483647 w 1860"/>
                <a:gd name="T1" fmla="*/ 2147483647 h 1458"/>
                <a:gd name="T2" fmla="*/ 2147483647 w 1860"/>
                <a:gd name="T3" fmla="*/ 2147483647 h 1458"/>
                <a:gd name="T4" fmla="*/ 2147483647 w 1860"/>
                <a:gd name="T5" fmla="*/ 2147483647 h 1458"/>
                <a:gd name="T6" fmla="*/ 2147483647 w 1860"/>
                <a:gd name="T7" fmla="*/ 2147483647 h 1458"/>
                <a:gd name="T8" fmla="*/ 2147483647 w 1860"/>
                <a:gd name="T9" fmla="*/ 2147483647 h 1458"/>
                <a:gd name="T10" fmla="*/ 2147483647 w 1860"/>
                <a:gd name="T11" fmla="*/ 2147483647 h 1458"/>
                <a:gd name="T12" fmla="*/ 2147483647 w 1860"/>
                <a:gd name="T13" fmla="*/ 2147483647 h 1458"/>
                <a:gd name="T14" fmla="*/ 2147483647 w 1860"/>
                <a:gd name="T15" fmla="*/ 2147483647 h 1458"/>
                <a:gd name="T16" fmla="*/ 2147483647 w 1860"/>
                <a:gd name="T17" fmla="*/ 2147483647 h 1458"/>
                <a:gd name="T18" fmla="*/ 2147483647 w 1860"/>
                <a:gd name="T19" fmla="*/ 2147483647 h 1458"/>
                <a:gd name="T20" fmla="*/ 2147483647 w 1860"/>
                <a:gd name="T21" fmla="*/ 2147483647 h 1458"/>
                <a:gd name="T22" fmla="*/ 2147483647 w 1860"/>
                <a:gd name="T23" fmla="*/ 2147483647 h 1458"/>
                <a:gd name="T24" fmla="*/ 2147483647 w 1860"/>
                <a:gd name="T25" fmla="*/ 2147483647 h 1458"/>
                <a:gd name="T26" fmla="*/ 2147483647 w 1860"/>
                <a:gd name="T27" fmla="*/ 2147483647 h 1458"/>
                <a:gd name="T28" fmla="*/ 2147483647 w 1860"/>
                <a:gd name="T29" fmla="*/ 2147483647 h 1458"/>
                <a:gd name="T30" fmla="*/ 2147483647 w 1860"/>
                <a:gd name="T31" fmla="*/ 2147483647 h 1458"/>
                <a:gd name="T32" fmla="*/ 2147483647 w 1860"/>
                <a:gd name="T33" fmla="*/ 2147483647 h 1458"/>
                <a:gd name="T34" fmla="*/ 2147483647 w 1860"/>
                <a:gd name="T35" fmla="*/ 2147483647 h 1458"/>
                <a:gd name="T36" fmla="*/ 2147483647 w 1860"/>
                <a:gd name="T37" fmla="*/ 2147483647 h 1458"/>
                <a:gd name="T38" fmla="*/ 2147483647 w 1860"/>
                <a:gd name="T39" fmla="*/ 2147483647 h 1458"/>
                <a:gd name="T40" fmla="*/ 2147483647 w 1860"/>
                <a:gd name="T41" fmla="*/ 2147483647 h 1458"/>
                <a:gd name="T42" fmla="*/ 2147483647 w 1860"/>
                <a:gd name="T43" fmla="*/ 2147483647 h 1458"/>
                <a:gd name="T44" fmla="*/ 2147483647 w 1860"/>
                <a:gd name="T45" fmla="*/ 2147483647 h 1458"/>
                <a:gd name="T46" fmla="*/ 2147483647 w 1860"/>
                <a:gd name="T47" fmla="*/ 2147483647 h 1458"/>
                <a:gd name="T48" fmla="*/ 2147483647 w 1860"/>
                <a:gd name="T49" fmla="*/ 2147483647 h 1458"/>
                <a:gd name="T50" fmla="*/ 2147483647 w 1860"/>
                <a:gd name="T51" fmla="*/ 2147483647 h 1458"/>
                <a:gd name="T52" fmla="*/ 2147483647 w 1860"/>
                <a:gd name="T53" fmla="*/ 2147483647 h 1458"/>
                <a:gd name="T54" fmla="*/ 2147483647 w 1860"/>
                <a:gd name="T55" fmla="*/ 2147483647 h 1458"/>
                <a:gd name="T56" fmla="*/ 0 w 1860"/>
                <a:gd name="T57" fmla="*/ 2147483647 h 1458"/>
                <a:gd name="T58" fmla="*/ 2147483647 w 1860"/>
                <a:gd name="T59" fmla="*/ 2147483647 h 1458"/>
                <a:gd name="T60" fmla="*/ 2147483647 w 1860"/>
                <a:gd name="T61" fmla="*/ 2147483647 h 1458"/>
                <a:gd name="T62" fmla="*/ 2147483647 w 1860"/>
                <a:gd name="T63" fmla="*/ 2147483647 h 1458"/>
                <a:gd name="T64" fmla="*/ 2147483647 w 1860"/>
                <a:gd name="T65" fmla="*/ 2147483647 h 1458"/>
                <a:gd name="T66" fmla="*/ 2147483647 w 1860"/>
                <a:gd name="T67" fmla="*/ 2147483647 h 1458"/>
                <a:gd name="T68" fmla="*/ 2147483647 w 1860"/>
                <a:gd name="T69" fmla="*/ 2147483647 h 1458"/>
                <a:gd name="T70" fmla="*/ 2147483647 w 1860"/>
                <a:gd name="T71" fmla="*/ 2147483647 h 1458"/>
                <a:gd name="T72" fmla="*/ 2147483647 w 1860"/>
                <a:gd name="T73" fmla="*/ 2147483647 h 1458"/>
                <a:gd name="T74" fmla="*/ 2147483647 w 1860"/>
                <a:gd name="T75" fmla="*/ 2147483647 h 1458"/>
                <a:gd name="T76" fmla="*/ 2147483647 w 1860"/>
                <a:gd name="T77" fmla="*/ 2147483647 h 1458"/>
                <a:gd name="T78" fmla="*/ 2147483647 w 1860"/>
                <a:gd name="T79" fmla="*/ 2147483647 h 1458"/>
                <a:gd name="T80" fmla="*/ 2147483647 w 1860"/>
                <a:gd name="T81" fmla="*/ 2147483647 h 1458"/>
                <a:gd name="T82" fmla="*/ 2147483647 w 1860"/>
                <a:gd name="T83" fmla="*/ 2147483647 h 1458"/>
                <a:gd name="T84" fmla="*/ 2147483647 w 1860"/>
                <a:gd name="T85" fmla="*/ 2147483647 h 1458"/>
                <a:gd name="T86" fmla="*/ 2147483647 w 1860"/>
                <a:gd name="T87" fmla="*/ 2147483647 h 1458"/>
                <a:gd name="T88" fmla="*/ 2147483647 w 1860"/>
                <a:gd name="T89" fmla="*/ 2147483647 h 1458"/>
                <a:gd name="T90" fmla="*/ 2147483647 w 1860"/>
                <a:gd name="T91" fmla="*/ 2147483647 h 1458"/>
                <a:gd name="T92" fmla="*/ 2147483647 w 1860"/>
                <a:gd name="T93" fmla="*/ 2147483647 h 1458"/>
                <a:gd name="T94" fmla="*/ 2147483647 w 1860"/>
                <a:gd name="T95" fmla="*/ 2147483647 h 1458"/>
                <a:gd name="T96" fmla="*/ 2147483647 w 1860"/>
                <a:gd name="T97" fmla="*/ 2147483647 h 1458"/>
                <a:gd name="T98" fmla="*/ 2147483647 w 1860"/>
                <a:gd name="T99" fmla="*/ 2147483647 h 1458"/>
                <a:gd name="T100" fmla="*/ 2147483647 w 1860"/>
                <a:gd name="T101" fmla="*/ 2147483647 h 1458"/>
                <a:gd name="T102" fmla="*/ 2147483647 w 1860"/>
                <a:gd name="T103" fmla="*/ 2147483647 h 1458"/>
                <a:gd name="T104" fmla="*/ 2147483647 w 1860"/>
                <a:gd name="T105" fmla="*/ 2147483647 h 1458"/>
                <a:gd name="T106" fmla="*/ 2147483647 w 1860"/>
                <a:gd name="T107" fmla="*/ 2147483647 h 1458"/>
                <a:gd name="T108" fmla="*/ 2147483647 w 1860"/>
                <a:gd name="T109" fmla="*/ 2147483647 h 1458"/>
                <a:gd name="T110" fmla="*/ 2147483647 w 1860"/>
                <a:gd name="T111" fmla="*/ 2147483647 h 1458"/>
                <a:gd name="T112" fmla="*/ 2147483647 w 1860"/>
                <a:gd name="T113" fmla="*/ 2147483647 h 1458"/>
                <a:gd name="T114" fmla="*/ 2147483647 w 1860"/>
                <a:gd name="T115" fmla="*/ 2147483647 h 1458"/>
                <a:gd name="T116" fmla="*/ 2147483647 w 1860"/>
                <a:gd name="T117" fmla="*/ 2147483647 h 1458"/>
                <a:gd name="T118" fmla="*/ 2147483647 w 1860"/>
                <a:gd name="T119" fmla="*/ 2147483647 h 1458"/>
                <a:gd name="T120" fmla="*/ 2147483647 w 1860"/>
                <a:gd name="T121" fmla="*/ 2147483647 h 145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860"/>
                <a:gd name="T184" fmla="*/ 0 h 1458"/>
                <a:gd name="T185" fmla="*/ 1860 w 1860"/>
                <a:gd name="T186" fmla="*/ 1458 h 145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860" h="1458">
                  <a:moveTo>
                    <a:pt x="1422" y="1440"/>
                  </a:moveTo>
                  <a:lnTo>
                    <a:pt x="1422" y="1380"/>
                  </a:lnTo>
                  <a:lnTo>
                    <a:pt x="1452" y="1332"/>
                  </a:lnTo>
                  <a:lnTo>
                    <a:pt x="1542" y="1338"/>
                  </a:lnTo>
                  <a:lnTo>
                    <a:pt x="1542" y="1320"/>
                  </a:lnTo>
                  <a:lnTo>
                    <a:pt x="1548" y="1320"/>
                  </a:lnTo>
                  <a:lnTo>
                    <a:pt x="1554" y="1314"/>
                  </a:lnTo>
                  <a:lnTo>
                    <a:pt x="1554" y="1302"/>
                  </a:lnTo>
                  <a:lnTo>
                    <a:pt x="1536" y="1302"/>
                  </a:lnTo>
                  <a:lnTo>
                    <a:pt x="1530" y="1278"/>
                  </a:lnTo>
                  <a:lnTo>
                    <a:pt x="1524" y="1278"/>
                  </a:lnTo>
                  <a:lnTo>
                    <a:pt x="1512" y="1272"/>
                  </a:lnTo>
                  <a:lnTo>
                    <a:pt x="1506" y="1272"/>
                  </a:lnTo>
                  <a:lnTo>
                    <a:pt x="1500" y="1266"/>
                  </a:lnTo>
                  <a:lnTo>
                    <a:pt x="1494" y="1254"/>
                  </a:lnTo>
                  <a:lnTo>
                    <a:pt x="1494" y="1248"/>
                  </a:lnTo>
                  <a:lnTo>
                    <a:pt x="1482" y="1242"/>
                  </a:lnTo>
                  <a:lnTo>
                    <a:pt x="1506" y="1242"/>
                  </a:lnTo>
                  <a:lnTo>
                    <a:pt x="1518" y="1236"/>
                  </a:lnTo>
                  <a:lnTo>
                    <a:pt x="1524" y="1236"/>
                  </a:lnTo>
                  <a:lnTo>
                    <a:pt x="1524" y="1212"/>
                  </a:lnTo>
                  <a:lnTo>
                    <a:pt x="1518" y="1200"/>
                  </a:lnTo>
                  <a:lnTo>
                    <a:pt x="1518" y="1188"/>
                  </a:lnTo>
                  <a:lnTo>
                    <a:pt x="1650" y="1194"/>
                  </a:lnTo>
                  <a:lnTo>
                    <a:pt x="1656" y="1182"/>
                  </a:lnTo>
                  <a:lnTo>
                    <a:pt x="1656" y="1176"/>
                  </a:lnTo>
                  <a:lnTo>
                    <a:pt x="1662" y="1176"/>
                  </a:lnTo>
                  <a:lnTo>
                    <a:pt x="1668" y="1182"/>
                  </a:lnTo>
                  <a:lnTo>
                    <a:pt x="1668" y="1188"/>
                  </a:lnTo>
                  <a:lnTo>
                    <a:pt x="1674" y="1188"/>
                  </a:lnTo>
                  <a:lnTo>
                    <a:pt x="1680" y="1182"/>
                  </a:lnTo>
                  <a:lnTo>
                    <a:pt x="1692" y="1176"/>
                  </a:lnTo>
                  <a:lnTo>
                    <a:pt x="1698" y="1164"/>
                  </a:lnTo>
                  <a:lnTo>
                    <a:pt x="1698" y="1152"/>
                  </a:lnTo>
                  <a:lnTo>
                    <a:pt x="1704" y="1146"/>
                  </a:lnTo>
                  <a:lnTo>
                    <a:pt x="1704" y="1140"/>
                  </a:lnTo>
                  <a:lnTo>
                    <a:pt x="1710" y="1152"/>
                  </a:lnTo>
                  <a:lnTo>
                    <a:pt x="1746" y="1116"/>
                  </a:lnTo>
                  <a:lnTo>
                    <a:pt x="1746" y="1122"/>
                  </a:lnTo>
                  <a:lnTo>
                    <a:pt x="1740" y="1128"/>
                  </a:lnTo>
                  <a:lnTo>
                    <a:pt x="1740" y="1146"/>
                  </a:lnTo>
                  <a:lnTo>
                    <a:pt x="1746" y="1152"/>
                  </a:lnTo>
                  <a:lnTo>
                    <a:pt x="1758" y="1152"/>
                  </a:lnTo>
                  <a:lnTo>
                    <a:pt x="1782" y="1086"/>
                  </a:lnTo>
                  <a:lnTo>
                    <a:pt x="1770" y="1074"/>
                  </a:lnTo>
                  <a:lnTo>
                    <a:pt x="1794" y="1068"/>
                  </a:lnTo>
                  <a:lnTo>
                    <a:pt x="1794" y="1056"/>
                  </a:lnTo>
                  <a:lnTo>
                    <a:pt x="1776" y="1050"/>
                  </a:lnTo>
                  <a:lnTo>
                    <a:pt x="1794" y="1032"/>
                  </a:lnTo>
                  <a:lnTo>
                    <a:pt x="1800" y="1008"/>
                  </a:lnTo>
                  <a:lnTo>
                    <a:pt x="1806" y="996"/>
                  </a:lnTo>
                  <a:lnTo>
                    <a:pt x="1818" y="990"/>
                  </a:lnTo>
                  <a:lnTo>
                    <a:pt x="1824" y="978"/>
                  </a:lnTo>
                  <a:lnTo>
                    <a:pt x="1836" y="966"/>
                  </a:lnTo>
                  <a:lnTo>
                    <a:pt x="1842" y="954"/>
                  </a:lnTo>
                  <a:lnTo>
                    <a:pt x="1848" y="948"/>
                  </a:lnTo>
                  <a:lnTo>
                    <a:pt x="1854" y="936"/>
                  </a:lnTo>
                  <a:lnTo>
                    <a:pt x="1854" y="930"/>
                  </a:lnTo>
                  <a:lnTo>
                    <a:pt x="1860" y="918"/>
                  </a:lnTo>
                  <a:lnTo>
                    <a:pt x="1860" y="900"/>
                  </a:lnTo>
                  <a:lnTo>
                    <a:pt x="1854" y="894"/>
                  </a:lnTo>
                  <a:lnTo>
                    <a:pt x="1818" y="894"/>
                  </a:lnTo>
                  <a:lnTo>
                    <a:pt x="1812" y="900"/>
                  </a:lnTo>
                  <a:lnTo>
                    <a:pt x="1800" y="900"/>
                  </a:lnTo>
                  <a:lnTo>
                    <a:pt x="1794" y="894"/>
                  </a:lnTo>
                  <a:lnTo>
                    <a:pt x="1782" y="894"/>
                  </a:lnTo>
                  <a:lnTo>
                    <a:pt x="1770" y="888"/>
                  </a:lnTo>
                  <a:lnTo>
                    <a:pt x="1746" y="888"/>
                  </a:lnTo>
                  <a:lnTo>
                    <a:pt x="1734" y="894"/>
                  </a:lnTo>
                  <a:lnTo>
                    <a:pt x="1716" y="900"/>
                  </a:lnTo>
                  <a:lnTo>
                    <a:pt x="1698" y="900"/>
                  </a:lnTo>
                  <a:lnTo>
                    <a:pt x="1686" y="906"/>
                  </a:lnTo>
                  <a:lnTo>
                    <a:pt x="1668" y="906"/>
                  </a:lnTo>
                  <a:lnTo>
                    <a:pt x="1656" y="912"/>
                  </a:lnTo>
                  <a:lnTo>
                    <a:pt x="1626" y="912"/>
                  </a:lnTo>
                  <a:lnTo>
                    <a:pt x="1614" y="918"/>
                  </a:lnTo>
                  <a:lnTo>
                    <a:pt x="1608" y="924"/>
                  </a:lnTo>
                  <a:lnTo>
                    <a:pt x="1596" y="948"/>
                  </a:lnTo>
                  <a:lnTo>
                    <a:pt x="1590" y="966"/>
                  </a:lnTo>
                  <a:lnTo>
                    <a:pt x="1590" y="1026"/>
                  </a:lnTo>
                  <a:lnTo>
                    <a:pt x="1572" y="1032"/>
                  </a:lnTo>
                  <a:lnTo>
                    <a:pt x="1572" y="1062"/>
                  </a:lnTo>
                  <a:lnTo>
                    <a:pt x="1566" y="1074"/>
                  </a:lnTo>
                  <a:lnTo>
                    <a:pt x="1542" y="1086"/>
                  </a:lnTo>
                  <a:lnTo>
                    <a:pt x="1524" y="1098"/>
                  </a:lnTo>
                  <a:lnTo>
                    <a:pt x="1512" y="1110"/>
                  </a:lnTo>
                  <a:lnTo>
                    <a:pt x="1512" y="1122"/>
                  </a:lnTo>
                  <a:lnTo>
                    <a:pt x="1506" y="1128"/>
                  </a:lnTo>
                  <a:lnTo>
                    <a:pt x="1506" y="1140"/>
                  </a:lnTo>
                  <a:lnTo>
                    <a:pt x="1500" y="1146"/>
                  </a:lnTo>
                  <a:lnTo>
                    <a:pt x="1488" y="1146"/>
                  </a:lnTo>
                  <a:lnTo>
                    <a:pt x="1476" y="1134"/>
                  </a:lnTo>
                  <a:lnTo>
                    <a:pt x="1476" y="1128"/>
                  </a:lnTo>
                  <a:lnTo>
                    <a:pt x="1470" y="1122"/>
                  </a:lnTo>
                  <a:lnTo>
                    <a:pt x="1440" y="1122"/>
                  </a:lnTo>
                  <a:lnTo>
                    <a:pt x="1416" y="1128"/>
                  </a:lnTo>
                  <a:lnTo>
                    <a:pt x="1392" y="1140"/>
                  </a:lnTo>
                  <a:lnTo>
                    <a:pt x="1356" y="1140"/>
                  </a:lnTo>
                  <a:lnTo>
                    <a:pt x="1338" y="1146"/>
                  </a:lnTo>
                  <a:lnTo>
                    <a:pt x="1290" y="1170"/>
                  </a:lnTo>
                  <a:lnTo>
                    <a:pt x="1284" y="1170"/>
                  </a:lnTo>
                  <a:lnTo>
                    <a:pt x="1272" y="1158"/>
                  </a:lnTo>
                  <a:lnTo>
                    <a:pt x="1266" y="1146"/>
                  </a:lnTo>
                  <a:lnTo>
                    <a:pt x="1266" y="1140"/>
                  </a:lnTo>
                  <a:lnTo>
                    <a:pt x="1260" y="1128"/>
                  </a:lnTo>
                  <a:lnTo>
                    <a:pt x="1242" y="1128"/>
                  </a:lnTo>
                  <a:lnTo>
                    <a:pt x="1224" y="1122"/>
                  </a:lnTo>
                  <a:lnTo>
                    <a:pt x="1194" y="1122"/>
                  </a:lnTo>
                  <a:lnTo>
                    <a:pt x="1194" y="1104"/>
                  </a:lnTo>
                  <a:lnTo>
                    <a:pt x="1188" y="1092"/>
                  </a:lnTo>
                  <a:lnTo>
                    <a:pt x="1176" y="1080"/>
                  </a:lnTo>
                  <a:lnTo>
                    <a:pt x="1170" y="1068"/>
                  </a:lnTo>
                  <a:lnTo>
                    <a:pt x="1164" y="1062"/>
                  </a:lnTo>
                  <a:lnTo>
                    <a:pt x="1164" y="1026"/>
                  </a:lnTo>
                  <a:lnTo>
                    <a:pt x="1128" y="966"/>
                  </a:lnTo>
                  <a:lnTo>
                    <a:pt x="1122" y="924"/>
                  </a:lnTo>
                  <a:lnTo>
                    <a:pt x="1110" y="894"/>
                  </a:lnTo>
                  <a:lnTo>
                    <a:pt x="1104" y="804"/>
                  </a:lnTo>
                  <a:lnTo>
                    <a:pt x="1110" y="798"/>
                  </a:lnTo>
                  <a:lnTo>
                    <a:pt x="1122" y="774"/>
                  </a:lnTo>
                  <a:lnTo>
                    <a:pt x="1128" y="768"/>
                  </a:lnTo>
                  <a:lnTo>
                    <a:pt x="1128" y="654"/>
                  </a:lnTo>
                  <a:lnTo>
                    <a:pt x="1152" y="648"/>
                  </a:lnTo>
                  <a:lnTo>
                    <a:pt x="1152" y="612"/>
                  </a:lnTo>
                  <a:lnTo>
                    <a:pt x="1158" y="600"/>
                  </a:lnTo>
                  <a:lnTo>
                    <a:pt x="1158" y="594"/>
                  </a:lnTo>
                  <a:lnTo>
                    <a:pt x="1164" y="588"/>
                  </a:lnTo>
                  <a:lnTo>
                    <a:pt x="1176" y="588"/>
                  </a:lnTo>
                  <a:lnTo>
                    <a:pt x="1182" y="594"/>
                  </a:lnTo>
                  <a:lnTo>
                    <a:pt x="1188" y="594"/>
                  </a:lnTo>
                  <a:lnTo>
                    <a:pt x="1188" y="588"/>
                  </a:lnTo>
                  <a:lnTo>
                    <a:pt x="1194" y="576"/>
                  </a:lnTo>
                  <a:lnTo>
                    <a:pt x="1194" y="564"/>
                  </a:lnTo>
                  <a:lnTo>
                    <a:pt x="1200" y="558"/>
                  </a:lnTo>
                  <a:lnTo>
                    <a:pt x="1206" y="546"/>
                  </a:lnTo>
                  <a:lnTo>
                    <a:pt x="1206" y="540"/>
                  </a:lnTo>
                  <a:lnTo>
                    <a:pt x="1206" y="546"/>
                  </a:lnTo>
                  <a:lnTo>
                    <a:pt x="1182" y="546"/>
                  </a:lnTo>
                  <a:lnTo>
                    <a:pt x="1176" y="534"/>
                  </a:lnTo>
                  <a:lnTo>
                    <a:pt x="1176" y="528"/>
                  </a:lnTo>
                  <a:lnTo>
                    <a:pt x="1134" y="528"/>
                  </a:lnTo>
                  <a:lnTo>
                    <a:pt x="1122" y="516"/>
                  </a:lnTo>
                  <a:lnTo>
                    <a:pt x="1110" y="516"/>
                  </a:lnTo>
                  <a:lnTo>
                    <a:pt x="1092" y="510"/>
                  </a:lnTo>
                  <a:lnTo>
                    <a:pt x="1080" y="498"/>
                  </a:lnTo>
                  <a:lnTo>
                    <a:pt x="1080" y="468"/>
                  </a:lnTo>
                  <a:lnTo>
                    <a:pt x="1068" y="456"/>
                  </a:lnTo>
                  <a:lnTo>
                    <a:pt x="1068" y="420"/>
                  </a:lnTo>
                  <a:lnTo>
                    <a:pt x="1074" y="420"/>
                  </a:lnTo>
                  <a:lnTo>
                    <a:pt x="1080" y="414"/>
                  </a:lnTo>
                  <a:lnTo>
                    <a:pt x="1080" y="408"/>
                  </a:lnTo>
                  <a:lnTo>
                    <a:pt x="1068" y="396"/>
                  </a:lnTo>
                  <a:lnTo>
                    <a:pt x="1056" y="390"/>
                  </a:lnTo>
                  <a:lnTo>
                    <a:pt x="1050" y="384"/>
                  </a:lnTo>
                  <a:lnTo>
                    <a:pt x="1050" y="360"/>
                  </a:lnTo>
                  <a:lnTo>
                    <a:pt x="1038" y="354"/>
                  </a:lnTo>
                  <a:lnTo>
                    <a:pt x="1032" y="342"/>
                  </a:lnTo>
                  <a:lnTo>
                    <a:pt x="1032" y="330"/>
                  </a:lnTo>
                  <a:lnTo>
                    <a:pt x="1038" y="318"/>
                  </a:lnTo>
                  <a:lnTo>
                    <a:pt x="1038" y="294"/>
                  </a:lnTo>
                  <a:lnTo>
                    <a:pt x="1026" y="282"/>
                  </a:lnTo>
                  <a:lnTo>
                    <a:pt x="1020" y="270"/>
                  </a:lnTo>
                  <a:lnTo>
                    <a:pt x="1008" y="258"/>
                  </a:lnTo>
                  <a:lnTo>
                    <a:pt x="1002" y="246"/>
                  </a:lnTo>
                  <a:lnTo>
                    <a:pt x="996" y="240"/>
                  </a:lnTo>
                  <a:lnTo>
                    <a:pt x="990" y="228"/>
                  </a:lnTo>
                  <a:lnTo>
                    <a:pt x="948" y="228"/>
                  </a:lnTo>
                  <a:lnTo>
                    <a:pt x="930" y="222"/>
                  </a:lnTo>
                  <a:lnTo>
                    <a:pt x="930" y="228"/>
                  </a:lnTo>
                  <a:lnTo>
                    <a:pt x="912" y="228"/>
                  </a:lnTo>
                  <a:lnTo>
                    <a:pt x="900" y="240"/>
                  </a:lnTo>
                  <a:lnTo>
                    <a:pt x="888" y="264"/>
                  </a:lnTo>
                  <a:lnTo>
                    <a:pt x="876" y="276"/>
                  </a:lnTo>
                  <a:lnTo>
                    <a:pt x="852" y="288"/>
                  </a:lnTo>
                  <a:lnTo>
                    <a:pt x="840" y="288"/>
                  </a:lnTo>
                  <a:lnTo>
                    <a:pt x="822" y="276"/>
                  </a:lnTo>
                  <a:lnTo>
                    <a:pt x="810" y="270"/>
                  </a:lnTo>
                  <a:lnTo>
                    <a:pt x="780" y="240"/>
                  </a:lnTo>
                  <a:lnTo>
                    <a:pt x="780" y="228"/>
                  </a:lnTo>
                  <a:lnTo>
                    <a:pt x="786" y="216"/>
                  </a:lnTo>
                  <a:lnTo>
                    <a:pt x="786" y="174"/>
                  </a:lnTo>
                  <a:lnTo>
                    <a:pt x="780" y="162"/>
                  </a:lnTo>
                  <a:lnTo>
                    <a:pt x="768" y="150"/>
                  </a:lnTo>
                  <a:lnTo>
                    <a:pt x="756" y="144"/>
                  </a:lnTo>
                  <a:lnTo>
                    <a:pt x="744" y="144"/>
                  </a:lnTo>
                  <a:lnTo>
                    <a:pt x="738" y="114"/>
                  </a:lnTo>
                  <a:lnTo>
                    <a:pt x="708" y="102"/>
                  </a:lnTo>
                  <a:lnTo>
                    <a:pt x="708" y="78"/>
                  </a:lnTo>
                  <a:lnTo>
                    <a:pt x="696" y="66"/>
                  </a:lnTo>
                  <a:lnTo>
                    <a:pt x="582" y="66"/>
                  </a:lnTo>
                  <a:lnTo>
                    <a:pt x="576" y="72"/>
                  </a:lnTo>
                  <a:lnTo>
                    <a:pt x="576" y="90"/>
                  </a:lnTo>
                  <a:lnTo>
                    <a:pt x="570" y="102"/>
                  </a:lnTo>
                  <a:lnTo>
                    <a:pt x="570" y="108"/>
                  </a:lnTo>
                  <a:lnTo>
                    <a:pt x="366" y="108"/>
                  </a:lnTo>
                  <a:lnTo>
                    <a:pt x="156" y="12"/>
                  </a:lnTo>
                  <a:lnTo>
                    <a:pt x="150" y="12"/>
                  </a:lnTo>
                  <a:lnTo>
                    <a:pt x="150" y="6"/>
                  </a:lnTo>
                  <a:lnTo>
                    <a:pt x="156" y="0"/>
                  </a:lnTo>
                  <a:lnTo>
                    <a:pt x="12" y="6"/>
                  </a:lnTo>
                  <a:lnTo>
                    <a:pt x="6" y="0"/>
                  </a:lnTo>
                  <a:lnTo>
                    <a:pt x="0" y="18"/>
                  </a:lnTo>
                  <a:lnTo>
                    <a:pt x="0" y="48"/>
                  </a:lnTo>
                  <a:lnTo>
                    <a:pt x="6" y="60"/>
                  </a:lnTo>
                  <a:lnTo>
                    <a:pt x="12" y="66"/>
                  </a:lnTo>
                  <a:lnTo>
                    <a:pt x="18" y="78"/>
                  </a:lnTo>
                  <a:lnTo>
                    <a:pt x="0" y="90"/>
                  </a:lnTo>
                  <a:lnTo>
                    <a:pt x="12" y="114"/>
                  </a:lnTo>
                  <a:lnTo>
                    <a:pt x="6" y="126"/>
                  </a:lnTo>
                  <a:lnTo>
                    <a:pt x="24" y="144"/>
                  </a:lnTo>
                  <a:lnTo>
                    <a:pt x="6" y="174"/>
                  </a:lnTo>
                  <a:lnTo>
                    <a:pt x="18" y="180"/>
                  </a:lnTo>
                  <a:lnTo>
                    <a:pt x="18" y="210"/>
                  </a:lnTo>
                  <a:lnTo>
                    <a:pt x="24" y="228"/>
                  </a:lnTo>
                  <a:lnTo>
                    <a:pt x="24" y="240"/>
                  </a:lnTo>
                  <a:lnTo>
                    <a:pt x="30" y="252"/>
                  </a:lnTo>
                  <a:lnTo>
                    <a:pt x="42" y="264"/>
                  </a:lnTo>
                  <a:lnTo>
                    <a:pt x="60" y="264"/>
                  </a:lnTo>
                  <a:lnTo>
                    <a:pt x="60" y="270"/>
                  </a:lnTo>
                  <a:lnTo>
                    <a:pt x="66" y="276"/>
                  </a:lnTo>
                  <a:lnTo>
                    <a:pt x="72" y="288"/>
                  </a:lnTo>
                  <a:lnTo>
                    <a:pt x="84" y="300"/>
                  </a:lnTo>
                  <a:lnTo>
                    <a:pt x="90" y="318"/>
                  </a:lnTo>
                  <a:lnTo>
                    <a:pt x="96" y="330"/>
                  </a:lnTo>
                  <a:lnTo>
                    <a:pt x="96" y="342"/>
                  </a:lnTo>
                  <a:lnTo>
                    <a:pt x="78" y="378"/>
                  </a:lnTo>
                  <a:lnTo>
                    <a:pt x="72" y="384"/>
                  </a:lnTo>
                  <a:lnTo>
                    <a:pt x="72" y="390"/>
                  </a:lnTo>
                  <a:lnTo>
                    <a:pt x="84" y="396"/>
                  </a:lnTo>
                  <a:lnTo>
                    <a:pt x="72" y="414"/>
                  </a:lnTo>
                  <a:lnTo>
                    <a:pt x="60" y="396"/>
                  </a:lnTo>
                  <a:lnTo>
                    <a:pt x="12" y="390"/>
                  </a:lnTo>
                  <a:lnTo>
                    <a:pt x="36" y="414"/>
                  </a:lnTo>
                  <a:lnTo>
                    <a:pt x="42" y="438"/>
                  </a:lnTo>
                  <a:lnTo>
                    <a:pt x="66" y="444"/>
                  </a:lnTo>
                  <a:lnTo>
                    <a:pt x="78" y="456"/>
                  </a:lnTo>
                  <a:lnTo>
                    <a:pt x="84" y="468"/>
                  </a:lnTo>
                  <a:lnTo>
                    <a:pt x="90" y="474"/>
                  </a:lnTo>
                  <a:lnTo>
                    <a:pt x="96" y="474"/>
                  </a:lnTo>
                  <a:lnTo>
                    <a:pt x="102" y="468"/>
                  </a:lnTo>
                  <a:lnTo>
                    <a:pt x="108" y="468"/>
                  </a:lnTo>
                  <a:lnTo>
                    <a:pt x="120" y="462"/>
                  </a:lnTo>
                  <a:lnTo>
                    <a:pt x="126" y="456"/>
                  </a:lnTo>
                  <a:lnTo>
                    <a:pt x="126" y="480"/>
                  </a:lnTo>
                  <a:lnTo>
                    <a:pt x="144" y="516"/>
                  </a:lnTo>
                  <a:lnTo>
                    <a:pt x="156" y="528"/>
                  </a:lnTo>
                  <a:lnTo>
                    <a:pt x="168" y="552"/>
                  </a:lnTo>
                  <a:lnTo>
                    <a:pt x="168" y="564"/>
                  </a:lnTo>
                  <a:lnTo>
                    <a:pt x="156" y="588"/>
                  </a:lnTo>
                  <a:lnTo>
                    <a:pt x="150" y="606"/>
                  </a:lnTo>
                  <a:lnTo>
                    <a:pt x="150" y="618"/>
                  </a:lnTo>
                  <a:lnTo>
                    <a:pt x="180" y="648"/>
                  </a:lnTo>
                  <a:lnTo>
                    <a:pt x="192" y="666"/>
                  </a:lnTo>
                  <a:lnTo>
                    <a:pt x="222" y="696"/>
                  </a:lnTo>
                  <a:lnTo>
                    <a:pt x="234" y="714"/>
                  </a:lnTo>
                  <a:lnTo>
                    <a:pt x="264" y="744"/>
                  </a:lnTo>
                  <a:lnTo>
                    <a:pt x="258" y="750"/>
                  </a:lnTo>
                  <a:lnTo>
                    <a:pt x="258" y="762"/>
                  </a:lnTo>
                  <a:lnTo>
                    <a:pt x="252" y="768"/>
                  </a:lnTo>
                  <a:lnTo>
                    <a:pt x="252" y="780"/>
                  </a:lnTo>
                  <a:lnTo>
                    <a:pt x="258" y="786"/>
                  </a:lnTo>
                  <a:lnTo>
                    <a:pt x="276" y="786"/>
                  </a:lnTo>
                  <a:lnTo>
                    <a:pt x="288" y="780"/>
                  </a:lnTo>
                  <a:lnTo>
                    <a:pt x="294" y="768"/>
                  </a:lnTo>
                  <a:lnTo>
                    <a:pt x="306" y="762"/>
                  </a:lnTo>
                  <a:lnTo>
                    <a:pt x="312" y="756"/>
                  </a:lnTo>
                  <a:lnTo>
                    <a:pt x="306" y="738"/>
                  </a:lnTo>
                  <a:lnTo>
                    <a:pt x="306" y="732"/>
                  </a:lnTo>
                  <a:lnTo>
                    <a:pt x="300" y="726"/>
                  </a:lnTo>
                  <a:lnTo>
                    <a:pt x="300" y="708"/>
                  </a:lnTo>
                  <a:lnTo>
                    <a:pt x="288" y="684"/>
                  </a:lnTo>
                  <a:lnTo>
                    <a:pt x="282" y="678"/>
                  </a:lnTo>
                  <a:lnTo>
                    <a:pt x="258" y="678"/>
                  </a:lnTo>
                  <a:lnTo>
                    <a:pt x="240" y="648"/>
                  </a:lnTo>
                  <a:lnTo>
                    <a:pt x="240" y="576"/>
                  </a:lnTo>
                  <a:lnTo>
                    <a:pt x="222" y="546"/>
                  </a:lnTo>
                  <a:lnTo>
                    <a:pt x="228" y="534"/>
                  </a:lnTo>
                  <a:lnTo>
                    <a:pt x="228" y="528"/>
                  </a:lnTo>
                  <a:lnTo>
                    <a:pt x="234" y="516"/>
                  </a:lnTo>
                  <a:lnTo>
                    <a:pt x="234" y="492"/>
                  </a:lnTo>
                  <a:lnTo>
                    <a:pt x="228" y="486"/>
                  </a:lnTo>
                  <a:lnTo>
                    <a:pt x="216" y="480"/>
                  </a:lnTo>
                  <a:lnTo>
                    <a:pt x="210" y="474"/>
                  </a:lnTo>
                  <a:lnTo>
                    <a:pt x="198" y="474"/>
                  </a:lnTo>
                  <a:lnTo>
                    <a:pt x="198" y="432"/>
                  </a:lnTo>
                  <a:lnTo>
                    <a:pt x="168" y="396"/>
                  </a:lnTo>
                  <a:lnTo>
                    <a:pt x="174" y="336"/>
                  </a:lnTo>
                  <a:lnTo>
                    <a:pt x="168" y="330"/>
                  </a:lnTo>
                  <a:lnTo>
                    <a:pt x="162" y="318"/>
                  </a:lnTo>
                  <a:lnTo>
                    <a:pt x="144" y="300"/>
                  </a:lnTo>
                  <a:lnTo>
                    <a:pt x="138" y="288"/>
                  </a:lnTo>
                  <a:lnTo>
                    <a:pt x="138" y="276"/>
                  </a:lnTo>
                  <a:lnTo>
                    <a:pt x="132" y="264"/>
                  </a:lnTo>
                  <a:lnTo>
                    <a:pt x="132" y="246"/>
                  </a:lnTo>
                  <a:lnTo>
                    <a:pt x="126" y="240"/>
                  </a:lnTo>
                  <a:lnTo>
                    <a:pt x="120" y="228"/>
                  </a:lnTo>
                  <a:lnTo>
                    <a:pt x="108" y="216"/>
                  </a:lnTo>
                  <a:lnTo>
                    <a:pt x="102" y="204"/>
                  </a:lnTo>
                  <a:lnTo>
                    <a:pt x="96" y="198"/>
                  </a:lnTo>
                  <a:lnTo>
                    <a:pt x="96" y="192"/>
                  </a:lnTo>
                  <a:lnTo>
                    <a:pt x="102" y="186"/>
                  </a:lnTo>
                  <a:lnTo>
                    <a:pt x="114" y="162"/>
                  </a:lnTo>
                  <a:lnTo>
                    <a:pt x="114" y="114"/>
                  </a:lnTo>
                  <a:lnTo>
                    <a:pt x="120" y="108"/>
                  </a:lnTo>
                  <a:lnTo>
                    <a:pt x="126" y="96"/>
                  </a:lnTo>
                  <a:lnTo>
                    <a:pt x="126" y="60"/>
                  </a:lnTo>
                  <a:lnTo>
                    <a:pt x="132" y="66"/>
                  </a:lnTo>
                  <a:lnTo>
                    <a:pt x="144" y="72"/>
                  </a:lnTo>
                  <a:lnTo>
                    <a:pt x="150" y="84"/>
                  </a:lnTo>
                  <a:lnTo>
                    <a:pt x="162" y="90"/>
                  </a:lnTo>
                  <a:lnTo>
                    <a:pt x="180" y="90"/>
                  </a:lnTo>
                  <a:lnTo>
                    <a:pt x="186" y="84"/>
                  </a:lnTo>
                  <a:lnTo>
                    <a:pt x="198" y="84"/>
                  </a:lnTo>
                  <a:lnTo>
                    <a:pt x="198" y="102"/>
                  </a:lnTo>
                  <a:lnTo>
                    <a:pt x="204" y="108"/>
                  </a:lnTo>
                  <a:lnTo>
                    <a:pt x="216" y="114"/>
                  </a:lnTo>
                  <a:lnTo>
                    <a:pt x="234" y="114"/>
                  </a:lnTo>
                  <a:lnTo>
                    <a:pt x="234" y="120"/>
                  </a:lnTo>
                  <a:lnTo>
                    <a:pt x="228" y="126"/>
                  </a:lnTo>
                  <a:lnTo>
                    <a:pt x="228" y="186"/>
                  </a:lnTo>
                  <a:lnTo>
                    <a:pt x="240" y="258"/>
                  </a:lnTo>
                  <a:lnTo>
                    <a:pt x="240" y="270"/>
                  </a:lnTo>
                  <a:lnTo>
                    <a:pt x="246" y="282"/>
                  </a:lnTo>
                  <a:lnTo>
                    <a:pt x="252" y="306"/>
                  </a:lnTo>
                  <a:lnTo>
                    <a:pt x="264" y="342"/>
                  </a:lnTo>
                  <a:lnTo>
                    <a:pt x="276" y="372"/>
                  </a:lnTo>
                  <a:lnTo>
                    <a:pt x="282" y="384"/>
                  </a:lnTo>
                  <a:lnTo>
                    <a:pt x="324" y="384"/>
                  </a:lnTo>
                  <a:lnTo>
                    <a:pt x="318" y="390"/>
                  </a:lnTo>
                  <a:lnTo>
                    <a:pt x="306" y="414"/>
                  </a:lnTo>
                  <a:lnTo>
                    <a:pt x="318" y="438"/>
                  </a:lnTo>
                  <a:lnTo>
                    <a:pt x="330" y="444"/>
                  </a:lnTo>
                  <a:lnTo>
                    <a:pt x="336" y="450"/>
                  </a:lnTo>
                  <a:lnTo>
                    <a:pt x="348" y="450"/>
                  </a:lnTo>
                  <a:lnTo>
                    <a:pt x="354" y="474"/>
                  </a:lnTo>
                  <a:lnTo>
                    <a:pt x="384" y="474"/>
                  </a:lnTo>
                  <a:lnTo>
                    <a:pt x="390" y="516"/>
                  </a:lnTo>
                  <a:lnTo>
                    <a:pt x="384" y="516"/>
                  </a:lnTo>
                  <a:lnTo>
                    <a:pt x="378" y="522"/>
                  </a:lnTo>
                  <a:lnTo>
                    <a:pt x="366" y="528"/>
                  </a:lnTo>
                  <a:lnTo>
                    <a:pt x="360" y="534"/>
                  </a:lnTo>
                  <a:lnTo>
                    <a:pt x="354" y="546"/>
                  </a:lnTo>
                  <a:lnTo>
                    <a:pt x="354" y="558"/>
                  </a:lnTo>
                  <a:lnTo>
                    <a:pt x="360" y="564"/>
                  </a:lnTo>
                  <a:lnTo>
                    <a:pt x="372" y="570"/>
                  </a:lnTo>
                  <a:lnTo>
                    <a:pt x="384" y="558"/>
                  </a:lnTo>
                  <a:lnTo>
                    <a:pt x="384" y="564"/>
                  </a:lnTo>
                  <a:lnTo>
                    <a:pt x="396" y="576"/>
                  </a:lnTo>
                  <a:lnTo>
                    <a:pt x="396" y="588"/>
                  </a:lnTo>
                  <a:lnTo>
                    <a:pt x="402" y="594"/>
                  </a:lnTo>
                  <a:lnTo>
                    <a:pt x="414" y="594"/>
                  </a:lnTo>
                  <a:lnTo>
                    <a:pt x="426" y="600"/>
                  </a:lnTo>
                  <a:lnTo>
                    <a:pt x="432" y="600"/>
                  </a:lnTo>
                  <a:lnTo>
                    <a:pt x="438" y="606"/>
                  </a:lnTo>
                  <a:lnTo>
                    <a:pt x="438" y="624"/>
                  </a:lnTo>
                  <a:lnTo>
                    <a:pt x="432" y="630"/>
                  </a:lnTo>
                  <a:lnTo>
                    <a:pt x="432" y="636"/>
                  </a:lnTo>
                  <a:lnTo>
                    <a:pt x="426" y="648"/>
                  </a:lnTo>
                  <a:lnTo>
                    <a:pt x="426" y="654"/>
                  </a:lnTo>
                  <a:lnTo>
                    <a:pt x="468" y="654"/>
                  </a:lnTo>
                  <a:lnTo>
                    <a:pt x="468" y="684"/>
                  </a:lnTo>
                  <a:lnTo>
                    <a:pt x="504" y="720"/>
                  </a:lnTo>
                  <a:lnTo>
                    <a:pt x="510" y="732"/>
                  </a:lnTo>
                  <a:lnTo>
                    <a:pt x="528" y="750"/>
                  </a:lnTo>
                  <a:lnTo>
                    <a:pt x="534" y="768"/>
                  </a:lnTo>
                  <a:lnTo>
                    <a:pt x="546" y="780"/>
                  </a:lnTo>
                  <a:lnTo>
                    <a:pt x="552" y="798"/>
                  </a:lnTo>
                  <a:lnTo>
                    <a:pt x="558" y="810"/>
                  </a:lnTo>
                  <a:lnTo>
                    <a:pt x="558" y="870"/>
                  </a:lnTo>
                  <a:lnTo>
                    <a:pt x="564" y="882"/>
                  </a:lnTo>
                  <a:lnTo>
                    <a:pt x="576" y="894"/>
                  </a:lnTo>
                  <a:lnTo>
                    <a:pt x="576" y="906"/>
                  </a:lnTo>
                  <a:lnTo>
                    <a:pt x="570" y="918"/>
                  </a:lnTo>
                  <a:lnTo>
                    <a:pt x="552" y="936"/>
                  </a:lnTo>
                  <a:lnTo>
                    <a:pt x="546" y="948"/>
                  </a:lnTo>
                  <a:lnTo>
                    <a:pt x="546" y="954"/>
                  </a:lnTo>
                  <a:lnTo>
                    <a:pt x="552" y="960"/>
                  </a:lnTo>
                  <a:lnTo>
                    <a:pt x="564" y="966"/>
                  </a:lnTo>
                  <a:lnTo>
                    <a:pt x="540" y="966"/>
                  </a:lnTo>
                  <a:lnTo>
                    <a:pt x="528" y="972"/>
                  </a:lnTo>
                  <a:lnTo>
                    <a:pt x="528" y="1038"/>
                  </a:lnTo>
                  <a:lnTo>
                    <a:pt x="534" y="1056"/>
                  </a:lnTo>
                  <a:lnTo>
                    <a:pt x="540" y="1062"/>
                  </a:lnTo>
                  <a:lnTo>
                    <a:pt x="546" y="1074"/>
                  </a:lnTo>
                  <a:lnTo>
                    <a:pt x="558" y="1074"/>
                  </a:lnTo>
                  <a:lnTo>
                    <a:pt x="576" y="1080"/>
                  </a:lnTo>
                  <a:lnTo>
                    <a:pt x="600" y="1080"/>
                  </a:lnTo>
                  <a:lnTo>
                    <a:pt x="612" y="1086"/>
                  </a:lnTo>
                  <a:lnTo>
                    <a:pt x="636" y="1110"/>
                  </a:lnTo>
                  <a:lnTo>
                    <a:pt x="642" y="1122"/>
                  </a:lnTo>
                  <a:lnTo>
                    <a:pt x="648" y="1140"/>
                  </a:lnTo>
                  <a:lnTo>
                    <a:pt x="654" y="1152"/>
                  </a:lnTo>
                  <a:lnTo>
                    <a:pt x="666" y="1164"/>
                  </a:lnTo>
                  <a:lnTo>
                    <a:pt x="678" y="1170"/>
                  </a:lnTo>
                  <a:lnTo>
                    <a:pt x="732" y="1170"/>
                  </a:lnTo>
                  <a:lnTo>
                    <a:pt x="750" y="1176"/>
                  </a:lnTo>
                  <a:lnTo>
                    <a:pt x="762" y="1182"/>
                  </a:lnTo>
                  <a:lnTo>
                    <a:pt x="768" y="1188"/>
                  </a:lnTo>
                  <a:lnTo>
                    <a:pt x="774" y="1200"/>
                  </a:lnTo>
                  <a:lnTo>
                    <a:pt x="786" y="1218"/>
                  </a:lnTo>
                  <a:lnTo>
                    <a:pt x="810" y="1242"/>
                  </a:lnTo>
                  <a:lnTo>
                    <a:pt x="834" y="1254"/>
                  </a:lnTo>
                  <a:lnTo>
                    <a:pt x="870" y="1266"/>
                  </a:lnTo>
                  <a:lnTo>
                    <a:pt x="912" y="1272"/>
                  </a:lnTo>
                  <a:lnTo>
                    <a:pt x="942" y="1278"/>
                  </a:lnTo>
                  <a:lnTo>
                    <a:pt x="960" y="1290"/>
                  </a:lnTo>
                  <a:lnTo>
                    <a:pt x="966" y="1302"/>
                  </a:lnTo>
                  <a:lnTo>
                    <a:pt x="978" y="1314"/>
                  </a:lnTo>
                  <a:lnTo>
                    <a:pt x="990" y="1320"/>
                  </a:lnTo>
                  <a:lnTo>
                    <a:pt x="996" y="1320"/>
                  </a:lnTo>
                  <a:lnTo>
                    <a:pt x="1002" y="1326"/>
                  </a:lnTo>
                  <a:lnTo>
                    <a:pt x="1008" y="1338"/>
                  </a:lnTo>
                  <a:lnTo>
                    <a:pt x="1014" y="1344"/>
                  </a:lnTo>
                  <a:lnTo>
                    <a:pt x="1080" y="1344"/>
                  </a:lnTo>
                  <a:lnTo>
                    <a:pt x="1092" y="1356"/>
                  </a:lnTo>
                  <a:lnTo>
                    <a:pt x="1098" y="1368"/>
                  </a:lnTo>
                  <a:lnTo>
                    <a:pt x="1104" y="1374"/>
                  </a:lnTo>
                  <a:lnTo>
                    <a:pt x="1116" y="1374"/>
                  </a:lnTo>
                  <a:lnTo>
                    <a:pt x="1140" y="1362"/>
                  </a:lnTo>
                  <a:lnTo>
                    <a:pt x="1170" y="1350"/>
                  </a:lnTo>
                  <a:lnTo>
                    <a:pt x="1206" y="1332"/>
                  </a:lnTo>
                  <a:lnTo>
                    <a:pt x="1260" y="1314"/>
                  </a:lnTo>
                  <a:lnTo>
                    <a:pt x="1278" y="1326"/>
                  </a:lnTo>
                  <a:lnTo>
                    <a:pt x="1308" y="1350"/>
                  </a:lnTo>
                  <a:lnTo>
                    <a:pt x="1344" y="1374"/>
                  </a:lnTo>
                  <a:lnTo>
                    <a:pt x="1386" y="1416"/>
                  </a:lnTo>
                  <a:lnTo>
                    <a:pt x="1386" y="1428"/>
                  </a:lnTo>
                  <a:lnTo>
                    <a:pt x="1392" y="1446"/>
                  </a:lnTo>
                  <a:lnTo>
                    <a:pt x="1398" y="1458"/>
                  </a:lnTo>
                  <a:lnTo>
                    <a:pt x="1416" y="1458"/>
                  </a:lnTo>
                  <a:lnTo>
                    <a:pt x="1422" y="1452"/>
                  </a:lnTo>
                  <a:lnTo>
                    <a:pt x="1422" y="1440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77" name="Jamaica" descr="© INSCALE GmbH, 05.05.2010&#10;http://www.presentationload.com/">
              <a:extLst>
                <a:ext uri="{FF2B5EF4-FFF2-40B4-BE49-F238E27FC236}">
                  <a16:creationId xmlns:a16="http://schemas.microsoft.com/office/drawing/2014/main" id="{2556E673-F7F6-419B-A6DE-8635D543FC03}"/>
                </a:ext>
              </a:extLst>
            </p:cNvPr>
            <p:cNvSpPr>
              <a:spLocks/>
            </p:cNvSpPr>
            <p:nvPr/>
          </p:nvSpPr>
          <p:spPr bwMode="gray">
            <a:xfrm>
              <a:off x="3111600" y="3854396"/>
              <a:ext cx="69874" cy="23812"/>
            </a:xfrm>
            <a:custGeom>
              <a:avLst/>
              <a:gdLst>
                <a:gd name="T0" fmla="*/ 2147483647 w 156"/>
                <a:gd name="T1" fmla="*/ 2147483647 h 54"/>
                <a:gd name="T2" fmla="*/ 2147483647 w 156"/>
                <a:gd name="T3" fmla="*/ 2147483647 h 54"/>
                <a:gd name="T4" fmla="*/ 2147483647 w 156"/>
                <a:gd name="T5" fmla="*/ 2147483647 h 54"/>
                <a:gd name="T6" fmla="*/ 2147483647 w 156"/>
                <a:gd name="T7" fmla="*/ 2147483647 h 54"/>
                <a:gd name="T8" fmla="*/ 2147483647 w 156"/>
                <a:gd name="T9" fmla="*/ 2147483647 h 54"/>
                <a:gd name="T10" fmla="*/ 2147483647 w 156"/>
                <a:gd name="T11" fmla="*/ 2147483647 h 54"/>
                <a:gd name="T12" fmla="*/ 2147483647 w 156"/>
                <a:gd name="T13" fmla="*/ 2147483647 h 54"/>
                <a:gd name="T14" fmla="*/ 2147483647 w 156"/>
                <a:gd name="T15" fmla="*/ 2147483647 h 54"/>
                <a:gd name="T16" fmla="*/ 2147483647 w 156"/>
                <a:gd name="T17" fmla="*/ 0 h 54"/>
                <a:gd name="T18" fmla="*/ 2147483647 w 156"/>
                <a:gd name="T19" fmla="*/ 0 h 54"/>
                <a:gd name="T20" fmla="*/ 2147483647 w 156"/>
                <a:gd name="T21" fmla="*/ 2147483647 h 54"/>
                <a:gd name="T22" fmla="*/ 0 w 156"/>
                <a:gd name="T23" fmla="*/ 2147483647 h 54"/>
                <a:gd name="T24" fmla="*/ 2147483647 w 156"/>
                <a:gd name="T25" fmla="*/ 2147483647 h 54"/>
                <a:gd name="T26" fmla="*/ 2147483647 w 156"/>
                <a:gd name="T27" fmla="*/ 2147483647 h 54"/>
                <a:gd name="T28" fmla="*/ 2147483647 w 156"/>
                <a:gd name="T29" fmla="*/ 2147483647 h 54"/>
                <a:gd name="T30" fmla="*/ 2147483647 w 156"/>
                <a:gd name="T31" fmla="*/ 2147483647 h 54"/>
                <a:gd name="T32" fmla="*/ 2147483647 w 156"/>
                <a:gd name="T33" fmla="*/ 2147483647 h 54"/>
                <a:gd name="T34" fmla="*/ 2147483647 w 156"/>
                <a:gd name="T35" fmla="*/ 2147483647 h 54"/>
                <a:gd name="T36" fmla="*/ 2147483647 w 156"/>
                <a:gd name="T37" fmla="*/ 2147483647 h 5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156"/>
                <a:gd name="T58" fmla="*/ 0 h 54"/>
                <a:gd name="T59" fmla="*/ 156 w 156"/>
                <a:gd name="T60" fmla="*/ 54 h 54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156" h="54">
                  <a:moveTo>
                    <a:pt x="108" y="54"/>
                  </a:moveTo>
                  <a:lnTo>
                    <a:pt x="114" y="36"/>
                  </a:lnTo>
                  <a:lnTo>
                    <a:pt x="156" y="48"/>
                  </a:lnTo>
                  <a:lnTo>
                    <a:pt x="156" y="42"/>
                  </a:lnTo>
                  <a:lnTo>
                    <a:pt x="150" y="36"/>
                  </a:lnTo>
                  <a:lnTo>
                    <a:pt x="144" y="24"/>
                  </a:lnTo>
                  <a:lnTo>
                    <a:pt x="126" y="6"/>
                  </a:lnTo>
                  <a:lnTo>
                    <a:pt x="84" y="6"/>
                  </a:lnTo>
                  <a:lnTo>
                    <a:pt x="66" y="0"/>
                  </a:lnTo>
                  <a:lnTo>
                    <a:pt x="24" y="0"/>
                  </a:lnTo>
                  <a:lnTo>
                    <a:pt x="12" y="6"/>
                  </a:lnTo>
                  <a:lnTo>
                    <a:pt x="0" y="6"/>
                  </a:lnTo>
                  <a:lnTo>
                    <a:pt x="6" y="18"/>
                  </a:lnTo>
                  <a:lnTo>
                    <a:pt x="18" y="24"/>
                  </a:lnTo>
                  <a:lnTo>
                    <a:pt x="24" y="36"/>
                  </a:lnTo>
                  <a:lnTo>
                    <a:pt x="36" y="42"/>
                  </a:lnTo>
                  <a:lnTo>
                    <a:pt x="60" y="42"/>
                  </a:lnTo>
                  <a:lnTo>
                    <a:pt x="78" y="48"/>
                  </a:lnTo>
                  <a:lnTo>
                    <a:pt x="108" y="54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78" name="Honduras" descr="© INSCALE GmbH, 05.05.2010&#10;http://www.presentationload.com/">
              <a:extLst>
                <a:ext uri="{FF2B5EF4-FFF2-40B4-BE49-F238E27FC236}">
                  <a16:creationId xmlns:a16="http://schemas.microsoft.com/office/drawing/2014/main" id="{76BFCB5E-3931-4345-B069-DBFBA953243F}"/>
                </a:ext>
              </a:extLst>
            </p:cNvPr>
            <p:cNvSpPr>
              <a:spLocks/>
            </p:cNvSpPr>
            <p:nvPr/>
          </p:nvSpPr>
          <p:spPr bwMode="gray">
            <a:xfrm>
              <a:off x="2759054" y="3941705"/>
              <a:ext cx="196918" cy="109533"/>
            </a:xfrm>
            <a:custGeom>
              <a:avLst/>
              <a:gdLst>
                <a:gd name="T0" fmla="*/ 2147483647 w 444"/>
                <a:gd name="T1" fmla="*/ 2147483647 h 246"/>
                <a:gd name="T2" fmla="*/ 2147483647 w 444"/>
                <a:gd name="T3" fmla="*/ 2147483647 h 246"/>
                <a:gd name="T4" fmla="*/ 2147483647 w 444"/>
                <a:gd name="T5" fmla="*/ 2147483647 h 246"/>
                <a:gd name="T6" fmla="*/ 2147483647 w 444"/>
                <a:gd name="T7" fmla="*/ 2147483647 h 246"/>
                <a:gd name="T8" fmla="*/ 2147483647 w 444"/>
                <a:gd name="T9" fmla="*/ 2147483647 h 246"/>
                <a:gd name="T10" fmla="*/ 2147483647 w 444"/>
                <a:gd name="T11" fmla="*/ 2147483647 h 246"/>
                <a:gd name="T12" fmla="*/ 2147483647 w 444"/>
                <a:gd name="T13" fmla="*/ 2147483647 h 246"/>
                <a:gd name="T14" fmla="*/ 2147483647 w 444"/>
                <a:gd name="T15" fmla="*/ 2147483647 h 246"/>
                <a:gd name="T16" fmla="*/ 2147483647 w 444"/>
                <a:gd name="T17" fmla="*/ 2147483647 h 246"/>
                <a:gd name="T18" fmla="*/ 2147483647 w 444"/>
                <a:gd name="T19" fmla="*/ 2147483647 h 246"/>
                <a:gd name="T20" fmla="*/ 2147483647 w 444"/>
                <a:gd name="T21" fmla="*/ 2147483647 h 246"/>
                <a:gd name="T22" fmla="*/ 2147483647 w 444"/>
                <a:gd name="T23" fmla="*/ 2147483647 h 246"/>
                <a:gd name="T24" fmla="*/ 2147483647 w 444"/>
                <a:gd name="T25" fmla="*/ 2147483647 h 246"/>
                <a:gd name="T26" fmla="*/ 2147483647 w 444"/>
                <a:gd name="T27" fmla="*/ 2147483647 h 246"/>
                <a:gd name="T28" fmla="*/ 2147483647 w 444"/>
                <a:gd name="T29" fmla="*/ 2147483647 h 246"/>
                <a:gd name="T30" fmla="*/ 2147483647 w 444"/>
                <a:gd name="T31" fmla="*/ 2147483647 h 246"/>
                <a:gd name="T32" fmla="*/ 2147483647 w 444"/>
                <a:gd name="T33" fmla="*/ 2147483647 h 246"/>
                <a:gd name="T34" fmla="*/ 2147483647 w 444"/>
                <a:gd name="T35" fmla="*/ 2147483647 h 246"/>
                <a:gd name="T36" fmla="*/ 2147483647 w 444"/>
                <a:gd name="T37" fmla="*/ 2147483647 h 246"/>
                <a:gd name="T38" fmla="*/ 2147483647 w 444"/>
                <a:gd name="T39" fmla="*/ 0 h 246"/>
                <a:gd name="T40" fmla="*/ 2147483647 w 444"/>
                <a:gd name="T41" fmla="*/ 2147483647 h 246"/>
                <a:gd name="T42" fmla="*/ 2147483647 w 444"/>
                <a:gd name="T43" fmla="*/ 2147483647 h 246"/>
                <a:gd name="T44" fmla="*/ 2147483647 w 444"/>
                <a:gd name="T45" fmla="*/ 0 h 246"/>
                <a:gd name="T46" fmla="*/ 2147483647 w 444"/>
                <a:gd name="T47" fmla="*/ 2147483647 h 246"/>
                <a:gd name="T48" fmla="*/ 2147483647 w 444"/>
                <a:gd name="T49" fmla="*/ 2147483647 h 246"/>
                <a:gd name="T50" fmla="*/ 2147483647 w 444"/>
                <a:gd name="T51" fmla="*/ 2147483647 h 246"/>
                <a:gd name="T52" fmla="*/ 2147483647 w 444"/>
                <a:gd name="T53" fmla="*/ 2147483647 h 246"/>
                <a:gd name="T54" fmla="*/ 2147483647 w 444"/>
                <a:gd name="T55" fmla="*/ 2147483647 h 246"/>
                <a:gd name="T56" fmla="*/ 2147483647 w 444"/>
                <a:gd name="T57" fmla="*/ 2147483647 h 246"/>
                <a:gd name="T58" fmla="*/ 2147483647 w 444"/>
                <a:gd name="T59" fmla="*/ 2147483647 h 246"/>
                <a:gd name="T60" fmla="*/ 2147483647 w 444"/>
                <a:gd name="T61" fmla="*/ 0 h 246"/>
                <a:gd name="T62" fmla="*/ 2147483647 w 444"/>
                <a:gd name="T63" fmla="*/ 2147483647 h 246"/>
                <a:gd name="T64" fmla="*/ 2147483647 w 444"/>
                <a:gd name="T65" fmla="*/ 2147483647 h 246"/>
                <a:gd name="T66" fmla="*/ 2147483647 w 444"/>
                <a:gd name="T67" fmla="*/ 2147483647 h 246"/>
                <a:gd name="T68" fmla="*/ 2147483647 w 444"/>
                <a:gd name="T69" fmla="*/ 2147483647 h 246"/>
                <a:gd name="T70" fmla="*/ 2147483647 w 444"/>
                <a:gd name="T71" fmla="*/ 2147483647 h 246"/>
                <a:gd name="T72" fmla="*/ 0 w 444"/>
                <a:gd name="T73" fmla="*/ 2147483647 h 246"/>
                <a:gd name="T74" fmla="*/ 2147483647 w 444"/>
                <a:gd name="T75" fmla="*/ 2147483647 h 246"/>
                <a:gd name="T76" fmla="*/ 2147483647 w 444"/>
                <a:gd name="T77" fmla="*/ 2147483647 h 246"/>
                <a:gd name="T78" fmla="*/ 2147483647 w 444"/>
                <a:gd name="T79" fmla="*/ 2147483647 h 246"/>
                <a:gd name="T80" fmla="*/ 2147483647 w 444"/>
                <a:gd name="T81" fmla="*/ 2147483647 h 246"/>
                <a:gd name="T82" fmla="*/ 2147483647 w 444"/>
                <a:gd name="T83" fmla="*/ 2147483647 h 246"/>
                <a:gd name="T84" fmla="*/ 2147483647 w 444"/>
                <a:gd name="T85" fmla="*/ 2147483647 h 246"/>
                <a:gd name="T86" fmla="*/ 2147483647 w 444"/>
                <a:gd name="T87" fmla="*/ 2147483647 h 24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444"/>
                <a:gd name="T133" fmla="*/ 0 h 246"/>
                <a:gd name="T134" fmla="*/ 444 w 444"/>
                <a:gd name="T135" fmla="*/ 246 h 24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444" h="246">
                  <a:moveTo>
                    <a:pt x="156" y="240"/>
                  </a:moveTo>
                  <a:lnTo>
                    <a:pt x="156" y="222"/>
                  </a:lnTo>
                  <a:lnTo>
                    <a:pt x="174" y="222"/>
                  </a:lnTo>
                  <a:lnTo>
                    <a:pt x="168" y="216"/>
                  </a:lnTo>
                  <a:lnTo>
                    <a:pt x="168" y="204"/>
                  </a:lnTo>
                  <a:lnTo>
                    <a:pt x="162" y="198"/>
                  </a:lnTo>
                  <a:lnTo>
                    <a:pt x="162" y="186"/>
                  </a:lnTo>
                  <a:lnTo>
                    <a:pt x="168" y="180"/>
                  </a:lnTo>
                  <a:lnTo>
                    <a:pt x="204" y="180"/>
                  </a:lnTo>
                  <a:lnTo>
                    <a:pt x="210" y="168"/>
                  </a:lnTo>
                  <a:lnTo>
                    <a:pt x="216" y="162"/>
                  </a:lnTo>
                  <a:lnTo>
                    <a:pt x="228" y="162"/>
                  </a:lnTo>
                  <a:lnTo>
                    <a:pt x="228" y="168"/>
                  </a:lnTo>
                  <a:lnTo>
                    <a:pt x="234" y="174"/>
                  </a:lnTo>
                  <a:lnTo>
                    <a:pt x="252" y="174"/>
                  </a:lnTo>
                  <a:lnTo>
                    <a:pt x="276" y="150"/>
                  </a:lnTo>
                  <a:lnTo>
                    <a:pt x="288" y="126"/>
                  </a:lnTo>
                  <a:lnTo>
                    <a:pt x="306" y="126"/>
                  </a:lnTo>
                  <a:lnTo>
                    <a:pt x="306" y="108"/>
                  </a:lnTo>
                  <a:lnTo>
                    <a:pt x="318" y="96"/>
                  </a:lnTo>
                  <a:lnTo>
                    <a:pt x="330" y="96"/>
                  </a:lnTo>
                  <a:lnTo>
                    <a:pt x="348" y="114"/>
                  </a:lnTo>
                  <a:lnTo>
                    <a:pt x="360" y="114"/>
                  </a:lnTo>
                  <a:lnTo>
                    <a:pt x="372" y="102"/>
                  </a:lnTo>
                  <a:lnTo>
                    <a:pt x="372" y="96"/>
                  </a:lnTo>
                  <a:lnTo>
                    <a:pt x="420" y="96"/>
                  </a:lnTo>
                  <a:lnTo>
                    <a:pt x="426" y="90"/>
                  </a:lnTo>
                  <a:lnTo>
                    <a:pt x="432" y="90"/>
                  </a:lnTo>
                  <a:lnTo>
                    <a:pt x="444" y="84"/>
                  </a:lnTo>
                  <a:lnTo>
                    <a:pt x="444" y="78"/>
                  </a:lnTo>
                  <a:lnTo>
                    <a:pt x="426" y="60"/>
                  </a:lnTo>
                  <a:lnTo>
                    <a:pt x="402" y="48"/>
                  </a:lnTo>
                  <a:lnTo>
                    <a:pt x="396" y="48"/>
                  </a:lnTo>
                  <a:lnTo>
                    <a:pt x="390" y="42"/>
                  </a:lnTo>
                  <a:lnTo>
                    <a:pt x="384" y="30"/>
                  </a:lnTo>
                  <a:lnTo>
                    <a:pt x="372" y="24"/>
                  </a:lnTo>
                  <a:lnTo>
                    <a:pt x="366" y="18"/>
                  </a:lnTo>
                  <a:lnTo>
                    <a:pt x="348" y="18"/>
                  </a:lnTo>
                  <a:lnTo>
                    <a:pt x="342" y="6"/>
                  </a:lnTo>
                  <a:lnTo>
                    <a:pt x="336" y="0"/>
                  </a:lnTo>
                  <a:lnTo>
                    <a:pt x="312" y="0"/>
                  </a:lnTo>
                  <a:lnTo>
                    <a:pt x="300" y="6"/>
                  </a:lnTo>
                  <a:lnTo>
                    <a:pt x="294" y="12"/>
                  </a:lnTo>
                  <a:lnTo>
                    <a:pt x="282" y="12"/>
                  </a:lnTo>
                  <a:lnTo>
                    <a:pt x="270" y="0"/>
                  </a:lnTo>
                  <a:lnTo>
                    <a:pt x="252" y="0"/>
                  </a:lnTo>
                  <a:lnTo>
                    <a:pt x="240" y="6"/>
                  </a:lnTo>
                  <a:lnTo>
                    <a:pt x="234" y="18"/>
                  </a:lnTo>
                  <a:lnTo>
                    <a:pt x="222" y="24"/>
                  </a:lnTo>
                  <a:lnTo>
                    <a:pt x="186" y="24"/>
                  </a:lnTo>
                  <a:lnTo>
                    <a:pt x="174" y="18"/>
                  </a:lnTo>
                  <a:lnTo>
                    <a:pt x="168" y="12"/>
                  </a:lnTo>
                  <a:lnTo>
                    <a:pt x="156" y="12"/>
                  </a:lnTo>
                  <a:lnTo>
                    <a:pt x="150" y="18"/>
                  </a:lnTo>
                  <a:lnTo>
                    <a:pt x="144" y="18"/>
                  </a:lnTo>
                  <a:lnTo>
                    <a:pt x="138" y="24"/>
                  </a:lnTo>
                  <a:lnTo>
                    <a:pt x="132" y="24"/>
                  </a:lnTo>
                  <a:lnTo>
                    <a:pt x="132" y="18"/>
                  </a:lnTo>
                  <a:lnTo>
                    <a:pt x="126" y="12"/>
                  </a:lnTo>
                  <a:lnTo>
                    <a:pt x="126" y="6"/>
                  </a:lnTo>
                  <a:lnTo>
                    <a:pt x="120" y="0"/>
                  </a:lnTo>
                  <a:lnTo>
                    <a:pt x="114" y="0"/>
                  </a:lnTo>
                  <a:lnTo>
                    <a:pt x="96" y="18"/>
                  </a:lnTo>
                  <a:lnTo>
                    <a:pt x="90" y="18"/>
                  </a:lnTo>
                  <a:lnTo>
                    <a:pt x="84" y="30"/>
                  </a:lnTo>
                  <a:lnTo>
                    <a:pt x="72" y="36"/>
                  </a:lnTo>
                  <a:lnTo>
                    <a:pt x="60" y="48"/>
                  </a:lnTo>
                  <a:lnTo>
                    <a:pt x="48" y="54"/>
                  </a:lnTo>
                  <a:lnTo>
                    <a:pt x="36" y="66"/>
                  </a:lnTo>
                  <a:lnTo>
                    <a:pt x="24" y="72"/>
                  </a:lnTo>
                  <a:lnTo>
                    <a:pt x="18" y="84"/>
                  </a:lnTo>
                  <a:lnTo>
                    <a:pt x="18" y="102"/>
                  </a:lnTo>
                  <a:lnTo>
                    <a:pt x="12" y="114"/>
                  </a:lnTo>
                  <a:lnTo>
                    <a:pt x="0" y="126"/>
                  </a:lnTo>
                  <a:lnTo>
                    <a:pt x="6" y="138"/>
                  </a:lnTo>
                  <a:lnTo>
                    <a:pt x="18" y="150"/>
                  </a:lnTo>
                  <a:lnTo>
                    <a:pt x="42" y="150"/>
                  </a:lnTo>
                  <a:lnTo>
                    <a:pt x="42" y="168"/>
                  </a:lnTo>
                  <a:lnTo>
                    <a:pt x="48" y="174"/>
                  </a:lnTo>
                  <a:lnTo>
                    <a:pt x="60" y="174"/>
                  </a:lnTo>
                  <a:lnTo>
                    <a:pt x="66" y="168"/>
                  </a:lnTo>
                  <a:lnTo>
                    <a:pt x="102" y="168"/>
                  </a:lnTo>
                  <a:lnTo>
                    <a:pt x="102" y="210"/>
                  </a:lnTo>
                  <a:lnTo>
                    <a:pt x="126" y="222"/>
                  </a:lnTo>
                  <a:lnTo>
                    <a:pt x="132" y="228"/>
                  </a:lnTo>
                  <a:lnTo>
                    <a:pt x="132" y="246"/>
                  </a:lnTo>
                  <a:lnTo>
                    <a:pt x="144" y="246"/>
                  </a:lnTo>
                  <a:lnTo>
                    <a:pt x="156" y="240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79" name="Haiti" descr="© INSCALE GmbH, 05.05.2010&#10;http://www.presentationload.com/">
              <a:extLst>
                <a:ext uri="{FF2B5EF4-FFF2-40B4-BE49-F238E27FC236}">
                  <a16:creationId xmlns:a16="http://schemas.microsoft.com/office/drawing/2014/main" id="{917521CF-DD35-42F6-8594-703EA0944F9E}"/>
                </a:ext>
              </a:extLst>
            </p:cNvPr>
            <p:cNvSpPr>
              <a:spLocks/>
            </p:cNvSpPr>
            <p:nvPr/>
          </p:nvSpPr>
          <p:spPr bwMode="gray">
            <a:xfrm>
              <a:off x="3243409" y="3802011"/>
              <a:ext cx="87342" cy="69847"/>
            </a:xfrm>
            <a:custGeom>
              <a:avLst/>
              <a:gdLst>
                <a:gd name="T0" fmla="*/ 2147483647 w 198"/>
                <a:gd name="T1" fmla="*/ 2147483647 h 156"/>
                <a:gd name="T2" fmla="*/ 2147483647 w 198"/>
                <a:gd name="T3" fmla="*/ 2147483647 h 156"/>
                <a:gd name="T4" fmla="*/ 2147483647 w 198"/>
                <a:gd name="T5" fmla="*/ 2147483647 h 156"/>
                <a:gd name="T6" fmla="*/ 2147483647 w 198"/>
                <a:gd name="T7" fmla="*/ 2147483647 h 156"/>
                <a:gd name="T8" fmla="*/ 2147483647 w 198"/>
                <a:gd name="T9" fmla="*/ 2147483647 h 156"/>
                <a:gd name="T10" fmla="*/ 2147483647 w 198"/>
                <a:gd name="T11" fmla="*/ 2147483647 h 156"/>
                <a:gd name="T12" fmla="*/ 2147483647 w 198"/>
                <a:gd name="T13" fmla="*/ 2147483647 h 156"/>
                <a:gd name="T14" fmla="*/ 2147483647 w 198"/>
                <a:gd name="T15" fmla="*/ 2147483647 h 156"/>
                <a:gd name="T16" fmla="*/ 2147483647 w 198"/>
                <a:gd name="T17" fmla="*/ 2147483647 h 156"/>
                <a:gd name="T18" fmla="*/ 2147483647 w 198"/>
                <a:gd name="T19" fmla="*/ 2147483647 h 156"/>
                <a:gd name="T20" fmla="*/ 2147483647 w 198"/>
                <a:gd name="T21" fmla="*/ 2147483647 h 156"/>
                <a:gd name="T22" fmla="*/ 2147483647 w 198"/>
                <a:gd name="T23" fmla="*/ 2147483647 h 156"/>
                <a:gd name="T24" fmla="*/ 2147483647 w 198"/>
                <a:gd name="T25" fmla="*/ 2147483647 h 156"/>
                <a:gd name="T26" fmla="*/ 2147483647 w 198"/>
                <a:gd name="T27" fmla="*/ 2147483647 h 156"/>
                <a:gd name="T28" fmla="*/ 2147483647 w 198"/>
                <a:gd name="T29" fmla="*/ 2147483647 h 156"/>
                <a:gd name="T30" fmla="*/ 2147483647 w 198"/>
                <a:gd name="T31" fmla="*/ 2147483647 h 156"/>
                <a:gd name="T32" fmla="*/ 2147483647 w 198"/>
                <a:gd name="T33" fmla="*/ 2147483647 h 156"/>
                <a:gd name="T34" fmla="*/ 2147483647 w 198"/>
                <a:gd name="T35" fmla="*/ 0 h 156"/>
                <a:gd name="T36" fmla="*/ 2147483647 w 198"/>
                <a:gd name="T37" fmla="*/ 0 h 156"/>
                <a:gd name="T38" fmla="*/ 2147483647 w 198"/>
                <a:gd name="T39" fmla="*/ 2147483647 h 156"/>
                <a:gd name="T40" fmla="*/ 2147483647 w 198"/>
                <a:gd name="T41" fmla="*/ 2147483647 h 156"/>
                <a:gd name="T42" fmla="*/ 2147483647 w 198"/>
                <a:gd name="T43" fmla="*/ 2147483647 h 156"/>
                <a:gd name="T44" fmla="*/ 2147483647 w 198"/>
                <a:gd name="T45" fmla="*/ 2147483647 h 156"/>
                <a:gd name="T46" fmla="*/ 2147483647 w 198"/>
                <a:gd name="T47" fmla="*/ 2147483647 h 156"/>
                <a:gd name="T48" fmla="*/ 2147483647 w 198"/>
                <a:gd name="T49" fmla="*/ 2147483647 h 156"/>
                <a:gd name="T50" fmla="*/ 2147483647 w 198"/>
                <a:gd name="T51" fmla="*/ 2147483647 h 156"/>
                <a:gd name="T52" fmla="*/ 2147483647 w 198"/>
                <a:gd name="T53" fmla="*/ 2147483647 h 156"/>
                <a:gd name="T54" fmla="*/ 2147483647 w 198"/>
                <a:gd name="T55" fmla="*/ 2147483647 h 156"/>
                <a:gd name="T56" fmla="*/ 2147483647 w 198"/>
                <a:gd name="T57" fmla="*/ 2147483647 h 156"/>
                <a:gd name="T58" fmla="*/ 2147483647 w 198"/>
                <a:gd name="T59" fmla="*/ 2147483647 h 156"/>
                <a:gd name="T60" fmla="*/ 2147483647 w 198"/>
                <a:gd name="T61" fmla="*/ 2147483647 h 156"/>
                <a:gd name="T62" fmla="*/ 2147483647 w 198"/>
                <a:gd name="T63" fmla="*/ 2147483647 h 156"/>
                <a:gd name="T64" fmla="*/ 2147483647 w 198"/>
                <a:gd name="T65" fmla="*/ 2147483647 h 156"/>
                <a:gd name="T66" fmla="*/ 2147483647 w 198"/>
                <a:gd name="T67" fmla="*/ 2147483647 h 156"/>
                <a:gd name="T68" fmla="*/ 2147483647 w 198"/>
                <a:gd name="T69" fmla="*/ 2147483647 h 156"/>
                <a:gd name="T70" fmla="*/ 2147483647 w 198"/>
                <a:gd name="T71" fmla="*/ 2147483647 h 156"/>
                <a:gd name="T72" fmla="*/ 2147483647 w 198"/>
                <a:gd name="T73" fmla="*/ 2147483647 h 156"/>
                <a:gd name="T74" fmla="*/ 2147483647 w 198"/>
                <a:gd name="T75" fmla="*/ 2147483647 h 156"/>
                <a:gd name="T76" fmla="*/ 2147483647 w 198"/>
                <a:gd name="T77" fmla="*/ 2147483647 h 156"/>
                <a:gd name="T78" fmla="*/ 2147483647 w 198"/>
                <a:gd name="T79" fmla="*/ 2147483647 h 156"/>
                <a:gd name="T80" fmla="*/ 2147483647 w 198"/>
                <a:gd name="T81" fmla="*/ 2147483647 h 156"/>
                <a:gd name="T82" fmla="*/ 0 w 198"/>
                <a:gd name="T83" fmla="*/ 2147483647 h 156"/>
                <a:gd name="T84" fmla="*/ 0 w 198"/>
                <a:gd name="T85" fmla="*/ 2147483647 h 156"/>
                <a:gd name="T86" fmla="*/ 2147483647 w 198"/>
                <a:gd name="T87" fmla="*/ 2147483647 h 156"/>
                <a:gd name="T88" fmla="*/ 2147483647 w 198"/>
                <a:gd name="T89" fmla="*/ 2147483647 h 156"/>
                <a:gd name="T90" fmla="*/ 2147483647 w 198"/>
                <a:gd name="T91" fmla="*/ 2147483647 h 156"/>
                <a:gd name="T92" fmla="*/ 2147483647 w 198"/>
                <a:gd name="T93" fmla="*/ 2147483647 h 156"/>
                <a:gd name="T94" fmla="*/ 2147483647 w 198"/>
                <a:gd name="T95" fmla="*/ 2147483647 h 156"/>
                <a:gd name="T96" fmla="*/ 2147483647 w 198"/>
                <a:gd name="T97" fmla="*/ 2147483647 h 156"/>
                <a:gd name="T98" fmla="*/ 2147483647 w 198"/>
                <a:gd name="T99" fmla="*/ 2147483647 h 156"/>
                <a:gd name="T100" fmla="*/ 2147483647 w 198"/>
                <a:gd name="T101" fmla="*/ 2147483647 h 156"/>
                <a:gd name="T102" fmla="*/ 2147483647 w 198"/>
                <a:gd name="T103" fmla="*/ 2147483647 h 156"/>
                <a:gd name="T104" fmla="*/ 2147483647 w 198"/>
                <a:gd name="T105" fmla="*/ 2147483647 h 156"/>
                <a:gd name="T106" fmla="*/ 2147483647 w 198"/>
                <a:gd name="T107" fmla="*/ 2147483647 h 156"/>
                <a:gd name="T108" fmla="*/ 2147483647 w 198"/>
                <a:gd name="T109" fmla="*/ 2147483647 h 156"/>
                <a:gd name="T110" fmla="*/ 2147483647 w 198"/>
                <a:gd name="T111" fmla="*/ 2147483647 h 156"/>
                <a:gd name="T112" fmla="*/ 2147483647 w 198"/>
                <a:gd name="T113" fmla="*/ 2147483647 h 15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98"/>
                <a:gd name="T172" fmla="*/ 0 h 156"/>
                <a:gd name="T173" fmla="*/ 198 w 198"/>
                <a:gd name="T174" fmla="*/ 156 h 15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98" h="156">
                  <a:moveTo>
                    <a:pt x="168" y="114"/>
                  </a:moveTo>
                  <a:lnTo>
                    <a:pt x="168" y="108"/>
                  </a:lnTo>
                  <a:lnTo>
                    <a:pt x="174" y="102"/>
                  </a:lnTo>
                  <a:lnTo>
                    <a:pt x="180" y="90"/>
                  </a:lnTo>
                  <a:lnTo>
                    <a:pt x="180" y="78"/>
                  </a:lnTo>
                  <a:lnTo>
                    <a:pt x="186" y="72"/>
                  </a:lnTo>
                  <a:lnTo>
                    <a:pt x="192" y="60"/>
                  </a:lnTo>
                  <a:lnTo>
                    <a:pt x="198" y="54"/>
                  </a:lnTo>
                  <a:lnTo>
                    <a:pt x="198" y="42"/>
                  </a:lnTo>
                  <a:lnTo>
                    <a:pt x="186" y="6"/>
                  </a:lnTo>
                  <a:lnTo>
                    <a:pt x="180" y="12"/>
                  </a:lnTo>
                  <a:lnTo>
                    <a:pt x="180" y="18"/>
                  </a:lnTo>
                  <a:lnTo>
                    <a:pt x="174" y="18"/>
                  </a:lnTo>
                  <a:lnTo>
                    <a:pt x="168" y="12"/>
                  </a:lnTo>
                  <a:lnTo>
                    <a:pt x="156" y="12"/>
                  </a:lnTo>
                  <a:lnTo>
                    <a:pt x="144" y="6"/>
                  </a:lnTo>
                  <a:lnTo>
                    <a:pt x="126" y="6"/>
                  </a:lnTo>
                  <a:lnTo>
                    <a:pt x="114" y="0"/>
                  </a:lnTo>
                  <a:lnTo>
                    <a:pt x="84" y="0"/>
                  </a:lnTo>
                  <a:lnTo>
                    <a:pt x="72" y="6"/>
                  </a:lnTo>
                  <a:lnTo>
                    <a:pt x="66" y="12"/>
                  </a:lnTo>
                  <a:lnTo>
                    <a:pt x="66" y="18"/>
                  </a:lnTo>
                  <a:lnTo>
                    <a:pt x="72" y="24"/>
                  </a:lnTo>
                  <a:lnTo>
                    <a:pt x="108" y="24"/>
                  </a:lnTo>
                  <a:lnTo>
                    <a:pt x="114" y="30"/>
                  </a:lnTo>
                  <a:lnTo>
                    <a:pt x="120" y="42"/>
                  </a:lnTo>
                  <a:lnTo>
                    <a:pt x="126" y="48"/>
                  </a:lnTo>
                  <a:lnTo>
                    <a:pt x="114" y="54"/>
                  </a:lnTo>
                  <a:lnTo>
                    <a:pt x="108" y="60"/>
                  </a:lnTo>
                  <a:lnTo>
                    <a:pt x="108" y="72"/>
                  </a:lnTo>
                  <a:lnTo>
                    <a:pt x="114" y="84"/>
                  </a:lnTo>
                  <a:lnTo>
                    <a:pt x="114" y="96"/>
                  </a:lnTo>
                  <a:lnTo>
                    <a:pt x="120" y="102"/>
                  </a:lnTo>
                  <a:lnTo>
                    <a:pt x="114" y="108"/>
                  </a:lnTo>
                  <a:lnTo>
                    <a:pt x="96" y="108"/>
                  </a:lnTo>
                  <a:lnTo>
                    <a:pt x="78" y="102"/>
                  </a:lnTo>
                  <a:lnTo>
                    <a:pt x="66" y="102"/>
                  </a:lnTo>
                  <a:lnTo>
                    <a:pt x="54" y="96"/>
                  </a:lnTo>
                  <a:lnTo>
                    <a:pt x="36" y="96"/>
                  </a:lnTo>
                  <a:lnTo>
                    <a:pt x="24" y="102"/>
                  </a:lnTo>
                  <a:lnTo>
                    <a:pt x="6" y="102"/>
                  </a:lnTo>
                  <a:lnTo>
                    <a:pt x="0" y="108"/>
                  </a:lnTo>
                  <a:lnTo>
                    <a:pt x="0" y="114"/>
                  </a:lnTo>
                  <a:lnTo>
                    <a:pt x="6" y="120"/>
                  </a:lnTo>
                  <a:lnTo>
                    <a:pt x="12" y="132"/>
                  </a:lnTo>
                  <a:lnTo>
                    <a:pt x="24" y="138"/>
                  </a:lnTo>
                  <a:lnTo>
                    <a:pt x="30" y="150"/>
                  </a:lnTo>
                  <a:lnTo>
                    <a:pt x="36" y="156"/>
                  </a:lnTo>
                  <a:lnTo>
                    <a:pt x="42" y="156"/>
                  </a:lnTo>
                  <a:lnTo>
                    <a:pt x="48" y="150"/>
                  </a:lnTo>
                  <a:lnTo>
                    <a:pt x="54" y="138"/>
                  </a:lnTo>
                  <a:lnTo>
                    <a:pt x="60" y="132"/>
                  </a:lnTo>
                  <a:lnTo>
                    <a:pt x="138" y="132"/>
                  </a:lnTo>
                  <a:lnTo>
                    <a:pt x="156" y="126"/>
                  </a:lnTo>
                  <a:lnTo>
                    <a:pt x="168" y="126"/>
                  </a:lnTo>
                  <a:lnTo>
                    <a:pt x="180" y="144"/>
                  </a:lnTo>
                  <a:lnTo>
                    <a:pt x="168" y="114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80" name="Guatemala" descr="© INSCALE GmbH, 05.05.2010&#10;http://www.presentationload.com/">
              <a:extLst>
                <a:ext uri="{FF2B5EF4-FFF2-40B4-BE49-F238E27FC236}">
                  <a16:creationId xmlns:a16="http://schemas.microsoft.com/office/drawing/2014/main" id="{B6756FAD-EEC3-40E1-A6C3-F0CF03DD68C9}"/>
                </a:ext>
              </a:extLst>
            </p:cNvPr>
            <p:cNvSpPr>
              <a:spLocks/>
            </p:cNvSpPr>
            <p:nvPr/>
          </p:nvSpPr>
          <p:spPr bwMode="gray">
            <a:xfrm>
              <a:off x="2666947" y="3873445"/>
              <a:ext cx="130220" cy="149219"/>
            </a:xfrm>
            <a:custGeom>
              <a:avLst/>
              <a:gdLst>
                <a:gd name="T0" fmla="*/ 2147483647 w 300"/>
                <a:gd name="T1" fmla="*/ 2147483647 h 336"/>
                <a:gd name="T2" fmla="*/ 2147483647 w 300"/>
                <a:gd name="T3" fmla="*/ 2147483647 h 336"/>
                <a:gd name="T4" fmla="*/ 2147483647 w 300"/>
                <a:gd name="T5" fmla="*/ 2147483647 h 336"/>
                <a:gd name="T6" fmla="*/ 2147483647 w 300"/>
                <a:gd name="T7" fmla="*/ 2147483647 h 336"/>
                <a:gd name="T8" fmla="*/ 2147483647 w 300"/>
                <a:gd name="T9" fmla="*/ 2147483647 h 336"/>
                <a:gd name="T10" fmla="*/ 2147483647 w 300"/>
                <a:gd name="T11" fmla="*/ 0 h 336"/>
                <a:gd name="T12" fmla="*/ 2147483647 w 300"/>
                <a:gd name="T13" fmla="*/ 2147483647 h 336"/>
                <a:gd name="T14" fmla="*/ 2147483647 w 300"/>
                <a:gd name="T15" fmla="*/ 2147483647 h 336"/>
                <a:gd name="T16" fmla="*/ 2147483647 w 300"/>
                <a:gd name="T17" fmla="*/ 2147483647 h 336"/>
                <a:gd name="T18" fmla="*/ 2147483647 w 300"/>
                <a:gd name="T19" fmla="*/ 2147483647 h 336"/>
                <a:gd name="T20" fmla="*/ 2147483647 w 300"/>
                <a:gd name="T21" fmla="*/ 2147483647 h 336"/>
                <a:gd name="T22" fmla="*/ 2147483647 w 300"/>
                <a:gd name="T23" fmla="*/ 2147483647 h 336"/>
                <a:gd name="T24" fmla="*/ 2147483647 w 300"/>
                <a:gd name="T25" fmla="*/ 2147483647 h 336"/>
                <a:gd name="T26" fmla="*/ 2147483647 w 300"/>
                <a:gd name="T27" fmla="*/ 2147483647 h 336"/>
                <a:gd name="T28" fmla="*/ 2147483647 w 300"/>
                <a:gd name="T29" fmla="*/ 2147483647 h 336"/>
                <a:gd name="T30" fmla="*/ 2147483647 w 300"/>
                <a:gd name="T31" fmla="*/ 2147483647 h 336"/>
                <a:gd name="T32" fmla="*/ 2147483647 w 300"/>
                <a:gd name="T33" fmla="*/ 2147483647 h 336"/>
                <a:gd name="T34" fmla="*/ 2147483647 w 300"/>
                <a:gd name="T35" fmla="*/ 2147483647 h 336"/>
                <a:gd name="T36" fmla="*/ 2147483647 w 300"/>
                <a:gd name="T37" fmla="*/ 2147483647 h 336"/>
                <a:gd name="T38" fmla="*/ 2147483647 w 300"/>
                <a:gd name="T39" fmla="*/ 2147483647 h 336"/>
                <a:gd name="T40" fmla="*/ 2147483647 w 300"/>
                <a:gd name="T41" fmla="*/ 2147483647 h 336"/>
                <a:gd name="T42" fmla="*/ 2147483647 w 300"/>
                <a:gd name="T43" fmla="*/ 2147483647 h 336"/>
                <a:gd name="T44" fmla="*/ 2147483647 w 300"/>
                <a:gd name="T45" fmla="*/ 2147483647 h 336"/>
                <a:gd name="T46" fmla="*/ 2147483647 w 300"/>
                <a:gd name="T47" fmla="*/ 2147483647 h 336"/>
                <a:gd name="T48" fmla="*/ 2147483647 w 300"/>
                <a:gd name="T49" fmla="*/ 2147483647 h 336"/>
                <a:gd name="T50" fmla="*/ 2147483647 w 300"/>
                <a:gd name="T51" fmla="*/ 2147483647 h 336"/>
                <a:gd name="T52" fmla="*/ 2147483647 w 300"/>
                <a:gd name="T53" fmla="*/ 2147483647 h 336"/>
                <a:gd name="T54" fmla="*/ 2147483647 w 300"/>
                <a:gd name="T55" fmla="*/ 2147483647 h 336"/>
                <a:gd name="T56" fmla="*/ 2147483647 w 300"/>
                <a:gd name="T57" fmla="*/ 2147483647 h 336"/>
                <a:gd name="T58" fmla="*/ 0 w 300"/>
                <a:gd name="T59" fmla="*/ 2147483647 h 336"/>
                <a:gd name="T60" fmla="*/ 2147483647 w 300"/>
                <a:gd name="T61" fmla="*/ 2147483647 h 336"/>
                <a:gd name="T62" fmla="*/ 2147483647 w 300"/>
                <a:gd name="T63" fmla="*/ 2147483647 h 336"/>
                <a:gd name="T64" fmla="*/ 2147483647 w 300"/>
                <a:gd name="T65" fmla="*/ 2147483647 h 336"/>
                <a:gd name="T66" fmla="*/ 2147483647 w 300"/>
                <a:gd name="T67" fmla="*/ 2147483647 h 336"/>
                <a:gd name="T68" fmla="*/ 2147483647 w 300"/>
                <a:gd name="T69" fmla="*/ 2147483647 h 336"/>
                <a:gd name="T70" fmla="*/ 2147483647 w 300"/>
                <a:gd name="T71" fmla="*/ 2147483647 h 336"/>
                <a:gd name="T72" fmla="*/ 2147483647 w 300"/>
                <a:gd name="T73" fmla="*/ 2147483647 h 336"/>
                <a:gd name="T74" fmla="*/ 2147483647 w 300"/>
                <a:gd name="T75" fmla="*/ 2147483647 h 336"/>
                <a:gd name="T76" fmla="*/ 2147483647 w 300"/>
                <a:gd name="T77" fmla="*/ 2147483647 h 336"/>
                <a:gd name="T78" fmla="*/ 2147483647 w 300"/>
                <a:gd name="T79" fmla="*/ 2147483647 h 336"/>
                <a:gd name="T80" fmla="*/ 2147483647 w 300"/>
                <a:gd name="T81" fmla="*/ 2147483647 h 336"/>
                <a:gd name="T82" fmla="*/ 2147483647 w 300"/>
                <a:gd name="T83" fmla="*/ 2147483647 h 336"/>
                <a:gd name="T84" fmla="*/ 2147483647 w 300"/>
                <a:gd name="T85" fmla="*/ 2147483647 h 336"/>
                <a:gd name="T86" fmla="*/ 2147483647 w 300"/>
                <a:gd name="T87" fmla="*/ 2147483647 h 336"/>
                <a:gd name="T88" fmla="*/ 2147483647 w 300"/>
                <a:gd name="T89" fmla="*/ 2147483647 h 336"/>
                <a:gd name="T90" fmla="*/ 2147483647 w 300"/>
                <a:gd name="T91" fmla="*/ 2147483647 h 336"/>
                <a:gd name="T92" fmla="*/ 2147483647 w 300"/>
                <a:gd name="T93" fmla="*/ 2147483647 h 336"/>
                <a:gd name="T94" fmla="*/ 2147483647 w 300"/>
                <a:gd name="T95" fmla="*/ 2147483647 h 336"/>
                <a:gd name="T96" fmla="*/ 2147483647 w 300"/>
                <a:gd name="T97" fmla="*/ 2147483647 h 336"/>
                <a:gd name="T98" fmla="*/ 2147483647 w 300"/>
                <a:gd name="T99" fmla="*/ 2147483647 h 336"/>
                <a:gd name="T100" fmla="*/ 2147483647 w 300"/>
                <a:gd name="T101" fmla="*/ 2147483647 h 336"/>
                <a:gd name="T102" fmla="*/ 2147483647 w 300"/>
                <a:gd name="T103" fmla="*/ 2147483647 h 336"/>
                <a:gd name="T104" fmla="*/ 2147483647 w 300"/>
                <a:gd name="T105" fmla="*/ 2147483647 h 336"/>
                <a:gd name="T106" fmla="*/ 2147483647 w 300"/>
                <a:gd name="T107" fmla="*/ 2147483647 h 336"/>
                <a:gd name="T108" fmla="*/ 2147483647 w 300"/>
                <a:gd name="T109" fmla="*/ 2147483647 h 336"/>
                <a:gd name="T110" fmla="*/ 2147483647 w 300"/>
                <a:gd name="T111" fmla="*/ 2147483647 h 336"/>
                <a:gd name="T112" fmla="*/ 2147483647 w 300"/>
                <a:gd name="T113" fmla="*/ 2147483647 h 336"/>
                <a:gd name="T114" fmla="*/ 2147483647 w 300"/>
                <a:gd name="T115" fmla="*/ 2147483647 h 336"/>
                <a:gd name="T116" fmla="*/ 2147483647 w 300"/>
                <a:gd name="T117" fmla="*/ 2147483647 h 336"/>
                <a:gd name="T118" fmla="*/ 2147483647 w 300"/>
                <a:gd name="T119" fmla="*/ 2147483647 h 336"/>
                <a:gd name="T120" fmla="*/ 2147483647 w 300"/>
                <a:gd name="T121" fmla="*/ 2147483647 h 3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300"/>
                <a:gd name="T184" fmla="*/ 0 h 336"/>
                <a:gd name="T185" fmla="*/ 300 w 300"/>
                <a:gd name="T186" fmla="*/ 336 h 3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300" h="336">
                  <a:moveTo>
                    <a:pt x="288" y="156"/>
                  </a:moveTo>
                  <a:lnTo>
                    <a:pt x="270" y="168"/>
                  </a:lnTo>
                  <a:lnTo>
                    <a:pt x="258" y="162"/>
                  </a:lnTo>
                  <a:lnTo>
                    <a:pt x="228" y="162"/>
                  </a:lnTo>
                  <a:lnTo>
                    <a:pt x="252" y="6"/>
                  </a:lnTo>
                  <a:lnTo>
                    <a:pt x="120" y="0"/>
                  </a:lnTo>
                  <a:lnTo>
                    <a:pt x="120" y="12"/>
                  </a:lnTo>
                  <a:lnTo>
                    <a:pt x="126" y="24"/>
                  </a:lnTo>
                  <a:lnTo>
                    <a:pt x="126" y="48"/>
                  </a:lnTo>
                  <a:lnTo>
                    <a:pt x="120" y="48"/>
                  </a:lnTo>
                  <a:lnTo>
                    <a:pt x="108" y="54"/>
                  </a:lnTo>
                  <a:lnTo>
                    <a:pt x="84" y="54"/>
                  </a:lnTo>
                  <a:lnTo>
                    <a:pt x="96" y="60"/>
                  </a:lnTo>
                  <a:lnTo>
                    <a:pt x="96" y="66"/>
                  </a:lnTo>
                  <a:lnTo>
                    <a:pt x="102" y="78"/>
                  </a:lnTo>
                  <a:lnTo>
                    <a:pt x="108" y="84"/>
                  </a:lnTo>
                  <a:lnTo>
                    <a:pt x="114" y="84"/>
                  </a:lnTo>
                  <a:lnTo>
                    <a:pt x="126" y="90"/>
                  </a:lnTo>
                  <a:lnTo>
                    <a:pt x="132" y="90"/>
                  </a:lnTo>
                  <a:lnTo>
                    <a:pt x="138" y="114"/>
                  </a:lnTo>
                  <a:lnTo>
                    <a:pt x="156" y="114"/>
                  </a:lnTo>
                  <a:lnTo>
                    <a:pt x="156" y="126"/>
                  </a:lnTo>
                  <a:lnTo>
                    <a:pt x="150" y="132"/>
                  </a:lnTo>
                  <a:lnTo>
                    <a:pt x="144" y="132"/>
                  </a:lnTo>
                  <a:lnTo>
                    <a:pt x="144" y="150"/>
                  </a:lnTo>
                  <a:lnTo>
                    <a:pt x="54" y="144"/>
                  </a:lnTo>
                  <a:lnTo>
                    <a:pt x="24" y="192"/>
                  </a:lnTo>
                  <a:lnTo>
                    <a:pt x="24" y="264"/>
                  </a:lnTo>
                  <a:lnTo>
                    <a:pt x="18" y="270"/>
                  </a:lnTo>
                  <a:lnTo>
                    <a:pt x="0" y="270"/>
                  </a:lnTo>
                  <a:lnTo>
                    <a:pt x="6" y="282"/>
                  </a:lnTo>
                  <a:lnTo>
                    <a:pt x="12" y="288"/>
                  </a:lnTo>
                  <a:lnTo>
                    <a:pt x="24" y="288"/>
                  </a:lnTo>
                  <a:lnTo>
                    <a:pt x="42" y="300"/>
                  </a:lnTo>
                  <a:lnTo>
                    <a:pt x="60" y="318"/>
                  </a:lnTo>
                  <a:lnTo>
                    <a:pt x="72" y="324"/>
                  </a:lnTo>
                  <a:lnTo>
                    <a:pt x="120" y="324"/>
                  </a:lnTo>
                  <a:lnTo>
                    <a:pt x="126" y="330"/>
                  </a:lnTo>
                  <a:lnTo>
                    <a:pt x="132" y="330"/>
                  </a:lnTo>
                  <a:lnTo>
                    <a:pt x="138" y="336"/>
                  </a:lnTo>
                  <a:lnTo>
                    <a:pt x="150" y="324"/>
                  </a:lnTo>
                  <a:lnTo>
                    <a:pt x="162" y="318"/>
                  </a:lnTo>
                  <a:lnTo>
                    <a:pt x="168" y="312"/>
                  </a:lnTo>
                  <a:lnTo>
                    <a:pt x="174" y="312"/>
                  </a:lnTo>
                  <a:lnTo>
                    <a:pt x="180" y="300"/>
                  </a:lnTo>
                  <a:lnTo>
                    <a:pt x="186" y="294"/>
                  </a:lnTo>
                  <a:lnTo>
                    <a:pt x="186" y="282"/>
                  </a:lnTo>
                  <a:lnTo>
                    <a:pt x="204" y="282"/>
                  </a:lnTo>
                  <a:lnTo>
                    <a:pt x="210" y="276"/>
                  </a:lnTo>
                  <a:lnTo>
                    <a:pt x="222" y="270"/>
                  </a:lnTo>
                  <a:lnTo>
                    <a:pt x="222" y="264"/>
                  </a:lnTo>
                  <a:lnTo>
                    <a:pt x="228" y="252"/>
                  </a:lnTo>
                  <a:lnTo>
                    <a:pt x="228" y="234"/>
                  </a:lnTo>
                  <a:lnTo>
                    <a:pt x="234" y="222"/>
                  </a:lnTo>
                  <a:lnTo>
                    <a:pt x="246" y="216"/>
                  </a:lnTo>
                  <a:lnTo>
                    <a:pt x="258" y="204"/>
                  </a:lnTo>
                  <a:lnTo>
                    <a:pt x="270" y="198"/>
                  </a:lnTo>
                  <a:lnTo>
                    <a:pt x="282" y="186"/>
                  </a:lnTo>
                  <a:lnTo>
                    <a:pt x="294" y="180"/>
                  </a:lnTo>
                  <a:lnTo>
                    <a:pt x="300" y="168"/>
                  </a:lnTo>
                  <a:lnTo>
                    <a:pt x="288" y="156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81" name="El Salvador" descr="© INSCALE GmbH, 05.05.2010&#10;http://www.presentationload.com/">
              <a:extLst>
                <a:ext uri="{FF2B5EF4-FFF2-40B4-BE49-F238E27FC236}">
                  <a16:creationId xmlns:a16="http://schemas.microsoft.com/office/drawing/2014/main" id="{FDEC9270-BE2F-4E73-8D2A-927DC0D1E927}"/>
                </a:ext>
              </a:extLst>
            </p:cNvPr>
            <p:cNvSpPr>
              <a:spLocks/>
            </p:cNvSpPr>
            <p:nvPr/>
          </p:nvSpPr>
          <p:spPr bwMode="gray">
            <a:xfrm>
              <a:off x="2727293" y="3998853"/>
              <a:ext cx="76226" cy="49210"/>
            </a:xfrm>
            <a:custGeom>
              <a:avLst/>
              <a:gdLst>
                <a:gd name="T0" fmla="*/ 2147483647 w 174"/>
                <a:gd name="T1" fmla="*/ 2147483647 h 114"/>
                <a:gd name="T2" fmla="*/ 2147483647 w 174"/>
                <a:gd name="T3" fmla="*/ 2147483647 h 114"/>
                <a:gd name="T4" fmla="*/ 2147483647 w 174"/>
                <a:gd name="T5" fmla="*/ 2147483647 h 114"/>
                <a:gd name="T6" fmla="*/ 2147483647 w 174"/>
                <a:gd name="T7" fmla="*/ 2147483647 h 114"/>
                <a:gd name="T8" fmla="*/ 2147483647 w 174"/>
                <a:gd name="T9" fmla="*/ 2147483647 h 114"/>
                <a:gd name="T10" fmla="*/ 2147483647 w 174"/>
                <a:gd name="T11" fmla="*/ 2147483647 h 114"/>
                <a:gd name="T12" fmla="*/ 2147483647 w 174"/>
                <a:gd name="T13" fmla="*/ 2147483647 h 114"/>
                <a:gd name="T14" fmla="*/ 2147483647 w 174"/>
                <a:gd name="T15" fmla="*/ 2147483647 h 114"/>
                <a:gd name="T16" fmla="*/ 2147483647 w 174"/>
                <a:gd name="T17" fmla="*/ 2147483647 h 114"/>
                <a:gd name="T18" fmla="*/ 2147483647 w 174"/>
                <a:gd name="T19" fmla="*/ 0 h 114"/>
                <a:gd name="T20" fmla="*/ 2147483647 w 174"/>
                <a:gd name="T21" fmla="*/ 2147483647 h 114"/>
                <a:gd name="T22" fmla="*/ 2147483647 w 174"/>
                <a:gd name="T23" fmla="*/ 2147483647 h 114"/>
                <a:gd name="T24" fmla="*/ 2147483647 w 174"/>
                <a:gd name="T25" fmla="*/ 2147483647 h 114"/>
                <a:gd name="T26" fmla="*/ 2147483647 w 174"/>
                <a:gd name="T27" fmla="*/ 2147483647 h 114"/>
                <a:gd name="T28" fmla="*/ 2147483647 w 174"/>
                <a:gd name="T29" fmla="*/ 2147483647 h 114"/>
                <a:gd name="T30" fmla="*/ 2147483647 w 174"/>
                <a:gd name="T31" fmla="*/ 2147483647 h 114"/>
                <a:gd name="T32" fmla="*/ 2147483647 w 174"/>
                <a:gd name="T33" fmla="*/ 2147483647 h 114"/>
                <a:gd name="T34" fmla="*/ 2147483647 w 174"/>
                <a:gd name="T35" fmla="*/ 2147483647 h 114"/>
                <a:gd name="T36" fmla="*/ 0 w 174"/>
                <a:gd name="T37" fmla="*/ 2147483647 h 114"/>
                <a:gd name="T38" fmla="*/ 2147483647 w 174"/>
                <a:gd name="T39" fmla="*/ 2147483647 h 114"/>
                <a:gd name="T40" fmla="*/ 2147483647 w 174"/>
                <a:gd name="T41" fmla="*/ 2147483647 h 114"/>
                <a:gd name="T42" fmla="*/ 2147483647 w 174"/>
                <a:gd name="T43" fmla="*/ 2147483647 h 114"/>
                <a:gd name="T44" fmla="*/ 2147483647 w 174"/>
                <a:gd name="T45" fmla="*/ 2147483647 h 114"/>
                <a:gd name="T46" fmla="*/ 2147483647 w 174"/>
                <a:gd name="T47" fmla="*/ 2147483647 h 114"/>
                <a:gd name="T48" fmla="*/ 2147483647 w 174"/>
                <a:gd name="T49" fmla="*/ 2147483647 h 114"/>
                <a:gd name="T50" fmla="*/ 2147483647 w 174"/>
                <a:gd name="T51" fmla="*/ 2147483647 h 114"/>
                <a:gd name="T52" fmla="*/ 2147483647 w 174"/>
                <a:gd name="T53" fmla="*/ 2147483647 h 114"/>
                <a:gd name="T54" fmla="*/ 2147483647 w 174"/>
                <a:gd name="T55" fmla="*/ 2147483647 h 114"/>
                <a:gd name="T56" fmla="*/ 2147483647 w 174"/>
                <a:gd name="T57" fmla="*/ 2147483647 h 114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74"/>
                <a:gd name="T88" fmla="*/ 0 h 114"/>
                <a:gd name="T89" fmla="*/ 174 w 174"/>
                <a:gd name="T90" fmla="*/ 114 h 114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74" h="114">
                  <a:moveTo>
                    <a:pt x="174" y="84"/>
                  </a:moveTo>
                  <a:lnTo>
                    <a:pt x="174" y="42"/>
                  </a:lnTo>
                  <a:lnTo>
                    <a:pt x="138" y="42"/>
                  </a:lnTo>
                  <a:lnTo>
                    <a:pt x="132" y="48"/>
                  </a:lnTo>
                  <a:lnTo>
                    <a:pt x="120" y="48"/>
                  </a:lnTo>
                  <a:lnTo>
                    <a:pt x="114" y="42"/>
                  </a:lnTo>
                  <a:lnTo>
                    <a:pt x="114" y="24"/>
                  </a:lnTo>
                  <a:lnTo>
                    <a:pt x="90" y="24"/>
                  </a:lnTo>
                  <a:lnTo>
                    <a:pt x="78" y="12"/>
                  </a:lnTo>
                  <a:lnTo>
                    <a:pt x="72" y="0"/>
                  </a:lnTo>
                  <a:lnTo>
                    <a:pt x="60" y="6"/>
                  </a:lnTo>
                  <a:lnTo>
                    <a:pt x="48" y="6"/>
                  </a:lnTo>
                  <a:lnTo>
                    <a:pt x="48" y="18"/>
                  </a:lnTo>
                  <a:lnTo>
                    <a:pt x="42" y="24"/>
                  </a:lnTo>
                  <a:lnTo>
                    <a:pt x="36" y="36"/>
                  </a:lnTo>
                  <a:lnTo>
                    <a:pt x="30" y="36"/>
                  </a:lnTo>
                  <a:lnTo>
                    <a:pt x="24" y="42"/>
                  </a:lnTo>
                  <a:lnTo>
                    <a:pt x="12" y="48"/>
                  </a:lnTo>
                  <a:lnTo>
                    <a:pt x="0" y="60"/>
                  </a:lnTo>
                  <a:lnTo>
                    <a:pt x="6" y="66"/>
                  </a:lnTo>
                  <a:lnTo>
                    <a:pt x="18" y="72"/>
                  </a:lnTo>
                  <a:lnTo>
                    <a:pt x="24" y="78"/>
                  </a:lnTo>
                  <a:lnTo>
                    <a:pt x="72" y="78"/>
                  </a:lnTo>
                  <a:lnTo>
                    <a:pt x="96" y="102"/>
                  </a:lnTo>
                  <a:lnTo>
                    <a:pt x="132" y="96"/>
                  </a:lnTo>
                  <a:lnTo>
                    <a:pt x="150" y="114"/>
                  </a:lnTo>
                  <a:lnTo>
                    <a:pt x="168" y="84"/>
                  </a:lnTo>
                  <a:lnTo>
                    <a:pt x="174" y="90"/>
                  </a:lnTo>
                  <a:lnTo>
                    <a:pt x="174" y="84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82" name="Dominican Republic" descr="© INSCALE GmbH, 05.05.2010&#10;http://www.presentationload.com/">
              <a:extLst>
                <a:ext uri="{FF2B5EF4-FFF2-40B4-BE49-F238E27FC236}">
                  <a16:creationId xmlns:a16="http://schemas.microsoft.com/office/drawing/2014/main" id="{BEC64DB7-A594-4A30-8759-3212C5D69A0A}"/>
                </a:ext>
              </a:extLst>
            </p:cNvPr>
            <p:cNvSpPr>
              <a:spLocks/>
            </p:cNvSpPr>
            <p:nvPr/>
          </p:nvSpPr>
          <p:spPr bwMode="gray">
            <a:xfrm>
              <a:off x="3318047" y="3802011"/>
              <a:ext cx="109576" cy="74609"/>
            </a:xfrm>
            <a:custGeom>
              <a:avLst/>
              <a:gdLst>
                <a:gd name="T0" fmla="*/ 2147483647 w 252"/>
                <a:gd name="T1" fmla="*/ 2147483647 h 168"/>
                <a:gd name="T2" fmla="*/ 2147483647 w 252"/>
                <a:gd name="T3" fmla="*/ 2147483647 h 168"/>
                <a:gd name="T4" fmla="*/ 2147483647 w 252"/>
                <a:gd name="T5" fmla="*/ 2147483647 h 168"/>
                <a:gd name="T6" fmla="*/ 2147483647 w 252"/>
                <a:gd name="T7" fmla="*/ 2147483647 h 168"/>
                <a:gd name="T8" fmla="*/ 2147483647 w 252"/>
                <a:gd name="T9" fmla="*/ 2147483647 h 168"/>
                <a:gd name="T10" fmla="*/ 2147483647 w 252"/>
                <a:gd name="T11" fmla="*/ 2147483647 h 168"/>
                <a:gd name="T12" fmla="*/ 2147483647 w 252"/>
                <a:gd name="T13" fmla="*/ 2147483647 h 168"/>
                <a:gd name="T14" fmla="*/ 2147483647 w 252"/>
                <a:gd name="T15" fmla="*/ 2147483647 h 168"/>
                <a:gd name="T16" fmla="*/ 2147483647 w 252"/>
                <a:gd name="T17" fmla="*/ 2147483647 h 168"/>
                <a:gd name="T18" fmla="*/ 2147483647 w 252"/>
                <a:gd name="T19" fmla="*/ 2147483647 h 168"/>
                <a:gd name="T20" fmla="*/ 2147483647 w 252"/>
                <a:gd name="T21" fmla="*/ 0 h 168"/>
                <a:gd name="T22" fmla="*/ 2147483647 w 252"/>
                <a:gd name="T23" fmla="*/ 0 h 168"/>
                <a:gd name="T24" fmla="*/ 2147483647 w 252"/>
                <a:gd name="T25" fmla="*/ 2147483647 h 168"/>
                <a:gd name="T26" fmla="*/ 2147483647 w 252"/>
                <a:gd name="T27" fmla="*/ 2147483647 h 168"/>
                <a:gd name="T28" fmla="*/ 2147483647 w 252"/>
                <a:gd name="T29" fmla="*/ 2147483647 h 168"/>
                <a:gd name="T30" fmla="*/ 2147483647 w 252"/>
                <a:gd name="T31" fmla="*/ 2147483647 h 168"/>
                <a:gd name="T32" fmla="*/ 2147483647 w 252"/>
                <a:gd name="T33" fmla="*/ 2147483647 h 168"/>
                <a:gd name="T34" fmla="*/ 2147483647 w 252"/>
                <a:gd name="T35" fmla="*/ 2147483647 h 168"/>
                <a:gd name="T36" fmla="*/ 2147483647 w 252"/>
                <a:gd name="T37" fmla="*/ 2147483647 h 168"/>
                <a:gd name="T38" fmla="*/ 2147483647 w 252"/>
                <a:gd name="T39" fmla="*/ 2147483647 h 168"/>
                <a:gd name="T40" fmla="*/ 2147483647 w 252"/>
                <a:gd name="T41" fmla="*/ 2147483647 h 168"/>
                <a:gd name="T42" fmla="*/ 0 w 252"/>
                <a:gd name="T43" fmla="*/ 2147483647 h 168"/>
                <a:gd name="T44" fmla="*/ 0 w 252"/>
                <a:gd name="T45" fmla="*/ 2147483647 h 168"/>
                <a:gd name="T46" fmla="*/ 2147483647 w 252"/>
                <a:gd name="T47" fmla="*/ 2147483647 h 168"/>
                <a:gd name="T48" fmla="*/ 0 w 252"/>
                <a:gd name="T49" fmla="*/ 2147483647 h 168"/>
                <a:gd name="T50" fmla="*/ 2147483647 w 252"/>
                <a:gd name="T51" fmla="*/ 2147483647 h 168"/>
                <a:gd name="T52" fmla="*/ 2147483647 w 252"/>
                <a:gd name="T53" fmla="*/ 2147483647 h 168"/>
                <a:gd name="T54" fmla="*/ 2147483647 w 252"/>
                <a:gd name="T55" fmla="*/ 2147483647 h 168"/>
                <a:gd name="T56" fmla="*/ 2147483647 w 252"/>
                <a:gd name="T57" fmla="*/ 2147483647 h 168"/>
                <a:gd name="T58" fmla="*/ 2147483647 w 252"/>
                <a:gd name="T59" fmla="*/ 2147483647 h 168"/>
                <a:gd name="T60" fmla="*/ 2147483647 w 252"/>
                <a:gd name="T61" fmla="*/ 2147483647 h 168"/>
                <a:gd name="T62" fmla="*/ 2147483647 w 252"/>
                <a:gd name="T63" fmla="*/ 2147483647 h 168"/>
                <a:gd name="T64" fmla="*/ 2147483647 w 252"/>
                <a:gd name="T65" fmla="*/ 2147483647 h 168"/>
                <a:gd name="T66" fmla="*/ 2147483647 w 252"/>
                <a:gd name="T67" fmla="*/ 2147483647 h 168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52"/>
                <a:gd name="T103" fmla="*/ 0 h 168"/>
                <a:gd name="T104" fmla="*/ 252 w 252"/>
                <a:gd name="T105" fmla="*/ 168 h 168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52" h="168">
                  <a:moveTo>
                    <a:pt x="246" y="102"/>
                  </a:moveTo>
                  <a:lnTo>
                    <a:pt x="234" y="96"/>
                  </a:lnTo>
                  <a:lnTo>
                    <a:pt x="216" y="78"/>
                  </a:lnTo>
                  <a:lnTo>
                    <a:pt x="192" y="66"/>
                  </a:lnTo>
                  <a:lnTo>
                    <a:pt x="156" y="54"/>
                  </a:lnTo>
                  <a:lnTo>
                    <a:pt x="132" y="42"/>
                  </a:lnTo>
                  <a:lnTo>
                    <a:pt x="126" y="30"/>
                  </a:lnTo>
                  <a:lnTo>
                    <a:pt x="108" y="12"/>
                  </a:lnTo>
                  <a:lnTo>
                    <a:pt x="96" y="6"/>
                  </a:lnTo>
                  <a:lnTo>
                    <a:pt x="84" y="6"/>
                  </a:lnTo>
                  <a:lnTo>
                    <a:pt x="60" y="0"/>
                  </a:lnTo>
                  <a:lnTo>
                    <a:pt x="30" y="0"/>
                  </a:lnTo>
                  <a:lnTo>
                    <a:pt x="24" y="6"/>
                  </a:lnTo>
                  <a:lnTo>
                    <a:pt x="18" y="6"/>
                  </a:lnTo>
                  <a:lnTo>
                    <a:pt x="30" y="42"/>
                  </a:lnTo>
                  <a:lnTo>
                    <a:pt x="30" y="54"/>
                  </a:lnTo>
                  <a:lnTo>
                    <a:pt x="24" y="60"/>
                  </a:lnTo>
                  <a:lnTo>
                    <a:pt x="18" y="72"/>
                  </a:lnTo>
                  <a:lnTo>
                    <a:pt x="12" y="78"/>
                  </a:lnTo>
                  <a:lnTo>
                    <a:pt x="12" y="90"/>
                  </a:lnTo>
                  <a:lnTo>
                    <a:pt x="6" y="102"/>
                  </a:lnTo>
                  <a:lnTo>
                    <a:pt x="0" y="108"/>
                  </a:lnTo>
                  <a:lnTo>
                    <a:pt x="0" y="114"/>
                  </a:lnTo>
                  <a:lnTo>
                    <a:pt x="12" y="144"/>
                  </a:lnTo>
                  <a:lnTo>
                    <a:pt x="0" y="126"/>
                  </a:lnTo>
                  <a:lnTo>
                    <a:pt x="30" y="168"/>
                  </a:lnTo>
                  <a:lnTo>
                    <a:pt x="78" y="132"/>
                  </a:lnTo>
                  <a:lnTo>
                    <a:pt x="174" y="132"/>
                  </a:lnTo>
                  <a:lnTo>
                    <a:pt x="186" y="138"/>
                  </a:lnTo>
                  <a:lnTo>
                    <a:pt x="240" y="138"/>
                  </a:lnTo>
                  <a:lnTo>
                    <a:pt x="246" y="132"/>
                  </a:lnTo>
                  <a:lnTo>
                    <a:pt x="252" y="120"/>
                  </a:lnTo>
                  <a:lnTo>
                    <a:pt x="252" y="114"/>
                  </a:lnTo>
                  <a:lnTo>
                    <a:pt x="246" y="102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83" name="Costa Rica" descr="© INSCALE GmbH, 05.05.2010&#10;http://www.presentationload.com/">
              <a:extLst>
                <a:ext uri="{FF2B5EF4-FFF2-40B4-BE49-F238E27FC236}">
                  <a16:creationId xmlns:a16="http://schemas.microsoft.com/office/drawing/2014/main" id="{C89E6959-12C5-4030-8ACF-226BD00ED45F}"/>
                </a:ext>
              </a:extLst>
            </p:cNvPr>
            <p:cNvSpPr>
              <a:spLocks/>
            </p:cNvSpPr>
            <p:nvPr/>
          </p:nvSpPr>
          <p:spPr bwMode="gray">
            <a:xfrm>
              <a:off x="2849573" y="4114736"/>
              <a:ext cx="106399" cy="103184"/>
            </a:xfrm>
            <a:custGeom>
              <a:avLst/>
              <a:gdLst>
                <a:gd name="T0" fmla="*/ 2147483647 w 240"/>
                <a:gd name="T1" fmla="*/ 2147483647 h 228"/>
                <a:gd name="T2" fmla="*/ 2147483647 w 240"/>
                <a:gd name="T3" fmla="*/ 2147483647 h 228"/>
                <a:gd name="T4" fmla="*/ 2147483647 w 240"/>
                <a:gd name="T5" fmla="*/ 2147483647 h 228"/>
                <a:gd name="T6" fmla="*/ 2147483647 w 240"/>
                <a:gd name="T7" fmla="*/ 2147483647 h 228"/>
                <a:gd name="T8" fmla="*/ 2147483647 w 240"/>
                <a:gd name="T9" fmla="*/ 2147483647 h 228"/>
                <a:gd name="T10" fmla="*/ 2147483647 w 240"/>
                <a:gd name="T11" fmla="*/ 2147483647 h 228"/>
                <a:gd name="T12" fmla="*/ 2147483647 w 240"/>
                <a:gd name="T13" fmla="*/ 2147483647 h 228"/>
                <a:gd name="T14" fmla="*/ 2147483647 w 240"/>
                <a:gd name="T15" fmla="*/ 2147483647 h 228"/>
                <a:gd name="T16" fmla="*/ 2147483647 w 240"/>
                <a:gd name="T17" fmla="*/ 2147483647 h 228"/>
                <a:gd name="T18" fmla="*/ 2147483647 w 240"/>
                <a:gd name="T19" fmla="*/ 2147483647 h 228"/>
                <a:gd name="T20" fmla="*/ 2147483647 w 240"/>
                <a:gd name="T21" fmla="*/ 2147483647 h 228"/>
                <a:gd name="T22" fmla="*/ 2147483647 w 240"/>
                <a:gd name="T23" fmla="*/ 2147483647 h 228"/>
                <a:gd name="T24" fmla="*/ 2147483647 w 240"/>
                <a:gd name="T25" fmla="*/ 2147483647 h 228"/>
                <a:gd name="T26" fmla="*/ 2147483647 w 240"/>
                <a:gd name="T27" fmla="*/ 2147483647 h 228"/>
                <a:gd name="T28" fmla="*/ 2147483647 w 240"/>
                <a:gd name="T29" fmla="*/ 2147483647 h 228"/>
                <a:gd name="T30" fmla="*/ 2147483647 w 240"/>
                <a:gd name="T31" fmla="*/ 0 h 228"/>
                <a:gd name="T32" fmla="*/ 2147483647 w 240"/>
                <a:gd name="T33" fmla="*/ 2147483647 h 228"/>
                <a:gd name="T34" fmla="*/ 2147483647 w 240"/>
                <a:gd name="T35" fmla="*/ 2147483647 h 228"/>
                <a:gd name="T36" fmla="*/ 0 w 240"/>
                <a:gd name="T37" fmla="*/ 2147483647 h 228"/>
                <a:gd name="T38" fmla="*/ 2147483647 w 240"/>
                <a:gd name="T39" fmla="*/ 2147483647 h 228"/>
                <a:gd name="T40" fmla="*/ 2147483647 w 240"/>
                <a:gd name="T41" fmla="*/ 2147483647 h 228"/>
                <a:gd name="T42" fmla="*/ 2147483647 w 240"/>
                <a:gd name="T43" fmla="*/ 2147483647 h 228"/>
                <a:gd name="T44" fmla="*/ 2147483647 w 240"/>
                <a:gd name="T45" fmla="*/ 2147483647 h 228"/>
                <a:gd name="T46" fmla="*/ 2147483647 w 240"/>
                <a:gd name="T47" fmla="*/ 2147483647 h 228"/>
                <a:gd name="T48" fmla="*/ 2147483647 w 240"/>
                <a:gd name="T49" fmla="*/ 2147483647 h 228"/>
                <a:gd name="T50" fmla="*/ 2147483647 w 240"/>
                <a:gd name="T51" fmla="*/ 2147483647 h 228"/>
                <a:gd name="T52" fmla="*/ 2147483647 w 240"/>
                <a:gd name="T53" fmla="*/ 2147483647 h 228"/>
                <a:gd name="T54" fmla="*/ 2147483647 w 240"/>
                <a:gd name="T55" fmla="*/ 2147483647 h 228"/>
                <a:gd name="T56" fmla="*/ 2147483647 w 240"/>
                <a:gd name="T57" fmla="*/ 2147483647 h 228"/>
                <a:gd name="T58" fmla="*/ 2147483647 w 240"/>
                <a:gd name="T59" fmla="*/ 2147483647 h 228"/>
                <a:gd name="T60" fmla="*/ 2147483647 w 240"/>
                <a:gd name="T61" fmla="*/ 2147483647 h 228"/>
                <a:gd name="T62" fmla="*/ 2147483647 w 240"/>
                <a:gd name="T63" fmla="*/ 2147483647 h 228"/>
                <a:gd name="T64" fmla="*/ 2147483647 w 240"/>
                <a:gd name="T65" fmla="*/ 2147483647 h 228"/>
                <a:gd name="T66" fmla="*/ 2147483647 w 240"/>
                <a:gd name="T67" fmla="*/ 2147483647 h 228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40"/>
                <a:gd name="T103" fmla="*/ 0 h 228"/>
                <a:gd name="T104" fmla="*/ 240 w 240"/>
                <a:gd name="T105" fmla="*/ 228 h 228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40" h="228">
                  <a:moveTo>
                    <a:pt x="210" y="198"/>
                  </a:moveTo>
                  <a:lnTo>
                    <a:pt x="216" y="198"/>
                  </a:lnTo>
                  <a:lnTo>
                    <a:pt x="234" y="180"/>
                  </a:lnTo>
                  <a:lnTo>
                    <a:pt x="228" y="174"/>
                  </a:lnTo>
                  <a:lnTo>
                    <a:pt x="210" y="174"/>
                  </a:lnTo>
                  <a:lnTo>
                    <a:pt x="210" y="168"/>
                  </a:lnTo>
                  <a:lnTo>
                    <a:pt x="204" y="162"/>
                  </a:lnTo>
                  <a:lnTo>
                    <a:pt x="204" y="144"/>
                  </a:lnTo>
                  <a:lnTo>
                    <a:pt x="210" y="138"/>
                  </a:lnTo>
                  <a:lnTo>
                    <a:pt x="222" y="138"/>
                  </a:lnTo>
                  <a:lnTo>
                    <a:pt x="228" y="132"/>
                  </a:lnTo>
                  <a:lnTo>
                    <a:pt x="240" y="132"/>
                  </a:lnTo>
                  <a:lnTo>
                    <a:pt x="228" y="126"/>
                  </a:lnTo>
                  <a:lnTo>
                    <a:pt x="210" y="108"/>
                  </a:lnTo>
                  <a:lnTo>
                    <a:pt x="198" y="84"/>
                  </a:lnTo>
                  <a:lnTo>
                    <a:pt x="192" y="78"/>
                  </a:lnTo>
                  <a:lnTo>
                    <a:pt x="186" y="66"/>
                  </a:lnTo>
                  <a:lnTo>
                    <a:pt x="180" y="60"/>
                  </a:lnTo>
                  <a:lnTo>
                    <a:pt x="174" y="36"/>
                  </a:lnTo>
                  <a:lnTo>
                    <a:pt x="138" y="36"/>
                  </a:lnTo>
                  <a:lnTo>
                    <a:pt x="126" y="24"/>
                  </a:lnTo>
                  <a:lnTo>
                    <a:pt x="126" y="18"/>
                  </a:lnTo>
                  <a:lnTo>
                    <a:pt x="120" y="18"/>
                  </a:lnTo>
                  <a:lnTo>
                    <a:pt x="114" y="12"/>
                  </a:lnTo>
                  <a:lnTo>
                    <a:pt x="84" y="12"/>
                  </a:lnTo>
                  <a:lnTo>
                    <a:pt x="84" y="18"/>
                  </a:lnTo>
                  <a:lnTo>
                    <a:pt x="78" y="18"/>
                  </a:lnTo>
                  <a:lnTo>
                    <a:pt x="72" y="12"/>
                  </a:lnTo>
                  <a:lnTo>
                    <a:pt x="60" y="6"/>
                  </a:lnTo>
                  <a:lnTo>
                    <a:pt x="48" y="6"/>
                  </a:lnTo>
                  <a:lnTo>
                    <a:pt x="42" y="0"/>
                  </a:lnTo>
                  <a:lnTo>
                    <a:pt x="24" y="0"/>
                  </a:lnTo>
                  <a:lnTo>
                    <a:pt x="6" y="30"/>
                  </a:lnTo>
                  <a:lnTo>
                    <a:pt x="18" y="42"/>
                  </a:lnTo>
                  <a:lnTo>
                    <a:pt x="24" y="42"/>
                  </a:lnTo>
                  <a:lnTo>
                    <a:pt x="24" y="48"/>
                  </a:lnTo>
                  <a:lnTo>
                    <a:pt x="6" y="66"/>
                  </a:lnTo>
                  <a:lnTo>
                    <a:pt x="0" y="78"/>
                  </a:lnTo>
                  <a:lnTo>
                    <a:pt x="6" y="90"/>
                  </a:lnTo>
                  <a:lnTo>
                    <a:pt x="18" y="102"/>
                  </a:lnTo>
                  <a:lnTo>
                    <a:pt x="30" y="108"/>
                  </a:lnTo>
                  <a:lnTo>
                    <a:pt x="42" y="108"/>
                  </a:lnTo>
                  <a:lnTo>
                    <a:pt x="60" y="126"/>
                  </a:lnTo>
                  <a:lnTo>
                    <a:pt x="72" y="126"/>
                  </a:lnTo>
                  <a:lnTo>
                    <a:pt x="72" y="102"/>
                  </a:lnTo>
                  <a:lnTo>
                    <a:pt x="66" y="96"/>
                  </a:lnTo>
                  <a:lnTo>
                    <a:pt x="54" y="90"/>
                  </a:lnTo>
                  <a:lnTo>
                    <a:pt x="42" y="78"/>
                  </a:lnTo>
                  <a:lnTo>
                    <a:pt x="42" y="72"/>
                  </a:lnTo>
                  <a:lnTo>
                    <a:pt x="48" y="72"/>
                  </a:lnTo>
                  <a:lnTo>
                    <a:pt x="60" y="78"/>
                  </a:lnTo>
                  <a:lnTo>
                    <a:pt x="66" y="84"/>
                  </a:lnTo>
                  <a:lnTo>
                    <a:pt x="90" y="96"/>
                  </a:lnTo>
                  <a:lnTo>
                    <a:pt x="96" y="102"/>
                  </a:lnTo>
                  <a:lnTo>
                    <a:pt x="96" y="132"/>
                  </a:lnTo>
                  <a:lnTo>
                    <a:pt x="114" y="132"/>
                  </a:lnTo>
                  <a:lnTo>
                    <a:pt x="126" y="138"/>
                  </a:lnTo>
                  <a:lnTo>
                    <a:pt x="138" y="138"/>
                  </a:lnTo>
                  <a:lnTo>
                    <a:pt x="156" y="180"/>
                  </a:lnTo>
                  <a:lnTo>
                    <a:pt x="150" y="186"/>
                  </a:lnTo>
                  <a:lnTo>
                    <a:pt x="150" y="198"/>
                  </a:lnTo>
                  <a:lnTo>
                    <a:pt x="168" y="216"/>
                  </a:lnTo>
                  <a:lnTo>
                    <a:pt x="180" y="222"/>
                  </a:lnTo>
                  <a:lnTo>
                    <a:pt x="192" y="222"/>
                  </a:lnTo>
                  <a:lnTo>
                    <a:pt x="174" y="198"/>
                  </a:lnTo>
                  <a:lnTo>
                    <a:pt x="204" y="228"/>
                  </a:lnTo>
                  <a:lnTo>
                    <a:pt x="210" y="222"/>
                  </a:lnTo>
                  <a:lnTo>
                    <a:pt x="210" y="198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84" name="Canada" descr="© INSCALE GmbH, 05.05.2010&#10;http://www.presentationload.com/">
              <a:extLst>
                <a:ext uri="{FF2B5EF4-FFF2-40B4-BE49-F238E27FC236}">
                  <a16:creationId xmlns:a16="http://schemas.microsoft.com/office/drawing/2014/main" id="{A7D544BA-8DAA-4E12-A447-D78D5D8C0982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049198" y="1708179"/>
              <a:ext cx="2469412" cy="1295350"/>
            </a:xfrm>
            <a:custGeom>
              <a:avLst/>
              <a:gdLst>
                <a:gd name="T0" fmla="*/ 2147483647 w 5574"/>
                <a:gd name="T1" fmla="*/ 2147483647 h 2886"/>
                <a:gd name="T2" fmla="*/ 2147483647 w 5574"/>
                <a:gd name="T3" fmla="*/ 2147483647 h 2886"/>
                <a:gd name="T4" fmla="*/ 2147483647 w 5574"/>
                <a:gd name="T5" fmla="*/ 2147483647 h 2886"/>
                <a:gd name="T6" fmla="*/ 2147483647 w 5574"/>
                <a:gd name="T7" fmla="*/ 2147483647 h 2886"/>
                <a:gd name="T8" fmla="*/ 2147483647 w 5574"/>
                <a:gd name="T9" fmla="*/ 2147483647 h 2886"/>
                <a:gd name="T10" fmla="*/ 2147483647 w 5574"/>
                <a:gd name="T11" fmla="*/ 2147483647 h 2886"/>
                <a:gd name="T12" fmla="*/ 2147483647 w 5574"/>
                <a:gd name="T13" fmla="*/ 2147483647 h 2886"/>
                <a:gd name="T14" fmla="*/ 2147483647 w 5574"/>
                <a:gd name="T15" fmla="*/ 2147483647 h 2886"/>
                <a:gd name="T16" fmla="*/ 2147483647 w 5574"/>
                <a:gd name="T17" fmla="*/ 2147483647 h 2886"/>
                <a:gd name="T18" fmla="*/ 2147483647 w 5574"/>
                <a:gd name="T19" fmla="*/ 2147483647 h 2886"/>
                <a:gd name="T20" fmla="*/ 2147483647 w 5574"/>
                <a:gd name="T21" fmla="*/ 2147483647 h 2886"/>
                <a:gd name="T22" fmla="*/ 2147483647 w 5574"/>
                <a:gd name="T23" fmla="*/ 2147483647 h 2886"/>
                <a:gd name="T24" fmla="*/ 2147483647 w 5574"/>
                <a:gd name="T25" fmla="*/ 2147483647 h 2886"/>
                <a:gd name="T26" fmla="*/ 2147483647 w 5574"/>
                <a:gd name="T27" fmla="*/ 2147483647 h 2886"/>
                <a:gd name="T28" fmla="*/ 2147483647 w 5574"/>
                <a:gd name="T29" fmla="*/ 2147483647 h 2886"/>
                <a:gd name="T30" fmla="*/ 2147483647 w 5574"/>
                <a:gd name="T31" fmla="*/ 2147483647 h 2886"/>
                <a:gd name="T32" fmla="*/ 2147483647 w 5574"/>
                <a:gd name="T33" fmla="*/ 2147483647 h 2886"/>
                <a:gd name="T34" fmla="*/ 2147483647 w 5574"/>
                <a:gd name="T35" fmla="*/ 2147483647 h 2886"/>
                <a:gd name="T36" fmla="*/ 2147483647 w 5574"/>
                <a:gd name="T37" fmla="*/ 2147483647 h 2886"/>
                <a:gd name="T38" fmla="*/ 2147483647 w 5574"/>
                <a:gd name="T39" fmla="*/ 2147483647 h 2886"/>
                <a:gd name="T40" fmla="*/ 2147483647 w 5574"/>
                <a:gd name="T41" fmla="*/ 2147483647 h 2886"/>
                <a:gd name="T42" fmla="*/ 2147483647 w 5574"/>
                <a:gd name="T43" fmla="*/ 2147483647 h 2886"/>
                <a:gd name="T44" fmla="*/ 2147483647 w 5574"/>
                <a:gd name="T45" fmla="*/ 2147483647 h 2886"/>
                <a:gd name="T46" fmla="*/ 2147483647 w 5574"/>
                <a:gd name="T47" fmla="*/ 2147483647 h 2886"/>
                <a:gd name="T48" fmla="*/ 2147483647 w 5574"/>
                <a:gd name="T49" fmla="*/ 2147483647 h 2886"/>
                <a:gd name="T50" fmla="*/ 2147483647 w 5574"/>
                <a:gd name="T51" fmla="*/ 2147483647 h 2886"/>
                <a:gd name="T52" fmla="*/ 2147483647 w 5574"/>
                <a:gd name="T53" fmla="*/ 2147483647 h 2886"/>
                <a:gd name="T54" fmla="*/ 2147483647 w 5574"/>
                <a:gd name="T55" fmla="*/ 2147483647 h 2886"/>
                <a:gd name="T56" fmla="*/ 2147483647 w 5574"/>
                <a:gd name="T57" fmla="*/ 2147483647 h 2886"/>
                <a:gd name="T58" fmla="*/ 2147483647 w 5574"/>
                <a:gd name="T59" fmla="*/ 2147483647 h 2886"/>
                <a:gd name="T60" fmla="*/ 2147483647 w 5574"/>
                <a:gd name="T61" fmla="*/ 2147483647 h 2886"/>
                <a:gd name="T62" fmla="*/ 2147483647 w 5574"/>
                <a:gd name="T63" fmla="*/ 2147483647 h 2886"/>
                <a:gd name="T64" fmla="*/ 2147483647 w 5574"/>
                <a:gd name="T65" fmla="*/ 2147483647 h 2886"/>
                <a:gd name="T66" fmla="*/ 2147483647 w 5574"/>
                <a:gd name="T67" fmla="*/ 2147483647 h 2886"/>
                <a:gd name="T68" fmla="*/ 2147483647 w 5574"/>
                <a:gd name="T69" fmla="*/ 2147483647 h 2886"/>
                <a:gd name="T70" fmla="*/ 2147483647 w 5574"/>
                <a:gd name="T71" fmla="*/ 2147483647 h 2886"/>
                <a:gd name="T72" fmla="*/ 2147483647 w 5574"/>
                <a:gd name="T73" fmla="*/ 2147483647 h 2886"/>
                <a:gd name="T74" fmla="*/ 2147483647 w 5574"/>
                <a:gd name="T75" fmla="*/ 2147483647 h 2886"/>
                <a:gd name="T76" fmla="*/ 2147483647 w 5574"/>
                <a:gd name="T77" fmla="*/ 2147483647 h 2886"/>
                <a:gd name="T78" fmla="*/ 2147483647 w 5574"/>
                <a:gd name="T79" fmla="*/ 2147483647 h 2886"/>
                <a:gd name="T80" fmla="*/ 2147483647 w 5574"/>
                <a:gd name="T81" fmla="*/ 2147483647 h 2886"/>
                <a:gd name="T82" fmla="*/ 2147483647 w 5574"/>
                <a:gd name="T83" fmla="*/ 2147483647 h 2886"/>
                <a:gd name="T84" fmla="*/ 2147483647 w 5574"/>
                <a:gd name="T85" fmla="*/ 2147483647 h 2886"/>
                <a:gd name="T86" fmla="*/ 2147483647 w 5574"/>
                <a:gd name="T87" fmla="*/ 2147483647 h 2886"/>
                <a:gd name="T88" fmla="*/ 2147483647 w 5574"/>
                <a:gd name="T89" fmla="*/ 2147483647 h 2886"/>
                <a:gd name="T90" fmla="*/ 2147483647 w 5574"/>
                <a:gd name="T91" fmla="*/ 2147483647 h 2886"/>
                <a:gd name="T92" fmla="*/ 2147483647 w 5574"/>
                <a:gd name="T93" fmla="*/ 2147483647 h 2886"/>
                <a:gd name="T94" fmla="*/ 2147483647 w 5574"/>
                <a:gd name="T95" fmla="*/ 2147483647 h 2886"/>
                <a:gd name="T96" fmla="*/ 2147483647 w 5574"/>
                <a:gd name="T97" fmla="*/ 2147483647 h 2886"/>
                <a:gd name="T98" fmla="*/ 2147483647 w 5574"/>
                <a:gd name="T99" fmla="*/ 2147483647 h 2886"/>
                <a:gd name="T100" fmla="*/ 2147483647 w 5574"/>
                <a:gd name="T101" fmla="*/ 2147483647 h 2886"/>
                <a:gd name="T102" fmla="*/ 2147483647 w 5574"/>
                <a:gd name="T103" fmla="*/ 2147483647 h 2886"/>
                <a:gd name="T104" fmla="*/ 2147483647 w 5574"/>
                <a:gd name="T105" fmla="*/ 2147483647 h 2886"/>
                <a:gd name="T106" fmla="*/ 2147483647 w 5574"/>
                <a:gd name="T107" fmla="*/ 2147483647 h 2886"/>
                <a:gd name="T108" fmla="*/ 2147483647 w 5574"/>
                <a:gd name="T109" fmla="*/ 2147483647 h 2886"/>
                <a:gd name="T110" fmla="*/ 2147483647 w 5574"/>
                <a:gd name="T111" fmla="*/ 2147483647 h 2886"/>
                <a:gd name="T112" fmla="*/ 2147483647 w 5574"/>
                <a:gd name="T113" fmla="*/ 2147483647 h 2886"/>
                <a:gd name="T114" fmla="*/ 2147483647 w 5574"/>
                <a:gd name="T115" fmla="*/ 2147483647 h 2886"/>
                <a:gd name="T116" fmla="*/ 2147483647 w 5574"/>
                <a:gd name="T117" fmla="*/ 2147483647 h 2886"/>
                <a:gd name="T118" fmla="*/ 2147483647 w 5574"/>
                <a:gd name="T119" fmla="*/ 2147483647 h 2886"/>
                <a:gd name="T120" fmla="*/ 2147483647 w 5574"/>
                <a:gd name="T121" fmla="*/ 2147483647 h 2886"/>
                <a:gd name="T122" fmla="*/ 2147483647 w 5574"/>
                <a:gd name="T123" fmla="*/ 2147483647 h 2886"/>
                <a:gd name="T124" fmla="*/ 2147483647 w 5574"/>
                <a:gd name="T125" fmla="*/ 2147483647 h 288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5574"/>
                <a:gd name="T190" fmla="*/ 0 h 2886"/>
                <a:gd name="T191" fmla="*/ 5574 w 5574"/>
                <a:gd name="T192" fmla="*/ 2886 h 288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5574" h="2886">
                  <a:moveTo>
                    <a:pt x="3114" y="252"/>
                  </a:moveTo>
                  <a:lnTo>
                    <a:pt x="3138" y="252"/>
                  </a:lnTo>
                  <a:lnTo>
                    <a:pt x="3150" y="258"/>
                  </a:lnTo>
                  <a:lnTo>
                    <a:pt x="3168" y="258"/>
                  </a:lnTo>
                  <a:lnTo>
                    <a:pt x="3174" y="252"/>
                  </a:lnTo>
                  <a:lnTo>
                    <a:pt x="3174" y="246"/>
                  </a:lnTo>
                  <a:lnTo>
                    <a:pt x="3168" y="234"/>
                  </a:lnTo>
                  <a:lnTo>
                    <a:pt x="3156" y="228"/>
                  </a:lnTo>
                  <a:lnTo>
                    <a:pt x="3108" y="228"/>
                  </a:lnTo>
                  <a:lnTo>
                    <a:pt x="3066" y="234"/>
                  </a:lnTo>
                  <a:lnTo>
                    <a:pt x="3036" y="246"/>
                  </a:lnTo>
                  <a:lnTo>
                    <a:pt x="3018" y="246"/>
                  </a:lnTo>
                  <a:lnTo>
                    <a:pt x="3060" y="246"/>
                  </a:lnTo>
                  <a:lnTo>
                    <a:pt x="3096" y="252"/>
                  </a:lnTo>
                  <a:lnTo>
                    <a:pt x="3114" y="252"/>
                  </a:lnTo>
                  <a:close/>
                  <a:moveTo>
                    <a:pt x="2988" y="318"/>
                  </a:moveTo>
                  <a:lnTo>
                    <a:pt x="3036" y="318"/>
                  </a:lnTo>
                  <a:lnTo>
                    <a:pt x="3048" y="312"/>
                  </a:lnTo>
                  <a:lnTo>
                    <a:pt x="3060" y="312"/>
                  </a:lnTo>
                  <a:lnTo>
                    <a:pt x="3072" y="300"/>
                  </a:lnTo>
                  <a:lnTo>
                    <a:pt x="3072" y="294"/>
                  </a:lnTo>
                  <a:lnTo>
                    <a:pt x="3066" y="282"/>
                  </a:lnTo>
                  <a:lnTo>
                    <a:pt x="3138" y="270"/>
                  </a:lnTo>
                  <a:lnTo>
                    <a:pt x="3120" y="264"/>
                  </a:lnTo>
                  <a:lnTo>
                    <a:pt x="3054" y="264"/>
                  </a:lnTo>
                  <a:lnTo>
                    <a:pt x="3042" y="276"/>
                  </a:lnTo>
                  <a:lnTo>
                    <a:pt x="3030" y="276"/>
                  </a:lnTo>
                  <a:lnTo>
                    <a:pt x="2994" y="270"/>
                  </a:lnTo>
                  <a:lnTo>
                    <a:pt x="2958" y="270"/>
                  </a:lnTo>
                  <a:lnTo>
                    <a:pt x="2940" y="282"/>
                  </a:lnTo>
                  <a:lnTo>
                    <a:pt x="2940" y="294"/>
                  </a:lnTo>
                  <a:lnTo>
                    <a:pt x="2946" y="300"/>
                  </a:lnTo>
                  <a:lnTo>
                    <a:pt x="2970" y="312"/>
                  </a:lnTo>
                  <a:lnTo>
                    <a:pt x="2976" y="318"/>
                  </a:lnTo>
                  <a:lnTo>
                    <a:pt x="2988" y="318"/>
                  </a:lnTo>
                  <a:close/>
                  <a:moveTo>
                    <a:pt x="2682" y="384"/>
                  </a:moveTo>
                  <a:lnTo>
                    <a:pt x="2628" y="408"/>
                  </a:lnTo>
                  <a:lnTo>
                    <a:pt x="2634" y="408"/>
                  </a:lnTo>
                  <a:lnTo>
                    <a:pt x="2646" y="414"/>
                  </a:lnTo>
                  <a:lnTo>
                    <a:pt x="2652" y="414"/>
                  </a:lnTo>
                  <a:lnTo>
                    <a:pt x="2658" y="420"/>
                  </a:lnTo>
                  <a:lnTo>
                    <a:pt x="2658" y="426"/>
                  </a:lnTo>
                  <a:lnTo>
                    <a:pt x="2622" y="426"/>
                  </a:lnTo>
                  <a:lnTo>
                    <a:pt x="2586" y="432"/>
                  </a:lnTo>
                  <a:lnTo>
                    <a:pt x="2556" y="438"/>
                  </a:lnTo>
                  <a:lnTo>
                    <a:pt x="2544" y="438"/>
                  </a:lnTo>
                  <a:lnTo>
                    <a:pt x="2520" y="456"/>
                  </a:lnTo>
                  <a:lnTo>
                    <a:pt x="2580" y="450"/>
                  </a:lnTo>
                  <a:lnTo>
                    <a:pt x="2586" y="450"/>
                  </a:lnTo>
                  <a:lnTo>
                    <a:pt x="2592" y="456"/>
                  </a:lnTo>
                  <a:lnTo>
                    <a:pt x="2610" y="456"/>
                  </a:lnTo>
                  <a:lnTo>
                    <a:pt x="2628" y="462"/>
                  </a:lnTo>
                  <a:lnTo>
                    <a:pt x="2658" y="462"/>
                  </a:lnTo>
                  <a:lnTo>
                    <a:pt x="2694" y="450"/>
                  </a:lnTo>
                  <a:lnTo>
                    <a:pt x="2730" y="444"/>
                  </a:lnTo>
                  <a:lnTo>
                    <a:pt x="2742" y="438"/>
                  </a:lnTo>
                  <a:lnTo>
                    <a:pt x="2742" y="450"/>
                  </a:lnTo>
                  <a:lnTo>
                    <a:pt x="2760" y="450"/>
                  </a:lnTo>
                  <a:lnTo>
                    <a:pt x="2796" y="444"/>
                  </a:lnTo>
                  <a:lnTo>
                    <a:pt x="2856" y="444"/>
                  </a:lnTo>
                  <a:lnTo>
                    <a:pt x="2850" y="444"/>
                  </a:lnTo>
                  <a:lnTo>
                    <a:pt x="2844" y="450"/>
                  </a:lnTo>
                  <a:lnTo>
                    <a:pt x="2832" y="450"/>
                  </a:lnTo>
                  <a:lnTo>
                    <a:pt x="2790" y="456"/>
                  </a:lnTo>
                  <a:lnTo>
                    <a:pt x="2730" y="468"/>
                  </a:lnTo>
                  <a:lnTo>
                    <a:pt x="2706" y="468"/>
                  </a:lnTo>
                  <a:lnTo>
                    <a:pt x="2688" y="474"/>
                  </a:lnTo>
                  <a:lnTo>
                    <a:pt x="2670" y="474"/>
                  </a:lnTo>
                  <a:lnTo>
                    <a:pt x="2652" y="480"/>
                  </a:lnTo>
                  <a:lnTo>
                    <a:pt x="2646" y="486"/>
                  </a:lnTo>
                  <a:lnTo>
                    <a:pt x="2640" y="486"/>
                  </a:lnTo>
                  <a:lnTo>
                    <a:pt x="2658" y="486"/>
                  </a:lnTo>
                  <a:lnTo>
                    <a:pt x="2694" y="492"/>
                  </a:lnTo>
                  <a:lnTo>
                    <a:pt x="2760" y="498"/>
                  </a:lnTo>
                  <a:lnTo>
                    <a:pt x="2808" y="492"/>
                  </a:lnTo>
                  <a:lnTo>
                    <a:pt x="2850" y="480"/>
                  </a:lnTo>
                  <a:lnTo>
                    <a:pt x="2874" y="474"/>
                  </a:lnTo>
                  <a:lnTo>
                    <a:pt x="2886" y="468"/>
                  </a:lnTo>
                  <a:lnTo>
                    <a:pt x="2958" y="450"/>
                  </a:lnTo>
                  <a:lnTo>
                    <a:pt x="3000" y="450"/>
                  </a:lnTo>
                  <a:lnTo>
                    <a:pt x="3054" y="444"/>
                  </a:lnTo>
                  <a:lnTo>
                    <a:pt x="3096" y="438"/>
                  </a:lnTo>
                  <a:lnTo>
                    <a:pt x="3120" y="432"/>
                  </a:lnTo>
                  <a:lnTo>
                    <a:pt x="3138" y="420"/>
                  </a:lnTo>
                  <a:lnTo>
                    <a:pt x="3156" y="414"/>
                  </a:lnTo>
                  <a:lnTo>
                    <a:pt x="3168" y="408"/>
                  </a:lnTo>
                  <a:lnTo>
                    <a:pt x="3168" y="396"/>
                  </a:lnTo>
                  <a:lnTo>
                    <a:pt x="3156" y="384"/>
                  </a:lnTo>
                  <a:lnTo>
                    <a:pt x="3144" y="378"/>
                  </a:lnTo>
                  <a:lnTo>
                    <a:pt x="3120" y="378"/>
                  </a:lnTo>
                  <a:lnTo>
                    <a:pt x="3114" y="384"/>
                  </a:lnTo>
                  <a:lnTo>
                    <a:pt x="3108" y="384"/>
                  </a:lnTo>
                  <a:lnTo>
                    <a:pt x="3108" y="396"/>
                  </a:lnTo>
                  <a:lnTo>
                    <a:pt x="3072" y="396"/>
                  </a:lnTo>
                  <a:lnTo>
                    <a:pt x="3078" y="390"/>
                  </a:lnTo>
                  <a:lnTo>
                    <a:pt x="3078" y="378"/>
                  </a:lnTo>
                  <a:lnTo>
                    <a:pt x="3102" y="354"/>
                  </a:lnTo>
                  <a:lnTo>
                    <a:pt x="3102" y="342"/>
                  </a:lnTo>
                  <a:lnTo>
                    <a:pt x="3096" y="342"/>
                  </a:lnTo>
                  <a:lnTo>
                    <a:pt x="3054" y="348"/>
                  </a:lnTo>
                  <a:lnTo>
                    <a:pt x="2988" y="372"/>
                  </a:lnTo>
                  <a:lnTo>
                    <a:pt x="2976" y="378"/>
                  </a:lnTo>
                  <a:lnTo>
                    <a:pt x="3024" y="378"/>
                  </a:lnTo>
                  <a:lnTo>
                    <a:pt x="3018" y="408"/>
                  </a:lnTo>
                  <a:lnTo>
                    <a:pt x="2898" y="420"/>
                  </a:lnTo>
                  <a:lnTo>
                    <a:pt x="2898" y="414"/>
                  </a:lnTo>
                  <a:lnTo>
                    <a:pt x="2892" y="408"/>
                  </a:lnTo>
                  <a:lnTo>
                    <a:pt x="2892" y="372"/>
                  </a:lnTo>
                  <a:lnTo>
                    <a:pt x="2886" y="366"/>
                  </a:lnTo>
                  <a:lnTo>
                    <a:pt x="2874" y="366"/>
                  </a:lnTo>
                  <a:lnTo>
                    <a:pt x="2856" y="360"/>
                  </a:lnTo>
                  <a:lnTo>
                    <a:pt x="2814" y="360"/>
                  </a:lnTo>
                  <a:lnTo>
                    <a:pt x="2682" y="384"/>
                  </a:lnTo>
                  <a:close/>
                  <a:moveTo>
                    <a:pt x="2832" y="342"/>
                  </a:moveTo>
                  <a:lnTo>
                    <a:pt x="2844" y="330"/>
                  </a:lnTo>
                  <a:lnTo>
                    <a:pt x="2844" y="318"/>
                  </a:lnTo>
                  <a:lnTo>
                    <a:pt x="2838" y="312"/>
                  </a:lnTo>
                  <a:lnTo>
                    <a:pt x="2814" y="312"/>
                  </a:lnTo>
                  <a:lnTo>
                    <a:pt x="2802" y="318"/>
                  </a:lnTo>
                  <a:lnTo>
                    <a:pt x="2796" y="324"/>
                  </a:lnTo>
                  <a:lnTo>
                    <a:pt x="2796" y="330"/>
                  </a:lnTo>
                  <a:lnTo>
                    <a:pt x="2802" y="336"/>
                  </a:lnTo>
                  <a:lnTo>
                    <a:pt x="2814" y="336"/>
                  </a:lnTo>
                  <a:lnTo>
                    <a:pt x="2820" y="342"/>
                  </a:lnTo>
                  <a:lnTo>
                    <a:pt x="2832" y="342"/>
                  </a:lnTo>
                  <a:close/>
                  <a:moveTo>
                    <a:pt x="3012" y="564"/>
                  </a:moveTo>
                  <a:lnTo>
                    <a:pt x="2988" y="540"/>
                  </a:lnTo>
                  <a:lnTo>
                    <a:pt x="2958" y="540"/>
                  </a:lnTo>
                  <a:lnTo>
                    <a:pt x="2952" y="534"/>
                  </a:lnTo>
                  <a:lnTo>
                    <a:pt x="2946" y="534"/>
                  </a:lnTo>
                  <a:lnTo>
                    <a:pt x="2934" y="528"/>
                  </a:lnTo>
                  <a:lnTo>
                    <a:pt x="2916" y="528"/>
                  </a:lnTo>
                  <a:lnTo>
                    <a:pt x="2898" y="534"/>
                  </a:lnTo>
                  <a:lnTo>
                    <a:pt x="2892" y="540"/>
                  </a:lnTo>
                  <a:lnTo>
                    <a:pt x="2892" y="552"/>
                  </a:lnTo>
                  <a:lnTo>
                    <a:pt x="2928" y="570"/>
                  </a:lnTo>
                  <a:lnTo>
                    <a:pt x="2934" y="576"/>
                  </a:lnTo>
                  <a:lnTo>
                    <a:pt x="2946" y="582"/>
                  </a:lnTo>
                  <a:lnTo>
                    <a:pt x="3012" y="564"/>
                  </a:lnTo>
                  <a:close/>
                  <a:moveTo>
                    <a:pt x="2460" y="414"/>
                  </a:moveTo>
                  <a:lnTo>
                    <a:pt x="2442" y="420"/>
                  </a:lnTo>
                  <a:lnTo>
                    <a:pt x="2430" y="426"/>
                  </a:lnTo>
                  <a:lnTo>
                    <a:pt x="2430" y="438"/>
                  </a:lnTo>
                  <a:lnTo>
                    <a:pt x="2442" y="438"/>
                  </a:lnTo>
                  <a:lnTo>
                    <a:pt x="2472" y="432"/>
                  </a:lnTo>
                  <a:lnTo>
                    <a:pt x="2490" y="426"/>
                  </a:lnTo>
                  <a:lnTo>
                    <a:pt x="2502" y="420"/>
                  </a:lnTo>
                  <a:lnTo>
                    <a:pt x="2502" y="414"/>
                  </a:lnTo>
                  <a:lnTo>
                    <a:pt x="2496" y="408"/>
                  </a:lnTo>
                  <a:lnTo>
                    <a:pt x="2484" y="408"/>
                  </a:lnTo>
                  <a:lnTo>
                    <a:pt x="2460" y="414"/>
                  </a:lnTo>
                  <a:close/>
                  <a:moveTo>
                    <a:pt x="2970" y="858"/>
                  </a:moveTo>
                  <a:lnTo>
                    <a:pt x="2988" y="858"/>
                  </a:lnTo>
                  <a:lnTo>
                    <a:pt x="3006" y="864"/>
                  </a:lnTo>
                  <a:lnTo>
                    <a:pt x="3018" y="870"/>
                  </a:lnTo>
                  <a:lnTo>
                    <a:pt x="3036" y="876"/>
                  </a:lnTo>
                  <a:lnTo>
                    <a:pt x="3060" y="882"/>
                  </a:lnTo>
                  <a:lnTo>
                    <a:pt x="3096" y="882"/>
                  </a:lnTo>
                  <a:lnTo>
                    <a:pt x="3126" y="876"/>
                  </a:lnTo>
                  <a:lnTo>
                    <a:pt x="3138" y="876"/>
                  </a:lnTo>
                  <a:lnTo>
                    <a:pt x="3120" y="810"/>
                  </a:lnTo>
                  <a:lnTo>
                    <a:pt x="3018" y="792"/>
                  </a:lnTo>
                  <a:lnTo>
                    <a:pt x="2988" y="828"/>
                  </a:lnTo>
                  <a:lnTo>
                    <a:pt x="2958" y="828"/>
                  </a:lnTo>
                  <a:lnTo>
                    <a:pt x="2952" y="834"/>
                  </a:lnTo>
                  <a:lnTo>
                    <a:pt x="2952" y="846"/>
                  </a:lnTo>
                  <a:lnTo>
                    <a:pt x="2958" y="852"/>
                  </a:lnTo>
                  <a:lnTo>
                    <a:pt x="2970" y="858"/>
                  </a:lnTo>
                  <a:close/>
                  <a:moveTo>
                    <a:pt x="168" y="2034"/>
                  </a:moveTo>
                  <a:lnTo>
                    <a:pt x="168" y="2040"/>
                  </a:lnTo>
                  <a:lnTo>
                    <a:pt x="174" y="2046"/>
                  </a:lnTo>
                  <a:lnTo>
                    <a:pt x="192" y="2046"/>
                  </a:lnTo>
                  <a:lnTo>
                    <a:pt x="186" y="2070"/>
                  </a:lnTo>
                  <a:lnTo>
                    <a:pt x="216" y="2052"/>
                  </a:lnTo>
                  <a:lnTo>
                    <a:pt x="216" y="2028"/>
                  </a:lnTo>
                  <a:lnTo>
                    <a:pt x="174" y="2028"/>
                  </a:lnTo>
                  <a:lnTo>
                    <a:pt x="168" y="2034"/>
                  </a:lnTo>
                  <a:close/>
                  <a:moveTo>
                    <a:pt x="252" y="2298"/>
                  </a:moveTo>
                  <a:lnTo>
                    <a:pt x="252" y="2292"/>
                  </a:lnTo>
                  <a:lnTo>
                    <a:pt x="246" y="2286"/>
                  </a:lnTo>
                  <a:lnTo>
                    <a:pt x="246" y="2268"/>
                  </a:lnTo>
                  <a:lnTo>
                    <a:pt x="252" y="2256"/>
                  </a:lnTo>
                  <a:lnTo>
                    <a:pt x="252" y="2238"/>
                  </a:lnTo>
                  <a:lnTo>
                    <a:pt x="246" y="2226"/>
                  </a:lnTo>
                  <a:lnTo>
                    <a:pt x="228" y="2226"/>
                  </a:lnTo>
                  <a:lnTo>
                    <a:pt x="216" y="2220"/>
                  </a:lnTo>
                  <a:lnTo>
                    <a:pt x="204" y="2220"/>
                  </a:lnTo>
                  <a:lnTo>
                    <a:pt x="192" y="2214"/>
                  </a:lnTo>
                  <a:lnTo>
                    <a:pt x="186" y="2208"/>
                  </a:lnTo>
                  <a:lnTo>
                    <a:pt x="174" y="2202"/>
                  </a:lnTo>
                  <a:lnTo>
                    <a:pt x="150" y="2178"/>
                  </a:lnTo>
                  <a:lnTo>
                    <a:pt x="138" y="2172"/>
                  </a:lnTo>
                  <a:lnTo>
                    <a:pt x="126" y="2172"/>
                  </a:lnTo>
                  <a:lnTo>
                    <a:pt x="102" y="2184"/>
                  </a:lnTo>
                  <a:lnTo>
                    <a:pt x="96" y="2196"/>
                  </a:lnTo>
                  <a:lnTo>
                    <a:pt x="96" y="2202"/>
                  </a:lnTo>
                  <a:lnTo>
                    <a:pt x="108" y="2208"/>
                  </a:lnTo>
                  <a:lnTo>
                    <a:pt x="114" y="2214"/>
                  </a:lnTo>
                  <a:lnTo>
                    <a:pt x="120" y="2214"/>
                  </a:lnTo>
                  <a:lnTo>
                    <a:pt x="132" y="2202"/>
                  </a:lnTo>
                  <a:lnTo>
                    <a:pt x="144" y="2208"/>
                  </a:lnTo>
                  <a:lnTo>
                    <a:pt x="132" y="2220"/>
                  </a:lnTo>
                  <a:lnTo>
                    <a:pt x="120" y="2220"/>
                  </a:lnTo>
                  <a:lnTo>
                    <a:pt x="114" y="2226"/>
                  </a:lnTo>
                  <a:lnTo>
                    <a:pt x="102" y="2232"/>
                  </a:lnTo>
                  <a:lnTo>
                    <a:pt x="102" y="2244"/>
                  </a:lnTo>
                  <a:lnTo>
                    <a:pt x="108" y="2250"/>
                  </a:lnTo>
                  <a:lnTo>
                    <a:pt x="126" y="2250"/>
                  </a:lnTo>
                  <a:lnTo>
                    <a:pt x="138" y="2244"/>
                  </a:lnTo>
                  <a:lnTo>
                    <a:pt x="132" y="2262"/>
                  </a:lnTo>
                  <a:lnTo>
                    <a:pt x="150" y="2262"/>
                  </a:lnTo>
                  <a:lnTo>
                    <a:pt x="132" y="2280"/>
                  </a:lnTo>
                  <a:lnTo>
                    <a:pt x="168" y="2274"/>
                  </a:lnTo>
                  <a:lnTo>
                    <a:pt x="156" y="2280"/>
                  </a:lnTo>
                  <a:lnTo>
                    <a:pt x="144" y="2292"/>
                  </a:lnTo>
                  <a:lnTo>
                    <a:pt x="138" y="2292"/>
                  </a:lnTo>
                  <a:lnTo>
                    <a:pt x="138" y="2298"/>
                  </a:lnTo>
                  <a:lnTo>
                    <a:pt x="150" y="2298"/>
                  </a:lnTo>
                  <a:lnTo>
                    <a:pt x="162" y="2286"/>
                  </a:lnTo>
                  <a:lnTo>
                    <a:pt x="168" y="2286"/>
                  </a:lnTo>
                  <a:lnTo>
                    <a:pt x="174" y="2292"/>
                  </a:lnTo>
                  <a:lnTo>
                    <a:pt x="174" y="2304"/>
                  </a:lnTo>
                  <a:lnTo>
                    <a:pt x="162" y="2316"/>
                  </a:lnTo>
                  <a:lnTo>
                    <a:pt x="162" y="2328"/>
                  </a:lnTo>
                  <a:lnTo>
                    <a:pt x="210" y="2328"/>
                  </a:lnTo>
                  <a:lnTo>
                    <a:pt x="228" y="2316"/>
                  </a:lnTo>
                  <a:lnTo>
                    <a:pt x="210" y="2340"/>
                  </a:lnTo>
                  <a:lnTo>
                    <a:pt x="192" y="2340"/>
                  </a:lnTo>
                  <a:lnTo>
                    <a:pt x="186" y="2346"/>
                  </a:lnTo>
                  <a:lnTo>
                    <a:pt x="186" y="2352"/>
                  </a:lnTo>
                  <a:lnTo>
                    <a:pt x="210" y="2364"/>
                  </a:lnTo>
                  <a:lnTo>
                    <a:pt x="216" y="2364"/>
                  </a:lnTo>
                  <a:lnTo>
                    <a:pt x="228" y="2370"/>
                  </a:lnTo>
                  <a:lnTo>
                    <a:pt x="234" y="2376"/>
                  </a:lnTo>
                  <a:lnTo>
                    <a:pt x="246" y="2376"/>
                  </a:lnTo>
                  <a:lnTo>
                    <a:pt x="258" y="2382"/>
                  </a:lnTo>
                  <a:lnTo>
                    <a:pt x="270" y="2376"/>
                  </a:lnTo>
                  <a:lnTo>
                    <a:pt x="288" y="2358"/>
                  </a:lnTo>
                  <a:lnTo>
                    <a:pt x="294" y="2346"/>
                  </a:lnTo>
                  <a:lnTo>
                    <a:pt x="294" y="2340"/>
                  </a:lnTo>
                  <a:lnTo>
                    <a:pt x="288" y="2334"/>
                  </a:lnTo>
                  <a:lnTo>
                    <a:pt x="282" y="2322"/>
                  </a:lnTo>
                  <a:lnTo>
                    <a:pt x="270" y="2316"/>
                  </a:lnTo>
                  <a:lnTo>
                    <a:pt x="264" y="2304"/>
                  </a:lnTo>
                  <a:lnTo>
                    <a:pt x="252" y="2298"/>
                  </a:lnTo>
                  <a:close/>
                  <a:moveTo>
                    <a:pt x="2304" y="372"/>
                  </a:moveTo>
                  <a:lnTo>
                    <a:pt x="2316" y="372"/>
                  </a:lnTo>
                  <a:lnTo>
                    <a:pt x="2328" y="366"/>
                  </a:lnTo>
                  <a:lnTo>
                    <a:pt x="2376" y="366"/>
                  </a:lnTo>
                  <a:lnTo>
                    <a:pt x="2388" y="378"/>
                  </a:lnTo>
                  <a:lnTo>
                    <a:pt x="2388" y="390"/>
                  </a:lnTo>
                  <a:lnTo>
                    <a:pt x="2424" y="390"/>
                  </a:lnTo>
                  <a:lnTo>
                    <a:pt x="2442" y="384"/>
                  </a:lnTo>
                  <a:lnTo>
                    <a:pt x="2454" y="384"/>
                  </a:lnTo>
                  <a:lnTo>
                    <a:pt x="2466" y="390"/>
                  </a:lnTo>
                  <a:lnTo>
                    <a:pt x="2472" y="396"/>
                  </a:lnTo>
                  <a:lnTo>
                    <a:pt x="2490" y="396"/>
                  </a:lnTo>
                  <a:lnTo>
                    <a:pt x="2514" y="384"/>
                  </a:lnTo>
                  <a:lnTo>
                    <a:pt x="2520" y="372"/>
                  </a:lnTo>
                  <a:lnTo>
                    <a:pt x="2520" y="354"/>
                  </a:lnTo>
                  <a:lnTo>
                    <a:pt x="2550" y="354"/>
                  </a:lnTo>
                  <a:lnTo>
                    <a:pt x="2616" y="336"/>
                  </a:lnTo>
                  <a:lnTo>
                    <a:pt x="2580" y="366"/>
                  </a:lnTo>
                  <a:lnTo>
                    <a:pt x="2634" y="378"/>
                  </a:lnTo>
                  <a:lnTo>
                    <a:pt x="2688" y="354"/>
                  </a:lnTo>
                  <a:lnTo>
                    <a:pt x="2784" y="312"/>
                  </a:lnTo>
                  <a:lnTo>
                    <a:pt x="2778" y="312"/>
                  </a:lnTo>
                  <a:lnTo>
                    <a:pt x="2772" y="306"/>
                  </a:lnTo>
                  <a:lnTo>
                    <a:pt x="2754" y="300"/>
                  </a:lnTo>
                  <a:lnTo>
                    <a:pt x="2736" y="300"/>
                  </a:lnTo>
                  <a:lnTo>
                    <a:pt x="2724" y="294"/>
                  </a:lnTo>
                  <a:lnTo>
                    <a:pt x="2706" y="288"/>
                  </a:lnTo>
                  <a:lnTo>
                    <a:pt x="2676" y="288"/>
                  </a:lnTo>
                  <a:lnTo>
                    <a:pt x="2646" y="282"/>
                  </a:lnTo>
                  <a:lnTo>
                    <a:pt x="2604" y="282"/>
                  </a:lnTo>
                  <a:lnTo>
                    <a:pt x="2526" y="294"/>
                  </a:lnTo>
                  <a:lnTo>
                    <a:pt x="2526" y="318"/>
                  </a:lnTo>
                  <a:lnTo>
                    <a:pt x="2406" y="324"/>
                  </a:lnTo>
                  <a:lnTo>
                    <a:pt x="2400" y="324"/>
                  </a:lnTo>
                  <a:lnTo>
                    <a:pt x="2394" y="318"/>
                  </a:lnTo>
                  <a:lnTo>
                    <a:pt x="2334" y="318"/>
                  </a:lnTo>
                  <a:lnTo>
                    <a:pt x="2322" y="324"/>
                  </a:lnTo>
                  <a:lnTo>
                    <a:pt x="2310" y="324"/>
                  </a:lnTo>
                  <a:lnTo>
                    <a:pt x="2304" y="330"/>
                  </a:lnTo>
                  <a:lnTo>
                    <a:pt x="2304" y="372"/>
                  </a:lnTo>
                  <a:close/>
                  <a:moveTo>
                    <a:pt x="150" y="1980"/>
                  </a:moveTo>
                  <a:lnTo>
                    <a:pt x="162" y="2004"/>
                  </a:lnTo>
                  <a:lnTo>
                    <a:pt x="174" y="2010"/>
                  </a:lnTo>
                  <a:lnTo>
                    <a:pt x="186" y="1980"/>
                  </a:lnTo>
                  <a:lnTo>
                    <a:pt x="180" y="1974"/>
                  </a:lnTo>
                  <a:lnTo>
                    <a:pt x="174" y="1974"/>
                  </a:lnTo>
                  <a:lnTo>
                    <a:pt x="162" y="1968"/>
                  </a:lnTo>
                  <a:lnTo>
                    <a:pt x="156" y="1968"/>
                  </a:lnTo>
                  <a:lnTo>
                    <a:pt x="150" y="1974"/>
                  </a:lnTo>
                  <a:lnTo>
                    <a:pt x="150" y="1980"/>
                  </a:lnTo>
                  <a:close/>
                  <a:moveTo>
                    <a:pt x="126" y="1932"/>
                  </a:moveTo>
                  <a:lnTo>
                    <a:pt x="120" y="1932"/>
                  </a:lnTo>
                  <a:lnTo>
                    <a:pt x="108" y="1938"/>
                  </a:lnTo>
                  <a:lnTo>
                    <a:pt x="96" y="1938"/>
                  </a:lnTo>
                  <a:lnTo>
                    <a:pt x="84" y="1944"/>
                  </a:lnTo>
                  <a:lnTo>
                    <a:pt x="78" y="1944"/>
                  </a:lnTo>
                  <a:lnTo>
                    <a:pt x="78" y="1950"/>
                  </a:lnTo>
                  <a:lnTo>
                    <a:pt x="72" y="1962"/>
                  </a:lnTo>
                  <a:lnTo>
                    <a:pt x="66" y="1968"/>
                  </a:lnTo>
                  <a:lnTo>
                    <a:pt x="48" y="1968"/>
                  </a:lnTo>
                  <a:lnTo>
                    <a:pt x="42" y="1962"/>
                  </a:lnTo>
                  <a:lnTo>
                    <a:pt x="48" y="1956"/>
                  </a:lnTo>
                  <a:lnTo>
                    <a:pt x="60" y="1956"/>
                  </a:lnTo>
                  <a:lnTo>
                    <a:pt x="66" y="1950"/>
                  </a:lnTo>
                  <a:lnTo>
                    <a:pt x="72" y="1950"/>
                  </a:lnTo>
                  <a:lnTo>
                    <a:pt x="78" y="1944"/>
                  </a:lnTo>
                  <a:lnTo>
                    <a:pt x="84" y="1944"/>
                  </a:lnTo>
                  <a:lnTo>
                    <a:pt x="78" y="1938"/>
                  </a:lnTo>
                  <a:lnTo>
                    <a:pt x="54" y="1938"/>
                  </a:lnTo>
                  <a:lnTo>
                    <a:pt x="48" y="1944"/>
                  </a:lnTo>
                  <a:lnTo>
                    <a:pt x="48" y="1932"/>
                  </a:lnTo>
                  <a:lnTo>
                    <a:pt x="36" y="1932"/>
                  </a:lnTo>
                  <a:lnTo>
                    <a:pt x="24" y="1944"/>
                  </a:lnTo>
                  <a:lnTo>
                    <a:pt x="6" y="1980"/>
                  </a:lnTo>
                  <a:lnTo>
                    <a:pt x="6" y="2004"/>
                  </a:lnTo>
                  <a:lnTo>
                    <a:pt x="12" y="2004"/>
                  </a:lnTo>
                  <a:lnTo>
                    <a:pt x="12" y="2010"/>
                  </a:lnTo>
                  <a:lnTo>
                    <a:pt x="18" y="2016"/>
                  </a:lnTo>
                  <a:lnTo>
                    <a:pt x="0" y="2022"/>
                  </a:lnTo>
                  <a:lnTo>
                    <a:pt x="12" y="2076"/>
                  </a:lnTo>
                  <a:lnTo>
                    <a:pt x="12" y="2082"/>
                  </a:lnTo>
                  <a:lnTo>
                    <a:pt x="6" y="2082"/>
                  </a:lnTo>
                  <a:lnTo>
                    <a:pt x="12" y="2088"/>
                  </a:lnTo>
                  <a:lnTo>
                    <a:pt x="12" y="2094"/>
                  </a:lnTo>
                  <a:lnTo>
                    <a:pt x="30" y="2094"/>
                  </a:lnTo>
                  <a:lnTo>
                    <a:pt x="30" y="2070"/>
                  </a:lnTo>
                  <a:lnTo>
                    <a:pt x="24" y="2058"/>
                  </a:lnTo>
                  <a:lnTo>
                    <a:pt x="24" y="2040"/>
                  </a:lnTo>
                  <a:lnTo>
                    <a:pt x="36" y="2028"/>
                  </a:lnTo>
                  <a:lnTo>
                    <a:pt x="42" y="2028"/>
                  </a:lnTo>
                  <a:lnTo>
                    <a:pt x="48" y="2016"/>
                  </a:lnTo>
                  <a:lnTo>
                    <a:pt x="54" y="2010"/>
                  </a:lnTo>
                  <a:lnTo>
                    <a:pt x="54" y="1986"/>
                  </a:lnTo>
                  <a:lnTo>
                    <a:pt x="84" y="1956"/>
                  </a:lnTo>
                  <a:lnTo>
                    <a:pt x="108" y="1944"/>
                  </a:lnTo>
                  <a:lnTo>
                    <a:pt x="114" y="1944"/>
                  </a:lnTo>
                  <a:lnTo>
                    <a:pt x="126" y="1938"/>
                  </a:lnTo>
                  <a:lnTo>
                    <a:pt x="126" y="1932"/>
                  </a:lnTo>
                  <a:close/>
                  <a:moveTo>
                    <a:pt x="1896" y="678"/>
                  </a:moveTo>
                  <a:lnTo>
                    <a:pt x="1896" y="690"/>
                  </a:lnTo>
                  <a:lnTo>
                    <a:pt x="1884" y="702"/>
                  </a:lnTo>
                  <a:lnTo>
                    <a:pt x="1884" y="714"/>
                  </a:lnTo>
                  <a:lnTo>
                    <a:pt x="1902" y="714"/>
                  </a:lnTo>
                  <a:lnTo>
                    <a:pt x="1926" y="708"/>
                  </a:lnTo>
                  <a:lnTo>
                    <a:pt x="1944" y="708"/>
                  </a:lnTo>
                  <a:lnTo>
                    <a:pt x="1980" y="696"/>
                  </a:lnTo>
                  <a:lnTo>
                    <a:pt x="1986" y="690"/>
                  </a:lnTo>
                  <a:lnTo>
                    <a:pt x="1992" y="690"/>
                  </a:lnTo>
                  <a:lnTo>
                    <a:pt x="2034" y="702"/>
                  </a:lnTo>
                  <a:lnTo>
                    <a:pt x="2112" y="642"/>
                  </a:lnTo>
                  <a:lnTo>
                    <a:pt x="2244" y="600"/>
                  </a:lnTo>
                  <a:lnTo>
                    <a:pt x="2370" y="564"/>
                  </a:lnTo>
                  <a:lnTo>
                    <a:pt x="2466" y="546"/>
                  </a:lnTo>
                  <a:lnTo>
                    <a:pt x="2454" y="540"/>
                  </a:lnTo>
                  <a:lnTo>
                    <a:pt x="2448" y="528"/>
                  </a:lnTo>
                  <a:lnTo>
                    <a:pt x="2436" y="522"/>
                  </a:lnTo>
                  <a:lnTo>
                    <a:pt x="2424" y="510"/>
                  </a:lnTo>
                  <a:lnTo>
                    <a:pt x="2412" y="504"/>
                  </a:lnTo>
                  <a:lnTo>
                    <a:pt x="2400" y="492"/>
                  </a:lnTo>
                  <a:lnTo>
                    <a:pt x="2352" y="492"/>
                  </a:lnTo>
                  <a:lnTo>
                    <a:pt x="2340" y="498"/>
                  </a:lnTo>
                  <a:lnTo>
                    <a:pt x="2328" y="498"/>
                  </a:lnTo>
                  <a:lnTo>
                    <a:pt x="2262" y="504"/>
                  </a:lnTo>
                  <a:lnTo>
                    <a:pt x="2226" y="480"/>
                  </a:lnTo>
                  <a:lnTo>
                    <a:pt x="2142" y="486"/>
                  </a:lnTo>
                  <a:lnTo>
                    <a:pt x="2094" y="504"/>
                  </a:lnTo>
                  <a:lnTo>
                    <a:pt x="2076" y="522"/>
                  </a:lnTo>
                  <a:lnTo>
                    <a:pt x="2064" y="552"/>
                  </a:lnTo>
                  <a:lnTo>
                    <a:pt x="2010" y="564"/>
                  </a:lnTo>
                  <a:lnTo>
                    <a:pt x="1944" y="588"/>
                  </a:lnTo>
                  <a:lnTo>
                    <a:pt x="1962" y="600"/>
                  </a:lnTo>
                  <a:lnTo>
                    <a:pt x="1842" y="654"/>
                  </a:lnTo>
                  <a:lnTo>
                    <a:pt x="1854" y="654"/>
                  </a:lnTo>
                  <a:lnTo>
                    <a:pt x="1890" y="672"/>
                  </a:lnTo>
                  <a:lnTo>
                    <a:pt x="1896" y="678"/>
                  </a:lnTo>
                  <a:close/>
                  <a:moveTo>
                    <a:pt x="198" y="1968"/>
                  </a:moveTo>
                  <a:lnTo>
                    <a:pt x="192" y="1992"/>
                  </a:lnTo>
                  <a:lnTo>
                    <a:pt x="192" y="2010"/>
                  </a:lnTo>
                  <a:lnTo>
                    <a:pt x="216" y="1998"/>
                  </a:lnTo>
                  <a:lnTo>
                    <a:pt x="198" y="1968"/>
                  </a:lnTo>
                  <a:close/>
                  <a:moveTo>
                    <a:pt x="4182" y="600"/>
                  </a:moveTo>
                  <a:lnTo>
                    <a:pt x="4194" y="606"/>
                  </a:lnTo>
                  <a:lnTo>
                    <a:pt x="4206" y="600"/>
                  </a:lnTo>
                  <a:lnTo>
                    <a:pt x="4218" y="600"/>
                  </a:lnTo>
                  <a:lnTo>
                    <a:pt x="4242" y="588"/>
                  </a:lnTo>
                  <a:lnTo>
                    <a:pt x="4308" y="588"/>
                  </a:lnTo>
                  <a:lnTo>
                    <a:pt x="4314" y="594"/>
                  </a:lnTo>
                  <a:lnTo>
                    <a:pt x="4350" y="594"/>
                  </a:lnTo>
                  <a:lnTo>
                    <a:pt x="4356" y="588"/>
                  </a:lnTo>
                  <a:lnTo>
                    <a:pt x="4356" y="582"/>
                  </a:lnTo>
                  <a:lnTo>
                    <a:pt x="4344" y="558"/>
                  </a:lnTo>
                  <a:lnTo>
                    <a:pt x="4338" y="552"/>
                  </a:lnTo>
                  <a:lnTo>
                    <a:pt x="4326" y="546"/>
                  </a:lnTo>
                  <a:lnTo>
                    <a:pt x="4230" y="546"/>
                  </a:lnTo>
                  <a:lnTo>
                    <a:pt x="4224" y="540"/>
                  </a:lnTo>
                  <a:lnTo>
                    <a:pt x="4212" y="540"/>
                  </a:lnTo>
                  <a:lnTo>
                    <a:pt x="4200" y="534"/>
                  </a:lnTo>
                  <a:lnTo>
                    <a:pt x="4188" y="534"/>
                  </a:lnTo>
                  <a:lnTo>
                    <a:pt x="4176" y="540"/>
                  </a:lnTo>
                  <a:lnTo>
                    <a:pt x="4158" y="558"/>
                  </a:lnTo>
                  <a:lnTo>
                    <a:pt x="4158" y="564"/>
                  </a:lnTo>
                  <a:lnTo>
                    <a:pt x="4176" y="576"/>
                  </a:lnTo>
                  <a:lnTo>
                    <a:pt x="4170" y="582"/>
                  </a:lnTo>
                  <a:lnTo>
                    <a:pt x="4170" y="594"/>
                  </a:lnTo>
                  <a:lnTo>
                    <a:pt x="4176" y="594"/>
                  </a:lnTo>
                  <a:lnTo>
                    <a:pt x="4182" y="600"/>
                  </a:lnTo>
                  <a:close/>
                  <a:moveTo>
                    <a:pt x="3708" y="516"/>
                  </a:moveTo>
                  <a:lnTo>
                    <a:pt x="3678" y="516"/>
                  </a:lnTo>
                  <a:lnTo>
                    <a:pt x="3624" y="510"/>
                  </a:lnTo>
                  <a:lnTo>
                    <a:pt x="3564" y="504"/>
                  </a:lnTo>
                  <a:lnTo>
                    <a:pt x="3468" y="504"/>
                  </a:lnTo>
                  <a:lnTo>
                    <a:pt x="3468" y="516"/>
                  </a:lnTo>
                  <a:lnTo>
                    <a:pt x="3462" y="522"/>
                  </a:lnTo>
                  <a:lnTo>
                    <a:pt x="3426" y="540"/>
                  </a:lnTo>
                  <a:lnTo>
                    <a:pt x="3396" y="546"/>
                  </a:lnTo>
                  <a:lnTo>
                    <a:pt x="3378" y="552"/>
                  </a:lnTo>
                  <a:lnTo>
                    <a:pt x="3372" y="552"/>
                  </a:lnTo>
                  <a:lnTo>
                    <a:pt x="3372" y="558"/>
                  </a:lnTo>
                  <a:lnTo>
                    <a:pt x="3384" y="570"/>
                  </a:lnTo>
                  <a:lnTo>
                    <a:pt x="3390" y="582"/>
                  </a:lnTo>
                  <a:lnTo>
                    <a:pt x="3390" y="594"/>
                  </a:lnTo>
                  <a:lnTo>
                    <a:pt x="3372" y="618"/>
                  </a:lnTo>
                  <a:lnTo>
                    <a:pt x="3402" y="636"/>
                  </a:lnTo>
                  <a:lnTo>
                    <a:pt x="3480" y="606"/>
                  </a:lnTo>
                  <a:lnTo>
                    <a:pt x="3474" y="600"/>
                  </a:lnTo>
                  <a:lnTo>
                    <a:pt x="3468" y="600"/>
                  </a:lnTo>
                  <a:lnTo>
                    <a:pt x="3468" y="594"/>
                  </a:lnTo>
                  <a:lnTo>
                    <a:pt x="3474" y="588"/>
                  </a:lnTo>
                  <a:lnTo>
                    <a:pt x="3486" y="582"/>
                  </a:lnTo>
                  <a:lnTo>
                    <a:pt x="3522" y="582"/>
                  </a:lnTo>
                  <a:lnTo>
                    <a:pt x="3546" y="594"/>
                  </a:lnTo>
                  <a:lnTo>
                    <a:pt x="3552" y="600"/>
                  </a:lnTo>
                  <a:lnTo>
                    <a:pt x="3606" y="594"/>
                  </a:lnTo>
                  <a:lnTo>
                    <a:pt x="3600" y="570"/>
                  </a:lnTo>
                  <a:lnTo>
                    <a:pt x="3630" y="570"/>
                  </a:lnTo>
                  <a:lnTo>
                    <a:pt x="3648" y="564"/>
                  </a:lnTo>
                  <a:lnTo>
                    <a:pt x="3666" y="564"/>
                  </a:lnTo>
                  <a:lnTo>
                    <a:pt x="3690" y="552"/>
                  </a:lnTo>
                  <a:lnTo>
                    <a:pt x="3696" y="546"/>
                  </a:lnTo>
                  <a:lnTo>
                    <a:pt x="3702" y="534"/>
                  </a:lnTo>
                  <a:lnTo>
                    <a:pt x="3714" y="522"/>
                  </a:lnTo>
                  <a:lnTo>
                    <a:pt x="3720" y="522"/>
                  </a:lnTo>
                  <a:lnTo>
                    <a:pt x="3714" y="516"/>
                  </a:lnTo>
                  <a:lnTo>
                    <a:pt x="3708" y="516"/>
                  </a:lnTo>
                  <a:close/>
                  <a:moveTo>
                    <a:pt x="3792" y="150"/>
                  </a:moveTo>
                  <a:lnTo>
                    <a:pt x="3738" y="156"/>
                  </a:lnTo>
                  <a:lnTo>
                    <a:pt x="3756" y="180"/>
                  </a:lnTo>
                  <a:lnTo>
                    <a:pt x="3792" y="150"/>
                  </a:lnTo>
                  <a:close/>
                  <a:moveTo>
                    <a:pt x="3612" y="480"/>
                  </a:moveTo>
                  <a:lnTo>
                    <a:pt x="3636" y="468"/>
                  </a:lnTo>
                  <a:lnTo>
                    <a:pt x="3642" y="456"/>
                  </a:lnTo>
                  <a:lnTo>
                    <a:pt x="3654" y="450"/>
                  </a:lnTo>
                  <a:lnTo>
                    <a:pt x="3660" y="438"/>
                  </a:lnTo>
                  <a:lnTo>
                    <a:pt x="3660" y="432"/>
                  </a:lnTo>
                  <a:lnTo>
                    <a:pt x="3654" y="426"/>
                  </a:lnTo>
                  <a:lnTo>
                    <a:pt x="3642" y="426"/>
                  </a:lnTo>
                  <a:lnTo>
                    <a:pt x="3630" y="420"/>
                  </a:lnTo>
                  <a:lnTo>
                    <a:pt x="3588" y="420"/>
                  </a:lnTo>
                  <a:lnTo>
                    <a:pt x="3570" y="426"/>
                  </a:lnTo>
                  <a:lnTo>
                    <a:pt x="3552" y="426"/>
                  </a:lnTo>
                  <a:lnTo>
                    <a:pt x="3534" y="438"/>
                  </a:lnTo>
                  <a:lnTo>
                    <a:pt x="3516" y="444"/>
                  </a:lnTo>
                  <a:lnTo>
                    <a:pt x="3504" y="450"/>
                  </a:lnTo>
                  <a:lnTo>
                    <a:pt x="3504" y="462"/>
                  </a:lnTo>
                  <a:lnTo>
                    <a:pt x="3528" y="468"/>
                  </a:lnTo>
                  <a:lnTo>
                    <a:pt x="3600" y="480"/>
                  </a:lnTo>
                  <a:lnTo>
                    <a:pt x="3612" y="480"/>
                  </a:lnTo>
                  <a:close/>
                  <a:moveTo>
                    <a:pt x="3954" y="180"/>
                  </a:moveTo>
                  <a:lnTo>
                    <a:pt x="3900" y="192"/>
                  </a:lnTo>
                  <a:lnTo>
                    <a:pt x="3936" y="210"/>
                  </a:lnTo>
                  <a:lnTo>
                    <a:pt x="3924" y="216"/>
                  </a:lnTo>
                  <a:lnTo>
                    <a:pt x="3918" y="222"/>
                  </a:lnTo>
                  <a:lnTo>
                    <a:pt x="3918" y="228"/>
                  </a:lnTo>
                  <a:lnTo>
                    <a:pt x="3924" y="234"/>
                  </a:lnTo>
                  <a:lnTo>
                    <a:pt x="3936" y="240"/>
                  </a:lnTo>
                  <a:lnTo>
                    <a:pt x="3966" y="240"/>
                  </a:lnTo>
                  <a:lnTo>
                    <a:pt x="3942" y="252"/>
                  </a:lnTo>
                  <a:lnTo>
                    <a:pt x="3954" y="252"/>
                  </a:lnTo>
                  <a:lnTo>
                    <a:pt x="4002" y="276"/>
                  </a:lnTo>
                  <a:lnTo>
                    <a:pt x="4014" y="276"/>
                  </a:lnTo>
                  <a:lnTo>
                    <a:pt x="4026" y="270"/>
                  </a:lnTo>
                  <a:lnTo>
                    <a:pt x="4032" y="264"/>
                  </a:lnTo>
                  <a:lnTo>
                    <a:pt x="4044" y="258"/>
                  </a:lnTo>
                  <a:lnTo>
                    <a:pt x="4050" y="252"/>
                  </a:lnTo>
                  <a:lnTo>
                    <a:pt x="4074" y="246"/>
                  </a:lnTo>
                  <a:lnTo>
                    <a:pt x="4086" y="258"/>
                  </a:lnTo>
                  <a:lnTo>
                    <a:pt x="4092" y="270"/>
                  </a:lnTo>
                  <a:lnTo>
                    <a:pt x="4098" y="276"/>
                  </a:lnTo>
                  <a:lnTo>
                    <a:pt x="4104" y="270"/>
                  </a:lnTo>
                  <a:lnTo>
                    <a:pt x="4116" y="270"/>
                  </a:lnTo>
                  <a:lnTo>
                    <a:pt x="4128" y="264"/>
                  </a:lnTo>
                  <a:lnTo>
                    <a:pt x="4134" y="258"/>
                  </a:lnTo>
                  <a:lnTo>
                    <a:pt x="4146" y="258"/>
                  </a:lnTo>
                  <a:lnTo>
                    <a:pt x="4152" y="252"/>
                  </a:lnTo>
                  <a:lnTo>
                    <a:pt x="4158" y="252"/>
                  </a:lnTo>
                  <a:lnTo>
                    <a:pt x="4170" y="246"/>
                  </a:lnTo>
                  <a:lnTo>
                    <a:pt x="4176" y="234"/>
                  </a:lnTo>
                  <a:lnTo>
                    <a:pt x="4182" y="228"/>
                  </a:lnTo>
                  <a:lnTo>
                    <a:pt x="4194" y="246"/>
                  </a:lnTo>
                  <a:lnTo>
                    <a:pt x="4218" y="222"/>
                  </a:lnTo>
                  <a:lnTo>
                    <a:pt x="4218" y="216"/>
                  </a:lnTo>
                  <a:lnTo>
                    <a:pt x="4236" y="210"/>
                  </a:lnTo>
                  <a:lnTo>
                    <a:pt x="4326" y="210"/>
                  </a:lnTo>
                  <a:lnTo>
                    <a:pt x="4332" y="204"/>
                  </a:lnTo>
                  <a:lnTo>
                    <a:pt x="4332" y="192"/>
                  </a:lnTo>
                  <a:lnTo>
                    <a:pt x="4266" y="186"/>
                  </a:lnTo>
                  <a:lnTo>
                    <a:pt x="4302" y="174"/>
                  </a:lnTo>
                  <a:lnTo>
                    <a:pt x="4302" y="132"/>
                  </a:lnTo>
                  <a:lnTo>
                    <a:pt x="4278" y="132"/>
                  </a:lnTo>
                  <a:lnTo>
                    <a:pt x="4266" y="138"/>
                  </a:lnTo>
                  <a:lnTo>
                    <a:pt x="4260" y="144"/>
                  </a:lnTo>
                  <a:lnTo>
                    <a:pt x="4248" y="150"/>
                  </a:lnTo>
                  <a:lnTo>
                    <a:pt x="4242" y="126"/>
                  </a:lnTo>
                  <a:lnTo>
                    <a:pt x="4194" y="132"/>
                  </a:lnTo>
                  <a:lnTo>
                    <a:pt x="4194" y="120"/>
                  </a:lnTo>
                  <a:lnTo>
                    <a:pt x="4176" y="84"/>
                  </a:lnTo>
                  <a:lnTo>
                    <a:pt x="4140" y="84"/>
                  </a:lnTo>
                  <a:lnTo>
                    <a:pt x="4122" y="90"/>
                  </a:lnTo>
                  <a:lnTo>
                    <a:pt x="4110" y="96"/>
                  </a:lnTo>
                  <a:lnTo>
                    <a:pt x="4104" y="102"/>
                  </a:lnTo>
                  <a:lnTo>
                    <a:pt x="4098" y="102"/>
                  </a:lnTo>
                  <a:lnTo>
                    <a:pt x="4020" y="108"/>
                  </a:lnTo>
                  <a:lnTo>
                    <a:pt x="4044" y="126"/>
                  </a:lnTo>
                  <a:lnTo>
                    <a:pt x="3996" y="126"/>
                  </a:lnTo>
                  <a:lnTo>
                    <a:pt x="3984" y="132"/>
                  </a:lnTo>
                  <a:lnTo>
                    <a:pt x="3972" y="132"/>
                  </a:lnTo>
                  <a:lnTo>
                    <a:pt x="3966" y="138"/>
                  </a:lnTo>
                  <a:lnTo>
                    <a:pt x="3984" y="156"/>
                  </a:lnTo>
                  <a:lnTo>
                    <a:pt x="3972" y="156"/>
                  </a:lnTo>
                  <a:lnTo>
                    <a:pt x="3936" y="150"/>
                  </a:lnTo>
                  <a:lnTo>
                    <a:pt x="3906" y="156"/>
                  </a:lnTo>
                  <a:lnTo>
                    <a:pt x="3888" y="168"/>
                  </a:lnTo>
                  <a:lnTo>
                    <a:pt x="3888" y="174"/>
                  </a:lnTo>
                  <a:lnTo>
                    <a:pt x="3894" y="180"/>
                  </a:lnTo>
                  <a:lnTo>
                    <a:pt x="3954" y="180"/>
                  </a:lnTo>
                  <a:close/>
                  <a:moveTo>
                    <a:pt x="3972" y="294"/>
                  </a:moveTo>
                  <a:lnTo>
                    <a:pt x="3954" y="300"/>
                  </a:lnTo>
                  <a:lnTo>
                    <a:pt x="3942" y="306"/>
                  </a:lnTo>
                  <a:lnTo>
                    <a:pt x="3936" y="312"/>
                  </a:lnTo>
                  <a:lnTo>
                    <a:pt x="3936" y="318"/>
                  </a:lnTo>
                  <a:lnTo>
                    <a:pt x="3966" y="324"/>
                  </a:lnTo>
                  <a:lnTo>
                    <a:pt x="3972" y="324"/>
                  </a:lnTo>
                  <a:lnTo>
                    <a:pt x="3990" y="306"/>
                  </a:lnTo>
                  <a:lnTo>
                    <a:pt x="3990" y="300"/>
                  </a:lnTo>
                  <a:lnTo>
                    <a:pt x="3984" y="294"/>
                  </a:lnTo>
                  <a:lnTo>
                    <a:pt x="3972" y="294"/>
                  </a:lnTo>
                  <a:close/>
                  <a:moveTo>
                    <a:pt x="3738" y="336"/>
                  </a:moveTo>
                  <a:lnTo>
                    <a:pt x="3726" y="336"/>
                  </a:lnTo>
                  <a:lnTo>
                    <a:pt x="3720" y="330"/>
                  </a:lnTo>
                  <a:lnTo>
                    <a:pt x="3672" y="330"/>
                  </a:lnTo>
                  <a:lnTo>
                    <a:pt x="3636" y="336"/>
                  </a:lnTo>
                  <a:lnTo>
                    <a:pt x="3624" y="342"/>
                  </a:lnTo>
                  <a:lnTo>
                    <a:pt x="3642" y="360"/>
                  </a:lnTo>
                  <a:lnTo>
                    <a:pt x="3654" y="360"/>
                  </a:lnTo>
                  <a:lnTo>
                    <a:pt x="3660" y="378"/>
                  </a:lnTo>
                  <a:lnTo>
                    <a:pt x="3768" y="378"/>
                  </a:lnTo>
                  <a:lnTo>
                    <a:pt x="3768" y="390"/>
                  </a:lnTo>
                  <a:lnTo>
                    <a:pt x="3762" y="396"/>
                  </a:lnTo>
                  <a:lnTo>
                    <a:pt x="3762" y="408"/>
                  </a:lnTo>
                  <a:lnTo>
                    <a:pt x="3708" y="450"/>
                  </a:lnTo>
                  <a:lnTo>
                    <a:pt x="3732" y="456"/>
                  </a:lnTo>
                  <a:lnTo>
                    <a:pt x="3720" y="468"/>
                  </a:lnTo>
                  <a:lnTo>
                    <a:pt x="3714" y="468"/>
                  </a:lnTo>
                  <a:lnTo>
                    <a:pt x="3708" y="474"/>
                  </a:lnTo>
                  <a:lnTo>
                    <a:pt x="3708" y="480"/>
                  </a:lnTo>
                  <a:lnTo>
                    <a:pt x="3726" y="480"/>
                  </a:lnTo>
                  <a:lnTo>
                    <a:pt x="3738" y="474"/>
                  </a:lnTo>
                  <a:lnTo>
                    <a:pt x="3744" y="474"/>
                  </a:lnTo>
                  <a:lnTo>
                    <a:pt x="3756" y="468"/>
                  </a:lnTo>
                  <a:lnTo>
                    <a:pt x="3756" y="480"/>
                  </a:lnTo>
                  <a:lnTo>
                    <a:pt x="3792" y="480"/>
                  </a:lnTo>
                  <a:lnTo>
                    <a:pt x="3810" y="474"/>
                  </a:lnTo>
                  <a:lnTo>
                    <a:pt x="3822" y="468"/>
                  </a:lnTo>
                  <a:lnTo>
                    <a:pt x="3840" y="468"/>
                  </a:lnTo>
                  <a:lnTo>
                    <a:pt x="3846" y="462"/>
                  </a:lnTo>
                  <a:lnTo>
                    <a:pt x="3852" y="462"/>
                  </a:lnTo>
                  <a:lnTo>
                    <a:pt x="3858" y="486"/>
                  </a:lnTo>
                  <a:lnTo>
                    <a:pt x="3924" y="480"/>
                  </a:lnTo>
                  <a:lnTo>
                    <a:pt x="4002" y="498"/>
                  </a:lnTo>
                  <a:lnTo>
                    <a:pt x="4098" y="486"/>
                  </a:lnTo>
                  <a:lnTo>
                    <a:pt x="4128" y="468"/>
                  </a:lnTo>
                  <a:lnTo>
                    <a:pt x="4122" y="474"/>
                  </a:lnTo>
                  <a:lnTo>
                    <a:pt x="4122" y="486"/>
                  </a:lnTo>
                  <a:lnTo>
                    <a:pt x="4260" y="486"/>
                  </a:lnTo>
                  <a:lnTo>
                    <a:pt x="4272" y="468"/>
                  </a:lnTo>
                  <a:lnTo>
                    <a:pt x="4338" y="438"/>
                  </a:lnTo>
                  <a:lnTo>
                    <a:pt x="4320" y="432"/>
                  </a:lnTo>
                  <a:lnTo>
                    <a:pt x="4320" y="420"/>
                  </a:lnTo>
                  <a:lnTo>
                    <a:pt x="4314" y="420"/>
                  </a:lnTo>
                  <a:lnTo>
                    <a:pt x="4308" y="414"/>
                  </a:lnTo>
                  <a:lnTo>
                    <a:pt x="4290" y="414"/>
                  </a:lnTo>
                  <a:lnTo>
                    <a:pt x="4278" y="408"/>
                  </a:lnTo>
                  <a:lnTo>
                    <a:pt x="4260" y="408"/>
                  </a:lnTo>
                  <a:lnTo>
                    <a:pt x="4242" y="402"/>
                  </a:lnTo>
                  <a:lnTo>
                    <a:pt x="4206" y="402"/>
                  </a:lnTo>
                  <a:lnTo>
                    <a:pt x="4164" y="414"/>
                  </a:lnTo>
                  <a:lnTo>
                    <a:pt x="4116" y="420"/>
                  </a:lnTo>
                  <a:lnTo>
                    <a:pt x="4074" y="426"/>
                  </a:lnTo>
                  <a:lnTo>
                    <a:pt x="4038" y="438"/>
                  </a:lnTo>
                  <a:lnTo>
                    <a:pt x="4026" y="438"/>
                  </a:lnTo>
                  <a:lnTo>
                    <a:pt x="4014" y="432"/>
                  </a:lnTo>
                  <a:lnTo>
                    <a:pt x="4008" y="426"/>
                  </a:lnTo>
                  <a:lnTo>
                    <a:pt x="3996" y="420"/>
                  </a:lnTo>
                  <a:lnTo>
                    <a:pt x="3984" y="420"/>
                  </a:lnTo>
                  <a:lnTo>
                    <a:pt x="3972" y="426"/>
                  </a:lnTo>
                  <a:lnTo>
                    <a:pt x="3960" y="426"/>
                  </a:lnTo>
                  <a:lnTo>
                    <a:pt x="3948" y="432"/>
                  </a:lnTo>
                  <a:lnTo>
                    <a:pt x="3942" y="438"/>
                  </a:lnTo>
                  <a:lnTo>
                    <a:pt x="3936" y="438"/>
                  </a:lnTo>
                  <a:lnTo>
                    <a:pt x="3912" y="414"/>
                  </a:lnTo>
                  <a:lnTo>
                    <a:pt x="3894" y="426"/>
                  </a:lnTo>
                  <a:lnTo>
                    <a:pt x="3864" y="420"/>
                  </a:lnTo>
                  <a:lnTo>
                    <a:pt x="3894" y="408"/>
                  </a:lnTo>
                  <a:lnTo>
                    <a:pt x="3876" y="396"/>
                  </a:lnTo>
                  <a:lnTo>
                    <a:pt x="3822" y="408"/>
                  </a:lnTo>
                  <a:lnTo>
                    <a:pt x="3858" y="396"/>
                  </a:lnTo>
                  <a:lnTo>
                    <a:pt x="3858" y="390"/>
                  </a:lnTo>
                  <a:lnTo>
                    <a:pt x="3924" y="384"/>
                  </a:lnTo>
                  <a:lnTo>
                    <a:pt x="3888" y="372"/>
                  </a:lnTo>
                  <a:lnTo>
                    <a:pt x="3870" y="372"/>
                  </a:lnTo>
                  <a:lnTo>
                    <a:pt x="3876" y="366"/>
                  </a:lnTo>
                  <a:lnTo>
                    <a:pt x="3876" y="360"/>
                  </a:lnTo>
                  <a:lnTo>
                    <a:pt x="3870" y="354"/>
                  </a:lnTo>
                  <a:lnTo>
                    <a:pt x="3840" y="354"/>
                  </a:lnTo>
                  <a:lnTo>
                    <a:pt x="3822" y="360"/>
                  </a:lnTo>
                  <a:lnTo>
                    <a:pt x="3804" y="360"/>
                  </a:lnTo>
                  <a:lnTo>
                    <a:pt x="3786" y="366"/>
                  </a:lnTo>
                  <a:lnTo>
                    <a:pt x="3774" y="354"/>
                  </a:lnTo>
                  <a:lnTo>
                    <a:pt x="3762" y="348"/>
                  </a:lnTo>
                  <a:lnTo>
                    <a:pt x="3756" y="342"/>
                  </a:lnTo>
                  <a:lnTo>
                    <a:pt x="3744" y="336"/>
                  </a:lnTo>
                  <a:lnTo>
                    <a:pt x="3738" y="336"/>
                  </a:lnTo>
                  <a:close/>
                  <a:moveTo>
                    <a:pt x="3264" y="420"/>
                  </a:moveTo>
                  <a:lnTo>
                    <a:pt x="3282" y="420"/>
                  </a:lnTo>
                  <a:lnTo>
                    <a:pt x="3300" y="426"/>
                  </a:lnTo>
                  <a:lnTo>
                    <a:pt x="3318" y="426"/>
                  </a:lnTo>
                  <a:lnTo>
                    <a:pt x="3330" y="432"/>
                  </a:lnTo>
                  <a:lnTo>
                    <a:pt x="3342" y="432"/>
                  </a:lnTo>
                  <a:lnTo>
                    <a:pt x="3330" y="444"/>
                  </a:lnTo>
                  <a:lnTo>
                    <a:pt x="3324" y="444"/>
                  </a:lnTo>
                  <a:lnTo>
                    <a:pt x="3324" y="456"/>
                  </a:lnTo>
                  <a:lnTo>
                    <a:pt x="3438" y="456"/>
                  </a:lnTo>
                  <a:lnTo>
                    <a:pt x="3462" y="444"/>
                  </a:lnTo>
                  <a:lnTo>
                    <a:pt x="3462" y="432"/>
                  </a:lnTo>
                  <a:lnTo>
                    <a:pt x="3468" y="426"/>
                  </a:lnTo>
                  <a:lnTo>
                    <a:pt x="3480" y="426"/>
                  </a:lnTo>
                  <a:lnTo>
                    <a:pt x="3492" y="420"/>
                  </a:lnTo>
                  <a:lnTo>
                    <a:pt x="3504" y="420"/>
                  </a:lnTo>
                  <a:lnTo>
                    <a:pt x="3510" y="414"/>
                  </a:lnTo>
                  <a:lnTo>
                    <a:pt x="3510" y="408"/>
                  </a:lnTo>
                  <a:lnTo>
                    <a:pt x="3522" y="396"/>
                  </a:lnTo>
                  <a:lnTo>
                    <a:pt x="3534" y="390"/>
                  </a:lnTo>
                  <a:lnTo>
                    <a:pt x="3540" y="384"/>
                  </a:lnTo>
                  <a:lnTo>
                    <a:pt x="3552" y="378"/>
                  </a:lnTo>
                  <a:lnTo>
                    <a:pt x="3552" y="372"/>
                  </a:lnTo>
                  <a:lnTo>
                    <a:pt x="3546" y="366"/>
                  </a:lnTo>
                  <a:lnTo>
                    <a:pt x="3534" y="360"/>
                  </a:lnTo>
                  <a:lnTo>
                    <a:pt x="3510" y="360"/>
                  </a:lnTo>
                  <a:lnTo>
                    <a:pt x="3504" y="366"/>
                  </a:lnTo>
                  <a:lnTo>
                    <a:pt x="3492" y="366"/>
                  </a:lnTo>
                  <a:lnTo>
                    <a:pt x="3486" y="360"/>
                  </a:lnTo>
                  <a:lnTo>
                    <a:pt x="3474" y="360"/>
                  </a:lnTo>
                  <a:lnTo>
                    <a:pt x="3462" y="354"/>
                  </a:lnTo>
                  <a:lnTo>
                    <a:pt x="3450" y="354"/>
                  </a:lnTo>
                  <a:lnTo>
                    <a:pt x="3432" y="348"/>
                  </a:lnTo>
                  <a:lnTo>
                    <a:pt x="3426" y="354"/>
                  </a:lnTo>
                  <a:lnTo>
                    <a:pt x="3420" y="354"/>
                  </a:lnTo>
                  <a:lnTo>
                    <a:pt x="3414" y="366"/>
                  </a:lnTo>
                  <a:lnTo>
                    <a:pt x="3414" y="396"/>
                  </a:lnTo>
                  <a:lnTo>
                    <a:pt x="3396" y="378"/>
                  </a:lnTo>
                  <a:lnTo>
                    <a:pt x="3384" y="372"/>
                  </a:lnTo>
                  <a:lnTo>
                    <a:pt x="3366" y="372"/>
                  </a:lnTo>
                  <a:lnTo>
                    <a:pt x="3354" y="384"/>
                  </a:lnTo>
                  <a:lnTo>
                    <a:pt x="3348" y="396"/>
                  </a:lnTo>
                  <a:lnTo>
                    <a:pt x="3330" y="414"/>
                  </a:lnTo>
                  <a:lnTo>
                    <a:pt x="3324" y="414"/>
                  </a:lnTo>
                  <a:lnTo>
                    <a:pt x="3300" y="366"/>
                  </a:lnTo>
                  <a:lnTo>
                    <a:pt x="3288" y="360"/>
                  </a:lnTo>
                  <a:lnTo>
                    <a:pt x="3258" y="360"/>
                  </a:lnTo>
                  <a:lnTo>
                    <a:pt x="3246" y="366"/>
                  </a:lnTo>
                  <a:lnTo>
                    <a:pt x="3240" y="372"/>
                  </a:lnTo>
                  <a:lnTo>
                    <a:pt x="3240" y="396"/>
                  </a:lnTo>
                  <a:lnTo>
                    <a:pt x="3246" y="408"/>
                  </a:lnTo>
                  <a:lnTo>
                    <a:pt x="3258" y="414"/>
                  </a:lnTo>
                  <a:lnTo>
                    <a:pt x="3264" y="420"/>
                  </a:lnTo>
                  <a:close/>
                  <a:moveTo>
                    <a:pt x="3720" y="288"/>
                  </a:moveTo>
                  <a:lnTo>
                    <a:pt x="3726" y="288"/>
                  </a:lnTo>
                  <a:lnTo>
                    <a:pt x="3732" y="294"/>
                  </a:lnTo>
                  <a:lnTo>
                    <a:pt x="3738" y="306"/>
                  </a:lnTo>
                  <a:lnTo>
                    <a:pt x="3768" y="306"/>
                  </a:lnTo>
                  <a:lnTo>
                    <a:pt x="3780" y="300"/>
                  </a:lnTo>
                  <a:lnTo>
                    <a:pt x="3834" y="300"/>
                  </a:lnTo>
                  <a:lnTo>
                    <a:pt x="3834" y="294"/>
                  </a:lnTo>
                  <a:lnTo>
                    <a:pt x="3828" y="294"/>
                  </a:lnTo>
                  <a:lnTo>
                    <a:pt x="3822" y="288"/>
                  </a:lnTo>
                  <a:lnTo>
                    <a:pt x="3810" y="288"/>
                  </a:lnTo>
                  <a:lnTo>
                    <a:pt x="3804" y="282"/>
                  </a:lnTo>
                  <a:lnTo>
                    <a:pt x="3792" y="282"/>
                  </a:lnTo>
                  <a:lnTo>
                    <a:pt x="3804" y="270"/>
                  </a:lnTo>
                  <a:lnTo>
                    <a:pt x="3816" y="264"/>
                  </a:lnTo>
                  <a:lnTo>
                    <a:pt x="3822" y="264"/>
                  </a:lnTo>
                  <a:lnTo>
                    <a:pt x="3828" y="258"/>
                  </a:lnTo>
                  <a:lnTo>
                    <a:pt x="3822" y="258"/>
                  </a:lnTo>
                  <a:lnTo>
                    <a:pt x="3810" y="252"/>
                  </a:lnTo>
                  <a:lnTo>
                    <a:pt x="3738" y="228"/>
                  </a:lnTo>
                  <a:lnTo>
                    <a:pt x="3732" y="228"/>
                  </a:lnTo>
                  <a:lnTo>
                    <a:pt x="3726" y="234"/>
                  </a:lnTo>
                  <a:lnTo>
                    <a:pt x="3714" y="240"/>
                  </a:lnTo>
                  <a:lnTo>
                    <a:pt x="3702" y="240"/>
                  </a:lnTo>
                  <a:lnTo>
                    <a:pt x="3690" y="252"/>
                  </a:lnTo>
                  <a:lnTo>
                    <a:pt x="3690" y="258"/>
                  </a:lnTo>
                  <a:lnTo>
                    <a:pt x="3696" y="264"/>
                  </a:lnTo>
                  <a:lnTo>
                    <a:pt x="3702" y="276"/>
                  </a:lnTo>
                  <a:lnTo>
                    <a:pt x="3714" y="282"/>
                  </a:lnTo>
                  <a:lnTo>
                    <a:pt x="3720" y="288"/>
                  </a:lnTo>
                  <a:close/>
                  <a:moveTo>
                    <a:pt x="3288" y="504"/>
                  </a:moveTo>
                  <a:lnTo>
                    <a:pt x="3270" y="504"/>
                  </a:lnTo>
                  <a:lnTo>
                    <a:pt x="3234" y="510"/>
                  </a:lnTo>
                  <a:lnTo>
                    <a:pt x="3186" y="516"/>
                  </a:lnTo>
                  <a:lnTo>
                    <a:pt x="3144" y="528"/>
                  </a:lnTo>
                  <a:lnTo>
                    <a:pt x="3132" y="534"/>
                  </a:lnTo>
                  <a:lnTo>
                    <a:pt x="3126" y="540"/>
                  </a:lnTo>
                  <a:lnTo>
                    <a:pt x="3132" y="540"/>
                  </a:lnTo>
                  <a:lnTo>
                    <a:pt x="3150" y="558"/>
                  </a:lnTo>
                  <a:lnTo>
                    <a:pt x="3156" y="570"/>
                  </a:lnTo>
                  <a:lnTo>
                    <a:pt x="3156" y="576"/>
                  </a:lnTo>
                  <a:lnTo>
                    <a:pt x="3138" y="582"/>
                  </a:lnTo>
                  <a:lnTo>
                    <a:pt x="3120" y="570"/>
                  </a:lnTo>
                  <a:lnTo>
                    <a:pt x="3090" y="564"/>
                  </a:lnTo>
                  <a:lnTo>
                    <a:pt x="3048" y="570"/>
                  </a:lnTo>
                  <a:lnTo>
                    <a:pt x="3066" y="606"/>
                  </a:lnTo>
                  <a:lnTo>
                    <a:pt x="3072" y="612"/>
                  </a:lnTo>
                  <a:lnTo>
                    <a:pt x="3084" y="618"/>
                  </a:lnTo>
                  <a:lnTo>
                    <a:pt x="3102" y="624"/>
                  </a:lnTo>
                  <a:lnTo>
                    <a:pt x="3114" y="630"/>
                  </a:lnTo>
                  <a:lnTo>
                    <a:pt x="3120" y="642"/>
                  </a:lnTo>
                  <a:lnTo>
                    <a:pt x="3120" y="654"/>
                  </a:lnTo>
                  <a:lnTo>
                    <a:pt x="3126" y="666"/>
                  </a:lnTo>
                  <a:lnTo>
                    <a:pt x="3126" y="678"/>
                  </a:lnTo>
                  <a:lnTo>
                    <a:pt x="3144" y="678"/>
                  </a:lnTo>
                  <a:lnTo>
                    <a:pt x="3228" y="666"/>
                  </a:lnTo>
                  <a:lnTo>
                    <a:pt x="3264" y="660"/>
                  </a:lnTo>
                  <a:lnTo>
                    <a:pt x="3276" y="654"/>
                  </a:lnTo>
                  <a:lnTo>
                    <a:pt x="3282" y="642"/>
                  </a:lnTo>
                  <a:lnTo>
                    <a:pt x="3288" y="624"/>
                  </a:lnTo>
                  <a:lnTo>
                    <a:pt x="3300" y="600"/>
                  </a:lnTo>
                  <a:lnTo>
                    <a:pt x="3300" y="588"/>
                  </a:lnTo>
                  <a:lnTo>
                    <a:pt x="3228" y="576"/>
                  </a:lnTo>
                  <a:lnTo>
                    <a:pt x="3240" y="570"/>
                  </a:lnTo>
                  <a:lnTo>
                    <a:pt x="3348" y="534"/>
                  </a:lnTo>
                  <a:lnTo>
                    <a:pt x="3360" y="528"/>
                  </a:lnTo>
                  <a:lnTo>
                    <a:pt x="3354" y="522"/>
                  </a:lnTo>
                  <a:lnTo>
                    <a:pt x="3342" y="516"/>
                  </a:lnTo>
                  <a:lnTo>
                    <a:pt x="3324" y="510"/>
                  </a:lnTo>
                  <a:lnTo>
                    <a:pt x="3312" y="510"/>
                  </a:lnTo>
                  <a:lnTo>
                    <a:pt x="3300" y="504"/>
                  </a:lnTo>
                  <a:lnTo>
                    <a:pt x="3288" y="504"/>
                  </a:lnTo>
                  <a:close/>
                  <a:moveTo>
                    <a:pt x="2898" y="744"/>
                  </a:moveTo>
                  <a:lnTo>
                    <a:pt x="2880" y="738"/>
                  </a:lnTo>
                  <a:lnTo>
                    <a:pt x="2796" y="738"/>
                  </a:lnTo>
                  <a:lnTo>
                    <a:pt x="2874" y="696"/>
                  </a:lnTo>
                  <a:lnTo>
                    <a:pt x="2880" y="684"/>
                  </a:lnTo>
                  <a:lnTo>
                    <a:pt x="2886" y="654"/>
                  </a:lnTo>
                  <a:lnTo>
                    <a:pt x="2898" y="624"/>
                  </a:lnTo>
                  <a:lnTo>
                    <a:pt x="2898" y="588"/>
                  </a:lnTo>
                  <a:lnTo>
                    <a:pt x="2880" y="570"/>
                  </a:lnTo>
                  <a:lnTo>
                    <a:pt x="2850" y="570"/>
                  </a:lnTo>
                  <a:lnTo>
                    <a:pt x="2814" y="576"/>
                  </a:lnTo>
                  <a:lnTo>
                    <a:pt x="2796" y="582"/>
                  </a:lnTo>
                  <a:lnTo>
                    <a:pt x="2784" y="588"/>
                  </a:lnTo>
                  <a:lnTo>
                    <a:pt x="2784" y="594"/>
                  </a:lnTo>
                  <a:lnTo>
                    <a:pt x="2766" y="612"/>
                  </a:lnTo>
                  <a:lnTo>
                    <a:pt x="2760" y="630"/>
                  </a:lnTo>
                  <a:lnTo>
                    <a:pt x="2736" y="654"/>
                  </a:lnTo>
                  <a:lnTo>
                    <a:pt x="2718" y="666"/>
                  </a:lnTo>
                  <a:lnTo>
                    <a:pt x="2706" y="672"/>
                  </a:lnTo>
                  <a:lnTo>
                    <a:pt x="2700" y="672"/>
                  </a:lnTo>
                  <a:lnTo>
                    <a:pt x="2694" y="666"/>
                  </a:lnTo>
                  <a:lnTo>
                    <a:pt x="2694" y="660"/>
                  </a:lnTo>
                  <a:lnTo>
                    <a:pt x="2700" y="654"/>
                  </a:lnTo>
                  <a:lnTo>
                    <a:pt x="2706" y="642"/>
                  </a:lnTo>
                  <a:lnTo>
                    <a:pt x="2712" y="636"/>
                  </a:lnTo>
                  <a:lnTo>
                    <a:pt x="2718" y="624"/>
                  </a:lnTo>
                  <a:lnTo>
                    <a:pt x="2718" y="612"/>
                  </a:lnTo>
                  <a:lnTo>
                    <a:pt x="2724" y="606"/>
                  </a:lnTo>
                  <a:lnTo>
                    <a:pt x="2724" y="600"/>
                  </a:lnTo>
                  <a:lnTo>
                    <a:pt x="2706" y="594"/>
                  </a:lnTo>
                  <a:lnTo>
                    <a:pt x="2676" y="588"/>
                  </a:lnTo>
                  <a:lnTo>
                    <a:pt x="2628" y="588"/>
                  </a:lnTo>
                  <a:lnTo>
                    <a:pt x="2622" y="606"/>
                  </a:lnTo>
                  <a:lnTo>
                    <a:pt x="2610" y="612"/>
                  </a:lnTo>
                  <a:lnTo>
                    <a:pt x="2586" y="618"/>
                  </a:lnTo>
                  <a:lnTo>
                    <a:pt x="2550" y="624"/>
                  </a:lnTo>
                  <a:lnTo>
                    <a:pt x="2508" y="630"/>
                  </a:lnTo>
                  <a:lnTo>
                    <a:pt x="2490" y="630"/>
                  </a:lnTo>
                  <a:lnTo>
                    <a:pt x="2496" y="624"/>
                  </a:lnTo>
                  <a:lnTo>
                    <a:pt x="2508" y="618"/>
                  </a:lnTo>
                  <a:lnTo>
                    <a:pt x="2520" y="618"/>
                  </a:lnTo>
                  <a:lnTo>
                    <a:pt x="2538" y="612"/>
                  </a:lnTo>
                  <a:lnTo>
                    <a:pt x="2550" y="606"/>
                  </a:lnTo>
                  <a:lnTo>
                    <a:pt x="2586" y="594"/>
                  </a:lnTo>
                  <a:lnTo>
                    <a:pt x="2598" y="588"/>
                  </a:lnTo>
                  <a:lnTo>
                    <a:pt x="2604" y="588"/>
                  </a:lnTo>
                  <a:lnTo>
                    <a:pt x="2604" y="582"/>
                  </a:lnTo>
                  <a:lnTo>
                    <a:pt x="2592" y="576"/>
                  </a:lnTo>
                  <a:lnTo>
                    <a:pt x="2556" y="576"/>
                  </a:lnTo>
                  <a:lnTo>
                    <a:pt x="2496" y="594"/>
                  </a:lnTo>
                  <a:lnTo>
                    <a:pt x="2460" y="600"/>
                  </a:lnTo>
                  <a:lnTo>
                    <a:pt x="2466" y="594"/>
                  </a:lnTo>
                  <a:lnTo>
                    <a:pt x="2478" y="588"/>
                  </a:lnTo>
                  <a:lnTo>
                    <a:pt x="2490" y="576"/>
                  </a:lnTo>
                  <a:lnTo>
                    <a:pt x="2502" y="570"/>
                  </a:lnTo>
                  <a:lnTo>
                    <a:pt x="2514" y="558"/>
                  </a:lnTo>
                  <a:lnTo>
                    <a:pt x="2508" y="558"/>
                  </a:lnTo>
                  <a:lnTo>
                    <a:pt x="2508" y="552"/>
                  </a:lnTo>
                  <a:lnTo>
                    <a:pt x="2496" y="552"/>
                  </a:lnTo>
                  <a:lnTo>
                    <a:pt x="2346" y="600"/>
                  </a:lnTo>
                  <a:lnTo>
                    <a:pt x="2328" y="600"/>
                  </a:lnTo>
                  <a:lnTo>
                    <a:pt x="2244" y="624"/>
                  </a:lnTo>
                  <a:lnTo>
                    <a:pt x="2250" y="642"/>
                  </a:lnTo>
                  <a:lnTo>
                    <a:pt x="2190" y="660"/>
                  </a:lnTo>
                  <a:lnTo>
                    <a:pt x="2172" y="678"/>
                  </a:lnTo>
                  <a:lnTo>
                    <a:pt x="2202" y="690"/>
                  </a:lnTo>
                  <a:lnTo>
                    <a:pt x="2208" y="684"/>
                  </a:lnTo>
                  <a:lnTo>
                    <a:pt x="2220" y="678"/>
                  </a:lnTo>
                  <a:lnTo>
                    <a:pt x="2238" y="678"/>
                  </a:lnTo>
                  <a:lnTo>
                    <a:pt x="2244" y="684"/>
                  </a:lnTo>
                  <a:lnTo>
                    <a:pt x="2244" y="690"/>
                  </a:lnTo>
                  <a:lnTo>
                    <a:pt x="2238" y="696"/>
                  </a:lnTo>
                  <a:lnTo>
                    <a:pt x="2226" y="696"/>
                  </a:lnTo>
                  <a:lnTo>
                    <a:pt x="2208" y="702"/>
                  </a:lnTo>
                  <a:lnTo>
                    <a:pt x="2196" y="702"/>
                  </a:lnTo>
                  <a:lnTo>
                    <a:pt x="2160" y="720"/>
                  </a:lnTo>
                  <a:lnTo>
                    <a:pt x="2166" y="732"/>
                  </a:lnTo>
                  <a:lnTo>
                    <a:pt x="2196" y="732"/>
                  </a:lnTo>
                  <a:lnTo>
                    <a:pt x="2238" y="738"/>
                  </a:lnTo>
                  <a:lnTo>
                    <a:pt x="2322" y="738"/>
                  </a:lnTo>
                  <a:lnTo>
                    <a:pt x="2352" y="744"/>
                  </a:lnTo>
                  <a:lnTo>
                    <a:pt x="2352" y="750"/>
                  </a:lnTo>
                  <a:lnTo>
                    <a:pt x="2322" y="762"/>
                  </a:lnTo>
                  <a:lnTo>
                    <a:pt x="2280" y="762"/>
                  </a:lnTo>
                  <a:lnTo>
                    <a:pt x="2172" y="774"/>
                  </a:lnTo>
                  <a:lnTo>
                    <a:pt x="2136" y="774"/>
                  </a:lnTo>
                  <a:lnTo>
                    <a:pt x="2112" y="786"/>
                  </a:lnTo>
                  <a:lnTo>
                    <a:pt x="2106" y="792"/>
                  </a:lnTo>
                  <a:lnTo>
                    <a:pt x="2118" y="804"/>
                  </a:lnTo>
                  <a:lnTo>
                    <a:pt x="2130" y="810"/>
                  </a:lnTo>
                  <a:lnTo>
                    <a:pt x="2148" y="810"/>
                  </a:lnTo>
                  <a:lnTo>
                    <a:pt x="2160" y="816"/>
                  </a:lnTo>
                  <a:lnTo>
                    <a:pt x="2178" y="822"/>
                  </a:lnTo>
                  <a:lnTo>
                    <a:pt x="2190" y="828"/>
                  </a:lnTo>
                  <a:lnTo>
                    <a:pt x="2190" y="834"/>
                  </a:lnTo>
                  <a:lnTo>
                    <a:pt x="2184" y="840"/>
                  </a:lnTo>
                  <a:lnTo>
                    <a:pt x="2172" y="840"/>
                  </a:lnTo>
                  <a:lnTo>
                    <a:pt x="2154" y="858"/>
                  </a:lnTo>
                  <a:lnTo>
                    <a:pt x="2166" y="870"/>
                  </a:lnTo>
                  <a:lnTo>
                    <a:pt x="2322" y="870"/>
                  </a:lnTo>
                  <a:lnTo>
                    <a:pt x="2370" y="864"/>
                  </a:lnTo>
                  <a:lnTo>
                    <a:pt x="2436" y="858"/>
                  </a:lnTo>
                  <a:lnTo>
                    <a:pt x="2508" y="846"/>
                  </a:lnTo>
                  <a:lnTo>
                    <a:pt x="2574" y="840"/>
                  </a:lnTo>
                  <a:lnTo>
                    <a:pt x="2616" y="828"/>
                  </a:lnTo>
                  <a:lnTo>
                    <a:pt x="2652" y="828"/>
                  </a:lnTo>
                  <a:lnTo>
                    <a:pt x="2736" y="864"/>
                  </a:lnTo>
                  <a:lnTo>
                    <a:pt x="2778" y="876"/>
                  </a:lnTo>
                  <a:lnTo>
                    <a:pt x="2796" y="876"/>
                  </a:lnTo>
                  <a:lnTo>
                    <a:pt x="2814" y="870"/>
                  </a:lnTo>
                  <a:lnTo>
                    <a:pt x="2832" y="852"/>
                  </a:lnTo>
                  <a:lnTo>
                    <a:pt x="2838" y="840"/>
                  </a:lnTo>
                  <a:lnTo>
                    <a:pt x="2844" y="834"/>
                  </a:lnTo>
                  <a:lnTo>
                    <a:pt x="2844" y="822"/>
                  </a:lnTo>
                  <a:lnTo>
                    <a:pt x="2766" y="822"/>
                  </a:lnTo>
                  <a:lnTo>
                    <a:pt x="2802" y="798"/>
                  </a:lnTo>
                  <a:lnTo>
                    <a:pt x="2850" y="798"/>
                  </a:lnTo>
                  <a:lnTo>
                    <a:pt x="2898" y="792"/>
                  </a:lnTo>
                  <a:lnTo>
                    <a:pt x="2910" y="786"/>
                  </a:lnTo>
                  <a:lnTo>
                    <a:pt x="2916" y="786"/>
                  </a:lnTo>
                  <a:lnTo>
                    <a:pt x="2922" y="780"/>
                  </a:lnTo>
                  <a:lnTo>
                    <a:pt x="2916" y="768"/>
                  </a:lnTo>
                  <a:lnTo>
                    <a:pt x="2898" y="750"/>
                  </a:lnTo>
                  <a:lnTo>
                    <a:pt x="2898" y="744"/>
                  </a:lnTo>
                  <a:close/>
                  <a:moveTo>
                    <a:pt x="2868" y="882"/>
                  </a:moveTo>
                  <a:lnTo>
                    <a:pt x="2886" y="882"/>
                  </a:lnTo>
                  <a:lnTo>
                    <a:pt x="2904" y="876"/>
                  </a:lnTo>
                  <a:lnTo>
                    <a:pt x="2910" y="870"/>
                  </a:lnTo>
                  <a:lnTo>
                    <a:pt x="2910" y="864"/>
                  </a:lnTo>
                  <a:lnTo>
                    <a:pt x="2904" y="858"/>
                  </a:lnTo>
                  <a:lnTo>
                    <a:pt x="2880" y="858"/>
                  </a:lnTo>
                  <a:lnTo>
                    <a:pt x="2868" y="870"/>
                  </a:lnTo>
                  <a:lnTo>
                    <a:pt x="2868" y="882"/>
                  </a:lnTo>
                  <a:close/>
                  <a:moveTo>
                    <a:pt x="3276" y="330"/>
                  </a:moveTo>
                  <a:lnTo>
                    <a:pt x="3288" y="330"/>
                  </a:lnTo>
                  <a:lnTo>
                    <a:pt x="3294" y="324"/>
                  </a:lnTo>
                  <a:lnTo>
                    <a:pt x="3300" y="312"/>
                  </a:lnTo>
                  <a:lnTo>
                    <a:pt x="3300" y="306"/>
                  </a:lnTo>
                  <a:lnTo>
                    <a:pt x="3294" y="294"/>
                  </a:lnTo>
                  <a:lnTo>
                    <a:pt x="3288" y="288"/>
                  </a:lnTo>
                  <a:lnTo>
                    <a:pt x="3276" y="288"/>
                  </a:lnTo>
                  <a:lnTo>
                    <a:pt x="3270" y="300"/>
                  </a:lnTo>
                  <a:lnTo>
                    <a:pt x="3264" y="306"/>
                  </a:lnTo>
                  <a:lnTo>
                    <a:pt x="3264" y="324"/>
                  </a:lnTo>
                  <a:lnTo>
                    <a:pt x="3270" y="330"/>
                  </a:lnTo>
                  <a:lnTo>
                    <a:pt x="3276" y="330"/>
                  </a:lnTo>
                  <a:close/>
                  <a:moveTo>
                    <a:pt x="3462" y="228"/>
                  </a:moveTo>
                  <a:lnTo>
                    <a:pt x="3450" y="240"/>
                  </a:lnTo>
                  <a:lnTo>
                    <a:pt x="3450" y="252"/>
                  </a:lnTo>
                  <a:lnTo>
                    <a:pt x="3456" y="258"/>
                  </a:lnTo>
                  <a:lnTo>
                    <a:pt x="3528" y="258"/>
                  </a:lnTo>
                  <a:lnTo>
                    <a:pt x="3546" y="276"/>
                  </a:lnTo>
                  <a:lnTo>
                    <a:pt x="3558" y="282"/>
                  </a:lnTo>
                  <a:lnTo>
                    <a:pt x="3588" y="282"/>
                  </a:lnTo>
                  <a:lnTo>
                    <a:pt x="3612" y="270"/>
                  </a:lnTo>
                  <a:lnTo>
                    <a:pt x="3618" y="264"/>
                  </a:lnTo>
                  <a:lnTo>
                    <a:pt x="3606" y="252"/>
                  </a:lnTo>
                  <a:lnTo>
                    <a:pt x="3636" y="246"/>
                  </a:lnTo>
                  <a:lnTo>
                    <a:pt x="3594" y="210"/>
                  </a:lnTo>
                  <a:lnTo>
                    <a:pt x="3552" y="216"/>
                  </a:lnTo>
                  <a:lnTo>
                    <a:pt x="3534" y="198"/>
                  </a:lnTo>
                  <a:lnTo>
                    <a:pt x="3450" y="198"/>
                  </a:lnTo>
                  <a:lnTo>
                    <a:pt x="3438" y="204"/>
                  </a:lnTo>
                  <a:lnTo>
                    <a:pt x="3426" y="204"/>
                  </a:lnTo>
                  <a:lnTo>
                    <a:pt x="3420" y="210"/>
                  </a:lnTo>
                  <a:lnTo>
                    <a:pt x="3438" y="228"/>
                  </a:lnTo>
                  <a:lnTo>
                    <a:pt x="3462" y="228"/>
                  </a:lnTo>
                  <a:close/>
                  <a:moveTo>
                    <a:pt x="3432" y="1302"/>
                  </a:moveTo>
                  <a:lnTo>
                    <a:pt x="3408" y="1326"/>
                  </a:lnTo>
                  <a:lnTo>
                    <a:pt x="3408" y="1344"/>
                  </a:lnTo>
                  <a:lnTo>
                    <a:pt x="3438" y="1344"/>
                  </a:lnTo>
                  <a:lnTo>
                    <a:pt x="3462" y="1332"/>
                  </a:lnTo>
                  <a:lnTo>
                    <a:pt x="3468" y="1332"/>
                  </a:lnTo>
                  <a:lnTo>
                    <a:pt x="3480" y="1326"/>
                  </a:lnTo>
                  <a:lnTo>
                    <a:pt x="3486" y="1326"/>
                  </a:lnTo>
                  <a:lnTo>
                    <a:pt x="3504" y="1308"/>
                  </a:lnTo>
                  <a:lnTo>
                    <a:pt x="3516" y="1290"/>
                  </a:lnTo>
                  <a:lnTo>
                    <a:pt x="3516" y="1266"/>
                  </a:lnTo>
                  <a:lnTo>
                    <a:pt x="3510" y="1260"/>
                  </a:lnTo>
                  <a:lnTo>
                    <a:pt x="3498" y="1260"/>
                  </a:lnTo>
                  <a:lnTo>
                    <a:pt x="3480" y="1266"/>
                  </a:lnTo>
                  <a:lnTo>
                    <a:pt x="3432" y="1302"/>
                  </a:lnTo>
                  <a:close/>
                  <a:moveTo>
                    <a:pt x="4416" y="1392"/>
                  </a:moveTo>
                  <a:lnTo>
                    <a:pt x="4428" y="1380"/>
                  </a:lnTo>
                  <a:lnTo>
                    <a:pt x="4428" y="1374"/>
                  </a:lnTo>
                  <a:lnTo>
                    <a:pt x="4386" y="1374"/>
                  </a:lnTo>
                  <a:lnTo>
                    <a:pt x="4386" y="1380"/>
                  </a:lnTo>
                  <a:lnTo>
                    <a:pt x="4404" y="1398"/>
                  </a:lnTo>
                  <a:lnTo>
                    <a:pt x="4416" y="1392"/>
                  </a:lnTo>
                  <a:close/>
                  <a:moveTo>
                    <a:pt x="3120" y="2034"/>
                  </a:moveTo>
                  <a:lnTo>
                    <a:pt x="3132" y="2034"/>
                  </a:lnTo>
                  <a:lnTo>
                    <a:pt x="3138" y="2028"/>
                  </a:lnTo>
                  <a:lnTo>
                    <a:pt x="3132" y="2022"/>
                  </a:lnTo>
                  <a:lnTo>
                    <a:pt x="3120" y="2016"/>
                  </a:lnTo>
                  <a:lnTo>
                    <a:pt x="3114" y="2010"/>
                  </a:lnTo>
                  <a:lnTo>
                    <a:pt x="3108" y="2010"/>
                  </a:lnTo>
                  <a:lnTo>
                    <a:pt x="3090" y="2016"/>
                  </a:lnTo>
                  <a:lnTo>
                    <a:pt x="3078" y="2022"/>
                  </a:lnTo>
                  <a:lnTo>
                    <a:pt x="3072" y="2022"/>
                  </a:lnTo>
                  <a:lnTo>
                    <a:pt x="3072" y="2028"/>
                  </a:lnTo>
                  <a:lnTo>
                    <a:pt x="3078" y="2034"/>
                  </a:lnTo>
                  <a:lnTo>
                    <a:pt x="3120" y="2034"/>
                  </a:lnTo>
                  <a:close/>
                  <a:moveTo>
                    <a:pt x="4758" y="996"/>
                  </a:moveTo>
                  <a:lnTo>
                    <a:pt x="4746" y="996"/>
                  </a:lnTo>
                  <a:lnTo>
                    <a:pt x="4734" y="984"/>
                  </a:lnTo>
                  <a:lnTo>
                    <a:pt x="4704" y="1008"/>
                  </a:lnTo>
                  <a:lnTo>
                    <a:pt x="4704" y="978"/>
                  </a:lnTo>
                  <a:lnTo>
                    <a:pt x="4662" y="978"/>
                  </a:lnTo>
                  <a:lnTo>
                    <a:pt x="4668" y="978"/>
                  </a:lnTo>
                  <a:lnTo>
                    <a:pt x="4674" y="972"/>
                  </a:lnTo>
                  <a:lnTo>
                    <a:pt x="4686" y="972"/>
                  </a:lnTo>
                  <a:lnTo>
                    <a:pt x="4698" y="966"/>
                  </a:lnTo>
                  <a:lnTo>
                    <a:pt x="4704" y="954"/>
                  </a:lnTo>
                  <a:lnTo>
                    <a:pt x="4704" y="948"/>
                  </a:lnTo>
                  <a:lnTo>
                    <a:pt x="4698" y="942"/>
                  </a:lnTo>
                  <a:lnTo>
                    <a:pt x="4680" y="942"/>
                  </a:lnTo>
                  <a:lnTo>
                    <a:pt x="4668" y="936"/>
                  </a:lnTo>
                  <a:lnTo>
                    <a:pt x="4650" y="936"/>
                  </a:lnTo>
                  <a:lnTo>
                    <a:pt x="4632" y="930"/>
                  </a:lnTo>
                  <a:lnTo>
                    <a:pt x="4620" y="930"/>
                  </a:lnTo>
                  <a:lnTo>
                    <a:pt x="4614" y="918"/>
                  </a:lnTo>
                  <a:lnTo>
                    <a:pt x="4566" y="912"/>
                  </a:lnTo>
                  <a:lnTo>
                    <a:pt x="4500" y="870"/>
                  </a:lnTo>
                  <a:lnTo>
                    <a:pt x="4566" y="864"/>
                  </a:lnTo>
                  <a:lnTo>
                    <a:pt x="4536" y="840"/>
                  </a:lnTo>
                  <a:lnTo>
                    <a:pt x="4542" y="840"/>
                  </a:lnTo>
                  <a:lnTo>
                    <a:pt x="4548" y="834"/>
                  </a:lnTo>
                  <a:lnTo>
                    <a:pt x="4584" y="834"/>
                  </a:lnTo>
                  <a:lnTo>
                    <a:pt x="4596" y="840"/>
                  </a:lnTo>
                  <a:lnTo>
                    <a:pt x="4638" y="840"/>
                  </a:lnTo>
                  <a:lnTo>
                    <a:pt x="4638" y="834"/>
                  </a:lnTo>
                  <a:lnTo>
                    <a:pt x="4632" y="828"/>
                  </a:lnTo>
                  <a:lnTo>
                    <a:pt x="4614" y="822"/>
                  </a:lnTo>
                  <a:lnTo>
                    <a:pt x="4596" y="822"/>
                  </a:lnTo>
                  <a:lnTo>
                    <a:pt x="4578" y="816"/>
                  </a:lnTo>
                  <a:lnTo>
                    <a:pt x="4518" y="816"/>
                  </a:lnTo>
                  <a:lnTo>
                    <a:pt x="4536" y="816"/>
                  </a:lnTo>
                  <a:lnTo>
                    <a:pt x="4620" y="804"/>
                  </a:lnTo>
                  <a:lnTo>
                    <a:pt x="4638" y="798"/>
                  </a:lnTo>
                  <a:lnTo>
                    <a:pt x="4638" y="792"/>
                  </a:lnTo>
                  <a:lnTo>
                    <a:pt x="4632" y="792"/>
                  </a:lnTo>
                  <a:lnTo>
                    <a:pt x="4626" y="786"/>
                  </a:lnTo>
                  <a:lnTo>
                    <a:pt x="4608" y="786"/>
                  </a:lnTo>
                  <a:lnTo>
                    <a:pt x="4500" y="798"/>
                  </a:lnTo>
                  <a:lnTo>
                    <a:pt x="4560" y="762"/>
                  </a:lnTo>
                  <a:lnTo>
                    <a:pt x="4620" y="762"/>
                  </a:lnTo>
                  <a:lnTo>
                    <a:pt x="4626" y="756"/>
                  </a:lnTo>
                  <a:lnTo>
                    <a:pt x="4620" y="750"/>
                  </a:lnTo>
                  <a:lnTo>
                    <a:pt x="4584" y="738"/>
                  </a:lnTo>
                  <a:lnTo>
                    <a:pt x="4572" y="732"/>
                  </a:lnTo>
                  <a:lnTo>
                    <a:pt x="4554" y="732"/>
                  </a:lnTo>
                  <a:lnTo>
                    <a:pt x="4518" y="750"/>
                  </a:lnTo>
                  <a:lnTo>
                    <a:pt x="4500" y="744"/>
                  </a:lnTo>
                  <a:lnTo>
                    <a:pt x="4458" y="774"/>
                  </a:lnTo>
                  <a:lnTo>
                    <a:pt x="4464" y="756"/>
                  </a:lnTo>
                  <a:lnTo>
                    <a:pt x="4440" y="774"/>
                  </a:lnTo>
                  <a:lnTo>
                    <a:pt x="4464" y="744"/>
                  </a:lnTo>
                  <a:lnTo>
                    <a:pt x="4500" y="744"/>
                  </a:lnTo>
                  <a:lnTo>
                    <a:pt x="4506" y="738"/>
                  </a:lnTo>
                  <a:lnTo>
                    <a:pt x="4518" y="714"/>
                  </a:lnTo>
                  <a:lnTo>
                    <a:pt x="4518" y="708"/>
                  </a:lnTo>
                  <a:lnTo>
                    <a:pt x="4512" y="702"/>
                  </a:lnTo>
                  <a:lnTo>
                    <a:pt x="4506" y="708"/>
                  </a:lnTo>
                  <a:lnTo>
                    <a:pt x="4494" y="714"/>
                  </a:lnTo>
                  <a:lnTo>
                    <a:pt x="4488" y="726"/>
                  </a:lnTo>
                  <a:lnTo>
                    <a:pt x="4452" y="726"/>
                  </a:lnTo>
                  <a:lnTo>
                    <a:pt x="4428" y="738"/>
                  </a:lnTo>
                  <a:lnTo>
                    <a:pt x="4452" y="708"/>
                  </a:lnTo>
                  <a:lnTo>
                    <a:pt x="4482" y="708"/>
                  </a:lnTo>
                  <a:lnTo>
                    <a:pt x="4494" y="702"/>
                  </a:lnTo>
                  <a:lnTo>
                    <a:pt x="4500" y="702"/>
                  </a:lnTo>
                  <a:lnTo>
                    <a:pt x="4506" y="696"/>
                  </a:lnTo>
                  <a:lnTo>
                    <a:pt x="4506" y="690"/>
                  </a:lnTo>
                  <a:lnTo>
                    <a:pt x="4500" y="684"/>
                  </a:lnTo>
                  <a:lnTo>
                    <a:pt x="4458" y="684"/>
                  </a:lnTo>
                  <a:lnTo>
                    <a:pt x="4446" y="690"/>
                  </a:lnTo>
                  <a:lnTo>
                    <a:pt x="4428" y="696"/>
                  </a:lnTo>
                  <a:lnTo>
                    <a:pt x="4422" y="702"/>
                  </a:lnTo>
                  <a:lnTo>
                    <a:pt x="4416" y="702"/>
                  </a:lnTo>
                  <a:lnTo>
                    <a:pt x="4404" y="684"/>
                  </a:lnTo>
                  <a:lnTo>
                    <a:pt x="4380" y="702"/>
                  </a:lnTo>
                  <a:lnTo>
                    <a:pt x="4398" y="672"/>
                  </a:lnTo>
                  <a:lnTo>
                    <a:pt x="4344" y="696"/>
                  </a:lnTo>
                  <a:lnTo>
                    <a:pt x="4344" y="672"/>
                  </a:lnTo>
                  <a:lnTo>
                    <a:pt x="4350" y="672"/>
                  </a:lnTo>
                  <a:lnTo>
                    <a:pt x="4356" y="666"/>
                  </a:lnTo>
                  <a:lnTo>
                    <a:pt x="4368" y="666"/>
                  </a:lnTo>
                  <a:lnTo>
                    <a:pt x="4386" y="660"/>
                  </a:lnTo>
                  <a:lnTo>
                    <a:pt x="4392" y="660"/>
                  </a:lnTo>
                  <a:lnTo>
                    <a:pt x="4398" y="654"/>
                  </a:lnTo>
                  <a:lnTo>
                    <a:pt x="4356" y="654"/>
                  </a:lnTo>
                  <a:lnTo>
                    <a:pt x="4338" y="660"/>
                  </a:lnTo>
                  <a:lnTo>
                    <a:pt x="4326" y="660"/>
                  </a:lnTo>
                  <a:lnTo>
                    <a:pt x="4320" y="648"/>
                  </a:lnTo>
                  <a:lnTo>
                    <a:pt x="4332" y="648"/>
                  </a:lnTo>
                  <a:lnTo>
                    <a:pt x="4356" y="636"/>
                  </a:lnTo>
                  <a:lnTo>
                    <a:pt x="4368" y="636"/>
                  </a:lnTo>
                  <a:lnTo>
                    <a:pt x="4380" y="630"/>
                  </a:lnTo>
                  <a:lnTo>
                    <a:pt x="4386" y="624"/>
                  </a:lnTo>
                  <a:lnTo>
                    <a:pt x="4368" y="618"/>
                  </a:lnTo>
                  <a:lnTo>
                    <a:pt x="4326" y="612"/>
                  </a:lnTo>
                  <a:lnTo>
                    <a:pt x="4290" y="612"/>
                  </a:lnTo>
                  <a:lnTo>
                    <a:pt x="4266" y="606"/>
                  </a:lnTo>
                  <a:lnTo>
                    <a:pt x="4236" y="606"/>
                  </a:lnTo>
                  <a:lnTo>
                    <a:pt x="4230" y="612"/>
                  </a:lnTo>
                  <a:lnTo>
                    <a:pt x="4230" y="618"/>
                  </a:lnTo>
                  <a:lnTo>
                    <a:pt x="4236" y="624"/>
                  </a:lnTo>
                  <a:lnTo>
                    <a:pt x="4242" y="636"/>
                  </a:lnTo>
                  <a:lnTo>
                    <a:pt x="4206" y="630"/>
                  </a:lnTo>
                  <a:lnTo>
                    <a:pt x="4212" y="660"/>
                  </a:lnTo>
                  <a:lnTo>
                    <a:pt x="4194" y="636"/>
                  </a:lnTo>
                  <a:lnTo>
                    <a:pt x="4152" y="660"/>
                  </a:lnTo>
                  <a:lnTo>
                    <a:pt x="4158" y="654"/>
                  </a:lnTo>
                  <a:lnTo>
                    <a:pt x="4158" y="636"/>
                  </a:lnTo>
                  <a:lnTo>
                    <a:pt x="4152" y="630"/>
                  </a:lnTo>
                  <a:lnTo>
                    <a:pt x="4140" y="630"/>
                  </a:lnTo>
                  <a:lnTo>
                    <a:pt x="4122" y="636"/>
                  </a:lnTo>
                  <a:lnTo>
                    <a:pt x="4110" y="642"/>
                  </a:lnTo>
                  <a:lnTo>
                    <a:pt x="4098" y="642"/>
                  </a:lnTo>
                  <a:lnTo>
                    <a:pt x="4086" y="648"/>
                  </a:lnTo>
                  <a:lnTo>
                    <a:pt x="4080" y="654"/>
                  </a:lnTo>
                  <a:lnTo>
                    <a:pt x="4074" y="654"/>
                  </a:lnTo>
                  <a:lnTo>
                    <a:pt x="4092" y="618"/>
                  </a:lnTo>
                  <a:lnTo>
                    <a:pt x="4110" y="618"/>
                  </a:lnTo>
                  <a:lnTo>
                    <a:pt x="4122" y="612"/>
                  </a:lnTo>
                  <a:lnTo>
                    <a:pt x="4134" y="612"/>
                  </a:lnTo>
                  <a:lnTo>
                    <a:pt x="4146" y="606"/>
                  </a:lnTo>
                  <a:lnTo>
                    <a:pt x="4152" y="600"/>
                  </a:lnTo>
                  <a:lnTo>
                    <a:pt x="4152" y="594"/>
                  </a:lnTo>
                  <a:lnTo>
                    <a:pt x="4146" y="582"/>
                  </a:lnTo>
                  <a:lnTo>
                    <a:pt x="4134" y="570"/>
                  </a:lnTo>
                  <a:lnTo>
                    <a:pt x="4152" y="552"/>
                  </a:lnTo>
                  <a:lnTo>
                    <a:pt x="4152" y="540"/>
                  </a:lnTo>
                  <a:lnTo>
                    <a:pt x="4050" y="540"/>
                  </a:lnTo>
                  <a:lnTo>
                    <a:pt x="4026" y="558"/>
                  </a:lnTo>
                  <a:lnTo>
                    <a:pt x="3942" y="558"/>
                  </a:lnTo>
                  <a:lnTo>
                    <a:pt x="3948" y="576"/>
                  </a:lnTo>
                  <a:lnTo>
                    <a:pt x="3978" y="588"/>
                  </a:lnTo>
                  <a:lnTo>
                    <a:pt x="3936" y="576"/>
                  </a:lnTo>
                  <a:lnTo>
                    <a:pt x="3948" y="600"/>
                  </a:lnTo>
                  <a:lnTo>
                    <a:pt x="3936" y="594"/>
                  </a:lnTo>
                  <a:lnTo>
                    <a:pt x="3930" y="594"/>
                  </a:lnTo>
                  <a:lnTo>
                    <a:pt x="3918" y="588"/>
                  </a:lnTo>
                  <a:lnTo>
                    <a:pt x="3894" y="588"/>
                  </a:lnTo>
                  <a:lnTo>
                    <a:pt x="3882" y="594"/>
                  </a:lnTo>
                  <a:lnTo>
                    <a:pt x="3876" y="606"/>
                  </a:lnTo>
                  <a:lnTo>
                    <a:pt x="3882" y="612"/>
                  </a:lnTo>
                  <a:lnTo>
                    <a:pt x="3888" y="624"/>
                  </a:lnTo>
                  <a:lnTo>
                    <a:pt x="3894" y="630"/>
                  </a:lnTo>
                  <a:lnTo>
                    <a:pt x="3900" y="660"/>
                  </a:lnTo>
                  <a:lnTo>
                    <a:pt x="3894" y="660"/>
                  </a:lnTo>
                  <a:lnTo>
                    <a:pt x="3888" y="654"/>
                  </a:lnTo>
                  <a:lnTo>
                    <a:pt x="3864" y="642"/>
                  </a:lnTo>
                  <a:lnTo>
                    <a:pt x="3852" y="642"/>
                  </a:lnTo>
                  <a:lnTo>
                    <a:pt x="3828" y="666"/>
                  </a:lnTo>
                  <a:lnTo>
                    <a:pt x="3828" y="678"/>
                  </a:lnTo>
                  <a:lnTo>
                    <a:pt x="3846" y="678"/>
                  </a:lnTo>
                  <a:lnTo>
                    <a:pt x="3858" y="690"/>
                  </a:lnTo>
                  <a:lnTo>
                    <a:pt x="3810" y="714"/>
                  </a:lnTo>
                  <a:lnTo>
                    <a:pt x="3750" y="720"/>
                  </a:lnTo>
                  <a:lnTo>
                    <a:pt x="3762" y="720"/>
                  </a:lnTo>
                  <a:lnTo>
                    <a:pt x="3798" y="702"/>
                  </a:lnTo>
                  <a:lnTo>
                    <a:pt x="3810" y="690"/>
                  </a:lnTo>
                  <a:lnTo>
                    <a:pt x="3810" y="684"/>
                  </a:lnTo>
                  <a:lnTo>
                    <a:pt x="3804" y="684"/>
                  </a:lnTo>
                  <a:lnTo>
                    <a:pt x="3792" y="672"/>
                  </a:lnTo>
                  <a:lnTo>
                    <a:pt x="3786" y="672"/>
                  </a:lnTo>
                  <a:lnTo>
                    <a:pt x="3786" y="660"/>
                  </a:lnTo>
                  <a:lnTo>
                    <a:pt x="3804" y="642"/>
                  </a:lnTo>
                  <a:lnTo>
                    <a:pt x="3816" y="636"/>
                  </a:lnTo>
                  <a:lnTo>
                    <a:pt x="3828" y="636"/>
                  </a:lnTo>
                  <a:lnTo>
                    <a:pt x="3828" y="606"/>
                  </a:lnTo>
                  <a:lnTo>
                    <a:pt x="3840" y="600"/>
                  </a:lnTo>
                  <a:lnTo>
                    <a:pt x="3858" y="582"/>
                  </a:lnTo>
                  <a:lnTo>
                    <a:pt x="3876" y="576"/>
                  </a:lnTo>
                  <a:lnTo>
                    <a:pt x="3882" y="570"/>
                  </a:lnTo>
                  <a:lnTo>
                    <a:pt x="3894" y="564"/>
                  </a:lnTo>
                  <a:lnTo>
                    <a:pt x="3906" y="564"/>
                  </a:lnTo>
                  <a:lnTo>
                    <a:pt x="3918" y="558"/>
                  </a:lnTo>
                  <a:lnTo>
                    <a:pt x="3936" y="552"/>
                  </a:lnTo>
                  <a:lnTo>
                    <a:pt x="3954" y="552"/>
                  </a:lnTo>
                  <a:lnTo>
                    <a:pt x="3966" y="546"/>
                  </a:lnTo>
                  <a:lnTo>
                    <a:pt x="3972" y="540"/>
                  </a:lnTo>
                  <a:lnTo>
                    <a:pt x="3942" y="534"/>
                  </a:lnTo>
                  <a:lnTo>
                    <a:pt x="3852" y="534"/>
                  </a:lnTo>
                  <a:lnTo>
                    <a:pt x="3822" y="540"/>
                  </a:lnTo>
                  <a:lnTo>
                    <a:pt x="3786" y="558"/>
                  </a:lnTo>
                  <a:lnTo>
                    <a:pt x="3744" y="576"/>
                  </a:lnTo>
                  <a:lnTo>
                    <a:pt x="3720" y="594"/>
                  </a:lnTo>
                  <a:lnTo>
                    <a:pt x="3708" y="600"/>
                  </a:lnTo>
                  <a:lnTo>
                    <a:pt x="3702" y="600"/>
                  </a:lnTo>
                  <a:lnTo>
                    <a:pt x="3696" y="606"/>
                  </a:lnTo>
                  <a:lnTo>
                    <a:pt x="3684" y="606"/>
                  </a:lnTo>
                  <a:lnTo>
                    <a:pt x="3660" y="618"/>
                  </a:lnTo>
                  <a:lnTo>
                    <a:pt x="3654" y="618"/>
                  </a:lnTo>
                  <a:lnTo>
                    <a:pt x="3642" y="624"/>
                  </a:lnTo>
                  <a:lnTo>
                    <a:pt x="3630" y="636"/>
                  </a:lnTo>
                  <a:lnTo>
                    <a:pt x="3618" y="642"/>
                  </a:lnTo>
                  <a:lnTo>
                    <a:pt x="3600" y="660"/>
                  </a:lnTo>
                  <a:lnTo>
                    <a:pt x="3588" y="666"/>
                  </a:lnTo>
                  <a:lnTo>
                    <a:pt x="3582" y="678"/>
                  </a:lnTo>
                  <a:lnTo>
                    <a:pt x="3582" y="684"/>
                  </a:lnTo>
                  <a:lnTo>
                    <a:pt x="3588" y="690"/>
                  </a:lnTo>
                  <a:lnTo>
                    <a:pt x="3612" y="690"/>
                  </a:lnTo>
                  <a:lnTo>
                    <a:pt x="3648" y="696"/>
                  </a:lnTo>
                  <a:lnTo>
                    <a:pt x="3672" y="696"/>
                  </a:lnTo>
                  <a:lnTo>
                    <a:pt x="3684" y="708"/>
                  </a:lnTo>
                  <a:lnTo>
                    <a:pt x="3666" y="714"/>
                  </a:lnTo>
                  <a:lnTo>
                    <a:pt x="3594" y="726"/>
                  </a:lnTo>
                  <a:lnTo>
                    <a:pt x="3570" y="732"/>
                  </a:lnTo>
                  <a:lnTo>
                    <a:pt x="3576" y="738"/>
                  </a:lnTo>
                  <a:lnTo>
                    <a:pt x="3594" y="750"/>
                  </a:lnTo>
                  <a:lnTo>
                    <a:pt x="3630" y="762"/>
                  </a:lnTo>
                  <a:lnTo>
                    <a:pt x="3642" y="768"/>
                  </a:lnTo>
                  <a:lnTo>
                    <a:pt x="3648" y="768"/>
                  </a:lnTo>
                  <a:lnTo>
                    <a:pt x="3690" y="750"/>
                  </a:lnTo>
                  <a:lnTo>
                    <a:pt x="3690" y="762"/>
                  </a:lnTo>
                  <a:lnTo>
                    <a:pt x="3702" y="774"/>
                  </a:lnTo>
                  <a:lnTo>
                    <a:pt x="3744" y="774"/>
                  </a:lnTo>
                  <a:lnTo>
                    <a:pt x="3786" y="780"/>
                  </a:lnTo>
                  <a:lnTo>
                    <a:pt x="3834" y="786"/>
                  </a:lnTo>
                  <a:lnTo>
                    <a:pt x="3876" y="792"/>
                  </a:lnTo>
                  <a:lnTo>
                    <a:pt x="3894" y="792"/>
                  </a:lnTo>
                  <a:lnTo>
                    <a:pt x="3900" y="786"/>
                  </a:lnTo>
                  <a:lnTo>
                    <a:pt x="3894" y="780"/>
                  </a:lnTo>
                  <a:lnTo>
                    <a:pt x="3882" y="774"/>
                  </a:lnTo>
                  <a:lnTo>
                    <a:pt x="3876" y="768"/>
                  </a:lnTo>
                  <a:lnTo>
                    <a:pt x="3894" y="768"/>
                  </a:lnTo>
                  <a:lnTo>
                    <a:pt x="3930" y="774"/>
                  </a:lnTo>
                  <a:lnTo>
                    <a:pt x="3966" y="774"/>
                  </a:lnTo>
                  <a:lnTo>
                    <a:pt x="3990" y="780"/>
                  </a:lnTo>
                  <a:lnTo>
                    <a:pt x="4002" y="780"/>
                  </a:lnTo>
                  <a:lnTo>
                    <a:pt x="4020" y="786"/>
                  </a:lnTo>
                  <a:lnTo>
                    <a:pt x="4032" y="792"/>
                  </a:lnTo>
                  <a:lnTo>
                    <a:pt x="4050" y="792"/>
                  </a:lnTo>
                  <a:lnTo>
                    <a:pt x="4062" y="786"/>
                  </a:lnTo>
                  <a:lnTo>
                    <a:pt x="4062" y="774"/>
                  </a:lnTo>
                  <a:lnTo>
                    <a:pt x="4056" y="768"/>
                  </a:lnTo>
                  <a:lnTo>
                    <a:pt x="4050" y="756"/>
                  </a:lnTo>
                  <a:lnTo>
                    <a:pt x="4044" y="750"/>
                  </a:lnTo>
                  <a:lnTo>
                    <a:pt x="4092" y="738"/>
                  </a:lnTo>
                  <a:lnTo>
                    <a:pt x="4092" y="744"/>
                  </a:lnTo>
                  <a:lnTo>
                    <a:pt x="4098" y="750"/>
                  </a:lnTo>
                  <a:lnTo>
                    <a:pt x="4104" y="762"/>
                  </a:lnTo>
                  <a:lnTo>
                    <a:pt x="4104" y="768"/>
                  </a:lnTo>
                  <a:lnTo>
                    <a:pt x="4110" y="774"/>
                  </a:lnTo>
                  <a:lnTo>
                    <a:pt x="4116" y="774"/>
                  </a:lnTo>
                  <a:lnTo>
                    <a:pt x="4122" y="780"/>
                  </a:lnTo>
                  <a:lnTo>
                    <a:pt x="4134" y="786"/>
                  </a:lnTo>
                  <a:lnTo>
                    <a:pt x="4140" y="792"/>
                  </a:lnTo>
                  <a:lnTo>
                    <a:pt x="4170" y="786"/>
                  </a:lnTo>
                  <a:lnTo>
                    <a:pt x="4170" y="792"/>
                  </a:lnTo>
                  <a:lnTo>
                    <a:pt x="4164" y="798"/>
                  </a:lnTo>
                  <a:lnTo>
                    <a:pt x="4164" y="816"/>
                  </a:lnTo>
                  <a:lnTo>
                    <a:pt x="4170" y="816"/>
                  </a:lnTo>
                  <a:lnTo>
                    <a:pt x="4182" y="822"/>
                  </a:lnTo>
                  <a:lnTo>
                    <a:pt x="4200" y="822"/>
                  </a:lnTo>
                  <a:lnTo>
                    <a:pt x="4206" y="828"/>
                  </a:lnTo>
                  <a:lnTo>
                    <a:pt x="4212" y="828"/>
                  </a:lnTo>
                  <a:lnTo>
                    <a:pt x="4194" y="846"/>
                  </a:lnTo>
                  <a:lnTo>
                    <a:pt x="4194" y="858"/>
                  </a:lnTo>
                  <a:lnTo>
                    <a:pt x="4230" y="858"/>
                  </a:lnTo>
                  <a:lnTo>
                    <a:pt x="4224" y="882"/>
                  </a:lnTo>
                  <a:lnTo>
                    <a:pt x="4236" y="882"/>
                  </a:lnTo>
                  <a:lnTo>
                    <a:pt x="4248" y="888"/>
                  </a:lnTo>
                  <a:lnTo>
                    <a:pt x="4254" y="888"/>
                  </a:lnTo>
                  <a:lnTo>
                    <a:pt x="4278" y="900"/>
                  </a:lnTo>
                  <a:lnTo>
                    <a:pt x="4278" y="924"/>
                  </a:lnTo>
                  <a:lnTo>
                    <a:pt x="4266" y="948"/>
                  </a:lnTo>
                  <a:lnTo>
                    <a:pt x="4254" y="966"/>
                  </a:lnTo>
                  <a:lnTo>
                    <a:pt x="4248" y="978"/>
                  </a:lnTo>
                  <a:lnTo>
                    <a:pt x="4236" y="990"/>
                  </a:lnTo>
                  <a:lnTo>
                    <a:pt x="4218" y="996"/>
                  </a:lnTo>
                  <a:lnTo>
                    <a:pt x="4182" y="1014"/>
                  </a:lnTo>
                  <a:lnTo>
                    <a:pt x="4140" y="1026"/>
                  </a:lnTo>
                  <a:lnTo>
                    <a:pt x="4092" y="1050"/>
                  </a:lnTo>
                  <a:lnTo>
                    <a:pt x="4098" y="1056"/>
                  </a:lnTo>
                  <a:lnTo>
                    <a:pt x="4110" y="1062"/>
                  </a:lnTo>
                  <a:lnTo>
                    <a:pt x="4122" y="1074"/>
                  </a:lnTo>
                  <a:lnTo>
                    <a:pt x="4122" y="1080"/>
                  </a:lnTo>
                  <a:lnTo>
                    <a:pt x="4116" y="1086"/>
                  </a:lnTo>
                  <a:lnTo>
                    <a:pt x="4080" y="1098"/>
                  </a:lnTo>
                  <a:lnTo>
                    <a:pt x="4062" y="1098"/>
                  </a:lnTo>
                  <a:lnTo>
                    <a:pt x="3984" y="1110"/>
                  </a:lnTo>
                  <a:lnTo>
                    <a:pt x="3978" y="1128"/>
                  </a:lnTo>
                  <a:lnTo>
                    <a:pt x="3960" y="1110"/>
                  </a:lnTo>
                  <a:lnTo>
                    <a:pt x="3954" y="1110"/>
                  </a:lnTo>
                  <a:lnTo>
                    <a:pt x="3948" y="1104"/>
                  </a:lnTo>
                  <a:lnTo>
                    <a:pt x="3930" y="1104"/>
                  </a:lnTo>
                  <a:lnTo>
                    <a:pt x="3918" y="1098"/>
                  </a:lnTo>
                  <a:lnTo>
                    <a:pt x="3900" y="1098"/>
                  </a:lnTo>
                  <a:lnTo>
                    <a:pt x="3888" y="1104"/>
                  </a:lnTo>
                  <a:lnTo>
                    <a:pt x="3882" y="1110"/>
                  </a:lnTo>
                  <a:lnTo>
                    <a:pt x="3882" y="1122"/>
                  </a:lnTo>
                  <a:lnTo>
                    <a:pt x="3870" y="1122"/>
                  </a:lnTo>
                  <a:lnTo>
                    <a:pt x="3858" y="1128"/>
                  </a:lnTo>
                  <a:lnTo>
                    <a:pt x="3840" y="1134"/>
                  </a:lnTo>
                  <a:lnTo>
                    <a:pt x="3828" y="1140"/>
                  </a:lnTo>
                  <a:lnTo>
                    <a:pt x="3822" y="1146"/>
                  </a:lnTo>
                  <a:lnTo>
                    <a:pt x="3816" y="1158"/>
                  </a:lnTo>
                  <a:lnTo>
                    <a:pt x="3816" y="1170"/>
                  </a:lnTo>
                  <a:lnTo>
                    <a:pt x="3822" y="1182"/>
                  </a:lnTo>
                  <a:lnTo>
                    <a:pt x="3834" y="1188"/>
                  </a:lnTo>
                  <a:lnTo>
                    <a:pt x="3864" y="1188"/>
                  </a:lnTo>
                  <a:lnTo>
                    <a:pt x="3876" y="1182"/>
                  </a:lnTo>
                  <a:lnTo>
                    <a:pt x="3894" y="1182"/>
                  </a:lnTo>
                  <a:lnTo>
                    <a:pt x="3906" y="1176"/>
                  </a:lnTo>
                  <a:lnTo>
                    <a:pt x="3924" y="1170"/>
                  </a:lnTo>
                  <a:lnTo>
                    <a:pt x="3936" y="1164"/>
                  </a:lnTo>
                  <a:lnTo>
                    <a:pt x="3966" y="1164"/>
                  </a:lnTo>
                  <a:lnTo>
                    <a:pt x="3978" y="1176"/>
                  </a:lnTo>
                  <a:lnTo>
                    <a:pt x="3996" y="1176"/>
                  </a:lnTo>
                  <a:lnTo>
                    <a:pt x="4002" y="1170"/>
                  </a:lnTo>
                  <a:lnTo>
                    <a:pt x="4002" y="1152"/>
                  </a:lnTo>
                  <a:lnTo>
                    <a:pt x="4026" y="1128"/>
                  </a:lnTo>
                  <a:lnTo>
                    <a:pt x="4014" y="1140"/>
                  </a:lnTo>
                  <a:lnTo>
                    <a:pt x="4014" y="1146"/>
                  </a:lnTo>
                  <a:lnTo>
                    <a:pt x="4020" y="1152"/>
                  </a:lnTo>
                  <a:lnTo>
                    <a:pt x="4086" y="1152"/>
                  </a:lnTo>
                  <a:lnTo>
                    <a:pt x="4080" y="1158"/>
                  </a:lnTo>
                  <a:lnTo>
                    <a:pt x="4068" y="1164"/>
                  </a:lnTo>
                  <a:lnTo>
                    <a:pt x="4062" y="1170"/>
                  </a:lnTo>
                  <a:lnTo>
                    <a:pt x="4062" y="1176"/>
                  </a:lnTo>
                  <a:lnTo>
                    <a:pt x="4068" y="1182"/>
                  </a:lnTo>
                  <a:lnTo>
                    <a:pt x="4080" y="1182"/>
                  </a:lnTo>
                  <a:lnTo>
                    <a:pt x="4086" y="1188"/>
                  </a:lnTo>
                  <a:lnTo>
                    <a:pt x="4098" y="1188"/>
                  </a:lnTo>
                  <a:lnTo>
                    <a:pt x="4086" y="1200"/>
                  </a:lnTo>
                  <a:lnTo>
                    <a:pt x="4086" y="1206"/>
                  </a:lnTo>
                  <a:lnTo>
                    <a:pt x="4092" y="1212"/>
                  </a:lnTo>
                  <a:lnTo>
                    <a:pt x="4116" y="1224"/>
                  </a:lnTo>
                  <a:lnTo>
                    <a:pt x="4146" y="1224"/>
                  </a:lnTo>
                  <a:lnTo>
                    <a:pt x="4098" y="1242"/>
                  </a:lnTo>
                  <a:lnTo>
                    <a:pt x="4098" y="1248"/>
                  </a:lnTo>
                  <a:lnTo>
                    <a:pt x="4110" y="1260"/>
                  </a:lnTo>
                  <a:lnTo>
                    <a:pt x="4110" y="1266"/>
                  </a:lnTo>
                  <a:lnTo>
                    <a:pt x="4116" y="1272"/>
                  </a:lnTo>
                  <a:lnTo>
                    <a:pt x="4122" y="1266"/>
                  </a:lnTo>
                  <a:lnTo>
                    <a:pt x="4128" y="1266"/>
                  </a:lnTo>
                  <a:lnTo>
                    <a:pt x="4140" y="1260"/>
                  </a:lnTo>
                  <a:lnTo>
                    <a:pt x="4146" y="1272"/>
                  </a:lnTo>
                  <a:lnTo>
                    <a:pt x="4158" y="1284"/>
                  </a:lnTo>
                  <a:lnTo>
                    <a:pt x="4182" y="1284"/>
                  </a:lnTo>
                  <a:lnTo>
                    <a:pt x="4194" y="1290"/>
                  </a:lnTo>
                  <a:lnTo>
                    <a:pt x="4206" y="1290"/>
                  </a:lnTo>
                  <a:lnTo>
                    <a:pt x="4206" y="1308"/>
                  </a:lnTo>
                  <a:lnTo>
                    <a:pt x="4212" y="1314"/>
                  </a:lnTo>
                  <a:lnTo>
                    <a:pt x="4224" y="1320"/>
                  </a:lnTo>
                  <a:lnTo>
                    <a:pt x="4272" y="1320"/>
                  </a:lnTo>
                  <a:lnTo>
                    <a:pt x="4290" y="1326"/>
                  </a:lnTo>
                  <a:lnTo>
                    <a:pt x="4350" y="1356"/>
                  </a:lnTo>
                  <a:lnTo>
                    <a:pt x="4356" y="1362"/>
                  </a:lnTo>
                  <a:lnTo>
                    <a:pt x="4362" y="1362"/>
                  </a:lnTo>
                  <a:lnTo>
                    <a:pt x="4362" y="1356"/>
                  </a:lnTo>
                  <a:lnTo>
                    <a:pt x="4368" y="1350"/>
                  </a:lnTo>
                  <a:lnTo>
                    <a:pt x="4368" y="1320"/>
                  </a:lnTo>
                  <a:lnTo>
                    <a:pt x="4362" y="1308"/>
                  </a:lnTo>
                  <a:lnTo>
                    <a:pt x="4350" y="1296"/>
                  </a:lnTo>
                  <a:lnTo>
                    <a:pt x="4338" y="1290"/>
                  </a:lnTo>
                  <a:lnTo>
                    <a:pt x="4320" y="1272"/>
                  </a:lnTo>
                  <a:lnTo>
                    <a:pt x="4314" y="1272"/>
                  </a:lnTo>
                  <a:lnTo>
                    <a:pt x="4308" y="1260"/>
                  </a:lnTo>
                  <a:lnTo>
                    <a:pt x="4302" y="1254"/>
                  </a:lnTo>
                  <a:lnTo>
                    <a:pt x="4290" y="1230"/>
                  </a:lnTo>
                  <a:lnTo>
                    <a:pt x="4290" y="1224"/>
                  </a:lnTo>
                  <a:lnTo>
                    <a:pt x="4308" y="1224"/>
                  </a:lnTo>
                  <a:lnTo>
                    <a:pt x="4314" y="1230"/>
                  </a:lnTo>
                  <a:lnTo>
                    <a:pt x="4326" y="1236"/>
                  </a:lnTo>
                  <a:lnTo>
                    <a:pt x="4332" y="1242"/>
                  </a:lnTo>
                  <a:lnTo>
                    <a:pt x="4332" y="1212"/>
                  </a:lnTo>
                  <a:lnTo>
                    <a:pt x="4332" y="1218"/>
                  </a:lnTo>
                  <a:lnTo>
                    <a:pt x="4344" y="1230"/>
                  </a:lnTo>
                  <a:lnTo>
                    <a:pt x="4350" y="1242"/>
                  </a:lnTo>
                  <a:lnTo>
                    <a:pt x="4362" y="1254"/>
                  </a:lnTo>
                  <a:lnTo>
                    <a:pt x="4374" y="1254"/>
                  </a:lnTo>
                  <a:lnTo>
                    <a:pt x="4386" y="1248"/>
                  </a:lnTo>
                  <a:lnTo>
                    <a:pt x="4398" y="1248"/>
                  </a:lnTo>
                  <a:lnTo>
                    <a:pt x="4398" y="1272"/>
                  </a:lnTo>
                  <a:lnTo>
                    <a:pt x="4404" y="1278"/>
                  </a:lnTo>
                  <a:lnTo>
                    <a:pt x="4416" y="1278"/>
                  </a:lnTo>
                  <a:lnTo>
                    <a:pt x="4428" y="1290"/>
                  </a:lnTo>
                  <a:lnTo>
                    <a:pt x="4452" y="1272"/>
                  </a:lnTo>
                  <a:lnTo>
                    <a:pt x="4464" y="1284"/>
                  </a:lnTo>
                  <a:lnTo>
                    <a:pt x="4470" y="1284"/>
                  </a:lnTo>
                  <a:lnTo>
                    <a:pt x="4476" y="1278"/>
                  </a:lnTo>
                  <a:lnTo>
                    <a:pt x="4476" y="1260"/>
                  </a:lnTo>
                  <a:lnTo>
                    <a:pt x="4470" y="1254"/>
                  </a:lnTo>
                  <a:lnTo>
                    <a:pt x="4488" y="1212"/>
                  </a:lnTo>
                  <a:lnTo>
                    <a:pt x="4488" y="1236"/>
                  </a:lnTo>
                  <a:lnTo>
                    <a:pt x="4500" y="1248"/>
                  </a:lnTo>
                  <a:lnTo>
                    <a:pt x="4512" y="1236"/>
                  </a:lnTo>
                  <a:lnTo>
                    <a:pt x="4518" y="1218"/>
                  </a:lnTo>
                  <a:lnTo>
                    <a:pt x="4518" y="1206"/>
                  </a:lnTo>
                  <a:lnTo>
                    <a:pt x="4494" y="1182"/>
                  </a:lnTo>
                  <a:lnTo>
                    <a:pt x="4518" y="1176"/>
                  </a:lnTo>
                  <a:lnTo>
                    <a:pt x="4500" y="1164"/>
                  </a:lnTo>
                  <a:lnTo>
                    <a:pt x="4500" y="1146"/>
                  </a:lnTo>
                  <a:lnTo>
                    <a:pt x="4470" y="1146"/>
                  </a:lnTo>
                  <a:lnTo>
                    <a:pt x="4470" y="1134"/>
                  </a:lnTo>
                  <a:lnTo>
                    <a:pt x="4446" y="1134"/>
                  </a:lnTo>
                  <a:lnTo>
                    <a:pt x="4446" y="1080"/>
                  </a:lnTo>
                  <a:lnTo>
                    <a:pt x="4416" y="1086"/>
                  </a:lnTo>
                  <a:lnTo>
                    <a:pt x="4410" y="1080"/>
                  </a:lnTo>
                  <a:lnTo>
                    <a:pt x="4410" y="1056"/>
                  </a:lnTo>
                  <a:lnTo>
                    <a:pt x="4416" y="1050"/>
                  </a:lnTo>
                  <a:lnTo>
                    <a:pt x="4428" y="1050"/>
                  </a:lnTo>
                  <a:lnTo>
                    <a:pt x="4434" y="1056"/>
                  </a:lnTo>
                  <a:lnTo>
                    <a:pt x="4446" y="1062"/>
                  </a:lnTo>
                  <a:lnTo>
                    <a:pt x="4452" y="1068"/>
                  </a:lnTo>
                  <a:lnTo>
                    <a:pt x="4458" y="1068"/>
                  </a:lnTo>
                  <a:lnTo>
                    <a:pt x="4464" y="1062"/>
                  </a:lnTo>
                  <a:lnTo>
                    <a:pt x="4464" y="1026"/>
                  </a:lnTo>
                  <a:lnTo>
                    <a:pt x="4488" y="1032"/>
                  </a:lnTo>
                  <a:lnTo>
                    <a:pt x="4524" y="1014"/>
                  </a:lnTo>
                  <a:lnTo>
                    <a:pt x="4524" y="1026"/>
                  </a:lnTo>
                  <a:lnTo>
                    <a:pt x="4530" y="1038"/>
                  </a:lnTo>
                  <a:lnTo>
                    <a:pt x="4530" y="1044"/>
                  </a:lnTo>
                  <a:lnTo>
                    <a:pt x="4536" y="1050"/>
                  </a:lnTo>
                  <a:lnTo>
                    <a:pt x="4548" y="1044"/>
                  </a:lnTo>
                  <a:lnTo>
                    <a:pt x="4566" y="1044"/>
                  </a:lnTo>
                  <a:lnTo>
                    <a:pt x="4554" y="1062"/>
                  </a:lnTo>
                  <a:lnTo>
                    <a:pt x="4578" y="1062"/>
                  </a:lnTo>
                  <a:lnTo>
                    <a:pt x="4566" y="1092"/>
                  </a:lnTo>
                  <a:lnTo>
                    <a:pt x="4566" y="1098"/>
                  </a:lnTo>
                  <a:lnTo>
                    <a:pt x="4584" y="1116"/>
                  </a:lnTo>
                  <a:lnTo>
                    <a:pt x="4590" y="1128"/>
                  </a:lnTo>
                  <a:lnTo>
                    <a:pt x="4614" y="1140"/>
                  </a:lnTo>
                  <a:lnTo>
                    <a:pt x="4626" y="1134"/>
                  </a:lnTo>
                  <a:lnTo>
                    <a:pt x="4638" y="1122"/>
                  </a:lnTo>
                  <a:lnTo>
                    <a:pt x="4656" y="1086"/>
                  </a:lnTo>
                  <a:lnTo>
                    <a:pt x="4656" y="1080"/>
                  </a:lnTo>
                  <a:lnTo>
                    <a:pt x="4662" y="1068"/>
                  </a:lnTo>
                  <a:lnTo>
                    <a:pt x="4668" y="1074"/>
                  </a:lnTo>
                  <a:lnTo>
                    <a:pt x="4680" y="1080"/>
                  </a:lnTo>
                  <a:lnTo>
                    <a:pt x="4692" y="1080"/>
                  </a:lnTo>
                  <a:lnTo>
                    <a:pt x="4698" y="1086"/>
                  </a:lnTo>
                  <a:lnTo>
                    <a:pt x="4710" y="1080"/>
                  </a:lnTo>
                  <a:lnTo>
                    <a:pt x="4722" y="1068"/>
                  </a:lnTo>
                  <a:lnTo>
                    <a:pt x="4728" y="1056"/>
                  </a:lnTo>
                  <a:lnTo>
                    <a:pt x="4728" y="1038"/>
                  </a:lnTo>
                  <a:lnTo>
                    <a:pt x="4794" y="1038"/>
                  </a:lnTo>
                  <a:lnTo>
                    <a:pt x="4806" y="1026"/>
                  </a:lnTo>
                  <a:lnTo>
                    <a:pt x="4812" y="1014"/>
                  </a:lnTo>
                  <a:lnTo>
                    <a:pt x="4800" y="1002"/>
                  </a:lnTo>
                  <a:lnTo>
                    <a:pt x="4788" y="996"/>
                  </a:lnTo>
                  <a:lnTo>
                    <a:pt x="4758" y="996"/>
                  </a:lnTo>
                  <a:close/>
                  <a:moveTo>
                    <a:pt x="4476" y="1308"/>
                  </a:moveTo>
                  <a:lnTo>
                    <a:pt x="4446" y="1308"/>
                  </a:lnTo>
                  <a:lnTo>
                    <a:pt x="4440" y="1326"/>
                  </a:lnTo>
                  <a:lnTo>
                    <a:pt x="4476" y="1320"/>
                  </a:lnTo>
                  <a:lnTo>
                    <a:pt x="4476" y="1308"/>
                  </a:lnTo>
                  <a:close/>
                  <a:moveTo>
                    <a:pt x="4140" y="1290"/>
                  </a:moveTo>
                  <a:lnTo>
                    <a:pt x="4134" y="1290"/>
                  </a:lnTo>
                  <a:lnTo>
                    <a:pt x="4128" y="1296"/>
                  </a:lnTo>
                  <a:lnTo>
                    <a:pt x="4128" y="1308"/>
                  </a:lnTo>
                  <a:lnTo>
                    <a:pt x="4134" y="1314"/>
                  </a:lnTo>
                  <a:lnTo>
                    <a:pt x="4158" y="1314"/>
                  </a:lnTo>
                  <a:lnTo>
                    <a:pt x="4164" y="1308"/>
                  </a:lnTo>
                  <a:lnTo>
                    <a:pt x="4164" y="1296"/>
                  </a:lnTo>
                  <a:lnTo>
                    <a:pt x="4158" y="1290"/>
                  </a:lnTo>
                  <a:lnTo>
                    <a:pt x="4140" y="1290"/>
                  </a:lnTo>
                  <a:close/>
                  <a:moveTo>
                    <a:pt x="3834" y="1242"/>
                  </a:moveTo>
                  <a:lnTo>
                    <a:pt x="3840" y="1236"/>
                  </a:lnTo>
                  <a:lnTo>
                    <a:pt x="3834" y="1230"/>
                  </a:lnTo>
                  <a:lnTo>
                    <a:pt x="3828" y="1230"/>
                  </a:lnTo>
                  <a:lnTo>
                    <a:pt x="3822" y="1224"/>
                  </a:lnTo>
                  <a:lnTo>
                    <a:pt x="3810" y="1224"/>
                  </a:lnTo>
                  <a:lnTo>
                    <a:pt x="3810" y="1236"/>
                  </a:lnTo>
                  <a:lnTo>
                    <a:pt x="3816" y="1242"/>
                  </a:lnTo>
                  <a:lnTo>
                    <a:pt x="3816" y="1248"/>
                  </a:lnTo>
                  <a:lnTo>
                    <a:pt x="3828" y="1248"/>
                  </a:lnTo>
                  <a:lnTo>
                    <a:pt x="3834" y="1242"/>
                  </a:lnTo>
                  <a:close/>
                  <a:moveTo>
                    <a:pt x="4206" y="1452"/>
                  </a:moveTo>
                  <a:lnTo>
                    <a:pt x="4170" y="1452"/>
                  </a:lnTo>
                  <a:lnTo>
                    <a:pt x="4206" y="1476"/>
                  </a:lnTo>
                  <a:lnTo>
                    <a:pt x="4218" y="1470"/>
                  </a:lnTo>
                  <a:lnTo>
                    <a:pt x="4218" y="1458"/>
                  </a:lnTo>
                  <a:lnTo>
                    <a:pt x="4212" y="1458"/>
                  </a:lnTo>
                  <a:lnTo>
                    <a:pt x="4206" y="1452"/>
                  </a:lnTo>
                  <a:close/>
                  <a:moveTo>
                    <a:pt x="4170" y="870"/>
                  </a:moveTo>
                  <a:lnTo>
                    <a:pt x="4152" y="870"/>
                  </a:lnTo>
                  <a:lnTo>
                    <a:pt x="4152" y="876"/>
                  </a:lnTo>
                  <a:lnTo>
                    <a:pt x="4158" y="882"/>
                  </a:lnTo>
                  <a:lnTo>
                    <a:pt x="4164" y="882"/>
                  </a:lnTo>
                  <a:lnTo>
                    <a:pt x="4170" y="888"/>
                  </a:lnTo>
                  <a:lnTo>
                    <a:pt x="4182" y="882"/>
                  </a:lnTo>
                  <a:lnTo>
                    <a:pt x="4188" y="882"/>
                  </a:lnTo>
                  <a:lnTo>
                    <a:pt x="4194" y="876"/>
                  </a:lnTo>
                  <a:lnTo>
                    <a:pt x="4188" y="870"/>
                  </a:lnTo>
                  <a:lnTo>
                    <a:pt x="4170" y="870"/>
                  </a:lnTo>
                  <a:close/>
                  <a:moveTo>
                    <a:pt x="4170" y="936"/>
                  </a:moveTo>
                  <a:lnTo>
                    <a:pt x="4236" y="936"/>
                  </a:lnTo>
                  <a:lnTo>
                    <a:pt x="4236" y="918"/>
                  </a:lnTo>
                  <a:lnTo>
                    <a:pt x="4188" y="918"/>
                  </a:lnTo>
                  <a:lnTo>
                    <a:pt x="4170" y="936"/>
                  </a:lnTo>
                  <a:close/>
                  <a:moveTo>
                    <a:pt x="5574" y="36"/>
                  </a:moveTo>
                  <a:lnTo>
                    <a:pt x="5490" y="36"/>
                  </a:lnTo>
                  <a:lnTo>
                    <a:pt x="5496" y="24"/>
                  </a:lnTo>
                  <a:lnTo>
                    <a:pt x="5490" y="24"/>
                  </a:lnTo>
                  <a:lnTo>
                    <a:pt x="5484" y="18"/>
                  </a:lnTo>
                  <a:lnTo>
                    <a:pt x="5448" y="18"/>
                  </a:lnTo>
                  <a:lnTo>
                    <a:pt x="5430" y="12"/>
                  </a:lnTo>
                  <a:lnTo>
                    <a:pt x="5400" y="12"/>
                  </a:lnTo>
                  <a:lnTo>
                    <a:pt x="5364" y="18"/>
                  </a:lnTo>
                  <a:lnTo>
                    <a:pt x="5334" y="30"/>
                  </a:lnTo>
                  <a:lnTo>
                    <a:pt x="5304" y="36"/>
                  </a:lnTo>
                  <a:lnTo>
                    <a:pt x="5292" y="36"/>
                  </a:lnTo>
                  <a:lnTo>
                    <a:pt x="5346" y="12"/>
                  </a:lnTo>
                  <a:lnTo>
                    <a:pt x="5274" y="18"/>
                  </a:lnTo>
                  <a:lnTo>
                    <a:pt x="5268" y="18"/>
                  </a:lnTo>
                  <a:lnTo>
                    <a:pt x="5262" y="12"/>
                  </a:lnTo>
                  <a:lnTo>
                    <a:pt x="5250" y="12"/>
                  </a:lnTo>
                  <a:lnTo>
                    <a:pt x="5226" y="0"/>
                  </a:lnTo>
                  <a:lnTo>
                    <a:pt x="5196" y="0"/>
                  </a:lnTo>
                  <a:lnTo>
                    <a:pt x="5190" y="6"/>
                  </a:lnTo>
                  <a:lnTo>
                    <a:pt x="5184" y="18"/>
                  </a:lnTo>
                  <a:lnTo>
                    <a:pt x="5178" y="18"/>
                  </a:lnTo>
                  <a:lnTo>
                    <a:pt x="5172" y="12"/>
                  </a:lnTo>
                  <a:lnTo>
                    <a:pt x="5160" y="6"/>
                  </a:lnTo>
                  <a:lnTo>
                    <a:pt x="5148" y="6"/>
                  </a:lnTo>
                  <a:lnTo>
                    <a:pt x="5136" y="0"/>
                  </a:lnTo>
                  <a:lnTo>
                    <a:pt x="5124" y="0"/>
                  </a:lnTo>
                  <a:lnTo>
                    <a:pt x="5112" y="6"/>
                  </a:lnTo>
                  <a:lnTo>
                    <a:pt x="5106" y="12"/>
                  </a:lnTo>
                  <a:lnTo>
                    <a:pt x="5094" y="18"/>
                  </a:lnTo>
                  <a:lnTo>
                    <a:pt x="5088" y="24"/>
                  </a:lnTo>
                  <a:lnTo>
                    <a:pt x="5046" y="12"/>
                  </a:lnTo>
                  <a:lnTo>
                    <a:pt x="4938" y="6"/>
                  </a:lnTo>
                  <a:lnTo>
                    <a:pt x="4968" y="36"/>
                  </a:lnTo>
                  <a:lnTo>
                    <a:pt x="4902" y="12"/>
                  </a:lnTo>
                  <a:lnTo>
                    <a:pt x="4842" y="24"/>
                  </a:lnTo>
                  <a:lnTo>
                    <a:pt x="4830" y="24"/>
                  </a:lnTo>
                  <a:lnTo>
                    <a:pt x="4812" y="18"/>
                  </a:lnTo>
                  <a:lnTo>
                    <a:pt x="4746" y="18"/>
                  </a:lnTo>
                  <a:lnTo>
                    <a:pt x="4710" y="24"/>
                  </a:lnTo>
                  <a:lnTo>
                    <a:pt x="4686" y="36"/>
                  </a:lnTo>
                  <a:lnTo>
                    <a:pt x="4674" y="36"/>
                  </a:lnTo>
                  <a:lnTo>
                    <a:pt x="4764" y="60"/>
                  </a:lnTo>
                  <a:lnTo>
                    <a:pt x="4674" y="48"/>
                  </a:lnTo>
                  <a:lnTo>
                    <a:pt x="4662" y="48"/>
                  </a:lnTo>
                  <a:lnTo>
                    <a:pt x="4590" y="36"/>
                  </a:lnTo>
                  <a:lnTo>
                    <a:pt x="4542" y="36"/>
                  </a:lnTo>
                  <a:lnTo>
                    <a:pt x="4530" y="48"/>
                  </a:lnTo>
                  <a:lnTo>
                    <a:pt x="4530" y="60"/>
                  </a:lnTo>
                  <a:lnTo>
                    <a:pt x="4512" y="60"/>
                  </a:lnTo>
                  <a:lnTo>
                    <a:pt x="4482" y="54"/>
                  </a:lnTo>
                  <a:lnTo>
                    <a:pt x="4392" y="54"/>
                  </a:lnTo>
                  <a:lnTo>
                    <a:pt x="4350" y="60"/>
                  </a:lnTo>
                  <a:lnTo>
                    <a:pt x="4302" y="66"/>
                  </a:lnTo>
                  <a:lnTo>
                    <a:pt x="4260" y="66"/>
                  </a:lnTo>
                  <a:lnTo>
                    <a:pt x="4242" y="72"/>
                  </a:lnTo>
                  <a:lnTo>
                    <a:pt x="4260" y="72"/>
                  </a:lnTo>
                  <a:lnTo>
                    <a:pt x="4266" y="78"/>
                  </a:lnTo>
                  <a:lnTo>
                    <a:pt x="4278" y="78"/>
                  </a:lnTo>
                  <a:lnTo>
                    <a:pt x="4362" y="84"/>
                  </a:lnTo>
                  <a:lnTo>
                    <a:pt x="4278" y="96"/>
                  </a:lnTo>
                  <a:lnTo>
                    <a:pt x="4284" y="96"/>
                  </a:lnTo>
                  <a:lnTo>
                    <a:pt x="4290" y="102"/>
                  </a:lnTo>
                  <a:lnTo>
                    <a:pt x="4314" y="114"/>
                  </a:lnTo>
                  <a:lnTo>
                    <a:pt x="4338" y="114"/>
                  </a:lnTo>
                  <a:lnTo>
                    <a:pt x="4356" y="108"/>
                  </a:lnTo>
                  <a:lnTo>
                    <a:pt x="4392" y="108"/>
                  </a:lnTo>
                  <a:lnTo>
                    <a:pt x="4398" y="102"/>
                  </a:lnTo>
                  <a:lnTo>
                    <a:pt x="4410" y="102"/>
                  </a:lnTo>
                  <a:lnTo>
                    <a:pt x="4416" y="96"/>
                  </a:lnTo>
                  <a:lnTo>
                    <a:pt x="4440" y="96"/>
                  </a:lnTo>
                  <a:lnTo>
                    <a:pt x="4458" y="90"/>
                  </a:lnTo>
                  <a:lnTo>
                    <a:pt x="4500" y="90"/>
                  </a:lnTo>
                  <a:lnTo>
                    <a:pt x="4518" y="96"/>
                  </a:lnTo>
                  <a:lnTo>
                    <a:pt x="4536" y="96"/>
                  </a:lnTo>
                  <a:lnTo>
                    <a:pt x="4548" y="102"/>
                  </a:lnTo>
                  <a:lnTo>
                    <a:pt x="4560" y="102"/>
                  </a:lnTo>
                  <a:lnTo>
                    <a:pt x="4494" y="102"/>
                  </a:lnTo>
                  <a:lnTo>
                    <a:pt x="4482" y="108"/>
                  </a:lnTo>
                  <a:lnTo>
                    <a:pt x="4458" y="108"/>
                  </a:lnTo>
                  <a:lnTo>
                    <a:pt x="4446" y="114"/>
                  </a:lnTo>
                  <a:lnTo>
                    <a:pt x="4434" y="114"/>
                  </a:lnTo>
                  <a:lnTo>
                    <a:pt x="4422" y="120"/>
                  </a:lnTo>
                  <a:lnTo>
                    <a:pt x="4410" y="120"/>
                  </a:lnTo>
                  <a:lnTo>
                    <a:pt x="4404" y="126"/>
                  </a:lnTo>
                  <a:lnTo>
                    <a:pt x="4398" y="126"/>
                  </a:lnTo>
                  <a:lnTo>
                    <a:pt x="4434" y="126"/>
                  </a:lnTo>
                  <a:lnTo>
                    <a:pt x="4452" y="132"/>
                  </a:lnTo>
                  <a:lnTo>
                    <a:pt x="4488" y="132"/>
                  </a:lnTo>
                  <a:lnTo>
                    <a:pt x="4500" y="126"/>
                  </a:lnTo>
                  <a:lnTo>
                    <a:pt x="4506" y="126"/>
                  </a:lnTo>
                  <a:lnTo>
                    <a:pt x="4512" y="120"/>
                  </a:lnTo>
                  <a:lnTo>
                    <a:pt x="4638" y="120"/>
                  </a:lnTo>
                  <a:lnTo>
                    <a:pt x="4656" y="114"/>
                  </a:lnTo>
                  <a:lnTo>
                    <a:pt x="4680" y="114"/>
                  </a:lnTo>
                  <a:lnTo>
                    <a:pt x="4698" y="108"/>
                  </a:lnTo>
                  <a:lnTo>
                    <a:pt x="4710" y="108"/>
                  </a:lnTo>
                  <a:lnTo>
                    <a:pt x="4722" y="96"/>
                  </a:lnTo>
                  <a:lnTo>
                    <a:pt x="4734" y="96"/>
                  </a:lnTo>
                  <a:lnTo>
                    <a:pt x="4752" y="90"/>
                  </a:lnTo>
                  <a:lnTo>
                    <a:pt x="4770" y="90"/>
                  </a:lnTo>
                  <a:lnTo>
                    <a:pt x="4782" y="84"/>
                  </a:lnTo>
                  <a:lnTo>
                    <a:pt x="4830" y="84"/>
                  </a:lnTo>
                  <a:lnTo>
                    <a:pt x="4746" y="114"/>
                  </a:lnTo>
                  <a:lnTo>
                    <a:pt x="4782" y="114"/>
                  </a:lnTo>
                  <a:lnTo>
                    <a:pt x="4734" y="126"/>
                  </a:lnTo>
                  <a:lnTo>
                    <a:pt x="4716" y="126"/>
                  </a:lnTo>
                  <a:lnTo>
                    <a:pt x="4674" y="132"/>
                  </a:lnTo>
                  <a:lnTo>
                    <a:pt x="4620" y="132"/>
                  </a:lnTo>
                  <a:lnTo>
                    <a:pt x="4566" y="138"/>
                  </a:lnTo>
                  <a:lnTo>
                    <a:pt x="4536" y="138"/>
                  </a:lnTo>
                  <a:lnTo>
                    <a:pt x="4524" y="150"/>
                  </a:lnTo>
                  <a:lnTo>
                    <a:pt x="4524" y="156"/>
                  </a:lnTo>
                  <a:lnTo>
                    <a:pt x="4602" y="174"/>
                  </a:lnTo>
                  <a:lnTo>
                    <a:pt x="4596" y="174"/>
                  </a:lnTo>
                  <a:lnTo>
                    <a:pt x="4590" y="180"/>
                  </a:lnTo>
                  <a:lnTo>
                    <a:pt x="4578" y="180"/>
                  </a:lnTo>
                  <a:lnTo>
                    <a:pt x="4566" y="186"/>
                  </a:lnTo>
                  <a:lnTo>
                    <a:pt x="4542" y="186"/>
                  </a:lnTo>
                  <a:lnTo>
                    <a:pt x="4518" y="174"/>
                  </a:lnTo>
                  <a:lnTo>
                    <a:pt x="4500" y="162"/>
                  </a:lnTo>
                  <a:lnTo>
                    <a:pt x="4476" y="150"/>
                  </a:lnTo>
                  <a:lnTo>
                    <a:pt x="4470" y="144"/>
                  </a:lnTo>
                  <a:lnTo>
                    <a:pt x="4356" y="144"/>
                  </a:lnTo>
                  <a:lnTo>
                    <a:pt x="4350" y="150"/>
                  </a:lnTo>
                  <a:lnTo>
                    <a:pt x="4344" y="162"/>
                  </a:lnTo>
                  <a:lnTo>
                    <a:pt x="4338" y="168"/>
                  </a:lnTo>
                  <a:lnTo>
                    <a:pt x="4368" y="186"/>
                  </a:lnTo>
                  <a:lnTo>
                    <a:pt x="4386" y="204"/>
                  </a:lnTo>
                  <a:lnTo>
                    <a:pt x="4410" y="216"/>
                  </a:lnTo>
                  <a:lnTo>
                    <a:pt x="4458" y="216"/>
                  </a:lnTo>
                  <a:lnTo>
                    <a:pt x="4476" y="210"/>
                  </a:lnTo>
                  <a:lnTo>
                    <a:pt x="4488" y="210"/>
                  </a:lnTo>
                  <a:lnTo>
                    <a:pt x="4476" y="216"/>
                  </a:lnTo>
                  <a:lnTo>
                    <a:pt x="4470" y="228"/>
                  </a:lnTo>
                  <a:lnTo>
                    <a:pt x="4398" y="228"/>
                  </a:lnTo>
                  <a:lnTo>
                    <a:pt x="4380" y="222"/>
                  </a:lnTo>
                  <a:lnTo>
                    <a:pt x="4350" y="222"/>
                  </a:lnTo>
                  <a:lnTo>
                    <a:pt x="4314" y="228"/>
                  </a:lnTo>
                  <a:lnTo>
                    <a:pt x="4272" y="234"/>
                  </a:lnTo>
                  <a:lnTo>
                    <a:pt x="4230" y="234"/>
                  </a:lnTo>
                  <a:lnTo>
                    <a:pt x="4218" y="240"/>
                  </a:lnTo>
                  <a:lnTo>
                    <a:pt x="4200" y="246"/>
                  </a:lnTo>
                  <a:lnTo>
                    <a:pt x="4188" y="258"/>
                  </a:lnTo>
                  <a:lnTo>
                    <a:pt x="4176" y="264"/>
                  </a:lnTo>
                  <a:lnTo>
                    <a:pt x="4170" y="270"/>
                  </a:lnTo>
                  <a:lnTo>
                    <a:pt x="4164" y="270"/>
                  </a:lnTo>
                  <a:lnTo>
                    <a:pt x="4236" y="258"/>
                  </a:lnTo>
                  <a:lnTo>
                    <a:pt x="4236" y="276"/>
                  </a:lnTo>
                  <a:lnTo>
                    <a:pt x="4296" y="258"/>
                  </a:lnTo>
                  <a:lnTo>
                    <a:pt x="4224" y="288"/>
                  </a:lnTo>
                  <a:lnTo>
                    <a:pt x="4230" y="288"/>
                  </a:lnTo>
                  <a:lnTo>
                    <a:pt x="4236" y="294"/>
                  </a:lnTo>
                  <a:lnTo>
                    <a:pt x="4248" y="300"/>
                  </a:lnTo>
                  <a:lnTo>
                    <a:pt x="4278" y="300"/>
                  </a:lnTo>
                  <a:lnTo>
                    <a:pt x="4314" y="288"/>
                  </a:lnTo>
                  <a:lnTo>
                    <a:pt x="4326" y="288"/>
                  </a:lnTo>
                  <a:lnTo>
                    <a:pt x="4344" y="282"/>
                  </a:lnTo>
                  <a:lnTo>
                    <a:pt x="4350" y="276"/>
                  </a:lnTo>
                  <a:lnTo>
                    <a:pt x="4356" y="276"/>
                  </a:lnTo>
                  <a:lnTo>
                    <a:pt x="4254" y="312"/>
                  </a:lnTo>
                  <a:lnTo>
                    <a:pt x="4188" y="312"/>
                  </a:lnTo>
                  <a:lnTo>
                    <a:pt x="4176" y="288"/>
                  </a:lnTo>
                  <a:lnTo>
                    <a:pt x="4164" y="288"/>
                  </a:lnTo>
                  <a:lnTo>
                    <a:pt x="4146" y="282"/>
                  </a:lnTo>
                  <a:lnTo>
                    <a:pt x="4110" y="282"/>
                  </a:lnTo>
                  <a:lnTo>
                    <a:pt x="4104" y="288"/>
                  </a:lnTo>
                  <a:lnTo>
                    <a:pt x="4104" y="300"/>
                  </a:lnTo>
                  <a:lnTo>
                    <a:pt x="4110" y="312"/>
                  </a:lnTo>
                  <a:lnTo>
                    <a:pt x="4110" y="318"/>
                  </a:lnTo>
                  <a:lnTo>
                    <a:pt x="4116" y="324"/>
                  </a:lnTo>
                  <a:lnTo>
                    <a:pt x="4092" y="324"/>
                  </a:lnTo>
                  <a:lnTo>
                    <a:pt x="4074" y="330"/>
                  </a:lnTo>
                  <a:lnTo>
                    <a:pt x="4032" y="330"/>
                  </a:lnTo>
                  <a:lnTo>
                    <a:pt x="4020" y="336"/>
                  </a:lnTo>
                  <a:lnTo>
                    <a:pt x="4002" y="342"/>
                  </a:lnTo>
                  <a:lnTo>
                    <a:pt x="3990" y="348"/>
                  </a:lnTo>
                  <a:lnTo>
                    <a:pt x="3972" y="354"/>
                  </a:lnTo>
                  <a:lnTo>
                    <a:pt x="3936" y="354"/>
                  </a:lnTo>
                  <a:lnTo>
                    <a:pt x="3924" y="360"/>
                  </a:lnTo>
                  <a:lnTo>
                    <a:pt x="3918" y="360"/>
                  </a:lnTo>
                  <a:lnTo>
                    <a:pt x="3924" y="360"/>
                  </a:lnTo>
                  <a:lnTo>
                    <a:pt x="3936" y="366"/>
                  </a:lnTo>
                  <a:lnTo>
                    <a:pt x="3978" y="366"/>
                  </a:lnTo>
                  <a:lnTo>
                    <a:pt x="3990" y="360"/>
                  </a:lnTo>
                  <a:lnTo>
                    <a:pt x="3996" y="354"/>
                  </a:lnTo>
                  <a:lnTo>
                    <a:pt x="3984" y="372"/>
                  </a:lnTo>
                  <a:lnTo>
                    <a:pt x="4020" y="366"/>
                  </a:lnTo>
                  <a:lnTo>
                    <a:pt x="4044" y="354"/>
                  </a:lnTo>
                  <a:lnTo>
                    <a:pt x="4044" y="372"/>
                  </a:lnTo>
                  <a:lnTo>
                    <a:pt x="4074" y="366"/>
                  </a:lnTo>
                  <a:lnTo>
                    <a:pt x="4098" y="366"/>
                  </a:lnTo>
                  <a:lnTo>
                    <a:pt x="4098" y="372"/>
                  </a:lnTo>
                  <a:lnTo>
                    <a:pt x="4104" y="378"/>
                  </a:lnTo>
                  <a:lnTo>
                    <a:pt x="4122" y="378"/>
                  </a:lnTo>
                  <a:lnTo>
                    <a:pt x="4146" y="366"/>
                  </a:lnTo>
                  <a:lnTo>
                    <a:pt x="4152" y="366"/>
                  </a:lnTo>
                  <a:lnTo>
                    <a:pt x="4164" y="360"/>
                  </a:lnTo>
                  <a:lnTo>
                    <a:pt x="4170" y="372"/>
                  </a:lnTo>
                  <a:lnTo>
                    <a:pt x="4200" y="354"/>
                  </a:lnTo>
                  <a:lnTo>
                    <a:pt x="4206" y="360"/>
                  </a:lnTo>
                  <a:lnTo>
                    <a:pt x="4212" y="372"/>
                  </a:lnTo>
                  <a:lnTo>
                    <a:pt x="4224" y="372"/>
                  </a:lnTo>
                  <a:lnTo>
                    <a:pt x="4236" y="366"/>
                  </a:lnTo>
                  <a:lnTo>
                    <a:pt x="4242" y="360"/>
                  </a:lnTo>
                  <a:lnTo>
                    <a:pt x="4248" y="360"/>
                  </a:lnTo>
                  <a:lnTo>
                    <a:pt x="4254" y="366"/>
                  </a:lnTo>
                  <a:lnTo>
                    <a:pt x="4266" y="372"/>
                  </a:lnTo>
                  <a:lnTo>
                    <a:pt x="4284" y="372"/>
                  </a:lnTo>
                  <a:lnTo>
                    <a:pt x="4290" y="366"/>
                  </a:lnTo>
                  <a:lnTo>
                    <a:pt x="4290" y="360"/>
                  </a:lnTo>
                  <a:lnTo>
                    <a:pt x="4284" y="354"/>
                  </a:lnTo>
                  <a:lnTo>
                    <a:pt x="4338" y="372"/>
                  </a:lnTo>
                  <a:lnTo>
                    <a:pt x="4344" y="378"/>
                  </a:lnTo>
                  <a:lnTo>
                    <a:pt x="4350" y="390"/>
                  </a:lnTo>
                  <a:lnTo>
                    <a:pt x="4374" y="390"/>
                  </a:lnTo>
                  <a:lnTo>
                    <a:pt x="4410" y="378"/>
                  </a:lnTo>
                  <a:lnTo>
                    <a:pt x="4440" y="372"/>
                  </a:lnTo>
                  <a:lnTo>
                    <a:pt x="4476" y="372"/>
                  </a:lnTo>
                  <a:lnTo>
                    <a:pt x="4494" y="366"/>
                  </a:lnTo>
                  <a:lnTo>
                    <a:pt x="4506" y="360"/>
                  </a:lnTo>
                  <a:lnTo>
                    <a:pt x="4524" y="342"/>
                  </a:lnTo>
                  <a:lnTo>
                    <a:pt x="4464" y="342"/>
                  </a:lnTo>
                  <a:lnTo>
                    <a:pt x="4470" y="336"/>
                  </a:lnTo>
                  <a:lnTo>
                    <a:pt x="4470" y="330"/>
                  </a:lnTo>
                  <a:lnTo>
                    <a:pt x="4416" y="330"/>
                  </a:lnTo>
                  <a:lnTo>
                    <a:pt x="4362" y="318"/>
                  </a:lnTo>
                  <a:lnTo>
                    <a:pt x="4380" y="300"/>
                  </a:lnTo>
                  <a:lnTo>
                    <a:pt x="4440" y="318"/>
                  </a:lnTo>
                  <a:lnTo>
                    <a:pt x="4452" y="318"/>
                  </a:lnTo>
                  <a:lnTo>
                    <a:pt x="4488" y="312"/>
                  </a:lnTo>
                  <a:lnTo>
                    <a:pt x="4566" y="312"/>
                  </a:lnTo>
                  <a:lnTo>
                    <a:pt x="4578" y="300"/>
                  </a:lnTo>
                  <a:lnTo>
                    <a:pt x="4578" y="288"/>
                  </a:lnTo>
                  <a:lnTo>
                    <a:pt x="4584" y="288"/>
                  </a:lnTo>
                  <a:lnTo>
                    <a:pt x="4590" y="282"/>
                  </a:lnTo>
                  <a:lnTo>
                    <a:pt x="4608" y="282"/>
                  </a:lnTo>
                  <a:lnTo>
                    <a:pt x="4626" y="276"/>
                  </a:lnTo>
                  <a:lnTo>
                    <a:pt x="4662" y="276"/>
                  </a:lnTo>
                  <a:lnTo>
                    <a:pt x="4680" y="270"/>
                  </a:lnTo>
                  <a:lnTo>
                    <a:pt x="4710" y="270"/>
                  </a:lnTo>
                  <a:lnTo>
                    <a:pt x="4722" y="264"/>
                  </a:lnTo>
                  <a:lnTo>
                    <a:pt x="4728" y="264"/>
                  </a:lnTo>
                  <a:lnTo>
                    <a:pt x="4704" y="246"/>
                  </a:lnTo>
                  <a:lnTo>
                    <a:pt x="4746" y="246"/>
                  </a:lnTo>
                  <a:lnTo>
                    <a:pt x="4770" y="240"/>
                  </a:lnTo>
                  <a:lnTo>
                    <a:pt x="4782" y="234"/>
                  </a:lnTo>
                  <a:lnTo>
                    <a:pt x="4776" y="228"/>
                  </a:lnTo>
                  <a:lnTo>
                    <a:pt x="4770" y="228"/>
                  </a:lnTo>
                  <a:lnTo>
                    <a:pt x="4758" y="222"/>
                  </a:lnTo>
                  <a:lnTo>
                    <a:pt x="4746" y="222"/>
                  </a:lnTo>
                  <a:lnTo>
                    <a:pt x="4734" y="216"/>
                  </a:lnTo>
                  <a:lnTo>
                    <a:pt x="4686" y="216"/>
                  </a:lnTo>
                  <a:lnTo>
                    <a:pt x="4674" y="210"/>
                  </a:lnTo>
                  <a:lnTo>
                    <a:pt x="4662" y="210"/>
                  </a:lnTo>
                  <a:lnTo>
                    <a:pt x="4662" y="204"/>
                  </a:lnTo>
                  <a:lnTo>
                    <a:pt x="4674" y="198"/>
                  </a:lnTo>
                  <a:lnTo>
                    <a:pt x="4686" y="198"/>
                  </a:lnTo>
                  <a:lnTo>
                    <a:pt x="4704" y="192"/>
                  </a:lnTo>
                  <a:lnTo>
                    <a:pt x="4716" y="186"/>
                  </a:lnTo>
                  <a:lnTo>
                    <a:pt x="4764" y="186"/>
                  </a:lnTo>
                  <a:lnTo>
                    <a:pt x="4782" y="192"/>
                  </a:lnTo>
                  <a:lnTo>
                    <a:pt x="4860" y="192"/>
                  </a:lnTo>
                  <a:lnTo>
                    <a:pt x="4878" y="186"/>
                  </a:lnTo>
                  <a:lnTo>
                    <a:pt x="4902" y="186"/>
                  </a:lnTo>
                  <a:lnTo>
                    <a:pt x="4896" y="180"/>
                  </a:lnTo>
                  <a:lnTo>
                    <a:pt x="4878" y="180"/>
                  </a:lnTo>
                  <a:lnTo>
                    <a:pt x="4866" y="174"/>
                  </a:lnTo>
                  <a:lnTo>
                    <a:pt x="4872" y="168"/>
                  </a:lnTo>
                  <a:lnTo>
                    <a:pt x="4902" y="162"/>
                  </a:lnTo>
                  <a:lnTo>
                    <a:pt x="4944" y="168"/>
                  </a:lnTo>
                  <a:lnTo>
                    <a:pt x="4974" y="174"/>
                  </a:lnTo>
                  <a:lnTo>
                    <a:pt x="4986" y="174"/>
                  </a:lnTo>
                  <a:lnTo>
                    <a:pt x="4992" y="168"/>
                  </a:lnTo>
                  <a:lnTo>
                    <a:pt x="4992" y="150"/>
                  </a:lnTo>
                  <a:lnTo>
                    <a:pt x="5070" y="156"/>
                  </a:lnTo>
                  <a:lnTo>
                    <a:pt x="5070" y="132"/>
                  </a:lnTo>
                  <a:lnTo>
                    <a:pt x="5082" y="132"/>
                  </a:lnTo>
                  <a:lnTo>
                    <a:pt x="5094" y="138"/>
                  </a:lnTo>
                  <a:lnTo>
                    <a:pt x="5112" y="138"/>
                  </a:lnTo>
                  <a:lnTo>
                    <a:pt x="5136" y="126"/>
                  </a:lnTo>
                  <a:lnTo>
                    <a:pt x="5148" y="126"/>
                  </a:lnTo>
                  <a:lnTo>
                    <a:pt x="5154" y="120"/>
                  </a:lnTo>
                  <a:lnTo>
                    <a:pt x="5172" y="120"/>
                  </a:lnTo>
                  <a:lnTo>
                    <a:pt x="5208" y="114"/>
                  </a:lnTo>
                  <a:lnTo>
                    <a:pt x="5256" y="102"/>
                  </a:lnTo>
                  <a:lnTo>
                    <a:pt x="5298" y="96"/>
                  </a:lnTo>
                  <a:lnTo>
                    <a:pt x="5322" y="90"/>
                  </a:lnTo>
                  <a:lnTo>
                    <a:pt x="5340" y="90"/>
                  </a:lnTo>
                  <a:lnTo>
                    <a:pt x="5346" y="84"/>
                  </a:lnTo>
                  <a:lnTo>
                    <a:pt x="5238" y="84"/>
                  </a:lnTo>
                  <a:lnTo>
                    <a:pt x="5214" y="96"/>
                  </a:lnTo>
                  <a:lnTo>
                    <a:pt x="5142" y="96"/>
                  </a:lnTo>
                  <a:lnTo>
                    <a:pt x="5226" y="90"/>
                  </a:lnTo>
                  <a:lnTo>
                    <a:pt x="5220" y="78"/>
                  </a:lnTo>
                  <a:lnTo>
                    <a:pt x="5268" y="84"/>
                  </a:lnTo>
                  <a:lnTo>
                    <a:pt x="5274" y="78"/>
                  </a:lnTo>
                  <a:lnTo>
                    <a:pt x="5286" y="72"/>
                  </a:lnTo>
                  <a:lnTo>
                    <a:pt x="5358" y="72"/>
                  </a:lnTo>
                  <a:lnTo>
                    <a:pt x="5406" y="66"/>
                  </a:lnTo>
                  <a:lnTo>
                    <a:pt x="5454" y="66"/>
                  </a:lnTo>
                  <a:lnTo>
                    <a:pt x="5484" y="60"/>
                  </a:lnTo>
                  <a:lnTo>
                    <a:pt x="5496" y="60"/>
                  </a:lnTo>
                  <a:lnTo>
                    <a:pt x="5514" y="54"/>
                  </a:lnTo>
                  <a:lnTo>
                    <a:pt x="5532" y="54"/>
                  </a:lnTo>
                  <a:lnTo>
                    <a:pt x="5550" y="48"/>
                  </a:lnTo>
                  <a:lnTo>
                    <a:pt x="5562" y="42"/>
                  </a:lnTo>
                  <a:lnTo>
                    <a:pt x="5574" y="42"/>
                  </a:lnTo>
                  <a:lnTo>
                    <a:pt x="5574" y="36"/>
                  </a:lnTo>
                  <a:close/>
                  <a:moveTo>
                    <a:pt x="4032" y="966"/>
                  </a:moveTo>
                  <a:lnTo>
                    <a:pt x="4086" y="966"/>
                  </a:lnTo>
                  <a:lnTo>
                    <a:pt x="4134" y="942"/>
                  </a:lnTo>
                  <a:lnTo>
                    <a:pt x="4140" y="930"/>
                  </a:lnTo>
                  <a:lnTo>
                    <a:pt x="4134" y="918"/>
                  </a:lnTo>
                  <a:lnTo>
                    <a:pt x="4134" y="912"/>
                  </a:lnTo>
                  <a:lnTo>
                    <a:pt x="4122" y="906"/>
                  </a:lnTo>
                  <a:lnTo>
                    <a:pt x="4074" y="906"/>
                  </a:lnTo>
                  <a:lnTo>
                    <a:pt x="4062" y="912"/>
                  </a:lnTo>
                  <a:lnTo>
                    <a:pt x="4050" y="912"/>
                  </a:lnTo>
                  <a:lnTo>
                    <a:pt x="4026" y="924"/>
                  </a:lnTo>
                  <a:lnTo>
                    <a:pt x="4014" y="936"/>
                  </a:lnTo>
                  <a:lnTo>
                    <a:pt x="4002" y="942"/>
                  </a:lnTo>
                  <a:lnTo>
                    <a:pt x="4002" y="954"/>
                  </a:lnTo>
                  <a:lnTo>
                    <a:pt x="4014" y="960"/>
                  </a:lnTo>
                  <a:lnTo>
                    <a:pt x="4032" y="966"/>
                  </a:lnTo>
                  <a:close/>
                  <a:moveTo>
                    <a:pt x="4014" y="840"/>
                  </a:moveTo>
                  <a:lnTo>
                    <a:pt x="4002" y="840"/>
                  </a:lnTo>
                  <a:lnTo>
                    <a:pt x="3990" y="846"/>
                  </a:lnTo>
                  <a:lnTo>
                    <a:pt x="3984" y="852"/>
                  </a:lnTo>
                  <a:lnTo>
                    <a:pt x="3972" y="852"/>
                  </a:lnTo>
                  <a:lnTo>
                    <a:pt x="3990" y="852"/>
                  </a:lnTo>
                  <a:lnTo>
                    <a:pt x="4008" y="846"/>
                  </a:lnTo>
                  <a:lnTo>
                    <a:pt x="4026" y="846"/>
                  </a:lnTo>
                  <a:lnTo>
                    <a:pt x="4044" y="840"/>
                  </a:lnTo>
                  <a:lnTo>
                    <a:pt x="4050" y="834"/>
                  </a:lnTo>
                  <a:lnTo>
                    <a:pt x="4056" y="834"/>
                  </a:lnTo>
                  <a:lnTo>
                    <a:pt x="4068" y="822"/>
                  </a:lnTo>
                  <a:lnTo>
                    <a:pt x="4050" y="822"/>
                  </a:lnTo>
                  <a:lnTo>
                    <a:pt x="4044" y="828"/>
                  </a:lnTo>
                  <a:lnTo>
                    <a:pt x="4032" y="828"/>
                  </a:lnTo>
                  <a:lnTo>
                    <a:pt x="4020" y="834"/>
                  </a:lnTo>
                  <a:lnTo>
                    <a:pt x="4014" y="840"/>
                  </a:lnTo>
                  <a:close/>
                  <a:moveTo>
                    <a:pt x="4122" y="822"/>
                  </a:moveTo>
                  <a:lnTo>
                    <a:pt x="4104" y="822"/>
                  </a:lnTo>
                  <a:lnTo>
                    <a:pt x="4098" y="828"/>
                  </a:lnTo>
                  <a:lnTo>
                    <a:pt x="4098" y="840"/>
                  </a:lnTo>
                  <a:lnTo>
                    <a:pt x="4104" y="846"/>
                  </a:lnTo>
                  <a:lnTo>
                    <a:pt x="4110" y="840"/>
                  </a:lnTo>
                  <a:lnTo>
                    <a:pt x="4116" y="840"/>
                  </a:lnTo>
                  <a:lnTo>
                    <a:pt x="4128" y="828"/>
                  </a:lnTo>
                  <a:lnTo>
                    <a:pt x="4122" y="822"/>
                  </a:lnTo>
                  <a:close/>
                  <a:moveTo>
                    <a:pt x="3528" y="1062"/>
                  </a:moveTo>
                  <a:lnTo>
                    <a:pt x="3522" y="1062"/>
                  </a:lnTo>
                  <a:lnTo>
                    <a:pt x="3504" y="1080"/>
                  </a:lnTo>
                  <a:lnTo>
                    <a:pt x="3504" y="1086"/>
                  </a:lnTo>
                  <a:lnTo>
                    <a:pt x="3510" y="1092"/>
                  </a:lnTo>
                  <a:lnTo>
                    <a:pt x="3528" y="1092"/>
                  </a:lnTo>
                  <a:lnTo>
                    <a:pt x="3534" y="1086"/>
                  </a:lnTo>
                  <a:lnTo>
                    <a:pt x="3540" y="1074"/>
                  </a:lnTo>
                  <a:lnTo>
                    <a:pt x="3540" y="1068"/>
                  </a:lnTo>
                  <a:lnTo>
                    <a:pt x="3534" y="1062"/>
                  </a:lnTo>
                  <a:lnTo>
                    <a:pt x="3528" y="1062"/>
                  </a:lnTo>
                  <a:close/>
                  <a:moveTo>
                    <a:pt x="3588" y="1062"/>
                  </a:moveTo>
                  <a:lnTo>
                    <a:pt x="3582" y="1062"/>
                  </a:lnTo>
                  <a:lnTo>
                    <a:pt x="3576" y="1068"/>
                  </a:lnTo>
                  <a:lnTo>
                    <a:pt x="3576" y="1080"/>
                  </a:lnTo>
                  <a:lnTo>
                    <a:pt x="3582" y="1086"/>
                  </a:lnTo>
                  <a:lnTo>
                    <a:pt x="3594" y="1086"/>
                  </a:lnTo>
                  <a:lnTo>
                    <a:pt x="3600" y="1080"/>
                  </a:lnTo>
                  <a:lnTo>
                    <a:pt x="3600" y="1068"/>
                  </a:lnTo>
                  <a:lnTo>
                    <a:pt x="3588" y="1062"/>
                  </a:lnTo>
                  <a:close/>
                  <a:moveTo>
                    <a:pt x="3756" y="1242"/>
                  </a:moveTo>
                  <a:lnTo>
                    <a:pt x="3744" y="1248"/>
                  </a:lnTo>
                  <a:lnTo>
                    <a:pt x="3744" y="1260"/>
                  </a:lnTo>
                  <a:lnTo>
                    <a:pt x="3750" y="1266"/>
                  </a:lnTo>
                  <a:lnTo>
                    <a:pt x="3762" y="1272"/>
                  </a:lnTo>
                  <a:lnTo>
                    <a:pt x="3768" y="1272"/>
                  </a:lnTo>
                  <a:lnTo>
                    <a:pt x="3786" y="1254"/>
                  </a:lnTo>
                  <a:lnTo>
                    <a:pt x="3786" y="1242"/>
                  </a:lnTo>
                  <a:lnTo>
                    <a:pt x="3780" y="1236"/>
                  </a:lnTo>
                  <a:lnTo>
                    <a:pt x="3768" y="1236"/>
                  </a:lnTo>
                  <a:lnTo>
                    <a:pt x="3756" y="1242"/>
                  </a:lnTo>
                  <a:close/>
                  <a:moveTo>
                    <a:pt x="3984" y="2532"/>
                  </a:moveTo>
                  <a:lnTo>
                    <a:pt x="3948" y="2520"/>
                  </a:lnTo>
                  <a:lnTo>
                    <a:pt x="3942" y="2514"/>
                  </a:lnTo>
                  <a:lnTo>
                    <a:pt x="3936" y="2514"/>
                  </a:lnTo>
                  <a:lnTo>
                    <a:pt x="3924" y="2526"/>
                  </a:lnTo>
                  <a:lnTo>
                    <a:pt x="3930" y="2532"/>
                  </a:lnTo>
                  <a:lnTo>
                    <a:pt x="3942" y="2538"/>
                  </a:lnTo>
                  <a:lnTo>
                    <a:pt x="3948" y="2544"/>
                  </a:lnTo>
                  <a:lnTo>
                    <a:pt x="3954" y="2544"/>
                  </a:lnTo>
                  <a:lnTo>
                    <a:pt x="3960" y="2550"/>
                  </a:lnTo>
                  <a:lnTo>
                    <a:pt x="3996" y="2550"/>
                  </a:lnTo>
                  <a:lnTo>
                    <a:pt x="4008" y="2556"/>
                  </a:lnTo>
                  <a:lnTo>
                    <a:pt x="4020" y="2556"/>
                  </a:lnTo>
                  <a:lnTo>
                    <a:pt x="4038" y="2538"/>
                  </a:lnTo>
                  <a:lnTo>
                    <a:pt x="4008" y="2538"/>
                  </a:lnTo>
                  <a:lnTo>
                    <a:pt x="3984" y="2532"/>
                  </a:lnTo>
                  <a:close/>
                  <a:moveTo>
                    <a:pt x="4098" y="2280"/>
                  </a:moveTo>
                  <a:lnTo>
                    <a:pt x="4092" y="2280"/>
                  </a:lnTo>
                  <a:lnTo>
                    <a:pt x="4086" y="2274"/>
                  </a:lnTo>
                  <a:lnTo>
                    <a:pt x="4050" y="2274"/>
                  </a:lnTo>
                  <a:lnTo>
                    <a:pt x="4032" y="2268"/>
                  </a:lnTo>
                  <a:lnTo>
                    <a:pt x="3996" y="2268"/>
                  </a:lnTo>
                  <a:lnTo>
                    <a:pt x="4002" y="2274"/>
                  </a:lnTo>
                  <a:lnTo>
                    <a:pt x="4008" y="2274"/>
                  </a:lnTo>
                  <a:lnTo>
                    <a:pt x="4014" y="2280"/>
                  </a:lnTo>
                  <a:lnTo>
                    <a:pt x="4026" y="2286"/>
                  </a:lnTo>
                  <a:lnTo>
                    <a:pt x="4032" y="2286"/>
                  </a:lnTo>
                  <a:lnTo>
                    <a:pt x="4032" y="2304"/>
                  </a:lnTo>
                  <a:lnTo>
                    <a:pt x="4044" y="2304"/>
                  </a:lnTo>
                  <a:lnTo>
                    <a:pt x="4080" y="2310"/>
                  </a:lnTo>
                  <a:lnTo>
                    <a:pt x="4128" y="2316"/>
                  </a:lnTo>
                  <a:lnTo>
                    <a:pt x="4164" y="2316"/>
                  </a:lnTo>
                  <a:lnTo>
                    <a:pt x="4170" y="2310"/>
                  </a:lnTo>
                  <a:lnTo>
                    <a:pt x="4170" y="2304"/>
                  </a:lnTo>
                  <a:lnTo>
                    <a:pt x="4164" y="2304"/>
                  </a:lnTo>
                  <a:lnTo>
                    <a:pt x="4152" y="2292"/>
                  </a:lnTo>
                  <a:lnTo>
                    <a:pt x="4128" y="2286"/>
                  </a:lnTo>
                  <a:lnTo>
                    <a:pt x="4098" y="2280"/>
                  </a:lnTo>
                  <a:close/>
                  <a:moveTo>
                    <a:pt x="4194" y="2550"/>
                  </a:moveTo>
                  <a:lnTo>
                    <a:pt x="4164" y="2550"/>
                  </a:lnTo>
                  <a:lnTo>
                    <a:pt x="4152" y="2556"/>
                  </a:lnTo>
                  <a:lnTo>
                    <a:pt x="4146" y="2562"/>
                  </a:lnTo>
                  <a:lnTo>
                    <a:pt x="4182" y="2526"/>
                  </a:lnTo>
                  <a:lnTo>
                    <a:pt x="4176" y="2520"/>
                  </a:lnTo>
                  <a:lnTo>
                    <a:pt x="4152" y="2520"/>
                  </a:lnTo>
                  <a:lnTo>
                    <a:pt x="4140" y="2526"/>
                  </a:lnTo>
                  <a:lnTo>
                    <a:pt x="4128" y="2538"/>
                  </a:lnTo>
                  <a:lnTo>
                    <a:pt x="4104" y="2574"/>
                  </a:lnTo>
                  <a:lnTo>
                    <a:pt x="4164" y="2568"/>
                  </a:lnTo>
                  <a:lnTo>
                    <a:pt x="4176" y="2568"/>
                  </a:lnTo>
                  <a:lnTo>
                    <a:pt x="4182" y="2562"/>
                  </a:lnTo>
                  <a:lnTo>
                    <a:pt x="4194" y="2562"/>
                  </a:lnTo>
                  <a:lnTo>
                    <a:pt x="4200" y="2556"/>
                  </a:lnTo>
                  <a:lnTo>
                    <a:pt x="4200" y="2550"/>
                  </a:lnTo>
                  <a:lnTo>
                    <a:pt x="4194" y="2550"/>
                  </a:lnTo>
                  <a:close/>
                  <a:moveTo>
                    <a:pt x="4590" y="1962"/>
                  </a:moveTo>
                  <a:lnTo>
                    <a:pt x="4578" y="1974"/>
                  </a:lnTo>
                  <a:lnTo>
                    <a:pt x="4578" y="1980"/>
                  </a:lnTo>
                  <a:lnTo>
                    <a:pt x="4572" y="1986"/>
                  </a:lnTo>
                  <a:lnTo>
                    <a:pt x="4566" y="1986"/>
                  </a:lnTo>
                  <a:lnTo>
                    <a:pt x="4554" y="1974"/>
                  </a:lnTo>
                  <a:lnTo>
                    <a:pt x="4554" y="1962"/>
                  </a:lnTo>
                  <a:lnTo>
                    <a:pt x="4566" y="1962"/>
                  </a:lnTo>
                  <a:lnTo>
                    <a:pt x="4572" y="1956"/>
                  </a:lnTo>
                  <a:lnTo>
                    <a:pt x="4566" y="1932"/>
                  </a:lnTo>
                  <a:lnTo>
                    <a:pt x="4536" y="1926"/>
                  </a:lnTo>
                  <a:lnTo>
                    <a:pt x="4530" y="1926"/>
                  </a:lnTo>
                  <a:lnTo>
                    <a:pt x="4524" y="1932"/>
                  </a:lnTo>
                  <a:lnTo>
                    <a:pt x="4512" y="1938"/>
                  </a:lnTo>
                  <a:lnTo>
                    <a:pt x="4494" y="1944"/>
                  </a:lnTo>
                  <a:lnTo>
                    <a:pt x="4470" y="1956"/>
                  </a:lnTo>
                  <a:lnTo>
                    <a:pt x="4464" y="1962"/>
                  </a:lnTo>
                  <a:lnTo>
                    <a:pt x="4458" y="1962"/>
                  </a:lnTo>
                  <a:lnTo>
                    <a:pt x="4446" y="1968"/>
                  </a:lnTo>
                  <a:lnTo>
                    <a:pt x="4434" y="1968"/>
                  </a:lnTo>
                  <a:lnTo>
                    <a:pt x="4416" y="1974"/>
                  </a:lnTo>
                  <a:lnTo>
                    <a:pt x="4404" y="1974"/>
                  </a:lnTo>
                  <a:lnTo>
                    <a:pt x="4374" y="1998"/>
                  </a:lnTo>
                  <a:lnTo>
                    <a:pt x="4386" y="1974"/>
                  </a:lnTo>
                  <a:lnTo>
                    <a:pt x="4362" y="1956"/>
                  </a:lnTo>
                  <a:lnTo>
                    <a:pt x="4398" y="1968"/>
                  </a:lnTo>
                  <a:lnTo>
                    <a:pt x="4410" y="1956"/>
                  </a:lnTo>
                  <a:lnTo>
                    <a:pt x="4440" y="1950"/>
                  </a:lnTo>
                  <a:lnTo>
                    <a:pt x="4440" y="1932"/>
                  </a:lnTo>
                  <a:lnTo>
                    <a:pt x="4494" y="1932"/>
                  </a:lnTo>
                  <a:lnTo>
                    <a:pt x="4518" y="1920"/>
                  </a:lnTo>
                  <a:lnTo>
                    <a:pt x="4524" y="1914"/>
                  </a:lnTo>
                  <a:lnTo>
                    <a:pt x="4536" y="1908"/>
                  </a:lnTo>
                  <a:lnTo>
                    <a:pt x="4608" y="1908"/>
                  </a:lnTo>
                  <a:lnTo>
                    <a:pt x="4602" y="1902"/>
                  </a:lnTo>
                  <a:lnTo>
                    <a:pt x="4596" y="1902"/>
                  </a:lnTo>
                  <a:lnTo>
                    <a:pt x="4584" y="1896"/>
                  </a:lnTo>
                  <a:lnTo>
                    <a:pt x="4578" y="1890"/>
                  </a:lnTo>
                  <a:lnTo>
                    <a:pt x="4578" y="1866"/>
                  </a:lnTo>
                  <a:lnTo>
                    <a:pt x="4572" y="1866"/>
                  </a:lnTo>
                  <a:lnTo>
                    <a:pt x="4566" y="1872"/>
                  </a:lnTo>
                  <a:lnTo>
                    <a:pt x="4542" y="1872"/>
                  </a:lnTo>
                  <a:lnTo>
                    <a:pt x="4530" y="1878"/>
                  </a:lnTo>
                  <a:lnTo>
                    <a:pt x="4518" y="1878"/>
                  </a:lnTo>
                  <a:lnTo>
                    <a:pt x="4518" y="1866"/>
                  </a:lnTo>
                  <a:lnTo>
                    <a:pt x="4512" y="1860"/>
                  </a:lnTo>
                  <a:lnTo>
                    <a:pt x="4452" y="1878"/>
                  </a:lnTo>
                  <a:lnTo>
                    <a:pt x="4458" y="1848"/>
                  </a:lnTo>
                  <a:lnTo>
                    <a:pt x="4410" y="1860"/>
                  </a:lnTo>
                  <a:lnTo>
                    <a:pt x="4416" y="1854"/>
                  </a:lnTo>
                  <a:lnTo>
                    <a:pt x="4422" y="1842"/>
                  </a:lnTo>
                  <a:lnTo>
                    <a:pt x="4440" y="1824"/>
                  </a:lnTo>
                  <a:lnTo>
                    <a:pt x="4446" y="1812"/>
                  </a:lnTo>
                  <a:lnTo>
                    <a:pt x="4446" y="1800"/>
                  </a:lnTo>
                  <a:lnTo>
                    <a:pt x="4434" y="1800"/>
                  </a:lnTo>
                  <a:lnTo>
                    <a:pt x="4422" y="1794"/>
                  </a:lnTo>
                  <a:lnTo>
                    <a:pt x="4398" y="1794"/>
                  </a:lnTo>
                  <a:lnTo>
                    <a:pt x="4404" y="1770"/>
                  </a:lnTo>
                  <a:lnTo>
                    <a:pt x="4368" y="1770"/>
                  </a:lnTo>
                  <a:lnTo>
                    <a:pt x="4380" y="1752"/>
                  </a:lnTo>
                  <a:lnTo>
                    <a:pt x="4356" y="1728"/>
                  </a:lnTo>
                  <a:lnTo>
                    <a:pt x="4368" y="1728"/>
                  </a:lnTo>
                  <a:lnTo>
                    <a:pt x="4380" y="1734"/>
                  </a:lnTo>
                  <a:lnTo>
                    <a:pt x="4404" y="1734"/>
                  </a:lnTo>
                  <a:lnTo>
                    <a:pt x="4410" y="1728"/>
                  </a:lnTo>
                  <a:lnTo>
                    <a:pt x="4422" y="1722"/>
                  </a:lnTo>
                  <a:lnTo>
                    <a:pt x="4434" y="1710"/>
                  </a:lnTo>
                  <a:lnTo>
                    <a:pt x="4440" y="1710"/>
                  </a:lnTo>
                  <a:lnTo>
                    <a:pt x="4398" y="1686"/>
                  </a:lnTo>
                  <a:lnTo>
                    <a:pt x="4446" y="1656"/>
                  </a:lnTo>
                  <a:lnTo>
                    <a:pt x="4398" y="1632"/>
                  </a:lnTo>
                  <a:lnTo>
                    <a:pt x="4350" y="1638"/>
                  </a:lnTo>
                  <a:lnTo>
                    <a:pt x="4404" y="1614"/>
                  </a:lnTo>
                  <a:lnTo>
                    <a:pt x="4368" y="1608"/>
                  </a:lnTo>
                  <a:lnTo>
                    <a:pt x="4410" y="1584"/>
                  </a:lnTo>
                  <a:lnTo>
                    <a:pt x="4404" y="1560"/>
                  </a:lnTo>
                  <a:lnTo>
                    <a:pt x="4374" y="1560"/>
                  </a:lnTo>
                  <a:lnTo>
                    <a:pt x="4380" y="1554"/>
                  </a:lnTo>
                  <a:lnTo>
                    <a:pt x="4392" y="1530"/>
                  </a:lnTo>
                  <a:lnTo>
                    <a:pt x="4374" y="1494"/>
                  </a:lnTo>
                  <a:lnTo>
                    <a:pt x="4362" y="1494"/>
                  </a:lnTo>
                  <a:lnTo>
                    <a:pt x="4374" y="1470"/>
                  </a:lnTo>
                  <a:lnTo>
                    <a:pt x="4362" y="1476"/>
                  </a:lnTo>
                  <a:lnTo>
                    <a:pt x="4356" y="1482"/>
                  </a:lnTo>
                  <a:lnTo>
                    <a:pt x="4344" y="1488"/>
                  </a:lnTo>
                  <a:lnTo>
                    <a:pt x="4332" y="1500"/>
                  </a:lnTo>
                  <a:lnTo>
                    <a:pt x="4332" y="1518"/>
                  </a:lnTo>
                  <a:lnTo>
                    <a:pt x="4302" y="1506"/>
                  </a:lnTo>
                  <a:lnTo>
                    <a:pt x="4308" y="1542"/>
                  </a:lnTo>
                  <a:lnTo>
                    <a:pt x="4284" y="1542"/>
                  </a:lnTo>
                  <a:lnTo>
                    <a:pt x="4272" y="1560"/>
                  </a:lnTo>
                  <a:lnTo>
                    <a:pt x="4278" y="1572"/>
                  </a:lnTo>
                  <a:lnTo>
                    <a:pt x="4254" y="1572"/>
                  </a:lnTo>
                  <a:lnTo>
                    <a:pt x="4230" y="1614"/>
                  </a:lnTo>
                  <a:lnTo>
                    <a:pt x="4218" y="1614"/>
                  </a:lnTo>
                  <a:lnTo>
                    <a:pt x="4236" y="1578"/>
                  </a:lnTo>
                  <a:lnTo>
                    <a:pt x="4224" y="1566"/>
                  </a:lnTo>
                  <a:lnTo>
                    <a:pt x="4212" y="1566"/>
                  </a:lnTo>
                  <a:lnTo>
                    <a:pt x="4194" y="1584"/>
                  </a:lnTo>
                  <a:lnTo>
                    <a:pt x="4182" y="1590"/>
                  </a:lnTo>
                  <a:lnTo>
                    <a:pt x="4176" y="1596"/>
                  </a:lnTo>
                  <a:lnTo>
                    <a:pt x="4164" y="1602"/>
                  </a:lnTo>
                  <a:lnTo>
                    <a:pt x="4158" y="1608"/>
                  </a:lnTo>
                  <a:lnTo>
                    <a:pt x="4146" y="1614"/>
                  </a:lnTo>
                  <a:lnTo>
                    <a:pt x="4140" y="1620"/>
                  </a:lnTo>
                  <a:lnTo>
                    <a:pt x="4116" y="1632"/>
                  </a:lnTo>
                  <a:lnTo>
                    <a:pt x="4110" y="1638"/>
                  </a:lnTo>
                  <a:lnTo>
                    <a:pt x="4116" y="1614"/>
                  </a:lnTo>
                  <a:lnTo>
                    <a:pt x="4116" y="1596"/>
                  </a:lnTo>
                  <a:lnTo>
                    <a:pt x="4080" y="1632"/>
                  </a:lnTo>
                  <a:lnTo>
                    <a:pt x="4014" y="1644"/>
                  </a:lnTo>
                  <a:lnTo>
                    <a:pt x="4074" y="1626"/>
                  </a:lnTo>
                  <a:lnTo>
                    <a:pt x="4080" y="1620"/>
                  </a:lnTo>
                  <a:lnTo>
                    <a:pt x="4092" y="1596"/>
                  </a:lnTo>
                  <a:lnTo>
                    <a:pt x="4098" y="1590"/>
                  </a:lnTo>
                  <a:lnTo>
                    <a:pt x="4098" y="1578"/>
                  </a:lnTo>
                  <a:lnTo>
                    <a:pt x="4092" y="1572"/>
                  </a:lnTo>
                  <a:lnTo>
                    <a:pt x="4050" y="1572"/>
                  </a:lnTo>
                  <a:lnTo>
                    <a:pt x="4038" y="1578"/>
                  </a:lnTo>
                  <a:lnTo>
                    <a:pt x="4032" y="1578"/>
                  </a:lnTo>
                  <a:lnTo>
                    <a:pt x="4020" y="1584"/>
                  </a:lnTo>
                  <a:lnTo>
                    <a:pt x="4002" y="1584"/>
                  </a:lnTo>
                  <a:lnTo>
                    <a:pt x="4002" y="1578"/>
                  </a:lnTo>
                  <a:lnTo>
                    <a:pt x="4008" y="1572"/>
                  </a:lnTo>
                  <a:lnTo>
                    <a:pt x="4020" y="1566"/>
                  </a:lnTo>
                  <a:lnTo>
                    <a:pt x="4026" y="1560"/>
                  </a:lnTo>
                  <a:lnTo>
                    <a:pt x="4032" y="1560"/>
                  </a:lnTo>
                  <a:lnTo>
                    <a:pt x="4032" y="1572"/>
                  </a:lnTo>
                  <a:lnTo>
                    <a:pt x="4050" y="1560"/>
                  </a:lnTo>
                  <a:lnTo>
                    <a:pt x="4044" y="1536"/>
                  </a:lnTo>
                  <a:lnTo>
                    <a:pt x="4050" y="1530"/>
                  </a:lnTo>
                  <a:lnTo>
                    <a:pt x="4062" y="1524"/>
                  </a:lnTo>
                  <a:lnTo>
                    <a:pt x="4074" y="1512"/>
                  </a:lnTo>
                  <a:lnTo>
                    <a:pt x="4074" y="1506"/>
                  </a:lnTo>
                  <a:lnTo>
                    <a:pt x="4068" y="1500"/>
                  </a:lnTo>
                  <a:lnTo>
                    <a:pt x="4056" y="1494"/>
                  </a:lnTo>
                  <a:lnTo>
                    <a:pt x="4044" y="1494"/>
                  </a:lnTo>
                  <a:lnTo>
                    <a:pt x="4032" y="1488"/>
                  </a:lnTo>
                  <a:lnTo>
                    <a:pt x="4014" y="1488"/>
                  </a:lnTo>
                  <a:lnTo>
                    <a:pt x="4044" y="1488"/>
                  </a:lnTo>
                  <a:lnTo>
                    <a:pt x="4056" y="1482"/>
                  </a:lnTo>
                  <a:lnTo>
                    <a:pt x="4074" y="1482"/>
                  </a:lnTo>
                  <a:lnTo>
                    <a:pt x="4086" y="1470"/>
                  </a:lnTo>
                  <a:lnTo>
                    <a:pt x="4098" y="1446"/>
                  </a:lnTo>
                  <a:lnTo>
                    <a:pt x="4104" y="1440"/>
                  </a:lnTo>
                  <a:lnTo>
                    <a:pt x="4110" y="1440"/>
                  </a:lnTo>
                  <a:lnTo>
                    <a:pt x="4122" y="1434"/>
                  </a:lnTo>
                  <a:lnTo>
                    <a:pt x="4128" y="1434"/>
                  </a:lnTo>
                  <a:lnTo>
                    <a:pt x="4134" y="1428"/>
                  </a:lnTo>
                  <a:lnTo>
                    <a:pt x="4122" y="1416"/>
                  </a:lnTo>
                  <a:lnTo>
                    <a:pt x="4110" y="1422"/>
                  </a:lnTo>
                  <a:lnTo>
                    <a:pt x="4098" y="1434"/>
                  </a:lnTo>
                  <a:lnTo>
                    <a:pt x="4092" y="1404"/>
                  </a:lnTo>
                  <a:lnTo>
                    <a:pt x="4068" y="1404"/>
                  </a:lnTo>
                  <a:lnTo>
                    <a:pt x="4050" y="1410"/>
                  </a:lnTo>
                  <a:lnTo>
                    <a:pt x="4026" y="1410"/>
                  </a:lnTo>
                  <a:lnTo>
                    <a:pt x="4020" y="1404"/>
                  </a:lnTo>
                  <a:lnTo>
                    <a:pt x="4020" y="1386"/>
                  </a:lnTo>
                  <a:lnTo>
                    <a:pt x="4038" y="1368"/>
                  </a:lnTo>
                  <a:lnTo>
                    <a:pt x="4032" y="1362"/>
                  </a:lnTo>
                  <a:lnTo>
                    <a:pt x="4014" y="1362"/>
                  </a:lnTo>
                  <a:lnTo>
                    <a:pt x="4008" y="1368"/>
                  </a:lnTo>
                  <a:lnTo>
                    <a:pt x="4020" y="1344"/>
                  </a:lnTo>
                  <a:lnTo>
                    <a:pt x="3984" y="1350"/>
                  </a:lnTo>
                  <a:lnTo>
                    <a:pt x="3984" y="1326"/>
                  </a:lnTo>
                  <a:lnTo>
                    <a:pt x="3978" y="1314"/>
                  </a:lnTo>
                  <a:lnTo>
                    <a:pt x="3972" y="1308"/>
                  </a:lnTo>
                  <a:lnTo>
                    <a:pt x="3948" y="1308"/>
                  </a:lnTo>
                  <a:lnTo>
                    <a:pt x="3930" y="1314"/>
                  </a:lnTo>
                  <a:lnTo>
                    <a:pt x="3906" y="1326"/>
                  </a:lnTo>
                  <a:lnTo>
                    <a:pt x="3900" y="1332"/>
                  </a:lnTo>
                  <a:lnTo>
                    <a:pt x="3894" y="1332"/>
                  </a:lnTo>
                  <a:lnTo>
                    <a:pt x="3888" y="1326"/>
                  </a:lnTo>
                  <a:lnTo>
                    <a:pt x="3876" y="1320"/>
                  </a:lnTo>
                  <a:lnTo>
                    <a:pt x="3864" y="1320"/>
                  </a:lnTo>
                  <a:lnTo>
                    <a:pt x="3852" y="1326"/>
                  </a:lnTo>
                  <a:lnTo>
                    <a:pt x="3846" y="1326"/>
                  </a:lnTo>
                  <a:lnTo>
                    <a:pt x="3834" y="1332"/>
                  </a:lnTo>
                  <a:lnTo>
                    <a:pt x="3822" y="1326"/>
                  </a:lnTo>
                  <a:lnTo>
                    <a:pt x="3762" y="1302"/>
                  </a:lnTo>
                  <a:lnTo>
                    <a:pt x="3738" y="1302"/>
                  </a:lnTo>
                  <a:lnTo>
                    <a:pt x="3714" y="1314"/>
                  </a:lnTo>
                  <a:lnTo>
                    <a:pt x="3708" y="1326"/>
                  </a:lnTo>
                  <a:lnTo>
                    <a:pt x="3702" y="1326"/>
                  </a:lnTo>
                  <a:lnTo>
                    <a:pt x="3684" y="1344"/>
                  </a:lnTo>
                  <a:lnTo>
                    <a:pt x="3684" y="1350"/>
                  </a:lnTo>
                  <a:lnTo>
                    <a:pt x="3696" y="1356"/>
                  </a:lnTo>
                  <a:lnTo>
                    <a:pt x="3702" y="1362"/>
                  </a:lnTo>
                  <a:lnTo>
                    <a:pt x="3708" y="1374"/>
                  </a:lnTo>
                  <a:lnTo>
                    <a:pt x="3708" y="1380"/>
                  </a:lnTo>
                  <a:lnTo>
                    <a:pt x="3702" y="1386"/>
                  </a:lnTo>
                  <a:lnTo>
                    <a:pt x="3690" y="1392"/>
                  </a:lnTo>
                  <a:lnTo>
                    <a:pt x="3672" y="1410"/>
                  </a:lnTo>
                  <a:lnTo>
                    <a:pt x="3660" y="1416"/>
                  </a:lnTo>
                  <a:lnTo>
                    <a:pt x="3636" y="1422"/>
                  </a:lnTo>
                  <a:lnTo>
                    <a:pt x="3660" y="1440"/>
                  </a:lnTo>
                  <a:lnTo>
                    <a:pt x="3654" y="1446"/>
                  </a:lnTo>
                  <a:lnTo>
                    <a:pt x="3642" y="1446"/>
                  </a:lnTo>
                  <a:lnTo>
                    <a:pt x="3636" y="1452"/>
                  </a:lnTo>
                  <a:lnTo>
                    <a:pt x="3636" y="1470"/>
                  </a:lnTo>
                  <a:lnTo>
                    <a:pt x="3642" y="1482"/>
                  </a:lnTo>
                  <a:lnTo>
                    <a:pt x="3642" y="1488"/>
                  </a:lnTo>
                  <a:lnTo>
                    <a:pt x="3636" y="1500"/>
                  </a:lnTo>
                  <a:lnTo>
                    <a:pt x="3624" y="1506"/>
                  </a:lnTo>
                  <a:lnTo>
                    <a:pt x="3618" y="1512"/>
                  </a:lnTo>
                  <a:lnTo>
                    <a:pt x="3606" y="1512"/>
                  </a:lnTo>
                  <a:lnTo>
                    <a:pt x="3582" y="1524"/>
                  </a:lnTo>
                  <a:lnTo>
                    <a:pt x="3576" y="1536"/>
                  </a:lnTo>
                  <a:lnTo>
                    <a:pt x="3576" y="1548"/>
                  </a:lnTo>
                  <a:lnTo>
                    <a:pt x="3570" y="1548"/>
                  </a:lnTo>
                  <a:lnTo>
                    <a:pt x="3564" y="1554"/>
                  </a:lnTo>
                  <a:lnTo>
                    <a:pt x="3552" y="1554"/>
                  </a:lnTo>
                  <a:lnTo>
                    <a:pt x="3540" y="1560"/>
                  </a:lnTo>
                  <a:lnTo>
                    <a:pt x="3534" y="1566"/>
                  </a:lnTo>
                  <a:lnTo>
                    <a:pt x="3522" y="1572"/>
                  </a:lnTo>
                  <a:lnTo>
                    <a:pt x="3504" y="1590"/>
                  </a:lnTo>
                  <a:lnTo>
                    <a:pt x="3510" y="1596"/>
                  </a:lnTo>
                  <a:lnTo>
                    <a:pt x="3522" y="1602"/>
                  </a:lnTo>
                  <a:lnTo>
                    <a:pt x="3534" y="1614"/>
                  </a:lnTo>
                  <a:lnTo>
                    <a:pt x="3552" y="1620"/>
                  </a:lnTo>
                  <a:lnTo>
                    <a:pt x="3558" y="1632"/>
                  </a:lnTo>
                  <a:lnTo>
                    <a:pt x="3564" y="1638"/>
                  </a:lnTo>
                  <a:lnTo>
                    <a:pt x="3564" y="1662"/>
                  </a:lnTo>
                  <a:lnTo>
                    <a:pt x="3558" y="1698"/>
                  </a:lnTo>
                  <a:lnTo>
                    <a:pt x="3540" y="1746"/>
                  </a:lnTo>
                  <a:lnTo>
                    <a:pt x="3510" y="1776"/>
                  </a:lnTo>
                  <a:lnTo>
                    <a:pt x="3468" y="1800"/>
                  </a:lnTo>
                  <a:lnTo>
                    <a:pt x="3426" y="1830"/>
                  </a:lnTo>
                  <a:lnTo>
                    <a:pt x="3390" y="1854"/>
                  </a:lnTo>
                  <a:lnTo>
                    <a:pt x="3366" y="1860"/>
                  </a:lnTo>
                  <a:lnTo>
                    <a:pt x="3336" y="1860"/>
                  </a:lnTo>
                  <a:lnTo>
                    <a:pt x="3300" y="1866"/>
                  </a:lnTo>
                  <a:lnTo>
                    <a:pt x="3276" y="1872"/>
                  </a:lnTo>
                  <a:lnTo>
                    <a:pt x="3258" y="1878"/>
                  </a:lnTo>
                  <a:lnTo>
                    <a:pt x="3258" y="1902"/>
                  </a:lnTo>
                  <a:lnTo>
                    <a:pt x="3264" y="1914"/>
                  </a:lnTo>
                  <a:lnTo>
                    <a:pt x="3264" y="1926"/>
                  </a:lnTo>
                  <a:lnTo>
                    <a:pt x="3270" y="1938"/>
                  </a:lnTo>
                  <a:lnTo>
                    <a:pt x="3270" y="1950"/>
                  </a:lnTo>
                  <a:lnTo>
                    <a:pt x="3252" y="1968"/>
                  </a:lnTo>
                  <a:lnTo>
                    <a:pt x="3234" y="2004"/>
                  </a:lnTo>
                  <a:lnTo>
                    <a:pt x="3234" y="2076"/>
                  </a:lnTo>
                  <a:lnTo>
                    <a:pt x="3210" y="2088"/>
                  </a:lnTo>
                  <a:lnTo>
                    <a:pt x="3204" y="2094"/>
                  </a:lnTo>
                  <a:lnTo>
                    <a:pt x="3180" y="2106"/>
                  </a:lnTo>
                  <a:lnTo>
                    <a:pt x="3180" y="2142"/>
                  </a:lnTo>
                  <a:lnTo>
                    <a:pt x="3156" y="2166"/>
                  </a:lnTo>
                  <a:lnTo>
                    <a:pt x="3156" y="2154"/>
                  </a:lnTo>
                  <a:lnTo>
                    <a:pt x="3162" y="2148"/>
                  </a:lnTo>
                  <a:lnTo>
                    <a:pt x="3162" y="2142"/>
                  </a:lnTo>
                  <a:lnTo>
                    <a:pt x="3156" y="2130"/>
                  </a:lnTo>
                  <a:lnTo>
                    <a:pt x="3138" y="2130"/>
                  </a:lnTo>
                  <a:lnTo>
                    <a:pt x="3126" y="2136"/>
                  </a:lnTo>
                  <a:lnTo>
                    <a:pt x="3108" y="2154"/>
                  </a:lnTo>
                  <a:lnTo>
                    <a:pt x="3108" y="2166"/>
                  </a:lnTo>
                  <a:lnTo>
                    <a:pt x="3114" y="2178"/>
                  </a:lnTo>
                  <a:lnTo>
                    <a:pt x="3114" y="2190"/>
                  </a:lnTo>
                  <a:lnTo>
                    <a:pt x="3108" y="2196"/>
                  </a:lnTo>
                  <a:lnTo>
                    <a:pt x="3108" y="2178"/>
                  </a:lnTo>
                  <a:lnTo>
                    <a:pt x="3102" y="2166"/>
                  </a:lnTo>
                  <a:lnTo>
                    <a:pt x="3090" y="2154"/>
                  </a:lnTo>
                  <a:lnTo>
                    <a:pt x="3078" y="2154"/>
                  </a:lnTo>
                  <a:lnTo>
                    <a:pt x="3066" y="2160"/>
                  </a:lnTo>
                  <a:lnTo>
                    <a:pt x="3042" y="2160"/>
                  </a:lnTo>
                  <a:lnTo>
                    <a:pt x="3036" y="2166"/>
                  </a:lnTo>
                  <a:lnTo>
                    <a:pt x="3030" y="2166"/>
                  </a:lnTo>
                  <a:lnTo>
                    <a:pt x="3042" y="2160"/>
                  </a:lnTo>
                  <a:lnTo>
                    <a:pt x="3060" y="2142"/>
                  </a:lnTo>
                  <a:lnTo>
                    <a:pt x="3072" y="2136"/>
                  </a:lnTo>
                  <a:lnTo>
                    <a:pt x="3078" y="2124"/>
                  </a:lnTo>
                  <a:lnTo>
                    <a:pt x="3078" y="2118"/>
                  </a:lnTo>
                  <a:lnTo>
                    <a:pt x="3072" y="2106"/>
                  </a:lnTo>
                  <a:lnTo>
                    <a:pt x="3060" y="2100"/>
                  </a:lnTo>
                  <a:lnTo>
                    <a:pt x="3048" y="2088"/>
                  </a:lnTo>
                  <a:lnTo>
                    <a:pt x="3030" y="2088"/>
                  </a:lnTo>
                  <a:lnTo>
                    <a:pt x="3024" y="2082"/>
                  </a:lnTo>
                  <a:lnTo>
                    <a:pt x="3018" y="2082"/>
                  </a:lnTo>
                  <a:lnTo>
                    <a:pt x="3024" y="2082"/>
                  </a:lnTo>
                  <a:lnTo>
                    <a:pt x="3042" y="2064"/>
                  </a:lnTo>
                  <a:lnTo>
                    <a:pt x="3042" y="2058"/>
                  </a:lnTo>
                  <a:lnTo>
                    <a:pt x="3030" y="2034"/>
                  </a:lnTo>
                  <a:lnTo>
                    <a:pt x="3030" y="2028"/>
                  </a:lnTo>
                  <a:lnTo>
                    <a:pt x="3024" y="2016"/>
                  </a:lnTo>
                  <a:lnTo>
                    <a:pt x="3060" y="1992"/>
                  </a:lnTo>
                  <a:lnTo>
                    <a:pt x="3060" y="1968"/>
                  </a:lnTo>
                  <a:lnTo>
                    <a:pt x="3084" y="1956"/>
                  </a:lnTo>
                  <a:lnTo>
                    <a:pt x="3084" y="1914"/>
                  </a:lnTo>
                  <a:lnTo>
                    <a:pt x="3090" y="1914"/>
                  </a:lnTo>
                  <a:lnTo>
                    <a:pt x="3102" y="1902"/>
                  </a:lnTo>
                  <a:lnTo>
                    <a:pt x="3114" y="1896"/>
                  </a:lnTo>
                  <a:lnTo>
                    <a:pt x="3132" y="1878"/>
                  </a:lnTo>
                  <a:lnTo>
                    <a:pt x="3126" y="1866"/>
                  </a:lnTo>
                  <a:lnTo>
                    <a:pt x="3120" y="1860"/>
                  </a:lnTo>
                  <a:lnTo>
                    <a:pt x="3084" y="1848"/>
                  </a:lnTo>
                  <a:lnTo>
                    <a:pt x="2976" y="1848"/>
                  </a:lnTo>
                  <a:lnTo>
                    <a:pt x="2940" y="1860"/>
                  </a:lnTo>
                  <a:lnTo>
                    <a:pt x="2946" y="1848"/>
                  </a:lnTo>
                  <a:lnTo>
                    <a:pt x="2952" y="1842"/>
                  </a:lnTo>
                  <a:lnTo>
                    <a:pt x="2952" y="1830"/>
                  </a:lnTo>
                  <a:lnTo>
                    <a:pt x="2958" y="1824"/>
                  </a:lnTo>
                  <a:lnTo>
                    <a:pt x="2952" y="1818"/>
                  </a:lnTo>
                  <a:lnTo>
                    <a:pt x="2940" y="1812"/>
                  </a:lnTo>
                  <a:lnTo>
                    <a:pt x="2928" y="1812"/>
                  </a:lnTo>
                  <a:lnTo>
                    <a:pt x="2892" y="1800"/>
                  </a:lnTo>
                  <a:lnTo>
                    <a:pt x="2874" y="1800"/>
                  </a:lnTo>
                  <a:lnTo>
                    <a:pt x="2868" y="1794"/>
                  </a:lnTo>
                  <a:lnTo>
                    <a:pt x="2862" y="1794"/>
                  </a:lnTo>
                  <a:lnTo>
                    <a:pt x="2862" y="1770"/>
                  </a:lnTo>
                  <a:lnTo>
                    <a:pt x="2856" y="1752"/>
                  </a:lnTo>
                  <a:lnTo>
                    <a:pt x="2844" y="1740"/>
                  </a:lnTo>
                  <a:lnTo>
                    <a:pt x="2790" y="1722"/>
                  </a:lnTo>
                  <a:lnTo>
                    <a:pt x="2778" y="1722"/>
                  </a:lnTo>
                  <a:lnTo>
                    <a:pt x="2778" y="1716"/>
                  </a:lnTo>
                  <a:lnTo>
                    <a:pt x="2766" y="1704"/>
                  </a:lnTo>
                  <a:lnTo>
                    <a:pt x="2754" y="1704"/>
                  </a:lnTo>
                  <a:lnTo>
                    <a:pt x="2736" y="1698"/>
                  </a:lnTo>
                  <a:lnTo>
                    <a:pt x="2694" y="1698"/>
                  </a:lnTo>
                  <a:lnTo>
                    <a:pt x="2646" y="1704"/>
                  </a:lnTo>
                  <a:lnTo>
                    <a:pt x="2610" y="1716"/>
                  </a:lnTo>
                  <a:lnTo>
                    <a:pt x="2592" y="1716"/>
                  </a:lnTo>
                  <a:lnTo>
                    <a:pt x="2598" y="1716"/>
                  </a:lnTo>
                  <a:lnTo>
                    <a:pt x="2604" y="1710"/>
                  </a:lnTo>
                  <a:lnTo>
                    <a:pt x="2616" y="1710"/>
                  </a:lnTo>
                  <a:lnTo>
                    <a:pt x="2628" y="1704"/>
                  </a:lnTo>
                  <a:lnTo>
                    <a:pt x="2634" y="1692"/>
                  </a:lnTo>
                  <a:lnTo>
                    <a:pt x="2640" y="1686"/>
                  </a:lnTo>
                  <a:lnTo>
                    <a:pt x="2646" y="1662"/>
                  </a:lnTo>
                  <a:lnTo>
                    <a:pt x="2658" y="1632"/>
                  </a:lnTo>
                  <a:lnTo>
                    <a:pt x="2664" y="1602"/>
                  </a:lnTo>
                  <a:lnTo>
                    <a:pt x="2670" y="1590"/>
                  </a:lnTo>
                  <a:lnTo>
                    <a:pt x="2658" y="1590"/>
                  </a:lnTo>
                  <a:lnTo>
                    <a:pt x="2646" y="1584"/>
                  </a:lnTo>
                  <a:lnTo>
                    <a:pt x="2616" y="1584"/>
                  </a:lnTo>
                  <a:lnTo>
                    <a:pt x="2610" y="1590"/>
                  </a:lnTo>
                  <a:lnTo>
                    <a:pt x="2598" y="1596"/>
                  </a:lnTo>
                  <a:lnTo>
                    <a:pt x="2592" y="1602"/>
                  </a:lnTo>
                  <a:lnTo>
                    <a:pt x="2580" y="1608"/>
                  </a:lnTo>
                  <a:lnTo>
                    <a:pt x="2598" y="1578"/>
                  </a:lnTo>
                  <a:lnTo>
                    <a:pt x="2592" y="1560"/>
                  </a:lnTo>
                  <a:lnTo>
                    <a:pt x="2610" y="1542"/>
                  </a:lnTo>
                  <a:lnTo>
                    <a:pt x="2616" y="1530"/>
                  </a:lnTo>
                  <a:lnTo>
                    <a:pt x="2640" y="1506"/>
                  </a:lnTo>
                  <a:lnTo>
                    <a:pt x="2646" y="1494"/>
                  </a:lnTo>
                  <a:lnTo>
                    <a:pt x="2664" y="1476"/>
                  </a:lnTo>
                  <a:lnTo>
                    <a:pt x="2694" y="1452"/>
                  </a:lnTo>
                  <a:lnTo>
                    <a:pt x="2730" y="1428"/>
                  </a:lnTo>
                  <a:lnTo>
                    <a:pt x="2754" y="1410"/>
                  </a:lnTo>
                  <a:lnTo>
                    <a:pt x="2766" y="1404"/>
                  </a:lnTo>
                  <a:lnTo>
                    <a:pt x="2760" y="1392"/>
                  </a:lnTo>
                  <a:lnTo>
                    <a:pt x="2826" y="1368"/>
                  </a:lnTo>
                  <a:lnTo>
                    <a:pt x="2826" y="1350"/>
                  </a:lnTo>
                  <a:lnTo>
                    <a:pt x="2868" y="1344"/>
                  </a:lnTo>
                  <a:lnTo>
                    <a:pt x="2868" y="1326"/>
                  </a:lnTo>
                  <a:lnTo>
                    <a:pt x="2898" y="1320"/>
                  </a:lnTo>
                  <a:lnTo>
                    <a:pt x="2952" y="1284"/>
                  </a:lnTo>
                  <a:lnTo>
                    <a:pt x="3006" y="1284"/>
                  </a:lnTo>
                  <a:lnTo>
                    <a:pt x="3042" y="1278"/>
                  </a:lnTo>
                  <a:lnTo>
                    <a:pt x="3060" y="1266"/>
                  </a:lnTo>
                  <a:lnTo>
                    <a:pt x="3060" y="1254"/>
                  </a:lnTo>
                  <a:lnTo>
                    <a:pt x="3030" y="1224"/>
                  </a:lnTo>
                  <a:lnTo>
                    <a:pt x="2970" y="1230"/>
                  </a:lnTo>
                  <a:lnTo>
                    <a:pt x="2982" y="1218"/>
                  </a:lnTo>
                  <a:lnTo>
                    <a:pt x="2928" y="1194"/>
                  </a:lnTo>
                  <a:lnTo>
                    <a:pt x="2952" y="1188"/>
                  </a:lnTo>
                  <a:lnTo>
                    <a:pt x="3036" y="1212"/>
                  </a:lnTo>
                  <a:lnTo>
                    <a:pt x="3054" y="1230"/>
                  </a:lnTo>
                  <a:lnTo>
                    <a:pt x="3066" y="1236"/>
                  </a:lnTo>
                  <a:lnTo>
                    <a:pt x="3096" y="1236"/>
                  </a:lnTo>
                  <a:lnTo>
                    <a:pt x="3108" y="1230"/>
                  </a:lnTo>
                  <a:lnTo>
                    <a:pt x="3114" y="1218"/>
                  </a:lnTo>
                  <a:lnTo>
                    <a:pt x="3126" y="1206"/>
                  </a:lnTo>
                  <a:lnTo>
                    <a:pt x="3132" y="1194"/>
                  </a:lnTo>
                  <a:lnTo>
                    <a:pt x="3144" y="1188"/>
                  </a:lnTo>
                  <a:lnTo>
                    <a:pt x="3150" y="1182"/>
                  </a:lnTo>
                  <a:lnTo>
                    <a:pt x="3156" y="1182"/>
                  </a:lnTo>
                  <a:lnTo>
                    <a:pt x="3180" y="1194"/>
                  </a:lnTo>
                  <a:lnTo>
                    <a:pt x="3198" y="1200"/>
                  </a:lnTo>
                  <a:lnTo>
                    <a:pt x="3210" y="1200"/>
                  </a:lnTo>
                  <a:lnTo>
                    <a:pt x="3246" y="1182"/>
                  </a:lnTo>
                  <a:lnTo>
                    <a:pt x="3282" y="1170"/>
                  </a:lnTo>
                  <a:lnTo>
                    <a:pt x="3318" y="1152"/>
                  </a:lnTo>
                  <a:lnTo>
                    <a:pt x="3336" y="1146"/>
                  </a:lnTo>
                  <a:lnTo>
                    <a:pt x="3360" y="1134"/>
                  </a:lnTo>
                  <a:lnTo>
                    <a:pt x="3372" y="1122"/>
                  </a:lnTo>
                  <a:lnTo>
                    <a:pt x="3366" y="1116"/>
                  </a:lnTo>
                  <a:lnTo>
                    <a:pt x="3342" y="1110"/>
                  </a:lnTo>
                  <a:lnTo>
                    <a:pt x="3264" y="1110"/>
                  </a:lnTo>
                  <a:lnTo>
                    <a:pt x="3258" y="1086"/>
                  </a:lnTo>
                  <a:lnTo>
                    <a:pt x="3174" y="1056"/>
                  </a:lnTo>
                  <a:lnTo>
                    <a:pt x="3186" y="1056"/>
                  </a:lnTo>
                  <a:lnTo>
                    <a:pt x="3216" y="1050"/>
                  </a:lnTo>
                  <a:lnTo>
                    <a:pt x="3252" y="1050"/>
                  </a:lnTo>
                  <a:lnTo>
                    <a:pt x="3282" y="1056"/>
                  </a:lnTo>
                  <a:lnTo>
                    <a:pt x="3294" y="1062"/>
                  </a:lnTo>
                  <a:lnTo>
                    <a:pt x="3306" y="1074"/>
                  </a:lnTo>
                  <a:lnTo>
                    <a:pt x="3324" y="1086"/>
                  </a:lnTo>
                  <a:lnTo>
                    <a:pt x="3336" y="1098"/>
                  </a:lnTo>
                  <a:lnTo>
                    <a:pt x="3348" y="1104"/>
                  </a:lnTo>
                  <a:lnTo>
                    <a:pt x="3372" y="1098"/>
                  </a:lnTo>
                  <a:lnTo>
                    <a:pt x="3408" y="1080"/>
                  </a:lnTo>
                  <a:lnTo>
                    <a:pt x="3444" y="1068"/>
                  </a:lnTo>
                  <a:lnTo>
                    <a:pt x="3474" y="1050"/>
                  </a:lnTo>
                  <a:lnTo>
                    <a:pt x="3486" y="1044"/>
                  </a:lnTo>
                  <a:lnTo>
                    <a:pt x="3462" y="1032"/>
                  </a:lnTo>
                  <a:lnTo>
                    <a:pt x="3468" y="1026"/>
                  </a:lnTo>
                  <a:lnTo>
                    <a:pt x="3492" y="1014"/>
                  </a:lnTo>
                  <a:lnTo>
                    <a:pt x="3522" y="1014"/>
                  </a:lnTo>
                  <a:lnTo>
                    <a:pt x="3528" y="1020"/>
                  </a:lnTo>
                  <a:lnTo>
                    <a:pt x="3534" y="1032"/>
                  </a:lnTo>
                  <a:lnTo>
                    <a:pt x="3540" y="1038"/>
                  </a:lnTo>
                  <a:lnTo>
                    <a:pt x="3570" y="1050"/>
                  </a:lnTo>
                  <a:lnTo>
                    <a:pt x="3576" y="1026"/>
                  </a:lnTo>
                  <a:lnTo>
                    <a:pt x="3594" y="1044"/>
                  </a:lnTo>
                  <a:lnTo>
                    <a:pt x="3600" y="1038"/>
                  </a:lnTo>
                  <a:lnTo>
                    <a:pt x="3600" y="1026"/>
                  </a:lnTo>
                  <a:lnTo>
                    <a:pt x="3594" y="1014"/>
                  </a:lnTo>
                  <a:lnTo>
                    <a:pt x="3582" y="1002"/>
                  </a:lnTo>
                  <a:lnTo>
                    <a:pt x="3564" y="990"/>
                  </a:lnTo>
                  <a:lnTo>
                    <a:pt x="3606" y="984"/>
                  </a:lnTo>
                  <a:lnTo>
                    <a:pt x="3606" y="990"/>
                  </a:lnTo>
                  <a:lnTo>
                    <a:pt x="3612" y="996"/>
                  </a:lnTo>
                  <a:lnTo>
                    <a:pt x="3612" y="1008"/>
                  </a:lnTo>
                  <a:lnTo>
                    <a:pt x="3624" y="1032"/>
                  </a:lnTo>
                  <a:lnTo>
                    <a:pt x="3630" y="1038"/>
                  </a:lnTo>
                  <a:lnTo>
                    <a:pt x="3636" y="1038"/>
                  </a:lnTo>
                  <a:lnTo>
                    <a:pt x="3654" y="1032"/>
                  </a:lnTo>
                  <a:lnTo>
                    <a:pt x="3690" y="1026"/>
                  </a:lnTo>
                  <a:lnTo>
                    <a:pt x="3732" y="1008"/>
                  </a:lnTo>
                  <a:lnTo>
                    <a:pt x="3768" y="990"/>
                  </a:lnTo>
                  <a:lnTo>
                    <a:pt x="3798" y="972"/>
                  </a:lnTo>
                  <a:lnTo>
                    <a:pt x="3798" y="960"/>
                  </a:lnTo>
                  <a:lnTo>
                    <a:pt x="3786" y="942"/>
                  </a:lnTo>
                  <a:lnTo>
                    <a:pt x="3780" y="930"/>
                  </a:lnTo>
                  <a:lnTo>
                    <a:pt x="3774" y="912"/>
                  </a:lnTo>
                  <a:lnTo>
                    <a:pt x="3774" y="900"/>
                  </a:lnTo>
                  <a:lnTo>
                    <a:pt x="3780" y="894"/>
                  </a:lnTo>
                  <a:lnTo>
                    <a:pt x="3792" y="894"/>
                  </a:lnTo>
                  <a:lnTo>
                    <a:pt x="3804" y="888"/>
                  </a:lnTo>
                  <a:lnTo>
                    <a:pt x="3822" y="888"/>
                  </a:lnTo>
                  <a:lnTo>
                    <a:pt x="3840" y="882"/>
                  </a:lnTo>
                  <a:lnTo>
                    <a:pt x="3858" y="882"/>
                  </a:lnTo>
                  <a:lnTo>
                    <a:pt x="3864" y="876"/>
                  </a:lnTo>
                  <a:lnTo>
                    <a:pt x="3870" y="876"/>
                  </a:lnTo>
                  <a:lnTo>
                    <a:pt x="3870" y="858"/>
                  </a:lnTo>
                  <a:lnTo>
                    <a:pt x="3864" y="846"/>
                  </a:lnTo>
                  <a:lnTo>
                    <a:pt x="3864" y="840"/>
                  </a:lnTo>
                  <a:lnTo>
                    <a:pt x="3858" y="828"/>
                  </a:lnTo>
                  <a:lnTo>
                    <a:pt x="3840" y="804"/>
                  </a:lnTo>
                  <a:lnTo>
                    <a:pt x="3822" y="798"/>
                  </a:lnTo>
                  <a:lnTo>
                    <a:pt x="3786" y="792"/>
                  </a:lnTo>
                  <a:lnTo>
                    <a:pt x="3744" y="792"/>
                  </a:lnTo>
                  <a:lnTo>
                    <a:pt x="3708" y="804"/>
                  </a:lnTo>
                  <a:lnTo>
                    <a:pt x="3690" y="822"/>
                  </a:lnTo>
                  <a:lnTo>
                    <a:pt x="3690" y="840"/>
                  </a:lnTo>
                  <a:lnTo>
                    <a:pt x="3696" y="840"/>
                  </a:lnTo>
                  <a:lnTo>
                    <a:pt x="3702" y="846"/>
                  </a:lnTo>
                  <a:lnTo>
                    <a:pt x="3666" y="870"/>
                  </a:lnTo>
                  <a:lnTo>
                    <a:pt x="3642" y="870"/>
                  </a:lnTo>
                  <a:lnTo>
                    <a:pt x="3576" y="918"/>
                  </a:lnTo>
                  <a:lnTo>
                    <a:pt x="3552" y="930"/>
                  </a:lnTo>
                  <a:lnTo>
                    <a:pt x="3546" y="936"/>
                  </a:lnTo>
                  <a:lnTo>
                    <a:pt x="3540" y="948"/>
                  </a:lnTo>
                  <a:lnTo>
                    <a:pt x="3522" y="966"/>
                  </a:lnTo>
                  <a:lnTo>
                    <a:pt x="3492" y="966"/>
                  </a:lnTo>
                  <a:lnTo>
                    <a:pt x="3456" y="984"/>
                  </a:lnTo>
                  <a:lnTo>
                    <a:pt x="3456" y="972"/>
                  </a:lnTo>
                  <a:lnTo>
                    <a:pt x="3450" y="954"/>
                  </a:lnTo>
                  <a:lnTo>
                    <a:pt x="3450" y="918"/>
                  </a:lnTo>
                  <a:lnTo>
                    <a:pt x="3456" y="912"/>
                  </a:lnTo>
                  <a:lnTo>
                    <a:pt x="3480" y="900"/>
                  </a:lnTo>
                  <a:lnTo>
                    <a:pt x="3498" y="900"/>
                  </a:lnTo>
                  <a:lnTo>
                    <a:pt x="3510" y="894"/>
                  </a:lnTo>
                  <a:lnTo>
                    <a:pt x="3516" y="882"/>
                  </a:lnTo>
                  <a:lnTo>
                    <a:pt x="3516" y="870"/>
                  </a:lnTo>
                  <a:lnTo>
                    <a:pt x="3510" y="852"/>
                  </a:lnTo>
                  <a:lnTo>
                    <a:pt x="3504" y="846"/>
                  </a:lnTo>
                  <a:lnTo>
                    <a:pt x="3498" y="834"/>
                  </a:lnTo>
                  <a:lnTo>
                    <a:pt x="3486" y="834"/>
                  </a:lnTo>
                  <a:lnTo>
                    <a:pt x="3450" y="852"/>
                  </a:lnTo>
                  <a:lnTo>
                    <a:pt x="3432" y="858"/>
                  </a:lnTo>
                  <a:lnTo>
                    <a:pt x="3420" y="864"/>
                  </a:lnTo>
                  <a:lnTo>
                    <a:pt x="3414" y="870"/>
                  </a:lnTo>
                  <a:lnTo>
                    <a:pt x="3408" y="870"/>
                  </a:lnTo>
                  <a:lnTo>
                    <a:pt x="3378" y="900"/>
                  </a:lnTo>
                  <a:lnTo>
                    <a:pt x="3372" y="888"/>
                  </a:lnTo>
                  <a:lnTo>
                    <a:pt x="3396" y="858"/>
                  </a:lnTo>
                  <a:lnTo>
                    <a:pt x="3396" y="840"/>
                  </a:lnTo>
                  <a:lnTo>
                    <a:pt x="3438" y="822"/>
                  </a:lnTo>
                  <a:lnTo>
                    <a:pt x="3402" y="816"/>
                  </a:lnTo>
                  <a:lnTo>
                    <a:pt x="3408" y="804"/>
                  </a:lnTo>
                  <a:lnTo>
                    <a:pt x="3360" y="816"/>
                  </a:lnTo>
                  <a:lnTo>
                    <a:pt x="3336" y="804"/>
                  </a:lnTo>
                  <a:lnTo>
                    <a:pt x="3378" y="792"/>
                  </a:lnTo>
                  <a:lnTo>
                    <a:pt x="3378" y="774"/>
                  </a:lnTo>
                  <a:lnTo>
                    <a:pt x="3390" y="774"/>
                  </a:lnTo>
                  <a:lnTo>
                    <a:pt x="3396" y="780"/>
                  </a:lnTo>
                  <a:lnTo>
                    <a:pt x="3420" y="780"/>
                  </a:lnTo>
                  <a:lnTo>
                    <a:pt x="3426" y="774"/>
                  </a:lnTo>
                  <a:lnTo>
                    <a:pt x="3426" y="762"/>
                  </a:lnTo>
                  <a:lnTo>
                    <a:pt x="3420" y="756"/>
                  </a:lnTo>
                  <a:lnTo>
                    <a:pt x="3408" y="756"/>
                  </a:lnTo>
                  <a:lnTo>
                    <a:pt x="3396" y="744"/>
                  </a:lnTo>
                  <a:lnTo>
                    <a:pt x="3396" y="738"/>
                  </a:lnTo>
                  <a:lnTo>
                    <a:pt x="3420" y="690"/>
                  </a:lnTo>
                  <a:lnTo>
                    <a:pt x="3426" y="684"/>
                  </a:lnTo>
                  <a:lnTo>
                    <a:pt x="3426" y="672"/>
                  </a:lnTo>
                  <a:lnTo>
                    <a:pt x="3420" y="666"/>
                  </a:lnTo>
                  <a:lnTo>
                    <a:pt x="3414" y="666"/>
                  </a:lnTo>
                  <a:lnTo>
                    <a:pt x="3372" y="648"/>
                  </a:lnTo>
                  <a:lnTo>
                    <a:pt x="3348" y="660"/>
                  </a:lnTo>
                  <a:lnTo>
                    <a:pt x="3336" y="660"/>
                  </a:lnTo>
                  <a:lnTo>
                    <a:pt x="3318" y="666"/>
                  </a:lnTo>
                  <a:lnTo>
                    <a:pt x="3312" y="666"/>
                  </a:lnTo>
                  <a:lnTo>
                    <a:pt x="3306" y="672"/>
                  </a:lnTo>
                  <a:lnTo>
                    <a:pt x="3306" y="690"/>
                  </a:lnTo>
                  <a:lnTo>
                    <a:pt x="3240" y="690"/>
                  </a:lnTo>
                  <a:lnTo>
                    <a:pt x="3228" y="696"/>
                  </a:lnTo>
                  <a:lnTo>
                    <a:pt x="3222" y="702"/>
                  </a:lnTo>
                  <a:lnTo>
                    <a:pt x="3210" y="708"/>
                  </a:lnTo>
                  <a:lnTo>
                    <a:pt x="3198" y="720"/>
                  </a:lnTo>
                  <a:lnTo>
                    <a:pt x="3204" y="726"/>
                  </a:lnTo>
                  <a:lnTo>
                    <a:pt x="3216" y="732"/>
                  </a:lnTo>
                  <a:lnTo>
                    <a:pt x="3228" y="732"/>
                  </a:lnTo>
                  <a:lnTo>
                    <a:pt x="3234" y="738"/>
                  </a:lnTo>
                  <a:lnTo>
                    <a:pt x="3228" y="738"/>
                  </a:lnTo>
                  <a:lnTo>
                    <a:pt x="3222" y="744"/>
                  </a:lnTo>
                  <a:lnTo>
                    <a:pt x="3204" y="744"/>
                  </a:lnTo>
                  <a:lnTo>
                    <a:pt x="3180" y="756"/>
                  </a:lnTo>
                  <a:lnTo>
                    <a:pt x="3168" y="768"/>
                  </a:lnTo>
                  <a:lnTo>
                    <a:pt x="3168" y="774"/>
                  </a:lnTo>
                  <a:lnTo>
                    <a:pt x="3174" y="786"/>
                  </a:lnTo>
                  <a:lnTo>
                    <a:pt x="3186" y="798"/>
                  </a:lnTo>
                  <a:lnTo>
                    <a:pt x="3198" y="804"/>
                  </a:lnTo>
                  <a:lnTo>
                    <a:pt x="3204" y="810"/>
                  </a:lnTo>
                  <a:lnTo>
                    <a:pt x="3210" y="810"/>
                  </a:lnTo>
                  <a:lnTo>
                    <a:pt x="3234" y="798"/>
                  </a:lnTo>
                  <a:lnTo>
                    <a:pt x="3234" y="822"/>
                  </a:lnTo>
                  <a:lnTo>
                    <a:pt x="3240" y="828"/>
                  </a:lnTo>
                  <a:lnTo>
                    <a:pt x="3246" y="828"/>
                  </a:lnTo>
                  <a:lnTo>
                    <a:pt x="3258" y="822"/>
                  </a:lnTo>
                  <a:lnTo>
                    <a:pt x="3282" y="822"/>
                  </a:lnTo>
                  <a:lnTo>
                    <a:pt x="3276" y="828"/>
                  </a:lnTo>
                  <a:lnTo>
                    <a:pt x="3252" y="840"/>
                  </a:lnTo>
                  <a:lnTo>
                    <a:pt x="3246" y="840"/>
                  </a:lnTo>
                  <a:lnTo>
                    <a:pt x="3228" y="828"/>
                  </a:lnTo>
                  <a:lnTo>
                    <a:pt x="3222" y="846"/>
                  </a:lnTo>
                  <a:lnTo>
                    <a:pt x="3204" y="846"/>
                  </a:lnTo>
                  <a:lnTo>
                    <a:pt x="3192" y="852"/>
                  </a:lnTo>
                  <a:lnTo>
                    <a:pt x="3186" y="852"/>
                  </a:lnTo>
                  <a:lnTo>
                    <a:pt x="3180" y="858"/>
                  </a:lnTo>
                  <a:lnTo>
                    <a:pt x="3204" y="858"/>
                  </a:lnTo>
                  <a:lnTo>
                    <a:pt x="3228" y="846"/>
                  </a:lnTo>
                  <a:lnTo>
                    <a:pt x="3240" y="846"/>
                  </a:lnTo>
                  <a:lnTo>
                    <a:pt x="3240" y="852"/>
                  </a:lnTo>
                  <a:lnTo>
                    <a:pt x="3228" y="870"/>
                  </a:lnTo>
                  <a:lnTo>
                    <a:pt x="3210" y="882"/>
                  </a:lnTo>
                  <a:lnTo>
                    <a:pt x="3198" y="888"/>
                  </a:lnTo>
                  <a:lnTo>
                    <a:pt x="3180" y="894"/>
                  </a:lnTo>
                  <a:lnTo>
                    <a:pt x="3168" y="900"/>
                  </a:lnTo>
                  <a:lnTo>
                    <a:pt x="3162" y="906"/>
                  </a:lnTo>
                  <a:lnTo>
                    <a:pt x="3138" y="918"/>
                  </a:lnTo>
                  <a:lnTo>
                    <a:pt x="3132" y="924"/>
                  </a:lnTo>
                  <a:lnTo>
                    <a:pt x="3120" y="918"/>
                  </a:lnTo>
                  <a:lnTo>
                    <a:pt x="3114" y="918"/>
                  </a:lnTo>
                  <a:lnTo>
                    <a:pt x="3102" y="912"/>
                  </a:lnTo>
                  <a:lnTo>
                    <a:pt x="3090" y="912"/>
                  </a:lnTo>
                  <a:lnTo>
                    <a:pt x="3072" y="930"/>
                  </a:lnTo>
                  <a:lnTo>
                    <a:pt x="3060" y="936"/>
                  </a:lnTo>
                  <a:lnTo>
                    <a:pt x="3054" y="948"/>
                  </a:lnTo>
                  <a:lnTo>
                    <a:pt x="3054" y="972"/>
                  </a:lnTo>
                  <a:lnTo>
                    <a:pt x="3048" y="978"/>
                  </a:lnTo>
                  <a:lnTo>
                    <a:pt x="3042" y="966"/>
                  </a:lnTo>
                  <a:lnTo>
                    <a:pt x="3030" y="966"/>
                  </a:lnTo>
                  <a:lnTo>
                    <a:pt x="3018" y="960"/>
                  </a:lnTo>
                  <a:lnTo>
                    <a:pt x="3012" y="960"/>
                  </a:lnTo>
                  <a:lnTo>
                    <a:pt x="3006" y="954"/>
                  </a:lnTo>
                  <a:lnTo>
                    <a:pt x="3030" y="930"/>
                  </a:lnTo>
                  <a:lnTo>
                    <a:pt x="3042" y="924"/>
                  </a:lnTo>
                  <a:lnTo>
                    <a:pt x="3060" y="906"/>
                  </a:lnTo>
                  <a:lnTo>
                    <a:pt x="3072" y="900"/>
                  </a:lnTo>
                  <a:lnTo>
                    <a:pt x="3036" y="900"/>
                  </a:lnTo>
                  <a:lnTo>
                    <a:pt x="3030" y="888"/>
                  </a:lnTo>
                  <a:lnTo>
                    <a:pt x="3018" y="882"/>
                  </a:lnTo>
                  <a:lnTo>
                    <a:pt x="2994" y="882"/>
                  </a:lnTo>
                  <a:lnTo>
                    <a:pt x="2988" y="888"/>
                  </a:lnTo>
                  <a:lnTo>
                    <a:pt x="2946" y="888"/>
                  </a:lnTo>
                  <a:lnTo>
                    <a:pt x="2946" y="894"/>
                  </a:lnTo>
                  <a:lnTo>
                    <a:pt x="2940" y="906"/>
                  </a:lnTo>
                  <a:lnTo>
                    <a:pt x="2940" y="918"/>
                  </a:lnTo>
                  <a:lnTo>
                    <a:pt x="2946" y="918"/>
                  </a:lnTo>
                  <a:lnTo>
                    <a:pt x="2952" y="924"/>
                  </a:lnTo>
                  <a:lnTo>
                    <a:pt x="2964" y="924"/>
                  </a:lnTo>
                  <a:lnTo>
                    <a:pt x="2976" y="936"/>
                  </a:lnTo>
                  <a:lnTo>
                    <a:pt x="2982" y="936"/>
                  </a:lnTo>
                  <a:lnTo>
                    <a:pt x="2976" y="942"/>
                  </a:lnTo>
                  <a:lnTo>
                    <a:pt x="2958" y="942"/>
                  </a:lnTo>
                  <a:lnTo>
                    <a:pt x="2952" y="936"/>
                  </a:lnTo>
                  <a:lnTo>
                    <a:pt x="2940" y="930"/>
                  </a:lnTo>
                  <a:lnTo>
                    <a:pt x="2934" y="924"/>
                  </a:lnTo>
                  <a:lnTo>
                    <a:pt x="2916" y="912"/>
                  </a:lnTo>
                  <a:lnTo>
                    <a:pt x="2910" y="942"/>
                  </a:lnTo>
                  <a:lnTo>
                    <a:pt x="2904" y="942"/>
                  </a:lnTo>
                  <a:lnTo>
                    <a:pt x="2898" y="948"/>
                  </a:lnTo>
                  <a:lnTo>
                    <a:pt x="2862" y="948"/>
                  </a:lnTo>
                  <a:lnTo>
                    <a:pt x="2844" y="942"/>
                  </a:lnTo>
                  <a:lnTo>
                    <a:pt x="2826" y="942"/>
                  </a:lnTo>
                  <a:lnTo>
                    <a:pt x="2808" y="936"/>
                  </a:lnTo>
                  <a:lnTo>
                    <a:pt x="2718" y="936"/>
                  </a:lnTo>
                  <a:lnTo>
                    <a:pt x="2706" y="930"/>
                  </a:lnTo>
                  <a:lnTo>
                    <a:pt x="2700" y="918"/>
                  </a:lnTo>
                  <a:lnTo>
                    <a:pt x="2688" y="912"/>
                  </a:lnTo>
                  <a:lnTo>
                    <a:pt x="2628" y="918"/>
                  </a:lnTo>
                  <a:lnTo>
                    <a:pt x="2622" y="912"/>
                  </a:lnTo>
                  <a:lnTo>
                    <a:pt x="2616" y="900"/>
                  </a:lnTo>
                  <a:lnTo>
                    <a:pt x="2604" y="894"/>
                  </a:lnTo>
                  <a:lnTo>
                    <a:pt x="2598" y="894"/>
                  </a:lnTo>
                  <a:lnTo>
                    <a:pt x="2586" y="888"/>
                  </a:lnTo>
                  <a:lnTo>
                    <a:pt x="2568" y="888"/>
                  </a:lnTo>
                  <a:lnTo>
                    <a:pt x="2556" y="894"/>
                  </a:lnTo>
                  <a:lnTo>
                    <a:pt x="2538" y="900"/>
                  </a:lnTo>
                  <a:lnTo>
                    <a:pt x="2532" y="906"/>
                  </a:lnTo>
                  <a:lnTo>
                    <a:pt x="2526" y="906"/>
                  </a:lnTo>
                  <a:lnTo>
                    <a:pt x="2526" y="912"/>
                  </a:lnTo>
                  <a:lnTo>
                    <a:pt x="2484" y="912"/>
                  </a:lnTo>
                  <a:lnTo>
                    <a:pt x="2472" y="906"/>
                  </a:lnTo>
                  <a:lnTo>
                    <a:pt x="2442" y="906"/>
                  </a:lnTo>
                  <a:lnTo>
                    <a:pt x="2430" y="918"/>
                  </a:lnTo>
                  <a:lnTo>
                    <a:pt x="2430" y="930"/>
                  </a:lnTo>
                  <a:lnTo>
                    <a:pt x="2418" y="954"/>
                  </a:lnTo>
                  <a:lnTo>
                    <a:pt x="2412" y="960"/>
                  </a:lnTo>
                  <a:lnTo>
                    <a:pt x="2412" y="966"/>
                  </a:lnTo>
                  <a:lnTo>
                    <a:pt x="2400" y="996"/>
                  </a:lnTo>
                  <a:lnTo>
                    <a:pt x="2364" y="996"/>
                  </a:lnTo>
                  <a:lnTo>
                    <a:pt x="2358" y="1026"/>
                  </a:lnTo>
                  <a:lnTo>
                    <a:pt x="2334" y="978"/>
                  </a:lnTo>
                  <a:lnTo>
                    <a:pt x="2340" y="978"/>
                  </a:lnTo>
                  <a:lnTo>
                    <a:pt x="2352" y="984"/>
                  </a:lnTo>
                  <a:lnTo>
                    <a:pt x="2376" y="984"/>
                  </a:lnTo>
                  <a:lnTo>
                    <a:pt x="2388" y="972"/>
                  </a:lnTo>
                  <a:lnTo>
                    <a:pt x="2358" y="942"/>
                  </a:lnTo>
                  <a:lnTo>
                    <a:pt x="2340" y="942"/>
                  </a:lnTo>
                  <a:lnTo>
                    <a:pt x="2328" y="936"/>
                  </a:lnTo>
                  <a:lnTo>
                    <a:pt x="2316" y="936"/>
                  </a:lnTo>
                  <a:lnTo>
                    <a:pt x="2322" y="918"/>
                  </a:lnTo>
                  <a:lnTo>
                    <a:pt x="2304" y="924"/>
                  </a:lnTo>
                  <a:lnTo>
                    <a:pt x="2262" y="930"/>
                  </a:lnTo>
                  <a:lnTo>
                    <a:pt x="2208" y="936"/>
                  </a:lnTo>
                  <a:lnTo>
                    <a:pt x="2160" y="942"/>
                  </a:lnTo>
                  <a:lnTo>
                    <a:pt x="2112" y="942"/>
                  </a:lnTo>
                  <a:lnTo>
                    <a:pt x="2064" y="936"/>
                  </a:lnTo>
                  <a:lnTo>
                    <a:pt x="2034" y="930"/>
                  </a:lnTo>
                  <a:lnTo>
                    <a:pt x="2028" y="924"/>
                  </a:lnTo>
                  <a:lnTo>
                    <a:pt x="2052" y="918"/>
                  </a:lnTo>
                  <a:lnTo>
                    <a:pt x="2082" y="918"/>
                  </a:lnTo>
                  <a:lnTo>
                    <a:pt x="2118" y="912"/>
                  </a:lnTo>
                  <a:lnTo>
                    <a:pt x="2142" y="900"/>
                  </a:lnTo>
                  <a:lnTo>
                    <a:pt x="2142" y="888"/>
                  </a:lnTo>
                  <a:lnTo>
                    <a:pt x="2112" y="864"/>
                  </a:lnTo>
                  <a:lnTo>
                    <a:pt x="2082" y="852"/>
                  </a:lnTo>
                  <a:lnTo>
                    <a:pt x="2004" y="852"/>
                  </a:lnTo>
                  <a:lnTo>
                    <a:pt x="1968" y="840"/>
                  </a:lnTo>
                  <a:lnTo>
                    <a:pt x="1944" y="834"/>
                  </a:lnTo>
                  <a:lnTo>
                    <a:pt x="1938" y="828"/>
                  </a:lnTo>
                  <a:lnTo>
                    <a:pt x="1908" y="828"/>
                  </a:lnTo>
                  <a:lnTo>
                    <a:pt x="1896" y="822"/>
                  </a:lnTo>
                  <a:lnTo>
                    <a:pt x="1866" y="804"/>
                  </a:lnTo>
                  <a:lnTo>
                    <a:pt x="1836" y="792"/>
                  </a:lnTo>
                  <a:lnTo>
                    <a:pt x="1812" y="786"/>
                  </a:lnTo>
                  <a:lnTo>
                    <a:pt x="1800" y="792"/>
                  </a:lnTo>
                  <a:lnTo>
                    <a:pt x="1782" y="798"/>
                  </a:lnTo>
                  <a:lnTo>
                    <a:pt x="1770" y="804"/>
                  </a:lnTo>
                  <a:lnTo>
                    <a:pt x="1758" y="816"/>
                  </a:lnTo>
                  <a:lnTo>
                    <a:pt x="1734" y="828"/>
                  </a:lnTo>
                  <a:lnTo>
                    <a:pt x="1680" y="828"/>
                  </a:lnTo>
                  <a:lnTo>
                    <a:pt x="1710" y="810"/>
                  </a:lnTo>
                  <a:lnTo>
                    <a:pt x="1710" y="798"/>
                  </a:lnTo>
                  <a:lnTo>
                    <a:pt x="1734" y="768"/>
                  </a:lnTo>
                  <a:lnTo>
                    <a:pt x="1728" y="768"/>
                  </a:lnTo>
                  <a:lnTo>
                    <a:pt x="1722" y="774"/>
                  </a:lnTo>
                  <a:lnTo>
                    <a:pt x="1674" y="798"/>
                  </a:lnTo>
                  <a:lnTo>
                    <a:pt x="1650" y="822"/>
                  </a:lnTo>
                  <a:lnTo>
                    <a:pt x="1638" y="828"/>
                  </a:lnTo>
                  <a:lnTo>
                    <a:pt x="1620" y="834"/>
                  </a:lnTo>
                  <a:lnTo>
                    <a:pt x="1608" y="828"/>
                  </a:lnTo>
                  <a:lnTo>
                    <a:pt x="1602" y="816"/>
                  </a:lnTo>
                  <a:lnTo>
                    <a:pt x="1602" y="798"/>
                  </a:lnTo>
                  <a:lnTo>
                    <a:pt x="1614" y="774"/>
                  </a:lnTo>
                  <a:lnTo>
                    <a:pt x="1614" y="762"/>
                  </a:lnTo>
                  <a:lnTo>
                    <a:pt x="1608" y="750"/>
                  </a:lnTo>
                  <a:lnTo>
                    <a:pt x="1596" y="744"/>
                  </a:lnTo>
                  <a:lnTo>
                    <a:pt x="1590" y="738"/>
                  </a:lnTo>
                  <a:lnTo>
                    <a:pt x="1578" y="738"/>
                  </a:lnTo>
                  <a:lnTo>
                    <a:pt x="1572" y="744"/>
                  </a:lnTo>
                  <a:lnTo>
                    <a:pt x="1572" y="750"/>
                  </a:lnTo>
                  <a:lnTo>
                    <a:pt x="1578" y="762"/>
                  </a:lnTo>
                  <a:lnTo>
                    <a:pt x="1584" y="768"/>
                  </a:lnTo>
                  <a:lnTo>
                    <a:pt x="1542" y="768"/>
                  </a:lnTo>
                  <a:lnTo>
                    <a:pt x="1530" y="774"/>
                  </a:lnTo>
                  <a:lnTo>
                    <a:pt x="1512" y="780"/>
                  </a:lnTo>
                  <a:lnTo>
                    <a:pt x="1494" y="798"/>
                  </a:lnTo>
                  <a:lnTo>
                    <a:pt x="1446" y="798"/>
                  </a:lnTo>
                  <a:lnTo>
                    <a:pt x="1428" y="804"/>
                  </a:lnTo>
                  <a:lnTo>
                    <a:pt x="1416" y="804"/>
                  </a:lnTo>
                  <a:lnTo>
                    <a:pt x="1398" y="810"/>
                  </a:lnTo>
                  <a:lnTo>
                    <a:pt x="1380" y="810"/>
                  </a:lnTo>
                  <a:lnTo>
                    <a:pt x="1374" y="816"/>
                  </a:lnTo>
                  <a:lnTo>
                    <a:pt x="1368" y="816"/>
                  </a:lnTo>
                  <a:lnTo>
                    <a:pt x="1356" y="822"/>
                  </a:lnTo>
                  <a:lnTo>
                    <a:pt x="1350" y="828"/>
                  </a:lnTo>
                  <a:lnTo>
                    <a:pt x="1338" y="834"/>
                  </a:lnTo>
                  <a:lnTo>
                    <a:pt x="1314" y="816"/>
                  </a:lnTo>
                  <a:lnTo>
                    <a:pt x="1302" y="822"/>
                  </a:lnTo>
                  <a:lnTo>
                    <a:pt x="1296" y="828"/>
                  </a:lnTo>
                  <a:lnTo>
                    <a:pt x="1272" y="840"/>
                  </a:lnTo>
                  <a:lnTo>
                    <a:pt x="1260" y="840"/>
                  </a:lnTo>
                  <a:lnTo>
                    <a:pt x="1254" y="846"/>
                  </a:lnTo>
                  <a:lnTo>
                    <a:pt x="1242" y="846"/>
                  </a:lnTo>
                  <a:lnTo>
                    <a:pt x="1230" y="852"/>
                  </a:lnTo>
                  <a:lnTo>
                    <a:pt x="1224" y="858"/>
                  </a:lnTo>
                  <a:lnTo>
                    <a:pt x="1212" y="864"/>
                  </a:lnTo>
                  <a:lnTo>
                    <a:pt x="1176" y="864"/>
                  </a:lnTo>
                  <a:lnTo>
                    <a:pt x="1188" y="858"/>
                  </a:lnTo>
                  <a:lnTo>
                    <a:pt x="1194" y="846"/>
                  </a:lnTo>
                  <a:lnTo>
                    <a:pt x="1212" y="840"/>
                  </a:lnTo>
                  <a:lnTo>
                    <a:pt x="1236" y="828"/>
                  </a:lnTo>
                  <a:lnTo>
                    <a:pt x="1254" y="828"/>
                  </a:lnTo>
                  <a:lnTo>
                    <a:pt x="1266" y="822"/>
                  </a:lnTo>
                  <a:lnTo>
                    <a:pt x="1284" y="816"/>
                  </a:lnTo>
                  <a:lnTo>
                    <a:pt x="1290" y="810"/>
                  </a:lnTo>
                  <a:lnTo>
                    <a:pt x="1362" y="810"/>
                  </a:lnTo>
                  <a:lnTo>
                    <a:pt x="1386" y="798"/>
                  </a:lnTo>
                  <a:lnTo>
                    <a:pt x="1422" y="792"/>
                  </a:lnTo>
                  <a:lnTo>
                    <a:pt x="1458" y="780"/>
                  </a:lnTo>
                  <a:lnTo>
                    <a:pt x="1470" y="780"/>
                  </a:lnTo>
                  <a:lnTo>
                    <a:pt x="1476" y="774"/>
                  </a:lnTo>
                  <a:lnTo>
                    <a:pt x="1482" y="774"/>
                  </a:lnTo>
                  <a:lnTo>
                    <a:pt x="1476" y="768"/>
                  </a:lnTo>
                  <a:lnTo>
                    <a:pt x="1410" y="768"/>
                  </a:lnTo>
                  <a:lnTo>
                    <a:pt x="1398" y="774"/>
                  </a:lnTo>
                  <a:lnTo>
                    <a:pt x="1392" y="774"/>
                  </a:lnTo>
                  <a:lnTo>
                    <a:pt x="1380" y="780"/>
                  </a:lnTo>
                  <a:lnTo>
                    <a:pt x="1374" y="786"/>
                  </a:lnTo>
                  <a:lnTo>
                    <a:pt x="1368" y="786"/>
                  </a:lnTo>
                  <a:lnTo>
                    <a:pt x="1362" y="792"/>
                  </a:lnTo>
                  <a:lnTo>
                    <a:pt x="1278" y="792"/>
                  </a:lnTo>
                  <a:lnTo>
                    <a:pt x="1254" y="804"/>
                  </a:lnTo>
                  <a:lnTo>
                    <a:pt x="1248" y="810"/>
                  </a:lnTo>
                  <a:lnTo>
                    <a:pt x="1236" y="816"/>
                  </a:lnTo>
                  <a:lnTo>
                    <a:pt x="1230" y="822"/>
                  </a:lnTo>
                  <a:lnTo>
                    <a:pt x="1212" y="822"/>
                  </a:lnTo>
                  <a:lnTo>
                    <a:pt x="1158" y="846"/>
                  </a:lnTo>
                  <a:lnTo>
                    <a:pt x="1140" y="846"/>
                  </a:lnTo>
                  <a:lnTo>
                    <a:pt x="1128" y="858"/>
                  </a:lnTo>
                  <a:lnTo>
                    <a:pt x="1122" y="870"/>
                  </a:lnTo>
                  <a:lnTo>
                    <a:pt x="1122" y="876"/>
                  </a:lnTo>
                  <a:lnTo>
                    <a:pt x="1116" y="876"/>
                  </a:lnTo>
                  <a:lnTo>
                    <a:pt x="1110" y="870"/>
                  </a:lnTo>
                  <a:lnTo>
                    <a:pt x="1110" y="846"/>
                  </a:lnTo>
                  <a:lnTo>
                    <a:pt x="1116" y="846"/>
                  </a:lnTo>
                  <a:lnTo>
                    <a:pt x="1152" y="834"/>
                  </a:lnTo>
                  <a:lnTo>
                    <a:pt x="1176" y="822"/>
                  </a:lnTo>
                  <a:lnTo>
                    <a:pt x="1194" y="816"/>
                  </a:lnTo>
                  <a:lnTo>
                    <a:pt x="1188" y="810"/>
                  </a:lnTo>
                  <a:lnTo>
                    <a:pt x="1176" y="810"/>
                  </a:lnTo>
                  <a:lnTo>
                    <a:pt x="1164" y="804"/>
                  </a:lnTo>
                  <a:lnTo>
                    <a:pt x="1140" y="804"/>
                  </a:lnTo>
                  <a:lnTo>
                    <a:pt x="1122" y="822"/>
                  </a:lnTo>
                  <a:lnTo>
                    <a:pt x="1110" y="828"/>
                  </a:lnTo>
                  <a:lnTo>
                    <a:pt x="1092" y="828"/>
                  </a:lnTo>
                  <a:lnTo>
                    <a:pt x="1080" y="834"/>
                  </a:lnTo>
                  <a:lnTo>
                    <a:pt x="1068" y="834"/>
                  </a:lnTo>
                  <a:lnTo>
                    <a:pt x="1068" y="840"/>
                  </a:lnTo>
                  <a:lnTo>
                    <a:pt x="1062" y="846"/>
                  </a:lnTo>
                  <a:lnTo>
                    <a:pt x="1062" y="876"/>
                  </a:lnTo>
                  <a:lnTo>
                    <a:pt x="1038" y="858"/>
                  </a:lnTo>
                  <a:lnTo>
                    <a:pt x="972" y="852"/>
                  </a:lnTo>
                  <a:lnTo>
                    <a:pt x="960" y="846"/>
                  </a:lnTo>
                  <a:lnTo>
                    <a:pt x="948" y="834"/>
                  </a:lnTo>
                  <a:lnTo>
                    <a:pt x="936" y="834"/>
                  </a:lnTo>
                  <a:lnTo>
                    <a:pt x="936" y="828"/>
                  </a:lnTo>
                  <a:lnTo>
                    <a:pt x="942" y="822"/>
                  </a:lnTo>
                  <a:lnTo>
                    <a:pt x="942" y="810"/>
                  </a:lnTo>
                  <a:lnTo>
                    <a:pt x="948" y="804"/>
                  </a:lnTo>
                  <a:lnTo>
                    <a:pt x="834" y="804"/>
                  </a:lnTo>
                  <a:lnTo>
                    <a:pt x="852" y="804"/>
                  </a:lnTo>
                  <a:lnTo>
                    <a:pt x="78" y="1440"/>
                  </a:lnTo>
                  <a:lnTo>
                    <a:pt x="72" y="1446"/>
                  </a:lnTo>
                  <a:lnTo>
                    <a:pt x="60" y="1452"/>
                  </a:lnTo>
                  <a:lnTo>
                    <a:pt x="54" y="1464"/>
                  </a:lnTo>
                  <a:lnTo>
                    <a:pt x="54" y="1476"/>
                  </a:lnTo>
                  <a:lnTo>
                    <a:pt x="108" y="1476"/>
                  </a:lnTo>
                  <a:lnTo>
                    <a:pt x="120" y="1464"/>
                  </a:lnTo>
                  <a:lnTo>
                    <a:pt x="156" y="1464"/>
                  </a:lnTo>
                  <a:lnTo>
                    <a:pt x="132" y="1488"/>
                  </a:lnTo>
                  <a:lnTo>
                    <a:pt x="132" y="1494"/>
                  </a:lnTo>
                  <a:lnTo>
                    <a:pt x="138" y="1506"/>
                  </a:lnTo>
                  <a:lnTo>
                    <a:pt x="138" y="1524"/>
                  </a:lnTo>
                  <a:lnTo>
                    <a:pt x="144" y="1530"/>
                  </a:lnTo>
                  <a:lnTo>
                    <a:pt x="156" y="1536"/>
                  </a:lnTo>
                  <a:lnTo>
                    <a:pt x="162" y="1542"/>
                  </a:lnTo>
                  <a:lnTo>
                    <a:pt x="144" y="1560"/>
                  </a:lnTo>
                  <a:lnTo>
                    <a:pt x="144" y="1572"/>
                  </a:lnTo>
                  <a:lnTo>
                    <a:pt x="150" y="1572"/>
                  </a:lnTo>
                  <a:lnTo>
                    <a:pt x="156" y="1566"/>
                  </a:lnTo>
                  <a:lnTo>
                    <a:pt x="168" y="1560"/>
                  </a:lnTo>
                  <a:lnTo>
                    <a:pt x="174" y="1554"/>
                  </a:lnTo>
                  <a:lnTo>
                    <a:pt x="180" y="1554"/>
                  </a:lnTo>
                  <a:lnTo>
                    <a:pt x="186" y="1548"/>
                  </a:lnTo>
                  <a:lnTo>
                    <a:pt x="198" y="1548"/>
                  </a:lnTo>
                  <a:lnTo>
                    <a:pt x="210" y="1542"/>
                  </a:lnTo>
                  <a:lnTo>
                    <a:pt x="222" y="1542"/>
                  </a:lnTo>
                  <a:lnTo>
                    <a:pt x="234" y="1536"/>
                  </a:lnTo>
                  <a:lnTo>
                    <a:pt x="240" y="1530"/>
                  </a:lnTo>
                  <a:lnTo>
                    <a:pt x="258" y="1530"/>
                  </a:lnTo>
                  <a:lnTo>
                    <a:pt x="258" y="1518"/>
                  </a:lnTo>
                  <a:lnTo>
                    <a:pt x="264" y="1518"/>
                  </a:lnTo>
                  <a:lnTo>
                    <a:pt x="270" y="1512"/>
                  </a:lnTo>
                  <a:lnTo>
                    <a:pt x="282" y="1512"/>
                  </a:lnTo>
                  <a:lnTo>
                    <a:pt x="300" y="1506"/>
                  </a:lnTo>
                  <a:lnTo>
                    <a:pt x="312" y="1506"/>
                  </a:lnTo>
                  <a:lnTo>
                    <a:pt x="330" y="1512"/>
                  </a:lnTo>
                  <a:lnTo>
                    <a:pt x="336" y="1518"/>
                  </a:lnTo>
                  <a:lnTo>
                    <a:pt x="330" y="1524"/>
                  </a:lnTo>
                  <a:lnTo>
                    <a:pt x="324" y="1524"/>
                  </a:lnTo>
                  <a:lnTo>
                    <a:pt x="318" y="1530"/>
                  </a:lnTo>
                  <a:lnTo>
                    <a:pt x="318" y="1560"/>
                  </a:lnTo>
                  <a:lnTo>
                    <a:pt x="306" y="1572"/>
                  </a:lnTo>
                  <a:lnTo>
                    <a:pt x="324" y="1590"/>
                  </a:lnTo>
                  <a:lnTo>
                    <a:pt x="330" y="1602"/>
                  </a:lnTo>
                  <a:lnTo>
                    <a:pt x="330" y="1620"/>
                  </a:lnTo>
                  <a:lnTo>
                    <a:pt x="312" y="1656"/>
                  </a:lnTo>
                  <a:lnTo>
                    <a:pt x="312" y="1698"/>
                  </a:lnTo>
                  <a:lnTo>
                    <a:pt x="306" y="1704"/>
                  </a:lnTo>
                  <a:lnTo>
                    <a:pt x="300" y="1716"/>
                  </a:lnTo>
                  <a:lnTo>
                    <a:pt x="300" y="1728"/>
                  </a:lnTo>
                  <a:lnTo>
                    <a:pt x="294" y="1740"/>
                  </a:lnTo>
                  <a:lnTo>
                    <a:pt x="294" y="1746"/>
                  </a:lnTo>
                  <a:lnTo>
                    <a:pt x="300" y="1752"/>
                  </a:lnTo>
                  <a:lnTo>
                    <a:pt x="312" y="1758"/>
                  </a:lnTo>
                  <a:lnTo>
                    <a:pt x="318" y="1764"/>
                  </a:lnTo>
                  <a:lnTo>
                    <a:pt x="324" y="1764"/>
                  </a:lnTo>
                  <a:lnTo>
                    <a:pt x="330" y="1770"/>
                  </a:lnTo>
                  <a:lnTo>
                    <a:pt x="330" y="1776"/>
                  </a:lnTo>
                  <a:lnTo>
                    <a:pt x="348" y="1776"/>
                  </a:lnTo>
                  <a:lnTo>
                    <a:pt x="354" y="1782"/>
                  </a:lnTo>
                  <a:lnTo>
                    <a:pt x="354" y="1794"/>
                  </a:lnTo>
                  <a:lnTo>
                    <a:pt x="342" y="1800"/>
                  </a:lnTo>
                  <a:lnTo>
                    <a:pt x="330" y="1812"/>
                  </a:lnTo>
                  <a:lnTo>
                    <a:pt x="318" y="1818"/>
                  </a:lnTo>
                  <a:lnTo>
                    <a:pt x="318" y="1830"/>
                  </a:lnTo>
                  <a:lnTo>
                    <a:pt x="312" y="1842"/>
                  </a:lnTo>
                  <a:lnTo>
                    <a:pt x="294" y="1860"/>
                  </a:lnTo>
                  <a:lnTo>
                    <a:pt x="282" y="1866"/>
                  </a:lnTo>
                  <a:lnTo>
                    <a:pt x="270" y="1878"/>
                  </a:lnTo>
                  <a:lnTo>
                    <a:pt x="252" y="1884"/>
                  </a:lnTo>
                  <a:lnTo>
                    <a:pt x="234" y="1896"/>
                  </a:lnTo>
                  <a:lnTo>
                    <a:pt x="228" y="1902"/>
                  </a:lnTo>
                  <a:lnTo>
                    <a:pt x="222" y="1914"/>
                  </a:lnTo>
                  <a:lnTo>
                    <a:pt x="222" y="1926"/>
                  </a:lnTo>
                  <a:lnTo>
                    <a:pt x="216" y="1932"/>
                  </a:lnTo>
                  <a:lnTo>
                    <a:pt x="216" y="1944"/>
                  </a:lnTo>
                  <a:lnTo>
                    <a:pt x="204" y="1956"/>
                  </a:lnTo>
                  <a:lnTo>
                    <a:pt x="210" y="1962"/>
                  </a:lnTo>
                  <a:lnTo>
                    <a:pt x="216" y="1962"/>
                  </a:lnTo>
                  <a:lnTo>
                    <a:pt x="216" y="1974"/>
                  </a:lnTo>
                  <a:lnTo>
                    <a:pt x="228" y="1986"/>
                  </a:lnTo>
                  <a:lnTo>
                    <a:pt x="240" y="1980"/>
                  </a:lnTo>
                  <a:lnTo>
                    <a:pt x="246" y="1968"/>
                  </a:lnTo>
                  <a:lnTo>
                    <a:pt x="258" y="1962"/>
                  </a:lnTo>
                  <a:lnTo>
                    <a:pt x="276" y="1956"/>
                  </a:lnTo>
                  <a:lnTo>
                    <a:pt x="294" y="1938"/>
                  </a:lnTo>
                  <a:lnTo>
                    <a:pt x="306" y="1938"/>
                  </a:lnTo>
                  <a:lnTo>
                    <a:pt x="306" y="1944"/>
                  </a:lnTo>
                  <a:lnTo>
                    <a:pt x="300" y="1950"/>
                  </a:lnTo>
                  <a:lnTo>
                    <a:pt x="288" y="1956"/>
                  </a:lnTo>
                  <a:lnTo>
                    <a:pt x="282" y="1956"/>
                  </a:lnTo>
                  <a:lnTo>
                    <a:pt x="276" y="1962"/>
                  </a:lnTo>
                  <a:lnTo>
                    <a:pt x="276" y="1974"/>
                  </a:lnTo>
                  <a:lnTo>
                    <a:pt x="282" y="1986"/>
                  </a:lnTo>
                  <a:lnTo>
                    <a:pt x="294" y="1998"/>
                  </a:lnTo>
                  <a:lnTo>
                    <a:pt x="252" y="1992"/>
                  </a:lnTo>
                  <a:lnTo>
                    <a:pt x="246" y="1998"/>
                  </a:lnTo>
                  <a:lnTo>
                    <a:pt x="240" y="2010"/>
                  </a:lnTo>
                  <a:lnTo>
                    <a:pt x="234" y="2016"/>
                  </a:lnTo>
                  <a:lnTo>
                    <a:pt x="228" y="2028"/>
                  </a:lnTo>
                  <a:lnTo>
                    <a:pt x="228" y="2034"/>
                  </a:lnTo>
                  <a:lnTo>
                    <a:pt x="234" y="2034"/>
                  </a:lnTo>
                  <a:lnTo>
                    <a:pt x="240" y="2040"/>
                  </a:lnTo>
                  <a:lnTo>
                    <a:pt x="252" y="2040"/>
                  </a:lnTo>
                  <a:lnTo>
                    <a:pt x="258" y="2046"/>
                  </a:lnTo>
                  <a:lnTo>
                    <a:pt x="252" y="2052"/>
                  </a:lnTo>
                  <a:lnTo>
                    <a:pt x="252" y="2058"/>
                  </a:lnTo>
                  <a:lnTo>
                    <a:pt x="246" y="2070"/>
                  </a:lnTo>
                  <a:lnTo>
                    <a:pt x="246" y="2076"/>
                  </a:lnTo>
                  <a:lnTo>
                    <a:pt x="252" y="2070"/>
                  </a:lnTo>
                  <a:lnTo>
                    <a:pt x="288" y="2052"/>
                  </a:lnTo>
                  <a:lnTo>
                    <a:pt x="306" y="2034"/>
                  </a:lnTo>
                  <a:lnTo>
                    <a:pt x="318" y="2028"/>
                  </a:lnTo>
                  <a:lnTo>
                    <a:pt x="318" y="2040"/>
                  </a:lnTo>
                  <a:lnTo>
                    <a:pt x="288" y="2058"/>
                  </a:lnTo>
                  <a:lnTo>
                    <a:pt x="312" y="2064"/>
                  </a:lnTo>
                  <a:lnTo>
                    <a:pt x="312" y="2076"/>
                  </a:lnTo>
                  <a:lnTo>
                    <a:pt x="294" y="2094"/>
                  </a:lnTo>
                  <a:lnTo>
                    <a:pt x="276" y="2076"/>
                  </a:lnTo>
                  <a:lnTo>
                    <a:pt x="270" y="2076"/>
                  </a:lnTo>
                  <a:lnTo>
                    <a:pt x="264" y="2082"/>
                  </a:lnTo>
                  <a:lnTo>
                    <a:pt x="240" y="2094"/>
                  </a:lnTo>
                  <a:lnTo>
                    <a:pt x="228" y="2094"/>
                  </a:lnTo>
                  <a:lnTo>
                    <a:pt x="216" y="2106"/>
                  </a:lnTo>
                  <a:lnTo>
                    <a:pt x="210" y="2118"/>
                  </a:lnTo>
                  <a:lnTo>
                    <a:pt x="204" y="2124"/>
                  </a:lnTo>
                  <a:lnTo>
                    <a:pt x="210" y="2118"/>
                  </a:lnTo>
                  <a:lnTo>
                    <a:pt x="222" y="2118"/>
                  </a:lnTo>
                  <a:lnTo>
                    <a:pt x="228" y="2112"/>
                  </a:lnTo>
                  <a:lnTo>
                    <a:pt x="276" y="2112"/>
                  </a:lnTo>
                  <a:lnTo>
                    <a:pt x="270" y="2112"/>
                  </a:lnTo>
                  <a:lnTo>
                    <a:pt x="264" y="2118"/>
                  </a:lnTo>
                  <a:lnTo>
                    <a:pt x="252" y="2118"/>
                  </a:lnTo>
                  <a:lnTo>
                    <a:pt x="240" y="2124"/>
                  </a:lnTo>
                  <a:lnTo>
                    <a:pt x="228" y="2124"/>
                  </a:lnTo>
                  <a:lnTo>
                    <a:pt x="216" y="2130"/>
                  </a:lnTo>
                  <a:lnTo>
                    <a:pt x="210" y="2130"/>
                  </a:lnTo>
                  <a:lnTo>
                    <a:pt x="210" y="2148"/>
                  </a:lnTo>
                  <a:lnTo>
                    <a:pt x="204" y="2148"/>
                  </a:lnTo>
                  <a:lnTo>
                    <a:pt x="198" y="2142"/>
                  </a:lnTo>
                  <a:lnTo>
                    <a:pt x="174" y="2142"/>
                  </a:lnTo>
                  <a:lnTo>
                    <a:pt x="174" y="2154"/>
                  </a:lnTo>
                  <a:lnTo>
                    <a:pt x="180" y="2166"/>
                  </a:lnTo>
                  <a:lnTo>
                    <a:pt x="192" y="2172"/>
                  </a:lnTo>
                  <a:lnTo>
                    <a:pt x="198" y="2178"/>
                  </a:lnTo>
                  <a:lnTo>
                    <a:pt x="246" y="2160"/>
                  </a:lnTo>
                  <a:lnTo>
                    <a:pt x="264" y="2184"/>
                  </a:lnTo>
                  <a:lnTo>
                    <a:pt x="300" y="2166"/>
                  </a:lnTo>
                  <a:lnTo>
                    <a:pt x="294" y="2172"/>
                  </a:lnTo>
                  <a:lnTo>
                    <a:pt x="288" y="2184"/>
                  </a:lnTo>
                  <a:lnTo>
                    <a:pt x="276" y="2190"/>
                  </a:lnTo>
                  <a:lnTo>
                    <a:pt x="270" y="2196"/>
                  </a:lnTo>
                  <a:lnTo>
                    <a:pt x="264" y="2208"/>
                  </a:lnTo>
                  <a:lnTo>
                    <a:pt x="264" y="2214"/>
                  </a:lnTo>
                  <a:lnTo>
                    <a:pt x="276" y="2214"/>
                  </a:lnTo>
                  <a:lnTo>
                    <a:pt x="282" y="2208"/>
                  </a:lnTo>
                  <a:lnTo>
                    <a:pt x="300" y="2202"/>
                  </a:lnTo>
                  <a:lnTo>
                    <a:pt x="318" y="2184"/>
                  </a:lnTo>
                  <a:lnTo>
                    <a:pt x="330" y="2178"/>
                  </a:lnTo>
                  <a:lnTo>
                    <a:pt x="306" y="2202"/>
                  </a:lnTo>
                  <a:lnTo>
                    <a:pt x="300" y="2214"/>
                  </a:lnTo>
                  <a:lnTo>
                    <a:pt x="294" y="2220"/>
                  </a:lnTo>
                  <a:lnTo>
                    <a:pt x="300" y="2220"/>
                  </a:lnTo>
                  <a:lnTo>
                    <a:pt x="312" y="2214"/>
                  </a:lnTo>
                  <a:lnTo>
                    <a:pt x="324" y="2214"/>
                  </a:lnTo>
                  <a:lnTo>
                    <a:pt x="318" y="2220"/>
                  </a:lnTo>
                  <a:lnTo>
                    <a:pt x="306" y="2226"/>
                  </a:lnTo>
                  <a:lnTo>
                    <a:pt x="300" y="2238"/>
                  </a:lnTo>
                  <a:lnTo>
                    <a:pt x="282" y="2256"/>
                  </a:lnTo>
                  <a:lnTo>
                    <a:pt x="288" y="2262"/>
                  </a:lnTo>
                  <a:lnTo>
                    <a:pt x="294" y="2262"/>
                  </a:lnTo>
                  <a:lnTo>
                    <a:pt x="342" y="2238"/>
                  </a:lnTo>
                  <a:lnTo>
                    <a:pt x="348" y="2232"/>
                  </a:lnTo>
                  <a:lnTo>
                    <a:pt x="324" y="2256"/>
                  </a:lnTo>
                  <a:lnTo>
                    <a:pt x="318" y="2268"/>
                  </a:lnTo>
                  <a:lnTo>
                    <a:pt x="318" y="2274"/>
                  </a:lnTo>
                  <a:lnTo>
                    <a:pt x="330" y="2280"/>
                  </a:lnTo>
                  <a:lnTo>
                    <a:pt x="342" y="2280"/>
                  </a:lnTo>
                  <a:lnTo>
                    <a:pt x="354" y="2292"/>
                  </a:lnTo>
                  <a:lnTo>
                    <a:pt x="354" y="2298"/>
                  </a:lnTo>
                  <a:lnTo>
                    <a:pt x="348" y="2304"/>
                  </a:lnTo>
                  <a:lnTo>
                    <a:pt x="348" y="2340"/>
                  </a:lnTo>
                  <a:lnTo>
                    <a:pt x="2058" y="2340"/>
                  </a:lnTo>
                  <a:lnTo>
                    <a:pt x="2064" y="2328"/>
                  </a:lnTo>
                  <a:lnTo>
                    <a:pt x="2064" y="2322"/>
                  </a:lnTo>
                  <a:lnTo>
                    <a:pt x="2070" y="2310"/>
                  </a:lnTo>
                  <a:lnTo>
                    <a:pt x="2076" y="2304"/>
                  </a:lnTo>
                  <a:lnTo>
                    <a:pt x="2088" y="2298"/>
                  </a:lnTo>
                  <a:lnTo>
                    <a:pt x="2100" y="2310"/>
                  </a:lnTo>
                  <a:lnTo>
                    <a:pt x="2088" y="2322"/>
                  </a:lnTo>
                  <a:lnTo>
                    <a:pt x="2082" y="2334"/>
                  </a:lnTo>
                  <a:lnTo>
                    <a:pt x="2082" y="2346"/>
                  </a:lnTo>
                  <a:lnTo>
                    <a:pt x="2094" y="2352"/>
                  </a:lnTo>
                  <a:lnTo>
                    <a:pt x="2112" y="2358"/>
                  </a:lnTo>
                  <a:lnTo>
                    <a:pt x="2124" y="2358"/>
                  </a:lnTo>
                  <a:lnTo>
                    <a:pt x="2142" y="2376"/>
                  </a:lnTo>
                  <a:lnTo>
                    <a:pt x="2154" y="2376"/>
                  </a:lnTo>
                  <a:lnTo>
                    <a:pt x="2154" y="2370"/>
                  </a:lnTo>
                  <a:lnTo>
                    <a:pt x="2166" y="2358"/>
                  </a:lnTo>
                  <a:lnTo>
                    <a:pt x="2178" y="2358"/>
                  </a:lnTo>
                  <a:lnTo>
                    <a:pt x="2190" y="2364"/>
                  </a:lnTo>
                  <a:lnTo>
                    <a:pt x="2202" y="2376"/>
                  </a:lnTo>
                  <a:lnTo>
                    <a:pt x="2202" y="2382"/>
                  </a:lnTo>
                  <a:lnTo>
                    <a:pt x="2208" y="2388"/>
                  </a:lnTo>
                  <a:lnTo>
                    <a:pt x="2238" y="2388"/>
                  </a:lnTo>
                  <a:lnTo>
                    <a:pt x="2256" y="2406"/>
                  </a:lnTo>
                  <a:lnTo>
                    <a:pt x="2268" y="2406"/>
                  </a:lnTo>
                  <a:lnTo>
                    <a:pt x="2280" y="2394"/>
                  </a:lnTo>
                  <a:lnTo>
                    <a:pt x="2292" y="2388"/>
                  </a:lnTo>
                  <a:lnTo>
                    <a:pt x="2298" y="2382"/>
                  </a:lnTo>
                  <a:lnTo>
                    <a:pt x="2298" y="2400"/>
                  </a:lnTo>
                  <a:lnTo>
                    <a:pt x="2346" y="2394"/>
                  </a:lnTo>
                  <a:lnTo>
                    <a:pt x="2346" y="2400"/>
                  </a:lnTo>
                  <a:lnTo>
                    <a:pt x="2352" y="2400"/>
                  </a:lnTo>
                  <a:lnTo>
                    <a:pt x="2364" y="2406"/>
                  </a:lnTo>
                  <a:lnTo>
                    <a:pt x="2382" y="2406"/>
                  </a:lnTo>
                  <a:lnTo>
                    <a:pt x="2394" y="2394"/>
                  </a:lnTo>
                  <a:lnTo>
                    <a:pt x="2406" y="2388"/>
                  </a:lnTo>
                  <a:lnTo>
                    <a:pt x="2412" y="2376"/>
                  </a:lnTo>
                  <a:lnTo>
                    <a:pt x="2412" y="2370"/>
                  </a:lnTo>
                  <a:lnTo>
                    <a:pt x="2430" y="2370"/>
                  </a:lnTo>
                  <a:lnTo>
                    <a:pt x="2436" y="2376"/>
                  </a:lnTo>
                  <a:lnTo>
                    <a:pt x="2442" y="2376"/>
                  </a:lnTo>
                  <a:lnTo>
                    <a:pt x="2454" y="2364"/>
                  </a:lnTo>
                  <a:lnTo>
                    <a:pt x="2460" y="2352"/>
                  </a:lnTo>
                  <a:lnTo>
                    <a:pt x="2466" y="2346"/>
                  </a:lnTo>
                  <a:lnTo>
                    <a:pt x="2472" y="2346"/>
                  </a:lnTo>
                  <a:lnTo>
                    <a:pt x="2472" y="2352"/>
                  </a:lnTo>
                  <a:lnTo>
                    <a:pt x="2478" y="2358"/>
                  </a:lnTo>
                  <a:lnTo>
                    <a:pt x="2502" y="2352"/>
                  </a:lnTo>
                  <a:lnTo>
                    <a:pt x="2496" y="2346"/>
                  </a:lnTo>
                  <a:lnTo>
                    <a:pt x="2496" y="2334"/>
                  </a:lnTo>
                  <a:lnTo>
                    <a:pt x="2502" y="2328"/>
                  </a:lnTo>
                  <a:lnTo>
                    <a:pt x="2514" y="2322"/>
                  </a:lnTo>
                  <a:lnTo>
                    <a:pt x="2532" y="2340"/>
                  </a:lnTo>
                  <a:lnTo>
                    <a:pt x="2556" y="2340"/>
                  </a:lnTo>
                  <a:lnTo>
                    <a:pt x="2562" y="2346"/>
                  </a:lnTo>
                  <a:lnTo>
                    <a:pt x="2580" y="2346"/>
                  </a:lnTo>
                  <a:lnTo>
                    <a:pt x="2604" y="2358"/>
                  </a:lnTo>
                  <a:lnTo>
                    <a:pt x="2604" y="2370"/>
                  </a:lnTo>
                  <a:lnTo>
                    <a:pt x="2598" y="2382"/>
                  </a:lnTo>
                  <a:lnTo>
                    <a:pt x="2598" y="2388"/>
                  </a:lnTo>
                  <a:lnTo>
                    <a:pt x="2592" y="2400"/>
                  </a:lnTo>
                  <a:lnTo>
                    <a:pt x="2604" y="2412"/>
                  </a:lnTo>
                  <a:lnTo>
                    <a:pt x="2592" y="2436"/>
                  </a:lnTo>
                  <a:lnTo>
                    <a:pt x="2598" y="2436"/>
                  </a:lnTo>
                  <a:lnTo>
                    <a:pt x="2604" y="2430"/>
                  </a:lnTo>
                  <a:lnTo>
                    <a:pt x="2616" y="2424"/>
                  </a:lnTo>
                  <a:lnTo>
                    <a:pt x="2634" y="2418"/>
                  </a:lnTo>
                  <a:lnTo>
                    <a:pt x="2646" y="2412"/>
                  </a:lnTo>
                  <a:lnTo>
                    <a:pt x="2670" y="2412"/>
                  </a:lnTo>
                  <a:lnTo>
                    <a:pt x="2670" y="2424"/>
                  </a:lnTo>
                  <a:lnTo>
                    <a:pt x="2658" y="2430"/>
                  </a:lnTo>
                  <a:lnTo>
                    <a:pt x="2652" y="2436"/>
                  </a:lnTo>
                  <a:lnTo>
                    <a:pt x="2646" y="2436"/>
                  </a:lnTo>
                  <a:lnTo>
                    <a:pt x="2640" y="2442"/>
                  </a:lnTo>
                  <a:lnTo>
                    <a:pt x="2646" y="2448"/>
                  </a:lnTo>
                  <a:lnTo>
                    <a:pt x="2652" y="2448"/>
                  </a:lnTo>
                  <a:lnTo>
                    <a:pt x="2664" y="2460"/>
                  </a:lnTo>
                  <a:lnTo>
                    <a:pt x="2640" y="2484"/>
                  </a:lnTo>
                  <a:lnTo>
                    <a:pt x="2640" y="2490"/>
                  </a:lnTo>
                  <a:lnTo>
                    <a:pt x="2652" y="2490"/>
                  </a:lnTo>
                  <a:lnTo>
                    <a:pt x="2652" y="2502"/>
                  </a:lnTo>
                  <a:lnTo>
                    <a:pt x="2640" y="2514"/>
                  </a:lnTo>
                  <a:lnTo>
                    <a:pt x="2640" y="2526"/>
                  </a:lnTo>
                  <a:lnTo>
                    <a:pt x="2658" y="2526"/>
                  </a:lnTo>
                  <a:lnTo>
                    <a:pt x="2652" y="2544"/>
                  </a:lnTo>
                  <a:lnTo>
                    <a:pt x="2658" y="2544"/>
                  </a:lnTo>
                  <a:lnTo>
                    <a:pt x="2670" y="2550"/>
                  </a:lnTo>
                  <a:lnTo>
                    <a:pt x="2754" y="2550"/>
                  </a:lnTo>
                  <a:lnTo>
                    <a:pt x="2766" y="2556"/>
                  </a:lnTo>
                  <a:lnTo>
                    <a:pt x="2784" y="2568"/>
                  </a:lnTo>
                  <a:lnTo>
                    <a:pt x="2838" y="2568"/>
                  </a:lnTo>
                  <a:lnTo>
                    <a:pt x="2850" y="2574"/>
                  </a:lnTo>
                  <a:lnTo>
                    <a:pt x="2856" y="2580"/>
                  </a:lnTo>
                  <a:lnTo>
                    <a:pt x="2856" y="2610"/>
                  </a:lnTo>
                  <a:lnTo>
                    <a:pt x="2874" y="2610"/>
                  </a:lnTo>
                  <a:lnTo>
                    <a:pt x="2874" y="2628"/>
                  </a:lnTo>
                  <a:lnTo>
                    <a:pt x="2862" y="2640"/>
                  </a:lnTo>
                  <a:lnTo>
                    <a:pt x="2862" y="2652"/>
                  </a:lnTo>
                  <a:lnTo>
                    <a:pt x="2874" y="2664"/>
                  </a:lnTo>
                  <a:lnTo>
                    <a:pt x="2880" y="2664"/>
                  </a:lnTo>
                  <a:lnTo>
                    <a:pt x="2856" y="2658"/>
                  </a:lnTo>
                  <a:lnTo>
                    <a:pt x="2856" y="2670"/>
                  </a:lnTo>
                  <a:lnTo>
                    <a:pt x="2850" y="2676"/>
                  </a:lnTo>
                  <a:lnTo>
                    <a:pt x="2844" y="2688"/>
                  </a:lnTo>
                  <a:lnTo>
                    <a:pt x="2838" y="2694"/>
                  </a:lnTo>
                  <a:lnTo>
                    <a:pt x="2832" y="2688"/>
                  </a:lnTo>
                  <a:lnTo>
                    <a:pt x="2820" y="2682"/>
                  </a:lnTo>
                  <a:lnTo>
                    <a:pt x="2802" y="2670"/>
                  </a:lnTo>
                  <a:lnTo>
                    <a:pt x="2790" y="2664"/>
                  </a:lnTo>
                  <a:lnTo>
                    <a:pt x="2784" y="2652"/>
                  </a:lnTo>
                  <a:lnTo>
                    <a:pt x="2784" y="2628"/>
                  </a:lnTo>
                  <a:lnTo>
                    <a:pt x="2766" y="2622"/>
                  </a:lnTo>
                  <a:lnTo>
                    <a:pt x="2772" y="2640"/>
                  </a:lnTo>
                  <a:lnTo>
                    <a:pt x="2772" y="2646"/>
                  </a:lnTo>
                  <a:lnTo>
                    <a:pt x="2778" y="2652"/>
                  </a:lnTo>
                  <a:lnTo>
                    <a:pt x="2778" y="2664"/>
                  </a:lnTo>
                  <a:lnTo>
                    <a:pt x="2772" y="2676"/>
                  </a:lnTo>
                  <a:lnTo>
                    <a:pt x="2760" y="2688"/>
                  </a:lnTo>
                  <a:lnTo>
                    <a:pt x="2754" y="2700"/>
                  </a:lnTo>
                  <a:lnTo>
                    <a:pt x="2736" y="2706"/>
                  </a:lnTo>
                  <a:lnTo>
                    <a:pt x="2718" y="2724"/>
                  </a:lnTo>
                  <a:lnTo>
                    <a:pt x="2712" y="2742"/>
                  </a:lnTo>
                  <a:lnTo>
                    <a:pt x="2700" y="2760"/>
                  </a:lnTo>
                  <a:lnTo>
                    <a:pt x="2694" y="2778"/>
                  </a:lnTo>
                  <a:lnTo>
                    <a:pt x="2688" y="2784"/>
                  </a:lnTo>
                  <a:lnTo>
                    <a:pt x="2664" y="2796"/>
                  </a:lnTo>
                  <a:lnTo>
                    <a:pt x="2652" y="2796"/>
                  </a:lnTo>
                  <a:lnTo>
                    <a:pt x="2646" y="2790"/>
                  </a:lnTo>
                  <a:lnTo>
                    <a:pt x="2640" y="2802"/>
                  </a:lnTo>
                  <a:lnTo>
                    <a:pt x="2634" y="2808"/>
                  </a:lnTo>
                  <a:lnTo>
                    <a:pt x="2634" y="2832"/>
                  </a:lnTo>
                  <a:lnTo>
                    <a:pt x="2628" y="2838"/>
                  </a:lnTo>
                  <a:lnTo>
                    <a:pt x="2622" y="2838"/>
                  </a:lnTo>
                  <a:lnTo>
                    <a:pt x="2586" y="2856"/>
                  </a:lnTo>
                  <a:lnTo>
                    <a:pt x="2562" y="2880"/>
                  </a:lnTo>
                  <a:lnTo>
                    <a:pt x="2562" y="2886"/>
                  </a:lnTo>
                  <a:lnTo>
                    <a:pt x="2568" y="2886"/>
                  </a:lnTo>
                  <a:lnTo>
                    <a:pt x="2580" y="2880"/>
                  </a:lnTo>
                  <a:lnTo>
                    <a:pt x="2592" y="2880"/>
                  </a:lnTo>
                  <a:lnTo>
                    <a:pt x="2598" y="2886"/>
                  </a:lnTo>
                  <a:lnTo>
                    <a:pt x="2610" y="2880"/>
                  </a:lnTo>
                  <a:lnTo>
                    <a:pt x="2616" y="2868"/>
                  </a:lnTo>
                  <a:lnTo>
                    <a:pt x="2628" y="2862"/>
                  </a:lnTo>
                  <a:lnTo>
                    <a:pt x="2658" y="2862"/>
                  </a:lnTo>
                  <a:lnTo>
                    <a:pt x="2658" y="2856"/>
                  </a:lnTo>
                  <a:lnTo>
                    <a:pt x="2664" y="2844"/>
                  </a:lnTo>
                  <a:lnTo>
                    <a:pt x="2676" y="2838"/>
                  </a:lnTo>
                  <a:lnTo>
                    <a:pt x="2682" y="2832"/>
                  </a:lnTo>
                  <a:lnTo>
                    <a:pt x="2754" y="2832"/>
                  </a:lnTo>
                  <a:lnTo>
                    <a:pt x="2766" y="2838"/>
                  </a:lnTo>
                  <a:lnTo>
                    <a:pt x="2790" y="2820"/>
                  </a:lnTo>
                  <a:lnTo>
                    <a:pt x="2856" y="2820"/>
                  </a:lnTo>
                  <a:lnTo>
                    <a:pt x="2862" y="2814"/>
                  </a:lnTo>
                  <a:lnTo>
                    <a:pt x="2862" y="2790"/>
                  </a:lnTo>
                  <a:lnTo>
                    <a:pt x="2844" y="2796"/>
                  </a:lnTo>
                  <a:lnTo>
                    <a:pt x="2832" y="2796"/>
                  </a:lnTo>
                  <a:lnTo>
                    <a:pt x="2826" y="2790"/>
                  </a:lnTo>
                  <a:lnTo>
                    <a:pt x="2826" y="2784"/>
                  </a:lnTo>
                  <a:lnTo>
                    <a:pt x="2832" y="2772"/>
                  </a:lnTo>
                  <a:lnTo>
                    <a:pt x="2850" y="2754"/>
                  </a:lnTo>
                  <a:lnTo>
                    <a:pt x="2868" y="2742"/>
                  </a:lnTo>
                  <a:lnTo>
                    <a:pt x="2880" y="2736"/>
                  </a:lnTo>
                  <a:lnTo>
                    <a:pt x="2910" y="2736"/>
                  </a:lnTo>
                  <a:lnTo>
                    <a:pt x="2928" y="2730"/>
                  </a:lnTo>
                  <a:lnTo>
                    <a:pt x="2952" y="2730"/>
                  </a:lnTo>
                  <a:lnTo>
                    <a:pt x="2964" y="2724"/>
                  </a:lnTo>
                  <a:lnTo>
                    <a:pt x="2970" y="2724"/>
                  </a:lnTo>
                  <a:lnTo>
                    <a:pt x="2976" y="2718"/>
                  </a:lnTo>
                  <a:lnTo>
                    <a:pt x="2982" y="2718"/>
                  </a:lnTo>
                  <a:lnTo>
                    <a:pt x="2994" y="2724"/>
                  </a:lnTo>
                  <a:lnTo>
                    <a:pt x="3000" y="2724"/>
                  </a:lnTo>
                  <a:lnTo>
                    <a:pt x="3012" y="2730"/>
                  </a:lnTo>
                  <a:lnTo>
                    <a:pt x="3018" y="2736"/>
                  </a:lnTo>
                  <a:lnTo>
                    <a:pt x="3024" y="2736"/>
                  </a:lnTo>
                  <a:lnTo>
                    <a:pt x="3030" y="2730"/>
                  </a:lnTo>
                  <a:lnTo>
                    <a:pt x="3030" y="2712"/>
                  </a:lnTo>
                  <a:lnTo>
                    <a:pt x="3036" y="2706"/>
                  </a:lnTo>
                  <a:lnTo>
                    <a:pt x="3048" y="2700"/>
                  </a:lnTo>
                  <a:lnTo>
                    <a:pt x="3060" y="2700"/>
                  </a:lnTo>
                  <a:lnTo>
                    <a:pt x="3066" y="2706"/>
                  </a:lnTo>
                  <a:lnTo>
                    <a:pt x="3072" y="2706"/>
                  </a:lnTo>
                  <a:lnTo>
                    <a:pt x="3072" y="2700"/>
                  </a:lnTo>
                  <a:lnTo>
                    <a:pt x="3102" y="2700"/>
                  </a:lnTo>
                  <a:lnTo>
                    <a:pt x="3114" y="2688"/>
                  </a:lnTo>
                  <a:lnTo>
                    <a:pt x="3126" y="2682"/>
                  </a:lnTo>
                  <a:lnTo>
                    <a:pt x="3150" y="2658"/>
                  </a:lnTo>
                  <a:lnTo>
                    <a:pt x="3162" y="2652"/>
                  </a:lnTo>
                  <a:lnTo>
                    <a:pt x="3174" y="2640"/>
                  </a:lnTo>
                  <a:lnTo>
                    <a:pt x="3408" y="2640"/>
                  </a:lnTo>
                  <a:lnTo>
                    <a:pt x="3408" y="2634"/>
                  </a:lnTo>
                  <a:lnTo>
                    <a:pt x="3420" y="2622"/>
                  </a:lnTo>
                  <a:lnTo>
                    <a:pt x="3438" y="2622"/>
                  </a:lnTo>
                  <a:lnTo>
                    <a:pt x="3450" y="2616"/>
                  </a:lnTo>
                  <a:lnTo>
                    <a:pt x="3456" y="2616"/>
                  </a:lnTo>
                  <a:lnTo>
                    <a:pt x="3456" y="2610"/>
                  </a:lnTo>
                  <a:lnTo>
                    <a:pt x="3468" y="2598"/>
                  </a:lnTo>
                  <a:lnTo>
                    <a:pt x="3480" y="2592"/>
                  </a:lnTo>
                  <a:lnTo>
                    <a:pt x="3486" y="2586"/>
                  </a:lnTo>
                  <a:lnTo>
                    <a:pt x="3498" y="2586"/>
                  </a:lnTo>
                  <a:lnTo>
                    <a:pt x="3504" y="2592"/>
                  </a:lnTo>
                  <a:lnTo>
                    <a:pt x="3510" y="2592"/>
                  </a:lnTo>
                  <a:lnTo>
                    <a:pt x="3510" y="2568"/>
                  </a:lnTo>
                  <a:lnTo>
                    <a:pt x="3516" y="2556"/>
                  </a:lnTo>
                  <a:lnTo>
                    <a:pt x="3528" y="2544"/>
                  </a:lnTo>
                  <a:lnTo>
                    <a:pt x="3534" y="2544"/>
                  </a:lnTo>
                  <a:lnTo>
                    <a:pt x="3546" y="2532"/>
                  </a:lnTo>
                  <a:lnTo>
                    <a:pt x="3546" y="2508"/>
                  </a:lnTo>
                  <a:lnTo>
                    <a:pt x="3588" y="2484"/>
                  </a:lnTo>
                  <a:lnTo>
                    <a:pt x="3594" y="2472"/>
                  </a:lnTo>
                  <a:lnTo>
                    <a:pt x="3618" y="2448"/>
                  </a:lnTo>
                  <a:lnTo>
                    <a:pt x="3630" y="2448"/>
                  </a:lnTo>
                  <a:lnTo>
                    <a:pt x="3636" y="2454"/>
                  </a:lnTo>
                  <a:lnTo>
                    <a:pt x="3636" y="2460"/>
                  </a:lnTo>
                  <a:lnTo>
                    <a:pt x="3642" y="2466"/>
                  </a:lnTo>
                  <a:lnTo>
                    <a:pt x="3654" y="2466"/>
                  </a:lnTo>
                  <a:lnTo>
                    <a:pt x="3666" y="2460"/>
                  </a:lnTo>
                  <a:lnTo>
                    <a:pt x="3702" y="2460"/>
                  </a:lnTo>
                  <a:lnTo>
                    <a:pt x="3708" y="2466"/>
                  </a:lnTo>
                  <a:lnTo>
                    <a:pt x="3708" y="2472"/>
                  </a:lnTo>
                  <a:lnTo>
                    <a:pt x="3702" y="2496"/>
                  </a:lnTo>
                  <a:lnTo>
                    <a:pt x="3690" y="2520"/>
                  </a:lnTo>
                  <a:lnTo>
                    <a:pt x="3678" y="2550"/>
                  </a:lnTo>
                  <a:lnTo>
                    <a:pt x="3666" y="2574"/>
                  </a:lnTo>
                  <a:lnTo>
                    <a:pt x="3666" y="2586"/>
                  </a:lnTo>
                  <a:lnTo>
                    <a:pt x="3672" y="2592"/>
                  </a:lnTo>
                  <a:lnTo>
                    <a:pt x="3678" y="2592"/>
                  </a:lnTo>
                  <a:lnTo>
                    <a:pt x="3684" y="2598"/>
                  </a:lnTo>
                  <a:lnTo>
                    <a:pt x="3672" y="2610"/>
                  </a:lnTo>
                  <a:lnTo>
                    <a:pt x="3666" y="2622"/>
                  </a:lnTo>
                  <a:lnTo>
                    <a:pt x="3666" y="2628"/>
                  </a:lnTo>
                  <a:lnTo>
                    <a:pt x="3690" y="2628"/>
                  </a:lnTo>
                  <a:lnTo>
                    <a:pt x="3690" y="2634"/>
                  </a:lnTo>
                  <a:lnTo>
                    <a:pt x="3696" y="2640"/>
                  </a:lnTo>
                  <a:lnTo>
                    <a:pt x="3714" y="2640"/>
                  </a:lnTo>
                  <a:lnTo>
                    <a:pt x="3750" y="2622"/>
                  </a:lnTo>
                  <a:lnTo>
                    <a:pt x="3768" y="2604"/>
                  </a:lnTo>
                  <a:lnTo>
                    <a:pt x="3780" y="2622"/>
                  </a:lnTo>
                  <a:lnTo>
                    <a:pt x="3786" y="2622"/>
                  </a:lnTo>
                  <a:lnTo>
                    <a:pt x="3792" y="2616"/>
                  </a:lnTo>
                  <a:lnTo>
                    <a:pt x="3816" y="2604"/>
                  </a:lnTo>
                  <a:lnTo>
                    <a:pt x="3828" y="2604"/>
                  </a:lnTo>
                  <a:lnTo>
                    <a:pt x="3840" y="2592"/>
                  </a:lnTo>
                  <a:lnTo>
                    <a:pt x="3852" y="2592"/>
                  </a:lnTo>
                  <a:lnTo>
                    <a:pt x="3864" y="2580"/>
                  </a:lnTo>
                  <a:lnTo>
                    <a:pt x="3870" y="2580"/>
                  </a:lnTo>
                  <a:lnTo>
                    <a:pt x="3888" y="2586"/>
                  </a:lnTo>
                  <a:lnTo>
                    <a:pt x="3846" y="2616"/>
                  </a:lnTo>
                  <a:lnTo>
                    <a:pt x="3936" y="2610"/>
                  </a:lnTo>
                  <a:lnTo>
                    <a:pt x="3918" y="2610"/>
                  </a:lnTo>
                  <a:lnTo>
                    <a:pt x="3906" y="2616"/>
                  </a:lnTo>
                  <a:lnTo>
                    <a:pt x="3894" y="2616"/>
                  </a:lnTo>
                  <a:lnTo>
                    <a:pt x="3888" y="2622"/>
                  </a:lnTo>
                  <a:lnTo>
                    <a:pt x="3888" y="2634"/>
                  </a:lnTo>
                  <a:lnTo>
                    <a:pt x="3882" y="2640"/>
                  </a:lnTo>
                  <a:lnTo>
                    <a:pt x="3876" y="2640"/>
                  </a:lnTo>
                  <a:lnTo>
                    <a:pt x="3870" y="2634"/>
                  </a:lnTo>
                  <a:lnTo>
                    <a:pt x="3864" y="2634"/>
                  </a:lnTo>
                  <a:lnTo>
                    <a:pt x="3852" y="2628"/>
                  </a:lnTo>
                  <a:lnTo>
                    <a:pt x="3846" y="2628"/>
                  </a:lnTo>
                  <a:lnTo>
                    <a:pt x="3828" y="2634"/>
                  </a:lnTo>
                  <a:lnTo>
                    <a:pt x="3738" y="2688"/>
                  </a:lnTo>
                  <a:lnTo>
                    <a:pt x="3726" y="2700"/>
                  </a:lnTo>
                  <a:lnTo>
                    <a:pt x="3720" y="2712"/>
                  </a:lnTo>
                  <a:lnTo>
                    <a:pt x="3720" y="2748"/>
                  </a:lnTo>
                  <a:lnTo>
                    <a:pt x="3726" y="2748"/>
                  </a:lnTo>
                  <a:lnTo>
                    <a:pt x="3732" y="2742"/>
                  </a:lnTo>
                  <a:lnTo>
                    <a:pt x="3738" y="2742"/>
                  </a:lnTo>
                  <a:lnTo>
                    <a:pt x="3738" y="2754"/>
                  </a:lnTo>
                  <a:lnTo>
                    <a:pt x="3744" y="2760"/>
                  </a:lnTo>
                  <a:lnTo>
                    <a:pt x="3756" y="2760"/>
                  </a:lnTo>
                  <a:lnTo>
                    <a:pt x="3762" y="2754"/>
                  </a:lnTo>
                  <a:lnTo>
                    <a:pt x="3768" y="2742"/>
                  </a:lnTo>
                  <a:lnTo>
                    <a:pt x="3774" y="2736"/>
                  </a:lnTo>
                  <a:lnTo>
                    <a:pt x="3786" y="2736"/>
                  </a:lnTo>
                  <a:lnTo>
                    <a:pt x="3804" y="2730"/>
                  </a:lnTo>
                  <a:lnTo>
                    <a:pt x="3816" y="2724"/>
                  </a:lnTo>
                  <a:lnTo>
                    <a:pt x="3834" y="2718"/>
                  </a:lnTo>
                  <a:lnTo>
                    <a:pt x="3846" y="2706"/>
                  </a:lnTo>
                  <a:lnTo>
                    <a:pt x="3852" y="2694"/>
                  </a:lnTo>
                  <a:lnTo>
                    <a:pt x="3870" y="2676"/>
                  </a:lnTo>
                  <a:lnTo>
                    <a:pt x="3876" y="2664"/>
                  </a:lnTo>
                  <a:lnTo>
                    <a:pt x="3876" y="2670"/>
                  </a:lnTo>
                  <a:lnTo>
                    <a:pt x="3882" y="2682"/>
                  </a:lnTo>
                  <a:lnTo>
                    <a:pt x="3888" y="2688"/>
                  </a:lnTo>
                  <a:lnTo>
                    <a:pt x="3894" y="2688"/>
                  </a:lnTo>
                  <a:lnTo>
                    <a:pt x="3930" y="2676"/>
                  </a:lnTo>
                  <a:lnTo>
                    <a:pt x="3954" y="2664"/>
                  </a:lnTo>
                  <a:lnTo>
                    <a:pt x="3972" y="2658"/>
                  </a:lnTo>
                  <a:lnTo>
                    <a:pt x="3984" y="2652"/>
                  </a:lnTo>
                  <a:lnTo>
                    <a:pt x="4008" y="2646"/>
                  </a:lnTo>
                  <a:lnTo>
                    <a:pt x="4068" y="2634"/>
                  </a:lnTo>
                  <a:lnTo>
                    <a:pt x="4080" y="2628"/>
                  </a:lnTo>
                  <a:lnTo>
                    <a:pt x="4068" y="2616"/>
                  </a:lnTo>
                  <a:lnTo>
                    <a:pt x="4074" y="2598"/>
                  </a:lnTo>
                  <a:lnTo>
                    <a:pt x="4038" y="2604"/>
                  </a:lnTo>
                  <a:lnTo>
                    <a:pt x="4038" y="2580"/>
                  </a:lnTo>
                  <a:lnTo>
                    <a:pt x="4026" y="2586"/>
                  </a:lnTo>
                  <a:lnTo>
                    <a:pt x="4020" y="2586"/>
                  </a:lnTo>
                  <a:lnTo>
                    <a:pt x="4008" y="2592"/>
                  </a:lnTo>
                  <a:lnTo>
                    <a:pt x="4002" y="2598"/>
                  </a:lnTo>
                  <a:lnTo>
                    <a:pt x="3990" y="2598"/>
                  </a:lnTo>
                  <a:lnTo>
                    <a:pt x="3990" y="2580"/>
                  </a:lnTo>
                  <a:lnTo>
                    <a:pt x="3930" y="2580"/>
                  </a:lnTo>
                  <a:lnTo>
                    <a:pt x="3924" y="2574"/>
                  </a:lnTo>
                  <a:lnTo>
                    <a:pt x="3924" y="2568"/>
                  </a:lnTo>
                  <a:lnTo>
                    <a:pt x="3918" y="2562"/>
                  </a:lnTo>
                  <a:lnTo>
                    <a:pt x="3918" y="2556"/>
                  </a:lnTo>
                  <a:lnTo>
                    <a:pt x="3930" y="2556"/>
                  </a:lnTo>
                  <a:lnTo>
                    <a:pt x="3918" y="2544"/>
                  </a:lnTo>
                  <a:lnTo>
                    <a:pt x="3888" y="2544"/>
                  </a:lnTo>
                  <a:lnTo>
                    <a:pt x="3882" y="2532"/>
                  </a:lnTo>
                  <a:lnTo>
                    <a:pt x="3882" y="2526"/>
                  </a:lnTo>
                  <a:lnTo>
                    <a:pt x="3876" y="2514"/>
                  </a:lnTo>
                  <a:lnTo>
                    <a:pt x="3876" y="2502"/>
                  </a:lnTo>
                  <a:lnTo>
                    <a:pt x="3894" y="2484"/>
                  </a:lnTo>
                  <a:lnTo>
                    <a:pt x="3870" y="2484"/>
                  </a:lnTo>
                  <a:lnTo>
                    <a:pt x="3876" y="2478"/>
                  </a:lnTo>
                  <a:lnTo>
                    <a:pt x="3888" y="2472"/>
                  </a:lnTo>
                  <a:lnTo>
                    <a:pt x="3894" y="2460"/>
                  </a:lnTo>
                  <a:lnTo>
                    <a:pt x="3906" y="2454"/>
                  </a:lnTo>
                  <a:lnTo>
                    <a:pt x="3918" y="2442"/>
                  </a:lnTo>
                  <a:lnTo>
                    <a:pt x="3924" y="2430"/>
                  </a:lnTo>
                  <a:lnTo>
                    <a:pt x="3936" y="2424"/>
                  </a:lnTo>
                  <a:lnTo>
                    <a:pt x="3942" y="2412"/>
                  </a:lnTo>
                  <a:lnTo>
                    <a:pt x="3948" y="2406"/>
                  </a:lnTo>
                  <a:lnTo>
                    <a:pt x="3936" y="2400"/>
                  </a:lnTo>
                  <a:lnTo>
                    <a:pt x="3912" y="2430"/>
                  </a:lnTo>
                  <a:lnTo>
                    <a:pt x="3894" y="2418"/>
                  </a:lnTo>
                  <a:lnTo>
                    <a:pt x="3864" y="2436"/>
                  </a:lnTo>
                  <a:lnTo>
                    <a:pt x="3858" y="2418"/>
                  </a:lnTo>
                  <a:lnTo>
                    <a:pt x="3828" y="2406"/>
                  </a:lnTo>
                  <a:lnTo>
                    <a:pt x="3810" y="2412"/>
                  </a:lnTo>
                  <a:lnTo>
                    <a:pt x="3864" y="2394"/>
                  </a:lnTo>
                  <a:lnTo>
                    <a:pt x="3870" y="2400"/>
                  </a:lnTo>
                  <a:lnTo>
                    <a:pt x="3882" y="2406"/>
                  </a:lnTo>
                  <a:lnTo>
                    <a:pt x="3900" y="2406"/>
                  </a:lnTo>
                  <a:lnTo>
                    <a:pt x="3918" y="2388"/>
                  </a:lnTo>
                  <a:lnTo>
                    <a:pt x="3930" y="2382"/>
                  </a:lnTo>
                  <a:lnTo>
                    <a:pt x="3936" y="2376"/>
                  </a:lnTo>
                  <a:lnTo>
                    <a:pt x="3978" y="2376"/>
                  </a:lnTo>
                  <a:lnTo>
                    <a:pt x="3978" y="2364"/>
                  </a:lnTo>
                  <a:lnTo>
                    <a:pt x="3972" y="2358"/>
                  </a:lnTo>
                  <a:lnTo>
                    <a:pt x="3966" y="2346"/>
                  </a:lnTo>
                  <a:lnTo>
                    <a:pt x="3990" y="2346"/>
                  </a:lnTo>
                  <a:lnTo>
                    <a:pt x="3978" y="2334"/>
                  </a:lnTo>
                  <a:lnTo>
                    <a:pt x="3972" y="2322"/>
                  </a:lnTo>
                  <a:lnTo>
                    <a:pt x="3960" y="2316"/>
                  </a:lnTo>
                  <a:lnTo>
                    <a:pt x="3942" y="2310"/>
                  </a:lnTo>
                  <a:lnTo>
                    <a:pt x="3918" y="2310"/>
                  </a:lnTo>
                  <a:lnTo>
                    <a:pt x="3852" y="2316"/>
                  </a:lnTo>
                  <a:lnTo>
                    <a:pt x="3792" y="2334"/>
                  </a:lnTo>
                  <a:lnTo>
                    <a:pt x="3744" y="2352"/>
                  </a:lnTo>
                  <a:lnTo>
                    <a:pt x="3684" y="2376"/>
                  </a:lnTo>
                  <a:lnTo>
                    <a:pt x="3660" y="2388"/>
                  </a:lnTo>
                  <a:lnTo>
                    <a:pt x="3642" y="2400"/>
                  </a:lnTo>
                  <a:lnTo>
                    <a:pt x="3624" y="2418"/>
                  </a:lnTo>
                  <a:lnTo>
                    <a:pt x="3606" y="2430"/>
                  </a:lnTo>
                  <a:lnTo>
                    <a:pt x="3594" y="2442"/>
                  </a:lnTo>
                  <a:lnTo>
                    <a:pt x="3576" y="2454"/>
                  </a:lnTo>
                  <a:lnTo>
                    <a:pt x="3564" y="2466"/>
                  </a:lnTo>
                  <a:lnTo>
                    <a:pt x="3528" y="2484"/>
                  </a:lnTo>
                  <a:lnTo>
                    <a:pt x="3516" y="2484"/>
                  </a:lnTo>
                  <a:lnTo>
                    <a:pt x="3498" y="2490"/>
                  </a:lnTo>
                  <a:lnTo>
                    <a:pt x="3486" y="2490"/>
                  </a:lnTo>
                  <a:lnTo>
                    <a:pt x="3492" y="2490"/>
                  </a:lnTo>
                  <a:lnTo>
                    <a:pt x="3498" y="2484"/>
                  </a:lnTo>
                  <a:lnTo>
                    <a:pt x="3510" y="2478"/>
                  </a:lnTo>
                  <a:lnTo>
                    <a:pt x="3522" y="2466"/>
                  </a:lnTo>
                  <a:lnTo>
                    <a:pt x="3540" y="2460"/>
                  </a:lnTo>
                  <a:lnTo>
                    <a:pt x="3552" y="2448"/>
                  </a:lnTo>
                  <a:lnTo>
                    <a:pt x="3576" y="2436"/>
                  </a:lnTo>
                  <a:lnTo>
                    <a:pt x="3600" y="2412"/>
                  </a:lnTo>
                  <a:lnTo>
                    <a:pt x="3606" y="2400"/>
                  </a:lnTo>
                  <a:lnTo>
                    <a:pt x="3582" y="2388"/>
                  </a:lnTo>
                  <a:lnTo>
                    <a:pt x="3588" y="2388"/>
                  </a:lnTo>
                  <a:lnTo>
                    <a:pt x="3594" y="2394"/>
                  </a:lnTo>
                  <a:lnTo>
                    <a:pt x="3624" y="2394"/>
                  </a:lnTo>
                  <a:lnTo>
                    <a:pt x="3642" y="2382"/>
                  </a:lnTo>
                  <a:lnTo>
                    <a:pt x="3702" y="2334"/>
                  </a:lnTo>
                  <a:lnTo>
                    <a:pt x="3750" y="2310"/>
                  </a:lnTo>
                  <a:lnTo>
                    <a:pt x="3768" y="2304"/>
                  </a:lnTo>
                  <a:lnTo>
                    <a:pt x="3804" y="2304"/>
                  </a:lnTo>
                  <a:lnTo>
                    <a:pt x="3852" y="2256"/>
                  </a:lnTo>
                  <a:lnTo>
                    <a:pt x="3870" y="2244"/>
                  </a:lnTo>
                  <a:lnTo>
                    <a:pt x="3888" y="2238"/>
                  </a:lnTo>
                  <a:lnTo>
                    <a:pt x="3936" y="2232"/>
                  </a:lnTo>
                  <a:lnTo>
                    <a:pt x="3990" y="2232"/>
                  </a:lnTo>
                  <a:lnTo>
                    <a:pt x="4044" y="2226"/>
                  </a:lnTo>
                  <a:lnTo>
                    <a:pt x="4074" y="2226"/>
                  </a:lnTo>
                  <a:lnTo>
                    <a:pt x="4104" y="2232"/>
                  </a:lnTo>
                  <a:lnTo>
                    <a:pt x="4176" y="2244"/>
                  </a:lnTo>
                  <a:lnTo>
                    <a:pt x="4200" y="2250"/>
                  </a:lnTo>
                  <a:lnTo>
                    <a:pt x="4212" y="2244"/>
                  </a:lnTo>
                  <a:lnTo>
                    <a:pt x="4248" y="2232"/>
                  </a:lnTo>
                  <a:lnTo>
                    <a:pt x="4260" y="2226"/>
                  </a:lnTo>
                  <a:lnTo>
                    <a:pt x="4278" y="2226"/>
                  </a:lnTo>
                  <a:lnTo>
                    <a:pt x="4296" y="2220"/>
                  </a:lnTo>
                  <a:lnTo>
                    <a:pt x="4320" y="2214"/>
                  </a:lnTo>
                  <a:lnTo>
                    <a:pt x="4338" y="2208"/>
                  </a:lnTo>
                  <a:lnTo>
                    <a:pt x="4374" y="2172"/>
                  </a:lnTo>
                  <a:lnTo>
                    <a:pt x="4392" y="2166"/>
                  </a:lnTo>
                  <a:lnTo>
                    <a:pt x="4404" y="2154"/>
                  </a:lnTo>
                  <a:lnTo>
                    <a:pt x="4410" y="2154"/>
                  </a:lnTo>
                  <a:lnTo>
                    <a:pt x="4422" y="2148"/>
                  </a:lnTo>
                  <a:lnTo>
                    <a:pt x="4452" y="2148"/>
                  </a:lnTo>
                  <a:lnTo>
                    <a:pt x="4458" y="2142"/>
                  </a:lnTo>
                  <a:lnTo>
                    <a:pt x="4470" y="2136"/>
                  </a:lnTo>
                  <a:lnTo>
                    <a:pt x="4476" y="2130"/>
                  </a:lnTo>
                  <a:lnTo>
                    <a:pt x="4494" y="2130"/>
                  </a:lnTo>
                  <a:lnTo>
                    <a:pt x="4500" y="2136"/>
                  </a:lnTo>
                  <a:lnTo>
                    <a:pt x="4518" y="2136"/>
                  </a:lnTo>
                  <a:lnTo>
                    <a:pt x="4530" y="2130"/>
                  </a:lnTo>
                  <a:lnTo>
                    <a:pt x="4536" y="2130"/>
                  </a:lnTo>
                  <a:lnTo>
                    <a:pt x="4542" y="2124"/>
                  </a:lnTo>
                  <a:lnTo>
                    <a:pt x="4596" y="2106"/>
                  </a:lnTo>
                  <a:lnTo>
                    <a:pt x="4620" y="2094"/>
                  </a:lnTo>
                  <a:lnTo>
                    <a:pt x="4620" y="2088"/>
                  </a:lnTo>
                  <a:lnTo>
                    <a:pt x="4614" y="2076"/>
                  </a:lnTo>
                  <a:lnTo>
                    <a:pt x="4602" y="2070"/>
                  </a:lnTo>
                  <a:lnTo>
                    <a:pt x="4584" y="2052"/>
                  </a:lnTo>
                  <a:lnTo>
                    <a:pt x="4578" y="2052"/>
                  </a:lnTo>
                  <a:lnTo>
                    <a:pt x="4602" y="2052"/>
                  </a:lnTo>
                  <a:lnTo>
                    <a:pt x="4614" y="2046"/>
                  </a:lnTo>
                  <a:lnTo>
                    <a:pt x="4614" y="2028"/>
                  </a:lnTo>
                  <a:lnTo>
                    <a:pt x="4608" y="2022"/>
                  </a:lnTo>
                  <a:lnTo>
                    <a:pt x="4608" y="2010"/>
                  </a:lnTo>
                  <a:lnTo>
                    <a:pt x="4632" y="2010"/>
                  </a:lnTo>
                  <a:lnTo>
                    <a:pt x="4644" y="1998"/>
                  </a:lnTo>
                  <a:lnTo>
                    <a:pt x="4644" y="1992"/>
                  </a:lnTo>
                  <a:lnTo>
                    <a:pt x="4632" y="1980"/>
                  </a:lnTo>
                  <a:lnTo>
                    <a:pt x="4626" y="1968"/>
                  </a:lnTo>
                  <a:lnTo>
                    <a:pt x="4608" y="1962"/>
                  </a:lnTo>
                  <a:lnTo>
                    <a:pt x="4602" y="1956"/>
                  </a:lnTo>
                  <a:lnTo>
                    <a:pt x="4590" y="1962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B4D2AC">
                    <a:lumMod val="50000"/>
                  </a:srgbClr>
                </a:solidFill>
              </a:endParaRPr>
            </a:p>
          </p:txBody>
        </p:sp>
        <p:sp>
          <p:nvSpPr>
            <p:cNvPr id="185" name="Belize" descr="© INSCALE GmbH, 05.05.2010&#10;http://www.presentationload.com/">
              <a:extLst>
                <a:ext uri="{FF2B5EF4-FFF2-40B4-BE49-F238E27FC236}">
                  <a16:creationId xmlns:a16="http://schemas.microsoft.com/office/drawing/2014/main" id="{434D28CB-839D-4CDB-AED3-14E447808DEC}"/>
                </a:ext>
              </a:extLst>
            </p:cNvPr>
            <p:cNvSpPr>
              <a:spLocks/>
            </p:cNvSpPr>
            <p:nvPr/>
          </p:nvSpPr>
          <p:spPr bwMode="gray">
            <a:xfrm>
              <a:off x="2768582" y="3851221"/>
              <a:ext cx="46054" cy="95246"/>
            </a:xfrm>
            <a:custGeom>
              <a:avLst/>
              <a:gdLst>
                <a:gd name="T0" fmla="*/ 2147483647 w 108"/>
                <a:gd name="T1" fmla="*/ 2147483647 h 210"/>
                <a:gd name="T2" fmla="*/ 2147483647 w 108"/>
                <a:gd name="T3" fmla="*/ 2147483647 h 210"/>
                <a:gd name="T4" fmla="*/ 2147483647 w 108"/>
                <a:gd name="T5" fmla="*/ 2147483647 h 210"/>
                <a:gd name="T6" fmla="*/ 2147483647 w 108"/>
                <a:gd name="T7" fmla="*/ 2147483647 h 210"/>
                <a:gd name="T8" fmla="*/ 2147483647 w 108"/>
                <a:gd name="T9" fmla="*/ 2147483647 h 210"/>
                <a:gd name="T10" fmla="*/ 2147483647 w 108"/>
                <a:gd name="T11" fmla="*/ 0 h 210"/>
                <a:gd name="T12" fmla="*/ 2147483647 w 108"/>
                <a:gd name="T13" fmla="*/ 2147483647 h 210"/>
                <a:gd name="T14" fmla="*/ 2147483647 w 108"/>
                <a:gd name="T15" fmla="*/ 2147483647 h 210"/>
                <a:gd name="T16" fmla="*/ 2147483647 w 108"/>
                <a:gd name="T17" fmla="*/ 2147483647 h 210"/>
                <a:gd name="T18" fmla="*/ 2147483647 w 108"/>
                <a:gd name="T19" fmla="*/ 2147483647 h 210"/>
                <a:gd name="T20" fmla="*/ 2147483647 w 108"/>
                <a:gd name="T21" fmla="*/ 2147483647 h 210"/>
                <a:gd name="T22" fmla="*/ 2147483647 w 108"/>
                <a:gd name="T23" fmla="*/ 2147483647 h 210"/>
                <a:gd name="T24" fmla="*/ 2147483647 w 108"/>
                <a:gd name="T25" fmla="*/ 2147483647 h 210"/>
                <a:gd name="T26" fmla="*/ 2147483647 w 108"/>
                <a:gd name="T27" fmla="*/ 2147483647 h 210"/>
                <a:gd name="T28" fmla="*/ 2147483647 w 108"/>
                <a:gd name="T29" fmla="*/ 2147483647 h 210"/>
                <a:gd name="T30" fmla="*/ 2147483647 w 108"/>
                <a:gd name="T31" fmla="*/ 2147483647 h 210"/>
                <a:gd name="T32" fmla="*/ 2147483647 w 108"/>
                <a:gd name="T33" fmla="*/ 2147483647 h 210"/>
                <a:gd name="T34" fmla="*/ 2147483647 w 108"/>
                <a:gd name="T35" fmla="*/ 2147483647 h 210"/>
                <a:gd name="T36" fmla="*/ 0 w 108"/>
                <a:gd name="T37" fmla="*/ 2147483647 h 210"/>
                <a:gd name="T38" fmla="*/ 2147483647 w 108"/>
                <a:gd name="T39" fmla="*/ 2147483647 h 210"/>
                <a:gd name="T40" fmla="*/ 2147483647 w 108"/>
                <a:gd name="T41" fmla="*/ 2147483647 h 210"/>
                <a:gd name="T42" fmla="*/ 2147483647 w 108"/>
                <a:gd name="T43" fmla="*/ 2147483647 h 210"/>
                <a:gd name="T44" fmla="*/ 2147483647 w 108"/>
                <a:gd name="T45" fmla="*/ 2147483647 h 210"/>
                <a:gd name="T46" fmla="*/ 2147483647 w 108"/>
                <a:gd name="T47" fmla="*/ 2147483647 h 210"/>
                <a:gd name="T48" fmla="*/ 2147483647 w 108"/>
                <a:gd name="T49" fmla="*/ 2147483647 h 210"/>
                <a:gd name="T50" fmla="*/ 2147483647 w 108"/>
                <a:gd name="T51" fmla="*/ 2147483647 h 210"/>
                <a:gd name="T52" fmla="*/ 2147483647 w 108"/>
                <a:gd name="T53" fmla="*/ 2147483647 h 210"/>
                <a:gd name="T54" fmla="*/ 2147483647 w 108"/>
                <a:gd name="T55" fmla="*/ 2147483647 h 210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108"/>
                <a:gd name="T85" fmla="*/ 0 h 210"/>
                <a:gd name="T86" fmla="*/ 108 w 108"/>
                <a:gd name="T87" fmla="*/ 210 h 210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108" h="210">
                  <a:moveTo>
                    <a:pt x="108" y="30"/>
                  </a:moveTo>
                  <a:lnTo>
                    <a:pt x="108" y="24"/>
                  </a:lnTo>
                  <a:lnTo>
                    <a:pt x="102" y="24"/>
                  </a:lnTo>
                  <a:lnTo>
                    <a:pt x="90" y="18"/>
                  </a:lnTo>
                  <a:lnTo>
                    <a:pt x="84" y="12"/>
                  </a:lnTo>
                  <a:lnTo>
                    <a:pt x="78" y="0"/>
                  </a:lnTo>
                  <a:lnTo>
                    <a:pt x="78" y="6"/>
                  </a:lnTo>
                  <a:lnTo>
                    <a:pt x="72" y="12"/>
                  </a:lnTo>
                  <a:lnTo>
                    <a:pt x="72" y="24"/>
                  </a:lnTo>
                  <a:lnTo>
                    <a:pt x="66" y="36"/>
                  </a:lnTo>
                  <a:lnTo>
                    <a:pt x="54" y="42"/>
                  </a:lnTo>
                  <a:lnTo>
                    <a:pt x="48" y="48"/>
                  </a:lnTo>
                  <a:lnTo>
                    <a:pt x="42" y="48"/>
                  </a:lnTo>
                  <a:lnTo>
                    <a:pt x="42" y="42"/>
                  </a:lnTo>
                  <a:lnTo>
                    <a:pt x="36" y="36"/>
                  </a:lnTo>
                  <a:lnTo>
                    <a:pt x="30" y="36"/>
                  </a:lnTo>
                  <a:lnTo>
                    <a:pt x="30" y="42"/>
                  </a:lnTo>
                  <a:lnTo>
                    <a:pt x="24" y="54"/>
                  </a:lnTo>
                  <a:lnTo>
                    <a:pt x="0" y="210"/>
                  </a:lnTo>
                  <a:lnTo>
                    <a:pt x="30" y="210"/>
                  </a:lnTo>
                  <a:lnTo>
                    <a:pt x="42" y="168"/>
                  </a:lnTo>
                  <a:lnTo>
                    <a:pt x="60" y="174"/>
                  </a:lnTo>
                  <a:lnTo>
                    <a:pt x="84" y="150"/>
                  </a:lnTo>
                  <a:lnTo>
                    <a:pt x="84" y="90"/>
                  </a:lnTo>
                  <a:lnTo>
                    <a:pt x="90" y="78"/>
                  </a:lnTo>
                  <a:lnTo>
                    <a:pt x="96" y="60"/>
                  </a:lnTo>
                  <a:lnTo>
                    <a:pt x="108" y="36"/>
                  </a:lnTo>
                  <a:lnTo>
                    <a:pt x="108" y="30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</p:grpSp>
      <p:sp>
        <p:nvSpPr>
          <p:cNvPr id="186" name="Germany" descr="© INSCALE GmbH, 05.05.2010&#10;http://www.presentationload.com/">
            <a:extLst>
              <a:ext uri="{FF2B5EF4-FFF2-40B4-BE49-F238E27FC236}">
                <a16:creationId xmlns:a16="http://schemas.microsoft.com/office/drawing/2014/main" id="{1FCB50A9-2797-4D18-A77E-15B428775B77}"/>
              </a:ext>
            </a:extLst>
          </p:cNvPr>
          <p:cNvSpPr>
            <a:spLocks/>
          </p:cNvSpPr>
          <p:nvPr userDrawn="1"/>
        </p:nvSpPr>
        <p:spPr bwMode="gray">
          <a:xfrm>
            <a:off x="5751513" y="2300288"/>
            <a:ext cx="250825" cy="263525"/>
          </a:xfrm>
          <a:custGeom>
            <a:avLst/>
            <a:gdLst>
              <a:gd name="T0" fmla="*/ 2147483647 w 564"/>
              <a:gd name="T1" fmla="*/ 2147483647 h 588"/>
              <a:gd name="T2" fmla="*/ 2147483647 w 564"/>
              <a:gd name="T3" fmla="*/ 2147483647 h 588"/>
              <a:gd name="T4" fmla="*/ 2147483647 w 564"/>
              <a:gd name="T5" fmla="*/ 2147483647 h 588"/>
              <a:gd name="T6" fmla="*/ 2147483647 w 564"/>
              <a:gd name="T7" fmla="*/ 2147483647 h 588"/>
              <a:gd name="T8" fmla="*/ 2147483647 w 564"/>
              <a:gd name="T9" fmla="*/ 2147483647 h 588"/>
              <a:gd name="T10" fmla="*/ 2147483647 w 564"/>
              <a:gd name="T11" fmla="*/ 2147483647 h 588"/>
              <a:gd name="T12" fmla="*/ 2147483647 w 564"/>
              <a:gd name="T13" fmla="*/ 2147483647 h 588"/>
              <a:gd name="T14" fmla="*/ 2147483647 w 564"/>
              <a:gd name="T15" fmla="*/ 2147483647 h 588"/>
              <a:gd name="T16" fmla="*/ 2147483647 w 564"/>
              <a:gd name="T17" fmla="*/ 2147483647 h 588"/>
              <a:gd name="T18" fmla="*/ 2147483647 w 564"/>
              <a:gd name="T19" fmla="*/ 2147483647 h 588"/>
              <a:gd name="T20" fmla="*/ 2147483647 w 564"/>
              <a:gd name="T21" fmla="*/ 2147483647 h 588"/>
              <a:gd name="T22" fmla="*/ 2147483647 w 564"/>
              <a:gd name="T23" fmla="*/ 2147483647 h 588"/>
              <a:gd name="T24" fmla="*/ 2147483647 w 564"/>
              <a:gd name="T25" fmla="*/ 2147483647 h 588"/>
              <a:gd name="T26" fmla="*/ 2147483647 w 564"/>
              <a:gd name="T27" fmla="*/ 2147483647 h 588"/>
              <a:gd name="T28" fmla="*/ 2147483647 w 564"/>
              <a:gd name="T29" fmla="*/ 2147483647 h 588"/>
              <a:gd name="T30" fmla="*/ 2147483647 w 564"/>
              <a:gd name="T31" fmla="*/ 2147483647 h 588"/>
              <a:gd name="T32" fmla="*/ 2147483647 w 564"/>
              <a:gd name="T33" fmla="*/ 2147483647 h 588"/>
              <a:gd name="T34" fmla="*/ 2147483647 w 564"/>
              <a:gd name="T35" fmla="*/ 2147483647 h 588"/>
              <a:gd name="T36" fmla="*/ 2147483647 w 564"/>
              <a:gd name="T37" fmla="*/ 2147483647 h 588"/>
              <a:gd name="T38" fmla="*/ 2147483647 w 564"/>
              <a:gd name="T39" fmla="*/ 2147483647 h 588"/>
              <a:gd name="T40" fmla="*/ 2147483647 w 564"/>
              <a:gd name="T41" fmla="*/ 2147483647 h 588"/>
              <a:gd name="T42" fmla="*/ 2147483647 w 564"/>
              <a:gd name="T43" fmla="*/ 2147483647 h 588"/>
              <a:gd name="T44" fmla="*/ 2147483647 w 564"/>
              <a:gd name="T45" fmla="*/ 2147483647 h 588"/>
              <a:gd name="T46" fmla="*/ 2147483647 w 564"/>
              <a:gd name="T47" fmla="*/ 2147483647 h 588"/>
              <a:gd name="T48" fmla="*/ 2147483647 w 564"/>
              <a:gd name="T49" fmla="*/ 2147483647 h 588"/>
              <a:gd name="T50" fmla="*/ 2147483647 w 564"/>
              <a:gd name="T51" fmla="*/ 2147483647 h 588"/>
              <a:gd name="T52" fmla="*/ 2147483647 w 564"/>
              <a:gd name="T53" fmla="*/ 2147483647 h 588"/>
              <a:gd name="T54" fmla="*/ 2147483647 w 564"/>
              <a:gd name="T55" fmla="*/ 2147483647 h 588"/>
              <a:gd name="T56" fmla="*/ 2147483647 w 564"/>
              <a:gd name="T57" fmla="*/ 2147483647 h 588"/>
              <a:gd name="T58" fmla="*/ 2147483647 w 564"/>
              <a:gd name="T59" fmla="*/ 2147483647 h 588"/>
              <a:gd name="T60" fmla="*/ 2147483647 w 564"/>
              <a:gd name="T61" fmla="*/ 2147483647 h 588"/>
              <a:gd name="T62" fmla="*/ 2147483647 w 564"/>
              <a:gd name="T63" fmla="*/ 2147483647 h 588"/>
              <a:gd name="T64" fmla="*/ 2147483647 w 564"/>
              <a:gd name="T65" fmla="*/ 2147483647 h 588"/>
              <a:gd name="T66" fmla="*/ 2147483647 w 564"/>
              <a:gd name="T67" fmla="*/ 2147483647 h 588"/>
              <a:gd name="T68" fmla="*/ 2147483647 w 564"/>
              <a:gd name="T69" fmla="*/ 2147483647 h 588"/>
              <a:gd name="T70" fmla="*/ 2147483647 w 564"/>
              <a:gd name="T71" fmla="*/ 2147483647 h 588"/>
              <a:gd name="T72" fmla="*/ 2147483647 w 564"/>
              <a:gd name="T73" fmla="*/ 2147483647 h 588"/>
              <a:gd name="T74" fmla="*/ 2147483647 w 564"/>
              <a:gd name="T75" fmla="*/ 2147483647 h 588"/>
              <a:gd name="T76" fmla="*/ 2147483647 w 564"/>
              <a:gd name="T77" fmla="*/ 2147483647 h 588"/>
              <a:gd name="T78" fmla="*/ 2147483647 w 564"/>
              <a:gd name="T79" fmla="*/ 2147483647 h 588"/>
              <a:gd name="T80" fmla="*/ 2147483647 w 564"/>
              <a:gd name="T81" fmla="*/ 2147483647 h 588"/>
              <a:gd name="T82" fmla="*/ 2147483647 w 564"/>
              <a:gd name="T83" fmla="*/ 0 h 588"/>
              <a:gd name="T84" fmla="*/ 2147483647 w 564"/>
              <a:gd name="T85" fmla="*/ 2147483647 h 588"/>
              <a:gd name="T86" fmla="*/ 2147483647 w 564"/>
              <a:gd name="T87" fmla="*/ 2147483647 h 588"/>
              <a:gd name="T88" fmla="*/ 2147483647 w 564"/>
              <a:gd name="T89" fmla="*/ 2147483647 h 588"/>
              <a:gd name="T90" fmla="*/ 2147483647 w 564"/>
              <a:gd name="T91" fmla="*/ 2147483647 h 588"/>
              <a:gd name="T92" fmla="*/ 2147483647 w 564"/>
              <a:gd name="T93" fmla="*/ 2147483647 h 588"/>
              <a:gd name="T94" fmla="*/ 2147483647 w 564"/>
              <a:gd name="T95" fmla="*/ 2147483647 h 588"/>
              <a:gd name="T96" fmla="*/ 2147483647 w 564"/>
              <a:gd name="T97" fmla="*/ 2147483647 h 588"/>
              <a:gd name="T98" fmla="*/ 2147483647 w 564"/>
              <a:gd name="T99" fmla="*/ 2147483647 h 588"/>
              <a:gd name="T100" fmla="*/ 2147483647 w 564"/>
              <a:gd name="T101" fmla="*/ 2147483647 h 588"/>
              <a:gd name="T102" fmla="*/ 2147483647 w 564"/>
              <a:gd name="T103" fmla="*/ 2147483647 h 588"/>
              <a:gd name="T104" fmla="*/ 0 w 564"/>
              <a:gd name="T105" fmla="*/ 2147483647 h 588"/>
              <a:gd name="T106" fmla="*/ 2147483647 w 564"/>
              <a:gd name="T107" fmla="*/ 2147483647 h 588"/>
              <a:gd name="T108" fmla="*/ 2147483647 w 564"/>
              <a:gd name="T109" fmla="*/ 2147483647 h 588"/>
              <a:gd name="T110" fmla="*/ 2147483647 w 564"/>
              <a:gd name="T111" fmla="*/ 2147483647 h 588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64"/>
              <a:gd name="T169" fmla="*/ 0 h 588"/>
              <a:gd name="T170" fmla="*/ 564 w 564"/>
              <a:gd name="T171" fmla="*/ 588 h 588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64" h="588">
                <a:moveTo>
                  <a:pt x="30" y="414"/>
                </a:moveTo>
                <a:lnTo>
                  <a:pt x="30" y="420"/>
                </a:lnTo>
                <a:lnTo>
                  <a:pt x="36" y="420"/>
                </a:lnTo>
                <a:lnTo>
                  <a:pt x="36" y="444"/>
                </a:lnTo>
                <a:lnTo>
                  <a:pt x="60" y="444"/>
                </a:lnTo>
                <a:lnTo>
                  <a:pt x="60" y="450"/>
                </a:lnTo>
                <a:lnTo>
                  <a:pt x="72" y="450"/>
                </a:lnTo>
                <a:lnTo>
                  <a:pt x="84" y="444"/>
                </a:lnTo>
                <a:lnTo>
                  <a:pt x="96" y="444"/>
                </a:lnTo>
                <a:lnTo>
                  <a:pt x="96" y="450"/>
                </a:lnTo>
                <a:lnTo>
                  <a:pt x="120" y="450"/>
                </a:lnTo>
                <a:lnTo>
                  <a:pt x="138" y="456"/>
                </a:lnTo>
                <a:lnTo>
                  <a:pt x="132" y="468"/>
                </a:lnTo>
                <a:lnTo>
                  <a:pt x="114" y="486"/>
                </a:lnTo>
                <a:lnTo>
                  <a:pt x="114" y="498"/>
                </a:lnTo>
                <a:lnTo>
                  <a:pt x="108" y="510"/>
                </a:lnTo>
                <a:lnTo>
                  <a:pt x="102" y="516"/>
                </a:lnTo>
                <a:lnTo>
                  <a:pt x="96" y="528"/>
                </a:lnTo>
                <a:lnTo>
                  <a:pt x="96" y="570"/>
                </a:lnTo>
                <a:lnTo>
                  <a:pt x="132" y="570"/>
                </a:lnTo>
                <a:lnTo>
                  <a:pt x="150" y="564"/>
                </a:lnTo>
                <a:lnTo>
                  <a:pt x="156" y="570"/>
                </a:lnTo>
                <a:lnTo>
                  <a:pt x="150" y="564"/>
                </a:lnTo>
                <a:lnTo>
                  <a:pt x="150" y="552"/>
                </a:lnTo>
                <a:lnTo>
                  <a:pt x="156" y="546"/>
                </a:lnTo>
                <a:lnTo>
                  <a:pt x="162" y="546"/>
                </a:lnTo>
                <a:lnTo>
                  <a:pt x="174" y="552"/>
                </a:lnTo>
                <a:lnTo>
                  <a:pt x="180" y="558"/>
                </a:lnTo>
                <a:lnTo>
                  <a:pt x="192" y="558"/>
                </a:lnTo>
                <a:lnTo>
                  <a:pt x="210" y="564"/>
                </a:lnTo>
                <a:lnTo>
                  <a:pt x="216" y="576"/>
                </a:lnTo>
                <a:lnTo>
                  <a:pt x="252" y="576"/>
                </a:lnTo>
                <a:lnTo>
                  <a:pt x="258" y="582"/>
                </a:lnTo>
                <a:lnTo>
                  <a:pt x="258" y="588"/>
                </a:lnTo>
                <a:lnTo>
                  <a:pt x="270" y="588"/>
                </a:lnTo>
                <a:lnTo>
                  <a:pt x="276" y="582"/>
                </a:lnTo>
                <a:lnTo>
                  <a:pt x="276" y="570"/>
                </a:lnTo>
                <a:lnTo>
                  <a:pt x="294" y="570"/>
                </a:lnTo>
                <a:lnTo>
                  <a:pt x="312" y="588"/>
                </a:lnTo>
                <a:lnTo>
                  <a:pt x="330" y="588"/>
                </a:lnTo>
                <a:lnTo>
                  <a:pt x="336" y="582"/>
                </a:lnTo>
                <a:lnTo>
                  <a:pt x="354" y="570"/>
                </a:lnTo>
                <a:lnTo>
                  <a:pt x="372" y="570"/>
                </a:lnTo>
                <a:lnTo>
                  <a:pt x="390" y="558"/>
                </a:lnTo>
                <a:lnTo>
                  <a:pt x="402" y="564"/>
                </a:lnTo>
                <a:lnTo>
                  <a:pt x="420" y="570"/>
                </a:lnTo>
                <a:lnTo>
                  <a:pt x="432" y="582"/>
                </a:lnTo>
                <a:lnTo>
                  <a:pt x="438" y="582"/>
                </a:lnTo>
                <a:lnTo>
                  <a:pt x="438" y="540"/>
                </a:lnTo>
                <a:lnTo>
                  <a:pt x="426" y="540"/>
                </a:lnTo>
                <a:lnTo>
                  <a:pt x="426" y="534"/>
                </a:lnTo>
                <a:lnTo>
                  <a:pt x="432" y="528"/>
                </a:lnTo>
                <a:lnTo>
                  <a:pt x="432" y="522"/>
                </a:lnTo>
                <a:lnTo>
                  <a:pt x="438" y="516"/>
                </a:lnTo>
                <a:lnTo>
                  <a:pt x="456" y="516"/>
                </a:lnTo>
                <a:lnTo>
                  <a:pt x="462" y="522"/>
                </a:lnTo>
                <a:lnTo>
                  <a:pt x="468" y="522"/>
                </a:lnTo>
                <a:lnTo>
                  <a:pt x="468" y="504"/>
                </a:lnTo>
                <a:lnTo>
                  <a:pt x="462" y="492"/>
                </a:lnTo>
                <a:lnTo>
                  <a:pt x="480" y="492"/>
                </a:lnTo>
                <a:lnTo>
                  <a:pt x="486" y="474"/>
                </a:lnTo>
                <a:lnTo>
                  <a:pt x="486" y="462"/>
                </a:lnTo>
                <a:lnTo>
                  <a:pt x="480" y="462"/>
                </a:lnTo>
                <a:lnTo>
                  <a:pt x="474" y="456"/>
                </a:lnTo>
                <a:lnTo>
                  <a:pt x="462" y="456"/>
                </a:lnTo>
                <a:lnTo>
                  <a:pt x="456" y="444"/>
                </a:lnTo>
                <a:lnTo>
                  <a:pt x="450" y="444"/>
                </a:lnTo>
                <a:lnTo>
                  <a:pt x="444" y="432"/>
                </a:lnTo>
                <a:lnTo>
                  <a:pt x="432" y="432"/>
                </a:lnTo>
                <a:lnTo>
                  <a:pt x="420" y="426"/>
                </a:lnTo>
                <a:lnTo>
                  <a:pt x="420" y="420"/>
                </a:lnTo>
                <a:lnTo>
                  <a:pt x="414" y="420"/>
                </a:lnTo>
                <a:lnTo>
                  <a:pt x="408" y="408"/>
                </a:lnTo>
                <a:lnTo>
                  <a:pt x="396" y="396"/>
                </a:lnTo>
                <a:lnTo>
                  <a:pt x="396" y="390"/>
                </a:lnTo>
                <a:lnTo>
                  <a:pt x="402" y="390"/>
                </a:lnTo>
                <a:lnTo>
                  <a:pt x="408" y="384"/>
                </a:lnTo>
                <a:lnTo>
                  <a:pt x="396" y="372"/>
                </a:lnTo>
                <a:lnTo>
                  <a:pt x="390" y="372"/>
                </a:lnTo>
                <a:lnTo>
                  <a:pt x="384" y="366"/>
                </a:lnTo>
                <a:lnTo>
                  <a:pt x="384" y="354"/>
                </a:lnTo>
                <a:lnTo>
                  <a:pt x="390" y="354"/>
                </a:lnTo>
                <a:lnTo>
                  <a:pt x="390" y="360"/>
                </a:lnTo>
                <a:lnTo>
                  <a:pt x="402" y="360"/>
                </a:lnTo>
                <a:lnTo>
                  <a:pt x="402" y="354"/>
                </a:lnTo>
                <a:lnTo>
                  <a:pt x="414" y="354"/>
                </a:lnTo>
                <a:lnTo>
                  <a:pt x="414" y="348"/>
                </a:lnTo>
                <a:lnTo>
                  <a:pt x="420" y="342"/>
                </a:lnTo>
                <a:lnTo>
                  <a:pt x="426" y="342"/>
                </a:lnTo>
                <a:lnTo>
                  <a:pt x="438" y="348"/>
                </a:lnTo>
                <a:lnTo>
                  <a:pt x="450" y="336"/>
                </a:lnTo>
                <a:lnTo>
                  <a:pt x="468" y="330"/>
                </a:lnTo>
                <a:lnTo>
                  <a:pt x="468" y="324"/>
                </a:lnTo>
                <a:lnTo>
                  <a:pt x="492" y="324"/>
                </a:lnTo>
                <a:lnTo>
                  <a:pt x="492" y="318"/>
                </a:lnTo>
                <a:lnTo>
                  <a:pt x="510" y="318"/>
                </a:lnTo>
                <a:lnTo>
                  <a:pt x="510" y="312"/>
                </a:lnTo>
                <a:lnTo>
                  <a:pt x="516" y="306"/>
                </a:lnTo>
                <a:lnTo>
                  <a:pt x="522" y="306"/>
                </a:lnTo>
                <a:lnTo>
                  <a:pt x="528" y="300"/>
                </a:lnTo>
                <a:lnTo>
                  <a:pt x="540" y="312"/>
                </a:lnTo>
                <a:lnTo>
                  <a:pt x="552" y="312"/>
                </a:lnTo>
                <a:lnTo>
                  <a:pt x="558" y="300"/>
                </a:lnTo>
                <a:lnTo>
                  <a:pt x="558" y="294"/>
                </a:lnTo>
                <a:lnTo>
                  <a:pt x="564" y="288"/>
                </a:lnTo>
                <a:lnTo>
                  <a:pt x="564" y="282"/>
                </a:lnTo>
                <a:lnTo>
                  <a:pt x="552" y="282"/>
                </a:lnTo>
                <a:lnTo>
                  <a:pt x="558" y="276"/>
                </a:lnTo>
                <a:lnTo>
                  <a:pt x="558" y="264"/>
                </a:lnTo>
                <a:lnTo>
                  <a:pt x="552" y="264"/>
                </a:lnTo>
                <a:lnTo>
                  <a:pt x="546" y="270"/>
                </a:lnTo>
                <a:lnTo>
                  <a:pt x="546" y="252"/>
                </a:lnTo>
                <a:lnTo>
                  <a:pt x="540" y="246"/>
                </a:lnTo>
                <a:lnTo>
                  <a:pt x="534" y="246"/>
                </a:lnTo>
                <a:lnTo>
                  <a:pt x="528" y="240"/>
                </a:lnTo>
                <a:lnTo>
                  <a:pt x="528" y="234"/>
                </a:lnTo>
                <a:lnTo>
                  <a:pt x="540" y="228"/>
                </a:lnTo>
                <a:lnTo>
                  <a:pt x="546" y="222"/>
                </a:lnTo>
                <a:lnTo>
                  <a:pt x="540" y="216"/>
                </a:lnTo>
                <a:lnTo>
                  <a:pt x="534" y="216"/>
                </a:lnTo>
                <a:lnTo>
                  <a:pt x="540" y="210"/>
                </a:lnTo>
                <a:lnTo>
                  <a:pt x="540" y="204"/>
                </a:lnTo>
                <a:lnTo>
                  <a:pt x="528" y="204"/>
                </a:lnTo>
                <a:lnTo>
                  <a:pt x="528" y="192"/>
                </a:lnTo>
                <a:lnTo>
                  <a:pt x="534" y="192"/>
                </a:lnTo>
                <a:lnTo>
                  <a:pt x="534" y="174"/>
                </a:lnTo>
                <a:lnTo>
                  <a:pt x="522" y="174"/>
                </a:lnTo>
                <a:lnTo>
                  <a:pt x="516" y="168"/>
                </a:lnTo>
                <a:lnTo>
                  <a:pt x="510" y="168"/>
                </a:lnTo>
                <a:lnTo>
                  <a:pt x="504" y="162"/>
                </a:lnTo>
                <a:lnTo>
                  <a:pt x="504" y="150"/>
                </a:lnTo>
                <a:lnTo>
                  <a:pt x="510" y="150"/>
                </a:lnTo>
                <a:lnTo>
                  <a:pt x="522" y="138"/>
                </a:lnTo>
                <a:lnTo>
                  <a:pt x="522" y="120"/>
                </a:lnTo>
                <a:lnTo>
                  <a:pt x="516" y="114"/>
                </a:lnTo>
                <a:lnTo>
                  <a:pt x="510" y="114"/>
                </a:lnTo>
                <a:lnTo>
                  <a:pt x="510" y="96"/>
                </a:lnTo>
                <a:lnTo>
                  <a:pt x="504" y="90"/>
                </a:lnTo>
                <a:lnTo>
                  <a:pt x="486" y="84"/>
                </a:lnTo>
                <a:lnTo>
                  <a:pt x="486" y="78"/>
                </a:lnTo>
                <a:lnTo>
                  <a:pt x="480" y="66"/>
                </a:lnTo>
                <a:lnTo>
                  <a:pt x="474" y="60"/>
                </a:lnTo>
                <a:lnTo>
                  <a:pt x="456" y="60"/>
                </a:lnTo>
                <a:lnTo>
                  <a:pt x="450" y="54"/>
                </a:lnTo>
                <a:lnTo>
                  <a:pt x="444" y="54"/>
                </a:lnTo>
                <a:lnTo>
                  <a:pt x="438" y="48"/>
                </a:lnTo>
                <a:lnTo>
                  <a:pt x="426" y="48"/>
                </a:lnTo>
                <a:lnTo>
                  <a:pt x="420" y="42"/>
                </a:lnTo>
                <a:lnTo>
                  <a:pt x="396" y="42"/>
                </a:lnTo>
                <a:lnTo>
                  <a:pt x="384" y="54"/>
                </a:lnTo>
                <a:lnTo>
                  <a:pt x="342" y="54"/>
                </a:lnTo>
                <a:lnTo>
                  <a:pt x="342" y="72"/>
                </a:lnTo>
                <a:lnTo>
                  <a:pt x="300" y="72"/>
                </a:lnTo>
                <a:lnTo>
                  <a:pt x="300" y="60"/>
                </a:lnTo>
                <a:lnTo>
                  <a:pt x="312" y="48"/>
                </a:lnTo>
                <a:lnTo>
                  <a:pt x="312" y="42"/>
                </a:lnTo>
                <a:lnTo>
                  <a:pt x="318" y="30"/>
                </a:lnTo>
                <a:lnTo>
                  <a:pt x="294" y="42"/>
                </a:lnTo>
                <a:lnTo>
                  <a:pt x="252" y="36"/>
                </a:lnTo>
                <a:lnTo>
                  <a:pt x="246" y="30"/>
                </a:lnTo>
                <a:lnTo>
                  <a:pt x="246" y="18"/>
                </a:lnTo>
                <a:lnTo>
                  <a:pt x="240" y="6"/>
                </a:lnTo>
                <a:lnTo>
                  <a:pt x="234" y="6"/>
                </a:lnTo>
                <a:lnTo>
                  <a:pt x="234" y="12"/>
                </a:lnTo>
                <a:lnTo>
                  <a:pt x="228" y="6"/>
                </a:lnTo>
                <a:lnTo>
                  <a:pt x="204" y="6"/>
                </a:lnTo>
                <a:lnTo>
                  <a:pt x="198" y="0"/>
                </a:lnTo>
                <a:lnTo>
                  <a:pt x="168" y="0"/>
                </a:lnTo>
                <a:lnTo>
                  <a:pt x="192" y="36"/>
                </a:lnTo>
                <a:lnTo>
                  <a:pt x="180" y="48"/>
                </a:lnTo>
                <a:lnTo>
                  <a:pt x="198" y="72"/>
                </a:lnTo>
                <a:lnTo>
                  <a:pt x="216" y="90"/>
                </a:lnTo>
                <a:lnTo>
                  <a:pt x="186" y="78"/>
                </a:lnTo>
                <a:lnTo>
                  <a:pt x="162" y="84"/>
                </a:lnTo>
                <a:lnTo>
                  <a:pt x="162" y="108"/>
                </a:lnTo>
                <a:lnTo>
                  <a:pt x="132" y="108"/>
                </a:lnTo>
                <a:lnTo>
                  <a:pt x="126" y="96"/>
                </a:lnTo>
                <a:lnTo>
                  <a:pt x="84" y="96"/>
                </a:lnTo>
                <a:lnTo>
                  <a:pt x="84" y="126"/>
                </a:lnTo>
                <a:lnTo>
                  <a:pt x="90" y="126"/>
                </a:lnTo>
                <a:lnTo>
                  <a:pt x="84" y="132"/>
                </a:lnTo>
                <a:lnTo>
                  <a:pt x="90" y="144"/>
                </a:lnTo>
                <a:lnTo>
                  <a:pt x="78" y="150"/>
                </a:lnTo>
                <a:lnTo>
                  <a:pt x="72" y="150"/>
                </a:lnTo>
                <a:lnTo>
                  <a:pt x="72" y="168"/>
                </a:lnTo>
                <a:lnTo>
                  <a:pt x="78" y="174"/>
                </a:lnTo>
                <a:lnTo>
                  <a:pt x="66" y="174"/>
                </a:lnTo>
                <a:lnTo>
                  <a:pt x="54" y="180"/>
                </a:lnTo>
                <a:lnTo>
                  <a:pt x="48" y="180"/>
                </a:lnTo>
                <a:lnTo>
                  <a:pt x="48" y="186"/>
                </a:lnTo>
                <a:lnTo>
                  <a:pt x="54" y="192"/>
                </a:lnTo>
                <a:lnTo>
                  <a:pt x="60" y="192"/>
                </a:lnTo>
                <a:lnTo>
                  <a:pt x="72" y="204"/>
                </a:lnTo>
                <a:lnTo>
                  <a:pt x="72" y="210"/>
                </a:lnTo>
                <a:lnTo>
                  <a:pt x="66" y="210"/>
                </a:lnTo>
                <a:lnTo>
                  <a:pt x="60" y="216"/>
                </a:lnTo>
                <a:lnTo>
                  <a:pt x="54" y="228"/>
                </a:lnTo>
                <a:lnTo>
                  <a:pt x="48" y="228"/>
                </a:lnTo>
                <a:lnTo>
                  <a:pt x="42" y="234"/>
                </a:lnTo>
                <a:lnTo>
                  <a:pt x="42" y="240"/>
                </a:lnTo>
                <a:lnTo>
                  <a:pt x="18" y="240"/>
                </a:lnTo>
                <a:lnTo>
                  <a:pt x="12" y="234"/>
                </a:lnTo>
                <a:lnTo>
                  <a:pt x="6" y="234"/>
                </a:lnTo>
                <a:lnTo>
                  <a:pt x="12" y="258"/>
                </a:lnTo>
                <a:lnTo>
                  <a:pt x="12" y="264"/>
                </a:lnTo>
                <a:lnTo>
                  <a:pt x="18" y="270"/>
                </a:lnTo>
                <a:lnTo>
                  <a:pt x="18" y="276"/>
                </a:lnTo>
                <a:lnTo>
                  <a:pt x="6" y="282"/>
                </a:lnTo>
                <a:lnTo>
                  <a:pt x="0" y="288"/>
                </a:lnTo>
                <a:lnTo>
                  <a:pt x="6" y="294"/>
                </a:lnTo>
                <a:lnTo>
                  <a:pt x="6" y="306"/>
                </a:lnTo>
                <a:lnTo>
                  <a:pt x="0" y="312"/>
                </a:lnTo>
                <a:lnTo>
                  <a:pt x="0" y="324"/>
                </a:lnTo>
                <a:lnTo>
                  <a:pt x="12" y="324"/>
                </a:lnTo>
                <a:lnTo>
                  <a:pt x="24" y="336"/>
                </a:lnTo>
                <a:lnTo>
                  <a:pt x="24" y="354"/>
                </a:lnTo>
                <a:lnTo>
                  <a:pt x="30" y="360"/>
                </a:lnTo>
                <a:lnTo>
                  <a:pt x="18" y="360"/>
                </a:lnTo>
                <a:lnTo>
                  <a:pt x="12" y="366"/>
                </a:lnTo>
                <a:lnTo>
                  <a:pt x="12" y="384"/>
                </a:lnTo>
                <a:lnTo>
                  <a:pt x="18" y="390"/>
                </a:lnTo>
                <a:lnTo>
                  <a:pt x="24" y="390"/>
                </a:lnTo>
                <a:lnTo>
                  <a:pt x="36" y="396"/>
                </a:lnTo>
                <a:lnTo>
                  <a:pt x="36" y="408"/>
                </a:lnTo>
                <a:lnTo>
                  <a:pt x="30" y="414"/>
                </a:lnTo>
                <a:close/>
              </a:path>
            </a:pathLst>
          </a:custGeom>
          <a:solidFill>
            <a:srgbClr val="007D40">
              <a:lumMod val="50000"/>
            </a:srgbClr>
          </a:solidFill>
          <a:ln w="12700">
            <a:solidFill>
              <a:srgbClr val="FFFFFF"/>
            </a:solidFill>
            <a:round/>
            <a:headEnd/>
            <a:tailEnd/>
          </a:ln>
        </p:spPr>
        <p:txBody>
          <a:bodyPr/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defTabSz="464587" fontAlgn="auto">
              <a:spcAft>
                <a:spcPts val="0"/>
              </a:spcAft>
              <a:defRPr/>
            </a:pPr>
            <a:endParaRPr lang="en-GB" sz="475" kern="0">
              <a:solidFill>
                <a:srgbClr val="555555"/>
              </a:solidFill>
              <a:cs typeface="Calibri" pitchFamily="34" charset="0"/>
            </a:endParaRPr>
          </a:p>
        </p:txBody>
      </p:sp>
      <p:sp>
        <p:nvSpPr>
          <p:cNvPr id="187" name="Link_North_america">
            <a:extLst>
              <a:ext uri="{FF2B5EF4-FFF2-40B4-BE49-F238E27FC236}">
                <a16:creationId xmlns:a16="http://schemas.microsoft.com/office/drawing/2014/main" id="{DEECBAE4-9B17-41A2-A1C5-B8A41242467D}"/>
              </a:ext>
            </a:extLst>
          </p:cNvPr>
          <p:cNvSpPr/>
          <p:nvPr userDrawn="1"/>
        </p:nvSpPr>
        <p:spPr bwMode="gray">
          <a:xfrm>
            <a:off x="1157288" y="1358900"/>
            <a:ext cx="3411537" cy="2508250"/>
          </a:xfrm>
          <a:custGeom>
            <a:avLst/>
            <a:gdLst>
              <a:gd name="connsiteX0" fmla="*/ 0 w 2994835"/>
              <a:gd name="connsiteY0" fmla="*/ 0 h 2393176"/>
              <a:gd name="connsiteX1" fmla="*/ 2994835 w 2994835"/>
              <a:gd name="connsiteY1" fmla="*/ 0 h 2393176"/>
              <a:gd name="connsiteX2" fmla="*/ 2994835 w 2994835"/>
              <a:gd name="connsiteY2" fmla="*/ 2393176 h 2393176"/>
              <a:gd name="connsiteX3" fmla="*/ 0 w 2994835"/>
              <a:gd name="connsiteY3" fmla="*/ 2393176 h 2393176"/>
              <a:gd name="connsiteX4" fmla="*/ 0 w 2994835"/>
              <a:gd name="connsiteY4" fmla="*/ 0 h 2393176"/>
              <a:gd name="connsiteX0" fmla="*/ 0 w 2994835"/>
              <a:gd name="connsiteY0" fmla="*/ 0 h 2393176"/>
              <a:gd name="connsiteX1" fmla="*/ 2994835 w 2994835"/>
              <a:gd name="connsiteY1" fmla="*/ 0 h 2393176"/>
              <a:gd name="connsiteX2" fmla="*/ 2221973 w 2994835"/>
              <a:gd name="connsiteY2" fmla="*/ 1864800 h 2393176"/>
              <a:gd name="connsiteX3" fmla="*/ 2994835 w 2994835"/>
              <a:gd name="connsiteY3" fmla="*/ 2393176 h 2393176"/>
              <a:gd name="connsiteX4" fmla="*/ 0 w 2994835"/>
              <a:gd name="connsiteY4" fmla="*/ 2393176 h 2393176"/>
              <a:gd name="connsiteX5" fmla="*/ 0 w 2994835"/>
              <a:gd name="connsiteY5" fmla="*/ 0 h 2393176"/>
              <a:gd name="connsiteX0" fmla="*/ 0 w 3204636"/>
              <a:gd name="connsiteY0" fmla="*/ 0 h 2393176"/>
              <a:gd name="connsiteX1" fmla="*/ 2994835 w 3204636"/>
              <a:gd name="connsiteY1" fmla="*/ 0 h 2393176"/>
              <a:gd name="connsiteX2" fmla="*/ 2898248 w 3204636"/>
              <a:gd name="connsiteY2" fmla="*/ 1059938 h 2393176"/>
              <a:gd name="connsiteX3" fmla="*/ 2221973 w 3204636"/>
              <a:gd name="connsiteY3" fmla="*/ 1864800 h 2393176"/>
              <a:gd name="connsiteX4" fmla="*/ 2994835 w 3204636"/>
              <a:gd name="connsiteY4" fmla="*/ 2393176 h 2393176"/>
              <a:gd name="connsiteX5" fmla="*/ 0 w 3204636"/>
              <a:gd name="connsiteY5" fmla="*/ 2393176 h 2393176"/>
              <a:gd name="connsiteX6" fmla="*/ 0 w 3204636"/>
              <a:gd name="connsiteY6" fmla="*/ 0 h 2393176"/>
              <a:gd name="connsiteX0" fmla="*/ 0 w 3266412"/>
              <a:gd name="connsiteY0" fmla="*/ 90487 h 2483663"/>
              <a:gd name="connsiteX1" fmla="*/ 3075798 w 3266412"/>
              <a:gd name="connsiteY1" fmla="*/ 0 h 2483663"/>
              <a:gd name="connsiteX2" fmla="*/ 2898248 w 3266412"/>
              <a:gd name="connsiteY2" fmla="*/ 1150425 h 2483663"/>
              <a:gd name="connsiteX3" fmla="*/ 2221973 w 3266412"/>
              <a:gd name="connsiteY3" fmla="*/ 1955287 h 2483663"/>
              <a:gd name="connsiteX4" fmla="*/ 2994835 w 3266412"/>
              <a:gd name="connsiteY4" fmla="*/ 2483663 h 2483663"/>
              <a:gd name="connsiteX5" fmla="*/ 0 w 3266412"/>
              <a:gd name="connsiteY5" fmla="*/ 2483663 h 2483663"/>
              <a:gd name="connsiteX6" fmla="*/ 0 w 3266412"/>
              <a:gd name="connsiteY6" fmla="*/ 90487 h 2483663"/>
              <a:gd name="connsiteX0" fmla="*/ 38100 w 3266412"/>
              <a:gd name="connsiteY0" fmla="*/ 442912 h 2483663"/>
              <a:gd name="connsiteX1" fmla="*/ 3075798 w 3266412"/>
              <a:gd name="connsiteY1" fmla="*/ 0 h 2483663"/>
              <a:gd name="connsiteX2" fmla="*/ 2898248 w 3266412"/>
              <a:gd name="connsiteY2" fmla="*/ 1150425 h 2483663"/>
              <a:gd name="connsiteX3" fmla="*/ 2221973 w 3266412"/>
              <a:gd name="connsiteY3" fmla="*/ 1955287 h 2483663"/>
              <a:gd name="connsiteX4" fmla="*/ 2994835 w 3266412"/>
              <a:gd name="connsiteY4" fmla="*/ 2483663 h 2483663"/>
              <a:gd name="connsiteX5" fmla="*/ 0 w 3266412"/>
              <a:gd name="connsiteY5" fmla="*/ 2483663 h 2483663"/>
              <a:gd name="connsiteX6" fmla="*/ 38100 w 3266412"/>
              <a:gd name="connsiteY6" fmla="*/ 442912 h 2483663"/>
              <a:gd name="connsiteX0" fmla="*/ 183436 w 3411748"/>
              <a:gd name="connsiteY0" fmla="*/ 442912 h 2483663"/>
              <a:gd name="connsiteX1" fmla="*/ 3221134 w 3411748"/>
              <a:gd name="connsiteY1" fmla="*/ 0 h 2483663"/>
              <a:gd name="connsiteX2" fmla="*/ 3043584 w 3411748"/>
              <a:gd name="connsiteY2" fmla="*/ 1150425 h 2483663"/>
              <a:gd name="connsiteX3" fmla="*/ 2367309 w 3411748"/>
              <a:gd name="connsiteY3" fmla="*/ 1955287 h 2483663"/>
              <a:gd name="connsiteX4" fmla="*/ 3140171 w 3411748"/>
              <a:gd name="connsiteY4" fmla="*/ 2483663 h 2483663"/>
              <a:gd name="connsiteX5" fmla="*/ 145336 w 3411748"/>
              <a:gd name="connsiteY5" fmla="*/ 2483663 h 2483663"/>
              <a:gd name="connsiteX6" fmla="*/ 346 w 3411748"/>
              <a:gd name="connsiteY6" fmla="*/ 998026 h 2483663"/>
              <a:gd name="connsiteX7" fmla="*/ 183436 w 3411748"/>
              <a:gd name="connsiteY7" fmla="*/ 442912 h 2483663"/>
              <a:gd name="connsiteX0" fmla="*/ 183143 w 3411455"/>
              <a:gd name="connsiteY0" fmla="*/ 442912 h 2507476"/>
              <a:gd name="connsiteX1" fmla="*/ 3220841 w 3411455"/>
              <a:gd name="connsiteY1" fmla="*/ 0 h 2507476"/>
              <a:gd name="connsiteX2" fmla="*/ 3043291 w 3411455"/>
              <a:gd name="connsiteY2" fmla="*/ 1150425 h 2507476"/>
              <a:gd name="connsiteX3" fmla="*/ 2367016 w 3411455"/>
              <a:gd name="connsiteY3" fmla="*/ 1955287 h 2507476"/>
              <a:gd name="connsiteX4" fmla="*/ 3139878 w 3411455"/>
              <a:gd name="connsiteY4" fmla="*/ 2483663 h 2507476"/>
              <a:gd name="connsiteX5" fmla="*/ 1088018 w 3411455"/>
              <a:gd name="connsiteY5" fmla="*/ 2507476 h 2507476"/>
              <a:gd name="connsiteX6" fmla="*/ 53 w 3411455"/>
              <a:gd name="connsiteY6" fmla="*/ 998026 h 2507476"/>
              <a:gd name="connsiteX7" fmla="*/ 183143 w 3411455"/>
              <a:gd name="connsiteY7" fmla="*/ 442912 h 2507476"/>
              <a:gd name="connsiteX0" fmla="*/ 183161 w 3411473"/>
              <a:gd name="connsiteY0" fmla="*/ 442912 h 2507476"/>
              <a:gd name="connsiteX1" fmla="*/ 3220859 w 3411473"/>
              <a:gd name="connsiteY1" fmla="*/ 0 h 2507476"/>
              <a:gd name="connsiteX2" fmla="*/ 3043309 w 3411473"/>
              <a:gd name="connsiteY2" fmla="*/ 1150425 h 2507476"/>
              <a:gd name="connsiteX3" fmla="*/ 2367034 w 3411473"/>
              <a:gd name="connsiteY3" fmla="*/ 1955287 h 2507476"/>
              <a:gd name="connsiteX4" fmla="*/ 3139896 w 3411473"/>
              <a:gd name="connsiteY4" fmla="*/ 2483663 h 2507476"/>
              <a:gd name="connsiteX5" fmla="*/ 1088036 w 3411473"/>
              <a:gd name="connsiteY5" fmla="*/ 2507476 h 2507476"/>
              <a:gd name="connsiteX6" fmla="*/ 71 w 3411473"/>
              <a:gd name="connsiteY6" fmla="*/ 998026 h 2507476"/>
              <a:gd name="connsiteX7" fmla="*/ 183161 w 3411473"/>
              <a:gd name="connsiteY7" fmla="*/ 442912 h 2507476"/>
              <a:gd name="connsiteX0" fmla="*/ 183161 w 3411473"/>
              <a:gd name="connsiteY0" fmla="*/ 442912 h 2507476"/>
              <a:gd name="connsiteX1" fmla="*/ 3220859 w 3411473"/>
              <a:gd name="connsiteY1" fmla="*/ 0 h 2507476"/>
              <a:gd name="connsiteX2" fmla="*/ 3043309 w 3411473"/>
              <a:gd name="connsiteY2" fmla="*/ 1150425 h 2507476"/>
              <a:gd name="connsiteX3" fmla="*/ 2367034 w 3411473"/>
              <a:gd name="connsiteY3" fmla="*/ 1955287 h 2507476"/>
              <a:gd name="connsiteX4" fmla="*/ 2473146 w 3411473"/>
              <a:gd name="connsiteY4" fmla="*/ 2436038 h 2507476"/>
              <a:gd name="connsiteX5" fmla="*/ 1088036 w 3411473"/>
              <a:gd name="connsiteY5" fmla="*/ 2507476 h 2507476"/>
              <a:gd name="connsiteX6" fmla="*/ 71 w 3411473"/>
              <a:gd name="connsiteY6" fmla="*/ 998026 h 2507476"/>
              <a:gd name="connsiteX7" fmla="*/ 183161 w 3411473"/>
              <a:gd name="connsiteY7" fmla="*/ 442912 h 25074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411473" h="2507476">
                <a:moveTo>
                  <a:pt x="183161" y="442912"/>
                </a:moveTo>
                <a:lnTo>
                  <a:pt x="3220859" y="0"/>
                </a:lnTo>
                <a:cubicBezTo>
                  <a:pt x="3684850" y="104425"/>
                  <a:pt x="3172119" y="839625"/>
                  <a:pt x="3043309" y="1150425"/>
                </a:cubicBezTo>
                <a:cubicBezTo>
                  <a:pt x="2914499" y="1461225"/>
                  <a:pt x="2331886" y="1660849"/>
                  <a:pt x="2367034" y="1955287"/>
                </a:cubicBezTo>
                <a:lnTo>
                  <a:pt x="2473146" y="2436038"/>
                </a:lnTo>
                <a:lnTo>
                  <a:pt x="1088036" y="2507476"/>
                </a:lnTo>
                <a:cubicBezTo>
                  <a:pt x="796818" y="2285314"/>
                  <a:pt x="-8749" y="1353538"/>
                  <a:pt x="71" y="998026"/>
                </a:cubicBezTo>
                <a:lnTo>
                  <a:pt x="183161" y="442912"/>
                </a:lnTo>
                <a:close/>
              </a:path>
            </a:pathLst>
          </a:custGeom>
          <a:solidFill>
            <a:schemeClr val="accent1">
              <a:alpha val="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 eaLnBrk="1" fontAlgn="auto" hangingPunct="1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>
              <a:solidFill>
                <a:srgbClr val="FFFFFF"/>
              </a:solidFill>
            </a:endParaRPr>
          </a:p>
        </p:txBody>
      </p:sp>
      <p:sp>
        <p:nvSpPr>
          <p:cNvPr id="188" name="Link_South_America">
            <a:extLst>
              <a:ext uri="{FF2B5EF4-FFF2-40B4-BE49-F238E27FC236}">
                <a16:creationId xmlns:a16="http://schemas.microsoft.com/office/drawing/2014/main" id="{DED39717-2D4F-4FEF-9917-774EDB1EC246}"/>
              </a:ext>
            </a:extLst>
          </p:cNvPr>
          <p:cNvSpPr/>
          <p:nvPr userDrawn="1"/>
        </p:nvSpPr>
        <p:spPr bwMode="gray">
          <a:xfrm>
            <a:off x="2628900" y="3738563"/>
            <a:ext cx="1957388" cy="2592387"/>
          </a:xfrm>
          <a:custGeom>
            <a:avLst/>
            <a:gdLst>
              <a:gd name="connsiteX0" fmla="*/ 0 w 1819291"/>
              <a:gd name="connsiteY0" fmla="*/ 0 h 2562713"/>
              <a:gd name="connsiteX1" fmla="*/ 1819291 w 1819291"/>
              <a:gd name="connsiteY1" fmla="*/ 0 h 2562713"/>
              <a:gd name="connsiteX2" fmla="*/ 1819291 w 1819291"/>
              <a:gd name="connsiteY2" fmla="*/ 2562713 h 2562713"/>
              <a:gd name="connsiteX3" fmla="*/ 0 w 1819291"/>
              <a:gd name="connsiteY3" fmla="*/ 2562713 h 2562713"/>
              <a:gd name="connsiteX4" fmla="*/ 0 w 1819291"/>
              <a:gd name="connsiteY4" fmla="*/ 0 h 2562713"/>
              <a:gd name="connsiteX0" fmla="*/ 0 w 1819291"/>
              <a:gd name="connsiteY0" fmla="*/ 0 h 2562713"/>
              <a:gd name="connsiteX1" fmla="*/ 1819291 w 1819291"/>
              <a:gd name="connsiteY1" fmla="*/ 0 h 2562713"/>
              <a:gd name="connsiteX2" fmla="*/ 1819291 w 1819291"/>
              <a:gd name="connsiteY2" fmla="*/ 2562713 h 2562713"/>
              <a:gd name="connsiteX3" fmla="*/ 595313 w 1819291"/>
              <a:gd name="connsiteY3" fmla="*/ 2538900 h 2562713"/>
              <a:gd name="connsiteX4" fmla="*/ 0 w 1819291"/>
              <a:gd name="connsiteY4" fmla="*/ 0 h 2562713"/>
              <a:gd name="connsiteX0" fmla="*/ 0 w 1819291"/>
              <a:gd name="connsiteY0" fmla="*/ 0 h 2562713"/>
              <a:gd name="connsiteX1" fmla="*/ 1819291 w 1819291"/>
              <a:gd name="connsiteY1" fmla="*/ 0 h 2562713"/>
              <a:gd name="connsiteX2" fmla="*/ 1819291 w 1819291"/>
              <a:gd name="connsiteY2" fmla="*/ 2562713 h 2562713"/>
              <a:gd name="connsiteX3" fmla="*/ 595313 w 1819291"/>
              <a:gd name="connsiteY3" fmla="*/ 2538900 h 2562713"/>
              <a:gd name="connsiteX4" fmla="*/ 476757 w 1819291"/>
              <a:gd name="connsiteY4" fmla="*/ 1365326 h 2562713"/>
              <a:gd name="connsiteX5" fmla="*/ 0 w 1819291"/>
              <a:gd name="connsiteY5" fmla="*/ 0 h 2562713"/>
              <a:gd name="connsiteX0" fmla="*/ 0 w 1943116"/>
              <a:gd name="connsiteY0" fmla="*/ 114300 h 2562713"/>
              <a:gd name="connsiteX1" fmla="*/ 1943116 w 1943116"/>
              <a:gd name="connsiteY1" fmla="*/ 0 h 2562713"/>
              <a:gd name="connsiteX2" fmla="*/ 1943116 w 1943116"/>
              <a:gd name="connsiteY2" fmla="*/ 2562713 h 2562713"/>
              <a:gd name="connsiteX3" fmla="*/ 719138 w 1943116"/>
              <a:gd name="connsiteY3" fmla="*/ 2538900 h 2562713"/>
              <a:gd name="connsiteX4" fmla="*/ 600582 w 1943116"/>
              <a:gd name="connsiteY4" fmla="*/ 1365326 h 2562713"/>
              <a:gd name="connsiteX5" fmla="*/ 0 w 1943116"/>
              <a:gd name="connsiteY5" fmla="*/ 114300 h 2562713"/>
              <a:gd name="connsiteX0" fmla="*/ 0 w 1943116"/>
              <a:gd name="connsiteY0" fmla="*/ 168199 h 2616612"/>
              <a:gd name="connsiteX1" fmla="*/ 791082 w 1943116"/>
              <a:gd name="connsiteY1" fmla="*/ 0 h 2616612"/>
              <a:gd name="connsiteX2" fmla="*/ 1943116 w 1943116"/>
              <a:gd name="connsiteY2" fmla="*/ 53899 h 2616612"/>
              <a:gd name="connsiteX3" fmla="*/ 1943116 w 1943116"/>
              <a:gd name="connsiteY3" fmla="*/ 2616612 h 2616612"/>
              <a:gd name="connsiteX4" fmla="*/ 719138 w 1943116"/>
              <a:gd name="connsiteY4" fmla="*/ 2592799 h 2616612"/>
              <a:gd name="connsiteX5" fmla="*/ 600582 w 1943116"/>
              <a:gd name="connsiteY5" fmla="*/ 1419225 h 2616612"/>
              <a:gd name="connsiteX6" fmla="*/ 0 w 1943116"/>
              <a:gd name="connsiteY6" fmla="*/ 168199 h 2616612"/>
              <a:gd name="connsiteX0" fmla="*/ 0 w 1957403"/>
              <a:gd name="connsiteY0" fmla="*/ 168199 h 2616612"/>
              <a:gd name="connsiteX1" fmla="*/ 791082 w 1957403"/>
              <a:gd name="connsiteY1" fmla="*/ 0 h 2616612"/>
              <a:gd name="connsiteX2" fmla="*/ 1957403 w 1957403"/>
              <a:gd name="connsiteY2" fmla="*/ 472999 h 2616612"/>
              <a:gd name="connsiteX3" fmla="*/ 1943116 w 1957403"/>
              <a:gd name="connsiteY3" fmla="*/ 2616612 h 2616612"/>
              <a:gd name="connsiteX4" fmla="*/ 719138 w 1957403"/>
              <a:gd name="connsiteY4" fmla="*/ 2592799 h 2616612"/>
              <a:gd name="connsiteX5" fmla="*/ 600582 w 1957403"/>
              <a:gd name="connsiteY5" fmla="*/ 1419225 h 2616612"/>
              <a:gd name="connsiteX6" fmla="*/ 0 w 1957403"/>
              <a:gd name="connsiteY6" fmla="*/ 168199 h 2616612"/>
              <a:gd name="connsiteX0" fmla="*/ 0 w 1957403"/>
              <a:gd name="connsiteY0" fmla="*/ 168199 h 2592799"/>
              <a:gd name="connsiteX1" fmla="*/ 791082 w 1957403"/>
              <a:gd name="connsiteY1" fmla="*/ 0 h 2592799"/>
              <a:gd name="connsiteX2" fmla="*/ 1957403 w 1957403"/>
              <a:gd name="connsiteY2" fmla="*/ 472999 h 2592799"/>
              <a:gd name="connsiteX3" fmla="*/ 1628791 w 1957403"/>
              <a:gd name="connsiteY3" fmla="*/ 2559462 h 2592799"/>
              <a:gd name="connsiteX4" fmla="*/ 719138 w 1957403"/>
              <a:gd name="connsiteY4" fmla="*/ 2592799 h 2592799"/>
              <a:gd name="connsiteX5" fmla="*/ 600582 w 1957403"/>
              <a:gd name="connsiteY5" fmla="*/ 1419225 h 2592799"/>
              <a:gd name="connsiteX6" fmla="*/ 0 w 1957403"/>
              <a:gd name="connsiteY6" fmla="*/ 168199 h 259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957403" h="2592799">
                <a:moveTo>
                  <a:pt x="0" y="168199"/>
                </a:moveTo>
                <a:cubicBezTo>
                  <a:pt x="358944" y="145470"/>
                  <a:pt x="432138" y="22729"/>
                  <a:pt x="791082" y="0"/>
                </a:cubicBezTo>
                <a:lnTo>
                  <a:pt x="1957403" y="472999"/>
                </a:lnTo>
                <a:cubicBezTo>
                  <a:pt x="1952641" y="1187537"/>
                  <a:pt x="1633553" y="1844924"/>
                  <a:pt x="1628791" y="2559462"/>
                </a:cubicBezTo>
                <a:lnTo>
                  <a:pt x="719138" y="2592799"/>
                </a:lnTo>
                <a:cubicBezTo>
                  <a:pt x="627232" y="2217483"/>
                  <a:pt x="692488" y="1794541"/>
                  <a:pt x="600582" y="1419225"/>
                </a:cubicBezTo>
                <a:lnTo>
                  <a:pt x="0" y="168199"/>
                </a:lnTo>
                <a:close/>
              </a:path>
            </a:pathLst>
          </a:custGeom>
          <a:solidFill>
            <a:schemeClr val="accent1">
              <a:alpha val="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 eaLnBrk="1" fontAlgn="auto" hangingPunct="1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>
              <a:solidFill>
                <a:srgbClr val="FFFFFF"/>
              </a:solidFill>
            </a:endParaRPr>
          </a:p>
        </p:txBody>
      </p:sp>
      <p:sp>
        <p:nvSpPr>
          <p:cNvPr id="189" name="Link_South_Africa">
            <a:extLst>
              <a:ext uri="{FF2B5EF4-FFF2-40B4-BE49-F238E27FC236}">
                <a16:creationId xmlns:a16="http://schemas.microsoft.com/office/drawing/2014/main" id="{8C9CC80D-C850-46CD-BA6C-7149F618BE16}"/>
              </a:ext>
            </a:extLst>
          </p:cNvPr>
          <p:cNvSpPr/>
          <p:nvPr userDrawn="1"/>
        </p:nvSpPr>
        <p:spPr bwMode="gray">
          <a:xfrm>
            <a:off x="5838825" y="3424238"/>
            <a:ext cx="5110163" cy="2613025"/>
          </a:xfrm>
          <a:custGeom>
            <a:avLst/>
            <a:gdLst>
              <a:gd name="connsiteX0" fmla="*/ 0 w 5129707"/>
              <a:gd name="connsiteY0" fmla="*/ 0 h 2202265"/>
              <a:gd name="connsiteX1" fmla="*/ 5129707 w 5129707"/>
              <a:gd name="connsiteY1" fmla="*/ 0 h 2202265"/>
              <a:gd name="connsiteX2" fmla="*/ 5129707 w 5129707"/>
              <a:gd name="connsiteY2" fmla="*/ 2202265 h 2202265"/>
              <a:gd name="connsiteX3" fmla="*/ 0 w 5129707"/>
              <a:gd name="connsiteY3" fmla="*/ 2202265 h 2202265"/>
              <a:gd name="connsiteX4" fmla="*/ 0 w 5129707"/>
              <a:gd name="connsiteY4" fmla="*/ 0 h 2202265"/>
              <a:gd name="connsiteX0" fmla="*/ 52387 w 5129707"/>
              <a:gd name="connsiteY0" fmla="*/ 933450 h 2202265"/>
              <a:gd name="connsiteX1" fmla="*/ 5129707 w 5129707"/>
              <a:gd name="connsiteY1" fmla="*/ 0 h 2202265"/>
              <a:gd name="connsiteX2" fmla="*/ 5129707 w 5129707"/>
              <a:gd name="connsiteY2" fmla="*/ 2202265 h 2202265"/>
              <a:gd name="connsiteX3" fmla="*/ 0 w 5129707"/>
              <a:gd name="connsiteY3" fmla="*/ 2202265 h 2202265"/>
              <a:gd name="connsiteX4" fmla="*/ 52387 w 5129707"/>
              <a:gd name="connsiteY4" fmla="*/ 933450 h 2202265"/>
              <a:gd name="connsiteX0" fmla="*/ 52387 w 5129707"/>
              <a:gd name="connsiteY0" fmla="*/ 1277890 h 2546705"/>
              <a:gd name="connsiteX1" fmla="*/ 2977057 w 5129707"/>
              <a:gd name="connsiteY1" fmla="*/ 0 h 2546705"/>
              <a:gd name="connsiteX2" fmla="*/ 5129707 w 5129707"/>
              <a:gd name="connsiteY2" fmla="*/ 344440 h 2546705"/>
              <a:gd name="connsiteX3" fmla="*/ 5129707 w 5129707"/>
              <a:gd name="connsiteY3" fmla="*/ 2546705 h 2546705"/>
              <a:gd name="connsiteX4" fmla="*/ 0 w 5129707"/>
              <a:gd name="connsiteY4" fmla="*/ 2546705 h 2546705"/>
              <a:gd name="connsiteX5" fmla="*/ 52387 w 5129707"/>
              <a:gd name="connsiteY5" fmla="*/ 1277890 h 2546705"/>
              <a:gd name="connsiteX0" fmla="*/ 52387 w 5129707"/>
              <a:gd name="connsiteY0" fmla="*/ 1277890 h 2546705"/>
              <a:gd name="connsiteX1" fmla="*/ 2315070 w 5129707"/>
              <a:gd name="connsiteY1" fmla="*/ 1276350 h 2546705"/>
              <a:gd name="connsiteX2" fmla="*/ 2977057 w 5129707"/>
              <a:gd name="connsiteY2" fmla="*/ 0 h 2546705"/>
              <a:gd name="connsiteX3" fmla="*/ 5129707 w 5129707"/>
              <a:gd name="connsiteY3" fmla="*/ 344440 h 2546705"/>
              <a:gd name="connsiteX4" fmla="*/ 5129707 w 5129707"/>
              <a:gd name="connsiteY4" fmla="*/ 2546705 h 2546705"/>
              <a:gd name="connsiteX5" fmla="*/ 0 w 5129707"/>
              <a:gd name="connsiteY5" fmla="*/ 2546705 h 2546705"/>
              <a:gd name="connsiteX6" fmla="*/ 52387 w 5129707"/>
              <a:gd name="connsiteY6" fmla="*/ 1277890 h 2546705"/>
              <a:gd name="connsiteX0" fmla="*/ 0 w 5077320"/>
              <a:gd name="connsiteY0" fmla="*/ 1277890 h 2546705"/>
              <a:gd name="connsiteX1" fmla="*/ 2262683 w 5077320"/>
              <a:gd name="connsiteY1" fmla="*/ 1276350 h 2546705"/>
              <a:gd name="connsiteX2" fmla="*/ 2924670 w 5077320"/>
              <a:gd name="connsiteY2" fmla="*/ 0 h 2546705"/>
              <a:gd name="connsiteX3" fmla="*/ 5077320 w 5077320"/>
              <a:gd name="connsiteY3" fmla="*/ 344440 h 2546705"/>
              <a:gd name="connsiteX4" fmla="*/ 5077320 w 5077320"/>
              <a:gd name="connsiteY4" fmla="*/ 2546705 h 2546705"/>
              <a:gd name="connsiteX5" fmla="*/ 57150 w 5077320"/>
              <a:gd name="connsiteY5" fmla="*/ 2346680 h 2546705"/>
              <a:gd name="connsiteX6" fmla="*/ 0 w 5077320"/>
              <a:gd name="connsiteY6" fmla="*/ 1277890 h 2546705"/>
              <a:gd name="connsiteX0" fmla="*/ 0 w 5077320"/>
              <a:gd name="connsiteY0" fmla="*/ 1277890 h 2546705"/>
              <a:gd name="connsiteX1" fmla="*/ 2262683 w 5077320"/>
              <a:gd name="connsiteY1" fmla="*/ 1276350 h 2546705"/>
              <a:gd name="connsiteX2" fmla="*/ 2924670 w 5077320"/>
              <a:gd name="connsiteY2" fmla="*/ 0 h 2546705"/>
              <a:gd name="connsiteX3" fmla="*/ 5077320 w 5077320"/>
              <a:gd name="connsiteY3" fmla="*/ 344440 h 2546705"/>
              <a:gd name="connsiteX4" fmla="*/ 5077320 w 5077320"/>
              <a:gd name="connsiteY4" fmla="*/ 2546705 h 2546705"/>
              <a:gd name="connsiteX5" fmla="*/ 57150 w 5077320"/>
              <a:gd name="connsiteY5" fmla="*/ 2346680 h 2546705"/>
              <a:gd name="connsiteX6" fmla="*/ 0 w 5077320"/>
              <a:gd name="connsiteY6" fmla="*/ 1277890 h 2546705"/>
              <a:gd name="connsiteX0" fmla="*/ 0 w 5077320"/>
              <a:gd name="connsiteY0" fmla="*/ 1277890 h 2546705"/>
              <a:gd name="connsiteX1" fmla="*/ 2262683 w 5077320"/>
              <a:gd name="connsiteY1" fmla="*/ 1276350 h 2546705"/>
              <a:gd name="connsiteX2" fmla="*/ 2924670 w 5077320"/>
              <a:gd name="connsiteY2" fmla="*/ 0 h 2546705"/>
              <a:gd name="connsiteX3" fmla="*/ 5077320 w 5077320"/>
              <a:gd name="connsiteY3" fmla="*/ 344440 h 2546705"/>
              <a:gd name="connsiteX4" fmla="*/ 5077320 w 5077320"/>
              <a:gd name="connsiteY4" fmla="*/ 2546705 h 2546705"/>
              <a:gd name="connsiteX5" fmla="*/ 138113 w 5077320"/>
              <a:gd name="connsiteY5" fmla="*/ 2146655 h 2546705"/>
              <a:gd name="connsiteX6" fmla="*/ 0 w 5077320"/>
              <a:gd name="connsiteY6" fmla="*/ 1277890 h 2546705"/>
              <a:gd name="connsiteX0" fmla="*/ 0 w 5101133"/>
              <a:gd name="connsiteY0" fmla="*/ 1277890 h 2556230"/>
              <a:gd name="connsiteX1" fmla="*/ 2262683 w 5101133"/>
              <a:gd name="connsiteY1" fmla="*/ 1276350 h 2556230"/>
              <a:gd name="connsiteX2" fmla="*/ 2924670 w 5101133"/>
              <a:gd name="connsiteY2" fmla="*/ 0 h 2556230"/>
              <a:gd name="connsiteX3" fmla="*/ 5077320 w 5101133"/>
              <a:gd name="connsiteY3" fmla="*/ 344440 h 2556230"/>
              <a:gd name="connsiteX4" fmla="*/ 5101133 w 5101133"/>
              <a:gd name="connsiteY4" fmla="*/ 2556230 h 2556230"/>
              <a:gd name="connsiteX5" fmla="*/ 138113 w 5101133"/>
              <a:gd name="connsiteY5" fmla="*/ 2146655 h 2556230"/>
              <a:gd name="connsiteX6" fmla="*/ 0 w 5101133"/>
              <a:gd name="connsiteY6" fmla="*/ 1277890 h 2556230"/>
              <a:gd name="connsiteX0" fmla="*/ 0 w 5101133"/>
              <a:gd name="connsiteY0" fmla="*/ 1277890 h 2667542"/>
              <a:gd name="connsiteX1" fmla="*/ 2262683 w 5101133"/>
              <a:gd name="connsiteY1" fmla="*/ 1276350 h 2667542"/>
              <a:gd name="connsiteX2" fmla="*/ 2924670 w 5101133"/>
              <a:gd name="connsiteY2" fmla="*/ 0 h 2667542"/>
              <a:gd name="connsiteX3" fmla="*/ 5077320 w 5101133"/>
              <a:gd name="connsiteY3" fmla="*/ 344440 h 2667542"/>
              <a:gd name="connsiteX4" fmla="*/ 5101133 w 5101133"/>
              <a:gd name="connsiteY4" fmla="*/ 2556230 h 2667542"/>
              <a:gd name="connsiteX5" fmla="*/ 138113 w 5101133"/>
              <a:gd name="connsiteY5" fmla="*/ 2146655 h 2667542"/>
              <a:gd name="connsiteX6" fmla="*/ 0 w 5101133"/>
              <a:gd name="connsiteY6" fmla="*/ 1277890 h 2667542"/>
              <a:gd name="connsiteX0" fmla="*/ 0 w 5110658"/>
              <a:gd name="connsiteY0" fmla="*/ 1277890 h 2605626"/>
              <a:gd name="connsiteX1" fmla="*/ 2262683 w 5110658"/>
              <a:gd name="connsiteY1" fmla="*/ 1276350 h 2605626"/>
              <a:gd name="connsiteX2" fmla="*/ 2924670 w 5110658"/>
              <a:gd name="connsiteY2" fmla="*/ 0 h 2605626"/>
              <a:gd name="connsiteX3" fmla="*/ 5077320 w 5110658"/>
              <a:gd name="connsiteY3" fmla="*/ 344440 h 2605626"/>
              <a:gd name="connsiteX4" fmla="*/ 5110658 w 5110658"/>
              <a:gd name="connsiteY4" fmla="*/ 2484793 h 2605626"/>
              <a:gd name="connsiteX5" fmla="*/ 138113 w 5110658"/>
              <a:gd name="connsiteY5" fmla="*/ 2146655 h 2605626"/>
              <a:gd name="connsiteX6" fmla="*/ 0 w 5110658"/>
              <a:gd name="connsiteY6" fmla="*/ 1277890 h 2605626"/>
              <a:gd name="connsiteX0" fmla="*/ 0 w 5110658"/>
              <a:gd name="connsiteY0" fmla="*/ 1277890 h 2612831"/>
              <a:gd name="connsiteX1" fmla="*/ 2262683 w 5110658"/>
              <a:gd name="connsiteY1" fmla="*/ 1276350 h 2612831"/>
              <a:gd name="connsiteX2" fmla="*/ 2924670 w 5110658"/>
              <a:gd name="connsiteY2" fmla="*/ 0 h 2612831"/>
              <a:gd name="connsiteX3" fmla="*/ 5077320 w 5110658"/>
              <a:gd name="connsiteY3" fmla="*/ 344440 h 2612831"/>
              <a:gd name="connsiteX4" fmla="*/ 5110658 w 5110658"/>
              <a:gd name="connsiteY4" fmla="*/ 2484793 h 2612831"/>
              <a:gd name="connsiteX5" fmla="*/ 2734168 w 5110658"/>
              <a:gd name="connsiteY5" fmla="*/ 2276474 h 2612831"/>
              <a:gd name="connsiteX6" fmla="*/ 138113 w 5110658"/>
              <a:gd name="connsiteY6" fmla="*/ 2146655 h 2612831"/>
              <a:gd name="connsiteX7" fmla="*/ 0 w 5110658"/>
              <a:gd name="connsiteY7" fmla="*/ 1277890 h 2612831"/>
              <a:gd name="connsiteX0" fmla="*/ 0 w 5110658"/>
              <a:gd name="connsiteY0" fmla="*/ 1277890 h 2612831"/>
              <a:gd name="connsiteX1" fmla="*/ 2262683 w 5110658"/>
              <a:gd name="connsiteY1" fmla="*/ 1276350 h 2612831"/>
              <a:gd name="connsiteX2" fmla="*/ 2924670 w 5110658"/>
              <a:gd name="connsiteY2" fmla="*/ 0 h 2612831"/>
              <a:gd name="connsiteX3" fmla="*/ 5010645 w 5110658"/>
              <a:gd name="connsiteY3" fmla="*/ 1030240 h 2612831"/>
              <a:gd name="connsiteX4" fmla="*/ 5110658 w 5110658"/>
              <a:gd name="connsiteY4" fmla="*/ 2484793 h 2612831"/>
              <a:gd name="connsiteX5" fmla="*/ 2734168 w 5110658"/>
              <a:gd name="connsiteY5" fmla="*/ 2276474 h 2612831"/>
              <a:gd name="connsiteX6" fmla="*/ 138113 w 5110658"/>
              <a:gd name="connsiteY6" fmla="*/ 2146655 h 2612831"/>
              <a:gd name="connsiteX7" fmla="*/ 0 w 5110658"/>
              <a:gd name="connsiteY7" fmla="*/ 1277890 h 26128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110658" h="2612831">
                <a:moveTo>
                  <a:pt x="0" y="1277890"/>
                </a:moveTo>
                <a:cubicBezTo>
                  <a:pt x="285039" y="941545"/>
                  <a:pt x="1775238" y="1489332"/>
                  <a:pt x="2262683" y="1276350"/>
                </a:cubicBezTo>
                <a:cubicBezTo>
                  <a:pt x="2750128" y="1063368"/>
                  <a:pt x="2354758" y="30699"/>
                  <a:pt x="2924670" y="0"/>
                </a:cubicBezTo>
                <a:lnTo>
                  <a:pt x="5010645" y="1030240"/>
                </a:lnTo>
                <a:lnTo>
                  <a:pt x="5110658" y="2484793"/>
                </a:lnTo>
                <a:cubicBezTo>
                  <a:pt x="4732039" y="2846486"/>
                  <a:pt x="3562926" y="2332830"/>
                  <a:pt x="2734168" y="2276474"/>
                </a:cubicBezTo>
                <a:cubicBezTo>
                  <a:pt x="1905411" y="2220118"/>
                  <a:pt x="605714" y="2352773"/>
                  <a:pt x="138113" y="2146655"/>
                </a:cubicBezTo>
                <a:lnTo>
                  <a:pt x="0" y="1277890"/>
                </a:lnTo>
                <a:close/>
              </a:path>
            </a:pathLst>
          </a:custGeom>
          <a:solidFill>
            <a:schemeClr val="accent1">
              <a:alpha val="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 eaLnBrk="1" fontAlgn="auto" hangingPunct="1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>
              <a:solidFill>
                <a:srgbClr val="FFFFFF"/>
              </a:solidFill>
            </a:endParaRPr>
          </a:p>
        </p:txBody>
      </p:sp>
      <p:sp>
        <p:nvSpPr>
          <p:cNvPr id="190" name="Link_Asia">
            <a:extLst>
              <a:ext uri="{FF2B5EF4-FFF2-40B4-BE49-F238E27FC236}">
                <a16:creationId xmlns:a16="http://schemas.microsoft.com/office/drawing/2014/main" id="{39FEA479-8110-4067-BC87-7CEC946C30B4}"/>
              </a:ext>
            </a:extLst>
          </p:cNvPr>
          <p:cNvSpPr/>
          <p:nvPr userDrawn="1"/>
        </p:nvSpPr>
        <p:spPr bwMode="gray">
          <a:xfrm>
            <a:off x="7600950" y="2271713"/>
            <a:ext cx="2393950" cy="1871662"/>
          </a:xfrm>
          <a:custGeom>
            <a:avLst/>
            <a:gdLst>
              <a:gd name="connsiteX0" fmla="*/ 0 w 2299016"/>
              <a:gd name="connsiteY0" fmla="*/ 0 h 1532270"/>
              <a:gd name="connsiteX1" fmla="*/ 2299016 w 2299016"/>
              <a:gd name="connsiteY1" fmla="*/ 0 h 1532270"/>
              <a:gd name="connsiteX2" fmla="*/ 2299016 w 2299016"/>
              <a:gd name="connsiteY2" fmla="*/ 1532270 h 1532270"/>
              <a:gd name="connsiteX3" fmla="*/ 0 w 2299016"/>
              <a:gd name="connsiteY3" fmla="*/ 1532270 h 1532270"/>
              <a:gd name="connsiteX4" fmla="*/ 0 w 2299016"/>
              <a:gd name="connsiteY4" fmla="*/ 0 h 1532270"/>
              <a:gd name="connsiteX0" fmla="*/ 0 w 2299016"/>
              <a:gd name="connsiteY0" fmla="*/ 0 h 1843199"/>
              <a:gd name="connsiteX1" fmla="*/ 2299016 w 2299016"/>
              <a:gd name="connsiteY1" fmla="*/ 0 h 1843199"/>
              <a:gd name="connsiteX2" fmla="*/ 2299016 w 2299016"/>
              <a:gd name="connsiteY2" fmla="*/ 1532270 h 1843199"/>
              <a:gd name="connsiteX3" fmla="*/ 429259 w 2299016"/>
              <a:gd name="connsiteY3" fmla="*/ 1843196 h 1843199"/>
              <a:gd name="connsiteX4" fmla="*/ 0 w 2299016"/>
              <a:gd name="connsiteY4" fmla="*/ 1532270 h 1843199"/>
              <a:gd name="connsiteX5" fmla="*/ 0 w 2299016"/>
              <a:gd name="connsiteY5" fmla="*/ 0 h 1843199"/>
              <a:gd name="connsiteX0" fmla="*/ 14287 w 2313303"/>
              <a:gd name="connsiteY0" fmla="*/ 0 h 1843199"/>
              <a:gd name="connsiteX1" fmla="*/ 2313303 w 2313303"/>
              <a:gd name="connsiteY1" fmla="*/ 0 h 1843199"/>
              <a:gd name="connsiteX2" fmla="*/ 2313303 w 2313303"/>
              <a:gd name="connsiteY2" fmla="*/ 1532270 h 1843199"/>
              <a:gd name="connsiteX3" fmla="*/ 443546 w 2313303"/>
              <a:gd name="connsiteY3" fmla="*/ 1843196 h 1843199"/>
              <a:gd name="connsiteX4" fmla="*/ 0 w 2313303"/>
              <a:gd name="connsiteY4" fmla="*/ 1279858 h 1843199"/>
              <a:gd name="connsiteX5" fmla="*/ 14287 w 2313303"/>
              <a:gd name="connsiteY5" fmla="*/ 0 h 1843199"/>
              <a:gd name="connsiteX0" fmla="*/ 33337 w 2313303"/>
              <a:gd name="connsiteY0" fmla="*/ 161925 h 1843199"/>
              <a:gd name="connsiteX1" fmla="*/ 2313303 w 2313303"/>
              <a:gd name="connsiteY1" fmla="*/ 0 h 1843199"/>
              <a:gd name="connsiteX2" fmla="*/ 2313303 w 2313303"/>
              <a:gd name="connsiteY2" fmla="*/ 1532270 h 1843199"/>
              <a:gd name="connsiteX3" fmla="*/ 443546 w 2313303"/>
              <a:gd name="connsiteY3" fmla="*/ 1843196 h 1843199"/>
              <a:gd name="connsiteX4" fmla="*/ 0 w 2313303"/>
              <a:gd name="connsiteY4" fmla="*/ 1279858 h 1843199"/>
              <a:gd name="connsiteX5" fmla="*/ 33337 w 2313303"/>
              <a:gd name="connsiteY5" fmla="*/ 161925 h 1843199"/>
              <a:gd name="connsiteX0" fmla="*/ 33337 w 2313303"/>
              <a:gd name="connsiteY0" fmla="*/ 190391 h 1871665"/>
              <a:gd name="connsiteX1" fmla="*/ 1224597 w 2313303"/>
              <a:gd name="connsiteY1" fmla="*/ 0 h 1871665"/>
              <a:gd name="connsiteX2" fmla="*/ 2313303 w 2313303"/>
              <a:gd name="connsiteY2" fmla="*/ 28466 h 1871665"/>
              <a:gd name="connsiteX3" fmla="*/ 2313303 w 2313303"/>
              <a:gd name="connsiteY3" fmla="*/ 1560736 h 1871665"/>
              <a:gd name="connsiteX4" fmla="*/ 443546 w 2313303"/>
              <a:gd name="connsiteY4" fmla="*/ 1871662 h 1871665"/>
              <a:gd name="connsiteX5" fmla="*/ 0 w 2313303"/>
              <a:gd name="connsiteY5" fmla="*/ 1308324 h 1871665"/>
              <a:gd name="connsiteX6" fmla="*/ 33337 w 2313303"/>
              <a:gd name="connsiteY6" fmla="*/ 190391 h 1871665"/>
              <a:gd name="connsiteX0" fmla="*/ 33337 w 2313303"/>
              <a:gd name="connsiteY0" fmla="*/ 190391 h 1871665"/>
              <a:gd name="connsiteX1" fmla="*/ 1224597 w 2313303"/>
              <a:gd name="connsiteY1" fmla="*/ 0 h 1871665"/>
              <a:gd name="connsiteX2" fmla="*/ 2127565 w 2313303"/>
              <a:gd name="connsiteY2" fmla="*/ 128478 h 1871665"/>
              <a:gd name="connsiteX3" fmla="*/ 2313303 w 2313303"/>
              <a:gd name="connsiteY3" fmla="*/ 1560736 h 1871665"/>
              <a:gd name="connsiteX4" fmla="*/ 443546 w 2313303"/>
              <a:gd name="connsiteY4" fmla="*/ 1871662 h 1871665"/>
              <a:gd name="connsiteX5" fmla="*/ 0 w 2313303"/>
              <a:gd name="connsiteY5" fmla="*/ 1308324 h 1871665"/>
              <a:gd name="connsiteX6" fmla="*/ 33337 w 2313303"/>
              <a:gd name="connsiteY6" fmla="*/ 190391 h 1871665"/>
              <a:gd name="connsiteX0" fmla="*/ 33337 w 2394266"/>
              <a:gd name="connsiteY0" fmla="*/ 190391 h 1871663"/>
              <a:gd name="connsiteX1" fmla="*/ 1224597 w 2394266"/>
              <a:gd name="connsiteY1" fmla="*/ 0 h 1871663"/>
              <a:gd name="connsiteX2" fmla="*/ 2127565 w 2394266"/>
              <a:gd name="connsiteY2" fmla="*/ 128478 h 1871663"/>
              <a:gd name="connsiteX3" fmla="*/ 2394266 w 2394266"/>
              <a:gd name="connsiteY3" fmla="*/ 1108298 h 1871663"/>
              <a:gd name="connsiteX4" fmla="*/ 443546 w 2394266"/>
              <a:gd name="connsiteY4" fmla="*/ 1871662 h 1871663"/>
              <a:gd name="connsiteX5" fmla="*/ 0 w 2394266"/>
              <a:gd name="connsiteY5" fmla="*/ 1308324 h 1871663"/>
              <a:gd name="connsiteX6" fmla="*/ 33337 w 2394266"/>
              <a:gd name="connsiteY6" fmla="*/ 190391 h 1871663"/>
              <a:gd name="connsiteX0" fmla="*/ 33337 w 2394266"/>
              <a:gd name="connsiteY0" fmla="*/ 190391 h 1874113"/>
              <a:gd name="connsiteX1" fmla="*/ 1224597 w 2394266"/>
              <a:gd name="connsiteY1" fmla="*/ 0 h 1874113"/>
              <a:gd name="connsiteX2" fmla="*/ 2127565 w 2394266"/>
              <a:gd name="connsiteY2" fmla="*/ 128478 h 1874113"/>
              <a:gd name="connsiteX3" fmla="*/ 2394266 w 2394266"/>
              <a:gd name="connsiteY3" fmla="*/ 1108298 h 1874113"/>
              <a:gd name="connsiteX4" fmla="*/ 1381758 w 2394266"/>
              <a:gd name="connsiteY4" fmla="*/ 1666875 h 1874113"/>
              <a:gd name="connsiteX5" fmla="*/ 443546 w 2394266"/>
              <a:gd name="connsiteY5" fmla="*/ 1871662 h 1874113"/>
              <a:gd name="connsiteX6" fmla="*/ 0 w 2394266"/>
              <a:gd name="connsiteY6" fmla="*/ 1308324 h 1874113"/>
              <a:gd name="connsiteX7" fmla="*/ 33337 w 2394266"/>
              <a:gd name="connsiteY7" fmla="*/ 190391 h 1874113"/>
              <a:gd name="connsiteX0" fmla="*/ 33337 w 2394266"/>
              <a:gd name="connsiteY0" fmla="*/ 190391 h 1872034"/>
              <a:gd name="connsiteX1" fmla="*/ 1224597 w 2394266"/>
              <a:gd name="connsiteY1" fmla="*/ 0 h 1872034"/>
              <a:gd name="connsiteX2" fmla="*/ 2127565 w 2394266"/>
              <a:gd name="connsiteY2" fmla="*/ 128478 h 1872034"/>
              <a:gd name="connsiteX3" fmla="*/ 2394266 w 2394266"/>
              <a:gd name="connsiteY3" fmla="*/ 1108298 h 1872034"/>
              <a:gd name="connsiteX4" fmla="*/ 1138871 w 2394266"/>
              <a:gd name="connsiteY4" fmla="*/ 1028700 h 1872034"/>
              <a:gd name="connsiteX5" fmla="*/ 443546 w 2394266"/>
              <a:gd name="connsiteY5" fmla="*/ 1871662 h 1872034"/>
              <a:gd name="connsiteX6" fmla="*/ 0 w 2394266"/>
              <a:gd name="connsiteY6" fmla="*/ 1308324 h 1872034"/>
              <a:gd name="connsiteX7" fmla="*/ 33337 w 2394266"/>
              <a:gd name="connsiteY7" fmla="*/ 190391 h 1872034"/>
              <a:gd name="connsiteX0" fmla="*/ 33337 w 2394266"/>
              <a:gd name="connsiteY0" fmla="*/ 190391 h 1872155"/>
              <a:gd name="connsiteX1" fmla="*/ 1224597 w 2394266"/>
              <a:gd name="connsiteY1" fmla="*/ 0 h 1872155"/>
              <a:gd name="connsiteX2" fmla="*/ 2127565 w 2394266"/>
              <a:gd name="connsiteY2" fmla="*/ 128478 h 1872155"/>
              <a:gd name="connsiteX3" fmla="*/ 2394266 w 2394266"/>
              <a:gd name="connsiteY3" fmla="*/ 1108298 h 1872155"/>
              <a:gd name="connsiteX4" fmla="*/ 1117439 w 2394266"/>
              <a:gd name="connsiteY4" fmla="*/ 1212056 h 1872155"/>
              <a:gd name="connsiteX5" fmla="*/ 443546 w 2394266"/>
              <a:gd name="connsiteY5" fmla="*/ 1871662 h 1872155"/>
              <a:gd name="connsiteX6" fmla="*/ 0 w 2394266"/>
              <a:gd name="connsiteY6" fmla="*/ 1308324 h 1872155"/>
              <a:gd name="connsiteX7" fmla="*/ 33337 w 2394266"/>
              <a:gd name="connsiteY7" fmla="*/ 190391 h 1872155"/>
              <a:gd name="connsiteX0" fmla="*/ 33337 w 2394266"/>
              <a:gd name="connsiteY0" fmla="*/ 190391 h 1872155"/>
              <a:gd name="connsiteX1" fmla="*/ 1224597 w 2394266"/>
              <a:gd name="connsiteY1" fmla="*/ 0 h 1872155"/>
              <a:gd name="connsiteX2" fmla="*/ 2127565 w 2394266"/>
              <a:gd name="connsiteY2" fmla="*/ 128478 h 1872155"/>
              <a:gd name="connsiteX3" fmla="*/ 2394266 w 2394266"/>
              <a:gd name="connsiteY3" fmla="*/ 1108298 h 1872155"/>
              <a:gd name="connsiteX4" fmla="*/ 1117439 w 2394266"/>
              <a:gd name="connsiteY4" fmla="*/ 1212056 h 1872155"/>
              <a:gd name="connsiteX5" fmla="*/ 443546 w 2394266"/>
              <a:gd name="connsiteY5" fmla="*/ 1871662 h 1872155"/>
              <a:gd name="connsiteX6" fmla="*/ 0 w 2394266"/>
              <a:gd name="connsiteY6" fmla="*/ 1308324 h 1872155"/>
              <a:gd name="connsiteX7" fmla="*/ 33337 w 2394266"/>
              <a:gd name="connsiteY7" fmla="*/ 190391 h 18721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94266" h="1872155">
                <a:moveTo>
                  <a:pt x="33337" y="190391"/>
                </a:moveTo>
                <a:cubicBezTo>
                  <a:pt x="485986" y="158677"/>
                  <a:pt x="771948" y="31714"/>
                  <a:pt x="1224597" y="0"/>
                </a:cubicBezTo>
                <a:lnTo>
                  <a:pt x="2127565" y="128478"/>
                </a:lnTo>
                <a:lnTo>
                  <a:pt x="2394266" y="1108298"/>
                </a:lnTo>
                <a:cubicBezTo>
                  <a:pt x="2293777" y="1324216"/>
                  <a:pt x="1430653" y="1399154"/>
                  <a:pt x="1117439" y="1212056"/>
                </a:cubicBezTo>
                <a:cubicBezTo>
                  <a:pt x="792319" y="1339283"/>
                  <a:pt x="697651" y="1890939"/>
                  <a:pt x="443546" y="1871662"/>
                </a:cubicBezTo>
                <a:lnTo>
                  <a:pt x="0" y="1308324"/>
                </a:lnTo>
                <a:lnTo>
                  <a:pt x="33337" y="190391"/>
                </a:lnTo>
                <a:close/>
              </a:path>
            </a:pathLst>
          </a:custGeom>
          <a:solidFill>
            <a:schemeClr val="accent5">
              <a:alpha val="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 eaLnBrk="1" fontAlgn="auto" hangingPunct="1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>
              <a:solidFill>
                <a:srgbClr val="FFFFFF"/>
              </a:solidFill>
            </a:endParaRPr>
          </a:p>
        </p:txBody>
      </p:sp>
      <p:sp>
        <p:nvSpPr>
          <p:cNvPr id="191" name="Link_Central_East_Europe_Middle_East">
            <a:extLst>
              <a:ext uri="{FF2B5EF4-FFF2-40B4-BE49-F238E27FC236}">
                <a16:creationId xmlns:a16="http://schemas.microsoft.com/office/drawing/2014/main" id="{C36C6F08-413F-4039-825E-DC894E9B7CA8}"/>
              </a:ext>
            </a:extLst>
          </p:cNvPr>
          <p:cNvSpPr/>
          <p:nvPr userDrawn="1"/>
        </p:nvSpPr>
        <p:spPr bwMode="gray">
          <a:xfrm>
            <a:off x="5776913" y="1568450"/>
            <a:ext cx="4418012" cy="2262188"/>
          </a:xfrm>
          <a:custGeom>
            <a:avLst/>
            <a:gdLst>
              <a:gd name="connsiteX0" fmla="*/ 2074862 w 4418272"/>
              <a:gd name="connsiteY0" fmla="*/ 0 h 2262525"/>
              <a:gd name="connsiteX1" fmla="*/ 4418272 w 4418272"/>
              <a:gd name="connsiteY1" fmla="*/ 76357 h 2262525"/>
              <a:gd name="connsiteX2" fmla="*/ 4418272 w 4418272"/>
              <a:gd name="connsiteY2" fmla="*/ 1308669 h 2262525"/>
              <a:gd name="connsiteX3" fmla="*/ 1572281 w 4418272"/>
              <a:gd name="connsiteY3" fmla="*/ 1308669 h 2262525"/>
              <a:gd name="connsiteX4" fmla="*/ 1814259 w 4418272"/>
              <a:gd name="connsiteY4" fmla="*/ 1946763 h 2262525"/>
              <a:gd name="connsiteX5" fmla="*/ 981601 w 4418272"/>
              <a:gd name="connsiteY5" fmla="*/ 2262525 h 2262525"/>
              <a:gd name="connsiteX6" fmla="*/ 635654 w 4418272"/>
              <a:gd name="connsiteY6" fmla="*/ 1350267 h 2262525"/>
              <a:gd name="connsiteX7" fmla="*/ 529339 w 4418272"/>
              <a:gd name="connsiteY7" fmla="*/ 1369708 h 2262525"/>
              <a:gd name="connsiteX8" fmla="*/ 148114 w 4418272"/>
              <a:gd name="connsiteY8" fmla="*/ 1369708 h 2262525"/>
              <a:gd name="connsiteX9" fmla="*/ 0 w 4418272"/>
              <a:gd name="connsiteY9" fmla="*/ 1019970 h 2262525"/>
              <a:gd name="connsiteX10" fmla="*/ 228599 w 4418272"/>
              <a:gd name="connsiteY10" fmla="*/ 977108 h 2262525"/>
              <a:gd name="connsiteX11" fmla="*/ 252889 w 4418272"/>
              <a:gd name="connsiteY11" fmla="*/ 723253 h 2262525"/>
              <a:gd name="connsiteX12" fmla="*/ 542873 w 4418272"/>
              <a:gd name="connsiteY12" fmla="*/ 733960 h 2262525"/>
              <a:gd name="connsiteX13" fmla="*/ 541241 w 4418272"/>
              <a:gd name="connsiteY13" fmla="*/ 707572 h 2262525"/>
              <a:gd name="connsiteX14" fmla="*/ 560387 w 4418272"/>
              <a:gd name="connsiteY14" fmla="*/ 527050 h 2262525"/>
              <a:gd name="connsiteX15" fmla="*/ 741772 w 4418272"/>
              <a:gd name="connsiteY15" fmla="*/ 149382 h 2262525"/>
              <a:gd name="connsiteX16" fmla="*/ 2074862 w 4418272"/>
              <a:gd name="connsiteY16" fmla="*/ 0 h 2262525"/>
              <a:gd name="connsiteX0" fmla="*/ 2074862 w 4418272"/>
              <a:gd name="connsiteY0" fmla="*/ 0 h 2262525"/>
              <a:gd name="connsiteX1" fmla="*/ 4418272 w 4418272"/>
              <a:gd name="connsiteY1" fmla="*/ 76357 h 2262525"/>
              <a:gd name="connsiteX2" fmla="*/ 4418272 w 4418272"/>
              <a:gd name="connsiteY2" fmla="*/ 1308669 h 2262525"/>
              <a:gd name="connsiteX3" fmla="*/ 2586037 w 4418272"/>
              <a:gd name="connsiteY3" fmla="*/ 936626 h 2262525"/>
              <a:gd name="connsiteX4" fmla="*/ 1572281 w 4418272"/>
              <a:gd name="connsiteY4" fmla="*/ 1308669 h 2262525"/>
              <a:gd name="connsiteX5" fmla="*/ 1814259 w 4418272"/>
              <a:gd name="connsiteY5" fmla="*/ 1946763 h 2262525"/>
              <a:gd name="connsiteX6" fmla="*/ 981601 w 4418272"/>
              <a:gd name="connsiteY6" fmla="*/ 2262525 h 2262525"/>
              <a:gd name="connsiteX7" fmla="*/ 635654 w 4418272"/>
              <a:gd name="connsiteY7" fmla="*/ 1350267 h 2262525"/>
              <a:gd name="connsiteX8" fmla="*/ 529339 w 4418272"/>
              <a:gd name="connsiteY8" fmla="*/ 1369708 h 2262525"/>
              <a:gd name="connsiteX9" fmla="*/ 148114 w 4418272"/>
              <a:gd name="connsiteY9" fmla="*/ 1369708 h 2262525"/>
              <a:gd name="connsiteX10" fmla="*/ 0 w 4418272"/>
              <a:gd name="connsiteY10" fmla="*/ 1019970 h 2262525"/>
              <a:gd name="connsiteX11" fmla="*/ 228599 w 4418272"/>
              <a:gd name="connsiteY11" fmla="*/ 977108 h 2262525"/>
              <a:gd name="connsiteX12" fmla="*/ 252889 w 4418272"/>
              <a:gd name="connsiteY12" fmla="*/ 723253 h 2262525"/>
              <a:gd name="connsiteX13" fmla="*/ 542873 w 4418272"/>
              <a:gd name="connsiteY13" fmla="*/ 733960 h 2262525"/>
              <a:gd name="connsiteX14" fmla="*/ 541241 w 4418272"/>
              <a:gd name="connsiteY14" fmla="*/ 707572 h 2262525"/>
              <a:gd name="connsiteX15" fmla="*/ 560387 w 4418272"/>
              <a:gd name="connsiteY15" fmla="*/ 527050 h 2262525"/>
              <a:gd name="connsiteX16" fmla="*/ 741772 w 4418272"/>
              <a:gd name="connsiteY16" fmla="*/ 149382 h 2262525"/>
              <a:gd name="connsiteX17" fmla="*/ 2074862 w 4418272"/>
              <a:gd name="connsiteY17" fmla="*/ 0 h 2262525"/>
              <a:gd name="connsiteX0" fmla="*/ 2074862 w 4418272"/>
              <a:gd name="connsiteY0" fmla="*/ 0 h 2262525"/>
              <a:gd name="connsiteX1" fmla="*/ 4418272 w 4418272"/>
              <a:gd name="connsiteY1" fmla="*/ 76357 h 2262525"/>
              <a:gd name="connsiteX2" fmla="*/ 4418272 w 4418272"/>
              <a:gd name="connsiteY2" fmla="*/ 1308669 h 2262525"/>
              <a:gd name="connsiteX3" fmla="*/ 2586037 w 4418272"/>
              <a:gd name="connsiteY3" fmla="*/ 936626 h 2262525"/>
              <a:gd name="connsiteX4" fmla="*/ 1615143 w 4418272"/>
              <a:gd name="connsiteY4" fmla="*/ 1070544 h 2262525"/>
              <a:gd name="connsiteX5" fmla="*/ 1814259 w 4418272"/>
              <a:gd name="connsiteY5" fmla="*/ 1946763 h 2262525"/>
              <a:gd name="connsiteX6" fmla="*/ 981601 w 4418272"/>
              <a:gd name="connsiteY6" fmla="*/ 2262525 h 2262525"/>
              <a:gd name="connsiteX7" fmla="*/ 635654 w 4418272"/>
              <a:gd name="connsiteY7" fmla="*/ 1350267 h 2262525"/>
              <a:gd name="connsiteX8" fmla="*/ 529339 w 4418272"/>
              <a:gd name="connsiteY8" fmla="*/ 1369708 h 2262525"/>
              <a:gd name="connsiteX9" fmla="*/ 148114 w 4418272"/>
              <a:gd name="connsiteY9" fmla="*/ 1369708 h 2262525"/>
              <a:gd name="connsiteX10" fmla="*/ 0 w 4418272"/>
              <a:gd name="connsiteY10" fmla="*/ 1019970 h 2262525"/>
              <a:gd name="connsiteX11" fmla="*/ 228599 w 4418272"/>
              <a:gd name="connsiteY11" fmla="*/ 977108 h 2262525"/>
              <a:gd name="connsiteX12" fmla="*/ 252889 w 4418272"/>
              <a:gd name="connsiteY12" fmla="*/ 723253 h 2262525"/>
              <a:gd name="connsiteX13" fmla="*/ 542873 w 4418272"/>
              <a:gd name="connsiteY13" fmla="*/ 733960 h 2262525"/>
              <a:gd name="connsiteX14" fmla="*/ 541241 w 4418272"/>
              <a:gd name="connsiteY14" fmla="*/ 707572 h 2262525"/>
              <a:gd name="connsiteX15" fmla="*/ 560387 w 4418272"/>
              <a:gd name="connsiteY15" fmla="*/ 527050 h 2262525"/>
              <a:gd name="connsiteX16" fmla="*/ 741772 w 4418272"/>
              <a:gd name="connsiteY16" fmla="*/ 149382 h 2262525"/>
              <a:gd name="connsiteX17" fmla="*/ 2074862 w 4418272"/>
              <a:gd name="connsiteY17" fmla="*/ 0 h 2262525"/>
              <a:gd name="connsiteX0" fmla="*/ 2074862 w 4418272"/>
              <a:gd name="connsiteY0" fmla="*/ 0 h 2262525"/>
              <a:gd name="connsiteX1" fmla="*/ 4418272 w 4418272"/>
              <a:gd name="connsiteY1" fmla="*/ 76357 h 2262525"/>
              <a:gd name="connsiteX2" fmla="*/ 4399222 w 4418272"/>
              <a:gd name="connsiteY2" fmla="*/ 961006 h 2262525"/>
              <a:gd name="connsiteX3" fmla="*/ 2586037 w 4418272"/>
              <a:gd name="connsiteY3" fmla="*/ 936626 h 2262525"/>
              <a:gd name="connsiteX4" fmla="*/ 1615143 w 4418272"/>
              <a:gd name="connsiteY4" fmla="*/ 1070544 h 2262525"/>
              <a:gd name="connsiteX5" fmla="*/ 1814259 w 4418272"/>
              <a:gd name="connsiteY5" fmla="*/ 1946763 h 2262525"/>
              <a:gd name="connsiteX6" fmla="*/ 981601 w 4418272"/>
              <a:gd name="connsiteY6" fmla="*/ 2262525 h 2262525"/>
              <a:gd name="connsiteX7" fmla="*/ 635654 w 4418272"/>
              <a:gd name="connsiteY7" fmla="*/ 1350267 h 2262525"/>
              <a:gd name="connsiteX8" fmla="*/ 529339 w 4418272"/>
              <a:gd name="connsiteY8" fmla="*/ 1369708 h 2262525"/>
              <a:gd name="connsiteX9" fmla="*/ 148114 w 4418272"/>
              <a:gd name="connsiteY9" fmla="*/ 1369708 h 2262525"/>
              <a:gd name="connsiteX10" fmla="*/ 0 w 4418272"/>
              <a:gd name="connsiteY10" fmla="*/ 1019970 h 2262525"/>
              <a:gd name="connsiteX11" fmla="*/ 228599 w 4418272"/>
              <a:gd name="connsiteY11" fmla="*/ 977108 h 2262525"/>
              <a:gd name="connsiteX12" fmla="*/ 252889 w 4418272"/>
              <a:gd name="connsiteY12" fmla="*/ 723253 h 2262525"/>
              <a:gd name="connsiteX13" fmla="*/ 542873 w 4418272"/>
              <a:gd name="connsiteY13" fmla="*/ 733960 h 2262525"/>
              <a:gd name="connsiteX14" fmla="*/ 541241 w 4418272"/>
              <a:gd name="connsiteY14" fmla="*/ 707572 h 2262525"/>
              <a:gd name="connsiteX15" fmla="*/ 560387 w 4418272"/>
              <a:gd name="connsiteY15" fmla="*/ 527050 h 2262525"/>
              <a:gd name="connsiteX16" fmla="*/ 741772 w 4418272"/>
              <a:gd name="connsiteY16" fmla="*/ 149382 h 2262525"/>
              <a:gd name="connsiteX17" fmla="*/ 2074862 w 4418272"/>
              <a:gd name="connsiteY17" fmla="*/ 0 h 2262525"/>
              <a:gd name="connsiteX0" fmla="*/ 2074862 w 4418272"/>
              <a:gd name="connsiteY0" fmla="*/ 0 h 2262525"/>
              <a:gd name="connsiteX1" fmla="*/ 4418272 w 4418272"/>
              <a:gd name="connsiteY1" fmla="*/ 76357 h 2262525"/>
              <a:gd name="connsiteX2" fmla="*/ 4413510 w 4418272"/>
              <a:gd name="connsiteY2" fmla="*/ 1575368 h 2262525"/>
              <a:gd name="connsiteX3" fmla="*/ 2586037 w 4418272"/>
              <a:gd name="connsiteY3" fmla="*/ 936626 h 2262525"/>
              <a:gd name="connsiteX4" fmla="*/ 1615143 w 4418272"/>
              <a:gd name="connsiteY4" fmla="*/ 1070544 h 2262525"/>
              <a:gd name="connsiteX5" fmla="*/ 1814259 w 4418272"/>
              <a:gd name="connsiteY5" fmla="*/ 1946763 h 2262525"/>
              <a:gd name="connsiteX6" fmla="*/ 981601 w 4418272"/>
              <a:gd name="connsiteY6" fmla="*/ 2262525 h 2262525"/>
              <a:gd name="connsiteX7" fmla="*/ 635654 w 4418272"/>
              <a:gd name="connsiteY7" fmla="*/ 1350267 h 2262525"/>
              <a:gd name="connsiteX8" fmla="*/ 529339 w 4418272"/>
              <a:gd name="connsiteY8" fmla="*/ 1369708 h 2262525"/>
              <a:gd name="connsiteX9" fmla="*/ 148114 w 4418272"/>
              <a:gd name="connsiteY9" fmla="*/ 1369708 h 2262525"/>
              <a:gd name="connsiteX10" fmla="*/ 0 w 4418272"/>
              <a:gd name="connsiteY10" fmla="*/ 1019970 h 2262525"/>
              <a:gd name="connsiteX11" fmla="*/ 228599 w 4418272"/>
              <a:gd name="connsiteY11" fmla="*/ 977108 h 2262525"/>
              <a:gd name="connsiteX12" fmla="*/ 252889 w 4418272"/>
              <a:gd name="connsiteY12" fmla="*/ 723253 h 2262525"/>
              <a:gd name="connsiteX13" fmla="*/ 542873 w 4418272"/>
              <a:gd name="connsiteY13" fmla="*/ 733960 h 2262525"/>
              <a:gd name="connsiteX14" fmla="*/ 541241 w 4418272"/>
              <a:gd name="connsiteY14" fmla="*/ 707572 h 2262525"/>
              <a:gd name="connsiteX15" fmla="*/ 560387 w 4418272"/>
              <a:gd name="connsiteY15" fmla="*/ 527050 h 2262525"/>
              <a:gd name="connsiteX16" fmla="*/ 741772 w 4418272"/>
              <a:gd name="connsiteY16" fmla="*/ 149382 h 2262525"/>
              <a:gd name="connsiteX17" fmla="*/ 2074862 w 4418272"/>
              <a:gd name="connsiteY17" fmla="*/ 0 h 2262525"/>
              <a:gd name="connsiteX0" fmla="*/ 2074862 w 4418272"/>
              <a:gd name="connsiteY0" fmla="*/ 0 h 2262525"/>
              <a:gd name="connsiteX1" fmla="*/ 4418272 w 4418272"/>
              <a:gd name="connsiteY1" fmla="*/ 76357 h 2262525"/>
              <a:gd name="connsiteX2" fmla="*/ 4413510 w 4418272"/>
              <a:gd name="connsiteY2" fmla="*/ 1575368 h 2262525"/>
              <a:gd name="connsiteX3" fmla="*/ 3609975 w 4418272"/>
              <a:gd name="connsiteY3" fmla="*/ 1598614 h 2262525"/>
              <a:gd name="connsiteX4" fmla="*/ 2586037 w 4418272"/>
              <a:gd name="connsiteY4" fmla="*/ 936626 h 2262525"/>
              <a:gd name="connsiteX5" fmla="*/ 1615143 w 4418272"/>
              <a:gd name="connsiteY5" fmla="*/ 1070544 h 2262525"/>
              <a:gd name="connsiteX6" fmla="*/ 1814259 w 4418272"/>
              <a:gd name="connsiteY6" fmla="*/ 1946763 h 2262525"/>
              <a:gd name="connsiteX7" fmla="*/ 981601 w 4418272"/>
              <a:gd name="connsiteY7" fmla="*/ 2262525 h 2262525"/>
              <a:gd name="connsiteX8" fmla="*/ 635654 w 4418272"/>
              <a:gd name="connsiteY8" fmla="*/ 1350267 h 2262525"/>
              <a:gd name="connsiteX9" fmla="*/ 529339 w 4418272"/>
              <a:gd name="connsiteY9" fmla="*/ 1369708 h 2262525"/>
              <a:gd name="connsiteX10" fmla="*/ 148114 w 4418272"/>
              <a:gd name="connsiteY10" fmla="*/ 1369708 h 2262525"/>
              <a:gd name="connsiteX11" fmla="*/ 0 w 4418272"/>
              <a:gd name="connsiteY11" fmla="*/ 1019970 h 2262525"/>
              <a:gd name="connsiteX12" fmla="*/ 228599 w 4418272"/>
              <a:gd name="connsiteY12" fmla="*/ 977108 h 2262525"/>
              <a:gd name="connsiteX13" fmla="*/ 252889 w 4418272"/>
              <a:gd name="connsiteY13" fmla="*/ 723253 h 2262525"/>
              <a:gd name="connsiteX14" fmla="*/ 542873 w 4418272"/>
              <a:gd name="connsiteY14" fmla="*/ 733960 h 2262525"/>
              <a:gd name="connsiteX15" fmla="*/ 541241 w 4418272"/>
              <a:gd name="connsiteY15" fmla="*/ 707572 h 2262525"/>
              <a:gd name="connsiteX16" fmla="*/ 560387 w 4418272"/>
              <a:gd name="connsiteY16" fmla="*/ 527050 h 2262525"/>
              <a:gd name="connsiteX17" fmla="*/ 741772 w 4418272"/>
              <a:gd name="connsiteY17" fmla="*/ 149382 h 2262525"/>
              <a:gd name="connsiteX18" fmla="*/ 2074862 w 4418272"/>
              <a:gd name="connsiteY18" fmla="*/ 0 h 2262525"/>
              <a:gd name="connsiteX0" fmla="*/ 2074862 w 4418272"/>
              <a:gd name="connsiteY0" fmla="*/ 0 h 2262525"/>
              <a:gd name="connsiteX1" fmla="*/ 4418272 w 4418272"/>
              <a:gd name="connsiteY1" fmla="*/ 76357 h 2262525"/>
              <a:gd name="connsiteX2" fmla="*/ 4413510 w 4418272"/>
              <a:gd name="connsiteY2" fmla="*/ 1575368 h 2262525"/>
              <a:gd name="connsiteX3" fmla="*/ 3609975 w 4418272"/>
              <a:gd name="connsiteY3" fmla="*/ 1598614 h 2262525"/>
              <a:gd name="connsiteX4" fmla="*/ 2676524 w 4418272"/>
              <a:gd name="connsiteY4" fmla="*/ 950913 h 2262525"/>
              <a:gd name="connsiteX5" fmla="*/ 1615143 w 4418272"/>
              <a:gd name="connsiteY5" fmla="*/ 1070544 h 2262525"/>
              <a:gd name="connsiteX6" fmla="*/ 1814259 w 4418272"/>
              <a:gd name="connsiteY6" fmla="*/ 1946763 h 2262525"/>
              <a:gd name="connsiteX7" fmla="*/ 981601 w 4418272"/>
              <a:gd name="connsiteY7" fmla="*/ 2262525 h 2262525"/>
              <a:gd name="connsiteX8" fmla="*/ 635654 w 4418272"/>
              <a:gd name="connsiteY8" fmla="*/ 1350267 h 2262525"/>
              <a:gd name="connsiteX9" fmla="*/ 529339 w 4418272"/>
              <a:gd name="connsiteY9" fmla="*/ 1369708 h 2262525"/>
              <a:gd name="connsiteX10" fmla="*/ 148114 w 4418272"/>
              <a:gd name="connsiteY10" fmla="*/ 1369708 h 2262525"/>
              <a:gd name="connsiteX11" fmla="*/ 0 w 4418272"/>
              <a:gd name="connsiteY11" fmla="*/ 1019970 h 2262525"/>
              <a:gd name="connsiteX12" fmla="*/ 228599 w 4418272"/>
              <a:gd name="connsiteY12" fmla="*/ 977108 h 2262525"/>
              <a:gd name="connsiteX13" fmla="*/ 252889 w 4418272"/>
              <a:gd name="connsiteY13" fmla="*/ 723253 h 2262525"/>
              <a:gd name="connsiteX14" fmla="*/ 542873 w 4418272"/>
              <a:gd name="connsiteY14" fmla="*/ 733960 h 2262525"/>
              <a:gd name="connsiteX15" fmla="*/ 541241 w 4418272"/>
              <a:gd name="connsiteY15" fmla="*/ 707572 h 2262525"/>
              <a:gd name="connsiteX16" fmla="*/ 560387 w 4418272"/>
              <a:gd name="connsiteY16" fmla="*/ 527050 h 2262525"/>
              <a:gd name="connsiteX17" fmla="*/ 741772 w 4418272"/>
              <a:gd name="connsiteY17" fmla="*/ 149382 h 2262525"/>
              <a:gd name="connsiteX18" fmla="*/ 2074862 w 4418272"/>
              <a:gd name="connsiteY18" fmla="*/ 0 h 2262525"/>
              <a:gd name="connsiteX0" fmla="*/ 2074862 w 4418272"/>
              <a:gd name="connsiteY0" fmla="*/ 0 h 2262525"/>
              <a:gd name="connsiteX1" fmla="*/ 4418272 w 4418272"/>
              <a:gd name="connsiteY1" fmla="*/ 76357 h 2262525"/>
              <a:gd name="connsiteX2" fmla="*/ 4413510 w 4418272"/>
              <a:gd name="connsiteY2" fmla="*/ 1575368 h 2262525"/>
              <a:gd name="connsiteX3" fmla="*/ 3609975 w 4418272"/>
              <a:gd name="connsiteY3" fmla="*/ 1598614 h 2262525"/>
              <a:gd name="connsiteX4" fmla="*/ 3371850 w 4418272"/>
              <a:gd name="connsiteY4" fmla="*/ 965201 h 2262525"/>
              <a:gd name="connsiteX5" fmla="*/ 2676524 w 4418272"/>
              <a:gd name="connsiteY5" fmla="*/ 950913 h 2262525"/>
              <a:gd name="connsiteX6" fmla="*/ 1615143 w 4418272"/>
              <a:gd name="connsiteY6" fmla="*/ 1070544 h 2262525"/>
              <a:gd name="connsiteX7" fmla="*/ 1814259 w 4418272"/>
              <a:gd name="connsiteY7" fmla="*/ 1946763 h 2262525"/>
              <a:gd name="connsiteX8" fmla="*/ 981601 w 4418272"/>
              <a:gd name="connsiteY8" fmla="*/ 2262525 h 2262525"/>
              <a:gd name="connsiteX9" fmla="*/ 635654 w 4418272"/>
              <a:gd name="connsiteY9" fmla="*/ 1350267 h 2262525"/>
              <a:gd name="connsiteX10" fmla="*/ 529339 w 4418272"/>
              <a:gd name="connsiteY10" fmla="*/ 1369708 h 2262525"/>
              <a:gd name="connsiteX11" fmla="*/ 148114 w 4418272"/>
              <a:gd name="connsiteY11" fmla="*/ 1369708 h 2262525"/>
              <a:gd name="connsiteX12" fmla="*/ 0 w 4418272"/>
              <a:gd name="connsiteY12" fmla="*/ 1019970 h 2262525"/>
              <a:gd name="connsiteX13" fmla="*/ 228599 w 4418272"/>
              <a:gd name="connsiteY13" fmla="*/ 977108 h 2262525"/>
              <a:gd name="connsiteX14" fmla="*/ 252889 w 4418272"/>
              <a:gd name="connsiteY14" fmla="*/ 723253 h 2262525"/>
              <a:gd name="connsiteX15" fmla="*/ 542873 w 4418272"/>
              <a:gd name="connsiteY15" fmla="*/ 733960 h 2262525"/>
              <a:gd name="connsiteX16" fmla="*/ 541241 w 4418272"/>
              <a:gd name="connsiteY16" fmla="*/ 707572 h 2262525"/>
              <a:gd name="connsiteX17" fmla="*/ 560387 w 4418272"/>
              <a:gd name="connsiteY17" fmla="*/ 527050 h 2262525"/>
              <a:gd name="connsiteX18" fmla="*/ 741772 w 4418272"/>
              <a:gd name="connsiteY18" fmla="*/ 149382 h 2262525"/>
              <a:gd name="connsiteX19" fmla="*/ 2074862 w 4418272"/>
              <a:gd name="connsiteY19" fmla="*/ 0 h 2262525"/>
              <a:gd name="connsiteX0" fmla="*/ 2074862 w 4418272"/>
              <a:gd name="connsiteY0" fmla="*/ 0 h 2262525"/>
              <a:gd name="connsiteX1" fmla="*/ 4418272 w 4418272"/>
              <a:gd name="connsiteY1" fmla="*/ 76357 h 2262525"/>
              <a:gd name="connsiteX2" fmla="*/ 4413510 w 4418272"/>
              <a:gd name="connsiteY2" fmla="*/ 1575368 h 2262525"/>
              <a:gd name="connsiteX3" fmla="*/ 3609975 w 4418272"/>
              <a:gd name="connsiteY3" fmla="*/ 1598614 h 2262525"/>
              <a:gd name="connsiteX4" fmla="*/ 3371850 w 4418272"/>
              <a:gd name="connsiteY4" fmla="*/ 965201 h 2262525"/>
              <a:gd name="connsiteX5" fmla="*/ 2538412 w 4418272"/>
              <a:gd name="connsiteY5" fmla="*/ 893763 h 2262525"/>
              <a:gd name="connsiteX6" fmla="*/ 1615143 w 4418272"/>
              <a:gd name="connsiteY6" fmla="*/ 1070544 h 2262525"/>
              <a:gd name="connsiteX7" fmla="*/ 1814259 w 4418272"/>
              <a:gd name="connsiteY7" fmla="*/ 1946763 h 2262525"/>
              <a:gd name="connsiteX8" fmla="*/ 981601 w 4418272"/>
              <a:gd name="connsiteY8" fmla="*/ 2262525 h 2262525"/>
              <a:gd name="connsiteX9" fmla="*/ 635654 w 4418272"/>
              <a:gd name="connsiteY9" fmla="*/ 1350267 h 2262525"/>
              <a:gd name="connsiteX10" fmla="*/ 529339 w 4418272"/>
              <a:gd name="connsiteY10" fmla="*/ 1369708 h 2262525"/>
              <a:gd name="connsiteX11" fmla="*/ 148114 w 4418272"/>
              <a:gd name="connsiteY11" fmla="*/ 1369708 h 2262525"/>
              <a:gd name="connsiteX12" fmla="*/ 0 w 4418272"/>
              <a:gd name="connsiteY12" fmla="*/ 1019970 h 2262525"/>
              <a:gd name="connsiteX13" fmla="*/ 228599 w 4418272"/>
              <a:gd name="connsiteY13" fmla="*/ 977108 h 2262525"/>
              <a:gd name="connsiteX14" fmla="*/ 252889 w 4418272"/>
              <a:gd name="connsiteY14" fmla="*/ 723253 h 2262525"/>
              <a:gd name="connsiteX15" fmla="*/ 542873 w 4418272"/>
              <a:gd name="connsiteY15" fmla="*/ 733960 h 2262525"/>
              <a:gd name="connsiteX16" fmla="*/ 541241 w 4418272"/>
              <a:gd name="connsiteY16" fmla="*/ 707572 h 2262525"/>
              <a:gd name="connsiteX17" fmla="*/ 560387 w 4418272"/>
              <a:gd name="connsiteY17" fmla="*/ 527050 h 2262525"/>
              <a:gd name="connsiteX18" fmla="*/ 741772 w 4418272"/>
              <a:gd name="connsiteY18" fmla="*/ 149382 h 2262525"/>
              <a:gd name="connsiteX19" fmla="*/ 2074862 w 4418272"/>
              <a:gd name="connsiteY19" fmla="*/ 0 h 22625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4418272" h="2262525">
                <a:moveTo>
                  <a:pt x="2074862" y="0"/>
                </a:moveTo>
                <a:lnTo>
                  <a:pt x="4418272" y="76357"/>
                </a:lnTo>
                <a:cubicBezTo>
                  <a:pt x="4416685" y="576027"/>
                  <a:pt x="4415097" y="1075698"/>
                  <a:pt x="4413510" y="1575368"/>
                </a:cubicBezTo>
                <a:cubicBezTo>
                  <a:pt x="4294669" y="1787009"/>
                  <a:pt x="3914554" y="1705071"/>
                  <a:pt x="3609975" y="1598614"/>
                </a:cubicBezTo>
                <a:cubicBezTo>
                  <a:pt x="3399059" y="1540576"/>
                  <a:pt x="3527425" y="1073151"/>
                  <a:pt x="3371850" y="965201"/>
                </a:cubicBezTo>
                <a:cubicBezTo>
                  <a:pt x="3216275" y="857251"/>
                  <a:pt x="2793890" y="919862"/>
                  <a:pt x="2538412" y="893763"/>
                </a:cubicBezTo>
                <a:lnTo>
                  <a:pt x="1615143" y="1070544"/>
                </a:lnTo>
                <a:lnTo>
                  <a:pt x="1814259" y="1946763"/>
                </a:lnTo>
                <a:lnTo>
                  <a:pt x="981601" y="2262525"/>
                </a:lnTo>
                <a:lnTo>
                  <a:pt x="635654" y="1350267"/>
                </a:lnTo>
                <a:lnTo>
                  <a:pt x="529339" y="1369708"/>
                </a:lnTo>
                <a:cubicBezTo>
                  <a:pt x="385000" y="1393521"/>
                  <a:pt x="249293" y="1405427"/>
                  <a:pt x="148114" y="1369708"/>
                </a:cubicBezTo>
                <a:cubicBezTo>
                  <a:pt x="147161" y="1257098"/>
                  <a:pt x="953" y="1132580"/>
                  <a:pt x="0" y="1019970"/>
                </a:cubicBezTo>
                <a:cubicBezTo>
                  <a:pt x="38100" y="977108"/>
                  <a:pt x="190499" y="1019970"/>
                  <a:pt x="228599" y="977108"/>
                </a:cubicBezTo>
                <a:lnTo>
                  <a:pt x="252889" y="723253"/>
                </a:lnTo>
                <a:lnTo>
                  <a:pt x="542873" y="733960"/>
                </a:lnTo>
                <a:lnTo>
                  <a:pt x="541241" y="707572"/>
                </a:lnTo>
                <a:cubicBezTo>
                  <a:pt x="540479" y="640784"/>
                  <a:pt x="545076" y="578956"/>
                  <a:pt x="560387" y="527050"/>
                </a:cubicBezTo>
                <a:lnTo>
                  <a:pt x="741772" y="149382"/>
                </a:lnTo>
                <a:cubicBezTo>
                  <a:pt x="1212594" y="140863"/>
                  <a:pt x="1604040" y="8519"/>
                  <a:pt x="2074862" y="0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  <a:alpha val="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 eaLnBrk="1" fontAlgn="auto" hangingPunct="1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>
              <a:solidFill>
                <a:srgbClr val="FFFFFF"/>
              </a:solidFill>
            </a:endParaRPr>
          </a:p>
        </p:txBody>
      </p:sp>
      <p:sp>
        <p:nvSpPr>
          <p:cNvPr id="192" name="Link_North_West_Europe">
            <a:extLst>
              <a:ext uri="{FF2B5EF4-FFF2-40B4-BE49-F238E27FC236}">
                <a16:creationId xmlns:a16="http://schemas.microsoft.com/office/drawing/2014/main" id="{67940088-2268-4B3A-BC7D-C7859BF6540A}"/>
              </a:ext>
            </a:extLst>
          </p:cNvPr>
          <p:cNvSpPr/>
          <p:nvPr userDrawn="1"/>
        </p:nvSpPr>
        <p:spPr bwMode="gray">
          <a:xfrm>
            <a:off x="4992688" y="1490663"/>
            <a:ext cx="1409700" cy="1055687"/>
          </a:xfrm>
          <a:custGeom>
            <a:avLst/>
            <a:gdLst>
              <a:gd name="connsiteX0" fmla="*/ 0 w 1165367"/>
              <a:gd name="connsiteY0" fmla="*/ 0 h 860155"/>
              <a:gd name="connsiteX1" fmla="*/ 1165367 w 1165367"/>
              <a:gd name="connsiteY1" fmla="*/ 0 h 860155"/>
              <a:gd name="connsiteX2" fmla="*/ 1165367 w 1165367"/>
              <a:gd name="connsiteY2" fmla="*/ 860155 h 860155"/>
              <a:gd name="connsiteX3" fmla="*/ 0 w 1165367"/>
              <a:gd name="connsiteY3" fmla="*/ 860155 h 860155"/>
              <a:gd name="connsiteX4" fmla="*/ 0 w 1165367"/>
              <a:gd name="connsiteY4" fmla="*/ 0 h 860155"/>
              <a:gd name="connsiteX0" fmla="*/ 0 w 1165367"/>
              <a:gd name="connsiteY0" fmla="*/ 0 h 1012555"/>
              <a:gd name="connsiteX1" fmla="*/ 1165367 w 1165367"/>
              <a:gd name="connsiteY1" fmla="*/ 0 h 1012555"/>
              <a:gd name="connsiteX2" fmla="*/ 1165367 w 1165367"/>
              <a:gd name="connsiteY2" fmla="*/ 860155 h 1012555"/>
              <a:gd name="connsiteX3" fmla="*/ 64294 w 1165367"/>
              <a:gd name="connsiteY3" fmla="*/ 1012555 h 1012555"/>
              <a:gd name="connsiteX4" fmla="*/ 0 w 1165367"/>
              <a:gd name="connsiteY4" fmla="*/ 0 h 1012555"/>
              <a:gd name="connsiteX0" fmla="*/ 0 w 1389204"/>
              <a:gd name="connsiteY0" fmla="*/ 376238 h 1012555"/>
              <a:gd name="connsiteX1" fmla="*/ 1389204 w 1389204"/>
              <a:gd name="connsiteY1" fmla="*/ 0 h 1012555"/>
              <a:gd name="connsiteX2" fmla="*/ 1389204 w 1389204"/>
              <a:gd name="connsiteY2" fmla="*/ 860155 h 1012555"/>
              <a:gd name="connsiteX3" fmla="*/ 288131 w 1389204"/>
              <a:gd name="connsiteY3" fmla="*/ 1012555 h 1012555"/>
              <a:gd name="connsiteX4" fmla="*/ 0 w 1389204"/>
              <a:gd name="connsiteY4" fmla="*/ 376238 h 1012555"/>
              <a:gd name="connsiteX0" fmla="*/ 0 w 1389204"/>
              <a:gd name="connsiteY0" fmla="*/ 376238 h 1012555"/>
              <a:gd name="connsiteX1" fmla="*/ 590938 w 1389204"/>
              <a:gd name="connsiteY1" fmla="*/ 268216 h 1012555"/>
              <a:gd name="connsiteX2" fmla="*/ 1389204 w 1389204"/>
              <a:gd name="connsiteY2" fmla="*/ 0 h 1012555"/>
              <a:gd name="connsiteX3" fmla="*/ 1389204 w 1389204"/>
              <a:gd name="connsiteY3" fmla="*/ 860155 h 1012555"/>
              <a:gd name="connsiteX4" fmla="*/ 288131 w 1389204"/>
              <a:gd name="connsiteY4" fmla="*/ 1012555 h 1012555"/>
              <a:gd name="connsiteX5" fmla="*/ 0 w 1389204"/>
              <a:gd name="connsiteY5" fmla="*/ 376238 h 1012555"/>
              <a:gd name="connsiteX0" fmla="*/ 0 w 1389204"/>
              <a:gd name="connsiteY0" fmla="*/ 403297 h 1039614"/>
              <a:gd name="connsiteX1" fmla="*/ 590938 w 1389204"/>
              <a:gd name="connsiteY1" fmla="*/ 295275 h 1039614"/>
              <a:gd name="connsiteX2" fmla="*/ 888595 w 1389204"/>
              <a:gd name="connsiteY2" fmla="*/ 0 h 1039614"/>
              <a:gd name="connsiteX3" fmla="*/ 1389204 w 1389204"/>
              <a:gd name="connsiteY3" fmla="*/ 27059 h 1039614"/>
              <a:gd name="connsiteX4" fmla="*/ 1389204 w 1389204"/>
              <a:gd name="connsiteY4" fmla="*/ 887214 h 1039614"/>
              <a:gd name="connsiteX5" fmla="*/ 288131 w 1389204"/>
              <a:gd name="connsiteY5" fmla="*/ 1039614 h 1039614"/>
              <a:gd name="connsiteX6" fmla="*/ 0 w 1389204"/>
              <a:gd name="connsiteY6" fmla="*/ 403297 h 1039614"/>
              <a:gd name="connsiteX0" fmla="*/ 0 w 1389204"/>
              <a:gd name="connsiteY0" fmla="*/ 403297 h 1039614"/>
              <a:gd name="connsiteX1" fmla="*/ 590938 w 1389204"/>
              <a:gd name="connsiteY1" fmla="*/ 295275 h 1039614"/>
              <a:gd name="connsiteX2" fmla="*/ 888595 w 1389204"/>
              <a:gd name="connsiteY2" fmla="*/ 0 h 1039614"/>
              <a:gd name="connsiteX3" fmla="*/ 1348723 w 1389204"/>
              <a:gd name="connsiteY3" fmla="*/ 10390 h 1039614"/>
              <a:gd name="connsiteX4" fmla="*/ 1389204 w 1389204"/>
              <a:gd name="connsiteY4" fmla="*/ 887214 h 1039614"/>
              <a:gd name="connsiteX5" fmla="*/ 288131 w 1389204"/>
              <a:gd name="connsiteY5" fmla="*/ 1039614 h 1039614"/>
              <a:gd name="connsiteX6" fmla="*/ 0 w 1389204"/>
              <a:gd name="connsiteY6" fmla="*/ 403297 h 1039614"/>
              <a:gd name="connsiteX0" fmla="*/ 0 w 1410088"/>
              <a:gd name="connsiteY0" fmla="*/ 403297 h 1039614"/>
              <a:gd name="connsiteX1" fmla="*/ 590938 w 1410088"/>
              <a:gd name="connsiteY1" fmla="*/ 295275 h 1039614"/>
              <a:gd name="connsiteX2" fmla="*/ 888595 w 1410088"/>
              <a:gd name="connsiteY2" fmla="*/ 0 h 1039614"/>
              <a:gd name="connsiteX3" fmla="*/ 1348723 w 1410088"/>
              <a:gd name="connsiteY3" fmla="*/ 10390 h 1039614"/>
              <a:gd name="connsiteX4" fmla="*/ 1410088 w 1410088"/>
              <a:gd name="connsiteY4" fmla="*/ 311943 h 1039614"/>
              <a:gd name="connsiteX5" fmla="*/ 1389204 w 1410088"/>
              <a:gd name="connsiteY5" fmla="*/ 887214 h 1039614"/>
              <a:gd name="connsiteX6" fmla="*/ 288131 w 1410088"/>
              <a:gd name="connsiteY6" fmla="*/ 1039614 h 1039614"/>
              <a:gd name="connsiteX7" fmla="*/ 0 w 1410088"/>
              <a:gd name="connsiteY7" fmla="*/ 403297 h 1039614"/>
              <a:gd name="connsiteX0" fmla="*/ 0 w 1410088"/>
              <a:gd name="connsiteY0" fmla="*/ 403297 h 1056283"/>
              <a:gd name="connsiteX1" fmla="*/ 590938 w 1410088"/>
              <a:gd name="connsiteY1" fmla="*/ 295275 h 1056283"/>
              <a:gd name="connsiteX2" fmla="*/ 888595 w 1410088"/>
              <a:gd name="connsiteY2" fmla="*/ 0 h 1056283"/>
              <a:gd name="connsiteX3" fmla="*/ 1348723 w 1410088"/>
              <a:gd name="connsiteY3" fmla="*/ 10390 h 1056283"/>
              <a:gd name="connsiteX4" fmla="*/ 1410088 w 1410088"/>
              <a:gd name="connsiteY4" fmla="*/ 311943 h 1056283"/>
              <a:gd name="connsiteX5" fmla="*/ 1389204 w 1410088"/>
              <a:gd name="connsiteY5" fmla="*/ 887214 h 1056283"/>
              <a:gd name="connsiteX6" fmla="*/ 309562 w 1410088"/>
              <a:gd name="connsiteY6" fmla="*/ 1056283 h 1056283"/>
              <a:gd name="connsiteX7" fmla="*/ 0 w 1410088"/>
              <a:gd name="connsiteY7" fmla="*/ 403297 h 1056283"/>
              <a:gd name="connsiteX0" fmla="*/ 0 w 1410088"/>
              <a:gd name="connsiteY0" fmla="*/ 403297 h 1056283"/>
              <a:gd name="connsiteX1" fmla="*/ 590938 w 1410088"/>
              <a:gd name="connsiteY1" fmla="*/ 295275 h 1056283"/>
              <a:gd name="connsiteX2" fmla="*/ 888595 w 1410088"/>
              <a:gd name="connsiteY2" fmla="*/ 0 h 1056283"/>
              <a:gd name="connsiteX3" fmla="*/ 1348723 w 1410088"/>
              <a:gd name="connsiteY3" fmla="*/ 10390 h 1056283"/>
              <a:gd name="connsiteX4" fmla="*/ 1410088 w 1410088"/>
              <a:gd name="connsiteY4" fmla="*/ 311943 h 1056283"/>
              <a:gd name="connsiteX5" fmla="*/ 1389204 w 1410088"/>
              <a:gd name="connsiteY5" fmla="*/ 887214 h 1056283"/>
              <a:gd name="connsiteX6" fmla="*/ 764770 w 1410088"/>
              <a:gd name="connsiteY6" fmla="*/ 1050131 h 1056283"/>
              <a:gd name="connsiteX7" fmla="*/ 309562 w 1410088"/>
              <a:gd name="connsiteY7" fmla="*/ 1056283 h 1056283"/>
              <a:gd name="connsiteX8" fmla="*/ 0 w 1410088"/>
              <a:gd name="connsiteY8" fmla="*/ 403297 h 1056283"/>
              <a:gd name="connsiteX0" fmla="*/ 0 w 1410088"/>
              <a:gd name="connsiteY0" fmla="*/ 403297 h 1056283"/>
              <a:gd name="connsiteX1" fmla="*/ 590938 w 1410088"/>
              <a:gd name="connsiteY1" fmla="*/ 295275 h 1056283"/>
              <a:gd name="connsiteX2" fmla="*/ 888595 w 1410088"/>
              <a:gd name="connsiteY2" fmla="*/ 0 h 1056283"/>
              <a:gd name="connsiteX3" fmla="*/ 1348723 w 1410088"/>
              <a:gd name="connsiteY3" fmla="*/ 10390 h 1056283"/>
              <a:gd name="connsiteX4" fmla="*/ 1410088 w 1410088"/>
              <a:gd name="connsiteY4" fmla="*/ 311943 h 1056283"/>
              <a:gd name="connsiteX5" fmla="*/ 1389204 w 1410088"/>
              <a:gd name="connsiteY5" fmla="*/ 887214 h 1056283"/>
              <a:gd name="connsiteX6" fmla="*/ 840970 w 1410088"/>
              <a:gd name="connsiteY6" fmla="*/ 828675 h 1056283"/>
              <a:gd name="connsiteX7" fmla="*/ 764770 w 1410088"/>
              <a:gd name="connsiteY7" fmla="*/ 1050131 h 1056283"/>
              <a:gd name="connsiteX8" fmla="*/ 309562 w 1410088"/>
              <a:gd name="connsiteY8" fmla="*/ 1056283 h 1056283"/>
              <a:gd name="connsiteX9" fmla="*/ 0 w 1410088"/>
              <a:gd name="connsiteY9" fmla="*/ 403297 h 1056283"/>
              <a:gd name="connsiteX0" fmla="*/ 0 w 1410088"/>
              <a:gd name="connsiteY0" fmla="*/ 403297 h 1056283"/>
              <a:gd name="connsiteX1" fmla="*/ 590938 w 1410088"/>
              <a:gd name="connsiteY1" fmla="*/ 295275 h 1056283"/>
              <a:gd name="connsiteX2" fmla="*/ 888595 w 1410088"/>
              <a:gd name="connsiteY2" fmla="*/ 0 h 1056283"/>
              <a:gd name="connsiteX3" fmla="*/ 1348723 w 1410088"/>
              <a:gd name="connsiteY3" fmla="*/ 10390 h 1056283"/>
              <a:gd name="connsiteX4" fmla="*/ 1410088 w 1410088"/>
              <a:gd name="connsiteY4" fmla="*/ 311943 h 1056283"/>
              <a:gd name="connsiteX5" fmla="*/ 1353485 w 1410088"/>
              <a:gd name="connsiteY5" fmla="*/ 811014 h 1056283"/>
              <a:gd name="connsiteX6" fmla="*/ 840970 w 1410088"/>
              <a:gd name="connsiteY6" fmla="*/ 828675 h 1056283"/>
              <a:gd name="connsiteX7" fmla="*/ 764770 w 1410088"/>
              <a:gd name="connsiteY7" fmla="*/ 1050131 h 1056283"/>
              <a:gd name="connsiteX8" fmla="*/ 309562 w 1410088"/>
              <a:gd name="connsiteY8" fmla="*/ 1056283 h 1056283"/>
              <a:gd name="connsiteX9" fmla="*/ 0 w 1410088"/>
              <a:gd name="connsiteY9" fmla="*/ 403297 h 1056283"/>
              <a:gd name="connsiteX0" fmla="*/ 0 w 1410088"/>
              <a:gd name="connsiteY0" fmla="*/ 403297 h 1056283"/>
              <a:gd name="connsiteX1" fmla="*/ 590938 w 1410088"/>
              <a:gd name="connsiteY1" fmla="*/ 295275 h 1056283"/>
              <a:gd name="connsiteX2" fmla="*/ 888595 w 1410088"/>
              <a:gd name="connsiteY2" fmla="*/ 0 h 1056283"/>
              <a:gd name="connsiteX3" fmla="*/ 1348723 w 1410088"/>
              <a:gd name="connsiteY3" fmla="*/ 10390 h 1056283"/>
              <a:gd name="connsiteX4" fmla="*/ 1410088 w 1410088"/>
              <a:gd name="connsiteY4" fmla="*/ 311943 h 1056283"/>
              <a:gd name="connsiteX5" fmla="*/ 1353485 w 1410088"/>
              <a:gd name="connsiteY5" fmla="*/ 789583 h 1056283"/>
              <a:gd name="connsiteX6" fmla="*/ 840970 w 1410088"/>
              <a:gd name="connsiteY6" fmla="*/ 828675 h 1056283"/>
              <a:gd name="connsiteX7" fmla="*/ 764770 w 1410088"/>
              <a:gd name="connsiteY7" fmla="*/ 1050131 h 1056283"/>
              <a:gd name="connsiteX8" fmla="*/ 309562 w 1410088"/>
              <a:gd name="connsiteY8" fmla="*/ 1056283 h 1056283"/>
              <a:gd name="connsiteX9" fmla="*/ 0 w 1410088"/>
              <a:gd name="connsiteY9" fmla="*/ 403297 h 1056283"/>
              <a:gd name="connsiteX0" fmla="*/ 0 w 1410088"/>
              <a:gd name="connsiteY0" fmla="*/ 403297 h 1056283"/>
              <a:gd name="connsiteX1" fmla="*/ 590938 w 1410088"/>
              <a:gd name="connsiteY1" fmla="*/ 295275 h 1056283"/>
              <a:gd name="connsiteX2" fmla="*/ 888595 w 1410088"/>
              <a:gd name="connsiteY2" fmla="*/ 0 h 1056283"/>
              <a:gd name="connsiteX3" fmla="*/ 1348723 w 1410088"/>
              <a:gd name="connsiteY3" fmla="*/ 10390 h 1056283"/>
              <a:gd name="connsiteX4" fmla="*/ 1410088 w 1410088"/>
              <a:gd name="connsiteY4" fmla="*/ 311943 h 1056283"/>
              <a:gd name="connsiteX5" fmla="*/ 1353485 w 1410088"/>
              <a:gd name="connsiteY5" fmla="*/ 789583 h 1056283"/>
              <a:gd name="connsiteX6" fmla="*/ 840970 w 1410088"/>
              <a:gd name="connsiteY6" fmla="*/ 828675 h 1056283"/>
              <a:gd name="connsiteX7" fmla="*/ 719527 w 1410088"/>
              <a:gd name="connsiteY7" fmla="*/ 1047749 h 1056283"/>
              <a:gd name="connsiteX8" fmla="*/ 309562 w 1410088"/>
              <a:gd name="connsiteY8" fmla="*/ 1056283 h 1056283"/>
              <a:gd name="connsiteX9" fmla="*/ 0 w 1410088"/>
              <a:gd name="connsiteY9" fmla="*/ 403297 h 10562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410088" h="1056283">
                <a:moveTo>
                  <a:pt x="0" y="403297"/>
                </a:moveTo>
                <a:cubicBezTo>
                  <a:pt x="211267" y="344271"/>
                  <a:pt x="379671" y="354301"/>
                  <a:pt x="590938" y="295275"/>
                </a:cubicBezTo>
                <a:cubicBezTo>
                  <a:pt x="729844" y="248444"/>
                  <a:pt x="749689" y="46831"/>
                  <a:pt x="888595" y="0"/>
                </a:cubicBezTo>
                <a:lnTo>
                  <a:pt x="1348723" y="10390"/>
                </a:lnTo>
                <a:cubicBezTo>
                  <a:pt x="1354891" y="149802"/>
                  <a:pt x="1403920" y="172531"/>
                  <a:pt x="1410088" y="311943"/>
                </a:cubicBezTo>
                <a:lnTo>
                  <a:pt x="1353485" y="789583"/>
                </a:lnTo>
                <a:cubicBezTo>
                  <a:pt x="1292763" y="900311"/>
                  <a:pt x="945042" y="801522"/>
                  <a:pt x="840970" y="828675"/>
                </a:cubicBezTo>
                <a:cubicBezTo>
                  <a:pt x="736898" y="855828"/>
                  <a:pt x="842226" y="1034421"/>
                  <a:pt x="719527" y="1047749"/>
                </a:cubicBezTo>
                <a:lnTo>
                  <a:pt x="309562" y="1056283"/>
                </a:lnTo>
                <a:lnTo>
                  <a:pt x="0" y="403297"/>
                </a:lnTo>
                <a:close/>
              </a:path>
            </a:pathLst>
          </a:custGeom>
          <a:solidFill>
            <a:schemeClr val="accent1">
              <a:alpha val="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 eaLnBrk="1" fontAlgn="auto" hangingPunct="1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>
              <a:solidFill>
                <a:srgbClr val="FFFFFF"/>
              </a:solidFill>
            </a:endParaRPr>
          </a:p>
        </p:txBody>
      </p:sp>
      <p:sp>
        <p:nvSpPr>
          <p:cNvPr id="193" name="Link_South_West_Europe">
            <a:extLst>
              <a:ext uri="{FF2B5EF4-FFF2-40B4-BE49-F238E27FC236}">
                <a16:creationId xmlns:a16="http://schemas.microsoft.com/office/drawing/2014/main" id="{84358940-ADC5-4253-8C2B-94A2CBC5C0F4}"/>
              </a:ext>
            </a:extLst>
          </p:cNvPr>
          <p:cNvSpPr/>
          <p:nvPr userDrawn="1"/>
        </p:nvSpPr>
        <p:spPr bwMode="gray">
          <a:xfrm>
            <a:off x="5113338" y="2428875"/>
            <a:ext cx="695325" cy="881063"/>
          </a:xfrm>
          <a:custGeom>
            <a:avLst/>
            <a:gdLst>
              <a:gd name="connsiteX0" fmla="*/ 0 w 676840"/>
              <a:gd name="connsiteY0" fmla="*/ 0 h 802968"/>
              <a:gd name="connsiteX1" fmla="*/ 676840 w 676840"/>
              <a:gd name="connsiteY1" fmla="*/ 0 h 802968"/>
              <a:gd name="connsiteX2" fmla="*/ 676840 w 676840"/>
              <a:gd name="connsiteY2" fmla="*/ 802968 h 802968"/>
              <a:gd name="connsiteX3" fmla="*/ 0 w 676840"/>
              <a:gd name="connsiteY3" fmla="*/ 802968 h 802968"/>
              <a:gd name="connsiteX4" fmla="*/ 0 w 676840"/>
              <a:gd name="connsiteY4" fmla="*/ 0 h 802968"/>
              <a:gd name="connsiteX0" fmla="*/ 0 w 676840"/>
              <a:gd name="connsiteY0" fmla="*/ 0 h 829162"/>
              <a:gd name="connsiteX1" fmla="*/ 676840 w 676840"/>
              <a:gd name="connsiteY1" fmla="*/ 0 h 829162"/>
              <a:gd name="connsiteX2" fmla="*/ 676840 w 676840"/>
              <a:gd name="connsiteY2" fmla="*/ 802968 h 829162"/>
              <a:gd name="connsiteX3" fmla="*/ 7143 w 676840"/>
              <a:gd name="connsiteY3" fmla="*/ 829162 h 829162"/>
              <a:gd name="connsiteX4" fmla="*/ 0 w 676840"/>
              <a:gd name="connsiteY4" fmla="*/ 0 h 829162"/>
              <a:gd name="connsiteX0" fmla="*/ 202407 w 669697"/>
              <a:gd name="connsiteY0" fmla="*/ 11906 h 829162"/>
              <a:gd name="connsiteX1" fmla="*/ 669697 w 669697"/>
              <a:gd name="connsiteY1" fmla="*/ 0 h 829162"/>
              <a:gd name="connsiteX2" fmla="*/ 669697 w 669697"/>
              <a:gd name="connsiteY2" fmla="*/ 802968 h 829162"/>
              <a:gd name="connsiteX3" fmla="*/ 0 w 669697"/>
              <a:gd name="connsiteY3" fmla="*/ 829162 h 829162"/>
              <a:gd name="connsiteX4" fmla="*/ 202407 w 669697"/>
              <a:gd name="connsiteY4" fmla="*/ 11906 h 829162"/>
              <a:gd name="connsiteX0" fmla="*/ 202407 w 669697"/>
              <a:gd name="connsiteY0" fmla="*/ 63182 h 880438"/>
              <a:gd name="connsiteX1" fmla="*/ 551131 w 669697"/>
              <a:gd name="connsiteY1" fmla="*/ 0 h 880438"/>
              <a:gd name="connsiteX2" fmla="*/ 669697 w 669697"/>
              <a:gd name="connsiteY2" fmla="*/ 51276 h 880438"/>
              <a:gd name="connsiteX3" fmla="*/ 669697 w 669697"/>
              <a:gd name="connsiteY3" fmla="*/ 854244 h 880438"/>
              <a:gd name="connsiteX4" fmla="*/ 0 w 669697"/>
              <a:gd name="connsiteY4" fmla="*/ 880438 h 880438"/>
              <a:gd name="connsiteX5" fmla="*/ 202407 w 669697"/>
              <a:gd name="connsiteY5" fmla="*/ 63182 h 880438"/>
              <a:gd name="connsiteX0" fmla="*/ 202407 w 694006"/>
              <a:gd name="connsiteY0" fmla="*/ 63182 h 880438"/>
              <a:gd name="connsiteX1" fmla="*/ 551131 w 694006"/>
              <a:gd name="connsiteY1" fmla="*/ 0 h 880438"/>
              <a:gd name="connsiteX2" fmla="*/ 669697 w 694006"/>
              <a:gd name="connsiteY2" fmla="*/ 51276 h 880438"/>
              <a:gd name="connsiteX3" fmla="*/ 694006 w 694006"/>
              <a:gd name="connsiteY3" fmla="*/ 378619 h 880438"/>
              <a:gd name="connsiteX4" fmla="*/ 669697 w 694006"/>
              <a:gd name="connsiteY4" fmla="*/ 854244 h 880438"/>
              <a:gd name="connsiteX5" fmla="*/ 0 w 694006"/>
              <a:gd name="connsiteY5" fmla="*/ 880438 h 880438"/>
              <a:gd name="connsiteX6" fmla="*/ 202407 w 694006"/>
              <a:gd name="connsiteY6" fmla="*/ 63182 h 880438"/>
              <a:gd name="connsiteX0" fmla="*/ 202407 w 694006"/>
              <a:gd name="connsiteY0" fmla="*/ 63182 h 880438"/>
              <a:gd name="connsiteX1" fmla="*/ 551131 w 694006"/>
              <a:gd name="connsiteY1" fmla="*/ 0 h 880438"/>
              <a:gd name="connsiteX2" fmla="*/ 669697 w 694006"/>
              <a:gd name="connsiteY2" fmla="*/ 51276 h 880438"/>
              <a:gd name="connsiteX3" fmla="*/ 694006 w 694006"/>
              <a:gd name="connsiteY3" fmla="*/ 378619 h 880438"/>
              <a:gd name="connsiteX4" fmla="*/ 372041 w 694006"/>
              <a:gd name="connsiteY4" fmla="*/ 839956 h 880438"/>
              <a:gd name="connsiteX5" fmla="*/ 0 w 694006"/>
              <a:gd name="connsiteY5" fmla="*/ 880438 h 880438"/>
              <a:gd name="connsiteX6" fmla="*/ 202407 w 694006"/>
              <a:gd name="connsiteY6" fmla="*/ 63182 h 8804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94006" h="880438">
                <a:moveTo>
                  <a:pt x="202407" y="63182"/>
                </a:moveTo>
                <a:cubicBezTo>
                  <a:pt x="309123" y="59584"/>
                  <a:pt x="444415" y="3598"/>
                  <a:pt x="551131" y="0"/>
                </a:cubicBezTo>
                <a:lnTo>
                  <a:pt x="669697" y="51276"/>
                </a:lnTo>
                <a:cubicBezTo>
                  <a:pt x="669862" y="156422"/>
                  <a:pt x="693841" y="273473"/>
                  <a:pt x="694006" y="378619"/>
                </a:cubicBezTo>
                <a:lnTo>
                  <a:pt x="372041" y="839956"/>
                </a:lnTo>
                <a:lnTo>
                  <a:pt x="0" y="880438"/>
                </a:lnTo>
                <a:lnTo>
                  <a:pt x="202407" y="63182"/>
                </a:lnTo>
                <a:close/>
              </a:path>
            </a:pathLst>
          </a:custGeom>
          <a:solidFill>
            <a:schemeClr val="accent1">
              <a:alpha val="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 eaLnBrk="1" fontAlgn="auto" hangingPunct="1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>
              <a:solidFill>
                <a:srgbClr val="FFFFFF"/>
              </a:solidFill>
            </a:endParaRPr>
          </a:p>
        </p:txBody>
      </p:sp>
      <p:sp>
        <p:nvSpPr>
          <p:cNvPr id="194" name="Link_Germany">
            <a:extLst>
              <a:ext uri="{FF2B5EF4-FFF2-40B4-BE49-F238E27FC236}">
                <a16:creationId xmlns:a16="http://schemas.microsoft.com/office/drawing/2014/main" id="{902EB480-3ADA-49D1-8A7F-B8E3CFF76768}"/>
              </a:ext>
            </a:extLst>
          </p:cNvPr>
          <p:cNvSpPr/>
          <p:nvPr userDrawn="1"/>
        </p:nvSpPr>
        <p:spPr bwMode="gray">
          <a:xfrm>
            <a:off x="5753100" y="2270125"/>
            <a:ext cx="284163" cy="311150"/>
          </a:xfrm>
          <a:custGeom>
            <a:avLst/>
            <a:gdLst>
              <a:gd name="connsiteX0" fmla="*/ 0 w 297888"/>
              <a:gd name="connsiteY0" fmla="*/ 0 h 352511"/>
              <a:gd name="connsiteX1" fmla="*/ 297888 w 297888"/>
              <a:gd name="connsiteY1" fmla="*/ 0 h 352511"/>
              <a:gd name="connsiteX2" fmla="*/ 297888 w 297888"/>
              <a:gd name="connsiteY2" fmla="*/ 352511 h 352511"/>
              <a:gd name="connsiteX3" fmla="*/ 0 w 297888"/>
              <a:gd name="connsiteY3" fmla="*/ 352511 h 352511"/>
              <a:gd name="connsiteX4" fmla="*/ 0 w 297888"/>
              <a:gd name="connsiteY4" fmla="*/ 0 h 352511"/>
              <a:gd name="connsiteX0" fmla="*/ 21432 w 297888"/>
              <a:gd name="connsiteY0" fmla="*/ 45243 h 352511"/>
              <a:gd name="connsiteX1" fmla="*/ 297888 w 297888"/>
              <a:gd name="connsiteY1" fmla="*/ 0 h 352511"/>
              <a:gd name="connsiteX2" fmla="*/ 297888 w 297888"/>
              <a:gd name="connsiteY2" fmla="*/ 352511 h 352511"/>
              <a:gd name="connsiteX3" fmla="*/ 0 w 297888"/>
              <a:gd name="connsiteY3" fmla="*/ 352511 h 352511"/>
              <a:gd name="connsiteX4" fmla="*/ 21432 w 297888"/>
              <a:gd name="connsiteY4" fmla="*/ 45243 h 352511"/>
              <a:gd name="connsiteX0" fmla="*/ 21432 w 297888"/>
              <a:gd name="connsiteY0" fmla="*/ 33337 h 340605"/>
              <a:gd name="connsiteX1" fmla="*/ 262170 w 297888"/>
              <a:gd name="connsiteY1" fmla="*/ 0 h 340605"/>
              <a:gd name="connsiteX2" fmla="*/ 297888 w 297888"/>
              <a:gd name="connsiteY2" fmla="*/ 340605 h 340605"/>
              <a:gd name="connsiteX3" fmla="*/ 0 w 297888"/>
              <a:gd name="connsiteY3" fmla="*/ 340605 h 340605"/>
              <a:gd name="connsiteX4" fmla="*/ 21432 w 297888"/>
              <a:gd name="connsiteY4" fmla="*/ 33337 h 340605"/>
              <a:gd name="connsiteX0" fmla="*/ 0 w 276456"/>
              <a:gd name="connsiteY0" fmla="*/ 33337 h 340605"/>
              <a:gd name="connsiteX1" fmla="*/ 240738 w 276456"/>
              <a:gd name="connsiteY1" fmla="*/ 0 h 340605"/>
              <a:gd name="connsiteX2" fmla="*/ 276456 w 276456"/>
              <a:gd name="connsiteY2" fmla="*/ 340605 h 340605"/>
              <a:gd name="connsiteX3" fmla="*/ 2380 w 276456"/>
              <a:gd name="connsiteY3" fmla="*/ 312030 h 340605"/>
              <a:gd name="connsiteX4" fmla="*/ 0 w 276456"/>
              <a:gd name="connsiteY4" fmla="*/ 33337 h 340605"/>
              <a:gd name="connsiteX0" fmla="*/ 0 w 278837"/>
              <a:gd name="connsiteY0" fmla="*/ 33337 h 312030"/>
              <a:gd name="connsiteX1" fmla="*/ 240738 w 278837"/>
              <a:gd name="connsiteY1" fmla="*/ 0 h 312030"/>
              <a:gd name="connsiteX2" fmla="*/ 278837 w 278837"/>
              <a:gd name="connsiteY2" fmla="*/ 309649 h 312030"/>
              <a:gd name="connsiteX3" fmla="*/ 2380 w 278837"/>
              <a:gd name="connsiteY3" fmla="*/ 312030 h 312030"/>
              <a:gd name="connsiteX4" fmla="*/ 0 w 278837"/>
              <a:gd name="connsiteY4" fmla="*/ 33337 h 312030"/>
              <a:gd name="connsiteX0" fmla="*/ 0 w 283010"/>
              <a:gd name="connsiteY0" fmla="*/ 33337 h 312030"/>
              <a:gd name="connsiteX1" fmla="*/ 240738 w 283010"/>
              <a:gd name="connsiteY1" fmla="*/ 0 h 312030"/>
              <a:gd name="connsiteX2" fmla="*/ 283010 w 283010"/>
              <a:gd name="connsiteY2" fmla="*/ 149781 h 312030"/>
              <a:gd name="connsiteX3" fmla="*/ 278837 w 283010"/>
              <a:gd name="connsiteY3" fmla="*/ 309649 h 312030"/>
              <a:gd name="connsiteX4" fmla="*/ 2380 w 283010"/>
              <a:gd name="connsiteY4" fmla="*/ 312030 h 312030"/>
              <a:gd name="connsiteX5" fmla="*/ 0 w 283010"/>
              <a:gd name="connsiteY5" fmla="*/ 33337 h 312030"/>
              <a:gd name="connsiteX0" fmla="*/ 0 w 283010"/>
              <a:gd name="connsiteY0" fmla="*/ 33337 h 312030"/>
              <a:gd name="connsiteX1" fmla="*/ 240738 w 283010"/>
              <a:gd name="connsiteY1" fmla="*/ 0 h 312030"/>
              <a:gd name="connsiteX2" fmla="*/ 283010 w 283010"/>
              <a:gd name="connsiteY2" fmla="*/ 149781 h 312030"/>
              <a:gd name="connsiteX3" fmla="*/ 245499 w 283010"/>
              <a:gd name="connsiteY3" fmla="*/ 307268 h 312030"/>
              <a:gd name="connsiteX4" fmla="*/ 2380 w 283010"/>
              <a:gd name="connsiteY4" fmla="*/ 312030 h 312030"/>
              <a:gd name="connsiteX5" fmla="*/ 0 w 283010"/>
              <a:gd name="connsiteY5" fmla="*/ 33337 h 3120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3010" h="312030">
                <a:moveTo>
                  <a:pt x="0" y="33337"/>
                </a:moveTo>
                <a:lnTo>
                  <a:pt x="240738" y="0"/>
                </a:lnTo>
                <a:cubicBezTo>
                  <a:pt x="246097" y="53102"/>
                  <a:pt x="277651" y="96679"/>
                  <a:pt x="283010" y="149781"/>
                </a:cubicBezTo>
                <a:lnTo>
                  <a:pt x="245499" y="307268"/>
                </a:lnTo>
                <a:lnTo>
                  <a:pt x="2380" y="312030"/>
                </a:lnTo>
                <a:cubicBezTo>
                  <a:pt x="1587" y="219132"/>
                  <a:pt x="793" y="126235"/>
                  <a:pt x="0" y="33337"/>
                </a:cubicBezTo>
                <a:close/>
              </a:path>
            </a:pathLst>
          </a:custGeom>
          <a:solidFill>
            <a:schemeClr val="accent1">
              <a:alpha val="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 eaLnBrk="1" fontAlgn="auto" hangingPunct="1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>
              <a:solidFill>
                <a:srgbClr val="FFFFFF"/>
              </a:solidFill>
            </a:endParaRPr>
          </a:p>
        </p:txBody>
      </p:sp>
      <p:pic>
        <p:nvPicPr>
          <p:cNvPr id="195" name="Grafik 196">
            <a:extLst>
              <a:ext uri="{FF2B5EF4-FFF2-40B4-BE49-F238E27FC236}">
                <a16:creationId xmlns:a16="http://schemas.microsoft.com/office/drawing/2014/main" id="{332B1D4F-804A-4BA9-889F-A83007B25D2E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" name="Titel 4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endParaRPr lang="de-DE"/>
          </a:p>
        </p:txBody>
      </p:sp>
      <p:sp>
        <p:nvSpPr>
          <p:cNvPr id="196" name="Fußzeilenplatzhalter 1">
            <a:extLst>
              <a:ext uri="{FF2B5EF4-FFF2-40B4-BE49-F238E27FC236}">
                <a16:creationId xmlns:a16="http://schemas.microsoft.com/office/drawing/2014/main" id="{6178894D-5C4D-4D9B-997F-146D428AA86D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55555"/>
                </a:solidFill>
                <a:latin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de-DE"/>
              <a:t>Footer</a:t>
            </a:r>
          </a:p>
        </p:txBody>
      </p:sp>
      <p:sp>
        <p:nvSpPr>
          <p:cNvPr id="197" name="Foliennummernplatzhalter 2">
            <a:extLst>
              <a:ext uri="{FF2B5EF4-FFF2-40B4-BE49-F238E27FC236}">
                <a16:creationId xmlns:a16="http://schemas.microsoft.com/office/drawing/2014/main" id="{A9090E0C-0AB7-48F9-8F62-CF832E680BBF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 eaLnBrk="0" hangingPunct="0">
              <a:defRPr>
                <a:solidFill>
                  <a:srgbClr val="555555"/>
                </a:solidFill>
              </a:defRPr>
            </a:lvl1pPr>
          </a:lstStyle>
          <a:p>
            <a:fld id="{B8C3B3FE-5575-4D0C-AF3A-A87BA4A5FE5A}" type="slidenum">
              <a:rPr lang="de-DE" altLang="fr-FR"/>
              <a:pPr/>
              <a:t>‹#›</a:t>
            </a:fld>
            <a:endParaRPr lang="de-DE" altLang="fr-FR"/>
          </a:p>
        </p:txBody>
      </p:sp>
    </p:spTree>
    <p:extLst>
      <p:ext uri="{BB962C8B-B14F-4D97-AF65-F5344CB8AC3E}">
        <p14:creationId xmlns:p14="http://schemas.microsoft.com/office/powerpoint/2010/main" val="281905133"/>
      </p:ext>
    </p:extLst>
  </p:cSld>
  <p:clrMapOvr>
    <a:masterClrMapping/>
  </p:clrMapOvr>
  <p:transition spd="med">
    <p:fade/>
  </p:transition>
</p:sldLayout>
</file>

<file path=ppt/slideLayouts/slideLayout24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empty_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Grafik 4">
            <a:extLst>
              <a:ext uri="{FF2B5EF4-FFF2-40B4-BE49-F238E27FC236}">
                <a16:creationId xmlns:a16="http://schemas.microsoft.com/office/drawing/2014/main" id="{3CDF4ABD-E369-4733-9C65-CD0676BE2ED0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" name="Grafik 6">
            <a:extLst>
              <a:ext uri="{FF2B5EF4-FFF2-40B4-BE49-F238E27FC236}">
                <a16:creationId xmlns:a16="http://schemas.microsoft.com/office/drawing/2014/main" id="{A9B19818-02BE-483A-B680-16047F76A3AA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Fußzeilenplatzhalter 1">
            <a:extLst>
              <a:ext uri="{FF2B5EF4-FFF2-40B4-BE49-F238E27FC236}">
                <a16:creationId xmlns:a16="http://schemas.microsoft.com/office/drawing/2014/main" id="{7A492FF7-D91E-4FD2-BC9E-53B30AD6DF2F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555555"/>
                </a:solidFill>
                <a:latin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de-DE"/>
              <a:t>Footer</a:t>
            </a:r>
          </a:p>
        </p:txBody>
      </p:sp>
      <p:sp>
        <p:nvSpPr>
          <p:cNvPr id="5" name="Foliennummernplatzhalter 2">
            <a:extLst>
              <a:ext uri="{FF2B5EF4-FFF2-40B4-BE49-F238E27FC236}">
                <a16:creationId xmlns:a16="http://schemas.microsoft.com/office/drawing/2014/main" id="{0E531F37-B7EC-4CBD-B682-BDB69B87FE8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 eaLnBrk="0" hangingPunct="0">
              <a:defRPr>
                <a:solidFill>
                  <a:srgbClr val="555555"/>
                </a:solidFill>
              </a:defRPr>
            </a:lvl1pPr>
          </a:lstStyle>
          <a:p>
            <a:fld id="{78A91384-E049-4B23-9C39-E681134A41B0}" type="slidenum">
              <a:rPr lang="de-DE" altLang="fr-FR"/>
              <a:pPr/>
              <a:t>‹#›</a:t>
            </a:fld>
            <a:endParaRPr lang="de-DE" altLang="fr-FR"/>
          </a:p>
        </p:txBody>
      </p:sp>
    </p:spTree>
    <p:extLst>
      <p:ext uri="{BB962C8B-B14F-4D97-AF65-F5344CB8AC3E}">
        <p14:creationId xmlns:p14="http://schemas.microsoft.com/office/powerpoint/2010/main" val="4205507299"/>
      </p:ext>
    </p:extLst>
  </p:cSld>
  <p:clrMapOvr>
    <a:masterClrMapping/>
  </p:clrMapOvr>
  <p:transition spd="med">
    <p:fade/>
  </p:transition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Titre vertical et tex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vertical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fr-FR"/>
              <a:t>Modifiez le style du titre</a:t>
            </a:r>
          </a:p>
        </p:txBody>
      </p:sp>
      <p:sp>
        <p:nvSpPr>
          <p:cNvPr id="3" name="Espace réservé du texte vertical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fr-FR"/>
              <a:t>Modifiez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</a:p>
        </p:txBody>
      </p:sp>
      <p:sp>
        <p:nvSpPr>
          <p:cNvPr id="4" name="Espace réservé de la date 3">
            <a:extLst>
              <a:ext uri="{FF2B5EF4-FFF2-40B4-BE49-F238E27FC236}">
                <a16:creationId xmlns:a16="http://schemas.microsoft.com/office/drawing/2014/main" id="{F2B2EE2F-E386-45AF-A4B0-6A4321AD9A8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E10C38E6-DA19-4E0F-9A76-CEE6FDE036FC}" type="datetimeFigureOut">
              <a:rPr lang="fr-FR"/>
              <a:pPr>
                <a:defRPr/>
              </a:pPr>
              <a:t>11/05/2024</a:t>
            </a:fld>
            <a:endParaRPr lang="fr-FR"/>
          </a:p>
        </p:txBody>
      </p:sp>
      <p:sp>
        <p:nvSpPr>
          <p:cNvPr id="5" name="Espace réservé du pied de page 4">
            <a:extLst>
              <a:ext uri="{FF2B5EF4-FFF2-40B4-BE49-F238E27FC236}">
                <a16:creationId xmlns:a16="http://schemas.microsoft.com/office/drawing/2014/main" id="{E3517852-F80A-4F2A-8E79-EA3E7D91405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fr-FR"/>
          </a:p>
        </p:txBody>
      </p:sp>
      <p:sp>
        <p:nvSpPr>
          <p:cNvPr id="6" name="Espace réservé du numéro de diapositive 5">
            <a:extLst>
              <a:ext uri="{FF2B5EF4-FFF2-40B4-BE49-F238E27FC236}">
                <a16:creationId xmlns:a16="http://schemas.microsoft.com/office/drawing/2014/main" id="{98729DF5-7648-4A91-8279-948A3B36031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68539F02-F6AE-4F0F-AF33-2752EF50C9F8}" type="slidenum">
              <a:rPr lang="fr-FR" altLang="fr-FR"/>
              <a:pPr/>
              <a:t>‹#›</a:t>
            </a:fld>
            <a:endParaRPr lang="fr-FR" altLang="fr-FR"/>
          </a:p>
        </p:txBody>
      </p:sp>
    </p:spTree>
    <p:extLst>
      <p:ext uri="{BB962C8B-B14F-4D97-AF65-F5344CB8AC3E}">
        <p14:creationId xmlns:p14="http://schemas.microsoft.com/office/powerpoint/2010/main" val="347447450"/>
      </p:ext>
    </p:extLst>
  </p:cSld>
  <p:clrMapOvr>
    <a:masterClrMapping/>
  </p:clrMapOvr>
</p:sldLayout>
</file>

<file path=ppt/slideLayouts/slideLayout25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Le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uppieren 4">
            <a:extLst>
              <a:ext uri="{FF2B5EF4-FFF2-40B4-BE49-F238E27FC236}">
                <a16:creationId xmlns:a16="http://schemas.microsoft.com/office/drawing/2014/main" id="{DE015499-2F68-4FBB-B873-D51A938E03DB}"/>
              </a:ext>
            </a:extLst>
          </p:cNvPr>
          <p:cNvGrpSpPr>
            <a:grpSpLocks/>
          </p:cNvGrpSpPr>
          <p:nvPr userDrawn="1"/>
        </p:nvGrpSpPr>
        <p:grpSpPr bwMode="auto">
          <a:xfrm>
            <a:off x="0" y="0"/>
            <a:ext cx="12192000" cy="6858000"/>
            <a:chOff x="0" y="0"/>
            <a:chExt cx="12192000" cy="6858000"/>
          </a:xfrm>
        </p:grpSpPr>
        <p:pic>
          <p:nvPicPr>
            <p:cNvPr id="3" name="Grafik 5">
              <a:extLst>
                <a:ext uri="{FF2B5EF4-FFF2-40B4-BE49-F238E27FC236}">
                  <a16:creationId xmlns:a16="http://schemas.microsoft.com/office/drawing/2014/main" id="{1A4B9807-3B3D-4E1E-90CF-67DDFA4CDF35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0"/>
              <a:ext cx="12192000" cy="68580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" name="Rechteck 6">
              <a:extLst>
                <a:ext uri="{FF2B5EF4-FFF2-40B4-BE49-F238E27FC236}">
                  <a16:creationId xmlns:a16="http://schemas.microsoft.com/office/drawing/2014/main" id="{2002DDDD-E127-4849-9FF0-3C3E49BFC864}"/>
                </a:ext>
              </a:extLst>
            </p:cNvPr>
            <p:cNvSpPr/>
            <p:nvPr/>
          </p:nvSpPr>
          <p:spPr bwMode="gray">
            <a:xfrm>
              <a:off x="0" y="0"/>
              <a:ext cx="12192000" cy="6858000"/>
            </a:xfrm>
            <a:prstGeom prst="rect">
              <a:avLst/>
            </a:prstGeom>
            <a:gradFill flip="none" rotWithShape="1">
              <a:gsLst>
                <a:gs pos="0">
                  <a:schemeClr val="accent6">
                    <a:lumMod val="89000"/>
                    <a:alpha val="80000"/>
                  </a:schemeClr>
                </a:gs>
                <a:gs pos="23000">
                  <a:schemeClr val="accent6">
                    <a:lumMod val="89000"/>
                    <a:alpha val="60000"/>
                  </a:schemeClr>
                </a:gs>
                <a:gs pos="69000">
                  <a:schemeClr val="accent6">
                    <a:lumMod val="75000"/>
                    <a:alpha val="60000"/>
                  </a:schemeClr>
                </a:gs>
                <a:gs pos="97000">
                  <a:schemeClr val="accent6">
                    <a:lumMod val="70000"/>
                    <a:alpha val="2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72000" rIns="72000" bIns="72000" anchor="ctr"/>
            <a:lstStyle/>
            <a:p>
              <a:pPr marL="180000" indent="-180000" algn="ctr" eaLnBrk="1" fontAlgn="auto" hangingPunct="1">
                <a:spcBef>
                  <a:spcPts val="600"/>
                </a:spcBef>
                <a:spcAft>
                  <a:spcPts val="600"/>
                </a:spcAft>
                <a:buFont typeface="Wingdings" panose="05000000000000000000" pitchFamily="2" charset="2"/>
                <a:buChar char="§"/>
                <a:defRPr/>
              </a:pPr>
              <a:endParaRPr lang="de-DE" sz="1400" err="1">
                <a:solidFill>
                  <a:srgbClr val="FFFFFF"/>
                </a:solidFill>
              </a:endParaRPr>
            </a:p>
          </p:txBody>
        </p:sp>
      </p:grpSp>
      <p:pic>
        <p:nvPicPr>
          <p:cNvPr id="5" name="Grafik 7">
            <a:extLst>
              <a:ext uri="{FF2B5EF4-FFF2-40B4-BE49-F238E27FC236}">
                <a16:creationId xmlns:a16="http://schemas.microsoft.com/office/drawing/2014/main" id="{C54D29AA-1865-4292-A8E2-F806D5032776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439400" y="360363"/>
            <a:ext cx="1166813" cy="330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" name="Fußzeilenplatzhalter 1">
            <a:extLst>
              <a:ext uri="{FF2B5EF4-FFF2-40B4-BE49-F238E27FC236}">
                <a16:creationId xmlns:a16="http://schemas.microsoft.com/office/drawing/2014/main" id="{81115F73-82E5-4290-8521-30A6E0AA5196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de-DE"/>
              <a:t>Text für die Fußzeile</a:t>
            </a:r>
          </a:p>
        </p:txBody>
      </p:sp>
      <p:sp>
        <p:nvSpPr>
          <p:cNvPr id="7" name="Foliennummernplatzhalter 2">
            <a:extLst>
              <a:ext uri="{FF2B5EF4-FFF2-40B4-BE49-F238E27FC236}">
                <a16:creationId xmlns:a16="http://schemas.microsoft.com/office/drawing/2014/main" id="{64DB6B17-BC34-4978-A4B9-46203D2EB1CC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fld id="{FB383883-0447-4EA3-A7DF-38F7B3268F42}" type="slidenum">
              <a:rPr lang="de-DE" altLang="fr-FR"/>
              <a:pPr/>
              <a:t>‹#›</a:t>
            </a:fld>
            <a:endParaRPr lang="de-DE" altLang="fr-FR"/>
          </a:p>
        </p:txBody>
      </p:sp>
    </p:spTree>
    <p:extLst>
      <p:ext uri="{BB962C8B-B14F-4D97-AF65-F5344CB8AC3E}">
        <p14:creationId xmlns:p14="http://schemas.microsoft.com/office/powerpoint/2010/main" val="4118721814"/>
      </p:ext>
    </p:extLst>
  </p:cSld>
  <p:clrMapOvr>
    <a:masterClrMapping/>
  </p:clrMapOvr>
  <p:transition spd="med">
    <p:fade/>
  </p:transition>
</p:sldLayout>
</file>

<file path=ppt/slideLayouts/slideLayout25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D. 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ct 11" hidden="1">
            <a:extLst>
              <a:ext uri="{FF2B5EF4-FFF2-40B4-BE49-F238E27FC236}">
                <a16:creationId xmlns:a16="http://schemas.microsoft.com/office/drawing/2014/main" id="{7039CC31-1F9E-46EF-9805-E1C2F52AF04C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60" imgH="360" progId="">
                  <p:embed/>
                </p:oleObj>
              </mc:Choice>
              <mc:Fallback>
                <p:oleObj name="think-cell Slide" r:id="rId3" imgW="360" imgH="360" progId="">
                  <p:embed/>
                  <p:pic>
                    <p:nvPicPr>
                      <p:cNvPr id="3" name="Object 11" hidden="1">
                        <a:extLst>
                          <a:ext uri="{FF2B5EF4-FFF2-40B4-BE49-F238E27FC236}">
                            <a16:creationId xmlns:a16="http://schemas.microsoft.com/office/drawing/2014/main" id="{7039CC31-1F9E-46EF-9805-E1C2F52AF04C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4" name="Copyright">
            <a:extLst>
              <a:ext uri="{FF2B5EF4-FFF2-40B4-BE49-F238E27FC236}">
                <a16:creationId xmlns:a16="http://schemas.microsoft.com/office/drawing/2014/main" id="{794C032B-9621-4668-872D-F6E7BC2D44C6}"/>
              </a:ext>
            </a:extLst>
          </p:cNvPr>
          <p:cNvSpPr txBox="1">
            <a:spLocks noChangeArrowheads="1"/>
          </p:cNvSpPr>
          <p:nvPr userDrawn="1"/>
        </p:nvSpPr>
        <p:spPr bwMode="auto">
          <a:xfrm rot="16200000">
            <a:off x="9486900" y="3921125"/>
            <a:ext cx="5133975" cy="984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lnSpc>
                <a:spcPct val="90000"/>
              </a:lnSpc>
              <a:spcAft>
                <a:spcPts val="600"/>
              </a:spcAft>
            </a:pPr>
            <a:r>
              <a:rPr lang="en-US" altLang="fr-FR" sz="700">
                <a:solidFill>
                  <a:srgbClr val="7F7F7F"/>
                </a:solidFill>
                <a:sym typeface="Trebuchet MS" panose="020B0603020202020204" pitchFamily="34" charset="0"/>
              </a:rPr>
              <a:t>Copyright © 2019 by DEKRA Automotive Solutions Germany GmbH All rights reserved.</a:t>
            </a:r>
          </a:p>
        </p:txBody>
      </p:sp>
      <p:sp>
        <p:nvSpPr>
          <p:cNvPr id="8" name="Title 7"/>
          <p:cNvSpPr>
            <a:spLocks noGrp="1"/>
          </p:cNvSpPr>
          <p:nvPr>
            <p:ph type="title"/>
          </p:nvPr>
        </p:nvSpPr>
        <p:spPr>
          <a:xfrm>
            <a:off x="630000" y="622800"/>
            <a:ext cx="10933350" cy="332399"/>
          </a:xfrm>
        </p:spPr>
        <p:txBody>
          <a:bodyPr/>
          <a:lstStyle>
            <a:lvl1pPr>
              <a:defRPr>
                <a:latin typeface="+mj-lt"/>
                <a:sym typeface="Trebuchet MS" panose="020B0603020202020204" pitchFamily="34" charset="0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5" name="Foliennummernplatzhalter 6">
            <a:extLst>
              <a:ext uri="{FF2B5EF4-FFF2-40B4-BE49-F238E27FC236}">
                <a16:creationId xmlns:a16="http://schemas.microsoft.com/office/drawing/2014/main" id="{64037079-528D-4133-B85B-279A699550B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 bwMode="gray">
          <a:xfrm>
            <a:off x="620713" y="6613525"/>
            <a:ext cx="590550" cy="142875"/>
          </a:xfrm>
        </p:spPr>
        <p:txBody>
          <a:bodyPr/>
          <a:lstStyle>
            <a:lvl1pPr eaLnBrk="0" hangingPunct="0">
              <a:defRPr/>
            </a:lvl1pPr>
          </a:lstStyle>
          <a:p>
            <a:r>
              <a:rPr lang="de-DE" altLang="fr-FR"/>
              <a:t>Seite </a:t>
            </a:r>
            <a:fld id="{7C32014A-0B93-4298-A799-F3AD04B245A9}" type="slidenum">
              <a:rPr lang="de-DE" altLang="fr-FR"/>
              <a:pPr/>
              <a:t>‹#›</a:t>
            </a:fld>
            <a:endParaRPr lang="de-DE" altLang="fr-FR"/>
          </a:p>
        </p:txBody>
      </p:sp>
    </p:spTree>
    <p:extLst>
      <p:ext uri="{BB962C8B-B14F-4D97-AF65-F5344CB8AC3E}">
        <p14:creationId xmlns:p14="http://schemas.microsoft.com/office/powerpoint/2010/main" val="2562215943"/>
      </p:ext>
    </p:extLst>
  </p:cSld>
  <p:clrMapOvr>
    <a:masterClrMapping/>
  </p:clrMapOvr>
  <p:transition>
    <p:fade/>
  </p:transition>
</p:sldLayout>
</file>

<file path=ppt/slideLayouts/slideLayout25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Arrow two third">
    <p:bg>
      <p:bgPr>
        <a:gradFill rotWithShape="0">
          <a:gsLst>
            <a:gs pos="0">
              <a:schemeClr val="tx2"/>
            </a:gs>
            <a:gs pos="100000">
              <a:schemeClr val="accent2"/>
            </a:gs>
          </a:gsLst>
          <a:lin ang="81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ct 11" hidden="1">
            <a:extLst>
              <a:ext uri="{FF2B5EF4-FFF2-40B4-BE49-F238E27FC236}">
                <a16:creationId xmlns:a16="http://schemas.microsoft.com/office/drawing/2014/main" id="{60080134-BED3-429C-B737-D987D8B78B14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60" imgH="360" progId="">
                  <p:embed/>
                </p:oleObj>
              </mc:Choice>
              <mc:Fallback>
                <p:oleObj name="think-cell Slide" r:id="rId3" imgW="360" imgH="360" progId="">
                  <p:embed/>
                  <p:pic>
                    <p:nvPicPr>
                      <p:cNvPr id="3" name="Object 11" hidden="1">
                        <a:extLst>
                          <a:ext uri="{FF2B5EF4-FFF2-40B4-BE49-F238E27FC236}">
                            <a16:creationId xmlns:a16="http://schemas.microsoft.com/office/drawing/2014/main" id="{60080134-BED3-429C-B737-D987D8B78B14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4" name="Picture 2">
            <a:extLst>
              <a:ext uri="{FF2B5EF4-FFF2-40B4-BE49-F238E27FC236}">
                <a16:creationId xmlns:a16="http://schemas.microsoft.com/office/drawing/2014/main" id="{374C34CB-D182-4D37-AE4B-32FDB567DD4F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489825" y="3589338"/>
            <a:ext cx="1365250" cy="3382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" name="Freeform 18">
            <a:extLst>
              <a:ext uri="{FF2B5EF4-FFF2-40B4-BE49-F238E27FC236}">
                <a16:creationId xmlns:a16="http://schemas.microsoft.com/office/drawing/2014/main" id="{8F0E5077-0C02-43D2-9C08-E23FA80953A5}"/>
              </a:ext>
            </a:extLst>
          </p:cNvPr>
          <p:cNvSpPr/>
          <p:nvPr userDrawn="1"/>
        </p:nvSpPr>
        <p:spPr bwMode="white">
          <a:xfrm>
            <a:off x="0" y="0"/>
            <a:ext cx="8445500" cy="6858000"/>
          </a:xfrm>
          <a:custGeom>
            <a:avLst/>
            <a:gdLst>
              <a:gd name="connsiteX0" fmla="*/ 0 w 8446239"/>
              <a:gd name="connsiteY0" fmla="*/ 0 h 6858000"/>
              <a:gd name="connsiteX1" fmla="*/ 7645979 w 8446239"/>
              <a:gd name="connsiteY1" fmla="*/ 0 h 6858000"/>
              <a:gd name="connsiteX2" fmla="*/ 8446239 w 8446239"/>
              <a:gd name="connsiteY2" fmla="*/ 3429000 h 6858000"/>
              <a:gd name="connsiteX3" fmla="*/ 7645979 w 8446239"/>
              <a:gd name="connsiteY3" fmla="*/ 6858000 h 6858000"/>
              <a:gd name="connsiteX4" fmla="*/ 0 w 8446239"/>
              <a:gd name="connsiteY4" fmla="*/ 6858000 h 6858000"/>
              <a:gd name="connsiteX5" fmla="*/ 0 w 8446239"/>
              <a:gd name="connsiteY5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446239" h="6858000">
                <a:moveTo>
                  <a:pt x="0" y="0"/>
                </a:moveTo>
                <a:lnTo>
                  <a:pt x="7645979" y="0"/>
                </a:lnTo>
                <a:lnTo>
                  <a:pt x="8446239" y="3429000"/>
                </a:lnTo>
                <a:lnTo>
                  <a:pt x="7645979" y="6858000"/>
                </a:lnTo>
                <a:lnTo>
                  <a:pt x="0" y="6858000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/>
          <a:lstStyle/>
          <a:p>
            <a:pPr eaLnBrk="1" fontAlgn="auto" hangingPunct="1">
              <a:lnSpc>
                <a:spcPct val="90000"/>
              </a:lnSpc>
              <a:spcBef>
                <a:spcPts val="0"/>
              </a:spcBef>
              <a:spcAft>
                <a:spcPts val="1000"/>
              </a:spcAft>
              <a:defRPr/>
            </a:pPr>
            <a:endParaRPr lang="en-US" sz="1200">
              <a:solidFill>
                <a:srgbClr val="FFFFFF"/>
              </a:solidFill>
              <a:sym typeface="Trebuchet MS" panose="020B0603020202020204" pitchFamily="34" charset="0"/>
            </a:endParaRPr>
          </a:p>
        </p:txBody>
      </p:sp>
      <p:sp>
        <p:nvSpPr>
          <p:cNvPr id="6" name="Copyright">
            <a:extLst>
              <a:ext uri="{FF2B5EF4-FFF2-40B4-BE49-F238E27FC236}">
                <a16:creationId xmlns:a16="http://schemas.microsoft.com/office/drawing/2014/main" id="{8AF5261C-DF45-4C39-8544-C0A8910B78CC}"/>
              </a:ext>
            </a:extLst>
          </p:cNvPr>
          <p:cNvSpPr txBox="1">
            <a:spLocks noChangeArrowheads="1"/>
          </p:cNvSpPr>
          <p:nvPr userDrawn="1"/>
        </p:nvSpPr>
        <p:spPr bwMode="auto">
          <a:xfrm rot="16200000">
            <a:off x="9486900" y="3921125"/>
            <a:ext cx="5133975" cy="984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lnSpc>
                <a:spcPct val="90000"/>
              </a:lnSpc>
              <a:spcAft>
                <a:spcPts val="600"/>
              </a:spcAft>
            </a:pPr>
            <a:r>
              <a:rPr lang="en-US" altLang="fr-FR" sz="700">
                <a:solidFill>
                  <a:srgbClr val="FFFFFF"/>
                </a:solidFill>
                <a:sym typeface="Trebuchet MS" panose="020B0603020202020204" pitchFamily="34" charset="0"/>
              </a:rPr>
              <a:t>Copyright © 2019 by DEKRA Automotive Solutions Germany GmbH All rights reserved.</a:t>
            </a:r>
          </a:p>
        </p:txBody>
      </p:sp>
      <p:sp>
        <p:nvSpPr>
          <p:cNvPr id="7" name="TextBox 15">
            <a:extLst>
              <a:ext uri="{FF2B5EF4-FFF2-40B4-BE49-F238E27FC236}">
                <a16:creationId xmlns:a16="http://schemas.microsoft.com/office/drawing/2014/main" id="{E3AD40DF-5997-4D8D-B1E9-C16DF60A9C2D}"/>
              </a:ext>
            </a:extLst>
          </p:cNvPr>
          <p:cNvSpPr txBox="1">
            <a:spLocks noChangeArrowheads="1"/>
          </p:cNvSpPr>
          <p:nvPr userDrawn="1"/>
        </p:nvSpPr>
        <p:spPr bwMode="auto">
          <a:xfrm>
            <a:off x="11168063" y="6405563"/>
            <a:ext cx="381000" cy="1539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 anchor="b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r" eaLnBrk="1" hangingPunct="1"/>
            <a:fld id="{57D57BBC-7A72-47DC-9B46-771654FA3C09}" type="slidenum">
              <a:rPr lang="en-US" altLang="fr-FR" sz="1000">
                <a:solidFill>
                  <a:srgbClr val="FFFFFF"/>
                </a:solidFill>
                <a:sym typeface="Trebuchet MS" panose="020B0603020202020204" pitchFamily="34" charset="0"/>
              </a:rPr>
              <a:pPr algn="r" eaLnBrk="1" hangingPunct="1"/>
              <a:t>‹#›</a:t>
            </a:fld>
            <a:endParaRPr lang="en-US" altLang="fr-FR" sz="1000">
              <a:solidFill>
                <a:srgbClr val="FFFFFF"/>
              </a:solidFill>
              <a:sym typeface="Trebuchet MS" panose="020B0603020202020204" pitchFamily="34" charset="0"/>
            </a:endParaRPr>
          </a:p>
        </p:txBody>
      </p:sp>
      <p:sp>
        <p:nvSpPr>
          <p:cNvPr id="11" name="Title 3"/>
          <p:cNvSpPr>
            <a:spLocks noGrp="1"/>
          </p:cNvSpPr>
          <p:nvPr>
            <p:ph type="title"/>
          </p:nvPr>
        </p:nvSpPr>
        <p:spPr>
          <a:xfrm>
            <a:off x="630000" y="622800"/>
            <a:ext cx="6256800" cy="470898"/>
          </a:xfrm>
          <a:prstGeom prst="rect">
            <a:avLst/>
          </a:prstGeom>
        </p:spPr>
        <p:txBody>
          <a:bodyPr wrap="square">
            <a:spAutoFit/>
          </a:bodyPr>
          <a:lstStyle>
            <a:lvl1pPr marL="0" indent="0" algn="l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defRPr sz="3400" b="0" i="0" u="none" kern="1200" spc="0">
                <a:solidFill>
                  <a:schemeClr val="tx1"/>
                </a:solidFill>
                <a:latin typeface="+mj-lt"/>
                <a:sym typeface="Trebuchet MS" panose="020B0603020202020204" pitchFamily="34" charset="0"/>
              </a:defRPr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4268332403"/>
      </p:ext>
    </p:extLst>
  </p:cSld>
  <p:clrMapOvr>
    <a:masterClrMapping/>
  </p:clrMapOvr>
  <p:transition>
    <p:fade/>
  </p:transition>
</p:sldLayout>
</file>

<file path=ppt/slideLayouts/slideLayout25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Titel und Inhal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e 4">
            <a:extLst>
              <a:ext uri="{FF2B5EF4-FFF2-40B4-BE49-F238E27FC236}">
                <a16:creationId xmlns:a16="http://schemas.microsoft.com/office/drawing/2014/main" id="{7C722733-D6BA-4DF3-8BFE-DB74D672CCBC}"/>
              </a:ext>
            </a:extLst>
          </p:cNvPr>
          <p:cNvGrpSpPr/>
          <p:nvPr userDrawn="1"/>
        </p:nvGrpSpPr>
        <p:grpSpPr>
          <a:xfrm>
            <a:off x="621111" y="0"/>
            <a:ext cx="1922495" cy="260648"/>
            <a:chOff x="465833" y="0"/>
            <a:chExt cx="1441871" cy="195486"/>
          </a:xfrm>
          <a:solidFill>
            <a:schemeClr val="bg2"/>
          </a:solidFill>
        </p:grpSpPr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627A70A9-0096-47C4-9B5E-21687B281393}"/>
                </a:ext>
              </a:extLst>
            </p:cNvPr>
            <p:cNvSpPr/>
            <p:nvPr/>
          </p:nvSpPr>
          <p:spPr bwMode="gray">
            <a:xfrm>
              <a:off x="465833" y="0"/>
              <a:ext cx="1441871" cy="195486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tIns="72000" rIns="72000" bIns="72000" anchor="ctr"/>
            <a:lstStyle/>
            <a:p>
              <a:pPr marL="239994" indent="-239994" algn="ctr" eaLnBrk="1" fontAlgn="auto" hangingPunct="1">
                <a:spcBef>
                  <a:spcPts val="800"/>
                </a:spcBef>
                <a:spcAft>
                  <a:spcPts val="800"/>
                </a:spcAft>
                <a:buFont typeface="Wingdings" panose="05000000000000000000" pitchFamily="2" charset="2"/>
                <a:buChar char="§"/>
                <a:defRPr/>
              </a:pPr>
              <a:endParaRPr lang="fr-FR" sz="1867" err="1">
                <a:solidFill>
                  <a:srgbClr val="FFFFFF"/>
                </a:solidFill>
              </a:endParaRPr>
            </a:p>
          </p:txBody>
        </p:sp>
        <p:sp>
          <p:nvSpPr>
            <p:cNvPr id="6" name="Titel 9">
              <a:extLst>
                <a:ext uri="{FF2B5EF4-FFF2-40B4-BE49-F238E27FC236}">
                  <a16:creationId xmlns:a16="http://schemas.microsoft.com/office/drawing/2014/main" id="{644B7158-4EE8-41F4-8429-1FD32A2DB97F}"/>
                </a:ext>
              </a:extLst>
            </p:cNvPr>
            <p:cNvSpPr txBox="1">
              <a:spLocks/>
            </p:cNvSpPr>
            <p:nvPr/>
          </p:nvSpPr>
          <p:spPr bwMode="gray">
            <a:xfrm>
              <a:off x="465833" y="51470"/>
              <a:ext cx="1441871" cy="144016"/>
            </a:xfrm>
            <a:prstGeom prst="rect">
              <a:avLst/>
            </a:prstGeom>
            <a:grpFill/>
          </p:spPr>
          <p:txBody>
            <a:bodyPr lIns="0" tIns="0" rIns="0" bIns="0"/>
            <a:lstStyle>
              <a:lvl1pPr algn="l" defTabSz="914400" rtl="0" eaLnBrk="1" latinLnBrk="0" hangingPunct="1">
                <a:spcBef>
                  <a:spcPct val="0"/>
                </a:spcBef>
                <a:buNone/>
                <a:defRPr sz="2000" kern="1200">
                  <a:solidFill>
                    <a:schemeClr val="accent1"/>
                  </a:solidFill>
                  <a:latin typeface="+mj-lt"/>
                  <a:ea typeface="+mj-ea"/>
                  <a:cs typeface="+mj-cs"/>
                </a:defRPr>
              </a:lvl1pPr>
            </a:lstStyle>
            <a:p>
              <a:pPr algn="ctr" fontAlgn="auto">
                <a:spcAft>
                  <a:spcPts val="0"/>
                </a:spcAft>
                <a:defRPr/>
              </a:pPr>
              <a:r>
                <a:rPr lang="en-US" sz="1067">
                  <a:solidFill>
                    <a:srgbClr val="FFFFFF"/>
                  </a:solidFill>
                </a:rPr>
                <a:t>DEKRA Automotive Solutions</a:t>
              </a:r>
            </a:p>
          </p:txBody>
        </p:sp>
      </p:grpSp>
      <p:sp>
        <p:nvSpPr>
          <p:cNvPr id="8" name="Titel 7"/>
          <p:cNvSpPr>
            <a:spLocks noGrp="1"/>
          </p:cNvSpPr>
          <p:nvPr>
            <p:ph type="title"/>
          </p:nvPr>
        </p:nvSpPr>
        <p:spPr bwMode="gray"/>
        <p:txBody>
          <a:bodyPr/>
          <a:lstStyle/>
          <a:p>
            <a:r>
              <a:rPr lang="fr-FR"/>
              <a:t>Modifiez le style du titre</a:t>
            </a:r>
            <a:endParaRPr lang="en-US" noProof="0"/>
          </a:p>
        </p:txBody>
      </p:sp>
      <p:sp>
        <p:nvSpPr>
          <p:cNvPr id="10" name="Textplatzhalter 9"/>
          <p:cNvSpPr>
            <a:spLocks noGrp="1"/>
          </p:cNvSpPr>
          <p:nvPr>
            <p:ph type="body" sz="quarter" idx="11"/>
          </p:nvPr>
        </p:nvSpPr>
        <p:spPr bwMode="gray">
          <a:xfrm>
            <a:off x="624417" y="1892300"/>
            <a:ext cx="7195607" cy="4032251"/>
          </a:xfrm>
          <a:prstGeom prst="rect">
            <a:avLst/>
          </a:prstGeom>
        </p:spPr>
        <p:txBody>
          <a:bodyPr/>
          <a:lstStyle/>
          <a:p>
            <a:pPr lvl="0"/>
            <a:r>
              <a:rPr lang="fr-FR"/>
              <a:t>Modifiez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  <a:endParaRPr lang="en-US"/>
          </a:p>
        </p:txBody>
      </p:sp>
      <p:sp>
        <p:nvSpPr>
          <p:cNvPr id="7" name="Foliennummernplatzhalter 10">
            <a:extLst>
              <a:ext uri="{FF2B5EF4-FFF2-40B4-BE49-F238E27FC236}">
                <a16:creationId xmlns:a16="http://schemas.microsoft.com/office/drawing/2014/main" id="{70912746-31D2-4278-BC61-42967F72C4C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 bwMode="gray"/>
        <p:txBody>
          <a:bodyPr/>
          <a:lstStyle>
            <a:lvl1pPr eaLnBrk="0" hangingPunct="0">
              <a:defRPr/>
            </a:lvl1pPr>
          </a:lstStyle>
          <a:p>
            <a:r>
              <a:rPr lang="en-US" altLang="fr-FR"/>
              <a:t>Slide </a:t>
            </a:r>
            <a:fld id="{0175494E-E489-4C0D-B57B-92880A5E2E3A}" type="slidenum">
              <a:rPr lang="en-US" altLang="fr-FR"/>
              <a:pPr/>
              <a:t>‹#›</a:t>
            </a:fld>
            <a:endParaRPr lang="en-US" altLang="fr-FR"/>
          </a:p>
        </p:txBody>
      </p:sp>
    </p:spTree>
    <p:extLst>
      <p:ext uri="{BB962C8B-B14F-4D97-AF65-F5344CB8AC3E}">
        <p14:creationId xmlns:p14="http://schemas.microsoft.com/office/powerpoint/2010/main" val="1465927454"/>
      </p:ext>
    </p:extLst>
  </p:cSld>
  <p:clrMapOvr>
    <a:masterClrMapping/>
  </p:clrMapOvr>
  <p:transition spd="med">
    <p:fade/>
  </p:transition>
</p:sldLayout>
</file>

<file path=ppt/slideLayouts/slideLayout25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Le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liennummernplatzhalter 6">
            <a:extLst>
              <a:ext uri="{FF2B5EF4-FFF2-40B4-BE49-F238E27FC236}">
                <a16:creationId xmlns:a16="http://schemas.microsoft.com/office/drawing/2014/main" id="{25EA1913-0DEC-4916-A8B3-23F1565833D0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 bwMode="gray"/>
        <p:txBody>
          <a:bodyPr/>
          <a:lstStyle>
            <a:lvl1pPr eaLnBrk="0" hangingPunct="0">
              <a:defRPr/>
            </a:lvl1pPr>
          </a:lstStyle>
          <a:p>
            <a:r>
              <a:rPr lang="de-DE" altLang="fr-FR"/>
              <a:t>Seite </a:t>
            </a:r>
            <a:fld id="{A99AD482-899C-4AAA-BD10-1712239ABB7B}" type="slidenum">
              <a:rPr lang="de-DE" altLang="fr-FR"/>
              <a:pPr/>
              <a:t>‹#›</a:t>
            </a:fld>
            <a:endParaRPr lang="de-DE" altLang="fr-FR"/>
          </a:p>
        </p:txBody>
      </p:sp>
    </p:spTree>
    <p:extLst>
      <p:ext uri="{BB962C8B-B14F-4D97-AF65-F5344CB8AC3E}">
        <p14:creationId xmlns:p14="http://schemas.microsoft.com/office/powerpoint/2010/main" val="3820978534"/>
      </p:ext>
    </p:extLst>
  </p:cSld>
  <p:clrMapOvr>
    <a:masterClrMapping/>
  </p:clrMapOvr>
  <p:transition spd="med">
    <p:fade/>
  </p:transition>
</p:sldLayout>
</file>

<file path=ppt/slideLayouts/slideLayout25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Nur Headlin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Objekt 1" hidden="1">
            <a:extLst>
              <a:ext uri="{FF2B5EF4-FFF2-40B4-BE49-F238E27FC236}">
                <a16:creationId xmlns:a16="http://schemas.microsoft.com/office/drawing/2014/main" id="{71F79588-6C11-4FB1-858A-5CFCF225F726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60" imgH="360" progId="">
                  <p:embed/>
                </p:oleObj>
              </mc:Choice>
              <mc:Fallback>
                <p:oleObj name="think-cell Slide" r:id="rId3" imgW="360" imgH="360" progId="">
                  <p:embed/>
                  <p:pic>
                    <p:nvPicPr>
                      <p:cNvPr id="7" name="Objekt 1" hidden="1">
                        <a:extLst>
                          <a:ext uri="{FF2B5EF4-FFF2-40B4-BE49-F238E27FC236}">
                            <a16:creationId xmlns:a16="http://schemas.microsoft.com/office/drawing/2014/main" id="{71F79588-6C11-4FB1-858A-5CFCF225F726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1" name="Titel 1"/>
          <p:cNvSpPr>
            <a:spLocks noGrp="1"/>
          </p:cNvSpPr>
          <p:nvPr>
            <p:ph type="title"/>
          </p:nvPr>
        </p:nvSpPr>
        <p:spPr>
          <a:xfrm>
            <a:off x="395289" y="368300"/>
            <a:ext cx="11406187" cy="1008360"/>
          </a:xfrm>
        </p:spPr>
        <p:txBody>
          <a:bodyPr/>
          <a:lstStyle/>
          <a:p>
            <a:r>
              <a:rPr lang="en-US" noProof="0"/>
              <a:t>Click to edit Master title style</a:t>
            </a:r>
            <a:endParaRPr lang="de-DE" noProof="0"/>
          </a:p>
        </p:txBody>
      </p:sp>
      <p:sp>
        <p:nvSpPr>
          <p:cNvPr id="12" name="Textplatzhalter 7"/>
          <p:cNvSpPr>
            <a:spLocks noGrp="1"/>
          </p:cNvSpPr>
          <p:nvPr>
            <p:ph type="body" sz="quarter" idx="13"/>
          </p:nvPr>
        </p:nvSpPr>
        <p:spPr>
          <a:xfrm>
            <a:off x="395287" y="151202"/>
            <a:ext cx="5508000" cy="220274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1200"/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1200"/>
            </a:lvl9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15" name="Textplatzhalter 3"/>
          <p:cNvSpPr>
            <a:spLocks noGrp="1"/>
          </p:cNvSpPr>
          <p:nvPr>
            <p:ph type="body" sz="quarter" idx="17"/>
          </p:nvPr>
        </p:nvSpPr>
        <p:spPr>
          <a:xfrm>
            <a:off x="6973200" y="0"/>
            <a:ext cx="936000" cy="306000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16" name="Textplatzhalter 3"/>
          <p:cNvSpPr>
            <a:spLocks noGrp="1"/>
          </p:cNvSpPr>
          <p:nvPr>
            <p:ph type="body" sz="quarter" idx="18"/>
          </p:nvPr>
        </p:nvSpPr>
        <p:spPr>
          <a:xfrm>
            <a:off x="7984800" y="0"/>
            <a:ext cx="1872000" cy="306000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17" name="Textplatzhalter 3"/>
          <p:cNvSpPr>
            <a:spLocks noGrp="1"/>
          </p:cNvSpPr>
          <p:nvPr>
            <p:ph type="body" sz="quarter" idx="19"/>
          </p:nvPr>
        </p:nvSpPr>
        <p:spPr>
          <a:xfrm>
            <a:off x="9928800" y="0"/>
            <a:ext cx="1872000" cy="306000"/>
          </a:xfrm>
          <a:prstGeom prst="rect">
            <a:avLst/>
          </a:prstGeom>
        </p:spPr>
        <p:txBody>
          <a:bodyPr/>
          <a:lstStyle>
            <a:lvl1pPr marL="0" indent="0">
              <a:lnSpc>
                <a:spcPct val="100000"/>
              </a:lnSpc>
              <a:spcAft>
                <a:spcPts val="0"/>
              </a:spcAft>
              <a:buFont typeface="Arial" panose="020B0604020202020204" pitchFamily="34" charset="0"/>
              <a:buNone/>
              <a:defRPr sz="600" baseline="0">
                <a:solidFill>
                  <a:schemeClr val="bg1"/>
                </a:solidFill>
              </a:defRPr>
            </a:lvl1pPr>
            <a:lvl2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2pPr>
            <a:lvl3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3pPr>
            <a:lvl4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4pPr>
            <a:lvl5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5pPr>
            <a:lvl6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6pPr>
            <a:lvl7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7pPr>
            <a:lvl8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8pPr>
            <a:lvl9pPr marL="0" indent="0">
              <a:lnSpc>
                <a:spcPct val="100000"/>
              </a:lnSpc>
              <a:spcAft>
                <a:spcPts val="0"/>
              </a:spcAft>
              <a:buNone/>
              <a:defRPr sz="600">
                <a:solidFill>
                  <a:schemeClr val="bg1"/>
                </a:solidFill>
              </a:defRPr>
            </a:lvl9pPr>
          </a:lstStyle>
          <a:p>
            <a:pPr lvl="0"/>
            <a:r>
              <a:rPr lang="en-US" noProof="0"/>
              <a:t>Click to edit Master text styles</a:t>
            </a:r>
          </a:p>
        </p:txBody>
      </p:sp>
      <p:sp>
        <p:nvSpPr>
          <p:cNvPr id="8" name="Fußzeilenplatzhalter 4">
            <a:extLst>
              <a:ext uri="{FF2B5EF4-FFF2-40B4-BE49-F238E27FC236}">
                <a16:creationId xmlns:a16="http://schemas.microsoft.com/office/drawing/2014/main" id="{DAC7ADF0-75A6-4AA7-9B50-3B3BEF26AC8C}"/>
              </a:ext>
            </a:extLst>
          </p:cNvPr>
          <p:cNvSpPr>
            <a:spLocks noGrp="1"/>
          </p:cNvSpPr>
          <p:nvPr>
            <p:ph type="ftr" sz="quarter" idx="20"/>
          </p:nvPr>
        </p:nvSpPr>
        <p:spPr>
          <a:xfrm>
            <a:off x="3146425" y="6551613"/>
            <a:ext cx="7848600" cy="306387"/>
          </a:xfrm>
        </p:spPr>
        <p:txBody>
          <a:bodyPr lIns="0" tIns="0" rIns="0" bIns="0" anchorCtr="0">
            <a:noAutofit/>
          </a:bodyPr>
          <a:lstStyle>
            <a:lvl1pPr marL="0" indent="0" algn="r" eaLnBrk="0" fontAlgn="base" hangingPunct="0">
              <a:spcBef>
                <a:spcPts val="0"/>
              </a:spcBef>
              <a:spcAft>
                <a:spcPct val="0"/>
              </a:spcAft>
              <a:buFont typeface="+mj-lt"/>
              <a:buNone/>
              <a:defRPr sz="1000" b="0" i="0" dirty="0" err="1">
                <a:solidFill>
                  <a:srgbClr val="555555"/>
                </a:solidFill>
                <a:latin typeface="+mn-lt"/>
              </a:defRPr>
            </a:lvl1pPr>
            <a:lvl2pPr marL="0" indent="0" algn="r">
              <a:spcBef>
                <a:spcPts val="0"/>
              </a:spcBef>
              <a:defRPr sz="1000"/>
            </a:lvl2pPr>
            <a:lvl3pPr marL="0" indent="0" algn="r">
              <a:spcBef>
                <a:spcPts val="0"/>
              </a:spcBef>
              <a:defRPr sz="1000"/>
            </a:lvl3pPr>
            <a:lvl4pPr marL="0" indent="0" algn="r">
              <a:spcBef>
                <a:spcPts val="0"/>
              </a:spcBef>
              <a:defRPr sz="1000"/>
            </a:lvl4pPr>
            <a:lvl5pPr marL="0" indent="0" algn="r">
              <a:spcBef>
                <a:spcPts val="0"/>
              </a:spcBef>
              <a:defRPr sz="1000"/>
            </a:lvl5pPr>
            <a:lvl6pPr marL="0" indent="0" algn="r">
              <a:spcBef>
                <a:spcPts val="0"/>
              </a:spcBef>
              <a:defRPr sz="1000"/>
            </a:lvl6pPr>
            <a:lvl7pPr marL="0" indent="0" algn="r">
              <a:spcBef>
                <a:spcPts val="0"/>
              </a:spcBef>
              <a:defRPr sz="1000"/>
            </a:lvl7pPr>
            <a:lvl8pPr marL="0" indent="0" algn="r">
              <a:spcBef>
                <a:spcPts val="0"/>
              </a:spcBef>
              <a:defRPr sz="1000"/>
            </a:lvl8pPr>
            <a:lvl9pPr marL="0" indent="0" algn="r">
              <a:spcBef>
                <a:spcPts val="0"/>
              </a:spcBef>
              <a:defRPr sz="1000"/>
            </a:lvl9pPr>
          </a:lstStyle>
          <a:p>
            <a:pPr>
              <a:defRPr/>
            </a:pPr>
            <a:r>
              <a:rPr lang="de-DE"/>
              <a:t>CtC-VanPro adVANce| DEKRA | </a:t>
            </a:r>
            <a:fld id="{201F3A58-088D-4373-8A46-D5068203DD81}" type="datetime1">
              <a:rPr lang="de-DE" smtClean="0"/>
              <a:pPr>
                <a:defRPr/>
              </a:pPr>
              <a:t>11.05.2024</a:t>
            </a:fld>
            <a:endParaRPr lang="de-DE"/>
          </a:p>
        </p:txBody>
      </p:sp>
      <p:sp>
        <p:nvSpPr>
          <p:cNvPr id="9" name="Foliennummernplatzhalter 5">
            <a:extLst>
              <a:ext uri="{FF2B5EF4-FFF2-40B4-BE49-F238E27FC236}">
                <a16:creationId xmlns:a16="http://schemas.microsoft.com/office/drawing/2014/main" id="{09647EF2-761D-401E-958C-4428E523EAD8}"/>
              </a:ext>
            </a:extLst>
          </p:cNvPr>
          <p:cNvSpPr>
            <a:spLocks noGrp="1"/>
          </p:cNvSpPr>
          <p:nvPr>
            <p:ph type="sldNum" sz="quarter" idx="21"/>
          </p:nvPr>
        </p:nvSpPr>
        <p:spPr>
          <a:xfrm>
            <a:off x="11483975" y="6551613"/>
            <a:ext cx="323850" cy="306387"/>
          </a:xfrm>
        </p:spPr>
        <p:txBody>
          <a:bodyPr lIns="0" tIns="0" rIns="0" bIns="0">
            <a:noAutofit/>
          </a:bodyPr>
          <a:lstStyle>
            <a:lvl1pPr algn="r" eaLnBrk="0" hangingPunct="0">
              <a:buFont typeface="+mj-lt"/>
              <a:buNone/>
              <a:defRPr sz="1000">
                <a:solidFill>
                  <a:srgbClr val="555555"/>
                </a:solidFill>
              </a:defRPr>
            </a:lvl1pPr>
          </a:lstStyle>
          <a:p>
            <a:fld id="{97852ACD-7289-4541-9E48-DF2E2E725231}" type="slidenum">
              <a:rPr lang="de-DE" altLang="fr-FR"/>
              <a:pPr/>
              <a:t>‹#›</a:t>
            </a:fld>
            <a:endParaRPr lang="de-DE" altLang="fr-FR"/>
          </a:p>
        </p:txBody>
      </p:sp>
    </p:spTree>
    <p:extLst>
      <p:ext uri="{BB962C8B-B14F-4D97-AF65-F5344CB8AC3E}">
        <p14:creationId xmlns:p14="http://schemas.microsoft.com/office/powerpoint/2010/main" val="249328376"/>
      </p:ext>
    </p:extLst>
  </p:cSld>
  <p:clrMapOvr>
    <a:masterClrMapping/>
  </p:clrMapOvr>
</p:sldLayout>
</file>

<file path=ppt/slideLayouts/slideLayout25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 x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el 7"/>
          <p:cNvSpPr>
            <a:spLocks noGrp="1"/>
          </p:cNvSpPr>
          <p:nvPr>
            <p:ph type="title"/>
          </p:nvPr>
        </p:nvSpPr>
        <p:spPr bwMode="gray"/>
        <p:txBody>
          <a:bodyPr/>
          <a:lstStyle/>
          <a:p>
            <a:r>
              <a:rPr lang="en-US"/>
              <a:t>Click to edit Master title style</a:t>
            </a:r>
            <a:endParaRPr lang="en-US" noProof="0"/>
          </a:p>
        </p:txBody>
      </p:sp>
      <p:sp>
        <p:nvSpPr>
          <p:cNvPr id="6" name="Textplatzhalter 9"/>
          <p:cNvSpPr>
            <a:spLocks noGrp="1"/>
          </p:cNvSpPr>
          <p:nvPr>
            <p:ph type="body" sz="quarter" idx="11"/>
          </p:nvPr>
        </p:nvSpPr>
        <p:spPr bwMode="gray">
          <a:xfrm>
            <a:off x="623997" y="1892300"/>
            <a:ext cx="5328000" cy="4032251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 (Highlight)</a:t>
            </a:r>
          </a:p>
        </p:txBody>
      </p:sp>
      <p:sp>
        <p:nvSpPr>
          <p:cNvPr id="7" name="Textplatzhalter 9"/>
          <p:cNvSpPr>
            <a:spLocks noGrp="1"/>
          </p:cNvSpPr>
          <p:nvPr>
            <p:ph type="body" sz="quarter" idx="16"/>
          </p:nvPr>
        </p:nvSpPr>
        <p:spPr bwMode="gray">
          <a:xfrm>
            <a:off x="6235537" y="1892300"/>
            <a:ext cx="5328000" cy="4032251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 (Highlight)</a:t>
            </a:r>
          </a:p>
        </p:txBody>
      </p:sp>
      <p:sp>
        <p:nvSpPr>
          <p:cNvPr id="5" name="Foliennummernplatzhalter 10">
            <a:extLst>
              <a:ext uri="{FF2B5EF4-FFF2-40B4-BE49-F238E27FC236}">
                <a16:creationId xmlns:a16="http://schemas.microsoft.com/office/drawing/2014/main" id="{BE264267-689F-4B68-957C-537A687FD487}"/>
              </a:ext>
            </a:extLst>
          </p:cNvPr>
          <p:cNvSpPr>
            <a:spLocks noGrp="1"/>
          </p:cNvSpPr>
          <p:nvPr>
            <p:ph type="sldNum" sz="quarter" idx="17"/>
          </p:nvPr>
        </p:nvSpPr>
        <p:spPr bwMode="black"/>
        <p:txBody>
          <a:bodyPr/>
          <a:lstStyle>
            <a:lvl1pPr eaLnBrk="0" hangingPunct="0">
              <a:defRPr/>
            </a:lvl1pPr>
          </a:lstStyle>
          <a:p>
            <a:r>
              <a:rPr lang="en-US" altLang="fr-FR"/>
              <a:t>Page </a:t>
            </a:r>
            <a:fld id="{B053A0EE-7F77-4D62-B68C-D685779D296B}" type="slidenum">
              <a:rPr lang="en-US" altLang="fr-FR"/>
              <a:pPr/>
              <a:t>‹#›</a:t>
            </a:fld>
            <a:endParaRPr lang="en-US" altLang="fr-FR"/>
          </a:p>
        </p:txBody>
      </p:sp>
    </p:spTree>
    <p:extLst>
      <p:ext uri="{BB962C8B-B14F-4D97-AF65-F5344CB8AC3E}">
        <p14:creationId xmlns:p14="http://schemas.microsoft.com/office/powerpoint/2010/main" val="1995717028"/>
      </p:ext>
    </p:extLst>
  </p:cSld>
  <p:clrMapOvr>
    <a:masterClrMapping/>
  </p:clrMapOvr>
  <p:transition spd="med">
    <p:fade/>
  </p:transition>
</p:sldLayout>
</file>

<file path=ppt/slideLayouts/slideLayout25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5E130C21-C69A-4FD6-8031-D52B73192027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609600" y="6356350"/>
            <a:ext cx="2844800" cy="365125"/>
          </a:xfrm>
          <a:prstGeom prst="rect">
            <a:avLst/>
          </a:prstGeom>
        </p:spPr>
        <p:txBody>
          <a:bodyPr/>
          <a:lstStyle>
            <a:lvl1pPr eaLnBrk="1" fontAlgn="auto" hangingPunct="1">
              <a:spcBef>
                <a:spcPts val="0"/>
              </a:spcBef>
              <a:spcAft>
                <a:spcPts val="0"/>
              </a:spcAft>
              <a:defRPr>
                <a:solidFill>
                  <a:prstClr val="black">
                    <a:tint val="75000"/>
                  </a:prstClr>
                </a:solidFill>
                <a:latin typeface="Arial"/>
              </a:defRPr>
            </a:lvl1pPr>
          </a:lstStyle>
          <a:p>
            <a:pPr>
              <a:defRPr/>
            </a:pPr>
            <a:fld id="{414DDD5A-AB07-44CB-93D6-BF3B14F10F78}" type="datetimeFigureOut">
              <a:rPr lang="en-US"/>
              <a:pPr>
                <a:defRPr/>
              </a:pPr>
              <a:t>5/11/2024</a:t>
            </a:fld>
            <a:endParaRPr 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60C082C6-317B-4341-AD1A-A4A5B70AE6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prstClr val="black">
                    <a:tint val="75000"/>
                  </a:prstClr>
                </a:solidFill>
                <a:latin typeface="Arial" panose="020B0604020202020204" pitchFamily="34" charset="0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DA73AAF-D5BB-4FE7-9700-FCB3FEBFDB0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 eaLnBrk="0" hangingPunct="0">
              <a:defRPr>
                <a:solidFill>
                  <a:srgbClr val="898989"/>
                </a:solidFill>
              </a:defRPr>
            </a:lvl1pPr>
          </a:lstStyle>
          <a:p>
            <a:fld id="{BBC217DC-DF86-477B-862C-3A985D0E342D}" type="slidenum">
              <a:rPr lang="en-US" altLang="fr-FR"/>
              <a:pPr/>
              <a:t>‹#›</a:t>
            </a:fld>
            <a:endParaRPr lang="en-US" altLang="fr-FR"/>
          </a:p>
        </p:txBody>
      </p:sp>
    </p:spTree>
    <p:extLst>
      <p:ext uri="{BB962C8B-B14F-4D97-AF65-F5344CB8AC3E}">
        <p14:creationId xmlns:p14="http://schemas.microsoft.com/office/powerpoint/2010/main" val="3492213770"/>
      </p:ext>
    </p:extLst>
  </p:cSld>
  <p:clrMapOvr>
    <a:masterClrMapping/>
  </p:clrMapOvr>
</p:sldLayout>
</file>

<file path=ppt/slideLayouts/slideLayout2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ußzeilenplatzhalter 2">
            <a:extLst>
              <a:ext uri="{FF2B5EF4-FFF2-40B4-BE49-F238E27FC236}">
                <a16:creationId xmlns:a16="http://schemas.microsoft.com/office/drawing/2014/main" id="{5CF9177D-F1C4-4CB9-B8DF-A6B472FC4361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de-DE"/>
              <a:t>Footer</a:t>
            </a:r>
          </a:p>
        </p:txBody>
      </p:sp>
      <p:sp>
        <p:nvSpPr>
          <p:cNvPr id="4" name="Foliennummernplatzhalter 3">
            <a:extLst>
              <a:ext uri="{FF2B5EF4-FFF2-40B4-BE49-F238E27FC236}">
                <a16:creationId xmlns:a16="http://schemas.microsoft.com/office/drawing/2014/main" id="{694E7288-991D-4ED6-916D-C7E849BEFBDE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E9673082-F094-41F5-A539-FC5A0CDD8B22}" type="slidenum">
              <a:rPr lang="de-DE" smtClean="0"/>
              <a:pPr/>
              <a:t>‹#›</a:t>
            </a:fld>
            <a:endParaRPr lang="de-DE" dirty="0"/>
          </a:p>
        </p:txBody>
      </p:sp>
      <p:pic>
        <p:nvPicPr>
          <p:cNvPr id="5" name="Grafik 4">
            <a:extLst>
              <a:ext uri="{FF2B5EF4-FFF2-40B4-BE49-F238E27FC236}">
                <a16:creationId xmlns:a16="http://schemas.microsoft.com/office/drawing/2014/main" id="{EC57583A-C137-4A1D-9B9D-179FA0F4C388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4061" t="13489" r="13357" b="13091"/>
          <a:stretch/>
        </p:blipFill>
        <p:spPr>
          <a:xfrm>
            <a:off x="5494531" y="721783"/>
            <a:ext cx="6602162" cy="6238112"/>
          </a:xfrm>
          <a:prstGeom prst="rect">
            <a:avLst/>
          </a:prstGeom>
        </p:spPr>
      </p:pic>
      <p:sp>
        <p:nvSpPr>
          <p:cNvPr id="8" name="Textplatzhalter 7">
            <a:extLst>
              <a:ext uri="{FF2B5EF4-FFF2-40B4-BE49-F238E27FC236}">
                <a16:creationId xmlns:a16="http://schemas.microsoft.com/office/drawing/2014/main" id="{320FAC42-E8B5-4222-9B20-A139A5AD15DB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515938" y="3179828"/>
            <a:ext cx="4483100" cy="2362200"/>
          </a:xfrm>
          <a:prstGeom prst="rect">
            <a:avLst/>
          </a:prstGeom>
        </p:spPr>
        <p:txBody>
          <a:bodyPr/>
          <a:lstStyle>
            <a:lvl1pPr>
              <a:defRPr lang="de-DE" sz="6000" kern="1200" spc="220" dirty="0">
                <a:solidFill>
                  <a:schemeClr val="bg1"/>
                </a:solidFill>
                <a:latin typeface="Arial Narrow" panose="020B0606020202030204" pitchFamily="34" charset="0"/>
                <a:ea typeface="+mj-ea"/>
                <a:cs typeface="+mj-cs"/>
              </a:defRPr>
            </a:lvl1pPr>
          </a:lstStyle>
          <a:p>
            <a:pPr lvl="0"/>
            <a:r>
              <a:rPr lang="de-DE" dirty="0"/>
              <a:t>Add </a:t>
            </a:r>
          </a:p>
          <a:p>
            <a:pPr lvl="0"/>
            <a:r>
              <a:rPr lang="de-DE" dirty="0"/>
              <a:t>Title</a:t>
            </a:r>
          </a:p>
        </p:txBody>
      </p:sp>
      <p:sp>
        <p:nvSpPr>
          <p:cNvPr id="12" name="Titel 11">
            <a:extLst>
              <a:ext uri="{FF2B5EF4-FFF2-40B4-BE49-F238E27FC236}">
                <a16:creationId xmlns:a16="http://schemas.microsoft.com/office/drawing/2014/main" id="{FC56E34D-6433-4BCA-9AD9-B8AF7CC60BD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 spc="200" baseline="0"/>
            </a:lvl1pPr>
          </a:lstStyle>
          <a:p>
            <a:endParaRPr lang="de-DE" dirty="0"/>
          </a:p>
        </p:txBody>
      </p:sp>
    </p:spTree>
    <p:extLst>
      <p:ext uri="{BB962C8B-B14F-4D97-AF65-F5344CB8AC3E}">
        <p14:creationId xmlns:p14="http://schemas.microsoft.com/office/powerpoint/2010/main" val="6014129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2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alternative 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Bildplatzhalter 5">
            <a:extLst>
              <a:ext uri="{FF2B5EF4-FFF2-40B4-BE49-F238E27FC236}">
                <a16:creationId xmlns:a16="http://schemas.microsoft.com/office/drawing/2014/main" id="{4A04FD08-2326-47F0-B128-25085E0348BD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1" y="0"/>
            <a:ext cx="12191999" cy="6858000"/>
          </a:xfrm>
          <a:prstGeom prst="rect">
            <a:avLst/>
          </a:prstGeom>
        </p:spPr>
        <p:txBody>
          <a:bodyPr anchor="ctr"/>
          <a:lstStyle>
            <a:lvl1pPr algn="ctr">
              <a:defRPr>
                <a:solidFill>
                  <a:schemeClr val="tx1"/>
                </a:solidFill>
              </a:defRPr>
            </a:lvl1pPr>
          </a:lstStyle>
          <a:p>
            <a:endParaRPr lang="de-DE"/>
          </a:p>
        </p:txBody>
      </p:sp>
      <p:sp>
        <p:nvSpPr>
          <p:cNvPr id="3" name="Fußzeilenplatzhalter 2">
            <a:extLst>
              <a:ext uri="{FF2B5EF4-FFF2-40B4-BE49-F238E27FC236}">
                <a16:creationId xmlns:a16="http://schemas.microsoft.com/office/drawing/2014/main" id="{5CF9177D-F1C4-4CB9-B8DF-A6B472FC4361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de-DE"/>
              <a:t>Footer</a:t>
            </a:r>
          </a:p>
        </p:txBody>
      </p:sp>
      <p:sp>
        <p:nvSpPr>
          <p:cNvPr id="4" name="Foliennummernplatzhalter 3">
            <a:extLst>
              <a:ext uri="{FF2B5EF4-FFF2-40B4-BE49-F238E27FC236}">
                <a16:creationId xmlns:a16="http://schemas.microsoft.com/office/drawing/2014/main" id="{694E7288-991D-4ED6-916D-C7E849BEFBDE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E9673082-F094-41F5-A539-FC5A0CDD8B22}" type="slidenum">
              <a:rPr lang="de-DE" smtClean="0"/>
              <a:pPr/>
              <a:t>‹#›</a:t>
            </a:fld>
            <a:endParaRPr lang="de-DE" dirty="0"/>
          </a:p>
        </p:txBody>
      </p:sp>
      <p:sp>
        <p:nvSpPr>
          <p:cNvPr id="8" name="Textplatzhalter 7">
            <a:extLst>
              <a:ext uri="{FF2B5EF4-FFF2-40B4-BE49-F238E27FC236}">
                <a16:creationId xmlns:a16="http://schemas.microsoft.com/office/drawing/2014/main" id="{320FAC42-E8B5-4222-9B20-A139A5AD15DB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515939" y="3179828"/>
            <a:ext cx="4483100" cy="2362200"/>
          </a:xfrm>
          <a:prstGeom prst="rect">
            <a:avLst/>
          </a:prstGeom>
        </p:spPr>
        <p:txBody>
          <a:bodyPr/>
          <a:lstStyle>
            <a:lvl1pPr>
              <a:defRPr lang="de-DE" sz="6000" kern="1200" spc="220" dirty="0">
                <a:solidFill>
                  <a:schemeClr val="bg1"/>
                </a:solidFill>
                <a:latin typeface="Arial Narrow" panose="020B0606020202030204" pitchFamily="34" charset="0"/>
                <a:ea typeface="+mj-ea"/>
                <a:cs typeface="+mj-cs"/>
              </a:defRPr>
            </a:lvl1pPr>
          </a:lstStyle>
          <a:p>
            <a:pPr lvl="0"/>
            <a:r>
              <a:rPr lang="de-DE" dirty="0"/>
              <a:t>Add</a:t>
            </a:r>
          </a:p>
          <a:p>
            <a:pPr lvl="0"/>
            <a:r>
              <a:rPr lang="de-DE" dirty="0"/>
              <a:t>Title</a:t>
            </a:r>
          </a:p>
        </p:txBody>
      </p:sp>
      <p:sp>
        <p:nvSpPr>
          <p:cNvPr id="12" name="Titel 11">
            <a:extLst>
              <a:ext uri="{FF2B5EF4-FFF2-40B4-BE49-F238E27FC236}">
                <a16:creationId xmlns:a16="http://schemas.microsoft.com/office/drawing/2014/main" id="{FC56E34D-6433-4BCA-9AD9-B8AF7CC60BD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15939" y="338669"/>
            <a:ext cx="7307262" cy="537633"/>
          </a:xfrm>
        </p:spPr>
        <p:txBody>
          <a:bodyPr/>
          <a:lstStyle>
            <a:lvl1pPr>
              <a:defRPr spc="200" baseline="0"/>
            </a:lvl1pPr>
          </a:lstStyle>
          <a:p>
            <a:endParaRPr lang="de-DE" dirty="0"/>
          </a:p>
        </p:txBody>
      </p:sp>
    </p:spTree>
    <p:extLst>
      <p:ext uri="{BB962C8B-B14F-4D97-AF65-F5344CB8AC3E}">
        <p14:creationId xmlns:p14="http://schemas.microsoft.com/office/powerpoint/2010/main" val="313046863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Diapositive de tit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fr-FR"/>
              <a:t>Modifiez le style du titre</a:t>
            </a:r>
          </a:p>
        </p:txBody>
      </p:sp>
      <p:sp>
        <p:nvSpPr>
          <p:cNvPr id="3" name="Sous-titre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fr-FR"/>
              <a:t>Modifiez le style des sous-titres du masque</a:t>
            </a:r>
          </a:p>
        </p:txBody>
      </p:sp>
      <p:sp>
        <p:nvSpPr>
          <p:cNvPr id="4" name="Espace réservé de la date 3">
            <a:extLst>
              <a:ext uri="{FF2B5EF4-FFF2-40B4-BE49-F238E27FC236}">
                <a16:creationId xmlns:a16="http://schemas.microsoft.com/office/drawing/2014/main" id="{E4FC996D-C7B3-488F-A1A5-5E4214F4FF0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1D291B53-2074-4A35-9F63-1CDEB25491F4}" type="datetimeFigureOut">
              <a:rPr lang="fr-FR"/>
              <a:pPr>
                <a:defRPr/>
              </a:pPr>
              <a:t>11/05/2024</a:t>
            </a:fld>
            <a:endParaRPr lang="fr-FR"/>
          </a:p>
        </p:txBody>
      </p:sp>
      <p:sp>
        <p:nvSpPr>
          <p:cNvPr id="5" name="Espace réservé du pied de page 4">
            <a:extLst>
              <a:ext uri="{FF2B5EF4-FFF2-40B4-BE49-F238E27FC236}">
                <a16:creationId xmlns:a16="http://schemas.microsoft.com/office/drawing/2014/main" id="{FCEBFC34-2AE5-468F-A0C8-13FC1213E32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fr-FR"/>
          </a:p>
        </p:txBody>
      </p:sp>
      <p:sp>
        <p:nvSpPr>
          <p:cNvPr id="6" name="Espace réservé du numéro de diapositive 5">
            <a:extLst>
              <a:ext uri="{FF2B5EF4-FFF2-40B4-BE49-F238E27FC236}">
                <a16:creationId xmlns:a16="http://schemas.microsoft.com/office/drawing/2014/main" id="{DE43A085-1B5A-4A59-8241-A562FC0D122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6D058391-8448-42FD-BB8C-6DCE9BDC7FBB}" type="slidenum">
              <a:rPr lang="fr-FR" altLang="fr-FR"/>
              <a:pPr/>
              <a:t>‹#›</a:t>
            </a:fld>
            <a:endParaRPr lang="fr-FR" altLang="fr-FR"/>
          </a:p>
        </p:txBody>
      </p:sp>
    </p:spTree>
    <p:extLst>
      <p:ext uri="{BB962C8B-B14F-4D97-AF65-F5344CB8AC3E}">
        <p14:creationId xmlns:p14="http://schemas.microsoft.com/office/powerpoint/2010/main" val="156914923"/>
      </p:ext>
    </p:extLst>
  </p:cSld>
  <p:clrMapOvr>
    <a:masterClrMapping/>
  </p:clrMapOvr>
</p:sldLayout>
</file>

<file path=ppt/slideLayouts/slideLayout2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ntermediat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hteck 4">
            <a:extLst>
              <a:ext uri="{FF2B5EF4-FFF2-40B4-BE49-F238E27FC236}">
                <a16:creationId xmlns:a16="http://schemas.microsoft.com/office/drawing/2014/main" id="{F56D32F2-1C52-4DC9-9A3E-964D2EB6F0E7}"/>
              </a:ext>
            </a:extLst>
          </p:cNvPr>
          <p:cNvSpPr/>
          <p:nvPr userDrawn="1"/>
        </p:nvSpPr>
        <p:spPr bwMode="gray">
          <a:xfrm>
            <a:off x="0" y="0"/>
            <a:ext cx="12192000" cy="224155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rtlCol="0" anchor="ctr"/>
          <a:lstStyle/>
          <a:p>
            <a:pPr marL="180000" indent="-180000" algn="ctr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</a:pPr>
            <a:endParaRPr lang="de-DE" sz="1400" dirty="0" err="1"/>
          </a:p>
        </p:txBody>
      </p:sp>
      <p:sp>
        <p:nvSpPr>
          <p:cNvPr id="2" name="Titel 1">
            <a:extLst>
              <a:ext uri="{FF2B5EF4-FFF2-40B4-BE49-F238E27FC236}">
                <a16:creationId xmlns:a16="http://schemas.microsoft.com/office/drawing/2014/main" id="{CC344E82-F4CA-4AA8-94CD-7C2FC3777DA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395663" y="1782499"/>
            <a:ext cx="5446713" cy="537633"/>
          </a:xfrm>
        </p:spPr>
        <p:txBody>
          <a:bodyPr anchor="b"/>
          <a:lstStyle>
            <a:lvl1pPr>
              <a:defRPr sz="2800" b="1"/>
            </a:lvl1pPr>
          </a:lstStyle>
          <a:p>
            <a:r>
              <a:rPr lang="de-DE" dirty="0"/>
              <a:t>Click </a:t>
            </a:r>
            <a:r>
              <a:rPr lang="de-DE" dirty="0" err="1"/>
              <a:t>to</a:t>
            </a:r>
            <a:r>
              <a:rPr lang="de-DE" dirty="0"/>
              <a:t> </a:t>
            </a:r>
            <a:r>
              <a:rPr lang="de-DE" dirty="0" err="1"/>
              <a:t>add</a:t>
            </a:r>
            <a:r>
              <a:rPr lang="de-DE" dirty="0"/>
              <a:t> title</a:t>
            </a:r>
          </a:p>
        </p:txBody>
      </p:sp>
      <p:sp>
        <p:nvSpPr>
          <p:cNvPr id="3" name="Fußzeilenplatzhalter 2">
            <a:extLst>
              <a:ext uri="{FF2B5EF4-FFF2-40B4-BE49-F238E27FC236}">
                <a16:creationId xmlns:a16="http://schemas.microsoft.com/office/drawing/2014/main" id="{BFEC618F-8EA7-459A-9C08-07A46C3024CB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de-DE"/>
              <a:t>Footer</a:t>
            </a:r>
            <a:endParaRPr lang="de-DE" dirty="0"/>
          </a:p>
        </p:txBody>
      </p:sp>
      <p:sp>
        <p:nvSpPr>
          <p:cNvPr id="4" name="Foliennummernplatzhalter 3">
            <a:extLst>
              <a:ext uri="{FF2B5EF4-FFF2-40B4-BE49-F238E27FC236}">
                <a16:creationId xmlns:a16="http://schemas.microsoft.com/office/drawing/2014/main" id="{8D9B52EA-5A5E-4AE0-B58F-328DB15F36DA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E9673082-F094-41F5-A539-FC5A0CDD8B22}" type="slidenum">
              <a:rPr lang="de-DE" smtClean="0"/>
              <a:pPr/>
              <a:t>‹#›</a:t>
            </a:fld>
            <a:endParaRPr lang="de-DE" dirty="0"/>
          </a:p>
        </p:txBody>
      </p:sp>
      <p:sp>
        <p:nvSpPr>
          <p:cNvPr id="7" name="Textplatzhalter 6">
            <a:extLst>
              <a:ext uri="{FF2B5EF4-FFF2-40B4-BE49-F238E27FC236}">
                <a16:creationId xmlns:a16="http://schemas.microsoft.com/office/drawing/2014/main" id="{A56143A6-F793-47E6-A33F-5CB82AE142C7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3395663" y="2540001"/>
            <a:ext cx="5446713" cy="2063750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pPr lvl="0"/>
            <a:endParaRPr lang="de-DE" dirty="0"/>
          </a:p>
        </p:txBody>
      </p:sp>
      <p:pic>
        <p:nvPicPr>
          <p:cNvPr id="9" name="Grafik 8">
            <a:extLst>
              <a:ext uri="{FF2B5EF4-FFF2-40B4-BE49-F238E27FC236}">
                <a16:creationId xmlns:a16="http://schemas.microsoft.com/office/drawing/2014/main" id="{1DB15B62-45F8-48B9-9D22-702E3DE038DA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0080000" y="360000"/>
            <a:ext cx="1468800" cy="41965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1102676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2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ntermediate Slide_imag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hteck 4">
            <a:extLst>
              <a:ext uri="{FF2B5EF4-FFF2-40B4-BE49-F238E27FC236}">
                <a16:creationId xmlns:a16="http://schemas.microsoft.com/office/drawing/2014/main" id="{F56D32F2-1C52-4DC9-9A3E-964D2EB6F0E7}"/>
              </a:ext>
            </a:extLst>
          </p:cNvPr>
          <p:cNvSpPr/>
          <p:nvPr userDrawn="1"/>
        </p:nvSpPr>
        <p:spPr bwMode="gray">
          <a:xfrm>
            <a:off x="0" y="0"/>
            <a:ext cx="12192000" cy="224155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rtlCol="0" anchor="ctr"/>
          <a:lstStyle/>
          <a:p>
            <a:pPr marL="180000" indent="-180000" algn="ctr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</a:pPr>
            <a:endParaRPr lang="de-DE" sz="1400" dirty="0" err="1"/>
          </a:p>
        </p:txBody>
      </p:sp>
      <p:sp>
        <p:nvSpPr>
          <p:cNvPr id="2" name="Titel 1">
            <a:extLst>
              <a:ext uri="{FF2B5EF4-FFF2-40B4-BE49-F238E27FC236}">
                <a16:creationId xmlns:a16="http://schemas.microsoft.com/office/drawing/2014/main" id="{CC344E82-F4CA-4AA8-94CD-7C2FC3777DA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395663" y="1782499"/>
            <a:ext cx="5400675" cy="537633"/>
          </a:xfrm>
        </p:spPr>
        <p:txBody>
          <a:bodyPr anchor="b"/>
          <a:lstStyle>
            <a:lvl1pPr>
              <a:defRPr sz="2800" b="1"/>
            </a:lvl1pPr>
          </a:lstStyle>
          <a:p>
            <a:r>
              <a:rPr lang="de-DE" dirty="0"/>
              <a:t>Click </a:t>
            </a:r>
            <a:r>
              <a:rPr lang="de-DE" dirty="0" err="1"/>
              <a:t>to</a:t>
            </a:r>
            <a:r>
              <a:rPr lang="de-DE" dirty="0"/>
              <a:t> </a:t>
            </a:r>
            <a:r>
              <a:rPr lang="de-DE" dirty="0" err="1"/>
              <a:t>add</a:t>
            </a:r>
            <a:r>
              <a:rPr lang="de-DE" dirty="0"/>
              <a:t> title</a:t>
            </a:r>
          </a:p>
        </p:txBody>
      </p:sp>
      <p:sp>
        <p:nvSpPr>
          <p:cNvPr id="3" name="Fußzeilenplatzhalter 2">
            <a:extLst>
              <a:ext uri="{FF2B5EF4-FFF2-40B4-BE49-F238E27FC236}">
                <a16:creationId xmlns:a16="http://schemas.microsoft.com/office/drawing/2014/main" id="{BFEC618F-8EA7-459A-9C08-07A46C3024CB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de-DE"/>
              <a:t>Footer</a:t>
            </a:r>
          </a:p>
        </p:txBody>
      </p:sp>
      <p:sp>
        <p:nvSpPr>
          <p:cNvPr id="4" name="Foliennummernplatzhalter 3">
            <a:extLst>
              <a:ext uri="{FF2B5EF4-FFF2-40B4-BE49-F238E27FC236}">
                <a16:creationId xmlns:a16="http://schemas.microsoft.com/office/drawing/2014/main" id="{8D9B52EA-5A5E-4AE0-B58F-328DB15F36DA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E9673082-F094-41F5-A539-FC5A0CDD8B22}" type="slidenum">
              <a:rPr lang="de-DE" smtClean="0"/>
              <a:pPr/>
              <a:t>‹#›</a:t>
            </a:fld>
            <a:endParaRPr lang="de-DE" dirty="0"/>
          </a:p>
        </p:txBody>
      </p:sp>
      <p:sp>
        <p:nvSpPr>
          <p:cNvPr id="7" name="Textplatzhalter 6">
            <a:extLst>
              <a:ext uri="{FF2B5EF4-FFF2-40B4-BE49-F238E27FC236}">
                <a16:creationId xmlns:a16="http://schemas.microsoft.com/office/drawing/2014/main" id="{A56143A6-F793-47E6-A33F-5CB82AE142C7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3395663" y="2537620"/>
            <a:ext cx="5400675" cy="2063750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pPr lvl="0"/>
            <a:endParaRPr lang="de-DE" dirty="0"/>
          </a:p>
        </p:txBody>
      </p:sp>
      <p:sp>
        <p:nvSpPr>
          <p:cNvPr id="9" name="Bildplatzhalter 8">
            <a:extLst>
              <a:ext uri="{FF2B5EF4-FFF2-40B4-BE49-F238E27FC236}">
                <a16:creationId xmlns:a16="http://schemas.microsoft.com/office/drawing/2014/main" id="{A6BDF898-10DA-4843-8904-8328453942B9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231037" y="5030788"/>
            <a:ext cx="1389116" cy="1047750"/>
          </a:xfrm>
          <a:prstGeom prst="rect">
            <a:avLst/>
          </a:prstGeom>
          <a:effectLst>
            <a:outerShdw blurRad="101600" algn="ctr" rotWithShape="0">
              <a:prstClr val="black">
                <a:alpha val="25000"/>
              </a:prstClr>
            </a:outerShdw>
          </a:effectLst>
        </p:spPr>
        <p:txBody>
          <a:bodyPr/>
          <a:lstStyle>
            <a:lvl1pPr algn="ctr">
              <a:defRPr>
                <a:solidFill>
                  <a:schemeClr val="bg1">
                    <a:alpha val="0"/>
                  </a:schemeClr>
                </a:solidFill>
              </a:defRPr>
            </a:lvl1pPr>
          </a:lstStyle>
          <a:p>
            <a:endParaRPr lang="de-DE"/>
          </a:p>
        </p:txBody>
      </p:sp>
      <p:sp>
        <p:nvSpPr>
          <p:cNvPr id="10" name="Bildplatzhalter 8">
            <a:extLst>
              <a:ext uri="{FF2B5EF4-FFF2-40B4-BE49-F238E27FC236}">
                <a16:creationId xmlns:a16="http://schemas.microsoft.com/office/drawing/2014/main" id="{D11926EE-41E7-4441-9E0F-B4D23F095EBC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1708296" y="5030788"/>
            <a:ext cx="1389116" cy="1047750"/>
          </a:xfrm>
          <a:prstGeom prst="rect">
            <a:avLst/>
          </a:prstGeom>
          <a:effectLst>
            <a:outerShdw blurRad="101600" algn="ctr" rotWithShape="0">
              <a:prstClr val="black">
                <a:alpha val="25000"/>
              </a:prstClr>
            </a:outerShdw>
          </a:effectLst>
        </p:spPr>
        <p:txBody>
          <a:bodyPr/>
          <a:lstStyle>
            <a:lvl1pPr algn="ctr">
              <a:defRPr>
                <a:solidFill>
                  <a:schemeClr val="bg1">
                    <a:alpha val="0"/>
                  </a:schemeClr>
                </a:solidFill>
              </a:defRPr>
            </a:lvl1pPr>
          </a:lstStyle>
          <a:p>
            <a:endParaRPr lang="de-DE"/>
          </a:p>
        </p:txBody>
      </p:sp>
      <p:sp>
        <p:nvSpPr>
          <p:cNvPr id="11" name="Bildplatzhalter 8">
            <a:extLst>
              <a:ext uri="{FF2B5EF4-FFF2-40B4-BE49-F238E27FC236}">
                <a16:creationId xmlns:a16="http://schemas.microsoft.com/office/drawing/2014/main" id="{D3A897B9-32F9-4432-B266-09ACF158C6F9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3185555" y="5030788"/>
            <a:ext cx="1389116" cy="1047750"/>
          </a:xfrm>
          <a:prstGeom prst="rect">
            <a:avLst/>
          </a:prstGeom>
          <a:effectLst>
            <a:outerShdw blurRad="101600" algn="ctr" rotWithShape="0">
              <a:prstClr val="black">
                <a:alpha val="25000"/>
              </a:prstClr>
            </a:outerShdw>
          </a:effectLst>
        </p:spPr>
        <p:txBody>
          <a:bodyPr/>
          <a:lstStyle>
            <a:lvl1pPr algn="ctr">
              <a:defRPr>
                <a:solidFill>
                  <a:schemeClr val="bg1">
                    <a:alpha val="0"/>
                  </a:schemeClr>
                </a:solidFill>
              </a:defRPr>
            </a:lvl1pPr>
          </a:lstStyle>
          <a:p>
            <a:endParaRPr lang="de-DE"/>
          </a:p>
        </p:txBody>
      </p:sp>
      <p:sp>
        <p:nvSpPr>
          <p:cNvPr id="12" name="Bildplatzhalter 8">
            <a:extLst>
              <a:ext uri="{FF2B5EF4-FFF2-40B4-BE49-F238E27FC236}">
                <a16:creationId xmlns:a16="http://schemas.microsoft.com/office/drawing/2014/main" id="{692D4C77-FD65-4308-930D-972CD79ACC3C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4662814" y="5030788"/>
            <a:ext cx="1389116" cy="1047750"/>
          </a:xfrm>
          <a:prstGeom prst="rect">
            <a:avLst/>
          </a:prstGeom>
          <a:effectLst>
            <a:outerShdw blurRad="101600" algn="ctr" rotWithShape="0">
              <a:prstClr val="black">
                <a:alpha val="25000"/>
              </a:prstClr>
            </a:outerShdw>
          </a:effectLst>
        </p:spPr>
        <p:txBody>
          <a:bodyPr/>
          <a:lstStyle>
            <a:lvl1pPr algn="ctr">
              <a:defRPr>
                <a:solidFill>
                  <a:schemeClr val="bg1">
                    <a:alpha val="0"/>
                  </a:schemeClr>
                </a:solidFill>
              </a:defRPr>
            </a:lvl1pPr>
          </a:lstStyle>
          <a:p>
            <a:endParaRPr lang="de-DE"/>
          </a:p>
        </p:txBody>
      </p:sp>
      <p:sp>
        <p:nvSpPr>
          <p:cNvPr id="13" name="Bildplatzhalter 8">
            <a:extLst>
              <a:ext uri="{FF2B5EF4-FFF2-40B4-BE49-F238E27FC236}">
                <a16:creationId xmlns:a16="http://schemas.microsoft.com/office/drawing/2014/main" id="{0FA0FD26-8E24-4397-9D0F-3A80D3BDEFFF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6140073" y="5030788"/>
            <a:ext cx="1389116" cy="1047750"/>
          </a:xfrm>
          <a:prstGeom prst="rect">
            <a:avLst/>
          </a:prstGeom>
          <a:effectLst>
            <a:outerShdw blurRad="101600" algn="ctr" rotWithShape="0">
              <a:prstClr val="black">
                <a:alpha val="25000"/>
              </a:prstClr>
            </a:outerShdw>
          </a:effectLst>
        </p:spPr>
        <p:txBody>
          <a:bodyPr/>
          <a:lstStyle>
            <a:lvl1pPr algn="ctr">
              <a:defRPr>
                <a:solidFill>
                  <a:schemeClr val="bg1">
                    <a:alpha val="0"/>
                  </a:schemeClr>
                </a:solidFill>
              </a:defRPr>
            </a:lvl1pPr>
          </a:lstStyle>
          <a:p>
            <a:endParaRPr lang="de-DE"/>
          </a:p>
        </p:txBody>
      </p:sp>
      <p:sp>
        <p:nvSpPr>
          <p:cNvPr id="14" name="Bildplatzhalter 8">
            <a:extLst>
              <a:ext uri="{FF2B5EF4-FFF2-40B4-BE49-F238E27FC236}">
                <a16:creationId xmlns:a16="http://schemas.microsoft.com/office/drawing/2014/main" id="{E2795031-4C3F-4F34-8FD2-EECDD1705377}"/>
              </a:ext>
            </a:extLst>
          </p:cNvPr>
          <p:cNvSpPr>
            <a:spLocks noGrp="1"/>
          </p:cNvSpPr>
          <p:nvPr>
            <p:ph type="pic" sz="quarter" idx="18"/>
          </p:nvPr>
        </p:nvSpPr>
        <p:spPr>
          <a:xfrm>
            <a:off x="7617332" y="5030788"/>
            <a:ext cx="1389116" cy="1047750"/>
          </a:xfrm>
          <a:prstGeom prst="rect">
            <a:avLst/>
          </a:prstGeom>
          <a:effectLst>
            <a:outerShdw blurRad="101600" algn="ctr" rotWithShape="0">
              <a:prstClr val="black">
                <a:alpha val="25000"/>
              </a:prstClr>
            </a:outerShdw>
          </a:effectLst>
        </p:spPr>
        <p:txBody>
          <a:bodyPr/>
          <a:lstStyle>
            <a:lvl1pPr algn="ctr">
              <a:defRPr>
                <a:solidFill>
                  <a:schemeClr val="bg1">
                    <a:alpha val="0"/>
                  </a:schemeClr>
                </a:solidFill>
              </a:defRPr>
            </a:lvl1pPr>
          </a:lstStyle>
          <a:p>
            <a:endParaRPr lang="de-DE"/>
          </a:p>
        </p:txBody>
      </p:sp>
      <p:sp>
        <p:nvSpPr>
          <p:cNvPr id="15" name="Bildplatzhalter 8">
            <a:extLst>
              <a:ext uri="{FF2B5EF4-FFF2-40B4-BE49-F238E27FC236}">
                <a16:creationId xmlns:a16="http://schemas.microsoft.com/office/drawing/2014/main" id="{F6C4415B-9BD3-497F-9ADC-1AE2F6239978}"/>
              </a:ext>
            </a:extLst>
          </p:cNvPr>
          <p:cNvSpPr>
            <a:spLocks noGrp="1"/>
          </p:cNvSpPr>
          <p:nvPr>
            <p:ph type="pic" sz="quarter" idx="19"/>
          </p:nvPr>
        </p:nvSpPr>
        <p:spPr>
          <a:xfrm>
            <a:off x="9094591" y="5030788"/>
            <a:ext cx="1389116" cy="1047750"/>
          </a:xfrm>
          <a:prstGeom prst="rect">
            <a:avLst/>
          </a:prstGeom>
          <a:effectLst>
            <a:outerShdw blurRad="101600" algn="ctr" rotWithShape="0">
              <a:prstClr val="black">
                <a:alpha val="25000"/>
              </a:prstClr>
            </a:outerShdw>
          </a:effectLst>
        </p:spPr>
        <p:txBody>
          <a:bodyPr/>
          <a:lstStyle>
            <a:lvl1pPr algn="ctr">
              <a:defRPr>
                <a:solidFill>
                  <a:schemeClr val="bg1">
                    <a:alpha val="0"/>
                  </a:schemeClr>
                </a:solidFill>
              </a:defRPr>
            </a:lvl1pPr>
          </a:lstStyle>
          <a:p>
            <a:endParaRPr lang="de-DE"/>
          </a:p>
        </p:txBody>
      </p:sp>
      <p:sp>
        <p:nvSpPr>
          <p:cNvPr id="16" name="Bildplatzhalter 8">
            <a:extLst>
              <a:ext uri="{FF2B5EF4-FFF2-40B4-BE49-F238E27FC236}">
                <a16:creationId xmlns:a16="http://schemas.microsoft.com/office/drawing/2014/main" id="{E479ECA0-0ABE-4099-BA37-6E138D711F6B}"/>
              </a:ext>
            </a:extLst>
          </p:cNvPr>
          <p:cNvSpPr>
            <a:spLocks noGrp="1"/>
          </p:cNvSpPr>
          <p:nvPr>
            <p:ph type="pic" sz="quarter" idx="20"/>
          </p:nvPr>
        </p:nvSpPr>
        <p:spPr>
          <a:xfrm>
            <a:off x="10571847" y="5030788"/>
            <a:ext cx="1389116" cy="1047750"/>
          </a:xfrm>
          <a:prstGeom prst="rect">
            <a:avLst/>
          </a:prstGeom>
          <a:effectLst>
            <a:outerShdw blurRad="101600" algn="ctr" rotWithShape="0">
              <a:prstClr val="black">
                <a:alpha val="25000"/>
              </a:prstClr>
            </a:outerShdw>
          </a:effectLst>
        </p:spPr>
        <p:txBody>
          <a:bodyPr/>
          <a:lstStyle>
            <a:lvl1pPr algn="ctr">
              <a:defRPr>
                <a:solidFill>
                  <a:schemeClr val="bg1">
                    <a:alpha val="0"/>
                  </a:schemeClr>
                </a:solidFill>
              </a:defRPr>
            </a:lvl1pPr>
          </a:lstStyle>
          <a:p>
            <a:endParaRPr lang="de-DE"/>
          </a:p>
        </p:txBody>
      </p:sp>
      <p:pic>
        <p:nvPicPr>
          <p:cNvPr id="17" name="Grafik 16">
            <a:extLst>
              <a:ext uri="{FF2B5EF4-FFF2-40B4-BE49-F238E27FC236}">
                <a16:creationId xmlns:a16="http://schemas.microsoft.com/office/drawing/2014/main" id="{8E72B48E-5DFB-49B4-9AEB-B59EF19C6AAE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0080000" y="360000"/>
            <a:ext cx="1468800" cy="41965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0223814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2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_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ußzeilenplatzhalter 1">
            <a:extLst>
              <a:ext uri="{FF2B5EF4-FFF2-40B4-BE49-F238E27FC236}">
                <a16:creationId xmlns:a16="http://schemas.microsoft.com/office/drawing/2014/main" id="{B93B1118-0F58-4E99-ABB6-54208F1FC7D1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de-DE"/>
              <a:t>Footer</a:t>
            </a:r>
          </a:p>
        </p:txBody>
      </p:sp>
      <p:sp>
        <p:nvSpPr>
          <p:cNvPr id="3" name="Foliennummernplatzhalter 2">
            <a:extLst>
              <a:ext uri="{FF2B5EF4-FFF2-40B4-BE49-F238E27FC236}">
                <a16:creationId xmlns:a16="http://schemas.microsoft.com/office/drawing/2014/main" id="{74D6541B-CF56-4228-B2C9-5D9655F2F443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E9673082-F094-41F5-A539-FC5A0CDD8B22}" type="slidenum">
              <a:rPr lang="de-DE" smtClean="0"/>
              <a:pPr/>
              <a:t>‹#›</a:t>
            </a:fld>
            <a:endParaRPr lang="de-DE" dirty="0"/>
          </a:p>
        </p:txBody>
      </p:sp>
      <p:sp>
        <p:nvSpPr>
          <p:cNvPr id="5" name="Titel 4">
            <a:extLst>
              <a:ext uri="{FF2B5EF4-FFF2-40B4-BE49-F238E27FC236}">
                <a16:creationId xmlns:a16="http://schemas.microsoft.com/office/drawing/2014/main" id="{3D1ABE93-B613-4BF4-A30E-149E5285B6C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endParaRPr lang="de-DE" dirty="0"/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376614666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2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_and_Cop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ußzeilenplatzhalter 1">
            <a:extLst>
              <a:ext uri="{FF2B5EF4-FFF2-40B4-BE49-F238E27FC236}">
                <a16:creationId xmlns:a16="http://schemas.microsoft.com/office/drawing/2014/main" id="{B93B1118-0F58-4E99-ABB6-54208F1FC7D1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de-DE"/>
              <a:t>Footer</a:t>
            </a:r>
          </a:p>
        </p:txBody>
      </p:sp>
      <p:sp>
        <p:nvSpPr>
          <p:cNvPr id="3" name="Foliennummernplatzhalter 2">
            <a:extLst>
              <a:ext uri="{FF2B5EF4-FFF2-40B4-BE49-F238E27FC236}">
                <a16:creationId xmlns:a16="http://schemas.microsoft.com/office/drawing/2014/main" id="{74D6541B-CF56-4228-B2C9-5D9655F2F443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E9673082-F094-41F5-A539-FC5A0CDD8B22}" type="slidenum">
              <a:rPr lang="de-DE" smtClean="0"/>
              <a:pPr/>
              <a:t>‹#›</a:t>
            </a:fld>
            <a:endParaRPr lang="de-DE" dirty="0"/>
          </a:p>
        </p:txBody>
      </p:sp>
      <p:sp>
        <p:nvSpPr>
          <p:cNvPr id="5" name="Titel 4">
            <a:extLst>
              <a:ext uri="{FF2B5EF4-FFF2-40B4-BE49-F238E27FC236}">
                <a16:creationId xmlns:a16="http://schemas.microsoft.com/office/drawing/2014/main" id="{3D1ABE93-B613-4BF4-A30E-149E5285B6C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endParaRPr lang="de-DE" dirty="0"/>
          </a:p>
        </p:txBody>
      </p:sp>
      <p:sp>
        <p:nvSpPr>
          <p:cNvPr id="6" name="Textplatzhalter 6">
            <a:extLst>
              <a:ext uri="{FF2B5EF4-FFF2-40B4-BE49-F238E27FC236}">
                <a16:creationId xmlns:a16="http://schemas.microsoft.com/office/drawing/2014/main" id="{F31EE878-E588-45F3-A65A-289C0B12184F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515938" y="1289050"/>
            <a:ext cx="5580062" cy="3327400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pPr lvl="0"/>
            <a:endParaRPr lang="de-DE" dirty="0"/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37446488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2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_and_Copy_Ic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ußzeilenplatzhalter 1">
            <a:extLst>
              <a:ext uri="{FF2B5EF4-FFF2-40B4-BE49-F238E27FC236}">
                <a16:creationId xmlns:a16="http://schemas.microsoft.com/office/drawing/2014/main" id="{B93B1118-0F58-4E99-ABB6-54208F1FC7D1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de-DE"/>
              <a:t>Footer</a:t>
            </a:r>
          </a:p>
        </p:txBody>
      </p:sp>
      <p:sp>
        <p:nvSpPr>
          <p:cNvPr id="3" name="Foliennummernplatzhalter 2">
            <a:extLst>
              <a:ext uri="{FF2B5EF4-FFF2-40B4-BE49-F238E27FC236}">
                <a16:creationId xmlns:a16="http://schemas.microsoft.com/office/drawing/2014/main" id="{74D6541B-CF56-4228-B2C9-5D9655F2F443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E9673082-F094-41F5-A539-FC5A0CDD8B22}" type="slidenum">
              <a:rPr lang="de-DE" smtClean="0"/>
              <a:pPr/>
              <a:t>‹#›</a:t>
            </a:fld>
            <a:endParaRPr lang="de-DE" dirty="0"/>
          </a:p>
        </p:txBody>
      </p:sp>
      <p:sp>
        <p:nvSpPr>
          <p:cNvPr id="5" name="Titel 4">
            <a:extLst>
              <a:ext uri="{FF2B5EF4-FFF2-40B4-BE49-F238E27FC236}">
                <a16:creationId xmlns:a16="http://schemas.microsoft.com/office/drawing/2014/main" id="{3D1ABE93-B613-4BF4-A30E-149E5285B6C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endParaRPr lang="de-DE" dirty="0"/>
          </a:p>
        </p:txBody>
      </p:sp>
      <p:sp>
        <p:nvSpPr>
          <p:cNvPr id="6" name="Textplatzhalter 6">
            <a:extLst>
              <a:ext uri="{FF2B5EF4-FFF2-40B4-BE49-F238E27FC236}">
                <a16:creationId xmlns:a16="http://schemas.microsoft.com/office/drawing/2014/main" id="{F31EE878-E588-45F3-A65A-289C0B12184F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1582738" y="1289050"/>
            <a:ext cx="5580062" cy="3327400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pPr lvl="0"/>
            <a:endParaRPr lang="de-DE" dirty="0"/>
          </a:p>
        </p:txBody>
      </p:sp>
      <p:sp>
        <p:nvSpPr>
          <p:cNvPr id="7" name="Bildplatzhalter 6">
            <a:extLst>
              <a:ext uri="{FF2B5EF4-FFF2-40B4-BE49-F238E27FC236}">
                <a16:creationId xmlns:a16="http://schemas.microsoft.com/office/drawing/2014/main" id="{A92E9F77-4E79-4962-B0CA-8387FB3655E7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515938" y="1289050"/>
            <a:ext cx="952500" cy="952500"/>
          </a:xfrm>
          <a:prstGeom prst="rect">
            <a:avLst/>
          </a:prstGeom>
        </p:spPr>
        <p:txBody>
          <a:bodyPr/>
          <a:lstStyle>
            <a:lvl1pPr algn="ctr">
              <a:defRPr>
                <a:solidFill>
                  <a:schemeClr val="bg1"/>
                </a:solidFill>
              </a:defRPr>
            </a:lvl1pPr>
          </a:lstStyle>
          <a:p>
            <a:endParaRPr lang="de-DE" dirty="0"/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340243673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2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magelayout_4_ins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ußzeilenplatzhalter 1">
            <a:extLst>
              <a:ext uri="{FF2B5EF4-FFF2-40B4-BE49-F238E27FC236}">
                <a16:creationId xmlns:a16="http://schemas.microsoft.com/office/drawing/2014/main" id="{B93B1118-0F58-4E99-ABB6-54208F1FC7D1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de-DE"/>
              <a:t>Footer</a:t>
            </a:r>
          </a:p>
        </p:txBody>
      </p:sp>
      <p:sp>
        <p:nvSpPr>
          <p:cNvPr id="3" name="Foliennummernplatzhalter 2">
            <a:extLst>
              <a:ext uri="{FF2B5EF4-FFF2-40B4-BE49-F238E27FC236}">
                <a16:creationId xmlns:a16="http://schemas.microsoft.com/office/drawing/2014/main" id="{74D6541B-CF56-4228-B2C9-5D9655F2F443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E9673082-F094-41F5-A539-FC5A0CDD8B22}" type="slidenum">
              <a:rPr lang="de-DE" smtClean="0"/>
              <a:pPr/>
              <a:t>‹#›</a:t>
            </a:fld>
            <a:endParaRPr lang="de-DE" dirty="0"/>
          </a:p>
        </p:txBody>
      </p:sp>
      <p:sp>
        <p:nvSpPr>
          <p:cNvPr id="5" name="Titel 4">
            <a:extLst>
              <a:ext uri="{FF2B5EF4-FFF2-40B4-BE49-F238E27FC236}">
                <a16:creationId xmlns:a16="http://schemas.microsoft.com/office/drawing/2014/main" id="{3D1ABE93-B613-4BF4-A30E-149E5285B6C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endParaRPr lang="de-DE" dirty="0"/>
          </a:p>
        </p:txBody>
      </p:sp>
      <p:cxnSp>
        <p:nvCxnSpPr>
          <p:cNvPr id="7" name="Gerader Verbinder 6">
            <a:extLst>
              <a:ext uri="{FF2B5EF4-FFF2-40B4-BE49-F238E27FC236}">
                <a16:creationId xmlns:a16="http://schemas.microsoft.com/office/drawing/2014/main" id="{7D9E16E2-0B76-4316-A44B-1E2A4E1B2578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603765" y="4204003"/>
            <a:ext cx="3282435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cxnSp>
        <p:nvCxnSpPr>
          <p:cNvPr id="8" name="Gerader Verbinder 7">
            <a:extLst>
              <a:ext uri="{FF2B5EF4-FFF2-40B4-BE49-F238E27FC236}">
                <a16:creationId xmlns:a16="http://schemas.microsoft.com/office/drawing/2014/main" id="{D6D0F8FF-2BFF-4414-90D2-9A8DDCAA363A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603765" y="5831508"/>
            <a:ext cx="3282435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cxnSp>
        <p:nvCxnSpPr>
          <p:cNvPr id="9" name="Gerader Verbinder 8">
            <a:extLst>
              <a:ext uri="{FF2B5EF4-FFF2-40B4-BE49-F238E27FC236}">
                <a16:creationId xmlns:a16="http://schemas.microsoft.com/office/drawing/2014/main" id="{DB798842-E4E2-4B36-A427-EC782E381054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8319434" y="4204003"/>
            <a:ext cx="3282435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cxnSp>
        <p:nvCxnSpPr>
          <p:cNvPr id="10" name="Gerader Verbinder 9">
            <a:extLst>
              <a:ext uri="{FF2B5EF4-FFF2-40B4-BE49-F238E27FC236}">
                <a16:creationId xmlns:a16="http://schemas.microsoft.com/office/drawing/2014/main" id="{51472858-035D-4294-B2EB-C892F7FD2AD0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8319434" y="5831508"/>
            <a:ext cx="3282435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sp>
        <p:nvSpPr>
          <p:cNvPr id="11" name="Textplatzhalter 10">
            <a:extLst>
              <a:ext uri="{FF2B5EF4-FFF2-40B4-BE49-F238E27FC236}">
                <a16:creationId xmlns:a16="http://schemas.microsoft.com/office/drawing/2014/main" id="{142E4FD8-E200-4F0B-9D4C-201445BA8E07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515938" y="3041071"/>
            <a:ext cx="2960687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 dirty="0"/>
          </a:p>
        </p:txBody>
      </p:sp>
      <p:sp>
        <p:nvSpPr>
          <p:cNvPr id="12" name="Textplatzhalter 10">
            <a:extLst>
              <a:ext uri="{FF2B5EF4-FFF2-40B4-BE49-F238E27FC236}">
                <a16:creationId xmlns:a16="http://schemas.microsoft.com/office/drawing/2014/main" id="{A032E158-2199-4CEE-AFFF-83CF3AAD155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515938" y="4672454"/>
            <a:ext cx="2960687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 dirty="0"/>
          </a:p>
        </p:txBody>
      </p:sp>
      <p:sp>
        <p:nvSpPr>
          <p:cNvPr id="13" name="Textplatzhalter 10">
            <a:extLst>
              <a:ext uri="{FF2B5EF4-FFF2-40B4-BE49-F238E27FC236}">
                <a16:creationId xmlns:a16="http://schemas.microsoft.com/office/drawing/2014/main" id="{0339E2CF-EEB1-4E11-A150-134452A264FF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8627548" y="3041071"/>
            <a:ext cx="2960687" cy="1159054"/>
          </a:xfrm>
          <a:prstGeom prst="rect">
            <a:avLst/>
          </a:prstGeom>
        </p:spPr>
        <p:txBody>
          <a:bodyPr anchor="b"/>
          <a:lstStyle>
            <a:lvl1pPr algn="r"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 dirty="0"/>
          </a:p>
        </p:txBody>
      </p:sp>
      <p:sp>
        <p:nvSpPr>
          <p:cNvPr id="14" name="Textplatzhalter 10">
            <a:extLst>
              <a:ext uri="{FF2B5EF4-FFF2-40B4-BE49-F238E27FC236}">
                <a16:creationId xmlns:a16="http://schemas.microsoft.com/office/drawing/2014/main" id="{BE575F4E-E06F-4257-A068-A84A7310B951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8627548" y="4672454"/>
            <a:ext cx="2960687" cy="1159054"/>
          </a:xfrm>
          <a:prstGeom prst="rect">
            <a:avLst/>
          </a:prstGeom>
        </p:spPr>
        <p:txBody>
          <a:bodyPr anchor="b"/>
          <a:lstStyle>
            <a:lvl1pPr algn="r"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 dirty="0"/>
          </a:p>
        </p:txBody>
      </p:sp>
      <p:sp>
        <p:nvSpPr>
          <p:cNvPr id="16" name="Bildplatzhalter 15">
            <a:extLst>
              <a:ext uri="{FF2B5EF4-FFF2-40B4-BE49-F238E27FC236}">
                <a16:creationId xmlns:a16="http://schemas.microsoft.com/office/drawing/2014/main" id="{E57D735B-F5EA-4EAB-A8A4-5DB3A94B92DC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3886200" y="3056945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endParaRPr lang="de-DE"/>
          </a:p>
        </p:txBody>
      </p:sp>
      <p:sp>
        <p:nvSpPr>
          <p:cNvPr id="17" name="Bildplatzhalter 15">
            <a:extLst>
              <a:ext uri="{FF2B5EF4-FFF2-40B4-BE49-F238E27FC236}">
                <a16:creationId xmlns:a16="http://schemas.microsoft.com/office/drawing/2014/main" id="{F69B963D-A3DC-4AA1-9111-73A655529694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6196642" y="3056945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endParaRPr lang="de-DE"/>
          </a:p>
        </p:txBody>
      </p:sp>
      <p:sp>
        <p:nvSpPr>
          <p:cNvPr id="18" name="Bildplatzhalter 15">
            <a:extLst>
              <a:ext uri="{FF2B5EF4-FFF2-40B4-BE49-F238E27FC236}">
                <a16:creationId xmlns:a16="http://schemas.microsoft.com/office/drawing/2014/main" id="{6B60B1C2-530A-4419-93C0-2AD78C4166F9}"/>
              </a:ext>
            </a:extLst>
          </p:cNvPr>
          <p:cNvSpPr>
            <a:spLocks noGrp="1"/>
          </p:cNvSpPr>
          <p:nvPr>
            <p:ph type="pic" sz="quarter" idx="18"/>
          </p:nvPr>
        </p:nvSpPr>
        <p:spPr>
          <a:xfrm>
            <a:off x="3886200" y="4684630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endParaRPr lang="de-DE"/>
          </a:p>
        </p:txBody>
      </p:sp>
      <p:sp>
        <p:nvSpPr>
          <p:cNvPr id="19" name="Bildplatzhalter 15">
            <a:extLst>
              <a:ext uri="{FF2B5EF4-FFF2-40B4-BE49-F238E27FC236}">
                <a16:creationId xmlns:a16="http://schemas.microsoft.com/office/drawing/2014/main" id="{DB12EF18-49E0-4E4F-849E-088D528AC30B}"/>
              </a:ext>
            </a:extLst>
          </p:cNvPr>
          <p:cNvSpPr>
            <a:spLocks noGrp="1"/>
          </p:cNvSpPr>
          <p:nvPr>
            <p:ph type="pic" sz="quarter" idx="19"/>
          </p:nvPr>
        </p:nvSpPr>
        <p:spPr>
          <a:xfrm>
            <a:off x="6196642" y="4684630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endParaRPr lang="de-DE"/>
          </a:p>
        </p:txBody>
      </p:sp>
      <p:sp>
        <p:nvSpPr>
          <p:cNvPr id="20" name="Textplatzhalter 6">
            <a:extLst>
              <a:ext uri="{FF2B5EF4-FFF2-40B4-BE49-F238E27FC236}">
                <a16:creationId xmlns:a16="http://schemas.microsoft.com/office/drawing/2014/main" id="{62DF5809-7978-4AE2-9B8D-25C028937753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515937" y="1289050"/>
            <a:ext cx="11072297" cy="1158873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pPr lvl="0"/>
            <a:endParaRPr lang="de-DE" dirty="0"/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64394379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2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magelayout_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ußzeilenplatzhalter 1">
            <a:extLst>
              <a:ext uri="{FF2B5EF4-FFF2-40B4-BE49-F238E27FC236}">
                <a16:creationId xmlns:a16="http://schemas.microsoft.com/office/drawing/2014/main" id="{B93B1118-0F58-4E99-ABB6-54208F1FC7D1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de-DE"/>
              <a:t>Footer</a:t>
            </a:r>
          </a:p>
        </p:txBody>
      </p:sp>
      <p:sp>
        <p:nvSpPr>
          <p:cNvPr id="3" name="Foliennummernplatzhalter 2">
            <a:extLst>
              <a:ext uri="{FF2B5EF4-FFF2-40B4-BE49-F238E27FC236}">
                <a16:creationId xmlns:a16="http://schemas.microsoft.com/office/drawing/2014/main" id="{74D6541B-CF56-4228-B2C9-5D9655F2F443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E9673082-F094-41F5-A539-FC5A0CDD8B22}" type="slidenum">
              <a:rPr lang="de-DE" smtClean="0"/>
              <a:pPr/>
              <a:t>‹#›</a:t>
            </a:fld>
            <a:endParaRPr lang="de-DE" dirty="0"/>
          </a:p>
        </p:txBody>
      </p:sp>
      <p:sp>
        <p:nvSpPr>
          <p:cNvPr id="5" name="Titel 4">
            <a:extLst>
              <a:ext uri="{FF2B5EF4-FFF2-40B4-BE49-F238E27FC236}">
                <a16:creationId xmlns:a16="http://schemas.microsoft.com/office/drawing/2014/main" id="{3D1ABE93-B613-4BF4-A30E-149E5285B6C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endParaRPr lang="de-DE" dirty="0"/>
          </a:p>
        </p:txBody>
      </p:sp>
      <p:cxnSp>
        <p:nvCxnSpPr>
          <p:cNvPr id="7" name="Gerader Verbinder 6">
            <a:extLst>
              <a:ext uri="{FF2B5EF4-FFF2-40B4-BE49-F238E27FC236}">
                <a16:creationId xmlns:a16="http://schemas.microsoft.com/office/drawing/2014/main" id="{7D9E16E2-0B76-4316-A44B-1E2A4E1B2578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603765" y="4202904"/>
            <a:ext cx="2953823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sp>
        <p:nvSpPr>
          <p:cNvPr id="11" name="Textplatzhalter 10">
            <a:extLst>
              <a:ext uri="{FF2B5EF4-FFF2-40B4-BE49-F238E27FC236}">
                <a16:creationId xmlns:a16="http://schemas.microsoft.com/office/drawing/2014/main" id="{142E4FD8-E200-4F0B-9D4C-201445BA8E07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515939" y="3039972"/>
            <a:ext cx="2598198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 dirty="0"/>
          </a:p>
        </p:txBody>
      </p:sp>
      <p:sp>
        <p:nvSpPr>
          <p:cNvPr id="16" name="Bildplatzhalter 15">
            <a:extLst>
              <a:ext uri="{FF2B5EF4-FFF2-40B4-BE49-F238E27FC236}">
                <a16:creationId xmlns:a16="http://schemas.microsoft.com/office/drawing/2014/main" id="{E57D735B-F5EA-4EAB-A8A4-5DB3A94B92DC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3527229" y="3055846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endParaRPr lang="de-DE" dirty="0"/>
          </a:p>
        </p:txBody>
      </p:sp>
      <p:sp>
        <p:nvSpPr>
          <p:cNvPr id="20" name="Textplatzhalter 6">
            <a:extLst>
              <a:ext uri="{FF2B5EF4-FFF2-40B4-BE49-F238E27FC236}">
                <a16:creationId xmlns:a16="http://schemas.microsoft.com/office/drawing/2014/main" id="{62DF5809-7978-4AE2-9B8D-25C028937753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515937" y="1289050"/>
            <a:ext cx="11072297" cy="1158873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pPr lvl="0"/>
            <a:endParaRPr lang="de-DE" dirty="0"/>
          </a:p>
        </p:txBody>
      </p:sp>
      <p:cxnSp>
        <p:nvCxnSpPr>
          <p:cNvPr id="21" name="Gerader Verbinder 20">
            <a:extLst>
              <a:ext uri="{FF2B5EF4-FFF2-40B4-BE49-F238E27FC236}">
                <a16:creationId xmlns:a16="http://schemas.microsoft.com/office/drawing/2014/main" id="{9AE63D0A-0171-4948-9A23-DDD49D1FDDE8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603765" y="5831680"/>
            <a:ext cx="2953823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sp>
        <p:nvSpPr>
          <p:cNvPr id="22" name="Textplatzhalter 10">
            <a:extLst>
              <a:ext uri="{FF2B5EF4-FFF2-40B4-BE49-F238E27FC236}">
                <a16:creationId xmlns:a16="http://schemas.microsoft.com/office/drawing/2014/main" id="{F23173C1-C99F-4467-BC2E-615285E7C38C}"/>
              </a:ext>
            </a:extLst>
          </p:cNvPr>
          <p:cNvSpPr>
            <a:spLocks noGrp="1"/>
          </p:cNvSpPr>
          <p:nvPr>
            <p:ph type="body" sz="quarter" idx="21"/>
          </p:nvPr>
        </p:nvSpPr>
        <p:spPr>
          <a:xfrm>
            <a:off x="515939" y="4668748"/>
            <a:ext cx="2598198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 dirty="0"/>
          </a:p>
        </p:txBody>
      </p:sp>
      <p:sp>
        <p:nvSpPr>
          <p:cNvPr id="23" name="Bildplatzhalter 15">
            <a:extLst>
              <a:ext uri="{FF2B5EF4-FFF2-40B4-BE49-F238E27FC236}">
                <a16:creationId xmlns:a16="http://schemas.microsoft.com/office/drawing/2014/main" id="{6947DFF0-0548-4292-8667-AD8B3457A561}"/>
              </a:ext>
            </a:extLst>
          </p:cNvPr>
          <p:cNvSpPr>
            <a:spLocks noGrp="1"/>
          </p:cNvSpPr>
          <p:nvPr>
            <p:ph type="pic" sz="quarter" idx="22"/>
          </p:nvPr>
        </p:nvSpPr>
        <p:spPr>
          <a:xfrm>
            <a:off x="3527229" y="4684622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endParaRPr lang="de-DE" dirty="0"/>
          </a:p>
        </p:txBody>
      </p:sp>
      <p:cxnSp>
        <p:nvCxnSpPr>
          <p:cNvPr id="24" name="Gerader Verbinder 23">
            <a:extLst>
              <a:ext uri="{FF2B5EF4-FFF2-40B4-BE49-F238E27FC236}">
                <a16:creationId xmlns:a16="http://schemas.microsoft.com/office/drawing/2014/main" id="{0F48C324-72D0-477F-BE13-530F00E230BF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6555612" y="4202904"/>
            <a:ext cx="2953823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sp>
        <p:nvSpPr>
          <p:cNvPr id="25" name="Textplatzhalter 10">
            <a:extLst>
              <a:ext uri="{FF2B5EF4-FFF2-40B4-BE49-F238E27FC236}">
                <a16:creationId xmlns:a16="http://schemas.microsoft.com/office/drawing/2014/main" id="{5B208BEE-5869-4FE0-8840-2AB616247761}"/>
              </a:ext>
            </a:extLst>
          </p:cNvPr>
          <p:cNvSpPr>
            <a:spLocks noGrp="1"/>
          </p:cNvSpPr>
          <p:nvPr>
            <p:ph type="body" sz="quarter" idx="23"/>
          </p:nvPr>
        </p:nvSpPr>
        <p:spPr>
          <a:xfrm>
            <a:off x="6467786" y="3039972"/>
            <a:ext cx="2598198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 dirty="0"/>
          </a:p>
        </p:txBody>
      </p:sp>
      <p:sp>
        <p:nvSpPr>
          <p:cNvPr id="26" name="Bildplatzhalter 15">
            <a:extLst>
              <a:ext uri="{FF2B5EF4-FFF2-40B4-BE49-F238E27FC236}">
                <a16:creationId xmlns:a16="http://schemas.microsoft.com/office/drawing/2014/main" id="{5CDA5BE7-C1DE-4520-B273-1313453876B8}"/>
              </a:ext>
            </a:extLst>
          </p:cNvPr>
          <p:cNvSpPr>
            <a:spLocks noGrp="1"/>
          </p:cNvSpPr>
          <p:nvPr>
            <p:ph type="pic" sz="quarter" idx="24"/>
          </p:nvPr>
        </p:nvSpPr>
        <p:spPr>
          <a:xfrm>
            <a:off x="9479076" y="3055846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endParaRPr lang="de-DE" dirty="0"/>
          </a:p>
        </p:txBody>
      </p:sp>
      <p:cxnSp>
        <p:nvCxnSpPr>
          <p:cNvPr id="27" name="Gerader Verbinder 26">
            <a:extLst>
              <a:ext uri="{FF2B5EF4-FFF2-40B4-BE49-F238E27FC236}">
                <a16:creationId xmlns:a16="http://schemas.microsoft.com/office/drawing/2014/main" id="{AA64F942-9CD7-4FCE-9E0D-9428E9115AE4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6555612" y="5831680"/>
            <a:ext cx="2953823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sp>
        <p:nvSpPr>
          <p:cNvPr id="28" name="Textplatzhalter 10">
            <a:extLst>
              <a:ext uri="{FF2B5EF4-FFF2-40B4-BE49-F238E27FC236}">
                <a16:creationId xmlns:a16="http://schemas.microsoft.com/office/drawing/2014/main" id="{C8FB1778-5BB5-4CF8-BC52-7BB8858DC00A}"/>
              </a:ext>
            </a:extLst>
          </p:cNvPr>
          <p:cNvSpPr>
            <a:spLocks noGrp="1"/>
          </p:cNvSpPr>
          <p:nvPr>
            <p:ph type="body" sz="quarter" idx="25"/>
          </p:nvPr>
        </p:nvSpPr>
        <p:spPr>
          <a:xfrm>
            <a:off x="6467786" y="4668748"/>
            <a:ext cx="2598198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 dirty="0"/>
          </a:p>
        </p:txBody>
      </p:sp>
      <p:sp>
        <p:nvSpPr>
          <p:cNvPr id="29" name="Bildplatzhalter 15">
            <a:extLst>
              <a:ext uri="{FF2B5EF4-FFF2-40B4-BE49-F238E27FC236}">
                <a16:creationId xmlns:a16="http://schemas.microsoft.com/office/drawing/2014/main" id="{B3A7D937-ADA6-4DFF-BDC8-3522FA170B52}"/>
              </a:ext>
            </a:extLst>
          </p:cNvPr>
          <p:cNvSpPr>
            <a:spLocks noGrp="1"/>
          </p:cNvSpPr>
          <p:nvPr>
            <p:ph type="pic" sz="quarter" idx="26"/>
          </p:nvPr>
        </p:nvSpPr>
        <p:spPr>
          <a:xfrm>
            <a:off x="9479076" y="4684622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endParaRPr lang="de-DE" dirty="0"/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245914304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2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magelayout_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ußzeilenplatzhalter 1">
            <a:extLst>
              <a:ext uri="{FF2B5EF4-FFF2-40B4-BE49-F238E27FC236}">
                <a16:creationId xmlns:a16="http://schemas.microsoft.com/office/drawing/2014/main" id="{B93B1118-0F58-4E99-ABB6-54208F1FC7D1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de-DE"/>
              <a:t>Footer</a:t>
            </a:r>
          </a:p>
        </p:txBody>
      </p:sp>
      <p:sp>
        <p:nvSpPr>
          <p:cNvPr id="3" name="Foliennummernplatzhalter 2">
            <a:extLst>
              <a:ext uri="{FF2B5EF4-FFF2-40B4-BE49-F238E27FC236}">
                <a16:creationId xmlns:a16="http://schemas.microsoft.com/office/drawing/2014/main" id="{74D6541B-CF56-4228-B2C9-5D9655F2F443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E9673082-F094-41F5-A539-FC5A0CDD8B22}" type="slidenum">
              <a:rPr lang="de-DE" smtClean="0"/>
              <a:pPr/>
              <a:t>‹#›</a:t>
            </a:fld>
            <a:endParaRPr lang="de-DE" dirty="0"/>
          </a:p>
        </p:txBody>
      </p:sp>
      <p:sp>
        <p:nvSpPr>
          <p:cNvPr id="5" name="Titel 4">
            <a:extLst>
              <a:ext uri="{FF2B5EF4-FFF2-40B4-BE49-F238E27FC236}">
                <a16:creationId xmlns:a16="http://schemas.microsoft.com/office/drawing/2014/main" id="{3D1ABE93-B613-4BF4-A30E-149E5285B6C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endParaRPr lang="de-DE" dirty="0"/>
          </a:p>
        </p:txBody>
      </p:sp>
      <p:cxnSp>
        <p:nvCxnSpPr>
          <p:cNvPr id="7" name="Gerader Verbinder 6">
            <a:extLst>
              <a:ext uri="{FF2B5EF4-FFF2-40B4-BE49-F238E27FC236}">
                <a16:creationId xmlns:a16="http://schemas.microsoft.com/office/drawing/2014/main" id="{7D9E16E2-0B76-4316-A44B-1E2A4E1B2578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603765" y="3356019"/>
            <a:ext cx="2953823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sp>
        <p:nvSpPr>
          <p:cNvPr id="11" name="Textplatzhalter 10">
            <a:extLst>
              <a:ext uri="{FF2B5EF4-FFF2-40B4-BE49-F238E27FC236}">
                <a16:creationId xmlns:a16="http://schemas.microsoft.com/office/drawing/2014/main" id="{142E4FD8-E200-4F0B-9D4C-201445BA8E07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515939" y="2193087"/>
            <a:ext cx="2598198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 dirty="0"/>
          </a:p>
        </p:txBody>
      </p:sp>
      <p:sp>
        <p:nvSpPr>
          <p:cNvPr id="16" name="Bildplatzhalter 15">
            <a:extLst>
              <a:ext uri="{FF2B5EF4-FFF2-40B4-BE49-F238E27FC236}">
                <a16:creationId xmlns:a16="http://schemas.microsoft.com/office/drawing/2014/main" id="{E57D735B-F5EA-4EAB-A8A4-5DB3A94B92DC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3527228" y="1447691"/>
            <a:ext cx="5306221" cy="192014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endParaRPr lang="de-DE" dirty="0"/>
          </a:p>
        </p:txBody>
      </p:sp>
      <p:cxnSp>
        <p:nvCxnSpPr>
          <p:cNvPr id="21" name="Gerader Verbinder 20">
            <a:extLst>
              <a:ext uri="{FF2B5EF4-FFF2-40B4-BE49-F238E27FC236}">
                <a16:creationId xmlns:a16="http://schemas.microsoft.com/office/drawing/2014/main" id="{9AE63D0A-0171-4948-9A23-DDD49D1FDDE8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603765" y="5831680"/>
            <a:ext cx="2953823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sp>
        <p:nvSpPr>
          <p:cNvPr id="22" name="Textplatzhalter 10">
            <a:extLst>
              <a:ext uri="{FF2B5EF4-FFF2-40B4-BE49-F238E27FC236}">
                <a16:creationId xmlns:a16="http://schemas.microsoft.com/office/drawing/2014/main" id="{F23173C1-C99F-4467-BC2E-615285E7C38C}"/>
              </a:ext>
            </a:extLst>
          </p:cNvPr>
          <p:cNvSpPr>
            <a:spLocks noGrp="1"/>
          </p:cNvSpPr>
          <p:nvPr>
            <p:ph type="body" sz="quarter" idx="21"/>
          </p:nvPr>
        </p:nvSpPr>
        <p:spPr>
          <a:xfrm>
            <a:off x="515939" y="4668748"/>
            <a:ext cx="2598198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 dirty="0"/>
          </a:p>
        </p:txBody>
      </p:sp>
      <p:sp>
        <p:nvSpPr>
          <p:cNvPr id="23" name="Bildplatzhalter 15">
            <a:extLst>
              <a:ext uri="{FF2B5EF4-FFF2-40B4-BE49-F238E27FC236}">
                <a16:creationId xmlns:a16="http://schemas.microsoft.com/office/drawing/2014/main" id="{6947DFF0-0548-4292-8667-AD8B3457A561}"/>
              </a:ext>
            </a:extLst>
          </p:cNvPr>
          <p:cNvSpPr>
            <a:spLocks noGrp="1"/>
          </p:cNvSpPr>
          <p:nvPr>
            <p:ph type="pic" sz="quarter" idx="22"/>
          </p:nvPr>
        </p:nvSpPr>
        <p:spPr>
          <a:xfrm>
            <a:off x="3527228" y="3923352"/>
            <a:ext cx="5306221" cy="192014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endParaRPr lang="de-DE" dirty="0"/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346832566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2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magelayout_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ußzeilenplatzhalter 1">
            <a:extLst>
              <a:ext uri="{FF2B5EF4-FFF2-40B4-BE49-F238E27FC236}">
                <a16:creationId xmlns:a16="http://schemas.microsoft.com/office/drawing/2014/main" id="{B93B1118-0F58-4E99-ABB6-54208F1FC7D1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de-DE"/>
              <a:t>Footer</a:t>
            </a:r>
          </a:p>
        </p:txBody>
      </p:sp>
      <p:sp>
        <p:nvSpPr>
          <p:cNvPr id="3" name="Foliennummernplatzhalter 2">
            <a:extLst>
              <a:ext uri="{FF2B5EF4-FFF2-40B4-BE49-F238E27FC236}">
                <a16:creationId xmlns:a16="http://schemas.microsoft.com/office/drawing/2014/main" id="{74D6541B-CF56-4228-B2C9-5D9655F2F443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E9673082-F094-41F5-A539-FC5A0CDD8B22}" type="slidenum">
              <a:rPr lang="de-DE" smtClean="0"/>
              <a:pPr/>
              <a:t>‹#›</a:t>
            </a:fld>
            <a:endParaRPr lang="de-DE" dirty="0"/>
          </a:p>
        </p:txBody>
      </p:sp>
      <p:sp>
        <p:nvSpPr>
          <p:cNvPr id="5" name="Titel 4">
            <a:extLst>
              <a:ext uri="{FF2B5EF4-FFF2-40B4-BE49-F238E27FC236}">
                <a16:creationId xmlns:a16="http://schemas.microsoft.com/office/drawing/2014/main" id="{3D1ABE93-B613-4BF4-A30E-149E5285B6C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endParaRPr lang="de-DE" dirty="0"/>
          </a:p>
        </p:txBody>
      </p:sp>
      <p:cxnSp>
        <p:nvCxnSpPr>
          <p:cNvPr id="7" name="Gerader Verbinder 6">
            <a:extLst>
              <a:ext uri="{FF2B5EF4-FFF2-40B4-BE49-F238E27FC236}">
                <a16:creationId xmlns:a16="http://schemas.microsoft.com/office/drawing/2014/main" id="{7D9E16E2-0B76-4316-A44B-1E2A4E1B2578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603765" y="3417183"/>
            <a:ext cx="2953823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sp>
        <p:nvSpPr>
          <p:cNvPr id="11" name="Textplatzhalter 10">
            <a:extLst>
              <a:ext uri="{FF2B5EF4-FFF2-40B4-BE49-F238E27FC236}">
                <a16:creationId xmlns:a16="http://schemas.microsoft.com/office/drawing/2014/main" id="{142E4FD8-E200-4F0B-9D4C-201445BA8E07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515939" y="2254251"/>
            <a:ext cx="2598198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 dirty="0"/>
          </a:p>
        </p:txBody>
      </p:sp>
      <p:sp>
        <p:nvSpPr>
          <p:cNvPr id="16" name="Bildplatzhalter 15">
            <a:extLst>
              <a:ext uri="{FF2B5EF4-FFF2-40B4-BE49-F238E27FC236}">
                <a16:creationId xmlns:a16="http://schemas.microsoft.com/office/drawing/2014/main" id="{E57D735B-F5EA-4EAB-A8A4-5DB3A94B92DC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3527229" y="2270125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endParaRPr lang="de-DE" dirty="0"/>
          </a:p>
        </p:txBody>
      </p:sp>
      <p:cxnSp>
        <p:nvCxnSpPr>
          <p:cNvPr id="21" name="Gerader Verbinder 20">
            <a:extLst>
              <a:ext uri="{FF2B5EF4-FFF2-40B4-BE49-F238E27FC236}">
                <a16:creationId xmlns:a16="http://schemas.microsoft.com/office/drawing/2014/main" id="{9AE63D0A-0171-4948-9A23-DDD49D1FDDE8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603765" y="4786493"/>
            <a:ext cx="2953823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sp>
        <p:nvSpPr>
          <p:cNvPr id="22" name="Textplatzhalter 10">
            <a:extLst>
              <a:ext uri="{FF2B5EF4-FFF2-40B4-BE49-F238E27FC236}">
                <a16:creationId xmlns:a16="http://schemas.microsoft.com/office/drawing/2014/main" id="{F23173C1-C99F-4467-BC2E-615285E7C38C}"/>
              </a:ext>
            </a:extLst>
          </p:cNvPr>
          <p:cNvSpPr>
            <a:spLocks noGrp="1"/>
          </p:cNvSpPr>
          <p:nvPr>
            <p:ph type="body" sz="quarter" idx="21"/>
          </p:nvPr>
        </p:nvSpPr>
        <p:spPr>
          <a:xfrm>
            <a:off x="515939" y="3623561"/>
            <a:ext cx="2598198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 dirty="0"/>
          </a:p>
        </p:txBody>
      </p:sp>
      <p:sp>
        <p:nvSpPr>
          <p:cNvPr id="23" name="Bildplatzhalter 15">
            <a:extLst>
              <a:ext uri="{FF2B5EF4-FFF2-40B4-BE49-F238E27FC236}">
                <a16:creationId xmlns:a16="http://schemas.microsoft.com/office/drawing/2014/main" id="{6947DFF0-0548-4292-8667-AD8B3457A561}"/>
              </a:ext>
            </a:extLst>
          </p:cNvPr>
          <p:cNvSpPr>
            <a:spLocks noGrp="1"/>
          </p:cNvSpPr>
          <p:nvPr>
            <p:ph type="pic" sz="quarter" idx="22"/>
          </p:nvPr>
        </p:nvSpPr>
        <p:spPr>
          <a:xfrm>
            <a:off x="3527229" y="3639435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endParaRPr lang="de-DE" dirty="0"/>
          </a:p>
        </p:txBody>
      </p:sp>
      <p:cxnSp>
        <p:nvCxnSpPr>
          <p:cNvPr id="19" name="Gerader Verbinder 18">
            <a:extLst>
              <a:ext uri="{FF2B5EF4-FFF2-40B4-BE49-F238E27FC236}">
                <a16:creationId xmlns:a16="http://schemas.microsoft.com/office/drawing/2014/main" id="{AD00D71A-D29E-417B-AD91-F48C5ACEE63F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603765" y="6151924"/>
            <a:ext cx="2953823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sp>
        <p:nvSpPr>
          <p:cNvPr id="30" name="Textplatzhalter 10">
            <a:extLst>
              <a:ext uri="{FF2B5EF4-FFF2-40B4-BE49-F238E27FC236}">
                <a16:creationId xmlns:a16="http://schemas.microsoft.com/office/drawing/2014/main" id="{F89ABD7D-167B-4E66-B4BE-B7E5CDBA9C46}"/>
              </a:ext>
            </a:extLst>
          </p:cNvPr>
          <p:cNvSpPr>
            <a:spLocks noGrp="1"/>
          </p:cNvSpPr>
          <p:nvPr>
            <p:ph type="body" sz="quarter" idx="23"/>
          </p:nvPr>
        </p:nvSpPr>
        <p:spPr>
          <a:xfrm>
            <a:off x="515939" y="4988992"/>
            <a:ext cx="2598198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 dirty="0"/>
          </a:p>
        </p:txBody>
      </p:sp>
      <p:sp>
        <p:nvSpPr>
          <p:cNvPr id="31" name="Bildplatzhalter 15">
            <a:extLst>
              <a:ext uri="{FF2B5EF4-FFF2-40B4-BE49-F238E27FC236}">
                <a16:creationId xmlns:a16="http://schemas.microsoft.com/office/drawing/2014/main" id="{CE03A0DC-92AD-4FB9-A6D3-B8C51E1BE3D5}"/>
              </a:ext>
            </a:extLst>
          </p:cNvPr>
          <p:cNvSpPr>
            <a:spLocks noGrp="1"/>
          </p:cNvSpPr>
          <p:nvPr>
            <p:ph type="pic" sz="quarter" idx="24"/>
          </p:nvPr>
        </p:nvSpPr>
        <p:spPr>
          <a:xfrm>
            <a:off x="3527229" y="5004866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endParaRPr lang="de-DE" dirty="0"/>
          </a:p>
        </p:txBody>
      </p:sp>
      <p:cxnSp>
        <p:nvCxnSpPr>
          <p:cNvPr id="32" name="Gerader Verbinder 31">
            <a:extLst>
              <a:ext uri="{FF2B5EF4-FFF2-40B4-BE49-F238E27FC236}">
                <a16:creationId xmlns:a16="http://schemas.microsoft.com/office/drawing/2014/main" id="{484DB54A-349C-40D2-9F29-83E56635BC50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6643441" y="3419475"/>
            <a:ext cx="2953823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sp>
        <p:nvSpPr>
          <p:cNvPr id="33" name="Textplatzhalter 10">
            <a:extLst>
              <a:ext uri="{FF2B5EF4-FFF2-40B4-BE49-F238E27FC236}">
                <a16:creationId xmlns:a16="http://schemas.microsoft.com/office/drawing/2014/main" id="{8D40B063-124B-4630-BA5F-C3F1B6973346}"/>
              </a:ext>
            </a:extLst>
          </p:cNvPr>
          <p:cNvSpPr>
            <a:spLocks noGrp="1"/>
          </p:cNvSpPr>
          <p:nvPr>
            <p:ph type="body" sz="quarter" idx="25"/>
          </p:nvPr>
        </p:nvSpPr>
        <p:spPr>
          <a:xfrm>
            <a:off x="6555615" y="2256543"/>
            <a:ext cx="2598198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 dirty="0"/>
          </a:p>
        </p:txBody>
      </p:sp>
      <p:sp>
        <p:nvSpPr>
          <p:cNvPr id="34" name="Bildplatzhalter 15">
            <a:extLst>
              <a:ext uri="{FF2B5EF4-FFF2-40B4-BE49-F238E27FC236}">
                <a16:creationId xmlns:a16="http://schemas.microsoft.com/office/drawing/2014/main" id="{3039FC24-1595-4341-AC3A-DEF5C2AB5783}"/>
              </a:ext>
            </a:extLst>
          </p:cNvPr>
          <p:cNvSpPr>
            <a:spLocks noGrp="1"/>
          </p:cNvSpPr>
          <p:nvPr>
            <p:ph type="pic" sz="quarter" idx="26"/>
          </p:nvPr>
        </p:nvSpPr>
        <p:spPr>
          <a:xfrm>
            <a:off x="9566905" y="2272417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endParaRPr lang="de-DE" dirty="0"/>
          </a:p>
        </p:txBody>
      </p:sp>
      <p:cxnSp>
        <p:nvCxnSpPr>
          <p:cNvPr id="35" name="Gerader Verbinder 34">
            <a:extLst>
              <a:ext uri="{FF2B5EF4-FFF2-40B4-BE49-F238E27FC236}">
                <a16:creationId xmlns:a16="http://schemas.microsoft.com/office/drawing/2014/main" id="{C3317EFD-903B-4606-BCB0-97309CE5375D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6643441" y="4788785"/>
            <a:ext cx="2953823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sp>
        <p:nvSpPr>
          <p:cNvPr id="36" name="Textplatzhalter 10">
            <a:extLst>
              <a:ext uri="{FF2B5EF4-FFF2-40B4-BE49-F238E27FC236}">
                <a16:creationId xmlns:a16="http://schemas.microsoft.com/office/drawing/2014/main" id="{0C9F3823-5A7C-40D2-A449-E69B405D8107}"/>
              </a:ext>
            </a:extLst>
          </p:cNvPr>
          <p:cNvSpPr>
            <a:spLocks noGrp="1"/>
          </p:cNvSpPr>
          <p:nvPr>
            <p:ph type="body" sz="quarter" idx="27"/>
          </p:nvPr>
        </p:nvSpPr>
        <p:spPr>
          <a:xfrm>
            <a:off x="6555615" y="3625853"/>
            <a:ext cx="2598198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 dirty="0"/>
          </a:p>
        </p:txBody>
      </p:sp>
      <p:sp>
        <p:nvSpPr>
          <p:cNvPr id="37" name="Bildplatzhalter 15">
            <a:extLst>
              <a:ext uri="{FF2B5EF4-FFF2-40B4-BE49-F238E27FC236}">
                <a16:creationId xmlns:a16="http://schemas.microsoft.com/office/drawing/2014/main" id="{F5890967-FEDC-40C5-9AB1-D6CC05D1A143}"/>
              </a:ext>
            </a:extLst>
          </p:cNvPr>
          <p:cNvSpPr>
            <a:spLocks noGrp="1"/>
          </p:cNvSpPr>
          <p:nvPr>
            <p:ph type="pic" sz="quarter" idx="28"/>
          </p:nvPr>
        </p:nvSpPr>
        <p:spPr>
          <a:xfrm>
            <a:off x="9566905" y="3641727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endParaRPr lang="de-DE" dirty="0"/>
          </a:p>
        </p:txBody>
      </p:sp>
      <p:cxnSp>
        <p:nvCxnSpPr>
          <p:cNvPr id="38" name="Gerader Verbinder 37">
            <a:extLst>
              <a:ext uri="{FF2B5EF4-FFF2-40B4-BE49-F238E27FC236}">
                <a16:creationId xmlns:a16="http://schemas.microsoft.com/office/drawing/2014/main" id="{2BEA262A-61F5-499F-AC61-A43314CABD93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6643441" y="6154216"/>
            <a:ext cx="2953823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sp>
        <p:nvSpPr>
          <p:cNvPr id="39" name="Textplatzhalter 10">
            <a:extLst>
              <a:ext uri="{FF2B5EF4-FFF2-40B4-BE49-F238E27FC236}">
                <a16:creationId xmlns:a16="http://schemas.microsoft.com/office/drawing/2014/main" id="{3BA3F3A9-A46B-4634-98BE-CD2D813770DF}"/>
              </a:ext>
            </a:extLst>
          </p:cNvPr>
          <p:cNvSpPr>
            <a:spLocks noGrp="1"/>
          </p:cNvSpPr>
          <p:nvPr>
            <p:ph type="body" sz="quarter" idx="29"/>
          </p:nvPr>
        </p:nvSpPr>
        <p:spPr>
          <a:xfrm>
            <a:off x="6555615" y="4991284"/>
            <a:ext cx="2598198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 dirty="0"/>
          </a:p>
        </p:txBody>
      </p:sp>
      <p:sp>
        <p:nvSpPr>
          <p:cNvPr id="40" name="Bildplatzhalter 15">
            <a:extLst>
              <a:ext uri="{FF2B5EF4-FFF2-40B4-BE49-F238E27FC236}">
                <a16:creationId xmlns:a16="http://schemas.microsoft.com/office/drawing/2014/main" id="{6C9E54BF-084D-458E-913E-DA4D121834DD}"/>
              </a:ext>
            </a:extLst>
          </p:cNvPr>
          <p:cNvSpPr>
            <a:spLocks noGrp="1"/>
          </p:cNvSpPr>
          <p:nvPr>
            <p:ph type="pic" sz="quarter" idx="30"/>
          </p:nvPr>
        </p:nvSpPr>
        <p:spPr>
          <a:xfrm>
            <a:off x="9566905" y="5007158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endParaRPr lang="de-DE" dirty="0"/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409640735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26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Roadma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ußzeilenplatzhalter 1">
            <a:extLst>
              <a:ext uri="{FF2B5EF4-FFF2-40B4-BE49-F238E27FC236}">
                <a16:creationId xmlns:a16="http://schemas.microsoft.com/office/drawing/2014/main" id="{B93B1118-0F58-4E99-ABB6-54208F1FC7D1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de-DE"/>
              <a:t>Footer</a:t>
            </a:r>
          </a:p>
        </p:txBody>
      </p:sp>
      <p:sp>
        <p:nvSpPr>
          <p:cNvPr id="3" name="Foliennummernplatzhalter 2">
            <a:extLst>
              <a:ext uri="{FF2B5EF4-FFF2-40B4-BE49-F238E27FC236}">
                <a16:creationId xmlns:a16="http://schemas.microsoft.com/office/drawing/2014/main" id="{74D6541B-CF56-4228-B2C9-5D9655F2F443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E9673082-F094-41F5-A539-FC5A0CDD8B22}" type="slidenum">
              <a:rPr lang="de-DE" smtClean="0"/>
              <a:pPr/>
              <a:t>‹#›</a:t>
            </a:fld>
            <a:endParaRPr lang="de-DE" dirty="0"/>
          </a:p>
        </p:txBody>
      </p:sp>
      <p:sp>
        <p:nvSpPr>
          <p:cNvPr id="5" name="Titel 4">
            <a:extLst>
              <a:ext uri="{FF2B5EF4-FFF2-40B4-BE49-F238E27FC236}">
                <a16:creationId xmlns:a16="http://schemas.microsoft.com/office/drawing/2014/main" id="{3D1ABE93-B613-4BF4-A30E-149E5285B6C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endParaRPr lang="de-DE" dirty="0"/>
          </a:p>
        </p:txBody>
      </p:sp>
      <p:pic>
        <p:nvPicPr>
          <p:cNvPr id="9" name="Grafik 8" descr="Ein Bild, das Szene enthält.&#10;&#10;Automatisch generierte Beschreibung">
            <a:extLst>
              <a:ext uri="{FF2B5EF4-FFF2-40B4-BE49-F238E27FC236}">
                <a16:creationId xmlns:a16="http://schemas.microsoft.com/office/drawing/2014/main" id="{6D9E277A-B372-48DB-A763-38109B8C6488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328242305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re et contenu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FR"/>
              <a:t>Modifiez le style du titre</a:t>
            </a:r>
          </a:p>
        </p:txBody>
      </p:sp>
      <p:sp>
        <p:nvSpPr>
          <p:cNvPr id="3" name="Espace réservé du contenu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fr-FR"/>
              <a:t>Modifiez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</a:p>
        </p:txBody>
      </p:sp>
      <p:sp>
        <p:nvSpPr>
          <p:cNvPr id="4" name="Espace réservé de la date 3">
            <a:extLst>
              <a:ext uri="{FF2B5EF4-FFF2-40B4-BE49-F238E27FC236}">
                <a16:creationId xmlns:a16="http://schemas.microsoft.com/office/drawing/2014/main" id="{EC7019AB-5AB6-44A4-8C95-B3FC1F14714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9233C0A-49A3-4820-9447-7D81CE505372}" type="datetimeFigureOut">
              <a:rPr lang="fr-FR"/>
              <a:pPr>
                <a:defRPr/>
              </a:pPr>
              <a:t>11/05/2024</a:t>
            </a:fld>
            <a:endParaRPr lang="fr-FR"/>
          </a:p>
        </p:txBody>
      </p:sp>
      <p:sp>
        <p:nvSpPr>
          <p:cNvPr id="5" name="Espace réservé du pied de page 4">
            <a:extLst>
              <a:ext uri="{FF2B5EF4-FFF2-40B4-BE49-F238E27FC236}">
                <a16:creationId xmlns:a16="http://schemas.microsoft.com/office/drawing/2014/main" id="{F0F89869-C0BC-43D8-BE0D-DC04131D1C3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fr-FR"/>
          </a:p>
        </p:txBody>
      </p:sp>
      <p:sp>
        <p:nvSpPr>
          <p:cNvPr id="6" name="Espace réservé du numéro de diapositive 5">
            <a:extLst>
              <a:ext uri="{FF2B5EF4-FFF2-40B4-BE49-F238E27FC236}">
                <a16:creationId xmlns:a16="http://schemas.microsoft.com/office/drawing/2014/main" id="{F223B384-EB94-439F-867A-51E31E0B14F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F4571475-BE19-4DA2-B1B8-3076EED70802}" type="slidenum">
              <a:rPr lang="fr-FR" altLang="fr-FR"/>
              <a:pPr/>
              <a:t>‹#›</a:t>
            </a:fld>
            <a:endParaRPr lang="fr-FR" altLang="fr-FR"/>
          </a:p>
        </p:txBody>
      </p:sp>
    </p:spTree>
    <p:extLst>
      <p:ext uri="{BB962C8B-B14F-4D97-AF65-F5344CB8AC3E}">
        <p14:creationId xmlns:p14="http://schemas.microsoft.com/office/powerpoint/2010/main" val="807768250"/>
      </p:ext>
    </p:extLst>
  </p:cSld>
  <p:clrMapOvr>
    <a:masterClrMapping/>
  </p:clrMapOvr>
</p:sldLayout>
</file>

<file path=ppt/slideLayouts/slideLayout2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ase_Ma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ußzeilenplatzhalter 1">
            <a:extLst>
              <a:ext uri="{FF2B5EF4-FFF2-40B4-BE49-F238E27FC236}">
                <a16:creationId xmlns:a16="http://schemas.microsoft.com/office/drawing/2014/main" id="{B93B1118-0F58-4E99-ABB6-54208F1FC7D1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de-DE"/>
              <a:t>Footer</a:t>
            </a:r>
          </a:p>
        </p:txBody>
      </p:sp>
      <p:sp>
        <p:nvSpPr>
          <p:cNvPr id="3" name="Foliennummernplatzhalter 2">
            <a:extLst>
              <a:ext uri="{FF2B5EF4-FFF2-40B4-BE49-F238E27FC236}">
                <a16:creationId xmlns:a16="http://schemas.microsoft.com/office/drawing/2014/main" id="{74D6541B-CF56-4228-B2C9-5D9655F2F443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E9673082-F094-41F5-A539-FC5A0CDD8B22}" type="slidenum">
              <a:rPr lang="de-DE" smtClean="0"/>
              <a:pPr/>
              <a:t>‹#›</a:t>
            </a:fld>
            <a:endParaRPr lang="de-DE" dirty="0"/>
          </a:p>
        </p:txBody>
      </p:sp>
      <p:sp>
        <p:nvSpPr>
          <p:cNvPr id="5" name="Titel 4">
            <a:extLst>
              <a:ext uri="{FF2B5EF4-FFF2-40B4-BE49-F238E27FC236}">
                <a16:creationId xmlns:a16="http://schemas.microsoft.com/office/drawing/2014/main" id="{3D1ABE93-B613-4BF4-A30E-149E5285B6C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endParaRPr lang="de-DE" dirty="0"/>
          </a:p>
        </p:txBody>
      </p:sp>
      <p:grpSp>
        <p:nvGrpSpPr>
          <p:cNvPr id="6" name="Rest">
            <a:extLst>
              <a:ext uri="{FF2B5EF4-FFF2-40B4-BE49-F238E27FC236}">
                <a16:creationId xmlns:a16="http://schemas.microsoft.com/office/drawing/2014/main" id="{AE16AAEF-F115-4206-9DBC-AFF628468B48}"/>
              </a:ext>
            </a:extLst>
          </p:cNvPr>
          <p:cNvGrpSpPr/>
          <p:nvPr userDrawn="1"/>
        </p:nvGrpSpPr>
        <p:grpSpPr>
          <a:xfrm>
            <a:off x="2932179" y="1449900"/>
            <a:ext cx="7525080" cy="3932531"/>
            <a:chOff x="2932179" y="1697550"/>
            <a:chExt cx="7525080" cy="3932531"/>
          </a:xfrm>
        </p:grpSpPr>
        <p:sp>
          <p:nvSpPr>
            <p:cNvPr id="7" name="Zimbabwe" descr="© INSCALE GmbH, 05.05.2010&#10;http://www.presentationload.com/">
              <a:extLst>
                <a:ext uri="{FF2B5EF4-FFF2-40B4-BE49-F238E27FC236}">
                  <a16:creationId xmlns:a16="http://schemas.microsoft.com/office/drawing/2014/main" id="{0DDB2BDC-68DD-4265-B36A-5D9C15606699}"/>
                </a:ext>
              </a:extLst>
            </p:cNvPr>
            <p:cNvSpPr>
              <a:spLocks/>
            </p:cNvSpPr>
            <p:nvPr/>
          </p:nvSpPr>
          <p:spPr bwMode="gray">
            <a:xfrm>
              <a:off x="6337421" y="5086260"/>
              <a:ext cx="244605" cy="247997"/>
            </a:xfrm>
            <a:custGeom>
              <a:avLst/>
              <a:gdLst>
                <a:gd name="T0" fmla="*/ 2147483647 w 552"/>
                <a:gd name="T1" fmla="*/ 2147483647 h 552"/>
                <a:gd name="T2" fmla="*/ 2147483647 w 552"/>
                <a:gd name="T3" fmla="*/ 2147483647 h 552"/>
                <a:gd name="T4" fmla="*/ 2147483647 w 552"/>
                <a:gd name="T5" fmla="*/ 2147483647 h 552"/>
                <a:gd name="T6" fmla="*/ 2147483647 w 552"/>
                <a:gd name="T7" fmla="*/ 2147483647 h 552"/>
                <a:gd name="T8" fmla="*/ 2147483647 w 552"/>
                <a:gd name="T9" fmla="*/ 2147483647 h 552"/>
                <a:gd name="T10" fmla="*/ 2147483647 w 552"/>
                <a:gd name="T11" fmla="*/ 2147483647 h 552"/>
                <a:gd name="T12" fmla="*/ 2147483647 w 552"/>
                <a:gd name="T13" fmla="*/ 2147483647 h 552"/>
                <a:gd name="T14" fmla="*/ 2147483647 w 552"/>
                <a:gd name="T15" fmla="*/ 2147483647 h 552"/>
                <a:gd name="T16" fmla="*/ 2147483647 w 552"/>
                <a:gd name="T17" fmla="*/ 2147483647 h 552"/>
                <a:gd name="T18" fmla="*/ 2147483647 w 552"/>
                <a:gd name="T19" fmla="*/ 2147483647 h 552"/>
                <a:gd name="T20" fmla="*/ 2147483647 w 552"/>
                <a:gd name="T21" fmla="*/ 2147483647 h 552"/>
                <a:gd name="T22" fmla="*/ 2147483647 w 552"/>
                <a:gd name="T23" fmla="*/ 2147483647 h 552"/>
                <a:gd name="T24" fmla="*/ 2147483647 w 552"/>
                <a:gd name="T25" fmla="*/ 2147483647 h 552"/>
                <a:gd name="T26" fmla="*/ 2147483647 w 552"/>
                <a:gd name="T27" fmla="*/ 2147483647 h 552"/>
                <a:gd name="T28" fmla="*/ 2147483647 w 552"/>
                <a:gd name="T29" fmla="*/ 2147483647 h 552"/>
                <a:gd name="T30" fmla="*/ 2147483647 w 552"/>
                <a:gd name="T31" fmla="*/ 2147483647 h 552"/>
                <a:gd name="T32" fmla="*/ 2147483647 w 552"/>
                <a:gd name="T33" fmla="*/ 2147483647 h 552"/>
                <a:gd name="T34" fmla="*/ 2147483647 w 552"/>
                <a:gd name="T35" fmla="*/ 2147483647 h 552"/>
                <a:gd name="T36" fmla="*/ 2147483647 w 552"/>
                <a:gd name="T37" fmla="*/ 2147483647 h 552"/>
                <a:gd name="T38" fmla="*/ 2147483647 w 552"/>
                <a:gd name="T39" fmla="*/ 2147483647 h 552"/>
                <a:gd name="T40" fmla="*/ 2147483647 w 552"/>
                <a:gd name="T41" fmla="*/ 2147483647 h 552"/>
                <a:gd name="T42" fmla="*/ 2147483647 w 552"/>
                <a:gd name="T43" fmla="*/ 2147483647 h 552"/>
                <a:gd name="T44" fmla="*/ 2147483647 w 552"/>
                <a:gd name="T45" fmla="*/ 2147483647 h 552"/>
                <a:gd name="T46" fmla="*/ 2147483647 w 552"/>
                <a:gd name="T47" fmla="*/ 2147483647 h 552"/>
                <a:gd name="T48" fmla="*/ 2147483647 w 552"/>
                <a:gd name="T49" fmla="*/ 2147483647 h 552"/>
                <a:gd name="T50" fmla="*/ 2147483647 w 552"/>
                <a:gd name="T51" fmla="*/ 2147483647 h 552"/>
                <a:gd name="T52" fmla="*/ 2147483647 w 552"/>
                <a:gd name="T53" fmla="*/ 2147483647 h 552"/>
                <a:gd name="T54" fmla="*/ 2147483647 w 552"/>
                <a:gd name="T55" fmla="*/ 2147483647 h 552"/>
                <a:gd name="T56" fmla="*/ 2147483647 w 552"/>
                <a:gd name="T57" fmla="*/ 2147483647 h 552"/>
                <a:gd name="T58" fmla="*/ 2147483647 w 552"/>
                <a:gd name="T59" fmla="*/ 2147483647 h 552"/>
                <a:gd name="T60" fmla="*/ 2147483647 w 552"/>
                <a:gd name="T61" fmla="*/ 2147483647 h 552"/>
                <a:gd name="T62" fmla="*/ 2147483647 w 552"/>
                <a:gd name="T63" fmla="*/ 2147483647 h 552"/>
                <a:gd name="T64" fmla="*/ 2147483647 w 552"/>
                <a:gd name="T65" fmla="*/ 2147483647 h 552"/>
                <a:gd name="T66" fmla="*/ 2147483647 w 552"/>
                <a:gd name="T67" fmla="*/ 2147483647 h 552"/>
                <a:gd name="T68" fmla="*/ 2147483647 w 552"/>
                <a:gd name="T69" fmla="*/ 2147483647 h 552"/>
                <a:gd name="T70" fmla="*/ 2147483647 w 552"/>
                <a:gd name="T71" fmla="*/ 2147483647 h 552"/>
                <a:gd name="T72" fmla="*/ 2147483647 w 552"/>
                <a:gd name="T73" fmla="*/ 2147483647 h 552"/>
                <a:gd name="T74" fmla="*/ 2147483647 w 552"/>
                <a:gd name="T75" fmla="*/ 0 h 552"/>
                <a:gd name="T76" fmla="*/ 2147483647 w 552"/>
                <a:gd name="T77" fmla="*/ 2147483647 h 552"/>
                <a:gd name="T78" fmla="*/ 2147483647 w 552"/>
                <a:gd name="T79" fmla="*/ 2147483647 h 552"/>
                <a:gd name="T80" fmla="*/ 2147483647 w 552"/>
                <a:gd name="T81" fmla="*/ 2147483647 h 552"/>
                <a:gd name="T82" fmla="*/ 2147483647 w 552"/>
                <a:gd name="T83" fmla="*/ 2147483647 h 552"/>
                <a:gd name="T84" fmla="*/ 2147483647 w 552"/>
                <a:gd name="T85" fmla="*/ 2147483647 h 552"/>
                <a:gd name="T86" fmla="*/ 2147483647 w 552"/>
                <a:gd name="T87" fmla="*/ 2147483647 h 552"/>
                <a:gd name="T88" fmla="*/ 2147483647 w 552"/>
                <a:gd name="T89" fmla="*/ 2147483647 h 552"/>
                <a:gd name="T90" fmla="*/ 2147483647 w 552"/>
                <a:gd name="T91" fmla="*/ 2147483647 h 552"/>
                <a:gd name="T92" fmla="*/ 2147483647 w 552"/>
                <a:gd name="T93" fmla="*/ 2147483647 h 552"/>
                <a:gd name="T94" fmla="*/ 2147483647 w 552"/>
                <a:gd name="T95" fmla="*/ 2147483647 h 552"/>
                <a:gd name="T96" fmla="*/ 2147483647 w 552"/>
                <a:gd name="T97" fmla="*/ 2147483647 h 552"/>
                <a:gd name="T98" fmla="*/ 2147483647 w 552"/>
                <a:gd name="T99" fmla="*/ 2147483647 h 552"/>
                <a:gd name="T100" fmla="*/ 2147483647 w 552"/>
                <a:gd name="T101" fmla="*/ 2147483647 h 552"/>
                <a:gd name="T102" fmla="*/ 2147483647 w 552"/>
                <a:gd name="T103" fmla="*/ 2147483647 h 55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552"/>
                <a:gd name="T157" fmla="*/ 0 h 552"/>
                <a:gd name="T158" fmla="*/ 552 w 552"/>
                <a:gd name="T159" fmla="*/ 552 h 55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552" h="552">
                  <a:moveTo>
                    <a:pt x="18" y="204"/>
                  </a:moveTo>
                  <a:lnTo>
                    <a:pt x="18" y="234"/>
                  </a:lnTo>
                  <a:lnTo>
                    <a:pt x="30" y="234"/>
                  </a:lnTo>
                  <a:lnTo>
                    <a:pt x="36" y="240"/>
                  </a:lnTo>
                  <a:lnTo>
                    <a:pt x="48" y="264"/>
                  </a:lnTo>
                  <a:lnTo>
                    <a:pt x="54" y="270"/>
                  </a:lnTo>
                  <a:lnTo>
                    <a:pt x="54" y="294"/>
                  </a:lnTo>
                  <a:lnTo>
                    <a:pt x="72" y="330"/>
                  </a:lnTo>
                  <a:lnTo>
                    <a:pt x="84" y="336"/>
                  </a:lnTo>
                  <a:lnTo>
                    <a:pt x="102" y="354"/>
                  </a:lnTo>
                  <a:lnTo>
                    <a:pt x="132" y="354"/>
                  </a:lnTo>
                  <a:lnTo>
                    <a:pt x="138" y="360"/>
                  </a:lnTo>
                  <a:lnTo>
                    <a:pt x="138" y="390"/>
                  </a:lnTo>
                  <a:lnTo>
                    <a:pt x="168" y="390"/>
                  </a:lnTo>
                  <a:lnTo>
                    <a:pt x="174" y="414"/>
                  </a:lnTo>
                  <a:lnTo>
                    <a:pt x="168" y="420"/>
                  </a:lnTo>
                  <a:lnTo>
                    <a:pt x="168" y="450"/>
                  </a:lnTo>
                  <a:lnTo>
                    <a:pt x="186" y="450"/>
                  </a:lnTo>
                  <a:lnTo>
                    <a:pt x="186" y="480"/>
                  </a:lnTo>
                  <a:lnTo>
                    <a:pt x="198" y="480"/>
                  </a:lnTo>
                  <a:lnTo>
                    <a:pt x="216" y="486"/>
                  </a:lnTo>
                  <a:lnTo>
                    <a:pt x="228" y="486"/>
                  </a:lnTo>
                  <a:lnTo>
                    <a:pt x="246" y="492"/>
                  </a:lnTo>
                  <a:lnTo>
                    <a:pt x="264" y="510"/>
                  </a:lnTo>
                  <a:lnTo>
                    <a:pt x="270" y="522"/>
                  </a:lnTo>
                  <a:lnTo>
                    <a:pt x="270" y="528"/>
                  </a:lnTo>
                  <a:lnTo>
                    <a:pt x="252" y="528"/>
                  </a:lnTo>
                  <a:lnTo>
                    <a:pt x="312" y="528"/>
                  </a:lnTo>
                  <a:lnTo>
                    <a:pt x="324" y="534"/>
                  </a:lnTo>
                  <a:lnTo>
                    <a:pt x="330" y="534"/>
                  </a:lnTo>
                  <a:lnTo>
                    <a:pt x="342" y="540"/>
                  </a:lnTo>
                  <a:lnTo>
                    <a:pt x="402" y="540"/>
                  </a:lnTo>
                  <a:lnTo>
                    <a:pt x="420" y="552"/>
                  </a:lnTo>
                  <a:lnTo>
                    <a:pt x="486" y="468"/>
                  </a:lnTo>
                  <a:lnTo>
                    <a:pt x="504" y="462"/>
                  </a:lnTo>
                  <a:lnTo>
                    <a:pt x="492" y="444"/>
                  </a:lnTo>
                  <a:lnTo>
                    <a:pt x="504" y="432"/>
                  </a:lnTo>
                  <a:lnTo>
                    <a:pt x="504" y="402"/>
                  </a:lnTo>
                  <a:lnTo>
                    <a:pt x="516" y="396"/>
                  </a:lnTo>
                  <a:lnTo>
                    <a:pt x="528" y="384"/>
                  </a:lnTo>
                  <a:lnTo>
                    <a:pt x="528" y="372"/>
                  </a:lnTo>
                  <a:lnTo>
                    <a:pt x="540" y="360"/>
                  </a:lnTo>
                  <a:lnTo>
                    <a:pt x="546" y="348"/>
                  </a:lnTo>
                  <a:lnTo>
                    <a:pt x="546" y="342"/>
                  </a:lnTo>
                  <a:lnTo>
                    <a:pt x="522" y="318"/>
                  </a:lnTo>
                  <a:lnTo>
                    <a:pt x="522" y="306"/>
                  </a:lnTo>
                  <a:lnTo>
                    <a:pt x="540" y="288"/>
                  </a:lnTo>
                  <a:lnTo>
                    <a:pt x="522" y="264"/>
                  </a:lnTo>
                  <a:lnTo>
                    <a:pt x="540" y="252"/>
                  </a:lnTo>
                  <a:lnTo>
                    <a:pt x="540" y="240"/>
                  </a:lnTo>
                  <a:lnTo>
                    <a:pt x="546" y="240"/>
                  </a:lnTo>
                  <a:lnTo>
                    <a:pt x="546" y="234"/>
                  </a:lnTo>
                  <a:lnTo>
                    <a:pt x="552" y="228"/>
                  </a:lnTo>
                  <a:lnTo>
                    <a:pt x="552" y="216"/>
                  </a:lnTo>
                  <a:lnTo>
                    <a:pt x="540" y="192"/>
                  </a:lnTo>
                  <a:lnTo>
                    <a:pt x="540" y="180"/>
                  </a:lnTo>
                  <a:lnTo>
                    <a:pt x="546" y="174"/>
                  </a:lnTo>
                  <a:lnTo>
                    <a:pt x="546" y="168"/>
                  </a:lnTo>
                  <a:lnTo>
                    <a:pt x="552" y="162"/>
                  </a:lnTo>
                  <a:lnTo>
                    <a:pt x="540" y="150"/>
                  </a:lnTo>
                  <a:lnTo>
                    <a:pt x="552" y="138"/>
                  </a:lnTo>
                  <a:lnTo>
                    <a:pt x="540" y="120"/>
                  </a:lnTo>
                  <a:lnTo>
                    <a:pt x="546" y="114"/>
                  </a:lnTo>
                  <a:lnTo>
                    <a:pt x="552" y="102"/>
                  </a:lnTo>
                  <a:lnTo>
                    <a:pt x="552" y="96"/>
                  </a:lnTo>
                  <a:lnTo>
                    <a:pt x="540" y="84"/>
                  </a:lnTo>
                  <a:lnTo>
                    <a:pt x="528" y="84"/>
                  </a:lnTo>
                  <a:lnTo>
                    <a:pt x="510" y="66"/>
                  </a:lnTo>
                  <a:lnTo>
                    <a:pt x="498" y="66"/>
                  </a:lnTo>
                  <a:lnTo>
                    <a:pt x="486" y="72"/>
                  </a:lnTo>
                  <a:lnTo>
                    <a:pt x="480" y="72"/>
                  </a:lnTo>
                  <a:lnTo>
                    <a:pt x="462" y="48"/>
                  </a:lnTo>
                  <a:lnTo>
                    <a:pt x="444" y="48"/>
                  </a:lnTo>
                  <a:lnTo>
                    <a:pt x="432" y="30"/>
                  </a:lnTo>
                  <a:lnTo>
                    <a:pt x="372" y="30"/>
                  </a:lnTo>
                  <a:lnTo>
                    <a:pt x="366" y="0"/>
                  </a:lnTo>
                  <a:lnTo>
                    <a:pt x="330" y="0"/>
                  </a:lnTo>
                  <a:lnTo>
                    <a:pt x="294" y="12"/>
                  </a:lnTo>
                  <a:lnTo>
                    <a:pt x="282" y="24"/>
                  </a:lnTo>
                  <a:lnTo>
                    <a:pt x="258" y="36"/>
                  </a:lnTo>
                  <a:lnTo>
                    <a:pt x="258" y="72"/>
                  </a:lnTo>
                  <a:lnTo>
                    <a:pt x="252" y="78"/>
                  </a:lnTo>
                  <a:lnTo>
                    <a:pt x="240" y="78"/>
                  </a:lnTo>
                  <a:lnTo>
                    <a:pt x="228" y="84"/>
                  </a:lnTo>
                  <a:lnTo>
                    <a:pt x="210" y="90"/>
                  </a:lnTo>
                  <a:lnTo>
                    <a:pt x="198" y="96"/>
                  </a:lnTo>
                  <a:lnTo>
                    <a:pt x="192" y="102"/>
                  </a:lnTo>
                  <a:lnTo>
                    <a:pt x="180" y="126"/>
                  </a:lnTo>
                  <a:lnTo>
                    <a:pt x="174" y="132"/>
                  </a:lnTo>
                  <a:lnTo>
                    <a:pt x="174" y="138"/>
                  </a:lnTo>
                  <a:lnTo>
                    <a:pt x="168" y="144"/>
                  </a:lnTo>
                  <a:lnTo>
                    <a:pt x="162" y="156"/>
                  </a:lnTo>
                  <a:lnTo>
                    <a:pt x="132" y="186"/>
                  </a:lnTo>
                  <a:lnTo>
                    <a:pt x="108" y="198"/>
                  </a:lnTo>
                  <a:lnTo>
                    <a:pt x="90" y="198"/>
                  </a:lnTo>
                  <a:lnTo>
                    <a:pt x="90" y="192"/>
                  </a:lnTo>
                  <a:lnTo>
                    <a:pt x="78" y="180"/>
                  </a:lnTo>
                  <a:lnTo>
                    <a:pt x="66" y="180"/>
                  </a:lnTo>
                  <a:lnTo>
                    <a:pt x="66" y="192"/>
                  </a:lnTo>
                  <a:lnTo>
                    <a:pt x="54" y="192"/>
                  </a:lnTo>
                  <a:lnTo>
                    <a:pt x="42" y="180"/>
                  </a:lnTo>
                  <a:lnTo>
                    <a:pt x="42" y="174"/>
                  </a:lnTo>
                  <a:lnTo>
                    <a:pt x="0" y="174"/>
                  </a:lnTo>
                  <a:lnTo>
                    <a:pt x="6" y="192"/>
                  </a:lnTo>
                  <a:lnTo>
                    <a:pt x="18" y="204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8" name="Zambia" descr="© INSCALE GmbH, 05.05.2010&#10;http://www.presentationload.com/">
              <a:extLst>
                <a:ext uri="{FF2B5EF4-FFF2-40B4-BE49-F238E27FC236}">
                  <a16:creationId xmlns:a16="http://schemas.microsoft.com/office/drawing/2014/main" id="{D6DDD837-FE54-4FE2-8B74-DE0E06208D2F}"/>
                </a:ext>
              </a:extLst>
            </p:cNvPr>
            <p:cNvSpPr>
              <a:spLocks/>
            </p:cNvSpPr>
            <p:nvPr/>
          </p:nvSpPr>
          <p:spPr bwMode="gray">
            <a:xfrm>
              <a:off x="6239578" y="4815233"/>
              <a:ext cx="368653" cy="359597"/>
            </a:xfrm>
            <a:custGeom>
              <a:avLst/>
              <a:gdLst>
                <a:gd name="T0" fmla="*/ 2147483647 w 834"/>
                <a:gd name="T1" fmla="*/ 2147483647 h 798"/>
                <a:gd name="T2" fmla="*/ 2147483647 w 834"/>
                <a:gd name="T3" fmla="*/ 2147483647 h 798"/>
                <a:gd name="T4" fmla="*/ 2147483647 w 834"/>
                <a:gd name="T5" fmla="*/ 2147483647 h 798"/>
                <a:gd name="T6" fmla="*/ 2147483647 w 834"/>
                <a:gd name="T7" fmla="*/ 2147483647 h 798"/>
                <a:gd name="T8" fmla="*/ 2147483647 w 834"/>
                <a:gd name="T9" fmla="*/ 2147483647 h 798"/>
                <a:gd name="T10" fmla="*/ 2147483647 w 834"/>
                <a:gd name="T11" fmla="*/ 2147483647 h 798"/>
                <a:gd name="T12" fmla="*/ 2147483647 w 834"/>
                <a:gd name="T13" fmla="*/ 2147483647 h 798"/>
                <a:gd name="T14" fmla="*/ 2147483647 w 834"/>
                <a:gd name="T15" fmla="*/ 2147483647 h 798"/>
                <a:gd name="T16" fmla="*/ 2147483647 w 834"/>
                <a:gd name="T17" fmla="*/ 2147483647 h 798"/>
                <a:gd name="T18" fmla="*/ 2147483647 w 834"/>
                <a:gd name="T19" fmla="*/ 2147483647 h 798"/>
                <a:gd name="T20" fmla="*/ 2147483647 w 834"/>
                <a:gd name="T21" fmla="*/ 2147483647 h 798"/>
                <a:gd name="T22" fmla="*/ 2147483647 w 834"/>
                <a:gd name="T23" fmla="*/ 2147483647 h 798"/>
                <a:gd name="T24" fmla="*/ 2147483647 w 834"/>
                <a:gd name="T25" fmla="*/ 2147483647 h 798"/>
                <a:gd name="T26" fmla="*/ 2147483647 w 834"/>
                <a:gd name="T27" fmla="*/ 2147483647 h 798"/>
                <a:gd name="T28" fmla="*/ 2147483647 w 834"/>
                <a:gd name="T29" fmla="*/ 2147483647 h 798"/>
                <a:gd name="T30" fmla="*/ 2147483647 w 834"/>
                <a:gd name="T31" fmla="*/ 2147483647 h 798"/>
                <a:gd name="T32" fmla="*/ 2147483647 w 834"/>
                <a:gd name="T33" fmla="*/ 2147483647 h 798"/>
                <a:gd name="T34" fmla="*/ 2147483647 w 834"/>
                <a:gd name="T35" fmla="*/ 2147483647 h 798"/>
                <a:gd name="T36" fmla="*/ 2147483647 w 834"/>
                <a:gd name="T37" fmla="*/ 2147483647 h 798"/>
                <a:gd name="T38" fmla="*/ 2147483647 w 834"/>
                <a:gd name="T39" fmla="*/ 2147483647 h 798"/>
                <a:gd name="T40" fmla="*/ 2147483647 w 834"/>
                <a:gd name="T41" fmla="*/ 2147483647 h 798"/>
                <a:gd name="T42" fmla="*/ 2147483647 w 834"/>
                <a:gd name="T43" fmla="*/ 2147483647 h 798"/>
                <a:gd name="T44" fmla="*/ 2147483647 w 834"/>
                <a:gd name="T45" fmla="*/ 2147483647 h 798"/>
                <a:gd name="T46" fmla="*/ 2147483647 w 834"/>
                <a:gd name="T47" fmla="*/ 2147483647 h 798"/>
                <a:gd name="T48" fmla="*/ 2147483647 w 834"/>
                <a:gd name="T49" fmla="*/ 2147483647 h 798"/>
                <a:gd name="T50" fmla="*/ 2147483647 w 834"/>
                <a:gd name="T51" fmla="*/ 2147483647 h 798"/>
                <a:gd name="T52" fmla="*/ 2147483647 w 834"/>
                <a:gd name="T53" fmla="*/ 2147483647 h 798"/>
                <a:gd name="T54" fmla="*/ 2147483647 w 834"/>
                <a:gd name="T55" fmla="*/ 2147483647 h 798"/>
                <a:gd name="T56" fmla="*/ 2147483647 w 834"/>
                <a:gd name="T57" fmla="*/ 2147483647 h 798"/>
                <a:gd name="T58" fmla="*/ 2147483647 w 834"/>
                <a:gd name="T59" fmla="*/ 2147483647 h 798"/>
                <a:gd name="T60" fmla="*/ 2147483647 w 834"/>
                <a:gd name="T61" fmla="*/ 2147483647 h 798"/>
                <a:gd name="T62" fmla="*/ 2147483647 w 834"/>
                <a:gd name="T63" fmla="*/ 2147483647 h 798"/>
                <a:gd name="T64" fmla="*/ 2147483647 w 834"/>
                <a:gd name="T65" fmla="*/ 2147483647 h 798"/>
                <a:gd name="T66" fmla="*/ 2147483647 w 834"/>
                <a:gd name="T67" fmla="*/ 2147483647 h 798"/>
                <a:gd name="T68" fmla="*/ 2147483647 w 834"/>
                <a:gd name="T69" fmla="*/ 2147483647 h 798"/>
                <a:gd name="T70" fmla="*/ 2147483647 w 834"/>
                <a:gd name="T71" fmla="*/ 2147483647 h 798"/>
                <a:gd name="T72" fmla="*/ 2147483647 w 834"/>
                <a:gd name="T73" fmla="*/ 2147483647 h 798"/>
                <a:gd name="T74" fmla="*/ 2147483647 w 834"/>
                <a:gd name="T75" fmla="*/ 2147483647 h 798"/>
                <a:gd name="T76" fmla="*/ 2147483647 w 834"/>
                <a:gd name="T77" fmla="*/ 2147483647 h 798"/>
                <a:gd name="T78" fmla="*/ 2147483647 w 834"/>
                <a:gd name="T79" fmla="*/ 2147483647 h 798"/>
                <a:gd name="T80" fmla="*/ 2147483647 w 834"/>
                <a:gd name="T81" fmla="*/ 2147483647 h 798"/>
                <a:gd name="T82" fmla="*/ 2147483647 w 834"/>
                <a:gd name="T83" fmla="*/ 2147483647 h 798"/>
                <a:gd name="T84" fmla="*/ 2147483647 w 834"/>
                <a:gd name="T85" fmla="*/ 2147483647 h 798"/>
                <a:gd name="T86" fmla="*/ 2147483647 w 834"/>
                <a:gd name="T87" fmla="*/ 2147483647 h 798"/>
                <a:gd name="T88" fmla="*/ 2147483647 w 834"/>
                <a:gd name="T89" fmla="*/ 2147483647 h 798"/>
                <a:gd name="T90" fmla="*/ 2147483647 w 834"/>
                <a:gd name="T91" fmla="*/ 2147483647 h 798"/>
                <a:gd name="T92" fmla="*/ 2147483647 w 834"/>
                <a:gd name="T93" fmla="*/ 2147483647 h 798"/>
                <a:gd name="T94" fmla="*/ 2147483647 w 834"/>
                <a:gd name="T95" fmla="*/ 2147483647 h 798"/>
                <a:gd name="T96" fmla="*/ 2147483647 w 834"/>
                <a:gd name="T97" fmla="*/ 2147483647 h 798"/>
                <a:gd name="T98" fmla="*/ 2147483647 w 834"/>
                <a:gd name="T99" fmla="*/ 2147483647 h 798"/>
                <a:gd name="T100" fmla="*/ 2147483647 w 834"/>
                <a:gd name="T101" fmla="*/ 2147483647 h 798"/>
                <a:gd name="T102" fmla="*/ 2147483647 w 834"/>
                <a:gd name="T103" fmla="*/ 2147483647 h 798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834"/>
                <a:gd name="T157" fmla="*/ 0 h 798"/>
                <a:gd name="T158" fmla="*/ 834 w 834"/>
                <a:gd name="T159" fmla="*/ 798 h 798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834" h="798">
                  <a:moveTo>
                    <a:pt x="822" y="186"/>
                  </a:moveTo>
                  <a:lnTo>
                    <a:pt x="822" y="162"/>
                  </a:lnTo>
                  <a:lnTo>
                    <a:pt x="816" y="168"/>
                  </a:lnTo>
                  <a:lnTo>
                    <a:pt x="810" y="168"/>
                  </a:lnTo>
                  <a:lnTo>
                    <a:pt x="810" y="126"/>
                  </a:lnTo>
                  <a:lnTo>
                    <a:pt x="798" y="114"/>
                  </a:lnTo>
                  <a:lnTo>
                    <a:pt x="786" y="114"/>
                  </a:lnTo>
                  <a:lnTo>
                    <a:pt x="786" y="102"/>
                  </a:lnTo>
                  <a:lnTo>
                    <a:pt x="768" y="90"/>
                  </a:lnTo>
                  <a:lnTo>
                    <a:pt x="750" y="90"/>
                  </a:lnTo>
                  <a:lnTo>
                    <a:pt x="750" y="72"/>
                  </a:lnTo>
                  <a:lnTo>
                    <a:pt x="738" y="78"/>
                  </a:lnTo>
                  <a:lnTo>
                    <a:pt x="726" y="78"/>
                  </a:lnTo>
                  <a:lnTo>
                    <a:pt x="708" y="60"/>
                  </a:lnTo>
                  <a:lnTo>
                    <a:pt x="690" y="60"/>
                  </a:lnTo>
                  <a:lnTo>
                    <a:pt x="684" y="54"/>
                  </a:lnTo>
                  <a:lnTo>
                    <a:pt x="684" y="36"/>
                  </a:lnTo>
                  <a:lnTo>
                    <a:pt x="672" y="42"/>
                  </a:lnTo>
                  <a:lnTo>
                    <a:pt x="654" y="42"/>
                  </a:lnTo>
                  <a:lnTo>
                    <a:pt x="648" y="54"/>
                  </a:lnTo>
                  <a:lnTo>
                    <a:pt x="642" y="60"/>
                  </a:lnTo>
                  <a:lnTo>
                    <a:pt x="636" y="60"/>
                  </a:lnTo>
                  <a:lnTo>
                    <a:pt x="624" y="48"/>
                  </a:lnTo>
                  <a:lnTo>
                    <a:pt x="624" y="36"/>
                  </a:lnTo>
                  <a:lnTo>
                    <a:pt x="618" y="30"/>
                  </a:lnTo>
                  <a:lnTo>
                    <a:pt x="606" y="30"/>
                  </a:lnTo>
                  <a:lnTo>
                    <a:pt x="600" y="24"/>
                  </a:lnTo>
                  <a:lnTo>
                    <a:pt x="594" y="24"/>
                  </a:lnTo>
                  <a:lnTo>
                    <a:pt x="594" y="6"/>
                  </a:lnTo>
                  <a:lnTo>
                    <a:pt x="600" y="0"/>
                  </a:lnTo>
                  <a:lnTo>
                    <a:pt x="576" y="12"/>
                  </a:lnTo>
                  <a:lnTo>
                    <a:pt x="558" y="12"/>
                  </a:lnTo>
                  <a:lnTo>
                    <a:pt x="546" y="18"/>
                  </a:lnTo>
                  <a:lnTo>
                    <a:pt x="528" y="18"/>
                  </a:lnTo>
                  <a:lnTo>
                    <a:pt x="510" y="24"/>
                  </a:lnTo>
                  <a:lnTo>
                    <a:pt x="498" y="24"/>
                  </a:lnTo>
                  <a:lnTo>
                    <a:pt x="498" y="54"/>
                  </a:lnTo>
                  <a:lnTo>
                    <a:pt x="480" y="72"/>
                  </a:lnTo>
                  <a:lnTo>
                    <a:pt x="468" y="78"/>
                  </a:lnTo>
                  <a:lnTo>
                    <a:pt x="462" y="84"/>
                  </a:lnTo>
                  <a:lnTo>
                    <a:pt x="456" y="84"/>
                  </a:lnTo>
                  <a:lnTo>
                    <a:pt x="468" y="96"/>
                  </a:lnTo>
                  <a:lnTo>
                    <a:pt x="468" y="102"/>
                  </a:lnTo>
                  <a:lnTo>
                    <a:pt x="474" y="108"/>
                  </a:lnTo>
                  <a:lnTo>
                    <a:pt x="474" y="114"/>
                  </a:lnTo>
                  <a:lnTo>
                    <a:pt x="480" y="120"/>
                  </a:lnTo>
                  <a:lnTo>
                    <a:pt x="480" y="144"/>
                  </a:lnTo>
                  <a:lnTo>
                    <a:pt x="486" y="162"/>
                  </a:lnTo>
                  <a:lnTo>
                    <a:pt x="486" y="216"/>
                  </a:lnTo>
                  <a:lnTo>
                    <a:pt x="474" y="228"/>
                  </a:lnTo>
                  <a:lnTo>
                    <a:pt x="468" y="240"/>
                  </a:lnTo>
                  <a:lnTo>
                    <a:pt x="462" y="258"/>
                  </a:lnTo>
                  <a:lnTo>
                    <a:pt x="456" y="270"/>
                  </a:lnTo>
                  <a:lnTo>
                    <a:pt x="456" y="294"/>
                  </a:lnTo>
                  <a:lnTo>
                    <a:pt x="468" y="306"/>
                  </a:lnTo>
                  <a:lnTo>
                    <a:pt x="474" y="306"/>
                  </a:lnTo>
                  <a:lnTo>
                    <a:pt x="474" y="312"/>
                  </a:lnTo>
                  <a:lnTo>
                    <a:pt x="480" y="312"/>
                  </a:lnTo>
                  <a:lnTo>
                    <a:pt x="510" y="342"/>
                  </a:lnTo>
                  <a:lnTo>
                    <a:pt x="522" y="348"/>
                  </a:lnTo>
                  <a:lnTo>
                    <a:pt x="528" y="348"/>
                  </a:lnTo>
                  <a:lnTo>
                    <a:pt x="534" y="342"/>
                  </a:lnTo>
                  <a:lnTo>
                    <a:pt x="534" y="324"/>
                  </a:lnTo>
                  <a:lnTo>
                    <a:pt x="558" y="324"/>
                  </a:lnTo>
                  <a:lnTo>
                    <a:pt x="558" y="372"/>
                  </a:lnTo>
                  <a:lnTo>
                    <a:pt x="552" y="408"/>
                  </a:lnTo>
                  <a:lnTo>
                    <a:pt x="546" y="426"/>
                  </a:lnTo>
                  <a:lnTo>
                    <a:pt x="540" y="426"/>
                  </a:lnTo>
                  <a:lnTo>
                    <a:pt x="540" y="420"/>
                  </a:lnTo>
                  <a:lnTo>
                    <a:pt x="534" y="408"/>
                  </a:lnTo>
                  <a:lnTo>
                    <a:pt x="516" y="420"/>
                  </a:lnTo>
                  <a:lnTo>
                    <a:pt x="498" y="420"/>
                  </a:lnTo>
                  <a:lnTo>
                    <a:pt x="498" y="408"/>
                  </a:lnTo>
                  <a:lnTo>
                    <a:pt x="492" y="396"/>
                  </a:lnTo>
                  <a:lnTo>
                    <a:pt x="492" y="384"/>
                  </a:lnTo>
                  <a:lnTo>
                    <a:pt x="480" y="372"/>
                  </a:lnTo>
                  <a:lnTo>
                    <a:pt x="468" y="372"/>
                  </a:lnTo>
                  <a:lnTo>
                    <a:pt x="462" y="360"/>
                  </a:lnTo>
                  <a:lnTo>
                    <a:pt x="462" y="354"/>
                  </a:lnTo>
                  <a:lnTo>
                    <a:pt x="456" y="342"/>
                  </a:lnTo>
                  <a:lnTo>
                    <a:pt x="450" y="336"/>
                  </a:lnTo>
                  <a:lnTo>
                    <a:pt x="444" y="336"/>
                  </a:lnTo>
                  <a:lnTo>
                    <a:pt x="438" y="342"/>
                  </a:lnTo>
                  <a:lnTo>
                    <a:pt x="426" y="342"/>
                  </a:lnTo>
                  <a:lnTo>
                    <a:pt x="426" y="330"/>
                  </a:lnTo>
                  <a:lnTo>
                    <a:pt x="420" y="324"/>
                  </a:lnTo>
                  <a:lnTo>
                    <a:pt x="390" y="324"/>
                  </a:lnTo>
                  <a:lnTo>
                    <a:pt x="390" y="312"/>
                  </a:lnTo>
                  <a:lnTo>
                    <a:pt x="396" y="312"/>
                  </a:lnTo>
                  <a:lnTo>
                    <a:pt x="396" y="300"/>
                  </a:lnTo>
                  <a:lnTo>
                    <a:pt x="384" y="300"/>
                  </a:lnTo>
                  <a:lnTo>
                    <a:pt x="378" y="294"/>
                  </a:lnTo>
                  <a:lnTo>
                    <a:pt x="378" y="282"/>
                  </a:lnTo>
                  <a:lnTo>
                    <a:pt x="366" y="270"/>
                  </a:lnTo>
                  <a:lnTo>
                    <a:pt x="360" y="270"/>
                  </a:lnTo>
                  <a:lnTo>
                    <a:pt x="354" y="276"/>
                  </a:lnTo>
                  <a:lnTo>
                    <a:pt x="354" y="294"/>
                  </a:lnTo>
                  <a:lnTo>
                    <a:pt x="348" y="300"/>
                  </a:lnTo>
                  <a:lnTo>
                    <a:pt x="348" y="306"/>
                  </a:lnTo>
                  <a:lnTo>
                    <a:pt x="330" y="306"/>
                  </a:lnTo>
                  <a:lnTo>
                    <a:pt x="300" y="300"/>
                  </a:lnTo>
                  <a:lnTo>
                    <a:pt x="264" y="294"/>
                  </a:lnTo>
                  <a:lnTo>
                    <a:pt x="246" y="282"/>
                  </a:lnTo>
                  <a:lnTo>
                    <a:pt x="240" y="276"/>
                  </a:lnTo>
                  <a:lnTo>
                    <a:pt x="234" y="264"/>
                  </a:lnTo>
                  <a:lnTo>
                    <a:pt x="234" y="246"/>
                  </a:lnTo>
                  <a:lnTo>
                    <a:pt x="192" y="252"/>
                  </a:lnTo>
                  <a:lnTo>
                    <a:pt x="198" y="258"/>
                  </a:lnTo>
                  <a:lnTo>
                    <a:pt x="198" y="264"/>
                  </a:lnTo>
                  <a:lnTo>
                    <a:pt x="180" y="264"/>
                  </a:lnTo>
                  <a:lnTo>
                    <a:pt x="174" y="258"/>
                  </a:lnTo>
                  <a:lnTo>
                    <a:pt x="174" y="228"/>
                  </a:lnTo>
                  <a:lnTo>
                    <a:pt x="156" y="228"/>
                  </a:lnTo>
                  <a:lnTo>
                    <a:pt x="150" y="216"/>
                  </a:lnTo>
                  <a:lnTo>
                    <a:pt x="144" y="234"/>
                  </a:lnTo>
                  <a:lnTo>
                    <a:pt x="144" y="240"/>
                  </a:lnTo>
                  <a:lnTo>
                    <a:pt x="156" y="252"/>
                  </a:lnTo>
                  <a:lnTo>
                    <a:pt x="156" y="270"/>
                  </a:lnTo>
                  <a:lnTo>
                    <a:pt x="150" y="276"/>
                  </a:lnTo>
                  <a:lnTo>
                    <a:pt x="144" y="276"/>
                  </a:lnTo>
                  <a:lnTo>
                    <a:pt x="144" y="330"/>
                  </a:lnTo>
                  <a:lnTo>
                    <a:pt x="156" y="342"/>
                  </a:lnTo>
                  <a:lnTo>
                    <a:pt x="138" y="348"/>
                  </a:lnTo>
                  <a:lnTo>
                    <a:pt x="138" y="354"/>
                  </a:lnTo>
                  <a:lnTo>
                    <a:pt x="144" y="360"/>
                  </a:lnTo>
                  <a:lnTo>
                    <a:pt x="144" y="384"/>
                  </a:lnTo>
                  <a:lnTo>
                    <a:pt x="132" y="396"/>
                  </a:lnTo>
                  <a:lnTo>
                    <a:pt x="126" y="396"/>
                  </a:lnTo>
                  <a:lnTo>
                    <a:pt x="0" y="390"/>
                  </a:lnTo>
                  <a:lnTo>
                    <a:pt x="0" y="642"/>
                  </a:lnTo>
                  <a:lnTo>
                    <a:pt x="6" y="654"/>
                  </a:lnTo>
                  <a:lnTo>
                    <a:pt x="6" y="672"/>
                  </a:lnTo>
                  <a:lnTo>
                    <a:pt x="96" y="762"/>
                  </a:lnTo>
                  <a:lnTo>
                    <a:pt x="114" y="768"/>
                  </a:lnTo>
                  <a:lnTo>
                    <a:pt x="138" y="756"/>
                  </a:lnTo>
                  <a:lnTo>
                    <a:pt x="144" y="756"/>
                  </a:lnTo>
                  <a:lnTo>
                    <a:pt x="150" y="750"/>
                  </a:lnTo>
                  <a:lnTo>
                    <a:pt x="168" y="750"/>
                  </a:lnTo>
                  <a:lnTo>
                    <a:pt x="174" y="756"/>
                  </a:lnTo>
                  <a:lnTo>
                    <a:pt x="174" y="762"/>
                  </a:lnTo>
                  <a:lnTo>
                    <a:pt x="204" y="756"/>
                  </a:lnTo>
                  <a:lnTo>
                    <a:pt x="222" y="774"/>
                  </a:lnTo>
                  <a:lnTo>
                    <a:pt x="264" y="774"/>
                  </a:lnTo>
                  <a:lnTo>
                    <a:pt x="264" y="780"/>
                  </a:lnTo>
                  <a:lnTo>
                    <a:pt x="276" y="792"/>
                  </a:lnTo>
                  <a:lnTo>
                    <a:pt x="288" y="792"/>
                  </a:lnTo>
                  <a:lnTo>
                    <a:pt x="288" y="780"/>
                  </a:lnTo>
                  <a:lnTo>
                    <a:pt x="300" y="780"/>
                  </a:lnTo>
                  <a:lnTo>
                    <a:pt x="312" y="792"/>
                  </a:lnTo>
                  <a:lnTo>
                    <a:pt x="312" y="798"/>
                  </a:lnTo>
                  <a:lnTo>
                    <a:pt x="330" y="798"/>
                  </a:lnTo>
                  <a:lnTo>
                    <a:pt x="354" y="786"/>
                  </a:lnTo>
                  <a:lnTo>
                    <a:pt x="384" y="756"/>
                  </a:lnTo>
                  <a:lnTo>
                    <a:pt x="390" y="744"/>
                  </a:lnTo>
                  <a:lnTo>
                    <a:pt x="396" y="738"/>
                  </a:lnTo>
                  <a:lnTo>
                    <a:pt x="396" y="732"/>
                  </a:lnTo>
                  <a:lnTo>
                    <a:pt x="402" y="726"/>
                  </a:lnTo>
                  <a:lnTo>
                    <a:pt x="414" y="702"/>
                  </a:lnTo>
                  <a:lnTo>
                    <a:pt x="420" y="696"/>
                  </a:lnTo>
                  <a:lnTo>
                    <a:pt x="432" y="690"/>
                  </a:lnTo>
                  <a:lnTo>
                    <a:pt x="450" y="684"/>
                  </a:lnTo>
                  <a:lnTo>
                    <a:pt x="462" y="678"/>
                  </a:lnTo>
                  <a:lnTo>
                    <a:pt x="474" y="678"/>
                  </a:lnTo>
                  <a:lnTo>
                    <a:pt x="480" y="672"/>
                  </a:lnTo>
                  <a:lnTo>
                    <a:pt x="480" y="636"/>
                  </a:lnTo>
                  <a:lnTo>
                    <a:pt x="504" y="624"/>
                  </a:lnTo>
                  <a:lnTo>
                    <a:pt x="516" y="612"/>
                  </a:lnTo>
                  <a:lnTo>
                    <a:pt x="552" y="600"/>
                  </a:lnTo>
                  <a:lnTo>
                    <a:pt x="588" y="600"/>
                  </a:lnTo>
                  <a:lnTo>
                    <a:pt x="588" y="576"/>
                  </a:lnTo>
                  <a:lnTo>
                    <a:pt x="570" y="558"/>
                  </a:lnTo>
                  <a:lnTo>
                    <a:pt x="582" y="546"/>
                  </a:lnTo>
                  <a:lnTo>
                    <a:pt x="612" y="546"/>
                  </a:lnTo>
                  <a:lnTo>
                    <a:pt x="630" y="528"/>
                  </a:lnTo>
                  <a:lnTo>
                    <a:pt x="642" y="528"/>
                  </a:lnTo>
                  <a:lnTo>
                    <a:pt x="654" y="522"/>
                  </a:lnTo>
                  <a:lnTo>
                    <a:pt x="672" y="522"/>
                  </a:lnTo>
                  <a:lnTo>
                    <a:pt x="690" y="516"/>
                  </a:lnTo>
                  <a:lnTo>
                    <a:pt x="702" y="510"/>
                  </a:lnTo>
                  <a:lnTo>
                    <a:pt x="708" y="510"/>
                  </a:lnTo>
                  <a:lnTo>
                    <a:pt x="732" y="498"/>
                  </a:lnTo>
                  <a:lnTo>
                    <a:pt x="750" y="486"/>
                  </a:lnTo>
                  <a:lnTo>
                    <a:pt x="762" y="480"/>
                  </a:lnTo>
                  <a:lnTo>
                    <a:pt x="780" y="474"/>
                  </a:lnTo>
                  <a:lnTo>
                    <a:pt x="786" y="468"/>
                  </a:lnTo>
                  <a:lnTo>
                    <a:pt x="792" y="468"/>
                  </a:lnTo>
                  <a:lnTo>
                    <a:pt x="780" y="462"/>
                  </a:lnTo>
                  <a:lnTo>
                    <a:pt x="768" y="450"/>
                  </a:lnTo>
                  <a:lnTo>
                    <a:pt x="756" y="444"/>
                  </a:lnTo>
                  <a:lnTo>
                    <a:pt x="756" y="438"/>
                  </a:lnTo>
                  <a:lnTo>
                    <a:pt x="762" y="432"/>
                  </a:lnTo>
                  <a:lnTo>
                    <a:pt x="768" y="420"/>
                  </a:lnTo>
                  <a:lnTo>
                    <a:pt x="774" y="414"/>
                  </a:lnTo>
                  <a:lnTo>
                    <a:pt x="780" y="402"/>
                  </a:lnTo>
                  <a:lnTo>
                    <a:pt x="774" y="366"/>
                  </a:lnTo>
                  <a:lnTo>
                    <a:pt x="780" y="366"/>
                  </a:lnTo>
                  <a:lnTo>
                    <a:pt x="786" y="360"/>
                  </a:lnTo>
                  <a:lnTo>
                    <a:pt x="798" y="354"/>
                  </a:lnTo>
                  <a:lnTo>
                    <a:pt x="816" y="336"/>
                  </a:lnTo>
                  <a:lnTo>
                    <a:pt x="816" y="330"/>
                  </a:lnTo>
                  <a:lnTo>
                    <a:pt x="804" y="330"/>
                  </a:lnTo>
                  <a:lnTo>
                    <a:pt x="804" y="258"/>
                  </a:lnTo>
                  <a:lnTo>
                    <a:pt x="810" y="240"/>
                  </a:lnTo>
                  <a:lnTo>
                    <a:pt x="798" y="234"/>
                  </a:lnTo>
                  <a:lnTo>
                    <a:pt x="798" y="216"/>
                  </a:lnTo>
                  <a:lnTo>
                    <a:pt x="804" y="216"/>
                  </a:lnTo>
                  <a:lnTo>
                    <a:pt x="810" y="210"/>
                  </a:lnTo>
                  <a:lnTo>
                    <a:pt x="834" y="198"/>
                  </a:lnTo>
                  <a:lnTo>
                    <a:pt x="834" y="186"/>
                  </a:lnTo>
                  <a:lnTo>
                    <a:pt x="822" y="186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0" name="Yemen" descr="© INSCALE GmbH, 05.05.2010&#10;http://www.presentationload.com/">
              <a:extLst>
                <a:ext uri="{FF2B5EF4-FFF2-40B4-BE49-F238E27FC236}">
                  <a16:creationId xmlns:a16="http://schemas.microsoft.com/office/drawing/2014/main" id="{71609736-1ECE-48B9-8829-AB7FA9BC1443}"/>
                </a:ext>
              </a:extLst>
            </p:cNvPr>
            <p:cNvSpPr>
              <a:spLocks/>
            </p:cNvSpPr>
            <p:nvPr/>
          </p:nvSpPr>
          <p:spPr bwMode="gray">
            <a:xfrm>
              <a:off x="6880792" y="3832099"/>
              <a:ext cx="324974" cy="224969"/>
            </a:xfrm>
            <a:custGeom>
              <a:avLst/>
              <a:gdLst>
                <a:gd name="T0" fmla="*/ 2147483647 w 732"/>
                <a:gd name="T1" fmla="*/ 2147483647 h 498"/>
                <a:gd name="T2" fmla="*/ 2147483647 w 732"/>
                <a:gd name="T3" fmla="*/ 2147483647 h 498"/>
                <a:gd name="T4" fmla="*/ 2147483647 w 732"/>
                <a:gd name="T5" fmla="*/ 2147483647 h 498"/>
                <a:gd name="T6" fmla="*/ 2147483647 w 732"/>
                <a:gd name="T7" fmla="*/ 2147483647 h 498"/>
                <a:gd name="T8" fmla="*/ 2147483647 w 732"/>
                <a:gd name="T9" fmla="*/ 2147483647 h 498"/>
                <a:gd name="T10" fmla="*/ 2147483647 w 732"/>
                <a:gd name="T11" fmla="*/ 2147483647 h 498"/>
                <a:gd name="T12" fmla="*/ 2147483647 w 732"/>
                <a:gd name="T13" fmla="*/ 2147483647 h 498"/>
                <a:gd name="T14" fmla="*/ 2147483647 w 732"/>
                <a:gd name="T15" fmla="*/ 2147483647 h 498"/>
                <a:gd name="T16" fmla="*/ 2147483647 w 732"/>
                <a:gd name="T17" fmla="*/ 2147483647 h 498"/>
                <a:gd name="T18" fmla="*/ 2147483647 w 732"/>
                <a:gd name="T19" fmla="*/ 2147483647 h 498"/>
                <a:gd name="T20" fmla="*/ 2147483647 w 732"/>
                <a:gd name="T21" fmla="*/ 2147483647 h 498"/>
                <a:gd name="T22" fmla="*/ 2147483647 w 732"/>
                <a:gd name="T23" fmla="*/ 2147483647 h 498"/>
                <a:gd name="T24" fmla="*/ 2147483647 w 732"/>
                <a:gd name="T25" fmla="*/ 2147483647 h 498"/>
                <a:gd name="T26" fmla="*/ 2147483647 w 732"/>
                <a:gd name="T27" fmla="*/ 2147483647 h 498"/>
                <a:gd name="T28" fmla="*/ 2147483647 w 732"/>
                <a:gd name="T29" fmla="*/ 2147483647 h 498"/>
                <a:gd name="T30" fmla="*/ 0 w 732"/>
                <a:gd name="T31" fmla="*/ 2147483647 h 498"/>
                <a:gd name="T32" fmla="*/ 2147483647 w 732"/>
                <a:gd name="T33" fmla="*/ 2147483647 h 498"/>
                <a:gd name="T34" fmla="*/ 2147483647 w 732"/>
                <a:gd name="T35" fmla="*/ 2147483647 h 498"/>
                <a:gd name="T36" fmla="*/ 2147483647 w 732"/>
                <a:gd name="T37" fmla="*/ 2147483647 h 498"/>
                <a:gd name="T38" fmla="*/ 2147483647 w 732"/>
                <a:gd name="T39" fmla="*/ 2147483647 h 498"/>
                <a:gd name="T40" fmla="*/ 2147483647 w 732"/>
                <a:gd name="T41" fmla="*/ 2147483647 h 498"/>
                <a:gd name="T42" fmla="*/ 2147483647 w 732"/>
                <a:gd name="T43" fmla="*/ 2147483647 h 498"/>
                <a:gd name="T44" fmla="*/ 2147483647 w 732"/>
                <a:gd name="T45" fmla="*/ 2147483647 h 498"/>
                <a:gd name="T46" fmla="*/ 2147483647 w 732"/>
                <a:gd name="T47" fmla="*/ 2147483647 h 498"/>
                <a:gd name="T48" fmla="*/ 2147483647 w 732"/>
                <a:gd name="T49" fmla="*/ 2147483647 h 498"/>
                <a:gd name="T50" fmla="*/ 2147483647 w 732"/>
                <a:gd name="T51" fmla="*/ 2147483647 h 498"/>
                <a:gd name="T52" fmla="*/ 2147483647 w 732"/>
                <a:gd name="T53" fmla="*/ 2147483647 h 498"/>
                <a:gd name="T54" fmla="*/ 2147483647 w 732"/>
                <a:gd name="T55" fmla="*/ 2147483647 h 498"/>
                <a:gd name="T56" fmla="*/ 2147483647 w 732"/>
                <a:gd name="T57" fmla="*/ 2147483647 h 498"/>
                <a:gd name="T58" fmla="*/ 2147483647 w 732"/>
                <a:gd name="T59" fmla="*/ 2147483647 h 498"/>
                <a:gd name="T60" fmla="*/ 2147483647 w 732"/>
                <a:gd name="T61" fmla="*/ 2147483647 h 498"/>
                <a:gd name="T62" fmla="*/ 2147483647 w 732"/>
                <a:gd name="T63" fmla="*/ 2147483647 h 498"/>
                <a:gd name="T64" fmla="*/ 2147483647 w 732"/>
                <a:gd name="T65" fmla="*/ 2147483647 h 498"/>
                <a:gd name="T66" fmla="*/ 2147483647 w 732"/>
                <a:gd name="T67" fmla="*/ 2147483647 h 498"/>
                <a:gd name="T68" fmla="*/ 2147483647 w 732"/>
                <a:gd name="T69" fmla="*/ 2147483647 h 498"/>
                <a:gd name="T70" fmla="*/ 2147483647 w 732"/>
                <a:gd name="T71" fmla="*/ 2147483647 h 498"/>
                <a:gd name="T72" fmla="*/ 2147483647 w 732"/>
                <a:gd name="T73" fmla="*/ 2147483647 h 498"/>
                <a:gd name="T74" fmla="*/ 2147483647 w 732"/>
                <a:gd name="T75" fmla="*/ 2147483647 h 498"/>
                <a:gd name="T76" fmla="*/ 2147483647 w 732"/>
                <a:gd name="T77" fmla="*/ 0 h 498"/>
                <a:gd name="T78" fmla="*/ 2147483647 w 732"/>
                <a:gd name="T79" fmla="*/ 2147483647 h 498"/>
                <a:gd name="T80" fmla="*/ 2147483647 w 732"/>
                <a:gd name="T81" fmla="*/ 2147483647 h 498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732"/>
                <a:gd name="T124" fmla="*/ 0 h 498"/>
                <a:gd name="T125" fmla="*/ 732 w 732"/>
                <a:gd name="T126" fmla="*/ 498 h 498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732" h="498">
                  <a:moveTo>
                    <a:pt x="468" y="24"/>
                  </a:moveTo>
                  <a:lnTo>
                    <a:pt x="450" y="30"/>
                  </a:lnTo>
                  <a:lnTo>
                    <a:pt x="420" y="36"/>
                  </a:lnTo>
                  <a:lnTo>
                    <a:pt x="390" y="54"/>
                  </a:lnTo>
                  <a:lnTo>
                    <a:pt x="372" y="72"/>
                  </a:lnTo>
                  <a:lnTo>
                    <a:pt x="366" y="84"/>
                  </a:lnTo>
                  <a:lnTo>
                    <a:pt x="354" y="96"/>
                  </a:lnTo>
                  <a:lnTo>
                    <a:pt x="348" y="108"/>
                  </a:lnTo>
                  <a:lnTo>
                    <a:pt x="342" y="114"/>
                  </a:lnTo>
                  <a:lnTo>
                    <a:pt x="336" y="126"/>
                  </a:lnTo>
                  <a:lnTo>
                    <a:pt x="336" y="144"/>
                  </a:lnTo>
                  <a:lnTo>
                    <a:pt x="330" y="150"/>
                  </a:lnTo>
                  <a:lnTo>
                    <a:pt x="324" y="162"/>
                  </a:lnTo>
                  <a:lnTo>
                    <a:pt x="312" y="162"/>
                  </a:lnTo>
                  <a:lnTo>
                    <a:pt x="300" y="156"/>
                  </a:lnTo>
                  <a:lnTo>
                    <a:pt x="294" y="144"/>
                  </a:lnTo>
                  <a:lnTo>
                    <a:pt x="288" y="138"/>
                  </a:lnTo>
                  <a:lnTo>
                    <a:pt x="210" y="138"/>
                  </a:lnTo>
                  <a:lnTo>
                    <a:pt x="204" y="132"/>
                  </a:lnTo>
                  <a:lnTo>
                    <a:pt x="192" y="126"/>
                  </a:lnTo>
                  <a:lnTo>
                    <a:pt x="102" y="126"/>
                  </a:lnTo>
                  <a:lnTo>
                    <a:pt x="96" y="132"/>
                  </a:lnTo>
                  <a:lnTo>
                    <a:pt x="72" y="138"/>
                  </a:lnTo>
                  <a:lnTo>
                    <a:pt x="54" y="120"/>
                  </a:lnTo>
                  <a:lnTo>
                    <a:pt x="48" y="120"/>
                  </a:lnTo>
                  <a:lnTo>
                    <a:pt x="42" y="126"/>
                  </a:lnTo>
                  <a:lnTo>
                    <a:pt x="36" y="138"/>
                  </a:lnTo>
                  <a:lnTo>
                    <a:pt x="36" y="186"/>
                  </a:lnTo>
                  <a:lnTo>
                    <a:pt x="30" y="192"/>
                  </a:lnTo>
                  <a:lnTo>
                    <a:pt x="24" y="204"/>
                  </a:lnTo>
                  <a:lnTo>
                    <a:pt x="12" y="216"/>
                  </a:lnTo>
                  <a:lnTo>
                    <a:pt x="0" y="252"/>
                  </a:lnTo>
                  <a:lnTo>
                    <a:pt x="0" y="258"/>
                  </a:lnTo>
                  <a:lnTo>
                    <a:pt x="18" y="276"/>
                  </a:lnTo>
                  <a:lnTo>
                    <a:pt x="24" y="288"/>
                  </a:lnTo>
                  <a:lnTo>
                    <a:pt x="36" y="294"/>
                  </a:lnTo>
                  <a:lnTo>
                    <a:pt x="24" y="408"/>
                  </a:lnTo>
                  <a:lnTo>
                    <a:pt x="54" y="444"/>
                  </a:lnTo>
                  <a:lnTo>
                    <a:pt x="54" y="456"/>
                  </a:lnTo>
                  <a:lnTo>
                    <a:pt x="60" y="468"/>
                  </a:lnTo>
                  <a:lnTo>
                    <a:pt x="78" y="486"/>
                  </a:lnTo>
                  <a:lnTo>
                    <a:pt x="90" y="492"/>
                  </a:lnTo>
                  <a:lnTo>
                    <a:pt x="114" y="498"/>
                  </a:lnTo>
                  <a:lnTo>
                    <a:pt x="132" y="498"/>
                  </a:lnTo>
                  <a:lnTo>
                    <a:pt x="150" y="492"/>
                  </a:lnTo>
                  <a:lnTo>
                    <a:pt x="162" y="486"/>
                  </a:lnTo>
                  <a:lnTo>
                    <a:pt x="168" y="480"/>
                  </a:lnTo>
                  <a:lnTo>
                    <a:pt x="186" y="444"/>
                  </a:lnTo>
                  <a:lnTo>
                    <a:pt x="198" y="432"/>
                  </a:lnTo>
                  <a:lnTo>
                    <a:pt x="210" y="432"/>
                  </a:lnTo>
                  <a:lnTo>
                    <a:pt x="228" y="438"/>
                  </a:lnTo>
                  <a:lnTo>
                    <a:pt x="270" y="438"/>
                  </a:lnTo>
                  <a:lnTo>
                    <a:pt x="324" y="432"/>
                  </a:lnTo>
                  <a:lnTo>
                    <a:pt x="366" y="426"/>
                  </a:lnTo>
                  <a:lnTo>
                    <a:pt x="390" y="414"/>
                  </a:lnTo>
                  <a:lnTo>
                    <a:pt x="402" y="402"/>
                  </a:lnTo>
                  <a:lnTo>
                    <a:pt x="414" y="384"/>
                  </a:lnTo>
                  <a:lnTo>
                    <a:pt x="426" y="372"/>
                  </a:lnTo>
                  <a:lnTo>
                    <a:pt x="450" y="360"/>
                  </a:lnTo>
                  <a:lnTo>
                    <a:pt x="462" y="348"/>
                  </a:lnTo>
                  <a:lnTo>
                    <a:pt x="474" y="342"/>
                  </a:lnTo>
                  <a:lnTo>
                    <a:pt x="486" y="330"/>
                  </a:lnTo>
                  <a:lnTo>
                    <a:pt x="504" y="324"/>
                  </a:lnTo>
                  <a:lnTo>
                    <a:pt x="528" y="312"/>
                  </a:lnTo>
                  <a:lnTo>
                    <a:pt x="546" y="306"/>
                  </a:lnTo>
                  <a:lnTo>
                    <a:pt x="558" y="294"/>
                  </a:lnTo>
                  <a:lnTo>
                    <a:pt x="594" y="276"/>
                  </a:lnTo>
                  <a:lnTo>
                    <a:pt x="666" y="276"/>
                  </a:lnTo>
                  <a:lnTo>
                    <a:pt x="666" y="270"/>
                  </a:lnTo>
                  <a:lnTo>
                    <a:pt x="672" y="264"/>
                  </a:lnTo>
                  <a:lnTo>
                    <a:pt x="684" y="240"/>
                  </a:lnTo>
                  <a:lnTo>
                    <a:pt x="690" y="222"/>
                  </a:lnTo>
                  <a:lnTo>
                    <a:pt x="702" y="210"/>
                  </a:lnTo>
                  <a:lnTo>
                    <a:pt x="708" y="198"/>
                  </a:lnTo>
                  <a:lnTo>
                    <a:pt x="720" y="192"/>
                  </a:lnTo>
                  <a:lnTo>
                    <a:pt x="720" y="186"/>
                  </a:lnTo>
                  <a:lnTo>
                    <a:pt x="732" y="186"/>
                  </a:lnTo>
                  <a:lnTo>
                    <a:pt x="648" y="0"/>
                  </a:lnTo>
                  <a:lnTo>
                    <a:pt x="630" y="0"/>
                  </a:lnTo>
                  <a:lnTo>
                    <a:pt x="588" y="6"/>
                  </a:lnTo>
                  <a:lnTo>
                    <a:pt x="540" y="18"/>
                  </a:lnTo>
                  <a:lnTo>
                    <a:pt x="492" y="24"/>
                  </a:lnTo>
                  <a:lnTo>
                    <a:pt x="468" y="24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1" name="Uzbekistan" descr="© INSCALE GmbH, 05.05.2010&#10;http://www.presentationload.com/">
              <a:extLst>
                <a:ext uri="{FF2B5EF4-FFF2-40B4-BE49-F238E27FC236}">
                  <a16:creationId xmlns:a16="http://schemas.microsoft.com/office/drawing/2014/main" id="{AED4D4AA-994C-4B00-96F8-0DF8D66E629E}"/>
                </a:ext>
              </a:extLst>
            </p:cNvPr>
            <p:cNvSpPr>
              <a:spLocks/>
            </p:cNvSpPr>
            <p:nvPr/>
          </p:nvSpPr>
          <p:spPr bwMode="gray">
            <a:xfrm>
              <a:off x="7165583" y="2877307"/>
              <a:ext cx="524153" cy="299370"/>
            </a:xfrm>
            <a:custGeom>
              <a:avLst/>
              <a:gdLst>
                <a:gd name="T0" fmla="*/ 2147483647 w 1182"/>
                <a:gd name="T1" fmla="*/ 2147483647 h 666"/>
                <a:gd name="T2" fmla="*/ 2147483647 w 1182"/>
                <a:gd name="T3" fmla="*/ 2147483647 h 666"/>
                <a:gd name="T4" fmla="*/ 2147483647 w 1182"/>
                <a:gd name="T5" fmla="*/ 2147483647 h 666"/>
                <a:gd name="T6" fmla="*/ 2147483647 w 1182"/>
                <a:gd name="T7" fmla="*/ 2147483647 h 666"/>
                <a:gd name="T8" fmla="*/ 2147483647 w 1182"/>
                <a:gd name="T9" fmla="*/ 2147483647 h 666"/>
                <a:gd name="T10" fmla="*/ 2147483647 w 1182"/>
                <a:gd name="T11" fmla="*/ 2147483647 h 666"/>
                <a:gd name="T12" fmla="*/ 2147483647 w 1182"/>
                <a:gd name="T13" fmla="*/ 2147483647 h 666"/>
                <a:gd name="T14" fmla="*/ 2147483647 w 1182"/>
                <a:gd name="T15" fmla="*/ 2147483647 h 666"/>
                <a:gd name="T16" fmla="*/ 2147483647 w 1182"/>
                <a:gd name="T17" fmla="*/ 2147483647 h 666"/>
                <a:gd name="T18" fmla="*/ 2147483647 w 1182"/>
                <a:gd name="T19" fmla="*/ 2147483647 h 666"/>
                <a:gd name="T20" fmla="*/ 2147483647 w 1182"/>
                <a:gd name="T21" fmla="*/ 2147483647 h 666"/>
                <a:gd name="T22" fmla="*/ 2147483647 w 1182"/>
                <a:gd name="T23" fmla="*/ 2147483647 h 666"/>
                <a:gd name="T24" fmla="*/ 2147483647 w 1182"/>
                <a:gd name="T25" fmla="*/ 2147483647 h 666"/>
                <a:gd name="T26" fmla="*/ 2147483647 w 1182"/>
                <a:gd name="T27" fmla="*/ 2147483647 h 666"/>
                <a:gd name="T28" fmla="*/ 2147483647 w 1182"/>
                <a:gd name="T29" fmla="*/ 2147483647 h 666"/>
                <a:gd name="T30" fmla="*/ 2147483647 w 1182"/>
                <a:gd name="T31" fmla="*/ 2147483647 h 666"/>
                <a:gd name="T32" fmla="*/ 2147483647 w 1182"/>
                <a:gd name="T33" fmla="*/ 2147483647 h 666"/>
                <a:gd name="T34" fmla="*/ 2147483647 w 1182"/>
                <a:gd name="T35" fmla="*/ 2147483647 h 666"/>
                <a:gd name="T36" fmla="*/ 2147483647 w 1182"/>
                <a:gd name="T37" fmla="*/ 2147483647 h 666"/>
                <a:gd name="T38" fmla="*/ 2147483647 w 1182"/>
                <a:gd name="T39" fmla="*/ 2147483647 h 666"/>
                <a:gd name="T40" fmla="*/ 2147483647 w 1182"/>
                <a:gd name="T41" fmla="*/ 2147483647 h 666"/>
                <a:gd name="T42" fmla="*/ 2147483647 w 1182"/>
                <a:gd name="T43" fmla="*/ 2147483647 h 666"/>
                <a:gd name="T44" fmla="*/ 2147483647 w 1182"/>
                <a:gd name="T45" fmla="*/ 2147483647 h 666"/>
                <a:gd name="T46" fmla="*/ 2147483647 w 1182"/>
                <a:gd name="T47" fmla="*/ 2147483647 h 666"/>
                <a:gd name="T48" fmla="*/ 2147483647 w 1182"/>
                <a:gd name="T49" fmla="*/ 2147483647 h 666"/>
                <a:gd name="T50" fmla="*/ 2147483647 w 1182"/>
                <a:gd name="T51" fmla="*/ 2147483647 h 666"/>
                <a:gd name="T52" fmla="*/ 2147483647 w 1182"/>
                <a:gd name="T53" fmla="*/ 2147483647 h 666"/>
                <a:gd name="T54" fmla="*/ 2147483647 w 1182"/>
                <a:gd name="T55" fmla="*/ 2147483647 h 666"/>
                <a:gd name="T56" fmla="*/ 2147483647 w 1182"/>
                <a:gd name="T57" fmla="*/ 2147483647 h 666"/>
                <a:gd name="T58" fmla="*/ 2147483647 w 1182"/>
                <a:gd name="T59" fmla="*/ 2147483647 h 666"/>
                <a:gd name="T60" fmla="*/ 2147483647 w 1182"/>
                <a:gd name="T61" fmla="*/ 2147483647 h 666"/>
                <a:gd name="T62" fmla="*/ 2147483647 w 1182"/>
                <a:gd name="T63" fmla="*/ 2147483647 h 666"/>
                <a:gd name="T64" fmla="*/ 2147483647 w 1182"/>
                <a:gd name="T65" fmla="*/ 2147483647 h 666"/>
                <a:gd name="T66" fmla="*/ 2147483647 w 1182"/>
                <a:gd name="T67" fmla="*/ 2147483647 h 666"/>
                <a:gd name="T68" fmla="*/ 2147483647 w 1182"/>
                <a:gd name="T69" fmla="*/ 2147483647 h 666"/>
                <a:gd name="T70" fmla="*/ 2147483647 w 1182"/>
                <a:gd name="T71" fmla="*/ 2147483647 h 666"/>
                <a:gd name="T72" fmla="*/ 2147483647 w 1182"/>
                <a:gd name="T73" fmla="*/ 2147483647 h 666"/>
                <a:gd name="T74" fmla="*/ 2147483647 w 1182"/>
                <a:gd name="T75" fmla="*/ 2147483647 h 666"/>
                <a:gd name="T76" fmla="*/ 2147483647 w 1182"/>
                <a:gd name="T77" fmla="*/ 2147483647 h 666"/>
                <a:gd name="T78" fmla="*/ 2147483647 w 1182"/>
                <a:gd name="T79" fmla="*/ 2147483647 h 666"/>
                <a:gd name="T80" fmla="*/ 2147483647 w 1182"/>
                <a:gd name="T81" fmla="*/ 2147483647 h 666"/>
                <a:gd name="T82" fmla="*/ 2147483647 w 1182"/>
                <a:gd name="T83" fmla="*/ 2147483647 h 666"/>
                <a:gd name="T84" fmla="*/ 2147483647 w 1182"/>
                <a:gd name="T85" fmla="*/ 2147483647 h 666"/>
                <a:gd name="T86" fmla="*/ 2147483647 w 1182"/>
                <a:gd name="T87" fmla="*/ 2147483647 h 666"/>
                <a:gd name="T88" fmla="*/ 2147483647 w 1182"/>
                <a:gd name="T89" fmla="*/ 2147483647 h 666"/>
                <a:gd name="T90" fmla="*/ 2147483647 w 1182"/>
                <a:gd name="T91" fmla="*/ 2147483647 h 666"/>
                <a:gd name="T92" fmla="*/ 2147483647 w 1182"/>
                <a:gd name="T93" fmla="*/ 2147483647 h 666"/>
                <a:gd name="T94" fmla="*/ 2147483647 w 1182"/>
                <a:gd name="T95" fmla="*/ 2147483647 h 666"/>
                <a:gd name="T96" fmla="*/ 2147483647 w 1182"/>
                <a:gd name="T97" fmla="*/ 2147483647 h 666"/>
                <a:gd name="T98" fmla="*/ 2147483647 w 1182"/>
                <a:gd name="T99" fmla="*/ 2147483647 h 666"/>
                <a:gd name="T100" fmla="*/ 2147483647 w 1182"/>
                <a:gd name="T101" fmla="*/ 2147483647 h 666"/>
                <a:gd name="T102" fmla="*/ 2147483647 w 1182"/>
                <a:gd name="T103" fmla="*/ 2147483647 h 666"/>
                <a:gd name="T104" fmla="*/ 2147483647 w 1182"/>
                <a:gd name="T105" fmla="*/ 2147483647 h 666"/>
                <a:gd name="T106" fmla="*/ 2147483647 w 1182"/>
                <a:gd name="T107" fmla="*/ 2147483647 h 666"/>
                <a:gd name="T108" fmla="*/ 2147483647 w 1182"/>
                <a:gd name="T109" fmla="*/ 2147483647 h 666"/>
                <a:gd name="T110" fmla="*/ 2147483647 w 1182"/>
                <a:gd name="T111" fmla="*/ 2147483647 h 666"/>
                <a:gd name="T112" fmla="*/ 2147483647 w 1182"/>
                <a:gd name="T113" fmla="*/ 2147483647 h 666"/>
                <a:gd name="T114" fmla="*/ 2147483647 w 1182"/>
                <a:gd name="T115" fmla="*/ 2147483647 h 66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182"/>
                <a:gd name="T175" fmla="*/ 0 h 666"/>
                <a:gd name="T176" fmla="*/ 1182 w 1182"/>
                <a:gd name="T177" fmla="*/ 666 h 66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182" h="666">
                  <a:moveTo>
                    <a:pt x="1152" y="372"/>
                  </a:moveTo>
                  <a:lnTo>
                    <a:pt x="1146" y="360"/>
                  </a:lnTo>
                  <a:lnTo>
                    <a:pt x="1122" y="360"/>
                  </a:lnTo>
                  <a:lnTo>
                    <a:pt x="1116" y="342"/>
                  </a:lnTo>
                  <a:lnTo>
                    <a:pt x="1098" y="342"/>
                  </a:lnTo>
                  <a:lnTo>
                    <a:pt x="1080" y="318"/>
                  </a:lnTo>
                  <a:lnTo>
                    <a:pt x="1080" y="330"/>
                  </a:lnTo>
                  <a:lnTo>
                    <a:pt x="1068" y="330"/>
                  </a:lnTo>
                  <a:lnTo>
                    <a:pt x="1068" y="342"/>
                  </a:lnTo>
                  <a:lnTo>
                    <a:pt x="1032" y="342"/>
                  </a:lnTo>
                  <a:lnTo>
                    <a:pt x="1020" y="330"/>
                  </a:lnTo>
                  <a:lnTo>
                    <a:pt x="990" y="318"/>
                  </a:lnTo>
                  <a:lnTo>
                    <a:pt x="1038" y="270"/>
                  </a:lnTo>
                  <a:lnTo>
                    <a:pt x="1038" y="264"/>
                  </a:lnTo>
                  <a:lnTo>
                    <a:pt x="1032" y="264"/>
                  </a:lnTo>
                  <a:lnTo>
                    <a:pt x="1032" y="258"/>
                  </a:lnTo>
                  <a:lnTo>
                    <a:pt x="1002" y="276"/>
                  </a:lnTo>
                  <a:lnTo>
                    <a:pt x="978" y="276"/>
                  </a:lnTo>
                  <a:lnTo>
                    <a:pt x="966" y="300"/>
                  </a:lnTo>
                  <a:lnTo>
                    <a:pt x="960" y="300"/>
                  </a:lnTo>
                  <a:lnTo>
                    <a:pt x="954" y="306"/>
                  </a:lnTo>
                  <a:lnTo>
                    <a:pt x="942" y="306"/>
                  </a:lnTo>
                  <a:lnTo>
                    <a:pt x="930" y="312"/>
                  </a:lnTo>
                  <a:lnTo>
                    <a:pt x="918" y="324"/>
                  </a:lnTo>
                  <a:lnTo>
                    <a:pt x="918" y="342"/>
                  </a:lnTo>
                  <a:lnTo>
                    <a:pt x="912" y="342"/>
                  </a:lnTo>
                  <a:lnTo>
                    <a:pt x="906" y="348"/>
                  </a:lnTo>
                  <a:lnTo>
                    <a:pt x="894" y="354"/>
                  </a:lnTo>
                  <a:lnTo>
                    <a:pt x="882" y="366"/>
                  </a:lnTo>
                  <a:lnTo>
                    <a:pt x="882" y="378"/>
                  </a:lnTo>
                  <a:lnTo>
                    <a:pt x="888" y="384"/>
                  </a:lnTo>
                  <a:lnTo>
                    <a:pt x="888" y="396"/>
                  </a:lnTo>
                  <a:lnTo>
                    <a:pt x="882" y="390"/>
                  </a:lnTo>
                  <a:lnTo>
                    <a:pt x="870" y="390"/>
                  </a:lnTo>
                  <a:lnTo>
                    <a:pt x="858" y="384"/>
                  </a:lnTo>
                  <a:lnTo>
                    <a:pt x="852" y="384"/>
                  </a:lnTo>
                  <a:lnTo>
                    <a:pt x="852" y="372"/>
                  </a:lnTo>
                  <a:lnTo>
                    <a:pt x="858" y="366"/>
                  </a:lnTo>
                  <a:lnTo>
                    <a:pt x="858" y="348"/>
                  </a:lnTo>
                  <a:lnTo>
                    <a:pt x="840" y="342"/>
                  </a:lnTo>
                  <a:lnTo>
                    <a:pt x="762" y="342"/>
                  </a:lnTo>
                  <a:lnTo>
                    <a:pt x="732" y="282"/>
                  </a:lnTo>
                  <a:lnTo>
                    <a:pt x="726" y="276"/>
                  </a:lnTo>
                  <a:lnTo>
                    <a:pt x="714" y="276"/>
                  </a:lnTo>
                  <a:lnTo>
                    <a:pt x="708" y="282"/>
                  </a:lnTo>
                  <a:lnTo>
                    <a:pt x="702" y="282"/>
                  </a:lnTo>
                  <a:lnTo>
                    <a:pt x="696" y="276"/>
                  </a:lnTo>
                  <a:lnTo>
                    <a:pt x="696" y="234"/>
                  </a:lnTo>
                  <a:lnTo>
                    <a:pt x="690" y="216"/>
                  </a:lnTo>
                  <a:lnTo>
                    <a:pt x="690" y="204"/>
                  </a:lnTo>
                  <a:lnTo>
                    <a:pt x="660" y="204"/>
                  </a:lnTo>
                  <a:lnTo>
                    <a:pt x="654" y="192"/>
                  </a:lnTo>
                  <a:lnTo>
                    <a:pt x="642" y="186"/>
                  </a:lnTo>
                  <a:lnTo>
                    <a:pt x="636" y="168"/>
                  </a:lnTo>
                  <a:lnTo>
                    <a:pt x="618" y="150"/>
                  </a:lnTo>
                  <a:lnTo>
                    <a:pt x="612" y="138"/>
                  </a:lnTo>
                  <a:lnTo>
                    <a:pt x="600" y="138"/>
                  </a:lnTo>
                  <a:lnTo>
                    <a:pt x="576" y="150"/>
                  </a:lnTo>
                  <a:lnTo>
                    <a:pt x="570" y="156"/>
                  </a:lnTo>
                  <a:lnTo>
                    <a:pt x="552" y="156"/>
                  </a:lnTo>
                  <a:lnTo>
                    <a:pt x="534" y="150"/>
                  </a:lnTo>
                  <a:lnTo>
                    <a:pt x="474" y="150"/>
                  </a:lnTo>
                  <a:lnTo>
                    <a:pt x="456" y="156"/>
                  </a:lnTo>
                  <a:lnTo>
                    <a:pt x="420" y="156"/>
                  </a:lnTo>
                  <a:lnTo>
                    <a:pt x="414" y="162"/>
                  </a:lnTo>
                  <a:lnTo>
                    <a:pt x="408" y="162"/>
                  </a:lnTo>
                  <a:lnTo>
                    <a:pt x="330" y="90"/>
                  </a:lnTo>
                  <a:lnTo>
                    <a:pt x="264" y="54"/>
                  </a:lnTo>
                  <a:lnTo>
                    <a:pt x="270" y="66"/>
                  </a:lnTo>
                  <a:lnTo>
                    <a:pt x="270" y="90"/>
                  </a:lnTo>
                  <a:lnTo>
                    <a:pt x="264" y="102"/>
                  </a:lnTo>
                  <a:lnTo>
                    <a:pt x="258" y="108"/>
                  </a:lnTo>
                  <a:lnTo>
                    <a:pt x="240" y="108"/>
                  </a:lnTo>
                  <a:lnTo>
                    <a:pt x="228" y="102"/>
                  </a:lnTo>
                  <a:lnTo>
                    <a:pt x="222" y="96"/>
                  </a:lnTo>
                  <a:lnTo>
                    <a:pt x="222" y="78"/>
                  </a:lnTo>
                  <a:lnTo>
                    <a:pt x="210" y="54"/>
                  </a:lnTo>
                  <a:lnTo>
                    <a:pt x="216" y="36"/>
                  </a:lnTo>
                  <a:lnTo>
                    <a:pt x="162" y="12"/>
                  </a:lnTo>
                  <a:lnTo>
                    <a:pt x="156" y="30"/>
                  </a:lnTo>
                  <a:lnTo>
                    <a:pt x="168" y="36"/>
                  </a:lnTo>
                  <a:lnTo>
                    <a:pt x="174" y="48"/>
                  </a:lnTo>
                  <a:lnTo>
                    <a:pt x="174" y="72"/>
                  </a:lnTo>
                  <a:lnTo>
                    <a:pt x="168" y="78"/>
                  </a:lnTo>
                  <a:lnTo>
                    <a:pt x="156" y="84"/>
                  </a:lnTo>
                  <a:lnTo>
                    <a:pt x="150" y="84"/>
                  </a:lnTo>
                  <a:lnTo>
                    <a:pt x="144" y="78"/>
                  </a:lnTo>
                  <a:lnTo>
                    <a:pt x="144" y="60"/>
                  </a:lnTo>
                  <a:lnTo>
                    <a:pt x="132" y="48"/>
                  </a:lnTo>
                  <a:lnTo>
                    <a:pt x="132" y="42"/>
                  </a:lnTo>
                  <a:lnTo>
                    <a:pt x="144" y="30"/>
                  </a:lnTo>
                  <a:lnTo>
                    <a:pt x="150" y="6"/>
                  </a:lnTo>
                  <a:lnTo>
                    <a:pt x="144" y="0"/>
                  </a:lnTo>
                  <a:lnTo>
                    <a:pt x="0" y="42"/>
                  </a:lnTo>
                  <a:lnTo>
                    <a:pt x="48" y="324"/>
                  </a:lnTo>
                  <a:lnTo>
                    <a:pt x="60" y="324"/>
                  </a:lnTo>
                  <a:lnTo>
                    <a:pt x="72" y="336"/>
                  </a:lnTo>
                  <a:lnTo>
                    <a:pt x="138" y="336"/>
                  </a:lnTo>
                  <a:lnTo>
                    <a:pt x="132" y="324"/>
                  </a:lnTo>
                  <a:lnTo>
                    <a:pt x="120" y="318"/>
                  </a:lnTo>
                  <a:lnTo>
                    <a:pt x="114" y="300"/>
                  </a:lnTo>
                  <a:lnTo>
                    <a:pt x="114" y="288"/>
                  </a:lnTo>
                  <a:lnTo>
                    <a:pt x="132" y="270"/>
                  </a:lnTo>
                  <a:lnTo>
                    <a:pt x="144" y="264"/>
                  </a:lnTo>
                  <a:lnTo>
                    <a:pt x="156" y="264"/>
                  </a:lnTo>
                  <a:lnTo>
                    <a:pt x="162" y="258"/>
                  </a:lnTo>
                  <a:lnTo>
                    <a:pt x="168" y="258"/>
                  </a:lnTo>
                  <a:lnTo>
                    <a:pt x="168" y="246"/>
                  </a:lnTo>
                  <a:lnTo>
                    <a:pt x="174" y="240"/>
                  </a:lnTo>
                  <a:lnTo>
                    <a:pt x="180" y="240"/>
                  </a:lnTo>
                  <a:lnTo>
                    <a:pt x="186" y="246"/>
                  </a:lnTo>
                  <a:lnTo>
                    <a:pt x="198" y="246"/>
                  </a:lnTo>
                  <a:lnTo>
                    <a:pt x="204" y="252"/>
                  </a:lnTo>
                  <a:lnTo>
                    <a:pt x="174" y="222"/>
                  </a:lnTo>
                  <a:lnTo>
                    <a:pt x="204" y="228"/>
                  </a:lnTo>
                  <a:lnTo>
                    <a:pt x="210" y="216"/>
                  </a:lnTo>
                  <a:lnTo>
                    <a:pt x="228" y="240"/>
                  </a:lnTo>
                  <a:lnTo>
                    <a:pt x="252" y="240"/>
                  </a:lnTo>
                  <a:lnTo>
                    <a:pt x="252" y="252"/>
                  </a:lnTo>
                  <a:lnTo>
                    <a:pt x="264" y="258"/>
                  </a:lnTo>
                  <a:lnTo>
                    <a:pt x="300" y="258"/>
                  </a:lnTo>
                  <a:lnTo>
                    <a:pt x="306" y="264"/>
                  </a:lnTo>
                  <a:lnTo>
                    <a:pt x="312" y="276"/>
                  </a:lnTo>
                  <a:lnTo>
                    <a:pt x="312" y="288"/>
                  </a:lnTo>
                  <a:lnTo>
                    <a:pt x="324" y="294"/>
                  </a:lnTo>
                  <a:lnTo>
                    <a:pt x="312" y="306"/>
                  </a:lnTo>
                  <a:lnTo>
                    <a:pt x="312" y="318"/>
                  </a:lnTo>
                  <a:lnTo>
                    <a:pt x="330" y="336"/>
                  </a:lnTo>
                  <a:lnTo>
                    <a:pt x="360" y="336"/>
                  </a:lnTo>
                  <a:lnTo>
                    <a:pt x="414" y="342"/>
                  </a:lnTo>
                  <a:lnTo>
                    <a:pt x="414" y="336"/>
                  </a:lnTo>
                  <a:lnTo>
                    <a:pt x="450" y="354"/>
                  </a:lnTo>
                  <a:lnTo>
                    <a:pt x="468" y="384"/>
                  </a:lnTo>
                  <a:lnTo>
                    <a:pt x="486" y="402"/>
                  </a:lnTo>
                  <a:lnTo>
                    <a:pt x="486" y="408"/>
                  </a:lnTo>
                  <a:lnTo>
                    <a:pt x="492" y="414"/>
                  </a:lnTo>
                  <a:lnTo>
                    <a:pt x="510" y="450"/>
                  </a:lnTo>
                  <a:lnTo>
                    <a:pt x="522" y="462"/>
                  </a:lnTo>
                  <a:lnTo>
                    <a:pt x="534" y="468"/>
                  </a:lnTo>
                  <a:lnTo>
                    <a:pt x="552" y="468"/>
                  </a:lnTo>
                  <a:lnTo>
                    <a:pt x="564" y="474"/>
                  </a:lnTo>
                  <a:lnTo>
                    <a:pt x="570" y="474"/>
                  </a:lnTo>
                  <a:lnTo>
                    <a:pt x="582" y="486"/>
                  </a:lnTo>
                  <a:lnTo>
                    <a:pt x="588" y="498"/>
                  </a:lnTo>
                  <a:lnTo>
                    <a:pt x="594" y="504"/>
                  </a:lnTo>
                  <a:lnTo>
                    <a:pt x="624" y="522"/>
                  </a:lnTo>
                  <a:lnTo>
                    <a:pt x="648" y="522"/>
                  </a:lnTo>
                  <a:lnTo>
                    <a:pt x="666" y="534"/>
                  </a:lnTo>
                  <a:lnTo>
                    <a:pt x="690" y="546"/>
                  </a:lnTo>
                  <a:lnTo>
                    <a:pt x="696" y="552"/>
                  </a:lnTo>
                  <a:lnTo>
                    <a:pt x="708" y="558"/>
                  </a:lnTo>
                  <a:lnTo>
                    <a:pt x="720" y="570"/>
                  </a:lnTo>
                  <a:lnTo>
                    <a:pt x="732" y="570"/>
                  </a:lnTo>
                  <a:lnTo>
                    <a:pt x="744" y="582"/>
                  </a:lnTo>
                  <a:lnTo>
                    <a:pt x="750" y="582"/>
                  </a:lnTo>
                  <a:lnTo>
                    <a:pt x="774" y="576"/>
                  </a:lnTo>
                  <a:lnTo>
                    <a:pt x="822" y="606"/>
                  </a:lnTo>
                  <a:lnTo>
                    <a:pt x="816" y="612"/>
                  </a:lnTo>
                  <a:lnTo>
                    <a:pt x="816" y="630"/>
                  </a:lnTo>
                  <a:lnTo>
                    <a:pt x="828" y="642"/>
                  </a:lnTo>
                  <a:lnTo>
                    <a:pt x="828" y="654"/>
                  </a:lnTo>
                  <a:lnTo>
                    <a:pt x="840" y="654"/>
                  </a:lnTo>
                  <a:lnTo>
                    <a:pt x="852" y="642"/>
                  </a:lnTo>
                  <a:lnTo>
                    <a:pt x="870" y="666"/>
                  </a:lnTo>
                  <a:lnTo>
                    <a:pt x="882" y="660"/>
                  </a:lnTo>
                  <a:lnTo>
                    <a:pt x="894" y="660"/>
                  </a:lnTo>
                  <a:lnTo>
                    <a:pt x="900" y="666"/>
                  </a:lnTo>
                  <a:lnTo>
                    <a:pt x="906" y="666"/>
                  </a:lnTo>
                  <a:lnTo>
                    <a:pt x="900" y="666"/>
                  </a:lnTo>
                  <a:lnTo>
                    <a:pt x="900" y="642"/>
                  </a:lnTo>
                  <a:lnTo>
                    <a:pt x="906" y="636"/>
                  </a:lnTo>
                  <a:lnTo>
                    <a:pt x="912" y="624"/>
                  </a:lnTo>
                  <a:lnTo>
                    <a:pt x="924" y="618"/>
                  </a:lnTo>
                  <a:lnTo>
                    <a:pt x="930" y="606"/>
                  </a:lnTo>
                  <a:lnTo>
                    <a:pt x="930" y="588"/>
                  </a:lnTo>
                  <a:lnTo>
                    <a:pt x="918" y="576"/>
                  </a:lnTo>
                  <a:lnTo>
                    <a:pt x="906" y="570"/>
                  </a:lnTo>
                  <a:lnTo>
                    <a:pt x="900" y="564"/>
                  </a:lnTo>
                  <a:lnTo>
                    <a:pt x="900" y="546"/>
                  </a:lnTo>
                  <a:lnTo>
                    <a:pt x="906" y="540"/>
                  </a:lnTo>
                  <a:lnTo>
                    <a:pt x="906" y="534"/>
                  </a:lnTo>
                  <a:lnTo>
                    <a:pt x="894" y="522"/>
                  </a:lnTo>
                  <a:lnTo>
                    <a:pt x="882" y="522"/>
                  </a:lnTo>
                  <a:lnTo>
                    <a:pt x="876" y="516"/>
                  </a:lnTo>
                  <a:lnTo>
                    <a:pt x="870" y="516"/>
                  </a:lnTo>
                  <a:lnTo>
                    <a:pt x="858" y="504"/>
                  </a:lnTo>
                  <a:lnTo>
                    <a:pt x="840" y="504"/>
                  </a:lnTo>
                  <a:lnTo>
                    <a:pt x="840" y="486"/>
                  </a:lnTo>
                  <a:lnTo>
                    <a:pt x="846" y="480"/>
                  </a:lnTo>
                  <a:lnTo>
                    <a:pt x="894" y="480"/>
                  </a:lnTo>
                  <a:lnTo>
                    <a:pt x="918" y="468"/>
                  </a:lnTo>
                  <a:lnTo>
                    <a:pt x="918" y="456"/>
                  </a:lnTo>
                  <a:lnTo>
                    <a:pt x="912" y="456"/>
                  </a:lnTo>
                  <a:lnTo>
                    <a:pt x="930" y="444"/>
                  </a:lnTo>
                  <a:lnTo>
                    <a:pt x="906" y="420"/>
                  </a:lnTo>
                  <a:lnTo>
                    <a:pt x="948" y="420"/>
                  </a:lnTo>
                  <a:lnTo>
                    <a:pt x="948" y="414"/>
                  </a:lnTo>
                  <a:lnTo>
                    <a:pt x="936" y="402"/>
                  </a:lnTo>
                  <a:lnTo>
                    <a:pt x="936" y="390"/>
                  </a:lnTo>
                  <a:lnTo>
                    <a:pt x="942" y="384"/>
                  </a:lnTo>
                  <a:lnTo>
                    <a:pt x="942" y="372"/>
                  </a:lnTo>
                  <a:lnTo>
                    <a:pt x="954" y="372"/>
                  </a:lnTo>
                  <a:lnTo>
                    <a:pt x="972" y="390"/>
                  </a:lnTo>
                  <a:lnTo>
                    <a:pt x="978" y="390"/>
                  </a:lnTo>
                  <a:lnTo>
                    <a:pt x="984" y="378"/>
                  </a:lnTo>
                  <a:lnTo>
                    <a:pt x="996" y="372"/>
                  </a:lnTo>
                  <a:lnTo>
                    <a:pt x="1002" y="360"/>
                  </a:lnTo>
                  <a:lnTo>
                    <a:pt x="1020" y="360"/>
                  </a:lnTo>
                  <a:lnTo>
                    <a:pt x="1032" y="366"/>
                  </a:lnTo>
                  <a:lnTo>
                    <a:pt x="1038" y="372"/>
                  </a:lnTo>
                  <a:lnTo>
                    <a:pt x="1014" y="408"/>
                  </a:lnTo>
                  <a:lnTo>
                    <a:pt x="1026" y="408"/>
                  </a:lnTo>
                  <a:lnTo>
                    <a:pt x="1032" y="414"/>
                  </a:lnTo>
                  <a:lnTo>
                    <a:pt x="1044" y="414"/>
                  </a:lnTo>
                  <a:lnTo>
                    <a:pt x="1050" y="420"/>
                  </a:lnTo>
                  <a:lnTo>
                    <a:pt x="1056" y="420"/>
                  </a:lnTo>
                  <a:lnTo>
                    <a:pt x="1068" y="414"/>
                  </a:lnTo>
                  <a:lnTo>
                    <a:pt x="1086" y="414"/>
                  </a:lnTo>
                  <a:lnTo>
                    <a:pt x="1092" y="420"/>
                  </a:lnTo>
                  <a:lnTo>
                    <a:pt x="1098" y="420"/>
                  </a:lnTo>
                  <a:lnTo>
                    <a:pt x="1104" y="426"/>
                  </a:lnTo>
                  <a:lnTo>
                    <a:pt x="1110" y="426"/>
                  </a:lnTo>
                  <a:lnTo>
                    <a:pt x="1128" y="408"/>
                  </a:lnTo>
                  <a:lnTo>
                    <a:pt x="1146" y="402"/>
                  </a:lnTo>
                  <a:lnTo>
                    <a:pt x="1146" y="396"/>
                  </a:lnTo>
                  <a:lnTo>
                    <a:pt x="1158" y="396"/>
                  </a:lnTo>
                  <a:lnTo>
                    <a:pt x="1170" y="390"/>
                  </a:lnTo>
                  <a:lnTo>
                    <a:pt x="1182" y="378"/>
                  </a:lnTo>
                  <a:lnTo>
                    <a:pt x="1182" y="366"/>
                  </a:lnTo>
                  <a:lnTo>
                    <a:pt x="1170" y="366"/>
                  </a:lnTo>
                  <a:lnTo>
                    <a:pt x="1158" y="372"/>
                  </a:lnTo>
                  <a:lnTo>
                    <a:pt x="1152" y="37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2" name="Venezuela" descr="© INSCALE GmbH, 05.05.2010&#10;http://www.presentationload.com/">
              <a:extLst>
                <a:ext uri="{FF2B5EF4-FFF2-40B4-BE49-F238E27FC236}">
                  <a16:creationId xmlns:a16="http://schemas.microsoft.com/office/drawing/2014/main" id="{D3573F7B-5795-407D-91F3-E81227FEF796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3244921" y="4080098"/>
              <a:ext cx="422816" cy="418053"/>
            </a:xfrm>
            <a:custGeom>
              <a:avLst/>
              <a:gdLst>
                <a:gd name="T0" fmla="*/ 2147483647 w 954"/>
                <a:gd name="T1" fmla="*/ 2147483647 h 930"/>
                <a:gd name="T2" fmla="*/ 2147483647 w 954"/>
                <a:gd name="T3" fmla="*/ 2147483647 h 930"/>
                <a:gd name="T4" fmla="*/ 2147483647 w 954"/>
                <a:gd name="T5" fmla="*/ 2147483647 h 930"/>
                <a:gd name="T6" fmla="*/ 2147483647 w 954"/>
                <a:gd name="T7" fmla="*/ 2147483647 h 930"/>
                <a:gd name="T8" fmla="*/ 2147483647 w 954"/>
                <a:gd name="T9" fmla="*/ 2147483647 h 930"/>
                <a:gd name="T10" fmla="*/ 2147483647 w 954"/>
                <a:gd name="T11" fmla="*/ 2147483647 h 930"/>
                <a:gd name="T12" fmla="*/ 2147483647 w 954"/>
                <a:gd name="T13" fmla="*/ 2147483647 h 930"/>
                <a:gd name="T14" fmla="*/ 2147483647 w 954"/>
                <a:gd name="T15" fmla="*/ 2147483647 h 930"/>
                <a:gd name="T16" fmla="*/ 2147483647 w 954"/>
                <a:gd name="T17" fmla="*/ 2147483647 h 930"/>
                <a:gd name="T18" fmla="*/ 2147483647 w 954"/>
                <a:gd name="T19" fmla="*/ 2147483647 h 930"/>
                <a:gd name="T20" fmla="*/ 2147483647 w 954"/>
                <a:gd name="T21" fmla="*/ 2147483647 h 930"/>
                <a:gd name="T22" fmla="*/ 2147483647 w 954"/>
                <a:gd name="T23" fmla="*/ 2147483647 h 930"/>
                <a:gd name="T24" fmla="*/ 2147483647 w 954"/>
                <a:gd name="T25" fmla="*/ 2147483647 h 930"/>
                <a:gd name="T26" fmla="*/ 2147483647 w 954"/>
                <a:gd name="T27" fmla="*/ 2147483647 h 930"/>
                <a:gd name="T28" fmla="*/ 2147483647 w 954"/>
                <a:gd name="T29" fmla="*/ 2147483647 h 930"/>
                <a:gd name="T30" fmla="*/ 2147483647 w 954"/>
                <a:gd name="T31" fmla="*/ 2147483647 h 930"/>
                <a:gd name="T32" fmla="*/ 2147483647 w 954"/>
                <a:gd name="T33" fmla="*/ 2147483647 h 930"/>
                <a:gd name="T34" fmla="*/ 2147483647 w 954"/>
                <a:gd name="T35" fmla="*/ 2147483647 h 930"/>
                <a:gd name="T36" fmla="*/ 2147483647 w 954"/>
                <a:gd name="T37" fmla="*/ 2147483647 h 930"/>
                <a:gd name="T38" fmla="*/ 2147483647 w 954"/>
                <a:gd name="T39" fmla="*/ 2147483647 h 930"/>
                <a:gd name="T40" fmla="*/ 2147483647 w 954"/>
                <a:gd name="T41" fmla="*/ 2147483647 h 930"/>
                <a:gd name="T42" fmla="*/ 2147483647 w 954"/>
                <a:gd name="T43" fmla="*/ 2147483647 h 930"/>
                <a:gd name="T44" fmla="*/ 2147483647 w 954"/>
                <a:gd name="T45" fmla="*/ 2147483647 h 930"/>
                <a:gd name="T46" fmla="*/ 2147483647 w 954"/>
                <a:gd name="T47" fmla="*/ 2147483647 h 930"/>
                <a:gd name="T48" fmla="*/ 2147483647 w 954"/>
                <a:gd name="T49" fmla="*/ 2147483647 h 930"/>
                <a:gd name="T50" fmla="*/ 0 w 954"/>
                <a:gd name="T51" fmla="*/ 2147483647 h 930"/>
                <a:gd name="T52" fmla="*/ 2147483647 w 954"/>
                <a:gd name="T53" fmla="*/ 2147483647 h 930"/>
                <a:gd name="T54" fmla="*/ 2147483647 w 954"/>
                <a:gd name="T55" fmla="*/ 2147483647 h 930"/>
                <a:gd name="T56" fmla="*/ 2147483647 w 954"/>
                <a:gd name="T57" fmla="*/ 2147483647 h 930"/>
                <a:gd name="T58" fmla="*/ 2147483647 w 954"/>
                <a:gd name="T59" fmla="*/ 2147483647 h 930"/>
                <a:gd name="T60" fmla="*/ 2147483647 w 954"/>
                <a:gd name="T61" fmla="*/ 2147483647 h 930"/>
                <a:gd name="T62" fmla="*/ 2147483647 w 954"/>
                <a:gd name="T63" fmla="*/ 2147483647 h 930"/>
                <a:gd name="T64" fmla="*/ 2147483647 w 954"/>
                <a:gd name="T65" fmla="*/ 2147483647 h 930"/>
                <a:gd name="T66" fmla="*/ 2147483647 w 954"/>
                <a:gd name="T67" fmla="*/ 2147483647 h 930"/>
                <a:gd name="T68" fmla="*/ 2147483647 w 954"/>
                <a:gd name="T69" fmla="*/ 2147483647 h 930"/>
                <a:gd name="T70" fmla="*/ 2147483647 w 954"/>
                <a:gd name="T71" fmla="*/ 2147483647 h 930"/>
                <a:gd name="T72" fmla="*/ 2147483647 w 954"/>
                <a:gd name="T73" fmla="*/ 2147483647 h 930"/>
                <a:gd name="T74" fmla="*/ 2147483647 w 954"/>
                <a:gd name="T75" fmla="*/ 2147483647 h 930"/>
                <a:gd name="T76" fmla="*/ 2147483647 w 954"/>
                <a:gd name="T77" fmla="*/ 2147483647 h 930"/>
                <a:gd name="T78" fmla="*/ 2147483647 w 954"/>
                <a:gd name="T79" fmla="*/ 2147483647 h 930"/>
                <a:gd name="T80" fmla="*/ 2147483647 w 954"/>
                <a:gd name="T81" fmla="*/ 2147483647 h 930"/>
                <a:gd name="T82" fmla="*/ 2147483647 w 954"/>
                <a:gd name="T83" fmla="*/ 2147483647 h 930"/>
                <a:gd name="T84" fmla="*/ 2147483647 w 954"/>
                <a:gd name="T85" fmla="*/ 2147483647 h 930"/>
                <a:gd name="T86" fmla="*/ 2147483647 w 954"/>
                <a:gd name="T87" fmla="*/ 2147483647 h 930"/>
                <a:gd name="T88" fmla="*/ 2147483647 w 954"/>
                <a:gd name="T89" fmla="*/ 2147483647 h 930"/>
                <a:gd name="T90" fmla="*/ 2147483647 w 954"/>
                <a:gd name="T91" fmla="*/ 2147483647 h 930"/>
                <a:gd name="T92" fmla="*/ 2147483647 w 954"/>
                <a:gd name="T93" fmla="*/ 2147483647 h 930"/>
                <a:gd name="T94" fmla="*/ 2147483647 w 954"/>
                <a:gd name="T95" fmla="*/ 2147483647 h 930"/>
                <a:gd name="T96" fmla="*/ 2147483647 w 954"/>
                <a:gd name="T97" fmla="*/ 2147483647 h 930"/>
                <a:gd name="T98" fmla="*/ 2147483647 w 954"/>
                <a:gd name="T99" fmla="*/ 2147483647 h 930"/>
                <a:gd name="T100" fmla="*/ 2147483647 w 954"/>
                <a:gd name="T101" fmla="*/ 2147483647 h 930"/>
                <a:gd name="T102" fmla="*/ 2147483647 w 954"/>
                <a:gd name="T103" fmla="*/ 2147483647 h 930"/>
                <a:gd name="T104" fmla="*/ 2147483647 w 954"/>
                <a:gd name="T105" fmla="*/ 2147483647 h 930"/>
                <a:gd name="T106" fmla="*/ 2147483647 w 954"/>
                <a:gd name="T107" fmla="*/ 2147483647 h 930"/>
                <a:gd name="T108" fmla="*/ 2147483647 w 954"/>
                <a:gd name="T109" fmla="*/ 2147483647 h 930"/>
                <a:gd name="T110" fmla="*/ 2147483647 w 954"/>
                <a:gd name="T111" fmla="*/ 2147483647 h 930"/>
                <a:gd name="T112" fmla="*/ 2147483647 w 954"/>
                <a:gd name="T113" fmla="*/ 2147483647 h 930"/>
                <a:gd name="T114" fmla="*/ 2147483647 w 954"/>
                <a:gd name="T115" fmla="*/ 2147483647 h 930"/>
                <a:gd name="T116" fmla="*/ 2147483647 w 954"/>
                <a:gd name="T117" fmla="*/ 2147483647 h 930"/>
                <a:gd name="T118" fmla="*/ 2147483647 w 954"/>
                <a:gd name="T119" fmla="*/ 2147483647 h 930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954"/>
                <a:gd name="T181" fmla="*/ 0 h 930"/>
                <a:gd name="T182" fmla="*/ 954 w 954"/>
                <a:gd name="T183" fmla="*/ 930 h 930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954" h="930">
                  <a:moveTo>
                    <a:pt x="264" y="42"/>
                  </a:moveTo>
                  <a:lnTo>
                    <a:pt x="264" y="12"/>
                  </a:lnTo>
                  <a:lnTo>
                    <a:pt x="252" y="0"/>
                  </a:lnTo>
                  <a:lnTo>
                    <a:pt x="234" y="0"/>
                  </a:lnTo>
                  <a:lnTo>
                    <a:pt x="228" y="6"/>
                  </a:lnTo>
                  <a:lnTo>
                    <a:pt x="228" y="18"/>
                  </a:lnTo>
                  <a:lnTo>
                    <a:pt x="234" y="24"/>
                  </a:lnTo>
                  <a:lnTo>
                    <a:pt x="234" y="36"/>
                  </a:lnTo>
                  <a:lnTo>
                    <a:pt x="240" y="42"/>
                  </a:lnTo>
                  <a:lnTo>
                    <a:pt x="264" y="42"/>
                  </a:lnTo>
                  <a:close/>
                  <a:moveTo>
                    <a:pt x="936" y="276"/>
                  </a:moveTo>
                  <a:lnTo>
                    <a:pt x="930" y="276"/>
                  </a:lnTo>
                  <a:lnTo>
                    <a:pt x="924" y="282"/>
                  </a:lnTo>
                  <a:lnTo>
                    <a:pt x="912" y="288"/>
                  </a:lnTo>
                  <a:lnTo>
                    <a:pt x="906" y="294"/>
                  </a:lnTo>
                  <a:lnTo>
                    <a:pt x="900" y="288"/>
                  </a:lnTo>
                  <a:lnTo>
                    <a:pt x="888" y="288"/>
                  </a:lnTo>
                  <a:lnTo>
                    <a:pt x="882" y="282"/>
                  </a:lnTo>
                  <a:lnTo>
                    <a:pt x="876" y="282"/>
                  </a:lnTo>
                  <a:lnTo>
                    <a:pt x="852" y="306"/>
                  </a:lnTo>
                  <a:lnTo>
                    <a:pt x="822" y="282"/>
                  </a:lnTo>
                  <a:lnTo>
                    <a:pt x="846" y="282"/>
                  </a:lnTo>
                  <a:lnTo>
                    <a:pt x="858" y="276"/>
                  </a:lnTo>
                  <a:lnTo>
                    <a:pt x="864" y="276"/>
                  </a:lnTo>
                  <a:lnTo>
                    <a:pt x="870" y="264"/>
                  </a:lnTo>
                  <a:lnTo>
                    <a:pt x="870" y="246"/>
                  </a:lnTo>
                  <a:lnTo>
                    <a:pt x="882" y="234"/>
                  </a:lnTo>
                  <a:lnTo>
                    <a:pt x="888" y="222"/>
                  </a:lnTo>
                  <a:lnTo>
                    <a:pt x="876" y="210"/>
                  </a:lnTo>
                  <a:lnTo>
                    <a:pt x="846" y="210"/>
                  </a:lnTo>
                  <a:lnTo>
                    <a:pt x="846" y="204"/>
                  </a:lnTo>
                  <a:lnTo>
                    <a:pt x="840" y="198"/>
                  </a:lnTo>
                  <a:lnTo>
                    <a:pt x="840" y="192"/>
                  </a:lnTo>
                  <a:lnTo>
                    <a:pt x="834" y="186"/>
                  </a:lnTo>
                  <a:lnTo>
                    <a:pt x="828" y="186"/>
                  </a:lnTo>
                  <a:lnTo>
                    <a:pt x="822" y="192"/>
                  </a:lnTo>
                  <a:lnTo>
                    <a:pt x="822" y="210"/>
                  </a:lnTo>
                  <a:lnTo>
                    <a:pt x="816" y="198"/>
                  </a:lnTo>
                  <a:lnTo>
                    <a:pt x="816" y="180"/>
                  </a:lnTo>
                  <a:lnTo>
                    <a:pt x="792" y="180"/>
                  </a:lnTo>
                  <a:lnTo>
                    <a:pt x="786" y="210"/>
                  </a:lnTo>
                  <a:lnTo>
                    <a:pt x="780" y="204"/>
                  </a:lnTo>
                  <a:lnTo>
                    <a:pt x="774" y="192"/>
                  </a:lnTo>
                  <a:lnTo>
                    <a:pt x="774" y="186"/>
                  </a:lnTo>
                  <a:lnTo>
                    <a:pt x="768" y="180"/>
                  </a:lnTo>
                  <a:lnTo>
                    <a:pt x="768" y="156"/>
                  </a:lnTo>
                  <a:lnTo>
                    <a:pt x="738" y="168"/>
                  </a:lnTo>
                  <a:lnTo>
                    <a:pt x="744" y="162"/>
                  </a:lnTo>
                  <a:lnTo>
                    <a:pt x="756" y="156"/>
                  </a:lnTo>
                  <a:lnTo>
                    <a:pt x="762" y="156"/>
                  </a:lnTo>
                  <a:lnTo>
                    <a:pt x="762" y="144"/>
                  </a:lnTo>
                  <a:lnTo>
                    <a:pt x="750" y="138"/>
                  </a:lnTo>
                  <a:lnTo>
                    <a:pt x="744" y="138"/>
                  </a:lnTo>
                  <a:lnTo>
                    <a:pt x="744" y="132"/>
                  </a:lnTo>
                  <a:lnTo>
                    <a:pt x="750" y="132"/>
                  </a:lnTo>
                  <a:lnTo>
                    <a:pt x="762" y="126"/>
                  </a:lnTo>
                  <a:lnTo>
                    <a:pt x="774" y="126"/>
                  </a:lnTo>
                  <a:lnTo>
                    <a:pt x="792" y="120"/>
                  </a:lnTo>
                  <a:lnTo>
                    <a:pt x="804" y="120"/>
                  </a:lnTo>
                  <a:lnTo>
                    <a:pt x="810" y="114"/>
                  </a:lnTo>
                  <a:lnTo>
                    <a:pt x="726" y="114"/>
                  </a:lnTo>
                  <a:lnTo>
                    <a:pt x="690" y="120"/>
                  </a:lnTo>
                  <a:lnTo>
                    <a:pt x="678" y="120"/>
                  </a:lnTo>
                  <a:lnTo>
                    <a:pt x="690" y="132"/>
                  </a:lnTo>
                  <a:lnTo>
                    <a:pt x="678" y="132"/>
                  </a:lnTo>
                  <a:lnTo>
                    <a:pt x="666" y="138"/>
                  </a:lnTo>
                  <a:lnTo>
                    <a:pt x="654" y="138"/>
                  </a:lnTo>
                  <a:lnTo>
                    <a:pt x="642" y="144"/>
                  </a:lnTo>
                  <a:lnTo>
                    <a:pt x="636" y="144"/>
                  </a:lnTo>
                  <a:lnTo>
                    <a:pt x="624" y="150"/>
                  </a:lnTo>
                  <a:lnTo>
                    <a:pt x="606" y="168"/>
                  </a:lnTo>
                  <a:lnTo>
                    <a:pt x="594" y="174"/>
                  </a:lnTo>
                  <a:lnTo>
                    <a:pt x="576" y="174"/>
                  </a:lnTo>
                  <a:lnTo>
                    <a:pt x="564" y="162"/>
                  </a:lnTo>
                  <a:lnTo>
                    <a:pt x="546" y="156"/>
                  </a:lnTo>
                  <a:lnTo>
                    <a:pt x="534" y="144"/>
                  </a:lnTo>
                  <a:lnTo>
                    <a:pt x="522" y="138"/>
                  </a:lnTo>
                  <a:lnTo>
                    <a:pt x="510" y="126"/>
                  </a:lnTo>
                  <a:lnTo>
                    <a:pt x="492" y="126"/>
                  </a:lnTo>
                  <a:lnTo>
                    <a:pt x="450" y="132"/>
                  </a:lnTo>
                  <a:lnTo>
                    <a:pt x="372" y="132"/>
                  </a:lnTo>
                  <a:lnTo>
                    <a:pt x="360" y="120"/>
                  </a:lnTo>
                  <a:lnTo>
                    <a:pt x="354" y="108"/>
                  </a:lnTo>
                  <a:lnTo>
                    <a:pt x="354" y="84"/>
                  </a:lnTo>
                  <a:lnTo>
                    <a:pt x="348" y="72"/>
                  </a:lnTo>
                  <a:lnTo>
                    <a:pt x="336" y="60"/>
                  </a:lnTo>
                  <a:lnTo>
                    <a:pt x="324" y="54"/>
                  </a:lnTo>
                  <a:lnTo>
                    <a:pt x="276" y="54"/>
                  </a:lnTo>
                  <a:lnTo>
                    <a:pt x="240" y="60"/>
                  </a:lnTo>
                  <a:lnTo>
                    <a:pt x="222" y="72"/>
                  </a:lnTo>
                  <a:lnTo>
                    <a:pt x="210" y="78"/>
                  </a:lnTo>
                  <a:lnTo>
                    <a:pt x="204" y="78"/>
                  </a:lnTo>
                  <a:lnTo>
                    <a:pt x="180" y="90"/>
                  </a:lnTo>
                  <a:lnTo>
                    <a:pt x="162" y="96"/>
                  </a:lnTo>
                  <a:lnTo>
                    <a:pt x="144" y="108"/>
                  </a:lnTo>
                  <a:lnTo>
                    <a:pt x="138" y="120"/>
                  </a:lnTo>
                  <a:lnTo>
                    <a:pt x="138" y="144"/>
                  </a:lnTo>
                  <a:lnTo>
                    <a:pt x="150" y="168"/>
                  </a:lnTo>
                  <a:lnTo>
                    <a:pt x="156" y="186"/>
                  </a:lnTo>
                  <a:lnTo>
                    <a:pt x="162" y="198"/>
                  </a:lnTo>
                  <a:lnTo>
                    <a:pt x="156" y="210"/>
                  </a:lnTo>
                  <a:lnTo>
                    <a:pt x="150" y="228"/>
                  </a:lnTo>
                  <a:lnTo>
                    <a:pt x="138" y="234"/>
                  </a:lnTo>
                  <a:lnTo>
                    <a:pt x="132" y="246"/>
                  </a:lnTo>
                  <a:lnTo>
                    <a:pt x="126" y="252"/>
                  </a:lnTo>
                  <a:lnTo>
                    <a:pt x="120" y="252"/>
                  </a:lnTo>
                  <a:lnTo>
                    <a:pt x="126" y="222"/>
                  </a:lnTo>
                  <a:lnTo>
                    <a:pt x="114" y="222"/>
                  </a:lnTo>
                  <a:lnTo>
                    <a:pt x="108" y="216"/>
                  </a:lnTo>
                  <a:lnTo>
                    <a:pt x="96" y="210"/>
                  </a:lnTo>
                  <a:lnTo>
                    <a:pt x="90" y="204"/>
                  </a:lnTo>
                  <a:lnTo>
                    <a:pt x="84" y="192"/>
                  </a:lnTo>
                  <a:lnTo>
                    <a:pt x="96" y="168"/>
                  </a:lnTo>
                  <a:lnTo>
                    <a:pt x="108" y="156"/>
                  </a:lnTo>
                  <a:lnTo>
                    <a:pt x="120" y="132"/>
                  </a:lnTo>
                  <a:lnTo>
                    <a:pt x="120" y="78"/>
                  </a:lnTo>
                  <a:lnTo>
                    <a:pt x="114" y="66"/>
                  </a:lnTo>
                  <a:lnTo>
                    <a:pt x="114" y="54"/>
                  </a:lnTo>
                  <a:lnTo>
                    <a:pt x="108" y="48"/>
                  </a:lnTo>
                  <a:lnTo>
                    <a:pt x="108" y="54"/>
                  </a:lnTo>
                  <a:lnTo>
                    <a:pt x="102" y="66"/>
                  </a:lnTo>
                  <a:lnTo>
                    <a:pt x="90" y="78"/>
                  </a:lnTo>
                  <a:lnTo>
                    <a:pt x="72" y="84"/>
                  </a:lnTo>
                  <a:lnTo>
                    <a:pt x="48" y="108"/>
                  </a:lnTo>
                  <a:lnTo>
                    <a:pt x="36" y="144"/>
                  </a:lnTo>
                  <a:lnTo>
                    <a:pt x="36" y="162"/>
                  </a:lnTo>
                  <a:lnTo>
                    <a:pt x="30" y="168"/>
                  </a:lnTo>
                  <a:lnTo>
                    <a:pt x="30" y="192"/>
                  </a:lnTo>
                  <a:lnTo>
                    <a:pt x="6" y="216"/>
                  </a:lnTo>
                  <a:lnTo>
                    <a:pt x="0" y="228"/>
                  </a:lnTo>
                  <a:lnTo>
                    <a:pt x="0" y="240"/>
                  </a:lnTo>
                  <a:lnTo>
                    <a:pt x="6" y="246"/>
                  </a:lnTo>
                  <a:lnTo>
                    <a:pt x="6" y="240"/>
                  </a:lnTo>
                  <a:lnTo>
                    <a:pt x="18" y="228"/>
                  </a:lnTo>
                  <a:lnTo>
                    <a:pt x="24" y="228"/>
                  </a:lnTo>
                  <a:lnTo>
                    <a:pt x="36" y="240"/>
                  </a:lnTo>
                  <a:lnTo>
                    <a:pt x="42" y="252"/>
                  </a:lnTo>
                  <a:lnTo>
                    <a:pt x="42" y="288"/>
                  </a:lnTo>
                  <a:lnTo>
                    <a:pt x="48" y="294"/>
                  </a:lnTo>
                  <a:lnTo>
                    <a:pt x="60" y="300"/>
                  </a:lnTo>
                  <a:lnTo>
                    <a:pt x="66" y="306"/>
                  </a:lnTo>
                  <a:lnTo>
                    <a:pt x="66" y="318"/>
                  </a:lnTo>
                  <a:lnTo>
                    <a:pt x="54" y="342"/>
                  </a:lnTo>
                  <a:lnTo>
                    <a:pt x="54" y="384"/>
                  </a:lnTo>
                  <a:lnTo>
                    <a:pt x="66" y="384"/>
                  </a:lnTo>
                  <a:lnTo>
                    <a:pt x="66" y="396"/>
                  </a:lnTo>
                  <a:lnTo>
                    <a:pt x="72" y="408"/>
                  </a:lnTo>
                  <a:lnTo>
                    <a:pt x="78" y="414"/>
                  </a:lnTo>
                  <a:lnTo>
                    <a:pt x="102" y="414"/>
                  </a:lnTo>
                  <a:lnTo>
                    <a:pt x="108" y="408"/>
                  </a:lnTo>
                  <a:lnTo>
                    <a:pt x="120" y="408"/>
                  </a:lnTo>
                  <a:lnTo>
                    <a:pt x="132" y="414"/>
                  </a:lnTo>
                  <a:lnTo>
                    <a:pt x="138" y="414"/>
                  </a:lnTo>
                  <a:lnTo>
                    <a:pt x="150" y="420"/>
                  </a:lnTo>
                  <a:lnTo>
                    <a:pt x="162" y="420"/>
                  </a:lnTo>
                  <a:lnTo>
                    <a:pt x="168" y="414"/>
                  </a:lnTo>
                  <a:lnTo>
                    <a:pt x="168" y="408"/>
                  </a:lnTo>
                  <a:lnTo>
                    <a:pt x="180" y="408"/>
                  </a:lnTo>
                  <a:lnTo>
                    <a:pt x="186" y="414"/>
                  </a:lnTo>
                  <a:lnTo>
                    <a:pt x="198" y="420"/>
                  </a:lnTo>
                  <a:lnTo>
                    <a:pt x="222" y="420"/>
                  </a:lnTo>
                  <a:lnTo>
                    <a:pt x="222" y="426"/>
                  </a:lnTo>
                  <a:lnTo>
                    <a:pt x="228" y="432"/>
                  </a:lnTo>
                  <a:lnTo>
                    <a:pt x="234" y="444"/>
                  </a:lnTo>
                  <a:lnTo>
                    <a:pt x="240" y="462"/>
                  </a:lnTo>
                  <a:lnTo>
                    <a:pt x="264" y="486"/>
                  </a:lnTo>
                  <a:lnTo>
                    <a:pt x="288" y="486"/>
                  </a:lnTo>
                  <a:lnTo>
                    <a:pt x="288" y="480"/>
                  </a:lnTo>
                  <a:lnTo>
                    <a:pt x="306" y="480"/>
                  </a:lnTo>
                  <a:lnTo>
                    <a:pt x="312" y="486"/>
                  </a:lnTo>
                  <a:lnTo>
                    <a:pt x="336" y="486"/>
                  </a:lnTo>
                  <a:lnTo>
                    <a:pt x="342" y="480"/>
                  </a:lnTo>
                  <a:lnTo>
                    <a:pt x="366" y="486"/>
                  </a:lnTo>
                  <a:lnTo>
                    <a:pt x="372" y="480"/>
                  </a:lnTo>
                  <a:lnTo>
                    <a:pt x="384" y="474"/>
                  </a:lnTo>
                  <a:lnTo>
                    <a:pt x="402" y="474"/>
                  </a:lnTo>
                  <a:lnTo>
                    <a:pt x="408" y="480"/>
                  </a:lnTo>
                  <a:lnTo>
                    <a:pt x="408" y="492"/>
                  </a:lnTo>
                  <a:lnTo>
                    <a:pt x="390" y="510"/>
                  </a:lnTo>
                  <a:lnTo>
                    <a:pt x="390" y="534"/>
                  </a:lnTo>
                  <a:lnTo>
                    <a:pt x="384" y="540"/>
                  </a:lnTo>
                  <a:lnTo>
                    <a:pt x="378" y="540"/>
                  </a:lnTo>
                  <a:lnTo>
                    <a:pt x="366" y="552"/>
                  </a:lnTo>
                  <a:lnTo>
                    <a:pt x="366" y="576"/>
                  </a:lnTo>
                  <a:lnTo>
                    <a:pt x="372" y="588"/>
                  </a:lnTo>
                  <a:lnTo>
                    <a:pt x="372" y="618"/>
                  </a:lnTo>
                  <a:lnTo>
                    <a:pt x="366" y="630"/>
                  </a:lnTo>
                  <a:lnTo>
                    <a:pt x="366" y="642"/>
                  </a:lnTo>
                  <a:lnTo>
                    <a:pt x="372" y="648"/>
                  </a:lnTo>
                  <a:lnTo>
                    <a:pt x="384" y="648"/>
                  </a:lnTo>
                  <a:lnTo>
                    <a:pt x="384" y="672"/>
                  </a:lnTo>
                  <a:lnTo>
                    <a:pt x="390" y="684"/>
                  </a:lnTo>
                  <a:lnTo>
                    <a:pt x="402" y="690"/>
                  </a:lnTo>
                  <a:lnTo>
                    <a:pt x="408" y="702"/>
                  </a:lnTo>
                  <a:lnTo>
                    <a:pt x="408" y="708"/>
                  </a:lnTo>
                  <a:lnTo>
                    <a:pt x="402" y="720"/>
                  </a:lnTo>
                  <a:lnTo>
                    <a:pt x="372" y="750"/>
                  </a:lnTo>
                  <a:lnTo>
                    <a:pt x="366" y="750"/>
                  </a:lnTo>
                  <a:lnTo>
                    <a:pt x="390" y="762"/>
                  </a:lnTo>
                  <a:lnTo>
                    <a:pt x="402" y="774"/>
                  </a:lnTo>
                  <a:lnTo>
                    <a:pt x="414" y="774"/>
                  </a:lnTo>
                  <a:lnTo>
                    <a:pt x="414" y="798"/>
                  </a:lnTo>
                  <a:lnTo>
                    <a:pt x="420" y="804"/>
                  </a:lnTo>
                  <a:lnTo>
                    <a:pt x="420" y="822"/>
                  </a:lnTo>
                  <a:lnTo>
                    <a:pt x="426" y="828"/>
                  </a:lnTo>
                  <a:lnTo>
                    <a:pt x="426" y="846"/>
                  </a:lnTo>
                  <a:lnTo>
                    <a:pt x="432" y="858"/>
                  </a:lnTo>
                  <a:lnTo>
                    <a:pt x="432" y="876"/>
                  </a:lnTo>
                  <a:lnTo>
                    <a:pt x="444" y="888"/>
                  </a:lnTo>
                  <a:lnTo>
                    <a:pt x="450" y="900"/>
                  </a:lnTo>
                  <a:lnTo>
                    <a:pt x="450" y="906"/>
                  </a:lnTo>
                  <a:lnTo>
                    <a:pt x="462" y="918"/>
                  </a:lnTo>
                  <a:lnTo>
                    <a:pt x="468" y="918"/>
                  </a:lnTo>
                  <a:lnTo>
                    <a:pt x="480" y="924"/>
                  </a:lnTo>
                  <a:lnTo>
                    <a:pt x="486" y="924"/>
                  </a:lnTo>
                  <a:lnTo>
                    <a:pt x="498" y="918"/>
                  </a:lnTo>
                  <a:lnTo>
                    <a:pt x="504" y="912"/>
                  </a:lnTo>
                  <a:lnTo>
                    <a:pt x="516" y="906"/>
                  </a:lnTo>
                  <a:lnTo>
                    <a:pt x="522" y="900"/>
                  </a:lnTo>
                  <a:lnTo>
                    <a:pt x="528" y="906"/>
                  </a:lnTo>
                  <a:lnTo>
                    <a:pt x="528" y="930"/>
                  </a:lnTo>
                  <a:lnTo>
                    <a:pt x="534" y="930"/>
                  </a:lnTo>
                  <a:lnTo>
                    <a:pt x="546" y="918"/>
                  </a:lnTo>
                  <a:lnTo>
                    <a:pt x="558" y="894"/>
                  </a:lnTo>
                  <a:lnTo>
                    <a:pt x="570" y="882"/>
                  </a:lnTo>
                  <a:lnTo>
                    <a:pt x="588" y="882"/>
                  </a:lnTo>
                  <a:lnTo>
                    <a:pt x="594" y="876"/>
                  </a:lnTo>
                  <a:lnTo>
                    <a:pt x="630" y="858"/>
                  </a:lnTo>
                  <a:lnTo>
                    <a:pt x="636" y="846"/>
                  </a:lnTo>
                  <a:lnTo>
                    <a:pt x="636" y="816"/>
                  </a:lnTo>
                  <a:lnTo>
                    <a:pt x="678" y="816"/>
                  </a:lnTo>
                  <a:lnTo>
                    <a:pt x="684" y="810"/>
                  </a:lnTo>
                  <a:lnTo>
                    <a:pt x="690" y="798"/>
                  </a:lnTo>
                  <a:lnTo>
                    <a:pt x="690" y="792"/>
                  </a:lnTo>
                  <a:lnTo>
                    <a:pt x="684" y="786"/>
                  </a:lnTo>
                  <a:lnTo>
                    <a:pt x="636" y="780"/>
                  </a:lnTo>
                  <a:lnTo>
                    <a:pt x="636" y="750"/>
                  </a:lnTo>
                  <a:lnTo>
                    <a:pt x="630" y="738"/>
                  </a:lnTo>
                  <a:lnTo>
                    <a:pt x="618" y="726"/>
                  </a:lnTo>
                  <a:lnTo>
                    <a:pt x="624" y="720"/>
                  </a:lnTo>
                  <a:lnTo>
                    <a:pt x="624" y="690"/>
                  </a:lnTo>
                  <a:lnTo>
                    <a:pt x="618" y="684"/>
                  </a:lnTo>
                  <a:lnTo>
                    <a:pt x="606" y="678"/>
                  </a:lnTo>
                  <a:lnTo>
                    <a:pt x="588" y="660"/>
                  </a:lnTo>
                  <a:lnTo>
                    <a:pt x="588" y="630"/>
                  </a:lnTo>
                  <a:lnTo>
                    <a:pt x="594" y="636"/>
                  </a:lnTo>
                  <a:lnTo>
                    <a:pt x="594" y="642"/>
                  </a:lnTo>
                  <a:lnTo>
                    <a:pt x="636" y="642"/>
                  </a:lnTo>
                  <a:lnTo>
                    <a:pt x="642" y="648"/>
                  </a:lnTo>
                  <a:lnTo>
                    <a:pt x="642" y="666"/>
                  </a:lnTo>
                  <a:lnTo>
                    <a:pt x="654" y="666"/>
                  </a:lnTo>
                  <a:lnTo>
                    <a:pt x="666" y="660"/>
                  </a:lnTo>
                  <a:lnTo>
                    <a:pt x="678" y="666"/>
                  </a:lnTo>
                  <a:lnTo>
                    <a:pt x="684" y="660"/>
                  </a:lnTo>
                  <a:lnTo>
                    <a:pt x="696" y="660"/>
                  </a:lnTo>
                  <a:lnTo>
                    <a:pt x="702" y="666"/>
                  </a:lnTo>
                  <a:lnTo>
                    <a:pt x="708" y="678"/>
                  </a:lnTo>
                  <a:lnTo>
                    <a:pt x="720" y="690"/>
                  </a:lnTo>
                  <a:lnTo>
                    <a:pt x="732" y="696"/>
                  </a:lnTo>
                  <a:lnTo>
                    <a:pt x="738" y="690"/>
                  </a:lnTo>
                  <a:lnTo>
                    <a:pt x="738" y="672"/>
                  </a:lnTo>
                  <a:lnTo>
                    <a:pt x="744" y="660"/>
                  </a:lnTo>
                  <a:lnTo>
                    <a:pt x="744" y="648"/>
                  </a:lnTo>
                  <a:lnTo>
                    <a:pt x="750" y="642"/>
                  </a:lnTo>
                  <a:lnTo>
                    <a:pt x="768" y="642"/>
                  </a:lnTo>
                  <a:lnTo>
                    <a:pt x="774" y="648"/>
                  </a:lnTo>
                  <a:lnTo>
                    <a:pt x="792" y="648"/>
                  </a:lnTo>
                  <a:lnTo>
                    <a:pt x="804" y="642"/>
                  </a:lnTo>
                  <a:lnTo>
                    <a:pt x="828" y="618"/>
                  </a:lnTo>
                  <a:lnTo>
                    <a:pt x="840" y="612"/>
                  </a:lnTo>
                  <a:lnTo>
                    <a:pt x="864" y="612"/>
                  </a:lnTo>
                  <a:lnTo>
                    <a:pt x="864" y="600"/>
                  </a:lnTo>
                  <a:lnTo>
                    <a:pt x="876" y="600"/>
                  </a:lnTo>
                  <a:lnTo>
                    <a:pt x="882" y="594"/>
                  </a:lnTo>
                  <a:lnTo>
                    <a:pt x="882" y="558"/>
                  </a:lnTo>
                  <a:lnTo>
                    <a:pt x="846" y="522"/>
                  </a:lnTo>
                  <a:lnTo>
                    <a:pt x="840" y="510"/>
                  </a:lnTo>
                  <a:lnTo>
                    <a:pt x="834" y="504"/>
                  </a:lnTo>
                  <a:lnTo>
                    <a:pt x="834" y="492"/>
                  </a:lnTo>
                  <a:lnTo>
                    <a:pt x="846" y="486"/>
                  </a:lnTo>
                  <a:lnTo>
                    <a:pt x="852" y="486"/>
                  </a:lnTo>
                  <a:lnTo>
                    <a:pt x="864" y="480"/>
                  </a:lnTo>
                  <a:lnTo>
                    <a:pt x="864" y="462"/>
                  </a:lnTo>
                  <a:lnTo>
                    <a:pt x="846" y="444"/>
                  </a:lnTo>
                  <a:lnTo>
                    <a:pt x="846" y="438"/>
                  </a:lnTo>
                  <a:lnTo>
                    <a:pt x="876" y="438"/>
                  </a:lnTo>
                  <a:lnTo>
                    <a:pt x="888" y="432"/>
                  </a:lnTo>
                  <a:lnTo>
                    <a:pt x="900" y="432"/>
                  </a:lnTo>
                  <a:lnTo>
                    <a:pt x="912" y="426"/>
                  </a:lnTo>
                  <a:lnTo>
                    <a:pt x="918" y="420"/>
                  </a:lnTo>
                  <a:lnTo>
                    <a:pt x="918" y="402"/>
                  </a:lnTo>
                  <a:lnTo>
                    <a:pt x="894" y="402"/>
                  </a:lnTo>
                  <a:lnTo>
                    <a:pt x="894" y="360"/>
                  </a:lnTo>
                  <a:lnTo>
                    <a:pt x="906" y="348"/>
                  </a:lnTo>
                  <a:lnTo>
                    <a:pt x="918" y="348"/>
                  </a:lnTo>
                  <a:lnTo>
                    <a:pt x="924" y="342"/>
                  </a:lnTo>
                  <a:lnTo>
                    <a:pt x="930" y="342"/>
                  </a:lnTo>
                  <a:lnTo>
                    <a:pt x="936" y="336"/>
                  </a:lnTo>
                  <a:lnTo>
                    <a:pt x="954" y="300"/>
                  </a:lnTo>
                  <a:lnTo>
                    <a:pt x="948" y="294"/>
                  </a:lnTo>
                  <a:lnTo>
                    <a:pt x="942" y="282"/>
                  </a:lnTo>
                  <a:lnTo>
                    <a:pt x="936" y="276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lumMod val="50000"/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3" name="Uganda" descr="© INSCALE GmbH, 05.05.2010&#10;http://www.presentationload.com/">
              <a:extLst>
                <a:ext uri="{FF2B5EF4-FFF2-40B4-BE49-F238E27FC236}">
                  <a16:creationId xmlns:a16="http://schemas.microsoft.com/office/drawing/2014/main" id="{316C3039-E2A3-4026-8FD3-0D2AB497F6B6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6482435" y="4370606"/>
              <a:ext cx="172970" cy="207256"/>
            </a:xfrm>
            <a:custGeom>
              <a:avLst/>
              <a:gdLst>
                <a:gd name="T0" fmla="*/ 2147483647 w 390"/>
                <a:gd name="T1" fmla="*/ 2147483647 h 462"/>
                <a:gd name="T2" fmla="*/ 2147483647 w 390"/>
                <a:gd name="T3" fmla="*/ 2147483647 h 462"/>
                <a:gd name="T4" fmla="*/ 2147483647 w 390"/>
                <a:gd name="T5" fmla="*/ 2147483647 h 462"/>
                <a:gd name="T6" fmla="*/ 2147483647 w 390"/>
                <a:gd name="T7" fmla="*/ 2147483647 h 462"/>
                <a:gd name="T8" fmla="*/ 2147483647 w 390"/>
                <a:gd name="T9" fmla="*/ 2147483647 h 462"/>
                <a:gd name="T10" fmla="*/ 2147483647 w 390"/>
                <a:gd name="T11" fmla="*/ 2147483647 h 462"/>
                <a:gd name="T12" fmla="*/ 2147483647 w 390"/>
                <a:gd name="T13" fmla="*/ 2147483647 h 462"/>
                <a:gd name="T14" fmla="*/ 2147483647 w 390"/>
                <a:gd name="T15" fmla="*/ 2147483647 h 462"/>
                <a:gd name="T16" fmla="*/ 2147483647 w 390"/>
                <a:gd name="T17" fmla="*/ 2147483647 h 462"/>
                <a:gd name="T18" fmla="*/ 2147483647 w 390"/>
                <a:gd name="T19" fmla="*/ 2147483647 h 462"/>
                <a:gd name="T20" fmla="*/ 2147483647 w 390"/>
                <a:gd name="T21" fmla="*/ 2147483647 h 462"/>
                <a:gd name="T22" fmla="*/ 2147483647 w 390"/>
                <a:gd name="T23" fmla="*/ 2147483647 h 462"/>
                <a:gd name="T24" fmla="*/ 2147483647 w 390"/>
                <a:gd name="T25" fmla="*/ 0 h 462"/>
                <a:gd name="T26" fmla="*/ 2147483647 w 390"/>
                <a:gd name="T27" fmla="*/ 2147483647 h 462"/>
                <a:gd name="T28" fmla="*/ 2147483647 w 390"/>
                <a:gd name="T29" fmla="*/ 2147483647 h 462"/>
                <a:gd name="T30" fmla="*/ 2147483647 w 390"/>
                <a:gd name="T31" fmla="*/ 2147483647 h 462"/>
                <a:gd name="T32" fmla="*/ 2147483647 w 390"/>
                <a:gd name="T33" fmla="*/ 2147483647 h 462"/>
                <a:gd name="T34" fmla="*/ 2147483647 w 390"/>
                <a:gd name="T35" fmla="*/ 2147483647 h 462"/>
                <a:gd name="T36" fmla="*/ 2147483647 w 390"/>
                <a:gd name="T37" fmla="*/ 2147483647 h 462"/>
                <a:gd name="T38" fmla="*/ 2147483647 w 390"/>
                <a:gd name="T39" fmla="*/ 2147483647 h 462"/>
                <a:gd name="T40" fmla="*/ 2147483647 w 390"/>
                <a:gd name="T41" fmla="*/ 2147483647 h 462"/>
                <a:gd name="T42" fmla="*/ 2147483647 w 390"/>
                <a:gd name="T43" fmla="*/ 2147483647 h 462"/>
                <a:gd name="T44" fmla="*/ 2147483647 w 390"/>
                <a:gd name="T45" fmla="*/ 2147483647 h 462"/>
                <a:gd name="T46" fmla="*/ 2147483647 w 390"/>
                <a:gd name="T47" fmla="*/ 2147483647 h 462"/>
                <a:gd name="T48" fmla="*/ 2147483647 w 390"/>
                <a:gd name="T49" fmla="*/ 2147483647 h 462"/>
                <a:gd name="T50" fmla="*/ 2147483647 w 390"/>
                <a:gd name="T51" fmla="*/ 2147483647 h 462"/>
                <a:gd name="T52" fmla="*/ 2147483647 w 390"/>
                <a:gd name="T53" fmla="*/ 2147483647 h 462"/>
                <a:gd name="T54" fmla="*/ 2147483647 w 390"/>
                <a:gd name="T55" fmla="*/ 2147483647 h 462"/>
                <a:gd name="T56" fmla="*/ 2147483647 w 390"/>
                <a:gd name="T57" fmla="*/ 2147483647 h 462"/>
                <a:gd name="T58" fmla="*/ 2147483647 w 390"/>
                <a:gd name="T59" fmla="*/ 2147483647 h 462"/>
                <a:gd name="T60" fmla="*/ 2147483647 w 390"/>
                <a:gd name="T61" fmla="*/ 2147483647 h 462"/>
                <a:gd name="T62" fmla="*/ 2147483647 w 390"/>
                <a:gd name="T63" fmla="*/ 2147483647 h 462"/>
                <a:gd name="T64" fmla="*/ 2147483647 w 390"/>
                <a:gd name="T65" fmla="*/ 2147483647 h 462"/>
                <a:gd name="T66" fmla="*/ 2147483647 w 390"/>
                <a:gd name="T67" fmla="*/ 2147483647 h 462"/>
                <a:gd name="T68" fmla="*/ 2147483647 w 390"/>
                <a:gd name="T69" fmla="*/ 2147483647 h 462"/>
                <a:gd name="T70" fmla="*/ 2147483647 w 390"/>
                <a:gd name="T71" fmla="*/ 2147483647 h 462"/>
                <a:gd name="T72" fmla="*/ 2147483647 w 390"/>
                <a:gd name="T73" fmla="*/ 2147483647 h 462"/>
                <a:gd name="T74" fmla="*/ 2147483647 w 390"/>
                <a:gd name="T75" fmla="*/ 2147483647 h 462"/>
                <a:gd name="T76" fmla="*/ 2147483647 w 390"/>
                <a:gd name="T77" fmla="*/ 2147483647 h 462"/>
                <a:gd name="T78" fmla="*/ 2147483647 w 390"/>
                <a:gd name="T79" fmla="*/ 2147483647 h 462"/>
                <a:gd name="T80" fmla="*/ 2147483647 w 390"/>
                <a:gd name="T81" fmla="*/ 2147483647 h 462"/>
                <a:gd name="T82" fmla="*/ 2147483647 w 390"/>
                <a:gd name="T83" fmla="*/ 2147483647 h 462"/>
                <a:gd name="T84" fmla="*/ 2147483647 w 390"/>
                <a:gd name="T85" fmla="*/ 2147483647 h 462"/>
                <a:gd name="T86" fmla="*/ 2147483647 w 390"/>
                <a:gd name="T87" fmla="*/ 2147483647 h 462"/>
                <a:gd name="T88" fmla="*/ 2147483647 w 390"/>
                <a:gd name="T89" fmla="*/ 2147483647 h 462"/>
                <a:gd name="T90" fmla="*/ 2147483647 w 390"/>
                <a:gd name="T91" fmla="*/ 2147483647 h 462"/>
                <a:gd name="T92" fmla="*/ 2147483647 w 390"/>
                <a:gd name="T93" fmla="*/ 2147483647 h 462"/>
                <a:gd name="T94" fmla="*/ 2147483647 w 390"/>
                <a:gd name="T95" fmla="*/ 2147483647 h 462"/>
                <a:gd name="T96" fmla="*/ 2147483647 w 390"/>
                <a:gd name="T97" fmla="*/ 2147483647 h 462"/>
                <a:gd name="T98" fmla="*/ 2147483647 w 390"/>
                <a:gd name="T99" fmla="*/ 2147483647 h 462"/>
                <a:gd name="T100" fmla="*/ 2147483647 w 390"/>
                <a:gd name="T101" fmla="*/ 2147483647 h 462"/>
                <a:gd name="T102" fmla="*/ 2147483647 w 390"/>
                <a:gd name="T103" fmla="*/ 2147483647 h 462"/>
                <a:gd name="T104" fmla="*/ 2147483647 w 390"/>
                <a:gd name="T105" fmla="*/ 2147483647 h 462"/>
                <a:gd name="T106" fmla="*/ 2147483647 w 390"/>
                <a:gd name="T107" fmla="*/ 2147483647 h 462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390"/>
                <a:gd name="T163" fmla="*/ 0 h 462"/>
                <a:gd name="T164" fmla="*/ 390 w 390"/>
                <a:gd name="T165" fmla="*/ 462 h 462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390" h="462">
                  <a:moveTo>
                    <a:pt x="306" y="426"/>
                  </a:moveTo>
                  <a:lnTo>
                    <a:pt x="318" y="426"/>
                  </a:lnTo>
                  <a:lnTo>
                    <a:pt x="318" y="420"/>
                  </a:lnTo>
                  <a:lnTo>
                    <a:pt x="306" y="420"/>
                  </a:lnTo>
                  <a:lnTo>
                    <a:pt x="306" y="426"/>
                  </a:lnTo>
                  <a:close/>
                  <a:moveTo>
                    <a:pt x="390" y="192"/>
                  </a:moveTo>
                  <a:lnTo>
                    <a:pt x="384" y="180"/>
                  </a:lnTo>
                  <a:lnTo>
                    <a:pt x="378" y="174"/>
                  </a:lnTo>
                  <a:lnTo>
                    <a:pt x="366" y="150"/>
                  </a:lnTo>
                  <a:lnTo>
                    <a:pt x="366" y="144"/>
                  </a:lnTo>
                  <a:lnTo>
                    <a:pt x="372" y="138"/>
                  </a:lnTo>
                  <a:lnTo>
                    <a:pt x="378" y="138"/>
                  </a:lnTo>
                  <a:lnTo>
                    <a:pt x="384" y="132"/>
                  </a:lnTo>
                  <a:lnTo>
                    <a:pt x="348" y="90"/>
                  </a:lnTo>
                  <a:lnTo>
                    <a:pt x="354" y="84"/>
                  </a:lnTo>
                  <a:lnTo>
                    <a:pt x="336" y="66"/>
                  </a:lnTo>
                  <a:lnTo>
                    <a:pt x="336" y="60"/>
                  </a:lnTo>
                  <a:lnTo>
                    <a:pt x="342" y="54"/>
                  </a:lnTo>
                  <a:lnTo>
                    <a:pt x="342" y="42"/>
                  </a:lnTo>
                  <a:lnTo>
                    <a:pt x="336" y="42"/>
                  </a:lnTo>
                  <a:lnTo>
                    <a:pt x="336" y="48"/>
                  </a:lnTo>
                  <a:lnTo>
                    <a:pt x="330" y="42"/>
                  </a:lnTo>
                  <a:lnTo>
                    <a:pt x="324" y="42"/>
                  </a:lnTo>
                  <a:lnTo>
                    <a:pt x="324" y="18"/>
                  </a:lnTo>
                  <a:lnTo>
                    <a:pt x="318" y="6"/>
                  </a:lnTo>
                  <a:lnTo>
                    <a:pt x="312" y="0"/>
                  </a:lnTo>
                  <a:lnTo>
                    <a:pt x="300" y="0"/>
                  </a:lnTo>
                  <a:lnTo>
                    <a:pt x="300" y="6"/>
                  </a:lnTo>
                  <a:lnTo>
                    <a:pt x="294" y="12"/>
                  </a:lnTo>
                  <a:lnTo>
                    <a:pt x="294" y="18"/>
                  </a:lnTo>
                  <a:lnTo>
                    <a:pt x="276" y="36"/>
                  </a:lnTo>
                  <a:lnTo>
                    <a:pt x="252" y="36"/>
                  </a:lnTo>
                  <a:lnTo>
                    <a:pt x="246" y="30"/>
                  </a:lnTo>
                  <a:lnTo>
                    <a:pt x="246" y="24"/>
                  </a:lnTo>
                  <a:lnTo>
                    <a:pt x="234" y="24"/>
                  </a:lnTo>
                  <a:lnTo>
                    <a:pt x="222" y="36"/>
                  </a:lnTo>
                  <a:lnTo>
                    <a:pt x="198" y="36"/>
                  </a:lnTo>
                  <a:lnTo>
                    <a:pt x="180" y="60"/>
                  </a:lnTo>
                  <a:lnTo>
                    <a:pt x="156" y="30"/>
                  </a:lnTo>
                  <a:lnTo>
                    <a:pt x="150" y="30"/>
                  </a:lnTo>
                  <a:lnTo>
                    <a:pt x="144" y="36"/>
                  </a:lnTo>
                  <a:lnTo>
                    <a:pt x="144" y="42"/>
                  </a:lnTo>
                  <a:lnTo>
                    <a:pt x="132" y="42"/>
                  </a:lnTo>
                  <a:lnTo>
                    <a:pt x="120" y="36"/>
                  </a:lnTo>
                  <a:lnTo>
                    <a:pt x="114" y="30"/>
                  </a:lnTo>
                  <a:lnTo>
                    <a:pt x="102" y="30"/>
                  </a:lnTo>
                  <a:lnTo>
                    <a:pt x="84" y="48"/>
                  </a:lnTo>
                  <a:lnTo>
                    <a:pt x="90" y="72"/>
                  </a:lnTo>
                  <a:lnTo>
                    <a:pt x="72" y="90"/>
                  </a:lnTo>
                  <a:lnTo>
                    <a:pt x="84" y="96"/>
                  </a:lnTo>
                  <a:lnTo>
                    <a:pt x="90" y="102"/>
                  </a:lnTo>
                  <a:lnTo>
                    <a:pt x="90" y="108"/>
                  </a:lnTo>
                  <a:lnTo>
                    <a:pt x="84" y="114"/>
                  </a:lnTo>
                  <a:lnTo>
                    <a:pt x="78" y="126"/>
                  </a:lnTo>
                  <a:lnTo>
                    <a:pt x="78" y="138"/>
                  </a:lnTo>
                  <a:lnTo>
                    <a:pt x="84" y="144"/>
                  </a:lnTo>
                  <a:lnTo>
                    <a:pt x="96" y="144"/>
                  </a:lnTo>
                  <a:lnTo>
                    <a:pt x="108" y="150"/>
                  </a:lnTo>
                  <a:lnTo>
                    <a:pt x="114" y="156"/>
                  </a:lnTo>
                  <a:lnTo>
                    <a:pt x="114" y="168"/>
                  </a:lnTo>
                  <a:lnTo>
                    <a:pt x="108" y="180"/>
                  </a:lnTo>
                  <a:lnTo>
                    <a:pt x="96" y="192"/>
                  </a:lnTo>
                  <a:lnTo>
                    <a:pt x="84" y="216"/>
                  </a:lnTo>
                  <a:lnTo>
                    <a:pt x="72" y="222"/>
                  </a:lnTo>
                  <a:lnTo>
                    <a:pt x="66" y="234"/>
                  </a:lnTo>
                  <a:lnTo>
                    <a:pt x="42" y="246"/>
                  </a:lnTo>
                  <a:lnTo>
                    <a:pt x="42" y="258"/>
                  </a:lnTo>
                  <a:lnTo>
                    <a:pt x="24" y="270"/>
                  </a:lnTo>
                  <a:lnTo>
                    <a:pt x="6" y="342"/>
                  </a:lnTo>
                  <a:lnTo>
                    <a:pt x="6" y="372"/>
                  </a:lnTo>
                  <a:lnTo>
                    <a:pt x="0" y="450"/>
                  </a:lnTo>
                  <a:lnTo>
                    <a:pt x="12" y="450"/>
                  </a:lnTo>
                  <a:lnTo>
                    <a:pt x="24" y="462"/>
                  </a:lnTo>
                  <a:lnTo>
                    <a:pt x="30" y="462"/>
                  </a:lnTo>
                  <a:lnTo>
                    <a:pt x="42" y="438"/>
                  </a:lnTo>
                  <a:lnTo>
                    <a:pt x="48" y="432"/>
                  </a:lnTo>
                  <a:lnTo>
                    <a:pt x="48" y="426"/>
                  </a:lnTo>
                  <a:lnTo>
                    <a:pt x="72" y="420"/>
                  </a:lnTo>
                  <a:lnTo>
                    <a:pt x="162" y="426"/>
                  </a:lnTo>
                  <a:lnTo>
                    <a:pt x="162" y="414"/>
                  </a:lnTo>
                  <a:lnTo>
                    <a:pt x="156" y="408"/>
                  </a:lnTo>
                  <a:lnTo>
                    <a:pt x="150" y="396"/>
                  </a:lnTo>
                  <a:lnTo>
                    <a:pt x="162" y="372"/>
                  </a:lnTo>
                  <a:lnTo>
                    <a:pt x="168" y="366"/>
                  </a:lnTo>
                  <a:lnTo>
                    <a:pt x="168" y="342"/>
                  </a:lnTo>
                  <a:lnTo>
                    <a:pt x="174" y="336"/>
                  </a:lnTo>
                  <a:lnTo>
                    <a:pt x="186" y="330"/>
                  </a:lnTo>
                  <a:lnTo>
                    <a:pt x="204" y="324"/>
                  </a:lnTo>
                  <a:lnTo>
                    <a:pt x="240" y="324"/>
                  </a:lnTo>
                  <a:lnTo>
                    <a:pt x="252" y="312"/>
                  </a:lnTo>
                  <a:lnTo>
                    <a:pt x="258" y="300"/>
                  </a:lnTo>
                  <a:lnTo>
                    <a:pt x="264" y="300"/>
                  </a:lnTo>
                  <a:lnTo>
                    <a:pt x="264" y="306"/>
                  </a:lnTo>
                  <a:lnTo>
                    <a:pt x="270" y="312"/>
                  </a:lnTo>
                  <a:lnTo>
                    <a:pt x="270" y="330"/>
                  </a:lnTo>
                  <a:lnTo>
                    <a:pt x="276" y="324"/>
                  </a:lnTo>
                  <a:lnTo>
                    <a:pt x="312" y="324"/>
                  </a:lnTo>
                  <a:lnTo>
                    <a:pt x="312" y="330"/>
                  </a:lnTo>
                  <a:lnTo>
                    <a:pt x="312" y="318"/>
                  </a:lnTo>
                  <a:lnTo>
                    <a:pt x="318" y="306"/>
                  </a:lnTo>
                  <a:lnTo>
                    <a:pt x="324" y="300"/>
                  </a:lnTo>
                  <a:lnTo>
                    <a:pt x="330" y="282"/>
                  </a:lnTo>
                  <a:lnTo>
                    <a:pt x="348" y="270"/>
                  </a:lnTo>
                  <a:lnTo>
                    <a:pt x="348" y="246"/>
                  </a:lnTo>
                  <a:lnTo>
                    <a:pt x="354" y="240"/>
                  </a:lnTo>
                  <a:lnTo>
                    <a:pt x="372" y="240"/>
                  </a:lnTo>
                  <a:lnTo>
                    <a:pt x="378" y="216"/>
                  </a:lnTo>
                  <a:lnTo>
                    <a:pt x="390" y="204"/>
                  </a:lnTo>
                  <a:lnTo>
                    <a:pt x="390" y="19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4" name="Turkmenistan" descr="© INSCALE GmbH, 05.05.2010&#10;http://www.presentationload.com/">
              <a:extLst>
                <a:ext uri="{FF2B5EF4-FFF2-40B4-BE49-F238E27FC236}">
                  <a16:creationId xmlns:a16="http://schemas.microsoft.com/office/drawing/2014/main" id="{AFE91052-0E8B-4BC4-8409-B71021CCF99C}"/>
                </a:ext>
              </a:extLst>
            </p:cNvPr>
            <p:cNvSpPr>
              <a:spLocks/>
            </p:cNvSpPr>
            <p:nvPr/>
          </p:nvSpPr>
          <p:spPr bwMode="gray">
            <a:xfrm>
              <a:off x="7085211" y="2974739"/>
              <a:ext cx="447276" cy="271026"/>
            </a:xfrm>
            <a:custGeom>
              <a:avLst/>
              <a:gdLst>
                <a:gd name="T0" fmla="*/ 2147483647 w 1008"/>
                <a:gd name="T1" fmla="*/ 2147483647 h 606"/>
                <a:gd name="T2" fmla="*/ 2147483647 w 1008"/>
                <a:gd name="T3" fmla="*/ 2147483647 h 606"/>
                <a:gd name="T4" fmla="*/ 2147483647 w 1008"/>
                <a:gd name="T5" fmla="*/ 2147483647 h 606"/>
                <a:gd name="T6" fmla="*/ 2147483647 w 1008"/>
                <a:gd name="T7" fmla="*/ 2147483647 h 606"/>
                <a:gd name="T8" fmla="*/ 2147483647 w 1008"/>
                <a:gd name="T9" fmla="*/ 2147483647 h 606"/>
                <a:gd name="T10" fmla="*/ 2147483647 w 1008"/>
                <a:gd name="T11" fmla="*/ 2147483647 h 606"/>
                <a:gd name="T12" fmla="*/ 2147483647 w 1008"/>
                <a:gd name="T13" fmla="*/ 2147483647 h 606"/>
                <a:gd name="T14" fmla="*/ 2147483647 w 1008"/>
                <a:gd name="T15" fmla="*/ 2147483647 h 606"/>
                <a:gd name="T16" fmla="*/ 2147483647 w 1008"/>
                <a:gd name="T17" fmla="*/ 2147483647 h 606"/>
                <a:gd name="T18" fmla="*/ 2147483647 w 1008"/>
                <a:gd name="T19" fmla="*/ 2147483647 h 606"/>
                <a:gd name="T20" fmla="*/ 2147483647 w 1008"/>
                <a:gd name="T21" fmla="*/ 2147483647 h 606"/>
                <a:gd name="T22" fmla="*/ 2147483647 w 1008"/>
                <a:gd name="T23" fmla="*/ 2147483647 h 606"/>
                <a:gd name="T24" fmla="*/ 2147483647 w 1008"/>
                <a:gd name="T25" fmla="*/ 2147483647 h 606"/>
                <a:gd name="T26" fmla="*/ 2147483647 w 1008"/>
                <a:gd name="T27" fmla="*/ 2147483647 h 606"/>
                <a:gd name="T28" fmla="*/ 2147483647 w 1008"/>
                <a:gd name="T29" fmla="*/ 2147483647 h 606"/>
                <a:gd name="T30" fmla="*/ 2147483647 w 1008"/>
                <a:gd name="T31" fmla="*/ 2147483647 h 606"/>
                <a:gd name="T32" fmla="*/ 2147483647 w 1008"/>
                <a:gd name="T33" fmla="*/ 2147483647 h 606"/>
                <a:gd name="T34" fmla="*/ 2147483647 w 1008"/>
                <a:gd name="T35" fmla="*/ 2147483647 h 606"/>
                <a:gd name="T36" fmla="*/ 2147483647 w 1008"/>
                <a:gd name="T37" fmla="*/ 2147483647 h 606"/>
                <a:gd name="T38" fmla="*/ 2147483647 w 1008"/>
                <a:gd name="T39" fmla="*/ 2147483647 h 606"/>
                <a:gd name="T40" fmla="*/ 2147483647 w 1008"/>
                <a:gd name="T41" fmla="*/ 2147483647 h 606"/>
                <a:gd name="T42" fmla="*/ 2147483647 w 1008"/>
                <a:gd name="T43" fmla="*/ 2147483647 h 606"/>
                <a:gd name="T44" fmla="*/ 2147483647 w 1008"/>
                <a:gd name="T45" fmla="*/ 2147483647 h 606"/>
                <a:gd name="T46" fmla="*/ 2147483647 w 1008"/>
                <a:gd name="T47" fmla="*/ 2147483647 h 606"/>
                <a:gd name="T48" fmla="*/ 2147483647 w 1008"/>
                <a:gd name="T49" fmla="*/ 2147483647 h 606"/>
                <a:gd name="T50" fmla="*/ 2147483647 w 1008"/>
                <a:gd name="T51" fmla="*/ 2147483647 h 606"/>
                <a:gd name="T52" fmla="*/ 2147483647 w 1008"/>
                <a:gd name="T53" fmla="*/ 2147483647 h 606"/>
                <a:gd name="T54" fmla="*/ 2147483647 w 1008"/>
                <a:gd name="T55" fmla="*/ 2147483647 h 606"/>
                <a:gd name="T56" fmla="*/ 2147483647 w 1008"/>
                <a:gd name="T57" fmla="*/ 2147483647 h 606"/>
                <a:gd name="T58" fmla="*/ 2147483647 w 1008"/>
                <a:gd name="T59" fmla="*/ 2147483647 h 606"/>
                <a:gd name="T60" fmla="*/ 2147483647 w 1008"/>
                <a:gd name="T61" fmla="*/ 2147483647 h 606"/>
                <a:gd name="T62" fmla="*/ 2147483647 w 1008"/>
                <a:gd name="T63" fmla="*/ 2147483647 h 606"/>
                <a:gd name="T64" fmla="*/ 2147483647 w 1008"/>
                <a:gd name="T65" fmla="*/ 2147483647 h 606"/>
                <a:gd name="T66" fmla="*/ 2147483647 w 1008"/>
                <a:gd name="T67" fmla="*/ 2147483647 h 606"/>
                <a:gd name="T68" fmla="*/ 2147483647 w 1008"/>
                <a:gd name="T69" fmla="*/ 2147483647 h 606"/>
                <a:gd name="T70" fmla="*/ 2147483647 w 1008"/>
                <a:gd name="T71" fmla="*/ 2147483647 h 606"/>
                <a:gd name="T72" fmla="*/ 2147483647 w 1008"/>
                <a:gd name="T73" fmla="*/ 2147483647 h 606"/>
                <a:gd name="T74" fmla="*/ 2147483647 w 1008"/>
                <a:gd name="T75" fmla="*/ 2147483647 h 606"/>
                <a:gd name="T76" fmla="*/ 2147483647 w 1008"/>
                <a:gd name="T77" fmla="*/ 2147483647 h 606"/>
                <a:gd name="T78" fmla="*/ 2147483647 w 1008"/>
                <a:gd name="T79" fmla="*/ 2147483647 h 606"/>
                <a:gd name="T80" fmla="*/ 2147483647 w 1008"/>
                <a:gd name="T81" fmla="*/ 2147483647 h 606"/>
                <a:gd name="T82" fmla="*/ 2147483647 w 1008"/>
                <a:gd name="T83" fmla="*/ 2147483647 h 606"/>
                <a:gd name="T84" fmla="*/ 2147483647 w 1008"/>
                <a:gd name="T85" fmla="*/ 2147483647 h 606"/>
                <a:gd name="T86" fmla="*/ 2147483647 w 1008"/>
                <a:gd name="T87" fmla="*/ 2147483647 h 606"/>
                <a:gd name="T88" fmla="*/ 2147483647 w 1008"/>
                <a:gd name="T89" fmla="*/ 2147483647 h 606"/>
                <a:gd name="T90" fmla="*/ 2147483647 w 1008"/>
                <a:gd name="T91" fmla="*/ 2147483647 h 606"/>
                <a:gd name="T92" fmla="*/ 2147483647 w 1008"/>
                <a:gd name="T93" fmla="*/ 2147483647 h 606"/>
                <a:gd name="T94" fmla="*/ 2147483647 w 1008"/>
                <a:gd name="T95" fmla="*/ 2147483647 h 606"/>
                <a:gd name="T96" fmla="*/ 2147483647 w 1008"/>
                <a:gd name="T97" fmla="*/ 2147483647 h 606"/>
                <a:gd name="T98" fmla="*/ 2147483647 w 1008"/>
                <a:gd name="T99" fmla="*/ 2147483647 h 606"/>
                <a:gd name="T100" fmla="*/ 2147483647 w 1008"/>
                <a:gd name="T101" fmla="*/ 2147483647 h 606"/>
                <a:gd name="T102" fmla="*/ 2147483647 w 1008"/>
                <a:gd name="T103" fmla="*/ 2147483647 h 606"/>
                <a:gd name="T104" fmla="*/ 0 w 1008"/>
                <a:gd name="T105" fmla="*/ 2147483647 h 606"/>
                <a:gd name="T106" fmla="*/ 2147483647 w 1008"/>
                <a:gd name="T107" fmla="*/ 2147483647 h 606"/>
                <a:gd name="T108" fmla="*/ 2147483647 w 1008"/>
                <a:gd name="T109" fmla="*/ 2147483647 h 60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1008"/>
                <a:gd name="T166" fmla="*/ 0 h 606"/>
                <a:gd name="T167" fmla="*/ 1008 w 1008"/>
                <a:gd name="T168" fmla="*/ 606 h 60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1008" h="606">
                  <a:moveTo>
                    <a:pt x="48" y="150"/>
                  </a:moveTo>
                  <a:lnTo>
                    <a:pt x="48" y="156"/>
                  </a:lnTo>
                  <a:lnTo>
                    <a:pt x="42" y="162"/>
                  </a:lnTo>
                  <a:lnTo>
                    <a:pt x="36" y="174"/>
                  </a:lnTo>
                  <a:lnTo>
                    <a:pt x="36" y="186"/>
                  </a:lnTo>
                  <a:lnTo>
                    <a:pt x="42" y="198"/>
                  </a:lnTo>
                  <a:lnTo>
                    <a:pt x="48" y="204"/>
                  </a:lnTo>
                  <a:lnTo>
                    <a:pt x="54" y="216"/>
                  </a:lnTo>
                  <a:lnTo>
                    <a:pt x="60" y="222"/>
                  </a:lnTo>
                  <a:lnTo>
                    <a:pt x="60" y="228"/>
                  </a:lnTo>
                  <a:lnTo>
                    <a:pt x="90" y="222"/>
                  </a:lnTo>
                  <a:lnTo>
                    <a:pt x="90" y="246"/>
                  </a:lnTo>
                  <a:lnTo>
                    <a:pt x="114" y="258"/>
                  </a:lnTo>
                  <a:lnTo>
                    <a:pt x="90" y="258"/>
                  </a:lnTo>
                  <a:lnTo>
                    <a:pt x="78" y="264"/>
                  </a:lnTo>
                  <a:lnTo>
                    <a:pt x="72" y="264"/>
                  </a:lnTo>
                  <a:lnTo>
                    <a:pt x="72" y="270"/>
                  </a:lnTo>
                  <a:lnTo>
                    <a:pt x="78" y="276"/>
                  </a:lnTo>
                  <a:lnTo>
                    <a:pt x="90" y="276"/>
                  </a:lnTo>
                  <a:lnTo>
                    <a:pt x="96" y="282"/>
                  </a:lnTo>
                  <a:lnTo>
                    <a:pt x="114" y="282"/>
                  </a:lnTo>
                  <a:lnTo>
                    <a:pt x="120" y="288"/>
                  </a:lnTo>
                  <a:lnTo>
                    <a:pt x="126" y="300"/>
                  </a:lnTo>
                  <a:lnTo>
                    <a:pt x="132" y="306"/>
                  </a:lnTo>
                  <a:lnTo>
                    <a:pt x="138" y="354"/>
                  </a:lnTo>
                  <a:lnTo>
                    <a:pt x="150" y="360"/>
                  </a:lnTo>
                  <a:lnTo>
                    <a:pt x="150" y="372"/>
                  </a:lnTo>
                  <a:lnTo>
                    <a:pt x="144" y="378"/>
                  </a:lnTo>
                  <a:lnTo>
                    <a:pt x="144" y="402"/>
                  </a:lnTo>
                  <a:lnTo>
                    <a:pt x="150" y="414"/>
                  </a:lnTo>
                  <a:lnTo>
                    <a:pt x="150" y="426"/>
                  </a:lnTo>
                  <a:lnTo>
                    <a:pt x="156" y="432"/>
                  </a:lnTo>
                  <a:lnTo>
                    <a:pt x="156" y="438"/>
                  </a:lnTo>
                  <a:lnTo>
                    <a:pt x="186" y="438"/>
                  </a:lnTo>
                  <a:lnTo>
                    <a:pt x="198" y="426"/>
                  </a:lnTo>
                  <a:lnTo>
                    <a:pt x="210" y="420"/>
                  </a:lnTo>
                  <a:lnTo>
                    <a:pt x="210" y="408"/>
                  </a:lnTo>
                  <a:lnTo>
                    <a:pt x="216" y="402"/>
                  </a:lnTo>
                  <a:lnTo>
                    <a:pt x="228" y="396"/>
                  </a:lnTo>
                  <a:lnTo>
                    <a:pt x="246" y="378"/>
                  </a:lnTo>
                  <a:lnTo>
                    <a:pt x="258" y="372"/>
                  </a:lnTo>
                  <a:lnTo>
                    <a:pt x="294" y="372"/>
                  </a:lnTo>
                  <a:lnTo>
                    <a:pt x="306" y="378"/>
                  </a:lnTo>
                  <a:lnTo>
                    <a:pt x="312" y="372"/>
                  </a:lnTo>
                  <a:lnTo>
                    <a:pt x="312" y="366"/>
                  </a:lnTo>
                  <a:lnTo>
                    <a:pt x="372" y="366"/>
                  </a:lnTo>
                  <a:lnTo>
                    <a:pt x="384" y="378"/>
                  </a:lnTo>
                  <a:lnTo>
                    <a:pt x="384" y="390"/>
                  </a:lnTo>
                  <a:lnTo>
                    <a:pt x="414" y="390"/>
                  </a:lnTo>
                  <a:lnTo>
                    <a:pt x="420" y="396"/>
                  </a:lnTo>
                  <a:lnTo>
                    <a:pt x="432" y="402"/>
                  </a:lnTo>
                  <a:lnTo>
                    <a:pt x="438" y="408"/>
                  </a:lnTo>
                  <a:lnTo>
                    <a:pt x="450" y="414"/>
                  </a:lnTo>
                  <a:lnTo>
                    <a:pt x="450" y="408"/>
                  </a:lnTo>
                  <a:lnTo>
                    <a:pt x="468" y="408"/>
                  </a:lnTo>
                  <a:lnTo>
                    <a:pt x="480" y="414"/>
                  </a:lnTo>
                  <a:lnTo>
                    <a:pt x="498" y="414"/>
                  </a:lnTo>
                  <a:lnTo>
                    <a:pt x="510" y="420"/>
                  </a:lnTo>
                  <a:lnTo>
                    <a:pt x="516" y="420"/>
                  </a:lnTo>
                  <a:lnTo>
                    <a:pt x="522" y="426"/>
                  </a:lnTo>
                  <a:lnTo>
                    <a:pt x="522" y="432"/>
                  </a:lnTo>
                  <a:lnTo>
                    <a:pt x="528" y="444"/>
                  </a:lnTo>
                  <a:lnTo>
                    <a:pt x="534" y="450"/>
                  </a:lnTo>
                  <a:lnTo>
                    <a:pt x="540" y="450"/>
                  </a:lnTo>
                  <a:lnTo>
                    <a:pt x="546" y="456"/>
                  </a:lnTo>
                  <a:lnTo>
                    <a:pt x="558" y="456"/>
                  </a:lnTo>
                  <a:lnTo>
                    <a:pt x="570" y="468"/>
                  </a:lnTo>
                  <a:lnTo>
                    <a:pt x="582" y="474"/>
                  </a:lnTo>
                  <a:lnTo>
                    <a:pt x="588" y="486"/>
                  </a:lnTo>
                  <a:lnTo>
                    <a:pt x="594" y="492"/>
                  </a:lnTo>
                  <a:lnTo>
                    <a:pt x="660" y="486"/>
                  </a:lnTo>
                  <a:lnTo>
                    <a:pt x="660" y="522"/>
                  </a:lnTo>
                  <a:lnTo>
                    <a:pt x="672" y="522"/>
                  </a:lnTo>
                  <a:lnTo>
                    <a:pt x="666" y="546"/>
                  </a:lnTo>
                  <a:lnTo>
                    <a:pt x="678" y="576"/>
                  </a:lnTo>
                  <a:lnTo>
                    <a:pt x="684" y="582"/>
                  </a:lnTo>
                  <a:lnTo>
                    <a:pt x="696" y="582"/>
                  </a:lnTo>
                  <a:lnTo>
                    <a:pt x="702" y="588"/>
                  </a:lnTo>
                  <a:lnTo>
                    <a:pt x="714" y="588"/>
                  </a:lnTo>
                  <a:lnTo>
                    <a:pt x="720" y="582"/>
                  </a:lnTo>
                  <a:lnTo>
                    <a:pt x="726" y="582"/>
                  </a:lnTo>
                  <a:lnTo>
                    <a:pt x="750" y="606"/>
                  </a:lnTo>
                  <a:lnTo>
                    <a:pt x="774" y="606"/>
                  </a:lnTo>
                  <a:lnTo>
                    <a:pt x="786" y="600"/>
                  </a:lnTo>
                  <a:lnTo>
                    <a:pt x="792" y="594"/>
                  </a:lnTo>
                  <a:lnTo>
                    <a:pt x="804" y="570"/>
                  </a:lnTo>
                  <a:lnTo>
                    <a:pt x="804" y="558"/>
                  </a:lnTo>
                  <a:lnTo>
                    <a:pt x="816" y="558"/>
                  </a:lnTo>
                  <a:lnTo>
                    <a:pt x="852" y="540"/>
                  </a:lnTo>
                  <a:lnTo>
                    <a:pt x="858" y="528"/>
                  </a:lnTo>
                  <a:lnTo>
                    <a:pt x="870" y="522"/>
                  </a:lnTo>
                  <a:lnTo>
                    <a:pt x="882" y="522"/>
                  </a:lnTo>
                  <a:lnTo>
                    <a:pt x="882" y="462"/>
                  </a:lnTo>
                  <a:lnTo>
                    <a:pt x="888" y="450"/>
                  </a:lnTo>
                  <a:lnTo>
                    <a:pt x="900" y="444"/>
                  </a:lnTo>
                  <a:lnTo>
                    <a:pt x="936" y="444"/>
                  </a:lnTo>
                  <a:lnTo>
                    <a:pt x="936" y="420"/>
                  </a:lnTo>
                  <a:lnTo>
                    <a:pt x="948" y="420"/>
                  </a:lnTo>
                  <a:lnTo>
                    <a:pt x="960" y="426"/>
                  </a:lnTo>
                  <a:lnTo>
                    <a:pt x="966" y="432"/>
                  </a:lnTo>
                  <a:lnTo>
                    <a:pt x="978" y="438"/>
                  </a:lnTo>
                  <a:lnTo>
                    <a:pt x="1008" y="438"/>
                  </a:lnTo>
                  <a:lnTo>
                    <a:pt x="1008" y="426"/>
                  </a:lnTo>
                  <a:lnTo>
                    <a:pt x="996" y="414"/>
                  </a:lnTo>
                  <a:lnTo>
                    <a:pt x="996" y="396"/>
                  </a:lnTo>
                  <a:lnTo>
                    <a:pt x="1002" y="390"/>
                  </a:lnTo>
                  <a:lnTo>
                    <a:pt x="954" y="360"/>
                  </a:lnTo>
                  <a:lnTo>
                    <a:pt x="930" y="366"/>
                  </a:lnTo>
                  <a:lnTo>
                    <a:pt x="924" y="366"/>
                  </a:lnTo>
                  <a:lnTo>
                    <a:pt x="912" y="354"/>
                  </a:lnTo>
                  <a:lnTo>
                    <a:pt x="900" y="354"/>
                  </a:lnTo>
                  <a:lnTo>
                    <a:pt x="888" y="342"/>
                  </a:lnTo>
                  <a:lnTo>
                    <a:pt x="876" y="336"/>
                  </a:lnTo>
                  <a:lnTo>
                    <a:pt x="870" y="330"/>
                  </a:lnTo>
                  <a:lnTo>
                    <a:pt x="846" y="318"/>
                  </a:lnTo>
                  <a:lnTo>
                    <a:pt x="828" y="306"/>
                  </a:lnTo>
                  <a:lnTo>
                    <a:pt x="804" y="306"/>
                  </a:lnTo>
                  <a:lnTo>
                    <a:pt x="774" y="288"/>
                  </a:lnTo>
                  <a:lnTo>
                    <a:pt x="768" y="282"/>
                  </a:lnTo>
                  <a:lnTo>
                    <a:pt x="762" y="270"/>
                  </a:lnTo>
                  <a:lnTo>
                    <a:pt x="750" y="258"/>
                  </a:lnTo>
                  <a:lnTo>
                    <a:pt x="744" y="258"/>
                  </a:lnTo>
                  <a:lnTo>
                    <a:pt x="732" y="252"/>
                  </a:lnTo>
                  <a:lnTo>
                    <a:pt x="714" y="252"/>
                  </a:lnTo>
                  <a:lnTo>
                    <a:pt x="702" y="246"/>
                  </a:lnTo>
                  <a:lnTo>
                    <a:pt x="690" y="234"/>
                  </a:lnTo>
                  <a:lnTo>
                    <a:pt x="672" y="198"/>
                  </a:lnTo>
                  <a:lnTo>
                    <a:pt x="666" y="192"/>
                  </a:lnTo>
                  <a:lnTo>
                    <a:pt x="666" y="186"/>
                  </a:lnTo>
                  <a:lnTo>
                    <a:pt x="648" y="168"/>
                  </a:lnTo>
                  <a:lnTo>
                    <a:pt x="630" y="138"/>
                  </a:lnTo>
                  <a:lnTo>
                    <a:pt x="594" y="120"/>
                  </a:lnTo>
                  <a:lnTo>
                    <a:pt x="594" y="126"/>
                  </a:lnTo>
                  <a:lnTo>
                    <a:pt x="540" y="120"/>
                  </a:lnTo>
                  <a:lnTo>
                    <a:pt x="510" y="120"/>
                  </a:lnTo>
                  <a:lnTo>
                    <a:pt x="492" y="102"/>
                  </a:lnTo>
                  <a:lnTo>
                    <a:pt x="492" y="90"/>
                  </a:lnTo>
                  <a:lnTo>
                    <a:pt x="504" y="78"/>
                  </a:lnTo>
                  <a:lnTo>
                    <a:pt x="492" y="72"/>
                  </a:lnTo>
                  <a:lnTo>
                    <a:pt x="492" y="60"/>
                  </a:lnTo>
                  <a:lnTo>
                    <a:pt x="486" y="48"/>
                  </a:lnTo>
                  <a:lnTo>
                    <a:pt x="480" y="42"/>
                  </a:lnTo>
                  <a:lnTo>
                    <a:pt x="444" y="42"/>
                  </a:lnTo>
                  <a:lnTo>
                    <a:pt x="432" y="36"/>
                  </a:lnTo>
                  <a:lnTo>
                    <a:pt x="432" y="24"/>
                  </a:lnTo>
                  <a:lnTo>
                    <a:pt x="408" y="24"/>
                  </a:lnTo>
                  <a:lnTo>
                    <a:pt x="390" y="0"/>
                  </a:lnTo>
                  <a:lnTo>
                    <a:pt x="384" y="12"/>
                  </a:lnTo>
                  <a:lnTo>
                    <a:pt x="354" y="6"/>
                  </a:lnTo>
                  <a:lnTo>
                    <a:pt x="384" y="36"/>
                  </a:lnTo>
                  <a:lnTo>
                    <a:pt x="378" y="30"/>
                  </a:lnTo>
                  <a:lnTo>
                    <a:pt x="366" y="30"/>
                  </a:lnTo>
                  <a:lnTo>
                    <a:pt x="360" y="24"/>
                  </a:lnTo>
                  <a:lnTo>
                    <a:pt x="354" y="24"/>
                  </a:lnTo>
                  <a:lnTo>
                    <a:pt x="348" y="30"/>
                  </a:lnTo>
                  <a:lnTo>
                    <a:pt x="348" y="42"/>
                  </a:lnTo>
                  <a:lnTo>
                    <a:pt x="342" y="42"/>
                  </a:lnTo>
                  <a:lnTo>
                    <a:pt x="336" y="48"/>
                  </a:lnTo>
                  <a:lnTo>
                    <a:pt x="324" y="48"/>
                  </a:lnTo>
                  <a:lnTo>
                    <a:pt x="312" y="54"/>
                  </a:lnTo>
                  <a:lnTo>
                    <a:pt x="294" y="72"/>
                  </a:lnTo>
                  <a:lnTo>
                    <a:pt x="294" y="84"/>
                  </a:lnTo>
                  <a:lnTo>
                    <a:pt x="300" y="102"/>
                  </a:lnTo>
                  <a:lnTo>
                    <a:pt x="312" y="108"/>
                  </a:lnTo>
                  <a:lnTo>
                    <a:pt x="318" y="120"/>
                  </a:lnTo>
                  <a:lnTo>
                    <a:pt x="252" y="120"/>
                  </a:lnTo>
                  <a:lnTo>
                    <a:pt x="240" y="108"/>
                  </a:lnTo>
                  <a:lnTo>
                    <a:pt x="228" y="108"/>
                  </a:lnTo>
                  <a:lnTo>
                    <a:pt x="228" y="114"/>
                  </a:lnTo>
                  <a:lnTo>
                    <a:pt x="216" y="126"/>
                  </a:lnTo>
                  <a:lnTo>
                    <a:pt x="210" y="120"/>
                  </a:lnTo>
                  <a:lnTo>
                    <a:pt x="198" y="114"/>
                  </a:lnTo>
                  <a:lnTo>
                    <a:pt x="174" y="90"/>
                  </a:lnTo>
                  <a:lnTo>
                    <a:pt x="168" y="78"/>
                  </a:lnTo>
                  <a:lnTo>
                    <a:pt x="162" y="72"/>
                  </a:lnTo>
                  <a:lnTo>
                    <a:pt x="156" y="60"/>
                  </a:lnTo>
                  <a:lnTo>
                    <a:pt x="144" y="54"/>
                  </a:lnTo>
                  <a:lnTo>
                    <a:pt x="132" y="42"/>
                  </a:lnTo>
                  <a:lnTo>
                    <a:pt x="120" y="42"/>
                  </a:lnTo>
                  <a:lnTo>
                    <a:pt x="96" y="30"/>
                  </a:lnTo>
                  <a:lnTo>
                    <a:pt x="78" y="30"/>
                  </a:lnTo>
                  <a:lnTo>
                    <a:pt x="72" y="36"/>
                  </a:lnTo>
                  <a:lnTo>
                    <a:pt x="72" y="48"/>
                  </a:lnTo>
                  <a:lnTo>
                    <a:pt x="84" y="54"/>
                  </a:lnTo>
                  <a:lnTo>
                    <a:pt x="90" y="54"/>
                  </a:lnTo>
                  <a:lnTo>
                    <a:pt x="90" y="66"/>
                  </a:lnTo>
                  <a:lnTo>
                    <a:pt x="96" y="66"/>
                  </a:lnTo>
                  <a:lnTo>
                    <a:pt x="96" y="72"/>
                  </a:lnTo>
                  <a:lnTo>
                    <a:pt x="102" y="84"/>
                  </a:lnTo>
                  <a:lnTo>
                    <a:pt x="114" y="90"/>
                  </a:lnTo>
                  <a:lnTo>
                    <a:pt x="126" y="102"/>
                  </a:lnTo>
                  <a:lnTo>
                    <a:pt x="138" y="108"/>
                  </a:lnTo>
                  <a:lnTo>
                    <a:pt x="150" y="120"/>
                  </a:lnTo>
                  <a:lnTo>
                    <a:pt x="162" y="126"/>
                  </a:lnTo>
                  <a:lnTo>
                    <a:pt x="162" y="150"/>
                  </a:lnTo>
                  <a:lnTo>
                    <a:pt x="156" y="156"/>
                  </a:lnTo>
                  <a:lnTo>
                    <a:pt x="144" y="156"/>
                  </a:lnTo>
                  <a:lnTo>
                    <a:pt x="132" y="150"/>
                  </a:lnTo>
                  <a:lnTo>
                    <a:pt x="120" y="138"/>
                  </a:lnTo>
                  <a:lnTo>
                    <a:pt x="120" y="162"/>
                  </a:lnTo>
                  <a:lnTo>
                    <a:pt x="78" y="162"/>
                  </a:lnTo>
                  <a:lnTo>
                    <a:pt x="66" y="144"/>
                  </a:lnTo>
                  <a:lnTo>
                    <a:pt x="60" y="150"/>
                  </a:lnTo>
                  <a:lnTo>
                    <a:pt x="48" y="138"/>
                  </a:lnTo>
                  <a:lnTo>
                    <a:pt x="42" y="126"/>
                  </a:lnTo>
                  <a:lnTo>
                    <a:pt x="36" y="120"/>
                  </a:lnTo>
                  <a:lnTo>
                    <a:pt x="36" y="102"/>
                  </a:lnTo>
                  <a:lnTo>
                    <a:pt x="30" y="96"/>
                  </a:lnTo>
                  <a:lnTo>
                    <a:pt x="30" y="84"/>
                  </a:lnTo>
                  <a:lnTo>
                    <a:pt x="24" y="78"/>
                  </a:lnTo>
                  <a:lnTo>
                    <a:pt x="0" y="78"/>
                  </a:lnTo>
                  <a:lnTo>
                    <a:pt x="0" y="84"/>
                  </a:lnTo>
                  <a:lnTo>
                    <a:pt x="6" y="90"/>
                  </a:lnTo>
                  <a:lnTo>
                    <a:pt x="12" y="102"/>
                  </a:lnTo>
                  <a:lnTo>
                    <a:pt x="18" y="108"/>
                  </a:lnTo>
                  <a:lnTo>
                    <a:pt x="24" y="120"/>
                  </a:lnTo>
                  <a:lnTo>
                    <a:pt x="36" y="126"/>
                  </a:lnTo>
                  <a:lnTo>
                    <a:pt x="42" y="138"/>
                  </a:lnTo>
                  <a:lnTo>
                    <a:pt x="48" y="144"/>
                  </a:lnTo>
                  <a:lnTo>
                    <a:pt x="48" y="15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5" name="Tunisia" descr="© INSCALE GmbH, 05.05.2010&#10;http://www.presentationload.com/">
              <a:extLst>
                <a:ext uri="{FF2B5EF4-FFF2-40B4-BE49-F238E27FC236}">
                  <a16:creationId xmlns:a16="http://schemas.microsoft.com/office/drawing/2014/main" id="{BE48C7E2-0A40-4909-804F-8CD4A278B4C4}"/>
                </a:ext>
              </a:extLst>
            </p:cNvPr>
            <p:cNvSpPr>
              <a:spLocks/>
            </p:cNvSpPr>
            <p:nvPr/>
          </p:nvSpPr>
          <p:spPr bwMode="gray">
            <a:xfrm>
              <a:off x="5790556" y="3171363"/>
              <a:ext cx="120554" cy="255084"/>
            </a:xfrm>
            <a:custGeom>
              <a:avLst/>
              <a:gdLst>
                <a:gd name="T0" fmla="*/ 2147483647 w 276"/>
                <a:gd name="T1" fmla="*/ 2147483647 h 570"/>
                <a:gd name="T2" fmla="*/ 2147483647 w 276"/>
                <a:gd name="T3" fmla="*/ 2147483647 h 570"/>
                <a:gd name="T4" fmla="*/ 2147483647 w 276"/>
                <a:gd name="T5" fmla="*/ 2147483647 h 570"/>
                <a:gd name="T6" fmla="*/ 2147483647 w 276"/>
                <a:gd name="T7" fmla="*/ 2147483647 h 570"/>
                <a:gd name="T8" fmla="*/ 2147483647 w 276"/>
                <a:gd name="T9" fmla="*/ 2147483647 h 570"/>
                <a:gd name="T10" fmla="*/ 2147483647 w 276"/>
                <a:gd name="T11" fmla="*/ 2147483647 h 570"/>
                <a:gd name="T12" fmla="*/ 0 w 276"/>
                <a:gd name="T13" fmla="*/ 2147483647 h 570"/>
                <a:gd name="T14" fmla="*/ 2147483647 w 276"/>
                <a:gd name="T15" fmla="*/ 2147483647 h 570"/>
                <a:gd name="T16" fmla="*/ 2147483647 w 276"/>
                <a:gd name="T17" fmla="*/ 2147483647 h 570"/>
                <a:gd name="T18" fmla="*/ 2147483647 w 276"/>
                <a:gd name="T19" fmla="*/ 2147483647 h 570"/>
                <a:gd name="T20" fmla="*/ 2147483647 w 276"/>
                <a:gd name="T21" fmla="*/ 2147483647 h 570"/>
                <a:gd name="T22" fmla="*/ 2147483647 w 276"/>
                <a:gd name="T23" fmla="*/ 2147483647 h 570"/>
                <a:gd name="T24" fmla="*/ 2147483647 w 276"/>
                <a:gd name="T25" fmla="*/ 2147483647 h 570"/>
                <a:gd name="T26" fmla="*/ 2147483647 w 276"/>
                <a:gd name="T27" fmla="*/ 2147483647 h 570"/>
                <a:gd name="T28" fmla="*/ 2147483647 w 276"/>
                <a:gd name="T29" fmla="*/ 2147483647 h 570"/>
                <a:gd name="T30" fmla="*/ 2147483647 w 276"/>
                <a:gd name="T31" fmla="*/ 2147483647 h 570"/>
                <a:gd name="T32" fmla="*/ 2147483647 w 276"/>
                <a:gd name="T33" fmla="*/ 2147483647 h 570"/>
                <a:gd name="T34" fmla="*/ 2147483647 w 276"/>
                <a:gd name="T35" fmla="*/ 2147483647 h 570"/>
                <a:gd name="T36" fmla="*/ 2147483647 w 276"/>
                <a:gd name="T37" fmla="*/ 2147483647 h 570"/>
                <a:gd name="T38" fmla="*/ 2147483647 w 276"/>
                <a:gd name="T39" fmla="*/ 2147483647 h 570"/>
                <a:gd name="T40" fmla="*/ 2147483647 w 276"/>
                <a:gd name="T41" fmla="*/ 2147483647 h 570"/>
                <a:gd name="T42" fmla="*/ 2147483647 w 276"/>
                <a:gd name="T43" fmla="*/ 2147483647 h 570"/>
                <a:gd name="T44" fmla="*/ 2147483647 w 276"/>
                <a:gd name="T45" fmla="*/ 2147483647 h 570"/>
                <a:gd name="T46" fmla="*/ 2147483647 w 276"/>
                <a:gd name="T47" fmla="*/ 2147483647 h 570"/>
                <a:gd name="T48" fmla="*/ 2147483647 w 276"/>
                <a:gd name="T49" fmla="*/ 2147483647 h 570"/>
                <a:gd name="T50" fmla="*/ 2147483647 w 276"/>
                <a:gd name="T51" fmla="*/ 2147483647 h 570"/>
                <a:gd name="T52" fmla="*/ 2147483647 w 276"/>
                <a:gd name="T53" fmla="*/ 2147483647 h 570"/>
                <a:gd name="T54" fmla="*/ 2147483647 w 276"/>
                <a:gd name="T55" fmla="*/ 2147483647 h 570"/>
                <a:gd name="T56" fmla="*/ 2147483647 w 276"/>
                <a:gd name="T57" fmla="*/ 2147483647 h 570"/>
                <a:gd name="T58" fmla="*/ 2147483647 w 276"/>
                <a:gd name="T59" fmla="*/ 2147483647 h 570"/>
                <a:gd name="T60" fmla="*/ 2147483647 w 276"/>
                <a:gd name="T61" fmla="*/ 2147483647 h 570"/>
                <a:gd name="T62" fmla="*/ 2147483647 w 276"/>
                <a:gd name="T63" fmla="*/ 2147483647 h 570"/>
                <a:gd name="T64" fmla="*/ 2147483647 w 276"/>
                <a:gd name="T65" fmla="*/ 2147483647 h 570"/>
                <a:gd name="T66" fmla="*/ 2147483647 w 276"/>
                <a:gd name="T67" fmla="*/ 2147483647 h 570"/>
                <a:gd name="T68" fmla="*/ 2147483647 w 276"/>
                <a:gd name="T69" fmla="*/ 2147483647 h 570"/>
                <a:gd name="T70" fmla="*/ 2147483647 w 276"/>
                <a:gd name="T71" fmla="*/ 2147483647 h 570"/>
                <a:gd name="T72" fmla="*/ 2147483647 w 276"/>
                <a:gd name="T73" fmla="*/ 2147483647 h 570"/>
                <a:gd name="T74" fmla="*/ 2147483647 w 276"/>
                <a:gd name="T75" fmla="*/ 2147483647 h 570"/>
                <a:gd name="T76" fmla="*/ 2147483647 w 276"/>
                <a:gd name="T77" fmla="*/ 2147483647 h 570"/>
                <a:gd name="T78" fmla="*/ 2147483647 w 276"/>
                <a:gd name="T79" fmla="*/ 2147483647 h 570"/>
                <a:gd name="T80" fmla="*/ 2147483647 w 276"/>
                <a:gd name="T81" fmla="*/ 2147483647 h 570"/>
                <a:gd name="T82" fmla="*/ 2147483647 w 276"/>
                <a:gd name="T83" fmla="*/ 2147483647 h 570"/>
                <a:gd name="T84" fmla="*/ 2147483647 w 276"/>
                <a:gd name="T85" fmla="*/ 2147483647 h 570"/>
                <a:gd name="T86" fmla="*/ 2147483647 w 276"/>
                <a:gd name="T87" fmla="*/ 2147483647 h 570"/>
                <a:gd name="T88" fmla="*/ 2147483647 w 276"/>
                <a:gd name="T89" fmla="*/ 0 h 570"/>
                <a:gd name="T90" fmla="*/ 2147483647 w 276"/>
                <a:gd name="T91" fmla="*/ 2147483647 h 570"/>
                <a:gd name="T92" fmla="*/ 2147483647 w 276"/>
                <a:gd name="T93" fmla="*/ 2147483647 h 570"/>
                <a:gd name="T94" fmla="*/ 2147483647 w 276"/>
                <a:gd name="T95" fmla="*/ 2147483647 h 570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276"/>
                <a:gd name="T145" fmla="*/ 0 h 570"/>
                <a:gd name="T146" fmla="*/ 276 w 276"/>
                <a:gd name="T147" fmla="*/ 570 h 570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276" h="570">
                  <a:moveTo>
                    <a:pt x="42" y="60"/>
                  </a:moveTo>
                  <a:lnTo>
                    <a:pt x="60" y="66"/>
                  </a:lnTo>
                  <a:lnTo>
                    <a:pt x="60" y="78"/>
                  </a:lnTo>
                  <a:lnTo>
                    <a:pt x="54" y="90"/>
                  </a:lnTo>
                  <a:lnTo>
                    <a:pt x="54" y="126"/>
                  </a:lnTo>
                  <a:lnTo>
                    <a:pt x="60" y="138"/>
                  </a:lnTo>
                  <a:lnTo>
                    <a:pt x="60" y="180"/>
                  </a:lnTo>
                  <a:lnTo>
                    <a:pt x="54" y="192"/>
                  </a:lnTo>
                  <a:lnTo>
                    <a:pt x="54" y="204"/>
                  </a:lnTo>
                  <a:lnTo>
                    <a:pt x="48" y="210"/>
                  </a:lnTo>
                  <a:lnTo>
                    <a:pt x="48" y="216"/>
                  </a:lnTo>
                  <a:lnTo>
                    <a:pt x="24" y="234"/>
                  </a:lnTo>
                  <a:lnTo>
                    <a:pt x="0" y="258"/>
                  </a:lnTo>
                  <a:lnTo>
                    <a:pt x="0" y="300"/>
                  </a:lnTo>
                  <a:lnTo>
                    <a:pt x="12" y="300"/>
                  </a:lnTo>
                  <a:lnTo>
                    <a:pt x="12" y="330"/>
                  </a:lnTo>
                  <a:lnTo>
                    <a:pt x="24" y="330"/>
                  </a:lnTo>
                  <a:lnTo>
                    <a:pt x="42" y="336"/>
                  </a:lnTo>
                  <a:lnTo>
                    <a:pt x="54" y="348"/>
                  </a:lnTo>
                  <a:lnTo>
                    <a:pt x="54" y="390"/>
                  </a:lnTo>
                  <a:lnTo>
                    <a:pt x="60" y="390"/>
                  </a:lnTo>
                  <a:lnTo>
                    <a:pt x="66" y="396"/>
                  </a:lnTo>
                  <a:lnTo>
                    <a:pt x="90" y="408"/>
                  </a:lnTo>
                  <a:lnTo>
                    <a:pt x="96" y="420"/>
                  </a:lnTo>
                  <a:lnTo>
                    <a:pt x="102" y="426"/>
                  </a:lnTo>
                  <a:lnTo>
                    <a:pt x="108" y="450"/>
                  </a:lnTo>
                  <a:lnTo>
                    <a:pt x="114" y="492"/>
                  </a:lnTo>
                  <a:lnTo>
                    <a:pt x="126" y="540"/>
                  </a:lnTo>
                  <a:lnTo>
                    <a:pt x="138" y="570"/>
                  </a:lnTo>
                  <a:lnTo>
                    <a:pt x="144" y="564"/>
                  </a:lnTo>
                  <a:lnTo>
                    <a:pt x="156" y="564"/>
                  </a:lnTo>
                  <a:lnTo>
                    <a:pt x="186" y="534"/>
                  </a:lnTo>
                  <a:lnTo>
                    <a:pt x="186" y="510"/>
                  </a:lnTo>
                  <a:lnTo>
                    <a:pt x="174" y="486"/>
                  </a:lnTo>
                  <a:lnTo>
                    <a:pt x="174" y="468"/>
                  </a:lnTo>
                  <a:lnTo>
                    <a:pt x="192" y="450"/>
                  </a:lnTo>
                  <a:lnTo>
                    <a:pt x="198" y="450"/>
                  </a:lnTo>
                  <a:lnTo>
                    <a:pt x="204" y="438"/>
                  </a:lnTo>
                  <a:lnTo>
                    <a:pt x="210" y="432"/>
                  </a:lnTo>
                  <a:lnTo>
                    <a:pt x="216" y="420"/>
                  </a:lnTo>
                  <a:lnTo>
                    <a:pt x="222" y="414"/>
                  </a:lnTo>
                  <a:lnTo>
                    <a:pt x="234" y="408"/>
                  </a:lnTo>
                  <a:lnTo>
                    <a:pt x="246" y="408"/>
                  </a:lnTo>
                  <a:lnTo>
                    <a:pt x="270" y="396"/>
                  </a:lnTo>
                  <a:lnTo>
                    <a:pt x="276" y="390"/>
                  </a:lnTo>
                  <a:lnTo>
                    <a:pt x="276" y="384"/>
                  </a:lnTo>
                  <a:lnTo>
                    <a:pt x="264" y="372"/>
                  </a:lnTo>
                  <a:lnTo>
                    <a:pt x="258" y="372"/>
                  </a:lnTo>
                  <a:lnTo>
                    <a:pt x="264" y="330"/>
                  </a:lnTo>
                  <a:lnTo>
                    <a:pt x="252" y="330"/>
                  </a:lnTo>
                  <a:lnTo>
                    <a:pt x="240" y="300"/>
                  </a:lnTo>
                  <a:lnTo>
                    <a:pt x="228" y="294"/>
                  </a:lnTo>
                  <a:lnTo>
                    <a:pt x="222" y="306"/>
                  </a:lnTo>
                  <a:lnTo>
                    <a:pt x="216" y="294"/>
                  </a:lnTo>
                  <a:lnTo>
                    <a:pt x="198" y="294"/>
                  </a:lnTo>
                  <a:lnTo>
                    <a:pt x="186" y="288"/>
                  </a:lnTo>
                  <a:lnTo>
                    <a:pt x="180" y="282"/>
                  </a:lnTo>
                  <a:lnTo>
                    <a:pt x="168" y="276"/>
                  </a:lnTo>
                  <a:lnTo>
                    <a:pt x="168" y="246"/>
                  </a:lnTo>
                  <a:lnTo>
                    <a:pt x="174" y="240"/>
                  </a:lnTo>
                  <a:lnTo>
                    <a:pt x="180" y="240"/>
                  </a:lnTo>
                  <a:lnTo>
                    <a:pt x="234" y="186"/>
                  </a:lnTo>
                  <a:lnTo>
                    <a:pt x="240" y="174"/>
                  </a:lnTo>
                  <a:lnTo>
                    <a:pt x="240" y="156"/>
                  </a:lnTo>
                  <a:lnTo>
                    <a:pt x="234" y="144"/>
                  </a:lnTo>
                  <a:lnTo>
                    <a:pt x="216" y="126"/>
                  </a:lnTo>
                  <a:lnTo>
                    <a:pt x="204" y="120"/>
                  </a:lnTo>
                  <a:lnTo>
                    <a:pt x="198" y="120"/>
                  </a:lnTo>
                  <a:lnTo>
                    <a:pt x="198" y="102"/>
                  </a:lnTo>
                  <a:lnTo>
                    <a:pt x="204" y="90"/>
                  </a:lnTo>
                  <a:lnTo>
                    <a:pt x="204" y="78"/>
                  </a:lnTo>
                  <a:lnTo>
                    <a:pt x="210" y="72"/>
                  </a:lnTo>
                  <a:lnTo>
                    <a:pt x="222" y="66"/>
                  </a:lnTo>
                  <a:lnTo>
                    <a:pt x="228" y="60"/>
                  </a:lnTo>
                  <a:lnTo>
                    <a:pt x="234" y="48"/>
                  </a:lnTo>
                  <a:lnTo>
                    <a:pt x="234" y="36"/>
                  </a:lnTo>
                  <a:lnTo>
                    <a:pt x="240" y="30"/>
                  </a:lnTo>
                  <a:lnTo>
                    <a:pt x="240" y="18"/>
                  </a:lnTo>
                  <a:lnTo>
                    <a:pt x="228" y="18"/>
                  </a:lnTo>
                  <a:lnTo>
                    <a:pt x="222" y="30"/>
                  </a:lnTo>
                  <a:lnTo>
                    <a:pt x="210" y="36"/>
                  </a:lnTo>
                  <a:lnTo>
                    <a:pt x="204" y="48"/>
                  </a:lnTo>
                  <a:lnTo>
                    <a:pt x="192" y="60"/>
                  </a:lnTo>
                  <a:lnTo>
                    <a:pt x="186" y="60"/>
                  </a:lnTo>
                  <a:lnTo>
                    <a:pt x="174" y="54"/>
                  </a:lnTo>
                  <a:lnTo>
                    <a:pt x="162" y="42"/>
                  </a:lnTo>
                  <a:lnTo>
                    <a:pt x="174" y="30"/>
                  </a:lnTo>
                  <a:lnTo>
                    <a:pt x="174" y="24"/>
                  </a:lnTo>
                  <a:lnTo>
                    <a:pt x="180" y="12"/>
                  </a:lnTo>
                  <a:lnTo>
                    <a:pt x="168" y="0"/>
                  </a:lnTo>
                  <a:lnTo>
                    <a:pt x="138" y="0"/>
                  </a:lnTo>
                  <a:lnTo>
                    <a:pt x="126" y="6"/>
                  </a:lnTo>
                  <a:lnTo>
                    <a:pt x="108" y="12"/>
                  </a:lnTo>
                  <a:lnTo>
                    <a:pt x="96" y="18"/>
                  </a:lnTo>
                  <a:lnTo>
                    <a:pt x="84" y="30"/>
                  </a:lnTo>
                  <a:lnTo>
                    <a:pt x="84" y="42"/>
                  </a:lnTo>
                  <a:lnTo>
                    <a:pt x="42" y="6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6" name="Togo" descr="© INSCALE GmbH, 05.05.2010&#10;http://www.presentationload.com/">
              <a:extLst>
                <a:ext uri="{FF2B5EF4-FFF2-40B4-BE49-F238E27FC236}">
                  <a16:creationId xmlns:a16="http://schemas.microsoft.com/office/drawing/2014/main" id="{8C37BA01-B441-486F-9356-3B772E6695DB}"/>
                </a:ext>
              </a:extLst>
            </p:cNvPr>
            <p:cNvSpPr>
              <a:spLocks/>
            </p:cNvSpPr>
            <p:nvPr/>
          </p:nvSpPr>
          <p:spPr bwMode="gray">
            <a:xfrm>
              <a:off x="5544204" y="4120838"/>
              <a:ext cx="62899" cy="180683"/>
            </a:xfrm>
            <a:custGeom>
              <a:avLst/>
              <a:gdLst>
                <a:gd name="T0" fmla="*/ 2147483647 w 138"/>
                <a:gd name="T1" fmla="*/ 2147483647 h 402"/>
                <a:gd name="T2" fmla="*/ 2147483647 w 138"/>
                <a:gd name="T3" fmla="*/ 2147483647 h 402"/>
                <a:gd name="T4" fmla="*/ 2147483647 w 138"/>
                <a:gd name="T5" fmla="*/ 2147483647 h 402"/>
                <a:gd name="T6" fmla="*/ 2147483647 w 138"/>
                <a:gd name="T7" fmla="*/ 2147483647 h 402"/>
                <a:gd name="T8" fmla="*/ 2147483647 w 138"/>
                <a:gd name="T9" fmla="*/ 2147483647 h 402"/>
                <a:gd name="T10" fmla="*/ 2147483647 w 138"/>
                <a:gd name="T11" fmla="*/ 2147483647 h 402"/>
                <a:gd name="T12" fmla="*/ 2147483647 w 138"/>
                <a:gd name="T13" fmla="*/ 2147483647 h 402"/>
                <a:gd name="T14" fmla="*/ 2147483647 w 138"/>
                <a:gd name="T15" fmla="*/ 2147483647 h 402"/>
                <a:gd name="T16" fmla="*/ 2147483647 w 138"/>
                <a:gd name="T17" fmla="*/ 2147483647 h 402"/>
                <a:gd name="T18" fmla="*/ 2147483647 w 138"/>
                <a:gd name="T19" fmla="*/ 2147483647 h 402"/>
                <a:gd name="T20" fmla="*/ 2147483647 w 138"/>
                <a:gd name="T21" fmla="*/ 2147483647 h 402"/>
                <a:gd name="T22" fmla="*/ 2147483647 w 138"/>
                <a:gd name="T23" fmla="*/ 2147483647 h 402"/>
                <a:gd name="T24" fmla="*/ 2147483647 w 138"/>
                <a:gd name="T25" fmla="*/ 2147483647 h 402"/>
                <a:gd name="T26" fmla="*/ 2147483647 w 138"/>
                <a:gd name="T27" fmla="*/ 2147483647 h 402"/>
                <a:gd name="T28" fmla="*/ 2147483647 w 138"/>
                <a:gd name="T29" fmla="*/ 2147483647 h 402"/>
                <a:gd name="T30" fmla="*/ 2147483647 w 138"/>
                <a:gd name="T31" fmla="*/ 2147483647 h 402"/>
                <a:gd name="T32" fmla="*/ 2147483647 w 138"/>
                <a:gd name="T33" fmla="*/ 0 h 402"/>
                <a:gd name="T34" fmla="*/ 2147483647 w 138"/>
                <a:gd name="T35" fmla="*/ 0 h 402"/>
                <a:gd name="T36" fmla="*/ 2147483647 w 138"/>
                <a:gd name="T37" fmla="*/ 2147483647 h 402"/>
                <a:gd name="T38" fmla="*/ 0 w 138"/>
                <a:gd name="T39" fmla="*/ 2147483647 h 402"/>
                <a:gd name="T40" fmla="*/ 2147483647 w 138"/>
                <a:gd name="T41" fmla="*/ 2147483647 h 402"/>
                <a:gd name="T42" fmla="*/ 2147483647 w 138"/>
                <a:gd name="T43" fmla="*/ 2147483647 h 402"/>
                <a:gd name="T44" fmla="*/ 2147483647 w 138"/>
                <a:gd name="T45" fmla="*/ 2147483647 h 402"/>
                <a:gd name="T46" fmla="*/ 2147483647 w 138"/>
                <a:gd name="T47" fmla="*/ 2147483647 h 402"/>
                <a:gd name="T48" fmla="*/ 2147483647 w 138"/>
                <a:gd name="T49" fmla="*/ 2147483647 h 402"/>
                <a:gd name="T50" fmla="*/ 2147483647 w 138"/>
                <a:gd name="T51" fmla="*/ 2147483647 h 402"/>
                <a:gd name="T52" fmla="*/ 2147483647 w 138"/>
                <a:gd name="T53" fmla="*/ 2147483647 h 402"/>
                <a:gd name="T54" fmla="*/ 2147483647 w 138"/>
                <a:gd name="T55" fmla="*/ 2147483647 h 402"/>
                <a:gd name="T56" fmla="*/ 2147483647 w 138"/>
                <a:gd name="T57" fmla="*/ 2147483647 h 402"/>
                <a:gd name="T58" fmla="*/ 2147483647 w 138"/>
                <a:gd name="T59" fmla="*/ 2147483647 h 402"/>
                <a:gd name="T60" fmla="*/ 2147483647 w 138"/>
                <a:gd name="T61" fmla="*/ 2147483647 h 402"/>
                <a:gd name="T62" fmla="*/ 2147483647 w 138"/>
                <a:gd name="T63" fmla="*/ 2147483647 h 402"/>
                <a:gd name="T64" fmla="*/ 2147483647 w 138"/>
                <a:gd name="T65" fmla="*/ 2147483647 h 402"/>
                <a:gd name="T66" fmla="*/ 2147483647 w 138"/>
                <a:gd name="T67" fmla="*/ 2147483647 h 402"/>
                <a:gd name="T68" fmla="*/ 2147483647 w 138"/>
                <a:gd name="T69" fmla="*/ 2147483647 h 402"/>
                <a:gd name="T70" fmla="*/ 2147483647 w 138"/>
                <a:gd name="T71" fmla="*/ 2147483647 h 402"/>
                <a:gd name="T72" fmla="*/ 2147483647 w 138"/>
                <a:gd name="T73" fmla="*/ 2147483647 h 402"/>
                <a:gd name="T74" fmla="*/ 2147483647 w 138"/>
                <a:gd name="T75" fmla="*/ 2147483647 h 402"/>
                <a:gd name="T76" fmla="*/ 2147483647 w 138"/>
                <a:gd name="T77" fmla="*/ 2147483647 h 402"/>
                <a:gd name="T78" fmla="*/ 2147483647 w 138"/>
                <a:gd name="T79" fmla="*/ 2147483647 h 402"/>
                <a:gd name="T80" fmla="*/ 2147483647 w 138"/>
                <a:gd name="T81" fmla="*/ 2147483647 h 402"/>
                <a:gd name="T82" fmla="*/ 2147483647 w 138"/>
                <a:gd name="T83" fmla="*/ 2147483647 h 402"/>
                <a:gd name="T84" fmla="*/ 2147483647 w 138"/>
                <a:gd name="T85" fmla="*/ 2147483647 h 402"/>
                <a:gd name="T86" fmla="*/ 2147483647 w 138"/>
                <a:gd name="T87" fmla="*/ 2147483647 h 402"/>
                <a:gd name="T88" fmla="*/ 2147483647 w 138"/>
                <a:gd name="T89" fmla="*/ 2147483647 h 402"/>
                <a:gd name="T90" fmla="*/ 2147483647 w 138"/>
                <a:gd name="T91" fmla="*/ 2147483647 h 402"/>
                <a:gd name="T92" fmla="*/ 2147483647 w 138"/>
                <a:gd name="T93" fmla="*/ 2147483647 h 402"/>
                <a:gd name="T94" fmla="*/ 2147483647 w 138"/>
                <a:gd name="T95" fmla="*/ 2147483647 h 402"/>
                <a:gd name="T96" fmla="*/ 2147483647 w 138"/>
                <a:gd name="T97" fmla="*/ 2147483647 h 402"/>
                <a:gd name="T98" fmla="*/ 2147483647 w 138"/>
                <a:gd name="T99" fmla="*/ 2147483647 h 402"/>
                <a:gd name="T100" fmla="*/ 2147483647 w 138"/>
                <a:gd name="T101" fmla="*/ 2147483647 h 402"/>
                <a:gd name="T102" fmla="*/ 2147483647 w 138"/>
                <a:gd name="T103" fmla="*/ 2147483647 h 40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38"/>
                <a:gd name="T157" fmla="*/ 0 h 402"/>
                <a:gd name="T158" fmla="*/ 138 w 138"/>
                <a:gd name="T159" fmla="*/ 402 h 40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38" h="402">
                  <a:moveTo>
                    <a:pt x="126" y="354"/>
                  </a:moveTo>
                  <a:lnTo>
                    <a:pt x="120" y="288"/>
                  </a:lnTo>
                  <a:lnTo>
                    <a:pt x="132" y="282"/>
                  </a:lnTo>
                  <a:lnTo>
                    <a:pt x="120" y="270"/>
                  </a:lnTo>
                  <a:lnTo>
                    <a:pt x="120" y="210"/>
                  </a:lnTo>
                  <a:lnTo>
                    <a:pt x="132" y="198"/>
                  </a:lnTo>
                  <a:lnTo>
                    <a:pt x="126" y="186"/>
                  </a:lnTo>
                  <a:lnTo>
                    <a:pt x="126" y="156"/>
                  </a:lnTo>
                  <a:lnTo>
                    <a:pt x="120" y="144"/>
                  </a:lnTo>
                  <a:lnTo>
                    <a:pt x="108" y="132"/>
                  </a:lnTo>
                  <a:lnTo>
                    <a:pt x="108" y="90"/>
                  </a:lnTo>
                  <a:lnTo>
                    <a:pt x="78" y="60"/>
                  </a:lnTo>
                  <a:lnTo>
                    <a:pt x="66" y="54"/>
                  </a:lnTo>
                  <a:lnTo>
                    <a:pt x="66" y="24"/>
                  </a:lnTo>
                  <a:lnTo>
                    <a:pt x="72" y="6"/>
                  </a:lnTo>
                  <a:lnTo>
                    <a:pt x="54" y="6"/>
                  </a:lnTo>
                  <a:lnTo>
                    <a:pt x="30" y="0"/>
                  </a:lnTo>
                  <a:lnTo>
                    <a:pt x="12" y="0"/>
                  </a:lnTo>
                  <a:lnTo>
                    <a:pt x="12" y="18"/>
                  </a:lnTo>
                  <a:lnTo>
                    <a:pt x="0" y="30"/>
                  </a:lnTo>
                  <a:lnTo>
                    <a:pt x="36" y="54"/>
                  </a:lnTo>
                  <a:lnTo>
                    <a:pt x="24" y="132"/>
                  </a:lnTo>
                  <a:lnTo>
                    <a:pt x="36" y="120"/>
                  </a:lnTo>
                  <a:lnTo>
                    <a:pt x="42" y="120"/>
                  </a:lnTo>
                  <a:lnTo>
                    <a:pt x="48" y="126"/>
                  </a:lnTo>
                  <a:lnTo>
                    <a:pt x="48" y="150"/>
                  </a:lnTo>
                  <a:lnTo>
                    <a:pt x="42" y="162"/>
                  </a:lnTo>
                  <a:lnTo>
                    <a:pt x="54" y="174"/>
                  </a:lnTo>
                  <a:lnTo>
                    <a:pt x="54" y="180"/>
                  </a:lnTo>
                  <a:lnTo>
                    <a:pt x="48" y="180"/>
                  </a:lnTo>
                  <a:lnTo>
                    <a:pt x="36" y="192"/>
                  </a:lnTo>
                  <a:lnTo>
                    <a:pt x="42" y="198"/>
                  </a:lnTo>
                  <a:lnTo>
                    <a:pt x="54" y="204"/>
                  </a:lnTo>
                  <a:lnTo>
                    <a:pt x="60" y="210"/>
                  </a:lnTo>
                  <a:lnTo>
                    <a:pt x="60" y="222"/>
                  </a:lnTo>
                  <a:lnTo>
                    <a:pt x="54" y="228"/>
                  </a:lnTo>
                  <a:lnTo>
                    <a:pt x="54" y="270"/>
                  </a:lnTo>
                  <a:lnTo>
                    <a:pt x="48" y="276"/>
                  </a:lnTo>
                  <a:lnTo>
                    <a:pt x="48" y="294"/>
                  </a:lnTo>
                  <a:lnTo>
                    <a:pt x="54" y="294"/>
                  </a:lnTo>
                  <a:lnTo>
                    <a:pt x="60" y="300"/>
                  </a:lnTo>
                  <a:lnTo>
                    <a:pt x="60" y="312"/>
                  </a:lnTo>
                  <a:lnTo>
                    <a:pt x="54" y="324"/>
                  </a:lnTo>
                  <a:lnTo>
                    <a:pt x="54" y="336"/>
                  </a:lnTo>
                  <a:lnTo>
                    <a:pt x="66" y="378"/>
                  </a:lnTo>
                  <a:lnTo>
                    <a:pt x="96" y="402"/>
                  </a:lnTo>
                  <a:lnTo>
                    <a:pt x="108" y="396"/>
                  </a:lnTo>
                  <a:lnTo>
                    <a:pt x="120" y="384"/>
                  </a:lnTo>
                  <a:lnTo>
                    <a:pt x="138" y="384"/>
                  </a:lnTo>
                  <a:lnTo>
                    <a:pt x="138" y="372"/>
                  </a:lnTo>
                  <a:lnTo>
                    <a:pt x="126" y="360"/>
                  </a:lnTo>
                  <a:lnTo>
                    <a:pt x="126" y="354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7" name="Tanzania" descr="© INSCALE GmbH, 05.05.2010&#10;http://www.presentationload.com/">
              <a:extLst>
                <a:ext uri="{FF2B5EF4-FFF2-40B4-BE49-F238E27FC236}">
                  <a16:creationId xmlns:a16="http://schemas.microsoft.com/office/drawing/2014/main" id="{BEB41368-6833-4567-827C-4728DD5BD51C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6480689" y="4558380"/>
              <a:ext cx="340698" cy="389710"/>
            </a:xfrm>
            <a:custGeom>
              <a:avLst/>
              <a:gdLst>
                <a:gd name="T0" fmla="*/ 2147483647 w 768"/>
                <a:gd name="T1" fmla="*/ 2147483647 h 870"/>
                <a:gd name="T2" fmla="*/ 2147483647 w 768"/>
                <a:gd name="T3" fmla="*/ 2147483647 h 870"/>
                <a:gd name="T4" fmla="*/ 2147483647 w 768"/>
                <a:gd name="T5" fmla="*/ 2147483647 h 870"/>
                <a:gd name="T6" fmla="*/ 2147483647 w 768"/>
                <a:gd name="T7" fmla="*/ 2147483647 h 870"/>
                <a:gd name="T8" fmla="*/ 2147483647 w 768"/>
                <a:gd name="T9" fmla="*/ 2147483647 h 870"/>
                <a:gd name="T10" fmla="*/ 2147483647 w 768"/>
                <a:gd name="T11" fmla="*/ 2147483647 h 870"/>
                <a:gd name="T12" fmla="*/ 2147483647 w 768"/>
                <a:gd name="T13" fmla="*/ 2147483647 h 870"/>
                <a:gd name="T14" fmla="*/ 2147483647 w 768"/>
                <a:gd name="T15" fmla="*/ 2147483647 h 870"/>
                <a:gd name="T16" fmla="*/ 2147483647 w 768"/>
                <a:gd name="T17" fmla="*/ 2147483647 h 870"/>
                <a:gd name="T18" fmla="*/ 2147483647 w 768"/>
                <a:gd name="T19" fmla="*/ 2147483647 h 870"/>
                <a:gd name="T20" fmla="*/ 2147483647 w 768"/>
                <a:gd name="T21" fmla="*/ 2147483647 h 870"/>
                <a:gd name="T22" fmla="*/ 2147483647 w 768"/>
                <a:gd name="T23" fmla="*/ 2147483647 h 870"/>
                <a:gd name="T24" fmla="*/ 2147483647 w 768"/>
                <a:gd name="T25" fmla="*/ 2147483647 h 870"/>
                <a:gd name="T26" fmla="*/ 2147483647 w 768"/>
                <a:gd name="T27" fmla="*/ 2147483647 h 870"/>
                <a:gd name="T28" fmla="*/ 2147483647 w 768"/>
                <a:gd name="T29" fmla="*/ 2147483647 h 870"/>
                <a:gd name="T30" fmla="*/ 2147483647 w 768"/>
                <a:gd name="T31" fmla="*/ 2147483647 h 870"/>
                <a:gd name="T32" fmla="*/ 2147483647 w 768"/>
                <a:gd name="T33" fmla="*/ 2147483647 h 870"/>
                <a:gd name="T34" fmla="*/ 2147483647 w 768"/>
                <a:gd name="T35" fmla="*/ 2147483647 h 870"/>
                <a:gd name="T36" fmla="*/ 2147483647 w 768"/>
                <a:gd name="T37" fmla="*/ 2147483647 h 870"/>
                <a:gd name="T38" fmla="*/ 2147483647 w 768"/>
                <a:gd name="T39" fmla="*/ 2147483647 h 870"/>
                <a:gd name="T40" fmla="*/ 2147483647 w 768"/>
                <a:gd name="T41" fmla="*/ 2147483647 h 870"/>
                <a:gd name="T42" fmla="*/ 2147483647 w 768"/>
                <a:gd name="T43" fmla="*/ 2147483647 h 870"/>
                <a:gd name="T44" fmla="*/ 2147483647 w 768"/>
                <a:gd name="T45" fmla="*/ 2147483647 h 870"/>
                <a:gd name="T46" fmla="*/ 2147483647 w 768"/>
                <a:gd name="T47" fmla="*/ 2147483647 h 870"/>
                <a:gd name="T48" fmla="*/ 2147483647 w 768"/>
                <a:gd name="T49" fmla="*/ 2147483647 h 870"/>
                <a:gd name="T50" fmla="*/ 2147483647 w 768"/>
                <a:gd name="T51" fmla="*/ 2147483647 h 870"/>
                <a:gd name="T52" fmla="*/ 2147483647 w 768"/>
                <a:gd name="T53" fmla="*/ 2147483647 h 870"/>
                <a:gd name="T54" fmla="*/ 2147483647 w 768"/>
                <a:gd name="T55" fmla="*/ 2147483647 h 870"/>
                <a:gd name="T56" fmla="*/ 2147483647 w 768"/>
                <a:gd name="T57" fmla="*/ 2147483647 h 870"/>
                <a:gd name="T58" fmla="*/ 2147483647 w 768"/>
                <a:gd name="T59" fmla="*/ 2147483647 h 870"/>
                <a:gd name="T60" fmla="*/ 2147483647 w 768"/>
                <a:gd name="T61" fmla="*/ 2147483647 h 870"/>
                <a:gd name="T62" fmla="*/ 2147483647 w 768"/>
                <a:gd name="T63" fmla="*/ 2147483647 h 870"/>
                <a:gd name="T64" fmla="*/ 2147483647 w 768"/>
                <a:gd name="T65" fmla="*/ 2147483647 h 870"/>
                <a:gd name="T66" fmla="*/ 2147483647 w 768"/>
                <a:gd name="T67" fmla="*/ 2147483647 h 870"/>
                <a:gd name="T68" fmla="*/ 2147483647 w 768"/>
                <a:gd name="T69" fmla="*/ 2147483647 h 870"/>
                <a:gd name="T70" fmla="*/ 2147483647 w 768"/>
                <a:gd name="T71" fmla="*/ 2147483647 h 870"/>
                <a:gd name="T72" fmla="*/ 2147483647 w 768"/>
                <a:gd name="T73" fmla="*/ 2147483647 h 870"/>
                <a:gd name="T74" fmla="*/ 2147483647 w 768"/>
                <a:gd name="T75" fmla="*/ 2147483647 h 870"/>
                <a:gd name="T76" fmla="*/ 2147483647 w 768"/>
                <a:gd name="T77" fmla="*/ 2147483647 h 870"/>
                <a:gd name="T78" fmla="*/ 2147483647 w 768"/>
                <a:gd name="T79" fmla="*/ 2147483647 h 870"/>
                <a:gd name="T80" fmla="*/ 2147483647 w 768"/>
                <a:gd name="T81" fmla="*/ 2147483647 h 870"/>
                <a:gd name="T82" fmla="*/ 2147483647 w 768"/>
                <a:gd name="T83" fmla="*/ 2147483647 h 870"/>
                <a:gd name="T84" fmla="*/ 2147483647 w 768"/>
                <a:gd name="T85" fmla="*/ 2147483647 h 870"/>
                <a:gd name="T86" fmla="*/ 2147483647 w 768"/>
                <a:gd name="T87" fmla="*/ 2147483647 h 870"/>
                <a:gd name="T88" fmla="*/ 2147483647 w 768"/>
                <a:gd name="T89" fmla="*/ 2147483647 h 870"/>
                <a:gd name="T90" fmla="*/ 2147483647 w 768"/>
                <a:gd name="T91" fmla="*/ 2147483647 h 870"/>
                <a:gd name="T92" fmla="*/ 2147483647 w 768"/>
                <a:gd name="T93" fmla="*/ 2147483647 h 870"/>
                <a:gd name="T94" fmla="*/ 2147483647 w 768"/>
                <a:gd name="T95" fmla="*/ 2147483647 h 870"/>
                <a:gd name="T96" fmla="*/ 2147483647 w 768"/>
                <a:gd name="T97" fmla="*/ 2147483647 h 870"/>
                <a:gd name="T98" fmla="*/ 2147483647 w 768"/>
                <a:gd name="T99" fmla="*/ 2147483647 h 870"/>
                <a:gd name="T100" fmla="*/ 2147483647 w 768"/>
                <a:gd name="T101" fmla="*/ 2147483647 h 870"/>
                <a:gd name="T102" fmla="*/ 2147483647 w 768"/>
                <a:gd name="T103" fmla="*/ 2147483647 h 87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768"/>
                <a:gd name="T157" fmla="*/ 0 h 870"/>
                <a:gd name="T158" fmla="*/ 768 w 768"/>
                <a:gd name="T159" fmla="*/ 870 h 87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768" h="870">
                  <a:moveTo>
                    <a:pt x="762" y="744"/>
                  </a:moveTo>
                  <a:lnTo>
                    <a:pt x="750" y="744"/>
                  </a:lnTo>
                  <a:lnTo>
                    <a:pt x="744" y="738"/>
                  </a:lnTo>
                  <a:lnTo>
                    <a:pt x="732" y="732"/>
                  </a:lnTo>
                  <a:lnTo>
                    <a:pt x="720" y="720"/>
                  </a:lnTo>
                  <a:lnTo>
                    <a:pt x="720" y="708"/>
                  </a:lnTo>
                  <a:lnTo>
                    <a:pt x="714" y="690"/>
                  </a:lnTo>
                  <a:lnTo>
                    <a:pt x="714" y="654"/>
                  </a:lnTo>
                  <a:lnTo>
                    <a:pt x="690" y="612"/>
                  </a:lnTo>
                  <a:lnTo>
                    <a:pt x="702" y="564"/>
                  </a:lnTo>
                  <a:lnTo>
                    <a:pt x="684" y="540"/>
                  </a:lnTo>
                  <a:lnTo>
                    <a:pt x="690" y="528"/>
                  </a:lnTo>
                  <a:lnTo>
                    <a:pt x="696" y="522"/>
                  </a:lnTo>
                  <a:lnTo>
                    <a:pt x="708" y="498"/>
                  </a:lnTo>
                  <a:lnTo>
                    <a:pt x="708" y="480"/>
                  </a:lnTo>
                  <a:lnTo>
                    <a:pt x="702" y="474"/>
                  </a:lnTo>
                  <a:lnTo>
                    <a:pt x="690" y="468"/>
                  </a:lnTo>
                  <a:lnTo>
                    <a:pt x="672" y="456"/>
                  </a:lnTo>
                  <a:lnTo>
                    <a:pt x="660" y="450"/>
                  </a:lnTo>
                  <a:lnTo>
                    <a:pt x="654" y="438"/>
                  </a:lnTo>
                  <a:lnTo>
                    <a:pt x="654" y="426"/>
                  </a:lnTo>
                  <a:lnTo>
                    <a:pt x="660" y="414"/>
                  </a:lnTo>
                  <a:lnTo>
                    <a:pt x="666" y="396"/>
                  </a:lnTo>
                  <a:lnTo>
                    <a:pt x="666" y="384"/>
                  </a:lnTo>
                  <a:lnTo>
                    <a:pt x="672" y="366"/>
                  </a:lnTo>
                  <a:lnTo>
                    <a:pt x="678" y="354"/>
                  </a:lnTo>
                  <a:lnTo>
                    <a:pt x="678" y="330"/>
                  </a:lnTo>
                  <a:lnTo>
                    <a:pt x="684" y="318"/>
                  </a:lnTo>
                  <a:lnTo>
                    <a:pt x="684" y="300"/>
                  </a:lnTo>
                  <a:lnTo>
                    <a:pt x="570" y="192"/>
                  </a:lnTo>
                  <a:lnTo>
                    <a:pt x="576" y="186"/>
                  </a:lnTo>
                  <a:lnTo>
                    <a:pt x="582" y="186"/>
                  </a:lnTo>
                  <a:lnTo>
                    <a:pt x="588" y="180"/>
                  </a:lnTo>
                  <a:lnTo>
                    <a:pt x="588" y="174"/>
                  </a:lnTo>
                  <a:lnTo>
                    <a:pt x="576" y="162"/>
                  </a:lnTo>
                  <a:lnTo>
                    <a:pt x="324" y="6"/>
                  </a:lnTo>
                  <a:lnTo>
                    <a:pt x="312" y="6"/>
                  </a:lnTo>
                  <a:lnTo>
                    <a:pt x="312" y="18"/>
                  </a:lnTo>
                  <a:lnTo>
                    <a:pt x="318" y="24"/>
                  </a:lnTo>
                  <a:lnTo>
                    <a:pt x="318" y="36"/>
                  </a:lnTo>
                  <a:lnTo>
                    <a:pt x="294" y="48"/>
                  </a:lnTo>
                  <a:lnTo>
                    <a:pt x="276" y="66"/>
                  </a:lnTo>
                  <a:lnTo>
                    <a:pt x="264" y="84"/>
                  </a:lnTo>
                  <a:lnTo>
                    <a:pt x="264" y="90"/>
                  </a:lnTo>
                  <a:lnTo>
                    <a:pt x="270" y="96"/>
                  </a:lnTo>
                  <a:lnTo>
                    <a:pt x="294" y="96"/>
                  </a:lnTo>
                  <a:lnTo>
                    <a:pt x="306" y="90"/>
                  </a:lnTo>
                  <a:lnTo>
                    <a:pt x="312" y="90"/>
                  </a:lnTo>
                  <a:lnTo>
                    <a:pt x="306" y="96"/>
                  </a:lnTo>
                  <a:lnTo>
                    <a:pt x="294" y="102"/>
                  </a:lnTo>
                  <a:lnTo>
                    <a:pt x="276" y="120"/>
                  </a:lnTo>
                  <a:lnTo>
                    <a:pt x="270" y="120"/>
                  </a:lnTo>
                  <a:lnTo>
                    <a:pt x="264" y="114"/>
                  </a:lnTo>
                  <a:lnTo>
                    <a:pt x="252" y="108"/>
                  </a:lnTo>
                  <a:lnTo>
                    <a:pt x="246" y="108"/>
                  </a:lnTo>
                  <a:lnTo>
                    <a:pt x="234" y="120"/>
                  </a:lnTo>
                  <a:lnTo>
                    <a:pt x="234" y="138"/>
                  </a:lnTo>
                  <a:lnTo>
                    <a:pt x="246" y="150"/>
                  </a:lnTo>
                  <a:lnTo>
                    <a:pt x="216" y="150"/>
                  </a:lnTo>
                  <a:lnTo>
                    <a:pt x="216" y="138"/>
                  </a:lnTo>
                  <a:lnTo>
                    <a:pt x="222" y="132"/>
                  </a:lnTo>
                  <a:lnTo>
                    <a:pt x="222" y="126"/>
                  </a:lnTo>
                  <a:lnTo>
                    <a:pt x="228" y="114"/>
                  </a:lnTo>
                  <a:lnTo>
                    <a:pt x="210" y="120"/>
                  </a:lnTo>
                  <a:lnTo>
                    <a:pt x="192" y="102"/>
                  </a:lnTo>
                  <a:lnTo>
                    <a:pt x="186" y="102"/>
                  </a:lnTo>
                  <a:lnTo>
                    <a:pt x="174" y="114"/>
                  </a:lnTo>
                  <a:lnTo>
                    <a:pt x="174" y="132"/>
                  </a:lnTo>
                  <a:lnTo>
                    <a:pt x="168" y="138"/>
                  </a:lnTo>
                  <a:lnTo>
                    <a:pt x="162" y="138"/>
                  </a:lnTo>
                  <a:lnTo>
                    <a:pt x="156" y="132"/>
                  </a:lnTo>
                  <a:lnTo>
                    <a:pt x="156" y="48"/>
                  </a:lnTo>
                  <a:lnTo>
                    <a:pt x="162" y="36"/>
                  </a:lnTo>
                  <a:lnTo>
                    <a:pt x="162" y="24"/>
                  </a:lnTo>
                  <a:lnTo>
                    <a:pt x="168" y="12"/>
                  </a:lnTo>
                  <a:lnTo>
                    <a:pt x="168" y="6"/>
                  </a:lnTo>
                  <a:lnTo>
                    <a:pt x="78" y="0"/>
                  </a:lnTo>
                  <a:lnTo>
                    <a:pt x="72" y="24"/>
                  </a:lnTo>
                  <a:lnTo>
                    <a:pt x="78" y="30"/>
                  </a:lnTo>
                  <a:lnTo>
                    <a:pt x="84" y="42"/>
                  </a:lnTo>
                  <a:lnTo>
                    <a:pt x="90" y="48"/>
                  </a:lnTo>
                  <a:lnTo>
                    <a:pt x="90" y="66"/>
                  </a:lnTo>
                  <a:lnTo>
                    <a:pt x="96" y="72"/>
                  </a:lnTo>
                  <a:lnTo>
                    <a:pt x="96" y="96"/>
                  </a:lnTo>
                  <a:lnTo>
                    <a:pt x="78" y="114"/>
                  </a:lnTo>
                  <a:lnTo>
                    <a:pt x="66" y="114"/>
                  </a:lnTo>
                  <a:lnTo>
                    <a:pt x="66" y="126"/>
                  </a:lnTo>
                  <a:lnTo>
                    <a:pt x="60" y="138"/>
                  </a:lnTo>
                  <a:lnTo>
                    <a:pt x="60" y="156"/>
                  </a:lnTo>
                  <a:lnTo>
                    <a:pt x="66" y="156"/>
                  </a:lnTo>
                  <a:lnTo>
                    <a:pt x="72" y="162"/>
                  </a:lnTo>
                  <a:lnTo>
                    <a:pt x="90" y="162"/>
                  </a:lnTo>
                  <a:lnTo>
                    <a:pt x="90" y="180"/>
                  </a:lnTo>
                  <a:lnTo>
                    <a:pt x="78" y="186"/>
                  </a:lnTo>
                  <a:lnTo>
                    <a:pt x="84" y="198"/>
                  </a:lnTo>
                  <a:lnTo>
                    <a:pt x="72" y="198"/>
                  </a:lnTo>
                  <a:lnTo>
                    <a:pt x="54" y="216"/>
                  </a:lnTo>
                  <a:lnTo>
                    <a:pt x="48" y="228"/>
                  </a:lnTo>
                  <a:lnTo>
                    <a:pt x="48" y="246"/>
                  </a:lnTo>
                  <a:lnTo>
                    <a:pt x="42" y="258"/>
                  </a:lnTo>
                  <a:lnTo>
                    <a:pt x="30" y="270"/>
                  </a:lnTo>
                  <a:lnTo>
                    <a:pt x="6" y="282"/>
                  </a:lnTo>
                  <a:lnTo>
                    <a:pt x="0" y="294"/>
                  </a:lnTo>
                  <a:lnTo>
                    <a:pt x="6" y="306"/>
                  </a:lnTo>
                  <a:lnTo>
                    <a:pt x="18" y="318"/>
                  </a:lnTo>
                  <a:lnTo>
                    <a:pt x="18" y="330"/>
                  </a:lnTo>
                  <a:lnTo>
                    <a:pt x="12" y="342"/>
                  </a:lnTo>
                  <a:lnTo>
                    <a:pt x="12" y="348"/>
                  </a:lnTo>
                  <a:lnTo>
                    <a:pt x="18" y="354"/>
                  </a:lnTo>
                  <a:lnTo>
                    <a:pt x="18" y="366"/>
                  </a:lnTo>
                  <a:lnTo>
                    <a:pt x="24" y="378"/>
                  </a:lnTo>
                  <a:lnTo>
                    <a:pt x="24" y="396"/>
                  </a:lnTo>
                  <a:lnTo>
                    <a:pt x="18" y="402"/>
                  </a:lnTo>
                  <a:lnTo>
                    <a:pt x="18" y="432"/>
                  </a:lnTo>
                  <a:lnTo>
                    <a:pt x="30" y="444"/>
                  </a:lnTo>
                  <a:lnTo>
                    <a:pt x="36" y="444"/>
                  </a:lnTo>
                  <a:lnTo>
                    <a:pt x="48" y="450"/>
                  </a:lnTo>
                  <a:lnTo>
                    <a:pt x="72" y="474"/>
                  </a:lnTo>
                  <a:lnTo>
                    <a:pt x="78" y="486"/>
                  </a:lnTo>
                  <a:lnTo>
                    <a:pt x="78" y="546"/>
                  </a:lnTo>
                  <a:lnTo>
                    <a:pt x="84" y="558"/>
                  </a:lnTo>
                  <a:lnTo>
                    <a:pt x="114" y="594"/>
                  </a:lnTo>
                  <a:lnTo>
                    <a:pt x="114" y="600"/>
                  </a:lnTo>
                  <a:lnTo>
                    <a:pt x="108" y="612"/>
                  </a:lnTo>
                  <a:lnTo>
                    <a:pt x="108" y="618"/>
                  </a:lnTo>
                  <a:lnTo>
                    <a:pt x="126" y="618"/>
                  </a:lnTo>
                  <a:lnTo>
                    <a:pt x="138" y="612"/>
                  </a:lnTo>
                  <a:lnTo>
                    <a:pt x="138" y="630"/>
                  </a:lnTo>
                  <a:lnTo>
                    <a:pt x="144" y="636"/>
                  </a:lnTo>
                  <a:lnTo>
                    <a:pt x="162" y="636"/>
                  </a:lnTo>
                  <a:lnTo>
                    <a:pt x="180" y="654"/>
                  </a:lnTo>
                  <a:lnTo>
                    <a:pt x="192" y="654"/>
                  </a:lnTo>
                  <a:lnTo>
                    <a:pt x="204" y="648"/>
                  </a:lnTo>
                  <a:lnTo>
                    <a:pt x="204" y="666"/>
                  </a:lnTo>
                  <a:lnTo>
                    <a:pt x="222" y="666"/>
                  </a:lnTo>
                  <a:lnTo>
                    <a:pt x="240" y="678"/>
                  </a:lnTo>
                  <a:lnTo>
                    <a:pt x="264" y="678"/>
                  </a:lnTo>
                  <a:lnTo>
                    <a:pt x="270" y="696"/>
                  </a:lnTo>
                  <a:lnTo>
                    <a:pt x="300" y="696"/>
                  </a:lnTo>
                  <a:lnTo>
                    <a:pt x="300" y="690"/>
                  </a:lnTo>
                  <a:lnTo>
                    <a:pt x="312" y="678"/>
                  </a:lnTo>
                  <a:lnTo>
                    <a:pt x="318" y="684"/>
                  </a:lnTo>
                  <a:lnTo>
                    <a:pt x="330" y="690"/>
                  </a:lnTo>
                  <a:lnTo>
                    <a:pt x="336" y="702"/>
                  </a:lnTo>
                  <a:lnTo>
                    <a:pt x="348" y="714"/>
                  </a:lnTo>
                  <a:lnTo>
                    <a:pt x="348" y="774"/>
                  </a:lnTo>
                  <a:lnTo>
                    <a:pt x="354" y="774"/>
                  </a:lnTo>
                  <a:lnTo>
                    <a:pt x="360" y="780"/>
                  </a:lnTo>
                  <a:lnTo>
                    <a:pt x="360" y="792"/>
                  </a:lnTo>
                  <a:lnTo>
                    <a:pt x="354" y="798"/>
                  </a:lnTo>
                  <a:lnTo>
                    <a:pt x="354" y="804"/>
                  </a:lnTo>
                  <a:lnTo>
                    <a:pt x="348" y="810"/>
                  </a:lnTo>
                  <a:lnTo>
                    <a:pt x="348" y="816"/>
                  </a:lnTo>
                  <a:lnTo>
                    <a:pt x="366" y="834"/>
                  </a:lnTo>
                  <a:lnTo>
                    <a:pt x="378" y="840"/>
                  </a:lnTo>
                  <a:lnTo>
                    <a:pt x="372" y="858"/>
                  </a:lnTo>
                  <a:lnTo>
                    <a:pt x="408" y="858"/>
                  </a:lnTo>
                  <a:lnTo>
                    <a:pt x="414" y="852"/>
                  </a:lnTo>
                  <a:lnTo>
                    <a:pt x="420" y="852"/>
                  </a:lnTo>
                  <a:lnTo>
                    <a:pt x="432" y="840"/>
                  </a:lnTo>
                  <a:lnTo>
                    <a:pt x="444" y="840"/>
                  </a:lnTo>
                  <a:lnTo>
                    <a:pt x="456" y="846"/>
                  </a:lnTo>
                  <a:lnTo>
                    <a:pt x="462" y="858"/>
                  </a:lnTo>
                  <a:lnTo>
                    <a:pt x="474" y="864"/>
                  </a:lnTo>
                  <a:lnTo>
                    <a:pt x="480" y="870"/>
                  </a:lnTo>
                  <a:lnTo>
                    <a:pt x="492" y="870"/>
                  </a:lnTo>
                  <a:lnTo>
                    <a:pt x="510" y="852"/>
                  </a:lnTo>
                  <a:lnTo>
                    <a:pt x="516" y="852"/>
                  </a:lnTo>
                  <a:lnTo>
                    <a:pt x="522" y="858"/>
                  </a:lnTo>
                  <a:lnTo>
                    <a:pt x="534" y="864"/>
                  </a:lnTo>
                  <a:lnTo>
                    <a:pt x="552" y="864"/>
                  </a:lnTo>
                  <a:lnTo>
                    <a:pt x="564" y="852"/>
                  </a:lnTo>
                  <a:lnTo>
                    <a:pt x="576" y="846"/>
                  </a:lnTo>
                  <a:lnTo>
                    <a:pt x="582" y="834"/>
                  </a:lnTo>
                  <a:lnTo>
                    <a:pt x="588" y="828"/>
                  </a:lnTo>
                  <a:lnTo>
                    <a:pt x="612" y="828"/>
                  </a:lnTo>
                  <a:lnTo>
                    <a:pt x="618" y="834"/>
                  </a:lnTo>
                  <a:lnTo>
                    <a:pt x="618" y="840"/>
                  </a:lnTo>
                  <a:lnTo>
                    <a:pt x="630" y="840"/>
                  </a:lnTo>
                  <a:lnTo>
                    <a:pt x="642" y="834"/>
                  </a:lnTo>
                  <a:lnTo>
                    <a:pt x="654" y="822"/>
                  </a:lnTo>
                  <a:lnTo>
                    <a:pt x="660" y="822"/>
                  </a:lnTo>
                  <a:lnTo>
                    <a:pt x="690" y="816"/>
                  </a:lnTo>
                  <a:lnTo>
                    <a:pt x="768" y="762"/>
                  </a:lnTo>
                  <a:lnTo>
                    <a:pt x="762" y="744"/>
                  </a:lnTo>
                  <a:close/>
                  <a:moveTo>
                    <a:pt x="726" y="360"/>
                  </a:moveTo>
                  <a:lnTo>
                    <a:pt x="732" y="354"/>
                  </a:lnTo>
                  <a:lnTo>
                    <a:pt x="732" y="324"/>
                  </a:lnTo>
                  <a:lnTo>
                    <a:pt x="720" y="312"/>
                  </a:lnTo>
                  <a:lnTo>
                    <a:pt x="714" y="312"/>
                  </a:lnTo>
                  <a:lnTo>
                    <a:pt x="708" y="318"/>
                  </a:lnTo>
                  <a:lnTo>
                    <a:pt x="708" y="348"/>
                  </a:lnTo>
                  <a:lnTo>
                    <a:pt x="714" y="354"/>
                  </a:lnTo>
                  <a:lnTo>
                    <a:pt x="726" y="360"/>
                  </a:lnTo>
                  <a:close/>
                  <a:moveTo>
                    <a:pt x="678" y="420"/>
                  </a:moveTo>
                  <a:lnTo>
                    <a:pt x="690" y="426"/>
                  </a:lnTo>
                  <a:lnTo>
                    <a:pt x="696" y="438"/>
                  </a:lnTo>
                  <a:lnTo>
                    <a:pt x="708" y="444"/>
                  </a:lnTo>
                  <a:lnTo>
                    <a:pt x="720" y="444"/>
                  </a:lnTo>
                  <a:lnTo>
                    <a:pt x="726" y="438"/>
                  </a:lnTo>
                  <a:lnTo>
                    <a:pt x="720" y="432"/>
                  </a:lnTo>
                  <a:lnTo>
                    <a:pt x="720" y="426"/>
                  </a:lnTo>
                  <a:lnTo>
                    <a:pt x="708" y="414"/>
                  </a:lnTo>
                  <a:lnTo>
                    <a:pt x="708" y="390"/>
                  </a:lnTo>
                  <a:lnTo>
                    <a:pt x="702" y="378"/>
                  </a:lnTo>
                  <a:lnTo>
                    <a:pt x="684" y="378"/>
                  </a:lnTo>
                  <a:lnTo>
                    <a:pt x="678" y="384"/>
                  </a:lnTo>
                  <a:lnTo>
                    <a:pt x="678" y="42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8" name="Tajikistan" descr="© INSCALE GmbH, 05.05.2010&#10;http://www.presentationload.com/">
              <a:extLst>
                <a:ext uri="{FF2B5EF4-FFF2-40B4-BE49-F238E27FC236}">
                  <a16:creationId xmlns:a16="http://schemas.microsoft.com/office/drawing/2014/main" id="{CA622AA4-0147-4E7E-A2B9-BA2B3F6015C7}"/>
                </a:ext>
              </a:extLst>
            </p:cNvPr>
            <p:cNvSpPr>
              <a:spLocks/>
            </p:cNvSpPr>
            <p:nvPr/>
          </p:nvSpPr>
          <p:spPr bwMode="gray">
            <a:xfrm>
              <a:off x="7537730" y="3038507"/>
              <a:ext cx="244605" cy="157655"/>
            </a:xfrm>
            <a:custGeom>
              <a:avLst/>
              <a:gdLst>
                <a:gd name="T0" fmla="*/ 2147483647 w 552"/>
                <a:gd name="T1" fmla="*/ 2147483647 h 348"/>
                <a:gd name="T2" fmla="*/ 2147483647 w 552"/>
                <a:gd name="T3" fmla="*/ 2147483647 h 348"/>
                <a:gd name="T4" fmla="*/ 2147483647 w 552"/>
                <a:gd name="T5" fmla="*/ 2147483647 h 348"/>
                <a:gd name="T6" fmla="*/ 2147483647 w 552"/>
                <a:gd name="T7" fmla="*/ 2147483647 h 348"/>
                <a:gd name="T8" fmla="*/ 2147483647 w 552"/>
                <a:gd name="T9" fmla="*/ 2147483647 h 348"/>
                <a:gd name="T10" fmla="*/ 2147483647 w 552"/>
                <a:gd name="T11" fmla="*/ 2147483647 h 348"/>
                <a:gd name="T12" fmla="*/ 2147483647 w 552"/>
                <a:gd name="T13" fmla="*/ 2147483647 h 348"/>
                <a:gd name="T14" fmla="*/ 2147483647 w 552"/>
                <a:gd name="T15" fmla="*/ 2147483647 h 348"/>
                <a:gd name="T16" fmla="*/ 2147483647 w 552"/>
                <a:gd name="T17" fmla="*/ 2147483647 h 348"/>
                <a:gd name="T18" fmla="*/ 2147483647 w 552"/>
                <a:gd name="T19" fmla="*/ 2147483647 h 348"/>
                <a:gd name="T20" fmla="*/ 2147483647 w 552"/>
                <a:gd name="T21" fmla="*/ 2147483647 h 348"/>
                <a:gd name="T22" fmla="*/ 2147483647 w 552"/>
                <a:gd name="T23" fmla="*/ 2147483647 h 348"/>
                <a:gd name="T24" fmla="*/ 2147483647 w 552"/>
                <a:gd name="T25" fmla="*/ 2147483647 h 348"/>
                <a:gd name="T26" fmla="*/ 2147483647 w 552"/>
                <a:gd name="T27" fmla="*/ 2147483647 h 348"/>
                <a:gd name="T28" fmla="*/ 2147483647 w 552"/>
                <a:gd name="T29" fmla="*/ 2147483647 h 348"/>
                <a:gd name="T30" fmla="*/ 2147483647 w 552"/>
                <a:gd name="T31" fmla="*/ 2147483647 h 348"/>
                <a:gd name="T32" fmla="*/ 2147483647 w 552"/>
                <a:gd name="T33" fmla="*/ 2147483647 h 348"/>
                <a:gd name="T34" fmla="*/ 2147483647 w 552"/>
                <a:gd name="T35" fmla="*/ 2147483647 h 348"/>
                <a:gd name="T36" fmla="*/ 2147483647 w 552"/>
                <a:gd name="T37" fmla="*/ 2147483647 h 348"/>
                <a:gd name="T38" fmla="*/ 2147483647 w 552"/>
                <a:gd name="T39" fmla="*/ 0 h 348"/>
                <a:gd name="T40" fmla="*/ 2147483647 w 552"/>
                <a:gd name="T41" fmla="*/ 2147483647 h 348"/>
                <a:gd name="T42" fmla="*/ 2147483647 w 552"/>
                <a:gd name="T43" fmla="*/ 2147483647 h 348"/>
                <a:gd name="T44" fmla="*/ 2147483647 w 552"/>
                <a:gd name="T45" fmla="*/ 2147483647 h 348"/>
                <a:gd name="T46" fmla="*/ 2147483647 w 552"/>
                <a:gd name="T47" fmla="*/ 2147483647 h 348"/>
                <a:gd name="T48" fmla="*/ 2147483647 w 552"/>
                <a:gd name="T49" fmla="*/ 2147483647 h 348"/>
                <a:gd name="T50" fmla="*/ 2147483647 w 552"/>
                <a:gd name="T51" fmla="*/ 2147483647 h 348"/>
                <a:gd name="T52" fmla="*/ 2147483647 w 552"/>
                <a:gd name="T53" fmla="*/ 2147483647 h 348"/>
                <a:gd name="T54" fmla="*/ 2147483647 w 552"/>
                <a:gd name="T55" fmla="*/ 2147483647 h 348"/>
                <a:gd name="T56" fmla="*/ 2147483647 w 552"/>
                <a:gd name="T57" fmla="*/ 2147483647 h 348"/>
                <a:gd name="T58" fmla="*/ 2147483647 w 552"/>
                <a:gd name="T59" fmla="*/ 2147483647 h 348"/>
                <a:gd name="T60" fmla="*/ 2147483647 w 552"/>
                <a:gd name="T61" fmla="*/ 2147483647 h 348"/>
                <a:gd name="T62" fmla="*/ 2147483647 w 552"/>
                <a:gd name="T63" fmla="*/ 2147483647 h 348"/>
                <a:gd name="T64" fmla="*/ 2147483647 w 552"/>
                <a:gd name="T65" fmla="*/ 2147483647 h 348"/>
                <a:gd name="T66" fmla="*/ 2147483647 w 552"/>
                <a:gd name="T67" fmla="*/ 2147483647 h 348"/>
                <a:gd name="T68" fmla="*/ 2147483647 w 552"/>
                <a:gd name="T69" fmla="*/ 2147483647 h 348"/>
                <a:gd name="T70" fmla="*/ 2147483647 w 552"/>
                <a:gd name="T71" fmla="*/ 2147483647 h 348"/>
                <a:gd name="T72" fmla="*/ 2147483647 w 552"/>
                <a:gd name="T73" fmla="*/ 2147483647 h 348"/>
                <a:gd name="T74" fmla="*/ 2147483647 w 552"/>
                <a:gd name="T75" fmla="*/ 2147483647 h 348"/>
                <a:gd name="T76" fmla="*/ 2147483647 w 552"/>
                <a:gd name="T77" fmla="*/ 2147483647 h 348"/>
                <a:gd name="T78" fmla="*/ 2147483647 w 552"/>
                <a:gd name="T79" fmla="*/ 2147483647 h 348"/>
                <a:gd name="T80" fmla="*/ 2147483647 w 552"/>
                <a:gd name="T81" fmla="*/ 2147483647 h 348"/>
                <a:gd name="T82" fmla="*/ 2147483647 w 552"/>
                <a:gd name="T83" fmla="*/ 2147483647 h 348"/>
                <a:gd name="T84" fmla="*/ 2147483647 w 552"/>
                <a:gd name="T85" fmla="*/ 2147483647 h 348"/>
                <a:gd name="T86" fmla="*/ 2147483647 w 552"/>
                <a:gd name="T87" fmla="*/ 2147483647 h 348"/>
                <a:gd name="T88" fmla="*/ 2147483647 w 552"/>
                <a:gd name="T89" fmla="*/ 2147483647 h 348"/>
                <a:gd name="T90" fmla="*/ 2147483647 w 552"/>
                <a:gd name="T91" fmla="*/ 2147483647 h 348"/>
                <a:gd name="T92" fmla="*/ 2147483647 w 552"/>
                <a:gd name="T93" fmla="*/ 2147483647 h 348"/>
                <a:gd name="T94" fmla="*/ 2147483647 w 552"/>
                <a:gd name="T95" fmla="*/ 2147483647 h 348"/>
                <a:gd name="T96" fmla="*/ 2147483647 w 552"/>
                <a:gd name="T97" fmla="*/ 2147483647 h 348"/>
                <a:gd name="T98" fmla="*/ 2147483647 w 552"/>
                <a:gd name="T99" fmla="*/ 2147483647 h 34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552"/>
                <a:gd name="T151" fmla="*/ 0 h 348"/>
                <a:gd name="T152" fmla="*/ 552 w 552"/>
                <a:gd name="T153" fmla="*/ 348 h 34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552" h="348">
                  <a:moveTo>
                    <a:pt x="528" y="270"/>
                  </a:moveTo>
                  <a:lnTo>
                    <a:pt x="516" y="246"/>
                  </a:lnTo>
                  <a:lnTo>
                    <a:pt x="516" y="204"/>
                  </a:lnTo>
                  <a:lnTo>
                    <a:pt x="510" y="198"/>
                  </a:lnTo>
                  <a:lnTo>
                    <a:pt x="498" y="192"/>
                  </a:lnTo>
                  <a:lnTo>
                    <a:pt x="492" y="192"/>
                  </a:lnTo>
                  <a:lnTo>
                    <a:pt x="480" y="186"/>
                  </a:lnTo>
                  <a:lnTo>
                    <a:pt x="456" y="186"/>
                  </a:lnTo>
                  <a:lnTo>
                    <a:pt x="450" y="192"/>
                  </a:lnTo>
                  <a:lnTo>
                    <a:pt x="438" y="192"/>
                  </a:lnTo>
                  <a:lnTo>
                    <a:pt x="426" y="180"/>
                  </a:lnTo>
                  <a:lnTo>
                    <a:pt x="426" y="168"/>
                  </a:lnTo>
                  <a:lnTo>
                    <a:pt x="432" y="156"/>
                  </a:lnTo>
                  <a:lnTo>
                    <a:pt x="432" y="144"/>
                  </a:lnTo>
                  <a:lnTo>
                    <a:pt x="414" y="144"/>
                  </a:lnTo>
                  <a:lnTo>
                    <a:pt x="414" y="120"/>
                  </a:lnTo>
                  <a:lnTo>
                    <a:pt x="396" y="114"/>
                  </a:lnTo>
                  <a:lnTo>
                    <a:pt x="384" y="126"/>
                  </a:lnTo>
                  <a:lnTo>
                    <a:pt x="342" y="126"/>
                  </a:lnTo>
                  <a:lnTo>
                    <a:pt x="336" y="132"/>
                  </a:lnTo>
                  <a:lnTo>
                    <a:pt x="324" y="138"/>
                  </a:lnTo>
                  <a:lnTo>
                    <a:pt x="312" y="138"/>
                  </a:lnTo>
                  <a:lnTo>
                    <a:pt x="312" y="132"/>
                  </a:lnTo>
                  <a:lnTo>
                    <a:pt x="306" y="132"/>
                  </a:lnTo>
                  <a:lnTo>
                    <a:pt x="294" y="138"/>
                  </a:lnTo>
                  <a:lnTo>
                    <a:pt x="264" y="108"/>
                  </a:lnTo>
                  <a:lnTo>
                    <a:pt x="258" y="114"/>
                  </a:lnTo>
                  <a:lnTo>
                    <a:pt x="246" y="120"/>
                  </a:lnTo>
                  <a:lnTo>
                    <a:pt x="240" y="126"/>
                  </a:lnTo>
                  <a:lnTo>
                    <a:pt x="222" y="126"/>
                  </a:lnTo>
                  <a:lnTo>
                    <a:pt x="210" y="114"/>
                  </a:lnTo>
                  <a:lnTo>
                    <a:pt x="186" y="114"/>
                  </a:lnTo>
                  <a:lnTo>
                    <a:pt x="174" y="108"/>
                  </a:lnTo>
                  <a:lnTo>
                    <a:pt x="156" y="108"/>
                  </a:lnTo>
                  <a:lnTo>
                    <a:pt x="150" y="114"/>
                  </a:lnTo>
                  <a:lnTo>
                    <a:pt x="138" y="114"/>
                  </a:lnTo>
                  <a:lnTo>
                    <a:pt x="126" y="120"/>
                  </a:lnTo>
                  <a:lnTo>
                    <a:pt x="120" y="114"/>
                  </a:lnTo>
                  <a:lnTo>
                    <a:pt x="120" y="108"/>
                  </a:lnTo>
                  <a:lnTo>
                    <a:pt x="114" y="102"/>
                  </a:lnTo>
                  <a:lnTo>
                    <a:pt x="114" y="90"/>
                  </a:lnTo>
                  <a:lnTo>
                    <a:pt x="126" y="84"/>
                  </a:lnTo>
                  <a:lnTo>
                    <a:pt x="132" y="78"/>
                  </a:lnTo>
                  <a:lnTo>
                    <a:pt x="132" y="66"/>
                  </a:lnTo>
                  <a:lnTo>
                    <a:pt x="138" y="60"/>
                  </a:lnTo>
                  <a:lnTo>
                    <a:pt x="150" y="60"/>
                  </a:lnTo>
                  <a:lnTo>
                    <a:pt x="186" y="72"/>
                  </a:lnTo>
                  <a:lnTo>
                    <a:pt x="198" y="78"/>
                  </a:lnTo>
                  <a:lnTo>
                    <a:pt x="204" y="78"/>
                  </a:lnTo>
                  <a:lnTo>
                    <a:pt x="210" y="72"/>
                  </a:lnTo>
                  <a:lnTo>
                    <a:pt x="210" y="66"/>
                  </a:lnTo>
                  <a:lnTo>
                    <a:pt x="204" y="60"/>
                  </a:lnTo>
                  <a:lnTo>
                    <a:pt x="198" y="60"/>
                  </a:lnTo>
                  <a:lnTo>
                    <a:pt x="186" y="54"/>
                  </a:lnTo>
                  <a:lnTo>
                    <a:pt x="180" y="48"/>
                  </a:lnTo>
                  <a:lnTo>
                    <a:pt x="174" y="48"/>
                  </a:lnTo>
                  <a:lnTo>
                    <a:pt x="198" y="12"/>
                  </a:lnTo>
                  <a:lnTo>
                    <a:pt x="192" y="6"/>
                  </a:lnTo>
                  <a:lnTo>
                    <a:pt x="180" y="0"/>
                  </a:lnTo>
                  <a:lnTo>
                    <a:pt x="162" y="0"/>
                  </a:lnTo>
                  <a:lnTo>
                    <a:pt x="156" y="12"/>
                  </a:lnTo>
                  <a:lnTo>
                    <a:pt x="144" y="18"/>
                  </a:lnTo>
                  <a:lnTo>
                    <a:pt x="138" y="30"/>
                  </a:lnTo>
                  <a:lnTo>
                    <a:pt x="132" y="30"/>
                  </a:lnTo>
                  <a:lnTo>
                    <a:pt x="114" y="12"/>
                  </a:lnTo>
                  <a:lnTo>
                    <a:pt x="102" y="12"/>
                  </a:lnTo>
                  <a:lnTo>
                    <a:pt x="102" y="24"/>
                  </a:lnTo>
                  <a:lnTo>
                    <a:pt x="96" y="30"/>
                  </a:lnTo>
                  <a:lnTo>
                    <a:pt x="96" y="42"/>
                  </a:lnTo>
                  <a:lnTo>
                    <a:pt x="108" y="54"/>
                  </a:lnTo>
                  <a:lnTo>
                    <a:pt x="108" y="60"/>
                  </a:lnTo>
                  <a:lnTo>
                    <a:pt x="66" y="60"/>
                  </a:lnTo>
                  <a:lnTo>
                    <a:pt x="90" y="84"/>
                  </a:lnTo>
                  <a:lnTo>
                    <a:pt x="72" y="96"/>
                  </a:lnTo>
                  <a:lnTo>
                    <a:pt x="78" y="96"/>
                  </a:lnTo>
                  <a:lnTo>
                    <a:pt x="78" y="108"/>
                  </a:lnTo>
                  <a:lnTo>
                    <a:pt x="54" y="120"/>
                  </a:lnTo>
                  <a:lnTo>
                    <a:pt x="6" y="120"/>
                  </a:lnTo>
                  <a:lnTo>
                    <a:pt x="0" y="126"/>
                  </a:lnTo>
                  <a:lnTo>
                    <a:pt x="0" y="144"/>
                  </a:lnTo>
                  <a:lnTo>
                    <a:pt x="18" y="144"/>
                  </a:lnTo>
                  <a:lnTo>
                    <a:pt x="30" y="156"/>
                  </a:lnTo>
                  <a:lnTo>
                    <a:pt x="36" y="156"/>
                  </a:lnTo>
                  <a:lnTo>
                    <a:pt x="42" y="162"/>
                  </a:lnTo>
                  <a:lnTo>
                    <a:pt x="54" y="162"/>
                  </a:lnTo>
                  <a:lnTo>
                    <a:pt x="66" y="174"/>
                  </a:lnTo>
                  <a:lnTo>
                    <a:pt x="66" y="180"/>
                  </a:lnTo>
                  <a:lnTo>
                    <a:pt x="60" y="186"/>
                  </a:lnTo>
                  <a:lnTo>
                    <a:pt x="60" y="204"/>
                  </a:lnTo>
                  <a:lnTo>
                    <a:pt x="66" y="210"/>
                  </a:lnTo>
                  <a:lnTo>
                    <a:pt x="78" y="216"/>
                  </a:lnTo>
                  <a:lnTo>
                    <a:pt x="90" y="228"/>
                  </a:lnTo>
                  <a:lnTo>
                    <a:pt x="90" y="246"/>
                  </a:lnTo>
                  <a:lnTo>
                    <a:pt x="84" y="258"/>
                  </a:lnTo>
                  <a:lnTo>
                    <a:pt x="72" y="264"/>
                  </a:lnTo>
                  <a:lnTo>
                    <a:pt x="66" y="276"/>
                  </a:lnTo>
                  <a:lnTo>
                    <a:pt x="60" y="282"/>
                  </a:lnTo>
                  <a:lnTo>
                    <a:pt x="60" y="306"/>
                  </a:lnTo>
                  <a:lnTo>
                    <a:pt x="66" y="312"/>
                  </a:lnTo>
                  <a:lnTo>
                    <a:pt x="78" y="318"/>
                  </a:lnTo>
                  <a:lnTo>
                    <a:pt x="84" y="324"/>
                  </a:lnTo>
                  <a:lnTo>
                    <a:pt x="90" y="324"/>
                  </a:lnTo>
                  <a:lnTo>
                    <a:pt x="108" y="306"/>
                  </a:lnTo>
                  <a:lnTo>
                    <a:pt x="120" y="300"/>
                  </a:lnTo>
                  <a:lnTo>
                    <a:pt x="126" y="294"/>
                  </a:lnTo>
                  <a:lnTo>
                    <a:pt x="138" y="294"/>
                  </a:lnTo>
                  <a:lnTo>
                    <a:pt x="144" y="300"/>
                  </a:lnTo>
                  <a:lnTo>
                    <a:pt x="150" y="312"/>
                  </a:lnTo>
                  <a:lnTo>
                    <a:pt x="156" y="318"/>
                  </a:lnTo>
                  <a:lnTo>
                    <a:pt x="162" y="318"/>
                  </a:lnTo>
                  <a:lnTo>
                    <a:pt x="162" y="288"/>
                  </a:lnTo>
                  <a:lnTo>
                    <a:pt x="174" y="276"/>
                  </a:lnTo>
                  <a:lnTo>
                    <a:pt x="186" y="270"/>
                  </a:lnTo>
                  <a:lnTo>
                    <a:pt x="204" y="270"/>
                  </a:lnTo>
                  <a:lnTo>
                    <a:pt x="216" y="282"/>
                  </a:lnTo>
                  <a:lnTo>
                    <a:pt x="222" y="258"/>
                  </a:lnTo>
                  <a:lnTo>
                    <a:pt x="216" y="258"/>
                  </a:lnTo>
                  <a:lnTo>
                    <a:pt x="210" y="252"/>
                  </a:lnTo>
                  <a:lnTo>
                    <a:pt x="210" y="246"/>
                  </a:lnTo>
                  <a:lnTo>
                    <a:pt x="222" y="234"/>
                  </a:lnTo>
                  <a:lnTo>
                    <a:pt x="228" y="234"/>
                  </a:lnTo>
                  <a:lnTo>
                    <a:pt x="234" y="228"/>
                  </a:lnTo>
                  <a:lnTo>
                    <a:pt x="234" y="204"/>
                  </a:lnTo>
                  <a:lnTo>
                    <a:pt x="240" y="198"/>
                  </a:lnTo>
                  <a:lnTo>
                    <a:pt x="258" y="198"/>
                  </a:lnTo>
                  <a:lnTo>
                    <a:pt x="276" y="216"/>
                  </a:lnTo>
                  <a:lnTo>
                    <a:pt x="276" y="246"/>
                  </a:lnTo>
                  <a:lnTo>
                    <a:pt x="294" y="246"/>
                  </a:lnTo>
                  <a:lnTo>
                    <a:pt x="306" y="312"/>
                  </a:lnTo>
                  <a:lnTo>
                    <a:pt x="306" y="318"/>
                  </a:lnTo>
                  <a:lnTo>
                    <a:pt x="336" y="348"/>
                  </a:lnTo>
                  <a:lnTo>
                    <a:pt x="342" y="348"/>
                  </a:lnTo>
                  <a:lnTo>
                    <a:pt x="348" y="342"/>
                  </a:lnTo>
                  <a:lnTo>
                    <a:pt x="360" y="336"/>
                  </a:lnTo>
                  <a:lnTo>
                    <a:pt x="366" y="324"/>
                  </a:lnTo>
                  <a:lnTo>
                    <a:pt x="372" y="318"/>
                  </a:lnTo>
                  <a:lnTo>
                    <a:pt x="390" y="318"/>
                  </a:lnTo>
                  <a:lnTo>
                    <a:pt x="396" y="312"/>
                  </a:lnTo>
                  <a:lnTo>
                    <a:pt x="402" y="300"/>
                  </a:lnTo>
                  <a:lnTo>
                    <a:pt x="408" y="294"/>
                  </a:lnTo>
                  <a:lnTo>
                    <a:pt x="432" y="282"/>
                  </a:lnTo>
                  <a:lnTo>
                    <a:pt x="456" y="282"/>
                  </a:lnTo>
                  <a:lnTo>
                    <a:pt x="456" y="300"/>
                  </a:lnTo>
                  <a:lnTo>
                    <a:pt x="492" y="288"/>
                  </a:lnTo>
                  <a:lnTo>
                    <a:pt x="516" y="288"/>
                  </a:lnTo>
                  <a:lnTo>
                    <a:pt x="522" y="294"/>
                  </a:lnTo>
                  <a:lnTo>
                    <a:pt x="546" y="294"/>
                  </a:lnTo>
                  <a:lnTo>
                    <a:pt x="552" y="288"/>
                  </a:lnTo>
                  <a:lnTo>
                    <a:pt x="540" y="276"/>
                  </a:lnTo>
                  <a:lnTo>
                    <a:pt x="534" y="276"/>
                  </a:lnTo>
                  <a:lnTo>
                    <a:pt x="528" y="27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9" name="Syria" descr="© INSCALE GmbH, 05.05.2010&#10;http://www.presentationload.com/">
              <a:extLst>
                <a:ext uri="{FF2B5EF4-FFF2-40B4-BE49-F238E27FC236}">
                  <a16:creationId xmlns:a16="http://schemas.microsoft.com/office/drawing/2014/main" id="{B75F6FF4-3ED7-4B54-A100-0CD607EF15CC}"/>
                </a:ext>
              </a:extLst>
            </p:cNvPr>
            <p:cNvSpPr>
              <a:spLocks/>
            </p:cNvSpPr>
            <p:nvPr/>
          </p:nvSpPr>
          <p:spPr bwMode="gray">
            <a:xfrm>
              <a:off x="6622210" y="3167820"/>
              <a:ext cx="199178" cy="185999"/>
            </a:xfrm>
            <a:custGeom>
              <a:avLst/>
              <a:gdLst>
                <a:gd name="T0" fmla="*/ 2147483647 w 450"/>
                <a:gd name="T1" fmla="*/ 2147483647 h 414"/>
                <a:gd name="T2" fmla="*/ 2147483647 w 450"/>
                <a:gd name="T3" fmla="*/ 2147483647 h 414"/>
                <a:gd name="T4" fmla="*/ 2147483647 w 450"/>
                <a:gd name="T5" fmla="*/ 2147483647 h 414"/>
                <a:gd name="T6" fmla="*/ 2147483647 w 450"/>
                <a:gd name="T7" fmla="*/ 0 h 414"/>
                <a:gd name="T8" fmla="*/ 2147483647 w 450"/>
                <a:gd name="T9" fmla="*/ 2147483647 h 414"/>
                <a:gd name="T10" fmla="*/ 2147483647 w 450"/>
                <a:gd name="T11" fmla="*/ 2147483647 h 414"/>
                <a:gd name="T12" fmla="*/ 2147483647 w 450"/>
                <a:gd name="T13" fmla="*/ 2147483647 h 414"/>
                <a:gd name="T14" fmla="*/ 2147483647 w 450"/>
                <a:gd name="T15" fmla="*/ 2147483647 h 414"/>
                <a:gd name="T16" fmla="*/ 2147483647 w 450"/>
                <a:gd name="T17" fmla="*/ 2147483647 h 414"/>
                <a:gd name="T18" fmla="*/ 2147483647 w 450"/>
                <a:gd name="T19" fmla="*/ 2147483647 h 414"/>
                <a:gd name="T20" fmla="*/ 2147483647 w 450"/>
                <a:gd name="T21" fmla="*/ 2147483647 h 414"/>
                <a:gd name="T22" fmla="*/ 2147483647 w 450"/>
                <a:gd name="T23" fmla="*/ 2147483647 h 414"/>
                <a:gd name="T24" fmla="*/ 2147483647 w 450"/>
                <a:gd name="T25" fmla="*/ 2147483647 h 414"/>
                <a:gd name="T26" fmla="*/ 2147483647 w 450"/>
                <a:gd name="T27" fmla="*/ 2147483647 h 414"/>
                <a:gd name="T28" fmla="*/ 2147483647 w 450"/>
                <a:gd name="T29" fmla="*/ 2147483647 h 414"/>
                <a:gd name="T30" fmla="*/ 2147483647 w 450"/>
                <a:gd name="T31" fmla="*/ 2147483647 h 414"/>
                <a:gd name="T32" fmla="*/ 2147483647 w 450"/>
                <a:gd name="T33" fmla="*/ 2147483647 h 414"/>
                <a:gd name="T34" fmla="*/ 2147483647 w 450"/>
                <a:gd name="T35" fmla="*/ 2147483647 h 414"/>
                <a:gd name="T36" fmla="*/ 2147483647 w 450"/>
                <a:gd name="T37" fmla="*/ 2147483647 h 414"/>
                <a:gd name="T38" fmla="*/ 2147483647 w 450"/>
                <a:gd name="T39" fmla="*/ 2147483647 h 414"/>
                <a:gd name="T40" fmla="*/ 2147483647 w 450"/>
                <a:gd name="T41" fmla="*/ 2147483647 h 414"/>
                <a:gd name="T42" fmla="*/ 2147483647 w 450"/>
                <a:gd name="T43" fmla="*/ 2147483647 h 414"/>
                <a:gd name="T44" fmla="*/ 2147483647 w 450"/>
                <a:gd name="T45" fmla="*/ 2147483647 h 414"/>
                <a:gd name="T46" fmla="*/ 2147483647 w 450"/>
                <a:gd name="T47" fmla="*/ 2147483647 h 414"/>
                <a:gd name="T48" fmla="*/ 2147483647 w 450"/>
                <a:gd name="T49" fmla="*/ 2147483647 h 414"/>
                <a:gd name="T50" fmla="*/ 2147483647 w 450"/>
                <a:gd name="T51" fmla="*/ 2147483647 h 414"/>
                <a:gd name="T52" fmla="*/ 2147483647 w 450"/>
                <a:gd name="T53" fmla="*/ 2147483647 h 414"/>
                <a:gd name="T54" fmla="*/ 2147483647 w 450"/>
                <a:gd name="T55" fmla="*/ 2147483647 h 414"/>
                <a:gd name="T56" fmla="*/ 2147483647 w 450"/>
                <a:gd name="T57" fmla="*/ 2147483647 h 414"/>
                <a:gd name="T58" fmla="*/ 2147483647 w 450"/>
                <a:gd name="T59" fmla="*/ 2147483647 h 414"/>
                <a:gd name="T60" fmla="*/ 2147483647 w 450"/>
                <a:gd name="T61" fmla="*/ 2147483647 h 414"/>
                <a:gd name="T62" fmla="*/ 2147483647 w 450"/>
                <a:gd name="T63" fmla="*/ 2147483647 h 414"/>
                <a:gd name="T64" fmla="*/ 2147483647 w 450"/>
                <a:gd name="T65" fmla="*/ 2147483647 h 414"/>
                <a:gd name="T66" fmla="*/ 2147483647 w 450"/>
                <a:gd name="T67" fmla="*/ 2147483647 h 414"/>
                <a:gd name="T68" fmla="*/ 2147483647 w 450"/>
                <a:gd name="T69" fmla="*/ 2147483647 h 414"/>
                <a:gd name="T70" fmla="*/ 2147483647 w 450"/>
                <a:gd name="T71" fmla="*/ 2147483647 h 414"/>
                <a:gd name="T72" fmla="*/ 2147483647 w 450"/>
                <a:gd name="T73" fmla="*/ 2147483647 h 414"/>
                <a:gd name="T74" fmla="*/ 2147483647 w 450"/>
                <a:gd name="T75" fmla="*/ 2147483647 h 414"/>
                <a:gd name="T76" fmla="*/ 2147483647 w 450"/>
                <a:gd name="T77" fmla="*/ 2147483647 h 414"/>
                <a:gd name="T78" fmla="*/ 2147483647 w 450"/>
                <a:gd name="T79" fmla="*/ 2147483647 h 414"/>
                <a:gd name="T80" fmla="*/ 2147483647 w 450"/>
                <a:gd name="T81" fmla="*/ 2147483647 h 414"/>
                <a:gd name="T82" fmla="*/ 2147483647 w 450"/>
                <a:gd name="T83" fmla="*/ 2147483647 h 414"/>
                <a:gd name="T84" fmla="*/ 2147483647 w 450"/>
                <a:gd name="T85" fmla="*/ 2147483647 h 414"/>
                <a:gd name="T86" fmla="*/ 2147483647 w 450"/>
                <a:gd name="T87" fmla="*/ 2147483647 h 414"/>
                <a:gd name="T88" fmla="*/ 2147483647 w 450"/>
                <a:gd name="T89" fmla="*/ 2147483647 h 414"/>
                <a:gd name="T90" fmla="*/ 2147483647 w 450"/>
                <a:gd name="T91" fmla="*/ 2147483647 h 414"/>
                <a:gd name="T92" fmla="*/ 2147483647 w 450"/>
                <a:gd name="T93" fmla="*/ 2147483647 h 414"/>
                <a:gd name="T94" fmla="*/ 2147483647 w 450"/>
                <a:gd name="T95" fmla="*/ 2147483647 h 414"/>
                <a:gd name="T96" fmla="*/ 2147483647 w 450"/>
                <a:gd name="T97" fmla="*/ 2147483647 h 414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450"/>
                <a:gd name="T148" fmla="*/ 0 h 414"/>
                <a:gd name="T149" fmla="*/ 450 w 450"/>
                <a:gd name="T150" fmla="*/ 414 h 414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450" h="414">
                  <a:moveTo>
                    <a:pt x="426" y="60"/>
                  </a:moveTo>
                  <a:lnTo>
                    <a:pt x="432" y="54"/>
                  </a:lnTo>
                  <a:lnTo>
                    <a:pt x="438" y="42"/>
                  </a:lnTo>
                  <a:lnTo>
                    <a:pt x="450" y="30"/>
                  </a:lnTo>
                  <a:lnTo>
                    <a:pt x="444" y="30"/>
                  </a:lnTo>
                  <a:lnTo>
                    <a:pt x="438" y="24"/>
                  </a:lnTo>
                  <a:lnTo>
                    <a:pt x="438" y="0"/>
                  </a:lnTo>
                  <a:lnTo>
                    <a:pt x="432" y="0"/>
                  </a:lnTo>
                  <a:lnTo>
                    <a:pt x="432" y="6"/>
                  </a:lnTo>
                  <a:lnTo>
                    <a:pt x="426" y="18"/>
                  </a:lnTo>
                  <a:lnTo>
                    <a:pt x="402" y="18"/>
                  </a:lnTo>
                  <a:lnTo>
                    <a:pt x="390" y="30"/>
                  </a:lnTo>
                  <a:lnTo>
                    <a:pt x="372" y="30"/>
                  </a:lnTo>
                  <a:lnTo>
                    <a:pt x="366" y="24"/>
                  </a:lnTo>
                  <a:lnTo>
                    <a:pt x="318" y="24"/>
                  </a:lnTo>
                  <a:lnTo>
                    <a:pt x="306" y="30"/>
                  </a:lnTo>
                  <a:lnTo>
                    <a:pt x="294" y="42"/>
                  </a:lnTo>
                  <a:lnTo>
                    <a:pt x="282" y="48"/>
                  </a:lnTo>
                  <a:lnTo>
                    <a:pt x="276" y="54"/>
                  </a:lnTo>
                  <a:lnTo>
                    <a:pt x="258" y="54"/>
                  </a:lnTo>
                  <a:lnTo>
                    <a:pt x="246" y="60"/>
                  </a:lnTo>
                  <a:lnTo>
                    <a:pt x="234" y="60"/>
                  </a:lnTo>
                  <a:lnTo>
                    <a:pt x="222" y="54"/>
                  </a:lnTo>
                  <a:lnTo>
                    <a:pt x="204" y="54"/>
                  </a:lnTo>
                  <a:lnTo>
                    <a:pt x="192" y="42"/>
                  </a:lnTo>
                  <a:lnTo>
                    <a:pt x="180" y="36"/>
                  </a:lnTo>
                  <a:lnTo>
                    <a:pt x="174" y="30"/>
                  </a:lnTo>
                  <a:lnTo>
                    <a:pt x="168" y="30"/>
                  </a:lnTo>
                  <a:lnTo>
                    <a:pt x="150" y="48"/>
                  </a:lnTo>
                  <a:lnTo>
                    <a:pt x="144" y="48"/>
                  </a:lnTo>
                  <a:lnTo>
                    <a:pt x="138" y="54"/>
                  </a:lnTo>
                  <a:lnTo>
                    <a:pt x="120" y="60"/>
                  </a:lnTo>
                  <a:lnTo>
                    <a:pt x="84" y="60"/>
                  </a:lnTo>
                  <a:lnTo>
                    <a:pt x="84" y="54"/>
                  </a:lnTo>
                  <a:lnTo>
                    <a:pt x="90" y="48"/>
                  </a:lnTo>
                  <a:lnTo>
                    <a:pt x="66" y="48"/>
                  </a:lnTo>
                  <a:lnTo>
                    <a:pt x="66" y="78"/>
                  </a:lnTo>
                  <a:lnTo>
                    <a:pt x="72" y="78"/>
                  </a:lnTo>
                  <a:lnTo>
                    <a:pt x="72" y="102"/>
                  </a:lnTo>
                  <a:lnTo>
                    <a:pt x="60" y="102"/>
                  </a:lnTo>
                  <a:lnTo>
                    <a:pt x="54" y="96"/>
                  </a:lnTo>
                  <a:lnTo>
                    <a:pt x="54" y="114"/>
                  </a:lnTo>
                  <a:lnTo>
                    <a:pt x="48" y="120"/>
                  </a:lnTo>
                  <a:lnTo>
                    <a:pt x="48" y="126"/>
                  </a:lnTo>
                  <a:lnTo>
                    <a:pt x="36" y="126"/>
                  </a:lnTo>
                  <a:lnTo>
                    <a:pt x="24" y="114"/>
                  </a:lnTo>
                  <a:lnTo>
                    <a:pt x="18" y="120"/>
                  </a:lnTo>
                  <a:lnTo>
                    <a:pt x="12" y="132"/>
                  </a:lnTo>
                  <a:lnTo>
                    <a:pt x="12" y="150"/>
                  </a:lnTo>
                  <a:lnTo>
                    <a:pt x="6" y="150"/>
                  </a:lnTo>
                  <a:lnTo>
                    <a:pt x="0" y="198"/>
                  </a:lnTo>
                  <a:lnTo>
                    <a:pt x="6" y="204"/>
                  </a:lnTo>
                  <a:lnTo>
                    <a:pt x="18" y="210"/>
                  </a:lnTo>
                  <a:lnTo>
                    <a:pt x="24" y="216"/>
                  </a:lnTo>
                  <a:lnTo>
                    <a:pt x="24" y="222"/>
                  </a:lnTo>
                  <a:lnTo>
                    <a:pt x="72" y="222"/>
                  </a:lnTo>
                  <a:lnTo>
                    <a:pt x="66" y="234"/>
                  </a:lnTo>
                  <a:lnTo>
                    <a:pt x="72" y="240"/>
                  </a:lnTo>
                  <a:lnTo>
                    <a:pt x="78" y="252"/>
                  </a:lnTo>
                  <a:lnTo>
                    <a:pt x="78" y="270"/>
                  </a:lnTo>
                  <a:lnTo>
                    <a:pt x="72" y="282"/>
                  </a:lnTo>
                  <a:lnTo>
                    <a:pt x="66" y="282"/>
                  </a:lnTo>
                  <a:lnTo>
                    <a:pt x="54" y="288"/>
                  </a:lnTo>
                  <a:lnTo>
                    <a:pt x="48" y="288"/>
                  </a:lnTo>
                  <a:lnTo>
                    <a:pt x="42" y="294"/>
                  </a:lnTo>
                  <a:lnTo>
                    <a:pt x="42" y="318"/>
                  </a:lnTo>
                  <a:lnTo>
                    <a:pt x="24" y="336"/>
                  </a:lnTo>
                  <a:lnTo>
                    <a:pt x="30" y="378"/>
                  </a:lnTo>
                  <a:lnTo>
                    <a:pt x="36" y="378"/>
                  </a:lnTo>
                  <a:lnTo>
                    <a:pt x="72" y="396"/>
                  </a:lnTo>
                  <a:lnTo>
                    <a:pt x="84" y="408"/>
                  </a:lnTo>
                  <a:lnTo>
                    <a:pt x="96" y="414"/>
                  </a:lnTo>
                  <a:lnTo>
                    <a:pt x="114" y="414"/>
                  </a:lnTo>
                  <a:lnTo>
                    <a:pt x="174" y="384"/>
                  </a:lnTo>
                  <a:lnTo>
                    <a:pt x="204" y="354"/>
                  </a:lnTo>
                  <a:lnTo>
                    <a:pt x="228" y="336"/>
                  </a:lnTo>
                  <a:lnTo>
                    <a:pt x="240" y="324"/>
                  </a:lnTo>
                  <a:lnTo>
                    <a:pt x="300" y="276"/>
                  </a:lnTo>
                  <a:lnTo>
                    <a:pt x="312" y="270"/>
                  </a:lnTo>
                  <a:lnTo>
                    <a:pt x="372" y="246"/>
                  </a:lnTo>
                  <a:lnTo>
                    <a:pt x="396" y="234"/>
                  </a:lnTo>
                  <a:lnTo>
                    <a:pt x="402" y="228"/>
                  </a:lnTo>
                  <a:lnTo>
                    <a:pt x="402" y="222"/>
                  </a:lnTo>
                  <a:lnTo>
                    <a:pt x="384" y="204"/>
                  </a:lnTo>
                  <a:lnTo>
                    <a:pt x="384" y="198"/>
                  </a:lnTo>
                  <a:lnTo>
                    <a:pt x="390" y="180"/>
                  </a:lnTo>
                  <a:lnTo>
                    <a:pt x="396" y="168"/>
                  </a:lnTo>
                  <a:lnTo>
                    <a:pt x="396" y="138"/>
                  </a:lnTo>
                  <a:lnTo>
                    <a:pt x="390" y="126"/>
                  </a:lnTo>
                  <a:lnTo>
                    <a:pt x="390" y="114"/>
                  </a:lnTo>
                  <a:lnTo>
                    <a:pt x="384" y="108"/>
                  </a:lnTo>
                  <a:lnTo>
                    <a:pt x="378" y="96"/>
                  </a:lnTo>
                  <a:lnTo>
                    <a:pt x="378" y="84"/>
                  </a:lnTo>
                  <a:lnTo>
                    <a:pt x="384" y="72"/>
                  </a:lnTo>
                  <a:lnTo>
                    <a:pt x="390" y="66"/>
                  </a:lnTo>
                  <a:lnTo>
                    <a:pt x="402" y="66"/>
                  </a:lnTo>
                  <a:lnTo>
                    <a:pt x="414" y="60"/>
                  </a:lnTo>
                  <a:lnTo>
                    <a:pt x="426" y="6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20" name="Swaziland" descr="© INSCALE GmbH, 05.05.2010&#10;http://www.presentationload.com/">
              <a:extLst>
                <a:ext uri="{FF2B5EF4-FFF2-40B4-BE49-F238E27FC236}">
                  <a16:creationId xmlns:a16="http://schemas.microsoft.com/office/drawing/2014/main" id="{71FD91DE-B7A8-4367-8D5B-F09677F8FAE2}"/>
                </a:ext>
              </a:extLst>
            </p:cNvPr>
            <p:cNvSpPr>
              <a:spLocks/>
            </p:cNvSpPr>
            <p:nvPr/>
          </p:nvSpPr>
          <p:spPr bwMode="gray">
            <a:xfrm>
              <a:off x="6501653" y="5451171"/>
              <a:ext cx="45426" cy="60228"/>
            </a:xfrm>
            <a:custGeom>
              <a:avLst/>
              <a:gdLst>
                <a:gd name="T0" fmla="*/ 2147483647 w 102"/>
                <a:gd name="T1" fmla="*/ 2147483647 h 132"/>
                <a:gd name="T2" fmla="*/ 2147483647 w 102"/>
                <a:gd name="T3" fmla="*/ 2147483647 h 132"/>
                <a:gd name="T4" fmla="*/ 2147483647 w 102"/>
                <a:gd name="T5" fmla="*/ 2147483647 h 132"/>
                <a:gd name="T6" fmla="*/ 2147483647 w 102"/>
                <a:gd name="T7" fmla="*/ 2147483647 h 132"/>
                <a:gd name="T8" fmla="*/ 2147483647 w 102"/>
                <a:gd name="T9" fmla="*/ 2147483647 h 132"/>
                <a:gd name="T10" fmla="*/ 2147483647 w 102"/>
                <a:gd name="T11" fmla="*/ 0 h 132"/>
                <a:gd name="T12" fmla="*/ 2147483647 w 102"/>
                <a:gd name="T13" fmla="*/ 0 h 132"/>
                <a:gd name="T14" fmla="*/ 2147483647 w 102"/>
                <a:gd name="T15" fmla="*/ 2147483647 h 132"/>
                <a:gd name="T16" fmla="*/ 2147483647 w 102"/>
                <a:gd name="T17" fmla="*/ 2147483647 h 132"/>
                <a:gd name="T18" fmla="*/ 2147483647 w 102"/>
                <a:gd name="T19" fmla="*/ 2147483647 h 132"/>
                <a:gd name="T20" fmla="*/ 2147483647 w 102"/>
                <a:gd name="T21" fmla="*/ 2147483647 h 132"/>
                <a:gd name="T22" fmla="*/ 0 w 102"/>
                <a:gd name="T23" fmla="*/ 2147483647 h 132"/>
                <a:gd name="T24" fmla="*/ 0 w 102"/>
                <a:gd name="T25" fmla="*/ 2147483647 h 132"/>
                <a:gd name="T26" fmla="*/ 2147483647 w 102"/>
                <a:gd name="T27" fmla="*/ 2147483647 h 132"/>
                <a:gd name="T28" fmla="*/ 2147483647 w 102"/>
                <a:gd name="T29" fmla="*/ 2147483647 h 132"/>
                <a:gd name="T30" fmla="*/ 2147483647 w 102"/>
                <a:gd name="T31" fmla="*/ 2147483647 h 132"/>
                <a:gd name="T32" fmla="*/ 2147483647 w 102"/>
                <a:gd name="T33" fmla="*/ 2147483647 h 132"/>
                <a:gd name="T34" fmla="*/ 2147483647 w 102"/>
                <a:gd name="T35" fmla="*/ 2147483647 h 132"/>
                <a:gd name="T36" fmla="*/ 2147483647 w 102"/>
                <a:gd name="T37" fmla="*/ 2147483647 h 132"/>
                <a:gd name="T38" fmla="*/ 2147483647 w 102"/>
                <a:gd name="T39" fmla="*/ 2147483647 h 132"/>
                <a:gd name="T40" fmla="*/ 2147483647 w 102"/>
                <a:gd name="T41" fmla="*/ 2147483647 h 132"/>
                <a:gd name="T42" fmla="*/ 2147483647 w 102"/>
                <a:gd name="T43" fmla="*/ 2147483647 h 132"/>
                <a:gd name="T44" fmla="*/ 2147483647 w 102"/>
                <a:gd name="T45" fmla="*/ 2147483647 h 132"/>
                <a:gd name="T46" fmla="*/ 2147483647 w 102"/>
                <a:gd name="T47" fmla="*/ 2147483647 h 132"/>
                <a:gd name="T48" fmla="*/ 2147483647 w 102"/>
                <a:gd name="T49" fmla="*/ 2147483647 h 132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102"/>
                <a:gd name="T76" fmla="*/ 0 h 132"/>
                <a:gd name="T77" fmla="*/ 102 w 102"/>
                <a:gd name="T78" fmla="*/ 132 h 132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102" h="132">
                  <a:moveTo>
                    <a:pt x="84" y="54"/>
                  </a:moveTo>
                  <a:lnTo>
                    <a:pt x="84" y="30"/>
                  </a:lnTo>
                  <a:lnTo>
                    <a:pt x="90" y="18"/>
                  </a:lnTo>
                  <a:lnTo>
                    <a:pt x="66" y="18"/>
                  </a:lnTo>
                  <a:lnTo>
                    <a:pt x="54" y="6"/>
                  </a:lnTo>
                  <a:lnTo>
                    <a:pt x="42" y="0"/>
                  </a:lnTo>
                  <a:lnTo>
                    <a:pt x="36" y="0"/>
                  </a:lnTo>
                  <a:lnTo>
                    <a:pt x="24" y="12"/>
                  </a:lnTo>
                  <a:lnTo>
                    <a:pt x="18" y="24"/>
                  </a:lnTo>
                  <a:lnTo>
                    <a:pt x="18" y="36"/>
                  </a:lnTo>
                  <a:lnTo>
                    <a:pt x="6" y="48"/>
                  </a:lnTo>
                  <a:lnTo>
                    <a:pt x="0" y="60"/>
                  </a:lnTo>
                  <a:lnTo>
                    <a:pt x="0" y="84"/>
                  </a:lnTo>
                  <a:lnTo>
                    <a:pt x="12" y="108"/>
                  </a:lnTo>
                  <a:lnTo>
                    <a:pt x="24" y="114"/>
                  </a:lnTo>
                  <a:lnTo>
                    <a:pt x="36" y="126"/>
                  </a:lnTo>
                  <a:lnTo>
                    <a:pt x="54" y="126"/>
                  </a:lnTo>
                  <a:lnTo>
                    <a:pt x="66" y="132"/>
                  </a:lnTo>
                  <a:lnTo>
                    <a:pt x="78" y="132"/>
                  </a:lnTo>
                  <a:lnTo>
                    <a:pt x="90" y="90"/>
                  </a:lnTo>
                  <a:lnTo>
                    <a:pt x="96" y="90"/>
                  </a:lnTo>
                  <a:lnTo>
                    <a:pt x="102" y="84"/>
                  </a:lnTo>
                  <a:lnTo>
                    <a:pt x="96" y="60"/>
                  </a:lnTo>
                  <a:lnTo>
                    <a:pt x="90" y="60"/>
                  </a:lnTo>
                  <a:lnTo>
                    <a:pt x="84" y="54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21" name="Somalia" descr="© INSCALE GmbH, 05.05.2010&#10;http://www.presentationload.com/">
              <a:extLst>
                <a:ext uri="{FF2B5EF4-FFF2-40B4-BE49-F238E27FC236}">
                  <a16:creationId xmlns:a16="http://schemas.microsoft.com/office/drawing/2014/main" id="{9D132777-E5DE-4FA9-8966-D29B2384E873}"/>
                </a:ext>
              </a:extLst>
            </p:cNvPr>
            <p:cNvSpPr>
              <a:spLocks/>
            </p:cNvSpPr>
            <p:nvPr/>
          </p:nvSpPr>
          <p:spPr bwMode="gray">
            <a:xfrm>
              <a:off x="6842354" y="4085409"/>
              <a:ext cx="316238" cy="497767"/>
            </a:xfrm>
            <a:custGeom>
              <a:avLst/>
              <a:gdLst>
                <a:gd name="T0" fmla="*/ 2147483647 w 714"/>
                <a:gd name="T1" fmla="*/ 2147483647 h 1104"/>
                <a:gd name="T2" fmla="*/ 2147483647 w 714"/>
                <a:gd name="T3" fmla="*/ 2147483647 h 1104"/>
                <a:gd name="T4" fmla="*/ 2147483647 w 714"/>
                <a:gd name="T5" fmla="*/ 2147483647 h 1104"/>
                <a:gd name="T6" fmla="*/ 2147483647 w 714"/>
                <a:gd name="T7" fmla="*/ 2147483647 h 1104"/>
                <a:gd name="T8" fmla="*/ 2147483647 w 714"/>
                <a:gd name="T9" fmla="*/ 2147483647 h 1104"/>
                <a:gd name="T10" fmla="*/ 2147483647 w 714"/>
                <a:gd name="T11" fmla="*/ 2147483647 h 1104"/>
                <a:gd name="T12" fmla="*/ 2147483647 w 714"/>
                <a:gd name="T13" fmla="*/ 2147483647 h 1104"/>
                <a:gd name="T14" fmla="*/ 2147483647 w 714"/>
                <a:gd name="T15" fmla="*/ 2147483647 h 1104"/>
                <a:gd name="T16" fmla="*/ 2147483647 w 714"/>
                <a:gd name="T17" fmla="*/ 2147483647 h 1104"/>
                <a:gd name="T18" fmla="*/ 2147483647 w 714"/>
                <a:gd name="T19" fmla="*/ 2147483647 h 1104"/>
                <a:gd name="T20" fmla="*/ 2147483647 w 714"/>
                <a:gd name="T21" fmla="*/ 2147483647 h 1104"/>
                <a:gd name="T22" fmla="*/ 2147483647 w 714"/>
                <a:gd name="T23" fmla="*/ 2147483647 h 1104"/>
                <a:gd name="T24" fmla="*/ 0 w 714"/>
                <a:gd name="T25" fmla="*/ 2147483647 h 1104"/>
                <a:gd name="T26" fmla="*/ 2147483647 w 714"/>
                <a:gd name="T27" fmla="*/ 2147483647 h 1104"/>
                <a:gd name="T28" fmla="*/ 2147483647 w 714"/>
                <a:gd name="T29" fmla="*/ 2147483647 h 1104"/>
                <a:gd name="T30" fmla="*/ 2147483647 w 714"/>
                <a:gd name="T31" fmla="*/ 2147483647 h 1104"/>
                <a:gd name="T32" fmla="*/ 2147483647 w 714"/>
                <a:gd name="T33" fmla="*/ 2147483647 h 1104"/>
                <a:gd name="T34" fmla="*/ 2147483647 w 714"/>
                <a:gd name="T35" fmla="*/ 2147483647 h 1104"/>
                <a:gd name="T36" fmla="*/ 2147483647 w 714"/>
                <a:gd name="T37" fmla="*/ 2147483647 h 1104"/>
                <a:gd name="T38" fmla="*/ 2147483647 w 714"/>
                <a:gd name="T39" fmla="*/ 2147483647 h 1104"/>
                <a:gd name="T40" fmla="*/ 2147483647 w 714"/>
                <a:gd name="T41" fmla="*/ 2147483647 h 1104"/>
                <a:gd name="T42" fmla="*/ 2147483647 w 714"/>
                <a:gd name="T43" fmla="*/ 2147483647 h 1104"/>
                <a:gd name="T44" fmla="*/ 2147483647 w 714"/>
                <a:gd name="T45" fmla="*/ 2147483647 h 1104"/>
                <a:gd name="T46" fmla="*/ 2147483647 w 714"/>
                <a:gd name="T47" fmla="*/ 2147483647 h 1104"/>
                <a:gd name="T48" fmla="*/ 2147483647 w 714"/>
                <a:gd name="T49" fmla="*/ 2147483647 h 1104"/>
                <a:gd name="T50" fmla="*/ 2147483647 w 714"/>
                <a:gd name="T51" fmla="*/ 2147483647 h 1104"/>
                <a:gd name="T52" fmla="*/ 2147483647 w 714"/>
                <a:gd name="T53" fmla="*/ 2147483647 h 1104"/>
                <a:gd name="T54" fmla="*/ 2147483647 w 714"/>
                <a:gd name="T55" fmla="*/ 2147483647 h 1104"/>
                <a:gd name="T56" fmla="*/ 2147483647 w 714"/>
                <a:gd name="T57" fmla="*/ 2147483647 h 1104"/>
                <a:gd name="T58" fmla="*/ 2147483647 w 714"/>
                <a:gd name="T59" fmla="*/ 2147483647 h 1104"/>
                <a:gd name="T60" fmla="*/ 2147483647 w 714"/>
                <a:gd name="T61" fmla="*/ 2147483647 h 1104"/>
                <a:gd name="T62" fmla="*/ 2147483647 w 714"/>
                <a:gd name="T63" fmla="*/ 2147483647 h 1104"/>
                <a:gd name="T64" fmla="*/ 2147483647 w 714"/>
                <a:gd name="T65" fmla="*/ 2147483647 h 1104"/>
                <a:gd name="T66" fmla="*/ 2147483647 w 714"/>
                <a:gd name="T67" fmla="*/ 2147483647 h 1104"/>
                <a:gd name="T68" fmla="*/ 2147483647 w 714"/>
                <a:gd name="T69" fmla="*/ 2147483647 h 1104"/>
                <a:gd name="T70" fmla="*/ 2147483647 w 714"/>
                <a:gd name="T71" fmla="*/ 2147483647 h 1104"/>
                <a:gd name="T72" fmla="*/ 2147483647 w 714"/>
                <a:gd name="T73" fmla="*/ 2147483647 h 1104"/>
                <a:gd name="T74" fmla="*/ 2147483647 w 714"/>
                <a:gd name="T75" fmla="*/ 2147483647 h 1104"/>
                <a:gd name="T76" fmla="*/ 2147483647 w 714"/>
                <a:gd name="T77" fmla="*/ 2147483647 h 1104"/>
                <a:gd name="T78" fmla="*/ 2147483647 w 714"/>
                <a:gd name="T79" fmla="*/ 2147483647 h 1104"/>
                <a:gd name="T80" fmla="*/ 2147483647 w 714"/>
                <a:gd name="T81" fmla="*/ 2147483647 h 1104"/>
                <a:gd name="T82" fmla="*/ 2147483647 w 714"/>
                <a:gd name="T83" fmla="*/ 2147483647 h 1104"/>
                <a:gd name="T84" fmla="*/ 2147483647 w 714"/>
                <a:gd name="T85" fmla="*/ 2147483647 h 1104"/>
                <a:gd name="T86" fmla="*/ 2147483647 w 714"/>
                <a:gd name="T87" fmla="*/ 2147483647 h 1104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714"/>
                <a:gd name="T133" fmla="*/ 0 h 1104"/>
                <a:gd name="T134" fmla="*/ 714 w 714"/>
                <a:gd name="T135" fmla="*/ 1104 h 1104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714" h="1104">
                  <a:moveTo>
                    <a:pt x="108" y="114"/>
                  </a:moveTo>
                  <a:lnTo>
                    <a:pt x="120" y="126"/>
                  </a:lnTo>
                  <a:lnTo>
                    <a:pt x="120" y="138"/>
                  </a:lnTo>
                  <a:lnTo>
                    <a:pt x="126" y="150"/>
                  </a:lnTo>
                  <a:lnTo>
                    <a:pt x="132" y="156"/>
                  </a:lnTo>
                  <a:lnTo>
                    <a:pt x="138" y="168"/>
                  </a:lnTo>
                  <a:lnTo>
                    <a:pt x="144" y="174"/>
                  </a:lnTo>
                  <a:lnTo>
                    <a:pt x="156" y="198"/>
                  </a:lnTo>
                  <a:lnTo>
                    <a:pt x="162" y="204"/>
                  </a:lnTo>
                  <a:lnTo>
                    <a:pt x="162" y="210"/>
                  </a:lnTo>
                  <a:lnTo>
                    <a:pt x="186" y="210"/>
                  </a:lnTo>
                  <a:lnTo>
                    <a:pt x="192" y="222"/>
                  </a:lnTo>
                  <a:lnTo>
                    <a:pt x="198" y="228"/>
                  </a:lnTo>
                  <a:lnTo>
                    <a:pt x="204" y="240"/>
                  </a:lnTo>
                  <a:lnTo>
                    <a:pt x="240" y="258"/>
                  </a:lnTo>
                  <a:lnTo>
                    <a:pt x="312" y="282"/>
                  </a:lnTo>
                  <a:lnTo>
                    <a:pt x="336" y="288"/>
                  </a:lnTo>
                  <a:lnTo>
                    <a:pt x="348" y="294"/>
                  </a:lnTo>
                  <a:lnTo>
                    <a:pt x="366" y="300"/>
                  </a:lnTo>
                  <a:lnTo>
                    <a:pt x="378" y="312"/>
                  </a:lnTo>
                  <a:lnTo>
                    <a:pt x="414" y="330"/>
                  </a:lnTo>
                  <a:lnTo>
                    <a:pt x="486" y="324"/>
                  </a:lnTo>
                  <a:lnTo>
                    <a:pt x="276" y="570"/>
                  </a:lnTo>
                  <a:lnTo>
                    <a:pt x="192" y="570"/>
                  </a:lnTo>
                  <a:lnTo>
                    <a:pt x="186" y="576"/>
                  </a:lnTo>
                  <a:lnTo>
                    <a:pt x="174" y="576"/>
                  </a:lnTo>
                  <a:lnTo>
                    <a:pt x="162" y="582"/>
                  </a:lnTo>
                  <a:lnTo>
                    <a:pt x="156" y="588"/>
                  </a:lnTo>
                  <a:lnTo>
                    <a:pt x="144" y="594"/>
                  </a:lnTo>
                  <a:lnTo>
                    <a:pt x="144" y="606"/>
                  </a:lnTo>
                  <a:lnTo>
                    <a:pt x="126" y="624"/>
                  </a:lnTo>
                  <a:lnTo>
                    <a:pt x="102" y="624"/>
                  </a:lnTo>
                  <a:lnTo>
                    <a:pt x="90" y="630"/>
                  </a:lnTo>
                  <a:lnTo>
                    <a:pt x="78" y="630"/>
                  </a:lnTo>
                  <a:lnTo>
                    <a:pt x="66" y="642"/>
                  </a:lnTo>
                  <a:lnTo>
                    <a:pt x="66" y="654"/>
                  </a:lnTo>
                  <a:lnTo>
                    <a:pt x="60" y="660"/>
                  </a:lnTo>
                  <a:lnTo>
                    <a:pt x="42" y="696"/>
                  </a:lnTo>
                  <a:lnTo>
                    <a:pt x="0" y="738"/>
                  </a:lnTo>
                  <a:lnTo>
                    <a:pt x="0" y="1038"/>
                  </a:lnTo>
                  <a:lnTo>
                    <a:pt x="42" y="1104"/>
                  </a:lnTo>
                  <a:lnTo>
                    <a:pt x="48" y="1086"/>
                  </a:lnTo>
                  <a:lnTo>
                    <a:pt x="84" y="1032"/>
                  </a:lnTo>
                  <a:lnTo>
                    <a:pt x="96" y="1008"/>
                  </a:lnTo>
                  <a:lnTo>
                    <a:pt x="114" y="996"/>
                  </a:lnTo>
                  <a:lnTo>
                    <a:pt x="144" y="966"/>
                  </a:lnTo>
                  <a:lnTo>
                    <a:pt x="150" y="954"/>
                  </a:lnTo>
                  <a:lnTo>
                    <a:pt x="162" y="936"/>
                  </a:lnTo>
                  <a:lnTo>
                    <a:pt x="192" y="906"/>
                  </a:lnTo>
                  <a:lnTo>
                    <a:pt x="216" y="876"/>
                  </a:lnTo>
                  <a:lnTo>
                    <a:pt x="246" y="846"/>
                  </a:lnTo>
                  <a:lnTo>
                    <a:pt x="264" y="840"/>
                  </a:lnTo>
                  <a:lnTo>
                    <a:pt x="276" y="828"/>
                  </a:lnTo>
                  <a:lnTo>
                    <a:pt x="294" y="816"/>
                  </a:lnTo>
                  <a:lnTo>
                    <a:pt x="318" y="804"/>
                  </a:lnTo>
                  <a:lnTo>
                    <a:pt x="336" y="786"/>
                  </a:lnTo>
                  <a:lnTo>
                    <a:pt x="372" y="756"/>
                  </a:lnTo>
                  <a:lnTo>
                    <a:pt x="420" y="708"/>
                  </a:lnTo>
                  <a:lnTo>
                    <a:pt x="438" y="684"/>
                  </a:lnTo>
                  <a:lnTo>
                    <a:pt x="462" y="654"/>
                  </a:lnTo>
                  <a:lnTo>
                    <a:pt x="492" y="618"/>
                  </a:lnTo>
                  <a:lnTo>
                    <a:pt x="516" y="570"/>
                  </a:lnTo>
                  <a:lnTo>
                    <a:pt x="528" y="540"/>
                  </a:lnTo>
                  <a:lnTo>
                    <a:pt x="546" y="516"/>
                  </a:lnTo>
                  <a:lnTo>
                    <a:pt x="558" y="498"/>
                  </a:lnTo>
                  <a:lnTo>
                    <a:pt x="564" y="492"/>
                  </a:lnTo>
                  <a:lnTo>
                    <a:pt x="570" y="480"/>
                  </a:lnTo>
                  <a:lnTo>
                    <a:pt x="576" y="474"/>
                  </a:lnTo>
                  <a:lnTo>
                    <a:pt x="576" y="450"/>
                  </a:lnTo>
                  <a:lnTo>
                    <a:pt x="582" y="432"/>
                  </a:lnTo>
                  <a:lnTo>
                    <a:pt x="588" y="420"/>
                  </a:lnTo>
                  <a:lnTo>
                    <a:pt x="588" y="402"/>
                  </a:lnTo>
                  <a:lnTo>
                    <a:pt x="594" y="390"/>
                  </a:lnTo>
                  <a:lnTo>
                    <a:pt x="606" y="378"/>
                  </a:lnTo>
                  <a:lnTo>
                    <a:pt x="612" y="366"/>
                  </a:lnTo>
                  <a:lnTo>
                    <a:pt x="624" y="354"/>
                  </a:lnTo>
                  <a:lnTo>
                    <a:pt x="624" y="324"/>
                  </a:lnTo>
                  <a:lnTo>
                    <a:pt x="636" y="318"/>
                  </a:lnTo>
                  <a:lnTo>
                    <a:pt x="642" y="306"/>
                  </a:lnTo>
                  <a:lnTo>
                    <a:pt x="660" y="252"/>
                  </a:lnTo>
                  <a:lnTo>
                    <a:pt x="672" y="252"/>
                  </a:lnTo>
                  <a:lnTo>
                    <a:pt x="672" y="246"/>
                  </a:lnTo>
                  <a:lnTo>
                    <a:pt x="684" y="234"/>
                  </a:lnTo>
                  <a:lnTo>
                    <a:pt x="684" y="138"/>
                  </a:lnTo>
                  <a:lnTo>
                    <a:pt x="708" y="126"/>
                  </a:lnTo>
                  <a:lnTo>
                    <a:pt x="702" y="54"/>
                  </a:lnTo>
                  <a:lnTo>
                    <a:pt x="708" y="42"/>
                  </a:lnTo>
                  <a:lnTo>
                    <a:pt x="708" y="36"/>
                  </a:lnTo>
                  <a:lnTo>
                    <a:pt x="714" y="24"/>
                  </a:lnTo>
                  <a:lnTo>
                    <a:pt x="714" y="12"/>
                  </a:lnTo>
                  <a:lnTo>
                    <a:pt x="690" y="0"/>
                  </a:lnTo>
                  <a:lnTo>
                    <a:pt x="672" y="0"/>
                  </a:lnTo>
                  <a:lnTo>
                    <a:pt x="666" y="12"/>
                  </a:lnTo>
                  <a:lnTo>
                    <a:pt x="654" y="18"/>
                  </a:lnTo>
                  <a:lnTo>
                    <a:pt x="648" y="30"/>
                  </a:lnTo>
                  <a:lnTo>
                    <a:pt x="624" y="42"/>
                  </a:lnTo>
                  <a:lnTo>
                    <a:pt x="612" y="42"/>
                  </a:lnTo>
                  <a:lnTo>
                    <a:pt x="594" y="48"/>
                  </a:lnTo>
                  <a:lnTo>
                    <a:pt x="582" y="54"/>
                  </a:lnTo>
                  <a:lnTo>
                    <a:pt x="564" y="54"/>
                  </a:lnTo>
                  <a:lnTo>
                    <a:pt x="546" y="48"/>
                  </a:lnTo>
                  <a:lnTo>
                    <a:pt x="534" y="42"/>
                  </a:lnTo>
                  <a:lnTo>
                    <a:pt x="516" y="48"/>
                  </a:lnTo>
                  <a:lnTo>
                    <a:pt x="510" y="54"/>
                  </a:lnTo>
                  <a:lnTo>
                    <a:pt x="498" y="60"/>
                  </a:lnTo>
                  <a:lnTo>
                    <a:pt x="492" y="72"/>
                  </a:lnTo>
                  <a:lnTo>
                    <a:pt x="486" y="78"/>
                  </a:lnTo>
                  <a:lnTo>
                    <a:pt x="474" y="78"/>
                  </a:lnTo>
                  <a:lnTo>
                    <a:pt x="462" y="72"/>
                  </a:lnTo>
                  <a:lnTo>
                    <a:pt x="456" y="60"/>
                  </a:lnTo>
                  <a:lnTo>
                    <a:pt x="444" y="60"/>
                  </a:lnTo>
                  <a:lnTo>
                    <a:pt x="438" y="66"/>
                  </a:lnTo>
                  <a:lnTo>
                    <a:pt x="426" y="72"/>
                  </a:lnTo>
                  <a:lnTo>
                    <a:pt x="396" y="102"/>
                  </a:lnTo>
                  <a:lnTo>
                    <a:pt x="384" y="108"/>
                  </a:lnTo>
                  <a:lnTo>
                    <a:pt x="372" y="108"/>
                  </a:lnTo>
                  <a:lnTo>
                    <a:pt x="360" y="102"/>
                  </a:lnTo>
                  <a:lnTo>
                    <a:pt x="354" y="96"/>
                  </a:lnTo>
                  <a:lnTo>
                    <a:pt x="342" y="90"/>
                  </a:lnTo>
                  <a:lnTo>
                    <a:pt x="330" y="90"/>
                  </a:lnTo>
                  <a:lnTo>
                    <a:pt x="306" y="102"/>
                  </a:lnTo>
                  <a:lnTo>
                    <a:pt x="294" y="114"/>
                  </a:lnTo>
                  <a:lnTo>
                    <a:pt x="270" y="126"/>
                  </a:lnTo>
                  <a:lnTo>
                    <a:pt x="210" y="126"/>
                  </a:lnTo>
                  <a:lnTo>
                    <a:pt x="192" y="108"/>
                  </a:lnTo>
                  <a:lnTo>
                    <a:pt x="186" y="96"/>
                  </a:lnTo>
                  <a:lnTo>
                    <a:pt x="174" y="90"/>
                  </a:lnTo>
                  <a:lnTo>
                    <a:pt x="168" y="78"/>
                  </a:lnTo>
                  <a:lnTo>
                    <a:pt x="168" y="66"/>
                  </a:lnTo>
                  <a:lnTo>
                    <a:pt x="156" y="54"/>
                  </a:lnTo>
                  <a:lnTo>
                    <a:pt x="150" y="54"/>
                  </a:lnTo>
                  <a:lnTo>
                    <a:pt x="126" y="78"/>
                  </a:lnTo>
                  <a:lnTo>
                    <a:pt x="108" y="114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22" name="Sierra Leone" descr="© INSCALE GmbH, 05.05.2010&#10;http://www.presentationload.com/">
              <a:extLst>
                <a:ext uri="{FF2B5EF4-FFF2-40B4-BE49-F238E27FC236}">
                  <a16:creationId xmlns:a16="http://schemas.microsoft.com/office/drawing/2014/main" id="{0C97D1ED-D59B-417E-BEE3-47CB22B2C22A}"/>
                </a:ext>
              </a:extLst>
            </p:cNvPr>
            <p:cNvSpPr>
              <a:spLocks/>
            </p:cNvSpPr>
            <p:nvPr/>
          </p:nvSpPr>
          <p:spPr bwMode="gray">
            <a:xfrm>
              <a:off x="5133615" y="4156266"/>
              <a:ext cx="92600" cy="120456"/>
            </a:xfrm>
            <a:custGeom>
              <a:avLst/>
              <a:gdLst>
                <a:gd name="T0" fmla="*/ 2147483647 w 210"/>
                <a:gd name="T1" fmla="*/ 2147483647 h 270"/>
                <a:gd name="T2" fmla="*/ 2147483647 w 210"/>
                <a:gd name="T3" fmla="*/ 2147483647 h 270"/>
                <a:gd name="T4" fmla="*/ 2147483647 w 210"/>
                <a:gd name="T5" fmla="*/ 2147483647 h 270"/>
                <a:gd name="T6" fmla="*/ 2147483647 w 210"/>
                <a:gd name="T7" fmla="*/ 2147483647 h 270"/>
                <a:gd name="T8" fmla="*/ 2147483647 w 210"/>
                <a:gd name="T9" fmla="*/ 2147483647 h 270"/>
                <a:gd name="T10" fmla="*/ 2147483647 w 210"/>
                <a:gd name="T11" fmla="*/ 2147483647 h 270"/>
                <a:gd name="T12" fmla="*/ 2147483647 w 210"/>
                <a:gd name="T13" fmla="*/ 2147483647 h 270"/>
                <a:gd name="T14" fmla="*/ 2147483647 w 210"/>
                <a:gd name="T15" fmla="*/ 2147483647 h 270"/>
                <a:gd name="T16" fmla="*/ 2147483647 w 210"/>
                <a:gd name="T17" fmla="*/ 2147483647 h 270"/>
                <a:gd name="T18" fmla="*/ 2147483647 w 210"/>
                <a:gd name="T19" fmla="*/ 2147483647 h 270"/>
                <a:gd name="T20" fmla="*/ 2147483647 w 210"/>
                <a:gd name="T21" fmla="*/ 2147483647 h 270"/>
                <a:gd name="T22" fmla="*/ 2147483647 w 210"/>
                <a:gd name="T23" fmla="*/ 0 h 270"/>
                <a:gd name="T24" fmla="*/ 2147483647 w 210"/>
                <a:gd name="T25" fmla="*/ 0 h 270"/>
                <a:gd name="T26" fmla="*/ 2147483647 w 210"/>
                <a:gd name="T27" fmla="*/ 2147483647 h 270"/>
                <a:gd name="T28" fmla="*/ 2147483647 w 210"/>
                <a:gd name="T29" fmla="*/ 2147483647 h 270"/>
                <a:gd name="T30" fmla="*/ 2147483647 w 210"/>
                <a:gd name="T31" fmla="*/ 2147483647 h 270"/>
                <a:gd name="T32" fmla="*/ 2147483647 w 210"/>
                <a:gd name="T33" fmla="*/ 2147483647 h 270"/>
                <a:gd name="T34" fmla="*/ 2147483647 w 210"/>
                <a:gd name="T35" fmla="*/ 2147483647 h 270"/>
                <a:gd name="T36" fmla="*/ 2147483647 w 210"/>
                <a:gd name="T37" fmla="*/ 2147483647 h 270"/>
                <a:gd name="T38" fmla="*/ 2147483647 w 210"/>
                <a:gd name="T39" fmla="*/ 2147483647 h 270"/>
                <a:gd name="T40" fmla="*/ 2147483647 w 210"/>
                <a:gd name="T41" fmla="*/ 2147483647 h 270"/>
                <a:gd name="T42" fmla="*/ 2147483647 w 210"/>
                <a:gd name="T43" fmla="*/ 2147483647 h 270"/>
                <a:gd name="T44" fmla="*/ 0 w 210"/>
                <a:gd name="T45" fmla="*/ 2147483647 h 270"/>
                <a:gd name="T46" fmla="*/ 2147483647 w 210"/>
                <a:gd name="T47" fmla="*/ 2147483647 h 270"/>
                <a:gd name="T48" fmla="*/ 2147483647 w 210"/>
                <a:gd name="T49" fmla="*/ 2147483647 h 270"/>
                <a:gd name="T50" fmla="*/ 0 w 210"/>
                <a:gd name="T51" fmla="*/ 2147483647 h 270"/>
                <a:gd name="T52" fmla="*/ 0 w 210"/>
                <a:gd name="T53" fmla="*/ 2147483647 h 270"/>
                <a:gd name="T54" fmla="*/ 2147483647 w 210"/>
                <a:gd name="T55" fmla="*/ 2147483647 h 270"/>
                <a:gd name="T56" fmla="*/ 2147483647 w 210"/>
                <a:gd name="T57" fmla="*/ 2147483647 h 270"/>
                <a:gd name="T58" fmla="*/ 2147483647 w 210"/>
                <a:gd name="T59" fmla="*/ 2147483647 h 270"/>
                <a:gd name="T60" fmla="*/ 2147483647 w 210"/>
                <a:gd name="T61" fmla="*/ 2147483647 h 270"/>
                <a:gd name="T62" fmla="*/ 2147483647 w 210"/>
                <a:gd name="T63" fmla="*/ 2147483647 h 270"/>
                <a:gd name="T64" fmla="*/ 2147483647 w 210"/>
                <a:gd name="T65" fmla="*/ 2147483647 h 270"/>
                <a:gd name="T66" fmla="*/ 2147483647 w 210"/>
                <a:gd name="T67" fmla="*/ 2147483647 h 270"/>
                <a:gd name="T68" fmla="*/ 2147483647 w 210"/>
                <a:gd name="T69" fmla="*/ 2147483647 h 270"/>
                <a:gd name="T70" fmla="*/ 2147483647 w 210"/>
                <a:gd name="T71" fmla="*/ 2147483647 h 270"/>
                <a:gd name="T72" fmla="*/ 2147483647 w 210"/>
                <a:gd name="T73" fmla="*/ 2147483647 h 270"/>
                <a:gd name="T74" fmla="*/ 2147483647 w 210"/>
                <a:gd name="T75" fmla="*/ 2147483647 h 270"/>
                <a:gd name="T76" fmla="*/ 2147483647 w 210"/>
                <a:gd name="T77" fmla="*/ 2147483647 h 270"/>
                <a:gd name="T78" fmla="*/ 2147483647 w 210"/>
                <a:gd name="T79" fmla="*/ 2147483647 h 270"/>
                <a:gd name="T80" fmla="*/ 2147483647 w 210"/>
                <a:gd name="T81" fmla="*/ 2147483647 h 270"/>
                <a:gd name="T82" fmla="*/ 2147483647 w 210"/>
                <a:gd name="T83" fmla="*/ 2147483647 h 270"/>
                <a:gd name="T84" fmla="*/ 2147483647 w 210"/>
                <a:gd name="T85" fmla="*/ 2147483647 h 270"/>
                <a:gd name="T86" fmla="*/ 2147483647 w 210"/>
                <a:gd name="T87" fmla="*/ 2147483647 h 27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210"/>
                <a:gd name="T133" fmla="*/ 0 h 270"/>
                <a:gd name="T134" fmla="*/ 210 w 210"/>
                <a:gd name="T135" fmla="*/ 270 h 270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210" h="270">
                  <a:moveTo>
                    <a:pt x="186" y="180"/>
                  </a:moveTo>
                  <a:lnTo>
                    <a:pt x="186" y="162"/>
                  </a:lnTo>
                  <a:lnTo>
                    <a:pt x="210" y="156"/>
                  </a:lnTo>
                  <a:lnTo>
                    <a:pt x="204" y="132"/>
                  </a:lnTo>
                  <a:lnTo>
                    <a:pt x="174" y="144"/>
                  </a:lnTo>
                  <a:lnTo>
                    <a:pt x="180" y="126"/>
                  </a:lnTo>
                  <a:lnTo>
                    <a:pt x="186" y="120"/>
                  </a:lnTo>
                  <a:lnTo>
                    <a:pt x="192" y="108"/>
                  </a:lnTo>
                  <a:lnTo>
                    <a:pt x="192" y="90"/>
                  </a:lnTo>
                  <a:lnTo>
                    <a:pt x="180" y="78"/>
                  </a:lnTo>
                  <a:lnTo>
                    <a:pt x="180" y="60"/>
                  </a:lnTo>
                  <a:lnTo>
                    <a:pt x="138" y="0"/>
                  </a:lnTo>
                  <a:lnTo>
                    <a:pt x="102" y="0"/>
                  </a:lnTo>
                  <a:lnTo>
                    <a:pt x="96" y="18"/>
                  </a:lnTo>
                  <a:lnTo>
                    <a:pt x="60" y="18"/>
                  </a:lnTo>
                  <a:lnTo>
                    <a:pt x="60" y="24"/>
                  </a:lnTo>
                  <a:lnTo>
                    <a:pt x="54" y="30"/>
                  </a:lnTo>
                  <a:lnTo>
                    <a:pt x="48" y="42"/>
                  </a:lnTo>
                  <a:lnTo>
                    <a:pt x="36" y="54"/>
                  </a:lnTo>
                  <a:lnTo>
                    <a:pt x="30" y="66"/>
                  </a:lnTo>
                  <a:lnTo>
                    <a:pt x="18" y="72"/>
                  </a:lnTo>
                  <a:lnTo>
                    <a:pt x="12" y="78"/>
                  </a:lnTo>
                  <a:lnTo>
                    <a:pt x="0" y="84"/>
                  </a:lnTo>
                  <a:lnTo>
                    <a:pt x="12" y="96"/>
                  </a:lnTo>
                  <a:lnTo>
                    <a:pt x="6" y="102"/>
                  </a:lnTo>
                  <a:lnTo>
                    <a:pt x="0" y="114"/>
                  </a:lnTo>
                  <a:lnTo>
                    <a:pt x="0" y="132"/>
                  </a:lnTo>
                  <a:lnTo>
                    <a:pt x="6" y="138"/>
                  </a:lnTo>
                  <a:lnTo>
                    <a:pt x="18" y="144"/>
                  </a:lnTo>
                  <a:lnTo>
                    <a:pt x="24" y="150"/>
                  </a:lnTo>
                  <a:lnTo>
                    <a:pt x="18" y="180"/>
                  </a:lnTo>
                  <a:lnTo>
                    <a:pt x="42" y="198"/>
                  </a:lnTo>
                  <a:lnTo>
                    <a:pt x="42" y="204"/>
                  </a:lnTo>
                  <a:lnTo>
                    <a:pt x="48" y="210"/>
                  </a:lnTo>
                  <a:lnTo>
                    <a:pt x="54" y="222"/>
                  </a:lnTo>
                  <a:lnTo>
                    <a:pt x="78" y="234"/>
                  </a:lnTo>
                  <a:lnTo>
                    <a:pt x="96" y="234"/>
                  </a:lnTo>
                  <a:lnTo>
                    <a:pt x="126" y="270"/>
                  </a:lnTo>
                  <a:lnTo>
                    <a:pt x="126" y="234"/>
                  </a:lnTo>
                  <a:lnTo>
                    <a:pt x="144" y="216"/>
                  </a:lnTo>
                  <a:lnTo>
                    <a:pt x="156" y="210"/>
                  </a:lnTo>
                  <a:lnTo>
                    <a:pt x="168" y="198"/>
                  </a:lnTo>
                  <a:lnTo>
                    <a:pt x="180" y="192"/>
                  </a:lnTo>
                  <a:lnTo>
                    <a:pt x="186" y="18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23" name="Senegal" descr="© INSCALE GmbH, 05.05.2010&#10;http://www.presentationload.com/">
              <a:extLst>
                <a:ext uri="{FF2B5EF4-FFF2-40B4-BE49-F238E27FC236}">
                  <a16:creationId xmlns:a16="http://schemas.microsoft.com/office/drawing/2014/main" id="{73E03778-7918-445C-BCCF-AF71297E638D}"/>
                </a:ext>
              </a:extLst>
            </p:cNvPr>
            <p:cNvSpPr>
              <a:spLocks/>
            </p:cNvSpPr>
            <p:nvPr/>
          </p:nvSpPr>
          <p:spPr bwMode="gray">
            <a:xfrm>
              <a:off x="5004973" y="3911811"/>
              <a:ext cx="185201" cy="164743"/>
            </a:xfrm>
            <a:custGeom>
              <a:avLst/>
              <a:gdLst>
                <a:gd name="T0" fmla="*/ 2147483647 w 414"/>
                <a:gd name="T1" fmla="*/ 2147483647 h 366"/>
                <a:gd name="T2" fmla="*/ 2147483647 w 414"/>
                <a:gd name="T3" fmla="*/ 2147483647 h 366"/>
                <a:gd name="T4" fmla="*/ 2147483647 w 414"/>
                <a:gd name="T5" fmla="*/ 2147483647 h 366"/>
                <a:gd name="T6" fmla="*/ 2147483647 w 414"/>
                <a:gd name="T7" fmla="*/ 2147483647 h 366"/>
                <a:gd name="T8" fmla="*/ 2147483647 w 414"/>
                <a:gd name="T9" fmla="*/ 2147483647 h 366"/>
                <a:gd name="T10" fmla="*/ 2147483647 w 414"/>
                <a:gd name="T11" fmla="*/ 2147483647 h 366"/>
                <a:gd name="T12" fmla="*/ 2147483647 w 414"/>
                <a:gd name="T13" fmla="*/ 2147483647 h 366"/>
                <a:gd name="T14" fmla="*/ 2147483647 w 414"/>
                <a:gd name="T15" fmla="*/ 2147483647 h 366"/>
                <a:gd name="T16" fmla="*/ 2147483647 w 414"/>
                <a:gd name="T17" fmla="*/ 2147483647 h 366"/>
                <a:gd name="T18" fmla="*/ 2147483647 w 414"/>
                <a:gd name="T19" fmla="*/ 2147483647 h 366"/>
                <a:gd name="T20" fmla="*/ 2147483647 w 414"/>
                <a:gd name="T21" fmla="*/ 2147483647 h 366"/>
                <a:gd name="T22" fmla="*/ 2147483647 w 414"/>
                <a:gd name="T23" fmla="*/ 2147483647 h 366"/>
                <a:gd name="T24" fmla="*/ 2147483647 w 414"/>
                <a:gd name="T25" fmla="*/ 2147483647 h 366"/>
                <a:gd name="T26" fmla="*/ 2147483647 w 414"/>
                <a:gd name="T27" fmla="*/ 2147483647 h 366"/>
                <a:gd name="T28" fmla="*/ 2147483647 w 414"/>
                <a:gd name="T29" fmla="*/ 0 h 366"/>
                <a:gd name="T30" fmla="*/ 2147483647 w 414"/>
                <a:gd name="T31" fmla="*/ 2147483647 h 366"/>
                <a:gd name="T32" fmla="*/ 2147483647 w 414"/>
                <a:gd name="T33" fmla="*/ 2147483647 h 366"/>
                <a:gd name="T34" fmla="*/ 2147483647 w 414"/>
                <a:gd name="T35" fmla="*/ 2147483647 h 366"/>
                <a:gd name="T36" fmla="*/ 2147483647 w 414"/>
                <a:gd name="T37" fmla="*/ 2147483647 h 366"/>
                <a:gd name="T38" fmla="*/ 2147483647 w 414"/>
                <a:gd name="T39" fmla="*/ 2147483647 h 366"/>
                <a:gd name="T40" fmla="*/ 2147483647 w 414"/>
                <a:gd name="T41" fmla="*/ 2147483647 h 366"/>
                <a:gd name="T42" fmla="*/ 0 w 414"/>
                <a:gd name="T43" fmla="*/ 2147483647 h 366"/>
                <a:gd name="T44" fmla="*/ 2147483647 w 414"/>
                <a:gd name="T45" fmla="*/ 2147483647 h 366"/>
                <a:gd name="T46" fmla="*/ 2147483647 w 414"/>
                <a:gd name="T47" fmla="*/ 2147483647 h 366"/>
                <a:gd name="T48" fmla="*/ 2147483647 w 414"/>
                <a:gd name="T49" fmla="*/ 2147483647 h 366"/>
                <a:gd name="T50" fmla="*/ 2147483647 w 414"/>
                <a:gd name="T51" fmla="*/ 2147483647 h 366"/>
                <a:gd name="T52" fmla="*/ 2147483647 w 414"/>
                <a:gd name="T53" fmla="*/ 2147483647 h 366"/>
                <a:gd name="T54" fmla="*/ 2147483647 w 414"/>
                <a:gd name="T55" fmla="*/ 2147483647 h 366"/>
                <a:gd name="T56" fmla="*/ 2147483647 w 414"/>
                <a:gd name="T57" fmla="*/ 2147483647 h 366"/>
                <a:gd name="T58" fmla="*/ 2147483647 w 414"/>
                <a:gd name="T59" fmla="*/ 2147483647 h 366"/>
                <a:gd name="T60" fmla="*/ 2147483647 w 414"/>
                <a:gd name="T61" fmla="*/ 2147483647 h 366"/>
                <a:gd name="T62" fmla="*/ 2147483647 w 414"/>
                <a:gd name="T63" fmla="*/ 2147483647 h 366"/>
                <a:gd name="T64" fmla="*/ 2147483647 w 414"/>
                <a:gd name="T65" fmla="*/ 2147483647 h 366"/>
                <a:gd name="T66" fmla="*/ 2147483647 w 414"/>
                <a:gd name="T67" fmla="*/ 2147483647 h 366"/>
                <a:gd name="T68" fmla="*/ 2147483647 w 414"/>
                <a:gd name="T69" fmla="*/ 2147483647 h 366"/>
                <a:gd name="T70" fmla="*/ 2147483647 w 414"/>
                <a:gd name="T71" fmla="*/ 2147483647 h 366"/>
                <a:gd name="T72" fmla="*/ 2147483647 w 414"/>
                <a:gd name="T73" fmla="*/ 2147483647 h 366"/>
                <a:gd name="T74" fmla="*/ 2147483647 w 414"/>
                <a:gd name="T75" fmla="*/ 2147483647 h 366"/>
                <a:gd name="T76" fmla="*/ 2147483647 w 414"/>
                <a:gd name="T77" fmla="*/ 2147483647 h 366"/>
                <a:gd name="T78" fmla="*/ 2147483647 w 414"/>
                <a:gd name="T79" fmla="*/ 2147483647 h 366"/>
                <a:gd name="T80" fmla="*/ 2147483647 w 414"/>
                <a:gd name="T81" fmla="*/ 2147483647 h 366"/>
                <a:gd name="T82" fmla="*/ 2147483647 w 414"/>
                <a:gd name="T83" fmla="*/ 2147483647 h 366"/>
                <a:gd name="T84" fmla="*/ 2147483647 w 414"/>
                <a:gd name="T85" fmla="*/ 2147483647 h 366"/>
                <a:gd name="T86" fmla="*/ 2147483647 w 414"/>
                <a:gd name="T87" fmla="*/ 2147483647 h 366"/>
                <a:gd name="T88" fmla="*/ 2147483647 w 414"/>
                <a:gd name="T89" fmla="*/ 2147483647 h 366"/>
                <a:gd name="T90" fmla="*/ 2147483647 w 414"/>
                <a:gd name="T91" fmla="*/ 2147483647 h 366"/>
                <a:gd name="T92" fmla="*/ 2147483647 w 414"/>
                <a:gd name="T93" fmla="*/ 2147483647 h 366"/>
                <a:gd name="T94" fmla="*/ 2147483647 w 414"/>
                <a:gd name="T95" fmla="*/ 2147483647 h 366"/>
                <a:gd name="T96" fmla="*/ 2147483647 w 414"/>
                <a:gd name="T97" fmla="*/ 2147483647 h 366"/>
                <a:gd name="T98" fmla="*/ 2147483647 w 414"/>
                <a:gd name="T99" fmla="*/ 2147483647 h 366"/>
                <a:gd name="T100" fmla="*/ 2147483647 w 414"/>
                <a:gd name="T101" fmla="*/ 2147483647 h 366"/>
                <a:gd name="T102" fmla="*/ 2147483647 w 414"/>
                <a:gd name="T103" fmla="*/ 2147483647 h 366"/>
                <a:gd name="T104" fmla="*/ 2147483647 w 414"/>
                <a:gd name="T105" fmla="*/ 2147483647 h 36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414"/>
                <a:gd name="T160" fmla="*/ 0 h 366"/>
                <a:gd name="T161" fmla="*/ 414 w 414"/>
                <a:gd name="T162" fmla="*/ 366 h 36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414" h="366">
                  <a:moveTo>
                    <a:pt x="402" y="270"/>
                  </a:moveTo>
                  <a:lnTo>
                    <a:pt x="396" y="270"/>
                  </a:lnTo>
                  <a:lnTo>
                    <a:pt x="396" y="276"/>
                  </a:lnTo>
                  <a:lnTo>
                    <a:pt x="384" y="276"/>
                  </a:lnTo>
                  <a:lnTo>
                    <a:pt x="378" y="270"/>
                  </a:lnTo>
                  <a:lnTo>
                    <a:pt x="378" y="246"/>
                  </a:lnTo>
                  <a:lnTo>
                    <a:pt x="384" y="240"/>
                  </a:lnTo>
                  <a:lnTo>
                    <a:pt x="384" y="222"/>
                  </a:lnTo>
                  <a:lnTo>
                    <a:pt x="372" y="210"/>
                  </a:lnTo>
                  <a:lnTo>
                    <a:pt x="372" y="204"/>
                  </a:lnTo>
                  <a:lnTo>
                    <a:pt x="360" y="186"/>
                  </a:lnTo>
                  <a:lnTo>
                    <a:pt x="360" y="162"/>
                  </a:lnTo>
                  <a:lnTo>
                    <a:pt x="348" y="138"/>
                  </a:lnTo>
                  <a:lnTo>
                    <a:pt x="318" y="132"/>
                  </a:lnTo>
                  <a:lnTo>
                    <a:pt x="318" y="108"/>
                  </a:lnTo>
                  <a:lnTo>
                    <a:pt x="312" y="102"/>
                  </a:lnTo>
                  <a:lnTo>
                    <a:pt x="294" y="102"/>
                  </a:lnTo>
                  <a:lnTo>
                    <a:pt x="294" y="72"/>
                  </a:lnTo>
                  <a:lnTo>
                    <a:pt x="288" y="60"/>
                  </a:lnTo>
                  <a:lnTo>
                    <a:pt x="288" y="54"/>
                  </a:lnTo>
                  <a:lnTo>
                    <a:pt x="282" y="48"/>
                  </a:lnTo>
                  <a:lnTo>
                    <a:pt x="264" y="48"/>
                  </a:lnTo>
                  <a:lnTo>
                    <a:pt x="252" y="54"/>
                  </a:lnTo>
                  <a:lnTo>
                    <a:pt x="246" y="42"/>
                  </a:lnTo>
                  <a:lnTo>
                    <a:pt x="234" y="30"/>
                  </a:lnTo>
                  <a:lnTo>
                    <a:pt x="228" y="18"/>
                  </a:lnTo>
                  <a:lnTo>
                    <a:pt x="222" y="18"/>
                  </a:lnTo>
                  <a:lnTo>
                    <a:pt x="210" y="12"/>
                  </a:lnTo>
                  <a:lnTo>
                    <a:pt x="186" y="12"/>
                  </a:lnTo>
                  <a:lnTo>
                    <a:pt x="162" y="0"/>
                  </a:lnTo>
                  <a:lnTo>
                    <a:pt x="162" y="18"/>
                  </a:lnTo>
                  <a:lnTo>
                    <a:pt x="132" y="12"/>
                  </a:lnTo>
                  <a:lnTo>
                    <a:pt x="120" y="18"/>
                  </a:lnTo>
                  <a:lnTo>
                    <a:pt x="114" y="18"/>
                  </a:lnTo>
                  <a:lnTo>
                    <a:pt x="108" y="12"/>
                  </a:lnTo>
                  <a:lnTo>
                    <a:pt x="102" y="12"/>
                  </a:lnTo>
                  <a:lnTo>
                    <a:pt x="90" y="18"/>
                  </a:lnTo>
                  <a:lnTo>
                    <a:pt x="84" y="24"/>
                  </a:lnTo>
                  <a:lnTo>
                    <a:pt x="66" y="60"/>
                  </a:lnTo>
                  <a:lnTo>
                    <a:pt x="60" y="66"/>
                  </a:lnTo>
                  <a:lnTo>
                    <a:pt x="60" y="90"/>
                  </a:lnTo>
                  <a:lnTo>
                    <a:pt x="48" y="96"/>
                  </a:lnTo>
                  <a:lnTo>
                    <a:pt x="30" y="132"/>
                  </a:lnTo>
                  <a:lnTo>
                    <a:pt x="0" y="162"/>
                  </a:lnTo>
                  <a:lnTo>
                    <a:pt x="6" y="168"/>
                  </a:lnTo>
                  <a:lnTo>
                    <a:pt x="12" y="168"/>
                  </a:lnTo>
                  <a:lnTo>
                    <a:pt x="18" y="174"/>
                  </a:lnTo>
                  <a:lnTo>
                    <a:pt x="24" y="186"/>
                  </a:lnTo>
                  <a:lnTo>
                    <a:pt x="24" y="204"/>
                  </a:lnTo>
                  <a:lnTo>
                    <a:pt x="42" y="222"/>
                  </a:lnTo>
                  <a:lnTo>
                    <a:pt x="42" y="246"/>
                  </a:lnTo>
                  <a:lnTo>
                    <a:pt x="48" y="252"/>
                  </a:lnTo>
                  <a:lnTo>
                    <a:pt x="126" y="252"/>
                  </a:lnTo>
                  <a:lnTo>
                    <a:pt x="126" y="240"/>
                  </a:lnTo>
                  <a:lnTo>
                    <a:pt x="180" y="240"/>
                  </a:lnTo>
                  <a:lnTo>
                    <a:pt x="180" y="252"/>
                  </a:lnTo>
                  <a:lnTo>
                    <a:pt x="192" y="246"/>
                  </a:lnTo>
                  <a:lnTo>
                    <a:pt x="198" y="252"/>
                  </a:lnTo>
                  <a:lnTo>
                    <a:pt x="204" y="264"/>
                  </a:lnTo>
                  <a:lnTo>
                    <a:pt x="216" y="264"/>
                  </a:lnTo>
                  <a:lnTo>
                    <a:pt x="222" y="258"/>
                  </a:lnTo>
                  <a:lnTo>
                    <a:pt x="246" y="258"/>
                  </a:lnTo>
                  <a:lnTo>
                    <a:pt x="252" y="264"/>
                  </a:lnTo>
                  <a:lnTo>
                    <a:pt x="252" y="270"/>
                  </a:lnTo>
                  <a:lnTo>
                    <a:pt x="246" y="276"/>
                  </a:lnTo>
                  <a:lnTo>
                    <a:pt x="234" y="282"/>
                  </a:lnTo>
                  <a:lnTo>
                    <a:pt x="228" y="288"/>
                  </a:lnTo>
                  <a:lnTo>
                    <a:pt x="204" y="288"/>
                  </a:lnTo>
                  <a:lnTo>
                    <a:pt x="186" y="282"/>
                  </a:lnTo>
                  <a:lnTo>
                    <a:pt x="180" y="270"/>
                  </a:lnTo>
                  <a:lnTo>
                    <a:pt x="168" y="264"/>
                  </a:lnTo>
                  <a:lnTo>
                    <a:pt x="162" y="258"/>
                  </a:lnTo>
                  <a:lnTo>
                    <a:pt x="156" y="264"/>
                  </a:lnTo>
                  <a:lnTo>
                    <a:pt x="150" y="276"/>
                  </a:lnTo>
                  <a:lnTo>
                    <a:pt x="126" y="276"/>
                  </a:lnTo>
                  <a:lnTo>
                    <a:pt x="120" y="282"/>
                  </a:lnTo>
                  <a:lnTo>
                    <a:pt x="108" y="282"/>
                  </a:lnTo>
                  <a:lnTo>
                    <a:pt x="108" y="294"/>
                  </a:lnTo>
                  <a:lnTo>
                    <a:pt x="36" y="294"/>
                  </a:lnTo>
                  <a:lnTo>
                    <a:pt x="36" y="318"/>
                  </a:lnTo>
                  <a:lnTo>
                    <a:pt x="30" y="324"/>
                  </a:lnTo>
                  <a:lnTo>
                    <a:pt x="30" y="336"/>
                  </a:lnTo>
                  <a:lnTo>
                    <a:pt x="36" y="342"/>
                  </a:lnTo>
                  <a:lnTo>
                    <a:pt x="42" y="354"/>
                  </a:lnTo>
                  <a:lnTo>
                    <a:pt x="48" y="360"/>
                  </a:lnTo>
                  <a:lnTo>
                    <a:pt x="60" y="366"/>
                  </a:lnTo>
                  <a:lnTo>
                    <a:pt x="66" y="366"/>
                  </a:lnTo>
                  <a:lnTo>
                    <a:pt x="72" y="360"/>
                  </a:lnTo>
                  <a:lnTo>
                    <a:pt x="78" y="360"/>
                  </a:lnTo>
                  <a:lnTo>
                    <a:pt x="90" y="348"/>
                  </a:lnTo>
                  <a:lnTo>
                    <a:pt x="126" y="348"/>
                  </a:lnTo>
                  <a:lnTo>
                    <a:pt x="156" y="324"/>
                  </a:lnTo>
                  <a:lnTo>
                    <a:pt x="294" y="330"/>
                  </a:lnTo>
                  <a:lnTo>
                    <a:pt x="294" y="336"/>
                  </a:lnTo>
                  <a:lnTo>
                    <a:pt x="300" y="348"/>
                  </a:lnTo>
                  <a:lnTo>
                    <a:pt x="318" y="348"/>
                  </a:lnTo>
                  <a:lnTo>
                    <a:pt x="324" y="342"/>
                  </a:lnTo>
                  <a:lnTo>
                    <a:pt x="330" y="348"/>
                  </a:lnTo>
                  <a:lnTo>
                    <a:pt x="336" y="360"/>
                  </a:lnTo>
                  <a:lnTo>
                    <a:pt x="342" y="366"/>
                  </a:lnTo>
                  <a:lnTo>
                    <a:pt x="354" y="366"/>
                  </a:lnTo>
                  <a:lnTo>
                    <a:pt x="366" y="360"/>
                  </a:lnTo>
                  <a:lnTo>
                    <a:pt x="372" y="354"/>
                  </a:lnTo>
                  <a:lnTo>
                    <a:pt x="414" y="354"/>
                  </a:lnTo>
                  <a:lnTo>
                    <a:pt x="414" y="288"/>
                  </a:lnTo>
                  <a:lnTo>
                    <a:pt x="408" y="276"/>
                  </a:lnTo>
                  <a:lnTo>
                    <a:pt x="402" y="27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24" name="Rwanda" descr="© INSCALE GmbH, 05.05.2010&#10;http://www.presentationload.com/">
              <a:extLst>
                <a:ext uri="{FF2B5EF4-FFF2-40B4-BE49-F238E27FC236}">
                  <a16:creationId xmlns:a16="http://schemas.microsoft.com/office/drawing/2014/main" id="{B46743F3-BCB1-4037-989A-E23C7FE5E87C}"/>
                </a:ext>
              </a:extLst>
            </p:cNvPr>
            <p:cNvSpPr>
              <a:spLocks/>
            </p:cNvSpPr>
            <p:nvPr/>
          </p:nvSpPr>
          <p:spPr bwMode="gray">
            <a:xfrm>
              <a:off x="6456225" y="4558380"/>
              <a:ext cx="66393" cy="65543"/>
            </a:xfrm>
            <a:custGeom>
              <a:avLst/>
              <a:gdLst>
                <a:gd name="T0" fmla="*/ 2147483647 w 150"/>
                <a:gd name="T1" fmla="*/ 2147483647 h 150"/>
                <a:gd name="T2" fmla="*/ 2147483647 w 150"/>
                <a:gd name="T3" fmla="*/ 2147483647 h 150"/>
                <a:gd name="T4" fmla="*/ 2147483647 w 150"/>
                <a:gd name="T5" fmla="*/ 2147483647 h 150"/>
                <a:gd name="T6" fmla="*/ 2147483647 w 150"/>
                <a:gd name="T7" fmla="*/ 2147483647 h 150"/>
                <a:gd name="T8" fmla="*/ 2147483647 w 150"/>
                <a:gd name="T9" fmla="*/ 2147483647 h 150"/>
                <a:gd name="T10" fmla="*/ 2147483647 w 150"/>
                <a:gd name="T11" fmla="*/ 2147483647 h 150"/>
                <a:gd name="T12" fmla="*/ 2147483647 w 150"/>
                <a:gd name="T13" fmla="*/ 2147483647 h 150"/>
                <a:gd name="T14" fmla="*/ 2147483647 w 150"/>
                <a:gd name="T15" fmla="*/ 2147483647 h 150"/>
                <a:gd name="T16" fmla="*/ 2147483647 w 150"/>
                <a:gd name="T17" fmla="*/ 2147483647 h 150"/>
                <a:gd name="T18" fmla="*/ 2147483647 w 150"/>
                <a:gd name="T19" fmla="*/ 2147483647 h 150"/>
                <a:gd name="T20" fmla="*/ 2147483647 w 150"/>
                <a:gd name="T21" fmla="*/ 2147483647 h 150"/>
                <a:gd name="T22" fmla="*/ 2147483647 w 150"/>
                <a:gd name="T23" fmla="*/ 2147483647 h 150"/>
                <a:gd name="T24" fmla="*/ 2147483647 w 150"/>
                <a:gd name="T25" fmla="*/ 2147483647 h 150"/>
                <a:gd name="T26" fmla="*/ 2147483647 w 150"/>
                <a:gd name="T27" fmla="*/ 0 h 150"/>
                <a:gd name="T28" fmla="*/ 2147483647 w 150"/>
                <a:gd name="T29" fmla="*/ 2147483647 h 150"/>
                <a:gd name="T30" fmla="*/ 2147483647 w 150"/>
                <a:gd name="T31" fmla="*/ 2147483647 h 150"/>
                <a:gd name="T32" fmla="*/ 2147483647 w 150"/>
                <a:gd name="T33" fmla="*/ 2147483647 h 150"/>
                <a:gd name="T34" fmla="*/ 2147483647 w 150"/>
                <a:gd name="T35" fmla="*/ 2147483647 h 150"/>
                <a:gd name="T36" fmla="*/ 2147483647 w 150"/>
                <a:gd name="T37" fmla="*/ 2147483647 h 150"/>
                <a:gd name="T38" fmla="*/ 2147483647 w 150"/>
                <a:gd name="T39" fmla="*/ 2147483647 h 150"/>
                <a:gd name="T40" fmla="*/ 2147483647 w 150"/>
                <a:gd name="T41" fmla="*/ 2147483647 h 150"/>
                <a:gd name="T42" fmla="*/ 2147483647 w 150"/>
                <a:gd name="T43" fmla="*/ 2147483647 h 150"/>
                <a:gd name="T44" fmla="*/ 2147483647 w 150"/>
                <a:gd name="T45" fmla="*/ 2147483647 h 150"/>
                <a:gd name="T46" fmla="*/ 2147483647 w 150"/>
                <a:gd name="T47" fmla="*/ 2147483647 h 150"/>
                <a:gd name="T48" fmla="*/ 2147483647 w 150"/>
                <a:gd name="T49" fmla="*/ 2147483647 h 150"/>
                <a:gd name="T50" fmla="*/ 2147483647 w 150"/>
                <a:gd name="T51" fmla="*/ 2147483647 h 150"/>
                <a:gd name="T52" fmla="*/ 2147483647 w 150"/>
                <a:gd name="T53" fmla="*/ 2147483647 h 150"/>
                <a:gd name="T54" fmla="*/ 2147483647 w 150"/>
                <a:gd name="T55" fmla="*/ 2147483647 h 150"/>
                <a:gd name="T56" fmla="*/ 2147483647 w 150"/>
                <a:gd name="T57" fmla="*/ 2147483647 h 150"/>
                <a:gd name="T58" fmla="*/ 2147483647 w 150"/>
                <a:gd name="T59" fmla="*/ 2147483647 h 150"/>
                <a:gd name="T60" fmla="*/ 0 w 150"/>
                <a:gd name="T61" fmla="*/ 2147483647 h 150"/>
                <a:gd name="T62" fmla="*/ 0 w 150"/>
                <a:gd name="T63" fmla="*/ 2147483647 h 150"/>
                <a:gd name="T64" fmla="*/ 2147483647 w 150"/>
                <a:gd name="T65" fmla="*/ 2147483647 h 150"/>
                <a:gd name="T66" fmla="*/ 2147483647 w 150"/>
                <a:gd name="T67" fmla="*/ 2147483647 h 150"/>
                <a:gd name="T68" fmla="*/ 2147483647 w 150"/>
                <a:gd name="T69" fmla="*/ 2147483647 h 150"/>
                <a:gd name="T70" fmla="*/ 2147483647 w 150"/>
                <a:gd name="T71" fmla="*/ 2147483647 h 150"/>
                <a:gd name="T72" fmla="*/ 2147483647 w 150"/>
                <a:gd name="T73" fmla="*/ 2147483647 h 150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50"/>
                <a:gd name="T112" fmla="*/ 0 h 150"/>
                <a:gd name="T113" fmla="*/ 150 w 150"/>
                <a:gd name="T114" fmla="*/ 150 h 150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50" h="150">
                  <a:moveTo>
                    <a:pt x="48" y="150"/>
                  </a:moveTo>
                  <a:lnTo>
                    <a:pt x="54" y="150"/>
                  </a:lnTo>
                  <a:lnTo>
                    <a:pt x="60" y="144"/>
                  </a:lnTo>
                  <a:lnTo>
                    <a:pt x="72" y="138"/>
                  </a:lnTo>
                  <a:lnTo>
                    <a:pt x="78" y="114"/>
                  </a:lnTo>
                  <a:lnTo>
                    <a:pt x="138" y="114"/>
                  </a:lnTo>
                  <a:lnTo>
                    <a:pt x="150" y="102"/>
                  </a:lnTo>
                  <a:lnTo>
                    <a:pt x="150" y="72"/>
                  </a:lnTo>
                  <a:lnTo>
                    <a:pt x="144" y="66"/>
                  </a:lnTo>
                  <a:lnTo>
                    <a:pt x="144" y="48"/>
                  </a:lnTo>
                  <a:lnTo>
                    <a:pt x="138" y="42"/>
                  </a:lnTo>
                  <a:lnTo>
                    <a:pt x="132" y="30"/>
                  </a:lnTo>
                  <a:lnTo>
                    <a:pt x="126" y="24"/>
                  </a:lnTo>
                  <a:lnTo>
                    <a:pt x="132" y="0"/>
                  </a:lnTo>
                  <a:lnTo>
                    <a:pt x="108" y="6"/>
                  </a:lnTo>
                  <a:lnTo>
                    <a:pt x="108" y="12"/>
                  </a:lnTo>
                  <a:lnTo>
                    <a:pt x="102" y="18"/>
                  </a:lnTo>
                  <a:lnTo>
                    <a:pt x="90" y="42"/>
                  </a:lnTo>
                  <a:lnTo>
                    <a:pt x="84" y="42"/>
                  </a:lnTo>
                  <a:lnTo>
                    <a:pt x="72" y="30"/>
                  </a:lnTo>
                  <a:lnTo>
                    <a:pt x="54" y="30"/>
                  </a:lnTo>
                  <a:lnTo>
                    <a:pt x="48" y="36"/>
                  </a:lnTo>
                  <a:lnTo>
                    <a:pt x="24" y="48"/>
                  </a:lnTo>
                  <a:lnTo>
                    <a:pt x="18" y="54"/>
                  </a:lnTo>
                  <a:lnTo>
                    <a:pt x="18" y="60"/>
                  </a:lnTo>
                  <a:lnTo>
                    <a:pt x="24" y="72"/>
                  </a:lnTo>
                  <a:lnTo>
                    <a:pt x="30" y="78"/>
                  </a:lnTo>
                  <a:lnTo>
                    <a:pt x="30" y="90"/>
                  </a:lnTo>
                  <a:lnTo>
                    <a:pt x="18" y="102"/>
                  </a:lnTo>
                  <a:lnTo>
                    <a:pt x="6" y="108"/>
                  </a:lnTo>
                  <a:lnTo>
                    <a:pt x="0" y="120"/>
                  </a:lnTo>
                  <a:lnTo>
                    <a:pt x="0" y="126"/>
                  </a:lnTo>
                  <a:lnTo>
                    <a:pt x="6" y="132"/>
                  </a:lnTo>
                  <a:lnTo>
                    <a:pt x="30" y="132"/>
                  </a:lnTo>
                  <a:lnTo>
                    <a:pt x="36" y="144"/>
                  </a:lnTo>
                  <a:lnTo>
                    <a:pt x="42" y="150"/>
                  </a:lnTo>
                  <a:lnTo>
                    <a:pt x="48" y="15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25" name="Paraguay" descr="© INSCALE GmbH, 05.05.2010&#10;http://www.presentationload.com/">
              <a:extLst>
                <a:ext uri="{FF2B5EF4-FFF2-40B4-BE49-F238E27FC236}">
                  <a16:creationId xmlns:a16="http://schemas.microsoft.com/office/drawing/2014/main" id="{A580EEBA-BDE4-42B2-B9CD-A61A2F760AAD}"/>
                </a:ext>
              </a:extLst>
            </p:cNvPr>
            <p:cNvSpPr>
              <a:spLocks/>
            </p:cNvSpPr>
            <p:nvPr/>
          </p:nvSpPr>
          <p:spPr bwMode="gray">
            <a:xfrm>
              <a:off x="3622311" y="5217344"/>
              <a:ext cx="265570" cy="304683"/>
            </a:xfrm>
            <a:custGeom>
              <a:avLst/>
              <a:gdLst>
                <a:gd name="T0" fmla="*/ 2147483647 w 600"/>
                <a:gd name="T1" fmla="*/ 2147483647 h 678"/>
                <a:gd name="T2" fmla="*/ 2147483647 w 600"/>
                <a:gd name="T3" fmla="*/ 2147483647 h 678"/>
                <a:gd name="T4" fmla="*/ 2147483647 w 600"/>
                <a:gd name="T5" fmla="*/ 2147483647 h 678"/>
                <a:gd name="T6" fmla="*/ 2147483647 w 600"/>
                <a:gd name="T7" fmla="*/ 2147483647 h 678"/>
                <a:gd name="T8" fmla="*/ 2147483647 w 600"/>
                <a:gd name="T9" fmla="*/ 2147483647 h 678"/>
                <a:gd name="T10" fmla="*/ 2147483647 w 600"/>
                <a:gd name="T11" fmla="*/ 2147483647 h 678"/>
                <a:gd name="T12" fmla="*/ 2147483647 w 600"/>
                <a:gd name="T13" fmla="*/ 2147483647 h 678"/>
                <a:gd name="T14" fmla="*/ 2147483647 w 600"/>
                <a:gd name="T15" fmla="*/ 2147483647 h 678"/>
                <a:gd name="T16" fmla="*/ 2147483647 w 600"/>
                <a:gd name="T17" fmla="*/ 2147483647 h 678"/>
                <a:gd name="T18" fmla="*/ 2147483647 w 600"/>
                <a:gd name="T19" fmla="*/ 2147483647 h 678"/>
                <a:gd name="T20" fmla="*/ 2147483647 w 600"/>
                <a:gd name="T21" fmla="*/ 2147483647 h 678"/>
                <a:gd name="T22" fmla="*/ 2147483647 w 600"/>
                <a:gd name="T23" fmla="*/ 2147483647 h 678"/>
                <a:gd name="T24" fmla="*/ 2147483647 w 600"/>
                <a:gd name="T25" fmla="*/ 2147483647 h 678"/>
                <a:gd name="T26" fmla="*/ 2147483647 w 600"/>
                <a:gd name="T27" fmla="*/ 2147483647 h 678"/>
                <a:gd name="T28" fmla="*/ 2147483647 w 600"/>
                <a:gd name="T29" fmla="*/ 2147483647 h 678"/>
                <a:gd name="T30" fmla="*/ 2147483647 w 600"/>
                <a:gd name="T31" fmla="*/ 2147483647 h 678"/>
                <a:gd name="T32" fmla="*/ 2147483647 w 600"/>
                <a:gd name="T33" fmla="*/ 2147483647 h 678"/>
                <a:gd name="T34" fmla="*/ 2147483647 w 600"/>
                <a:gd name="T35" fmla="*/ 2147483647 h 678"/>
                <a:gd name="T36" fmla="*/ 2147483647 w 600"/>
                <a:gd name="T37" fmla="*/ 2147483647 h 678"/>
                <a:gd name="T38" fmla="*/ 2147483647 w 600"/>
                <a:gd name="T39" fmla="*/ 2147483647 h 678"/>
                <a:gd name="T40" fmla="*/ 2147483647 w 600"/>
                <a:gd name="T41" fmla="*/ 2147483647 h 678"/>
                <a:gd name="T42" fmla="*/ 2147483647 w 600"/>
                <a:gd name="T43" fmla="*/ 2147483647 h 678"/>
                <a:gd name="T44" fmla="*/ 2147483647 w 600"/>
                <a:gd name="T45" fmla="*/ 2147483647 h 678"/>
                <a:gd name="T46" fmla="*/ 2147483647 w 600"/>
                <a:gd name="T47" fmla="*/ 2147483647 h 678"/>
                <a:gd name="T48" fmla="*/ 2147483647 w 600"/>
                <a:gd name="T49" fmla="*/ 2147483647 h 678"/>
                <a:gd name="T50" fmla="*/ 2147483647 w 600"/>
                <a:gd name="T51" fmla="*/ 2147483647 h 678"/>
                <a:gd name="T52" fmla="*/ 2147483647 w 600"/>
                <a:gd name="T53" fmla="*/ 0 h 678"/>
                <a:gd name="T54" fmla="*/ 2147483647 w 600"/>
                <a:gd name="T55" fmla="*/ 2147483647 h 678"/>
                <a:gd name="T56" fmla="*/ 2147483647 w 600"/>
                <a:gd name="T57" fmla="*/ 2147483647 h 678"/>
                <a:gd name="T58" fmla="*/ 0 w 600"/>
                <a:gd name="T59" fmla="*/ 2147483647 h 678"/>
                <a:gd name="T60" fmla="*/ 2147483647 w 600"/>
                <a:gd name="T61" fmla="*/ 2147483647 h 678"/>
                <a:gd name="T62" fmla="*/ 2147483647 w 600"/>
                <a:gd name="T63" fmla="*/ 2147483647 h 678"/>
                <a:gd name="T64" fmla="*/ 2147483647 w 600"/>
                <a:gd name="T65" fmla="*/ 2147483647 h 678"/>
                <a:gd name="T66" fmla="*/ 2147483647 w 600"/>
                <a:gd name="T67" fmla="*/ 2147483647 h 678"/>
                <a:gd name="T68" fmla="*/ 2147483647 w 600"/>
                <a:gd name="T69" fmla="*/ 2147483647 h 678"/>
                <a:gd name="T70" fmla="*/ 2147483647 w 600"/>
                <a:gd name="T71" fmla="*/ 2147483647 h 678"/>
                <a:gd name="T72" fmla="*/ 2147483647 w 600"/>
                <a:gd name="T73" fmla="*/ 2147483647 h 678"/>
                <a:gd name="T74" fmla="*/ 2147483647 w 600"/>
                <a:gd name="T75" fmla="*/ 2147483647 h 678"/>
                <a:gd name="T76" fmla="*/ 2147483647 w 600"/>
                <a:gd name="T77" fmla="*/ 2147483647 h 678"/>
                <a:gd name="T78" fmla="*/ 2147483647 w 600"/>
                <a:gd name="T79" fmla="*/ 2147483647 h 678"/>
                <a:gd name="T80" fmla="*/ 2147483647 w 600"/>
                <a:gd name="T81" fmla="*/ 2147483647 h 678"/>
                <a:gd name="T82" fmla="*/ 2147483647 w 600"/>
                <a:gd name="T83" fmla="*/ 2147483647 h 678"/>
                <a:gd name="T84" fmla="*/ 2147483647 w 600"/>
                <a:gd name="T85" fmla="*/ 2147483647 h 678"/>
                <a:gd name="T86" fmla="*/ 2147483647 w 600"/>
                <a:gd name="T87" fmla="*/ 2147483647 h 678"/>
                <a:gd name="T88" fmla="*/ 2147483647 w 600"/>
                <a:gd name="T89" fmla="*/ 2147483647 h 678"/>
                <a:gd name="T90" fmla="*/ 2147483647 w 600"/>
                <a:gd name="T91" fmla="*/ 2147483647 h 678"/>
                <a:gd name="T92" fmla="*/ 2147483647 w 600"/>
                <a:gd name="T93" fmla="*/ 2147483647 h 678"/>
                <a:gd name="T94" fmla="*/ 2147483647 w 600"/>
                <a:gd name="T95" fmla="*/ 2147483647 h 678"/>
                <a:gd name="T96" fmla="*/ 2147483647 w 600"/>
                <a:gd name="T97" fmla="*/ 2147483647 h 678"/>
                <a:gd name="T98" fmla="*/ 2147483647 w 600"/>
                <a:gd name="T99" fmla="*/ 2147483647 h 678"/>
                <a:gd name="T100" fmla="*/ 2147483647 w 600"/>
                <a:gd name="T101" fmla="*/ 2147483647 h 678"/>
                <a:gd name="T102" fmla="*/ 2147483647 w 600"/>
                <a:gd name="T103" fmla="*/ 2147483647 h 678"/>
                <a:gd name="T104" fmla="*/ 2147483647 w 600"/>
                <a:gd name="T105" fmla="*/ 2147483647 h 678"/>
                <a:gd name="T106" fmla="*/ 2147483647 w 600"/>
                <a:gd name="T107" fmla="*/ 2147483647 h 678"/>
                <a:gd name="T108" fmla="*/ 2147483647 w 600"/>
                <a:gd name="T109" fmla="*/ 2147483647 h 678"/>
                <a:gd name="T110" fmla="*/ 2147483647 w 600"/>
                <a:gd name="T111" fmla="*/ 2147483647 h 678"/>
                <a:gd name="T112" fmla="*/ 2147483647 w 600"/>
                <a:gd name="T113" fmla="*/ 2147483647 h 678"/>
                <a:gd name="T114" fmla="*/ 2147483647 w 600"/>
                <a:gd name="T115" fmla="*/ 2147483647 h 678"/>
                <a:gd name="T116" fmla="*/ 2147483647 w 600"/>
                <a:gd name="T117" fmla="*/ 2147483647 h 678"/>
                <a:gd name="T118" fmla="*/ 2147483647 w 600"/>
                <a:gd name="T119" fmla="*/ 2147483647 h 678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600"/>
                <a:gd name="T181" fmla="*/ 0 h 678"/>
                <a:gd name="T182" fmla="*/ 600 w 600"/>
                <a:gd name="T183" fmla="*/ 678 h 678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600" h="678">
                  <a:moveTo>
                    <a:pt x="480" y="660"/>
                  </a:moveTo>
                  <a:lnTo>
                    <a:pt x="492" y="678"/>
                  </a:lnTo>
                  <a:lnTo>
                    <a:pt x="492" y="660"/>
                  </a:lnTo>
                  <a:lnTo>
                    <a:pt x="498" y="654"/>
                  </a:lnTo>
                  <a:lnTo>
                    <a:pt x="510" y="654"/>
                  </a:lnTo>
                  <a:lnTo>
                    <a:pt x="516" y="660"/>
                  </a:lnTo>
                  <a:lnTo>
                    <a:pt x="516" y="666"/>
                  </a:lnTo>
                  <a:lnTo>
                    <a:pt x="522" y="660"/>
                  </a:lnTo>
                  <a:lnTo>
                    <a:pt x="534" y="636"/>
                  </a:lnTo>
                  <a:lnTo>
                    <a:pt x="546" y="624"/>
                  </a:lnTo>
                  <a:lnTo>
                    <a:pt x="552" y="624"/>
                  </a:lnTo>
                  <a:lnTo>
                    <a:pt x="558" y="618"/>
                  </a:lnTo>
                  <a:lnTo>
                    <a:pt x="570" y="612"/>
                  </a:lnTo>
                  <a:lnTo>
                    <a:pt x="576" y="600"/>
                  </a:lnTo>
                  <a:lnTo>
                    <a:pt x="588" y="594"/>
                  </a:lnTo>
                  <a:lnTo>
                    <a:pt x="588" y="516"/>
                  </a:lnTo>
                  <a:lnTo>
                    <a:pt x="582" y="498"/>
                  </a:lnTo>
                  <a:lnTo>
                    <a:pt x="582" y="486"/>
                  </a:lnTo>
                  <a:lnTo>
                    <a:pt x="588" y="474"/>
                  </a:lnTo>
                  <a:lnTo>
                    <a:pt x="588" y="468"/>
                  </a:lnTo>
                  <a:lnTo>
                    <a:pt x="594" y="462"/>
                  </a:lnTo>
                  <a:lnTo>
                    <a:pt x="594" y="432"/>
                  </a:lnTo>
                  <a:lnTo>
                    <a:pt x="600" y="414"/>
                  </a:lnTo>
                  <a:lnTo>
                    <a:pt x="600" y="396"/>
                  </a:lnTo>
                  <a:lnTo>
                    <a:pt x="594" y="384"/>
                  </a:lnTo>
                  <a:lnTo>
                    <a:pt x="582" y="372"/>
                  </a:lnTo>
                  <a:lnTo>
                    <a:pt x="570" y="366"/>
                  </a:lnTo>
                  <a:lnTo>
                    <a:pt x="558" y="366"/>
                  </a:lnTo>
                  <a:lnTo>
                    <a:pt x="540" y="384"/>
                  </a:lnTo>
                  <a:lnTo>
                    <a:pt x="528" y="384"/>
                  </a:lnTo>
                  <a:lnTo>
                    <a:pt x="516" y="378"/>
                  </a:lnTo>
                  <a:lnTo>
                    <a:pt x="504" y="354"/>
                  </a:lnTo>
                  <a:lnTo>
                    <a:pt x="504" y="336"/>
                  </a:lnTo>
                  <a:lnTo>
                    <a:pt x="498" y="318"/>
                  </a:lnTo>
                  <a:lnTo>
                    <a:pt x="498" y="294"/>
                  </a:lnTo>
                  <a:lnTo>
                    <a:pt x="492" y="276"/>
                  </a:lnTo>
                  <a:lnTo>
                    <a:pt x="492" y="252"/>
                  </a:lnTo>
                  <a:lnTo>
                    <a:pt x="486" y="246"/>
                  </a:lnTo>
                  <a:lnTo>
                    <a:pt x="474" y="240"/>
                  </a:lnTo>
                  <a:lnTo>
                    <a:pt x="402" y="240"/>
                  </a:lnTo>
                  <a:lnTo>
                    <a:pt x="360" y="234"/>
                  </a:lnTo>
                  <a:lnTo>
                    <a:pt x="324" y="222"/>
                  </a:lnTo>
                  <a:lnTo>
                    <a:pt x="318" y="216"/>
                  </a:lnTo>
                  <a:lnTo>
                    <a:pt x="312" y="204"/>
                  </a:lnTo>
                  <a:lnTo>
                    <a:pt x="312" y="162"/>
                  </a:lnTo>
                  <a:lnTo>
                    <a:pt x="318" y="150"/>
                  </a:lnTo>
                  <a:lnTo>
                    <a:pt x="318" y="132"/>
                  </a:lnTo>
                  <a:lnTo>
                    <a:pt x="306" y="132"/>
                  </a:lnTo>
                  <a:lnTo>
                    <a:pt x="306" y="96"/>
                  </a:lnTo>
                  <a:lnTo>
                    <a:pt x="294" y="90"/>
                  </a:lnTo>
                  <a:lnTo>
                    <a:pt x="288" y="84"/>
                  </a:lnTo>
                  <a:lnTo>
                    <a:pt x="288" y="78"/>
                  </a:lnTo>
                  <a:lnTo>
                    <a:pt x="270" y="42"/>
                  </a:lnTo>
                  <a:lnTo>
                    <a:pt x="216" y="0"/>
                  </a:lnTo>
                  <a:lnTo>
                    <a:pt x="138" y="12"/>
                  </a:lnTo>
                  <a:lnTo>
                    <a:pt x="36" y="30"/>
                  </a:lnTo>
                  <a:lnTo>
                    <a:pt x="30" y="60"/>
                  </a:lnTo>
                  <a:lnTo>
                    <a:pt x="18" y="72"/>
                  </a:lnTo>
                  <a:lnTo>
                    <a:pt x="6" y="78"/>
                  </a:lnTo>
                  <a:lnTo>
                    <a:pt x="0" y="84"/>
                  </a:lnTo>
                  <a:lnTo>
                    <a:pt x="0" y="96"/>
                  </a:lnTo>
                  <a:lnTo>
                    <a:pt x="12" y="120"/>
                  </a:lnTo>
                  <a:lnTo>
                    <a:pt x="12" y="126"/>
                  </a:lnTo>
                  <a:lnTo>
                    <a:pt x="18" y="132"/>
                  </a:lnTo>
                  <a:lnTo>
                    <a:pt x="18" y="156"/>
                  </a:lnTo>
                  <a:lnTo>
                    <a:pt x="6" y="228"/>
                  </a:lnTo>
                  <a:lnTo>
                    <a:pt x="6" y="246"/>
                  </a:lnTo>
                  <a:lnTo>
                    <a:pt x="24" y="264"/>
                  </a:lnTo>
                  <a:lnTo>
                    <a:pt x="24" y="270"/>
                  </a:lnTo>
                  <a:lnTo>
                    <a:pt x="30" y="276"/>
                  </a:lnTo>
                  <a:lnTo>
                    <a:pt x="36" y="288"/>
                  </a:lnTo>
                  <a:lnTo>
                    <a:pt x="48" y="294"/>
                  </a:lnTo>
                  <a:lnTo>
                    <a:pt x="54" y="306"/>
                  </a:lnTo>
                  <a:lnTo>
                    <a:pt x="60" y="312"/>
                  </a:lnTo>
                  <a:lnTo>
                    <a:pt x="84" y="324"/>
                  </a:lnTo>
                  <a:lnTo>
                    <a:pt x="102" y="342"/>
                  </a:lnTo>
                  <a:lnTo>
                    <a:pt x="114" y="348"/>
                  </a:lnTo>
                  <a:lnTo>
                    <a:pt x="120" y="366"/>
                  </a:lnTo>
                  <a:lnTo>
                    <a:pt x="126" y="366"/>
                  </a:lnTo>
                  <a:lnTo>
                    <a:pt x="132" y="372"/>
                  </a:lnTo>
                  <a:lnTo>
                    <a:pt x="168" y="390"/>
                  </a:lnTo>
                  <a:lnTo>
                    <a:pt x="198" y="390"/>
                  </a:lnTo>
                  <a:lnTo>
                    <a:pt x="210" y="396"/>
                  </a:lnTo>
                  <a:lnTo>
                    <a:pt x="216" y="402"/>
                  </a:lnTo>
                  <a:lnTo>
                    <a:pt x="228" y="408"/>
                  </a:lnTo>
                  <a:lnTo>
                    <a:pt x="234" y="414"/>
                  </a:lnTo>
                  <a:lnTo>
                    <a:pt x="240" y="414"/>
                  </a:lnTo>
                  <a:lnTo>
                    <a:pt x="246" y="420"/>
                  </a:lnTo>
                  <a:lnTo>
                    <a:pt x="258" y="426"/>
                  </a:lnTo>
                  <a:lnTo>
                    <a:pt x="276" y="438"/>
                  </a:lnTo>
                  <a:lnTo>
                    <a:pt x="312" y="456"/>
                  </a:lnTo>
                  <a:lnTo>
                    <a:pt x="318" y="462"/>
                  </a:lnTo>
                  <a:lnTo>
                    <a:pt x="330" y="462"/>
                  </a:lnTo>
                  <a:lnTo>
                    <a:pt x="342" y="468"/>
                  </a:lnTo>
                  <a:lnTo>
                    <a:pt x="360" y="474"/>
                  </a:lnTo>
                  <a:lnTo>
                    <a:pt x="372" y="480"/>
                  </a:lnTo>
                  <a:lnTo>
                    <a:pt x="378" y="486"/>
                  </a:lnTo>
                  <a:lnTo>
                    <a:pt x="372" y="492"/>
                  </a:lnTo>
                  <a:lnTo>
                    <a:pt x="372" y="504"/>
                  </a:lnTo>
                  <a:lnTo>
                    <a:pt x="366" y="510"/>
                  </a:lnTo>
                  <a:lnTo>
                    <a:pt x="360" y="522"/>
                  </a:lnTo>
                  <a:lnTo>
                    <a:pt x="366" y="528"/>
                  </a:lnTo>
                  <a:lnTo>
                    <a:pt x="372" y="540"/>
                  </a:lnTo>
                  <a:lnTo>
                    <a:pt x="372" y="546"/>
                  </a:lnTo>
                  <a:lnTo>
                    <a:pt x="366" y="552"/>
                  </a:lnTo>
                  <a:lnTo>
                    <a:pt x="348" y="552"/>
                  </a:lnTo>
                  <a:lnTo>
                    <a:pt x="348" y="588"/>
                  </a:lnTo>
                  <a:lnTo>
                    <a:pt x="342" y="594"/>
                  </a:lnTo>
                  <a:lnTo>
                    <a:pt x="336" y="606"/>
                  </a:lnTo>
                  <a:lnTo>
                    <a:pt x="330" y="612"/>
                  </a:lnTo>
                  <a:lnTo>
                    <a:pt x="324" y="624"/>
                  </a:lnTo>
                  <a:lnTo>
                    <a:pt x="324" y="636"/>
                  </a:lnTo>
                  <a:lnTo>
                    <a:pt x="330" y="642"/>
                  </a:lnTo>
                  <a:lnTo>
                    <a:pt x="354" y="642"/>
                  </a:lnTo>
                  <a:lnTo>
                    <a:pt x="366" y="636"/>
                  </a:lnTo>
                  <a:lnTo>
                    <a:pt x="372" y="636"/>
                  </a:lnTo>
                  <a:lnTo>
                    <a:pt x="384" y="642"/>
                  </a:lnTo>
                  <a:lnTo>
                    <a:pt x="390" y="648"/>
                  </a:lnTo>
                  <a:lnTo>
                    <a:pt x="402" y="654"/>
                  </a:lnTo>
                  <a:lnTo>
                    <a:pt x="420" y="660"/>
                  </a:lnTo>
                  <a:lnTo>
                    <a:pt x="480" y="66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lumMod val="50000"/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26" name="Papua New Guinea" descr="© INSCALE GmbH, 05.05.2010&#10;http://www.presentationload.com/">
              <a:extLst>
                <a:ext uri="{FF2B5EF4-FFF2-40B4-BE49-F238E27FC236}">
                  <a16:creationId xmlns:a16="http://schemas.microsoft.com/office/drawing/2014/main" id="{66490480-A8AA-48AA-92B1-1E8501A3B1F5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9975039" y="4588492"/>
              <a:ext cx="482220" cy="325940"/>
            </a:xfrm>
            <a:custGeom>
              <a:avLst/>
              <a:gdLst>
                <a:gd name="T0" fmla="*/ 2147483647 w 1086"/>
                <a:gd name="T1" fmla="*/ 2147483647 h 726"/>
                <a:gd name="T2" fmla="*/ 2147483647 w 1086"/>
                <a:gd name="T3" fmla="*/ 2147483647 h 726"/>
                <a:gd name="T4" fmla="*/ 2147483647 w 1086"/>
                <a:gd name="T5" fmla="*/ 2147483647 h 726"/>
                <a:gd name="T6" fmla="*/ 2147483647 w 1086"/>
                <a:gd name="T7" fmla="*/ 2147483647 h 726"/>
                <a:gd name="T8" fmla="*/ 2147483647 w 1086"/>
                <a:gd name="T9" fmla="*/ 2147483647 h 726"/>
                <a:gd name="T10" fmla="*/ 2147483647 w 1086"/>
                <a:gd name="T11" fmla="*/ 2147483647 h 726"/>
                <a:gd name="T12" fmla="*/ 2147483647 w 1086"/>
                <a:gd name="T13" fmla="*/ 2147483647 h 726"/>
                <a:gd name="T14" fmla="*/ 2147483647 w 1086"/>
                <a:gd name="T15" fmla="*/ 2147483647 h 726"/>
                <a:gd name="T16" fmla="*/ 2147483647 w 1086"/>
                <a:gd name="T17" fmla="*/ 2147483647 h 726"/>
                <a:gd name="T18" fmla="*/ 2147483647 w 1086"/>
                <a:gd name="T19" fmla="*/ 2147483647 h 726"/>
                <a:gd name="T20" fmla="*/ 2147483647 w 1086"/>
                <a:gd name="T21" fmla="*/ 2147483647 h 726"/>
                <a:gd name="T22" fmla="*/ 2147483647 w 1086"/>
                <a:gd name="T23" fmla="*/ 2147483647 h 726"/>
                <a:gd name="T24" fmla="*/ 2147483647 w 1086"/>
                <a:gd name="T25" fmla="*/ 2147483647 h 726"/>
                <a:gd name="T26" fmla="*/ 2147483647 w 1086"/>
                <a:gd name="T27" fmla="*/ 2147483647 h 726"/>
                <a:gd name="T28" fmla="*/ 2147483647 w 1086"/>
                <a:gd name="T29" fmla="*/ 2147483647 h 726"/>
                <a:gd name="T30" fmla="*/ 2147483647 w 1086"/>
                <a:gd name="T31" fmla="*/ 2147483647 h 726"/>
                <a:gd name="T32" fmla="*/ 2147483647 w 1086"/>
                <a:gd name="T33" fmla="*/ 2147483647 h 726"/>
                <a:gd name="T34" fmla="*/ 2147483647 w 1086"/>
                <a:gd name="T35" fmla="*/ 2147483647 h 726"/>
                <a:gd name="T36" fmla="*/ 2147483647 w 1086"/>
                <a:gd name="T37" fmla="*/ 2147483647 h 726"/>
                <a:gd name="T38" fmla="*/ 2147483647 w 1086"/>
                <a:gd name="T39" fmla="*/ 2147483647 h 726"/>
                <a:gd name="T40" fmla="*/ 2147483647 w 1086"/>
                <a:gd name="T41" fmla="*/ 2147483647 h 726"/>
                <a:gd name="T42" fmla="*/ 2147483647 w 1086"/>
                <a:gd name="T43" fmla="*/ 2147483647 h 726"/>
                <a:gd name="T44" fmla="*/ 2147483647 w 1086"/>
                <a:gd name="T45" fmla="*/ 2147483647 h 726"/>
                <a:gd name="T46" fmla="*/ 2147483647 w 1086"/>
                <a:gd name="T47" fmla="*/ 2147483647 h 726"/>
                <a:gd name="T48" fmla="*/ 2147483647 w 1086"/>
                <a:gd name="T49" fmla="*/ 2147483647 h 726"/>
                <a:gd name="T50" fmla="*/ 2147483647 w 1086"/>
                <a:gd name="T51" fmla="*/ 2147483647 h 726"/>
                <a:gd name="T52" fmla="*/ 2147483647 w 1086"/>
                <a:gd name="T53" fmla="*/ 2147483647 h 726"/>
                <a:gd name="T54" fmla="*/ 2147483647 w 1086"/>
                <a:gd name="T55" fmla="*/ 2147483647 h 726"/>
                <a:gd name="T56" fmla="*/ 2147483647 w 1086"/>
                <a:gd name="T57" fmla="*/ 2147483647 h 726"/>
                <a:gd name="T58" fmla="*/ 2147483647 w 1086"/>
                <a:gd name="T59" fmla="*/ 2147483647 h 726"/>
                <a:gd name="T60" fmla="*/ 2147483647 w 1086"/>
                <a:gd name="T61" fmla="*/ 2147483647 h 726"/>
                <a:gd name="T62" fmla="*/ 2147483647 w 1086"/>
                <a:gd name="T63" fmla="*/ 2147483647 h 726"/>
                <a:gd name="T64" fmla="*/ 2147483647 w 1086"/>
                <a:gd name="T65" fmla="*/ 2147483647 h 726"/>
                <a:gd name="T66" fmla="*/ 2147483647 w 1086"/>
                <a:gd name="T67" fmla="*/ 2147483647 h 726"/>
                <a:gd name="T68" fmla="*/ 2147483647 w 1086"/>
                <a:gd name="T69" fmla="*/ 2147483647 h 726"/>
                <a:gd name="T70" fmla="*/ 2147483647 w 1086"/>
                <a:gd name="T71" fmla="*/ 2147483647 h 726"/>
                <a:gd name="T72" fmla="*/ 2147483647 w 1086"/>
                <a:gd name="T73" fmla="*/ 2147483647 h 726"/>
                <a:gd name="T74" fmla="*/ 2147483647 w 1086"/>
                <a:gd name="T75" fmla="*/ 2147483647 h 726"/>
                <a:gd name="T76" fmla="*/ 2147483647 w 1086"/>
                <a:gd name="T77" fmla="*/ 2147483647 h 726"/>
                <a:gd name="T78" fmla="*/ 2147483647 w 1086"/>
                <a:gd name="T79" fmla="*/ 2147483647 h 726"/>
                <a:gd name="T80" fmla="*/ 2147483647 w 1086"/>
                <a:gd name="T81" fmla="*/ 2147483647 h 726"/>
                <a:gd name="T82" fmla="*/ 2147483647 w 1086"/>
                <a:gd name="T83" fmla="*/ 2147483647 h 726"/>
                <a:gd name="T84" fmla="*/ 2147483647 w 1086"/>
                <a:gd name="T85" fmla="*/ 2147483647 h 726"/>
                <a:gd name="T86" fmla="*/ 2147483647 w 1086"/>
                <a:gd name="T87" fmla="*/ 2147483647 h 726"/>
                <a:gd name="T88" fmla="*/ 2147483647 w 1086"/>
                <a:gd name="T89" fmla="*/ 2147483647 h 726"/>
                <a:gd name="T90" fmla="*/ 2147483647 w 1086"/>
                <a:gd name="T91" fmla="*/ 2147483647 h 726"/>
                <a:gd name="T92" fmla="*/ 2147483647 w 1086"/>
                <a:gd name="T93" fmla="*/ 2147483647 h 726"/>
                <a:gd name="T94" fmla="*/ 2147483647 w 1086"/>
                <a:gd name="T95" fmla="*/ 2147483647 h 726"/>
                <a:gd name="T96" fmla="*/ 2147483647 w 1086"/>
                <a:gd name="T97" fmla="*/ 2147483647 h 726"/>
                <a:gd name="T98" fmla="*/ 2147483647 w 1086"/>
                <a:gd name="T99" fmla="*/ 2147483647 h 726"/>
                <a:gd name="T100" fmla="*/ 2147483647 w 1086"/>
                <a:gd name="T101" fmla="*/ 2147483647 h 726"/>
                <a:gd name="T102" fmla="*/ 2147483647 w 1086"/>
                <a:gd name="T103" fmla="*/ 2147483647 h 726"/>
                <a:gd name="T104" fmla="*/ 2147483647 w 1086"/>
                <a:gd name="T105" fmla="*/ 2147483647 h 726"/>
                <a:gd name="T106" fmla="*/ 2147483647 w 1086"/>
                <a:gd name="T107" fmla="*/ 2147483647 h 726"/>
                <a:gd name="T108" fmla="*/ 2147483647 w 1086"/>
                <a:gd name="T109" fmla="*/ 2147483647 h 726"/>
                <a:gd name="T110" fmla="*/ 2147483647 w 1086"/>
                <a:gd name="T111" fmla="*/ 2147483647 h 726"/>
                <a:gd name="T112" fmla="*/ 2147483647 w 1086"/>
                <a:gd name="T113" fmla="*/ 2147483647 h 72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086"/>
                <a:gd name="T172" fmla="*/ 0 h 726"/>
                <a:gd name="T173" fmla="*/ 1086 w 1086"/>
                <a:gd name="T174" fmla="*/ 726 h 72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086" h="726">
                  <a:moveTo>
                    <a:pt x="486" y="0"/>
                  </a:moveTo>
                  <a:lnTo>
                    <a:pt x="462" y="0"/>
                  </a:lnTo>
                  <a:lnTo>
                    <a:pt x="450" y="6"/>
                  </a:lnTo>
                  <a:lnTo>
                    <a:pt x="444" y="12"/>
                  </a:lnTo>
                  <a:lnTo>
                    <a:pt x="432" y="18"/>
                  </a:lnTo>
                  <a:lnTo>
                    <a:pt x="462" y="36"/>
                  </a:lnTo>
                  <a:lnTo>
                    <a:pt x="474" y="36"/>
                  </a:lnTo>
                  <a:lnTo>
                    <a:pt x="486" y="30"/>
                  </a:lnTo>
                  <a:lnTo>
                    <a:pt x="498" y="18"/>
                  </a:lnTo>
                  <a:lnTo>
                    <a:pt x="492" y="6"/>
                  </a:lnTo>
                  <a:lnTo>
                    <a:pt x="486" y="0"/>
                  </a:lnTo>
                  <a:close/>
                  <a:moveTo>
                    <a:pt x="756" y="216"/>
                  </a:moveTo>
                  <a:lnTo>
                    <a:pt x="750" y="222"/>
                  </a:lnTo>
                  <a:lnTo>
                    <a:pt x="750" y="228"/>
                  </a:lnTo>
                  <a:lnTo>
                    <a:pt x="756" y="234"/>
                  </a:lnTo>
                  <a:lnTo>
                    <a:pt x="768" y="240"/>
                  </a:lnTo>
                  <a:lnTo>
                    <a:pt x="774" y="246"/>
                  </a:lnTo>
                  <a:lnTo>
                    <a:pt x="774" y="264"/>
                  </a:lnTo>
                  <a:lnTo>
                    <a:pt x="702" y="300"/>
                  </a:lnTo>
                  <a:lnTo>
                    <a:pt x="666" y="300"/>
                  </a:lnTo>
                  <a:lnTo>
                    <a:pt x="630" y="312"/>
                  </a:lnTo>
                  <a:lnTo>
                    <a:pt x="594" y="330"/>
                  </a:lnTo>
                  <a:lnTo>
                    <a:pt x="588" y="336"/>
                  </a:lnTo>
                  <a:lnTo>
                    <a:pt x="570" y="336"/>
                  </a:lnTo>
                  <a:lnTo>
                    <a:pt x="564" y="342"/>
                  </a:lnTo>
                  <a:lnTo>
                    <a:pt x="588" y="378"/>
                  </a:lnTo>
                  <a:lnTo>
                    <a:pt x="684" y="378"/>
                  </a:lnTo>
                  <a:lnTo>
                    <a:pt x="702" y="366"/>
                  </a:lnTo>
                  <a:lnTo>
                    <a:pt x="738" y="366"/>
                  </a:lnTo>
                  <a:lnTo>
                    <a:pt x="750" y="360"/>
                  </a:lnTo>
                  <a:lnTo>
                    <a:pt x="774" y="336"/>
                  </a:lnTo>
                  <a:lnTo>
                    <a:pt x="774" y="330"/>
                  </a:lnTo>
                  <a:lnTo>
                    <a:pt x="804" y="324"/>
                  </a:lnTo>
                  <a:lnTo>
                    <a:pt x="798" y="300"/>
                  </a:lnTo>
                  <a:lnTo>
                    <a:pt x="822" y="300"/>
                  </a:lnTo>
                  <a:lnTo>
                    <a:pt x="822" y="288"/>
                  </a:lnTo>
                  <a:lnTo>
                    <a:pt x="828" y="258"/>
                  </a:lnTo>
                  <a:lnTo>
                    <a:pt x="828" y="228"/>
                  </a:lnTo>
                  <a:lnTo>
                    <a:pt x="822" y="198"/>
                  </a:lnTo>
                  <a:lnTo>
                    <a:pt x="816" y="192"/>
                  </a:lnTo>
                  <a:lnTo>
                    <a:pt x="804" y="186"/>
                  </a:lnTo>
                  <a:lnTo>
                    <a:pt x="792" y="192"/>
                  </a:lnTo>
                  <a:lnTo>
                    <a:pt x="786" y="198"/>
                  </a:lnTo>
                  <a:lnTo>
                    <a:pt x="762" y="210"/>
                  </a:lnTo>
                  <a:lnTo>
                    <a:pt x="756" y="216"/>
                  </a:lnTo>
                  <a:close/>
                  <a:moveTo>
                    <a:pt x="834" y="132"/>
                  </a:moveTo>
                  <a:lnTo>
                    <a:pt x="822" y="132"/>
                  </a:lnTo>
                  <a:lnTo>
                    <a:pt x="816" y="120"/>
                  </a:lnTo>
                  <a:lnTo>
                    <a:pt x="804" y="108"/>
                  </a:lnTo>
                  <a:lnTo>
                    <a:pt x="792" y="102"/>
                  </a:lnTo>
                  <a:lnTo>
                    <a:pt x="786" y="90"/>
                  </a:lnTo>
                  <a:lnTo>
                    <a:pt x="774" y="78"/>
                  </a:lnTo>
                  <a:lnTo>
                    <a:pt x="768" y="78"/>
                  </a:lnTo>
                  <a:lnTo>
                    <a:pt x="762" y="72"/>
                  </a:lnTo>
                  <a:lnTo>
                    <a:pt x="756" y="72"/>
                  </a:lnTo>
                  <a:lnTo>
                    <a:pt x="732" y="36"/>
                  </a:lnTo>
                  <a:lnTo>
                    <a:pt x="720" y="84"/>
                  </a:lnTo>
                  <a:lnTo>
                    <a:pt x="762" y="96"/>
                  </a:lnTo>
                  <a:lnTo>
                    <a:pt x="816" y="150"/>
                  </a:lnTo>
                  <a:lnTo>
                    <a:pt x="828" y="150"/>
                  </a:lnTo>
                  <a:lnTo>
                    <a:pt x="834" y="156"/>
                  </a:lnTo>
                  <a:lnTo>
                    <a:pt x="846" y="162"/>
                  </a:lnTo>
                  <a:lnTo>
                    <a:pt x="852" y="174"/>
                  </a:lnTo>
                  <a:lnTo>
                    <a:pt x="852" y="180"/>
                  </a:lnTo>
                  <a:lnTo>
                    <a:pt x="858" y="192"/>
                  </a:lnTo>
                  <a:lnTo>
                    <a:pt x="852" y="204"/>
                  </a:lnTo>
                  <a:lnTo>
                    <a:pt x="852" y="240"/>
                  </a:lnTo>
                  <a:lnTo>
                    <a:pt x="858" y="252"/>
                  </a:lnTo>
                  <a:lnTo>
                    <a:pt x="864" y="258"/>
                  </a:lnTo>
                  <a:lnTo>
                    <a:pt x="882" y="258"/>
                  </a:lnTo>
                  <a:lnTo>
                    <a:pt x="894" y="246"/>
                  </a:lnTo>
                  <a:lnTo>
                    <a:pt x="900" y="234"/>
                  </a:lnTo>
                  <a:lnTo>
                    <a:pt x="900" y="222"/>
                  </a:lnTo>
                  <a:lnTo>
                    <a:pt x="888" y="186"/>
                  </a:lnTo>
                  <a:lnTo>
                    <a:pt x="876" y="174"/>
                  </a:lnTo>
                  <a:lnTo>
                    <a:pt x="864" y="156"/>
                  </a:lnTo>
                  <a:lnTo>
                    <a:pt x="852" y="150"/>
                  </a:lnTo>
                  <a:lnTo>
                    <a:pt x="846" y="138"/>
                  </a:lnTo>
                  <a:lnTo>
                    <a:pt x="834" y="132"/>
                  </a:lnTo>
                  <a:close/>
                  <a:moveTo>
                    <a:pt x="1086" y="360"/>
                  </a:moveTo>
                  <a:lnTo>
                    <a:pt x="1020" y="294"/>
                  </a:lnTo>
                  <a:lnTo>
                    <a:pt x="1020" y="288"/>
                  </a:lnTo>
                  <a:lnTo>
                    <a:pt x="1002" y="270"/>
                  </a:lnTo>
                  <a:lnTo>
                    <a:pt x="984" y="270"/>
                  </a:lnTo>
                  <a:lnTo>
                    <a:pt x="978" y="276"/>
                  </a:lnTo>
                  <a:lnTo>
                    <a:pt x="978" y="300"/>
                  </a:lnTo>
                  <a:lnTo>
                    <a:pt x="996" y="330"/>
                  </a:lnTo>
                  <a:lnTo>
                    <a:pt x="1020" y="378"/>
                  </a:lnTo>
                  <a:lnTo>
                    <a:pt x="1086" y="438"/>
                  </a:lnTo>
                  <a:lnTo>
                    <a:pt x="1086" y="360"/>
                  </a:lnTo>
                  <a:close/>
                  <a:moveTo>
                    <a:pt x="672" y="672"/>
                  </a:moveTo>
                  <a:lnTo>
                    <a:pt x="630" y="642"/>
                  </a:lnTo>
                  <a:lnTo>
                    <a:pt x="648" y="630"/>
                  </a:lnTo>
                  <a:lnTo>
                    <a:pt x="636" y="630"/>
                  </a:lnTo>
                  <a:lnTo>
                    <a:pt x="624" y="624"/>
                  </a:lnTo>
                  <a:lnTo>
                    <a:pt x="612" y="624"/>
                  </a:lnTo>
                  <a:lnTo>
                    <a:pt x="600" y="618"/>
                  </a:lnTo>
                  <a:lnTo>
                    <a:pt x="594" y="606"/>
                  </a:lnTo>
                  <a:lnTo>
                    <a:pt x="594" y="594"/>
                  </a:lnTo>
                  <a:lnTo>
                    <a:pt x="600" y="582"/>
                  </a:lnTo>
                  <a:lnTo>
                    <a:pt x="600" y="564"/>
                  </a:lnTo>
                  <a:lnTo>
                    <a:pt x="588" y="570"/>
                  </a:lnTo>
                  <a:lnTo>
                    <a:pt x="582" y="570"/>
                  </a:lnTo>
                  <a:lnTo>
                    <a:pt x="570" y="576"/>
                  </a:lnTo>
                  <a:lnTo>
                    <a:pt x="564" y="576"/>
                  </a:lnTo>
                  <a:lnTo>
                    <a:pt x="552" y="582"/>
                  </a:lnTo>
                  <a:lnTo>
                    <a:pt x="552" y="552"/>
                  </a:lnTo>
                  <a:lnTo>
                    <a:pt x="528" y="540"/>
                  </a:lnTo>
                  <a:lnTo>
                    <a:pt x="528" y="492"/>
                  </a:lnTo>
                  <a:lnTo>
                    <a:pt x="474" y="456"/>
                  </a:lnTo>
                  <a:lnTo>
                    <a:pt x="450" y="402"/>
                  </a:lnTo>
                  <a:lnTo>
                    <a:pt x="474" y="390"/>
                  </a:lnTo>
                  <a:lnTo>
                    <a:pt x="480" y="384"/>
                  </a:lnTo>
                  <a:lnTo>
                    <a:pt x="492" y="378"/>
                  </a:lnTo>
                  <a:lnTo>
                    <a:pt x="504" y="366"/>
                  </a:lnTo>
                  <a:lnTo>
                    <a:pt x="504" y="360"/>
                  </a:lnTo>
                  <a:lnTo>
                    <a:pt x="492" y="336"/>
                  </a:lnTo>
                  <a:lnTo>
                    <a:pt x="468" y="324"/>
                  </a:lnTo>
                  <a:lnTo>
                    <a:pt x="462" y="318"/>
                  </a:lnTo>
                  <a:lnTo>
                    <a:pt x="456" y="318"/>
                  </a:lnTo>
                  <a:lnTo>
                    <a:pt x="450" y="312"/>
                  </a:lnTo>
                  <a:lnTo>
                    <a:pt x="438" y="312"/>
                  </a:lnTo>
                  <a:lnTo>
                    <a:pt x="402" y="300"/>
                  </a:lnTo>
                  <a:lnTo>
                    <a:pt x="390" y="300"/>
                  </a:lnTo>
                  <a:lnTo>
                    <a:pt x="378" y="294"/>
                  </a:lnTo>
                  <a:lnTo>
                    <a:pt x="372" y="294"/>
                  </a:lnTo>
                  <a:lnTo>
                    <a:pt x="372" y="234"/>
                  </a:lnTo>
                  <a:lnTo>
                    <a:pt x="366" y="222"/>
                  </a:lnTo>
                  <a:lnTo>
                    <a:pt x="354" y="210"/>
                  </a:lnTo>
                  <a:lnTo>
                    <a:pt x="342" y="210"/>
                  </a:lnTo>
                  <a:lnTo>
                    <a:pt x="288" y="156"/>
                  </a:lnTo>
                  <a:lnTo>
                    <a:pt x="252" y="162"/>
                  </a:lnTo>
                  <a:lnTo>
                    <a:pt x="216" y="126"/>
                  </a:lnTo>
                  <a:lnTo>
                    <a:pt x="186" y="120"/>
                  </a:lnTo>
                  <a:lnTo>
                    <a:pt x="66" y="60"/>
                  </a:lnTo>
                  <a:lnTo>
                    <a:pt x="42" y="72"/>
                  </a:lnTo>
                  <a:lnTo>
                    <a:pt x="0" y="42"/>
                  </a:lnTo>
                  <a:lnTo>
                    <a:pt x="42" y="72"/>
                  </a:lnTo>
                  <a:lnTo>
                    <a:pt x="36" y="102"/>
                  </a:lnTo>
                  <a:lnTo>
                    <a:pt x="36" y="240"/>
                  </a:lnTo>
                  <a:lnTo>
                    <a:pt x="30" y="258"/>
                  </a:lnTo>
                  <a:lnTo>
                    <a:pt x="30" y="372"/>
                  </a:lnTo>
                  <a:lnTo>
                    <a:pt x="24" y="378"/>
                  </a:lnTo>
                  <a:lnTo>
                    <a:pt x="12" y="384"/>
                  </a:lnTo>
                  <a:lnTo>
                    <a:pt x="0" y="396"/>
                  </a:lnTo>
                  <a:lnTo>
                    <a:pt x="0" y="402"/>
                  </a:lnTo>
                  <a:lnTo>
                    <a:pt x="6" y="408"/>
                  </a:lnTo>
                  <a:lnTo>
                    <a:pt x="18" y="414"/>
                  </a:lnTo>
                  <a:lnTo>
                    <a:pt x="30" y="414"/>
                  </a:lnTo>
                  <a:lnTo>
                    <a:pt x="30" y="444"/>
                  </a:lnTo>
                  <a:lnTo>
                    <a:pt x="24" y="456"/>
                  </a:lnTo>
                  <a:lnTo>
                    <a:pt x="24" y="480"/>
                  </a:lnTo>
                  <a:lnTo>
                    <a:pt x="18" y="492"/>
                  </a:lnTo>
                  <a:lnTo>
                    <a:pt x="18" y="504"/>
                  </a:lnTo>
                  <a:lnTo>
                    <a:pt x="12" y="510"/>
                  </a:lnTo>
                  <a:lnTo>
                    <a:pt x="12" y="516"/>
                  </a:lnTo>
                  <a:lnTo>
                    <a:pt x="18" y="540"/>
                  </a:lnTo>
                  <a:lnTo>
                    <a:pt x="18" y="588"/>
                  </a:lnTo>
                  <a:lnTo>
                    <a:pt x="30" y="594"/>
                  </a:lnTo>
                  <a:lnTo>
                    <a:pt x="48" y="594"/>
                  </a:lnTo>
                  <a:lnTo>
                    <a:pt x="60" y="588"/>
                  </a:lnTo>
                  <a:lnTo>
                    <a:pt x="90" y="588"/>
                  </a:lnTo>
                  <a:lnTo>
                    <a:pt x="96" y="582"/>
                  </a:lnTo>
                  <a:lnTo>
                    <a:pt x="102" y="582"/>
                  </a:lnTo>
                  <a:lnTo>
                    <a:pt x="126" y="600"/>
                  </a:lnTo>
                  <a:lnTo>
                    <a:pt x="132" y="600"/>
                  </a:lnTo>
                  <a:lnTo>
                    <a:pt x="138" y="594"/>
                  </a:lnTo>
                  <a:lnTo>
                    <a:pt x="156" y="588"/>
                  </a:lnTo>
                  <a:lnTo>
                    <a:pt x="168" y="582"/>
                  </a:lnTo>
                  <a:lnTo>
                    <a:pt x="180" y="570"/>
                  </a:lnTo>
                  <a:lnTo>
                    <a:pt x="180" y="564"/>
                  </a:lnTo>
                  <a:lnTo>
                    <a:pt x="168" y="552"/>
                  </a:lnTo>
                  <a:lnTo>
                    <a:pt x="150" y="540"/>
                  </a:lnTo>
                  <a:lnTo>
                    <a:pt x="138" y="534"/>
                  </a:lnTo>
                  <a:lnTo>
                    <a:pt x="120" y="522"/>
                  </a:lnTo>
                  <a:lnTo>
                    <a:pt x="108" y="516"/>
                  </a:lnTo>
                  <a:lnTo>
                    <a:pt x="102" y="510"/>
                  </a:lnTo>
                  <a:lnTo>
                    <a:pt x="96" y="510"/>
                  </a:lnTo>
                  <a:lnTo>
                    <a:pt x="108" y="510"/>
                  </a:lnTo>
                  <a:lnTo>
                    <a:pt x="138" y="516"/>
                  </a:lnTo>
                  <a:lnTo>
                    <a:pt x="204" y="516"/>
                  </a:lnTo>
                  <a:lnTo>
                    <a:pt x="204" y="510"/>
                  </a:lnTo>
                  <a:lnTo>
                    <a:pt x="198" y="504"/>
                  </a:lnTo>
                  <a:lnTo>
                    <a:pt x="198" y="498"/>
                  </a:lnTo>
                  <a:lnTo>
                    <a:pt x="186" y="486"/>
                  </a:lnTo>
                  <a:lnTo>
                    <a:pt x="192" y="492"/>
                  </a:lnTo>
                  <a:lnTo>
                    <a:pt x="204" y="492"/>
                  </a:lnTo>
                  <a:lnTo>
                    <a:pt x="210" y="498"/>
                  </a:lnTo>
                  <a:lnTo>
                    <a:pt x="216" y="498"/>
                  </a:lnTo>
                  <a:lnTo>
                    <a:pt x="222" y="492"/>
                  </a:lnTo>
                  <a:lnTo>
                    <a:pt x="222" y="486"/>
                  </a:lnTo>
                  <a:lnTo>
                    <a:pt x="216" y="480"/>
                  </a:lnTo>
                  <a:lnTo>
                    <a:pt x="216" y="468"/>
                  </a:lnTo>
                  <a:lnTo>
                    <a:pt x="210" y="462"/>
                  </a:lnTo>
                  <a:lnTo>
                    <a:pt x="222" y="468"/>
                  </a:lnTo>
                  <a:lnTo>
                    <a:pt x="228" y="474"/>
                  </a:lnTo>
                  <a:lnTo>
                    <a:pt x="246" y="474"/>
                  </a:lnTo>
                  <a:lnTo>
                    <a:pt x="252" y="468"/>
                  </a:lnTo>
                  <a:lnTo>
                    <a:pt x="264" y="462"/>
                  </a:lnTo>
                  <a:lnTo>
                    <a:pt x="270" y="456"/>
                  </a:lnTo>
                  <a:lnTo>
                    <a:pt x="288" y="474"/>
                  </a:lnTo>
                  <a:lnTo>
                    <a:pt x="300" y="480"/>
                  </a:lnTo>
                  <a:lnTo>
                    <a:pt x="306" y="486"/>
                  </a:lnTo>
                  <a:lnTo>
                    <a:pt x="312" y="486"/>
                  </a:lnTo>
                  <a:lnTo>
                    <a:pt x="330" y="492"/>
                  </a:lnTo>
                  <a:lnTo>
                    <a:pt x="342" y="492"/>
                  </a:lnTo>
                  <a:lnTo>
                    <a:pt x="378" y="504"/>
                  </a:lnTo>
                  <a:lnTo>
                    <a:pt x="390" y="510"/>
                  </a:lnTo>
                  <a:lnTo>
                    <a:pt x="402" y="534"/>
                  </a:lnTo>
                  <a:lnTo>
                    <a:pt x="402" y="558"/>
                  </a:lnTo>
                  <a:lnTo>
                    <a:pt x="408" y="570"/>
                  </a:lnTo>
                  <a:lnTo>
                    <a:pt x="420" y="582"/>
                  </a:lnTo>
                  <a:lnTo>
                    <a:pt x="438" y="582"/>
                  </a:lnTo>
                  <a:lnTo>
                    <a:pt x="450" y="594"/>
                  </a:lnTo>
                  <a:lnTo>
                    <a:pt x="450" y="606"/>
                  </a:lnTo>
                  <a:lnTo>
                    <a:pt x="456" y="618"/>
                  </a:lnTo>
                  <a:lnTo>
                    <a:pt x="468" y="654"/>
                  </a:lnTo>
                  <a:lnTo>
                    <a:pt x="486" y="672"/>
                  </a:lnTo>
                  <a:lnTo>
                    <a:pt x="516" y="678"/>
                  </a:lnTo>
                  <a:lnTo>
                    <a:pt x="558" y="684"/>
                  </a:lnTo>
                  <a:lnTo>
                    <a:pt x="618" y="684"/>
                  </a:lnTo>
                  <a:lnTo>
                    <a:pt x="630" y="690"/>
                  </a:lnTo>
                  <a:lnTo>
                    <a:pt x="654" y="714"/>
                  </a:lnTo>
                  <a:lnTo>
                    <a:pt x="678" y="726"/>
                  </a:lnTo>
                  <a:lnTo>
                    <a:pt x="684" y="726"/>
                  </a:lnTo>
                  <a:lnTo>
                    <a:pt x="684" y="720"/>
                  </a:lnTo>
                  <a:lnTo>
                    <a:pt x="678" y="708"/>
                  </a:lnTo>
                  <a:lnTo>
                    <a:pt x="678" y="702"/>
                  </a:lnTo>
                  <a:lnTo>
                    <a:pt x="672" y="690"/>
                  </a:lnTo>
                  <a:lnTo>
                    <a:pt x="666" y="684"/>
                  </a:lnTo>
                  <a:lnTo>
                    <a:pt x="672" y="67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27" name="Pakistan" descr="© INSCALE GmbH, 05.05.2010&#10;http://www.presentationload.com/">
              <a:extLst>
                <a:ext uri="{FF2B5EF4-FFF2-40B4-BE49-F238E27FC236}">
                  <a16:creationId xmlns:a16="http://schemas.microsoft.com/office/drawing/2014/main" id="{149D0D0A-593F-4CC9-AC60-A3777D20B301}"/>
                </a:ext>
              </a:extLst>
            </p:cNvPr>
            <p:cNvSpPr>
              <a:spLocks/>
            </p:cNvSpPr>
            <p:nvPr/>
          </p:nvSpPr>
          <p:spPr bwMode="gray">
            <a:xfrm>
              <a:off x="7408439" y="3181992"/>
              <a:ext cx="464749" cy="472968"/>
            </a:xfrm>
            <a:custGeom>
              <a:avLst/>
              <a:gdLst>
                <a:gd name="T0" fmla="*/ 2147483647 w 1050"/>
                <a:gd name="T1" fmla="*/ 2147483647 h 1056"/>
                <a:gd name="T2" fmla="*/ 2147483647 w 1050"/>
                <a:gd name="T3" fmla="*/ 2147483647 h 1056"/>
                <a:gd name="T4" fmla="*/ 2147483647 w 1050"/>
                <a:gd name="T5" fmla="*/ 2147483647 h 1056"/>
                <a:gd name="T6" fmla="*/ 2147483647 w 1050"/>
                <a:gd name="T7" fmla="*/ 2147483647 h 1056"/>
                <a:gd name="T8" fmla="*/ 2147483647 w 1050"/>
                <a:gd name="T9" fmla="*/ 2147483647 h 1056"/>
                <a:gd name="T10" fmla="*/ 2147483647 w 1050"/>
                <a:gd name="T11" fmla="*/ 2147483647 h 1056"/>
                <a:gd name="T12" fmla="*/ 2147483647 w 1050"/>
                <a:gd name="T13" fmla="*/ 2147483647 h 1056"/>
                <a:gd name="T14" fmla="*/ 2147483647 w 1050"/>
                <a:gd name="T15" fmla="*/ 2147483647 h 1056"/>
                <a:gd name="T16" fmla="*/ 2147483647 w 1050"/>
                <a:gd name="T17" fmla="*/ 2147483647 h 1056"/>
                <a:gd name="T18" fmla="*/ 2147483647 w 1050"/>
                <a:gd name="T19" fmla="*/ 2147483647 h 1056"/>
                <a:gd name="T20" fmla="*/ 2147483647 w 1050"/>
                <a:gd name="T21" fmla="*/ 2147483647 h 1056"/>
                <a:gd name="T22" fmla="*/ 2147483647 w 1050"/>
                <a:gd name="T23" fmla="*/ 2147483647 h 1056"/>
                <a:gd name="T24" fmla="*/ 2147483647 w 1050"/>
                <a:gd name="T25" fmla="*/ 2147483647 h 1056"/>
                <a:gd name="T26" fmla="*/ 2147483647 w 1050"/>
                <a:gd name="T27" fmla="*/ 2147483647 h 1056"/>
                <a:gd name="T28" fmla="*/ 2147483647 w 1050"/>
                <a:gd name="T29" fmla="*/ 2147483647 h 1056"/>
                <a:gd name="T30" fmla="*/ 2147483647 w 1050"/>
                <a:gd name="T31" fmla="*/ 2147483647 h 1056"/>
                <a:gd name="T32" fmla="*/ 2147483647 w 1050"/>
                <a:gd name="T33" fmla="*/ 2147483647 h 1056"/>
                <a:gd name="T34" fmla="*/ 2147483647 w 1050"/>
                <a:gd name="T35" fmla="*/ 2147483647 h 1056"/>
                <a:gd name="T36" fmla="*/ 2147483647 w 1050"/>
                <a:gd name="T37" fmla="*/ 2147483647 h 1056"/>
                <a:gd name="T38" fmla="*/ 2147483647 w 1050"/>
                <a:gd name="T39" fmla="*/ 2147483647 h 1056"/>
                <a:gd name="T40" fmla="*/ 2147483647 w 1050"/>
                <a:gd name="T41" fmla="*/ 2147483647 h 1056"/>
                <a:gd name="T42" fmla="*/ 2147483647 w 1050"/>
                <a:gd name="T43" fmla="*/ 2147483647 h 1056"/>
                <a:gd name="T44" fmla="*/ 0 w 1050"/>
                <a:gd name="T45" fmla="*/ 2147483647 h 1056"/>
                <a:gd name="T46" fmla="*/ 2147483647 w 1050"/>
                <a:gd name="T47" fmla="*/ 2147483647 h 1056"/>
                <a:gd name="T48" fmla="*/ 2147483647 w 1050"/>
                <a:gd name="T49" fmla="*/ 2147483647 h 1056"/>
                <a:gd name="T50" fmla="*/ 2147483647 w 1050"/>
                <a:gd name="T51" fmla="*/ 2147483647 h 1056"/>
                <a:gd name="T52" fmla="*/ 2147483647 w 1050"/>
                <a:gd name="T53" fmla="*/ 2147483647 h 1056"/>
                <a:gd name="T54" fmla="*/ 2147483647 w 1050"/>
                <a:gd name="T55" fmla="*/ 2147483647 h 1056"/>
                <a:gd name="T56" fmla="*/ 2147483647 w 1050"/>
                <a:gd name="T57" fmla="*/ 2147483647 h 1056"/>
                <a:gd name="T58" fmla="*/ 2147483647 w 1050"/>
                <a:gd name="T59" fmla="*/ 2147483647 h 1056"/>
                <a:gd name="T60" fmla="*/ 2147483647 w 1050"/>
                <a:gd name="T61" fmla="*/ 2147483647 h 1056"/>
                <a:gd name="T62" fmla="*/ 2147483647 w 1050"/>
                <a:gd name="T63" fmla="*/ 2147483647 h 1056"/>
                <a:gd name="T64" fmla="*/ 2147483647 w 1050"/>
                <a:gd name="T65" fmla="*/ 2147483647 h 1056"/>
                <a:gd name="T66" fmla="*/ 2147483647 w 1050"/>
                <a:gd name="T67" fmla="*/ 2147483647 h 1056"/>
                <a:gd name="T68" fmla="*/ 2147483647 w 1050"/>
                <a:gd name="T69" fmla="*/ 2147483647 h 1056"/>
                <a:gd name="T70" fmla="*/ 2147483647 w 1050"/>
                <a:gd name="T71" fmla="*/ 2147483647 h 1056"/>
                <a:gd name="T72" fmla="*/ 2147483647 w 1050"/>
                <a:gd name="T73" fmla="*/ 2147483647 h 1056"/>
                <a:gd name="T74" fmla="*/ 2147483647 w 1050"/>
                <a:gd name="T75" fmla="*/ 2147483647 h 1056"/>
                <a:gd name="T76" fmla="*/ 2147483647 w 1050"/>
                <a:gd name="T77" fmla="*/ 2147483647 h 1056"/>
                <a:gd name="T78" fmla="*/ 2147483647 w 1050"/>
                <a:gd name="T79" fmla="*/ 2147483647 h 1056"/>
                <a:gd name="T80" fmla="*/ 2147483647 w 1050"/>
                <a:gd name="T81" fmla="*/ 2147483647 h 1056"/>
                <a:gd name="T82" fmla="*/ 2147483647 w 1050"/>
                <a:gd name="T83" fmla="*/ 2147483647 h 1056"/>
                <a:gd name="T84" fmla="*/ 2147483647 w 1050"/>
                <a:gd name="T85" fmla="*/ 2147483647 h 1056"/>
                <a:gd name="T86" fmla="*/ 2147483647 w 1050"/>
                <a:gd name="T87" fmla="*/ 2147483647 h 1056"/>
                <a:gd name="T88" fmla="*/ 2147483647 w 1050"/>
                <a:gd name="T89" fmla="*/ 2147483647 h 1056"/>
                <a:gd name="T90" fmla="*/ 2147483647 w 1050"/>
                <a:gd name="T91" fmla="*/ 2147483647 h 1056"/>
                <a:gd name="T92" fmla="*/ 2147483647 w 1050"/>
                <a:gd name="T93" fmla="*/ 2147483647 h 1056"/>
                <a:gd name="T94" fmla="*/ 2147483647 w 1050"/>
                <a:gd name="T95" fmla="*/ 2147483647 h 1056"/>
                <a:gd name="T96" fmla="*/ 2147483647 w 1050"/>
                <a:gd name="T97" fmla="*/ 2147483647 h 1056"/>
                <a:gd name="T98" fmla="*/ 2147483647 w 1050"/>
                <a:gd name="T99" fmla="*/ 2147483647 h 1056"/>
                <a:gd name="T100" fmla="*/ 2147483647 w 1050"/>
                <a:gd name="T101" fmla="*/ 2147483647 h 1056"/>
                <a:gd name="T102" fmla="*/ 2147483647 w 1050"/>
                <a:gd name="T103" fmla="*/ 2147483647 h 1056"/>
                <a:gd name="T104" fmla="*/ 2147483647 w 1050"/>
                <a:gd name="T105" fmla="*/ 2147483647 h 1056"/>
                <a:gd name="T106" fmla="*/ 2147483647 w 1050"/>
                <a:gd name="T107" fmla="*/ 2147483647 h 1056"/>
                <a:gd name="T108" fmla="*/ 2147483647 w 1050"/>
                <a:gd name="T109" fmla="*/ 2147483647 h 1056"/>
                <a:gd name="T110" fmla="*/ 2147483647 w 1050"/>
                <a:gd name="T111" fmla="*/ 2147483647 h 1056"/>
                <a:gd name="T112" fmla="*/ 2147483647 w 1050"/>
                <a:gd name="T113" fmla="*/ 2147483647 h 1056"/>
                <a:gd name="T114" fmla="*/ 2147483647 w 1050"/>
                <a:gd name="T115" fmla="*/ 2147483647 h 1056"/>
                <a:gd name="T116" fmla="*/ 2147483647 w 1050"/>
                <a:gd name="T117" fmla="*/ 2147483647 h 1056"/>
                <a:gd name="T118" fmla="*/ 2147483647 w 1050"/>
                <a:gd name="T119" fmla="*/ 2147483647 h 1056"/>
                <a:gd name="T120" fmla="*/ 2147483647 w 1050"/>
                <a:gd name="T121" fmla="*/ 2147483647 h 1056"/>
                <a:gd name="T122" fmla="*/ 2147483647 w 1050"/>
                <a:gd name="T123" fmla="*/ 2147483647 h 105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050"/>
                <a:gd name="T187" fmla="*/ 0 h 1056"/>
                <a:gd name="T188" fmla="*/ 1050 w 1050"/>
                <a:gd name="T189" fmla="*/ 1056 h 105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050" h="1056">
                  <a:moveTo>
                    <a:pt x="1008" y="120"/>
                  </a:moveTo>
                  <a:lnTo>
                    <a:pt x="996" y="120"/>
                  </a:lnTo>
                  <a:lnTo>
                    <a:pt x="984" y="114"/>
                  </a:lnTo>
                  <a:lnTo>
                    <a:pt x="978" y="102"/>
                  </a:lnTo>
                  <a:lnTo>
                    <a:pt x="972" y="96"/>
                  </a:lnTo>
                  <a:lnTo>
                    <a:pt x="972" y="90"/>
                  </a:lnTo>
                  <a:lnTo>
                    <a:pt x="960" y="96"/>
                  </a:lnTo>
                  <a:lnTo>
                    <a:pt x="924" y="84"/>
                  </a:lnTo>
                  <a:lnTo>
                    <a:pt x="924" y="60"/>
                  </a:lnTo>
                  <a:lnTo>
                    <a:pt x="912" y="36"/>
                  </a:lnTo>
                  <a:lnTo>
                    <a:pt x="900" y="24"/>
                  </a:lnTo>
                  <a:lnTo>
                    <a:pt x="888" y="18"/>
                  </a:lnTo>
                  <a:lnTo>
                    <a:pt x="876" y="18"/>
                  </a:lnTo>
                  <a:lnTo>
                    <a:pt x="870" y="6"/>
                  </a:lnTo>
                  <a:lnTo>
                    <a:pt x="822" y="6"/>
                  </a:lnTo>
                  <a:lnTo>
                    <a:pt x="810" y="0"/>
                  </a:lnTo>
                  <a:lnTo>
                    <a:pt x="804" y="6"/>
                  </a:lnTo>
                  <a:lnTo>
                    <a:pt x="792" y="6"/>
                  </a:lnTo>
                  <a:lnTo>
                    <a:pt x="786" y="12"/>
                  </a:lnTo>
                  <a:lnTo>
                    <a:pt x="774" y="12"/>
                  </a:lnTo>
                  <a:lnTo>
                    <a:pt x="762" y="6"/>
                  </a:lnTo>
                  <a:lnTo>
                    <a:pt x="738" y="6"/>
                  </a:lnTo>
                  <a:lnTo>
                    <a:pt x="732" y="12"/>
                  </a:lnTo>
                  <a:lnTo>
                    <a:pt x="690" y="12"/>
                  </a:lnTo>
                  <a:lnTo>
                    <a:pt x="684" y="18"/>
                  </a:lnTo>
                  <a:lnTo>
                    <a:pt x="678" y="18"/>
                  </a:lnTo>
                  <a:lnTo>
                    <a:pt x="654" y="30"/>
                  </a:lnTo>
                  <a:lnTo>
                    <a:pt x="648" y="36"/>
                  </a:lnTo>
                  <a:lnTo>
                    <a:pt x="624" y="48"/>
                  </a:lnTo>
                  <a:lnTo>
                    <a:pt x="618" y="54"/>
                  </a:lnTo>
                  <a:lnTo>
                    <a:pt x="612" y="66"/>
                  </a:lnTo>
                  <a:lnTo>
                    <a:pt x="606" y="72"/>
                  </a:lnTo>
                  <a:lnTo>
                    <a:pt x="606" y="78"/>
                  </a:lnTo>
                  <a:lnTo>
                    <a:pt x="636" y="108"/>
                  </a:lnTo>
                  <a:lnTo>
                    <a:pt x="636" y="138"/>
                  </a:lnTo>
                  <a:lnTo>
                    <a:pt x="642" y="144"/>
                  </a:lnTo>
                  <a:lnTo>
                    <a:pt x="648" y="156"/>
                  </a:lnTo>
                  <a:lnTo>
                    <a:pt x="648" y="162"/>
                  </a:lnTo>
                  <a:lnTo>
                    <a:pt x="624" y="186"/>
                  </a:lnTo>
                  <a:lnTo>
                    <a:pt x="618" y="198"/>
                  </a:lnTo>
                  <a:lnTo>
                    <a:pt x="618" y="210"/>
                  </a:lnTo>
                  <a:lnTo>
                    <a:pt x="624" y="216"/>
                  </a:lnTo>
                  <a:lnTo>
                    <a:pt x="624" y="246"/>
                  </a:lnTo>
                  <a:lnTo>
                    <a:pt x="606" y="246"/>
                  </a:lnTo>
                  <a:lnTo>
                    <a:pt x="600" y="252"/>
                  </a:lnTo>
                  <a:lnTo>
                    <a:pt x="594" y="252"/>
                  </a:lnTo>
                  <a:lnTo>
                    <a:pt x="576" y="246"/>
                  </a:lnTo>
                  <a:lnTo>
                    <a:pt x="570" y="240"/>
                  </a:lnTo>
                  <a:lnTo>
                    <a:pt x="552" y="240"/>
                  </a:lnTo>
                  <a:lnTo>
                    <a:pt x="552" y="252"/>
                  </a:lnTo>
                  <a:lnTo>
                    <a:pt x="564" y="264"/>
                  </a:lnTo>
                  <a:lnTo>
                    <a:pt x="576" y="270"/>
                  </a:lnTo>
                  <a:lnTo>
                    <a:pt x="576" y="276"/>
                  </a:lnTo>
                  <a:lnTo>
                    <a:pt x="582" y="282"/>
                  </a:lnTo>
                  <a:lnTo>
                    <a:pt x="582" y="288"/>
                  </a:lnTo>
                  <a:lnTo>
                    <a:pt x="594" y="294"/>
                  </a:lnTo>
                  <a:lnTo>
                    <a:pt x="600" y="294"/>
                  </a:lnTo>
                  <a:lnTo>
                    <a:pt x="570" y="312"/>
                  </a:lnTo>
                  <a:lnTo>
                    <a:pt x="552" y="312"/>
                  </a:lnTo>
                  <a:lnTo>
                    <a:pt x="546" y="318"/>
                  </a:lnTo>
                  <a:lnTo>
                    <a:pt x="546" y="354"/>
                  </a:lnTo>
                  <a:lnTo>
                    <a:pt x="540" y="354"/>
                  </a:lnTo>
                  <a:lnTo>
                    <a:pt x="534" y="360"/>
                  </a:lnTo>
                  <a:lnTo>
                    <a:pt x="534" y="378"/>
                  </a:lnTo>
                  <a:lnTo>
                    <a:pt x="540" y="390"/>
                  </a:lnTo>
                  <a:lnTo>
                    <a:pt x="540" y="402"/>
                  </a:lnTo>
                  <a:lnTo>
                    <a:pt x="546" y="408"/>
                  </a:lnTo>
                  <a:lnTo>
                    <a:pt x="546" y="414"/>
                  </a:lnTo>
                  <a:lnTo>
                    <a:pt x="540" y="420"/>
                  </a:lnTo>
                  <a:lnTo>
                    <a:pt x="534" y="432"/>
                  </a:lnTo>
                  <a:lnTo>
                    <a:pt x="522" y="438"/>
                  </a:lnTo>
                  <a:lnTo>
                    <a:pt x="510" y="438"/>
                  </a:lnTo>
                  <a:lnTo>
                    <a:pt x="504" y="432"/>
                  </a:lnTo>
                  <a:lnTo>
                    <a:pt x="504" y="420"/>
                  </a:lnTo>
                  <a:lnTo>
                    <a:pt x="474" y="420"/>
                  </a:lnTo>
                  <a:lnTo>
                    <a:pt x="462" y="426"/>
                  </a:lnTo>
                  <a:lnTo>
                    <a:pt x="456" y="432"/>
                  </a:lnTo>
                  <a:lnTo>
                    <a:pt x="444" y="438"/>
                  </a:lnTo>
                  <a:lnTo>
                    <a:pt x="438" y="438"/>
                  </a:lnTo>
                  <a:lnTo>
                    <a:pt x="432" y="444"/>
                  </a:lnTo>
                  <a:lnTo>
                    <a:pt x="432" y="450"/>
                  </a:lnTo>
                  <a:lnTo>
                    <a:pt x="438" y="450"/>
                  </a:lnTo>
                  <a:lnTo>
                    <a:pt x="444" y="456"/>
                  </a:lnTo>
                  <a:lnTo>
                    <a:pt x="444" y="462"/>
                  </a:lnTo>
                  <a:lnTo>
                    <a:pt x="438" y="468"/>
                  </a:lnTo>
                  <a:lnTo>
                    <a:pt x="396" y="468"/>
                  </a:lnTo>
                  <a:lnTo>
                    <a:pt x="396" y="456"/>
                  </a:lnTo>
                  <a:lnTo>
                    <a:pt x="378" y="456"/>
                  </a:lnTo>
                  <a:lnTo>
                    <a:pt x="372" y="468"/>
                  </a:lnTo>
                  <a:lnTo>
                    <a:pt x="360" y="474"/>
                  </a:lnTo>
                  <a:lnTo>
                    <a:pt x="354" y="486"/>
                  </a:lnTo>
                  <a:lnTo>
                    <a:pt x="354" y="504"/>
                  </a:lnTo>
                  <a:lnTo>
                    <a:pt x="360" y="516"/>
                  </a:lnTo>
                  <a:lnTo>
                    <a:pt x="360" y="534"/>
                  </a:lnTo>
                  <a:lnTo>
                    <a:pt x="366" y="540"/>
                  </a:lnTo>
                  <a:lnTo>
                    <a:pt x="366" y="570"/>
                  </a:lnTo>
                  <a:lnTo>
                    <a:pt x="360" y="576"/>
                  </a:lnTo>
                  <a:lnTo>
                    <a:pt x="354" y="576"/>
                  </a:lnTo>
                  <a:lnTo>
                    <a:pt x="306" y="600"/>
                  </a:lnTo>
                  <a:lnTo>
                    <a:pt x="276" y="600"/>
                  </a:lnTo>
                  <a:lnTo>
                    <a:pt x="258" y="606"/>
                  </a:lnTo>
                  <a:lnTo>
                    <a:pt x="234" y="606"/>
                  </a:lnTo>
                  <a:lnTo>
                    <a:pt x="228" y="612"/>
                  </a:lnTo>
                  <a:lnTo>
                    <a:pt x="204" y="612"/>
                  </a:lnTo>
                  <a:lnTo>
                    <a:pt x="204" y="606"/>
                  </a:lnTo>
                  <a:lnTo>
                    <a:pt x="150" y="606"/>
                  </a:lnTo>
                  <a:lnTo>
                    <a:pt x="144" y="612"/>
                  </a:lnTo>
                  <a:lnTo>
                    <a:pt x="138" y="612"/>
                  </a:lnTo>
                  <a:lnTo>
                    <a:pt x="120" y="618"/>
                  </a:lnTo>
                  <a:lnTo>
                    <a:pt x="102" y="618"/>
                  </a:lnTo>
                  <a:lnTo>
                    <a:pt x="78" y="606"/>
                  </a:lnTo>
                  <a:lnTo>
                    <a:pt x="60" y="600"/>
                  </a:lnTo>
                  <a:lnTo>
                    <a:pt x="42" y="588"/>
                  </a:lnTo>
                  <a:lnTo>
                    <a:pt x="30" y="582"/>
                  </a:lnTo>
                  <a:lnTo>
                    <a:pt x="0" y="582"/>
                  </a:lnTo>
                  <a:lnTo>
                    <a:pt x="24" y="606"/>
                  </a:lnTo>
                  <a:lnTo>
                    <a:pt x="30" y="618"/>
                  </a:lnTo>
                  <a:lnTo>
                    <a:pt x="36" y="624"/>
                  </a:lnTo>
                  <a:lnTo>
                    <a:pt x="48" y="642"/>
                  </a:lnTo>
                  <a:lnTo>
                    <a:pt x="60" y="654"/>
                  </a:lnTo>
                  <a:lnTo>
                    <a:pt x="66" y="672"/>
                  </a:lnTo>
                  <a:lnTo>
                    <a:pt x="78" y="690"/>
                  </a:lnTo>
                  <a:lnTo>
                    <a:pt x="84" y="696"/>
                  </a:lnTo>
                  <a:lnTo>
                    <a:pt x="102" y="696"/>
                  </a:lnTo>
                  <a:lnTo>
                    <a:pt x="114" y="690"/>
                  </a:lnTo>
                  <a:lnTo>
                    <a:pt x="126" y="708"/>
                  </a:lnTo>
                  <a:lnTo>
                    <a:pt x="150" y="708"/>
                  </a:lnTo>
                  <a:lnTo>
                    <a:pt x="144" y="738"/>
                  </a:lnTo>
                  <a:lnTo>
                    <a:pt x="150" y="738"/>
                  </a:lnTo>
                  <a:lnTo>
                    <a:pt x="150" y="762"/>
                  </a:lnTo>
                  <a:lnTo>
                    <a:pt x="156" y="774"/>
                  </a:lnTo>
                  <a:lnTo>
                    <a:pt x="156" y="786"/>
                  </a:lnTo>
                  <a:lnTo>
                    <a:pt x="174" y="786"/>
                  </a:lnTo>
                  <a:lnTo>
                    <a:pt x="180" y="792"/>
                  </a:lnTo>
                  <a:lnTo>
                    <a:pt x="186" y="804"/>
                  </a:lnTo>
                  <a:lnTo>
                    <a:pt x="192" y="822"/>
                  </a:lnTo>
                  <a:lnTo>
                    <a:pt x="192" y="834"/>
                  </a:lnTo>
                  <a:lnTo>
                    <a:pt x="186" y="840"/>
                  </a:lnTo>
                  <a:lnTo>
                    <a:pt x="180" y="840"/>
                  </a:lnTo>
                  <a:lnTo>
                    <a:pt x="180" y="834"/>
                  </a:lnTo>
                  <a:lnTo>
                    <a:pt x="150" y="834"/>
                  </a:lnTo>
                  <a:lnTo>
                    <a:pt x="138" y="840"/>
                  </a:lnTo>
                  <a:lnTo>
                    <a:pt x="132" y="846"/>
                  </a:lnTo>
                  <a:lnTo>
                    <a:pt x="132" y="852"/>
                  </a:lnTo>
                  <a:lnTo>
                    <a:pt x="126" y="852"/>
                  </a:lnTo>
                  <a:lnTo>
                    <a:pt x="126" y="858"/>
                  </a:lnTo>
                  <a:lnTo>
                    <a:pt x="120" y="864"/>
                  </a:lnTo>
                  <a:lnTo>
                    <a:pt x="108" y="864"/>
                  </a:lnTo>
                  <a:lnTo>
                    <a:pt x="102" y="882"/>
                  </a:lnTo>
                  <a:lnTo>
                    <a:pt x="96" y="888"/>
                  </a:lnTo>
                  <a:lnTo>
                    <a:pt x="96" y="894"/>
                  </a:lnTo>
                  <a:lnTo>
                    <a:pt x="84" y="906"/>
                  </a:lnTo>
                  <a:lnTo>
                    <a:pt x="84" y="936"/>
                  </a:lnTo>
                  <a:lnTo>
                    <a:pt x="90" y="948"/>
                  </a:lnTo>
                  <a:lnTo>
                    <a:pt x="90" y="954"/>
                  </a:lnTo>
                  <a:lnTo>
                    <a:pt x="96" y="948"/>
                  </a:lnTo>
                  <a:lnTo>
                    <a:pt x="108" y="948"/>
                  </a:lnTo>
                  <a:lnTo>
                    <a:pt x="114" y="942"/>
                  </a:lnTo>
                  <a:lnTo>
                    <a:pt x="120" y="942"/>
                  </a:lnTo>
                  <a:lnTo>
                    <a:pt x="126" y="948"/>
                  </a:lnTo>
                  <a:lnTo>
                    <a:pt x="138" y="948"/>
                  </a:lnTo>
                  <a:lnTo>
                    <a:pt x="150" y="954"/>
                  </a:lnTo>
                  <a:lnTo>
                    <a:pt x="174" y="954"/>
                  </a:lnTo>
                  <a:lnTo>
                    <a:pt x="210" y="936"/>
                  </a:lnTo>
                  <a:lnTo>
                    <a:pt x="216" y="930"/>
                  </a:lnTo>
                  <a:lnTo>
                    <a:pt x="222" y="930"/>
                  </a:lnTo>
                  <a:lnTo>
                    <a:pt x="234" y="936"/>
                  </a:lnTo>
                  <a:lnTo>
                    <a:pt x="276" y="936"/>
                  </a:lnTo>
                  <a:lnTo>
                    <a:pt x="288" y="930"/>
                  </a:lnTo>
                  <a:lnTo>
                    <a:pt x="300" y="930"/>
                  </a:lnTo>
                  <a:lnTo>
                    <a:pt x="306" y="924"/>
                  </a:lnTo>
                  <a:lnTo>
                    <a:pt x="312" y="924"/>
                  </a:lnTo>
                  <a:lnTo>
                    <a:pt x="348" y="930"/>
                  </a:lnTo>
                  <a:lnTo>
                    <a:pt x="354" y="924"/>
                  </a:lnTo>
                  <a:lnTo>
                    <a:pt x="366" y="918"/>
                  </a:lnTo>
                  <a:lnTo>
                    <a:pt x="372" y="912"/>
                  </a:lnTo>
                  <a:lnTo>
                    <a:pt x="384" y="912"/>
                  </a:lnTo>
                  <a:lnTo>
                    <a:pt x="396" y="918"/>
                  </a:lnTo>
                  <a:lnTo>
                    <a:pt x="408" y="930"/>
                  </a:lnTo>
                  <a:lnTo>
                    <a:pt x="432" y="978"/>
                  </a:lnTo>
                  <a:lnTo>
                    <a:pt x="444" y="984"/>
                  </a:lnTo>
                  <a:lnTo>
                    <a:pt x="450" y="990"/>
                  </a:lnTo>
                  <a:lnTo>
                    <a:pt x="468" y="996"/>
                  </a:lnTo>
                  <a:lnTo>
                    <a:pt x="486" y="996"/>
                  </a:lnTo>
                  <a:lnTo>
                    <a:pt x="522" y="1008"/>
                  </a:lnTo>
                  <a:lnTo>
                    <a:pt x="540" y="1044"/>
                  </a:lnTo>
                  <a:lnTo>
                    <a:pt x="552" y="1056"/>
                  </a:lnTo>
                  <a:lnTo>
                    <a:pt x="570" y="1056"/>
                  </a:lnTo>
                  <a:lnTo>
                    <a:pt x="588" y="1050"/>
                  </a:lnTo>
                  <a:lnTo>
                    <a:pt x="582" y="1044"/>
                  </a:lnTo>
                  <a:lnTo>
                    <a:pt x="582" y="1032"/>
                  </a:lnTo>
                  <a:lnTo>
                    <a:pt x="594" y="1020"/>
                  </a:lnTo>
                  <a:lnTo>
                    <a:pt x="606" y="1020"/>
                  </a:lnTo>
                  <a:lnTo>
                    <a:pt x="618" y="1026"/>
                  </a:lnTo>
                  <a:lnTo>
                    <a:pt x="624" y="1032"/>
                  </a:lnTo>
                  <a:lnTo>
                    <a:pt x="648" y="1020"/>
                  </a:lnTo>
                  <a:lnTo>
                    <a:pt x="648" y="1026"/>
                  </a:lnTo>
                  <a:lnTo>
                    <a:pt x="654" y="1032"/>
                  </a:lnTo>
                  <a:lnTo>
                    <a:pt x="678" y="1032"/>
                  </a:lnTo>
                  <a:lnTo>
                    <a:pt x="690" y="1020"/>
                  </a:lnTo>
                  <a:lnTo>
                    <a:pt x="702" y="1014"/>
                  </a:lnTo>
                  <a:lnTo>
                    <a:pt x="708" y="1014"/>
                  </a:lnTo>
                  <a:lnTo>
                    <a:pt x="708" y="1026"/>
                  </a:lnTo>
                  <a:lnTo>
                    <a:pt x="714" y="1032"/>
                  </a:lnTo>
                  <a:lnTo>
                    <a:pt x="732" y="1032"/>
                  </a:lnTo>
                  <a:lnTo>
                    <a:pt x="738" y="1026"/>
                  </a:lnTo>
                  <a:lnTo>
                    <a:pt x="750" y="1020"/>
                  </a:lnTo>
                  <a:lnTo>
                    <a:pt x="750" y="996"/>
                  </a:lnTo>
                  <a:lnTo>
                    <a:pt x="744" y="990"/>
                  </a:lnTo>
                  <a:lnTo>
                    <a:pt x="738" y="978"/>
                  </a:lnTo>
                  <a:lnTo>
                    <a:pt x="714" y="936"/>
                  </a:lnTo>
                  <a:lnTo>
                    <a:pt x="714" y="912"/>
                  </a:lnTo>
                  <a:lnTo>
                    <a:pt x="690" y="912"/>
                  </a:lnTo>
                  <a:lnTo>
                    <a:pt x="678" y="900"/>
                  </a:lnTo>
                  <a:lnTo>
                    <a:pt x="672" y="888"/>
                  </a:lnTo>
                  <a:lnTo>
                    <a:pt x="666" y="882"/>
                  </a:lnTo>
                  <a:lnTo>
                    <a:pt x="672" y="852"/>
                  </a:lnTo>
                  <a:lnTo>
                    <a:pt x="672" y="834"/>
                  </a:lnTo>
                  <a:lnTo>
                    <a:pt x="642" y="840"/>
                  </a:lnTo>
                  <a:lnTo>
                    <a:pt x="636" y="840"/>
                  </a:lnTo>
                  <a:lnTo>
                    <a:pt x="624" y="834"/>
                  </a:lnTo>
                  <a:lnTo>
                    <a:pt x="618" y="828"/>
                  </a:lnTo>
                  <a:lnTo>
                    <a:pt x="618" y="804"/>
                  </a:lnTo>
                  <a:lnTo>
                    <a:pt x="624" y="792"/>
                  </a:lnTo>
                  <a:lnTo>
                    <a:pt x="636" y="780"/>
                  </a:lnTo>
                  <a:lnTo>
                    <a:pt x="642" y="768"/>
                  </a:lnTo>
                  <a:lnTo>
                    <a:pt x="648" y="762"/>
                  </a:lnTo>
                  <a:lnTo>
                    <a:pt x="654" y="750"/>
                  </a:lnTo>
                  <a:lnTo>
                    <a:pt x="654" y="744"/>
                  </a:lnTo>
                  <a:lnTo>
                    <a:pt x="666" y="732"/>
                  </a:lnTo>
                  <a:lnTo>
                    <a:pt x="678" y="726"/>
                  </a:lnTo>
                  <a:lnTo>
                    <a:pt x="684" y="726"/>
                  </a:lnTo>
                  <a:lnTo>
                    <a:pt x="690" y="732"/>
                  </a:lnTo>
                  <a:lnTo>
                    <a:pt x="690" y="744"/>
                  </a:lnTo>
                  <a:lnTo>
                    <a:pt x="696" y="750"/>
                  </a:lnTo>
                  <a:lnTo>
                    <a:pt x="702" y="750"/>
                  </a:lnTo>
                  <a:lnTo>
                    <a:pt x="726" y="738"/>
                  </a:lnTo>
                  <a:lnTo>
                    <a:pt x="732" y="732"/>
                  </a:lnTo>
                  <a:lnTo>
                    <a:pt x="738" y="738"/>
                  </a:lnTo>
                  <a:lnTo>
                    <a:pt x="756" y="738"/>
                  </a:lnTo>
                  <a:lnTo>
                    <a:pt x="762" y="732"/>
                  </a:lnTo>
                  <a:lnTo>
                    <a:pt x="768" y="720"/>
                  </a:lnTo>
                  <a:lnTo>
                    <a:pt x="774" y="714"/>
                  </a:lnTo>
                  <a:lnTo>
                    <a:pt x="774" y="708"/>
                  </a:lnTo>
                  <a:lnTo>
                    <a:pt x="792" y="696"/>
                  </a:lnTo>
                  <a:lnTo>
                    <a:pt x="792" y="678"/>
                  </a:lnTo>
                  <a:lnTo>
                    <a:pt x="798" y="672"/>
                  </a:lnTo>
                  <a:lnTo>
                    <a:pt x="798" y="666"/>
                  </a:lnTo>
                  <a:lnTo>
                    <a:pt x="804" y="660"/>
                  </a:lnTo>
                  <a:lnTo>
                    <a:pt x="828" y="648"/>
                  </a:lnTo>
                  <a:lnTo>
                    <a:pt x="840" y="636"/>
                  </a:lnTo>
                  <a:lnTo>
                    <a:pt x="846" y="618"/>
                  </a:lnTo>
                  <a:lnTo>
                    <a:pt x="846" y="606"/>
                  </a:lnTo>
                  <a:lnTo>
                    <a:pt x="852" y="588"/>
                  </a:lnTo>
                  <a:lnTo>
                    <a:pt x="852" y="576"/>
                  </a:lnTo>
                  <a:lnTo>
                    <a:pt x="858" y="570"/>
                  </a:lnTo>
                  <a:lnTo>
                    <a:pt x="870" y="564"/>
                  </a:lnTo>
                  <a:lnTo>
                    <a:pt x="876" y="558"/>
                  </a:lnTo>
                  <a:lnTo>
                    <a:pt x="888" y="558"/>
                  </a:lnTo>
                  <a:lnTo>
                    <a:pt x="870" y="534"/>
                  </a:lnTo>
                  <a:lnTo>
                    <a:pt x="894" y="498"/>
                  </a:lnTo>
                  <a:lnTo>
                    <a:pt x="924" y="480"/>
                  </a:lnTo>
                  <a:lnTo>
                    <a:pt x="924" y="474"/>
                  </a:lnTo>
                  <a:lnTo>
                    <a:pt x="912" y="462"/>
                  </a:lnTo>
                  <a:lnTo>
                    <a:pt x="906" y="450"/>
                  </a:lnTo>
                  <a:lnTo>
                    <a:pt x="906" y="414"/>
                  </a:lnTo>
                  <a:lnTo>
                    <a:pt x="912" y="408"/>
                  </a:lnTo>
                  <a:lnTo>
                    <a:pt x="924" y="408"/>
                  </a:lnTo>
                  <a:lnTo>
                    <a:pt x="948" y="396"/>
                  </a:lnTo>
                  <a:lnTo>
                    <a:pt x="954" y="390"/>
                  </a:lnTo>
                  <a:lnTo>
                    <a:pt x="954" y="384"/>
                  </a:lnTo>
                  <a:lnTo>
                    <a:pt x="948" y="378"/>
                  </a:lnTo>
                  <a:lnTo>
                    <a:pt x="936" y="372"/>
                  </a:lnTo>
                  <a:lnTo>
                    <a:pt x="900" y="372"/>
                  </a:lnTo>
                  <a:lnTo>
                    <a:pt x="894" y="336"/>
                  </a:lnTo>
                  <a:lnTo>
                    <a:pt x="876" y="336"/>
                  </a:lnTo>
                  <a:lnTo>
                    <a:pt x="864" y="318"/>
                  </a:lnTo>
                  <a:lnTo>
                    <a:pt x="846" y="318"/>
                  </a:lnTo>
                  <a:lnTo>
                    <a:pt x="846" y="306"/>
                  </a:lnTo>
                  <a:lnTo>
                    <a:pt x="852" y="294"/>
                  </a:lnTo>
                  <a:lnTo>
                    <a:pt x="852" y="288"/>
                  </a:lnTo>
                  <a:lnTo>
                    <a:pt x="846" y="288"/>
                  </a:lnTo>
                  <a:lnTo>
                    <a:pt x="834" y="276"/>
                  </a:lnTo>
                  <a:lnTo>
                    <a:pt x="834" y="270"/>
                  </a:lnTo>
                  <a:lnTo>
                    <a:pt x="840" y="264"/>
                  </a:lnTo>
                  <a:lnTo>
                    <a:pt x="846" y="252"/>
                  </a:lnTo>
                  <a:lnTo>
                    <a:pt x="852" y="246"/>
                  </a:lnTo>
                  <a:lnTo>
                    <a:pt x="822" y="240"/>
                  </a:lnTo>
                  <a:lnTo>
                    <a:pt x="828" y="228"/>
                  </a:lnTo>
                  <a:lnTo>
                    <a:pt x="804" y="210"/>
                  </a:lnTo>
                  <a:lnTo>
                    <a:pt x="804" y="204"/>
                  </a:lnTo>
                  <a:lnTo>
                    <a:pt x="810" y="192"/>
                  </a:lnTo>
                  <a:lnTo>
                    <a:pt x="834" y="180"/>
                  </a:lnTo>
                  <a:lnTo>
                    <a:pt x="876" y="180"/>
                  </a:lnTo>
                  <a:lnTo>
                    <a:pt x="894" y="186"/>
                  </a:lnTo>
                  <a:lnTo>
                    <a:pt x="912" y="186"/>
                  </a:lnTo>
                  <a:lnTo>
                    <a:pt x="918" y="192"/>
                  </a:lnTo>
                  <a:lnTo>
                    <a:pt x="918" y="204"/>
                  </a:lnTo>
                  <a:lnTo>
                    <a:pt x="930" y="204"/>
                  </a:lnTo>
                  <a:lnTo>
                    <a:pt x="942" y="198"/>
                  </a:lnTo>
                  <a:lnTo>
                    <a:pt x="948" y="192"/>
                  </a:lnTo>
                  <a:lnTo>
                    <a:pt x="960" y="186"/>
                  </a:lnTo>
                  <a:lnTo>
                    <a:pt x="966" y="180"/>
                  </a:lnTo>
                  <a:lnTo>
                    <a:pt x="972" y="186"/>
                  </a:lnTo>
                  <a:lnTo>
                    <a:pt x="978" y="180"/>
                  </a:lnTo>
                  <a:lnTo>
                    <a:pt x="1002" y="180"/>
                  </a:lnTo>
                  <a:lnTo>
                    <a:pt x="1002" y="162"/>
                  </a:lnTo>
                  <a:lnTo>
                    <a:pt x="1026" y="156"/>
                  </a:lnTo>
                  <a:lnTo>
                    <a:pt x="1050" y="120"/>
                  </a:lnTo>
                  <a:lnTo>
                    <a:pt x="1008" y="12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28" name="Nigeria" descr="© INSCALE GmbH, 05.05.2010&#10;http://www.presentationload.com/">
              <a:extLst>
                <a:ext uri="{FF2B5EF4-FFF2-40B4-BE49-F238E27FC236}">
                  <a16:creationId xmlns:a16="http://schemas.microsoft.com/office/drawing/2014/main" id="{E5B0B8F5-8861-4552-A920-4AAA69061963}"/>
                </a:ext>
              </a:extLst>
            </p:cNvPr>
            <p:cNvSpPr>
              <a:spLocks/>
            </p:cNvSpPr>
            <p:nvPr/>
          </p:nvSpPr>
          <p:spPr bwMode="gray">
            <a:xfrm>
              <a:off x="5636805" y="4018100"/>
              <a:ext cx="370401" cy="347197"/>
            </a:xfrm>
            <a:custGeom>
              <a:avLst/>
              <a:gdLst>
                <a:gd name="T0" fmla="*/ 2147483647 w 840"/>
                <a:gd name="T1" fmla="*/ 2147483647 h 768"/>
                <a:gd name="T2" fmla="*/ 2147483647 w 840"/>
                <a:gd name="T3" fmla="*/ 2147483647 h 768"/>
                <a:gd name="T4" fmla="*/ 2147483647 w 840"/>
                <a:gd name="T5" fmla="*/ 2147483647 h 768"/>
                <a:gd name="T6" fmla="*/ 2147483647 w 840"/>
                <a:gd name="T7" fmla="*/ 2147483647 h 768"/>
                <a:gd name="T8" fmla="*/ 2147483647 w 840"/>
                <a:gd name="T9" fmla="*/ 2147483647 h 768"/>
                <a:gd name="T10" fmla="*/ 2147483647 w 840"/>
                <a:gd name="T11" fmla="*/ 2147483647 h 768"/>
                <a:gd name="T12" fmla="*/ 2147483647 w 840"/>
                <a:gd name="T13" fmla="*/ 2147483647 h 768"/>
                <a:gd name="T14" fmla="*/ 2147483647 w 840"/>
                <a:gd name="T15" fmla="*/ 2147483647 h 768"/>
                <a:gd name="T16" fmla="*/ 2147483647 w 840"/>
                <a:gd name="T17" fmla="*/ 2147483647 h 768"/>
                <a:gd name="T18" fmla="*/ 2147483647 w 840"/>
                <a:gd name="T19" fmla="*/ 2147483647 h 768"/>
                <a:gd name="T20" fmla="*/ 2147483647 w 840"/>
                <a:gd name="T21" fmla="*/ 2147483647 h 768"/>
                <a:gd name="T22" fmla="*/ 2147483647 w 840"/>
                <a:gd name="T23" fmla="*/ 2147483647 h 768"/>
                <a:gd name="T24" fmla="*/ 2147483647 w 840"/>
                <a:gd name="T25" fmla="*/ 2147483647 h 768"/>
                <a:gd name="T26" fmla="*/ 2147483647 w 840"/>
                <a:gd name="T27" fmla="*/ 2147483647 h 768"/>
                <a:gd name="T28" fmla="*/ 2147483647 w 840"/>
                <a:gd name="T29" fmla="*/ 2147483647 h 768"/>
                <a:gd name="T30" fmla="*/ 2147483647 w 840"/>
                <a:gd name="T31" fmla="*/ 2147483647 h 768"/>
                <a:gd name="T32" fmla="*/ 2147483647 w 840"/>
                <a:gd name="T33" fmla="*/ 2147483647 h 768"/>
                <a:gd name="T34" fmla="*/ 2147483647 w 840"/>
                <a:gd name="T35" fmla="*/ 2147483647 h 768"/>
                <a:gd name="T36" fmla="*/ 2147483647 w 840"/>
                <a:gd name="T37" fmla="*/ 2147483647 h 768"/>
                <a:gd name="T38" fmla="*/ 2147483647 w 840"/>
                <a:gd name="T39" fmla="*/ 2147483647 h 768"/>
                <a:gd name="T40" fmla="*/ 2147483647 w 840"/>
                <a:gd name="T41" fmla="*/ 2147483647 h 768"/>
                <a:gd name="T42" fmla="*/ 2147483647 w 840"/>
                <a:gd name="T43" fmla="*/ 2147483647 h 768"/>
                <a:gd name="T44" fmla="*/ 2147483647 w 840"/>
                <a:gd name="T45" fmla="*/ 2147483647 h 768"/>
                <a:gd name="T46" fmla="*/ 2147483647 w 840"/>
                <a:gd name="T47" fmla="*/ 2147483647 h 768"/>
                <a:gd name="T48" fmla="*/ 2147483647 w 840"/>
                <a:gd name="T49" fmla="*/ 2147483647 h 768"/>
                <a:gd name="T50" fmla="*/ 2147483647 w 840"/>
                <a:gd name="T51" fmla="*/ 2147483647 h 768"/>
                <a:gd name="T52" fmla="*/ 2147483647 w 840"/>
                <a:gd name="T53" fmla="*/ 2147483647 h 768"/>
                <a:gd name="T54" fmla="*/ 2147483647 w 840"/>
                <a:gd name="T55" fmla="*/ 2147483647 h 768"/>
                <a:gd name="T56" fmla="*/ 2147483647 w 840"/>
                <a:gd name="T57" fmla="*/ 2147483647 h 768"/>
                <a:gd name="T58" fmla="*/ 2147483647 w 840"/>
                <a:gd name="T59" fmla="*/ 2147483647 h 768"/>
                <a:gd name="T60" fmla="*/ 2147483647 w 840"/>
                <a:gd name="T61" fmla="*/ 2147483647 h 768"/>
                <a:gd name="T62" fmla="*/ 2147483647 w 840"/>
                <a:gd name="T63" fmla="*/ 2147483647 h 768"/>
                <a:gd name="T64" fmla="*/ 2147483647 w 840"/>
                <a:gd name="T65" fmla="*/ 2147483647 h 768"/>
                <a:gd name="T66" fmla="*/ 2147483647 w 840"/>
                <a:gd name="T67" fmla="*/ 2147483647 h 768"/>
                <a:gd name="T68" fmla="*/ 2147483647 w 840"/>
                <a:gd name="T69" fmla="*/ 2147483647 h 768"/>
                <a:gd name="T70" fmla="*/ 2147483647 w 840"/>
                <a:gd name="T71" fmla="*/ 2147483647 h 768"/>
                <a:gd name="T72" fmla="*/ 2147483647 w 840"/>
                <a:gd name="T73" fmla="*/ 2147483647 h 768"/>
                <a:gd name="T74" fmla="*/ 2147483647 w 840"/>
                <a:gd name="T75" fmla="*/ 2147483647 h 768"/>
                <a:gd name="T76" fmla="*/ 2147483647 w 840"/>
                <a:gd name="T77" fmla="*/ 2147483647 h 768"/>
                <a:gd name="T78" fmla="*/ 2147483647 w 840"/>
                <a:gd name="T79" fmla="*/ 2147483647 h 768"/>
                <a:gd name="T80" fmla="*/ 2147483647 w 840"/>
                <a:gd name="T81" fmla="*/ 2147483647 h 768"/>
                <a:gd name="T82" fmla="*/ 2147483647 w 840"/>
                <a:gd name="T83" fmla="*/ 2147483647 h 768"/>
                <a:gd name="T84" fmla="*/ 2147483647 w 840"/>
                <a:gd name="T85" fmla="*/ 2147483647 h 768"/>
                <a:gd name="T86" fmla="*/ 2147483647 w 840"/>
                <a:gd name="T87" fmla="*/ 2147483647 h 768"/>
                <a:gd name="T88" fmla="*/ 2147483647 w 840"/>
                <a:gd name="T89" fmla="*/ 2147483647 h 768"/>
                <a:gd name="T90" fmla="*/ 2147483647 w 840"/>
                <a:gd name="T91" fmla="*/ 2147483647 h 768"/>
                <a:gd name="T92" fmla="*/ 2147483647 w 840"/>
                <a:gd name="T93" fmla="*/ 2147483647 h 768"/>
                <a:gd name="T94" fmla="*/ 2147483647 w 840"/>
                <a:gd name="T95" fmla="*/ 2147483647 h 768"/>
                <a:gd name="T96" fmla="*/ 2147483647 w 840"/>
                <a:gd name="T97" fmla="*/ 2147483647 h 768"/>
                <a:gd name="T98" fmla="*/ 2147483647 w 840"/>
                <a:gd name="T99" fmla="*/ 2147483647 h 768"/>
                <a:gd name="T100" fmla="*/ 2147483647 w 840"/>
                <a:gd name="T101" fmla="*/ 2147483647 h 768"/>
                <a:gd name="T102" fmla="*/ 2147483647 w 840"/>
                <a:gd name="T103" fmla="*/ 2147483647 h 768"/>
                <a:gd name="T104" fmla="*/ 2147483647 w 840"/>
                <a:gd name="T105" fmla="*/ 2147483647 h 768"/>
                <a:gd name="T106" fmla="*/ 2147483647 w 840"/>
                <a:gd name="T107" fmla="*/ 2147483647 h 768"/>
                <a:gd name="T108" fmla="*/ 2147483647 w 840"/>
                <a:gd name="T109" fmla="*/ 2147483647 h 768"/>
                <a:gd name="T110" fmla="*/ 2147483647 w 840"/>
                <a:gd name="T111" fmla="*/ 2147483647 h 768"/>
                <a:gd name="T112" fmla="*/ 2147483647 w 840"/>
                <a:gd name="T113" fmla="*/ 2147483647 h 768"/>
                <a:gd name="T114" fmla="*/ 2147483647 w 840"/>
                <a:gd name="T115" fmla="*/ 2147483647 h 768"/>
                <a:gd name="T116" fmla="*/ 2147483647 w 840"/>
                <a:gd name="T117" fmla="*/ 2147483647 h 768"/>
                <a:gd name="T118" fmla="*/ 2147483647 w 840"/>
                <a:gd name="T119" fmla="*/ 2147483647 h 768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840"/>
                <a:gd name="T181" fmla="*/ 0 h 768"/>
                <a:gd name="T182" fmla="*/ 840 w 840"/>
                <a:gd name="T183" fmla="*/ 768 h 768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840" h="768">
                  <a:moveTo>
                    <a:pt x="420" y="738"/>
                  </a:moveTo>
                  <a:lnTo>
                    <a:pt x="420" y="732"/>
                  </a:lnTo>
                  <a:lnTo>
                    <a:pt x="426" y="726"/>
                  </a:lnTo>
                  <a:lnTo>
                    <a:pt x="426" y="714"/>
                  </a:lnTo>
                  <a:lnTo>
                    <a:pt x="432" y="702"/>
                  </a:lnTo>
                  <a:lnTo>
                    <a:pt x="432" y="648"/>
                  </a:lnTo>
                  <a:lnTo>
                    <a:pt x="498" y="594"/>
                  </a:lnTo>
                  <a:lnTo>
                    <a:pt x="498" y="588"/>
                  </a:lnTo>
                  <a:lnTo>
                    <a:pt x="504" y="582"/>
                  </a:lnTo>
                  <a:lnTo>
                    <a:pt x="516" y="558"/>
                  </a:lnTo>
                  <a:lnTo>
                    <a:pt x="522" y="552"/>
                  </a:lnTo>
                  <a:lnTo>
                    <a:pt x="528" y="552"/>
                  </a:lnTo>
                  <a:lnTo>
                    <a:pt x="534" y="558"/>
                  </a:lnTo>
                  <a:lnTo>
                    <a:pt x="546" y="564"/>
                  </a:lnTo>
                  <a:lnTo>
                    <a:pt x="552" y="564"/>
                  </a:lnTo>
                  <a:lnTo>
                    <a:pt x="558" y="558"/>
                  </a:lnTo>
                  <a:lnTo>
                    <a:pt x="558" y="546"/>
                  </a:lnTo>
                  <a:lnTo>
                    <a:pt x="552" y="540"/>
                  </a:lnTo>
                  <a:lnTo>
                    <a:pt x="564" y="540"/>
                  </a:lnTo>
                  <a:lnTo>
                    <a:pt x="570" y="552"/>
                  </a:lnTo>
                  <a:lnTo>
                    <a:pt x="582" y="564"/>
                  </a:lnTo>
                  <a:lnTo>
                    <a:pt x="588" y="576"/>
                  </a:lnTo>
                  <a:lnTo>
                    <a:pt x="588" y="582"/>
                  </a:lnTo>
                  <a:lnTo>
                    <a:pt x="594" y="594"/>
                  </a:lnTo>
                  <a:lnTo>
                    <a:pt x="600" y="600"/>
                  </a:lnTo>
                  <a:lnTo>
                    <a:pt x="606" y="600"/>
                  </a:lnTo>
                  <a:lnTo>
                    <a:pt x="624" y="582"/>
                  </a:lnTo>
                  <a:lnTo>
                    <a:pt x="624" y="570"/>
                  </a:lnTo>
                  <a:lnTo>
                    <a:pt x="630" y="558"/>
                  </a:lnTo>
                  <a:lnTo>
                    <a:pt x="642" y="552"/>
                  </a:lnTo>
                  <a:lnTo>
                    <a:pt x="648" y="546"/>
                  </a:lnTo>
                  <a:lnTo>
                    <a:pt x="648" y="516"/>
                  </a:lnTo>
                  <a:lnTo>
                    <a:pt x="672" y="486"/>
                  </a:lnTo>
                  <a:lnTo>
                    <a:pt x="684" y="438"/>
                  </a:lnTo>
                  <a:lnTo>
                    <a:pt x="696" y="432"/>
                  </a:lnTo>
                  <a:lnTo>
                    <a:pt x="702" y="426"/>
                  </a:lnTo>
                  <a:lnTo>
                    <a:pt x="714" y="420"/>
                  </a:lnTo>
                  <a:lnTo>
                    <a:pt x="720" y="414"/>
                  </a:lnTo>
                  <a:lnTo>
                    <a:pt x="720" y="402"/>
                  </a:lnTo>
                  <a:lnTo>
                    <a:pt x="726" y="384"/>
                  </a:lnTo>
                  <a:lnTo>
                    <a:pt x="726" y="354"/>
                  </a:lnTo>
                  <a:lnTo>
                    <a:pt x="744" y="354"/>
                  </a:lnTo>
                  <a:lnTo>
                    <a:pt x="750" y="348"/>
                  </a:lnTo>
                  <a:lnTo>
                    <a:pt x="756" y="330"/>
                  </a:lnTo>
                  <a:lnTo>
                    <a:pt x="756" y="300"/>
                  </a:lnTo>
                  <a:lnTo>
                    <a:pt x="762" y="294"/>
                  </a:lnTo>
                  <a:lnTo>
                    <a:pt x="768" y="264"/>
                  </a:lnTo>
                  <a:lnTo>
                    <a:pt x="774" y="252"/>
                  </a:lnTo>
                  <a:lnTo>
                    <a:pt x="786" y="240"/>
                  </a:lnTo>
                  <a:lnTo>
                    <a:pt x="786" y="234"/>
                  </a:lnTo>
                  <a:lnTo>
                    <a:pt x="792" y="228"/>
                  </a:lnTo>
                  <a:lnTo>
                    <a:pt x="792" y="222"/>
                  </a:lnTo>
                  <a:lnTo>
                    <a:pt x="798" y="216"/>
                  </a:lnTo>
                  <a:lnTo>
                    <a:pt x="798" y="210"/>
                  </a:lnTo>
                  <a:lnTo>
                    <a:pt x="810" y="210"/>
                  </a:lnTo>
                  <a:lnTo>
                    <a:pt x="822" y="204"/>
                  </a:lnTo>
                  <a:lnTo>
                    <a:pt x="840" y="186"/>
                  </a:lnTo>
                  <a:lnTo>
                    <a:pt x="840" y="174"/>
                  </a:lnTo>
                  <a:lnTo>
                    <a:pt x="834" y="168"/>
                  </a:lnTo>
                  <a:lnTo>
                    <a:pt x="834" y="162"/>
                  </a:lnTo>
                  <a:lnTo>
                    <a:pt x="840" y="156"/>
                  </a:lnTo>
                  <a:lnTo>
                    <a:pt x="840" y="126"/>
                  </a:lnTo>
                  <a:lnTo>
                    <a:pt x="810" y="126"/>
                  </a:lnTo>
                  <a:lnTo>
                    <a:pt x="810" y="120"/>
                  </a:lnTo>
                  <a:lnTo>
                    <a:pt x="804" y="108"/>
                  </a:lnTo>
                  <a:lnTo>
                    <a:pt x="804" y="60"/>
                  </a:lnTo>
                  <a:lnTo>
                    <a:pt x="774" y="12"/>
                  </a:lnTo>
                  <a:lnTo>
                    <a:pt x="756" y="12"/>
                  </a:lnTo>
                  <a:lnTo>
                    <a:pt x="750" y="18"/>
                  </a:lnTo>
                  <a:lnTo>
                    <a:pt x="750" y="24"/>
                  </a:lnTo>
                  <a:lnTo>
                    <a:pt x="744" y="30"/>
                  </a:lnTo>
                  <a:lnTo>
                    <a:pt x="744" y="36"/>
                  </a:lnTo>
                  <a:lnTo>
                    <a:pt x="720" y="36"/>
                  </a:lnTo>
                  <a:lnTo>
                    <a:pt x="714" y="42"/>
                  </a:lnTo>
                  <a:lnTo>
                    <a:pt x="702" y="48"/>
                  </a:lnTo>
                  <a:lnTo>
                    <a:pt x="696" y="54"/>
                  </a:lnTo>
                  <a:lnTo>
                    <a:pt x="684" y="60"/>
                  </a:lnTo>
                  <a:lnTo>
                    <a:pt x="654" y="60"/>
                  </a:lnTo>
                  <a:lnTo>
                    <a:pt x="648" y="54"/>
                  </a:lnTo>
                  <a:lnTo>
                    <a:pt x="636" y="48"/>
                  </a:lnTo>
                  <a:lnTo>
                    <a:pt x="600" y="36"/>
                  </a:lnTo>
                  <a:lnTo>
                    <a:pt x="546" y="36"/>
                  </a:lnTo>
                  <a:lnTo>
                    <a:pt x="528" y="42"/>
                  </a:lnTo>
                  <a:lnTo>
                    <a:pt x="516" y="54"/>
                  </a:lnTo>
                  <a:lnTo>
                    <a:pt x="504" y="60"/>
                  </a:lnTo>
                  <a:lnTo>
                    <a:pt x="492" y="84"/>
                  </a:lnTo>
                  <a:lnTo>
                    <a:pt x="486" y="90"/>
                  </a:lnTo>
                  <a:lnTo>
                    <a:pt x="480" y="90"/>
                  </a:lnTo>
                  <a:lnTo>
                    <a:pt x="468" y="84"/>
                  </a:lnTo>
                  <a:lnTo>
                    <a:pt x="438" y="84"/>
                  </a:lnTo>
                  <a:lnTo>
                    <a:pt x="414" y="72"/>
                  </a:lnTo>
                  <a:lnTo>
                    <a:pt x="402" y="60"/>
                  </a:lnTo>
                  <a:lnTo>
                    <a:pt x="390" y="54"/>
                  </a:lnTo>
                  <a:lnTo>
                    <a:pt x="384" y="48"/>
                  </a:lnTo>
                  <a:lnTo>
                    <a:pt x="372" y="42"/>
                  </a:lnTo>
                  <a:lnTo>
                    <a:pt x="360" y="42"/>
                  </a:lnTo>
                  <a:lnTo>
                    <a:pt x="336" y="54"/>
                  </a:lnTo>
                  <a:lnTo>
                    <a:pt x="324" y="66"/>
                  </a:lnTo>
                  <a:lnTo>
                    <a:pt x="312" y="72"/>
                  </a:lnTo>
                  <a:lnTo>
                    <a:pt x="306" y="72"/>
                  </a:lnTo>
                  <a:lnTo>
                    <a:pt x="294" y="66"/>
                  </a:lnTo>
                  <a:lnTo>
                    <a:pt x="288" y="60"/>
                  </a:lnTo>
                  <a:lnTo>
                    <a:pt x="288" y="54"/>
                  </a:lnTo>
                  <a:lnTo>
                    <a:pt x="282" y="48"/>
                  </a:lnTo>
                  <a:lnTo>
                    <a:pt x="282" y="42"/>
                  </a:lnTo>
                  <a:lnTo>
                    <a:pt x="258" y="18"/>
                  </a:lnTo>
                  <a:lnTo>
                    <a:pt x="222" y="18"/>
                  </a:lnTo>
                  <a:lnTo>
                    <a:pt x="222" y="12"/>
                  </a:lnTo>
                  <a:lnTo>
                    <a:pt x="210" y="0"/>
                  </a:lnTo>
                  <a:lnTo>
                    <a:pt x="198" y="0"/>
                  </a:lnTo>
                  <a:lnTo>
                    <a:pt x="186" y="6"/>
                  </a:lnTo>
                  <a:lnTo>
                    <a:pt x="180" y="6"/>
                  </a:lnTo>
                  <a:lnTo>
                    <a:pt x="180" y="12"/>
                  </a:lnTo>
                  <a:lnTo>
                    <a:pt x="126" y="12"/>
                  </a:lnTo>
                  <a:lnTo>
                    <a:pt x="102" y="36"/>
                  </a:lnTo>
                  <a:lnTo>
                    <a:pt x="102" y="60"/>
                  </a:lnTo>
                  <a:lnTo>
                    <a:pt x="96" y="78"/>
                  </a:lnTo>
                  <a:lnTo>
                    <a:pt x="90" y="90"/>
                  </a:lnTo>
                  <a:lnTo>
                    <a:pt x="84" y="96"/>
                  </a:lnTo>
                  <a:lnTo>
                    <a:pt x="78" y="108"/>
                  </a:lnTo>
                  <a:lnTo>
                    <a:pt x="72" y="114"/>
                  </a:lnTo>
                  <a:lnTo>
                    <a:pt x="66" y="114"/>
                  </a:lnTo>
                  <a:lnTo>
                    <a:pt x="66" y="168"/>
                  </a:lnTo>
                  <a:lnTo>
                    <a:pt x="60" y="180"/>
                  </a:lnTo>
                  <a:lnTo>
                    <a:pt x="60" y="186"/>
                  </a:lnTo>
                  <a:lnTo>
                    <a:pt x="54" y="192"/>
                  </a:lnTo>
                  <a:lnTo>
                    <a:pt x="66" y="216"/>
                  </a:lnTo>
                  <a:lnTo>
                    <a:pt x="72" y="222"/>
                  </a:lnTo>
                  <a:lnTo>
                    <a:pt x="78" y="234"/>
                  </a:lnTo>
                  <a:lnTo>
                    <a:pt x="78" y="246"/>
                  </a:lnTo>
                  <a:lnTo>
                    <a:pt x="84" y="252"/>
                  </a:lnTo>
                  <a:lnTo>
                    <a:pt x="84" y="264"/>
                  </a:lnTo>
                  <a:lnTo>
                    <a:pt x="78" y="270"/>
                  </a:lnTo>
                  <a:lnTo>
                    <a:pt x="72" y="270"/>
                  </a:lnTo>
                  <a:lnTo>
                    <a:pt x="60" y="276"/>
                  </a:lnTo>
                  <a:lnTo>
                    <a:pt x="60" y="318"/>
                  </a:lnTo>
                  <a:lnTo>
                    <a:pt x="48" y="324"/>
                  </a:lnTo>
                  <a:lnTo>
                    <a:pt x="42" y="336"/>
                  </a:lnTo>
                  <a:lnTo>
                    <a:pt x="36" y="342"/>
                  </a:lnTo>
                  <a:lnTo>
                    <a:pt x="36" y="372"/>
                  </a:lnTo>
                  <a:lnTo>
                    <a:pt x="24" y="396"/>
                  </a:lnTo>
                  <a:lnTo>
                    <a:pt x="6" y="396"/>
                  </a:lnTo>
                  <a:lnTo>
                    <a:pt x="0" y="426"/>
                  </a:lnTo>
                  <a:lnTo>
                    <a:pt x="6" y="462"/>
                  </a:lnTo>
                  <a:lnTo>
                    <a:pt x="0" y="492"/>
                  </a:lnTo>
                  <a:lnTo>
                    <a:pt x="0" y="606"/>
                  </a:lnTo>
                  <a:lnTo>
                    <a:pt x="6" y="612"/>
                  </a:lnTo>
                  <a:lnTo>
                    <a:pt x="30" y="612"/>
                  </a:lnTo>
                  <a:lnTo>
                    <a:pt x="54" y="600"/>
                  </a:lnTo>
                  <a:lnTo>
                    <a:pt x="60" y="594"/>
                  </a:lnTo>
                  <a:lnTo>
                    <a:pt x="66" y="600"/>
                  </a:lnTo>
                  <a:lnTo>
                    <a:pt x="108" y="600"/>
                  </a:lnTo>
                  <a:lnTo>
                    <a:pt x="126" y="606"/>
                  </a:lnTo>
                  <a:lnTo>
                    <a:pt x="138" y="618"/>
                  </a:lnTo>
                  <a:lnTo>
                    <a:pt x="150" y="636"/>
                  </a:lnTo>
                  <a:lnTo>
                    <a:pt x="156" y="648"/>
                  </a:lnTo>
                  <a:lnTo>
                    <a:pt x="168" y="660"/>
                  </a:lnTo>
                  <a:lnTo>
                    <a:pt x="186" y="660"/>
                  </a:lnTo>
                  <a:lnTo>
                    <a:pt x="180" y="666"/>
                  </a:lnTo>
                  <a:lnTo>
                    <a:pt x="180" y="678"/>
                  </a:lnTo>
                  <a:lnTo>
                    <a:pt x="174" y="684"/>
                  </a:lnTo>
                  <a:lnTo>
                    <a:pt x="186" y="684"/>
                  </a:lnTo>
                  <a:lnTo>
                    <a:pt x="198" y="678"/>
                  </a:lnTo>
                  <a:lnTo>
                    <a:pt x="198" y="684"/>
                  </a:lnTo>
                  <a:lnTo>
                    <a:pt x="192" y="690"/>
                  </a:lnTo>
                  <a:lnTo>
                    <a:pt x="186" y="702"/>
                  </a:lnTo>
                  <a:lnTo>
                    <a:pt x="186" y="714"/>
                  </a:lnTo>
                  <a:lnTo>
                    <a:pt x="204" y="750"/>
                  </a:lnTo>
                  <a:lnTo>
                    <a:pt x="216" y="762"/>
                  </a:lnTo>
                  <a:lnTo>
                    <a:pt x="234" y="768"/>
                  </a:lnTo>
                  <a:lnTo>
                    <a:pt x="270" y="768"/>
                  </a:lnTo>
                  <a:lnTo>
                    <a:pt x="276" y="762"/>
                  </a:lnTo>
                  <a:lnTo>
                    <a:pt x="282" y="762"/>
                  </a:lnTo>
                  <a:lnTo>
                    <a:pt x="288" y="738"/>
                  </a:lnTo>
                  <a:lnTo>
                    <a:pt x="312" y="750"/>
                  </a:lnTo>
                  <a:lnTo>
                    <a:pt x="336" y="744"/>
                  </a:lnTo>
                  <a:lnTo>
                    <a:pt x="354" y="756"/>
                  </a:lnTo>
                  <a:lnTo>
                    <a:pt x="396" y="756"/>
                  </a:lnTo>
                  <a:lnTo>
                    <a:pt x="396" y="732"/>
                  </a:lnTo>
                  <a:lnTo>
                    <a:pt x="420" y="732"/>
                  </a:lnTo>
                  <a:lnTo>
                    <a:pt x="420" y="73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29" name="Niger" descr="© INSCALE GmbH, 05.05.2010&#10;http://www.presentationload.com/">
              <a:extLst>
                <a:ext uri="{FF2B5EF4-FFF2-40B4-BE49-F238E27FC236}">
                  <a16:creationId xmlns:a16="http://schemas.microsoft.com/office/drawing/2014/main" id="{6C8F89D8-EEBE-4BF0-80AD-0951CB39E612}"/>
                </a:ext>
              </a:extLst>
            </p:cNvPr>
            <p:cNvSpPr>
              <a:spLocks/>
            </p:cNvSpPr>
            <p:nvPr/>
          </p:nvSpPr>
          <p:spPr bwMode="gray">
            <a:xfrm>
              <a:off x="5558180" y="3670902"/>
              <a:ext cx="490956" cy="423367"/>
            </a:xfrm>
            <a:custGeom>
              <a:avLst/>
              <a:gdLst>
                <a:gd name="T0" fmla="*/ 2147483647 w 1110"/>
                <a:gd name="T1" fmla="*/ 2147483647 h 942"/>
                <a:gd name="T2" fmla="*/ 2147483647 w 1110"/>
                <a:gd name="T3" fmla="*/ 2147483647 h 942"/>
                <a:gd name="T4" fmla="*/ 2147483647 w 1110"/>
                <a:gd name="T5" fmla="*/ 2147483647 h 942"/>
                <a:gd name="T6" fmla="*/ 2147483647 w 1110"/>
                <a:gd name="T7" fmla="*/ 2147483647 h 942"/>
                <a:gd name="T8" fmla="*/ 2147483647 w 1110"/>
                <a:gd name="T9" fmla="*/ 2147483647 h 942"/>
                <a:gd name="T10" fmla="*/ 2147483647 w 1110"/>
                <a:gd name="T11" fmla="*/ 2147483647 h 942"/>
                <a:gd name="T12" fmla="*/ 2147483647 w 1110"/>
                <a:gd name="T13" fmla="*/ 2147483647 h 942"/>
                <a:gd name="T14" fmla="*/ 2147483647 w 1110"/>
                <a:gd name="T15" fmla="*/ 2147483647 h 942"/>
                <a:gd name="T16" fmla="*/ 2147483647 w 1110"/>
                <a:gd name="T17" fmla="*/ 2147483647 h 942"/>
                <a:gd name="T18" fmla="*/ 2147483647 w 1110"/>
                <a:gd name="T19" fmla="*/ 2147483647 h 942"/>
                <a:gd name="T20" fmla="*/ 2147483647 w 1110"/>
                <a:gd name="T21" fmla="*/ 2147483647 h 942"/>
                <a:gd name="T22" fmla="*/ 2147483647 w 1110"/>
                <a:gd name="T23" fmla="*/ 2147483647 h 942"/>
                <a:gd name="T24" fmla="*/ 2147483647 w 1110"/>
                <a:gd name="T25" fmla="*/ 2147483647 h 942"/>
                <a:gd name="T26" fmla="*/ 2147483647 w 1110"/>
                <a:gd name="T27" fmla="*/ 2147483647 h 942"/>
                <a:gd name="T28" fmla="*/ 2147483647 w 1110"/>
                <a:gd name="T29" fmla="*/ 2147483647 h 942"/>
                <a:gd name="T30" fmla="*/ 2147483647 w 1110"/>
                <a:gd name="T31" fmla="*/ 2147483647 h 942"/>
                <a:gd name="T32" fmla="*/ 2147483647 w 1110"/>
                <a:gd name="T33" fmla="*/ 2147483647 h 942"/>
                <a:gd name="T34" fmla="*/ 2147483647 w 1110"/>
                <a:gd name="T35" fmla="*/ 2147483647 h 942"/>
                <a:gd name="T36" fmla="*/ 2147483647 w 1110"/>
                <a:gd name="T37" fmla="*/ 2147483647 h 942"/>
                <a:gd name="T38" fmla="*/ 2147483647 w 1110"/>
                <a:gd name="T39" fmla="*/ 2147483647 h 942"/>
                <a:gd name="T40" fmla="*/ 2147483647 w 1110"/>
                <a:gd name="T41" fmla="*/ 2147483647 h 942"/>
                <a:gd name="T42" fmla="*/ 2147483647 w 1110"/>
                <a:gd name="T43" fmla="*/ 2147483647 h 942"/>
                <a:gd name="T44" fmla="*/ 2147483647 w 1110"/>
                <a:gd name="T45" fmla="*/ 2147483647 h 942"/>
                <a:gd name="T46" fmla="*/ 2147483647 w 1110"/>
                <a:gd name="T47" fmla="*/ 2147483647 h 942"/>
                <a:gd name="T48" fmla="*/ 2147483647 w 1110"/>
                <a:gd name="T49" fmla="*/ 2147483647 h 942"/>
                <a:gd name="T50" fmla="*/ 2147483647 w 1110"/>
                <a:gd name="T51" fmla="*/ 2147483647 h 942"/>
                <a:gd name="T52" fmla="*/ 2147483647 w 1110"/>
                <a:gd name="T53" fmla="*/ 2147483647 h 942"/>
                <a:gd name="T54" fmla="*/ 2147483647 w 1110"/>
                <a:gd name="T55" fmla="*/ 2147483647 h 942"/>
                <a:gd name="T56" fmla="*/ 2147483647 w 1110"/>
                <a:gd name="T57" fmla="*/ 2147483647 h 942"/>
                <a:gd name="T58" fmla="*/ 2147483647 w 1110"/>
                <a:gd name="T59" fmla="*/ 2147483647 h 942"/>
                <a:gd name="T60" fmla="*/ 2147483647 w 1110"/>
                <a:gd name="T61" fmla="*/ 2147483647 h 942"/>
                <a:gd name="T62" fmla="*/ 2147483647 w 1110"/>
                <a:gd name="T63" fmla="*/ 2147483647 h 942"/>
                <a:gd name="T64" fmla="*/ 2147483647 w 1110"/>
                <a:gd name="T65" fmla="*/ 2147483647 h 942"/>
                <a:gd name="T66" fmla="*/ 2147483647 w 1110"/>
                <a:gd name="T67" fmla="*/ 2147483647 h 942"/>
                <a:gd name="T68" fmla="*/ 2147483647 w 1110"/>
                <a:gd name="T69" fmla="*/ 2147483647 h 942"/>
                <a:gd name="T70" fmla="*/ 2147483647 w 1110"/>
                <a:gd name="T71" fmla="*/ 2147483647 h 942"/>
                <a:gd name="T72" fmla="*/ 2147483647 w 1110"/>
                <a:gd name="T73" fmla="*/ 2147483647 h 942"/>
                <a:gd name="T74" fmla="*/ 2147483647 w 1110"/>
                <a:gd name="T75" fmla="*/ 2147483647 h 942"/>
                <a:gd name="T76" fmla="*/ 2147483647 w 1110"/>
                <a:gd name="T77" fmla="*/ 2147483647 h 942"/>
                <a:gd name="T78" fmla="*/ 2147483647 w 1110"/>
                <a:gd name="T79" fmla="*/ 2147483647 h 942"/>
                <a:gd name="T80" fmla="*/ 2147483647 w 1110"/>
                <a:gd name="T81" fmla="*/ 2147483647 h 942"/>
                <a:gd name="T82" fmla="*/ 2147483647 w 1110"/>
                <a:gd name="T83" fmla="*/ 2147483647 h 942"/>
                <a:gd name="T84" fmla="*/ 2147483647 w 1110"/>
                <a:gd name="T85" fmla="*/ 2147483647 h 942"/>
                <a:gd name="T86" fmla="*/ 2147483647 w 1110"/>
                <a:gd name="T87" fmla="*/ 2147483647 h 942"/>
                <a:gd name="T88" fmla="*/ 2147483647 w 1110"/>
                <a:gd name="T89" fmla="*/ 2147483647 h 942"/>
                <a:gd name="T90" fmla="*/ 2147483647 w 1110"/>
                <a:gd name="T91" fmla="*/ 2147483647 h 942"/>
                <a:gd name="T92" fmla="*/ 2147483647 w 1110"/>
                <a:gd name="T93" fmla="*/ 2147483647 h 942"/>
                <a:gd name="T94" fmla="*/ 2147483647 w 1110"/>
                <a:gd name="T95" fmla="*/ 2147483647 h 942"/>
                <a:gd name="T96" fmla="*/ 2147483647 w 1110"/>
                <a:gd name="T97" fmla="*/ 2147483647 h 942"/>
                <a:gd name="T98" fmla="*/ 0 w 1110"/>
                <a:gd name="T99" fmla="*/ 2147483647 h 942"/>
                <a:gd name="T100" fmla="*/ 2147483647 w 1110"/>
                <a:gd name="T101" fmla="*/ 2147483647 h 942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1110"/>
                <a:gd name="T154" fmla="*/ 0 h 942"/>
                <a:gd name="T155" fmla="*/ 1110 w 1110"/>
                <a:gd name="T156" fmla="*/ 942 h 942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1110" h="942">
                  <a:moveTo>
                    <a:pt x="54" y="792"/>
                  </a:moveTo>
                  <a:lnTo>
                    <a:pt x="54" y="810"/>
                  </a:lnTo>
                  <a:lnTo>
                    <a:pt x="66" y="810"/>
                  </a:lnTo>
                  <a:lnTo>
                    <a:pt x="48" y="828"/>
                  </a:lnTo>
                  <a:lnTo>
                    <a:pt x="48" y="834"/>
                  </a:lnTo>
                  <a:lnTo>
                    <a:pt x="72" y="858"/>
                  </a:lnTo>
                  <a:lnTo>
                    <a:pt x="84" y="864"/>
                  </a:lnTo>
                  <a:lnTo>
                    <a:pt x="90" y="876"/>
                  </a:lnTo>
                  <a:lnTo>
                    <a:pt x="108" y="876"/>
                  </a:lnTo>
                  <a:lnTo>
                    <a:pt x="120" y="864"/>
                  </a:lnTo>
                  <a:lnTo>
                    <a:pt x="132" y="864"/>
                  </a:lnTo>
                  <a:lnTo>
                    <a:pt x="144" y="876"/>
                  </a:lnTo>
                  <a:lnTo>
                    <a:pt x="150" y="888"/>
                  </a:lnTo>
                  <a:lnTo>
                    <a:pt x="126" y="894"/>
                  </a:lnTo>
                  <a:lnTo>
                    <a:pt x="150" y="930"/>
                  </a:lnTo>
                  <a:lnTo>
                    <a:pt x="150" y="906"/>
                  </a:lnTo>
                  <a:lnTo>
                    <a:pt x="180" y="894"/>
                  </a:lnTo>
                  <a:lnTo>
                    <a:pt x="192" y="906"/>
                  </a:lnTo>
                  <a:lnTo>
                    <a:pt x="198" y="918"/>
                  </a:lnTo>
                  <a:lnTo>
                    <a:pt x="204" y="924"/>
                  </a:lnTo>
                  <a:lnTo>
                    <a:pt x="210" y="924"/>
                  </a:lnTo>
                  <a:lnTo>
                    <a:pt x="216" y="930"/>
                  </a:lnTo>
                  <a:lnTo>
                    <a:pt x="222" y="930"/>
                  </a:lnTo>
                  <a:lnTo>
                    <a:pt x="234" y="936"/>
                  </a:lnTo>
                  <a:lnTo>
                    <a:pt x="240" y="942"/>
                  </a:lnTo>
                  <a:lnTo>
                    <a:pt x="240" y="888"/>
                  </a:lnTo>
                  <a:lnTo>
                    <a:pt x="246" y="888"/>
                  </a:lnTo>
                  <a:lnTo>
                    <a:pt x="252" y="882"/>
                  </a:lnTo>
                  <a:lnTo>
                    <a:pt x="258" y="870"/>
                  </a:lnTo>
                  <a:lnTo>
                    <a:pt x="264" y="864"/>
                  </a:lnTo>
                  <a:lnTo>
                    <a:pt x="270" y="852"/>
                  </a:lnTo>
                  <a:lnTo>
                    <a:pt x="276" y="834"/>
                  </a:lnTo>
                  <a:lnTo>
                    <a:pt x="276" y="810"/>
                  </a:lnTo>
                  <a:lnTo>
                    <a:pt x="300" y="786"/>
                  </a:lnTo>
                  <a:lnTo>
                    <a:pt x="354" y="786"/>
                  </a:lnTo>
                  <a:lnTo>
                    <a:pt x="354" y="780"/>
                  </a:lnTo>
                  <a:lnTo>
                    <a:pt x="360" y="780"/>
                  </a:lnTo>
                  <a:lnTo>
                    <a:pt x="372" y="774"/>
                  </a:lnTo>
                  <a:lnTo>
                    <a:pt x="384" y="774"/>
                  </a:lnTo>
                  <a:lnTo>
                    <a:pt x="396" y="786"/>
                  </a:lnTo>
                  <a:lnTo>
                    <a:pt x="396" y="792"/>
                  </a:lnTo>
                  <a:lnTo>
                    <a:pt x="432" y="792"/>
                  </a:lnTo>
                  <a:lnTo>
                    <a:pt x="456" y="816"/>
                  </a:lnTo>
                  <a:lnTo>
                    <a:pt x="456" y="822"/>
                  </a:lnTo>
                  <a:lnTo>
                    <a:pt x="462" y="828"/>
                  </a:lnTo>
                  <a:lnTo>
                    <a:pt x="462" y="834"/>
                  </a:lnTo>
                  <a:lnTo>
                    <a:pt x="468" y="840"/>
                  </a:lnTo>
                  <a:lnTo>
                    <a:pt x="480" y="846"/>
                  </a:lnTo>
                  <a:lnTo>
                    <a:pt x="486" y="846"/>
                  </a:lnTo>
                  <a:lnTo>
                    <a:pt x="498" y="840"/>
                  </a:lnTo>
                  <a:lnTo>
                    <a:pt x="510" y="828"/>
                  </a:lnTo>
                  <a:lnTo>
                    <a:pt x="534" y="816"/>
                  </a:lnTo>
                  <a:lnTo>
                    <a:pt x="546" y="816"/>
                  </a:lnTo>
                  <a:lnTo>
                    <a:pt x="558" y="822"/>
                  </a:lnTo>
                  <a:lnTo>
                    <a:pt x="564" y="828"/>
                  </a:lnTo>
                  <a:lnTo>
                    <a:pt x="576" y="834"/>
                  </a:lnTo>
                  <a:lnTo>
                    <a:pt x="588" y="846"/>
                  </a:lnTo>
                  <a:lnTo>
                    <a:pt x="612" y="858"/>
                  </a:lnTo>
                  <a:lnTo>
                    <a:pt x="642" y="858"/>
                  </a:lnTo>
                  <a:lnTo>
                    <a:pt x="654" y="864"/>
                  </a:lnTo>
                  <a:lnTo>
                    <a:pt x="660" y="864"/>
                  </a:lnTo>
                  <a:lnTo>
                    <a:pt x="666" y="858"/>
                  </a:lnTo>
                  <a:lnTo>
                    <a:pt x="678" y="834"/>
                  </a:lnTo>
                  <a:lnTo>
                    <a:pt x="690" y="828"/>
                  </a:lnTo>
                  <a:lnTo>
                    <a:pt x="702" y="816"/>
                  </a:lnTo>
                  <a:lnTo>
                    <a:pt x="720" y="810"/>
                  </a:lnTo>
                  <a:lnTo>
                    <a:pt x="774" y="810"/>
                  </a:lnTo>
                  <a:lnTo>
                    <a:pt x="810" y="822"/>
                  </a:lnTo>
                  <a:lnTo>
                    <a:pt x="822" y="828"/>
                  </a:lnTo>
                  <a:lnTo>
                    <a:pt x="828" y="834"/>
                  </a:lnTo>
                  <a:lnTo>
                    <a:pt x="858" y="834"/>
                  </a:lnTo>
                  <a:lnTo>
                    <a:pt x="870" y="828"/>
                  </a:lnTo>
                  <a:lnTo>
                    <a:pt x="876" y="822"/>
                  </a:lnTo>
                  <a:lnTo>
                    <a:pt x="888" y="816"/>
                  </a:lnTo>
                  <a:lnTo>
                    <a:pt x="894" y="810"/>
                  </a:lnTo>
                  <a:lnTo>
                    <a:pt x="918" y="810"/>
                  </a:lnTo>
                  <a:lnTo>
                    <a:pt x="918" y="804"/>
                  </a:lnTo>
                  <a:lnTo>
                    <a:pt x="924" y="798"/>
                  </a:lnTo>
                  <a:lnTo>
                    <a:pt x="924" y="792"/>
                  </a:lnTo>
                  <a:lnTo>
                    <a:pt x="930" y="786"/>
                  </a:lnTo>
                  <a:lnTo>
                    <a:pt x="936" y="786"/>
                  </a:lnTo>
                  <a:lnTo>
                    <a:pt x="930" y="726"/>
                  </a:lnTo>
                  <a:lnTo>
                    <a:pt x="948" y="720"/>
                  </a:lnTo>
                  <a:lnTo>
                    <a:pt x="948" y="714"/>
                  </a:lnTo>
                  <a:lnTo>
                    <a:pt x="954" y="708"/>
                  </a:lnTo>
                  <a:lnTo>
                    <a:pt x="954" y="696"/>
                  </a:lnTo>
                  <a:lnTo>
                    <a:pt x="960" y="678"/>
                  </a:lnTo>
                  <a:lnTo>
                    <a:pt x="966" y="666"/>
                  </a:lnTo>
                  <a:lnTo>
                    <a:pt x="978" y="648"/>
                  </a:lnTo>
                  <a:lnTo>
                    <a:pt x="984" y="636"/>
                  </a:lnTo>
                  <a:lnTo>
                    <a:pt x="1002" y="618"/>
                  </a:lnTo>
                  <a:lnTo>
                    <a:pt x="1026" y="588"/>
                  </a:lnTo>
                  <a:lnTo>
                    <a:pt x="1050" y="564"/>
                  </a:lnTo>
                  <a:lnTo>
                    <a:pt x="1068" y="540"/>
                  </a:lnTo>
                  <a:lnTo>
                    <a:pt x="1074" y="534"/>
                  </a:lnTo>
                  <a:lnTo>
                    <a:pt x="1092" y="288"/>
                  </a:lnTo>
                  <a:lnTo>
                    <a:pt x="1110" y="252"/>
                  </a:lnTo>
                  <a:lnTo>
                    <a:pt x="1080" y="216"/>
                  </a:lnTo>
                  <a:lnTo>
                    <a:pt x="1074" y="192"/>
                  </a:lnTo>
                  <a:lnTo>
                    <a:pt x="1044" y="156"/>
                  </a:lnTo>
                  <a:lnTo>
                    <a:pt x="1056" y="108"/>
                  </a:lnTo>
                  <a:lnTo>
                    <a:pt x="1038" y="42"/>
                  </a:lnTo>
                  <a:lnTo>
                    <a:pt x="1020" y="48"/>
                  </a:lnTo>
                  <a:lnTo>
                    <a:pt x="1002" y="60"/>
                  </a:lnTo>
                  <a:lnTo>
                    <a:pt x="990" y="66"/>
                  </a:lnTo>
                  <a:lnTo>
                    <a:pt x="984" y="66"/>
                  </a:lnTo>
                  <a:lnTo>
                    <a:pt x="978" y="60"/>
                  </a:lnTo>
                  <a:lnTo>
                    <a:pt x="966" y="54"/>
                  </a:lnTo>
                  <a:lnTo>
                    <a:pt x="960" y="42"/>
                  </a:lnTo>
                  <a:lnTo>
                    <a:pt x="954" y="36"/>
                  </a:lnTo>
                  <a:lnTo>
                    <a:pt x="942" y="30"/>
                  </a:lnTo>
                  <a:lnTo>
                    <a:pt x="936" y="24"/>
                  </a:lnTo>
                  <a:lnTo>
                    <a:pt x="930" y="24"/>
                  </a:lnTo>
                  <a:lnTo>
                    <a:pt x="918" y="18"/>
                  </a:lnTo>
                  <a:lnTo>
                    <a:pt x="900" y="12"/>
                  </a:lnTo>
                  <a:lnTo>
                    <a:pt x="888" y="12"/>
                  </a:lnTo>
                  <a:lnTo>
                    <a:pt x="876" y="6"/>
                  </a:lnTo>
                  <a:lnTo>
                    <a:pt x="864" y="6"/>
                  </a:lnTo>
                  <a:lnTo>
                    <a:pt x="828" y="0"/>
                  </a:lnTo>
                  <a:lnTo>
                    <a:pt x="816" y="6"/>
                  </a:lnTo>
                  <a:lnTo>
                    <a:pt x="786" y="30"/>
                  </a:lnTo>
                  <a:lnTo>
                    <a:pt x="738" y="66"/>
                  </a:lnTo>
                  <a:lnTo>
                    <a:pt x="684" y="102"/>
                  </a:lnTo>
                  <a:lnTo>
                    <a:pt x="624" y="144"/>
                  </a:lnTo>
                  <a:lnTo>
                    <a:pt x="576" y="180"/>
                  </a:lnTo>
                  <a:lnTo>
                    <a:pt x="534" y="210"/>
                  </a:lnTo>
                  <a:lnTo>
                    <a:pt x="510" y="222"/>
                  </a:lnTo>
                  <a:lnTo>
                    <a:pt x="480" y="246"/>
                  </a:lnTo>
                  <a:lnTo>
                    <a:pt x="450" y="282"/>
                  </a:lnTo>
                  <a:lnTo>
                    <a:pt x="414" y="312"/>
                  </a:lnTo>
                  <a:lnTo>
                    <a:pt x="390" y="330"/>
                  </a:lnTo>
                  <a:lnTo>
                    <a:pt x="366" y="336"/>
                  </a:lnTo>
                  <a:lnTo>
                    <a:pt x="324" y="342"/>
                  </a:lnTo>
                  <a:lnTo>
                    <a:pt x="282" y="354"/>
                  </a:lnTo>
                  <a:lnTo>
                    <a:pt x="282" y="558"/>
                  </a:lnTo>
                  <a:lnTo>
                    <a:pt x="264" y="582"/>
                  </a:lnTo>
                  <a:lnTo>
                    <a:pt x="264" y="594"/>
                  </a:lnTo>
                  <a:lnTo>
                    <a:pt x="258" y="606"/>
                  </a:lnTo>
                  <a:lnTo>
                    <a:pt x="258" y="624"/>
                  </a:lnTo>
                  <a:lnTo>
                    <a:pt x="252" y="636"/>
                  </a:lnTo>
                  <a:lnTo>
                    <a:pt x="240" y="642"/>
                  </a:lnTo>
                  <a:lnTo>
                    <a:pt x="222" y="648"/>
                  </a:lnTo>
                  <a:lnTo>
                    <a:pt x="198" y="648"/>
                  </a:lnTo>
                  <a:lnTo>
                    <a:pt x="186" y="654"/>
                  </a:lnTo>
                  <a:lnTo>
                    <a:pt x="138" y="648"/>
                  </a:lnTo>
                  <a:lnTo>
                    <a:pt x="138" y="666"/>
                  </a:lnTo>
                  <a:lnTo>
                    <a:pt x="72" y="660"/>
                  </a:lnTo>
                  <a:lnTo>
                    <a:pt x="48" y="678"/>
                  </a:lnTo>
                  <a:lnTo>
                    <a:pt x="0" y="690"/>
                  </a:lnTo>
                  <a:lnTo>
                    <a:pt x="0" y="726"/>
                  </a:lnTo>
                  <a:lnTo>
                    <a:pt x="6" y="738"/>
                  </a:lnTo>
                  <a:lnTo>
                    <a:pt x="6" y="762"/>
                  </a:lnTo>
                  <a:lnTo>
                    <a:pt x="18" y="786"/>
                  </a:lnTo>
                  <a:lnTo>
                    <a:pt x="30" y="792"/>
                  </a:lnTo>
                  <a:lnTo>
                    <a:pt x="54" y="79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30" name="Nepal" descr="© INSCALE GmbH, 05.05.2010&#10;http://www.presentationload.com/">
              <a:extLst>
                <a:ext uri="{FF2B5EF4-FFF2-40B4-BE49-F238E27FC236}">
                  <a16:creationId xmlns:a16="http://schemas.microsoft.com/office/drawing/2014/main" id="{1D7464BB-BA51-4FCA-882A-B1B40CBF7ED6}"/>
                </a:ext>
              </a:extLst>
            </p:cNvPr>
            <p:cNvSpPr>
              <a:spLocks/>
            </p:cNvSpPr>
            <p:nvPr/>
          </p:nvSpPr>
          <p:spPr bwMode="gray">
            <a:xfrm>
              <a:off x="7993743" y="3417592"/>
              <a:ext cx="260329" cy="148799"/>
            </a:xfrm>
            <a:custGeom>
              <a:avLst/>
              <a:gdLst>
                <a:gd name="T0" fmla="*/ 2147483647 w 588"/>
                <a:gd name="T1" fmla="*/ 2147483647 h 330"/>
                <a:gd name="T2" fmla="*/ 2147483647 w 588"/>
                <a:gd name="T3" fmla="*/ 2147483647 h 330"/>
                <a:gd name="T4" fmla="*/ 2147483647 w 588"/>
                <a:gd name="T5" fmla="*/ 2147483647 h 330"/>
                <a:gd name="T6" fmla="*/ 2147483647 w 588"/>
                <a:gd name="T7" fmla="*/ 2147483647 h 330"/>
                <a:gd name="T8" fmla="*/ 2147483647 w 588"/>
                <a:gd name="T9" fmla="*/ 2147483647 h 330"/>
                <a:gd name="T10" fmla="*/ 2147483647 w 588"/>
                <a:gd name="T11" fmla="*/ 2147483647 h 330"/>
                <a:gd name="T12" fmla="*/ 2147483647 w 588"/>
                <a:gd name="T13" fmla="*/ 2147483647 h 330"/>
                <a:gd name="T14" fmla="*/ 2147483647 w 588"/>
                <a:gd name="T15" fmla="*/ 2147483647 h 330"/>
                <a:gd name="T16" fmla="*/ 2147483647 w 588"/>
                <a:gd name="T17" fmla="*/ 2147483647 h 330"/>
                <a:gd name="T18" fmla="*/ 2147483647 w 588"/>
                <a:gd name="T19" fmla="*/ 2147483647 h 330"/>
                <a:gd name="T20" fmla="*/ 2147483647 w 588"/>
                <a:gd name="T21" fmla="*/ 2147483647 h 330"/>
                <a:gd name="T22" fmla="*/ 2147483647 w 588"/>
                <a:gd name="T23" fmla="*/ 2147483647 h 330"/>
                <a:gd name="T24" fmla="*/ 2147483647 w 588"/>
                <a:gd name="T25" fmla="*/ 2147483647 h 330"/>
                <a:gd name="T26" fmla="*/ 2147483647 w 588"/>
                <a:gd name="T27" fmla="*/ 2147483647 h 330"/>
                <a:gd name="T28" fmla="*/ 2147483647 w 588"/>
                <a:gd name="T29" fmla="*/ 2147483647 h 330"/>
                <a:gd name="T30" fmla="*/ 2147483647 w 588"/>
                <a:gd name="T31" fmla="*/ 2147483647 h 330"/>
                <a:gd name="T32" fmla="*/ 2147483647 w 588"/>
                <a:gd name="T33" fmla="*/ 2147483647 h 330"/>
                <a:gd name="T34" fmla="*/ 2147483647 w 588"/>
                <a:gd name="T35" fmla="*/ 2147483647 h 330"/>
                <a:gd name="T36" fmla="*/ 2147483647 w 588"/>
                <a:gd name="T37" fmla="*/ 2147483647 h 330"/>
                <a:gd name="T38" fmla="*/ 2147483647 w 588"/>
                <a:gd name="T39" fmla="*/ 2147483647 h 330"/>
                <a:gd name="T40" fmla="*/ 2147483647 w 588"/>
                <a:gd name="T41" fmla="*/ 2147483647 h 330"/>
                <a:gd name="T42" fmla="*/ 2147483647 w 588"/>
                <a:gd name="T43" fmla="*/ 2147483647 h 330"/>
                <a:gd name="T44" fmla="*/ 2147483647 w 588"/>
                <a:gd name="T45" fmla="*/ 2147483647 h 330"/>
                <a:gd name="T46" fmla="*/ 2147483647 w 588"/>
                <a:gd name="T47" fmla="*/ 2147483647 h 330"/>
                <a:gd name="T48" fmla="*/ 2147483647 w 588"/>
                <a:gd name="T49" fmla="*/ 2147483647 h 330"/>
                <a:gd name="T50" fmla="*/ 2147483647 w 588"/>
                <a:gd name="T51" fmla="*/ 2147483647 h 330"/>
                <a:gd name="T52" fmla="*/ 2147483647 w 588"/>
                <a:gd name="T53" fmla="*/ 2147483647 h 330"/>
                <a:gd name="T54" fmla="*/ 2147483647 w 588"/>
                <a:gd name="T55" fmla="*/ 2147483647 h 330"/>
                <a:gd name="T56" fmla="*/ 2147483647 w 588"/>
                <a:gd name="T57" fmla="*/ 2147483647 h 330"/>
                <a:gd name="T58" fmla="*/ 2147483647 w 588"/>
                <a:gd name="T59" fmla="*/ 2147483647 h 330"/>
                <a:gd name="T60" fmla="*/ 2147483647 w 588"/>
                <a:gd name="T61" fmla="*/ 2147483647 h 330"/>
                <a:gd name="T62" fmla="*/ 2147483647 w 588"/>
                <a:gd name="T63" fmla="*/ 2147483647 h 330"/>
                <a:gd name="T64" fmla="*/ 2147483647 w 588"/>
                <a:gd name="T65" fmla="*/ 2147483647 h 330"/>
                <a:gd name="T66" fmla="*/ 2147483647 w 588"/>
                <a:gd name="T67" fmla="*/ 2147483647 h 330"/>
                <a:gd name="T68" fmla="*/ 2147483647 w 588"/>
                <a:gd name="T69" fmla="*/ 2147483647 h 330"/>
                <a:gd name="T70" fmla="*/ 2147483647 w 588"/>
                <a:gd name="T71" fmla="*/ 0 h 330"/>
                <a:gd name="T72" fmla="*/ 2147483647 w 588"/>
                <a:gd name="T73" fmla="*/ 2147483647 h 330"/>
                <a:gd name="T74" fmla="*/ 2147483647 w 588"/>
                <a:gd name="T75" fmla="*/ 2147483647 h 330"/>
                <a:gd name="T76" fmla="*/ 2147483647 w 588"/>
                <a:gd name="T77" fmla="*/ 2147483647 h 330"/>
                <a:gd name="T78" fmla="*/ 2147483647 w 588"/>
                <a:gd name="T79" fmla="*/ 2147483647 h 330"/>
                <a:gd name="T80" fmla="*/ 2147483647 w 588"/>
                <a:gd name="T81" fmla="*/ 2147483647 h 330"/>
                <a:gd name="T82" fmla="*/ 2147483647 w 588"/>
                <a:gd name="T83" fmla="*/ 2147483647 h 330"/>
                <a:gd name="T84" fmla="*/ 0 w 588"/>
                <a:gd name="T85" fmla="*/ 2147483647 h 330"/>
                <a:gd name="T86" fmla="*/ 2147483647 w 588"/>
                <a:gd name="T87" fmla="*/ 2147483647 h 330"/>
                <a:gd name="T88" fmla="*/ 2147483647 w 588"/>
                <a:gd name="T89" fmla="*/ 2147483647 h 330"/>
                <a:gd name="T90" fmla="*/ 2147483647 w 588"/>
                <a:gd name="T91" fmla="*/ 2147483647 h 330"/>
                <a:gd name="T92" fmla="*/ 2147483647 w 588"/>
                <a:gd name="T93" fmla="*/ 2147483647 h 330"/>
                <a:gd name="T94" fmla="*/ 2147483647 w 588"/>
                <a:gd name="T95" fmla="*/ 2147483647 h 330"/>
                <a:gd name="T96" fmla="*/ 2147483647 w 588"/>
                <a:gd name="T97" fmla="*/ 2147483647 h 330"/>
                <a:gd name="T98" fmla="*/ 2147483647 w 588"/>
                <a:gd name="T99" fmla="*/ 2147483647 h 330"/>
                <a:gd name="T100" fmla="*/ 2147483647 w 588"/>
                <a:gd name="T101" fmla="*/ 2147483647 h 330"/>
                <a:gd name="T102" fmla="*/ 2147483647 w 588"/>
                <a:gd name="T103" fmla="*/ 2147483647 h 330"/>
                <a:gd name="T104" fmla="*/ 2147483647 w 588"/>
                <a:gd name="T105" fmla="*/ 2147483647 h 330"/>
                <a:gd name="T106" fmla="*/ 2147483647 w 588"/>
                <a:gd name="T107" fmla="*/ 2147483647 h 330"/>
                <a:gd name="T108" fmla="*/ 2147483647 w 588"/>
                <a:gd name="T109" fmla="*/ 2147483647 h 330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588"/>
                <a:gd name="T166" fmla="*/ 0 h 330"/>
                <a:gd name="T167" fmla="*/ 588 w 588"/>
                <a:gd name="T168" fmla="*/ 330 h 330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588" h="330">
                  <a:moveTo>
                    <a:pt x="294" y="234"/>
                  </a:moveTo>
                  <a:lnTo>
                    <a:pt x="306" y="246"/>
                  </a:lnTo>
                  <a:lnTo>
                    <a:pt x="306" y="252"/>
                  </a:lnTo>
                  <a:lnTo>
                    <a:pt x="330" y="252"/>
                  </a:lnTo>
                  <a:lnTo>
                    <a:pt x="384" y="306"/>
                  </a:lnTo>
                  <a:lnTo>
                    <a:pt x="402" y="294"/>
                  </a:lnTo>
                  <a:lnTo>
                    <a:pt x="432" y="312"/>
                  </a:lnTo>
                  <a:lnTo>
                    <a:pt x="438" y="306"/>
                  </a:lnTo>
                  <a:lnTo>
                    <a:pt x="456" y="306"/>
                  </a:lnTo>
                  <a:lnTo>
                    <a:pt x="474" y="312"/>
                  </a:lnTo>
                  <a:lnTo>
                    <a:pt x="486" y="318"/>
                  </a:lnTo>
                  <a:lnTo>
                    <a:pt x="492" y="330"/>
                  </a:lnTo>
                  <a:lnTo>
                    <a:pt x="498" y="318"/>
                  </a:lnTo>
                  <a:lnTo>
                    <a:pt x="510" y="312"/>
                  </a:lnTo>
                  <a:lnTo>
                    <a:pt x="516" y="312"/>
                  </a:lnTo>
                  <a:lnTo>
                    <a:pt x="522" y="318"/>
                  </a:lnTo>
                  <a:lnTo>
                    <a:pt x="522" y="330"/>
                  </a:lnTo>
                  <a:lnTo>
                    <a:pt x="588" y="330"/>
                  </a:lnTo>
                  <a:lnTo>
                    <a:pt x="588" y="294"/>
                  </a:lnTo>
                  <a:lnTo>
                    <a:pt x="576" y="270"/>
                  </a:lnTo>
                  <a:lnTo>
                    <a:pt x="576" y="222"/>
                  </a:lnTo>
                  <a:lnTo>
                    <a:pt x="564" y="204"/>
                  </a:lnTo>
                  <a:lnTo>
                    <a:pt x="540" y="216"/>
                  </a:lnTo>
                  <a:lnTo>
                    <a:pt x="522" y="216"/>
                  </a:lnTo>
                  <a:lnTo>
                    <a:pt x="498" y="204"/>
                  </a:lnTo>
                  <a:lnTo>
                    <a:pt x="480" y="198"/>
                  </a:lnTo>
                  <a:lnTo>
                    <a:pt x="474" y="192"/>
                  </a:lnTo>
                  <a:lnTo>
                    <a:pt x="462" y="186"/>
                  </a:lnTo>
                  <a:lnTo>
                    <a:pt x="462" y="192"/>
                  </a:lnTo>
                  <a:lnTo>
                    <a:pt x="456" y="198"/>
                  </a:lnTo>
                  <a:lnTo>
                    <a:pt x="438" y="198"/>
                  </a:lnTo>
                  <a:lnTo>
                    <a:pt x="432" y="192"/>
                  </a:lnTo>
                  <a:lnTo>
                    <a:pt x="432" y="180"/>
                  </a:lnTo>
                  <a:lnTo>
                    <a:pt x="432" y="186"/>
                  </a:lnTo>
                  <a:lnTo>
                    <a:pt x="420" y="198"/>
                  </a:lnTo>
                  <a:lnTo>
                    <a:pt x="408" y="198"/>
                  </a:lnTo>
                  <a:lnTo>
                    <a:pt x="402" y="192"/>
                  </a:lnTo>
                  <a:lnTo>
                    <a:pt x="402" y="174"/>
                  </a:lnTo>
                  <a:lnTo>
                    <a:pt x="396" y="174"/>
                  </a:lnTo>
                  <a:lnTo>
                    <a:pt x="390" y="180"/>
                  </a:lnTo>
                  <a:lnTo>
                    <a:pt x="378" y="180"/>
                  </a:lnTo>
                  <a:lnTo>
                    <a:pt x="360" y="174"/>
                  </a:lnTo>
                  <a:lnTo>
                    <a:pt x="354" y="168"/>
                  </a:lnTo>
                  <a:lnTo>
                    <a:pt x="348" y="168"/>
                  </a:lnTo>
                  <a:lnTo>
                    <a:pt x="348" y="162"/>
                  </a:lnTo>
                  <a:lnTo>
                    <a:pt x="354" y="156"/>
                  </a:lnTo>
                  <a:lnTo>
                    <a:pt x="354" y="150"/>
                  </a:lnTo>
                  <a:lnTo>
                    <a:pt x="348" y="144"/>
                  </a:lnTo>
                  <a:lnTo>
                    <a:pt x="342" y="144"/>
                  </a:lnTo>
                  <a:lnTo>
                    <a:pt x="330" y="150"/>
                  </a:lnTo>
                  <a:lnTo>
                    <a:pt x="324" y="156"/>
                  </a:lnTo>
                  <a:lnTo>
                    <a:pt x="312" y="150"/>
                  </a:lnTo>
                  <a:lnTo>
                    <a:pt x="282" y="120"/>
                  </a:lnTo>
                  <a:lnTo>
                    <a:pt x="282" y="102"/>
                  </a:lnTo>
                  <a:lnTo>
                    <a:pt x="276" y="90"/>
                  </a:lnTo>
                  <a:lnTo>
                    <a:pt x="270" y="84"/>
                  </a:lnTo>
                  <a:lnTo>
                    <a:pt x="258" y="84"/>
                  </a:lnTo>
                  <a:lnTo>
                    <a:pt x="252" y="96"/>
                  </a:lnTo>
                  <a:lnTo>
                    <a:pt x="246" y="102"/>
                  </a:lnTo>
                  <a:lnTo>
                    <a:pt x="246" y="108"/>
                  </a:lnTo>
                  <a:lnTo>
                    <a:pt x="234" y="108"/>
                  </a:lnTo>
                  <a:lnTo>
                    <a:pt x="234" y="96"/>
                  </a:lnTo>
                  <a:lnTo>
                    <a:pt x="228" y="90"/>
                  </a:lnTo>
                  <a:lnTo>
                    <a:pt x="222" y="78"/>
                  </a:lnTo>
                  <a:lnTo>
                    <a:pt x="216" y="72"/>
                  </a:lnTo>
                  <a:lnTo>
                    <a:pt x="210" y="60"/>
                  </a:lnTo>
                  <a:lnTo>
                    <a:pt x="168" y="54"/>
                  </a:lnTo>
                  <a:lnTo>
                    <a:pt x="150" y="36"/>
                  </a:lnTo>
                  <a:lnTo>
                    <a:pt x="138" y="30"/>
                  </a:lnTo>
                  <a:lnTo>
                    <a:pt x="132" y="18"/>
                  </a:lnTo>
                  <a:lnTo>
                    <a:pt x="120" y="6"/>
                  </a:lnTo>
                  <a:lnTo>
                    <a:pt x="108" y="0"/>
                  </a:lnTo>
                  <a:lnTo>
                    <a:pt x="96" y="0"/>
                  </a:lnTo>
                  <a:lnTo>
                    <a:pt x="84" y="6"/>
                  </a:lnTo>
                  <a:lnTo>
                    <a:pt x="78" y="12"/>
                  </a:lnTo>
                  <a:lnTo>
                    <a:pt x="54" y="30"/>
                  </a:lnTo>
                  <a:lnTo>
                    <a:pt x="36" y="12"/>
                  </a:lnTo>
                  <a:lnTo>
                    <a:pt x="30" y="36"/>
                  </a:lnTo>
                  <a:lnTo>
                    <a:pt x="6" y="60"/>
                  </a:lnTo>
                  <a:lnTo>
                    <a:pt x="12" y="72"/>
                  </a:lnTo>
                  <a:lnTo>
                    <a:pt x="6" y="78"/>
                  </a:lnTo>
                  <a:lnTo>
                    <a:pt x="6" y="84"/>
                  </a:lnTo>
                  <a:lnTo>
                    <a:pt x="18" y="96"/>
                  </a:lnTo>
                  <a:lnTo>
                    <a:pt x="12" y="96"/>
                  </a:lnTo>
                  <a:lnTo>
                    <a:pt x="0" y="108"/>
                  </a:lnTo>
                  <a:lnTo>
                    <a:pt x="0" y="120"/>
                  </a:lnTo>
                  <a:lnTo>
                    <a:pt x="30" y="150"/>
                  </a:lnTo>
                  <a:lnTo>
                    <a:pt x="42" y="144"/>
                  </a:lnTo>
                  <a:lnTo>
                    <a:pt x="60" y="168"/>
                  </a:lnTo>
                  <a:lnTo>
                    <a:pt x="84" y="168"/>
                  </a:lnTo>
                  <a:lnTo>
                    <a:pt x="96" y="186"/>
                  </a:lnTo>
                  <a:lnTo>
                    <a:pt x="138" y="204"/>
                  </a:lnTo>
                  <a:lnTo>
                    <a:pt x="150" y="204"/>
                  </a:lnTo>
                  <a:lnTo>
                    <a:pt x="156" y="210"/>
                  </a:lnTo>
                  <a:lnTo>
                    <a:pt x="162" y="222"/>
                  </a:lnTo>
                  <a:lnTo>
                    <a:pt x="168" y="228"/>
                  </a:lnTo>
                  <a:lnTo>
                    <a:pt x="186" y="228"/>
                  </a:lnTo>
                  <a:lnTo>
                    <a:pt x="192" y="222"/>
                  </a:lnTo>
                  <a:lnTo>
                    <a:pt x="204" y="222"/>
                  </a:lnTo>
                  <a:lnTo>
                    <a:pt x="204" y="234"/>
                  </a:lnTo>
                  <a:lnTo>
                    <a:pt x="210" y="240"/>
                  </a:lnTo>
                  <a:lnTo>
                    <a:pt x="234" y="240"/>
                  </a:lnTo>
                  <a:lnTo>
                    <a:pt x="240" y="246"/>
                  </a:lnTo>
                  <a:lnTo>
                    <a:pt x="246" y="258"/>
                  </a:lnTo>
                  <a:lnTo>
                    <a:pt x="258" y="246"/>
                  </a:lnTo>
                  <a:lnTo>
                    <a:pt x="276" y="246"/>
                  </a:lnTo>
                  <a:lnTo>
                    <a:pt x="282" y="252"/>
                  </a:lnTo>
                  <a:lnTo>
                    <a:pt x="282" y="258"/>
                  </a:lnTo>
                  <a:lnTo>
                    <a:pt x="282" y="240"/>
                  </a:lnTo>
                  <a:lnTo>
                    <a:pt x="288" y="234"/>
                  </a:lnTo>
                  <a:lnTo>
                    <a:pt x="294" y="234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31" name="Mozambique" descr="© INSCALE GmbH, 05.05.2010&#10;http://www.presentationload.com/">
              <a:extLst>
                <a:ext uri="{FF2B5EF4-FFF2-40B4-BE49-F238E27FC236}">
                  <a16:creationId xmlns:a16="http://schemas.microsoft.com/office/drawing/2014/main" id="{71390CA4-9C38-460E-B74F-C084D035DB5C}"/>
                </a:ext>
              </a:extLst>
            </p:cNvPr>
            <p:cNvSpPr>
              <a:spLocks/>
            </p:cNvSpPr>
            <p:nvPr/>
          </p:nvSpPr>
          <p:spPr bwMode="gray">
            <a:xfrm>
              <a:off x="6491171" y="4900263"/>
              <a:ext cx="338952" cy="600508"/>
            </a:xfrm>
            <a:custGeom>
              <a:avLst/>
              <a:gdLst>
                <a:gd name="T0" fmla="*/ 2147483647 w 762"/>
                <a:gd name="T1" fmla="*/ 2147483647 h 1338"/>
                <a:gd name="T2" fmla="*/ 2147483647 w 762"/>
                <a:gd name="T3" fmla="*/ 2147483647 h 1338"/>
                <a:gd name="T4" fmla="*/ 2147483647 w 762"/>
                <a:gd name="T5" fmla="*/ 2147483647 h 1338"/>
                <a:gd name="T6" fmla="*/ 2147483647 w 762"/>
                <a:gd name="T7" fmla="*/ 2147483647 h 1338"/>
                <a:gd name="T8" fmla="*/ 2147483647 w 762"/>
                <a:gd name="T9" fmla="*/ 2147483647 h 1338"/>
                <a:gd name="T10" fmla="*/ 2147483647 w 762"/>
                <a:gd name="T11" fmla="*/ 2147483647 h 1338"/>
                <a:gd name="T12" fmla="*/ 2147483647 w 762"/>
                <a:gd name="T13" fmla="*/ 2147483647 h 1338"/>
                <a:gd name="T14" fmla="*/ 2147483647 w 762"/>
                <a:gd name="T15" fmla="*/ 2147483647 h 1338"/>
                <a:gd name="T16" fmla="*/ 2147483647 w 762"/>
                <a:gd name="T17" fmla="*/ 2147483647 h 1338"/>
                <a:gd name="T18" fmla="*/ 2147483647 w 762"/>
                <a:gd name="T19" fmla="*/ 2147483647 h 1338"/>
                <a:gd name="T20" fmla="*/ 2147483647 w 762"/>
                <a:gd name="T21" fmla="*/ 2147483647 h 1338"/>
                <a:gd name="T22" fmla="*/ 2147483647 w 762"/>
                <a:gd name="T23" fmla="*/ 2147483647 h 1338"/>
                <a:gd name="T24" fmla="*/ 2147483647 w 762"/>
                <a:gd name="T25" fmla="*/ 2147483647 h 1338"/>
                <a:gd name="T26" fmla="*/ 2147483647 w 762"/>
                <a:gd name="T27" fmla="*/ 2147483647 h 1338"/>
                <a:gd name="T28" fmla="*/ 2147483647 w 762"/>
                <a:gd name="T29" fmla="*/ 2147483647 h 1338"/>
                <a:gd name="T30" fmla="*/ 2147483647 w 762"/>
                <a:gd name="T31" fmla="*/ 2147483647 h 1338"/>
                <a:gd name="T32" fmla="*/ 2147483647 w 762"/>
                <a:gd name="T33" fmla="*/ 2147483647 h 1338"/>
                <a:gd name="T34" fmla="*/ 2147483647 w 762"/>
                <a:gd name="T35" fmla="*/ 2147483647 h 1338"/>
                <a:gd name="T36" fmla="*/ 2147483647 w 762"/>
                <a:gd name="T37" fmla="*/ 2147483647 h 1338"/>
                <a:gd name="T38" fmla="*/ 2147483647 w 762"/>
                <a:gd name="T39" fmla="*/ 2147483647 h 1338"/>
                <a:gd name="T40" fmla="*/ 2147483647 w 762"/>
                <a:gd name="T41" fmla="*/ 2147483647 h 1338"/>
                <a:gd name="T42" fmla="*/ 2147483647 w 762"/>
                <a:gd name="T43" fmla="*/ 2147483647 h 1338"/>
                <a:gd name="T44" fmla="*/ 2147483647 w 762"/>
                <a:gd name="T45" fmla="*/ 2147483647 h 1338"/>
                <a:gd name="T46" fmla="*/ 2147483647 w 762"/>
                <a:gd name="T47" fmla="*/ 2147483647 h 1338"/>
                <a:gd name="T48" fmla="*/ 2147483647 w 762"/>
                <a:gd name="T49" fmla="*/ 2147483647 h 1338"/>
                <a:gd name="T50" fmla="*/ 2147483647 w 762"/>
                <a:gd name="T51" fmla="*/ 2147483647 h 1338"/>
                <a:gd name="T52" fmla="*/ 2147483647 w 762"/>
                <a:gd name="T53" fmla="*/ 2147483647 h 1338"/>
                <a:gd name="T54" fmla="*/ 2147483647 w 762"/>
                <a:gd name="T55" fmla="*/ 2147483647 h 1338"/>
                <a:gd name="T56" fmla="*/ 0 w 762"/>
                <a:gd name="T57" fmla="*/ 2147483647 h 1338"/>
                <a:gd name="T58" fmla="*/ 2147483647 w 762"/>
                <a:gd name="T59" fmla="*/ 2147483647 h 1338"/>
                <a:gd name="T60" fmla="*/ 2147483647 w 762"/>
                <a:gd name="T61" fmla="*/ 2147483647 h 1338"/>
                <a:gd name="T62" fmla="*/ 2147483647 w 762"/>
                <a:gd name="T63" fmla="*/ 2147483647 h 1338"/>
                <a:gd name="T64" fmla="*/ 2147483647 w 762"/>
                <a:gd name="T65" fmla="*/ 2147483647 h 1338"/>
                <a:gd name="T66" fmla="*/ 2147483647 w 762"/>
                <a:gd name="T67" fmla="*/ 2147483647 h 1338"/>
                <a:gd name="T68" fmla="*/ 2147483647 w 762"/>
                <a:gd name="T69" fmla="*/ 2147483647 h 1338"/>
                <a:gd name="T70" fmla="*/ 2147483647 w 762"/>
                <a:gd name="T71" fmla="*/ 2147483647 h 1338"/>
                <a:gd name="T72" fmla="*/ 2147483647 w 762"/>
                <a:gd name="T73" fmla="*/ 2147483647 h 1338"/>
                <a:gd name="T74" fmla="*/ 2147483647 w 762"/>
                <a:gd name="T75" fmla="*/ 2147483647 h 1338"/>
                <a:gd name="T76" fmla="*/ 2147483647 w 762"/>
                <a:gd name="T77" fmla="*/ 2147483647 h 1338"/>
                <a:gd name="T78" fmla="*/ 2147483647 w 762"/>
                <a:gd name="T79" fmla="*/ 2147483647 h 1338"/>
                <a:gd name="T80" fmla="*/ 2147483647 w 762"/>
                <a:gd name="T81" fmla="*/ 2147483647 h 1338"/>
                <a:gd name="T82" fmla="*/ 2147483647 w 762"/>
                <a:gd name="T83" fmla="*/ 2147483647 h 1338"/>
                <a:gd name="T84" fmla="*/ 2147483647 w 762"/>
                <a:gd name="T85" fmla="*/ 2147483647 h 1338"/>
                <a:gd name="T86" fmla="*/ 2147483647 w 762"/>
                <a:gd name="T87" fmla="*/ 2147483647 h 1338"/>
                <a:gd name="T88" fmla="*/ 2147483647 w 762"/>
                <a:gd name="T89" fmla="*/ 2147483647 h 1338"/>
                <a:gd name="T90" fmla="*/ 2147483647 w 762"/>
                <a:gd name="T91" fmla="*/ 2147483647 h 1338"/>
                <a:gd name="T92" fmla="*/ 2147483647 w 762"/>
                <a:gd name="T93" fmla="*/ 2147483647 h 1338"/>
                <a:gd name="T94" fmla="*/ 2147483647 w 762"/>
                <a:gd name="T95" fmla="*/ 2147483647 h 1338"/>
                <a:gd name="T96" fmla="*/ 2147483647 w 762"/>
                <a:gd name="T97" fmla="*/ 2147483647 h 1338"/>
                <a:gd name="T98" fmla="*/ 2147483647 w 762"/>
                <a:gd name="T99" fmla="*/ 2147483647 h 1338"/>
                <a:gd name="T100" fmla="*/ 2147483647 w 762"/>
                <a:gd name="T101" fmla="*/ 2147483647 h 1338"/>
                <a:gd name="T102" fmla="*/ 2147483647 w 762"/>
                <a:gd name="T103" fmla="*/ 2147483647 h 1338"/>
                <a:gd name="T104" fmla="*/ 2147483647 w 762"/>
                <a:gd name="T105" fmla="*/ 2147483647 h 1338"/>
                <a:gd name="T106" fmla="*/ 2147483647 w 762"/>
                <a:gd name="T107" fmla="*/ 2147483647 h 1338"/>
                <a:gd name="T108" fmla="*/ 2147483647 w 762"/>
                <a:gd name="T109" fmla="*/ 2147483647 h 1338"/>
                <a:gd name="T110" fmla="*/ 2147483647 w 762"/>
                <a:gd name="T111" fmla="*/ 2147483647 h 1338"/>
                <a:gd name="T112" fmla="*/ 2147483647 w 762"/>
                <a:gd name="T113" fmla="*/ 2147483647 h 1338"/>
                <a:gd name="T114" fmla="*/ 2147483647 w 762"/>
                <a:gd name="T115" fmla="*/ 2147483647 h 1338"/>
                <a:gd name="T116" fmla="*/ 2147483647 w 762"/>
                <a:gd name="T117" fmla="*/ 2147483647 h 1338"/>
                <a:gd name="T118" fmla="*/ 2147483647 w 762"/>
                <a:gd name="T119" fmla="*/ 2147483647 h 1338"/>
                <a:gd name="T120" fmla="*/ 2147483647 w 762"/>
                <a:gd name="T121" fmla="*/ 2147483647 h 1338"/>
                <a:gd name="T122" fmla="*/ 2147483647 w 762"/>
                <a:gd name="T123" fmla="*/ 2147483647 h 133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762"/>
                <a:gd name="T187" fmla="*/ 0 h 1338"/>
                <a:gd name="T188" fmla="*/ 762 w 762"/>
                <a:gd name="T189" fmla="*/ 1338 h 1338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762" h="1338">
                  <a:moveTo>
                    <a:pt x="762" y="342"/>
                  </a:moveTo>
                  <a:lnTo>
                    <a:pt x="762" y="324"/>
                  </a:lnTo>
                  <a:lnTo>
                    <a:pt x="756" y="318"/>
                  </a:lnTo>
                  <a:lnTo>
                    <a:pt x="744" y="318"/>
                  </a:lnTo>
                  <a:lnTo>
                    <a:pt x="744" y="258"/>
                  </a:lnTo>
                  <a:lnTo>
                    <a:pt x="732" y="246"/>
                  </a:lnTo>
                  <a:lnTo>
                    <a:pt x="750" y="234"/>
                  </a:lnTo>
                  <a:lnTo>
                    <a:pt x="738" y="186"/>
                  </a:lnTo>
                  <a:lnTo>
                    <a:pt x="750" y="156"/>
                  </a:lnTo>
                  <a:lnTo>
                    <a:pt x="738" y="120"/>
                  </a:lnTo>
                  <a:lnTo>
                    <a:pt x="738" y="108"/>
                  </a:lnTo>
                  <a:lnTo>
                    <a:pt x="750" y="72"/>
                  </a:lnTo>
                  <a:lnTo>
                    <a:pt x="756" y="42"/>
                  </a:lnTo>
                  <a:lnTo>
                    <a:pt x="756" y="12"/>
                  </a:lnTo>
                  <a:lnTo>
                    <a:pt x="744" y="0"/>
                  </a:lnTo>
                  <a:lnTo>
                    <a:pt x="666" y="54"/>
                  </a:lnTo>
                  <a:lnTo>
                    <a:pt x="636" y="60"/>
                  </a:lnTo>
                  <a:lnTo>
                    <a:pt x="630" y="60"/>
                  </a:lnTo>
                  <a:lnTo>
                    <a:pt x="618" y="72"/>
                  </a:lnTo>
                  <a:lnTo>
                    <a:pt x="606" y="78"/>
                  </a:lnTo>
                  <a:lnTo>
                    <a:pt x="594" y="78"/>
                  </a:lnTo>
                  <a:lnTo>
                    <a:pt x="594" y="72"/>
                  </a:lnTo>
                  <a:lnTo>
                    <a:pt x="588" y="66"/>
                  </a:lnTo>
                  <a:lnTo>
                    <a:pt x="564" y="66"/>
                  </a:lnTo>
                  <a:lnTo>
                    <a:pt x="558" y="72"/>
                  </a:lnTo>
                  <a:lnTo>
                    <a:pt x="552" y="84"/>
                  </a:lnTo>
                  <a:lnTo>
                    <a:pt x="540" y="90"/>
                  </a:lnTo>
                  <a:lnTo>
                    <a:pt x="528" y="102"/>
                  </a:lnTo>
                  <a:lnTo>
                    <a:pt x="510" y="102"/>
                  </a:lnTo>
                  <a:lnTo>
                    <a:pt x="498" y="96"/>
                  </a:lnTo>
                  <a:lnTo>
                    <a:pt x="492" y="90"/>
                  </a:lnTo>
                  <a:lnTo>
                    <a:pt x="486" y="90"/>
                  </a:lnTo>
                  <a:lnTo>
                    <a:pt x="468" y="108"/>
                  </a:lnTo>
                  <a:lnTo>
                    <a:pt x="456" y="108"/>
                  </a:lnTo>
                  <a:lnTo>
                    <a:pt x="450" y="102"/>
                  </a:lnTo>
                  <a:lnTo>
                    <a:pt x="438" y="96"/>
                  </a:lnTo>
                  <a:lnTo>
                    <a:pt x="432" y="84"/>
                  </a:lnTo>
                  <a:lnTo>
                    <a:pt x="420" y="78"/>
                  </a:lnTo>
                  <a:lnTo>
                    <a:pt x="408" y="78"/>
                  </a:lnTo>
                  <a:lnTo>
                    <a:pt x="396" y="90"/>
                  </a:lnTo>
                  <a:lnTo>
                    <a:pt x="390" y="90"/>
                  </a:lnTo>
                  <a:lnTo>
                    <a:pt x="384" y="96"/>
                  </a:lnTo>
                  <a:lnTo>
                    <a:pt x="354" y="96"/>
                  </a:lnTo>
                  <a:lnTo>
                    <a:pt x="354" y="114"/>
                  </a:lnTo>
                  <a:lnTo>
                    <a:pt x="330" y="138"/>
                  </a:lnTo>
                  <a:lnTo>
                    <a:pt x="330" y="150"/>
                  </a:lnTo>
                  <a:lnTo>
                    <a:pt x="342" y="162"/>
                  </a:lnTo>
                  <a:lnTo>
                    <a:pt x="348" y="174"/>
                  </a:lnTo>
                  <a:lnTo>
                    <a:pt x="348" y="204"/>
                  </a:lnTo>
                  <a:lnTo>
                    <a:pt x="342" y="216"/>
                  </a:lnTo>
                  <a:lnTo>
                    <a:pt x="336" y="234"/>
                  </a:lnTo>
                  <a:lnTo>
                    <a:pt x="336" y="246"/>
                  </a:lnTo>
                  <a:lnTo>
                    <a:pt x="342" y="246"/>
                  </a:lnTo>
                  <a:lnTo>
                    <a:pt x="342" y="252"/>
                  </a:lnTo>
                  <a:lnTo>
                    <a:pt x="348" y="252"/>
                  </a:lnTo>
                  <a:lnTo>
                    <a:pt x="372" y="276"/>
                  </a:lnTo>
                  <a:lnTo>
                    <a:pt x="384" y="300"/>
                  </a:lnTo>
                  <a:lnTo>
                    <a:pt x="390" y="306"/>
                  </a:lnTo>
                  <a:lnTo>
                    <a:pt x="396" y="318"/>
                  </a:lnTo>
                  <a:lnTo>
                    <a:pt x="408" y="336"/>
                  </a:lnTo>
                  <a:lnTo>
                    <a:pt x="420" y="348"/>
                  </a:lnTo>
                  <a:lnTo>
                    <a:pt x="420" y="366"/>
                  </a:lnTo>
                  <a:lnTo>
                    <a:pt x="414" y="372"/>
                  </a:lnTo>
                  <a:lnTo>
                    <a:pt x="408" y="384"/>
                  </a:lnTo>
                  <a:lnTo>
                    <a:pt x="402" y="390"/>
                  </a:lnTo>
                  <a:lnTo>
                    <a:pt x="402" y="450"/>
                  </a:lnTo>
                  <a:lnTo>
                    <a:pt x="396" y="456"/>
                  </a:lnTo>
                  <a:lnTo>
                    <a:pt x="372" y="456"/>
                  </a:lnTo>
                  <a:lnTo>
                    <a:pt x="360" y="462"/>
                  </a:lnTo>
                  <a:lnTo>
                    <a:pt x="354" y="474"/>
                  </a:lnTo>
                  <a:lnTo>
                    <a:pt x="354" y="492"/>
                  </a:lnTo>
                  <a:lnTo>
                    <a:pt x="360" y="492"/>
                  </a:lnTo>
                  <a:lnTo>
                    <a:pt x="366" y="498"/>
                  </a:lnTo>
                  <a:lnTo>
                    <a:pt x="366" y="528"/>
                  </a:lnTo>
                  <a:lnTo>
                    <a:pt x="354" y="534"/>
                  </a:lnTo>
                  <a:lnTo>
                    <a:pt x="348" y="540"/>
                  </a:lnTo>
                  <a:lnTo>
                    <a:pt x="342" y="534"/>
                  </a:lnTo>
                  <a:lnTo>
                    <a:pt x="342" y="522"/>
                  </a:lnTo>
                  <a:lnTo>
                    <a:pt x="348" y="516"/>
                  </a:lnTo>
                  <a:lnTo>
                    <a:pt x="348" y="504"/>
                  </a:lnTo>
                  <a:lnTo>
                    <a:pt x="336" y="498"/>
                  </a:lnTo>
                  <a:lnTo>
                    <a:pt x="330" y="492"/>
                  </a:lnTo>
                  <a:lnTo>
                    <a:pt x="318" y="486"/>
                  </a:lnTo>
                  <a:lnTo>
                    <a:pt x="312" y="480"/>
                  </a:lnTo>
                  <a:lnTo>
                    <a:pt x="300" y="474"/>
                  </a:lnTo>
                  <a:lnTo>
                    <a:pt x="300" y="444"/>
                  </a:lnTo>
                  <a:lnTo>
                    <a:pt x="288" y="444"/>
                  </a:lnTo>
                  <a:lnTo>
                    <a:pt x="288" y="438"/>
                  </a:lnTo>
                  <a:lnTo>
                    <a:pt x="294" y="432"/>
                  </a:lnTo>
                  <a:lnTo>
                    <a:pt x="306" y="426"/>
                  </a:lnTo>
                  <a:lnTo>
                    <a:pt x="312" y="420"/>
                  </a:lnTo>
                  <a:lnTo>
                    <a:pt x="300" y="402"/>
                  </a:lnTo>
                  <a:lnTo>
                    <a:pt x="312" y="396"/>
                  </a:lnTo>
                  <a:lnTo>
                    <a:pt x="318" y="366"/>
                  </a:lnTo>
                  <a:lnTo>
                    <a:pt x="312" y="366"/>
                  </a:lnTo>
                  <a:lnTo>
                    <a:pt x="312" y="330"/>
                  </a:lnTo>
                  <a:lnTo>
                    <a:pt x="306" y="324"/>
                  </a:lnTo>
                  <a:lnTo>
                    <a:pt x="288" y="324"/>
                  </a:lnTo>
                  <a:lnTo>
                    <a:pt x="282" y="330"/>
                  </a:lnTo>
                  <a:lnTo>
                    <a:pt x="252" y="330"/>
                  </a:lnTo>
                  <a:lnTo>
                    <a:pt x="222" y="282"/>
                  </a:lnTo>
                  <a:lnTo>
                    <a:pt x="216" y="282"/>
                  </a:lnTo>
                  <a:lnTo>
                    <a:pt x="210" y="288"/>
                  </a:lnTo>
                  <a:lnTo>
                    <a:pt x="192" y="294"/>
                  </a:lnTo>
                  <a:lnTo>
                    <a:pt x="180" y="300"/>
                  </a:lnTo>
                  <a:lnTo>
                    <a:pt x="162" y="312"/>
                  </a:lnTo>
                  <a:lnTo>
                    <a:pt x="138" y="324"/>
                  </a:lnTo>
                  <a:lnTo>
                    <a:pt x="132" y="324"/>
                  </a:lnTo>
                  <a:lnTo>
                    <a:pt x="120" y="330"/>
                  </a:lnTo>
                  <a:lnTo>
                    <a:pt x="102" y="336"/>
                  </a:lnTo>
                  <a:lnTo>
                    <a:pt x="84" y="336"/>
                  </a:lnTo>
                  <a:lnTo>
                    <a:pt x="72" y="342"/>
                  </a:lnTo>
                  <a:lnTo>
                    <a:pt x="60" y="342"/>
                  </a:lnTo>
                  <a:lnTo>
                    <a:pt x="42" y="360"/>
                  </a:lnTo>
                  <a:lnTo>
                    <a:pt x="12" y="360"/>
                  </a:lnTo>
                  <a:lnTo>
                    <a:pt x="0" y="372"/>
                  </a:lnTo>
                  <a:lnTo>
                    <a:pt x="18" y="390"/>
                  </a:lnTo>
                  <a:lnTo>
                    <a:pt x="24" y="444"/>
                  </a:lnTo>
                  <a:lnTo>
                    <a:pt x="84" y="444"/>
                  </a:lnTo>
                  <a:lnTo>
                    <a:pt x="96" y="462"/>
                  </a:lnTo>
                  <a:lnTo>
                    <a:pt x="114" y="462"/>
                  </a:lnTo>
                  <a:lnTo>
                    <a:pt x="132" y="486"/>
                  </a:lnTo>
                  <a:lnTo>
                    <a:pt x="138" y="486"/>
                  </a:lnTo>
                  <a:lnTo>
                    <a:pt x="150" y="480"/>
                  </a:lnTo>
                  <a:lnTo>
                    <a:pt x="162" y="480"/>
                  </a:lnTo>
                  <a:lnTo>
                    <a:pt x="180" y="498"/>
                  </a:lnTo>
                  <a:lnTo>
                    <a:pt x="192" y="498"/>
                  </a:lnTo>
                  <a:lnTo>
                    <a:pt x="204" y="510"/>
                  </a:lnTo>
                  <a:lnTo>
                    <a:pt x="204" y="516"/>
                  </a:lnTo>
                  <a:lnTo>
                    <a:pt x="198" y="528"/>
                  </a:lnTo>
                  <a:lnTo>
                    <a:pt x="192" y="534"/>
                  </a:lnTo>
                  <a:lnTo>
                    <a:pt x="204" y="552"/>
                  </a:lnTo>
                  <a:lnTo>
                    <a:pt x="192" y="564"/>
                  </a:lnTo>
                  <a:lnTo>
                    <a:pt x="204" y="576"/>
                  </a:lnTo>
                  <a:lnTo>
                    <a:pt x="198" y="582"/>
                  </a:lnTo>
                  <a:lnTo>
                    <a:pt x="198" y="588"/>
                  </a:lnTo>
                  <a:lnTo>
                    <a:pt x="192" y="594"/>
                  </a:lnTo>
                  <a:lnTo>
                    <a:pt x="192" y="606"/>
                  </a:lnTo>
                  <a:lnTo>
                    <a:pt x="204" y="630"/>
                  </a:lnTo>
                  <a:lnTo>
                    <a:pt x="204" y="642"/>
                  </a:lnTo>
                  <a:lnTo>
                    <a:pt x="198" y="648"/>
                  </a:lnTo>
                  <a:lnTo>
                    <a:pt x="198" y="654"/>
                  </a:lnTo>
                  <a:lnTo>
                    <a:pt x="192" y="654"/>
                  </a:lnTo>
                  <a:lnTo>
                    <a:pt x="192" y="666"/>
                  </a:lnTo>
                  <a:lnTo>
                    <a:pt x="174" y="678"/>
                  </a:lnTo>
                  <a:lnTo>
                    <a:pt x="192" y="702"/>
                  </a:lnTo>
                  <a:lnTo>
                    <a:pt x="174" y="720"/>
                  </a:lnTo>
                  <a:lnTo>
                    <a:pt x="174" y="732"/>
                  </a:lnTo>
                  <a:lnTo>
                    <a:pt x="198" y="756"/>
                  </a:lnTo>
                  <a:lnTo>
                    <a:pt x="198" y="762"/>
                  </a:lnTo>
                  <a:lnTo>
                    <a:pt x="192" y="774"/>
                  </a:lnTo>
                  <a:lnTo>
                    <a:pt x="180" y="786"/>
                  </a:lnTo>
                  <a:lnTo>
                    <a:pt x="180" y="798"/>
                  </a:lnTo>
                  <a:lnTo>
                    <a:pt x="168" y="810"/>
                  </a:lnTo>
                  <a:lnTo>
                    <a:pt x="156" y="816"/>
                  </a:lnTo>
                  <a:lnTo>
                    <a:pt x="156" y="846"/>
                  </a:lnTo>
                  <a:lnTo>
                    <a:pt x="144" y="858"/>
                  </a:lnTo>
                  <a:lnTo>
                    <a:pt x="156" y="876"/>
                  </a:lnTo>
                  <a:lnTo>
                    <a:pt x="138" y="882"/>
                  </a:lnTo>
                  <a:lnTo>
                    <a:pt x="72" y="966"/>
                  </a:lnTo>
                  <a:lnTo>
                    <a:pt x="72" y="996"/>
                  </a:lnTo>
                  <a:lnTo>
                    <a:pt x="78" y="1014"/>
                  </a:lnTo>
                  <a:lnTo>
                    <a:pt x="78" y="1032"/>
                  </a:lnTo>
                  <a:lnTo>
                    <a:pt x="84" y="1044"/>
                  </a:lnTo>
                  <a:lnTo>
                    <a:pt x="84" y="1062"/>
                  </a:lnTo>
                  <a:lnTo>
                    <a:pt x="114" y="1122"/>
                  </a:lnTo>
                  <a:lnTo>
                    <a:pt x="114" y="1212"/>
                  </a:lnTo>
                  <a:lnTo>
                    <a:pt x="90" y="1248"/>
                  </a:lnTo>
                  <a:lnTo>
                    <a:pt x="114" y="1248"/>
                  </a:lnTo>
                  <a:lnTo>
                    <a:pt x="108" y="1260"/>
                  </a:lnTo>
                  <a:lnTo>
                    <a:pt x="108" y="1284"/>
                  </a:lnTo>
                  <a:lnTo>
                    <a:pt x="114" y="1290"/>
                  </a:lnTo>
                  <a:lnTo>
                    <a:pt x="120" y="1290"/>
                  </a:lnTo>
                  <a:lnTo>
                    <a:pt x="126" y="1314"/>
                  </a:lnTo>
                  <a:lnTo>
                    <a:pt x="144" y="1314"/>
                  </a:lnTo>
                  <a:lnTo>
                    <a:pt x="156" y="1326"/>
                  </a:lnTo>
                  <a:lnTo>
                    <a:pt x="162" y="1338"/>
                  </a:lnTo>
                  <a:lnTo>
                    <a:pt x="168" y="1320"/>
                  </a:lnTo>
                  <a:lnTo>
                    <a:pt x="168" y="1284"/>
                  </a:lnTo>
                  <a:lnTo>
                    <a:pt x="162" y="1272"/>
                  </a:lnTo>
                  <a:lnTo>
                    <a:pt x="156" y="1266"/>
                  </a:lnTo>
                  <a:lnTo>
                    <a:pt x="150" y="1266"/>
                  </a:lnTo>
                  <a:lnTo>
                    <a:pt x="150" y="1242"/>
                  </a:lnTo>
                  <a:lnTo>
                    <a:pt x="162" y="1230"/>
                  </a:lnTo>
                  <a:lnTo>
                    <a:pt x="222" y="1188"/>
                  </a:lnTo>
                  <a:lnTo>
                    <a:pt x="276" y="1158"/>
                  </a:lnTo>
                  <a:lnTo>
                    <a:pt x="294" y="1146"/>
                  </a:lnTo>
                  <a:lnTo>
                    <a:pt x="312" y="1140"/>
                  </a:lnTo>
                  <a:lnTo>
                    <a:pt x="330" y="1128"/>
                  </a:lnTo>
                  <a:lnTo>
                    <a:pt x="342" y="1122"/>
                  </a:lnTo>
                  <a:lnTo>
                    <a:pt x="360" y="1104"/>
                  </a:lnTo>
                  <a:lnTo>
                    <a:pt x="360" y="1080"/>
                  </a:lnTo>
                  <a:lnTo>
                    <a:pt x="354" y="1080"/>
                  </a:lnTo>
                  <a:lnTo>
                    <a:pt x="354" y="1086"/>
                  </a:lnTo>
                  <a:lnTo>
                    <a:pt x="348" y="1080"/>
                  </a:lnTo>
                  <a:lnTo>
                    <a:pt x="342" y="1080"/>
                  </a:lnTo>
                  <a:lnTo>
                    <a:pt x="342" y="1068"/>
                  </a:lnTo>
                  <a:lnTo>
                    <a:pt x="366" y="1020"/>
                  </a:lnTo>
                  <a:lnTo>
                    <a:pt x="366" y="990"/>
                  </a:lnTo>
                  <a:lnTo>
                    <a:pt x="360" y="984"/>
                  </a:lnTo>
                  <a:lnTo>
                    <a:pt x="360" y="978"/>
                  </a:lnTo>
                  <a:lnTo>
                    <a:pt x="372" y="948"/>
                  </a:lnTo>
                  <a:lnTo>
                    <a:pt x="366" y="942"/>
                  </a:lnTo>
                  <a:lnTo>
                    <a:pt x="348" y="960"/>
                  </a:lnTo>
                  <a:lnTo>
                    <a:pt x="354" y="918"/>
                  </a:lnTo>
                  <a:lnTo>
                    <a:pt x="348" y="906"/>
                  </a:lnTo>
                  <a:lnTo>
                    <a:pt x="336" y="900"/>
                  </a:lnTo>
                  <a:lnTo>
                    <a:pt x="330" y="888"/>
                  </a:lnTo>
                  <a:lnTo>
                    <a:pt x="330" y="870"/>
                  </a:lnTo>
                  <a:lnTo>
                    <a:pt x="336" y="858"/>
                  </a:lnTo>
                  <a:lnTo>
                    <a:pt x="336" y="834"/>
                  </a:lnTo>
                  <a:lnTo>
                    <a:pt x="324" y="822"/>
                  </a:lnTo>
                  <a:lnTo>
                    <a:pt x="318" y="822"/>
                  </a:lnTo>
                  <a:lnTo>
                    <a:pt x="312" y="816"/>
                  </a:lnTo>
                  <a:lnTo>
                    <a:pt x="312" y="792"/>
                  </a:lnTo>
                  <a:lnTo>
                    <a:pt x="318" y="780"/>
                  </a:lnTo>
                  <a:lnTo>
                    <a:pt x="324" y="762"/>
                  </a:lnTo>
                  <a:lnTo>
                    <a:pt x="336" y="750"/>
                  </a:lnTo>
                  <a:lnTo>
                    <a:pt x="372" y="732"/>
                  </a:lnTo>
                  <a:lnTo>
                    <a:pt x="378" y="726"/>
                  </a:lnTo>
                  <a:lnTo>
                    <a:pt x="378" y="714"/>
                  </a:lnTo>
                  <a:lnTo>
                    <a:pt x="390" y="690"/>
                  </a:lnTo>
                  <a:lnTo>
                    <a:pt x="396" y="684"/>
                  </a:lnTo>
                  <a:lnTo>
                    <a:pt x="402" y="684"/>
                  </a:lnTo>
                  <a:lnTo>
                    <a:pt x="414" y="678"/>
                  </a:lnTo>
                  <a:lnTo>
                    <a:pt x="420" y="678"/>
                  </a:lnTo>
                  <a:lnTo>
                    <a:pt x="426" y="672"/>
                  </a:lnTo>
                  <a:lnTo>
                    <a:pt x="450" y="660"/>
                  </a:lnTo>
                  <a:lnTo>
                    <a:pt x="462" y="648"/>
                  </a:lnTo>
                  <a:lnTo>
                    <a:pt x="474" y="612"/>
                  </a:lnTo>
                  <a:lnTo>
                    <a:pt x="498" y="576"/>
                  </a:lnTo>
                  <a:lnTo>
                    <a:pt x="522" y="564"/>
                  </a:lnTo>
                  <a:lnTo>
                    <a:pt x="558" y="552"/>
                  </a:lnTo>
                  <a:lnTo>
                    <a:pt x="600" y="534"/>
                  </a:lnTo>
                  <a:lnTo>
                    <a:pt x="624" y="522"/>
                  </a:lnTo>
                  <a:lnTo>
                    <a:pt x="630" y="516"/>
                  </a:lnTo>
                  <a:lnTo>
                    <a:pt x="666" y="498"/>
                  </a:lnTo>
                  <a:lnTo>
                    <a:pt x="672" y="492"/>
                  </a:lnTo>
                  <a:lnTo>
                    <a:pt x="684" y="486"/>
                  </a:lnTo>
                  <a:lnTo>
                    <a:pt x="684" y="474"/>
                  </a:lnTo>
                  <a:lnTo>
                    <a:pt x="714" y="444"/>
                  </a:lnTo>
                  <a:lnTo>
                    <a:pt x="714" y="432"/>
                  </a:lnTo>
                  <a:lnTo>
                    <a:pt x="720" y="420"/>
                  </a:lnTo>
                  <a:lnTo>
                    <a:pt x="732" y="414"/>
                  </a:lnTo>
                  <a:lnTo>
                    <a:pt x="738" y="402"/>
                  </a:lnTo>
                  <a:lnTo>
                    <a:pt x="744" y="396"/>
                  </a:lnTo>
                  <a:lnTo>
                    <a:pt x="744" y="378"/>
                  </a:lnTo>
                  <a:lnTo>
                    <a:pt x="750" y="372"/>
                  </a:lnTo>
                  <a:lnTo>
                    <a:pt x="762" y="348"/>
                  </a:lnTo>
                  <a:lnTo>
                    <a:pt x="762" y="34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32" name="Mongolia" descr="© INSCALE GmbH, 05.05.2010&#10;http://www.presentationload.com/">
              <a:extLst>
                <a:ext uri="{FF2B5EF4-FFF2-40B4-BE49-F238E27FC236}">
                  <a16:creationId xmlns:a16="http://schemas.microsoft.com/office/drawing/2014/main" id="{50973F50-00F0-4E9A-9436-01252395E9F0}"/>
                </a:ext>
              </a:extLst>
            </p:cNvPr>
            <p:cNvSpPr>
              <a:spLocks/>
            </p:cNvSpPr>
            <p:nvPr/>
          </p:nvSpPr>
          <p:spPr bwMode="gray">
            <a:xfrm>
              <a:off x="8009467" y="2641712"/>
              <a:ext cx="929498" cy="373768"/>
            </a:xfrm>
            <a:custGeom>
              <a:avLst/>
              <a:gdLst>
                <a:gd name="T0" fmla="*/ 2147483647 w 2100"/>
                <a:gd name="T1" fmla="*/ 2147483647 h 834"/>
                <a:gd name="T2" fmla="*/ 2147483647 w 2100"/>
                <a:gd name="T3" fmla="*/ 2147483647 h 834"/>
                <a:gd name="T4" fmla="*/ 2147483647 w 2100"/>
                <a:gd name="T5" fmla="*/ 2147483647 h 834"/>
                <a:gd name="T6" fmla="*/ 2147483647 w 2100"/>
                <a:gd name="T7" fmla="*/ 2147483647 h 834"/>
                <a:gd name="T8" fmla="*/ 2147483647 w 2100"/>
                <a:gd name="T9" fmla="*/ 2147483647 h 834"/>
                <a:gd name="T10" fmla="*/ 2147483647 w 2100"/>
                <a:gd name="T11" fmla="*/ 2147483647 h 834"/>
                <a:gd name="T12" fmla="*/ 2147483647 w 2100"/>
                <a:gd name="T13" fmla="*/ 2147483647 h 834"/>
                <a:gd name="T14" fmla="*/ 2147483647 w 2100"/>
                <a:gd name="T15" fmla="*/ 2147483647 h 834"/>
                <a:gd name="T16" fmla="*/ 2147483647 w 2100"/>
                <a:gd name="T17" fmla="*/ 2147483647 h 834"/>
                <a:gd name="T18" fmla="*/ 2147483647 w 2100"/>
                <a:gd name="T19" fmla="*/ 2147483647 h 834"/>
                <a:gd name="T20" fmla="*/ 2147483647 w 2100"/>
                <a:gd name="T21" fmla="*/ 2147483647 h 834"/>
                <a:gd name="T22" fmla="*/ 2147483647 w 2100"/>
                <a:gd name="T23" fmla="*/ 2147483647 h 834"/>
                <a:gd name="T24" fmla="*/ 2147483647 w 2100"/>
                <a:gd name="T25" fmla="*/ 2147483647 h 834"/>
                <a:gd name="T26" fmla="*/ 2147483647 w 2100"/>
                <a:gd name="T27" fmla="*/ 2147483647 h 834"/>
                <a:gd name="T28" fmla="*/ 2147483647 w 2100"/>
                <a:gd name="T29" fmla="*/ 2147483647 h 834"/>
                <a:gd name="T30" fmla="*/ 2147483647 w 2100"/>
                <a:gd name="T31" fmla="*/ 2147483647 h 834"/>
                <a:gd name="T32" fmla="*/ 2147483647 w 2100"/>
                <a:gd name="T33" fmla="*/ 2147483647 h 834"/>
                <a:gd name="T34" fmla="*/ 2147483647 w 2100"/>
                <a:gd name="T35" fmla="*/ 2147483647 h 834"/>
                <a:gd name="T36" fmla="*/ 2147483647 w 2100"/>
                <a:gd name="T37" fmla="*/ 2147483647 h 834"/>
                <a:gd name="T38" fmla="*/ 2147483647 w 2100"/>
                <a:gd name="T39" fmla="*/ 2147483647 h 834"/>
                <a:gd name="T40" fmla="*/ 2147483647 w 2100"/>
                <a:gd name="T41" fmla="*/ 2147483647 h 834"/>
                <a:gd name="T42" fmla="*/ 2147483647 w 2100"/>
                <a:gd name="T43" fmla="*/ 2147483647 h 834"/>
                <a:gd name="T44" fmla="*/ 2147483647 w 2100"/>
                <a:gd name="T45" fmla="*/ 2147483647 h 834"/>
                <a:gd name="T46" fmla="*/ 2147483647 w 2100"/>
                <a:gd name="T47" fmla="*/ 2147483647 h 834"/>
                <a:gd name="T48" fmla="*/ 2147483647 w 2100"/>
                <a:gd name="T49" fmla="*/ 2147483647 h 834"/>
                <a:gd name="T50" fmla="*/ 2147483647 w 2100"/>
                <a:gd name="T51" fmla="*/ 2147483647 h 834"/>
                <a:gd name="T52" fmla="*/ 2147483647 w 2100"/>
                <a:gd name="T53" fmla="*/ 2147483647 h 834"/>
                <a:gd name="T54" fmla="*/ 2147483647 w 2100"/>
                <a:gd name="T55" fmla="*/ 2147483647 h 834"/>
                <a:gd name="T56" fmla="*/ 2147483647 w 2100"/>
                <a:gd name="T57" fmla="*/ 2147483647 h 834"/>
                <a:gd name="T58" fmla="*/ 2147483647 w 2100"/>
                <a:gd name="T59" fmla="*/ 2147483647 h 834"/>
                <a:gd name="T60" fmla="*/ 2147483647 w 2100"/>
                <a:gd name="T61" fmla="*/ 2147483647 h 834"/>
                <a:gd name="T62" fmla="*/ 0 w 2100"/>
                <a:gd name="T63" fmla="*/ 2147483647 h 834"/>
                <a:gd name="T64" fmla="*/ 2147483647 w 2100"/>
                <a:gd name="T65" fmla="*/ 2147483647 h 834"/>
                <a:gd name="T66" fmla="*/ 2147483647 w 2100"/>
                <a:gd name="T67" fmla="*/ 2147483647 h 834"/>
                <a:gd name="T68" fmla="*/ 2147483647 w 2100"/>
                <a:gd name="T69" fmla="*/ 2147483647 h 834"/>
                <a:gd name="T70" fmla="*/ 2147483647 w 2100"/>
                <a:gd name="T71" fmla="*/ 2147483647 h 834"/>
                <a:gd name="T72" fmla="*/ 2147483647 w 2100"/>
                <a:gd name="T73" fmla="*/ 2147483647 h 834"/>
                <a:gd name="T74" fmla="*/ 2147483647 w 2100"/>
                <a:gd name="T75" fmla="*/ 2147483647 h 834"/>
                <a:gd name="T76" fmla="*/ 2147483647 w 2100"/>
                <a:gd name="T77" fmla="*/ 2147483647 h 834"/>
                <a:gd name="T78" fmla="*/ 2147483647 w 2100"/>
                <a:gd name="T79" fmla="*/ 2147483647 h 834"/>
                <a:gd name="T80" fmla="*/ 2147483647 w 2100"/>
                <a:gd name="T81" fmla="*/ 2147483647 h 834"/>
                <a:gd name="T82" fmla="*/ 2147483647 w 2100"/>
                <a:gd name="T83" fmla="*/ 2147483647 h 834"/>
                <a:gd name="T84" fmla="*/ 2147483647 w 2100"/>
                <a:gd name="T85" fmla="*/ 2147483647 h 834"/>
                <a:gd name="T86" fmla="*/ 2147483647 w 2100"/>
                <a:gd name="T87" fmla="*/ 2147483647 h 834"/>
                <a:gd name="T88" fmla="*/ 2147483647 w 2100"/>
                <a:gd name="T89" fmla="*/ 2147483647 h 834"/>
                <a:gd name="T90" fmla="*/ 2147483647 w 2100"/>
                <a:gd name="T91" fmla="*/ 2147483647 h 834"/>
                <a:gd name="T92" fmla="*/ 2147483647 w 2100"/>
                <a:gd name="T93" fmla="*/ 2147483647 h 834"/>
                <a:gd name="T94" fmla="*/ 2147483647 w 2100"/>
                <a:gd name="T95" fmla="*/ 2147483647 h 834"/>
                <a:gd name="T96" fmla="*/ 2147483647 w 2100"/>
                <a:gd name="T97" fmla="*/ 2147483647 h 834"/>
                <a:gd name="T98" fmla="*/ 2147483647 w 2100"/>
                <a:gd name="T99" fmla="*/ 2147483647 h 834"/>
                <a:gd name="T100" fmla="*/ 2147483647 w 2100"/>
                <a:gd name="T101" fmla="*/ 2147483647 h 834"/>
                <a:gd name="T102" fmla="*/ 2147483647 w 2100"/>
                <a:gd name="T103" fmla="*/ 2147483647 h 834"/>
                <a:gd name="T104" fmla="*/ 2147483647 w 2100"/>
                <a:gd name="T105" fmla="*/ 2147483647 h 834"/>
                <a:gd name="T106" fmla="*/ 2147483647 w 2100"/>
                <a:gd name="T107" fmla="*/ 2147483647 h 834"/>
                <a:gd name="T108" fmla="*/ 2147483647 w 2100"/>
                <a:gd name="T109" fmla="*/ 2147483647 h 834"/>
                <a:gd name="T110" fmla="*/ 2147483647 w 2100"/>
                <a:gd name="T111" fmla="*/ 2147483647 h 834"/>
                <a:gd name="T112" fmla="*/ 2147483647 w 2100"/>
                <a:gd name="T113" fmla="*/ 2147483647 h 834"/>
                <a:gd name="T114" fmla="*/ 2147483647 w 2100"/>
                <a:gd name="T115" fmla="*/ 2147483647 h 834"/>
                <a:gd name="T116" fmla="*/ 2147483647 w 2100"/>
                <a:gd name="T117" fmla="*/ 2147483647 h 834"/>
                <a:gd name="T118" fmla="*/ 2147483647 w 2100"/>
                <a:gd name="T119" fmla="*/ 2147483647 h 834"/>
                <a:gd name="T120" fmla="*/ 2147483647 w 2100"/>
                <a:gd name="T121" fmla="*/ 2147483647 h 834"/>
                <a:gd name="T122" fmla="*/ 2147483647 w 2100"/>
                <a:gd name="T123" fmla="*/ 2147483647 h 834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100"/>
                <a:gd name="T187" fmla="*/ 0 h 834"/>
                <a:gd name="T188" fmla="*/ 2100 w 2100"/>
                <a:gd name="T189" fmla="*/ 834 h 834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100" h="834">
                  <a:moveTo>
                    <a:pt x="2088" y="408"/>
                  </a:moveTo>
                  <a:lnTo>
                    <a:pt x="2076" y="396"/>
                  </a:lnTo>
                  <a:lnTo>
                    <a:pt x="2070" y="384"/>
                  </a:lnTo>
                  <a:lnTo>
                    <a:pt x="2058" y="384"/>
                  </a:lnTo>
                  <a:lnTo>
                    <a:pt x="2034" y="372"/>
                  </a:lnTo>
                  <a:lnTo>
                    <a:pt x="2022" y="360"/>
                  </a:lnTo>
                  <a:lnTo>
                    <a:pt x="2010" y="354"/>
                  </a:lnTo>
                  <a:lnTo>
                    <a:pt x="2004" y="348"/>
                  </a:lnTo>
                  <a:lnTo>
                    <a:pt x="1986" y="348"/>
                  </a:lnTo>
                  <a:lnTo>
                    <a:pt x="1974" y="342"/>
                  </a:lnTo>
                  <a:lnTo>
                    <a:pt x="1968" y="336"/>
                  </a:lnTo>
                  <a:lnTo>
                    <a:pt x="1968" y="324"/>
                  </a:lnTo>
                  <a:lnTo>
                    <a:pt x="1902" y="324"/>
                  </a:lnTo>
                  <a:lnTo>
                    <a:pt x="1902" y="348"/>
                  </a:lnTo>
                  <a:lnTo>
                    <a:pt x="1896" y="354"/>
                  </a:lnTo>
                  <a:lnTo>
                    <a:pt x="1890" y="354"/>
                  </a:lnTo>
                  <a:lnTo>
                    <a:pt x="1878" y="348"/>
                  </a:lnTo>
                  <a:lnTo>
                    <a:pt x="1866" y="336"/>
                  </a:lnTo>
                  <a:lnTo>
                    <a:pt x="1812" y="336"/>
                  </a:lnTo>
                  <a:lnTo>
                    <a:pt x="1806" y="342"/>
                  </a:lnTo>
                  <a:lnTo>
                    <a:pt x="1812" y="342"/>
                  </a:lnTo>
                  <a:lnTo>
                    <a:pt x="1812" y="348"/>
                  </a:lnTo>
                  <a:lnTo>
                    <a:pt x="1794" y="348"/>
                  </a:lnTo>
                  <a:lnTo>
                    <a:pt x="1788" y="342"/>
                  </a:lnTo>
                  <a:lnTo>
                    <a:pt x="1776" y="336"/>
                  </a:lnTo>
                  <a:lnTo>
                    <a:pt x="1770" y="324"/>
                  </a:lnTo>
                  <a:lnTo>
                    <a:pt x="1770" y="306"/>
                  </a:lnTo>
                  <a:lnTo>
                    <a:pt x="1776" y="306"/>
                  </a:lnTo>
                  <a:lnTo>
                    <a:pt x="1770" y="294"/>
                  </a:lnTo>
                  <a:lnTo>
                    <a:pt x="1764" y="270"/>
                  </a:lnTo>
                  <a:lnTo>
                    <a:pt x="1758" y="258"/>
                  </a:lnTo>
                  <a:lnTo>
                    <a:pt x="1758" y="174"/>
                  </a:lnTo>
                  <a:lnTo>
                    <a:pt x="1740" y="174"/>
                  </a:lnTo>
                  <a:lnTo>
                    <a:pt x="1716" y="168"/>
                  </a:lnTo>
                  <a:lnTo>
                    <a:pt x="1710" y="174"/>
                  </a:lnTo>
                  <a:lnTo>
                    <a:pt x="1698" y="180"/>
                  </a:lnTo>
                  <a:lnTo>
                    <a:pt x="1674" y="180"/>
                  </a:lnTo>
                  <a:lnTo>
                    <a:pt x="1662" y="174"/>
                  </a:lnTo>
                  <a:lnTo>
                    <a:pt x="1644" y="156"/>
                  </a:lnTo>
                  <a:lnTo>
                    <a:pt x="1608" y="156"/>
                  </a:lnTo>
                  <a:lnTo>
                    <a:pt x="1596" y="150"/>
                  </a:lnTo>
                  <a:lnTo>
                    <a:pt x="1578" y="150"/>
                  </a:lnTo>
                  <a:lnTo>
                    <a:pt x="1548" y="180"/>
                  </a:lnTo>
                  <a:lnTo>
                    <a:pt x="1548" y="192"/>
                  </a:lnTo>
                  <a:lnTo>
                    <a:pt x="1536" y="204"/>
                  </a:lnTo>
                  <a:lnTo>
                    <a:pt x="1500" y="204"/>
                  </a:lnTo>
                  <a:lnTo>
                    <a:pt x="1488" y="216"/>
                  </a:lnTo>
                  <a:lnTo>
                    <a:pt x="1440" y="216"/>
                  </a:lnTo>
                  <a:lnTo>
                    <a:pt x="1440" y="222"/>
                  </a:lnTo>
                  <a:lnTo>
                    <a:pt x="1422" y="240"/>
                  </a:lnTo>
                  <a:lnTo>
                    <a:pt x="1416" y="240"/>
                  </a:lnTo>
                  <a:lnTo>
                    <a:pt x="1416" y="234"/>
                  </a:lnTo>
                  <a:lnTo>
                    <a:pt x="1410" y="228"/>
                  </a:lnTo>
                  <a:lnTo>
                    <a:pt x="1392" y="228"/>
                  </a:lnTo>
                  <a:lnTo>
                    <a:pt x="1380" y="234"/>
                  </a:lnTo>
                  <a:lnTo>
                    <a:pt x="1356" y="234"/>
                  </a:lnTo>
                  <a:lnTo>
                    <a:pt x="1344" y="228"/>
                  </a:lnTo>
                  <a:lnTo>
                    <a:pt x="1338" y="228"/>
                  </a:lnTo>
                  <a:lnTo>
                    <a:pt x="1332" y="222"/>
                  </a:lnTo>
                  <a:lnTo>
                    <a:pt x="1266" y="222"/>
                  </a:lnTo>
                  <a:lnTo>
                    <a:pt x="1260" y="216"/>
                  </a:lnTo>
                  <a:lnTo>
                    <a:pt x="1260" y="204"/>
                  </a:lnTo>
                  <a:lnTo>
                    <a:pt x="1248" y="198"/>
                  </a:lnTo>
                  <a:lnTo>
                    <a:pt x="1230" y="198"/>
                  </a:lnTo>
                  <a:lnTo>
                    <a:pt x="1230" y="192"/>
                  </a:lnTo>
                  <a:lnTo>
                    <a:pt x="1218" y="180"/>
                  </a:lnTo>
                  <a:lnTo>
                    <a:pt x="1218" y="174"/>
                  </a:lnTo>
                  <a:lnTo>
                    <a:pt x="1212" y="168"/>
                  </a:lnTo>
                  <a:lnTo>
                    <a:pt x="1152" y="168"/>
                  </a:lnTo>
                  <a:lnTo>
                    <a:pt x="1128" y="144"/>
                  </a:lnTo>
                  <a:lnTo>
                    <a:pt x="1092" y="144"/>
                  </a:lnTo>
                  <a:lnTo>
                    <a:pt x="1086" y="138"/>
                  </a:lnTo>
                  <a:lnTo>
                    <a:pt x="1080" y="138"/>
                  </a:lnTo>
                  <a:lnTo>
                    <a:pt x="1068" y="132"/>
                  </a:lnTo>
                  <a:lnTo>
                    <a:pt x="1020" y="132"/>
                  </a:lnTo>
                  <a:lnTo>
                    <a:pt x="966" y="150"/>
                  </a:lnTo>
                  <a:lnTo>
                    <a:pt x="954" y="156"/>
                  </a:lnTo>
                  <a:lnTo>
                    <a:pt x="942" y="156"/>
                  </a:lnTo>
                  <a:lnTo>
                    <a:pt x="930" y="150"/>
                  </a:lnTo>
                  <a:lnTo>
                    <a:pt x="918" y="150"/>
                  </a:lnTo>
                  <a:lnTo>
                    <a:pt x="912" y="144"/>
                  </a:lnTo>
                  <a:lnTo>
                    <a:pt x="882" y="144"/>
                  </a:lnTo>
                  <a:lnTo>
                    <a:pt x="864" y="126"/>
                  </a:lnTo>
                  <a:lnTo>
                    <a:pt x="864" y="120"/>
                  </a:lnTo>
                  <a:lnTo>
                    <a:pt x="840" y="126"/>
                  </a:lnTo>
                  <a:lnTo>
                    <a:pt x="840" y="120"/>
                  </a:lnTo>
                  <a:lnTo>
                    <a:pt x="834" y="114"/>
                  </a:lnTo>
                  <a:lnTo>
                    <a:pt x="822" y="90"/>
                  </a:lnTo>
                  <a:lnTo>
                    <a:pt x="810" y="78"/>
                  </a:lnTo>
                  <a:lnTo>
                    <a:pt x="804" y="66"/>
                  </a:lnTo>
                  <a:lnTo>
                    <a:pt x="798" y="60"/>
                  </a:lnTo>
                  <a:lnTo>
                    <a:pt x="786" y="54"/>
                  </a:lnTo>
                  <a:lnTo>
                    <a:pt x="768" y="54"/>
                  </a:lnTo>
                  <a:lnTo>
                    <a:pt x="756" y="60"/>
                  </a:lnTo>
                  <a:lnTo>
                    <a:pt x="750" y="60"/>
                  </a:lnTo>
                  <a:lnTo>
                    <a:pt x="726" y="48"/>
                  </a:lnTo>
                  <a:lnTo>
                    <a:pt x="720" y="42"/>
                  </a:lnTo>
                  <a:lnTo>
                    <a:pt x="708" y="36"/>
                  </a:lnTo>
                  <a:lnTo>
                    <a:pt x="672" y="36"/>
                  </a:lnTo>
                  <a:lnTo>
                    <a:pt x="648" y="30"/>
                  </a:lnTo>
                  <a:lnTo>
                    <a:pt x="636" y="30"/>
                  </a:lnTo>
                  <a:lnTo>
                    <a:pt x="576" y="0"/>
                  </a:lnTo>
                  <a:lnTo>
                    <a:pt x="576" y="18"/>
                  </a:lnTo>
                  <a:lnTo>
                    <a:pt x="570" y="30"/>
                  </a:lnTo>
                  <a:lnTo>
                    <a:pt x="558" y="36"/>
                  </a:lnTo>
                  <a:lnTo>
                    <a:pt x="552" y="36"/>
                  </a:lnTo>
                  <a:lnTo>
                    <a:pt x="558" y="48"/>
                  </a:lnTo>
                  <a:lnTo>
                    <a:pt x="540" y="48"/>
                  </a:lnTo>
                  <a:lnTo>
                    <a:pt x="540" y="60"/>
                  </a:lnTo>
                  <a:lnTo>
                    <a:pt x="552" y="72"/>
                  </a:lnTo>
                  <a:lnTo>
                    <a:pt x="558" y="90"/>
                  </a:lnTo>
                  <a:lnTo>
                    <a:pt x="582" y="126"/>
                  </a:lnTo>
                  <a:lnTo>
                    <a:pt x="588" y="126"/>
                  </a:lnTo>
                  <a:lnTo>
                    <a:pt x="594" y="132"/>
                  </a:lnTo>
                  <a:lnTo>
                    <a:pt x="600" y="144"/>
                  </a:lnTo>
                  <a:lnTo>
                    <a:pt x="600" y="168"/>
                  </a:lnTo>
                  <a:lnTo>
                    <a:pt x="582" y="168"/>
                  </a:lnTo>
                  <a:lnTo>
                    <a:pt x="582" y="174"/>
                  </a:lnTo>
                  <a:lnTo>
                    <a:pt x="576" y="180"/>
                  </a:lnTo>
                  <a:lnTo>
                    <a:pt x="552" y="192"/>
                  </a:lnTo>
                  <a:lnTo>
                    <a:pt x="546" y="186"/>
                  </a:lnTo>
                  <a:lnTo>
                    <a:pt x="546" y="174"/>
                  </a:lnTo>
                  <a:lnTo>
                    <a:pt x="498" y="180"/>
                  </a:lnTo>
                  <a:lnTo>
                    <a:pt x="498" y="168"/>
                  </a:lnTo>
                  <a:lnTo>
                    <a:pt x="456" y="168"/>
                  </a:lnTo>
                  <a:lnTo>
                    <a:pt x="450" y="174"/>
                  </a:lnTo>
                  <a:lnTo>
                    <a:pt x="450" y="180"/>
                  </a:lnTo>
                  <a:lnTo>
                    <a:pt x="444" y="168"/>
                  </a:lnTo>
                  <a:lnTo>
                    <a:pt x="420" y="174"/>
                  </a:lnTo>
                  <a:lnTo>
                    <a:pt x="414" y="162"/>
                  </a:lnTo>
                  <a:lnTo>
                    <a:pt x="384" y="162"/>
                  </a:lnTo>
                  <a:lnTo>
                    <a:pt x="366" y="156"/>
                  </a:lnTo>
                  <a:lnTo>
                    <a:pt x="360" y="150"/>
                  </a:lnTo>
                  <a:lnTo>
                    <a:pt x="360" y="138"/>
                  </a:lnTo>
                  <a:lnTo>
                    <a:pt x="354" y="132"/>
                  </a:lnTo>
                  <a:lnTo>
                    <a:pt x="354" y="126"/>
                  </a:lnTo>
                  <a:lnTo>
                    <a:pt x="312" y="126"/>
                  </a:lnTo>
                  <a:lnTo>
                    <a:pt x="294" y="132"/>
                  </a:lnTo>
                  <a:lnTo>
                    <a:pt x="270" y="132"/>
                  </a:lnTo>
                  <a:lnTo>
                    <a:pt x="264" y="114"/>
                  </a:lnTo>
                  <a:lnTo>
                    <a:pt x="228" y="114"/>
                  </a:lnTo>
                  <a:lnTo>
                    <a:pt x="228" y="108"/>
                  </a:lnTo>
                  <a:lnTo>
                    <a:pt x="210" y="114"/>
                  </a:lnTo>
                  <a:lnTo>
                    <a:pt x="204" y="108"/>
                  </a:lnTo>
                  <a:lnTo>
                    <a:pt x="186" y="108"/>
                  </a:lnTo>
                  <a:lnTo>
                    <a:pt x="180" y="114"/>
                  </a:lnTo>
                  <a:lnTo>
                    <a:pt x="180" y="120"/>
                  </a:lnTo>
                  <a:lnTo>
                    <a:pt x="174" y="126"/>
                  </a:lnTo>
                  <a:lnTo>
                    <a:pt x="174" y="132"/>
                  </a:lnTo>
                  <a:lnTo>
                    <a:pt x="150" y="132"/>
                  </a:lnTo>
                  <a:lnTo>
                    <a:pt x="138" y="150"/>
                  </a:lnTo>
                  <a:lnTo>
                    <a:pt x="120" y="150"/>
                  </a:lnTo>
                  <a:lnTo>
                    <a:pt x="84" y="186"/>
                  </a:lnTo>
                  <a:lnTo>
                    <a:pt x="84" y="192"/>
                  </a:lnTo>
                  <a:lnTo>
                    <a:pt x="90" y="198"/>
                  </a:lnTo>
                  <a:lnTo>
                    <a:pt x="66" y="198"/>
                  </a:lnTo>
                  <a:lnTo>
                    <a:pt x="72" y="210"/>
                  </a:lnTo>
                  <a:lnTo>
                    <a:pt x="12" y="210"/>
                  </a:lnTo>
                  <a:lnTo>
                    <a:pt x="12" y="228"/>
                  </a:lnTo>
                  <a:lnTo>
                    <a:pt x="0" y="240"/>
                  </a:lnTo>
                  <a:lnTo>
                    <a:pt x="6" y="246"/>
                  </a:lnTo>
                  <a:lnTo>
                    <a:pt x="6" y="258"/>
                  </a:lnTo>
                  <a:lnTo>
                    <a:pt x="0" y="264"/>
                  </a:lnTo>
                  <a:lnTo>
                    <a:pt x="24" y="264"/>
                  </a:lnTo>
                  <a:lnTo>
                    <a:pt x="24" y="282"/>
                  </a:lnTo>
                  <a:lnTo>
                    <a:pt x="36" y="288"/>
                  </a:lnTo>
                  <a:lnTo>
                    <a:pt x="48" y="288"/>
                  </a:lnTo>
                  <a:lnTo>
                    <a:pt x="60" y="294"/>
                  </a:lnTo>
                  <a:lnTo>
                    <a:pt x="72" y="294"/>
                  </a:lnTo>
                  <a:lnTo>
                    <a:pt x="78" y="306"/>
                  </a:lnTo>
                  <a:lnTo>
                    <a:pt x="102" y="330"/>
                  </a:lnTo>
                  <a:lnTo>
                    <a:pt x="138" y="318"/>
                  </a:lnTo>
                  <a:lnTo>
                    <a:pt x="156" y="330"/>
                  </a:lnTo>
                  <a:lnTo>
                    <a:pt x="162" y="336"/>
                  </a:lnTo>
                  <a:lnTo>
                    <a:pt x="174" y="336"/>
                  </a:lnTo>
                  <a:lnTo>
                    <a:pt x="186" y="342"/>
                  </a:lnTo>
                  <a:lnTo>
                    <a:pt x="204" y="348"/>
                  </a:lnTo>
                  <a:lnTo>
                    <a:pt x="222" y="366"/>
                  </a:lnTo>
                  <a:lnTo>
                    <a:pt x="228" y="378"/>
                  </a:lnTo>
                  <a:lnTo>
                    <a:pt x="240" y="396"/>
                  </a:lnTo>
                  <a:lnTo>
                    <a:pt x="264" y="414"/>
                  </a:lnTo>
                  <a:lnTo>
                    <a:pt x="276" y="426"/>
                  </a:lnTo>
                  <a:lnTo>
                    <a:pt x="282" y="438"/>
                  </a:lnTo>
                  <a:lnTo>
                    <a:pt x="282" y="450"/>
                  </a:lnTo>
                  <a:lnTo>
                    <a:pt x="288" y="456"/>
                  </a:lnTo>
                  <a:lnTo>
                    <a:pt x="294" y="468"/>
                  </a:lnTo>
                  <a:lnTo>
                    <a:pt x="300" y="474"/>
                  </a:lnTo>
                  <a:lnTo>
                    <a:pt x="300" y="480"/>
                  </a:lnTo>
                  <a:lnTo>
                    <a:pt x="288" y="492"/>
                  </a:lnTo>
                  <a:lnTo>
                    <a:pt x="288" y="504"/>
                  </a:lnTo>
                  <a:lnTo>
                    <a:pt x="294" y="522"/>
                  </a:lnTo>
                  <a:lnTo>
                    <a:pt x="300" y="534"/>
                  </a:lnTo>
                  <a:lnTo>
                    <a:pt x="306" y="540"/>
                  </a:lnTo>
                  <a:lnTo>
                    <a:pt x="318" y="546"/>
                  </a:lnTo>
                  <a:lnTo>
                    <a:pt x="330" y="546"/>
                  </a:lnTo>
                  <a:lnTo>
                    <a:pt x="342" y="552"/>
                  </a:lnTo>
                  <a:lnTo>
                    <a:pt x="348" y="552"/>
                  </a:lnTo>
                  <a:lnTo>
                    <a:pt x="366" y="558"/>
                  </a:lnTo>
                  <a:lnTo>
                    <a:pt x="390" y="564"/>
                  </a:lnTo>
                  <a:lnTo>
                    <a:pt x="486" y="564"/>
                  </a:lnTo>
                  <a:lnTo>
                    <a:pt x="492" y="570"/>
                  </a:lnTo>
                  <a:lnTo>
                    <a:pt x="498" y="570"/>
                  </a:lnTo>
                  <a:lnTo>
                    <a:pt x="510" y="576"/>
                  </a:lnTo>
                  <a:lnTo>
                    <a:pt x="516" y="576"/>
                  </a:lnTo>
                  <a:lnTo>
                    <a:pt x="528" y="582"/>
                  </a:lnTo>
                  <a:lnTo>
                    <a:pt x="534" y="594"/>
                  </a:lnTo>
                  <a:lnTo>
                    <a:pt x="540" y="594"/>
                  </a:lnTo>
                  <a:lnTo>
                    <a:pt x="546" y="600"/>
                  </a:lnTo>
                  <a:lnTo>
                    <a:pt x="552" y="600"/>
                  </a:lnTo>
                  <a:lnTo>
                    <a:pt x="576" y="612"/>
                  </a:lnTo>
                  <a:lnTo>
                    <a:pt x="588" y="612"/>
                  </a:lnTo>
                  <a:lnTo>
                    <a:pt x="594" y="618"/>
                  </a:lnTo>
                  <a:lnTo>
                    <a:pt x="630" y="618"/>
                  </a:lnTo>
                  <a:lnTo>
                    <a:pt x="642" y="642"/>
                  </a:lnTo>
                  <a:lnTo>
                    <a:pt x="684" y="684"/>
                  </a:lnTo>
                  <a:lnTo>
                    <a:pt x="690" y="696"/>
                  </a:lnTo>
                  <a:lnTo>
                    <a:pt x="720" y="726"/>
                  </a:lnTo>
                  <a:lnTo>
                    <a:pt x="732" y="732"/>
                  </a:lnTo>
                  <a:lnTo>
                    <a:pt x="738" y="744"/>
                  </a:lnTo>
                  <a:lnTo>
                    <a:pt x="750" y="750"/>
                  </a:lnTo>
                  <a:lnTo>
                    <a:pt x="810" y="744"/>
                  </a:lnTo>
                  <a:lnTo>
                    <a:pt x="864" y="750"/>
                  </a:lnTo>
                  <a:lnTo>
                    <a:pt x="912" y="750"/>
                  </a:lnTo>
                  <a:lnTo>
                    <a:pt x="948" y="756"/>
                  </a:lnTo>
                  <a:lnTo>
                    <a:pt x="954" y="750"/>
                  </a:lnTo>
                  <a:lnTo>
                    <a:pt x="966" y="744"/>
                  </a:lnTo>
                  <a:lnTo>
                    <a:pt x="972" y="738"/>
                  </a:lnTo>
                  <a:lnTo>
                    <a:pt x="984" y="738"/>
                  </a:lnTo>
                  <a:lnTo>
                    <a:pt x="996" y="744"/>
                  </a:lnTo>
                  <a:lnTo>
                    <a:pt x="1002" y="744"/>
                  </a:lnTo>
                  <a:lnTo>
                    <a:pt x="1008" y="750"/>
                  </a:lnTo>
                  <a:lnTo>
                    <a:pt x="1062" y="750"/>
                  </a:lnTo>
                  <a:lnTo>
                    <a:pt x="1080" y="756"/>
                  </a:lnTo>
                  <a:lnTo>
                    <a:pt x="1092" y="756"/>
                  </a:lnTo>
                  <a:lnTo>
                    <a:pt x="1110" y="774"/>
                  </a:lnTo>
                  <a:lnTo>
                    <a:pt x="1116" y="786"/>
                  </a:lnTo>
                  <a:lnTo>
                    <a:pt x="1128" y="792"/>
                  </a:lnTo>
                  <a:lnTo>
                    <a:pt x="1152" y="798"/>
                  </a:lnTo>
                  <a:lnTo>
                    <a:pt x="1200" y="798"/>
                  </a:lnTo>
                  <a:lnTo>
                    <a:pt x="1218" y="804"/>
                  </a:lnTo>
                  <a:lnTo>
                    <a:pt x="1242" y="816"/>
                  </a:lnTo>
                  <a:lnTo>
                    <a:pt x="1248" y="822"/>
                  </a:lnTo>
                  <a:lnTo>
                    <a:pt x="1260" y="822"/>
                  </a:lnTo>
                  <a:lnTo>
                    <a:pt x="1266" y="816"/>
                  </a:lnTo>
                  <a:lnTo>
                    <a:pt x="1278" y="816"/>
                  </a:lnTo>
                  <a:lnTo>
                    <a:pt x="1290" y="810"/>
                  </a:lnTo>
                  <a:lnTo>
                    <a:pt x="1302" y="810"/>
                  </a:lnTo>
                  <a:lnTo>
                    <a:pt x="1302" y="816"/>
                  </a:lnTo>
                  <a:lnTo>
                    <a:pt x="1308" y="828"/>
                  </a:lnTo>
                  <a:lnTo>
                    <a:pt x="1314" y="828"/>
                  </a:lnTo>
                  <a:lnTo>
                    <a:pt x="1320" y="834"/>
                  </a:lnTo>
                  <a:lnTo>
                    <a:pt x="1338" y="834"/>
                  </a:lnTo>
                  <a:lnTo>
                    <a:pt x="1344" y="828"/>
                  </a:lnTo>
                  <a:lnTo>
                    <a:pt x="1362" y="816"/>
                  </a:lnTo>
                  <a:lnTo>
                    <a:pt x="1422" y="780"/>
                  </a:lnTo>
                  <a:lnTo>
                    <a:pt x="1440" y="768"/>
                  </a:lnTo>
                  <a:lnTo>
                    <a:pt x="1596" y="768"/>
                  </a:lnTo>
                  <a:lnTo>
                    <a:pt x="1614" y="744"/>
                  </a:lnTo>
                  <a:lnTo>
                    <a:pt x="1638" y="744"/>
                  </a:lnTo>
                  <a:lnTo>
                    <a:pt x="1650" y="738"/>
                  </a:lnTo>
                  <a:lnTo>
                    <a:pt x="1662" y="714"/>
                  </a:lnTo>
                  <a:lnTo>
                    <a:pt x="1662" y="708"/>
                  </a:lnTo>
                  <a:lnTo>
                    <a:pt x="1668" y="696"/>
                  </a:lnTo>
                  <a:lnTo>
                    <a:pt x="1668" y="690"/>
                  </a:lnTo>
                  <a:lnTo>
                    <a:pt x="1692" y="690"/>
                  </a:lnTo>
                  <a:lnTo>
                    <a:pt x="1704" y="678"/>
                  </a:lnTo>
                  <a:lnTo>
                    <a:pt x="1710" y="666"/>
                  </a:lnTo>
                  <a:lnTo>
                    <a:pt x="1716" y="660"/>
                  </a:lnTo>
                  <a:lnTo>
                    <a:pt x="1716" y="654"/>
                  </a:lnTo>
                  <a:lnTo>
                    <a:pt x="1704" y="648"/>
                  </a:lnTo>
                  <a:lnTo>
                    <a:pt x="1686" y="630"/>
                  </a:lnTo>
                  <a:lnTo>
                    <a:pt x="1674" y="624"/>
                  </a:lnTo>
                  <a:lnTo>
                    <a:pt x="1656" y="606"/>
                  </a:lnTo>
                  <a:lnTo>
                    <a:pt x="1650" y="594"/>
                  </a:lnTo>
                  <a:lnTo>
                    <a:pt x="1650" y="582"/>
                  </a:lnTo>
                  <a:lnTo>
                    <a:pt x="1656" y="570"/>
                  </a:lnTo>
                  <a:lnTo>
                    <a:pt x="1656" y="558"/>
                  </a:lnTo>
                  <a:lnTo>
                    <a:pt x="1668" y="552"/>
                  </a:lnTo>
                  <a:lnTo>
                    <a:pt x="1692" y="552"/>
                  </a:lnTo>
                  <a:lnTo>
                    <a:pt x="1698" y="558"/>
                  </a:lnTo>
                  <a:lnTo>
                    <a:pt x="1704" y="558"/>
                  </a:lnTo>
                  <a:lnTo>
                    <a:pt x="1710" y="564"/>
                  </a:lnTo>
                  <a:lnTo>
                    <a:pt x="1722" y="570"/>
                  </a:lnTo>
                  <a:lnTo>
                    <a:pt x="1728" y="576"/>
                  </a:lnTo>
                  <a:lnTo>
                    <a:pt x="1740" y="582"/>
                  </a:lnTo>
                  <a:lnTo>
                    <a:pt x="1764" y="582"/>
                  </a:lnTo>
                  <a:lnTo>
                    <a:pt x="1776" y="576"/>
                  </a:lnTo>
                  <a:lnTo>
                    <a:pt x="1794" y="576"/>
                  </a:lnTo>
                  <a:lnTo>
                    <a:pt x="1806" y="570"/>
                  </a:lnTo>
                  <a:lnTo>
                    <a:pt x="1812" y="558"/>
                  </a:lnTo>
                  <a:lnTo>
                    <a:pt x="1818" y="552"/>
                  </a:lnTo>
                  <a:lnTo>
                    <a:pt x="1818" y="528"/>
                  </a:lnTo>
                  <a:lnTo>
                    <a:pt x="1890" y="528"/>
                  </a:lnTo>
                  <a:lnTo>
                    <a:pt x="1914" y="504"/>
                  </a:lnTo>
                  <a:lnTo>
                    <a:pt x="1902" y="492"/>
                  </a:lnTo>
                  <a:lnTo>
                    <a:pt x="1896" y="480"/>
                  </a:lnTo>
                  <a:lnTo>
                    <a:pt x="1902" y="474"/>
                  </a:lnTo>
                  <a:lnTo>
                    <a:pt x="1938" y="456"/>
                  </a:lnTo>
                  <a:lnTo>
                    <a:pt x="1950" y="456"/>
                  </a:lnTo>
                  <a:lnTo>
                    <a:pt x="1950" y="438"/>
                  </a:lnTo>
                  <a:lnTo>
                    <a:pt x="1980" y="444"/>
                  </a:lnTo>
                  <a:lnTo>
                    <a:pt x="1998" y="426"/>
                  </a:lnTo>
                  <a:lnTo>
                    <a:pt x="2004" y="426"/>
                  </a:lnTo>
                  <a:lnTo>
                    <a:pt x="2010" y="420"/>
                  </a:lnTo>
                  <a:lnTo>
                    <a:pt x="2040" y="420"/>
                  </a:lnTo>
                  <a:lnTo>
                    <a:pt x="2052" y="426"/>
                  </a:lnTo>
                  <a:lnTo>
                    <a:pt x="2058" y="432"/>
                  </a:lnTo>
                  <a:lnTo>
                    <a:pt x="2094" y="432"/>
                  </a:lnTo>
                  <a:lnTo>
                    <a:pt x="2100" y="426"/>
                  </a:lnTo>
                  <a:lnTo>
                    <a:pt x="2100" y="420"/>
                  </a:lnTo>
                  <a:lnTo>
                    <a:pt x="2088" y="40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33" name="Mauritania" descr="© INSCALE GmbH, 05.05.2010&#10;http://www.presentationload.com/">
              <a:extLst>
                <a:ext uri="{FF2B5EF4-FFF2-40B4-BE49-F238E27FC236}">
                  <a16:creationId xmlns:a16="http://schemas.microsoft.com/office/drawing/2014/main" id="{EE8ECFB7-79E6-4249-87B5-6B65F49A928C}"/>
                </a:ext>
              </a:extLst>
            </p:cNvPr>
            <p:cNvSpPr>
              <a:spLocks/>
            </p:cNvSpPr>
            <p:nvPr/>
          </p:nvSpPr>
          <p:spPr bwMode="gray">
            <a:xfrm>
              <a:off x="5028787" y="3536275"/>
              <a:ext cx="380884" cy="451709"/>
            </a:xfrm>
            <a:custGeom>
              <a:avLst/>
              <a:gdLst>
                <a:gd name="T0" fmla="*/ 2147483647 w 858"/>
                <a:gd name="T1" fmla="*/ 2147483647 h 1002"/>
                <a:gd name="T2" fmla="*/ 2147483647 w 858"/>
                <a:gd name="T3" fmla="*/ 2147483647 h 1002"/>
                <a:gd name="T4" fmla="*/ 2147483647 w 858"/>
                <a:gd name="T5" fmla="*/ 2147483647 h 1002"/>
                <a:gd name="T6" fmla="*/ 2147483647 w 858"/>
                <a:gd name="T7" fmla="*/ 2147483647 h 1002"/>
                <a:gd name="T8" fmla="*/ 2147483647 w 858"/>
                <a:gd name="T9" fmla="*/ 2147483647 h 1002"/>
                <a:gd name="T10" fmla="*/ 2147483647 w 858"/>
                <a:gd name="T11" fmla="*/ 2147483647 h 1002"/>
                <a:gd name="T12" fmla="*/ 2147483647 w 858"/>
                <a:gd name="T13" fmla="*/ 2147483647 h 1002"/>
                <a:gd name="T14" fmla="*/ 2147483647 w 858"/>
                <a:gd name="T15" fmla="*/ 2147483647 h 1002"/>
                <a:gd name="T16" fmla="*/ 2147483647 w 858"/>
                <a:gd name="T17" fmla="*/ 2147483647 h 1002"/>
                <a:gd name="T18" fmla="*/ 2147483647 w 858"/>
                <a:gd name="T19" fmla="*/ 2147483647 h 1002"/>
                <a:gd name="T20" fmla="*/ 2147483647 w 858"/>
                <a:gd name="T21" fmla="*/ 2147483647 h 1002"/>
                <a:gd name="T22" fmla="*/ 2147483647 w 858"/>
                <a:gd name="T23" fmla="*/ 2147483647 h 1002"/>
                <a:gd name="T24" fmla="*/ 2147483647 w 858"/>
                <a:gd name="T25" fmla="*/ 2147483647 h 1002"/>
                <a:gd name="T26" fmla="*/ 2147483647 w 858"/>
                <a:gd name="T27" fmla="*/ 2147483647 h 1002"/>
                <a:gd name="T28" fmla="*/ 2147483647 w 858"/>
                <a:gd name="T29" fmla="*/ 2147483647 h 1002"/>
                <a:gd name="T30" fmla="*/ 2147483647 w 858"/>
                <a:gd name="T31" fmla="*/ 2147483647 h 1002"/>
                <a:gd name="T32" fmla="*/ 2147483647 w 858"/>
                <a:gd name="T33" fmla="*/ 2147483647 h 1002"/>
                <a:gd name="T34" fmla="*/ 2147483647 w 858"/>
                <a:gd name="T35" fmla="*/ 2147483647 h 1002"/>
                <a:gd name="T36" fmla="*/ 2147483647 w 858"/>
                <a:gd name="T37" fmla="*/ 2147483647 h 1002"/>
                <a:gd name="T38" fmla="*/ 2147483647 w 858"/>
                <a:gd name="T39" fmla="*/ 2147483647 h 1002"/>
                <a:gd name="T40" fmla="*/ 2147483647 w 858"/>
                <a:gd name="T41" fmla="*/ 2147483647 h 1002"/>
                <a:gd name="T42" fmla="*/ 2147483647 w 858"/>
                <a:gd name="T43" fmla="*/ 2147483647 h 1002"/>
                <a:gd name="T44" fmla="*/ 2147483647 w 858"/>
                <a:gd name="T45" fmla="*/ 2147483647 h 1002"/>
                <a:gd name="T46" fmla="*/ 2147483647 w 858"/>
                <a:gd name="T47" fmla="*/ 2147483647 h 1002"/>
                <a:gd name="T48" fmla="*/ 2147483647 w 858"/>
                <a:gd name="T49" fmla="*/ 2147483647 h 1002"/>
                <a:gd name="T50" fmla="*/ 2147483647 w 858"/>
                <a:gd name="T51" fmla="*/ 2147483647 h 1002"/>
                <a:gd name="T52" fmla="*/ 2147483647 w 858"/>
                <a:gd name="T53" fmla="*/ 2147483647 h 1002"/>
                <a:gd name="T54" fmla="*/ 2147483647 w 858"/>
                <a:gd name="T55" fmla="*/ 2147483647 h 1002"/>
                <a:gd name="T56" fmla="*/ 2147483647 w 858"/>
                <a:gd name="T57" fmla="*/ 2147483647 h 1002"/>
                <a:gd name="T58" fmla="*/ 2147483647 w 858"/>
                <a:gd name="T59" fmla="*/ 2147483647 h 1002"/>
                <a:gd name="T60" fmla="*/ 2147483647 w 858"/>
                <a:gd name="T61" fmla="*/ 2147483647 h 1002"/>
                <a:gd name="T62" fmla="*/ 2147483647 w 858"/>
                <a:gd name="T63" fmla="*/ 2147483647 h 1002"/>
                <a:gd name="T64" fmla="*/ 2147483647 w 858"/>
                <a:gd name="T65" fmla="*/ 2147483647 h 1002"/>
                <a:gd name="T66" fmla="*/ 2147483647 w 858"/>
                <a:gd name="T67" fmla="*/ 2147483647 h 1002"/>
                <a:gd name="T68" fmla="*/ 2147483647 w 858"/>
                <a:gd name="T69" fmla="*/ 2147483647 h 1002"/>
                <a:gd name="T70" fmla="*/ 2147483647 w 858"/>
                <a:gd name="T71" fmla="*/ 2147483647 h 1002"/>
                <a:gd name="T72" fmla="*/ 2147483647 w 858"/>
                <a:gd name="T73" fmla="*/ 2147483647 h 1002"/>
                <a:gd name="T74" fmla="*/ 2147483647 w 858"/>
                <a:gd name="T75" fmla="*/ 2147483647 h 1002"/>
                <a:gd name="T76" fmla="*/ 2147483647 w 858"/>
                <a:gd name="T77" fmla="*/ 2147483647 h 1002"/>
                <a:gd name="T78" fmla="*/ 2147483647 w 858"/>
                <a:gd name="T79" fmla="*/ 2147483647 h 1002"/>
                <a:gd name="T80" fmla="*/ 2147483647 w 858"/>
                <a:gd name="T81" fmla="*/ 2147483647 h 1002"/>
                <a:gd name="T82" fmla="*/ 2147483647 w 858"/>
                <a:gd name="T83" fmla="*/ 2147483647 h 1002"/>
                <a:gd name="T84" fmla="*/ 2147483647 w 858"/>
                <a:gd name="T85" fmla="*/ 2147483647 h 1002"/>
                <a:gd name="T86" fmla="*/ 2147483647 w 858"/>
                <a:gd name="T87" fmla="*/ 2147483647 h 1002"/>
                <a:gd name="T88" fmla="*/ 2147483647 w 858"/>
                <a:gd name="T89" fmla="*/ 2147483647 h 1002"/>
                <a:gd name="T90" fmla="*/ 2147483647 w 858"/>
                <a:gd name="T91" fmla="*/ 2147483647 h 1002"/>
                <a:gd name="T92" fmla="*/ 2147483647 w 858"/>
                <a:gd name="T93" fmla="*/ 2147483647 h 1002"/>
                <a:gd name="T94" fmla="*/ 2147483647 w 858"/>
                <a:gd name="T95" fmla="*/ 2147483647 h 1002"/>
                <a:gd name="T96" fmla="*/ 2147483647 w 858"/>
                <a:gd name="T97" fmla="*/ 2147483647 h 1002"/>
                <a:gd name="T98" fmla="*/ 0 w 858"/>
                <a:gd name="T99" fmla="*/ 2147483647 h 1002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858"/>
                <a:gd name="T151" fmla="*/ 0 h 1002"/>
                <a:gd name="T152" fmla="*/ 858 w 858"/>
                <a:gd name="T153" fmla="*/ 1002 h 1002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858" h="1002">
                  <a:moveTo>
                    <a:pt x="0" y="498"/>
                  </a:moveTo>
                  <a:lnTo>
                    <a:pt x="18" y="498"/>
                  </a:lnTo>
                  <a:lnTo>
                    <a:pt x="18" y="528"/>
                  </a:lnTo>
                  <a:lnTo>
                    <a:pt x="24" y="534"/>
                  </a:lnTo>
                  <a:lnTo>
                    <a:pt x="30" y="534"/>
                  </a:lnTo>
                  <a:lnTo>
                    <a:pt x="30" y="528"/>
                  </a:lnTo>
                  <a:lnTo>
                    <a:pt x="36" y="522"/>
                  </a:lnTo>
                  <a:lnTo>
                    <a:pt x="48" y="558"/>
                  </a:lnTo>
                  <a:lnTo>
                    <a:pt x="42" y="600"/>
                  </a:lnTo>
                  <a:lnTo>
                    <a:pt x="30" y="600"/>
                  </a:lnTo>
                  <a:lnTo>
                    <a:pt x="36" y="624"/>
                  </a:lnTo>
                  <a:lnTo>
                    <a:pt x="24" y="630"/>
                  </a:lnTo>
                  <a:lnTo>
                    <a:pt x="30" y="642"/>
                  </a:lnTo>
                  <a:lnTo>
                    <a:pt x="36" y="648"/>
                  </a:lnTo>
                  <a:lnTo>
                    <a:pt x="48" y="666"/>
                  </a:lnTo>
                  <a:lnTo>
                    <a:pt x="60" y="690"/>
                  </a:lnTo>
                  <a:lnTo>
                    <a:pt x="60" y="720"/>
                  </a:lnTo>
                  <a:lnTo>
                    <a:pt x="54" y="738"/>
                  </a:lnTo>
                  <a:lnTo>
                    <a:pt x="54" y="750"/>
                  </a:lnTo>
                  <a:lnTo>
                    <a:pt x="48" y="756"/>
                  </a:lnTo>
                  <a:lnTo>
                    <a:pt x="48" y="804"/>
                  </a:lnTo>
                  <a:lnTo>
                    <a:pt x="42" y="816"/>
                  </a:lnTo>
                  <a:lnTo>
                    <a:pt x="30" y="822"/>
                  </a:lnTo>
                  <a:lnTo>
                    <a:pt x="24" y="840"/>
                  </a:lnTo>
                  <a:lnTo>
                    <a:pt x="18" y="852"/>
                  </a:lnTo>
                  <a:lnTo>
                    <a:pt x="18" y="864"/>
                  </a:lnTo>
                  <a:lnTo>
                    <a:pt x="12" y="876"/>
                  </a:lnTo>
                  <a:lnTo>
                    <a:pt x="12" y="906"/>
                  </a:lnTo>
                  <a:lnTo>
                    <a:pt x="18" y="900"/>
                  </a:lnTo>
                  <a:lnTo>
                    <a:pt x="36" y="864"/>
                  </a:lnTo>
                  <a:lnTo>
                    <a:pt x="42" y="858"/>
                  </a:lnTo>
                  <a:lnTo>
                    <a:pt x="54" y="852"/>
                  </a:lnTo>
                  <a:lnTo>
                    <a:pt x="60" y="852"/>
                  </a:lnTo>
                  <a:lnTo>
                    <a:pt x="66" y="858"/>
                  </a:lnTo>
                  <a:lnTo>
                    <a:pt x="72" y="858"/>
                  </a:lnTo>
                  <a:lnTo>
                    <a:pt x="84" y="852"/>
                  </a:lnTo>
                  <a:lnTo>
                    <a:pt x="114" y="858"/>
                  </a:lnTo>
                  <a:lnTo>
                    <a:pt x="114" y="840"/>
                  </a:lnTo>
                  <a:lnTo>
                    <a:pt x="138" y="852"/>
                  </a:lnTo>
                  <a:lnTo>
                    <a:pt x="162" y="852"/>
                  </a:lnTo>
                  <a:lnTo>
                    <a:pt x="174" y="858"/>
                  </a:lnTo>
                  <a:lnTo>
                    <a:pt x="180" y="858"/>
                  </a:lnTo>
                  <a:lnTo>
                    <a:pt x="186" y="870"/>
                  </a:lnTo>
                  <a:lnTo>
                    <a:pt x="198" y="882"/>
                  </a:lnTo>
                  <a:lnTo>
                    <a:pt x="204" y="894"/>
                  </a:lnTo>
                  <a:lnTo>
                    <a:pt x="216" y="888"/>
                  </a:lnTo>
                  <a:lnTo>
                    <a:pt x="234" y="888"/>
                  </a:lnTo>
                  <a:lnTo>
                    <a:pt x="240" y="894"/>
                  </a:lnTo>
                  <a:lnTo>
                    <a:pt x="240" y="900"/>
                  </a:lnTo>
                  <a:lnTo>
                    <a:pt x="246" y="912"/>
                  </a:lnTo>
                  <a:lnTo>
                    <a:pt x="246" y="942"/>
                  </a:lnTo>
                  <a:lnTo>
                    <a:pt x="264" y="942"/>
                  </a:lnTo>
                  <a:lnTo>
                    <a:pt x="270" y="948"/>
                  </a:lnTo>
                  <a:lnTo>
                    <a:pt x="270" y="972"/>
                  </a:lnTo>
                  <a:lnTo>
                    <a:pt x="300" y="978"/>
                  </a:lnTo>
                  <a:lnTo>
                    <a:pt x="312" y="1002"/>
                  </a:lnTo>
                  <a:lnTo>
                    <a:pt x="330" y="1002"/>
                  </a:lnTo>
                  <a:lnTo>
                    <a:pt x="342" y="996"/>
                  </a:lnTo>
                  <a:lnTo>
                    <a:pt x="348" y="996"/>
                  </a:lnTo>
                  <a:lnTo>
                    <a:pt x="348" y="948"/>
                  </a:lnTo>
                  <a:lnTo>
                    <a:pt x="360" y="936"/>
                  </a:lnTo>
                  <a:lnTo>
                    <a:pt x="378" y="936"/>
                  </a:lnTo>
                  <a:lnTo>
                    <a:pt x="402" y="960"/>
                  </a:lnTo>
                  <a:lnTo>
                    <a:pt x="408" y="972"/>
                  </a:lnTo>
                  <a:lnTo>
                    <a:pt x="420" y="948"/>
                  </a:lnTo>
                  <a:lnTo>
                    <a:pt x="456" y="948"/>
                  </a:lnTo>
                  <a:lnTo>
                    <a:pt x="462" y="954"/>
                  </a:lnTo>
                  <a:lnTo>
                    <a:pt x="492" y="954"/>
                  </a:lnTo>
                  <a:lnTo>
                    <a:pt x="504" y="948"/>
                  </a:lnTo>
                  <a:lnTo>
                    <a:pt x="510" y="948"/>
                  </a:lnTo>
                  <a:lnTo>
                    <a:pt x="510" y="936"/>
                  </a:lnTo>
                  <a:lnTo>
                    <a:pt x="516" y="930"/>
                  </a:lnTo>
                  <a:lnTo>
                    <a:pt x="522" y="930"/>
                  </a:lnTo>
                  <a:lnTo>
                    <a:pt x="522" y="942"/>
                  </a:lnTo>
                  <a:lnTo>
                    <a:pt x="786" y="942"/>
                  </a:lnTo>
                  <a:lnTo>
                    <a:pt x="798" y="900"/>
                  </a:lnTo>
                  <a:lnTo>
                    <a:pt x="804" y="894"/>
                  </a:lnTo>
                  <a:lnTo>
                    <a:pt x="804" y="882"/>
                  </a:lnTo>
                  <a:lnTo>
                    <a:pt x="786" y="864"/>
                  </a:lnTo>
                  <a:lnTo>
                    <a:pt x="780" y="864"/>
                  </a:lnTo>
                  <a:lnTo>
                    <a:pt x="738" y="174"/>
                  </a:lnTo>
                  <a:lnTo>
                    <a:pt x="858" y="180"/>
                  </a:lnTo>
                  <a:lnTo>
                    <a:pt x="600" y="0"/>
                  </a:lnTo>
                  <a:lnTo>
                    <a:pt x="594" y="48"/>
                  </a:lnTo>
                  <a:lnTo>
                    <a:pt x="588" y="54"/>
                  </a:lnTo>
                  <a:lnTo>
                    <a:pt x="588" y="90"/>
                  </a:lnTo>
                  <a:lnTo>
                    <a:pt x="366" y="96"/>
                  </a:lnTo>
                  <a:lnTo>
                    <a:pt x="366" y="108"/>
                  </a:lnTo>
                  <a:lnTo>
                    <a:pt x="354" y="114"/>
                  </a:lnTo>
                  <a:lnTo>
                    <a:pt x="354" y="306"/>
                  </a:lnTo>
                  <a:lnTo>
                    <a:pt x="348" y="312"/>
                  </a:lnTo>
                  <a:lnTo>
                    <a:pt x="336" y="318"/>
                  </a:lnTo>
                  <a:lnTo>
                    <a:pt x="306" y="318"/>
                  </a:lnTo>
                  <a:lnTo>
                    <a:pt x="282" y="330"/>
                  </a:lnTo>
                  <a:lnTo>
                    <a:pt x="276" y="342"/>
                  </a:lnTo>
                  <a:lnTo>
                    <a:pt x="276" y="360"/>
                  </a:lnTo>
                  <a:lnTo>
                    <a:pt x="282" y="372"/>
                  </a:lnTo>
                  <a:lnTo>
                    <a:pt x="276" y="474"/>
                  </a:lnTo>
                  <a:lnTo>
                    <a:pt x="0" y="474"/>
                  </a:lnTo>
                  <a:lnTo>
                    <a:pt x="0" y="49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34" name="Mali" descr="© INSCALE GmbH, 05.05.2010&#10;http://www.presentationload.com/">
              <a:extLst>
                <a:ext uri="{FF2B5EF4-FFF2-40B4-BE49-F238E27FC236}">
                  <a16:creationId xmlns:a16="http://schemas.microsoft.com/office/drawing/2014/main" id="{AC61524F-EA32-4EBD-AA64-9F5F3457DC68}"/>
                </a:ext>
              </a:extLst>
            </p:cNvPr>
            <p:cNvSpPr>
              <a:spLocks/>
            </p:cNvSpPr>
            <p:nvPr/>
          </p:nvSpPr>
          <p:spPr bwMode="gray">
            <a:xfrm>
              <a:off x="5168558" y="3614217"/>
              <a:ext cx="513669" cy="540280"/>
            </a:xfrm>
            <a:custGeom>
              <a:avLst/>
              <a:gdLst>
                <a:gd name="T0" fmla="*/ 2147483647 w 1164"/>
                <a:gd name="T1" fmla="*/ 2147483647 h 1200"/>
                <a:gd name="T2" fmla="*/ 2147483647 w 1164"/>
                <a:gd name="T3" fmla="*/ 2147483647 h 1200"/>
                <a:gd name="T4" fmla="*/ 2147483647 w 1164"/>
                <a:gd name="T5" fmla="*/ 2147483647 h 1200"/>
                <a:gd name="T6" fmla="*/ 2147483647 w 1164"/>
                <a:gd name="T7" fmla="*/ 2147483647 h 1200"/>
                <a:gd name="T8" fmla="*/ 2147483647 w 1164"/>
                <a:gd name="T9" fmla="*/ 2147483647 h 1200"/>
                <a:gd name="T10" fmla="*/ 2147483647 w 1164"/>
                <a:gd name="T11" fmla="*/ 2147483647 h 1200"/>
                <a:gd name="T12" fmla="*/ 2147483647 w 1164"/>
                <a:gd name="T13" fmla="*/ 2147483647 h 1200"/>
                <a:gd name="T14" fmla="*/ 2147483647 w 1164"/>
                <a:gd name="T15" fmla="*/ 2147483647 h 1200"/>
                <a:gd name="T16" fmla="*/ 2147483647 w 1164"/>
                <a:gd name="T17" fmla="*/ 2147483647 h 1200"/>
                <a:gd name="T18" fmla="*/ 2147483647 w 1164"/>
                <a:gd name="T19" fmla="*/ 2147483647 h 1200"/>
                <a:gd name="T20" fmla="*/ 2147483647 w 1164"/>
                <a:gd name="T21" fmla="*/ 2147483647 h 1200"/>
                <a:gd name="T22" fmla="*/ 2147483647 w 1164"/>
                <a:gd name="T23" fmla="*/ 2147483647 h 1200"/>
                <a:gd name="T24" fmla="*/ 2147483647 w 1164"/>
                <a:gd name="T25" fmla="*/ 2147483647 h 1200"/>
                <a:gd name="T26" fmla="*/ 2147483647 w 1164"/>
                <a:gd name="T27" fmla="*/ 2147483647 h 1200"/>
                <a:gd name="T28" fmla="*/ 2147483647 w 1164"/>
                <a:gd name="T29" fmla="*/ 2147483647 h 1200"/>
                <a:gd name="T30" fmla="*/ 2147483647 w 1164"/>
                <a:gd name="T31" fmla="*/ 2147483647 h 1200"/>
                <a:gd name="T32" fmla="*/ 2147483647 w 1164"/>
                <a:gd name="T33" fmla="*/ 2147483647 h 1200"/>
                <a:gd name="T34" fmla="*/ 2147483647 w 1164"/>
                <a:gd name="T35" fmla="*/ 2147483647 h 1200"/>
                <a:gd name="T36" fmla="*/ 2147483647 w 1164"/>
                <a:gd name="T37" fmla="*/ 2147483647 h 1200"/>
                <a:gd name="T38" fmla="*/ 2147483647 w 1164"/>
                <a:gd name="T39" fmla="*/ 2147483647 h 1200"/>
                <a:gd name="T40" fmla="*/ 2147483647 w 1164"/>
                <a:gd name="T41" fmla="*/ 2147483647 h 1200"/>
                <a:gd name="T42" fmla="*/ 2147483647 w 1164"/>
                <a:gd name="T43" fmla="*/ 2147483647 h 1200"/>
                <a:gd name="T44" fmla="*/ 2147483647 w 1164"/>
                <a:gd name="T45" fmla="*/ 2147483647 h 1200"/>
                <a:gd name="T46" fmla="*/ 2147483647 w 1164"/>
                <a:gd name="T47" fmla="*/ 2147483647 h 1200"/>
                <a:gd name="T48" fmla="*/ 2147483647 w 1164"/>
                <a:gd name="T49" fmla="*/ 2147483647 h 1200"/>
                <a:gd name="T50" fmla="*/ 2147483647 w 1164"/>
                <a:gd name="T51" fmla="*/ 2147483647 h 1200"/>
                <a:gd name="T52" fmla="*/ 2147483647 w 1164"/>
                <a:gd name="T53" fmla="*/ 2147483647 h 1200"/>
                <a:gd name="T54" fmla="*/ 0 w 1164"/>
                <a:gd name="T55" fmla="*/ 2147483647 h 1200"/>
                <a:gd name="T56" fmla="*/ 2147483647 w 1164"/>
                <a:gd name="T57" fmla="*/ 2147483647 h 1200"/>
                <a:gd name="T58" fmla="*/ 2147483647 w 1164"/>
                <a:gd name="T59" fmla="*/ 2147483647 h 1200"/>
                <a:gd name="T60" fmla="*/ 2147483647 w 1164"/>
                <a:gd name="T61" fmla="*/ 2147483647 h 1200"/>
                <a:gd name="T62" fmla="*/ 2147483647 w 1164"/>
                <a:gd name="T63" fmla="*/ 2147483647 h 1200"/>
                <a:gd name="T64" fmla="*/ 2147483647 w 1164"/>
                <a:gd name="T65" fmla="*/ 2147483647 h 1200"/>
                <a:gd name="T66" fmla="*/ 2147483647 w 1164"/>
                <a:gd name="T67" fmla="*/ 2147483647 h 1200"/>
                <a:gd name="T68" fmla="*/ 2147483647 w 1164"/>
                <a:gd name="T69" fmla="*/ 2147483647 h 1200"/>
                <a:gd name="T70" fmla="*/ 2147483647 w 1164"/>
                <a:gd name="T71" fmla="*/ 2147483647 h 1200"/>
                <a:gd name="T72" fmla="*/ 2147483647 w 1164"/>
                <a:gd name="T73" fmla="*/ 2147483647 h 1200"/>
                <a:gd name="T74" fmla="*/ 2147483647 w 1164"/>
                <a:gd name="T75" fmla="*/ 2147483647 h 1200"/>
                <a:gd name="T76" fmla="*/ 2147483647 w 1164"/>
                <a:gd name="T77" fmla="*/ 2147483647 h 1200"/>
                <a:gd name="T78" fmla="*/ 2147483647 w 1164"/>
                <a:gd name="T79" fmla="*/ 2147483647 h 1200"/>
                <a:gd name="T80" fmla="*/ 2147483647 w 1164"/>
                <a:gd name="T81" fmla="*/ 2147483647 h 1200"/>
                <a:gd name="T82" fmla="*/ 2147483647 w 1164"/>
                <a:gd name="T83" fmla="*/ 2147483647 h 1200"/>
                <a:gd name="T84" fmla="*/ 2147483647 w 1164"/>
                <a:gd name="T85" fmla="*/ 2147483647 h 1200"/>
                <a:gd name="T86" fmla="*/ 2147483647 w 1164"/>
                <a:gd name="T87" fmla="*/ 2147483647 h 1200"/>
                <a:gd name="T88" fmla="*/ 2147483647 w 1164"/>
                <a:gd name="T89" fmla="*/ 2147483647 h 1200"/>
                <a:gd name="T90" fmla="*/ 2147483647 w 1164"/>
                <a:gd name="T91" fmla="*/ 2147483647 h 1200"/>
                <a:gd name="T92" fmla="*/ 2147483647 w 1164"/>
                <a:gd name="T93" fmla="*/ 2147483647 h 1200"/>
                <a:gd name="T94" fmla="*/ 2147483647 w 1164"/>
                <a:gd name="T95" fmla="*/ 2147483647 h 1200"/>
                <a:gd name="T96" fmla="*/ 2147483647 w 1164"/>
                <a:gd name="T97" fmla="*/ 2147483647 h 1200"/>
                <a:gd name="T98" fmla="*/ 2147483647 w 1164"/>
                <a:gd name="T99" fmla="*/ 2147483647 h 1200"/>
                <a:gd name="T100" fmla="*/ 2147483647 w 1164"/>
                <a:gd name="T101" fmla="*/ 2147483647 h 1200"/>
                <a:gd name="T102" fmla="*/ 2147483647 w 1164"/>
                <a:gd name="T103" fmla="*/ 2147483647 h 1200"/>
                <a:gd name="T104" fmla="*/ 2147483647 w 1164"/>
                <a:gd name="T105" fmla="*/ 2147483647 h 1200"/>
                <a:gd name="T106" fmla="*/ 2147483647 w 1164"/>
                <a:gd name="T107" fmla="*/ 2147483647 h 1200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1164"/>
                <a:gd name="T163" fmla="*/ 0 h 1200"/>
                <a:gd name="T164" fmla="*/ 1164 w 1164"/>
                <a:gd name="T165" fmla="*/ 1200 h 1200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1164" h="1200">
                  <a:moveTo>
                    <a:pt x="612" y="954"/>
                  </a:moveTo>
                  <a:lnTo>
                    <a:pt x="636" y="948"/>
                  </a:lnTo>
                  <a:lnTo>
                    <a:pt x="636" y="912"/>
                  </a:lnTo>
                  <a:lnTo>
                    <a:pt x="654" y="912"/>
                  </a:lnTo>
                  <a:lnTo>
                    <a:pt x="654" y="906"/>
                  </a:lnTo>
                  <a:lnTo>
                    <a:pt x="660" y="900"/>
                  </a:lnTo>
                  <a:lnTo>
                    <a:pt x="666" y="888"/>
                  </a:lnTo>
                  <a:lnTo>
                    <a:pt x="678" y="882"/>
                  </a:lnTo>
                  <a:lnTo>
                    <a:pt x="684" y="870"/>
                  </a:lnTo>
                  <a:lnTo>
                    <a:pt x="690" y="864"/>
                  </a:lnTo>
                  <a:lnTo>
                    <a:pt x="696" y="864"/>
                  </a:lnTo>
                  <a:lnTo>
                    <a:pt x="708" y="876"/>
                  </a:lnTo>
                  <a:lnTo>
                    <a:pt x="720" y="876"/>
                  </a:lnTo>
                  <a:lnTo>
                    <a:pt x="720" y="870"/>
                  </a:lnTo>
                  <a:lnTo>
                    <a:pt x="726" y="864"/>
                  </a:lnTo>
                  <a:lnTo>
                    <a:pt x="726" y="846"/>
                  </a:lnTo>
                  <a:lnTo>
                    <a:pt x="750" y="846"/>
                  </a:lnTo>
                  <a:lnTo>
                    <a:pt x="768" y="822"/>
                  </a:lnTo>
                  <a:lnTo>
                    <a:pt x="792" y="822"/>
                  </a:lnTo>
                  <a:lnTo>
                    <a:pt x="810" y="804"/>
                  </a:lnTo>
                  <a:lnTo>
                    <a:pt x="858" y="804"/>
                  </a:lnTo>
                  <a:lnTo>
                    <a:pt x="882" y="816"/>
                  </a:lnTo>
                  <a:lnTo>
                    <a:pt x="930" y="804"/>
                  </a:lnTo>
                  <a:lnTo>
                    <a:pt x="954" y="786"/>
                  </a:lnTo>
                  <a:lnTo>
                    <a:pt x="1020" y="792"/>
                  </a:lnTo>
                  <a:lnTo>
                    <a:pt x="1020" y="774"/>
                  </a:lnTo>
                  <a:lnTo>
                    <a:pt x="1068" y="780"/>
                  </a:lnTo>
                  <a:lnTo>
                    <a:pt x="1080" y="774"/>
                  </a:lnTo>
                  <a:lnTo>
                    <a:pt x="1104" y="774"/>
                  </a:lnTo>
                  <a:lnTo>
                    <a:pt x="1122" y="768"/>
                  </a:lnTo>
                  <a:lnTo>
                    <a:pt x="1134" y="762"/>
                  </a:lnTo>
                  <a:lnTo>
                    <a:pt x="1140" y="750"/>
                  </a:lnTo>
                  <a:lnTo>
                    <a:pt x="1140" y="732"/>
                  </a:lnTo>
                  <a:lnTo>
                    <a:pt x="1146" y="720"/>
                  </a:lnTo>
                  <a:lnTo>
                    <a:pt x="1146" y="708"/>
                  </a:lnTo>
                  <a:lnTo>
                    <a:pt x="1164" y="684"/>
                  </a:lnTo>
                  <a:lnTo>
                    <a:pt x="1164" y="480"/>
                  </a:lnTo>
                  <a:lnTo>
                    <a:pt x="1140" y="480"/>
                  </a:lnTo>
                  <a:lnTo>
                    <a:pt x="1134" y="486"/>
                  </a:lnTo>
                  <a:lnTo>
                    <a:pt x="1104" y="486"/>
                  </a:lnTo>
                  <a:lnTo>
                    <a:pt x="1092" y="480"/>
                  </a:lnTo>
                  <a:lnTo>
                    <a:pt x="1086" y="474"/>
                  </a:lnTo>
                  <a:lnTo>
                    <a:pt x="1086" y="468"/>
                  </a:lnTo>
                  <a:lnTo>
                    <a:pt x="1104" y="450"/>
                  </a:lnTo>
                  <a:lnTo>
                    <a:pt x="1104" y="432"/>
                  </a:lnTo>
                  <a:lnTo>
                    <a:pt x="1092" y="408"/>
                  </a:lnTo>
                  <a:lnTo>
                    <a:pt x="1080" y="402"/>
                  </a:lnTo>
                  <a:lnTo>
                    <a:pt x="1050" y="402"/>
                  </a:lnTo>
                  <a:lnTo>
                    <a:pt x="1044" y="408"/>
                  </a:lnTo>
                  <a:lnTo>
                    <a:pt x="1038" y="408"/>
                  </a:lnTo>
                  <a:lnTo>
                    <a:pt x="1032" y="378"/>
                  </a:lnTo>
                  <a:lnTo>
                    <a:pt x="996" y="378"/>
                  </a:lnTo>
                  <a:lnTo>
                    <a:pt x="984" y="366"/>
                  </a:lnTo>
                  <a:lnTo>
                    <a:pt x="984" y="348"/>
                  </a:lnTo>
                  <a:lnTo>
                    <a:pt x="978" y="342"/>
                  </a:lnTo>
                  <a:lnTo>
                    <a:pt x="954" y="342"/>
                  </a:lnTo>
                  <a:lnTo>
                    <a:pt x="954" y="318"/>
                  </a:lnTo>
                  <a:lnTo>
                    <a:pt x="546" y="6"/>
                  </a:lnTo>
                  <a:lnTo>
                    <a:pt x="426" y="0"/>
                  </a:lnTo>
                  <a:lnTo>
                    <a:pt x="468" y="690"/>
                  </a:lnTo>
                  <a:lnTo>
                    <a:pt x="474" y="690"/>
                  </a:lnTo>
                  <a:lnTo>
                    <a:pt x="492" y="708"/>
                  </a:lnTo>
                  <a:lnTo>
                    <a:pt x="492" y="720"/>
                  </a:lnTo>
                  <a:lnTo>
                    <a:pt x="486" y="726"/>
                  </a:lnTo>
                  <a:lnTo>
                    <a:pt x="474" y="768"/>
                  </a:lnTo>
                  <a:lnTo>
                    <a:pt x="210" y="768"/>
                  </a:lnTo>
                  <a:lnTo>
                    <a:pt x="210" y="756"/>
                  </a:lnTo>
                  <a:lnTo>
                    <a:pt x="204" y="756"/>
                  </a:lnTo>
                  <a:lnTo>
                    <a:pt x="198" y="762"/>
                  </a:lnTo>
                  <a:lnTo>
                    <a:pt x="198" y="774"/>
                  </a:lnTo>
                  <a:lnTo>
                    <a:pt x="192" y="774"/>
                  </a:lnTo>
                  <a:lnTo>
                    <a:pt x="180" y="780"/>
                  </a:lnTo>
                  <a:lnTo>
                    <a:pt x="150" y="780"/>
                  </a:lnTo>
                  <a:lnTo>
                    <a:pt x="144" y="774"/>
                  </a:lnTo>
                  <a:lnTo>
                    <a:pt x="108" y="774"/>
                  </a:lnTo>
                  <a:lnTo>
                    <a:pt x="96" y="798"/>
                  </a:lnTo>
                  <a:lnTo>
                    <a:pt x="90" y="786"/>
                  </a:lnTo>
                  <a:lnTo>
                    <a:pt x="66" y="762"/>
                  </a:lnTo>
                  <a:lnTo>
                    <a:pt x="48" y="762"/>
                  </a:lnTo>
                  <a:lnTo>
                    <a:pt x="36" y="774"/>
                  </a:lnTo>
                  <a:lnTo>
                    <a:pt x="36" y="822"/>
                  </a:lnTo>
                  <a:lnTo>
                    <a:pt x="30" y="822"/>
                  </a:lnTo>
                  <a:lnTo>
                    <a:pt x="18" y="828"/>
                  </a:lnTo>
                  <a:lnTo>
                    <a:pt x="0" y="828"/>
                  </a:lnTo>
                  <a:lnTo>
                    <a:pt x="0" y="852"/>
                  </a:lnTo>
                  <a:lnTo>
                    <a:pt x="12" y="870"/>
                  </a:lnTo>
                  <a:lnTo>
                    <a:pt x="12" y="876"/>
                  </a:lnTo>
                  <a:lnTo>
                    <a:pt x="24" y="888"/>
                  </a:lnTo>
                  <a:lnTo>
                    <a:pt x="24" y="906"/>
                  </a:lnTo>
                  <a:lnTo>
                    <a:pt x="18" y="912"/>
                  </a:lnTo>
                  <a:lnTo>
                    <a:pt x="18" y="936"/>
                  </a:lnTo>
                  <a:lnTo>
                    <a:pt x="24" y="942"/>
                  </a:lnTo>
                  <a:lnTo>
                    <a:pt x="36" y="942"/>
                  </a:lnTo>
                  <a:lnTo>
                    <a:pt x="36" y="936"/>
                  </a:lnTo>
                  <a:lnTo>
                    <a:pt x="42" y="936"/>
                  </a:lnTo>
                  <a:lnTo>
                    <a:pt x="48" y="942"/>
                  </a:lnTo>
                  <a:lnTo>
                    <a:pt x="54" y="954"/>
                  </a:lnTo>
                  <a:lnTo>
                    <a:pt x="54" y="1032"/>
                  </a:lnTo>
                  <a:lnTo>
                    <a:pt x="60" y="1044"/>
                  </a:lnTo>
                  <a:lnTo>
                    <a:pt x="60" y="1050"/>
                  </a:lnTo>
                  <a:lnTo>
                    <a:pt x="66" y="1056"/>
                  </a:lnTo>
                  <a:lnTo>
                    <a:pt x="72" y="1050"/>
                  </a:lnTo>
                  <a:lnTo>
                    <a:pt x="78" y="1038"/>
                  </a:lnTo>
                  <a:lnTo>
                    <a:pt x="90" y="1026"/>
                  </a:lnTo>
                  <a:lnTo>
                    <a:pt x="102" y="1038"/>
                  </a:lnTo>
                  <a:lnTo>
                    <a:pt x="108" y="1050"/>
                  </a:lnTo>
                  <a:lnTo>
                    <a:pt x="108" y="1062"/>
                  </a:lnTo>
                  <a:lnTo>
                    <a:pt x="114" y="1050"/>
                  </a:lnTo>
                  <a:lnTo>
                    <a:pt x="126" y="1038"/>
                  </a:lnTo>
                  <a:lnTo>
                    <a:pt x="132" y="1026"/>
                  </a:lnTo>
                  <a:lnTo>
                    <a:pt x="138" y="1026"/>
                  </a:lnTo>
                  <a:lnTo>
                    <a:pt x="144" y="1032"/>
                  </a:lnTo>
                  <a:lnTo>
                    <a:pt x="150" y="1032"/>
                  </a:lnTo>
                  <a:lnTo>
                    <a:pt x="162" y="1038"/>
                  </a:lnTo>
                  <a:lnTo>
                    <a:pt x="168" y="1044"/>
                  </a:lnTo>
                  <a:lnTo>
                    <a:pt x="180" y="1050"/>
                  </a:lnTo>
                  <a:lnTo>
                    <a:pt x="198" y="1032"/>
                  </a:lnTo>
                  <a:lnTo>
                    <a:pt x="198" y="1014"/>
                  </a:lnTo>
                  <a:lnTo>
                    <a:pt x="204" y="1008"/>
                  </a:lnTo>
                  <a:lnTo>
                    <a:pt x="216" y="1008"/>
                  </a:lnTo>
                  <a:lnTo>
                    <a:pt x="228" y="1014"/>
                  </a:lnTo>
                  <a:lnTo>
                    <a:pt x="228" y="1032"/>
                  </a:lnTo>
                  <a:lnTo>
                    <a:pt x="246" y="1044"/>
                  </a:lnTo>
                  <a:lnTo>
                    <a:pt x="234" y="1074"/>
                  </a:lnTo>
                  <a:lnTo>
                    <a:pt x="270" y="1092"/>
                  </a:lnTo>
                  <a:lnTo>
                    <a:pt x="246" y="1128"/>
                  </a:lnTo>
                  <a:lnTo>
                    <a:pt x="270" y="1128"/>
                  </a:lnTo>
                  <a:lnTo>
                    <a:pt x="270" y="1164"/>
                  </a:lnTo>
                  <a:lnTo>
                    <a:pt x="300" y="1194"/>
                  </a:lnTo>
                  <a:lnTo>
                    <a:pt x="312" y="1200"/>
                  </a:lnTo>
                  <a:lnTo>
                    <a:pt x="312" y="1182"/>
                  </a:lnTo>
                  <a:lnTo>
                    <a:pt x="318" y="1176"/>
                  </a:lnTo>
                  <a:lnTo>
                    <a:pt x="330" y="1176"/>
                  </a:lnTo>
                  <a:lnTo>
                    <a:pt x="348" y="1182"/>
                  </a:lnTo>
                  <a:lnTo>
                    <a:pt x="366" y="1200"/>
                  </a:lnTo>
                  <a:lnTo>
                    <a:pt x="372" y="1182"/>
                  </a:lnTo>
                  <a:lnTo>
                    <a:pt x="390" y="1182"/>
                  </a:lnTo>
                  <a:lnTo>
                    <a:pt x="396" y="1158"/>
                  </a:lnTo>
                  <a:lnTo>
                    <a:pt x="408" y="1176"/>
                  </a:lnTo>
                  <a:lnTo>
                    <a:pt x="420" y="1152"/>
                  </a:lnTo>
                  <a:lnTo>
                    <a:pt x="420" y="1188"/>
                  </a:lnTo>
                  <a:lnTo>
                    <a:pt x="444" y="1194"/>
                  </a:lnTo>
                  <a:lnTo>
                    <a:pt x="450" y="1188"/>
                  </a:lnTo>
                  <a:lnTo>
                    <a:pt x="456" y="1176"/>
                  </a:lnTo>
                  <a:lnTo>
                    <a:pt x="462" y="1170"/>
                  </a:lnTo>
                  <a:lnTo>
                    <a:pt x="474" y="1170"/>
                  </a:lnTo>
                  <a:lnTo>
                    <a:pt x="468" y="1116"/>
                  </a:lnTo>
                  <a:lnTo>
                    <a:pt x="492" y="1116"/>
                  </a:lnTo>
                  <a:lnTo>
                    <a:pt x="504" y="1092"/>
                  </a:lnTo>
                  <a:lnTo>
                    <a:pt x="480" y="1062"/>
                  </a:lnTo>
                  <a:lnTo>
                    <a:pt x="498" y="1050"/>
                  </a:lnTo>
                  <a:lnTo>
                    <a:pt x="504" y="1050"/>
                  </a:lnTo>
                  <a:lnTo>
                    <a:pt x="510" y="1044"/>
                  </a:lnTo>
                  <a:lnTo>
                    <a:pt x="546" y="1044"/>
                  </a:lnTo>
                  <a:lnTo>
                    <a:pt x="546" y="1032"/>
                  </a:lnTo>
                  <a:lnTo>
                    <a:pt x="540" y="1026"/>
                  </a:lnTo>
                  <a:lnTo>
                    <a:pt x="546" y="1026"/>
                  </a:lnTo>
                  <a:lnTo>
                    <a:pt x="552" y="1020"/>
                  </a:lnTo>
                  <a:lnTo>
                    <a:pt x="552" y="990"/>
                  </a:lnTo>
                  <a:lnTo>
                    <a:pt x="570" y="990"/>
                  </a:lnTo>
                  <a:lnTo>
                    <a:pt x="570" y="960"/>
                  </a:lnTo>
                  <a:lnTo>
                    <a:pt x="564" y="954"/>
                  </a:lnTo>
                  <a:lnTo>
                    <a:pt x="582" y="924"/>
                  </a:lnTo>
                  <a:lnTo>
                    <a:pt x="612" y="954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35" name="Malawi" descr="© INSCALE GmbH, 05.05.2010&#10;http://www.presentationload.com/">
              <a:extLst>
                <a:ext uri="{FF2B5EF4-FFF2-40B4-BE49-F238E27FC236}">
                  <a16:creationId xmlns:a16="http://schemas.microsoft.com/office/drawing/2014/main" id="{4307B03B-9E9D-401E-9BD7-CCB433C02E81}"/>
                </a:ext>
              </a:extLst>
            </p:cNvPr>
            <p:cNvSpPr>
              <a:spLocks/>
            </p:cNvSpPr>
            <p:nvPr/>
          </p:nvSpPr>
          <p:spPr bwMode="gray">
            <a:xfrm>
              <a:off x="6573288" y="4861290"/>
              <a:ext cx="103083" cy="281654"/>
            </a:xfrm>
            <a:custGeom>
              <a:avLst/>
              <a:gdLst>
                <a:gd name="T0" fmla="*/ 2147483647 w 234"/>
                <a:gd name="T1" fmla="*/ 2147483647 h 624"/>
                <a:gd name="T2" fmla="*/ 2147483647 w 234"/>
                <a:gd name="T3" fmla="*/ 2147483647 h 624"/>
                <a:gd name="T4" fmla="*/ 2147483647 w 234"/>
                <a:gd name="T5" fmla="*/ 2147483647 h 624"/>
                <a:gd name="T6" fmla="*/ 2147483647 w 234"/>
                <a:gd name="T7" fmla="*/ 2147483647 h 624"/>
                <a:gd name="T8" fmla="*/ 2147483647 w 234"/>
                <a:gd name="T9" fmla="*/ 2147483647 h 624"/>
                <a:gd name="T10" fmla="*/ 2147483647 w 234"/>
                <a:gd name="T11" fmla="*/ 2147483647 h 624"/>
                <a:gd name="T12" fmla="*/ 2147483647 w 234"/>
                <a:gd name="T13" fmla="*/ 2147483647 h 624"/>
                <a:gd name="T14" fmla="*/ 2147483647 w 234"/>
                <a:gd name="T15" fmla="*/ 2147483647 h 624"/>
                <a:gd name="T16" fmla="*/ 2147483647 w 234"/>
                <a:gd name="T17" fmla="*/ 2147483647 h 624"/>
                <a:gd name="T18" fmla="*/ 2147483647 w 234"/>
                <a:gd name="T19" fmla="*/ 2147483647 h 624"/>
                <a:gd name="T20" fmla="*/ 2147483647 w 234"/>
                <a:gd name="T21" fmla="*/ 2147483647 h 624"/>
                <a:gd name="T22" fmla="*/ 2147483647 w 234"/>
                <a:gd name="T23" fmla="*/ 2147483647 h 624"/>
                <a:gd name="T24" fmla="*/ 2147483647 w 234"/>
                <a:gd name="T25" fmla="*/ 2147483647 h 624"/>
                <a:gd name="T26" fmla="*/ 2147483647 w 234"/>
                <a:gd name="T27" fmla="*/ 2147483647 h 624"/>
                <a:gd name="T28" fmla="*/ 2147483647 w 234"/>
                <a:gd name="T29" fmla="*/ 2147483647 h 624"/>
                <a:gd name="T30" fmla="*/ 2147483647 w 234"/>
                <a:gd name="T31" fmla="*/ 2147483647 h 624"/>
                <a:gd name="T32" fmla="*/ 2147483647 w 234"/>
                <a:gd name="T33" fmla="*/ 2147483647 h 624"/>
                <a:gd name="T34" fmla="*/ 2147483647 w 234"/>
                <a:gd name="T35" fmla="*/ 2147483647 h 624"/>
                <a:gd name="T36" fmla="*/ 2147483647 w 234"/>
                <a:gd name="T37" fmla="*/ 2147483647 h 624"/>
                <a:gd name="T38" fmla="*/ 2147483647 w 234"/>
                <a:gd name="T39" fmla="*/ 2147483647 h 624"/>
                <a:gd name="T40" fmla="*/ 2147483647 w 234"/>
                <a:gd name="T41" fmla="*/ 2147483647 h 624"/>
                <a:gd name="T42" fmla="*/ 2147483647 w 234"/>
                <a:gd name="T43" fmla="*/ 2147483647 h 624"/>
                <a:gd name="T44" fmla="*/ 2147483647 w 234"/>
                <a:gd name="T45" fmla="*/ 2147483647 h 624"/>
                <a:gd name="T46" fmla="*/ 2147483647 w 234"/>
                <a:gd name="T47" fmla="*/ 0 h 624"/>
                <a:gd name="T48" fmla="*/ 2147483647 w 234"/>
                <a:gd name="T49" fmla="*/ 2147483647 h 624"/>
                <a:gd name="T50" fmla="*/ 2147483647 w 234"/>
                <a:gd name="T51" fmla="*/ 2147483647 h 624"/>
                <a:gd name="T52" fmla="*/ 2147483647 w 234"/>
                <a:gd name="T53" fmla="*/ 2147483647 h 624"/>
                <a:gd name="T54" fmla="*/ 2147483647 w 234"/>
                <a:gd name="T55" fmla="*/ 2147483647 h 624"/>
                <a:gd name="T56" fmla="*/ 2147483647 w 234"/>
                <a:gd name="T57" fmla="*/ 2147483647 h 624"/>
                <a:gd name="T58" fmla="*/ 2147483647 w 234"/>
                <a:gd name="T59" fmla="*/ 2147483647 h 624"/>
                <a:gd name="T60" fmla="*/ 2147483647 w 234"/>
                <a:gd name="T61" fmla="*/ 2147483647 h 624"/>
                <a:gd name="T62" fmla="*/ 2147483647 w 234"/>
                <a:gd name="T63" fmla="*/ 2147483647 h 624"/>
                <a:gd name="T64" fmla="*/ 2147483647 w 234"/>
                <a:gd name="T65" fmla="*/ 2147483647 h 624"/>
                <a:gd name="T66" fmla="*/ 2147483647 w 234"/>
                <a:gd name="T67" fmla="*/ 2147483647 h 624"/>
                <a:gd name="T68" fmla="*/ 2147483647 w 234"/>
                <a:gd name="T69" fmla="*/ 2147483647 h 624"/>
                <a:gd name="T70" fmla="*/ 2147483647 w 234"/>
                <a:gd name="T71" fmla="*/ 2147483647 h 624"/>
                <a:gd name="T72" fmla="*/ 2147483647 w 234"/>
                <a:gd name="T73" fmla="*/ 2147483647 h 624"/>
                <a:gd name="T74" fmla="*/ 0 w 234"/>
                <a:gd name="T75" fmla="*/ 2147483647 h 624"/>
                <a:gd name="T76" fmla="*/ 2147483647 w 234"/>
                <a:gd name="T77" fmla="*/ 2147483647 h 624"/>
                <a:gd name="T78" fmla="*/ 2147483647 w 234"/>
                <a:gd name="T79" fmla="*/ 2147483647 h 624"/>
                <a:gd name="T80" fmla="*/ 2147483647 w 234"/>
                <a:gd name="T81" fmla="*/ 2147483647 h 624"/>
                <a:gd name="T82" fmla="*/ 2147483647 w 234"/>
                <a:gd name="T83" fmla="*/ 2147483647 h 624"/>
                <a:gd name="T84" fmla="*/ 2147483647 w 234"/>
                <a:gd name="T85" fmla="*/ 2147483647 h 624"/>
                <a:gd name="T86" fmla="*/ 2147483647 w 234"/>
                <a:gd name="T87" fmla="*/ 2147483647 h 624"/>
                <a:gd name="T88" fmla="*/ 2147483647 w 234"/>
                <a:gd name="T89" fmla="*/ 2147483647 h 624"/>
                <a:gd name="T90" fmla="*/ 2147483647 w 234"/>
                <a:gd name="T91" fmla="*/ 2147483647 h 624"/>
                <a:gd name="T92" fmla="*/ 2147483647 w 234"/>
                <a:gd name="T93" fmla="*/ 2147483647 h 624"/>
                <a:gd name="T94" fmla="*/ 2147483647 w 234"/>
                <a:gd name="T95" fmla="*/ 2147483647 h 624"/>
                <a:gd name="T96" fmla="*/ 2147483647 w 234"/>
                <a:gd name="T97" fmla="*/ 2147483647 h 624"/>
                <a:gd name="T98" fmla="*/ 2147483647 w 234"/>
                <a:gd name="T99" fmla="*/ 2147483647 h 624"/>
                <a:gd name="T100" fmla="*/ 2147483647 w 234"/>
                <a:gd name="T101" fmla="*/ 2147483647 h 624"/>
                <a:gd name="T102" fmla="*/ 2147483647 w 234"/>
                <a:gd name="T103" fmla="*/ 2147483647 h 624"/>
                <a:gd name="T104" fmla="*/ 2147483647 w 234"/>
                <a:gd name="T105" fmla="*/ 2147483647 h 624"/>
                <a:gd name="T106" fmla="*/ 2147483647 w 234"/>
                <a:gd name="T107" fmla="*/ 2147483647 h 624"/>
                <a:gd name="T108" fmla="*/ 2147483647 w 234"/>
                <a:gd name="T109" fmla="*/ 2147483647 h 624"/>
                <a:gd name="T110" fmla="*/ 2147483647 w 234"/>
                <a:gd name="T111" fmla="*/ 2147483647 h 624"/>
                <a:gd name="T112" fmla="*/ 2147483647 w 234"/>
                <a:gd name="T113" fmla="*/ 2147483647 h 624"/>
                <a:gd name="T114" fmla="*/ 2147483647 w 234"/>
                <a:gd name="T115" fmla="*/ 2147483647 h 624"/>
                <a:gd name="T116" fmla="*/ 2147483647 w 234"/>
                <a:gd name="T117" fmla="*/ 2147483647 h 62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234"/>
                <a:gd name="T178" fmla="*/ 0 h 624"/>
                <a:gd name="T179" fmla="*/ 234 w 234"/>
                <a:gd name="T180" fmla="*/ 624 h 62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234" h="624">
                  <a:moveTo>
                    <a:pt x="234" y="432"/>
                  </a:moveTo>
                  <a:lnTo>
                    <a:pt x="222" y="420"/>
                  </a:lnTo>
                  <a:lnTo>
                    <a:pt x="210" y="402"/>
                  </a:lnTo>
                  <a:lnTo>
                    <a:pt x="204" y="390"/>
                  </a:lnTo>
                  <a:lnTo>
                    <a:pt x="198" y="384"/>
                  </a:lnTo>
                  <a:lnTo>
                    <a:pt x="186" y="360"/>
                  </a:lnTo>
                  <a:lnTo>
                    <a:pt x="162" y="336"/>
                  </a:lnTo>
                  <a:lnTo>
                    <a:pt x="156" y="336"/>
                  </a:lnTo>
                  <a:lnTo>
                    <a:pt x="156" y="330"/>
                  </a:lnTo>
                  <a:lnTo>
                    <a:pt x="150" y="330"/>
                  </a:lnTo>
                  <a:lnTo>
                    <a:pt x="150" y="342"/>
                  </a:lnTo>
                  <a:lnTo>
                    <a:pt x="156" y="342"/>
                  </a:lnTo>
                  <a:lnTo>
                    <a:pt x="168" y="354"/>
                  </a:lnTo>
                  <a:lnTo>
                    <a:pt x="168" y="366"/>
                  </a:lnTo>
                  <a:lnTo>
                    <a:pt x="174" y="378"/>
                  </a:lnTo>
                  <a:lnTo>
                    <a:pt x="174" y="390"/>
                  </a:lnTo>
                  <a:lnTo>
                    <a:pt x="168" y="396"/>
                  </a:lnTo>
                  <a:lnTo>
                    <a:pt x="162" y="396"/>
                  </a:lnTo>
                  <a:lnTo>
                    <a:pt x="162" y="390"/>
                  </a:lnTo>
                  <a:lnTo>
                    <a:pt x="156" y="384"/>
                  </a:lnTo>
                  <a:lnTo>
                    <a:pt x="156" y="378"/>
                  </a:lnTo>
                  <a:lnTo>
                    <a:pt x="144" y="384"/>
                  </a:lnTo>
                  <a:lnTo>
                    <a:pt x="132" y="384"/>
                  </a:lnTo>
                  <a:lnTo>
                    <a:pt x="132" y="360"/>
                  </a:lnTo>
                  <a:lnTo>
                    <a:pt x="126" y="354"/>
                  </a:lnTo>
                  <a:lnTo>
                    <a:pt x="126" y="342"/>
                  </a:lnTo>
                  <a:lnTo>
                    <a:pt x="120" y="330"/>
                  </a:lnTo>
                  <a:lnTo>
                    <a:pt x="120" y="282"/>
                  </a:lnTo>
                  <a:lnTo>
                    <a:pt x="84" y="246"/>
                  </a:lnTo>
                  <a:lnTo>
                    <a:pt x="90" y="240"/>
                  </a:lnTo>
                  <a:lnTo>
                    <a:pt x="90" y="222"/>
                  </a:lnTo>
                  <a:lnTo>
                    <a:pt x="96" y="210"/>
                  </a:lnTo>
                  <a:lnTo>
                    <a:pt x="114" y="192"/>
                  </a:lnTo>
                  <a:lnTo>
                    <a:pt x="120" y="180"/>
                  </a:lnTo>
                  <a:lnTo>
                    <a:pt x="126" y="174"/>
                  </a:lnTo>
                  <a:lnTo>
                    <a:pt x="126" y="156"/>
                  </a:lnTo>
                  <a:lnTo>
                    <a:pt x="120" y="150"/>
                  </a:lnTo>
                  <a:lnTo>
                    <a:pt x="120" y="102"/>
                  </a:lnTo>
                  <a:lnTo>
                    <a:pt x="114" y="78"/>
                  </a:lnTo>
                  <a:lnTo>
                    <a:pt x="114" y="60"/>
                  </a:lnTo>
                  <a:lnTo>
                    <a:pt x="102" y="60"/>
                  </a:lnTo>
                  <a:lnTo>
                    <a:pt x="84" y="42"/>
                  </a:lnTo>
                  <a:lnTo>
                    <a:pt x="84" y="36"/>
                  </a:lnTo>
                  <a:lnTo>
                    <a:pt x="90" y="24"/>
                  </a:lnTo>
                  <a:lnTo>
                    <a:pt x="90" y="18"/>
                  </a:lnTo>
                  <a:lnTo>
                    <a:pt x="60" y="18"/>
                  </a:lnTo>
                  <a:lnTo>
                    <a:pt x="54" y="0"/>
                  </a:lnTo>
                  <a:lnTo>
                    <a:pt x="30" y="0"/>
                  </a:lnTo>
                  <a:lnTo>
                    <a:pt x="30" y="12"/>
                  </a:lnTo>
                  <a:lnTo>
                    <a:pt x="42" y="12"/>
                  </a:lnTo>
                  <a:lnTo>
                    <a:pt x="54" y="24"/>
                  </a:lnTo>
                  <a:lnTo>
                    <a:pt x="54" y="66"/>
                  </a:lnTo>
                  <a:lnTo>
                    <a:pt x="60" y="66"/>
                  </a:lnTo>
                  <a:lnTo>
                    <a:pt x="66" y="60"/>
                  </a:lnTo>
                  <a:lnTo>
                    <a:pt x="66" y="84"/>
                  </a:lnTo>
                  <a:lnTo>
                    <a:pt x="78" y="84"/>
                  </a:lnTo>
                  <a:lnTo>
                    <a:pt x="78" y="96"/>
                  </a:lnTo>
                  <a:lnTo>
                    <a:pt x="54" y="108"/>
                  </a:lnTo>
                  <a:lnTo>
                    <a:pt x="48" y="114"/>
                  </a:lnTo>
                  <a:lnTo>
                    <a:pt x="42" y="114"/>
                  </a:lnTo>
                  <a:lnTo>
                    <a:pt x="42" y="132"/>
                  </a:lnTo>
                  <a:lnTo>
                    <a:pt x="54" y="138"/>
                  </a:lnTo>
                  <a:lnTo>
                    <a:pt x="48" y="156"/>
                  </a:lnTo>
                  <a:lnTo>
                    <a:pt x="48" y="228"/>
                  </a:lnTo>
                  <a:lnTo>
                    <a:pt x="60" y="228"/>
                  </a:lnTo>
                  <a:lnTo>
                    <a:pt x="60" y="234"/>
                  </a:lnTo>
                  <a:lnTo>
                    <a:pt x="42" y="252"/>
                  </a:lnTo>
                  <a:lnTo>
                    <a:pt x="30" y="258"/>
                  </a:lnTo>
                  <a:lnTo>
                    <a:pt x="24" y="264"/>
                  </a:lnTo>
                  <a:lnTo>
                    <a:pt x="18" y="264"/>
                  </a:lnTo>
                  <a:lnTo>
                    <a:pt x="24" y="300"/>
                  </a:lnTo>
                  <a:lnTo>
                    <a:pt x="18" y="312"/>
                  </a:lnTo>
                  <a:lnTo>
                    <a:pt x="12" y="318"/>
                  </a:lnTo>
                  <a:lnTo>
                    <a:pt x="6" y="330"/>
                  </a:lnTo>
                  <a:lnTo>
                    <a:pt x="0" y="336"/>
                  </a:lnTo>
                  <a:lnTo>
                    <a:pt x="0" y="342"/>
                  </a:lnTo>
                  <a:lnTo>
                    <a:pt x="12" y="348"/>
                  </a:lnTo>
                  <a:lnTo>
                    <a:pt x="24" y="360"/>
                  </a:lnTo>
                  <a:lnTo>
                    <a:pt x="36" y="366"/>
                  </a:lnTo>
                  <a:lnTo>
                    <a:pt x="66" y="414"/>
                  </a:lnTo>
                  <a:lnTo>
                    <a:pt x="96" y="414"/>
                  </a:lnTo>
                  <a:lnTo>
                    <a:pt x="102" y="408"/>
                  </a:lnTo>
                  <a:lnTo>
                    <a:pt x="120" y="408"/>
                  </a:lnTo>
                  <a:lnTo>
                    <a:pt x="126" y="414"/>
                  </a:lnTo>
                  <a:lnTo>
                    <a:pt x="126" y="450"/>
                  </a:lnTo>
                  <a:lnTo>
                    <a:pt x="132" y="450"/>
                  </a:lnTo>
                  <a:lnTo>
                    <a:pt x="126" y="480"/>
                  </a:lnTo>
                  <a:lnTo>
                    <a:pt x="114" y="486"/>
                  </a:lnTo>
                  <a:lnTo>
                    <a:pt x="126" y="504"/>
                  </a:lnTo>
                  <a:lnTo>
                    <a:pt x="120" y="510"/>
                  </a:lnTo>
                  <a:lnTo>
                    <a:pt x="108" y="516"/>
                  </a:lnTo>
                  <a:lnTo>
                    <a:pt x="102" y="522"/>
                  </a:lnTo>
                  <a:lnTo>
                    <a:pt x="102" y="528"/>
                  </a:lnTo>
                  <a:lnTo>
                    <a:pt x="114" y="528"/>
                  </a:lnTo>
                  <a:lnTo>
                    <a:pt x="114" y="558"/>
                  </a:lnTo>
                  <a:lnTo>
                    <a:pt x="126" y="564"/>
                  </a:lnTo>
                  <a:lnTo>
                    <a:pt x="132" y="570"/>
                  </a:lnTo>
                  <a:lnTo>
                    <a:pt x="144" y="576"/>
                  </a:lnTo>
                  <a:lnTo>
                    <a:pt x="150" y="582"/>
                  </a:lnTo>
                  <a:lnTo>
                    <a:pt x="162" y="588"/>
                  </a:lnTo>
                  <a:lnTo>
                    <a:pt x="162" y="600"/>
                  </a:lnTo>
                  <a:lnTo>
                    <a:pt x="156" y="606"/>
                  </a:lnTo>
                  <a:lnTo>
                    <a:pt x="156" y="618"/>
                  </a:lnTo>
                  <a:lnTo>
                    <a:pt x="162" y="624"/>
                  </a:lnTo>
                  <a:lnTo>
                    <a:pt x="168" y="618"/>
                  </a:lnTo>
                  <a:lnTo>
                    <a:pt x="180" y="612"/>
                  </a:lnTo>
                  <a:lnTo>
                    <a:pt x="180" y="582"/>
                  </a:lnTo>
                  <a:lnTo>
                    <a:pt x="174" y="576"/>
                  </a:lnTo>
                  <a:lnTo>
                    <a:pt x="168" y="576"/>
                  </a:lnTo>
                  <a:lnTo>
                    <a:pt x="168" y="558"/>
                  </a:lnTo>
                  <a:lnTo>
                    <a:pt x="174" y="546"/>
                  </a:lnTo>
                  <a:lnTo>
                    <a:pt x="186" y="540"/>
                  </a:lnTo>
                  <a:lnTo>
                    <a:pt x="210" y="540"/>
                  </a:lnTo>
                  <a:lnTo>
                    <a:pt x="216" y="534"/>
                  </a:lnTo>
                  <a:lnTo>
                    <a:pt x="216" y="474"/>
                  </a:lnTo>
                  <a:lnTo>
                    <a:pt x="222" y="468"/>
                  </a:lnTo>
                  <a:lnTo>
                    <a:pt x="228" y="456"/>
                  </a:lnTo>
                  <a:lnTo>
                    <a:pt x="234" y="450"/>
                  </a:lnTo>
                  <a:lnTo>
                    <a:pt x="234" y="43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36" name="Madagascar" descr="© INSCALE GmbH, 05.05.2010&#10;http://www.presentationload.com/">
              <a:extLst>
                <a:ext uri="{FF2B5EF4-FFF2-40B4-BE49-F238E27FC236}">
                  <a16:creationId xmlns:a16="http://schemas.microsoft.com/office/drawing/2014/main" id="{9707C340-1EC0-4C70-95EC-49EE3DDB4256}"/>
                </a:ext>
              </a:extLst>
            </p:cNvPr>
            <p:cNvSpPr>
              <a:spLocks/>
            </p:cNvSpPr>
            <p:nvPr/>
          </p:nvSpPr>
          <p:spPr bwMode="gray">
            <a:xfrm>
              <a:off x="6875549" y="4965802"/>
              <a:ext cx="263823" cy="488908"/>
            </a:xfrm>
            <a:custGeom>
              <a:avLst/>
              <a:gdLst>
                <a:gd name="T0" fmla="*/ 2147483647 w 594"/>
                <a:gd name="T1" fmla="*/ 2147483647 h 1092"/>
                <a:gd name="T2" fmla="*/ 2147483647 w 594"/>
                <a:gd name="T3" fmla="*/ 2147483647 h 1092"/>
                <a:gd name="T4" fmla="*/ 2147483647 w 594"/>
                <a:gd name="T5" fmla="*/ 2147483647 h 1092"/>
                <a:gd name="T6" fmla="*/ 2147483647 w 594"/>
                <a:gd name="T7" fmla="*/ 2147483647 h 1092"/>
                <a:gd name="T8" fmla="*/ 2147483647 w 594"/>
                <a:gd name="T9" fmla="*/ 2147483647 h 1092"/>
                <a:gd name="T10" fmla="*/ 2147483647 w 594"/>
                <a:gd name="T11" fmla="*/ 2147483647 h 1092"/>
                <a:gd name="T12" fmla="*/ 2147483647 w 594"/>
                <a:gd name="T13" fmla="*/ 2147483647 h 1092"/>
                <a:gd name="T14" fmla="*/ 2147483647 w 594"/>
                <a:gd name="T15" fmla="*/ 2147483647 h 1092"/>
                <a:gd name="T16" fmla="*/ 2147483647 w 594"/>
                <a:gd name="T17" fmla="*/ 2147483647 h 1092"/>
                <a:gd name="T18" fmla="*/ 2147483647 w 594"/>
                <a:gd name="T19" fmla="*/ 2147483647 h 1092"/>
                <a:gd name="T20" fmla="*/ 2147483647 w 594"/>
                <a:gd name="T21" fmla="*/ 2147483647 h 1092"/>
                <a:gd name="T22" fmla="*/ 2147483647 w 594"/>
                <a:gd name="T23" fmla="*/ 2147483647 h 1092"/>
                <a:gd name="T24" fmla="*/ 2147483647 w 594"/>
                <a:gd name="T25" fmla="*/ 2147483647 h 1092"/>
                <a:gd name="T26" fmla="*/ 2147483647 w 594"/>
                <a:gd name="T27" fmla="*/ 2147483647 h 1092"/>
                <a:gd name="T28" fmla="*/ 2147483647 w 594"/>
                <a:gd name="T29" fmla="*/ 2147483647 h 1092"/>
                <a:gd name="T30" fmla="*/ 2147483647 w 594"/>
                <a:gd name="T31" fmla="*/ 2147483647 h 1092"/>
                <a:gd name="T32" fmla="*/ 2147483647 w 594"/>
                <a:gd name="T33" fmla="*/ 0 h 1092"/>
                <a:gd name="T34" fmla="*/ 2147483647 w 594"/>
                <a:gd name="T35" fmla="*/ 2147483647 h 1092"/>
                <a:gd name="T36" fmla="*/ 2147483647 w 594"/>
                <a:gd name="T37" fmla="*/ 2147483647 h 1092"/>
                <a:gd name="T38" fmla="*/ 2147483647 w 594"/>
                <a:gd name="T39" fmla="*/ 2147483647 h 1092"/>
                <a:gd name="T40" fmla="*/ 2147483647 w 594"/>
                <a:gd name="T41" fmla="*/ 2147483647 h 1092"/>
                <a:gd name="T42" fmla="*/ 2147483647 w 594"/>
                <a:gd name="T43" fmla="*/ 2147483647 h 1092"/>
                <a:gd name="T44" fmla="*/ 2147483647 w 594"/>
                <a:gd name="T45" fmla="*/ 2147483647 h 1092"/>
                <a:gd name="T46" fmla="*/ 2147483647 w 594"/>
                <a:gd name="T47" fmla="*/ 2147483647 h 1092"/>
                <a:gd name="T48" fmla="*/ 2147483647 w 594"/>
                <a:gd name="T49" fmla="*/ 2147483647 h 1092"/>
                <a:gd name="T50" fmla="*/ 2147483647 w 594"/>
                <a:gd name="T51" fmla="*/ 2147483647 h 1092"/>
                <a:gd name="T52" fmla="*/ 2147483647 w 594"/>
                <a:gd name="T53" fmla="*/ 2147483647 h 1092"/>
                <a:gd name="T54" fmla="*/ 2147483647 w 594"/>
                <a:gd name="T55" fmla="*/ 2147483647 h 1092"/>
                <a:gd name="T56" fmla="*/ 2147483647 w 594"/>
                <a:gd name="T57" fmla="*/ 2147483647 h 1092"/>
                <a:gd name="T58" fmla="*/ 2147483647 w 594"/>
                <a:gd name="T59" fmla="*/ 2147483647 h 1092"/>
                <a:gd name="T60" fmla="*/ 2147483647 w 594"/>
                <a:gd name="T61" fmla="*/ 2147483647 h 1092"/>
                <a:gd name="T62" fmla="*/ 2147483647 w 594"/>
                <a:gd name="T63" fmla="*/ 2147483647 h 1092"/>
                <a:gd name="T64" fmla="*/ 2147483647 w 594"/>
                <a:gd name="T65" fmla="*/ 2147483647 h 1092"/>
                <a:gd name="T66" fmla="*/ 2147483647 w 594"/>
                <a:gd name="T67" fmla="*/ 2147483647 h 1092"/>
                <a:gd name="T68" fmla="*/ 2147483647 w 594"/>
                <a:gd name="T69" fmla="*/ 2147483647 h 1092"/>
                <a:gd name="T70" fmla="*/ 2147483647 w 594"/>
                <a:gd name="T71" fmla="*/ 2147483647 h 1092"/>
                <a:gd name="T72" fmla="*/ 2147483647 w 594"/>
                <a:gd name="T73" fmla="*/ 2147483647 h 1092"/>
                <a:gd name="T74" fmla="*/ 2147483647 w 594"/>
                <a:gd name="T75" fmla="*/ 2147483647 h 1092"/>
                <a:gd name="T76" fmla="*/ 2147483647 w 594"/>
                <a:gd name="T77" fmla="*/ 2147483647 h 1092"/>
                <a:gd name="T78" fmla="*/ 2147483647 w 594"/>
                <a:gd name="T79" fmla="*/ 2147483647 h 1092"/>
                <a:gd name="T80" fmla="*/ 2147483647 w 594"/>
                <a:gd name="T81" fmla="*/ 2147483647 h 1092"/>
                <a:gd name="T82" fmla="*/ 2147483647 w 594"/>
                <a:gd name="T83" fmla="*/ 2147483647 h 1092"/>
                <a:gd name="T84" fmla="*/ 2147483647 w 594"/>
                <a:gd name="T85" fmla="*/ 2147483647 h 1092"/>
                <a:gd name="T86" fmla="*/ 0 w 594"/>
                <a:gd name="T87" fmla="*/ 2147483647 h 1092"/>
                <a:gd name="T88" fmla="*/ 2147483647 w 594"/>
                <a:gd name="T89" fmla="*/ 2147483647 h 1092"/>
                <a:gd name="T90" fmla="*/ 2147483647 w 594"/>
                <a:gd name="T91" fmla="*/ 2147483647 h 1092"/>
                <a:gd name="T92" fmla="*/ 2147483647 w 594"/>
                <a:gd name="T93" fmla="*/ 2147483647 h 1092"/>
                <a:gd name="T94" fmla="*/ 2147483647 w 594"/>
                <a:gd name="T95" fmla="*/ 2147483647 h 1092"/>
                <a:gd name="T96" fmla="*/ 2147483647 w 594"/>
                <a:gd name="T97" fmla="*/ 2147483647 h 1092"/>
                <a:gd name="T98" fmla="*/ 2147483647 w 594"/>
                <a:gd name="T99" fmla="*/ 2147483647 h 1092"/>
                <a:gd name="T100" fmla="*/ 2147483647 w 594"/>
                <a:gd name="T101" fmla="*/ 2147483647 h 1092"/>
                <a:gd name="T102" fmla="*/ 2147483647 w 594"/>
                <a:gd name="T103" fmla="*/ 2147483647 h 109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594"/>
                <a:gd name="T157" fmla="*/ 0 h 1092"/>
                <a:gd name="T158" fmla="*/ 594 w 594"/>
                <a:gd name="T159" fmla="*/ 1092 h 109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594" h="1092">
                  <a:moveTo>
                    <a:pt x="120" y="330"/>
                  </a:moveTo>
                  <a:lnTo>
                    <a:pt x="144" y="324"/>
                  </a:lnTo>
                  <a:lnTo>
                    <a:pt x="192" y="324"/>
                  </a:lnTo>
                  <a:lnTo>
                    <a:pt x="192" y="300"/>
                  </a:lnTo>
                  <a:lnTo>
                    <a:pt x="252" y="312"/>
                  </a:lnTo>
                  <a:lnTo>
                    <a:pt x="270" y="282"/>
                  </a:lnTo>
                  <a:lnTo>
                    <a:pt x="312" y="288"/>
                  </a:lnTo>
                  <a:lnTo>
                    <a:pt x="312" y="258"/>
                  </a:lnTo>
                  <a:lnTo>
                    <a:pt x="324" y="228"/>
                  </a:lnTo>
                  <a:lnTo>
                    <a:pt x="324" y="258"/>
                  </a:lnTo>
                  <a:lnTo>
                    <a:pt x="336" y="276"/>
                  </a:lnTo>
                  <a:lnTo>
                    <a:pt x="348" y="240"/>
                  </a:lnTo>
                  <a:lnTo>
                    <a:pt x="348" y="210"/>
                  </a:lnTo>
                  <a:lnTo>
                    <a:pt x="354" y="192"/>
                  </a:lnTo>
                  <a:lnTo>
                    <a:pt x="354" y="186"/>
                  </a:lnTo>
                  <a:lnTo>
                    <a:pt x="360" y="186"/>
                  </a:lnTo>
                  <a:lnTo>
                    <a:pt x="372" y="198"/>
                  </a:lnTo>
                  <a:lnTo>
                    <a:pt x="372" y="204"/>
                  </a:lnTo>
                  <a:lnTo>
                    <a:pt x="378" y="204"/>
                  </a:lnTo>
                  <a:lnTo>
                    <a:pt x="402" y="180"/>
                  </a:lnTo>
                  <a:lnTo>
                    <a:pt x="396" y="168"/>
                  </a:lnTo>
                  <a:lnTo>
                    <a:pt x="396" y="150"/>
                  </a:lnTo>
                  <a:lnTo>
                    <a:pt x="390" y="138"/>
                  </a:lnTo>
                  <a:lnTo>
                    <a:pt x="402" y="126"/>
                  </a:lnTo>
                  <a:lnTo>
                    <a:pt x="414" y="126"/>
                  </a:lnTo>
                  <a:lnTo>
                    <a:pt x="420" y="132"/>
                  </a:lnTo>
                  <a:lnTo>
                    <a:pt x="426" y="132"/>
                  </a:lnTo>
                  <a:lnTo>
                    <a:pt x="432" y="126"/>
                  </a:lnTo>
                  <a:lnTo>
                    <a:pt x="438" y="114"/>
                  </a:lnTo>
                  <a:lnTo>
                    <a:pt x="450" y="102"/>
                  </a:lnTo>
                  <a:lnTo>
                    <a:pt x="456" y="90"/>
                  </a:lnTo>
                  <a:lnTo>
                    <a:pt x="462" y="72"/>
                  </a:lnTo>
                  <a:lnTo>
                    <a:pt x="462" y="42"/>
                  </a:lnTo>
                  <a:lnTo>
                    <a:pt x="492" y="0"/>
                  </a:lnTo>
                  <a:lnTo>
                    <a:pt x="546" y="60"/>
                  </a:lnTo>
                  <a:lnTo>
                    <a:pt x="546" y="90"/>
                  </a:lnTo>
                  <a:lnTo>
                    <a:pt x="552" y="96"/>
                  </a:lnTo>
                  <a:lnTo>
                    <a:pt x="558" y="114"/>
                  </a:lnTo>
                  <a:lnTo>
                    <a:pt x="576" y="150"/>
                  </a:lnTo>
                  <a:lnTo>
                    <a:pt x="582" y="156"/>
                  </a:lnTo>
                  <a:lnTo>
                    <a:pt x="582" y="162"/>
                  </a:lnTo>
                  <a:lnTo>
                    <a:pt x="564" y="216"/>
                  </a:lnTo>
                  <a:lnTo>
                    <a:pt x="594" y="276"/>
                  </a:lnTo>
                  <a:lnTo>
                    <a:pt x="594" y="288"/>
                  </a:lnTo>
                  <a:lnTo>
                    <a:pt x="588" y="294"/>
                  </a:lnTo>
                  <a:lnTo>
                    <a:pt x="576" y="294"/>
                  </a:lnTo>
                  <a:lnTo>
                    <a:pt x="564" y="288"/>
                  </a:lnTo>
                  <a:lnTo>
                    <a:pt x="558" y="282"/>
                  </a:lnTo>
                  <a:lnTo>
                    <a:pt x="552" y="282"/>
                  </a:lnTo>
                  <a:lnTo>
                    <a:pt x="522" y="288"/>
                  </a:lnTo>
                  <a:lnTo>
                    <a:pt x="528" y="330"/>
                  </a:lnTo>
                  <a:lnTo>
                    <a:pt x="522" y="336"/>
                  </a:lnTo>
                  <a:lnTo>
                    <a:pt x="516" y="348"/>
                  </a:lnTo>
                  <a:lnTo>
                    <a:pt x="504" y="354"/>
                  </a:lnTo>
                  <a:lnTo>
                    <a:pt x="486" y="390"/>
                  </a:lnTo>
                  <a:lnTo>
                    <a:pt x="486" y="402"/>
                  </a:lnTo>
                  <a:lnTo>
                    <a:pt x="492" y="414"/>
                  </a:lnTo>
                  <a:lnTo>
                    <a:pt x="504" y="450"/>
                  </a:lnTo>
                  <a:lnTo>
                    <a:pt x="498" y="468"/>
                  </a:lnTo>
                  <a:lnTo>
                    <a:pt x="486" y="510"/>
                  </a:lnTo>
                  <a:lnTo>
                    <a:pt x="462" y="570"/>
                  </a:lnTo>
                  <a:lnTo>
                    <a:pt x="432" y="642"/>
                  </a:lnTo>
                  <a:lnTo>
                    <a:pt x="390" y="720"/>
                  </a:lnTo>
                  <a:lnTo>
                    <a:pt x="324" y="852"/>
                  </a:lnTo>
                  <a:lnTo>
                    <a:pt x="312" y="894"/>
                  </a:lnTo>
                  <a:lnTo>
                    <a:pt x="306" y="912"/>
                  </a:lnTo>
                  <a:lnTo>
                    <a:pt x="306" y="948"/>
                  </a:lnTo>
                  <a:lnTo>
                    <a:pt x="294" y="984"/>
                  </a:lnTo>
                  <a:lnTo>
                    <a:pt x="276" y="1014"/>
                  </a:lnTo>
                  <a:lnTo>
                    <a:pt x="258" y="1032"/>
                  </a:lnTo>
                  <a:lnTo>
                    <a:pt x="240" y="1044"/>
                  </a:lnTo>
                  <a:lnTo>
                    <a:pt x="222" y="1062"/>
                  </a:lnTo>
                  <a:lnTo>
                    <a:pt x="216" y="1062"/>
                  </a:lnTo>
                  <a:lnTo>
                    <a:pt x="210" y="1068"/>
                  </a:lnTo>
                  <a:lnTo>
                    <a:pt x="186" y="1068"/>
                  </a:lnTo>
                  <a:lnTo>
                    <a:pt x="150" y="1086"/>
                  </a:lnTo>
                  <a:lnTo>
                    <a:pt x="114" y="1092"/>
                  </a:lnTo>
                  <a:lnTo>
                    <a:pt x="78" y="1074"/>
                  </a:lnTo>
                  <a:lnTo>
                    <a:pt x="60" y="1056"/>
                  </a:lnTo>
                  <a:lnTo>
                    <a:pt x="48" y="1038"/>
                  </a:lnTo>
                  <a:lnTo>
                    <a:pt x="36" y="1026"/>
                  </a:lnTo>
                  <a:lnTo>
                    <a:pt x="36" y="1020"/>
                  </a:lnTo>
                  <a:lnTo>
                    <a:pt x="30" y="1014"/>
                  </a:lnTo>
                  <a:lnTo>
                    <a:pt x="48" y="990"/>
                  </a:lnTo>
                  <a:lnTo>
                    <a:pt x="42" y="978"/>
                  </a:lnTo>
                  <a:lnTo>
                    <a:pt x="24" y="948"/>
                  </a:lnTo>
                  <a:lnTo>
                    <a:pt x="12" y="900"/>
                  </a:lnTo>
                  <a:lnTo>
                    <a:pt x="0" y="834"/>
                  </a:lnTo>
                  <a:lnTo>
                    <a:pt x="0" y="786"/>
                  </a:lnTo>
                  <a:lnTo>
                    <a:pt x="6" y="756"/>
                  </a:lnTo>
                  <a:lnTo>
                    <a:pt x="18" y="738"/>
                  </a:lnTo>
                  <a:lnTo>
                    <a:pt x="60" y="696"/>
                  </a:lnTo>
                  <a:lnTo>
                    <a:pt x="72" y="678"/>
                  </a:lnTo>
                  <a:lnTo>
                    <a:pt x="90" y="672"/>
                  </a:lnTo>
                  <a:lnTo>
                    <a:pt x="96" y="660"/>
                  </a:lnTo>
                  <a:lnTo>
                    <a:pt x="108" y="654"/>
                  </a:lnTo>
                  <a:lnTo>
                    <a:pt x="108" y="636"/>
                  </a:lnTo>
                  <a:lnTo>
                    <a:pt x="102" y="600"/>
                  </a:lnTo>
                  <a:lnTo>
                    <a:pt x="96" y="558"/>
                  </a:lnTo>
                  <a:lnTo>
                    <a:pt x="96" y="522"/>
                  </a:lnTo>
                  <a:lnTo>
                    <a:pt x="78" y="432"/>
                  </a:lnTo>
                  <a:lnTo>
                    <a:pt x="90" y="408"/>
                  </a:lnTo>
                  <a:lnTo>
                    <a:pt x="132" y="366"/>
                  </a:lnTo>
                  <a:lnTo>
                    <a:pt x="132" y="360"/>
                  </a:lnTo>
                  <a:lnTo>
                    <a:pt x="120" y="33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37" name="Libya" descr="© INSCALE GmbH, 05.05.2010&#10;http://www.presentationload.com/">
              <a:extLst>
                <a:ext uri="{FF2B5EF4-FFF2-40B4-BE49-F238E27FC236}">
                  <a16:creationId xmlns:a16="http://schemas.microsoft.com/office/drawing/2014/main" id="{20E35C9D-0D44-49D3-87D3-5C6CD02ADF01}"/>
                </a:ext>
              </a:extLst>
            </p:cNvPr>
            <p:cNvSpPr>
              <a:spLocks/>
            </p:cNvSpPr>
            <p:nvPr/>
          </p:nvSpPr>
          <p:spPr bwMode="gray">
            <a:xfrm>
              <a:off x="5841221" y="3318389"/>
              <a:ext cx="487461" cy="497767"/>
            </a:xfrm>
            <a:custGeom>
              <a:avLst/>
              <a:gdLst>
                <a:gd name="T0" fmla="*/ 2147483647 w 1098"/>
                <a:gd name="T1" fmla="*/ 2147483647 h 1110"/>
                <a:gd name="T2" fmla="*/ 2147483647 w 1098"/>
                <a:gd name="T3" fmla="*/ 2147483647 h 1110"/>
                <a:gd name="T4" fmla="*/ 2147483647 w 1098"/>
                <a:gd name="T5" fmla="*/ 2147483647 h 1110"/>
                <a:gd name="T6" fmla="*/ 2147483647 w 1098"/>
                <a:gd name="T7" fmla="*/ 2147483647 h 1110"/>
                <a:gd name="T8" fmla="*/ 2147483647 w 1098"/>
                <a:gd name="T9" fmla="*/ 2147483647 h 1110"/>
                <a:gd name="T10" fmla="*/ 2147483647 w 1098"/>
                <a:gd name="T11" fmla="*/ 2147483647 h 1110"/>
                <a:gd name="T12" fmla="*/ 2147483647 w 1098"/>
                <a:gd name="T13" fmla="*/ 2147483647 h 1110"/>
                <a:gd name="T14" fmla="*/ 2147483647 w 1098"/>
                <a:gd name="T15" fmla="*/ 2147483647 h 1110"/>
                <a:gd name="T16" fmla="*/ 2147483647 w 1098"/>
                <a:gd name="T17" fmla="*/ 2147483647 h 1110"/>
                <a:gd name="T18" fmla="*/ 2147483647 w 1098"/>
                <a:gd name="T19" fmla="*/ 2147483647 h 1110"/>
                <a:gd name="T20" fmla="*/ 2147483647 w 1098"/>
                <a:gd name="T21" fmla="*/ 2147483647 h 1110"/>
                <a:gd name="T22" fmla="*/ 2147483647 w 1098"/>
                <a:gd name="T23" fmla="*/ 2147483647 h 1110"/>
                <a:gd name="T24" fmla="*/ 0 w 1098"/>
                <a:gd name="T25" fmla="*/ 2147483647 h 1110"/>
                <a:gd name="T26" fmla="*/ 2147483647 w 1098"/>
                <a:gd name="T27" fmla="*/ 2147483647 h 1110"/>
                <a:gd name="T28" fmla="*/ 2147483647 w 1098"/>
                <a:gd name="T29" fmla="*/ 2147483647 h 1110"/>
                <a:gd name="T30" fmla="*/ 2147483647 w 1098"/>
                <a:gd name="T31" fmla="*/ 2147483647 h 1110"/>
                <a:gd name="T32" fmla="*/ 2147483647 w 1098"/>
                <a:gd name="T33" fmla="*/ 2147483647 h 1110"/>
                <a:gd name="T34" fmla="*/ 2147483647 w 1098"/>
                <a:gd name="T35" fmla="*/ 2147483647 h 1110"/>
                <a:gd name="T36" fmla="*/ 2147483647 w 1098"/>
                <a:gd name="T37" fmla="*/ 2147483647 h 1110"/>
                <a:gd name="T38" fmla="*/ 2147483647 w 1098"/>
                <a:gd name="T39" fmla="*/ 2147483647 h 1110"/>
                <a:gd name="T40" fmla="*/ 2147483647 w 1098"/>
                <a:gd name="T41" fmla="*/ 2147483647 h 1110"/>
                <a:gd name="T42" fmla="*/ 2147483647 w 1098"/>
                <a:gd name="T43" fmla="*/ 2147483647 h 1110"/>
                <a:gd name="T44" fmla="*/ 2147483647 w 1098"/>
                <a:gd name="T45" fmla="*/ 2147483647 h 1110"/>
                <a:gd name="T46" fmla="*/ 2147483647 w 1098"/>
                <a:gd name="T47" fmla="*/ 2147483647 h 1110"/>
                <a:gd name="T48" fmla="*/ 2147483647 w 1098"/>
                <a:gd name="T49" fmla="*/ 2147483647 h 1110"/>
                <a:gd name="T50" fmla="*/ 2147483647 w 1098"/>
                <a:gd name="T51" fmla="*/ 2147483647 h 1110"/>
                <a:gd name="T52" fmla="*/ 2147483647 w 1098"/>
                <a:gd name="T53" fmla="*/ 2147483647 h 1110"/>
                <a:gd name="T54" fmla="*/ 2147483647 w 1098"/>
                <a:gd name="T55" fmla="*/ 2147483647 h 1110"/>
                <a:gd name="T56" fmla="*/ 2147483647 w 1098"/>
                <a:gd name="T57" fmla="*/ 2147483647 h 1110"/>
                <a:gd name="T58" fmla="*/ 2147483647 w 1098"/>
                <a:gd name="T59" fmla="*/ 2147483647 h 1110"/>
                <a:gd name="T60" fmla="*/ 2147483647 w 1098"/>
                <a:gd name="T61" fmla="*/ 2147483647 h 1110"/>
                <a:gd name="T62" fmla="*/ 2147483647 w 1098"/>
                <a:gd name="T63" fmla="*/ 2147483647 h 1110"/>
                <a:gd name="T64" fmla="*/ 2147483647 w 1098"/>
                <a:gd name="T65" fmla="*/ 2147483647 h 1110"/>
                <a:gd name="T66" fmla="*/ 2147483647 w 1098"/>
                <a:gd name="T67" fmla="*/ 2147483647 h 1110"/>
                <a:gd name="T68" fmla="*/ 2147483647 w 1098"/>
                <a:gd name="T69" fmla="*/ 2147483647 h 1110"/>
                <a:gd name="T70" fmla="*/ 2147483647 w 1098"/>
                <a:gd name="T71" fmla="*/ 2147483647 h 1110"/>
                <a:gd name="T72" fmla="*/ 2147483647 w 1098"/>
                <a:gd name="T73" fmla="*/ 2147483647 h 1110"/>
                <a:gd name="T74" fmla="*/ 2147483647 w 1098"/>
                <a:gd name="T75" fmla="*/ 2147483647 h 1110"/>
                <a:gd name="T76" fmla="*/ 2147483647 w 1098"/>
                <a:gd name="T77" fmla="*/ 2147483647 h 1110"/>
                <a:gd name="T78" fmla="*/ 2147483647 w 1098"/>
                <a:gd name="T79" fmla="*/ 2147483647 h 1110"/>
                <a:gd name="T80" fmla="*/ 2147483647 w 1098"/>
                <a:gd name="T81" fmla="*/ 2147483647 h 1110"/>
                <a:gd name="T82" fmla="*/ 2147483647 w 1098"/>
                <a:gd name="T83" fmla="*/ 2147483647 h 1110"/>
                <a:gd name="T84" fmla="*/ 2147483647 w 1098"/>
                <a:gd name="T85" fmla="*/ 2147483647 h 1110"/>
                <a:gd name="T86" fmla="*/ 2147483647 w 1098"/>
                <a:gd name="T87" fmla="*/ 2147483647 h 1110"/>
                <a:gd name="T88" fmla="*/ 2147483647 w 1098"/>
                <a:gd name="T89" fmla="*/ 2147483647 h 1110"/>
                <a:gd name="T90" fmla="*/ 2147483647 w 1098"/>
                <a:gd name="T91" fmla="*/ 2147483647 h 1110"/>
                <a:gd name="T92" fmla="*/ 2147483647 w 1098"/>
                <a:gd name="T93" fmla="*/ 2147483647 h 1110"/>
                <a:gd name="T94" fmla="*/ 2147483647 w 1098"/>
                <a:gd name="T95" fmla="*/ 2147483647 h 1110"/>
                <a:gd name="T96" fmla="*/ 2147483647 w 1098"/>
                <a:gd name="T97" fmla="*/ 2147483647 h 1110"/>
                <a:gd name="T98" fmla="*/ 2147483647 w 1098"/>
                <a:gd name="T99" fmla="*/ 2147483647 h 1110"/>
                <a:gd name="T100" fmla="*/ 2147483647 w 1098"/>
                <a:gd name="T101" fmla="*/ 2147483647 h 1110"/>
                <a:gd name="T102" fmla="*/ 2147483647 w 1098"/>
                <a:gd name="T103" fmla="*/ 2147483647 h 1110"/>
                <a:gd name="T104" fmla="*/ 2147483647 w 1098"/>
                <a:gd name="T105" fmla="*/ 2147483647 h 1110"/>
                <a:gd name="T106" fmla="*/ 2147483647 w 1098"/>
                <a:gd name="T107" fmla="*/ 2147483647 h 1110"/>
                <a:gd name="T108" fmla="*/ 2147483647 w 1098"/>
                <a:gd name="T109" fmla="*/ 2147483647 h 1110"/>
                <a:gd name="T110" fmla="*/ 2147483647 w 1098"/>
                <a:gd name="T111" fmla="*/ 2147483647 h 1110"/>
                <a:gd name="T112" fmla="*/ 2147483647 w 1098"/>
                <a:gd name="T113" fmla="*/ 2147483647 h 1110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098"/>
                <a:gd name="T172" fmla="*/ 0 h 1110"/>
                <a:gd name="T173" fmla="*/ 1098 w 1098"/>
                <a:gd name="T174" fmla="*/ 1110 h 1110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098" h="1110">
                  <a:moveTo>
                    <a:pt x="156" y="60"/>
                  </a:moveTo>
                  <a:lnTo>
                    <a:pt x="150" y="66"/>
                  </a:lnTo>
                  <a:lnTo>
                    <a:pt x="126" y="78"/>
                  </a:lnTo>
                  <a:lnTo>
                    <a:pt x="114" y="78"/>
                  </a:lnTo>
                  <a:lnTo>
                    <a:pt x="102" y="84"/>
                  </a:lnTo>
                  <a:lnTo>
                    <a:pt x="96" y="90"/>
                  </a:lnTo>
                  <a:lnTo>
                    <a:pt x="90" y="102"/>
                  </a:lnTo>
                  <a:lnTo>
                    <a:pt x="84" y="108"/>
                  </a:lnTo>
                  <a:lnTo>
                    <a:pt x="78" y="120"/>
                  </a:lnTo>
                  <a:lnTo>
                    <a:pt x="72" y="120"/>
                  </a:lnTo>
                  <a:lnTo>
                    <a:pt x="54" y="138"/>
                  </a:lnTo>
                  <a:lnTo>
                    <a:pt x="54" y="156"/>
                  </a:lnTo>
                  <a:lnTo>
                    <a:pt x="66" y="180"/>
                  </a:lnTo>
                  <a:lnTo>
                    <a:pt x="66" y="204"/>
                  </a:lnTo>
                  <a:lnTo>
                    <a:pt x="36" y="234"/>
                  </a:lnTo>
                  <a:lnTo>
                    <a:pt x="30" y="234"/>
                  </a:lnTo>
                  <a:lnTo>
                    <a:pt x="24" y="240"/>
                  </a:lnTo>
                  <a:lnTo>
                    <a:pt x="12" y="246"/>
                  </a:lnTo>
                  <a:lnTo>
                    <a:pt x="6" y="246"/>
                  </a:lnTo>
                  <a:lnTo>
                    <a:pt x="0" y="252"/>
                  </a:lnTo>
                  <a:lnTo>
                    <a:pt x="12" y="270"/>
                  </a:lnTo>
                  <a:lnTo>
                    <a:pt x="36" y="330"/>
                  </a:lnTo>
                  <a:lnTo>
                    <a:pt x="48" y="354"/>
                  </a:lnTo>
                  <a:lnTo>
                    <a:pt x="48" y="360"/>
                  </a:lnTo>
                  <a:lnTo>
                    <a:pt x="42" y="372"/>
                  </a:lnTo>
                  <a:lnTo>
                    <a:pt x="42" y="402"/>
                  </a:lnTo>
                  <a:lnTo>
                    <a:pt x="36" y="408"/>
                  </a:lnTo>
                  <a:lnTo>
                    <a:pt x="36" y="414"/>
                  </a:lnTo>
                  <a:lnTo>
                    <a:pt x="42" y="432"/>
                  </a:lnTo>
                  <a:lnTo>
                    <a:pt x="30" y="456"/>
                  </a:lnTo>
                  <a:lnTo>
                    <a:pt x="36" y="510"/>
                  </a:lnTo>
                  <a:lnTo>
                    <a:pt x="36" y="516"/>
                  </a:lnTo>
                  <a:lnTo>
                    <a:pt x="42" y="522"/>
                  </a:lnTo>
                  <a:lnTo>
                    <a:pt x="42" y="534"/>
                  </a:lnTo>
                  <a:lnTo>
                    <a:pt x="36" y="546"/>
                  </a:lnTo>
                  <a:lnTo>
                    <a:pt x="30" y="552"/>
                  </a:lnTo>
                  <a:lnTo>
                    <a:pt x="18" y="558"/>
                  </a:lnTo>
                  <a:lnTo>
                    <a:pt x="6" y="558"/>
                  </a:lnTo>
                  <a:lnTo>
                    <a:pt x="0" y="564"/>
                  </a:lnTo>
                  <a:lnTo>
                    <a:pt x="0" y="570"/>
                  </a:lnTo>
                  <a:lnTo>
                    <a:pt x="6" y="582"/>
                  </a:lnTo>
                  <a:lnTo>
                    <a:pt x="18" y="594"/>
                  </a:lnTo>
                  <a:lnTo>
                    <a:pt x="24" y="612"/>
                  </a:lnTo>
                  <a:lnTo>
                    <a:pt x="36" y="624"/>
                  </a:lnTo>
                  <a:lnTo>
                    <a:pt x="42" y="636"/>
                  </a:lnTo>
                  <a:lnTo>
                    <a:pt x="48" y="642"/>
                  </a:lnTo>
                  <a:lnTo>
                    <a:pt x="48" y="684"/>
                  </a:lnTo>
                  <a:lnTo>
                    <a:pt x="72" y="708"/>
                  </a:lnTo>
                  <a:lnTo>
                    <a:pt x="96" y="696"/>
                  </a:lnTo>
                  <a:lnTo>
                    <a:pt x="102" y="696"/>
                  </a:lnTo>
                  <a:lnTo>
                    <a:pt x="138" y="714"/>
                  </a:lnTo>
                  <a:lnTo>
                    <a:pt x="150" y="714"/>
                  </a:lnTo>
                  <a:lnTo>
                    <a:pt x="162" y="726"/>
                  </a:lnTo>
                  <a:lnTo>
                    <a:pt x="162" y="732"/>
                  </a:lnTo>
                  <a:lnTo>
                    <a:pt x="168" y="744"/>
                  </a:lnTo>
                  <a:lnTo>
                    <a:pt x="174" y="762"/>
                  </a:lnTo>
                  <a:lnTo>
                    <a:pt x="180" y="774"/>
                  </a:lnTo>
                  <a:lnTo>
                    <a:pt x="186" y="780"/>
                  </a:lnTo>
                  <a:lnTo>
                    <a:pt x="186" y="786"/>
                  </a:lnTo>
                  <a:lnTo>
                    <a:pt x="222" y="792"/>
                  </a:lnTo>
                  <a:lnTo>
                    <a:pt x="234" y="792"/>
                  </a:lnTo>
                  <a:lnTo>
                    <a:pt x="246" y="798"/>
                  </a:lnTo>
                  <a:lnTo>
                    <a:pt x="258" y="798"/>
                  </a:lnTo>
                  <a:lnTo>
                    <a:pt x="276" y="804"/>
                  </a:lnTo>
                  <a:lnTo>
                    <a:pt x="288" y="810"/>
                  </a:lnTo>
                  <a:lnTo>
                    <a:pt x="294" y="810"/>
                  </a:lnTo>
                  <a:lnTo>
                    <a:pt x="300" y="816"/>
                  </a:lnTo>
                  <a:lnTo>
                    <a:pt x="312" y="822"/>
                  </a:lnTo>
                  <a:lnTo>
                    <a:pt x="318" y="828"/>
                  </a:lnTo>
                  <a:lnTo>
                    <a:pt x="324" y="840"/>
                  </a:lnTo>
                  <a:lnTo>
                    <a:pt x="336" y="846"/>
                  </a:lnTo>
                  <a:lnTo>
                    <a:pt x="342" y="852"/>
                  </a:lnTo>
                  <a:lnTo>
                    <a:pt x="360" y="846"/>
                  </a:lnTo>
                  <a:lnTo>
                    <a:pt x="396" y="828"/>
                  </a:lnTo>
                  <a:lnTo>
                    <a:pt x="456" y="792"/>
                  </a:lnTo>
                  <a:lnTo>
                    <a:pt x="468" y="786"/>
                  </a:lnTo>
                  <a:lnTo>
                    <a:pt x="1026" y="1110"/>
                  </a:lnTo>
                  <a:lnTo>
                    <a:pt x="1026" y="1062"/>
                  </a:lnTo>
                  <a:lnTo>
                    <a:pt x="1098" y="1062"/>
                  </a:lnTo>
                  <a:lnTo>
                    <a:pt x="1098" y="828"/>
                  </a:lnTo>
                  <a:lnTo>
                    <a:pt x="1092" y="750"/>
                  </a:lnTo>
                  <a:lnTo>
                    <a:pt x="1092" y="660"/>
                  </a:lnTo>
                  <a:lnTo>
                    <a:pt x="1086" y="564"/>
                  </a:lnTo>
                  <a:lnTo>
                    <a:pt x="1086" y="468"/>
                  </a:lnTo>
                  <a:lnTo>
                    <a:pt x="1080" y="390"/>
                  </a:lnTo>
                  <a:lnTo>
                    <a:pt x="1080" y="306"/>
                  </a:lnTo>
                  <a:lnTo>
                    <a:pt x="1068" y="270"/>
                  </a:lnTo>
                  <a:lnTo>
                    <a:pt x="1056" y="258"/>
                  </a:lnTo>
                  <a:lnTo>
                    <a:pt x="1050" y="246"/>
                  </a:lnTo>
                  <a:lnTo>
                    <a:pt x="1050" y="240"/>
                  </a:lnTo>
                  <a:lnTo>
                    <a:pt x="1056" y="228"/>
                  </a:lnTo>
                  <a:lnTo>
                    <a:pt x="1062" y="222"/>
                  </a:lnTo>
                  <a:lnTo>
                    <a:pt x="1068" y="210"/>
                  </a:lnTo>
                  <a:lnTo>
                    <a:pt x="1074" y="204"/>
                  </a:lnTo>
                  <a:lnTo>
                    <a:pt x="1074" y="198"/>
                  </a:lnTo>
                  <a:lnTo>
                    <a:pt x="1068" y="186"/>
                  </a:lnTo>
                  <a:lnTo>
                    <a:pt x="1056" y="180"/>
                  </a:lnTo>
                  <a:lnTo>
                    <a:pt x="1056" y="150"/>
                  </a:lnTo>
                  <a:lnTo>
                    <a:pt x="1080" y="126"/>
                  </a:lnTo>
                  <a:lnTo>
                    <a:pt x="1074" y="114"/>
                  </a:lnTo>
                  <a:lnTo>
                    <a:pt x="1074" y="96"/>
                  </a:lnTo>
                  <a:lnTo>
                    <a:pt x="1056" y="102"/>
                  </a:lnTo>
                  <a:lnTo>
                    <a:pt x="1044" y="90"/>
                  </a:lnTo>
                  <a:lnTo>
                    <a:pt x="1032" y="102"/>
                  </a:lnTo>
                  <a:lnTo>
                    <a:pt x="1026" y="102"/>
                  </a:lnTo>
                  <a:lnTo>
                    <a:pt x="1020" y="96"/>
                  </a:lnTo>
                  <a:lnTo>
                    <a:pt x="1008" y="90"/>
                  </a:lnTo>
                  <a:lnTo>
                    <a:pt x="1002" y="84"/>
                  </a:lnTo>
                  <a:lnTo>
                    <a:pt x="990" y="78"/>
                  </a:lnTo>
                  <a:lnTo>
                    <a:pt x="978" y="78"/>
                  </a:lnTo>
                  <a:lnTo>
                    <a:pt x="966" y="84"/>
                  </a:lnTo>
                  <a:lnTo>
                    <a:pt x="954" y="84"/>
                  </a:lnTo>
                  <a:lnTo>
                    <a:pt x="942" y="78"/>
                  </a:lnTo>
                  <a:lnTo>
                    <a:pt x="936" y="72"/>
                  </a:lnTo>
                  <a:lnTo>
                    <a:pt x="936" y="48"/>
                  </a:lnTo>
                  <a:lnTo>
                    <a:pt x="930" y="42"/>
                  </a:lnTo>
                  <a:lnTo>
                    <a:pt x="918" y="36"/>
                  </a:lnTo>
                  <a:lnTo>
                    <a:pt x="882" y="36"/>
                  </a:lnTo>
                  <a:lnTo>
                    <a:pt x="876" y="30"/>
                  </a:lnTo>
                  <a:lnTo>
                    <a:pt x="864" y="30"/>
                  </a:lnTo>
                  <a:lnTo>
                    <a:pt x="852" y="24"/>
                  </a:lnTo>
                  <a:lnTo>
                    <a:pt x="840" y="24"/>
                  </a:lnTo>
                  <a:lnTo>
                    <a:pt x="834" y="30"/>
                  </a:lnTo>
                  <a:lnTo>
                    <a:pt x="834" y="36"/>
                  </a:lnTo>
                  <a:lnTo>
                    <a:pt x="798" y="36"/>
                  </a:lnTo>
                  <a:lnTo>
                    <a:pt x="780" y="42"/>
                  </a:lnTo>
                  <a:lnTo>
                    <a:pt x="768" y="48"/>
                  </a:lnTo>
                  <a:lnTo>
                    <a:pt x="732" y="84"/>
                  </a:lnTo>
                  <a:lnTo>
                    <a:pt x="720" y="108"/>
                  </a:lnTo>
                  <a:lnTo>
                    <a:pt x="720" y="120"/>
                  </a:lnTo>
                  <a:lnTo>
                    <a:pt x="726" y="138"/>
                  </a:lnTo>
                  <a:lnTo>
                    <a:pt x="738" y="150"/>
                  </a:lnTo>
                  <a:lnTo>
                    <a:pt x="744" y="162"/>
                  </a:lnTo>
                  <a:lnTo>
                    <a:pt x="744" y="180"/>
                  </a:lnTo>
                  <a:lnTo>
                    <a:pt x="738" y="192"/>
                  </a:lnTo>
                  <a:lnTo>
                    <a:pt x="714" y="216"/>
                  </a:lnTo>
                  <a:lnTo>
                    <a:pt x="708" y="228"/>
                  </a:lnTo>
                  <a:lnTo>
                    <a:pt x="696" y="234"/>
                  </a:lnTo>
                  <a:lnTo>
                    <a:pt x="666" y="234"/>
                  </a:lnTo>
                  <a:lnTo>
                    <a:pt x="648" y="228"/>
                  </a:lnTo>
                  <a:lnTo>
                    <a:pt x="630" y="216"/>
                  </a:lnTo>
                  <a:lnTo>
                    <a:pt x="612" y="198"/>
                  </a:lnTo>
                  <a:lnTo>
                    <a:pt x="582" y="180"/>
                  </a:lnTo>
                  <a:lnTo>
                    <a:pt x="552" y="168"/>
                  </a:lnTo>
                  <a:lnTo>
                    <a:pt x="528" y="162"/>
                  </a:lnTo>
                  <a:lnTo>
                    <a:pt x="462" y="162"/>
                  </a:lnTo>
                  <a:lnTo>
                    <a:pt x="438" y="150"/>
                  </a:lnTo>
                  <a:lnTo>
                    <a:pt x="426" y="138"/>
                  </a:lnTo>
                  <a:lnTo>
                    <a:pt x="420" y="126"/>
                  </a:lnTo>
                  <a:lnTo>
                    <a:pt x="414" y="108"/>
                  </a:lnTo>
                  <a:lnTo>
                    <a:pt x="414" y="96"/>
                  </a:lnTo>
                  <a:lnTo>
                    <a:pt x="402" y="72"/>
                  </a:lnTo>
                  <a:lnTo>
                    <a:pt x="378" y="60"/>
                  </a:lnTo>
                  <a:lnTo>
                    <a:pt x="366" y="60"/>
                  </a:lnTo>
                  <a:lnTo>
                    <a:pt x="354" y="54"/>
                  </a:lnTo>
                  <a:lnTo>
                    <a:pt x="348" y="48"/>
                  </a:lnTo>
                  <a:lnTo>
                    <a:pt x="324" y="36"/>
                  </a:lnTo>
                  <a:lnTo>
                    <a:pt x="318" y="36"/>
                  </a:lnTo>
                  <a:lnTo>
                    <a:pt x="306" y="30"/>
                  </a:lnTo>
                  <a:lnTo>
                    <a:pt x="264" y="30"/>
                  </a:lnTo>
                  <a:lnTo>
                    <a:pt x="252" y="36"/>
                  </a:lnTo>
                  <a:lnTo>
                    <a:pt x="216" y="36"/>
                  </a:lnTo>
                  <a:lnTo>
                    <a:pt x="192" y="24"/>
                  </a:lnTo>
                  <a:lnTo>
                    <a:pt x="180" y="12"/>
                  </a:lnTo>
                  <a:lnTo>
                    <a:pt x="168" y="6"/>
                  </a:lnTo>
                  <a:lnTo>
                    <a:pt x="150" y="6"/>
                  </a:lnTo>
                  <a:lnTo>
                    <a:pt x="144" y="0"/>
                  </a:lnTo>
                  <a:lnTo>
                    <a:pt x="138" y="42"/>
                  </a:lnTo>
                  <a:lnTo>
                    <a:pt x="144" y="42"/>
                  </a:lnTo>
                  <a:lnTo>
                    <a:pt x="156" y="54"/>
                  </a:lnTo>
                  <a:lnTo>
                    <a:pt x="156" y="6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38" name="Liberia" descr="© INSCALE GmbH, 05.05.2010&#10;http://www.presentationload.com/">
              <a:extLst>
                <a:ext uri="{FF2B5EF4-FFF2-40B4-BE49-F238E27FC236}">
                  <a16:creationId xmlns:a16="http://schemas.microsoft.com/office/drawing/2014/main" id="{945799C3-4474-4231-BF8F-5C7C93B9510B}"/>
                </a:ext>
              </a:extLst>
            </p:cNvPr>
            <p:cNvSpPr>
              <a:spLocks/>
            </p:cNvSpPr>
            <p:nvPr/>
          </p:nvSpPr>
          <p:spPr bwMode="gray">
            <a:xfrm>
              <a:off x="5179043" y="4209414"/>
              <a:ext cx="136279" cy="155884"/>
            </a:xfrm>
            <a:custGeom>
              <a:avLst/>
              <a:gdLst>
                <a:gd name="T0" fmla="*/ 2147483647 w 312"/>
                <a:gd name="T1" fmla="*/ 2147483647 h 342"/>
                <a:gd name="T2" fmla="*/ 2147483647 w 312"/>
                <a:gd name="T3" fmla="*/ 2147483647 h 342"/>
                <a:gd name="T4" fmla="*/ 2147483647 w 312"/>
                <a:gd name="T5" fmla="*/ 2147483647 h 342"/>
                <a:gd name="T6" fmla="*/ 2147483647 w 312"/>
                <a:gd name="T7" fmla="*/ 2147483647 h 342"/>
                <a:gd name="T8" fmla="*/ 2147483647 w 312"/>
                <a:gd name="T9" fmla="*/ 2147483647 h 342"/>
                <a:gd name="T10" fmla="*/ 2147483647 w 312"/>
                <a:gd name="T11" fmla="*/ 2147483647 h 342"/>
                <a:gd name="T12" fmla="*/ 2147483647 w 312"/>
                <a:gd name="T13" fmla="*/ 2147483647 h 342"/>
                <a:gd name="T14" fmla="*/ 2147483647 w 312"/>
                <a:gd name="T15" fmla="*/ 2147483647 h 342"/>
                <a:gd name="T16" fmla="*/ 2147483647 w 312"/>
                <a:gd name="T17" fmla="*/ 2147483647 h 342"/>
                <a:gd name="T18" fmla="*/ 2147483647 w 312"/>
                <a:gd name="T19" fmla="*/ 2147483647 h 342"/>
                <a:gd name="T20" fmla="*/ 2147483647 w 312"/>
                <a:gd name="T21" fmla="*/ 2147483647 h 342"/>
                <a:gd name="T22" fmla="*/ 2147483647 w 312"/>
                <a:gd name="T23" fmla="*/ 2147483647 h 342"/>
                <a:gd name="T24" fmla="*/ 2147483647 w 312"/>
                <a:gd name="T25" fmla="*/ 2147483647 h 342"/>
                <a:gd name="T26" fmla="*/ 2147483647 w 312"/>
                <a:gd name="T27" fmla="*/ 2147483647 h 342"/>
                <a:gd name="T28" fmla="*/ 2147483647 w 312"/>
                <a:gd name="T29" fmla="*/ 2147483647 h 342"/>
                <a:gd name="T30" fmla="*/ 2147483647 w 312"/>
                <a:gd name="T31" fmla="*/ 2147483647 h 342"/>
                <a:gd name="T32" fmla="*/ 2147483647 w 312"/>
                <a:gd name="T33" fmla="*/ 2147483647 h 342"/>
                <a:gd name="T34" fmla="*/ 2147483647 w 312"/>
                <a:gd name="T35" fmla="*/ 2147483647 h 342"/>
                <a:gd name="T36" fmla="*/ 2147483647 w 312"/>
                <a:gd name="T37" fmla="*/ 2147483647 h 342"/>
                <a:gd name="T38" fmla="*/ 2147483647 w 312"/>
                <a:gd name="T39" fmla="*/ 2147483647 h 342"/>
                <a:gd name="T40" fmla="*/ 2147483647 w 312"/>
                <a:gd name="T41" fmla="*/ 2147483647 h 342"/>
                <a:gd name="T42" fmla="*/ 2147483647 w 312"/>
                <a:gd name="T43" fmla="*/ 2147483647 h 342"/>
                <a:gd name="T44" fmla="*/ 2147483647 w 312"/>
                <a:gd name="T45" fmla="*/ 2147483647 h 342"/>
                <a:gd name="T46" fmla="*/ 2147483647 w 312"/>
                <a:gd name="T47" fmla="*/ 2147483647 h 342"/>
                <a:gd name="T48" fmla="*/ 2147483647 w 312"/>
                <a:gd name="T49" fmla="*/ 2147483647 h 342"/>
                <a:gd name="T50" fmla="*/ 2147483647 w 312"/>
                <a:gd name="T51" fmla="*/ 0 h 342"/>
                <a:gd name="T52" fmla="*/ 2147483647 w 312"/>
                <a:gd name="T53" fmla="*/ 0 h 342"/>
                <a:gd name="T54" fmla="*/ 2147483647 w 312"/>
                <a:gd name="T55" fmla="*/ 2147483647 h 342"/>
                <a:gd name="T56" fmla="*/ 2147483647 w 312"/>
                <a:gd name="T57" fmla="*/ 2147483647 h 342"/>
                <a:gd name="T58" fmla="*/ 2147483647 w 312"/>
                <a:gd name="T59" fmla="*/ 2147483647 h 342"/>
                <a:gd name="T60" fmla="*/ 2147483647 w 312"/>
                <a:gd name="T61" fmla="*/ 2147483647 h 342"/>
                <a:gd name="T62" fmla="*/ 2147483647 w 312"/>
                <a:gd name="T63" fmla="*/ 2147483647 h 342"/>
                <a:gd name="T64" fmla="*/ 2147483647 w 312"/>
                <a:gd name="T65" fmla="*/ 2147483647 h 342"/>
                <a:gd name="T66" fmla="*/ 2147483647 w 312"/>
                <a:gd name="T67" fmla="*/ 2147483647 h 342"/>
                <a:gd name="T68" fmla="*/ 2147483647 w 312"/>
                <a:gd name="T69" fmla="*/ 2147483647 h 342"/>
                <a:gd name="T70" fmla="*/ 2147483647 w 312"/>
                <a:gd name="T71" fmla="*/ 2147483647 h 342"/>
                <a:gd name="T72" fmla="*/ 2147483647 w 312"/>
                <a:gd name="T73" fmla="*/ 2147483647 h 342"/>
                <a:gd name="T74" fmla="*/ 2147483647 w 312"/>
                <a:gd name="T75" fmla="*/ 2147483647 h 342"/>
                <a:gd name="T76" fmla="*/ 2147483647 w 312"/>
                <a:gd name="T77" fmla="*/ 2147483647 h 342"/>
                <a:gd name="T78" fmla="*/ 0 w 312"/>
                <a:gd name="T79" fmla="*/ 2147483647 h 342"/>
                <a:gd name="T80" fmla="*/ 2147483647 w 312"/>
                <a:gd name="T81" fmla="*/ 2147483647 h 342"/>
                <a:gd name="T82" fmla="*/ 2147483647 w 312"/>
                <a:gd name="T83" fmla="*/ 2147483647 h 342"/>
                <a:gd name="T84" fmla="*/ 2147483647 w 312"/>
                <a:gd name="T85" fmla="*/ 2147483647 h 342"/>
                <a:gd name="T86" fmla="*/ 2147483647 w 312"/>
                <a:gd name="T87" fmla="*/ 2147483647 h 342"/>
                <a:gd name="T88" fmla="*/ 2147483647 w 312"/>
                <a:gd name="T89" fmla="*/ 2147483647 h 342"/>
                <a:gd name="T90" fmla="*/ 2147483647 w 312"/>
                <a:gd name="T91" fmla="*/ 2147483647 h 342"/>
                <a:gd name="T92" fmla="*/ 2147483647 w 312"/>
                <a:gd name="T93" fmla="*/ 2147483647 h 342"/>
                <a:gd name="T94" fmla="*/ 2147483647 w 312"/>
                <a:gd name="T95" fmla="*/ 2147483647 h 342"/>
                <a:gd name="T96" fmla="*/ 2147483647 w 312"/>
                <a:gd name="T97" fmla="*/ 2147483647 h 342"/>
                <a:gd name="T98" fmla="*/ 2147483647 w 312"/>
                <a:gd name="T99" fmla="*/ 2147483647 h 342"/>
                <a:gd name="T100" fmla="*/ 2147483647 w 312"/>
                <a:gd name="T101" fmla="*/ 2147483647 h 342"/>
                <a:gd name="T102" fmla="*/ 2147483647 w 312"/>
                <a:gd name="T103" fmla="*/ 2147483647 h 342"/>
                <a:gd name="T104" fmla="*/ 2147483647 w 312"/>
                <a:gd name="T105" fmla="*/ 2147483647 h 342"/>
                <a:gd name="T106" fmla="*/ 2147483647 w 312"/>
                <a:gd name="T107" fmla="*/ 2147483647 h 342"/>
                <a:gd name="T108" fmla="*/ 2147483647 w 312"/>
                <a:gd name="T109" fmla="*/ 2147483647 h 342"/>
                <a:gd name="T110" fmla="*/ 2147483647 w 312"/>
                <a:gd name="T111" fmla="*/ 2147483647 h 342"/>
                <a:gd name="T112" fmla="*/ 2147483647 w 312"/>
                <a:gd name="T113" fmla="*/ 2147483647 h 342"/>
                <a:gd name="T114" fmla="*/ 2147483647 w 312"/>
                <a:gd name="T115" fmla="*/ 2147483647 h 342"/>
                <a:gd name="T116" fmla="*/ 2147483647 w 312"/>
                <a:gd name="T117" fmla="*/ 2147483647 h 342"/>
                <a:gd name="T118" fmla="*/ 2147483647 w 312"/>
                <a:gd name="T119" fmla="*/ 2147483647 h 342"/>
                <a:gd name="T120" fmla="*/ 2147483647 w 312"/>
                <a:gd name="T121" fmla="*/ 2147483647 h 34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312"/>
                <a:gd name="T184" fmla="*/ 0 h 342"/>
                <a:gd name="T185" fmla="*/ 312 w 312"/>
                <a:gd name="T186" fmla="*/ 342 h 34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312" h="342">
                  <a:moveTo>
                    <a:pt x="312" y="252"/>
                  </a:moveTo>
                  <a:lnTo>
                    <a:pt x="312" y="240"/>
                  </a:lnTo>
                  <a:lnTo>
                    <a:pt x="282" y="210"/>
                  </a:lnTo>
                  <a:lnTo>
                    <a:pt x="282" y="180"/>
                  </a:lnTo>
                  <a:lnTo>
                    <a:pt x="246" y="186"/>
                  </a:lnTo>
                  <a:lnTo>
                    <a:pt x="246" y="174"/>
                  </a:lnTo>
                  <a:lnTo>
                    <a:pt x="228" y="174"/>
                  </a:lnTo>
                  <a:lnTo>
                    <a:pt x="222" y="168"/>
                  </a:lnTo>
                  <a:lnTo>
                    <a:pt x="228" y="156"/>
                  </a:lnTo>
                  <a:lnTo>
                    <a:pt x="240" y="150"/>
                  </a:lnTo>
                  <a:lnTo>
                    <a:pt x="246" y="132"/>
                  </a:lnTo>
                  <a:lnTo>
                    <a:pt x="246" y="108"/>
                  </a:lnTo>
                  <a:lnTo>
                    <a:pt x="228" y="72"/>
                  </a:lnTo>
                  <a:lnTo>
                    <a:pt x="222" y="72"/>
                  </a:lnTo>
                  <a:lnTo>
                    <a:pt x="216" y="78"/>
                  </a:lnTo>
                  <a:lnTo>
                    <a:pt x="210" y="90"/>
                  </a:lnTo>
                  <a:lnTo>
                    <a:pt x="210" y="102"/>
                  </a:lnTo>
                  <a:lnTo>
                    <a:pt x="198" y="114"/>
                  </a:lnTo>
                  <a:lnTo>
                    <a:pt x="192" y="114"/>
                  </a:lnTo>
                  <a:lnTo>
                    <a:pt x="180" y="102"/>
                  </a:lnTo>
                  <a:lnTo>
                    <a:pt x="180" y="96"/>
                  </a:lnTo>
                  <a:lnTo>
                    <a:pt x="168" y="96"/>
                  </a:lnTo>
                  <a:lnTo>
                    <a:pt x="168" y="36"/>
                  </a:lnTo>
                  <a:lnTo>
                    <a:pt x="162" y="18"/>
                  </a:lnTo>
                  <a:lnTo>
                    <a:pt x="150" y="6"/>
                  </a:lnTo>
                  <a:lnTo>
                    <a:pt x="138" y="0"/>
                  </a:lnTo>
                  <a:lnTo>
                    <a:pt x="132" y="0"/>
                  </a:lnTo>
                  <a:lnTo>
                    <a:pt x="126" y="6"/>
                  </a:lnTo>
                  <a:lnTo>
                    <a:pt x="126" y="18"/>
                  </a:lnTo>
                  <a:lnTo>
                    <a:pt x="102" y="12"/>
                  </a:lnTo>
                  <a:lnTo>
                    <a:pt x="108" y="36"/>
                  </a:lnTo>
                  <a:lnTo>
                    <a:pt x="84" y="42"/>
                  </a:lnTo>
                  <a:lnTo>
                    <a:pt x="84" y="60"/>
                  </a:lnTo>
                  <a:lnTo>
                    <a:pt x="78" y="72"/>
                  </a:lnTo>
                  <a:lnTo>
                    <a:pt x="66" y="78"/>
                  </a:lnTo>
                  <a:lnTo>
                    <a:pt x="54" y="90"/>
                  </a:lnTo>
                  <a:lnTo>
                    <a:pt x="42" y="96"/>
                  </a:lnTo>
                  <a:lnTo>
                    <a:pt x="24" y="114"/>
                  </a:lnTo>
                  <a:lnTo>
                    <a:pt x="24" y="150"/>
                  </a:lnTo>
                  <a:lnTo>
                    <a:pt x="0" y="126"/>
                  </a:lnTo>
                  <a:lnTo>
                    <a:pt x="36" y="162"/>
                  </a:lnTo>
                  <a:lnTo>
                    <a:pt x="60" y="162"/>
                  </a:lnTo>
                  <a:lnTo>
                    <a:pt x="72" y="192"/>
                  </a:lnTo>
                  <a:lnTo>
                    <a:pt x="102" y="192"/>
                  </a:lnTo>
                  <a:lnTo>
                    <a:pt x="108" y="198"/>
                  </a:lnTo>
                  <a:lnTo>
                    <a:pt x="120" y="222"/>
                  </a:lnTo>
                  <a:lnTo>
                    <a:pt x="132" y="240"/>
                  </a:lnTo>
                  <a:lnTo>
                    <a:pt x="150" y="252"/>
                  </a:lnTo>
                  <a:lnTo>
                    <a:pt x="162" y="270"/>
                  </a:lnTo>
                  <a:lnTo>
                    <a:pt x="180" y="282"/>
                  </a:lnTo>
                  <a:lnTo>
                    <a:pt x="198" y="288"/>
                  </a:lnTo>
                  <a:lnTo>
                    <a:pt x="210" y="294"/>
                  </a:lnTo>
                  <a:lnTo>
                    <a:pt x="228" y="300"/>
                  </a:lnTo>
                  <a:lnTo>
                    <a:pt x="258" y="330"/>
                  </a:lnTo>
                  <a:lnTo>
                    <a:pt x="294" y="342"/>
                  </a:lnTo>
                  <a:lnTo>
                    <a:pt x="300" y="342"/>
                  </a:lnTo>
                  <a:lnTo>
                    <a:pt x="300" y="294"/>
                  </a:lnTo>
                  <a:lnTo>
                    <a:pt x="306" y="288"/>
                  </a:lnTo>
                  <a:lnTo>
                    <a:pt x="306" y="276"/>
                  </a:lnTo>
                  <a:lnTo>
                    <a:pt x="312" y="264"/>
                  </a:lnTo>
                  <a:lnTo>
                    <a:pt x="312" y="25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39" name="Lesotho" descr="© INSCALE GmbH, 05.05.2010&#10;http://www.presentationload.com/">
              <a:extLst>
                <a:ext uri="{FF2B5EF4-FFF2-40B4-BE49-F238E27FC236}">
                  <a16:creationId xmlns:a16="http://schemas.microsoft.com/office/drawing/2014/main" id="{63C82B13-31FA-416D-A68A-214D06D9DEF7}"/>
                </a:ext>
              </a:extLst>
            </p:cNvPr>
            <p:cNvSpPr>
              <a:spLocks/>
            </p:cNvSpPr>
            <p:nvPr/>
          </p:nvSpPr>
          <p:spPr bwMode="gray">
            <a:xfrm>
              <a:off x="6379351" y="5557453"/>
              <a:ext cx="73381" cy="72628"/>
            </a:xfrm>
            <a:custGeom>
              <a:avLst/>
              <a:gdLst>
                <a:gd name="T0" fmla="*/ 0 w 168"/>
                <a:gd name="T1" fmla="*/ 2147483647 h 162"/>
                <a:gd name="T2" fmla="*/ 2147483647 w 168"/>
                <a:gd name="T3" fmla="*/ 2147483647 h 162"/>
                <a:gd name="T4" fmla="*/ 2147483647 w 168"/>
                <a:gd name="T5" fmla="*/ 2147483647 h 162"/>
                <a:gd name="T6" fmla="*/ 2147483647 w 168"/>
                <a:gd name="T7" fmla="*/ 2147483647 h 162"/>
                <a:gd name="T8" fmla="*/ 2147483647 w 168"/>
                <a:gd name="T9" fmla="*/ 2147483647 h 162"/>
                <a:gd name="T10" fmla="*/ 2147483647 w 168"/>
                <a:gd name="T11" fmla="*/ 2147483647 h 162"/>
                <a:gd name="T12" fmla="*/ 2147483647 w 168"/>
                <a:gd name="T13" fmla="*/ 2147483647 h 162"/>
                <a:gd name="T14" fmla="*/ 2147483647 w 168"/>
                <a:gd name="T15" fmla="*/ 2147483647 h 162"/>
                <a:gd name="T16" fmla="*/ 2147483647 w 168"/>
                <a:gd name="T17" fmla="*/ 2147483647 h 162"/>
                <a:gd name="T18" fmla="*/ 2147483647 w 168"/>
                <a:gd name="T19" fmla="*/ 2147483647 h 162"/>
                <a:gd name="T20" fmla="*/ 2147483647 w 168"/>
                <a:gd name="T21" fmla="*/ 2147483647 h 162"/>
                <a:gd name="T22" fmla="*/ 2147483647 w 168"/>
                <a:gd name="T23" fmla="*/ 2147483647 h 162"/>
                <a:gd name="T24" fmla="*/ 2147483647 w 168"/>
                <a:gd name="T25" fmla="*/ 2147483647 h 162"/>
                <a:gd name="T26" fmla="*/ 2147483647 w 168"/>
                <a:gd name="T27" fmla="*/ 2147483647 h 162"/>
                <a:gd name="T28" fmla="*/ 2147483647 w 168"/>
                <a:gd name="T29" fmla="*/ 2147483647 h 162"/>
                <a:gd name="T30" fmla="*/ 2147483647 w 168"/>
                <a:gd name="T31" fmla="*/ 2147483647 h 162"/>
                <a:gd name="T32" fmla="*/ 2147483647 w 168"/>
                <a:gd name="T33" fmla="*/ 2147483647 h 162"/>
                <a:gd name="T34" fmla="*/ 2147483647 w 168"/>
                <a:gd name="T35" fmla="*/ 2147483647 h 162"/>
                <a:gd name="T36" fmla="*/ 2147483647 w 168"/>
                <a:gd name="T37" fmla="*/ 2147483647 h 162"/>
                <a:gd name="T38" fmla="*/ 2147483647 w 168"/>
                <a:gd name="T39" fmla="*/ 2147483647 h 162"/>
                <a:gd name="T40" fmla="*/ 2147483647 w 168"/>
                <a:gd name="T41" fmla="*/ 2147483647 h 162"/>
                <a:gd name="T42" fmla="*/ 2147483647 w 168"/>
                <a:gd name="T43" fmla="*/ 0 h 162"/>
                <a:gd name="T44" fmla="*/ 2147483647 w 168"/>
                <a:gd name="T45" fmla="*/ 0 h 162"/>
                <a:gd name="T46" fmla="*/ 2147483647 w 168"/>
                <a:gd name="T47" fmla="*/ 2147483647 h 162"/>
                <a:gd name="T48" fmla="*/ 2147483647 w 168"/>
                <a:gd name="T49" fmla="*/ 2147483647 h 162"/>
                <a:gd name="T50" fmla="*/ 2147483647 w 168"/>
                <a:gd name="T51" fmla="*/ 2147483647 h 162"/>
                <a:gd name="T52" fmla="*/ 2147483647 w 168"/>
                <a:gd name="T53" fmla="*/ 2147483647 h 162"/>
                <a:gd name="T54" fmla="*/ 2147483647 w 168"/>
                <a:gd name="T55" fmla="*/ 2147483647 h 162"/>
                <a:gd name="T56" fmla="*/ 2147483647 w 168"/>
                <a:gd name="T57" fmla="*/ 2147483647 h 162"/>
                <a:gd name="T58" fmla="*/ 2147483647 w 168"/>
                <a:gd name="T59" fmla="*/ 2147483647 h 162"/>
                <a:gd name="T60" fmla="*/ 0 w 168"/>
                <a:gd name="T61" fmla="*/ 2147483647 h 162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68"/>
                <a:gd name="T94" fmla="*/ 0 h 162"/>
                <a:gd name="T95" fmla="*/ 168 w 168"/>
                <a:gd name="T96" fmla="*/ 162 h 162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68" h="162">
                  <a:moveTo>
                    <a:pt x="0" y="78"/>
                  </a:moveTo>
                  <a:lnTo>
                    <a:pt x="24" y="114"/>
                  </a:lnTo>
                  <a:lnTo>
                    <a:pt x="24" y="132"/>
                  </a:lnTo>
                  <a:lnTo>
                    <a:pt x="54" y="162"/>
                  </a:lnTo>
                  <a:lnTo>
                    <a:pt x="72" y="162"/>
                  </a:lnTo>
                  <a:lnTo>
                    <a:pt x="72" y="150"/>
                  </a:lnTo>
                  <a:lnTo>
                    <a:pt x="78" y="144"/>
                  </a:lnTo>
                  <a:lnTo>
                    <a:pt x="84" y="132"/>
                  </a:lnTo>
                  <a:lnTo>
                    <a:pt x="90" y="126"/>
                  </a:lnTo>
                  <a:lnTo>
                    <a:pt x="102" y="120"/>
                  </a:lnTo>
                  <a:lnTo>
                    <a:pt x="120" y="120"/>
                  </a:lnTo>
                  <a:lnTo>
                    <a:pt x="132" y="114"/>
                  </a:lnTo>
                  <a:lnTo>
                    <a:pt x="138" y="108"/>
                  </a:lnTo>
                  <a:lnTo>
                    <a:pt x="150" y="102"/>
                  </a:lnTo>
                  <a:lnTo>
                    <a:pt x="144" y="84"/>
                  </a:lnTo>
                  <a:lnTo>
                    <a:pt x="168" y="66"/>
                  </a:lnTo>
                  <a:lnTo>
                    <a:pt x="162" y="42"/>
                  </a:lnTo>
                  <a:lnTo>
                    <a:pt x="150" y="36"/>
                  </a:lnTo>
                  <a:lnTo>
                    <a:pt x="144" y="24"/>
                  </a:lnTo>
                  <a:lnTo>
                    <a:pt x="138" y="18"/>
                  </a:lnTo>
                  <a:lnTo>
                    <a:pt x="132" y="6"/>
                  </a:lnTo>
                  <a:lnTo>
                    <a:pt x="126" y="0"/>
                  </a:lnTo>
                  <a:lnTo>
                    <a:pt x="90" y="0"/>
                  </a:lnTo>
                  <a:lnTo>
                    <a:pt x="78" y="6"/>
                  </a:lnTo>
                  <a:lnTo>
                    <a:pt x="78" y="18"/>
                  </a:lnTo>
                  <a:lnTo>
                    <a:pt x="54" y="18"/>
                  </a:lnTo>
                  <a:lnTo>
                    <a:pt x="48" y="24"/>
                  </a:lnTo>
                  <a:lnTo>
                    <a:pt x="48" y="42"/>
                  </a:lnTo>
                  <a:lnTo>
                    <a:pt x="30" y="60"/>
                  </a:lnTo>
                  <a:lnTo>
                    <a:pt x="24" y="78"/>
                  </a:lnTo>
                  <a:lnTo>
                    <a:pt x="0" y="78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40" name="Kyrgyzstan" descr="© INSCALE GmbH, 05.05.2010&#10;http://www.presentationload.com/">
              <a:extLst>
                <a:ext uri="{FF2B5EF4-FFF2-40B4-BE49-F238E27FC236}">
                  <a16:creationId xmlns:a16="http://schemas.microsoft.com/office/drawing/2014/main" id="{AC076308-E9C0-4310-9516-71D34A548DE1}"/>
                </a:ext>
              </a:extLst>
            </p:cNvPr>
            <p:cNvSpPr>
              <a:spLocks/>
            </p:cNvSpPr>
            <p:nvPr/>
          </p:nvSpPr>
          <p:spPr bwMode="gray">
            <a:xfrm>
              <a:off x="7588398" y="2960568"/>
              <a:ext cx="297019" cy="139942"/>
            </a:xfrm>
            <a:custGeom>
              <a:avLst/>
              <a:gdLst>
                <a:gd name="T0" fmla="*/ 2147483647 w 672"/>
                <a:gd name="T1" fmla="*/ 2147483647 h 312"/>
                <a:gd name="T2" fmla="*/ 2147483647 w 672"/>
                <a:gd name="T3" fmla="*/ 2147483647 h 312"/>
                <a:gd name="T4" fmla="*/ 2147483647 w 672"/>
                <a:gd name="T5" fmla="*/ 2147483647 h 312"/>
                <a:gd name="T6" fmla="*/ 2147483647 w 672"/>
                <a:gd name="T7" fmla="*/ 2147483647 h 312"/>
                <a:gd name="T8" fmla="*/ 2147483647 w 672"/>
                <a:gd name="T9" fmla="*/ 2147483647 h 312"/>
                <a:gd name="T10" fmla="*/ 2147483647 w 672"/>
                <a:gd name="T11" fmla="*/ 2147483647 h 312"/>
                <a:gd name="T12" fmla="*/ 2147483647 w 672"/>
                <a:gd name="T13" fmla="*/ 2147483647 h 312"/>
                <a:gd name="T14" fmla="*/ 2147483647 w 672"/>
                <a:gd name="T15" fmla="*/ 2147483647 h 312"/>
                <a:gd name="T16" fmla="*/ 2147483647 w 672"/>
                <a:gd name="T17" fmla="*/ 2147483647 h 312"/>
                <a:gd name="T18" fmla="*/ 2147483647 w 672"/>
                <a:gd name="T19" fmla="*/ 2147483647 h 312"/>
                <a:gd name="T20" fmla="*/ 2147483647 w 672"/>
                <a:gd name="T21" fmla="*/ 2147483647 h 312"/>
                <a:gd name="T22" fmla="*/ 2147483647 w 672"/>
                <a:gd name="T23" fmla="*/ 2147483647 h 312"/>
                <a:gd name="T24" fmla="*/ 0 w 672"/>
                <a:gd name="T25" fmla="*/ 2147483647 h 312"/>
                <a:gd name="T26" fmla="*/ 2147483647 w 672"/>
                <a:gd name="T27" fmla="*/ 2147483647 h 312"/>
                <a:gd name="T28" fmla="*/ 2147483647 w 672"/>
                <a:gd name="T29" fmla="*/ 2147483647 h 312"/>
                <a:gd name="T30" fmla="*/ 2147483647 w 672"/>
                <a:gd name="T31" fmla="*/ 2147483647 h 312"/>
                <a:gd name="T32" fmla="*/ 2147483647 w 672"/>
                <a:gd name="T33" fmla="*/ 2147483647 h 312"/>
                <a:gd name="T34" fmla="*/ 2147483647 w 672"/>
                <a:gd name="T35" fmla="*/ 2147483647 h 312"/>
                <a:gd name="T36" fmla="*/ 2147483647 w 672"/>
                <a:gd name="T37" fmla="*/ 2147483647 h 312"/>
                <a:gd name="T38" fmla="*/ 2147483647 w 672"/>
                <a:gd name="T39" fmla="*/ 2147483647 h 312"/>
                <a:gd name="T40" fmla="*/ 2147483647 w 672"/>
                <a:gd name="T41" fmla="*/ 2147483647 h 312"/>
                <a:gd name="T42" fmla="*/ 2147483647 w 672"/>
                <a:gd name="T43" fmla="*/ 2147483647 h 312"/>
                <a:gd name="T44" fmla="*/ 2147483647 w 672"/>
                <a:gd name="T45" fmla="*/ 2147483647 h 312"/>
                <a:gd name="T46" fmla="*/ 2147483647 w 672"/>
                <a:gd name="T47" fmla="*/ 2147483647 h 312"/>
                <a:gd name="T48" fmla="*/ 2147483647 w 672"/>
                <a:gd name="T49" fmla="*/ 2147483647 h 312"/>
                <a:gd name="T50" fmla="*/ 2147483647 w 672"/>
                <a:gd name="T51" fmla="*/ 2147483647 h 312"/>
                <a:gd name="T52" fmla="*/ 2147483647 w 672"/>
                <a:gd name="T53" fmla="*/ 2147483647 h 312"/>
                <a:gd name="T54" fmla="*/ 2147483647 w 672"/>
                <a:gd name="T55" fmla="*/ 2147483647 h 312"/>
                <a:gd name="T56" fmla="*/ 2147483647 w 672"/>
                <a:gd name="T57" fmla="*/ 2147483647 h 312"/>
                <a:gd name="T58" fmla="*/ 2147483647 w 672"/>
                <a:gd name="T59" fmla="*/ 2147483647 h 312"/>
                <a:gd name="T60" fmla="*/ 2147483647 w 672"/>
                <a:gd name="T61" fmla="*/ 2147483647 h 312"/>
                <a:gd name="T62" fmla="*/ 2147483647 w 672"/>
                <a:gd name="T63" fmla="*/ 2147483647 h 312"/>
                <a:gd name="T64" fmla="*/ 2147483647 w 672"/>
                <a:gd name="T65" fmla="*/ 2147483647 h 312"/>
                <a:gd name="T66" fmla="*/ 2147483647 w 672"/>
                <a:gd name="T67" fmla="*/ 2147483647 h 312"/>
                <a:gd name="T68" fmla="*/ 2147483647 w 672"/>
                <a:gd name="T69" fmla="*/ 2147483647 h 312"/>
                <a:gd name="T70" fmla="*/ 2147483647 w 672"/>
                <a:gd name="T71" fmla="*/ 2147483647 h 312"/>
                <a:gd name="T72" fmla="*/ 2147483647 w 672"/>
                <a:gd name="T73" fmla="*/ 2147483647 h 312"/>
                <a:gd name="T74" fmla="*/ 2147483647 w 672"/>
                <a:gd name="T75" fmla="*/ 2147483647 h 312"/>
                <a:gd name="T76" fmla="*/ 2147483647 w 672"/>
                <a:gd name="T77" fmla="*/ 0 h 312"/>
                <a:gd name="T78" fmla="*/ 2147483647 w 672"/>
                <a:gd name="T79" fmla="*/ 2147483647 h 312"/>
                <a:gd name="T80" fmla="*/ 2147483647 w 672"/>
                <a:gd name="T81" fmla="*/ 2147483647 h 312"/>
                <a:gd name="T82" fmla="*/ 2147483647 w 672"/>
                <a:gd name="T83" fmla="*/ 2147483647 h 312"/>
                <a:gd name="T84" fmla="*/ 2147483647 w 672"/>
                <a:gd name="T85" fmla="*/ 2147483647 h 312"/>
                <a:gd name="T86" fmla="*/ 2147483647 w 672"/>
                <a:gd name="T87" fmla="*/ 2147483647 h 312"/>
                <a:gd name="T88" fmla="*/ 2147483647 w 672"/>
                <a:gd name="T89" fmla="*/ 2147483647 h 312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672"/>
                <a:gd name="T136" fmla="*/ 0 h 312"/>
                <a:gd name="T137" fmla="*/ 672 w 672"/>
                <a:gd name="T138" fmla="*/ 312 h 312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672" h="312">
                  <a:moveTo>
                    <a:pt x="36" y="132"/>
                  </a:moveTo>
                  <a:lnTo>
                    <a:pt x="66" y="144"/>
                  </a:lnTo>
                  <a:lnTo>
                    <a:pt x="78" y="156"/>
                  </a:lnTo>
                  <a:lnTo>
                    <a:pt x="114" y="156"/>
                  </a:lnTo>
                  <a:lnTo>
                    <a:pt x="114" y="144"/>
                  </a:lnTo>
                  <a:lnTo>
                    <a:pt x="126" y="144"/>
                  </a:lnTo>
                  <a:lnTo>
                    <a:pt x="126" y="132"/>
                  </a:lnTo>
                  <a:lnTo>
                    <a:pt x="144" y="156"/>
                  </a:lnTo>
                  <a:lnTo>
                    <a:pt x="162" y="156"/>
                  </a:lnTo>
                  <a:lnTo>
                    <a:pt x="168" y="174"/>
                  </a:lnTo>
                  <a:lnTo>
                    <a:pt x="192" y="174"/>
                  </a:lnTo>
                  <a:lnTo>
                    <a:pt x="198" y="186"/>
                  </a:lnTo>
                  <a:lnTo>
                    <a:pt x="204" y="186"/>
                  </a:lnTo>
                  <a:lnTo>
                    <a:pt x="216" y="180"/>
                  </a:lnTo>
                  <a:lnTo>
                    <a:pt x="228" y="180"/>
                  </a:lnTo>
                  <a:lnTo>
                    <a:pt x="228" y="192"/>
                  </a:lnTo>
                  <a:lnTo>
                    <a:pt x="216" y="204"/>
                  </a:lnTo>
                  <a:lnTo>
                    <a:pt x="204" y="210"/>
                  </a:lnTo>
                  <a:lnTo>
                    <a:pt x="192" y="210"/>
                  </a:lnTo>
                  <a:lnTo>
                    <a:pt x="192" y="216"/>
                  </a:lnTo>
                  <a:lnTo>
                    <a:pt x="174" y="222"/>
                  </a:lnTo>
                  <a:lnTo>
                    <a:pt x="156" y="240"/>
                  </a:lnTo>
                  <a:lnTo>
                    <a:pt x="150" y="240"/>
                  </a:lnTo>
                  <a:lnTo>
                    <a:pt x="144" y="234"/>
                  </a:lnTo>
                  <a:lnTo>
                    <a:pt x="138" y="234"/>
                  </a:lnTo>
                  <a:lnTo>
                    <a:pt x="132" y="228"/>
                  </a:lnTo>
                  <a:lnTo>
                    <a:pt x="114" y="228"/>
                  </a:lnTo>
                  <a:lnTo>
                    <a:pt x="102" y="234"/>
                  </a:lnTo>
                  <a:lnTo>
                    <a:pt x="96" y="234"/>
                  </a:lnTo>
                  <a:lnTo>
                    <a:pt x="96" y="246"/>
                  </a:lnTo>
                  <a:lnTo>
                    <a:pt x="90" y="252"/>
                  </a:lnTo>
                  <a:lnTo>
                    <a:pt x="84" y="252"/>
                  </a:lnTo>
                  <a:lnTo>
                    <a:pt x="72" y="246"/>
                  </a:lnTo>
                  <a:lnTo>
                    <a:pt x="36" y="234"/>
                  </a:lnTo>
                  <a:lnTo>
                    <a:pt x="24" y="234"/>
                  </a:lnTo>
                  <a:lnTo>
                    <a:pt x="18" y="240"/>
                  </a:lnTo>
                  <a:lnTo>
                    <a:pt x="18" y="252"/>
                  </a:lnTo>
                  <a:lnTo>
                    <a:pt x="12" y="258"/>
                  </a:lnTo>
                  <a:lnTo>
                    <a:pt x="0" y="264"/>
                  </a:lnTo>
                  <a:lnTo>
                    <a:pt x="0" y="276"/>
                  </a:lnTo>
                  <a:lnTo>
                    <a:pt x="6" y="282"/>
                  </a:lnTo>
                  <a:lnTo>
                    <a:pt x="6" y="288"/>
                  </a:lnTo>
                  <a:lnTo>
                    <a:pt x="12" y="294"/>
                  </a:lnTo>
                  <a:lnTo>
                    <a:pt x="24" y="288"/>
                  </a:lnTo>
                  <a:lnTo>
                    <a:pt x="36" y="288"/>
                  </a:lnTo>
                  <a:lnTo>
                    <a:pt x="42" y="282"/>
                  </a:lnTo>
                  <a:lnTo>
                    <a:pt x="60" y="282"/>
                  </a:lnTo>
                  <a:lnTo>
                    <a:pt x="72" y="288"/>
                  </a:lnTo>
                  <a:lnTo>
                    <a:pt x="96" y="288"/>
                  </a:lnTo>
                  <a:lnTo>
                    <a:pt x="108" y="300"/>
                  </a:lnTo>
                  <a:lnTo>
                    <a:pt x="126" y="300"/>
                  </a:lnTo>
                  <a:lnTo>
                    <a:pt x="132" y="294"/>
                  </a:lnTo>
                  <a:lnTo>
                    <a:pt x="144" y="288"/>
                  </a:lnTo>
                  <a:lnTo>
                    <a:pt x="150" y="282"/>
                  </a:lnTo>
                  <a:lnTo>
                    <a:pt x="180" y="312"/>
                  </a:lnTo>
                  <a:lnTo>
                    <a:pt x="192" y="306"/>
                  </a:lnTo>
                  <a:lnTo>
                    <a:pt x="198" y="306"/>
                  </a:lnTo>
                  <a:lnTo>
                    <a:pt x="198" y="312"/>
                  </a:lnTo>
                  <a:lnTo>
                    <a:pt x="210" y="312"/>
                  </a:lnTo>
                  <a:lnTo>
                    <a:pt x="222" y="306"/>
                  </a:lnTo>
                  <a:lnTo>
                    <a:pt x="228" y="300"/>
                  </a:lnTo>
                  <a:lnTo>
                    <a:pt x="270" y="300"/>
                  </a:lnTo>
                  <a:lnTo>
                    <a:pt x="282" y="288"/>
                  </a:lnTo>
                  <a:lnTo>
                    <a:pt x="300" y="294"/>
                  </a:lnTo>
                  <a:lnTo>
                    <a:pt x="318" y="294"/>
                  </a:lnTo>
                  <a:lnTo>
                    <a:pt x="318" y="282"/>
                  </a:lnTo>
                  <a:lnTo>
                    <a:pt x="312" y="270"/>
                  </a:lnTo>
                  <a:lnTo>
                    <a:pt x="300" y="264"/>
                  </a:lnTo>
                  <a:lnTo>
                    <a:pt x="300" y="258"/>
                  </a:lnTo>
                  <a:lnTo>
                    <a:pt x="306" y="252"/>
                  </a:lnTo>
                  <a:lnTo>
                    <a:pt x="318" y="246"/>
                  </a:lnTo>
                  <a:lnTo>
                    <a:pt x="330" y="246"/>
                  </a:lnTo>
                  <a:lnTo>
                    <a:pt x="336" y="240"/>
                  </a:lnTo>
                  <a:lnTo>
                    <a:pt x="348" y="234"/>
                  </a:lnTo>
                  <a:lnTo>
                    <a:pt x="348" y="216"/>
                  </a:lnTo>
                  <a:lnTo>
                    <a:pt x="372" y="216"/>
                  </a:lnTo>
                  <a:lnTo>
                    <a:pt x="384" y="204"/>
                  </a:lnTo>
                  <a:lnTo>
                    <a:pt x="396" y="204"/>
                  </a:lnTo>
                  <a:lnTo>
                    <a:pt x="402" y="210"/>
                  </a:lnTo>
                  <a:lnTo>
                    <a:pt x="408" y="222"/>
                  </a:lnTo>
                  <a:lnTo>
                    <a:pt x="414" y="228"/>
                  </a:lnTo>
                  <a:lnTo>
                    <a:pt x="426" y="222"/>
                  </a:lnTo>
                  <a:lnTo>
                    <a:pt x="456" y="228"/>
                  </a:lnTo>
                  <a:lnTo>
                    <a:pt x="462" y="222"/>
                  </a:lnTo>
                  <a:lnTo>
                    <a:pt x="462" y="198"/>
                  </a:lnTo>
                  <a:lnTo>
                    <a:pt x="468" y="186"/>
                  </a:lnTo>
                  <a:lnTo>
                    <a:pt x="486" y="168"/>
                  </a:lnTo>
                  <a:lnTo>
                    <a:pt x="516" y="168"/>
                  </a:lnTo>
                  <a:lnTo>
                    <a:pt x="534" y="174"/>
                  </a:lnTo>
                  <a:lnTo>
                    <a:pt x="552" y="174"/>
                  </a:lnTo>
                  <a:lnTo>
                    <a:pt x="558" y="168"/>
                  </a:lnTo>
                  <a:lnTo>
                    <a:pt x="564" y="156"/>
                  </a:lnTo>
                  <a:lnTo>
                    <a:pt x="564" y="138"/>
                  </a:lnTo>
                  <a:lnTo>
                    <a:pt x="570" y="132"/>
                  </a:lnTo>
                  <a:lnTo>
                    <a:pt x="582" y="126"/>
                  </a:lnTo>
                  <a:lnTo>
                    <a:pt x="594" y="114"/>
                  </a:lnTo>
                  <a:lnTo>
                    <a:pt x="642" y="96"/>
                  </a:lnTo>
                  <a:lnTo>
                    <a:pt x="666" y="96"/>
                  </a:lnTo>
                  <a:lnTo>
                    <a:pt x="672" y="90"/>
                  </a:lnTo>
                  <a:lnTo>
                    <a:pt x="672" y="78"/>
                  </a:lnTo>
                  <a:lnTo>
                    <a:pt x="660" y="66"/>
                  </a:lnTo>
                  <a:lnTo>
                    <a:pt x="642" y="60"/>
                  </a:lnTo>
                  <a:lnTo>
                    <a:pt x="600" y="60"/>
                  </a:lnTo>
                  <a:lnTo>
                    <a:pt x="576" y="30"/>
                  </a:lnTo>
                  <a:lnTo>
                    <a:pt x="558" y="30"/>
                  </a:lnTo>
                  <a:lnTo>
                    <a:pt x="546" y="18"/>
                  </a:lnTo>
                  <a:lnTo>
                    <a:pt x="498" y="24"/>
                  </a:lnTo>
                  <a:lnTo>
                    <a:pt x="486" y="24"/>
                  </a:lnTo>
                  <a:lnTo>
                    <a:pt x="474" y="18"/>
                  </a:lnTo>
                  <a:lnTo>
                    <a:pt x="354" y="18"/>
                  </a:lnTo>
                  <a:lnTo>
                    <a:pt x="336" y="24"/>
                  </a:lnTo>
                  <a:lnTo>
                    <a:pt x="318" y="24"/>
                  </a:lnTo>
                  <a:lnTo>
                    <a:pt x="306" y="18"/>
                  </a:lnTo>
                  <a:lnTo>
                    <a:pt x="282" y="18"/>
                  </a:lnTo>
                  <a:lnTo>
                    <a:pt x="276" y="6"/>
                  </a:lnTo>
                  <a:lnTo>
                    <a:pt x="264" y="0"/>
                  </a:lnTo>
                  <a:lnTo>
                    <a:pt x="222" y="0"/>
                  </a:lnTo>
                  <a:lnTo>
                    <a:pt x="216" y="6"/>
                  </a:lnTo>
                  <a:lnTo>
                    <a:pt x="216" y="36"/>
                  </a:lnTo>
                  <a:lnTo>
                    <a:pt x="222" y="48"/>
                  </a:lnTo>
                  <a:lnTo>
                    <a:pt x="222" y="60"/>
                  </a:lnTo>
                  <a:lnTo>
                    <a:pt x="204" y="54"/>
                  </a:lnTo>
                  <a:lnTo>
                    <a:pt x="174" y="54"/>
                  </a:lnTo>
                  <a:lnTo>
                    <a:pt x="138" y="36"/>
                  </a:lnTo>
                  <a:lnTo>
                    <a:pt x="120" y="30"/>
                  </a:lnTo>
                  <a:lnTo>
                    <a:pt x="108" y="24"/>
                  </a:lnTo>
                  <a:lnTo>
                    <a:pt x="78" y="24"/>
                  </a:lnTo>
                  <a:lnTo>
                    <a:pt x="60" y="42"/>
                  </a:lnTo>
                  <a:lnTo>
                    <a:pt x="54" y="54"/>
                  </a:lnTo>
                  <a:lnTo>
                    <a:pt x="54" y="72"/>
                  </a:lnTo>
                  <a:lnTo>
                    <a:pt x="72" y="72"/>
                  </a:lnTo>
                  <a:lnTo>
                    <a:pt x="78" y="78"/>
                  </a:lnTo>
                  <a:lnTo>
                    <a:pt x="84" y="78"/>
                  </a:lnTo>
                  <a:lnTo>
                    <a:pt x="84" y="84"/>
                  </a:lnTo>
                  <a:lnTo>
                    <a:pt x="36" y="13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41" name="Korea, North" descr="© INSCALE GmbH, 05.05.2010&#10;http://www.presentationload.com/">
              <a:extLst>
                <a:ext uri="{FF2B5EF4-FFF2-40B4-BE49-F238E27FC236}">
                  <a16:creationId xmlns:a16="http://schemas.microsoft.com/office/drawing/2014/main" id="{7AC9FAFA-4F7C-4AAF-81A7-AAC648FE3B65}"/>
                </a:ext>
              </a:extLst>
            </p:cNvPr>
            <p:cNvSpPr>
              <a:spLocks/>
            </p:cNvSpPr>
            <p:nvPr/>
          </p:nvSpPr>
          <p:spPr bwMode="gray">
            <a:xfrm>
              <a:off x="9187059" y="2969423"/>
              <a:ext cx="145015" cy="187770"/>
            </a:xfrm>
            <a:custGeom>
              <a:avLst/>
              <a:gdLst>
                <a:gd name="T0" fmla="*/ 2147483647 w 330"/>
                <a:gd name="T1" fmla="*/ 0 h 420"/>
                <a:gd name="T2" fmla="*/ 2147483647 w 330"/>
                <a:gd name="T3" fmla="*/ 2147483647 h 420"/>
                <a:gd name="T4" fmla="*/ 2147483647 w 330"/>
                <a:gd name="T5" fmla="*/ 2147483647 h 420"/>
                <a:gd name="T6" fmla="*/ 2147483647 w 330"/>
                <a:gd name="T7" fmla="*/ 2147483647 h 420"/>
                <a:gd name="T8" fmla="*/ 2147483647 w 330"/>
                <a:gd name="T9" fmla="*/ 2147483647 h 420"/>
                <a:gd name="T10" fmla="*/ 2147483647 w 330"/>
                <a:gd name="T11" fmla="*/ 2147483647 h 420"/>
                <a:gd name="T12" fmla="*/ 2147483647 w 330"/>
                <a:gd name="T13" fmla="*/ 2147483647 h 420"/>
                <a:gd name="T14" fmla="*/ 2147483647 w 330"/>
                <a:gd name="T15" fmla="*/ 2147483647 h 420"/>
                <a:gd name="T16" fmla="*/ 2147483647 w 330"/>
                <a:gd name="T17" fmla="*/ 2147483647 h 420"/>
                <a:gd name="T18" fmla="*/ 2147483647 w 330"/>
                <a:gd name="T19" fmla="*/ 2147483647 h 420"/>
                <a:gd name="T20" fmla="*/ 2147483647 w 330"/>
                <a:gd name="T21" fmla="*/ 2147483647 h 420"/>
                <a:gd name="T22" fmla="*/ 2147483647 w 330"/>
                <a:gd name="T23" fmla="*/ 2147483647 h 420"/>
                <a:gd name="T24" fmla="*/ 2147483647 w 330"/>
                <a:gd name="T25" fmla="*/ 2147483647 h 420"/>
                <a:gd name="T26" fmla="*/ 2147483647 w 330"/>
                <a:gd name="T27" fmla="*/ 2147483647 h 420"/>
                <a:gd name="T28" fmla="*/ 2147483647 w 330"/>
                <a:gd name="T29" fmla="*/ 2147483647 h 420"/>
                <a:gd name="T30" fmla="*/ 2147483647 w 330"/>
                <a:gd name="T31" fmla="*/ 2147483647 h 420"/>
                <a:gd name="T32" fmla="*/ 2147483647 w 330"/>
                <a:gd name="T33" fmla="*/ 2147483647 h 420"/>
                <a:gd name="T34" fmla="*/ 2147483647 w 330"/>
                <a:gd name="T35" fmla="*/ 2147483647 h 420"/>
                <a:gd name="T36" fmla="*/ 2147483647 w 330"/>
                <a:gd name="T37" fmla="*/ 2147483647 h 420"/>
                <a:gd name="T38" fmla="*/ 2147483647 w 330"/>
                <a:gd name="T39" fmla="*/ 2147483647 h 420"/>
                <a:gd name="T40" fmla="*/ 2147483647 w 330"/>
                <a:gd name="T41" fmla="*/ 2147483647 h 420"/>
                <a:gd name="T42" fmla="*/ 2147483647 w 330"/>
                <a:gd name="T43" fmla="*/ 2147483647 h 420"/>
                <a:gd name="T44" fmla="*/ 2147483647 w 330"/>
                <a:gd name="T45" fmla="*/ 2147483647 h 420"/>
                <a:gd name="T46" fmla="*/ 2147483647 w 330"/>
                <a:gd name="T47" fmla="*/ 2147483647 h 420"/>
                <a:gd name="T48" fmla="*/ 2147483647 w 330"/>
                <a:gd name="T49" fmla="*/ 2147483647 h 420"/>
                <a:gd name="T50" fmla="*/ 2147483647 w 330"/>
                <a:gd name="T51" fmla="*/ 2147483647 h 420"/>
                <a:gd name="T52" fmla="*/ 2147483647 w 330"/>
                <a:gd name="T53" fmla="*/ 2147483647 h 420"/>
                <a:gd name="T54" fmla="*/ 2147483647 w 330"/>
                <a:gd name="T55" fmla="*/ 2147483647 h 420"/>
                <a:gd name="T56" fmla="*/ 2147483647 w 330"/>
                <a:gd name="T57" fmla="*/ 2147483647 h 420"/>
                <a:gd name="T58" fmla="*/ 2147483647 w 330"/>
                <a:gd name="T59" fmla="*/ 2147483647 h 420"/>
                <a:gd name="T60" fmla="*/ 2147483647 w 330"/>
                <a:gd name="T61" fmla="*/ 2147483647 h 420"/>
                <a:gd name="T62" fmla="*/ 2147483647 w 330"/>
                <a:gd name="T63" fmla="*/ 2147483647 h 420"/>
                <a:gd name="T64" fmla="*/ 2147483647 w 330"/>
                <a:gd name="T65" fmla="*/ 2147483647 h 420"/>
                <a:gd name="T66" fmla="*/ 2147483647 w 330"/>
                <a:gd name="T67" fmla="*/ 2147483647 h 420"/>
                <a:gd name="T68" fmla="*/ 2147483647 w 330"/>
                <a:gd name="T69" fmla="*/ 2147483647 h 420"/>
                <a:gd name="T70" fmla="*/ 2147483647 w 330"/>
                <a:gd name="T71" fmla="*/ 2147483647 h 420"/>
                <a:gd name="T72" fmla="*/ 2147483647 w 330"/>
                <a:gd name="T73" fmla="*/ 2147483647 h 420"/>
                <a:gd name="T74" fmla="*/ 2147483647 w 330"/>
                <a:gd name="T75" fmla="*/ 2147483647 h 420"/>
                <a:gd name="T76" fmla="*/ 2147483647 w 330"/>
                <a:gd name="T77" fmla="*/ 2147483647 h 420"/>
                <a:gd name="T78" fmla="*/ 2147483647 w 330"/>
                <a:gd name="T79" fmla="*/ 2147483647 h 420"/>
                <a:gd name="T80" fmla="*/ 2147483647 w 330"/>
                <a:gd name="T81" fmla="*/ 2147483647 h 420"/>
                <a:gd name="T82" fmla="*/ 2147483647 w 330"/>
                <a:gd name="T83" fmla="*/ 2147483647 h 420"/>
                <a:gd name="T84" fmla="*/ 2147483647 w 330"/>
                <a:gd name="T85" fmla="*/ 2147483647 h 420"/>
                <a:gd name="T86" fmla="*/ 2147483647 w 330"/>
                <a:gd name="T87" fmla="*/ 2147483647 h 420"/>
                <a:gd name="T88" fmla="*/ 2147483647 w 330"/>
                <a:gd name="T89" fmla="*/ 2147483647 h 420"/>
                <a:gd name="T90" fmla="*/ 2147483647 w 330"/>
                <a:gd name="T91" fmla="*/ 2147483647 h 420"/>
                <a:gd name="T92" fmla="*/ 2147483647 w 330"/>
                <a:gd name="T93" fmla="*/ 2147483647 h 420"/>
                <a:gd name="T94" fmla="*/ 2147483647 w 330"/>
                <a:gd name="T95" fmla="*/ 2147483647 h 420"/>
                <a:gd name="T96" fmla="*/ 2147483647 w 330"/>
                <a:gd name="T97" fmla="*/ 2147483647 h 420"/>
                <a:gd name="T98" fmla="*/ 2147483647 w 330"/>
                <a:gd name="T99" fmla="*/ 2147483647 h 420"/>
                <a:gd name="T100" fmla="*/ 2147483647 w 330"/>
                <a:gd name="T101" fmla="*/ 2147483647 h 420"/>
                <a:gd name="T102" fmla="*/ 2147483647 w 330"/>
                <a:gd name="T103" fmla="*/ 0 h 42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330"/>
                <a:gd name="T157" fmla="*/ 0 h 420"/>
                <a:gd name="T158" fmla="*/ 330 w 330"/>
                <a:gd name="T159" fmla="*/ 420 h 42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330" h="420">
                  <a:moveTo>
                    <a:pt x="270" y="0"/>
                  </a:moveTo>
                  <a:lnTo>
                    <a:pt x="240" y="0"/>
                  </a:lnTo>
                  <a:lnTo>
                    <a:pt x="240" y="6"/>
                  </a:lnTo>
                  <a:lnTo>
                    <a:pt x="246" y="12"/>
                  </a:lnTo>
                  <a:lnTo>
                    <a:pt x="252" y="24"/>
                  </a:lnTo>
                  <a:lnTo>
                    <a:pt x="252" y="42"/>
                  </a:lnTo>
                  <a:lnTo>
                    <a:pt x="228" y="42"/>
                  </a:lnTo>
                  <a:lnTo>
                    <a:pt x="234" y="54"/>
                  </a:lnTo>
                  <a:lnTo>
                    <a:pt x="234" y="60"/>
                  </a:lnTo>
                  <a:lnTo>
                    <a:pt x="228" y="72"/>
                  </a:lnTo>
                  <a:lnTo>
                    <a:pt x="216" y="78"/>
                  </a:lnTo>
                  <a:lnTo>
                    <a:pt x="204" y="72"/>
                  </a:lnTo>
                  <a:lnTo>
                    <a:pt x="180" y="72"/>
                  </a:lnTo>
                  <a:lnTo>
                    <a:pt x="174" y="66"/>
                  </a:lnTo>
                  <a:lnTo>
                    <a:pt x="168" y="72"/>
                  </a:lnTo>
                  <a:lnTo>
                    <a:pt x="168" y="84"/>
                  </a:lnTo>
                  <a:lnTo>
                    <a:pt x="192" y="108"/>
                  </a:lnTo>
                  <a:lnTo>
                    <a:pt x="198" y="108"/>
                  </a:lnTo>
                  <a:lnTo>
                    <a:pt x="198" y="120"/>
                  </a:lnTo>
                  <a:lnTo>
                    <a:pt x="150" y="120"/>
                  </a:lnTo>
                  <a:lnTo>
                    <a:pt x="138" y="114"/>
                  </a:lnTo>
                  <a:lnTo>
                    <a:pt x="126" y="114"/>
                  </a:lnTo>
                  <a:lnTo>
                    <a:pt x="114" y="102"/>
                  </a:lnTo>
                  <a:lnTo>
                    <a:pt x="102" y="96"/>
                  </a:lnTo>
                  <a:lnTo>
                    <a:pt x="90" y="96"/>
                  </a:lnTo>
                  <a:lnTo>
                    <a:pt x="90" y="102"/>
                  </a:lnTo>
                  <a:lnTo>
                    <a:pt x="84" y="108"/>
                  </a:lnTo>
                  <a:lnTo>
                    <a:pt x="84" y="138"/>
                  </a:lnTo>
                  <a:lnTo>
                    <a:pt x="66" y="174"/>
                  </a:lnTo>
                  <a:lnTo>
                    <a:pt x="54" y="186"/>
                  </a:lnTo>
                  <a:lnTo>
                    <a:pt x="18" y="204"/>
                  </a:lnTo>
                  <a:lnTo>
                    <a:pt x="12" y="216"/>
                  </a:lnTo>
                  <a:lnTo>
                    <a:pt x="6" y="222"/>
                  </a:lnTo>
                  <a:lnTo>
                    <a:pt x="6" y="234"/>
                  </a:lnTo>
                  <a:lnTo>
                    <a:pt x="0" y="246"/>
                  </a:lnTo>
                  <a:lnTo>
                    <a:pt x="12" y="228"/>
                  </a:lnTo>
                  <a:lnTo>
                    <a:pt x="18" y="246"/>
                  </a:lnTo>
                  <a:lnTo>
                    <a:pt x="36" y="270"/>
                  </a:lnTo>
                  <a:lnTo>
                    <a:pt x="48" y="252"/>
                  </a:lnTo>
                  <a:lnTo>
                    <a:pt x="54" y="258"/>
                  </a:lnTo>
                  <a:lnTo>
                    <a:pt x="60" y="270"/>
                  </a:lnTo>
                  <a:lnTo>
                    <a:pt x="96" y="270"/>
                  </a:lnTo>
                  <a:lnTo>
                    <a:pt x="96" y="282"/>
                  </a:lnTo>
                  <a:lnTo>
                    <a:pt x="102" y="294"/>
                  </a:lnTo>
                  <a:lnTo>
                    <a:pt x="102" y="336"/>
                  </a:lnTo>
                  <a:lnTo>
                    <a:pt x="138" y="336"/>
                  </a:lnTo>
                  <a:lnTo>
                    <a:pt x="144" y="348"/>
                  </a:lnTo>
                  <a:lnTo>
                    <a:pt x="132" y="342"/>
                  </a:lnTo>
                  <a:lnTo>
                    <a:pt x="108" y="342"/>
                  </a:lnTo>
                  <a:lnTo>
                    <a:pt x="102" y="348"/>
                  </a:lnTo>
                  <a:lnTo>
                    <a:pt x="102" y="360"/>
                  </a:lnTo>
                  <a:lnTo>
                    <a:pt x="108" y="378"/>
                  </a:lnTo>
                  <a:lnTo>
                    <a:pt x="114" y="384"/>
                  </a:lnTo>
                  <a:lnTo>
                    <a:pt x="126" y="408"/>
                  </a:lnTo>
                  <a:lnTo>
                    <a:pt x="156" y="396"/>
                  </a:lnTo>
                  <a:lnTo>
                    <a:pt x="162" y="402"/>
                  </a:lnTo>
                  <a:lnTo>
                    <a:pt x="174" y="408"/>
                  </a:lnTo>
                  <a:lnTo>
                    <a:pt x="180" y="414"/>
                  </a:lnTo>
                  <a:lnTo>
                    <a:pt x="192" y="420"/>
                  </a:lnTo>
                  <a:lnTo>
                    <a:pt x="198" y="420"/>
                  </a:lnTo>
                  <a:lnTo>
                    <a:pt x="216" y="414"/>
                  </a:lnTo>
                  <a:lnTo>
                    <a:pt x="228" y="414"/>
                  </a:lnTo>
                  <a:lnTo>
                    <a:pt x="240" y="408"/>
                  </a:lnTo>
                  <a:lnTo>
                    <a:pt x="246" y="402"/>
                  </a:lnTo>
                  <a:lnTo>
                    <a:pt x="246" y="396"/>
                  </a:lnTo>
                  <a:lnTo>
                    <a:pt x="240" y="390"/>
                  </a:lnTo>
                  <a:lnTo>
                    <a:pt x="240" y="384"/>
                  </a:lnTo>
                  <a:lnTo>
                    <a:pt x="246" y="384"/>
                  </a:lnTo>
                  <a:lnTo>
                    <a:pt x="252" y="378"/>
                  </a:lnTo>
                  <a:lnTo>
                    <a:pt x="276" y="366"/>
                  </a:lnTo>
                  <a:lnTo>
                    <a:pt x="306" y="366"/>
                  </a:lnTo>
                  <a:lnTo>
                    <a:pt x="324" y="354"/>
                  </a:lnTo>
                  <a:lnTo>
                    <a:pt x="312" y="342"/>
                  </a:lnTo>
                  <a:lnTo>
                    <a:pt x="312" y="336"/>
                  </a:lnTo>
                  <a:lnTo>
                    <a:pt x="264" y="312"/>
                  </a:lnTo>
                  <a:lnTo>
                    <a:pt x="240" y="312"/>
                  </a:lnTo>
                  <a:lnTo>
                    <a:pt x="240" y="300"/>
                  </a:lnTo>
                  <a:lnTo>
                    <a:pt x="246" y="288"/>
                  </a:lnTo>
                  <a:lnTo>
                    <a:pt x="252" y="282"/>
                  </a:lnTo>
                  <a:lnTo>
                    <a:pt x="246" y="276"/>
                  </a:lnTo>
                  <a:lnTo>
                    <a:pt x="234" y="270"/>
                  </a:lnTo>
                  <a:lnTo>
                    <a:pt x="228" y="264"/>
                  </a:lnTo>
                  <a:lnTo>
                    <a:pt x="228" y="252"/>
                  </a:lnTo>
                  <a:lnTo>
                    <a:pt x="240" y="246"/>
                  </a:lnTo>
                  <a:lnTo>
                    <a:pt x="246" y="240"/>
                  </a:lnTo>
                  <a:lnTo>
                    <a:pt x="258" y="234"/>
                  </a:lnTo>
                  <a:lnTo>
                    <a:pt x="270" y="234"/>
                  </a:lnTo>
                  <a:lnTo>
                    <a:pt x="276" y="228"/>
                  </a:lnTo>
                  <a:lnTo>
                    <a:pt x="288" y="204"/>
                  </a:lnTo>
                  <a:lnTo>
                    <a:pt x="288" y="192"/>
                  </a:lnTo>
                  <a:lnTo>
                    <a:pt x="294" y="186"/>
                  </a:lnTo>
                  <a:lnTo>
                    <a:pt x="300" y="174"/>
                  </a:lnTo>
                  <a:lnTo>
                    <a:pt x="324" y="162"/>
                  </a:lnTo>
                  <a:lnTo>
                    <a:pt x="312" y="132"/>
                  </a:lnTo>
                  <a:lnTo>
                    <a:pt x="306" y="126"/>
                  </a:lnTo>
                  <a:lnTo>
                    <a:pt x="294" y="102"/>
                  </a:lnTo>
                  <a:lnTo>
                    <a:pt x="294" y="90"/>
                  </a:lnTo>
                  <a:lnTo>
                    <a:pt x="306" y="66"/>
                  </a:lnTo>
                  <a:lnTo>
                    <a:pt x="318" y="60"/>
                  </a:lnTo>
                  <a:lnTo>
                    <a:pt x="324" y="54"/>
                  </a:lnTo>
                  <a:lnTo>
                    <a:pt x="330" y="54"/>
                  </a:lnTo>
                  <a:lnTo>
                    <a:pt x="312" y="36"/>
                  </a:lnTo>
                  <a:lnTo>
                    <a:pt x="288" y="24"/>
                  </a:lnTo>
                  <a:lnTo>
                    <a:pt x="270" y="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42" name="Kenya" descr="© INSCALE GmbH, 05.05.2010&#10;http://www.presentationload.com/">
              <a:extLst>
                <a:ext uri="{FF2B5EF4-FFF2-40B4-BE49-F238E27FC236}">
                  <a16:creationId xmlns:a16="http://schemas.microsoft.com/office/drawing/2014/main" id="{80C0CCAA-932A-448E-93A9-7539D02BF49E}"/>
                </a:ext>
              </a:extLst>
            </p:cNvPr>
            <p:cNvSpPr>
              <a:spLocks/>
            </p:cNvSpPr>
            <p:nvPr/>
          </p:nvSpPr>
          <p:spPr bwMode="gray">
            <a:xfrm>
              <a:off x="6622207" y="4351121"/>
              <a:ext cx="248099" cy="341884"/>
            </a:xfrm>
            <a:custGeom>
              <a:avLst/>
              <a:gdLst>
                <a:gd name="T0" fmla="*/ 2147483647 w 564"/>
                <a:gd name="T1" fmla="*/ 2147483647 h 762"/>
                <a:gd name="T2" fmla="*/ 2147483647 w 564"/>
                <a:gd name="T3" fmla="*/ 2147483647 h 762"/>
                <a:gd name="T4" fmla="*/ 2147483647 w 564"/>
                <a:gd name="T5" fmla="*/ 2147483647 h 762"/>
                <a:gd name="T6" fmla="*/ 2147483647 w 564"/>
                <a:gd name="T7" fmla="*/ 2147483647 h 762"/>
                <a:gd name="T8" fmla="*/ 2147483647 w 564"/>
                <a:gd name="T9" fmla="*/ 2147483647 h 762"/>
                <a:gd name="T10" fmla="*/ 2147483647 w 564"/>
                <a:gd name="T11" fmla="*/ 2147483647 h 762"/>
                <a:gd name="T12" fmla="*/ 2147483647 w 564"/>
                <a:gd name="T13" fmla="*/ 2147483647 h 762"/>
                <a:gd name="T14" fmla="*/ 2147483647 w 564"/>
                <a:gd name="T15" fmla="*/ 2147483647 h 762"/>
                <a:gd name="T16" fmla="*/ 2147483647 w 564"/>
                <a:gd name="T17" fmla="*/ 2147483647 h 762"/>
                <a:gd name="T18" fmla="*/ 2147483647 w 564"/>
                <a:gd name="T19" fmla="*/ 2147483647 h 762"/>
                <a:gd name="T20" fmla="*/ 2147483647 w 564"/>
                <a:gd name="T21" fmla="*/ 2147483647 h 762"/>
                <a:gd name="T22" fmla="*/ 2147483647 w 564"/>
                <a:gd name="T23" fmla="*/ 2147483647 h 762"/>
                <a:gd name="T24" fmla="*/ 2147483647 w 564"/>
                <a:gd name="T25" fmla="*/ 0 h 762"/>
                <a:gd name="T26" fmla="*/ 2147483647 w 564"/>
                <a:gd name="T27" fmla="*/ 2147483647 h 762"/>
                <a:gd name="T28" fmla="*/ 2147483647 w 564"/>
                <a:gd name="T29" fmla="*/ 2147483647 h 762"/>
                <a:gd name="T30" fmla="*/ 2147483647 w 564"/>
                <a:gd name="T31" fmla="*/ 2147483647 h 762"/>
                <a:gd name="T32" fmla="*/ 2147483647 w 564"/>
                <a:gd name="T33" fmla="*/ 2147483647 h 762"/>
                <a:gd name="T34" fmla="*/ 2147483647 w 564"/>
                <a:gd name="T35" fmla="*/ 2147483647 h 762"/>
                <a:gd name="T36" fmla="*/ 2147483647 w 564"/>
                <a:gd name="T37" fmla="*/ 2147483647 h 762"/>
                <a:gd name="T38" fmla="*/ 2147483647 w 564"/>
                <a:gd name="T39" fmla="*/ 2147483647 h 762"/>
                <a:gd name="T40" fmla="*/ 2147483647 w 564"/>
                <a:gd name="T41" fmla="*/ 2147483647 h 762"/>
                <a:gd name="T42" fmla="*/ 2147483647 w 564"/>
                <a:gd name="T43" fmla="*/ 2147483647 h 762"/>
                <a:gd name="T44" fmla="*/ 2147483647 w 564"/>
                <a:gd name="T45" fmla="*/ 2147483647 h 762"/>
                <a:gd name="T46" fmla="*/ 2147483647 w 564"/>
                <a:gd name="T47" fmla="*/ 2147483647 h 762"/>
                <a:gd name="T48" fmla="*/ 2147483647 w 564"/>
                <a:gd name="T49" fmla="*/ 2147483647 h 762"/>
                <a:gd name="T50" fmla="*/ 2147483647 w 564"/>
                <a:gd name="T51" fmla="*/ 2147483647 h 762"/>
                <a:gd name="T52" fmla="*/ 2147483647 w 564"/>
                <a:gd name="T53" fmla="*/ 2147483647 h 762"/>
                <a:gd name="T54" fmla="*/ 2147483647 w 564"/>
                <a:gd name="T55" fmla="*/ 2147483647 h 762"/>
                <a:gd name="T56" fmla="*/ 2147483647 w 564"/>
                <a:gd name="T57" fmla="*/ 2147483647 h 762"/>
                <a:gd name="T58" fmla="*/ 0 w 564"/>
                <a:gd name="T59" fmla="*/ 2147483647 h 762"/>
                <a:gd name="T60" fmla="*/ 2147483647 w 564"/>
                <a:gd name="T61" fmla="*/ 2147483647 h 762"/>
                <a:gd name="T62" fmla="*/ 2147483647 w 564"/>
                <a:gd name="T63" fmla="*/ 2147483647 h 762"/>
                <a:gd name="T64" fmla="*/ 2147483647 w 564"/>
                <a:gd name="T65" fmla="*/ 2147483647 h 762"/>
                <a:gd name="T66" fmla="*/ 2147483647 w 564"/>
                <a:gd name="T67" fmla="*/ 2147483647 h 762"/>
                <a:gd name="T68" fmla="*/ 2147483647 w 564"/>
                <a:gd name="T69" fmla="*/ 2147483647 h 762"/>
                <a:gd name="T70" fmla="*/ 0 w 564"/>
                <a:gd name="T71" fmla="*/ 2147483647 h 762"/>
                <a:gd name="T72" fmla="*/ 2147483647 w 564"/>
                <a:gd name="T73" fmla="*/ 2147483647 h 762"/>
                <a:gd name="T74" fmla="*/ 2147483647 w 564"/>
                <a:gd name="T75" fmla="*/ 2147483647 h 762"/>
                <a:gd name="T76" fmla="*/ 2147483647 w 564"/>
                <a:gd name="T77" fmla="*/ 2147483647 h 762"/>
                <a:gd name="T78" fmla="*/ 2147483647 w 564"/>
                <a:gd name="T79" fmla="*/ 2147483647 h 762"/>
                <a:gd name="T80" fmla="*/ 2147483647 w 564"/>
                <a:gd name="T81" fmla="*/ 2147483647 h 762"/>
                <a:gd name="T82" fmla="*/ 2147483647 w 564"/>
                <a:gd name="T83" fmla="*/ 2147483647 h 762"/>
                <a:gd name="T84" fmla="*/ 2147483647 w 564"/>
                <a:gd name="T85" fmla="*/ 2147483647 h 762"/>
                <a:gd name="T86" fmla="*/ 2147483647 w 564"/>
                <a:gd name="T87" fmla="*/ 2147483647 h 762"/>
                <a:gd name="T88" fmla="*/ 2147483647 w 564"/>
                <a:gd name="T89" fmla="*/ 2147483647 h 762"/>
                <a:gd name="T90" fmla="*/ 2147483647 w 564"/>
                <a:gd name="T91" fmla="*/ 2147483647 h 762"/>
                <a:gd name="T92" fmla="*/ 2147483647 w 564"/>
                <a:gd name="T93" fmla="*/ 2147483647 h 762"/>
                <a:gd name="T94" fmla="*/ 2147483647 w 564"/>
                <a:gd name="T95" fmla="*/ 2147483647 h 762"/>
                <a:gd name="T96" fmla="*/ 2147483647 w 564"/>
                <a:gd name="T97" fmla="*/ 2147483647 h 762"/>
                <a:gd name="T98" fmla="*/ 2147483647 w 564"/>
                <a:gd name="T99" fmla="*/ 2147483647 h 762"/>
                <a:gd name="T100" fmla="*/ 2147483647 w 564"/>
                <a:gd name="T101" fmla="*/ 2147483647 h 762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564"/>
                <a:gd name="T154" fmla="*/ 0 h 762"/>
                <a:gd name="T155" fmla="*/ 564 w 564"/>
                <a:gd name="T156" fmla="*/ 762 h 762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564" h="762">
                  <a:moveTo>
                    <a:pt x="498" y="150"/>
                  </a:moveTo>
                  <a:lnTo>
                    <a:pt x="540" y="108"/>
                  </a:lnTo>
                  <a:lnTo>
                    <a:pt x="558" y="72"/>
                  </a:lnTo>
                  <a:lnTo>
                    <a:pt x="564" y="66"/>
                  </a:lnTo>
                  <a:lnTo>
                    <a:pt x="564" y="60"/>
                  </a:lnTo>
                  <a:lnTo>
                    <a:pt x="540" y="54"/>
                  </a:lnTo>
                  <a:lnTo>
                    <a:pt x="534" y="60"/>
                  </a:lnTo>
                  <a:lnTo>
                    <a:pt x="504" y="60"/>
                  </a:lnTo>
                  <a:lnTo>
                    <a:pt x="480" y="30"/>
                  </a:lnTo>
                  <a:lnTo>
                    <a:pt x="462" y="48"/>
                  </a:lnTo>
                  <a:lnTo>
                    <a:pt x="456" y="48"/>
                  </a:lnTo>
                  <a:lnTo>
                    <a:pt x="450" y="54"/>
                  </a:lnTo>
                  <a:lnTo>
                    <a:pt x="438" y="60"/>
                  </a:lnTo>
                  <a:lnTo>
                    <a:pt x="426" y="60"/>
                  </a:lnTo>
                  <a:lnTo>
                    <a:pt x="414" y="72"/>
                  </a:lnTo>
                  <a:lnTo>
                    <a:pt x="414" y="84"/>
                  </a:lnTo>
                  <a:lnTo>
                    <a:pt x="390" y="102"/>
                  </a:lnTo>
                  <a:lnTo>
                    <a:pt x="378" y="96"/>
                  </a:lnTo>
                  <a:lnTo>
                    <a:pt x="372" y="96"/>
                  </a:lnTo>
                  <a:lnTo>
                    <a:pt x="360" y="90"/>
                  </a:lnTo>
                  <a:lnTo>
                    <a:pt x="330" y="90"/>
                  </a:lnTo>
                  <a:lnTo>
                    <a:pt x="318" y="84"/>
                  </a:lnTo>
                  <a:lnTo>
                    <a:pt x="288" y="84"/>
                  </a:lnTo>
                  <a:lnTo>
                    <a:pt x="210" y="24"/>
                  </a:lnTo>
                  <a:lnTo>
                    <a:pt x="138" y="18"/>
                  </a:lnTo>
                  <a:lnTo>
                    <a:pt x="132" y="0"/>
                  </a:lnTo>
                  <a:lnTo>
                    <a:pt x="108" y="12"/>
                  </a:lnTo>
                  <a:lnTo>
                    <a:pt x="18" y="12"/>
                  </a:lnTo>
                  <a:lnTo>
                    <a:pt x="0" y="42"/>
                  </a:lnTo>
                  <a:lnTo>
                    <a:pt x="6" y="48"/>
                  </a:lnTo>
                  <a:lnTo>
                    <a:pt x="12" y="60"/>
                  </a:lnTo>
                  <a:lnTo>
                    <a:pt x="12" y="84"/>
                  </a:lnTo>
                  <a:lnTo>
                    <a:pt x="18" y="84"/>
                  </a:lnTo>
                  <a:lnTo>
                    <a:pt x="24" y="90"/>
                  </a:lnTo>
                  <a:lnTo>
                    <a:pt x="24" y="84"/>
                  </a:lnTo>
                  <a:lnTo>
                    <a:pt x="30" y="84"/>
                  </a:lnTo>
                  <a:lnTo>
                    <a:pt x="30" y="96"/>
                  </a:lnTo>
                  <a:lnTo>
                    <a:pt x="24" y="102"/>
                  </a:lnTo>
                  <a:lnTo>
                    <a:pt x="24" y="108"/>
                  </a:lnTo>
                  <a:lnTo>
                    <a:pt x="42" y="126"/>
                  </a:lnTo>
                  <a:lnTo>
                    <a:pt x="36" y="132"/>
                  </a:lnTo>
                  <a:lnTo>
                    <a:pt x="72" y="174"/>
                  </a:lnTo>
                  <a:lnTo>
                    <a:pt x="66" y="180"/>
                  </a:lnTo>
                  <a:lnTo>
                    <a:pt x="60" y="180"/>
                  </a:lnTo>
                  <a:lnTo>
                    <a:pt x="54" y="186"/>
                  </a:lnTo>
                  <a:lnTo>
                    <a:pt x="54" y="192"/>
                  </a:lnTo>
                  <a:lnTo>
                    <a:pt x="66" y="216"/>
                  </a:lnTo>
                  <a:lnTo>
                    <a:pt x="72" y="222"/>
                  </a:lnTo>
                  <a:lnTo>
                    <a:pt x="78" y="234"/>
                  </a:lnTo>
                  <a:lnTo>
                    <a:pt x="78" y="246"/>
                  </a:lnTo>
                  <a:lnTo>
                    <a:pt x="66" y="258"/>
                  </a:lnTo>
                  <a:lnTo>
                    <a:pt x="60" y="282"/>
                  </a:lnTo>
                  <a:lnTo>
                    <a:pt x="42" y="282"/>
                  </a:lnTo>
                  <a:lnTo>
                    <a:pt x="36" y="288"/>
                  </a:lnTo>
                  <a:lnTo>
                    <a:pt x="36" y="312"/>
                  </a:lnTo>
                  <a:lnTo>
                    <a:pt x="18" y="324"/>
                  </a:lnTo>
                  <a:lnTo>
                    <a:pt x="12" y="342"/>
                  </a:lnTo>
                  <a:lnTo>
                    <a:pt x="6" y="348"/>
                  </a:lnTo>
                  <a:lnTo>
                    <a:pt x="0" y="360"/>
                  </a:lnTo>
                  <a:lnTo>
                    <a:pt x="0" y="384"/>
                  </a:lnTo>
                  <a:lnTo>
                    <a:pt x="18" y="402"/>
                  </a:lnTo>
                  <a:lnTo>
                    <a:pt x="30" y="402"/>
                  </a:lnTo>
                  <a:lnTo>
                    <a:pt x="30" y="390"/>
                  </a:lnTo>
                  <a:lnTo>
                    <a:pt x="54" y="390"/>
                  </a:lnTo>
                  <a:lnTo>
                    <a:pt x="60" y="408"/>
                  </a:lnTo>
                  <a:lnTo>
                    <a:pt x="42" y="408"/>
                  </a:lnTo>
                  <a:lnTo>
                    <a:pt x="30" y="420"/>
                  </a:lnTo>
                  <a:lnTo>
                    <a:pt x="24" y="414"/>
                  </a:lnTo>
                  <a:lnTo>
                    <a:pt x="18" y="414"/>
                  </a:lnTo>
                  <a:lnTo>
                    <a:pt x="6" y="420"/>
                  </a:lnTo>
                  <a:lnTo>
                    <a:pt x="0" y="432"/>
                  </a:lnTo>
                  <a:lnTo>
                    <a:pt x="0" y="438"/>
                  </a:lnTo>
                  <a:lnTo>
                    <a:pt x="12" y="450"/>
                  </a:lnTo>
                  <a:lnTo>
                    <a:pt x="6" y="468"/>
                  </a:lnTo>
                  <a:lnTo>
                    <a:pt x="258" y="624"/>
                  </a:lnTo>
                  <a:lnTo>
                    <a:pt x="270" y="636"/>
                  </a:lnTo>
                  <a:lnTo>
                    <a:pt x="270" y="642"/>
                  </a:lnTo>
                  <a:lnTo>
                    <a:pt x="264" y="648"/>
                  </a:lnTo>
                  <a:lnTo>
                    <a:pt x="258" y="648"/>
                  </a:lnTo>
                  <a:lnTo>
                    <a:pt x="252" y="654"/>
                  </a:lnTo>
                  <a:lnTo>
                    <a:pt x="366" y="762"/>
                  </a:lnTo>
                  <a:lnTo>
                    <a:pt x="384" y="756"/>
                  </a:lnTo>
                  <a:lnTo>
                    <a:pt x="414" y="690"/>
                  </a:lnTo>
                  <a:lnTo>
                    <a:pt x="414" y="660"/>
                  </a:lnTo>
                  <a:lnTo>
                    <a:pt x="426" y="648"/>
                  </a:lnTo>
                  <a:lnTo>
                    <a:pt x="432" y="648"/>
                  </a:lnTo>
                  <a:lnTo>
                    <a:pt x="444" y="636"/>
                  </a:lnTo>
                  <a:lnTo>
                    <a:pt x="444" y="624"/>
                  </a:lnTo>
                  <a:lnTo>
                    <a:pt x="438" y="618"/>
                  </a:lnTo>
                  <a:lnTo>
                    <a:pt x="438" y="600"/>
                  </a:lnTo>
                  <a:lnTo>
                    <a:pt x="444" y="594"/>
                  </a:lnTo>
                  <a:lnTo>
                    <a:pt x="456" y="588"/>
                  </a:lnTo>
                  <a:lnTo>
                    <a:pt x="468" y="588"/>
                  </a:lnTo>
                  <a:lnTo>
                    <a:pt x="474" y="582"/>
                  </a:lnTo>
                  <a:lnTo>
                    <a:pt x="480" y="582"/>
                  </a:lnTo>
                  <a:lnTo>
                    <a:pt x="486" y="540"/>
                  </a:lnTo>
                  <a:lnTo>
                    <a:pt x="516" y="540"/>
                  </a:lnTo>
                  <a:lnTo>
                    <a:pt x="528" y="534"/>
                  </a:lnTo>
                  <a:lnTo>
                    <a:pt x="534" y="522"/>
                  </a:lnTo>
                  <a:lnTo>
                    <a:pt x="540" y="516"/>
                  </a:lnTo>
                  <a:lnTo>
                    <a:pt x="498" y="450"/>
                  </a:lnTo>
                  <a:lnTo>
                    <a:pt x="498" y="15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43" name="Kazakhstan" descr="© INSCALE GmbH, 05.05.2010&#10;http://www.presentationload.com/">
              <a:extLst>
                <a:ext uri="{FF2B5EF4-FFF2-40B4-BE49-F238E27FC236}">
                  <a16:creationId xmlns:a16="http://schemas.microsoft.com/office/drawing/2014/main" id="{5F592D59-FB77-4D49-945D-2421F13D4A56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6875552" y="2531886"/>
              <a:ext cx="1114699" cy="522567"/>
            </a:xfrm>
            <a:custGeom>
              <a:avLst/>
              <a:gdLst>
                <a:gd name="T0" fmla="*/ 2147483647 w 2514"/>
                <a:gd name="T1" fmla="*/ 2147483647 h 1164"/>
                <a:gd name="T2" fmla="*/ 2147483647 w 2514"/>
                <a:gd name="T3" fmla="*/ 2147483647 h 1164"/>
                <a:gd name="T4" fmla="*/ 2147483647 w 2514"/>
                <a:gd name="T5" fmla="*/ 2147483647 h 1164"/>
                <a:gd name="T6" fmla="*/ 2147483647 w 2514"/>
                <a:gd name="T7" fmla="*/ 2147483647 h 1164"/>
                <a:gd name="T8" fmla="*/ 2147483647 w 2514"/>
                <a:gd name="T9" fmla="*/ 2147483647 h 1164"/>
                <a:gd name="T10" fmla="*/ 2147483647 w 2514"/>
                <a:gd name="T11" fmla="*/ 2147483647 h 1164"/>
                <a:gd name="T12" fmla="*/ 2147483647 w 2514"/>
                <a:gd name="T13" fmla="*/ 2147483647 h 1164"/>
                <a:gd name="T14" fmla="*/ 2147483647 w 2514"/>
                <a:gd name="T15" fmla="*/ 2147483647 h 1164"/>
                <a:gd name="T16" fmla="*/ 2147483647 w 2514"/>
                <a:gd name="T17" fmla="*/ 2147483647 h 1164"/>
                <a:gd name="T18" fmla="*/ 2147483647 w 2514"/>
                <a:gd name="T19" fmla="*/ 2147483647 h 1164"/>
                <a:gd name="T20" fmla="*/ 2147483647 w 2514"/>
                <a:gd name="T21" fmla="*/ 2147483647 h 1164"/>
                <a:gd name="T22" fmla="*/ 2147483647 w 2514"/>
                <a:gd name="T23" fmla="*/ 2147483647 h 1164"/>
                <a:gd name="T24" fmla="*/ 2147483647 w 2514"/>
                <a:gd name="T25" fmla="*/ 2147483647 h 1164"/>
                <a:gd name="T26" fmla="*/ 2147483647 w 2514"/>
                <a:gd name="T27" fmla="*/ 2147483647 h 1164"/>
                <a:gd name="T28" fmla="*/ 2147483647 w 2514"/>
                <a:gd name="T29" fmla="*/ 2147483647 h 1164"/>
                <a:gd name="T30" fmla="*/ 2147483647 w 2514"/>
                <a:gd name="T31" fmla="*/ 2147483647 h 1164"/>
                <a:gd name="T32" fmla="*/ 2147483647 w 2514"/>
                <a:gd name="T33" fmla="*/ 2147483647 h 1164"/>
                <a:gd name="T34" fmla="*/ 2147483647 w 2514"/>
                <a:gd name="T35" fmla="*/ 2147483647 h 1164"/>
                <a:gd name="T36" fmla="*/ 2147483647 w 2514"/>
                <a:gd name="T37" fmla="*/ 2147483647 h 1164"/>
                <a:gd name="T38" fmla="*/ 2147483647 w 2514"/>
                <a:gd name="T39" fmla="*/ 2147483647 h 1164"/>
                <a:gd name="T40" fmla="*/ 2147483647 w 2514"/>
                <a:gd name="T41" fmla="*/ 2147483647 h 1164"/>
                <a:gd name="T42" fmla="*/ 2147483647 w 2514"/>
                <a:gd name="T43" fmla="*/ 2147483647 h 1164"/>
                <a:gd name="T44" fmla="*/ 2147483647 w 2514"/>
                <a:gd name="T45" fmla="*/ 2147483647 h 1164"/>
                <a:gd name="T46" fmla="*/ 2147483647 w 2514"/>
                <a:gd name="T47" fmla="*/ 2147483647 h 1164"/>
                <a:gd name="T48" fmla="*/ 2147483647 w 2514"/>
                <a:gd name="T49" fmla="*/ 2147483647 h 1164"/>
                <a:gd name="T50" fmla="*/ 2147483647 w 2514"/>
                <a:gd name="T51" fmla="*/ 2147483647 h 1164"/>
                <a:gd name="T52" fmla="*/ 2147483647 w 2514"/>
                <a:gd name="T53" fmla="*/ 2147483647 h 1164"/>
                <a:gd name="T54" fmla="*/ 2147483647 w 2514"/>
                <a:gd name="T55" fmla="*/ 2147483647 h 1164"/>
                <a:gd name="T56" fmla="*/ 2147483647 w 2514"/>
                <a:gd name="T57" fmla="*/ 2147483647 h 1164"/>
                <a:gd name="T58" fmla="*/ 2147483647 w 2514"/>
                <a:gd name="T59" fmla="*/ 2147483647 h 1164"/>
                <a:gd name="T60" fmla="*/ 2147483647 w 2514"/>
                <a:gd name="T61" fmla="*/ 2147483647 h 1164"/>
                <a:gd name="T62" fmla="*/ 2147483647 w 2514"/>
                <a:gd name="T63" fmla="*/ 2147483647 h 1164"/>
                <a:gd name="T64" fmla="*/ 2147483647 w 2514"/>
                <a:gd name="T65" fmla="*/ 2147483647 h 1164"/>
                <a:gd name="T66" fmla="*/ 2147483647 w 2514"/>
                <a:gd name="T67" fmla="*/ 2147483647 h 1164"/>
                <a:gd name="T68" fmla="*/ 2147483647 w 2514"/>
                <a:gd name="T69" fmla="*/ 2147483647 h 1164"/>
                <a:gd name="T70" fmla="*/ 2147483647 w 2514"/>
                <a:gd name="T71" fmla="*/ 2147483647 h 1164"/>
                <a:gd name="T72" fmla="*/ 2147483647 w 2514"/>
                <a:gd name="T73" fmla="*/ 2147483647 h 1164"/>
                <a:gd name="T74" fmla="*/ 2147483647 w 2514"/>
                <a:gd name="T75" fmla="*/ 2147483647 h 1164"/>
                <a:gd name="T76" fmla="*/ 2147483647 w 2514"/>
                <a:gd name="T77" fmla="*/ 2147483647 h 1164"/>
                <a:gd name="T78" fmla="*/ 2147483647 w 2514"/>
                <a:gd name="T79" fmla="*/ 2147483647 h 1164"/>
                <a:gd name="T80" fmla="*/ 2147483647 w 2514"/>
                <a:gd name="T81" fmla="*/ 2147483647 h 1164"/>
                <a:gd name="T82" fmla="*/ 2147483647 w 2514"/>
                <a:gd name="T83" fmla="*/ 2147483647 h 1164"/>
                <a:gd name="T84" fmla="*/ 2147483647 w 2514"/>
                <a:gd name="T85" fmla="*/ 2147483647 h 1164"/>
                <a:gd name="T86" fmla="*/ 2147483647 w 2514"/>
                <a:gd name="T87" fmla="*/ 2147483647 h 1164"/>
                <a:gd name="T88" fmla="*/ 2147483647 w 2514"/>
                <a:gd name="T89" fmla="*/ 2147483647 h 1164"/>
                <a:gd name="T90" fmla="*/ 2147483647 w 2514"/>
                <a:gd name="T91" fmla="*/ 2147483647 h 1164"/>
                <a:gd name="T92" fmla="*/ 2147483647 w 2514"/>
                <a:gd name="T93" fmla="*/ 2147483647 h 1164"/>
                <a:gd name="T94" fmla="*/ 2147483647 w 2514"/>
                <a:gd name="T95" fmla="*/ 2147483647 h 1164"/>
                <a:gd name="T96" fmla="*/ 2147483647 w 2514"/>
                <a:gd name="T97" fmla="*/ 2147483647 h 1164"/>
                <a:gd name="T98" fmla="*/ 2147483647 w 2514"/>
                <a:gd name="T99" fmla="*/ 2147483647 h 1164"/>
                <a:gd name="T100" fmla="*/ 2147483647 w 2514"/>
                <a:gd name="T101" fmla="*/ 2147483647 h 1164"/>
                <a:gd name="T102" fmla="*/ 2147483647 w 2514"/>
                <a:gd name="T103" fmla="*/ 2147483647 h 1164"/>
                <a:gd name="T104" fmla="*/ 2147483647 w 2514"/>
                <a:gd name="T105" fmla="*/ 2147483647 h 1164"/>
                <a:gd name="T106" fmla="*/ 2147483647 w 2514"/>
                <a:gd name="T107" fmla="*/ 2147483647 h 1164"/>
                <a:gd name="T108" fmla="*/ 2147483647 w 2514"/>
                <a:gd name="T109" fmla="*/ 2147483647 h 1164"/>
                <a:gd name="T110" fmla="*/ 2147483647 w 2514"/>
                <a:gd name="T111" fmla="*/ 2147483647 h 1164"/>
                <a:gd name="T112" fmla="*/ 2147483647 w 2514"/>
                <a:gd name="T113" fmla="*/ 2147483647 h 1164"/>
                <a:gd name="T114" fmla="*/ 2147483647 w 2514"/>
                <a:gd name="T115" fmla="*/ 2147483647 h 1164"/>
                <a:gd name="T116" fmla="*/ 2147483647 w 2514"/>
                <a:gd name="T117" fmla="*/ 2147483647 h 1164"/>
                <a:gd name="T118" fmla="*/ 2147483647 w 2514"/>
                <a:gd name="T119" fmla="*/ 2147483647 h 1164"/>
                <a:gd name="T120" fmla="*/ 2147483647 w 2514"/>
                <a:gd name="T121" fmla="*/ 2147483647 h 1164"/>
                <a:gd name="T122" fmla="*/ 2147483647 w 2514"/>
                <a:gd name="T123" fmla="*/ 2147483647 h 1164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514"/>
                <a:gd name="T187" fmla="*/ 0 h 1164"/>
                <a:gd name="T188" fmla="*/ 2514 w 2514"/>
                <a:gd name="T189" fmla="*/ 1164 h 1164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514" h="1164">
                  <a:moveTo>
                    <a:pt x="852" y="756"/>
                  </a:moveTo>
                  <a:lnTo>
                    <a:pt x="840" y="744"/>
                  </a:lnTo>
                  <a:lnTo>
                    <a:pt x="822" y="768"/>
                  </a:lnTo>
                  <a:lnTo>
                    <a:pt x="816" y="780"/>
                  </a:lnTo>
                  <a:lnTo>
                    <a:pt x="870" y="804"/>
                  </a:lnTo>
                  <a:lnTo>
                    <a:pt x="870" y="786"/>
                  </a:lnTo>
                  <a:lnTo>
                    <a:pt x="864" y="780"/>
                  </a:lnTo>
                  <a:lnTo>
                    <a:pt x="858" y="768"/>
                  </a:lnTo>
                  <a:lnTo>
                    <a:pt x="858" y="762"/>
                  </a:lnTo>
                  <a:lnTo>
                    <a:pt x="852" y="756"/>
                  </a:lnTo>
                  <a:close/>
                  <a:moveTo>
                    <a:pt x="2484" y="492"/>
                  </a:moveTo>
                  <a:lnTo>
                    <a:pt x="2484" y="486"/>
                  </a:lnTo>
                  <a:lnTo>
                    <a:pt x="2514" y="486"/>
                  </a:lnTo>
                  <a:lnTo>
                    <a:pt x="2478" y="444"/>
                  </a:lnTo>
                  <a:lnTo>
                    <a:pt x="2454" y="420"/>
                  </a:lnTo>
                  <a:lnTo>
                    <a:pt x="2442" y="456"/>
                  </a:lnTo>
                  <a:lnTo>
                    <a:pt x="2370" y="450"/>
                  </a:lnTo>
                  <a:lnTo>
                    <a:pt x="2370" y="444"/>
                  </a:lnTo>
                  <a:lnTo>
                    <a:pt x="2364" y="438"/>
                  </a:lnTo>
                  <a:lnTo>
                    <a:pt x="2358" y="426"/>
                  </a:lnTo>
                  <a:lnTo>
                    <a:pt x="2352" y="420"/>
                  </a:lnTo>
                  <a:lnTo>
                    <a:pt x="2346" y="408"/>
                  </a:lnTo>
                  <a:lnTo>
                    <a:pt x="2346" y="402"/>
                  </a:lnTo>
                  <a:lnTo>
                    <a:pt x="2340" y="402"/>
                  </a:lnTo>
                  <a:lnTo>
                    <a:pt x="2328" y="396"/>
                  </a:lnTo>
                  <a:lnTo>
                    <a:pt x="2316" y="396"/>
                  </a:lnTo>
                  <a:lnTo>
                    <a:pt x="2304" y="390"/>
                  </a:lnTo>
                  <a:lnTo>
                    <a:pt x="2292" y="390"/>
                  </a:lnTo>
                  <a:lnTo>
                    <a:pt x="2286" y="378"/>
                  </a:lnTo>
                  <a:lnTo>
                    <a:pt x="2274" y="372"/>
                  </a:lnTo>
                  <a:lnTo>
                    <a:pt x="2250" y="348"/>
                  </a:lnTo>
                  <a:lnTo>
                    <a:pt x="2226" y="336"/>
                  </a:lnTo>
                  <a:lnTo>
                    <a:pt x="2208" y="336"/>
                  </a:lnTo>
                  <a:lnTo>
                    <a:pt x="2196" y="342"/>
                  </a:lnTo>
                  <a:lnTo>
                    <a:pt x="2178" y="348"/>
                  </a:lnTo>
                  <a:lnTo>
                    <a:pt x="2166" y="354"/>
                  </a:lnTo>
                  <a:lnTo>
                    <a:pt x="2160" y="366"/>
                  </a:lnTo>
                  <a:lnTo>
                    <a:pt x="2136" y="366"/>
                  </a:lnTo>
                  <a:lnTo>
                    <a:pt x="2124" y="360"/>
                  </a:lnTo>
                  <a:lnTo>
                    <a:pt x="2118" y="348"/>
                  </a:lnTo>
                  <a:lnTo>
                    <a:pt x="2106" y="342"/>
                  </a:lnTo>
                  <a:lnTo>
                    <a:pt x="2076" y="342"/>
                  </a:lnTo>
                  <a:lnTo>
                    <a:pt x="2076" y="336"/>
                  </a:lnTo>
                  <a:lnTo>
                    <a:pt x="2070" y="330"/>
                  </a:lnTo>
                  <a:lnTo>
                    <a:pt x="2070" y="318"/>
                  </a:lnTo>
                  <a:lnTo>
                    <a:pt x="2064" y="312"/>
                  </a:lnTo>
                  <a:lnTo>
                    <a:pt x="2052" y="312"/>
                  </a:lnTo>
                  <a:lnTo>
                    <a:pt x="2052" y="318"/>
                  </a:lnTo>
                  <a:lnTo>
                    <a:pt x="2046" y="324"/>
                  </a:lnTo>
                  <a:lnTo>
                    <a:pt x="2046" y="336"/>
                  </a:lnTo>
                  <a:lnTo>
                    <a:pt x="2034" y="348"/>
                  </a:lnTo>
                  <a:lnTo>
                    <a:pt x="2022" y="354"/>
                  </a:lnTo>
                  <a:lnTo>
                    <a:pt x="2010" y="354"/>
                  </a:lnTo>
                  <a:lnTo>
                    <a:pt x="1998" y="348"/>
                  </a:lnTo>
                  <a:lnTo>
                    <a:pt x="1986" y="336"/>
                  </a:lnTo>
                  <a:lnTo>
                    <a:pt x="1974" y="318"/>
                  </a:lnTo>
                  <a:lnTo>
                    <a:pt x="1938" y="282"/>
                  </a:lnTo>
                  <a:lnTo>
                    <a:pt x="1920" y="258"/>
                  </a:lnTo>
                  <a:lnTo>
                    <a:pt x="1848" y="198"/>
                  </a:lnTo>
                  <a:lnTo>
                    <a:pt x="1818" y="168"/>
                  </a:lnTo>
                  <a:lnTo>
                    <a:pt x="1800" y="156"/>
                  </a:lnTo>
                  <a:lnTo>
                    <a:pt x="1788" y="150"/>
                  </a:lnTo>
                  <a:lnTo>
                    <a:pt x="1758" y="132"/>
                  </a:lnTo>
                  <a:lnTo>
                    <a:pt x="1728" y="120"/>
                  </a:lnTo>
                  <a:lnTo>
                    <a:pt x="1692" y="102"/>
                  </a:lnTo>
                  <a:lnTo>
                    <a:pt x="1698" y="102"/>
                  </a:lnTo>
                  <a:lnTo>
                    <a:pt x="1710" y="90"/>
                  </a:lnTo>
                  <a:lnTo>
                    <a:pt x="1710" y="72"/>
                  </a:lnTo>
                  <a:lnTo>
                    <a:pt x="1704" y="66"/>
                  </a:lnTo>
                  <a:lnTo>
                    <a:pt x="1698" y="66"/>
                  </a:lnTo>
                  <a:lnTo>
                    <a:pt x="1680" y="84"/>
                  </a:lnTo>
                  <a:lnTo>
                    <a:pt x="1644" y="96"/>
                  </a:lnTo>
                  <a:lnTo>
                    <a:pt x="1632" y="114"/>
                  </a:lnTo>
                  <a:lnTo>
                    <a:pt x="1620" y="114"/>
                  </a:lnTo>
                  <a:lnTo>
                    <a:pt x="1608" y="120"/>
                  </a:lnTo>
                  <a:lnTo>
                    <a:pt x="1602" y="126"/>
                  </a:lnTo>
                  <a:lnTo>
                    <a:pt x="1602" y="144"/>
                  </a:lnTo>
                  <a:lnTo>
                    <a:pt x="1590" y="156"/>
                  </a:lnTo>
                  <a:lnTo>
                    <a:pt x="1578" y="150"/>
                  </a:lnTo>
                  <a:lnTo>
                    <a:pt x="1572" y="144"/>
                  </a:lnTo>
                  <a:lnTo>
                    <a:pt x="1560" y="138"/>
                  </a:lnTo>
                  <a:lnTo>
                    <a:pt x="1554" y="132"/>
                  </a:lnTo>
                  <a:lnTo>
                    <a:pt x="1548" y="132"/>
                  </a:lnTo>
                  <a:lnTo>
                    <a:pt x="1542" y="138"/>
                  </a:lnTo>
                  <a:lnTo>
                    <a:pt x="1536" y="138"/>
                  </a:lnTo>
                  <a:lnTo>
                    <a:pt x="1530" y="144"/>
                  </a:lnTo>
                  <a:lnTo>
                    <a:pt x="1524" y="144"/>
                  </a:lnTo>
                  <a:lnTo>
                    <a:pt x="1524" y="138"/>
                  </a:lnTo>
                  <a:lnTo>
                    <a:pt x="1530" y="132"/>
                  </a:lnTo>
                  <a:lnTo>
                    <a:pt x="1530" y="108"/>
                  </a:lnTo>
                  <a:lnTo>
                    <a:pt x="1518" y="102"/>
                  </a:lnTo>
                  <a:lnTo>
                    <a:pt x="1512" y="102"/>
                  </a:lnTo>
                  <a:lnTo>
                    <a:pt x="1506" y="108"/>
                  </a:lnTo>
                  <a:lnTo>
                    <a:pt x="1482" y="96"/>
                  </a:lnTo>
                  <a:lnTo>
                    <a:pt x="1458" y="108"/>
                  </a:lnTo>
                  <a:lnTo>
                    <a:pt x="1434" y="72"/>
                  </a:lnTo>
                  <a:lnTo>
                    <a:pt x="1422" y="90"/>
                  </a:lnTo>
                  <a:lnTo>
                    <a:pt x="1404" y="90"/>
                  </a:lnTo>
                  <a:lnTo>
                    <a:pt x="1392" y="96"/>
                  </a:lnTo>
                  <a:lnTo>
                    <a:pt x="1374" y="96"/>
                  </a:lnTo>
                  <a:lnTo>
                    <a:pt x="1368" y="90"/>
                  </a:lnTo>
                  <a:lnTo>
                    <a:pt x="1368" y="48"/>
                  </a:lnTo>
                  <a:lnTo>
                    <a:pt x="1362" y="42"/>
                  </a:lnTo>
                  <a:lnTo>
                    <a:pt x="1350" y="42"/>
                  </a:lnTo>
                  <a:lnTo>
                    <a:pt x="1344" y="36"/>
                  </a:lnTo>
                  <a:lnTo>
                    <a:pt x="1338" y="24"/>
                  </a:lnTo>
                  <a:lnTo>
                    <a:pt x="1320" y="6"/>
                  </a:lnTo>
                  <a:lnTo>
                    <a:pt x="1314" y="6"/>
                  </a:lnTo>
                  <a:lnTo>
                    <a:pt x="1302" y="18"/>
                  </a:lnTo>
                  <a:lnTo>
                    <a:pt x="1290" y="18"/>
                  </a:lnTo>
                  <a:lnTo>
                    <a:pt x="1278" y="6"/>
                  </a:lnTo>
                  <a:lnTo>
                    <a:pt x="1260" y="6"/>
                  </a:lnTo>
                  <a:lnTo>
                    <a:pt x="1242" y="0"/>
                  </a:lnTo>
                  <a:lnTo>
                    <a:pt x="1218" y="0"/>
                  </a:lnTo>
                  <a:lnTo>
                    <a:pt x="1200" y="6"/>
                  </a:lnTo>
                  <a:lnTo>
                    <a:pt x="1188" y="12"/>
                  </a:lnTo>
                  <a:lnTo>
                    <a:pt x="1176" y="24"/>
                  </a:lnTo>
                  <a:lnTo>
                    <a:pt x="1176" y="36"/>
                  </a:lnTo>
                  <a:lnTo>
                    <a:pt x="1164" y="36"/>
                  </a:lnTo>
                  <a:lnTo>
                    <a:pt x="1110" y="54"/>
                  </a:lnTo>
                  <a:lnTo>
                    <a:pt x="1020" y="54"/>
                  </a:lnTo>
                  <a:lnTo>
                    <a:pt x="1014" y="60"/>
                  </a:lnTo>
                  <a:lnTo>
                    <a:pt x="1014" y="78"/>
                  </a:lnTo>
                  <a:lnTo>
                    <a:pt x="948" y="78"/>
                  </a:lnTo>
                  <a:lnTo>
                    <a:pt x="942" y="96"/>
                  </a:lnTo>
                  <a:lnTo>
                    <a:pt x="888" y="96"/>
                  </a:lnTo>
                  <a:lnTo>
                    <a:pt x="828" y="102"/>
                  </a:lnTo>
                  <a:lnTo>
                    <a:pt x="792" y="114"/>
                  </a:lnTo>
                  <a:lnTo>
                    <a:pt x="780" y="126"/>
                  </a:lnTo>
                  <a:lnTo>
                    <a:pt x="780" y="132"/>
                  </a:lnTo>
                  <a:lnTo>
                    <a:pt x="786" y="138"/>
                  </a:lnTo>
                  <a:lnTo>
                    <a:pt x="786" y="144"/>
                  </a:lnTo>
                  <a:lnTo>
                    <a:pt x="810" y="144"/>
                  </a:lnTo>
                  <a:lnTo>
                    <a:pt x="798" y="162"/>
                  </a:lnTo>
                  <a:lnTo>
                    <a:pt x="810" y="162"/>
                  </a:lnTo>
                  <a:lnTo>
                    <a:pt x="834" y="174"/>
                  </a:lnTo>
                  <a:lnTo>
                    <a:pt x="846" y="174"/>
                  </a:lnTo>
                  <a:lnTo>
                    <a:pt x="858" y="186"/>
                  </a:lnTo>
                  <a:lnTo>
                    <a:pt x="804" y="186"/>
                  </a:lnTo>
                  <a:lnTo>
                    <a:pt x="792" y="198"/>
                  </a:lnTo>
                  <a:lnTo>
                    <a:pt x="798" y="204"/>
                  </a:lnTo>
                  <a:lnTo>
                    <a:pt x="804" y="216"/>
                  </a:lnTo>
                  <a:lnTo>
                    <a:pt x="810" y="222"/>
                  </a:lnTo>
                  <a:lnTo>
                    <a:pt x="810" y="234"/>
                  </a:lnTo>
                  <a:lnTo>
                    <a:pt x="798" y="246"/>
                  </a:lnTo>
                  <a:lnTo>
                    <a:pt x="786" y="246"/>
                  </a:lnTo>
                  <a:lnTo>
                    <a:pt x="774" y="252"/>
                  </a:lnTo>
                  <a:lnTo>
                    <a:pt x="762" y="252"/>
                  </a:lnTo>
                  <a:lnTo>
                    <a:pt x="792" y="282"/>
                  </a:lnTo>
                  <a:lnTo>
                    <a:pt x="816" y="282"/>
                  </a:lnTo>
                  <a:lnTo>
                    <a:pt x="834" y="288"/>
                  </a:lnTo>
                  <a:lnTo>
                    <a:pt x="846" y="294"/>
                  </a:lnTo>
                  <a:lnTo>
                    <a:pt x="870" y="318"/>
                  </a:lnTo>
                  <a:lnTo>
                    <a:pt x="876" y="336"/>
                  </a:lnTo>
                  <a:lnTo>
                    <a:pt x="876" y="348"/>
                  </a:lnTo>
                  <a:lnTo>
                    <a:pt x="870" y="360"/>
                  </a:lnTo>
                  <a:lnTo>
                    <a:pt x="864" y="366"/>
                  </a:lnTo>
                  <a:lnTo>
                    <a:pt x="828" y="366"/>
                  </a:lnTo>
                  <a:lnTo>
                    <a:pt x="816" y="360"/>
                  </a:lnTo>
                  <a:lnTo>
                    <a:pt x="810" y="354"/>
                  </a:lnTo>
                  <a:lnTo>
                    <a:pt x="798" y="354"/>
                  </a:lnTo>
                  <a:lnTo>
                    <a:pt x="792" y="348"/>
                  </a:lnTo>
                  <a:lnTo>
                    <a:pt x="780" y="372"/>
                  </a:lnTo>
                  <a:lnTo>
                    <a:pt x="768" y="372"/>
                  </a:lnTo>
                  <a:lnTo>
                    <a:pt x="756" y="366"/>
                  </a:lnTo>
                  <a:lnTo>
                    <a:pt x="732" y="366"/>
                  </a:lnTo>
                  <a:lnTo>
                    <a:pt x="708" y="354"/>
                  </a:lnTo>
                  <a:lnTo>
                    <a:pt x="702" y="342"/>
                  </a:lnTo>
                  <a:lnTo>
                    <a:pt x="690" y="336"/>
                  </a:lnTo>
                  <a:lnTo>
                    <a:pt x="684" y="330"/>
                  </a:lnTo>
                  <a:lnTo>
                    <a:pt x="672" y="330"/>
                  </a:lnTo>
                  <a:lnTo>
                    <a:pt x="666" y="336"/>
                  </a:lnTo>
                  <a:lnTo>
                    <a:pt x="654" y="342"/>
                  </a:lnTo>
                  <a:lnTo>
                    <a:pt x="636" y="348"/>
                  </a:lnTo>
                  <a:lnTo>
                    <a:pt x="624" y="348"/>
                  </a:lnTo>
                  <a:lnTo>
                    <a:pt x="588" y="330"/>
                  </a:lnTo>
                  <a:lnTo>
                    <a:pt x="582" y="330"/>
                  </a:lnTo>
                  <a:lnTo>
                    <a:pt x="570" y="336"/>
                  </a:lnTo>
                  <a:lnTo>
                    <a:pt x="558" y="348"/>
                  </a:lnTo>
                  <a:lnTo>
                    <a:pt x="546" y="354"/>
                  </a:lnTo>
                  <a:lnTo>
                    <a:pt x="540" y="366"/>
                  </a:lnTo>
                  <a:lnTo>
                    <a:pt x="534" y="372"/>
                  </a:lnTo>
                  <a:lnTo>
                    <a:pt x="462" y="336"/>
                  </a:lnTo>
                  <a:lnTo>
                    <a:pt x="450" y="336"/>
                  </a:lnTo>
                  <a:lnTo>
                    <a:pt x="450" y="342"/>
                  </a:lnTo>
                  <a:lnTo>
                    <a:pt x="462" y="354"/>
                  </a:lnTo>
                  <a:lnTo>
                    <a:pt x="462" y="372"/>
                  </a:lnTo>
                  <a:lnTo>
                    <a:pt x="450" y="372"/>
                  </a:lnTo>
                  <a:lnTo>
                    <a:pt x="438" y="360"/>
                  </a:lnTo>
                  <a:lnTo>
                    <a:pt x="438" y="354"/>
                  </a:lnTo>
                  <a:lnTo>
                    <a:pt x="426" y="324"/>
                  </a:lnTo>
                  <a:lnTo>
                    <a:pt x="390" y="324"/>
                  </a:lnTo>
                  <a:lnTo>
                    <a:pt x="384" y="312"/>
                  </a:lnTo>
                  <a:lnTo>
                    <a:pt x="384" y="306"/>
                  </a:lnTo>
                  <a:lnTo>
                    <a:pt x="378" y="300"/>
                  </a:lnTo>
                  <a:lnTo>
                    <a:pt x="318" y="300"/>
                  </a:lnTo>
                  <a:lnTo>
                    <a:pt x="312" y="288"/>
                  </a:lnTo>
                  <a:lnTo>
                    <a:pt x="306" y="282"/>
                  </a:lnTo>
                  <a:lnTo>
                    <a:pt x="288" y="282"/>
                  </a:lnTo>
                  <a:lnTo>
                    <a:pt x="276" y="288"/>
                  </a:lnTo>
                  <a:lnTo>
                    <a:pt x="264" y="300"/>
                  </a:lnTo>
                  <a:lnTo>
                    <a:pt x="234" y="300"/>
                  </a:lnTo>
                  <a:lnTo>
                    <a:pt x="228" y="294"/>
                  </a:lnTo>
                  <a:lnTo>
                    <a:pt x="228" y="288"/>
                  </a:lnTo>
                  <a:lnTo>
                    <a:pt x="222" y="288"/>
                  </a:lnTo>
                  <a:lnTo>
                    <a:pt x="210" y="282"/>
                  </a:lnTo>
                  <a:lnTo>
                    <a:pt x="180" y="282"/>
                  </a:lnTo>
                  <a:lnTo>
                    <a:pt x="180" y="288"/>
                  </a:lnTo>
                  <a:lnTo>
                    <a:pt x="186" y="294"/>
                  </a:lnTo>
                  <a:lnTo>
                    <a:pt x="186" y="312"/>
                  </a:lnTo>
                  <a:lnTo>
                    <a:pt x="174" y="324"/>
                  </a:lnTo>
                  <a:lnTo>
                    <a:pt x="162" y="330"/>
                  </a:lnTo>
                  <a:lnTo>
                    <a:pt x="150" y="330"/>
                  </a:lnTo>
                  <a:lnTo>
                    <a:pt x="138" y="336"/>
                  </a:lnTo>
                  <a:lnTo>
                    <a:pt x="132" y="336"/>
                  </a:lnTo>
                  <a:lnTo>
                    <a:pt x="132" y="360"/>
                  </a:lnTo>
                  <a:lnTo>
                    <a:pt x="102" y="372"/>
                  </a:lnTo>
                  <a:lnTo>
                    <a:pt x="114" y="384"/>
                  </a:lnTo>
                  <a:lnTo>
                    <a:pt x="120" y="396"/>
                  </a:lnTo>
                  <a:lnTo>
                    <a:pt x="114" y="402"/>
                  </a:lnTo>
                  <a:lnTo>
                    <a:pt x="108" y="414"/>
                  </a:lnTo>
                  <a:lnTo>
                    <a:pt x="102" y="420"/>
                  </a:lnTo>
                  <a:lnTo>
                    <a:pt x="90" y="420"/>
                  </a:lnTo>
                  <a:lnTo>
                    <a:pt x="78" y="414"/>
                  </a:lnTo>
                  <a:lnTo>
                    <a:pt x="72" y="402"/>
                  </a:lnTo>
                  <a:lnTo>
                    <a:pt x="60" y="396"/>
                  </a:lnTo>
                  <a:lnTo>
                    <a:pt x="48" y="384"/>
                  </a:lnTo>
                  <a:lnTo>
                    <a:pt x="36" y="378"/>
                  </a:lnTo>
                  <a:lnTo>
                    <a:pt x="24" y="378"/>
                  </a:lnTo>
                  <a:lnTo>
                    <a:pt x="18" y="384"/>
                  </a:lnTo>
                  <a:lnTo>
                    <a:pt x="18" y="396"/>
                  </a:lnTo>
                  <a:lnTo>
                    <a:pt x="24" y="402"/>
                  </a:lnTo>
                  <a:lnTo>
                    <a:pt x="24" y="426"/>
                  </a:lnTo>
                  <a:lnTo>
                    <a:pt x="0" y="426"/>
                  </a:lnTo>
                  <a:lnTo>
                    <a:pt x="6" y="462"/>
                  </a:lnTo>
                  <a:lnTo>
                    <a:pt x="12" y="468"/>
                  </a:lnTo>
                  <a:lnTo>
                    <a:pt x="12" y="492"/>
                  </a:lnTo>
                  <a:lnTo>
                    <a:pt x="0" y="516"/>
                  </a:lnTo>
                  <a:lnTo>
                    <a:pt x="0" y="546"/>
                  </a:lnTo>
                  <a:lnTo>
                    <a:pt x="6" y="546"/>
                  </a:lnTo>
                  <a:lnTo>
                    <a:pt x="12" y="552"/>
                  </a:lnTo>
                  <a:lnTo>
                    <a:pt x="36" y="552"/>
                  </a:lnTo>
                  <a:lnTo>
                    <a:pt x="42" y="558"/>
                  </a:lnTo>
                  <a:lnTo>
                    <a:pt x="42" y="588"/>
                  </a:lnTo>
                  <a:lnTo>
                    <a:pt x="48" y="594"/>
                  </a:lnTo>
                  <a:lnTo>
                    <a:pt x="90" y="594"/>
                  </a:lnTo>
                  <a:lnTo>
                    <a:pt x="102" y="588"/>
                  </a:lnTo>
                  <a:lnTo>
                    <a:pt x="114" y="588"/>
                  </a:lnTo>
                  <a:lnTo>
                    <a:pt x="162" y="636"/>
                  </a:lnTo>
                  <a:lnTo>
                    <a:pt x="168" y="648"/>
                  </a:lnTo>
                  <a:lnTo>
                    <a:pt x="180" y="660"/>
                  </a:lnTo>
                  <a:lnTo>
                    <a:pt x="180" y="672"/>
                  </a:lnTo>
                  <a:lnTo>
                    <a:pt x="144" y="672"/>
                  </a:lnTo>
                  <a:lnTo>
                    <a:pt x="144" y="678"/>
                  </a:lnTo>
                  <a:lnTo>
                    <a:pt x="156" y="690"/>
                  </a:lnTo>
                  <a:lnTo>
                    <a:pt x="174" y="696"/>
                  </a:lnTo>
                  <a:lnTo>
                    <a:pt x="186" y="696"/>
                  </a:lnTo>
                  <a:lnTo>
                    <a:pt x="192" y="702"/>
                  </a:lnTo>
                  <a:lnTo>
                    <a:pt x="198" y="702"/>
                  </a:lnTo>
                  <a:lnTo>
                    <a:pt x="204" y="690"/>
                  </a:lnTo>
                  <a:lnTo>
                    <a:pt x="222" y="690"/>
                  </a:lnTo>
                  <a:lnTo>
                    <a:pt x="228" y="684"/>
                  </a:lnTo>
                  <a:lnTo>
                    <a:pt x="246" y="672"/>
                  </a:lnTo>
                  <a:lnTo>
                    <a:pt x="306" y="648"/>
                  </a:lnTo>
                  <a:lnTo>
                    <a:pt x="324" y="642"/>
                  </a:lnTo>
                  <a:lnTo>
                    <a:pt x="336" y="648"/>
                  </a:lnTo>
                  <a:lnTo>
                    <a:pt x="342" y="654"/>
                  </a:lnTo>
                  <a:lnTo>
                    <a:pt x="360" y="666"/>
                  </a:lnTo>
                  <a:lnTo>
                    <a:pt x="366" y="672"/>
                  </a:lnTo>
                  <a:lnTo>
                    <a:pt x="384" y="672"/>
                  </a:lnTo>
                  <a:lnTo>
                    <a:pt x="390" y="666"/>
                  </a:lnTo>
                  <a:lnTo>
                    <a:pt x="402" y="666"/>
                  </a:lnTo>
                  <a:lnTo>
                    <a:pt x="408" y="660"/>
                  </a:lnTo>
                  <a:lnTo>
                    <a:pt x="414" y="666"/>
                  </a:lnTo>
                  <a:lnTo>
                    <a:pt x="426" y="672"/>
                  </a:lnTo>
                  <a:lnTo>
                    <a:pt x="450" y="696"/>
                  </a:lnTo>
                  <a:lnTo>
                    <a:pt x="450" y="726"/>
                  </a:lnTo>
                  <a:lnTo>
                    <a:pt x="444" y="732"/>
                  </a:lnTo>
                  <a:lnTo>
                    <a:pt x="444" y="738"/>
                  </a:lnTo>
                  <a:lnTo>
                    <a:pt x="438" y="744"/>
                  </a:lnTo>
                  <a:lnTo>
                    <a:pt x="438" y="750"/>
                  </a:lnTo>
                  <a:lnTo>
                    <a:pt x="444" y="756"/>
                  </a:lnTo>
                  <a:lnTo>
                    <a:pt x="450" y="768"/>
                  </a:lnTo>
                  <a:lnTo>
                    <a:pt x="462" y="774"/>
                  </a:lnTo>
                  <a:lnTo>
                    <a:pt x="474" y="786"/>
                  </a:lnTo>
                  <a:lnTo>
                    <a:pt x="486" y="786"/>
                  </a:lnTo>
                  <a:lnTo>
                    <a:pt x="504" y="768"/>
                  </a:lnTo>
                  <a:lnTo>
                    <a:pt x="516" y="762"/>
                  </a:lnTo>
                  <a:lnTo>
                    <a:pt x="528" y="762"/>
                  </a:lnTo>
                  <a:lnTo>
                    <a:pt x="528" y="792"/>
                  </a:lnTo>
                  <a:lnTo>
                    <a:pt x="546" y="810"/>
                  </a:lnTo>
                  <a:lnTo>
                    <a:pt x="510" y="816"/>
                  </a:lnTo>
                  <a:lnTo>
                    <a:pt x="510" y="828"/>
                  </a:lnTo>
                  <a:lnTo>
                    <a:pt x="504" y="834"/>
                  </a:lnTo>
                  <a:lnTo>
                    <a:pt x="498" y="834"/>
                  </a:lnTo>
                  <a:lnTo>
                    <a:pt x="486" y="822"/>
                  </a:lnTo>
                  <a:lnTo>
                    <a:pt x="486" y="816"/>
                  </a:lnTo>
                  <a:lnTo>
                    <a:pt x="498" y="804"/>
                  </a:lnTo>
                  <a:lnTo>
                    <a:pt x="504" y="804"/>
                  </a:lnTo>
                  <a:lnTo>
                    <a:pt x="510" y="798"/>
                  </a:lnTo>
                  <a:lnTo>
                    <a:pt x="480" y="798"/>
                  </a:lnTo>
                  <a:lnTo>
                    <a:pt x="462" y="792"/>
                  </a:lnTo>
                  <a:lnTo>
                    <a:pt x="450" y="792"/>
                  </a:lnTo>
                  <a:lnTo>
                    <a:pt x="432" y="786"/>
                  </a:lnTo>
                  <a:lnTo>
                    <a:pt x="408" y="786"/>
                  </a:lnTo>
                  <a:lnTo>
                    <a:pt x="390" y="780"/>
                  </a:lnTo>
                  <a:lnTo>
                    <a:pt x="372" y="780"/>
                  </a:lnTo>
                  <a:lnTo>
                    <a:pt x="360" y="774"/>
                  </a:lnTo>
                  <a:lnTo>
                    <a:pt x="348" y="774"/>
                  </a:lnTo>
                  <a:lnTo>
                    <a:pt x="360" y="804"/>
                  </a:lnTo>
                  <a:lnTo>
                    <a:pt x="342" y="804"/>
                  </a:lnTo>
                  <a:lnTo>
                    <a:pt x="330" y="816"/>
                  </a:lnTo>
                  <a:lnTo>
                    <a:pt x="330" y="822"/>
                  </a:lnTo>
                  <a:lnTo>
                    <a:pt x="336" y="828"/>
                  </a:lnTo>
                  <a:lnTo>
                    <a:pt x="348" y="834"/>
                  </a:lnTo>
                  <a:lnTo>
                    <a:pt x="354" y="840"/>
                  </a:lnTo>
                  <a:lnTo>
                    <a:pt x="366" y="840"/>
                  </a:lnTo>
                  <a:lnTo>
                    <a:pt x="372" y="846"/>
                  </a:lnTo>
                  <a:lnTo>
                    <a:pt x="372" y="852"/>
                  </a:lnTo>
                  <a:lnTo>
                    <a:pt x="360" y="852"/>
                  </a:lnTo>
                  <a:lnTo>
                    <a:pt x="348" y="846"/>
                  </a:lnTo>
                  <a:lnTo>
                    <a:pt x="336" y="846"/>
                  </a:lnTo>
                  <a:lnTo>
                    <a:pt x="324" y="840"/>
                  </a:lnTo>
                  <a:lnTo>
                    <a:pt x="306" y="834"/>
                  </a:lnTo>
                  <a:lnTo>
                    <a:pt x="300" y="834"/>
                  </a:lnTo>
                  <a:lnTo>
                    <a:pt x="294" y="840"/>
                  </a:lnTo>
                  <a:lnTo>
                    <a:pt x="294" y="846"/>
                  </a:lnTo>
                  <a:lnTo>
                    <a:pt x="306" y="858"/>
                  </a:lnTo>
                  <a:lnTo>
                    <a:pt x="318" y="864"/>
                  </a:lnTo>
                  <a:lnTo>
                    <a:pt x="324" y="870"/>
                  </a:lnTo>
                  <a:lnTo>
                    <a:pt x="336" y="870"/>
                  </a:lnTo>
                  <a:lnTo>
                    <a:pt x="336" y="882"/>
                  </a:lnTo>
                  <a:lnTo>
                    <a:pt x="342" y="894"/>
                  </a:lnTo>
                  <a:lnTo>
                    <a:pt x="366" y="918"/>
                  </a:lnTo>
                  <a:lnTo>
                    <a:pt x="372" y="930"/>
                  </a:lnTo>
                  <a:lnTo>
                    <a:pt x="372" y="954"/>
                  </a:lnTo>
                  <a:lnTo>
                    <a:pt x="408" y="960"/>
                  </a:lnTo>
                  <a:lnTo>
                    <a:pt x="414" y="978"/>
                  </a:lnTo>
                  <a:lnTo>
                    <a:pt x="444" y="978"/>
                  </a:lnTo>
                  <a:lnTo>
                    <a:pt x="480" y="996"/>
                  </a:lnTo>
                  <a:lnTo>
                    <a:pt x="486" y="1002"/>
                  </a:lnTo>
                  <a:lnTo>
                    <a:pt x="486" y="1014"/>
                  </a:lnTo>
                  <a:lnTo>
                    <a:pt x="480" y="1020"/>
                  </a:lnTo>
                  <a:lnTo>
                    <a:pt x="468" y="1026"/>
                  </a:lnTo>
                  <a:lnTo>
                    <a:pt x="462" y="1038"/>
                  </a:lnTo>
                  <a:lnTo>
                    <a:pt x="462" y="1056"/>
                  </a:lnTo>
                  <a:lnTo>
                    <a:pt x="468" y="1062"/>
                  </a:lnTo>
                  <a:lnTo>
                    <a:pt x="492" y="1062"/>
                  </a:lnTo>
                  <a:lnTo>
                    <a:pt x="498" y="1056"/>
                  </a:lnTo>
                  <a:lnTo>
                    <a:pt x="504" y="1038"/>
                  </a:lnTo>
                  <a:lnTo>
                    <a:pt x="510" y="1026"/>
                  </a:lnTo>
                  <a:lnTo>
                    <a:pt x="516" y="1020"/>
                  </a:lnTo>
                  <a:lnTo>
                    <a:pt x="528" y="1020"/>
                  </a:lnTo>
                  <a:lnTo>
                    <a:pt x="546" y="1026"/>
                  </a:lnTo>
                  <a:lnTo>
                    <a:pt x="546" y="1020"/>
                  </a:lnTo>
                  <a:lnTo>
                    <a:pt x="552" y="1014"/>
                  </a:lnTo>
                  <a:lnTo>
                    <a:pt x="570" y="1014"/>
                  </a:lnTo>
                  <a:lnTo>
                    <a:pt x="594" y="1026"/>
                  </a:lnTo>
                  <a:lnTo>
                    <a:pt x="606" y="1026"/>
                  </a:lnTo>
                  <a:lnTo>
                    <a:pt x="618" y="1038"/>
                  </a:lnTo>
                  <a:lnTo>
                    <a:pt x="630" y="1044"/>
                  </a:lnTo>
                  <a:lnTo>
                    <a:pt x="636" y="1056"/>
                  </a:lnTo>
                  <a:lnTo>
                    <a:pt x="642" y="1062"/>
                  </a:lnTo>
                  <a:lnTo>
                    <a:pt x="648" y="1074"/>
                  </a:lnTo>
                  <a:lnTo>
                    <a:pt x="672" y="1098"/>
                  </a:lnTo>
                  <a:lnTo>
                    <a:pt x="684" y="1104"/>
                  </a:lnTo>
                  <a:lnTo>
                    <a:pt x="690" y="1110"/>
                  </a:lnTo>
                  <a:lnTo>
                    <a:pt x="696" y="1104"/>
                  </a:lnTo>
                  <a:lnTo>
                    <a:pt x="696" y="1098"/>
                  </a:lnTo>
                  <a:lnTo>
                    <a:pt x="702" y="1092"/>
                  </a:lnTo>
                  <a:lnTo>
                    <a:pt x="654" y="810"/>
                  </a:lnTo>
                  <a:lnTo>
                    <a:pt x="798" y="768"/>
                  </a:lnTo>
                  <a:lnTo>
                    <a:pt x="804" y="774"/>
                  </a:lnTo>
                  <a:lnTo>
                    <a:pt x="804" y="762"/>
                  </a:lnTo>
                  <a:lnTo>
                    <a:pt x="810" y="756"/>
                  </a:lnTo>
                  <a:lnTo>
                    <a:pt x="810" y="750"/>
                  </a:lnTo>
                  <a:lnTo>
                    <a:pt x="816" y="738"/>
                  </a:lnTo>
                  <a:lnTo>
                    <a:pt x="816" y="732"/>
                  </a:lnTo>
                  <a:lnTo>
                    <a:pt x="822" y="726"/>
                  </a:lnTo>
                  <a:lnTo>
                    <a:pt x="846" y="726"/>
                  </a:lnTo>
                  <a:lnTo>
                    <a:pt x="852" y="750"/>
                  </a:lnTo>
                  <a:lnTo>
                    <a:pt x="864" y="744"/>
                  </a:lnTo>
                  <a:lnTo>
                    <a:pt x="870" y="744"/>
                  </a:lnTo>
                  <a:lnTo>
                    <a:pt x="876" y="738"/>
                  </a:lnTo>
                  <a:lnTo>
                    <a:pt x="876" y="732"/>
                  </a:lnTo>
                  <a:lnTo>
                    <a:pt x="852" y="708"/>
                  </a:lnTo>
                  <a:lnTo>
                    <a:pt x="870" y="708"/>
                  </a:lnTo>
                  <a:lnTo>
                    <a:pt x="882" y="720"/>
                  </a:lnTo>
                  <a:lnTo>
                    <a:pt x="936" y="720"/>
                  </a:lnTo>
                  <a:lnTo>
                    <a:pt x="924" y="708"/>
                  </a:lnTo>
                  <a:lnTo>
                    <a:pt x="918" y="708"/>
                  </a:lnTo>
                  <a:lnTo>
                    <a:pt x="906" y="696"/>
                  </a:lnTo>
                  <a:lnTo>
                    <a:pt x="882" y="696"/>
                  </a:lnTo>
                  <a:lnTo>
                    <a:pt x="876" y="690"/>
                  </a:lnTo>
                  <a:lnTo>
                    <a:pt x="876" y="684"/>
                  </a:lnTo>
                  <a:lnTo>
                    <a:pt x="882" y="678"/>
                  </a:lnTo>
                  <a:lnTo>
                    <a:pt x="906" y="678"/>
                  </a:lnTo>
                  <a:lnTo>
                    <a:pt x="924" y="666"/>
                  </a:lnTo>
                  <a:lnTo>
                    <a:pt x="930" y="672"/>
                  </a:lnTo>
                  <a:lnTo>
                    <a:pt x="936" y="684"/>
                  </a:lnTo>
                  <a:lnTo>
                    <a:pt x="942" y="690"/>
                  </a:lnTo>
                  <a:lnTo>
                    <a:pt x="948" y="690"/>
                  </a:lnTo>
                  <a:lnTo>
                    <a:pt x="954" y="684"/>
                  </a:lnTo>
                  <a:lnTo>
                    <a:pt x="960" y="690"/>
                  </a:lnTo>
                  <a:lnTo>
                    <a:pt x="966" y="702"/>
                  </a:lnTo>
                  <a:lnTo>
                    <a:pt x="966" y="708"/>
                  </a:lnTo>
                  <a:lnTo>
                    <a:pt x="960" y="714"/>
                  </a:lnTo>
                  <a:lnTo>
                    <a:pt x="954" y="714"/>
                  </a:lnTo>
                  <a:lnTo>
                    <a:pt x="942" y="720"/>
                  </a:lnTo>
                  <a:lnTo>
                    <a:pt x="924" y="738"/>
                  </a:lnTo>
                  <a:lnTo>
                    <a:pt x="888" y="738"/>
                  </a:lnTo>
                  <a:lnTo>
                    <a:pt x="882" y="744"/>
                  </a:lnTo>
                  <a:lnTo>
                    <a:pt x="882" y="756"/>
                  </a:lnTo>
                  <a:lnTo>
                    <a:pt x="888" y="762"/>
                  </a:lnTo>
                  <a:lnTo>
                    <a:pt x="900" y="762"/>
                  </a:lnTo>
                  <a:lnTo>
                    <a:pt x="906" y="768"/>
                  </a:lnTo>
                  <a:lnTo>
                    <a:pt x="918" y="768"/>
                  </a:lnTo>
                  <a:lnTo>
                    <a:pt x="918" y="786"/>
                  </a:lnTo>
                  <a:lnTo>
                    <a:pt x="912" y="798"/>
                  </a:lnTo>
                  <a:lnTo>
                    <a:pt x="912" y="816"/>
                  </a:lnTo>
                  <a:lnTo>
                    <a:pt x="918" y="822"/>
                  </a:lnTo>
                  <a:lnTo>
                    <a:pt x="984" y="858"/>
                  </a:lnTo>
                  <a:lnTo>
                    <a:pt x="1062" y="930"/>
                  </a:lnTo>
                  <a:lnTo>
                    <a:pt x="1068" y="930"/>
                  </a:lnTo>
                  <a:lnTo>
                    <a:pt x="1074" y="924"/>
                  </a:lnTo>
                  <a:lnTo>
                    <a:pt x="1110" y="924"/>
                  </a:lnTo>
                  <a:lnTo>
                    <a:pt x="1128" y="918"/>
                  </a:lnTo>
                  <a:lnTo>
                    <a:pt x="1188" y="918"/>
                  </a:lnTo>
                  <a:lnTo>
                    <a:pt x="1206" y="924"/>
                  </a:lnTo>
                  <a:lnTo>
                    <a:pt x="1224" y="924"/>
                  </a:lnTo>
                  <a:lnTo>
                    <a:pt x="1230" y="918"/>
                  </a:lnTo>
                  <a:lnTo>
                    <a:pt x="1254" y="906"/>
                  </a:lnTo>
                  <a:lnTo>
                    <a:pt x="1266" y="906"/>
                  </a:lnTo>
                  <a:lnTo>
                    <a:pt x="1272" y="918"/>
                  </a:lnTo>
                  <a:lnTo>
                    <a:pt x="1290" y="936"/>
                  </a:lnTo>
                  <a:lnTo>
                    <a:pt x="1296" y="954"/>
                  </a:lnTo>
                  <a:lnTo>
                    <a:pt x="1308" y="960"/>
                  </a:lnTo>
                  <a:lnTo>
                    <a:pt x="1314" y="972"/>
                  </a:lnTo>
                  <a:lnTo>
                    <a:pt x="1344" y="972"/>
                  </a:lnTo>
                  <a:lnTo>
                    <a:pt x="1344" y="984"/>
                  </a:lnTo>
                  <a:lnTo>
                    <a:pt x="1350" y="1002"/>
                  </a:lnTo>
                  <a:lnTo>
                    <a:pt x="1350" y="1044"/>
                  </a:lnTo>
                  <a:lnTo>
                    <a:pt x="1356" y="1050"/>
                  </a:lnTo>
                  <a:lnTo>
                    <a:pt x="1362" y="1050"/>
                  </a:lnTo>
                  <a:lnTo>
                    <a:pt x="1368" y="1044"/>
                  </a:lnTo>
                  <a:lnTo>
                    <a:pt x="1380" y="1044"/>
                  </a:lnTo>
                  <a:lnTo>
                    <a:pt x="1386" y="1050"/>
                  </a:lnTo>
                  <a:lnTo>
                    <a:pt x="1416" y="1110"/>
                  </a:lnTo>
                  <a:lnTo>
                    <a:pt x="1494" y="1110"/>
                  </a:lnTo>
                  <a:lnTo>
                    <a:pt x="1512" y="1116"/>
                  </a:lnTo>
                  <a:lnTo>
                    <a:pt x="1512" y="1134"/>
                  </a:lnTo>
                  <a:lnTo>
                    <a:pt x="1506" y="1140"/>
                  </a:lnTo>
                  <a:lnTo>
                    <a:pt x="1506" y="1152"/>
                  </a:lnTo>
                  <a:lnTo>
                    <a:pt x="1512" y="1152"/>
                  </a:lnTo>
                  <a:lnTo>
                    <a:pt x="1524" y="1158"/>
                  </a:lnTo>
                  <a:lnTo>
                    <a:pt x="1536" y="1158"/>
                  </a:lnTo>
                  <a:lnTo>
                    <a:pt x="1542" y="1164"/>
                  </a:lnTo>
                  <a:lnTo>
                    <a:pt x="1542" y="1152"/>
                  </a:lnTo>
                  <a:lnTo>
                    <a:pt x="1536" y="1146"/>
                  </a:lnTo>
                  <a:lnTo>
                    <a:pt x="1536" y="1134"/>
                  </a:lnTo>
                  <a:lnTo>
                    <a:pt x="1548" y="1122"/>
                  </a:lnTo>
                  <a:lnTo>
                    <a:pt x="1560" y="1116"/>
                  </a:lnTo>
                  <a:lnTo>
                    <a:pt x="1566" y="1110"/>
                  </a:lnTo>
                  <a:lnTo>
                    <a:pt x="1572" y="1110"/>
                  </a:lnTo>
                  <a:lnTo>
                    <a:pt x="1572" y="1092"/>
                  </a:lnTo>
                  <a:lnTo>
                    <a:pt x="1584" y="1080"/>
                  </a:lnTo>
                  <a:lnTo>
                    <a:pt x="1596" y="1074"/>
                  </a:lnTo>
                  <a:lnTo>
                    <a:pt x="1608" y="1074"/>
                  </a:lnTo>
                  <a:lnTo>
                    <a:pt x="1614" y="1068"/>
                  </a:lnTo>
                  <a:lnTo>
                    <a:pt x="1620" y="1068"/>
                  </a:lnTo>
                  <a:lnTo>
                    <a:pt x="1632" y="1044"/>
                  </a:lnTo>
                  <a:lnTo>
                    <a:pt x="1656" y="1044"/>
                  </a:lnTo>
                  <a:lnTo>
                    <a:pt x="1686" y="1026"/>
                  </a:lnTo>
                  <a:lnTo>
                    <a:pt x="1662" y="1026"/>
                  </a:lnTo>
                  <a:lnTo>
                    <a:pt x="1662" y="1008"/>
                  </a:lnTo>
                  <a:lnTo>
                    <a:pt x="1668" y="996"/>
                  </a:lnTo>
                  <a:lnTo>
                    <a:pt x="1686" y="978"/>
                  </a:lnTo>
                  <a:lnTo>
                    <a:pt x="1716" y="978"/>
                  </a:lnTo>
                  <a:lnTo>
                    <a:pt x="1728" y="984"/>
                  </a:lnTo>
                  <a:lnTo>
                    <a:pt x="1746" y="990"/>
                  </a:lnTo>
                  <a:lnTo>
                    <a:pt x="1782" y="1008"/>
                  </a:lnTo>
                  <a:lnTo>
                    <a:pt x="1812" y="1008"/>
                  </a:lnTo>
                  <a:lnTo>
                    <a:pt x="1830" y="1014"/>
                  </a:lnTo>
                  <a:lnTo>
                    <a:pt x="1830" y="1002"/>
                  </a:lnTo>
                  <a:lnTo>
                    <a:pt x="1824" y="990"/>
                  </a:lnTo>
                  <a:lnTo>
                    <a:pt x="1824" y="960"/>
                  </a:lnTo>
                  <a:lnTo>
                    <a:pt x="1830" y="954"/>
                  </a:lnTo>
                  <a:lnTo>
                    <a:pt x="1872" y="954"/>
                  </a:lnTo>
                  <a:lnTo>
                    <a:pt x="1884" y="960"/>
                  </a:lnTo>
                  <a:lnTo>
                    <a:pt x="1890" y="972"/>
                  </a:lnTo>
                  <a:lnTo>
                    <a:pt x="1914" y="972"/>
                  </a:lnTo>
                  <a:lnTo>
                    <a:pt x="1926" y="978"/>
                  </a:lnTo>
                  <a:lnTo>
                    <a:pt x="1944" y="978"/>
                  </a:lnTo>
                  <a:lnTo>
                    <a:pt x="1962" y="972"/>
                  </a:lnTo>
                  <a:lnTo>
                    <a:pt x="2082" y="972"/>
                  </a:lnTo>
                  <a:lnTo>
                    <a:pt x="2094" y="978"/>
                  </a:lnTo>
                  <a:lnTo>
                    <a:pt x="2106" y="978"/>
                  </a:lnTo>
                  <a:lnTo>
                    <a:pt x="2154" y="972"/>
                  </a:lnTo>
                  <a:lnTo>
                    <a:pt x="2166" y="984"/>
                  </a:lnTo>
                  <a:lnTo>
                    <a:pt x="2184" y="984"/>
                  </a:lnTo>
                  <a:lnTo>
                    <a:pt x="2208" y="1014"/>
                  </a:lnTo>
                  <a:lnTo>
                    <a:pt x="2250" y="1014"/>
                  </a:lnTo>
                  <a:lnTo>
                    <a:pt x="2268" y="1020"/>
                  </a:lnTo>
                  <a:lnTo>
                    <a:pt x="2262" y="1014"/>
                  </a:lnTo>
                  <a:lnTo>
                    <a:pt x="2262" y="1002"/>
                  </a:lnTo>
                  <a:lnTo>
                    <a:pt x="2256" y="996"/>
                  </a:lnTo>
                  <a:lnTo>
                    <a:pt x="2256" y="984"/>
                  </a:lnTo>
                  <a:lnTo>
                    <a:pt x="2280" y="984"/>
                  </a:lnTo>
                  <a:lnTo>
                    <a:pt x="2262" y="966"/>
                  </a:lnTo>
                  <a:lnTo>
                    <a:pt x="2262" y="960"/>
                  </a:lnTo>
                  <a:lnTo>
                    <a:pt x="2268" y="954"/>
                  </a:lnTo>
                  <a:lnTo>
                    <a:pt x="2286" y="954"/>
                  </a:lnTo>
                  <a:lnTo>
                    <a:pt x="2286" y="942"/>
                  </a:lnTo>
                  <a:lnTo>
                    <a:pt x="2274" y="936"/>
                  </a:lnTo>
                  <a:lnTo>
                    <a:pt x="2268" y="924"/>
                  </a:lnTo>
                  <a:lnTo>
                    <a:pt x="2226" y="882"/>
                  </a:lnTo>
                  <a:lnTo>
                    <a:pt x="2214" y="858"/>
                  </a:lnTo>
                  <a:lnTo>
                    <a:pt x="2214" y="828"/>
                  </a:lnTo>
                  <a:lnTo>
                    <a:pt x="2196" y="828"/>
                  </a:lnTo>
                  <a:lnTo>
                    <a:pt x="2184" y="822"/>
                  </a:lnTo>
                  <a:lnTo>
                    <a:pt x="2178" y="816"/>
                  </a:lnTo>
                  <a:lnTo>
                    <a:pt x="2178" y="810"/>
                  </a:lnTo>
                  <a:lnTo>
                    <a:pt x="2184" y="804"/>
                  </a:lnTo>
                  <a:lnTo>
                    <a:pt x="2196" y="798"/>
                  </a:lnTo>
                  <a:lnTo>
                    <a:pt x="2208" y="798"/>
                  </a:lnTo>
                  <a:lnTo>
                    <a:pt x="2220" y="792"/>
                  </a:lnTo>
                  <a:lnTo>
                    <a:pt x="2232" y="792"/>
                  </a:lnTo>
                  <a:lnTo>
                    <a:pt x="2268" y="774"/>
                  </a:lnTo>
                  <a:lnTo>
                    <a:pt x="2280" y="774"/>
                  </a:lnTo>
                  <a:lnTo>
                    <a:pt x="2286" y="780"/>
                  </a:lnTo>
                  <a:lnTo>
                    <a:pt x="2292" y="792"/>
                  </a:lnTo>
                  <a:lnTo>
                    <a:pt x="2298" y="798"/>
                  </a:lnTo>
                  <a:lnTo>
                    <a:pt x="2316" y="786"/>
                  </a:lnTo>
                  <a:lnTo>
                    <a:pt x="2328" y="798"/>
                  </a:lnTo>
                  <a:lnTo>
                    <a:pt x="2334" y="798"/>
                  </a:lnTo>
                  <a:lnTo>
                    <a:pt x="2340" y="792"/>
                  </a:lnTo>
                  <a:lnTo>
                    <a:pt x="2340" y="780"/>
                  </a:lnTo>
                  <a:lnTo>
                    <a:pt x="2334" y="774"/>
                  </a:lnTo>
                  <a:lnTo>
                    <a:pt x="2328" y="774"/>
                  </a:lnTo>
                  <a:lnTo>
                    <a:pt x="2322" y="768"/>
                  </a:lnTo>
                  <a:lnTo>
                    <a:pt x="2316" y="768"/>
                  </a:lnTo>
                  <a:lnTo>
                    <a:pt x="2316" y="630"/>
                  </a:lnTo>
                  <a:lnTo>
                    <a:pt x="2328" y="630"/>
                  </a:lnTo>
                  <a:lnTo>
                    <a:pt x="2340" y="636"/>
                  </a:lnTo>
                  <a:lnTo>
                    <a:pt x="2352" y="636"/>
                  </a:lnTo>
                  <a:lnTo>
                    <a:pt x="2376" y="648"/>
                  </a:lnTo>
                  <a:lnTo>
                    <a:pt x="2424" y="648"/>
                  </a:lnTo>
                  <a:lnTo>
                    <a:pt x="2436" y="660"/>
                  </a:lnTo>
                  <a:lnTo>
                    <a:pt x="2454" y="642"/>
                  </a:lnTo>
                  <a:lnTo>
                    <a:pt x="2472" y="642"/>
                  </a:lnTo>
                  <a:lnTo>
                    <a:pt x="2478" y="636"/>
                  </a:lnTo>
                  <a:lnTo>
                    <a:pt x="2478" y="618"/>
                  </a:lnTo>
                  <a:lnTo>
                    <a:pt x="2466" y="594"/>
                  </a:lnTo>
                  <a:lnTo>
                    <a:pt x="2454" y="582"/>
                  </a:lnTo>
                  <a:lnTo>
                    <a:pt x="2442" y="558"/>
                  </a:lnTo>
                  <a:lnTo>
                    <a:pt x="2442" y="540"/>
                  </a:lnTo>
                  <a:lnTo>
                    <a:pt x="2454" y="528"/>
                  </a:lnTo>
                  <a:lnTo>
                    <a:pt x="2496" y="528"/>
                  </a:lnTo>
                  <a:lnTo>
                    <a:pt x="2502" y="522"/>
                  </a:lnTo>
                  <a:lnTo>
                    <a:pt x="2502" y="510"/>
                  </a:lnTo>
                  <a:lnTo>
                    <a:pt x="2484" y="492"/>
                  </a:lnTo>
                  <a:close/>
                  <a:moveTo>
                    <a:pt x="2082" y="696"/>
                  </a:moveTo>
                  <a:lnTo>
                    <a:pt x="2046" y="696"/>
                  </a:lnTo>
                  <a:lnTo>
                    <a:pt x="2046" y="702"/>
                  </a:lnTo>
                  <a:lnTo>
                    <a:pt x="2040" y="708"/>
                  </a:lnTo>
                  <a:lnTo>
                    <a:pt x="2028" y="708"/>
                  </a:lnTo>
                  <a:lnTo>
                    <a:pt x="2022" y="702"/>
                  </a:lnTo>
                  <a:lnTo>
                    <a:pt x="2010" y="696"/>
                  </a:lnTo>
                  <a:lnTo>
                    <a:pt x="1980" y="702"/>
                  </a:lnTo>
                  <a:lnTo>
                    <a:pt x="1950" y="696"/>
                  </a:lnTo>
                  <a:lnTo>
                    <a:pt x="1932" y="696"/>
                  </a:lnTo>
                  <a:lnTo>
                    <a:pt x="1908" y="690"/>
                  </a:lnTo>
                  <a:lnTo>
                    <a:pt x="1860" y="690"/>
                  </a:lnTo>
                  <a:lnTo>
                    <a:pt x="1854" y="684"/>
                  </a:lnTo>
                  <a:lnTo>
                    <a:pt x="1854" y="678"/>
                  </a:lnTo>
                  <a:lnTo>
                    <a:pt x="1836" y="696"/>
                  </a:lnTo>
                  <a:lnTo>
                    <a:pt x="1830" y="696"/>
                  </a:lnTo>
                  <a:lnTo>
                    <a:pt x="1824" y="708"/>
                  </a:lnTo>
                  <a:lnTo>
                    <a:pt x="1824" y="714"/>
                  </a:lnTo>
                  <a:lnTo>
                    <a:pt x="1818" y="726"/>
                  </a:lnTo>
                  <a:lnTo>
                    <a:pt x="1812" y="732"/>
                  </a:lnTo>
                  <a:lnTo>
                    <a:pt x="1794" y="732"/>
                  </a:lnTo>
                  <a:lnTo>
                    <a:pt x="1800" y="762"/>
                  </a:lnTo>
                  <a:lnTo>
                    <a:pt x="1788" y="768"/>
                  </a:lnTo>
                  <a:lnTo>
                    <a:pt x="1806" y="786"/>
                  </a:lnTo>
                  <a:lnTo>
                    <a:pt x="1800" y="810"/>
                  </a:lnTo>
                  <a:lnTo>
                    <a:pt x="1794" y="810"/>
                  </a:lnTo>
                  <a:lnTo>
                    <a:pt x="1788" y="798"/>
                  </a:lnTo>
                  <a:lnTo>
                    <a:pt x="1776" y="792"/>
                  </a:lnTo>
                  <a:lnTo>
                    <a:pt x="1770" y="780"/>
                  </a:lnTo>
                  <a:lnTo>
                    <a:pt x="1758" y="774"/>
                  </a:lnTo>
                  <a:lnTo>
                    <a:pt x="1752" y="762"/>
                  </a:lnTo>
                  <a:lnTo>
                    <a:pt x="1752" y="750"/>
                  </a:lnTo>
                  <a:lnTo>
                    <a:pt x="1746" y="732"/>
                  </a:lnTo>
                  <a:lnTo>
                    <a:pt x="1746" y="720"/>
                  </a:lnTo>
                  <a:lnTo>
                    <a:pt x="1764" y="702"/>
                  </a:lnTo>
                  <a:lnTo>
                    <a:pt x="1776" y="702"/>
                  </a:lnTo>
                  <a:lnTo>
                    <a:pt x="1782" y="696"/>
                  </a:lnTo>
                  <a:lnTo>
                    <a:pt x="1788" y="684"/>
                  </a:lnTo>
                  <a:lnTo>
                    <a:pt x="1788" y="678"/>
                  </a:lnTo>
                  <a:lnTo>
                    <a:pt x="1800" y="666"/>
                  </a:lnTo>
                  <a:lnTo>
                    <a:pt x="1818" y="666"/>
                  </a:lnTo>
                  <a:lnTo>
                    <a:pt x="1830" y="672"/>
                  </a:lnTo>
                  <a:lnTo>
                    <a:pt x="1848" y="672"/>
                  </a:lnTo>
                  <a:lnTo>
                    <a:pt x="1854" y="666"/>
                  </a:lnTo>
                  <a:lnTo>
                    <a:pt x="1896" y="666"/>
                  </a:lnTo>
                  <a:lnTo>
                    <a:pt x="1908" y="672"/>
                  </a:lnTo>
                  <a:lnTo>
                    <a:pt x="1914" y="678"/>
                  </a:lnTo>
                  <a:lnTo>
                    <a:pt x="1932" y="678"/>
                  </a:lnTo>
                  <a:lnTo>
                    <a:pt x="1944" y="684"/>
                  </a:lnTo>
                  <a:lnTo>
                    <a:pt x="1974" y="684"/>
                  </a:lnTo>
                  <a:lnTo>
                    <a:pt x="1986" y="672"/>
                  </a:lnTo>
                  <a:lnTo>
                    <a:pt x="2028" y="672"/>
                  </a:lnTo>
                  <a:lnTo>
                    <a:pt x="2034" y="678"/>
                  </a:lnTo>
                  <a:lnTo>
                    <a:pt x="2046" y="678"/>
                  </a:lnTo>
                  <a:lnTo>
                    <a:pt x="2052" y="672"/>
                  </a:lnTo>
                  <a:lnTo>
                    <a:pt x="2064" y="666"/>
                  </a:lnTo>
                  <a:lnTo>
                    <a:pt x="2088" y="666"/>
                  </a:lnTo>
                  <a:lnTo>
                    <a:pt x="2088" y="684"/>
                  </a:lnTo>
                  <a:lnTo>
                    <a:pt x="2082" y="690"/>
                  </a:lnTo>
                  <a:lnTo>
                    <a:pt x="2082" y="696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44" name="Jordan" descr="© INSCALE GmbH, 05.05.2010&#10;http://www.presentationload.com/">
              <a:extLst>
                <a:ext uri="{FF2B5EF4-FFF2-40B4-BE49-F238E27FC236}">
                  <a16:creationId xmlns:a16="http://schemas.microsoft.com/office/drawing/2014/main" id="{D37779C2-1CB8-4EB9-90D8-586E82365F6F}"/>
                </a:ext>
              </a:extLst>
            </p:cNvPr>
            <p:cNvSpPr>
              <a:spLocks/>
            </p:cNvSpPr>
            <p:nvPr/>
          </p:nvSpPr>
          <p:spPr bwMode="gray">
            <a:xfrm>
              <a:off x="6622211" y="3316618"/>
              <a:ext cx="124049" cy="150571"/>
            </a:xfrm>
            <a:custGeom>
              <a:avLst/>
              <a:gdLst>
                <a:gd name="T0" fmla="*/ 2147483647 w 282"/>
                <a:gd name="T1" fmla="*/ 2147483647 h 336"/>
                <a:gd name="T2" fmla="*/ 2147483647 w 282"/>
                <a:gd name="T3" fmla="*/ 2147483647 h 336"/>
                <a:gd name="T4" fmla="*/ 2147483647 w 282"/>
                <a:gd name="T5" fmla="*/ 0 h 336"/>
                <a:gd name="T6" fmla="*/ 2147483647 w 282"/>
                <a:gd name="T7" fmla="*/ 2147483647 h 336"/>
                <a:gd name="T8" fmla="*/ 2147483647 w 282"/>
                <a:gd name="T9" fmla="*/ 2147483647 h 336"/>
                <a:gd name="T10" fmla="*/ 2147483647 w 282"/>
                <a:gd name="T11" fmla="*/ 2147483647 h 336"/>
                <a:gd name="T12" fmla="*/ 2147483647 w 282"/>
                <a:gd name="T13" fmla="*/ 2147483647 h 336"/>
                <a:gd name="T14" fmla="*/ 2147483647 w 282"/>
                <a:gd name="T15" fmla="*/ 2147483647 h 336"/>
                <a:gd name="T16" fmla="*/ 2147483647 w 282"/>
                <a:gd name="T17" fmla="*/ 2147483647 h 336"/>
                <a:gd name="T18" fmla="*/ 2147483647 w 282"/>
                <a:gd name="T19" fmla="*/ 2147483647 h 336"/>
                <a:gd name="T20" fmla="*/ 2147483647 w 282"/>
                <a:gd name="T21" fmla="*/ 2147483647 h 336"/>
                <a:gd name="T22" fmla="*/ 2147483647 w 282"/>
                <a:gd name="T23" fmla="*/ 2147483647 h 336"/>
                <a:gd name="T24" fmla="*/ 2147483647 w 282"/>
                <a:gd name="T25" fmla="*/ 2147483647 h 336"/>
                <a:gd name="T26" fmla="*/ 2147483647 w 282"/>
                <a:gd name="T27" fmla="*/ 2147483647 h 336"/>
                <a:gd name="T28" fmla="*/ 2147483647 w 282"/>
                <a:gd name="T29" fmla="*/ 2147483647 h 336"/>
                <a:gd name="T30" fmla="*/ 2147483647 w 282"/>
                <a:gd name="T31" fmla="*/ 2147483647 h 336"/>
                <a:gd name="T32" fmla="*/ 2147483647 w 282"/>
                <a:gd name="T33" fmla="*/ 2147483647 h 336"/>
                <a:gd name="T34" fmla="*/ 2147483647 w 282"/>
                <a:gd name="T35" fmla="*/ 2147483647 h 336"/>
                <a:gd name="T36" fmla="*/ 2147483647 w 282"/>
                <a:gd name="T37" fmla="*/ 2147483647 h 336"/>
                <a:gd name="T38" fmla="*/ 2147483647 w 282"/>
                <a:gd name="T39" fmla="*/ 2147483647 h 336"/>
                <a:gd name="T40" fmla="*/ 2147483647 w 282"/>
                <a:gd name="T41" fmla="*/ 2147483647 h 336"/>
                <a:gd name="T42" fmla="*/ 2147483647 w 282"/>
                <a:gd name="T43" fmla="*/ 2147483647 h 336"/>
                <a:gd name="T44" fmla="*/ 2147483647 w 282"/>
                <a:gd name="T45" fmla="*/ 2147483647 h 336"/>
                <a:gd name="T46" fmla="*/ 0 w 282"/>
                <a:gd name="T47" fmla="*/ 2147483647 h 336"/>
                <a:gd name="T48" fmla="*/ 0 w 282"/>
                <a:gd name="T49" fmla="*/ 2147483647 h 336"/>
                <a:gd name="T50" fmla="*/ 2147483647 w 282"/>
                <a:gd name="T51" fmla="*/ 2147483647 h 336"/>
                <a:gd name="T52" fmla="*/ 2147483647 w 282"/>
                <a:gd name="T53" fmla="*/ 2147483647 h 336"/>
                <a:gd name="T54" fmla="*/ 2147483647 w 282"/>
                <a:gd name="T55" fmla="*/ 2147483647 h 336"/>
                <a:gd name="T56" fmla="*/ 2147483647 w 282"/>
                <a:gd name="T57" fmla="*/ 2147483647 h 336"/>
                <a:gd name="T58" fmla="*/ 2147483647 w 282"/>
                <a:gd name="T59" fmla="*/ 2147483647 h 336"/>
                <a:gd name="T60" fmla="*/ 2147483647 w 282"/>
                <a:gd name="T61" fmla="*/ 2147483647 h 336"/>
                <a:gd name="T62" fmla="*/ 2147483647 w 282"/>
                <a:gd name="T63" fmla="*/ 2147483647 h 336"/>
                <a:gd name="T64" fmla="*/ 2147483647 w 282"/>
                <a:gd name="T65" fmla="*/ 2147483647 h 336"/>
                <a:gd name="T66" fmla="*/ 2147483647 w 282"/>
                <a:gd name="T67" fmla="*/ 2147483647 h 336"/>
                <a:gd name="T68" fmla="*/ 2147483647 w 282"/>
                <a:gd name="T69" fmla="*/ 2147483647 h 336"/>
                <a:gd name="T70" fmla="*/ 2147483647 w 282"/>
                <a:gd name="T71" fmla="*/ 2147483647 h 336"/>
                <a:gd name="T72" fmla="*/ 2147483647 w 282"/>
                <a:gd name="T73" fmla="*/ 2147483647 h 336"/>
                <a:gd name="T74" fmla="*/ 2147483647 w 282"/>
                <a:gd name="T75" fmla="*/ 2147483647 h 336"/>
                <a:gd name="T76" fmla="*/ 2147483647 w 282"/>
                <a:gd name="T77" fmla="*/ 2147483647 h 336"/>
                <a:gd name="T78" fmla="*/ 2147483647 w 282"/>
                <a:gd name="T79" fmla="*/ 2147483647 h 336"/>
                <a:gd name="T80" fmla="*/ 2147483647 w 282"/>
                <a:gd name="T81" fmla="*/ 2147483647 h 336"/>
                <a:gd name="T82" fmla="*/ 2147483647 w 282"/>
                <a:gd name="T83" fmla="*/ 2147483647 h 336"/>
                <a:gd name="T84" fmla="*/ 2147483647 w 282"/>
                <a:gd name="T85" fmla="*/ 2147483647 h 336"/>
                <a:gd name="T86" fmla="*/ 2147483647 w 282"/>
                <a:gd name="T87" fmla="*/ 2147483647 h 336"/>
                <a:gd name="T88" fmla="*/ 2147483647 w 282"/>
                <a:gd name="T89" fmla="*/ 2147483647 h 336"/>
                <a:gd name="T90" fmla="*/ 2147483647 w 282"/>
                <a:gd name="T91" fmla="*/ 2147483647 h 336"/>
                <a:gd name="T92" fmla="*/ 2147483647 w 282"/>
                <a:gd name="T93" fmla="*/ 2147483647 h 336"/>
                <a:gd name="T94" fmla="*/ 2147483647 w 282"/>
                <a:gd name="T95" fmla="*/ 2147483647 h 336"/>
                <a:gd name="T96" fmla="*/ 2147483647 w 282"/>
                <a:gd name="T97" fmla="*/ 2147483647 h 336"/>
                <a:gd name="T98" fmla="*/ 2147483647 w 282"/>
                <a:gd name="T99" fmla="*/ 2147483647 h 336"/>
                <a:gd name="T100" fmla="*/ 2147483647 w 282"/>
                <a:gd name="T101" fmla="*/ 2147483647 h 336"/>
                <a:gd name="T102" fmla="*/ 2147483647 w 282"/>
                <a:gd name="T103" fmla="*/ 2147483647 h 336"/>
                <a:gd name="T104" fmla="*/ 2147483647 w 282"/>
                <a:gd name="T105" fmla="*/ 2147483647 h 336"/>
                <a:gd name="T106" fmla="*/ 2147483647 w 282"/>
                <a:gd name="T107" fmla="*/ 2147483647 h 336"/>
                <a:gd name="T108" fmla="*/ 2147483647 w 282"/>
                <a:gd name="T109" fmla="*/ 2147483647 h 336"/>
                <a:gd name="T110" fmla="*/ 2147483647 w 282"/>
                <a:gd name="T111" fmla="*/ 2147483647 h 336"/>
                <a:gd name="T112" fmla="*/ 2147483647 w 282"/>
                <a:gd name="T113" fmla="*/ 2147483647 h 336"/>
                <a:gd name="T114" fmla="*/ 2147483647 w 282"/>
                <a:gd name="T115" fmla="*/ 2147483647 h 336"/>
                <a:gd name="T116" fmla="*/ 2147483647 w 282"/>
                <a:gd name="T117" fmla="*/ 2147483647 h 336"/>
                <a:gd name="T118" fmla="*/ 2147483647 w 282"/>
                <a:gd name="T119" fmla="*/ 2147483647 h 336"/>
                <a:gd name="T120" fmla="*/ 2147483647 w 282"/>
                <a:gd name="T121" fmla="*/ 2147483647 h 336"/>
                <a:gd name="T122" fmla="*/ 2147483647 w 282"/>
                <a:gd name="T123" fmla="*/ 2147483647 h 3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82"/>
                <a:gd name="T187" fmla="*/ 0 h 336"/>
                <a:gd name="T188" fmla="*/ 282 w 282"/>
                <a:gd name="T189" fmla="*/ 336 h 3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82" h="336">
                  <a:moveTo>
                    <a:pt x="258" y="60"/>
                  </a:moveTo>
                  <a:lnTo>
                    <a:pt x="258" y="42"/>
                  </a:lnTo>
                  <a:lnTo>
                    <a:pt x="234" y="0"/>
                  </a:lnTo>
                  <a:lnTo>
                    <a:pt x="222" y="6"/>
                  </a:lnTo>
                  <a:lnTo>
                    <a:pt x="198" y="30"/>
                  </a:lnTo>
                  <a:lnTo>
                    <a:pt x="138" y="78"/>
                  </a:lnTo>
                  <a:lnTo>
                    <a:pt x="114" y="84"/>
                  </a:lnTo>
                  <a:lnTo>
                    <a:pt x="96" y="84"/>
                  </a:lnTo>
                  <a:lnTo>
                    <a:pt x="84" y="78"/>
                  </a:lnTo>
                  <a:lnTo>
                    <a:pt x="72" y="66"/>
                  </a:lnTo>
                  <a:lnTo>
                    <a:pt x="36" y="48"/>
                  </a:lnTo>
                  <a:lnTo>
                    <a:pt x="30" y="48"/>
                  </a:lnTo>
                  <a:lnTo>
                    <a:pt x="24" y="66"/>
                  </a:lnTo>
                  <a:lnTo>
                    <a:pt x="30" y="138"/>
                  </a:lnTo>
                  <a:lnTo>
                    <a:pt x="18" y="150"/>
                  </a:lnTo>
                  <a:lnTo>
                    <a:pt x="18" y="162"/>
                  </a:lnTo>
                  <a:lnTo>
                    <a:pt x="30" y="174"/>
                  </a:lnTo>
                  <a:lnTo>
                    <a:pt x="30" y="186"/>
                  </a:lnTo>
                  <a:lnTo>
                    <a:pt x="24" y="198"/>
                  </a:lnTo>
                  <a:lnTo>
                    <a:pt x="18" y="204"/>
                  </a:lnTo>
                  <a:lnTo>
                    <a:pt x="12" y="216"/>
                  </a:lnTo>
                  <a:lnTo>
                    <a:pt x="6" y="222"/>
                  </a:lnTo>
                  <a:lnTo>
                    <a:pt x="6" y="282"/>
                  </a:lnTo>
                  <a:lnTo>
                    <a:pt x="0" y="294"/>
                  </a:lnTo>
                  <a:lnTo>
                    <a:pt x="0" y="312"/>
                  </a:lnTo>
                  <a:lnTo>
                    <a:pt x="6" y="324"/>
                  </a:lnTo>
                  <a:lnTo>
                    <a:pt x="24" y="324"/>
                  </a:lnTo>
                  <a:lnTo>
                    <a:pt x="48" y="336"/>
                  </a:lnTo>
                  <a:lnTo>
                    <a:pt x="84" y="336"/>
                  </a:lnTo>
                  <a:lnTo>
                    <a:pt x="96" y="324"/>
                  </a:lnTo>
                  <a:lnTo>
                    <a:pt x="108" y="300"/>
                  </a:lnTo>
                  <a:lnTo>
                    <a:pt x="108" y="288"/>
                  </a:lnTo>
                  <a:lnTo>
                    <a:pt x="120" y="276"/>
                  </a:lnTo>
                  <a:lnTo>
                    <a:pt x="126" y="276"/>
                  </a:lnTo>
                  <a:lnTo>
                    <a:pt x="138" y="270"/>
                  </a:lnTo>
                  <a:lnTo>
                    <a:pt x="150" y="270"/>
                  </a:lnTo>
                  <a:lnTo>
                    <a:pt x="162" y="264"/>
                  </a:lnTo>
                  <a:lnTo>
                    <a:pt x="168" y="258"/>
                  </a:lnTo>
                  <a:lnTo>
                    <a:pt x="174" y="246"/>
                  </a:lnTo>
                  <a:lnTo>
                    <a:pt x="180" y="240"/>
                  </a:lnTo>
                  <a:lnTo>
                    <a:pt x="180" y="228"/>
                  </a:lnTo>
                  <a:lnTo>
                    <a:pt x="186" y="222"/>
                  </a:lnTo>
                  <a:lnTo>
                    <a:pt x="186" y="210"/>
                  </a:lnTo>
                  <a:lnTo>
                    <a:pt x="180" y="204"/>
                  </a:lnTo>
                  <a:lnTo>
                    <a:pt x="168" y="180"/>
                  </a:lnTo>
                  <a:lnTo>
                    <a:pt x="144" y="156"/>
                  </a:lnTo>
                  <a:lnTo>
                    <a:pt x="132" y="156"/>
                  </a:lnTo>
                  <a:lnTo>
                    <a:pt x="120" y="150"/>
                  </a:lnTo>
                  <a:lnTo>
                    <a:pt x="96" y="150"/>
                  </a:lnTo>
                  <a:lnTo>
                    <a:pt x="96" y="144"/>
                  </a:lnTo>
                  <a:lnTo>
                    <a:pt x="108" y="144"/>
                  </a:lnTo>
                  <a:lnTo>
                    <a:pt x="120" y="138"/>
                  </a:lnTo>
                  <a:lnTo>
                    <a:pt x="186" y="138"/>
                  </a:lnTo>
                  <a:lnTo>
                    <a:pt x="198" y="114"/>
                  </a:lnTo>
                  <a:lnTo>
                    <a:pt x="240" y="114"/>
                  </a:lnTo>
                  <a:lnTo>
                    <a:pt x="252" y="108"/>
                  </a:lnTo>
                  <a:lnTo>
                    <a:pt x="258" y="102"/>
                  </a:lnTo>
                  <a:lnTo>
                    <a:pt x="264" y="102"/>
                  </a:lnTo>
                  <a:lnTo>
                    <a:pt x="276" y="96"/>
                  </a:lnTo>
                  <a:lnTo>
                    <a:pt x="282" y="90"/>
                  </a:lnTo>
                  <a:lnTo>
                    <a:pt x="282" y="78"/>
                  </a:lnTo>
                  <a:lnTo>
                    <a:pt x="258" y="60"/>
                  </a:lnTo>
                  <a:close/>
                </a:path>
              </a:pathLst>
            </a:custGeom>
            <a:noFill/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45" name="Iraq" descr="© INSCALE GmbH, 05.05.2010&#10;http://www.presentationload.com/">
              <a:extLst>
                <a:ext uri="{FF2B5EF4-FFF2-40B4-BE49-F238E27FC236}">
                  <a16:creationId xmlns:a16="http://schemas.microsoft.com/office/drawing/2014/main" id="{D358F04A-13CB-4CA6-847E-9A8FFA33FED1}"/>
                </a:ext>
              </a:extLst>
            </p:cNvPr>
            <p:cNvSpPr>
              <a:spLocks/>
            </p:cNvSpPr>
            <p:nvPr/>
          </p:nvSpPr>
          <p:spPr bwMode="gray">
            <a:xfrm>
              <a:off x="6725294" y="3171363"/>
              <a:ext cx="304007" cy="295825"/>
            </a:xfrm>
            <a:custGeom>
              <a:avLst/>
              <a:gdLst>
                <a:gd name="T0" fmla="*/ 2147483647 w 684"/>
                <a:gd name="T1" fmla="*/ 2147483647 h 660"/>
                <a:gd name="T2" fmla="*/ 2147483647 w 684"/>
                <a:gd name="T3" fmla="*/ 2147483647 h 660"/>
                <a:gd name="T4" fmla="*/ 2147483647 w 684"/>
                <a:gd name="T5" fmla="*/ 2147483647 h 660"/>
                <a:gd name="T6" fmla="*/ 2147483647 w 684"/>
                <a:gd name="T7" fmla="*/ 2147483647 h 660"/>
                <a:gd name="T8" fmla="*/ 2147483647 w 684"/>
                <a:gd name="T9" fmla="*/ 2147483647 h 660"/>
                <a:gd name="T10" fmla="*/ 2147483647 w 684"/>
                <a:gd name="T11" fmla="*/ 2147483647 h 660"/>
                <a:gd name="T12" fmla="*/ 2147483647 w 684"/>
                <a:gd name="T13" fmla="*/ 2147483647 h 660"/>
                <a:gd name="T14" fmla="*/ 2147483647 w 684"/>
                <a:gd name="T15" fmla="*/ 2147483647 h 660"/>
                <a:gd name="T16" fmla="*/ 2147483647 w 684"/>
                <a:gd name="T17" fmla="*/ 2147483647 h 660"/>
                <a:gd name="T18" fmla="*/ 2147483647 w 684"/>
                <a:gd name="T19" fmla="*/ 2147483647 h 660"/>
                <a:gd name="T20" fmla="*/ 2147483647 w 684"/>
                <a:gd name="T21" fmla="*/ 2147483647 h 660"/>
                <a:gd name="T22" fmla="*/ 2147483647 w 684"/>
                <a:gd name="T23" fmla="*/ 2147483647 h 660"/>
                <a:gd name="T24" fmla="*/ 2147483647 w 684"/>
                <a:gd name="T25" fmla="*/ 2147483647 h 660"/>
                <a:gd name="T26" fmla="*/ 2147483647 w 684"/>
                <a:gd name="T27" fmla="*/ 2147483647 h 660"/>
                <a:gd name="T28" fmla="*/ 2147483647 w 684"/>
                <a:gd name="T29" fmla="*/ 2147483647 h 660"/>
                <a:gd name="T30" fmla="*/ 2147483647 w 684"/>
                <a:gd name="T31" fmla="*/ 2147483647 h 660"/>
                <a:gd name="T32" fmla="*/ 2147483647 w 684"/>
                <a:gd name="T33" fmla="*/ 2147483647 h 660"/>
                <a:gd name="T34" fmla="*/ 2147483647 w 684"/>
                <a:gd name="T35" fmla="*/ 2147483647 h 660"/>
                <a:gd name="T36" fmla="*/ 2147483647 w 684"/>
                <a:gd name="T37" fmla="*/ 2147483647 h 660"/>
                <a:gd name="T38" fmla="*/ 2147483647 w 684"/>
                <a:gd name="T39" fmla="*/ 2147483647 h 660"/>
                <a:gd name="T40" fmla="*/ 2147483647 w 684"/>
                <a:gd name="T41" fmla="*/ 2147483647 h 660"/>
                <a:gd name="T42" fmla="*/ 2147483647 w 684"/>
                <a:gd name="T43" fmla="*/ 2147483647 h 660"/>
                <a:gd name="T44" fmla="*/ 2147483647 w 684"/>
                <a:gd name="T45" fmla="*/ 2147483647 h 660"/>
                <a:gd name="T46" fmla="*/ 2147483647 w 684"/>
                <a:gd name="T47" fmla="*/ 2147483647 h 660"/>
                <a:gd name="T48" fmla="*/ 2147483647 w 684"/>
                <a:gd name="T49" fmla="*/ 2147483647 h 660"/>
                <a:gd name="T50" fmla="*/ 2147483647 w 684"/>
                <a:gd name="T51" fmla="*/ 2147483647 h 660"/>
                <a:gd name="T52" fmla="*/ 2147483647 w 684"/>
                <a:gd name="T53" fmla="*/ 0 h 660"/>
                <a:gd name="T54" fmla="*/ 2147483647 w 684"/>
                <a:gd name="T55" fmla="*/ 2147483647 h 660"/>
                <a:gd name="T56" fmla="*/ 2147483647 w 684"/>
                <a:gd name="T57" fmla="*/ 2147483647 h 660"/>
                <a:gd name="T58" fmla="*/ 2147483647 w 684"/>
                <a:gd name="T59" fmla="*/ 0 h 660"/>
                <a:gd name="T60" fmla="*/ 2147483647 w 684"/>
                <a:gd name="T61" fmla="*/ 2147483647 h 660"/>
                <a:gd name="T62" fmla="*/ 2147483647 w 684"/>
                <a:gd name="T63" fmla="*/ 2147483647 h 660"/>
                <a:gd name="T64" fmla="*/ 2147483647 w 684"/>
                <a:gd name="T65" fmla="*/ 2147483647 h 660"/>
                <a:gd name="T66" fmla="*/ 2147483647 w 684"/>
                <a:gd name="T67" fmla="*/ 2147483647 h 660"/>
                <a:gd name="T68" fmla="*/ 2147483647 w 684"/>
                <a:gd name="T69" fmla="*/ 2147483647 h 660"/>
                <a:gd name="T70" fmla="*/ 2147483647 w 684"/>
                <a:gd name="T71" fmla="*/ 2147483647 h 660"/>
                <a:gd name="T72" fmla="*/ 2147483647 w 684"/>
                <a:gd name="T73" fmla="*/ 2147483647 h 660"/>
                <a:gd name="T74" fmla="*/ 2147483647 w 684"/>
                <a:gd name="T75" fmla="*/ 2147483647 h 660"/>
                <a:gd name="T76" fmla="*/ 2147483647 w 684"/>
                <a:gd name="T77" fmla="*/ 2147483647 h 660"/>
                <a:gd name="T78" fmla="*/ 2147483647 w 684"/>
                <a:gd name="T79" fmla="*/ 2147483647 h 660"/>
                <a:gd name="T80" fmla="*/ 2147483647 w 684"/>
                <a:gd name="T81" fmla="*/ 2147483647 h 660"/>
                <a:gd name="T82" fmla="*/ 2147483647 w 684"/>
                <a:gd name="T83" fmla="*/ 2147483647 h 660"/>
                <a:gd name="T84" fmla="*/ 2147483647 w 684"/>
                <a:gd name="T85" fmla="*/ 2147483647 h 660"/>
                <a:gd name="T86" fmla="*/ 0 w 684"/>
                <a:gd name="T87" fmla="*/ 2147483647 h 660"/>
                <a:gd name="T88" fmla="*/ 2147483647 w 684"/>
                <a:gd name="T89" fmla="*/ 2147483647 h 660"/>
                <a:gd name="T90" fmla="*/ 2147483647 w 684"/>
                <a:gd name="T91" fmla="*/ 2147483647 h 660"/>
                <a:gd name="T92" fmla="*/ 2147483647 w 684"/>
                <a:gd name="T93" fmla="*/ 2147483647 h 660"/>
                <a:gd name="T94" fmla="*/ 2147483647 w 684"/>
                <a:gd name="T95" fmla="*/ 2147483647 h 660"/>
                <a:gd name="T96" fmla="*/ 2147483647 w 684"/>
                <a:gd name="T97" fmla="*/ 2147483647 h 660"/>
                <a:gd name="T98" fmla="*/ 2147483647 w 684"/>
                <a:gd name="T99" fmla="*/ 2147483647 h 660"/>
                <a:gd name="T100" fmla="*/ 2147483647 w 684"/>
                <a:gd name="T101" fmla="*/ 2147483647 h 660"/>
                <a:gd name="T102" fmla="*/ 2147483647 w 684"/>
                <a:gd name="T103" fmla="*/ 2147483647 h 660"/>
                <a:gd name="T104" fmla="*/ 2147483647 w 684"/>
                <a:gd name="T105" fmla="*/ 2147483647 h 660"/>
                <a:gd name="T106" fmla="*/ 2147483647 w 684"/>
                <a:gd name="T107" fmla="*/ 2147483647 h 660"/>
                <a:gd name="T108" fmla="*/ 2147483647 w 684"/>
                <a:gd name="T109" fmla="*/ 2147483647 h 660"/>
                <a:gd name="T110" fmla="*/ 2147483647 w 684"/>
                <a:gd name="T111" fmla="*/ 2147483647 h 660"/>
                <a:gd name="T112" fmla="*/ 2147483647 w 684"/>
                <a:gd name="T113" fmla="*/ 2147483647 h 660"/>
                <a:gd name="T114" fmla="*/ 2147483647 w 684"/>
                <a:gd name="T115" fmla="*/ 2147483647 h 66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684"/>
                <a:gd name="T175" fmla="*/ 0 h 660"/>
                <a:gd name="T176" fmla="*/ 684 w 684"/>
                <a:gd name="T177" fmla="*/ 660 h 66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684" h="660">
                  <a:moveTo>
                    <a:pt x="678" y="564"/>
                  </a:moveTo>
                  <a:lnTo>
                    <a:pt x="666" y="552"/>
                  </a:lnTo>
                  <a:lnTo>
                    <a:pt x="654" y="546"/>
                  </a:lnTo>
                  <a:lnTo>
                    <a:pt x="648" y="516"/>
                  </a:lnTo>
                  <a:lnTo>
                    <a:pt x="642" y="516"/>
                  </a:lnTo>
                  <a:lnTo>
                    <a:pt x="636" y="510"/>
                  </a:lnTo>
                  <a:lnTo>
                    <a:pt x="624" y="504"/>
                  </a:lnTo>
                  <a:lnTo>
                    <a:pt x="618" y="498"/>
                  </a:lnTo>
                  <a:lnTo>
                    <a:pt x="618" y="462"/>
                  </a:lnTo>
                  <a:lnTo>
                    <a:pt x="624" y="450"/>
                  </a:lnTo>
                  <a:lnTo>
                    <a:pt x="624" y="438"/>
                  </a:lnTo>
                  <a:lnTo>
                    <a:pt x="594" y="402"/>
                  </a:lnTo>
                  <a:lnTo>
                    <a:pt x="588" y="390"/>
                  </a:lnTo>
                  <a:lnTo>
                    <a:pt x="582" y="384"/>
                  </a:lnTo>
                  <a:lnTo>
                    <a:pt x="564" y="384"/>
                  </a:lnTo>
                  <a:lnTo>
                    <a:pt x="546" y="366"/>
                  </a:lnTo>
                  <a:lnTo>
                    <a:pt x="534" y="360"/>
                  </a:lnTo>
                  <a:lnTo>
                    <a:pt x="528" y="354"/>
                  </a:lnTo>
                  <a:lnTo>
                    <a:pt x="504" y="354"/>
                  </a:lnTo>
                  <a:lnTo>
                    <a:pt x="504" y="312"/>
                  </a:lnTo>
                  <a:lnTo>
                    <a:pt x="498" y="312"/>
                  </a:lnTo>
                  <a:lnTo>
                    <a:pt x="492" y="306"/>
                  </a:lnTo>
                  <a:lnTo>
                    <a:pt x="468" y="294"/>
                  </a:lnTo>
                  <a:lnTo>
                    <a:pt x="456" y="282"/>
                  </a:lnTo>
                  <a:lnTo>
                    <a:pt x="444" y="276"/>
                  </a:lnTo>
                  <a:lnTo>
                    <a:pt x="438" y="270"/>
                  </a:lnTo>
                  <a:lnTo>
                    <a:pt x="438" y="264"/>
                  </a:lnTo>
                  <a:lnTo>
                    <a:pt x="444" y="252"/>
                  </a:lnTo>
                  <a:lnTo>
                    <a:pt x="450" y="246"/>
                  </a:lnTo>
                  <a:lnTo>
                    <a:pt x="438" y="234"/>
                  </a:lnTo>
                  <a:lnTo>
                    <a:pt x="438" y="228"/>
                  </a:lnTo>
                  <a:lnTo>
                    <a:pt x="450" y="216"/>
                  </a:lnTo>
                  <a:lnTo>
                    <a:pt x="462" y="216"/>
                  </a:lnTo>
                  <a:lnTo>
                    <a:pt x="462" y="186"/>
                  </a:lnTo>
                  <a:lnTo>
                    <a:pt x="468" y="186"/>
                  </a:lnTo>
                  <a:lnTo>
                    <a:pt x="480" y="174"/>
                  </a:lnTo>
                  <a:lnTo>
                    <a:pt x="480" y="168"/>
                  </a:lnTo>
                  <a:lnTo>
                    <a:pt x="474" y="156"/>
                  </a:lnTo>
                  <a:lnTo>
                    <a:pt x="462" y="144"/>
                  </a:lnTo>
                  <a:lnTo>
                    <a:pt x="462" y="138"/>
                  </a:lnTo>
                  <a:lnTo>
                    <a:pt x="480" y="120"/>
                  </a:lnTo>
                  <a:lnTo>
                    <a:pt x="480" y="114"/>
                  </a:lnTo>
                  <a:lnTo>
                    <a:pt x="468" y="114"/>
                  </a:lnTo>
                  <a:lnTo>
                    <a:pt x="456" y="120"/>
                  </a:lnTo>
                  <a:lnTo>
                    <a:pt x="450" y="126"/>
                  </a:lnTo>
                  <a:lnTo>
                    <a:pt x="438" y="108"/>
                  </a:lnTo>
                  <a:lnTo>
                    <a:pt x="414" y="102"/>
                  </a:lnTo>
                  <a:lnTo>
                    <a:pt x="414" y="84"/>
                  </a:lnTo>
                  <a:lnTo>
                    <a:pt x="402" y="72"/>
                  </a:lnTo>
                  <a:lnTo>
                    <a:pt x="378" y="24"/>
                  </a:lnTo>
                  <a:lnTo>
                    <a:pt x="378" y="12"/>
                  </a:lnTo>
                  <a:lnTo>
                    <a:pt x="336" y="24"/>
                  </a:lnTo>
                  <a:lnTo>
                    <a:pt x="336" y="6"/>
                  </a:lnTo>
                  <a:lnTo>
                    <a:pt x="330" y="0"/>
                  </a:lnTo>
                  <a:lnTo>
                    <a:pt x="306" y="0"/>
                  </a:lnTo>
                  <a:lnTo>
                    <a:pt x="306" y="6"/>
                  </a:lnTo>
                  <a:lnTo>
                    <a:pt x="300" y="12"/>
                  </a:lnTo>
                  <a:lnTo>
                    <a:pt x="288" y="12"/>
                  </a:lnTo>
                  <a:lnTo>
                    <a:pt x="276" y="0"/>
                  </a:lnTo>
                  <a:lnTo>
                    <a:pt x="234" y="0"/>
                  </a:lnTo>
                  <a:lnTo>
                    <a:pt x="234" y="12"/>
                  </a:lnTo>
                  <a:lnTo>
                    <a:pt x="228" y="18"/>
                  </a:lnTo>
                  <a:lnTo>
                    <a:pt x="216" y="24"/>
                  </a:lnTo>
                  <a:lnTo>
                    <a:pt x="204" y="36"/>
                  </a:lnTo>
                  <a:lnTo>
                    <a:pt x="198" y="48"/>
                  </a:lnTo>
                  <a:lnTo>
                    <a:pt x="192" y="54"/>
                  </a:lnTo>
                  <a:lnTo>
                    <a:pt x="180" y="54"/>
                  </a:lnTo>
                  <a:lnTo>
                    <a:pt x="168" y="60"/>
                  </a:lnTo>
                  <a:lnTo>
                    <a:pt x="156" y="60"/>
                  </a:lnTo>
                  <a:lnTo>
                    <a:pt x="150" y="66"/>
                  </a:lnTo>
                  <a:lnTo>
                    <a:pt x="144" y="78"/>
                  </a:lnTo>
                  <a:lnTo>
                    <a:pt x="144" y="90"/>
                  </a:lnTo>
                  <a:lnTo>
                    <a:pt x="150" y="102"/>
                  </a:lnTo>
                  <a:lnTo>
                    <a:pt x="156" y="108"/>
                  </a:lnTo>
                  <a:lnTo>
                    <a:pt x="156" y="120"/>
                  </a:lnTo>
                  <a:lnTo>
                    <a:pt x="162" y="132"/>
                  </a:lnTo>
                  <a:lnTo>
                    <a:pt x="162" y="162"/>
                  </a:lnTo>
                  <a:lnTo>
                    <a:pt x="156" y="174"/>
                  </a:lnTo>
                  <a:lnTo>
                    <a:pt x="150" y="192"/>
                  </a:lnTo>
                  <a:lnTo>
                    <a:pt x="150" y="198"/>
                  </a:lnTo>
                  <a:lnTo>
                    <a:pt x="168" y="216"/>
                  </a:lnTo>
                  <a:lnTo>
                    <a:pt x="168" y="222"/>
                  </a:lnTo>
                  <a:lnTo>
                    <a:pt x="162" y="228"/>
                  </a:lnTo>
                  <a:lnTo>
                    <a:pt x="138" y="240"/>
                  </a:lnTo>
                  <a:lnTo>
                    <a:pt x="78" y="264"/>
                  </a:lnTo>
                  <a:lnTo>
                    <a:pt x="66" y="270"/>
                  </a:lnTo>
                  <a:lnTo>
                    <a:pt x="6" y="318"/>
                  </a:lnTo>
                  <a:lnTo>
                    <a:pt x="0" y="318"/>
                  </a:lnTo>
                  <a:lnTo>
                    <a:pt x="0" y="324"/>
                  </a:lnTo>
                  <a:lnTo>
                    <a:pt x="24" y="366"/>
                  </a:lnTo>
                  <a:lnTo>
                    <a:pt x="24" y="384"/>
                  </a:lnTo>
                  <a:lnTo>
                    <a:pt x="48" y="402"/>
                  </a:lnTo>
                  <a:lnTo>
                    <a:pt x="48" y="414"/>
                  </a:lnTo>
                  <a:lnTo>
                    <a:pt x="60" y="426"/>
                  </a:lnTo>
                  <a:lnTo>
                    <a:pt x="126" y="426"/>
                  </a:lnTo>
                  <a:lnTo>
                    <a:pt x="156" y="456"/>
                  </a:lnTo>
                  <a:lnTo>
                    <a:pt x="168" y="462"/>
                  </a:lnTo>
                  <a:lnTo>
                    <a:pt x="180" y="474"/>
                  </a:lnTo>
                  <a:lnTo>
                    <a:pt x="228" y="498"/>
                  </a:lnTo>
                  <a:lnTo>
                    <a:pt x="234" y="504"/>
                  </a:lnTo>
                  <a:lnTo>
                    <a:pt x="246" y="510"/>
                  </a:lnTo>
                  <a:lnTo>
                    <a:pt x="438" y="654"/>
                  </a:lnTo>
                  <a:lnTo>
                    <a:pt x="522" y="654"/>
                  </a:lnTo>
                  <a:lnTo>
                    <a:pt x="570" y="660"/>
                  </a:lnTo>
                  <a:lnTo>
                    <a:pt x="564" y="660"/>
                  </a:lnTo>
                  <a:lnTo>
                    <a:pt x="570" y="654"/>
                  </a:lnTo>
                  <a:lnTo>
                    <a:pt x="588" y="618"/>
                  </a:lnTo>
                  <a:lnTo>
                    <a:pt x="588" y="606"/>
                  </a:lnTo>
                  <a:lnTo>
                    <a:pt x="594" y="600"/>
                  </a:lnTo>
                  <a:lnTo>
                    <a:pt x="600" y="588"/>
                  </a:lnTo>
                  <a:lnTo>
                    <a:pt x="648" y="588"/>
                  </a:lnTo>
                  <a:lnTo>
                    <a:pt x="654" y="594"/>
                  </a:lnTo>
                  <a:lnTo>
                    <a:pt x="678" y="582"/>
                  </a:lnTo>
                  <a:lnTo>
                    <a:pt x="684" y="576"/>
                  </a:lnTo>
                  <a:lnTo>
                    <a:pt x="678" y="570"/>
                  </a:lnTo>
                  <a:lnTo>
                    <a:pt x="678" y="564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46" name="Guinea-Bissau" descr="© INSCALE GmbH, 05.05.2010&#10;http://www.presentationload.com/">
              <a:extLst>
                <a:ext uri="{FF2B5EF4-FFF2-40B4-BE49-F238E27FC236}">
                  <a16:creationId xmlns:a16="http://schemas.microsoft.com/office/drawing/2014/main" id="{B9DD6FEF-774D-4BCE-96B9-71C30B282745}"/>
                </a:ext>
              </a:extLst>
            </p:cNvPr>
            <p:cNvSpPr>
              <a:spLocks/>
            </p:cNvSpPr>
            <p:nvPr/>
          </p:nvSpPr>
          <p:spPr bwMode="gray">
            <a:xfrm>
              <a:off x="5039270" y="4058844"/>
              <a:ext cx="82117" cy="70857"/>
            </a:xfrm>
            <a:custGeom>
              <a:avLst/>
              <a:gdLst>
                <a:gd name="T0" fmla="*/ 2147483647 w 186"/>
                <a:gd name="T1" fmla="*/ 2147483647 h 156"/>
                <a:gd name="T2" fmla="*/ 2147483647 w 186"/>
                <a:gd name="T3" fmla="*/ 2147483647 h 156"/>
                <a:gd name="T4" fmla="*/ 2147483647 w 186"/>
                <a:gd name="T5" fmla="*/ 2147483647 h 156"/>
                <a:gd name="T6" fmla="*/ 2147483647 w 186"/>
                <a:gd name="T7" fmla="*/ 2147483647 h 156"/>
                <a:gd name="T8" fmla="*/ 2147483647 w 186"/>
                <a:gd name="T9" fmla="*/ 2147483647 h 156"/>
                <a:gd name="T10" fmla="*/ 2147483647 w 186"/>
                <a:gd name="T11" fmla="*/ 2147483647 h 156"/>
                <a:gd name="T12" fmla="*/ 2147483647 w 186"/>
                <a:gd name="T13" fmla="*/ 2147483647 h 156"/>
                <a:gd name="T14" fmla="*/ 2147483647 w 186"/>
                <a:gd name="T15" fmla="*/ 2147483647 h 156"/>
                <a:gd name="T16" fmla="*/ 2147483647 w 186"/>
                <a:gd name="T17" fmla="*/ 2147483647 h 156"/>
                <a:gd name="T18" fmla="*/ 2147483647 w 186"/>
                <a:gd name="T19" fmla="*/ 2147483647 h 156"/>
                <a:gd name="T20" fmla="*/ 2147483647 w 186"/>
                <a:gd name="T21" fmla="*/ 2147483647 h 156"/>
                <a:gd name="T22" fmla="*/ 2147483647 w 186"/>
                <a:gd name="T23" fmla="*/ 2147483647 h 156"/>
                <a:gd name="T24" fmla="*/ 2147483647 w 186"/>
                <a:gd name="T25" fmla="*/ 2147483647 h 156"/>
                <a:gd name="T26" fmla="*/ 2147483647 w 186"/>
                <a:gd name="T27" fmla="*/ 2147483647 h 156"/>
                <a:gd name="T28" fmla="*/ 2147483647 w 186"/>
                <a:gd name="T29" fmla="*/ 0 h 156"/>
                <a:gd name="T30" fmla="*/ 2147483647 w 186"/>
                <a:gd name="T31" fmla="*/ 2147483647 h 156"/>
                <a:gd name="T32" fmla="*/ 2147483647 w 186"/>
                <a:gd name="T33" fmla="*/ 2147483647 h 156"/>
                <a:gd name="T34" fmla="*/ 2147483647 w 186"/>
                <a:gd name="T35" fmla="*/ 2147483647 h 156"/>
                <a:gd name="T36" fmla="*/ 0 w 186"/>
                <a:gd name="T37" fmla="*/ 2147483647 h 156"/>
                <a:gd name="T38" fmla="*/ 2147483647 w 186"/>
                <a:gd name="T39" fmla="*/ 2147483647 h 156"/>
                <a:gd name="T40" fmla="*/ 2147483647 w 186"/>
                <a:gd name="T41" fmla="*/ 2147483647 h 156"/>
                <a:gd name="T42" fmla="*/ 2147483647 w 186"/>
                <a:gd name="T43" fmla="*/ 2147483647 h 156"/>
                <a:gd name="T44" fmla="*/ 2147483647 w 186"/>
                <a:gd name="T45" fmla="*/ 2147483647 h 156"/>
                <a:gd name="T46" fmla="*/ 2147483647 w 186"/>
                <a:gd name="T47" fmla="*/ 2147483647 h 156"/>
                <a:gd name="T48" fmla="*/ 2147483647 w 186"/>
                <a:gd name="T49" fmla="*/ 2147483647 h 156"/>
                <a:gd name="T50" fmla="*/ 2147483647 w 186"/>
                <a:gd name="T51" fmla="*/ 2147483647 h 156"/>
                <a:gd name="T52" fmla="*/ 2147483647 w 186"/>
                <a:gd name="T53" fmla="*/ 2147483647 h 156"/>
                <a:gd name="T54" fmla="*/ 2147483647 w 186"/>
                <a:gd name="T55" fmla="*/ 2147483647 h 156"/>
                <a:gd name="T56" fmla="*/ 2147483647 w 186"/>
                <a:gd name="T57" fmla="*/ 2147483647 h 156"/>
                <a:gd name="T58" fmla="*/ 2147483647 w 186"/>
                <a:gd name="T59" fmla="*/ 2147483647 h 156"/>
                <a:gd name="T60" fmla="*/ 2147483647 w 186"/>
                <a:gd name="T61" fmla="*/ 2147483647 h 156"/>
                <a:gd name="T62" fmla="*/ 2147483647 w 186"/>
                <a:gd name="T63" fmla="*/ 2147483647 h 156"/>
                <a:gd name="T64" fmla="*/ 2147483647 w 186"/>
                <a:gd name="T65" fmla="*/ 2147483647 h 156"/>
                <a:gd name="T66" fmla="*/ 2147483647 w 186"/>
                <a:gd name="T67" fmla="*/ 2147483647 h 156"/>
                <a:gd name="T68" fmla="*/ 2147483647 w 186"/>
                <a:gd name="T69" fmla="*/ 2147483647 h 156"/>
                <a:gd name="T70" fmla="*/ 2147483647 w 186"/>
                <a:gd name="T71" fmla="*/ 2147483647 h 156"/>
                <a:gd name="T72" fmla="*/ 2147483647 w 186"/>
                <a:gd name="T73" fmla="*/ 2147483647 h 15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86"/>
                <a:gd name="T112" fmla="*/ 0 h 156"/>
                <a:gd name="T113" fmla="*/ 186 w 186"/>
                <a:gd name="T114" fmla="*/ 156 h 15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86" h="156">
                  <a:moveTo>
                    <a:pt x="126" y="102"/>
                  </a:moveTo>
                  <a:lnTo>
                    <a:pt x="132" y="96"/>
                  </a:lnTo>
                  <a:lnTo>
                    <a:pt x="144" y="90"/>
                  </a:lnTo>
                  <a:lnTo>
                    <a:pt x="174" y="90"/>
                  </a:lnTo>
                  <a:lnTo>
                    <a:pt x="180" y="84"/>
                  </a:lnTo>
                  <a:lnTo>
                    <a:pt x="186" y="72"/>
                  </a:lnTo>
                  <a:lnTo>
                    <a:pt x="186" y="66"/>
                  </a:lnTo>
                  <a:lnTo>
                    <a:pt x="180" y="60"/>
                  </a:lnTo>
                  <a:lnTo>
                    <a:pt x="168" y="54"/>
                  </a:lnTo>
                  <a:lnTo>
                    <a:pt x="162" y="48"/>
                  </a:lnTo>
                  <a:lnTo>
                    <a:pt x="162" y="36"/>
                  </a:lnTo>
                  <a:lnTo>
                    <a:pt x="168" y="30"/>
                  </a:lnTo>
                  <a:lnTo>
                    <a:pt x="186" y="30"/>
                  </a:lnTo>
                  <a:lnTo>
                    <a:pt x="186" y="6"/>
                  </a:lnTo>
                  <a:lnTo>
                    <a:pt x="84" y="0"/>
                  </a:lnTo>
                  <a:lnTo>
                    <a:pt x="54" y="24"/>
                  </a:lnTo>
                  <a:lnTo>
                    <a:pt x="18" y="24"/>
                  </a:lnTo>
                  <a:lnTo>
                    <a:pt x="6" y="36"/>
                  </a:lnTo>
                  <a:lnTo>
                    <a:pt x="0" y="72"/>
                  </a:lnTo>
                  <a:lnTo>
                    <a:pt x="6" y="78"/>
                  </a:lnTo>
                  <a:lnTo>
                    <a:pt x="18" y="78"/>
                  </a:lnTo>
                  <a:lnTo>
                    <a:pt x="42" y="66"/>
                  </a:lnTo>
                  <a:lnTo>
                    <a:pt x="66" y="66"/>
                  </a:lnTo>
                  <a:lnTo>
                    <a:pt x="90" y="60"/>
                  </a:lnTo>
                  <a:lnTo>
                    <a:pt x="90" y="84"/>
                  </a:lnTo>
                  <a:lnTo>
                    <a:pt x="78" y="78"/>
                  </a:lnTo>
                  <a:lnTo>
                    <a:pt x="72" y="78"/>
                  </a:lnTo>
                  <a:lnTo>
                    <a:pt x="66" y="72"/>
                  </a:lnTo>
                  <a:lnTo>
                    <a:pt x="54" y="72"/>
                  </a:lnTo>
                  <a:lnTo>
                    <a:pt x="54" y="96"/>
                  </a:lnTo>
                  <a:lnTo>
                    <a:pt x="60" y="102"/>
                  </a:lnTo>
                  <a:lnTo>
                    <a:pt x="90" y="96"/>
                  </a:lnTo>
                  <a:lnTo>
                    <a:pt x="54" y="114"/>
                  </a:lnTo>
                  <a:lnTo>
                    <a:pt x="84" y="156"/>
                  </a:lnTo>
                  <a:lnTo>
                    <a:pt x="90" y="132"/>
                  </a:lnTo>
                  <a:lnTo>
                    <a:pt x="108" y="102"/>
                  </a:lnTo>
                  <a:lnTo>
                    <a:pt x="126" y="10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47" name="Guinea" descr="© INSCALE GmbH, 05.05.2010&#10;http://www.presentationload.com/">
              <a:extLst>
                <a:ext uri="{FF2B5EF4-FFF2-40B4-BE49-F238E27FC236}">
                  <a16:creationId xmlns:a16="http://schemas.microsoft.com/office/drawing/2014/main" id="{19887669-454E-4DB6-A988-00DFBA7AFD54}"/>
                </a:ext>
              </a:extLst>
            </p:cNvPr>
            <p:cNvSpPr>
              <a:spLocks/>
            </p:cNvSpPr>
            <p:nvPr/>
          </p:nvSpPr>
          <p:spPr bwMode="gray">
            <a:xfrm>
              <a:off x="5079453" y="4062383"/>
              <a:ext cx="230627" cy="198399"/>
            </a:xfrm>
            <a:custGeom>
              <a:avLst/>
              <a:gdLst>
                <a:gd name="T0" fmla="*/ 2147483647 w 522"/>
                <a:gd name="T1" fmla="*/ 2147483647 h 444"/>
                <a:gd name="T2" fmla="*/ 2147483647 w 522"/>
                <a:gd name="T3" fmla="*/ 2147483647 h 444"/>
                <a:gd name="T4" fmla="*/ 2147483647 w 522"/>
                <a:gd name="T5" fmla="*/ 2147483647 h 444"/>
                <a:gd name="T6" fmla="*/ 2147483647 w 522"/>
                <a:gd name="T7" fmla="*/ 2147483647 h 444"/>
                <a:gd name="T8" fmla="*/ 2147483647 w 522"/>
                <a:gd name="T9" fmla="*/ 2147483647 h 444"/>
                <a:gd name="T10" fmla="*/ 2147483647 w 522"/>
                <a:gd name="T11" fmla="*/ 2147483647 h 444"/>
                <a:gd name="T12" fmla="*/ 2147483647 w 522"/>
                <a:gd name="T13" fmla="*/ 2147483647 h 444"/>
                <a:gd name="T14" fmla="*/ 2147483647 w 522"/>
                <a:gd name="T15" fmla="*/ 2147483647 h 444"/>
                <a:gd name="T16" fmla="*/ 2147483647 w 522"/>
                <a:gd name="T17" fmla="*/ 2147483647 h 444"/>
                <a:gd name="T18" fmla="*/ 2147483647 w 522"/>
                <a:gd name="T19" fmla="*/ 2147483647 h 444"/>
                <a:gd name="T20" fmla="*/ 2147483647 w 522"/>
                <a:gd name="T21" fmla="*/ 2147483647 h 444"/>
                <a:gd name="T22" fmla="*/ 2147483647 w 522"/>
                <a:gd name="T23" fmla="*/ 2147483647 h 444"/>
                <a:gd name="T24" fmla="*/ 2147483647 w 522"/>
                <a:gd name="T25" fmla="*/ 2147483647 h 444"/>
                <a:gd name="T26" fmla="*/ 2147483647 w 522"/>
                <a:gd name="T27" fmla="*/ 2147483647 h 444"/>
                <a:gd name="T28" fmla="*/ 2147483647 w 522"/>
                <a:gd name="T29" fmla="*/ 2147483647 h 444"/>
                <a:gd name="T30" fmla="*/ 2147483647 w 522"/>
                <a:gd name="T31" fmla="*/ 2147483647 h 444"/>
                <a:gd name="T32" fmla="*/ 2147483647 w 522"/>
                <a:gd name="T33" fmla="*/ 2147483647 h 444"/>
                <a:gd name="T34" fmla="*/ 2147483647 w 522"/>
                <a:gd name="T35" fmla="*/ 2147483647 h 444"/>
                <a:gd name="T36" fmla="*/ 2147483647 w 522"/>
                <a:gd name="T37" fmla="*/ 2147483647 h 444"/>
                <a:gd name="T38" fmla="*/ 2147483647 w 522"/>
                <a:gd name="T39" fmla="*/ 2147483647 h 444"/>
                <a:gd name="T40" fmla="*/ 2147483647 w 522"/>
                <a:gd name="T41" fmla="*/ 2147483647 h 444"/>
                <a:gd name="T42" fmla="*/ 2147483647 w 522"/>
                <a:gd name="T43" fmla="*/ 2147483647 h 444"/>
                <a:gd name="T44" fmla="*/ 2147483647 w 522"/>
                <a:gd name="T45" fmla="*/ 2147483647 h 444"/>
                <a:gd name="T46" fmla="*/ 2147483647 w 522"/>
                <a:gd name="T47" fmla="*/ 2147483647 h 444"/>
                <a:gd name="T48" fmla="*/ 2147483647 w 522"/>
                <a:gd name="T49" fmla="*/ 2147483647 h 444"/>
                <a:gd name="T50" fmla="*/ 2147483647 w 522"/>
                <a:gd name="T51" fmla="*/ 2147483647 h 444"/>
                <a:gd name="T52" fmla="*/ 2147483647 w 522"/>
                <a:gd name="T53" fmla="*/ 2147483647 h 444"/>
                <a:gd name="T54" fmla="*/ 2147483647 w 522"/>
                <a:gd name="T55" fmla="*/ 2147483647 h 444"/>
                <a:gd name="T56" fmla="*/ 2147483647 w 522"/>
                <a:gd name="T57" fmla="*/ 2147483647 h 444"/>
                <a:gd name="T58" fmla="*/ 2147483647 w 522"/>
                <a:gd name="T59" fmla="*/ 2147483647 h 444"/>
                <a:gd name="T60" fmla="*/ 2147483647 w 522"/>
                <a:gd name="T61" fmla="*/ 2147483647 h 444"/>
                <a:gd name="T62" fmla="*/ 2147483647 w 522"/>
                <a:gd name="T63" fmla="*/ 2147483647 h 444"/>
                <a:gd name="T64" fmla="*/ 2147483647 w 522"/>
                <a:gd name="T65" fmla="*/ 2147483647 h 444"/>
                <a:gd name="T66" fmla="*/ 2147483647 w 522"/>
                <a:gd name="T67" fmla="*/ 2147483647 h 444"/>
                <a:gd name="T68" fmla="*/ 2147483647 w 522"/>
                <a:gd name="T69" fmla="*/ 2147483647 h 444"/>
                <a:gd name="T70" fmla="*/ 2147483647 w 522"/>
                <a:gd name="T71" fmla="*/ 2147483647 h 444"/>
                <a:gd name="T72" fmla="*/ 2147483647 w 522"/>
                <a:gd name="T73" fmla="*/ 2147483647 h 444"/>
                <a:gd name="T74" fmla="*/ 2147483647 w 522"/>
                <a:gd name="T75" fmla="*/ 2147483647 h 444"/>
                <a:gd name="T76" fmla="*/ 2147483647 w 522"/>
                <a:gd name="T77" fmla="*/ 2147483647 h 444"/>
                <a:gd name="T78" fmla="*/ 2147483647 w 522"/>
                <a:gd name="T79" fmla="*/ 2147483647 h 444"/>
                <a:gd name="T80" fmla="*/ 2147483647 w 522"/>
                <a:gd name="T81" fmla="*/ 2147483647 h 444"/>
                <a:gd name="T82" fmla="*/ 2147483647 w 522"/>
                <a:gd name="T83" fmla="*/ 2147483647 h 444"/>
                <a:gd name="T84" fmla="*/ 2147483647 w 522"/>
                <a:gd name="T85" fmla="*/ 2147483647 h 444"/>
                <a:gd name="T86" fmla="*/ 2147483647 w 522"/>
                <a:gd name="T87" fmla="*/ 2147483647 h 444"/>
                <a:gd name="T88" fmla="*/ 2147483647 w 522"/>
                <a:gd name="T89" fmla="*/ 2147483647 h 444"/>
                <a:gd name="T90" fmla="*/ 2147483647 w 522"/>
                <a:gd name="T91" fmla="*/ 2147483647 h 444"/>
                <a:gd name="T92" fmla="*/ 2147483647 w 522"/>
                <a:gd name="T93" fmla="*/ 2147483647 h 444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522"/>
                <a:gd name="T142" fmla="*/ 0 h 444"/>
                <a:gd name="T143" fmla="*/ 522 w 522"/>
                <a:gd name="T144" fmla="*/ 444 h 444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522" h="444">
                  <a:moveTo>
                    <a:pt x="96" y="0"/>
                  </a:moveTo>
                  <a:lnTo>
                    <a:pt x="96" y="24"/>
                  </a:lnTo>
                  <a:lnTo>
                    <a:pt x="78" y="24"/>
                  </a:lnTo>
                  <a:lnTo>
                    <a:pt x="72" y="30"/>
                  </a:lnTo>
                  <a:lnTo>
                    <a:pt x="72" y="42"/>
                  </a:lnTo>
                  <a:lnTo>
                    <a:pt x="78" y="48"/>
                  </a:lnTo>
                  <a:lnTo>
                    <a:pt x="90" y="54"/>
                  </a:lnTo>
                  <a:lnTo>
                    <a:pt x="96" y="60"/>
                  </a:lnTo>
                  <a:lnTo>
                    <a:pt x="96" y="66"/>
                  </a:lnTo>
                  <a:lnTo>
                    <a:pt x="90" y="78"/>
                  </a:lnTo>
                  <a:lnTo>
                    <a:pt x="84" y="84"/>
                  </a:lnTo>
                  <a:lnTo>
                    <a:pt x="54" y="84"/>
                  </a:lnTo>
                  <a:lnTo>
                    <a:pt x="42" y="90"/>
                  </a:lnTo>
                  <a:lnTo>
                    <a:pt x="36" y="96"/>
                  </a:lnTo>
                  <a:lnTo>
                    <a:pt x="18" y="96"/>
                  </a:lnTo>
                  <a:lnTo>
                    <a:pt x="0" y="126"/>
                  </a:lnTo>
                  <a:lnTo>
                    <a:pt x="0" y="132"/>
                  </a:lnTo>
                  <a:lnTo>
                    <a:pt x="18" y="150"/>
                  </a:lnTo>
                  <a:lnTo>
                    <a:pt x="30" y="150"/>
                  </a:lnTo>
                  <a:lnTo>
                    <a:pt x="30" y="162"/>
                  </a:lnTo>
                  <a:lnTo>
                    <a:pt x="24" y="168"/>
                  </a:lnTo>
                  <a:lnTo>
                    <a:pt x="30" y="180"/>
                  </a:lnTo>
                  <a:lnTo>
                    <a:pt x="30" y="192"/>
                  </a:lnTo>
                  <a:lnTo>
                    <a:pt x="54" y="204"/>
                  </a:lnTo>
                  <a:lnTo>
                    <a:pt x="72" y="204"/>
                  </a:lnTo>
                  <a:lnTo>
                    <a:pt x="72" y="228"/>
                  </a:lnTo>
                  <a:lnTo>
                    <a:pt x="84" y="228"/>
                  </a:lnTo>
                  <a:lnTo>
                    <a:pt x="90" y="222"/>
                  </a:lnTo>
                  <a:lnTo>
                    <a:pt x="90" y="234"/>
                  </a:lnTo>
                  <a:lnTo>
                    <a:pt x="96" y="246"/>
                  </a:lnTo>
                  <a:lnTo>
                    <a:pt x="96" y="258"/>
                  </a:lnTo>
                  <a:lnTo>
                    <a:pt x="114" y="276"/>
                  </a:lnTo>
                  <a:lnTo>
                    <a:pt x="126" y="282"/>
                  </a:lnTo>
                  <a:lnTo>
                    <a:pt x="132" y="288"/>
                  </a:lnTo>
                  <a:lnTo>
                    <a:pt x="138" y="282"/>
                  </a:lnTo>
                  <a:lnTo>
                    <a:pt x="150" y="276"/>
                  </a:lnTo>
                  <a:lnTo>
                    <a:pt x="156" y="264"/>
                  </a:lnTo>
                  <a:lnTo>
                    <a:pt x="168" y="252"/>
                  </a:lnTo>
                  <a:lnTo>
                    <a:pt x="174" y="240"/>
                  </a:lnTo>
                  <a:lnTo>
                    <a:pt x="180" y="234"/>
                  </a:lnTo>
                  <a:lnTo>
                    <a:pt x="180" y="228"/>
                  </a:lnTo>
                  <a:lnTo>
                    <a:pt x="216" y="228"/>
                  </a:lnTo>
                  <a:lnTo>
                    <a:pt x="222" y="210"/>
                  </a:lnTo>
                  <a:lnTo>
                    <a:pt x="258" y="210"/>
                  </a:lnTo>
                  <a:lnTo>
                    <a:pt x="300" y="270"/>
                  </a:lnTo>
                  <a:lnTo>
                    <a:pt x="300" y="288"/>
                  </a:lnTo>
                  <a:lnTo>
                    <a:pt x="312" y="300"/>
                  </a:lnTo>
                  <a:lnTo>
                    <a:pt x="312" y="318"/>
                  </a:lnTo>
                  <a:lnTo>
                    <a:pt x="306" y="330"/>
                  </a:lnTo>
                  <a:lnTo>
                    <a:pt x="300" y="336"/>
                  </a:lnTo>
                  <a:lnTo>
                    <a:pt x="294" y="354"/>
                  </a:lnTo>
                  <a:lnTo>
                    <a:pt x="324" y="342"/>
                  </a:lnTo>
                  <a:lnTo>
                    <a:pt x="348" y="348"/>
                  </a:lnTo>
                  <a:lnTo>
                    <a:pt x="348" y="336"/>
                  </a:lnTo>
                  <a:lnTo>
                    <a:pt x="354" y="330"/>
                  </a:lnTo>
                  <a:lnTo>
                    <a:pt x="360" y="330"/>
                  </a:lnTo>
                  <a:lnTo>
                    <a:pt x="372" y="336"/>
                  </a:lnTo>
                  <a:lnTo>
                    <a:pt x="384" y="348"/>
                  </a:lnTo>
                  <a:lnTo>
                    <a:pt x="390" y="366"/>
                  </a:lnTo>
                  <a:lnTo>
                    <a:pt x="390" y="426"/>
                  </a:lnTo>
                  <a:lnTo>
                    <a:pt x="402" y="426"/>
                  </a:lnTo>
                  <a:lnTo>
                    <a:pt x="402" y="432"/>
                  </a:lnTo>
                  <a:lnTo>
                    <a:pt x="414" y="444"/>
                  </a:lnTo>
                  <a:lnTo>
                    <a:pt x="420" y="444"/>
                  </a:lnTo>
                  <a:lnTo>
                    <a:pt x="432" y="432"/>
                  </a:lnTo>
                  <a:lnTo>
                    <a:pt x="432" y="420"/>
                  </a:lnTo>
                  <a:lnTo>
                    <a:pt x="438" y="408"/>
                  </a:lnTo>
                  <a:lnTo>
                    <a:pt x="444" y="402"/>
                  </a:lnTo>
                  <a:lnTo>
                    <a:pt x="456" y="402"/>
                  </a:lnTo>
                  <a:lnTo>
                    <a:pt x="468" y="408"/>
                  </a:lnTo>
                  <a:lnTo>
                    <a:pt x="474" y="414"/>
                  </a:lnTo>
                  <a:lnTo>
                    <a:pt x="480" y="414"/>
                  </a:lnTo>
                  <a:lnTo>
                    <a:pt x="486" y="408"/>
                  </a:lnTo>
                  <a:lnTo>
                    <a:pt x="486" y="390"/>
                  </a:lnTo>
                  <a:lnTo>
                    <a:pt x="480" y="384"/>
                  </a:lnTo>
                  <a:lnTo>
                    <a:pt x="480" y="378"/>
                  </a:lnTo>
                  <a:lnTo>
                    <a:pt x="498" y="378"/>
                  </a:lnTo>
                  <a:lnTo>
                    <a:pt x="492" y="366"/>
                  </a:lnTo>
                  <a:lnTo>
                    <a:pt x="480" y="360"/>
                  </a:lnTo>
                  <a:lnTo>
                    <a:pt x="474" y="348"/>
                  </a:lnTo>
                  <a:lnTo>
                    <a:pt x="474" y="336"/>
                  </a:lnTo>
                  <a:lnTo>
                    <a:pt x="492" y="336"/>
                  </a:lnTo>
                  <a:lnTo>
                    <a:pt x="498" y="342"/>
                  </a:lnTo>
                  <a:lnTo>
                    <a:pt x="510" y="342"/>
                  </a:lnTo>
                  <a:lnTo>
                    <a:pt x="516" y="348"/>
                  </a:lnTo>
                  <a:lnTo>
                    <a:pt x="516" y="342"/>
                  </a:lnTo>
                  <a:lnTo>
                    <a:pt x="522" y="336"/>
                  </a:lnTo>
                  <a:lnTo>
                    <a:pt x="522" y="324"/>
                  </a:lnTo>
                  <a:lnTo>
                    <a:pt x="516" y="324"/>
                  </a:lnTo>
                  <a:lnTo>
                    <a:pt x="504" y="318"/>
                  </a:lnTo>
                  <a:lnTo>
                    <a:pt x="498" y="318"/>
                  </a:lnTo>
                  <a:lnTo>
                    <a:pt x="498" y="306"/>
                  </a:lnTo>
                  <a:lnTo>
                    <a:pt x="504" y="294"/>
                  </a:lnTo>
                  <a:lnTo>
                    <a:pt x="510" y="288"/>
                  </a:lnTo>
                  <a:lnTo>
                    <a:pt x="492" y="282"/>
                  </a:lnTo>
                  <a:lnTo>
                    <a:pt x="504" y="264"/>
                  </a:lnTo>
                  <a:lnTo>
                    <a:pt x="486" y="258"/>
                  </a:lnTo>
                  <a:lnTo>
                    <a:pt x="480" y="222"/>
                  </a:lnTo>
                  <a:lnTo>
                    <a:pt x="498" y="198"/>
                  </a:lnTo>
                  <a:lnTo>
                    <a:pt x="468" y="168"/>
                  </a:lnTo>
                  <a:lnTo>
                    <a:pt x="468" y="132"/>
                  </a:lnTo>
                  <a:lnTo>
                    <a:pt x="444" y="132"/>
                  </a:lnTo>
                  <a:lnTo>
                    <a:pt x="468" y="96"/>
                  </a:lnTo>
                  <a:lnTo>
                    <a:pt x="432" y="78"/>
                  </a:lnTo>
                  <a:lnTo>
                    <a:pt x="444" y="48"/>
                  </a:lnTo>
                  <a:lnTo>
                    <a:pt x="426" y="36"/>
                  </a:lnTo>
                  <a:lnTo>
                    <a:pt x="426" y="18"/>
                  </a:lnTo>
                  <a:lnTo>
                    <a:pt x="414" y="12"/>
                  </a:lnTo>
                  <a:lnTo>
                    <a:pt x="402" y="12"/>
                  </a:lnTo>
                  <a:lnTo>
                    <a:pt x="396" y="18"/>
                  </a:lnTo>
                  <a:lnTo>
                    <a:pt x="396" y="36"/>
                  </a:lnTo>
                  <a:lnTo>
                    <a:pt x="378" y="54"/>
                  </a:lnTo>
                  <a:lnTo>
                    <a:pt x="366" y="48"/>
                  </a:lnTo>
                  <a:lnTo>
                    <a:pt x="360" y="42"/>
                  </a:lnTo>
                  <a:lnTo>
                    <a:pt x="348" y="36"/>
                  </a:lnTo>
                  <a:lnTo>
                    <a:pt x="342" y="36"/>
                  </a:lnTo>
                  <a:lnTo>
                    <a:pt x="336" y="30"/>
                  </a:lnTo>
                  <a:lnTo>
                    <a:pt x="330" y="30"/>
                  </a:lnTo>
                  <a:lnTo>
                    <a:pt x="324" y="42"/>
                  </a:lnTo>
                  <a:lnTo>
                    <a:pt x="312" y="54"/>
                  </a:lnTo>
                  <a:lnTo>
                    <a:pt x="306" y="66"/>
                  </a:lnTo>
                  <a:lnTo>
                    <a:pt x="306" y="54"/>
                  </a:lnTo>
                  <a:lnTo>
                    <a:pt x="300" y="42"/>
                  </a:lnTo>
                  <a:lnTo>
                    <a:pt x="288" y="30"/>
                  </a:lnTo>
                  <a:lnTo>
                    <a:pt x="276" y="42"/>
                  </a:lnTo>
                  <a:lnTo>
                    <a:pt x="270" y="54"/>
                  </a:lnTo>
                  <a:lnTo>
                    <a:pt x="264" y="60"/>
                  </a:lnTo>
                  <a:lnTo>
                    <a:pt x="258" y="54"/>
                  </a:lnTo>
                  <a:lnTo>
                    <a:pt x="258" y="48"/>
                  </a:lnTo>
                  <a:lnTo>
                    <a:pt x="252" y="36"/>
                  </a:lnTo>
                  <a:lnTo>
                    <a:pt x="252" y="24"/>
                  </a:lnTo>
                  <a:lnTo>
                    <a:pt x="210" y="24"/>
                  </a:lnTo>
                  <a:lnTo>
                    <a:pt x="204" y="30"/>
                  </a:lnTo>
                  <a:lnTo>
                    <a:pt x="192" y="36"/>
                  </a:lnTo>
                  <a:lnTo>
                    <a:pt x="180" y="36"/>
                  </a:lnTo>
                  <a:lnTo>
                    <a:pt x="174" y="30"/>
                  </a:lnTo>
                  <a:lnTo>
                    <a:pt x="168" y="18"/>
                  </a:lnTo>
                  <a:lnTo>
                    <a:pt x="162" y="12"/>
                  </a:lnTo>
                  <a:lnTo>
                    <a:pt x="156" y="18"/>
                  </a:lnTo>
                  <a:lnTo>
                    <a:pt x="138" y="18"/>
                  </a:lnTo>
                  <a:lnTo>
                    <a:pt x="132" y="6"/>
                  </a:lnTo>
                  <a:lnTo>
                    <a:pt x="132" y="0"/>
                  </a:lnTo>
                  <a:lnTo>
                    <a:pt x="96" y="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48" name="Greenland" descr="© INSCALE GmbH, 05.05.2010&#10;http://www.presentationload.com/">
              <a:extLst>
                <a:ext uri="{FF2B5EF4-FFF2-40B4-BE49-F238E27FC236}">
                  <a16:creationId xmlns:a16="http://schemas.microsoft.com/office/drawing/2014/main" id="{7B353DE0-6908-4172-A53B-8FA100F97600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4195385" y="1697550"/>
              <a:ext cx="1240494" cy="685537"/>
            </a:xfrm>
            <a:custGeom>
              <a:avLst/>
              <a:gdLst>
                <a:gd name="T0" fmla="*/ 2147483647 w 732"/>
                <a:gd name="T1" fmla="*/ 2147483647 h 398"/>
                <a:gd name="T2" fmla="*/ 2147483647 w 732"/>
                <a:gd name="T3" fmla="*/ 2147483647 h 398"/>
                <a:gd name="T4" fmla="*/ 2147483647 w 732"/>
                <a:gd name="T5" fmla="*/ 2147483647 h 398"/>
                <a:gd name="T6" fmla="*/ 2147483647 w 732"/>
                <a:gd name="T7" fmla="*/ 2147483647 h 398"/>
                <a:gd name="T8" fmla="*/ 2147483647 w 732"/>
                <a:gd name="T9" fmla="*/ 2147483647 h 398"/>
                <a:gd name="T10" fmla="*/ 2147483647 w 732"/>
                <a:gd name="T11" fmla="*/ 2147483647 h 398"/>
                <a:gd name="T12" fmla="*/ 2147483647 w 732"/>
                <a:gd name="T13" fmla="*/ 2147483647 h 398"/>
                <a:gd name="T14" fmla="*/ 2147483647 w 732"/>
                <a:gd name="T15" fmla="*/ 2147483647 h 398"/>
                <a:gd name="T16" fmla="*/ 2147483647 w 732"/>
                <a:gd name="T17" fmla="*/ 2147483647 h 398"/>
                <a:gd name="T18" fmla="*/ 2147483647 w 732"/>
                <a:gd name="T19" fmla="*/ 2147483647 h 398"/>
                <a:gd name="T20" fmla="*/ 2147483647 w 732"/>
                <a:gd name="T21" fmla="*/ 2147483647 h 398"/>
                <a:gd name="T22" fmla="*/ 2147483647 w 732"/>
                <a:gd name="T23" fmla="*/ 2147483647 h 398"/>
                <a:gd name="T24" fmla="*/ 2147483647 w 732"/>
                <a:gd name="T25" fmla="*/ 2147483647 h 398"/>
                <a:gd name="T26" fmla="*/ 2147483647 w 732"/>
                <a:gd name="T27" fmla="*/ 2147483647 h 398"/>
                <a:gd name="T28" fmla="*/ 2147483647 w 732"/>
                <a:gd name="T29" fmla="*/ 2147483647 h 398"/>
                <a:gd name="T30" fmla="*/ 2147483647 w 732"/>
                <a:gd name="T31" fmla="*/ 2147483647 h 398"/>
                <a:gd name="T32" fmla="*/ 2147483647 w 732"/>
                <a:gd name="T33" fmla="*/ 2147483647 h 398"/>
                <a:gd name="T34" fmla="*/ 2147483647 w 732"/>
                <a:gd name="T35" fmla="*/ 2147483647 h 398"/>
                <a:gd name="T36" fmla="*/ 2147483647 w 732"/>
                <a:gd name="T37" fmla="*/ 2147483647 h 398"/>
                <a:gd name="T38" fmla="*/ 2147483647 w 732"/>
                <a:gd name="T39" fmla="*/ 2147483647 h 398"/>
                <a:gd name="T40" fmla="*/ 2147483647 w 732"/>
                <a:gd name="T41" fmla="*/ 2147483647 h 398"/>
                <a:gd name="T42" fmla="*/ 2147483647 w 732"/>
                <a:gd name="T43" fmla="*/ 2147483647 h 398"/>
                <a:gd name="T44" fmla="*/ 2147483647 w 732"/>
                <a:gd name="T45" fmla="*/ 2147483647 h 398"/>
                <a:gd name="T46" fmla="*/ 2147483647 w 732"/>
                <a:gd name="T47" fmla="*/ 2147483647 h 398"/>
                <a:gd name="T48" fmla="*/ 2147483647 w 732"/>
                <a:gd name="T49" fmla="*/ 2147483647 h 398"/>
                <a:gd name="T50" fmla="*/ 2147483647 w 732"/>
                <a:gd name="T51" fmla="*/ 2147483647 h 398"/>
                <a:gd name="T52" fmla="*/ 2147483647 w 732"/>
                <a:gd name="T53" fmla="*/ 2147483647 h 398"/>
                <a:gd name="T54" fmla="*/ 2147483647 w 732"/>
                <a:gd name="T55" fmla="*/ 2147483647 h 398"/>
                <a:gd name="T56" fmla="*/ 2147483647 w 732"/>
                <a:gd name="T57" fmla="*/ 2147483647 h 398"/>
                <a:gd name="T58" fmla="*/ 2147483647 w 732"/>
                <a:gd name="T59" fmla="*/ 2147483647 h 398"/>
                <a:gd name="T60" fmla="*/ 2147483647 w 732"/>
                <a:gd name="T61" fmla="*/ 2147483647 h 398"/>
                <a:gd name="T62" fmla="*/ 2147483647 w 732"/>
                <a:gd name="T63" fmla="*/ 2147483647 h 398"/>
                <a:gd name="T64" fmla="*/ 2147483647 w 732"/>
                <a:gd name="T65" fmla="*/ 2147483647 h 398"/>
                <a:gd name="T66" fmla="*/ 2147483647 w 732"/>
                <a:gd name="T67" fmla="*/ 2147483647 h 398"/>
                <a:gd name="T68" fmla="*/ 2147483647 w 732"/>
                <a:gd name="T69" fmla="*/ 2147483647 h 398"/>
                <a:gd name="T70" fmla="*/ 2147483647 w 732"/>
                <a:gd name="T71" fmla="*/ 2147483647 h 398"/>
                <a:gd name="T72" fmla="*/ 2147483647 w 732"/>
                <a:gd name="T73" fmla="*/ 2147483647 h 398"/>
                <a:gd name="T74" fmla="*/ 2147483647 w 732"/>
                <a:gd name="T75" fmla="*/ 2147483647 h 398"/>
                <a:gd name="T76" fmla="*/ 2147483647 w 732"/>
                <a:gd name="T77" fmla="*/ 2147483647 h 398"/>
                <a:gd name="T78" fmla="*/ 2147483647 w 732"/>
                <a:gd name="T79" fmla="*/ 2147483647 h 398"/>
                <a:gd name="T80" fmla="*/ 2147483647 w 732"/>
                <a:gd name="T81" fmla="*/ 2147483647 h 398"/>
                <a:gd name="T82" fmla="*/ 2147483647 w 732"/>
                <a:gd name="T83" fmla="*/ 2147483647 h 398"/>
                <a:gd name="T84" fmla="*/ 2147483647 w 732"/>
                <a:gd name="T85" fmla="*/ 2147483647 h 398"/>
                <a:gd name="T86" fmla="*/ 2147483647 w 732"/>
                <a:gd name="T87" fmla="*/ 2147483647 h 398"/>
                <a:gd name="T88" fmla="*/ 2147483647 w 732"/>
                <a:gd name="T89" fmla="*/ 2147483647 h 398"/>
                <a:gd name="T90" fmla="*/ 2147483647 w 732"/>
                <a:gd name="T91" fmla="*/ 2147483647 h 398"/>
                <a:gd name="T92" fmla="*/ 2147483647 w 732"/>
                <a:gd name="T93" fmla="*/ 2147483647 h 398"/>
                <a:gd name="T94" fmla="*/ 2147483647 w 732"/>
                <a:gd name="T95" fmla="*/ 2147483647 h 398"/>
                <a:gd name="T96" fmla="*/ 2147483647 w 732"/>
                <a:gd name="T97" fmla="*/ 2147483647 h 398"/>
                <a:gd name="T98" fmla="*/ 2147483647 w 732"/>
                <a:gd name="T99" fmla="*/ 2147483647 h 398"/>
                <a:gd name="T100" fmla="*/ 2147483647 w 732"/>
                <a:gd name="T101" fmla="*/ 2147483647 h 398"/>
                <a:gd name="T102" fmla="*/ 2147483647 w 732"/>
                <a:gd name="T103" fmla="*/ 2147483647 h 398"/>
                <a:gd name="T104" fmla="*/ 2147483647 w 732"/>
                <a:gd name="T105" fmla="*/ 2147483647 h 398"/>
                <a:gd name="T106" fmla="*/ 2147483647 w 732"/>
                <a:gd name="T107" fmla="*/ 2147483647 h 398"/>
                <a:gd name="T108" fmla="*/ 2147483647 w 732"/>
                <a:gd name="T109" fmla="*/ 2147483647 h 398"/>
                <a:gd name="T110" fmla="*/ 2147483647 w 732"/>
                <a:gd name="T111" fmla="*/ 2147483647 h 398"/>
                <a:gd name="T112" fmla="*/ 2147483647 w 732"/>
                <a:gd name="T113" fmla="*/ 2147483647 h 398"/>
                <a:gd name="T114" fmla="*/ 2147483647 w 732"/>
                <a:gd name="T115" fmla="*/ 2147483647 h 398"/>
                <a:gd name="T116" fmla="*/ 2147483647 w 732"/>
                <a:gd name="T117" fmla="*/ 2147483647 h 398"/>
                <a:gd name="T118" fmla="*/ 2147483647 w 732"/>
                <a:gd name="T119" fmla="*/ 2147483647 h 398"/>
                <a:gd name="T120" fmla="*/ 2147483647 w 732"/>
                <a:gd name="T121" fmla="*/ 2147483647 h 398"/>
                <a:gd name="T122" fmla="*/ 2147483647 w 732"/>
                <a:gd name="T123" fmla="*/ 2147483647 h 39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732"/>
                <a:gd name="T187" fmla="*/ 0 h 398"/>
                <a:gd name="T188" fmla="*/ 732 w 732"/>
                <a:gd name="T189" fmla="*/ 398 h 398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732" h="398">
                  <a:moveTo>
                    <a:pt x="730" y="24"/>
                  </a:moveTo>
                  <a:lnTo>
                    <a:pt x="728" y="24"/>
                  </a:lnTo>
                  <a:lnTo>
                    <a:pt x="723" y="24"/>
                  </a:lnTo>
                  <a:lnTo>
                    <a:pt x="718" y="22"/>
                  </a:lnTo>
                  <a:lnTo>
                    <a:pt x="678" y="22"/>
                  </a:lnTo>
                  <a:lnTo>
                    <a:pt x="678" y="24"/>
                  </a:lnTo>
                  <a:lnTo>
                    <a:pt x="670" y="26"/>
                  </a:lnTo>
                  <a:lnTo>
                    <a:pt x="659" y="26"/>
                  </a:lnTo>
                  <a:lnTo>
                    <a:pt x="651" y="24"/>
                  </a:lnTo>
                  <a:lnTo>
                    <a:pt x="637" y="24"/>
                  </a:lnTo>
                  <a:lnTo>
                    <a:pt x="623" y="29"/>
                  </a:lnTo>
                  <a:lnTo>
                    <a:pt x="616" y="34"/>
                  </a:lnTo>
                  <a:lnTo>
                    <a:pt x="611" y="34"/>
                  </a:lnTo>
                  <a:lnTo>
                    <a:pt x="606" y="34"/>
                  </a:lnTo>
                  <a:lnTo>
                    <a:pt x="604" y="36"/>
                  </a:lnTo>
                  <a:lnTo>
                    <a:pt x="602" y="36"/>
                  </a:lnTo>
                  <a:lnTo>
                    <a:pt x="597" y="38"/>
                  </a:lnTo>
                  <a:lnTo>
                    <a:pt x="592" y="38"/>
                  </a:lnTo>
                  <a:lnTo>
                    <a:pt x="599" y="34"/>
                  </a:lnTo>
                  <a:lnTo>
                    <a:pt x="609" y="31"/>
                  </a:lnTo>
                  <a:lnTo>
                    <a:pt x="621" y="26"/>
                  </a:lnTo>
                  <a:lnTo>
                    <a:pt x="623" y="24"/>
                  </a:lnTo>
                  <a:lnTo>
                    <a:pt x="618" y="19"/>
                  </a:lnTo>
                  <a:lnTo>
                    <a:pt x="606" y="19"/>
                  </a:lnTo>
                  <a:lnTo>
                    <a:pt x="604" y="22"/>
                  </a:lnTo>
                  <a:lnTo>
                    <a:pt x="602" y="22"/>
                  </a:lnTo>
                  <a:lnTo>
                    <a:pt x="597" y="24"/>
                  </a:lnTo>
                  <a:lnTo>
                    <a:pt x="594" y="24"/>
                  </a:lnTo>
                  <a:lnTo>
                    <a:pt x="566" y="26"/>
                  </a:lnTo>
                  <a:lnTo>
                    <a:pt x="566" y="29"/>
                  </a:lnTo>
                  <a:lnTo>
                    <a:pt x="563" y="29"/>
                  </a:lnTo>
                  <a:lnTo>
                    <a:pt x="566" y="26"/>
                  </a:lnTo>
                  <a:lnTo>
                    <a:pt x="568" y="26"/>
                  </a:lnTo>
                  <a:lnTo>
                    <a:pt x="573" y="26"/>
                  </a:lnTo>
                  <a:lnTo>
                    <a:pt x="578" y="24"/>
                  </a:lnTo>
                  <a:lnTo>
                    <a:pt x="580" y="24"/>
                  </a:lnTo>
                  <a:lnTo>
                    <a:pt x="582" y="24"/>
                  </a:lnTo>
                  <a:lnTo>
                    <a:pt x="585" y="22"/>
                  </a:lnTo>
                  <a:lnTo>
                    <a:pt x="578" y="19"/>
                  </a:lnTo>
                  <a:lnTo>
                    <a:pt x="552" y="19"/>
                  </a:lnTo>
                  <a:lnTo>
                    <a:pt x="542" y="22"/>
                  </a:lnTo>
                  <a:lnTo>
                    <a:pt x="525" y="19"/>
                  </a:lnTo>
                  <a:lnTo>
                    <a:pt x="523" y="19"/>
                  </a:lnTo>
                  <a:lnTo>
                    <a:pt x="523" y="22"/>
                  </a:lnTo>
                  <a:lnTo>
                    <a:pt x="518" y="22"/>
                  </a:lnTo>
                  <a:lnTo>
                    <a:pt x="514" y="24"/>
                  </a:lnTo>
                  <a:lnTo>
                    <a:pt x="511" y="24"/>
                  </a:lnTo>
                  <a:lnTo>
                    <a:pt x="509" y="24"/>
                  </a:lnTo>
                  <a:lnTo>
                    <a:pt x="506" y="24"/>
                  </a:lnTo>
                  <a:lnTo>
                    <a:pt x="509" y="22"/>
                  </a:lnTo>
                  <a:lnTo>
                    <a:pt x="518" y="19"/>
                  </a:lnTo>
                  <a:lnTo>
                    <a:pt x="530" y="19"/>
                  </a:lnTo>
                  <a:lnTo>
                    <a:pt x="563" y="19"/>
                  </a:lnTo>
                  <a:lnTo>
                    <a:pt x="580" y="17"/>
                  </a:lnTo>
                  <a:lnTo>
                    <a:pt x="625" y="17"/>
                  </a:lnTo>
                  <a:lnTo>
                    <a:pt x="632" y="14"/>
                  </a:lnTo>
                  <a:lnTo>
                    <a:pt x="628" y="12"/>
                  </a:lnTo>
                  <a:lnTo>
                    <a:pt x="618" y="10"/>
                  </a:lnTo>
                  <a:lnTo>
                    <a:pt x="592" y="10"/>
                  </a:lnTo>
                  <a:lnTo>
                    <a:pt x="594" y="10"/>
                  </a:lnTo>
                  <a:lnTo>
                    <a:pt x="597" y="7"/>
                  </a:lnTo>
                  <a:lnTo>
                    <a:pt x="594" y="5"/>
                  </a:lnTo>
                  <a:lnTo>
                    <a:pt x="585" y="5"/>
                  </a:lnTo>
                  <a:lnTo>
                    <a:pt x="582" y="7"/>
                  </a:lnTo>
                  <a:lnTo>
                    <a:pt x="568" y="7"/>
                  </a:lnTo>
                  <a:lnTo>
                    <a:pt x="566" y="5"/>
                  </a:lnTo>
                  <a:lnTo>
                    <a:pt x="571" y="5"/>
                  </a:lnTo>
                  <a:lnTo>
                    <a:pt x="573" y="5"/>
                  </a:lnTo>
                  <a:lnTo>
                    <a:pt x="578" y="5"/>
                  </a:lnTo>
                  <a:lnTo>
                    <a:pt x="578" y="2"/>
                  </a:lnTo>
                  <a:lnTo>
                    <a:pt x="575" y="2"/>
                  </a:lnTo>
                  <a:lnTo>
                    <a:pt x="571" y="0"/>
                  </a:lnTo>
                  <a:lnTo>
                    <a:pt x="537" y="0"/>
                  </a:lnTo>
                  <a:lnTo>
                    <a:pt x="528" y="2"/>
                  </a:lnTo>
                  <a:lnTo>
                    <a:pt x="518" y="2"/>
                  </a:lnTo>
                  <a:lnTo>
                    <a:pt x="509" y="0"/>
                  </a:lnTo>
                  <a:lnTo>
                    <a:pt x="483" y="0"/>
                  </a:lnTo>
                  <a:lnTo>
                    <a:pt x="478" y="2"/>
                  </a:lnTo>
                  <a:lnTo>
                    <a:pt x="454" y="2"/>
                  </a:lnTo>
                  <a:lnTo>
                    <a:pt x="452" y="0"/>
                  </a:lnTo>
                  <a:lnTo>
                    <a:pt x="447" y="0"/>
                  </a:lnTo>
                  <a:lnTo>
                    <a:pt x="445" y="2"/>
                  </a:lnTo>
                  <a:lnTo>
                    <a:pt x="442" y="2"/>
                  </a:lnTo>
                  <a:lnTo>
                    <a:pt x="442" y="5"/>
                  </a:lnTo>
                  <a:lnTo>
                    <a:pt x="445" y="5"/>
                  </a:lnTo>
                  <a:lnTo>
                    <a:pt x="447" y="5"/>
                  </a:lnTo>
                  <a:lnTo>
                    <a:pt x="442" y="7"/>
                  </a:lnTo>
                  <a:lnTo>
                    <a:pt x="428" y="7"/>
                  </a:lnTo>
                  <a:lnTo>
                    <a:pt x="409" y="5"/>
                  </a:lnTo>
                  <a:lnTo>
                    <a:pt x="378" y="5"/>
                  </a:lnTo>
                  <a:lnTo>
                    <a:pt x="373" y="5"/>
                  </a:lnTo>
                  <a:lnTo>
                    <a:pt x="371" y="5"/>
                  </a:lnTo>
                  <a:lnTo>
                    <a:pt x="368" y="7"/>
                  </a:lnTo>
                  <a:lnTo>
                    <a:pt x="366" y="7"/>
                  </a:lnTo>
                  <a:lnTo>
                    <a:pt x="366" y="10"/>
                  </a:lnTo>
                  <a:lnTo>
                    <a:pt x="368" y="10"/>
                  </a:lnTo>
                  <a:lnTo>
                    <a:pt x="378" y="10"/>
                  </a:lnTo>
                  <a:lnTo>
                    <a:pt x="387" y="10"/>
                  </a:lnTo>
                  <a:lnTo>
                    <a:pt x="399" y="12"/>
                  </a:lnTo>
                  <a:lnTo>
                    <a:pt x="404" y="12"/>
                  </a:lnTo>
                  <a:lnTo>
                    <a:pt x="426" y="14"/>
                  </a:lnTo>
                  <a:lnTo>
                    <a:pt x="399" y="14"/>
                  </a:lnTo>
                  <a:lnTo>
                    <a:pt x="395" y="14"/>
                  </a:lnTo>
                  <a:lnTo>
                    <a:pt x="392" y="14"/>
                  </a:lnTo>
                  <a:lnTo>
                    <a:pt x="387" y="12"/>
                  </a:lnTo>
                  <a:lnTo>
                    <a:pt x="378" y="12"/>
                  </a:lnTo>
                  <a:lnTo>
                    <a:pt x="380" y="14"/>
                  </a:lnTo>
                  <a:lnTo>
                    <a:pt x="383" y="14"/>
                  </a:lnTo>
                  <a:lnTo>
                    <a:pt x="385" y="14"/>
                  </a:lnTo>
                  <a:lnTo>
                    <a:pt x="376" y="14"/>
                  </a:lnTo>
                  <a:lnTo>
                    <a:pt x="373" y="17"/>
                  </a:lnTo>
                  <a:lnTo>
                    <a:pt x="373" y="19"/>
                  </a:lnTo>
                  <a:lnTo>
                    <a:pt x="371" y="22"/>
                  </a:lnTo>
                  <a:lnTo>
                    <a:pt x="371" y="24"/>
                  </a:lnTo>
                  <a:lnTo>
                    <a:pt x="368" y="24"/>
                  </a:lnTo>
                  <a:lnTo>
                    <a:pt x="366" y="24"/>
                  </a:lnTo>
                  <a:lnTo>
                    <a:pt x="364" y="24"/>
                  </a:lnTo>
                  <a:lnTo>
                    <a:pt x="359" y="24"/>
                  </a:lnTo>
                  <a:lnTo>
                    <a:pt x="357" y="22"/>
                  </a:lnTo>
                  <a:lnTo>
                    <a:pt x="345" y="19"/>
                  </a:lnTo>
                  <a:lnTo>
                    <a:pt x="330" y="14"/>
                  </a:lnTo>
                  <a:lnTo>
                    <a:pt x="309" y="14"/>
                  </a:lnTo>
                  <a:lnTo>
                    <a:pt x="309" y="24"/>
                  </a:lnTo>
                  <a:lnTo>
                    <a:pt x="297" y="24"/>
                  </a:lnTo>
                  <a:lnTo>
                    <a:pt x="292" y="22"/>
                  </a:lnTo>
                  <a:lnTo>
                    <a:pt x="288" y="22"/>
                  </a:lnTo>
                  <a:lnTo>
                    <a:pt x="285" y="19"/>
                  </a:lnTo>
                  <a:lnTo>
                    <a:pt x="278" y="19"/>
                  </a:lnTo>
                  <a:lnTo>
                    <a:pt x="273" y="22"/>
                  </a:lnTo>
                  <a:lnTo>
                    <a:pt x="273" y="24"/>
                  </a:lnTo>
                  <a:lnTo>
                    <a:pt x="269" y="24"/>
                  </a:lnTo>
                  <a:lnTo>
                    <a:pt x="271" y="19"/>
                  </a:lnTo>
                  <a:lnTo>
                    <a:pt x="269" y="17"/>
                  </a:lnTo>
                  <a:lnTo>
                    <a:pt x="238" y="17"/>
                  </a:lnTo>
                  <a:lnTo>
                    <a:pt x="228" y="19"/>
                  </a:lnTo>
                  <a:lnTo>
                    <a:pt x="209" y="19"/>
                  </a:lnTo>
                  <a:lnTo>
                    <a:pt x="214" y="22"/>
                  </a:lnTo>
                  <a:lnTo>
                    <a:pt x="223" y="26"/>
                  </a:lnTo>
                  <a:lnTo>
                    <a:pt x="226" y="29"/>
                  </a:lnTo>
                  <a:lnTo>
                    <a:pt x="223" y="29"/>
                  </a:lnTo>
                  <a:lnTo>
                    <a:pt x="223" y="26"/>
                  </a:lnTo>
                  <a:lnTo>
                    <a:pt x="214" y="24"/>
                  </a:lnTo>
                  <a:lnTo>
                    <a:pt x="207" y="24"/>
                  </a:lnTo>
                  <a:lnTo>
                    <a:pt x="202" y="22"/>
                  </a:lnTo>
                  <a:lnTo>
                    <a:pt x="197" y="22"/>
                  </a:lnTo>
                  <a:lnTo>
                    <a:pt x="192" y="19"/>
                  </a:lnTo>
                  <a:lnTo>
                    <a:pt x="190" y="19"/>
                  </a:lnTo>
                  <a:lnTo>
                    <a:pt x="188" y="22"/>
                  </a:lnTo>
                  <a:lnTo>
                    <a:pt x="185" y="24"/>
                  </a:lnTo>
                  <a:lnTo>
                    <a:pt x="183" y="26"/>
                  </a:lnTo>
                  <a:lnTo>
                    <a:pt x="178" y="29"/>
                  </a:lnTo>
                  <a:lnTo>
                    <a:pt x="176" y="29"/>
                  </a:lnTo>
                  <a:lnTo>
                    <a:pt x="171" y="31"/>
                  </a:lnTo>
                  <a:lnTo>
                    <a:pt x="150" y="31"/>
                  </a:lnTo>
                  <a:lnTo>
                    <a:pt x="143" y="34"/>
                  </a:lnTo>
                  <a:lnTo>
                    <a:pt x="133" y="36"/>
                  </a:lnTo>
                  <a:lnTo>
                    <a:pt x="124" y="38"/>
                  </a:lnTo>
                  <a:lnTo>
                    <a:pt x="119" y="38"/>
                  </a:lnTo>
                  <a:lnTo>
                    <a:pt x="102" y="41"/>
                  </a:lnTo>
                  <a:lnTo>
                    <a:pt x="97" y="43"/>
                  </a:lnTo>
                  <a:lnTo>
                    <a:pt x="100" y="46"/>
                  </a:lnTo>
                  <a:lnTo>
                    <a:pt x="105" y="48"/>
                  </a:lnTo>
                  <a:lnTo>
                    <a:pt x="126" y="48"/>
                  </a:lnTo>
                  <a:lnTo>
                    <a:pt x="116" y="50"/>
                  </a:lnTo>
                  <a:lnTo>
                    <a:pt x="112" y="55"/>
                  </a:lnTo>
                  <a:lnTo>
                    <a:pt x="109" y="55"/>
                  </a:lnTo>
                  <a:lnTo>
                    <a:pt x="93" y="60"/>
                  </a:lnTo>
                  <a:lnTo>
                    <a:pt x="88" y="60"/>
                  </a:lnTo>
                  <a:lnTo>
                    <a:pt x="66" y="60"/>
                  </a:lnTo>
                  <a:lnTo>
                    <a:pt x="57" y="62"/>
                  </a:lnTo>
                  <a:lnTo>
                    <a:pt x="47" y="65"/>
                  </a:lnTo>
                  <a:lnTo>
                    <a:pt x="45" y="67"/>
                  </a:lnTo>
                  <a:lnTo>
                    <a:pt x="40" y="67"/>
                  </a:lnTo>
                  <a:lnTo>
                    <a:pt x="38" y="65"/>
                  </a:lnTo>
                  <a:lnTo>
                    <a:pt x="31" y="70"/>
                  </a:lnTo>
                  <a:lnTo>
                    <a:pt x="9" y="70"/>
                  </a:lnTo>
                  <a:lnTo>
                    <a:pt x="7" y="70"/>
                  </a:lnTo>
                  <a:lnTo>
                    <a:pt x="2" y="70"/>
                  </a:lnTo>
                  <a:lnTo>
                    <a:pt x="0" y="74"/>
                  </a:lnTo>
                  <a:lnTo>
                    <a:pt x="2" y="74"/>
                  </a:lnTo>
                  <a:lnTo>
                    <a:pt x="9" y="79"/>
                  </a:lnTo>
                  <a:lnTo>
                    <a:pt x="12" y="82"/>
                  </a:lnTo>
                  <a:lnTo>
                    <a:pt x="14" y="84"/>
                  </a:lnTo>
                  <a:lnTo>
                    <a:pt x="24" y="79"/>
                  </a:lnTo>
                  <a:lnTo>
                    <a:pt x="24" y="84"/>
                  </a:lnTo>
                  <a:lnTo>
                    <a:pt x="28" y="86"/>
                  </a:lnTo>
                  <a:lnTo>
                    <a:pt x="33" y="86"/>
                  </a:lnTo>
                  <a:lnTo>
                    <a:pt x="36" y="84"/>
                  </a:lnTo>
                  <a:lnTo>
                    <a:pt x="38" y="84"/>
                  </a:lnTo>
                  <a:lnTo>
                    <a:pt x="40" y="82"/>
                  </a:lnTo>
                  <a:lnTo>
                    <a:pt x="40" y="84"/>
                  </a:lnTo>
                  <a:lnTo>
                    <a:pt x="43" y="86"/>
                  </a:lnTo>
                  <a:lnTo>
                    <a:pt x="45" y="86"/>
                  </a:lnTo>
                  <a:lnTo>
                    <a:pt x="47" y="84"/>
                  </a:lnTo>
                  <a:lnTo>
                    <a:pt x="52" y="84"/>
                  </a:lnTo>
                  <a:lnTo>
                    <a:pt x="57" y="84"/>
                  </a:lnTo>
                  <a:lnTo>
                    <a:pt x="59" y="82"/>
                  </a:lnTo>
                  <a:lnTo>
                    <a:pt x="64" y="82"/>
                  </a:lnTo>
                  <a:lnTo>
                    <a:pt x="64" y="84"/>
                  </a:lnTo>
                  <a:lnTo>
                    <a:pt x="64" y="86"/>
                  </a:lnTo>
                  <a:lnTo>
                    <a:pt x="62" y="86"/>
                  </a:lnTo>
                  <a:lnTo>
                    <a:pt x="57" y="91"/>
                  </a:lnTo>
                  <a:lnTo>
                    <a:pt x="55" y="91"/>
                  </a:lnTo>
                  <a:lnTo>
                    <a:pt x="52" y="89"/>
                  </a:lnTo>
                  <a:lnTo>
                    <a:pt x="40" y="89"/>
                  </a:lnTo>
                  <a:lnTo>
                    <a:pt x="36" y="91"/>
                  </a:lnTo>
                  <a:lnTo>
                    <a:pt x="33" y="91"/>
                  </a:lnTo>
                  <a:lnTo>
                    <a:pt x="21" y="89"/>
                  </a:lnTo>
                  <a:lnTo>
                    <a:pt x="19" y="89"/>
                  </a:lnTo>
                  <a:lnTo>
                    <a:pt x="14" y="86"/>
                  </a:lnTo>
                  <a:lnTo>
                    <a:pt x="7" y="86"/>
                  </a:lnTo>
                  <a:lnTo>
                    <a:pt x="2" y="89"/>
                  </a:lnTo>
                  <a:lnTo>
                    <a:pt x="2" y="93"/>
                  </a:lnTo>
                  <a:lnTo>
                    <a:pt x="2" y="96"/>
                  </a:lnTo>
                  <a:lnTo>
                    <a:pt x="7" y="98"/>
                  </a:lnTo>
                  <a:lnTo>
                    <a:pt x="19" y="98"/>
                  </a:lnTo>
                  <a:lnTo>
                    <a:pt x="17" y="101"/>
                  </a:lnTo>
                  <a:lnTo>
                    <a:pt x="14" y="101"/>
                  </a:lnTo>
                  <a:lnTo>
                    <a:pt x="9" y="101"/>
                  </a:lnTo>
                  <a:lnTo>
                    <a:pt x="12" y="103"/>
                  </a:lnTo>
                  <a:lnTo>
                    <a:pt x="19" y="105"/>
                  </a:lnTo>
                  <a:lnTo>
                    <a:pt x="21" y="105"/>
                  </a:lnTo>
                  <a:lnTo>
                    <a:pt x="24" y="108"/>
                  </a:lnTo>
                  <a:lnTo>
                    <a:pt x="33" y="108"/>
                  </a:lnTo>
                  <a:lnTo>
                    <a:pt x="33" y="105"/>
                  </a:lnTo>
                  <a:lnTo>
                    <a:pt x="36" y="105"/>
                  </a:lnTo>
                  <a:lnTo>
                    <a:pt x="38" y="105"/>
                  </a:lnTo>
                  <a:lnTo>
                    <a:pt x="43" y="108"/>
                  </a:lnTo>
                  <a:lnTo>
                    <a:pt x="52" y="105"/>
                  </a:lnTo>
                  <a:lnTo>
                    <a:pt x="52" y="108"/>
                  </a:lnTo>
                  <a:lnTo>
                    <a:pt x="57" y="108"/>
                  </a:lnTo>
                  <a:lnTo>
                    <a:pt x="62" y="105"/>
                  </a:lnTo>
                  <a:lnTo>
                    <a:pt x="64" y="105"/>
                  </a:lnTo>
                  <a:lnTo>
                    <a:pt x="69" y="103"/>
                  </a:lnTo>
                  <a:lnTo>
                    <a:pt x="76" y="105"/>
                  </a:lnTo>
                  <a:lnTo>
                    <a:pt x="81" y="105"/>
                  </a:lnTo>
                  <a:lnTo>
                    <a:pt x="83" y="105"/>
                  </a:lnTo>
                  <a:lnTo>
                    <a:pt x="85" y="103"/>
                  </a:lnTo>
                  <a:lnTo>
                    <a:pt x="88" y="103"/>
                  </a:lnTo>
                  <a:lnTo>
                    <a:pt x="93" y="105"/>
                  </a:lnTo>
                  <a:lnTo>
                    <a:pt x="97" y="105"/>
                  </a:lnTo>
                  <a:lnTo>
                    <a:pt x="112" y="105"/>
                  </a:lnTo>
                  <a:lnTo>
                    <a:pt x="121" y="110"/>
                  </a:lnTo>
                  <a:lnTo>
                    <a:pt x="124" y="110"/>
                  </a:lnTo>
                  <a:lnTo>
                    <a:pt x="128" y="115"/>
                  </a:lnTo>
                  <a:lnTo>
                    <a:pt x="135" y="115"/>
                  </a:lnTo>
                  <a:lnTo>
                    <a:pt x="133" y="117"/>
                  </a:lnTo>
                  <a:lnTo>
                    <a:pt x="133" y="120"/>
                  </a:lnTo>
                  <a:lnTo>
                    <a:pt x="133" y="125"/>
                  </a:lnTo>
                  <a:lnTo>
                    <a:pt x="138" y="125"/>
                  </a:lnTo>
                  <a:lnTo>
                    <a:pt x="140" y="125"/>
                  </a:lnTo>
                  <a:lnTo>
                    <a:pt x="145" y="127"/>
                  </a:lnTo>
                  <a:lnTo>
                    <a:pt x="147" y="129"/>
                  </a:lnTo>
                  <a:lnTo>
                    <a:pt x="143" y="134"/>
                  </a:lnTo>
                  <a:lnTo>
                    <a:pt x="145" y="141"/>
                  </a:lnTo>
                  <a:lnTo>
                    <a:pt x="152" y="144"/>
                  </a:lnTo>
                  <a:lnTo>
                    <a:pt x="145" y="149"/>
                  </a:lnTo>
                  <a:lnTo>
                    <a:pt x="150" y="151"/>
                  </a:lnTo>
                  <a:lnTo>
                    <a:pt x="147" y="151"/>
                  </a:lnTo>
                  <a:lnTo>
                    <a:pt x="145" y="153"/>
                  </a:lnTo>
                  <a:lnTo>
                    <a:pt x="145" y="156"/>
                  </a:lnTo>
                  <a:lnTo>
                    <a:pt x="150" y="161"/>
                  </a:lnTo>
                  <a:lnTo>
                    <a:pt x="152" y="161"/>
                  </a:lnTo>
                  <a:lnTo>
                    <a:pt x="152" y="163"/>
                  </a:lnTo>
                  <a:lnTo>
                    <a:pt x="147" y="165"/>
                  </a:lnTo>
                  <a:lnTo>
                    <a:pt x="145" y="168"/>
                  </a:lnTo>
                  <a:lnTo>
                    <a:pt x="143" y="168"/>
                  </a:lnTo>
                  <a:lnTo>
                    <a:pt x="147" y="170"/>
                  </a:lnTo>
                  <a:lnTo>
                    <a:pt x="143" y="170"/>
                  </a:lnTo>
                  <a:lnTo>
                    <a:pt x="140" y="170"/>
                  </a:lnTo>
                  <a:lnTo>
                    <a:pt x="138" y="170"/>
                  </a:lnTo>
                  <a:lnTo>
                    <a:pt x="133" y="173"/>
                  </a:lnTo>
                  <a:lnTo>
                    <a:pt x="131" y="173"/>
                  </a:lnTo>
                  <a:lnTo>
                    <a:pt x="131" y="175"/>
                  </a:lnTo>
                  <a:lnTo>
                    <a:pt x="143" y="175"/>
                  </a:lnTo>
                  <a:lnTo>
                    <a:pt x="138" y="180"/>
                  </a:lnTo>
                  <a:lnTo>
                    <a:pt x="126" y="180"/>
                  </a:lnTo>
                  <a:lnTo>
                    <a:pt x="124" y="180"/>
                  </a:lnTo>
                  <a:lnTo>
                    <a:pt x="124" y="182"/>
                  </a:lnTo>
                  <a:lnTo>
                    <a:pt x="133" y="189"/>
                  </a:lnTo>
                  <a:lnTo>
                    <a:pt x="138" y="189"/>
                  </a:lnTo>
                  <a:lnTo>
                    <a:pt x="145" y="184"/>
                  </a:lnTo>
                  <a:lnTo>
                    <a:pt x="147" y="184"/>
                  </a:lnTo>
                  <a:lnTo>
                    <a:pt x="152" y="184"/>
                  </a:lnTo>
                  <a:lnTo>
                    <a:pt x="154" y="182"/>
                  </a:lnTo>
                  <a:lnTo>
                    <a:pt x="157" y="182"/>
                  </a:lnTo>
                  <a:lnTo>
                    <a:pt x="157" y="180"/>
                  </a:lnTo>
                  <a:lnTo>
                    <a:pt x="157" y="175"/>
                  </a:lnTo>
                  <a:lnTo>
                    <a:pt x="159" y="173"/>
                  </a:lnTo>
                  <a:lnTo>
                    <a:pt x="159" y="180"/>
                  </a:lnTo>
                  <a:lnTo>
                    <a:pt x="166" y="175"/>
                  </a:lnTo>
                  <a:lnTo>
                    <a:pt x="164" y="177"/>
                  </a:lnTo>
                  <a:lnTo>
                    <a:pt x="164" y="180"/>
                  </a:lnTo>
                  <a:lnTo>
                    <a:pt x="166" y="180"/>
                  </a:lnTo>
                  <a:lnTo>
                    <a:pt x="169" y="182"/>
                  </a:lnTo>
                  <a:lnTo>
                    <a:pt x="176" y="182"/>
                  </a:lnTo>
                  <a:lnTo>
                    <a:pt x="171" y="187"/>
                  </a:lnTo>
                  <a:lnTo>
                    <a:pt x="171" y="189"/>
                  </a:lnTo>
                  <a:lnTo>
                    <a:pt x="173" y="192"/>
                  </a:lnTo>
                  <a:lnTo>
                    <a:pt x="176" y="194"/>
                  </a:lnTo>
                  <a:lnTo>
                    <a:pt x="178" y="196"/>
                  </a:lnTo>
                  <a:lnTo>
                    <a:pt x="181" y="199"/>
                  </a:lnTo>
                  <a:lnTo>
                    <a:pt x="178" y="201"/>
                  </a:lnTo>
                  <a:lnTo>
                    <a:pt x="173" y="201"/>
                  </a:lnTo>
                  <a:lnTo>
                    <a:pt x="173" y="204"/>
                  </a:lnTo>
                  <a:lnTo>
                    <a:pt x="166" y="204"/>
                  </a:lnTo>
                  <a:lnTo>
                    <a:pt x="164" y="201"/>
                  </a:lnTo>
                  <a:lnTo>
                    <a:pt x="162" y="201"/>
                  </a:lnTo>
                  <a:lnTo>
                    <a:pt x="159" y="201"/>
                  </a:lnTo>
                  <a:lnTo>
                    <a:pt x="157" y="199"/>
                  </a:lnTo>
                  <a:lnTo>
                    <a:pt x="143" y="199"/>
                  </a:lnTo>
                  <a:lnTo>
                    <a:pt x="140" y="196"/>
                  </a:lnTo>
                  <a:lnTo>
                    <a:pt x="138" y="194"/>
                  </a:lnTo>
                  <a:lnTo>
                    <a:pt x="131" y="194"/>
                  </a:lnTo>
                  <a:lnTo>
                    <a:pt x="128" y="199"/>
                  </a:lnTo>
                  <a:lnTo>
                    <a:pt x="128" y="201"/>
                  </a:lnTo>
                  <a:lnTo>
                    <a:pt x="133" y="201"/>
                  </a:lnTo>
                  <a:lnTo>
                    <a:pt x="133" y="204"/>
                  </a:lnTo>
                  <a:lnTo>
                    <a:pt x="140" y="204"/>
                  </a:lnTo>
                  <a:lnTo>
                    <a:pt x="143" y="206"/>
                  </a:lnTo>
                  <a:lnTo>
                    <a:pt x="145" y="206"/>
                  </a:lnTo>
                  <a:lnTo>
                    <a:pt x="147" y="206"/>
                  </a:lnTo>
                  <a:lnTo>
                    <a:pt x="152" y="211"/>
                  </a:lnTo>
                  <a:lnTo>
                    <a:pt x="162" y="211"/>
                  </a:lnTo>
                  <a:lnTo>
                    <a:pt x="164" y="211"/>
                  </a:lnTo>
                  <a:lnTo>
                    <a:pt x="166" y="211"/>
                  </a:lnTo>
                  <a:lnTo>
                    <a:pt x="173" y="213"/>
                  </a:lnTo>
                  <a:lnTo>
                    <a:pt x="178" y="208"/>
                  </a:lnTo>
                  <a:lnTo>
                    <a:pt x="178" y="216"/>
                  </a:lnTo>
                  <a:lnTo>
                    <a:pt x="176" y="213"/>
                  </a:lnTo>
                  <a:lnTo>
                    <a:pt x="173" y="213"/>
                  </a:lnTo>
                  <a:lnTo>
                    <a:pt x="171" y="213"/>
                  </a:lnTo>
                  <a:lnTo>
                    <a:pt x="171" y="216"/>
                  </a:lnTo>
                  <a:lnTo>
                    <a:pt x="173" y="220"/>
                  </a:lnTo>
                  <a:lnTo>
                    <a:pt x="169" y="220"/>
                  </a:lnTo>
                  <a:lnTo>
                    <a:pt x="166" y="220"/>
                  </a:lnTo>
                  <a:lnTo>
                    <a:pt x="164" y="220"/>
                  </a:lnTo>
                  <a:lnTo>
                    <a:pt x="164" y="223"/>
                  </a:lnTo>
                  <a:lnTo>
                    <a:pt x="164" y="225"/>
                  </a:lnTo>
                  <a:lnTo>
                    <a:pt x="173" y="225"/>
                  </a:lnTo>
                  <a:lnTo>
                    <a:pt x="171" y="225"/>
                  </a:lnTo>
                  <a:lnTo>
                    <a:pt x="171" y="228"/>
                  </a:lnTo>
                  <a:lnTo>
                    <a:pt x="169" y="230"/>
                  </a:lnTo>
                  <a:lnTo>
                    <a:pt x="162" y="225"/>
                  </a:lnTo>
                  <a:lnTo>
                    <a:pt x="159" y="225"/>
                  </a:lnTo>
                  <a:lnTo>
                    <a:pt x="159" y="228"/>
                  </a:lnTo>
                  <a:lnTo>
                    <a:pt x="159" y="230"/>
                  </a:lnTo>
                  <a:lnTo>
                    <a:pt x="162" y="232"/>
                  </a:lnTo>
                  <a:lnTo>
                    <a:pt x="157" y="232"/>
                  </a:lnTo>
                  <a:lnTo>
                    <a:pt x="157" y="237"/>
                  </a:lnTo>
                  <a:lnTo>
                    <a:pt x="154" y="237"/>
                  </a:lnTo>
                  <a:lnTo>
                    <a:pt x="152" y="240"/>
                  </a:lnTo>
                  <a:lnTo>
                    <a:pt x="152" y="242"/>
                  </a:lnTo>
                  <a:lnTo>
                    <a:pt x="157" y="247"/>
                  </a:lnTo>
                  <a:lnTo>
                    <a:pt x="159" y="247"/>
                  </a:lnTo>
                  <a:lnTo>
                    <a:pt x="159" y="252"/>
                  </a:lnTo>
                  <a:lnTo>
                    <a:pt x="157" y="252"/>
                  </a:lnTo>
                  <a:lnTo>
                    <a:pt x="154" y="252"/>
                  </a:lnTo>
                  <a:lnTo>
                    <a:pt x="152" y="249"/>
                  </a:lnTo>
                  <a:lnTo>
                    <a:pt x="150" y="244"/>
                  </a:lnTo>
                  <a:lnTo>
                    <a:pt x="147" y="242"/>
                  </a:lnTo>
                  <a:lnTo>
                    <a:pt x="147" y="240"/>
                  </a:lnTo>
                  <a:lnTo>
                    <a:pt x="145" y="237"/>
                  </a:lnTo>
                  <a:lnTo>
                    <a:pt x="143" y="235"/>
                  </a:lnTo>
                  <a:lnTo>
                    <a:pt x="140" y="235"/>
                  </a:lnTo>
                  <a:lnTo>
                    <a:pt x="135" y="235"/>
                  </a:lnTo>
                  <a:lnTo>
                    <a:pt x="133" y="235"/>
                  </a:lnTo>
                  <a:lnTo>
                    <a:pt x="128" y="240"/>
                  </a:lnTo>
                  <a:lnTo>
                    <a:pt x="128" y="242"/>
                  </a:lnTo>
                  <a:lnTo>
                    <a:pt x="133" y="244"/>
                  </a:lnTo>
                  <a:lnTo>
                    <a:pt x="138" y="244"/>
                  </a:lnTo>
                  <a:lnTo>
                    <a:pt x="140" y="247"/>
                  </a:lnTo>
                  <a:lnTo>
                    <a:pt x="135" y="249"/>
                  </a:lnTo>
                  <a:lnTo>
                    <a:pt x="131" y="249"/>
                  </a:lnTo>
                  <a:lnTo>
                    <a:pt x="128" y="247"/>
                  </a:lnTo>
                  <a:lnTo>
                    <a:pt x="121" y="247"/>
                  </a:lnTo>
                  <a:lnTo>
                    <a:pt x="119" y="249"/>
                  </a:lnTo>
                  <a:lnTo>
                    <a:pt x="116" y="249"/>
                  </a:lnTo>
                  <a:lnTo>
                    <a:pt x="114" y="249"/>
                  </a:lnTo>
                  <a:lnTo>
                    <a:pt x="112" y="252"/>
                  </a:lnTo>
                  <a:lnTo>
                    <a:pt x="109" y="252"/>
                  </a:lnTo>
                  <a:lnTo>
                    <a:pt x="121" y="252"/>
                  </a:lnTo>
                  <a:lnTo>
                    <a:pt x="126" y="252"/>
                  </a:lnTo>
                  <a:lnTo>
                    <a:pt x="140" y="252"/>
                  </a:lnTo>
                  <a:lnTo>
                    <a:pt x="143" y="252"/>
                  </a:lnTo>
                  <a:lnTo>
                    <a:pt x="131" y="252"/>
                  </a:lnTo>
                  <a:lnTo>
                    <a:pt x="112" y="256"/>
                  </a:lnTo>
                  <a:lnTo>
                    <a:pt x="107" y="256"/>
                  </a:lnTo>
                  <a:lnTo>
                    <a:pt x="105" y="259"/>
                  </a:lnTo>
                  <a:lnTo>
                    <a:pt x="107" y="259"/>
                  </a:lnTo>
                  <a:lnTo>
                    <a:pt x="107" y="261"/>
                  </a:lnTo>
                  <a:lnTo>
                    <a:pt x="114" y="261"/>
                  </a:lnTo>
                  <a:lnTo>
                    <a:pt x="119" y="259"/>
                  </a:lnTo>
                  <a:lnTo>
                    <a:pt x="124" y="259"/>
                  </a:lnTo>
                  <a:lnTo>
                    <a:pt x="128" y="256"/>
                  </a:lnTo>
                  <a:lnTo>
                    <a:pt x="138" y="256"/>
                  </a:lnTo>
                  <a:lnTo>
                    <a:pt x="140" y="259"/>
                  </a:lnTo>
                  <a:lnTo>
                    <a:pt x="138" y="261"/>
                  </a:lnTo>
                  <a:lnTo>
                    <a:pt x="114" y="261"/>
                  </a:lnTo>
                  <a:lnTo>
                    <a:pt x="112" y="261"/>
                  </a:lnTo>
                  <a:lnTo>
                    <a:pt x="102" y="261"/>
                  </a:lnTo>
                  <a:lnTo>
                    <a:pt x="102" y="264"/>
                  </a:lnTo>
                  <a:lnTo>
                    <a:pt x="107" y="264"/>
                  </a:lnTo>
                  <a:lnTo>
                    <a:pt x="107" y="266"/>
                  </a:lnTo>
                  <a:lnTo>
                    <a:pt x="112" y="266"/>
                  </a:lnTo>
                  <a:lnTo>
                    <a:pt x="114" y="266"/>
                  </a:lnTo>
                  <a:lnTo>
                    <a:pt x="109" y="266"/>
                  </a:lnTo>
                  <a:lnTo>
                    <a:pt x="107" y="268"/>
                  </a:lnTo>
                  <a:lnTo>
                    <a:pt x="107" y="271"/>
                  </a:lnTo>
                  <a:lnTo>
                    <a:pt x="105" y="273"/>
                  </a:lnTo>
                  <a:lnTo>
                    <a:pt x="102" y="273"/>
                  </a:lnTo>
                  <a:lnTo>
                    <a:pt x="100" y="275"/>
                  </a:lnTo>
                  <a:lnTo>
                    <a:pt x="97" y="275"/>
                  </a:lnTo>
                  <a:lnTo>
                    <a:pt x="107" y="278"/>
                  </a:lnTo>
                  <a:lnTo>
                    <a:pt x="97" y="280"/>
                  </a:lnTo>
                  <a:lnTo>
                    <a:pt x="97" y="283"/>
                  </a:lnTo>
                  <a:lnTo>
                    <a:pt x="100" y="285"/>
                  </a:lnTo>
                  <a:lnTo>
                    <a:pt x="105" y="285"/>
                  </a:lnTo>
                  <a:lnTo>
                    <a:pt x="107" y="285"/>
                  </a:lnTo>
                  <a:lnTo>
                    <a:pt x="114" y="285"/>
                  </a:lnTo>
                  <a:lnTo>
                    <a:pt x="112" y="285"/>
                  </a:lnTo>
                  <a:lnTo>
                    <a:pt x="109" y="285"/>
                  </a:lnTo>
                  <a:lnTo>
                    <a:pt x="107" y="287"/>
                  </a:lnTo>
                  <a:lnTo>
                    <a:pt x="102" y="290"/>
                  </a:lnTo>
                  <a:lnTo>
                    <a:pt x="102" y="292"/>
                  </a:lnTo>
                  <a:lnTo>
                    <a:pt x="105" y="295"/>
                  </a:lnTo>
                  <a:lnTo>
                    <a:pt x="107" y="295"/>
                  </a:lnTo>
                  <a:lnTo>
                    <a:pt x="109" y="292"/>
                  </a:lnTo>
                  <a:lnTo>
                    <a:pt x="114" y="290"/>
                  </a:lnTo>
                  <a:lnTo>
                    <a:pt x="112" y="295"/>
                  </a:lnTo>
                  <a:lnTo>
                    <a:pt x="109" y="295"/>
                  </a:lnTo>
                  <a:lnTo>
                    <a:pt x="107" y="299"/>
                  </a:lnTo>
                  <a:lnTo>
                    <a:pt x="107" y="304"/>
                  </a:lnTo>
                  <a:lnTo>
                    <a:pt x="109" y="304"/>
                  </a:lnTo>
                  <a:lnTo>
                    <a:pt x="109" y="302"/>
                  </a:lnTo>
                  <a:lnTo>
                    <a:pt x="114" y="302"/>
                  </a:lnTo>
                  <a:lnTo>
                    <a:pt x="109" y="307"/>
                  </a:lnTo>
                  <a:lnTo>
                    <a:pt x="107" y="307"/>
                  </a:lnTo>
                  <a:lnTo>
                    <a:pt x="105" y="309"/>
                  </a:lnTo>
                  <a:lnTo>
                    <a:pt x="102" y="311"/>
                  </a:lnTo>
                  <a:lnTo>
                    <a:pt x="102" y="316"/>
                  </a:lnTo>
                  <a:lnTo>
                    <a:pt x="105" y="316"/>
                  </a:lnTo>
                  <a:lnTo>
                    <a:pt x="107" y="314"/>
                  </a:lnTo>
                  <a:lnTo>
                    <a:pt x="114" y="307"/>
                  </a:lnTo>
                  <a:lnTo>
                    <a:pt x="124" y="307"/>
                  </a:lnTo>
                  <a:lnTo>
                    <a:pt x="126" y="304"/>
                  </a:lnTo>
                  <a:lnTo>
                    <a:pt x="128" y="304"/>
                  </a:lnTo>
                  <a:lnTo>
                    <a:pt x="128" y="307"/>
                  </a:lnTo>
                  <a:lnTo>
                    <a:pt x="133" y="304"/>
                  </a:lnTo>
                  <a:lnTo>
                    <a:pt x="128" y="311"/>
                  </a:lnTo>
                  <a:lnTo>
                    <a:pt x="135" y="311"/>
                  </a:lnTo>
                  <a:lnTo>
                    <a:pt x="128" y="311"/>
                  </a:lnTo>
                  <a:lnTo>
                    <a:pt x="124" y="314"/>
                  </a:lnTo>
                  <a:lnTo>
                    <a:pt x="124" y="316"/>
                  </a:lnTo>
                  <a:lnTo>
                    <a:pt x="119" y="316"/>
                  </a:lnTo>
                  <a:lnTo>
                    <a:pt x="116" y="316"/>
                  </a:lnTo>
                  <a:lnTo>
                    <a:pt x="114" y="319"/>
                  </a:lnTo>
                  <a:lnTo>
                    <a:pt x="114" y="321"/>
                  </a:lnTo>
                  <a:lnTo>
                    <a:pt x="112" y="321"/>
                  </a:lnTo>
                  <a:lnTo>
                    <a:pt x="107" y="323"/>
                  </a:lnTo>
                  <a:lnTo>
                    <a:pt x="105" y="326"/>
                  </a:lnTo>
                  <a:lnTo>
                    <a:pt x="109" y="326"/>
                  </a:lnTo>
                  <a:lnTo>
                    <a:pt x="107" y="326"/>
                  </a:lnTo>
                  <a:lnTo>
                    <a:pt x="107" y="328"/>
                  </a:lnTo>
                  <a:lnTo>
                    <a:pt x="107" y="331"/>
                  </a:lnTo>
                  <a:lnTo>
                    <a:pt x="109" y="331"/>
                  </a:lnTo>
                  <a:lnTo>
                    <a:pt x="107" y="333"/>
                  </a:lnTo>
                  <a:lnTo>
                    <a:pt x="107" y="335"/>
                  </a:lnTo>
                  <a:lnTo>
                    <a:pt x="116" y="335"/>
                  </a:lnTo>
                  <a:lnTo>
                    <a:pt x="112" y="343"/>
                  </a:lnTo>
                  <a:lnTo>
                    <a:pt x="116" y="340"/>
                  </a:lnTo>
                  <a:lnTo>
                    <a:pt x="119" y="340"/>
                  </a:lnTo>
                  <a:lnTo>
                    <a:pt x="116" y="340"/>
                  </a:lnTo>
                  <a:lnTo>
                    <a:pt x="114" y="343"/>
                  </a:lnTo>
                  <a:lnTo>
                    <a:pt x="114" y="345"/>
                  </a:lnTo>
                  <a:lnTo>
                    <a:pt x="112" y="347"/>
                  </a:lnTo>
                  <a:lnTo>
                    <a:pt x="112" y="352"/>
                  </a:lnTo>
                  <a:lnTo>
                    <a:pt x="114" y="352"/>
                  </a:lnTo>
                  <a:lnTo>
                    <a:pt x="121" y="352"/>
                  </a:lnTo>
                  <a:lnTo>
                    <a:pt x="116" y="359"/>
                  </a:lnTo>
                  <a:lnTo>
                    <a:pt x="126" y="357"/>
                  </a:lnTo>
                  <a:lnTo>
                    <a:pt x="121" y="362"/>
                  </a:lnTo>
                  <a:lnTo>
                    <a:pt x="124" y="366"/>
                  </a:lnTo>
                  <a:lnTo>
                    <a:pt x="128" y="366"/>
                  </a:lnTo>
                  <a:lnTo>
                    <a:pt x="126" y="366"/>
                  </a:lnTo>
                  <a:lnTo>
                    <a:pt x="126" y="369"/>
                  </a:lnTo>
                  <a:lnTo>
                    <a:pt x="128" y="371"/>
                  </a:lnTo>
                  <a:lnTo>
                    <a:pt x="133" y="371"/>
                  </a:lnTo>
                  <a:lnTo>
                    <a:pt x="128" y="376"/>
                  </a:lnTo>
                  <a:lnTo>
                    <a:pt x="135" y="376"/>
                  </a:lnTo>
                  <a:lnTo>
                    <a:pt x="133" y="381"/>
                  </a:lnTo>
                  <a:lnTo>
                    <a:pt x="145" y="378"/>
                  </a:lnTo>
                  <a:lnTo>
                    <a:pt x="147" y="381"/>
                  </a:lnTo>
                  <a:lnTo>
                    <a:pt x="150" y="381"/>
                  </a:lnTo>
                  <a:lnTo>
                    <a:pt x="152" y="378"/>
                  </a:lnTo>
                  <a:lnTo>
                    <a:pt x="162" y="374"/>
                  </a:lnTo>
                  <a:lnTo>
                    <a:pt x="164" y="371"/>
                  </a:lnTo>
                  <a:lnTo>
                    <a:pt x="164" y="374"/>
                  </a:lnTo>
                  <a:lnTo>
                    <a:pt x="162" y="376"/>
                  </a:lnTo>
                  <a:lnTo>
                    <a:pt x="169" y="378"/>
                  </a:lnTo>
                  <a:lnTo>
                    <a:pt x="171" y="376"/>
                  </a:lnTo>
                  <a:lnTo>
                    <a:pt x="173" y="376"/>
                  </a:lnTo>
                  <a:lnTo>
                    <a:pt x="169" y="378"/>
                  </a:lnTo>
                  <a:lnTo>
                    <a:pt x="164" y="381"/>
                  </a:lnTo>
                  <a:lnTo>
                    <a:pt x="162" y="383"/>
                  </a:lnTo>
                  <a:lnTo>
                    <a:pt x="162" y="386"/>
                  </a:lnTo>
                  <a:lnTo>
                    <a:pt x="169" y="386"/>
                  </a:lnTo>
                  <a:lnTo>
                    <a:pt x="173" y="386"/>
                  </a:lnTo>
                  <a:lnTo>
                    <a:pt x="176" y="386"/>
                  </a:lnTo>
                  <a:lnTo>
                    <a:pt x="173" y="386"/>
                  </a:lnTo>
                  <a:lnTo>
                    <a:pt x="171" y="388"/>
                  </a:lnTo>
                  <a:lnTo>
                    <a:pt x="169" y="390"/>
                  </a:lnTo>
                  <a:lnTo>
                    <a:pt x="169" y="393"/>
                  </a:lnTo>
                  <a:lnTo>
                    <a:pt x="169" y="395"/>
                  </a:lnTo>
                  <a:lnTo>
                    <a:pt x="176" y="395"/>
                  </a:lnTo>
                  <a:lnTo>
                    <a:pt x="178" y="393"/>
                  </a:lnTo>
                  <a:lnTo>
                    <a:pt x="178" y="395"/>
                  </a:lnTo>
                  <a:lnTo>
                    <a:pt x="183" y="398"/>
                  </a:lnTo>
                  <a:lnTo>
                    <a:pt x="188" y="398"/>
                  </a:lnTo>
                  <a:lnTo>
                    <a:pt x="192" y="395"/>
                  </a:lnTo>
                  <a:lnTo>
                    <a:pt x="195" y="393"/>
                  </a:lnTo>
                  <a:lnTo>
                    <a:pt x="192" y="390"/>
                  </a:lnTo>
                  <a:lnTo>
                    <a:pt x="192" y="388"/>
                  </a:lnTo>
                  <a:lnTo>
                    <a:pt x="197" y="388"/>
                  </a:lnTo>
                  <a:lnTo>
                    <a:pt x="200" y="386"/>
                  </a:lnTo>
                  <a:lnTo>
                    <a:pt x="200" y="378"/>
                  </a:lnTo>
                  <a:lnTo>
                    <a:pt x="202" y="381"/>
                  </a:lnTo>
                  <a:lnTo>
                    <a:pt x="207" y="381"/>
                  </a:lnTo>
                  <a:lnTo>
                    <a:pt x="207" y="376"/>
                  </a:lnTo>
                  <a:lnTo>
                    <a:pt x="207" y="374"/>
                  </a:lnTo>
                  <a:lnTo>
                    <a:pt x="207" y="371"/>
                  </a:lnTo>
                  <a:lnTo>
                    <a:pt x="207" y="374"/>
                  </a:lnTo>
                  <a:lnTo>
                    <a:pt x="209" y="376"/>
                  </a:lnTo>
                  <a:lnTo>
                    <a:pt x="212" y="376"/>
                  </a:lnTo>
                  <a:lnTo>
                    <a:pt x="214" y="374"/>
                  </a:lnTo>
                  <a:lnTo>
                    <a:pt x="214" y="371"/>
                  </a:lnTo>
                  <a:lnTo>
                    <a:pt x="209" y="366"/>
                  </a:lnTo>
                  <a:lnTo>
                    <a:pt x="216" y="366"/>
                  </a:lnTo>
                  <a:lnTo>
                    <a:pt x="216" y="364"/>
                  </a:lnTo>
                  <a:lnTo>
                    <a:pt x="214" y="362"/>
                  </a:lnTo>
                  <a:lnTo>
                    <a:pt x="223" y="362"/>
                  </a:lnTo>
                  <a:lnTo>
                    <a:pt x="219" y="357"/>
                  </a:lnTo>
                  <a:lnTo>
                    <a:pt x="223" y="355"/>
                  </a:lnTo>
                  <a:lnTo>
                    <a:pt x="219" y="352"/>
                  </a:lnTo>
                  <a:lnTo>
                    <a:pt x="216" y="350"/>
                  </a:lnTo>
                  <a:lnTo>
                    <a:pt x="219" y="350"/>
                  </a:lnTo>
                  <a:lnTo>
                    <a:pt x="221" y="350"/>
                  </a:lnTo>
                  <a:lnTo>
                    <a:pt x="216" y="343"/>
                  </a:lnTo>
                  <a:lnTo>
                    <a:pt x="221" y="347"/>
                  </a:lnTo>
                  <a:lnTo>
                    <a:pt x="223" y="347"/>
                  </a:lnTo>
                  <a:lnTo>
                    <a:pt x="228" y="343"/>
                  </a:lnTo>
                  <a:lnTo>
                    <a:pt x="235" y="343"/>
                  </a:lnTo>
                  <a:lnTo>
                    <a:pt x="235" y="340"/>
                  </a:lnTo>
                  <a:lnTo>
                    <a:pt x="233" y="338"/>
                  </a:lnTo>
                  <a:lnTo>
                    <a:pt x="238" y="338"/>
                  </a:lnTo>
                  <a:lnTo>
                    <a:pt x="242" y="331"/>
                  </a:lnTo>
                  <a:lnTo>
                    <a:pt x="245" y="331"/>
                  </a:lnTo>
                  <a:lnTo>
                    <a:pt x="252" y="331"/>
                  </a:lnTo>
                  <a:lnTo>
                    <a:pt x="252" y="326"/>
                  </a:lnTo>
                  <a:lnTo>
                    <a:pt x="257" y="331"/>
                  </a:lnTo>
                  <a:lnTo>
                    <a:pt x="259" y="326"/>
                  </a:lnTo>
                  <a:lnTo>
                    <a:pt x="259" y="319"/>
                  </a:lnTo>
                  <a:lnTo>
                    <a:pt x="252" y="316"/>
                  </a:lnTo>
                  <a:lnTo>
                    <a:pt x="257" y="316"/>
                  </a:lnTo>
                  <a:lnTo>
                    <a:pt x="264" y="311"/>
                  </a:lnTo>
                  <a:lnTo>
                    <a:pt x="266" y="307"/>
                  </a:lnTo>
                  <a:lnTo>
                    <a:pt x="259" y="304"/>
                  </a:lnTo>
                  <a:lnTo>
                    <a:pt x="264" y="299"/>
                  </a:lnTo>
                  <a:lnTo>
                    <a:pt x="278" y="299"/>
                  </a:lnTo>
                  <a:lnTo>
                    <a:pt x="280" y="297"/>
                  </a:lnTo>
                  <a:lnTo>
                    <a:pt x="280" y="292"/>
                  </a:lnTo>
                  <a:lnTo>
                    <a:pt x="288" y="290"/>
                  </a:lnTo>
                  <a:lnTo>
                    <a:pt x="292" y="290"/>
                  </a:lnTo>
                  <a:lnTo>
                    <a:pt x="295" y="292"/>
                  </a:lnTo>
                  <a:lnTo>
                    <a:pt x="302" y="292"/>
                  </a:lnTo>
                  <a:lnTo>
                    <a:pt x="311" y="283"/>
                  </a:lnTo>
                  <a:lnTo>
                    <a:pt x="311" y="280"/>
                  </a:lnTo>
                  <a:lnTo>
                    <a:pt x="314" y="280"/>
                  </a:lnTo>
                  <a:lnTo>
                    <a:pt x="316" y="278"/>
                  </a:lnTo>
                  <a:lnTo>
                    <a:pt x="319" y="278"/>
                  </a:lnTo>
                  <a:lnTo>
                    <a:pt x="319" y="280"/>
                  </a:lnTo>
                  <a:lnTo>
                    <a:pt x="316" y="283"/>
                  </a:lnTo>
                  <a:lnTo>
                    <a:pt x="314" y="285"/>
                  </a:lnTo>
                  <a:lnTo>
                    <a:pt x="311" y="290"/>
                  </a:lnTo>
                  <a:lnTo>
                    <a:pt x="319" y="290"/>
                  </a:lnTo>
                  <a:lnTo>
                    <a:pt x="319" y="285"/>
                  </a:lnTo>
                  <a:lnTo>
                    <a:pt x="323" y="285"/>
                  </a:lnTo>
                  <a:lnTo>
                    <a:pt x="326" y="283"/>
                  </a:lnTo>
                  <a:lnTo>
                    <a:pt x="328" y="283"/>
                  </a:lnTo>
                  <a:lnTo>
                    <a:pt x="328" y="285"/>
                  </a:lnTo>
                  <a:lnTo>
                    <a:pt x="333" y="285"/>
                  </a:lnTo>
                  <a:lnTo>
                    <a:pt x="335" y="285"/>
                  </a:lnTo>
                  <a:lnTo>
                    <a:pt x="342" y="283"/>
                  </a:lnTo>
                  <a:lnTo>
                    <a:pt x="347" y="278"/>
                  </a:lnTo>
                  <a:lnTo>
                    <a:pt x="349" y="275"/>
                  </a:lnTo>
                  <a:lnTo>
                    <a:pt x="359" y="275"/>
                  </a:lnTo>
                  <a:lnTo>
                    <a:pt x="366" y="275"/>
                  </a:lnTo>
                  <a:lnTo>
                    <a:pt x="371" y="271"/>
                  </a:lnTo>
                  <a:lnTo>
                    <a:pt x="373" y="268"/>
                  </a:lnTo>
                  <a:lnTo>
                    <a:pt x="376" y="266"/>
                  </a:lnTo>
                  <a:lnTo>
                    <a:pt x="383" y="259"/>
                  </a:lnTo>
                  <a:lnTo>
                    <a:pt x="385" y="256"/>
                  </a:lnTo>
                  <a:lnTo>
                    <a:pt x="390" y="254"/>
                  </a:lnTo>
                  <a:lnTo>
                    <a:pt x="399" y="252"/>
                  </a:lnTo>
                  <a:lnTo>
                    <a:pt x="402" y="252"/>
                  </a:lnTo>
                  <a:lnTo>
                    <a:pt x="404" y="249"/>
                  </a:lnTo>
                  <a:lnTo>
                    <a:pt x="407" y="249"/>
                  </a:lnTo>
                  <a:lnTo>
                    <a:pt x="407" y="247"/>
                  </a:lnTo>
                  <a:lnTo>
                    <a:pt x="407" y="244"/>
                  </a:lnTo>
                  <a:lnTo>
                    <a:pt x="407" y="240"/>
                  </a:lnTo>
                  <a:lnTo>
                    <a:pt x="407" y="235"/>
                  </a:lnTo>
                  <a:lnTo>
                    <a:pt x="414" y="242"/>
                  </a:lnTo>
                  <a:lnTo>
                    <a:pt x="416" y="244"/>
                  </a:lnTo>
                  <a:lnTo>
                    <a:pt x="418" y="244"/>
                  </a:lnTo>
                  <a:lnTo>
                    <a:pt x="437" y="244"/>
                  </a:lnTo>
                  <a:lnTo>
                    <a:pt x="447" y="242"/>
                  </a:lnTo>
                  <a:lnTo>
                    <a:pt x="454" y="240"/>
                  </a:lnTo>
                  <a:lnTo>
                    <a:pt x="459" y="240"/>
                  </a:lnTo>
                  <a:lnTo>
                    <a:pt x="468" y="237"/>
                  </a:lnTo>
                  <a:lnTo>
                    <a:pt x="480" y="235"/>
                  </a:lnTo>
                  <a:lnTo>
                    <a:pt x="487" y="235"/>
                  </a:lnTo>
                  <a:lnTo>
                    <a:pt x="492" y="230"/>
                  </a:lnTo>
                  <a:lnTo>
                    <a:pt x="499" y="230"/>
                  </a:lnTo>
                  <a:lnTo>
                    <a:pt x="502" y="228"/>
                  </a:lnTo>
                  <a:lnTo>
                    <a:pt x="509" y="228"/>
                  </a:lnTo>
                  <a:lnTo>
                    <a:pt x="516" y="220"/>
                  </a:lnTo>
                  <a:lnTo>
                    <a:pt x="518" y="220"/>
                  </a:lnTo>
                  <a:lnTo>
                    <a:pt x="518" y="218"/>
                  </a:lnTo>
                  <a:lnTo>
                    <a:pt x="523" y="218"/>
                  </a:lnTo>
                  <a:lnTo>
                    <a:pt x="525" y="216"/>
                  </a:lnTo>
                  <a:lnTo>
                    <a:pt x="528" y="216"/>
                  </a:lnTo>
                  <a:lnTo>
                    <a:pt x="542" y="213"/>
                  </a:lnTo>
                  <a:lnTo>
                    <a:pt x="552" y="211"/>
                  </a:lnTo>
                  <a:lnTo>
                    <a:pt x="552" y="206"/>
                  </a:lnTo>
                  <a:lnTo>
                    <a:pt x="549" y="206"/>
                  </a:lnTo>
                  <a:lnTo>
                    <a:pt x="547" y="208"/>
                  </a:lnTo>
                  <a:lnTo>
                    <a:pt x="537" y="208"/>
                  </a:lnTo>
                  <a:lnTo>
                    <a:pt x="530" y="206"/>
                  </a:lnTo>
                  <a:lnTo>
                    <a:pt x="525" y="206"/>
                  </a:lnTo>
                  <a:lnTo>
                    <a:pt x="521" y="204"/>
                  </a:lnTo>
                  <a:lnTo>
                    <a:pt x="509" y="204"/>
                  </a:lnTo>
                  <a:lnTo>
                    <a:pt x="499" y="206"/>
                  </a:lnTo>
                  <a:lnTo>
                    <a:pt x="490" y="206"/>
                  </a:lnTo>
                  <a:lnTo>
                    <a:pt x="487" y="211"/>
                  </a:lnTo>
                  <a:lnTo>
                    <a:pt x="471" y="211"/>
                  </a:lnTo>
                  <a:lnTo>
                    <a:pt x="485" y="206"/>
                  </a:lnTo>
                  <a:lnTo>
                    <a:pt x="494" y="204"/>
                  </a:lnTo>
                  <a:lnTo>
                    <a:pt x="499" y="204"/>
                  </a:lnTo>
                  <a:lnTo>
                    <a:pt x="502" y="201"/>
                  </a:lnTo>
                  <a:lnTo>
                    <a:pt x="506" y="201"/>
                  </a:lnTo>
                  <a:lnTo>
                    <a:pt x="511" y="199"/>
                  </a:lnTo>
                  <a:lnTo>
                    <a:pt x="514" y="199"/>
                  </a:lnTo>
                  <a:lnTo>
                    <a:pt x="516" y="199"/>
                  </a:lnTo>
                  <a:lnTo>
                    <a:pt x="514" y="196"/>
                  </a:lnTo>
                  <a:lnTo>
                    <a:pt x="509" y="194"/>
                  </a:lnTo>
                  <a:lnTo>
                    <a:pt x="506" y="194"/>
                  </a:lnTo>
                  <a:lnTo>
                    <a:pt x="504" y="194"/>
                  </a:lnTo>
                  <a:lnTo>
                    <a:pt x="497" y="196"/>
                  </a:lnTo>
                  <a:lnTo>
                    <a:pt x="483" y="201"/>
                  </a:lnTo>
                  <a:lnTo>
                    <a:pt x="468" y="201"/>
                  </a:lnTo>
                  <a:lnTo>
                    <a:pt x="478" y="196"/>
                  </a:lnTo>
                  <a:lnTo>
                    <a:pt x="485" y="192"/>
                  </a:lnTo>
                  <a:lnTo>
                    <a:pt x="487" y="192"/>
                  </a:lnTo>
                  <a:lnTo>
                    <a:pt x="492" y="194"/>
                  </a:lnTo>
                  <a:lnTo>
                    <a:pt x="497" y="194"/>
                  </a:lnTo>
                  <a:lnTo>
                    <a:pt x="499" y="192"/>
                  </a:lnTo>
                  <a:lnTo>
                    <a:pt x="504" y="192"/>
                  </a:lnTo>
                  <a:lnTo>
                    <a:pt x="506" y="189"/>
                  </a:lnTo>
                  <a:lnTo>
                    <a:pt x="516" y="189"/>
                  </a:lnTo>
                  <a:lnTo>
                    <a:pt x="518" y="189"/>
                  </a:lnTo>
                  <a:lnTo>
                    <a:pt x="516" y="187"/>
                  </a:lnTo>
                  <a:lnTo>
                    <a:pt x="514" y="187"/>
                  </a:lnTo>
                  <a:lnTo>
                    <a:pt x="509" y="184"/>
                  </a:lnTo>
                  <a:lnTo>
                    <a:pt x="485" y="184"/>
                  </a:lnTo>
                  <a:lnTo>
                    <a:pt x="492" y="182"/>
                  </a:lnTo>
                  <a:lnTo>
                    <a:pt x="485" y="180"/>
                  </a:lnTo>
                  <a:lnTo>
                    <a:pt x="485" y="175"/>
                  </a:lnTo>
                  <a:lnTo>
                    <a:pt x="487" y="175"/>
                  </a:lnTo>
                  <a:lnTo>
                    <a:pt x="490" y="177"/>
                  </a:lnTo>
                  <a:lnTo>
                    <a:pt x="492" y="180"/>
                  </a:lnTo>
                  <a:lnTo>
                    <a:pt x="497" y="182"/>
                  </a:lnTo>
                  <a:lnTo>
                    <a:pt x="504" y="182"/>
                  </a:lnTo>
                  <a:lnTo>
                    <a:pt x="506" y="184"/>
                  </a:lnTo>
                  <a:lnTo>
                    <a:pt x="509" y="184"/>
                  </a:lnTo>
                  <a:lnTo>
                    <a:pt x="514" y="184"/>
                  </a:lnTo>
                  <a:lnTo>
                    <a:pt x="518" y="184"/>
                  </a:lnTo>
                  <a:lnTo>
                    <a:pt x="518" y="187"/>
                  </a:lnTo>
                  <a:lnTo>
                    <a:pt x="523" y="187"/>
                  </a:lnTo>
                  <a:lnTo>
                    <a:pt x="523" y="184"/>
                  </a:lnTo>
                  <a:lnTo>
                    <a:pt x="528" y="184"/>
                  </a:lnTo>
                  <a:lnTo>
                    <a:pt x="528" y="187"/>
                  </a:lnTo>
                  <a:lnTo>
                    <a:pt x="528" y="189"/>
                  </a:lnTo>
                  <a:lnTo>
                    <a:pt x="528" y="192"/>
                  </a:lnTo>
                  <a:lnTo>
                    <a:pt x="528" y="196"/>
                  </a:lnTo>
                  <a:lnTo>
                    <a:pt x="528" y="199"/>
                  </a:lnTo>
                  <a:lnTo>
                    <a:pt x="533" y="199"/>
                  </a:lnTo>
                  <a:lnTo>
                    <a:pt x="537" y="201"/>
                  </a:lnTo>
                  <a:lnTo>
                    <a:pt x="542" y="201"/>
                  </a:lnTo>
                  <a:lnTo>
                    <a:pt x="547" y="201"/>
                  </a:lnTo>
                  <a:lnTo>
                    <a:pt x="549" y="201"/>
                  </a:lnTo>
                  <a:lnTo>
                    <a:pt x="552" y="199"/>
                  </a:lnTo>
                  <a:lnTo>
                    <a:pt x="554" y="199"/>
                  </a:lnTo>
                  <a:lnTo>
                    <a:pt x="554" y="204"/>
                  </a:lnTo>
                  <a:lnTo>
                    <a:pt x="559" y="204"/>
                  </a:lnTo>
                  <a:lnTo>
                    <a:pt x="561" y="201"/>
                  </a:lnTo>
                  <a:lnTo>
                    <a:pt x="563" y="201"/>
                  </a:lnTo>
                  <a:lnTo>
                    <a:pt x="563" y="194"/>
                  </a:lnTo>
                  <a:lnTo>
                    <a:pt x="561" y="194"/>
                  </a:lnTo>
                  <a:lnTo>
                    <a:pt x="563" y="189"/>
                  </a:lnTo>
                  <a:lnTo>
                    <a:pt x="563" y="187"/>
                  </a:lnTo>
                  <a:lnTo>
                    <a:pt x="559" y="187"/>
                  </a:lnTo>
                  <a:lnTo>
                    <a:pt x="556" y="182"/>
                  </a:lnTo>
                  <a:lnTo>
                    <a:pt x="552" y="180"/>
                  </a:lnTo>
                  <a:lnTo>
                    <a:pt x="552" y="175"/>
                  </a:lnTo>
                  <a:lnTo>
                    <a:pt x="533" y="170"/>
                  </a:lnTo>
                  <a:lnTo>
                    <a:pt x="523" y="170"/>
                  </a:lnTo>
                  <a:lnTo>
                    <a:pt x="521" y="170"/>
                  </a:lnTo>
                  <a:lnTo>
                    <a:pt x="528" y="168"/>
                  </a:lnTo>
                  <a:lnTo>
                    <a:pt x="530" y="165"/>
                  </a:lnTo>
                  <a:lnTo>
                    <a:pt x="528" y="165"/>
                  </a:lnTo>
                  <a:lnTo>
                    <a:pt x="525" y="163"/>
                  </a:lnTo>
                  <a:lnTo>
                    <a:pt x="514" y="163"/>
                  </a:lnTo>
                  <a:lnTo>
                    <a:pt x="509" y="161"/>
                  </a:lnTo>
                  <a:lnTo>
                    <a:pt x="504" y="161"/>
                  </a:lnTo>
                  <a:lnTo>
                    <a:pt x="509" y="156"/>
                  </a:lnTo>
                  <a:lnTo>
                    <a:pt x="523" y="156"/>
                  </a:lnTo>
                  <a:lnTo>
                    <a:pt x="528" y="153"/>
                  </a:lnTo>
                  <a:lnTo>
                    <a:pt x="533" y="153"/>
                  </a:lnTo>
                  <a:lnTo>
                    <a:pt x="547" y="156"/>
                  </a:lnTo>
                  <a:lnTo>
                    <a:pt x="552" y="156"/>
                  </a:lnTo>
                  <a:lnTo>
                    <a:pt x="554" y="156"/>
                  </a:lnTo>
                  <a:lnTo>
                    <a:pt x="556" y="158"/>
                  </a:lnTo>
                  <a:lnTo>
                    <a:pt x="559" y="161"/>
                  </a:lnTo>
                  <a:lnTo>
                    <a:pt x="563" y="165"/>
                  </a:lnTo>
                  <a:lnTo>
                    <a:pt x="568" y="165"/>
                  </a:lnTo>
                  <a:lnTo>
                    <a:pt x="568" y="163"/>
                  </a:lnTo>
                  <a:lnTo>
                    <a:pt x="568" y="158"/>
                  </a:lnTo>
                  <a:lnTo>
                    <a:pt x="559" y="156"/>
                  </a:lnTo>
                  <a:lnTo>
                    <a:pt x="552" y="153"/>
                  </a:lnTo>
                  <a:lnTo>
                    <a:pt x="540" y="151"/>
                  </a:lnTo>
                  <a:lnTo>
                    <a:pt x="544" y="149"/>
                  </a:lnTo>
                  <a:lnTo>
                    <a:pt x="547" y="149"/>
                  </a:lnTo>
                  <a:lnTo>
                    <a:pt x="552" y="151"/>
                  </a:lnTo>
                  <a:lnTo>
                    <a:pt x="556" y="151"/>
                  </a:lnTo>
                  <a:lnTo>
                    <a:pt x="559" y="153"/>
                  </a:lnTo>
                  <a:lnTo>
                    <a:pt x="578" y="153"/>
                  </a:lnTo>
                  <a:lnTo>
                    <a:pt x="594" y="151"/>
                  </a:lnTo>
                  <a:lnTo>
                    <a:pt x="594" y="144"/>
                  </a:lnTo>
                  <a:lnTo>
                    <a:pt x="582" y="141"/>
                  </a:lnTo>
                  <a:lnTo>
                    <a:pt x="578" y="146"/>
                  </a:lnTo>
                  <a:lnTo>
                    <a:pt x="573" y="141"/>
                  </a:lnTo>
                  <a:lnTo>
                    <a:pt x="573" y="139"/>
                  </a:lnTo>
                  <a:lnTo>
                    <a:pt x="587" y="139"/>
                  </a:lnTo>
                  <a:lnTo>
                    <a:pt x="599" y="137"/>
                  </a:lnTo>
                  <a:lnTo>
                    <a:pt x="602" y="139"/>
                  </a:lnTo>
                  <a:lnTo>
                    <a:pt x="609" y="139"/>
                  </a:lnTo>
                  <a:lnTo>
                    <a:pt x="616" y="134"/>
                  </a:lnTo>
                  <a:lnTo>
                    <a:pt x="618" y="134"/>
                  </a:lnTo>
                  <a:lnTo>
                    <a:pt x="618" y="132"/>
                  </a:lnTo>
                  <a:lnTo>
                    <a:pt x="599" y="132"/>
                  </a:lnTo>
                  <a:lnTo>
                    <a:pt x="599" y="129"/>
                  </a:lnTo>
                  <a:lnTo>
                    <a:pt x="597" y="129"/>
                  </a:lnTo>
                  <a:lnTo>
                    <a:pt x="597" y="127"/>
                  </a:lnTo>
                  <a:lnTo>
                    <a:pt x="592" y="127"/>
                  </a:lnTo>
                  <a:lnTo>
                    <a:pt x="587" y="125"/>
                  </a:lnTo>
                  <a:lnTo>
                    <a:pt x="592" y="125"/>
                  </a:lnTo>
                  <a:lnTo>
                    <a:pt x="594" y="125"/>
                  </a:lnTo>
                  <a:lnTo>
                    <a:pt x="594" y="122"/>
                  </a:lnTo>
                  <a:lnTo>
                    <a:pt x="592" y="120"/>
                  </a:lnTo>
                  <a:lnTo>
                    <a:pt x="590" y="120"/>
                  </a:lnTo>
                  <a:lnTo>
                    <a:pt x="582" y="117"/>
                  </a:lnTo>
                  <a:lnTo>
                    <a:pt x="592" y="117"/>
                  </a:lnTo>
                  <a:lnTo>
                    <a:pt x="594" y="120"/>
                  </a:lnTo>
                  <a:lnTo>
                    <a:pt x="597" y="120"/>
                  </a:lnTo>
                  <a:lnTo>
                    <a:pt x="602" y="120"/>
                  </a:lnTo>
                  <a:lnTo>
                    <a:pt x="606" y="120"/>
                  </a:lnTo>
                  <a:lnTo>
                    <a:pt x="609" y="125"/>
                  </a:lnTo>
                  <a:lnTo>
                    <a:pt x="613" y="125"/>
                  </a:lnTo>
                  <a:lnTo>
                    <a:pt x="618" y="120"/>
                  </a:lnTo>
                  <a:lnTo>
                    <a:pt x="618" y="113"/>
                  </a:lnTo>
                  <a:lnTo>
                    <a:pt x="616" y="110"/>
                  </a:lnTo>
                  <a:lnTo>
                    <a:pt x="613" y="110"/>
                  </a:lnTo>
                  <a:lnTo>
                    <a:pt x="611" y="108"/>
                  </a:lnTo>
                  <a:lnTo>
                    <a:pt x="609" y="105"/>
                  </a:lnTo>
                  <a:lnTo>
                    <a:pt x="592" y="103"/>
                  </a:lnTo>
                  <a:lnTo>
                    <a:pt x="587" y="101"/>
                  </a:lnTo>
                  <a:lnTo>
                    <a:pt x="587" y="98"/>
                  </a:lnTo>
                  <a:lnTo>
                    <a:pt x="590" y="98"/>
                  </a:lnTo>
                  <a:lnTo>
                    <a:pt x="599" y="98"/>
                  </a:lnTo>
                  <a:lnTo>
                    <a:pt x="611" y="96"/>
                  </a:lnTo>
                  <a:lnTo>
                    <a:pt x="618" y="96"/>
                  </a:lnTo>
                  <a:lnTo>
                    <a:pt x="623" y="98"/>
                  </a:lnTo>
                  <a:lnTo>
                    <a:pt x="632" y="98"/>
                  </a:lnTo>
                  <a:lnTo>
                    <a:pt x="637" y="96"/>
                  </a:lnTo>
                  <a:lnTo>
                    <a:pt x="642" y="93"/>
                  </a:lnTo>
                  <a:lnTo>
                    <a:pt x="642" y="91"/>
                  </a:lnTo>
                  <a:lnTo>
                    <a:pt x="642" y="89"/>
                  </a:lnTo>
                  <a:lnTo>
                    <a:pt x="632" y="89"/>
                  </a:lnTo>
                  <a:lnTo>
                    <a:pt x="625" y="86"/>
                  </a:lnTo>
                  <a:lnTo>
                    <a:pt x="616" y="86"/>
                  </a:lnTo>
                  <a:lnTo>
                    <a:pt x="613" y="84"/>
                  </a:lnTo>
                  <a:lnTo>
                    <a:pt x="623" y="84"/>
                  </a:lnTo>
                  <a:lnTo>
                    <a:pt x="621" y="82"/>
                  </a:lnTo>
                  <a:lnTo>
                    <a:pt x="618" y="79"/>
                  </a:lnTo>
                  <a:lnTo>
                    <a:pt x="618" y="77"/>
                  </a:lnTo>
                  <a:lnTo>
                    <a:pt x="613" y="77"/>
                  </a:lnTo>
                  <a:lnTo>
                    <a:pt x="611" y="79"/>
                  </a:lnTo>
                  <a:lnTo>
                    <a:pt x="611" y="84"/>
                  </a:lnTo>
                  <a:lnTo>
                    <a:pt x="606" y="84"/>
                  </a:lnTo>
                  <a:lnTo>
                    <a:pt x="604" y="84"/>
                  </a:lnTo>
                  <a:lnTo>
                    <a:pt x="602" y="82"/>
                  </a:lnTo>
                  <a:lnTo>
                    <a:pt x="599" y="79"/>
                  </a:lnTo>
                  <a:lnTo>
                    <a:pt x="602" y="79"/>
                  </a:lnTo>
                  <a:lnTo>
                    <a:pt x="606" y="77"/>
                  </a:lnTo>
                  <a:lnTo>
                    <a:pt x="609" y="74"/>
                  </a:lnTo>
                  <a:lnTo>
                    <a:pt x="613" y="70"/>
                  </a:lnTo>
                  <a:lnTo>
                    <a:pt x="616" y="67"/>
                  </a:lnTo>
                  <a:lnTo>
                    <a:pt x="618" y="65"/>
                  </a:lnTo>
                  <a:lnTo>
                    <a:pt x="621" y="65"/>
                  </a:lnTo>
                  <a:lnTo>
                    <a:pt x="623" y="65"/>
                  </a:lnTo>
                  <a:lnTo>
                    <a:pt x="628" y="65"/>
                  </a:lnTo>
                  <a:lnTo>
                    <a:pt x="630" y="65"/>
                  </a:lnTo>
                  <a:lnTo>
                    <a:pt x="632" y="62"/>
                  </a:lnTo>
                  <a:lnTo>
                    <a:pt x="637" y="60"/>
                  </a:lnTo>
                  <a:lnTo>
                    <a:pt x="635" y="55"/>
                  </a:lnTo>
                  <a:lnTo>
                    <a:pt x="637" y="53"/>
                  </a:lnTo>
                  <a:lnTo>
                    <a:pt x="640" y="50"/>
                  </a:lnTo>
                  <a:lnTo>
                    <a:pt x="642" y="50"/>
                  </a:lnTo>
                  <a:lnTo>
                    <a:pt x="647" y="50"/>
                  </a:lnTo>
                  <a:lnTo>
                    <a:pt x="649" y="50"/>
                  </a:lnTo>
                  <a:lnTo>
                    <a:pt x="651" y="53"/>
                  </a:lnTo>
                  <a:lnTo>
                    <a:pt x="656" y="53"/>
                  </a:lnTo>
                  <a:lnTo>
                    <a:pt x="659" y="50"/>
                  </a:lnTo>
                  <a:lnTo>
                    <a:pt x="661" y="50"/>
                  </a:lnTo>
                  <a:lnTo>
                    <a:pt x="663" y="48"/>
                  </a:lnTo>
                  <a:lnTo>
                    <a:pt x="644" y="48"/>
                  </a:lnTo>
                  <a:lnTo>
                    <a:pt x="642" y="48"/>
                  </a:lnTo>
                  <a:lnTo>
                    <a:pt x="637" y="48"/>
                  </a:lnTo>
                  <a:lnTo>
                    <a:pt x="635" y="50"/>
                  </a:lnTo>
                  <a:lnTo>
                    <a:pt x="630" y="50"/>
                  </a:lnTo>
                  <a:lnTo>
                    <a:pt x="630" y="48"/>
                  </a:lnTo>
                  <a:lnTo>
                    <a:pt x="640" y="43"/>
                  </a:lnTo>
                  <a:lnTo>
                    <a:pt x="670" y="43"/>
                  </a:lnTo>
                  <a:lnTo>
                    <a:pt x="675" y="43"/>
                  </a:lnTo>
                  <a:lnTo>
                    <a:pt x="678" y="43"/>
                  </a:lnTo>
                  <a:lnTo>
                    <a:pt x="682" y="41"/>
                  </a:lnTo>
                  <a:lnTo>
                    <a:pt x="678" y="41"/>
                  </a:lnTo>
                  <a:lnTo>
                    <a:pt x="673" y="38"/>
                  </a:lnTo>
                  <a:lnTo>
                    <a:pt x="656" y="38"/>
                  </a:lnTo>
                  <a:lnTo>
                    <a:pt x="651" y="41"/>
                  </a:lnTo>
                  <a:lnTo>
                    <a:pt x="635" y="41"/>
                  </a:lnTo>
                  <a:lnTo>
                    <a:pt x="635" y="38"/>
                  </a:lnTo>
                  <a:lnTo>
                    <a:pt x="637" y="38"/>
                  </a:lnTo>
                  <a:lnTo>
                    <a:pt x="642" y="38"/>
                  </a:lnTo>
                  <a:lnTo>
                    <a:pt x="687" y="38"/>
                  </a:lnTo>
                  <a:lnTo>
                    <a:pt x="692" y="36"/>
                  </a:lnTo>
                  <a:lnTo>
                    <a:pt x="699" y="34"/>
                  </a:lnTo>
                  <a:lnTo>
                    <a:pt x="701" y="31"/>
                  </a:lnTo>
                  <a:lnTo>
                    <a:pt x="718" y="31"/>
                  </a:lnTo>
                  <a:lnTo>
                    <a:pt x="723" y="29"/>
                  </a:lnTo>
                  <a:lnTo>
                    <a:pt x="725" y="29"/>
                  </a:lnTo>
                  <a:lnTo>
                    <a:pt x="730" y="29"/>
                  </a:lnTo>
                  <a:lnTo>
                    <a:pt x="732" y="26"/>
                  </a:lnTo>
                  <a:lnTo>
                    <a:pt x="730" y="24"/>
                  </a:lnTo>
                  <a:close/>
                  <a:moveTo>
                    <a:pt x="119" y="268"/>
                  </a:moveTo>
                  <a:lnTo>
                    <a:pt x="116" y="266"/>
                  </a:lnTo>
                  <a:lnTo>
                    <a:pt x="119" y="268"/>
                  </a:lnTo>
                  <a:close/>
                  <a:moveTo>
                    <a:pt x="128" y="223"/>
                  </a:moveTo>
                  <a:lnTo>
                    <a:pt x="135" y="223"/>
                  </a:lnTo>
                  <a:lnTo>
                    <a:pt x="138" y="220"/>
                  </a:lnTo>
                  <a:lnTo>
                    <a:pt x="145" y="220"/>
                  </a:lnTo>
                  <a:lnTo>
                    <a:pt x="147" y="220"/>
                  </a:lnTo>
                  <a:lnTo>
                    <a:pt x="147" y="216"/>
                  </a:lnTo>
                  <a:lnTo>
                    <a:pt x="150" y="216"/>
                  </a:lnTo>
                  <a:lnTo>
                    <a:pt x="147" y="213"/>
                  </a:lnTo>
                  <a:lnTo>
                    <a:pt x="145" y="211"/>
                  </a:lnTo>
                  <a:lnTo>
                    <a:pt x="143" y="211"/>
                  </a:lnTo>
                  <a:lnTo>
                    <a:pt x="138" y="211"/>
                  </a:lnTo>
                  <a:lnTo>
                    <a:pt x="135" y="206"/>
                  </a:lnTo>
                  <a:lnTo>
                    <a:pt x="119" y="206"/>
                  </a:lnTo>
                  <a:lnTo>
                    <a:pt x="119" y="213"/>
                  </a:lnTo>
                  <a:lnTo>
                    <a:pt x="116" y="216"/>
                  </a:lnTo>
                  <a:lnTo>
                    <a:pt x="114" y="216"/>
                  </a:lnTo>
                  <a:lnTo>
                    <a:pt x="114" y="218"/>
                  </a:lnTo>
                  <a:lnTo>
                    <a:pt x="116" y="220"/>
                  </a:lnTo>
                  <a:lnTo>
                    <a:pt x="119" y="220"/>
                  </a:lnTo>
                  <a:lnTo>
                    <a:pt x="119" y="225"/>
                  </a:lnTo>
                  <a:lnTo>
                    <a:pt x="128" y="223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49" name="Ghana" descr="© INSCALE GmbH, 05.05.2010&#10;http://www.presentationload.com/">
              <a:extLst>
                <a:ext uri="{FF2B5EF4-FFF2-40B4-BE49-F238E27FC236}">
                  <a16:creationId xmlns:a16="http://schemas.microsoft.com/office/drawing/2014/main" id="{B321FC19-AED0-4DFD-A299-5F35ECA8E5A8}"/>
                </a:ext>
              </a:extLst>
            </p:cNvPr>
            <p:cNvSpPr>
              <a:spLocks/>
            </p:cNvSpPr>
            <p:nvPr/>
          </p:nvSpPr>
          <p:spPr bwMode="gray">
            <a:xfrm>
              <a:off x="5442867" y="4119069"/>
              <a:ext cx="145015" cy="232055"/>
            </a:xfrm>
            <a:custGeom>
              <a:avLst/>
              <a:gdLst>
                <a:gd name="T0" fmla="*/ 2147483647 w 324"/>
                <a:gd name="T1" fmla="*/ 2147483647 h 516"/>
                <a:gd name="T2" fmla="*/ 2147483647 w 324"/>
                <a:gd name="T3" fmla="*/ 2147483647 h 516"/>
                <a:gd name="T4" fmla="*/ 2147483647 w 324"/>
                <a:gd name="T5" fmla="*/ 2147483647 h 516"/>
                <a:gd name="T6" fmla="*/ 2147483647 w 324"/>
                <a:gd name="T7" fmla="*/ 2147483647 h 516"/>
                <a:gd name="T8" fmla="*/ 2147483647 w 324"/>
                <a:gd name="T9" fmla="*/ 2147483647 h 516"/>
                <a:gd name="T10" fmla="*/ 2147483647 w 324"/>
                <a:gd name="T11" fmla="*/ 2147483647 h 516"/>
                <a:gd name="T12" fmla="*/ 2147483647 w 324"/>
                <a:gd name="T13" fmla="*/ 2147483647 h 516"/>
                <a:gd name="T14" fmla="*/ 2147483647 w 324"/>
                <a:gd name="T15" fmla="*/ 2147483647 h 516"/>
                <a:gd name="T16" fmla="*/ 2147483647 w 324"/>
                <a:gd name="T17" fmla="*/ 2147483647 h 516"/>
                <a:gd name="T18" fmla="*/ 2147483647 w 324"/>
                <a:gd name="T19" fmla="*/ 2147483647 h 516"/>
                <a:gd name="T20" fmla="*/ 2147483647 w 324"/>
                <a:gd name="T21" fmla="*/ 2147483647 h 516"/>
                <a:gd name="T22" fmla="*/ 2147483647 w 324"/>
                <a:gd name="T23" fmla="*/ 2147483647 h 516"/>
                <a:gd name="T24" fmla="*/ 2147483647 w 324"/>
                <a:gd name="T25" fmla="*/ 2147483647 h 516"/>
                <a:gd name="T26" fmla="*/ 2147483647 w 324"/>
                <a:gd name="T27" fmla="*/ 0 h 516"/>
                <a:gd name="T28" fmla="*/ 2147483647 w 324"/>
                <a:gd name="T29" fmla="*/ 2147483647 h 516"/>
                <a:gd name="T30" fmla="*/ 2147483647 w 324"/>
                <a:gd name="T31" fmla="*/ 2147483647 h 516"/>
                <a:gd name="T32" fmla="*/ 2147483647 w 324"/>
                <a:gd name="T33" fmla="*/ 2147483647 h 516"/>
                <a:gd name="T34" fmla="*/ 2147483647 w 324"/>
                <a:gd name="T35" fmla="*/ 2147483647 h 516"/>
                <a:gd name="T36" fmla="*/ 2147483647 w 324"/>
                <a:gd name="T37" fmla="*/ 2147483647 h 516"/>
                <a:gd name="T38" fmla="*/ 2147483647 w 324"/>
                <a:gd name="T39" fmla="*/ 2147483647 h 516"/>
                <a:gd name="T40" fmla="*/ 2147483647 w 324"/>
                <a:gd name="T41" fmla="*/ 2147483647 h 516"/>
                <a:gd name="T42" fmla="*/ 2147483647 w 324"/>
                <a:gd name="T43" fmla="*/ 2147483647 h 516"/>
                <a:gd name="T44" fmla="*/ 2147483647 w 324"/>
                <a:gd name="T45" fmla="*/ 2147483647 h 516"/>
                <a:gd name="T46" fmla="*/ 2147483647 w 324"/>
                <a:gd name="T47" fmla="*/ 2147483647 h 516"/>
                <a:gd name="T48" fmla="*/ 2147483647 w 324"/>
                <a:gd name="T49" fmla="*/ 2147483647 h 516"/>
                <a:gd name="T50" fmla="*/ 2147483647 w 324"/>
                <a:gd name="T51" fmla="*/ 2147483647 h 516"/>
                <a:gd name="T52" fmla="*/ 2147483647 w 324"/>
                <a:gd name="T53" fmla="*/ 2147483647 h 516"/>
                <a:gd name="T54" fmla="*/ 0 w 324"/>
                <a:gd name="T55" fmla="*/ 2147483647 h 516"/>
                <a:gd name="T56" fmla="*/ 2147483647 w 324"/>
                <a:gd name="T57" fmla="*/ 2147483647 h 516"/>
                <a:gd name="T58" fmla="*/ 2147483647 w 324"/>
                <a:gd name="T59" fmla="*/ 2147483647 h 516"/>
                <a:gd name="T60" fmla="*/ 2147483647 w 324"/>
                <a:gd name="T61" fmla="*/ 2147483647 h 516"/>
                <a:gd name="T62" fmla="*/ 2147483647 w 324"/>
                <a:gd name="T63" fmla="*/ 2147483647 h 516"/>
                <a:gd name="T64" fmla="*/ 2147483647 w 324"/>
                <a:gd name="T65" fmla="*/ 2147483647 h 516"/>
                <a:gd name="T66" fmla="*/ 2147483647 w 324"/>
                <a:gd name="T67" fmla="*/ 2147483647 h 516"/>
                <a:gd name="T68" fmla="*/ 2147483647 w 324"/>
                <a:gd name="T69" fmla="*/ 2147483647 h 516"/>
                <a:gd name="T70" fmla="*/ 2147483647 w 324"/>
                <a:gd name="T71" fmla="*/ 2147483647 h 516"/>
                <a:gd name="T72" fmla="*/ 2147483647 w 324"/>
                <a:gd name="T73" fmla="*/ 2147483647 h 516"/>
                <a:gd name="T74" fmla="*/ 2147483647 w 324"/>
                <a:gd name="T75" fmla="*/ 2147483647 h 516"/>
                <a:gd name="T76" fmla="*/ 2147483647 w 324"/>
                <a:gd name="T77" fmla="*/ 2147483647 h 516"/>
                <a:gd name="T78" fmla="*/ 2147483647 w 324"/>
                <a:gd name="T79" fmla="*/ 2147483647 h 516"/>
                <a:gd name="T80" fmla="*/ 2147483647 w 324"/>
                <a:gd name="T81" fmla="*/ 2147483647 h 516"/>
                <a:gd name="T82" fmla="*/ 2147483647 w 324"/>
                <a:gd name="T83" fmla="*/ 2147483647 h 516"/>
                <a:gd name="T84" fmla="*/ 2147483647 w 324"/>
                <a:gd name="T85" fmla="*/ 2147483647 h 516"/>
                <a:gd name="T86" fmla="*/ 2147483647 w 324"/>
                <a:gd name="T87" fmla="*/ 2147483647 h 51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324"/>
                <a:gd name="T133" fmla="*/ 0 h 516"/>
                <a:gd name="T134" fmla="*/ 324 w 324"/>
                <a:gd name="T135" fmla="*/ 516 h 51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324" h="516">
                  <a:moveTo>
                    <a:pt x="282" y="342"/>
                  </a:moveTo>
                  <a:lnTo>
                    <a:pt x="282" y="330"/>
                  </a:lnTo>
                  <a:lnTo>
                    <a:pt x="288" y="318"/>
                  </a:lnTo>
                  <a:lnTo>
                    <a:pt x="288" y="306"/>
                  </a:lnTo>
                  <a:lnTo>
                    <a:pt x="282" y="300"/>
                  </a:lnTo>
                  <a:lnTo>
                    <a:pt x="276" y="300"/>
                  </a:lnTo>
                  <a:lnTo>
                    <a:pt x="276" y="282"/>
                  </a:lnTo>
                  <a:lnTo>
                    <a:pt x="282" y="276"/>
                  </a:lnTo>
                  <a:lnTo>
                    <a:pt x="282" y="234"/>
                  </a:lnTo>
                  <a:lnTo>
                    <a:pt x="288" y="228"/>
                  </a:lnTo>
                  <a:lnTo>
                    <a:pt x="288" y="216"/>
                  </a:lnTo>
                  <a:lnTo>
                    <a:pt x="282" y="210"/>
                  </a:lnTo>
                  <a:lnTo>
                    <a:pt x="270" y="204"/>
                  </a:lnTo>
                  <a:lnTo>
                    <a:pt x="264" y="198"/>
                  </a:lnTo>
                  <a:lnTo>
                    <a:pt x="276" y="186"/>
                  </a:lnTo>
                  <a:lnTo>
                    <a:pt x="282" y="186"/>
                  </a:lnTo>
                  <a:lnTo>
                    <a:pt x="282" y="180"/>
                  </a:lnTo>
                  <a:lnTo>
                    <a:pt x="270" y="168"/>
                  </a:lnTo>
                  <a:lnTo>
                    <a:pt x="276" y="156"/>
                  </a:lnTo>
                  <a:lnTo>
                    <a:pt x="276" y="132"/>
                  </a:lnTo>
                  <a:lnTo>
                    <a:pt x="270" y="126"/>
                  </a:lnTo>
                  <a:lnTo>
                    <a:pt x="264" y="126"/>
                  </a:lnTo>
                  <a:lnTo>
                    <a:pt x="252" y="138"/>
                  </a:lnTo>
                  <a:lnTo>
                    <a:pt x="264" y="60"/>
                  </a:lnTo>
                  <a:lnTo>
                    <a:pt x="228" y="36"/>
                  </a:lnTo>
                  <a:lnTo>
                    <a:pt x="240" y="24"/>
                  </a:lnTo>
                  <a:lnTo>
                    <a:pt x="240" y="6"/>
                  </a:lnTo>
                  <a:lnTo>
                    <a:pt x="222" y="0"/>
                  </a:lnTo>
                  <a:lnTo>
                    <a:pt x="198" y="12"/>
                  </a:lnTo>
                  <a:lnTo>
                    <a:pt x="42" y="12"/>
                  </a:lnTo>
                  <a:lnTo>
                    <a:pt x="36" y="18"/>
                  </a:lnTo>
                  <a:lnTo>
                    <a:pt x="30" y="30"/>
                  </a:lnTo>
                  <a:lnTo>
                    <a:pt x="30" y="48"/>
                  </a:lnTo>
                  <a:lnTo>
                    <a:pt x="36" y="48"/>
                  </a:lnTo>
                  <a:lnTo>
                    <a:pt x="42" y="78"/>
                  </a:lnTo>
                  <a:lnTo>
                    <a:pt x="42" y="132"/>
                  </a:lnTo>
                  <a:lnTo>
                    <a:pt x="48" y="126"/>
                  </a:lnTo>
                  <a:lnTo>
                    <a:pt x="54" y="156"/>
                  </a:lnTo>
                  <a:lnTo>
                    <a:pt x="42" y="156"/>
                  </a:lnTo>
                  <a:lnTo>
                    <a:pt x="42" y="162"/>
                  </a:lnTo>
                  <a:lnTo>
                    <a:pt x="48" y="168"/>
                  </a:lnTo>
                  <a:lnTo>
                    <a:pt x="48" y="180"/>
                  </a:lnTo>
                  <a:lnTo>
                    <a:pt x="54" y="192"/>
                  </a:lnTo>
                  <a:lnTo>
                    <a:pt x="54" y="204"/>
                  </a:lnTo>
                  <a:lnTo>
                    <a:pt x="60" y="216"/>
                  </a:lnTo>
                  <a:lnTo>
                    <a:pt x="60" y="228"/>
                  </a:lnTo>
                  <a:lnTo>
                    <a:pt x="48" y="252"/>
                  </a:lnTo>
                  <a:lnTo>
                    <a:pt x="42" y="258"/>
                  </a:lnTo>
                  <a:lnTo>
                    <a:pt x="36" y="270"/>
                  </a:lnTo>
                  <a:lnTo>
                    <a:pt x="36" y="288"/>
                  </a:lnTo>
                  <a:lnTo>
                    <a:pt x="30" y="300"/>
                  </a:lnTo>
                  <a:lnTo>
                    <a:pt x="30" y="312"/>
                  </a:lnTo>
                  <a:lnTo>
                    <a:pt x="12" y="330"/>
                  </a:lnTo>
                  <a:lnTo>
                    <a:pt x="6" y="342"/>
                  </a:lnTo>
                  <a:lnTo>
                    <a:pt x="0" y="348"/>
                  </a:lnTo>
                  <a:lnTo>
                    <a:pt x="0" y="372"/>
                  </a:lnTo>
                  <a:lnTo>
                    <a:pt x="6" y="384"/>
                  </a:lnTo>
                  <a:lnTo>
                    <a:pt x="12" y="402"/>
                  </a:lnTo>
                  <a:lnTo>
                    <a:pt x="12" y="414"/>
                  </a:lnTo>
                  <a:lnTo>
                    <a:pt x="18" y="426"/>
                  </a:lnTo>
                  <a:lnTo>
                    <a:pt x="24" y="432"/>
                  </a:lnTo>
                  <a:lnTo>
                    <a:pt x="24" y="438"/>
                  </a:lnTo>
                  <a:lnTo>
                    <a:pt x="48" y="444"/>
                  </a:lnTo>
                  <a:lnTo>
                    <a:pt x="48" y="498"/>
                  </a:lnTo>
                  <a:lnTo>
                    <a:pt x="72" y="498"/>
                  </a:lnTo>
                  <a:lnTo>
                    <a:pt x="78" y="504"/>
                  </a:lnTo>
                  <a:lnTo>
                    <a:pt x="78" y="510"/>
                  </a:lnTo>
                  <a:lnTo>
                    <a:pt x="84" y="516"/>
                  </a:lnTo>
                  <a:lnTo>
                    <a:pt x="96" y="516"/>
                  </a:lnTo>
                  <a:lnTo>
                    <a:pt x="108" y="510"/>
                  </a:lnTo>
                  <a:lnTo>
                    <a:pt x="114" y="504"/>
                  </a:lnTo>
                  <a:lnTo>
                    <a:pt x="132" y="492"/>
                  </a:lnTo>
                  <a:lnTo>
                    <a:pt x="138" y="486"/>
                  </a:lnTo>
                  <a:lnTo>
                    <a:pt x="150" y="480"/>
                  </a:lnTo>
                  <a:lnTo>
                    <a:pt x="180" y="480"/>
                  </a:lnTo>
                  <a:lnTo>
                    <a:pt x="186" y="474"/>
                  </a:lnTo>
                  <a:lnTo>
                    <a:pt x="198" y="468"/>
                  </a:lnTo>
                  <a:lnTo>
                    <a:pt x="216" y="450"/>
                  </a:lnTo>
                  <a:lnTo>
                    <a:pt x="228" y="450"/>
                  </a:lnTo>
                  <a:lnTo>
                    <a:pt x="234" y="444"/>
                  </a:lnTo>
                  <a:lnTo>
                    <a:pt x="240" y="444"/>
                  </a:lnTo>
                  <a:lnTo>
                    <a:pt x="258" y="426"/>
                  </a:lnTo>
                  <a:lnTo>
                    <a:pt x="270" y="426"/>
                  </a:lnTo>
                  <a:lnTo>
                    <a:pt x="276" y="432"/>
                  </a:lnTo>
                  <a:lnTo>
                    <a:pt x="294" y="432"/>
                  </a:lnTo>
                  <a:lnTo>
                    <a:pt x="306" y="426"/>
                  </a:lnTo>
                  <a:lnTo>
                    <a:pt x="324" y="408"/>
                  </a:lnTo>
                  <a:lnTo>
                    <a:pt x="294" y="384"/>
                  </a:lnTo>
                  <a:lnTo>
                    <a:pt x="282" y="34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50" name="Georgia" descr="© INSCALE GmbH, 05.05.2010&#10;http://www.presentationload.com/">
              <a:extLst>
                <a:ext uri="{FF2B5EF4-FFF2-40B4-BE49-F238E27FC236}">
                  <a16:creationId xmlns:a16="http://schemas.microsoft.com/office/drawing/2014/main" id="{34428668-02A8-4043-8013-B409841672C2}"/>
                </a:ext>
              </a:extLst>
            </p:cNvPr>
            <p:cNvSpPr>
              <a:spLocks/>
            </p:cNvSpPr>
            <p:nvPr/>
          </p:nvSpPr>
          <p:spPr bwMode="gray">
            <a:xfrm>
              <a:off x="6720052" y="2944624"/>
              <a:ext cx="204419" cy="93885"/>
            </a:xfrm>
            <a:custGeom>
              <a:avLst/>
              <a:gdLst>
                <a:gd name="T0" fmla="*/ 2147483647 w 462"/>
                <a:gd name="T1" fmla="*/ 2147483647 h 210"/>
                <a:gd name="T2" fmla="*/ 2147483647 w 462"/>
                <a:gd name="T3" fmla="*/ 2147483647 h 210"/>
                <a:gd name="T4" fmla="*/ 2147483647 w 462"/>
                <a:gd name="T5" fmla="*/ 2147483647 h 210"/>
                <a:gd name="T6" fmla="*/ 2147483647 w 462"/>
                <a:gd name="T7" fmla="*/ 2147483647 h 210"/>
                <a:gd name="T8" fmla="*/ 2147483647 w 462"/>
                <a:gd name="T9" fmla="*/ 2147483647 h 210"/>
                <a:gd name="T10" fmla="*/ 2147483647 w 462"/>
                <a:gd name="T11" fmla="*/ 2147483647 h 210"/>
                <a:gd name="T12" fmla="*/ 2147483647 w 462"/>
                <a:gd name="T13" fmla="*/ 2147483647 h 210"/>
                <a:gd name="T14" fmla="*/ 2147483647 w 462"/>
                <a:gd name="T15" fmla="*/ 2147483647 h 210"/>
                <a:gd name="T16" fmla="*/ 2147483647 w 462"/>
                <a:gd name="T17" fmla="*/ 2147483647 h 210"/>
                <a:gd name="T18" fmla="*/ 2147483647 w 462"/>
                <a:gd name="T19" fmla="*/ 2147483647 h 210"/>
                <a:gd name="T20" fmla="*/ 2147483647 w 462"/>
                <a:gd name="T21" fmla="*/ 2147483647 h 210"/>
                <a:gd name="T22" fmla="*/ 2147483647 w 462"/>
                <a:gd name="T23" fmla="*/ 2147483647 h 210"/>
                <a:gd name="T24" fmla="*/ 2147483647 w 462"/>
                <a:gd name="T25" fmla="*/ 2147483647 h 210"/>
                <a:gd name="T26" fmla="*/ 2147483647 w 462"/>
                <a:gd name="T27" fmla="*/ 2147483647 h 210"/>
                <a:gd name="T28" fmla="*/ 2147483647 w 462"/>
                <a:gd name="T29" fmla="*/ 2147483647 h 210"/>
                <a:gd name="T30" fmla="*/ 2147483647 w 462"/>
                <a:gd name="T31" fmla="*/ 2147483647 h 210"/>
                <a:gd name="T32" fmla="*/ 2147483647 w 462"/>
                <a:gd name="T33" fmla="*/ 2147483647 h 210"/>
                <a:gd name="T34" fmla="*/ 2147483647 w 462"/>
                <a:gd name="T35" fmla="*/ 2147483647 h 210"/>
                <a:gd name="T36" fmla="*/ 2147483647 w 462"/>
                <a:gd name="T37" fmla="*/ 2147483647 h 210"/>
                <a:gd name="T38" fmla="*/ 2147483647 w 462"/>
                <a:gd name="T39" fmla="*/ 2147483647 h 210"/>
                <a:gd name="T40" fmla="*/ 2147483647 w 462"/>
                <a:gd name="T41" fmla="*/ 2147483647 h 210"/>
                <a:gd name="T42" fmla="*/ 2147483647 w 462"/>
                <a:gd name="T43" fmla="*/ 2147483647 h 210"/>
                <a:gd name="T44" fmla="*/ 2147483647 w 462"/>
                <a:gd name="T45" fmla="*/ 2147483647 h 210"/>
                <a:gd name="T46" fmla="*/ 2147483647 w 462"/>
                <a:gd name="T47" fmla="*/ 2147483647 h 210"/>
                <a:gd name="T48" fmla="*/ 2147483647 w 462"/>
                <a:gd name="T49" fmla="*/ 2147483647 h 210"/>
                <a:gd name="T50" fmla="*/ 2147483647 w 462"/>
                <a:gd name="T51" fmla="*/ 2147483647 h 210"/>
                <a:gd name="T52" fmla="*/ 2147483647 w 462"/>
                <a:gd name="T53" fmla="*/ 2147483647 h 210"/>
                <a:gd name="T54" fmla="*/ 2147483647 w 462"/>
                <a:gd name="T55" fmla="*/ 2147483647 h 210"/>
                <a:gd name="T56" fmla="*/ 2147483647 w 462"/>
                <a:gd name="T57" fmla="*/ 2147483647 h 210"/>
                <a:gd name="T58" fmla="*/ 2147483647 w 462"/>
                <a:gd name="T59" fmla="*/ 2147483647 h 210"/>
                <a:gd name="T60" fmla="*/ 2147483647 w 462"/>
                <a:gd name="T61" fmla="*/ 2147483647 h 210"/>
                <a:gd name="T62" fmla="*/ 2147483647 w 462"/>
                <a:gd name="T63" fmla="*/ 2147483647 h 210"/>
                <a:gd name="T64" fmla="*/ 2147483647 w 462"/>
                <a:gd name="T65" fmla="*/ 2147483647 h 210"/>
                <a:gd name="T66" fmla="*/ 2147483647 w 462"/>
                <a:gd name="T67" fmla="*/ 2147483647 h 210"/>
                <a:gd name="T68" fmla="*/ 2147483647 w 462"/>
                <a:gd name="T69" fmla="*/ 2147483647 h 210"/>
                <a:gd name="T70" fmla="*/ 2147483647 w 462"/>
                <a:gd name="T71" fmla="*/ 2147483647 h 210"/>
                <a:gd name="T72" fmla="*/ 2147483647 w 462"/>
                <a:gd name="T73" fmla="*/ 2147483647 h 210"/>
                <a:gd name="T74" fmla="*/ 2147483647 w 462"/>
                <a:gd name="T75" fmla="*/ 2147483647 h 210"/>
                <a:gd name="T76" fmla="*/ 2147483647 w 462"/>
                <a:gd name="T77" fmla="*/ 2147483647 h 210"/>
                <a:gd name="T78" fmla="*/ 2147483647 w 462"/>
                <a:gd name="T79" fmla="*/ 2147483647 h 210"/>
                <a:gd name="T80" fmla="*/ 2147483647 w 462"/>
                <a:gd name="T81" fmla="*/ 0 h 210"/>
                <a:gd name="T82" fmla="*/ 0 w 462"/>
                <a:gd name="T83" fmla="*/ 2147483647 h 210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462"/>
                <a:gd name="T127" fmla="*/ 0 h 210"/>
                <a:gd name="T128" fmla="*/ 462 w 462"/>
                <a:gd name="T129" fmla="*/ 210 h 210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462" h="210">
                  <a:moveTo>
                    <a:pt x="6" y="18"/>
                  </a:moveTo>
                  <a:lnTo>
                    <a:pt x="12" y="18"/>
                  </a:lnTo>
                  <a:lnTo>
                    <a:pt x="18" y="24"/>
                  </a:lnTo>
                  <a:lnTo>
                    <a:pt x="30" y="30"/>
                  </a:lnTo>
                  <a:lnTo>
                    <a:pt x="42" y="42"/>
                  </a:lnTo>
                  <a:lnTo>
                    <a:pt x="60" y="48"/>
                  </a:lnTo>
                  <a:lnTo>
                    <a:pt x="72" y="54"/>
                  </a:lnTo>
                  <a:lnTo>
                    <a:pt x="78" y="54"/>
                  </a:lnTo>
                  <a:lnTo>
                    <a:pt x="84" y="60"/>
                  </a:lnTo>
                  <a:lnTo>
                    <a:pt x="96" y="66"/>
                  </a:lnTo>
                  <a:lnTo>
                    <a:pt x="102" y="78"/>
                  </a:lnTo>
                  <a:lnTo>
                    <a:pt x="114" y="84"/>
                  </a:lnTo>
                  <a:lnTo>
                    <a:pt x="114" y="96"/>
                  </a:lnTo>
                  <a:lnTo>
                    <a:pt x="120" y="114"/>
                  </a:lnTo>
                  <a:lnTo>
                    <a:pt x="120" y="132"/>
                  </a:lnTo>
                  <a:lnTo>
                    <a:pt x="126" y="138"/>
                  </a:lnTo>
                  <a:lnTo>
                    <a:pt x="132" y="150"/>
                  </a:lnTo>
                  <a:lnTo>
                    <a:pt x="138" y="156"/>
                  </a:lnTo>
                  <a:lnTo>
                    <a:pt x="138" y="162"/>
                  </a:lnTo>
                  <a:lnTo>
                    <a:pt x="132" y="168"/>
                  </a:lnTo>
                  <a:lnTo>
                    <a:pt x="168" y="174"/>
                  </a:lnTo>
                  <a:lnTo>
                    <a:pt x="174" y="168"/>
                  </a:lnTo>
                  <a:lnTo>
                    <a:pt x="186" y="162"/>
                  </a:lnTo>
                  <a:lnTo>
                    <a:pt x="198" y="162"/>
                  </a:lnTo>
                  <a:lnTo>
                    <a:pt x="210" y="168"/>
                  </a:lnTo>
                  <a:lnTo>
                    <a:pt x="216" y="174"/>
                  </a:lnTo>
                  <a:lnTo>
                    <a:pt x="222" y="186"/>
                  </a:lnTo>
                  <a:lnTo>
                    <a:pt x="222" y="192"/>
                  </a:lnTo>
                  <a:lnTo>
                    <a:pt x="246" y="192"/>
                  </a:lnTo>
                  <a:lnTo>
                    <a:pt x="246" y="198"/>
                  </a:lnTo>
                  <a:lnTo>
                    <a:pt x="252" y="204"/>
                  </a:lnTo>
                  <a:lnTo>
                    <a:pt x="276" y="198"/>
                  </a:lnTo>
                  <a:lnTo>
                    <a:pt x="282" y="192"/>
                  </a:lnTo>
                  <a:lnTo>
                    <a:pt x="336" y="198"/>
                  </a:lnTo>
                  <a:lnTo>
                    <a:pt x="336" y="180"/>
                  </a:lnTo>
                  <a:lnTo>
                    <a:pt x="342" y="180"/>
                  </a:lnTo>
                  <a:lnTo>
                    <a:pt x="348" y="186"/>
                  </a:lnTo>
                  <a:lnTo>
                    <a:pt x="354" y="186"/>
                  </a:lnTo>
                  <a:lnTo>
                    <a:pt x="354" y="180"/>
                  </a:lnTo>
                  <a:lnTo>
                    <a:pt x="366" y="168"/>
                  </a:lnTo>
                  <a:lnTo>
                    <a:pt x="390" y="168"/>
                  </a:lnTo>
                  <a:lnTo>
                    <a:pt x="396" y="174"/>
                  </a:lnTo>
                  <a:lnTo>
                    <a:pt x="396" y="180"/>
                  </a:lnTo>
                  <a:lnTo>
                    <a:pt x="414" y="198"/>
                  </a:lnTo>
                  <a:lnTo>
                    <a:pt x="426" y="192"/>
                  </a:lnTo>
                  <a:lnTo>
                    <a:pt x="438" y="192"/>
                  </a:lnTo>
                  <a:lnTo>
                    <a:pt x="456" y="210"/>
                  </a:lnTo>
                  <a:lnTo>
                    <a:pt x="462" y="204"/>
                  </a:lnTo>
                  <a:lnTo>
                    <a:pt x="456" y="192"/>
                  </a:lnTo>
                  <a:lnTo>
                    <a:pt x="450" y="186"/>
                  </a:lnTo>
                  <a:lnTo>
                    <a:pt x="444" y="174"/>
                  </a:lnTo>
                  <a:lnTo>
                    <a:pt x="438" y="168"/>
                  </a:lnTo>
                  <a:lnTo>
                    <a:pt x="432" y="168"/>
                  </a:lnTo>
                  <a:lnTo>
                    <a:pt x="414" y="150"/>
                  </a:lnTo>
                  <a:lnTo>
                    <a:pt x="420" y="144"/>
                  </a:lnTo>
                  <a:lnTo>
                    <a:pt x="432" y="144"/>
                  </a:lnTo>
                  <a:lnTo>
                    <a:pt x="420" y="132"/>
                  </a:lnTo>
                  <a:lnTo>
                    <a:pt x="408" y="126"/>
                  </a:lnTo>
                  <a:lnTo>
                    <a:pt x="396" y="114"/>
                  </a:lnTo>
                  <a:lnTo>
                    <a:pt x="378" y="114"/>
                  </a:lnTo>
                  <a:lnTo>
                    <a:pt x="378" y="108"/>
                  </a:lnTo>
                  <a:lnTo>
                    <a:pt x="384" y="102"/>
                  </a:lnTo>
                  <a:lnTo>
                    <a:pt x="384" y="90"/>
                  </a:lnTo>
                  <a:lnTo>
                    <a:pt x="354" y="84"/>
                  </a:lnTo>
                  <a:lnTo>
                    <a:pt x="342" y="72"/>
                  </a:lnTo>
                  <a:lnTo>
                    <a:pt x="330" y="66"/>
                  </a:lnTo>
                  <a:lnTo>
                    <a:pt x="300" y="66"/>
                  </a:lnTo>
                  <a:lnTo>
                    <a:pt x="300" y="72"/>
                  </a:lnTo>
                  <a:lnTo>
                    <a:pt x="288" y="72"/>
                  </a:lnTo>
                  <a:lnTo>
                    <a:pt x="282" y="78"/>
                  </a:lnTo>
                  <a:lnTo>
                    <a:pt x="258" y="78"/>
                  </a:lnTo>
                  <a:lnTo>
                    <a:pt x="246" y="72"/>
                  </a:lnTo>
                  <a:lnTo>
                    <a:pt x="240" y="72"/>
                  </a:lnTo>
                  <a:lnTo>
                    <a:pt x="240" y="66"/>
                  </a:lnTo>
                  <a:lnTo>
                    <a:pt x="192" y="36"/>
                  </a:lnTo>
                  <a:lnTo>
                    <a:pt x="186" y="36"/>
                  </a:lnTo>
                  <a:lnTo>
                    <a:pt x="180" y="30"/>
                  </a:lnTo>
                  <a:lnTo>
                    <a:pt x="144" y="30"/>
                  </a:lnTo>
                  <a:lnTo>
                    <a:pt x="84" y="18"/>
                  </a:lnTo>
                  <a:lnTo>
                    <a:pt x="66" y="12"/>
                  </a:lnTo>
                  <a:lnTo>
                    <a:pt x="54" y="6"/>
                  </a:lnTo>
                  <a:lnTo>
                    <a:pt x="36" y="0"/>
                  </a:lnTo>
                  <a:lnTo>
                    <a:pt x="24" y="0"/>
                  </a:lnTo>
                  <a:lnTo>
                    <a:pt x="0" y="18"/>
                  </a:lnTo>
                  <a:lnTo>
                    <a:pt x="6" y="1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51" name="The Gambia" descr="© INSCALE GmbH, 05.05.2010&#10;http://www.presentationload.com/">
              <a:extLst>
                <a:ext uri="{FF2B5EF4-FFF2-40B4-BE49-F238E27FC236}">
                  <a16:creationId xmlns:a16="http://schemas.microsoft.com/office/drawing/2014/main" id="{50F259E8-0DC3-402D-B2C1-1BBA3EBF9D47}"/>
                </a:ext>
              </a:extLst>
            </p:cNvPr>
            <p:cNvSpPr>
              <a:spLocks/>
            </p:cNvSpPr>
            <p:nvPr/>
          </p:nvSpPr>
          <p:spPr bwMode="gray">
            <a:xfrm>
              <a:off x="5027524" y="4021642"/>
              <a:ext cx="94348" cy="23029"/>
            </a:xfrm>
            <a:custGeom>
              <a:avLst/>
              <a:gdLst>
                <a:gd name="T0" fmla="*/ 2147483647 w 216"/>
                <a:gd name="T1" fmla="*/ 2147483647 h 54"/>
                <a:gd name="T2" fmla="*/ 2147483647 w 216"/>
                <a:gd name="T3" fmla="*/ 2147483647 h 54"/>
                <a:gd name="T4" fmla="*/ 2147483647 w 216"/>
                <a:gd name="T5" fmla="*/ 2147483647 h 54"/>
                <a:gd name="T6" fmla="*/ 2147483647 w 216"/>
                <a:gd name="T7" fmla="*/ 2147483647 h 54"/>
                <a:gd name="T8" fmla="*/ 0 w 216"/>
                <a:gd name="T9" fmla="*/ 2147483647 h 54"/>
                <a:gd name="T10" fmla="*/ 0 w 216"/>
                <a:gd name="T11" fmla="*/ 2147483647 h 54"/>
                <a:gd name="T12" fmla="*/ 2147483647 w 216"/>
                <a:gd name="T13" fmla="*/ 2147483647 h 54"/>
                <a:gd name="T14" fmla="*/ 2147483647 w 216"/>
                <a:gd name="T15" fmla="*/ 2147483647 h 54"/>
                <a:gd name="T16" fmla="*/ 2147483647 w 216"/>
                <a:gd name="T17" fmla="*/ 2147483647 h 54"/>
                <a:gd name="T18" fmla="*/ 2147483647 w 216"/>
                <a:gd name="T19" fmla="*/ 2147483647 h 54"/>
                <a:gd name="T20" fmla="*/ 2147483647 w 216"/>
                <a:gd name="T21" fmla="*/ 2147483647 h 54"/>
                <a:gd name="T22" fmla="*/ 2147483647 w 216"/>
                <a:gd name="T23" fmla="*/ 2147483647 h 54"/>
                <a:gd name="T24" fmla="*/ 2147483647 w 216"/>
                <a:gd name="T25" fmla="*/ 2147483647 h 54"/>
                <a:gd name="T26" fmla="*/ 2147483647 w 216"/>
                <a:gd name="T27" fmla="*/ 2147483647 h 54"/>
                <a:gd name="T28" fmla="*/ 2147483647 w 216"/>
                <a:gd name="T29" fmla="*/ 2147483647 h 54"/>
                <a:gd name="T30" fmla="*/ 2147483647 w 216"/>
                <a:gd name="T31" fmla="*/ 2147483647 h 54"/>
                <a:gd name="T32" fmla="*/ 2147483647 w 216"/>
                <a:gd name="T33" fmla="*/ 2147483647 h 54"/>
                <a:gd name="T34" fmla="*/ 2147483647 w 216"/>
                <a:gd name="T35" fmla="*/ 2147483647 h 54"/>
                <a:gd name="T36" fmla="*/ 2147483647 w 216"/>
                <a:gd name="T37" fmla="*/ 2147483647 h 54"/>
                <a:gd name="T38" fmla="*/ 2147483647 w 216"/>
                <a:gd name="T39" fmla="*/ 2147483647 h 54"/>
                <a:gd name="T40" fmla="*/ 2147483647 w 216"/>
                <a:gd name="T41" fmla="*/ 2147483647 h 54"/>
                <a:gd name="T42" fmla="*/ 2147483647 w 216"/>
                <a:gd name="T43" fmla="*/ 2147483647 h 54"/>
                <a:gd name="T44" fmla="*/ 2147483647 w 216"/>
                <a:gd name="T45" fmla="*/ 2147483647 h 54"/>
                <a:gd name="T46" fmla="*/ 2147483647 w 216"/>
                <a:gd name="T47" fmla="*/ 2147483647 h 54"/>
                <a:gd name="T48" fmla="*/ 2147483647 w 216"/>
                <a:gd name="T49" fmla="*/ 2147483647 h 54"/>
                <a:gd name="T50" fmla="*/ 2147483647 w 216"/>
                <a:gd name="T51" fmla="*/ 2147483647 h 54"/>
                <a:gd name="T52" fmla="*/ 2147483647 w 216"/>
                <a:gd name="T53" fmla="*/ 2147483647 h 54"/>
                <a:gd name="T54" fmla="*/ 2147483647 w 216"/>
                <a:gd name="T55" fmla="*/ 2147483647 h 54"/>
                <a:gd name="T56" fmla="*/ 2147483647 w 216"/>
                <a:gd name="T57" fmla="*/ 2147483647 h 54"/>
                <a:gd name="T58" fmla="*/ 2147483647 w 216"/>
                <a:gd name="T59" fmla="*/ 0 h 54"/>
                <a:gd name="T60" fmla="*/ 2147483647 w 216"/>
                <a:gd name="T61" fmla="*/ 0 h 54"/>
                <a:gd name="T62" fmla="*/ 2147483647 w 216"/>
                <a:gd name="T63" fmla="*/ 2147483647 h 54"/>
                <a:gd name="T64" fmla="*/ 2147483647 w 216"/>
                <a:gd name="T65" fmla="*/ 2147483647 h 54"/>
                <a:gd name="T66" fmla="*/ 2147483647 w 216"/>
                <a:gd name="T67" fmla="*/ 2147483647 h 54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16"/>
                <a:gd name="T103" fmla="*/ 0 h 54"/>
                <a:gd name="T104" fmla="*/ 216 w 216"/>
                <a:gd name="T105" fmla="*/ 54 h 54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16" h="54">
                  <a:moveTo>
                    <a:pt x="18" y="18"/>
                  </a:moveTo>
                  <a:lnTo>
                    <a:pt x="12" y="24"/>
                  </a:lnTo>
                  <a:lnTo>
                    <a:pt x="6" y="36"/>
                  </a:lnTo>
                  <a:lnTo>
                    <a:pt x="6" y="42"/>
                  </a:lnTo>
                  <a:lnTo>
                    <a:pt x="0" y="48"/>
                  </a:lnTo>
                  <a:lnTo>
                    <a:pt x="0" y="54"/>
                  </a:lnTo>
                  <a:lnTo>
                    <a:pt x="72" y="54"/>
                  </a:lnTo>
                  <a:lnTo>
                    <a:pt x="72" y="42"/>
                  </a:lnTo>
                  <a:lnTo>
                    <a:pt x="84" y="42"/>
                  </a:lnTo>
                  <a:lnTo>
                    <a:pt x="90" y="36"/>
                  </a:lnTo>
                  <a:lnTo>
                    <a:pt x="114" y="36"/>
                  </a:lnTo>
                  <a:lnTo>
                    <a:pt x="120" y="24"/>
                  </a:lnTo>
                  <a:lnTo>
                    <a:pt x="126" y="18"/>
                  </a:lnTo>
                  <a:lnTo>
                    <a:pt x="132" y="24"/>
                  </a:lnTo>
                  <a:lnTo>
                    <a:pt x="144" y="30"/>
                  </a:lnTo>
                  <a:lnTo>
                    <a:pt x="150" y="42"/>
                  </a:lnTo>
                  <a:lnTo>
                    <a:pt x="168" y="48"/>
                  </a:lnTo>
                  <a:lnTo>
                    <a:pt x="192" y="48"/>
                  </a:lnTo>
                  <a:lnTo>
                    <a:pt x="198" y="42"/>
                  </a:lnTo>
                  <a:lnTo>
                    <a:pt x="210" y="36"/>
                  </a:lnTo>
                  <a:lnTo>
                    <a:pt x="216" y="30"/>
                  </a:lnTo>
                  <a:lnTo>
                    <a:pt x="216" y="24"/>
                  </a:lnTo>
                  <a:lnTo>
                    <a:pt x="210" y="18"/>
                  </a:lnTo>
                  <a:lnTo>
                    <a:pt x="186" y="18"/>
                  </a:lnTo>
                  <a:lnTo>
                    <a:pt x="180" y="24"/>
                  </a:lnTo>
                  <a:lnTo>
                    <a:pt x="168" y="24"/>
                  </a:lnTo>
                  <a:lnTo>
                    <a:pt x="162" y="12"/>
                  </a:lnTo>
                  <a:lnTo>
                    <a:pt x="156" y="6"/>
                  </a:lnTo>
                  <a:lnTo>
                    <a:pt x="144" y="12"/>
                  </a:lnTo>
                  <a:lnTo>
                    <a:pt x="144" y="0"/>
                  </a:lnTo>
                  <a:lnTo>
                    <a:pt x="90" y="0"/>
                  </a:lnTo>
                  <a:lnTo>
                    <a:pt x="90" y="12"/>
                  </a:lnTo>
                  <a:lnTo>
                    <a:pt x="18" y="12"/>
                  </a:lnTo>
                  <a:lnTo>
                    <a:pt x="18" y="1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52" name="Gabon" descr="© INSCALE GmbH, 05.05.2010&#10;http://www.presentationload.com/">
              <a:extLst>
                <a:ext uri="{FF2B5EF4-FFF2-40B4-BE49-F238E27FC236}">
                  <a16:creationId xmlns:a16="http://schemas.microsoft.com/office/drawing/2014/main" id="{C7719F0A-1E99-40E9-B5A8-6B9BEC1F46E5}"/>
                </a:ext>
              </a:extLst>
            </p:cNvPr>
            <p:cNvSpPr>
              <a:spLocks/>
            </p:cNvSpPr>
            <p:nvPr/>
          </p:nvSpPr>
          <p:spPr bwMode="gray">
            <a:xfrm>
              <a:off x="5822004" y="4432606"/>
              <a:ext cx="185201" cy="230284"/>
            </a:xfrm>
            <a:custGeom>
              <a:avLst/>
              <a:gdLst>
                <a:gd name="T0" fmla="*/ 2147483647 w 420"/>
                <a:gd name="T1" fmla="*/ 2147483647 h 510"/>
                <a:gd name="T2" fmla="*/ 2147483647 w 420"/>
                <a:gd name="T3" fmla="*/ 2147483647 h 510"/>
                <a:gd name="T4" fmla="*/ 2147483647 w 420"/>
                <a:gd name="T5" fmla="*/ 2147483647 h 510"/>
                <a:gd name="T6" fmla="*/ 2147483647 w 420"/>
                <a:gd name="T7" fmla="*/ 2147483647 h 510"/>
                <a:gd name="T8" fmla="*/ 2147483647 w 420"/>
                <a:gd name="T9" fmla="*/ 2147483647 h 510"/>
                <a:gd name="T10" fmla="*/ 2147483647 w 420"/>
                <a:gd name="T11" fmla="*/ 2147483647 h 510"/>
                <a:gd name="T12" fmla="*/ 2147483647 w 420"/>
                <a:gd name="T13" fmla="*/ 2147483647 h 510"/>
                <a:gd name="T14" fmla="*/ 2147483647 w 420"/>
                <a:gd name="T15" fmla="*/ 2147483647 h 510"/>
                <a:gd name="T16" fmla="*/ 2147483647 w 420"/>
                <a:gd name="T17" fmla="*/ 2147483647 h 510"/>
                <a:gd name="T18" fmla="*/ 2147483647 w 420"/>
                <a:gd name="T19" fmla="*/ 2147483647 h 510"/>
                <a:gd name="T20" fmla="*/ 2147483647 w 420"/>
                <a:gd name="T21" fmla="*/ 2147483647 h 510"/>
                <a:gd name="T22" fmla="*/ 2147483647 w 420"/>
                <a:gd name="T23" fmla="*/ 2147483647 h 510"/>
                <a:gd name="T24" fmla="*/ 2147483647 w 420"/>
                <a:gd name="T25" fmla="*/ 2147483647 h 510"/>
                <a:gd name="T26" fmla="*/ 2147483647 w 420"/>
                <a:gd name="T27" fmla="*/ 2147483647 h 510"/>
                <a:gd name="T28" fmla="*/ 2147483647 w 420"/>
                <a:gd name="T29" fmla="*/ 2147483647 h 510"/>
                <a:gd name="T30" fmla="*/ 2147483647 w 420"/>
                <a:gd name="T31" fmla="*/ 2147483647 h 510"/>
                <a:gd name="T32" fmla="*/ 2147483647 w 420"/>
                <a:gd name="T33" fmla="*/ 2147483647 h 510"/>
                <a:gd name="T34" fmla="*/ 2147483647 w 420"/>
                <a:gd name="T35" fmla="*/ 2147483647 h 510"/>
                <a:gd name="T36" fmla="*/ 2147483647 w 420"/>
                <a:gd name="T37" fmla="*/ 2147483647 h 510"/>
                <a:gd name="T38" fmla="*/ 2147483647 w 420"/>
                <a:gd name="T39" fmla="*/ 2147483647 h 510"/>
                <a:gd name="T40" fmla="*/ 2147483647 w 420"/>
                <a:gd name="T41" fmla="*/ 2147483647 h 510"/>
                <a:gd name="T42" fmla="*/ 2147483647 w 420"/>
                <a:gd name="T43" fmla="*/ 2147483647 h 510"/>
                <a:gd name="T44" fmla="*/ 2147483647 w 420"/>
                <a:gd name="T45" fmla="*/ 2147483647 h 510"/>
                <a:gd name="T46" fmla="*/ 2147483647 w 420"/>
                <a:gd name="T47" fmla="*/ 2147483647 h 510"/>
                <a:gd name="T48" fmla="*/ 2147483647 w 420"/>
                <a:gd name="T49" fmla="*/ 2147483647 h 510"/>
                <a:gd name="T50" fmla="*/ 2147483647 w 420"/>
                <a:gd name="T51" fmla="*/ 2147483647 h 510"/>
                <a:gd name="T52" fmla="*/ 2147483647 w 420"/>
                <a:gd name="T53" fmla="*/ 2147483647 h 510"/>
                <a:gd name="T54" fmla="*/ 2147483647 w 420"/>
                <a:gd name="T55" fmla="*/ 2147483647 h 510"/>
                <a:gd name="T56" fmla="*/ 2147483647 w 420"/>
                <a:gd name="T57" fmla="*/ 2147483647 h 510"/>
                <a:gd name="T58" fmla="*/ 2147483647 w 420"/>
                <a:gd name="T59" fmla="*/ 2147483647 h 510"/>
                <a:gd name="T60" fmla="*/ 2147483647 w 420"/>
                <a:gd name="T61" fmla="*/ 2147483647 h 510"/>
                <a:gd name="T62" fmla="*/ 2147483647 w 420"/>
                <a:gd name="T63" fmla="*/ 2147483647 h 510"/>
                <a:gd name="T64" fmla="*/ 2147483647 w 420"/>
                <a:gd name="T65" fmla="*/ 2147483647 h 510"/>
                <a:gd name="T66" fmla="*/ 2147483647 w 420"/>
                <a:gd name="T67" fmla="*/ 2147483647 h 510"/>
                <a:gd name="T68" fmla="*/ 2147483647 w 420"/>
                <a:gd name="T69" fmla="*/ 2147483647 h 510"/>
                <a:gd name="T70" fmla="*/ 2147483647 w 420"/>
                <a:gd name="T71" fmla="*/ 2147483647 h 510"/>
                <a:gd name="T72" fmla="*/ 2147483647 w 420"/>
                <a:gd name="T73" fmla="*/ 2147483647 h 510"/>
                <a:gd name="T74" fmla="*/ 2147483647 w 420"/>
                <a:gd name="T75" fmla="*/ 2147483647 h 510"/>
                <a:gd name="T76" fmla="*/ 2147483647 w 420"/>
                <a:gd name="T77" fmla="*/ 2147483647 h 510"/>
                <a:gd name="T78" fmla="*/ 2147483647 w 420"/>
                <a:gd name="T79" fmla="*/ 2147483647 h 510"/>
                <a:gd name="T80" fmla="*/ 2147483647 w 420"/>
                <a:gd name="T81" fmla="*/ 2147483647 h 510"/>
                <a:gd name="T82" fmla="*/ 2147483647 w 420"/>
                <a:gd name="T83" fmla="*/ 2147483647 h 510"/>
                <a:gd name="T84" fmla="*/ 2147483647 w 420"/>
                <a:gd name="T85" fmla="*/ 2147483647 h 510"/>
                <a:gd name="T86" fmla="*/ 2147483647 w 420"/>
                <a:gd name="T87" fmla="*/ 2147483647 h 510"/>
                <a:gd name="T88" fmla="*/ 2147483647 w 420"/>
                <a:gd name="T89" fmla="*/ 2147483647 h 510"/>
                <a:gd name="T90" fmla="*/ 2147483647 w 420"/>
                <a:gd name="T91" fmla="*/ 2147483647 h 510"/>
                <a:gd name="T92" fmla="*/ 2147483647 w 420"/>
                <a:gd name="T93" fmla="*/ 2147483647 h 510"/>
                <a:gd name="T94" fmla="*/ 2147483647 w 420"/>
                <a:gd name="T95" fmla="*/ 2147483647 h 510"/>
                <a:gd name="T96" fmla="*/ 2147483647 w 420"/>
                <a:gd name="T97" fmla="*/ 2147483647 h 510"/>
                <a:gd name="T98" fmla="*/ 2147483647 w 420"/>
                <a:gd name="T99" fmla="*/ 2147483647 h 510"/>
                <a:gd name="T100" fmla="*/ 2147483647 w 420"/>
                <a:gd name="T101" fmla="*/ 2147483647 h 510"/>
                <a:gd name="T102" fmla="*/ 2147483647 w 420"/>
                <a:gd name="T103" fmla="*/ 2147483647 h 510"/>
                <a:gd name="T104" fmla="*/ 2147483647 w 420"/>
                <a:gd name="T105" fmla="*/ 2147483647 h 510"/>
                <a:gd name="T106" fmla="*/ 2147483647 w 420"/>
                <a:gd name="T107" fmla="*/ 2147483647 h 510"/>
                <a:gd name="T108" fmla="*/ 2147483647 w 420"/>
                <a:gd name="T109" fmla="*/ 2147483647 h 510"/>
                <a:gd name="T110" fmla="*/ 2147483647 w 420"/>
                <a:gd name="T111" fmla="*/ 2147483647 h 510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20"/>
                <a:gd name="T169" fmla="*/ 0 h 510"/>
                <a:gd name="T170" fmla="*/ 420 w 420"/>
                <a:gd name="T171" fmla="*/ 510 h 510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20" h="510">
                  <a:moveTo>
                    <a:pt x="420" y="240"/>
                  </a:moveTo>
                  <a:lnTo>
                    <a:pt x="414" y="234"/>
                  </a:lnTo>
                  <a:lnTo>
                    <a:pt x="396" y="234"/>
                  </a:lnTo>
                  <a:lnTo>
                    <a:pt x="390" y="216"/>
                  </a:lnTo>
                  <a:lnTo>
                    <a:pt x="372" y="210"/>
                  </a:lnTo>
                  <a:lnTo>
                    <a:pt x="372" y="174"/>
                  </a:lnTo>
                  <a:lnTo>
                    <a:pt x="384" y="150"/>
                  </a:lnTo>
                  <a:lnTo>
                    <a:pt x="396" y="150"/>
                  </a:lnTo>
                  <a:lnTo>
                    <a:pt x="402" y="144"/>
                  </a:lnTo>
                  <a:lnTo>
                    <a:pt x="408" y="132"/>
                  </a:lnTo>
                  <a:lnTo>
                    <a:pt x="414" y="126"/>
                  </a:lnTo>
                  <a:lnTo>
                    <a:pt x="414" y="114"/>
                  </a:lnTo>
                  <a:lnTo>
                    <a:pt x="402" y="108"/>
                  </a:lnTo>
                  <a:lnTo>
                    <a:pt x="402" y="90"/>
                  </a:lnTo>
                  <a:lnTo>
                    <a:pt x="396" y="84"/>
                  </a:lnTo>
                  <a:lnTo>
                    <a:pt x="396" y="78"/>
                  </a:lnTo>
                  <a:lnTo>
                    <a:pt x="384" y="78"/>
                  </a:lnTo>
                  <a:lnTo>
                    <a:pt x="378" y="72"/>
                  </a:lnTo>
                  <a:lnTo>
                    <a:pt x="360" y="72"/>
                  </a:lnTo>
                  <a:lnTo>
                    <a:pt x="360" y="90"/>
                  </a:lnTo>
                  <a:lnTo>
                    <a:pt x="354" y="96"/>
                  </a:lnTo>
                  <a:lnTo>
                    <a:pt x="330" y="96"/>
                  </a:lnTo>
                  <a:lnTo>
                    <a:pt x="324" y="90"/>
                  </a:lnTo>
                  <a:lnTo>
                    <a:pt x="318" y="54"/>
                  </a:lnTo>
                  <a:lnTo>
                    <a:pt x="336" y="24"/>
                  </a:lnTo>
                  <a:lnTo>
                    <a:pt x="336" y="6"/>
                  </a:lnTo>
                  <a:lnTo>
                    <a:pt x="288" y="12"/>
                  </a:lnTo>
                  <a:lnTo>
                    <a:pt x="282" y="12"/>
                  </a:lnTo>
                  <a:lnTo>
                    <a:pt x="270" y="6"/>
                  </a:lnTo>
                  <a:lnTo>
                    <a:pt x="264" y="6"/>
                  </a:lnTo>
                  <a:lnTo>
                    <a:pt x="252" y="18"/>
                  </a:lnTo>
                  <a:lnTo>
                    <a:pt x="222" y="18"/>
                  </a:lnTo>
                  <a:lnTo>
                    <a:pt x="210" y="0"/>
                  </a:lnTo>
                  <a:lnTo>
                    <a:pt x="192" y="18"/>
                  </a:lnTo>
                  <a:lnTo>
                    <a:pt x="186" y="54"/>
                  </a:lnTo>
                  <a:lnTo>
                    <a:pt x="192" y="60"/>
                  </a:lnTo>
                  <a:lnTo>
                    <a:pt x="192" y="90"/>
                  </a:lnTo>
                  <a:lnTo>
                    <a:pt x="186" y="108"/>
                  </a:lnTo>
                  <a:lnTo>
                    <a:pt x="186" y="114"/>
                  </a:lnTo>
                  <a:lnTo>
                    <a:pt x="84" y="114"/>
                  </a:lnTo>
                  <a:lnTo>
                    <a:pt x="84" y="108"/>
                  </a:lnTo>
                  <a:lnTo>
                    <a:pt x="72" y="108"/>
                  </a:lnTo>
                  <a:lnTo>
                    <a:pt x="60" y="120"/>
                  </a:lnTo>
                  <a:lnTo>
                    <a:pt x="60" y="126"/>
                  </a:lnTo>
                  <a:lnTo>
                    <a:pt x="66" y="132"/>
                  </a:lnTo>
                  <a:lnTo>
                    <a:pt x="66" y="144"/>
                  </a:lnTo>
                  <a:lnTo>
                    <a:pt x="72" y="150"/>
                  </a:lnTo>
                  <a:lnTo>
                    <a:pt x="72" y="162"/>
                  </a:lnTo>
                  <a:lnTo>
                    <a:pt x="48" y="162"/>
                  </a:lnTo>
                  <a:lnTo>
                    <a:pt x="48" y="210"/>
                  </a:lnTo>
                  <a:lnTo>
                    <a:pt x="42" y="228"/>
                  </a:lnTo>
                  <a:lnTo>
                    <a:pt x="36" y="240"/>
                  </a:lnTo>
                  <a:lnTo>
                    <a:pt x="30" y="246"/>
                  </a:lnTo>
                  <a:lnTo>
                    <a:pt x="18" y="252"/>
                  </a:lnTo>
                  <a:lnTo>
                    <a:pt x="0" y="252"/>
                  </a:lnTo>
                  <a:lnTo>
                    <a:pt x="30" y="306"/>
                  </a:lnTo>
                  <a:lnTo>
                    <a:pt x="42" y="294"/>
                  </a:lnTo>
                  <a:lnTo>
                    <a:pt x="54" y="312"/>
                  </a:lnTo>
                  <a:lnTo>
                    <a:pt x="48" y="318"/>
                  </a:lnTo>
                  <a:lnTo>
                    <a:pt x="48" y="330"/>
                  </a:lnTo>
                  <a:lnTo>
                    <a:pt x="42" y="336"/>
                  </a:lnTo>
                  <a:lnTo>
                    <a:pt x="42" y="342"/>
                  </a:lnTo>
                  <a:lnTo>
                    <a:pt x="48" y="348"/>
                  </a:lnTo>
                  <a:lnTo>
                    <a:pt x="66" y="348"/>
                  </a:lnTo>
                  <a:lnTo>
                    <a:pt x="72" y="390"/>
                  </a:lnTo>
                  <a:lnTo>
                    <a:pt x="102" y="396"/>
                  </a:lnTo>
                  <a:lnTo>
                    <a:pt x="96" y="408"/>
                  </a:lnTo>
                  <a:lnTo>
                    <a:pt x="144" y="462"/>
                  </a:lnTo>
                  <a:lnTo>
                    <a:pt x="138" y="468"/>
                  </a:lnTo>
                  <a:lnTo>
                    <a:pt x="174" y="510"/>
                  </a:lnTo>
                  <a:lnTo>
                    <a:pt x="180" y="492"/>
                  </a:lnTo>
                  <a:lnTo>
                    <a:pt x="204" y="480"/>
                  </a:lnTo>
                  <a:lnTo>
                    <a:pt x="222" y="498"/>
                  </a:lnTo>
                  <a:lnTo>
                    <a:pt x="228" y="492"/>
                  </a:lnTo>
                  <a:lnTo>
                    <a:pt x="228" y="456"/>
                  </a:lnTo>
                  <a:lnTo>
                    <a:pt x="210" y="444"/>
                  </a:lnTo>
                  <a:lnTo>
                    <a:pt x="228" y="432"/>
                  </a:lnTo>
                  <a:lnTo>
                    <a:pt x="198" y="414"/>
                  </a:lnTo>
                  <a:lnTo>
                    <a:pt x="210" y="414"/>
                  </a:lnTo>
                  <a:lnTo>
                    <a:pt x="210" y="402"/>
                  </a:lnTo>
                  <a:lnTo>
                    <a:pt x="204" y="396"/>
                  </a:lnTo>
                  <a:lnTo>
                    <a:pt x="204" y="378"/>
                  </a:lnTo>
                  <a:lnTo>
                    <a:pt x="210" y="378"/>
                  </a:lnTo>
                  <a:lnTo>
                    <a:pt x="216" y="384"/>
                  </a:lnTo>
                  <a:lnTo>
                    <a:pt x="228" y="384"/>
                  </a:lnTo>
                  <a:lnTo>
                    <a:pt x="240" y="390"/>
                  </a:lnTo>
                  <a:lnTo>
                    <a:pt x="258" y="390"/>
                  </a:lnTo>
                  <a:lnTo>
                    <a:pt x="264" y="384"/>
                  </a:lnTo>
                  <a:lnTo>
                    <a:pt x="270" y="372"/>
                  </a:lnTo>
                  <a:lnTo>
                    <a:pt x="282" y="366"/>
                  </a:lnTo>
                  <a:lnTo>
                    <a:pt x="264" y="348"/>
                  </a:lnTo>
                  <a:lnTo>
                    <a:pt x="264" y="342"/>
                  </a:lnTo>
                  <a:lnTo>
                    <a:pt x="294" y="342"/>
                  </a:lnTo>
                  <a:lnTo>
                    <a:pt x="312" y="384"/>
                  </a:lnTo>
                  <a:lnTo>
                    <a:pt x="342" y="384"/>
                  </a:lnTo>
                  <a:lnTo>
                    <a:pt x="348" y="378"/>
                  </a:lnTo>
                  <a:lnTo>
                    <a:pt x="354" y="366"/>
                  </a:lnTo>
                  <a:lnTo>
                    <a:pt x="360" y="360"/>
                  </a:lnTo>
                  <a:lnTo>
                    <a:pt x="366" y="360"/>
                  </a:lnTo>
                  <a:lnTo>
                    <a:pt x="366" y="390"/>
                  </a:lnTo>
                  <a:lnTo>
                    <a:pt x="372" y="396"/>
                  </a:lnTo>
                  <a:lnTo>
                    <a:pt x="384" y="396"/>
                  </a:lnTo>
                  <a:lnTo>
                    <a:pt x="390" y="390"/>
                  </a:lnTo>
                  <a:lnTo>
                    <a:pt x="396" y="378"/>
                  </a:lnTo>
                  <a:lnTo>
                    <a:pt x="396" y="354"/>
                  </a:lnTo>
                  <a:lnTo>
                    <a:pt x="408" y="348"/>
                  </a:lnTo>
                  <a:lnTo>
                    <a:pt x="414" y="342"/>
                  </a:lnTo>
                  <a:lnTo>
                    <a:pt x="408" y="318"/>
                  </a:lnTo>
                  <a:lnTo>
                    <a:pt x="414" y="306"/>
                  </a:lnTo>
                  <a:lnTo>
                    <a:pt x="414" y="258"/>
                  </a:lnTo>
                  <a:lnTo>
                    <a:pt x="420" y="252"/>
                  </a:lnTo>
                  <a:lnTo>
                    <a:pt x="420" y="24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53" name="Ethiopia" descr="© INSCALE GmbH, 05.05.2010&#10;http://www.presentationload.com/">
              <a:extLst>
                <a:ext uri="{FF2B5EF4-FFF2-40B4-BE49-F238E27FC236}">
                  <a16:creationId xmlns:a16="http://schemas.microsoft.com/office/drawing/2014/main" id="{E1361F6E-5EB3-439A-918C-1230BEEEBFB6}"/>
                </a:ext>
              </a:extLst>
            </p:cNvPr>
            <p:cNvSpPr>
              <a:spLocks/>
            </p:cNvSpPr>
            <p:nvPr/>
          </p:nvSpPr>
          <p:spPr bwMode="gray">
            <a:xfrm>
              <a:off x="6589012" y="3982672"/>
              <a:ext cx="468243" cy="414511"/>
            </a:xfrm>
            <a:custGeom>
              <a:avLst/>
              <a:gdLst>
                <a:gd name="T0" fmla="*/ 2147483647 w 1056"/>
                <a:gd name="T1" fmla="*/ 2147483647 h 924"/>
                <a:gd name="T2" fmla="*/ 2147483647 w 1056"/>
                <a:gd name="T3" fmla="*/ 2147483647 h 924"/>
                <a:gd name="T4" fmla="*/ 2147483647 w 1056"/>
                <a:gd name="T5" fmla="*/ 2147483647 h 924"/>
                <a:gd name="T6" fmla="*/ 2147483647 w 1056"/>
                <a:gd name="T7" fmla="*/ 2147483647 h 924"/>
                <a:gd name="T8" fmla="*/ 2147483647 w 1056"/>
                <a:gd name="T9" fmla="*/ 2147483647 h 924"/>
                <a:gd name="T10" fmla="*/ 2147483647 w 1056"/>
                <a:gd name="T11" fmla="*/ 2147483647 h 924"/>
                <a:gd name="T12" fmla="*/ 2147483647 w 1056"/>
                <a:gd name="T13" fmla="*/ 2147483647 h 924"/>
                <a:gd name="T14" fmla="*/ 2147483647 w 1056"/>
                <a:gd name="T15" fmla="*/ 2147483647 h 924"/>
                <a:gd name="T16" fmla="*/ 2147483647 w 1056"/>
                <a:gd name="T17" fmla="*/ 2147483647 h 924"/>
                <a:gd name="T18" fmla="*/ 2147483647 w 1056"/>
                <a:gd name="T19" fmla="*/ 2147483647 h 924"/>
                <a:gd name="T20" fmla="*/ 2147483647 w 1056"/>
                <a:gd name="T21" fmla="*/ 2147483647 h 924"/>
                <a:gd name="T22" fmla="*/ 2147483647 w 1056"/>
                <a:gd name="T23" fmla="*/ 2147483647 h 924"/>
                <a:gd name="T24" fmla="*/ 2147483647 w 1056"/>
                <a:gd name="T25" fmla="*/ 2147483647 h 924"/>
                <a:gd name="T26" fmla="*/ 2147483647 w 1056"/>
                <a:gd name="T27" fmla="*/ 2147483647 h 924"/>
                <a:gd name="T28" fmla="*/ 2147483647 w 1056"/>
                <a:gd name="T29" fmla="*/ 2147483647 h 924"/>
                <a:gd name="T30" fmla="*/ 2147483647 w 1056"/>
                <a:gd name="T31" fmla="*/ 2147483647 h 924"/>
                <a:gd name="T32" fmla="*/ 2147483647 w 1056"/>
                <a:gd name="T33" fmla="*/ 2147483647 h 924"/>
                <a:gd name="T34" fmla="*/ 2147483647 w 1056"/>
                <a:gd name="T35" fmla="*/ 2147483647 h 924"/>
                <a:gd name="T36" fmla="*/ 2147483647 w 1056"/>
                <a:gd name="T37" fmla="*/ 2147483647 h 924"/>
                <a:gd name="T38" fmla="*/ 2147483647 w 1056"/>
                <a:gd name="T39" fmla="*/ 2147483647 h 924"/>
                <a:gd name="T40" fmla="*/ 2147483647 w 1056"/>
                <a:gd name="T41" fmla="*/ 2147483647 h 924"/>
                <a:gd name="T42" fmla="*/ 2147483647 w 1056"/>
                <a:gd name="T43" fmla="*/ 2147483647 h 924"/>
                <a:gd name="T44" fmla="*/ 2147483647 w 1056"/>
                <a:gd name="T45" fmla="*/ 2147483647 h 924"/>
                <a:gd name="T46" fmla="*/ 2147483647 w 1056"/>
                <a:gd name="T47" fmla="*/ 2147483647 h 924"/>
                <a:gd name="T48" fmla="*/ 2147483647 w 1056"/>
                <a:gd name="T49" fmla="*/ 2147483647 h 924"/>
                <a:gd name="T50" fmla="*/ 2147483647 w 1056"/>
                <a:gd name="T51" fmla="*/ 2147483647 h 924"/>
                <a:gd name="T52" fmla="*/ 2147483647 w 1056"/>
                <a:gd name="T53" fmla="*/ 2147483647 h 924"/>
                <a:gd name="T54" fmla="*/ 2147483647 w 1056"/>
                <a:gd name="T55" fmla="*/ 2147483647 h 924"/>
                <a:gd name="T56" fmla="*/ 2147483647 w 1056"/>
                <a:gd name="T57" fmla="*/ 2147483647 h 924"/>
                <a:gd name="T58" fmla="*/ 2147483647 w 1056"/>
                <a:gd name="T59" fmla="*/ 2147483647 h 924"/>
                <a:gd name="T60" fmla="*/ 2147483647 w 1056"/>
                <a:gd name="T61" fmla="*/ 2147483647 h 924"/>
                <a:gd name="T62" fmla="*/ 2147483647 w 1056"/>
                <a:gd name="T63" fmla="*/ 2147483647 h 924"/>
                <a:gd name="T64" fmla="*/ 2147483647 w 1056"/>
                <a:gd name="T65" fmla="*/ 2147483647 h 924"/>
                <a:gd name="T66" fmla="*/ 2147483647 w 1056"/>
                <a:gd name="T67" fmla="*/ 2147483647 h 924"/>
                <a:gd name="T68" fmla="*/ 2147483647 w 1056"/>
                <a:gd name="T69" fmla="*/ 2147483647 h 924"/>
                <a:gd name="T70" fmla="*/ 2147483647 w 1056"/>
                <a:gd name="T71" fmla="*/ 2147483647 h 924"/>
                <a:gd name="T72" fmla="*/ 2147483647 w 1056"/>
                <a:gd name="T73" fmla="*/ 0 h 924"/>
                <a:gd name="T74" fmla="*/ 2147483647 w 1056"/>
                <a:gd name="T75" fmla="*/ 2147483647 h 924"/>
                <a:gd name="T76" fmla="*/ 2147483647 w 1056"/>
                <a:gd name="T77" fmla="*/ 2147483647 h 924"/>
                <a:gd name="T78" fmla="*/ 2147483647 w 1056"/>
                <a:gd name="T79" fmla="*/ 2147483647 h 924"/>
                <a:gd name="T80" fmla="*/ 2147483647 w 1056"/>
                <a:gd name="T81" fmla="*/ 2147483647 h 924"/>
                <a:gd name="T82" fmla="*/ 2147483647 w 1056"/>
                <a:gd name="T83" fmla="*/ 2147483647 h 924"/>
                <a:gd name="T84" fmla="*/ 2147483647 w 1056"/>
                <a:gd name="T85" fmla="*/ 2147483647 h 924"/>
                <a:gd name="T86" fmla="*/ 2147483647 w 1056"/>
                <a:gd name="T87" fmla="*/ 2147483647 h 924"/>
                <a:gd name="T88" fmla="*/ 2147483647 w 1056"/>
                <a:gd name="T89" fmla="*/ 2147483647 h 924"/>
                <a:gd name="T90" fmla="*/ 2147483647 w 1056"/>
                <a:gd name="T91" fmla="*/ 2147483647 h 924"/>
                <a:gd name="T92" fmla="*/ 2147483647 w 1056"/>
                <a:gd name="T93" fmla="*/ 2147483647 h 924"/>
                <a:gd name="T94" fmla="*/ 2147483647 w 1056"/>
                <a:gd name="T95" fmla="*/ 2147483647 h 924"/>
                <a:gd name="T96" fmla="*/ 2147483647 w 1056"/>
                <a:gd name="T97" fmla="*/ 2147483647 h 924"/>
                <a:gd name="T98" fmla="*/ 2147483647 w 1056"/>
                <a:gd name="T99" fmla="*/ 2147483647 h 924"/>
                <a:gd name="T100" fmla="*/ 2147483647 w 1056"/>
                <a:gd name="T101" fmla="*/ 2147483647 h 924"/>
                <a:gd name="T102" fmla="*/ 2147483647 w 1056"/>
                <a:gd name="T103" fmla="*/ 2147483647 h 924"/>
                <a:gd name="T104" fmla="*/ 2147483647 w 1056"/>
                <a:gd name="T105" fmla="*/ 2147483647 h 924"/>
                <a:gd name="T106" fmla="*/ 2147483647 w 1056"/>
                <a:gd name="T107" fmla="*/ 2147483647 h 924"/>
                <a:gd name="T108" fmla="*/ 2147483647 w 1056"/>
                <a:gd name="T109" fmla="*/ 2147483647 h 924"/>
                <a:gd name="T110" fmla="*/ 2147483647 w 1056"/>
                <a:gd name="T111" fmla="*/ 2147483647 h 924"/>
                <a:gd name="T112" fmla="*/ 2147483647 w 1056"/>
                <a:gd name="T113" fmla="*/ 2147483647 h 924"/>
                <a:gd name="T114" fmla="*/ 2147483647 w 1056"/>
                <a:gd name="T115" fmla="*/ 2147483647 h 924"/>
                <a:gd name="T116" fmla="*/ 2147483647 w 1056"/>
                <a:gd name="T117" fmla="*/ 2147483647 h 92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056"/>
                <a:gd name="T178" fmla="*/ 0 h 924"/>
                <a:gd name="T179" fmla="*/ 1056 w 1056"/>
                <a:gd name="T180" fmla="*/ 924 h 92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056" h="924">
                  <a:moveTo>
                    <a:pt x="84" y="642"/>
                  </a:moveTo>
                  <a:lnTo>
                    <a:pt x="108" y="642"/>
                  </a:lnTo>
                  <a:lnTo>
                    <a:pt x="114" y="666"/>
                  </a:lnTo>
                  <a:lnTo>
                    <a:pt x="126" y="666"/>
                  </a:lnTo>
                  <a:lnTo>
                    <a:pt x="126" y="702"/>
                  </a:lnTo>
                  <a:lnTo>
                    <a:pt x="138" y="708"/>
                  </a:lnTo>
                  <a:lnTo>
                    <a:pt x="138" y="726"/>
                  </a:lnTo>
                  <a:lnTo>
                    <a:pt x="156" y="762"/>
                  </a:lnTo>
                  <a:lnTo>
                    <a:pt x="168" y="768"/>
                  </a:lnTo>
                  <a:lnTo>
                    <a:pt x="186" y="768"/>
                  </a:lnTo>
                  <a:lnTo>
                    <a:pt x="192" y="774"/>
                  </a:lnTo>
                  <a:lnTo>
                    <a:pt x="198" y="786"/>
                  </a:lnTo>
                  <a:lnTo>
                    <a:pt x="198" y="804"/>
                  </a:lnTo>
                  <a:lnTo>
                    <a:pt x="210" y="840"/>
                  </a:lnTo>
                  <a:lnTo>
                    <a:pt x="282" y="846"/>
                  </a:lnTo>
                  <a:lnTo>
                    <a:pt x="360" y="906"/>
                  </a:lnTo>
                  <a:lnTo>
                    <a:pt x="390" y="906"/>
                  </a:lnTo>
                  <a:lnTo>
                    <a:pt x="402" y="912"/>
                  </a:lnTo>
                  <a:lnTo>
                    <a:pt x="432" y="912"/>
                  </a:lnTo>
                  <a:lnTo>
                    <a:pt x="444" y="918"/>
                  </a:lnTo>
                  <a:lnTo>
                    <a:pt x="450" y="918"/>
                  </a:lnTo>
                  <a:lnTo>
                    <a:pt x="462" y="924"/>
                  </a:lnTo>
                  <a:lnTo>
                    <a:pt x="486" y="906"/>
                  </a:lnTo>
                  <a:lnTo>
                    <a:pt x="486" y="894"/>
                  </a:lnTo>
                  <a:lnTo>
                    <a:pt x="498" y="882"/>
                  </a:lnTo>
                  <a:lnTo>
                    <a:pt x="510" y="882"/>
                  </a:lnTo>
                  <a:lnTo>
                    <a:pt x="522" y="876"/>
                  </a:lnTo>
                  <a:lnTo>
                    <a:pt x="528" y="870"/>
                  </a:lnTo>
                  <a:lnTo>
                    <a:pt x="534" y="870"/>
                  </a:lnTo>
                  <a:lnTo>
                    <a:pt x="552" y="852"/>
                  </a:lnTo>
                  <a:lnTo>
                    <a:pt x="576" y="882"/>
                  </a:lnTo>
                  <a:lnTo>
                    <a:pt x="606" y="882"/>
                  </a:lnTo>
                  <a:lnTo>
                    <a:pt x="612" y="876"/>
                  </a:lnTo>
                  <a:lnTo>
                    <a:pt x="636" y="882"/>
                  </a:lnTo>
                  <a:lnTo>
                    <a:pt x="636" y="876"/>
                  </a:lnTo>
                  <a:lnTo>
                    <a:pt x="648" y="864"/>
                  </a:lnTo>
                  <a:lnTo>
                    <a:pt x="660" y="864"/>
                  </a:lnTo>
                  <a:lnTo>
                    <a:pt x="672" y="858"/>
                  </a:lnTo>
                  <a:lnTo>
                    <a:pt x="696" y="858"/>
                  </a:lnTo>
                  <a:lnTo>
                    <a:pt x="714" y="840"/>
                  </a:lnTo>
                  <a:lnTo>
                    <a:pt x="714" y="828"/>
                  </a:lnTo>
                  <a:lnTo>
                    <a:pt x="726" y="822"/>
                  </a:lnTo>
                  <a:lnTo>
                    <a:pt x="732" y="816"/>
                  </a:lnTo>
                  <a:lnTo>
                    <a:pt x="744" y="810"/>
                  </a:lnTo>
                  <a:lnTo>
                    <a:pt x="756" y="810"/>
                  </a:lnTo>
                  <a:lnTo>
                    <a:pt x="762" y="804"/>
                  </a:lnTo>
                  <a:lnTo>
                    <a:pt x="846" y="804"/>
                  </a:lnTo>
                  <a:lnTo>
                    <a:pt x="1056" y="558"/>
                  </a:lnTo>
                  <a:lnTo>
                    <a:pt x="984" y="564"/>
                  </a:lnTo>
                  <a:lnTo>
                    <a:pt x="948" y="546"/>
                  </a:lnTo>
                  <a:lnTo>
                    <a:pt x="936" y="534"/>
                  </a:lnTo>
                  <a:lnTo>
                    <a:pt x="918" y="528"/>
                  </a:lnTo>
                  <a:lnTo>
                    <a:pt x="906" y="522"/>
                  </a:lnTo>
                  <a:lnTo>
                    <a:pt x="882" y="516"/>
                  </a:lnTo>
                  <a:lnTo>
                    <a:pt x="810" y="492"/>
                  </a:lnTo>
                  <a:lnTo>
                    <a:pt x="774" y="474"/>
                  </a:lnTo>
                  <a:lnTo>
                    <a:pt x="768" y="462"/>
                  </a:lnTo>
                  <a:lnTo>
                    <a:pt x="762" y="456"/>
                  </a:lnTo>
                  <a:lnTo>
                    <a:pt x="756" y="444"/>
                  </a:lnTo>
                  <a:lnTo>
                    <a:pt x="732" y="444"/>
                  </a:lnTo>
                  <a:lnTo>
                    <a:pt x="732" y="438"/>
                  </a:lnTo>
                  <a:lnTo>
                    <a:pt x="726" y="432"/>
                  </a:lnTo>
                  <a:lnTo>
                    <a:pt x="714" y="408"/>
                  </a:lnTo>
                  <a:lnTo>
                    <a:pt x="708" y="402"/>
                  </a:lnTo>
                  <a:lnTo>
                    <a:pt x="702" y="390"/>
                  </a:lnTo>
                  <a:lnTo>
                    <a:pt x="696" y="384"/>
                  </a:lnTo>
                  <a:lnTo>
                    <a:pt x="690" y="372"/>
                  </a:lnTo>
                  <a:lnTo>
                    <a:pt x="690" y="360"/>
                  </a:lnTo>
                  <a:lnTo>
                    <a:pt x="678" y="348"/>
                  </a:lnTo>
                  <a:lnTo>
                    <a:pt x="696" y="318"/>
                  </a:lnTo>
                  <a:lnTo>
                    <a:pt x="690" y="312"/>
                  </a:lnTo>
                  <a:lnTo>
                    <a:pt x="678" y="306"/>
                  </a:lnTo>
                  <a:lnTo>
                    <a:pt x="666" y="306"/>
                  </a:lnTo>
                  <a:lnTo>
                    <a:pt x="660" y="312"/>
                  </a:lnTo>
                  <a:lnTo>
                    <a:pt x="654" y="312"/>
                  </a:lnTo>
                  <a:lnTo>
                    <a:pt x="648" y="318"/>
                  </a:lnTo>
                  <a:lnTo>
                    <a:pt x="624" y="318"/>
                  </a:lnTo>
                  <a:lnTo>
                    <a:pt x="612" y="306"/>
                  </a:lnTo>
                  <a:lnTo>
                    <a:pt x="612" y="294"/>
                  </a:lnTo>
                  <a:lnTo>
                    <a:pt x="606" y="276"/>
                  </a:lnTo>
                  <a:lnTo>
                    <a:pt x="606" y="264"/>
                  </a:lnTo>
                  <a:lnTo>
                    <a:pt x="624" y="246"/>
                  </a:lnTo>
                  <a:lnTo>
                    <a:pt x="654" y="192"/>
                  </a:lnTo>
                  <a:lnTo>
                    <a:pt x="642" y="174"/>
                  </a:lnTo>
                  <a:lnTo>
                    <a:pt x="630" y="174"/>
                  </a:lnTo>
                  <a:lnTo>
                    <a:pt x="618" y="168"/>
                  </a:lnTo>
                  <a:lnTo>
                    <a:pt x="612" y="162"/>
                  </a:lnTo>
                  <a:lnTo>
                    <a:pt x="612" y="138"/>
                  </a:lnTo>
                  <a:lnTo>
                    <a:pt x="600" y="126"/>
                  </a:lnTo>
                  <a:lnTo>
                    <a:pt x="576" y="114"/>
                  </a:lnTo>
                  <a:lnTo>
                    <a:pt x="570" y="108"/>
                  </a:lnTo>
                  <a:lnTo>
                    <a:pt x="546" y="72"/>
                  </a:lnTo>
                  <a:lnTo>
                    <a:pt x="534" y="66"/>
                  </a:lnTo>
                  <a:lnTo>
                    <a:pt x="528" y="60"/>
                  </a:lnTo>
                  <a:lnTo>
                    <a:pt x="516" y="60"/>
                  </a:lnTo>
                  <a:lnTo>
                    <a:pt x="498" y="36"/>
                  </a:lnTo>
                  <a:lnTo>
                    <a:pt x="468" y="36"/>
                  </a:lnTo>
                  <a:lnTo>
                    <a:pt x="462" y="30"/>
                  </a:lnTo>
                  <a:lnTo>
                    <a:pt x="444" y="30"/>
                  </a:lnTo>
                  <a:lnTo>
                    <a:pt x="432" y="36"/>
                  </a:lnTo>
                  <a:lnTo>
                    <a:pt x="420" y="36"/>
                  </a:lnTo>
                  <a:lnTo>
                    <a:pt x="420" y="24"/>
                  </a:lnTo>
                  <a:lnTo>
                    <a:pt x="414" y="18"/>
                  </a:lnTo>
                  <a:lnTo>
                    <a:pt x="408" y="24"/>
                  </a:lnTo>
                  <a:lnTo>
                    <a:pt x="402" y="36"/>
                  </a:lnTo>
                  <a:lnTo>
                    <a:pt x="372" y="36"/>
                  </a:lnTo>
                  <a:lnTo>
                    <a:pt x="366" y="24"/>
                  </a:lnTo>
                  <a:lnTo>
                    <a:pt x="360" y="18"/>
                  </a:lnTo>
                  <a:lnTo>
                    <a:pt x="354" y="18"/>
                  </a:lnTo>
                  <a:lnTo>
                    <a:pt x="342" y="6"/>
                  </a:lnTo>
                  <a:lnTo>
                    <a:pt x="330" y="0"/>
                  </a:lnTo>
                  <a:lnTo>
                    <a:pt x="330" y="12"/>
                  </a:lnTo>
                  <a:lnTo>
                    <a:pt x="324" y="24"/>
                  </a:lnTo>
                  <a:lnTo>
                    <a:pt x="318" y="42"/>
                  </a:lnTo>
                  <a:lnTo>
                    <a:pt x="318" y="54"/>
                  </a:lnTo>
                  <a:lnTo>
                    <a:pt x="306" y="66"/>
                  </a:lnTo>
                  <a:lnTo>
                    <a:pt x="288" y="48"/>
                  </a:lnTo>
                  <a:lnTo>
                    <a:pt x="288" y="42"/>
                  </a:lnTo>
                  <a:lnTo>
                    <a:pt x="282" y="36"/>
                  </a:lnTo>
                  <a:lnTo>
                    <a:pt x="276" y="36"/>
                  </a:lnTo>
                  <a:lnTo>
                    <a:pt x="276" y="42"/>
                  </a:lnTo>
                  <a:lnTo>
                    <a:pt x="270" y="48"/>
                  </a:lnTo>
                  <a:lnTo>
                    <a:pt x="234" y="48"/>
                  </a:lnTo>
                  <a:lnTo>
                    <a:pt x="234" y="90"/>
                  </a:lnTo>
                  <a:lnTo>
                    <a:pt x="228" y="96"/>
                  </a:lnTo>
                  <a:lnTo>
                    <a:pt x="222" y="108"/>
                  </a:lnTo>
                  <a:lnTo>
                    <a:pt x="216" y="114"/>
                  </a:lnTo>
                  <a:lnTo>
                    <a:pt x="210" y="126"/>
                  </a:lnTo>
                  <a:lnTo>
                    <a:pt x="210" y="174"/>
                  </a:lnTo>
                  <a:lnTo>
                    <a:pt x="180" y="174"/>
                  </a:lnTo>
                  <a:lnTo>
                    <a:pt x="174" y="180"/>
                  </a:lnTo>
                  <a:lnTo>
                    <a:pt x="168" y="192"/>
                  </a:lnTo>
                  <a:lnTo>
                    <a:pt x="162" y="198"/>
                  </a:lnTo>
                  <a:lnTo>
                    <a:pt x="162" y="234"/>
                  </a:lnTo>
                  <a:lnTo>
                    <a:pt x="156" y="240"/>
                  </a:lnTo>
                  <a:lnTo>
                    <a:pt x="144" y="240"/>
                  </a:lnTo>
                  <a:lnTo>
                    <a:pt x="138" y="246"/>
                  </a:lnTo>
                  <a:lnTo>
                    <a:pt x="138" y="270"/>
                  </a:lnTo>
                  <a:lnTo>
                    <a:pt x="126" y="288"/>
                  </a:lnTo>
                  <a:lnTo>
                    <a:pt x="126" y="294"/>
                  </a:lnTo>
                  <a:lnTo>
                    <a:pt x="132" y="300"/>
                  </a:lnTo>
                  <a:lnTo>
                    <a:pt x="132" y="336"/>
                  </a:lnTo>
                  <a:lnTo>
                    <a:pt x="126" y="342"/>
                  </a:lnTo>
                  <a:lnTo>
                    <a:pt x="114" y="342"/>
                  </a:lnTo>
                  <a:lnTo>
                    <a:pt x="108" y="336"/>
                  </a:lnTo>
                  <a:lnTo>
                    <a:pt x="108" y="324"/>
                  </a:lnTo>
                  <a:lnTo>
                    <a:pt x="102" y="324"/>
                  </a:lnTo>
                  <a:lnTo>
                    <a:pt x="84" y="342"/>
                  </a:lnTo>
                  <a:lnTo>
                    <a:pt x="84" y="360"/>
                  </a:lnTo>
                  <a:lnTo>
                    <a:pt x="90" y="372"/>
                  </a:lnTo>
                  <a:lnTo>
                    <a:pt x="90" y="390"/>
                  </a:lnTo>
                  <a:lnTo>
                    <a:pt x="84" y="396"/>
                  </a:lnTo>
                  <a:lnTo>
                    <a:pt x="72" y="402"/>
                  </a:lnTo>
                  <a:lnTo>
                    <a:pt x="66" y="414"/>
                  </a:lnTo>
                  <a:lnTo>
                    <a:pt x="66" y="426"/>
                  </a:lnTo>
                  <a:lnTo>
                    <a:pt x="72" y="438"/>
                  </a:lnTo>
                  <a:lnTo>
                    <a:pt x="72" y="450"/>
                  </a:lnTo>
                  <a:lnTo>
                    <a:pt x="78" y="456"/>
                  </a:lnTo>
                  <a:lnTo>
                    <a:pt x="78" y="492"/>
                  </a:lnTo>
                  <a:lnTo>
                    <a:pt x="72" y="504"/>
                  </a:lnTo>
                  <a:lnTo>
                    <a:pt x="72" y="516"/>
                  </a:lnTo>
                  <a:lnTo>
                    <a:pt x="66" y="522"/>
                  </a:lnTo>
                  <a:lnTo>
                    <a:pt x="54" y="522"/>
                  </a:lnTo>
                  <a:lnTo>
                    <a:pt x="48" y="528"/>
                  </a:lnTo>
                  <a:lnTo>
                    <a:pt x="42" y="522"/>
                  </a:lnTo>
                  <a:lnTo>
                    <a:pt x="6" y="522"/>
                  </a:lnTo>
                  <a:lnTo>
                    <a:pt x="12" y="546"/>
                  </a:lnTo>
                  <a:lnTo>
                    <a:pt x="6" y="552"/>
                  </a:lnTo>
                  <a:lnTo>
                    <a:pt x="0" y="564"/>
                  </a:lnTo>
                  <a:lnTo>
                    <a:pt x="0" y="576"/>
                  </a:lnTo>
                  <a:lnTo>
                    <a:pt x="6" y="576"/>
                  </a:lnTo>
                  <a:lnTo>
                    <a:pt x="18" y="582"/>
                  </a:lnTo>
                  <a:lnTo>
                    <a:pt x="42" y="582"/>
                  </a:lnTo>
                  <a:lnTo>
                    <a:pt x="48" y="588"/>
                  </a:lnTo>
                  <a:lnTo>
                    <a:pt x="60" y="594"/>
                  </a:lnTo>
                  <a:lnTo>
                    <a:pt x="66" y="606"/>
                  </a:lnTo>
                  <a:lnTo>
                    <a:pt x="78" y="612"/>
                  </a:lnTo>
                  <a:lnTo>
                    <a:pt x="78" y="630"/>
                  </a:lnTo>
                  <a:lnTo>
                    <a:pt x="84" y="64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54" name="Eritrea" descr="© INSCALE GmbH, 05.05.2010&#10;http://www.presentationload.com/">
              <a:extLst>
                <a:ext uri="{FF2B5EF4-FFF2-40B4-BE49-F238E27FC236}">
                  <a16:creationId xmlns:a16="http://schemas.microsoft.com/office/drawing/2014/main" id="{E0180B9E-2526-4821-94EE-A61AB0E1C098}"/>
                </a:ext>
              </a:extLst>
            </p:cNvPr>
            <p:cNvSpPr>
              <a:spLocks/>
            </p:cNvSpPr>
            <p:nvPr/>
          </p:nvSpPr>
          <p:spPr bwMode="gray">
            <a:xfrm>
              <a:off x="6686854" y="3867528"/>
              <a:ext cx="213155" cy="205483"/>
            </a:xfrm>
            <a:custGeom>
              <a:avLst/>
              <a:gdLst>
                <a:gd name="T0" fmla="*/ 2147483647 w 480"/>
                <a:gd name="T1" fmla="*/ 2147483647 h 456"/>
                <a:gd name="T2" fmla="*/ 2147483647 w 480"/>
                <a:gd name="T3" fmla="*/ 2147483647 h 456"/>
                <a:gd name="T4" fmla="*/ 2147483647 w 480"/>
                <a:gd name="T5" fmla="*/ 2147483647 h 456"/>
                <a:gd name="T6" fmla="*/ 2147483647 w 480"/>
                <a:gd name="T7" fmla="*/ 2147483647 h 456"/>
                <a:gd name="T8" fmla="*/ 2147483647 w 480"/>
                <a:gd name="T9" fmla="*/ 2147483647 h 456"/>
                <a:gd name="T10" fmla="*/ 2147483647 w 480"/>
                <a:gd name="T11" fmla="*/ 2147483647 h 456"/>
                <a:gd name="T12" fmla="*/ 2147483647 w 480"/>
                <a:gd name="T13" fmla="*/ 2147483647 h 456"/>
                <a:gd name="T14" fmla="*/ 2147483647 w 480"/>
                <a:gd name="T15" fmla="*/ 2147483647 h 456"/>
                <a:gd name="T16" fmla="*/ 0 w 480"/>
                <a:gd name="T17" fmla="*/ 2147483647 h 456"/>
                <a:gd name="T18" fmla="*/ 2147483647 w 480"/>
                <a:gd name="T19" fmla="*/ 2147483647 h 456"/>
                <a:gd name="T20" fmla="*/ 2147483647 w 480"/>
                <a:gd name="T21" fmla="*/ 2147483647 h 456"/>
                <a:gd name="T22" fmla="*/ 2147483647 w 480"/>
                <a:gd name="T23" fmla="*/ 2147483647 h 456"/>
                <a:gd name="T24" fmla="*/ 2147483647 w 480"/>
                <a:gd name="T25" fmla="*/ 2147483647 h 456"/>
                <a:gd name="T26" fmla="*/ 2147483647 w 480"/>
                <a:gd name="T27" fmla="*/ 2147483647 h 456"/>
                <a:gd name="T28" fmla="*/ 2147483647 w 480"/>
                <a:gd name="T29" fmla="*/ 2147483647 h 456"/>
                <a:gd name="T30" fmla="*/ 2147483647 w 480"/>
                <a:gd name="T31" fmla="*/ 2147483647 h 456"/>
                <a:gd name="T32" fmla="*/ 2147483647 w 480"/>
                <a:gd name="T33" fmla="*/ 2147483647 h 456"/>
                <a:gd name="T34" fmla="*/ 2147483647 w 480"/>
                <a:gd name="T35" fmla="*/ 2147483647 h 456"/>
                <a:gd name="T36" fmla="*/ 2147483647 w 480"/>
                <a:gd name="T37" fmla="*/ 2147483647 h 456"/>
                <a:gd name="T38" fmla="*/ 2147483647 w 480"/>
                <a:gd name="T39" fmla="*/ 2147483647 h 456"/>
                <a:gd name="T40" fmla="*/ 2147483647 w 480"/>
                <a:gd name="T41" fmla="*/ 2147483647 h 456"/>
                <a:gd name="T42" fmla="*/ 2147483647 w 480"/>
                <a:gd name="T43" fmla="*/ 2147483647 h 456"/>
                <a:gd name="T44" fmla="*/ 2147483647 w 480"/>
                <a:gd name="T45" fmla="*/ 2147483647 h 456"/>
                <a:gd name="T46" fmla="*/ 2147483647 w 480"/>
                <a:gd name="T47" fmla="*/ 2147483647 h 456"/>
                <a:gd name="T48" fmla="*/ 2147483647 w 480"/>
                <a:gd name="T49" fmla="*/ 2147483647 h 456"/>
                <a:gd name="T50" fmla="*/ 2147483647 w 480"/>
                <a:gd name="T51" fmla="*/ 2147483647 h 456"/>
                <a:gd name="T52" fmla="*/ 2147483647 w 480"/>
                <a:gd name="T53" fmla="*/ 2147483647 h 456"/>
                <a:gd name="T54" fmla="*/ 2147483647 w 480"/>
                <a:gd name="T55" fmla="*/ 2147483647 h 456"/>
                <a:gd name="T56" fmla="*/ 2147483647 w 480"/>
                <a:gd name="T57" fmla="*/ 2147483647 h 456"/>
                <a:gd name="T58" fmla="*/ 2147483647 w 480"/>
                <a:gd name="T59" fmla="*/ 2147483647 h 456"/>
                <a:gd name="T60" fmla="*/ 2147483647 w 480"/>
                <a:gd name="T61" fmla="*/ 2147483647 h 456"/>
                <a:gd name="T62" fmla="*/ 2147483647 w 480"/>
                <a:gd name="T63" fmla="*/ 2147483647 h 456"/>
                <a:gd name="T64" fmla="*/ 2147483647 w 480"/>
                <a:gd name="T65" fmla="*/ 2147483647 h 456"/>
                <a:gd name="T66" fmla="*/ 2147483647 w 480"/>
                <a:gd name="T67" fmla="*/ 2147483647 h 456"/>
                <a:gd name="T68" fmla="*/ 2147483647 w 480"/>
                <a:gd name="T69" fmla="*/ 2147483647 h 456"/>
                <a:gd name="T70" fmla="*/ 2147483647 w 480"/>
                <a:gd name="T71" fmla="*/ 2147483647 h 456"/>
                <a:gd name="T72" fmla="*/ 2147483647 w 480"/>
                <a:gd name="T73" fmla="*/ 2147483647 h 456"/>
                <a:gd name="T74" fmla="*/ 2147483647 w 480"/>
                <a:gd name="T75" fmla="*/ 2147483647 h 456"/>
                <a:gd name="T76" fmla="*/ 2147483647 w 480"/>
                <a:gd name="T77" fmla="*/ 2147483647 h 456"/>
                <a:gd name="T78" fmla="*/ 2147483647 w 480"/>
                <a:gd name="T79" fmla="*/ 2147483647 h 456"/>
                <a:gd name="T80" fmla="*/ 2147483647 w 480"/>
                <a:gd name="T81" fmla="*/ 2147483647 h 456"/>
                <a:gd name="T82" fmla="*/ 2147483647 w 480"/>
                <a:gd name="T83" fmla="*/ 2147483647 h 456"/>
                <a:gd name="T84" fmla="*/ 2147483647 w 480"/>
                <a:gd name="T85" fmla="*/ 2147483647 h 456"/>
                <a:gd name="T86" fmla="*/ 2147483647 w 480"/>
                <a:gd name="T87" fmla="*/ 2147483647 h 456"/>
                <a:gd name="T88" fmla="*/ 2147483647 w 480"/>
                <a:gd name="T89" fmla="*/ 2147483647 h 456"/>
                <a:gd name="T90" fmla="*/ 2147483647 w 480"/>
                <a:gd name="T91" fmla="*/ 2147483647 h 456"/>
                <a:gd name="T92" fmla="*/ 2147483647 w 480"/>
                <a:gd name="T93" fmla="*/ 2147483647 h 456"/>
                <a:gd name="T94" fmla="*/ 2147483647 w 480"/>
                <a:gd name="T95" fmla="*/ 2147483647 h 456"/>
                <a:gd name="T96" fmla="*/ 2147483647 w 480"/>
                <a:gd name="T97" fmla="*/ 0 h 456"/>
                <a:gd name="T98" fmla="*/ 2147483647 w 480"/>
                <a:gd name="T99" fmla="*/ 2147483647 h 456"/>
                <a:gd name="T100" fmla="*/ 2147483647 w 480"/>
                <a:gd name="T101" fmla="*/ 2147483647 h 456"/>
                <a:gd name="T102" fmla="*/ 2147483647 w 480"/>
                <a:gd name="T103" fmla="*/ 2147483647 h 45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480"/>
                <a:gd name="T157" fmla="*/ 0 h 456"/>
                <a:gd name="T158" fmla="*/ 480 w 480"/>
                <a:gd name="T159" fmla="*/ 456 h 45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480" h="456">
                  <a:moveTo>
                    <a:pt x="78" y="54"/>
                  </a:moveTo>
                  <a:lnTo>
                    <a:pt x="78" y="66"/>
                  </a:lnTo>
                  <a:lnTo>
                    <a:pt x="72" y="72"/>
                  </a:lnTo>
                  <a:lnTo>
                    <a:pt x="72" y="78"/>
                  </a:lnTo>
                  <a:lnTo>
                    <a:pt x="66" y="84"/>
                  </a:lnTo>
                  <a:lnTo>
                    <a:pt x="48" y="84"/>
                  </a:lnTo>
                  <a:lnTo>
                    <a:pt x="48" y="102"/>
                  </a:lnTo>
                  <a:lnTo>
                    <a:pt x="42" y="108"/>
                  </a:lnTo>
                  <a:lnTo>
                    <a:pt x="30" y="108"/>
                  </a:lnTo>
                  <a:lnTo>
                    <a:pt x="30" y="120"/>
                  </a:lnTo>
                  <a:lnTo>
                    <a:pt x="36" y="126"/>
                  </a:lnTo>
                  <a:lnTo>
                    <a:pt x="36" y="168"/>
                  </a:lnTo>
                  <a:lnTo>
                    <a:pt x="30" y="180"/>
                  </a:lnTo>
                  <a:lnTo>
                    <a:pt x="24" y="186"/>
                  </a:lnTo>
                  <a:lnTo>
                    <a:pt x="18" y="186"/>
                  </a:lnTo>
                  <a:lnTo>
                    <a:pt x="18" y="222"/>
                  </a:lnTo>
                  <a:lnTo>
                    <a:pt x="12" y="222"/>
                  </a:lnTo>
                  <a:lnTo>
                    <a:pt x="0" y="228"/>
                  </a:lnTo>
                  <a:lnTo>
                    <a:pt x="0" y="246"/>
                  </a:lnTo>
                  <a:lnTo>
                    <a:pt x="6" y="252"/>
                  </a:lnTo>
                  <a:lnTo>
                    <a:pt x="12" y="300"/>
                  </a:lnTo>
                  <a:lnTo>
                    <a:pt x="48" y="300"/>
                  </a:lnTo>
                  <a:lnTo>
                    <a:pt x="54" y="294"/>
                  </a:lnTo>
                  <a:lnTo>
                    <a:pt x="54" y="288"/>
                  </a:lnTo>
                  <a:lnTo>
                    <a:pt x="60" y="288"/>
                  </a:lnTo>
                  <a:lnTo>
                    <a:pt x="66" y="294"/>
                  </a:lnTo>
                  <a:lnTo>
                    <a:pt x="66" y="300"/>
                  </a:lnTo>
                  <a:lnTo>
                    <a:pt x="84" y="318"/>
                  </a:lnTo>
                  <a:lnTo>
                    <a:pt x="96" y="306"/>
                  </a:lnTo>
                  <a:lnTo>
                    <a:pt x="96" y="294"/>
                  </a:lnTo>
                  <a:lnTo>
                    <a:pt x="102" y="276"/>
                  </a:lnTo>
                  <a:lnTo>
                    <a:pt x="108" y="264"/>
                  </a:lnTo>
                  <a:lnTo>
                    <a:pt x="108" y="252"/>
                  </a:lnTo>
                  <a:lnTo>
                    <a:pt x="120" y="258"/>
                  </a:lnTo>
                  <a:lnTo>
                    <a:pt x="132" y="270"/>
                  </a:lnTo>
                  <a:lnTo>
                    <a:pt x="138" y="270"/>
                  </a:lnTo>
                  <a:lnTo>
                    <a:pt x="144" y="276"/>
                  </a:lnTo>
                  <a:lnTo>
                    <a:pt x="150" y="288"/>
                  </a:lnTo>
                  <a:lnTo>
                    <a:pt x="180" y="288"/>
                  </a:lnTo>
                  <a:lnTo>
                    <a:pt x="186" y="276"/>
                  </a:lnTo>
                  <a:lnTo>
                    <a:pt x="192" y="270"/>
                  </a:lnTo>
                  <a:lnTo>
                    <a:pt x="198" y="276"/>
                  </a:lnTo>
                  <a:lnTo>
                    <a:pt x="198" y="288"/>
                  </a:lnTo>
                  <a:lnTo>
                    <a:pt x="210" y="288"/>
                  </a:lnTo>
                  <a:lnTo>
                    <a:pt x="222" y="282"/>
                  </a:lnTo>
                  <a:lnTo>
                    <a:pt x="240" y="282"/>
                  </a:lnTo>
                  <a:lnTo>
                    <a:pt x="246" y="288"/>
                  </a:lnTo>
                  <a:lnTo>
                    <a:pt x="276" y="288"/>
                  </a:lnTo>
                  <a:lnTo>
                    <a:pt x="294" y="312"/>
                  </a:lnTo>
                  <a:lnTo>
                    <a:pt x="306" y="312"/>
                  </a:lnTo>
                  <a:lnTo>
                    <a:pt x="312" y="318"/>
                  </a:lnTo>
                  <a:lnTo>
                    <a:pt x="324" y="324"/>
                  </a:lnTo>
                  <a:lnTo>
                    <a:pt x="348" y="360"/>
                  </a:lnTo>
                  <a:lnTo>
                    <a:pt x="354" y="366"/>
                  </a:lnTo>
                  <a:lnTo>
                    <a:pt x="378" y="378"/>
                  </a:lnTo>
                  <a:lnTo>
                    <a:pt x="390" y="390"/>
                  </a:lnTo>
                  <a:lnTo>
                    <a:pt x="390" y="414"/>
                  </a:lnTo>
                  <a:lnTo>
                    <a:pt x="396" y="420"/>
                  </a:lnTo>
                  <a:lnTo>
                    <a:pt x="408" y="426"/>
                  </a:lnTo>
                  <a:lnTo>
                    <a:pt x="420" y="426"/>
                  </a:lnTo>
                  <a:lnTo>
                    <a:pt x="432" y="444"/>
                  </a:lnTo>
                  <a:lnTo>
                    <a:pt x="456" y="456"/>
                  </a:lnTo>
                  <a:lnTo>
                    <a:pt x="468" y="438"/>
                  </a:lnTo>
                  <a:lnTo>
                    <a:pt x="480" y="432"/>
                  </a:lnTo>
                  <a:lnTo>
                    <a:pt x="474" y="420"/>
                  </a:lnTo>
                  <a:lnTo>
                    <a:pt x="456" y="402"/>
                  </a:lnTo>
                  <a:lnTo>
                    <a:pt x="432" y="402"/>
                  </a:lnTo>
                  <a:lnTo>
                    <a:pt x="426" y="396"/>
                  </a:lnTo>
                  <a:lnTo>
                    <a:pt x="426" y="360"/>
                  </a:lnTo>
                  <a:lnTo>
                    <a:pt x="420" y="360"/>
                  </a:lnTo>
                  <a:lnTo>
                    <a:pt x="414" y="354"/>
                  </a:lnTo>
                  <a:lnTo>
                    <a:pt x="366" y="330"/>
                  </a:lnTo>
                  <a:lnTo>
                    <a:pt x="360" y="324"/>
                  </a:lnTo>
                  <a:lnTo>
                    <a:pt x="360" y="312"/>
                  </a:lnTo>
                  <a:lnTo>
                    <a:pt x="354" y="300"/>
                  </a:lnTo>
                  <a:lnTo>
                    <a:pt x="354" y="288"/>
                  </a:lnTo>
                  <a:lnTo>
                    <a:pt x="348" y="276"/>
                  </a:lnTo>
                  <a:lnTo>
                    <a:pt x="348" y="270"/>
                  </a:lnTo>
                  <a:lnTo>
                    <a:pt x="336" y="270"/>
                  </a:lnTo>
                  <a:lnTo>
                    <a:pt x="324" y="264"/>
                  </a:lnTo>
                  <a:lnTo>
                    <a:pt x="306" y="264"/>
                  </a:lnTo>
                  <a:lnTo>
                    <a:pt x="282" y="240"/>
                  </a:lnTo>
                  <a:lnTo>
                    <a:pt x="264" y="246"/>
                  </a:lnTo>
                  <a:lnTo>
                    <a:pt x="252" y="228"/>
                  </a:lnTo>
                  <a:lnTo>
                    <a:pt x="234" y="222"/>
                  </a:lnTo>
                  <a:lnTo>
                    <a:pt x="216" y="204"/>
                  </a:lnTo>
                  <a:lnTo>
                    <a:pt x="210" y="192"/>
                  </a:lnTo>
                  <a:lnTo>
                    <a:pt x="204" y="186"/>
                  </a:lnTo>
                  <a:lnTo>
                    <a:pt x="198" y="174"/>
                  </a:lnTo>
                  <a:lnTo>
                    <a:pt x="198" y="114"/>
                  </a:lnTo>
                  <a:lnTo>
                    <a:pt x="192" y="90"/>
                  </a:lnTo>
                  <a:lnTo>
                    <a:pt x="186" y="78"/>
                  </a:lnTo>
                  <a:lnTo>
                    <a:pt x="180" y="60"/>
                  </a:lnTo>
                  <a:lnTo>
                    <a:pt x="168" y="42"/>
                  </a:lnTo>
                  <a:lnTo>
                    <a:pt x="162" y="24"/>
                  </a:lnTo>
                  <a:lnTo>
                    <a:pt x="156" y="12"/>
                  </a:lnTo>
                  <a:lnTo>
                    <a:pt x="150" y="6"/>
                  </a:lnTo>
                  <a:lnTo>
                    <a:pt x="150" y="0"/>
                  </a:lnTo>
                  <a:lnTo>
                    <a:pt x="144" y="0"/>
                  </a:lnTo>
                  <a:lnTo>
                    <a:pt x="144" y="12"/>
                  </a:lnTo>
                  <a:lnTo>
                    <a:pt x="132" y="36"/>
                  </a:lnTo>
                  <a:lnTo>
                    <a:pt x="108" y="48"/>
                  </a:lnTo>
                  <a:lnTo>
                    <a:pt x="90" y="54"/>
                  </a:lnTo>
                  <a:lnTo>
                    <a:pt x="78" y="54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55" name="Equatorial Guinea" descr="© INSCALE GmbH, 05.05.2010&#10;http://www.presentationload.com/">
              <a:extLst>
                <a:ext uri="{FF2B5EF4-FFF2-40B4-BE49-F238E27FC236}">
                  <a16:creationId xmlns:a16="http://schemas.microsoft.com/office/drawing/2014/main" id="{C1C9AE40-79B1-4D7E-A639-C0B30E4C2FD1}"/>
                </a:ext>
              </a:extLst>
            </p:cNvPr>
            <p:cNvSpPr>
              <a:spLocks/>
            </p:cNvSpPr>
            <p:nvPr/>
          </p:nvSpPr>
          <p:spPr bwMode="gray">
            <a:xfrm>
              <a:off x="5841224" y="4436151"/>
              <a:ext cx="64644" cy="49601"/>
            </a:xfrm>
            <a:custGeom>
              <a:avLst/>
              <a:gdLst>
                <a:gd name="T0" fmla="*/ 2147483647 w 144"/>
                <a:gd name="T1" fmla="*/ 2147483647 h 108"/>
                <a:gd name="T2" fmla="*/ 2147483647 w 144"/>
                <a:gd name="T3" fmla="*/ 2147483647 h 108"/>
                <a:gd name="T4" fmla="*/ 2147483647 w 144"/>
                <a:gd name="T5" fmla="*/ 2147483647 h 108"/>
                <a:gd name="T6" fmla="*/ 2147483647 w 144"/>
                <a:gd name="T7" fmla="*/ 0 h 108"/>
                <a:gd name="T8" fmla="*/ 2147483647 w 144"/>
                <a:gd name="T9" fmla="*/ 2147483647 h 108"/>
                <a:gd name="T10" fmla="*/ 2147483647 w 144"/>
                <a:gd name="T11" fmla="*/ 2147483647 h 108"/>
                <a:gd name="T12" fmla="*/ 2147483647 w 144"/>
                <a:gd name="T13" fmla="*/ 2147483647 h 108"/>
                <a:gd name="T14" fmla="*/ 2147483647 w 144"/>
                <a:gd name="T15" fmla="*/ 2147483647 h 108"/>
                <a:gd name="T16" fmla="*/ 2147483647 w 144"/>
                <a:gd name="T17" fmla="*/ 2147483647 h 108"/>
                <a:gd name="T18" fmla="*/ 0 w 144"/>
                <a:gd name="T19" fmla="*/ 2147483647 h 108"/>
                <a:gd name="T20" fmla="*/ 0 w 144"/>
                <a:gd name="T21" fmla="*/ 2147483647 h 108"/>
                <a:gd name="T22" fmla="*/ 2147483647 w 144"/>
                <a:gd name="T23" fmla="*/ 2147483647 h 108"/>
                <a:gd name="T24" fmla="*/ 2147483647 w 144"/>
                <a:gd name="T25" fmla="*/ 2147483647 h 108"/>
                <a:gd name="T26" fmla="*/ 2147483647 w 144"/>
                <a:gd name="T27" fmla="*/ 2147483647 h 108"/>
                <a:gd name="T28" fmla="*/ 2147483647 w 144"/>
                <a:gd name="T29" fmla="*/ 2147483647 h 108"/>
                <a:gd name="T30" fmla="*/ 2147483647 w 144"/>
                <a:gd name="T31" fmla="*/ 2147483647 h 108"/>
                <a:gd name="T32" fmla="*/ 2147483647 w 144"/>
                <a:gd name="T33" fmla="*/ 2147483647 h 108"/>
                <a:gd name="T34" fmla="*/ 2147483647 w 144"/>
                <a:gd name="T35" fmla="*/ 2147483647 h 108"/>
                <a:gd name="T36" fmla="*/ 2147483647 w 144"/>
                <a:gd name="T37" fmla="*/ 2147483647 h 108"/>
                <a:gd name="T38" fmla="*/ 2147483647 w 144"/>
                <a:gd name="T39" fmla="*/ 2147483647 h 10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144"/>
                <a:gd name="T61" fmla="*/ 0 h 108"/>
                <a:gd name="T62" fmla="*/ 144 w 144"/>
                <a:gd name="T63" fmla="*/ 108 h 108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144" h="108">
                  <a:moveTo>
                    <a:pt x="138" y="48"/>
                  </a:moveTo>
                  <a:lnTo>
                    <a:pt x="144" y="12"/>
                  </a:lnTo>
                  <a:lnTo>
                    <a:pt x="48" y="12"/>
                  </a:lnTo>
                  <a:lnTo>
                    <a:pt x="36" y="0"/>
                  </a:lnTo>
                  <a:lnTo>
                    <a:pt x="30" y="6"/>
                  </a:lnTo>
                  <a:lnTo>
                    <a:pt x="30" y="42"/>
                  </a:lnTo>
                  <a:lnTo>
                    <a:pt x="18" y="54"/>
                  </a:lnTo>
                  <a:lnTo>
                    <a:pt x="12" y="66"/>
                  </a:lnTo>
                  <a:lnTo>
                    <a:pt x="6" y="72"/>
                  </a:lnTo>
                  <a:lnTo>
                    <a:pt x="0" y="84"/>
                  </a:lnTo>
                  <a:lnTo>
                    <a:pt x="0" y="90"/>
                  </a:lnTo>
                  <a:lnTo>
                    <a:pt x="6" y="96"/>
                  </a:lnTo>
                  <a:lnTo>
                    <a:pt x="18" y="102"/>
                  </a:lnTo>
                  <a:lnTo>
                    <a:pt x="36" y="102"/>
                  </a:lnTo>
                  <a:lnTo>
                    <a:pt x="36" y="108"/>
                  </a:lnTo>
                  <a:lnTo>
                    <a:pt x="138" y="108"/>
                  </a:lnTo>
                  <a:lnTo>
                    <a:pt x="138" y="102"/>
                  </a:lnTo>
                  <a:lnTo>
                    <a:pt x="144" y="84"/>
                  </a:lnTo>
                  <a:lnTo>
                    <a:pt x="144" y="54"/>
                  </a:lnTo>
                  <a:lnTo>
                    <a:pt x="138" y="48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56" name="Egypt" descr="© INSCALE GmbH, 05.05.2010&#10;http://www.presentationload.com/">
              <a:extLst>
                <a:ext uri="{FF2B5EF4-FFF2-40B4-BE49-F238E27FC236}">
                  <a16:creationId xmlns:a16="http://schemas.microsoft.com/office/drawing/2014/main" id="{76C82A69-41DE-44FC-A2C3-600A5353B320}"/>
                </a:ext>
              </a:extLst>
            </p:cNvPr>
            <p:cNvSpPr>
              <a:spLocks/>
            </p:cNvSpPr>
            <p:nvPr/>
          </p:nvSpPr>
          <p:spPr bwMode="gray">
            <a:xfrm>
              <a:off x="6307716" y="3375077"/>
              <a:ext cx="349435" cy="361368"/>
            </a:xfrm>
            <a:custGeom>
              <a:avLst/>
              <a:gdLst>
                <a:gd name="T0" fmla="*/ 2147483647 w 792"/>
                <a:gd name="T1" fmla="*/ 2147483647 h 804"/>
                <a:gd name="T2" fmla="*/ 2147483647 w 792"/>
                <a:gd name="T3" fmla="*/ 2147483647 h 804"/>
                <a:gd name="T4" fmla="*/ 2147483647 w 792"/>
                <a:gd name="T5" fmla="*/ 2147483647 h 804"/>
                <a:gd name="T6" fmla="*/ 2147483647 w 792"/>
                <a:gd name="T7" fmla="*/ 2147483647 h 804"/>
                <a:gd name="T8" fmla="*/ 2147483647 w 792"/>
                <a:gd name="T9" fmla="*/ 2147483647 h 804"/>
                <a:gd name="T10" fmla="*/ 2147483647 w 792"/>
                <a:gd name="T11" fmla="*/ 2147483647 h 804"/>
                <a:gd name="T12" fmla="*/ 2147483647 w 792"/>
                <a:gd name="T13" fmla="*/ 2147483647 h 804"/>
                <a:gd name="T14" fmla="*/ 2147483647 w 792"/>
                <a:gd name="T15" fmla="*/ 2147483647 h 804"/>
                <a:gd name="T16" fmla="*/ 2147483647 w 792"/>
                <a:gd name="T17" fmla="*/ 2147483647 h 804"/>
                <a:gd name="T18" fmla="*/ 2147483647 w 792"/>
                <a:gd name="T19" fmla="*/ 2147483647 h 804"/>
                <a:gd name="T20" fmla="*/ 2147483647 w 792"/>
                <a:gd name="T21" fmla="*/ 2147483647 h 804"/>
                <a:gd name="T22" fmla="*/ 2147483647 w 792"/>
                <a:gd name="T23" fmla="*/ 2147483647 h 804"/>
                <a:gd name="T24" fmla="*/ 2147483647 w 792"/>
                <a:gd name="T25" fmla="*/ 2147483647 h 804"/>
                <a:gd name="T26" fmla="*/ 2147483647 w 792"/>
                <a:gd name="T27" fmla="*/ 2147483647 h 804"/>
                <a:gd name="T28" fmla="*/ 2147483647 w 792"/>
                <a:gd name="T29" fmla="*/ 2147483647 h 804"/>
                <a:gd name="T30" fmla="*/ 2147483647 w 792"/>
                <a:gd name="T31" fmla="*/ 2147483647 h 804"/>
                <a:gd name="T32" fmla="*/ 2147483647 w 792"/>
                <a:gd name="T33" fmla="*/ 2147483647 h 804"/>
                <a:gd name="T34" fmla="*/ 2147483647 w 792"/>
                <a:gd name="T35" fmla="*/ 2147483647 h 804"/>
                <a:gd name="T36" fmla="*/ 2147483647 w 792"/>
                <a:gd name="T37" fmla="*/ 2147483647 h 804"/>
                <a:gd name="T38" fmla="*/ 2147483647 w 792"/>
                <a:gd name="T39" fmla="*/ 2147483647 h 804"/>
                <a:gd name="T40" fmla="*/ 2147483647 w 792"/>
                <a:gd name="T41" fmla="*/ 2147483647 h 804"/>
                <a:gd name="T42" fmla="*/ 2147483647 w 792"/>
                <a:gd name="T43" fmla="*/ 2147483647 h 804"/>
                <a:gd name="T44" fmla="*/ 2147483647 w 792"/>
                <a:gd name="T45" fmla="*/ 2147483647 h 804"/>
                <a:gd name="T46" fmla="*/ 2147483647 w 792"/>
                <a:gd name="T47" fmla="*/ 2147483647 h 804"/>
                <a:gd name="T48" fmla="*/ 2147483647 w 792"/>
                <a:gd name="T49" fmla="*/ 2147483647 h 804"/>
                <a:gd name="T50" fmla="*/ 2147483647 w 792"/>
                <a:gd name="T51" fmla="*/ 2147483647 h 804"/>
                <a:gd name="T52" fmla="*/ 2147483647 w 792"/>
                <a:gd name="T53" fmla="*/ 2147483647 h 804"/>
                <a:gd name="T54" fmla="*/ 2147483647 w 792"/>
                <a:gd name="T55" fmla="*/ 2147483647 h 804"/>
                <a:gd name="T56" fmla="*/ 2147483647 w 792"/>
                <a:gd name="T57" fmla="*/ 2147483647 h 804"/>
                <a:gd name="T58" fmla="*/ 2147483647 w 792"/>
                <a:gd name="T59" fmla="*/ 2147483647 h 804"/>
                <a:gd name="T60" fmla="*/ 2147483647 w 792"/>
                <a:gd name="T61" fmla="*/ 2147483647 h 804"/>
                <a:gd name="T62" fmla="*/ 2147483647 w 792"/>
                <a:gd name="T63" fmla="*/ 2147483647 h 804"/>
                <a:gd name="T64" fmla="*/ 2147483647 w 792"/>
                <a:gd name="T65" fmla="*/ 2147483647 h 804"/>
                <a:gd name="T66" fmla="*/ 2147483647 w 792"/>
                <a:gd name="T67" fmla="*/ 2147483647 h 804"/>
                <a:gd name="T68" fmla="*/ 2147483647 w 792"/>
                <a:gd name="T69" fmla="*/ 2147483647 h 804"/>
                <a:gd name="T70" fmla="*/ 2147483647 w 792"/>
                <a:gd name="T71" fmla="*/ 2147483647 h 804"/>
                <a:gd name="T72" fmla="*/ 2147483647 w 792"/>
                <a:gd name="T73" fmla="*/ 2147483647 h 804"/>
                <a:gd name="T74" fmla="*/ 2147483647 w 792"/>
                <a:gd name="T75" fmla="*/ 2147483647 h 804"/>
                <a:gd name="T76" fmla="*/ 2147483647 w 792"/>
                <a:gd name="T77" fmla="*/ 2147483647 h 804"/>
                <a:gd name="T78" fmla="*/ 2147483647 w 792"/>
                <a:gd name="T79" fmla="*/ 2147483647 h 804"/>
                <a:gd name="T80" fmla="*/ 2147483647 w 792"/>
                <a:gd name="T81" fmla="*/ 2147483647 h 804"/>
                <a:gd name="T82" fmla="*/ 2147483647 w 792"/>
                <a:gd name="T83" fmla="*/ 2147483647 h 804"/>
                <a:gd name="T84" fmla="*/ 2147483647 w 792"/>
                <a:gd name="T85" fmla="*/ 2147483647 h 804"/>
                <a:gd name="T86" fmla="*/ 2147483647 w 792"/>
                <a:gd name="T87" fmla="*/ 2147483647 h 804"/>
                <a:gd name="T88" fmla="*/ 2147483647 w 792"/>
                <a:gd name="T89" fmla="*/ 2147483647 h 804"/>
                <a:gd name="T90" fmla="*/ 2147483647 w 792"/>
                <a:gd name="T91" fmla="*/ 0 h 804"/>
                <a:gd name="T92" fmla="*/ 2147483647 w 792"/>
                <a:gd name="T93" fmla="*/ 2147483647 h 804"/>
                <a:gd name="T94" fmla="*/ 2147483647 w 792"/>
                <a:gd name="T95" fmla="*/ 0 h 804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792"/>
                <a:gd name="T145" fmla="*/ 0 h 804"/>
                <a:gd name="T146" fmla="*/ 792 w 792"/>
                <a:gd name="T147" fmla="*/ 804 h 804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792" h="804">
                  <a:moveTo>
                    <a:pt x="12" y="18"/>
                  </a:moveTo>
                  <a:lnTo>
                    <a:pt x="6" y="24"/>
                  </a:lnTo>
                  <a:lnTo>
                    <a:pt x="6" y="54"/>
                  </a:lnTo>
                  <a:lnTo>
                    <a:pt x="18" y="60"/>
                  </a:lnTo>
                  <a:lnTo>
                    <a:pt x="24" y="72"/>
                  </a:lnTo>
                  <a:lnTo>
                    <a:pt x="24" y="78"/>
                  </a:lnTo>
                  <a:lnTo>
                    <a:pt x="18" y="84"/>
                  </a:lnTo>
                  <a:lnTo>
                    <a:pt x="12" y="96"/>
                  </a:lnTo>
                  <a:lnTo>
                    <a:pt x="6" y="102"/>
                  </a:lnTo>
                  <a:lnTo>
                    <a:pt x="0" y="114"/>
                  </a:lnTo>
                  <a:lnTo>
                    <a:pt x="0" y="120"/>
                  </a:lnTo>
                  <a:lnTo>
                    <a:pt x="6" y="132"/>
                  </a:lnTo>
                  <a:lnTo>
                    <a:pt x="18" y="144"/>
                  </a:lnTo>
                  <a:lnTo>
                    <a:pt x="30" y="180"/>
                  </a:lnTo>
                  <a:lnTo>
                    <a:pt x="30" y="264"/>
                  </a:lnTo>
                  <a:lnTo>
                    <a:pt x="36" y="342"/>
                  </a:lnTo>
                  <a:lnTo>
                    <a:pt x="36" y="438"/>
                  </a:lnTo>
                  <a:lnTo>
                    <a:pt x="42" y="534"/>
                  </a:lnTo>
                  <a:lnTo>
                    <a:pt x="42" y="624"/>
                  </a:lnTo>
                  <a:lnTo>
                    <a:pt x="48" y="702"/>
                  </a:lnTo>
                  <a:lnTo>
                    <a:pt x="48" y="774"/>
                  </a:lnTo>
                  <a:lnTo>
                    <a:pt x="474" y="780"/>
                  </a:lnTo>
                  <a:lnTo>
                    <a:pt x="492" y="762"/>
                  </a:lnTo>
                  <a:lnTo>
                    <a:pt x="498" y="762"/>
                  </a:lnTo>
                  <a:lnTo>
                    <a:pt x="498" y="774"/>
                  </a:lnTo>
                  <a:lnTo>
                    <a:pt x="618" y="780"/>
                  </a:lnTo>
                  <a:lnTo>
                    <a:pt x="624" y="786"/>
                  </a:lnTo>
                  <a:lnTo>
                    <a:pt x="630" y="798"/>
                  </a:lnTo>
                  <a:lnTo>
                    <a:pt x="636" y="804"/>
                  </a:lnTo>
                  <a:lnTo>
                    <a:pt x="654" y="804"/>
                  </a:lnTo>
                  <a:lnTo>
                    <a:pt x="660" y="798"/>
                  </a:lnTo>
                  <a:lnTo>
                    <a:pt x="672" y="774"/>
                  </a:lnTo>
                  <a:lnTo>
                    <a:pt x="684" y="762"/>
                  </a:lnTo>
                  <a:lnTo>
                    <a:pt x="696" y="762"/>
                  </a:lnTo>
                  <a:lnTo>
                    <a:pt x="702" y="756"/>
                  </a:lnTo>
                  <a:lnTo>
                    <a:pt x="720" y="756"/>
                  </a:lnTo>
                  <a:lnTo>
                    <a:pt x="726" y="750"/>
                  </a:lnTo>
                  <a:lnTo>
                    <a:pt x="732" y="738"/>
                  </a:lnTo>
                  <a:lnTo>
                    <a:pt x="732" y="714"/>
                  </a:lnTo>
                  <a:lnTo>
                    <a:pt x="762" y="714"/>
                  </a:lnTo>
                  <a:lnTo>
                    <a:pt x="786" y="690"/>
                  </a:lnTo>
                  <a:lnTo>
                    <a:pt x="780" y="684"/>
                  </a:lnTo>
                  <a:lnTo>
                    <a:pt x="774" y="672"/>
                  </a:lnTo>
                  <a:lnTo>
                    <a:pt x="774" y="624"/>
                  </a:lnTo>
                  <a:lnTo>
                    <a:pt x="792" y="618"/>
                  </a:lnTo>
                  <a:lnTo>
                    <a:pt x="786" y="618"/>
                  </a:lnTo>
                  <a:lnTo>
                    <a:pt x="756" y="588"/>
                  </a:lnTo>
                  <a:lnTo>
                    <a:pt x="732" y="552"/>
                  </a:lnTo>
                  <a:lnTo>
                    <a:pt x="726" y="528"/>
                  </a:lnTo>
                  <a:lnTo>
                    <a:pt x="714" y="492"/>
                  </a:lnTo>
                  <a:lnTo>
                    <a:pt x="702" y="468"/>
                  </a:lnTo>
                  <a:lnTo>
                    <a:pt x="690" y="462"/>
                  </a:lnTo>
                  <a:lnTo>
                    <a:pt x="684" y="450"/>
                  </a:lnTo>
                  <a:lnTo>
                    <a:pt x="672" y="444"/>
                  </a:lnTo>
                  <a:lnTo>
                    <a:pt x="666" y="432"/>
                  </a:lnTo>
                  <a:lnTo>
                    <a:pt x="654" y="396"/>
                  </a:lnTo>
                  <a:lnTo>
                    <a:pt x="654" y="378"/>
                  </a:lnTo>
                  <a:lnTo>
                    <a:pt x="618" y="336"/>
                  </a:lnTo>
                  <a:lnTo>
                    <a:pt x="618" y="318"/>
                  </a:lnTo>
                  <a:lnTo>
                    <a:pt x="606" y="294"/>
                  </a:lnTo>
                  <a:lnTo>
                    <a:pt x="594" y="282"/>
                  </a:lnTo>
                  <a:lnTo>
                    <a:pt x="588" y="270"/>
                  </a:lnTo>
                  <a:lnTo>
                    <a:pt x="576" y="258"/>
                  </a:lnTo>
                  <a:lnTo>
                    <a:pt x="570" y="246"/>
                  </a:lnTo>
                  <a:lnTo>
                    <a:pt x="558" y="234"/>
                  </a:lnTo>
                  <a:lnTo>
                    <a:pt x="552" y="222"/>
                  </a:lnTo>
                  <a:lnTo>
                    <a:pt x="546" y="216"/>
                  </a:lnTo>
                  <a:lnTo>
                    <a:pt x="552" y="210"/>
                  </a:lnTo>
                  <a:lnTo>
                    <a:pt x="552" y="198"/>
                  </a:lnTo>
                  <a:lnTo>
                    <a:pt x="540" y="174"/>
                  </a:lnTo>
                  <a:lnTo>
                    <a:pt x="528" y="168"/>
                  </a:lnTo>
                  <a:lnTo>
                    <a:pt x="522" y="168"/>
                  </a:lnTo>
                  <a:lnTo>
                    <a:pt x="540" y="144"/>
                  </a:lnTo>
                  <a:lnTo>
                    <a:pt x="558" y="156"/>
                  </a:lnTo>
                  <a:lnTo>
                    <a:pt x="558" y="174"/>
                  </a:lnTo>
                  <a:lnTo>
                    <a:pt x="564" y="186"/>
                  </a:lnTo>
                  <a:lnTo>
                    <a:pt x="576" y="198"/>
                  </a:lnTo>
                  <a:lnTo>
                    <a:pt x="582" y="210"/>
                  </a:lnTo>
                  <a:lnTo>
                    <a:pt x="588" y="216"/>
                  </a:lnTo>
                  <a:lnTo>
                    <a:pt x="588" y="246"/>
                  </a:lnTo>
                  <a:lnTo>
                    <a:pt x="606" y="264"/>
                  </a:lnTo>
                  <a:lnTo>
                    <a:pt x="612" y="276"/>
                  </a:lnTo>
                  <a:lnTo>
                    <a:pt x="636" y="300"/>
                  </a:lnTo>
                  <a:lnTo>
                    <a:pt x="648" y="306"/>
                  </a:lnTo>
                  <a:lnTo>
                    <a:pt x="654" y="306"/>
                  </a:lnTo>
                  <a:lnTo>
                    <a:pt x="666" y="300"/>
                  </a:lnTo>
                  <a:lnTo>
                    <a:pt x="678" y="288"/>
                  </a:lnTo>
                  <a:lnTo>
                    <a:pt x="672" y="270"/>
                  </a:lnTo>
                  <a:lnTo>
                    <a:pt x="684" y="246"/>
                  </a:lnTo>
                  <a:lnTo>
                    <a:pt x="684" y="234"/>
                  </a:lnTo>
                  <a:lnTo>
                    <a:pt x="690" y="222"/>
                  </a:lnTo>
                  <a:lnTo>
                    <a:pt x="690" y="198"/>
                  </a:lnTo>
                  <a:lnTo>
                    <a:pt x="696" y="186"/>
                  </a:lnTo>
                  <a:lnTo>
                    <a:pt x="696" y="180"/>
                  </a:lnTo>
                  <a:lnTo>
                    <a:pt x="702" y="168"/>
                  </a:lnTo>
                  <a:lnTo>
                    <a:pt x="648" y="24"/>
                  </a:lnTo>
                  <a:lnTo>
                    <a:pt x="642" y="24"/>
                  </a:lnTo>
                  <a:lnTo>
                    <a:pt x="636" y="30"/>
                  </a:lnTo>
                  <a:lnTo>
                    <a:pt x="624" y="30"/>
                  </a:lnTo>
                  <a:lnTo>
                    <a:pt x="600" y="42"/>
                  </a:lnTo>
                  <a:lnTo>
                    <a:pt x="576" y="42"/>
                  </a:lnTo>
                  <a:lnTo>
                    <a:pt x="564" y="36"/>
                  </a:lnTo>
                  <a:lnTo>
                    <a:pt x="558" y="30"/>
                  </a:lnTo>
                  <a:lnTo>
                    <a:pt x="552" y="36"/>
                  </a:lnTo>
                  <a:lnTo>
                    <a:pt x="540" y="42"/>
                  </a:lnTo>
                  <a:lnTo>
                    <a:pt x="534" y="42"/>
                  </a:lnTo>
                  <a:lnTo>
                    <a:pt x="510" y="30"/>
                  </a:lnTo>
                  <a:lnTo>
                    <a:pt x="504" y="24"/>
                  </a:lnTo>
                  <a:lnTo>
                    <a:pt x="504" y="18"/>
                  </a:lnTo>
                  <a:lnTo>
                    <a:pt x="498" y="12"/>
                  </a:lnTo>
                  <a:lnTo>
                    <a:pt x="486" y="6"/>
                  </a:lnTo>
                  <a:lnTo>
                    <a:pt x="468" y="6"/>
                  </a:lnTo>
                  <a:lnTo>
                    <a:pt x="456" y="12"/>
                  </a:lnTo>
                  <a:lnTo>
                    <a:pt x="438" y="12"/>
                  </a:lnTo>
                  <a:lnTo>
                    <a:pt x="432" y="18"/>
                  </a:lnTo>
                  <a:lnTo>
                    <a:pt x="420" y="18"/>
                  </a:lnTo>
                  <a:lnTo>
                    <a:pt x="414" y="12"/>
                  </a:lnTo>
                  <a:lnTo>
                    <a:pt x="390" y="12"/>
                  </a:lnTo>
                  <a:lnTo>
                    <a:pt x="378" y="18"/>
                  </a:lnTo>
                  <a:lnTo>
                    <a:pt x="372" y="24"/>
                  </a:lnTo>
                  <a:lnTo>
                    <a:pt x="366" y="36"/>
                  </a:lnTo>
                  <a:lnTo>
                    <a:pt x="360" y="42"/>
                  </a:lnTo>
                  <a:lnTo>
                    <a:pt x="336" y="42"/>
                  </a:lnTo>
                  <a:lnTo>
                    <a:pt x="324" y="54"/>
                  </a:lnTo>
                  <a:lnTo>
                    <a:pt x="312" y="60"/>
                  </a:lnTo>
                  <a:lnTo>
                    <a:pt x="306" y="60"/>
                  </a:lnTo>
                  <a:lnTo>
                    <a:pt x="300" y="54"/>
                  </a:lnTo>
                  <a:lnTo>
                    <a:pt x="288" y="54"/>
                  </a:lnTo>
                  <a:lnTo>
                    <a:pt x="276" y="48"/>
                  </a:lnTo>
                  <a:lnTo>
                    <a:pt x="264" y="48"/>
                  </a:lnTo>
                  <a:lnTo>
                    <a:pt x="258" y="42"/>
                  </a:lnTo>
                  <a:lnTo>
                    <a:pt x="204" y="42"/>
                  </a:lnTo>
                  <a:lnTo>
                    <a:pt x="198" y="36"/>
                  </a:lnTo>
                  <a:lnTo>
                    <a:pt x="186" y="30"/>
                  </a:lnTo>
                  <a:lnTo>
                    <a:pt x="174" y="18"/>
                  </a:lnTo>
                  <a:lnTo>
                    <a:pt x="126" y="18"/>
                  </a:lnTo>
                  <a:lnTo>
                    <a:pt x="120" y="12"/>
                  </a:lnTo>
                  <a:lnTo>
                    <a:pt x="96" y="0"/>
                  </a:lnTo>
                  <a:lnTo>
                    <a:pt x="78" y="0"/>
                  </a:lnTo>
                  <a:lnTo>
                    <a:pt x="66" y="12"/>
                  </a:lnTo>
                  <a:lnTo>
                    <a:pt x="54" y="12"/>
                  </a:lnTo>
                  <a:lnTo>
                    <a:pt x="42" y="6"/>
                  </a:lnTo>
                  <a:lnTo>
                    <a:pt x="36" y="6"/>
                  </a:lnTo>
                  <a:lnTo>
                    <a:pt x="36" y="0"/>
                  </a:lnTo>
                  <a:lnTo>
                    <a:pt x="30" y="0"/>
                  </a:lnTo>
                  <a:lnTo>
                    <a:pt x="12" y="1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57" name="East Timor" descr="© INSCALE GmbH, 05.05.2010&#10;http://www.presentationload.com/">
              <a:extLst>
                <a:ext uri="{FF2B5EF4-FFF2-40B4-BE49-F238E27FC236}">
                  <a16:creationId xmlns:a16="http://schemas.microsoft.com/office/drawing/2014/main" id="{91403C59-8514-454E-A45D-FCE1498B9850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9447392" y="4818772"/>
              <a:ext cx="110071" cy="53143"/>
            </a:xfrm>
            <a:custGeom>
              <a:avLst/>
              <a:gdLst>
                <a:gd name="T0" fmla="*/ 2147483647 w 252"/>
                <a:gd name="T1" fmla="*/ 0 h 120"/>
                <a:gd name="T2" fmla="*/ 2147483647 w 252"/>
                <a:gd name="T3" fmla="*/ 2147483647 h 120"/>
                <a:gd name="T4" fmla="*/ 2147483647 w 252"/>
                <a:gd name="T5" fmla="*/ 2147483647 h 120"/>
                <a:gd name="T6" fmla="*/ 2147483647 w 252"/>
                <a:gd name="T7" fmla="*/ 2147483647 h 120"/>
                <a:gd name="T8" fmla="*/ 2147483647 w 252"/>
                <a:gd name="T9" fmla="*/ 2147483647 h 120"/>
                <a:gd name="T10" fmla="*/ 2147483647 w 252"/>
                <a:gd name="T11" fmla="*/ 2147483647 h 120"/>
                <a:gd name="T12" fmla="*/ 2147483647 w 252"/>
                <a:gd name="T13" fmla="*/ 2147483647 h 120"/>
                <a:gd name="T14" fmla="*/ 2147483647 w 252"/>
                <a:gd name="T15" fmla="*/ 2147483647 h 120"/>
                <a:gd name="T16" fmla="*/ 2147483647 w 252"/>
                <a:gd name="T17" fmla="*/ 2147483647 h 120"/>
                <a:gd name="T18" fmla="*/ 2147483647 w 252"/>
                <a:gd name="T19" fmla="*/ 2147483647 h 120"/>
                <a:gd name="T20" fmla="*/ 2147483647 w 252"/>
                <a:gd name="T21" fmla="*/ 2147483647 h 120"/>
                <a:gd name="T22" fmla="*/ 2147483647 w 252"/>
                <a:gd name="T23" fmla="*/ 2147483647 h 120"/>
                <a:gd name="T24" fmla="*/ 2147483647 w 252"/>
                <a:gd name="T25" fmla="*/ 2147483647 h 120"/>
                <a:gd name="T26" fmla="*/ 2147483647 w 252"/>
                <a:gd name="T27" fmla="*/ 2147483647 h 120"/>
                <a:gd name="T28" fmla="*/ 2147483647 w 252"/>
                <a:gd name="T29" fmla="*/ 2147483647 h 120"/>
                <a:gd name="T30" fmla="*/ 2147483647 w 252"/>
                <a:gd name="T31" fmla="*/ 2147483647 h 120"/>
                <a:gd name="T32" fmla="*/ 2147483647 w 252"/>
                <a:gd name="T33" fmla="*/ 2147483647 h 120"/>
                <a:gd name="T34" fmla="*/ 2147483647 w 252"/>
                <a:gd name="T35" fmla="*/ 2147483647 h 120"/>
                <a:gd name="T36" fmla="*/ 2147483647 w 252"/>
                <a:gd name="T37" fmla="*/ 2147483647 h 120"/>
                <a:gd name="T38" fmla="*/ 2147483647 w 252"/>
                <a:gd name="T39" fmla="*/ 2147483647 h 120"/>
                <a:gd name="T40" fmla="*/ 2147483647 w 252"/>
                <a:gd name="T41" fmla="*/ 2147483647 h 120"/>
                <a:gd name="T42" fmla="*/ 2147483647 w 252"/>
                <a:gd name="T43" fmla="*/ 2147483647 h 120"/>
                <a:gd name="T44" fmla="*/ 2147483647 w 252"/>
                <a:gd name="T45" fmla="*/ 2147483647 h 120"/>
                <a:gd name="T46" fmla="*/ 2147483647 w 252"/>
                <a:gd name="T47" fmla="*/ 0 h 120"/>
                <a:gd name="T48" fmla="*/ 0 w 252"/>
                <a:gd name="T49" fmla="*/ 2147483647 h 120"/>
                <a:gd name="T50" fmla="*/ 2147483647 w 252"/>
                <a:gd name="T51" fmla="*/ 2147483647 h 120"/>
                <a:gd name="T52" fmla="*/ 2147483647 w 252"/>
                <a:gd name="T53" fmla="*/ 2147483647 h 120"/>
                <a:gd name="T54" fmla="*/ 2147483647 w 252"/>
                <a:gd name="T55" fmla="*/ 2147483647 h 120"/>
                <a:gd name="T56" fmla="*/ 2147483647 w 252"/>
                <a:gd name="T57" fmla="*/ 2147483647 h 120"/>
                <a:gd name="T58" fmla="*/ 2147483647 w 252"/>
                <a:gd name="T59" fmla="*/ 2147483647 h 120"/>
                <a:gd name="T60" fmla="*/ 2147483647 w 252"/>
                <a:gd name="T61" fmla="*/ 2147483647 h 120"/>
                <a:gd name="T62" fmla="*/ 2147483647 w 252"/>
                <a:gd name="T63" fmla="*/ 2147483647 h 120"/>
                <a:gd name="T64" fmla="*/ 0 w 252"/>
                <a:gd name="T65" fmla="*/ 2147483647 h 12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252"/>
                <a:gd name="T100" fmla="*/ 0 h 120"/>
                <a:gd name="T101" fmla="*/ 252 w 252"/>
                <a:gd name="T102" fmla="*/ 120 h 120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252" h="120">
                  <a:moveTo>
                    <a:pt x="228" y="0"/>
                  </a:moveTo>
                  <a:lnTo>
                    <a:pt x="204" y="24"/>
                  </a:lnTo>
                  <a:lnTo>
                    <a:pt x="114" y="24"/>
                  </a:lnTo>
                  <a:lnTo>
                    <a:pt x="108" y="30"/>
                  </a:lnTo>
                  <a:lnTo>
                    <a:pt x="102" y="42"/>
                  </a:lnTo>
                  <a:lnTo>
                    <a:pt x="96" y="48"/>
                  </a:lnTo>
                  <a:lnTo>
                    <a:pt x="90" y="48"/>
                  </a:lnTo>
                  <a:lnTo>
                    <a:pt x="78" y="54"/>
                  </a:lnTo>
                  <a:lnTo>
                    <a:pt x="90" y="72"/>
                  </a:lnTo>
                  <a:lnTo>
                    <a:pt x="84" y="78"/>
                  </a:lnTo>
                  <a:lnTo>
                    <a:pt x="72" y="102"/>
                  </a:lnTo>
                  <a:lnTo>
                    <a:pt x="72" y="114"/>
                  </a:lnTo>
                  <a:lnTo>
                    <a:pt x="78" y="120"/>
                  </a:lnTo>
                  <a:lnTo>
                    <a:pt x="78" y="114"/>
                  </a:lnTo>
                  <a:lnTo>
                    <a:pt x="84" y="108"/>
                  </a:lnTo>
                  <a:lnTo>
                    <a:pt x="96" y="108"/>
                  </a:lnTo>
                  <a:lnTo>
                    <a:pt x="132" y="84"/>
                  </a:lnTo>
                  <a:lnTo>
                    <a:pt x="138" y="90"/>
                  </a:lnTo>
                  <a:lnTo>
                    <a:pt x="162" y="90"/>
                  </a:lnTo>
                  <a:lnTo>
                    <a:pt x="186" y="78"/>
                  </a:lnTo>
                  <a:lnTo>
                    <a:pt x="198" y="66"/>
                  </a:lnTo>
                  <a:lnTo>
                    <a:pt x="210" y="60"/>
                  </a:lnTo>
                  <a:lnTo>
                    <a:pt x="252" y="18"/>
                  </a:lnTo>
                  <a:lnTo>
                    <a:pt x="228" y="0"/>
                  </a:lnTo>
                  <a:close/>
                  <a:moveTo>
                    <a:pt x="0" y="90"/>
                  </a:moveTo>
                  <a:lnTo>
                    <a:pt x="6" y="102"/>
                  </a:lnTo>
                  <a:lnTo>
                    <a:pt x="18" y="96"/>
                  </a:lnTo>
                  <a:lnTo>
                    <a:pt x="24" y="90"/>
                  </a:lnTo>
                  <a:lnTo>
                    <a:pt x="36" y="90"/>
                  </a:lnTo>
                  <a:lnTo>
                    <a:pt x="36" y="84"/>
                  </a:lnTo>
                  <a:lnTo>
                    <a:pt x="42" y="72"/>
                  </a:lnTo>
                  <a:lnTo>
                    <a:pt x="18" y="72"/>
                  </a:lnTo>
                  <a:lnTo>
                    <a:pt x="0" y="90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 dirty="0">
                <a:solidFill>
                  <a:srgbClr val="555555"/>
                </a:solidFill>
              </a:endParaRPr>
            </a:p>
          </p:txBody>
        </p:sp>
        <p:sp>
          <p:nvSpPr>
            <p:cNvPr id="58" name="Djibouti" descr="© INSCALE GmbH, 05.05.2010&#10;http://www.presentationload.com/">
              <a:extLst>
                <a:ext uri="{FF2B5EF4-FFF2-40B4-BE49-F238E27FC236}">
                  <a16:creationId xmlns:a16="http://schemas.microsoft.com/office/drawing/2014/main" id="{7F4DF97B-C87F-476A-9320-CB1AFB111143}"/>
                </a:ext>
              </a:extLst>
            </p:cNvPr>
            <p:cNvSpPr>
              <a:spLocks/>
            </p:cNvSpPr>
            <p:nvPr/>
          </p:nvSpPr>
          <p:spPr bwMode="gray">
            <a:xfrm>
              <a:off x="6856334" y="4062386"/>
              <a:ext cx="52416" cy="62001"/>
            </a:xfrm>
            <a:custGeom>
              <a:avLst/>
              <a:gdLst>
                <a:gd name="T0" fmla="*/ 2147483647 w 114"/>
                <a:gd name="T1" fmla="*/ 2147483647 h 138"/>
                <a:gd name="T2" fmla="*/ 2147483647 w 114"/>
                <a:gd name="T3" fmla="*/ 2147483647 h 138"/>
                <a:gd name="T4" fmla="*/ 2147483647 w 114"/>
                <a:gd name="T5" fmla="*/ 2147483647 h 138"/>
                <a:gd name="T6" fmla="*/ 0 w 114"/>
                <a:gd name="T7" fmla="*/ 2147483647 h 138"/>
                <a:gd name="T8" fmla="*/ 0 w 114"/>
                <a:gd name="T9" fmla="*/ 2147483647 h 138"/>
                <a:gd name="T10" fmla="*/ 2147483647 w 114"/>
                <a:gd name="T11" fmla="*/ 2147483647 h 138"/>
                <a:gd name="T12" fmla="*/ 2147483647 w 114"/>
                <a:gd name="T13" fmla="*/ 2147483647 h 138"/>
                <a:gd name="T14" fmla="*/ 2147483647 w 114"/>
                <a:gd name="T15" fmla="*/ 2147483647 h 138"/>
                <a:gd name="T16" fmla="*/ 2147483647 w 114"/>
                <a:gd name="T17" fmla="*/ 2147483647 h 138"/>
                <a:gd name="T18" fmla="*/ 2147483647 w 114"/>
                <a:gd name="T19" fmla="*/ 2147483647 h 138"/>
                <a:gd name="T20" fmla="*/ 2147483647 w 114"/>
                <a:gd name="T21" fmla="*/ 2147483647 h 138"/>
                <a:gd name="T22" fmla="*/ 2147483647 w 114"/>
                <a:gd name="T23" fmla="*/ 2147483647 h 138"/>
                <a:gd name="T24" fmla="*/ 2147483647 w 114"/>
                <a:gd name="T25" fmla="*/ 2147483647 h 138"/>
                <a:gd name="T26" fmla="*/ 2147483647 w 114"/>
                <a:gd name="T27" fmla="*/ 2147483647 h 138"/>
                <a:gd name="T28" fmla="*/ 2147483647 w 114"/>
                <a:gd name="T29" fmla="*/ 2147483647 h 138"/>
                <a:gd name="T30" fmla="*/ 2147483647 w 114"/>
                <a:gd name="T31" fmla="*/ 2147483647 h 138"/>
                <a:gd name="T32" fmla="*/ 2147483647 w 114"/>
                <a:gd name="T33" fmla="*/ 2147483647 h 138"/>
                <a:gd name="T34" fmla="*/ 2147483647 w 114"/>
                <a:gd name="T35" fmla="*/ 2147483647 h 138"/>
                <a:gd name="T36" fmla="*/ 2147483647 w 114"/>
                <a:gd name="T37" fmla="*/ 2147483647 h 138"/>
                <a:gd name="T38" fmla="*/ 2147483647 w 114"/>
                <a:gd name="T39" fmla="*/ 2147483647 h 138"/>
                <a:gd name="T40" fmla="*/ 2147483647 w 114"/>
                <a:gd name="T41" fmla="*/ 2147483647 h 138"/>
                <a:gd name="T42" fmla="*/ 2147483647 w 114"/>
                <a:gd name="T43" fmla="*/ 2147483647 h 138"/>
                <a:gd name="T44" fmla="*/ 2147483647 w 114"/>
                <a:gd name="T45" fmla="*/ 2147483647 h 138"/>
                <a:gd name="T46" fmla="*/ 2147483647 w 114"/>
                <a:gd name="T47" fmla="*/ 2147483647 h 138"/>
                <a:gd name="T48" fmla="*/ 2147483647 w 114"/>
                <a:gd name="T49" fmla="*/ 2147483647 h 138"/>
                <a:gd name="T50" fmla="*/ 2147483647 w 114"/>
                <a:gd name="T51" fmla="*/ 2147483647 h 138"/>
                <a:gd name="T52" fmla="*/ 2147483647 w 114"/>
                <a:gd name="T53" fmla="*/ 2147483647 h 138"/>
                <a:gd name="T54" fmla="*/ 2147483647 w 114"/>
                <a:gd name="T55" fmla="*/ 0 h 138"/>
                <a:gd name="T56" fmla="*/ 2147483647 w 114"/>
                <a:gd name="T57" fmla="*/ 2147483647 h 138"/>
                <a:gd name="T58" fmla="*/ 2147483647 w 114"/>
                <a:gd name="T59" fmla="*/ 2147483647 h 138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114"/>
                <a:gd name="T91" fmla="*/ 0 h 138"/>
                <a:gd name="T92" fmla="*/ 114 w 114"/>
                <a:gd name="T93" fmla="*/ 138 h 138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114" h="138">
                  <a:moveTo>
                    <a:pt x="72" y="24"/>
                  </a:moveTo>
                  <a:lnTo>
                    <a:pt x="48" y="12"/>
                  </a:lnTo>
                  <a:lnTo>
                    <a:pt x="18" y="66"/>
                  </a:lnTo>
                  <a:lnTo>
                    <a:pt x="0" y="84"/>
                  </a:lnTo>
                  <a:lnTo>
                    <a:pt x="0" y="96"/>
                  </a:lnTo>
                  <a:lnTo>
                    <a:pt x="6" y="114"/>
                  </a:lnTo>
                  <a:lnTo>
                    <a:pt x="6" y="126"/>
                  </a:lnTo>
                  <a:lnTo>
                    <a:pt x="18" y="138"/>
                  </a:lnTo>
                  <a:lnTo>
                    <a:pt x="42" y="138"/>
                  </a:lnTo>
                  <a:lnTo>
                    <a:pt x="48" y="132"/>
                  </a:lnTo>
                  <a:lnTo>
                    <a:pt x="54" y="132"/>
                  </a:lnTo>
                  <a:lnTo>
                    <a:pt x="60" y="126"/>
                  </a:lnTo>
                  <a:lnTo>
                    <a:pt x="72" y="126"/>
                  </a:lnTo>
                  <a:lnTo>
                    <a:pt x="84" y="132"/>
                  </a:lnTo>
                  <a:lnTo>
                    <a:pt x="90" y="138"/>
                  </a:lnTo>
                  <a:lnTo>
                    <a:pt x="90" y="132"/>
                  </a:lnTo>
                  <a:lnTo>
                    <a:pt x="114" y="108"/>
                  </a:lnTo>
                  <a:lnTo>
                    <a:pt x="114" y="102"/>
                  </a:lnTo>
                  <a:lnTo>
                    <a:pt x="102" y="90"/>
                  </a:lnTo>
                  <a:lnTo>
                    <a:pt x="66" y="90"/>
                  </a:lnTo>
                  <a:lnTo>
                    <a:pt x="78" y="84"/>
                  </a:lnTo>
                  <a:lnTo>
                    <a:pt x="84" y="72"/>
                  </a:lnTo>
                  <a:lnTo>
                    <a:pt x="96" y="66"/>
                  </a:lnTo>
                  <a:lnTo>
                    <a:pt x="102" y="54"/>
                  </a:lnTo>
                  <a:lnTo>
                    <a:pt x="114" y="42"/>
                  </a:lnTo>
                  <a:lnTo>
                    <a:pt x="114" y="24"/>
                  </a:lnTo>
                  <a:lnTo>
                    <a:pt x="108" y="12"/>
                  </a:lnTo>
                  <a:lnTo>
                    <a:pt x="96" y="0"/>
                  </a:lnTo>
                  <a:lnTo>
                    <a:pt x="84" y="6"/>
                  </a:lnTo>
                  <a:lnTo>
                    <a:pt x="72" y="24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59" name="Cuba" descr="© INSCALE GmbH, 05.05.2010&#10;http://www.presentationload.com/">
              <a:extLst>
                <a:ext uri="{FF2B5EF4-FFF2-40B4-BE49-F238E27FC236}">
                  <a16:creationId xmlns:a16="http://schemas.microsoft.com/office/drawing/2014/main" id="{95A70C47-A9FD-461E-990B-ADB53969FBDA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932179" y="3679758"/>
              <a:ext cx="326720" cy="122227"/>
            </a:xfrm>
            <a:custGeom>
              <a:avLst/>
              <a:gdLst>
                <a:gd name="T0" fmla="*/ 2147483647 w 738"/>
                <a:gd name="T1" fmla="*/ 2147483647 h 270"/>
                <a:gd name="T2" fmla="*/ 2147483647 w 738"/>
                <a:gd name="T3" fmla="*/ 2147483647 h 270"/>
                <a:gd name="T4" fmla="*/ 2147483647 w 738"/>
                <a:gd name="T5" fmla="*/ 2147483647 h 270"/>
                <a:gd name="T6" fmla="*/ 2147483647 w 738"/>
                <a:gd name="T7" fmla="*/ 2147483647 h 270"/>
                <a:gd name="T8" fmla="*/ 2147483647 w 738"/>
                <a:gd name="T9" fmla="*/ 2147483647 h 270"/>
                <a:gd name="T10" fmla="*/ 2147483647 w 738"/>
                <a:gd name="T11" fmla="*/ 2147483647 h 270"/>
                <a:gd name="T12" fmla="*/ 2147483647 w 738"/>
                <a:gd name="T13" fmla="*/ 2147483647 h 270"/>
                <a:gd name="T14" fmla="*/ 2147483647 w 738"/>
                <a:gd name="T15" fmla="*/ 2147483647 h 270"/>
                <a:gd name="T16" fmla="*/ 2147483647 w 738"/>
                <a:gd name="T17" fmla="*/ 2147483647 h 270"/>
                <a:gd name="T18" fmla="*/ 2147483647 w 738"/>
                <a:gd name="T19" fmla="*/ 2147483647 h 270"/>
                <a:gd name="T20" fmla="*/ 2147483647 w 738"/>
                <a:gd name="T21" fmla="*/ 2147483647 h 270"/>
                <a:gd name="T22" fmla="*/ 2147483647 w 738"/>
                <a:gd name="T23" fmla="*/ 2147483647 h 270"/>
                <a:gd name="T24" fmla="*/ 2147483647 w 738"/>
                <a:gd name="T25" fmla="*/ 2147483647 h 270"/>
                <a:gd name="T26" fmla="*/ 2147483647 w 738"/>
                <a:gd name="T27" fmla="*/ 2147483647 h 270"/>
                <a:gd name="T28" fmla="*/ 2147483647 w 738"/>
                <a:gd name="T29" fmla="*/ 2147483647 h 270"/>
                <a:gd name="T30" fmla="*/ 2147483647 w 738"/>
                <a:gd name="T31" fmla="*/ 2147483647 h 270"/>
                <a:gd name="T32" fmla="*/ 2147483647 w 738"/>
                <a:gd name="T33" fmla="*/ 2147483647 h 270"/>
                <a:gd name="T34" fmla="*/ 2147483647 w 738"/>
                <a:gd name="T35" fmla="*/ 2147483647 h 270"/>
                <a:gd name="T36" fmla="*/ 2147483647 w 738"/>
                <a:gd name="T37" fmla="*/ 0 h 270"/>
                <a:gd name="T38" fmla="*/ 2147483647 w 738"/>
                <a:gd name="T39" fmla="*/ 2147483647 h 270"/>
                <a:gd name="T40" fmla="*/ 2147483647 w 738"/>
                <a:gd name="T41" fmla="*/ 2147483647 h 270"/>
                <a:gd name="T42" fmla="*/ 2147483647 w 738"/>
                <a:gd name="T43" fmla="*/ 2147483647 h 270"/>
                <a:gd name="T44" fmla="*/ 2147483647 w 738"/>
                <a:gd name="T45" fmla="*/ 2147483647 h 270"/>
                <a:gd name="T46" fmla="*/ 2147483647 w 738"/>
                <a:gd name="T47" fmla="*/ 2147483647 h 270"/>
                <a:gd name="T48" fmla="*/ 2147483647 w 738"/>
                <a:gd name="T49" fmla="*/ 2147483647 h 270"/>
                <a:gd name="T50" fmla="*/ 2147483647 w 738"/>
                <a:gd name="T51" fmla="*/ 2147483647 h 270"/>
                <a:gd name="T52" fmla="*/ 2147483647 w 738"/>
                <a:gd name="T53" fmla="*/ 2147483647 h 270"/>
                <a:gd name="T54" fmla="*/ 2147483647 w 738"/>
                <a:gd name="T55" fmla="*/ 2147483647 h 270"/>
                <a:gd name="T56" fmla="*/ 2147483647 w 738"/>
                <a:gd name="T57" fmla="*/ 2147483647 h 270"/>
                <a:gd name="T58" fmla="*/ 2147483647 w 738"/>
                <a:gd name="T59" fmla="*/ 2147483647 h 270"/>
                <a:gd name="T60" fmla="*/ 2147483647 w 738"/>
                <a:gd name="T61" fmla="*/ 2147483647 h 270"/>
                <a:gd name="T62" fmla="*/ 2147483647 w 738"/>
                <a:gd name="T63" fmla="*/ 2147483647 h 270"/>
                <a:gd name="T64" fmla="*/ 2147483647 w 738"/>
                <a:gd name="T65" fmla="*/ 2147483647 h 270"/>
                <a:gd name="T66" fmla="*/ 2147483647 w 738"/>
                <a:gd name="T67" fmla="*/ 2147483647 h 270"/>
                <a:gd name="T68" fmla="*/ 2147483647 w 738"/>
                <a:gd name="T69" fmla="*/ 2147483647 h 270"/>
                <a:gd name="T70" fmla="*/ 2147483647 w 738"/>
                <a:gd name="T71" fmla="*/ 2147483647 h 270"/>
                <a:gd name="T72" fmla="*/ 2147483647 w 738"/>
                <a:gd name="T73" fmla="*/ 2147483647 h 270"/>
                <a:gd name="T74" fmla="*/ 2147483647 w 738"/>
                <a:gd name="T75" fmla="*/ 2147483647 h 270"/>
                <a:gd name="T76" fmla="*/ 2147483647 w 738"/>
                <a:gd name="T77" fmla="*/ 2147483647 h 270"/>
                <a:gd name="T78" fmla="*/ 2147483647 w 738"/>
                <a:gd name="T79" fmla="*/ 2147483647 h 270"/>
                <a:gd name="T80" fmla="*/ 2147483647 w 738"/>
                <a:gd name="T81" fmla="*/ 2147483647 h 270"/>
                <a:gd name="T82" fmla="*/ 2147483647 w 738"/>
                <a:gd name="T83" fmla="*/ 2147483647 h 270"/>
                <a:gd name="T84" fmla="*/ 2147483647 w 738"/>
                <a:gd name="T85" fmla="*/ 2147483647 h 270"/>
                <a:gd name="T86" fmla="*/ 2147483647 w 738"/>
                <a:gd name="T87" fmla="*/ 2147483647 h 270"/>
                <a:gd name="T88" fmla="*/ 2147483647 w 738"/>
                <a:gd name="T89" fmla="*/ 2147483647 h 270"/>
                <a:gd name="T90" fmla="*/ 2147483647 w 738"/>
                <a:gd name="T91" fmla="*/ 2147483647 h 270"/>
                <a:gd name="T92" fmla="*/ 2147483647 w 738"/>
                <a:gd name="T93" fmla="*/ 2147483647 h 270"/>
                <a:gd name="T94" fmla="*/ 2147483647 w 738"/>
                <a:gd name="T95" fmla="*/ 2147483647 h 270"/>
                <a:gd name="T96" fmla="*/ 2147483647 w 738"/>
                <a:gd name="T97" fmla="*/ 2147483647 h 270"/>
                <a:gd name="T98" fmla="*/ 2147483647 w 738"/>
                <a:gd name="T99" fmla="*/ 2147483647 h 270"/>
                <a:gd name="T100" fmla="*/ 2147483647 w 738"/>
                <a:gd name="T101" fmla="*/ 2147483647 h 270"/>
                <a:gd name="T102" fmla="*/ 2147483647 w 738"/>
                <a:gd name="T103" fmla="*/ 2147483647 h 270"/>
                <a:gd name="T104" fmla="*/ 2147483647 w 738"/>
                <a:gd name="T105" fmla="*/ 2147483647 h 270"/>
                <a:gd name="T106" fmla="*/ 2147483647 w 738"/>
                <a:gd name="T107" fmla="*/ 2147483647 h 270"/>
                <a:gd name="T108" fmla="*/ 2147483647 w 738"/>
                <a:gd name="T109" fmla="*/ 2147483647 h 270"/>
                <a:gd name="T110" fmla="*/ 2147483647 w 738"/>
                <a:gd name="T111" fmla="*/ 2147483647 h 270"/>
                <a:gd name="T112" fmla="*/ 2147483647 w 738"/>
                <a:gd name="T113" fmla="*/ 2147483647 h 270"/>
                <a:gd name="T114" fmla="*/ 2147483647 w 738"/>
                <a:gd name="T115" fmla="*/ 2147483647 h 27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738"/>
                <a:gd name="T175" fmla="*/ 0 h 270"/>
                <a:gd name="T176" fmla="*/ 738 w 738"/>
                <a:gd name="T177" fmla="*/ 270 h 27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738" h="270">
                  <a:moveTo>
                    <a:pt x="708" y="228"/>
                  </a:moveTo>
                  <a:lnTo>
                    <a:pt x="690" y="222"/>
                  </a:lnTo>
                  <a:lnTo>
                    <a:pt x="666" y="222"/>
                  </a:lnTo>
                  <a:lnTo>
                    <a:pt x="666" y="204"/>
                  </a:lnTo>
                  <a:lnTo>
                    <a:pt x="660" y="198"/>
                  </a:lnTo>
                  <a:lnTo>
                    <a:pt x="648" y="192"/>
                  </a:lnTo>
                  <a:lnTo>
                    <a:pt x="600" y="192"/>
                  </a:lnTo>
                  <a:lnTo>
                    <a:pt x="624" y="168"/>
                  </a:lnTo>
                  <a:lnTo>
                    <a:pt x="612" y="168"/>
                  </a:lnTo>
                  <a:lnTo>
                    <a:pt x="600" y="162"/>
                  </a:lnTo>
                  <a:lnTo>
                    <a:pt x="558" y="162"/>
                  </a:lnTo>
                  <a:lnTo>
                    <a:pt x="534" y="150"/>
                  </a:lnTo>
                  <a:lnTo>
                    <a:pt x="528" y="144"/>
                  </a:lnTo>
                  <a:lnTo>
                    <a:pt x="522" y="144"/>
                  </a:lnTo>
                  <a:lnTo>
                    <a:pt x="528" y="138"/>
                  </a:lnTo>
                  <a:lnTo>
                    <a:pt x="528" y="132"/>
                  </a:lnTo>
                  <a:lnTo>
                    <a:pt x="534" y="126"/>
                  </a:lnTo>
                  <a:lnTo>
                    <a:pt x="534" y="120"/>
                  </a:lnTo>
                  <a:lnTo>
                    <a:pt x="522" y="120"/>
                  </a:lnTo>
                  <a:lnTo>
                    <a:pt x="510" y="114"/>
                  </a:lnTo>
                  <a:lnTo>
                    <a:pt x="504" y="114"/>
                  </a:lnTo>
                  <a:lnTo>
                    <a:pt x="474" y="84"/>
                  </a:lnTo>
                  <a:lnTo>
                    <a:pt x="462" y="78"/>
                  </a:lnTo>
                  <a:lnTo>
                    <a:pt x="450" y="66"/>
                  </a:lnTo>
                  <a:lnTo>
                    <a:pt x="432" y="66"/>
                  </a:lnTo>
                  <a:lnTo>
                    <a:pt x="432" y="84"/>
                  </a:lnTo>
                  <a:lnTo>
                    <a:pt x="444" y="96"/>
                  </a:lnTo>
                  <a:lnTo>
                    <a:pt x="450" y="96"/>
                  </a:lnTo>
                  <a:lnTo>
                    <a:pt x="378" y="60"/>
                  </a:lnTo>
                  <a:lnTo>
                    <a:pt x="372" y="54"/>
                  </a:lnTo>
                  <a:lnTo>
                    <a:pt x="360" y="48"/>
                  </a:lnTo>
                  <a:lnTo>
                    <a:pt x="354" y="36"/>
                  </a:lnTo>
                  <a:lnTo>
                    <a:pt x="342" y="30"/>
                  </a:lnTo>
                  <a:lnTo>
                    <a:pt x="330" y="18"/>
                  </a:lnTo>
                  <a:lnTo>
                    <a:pt x="270" y="18"/>
                  </a:lnTo>
                  <a:lnTo>
                    <a:pt x="258" y="12"/>
                  </a:lnTo>
                  <a:lnTo>
                    <a:pt x="228" y="6"/>
                  </a:lnTo>
                  <a:lnTo>
                    <a:pt x="174" y="0"/>
                  </a:lnTo>
                  <a:lnTo>
                    <a:pt x="126" y="6"/>
                  </a:lnTo>
                  <a:lnTo>
                    <a:pt x="96" y="18"/>
                  </a:lnTo>
                  <a:lnTo>
                    <a:pt x="72" y="42"/>
                  </a:lnTo>
                  <a:lnTo>
                    <a:pt x="60" y="48"/>
                  </a:lnTo>
                  <a:lnTo>
                    <a:pt x="42" y="60"/>
                  </a:lnTo>
                  <a:lnTo>
                    <a:pt x="24" y="66"/>
                  </a:lnTo>
                  <a:lnTo>
                    <a:pt x="12" y="72"/>
                  </a:lnTo>
                  <a:lnTo>
                    <a:pt x="6" y="78"/>
                  </a:lnTo>
                  <a:lnTo>
                    <a:pt x="0" y="78"/>
                  </a:lnTo>
                  <a:lnTo>
                    <a:pt x="72" y="72"/>
                  </a:lnTo>
                  <a:lnTo>
                    <a:pt x="72" y="60"/>
                  </a:lnTo>
                  <a:lnTo>
                    <a:pt x="150" y="54"/>
                  </a:lnTo>
                  <a:lnTo>
                    <a:pt x="174" y="42"/>
                  </a:lnTo>
                  <a:lnTo>
                    <a:pt x="198" y="42"/>
                  </a:lnTo>
                  <a:lnTo>
                    <a:pt x="222" y="54"/>
                  </a:lnTo>
                  <a:lnTo>
                    <a:pt x="222" y="60"/>
                  </a:lnTo>
                  <a:lnTo>
                    <a:pt x="216" y="60"/>
                  </a:lnTo>
                  <a:lnTo>
                    <a:pt x="210" y="66"/>
                  </a:lnTo>
                  <a:lnTo>
                    <a:pt x="198" y="66"/>
                  </a:lnTo>
                  <a:lnTo>
                    <a:pt x="192" y="72"/>
                  </a:lnTo>
                  <a:lnTo>
                    <a:pt x="186" y="72"/>
                  </a:lnTo>
                  <a:lnTo>
                    <a:pt x="204" y="78"/>
                  </a:lnTo>
                  <a:lnTo>
                    <a:pt x="210" y="78"/>
                  </a:lnTo>
                  <a:lnTo>
                    <a:pt x="216" y="84"/>
                  </a:lnTo>
                  <a:lnTo>
                    <a:pt x="228" y="90"/>
                  </a:lnTo>
                  <a:lnTo>
                    <a:pt x="246" y="96"/>
                  </a:lnTo>
                  <a:lnTo>
                    <a:pt x="258" y="102"/>
                  </a:lnTo>
                  <a:lnTo>
                    <a:pt x="276" y="102"/>
                  </a:lnTo>
                  <a:lnTo>
                    <a:pt x="282" y="96"/>
                  </a:lnTo>
                  <a:lnTo>
                    <a:pt x="282" y="90"/>
                  </a:lnTo>
                  <a:lnTo>
                    <a:pt x="294" y="96"/>
                  </a:lnTo>
                  <a:lnTo>
                    <a:pt x="300" y="102"/>
                  </a:lnTo>
                  <a:lnTo>
                    <a:pt x="318" y="114"/>
                  </a:lnTo>
                  <a:lnTo>
                    <a:pt x="342" y="126"/>
                  </a:lnTo>
                  <a:lnTo>
                    <a:pt x="372" y="126"/>
                  </a:lnTo>
                  <a:lnTo>
                    <a:pt x="390" y="120"/>
                  </a:lnTo>
                  <a:lnTo>
                    <a:pt x="402" y="120"/>
                  </a:lnTo>
                  <a:lnTo>
                    <a:pt x="390" y="144"/>
                  </a:lnTo>
                  <a:lnTo>
                    <a:pt x="450" y="168"/>
                  </a:lnTo>
                  <a:lnTo>
                    <a:pt x="474" y="204"/>
                  </a:lnTo>
                  <a:lnTo>
                    <a:pt x="480" y="210"/>
                  </a:lnTo>
                  <a:lnTo>
                    <a:pt x="492" y="216"/>
                  </a:lnTo>
                  <a:lnTo>
                    <a:pt x="498" y="222"/>
                  </a:lnTo>
                  <a:lnTo>
                    <a:pt x="498" y="228"/>
                  </a:lnTo>
                  <a:lnTo>
                    <a:pt x="474" y="252"/>
                  </a:lnTo>
                  <a:lnTo>
                    <a:pt x="474" y="258"/>
                  </a:lnTo>
                  <a:lnTo>
                    <a:pt x="480" y="264"/>
                  </a:lnTo>
                  <a:lnTo>
                    <a:pt x="492" y="258"/>
                  </a:lnTo>
                  <a:lnTo>
                    <a:pt x="504" y="258"/>
                  </a:lnTo>
                  <a:lnTo>
                    <a:pt x="528" y="246"/>
                  </a:lnTo>
                  <a:lnTo>
                    <a:pt x="558" y="246"/>
                  </a:lnTo>
                  <a:lnTo>
                    <a:pt x="558" y="252"/>
                  </a:lnTo>
                  <a:lnTo>
                    <a:pt x="552" y="252"/>
                  </a:lnTo>
                  <a:lnTo>
                    <a:pt x="546" y="258"/>
                  </a:lnTo>
                  <a:lnTo>
                    <a:pt x="546" y="264"/>
                  </a:lnTo>
                  <a:lnTo>
                    <a:pt x="558" y="264"/>
                  </a:lnTo>
                  <a:lnTo>
                    <a:pt x="564" y="270"/>
                  </a:lnTo>
                  <a:lnTo>
                    <a:pt x="612" y="270"/>
                  </a:lnTo>
                  <a:lnTo>
                    <a:pt x="636" y="264"/>
                  </a:lnTo>
                  <a:lnTo>
                    <a:pt x="684" y="258"/>
                  </a:lnTo>
                  <a:lnTo>
                    <a:pt x="720" y="252"/>
                  </a:lnTo>
                  <a:lnTo>
                    <a:pt x="738" y="246"/>
                  </a:lnTo>
                  <a:lnTo>
                    <a:pt x="738" y="240"/>
                  </a:lnTo>
                  <a:lnTo>
                    <a:pt x="732" y="234"/>
                  </a:lnTo>
                  <a:lnTo>
                    <a:pt x="720" y="228"/>
                  </a:lnTo>
                  <a:lnTo>
                    <a:pt x="708" y="228"/>
                  </a:lnTo>
                  <a:close/>
                  <a:moveTo>
                    <a:pt x="114" y="126"/>
                  </a:moveTo>
                  <a:lnTo>
                    <a:pt x="114" y="132"/>
                  </a:lnTo>
                  <a:lnTo>
                    <a:pt x="120" y="138"/>
                  </a:lnTo>
                  <a:lnTo>
                    <a:pt x="132" y="144"/>
                  </a:lnTo>
                  <a:lnTo>
                    <a:pt x="144" y="138"/>
                  </a:lnTo>
                  <a:lnTo>
                    <a:pt x="150" y="138"/>
                  </a:lnTo>
                  <a:lnTo>
                    <a:pt x="156" y="126"/>
                  </a:lnTo>
                  <a:lnTo>
                    <a:pt x="156" y="120"/>
                  </a:lnTo>
                  <a:lnTo>
                    <a:pt x="150" y="114"/>
                  </a:lnTo>
                  <a:lnTo>
                    <a:pt x="138" y="114"/>
                  </a:lnTo>
                  <a:lnTo>
                    <a:pt x="126" y="120"/>
                  </a:lnTo>
                  <a:lnTo>
                    <a:pt x="120" y="120"/>
                  </a:lnTo>
                  <a:lnTo>
                    <a:pt x="114" y="126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lumMod val="50000"/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60" name="Côte d'Ivoire" descr="© INSCALE GmbH, 05.05.2010&#10;http://www.presentationload.com/">
              <a:extLst>
                <a:ext uri="{FF2B5EF4-FFF2-40B4-BE49-F238E27FC236}">
                  <a16:creationId xmlns:a16="http://schemas.microsoft.com/office/drawing/2014/main" id="{3081F4D8-EBA8-4D6E-8FCB-0E4362C414E8}"/>
                </a:ext>
              </a:extLst>
            </p:cNvPr>
            <p:cNvSpPr>
              <a:spLocks/>
            </p:cNvSpPr>
            <p:nvPr/>
          </p:nvSpPr>
          <p:spPr bwMode="gray">
            <a:xfrm>
              <a:off x="5275139" y="4133242"/>
              <a:ext cx="193935" cy="232055"/>
            </a:xfrm>
            <a:custGeom>
              <a:avLst/>
              <a:gdLst>
                <a:gd name="T0" fmla="*/ 2147483647 w 438"/>
                <a:gd name="T1" fmla="*/ 2147483647 h 516"/>
                <a:gd name="T2" fmla="*/ 2147483647 w 438"/>
                <a:gd name="T3" fmla="*/ 2147483647 h 516"/>
                <a:gd name="T4" fmla="*/ 2147483647 w 438"/>
                <a:gd name="T5" fmla="*/ 2147483647 h 516"/>
                <a:gd name="T6" fmla="*/ 2147483647 w 438"/>
                <a:gd name="T7" fmla="*/ 2147483647 h 516"/>
                <a:gd name="T8" fmla="*/ 2147483647 w 438"/>
                <a:gd name="T9" fmla="*/ 2147483647 h 516"/>
                <a:gd name="T10" fmla="*/ 2147483647 w 438"/>
                <a:gd name="T11" fmla="*/ 2147483647 h 516"/>
                <a:gd name="T12" fmla="*/ 2147483647 w 438"/>
                <a:gd name="T13" fmla="*/ 2147483647 h 516"/>
                <a:gd name="T14" fmla="*/ 2147483647 w 438"/>
                <a:gd name="T15" fmla="*/ 2147483647 h 516"/>
                <a:gd name="T16" fmla="*/ 2147483647 w 438"/>
                <a:gd name="T17" fmla="*/ 2147483647 h 516"/>
                <a:gd name="T18" fmla="*/ 2147483647 w 438"/>
                <a:gd name="T19" fmla="*/ 2147483647 h 516"/>
                <a:gd name="T20" fmla="*/ 2147483647 w 438"/>
                <a:gd name="T21" fmla="*/ 2147483647 h 516"/>
                <a:gd name="T22" fmla="*/ 2147483647 w 438"/>
                <a:gd name="T23" fmla="*/ 2147483647 h 516"/>
                <a:gd name="T24" fmla="*/ 2147483647 w 438"/>
                <a:gd name="T25" fmla="*/ 2147483647 h 516"/>
                <a:gd name="T26" fmla="*/ 2147483647 w 438"/>
                <a:gd name="T27" fmla="*/ 2147483647 h 516"/>
                <a:gd name="T28" fmla="*/ 2147483647 w 438"/>
                <a:gd name="T29" fmla="*/ 2147483647 h 516"/>
                <a:gd name="T30" fmla="*/ 2147483647 w 438"/>
                <a:gd name="T31" fmla="*/ 2147483647 h 516"/>
                <a:gd name="T32" fmla="*/ 2147483647 w 438"/>
                <a:gd name="T33" fmla="*/ 0 h 516"/>
                <a:gd name="T34" fmla="*/ 2147483647 w 438"/>
                <a:gd name="T35" fmla="*/ 2147483647 h 516"/>
                <a:gd name="T36" fmla="*/ 2147483647 w 438"/>
                <a:gd name="T37" fmla="*/ 2147483647 h 516"/>
                <a:gd name="T38" fmla="*/ 2147483647 w 438"/>
                <a:gd name="T39" fmla="*/ 2147483647 h 516"/>
                <a:gd name="T40" fmla="*/ 2147483647 w 438"/>
                <a:gd name="T41" fmla="*/ 2147483647 h 516"/>
                <a:gd name="T42" fmla="*/ 2147483647 w 438"/>
                <a:gd name="T43" fmla="*/ 2147483647 h 516"/>
                <a:gd name="T44" fmla="*/ 2147483647 w 438"/>
                <a:gd name="T45" fmla="*/ 2147483647 h 516"/>
                <a:gd name="T46" fmla="*/ 2147483647 w 438"/>
                <a:gd name="T47" fmla="*/ 2147483647 h 516"/>
                <a:gd name="T48" fmla="*/ 2147483647 w 438"/>
                <a:gd name="T49" fmla="*/ 2147483647 h 516"/>
                <a:gd name="T50" fmla="*/ 2147483647 w 438"/>
                <a:gd name="T51" fmla="*/ 2147483647 h 516"/>
                <a:gd name="T52" fmla="*/ 2147483647 w 438"/>
                <a:gd name="T53" fmla="*/ 2147483647 h 516"/>
                <a:gd name="T54" fmla="*/ 2147483647 w 438"/>
                <a:gd name="T55" fmla="*/ 2147483647 h 516"/>
                <a:gd name="T56" fmla="*/ 2147483647 w 438"/>
                <a:gd name="T57" fmla="*/ 2147483647 h 516"/>
                <a:gd name="T58" fmla="*/ 2147483647 w 438"/>
                <a:gd name="T59" fmla="*/ 2147483647 h 516"/>
                <a:gd name="T60" fmla="*/ 2147483647 w 438"/>
                <a:gd name="T61" fmla="*/ 2147483647 h 516"/>
                <a:gd name="T62" fmla="*/ 2147483647 w 438"/>
                <a:gd name="T63" fmla="*/ 2147483647 h 516"/>
                <a:gd name="T64" fmla="*/ 2147483647 w 438"/>
                <a:gd name="T65" fmla="*/ 2147483647 h 516"/>
                <a:gd name="T66" fmla="*/ 2147483647 w 438"/>
                <a:gd name="T67" fmla="*/ 2147483647 h 516"/>
                <a:gd name="T68" fmla="*/ 2147483647 w 438"/>
                <a:gd name="T69" fmla="*/ 2147483647 h 516"/>
                <a:gd name="T70" fmla="*/ 2147483647 w 438"/>
                <a:gd name="T71" fmla="*/ 2147483647 h 516"/>
                <a:gd name="T72" fmla="*/ 2147483647 w 438"/>
                <a:gd name="T73" fmla="*/ 2147483647 h 516"/>
                <a:gd name="T74" fmla="*/ 2147483647 w 438"/>
                <a:gd name="T75" fmla="*/ 2147483647 h 516"/>
                <a:gd name="T76" fmla="*/ 2147483647 w 438"/>
                <a:gd name="T77" fmla="*/ 2147483647 h 516"/>
                <a:gd name="T78" fmla="*/ 2147483647 w 438"/>
                <a:gd name="T79" fmla="*/ 2147483647 h 516"/>
                <a:gd name="T80" fmla="*/ 2147483647 w 438"/>
                <a:gd name="T81" fmla="*/ 2147483647 h 516"/>
                <a:gd name="T82" fmla="*/ 2147483647 w 438"/>
                <a:gd name="T83" fmla="*/ 2147483647 h 516"/>
                <a:gd name="T84" fmla="*/ 2147483647 w 438"/>
                <a:gd name="T85" fmla="*/ 2147483647 h 516"/>
                <a:gd name="T86" fmla="*/ 2147483647 w 438"/>
                <a:gd name="T87" fmla="*/ 2147483647 h 516"/>
                <a:gd name="T88" fmla="*/ 2147483647 w 438"/>
                <a:gd name="T89" fmla="*/ 2147483647 h 51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438"/>
                <a:gd name="T136" fmla="*/ 0 h 516"/>
                <a:gd name="T137" fmla="*/ 438 w 438"/>
                <a:gd name="T138" fmla="*/ 516 h 51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438" h="516">
                  <a:moveTo>
                    <a:pt x="402" y="408"/>
                  </a:moveTo>
                  <a:lnTo>
                    <a:pt x="402" y="402"/>
                  </a:lnTo>
                  <a:lnTo>
                    <a:pt x="396" y="396"/>
                  </a:lnTo>
                  <a:lnTo>
                    <a:pt x="390" y="384"/>
                  </a:lnTo>
                  <a:lnTo>
                    <a:pt x="390" y="372"/>
                  </a:lnTo>
                  <a:lnTo>
                    <a:pt x="384" y="354"/>
                  </a:lnTo>
                  <a:lnTo>
                    <a:pt x="378" y="342"/>
                  </a:lnTo>
                  <a:lnTo>
                    <a:pt x="378" y="318"/>
                  </a:lnTo>
                  <a:lnTo>
                    <a:pt x="384" y="312"/>
                  </a:lnTo>
                  <a:lnTo>
                    <a:pt x="390" y="300"/>
                  </a:lnTo>
                  <a:lnTo>
                    <a:pt x="408" y="282"/>
                  </a:lnTo>
                  <a:lnTo>
                    <a:pt x="408" y="270"/>
                  </a:lnTo>
                  <a:lnTo>
                    <a:pt x="414" y="258"/>
                  </a:lnTo>
                  <a:lnTo>
                    <a:pt x="414" y="240"/>
                  </a:lnTo>
                  <a:lnTo>
                    <a:pt x="420" y="228"/>
                  </a:lnTo>
                  <a:lnTo>
                    <a:pt x="426" y="222"/>
                  </a:lnTo>
                  <a:lnTo>
                    <a:pt x="438" y="198"/>
                  </a:lnTo>
                  <a:lnTo>
                    <a:pt x="438" y="186"/>
                  </a:lnTo>
                  <a:lnTo>
                    <a:pt x="432" y="174"/>
                  </a:lnTo>
                  <a:lnTo>
                    <a:pt x="432" y="162"/>
                  </a:lnTo>
                  <a:lnTo>
                    <a:pt x="426" y="150"/>
                  </a:lnTo>
                  <a:lnTo>
                    <a:pt x="426" y="138"/>
                  </a:lnTo>
                  <a:lnTo>
                    <a:pt x="420" y="132"/>
                  </a:lnTo>
                  <a:lnTo>
                    <a:pt x="420" y="126"/>
                  </a:lnTo>
                  <a:lnTo>
                    <a:pt x="432" y="126"/>
                  </a:lnTo>
                  <a:lnTo>
                    <a:pt x="426" y="96"/>
                  </a:lnTo>
                  <a:lnTo>
                    <a:pt x="408" y="102"/>
                  </a:lnTo>
                  <a:lnTo>
                    <a:pt x="408" y="90"/>
                  </a:lnTo>
                  <a:lnTo>
                    <a:pt x="390" y="72"/>
                  </a:lnTo>
                  <a:lnTo>
                    <a:pt x="372" y="66"/>
                  </a:lnTo>
                  <a:lnTo>
                    <a:pt x="342" y="66"/>
                  </a:lnTo>
                  <a:lnTo>
                    <a:pt x="318" y="78"/>
                  </a:lnTo>
                  <a:lnTo>
                    <a:pt x="318" y="84"/>
                  </a:lnTo>
                  <a:lnTo>
                    <a:pt x="312" y="90"/>
                  </a:lnTo>
                  <a:lnTo>
                    <a:pt x="300" y="90"/>
                  </a:lnTo>
                  <a:lnTo>
                    <a:pt x="294" y="84"/>
                  </a:lnTo>
                  <a:lnTo>
                    <a:pt x="282" y="84"/>
                  </a:lnTo>
                  <a:lnTo>
                    <a:pt x="276" y="78"/>
                  </a:lnTo>
                  <a:lnTo>
                    <a:pt x="264" y="72"/>
                  </a:lnTo>
                  <a:lnTo>
                    <a:pt x="258" y="60"/>
                  </a:lnTo>
                  <a:lnTo>
                    <a:pt x="258" y="48"/>
                  </a:lnTo>
                  <a:lnTo>
                    <a:pt x="252" y="42"/>
                  </a:lnTo>
                  <a:lnTo>
                    <a:pt x="252" y="36"/>
                  </a:lnTo>
                  <a:lnTo>
                    <a:pt x="228" y="42"/>
                  </a:lnTo>
                  <a:lnTo>
                    <a:pt x="228" y="18"/>
                  </a:lnTo>
                  <a:lnTo>
                    <a:pt x="216" y="18"/>
                  </a:lnTo>
                  <a:lnTo>
                    <a:pt x="210" y="24"/>
                  </a:lnTo>
                  <a:lnTo>
                    <a:pt x="204" y="36"/>
                  </a:lnTo>
                  <a:lnTo>
                    <a:pt x="198" y="42"/>
                  </a:lnTo>
                  <a:lnTo>
                    <a:pt x="174" y="36"/>
                  </a:lnTo>
                  <a:lnTo>
                    <a:pt x="174" y="0"/>
                  </a:lnTo>
                  <a:lnTo>
                    <a:pt x="162" y="24"/>
                  </a:lnTo>
                  <a:lnTo>
                    <a:pt x="150" y="6"/>
                  </a:lnTo>
                  <a:lnTo>
                    <a:pt x="144" y="30"/>
                  </a:lnTo>
                  <a:lnTo>
                    <a:pt x="126" y="30"/>
                  </a:lnTo>
                  <a:lnTo>
                    <a:pt x="120" y="48"/>
                  </a:lnTo>
                  <a:lnTo>
                    <a:pt x="102" y="30"/>
                  </a:lnTo>
                  <a:lnTo>
                    <a:pt x="84" y="24"/>
                  </a:lnTo>
                  <a:lnTo>
                    <a:pt x="72" y="24"/>
                  </a:lnTo>
                  <a:lnTo>
                    <a:pt x="66" y="30"/>
                  </a:lnTo>
                  <a:lnTo>
                    <a:pt x="66" y="48"/>
                  </a:lnTo>
                  <a:lnTo>
                    <a:pt x="54" y="42"/>
                  </a:lnTo>
                  <a:lnTo>
                    <a:pt x="36" y="66"/>
                  </a:lnTo>
                  <a:lnTo>
                    <a:pt x="42" y="102"/>
                  </a:lnTo>
                  <a:lnTo>
                    <a:pt x="60" y="108"/>
                  </a:lnTo>
                  <a:lnTo>
                    <a:pt x="48" y="126"/>
                  </a:lnTo>
                  <a:lnTo>
                    <a:pt x="66" y="132"/>
                  </a:lnTo>
                  <a:lnTo>
                    <a:pt x="60" y="138"/>
                  </a:lnTo>
                  <a:lnTo>
                    <a:pt x="54" y="150"/>
                  </a:lnTo>
                  <a:lnTo>
                    <a:pt x="54" y="162"/>
                  </a:lnTo>
                  <a:lnTo>
                    <a:pt x="60" y="162"/>
                  </a:lnTo>
                  <a:lnTo>
                    <a:pt x="72" y="168"/>
                  </a:lnTo>
                  <a:lnTo>
                    <a:pt x="78" y="168"/>
                  </a:lnTo>
                  <a:lnTo>
                    <a:pt x="78" y="180"/>
                  </a:lnTo>
                  <a:lnTo>
                    <a:pt x="72" y="186"/>
                  </a:lnTo>
                  <a:lnTo>
                    <a:pt x="72" y="192"/>
                  </a:lnTo>
                  <a:lnTo>
                    <a:pt x="66" y="186"/>
                  </a:lnTo>
                  <a:lnTo>
                    <a:pt x="54" y="186"/>
                  </a:lnTo>
                  <a:lnTo>
                    <a:pt x="48" y="180"/>
                  </a:lnTo>
                  <a:lnTo>
                    <a:pt x="30" y="180"/>
                  </a:lnTo>
                  <a:lnTo>
                    <a:pt x="30" y="192"/>
                  </a:lnTo>
                  <a:lnTo>
                    <a:pt x="36" y="204"/>
                  </a:lnTo>
                  <a:lnTo>
                    <a:pt x="48" y="210"/>
                  </a:lnTo>
                  <a:lnTo>
                    <a:pt x="54" y="222"/>
                  </a:lnTo>
                  <a:lnTo>
                    <a:pt x="36" y="222"/>
                  </a:lnTo>
                  <a:lnTo>
                    <a:pt x="36" y="228"/>
                  </a:lnTo>
                  <a:lnTo>
                    <a:pt x="42" y="234"/>
                  </a:lnTo>
                  <a:lnTo>
                    <a:pt x="42" y="252"/>
                  </a:lnTo>
                  <a:lnTo>
                    <a:pt x="36" y="258"/>
                  </a:lnTo>
                  <a:lnTo>
                    <a:pt x="30" y="258"/>
                  </a:lnTo>
                  <a:lnTo>
                    <a:pt x="18" y="252"/>
                  </a:lnTo>
                  <a:lnTo>
                    <a:pt x="12" y="246"/>
                  </a:lnTo>
                  <a:lnTo>
                    <a:pt x="6" y="246"/>
                  </a:lnTo>
                  <a:lnTo>
                    <a:pt x="24" y="282"/>
                  </a:lnTo>
                  <a:lnTo>
                    <a:pt x="24" y="306"/>
                  </a:lnTo>
                  <a:lnTo>
                    <a:pt x="18" y="324"/>
                  </a:lnTo>
                  <a:lnTo>
                    <a:pt x="6" y="330"/>
                  </a:lnTo>
                  <a:lnTo>
                    <a:pt x="0" y="342"/>
                  </a:lnTo>
                  <a:lnTo>
                    <a:pt x="6" y="348"/>
                  </a:lnTo>
                  <a:lnTo>
                    <a:pt x="24" y="348"/>
                  </a:lnTo>
                  <a:lnTo>
                    <a:pt x="24" y="360"/>
                  </a:lnTo>
                  <a:lnTo>
                    <a:pt x="60" y="354"/>
                  </a:lnTo>
                  <a:lnTo>
                    <a:pt x="60" y="384"/>
                  </a:lnTo>
                  <a:lnTo>
                    <a:pt x="90" y="414"/>
                  </a:lnTo>
                  <a:lnTo>
                    <a:pt x="90" y="438"/>
                  </a:lnTo>
                  <a:lnTo>
                    <a:pt x="84" y="450"/>
                  </a:lnTo>
                  <a:lnTo>
                    <a:pt x="84" y="462"/>
                  </a:lnTo>
                  <a:lnTo>
                    <a:pt x="78" y="468"/>
                  </a:lnTo>
                  <a:lnTo>
                    <a:pt x="78" y="516"/>
                  </a:lnTo>
                  <a:lnTo>
                    <a:pt x="90" y="516"/>
                  </a:lnTo>
                  <a:lnTo>
                    <a:pt x="96" y="510"/>
                  </a:lnTo>
                  <a:lnTo>
                    <a:pt x="102" y="498"/>
                  </a:lnTo>
                  <a:lnTo>
                    <a:pt x="114" y="498"/>
                  </a:lnTo>
                  <a:lnTo>
                    <a:pt x="126" y="486"/>
                  </a:lnTo>
                  <a:lnTo>
                    <a:pt x="138" y="480"/>
                  </a:lnTo>
                  <a:lnTo>
                    <a:pt x="198" y="456"/>
                  </a:lnTo>
                  <a:lnTo>
                    <a:pt x="228" y="450"/>
                  </a:lnTo>
                  <a:lnTo>
                    <a:pt x="264" y="450"/>
                  </a:lnTo>
                  <a:lnTo>
                    <a:pt x="270" y="444"/>
                  </a:lnTo>
                  <a:lnTo>
                    <a:pt x="282" y="444"/>
                  </a:lnTo>
                  <a:lnTo>
                    <a:pt x="294" y="438"/>
                  </a:lnTo>
                  <a:lnTo>
                    <a:pt x="330" y="438"/>
                  </a:lnTo>
                  <a:lnTo>
                    <a:pt x="336" y="444"/>
                  </a:lnTo>
                  <a:lnTo>
                    <a:pt x="342" y="444"/>
                  </a:lnTo>
                  <a:lnTo>
                    <a:pt x="348" y="450"/>
                  </a:lnTo>
                  <a:lnTo>
                    <a:pt x="366" y="450"/>
                  </a:lnTo>
                  <a:lnTo>
                    <a:pt x="378" y="438"/>
                  </a:lnTo>
                  <a:lnTo>
                    <a:pt x="384" y="438"/>
                  </a:lnTo>
                  <a:lnTo>
                    <a:pt x="384" y="444"/>
                  </a:lnTo>
                  <a:lnTo>
                    <a:pt x="396" y="456"/>
                  </a:lnTo>
                  <a:lnTo>
                    <a:pt x="408" y="462"/>
                  </a:lnTo>
                  <a:lnTo>
                    <a:pt x="420" y="462"/>
                  </a:lnTo>
                  <a:lnTo>
                    <a:pt x="426" y="468"/>
                  </a:lnTo>
                  <a:lnTo>
                    <a:pt x="426" y="414"/>
                  </a:lnTo>
                  <a:lnTo>
                    <a:pt x="402" y="40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61" name="Congo" descr="© INSCALE GmbH, 05.05.2010&#10;http://www.presentationload.com/">
              <a:extLst>
                <a:ext uri="{FF2B5EF4-FFF2-40B4-BE49-F238E27FC236}">
                  <a16:creationId xmlns:a16="http://schemas.microsoft.com/office/drawing/2014/main" id="{29F397F1-9F92-4998-9087-262A5D05410B}"/>
                </a:ext>
              </a:extLst>
            </p:cNvPr>
            <p:cNvSpPr>
              <a:spLocks/>
            </p:cNvSpPr>
            <p:nvPr/>
          </p:nvSpPr>
          <p:spPr bwMode="gray">
            <a:xfrm>
              <a:off x="5935570" y="4326323"/>
              <a:ext cx="597534" cy="681993"/>
            </a:xfrm>
            <a:custGeom>
              <a:avLst/>
              <a:gdLst>
                <a:gd name="T0" fmla="*/ 2147483647 w 1350"/>
                <a:gd name="T1" fmla="*/ 2147483647 h 1518"/>
                <a:gd name="T2" fmla="*/ 2147483647 w 1350"/>
                <a:gd name="T3" fmla="*/ 2147483647 h 1518"/>
                <a:gd name="T4" fmla="*/ 2147483647 w 1350"/>
                <a:gd name="T5" fmla="*/ 2147483647 h 1518"/>
                <a:gd name="T6" fmla="*/ 2147483647 w 1350"/>
                <a:gd name="T7" fmla="*/ 2147483647 h 1518"/>
                <a:gd name="T8" fmla="*/ 2147483647 w 1350"/>
                <a:gd name="T9" fmla="*/ 2147483647 h 1518"/>
                <a:gd name="T10" fmla="*/ 2147483647 w 1350"/>
                <a:gd name="T11" fmla="*/ 2147483647 h 1518"/>
                <a:gd name="T12" fmla="*/ 2147483647 w 1350"/>
                <a:gd name="T13" fmla="*/ 2147483647 h 1518"/>
                <a:gd name="T14" fmla="*/ 2147483647 w 1350"/>
                <a:gd name="T15" fmla="*/ 2147483647 h 1518"/>
                <a:gd name="T16" fmla="*/ 2147483647 w 1350"/>
                <a:gd name="T17" fmla="*/ 2147483647 h 1518"/>
                <a:gd name="T18" fmla="*/ 2147483647 w 1350"/>
                <a:gd name="T19" fmla="*/ 2147483647 h 1518"/>
                <a:gd name="T20" fmla="*/ 2147483647 w 1350"/>
                <a:gd name="T21" fmla="*/ 2147483647 h 1518"/>
                <a:gd name="T22" fmla="*/ 2147483647 w 1350"/>
                <a:gd name="T23" fmla="*/ 2147483647 h 1518"/>
                <a:gd name="T24" fmla="*/ 2147483647 w 1350"/>
                <a:gd name="T25" fmla="*/ 2147483647 h 1518"/>
                <a:gd name="T26" fmla="*/ 2147483647 w 1350"/>
                <a:gd name="T27" fmla="*/ 2147483647 h 1518"/>
                <a:gd name="T28" fmla="*/ 2147483647 w 1350"/>
                <a:gd name="T29" fmla="*/ 2147483647 h 1518"/>
                <a:gd name="T30" fmla="*/ 2147483647 w 1350"/>
                <a:gd name="T31" fmla="*/ 2147483647 h 1518"/>
                <a:gd name="T32" fmla="*/ 2147483647 w 1350"/>
                <a:gd name="T33" fmla="*/ 2147483647 h 1518"/>
                <a:gd name="T34" fmla="*/ 2147483647 w 1350"/>
                <a:gd name="T35" fmla="*/ 2147483647 h 1518"/>
                <a:gd name="T36" fmla="*/ 2147483647 w 1350"/>
                <a:gd name="T37" fmla="*/ 2147483647 h 1518"/>
                <a:gd name="T38" fmla="*/ 2147483647 w 1350"/>
                <a:gd name="T39" fmla="*/ 2147483647 h 1518"/>
                <a:gd name="T40" fmla="*/ 2147483647 w 1350"/>
                <a:gd name="T41" fmla="*/ 2147483647 h 1518"/>
                <a:gd name="T42" fmla="*/ 2147483647 w 1350"/>
                <a:gd name="T43" fmla="*/ 2147483647 h 1518"/>
                <a:gd name="T44" fmla="*/ 2147483647 w 1350"/>
                <a:gd name="T45" fmla="*/ 2147483647 h 1518"/>
                <a:gd name="T46" fmla="*/ 2147483647 w 1350"/>
                <a:gd name="T47" fmla="*/ 2147483647 h 1518"/>
                <a:gd name="T48" fmla="*/ 2147483647 w 1350"/>
                <a:gd name="T49" fmla="*/ 2147483647 h 1518"/>
                <a:gd name="T50" fmla="*/ 2147483647 w 1350"/>
                <a:gd name="T51" fmla="*/ 2147483647 h 1518"/>
                <a:gd name="T52" fmla="*/ 2147483647 w 1350"/>
                <a:gd name="T53" fmla="*/ 2147483647 h 1518"/>
                <a:gd name="T54" fmla="*/ 2147483647 w 1350"/>
                <a:gd name="T55" fmla="*/ 2147483647 h 1518"/>
                <a:gd name="T56" fmla="*/ 2147483647 w 1350"/>
                <a:gd name="T57" fmla="*/ 2147483647 h 1518"/>
                <a:gd name="T58" fmla="*/ 2147483647 w 1350"/>
                <a:gd name="T59" fmla="*/ 2147483647 h 1518"/>
                <a:gd name="T60" fmla="*/ 2147483647 w 1350"/>
                <a:gd name="T61" fmla="*/ 2147483647 h 1518"/>
                <a:gd name="T62" fmla="*/ 2147483647 w 1350"/>
                <a:gd name="T63" fmla="*/ 2147483647 h 1518"/>
                <a:gd name="T64" fmla="*/ 2147483647 w 1350"/>
                <a:gd name="T65" fmla="*/ 2147483647 h 1518"/>
                <a:gd name="T66" fmla="*/ 2147483647 w 1350"/>
                <a:gd name="T67" fmla="*/ 2147483647 h 1518"/>
                <a:gd name="T68" fmla="*/ 2147483647 w 1350"/>
                <a:gd name="T69" fmla="*/ 2147483647 h 1518"/>
                <a:gd name="T70" fmla="*/ 2147483647 w 1350"/>
                <a:gd name="T71" fmla="*/ 2147483647 h 1518"/>
                <a:gd name="T72" fmla="*/ 2147483647 w 1350"/>
                <a:gd name="T73" fmla="*/ 2147483647 h 1518"/>
                <a:gd name="T74" fmla="*/ 2147483647 w 1350"/>
                <a:gd name="T75" fmla="*/ 2147483647 h 1518"/>
                <a:gd name="T76" fmla="*/ 2147483647 w 1350"/>
                <a:gd name="T77" fmla="*/ 2147483647 h 1518"/>
                <a:gd name="T78" fmla="*/ 2147483647 w 1350"/>
                <a:gd name="T79" fmla="*/ 2147483647 h 1518"/>
                <a:gd name="T80" fmla="*/ 2147483647 w 1350"/>
                <a:gd name="T81" fmla="*/ 2147483647 h 1518"/>
                <a:gd name="T82" fmla="*/ 2147483647 w 1350"/>
                <a:gd name="T83" fmla="*/ 2147483647 h 1518"/>
                <a:gd name="T84" fmla="*/ 2147483647 w 1350"/>
                <a:gd name="T85" fmla="*/ 2147483647 h 1518"/>
                <a:gd name="T86" fmla="*/ 2147483647 w 1350"/>
                <a:gd name="T87" fmla="*/ 2147483647 h 1518"/>
                <a:gd name="T88" fmla="*/ 2147483647 w 1350"/>
                <a:gd name="T89" fmla="*/ 2147483647 h 1518"/>
                <a:gd name="T90" fmla="*/ 2147483647 w 1350"/>
                <a:gd name="T91" fmla="*/ 2147483647 h 1518"/>
                <a:gd name="T92" fmla="*/ 2147483647 w 1350"/>
                <a:gd name="T93" fmla="*/ 2147483647 h 1518"/>
                <a:gd name="T94" fmla="*/ 2147483647 w 1350"/>
                <a:gd name="T95" fmla="*/ 2147483647 h 1518"/>
                <a:gd name="T96" fmla="*/ 2147483647 w 1350"/>
                <a:gd name="T97" fmla="*/ 2147483647 h 1518"/>
                <a:gd name="T98" fmla="*/ 2147483647 w 1350"/>
                <a:gd name="T99" fmla="*/ 2147483647 h 1518"/>
                <a:gd name="T100" fmla="*/ 2147483647 w 1350"/>
                <a:gd name="T101" fmla="*/ 2147483647 h 1518"/>
                <a:gd name="T102" fmla="*/ 2147483647 w 1350"/>
                <a:gd name="T103" fmla="*/ 2147483647 h 1518"/>
                <a:gd name="T104" fmla="*/ 2147483647 w 1350"/>
                <a:gd name="T105" fmla="*/ 2147483647 h 1518"/>
                <a:gd name="T106" fmla="*/ 2147483647 w 1350"/>
                <a:gd name="T107" fmla="*/ 2147483647 h 1518"/>
                <a:gd name="T108" fmla="*/ 2147483647 w 1350"/>
                <a:gd name="T109" fmla="*/ 2147483647 h 1518"/>
                <a:gd name="T110" fmla="*/ 2147483647 w 1350"/>
                <a:gd name="T111" fmla="*/ 2147483647 h 1518"/>
                <a:gd name="T112" fmla="*/ 2147483647 w 1350"/>
                <a:gd name="T113" fmla="*/ 2147483647 h 1518"/>
                <a:gd name="T114" fmla="*/ 2147483647 w 1350"/>
                <a:gd name="T115" fmla="*/ 2147483647 h 1518"/>
                <a:gd name="T116" fmla="*/ 2147483647 w 1350"/>
                <a:gd name="T117" fmla="*/ 2147483647 h 1518"/>
                <a:gd name="T118" fmla="*/ 2147483647 w 1350"/>
                <a:gd name="T119" fmla="*/ 2147483647 h 1518"/>
                <a:gd name="T120" fmla="*/ 2147483647 w 1350"/>
                <a:gd name="T121" fmla="*/ 2147483647 h 1518"/>
                <a:gd name="T122" fmla="*/ 2147483647 w 1350"/>
                <a:gd name="T123" fmla="*/ 2147483647 h 1518"/>
                <a:gd name="T124" fmla="*/ 2147483647 w 1350"/>
                <a:gd name="T125" fmla="*/ 2147483647 h 1518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350"/>
                <a:gd name="T190" fmla="*/ 0 h 1518"/>
                <a:gd name="T191" fmla="*/ 1350 w 1350"/>
                <a:gd name="T192" fmla="*/ 1518 h 1518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350" h="1518">
                  <a:moveTo>
                    <a:pt x="1242" y="468"/>
                  </a:moveTo>
                  <a:lnTo>
                    <a:pt x="1242" y="438"/>
                  </a:lnTo>
                  <a:lnTo>
                    <a:pt x="1260" y="366"/>
                  </a:lnTo>
                  <a:lnTo>
                    <a:pt x="1278" y="354"/>
                  </a:lnTo>
                  <a:lnTo>
                    <a:pt x="1278" y="342"/>
                  </a:lnTo>
                  <a:lnTo>
                    <a:pt x="1302" y="330"/>
                  </a:lnTo>
                  <a:lnTo>
                    <a:pt x="1308" y="318"/>
                  </a:lnTo>
                  <a:lnTo>
                    <a:pt x="1320" y="312"/>
                  </a:lnTo>
                  <a:lnTo>
                    <a:pt x="1332" y="288"/>
                  </a:lnTo>
                  <a:lnTo>
                    <a:pt x="1344" y="276"/>
                  </a:lnTo>
                  <a:lnTo>
                    <a:pt x="1350" y="264"/>
                  </a:lnTo>
                  <a:lnTo>
                    <a:pt x="1350" y="252"/>
                  </a:lnTo>
                  <a:lnTo>
                    <a:pt x="1344" y="246"/>
                  </a:lnTo>
                  <a:lnTo>
                    <a:pt x="1332" y="240"/>
                  </a:lnTo>
                  <a:lnTo>
                    <a:pt x="1320" y="240"/>
                  </a:lnTo>
                  <a:lnTo>
                    <a:pt x="1314" y="234"/>
                  </a:lnTo>
                  <a:lnTo>
                    <a:pt x="1314" y="222"/>
                  </a:lnTo>
                  <a:lnTo>
                    <a:pt x="1320" y="210"/>
                  </a:lnTo>
                  <a:lnTo>
                    <a:pt x="1326" y="204"/>
                  </a:lnTo>
                  <a:lnTo>
                    <a:pt x="1326" y="198"/>
                  </a:lnTo>
                  <a:lnTo>
                    <a:pt x="1320" y="192"/>
                  </a:lnTo>
                  <a:lnTo>
                    <a:pt x="1308" y="186"/>
                  </a:lnTo>
                  <a:lnTo>
                    <a:pt x="1326" y="168"/>
                  </a:lnTo>
                  <a:lnTo>
                    <a:pt x="1320" y="144"/>
                  </a:lnTo>
                  <a:lnTo>
                    <a:pt x="1302" y="144"/>
                  </a:lnTo>
                  <a:lnTo>
                    <a:pt x="1296" y="120"/>
                  </a:lnTo>
                  <a:lnTo>
                    <a:pt x="1290" y="120"/>
                  </a:lnTo>
                  <a:lnTo>
                    <a:pt x="1284" y="114"/>
                  </a:lnTo>
                  <a:lnTo>
                    <a:pt x="1272" y="108"/>
                  </a:lnTo>
                  <a:lnTo>
                    <a:pt x="1260" y="96"/>
                  </a:lnTo>
                  <a:lnTo>
                    <a:pt x="1254" y="84"/>
                  </a:lnTo>
                  <a:lnTo>
                    <a:pt x="1248" y="66"/>
                  </a:lnTo>
                  <a:lnTo>
                    <a:pt x="1236" y="60"/>
                  </a:lnTo>
                  <a:lnTo>
                    <a:pt x="1230" y="54"/>
                  </a:lnTo>
                  <a:lnTo>
                    <a:pt x="1218" y="66"/>
                  </a:lnTo>
                  <a:lnTo>
                    <a:pt x="1218" y="72"/>
                  </a:lnTo>
                  <a:lnTo>
                    <a:pt x="1206" y="84"/>
                  </a:lnTo>
                  <a:lnTo>
                    <a:pt x="1200" y="84"/>
                  </a:lnTo>
                  <a:lnTo>
                    <a:pt x="1188" y="78"/>
                  </a:lnTo>
                  <a:lnTo>
                    <a:pt x="1188" y="72"/>
                  </a:lnTo>
                  <a:lnTo>
                    <a:pt x="1176" y="66"/>
                  </a:lnTo>
                  <a:lnTo>
                    <a:pt x="1164" y="66"/>
                  </a:lnTo>
                  <a:lnTo>
                    <a:pt x="1158" y="72"/>
                  </a:lnTo>
                  <a:lnTo>
                    <a:pt x="1152" y="84"/>
                  </a:lnTo>
                  <a:lnTo>
                    <a:pt x="1146" y="90"/>
                  </a:lnTo>
                  <a:lnTo>
                    <a:pt x="1098" y="66"/>
                  </a:lnTo>
                  <a:lnTo>
                    <a:pt x="1098" y="42"/>
                  </a:lnTo>
                  <a:lnTo>
                    <a:pt x="1068" y="18"/>
                  </a:lnTo>
                  <a:lnTo>
                    <a:pt x="1062" y="6"/>
                  </a:lnTo>
                  <a:lnTo>
                    <a:pt x="1044" y="24"/>
                  </a:lnTo>
                  <a:lnTo>
                    <a:pt x="1026" y="30"/>
                  </a:lnTo>
                  <a:lnTo>
                    <a:pt x="1002" y="30"/>
                  </a:lnTo>
                  <a:lnTo>
                    <a:pt x="990" y="18"/>
                  </a:lnTo>
                  <a:lnTo>
                    <a:pt x="990" y="12"/>
                  </a:lnTo>
                  <a:lnTo>
                    <a:pt x="954" y="18"/>
                  </a:lnTo>
                  <a:lnTo>
                    <a:pt x="942" y="6"/>
                  </a:lnTo>
                  <a:lnTo>
                    <a:pt x="942" y="0"/>
                  </a:lnTo>
                  <a:lnTo>
                    <a:pt x="936" y="0"/>
                  </a:lnTo>
                  <a:lnTo>
                    <a:pt x="918" y="18"/>
                  </a:lnTo>
                  <a:lnTo>
                    <a:pt x="918" y="30"/>
                  </a:lnTo>
                  <a:lnTo>
                    <a:pt x="906" y="30"/>
                  </a:lnTo>
                  <a:lnTo>
                    <a:pt x="900" y="36"/>
                  </a:lnTo>
                  <a:lnTo>
                    <a:pt x="876" y="36"/>
                  </a:lnTo>
                  <a:lnTo>
                    <a:pt x="864" y="24"/>
                  </a:lnTo>
                  <a:lnTo>
                    <a:pt x="840" y="42"/>
                  </a:lnTo>
                  <a:lnTo>
                    <a:pt x="822" y="42"/>
                  </a:lnTo>
                  <a:lnTo>
                    <a:pt x="810" y="54"/>
                  </a:lnTo>
                  <a:lnTo>
                    <a:pt x="798" y="60"/>
                  </a:lnTo>
                  <a:lnTo>
                    <a:pt x="792" y="66"/>
                  </a:lnTo>
                  <a:lnTo>
                    <a:pt x="786" y="66"/>
                  </a:lnTo>
                  <a:lnTo>
                    <a:pt x="762" y="42"/>
                  </a:lnTo>
                  <a:lnTo>
                    <a:pt x="756" y="54"/>
                  </a:lnTo>
                  <a:lnTo>
                    <a:pt x="738" y="72"/>
                  </a:lnTo>
                  <a:lnTo>
                    <a:pt x="738" y="84"/>
                  </a:lnTo>
                  <a:lnTo>
                    <a:pt x="732" y="90"/>
                  </a:lnTo>
                  <a:lnTo>
                    <a:pt x="726" y="102"/>
                  </a:lnTo>
                  <a:lnTo>
                    <a:pt x="720" y="108"/>
                  </a:lnTo>
                  <a:lnTo>
                    <a:pt x="708" y="102"/>
                  </a:lnTo>
                  <a:lnTo>
                    <a:pt x="702" y="96"/>
                  </a:lnTo>
                  <a:lnTo>
                    <a:pt x="690" y="90"/>
                  </a:lnTo>
                  <a:lnTo>
                    <a:pt x="642" y="90"/>
                  </a:lnTo>
                  <a:lnTo>
                    <a:pt x="630" y="84"/>
                  </a:lnTo>
                  <a:lnTo>
                    <a:pt x="624" y="78"/>
                  </a:lnTo>
                  <a:lnTo>
                    <a:pt x="582" y="78"/>
                  </a:lnTo>
                  <a:lnTo>
                    <a:pt x="582" y="48"/>
                  </a:lnTo>
                  <a:lnTo>
                    <a:pt x="576" y="42"/>
                  </a:lnTo>
                  <a:lnTo>
                    <a:pt x="558" y="42"/>
                  </a:lnTo>
                  <a:lnTo>
                    <a:pt x="558" y="30"/>
                  </a:lnTo>
                  <a:lnTo>
                    <a:pt x="546" y="24"/>
                  </a:lnTo>
                  <a:lnTo>
                    <a:pt x="534" y="24"/>
                  </a:lnTo>
                  <a:lnTo>
                    <a:pt x="516" y="18"/>
                  </a:lnTo>
                  <a:lnTo>
                    <a:pt x="504" y="18"/>
                  </a:lnTo>
                  <a:lnTo>
                    <a:pt x="492" y="24"/>
                  </a:lnTo>
                  <a:lnTo>
                    <a:pt x="486" y="30"/>
                  </a:lnTo>
                  <a:lnTo>
                    <a:pt x="486" y="36"/>
                  </a:lnTo>
                  <a:lnTo>
                    <a:pt x="480" y="48"/>
                  </a:lnTo>
                  <a:lnTo>
                    <a:pt x="480" y="54"/>
                  </a:lnTo>
                  <a:lnTo>
                    <a:pt x="474" y="66"/>
                  </a:lnTo>
                  <a:lnTo>
                    <a:pt x="462" y="78"/>
                  </a:lnTo>
                  <a:lnTo>
                    <a:pt x="456" y="78"/>
                  </a:lnTo>
                  <a:lnTo>
                    <a:pt x="444" y="90"/>
                  </a:lnTo>
                  <a:lnTo>
                    <a:pt x="444" y="102"/>
                  </a:lnTo>
                  <a:lnTo>
                    <a:pt x="450" y="102"/>
                  </a:lnTo>
                  <a:lnTo>
                    <a:pt x="450" y="120"/>
                  </a:lnTo>
                  <a:lnTo>
                    <a:pt x="438" y="138"/>
                  </a:lnTo>
                  <a:lnTo>
                    <a:pt x="450" y="150"/>
                  </a:lnTo>
                  <a:lnTo>
                    <a:pt x="450" y="186"/>
                  </a:lnTo>
                  <a:lnTo>
                    <a:pt x="444" y="198"/>
                  </a:lnTo>
                  <a:lnTo>
                    <a:pt x="438" y="216"/>
                  </a:lnTo>
                  <a:lnTo>
                    <a:pt x="426" y="228"/>
                  </a:lnTo>
                  <a:lnTo>
                    <a:pt x="414" y="252"/>
                  </a:lnTo>
                  <a:lnTo>
                    <a:pt x="408" y="258"/>
                  </a:lnTo>
                  <a:lnTo>
                    <a:pt x="408" y="288"/>
                  </a:lnTo>
                  <a:lnTo>
                    <a:pt x="414" y="300"/>
                  </a:lnTo>
                  <a:lnTo>
                    <a:pt x="414" y="324"/>
                  </a:lnTo>
                  <a:lnTo>
                    <a:pt x="396" y="360"/>
                  </a:lnTo>
                  <a:lnTo>
                    <a:pt x="396" y="372"/>
                  </a:lnTo>
                  <a:lnTo>
                    <a:pt x="402" y="378"/>
                  </a:lnTo>
                  <a:lnTo>
                    <a:pt x="408" y="390"/>
                  </a:lnTo>
                  <a:lnTo>
                    <a:pt x="408" y="414"/>
                  </a:lnTo>
                  <a:lnTo>
                    <a:pt x="402" y="426"/>
                  </a:lnTo>
                  <a:lnTo>
                    <a:pt x="390" y="432"/>
                  </a:lnTo>
                  <a:lnTo>
                    <a:pt x="390" y="486"/>
                  </a:lnTo>
                  <a:lnTo>
                    <a:pt x="384" y="492"/>
                  </a:lnTo>
                  <a:lnTo>
                    <a:pt x="372" y="498"/>
                  </a:lnTo>
                  <a:lnTo>
                    <a:pt x="366" y="510"/>
                  </a:lnTo>
                  <a:lnTo>
                    <a:pt x="318" y="534"/>
                  </a:lnTo>
                  <a:lnTo>
                    <a:pt x="312" y="540"/>
                  </a:lnTo>
                  <a:lnTo>
                    <a:pt x="306" y="552"/>
                  </a:lnTo>
                  <a:lnTo>
                    <a:pt x="306" y="588"/>
                  </a:lnTo>
                  <a:lnTo>
                    <a:pt x="282" y="612"/>
                  </a:lnTo>
                  <a:lnTo>
                    <a:pt x="276" y="612"/>
                  </a:lnTo>
                  <a:lnTo>
                    <a:pt x="282" y="714"/>
                  </a:lnTo>
                  <a:lnTo>
                    <a:pt x="252" y="756"/>
                  </a:lnTo>
                  <a:lnTo>
                    <a:pt x="246" y="762"/>
                  </a:lnTo>
                  <a:lnTo>
                    <a:pt x="228" y="762"/>
                  </a:lnTo>
                  <a:lnTo>
                    <a:pt x="216" y="774"/>
                  </a:lnTo>
                  <a:lnTo>
                    <a:pt x="210" y="786"/>
                  </a:lnTo>
                  <a:lnTo>
                    <a:pt x="192" y="804"/>
                  </a:lnTo>
                  <a:lnTo>
                    <a:pt x="186" y="816"/>
                  </a:lnTo>
                  <a:lnTo>
                    <a:pt x="180" y="822"/>
                  </a:lnTo>
                  <a:lnTo>
                    <a:pt x="168" y="828"/>
                  </a:lnTo>
                  <a:lnTo>
                    <a:pt x="150" y="828"/>
                  </a:lnTo>
                  <a:lnTo>
                    <a:pt x="144" y="822"/>
                  </a:lnTo>
                  <a:lnTo>
                    <a:pt x="150" y="810"/>
                  </a:lnTo>
                  <a:lnTo>
                    <a:pt x="150" y="780"/>
                  </a:lnTo>
                  <a:lnTo>
                    <a:pt x="144" y="780"/>
                  </a:lnTo>
                  <a:lnTo>
                    <a:pt x="126" y="798"/>
                  </a:lnTo>
                  <a:lnTo>
                    <a:pt x="102" y="792"/>
                  </a:lnTo>
                  <a:lnTo>
                    <a:pt x="102" y="810"/>
                  </a:lnTo>
                  <a:lnTo>
                    <a:pt x="96" y="822"/>
                  </a:lnTo>
                  <a:lnTo>
                    <a:pt x="90" y="828"/>
                  </a:lnTo>
                  <a:lnTo>
                    <a:pt x="78" y="828"/>
                  </a:lnTo>
                  <a:lnTo>
                    <a:pt x="72" y="822"/>
                  </a:lnTo>
                  <a:lnTo>
                    <a:pt x="72" y="816"/>
                  </a:lnTo>
                  <a:lnTo>
                    <a:pt x="66" y="810"/>
                  </a:lnTo>
                  <a:lnTo>
                    <a:pt x="66" y="804"/>
                  </a:lnTo>
                  <a:lnTo>
                    <a:pt x="54" y="804"/>
                  </a:lnTo>
                  <a:lnTo>
                    <a:pt x="48" y="816"/>
                  </a:lnTo>
                  <a:lnTo>
                    <a:pt x="12" y="846"/>
                  </a:lnTo>
                  <a:lnTo>
                    <a:pt x="18" y="858"/>
                  </a:lnTo>
                  <a:lnTo>
                    <a:pt x="18" y="864"/>
                  </a:lnTo>
                  <a:lnTo>
                    <a:pt x="24" y="876"/>
                  </a:lnTo>
                  <a:lnTo>
                    <a:pt x="24" y="882"/>
                  </a:lnTo>
                  <a:lnTo>
                    <a:pt x="18" y="888"/>
                  </a:lnTo>
                  <a:lnTo>
                    <a:pt x="6" y="894"/>
                  </a:lnTo>
                  <a:lnTo>
                    <a:pt x="0" y="900"/>
                  </a:lnTo>
                  <a:lnTo>
                    <a:pt x="6" y="906"/>
                  </a:lnTo>
                  <a:lnTo>
                    <a:pt x="6" y="912"/>
                  </a:lnTo>
                  <a:lnTo>
                    <a:pt x="18" y="918"/>
                  </a:lnTo>
                  <a:lnTo>
                    <a:pt x="18" y="924"/>
                  </a:lnTo>
                  <a:lnTo>
                    <a:pt x="54" y="906"/>
                  </a:lnTo>
                  <a:lnTo>
                    <a:pt x="78" y="912"/>
                  </a:lnTo>
                  <a:lnTo>
                    <a:pt x="84" y="906"/>
                  </a:lnTo>
                  <a:lnTo>
                    <a:pt x="96" y="912"/>
                  </a:lnTo>
                  <a:lnTo>
                    <a:pt x="120" y="906"/>
                  </a:lnTo>
                  <a:lnTo>
                    <a:pt x="132" y="912"/>
                  </a:lnTo>
                  <a:lnTo>
                    <a:pt x="162" y="912"/>
                  </a:lnTo>
                  <a:lnTo>
                    <a:pt x="174" y="906"/>
                  </a:lnTo>
                  <a:lnTo>
                    <a:pt x="186" y="906"/>
                  </a:lnTo>
                  <a:lnTo>
                    <a:pt x="198" y="912"/>
                  </a:lnTo>
                  <a:lnTo>
                    <a:pt x="228" y="912"/>
                  </a:lnTo>
                  <a:lnTo>
                    <a:pt x="246" y="906"/>
                  </a:lnTo>
                  <a:lnTo>
                    <a:pt x="270" y="906"/>
                  </a:lnTo>
                  <a:lnTo>
                    <a:pt x="276" y="900"/>
                  </a:lnTo>
                  <a:lnTo>
                    <a:pt x="294" y="900"/>
                  </a:lnTo>
                  <a:lnTo>
                    <a:pt x="300" y="906"/>
                  </a:lnTo>
                  <a:lnTo>
                    <a:pt x="306" y="918"/>
                  </a:lnTo>
                  <a:lnTo>
                    <a:pt x="318" y="930"/>
                  </a:lnTo>
                  <a:lnTo>
                    <a:pt x="318" y="972"/>
                  </a:lnTo>
                  <a:lnTo>
                    <a:pt x="336" y="990"/>
                  </a:lnTo>
                  <a:lnTo>
                    <a:pt x="336" y="1014"/>
                  </a:lnTo>
                  <a:lnTo>
                    <a:pt x="330" y="1020"/>
                  </a:lnTo>
                  <a:lnTo>
                    <a:pt x="330" y="1026"/>
                  </a:lnTo>
                  <a:lnTo>
                    <a:pt x="336" y="1032"/>
                  </a:lnTo>
                  <a:lnTo>
                    <a:pt x="342" y="1032"/>
                  </a:lnTo>
                  <a:lnTo>
                    <a:pt x="354" y="1044"/>
                  </a:lnTo>
                  <a:lnTo>
                    <a:pt x="354" y="1056"/>
                  </a:lnTo>
                  <a:lnTo>
                    <a:pt x="360" y="1062"/>
                  </a:lnTo>
                  <a:lnTo>
                    <a:pt x="372" y="1086"/>
                  </a:lnTo>
                  <a:lnTo>
                    <a:pt x="402" y="1086"/>
                  </a:lnTo>
                  <a:lnTo>
                    <a:pt x="414" y="1092"/>
                  </a:lnTo>
                  <a:lnTo>
                    <a:pt x="420" y="1080"/>
                  </a:lnTo>
                  <a:lnTo>
                    <a:pt x="444" y="1080"/>
                  </a:lnTo>
                  <a:lnTo>
                    <a:pt x="456" y="1074"/>
                  </a:lnTo>
                  <a:lnTo>
                    <a:pt x="462" y="1080"/>
                  </a:lnTo>
                  <a:lnTo>
                    <a:pt x="504" y="1074"/>
                  </a:lnTo>
                  <a:lnTo>
                    <a:pt x="504" y="1056"/>
                  </a:lnTo>
                  <a:lnTo>
                    <a:pt x="510" y="1050"/>
                  </a:lnTo>
                  <a:lnTo>
                    <a:pt x="510" y="1044"/>
                  </a:lnTo>
                  <a:lnTo>
                    <a:pt x="522" y="1044"/>
                  </a:lnTo>
                  <a:lnTo>
                    <a:pt x="522" y="1032"/>
                  </a:lnTo>
                  <a:lnTo>
                    <a:pt x="516" y="1020"/>
                  </a:lnTo>
                  <a:lnTo>
                    <a:pt x="510" y="1014"/>
                  </a:lnTo>
                  <a:lnTo>
                    <a:pt x="510" y="1008"/>
                  </a:lnTo>
                  <a:lnTo>
                    <a:pt x="516" y="1002"/>
                  </a:lnTo>
                  <a:lnTo>
                    <a:pt x="564" y="1002"/>
                  </a:lnTo>
                  <a:lnTo>
                    <a:pt x="564" y="996"/>
                  </a:lnTo>
                  <a:lnTo>
                    <a:pt x="576" y="996"/>
                  </a:lnTo>
                  <a:lnTo>
                    <a:pt x="588" y="1002"/>
                  </a:lnTo>
                  <a:lnTo>
                    <a:pt x="588" y="1026"/>
                  </a:lnTo>
                  <a:lnTo>
                    <a:pt x="678" y="1026"/>
                  </a:lnTo>
                  <a:lnTo>
                    <a:pt x="678" y="1050"/>
                  </a:lnTo>
                  <a:lnTo>
                    <a:pt x="666" y="1068"/>
                  </a:lnTo>
                  <a:lnTo>
                    <a:pt x="672" y="1086"/>
                  </a:lnTo>
                  <a:lnTo>
                    <a:pt x="684" y="1098"/>
                  </a:lnTo>
                  <a:lnTo>
                    <a:pt x="690" y="1110"/>
                  </a:lnTo>
                  <a:lnTo>
                    <a:pt x="690" y="1122"/>
                  </a:lnTo>
                  <a:lnTo>
                    <a:pt x="684" y="1134"/>
                  </a:lnTo>
                  <a:lnTo>
                    <a:pt x="678" y="1140"/>
                  </a:lnTo>
                  <a:lnTo>
                    <a:pt x="684" y="1164"/>
                  </a:lnTo>
                  <a:lnTo>
                    <a:pt x="684" y="1176"/>
                  </a:lnTo>
                  <a:lnTo>
                    <a:pt x="678" y="1182"/>
                  </a:lnTo>
                  <a:lnTo>
                    <a:pt x="678" y="1194"/>
                  </a:lnTo>
                  <a:lnTo>
                    <a:pt x="684" y="1212"/>
                  </a:lnTo>
                  <a:lnTo>
                    <a:pt x="696" y="1230"/>
                  </a:lnTo>
                  <a:lnTo>
                    <a:pt x="708" y="1254"/>
                  </a:lnTo>
                  <a:lnTo>
                    <a:pt x="714" y="1260"/>
                  </a:lnTo>
                  <a:lnTo>
                    <a:pt x="714" y="1278"/>
                  </a:lnTo>
                  <a:lnTo>
                    <a:pt x="708" y="1290"/>
                  </a:lnTo>
                  <a:lnTo>
                    <a:pt x="708" y="1302"/>
                  </a:lnTo>
                  <a:lnTo>
                    <a:pt x="702" y="1308"/>
                  </a:lnTo>
                  <a:lnTo>
                    <a:pt x="702" y="1332"/>
                  </a:lnTo>
                  <a:lnTo>
                    <a:pt x="708" y="1338"/>
                  </a:lnTo>
                  <a:lnTo>
                    <a:pt x="714" y="1338"/>
                  </a:lnTo>
                  <a:lnTo>
                    <a:pt x="720" y="1344"/>
                  </a:lnTo>
                  <a:lnTo>
                    <a:pt x="726" y="1326"/>
                  </a:lnTo>
                  <a:lnTo>
                    <a:pt x="756" y="1332"/>
                  </a:lnTo>
                  <a:lnTo>
                    <a:pt x="780" y="1326"/>
                  </a:lnTo>
                  <a:lnTo>
                    <a:pt x="780" y="1314"/>
                  </a:lnTo>
                  <a:lnTo>
                    <a:pt x="792" y="1314"/>
                  </a:lnTo>
                  <a:lnTo>
                    <a:pt x="804" y="1326"/>
                  </a:lnTo>
                  <a:lnTo>
                    <a:pt x="828" y="1326"/>
                  </a:lnTo>
                  <a:lnTo>
                    <a:pt x="834" y="1308"/>
                  </a:lnTo>
                  <a:lnTo>
                    <a:pt x="840" y="1320"/>
                  </a:lnTo>
                  <a:lnTo>
                    <a:pt x="858" y="1320"/>
                  </a:lnTo>
                  <a:lnTo>
                    <a:pt x="858" y="1350"/>
                  </a:lnTo>
                  <a:lnTo>
                    <a:pt x="864" y="1356"/>
                  </a:lnTo>
                  <a:lnTo>
                    <a:pt x="882" y="1356"/>
                  </a:lnTo>
                  <a:lnTo>
                    <a:pt x="882" y="1350"/>
                  </a:lnTo>
                  <a:lnTo>
                    <a:pt x="876" y="1344"/>
                  </a:lnTo>
                  <a:lnTo>
                    <a:pt x="918" y="1338"/>
                  </a:lnTo>
                  <a:lnTo>
                    <a:pt x="918" y="1356"/>
                  </a:lnTo>
                  <a:lnTo>
                    <a:pt x="924" y="1368"/>
                  </a:lnTo>
                  <a:lnTo>
                    <a:pt x="930" y="1374"/>
                  </a:lnTo>
                  <a:lnTo>
                    <a:pt x="948" y="1386"/>
                  </a:lnTo>
                  <a:lnTo>
                    <a:pt x="984" y="1392"/>
                  </a:lnTo>
                  <a:lnTo>
                    <a:pt x="1014" y="1398"/>
                  </a:lnTo>
                  <a:lnTo>
                    <a:pt x="1032" y="1398"/>
                  </a:lnTo>
                  <a:lnTo>
                    <a:pt x="1032" y="1392"/>
                  </a:lnTo>
                  <a:lnTo>
                    <a:pt x="1038" y="1386"/>
                  </a:lnTo>
                  <a:lnTo>
                    <a:pt x="1038" y="1368"/>
                  </a:lnTo>
                  <a:lnTo>
                    <a:pt x="1044" y="1362"/>
                  </a:lnTo>
                  <a:lnTo>
                    <a:pt x="1050" y="1362"/>
                  </a:lnTo>
                  <a:lnTo>
                    <a:pt x="1062" y="1374"/>
                  </a:lnTo>
                  <a:lnTo>
                    <a:pt x="1062" y="1386"/>
                  </a:lnTo>
                  <a:lnTo>
                    <a:pt x="1068" y="1392"/>
                  </a:lnTo>
                  <a:lnTo>
                    <a:pt x="1080" y="1392"/>
                  </a:lnTo>
                  <a:lnTo>
                    <a:pt x="1080" y="1404"/>
                  </a:lnTo>
                  <a:lnTo>
                    <a:pt x="1074" y="1404"/>
                  </a:lnTo>
                  <a:lnTo>
                    <a:pt x="1074" y="1416"/>
                  </a:lnTo>
                  <a:lnTo>
                    <a:pt x="1104" y="1416"/>
                  </a:lnTo>
                  <a:lnTo>
                    <a:pt x="1110" y="1422"/>
                  </a:lnTo>
                  <a:lnTo>
                    <a:pt x="1110" y="1434"/>
                  </a:lnTo>
                  <a:lnTo>
                    <a:pt x="1122" y="1434"/>
                  </a:lnTo>
                  <a:lnTo>
                    <a:pt x="1128" y="1428"/>
                  </a:lnTo>
                  <a:lnTo>
                    <a:pt x="1134" y="1428"/>
                  </a:lnTo>
                  <a:lnTo>
                    <a:pt x="1140" y="1434"/>
                  </a:lnTo>
                  <a:lnTo>
                    <a:pt x="1146" y="1446"/>
                  </a:lnTo>
                  <a:lnTo>
                    <a:pt x="1146" y="1452"/>
                  </a:lnTo>
                  <a:lnTo>
                    <a:pt x="1152" y="1464"/>
                  </a:lnTo>
                  <a:lnTo>
                    <a:pt x="1164" y="1464"/>
                  </a:lnTo>
                  <a:lnTo>
                    <a:pt x="1176" y="1476"/>
                  </a:lnTo>
                  <a:lnTo>
                    <a:pt x="1176" y="1488"/>
                  </a:lnTo>
                  <a:lnTo>
                    <a:pt x="1182" y="1500"/>
                  </a:lnTo>
                  <a:lnTo>
                    <a:pt x="1182" y="1512"/>
                  </a:lnTo>
                  <a:lnTo>
                    <a:pt x="1200" y="1512"/>
                  </a:lnTo>
                  <a:lnTo>
                    <a:pt x="1218" y="1500"/>
                  </a:lnTo>
                  <a:lnTo>
                    <a:pt x="1224" y="1512"/>
                  </a:lnTo>
                  <a:lnTo>
                    <a:pt x="1224" y="1518"/>
                  </a:lnTo>
                  <a:lnTo>
                    <a:pt x="1230" y="1518"/>
                  </a:lnTo>
                  <a:lnTo>
                    <a:pt x="1236" y="1500"/>
                  </a:lnTo>
                  <a:lnTo>
                    <a:pt x="1242" y="1464"/>
                  </a:lnTo>
                  <a:lnTo>
                    <a:pt x="1242" y="1416"/>
                  </a:lnTo>
                  <a:lnTo>
                    <a:pt x="1218" y="1416"/>
                  </a:lnTo>
                  <a:lnTo>
                    <a:pt x="1218" y="1434"/>
                  </a:lnTo>
                  <a:lnTo>
                    <a:pt x="1212" y="1440"/>
                  </a:lnTo>
                  <a:lnTo>
                    <a:pt x="1206" y="1440"/>
                  </a:lnTo>
                  <a:lnTo>
                    <a:pt x="1194" y="1434"/>
                  </a:lnTo>
                  <a:lnTo>
                    <a:pt x="1164" y="1404"/>
                  </a:lnTo>
                  <a:lnTo>
                    <a:pt x="1158" y="1404"/>
                  </a:lnTo>
                  <a:lnTo>
                    <a:pt x="1158" y="1398"/>
                  </a:lnTo>
                  <a:lnTo>
                    <a:pt x="1152" y="1398"/>
                  </a:lnTo>
                  <a:lnTo>
                    <a:pt x="1140" y="1386"/>
                  </a:lnTo>
                  <a:lnTo>
                    <a:pt x="1140" y="1362"/>
                  </a:lnTo>
                  <a:lnTo>
                    <a:pt x="1146" y="1350"/>
                  </a:lnTo>
                  <a:lnTo>
                    <a:pt x="1152" y="1332"/>
                  </a:lnTo>
                  <a:lnTo>
                    <a:pt x="1158" y="1320"/>
                  </a:lnTo>
                  <a:lnTo>
                    <a:pt x="1170" y="1308"/>
                  </a:lnTo>
                  <a:lnTo>
                    <a:pt x="1170" y="1254"/>
                  </a:lnTo>
                  <a:lnTo>
                    <a:pt x="1164" y="1236"/>
                  </a:lnTo>
                  <a:lnTo>
                    <a:pt x="1164" y="1212"/>
                  </a:lnTo>
                  <a:lnTo>
                    <a:pt x="1158" y="1206"/>
                  </a:lnTo>
                  <a:lnTo>
                    <a:pt x="1158" y="1200"/>
                  </a:lnTo>
                  <a:lnTo>
                    <a:pt x="1152" y="1194"/>
                  </a:lnTo>
                  <a:lnTo>
                    <a:pt x="1152" y="1188"/>
                  </a:lnTo>
                  <a:lnTo>
                    <a:pt x="1140" y="1176"/>
                  </a:lnTo>
                  <a:lnTo>
                    <a:pt x="1146" y="1176"/>
                  </a:lnTo>
                  <a:lnTo>
                    <a:pt x="1152" y="1170"/>
                  </a:lnTo>
                  <a:lnTo>
                    <a:pt x="1164" y="1164"/>
                  </a:lnTo>
                  <a:lnTo>
                    <a:pt x="1182" y="1146"/>
                  </a:lnTo>
                  <a:lnTo>
                    <a:pt x="1182" y="1116"/>
                  </a:lnTo>
                  <a:lnTo>
                    <a:pt x="1194" y="1116"/>
                  </a:lnTo>
                  <a:lnTo>
                    <a:pt x="1212" y="1110"/>
                  </a:lnTo>
                  <a:lnTo>
                    <a:pt x="1230" y="1110"/>
                  </a:lnTo>
                  <a:lnTo>
                    <a:pt x="1242" y="1104"/>
                  </a:lnTo>
                  <a:lnTo>
                    <a:pt x="1260" y="1104"/>
                  </a:lnTo>
                  <a:lnTo>
                    <a:pt x="1284" y="1092"/>
                  </a:lnTo>
                  <a:lnTo>
                    <a:pt x="1290" y="1092"/>
                  </a:lnTo>
                  <a:lnTo>
                    <a:pt x="1290" y="1086"/>
                  </a:lnTo>
                  <a:lnTo>
                    <a:pt x="1284" y="1074"/>
                  </a:lnTo>
                  <a:lnTo>
                    <a:pt x="1272" y="1062"/>
                  </a:lnTo>
                  <a:lnTo>
                    <a:pt x="1272" y="1014"/>
                  </a:lnTo>
                  <a:lnTo>
                    <a:pt x="1248" y="1014"/>
                  </a:lnTo>
                  <a:lnTo>
                    <a:pt x="1248" y="1008"/>
                  </a:lnTo>
                  <a:lnTo>
                    <a:pt x="1242" y="996"/>
                  </a:lnTo>
                  <a:lnTo>
                    <a:pt x="1242" y="978"/>
                  </a:lnTo>
                  <a:lnTo>
                    <a:pt x="1236" y="972"/>
                  </a:lnTo>
                  <a:lnTo>
                    <a:pt x="1224" y="966"/>
                  </a:lnTo>
                  <a:lnTo>
                    <a:pt x="1218" y="960"/>
                  </a:lnTo>
                  <a:lnTo>
                    <a:pt x="1206" y="936"/>
                  </a:lnTo>
                  <a:lnTo>
                    <a:pt x="1206" y="906"/>
                  </a:lnTo>
                  <a:lnTo>
                    <a:pt x="1212" y="900"/>
                  </a:lnTo>
                  <a:lnTo>
                    <a:pt x="1212" y="876"/>
                  </a:lnTo>
                  <a:lnTo>
                    <a:pt x="1200" y="864"/>
                  </a:lnTo>
                  <a:lnTo>
                    <a:pt x="1194" y="852"/>
                  </a:lnTo>
                  <a:lnTo>
                    <a:pt x="1194" y="804"/>
                  </a:lnTo>
                  <a:lnTo>
                    <a:pt x="1200" y="780"/>
                  </a:lnTo>
                  <a:lnTo>
                    <a:pt x="1200" y="750"/>
                  </a:lnTo>
                  <a:lnTo>
                    <a:pt x="1212" y="738"/>
                  </a:lnTo>
                  <a:lnTo>
                    <a:pt x="1218" y="744"/>
                  </a:lnTo>
                  <a:lnTo>
                    <a:pt x="1218" y="732"/>
                  </a:lnTo>
                  <a:lnTo>
                    <a:pt x="1224" y="726"/>
                  </a:lnTo>
                  <a:lnTo>
                    <a:pt x="1224" y="696"/>
                  </a:lnTo>
                  <a:lnTo>
                    <a:pt x="1218" y="690"/>
                  </a:lnTo>
                  <a:lnTo>
                    <a:pt x="1206" y="684"/>
                  </a:lnTo>
                  <a:lnTo>
                    <a:pt x="1200" y="678"/>
                  </a:lnTo>
                  <a:lnTo>
                    <a:pt x="1188" y="648"/>
                  </a:lnTo>
                  <a:lnTo>
                    <a:pt x="1182" y="642"/>
                  </a:lnTo>
                  <a:lnTo>
                    <a:pt x="1176" y="642"/>
                  </a:lnTo>
                  <a:lnTo>
                    <a:pt x="1176" y="636"/>
                  </a:lnTo>
                  <a:lnTo>
                    <a:pt x="1182" y="624"/>
                  </a:lnTo>
                  <a:lnTo>
                    <a:pt x="1194" y="618"/>
                  </a:lnTo>
                  <a:lnTo>
                    <a:pt x="1206" y="606"/>
                  </a:lnTo>
                  <a:lnTo>
                    <a:pt x="1206" y="594"/>
                  </a:lnTo>
                  <a:lnTo>
                    <a:pt x="1200" y="588"/>
                  </a:lnTo>
                  <a:lnTo>
                    <a:pt x="1194" y="576"/>
                  </a:lnTo>
                  <a:lnTo>
                    <a:pt x="1194" y="570"/>
                  </a:lnTo>
                  <a:lnTo>
                    <a:pt x="1200" y="564"/>
                  </a:lnTo>
                  <a:lnTo>
                    <a:pt x="1224" y="552"/>
                  </a:lnTo>
                  <a:lnTo>
                    <a:pt x="1230" y="546"/>
                  </a:lnTo>
                  <a:lnTo>
                    <a:pt x="1236" y="546"/>
                  </a:lnTo>
                  <a:lnTo>
                    <a:pt x="1242" y="46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62" name="Congo (Brazzaville)" descr="© INSCALE GmbH, 05.05.2010&#10;http://www.presentationload.com/">
              <a:extLst>
                <a:ext uri="{FF2B5EF4-FFF2-40B4-BE49-F238E27FC236}">
                  <a16:creationId xmlns:a16="http://schemas.microsoft.com/office/drawing/2014/main" id="{F8C9FBF9-F722-4B02-A8C8-BF9D7FFC0252}"/>
                </a:ext>
              </a:extLst>
            </p:cNvPr>
            <p:cNvSpPr>
              <a:spLocks/>
            </p:cNvSpPr>
            <p:nvPr/>
          </p:nvSpPr>
          <p:spPr bwMode="gray">
            <a:xfrm>
              <a:off x="5897134" y="4386552"/>
              <a:ext cx="237615" cy="313541"/>
            </a:xfrm>
            <a:custGeom>
              <a:avLst/>
              <a:gdLst>
                <a:gd name="T0" fmla="*/ 2147483647 w 534"/>
                <a:gd name="T1" fmla="*/ 2147483647 h 702"/>
                <a:gd name="T2" fmla="*/ 2147483647 w 534"/>
                <a:gd name="T3" fmla="*/ 2147483647 h 702"/>
                <a:gd name="T4" fmla="*/ 2147483647 w 534"/>
                <a:gd name="T5" fmla="*/ 2147483647 h 702"/>
                <a:gd name="T6" fmla="*/ 2147483647 w 534"/>
                <a:gd name="T7" fmla="*/ 2147483647 h 702"/>
                <a:gd name="T8" fmla="*/ 2147483647 w 534"/>
                <a:gd name="T9" fmla="*/ 2147483647 h 702"/>
                <a:gd name="T10" fmla="*/ 2147483647 w 534"/>
                <a:gd name="T11" fmla="*/ 2147483647 h 702"/>
                <a:gd name="T12" fmla="*/ 2147483647 w 534"/>
                <a:gd name="T13" fmla="*/ 2147483647 h 702"/>
                <a:gd name="T14" fmla="*/ 2147483647 w 534"/>
                <a:gd name="T15" fmla="*/ 2147483647 h 702"/>
                <a:gd name="T16" fmla="*/ 2147483647 w 534"/>
                <a:gd name="T17" fmla="*/ 2147483647 h 702"/>
                <a:gd name="T18" fmla="*/ 2147483647 w 534"/>
                <a:gd name="T19" fmla="*/ 2147483647 h 702"/>
                <a:gd name="T20" fmla="*/ 2147483647 w 534"/>
                <a:gd name="T21" fmla="*/ 2147483647 h 702"/>
                <a:gd name="T22" fmla="*/ 2147483647 w 534"/>
                <a:gd name="T23" fmla="*/ 2147483647 h 702"/>
                <a:gd name="T24" fmla="*/ 2147483647 w 534"/>
                <a:gd name="T25" fmla="*/ 2147483647 h 702"/>
                <a:gd name="T26" fmla="*/ 2147483647 w 534"/>
                <a:gd name="T27" fmla="*/ 2147483647 h 702"/>
                <a:gd name="T28" fmla="*/ 2147483647 w 534"/>
                <a:gd name="T29" fmla="*/ 2147483647 h 702"/>
                <a:gd name="T30" fmla="*/ 2147483647 w 534"/>
                <a:gd name="T31" fmla="*/ 2147483647 h 702"/>
                <a:gd name="T32" fmla="*/ 2147483647 w 534"/>
                <a:gd name="T33" fmla="*/ 2147483647 h 702"/>
                <a:gd name="T34" fmla="*/ 2147483647 w 534"/>
                <a:gd name="T35" fmla="*/ 2147483647 h 702"/>
                <a:gd name="T36" fmla="*/ 2147483647 w 534"/>
                <a:gd name="T37" fmla="*/ 2147483647 h 702"/>
                <a:gd name="T38" fmla="*/ 2147483647 w 534"/>
                <a:gd name="T39" fmla="*/ 2147483647 h 702"/>
                <a:gd name="T40" fmla="*/ 2147483647 w 534"/>
                <a:gd name="T41" fmla="*/ 2147483647 h 702"/>
                <a:gd name="T42" fmla="*/ 2147483647 w 534"/>
                <a:gd name="T43" fmla="*/ 2147483647 h 702"/>
                <a:gd name="T44" fmla="*/ 2147483647 w 534"/>
                <a:gd name="T45" fmla="*/ 2147483647 h 702"/>
                <a:gd name="T46" fmla="*/ 2147483647 w 534"/>
                <a:gd name="T47" fmla="*/ 2147483647 h 702"/>
                <a:gd name="T48" fmla="*/ 2147483647 w 534"/>
                <a:gd name="T49" fmla="*/ 2147483647 h 702"/>
                <a:gd name="T50" fmla="*/ 0 w 534"/>
                <a:gd name="T51" fmla="*/ 2147483647 h 702"/>
                <a:gd name="T52" fmla="*/ 2147483647 w 534"/>
                <a:gd name="T53" fmla="*/ 2147483647 h 702"/>
                <a:gd name="T54" fmla="*/ 2147483647 w 534"/>
                <a:gd name="T55" fmla="*/ 2147483647 h 702"/>
                <a:gd name="T56" fmla="*/ 2147483647 w 534"/>
                <a:gd name="T57" fmla="*/ 2147483647 h 702"/>
                <a:gd name="T58" fmla="*/ 2147483647 w 534"/>
                <a:gd name="T59" fmla="*/ 2147483647 h 702"/>
                <a:gd name="T60" fmla="*/ 2147483647 w 534"/>
                <a:gd name="T61" fmla="*/ 2147483647 h 702"/>
                <a:gd name="T62" fmla="*/ 2147483647 w 534"/>
                <a:gd name="T63" fmla="*/ 2147483647 h 702"/>
                <a:gd name="T64" fmla="*/ 2147483647 w 534"/>
                <a:gd name="T65" fmla="*/ 2147483647 h 702"/>
                <a:gd name="T66" fmla="*/ 2147483647 w 534"/>
                <a:gd name="T67" fmla="*/ 2147483647 h 702"/>
                <a:gd name="T68" fmla="*/ 2147483647 w 534"/>
                <a:gd name="T69" fmla="*/ 2147483647 h 702"/>
                <a:gd name="T70" fmla="*/ 2147483647 w 534"/>
                <a:gd name="T71" fmla="*/ 2147483647 h 702"/>
                <a:gd name="T72" fmla="*/ 2147483647 w 534"/>
                <a:gd name="T73" fmla="*/ 2147483647 h 702"/>
                <a:gd name="T74" fmla="*/ 2147483647 w 534"/>
                <a:gd name="T75" fmla="*/ 2147483647 h 702"/>
                <a:gd name="T76" fmla="*/ 2147483647 w 534"/>
                <a:gd name="T77" fmla="*/ 2147483647 h 702"/>
                <a:gd name="T78" fmla="*/ 2147483647 w 534"/>
                <a:gd name="T79" fmla="*/ 2147483647 h 702"/>
                <a:gd name="T80" fmla="*/ 2147483647 w 534"/>
                <a:gd name="T81" fmla="*/ 2147483647 h 702"/>
                <a:gd name="T82" fmla="*/ 2147483647 w 534"/>
                <a:gd name="T83" fmla="*/ 2147483647 h 702"/>
                <a:gd name="T84" fmla="*/ 2147483647 w 534"/>
                <a:gd name="T85" fmla="*/ 2147483647 h 702"/>
                <a:gd name="T86" fmla="*/ 2147483647 w 534"/>
                <a:gd name="T87" fmla="*/ 2147483647 h 702"/>
                <a:gd name="T88" fmla="*/ 2147483647 w 534"/>
                <a:gd name="T89" fmla="*/ 2147483647 h 702"/>
                <a:gd name="T90" fmla="*/ 2147483647 w 534"/>
                <a:gd name="T91" fmla="*/ 2147483647 h 702"/>
                <a:gd name="T92" fmla="*/ 2147483647 w 534"/>
                <a:gd name="T93" fmla="*/ 2147483647 h 702"/>
                <a:gd name="T94" fmla="*/ 2147483647 w 534"/>
                <a:gd name="T95" fmla="*/ 2147483647 h 702"/>
                <a:gd name="T96" fmla="*/ 2147483647 w 534"/>
                <a:gd name="T97" fmla="*/ 2147483647 h 702"/>
                <a:gd name="T98" fmla="*/ 2147483647 w 534"/>
                <a:gd name="T99" fmla="*/ 2147483647 h 702"/>
                <a:gd name="T100" fmla="*/ 2147483647 w 534"/>
                <a:gd name="T101" fmla="*/ 2147483647 h 702"/>
                <a:gd name="T102" fmla="*/ 2147483647 w 534"/>
                <a:gd name="T103" fmla="*/ 2147483647 h 70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534"/>
                <a:gd name="T157" fmla="*/ 0 h 702"/>
                <a:gd name="T158" fmla="*/ 534 w 534"/>
                <a:gd name="T159" fmla="*/ 702 h 70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534" h="702">
                  <a:moveTo>
                    <a:pt x="366" y="120"/>
                  </a:moveTo>
                  <a:lnTo>
                    <a:pt x="360" y="126"/>
                  </a:lnTo>
                  <a:lnTo>
                    <a:pt x="354" y="168"/>
                  </a:lnTo>
                  <a:lnTo>
                    <a:pt x="330" y="144"/>
                  </a:lnTo>
                  <a:lnTo>
                    <a:pt x="294" y="144"/>
                  </a:lnTo>
                  <a:lnTo>
                    <a:pt x="288" y="138"/>
                  </a:lnTo>
                  <a:lnTo>
                    <a:pt x="276" y="138"/>
                  </a:lnTo>
                  <a:lnTo>
                    <a:pt x="270" y="132"/>
                  </a:lnTo>
                  <a:lnTo>
                    <a:pt x="258" y="126"/>
                  </a:lnTo>
                  <a:lnTo>
                    <a:pt x="210" y="126"/>
                  </a:lnTo>
                  <a:lnTo>
                    <a:pt x="192" y="132"/>
                  </a:lnTo>
                  <a:lnTo>
                    <a:pt x="162" y="132"/>
                  </a:lnTo>
                  <a:lnTo>
                    <a:pt x="144" y="162"/>
                  </a:lnTo>
                  <a:lnTo>
                    <a:pt x="150" y="198"/>
                  </a:lnTo>
                  <a:lnTo>
                    <a:pt x="156" y="204"/>
                  </a:lnTo>
                  <a:lnTo>
                    <a:pt x="180" y="204"/>
                  </a:lnTo>
                  <a:lnTo>
                    <a:pt x="186" y="198"/>
                  </a:lnTo>
                  <a:lnTo>
                    <a:pt x="186" y="180"/>
                  </a:lnTo>
                  <a:lnTo>
                    <a:pt x="204" y="180"/>
                  </a:lnTo>
                  <a:lnTo>
                    <a:pt x="210" y="186"/>
                  </a:lnTo>
                  <a:lnTo>
                    <a:pt x="222" y="186"/>
                  </a:lnTo>
                  <a:lnTo>
                    <a:pt x="222" y="192"/>
                  </a:lnTo>
                  <a:lnTo>
                    <a:pt x="228" y="198"/>
                  </a:lnTo>
                  <a:lnTo>
                    <a:pt x="228" y="216"/>
                  </a:lnTo>
                  <a:lnTo>
                    <a:pt x="240" y="222"/>
                  </a:lnTo>
                  <a:lnTo>
                    <a:pt x="240" y="234"/>
                  </a:lnTo>
                  <a:lnTo>
                    <a:pt x="234" y="240"/>
                  </a:lnTo>
                  <a:lnTo>
                    <a:pt x="228" y="252"/>
                  </a:lnTo>
                  <a:lnTo>
                    <a:pt x="222" y="258"/>
                  </a:lnTo>
                  <a:lnTo>
                    <a:pt x="210" y="258"/>
                  </a:lnTo>
                  <a:lnTo>
                    <a:pt x="198" y="282"/>
                  </a:lnTo>
                  <a:lnTo>
                    <a:pt x="198" y="318"/>
                  </a:lnTo>
                  <a:lnTo>
                    <a:pt x="216" y="324"/>
                  </a:lnTo>
                  <a:lnTo>
                    <a:pt x="222" y="342"/>
                  </a:lnTo>
                  <a:lnTo>
                    <a:pt x="240" y="342"/>
                  </a:lnTo>
                  <a:lnTo>
                    <a:pt x="246" y="348"/>
                  </a:lnTo>
                  <a:lnTo>
                    <a:pt x="246" y="360"/>
                  </a:lnTo>
                  <a:lnTo>
                    <a:pt x="240" y="366"/>
                  </a:lnTo>
                  <a:lnTo>
                    <a:pt x="240" y="414"/>
                  </a:lnTo>
                  <a:lnTo>
                    <a:pt x="234" y="426"/>
                  </a:lnTo>
                  <a:lnTo>
                    <a:pt x="240" y="450"/>
                  </a:lnTo>
                  <a:lnTo>
                    <a:pt x="234" y="456"/>
                  </a:lnTo>
                  <a:lnTo>
                    <a:pt x="222" y="462"/>
                  </a:lnTo>
                  <a:lnTo>
                    <a:pt x="222" y="486"/>
                  </a:lnTo>
                  <a:lnTo>
                    <a:pt x="216" y="498"/>
                  </a:lnTo>
                  <a:lnTo>
                    <a:pt x="210" y="504"/>
                  </a:lnTo>
                  <a:lnTo>
                    <a:pt x="198" y="504"/>
                  </a:lnTo>
                  <a:lnTo>
                    <a:pt x="192" y="498"/>
                  </a:lnTo>
                  <a:lnTo>
                    <a:pt x="192" y="468"/>
                  </a:lnTo>
                  <a:lnTo>
                    <a:pt x="186" y="468"/>
                  </a:lnTo>
                  <a:lnTo>
                    <a:pt x="180" y="474"/>
                  </a:lnTo>
                  <a:lnTo>
                    <a:pt x="174" y="486"/>
                  </a:lnTo>
                  <a:lnTo>
                    <a:pt x="168" y="492"/>
                  </a:lnTo>
                  <a:lnTo>
                    <a:pt x="138" y="492"/>
                  </a:lnTo>
                  <a:lnTo>
                    <a:pt x="120" y="450"/>
                  </a:lnTo>
                  <a:lnTo>
                    <a:pt x="90" y="450"/>
                  </a:lnTo>
                  <a:lnTo>
                    <a:pt x="90" y="456"/>
                  </a:lnTo>
                  <a:lnTo>
                    <a:pt x="108" y="474"/>
                  </a:lnTo>
                  <a:lnTo>
                    <a:pt x="96" y="480"/>
                  </a:lnTo>
                  <a:lnTo>
                    <a:pt x="90" y="492"/>
                  </a:lnTo>
                  <a:lnTo>
                    <a:pt x="84" y="498"/>
                  </a:lnTo>
                  <a:lnTo>
                    <a:pt x="66" y="498"/>
                  </a:lnTo>
                  <a:lnTo>
                    <a:pt x="54" y="492"/>
                  </a:lnTo>
                  <a:lnTo>
                    <a:pt x="42" y="492"/>
                  </a:lnTo>
                  <a:lnTo>
                    <a:pt x="36" y="486"/>
                  </a:lnTo>
                  <a:lnTo>
                    <a:pt x="30" y="486"/>
                  </a:lnTo>
                  <a:lnTo>
                    <a:pt x="30" y="504"/>
                  </a:lnTo>
                  <a:lnTo>
                    <a:pt x="36" y="510"/>
                  </a:lnTo>
                  <a:lnTo>
                    <a:pt x="36" y="522"/>
                  </a:lnTo>
                  <a:lnTo>
                    <a:pt x="24" y="522"/>
                  </a:lnTo>
                  <a:lnTo>
                    <a:pt x="54" y="540"/>
                  </a:lnTo>
                  <a:lnTo>
                    <a:pt x="36" y="552"/>
                  </a:lnTo>
                  <a:lnTo>
                    <a:pt x="54" y="564"/>
                  </a:lnTo>
                  <a:lnTo>
                    <a:pt x="54" y="600"/>
                  </a:lnTo>
                  <a:lnTo>
                    <a:pt x="48" y="606"/>
                  </a:lnTo>
                  <a:lnTo>
                    <a:pt x="30" y="588"/>
                  </a:lnTo>
                  <a:lnTo>
                    <a:pt x="6" y="600"/>
                  </a:lnTo>
                  <a:lnTo>
                    <a:pt x="0" y="618"/>
                  </a:lnTo>
                  <a:lnTo>
                    <a:pt x="54" y="666"/>
                  </a:lnTo>
                  <a:lnTo>
                    <a:pt x="54" y="684"/>
                  </a:lnTo>
                  <a:lnTo>
                    <a:pt x="72" y="702"/>
                  </a:lnTo>
                  <a:lnTo>
                    <a:pt x="72" y="690"/>
                  </a:lnTo>
                  <a:lnTo>
                    <a:pt x="90" y="690"/>
                  </a:lnTo>
                  <a:lnTo>
                    <a:pt x="90" y="672"/>
                  </a:lnTo>
                  <a:lnTo>
                    <a:pt x="102" y="666"/>
                  </a:lnTo>
                  <a:lnTo>
                    <a:pt x="108" y="660"/>
                  </a:lnTo>
                  <a:lnTo>
                    <a:pt x="120" y="654"/>
                  </a:lnTo>
                  <a:lnTo>
                    <a:pt x="126" y="648"/>
                  </a:lnTo>
                  <a:lnTo>
                    <a:pt x="132" y="654"/>
                  </a:lnTo>
                  <a:lnTo>
                    <a:pt x="132" y="660"/>
                  </a:lnTo>
                  <a:lnTo>
                    <a:pt x="138" y="666"/>
                  </a:lnTo>
                  <a:lnTo>
                    <a:pt x="138" y="672"/>
                  </a:lnTo>
                  <a:lnTo>
                    <a:pt x="150" y="672"/>
                  </a:lnTo>
                  <a:lnTo>
                    <a:pt x="150" y="678"/>
                  </a:lnTo>
                  <a:lnTo>
                    <a:pt x="156" y="684"/>
                  </a:lnTo>
                  <a:lnTo>
                    <a:pt x="156" y="690"/>
                  </a:lnTo>
                  <a:lnTo>
                    <a:pt x="162" y="696"/>
                  </a:lnTo>
                  <a:lnTo>
                    <a:pt x="174" y="696"/>
                  </a:lnTo>
                  <a:lnTo>
                    <a:pt x="180" y="690"/>
                  </a:lnTo>
                  <a:lnTo>
                    <a:pt x="186" y="678"/>
                  </a:lnTo>
                  <a:lnTo>
                    <a:pt x="186" y="660"/>
                  </a:lnTo>
                  <a:lnTo>
                    <a:pt x="210" y="666"/>
                  </a:lnTo>
                  <a:lnTo>
                    <a:pt x="228" y="648"/>
                  </a:lnTo>
                  <a:lnTo>
                    <a:pt x="234" y="648"/>
                  </a:lnTo>
                  <a:lnTo>
                    <a:pt x="234" y="678"/>
                  </a:lnTo>
                  <a:lnTo>
                    <a:pt x="228" y="690"/>
                  </a:lnTo>
                  <a:lnTo>
                    <a:pt x="234" y="696"/>
                  </a:lnTo>
                  <a:lnTo>
                    <a:pt x="252" y="696"/>
                  </a:lnTo>
                  <a:lnTo>
                    <a:pt x="264" y="690"/>
                  </a:lnTo>
                  <a:lnTo>
                    <a:pt x="270" y="684"/>
                  </a:lnTo>
                  <a:lnTo>
                    <a:pt x="276" y="672"/>
                  </a:lnTo>
                  <a:lnTo>
                    <a:pt x="294" y="654"/>
                  </a:lnTo>
                  <a:lnTo>
                    <a:pt x="300" y="642"/>
                  </a:lnTo>
                  <a:lnTo>
                    <a:pt x="312" y="630"/>
                  </a:lnTo>
                  <a:lnTo>
                    <a:pt x="330" y="630"/>
                  </a:lnTo>
                  <a:lnTo>
                    <a:pt x="336" y="624"/>
                  </a:lnTo>
                  <a:lnTo>
                    <a:pt x="366" y="582"/>
                  </a:lnTo>
                  <a:lnTo>
                    <a:pt x="360" y="480"/>
                  </a:lnTo>
                  <a:lnTo>
                    <a:pt x="366" y="480"/>
                  </a:lnTo>
                  <a:lnTo>
                    <a:pt x="390" y="456"/>
                  </a:lnTo>
                  <a:lnTo>
                    <a:pt x="390" y="420"/>
                  </a:lnTo>
                  <a:lnTo>
                    <a:pt x="396" y="408"/>
                  </a:lnTo>
                  <a:lnTo>
                    <a:pt x="402" y="402"/>
                  </a:lnTo>
                  <a:lnTo>
                    <a:pt x="450" y="378"/>
                  </a:lnTo>
                  <a:lnTo>
                    <a:pt x="456" y="366"/>
                  </a:lnTo>
                  <a:lnTo>
                    <a:pt x="468" y="360"/>
                  </a:lnTo>
                  <a:lnTo>
                    <a:pt x="474" y="354"/>
                  </a:lnTo>
                  <a:lnTo>
                    <a:pt x="474" y="300"/>
                  </a:lnTo>
                  <a:lnTo>
                    <a:pt x="486" y="294"/>
                  </a:lnTo>
                  <a:lnTo>
                    <a:pt x="492" y="282"/>
                  </a:lnTo>
                  <a:lnTo>
                    <a:pt x="492" y="258"/>
                  </a:lnTo>
                  <a:lnTo>
                    <a:pt x="486" y="246"/>
                  </a:lnTo>
                  <a:lnTo>
                    <a:pt x="480" y="240"/>
                  </a:lnTo>
                  <a:lnTo>
                    <a:pt x="480" y="228"/>
                  </a:lnTo>
                  <a:lnTo>
                    <a:pt x="498" y="192"/>
                  </a:lnTo>
                  <a:lnTo>
                    <a:pt x="498" y="168"/>
                  </a:lnTo>
                  <a:lnTo>
                    <a:pt x="492" y="156"/>
                  </a:lnTo>
                  <a:lnTo>
                    <a:pt x="492" y="126"/>
                  </a:lnTo>
                  <a:lnTo>
                    <a:pt x="498" y="120"/>
                  </a:lnTo>
                  <a:lnTo>
                    <a:pt x="510" y="96"/>
                  </a:lnTo>
                  <a:lnTo>
                    <a:pt x="522" y="84"/>
                  </a:lnTo>
                  <a:lnTo>
                    <a:pt x="528" y="66"/>
                  </a:lnTo>
                  <a:lnTo>
                    <a:pt x="534" y="54"/>
                  </a:lnTo>
                  <a:lnTo>
                    <a:pt x="534" y="18"/>
                  </a:lnTo>
                  <a:lnTo>
                    <a:pt x="522" y="6"/>
                  </a:lnTo>
                  <a:lnTo>
                    <a:pt x="510" y="18"/>
                  </a:lnTo>
                  <a:lnTo>
                    <a:pt x="498" y="18"/>
                  </a:lnTo>
                  <a:lnTo>
                    <a:pt x="462" y="0"/>
                  </a:lnTo>
                  <a:lnTo>
                    <a:pt x="444" y="0"/>
                  </a:lnTo>
                  <a:lnTo>
                    <a:pt x="426" y="18"/>
                  </a:lnTo>
                  <a:lnTo>
                    <a:pt x="396" y="18"/>
                  </a:lnTo>
                  <a:lnTo>
                    <a:pt x="378" y="48"/>
                  </a:lnTo>
                  <a:lnTo>
                    <a:pt x="390" y="60"/>
                  </a:lnTo>
                  <a:lnTo>
                    <a:pt x="390" y="84"/>
                  </a:lnTo>
                  <a:lnTo>
                    <a:pt x="384" y="96"/>
                  </a:lnTo>
                  <a:lnTo>
                    <a:pt x="378" y="102"/>
                  </a:lnTo>
                  <a:lnTo>
                    <a:pt x="372" y="114"/>
                  </a:lnTo>
                  <a:lnTo>
                    <a:pt x="366" y="12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63" name="Chad" descr="© INSCALE GmbH, 05.05.2010&#10;http://www.presentationload.com/">
              <a:extLst>
                <a:ext uri="{FF2B5EF4-FFF2-40B4-BE49-F238E27FC236}">
                  <a16:creationId xmlns:a16="http://schemas.microsoft.com/office/drawing/2014/main" id="{B383751F-AE79-4C96-8163-D3D9CC2954D4}"/>
                </a:ext>
              </a:extLst>
            </p:cNvPr>
            <p:cNvSpPr>
              <a:spLocks/>
            </p:cNvSpPr>
            <p:nvPr/>
          </p:nvSpPr>
          <p:spPr bwMode="gray">
            <a:xfrm>
              <a:off x="5970513" y="3670902"/>
              <a:ext cx="328470" cy="579251"/>
            </a:xfrm>
            <a:custGeom>
              <a:avLst/>
              <a:gdLst>
                <a:gd name="T0" fmla="*/ 2147483647 w 744"/>
                <a:gd name="T1" fmla="*/ 2147483647 h 1290"/>
                <a:gd name="T2" fmla="*/ 2147483647 w 744"/>
                <a:gd name="T3" fmla="*/ 0 h 1290"/>
                <a:gd name="T4" fmla="*/ 2147483647 w 744"/>
                <a:gd name="T5" fmla="*/ 2147483647 h 1290"/>
                <a:gd name="T6" fmla="*/ 2147483647 w 744"/>
                <a:gd name="T7" fmla="*/ 2147483647 h 1290"/>
                <a:gd name="T8" fmla="*/ 2147483647 w 744"/>
                <a:gd name="T9" fmla="*/ 2147483647 h 1290"/>
                <a:gd name="T10" fmla="*/ 2147483647 w 744"/>
                <a:gd name="T11" fmla="*/ 2147483647 h 1290"/>
                <a:gd name="T12" fmla="*/ 2147483647 w 744"/>
                <a:gd name="T13" fmla="*/ 2147483647 h 1290"/>
                <a:gd name="T14" fmla="*/ 2147483647 w 744"/>
                <a:gd name="T15" fmla="*/ 2147483647 h 1290"/>
                <a:gd name="T16" fmla="*/ 2147483647 w 744"/>
                <a:gd name="T17" fmla="*/ 2147483647 h 1290"/>
                <a:gd name="T18" fmla="*/ 0 w 744"/>
                <a:gd name="T19" fmla="*/ 2147483647 h 1290"/>
                <a:gd name="T20" fmla="*/ 2147483647 w 744"/>
                <a:gd name="T21" fmla="*/ 2147483647 h 1290"/>
                <a:gd name="T22" fmla="*/ 2147483647 w 744"/>
                <a:gd name="T23" fmla="*/ 2147483647 h 1290"/>
                <a:gd name="T24" fmla="*/ 2147483647 w 744"/>
                <a:gd name="T25" fmla="*/ 2147483647 h 1290"/>
                <a:gd name="T26" fmla="*/ 2147483647 w 744"/>
                <a:gd name="T27" fmla="*/ 2147483647 h 1290"/>
                <a:gd name="T28" fmla="*/ 2147483647 w 744"/>
                <a:gd name="T29" fmla="*/ 2147483647 h 1290"/>
                <a:gd name="T30" fmla="*/ 2147483647 w 744"/>
                <a:gd name="T31" fmla="*/ 2147483647 h 1290"/>
                <a:gd name="T32" fmla="*/ 2147483647 w 744"/>
                <a:gd name="T33" fmla="*/ 2147483647 h 1290"/>
                <a:gd name="T34" fmla="*/ 2147483647 w 744"/>
                <a:gd name="T35" fmla="*/ 2147483647 h 1290"/>
                <a:gd name="T36" fmla="*/ 2147483647 w 744"/>
                <a:gd name="T37" fmla="*/ 2147483647 h 1290"/>
                <a:gd name="T38" fmla="*/ 2147483647 w 744"/>
                <a:gd name="T39" fmla="*/ 2147483647 h 1290"/>
                <a:gd name="T40" fmla="*/ 2147483647 w 744"/>
                <a:gd name="T41" fmla="*/ 2147483647 h 1290"/>
                <a:gd name="T42" fmla="*/ 2147483647 w 744"/>
                <a:gd name="T43" fmla="*/ 2147483647 h 1290"/>
                <a:gd name="T44" fmla="*/ 2147483647 w 744"/>
                <a:gd name="T45" fmla="*/ 2147483647 h 1290"/>
                <a:gd name="T46" fmla="*/ 2147483647 w 744"/>
                <a:gd name="T47" fmla="*/ 2147483647 h 1290"/>
                <a:gd name="T48" fmla="*/ 2147483647 w 744"/>
                <a:gd name="T49" fmla="*/ 2147483647 h 1290"/>
                <a:gd name="T50" fmla="*/ 2147483647 w 744"/>
                <a:gd name="T51" fmla="*/ 2147483647 h 1290"/>
                <a:gd name="T52" fmla="*/ 2147483647 w 744"/>
                <a:gd name="T53" fmla="*/ 2147483647 h 1290"/>
                <a:gd name="T54" fmla="*/ 2147483647 w 744"/>
                <a:gd name="T55" fmla="*/ 2147483647 h 1290"/>
                <a:gd name="T56" fmla="*/ 2147483647 w 744"/>
                <a:gd name="T57" fmla="*/ 2147483647 h 1290"/>
                <a:gd name="T58" fmla="*/ 2147483647 w 744"/>
                <a:gd name="T59" fmla="*/ 2147483647 h 1290"/>
                <a:gd name="T60" fmla="*/ 2147483647 w 744"/>
                <a:gd name="T61" fmla="*/ 2147483647 h 1290"/>
                <a:gd name="T62" fmla="*/ 2147483647 w 744"/>
                <a:gd name="T63" fmla="*/ 2147483647 h 1290"/>
                <a:gd name="T64" fmla="*/ 2147483647 w 744"/>
                <a:gd name="T65" fmla="*/ 2147483647 h 1290"/>
                <a:gd name="T66" fmla="*/ 2147483647 w 744"/>
                <a:gd name="T67" fmla="*/ 2147483647 h 1290"/>
                <a:gd name="T68" fmla="*/ 2147483647 w 744"/>
                <a:gd name="T69" fmla="*/ 2147483647 h 1290"/>
                <a:gd name="T70" fmla="*/ 2147483647 w 744"/>
                <a:gd name="T71" fmla="*/ 2147483647 h 1290"/>
                <a:gd name="T72" fmla="*/ 2147483647 w 744"/>
                <a:gd name="T73" fmla="*/ 2147483647 h 1290"/>
                <a:gd name="T74" fmla="*/ 2147483647 w 744"/>
                <a:gd name="T75" fmla="*/ 2147483647 h 1290"/>
                <a:gd name="T76" fmla="*/ 2147483647 w 744"/>
                <a:gd name="T77" fmla="*/ 2147483647 h 1290"/>
                <a:gd name="T78" fmla="*/ 2147483647 w 744"/>
                <a:gd name="T79" fmla="*/ 2147483647 h 1290"/>
                <a:gd name="T80" fmla="*/ 2147483647 w 744"/>
                <a:gd name="T81" fmla="*/ 2147483647 h 1290"/>
                <a:gd name="T82" fmla="*/ 2147483647 w 744"/>
                <a:gd name="T83" fmla="*/ 2147483647 h 1290"/>
                <a:gd name="T84" fmla="*/ 2147483647 w 744"/>
                <a:gd name="T85" fmla="*/ 2147483647 h 1290"/>
                <a:gd name="T86" fmla="*/ 2147483647 w 744"/>
                <a:gd name="T87" fmla="*/ 2147483647 h 1290"/>
                <a:gd name="T88" fmla="*/ 2147483647 w 744"/>
                <a:gd name="T89" fmla="*/ 2147483647 h 1290"/>
                <a:gd name="T90" fmla="*/ 2147483647 w 744"/>
                <a:gd name="T91" fmla="*/ 2147483647 h 1290"/>
                <a:gd name="T92" fmla="*/ 2147483647 w 744"/>
                <a:gd name="T93" fmla="*/ 2147483647 h 1290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744"/>
                <a:gd name="T142" fmla="*/ 0 h 1290"/>
                <a:gd name="T143" fmla="*/ 744 w 744"/>
                <a:gd name="T144" fmla="*/ 1290 h 1290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744" h="1290">
                  <a:moveTo>
                    <a:pt x="678" y="624"/>
                  </a:moveTo>
                  <a:lnTo>
                    <a:pt x="720" y="624"/>
                  </a:lnTo>
                  <a:lnTo>
                    <a:pt x="732" y="630"/>
                  </a:lnTo>
                  <a:lnTo>
                    <a:pt x="744" y="630"/>
                  </a:lnTo>
                  <a:lnTo>
                    <a:pt x="738" y="324"/>
                  </a:lnTo>
                  <a:lnTo>
                    <a:pt x="180" y="0"/>
                  </a:lnTo>
                  <a:lnTo>
                    <a:pt x="156" y="12"/>
                  </a:lnTo>
                  <a:lnTo>
                    <a:pt x="144" y="24"/>
                  </a:lnTo>
                  <a:lnTo>
                    <a:pt x="126" y="30"/>
                  </a:lnTo>
                  <a:lnTo>
                    <a:pt x="108" y="42"/>
                  </a:lnTo>
                  <a:lnTo>
                    <a:pt x="126" y="108"/>
                  </a:lnTo>
                  <a:lnTo>
                    <a:pt x="114" y="156"/>
                  </a:lnTo>
                  <a:lnTo>
                    <a:pt x="144" y="192"/>
                  </a:lnTo>
                  <a:lnTo>
                    <a:pt x="150" y="216"/>
                  </a:lnTo>
                  <a:lnTo>
                    <a:pt x="180" y="252"/>
                  </a:lnTo>
                  <a:lnTo>
                    <a:pt x="162" y="288"/>
                  </a:lnTo>
                  <a:lnTo>
                    <a:pt x="144" y="534"/>
                  </a:lnTo>
                  <a:lnTo>
                    <a:pt x="138" y="540"/>
                  </a:lnTo>
                  <a:lnTo>
                    <a:pt x="120" y="564"/>
                  </a:lnTo>
                  <a:lnTo>
                    <a:pt x="96" y="588"/>
                  </a:lnTo>
                  <a:lnTo>
                    <a:pt x="72" y="618"/>
                  </a:lnTo>
                  <a:lnTo>
                    <a:pt x="54" y="636"/>
                  </a:lnTo>
                  <a:lnTo>
                    <a:pt x="48" y="648"/>
                  </a:lnTo>
                  <a:lnTo>
                    <a:pt x="36" y="666"/>
                  </a:lnTo>
                  <a:lnTo>
                    <a:pt x="30" y="678"/>
                  </a:lnTo>
                  <a:lnTo>
                    <a:pt x="24" y="696"/>
                  </a:lnTo>
                  <a:lnTo>
                    <a:pt x="24" y="708"/>
                  </a:lnTo>
                  <a:lnTo>
                    <a:pt x="18" y="714"/>
                  </a:lnTo>
                  <a:lnTo>
                    <a:pt x="18" y="720"/>
                  </a:lnTo>
                  <a:lnTo>
                    <a:pt x="0" y="726"/>
                  </a:lnTo>
                  <a:lnTo>
                    <a:pt x="6" y="786"/>
                  </a:lnTo>
                  <a:lnTo>
                    <a:pt x="18" y="786"/>
                  </a:lnTo>
                  <a:lnTo>
                    <a:pt x="48" y="834"/>
                  </a:lnTo>
                  <a:lnTo>
                    <a:pt x="48" y="846"/>
                  </a:lnTo>
                  <a:lnTo>
                    <a:pt x="48" y="840"/>
                  </a:lnTo>
                  <a:lnTo>
                    <a:pt x="72" y="834"/>
                  </a:lnTo>
                  <a:lnTo>
                    <a:pt x="72" y="852"/>
                  </a:lnTo>
                  <a:lnTo>
                    <a:pt x="78" y="864"/>
                  </a:lnTo>
                  <a:lnTo>
                    <a:pt x="84" y="870"/>
                  </a:lnTo>
                  <a:lnTo>
                    <a:pt x="96" y="870"/>
                  </a:lnTo>
                  <a:lnTo>
                    <a:pt x="102" y="876"/>
                  </a:lnTo>
                  <a:lnTo>
                    <a:pt x="108" y="876"/>
                  </a:lnTo>
                  <a:lnTo>
                    <a:pt x="102" y="912"/>
                  </a:lnTo>
                  <a:lnTo>
                    <a:pt x="114" y="918"/>
                  </a:lnTo>
                  <a:lnTo>
                    <a:pt x="120" y="930"/>
                  </a:lnTo>
                  <a:lnTo>
                    <a:pt x="120" y="966"/>
                  </a:lnTo>
                  <a:lnTo>
                    <a:pt x="114" y="966"/>
                  </a:lnTo>
                  <a:lnTo>
                    <a:pt x="114" y="1002"/>
                  </a:lnTo>
                  <a:lnTo>
                    <a:pt x="120" y="1020"/>
                  </a:lnTo>
                  <a:lnTo>
                    <a:pt x="120" y="1038"/>
                  </a:lnTo>
                  <a:lnTo>
                    <a:pt x="126" y="1050"/>
                  </a:lnTo>
                  <a:lnTo>
                    <a:pt x="138" y="1056"/>
                  </a:lnTo>
                  <a:lnTo>
                    <a:pt x="144" y="1068"/>
                  </a:lnTo>
                  <a:lnTo>
                    <a:pt x="162" y="1086"/>
                  </a:lnTo>
                  <a:lnTo>
                    <a:pt x="66" y="1086"/>
                  </a:lnTo>
                  <a:lnTo>
                    <a:pt x="54" y="1092"/>
                  </a:lnTo>
                  <a:lnTo>
                    <a:pt x="48" y="1098"/>
                  </a:lnTo>
                  <a:lnTo>
                    <a:pt x="48" y="1110"/>
                  </a:lnTo>
                  <a:lnTo>
                    <a:pt x="60" y="1134"/>
                  </a:lnTo>
                  <a:lnTo>
                    <a:pt x="72" y="1146"/>
                  </a:lnTo>
                  <a:lnTo>
                    <a:pt x="78" y="1158"/>
                  </a:lnTo>
                  <a:lnTo>
                    <a:pt x="90" y="1170"/>
                  </a:lnTo>
                  <a:lnTo>
                    <a:pt x="108" y="1182"/>
                  </a:lnTo>
                  <a:lnTo>
                    <a:pt x="120" y="1188"/>
                  </a:lnTo>
                  <a:lnTo>
                    <a:pt x="132" y="1200"/>
                  </a:lnTo>
                  <a:lnTo>
                    <a:pt x="144" y="1224"/>
                  </a:lnTo>
                  <a:lnTo>
                    <a:pt x="144" y="1242"/>
                  </a:lnTo>
                  <a:lnTo>
                    <a:pt x="150" y="1254"/>
                  </a:lnTo>
                  <a:lnTo>
                    <a:pt x="156" y="1272"/>
                  </a:lnTo>
                  <a:lnTo>
                    <a:pt x="156" y="1284"/>
                  </a:lnTo>
                  <a:lnTo>
                    <a:pt x="162" y="1284"/>
                  </a:lnTo>
                  <a:lnTo>
                    <a:pt x="168" y="1290"/>
                  </a:lnTo>
                  <a:lnTo>
                    <a:pt x="186" y="1290"/>
                  </a:lnTo>
                  <a:lnTo>
                    <a:pt x="198" y="1284"/>
                  </a:lnTo>
                  <a:lnTo>
                    <a:pt x="216" y="1266"/>
                  </a:lnTo>
                  <a:lnTo>
                    <a:pt x="228" y="1260"/>
                  </a:lnTo>
                  <a:lnTo>
                    <a:pt x="234" y="1254"/>
                  </a:lnTo>
                  <a:lnTo>
                    <a:pt x="234" y="1278"/>
                  </a:lnTo>
                  <a:lnTo>
                    <a:pt x="240" y="1284"/>
                  </a:lnTo>
                  <a:lnTo>
                    <a:pt x="246" y="1284"/>
                  </a:lnTo>
                  <a:lnTo>
                    <a:pt x="258" y="1278"/>
                  </a:lnTo>
                  <a:lnTo>
                    <a:pt x="270" y="1266"/>
                  </a:lnTo>
                  <a:lnTo>
                    <a:pt x="276" y="1254"/>
                  </a:lnTo>
                  <a:lnTo>
                    <a:pt x="282" y="1248"/>
                  </a:lnTo>
                  <a:lnTo>
                    <a:pt x="372" y="1248"/>
                  </a:lnTo>
                  <a:lnTo>
                    <a:pt x="378" y="1242"/>
                  </a:lnTo>
                  <a:lnTo>
                    <a:pt x="384" y="1230"/>
                  </a:lnTo>
                  <a:lnTo>
                    <a:pt x="390" y="1224"/>
                  </a:lnTo>
                  <a:lnTo>
                    <a:pt x="396" y="1212"/>
                  </a:lnTo>
                  <a:lnTo>
                    <a:pt x="402" y="1206"/>
                  </a:lnTo>
                  <a:lnTo>
                    <a:pt x="402" y="1194"/>
                  </a:lnTo>
                  <a:lnTo>
                    <a:pt x="390" y="1182"/>
                  </a:lnTo>
                  <a:lnTo>
                    <a:pt x="384" y="1182"/>
                  </a:lnTo>
                  <a:lnTo>
                    <a:pt x="402" y="1170"/>
                  </a:lnTo>
                  <a:lnTo>
                    <a:pt x="420" y="1170"/>
                  </a:lnTo>
                  <a:lnTo>
                    <a:pt x="462" y="1164"/>
                  </a:lnTo>
                  <a:lnTo>
                    <a:pt x="510" y="1146"/>
                  </a:lnTo>
                  <a:lnTo>
                    <a:pt x="528" y="1134"/>
                  </a:lnTo>
                  <a:lnTo>
                    <a:pt x="552" y="1110"/>
                  </a:lnTo>
                  <a:lnTo>
                    <a:pt x="552" y="1092"/>
                  </a:lnTo>
                  <a:lnTo>
                    <a:pt x="588" y="1068"/>
                  </a:lnTo>
                  <a:lnTo>
                    <a:pt x="594" y="1038"/>
                  </a:lnTo>
                  <a:lnTo>
                    <a:pt x="648" y="1008"/>
                  </a:lnTo>
                  <a:lnTo>
                    <a:pt x="672" y="1008"/>
                  </a:lnTo>
                  <a:lnTo>
                    <a:pt x="672" y="996"/>
                  </a:lnTo>
                  <a:lnTo>
                    <a:pt x="684" y="996"/>
                  </a:lnTo>
                  <a:lnTo>
                    <a:pt x="684" y="990"/>
                  </a:lnTo>
                  <a:lnTo>
                    <a:pt x="678" y="984"/>
                  </a:lnTo>
                  <a:lnTo>
                    <a:pt x="666" y="966"/>
                  </a:lnTo>
                  <a:lnTo>
                    <a:pt x="654" y="960"/>
                  </a:lnTo>
                  <a:lnTo>
                    <a:pt x="648" y="960"/>
                  </a:lnTo>
                  <a:lnTo>
                    <a:pt x="642" y="936"/>
                  </a:lnTo>
                  <a:lnTo>
                    <a:pt x="660" y="930"/>
                  </a:lnTo>
                  <a:lnTo>
                    <a:pt x="642" y="918"/>
                  </a:lnTo>
                  <a:lnTo>
                    <a:pt x="642" y="876"/>
                  </a:lnTo>
                  <a:lnTo>
                    <a:pt x="636" y="870"/>
                  </a:lnTo>
                  <a:lnTo>
                    <a:pt x="624" y="870"/>
                  </a:lnTo>
                  <a:lnTo>
                    <a:pt x="618" y="876"/>
                  </a:lnTo>
                  <a:lnTo>
                    <a:pt x="606" y="876"/>
                  </a:lnTo>
                  <a:lnTo>
                    <a:pt x="600" y="870"/>
                  </a:lnTo>
                  <a:lnTo>
                    <a:pt x="600" y="852"/>
                  </a:lnTo>
                  <a:lnTo>
                    <a:pt x="606" y="840"/>
                  </a:lnTo>
                  <a:lnTo>
                    <a:pt x="618" y="834"/>
                  </a:lnTo>
                  <a:lnTo>
                    <a:pt x="630" y="822"/>
                  </a:lnTo>
                  <a:lnTo>
                    <a:pt x="630" y="810"/>
                  </a:lnTo>
                  <a:lnTo>
                    <a:pt x="618" y="786"/>
                  </a:lnTo>
                  <a:lnTo>
                    <a:pt x="612" y="780"/>
                  </a:lnTo>
                  <a:lnTo>
                    <a:pt x="630" y="762"/>
                  </a:lnTo>
                  <a:lnTo>
                    <a:pt x="648" y="750"/>
                  </a:lnTo>
                  <a:lnTo>
                    <a:pt x="642" y="732"/>
                  </a:lnTo>
                  <a:lnTo>
                    <a:pt x="636" y="708"/>
                  </a:lnTo>
                  <a:lnTo>
                    <a:pt x="648" y="708"/>
                  </a:lnTo>
                  <a:lnTo>
                    <a:pt x="648" y="690"/>
                  </a:lnTo>
                  <a:lnTo>
                    <a:pt x="660" y="678"/>
                  </a:lnTo>
                  <a:lnTo>
                    <a:pt x="672" y="672"/>
                  </a:lnTo>
                  <a:lnTo>
                    <a:pt x="678" y="666"/>
                  </a:lnTo>
                  <a:lnTo>
                    <a:pt x="678" y="660"/>
                  </a:lnTo>
                  <a:lnTo>
                    <a:pt x="672" y="654"/>
                  </a:lnTo>
                  <a:lnTo>
                    <a:pt x="672" y="642"/>
                  </a:lnTo>
                  <a:lnTo>
                    <a:pt x="666" y="636"/>
                  </a:lnTo>
                  <a:lnTo>
                    <a:pt x="678" y="624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64" name="Central African Republic" descr="© INSCALE GmbH, 05.05.2010&#10;http://www.presentationload.com/">
              <a:extLst>
                <a:ext uri="{FF2B5EF4-FFF2-40B4-BE49-F238E27FC236}">
                  <a16:creationId xmlns:a16="http://schemas.microsoft.com/office/drawing/2014/main" id="{41F9C192-DCB0-43AF-9C2D-CC7F3A94C3DB}"/>
                </a:ext>
              </a:extLst>
            </p:cNvPr>
            <p:cNvSpPr>
              <a:spLocks/>
            </p:cNvSpPr>
            <p:nvPr/>
          </p:nvSpPr>
          <p:spPr bwMode="gray">
            <a:xfrm>
              <a:off x="6001961" y="4124380"/>
              <a:ext cx="405345" cy="313541"/>
            </a:xfrm>
            <a:custGeom>
              <a:avLst/>
              <a:gdLst>
                <a:gd name="T0" fmla="*/ 2147483647 w 912"/>
                <a:gd name="T1" fmla="*/ 2147483647 h 702"/>
                <a:gd name="T2" fmla="*/ 2147483647 w 912"/>
                <a:gd name="T3" fmla="*/ 2147483647 h 702"/>
                <a:gd name="T4" fmla="*/ 2147483647 w 912"/>
                <a:gd name="T5" fmla="*/ 2147483647 h 702"/>
                <a:gd name="T6" fmla="*/ 2147483647 w 912"/>
                <a:gd name="T7" fmla="*/ 2147483647 h 702"/>
                <a:gd name="T8" fmla="*/ 2147483647 w 912"/>
                <a:gd name="T9" fmla="*/ 2147483647 h 702"/>
                <a:gd name="T10" fmla="*/ 2147483647 w 912"/>
                <a:gd name="T11" fmla="*/ 2147483647 h 702"/>
                <a:gd name="T12" fmla="*/ 2147483647 w 912"/>
                <a:gd name="T13" fmla="*/ 2147483647 h 702"/>
                <a:gd name="T14" fmla="*/ 2147483647 w 912"/>
                <a:gd name="T15" fmla="*/ 2147483647 h 702"/>
                <a:gd name="T16" fmla="*/ 2147483647 w 912"/>
                <a:gd name="T17" fmla="*/ 2147483647 h 702"/>
                <a:gd name="T18" fmla="*/ 2147483647 w 912"/>
                <a:gd name="T19" fmla="*/ 2147483647 h 702"/>
                <a:gd name="T20" fmla="*/ 2147483647 w 912"/>
                <a:gd name="T21" fmla="*/ 2147483647 h 702"/>
                <a:gd name="T22" fmla="*/ 2147483647 w 912"/>
                <a:gd name="T23" fmla="*/ 2147483647 h 702"/>
                <a:gd name="T24" fmla="*/ 2147483647 w 912"/>
                <a:gd name="T25" fmla="*/ 2147483647 h 702"/>
                <a:gd name="T26" fmla="*/ 2147483647 w 912"/>
                <a:gd name="T27" fmla="*/ 2147483647 h 702"/>
                <a:gd name="T28" fmla="*/ 2147483647 w 912"/>
                <a:gd name="T29" fmla="*/ 2147483647 h 702"/>
                <a:gd name="T30" fmla="*/ 2147483647 w 912"/>
                <a:gd name="T31" fmla="*/ 0 h 702"/>
                <a:gd name="T32" fmla="*/ 2147483647 w 912"/>
                <a:gd name="T33" fmla="*/ 2147483647 h 702"/>
                <a:gd name="T34" fmla="*/ 2147483647 w 912"/>
                <a:gd name="T35" fmla="*/ 2147483647 h 702"/>
                <a:gd name="T36" fmla="*/ 2147483647 w 912"/>
                <a:gd name="T37" fmla="*/ 2147483647 h 702"/>
                <a:gd name="T38" fmla="*/ 2147483647 w 912"/>
                <a:gd name="T39" fmla="*/ 2147483647 h 702"/>
                <a:gd name="T40" fmla="*/ 2147483647 w 912"/>
                <a:gd name="T41" fmla="*/ 2147483647 h 702"/>
                <a:gd name="T42" fmla="*/ 2147483647 w 912"/>
                <a:gd name="T43" fmla="*/ 2147483647 h 702"/>
                <a:gd name="T44" fmla="*/ 2147483647 w 912"/>
                <a:gd name="T45" fmla="*/ 2147483647 h 702"/>
                <a:gd name="T46" fmla="*/ 2147483647 w 912"/>
                <a:gd name="T47" fmla="*/ 2147483647 h 702"/>
                <a:gd name="T48" fmla="*/ 2147483647 w 912"/>
                <a:gd name="T49" fmla="*/ 2147483647 h 702"/>
                <a:gd name="T50" fmla="*/ 2147483647 w 912"/>
                <a:gd name="T51" fmla="*/ 2147483647 h 702"/>
                <a:gd name="T52" fmla="*/ 2147483647 w 912"/>
                <a:gd name="T53" fmla="*/ 2147483647 h 702"/>
                <a:gd name="T54" fmla="*/ 2147483647 w 912"/>
                <a:gd name="T55" fmla="*/ 2147483647 h 702"/>
                <a:gd name="T56" fmla="*/ 2147483647 w 912"/>
                <a:gd name="T57" fmla="*/ 2147483647 h 702"/>
                <a:gd name="T58" fmla="*/ 2147483647 w 912"/>
                <a:gd name="T59" fmla="*/ 2147483647 h 702"/>
                <a:gd name="T60" fmla="*/ 0 w 912"/>
                <a:gd name="T61" fmla="*/ 2147483647 h 702"/>
                <a:gd name="T62" fmla="*/ 2147483647 w 912"/>
                <a:gd name="T63" fmla="*/ 2147483647 h 702"/>
                <a:gd name="T64" fmla="*/ 2147483647 w 912"/>
                <a:gd name="T65" fmla="*/ 2147483647 h 702"/>
                <a:gd name="T66" fmla="*/ 2147483647 w 912"/>
                <a:gd name="T67" fmla="*/ 2147483647 h 702"/>
                <a:gd name="T68" fmla="*/ 2147483647 w 912"/>
                <a:gd name="T69" fmla="*/ 2147483647 h 702"/>
                <a:gd name="T70" fmla="*/ 2147483647 w 912"/>
                <a:gd name="T71" fmla="*/ 2147483647 h 702"/>
                <a:gd name="T72" fmla="*/ 2147483647 w 912"/>
                <a:gd name="T73" fmla="*/ 2147483647 h 702"/>
                <a:gd name="T74" fmla="*/ 2147483647 w 912"/>
                <a:gd name="T75" fmla="*/ 2147483647 h 702"/>
                <a:gd name="T76" fmla="*/ 2147483647 w 912"/>
                <a:gd name="T77" fmla="*/ 2147483647 h 702"/>
                <a:gd name="T78" fmla="*/ 2147483647 w 912"/>
                <a:gd name="T79" fmla="*/ 2147483647 h 702"/>
                <a:gd name="T80" fmla="*/ 2147483647 w 912"/>
                <a:gd name="T81" fmla="*/ 2147483647 h 702"/>
                <a:gd name="T82" fmla="*/ 2147483647 w 912"/>
                <a:gd name="T83" fmla="*/ 2147483647 h 702"/>
                <a:gd name="T84" fmla="*/ 2147483647 w 912"/>
                <a:gd name="T85" fmla="*/ 2147483647 h 702"/>
                <a:gd name="T86" fmla="*/ 2147483647 w 912"/>
                <a:gd name="T87" fmla="*/ 2147483647 h 702"/>
                <a:gd name="T88" fmla="*/ 2147483647 w 912"/>
                <a:gd name="T89" fmla="*/ 2147483647 h 702"/>
                <a:gd name="T90" fmla="*/ 2147483647 w 912"/>
                <a:gd name="T91" fmla="*/ 2147483647 h 702"/>
                <a:gd name="T92" fmla="*/ 2147483647 w 912"/>
                <a:gd name="T93" fmla="*/ 2147483647 h 702"/>
                <a:gd name="T94" fmla="*/ 2147483647 w 912"/>
                <a:gd name="T95" fmla="*/ 2147483647 h 702"/>
                <a:gd name="T96" fmla="*/ 2147483647 w 912"/>
                <a:gd name="T97" fmla="*/ 2147483647 h 702"/>
                <a:gd name="T98" fmla="*/ 2147483647 w 912"/>
                <a:gd name="T99" fmla="*/ 2147483647 h 702"/>
                <a:gd name="T100" fmla="*/ 2147483647 w 912"/>
                <a:gd name="T101" fmla="*/ 2147483647 h 702"/>
                <a:gd name="T102" fmla="*/ 2147483647 w 912"/>
                <a:gd name="T103" fmla="*/ 2147483647 h 702"/>
                <a:gd name="T104" fmla="*/ 2147483647 w 912"/>
                <a:gd name="T105" fmla="*/ 2147483647 h 702"/>
                <a:gd name="T106" fmla="*/ 2147483647 w 912"/>
                <a:gd name="T107" fmla="*/ 2147483647 h 702"/>
                <a:gd name="T108" fmla="*/ 2147483647 w 912"/>
                <a:gd name="T109" fmla="*/ 2147483647 h 702"/>
                <a:gd name="T110" fmla="*/ 2147483647 w 912"/>
                <a:gd name="T111" fmla="*/ 2147483647 h 702"/>
                <a:gd name="T112" fmla="*/ 2147483647 w 912"/>
                <a:gd name="T113" fmla="*/ 2147483647 h 702"/>
                <a:gd name="T114" fmla="*/ 2147483647 w 912"/>
                <a:gd name="T115" fmla="*/ 2147483647 h 702"/>
                <a:gd name="T116" fmla="*/ 2147483647 w 912"/>
                <a:gd name="T117" fmla="*/ 2147483647 h 702"/>
                <a:gd name="T118" fmla="*/ 2147483647 w 912"/>
                <a:gd name="T119" fmla="*/ 2147483647 h 702"/>
                <a:gd name="T120" fmla="*/ 2147483647 w 912"/>
                <a:gd name="T121" fmla="*/ 2147483647 h 70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912"/>
                <a:gd name="T184" fmla="*/ 0 h 702"/>
                <a:gd name="T185" fmla="*/ 912 w 912"/>
                <a:gd name="T186" fmla="*/ 702 h 70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912" h="702">
                  <a:moveTo>
                    <a:pt x="906" y="420"/>
                  </a:moveTo>
                  <a:lnTo>
                    <a:pt x="900" y="414"/>
                  </a:lnTo>
                  <a:lnTo>
                    <a:pt x="888" y="408"/>
                  </a:lnTo>
                  <a:lnTo>
                    <a:pt x="882" y="402"/>
                  </a:lnTo>
                  <a:lnTo>
                    <a:pt x="858" y="396"/>
                  </a:lnTo>
                  <a:lnTo>
                    <a:pt x="858" y="378"/>
                  </a:lnTo>
                  <a:lnTo>
                    <a:pt x="846" y="366"/>
                  </a:lnTo>
                  <a:lnTo>
                    <a:pt x="846" y="360"/>
                  </a:lnTo>
                  <a:lnTo>
                    <a:pt x="858" y="360"/>
                  </a:lnTo>
                  <a:lnTo>
                    <a:pt x="858" y="348"/>
                  </a:lnTo>
                  <a:lnTo>
                    <a:pt x="852" y="342"/>
                  </a:lnTo>
                  <a:lnTo>
                    <a:pt x="834" y="342"/>
                  </a:lnTo>
                  <a:lnTo>
                    <a:pt x="834" y="336"/>
                  </a:lnTo>
                  <a:lnTo>
                    <a:pt x="828" y="330"/>
                  </a:lnTo>
                  <a:lnTo>
                    <a:pt x="822" y="318"/>
                  </a:lnTo>
                  <a:lnTo>
                    <a:pt x="810" y="306"/>
                  </a:lnTo>
                  <a:lnTo>
                    <a:pt x="798" y="300"/>
                  </a:lnTo>
                  <a:lnTo>
                    <a:pt x="792" y="300"/>
                  </a:lnTo>
                  <a:lnTo>
                    <a:pt x="780" y="294"/>
                  </a:lnTo>
                  <a:lnTo>
                    <a:pt x="768" y="282"/>
                  </a:lnTo>
                  <a:lnTo>
                    <a:pt x="768" y="276"/>
                  </a:lnTo>
                  <a:lnTo>
                    <a:pt x="774" y="276"/>
                  </a:lnTo>
                  <a:lnTo>
                    <a:pt x="774" y="270"/>
                  </a:lnTo>
                  <a:lnTo>
                    <a:pt x="780" y="270"/>
                  </a:lnTo>
                  <a:lnTo>
                    <a:pt x="780" y="264"/>
                  </a:lnTo>
                  <a:lnTo>
                    <a:pt x="768" y="252"/>
                  </a:lnTo>
                  <a:lnTo>
                    <a:pt x="756" y="246"/>
                  </a:lnTo>
                  <a:lnTo>
                    <a:pt x="750" y="246"/>
                  </a:lnTo>
                  <a:lnTo>
                    <a:pt x="750" y="228"/>
                  </a:lnTo>
                  <a:lnTo>
                    <a:pt x="720" y="228"/>
                  </a:lnTo>
                  <a:lnTo>
                    <a:pt x="696" y="216"/>
                  </a:lnTo>
                  <a:lnTo>
                    <a:pt x="696" y="186"/>
                  </a:lnTo>
                  <a:lnTo>
                    <a:pt x="648" y="180"/>
                  </a:lnTo>
                  <a:lnTo>
                    <a:pt x="654" y="162"/>
                  </a:lnTo>
                  <a:lnTo>
                    <a:pt x="648" y="162"/>
                  </a:lnTo>
                  <a:lnTo>
                    <a:pt x="642" y="156"/>
                  </a:lnTo>
                  <a:lnTo>
                    <a:pt x="642" y="150"/>
                  </a:lnTo>
                  <a:lnTo>
                    <a:pt x="648" y="144"/>
                  </a:lnTo>
                  <a:lnTo>
                    <a:pt x="654" y="132"/>
                  </a:lnTo>
                  <a:lnTo>
                    <a:pt x="660" y="126"/>
                  </a:lnTo>
                  <a:lnTo>
                    <a:pt x="660" y="96"/>
                  </a:lnTo>
                  <a:lnTo>
                    <a:pt x="654" y="84"/>
                  </a:lnTo>
                  <a:lnTo>
                    <a:pt x="648" y="66"/>
                  </a:lnTo>
                  <a:lnTo>
                    <a:pt x="636" y="54"/>
                  </a:lnTo>
                  <a:lnTo>
                    <a:pt x="630" y="42"/>
                  </a:lnTo>
                  <a:lnTo>
                    <a:pt x="600" y="12"/>
                  </a:lnTo>
                  <a:lnTo>
                    <a:pt x="600" y="0"/>
                  </a:lnTo>
                  <a:lnTo>
                    <a:pt x="576" y="0"/>
                  </a:lnTo>
                  <a:lnTo>
                    <a:pt x="522" y="30"/>
                  </a:lnTo>
                  <a:lnTo>
                    <a:pt x="516" y="60"/>
                  </a:lnTo>
                  <a:lnTo>
                    <a:pt x="480" y="84"/>
                  </a:lnTo>
                  <a:lnTo>
                    <a:pt x="480" y="102"/>
                  </a:lnTo>
                  <a:lnTo>
                    <a:pt x="456" y="126"/>
                  </a:lnTo>
                  <a:lnTo>
                    <a:pt x="438" y="138"/>
                  </a:lnTo>
                  <a:lnTo>
                    <a:pt x="390" y="156"/>
                  </a:lnTo>
                  <a:lnTo>
                    <a:pt x="348" y="162"/>
                  </a:lnTo>
                  <a:lnTo>
                    <a:pt x="330" y="162"/>
                  </a:lnTo>
                  <a:lnTo>
                    <a:pt x="312" y="174"/>
                  </a:lnTo>
                  <a:lnTo>
                    <a:pt x="318" y="174"/>
                  </a:lnTo>
                  <a:lnTo>
                    <a:pt x="330" y="186"/>
                  </a:lnTo>
                  <a:lnTo>
                    <a:pt x="330" y="198"/>
                  </a:lnTo>
                  <a:lnTo>
                    <a:pt x="324" y="204"/>
                  </a:lnTo>
                  <a:lnTo>
                    <a:pt x="318" y="216"/>
                  </a:lnTo>
                  <a:lnTo>
                    <a:pt x="312" y="222"/>
                  </a:lnTo>
                  <a:lnTo>
                    <a:pt x="306" y="234"/>
                  </a:lnTo>
                  <a:lnTo>
                    <a:pt x="300" y="240"/>
                  </a:lnTo>
                  <a:lnTo>
                    <a:pt x="210" y="240"/>
                  </a:lnTo>
                  <a:lnTo>
                    <a:pt x="204" y="246"/>
                  </a:lnTo>
                  <a:lnTo>
                    <a:pt x="198" y="258"/>
                  </a:lnTo>
                  <a:lnTo>
                    <a:pt x="186" y="270"/>
                  </a:lnTo>
                  <a:lnTo>
                    <a:pt x="174" y="276"/>
                  </a:lnTo>
                  <a:lnTo>
                    <a:pt x="168" y="276"/>
                  </a:lnTo>
                  <a:lnTo>
                    <a:pt x="162" y="270"/>
                  </a:lnTo>
                  <a:lnTo>
                    <a:pt x="162" y="246"/>
                  </a:lnTo>
                  <a:lnTo>
                    <a:pt x="156" y="252"/>
                  </a:lnTo>
                  <a:lnTo>
                    <a:pt x="144" y="258"/>
                  </a:lnTo>
                  <a:lnTo>
                    <a:pt x="126" y="276"/>
                  </a:lnTo>
                  <a:lnTo>
                    <a:pt x="114" y="282"/>
                  </a:lnTo>
                  <a:lnTo>
                    <a:pt x="96" y="282"/>
                  </a:lnTo>
                  <a:lnTo>
                    <a:pt x="90" y="276"/>
                  </a:lnTo>
                  <a:lnTo>
                    <a:pt x="78" y="276"/>
                  </a:lnTo>
                  <a:lnTo>
                    <a:pt x="66" y="288"/>
                  </a:lnTo>
                  <a:lnTo>
                    <a:pt x="60" y="300"/>
                  </a:lnTo>
                  <a:lnTo>
                    <a:pt x="54" y="306"/>
                  </a:lnTo>
                  <a:lnTo>
                    <a:pt x="54" y="324"/>
                  </a:lnTo>
                  <a:lnTo>
                    <a:pt x="48" y="336"/>
                  </a:lnTo>
                  <a:lnTo>
                    <a:pt x="42" y="336"/>
                  </a:lnTo>
                  <a:lnTo>
                    <a:pt x="36" y="372"/>
                  </a:lnTo>
                  <a:lnTo>
                    <a:pt x="30" y="372"/>
                  </a:lnTo>
                  <a:lnTo>
                    <a:pt x="24" y="378"/>
                  </a:lnTo>
                  <a:lnTo>
                    <a:pt x="12" y="384"/>
                  </a:lnTo>
                  <a:lnTo>
                    <a:pt x="0" y="396"/>
                  </a:lnTo>
                  <a:lnTo>
                    <a:pt x="0" y="402"/>
                  </a:lnTo>
                  <a:lnTo>
                    <a:pt x="12" y="408"/>
                  </a:lnTo>
                  <a:lnTo>
                    <a:pt x="18" y="408"/>
                  </a:lnTo>
                  <a:lnTo>
                    <a:pt x="18" y="444"/>
                  </a:lnTo>
                  <a:lnTo>
                    <a:pt x="6" y="456"/>
                  </a:lnTo>
                  <a:lnTo>
                    <a:pt x="24" y="468"/>
                  </a:lnTo>
                  <a:lnTo>
                    <a:pt x="24" y="516"/>
                  </a:lnTo>
                  <a:lnTo>
                    <a:pt x="30" y="516"/>
                  </a:lnTo>
                  <a:lnTo>
                    <a:pt x="48" y="534"/>
                  </a:lnTo>
                  <a:lnTo>
                    <a:pt x="54" y="534"/>
                  </a:lnTo>
                  <a:lnTo>
                    <a:pt x="54" y="576"/>
                  </a:lnTo>
                  <a:lnTo>
                    <a:pt x="60" y="582"/>
                  </a:lnTo>
                  <a:lnTo>
                    <a:pt x="72" y="606"/>
                  </a:lnTo>
                  <a:lnTo>
                    <a:pt x="84" y="618"/>
                  </a:lnTo>
                  <a:lnTo>
                    <a:pt x="96" y="624"/>
                  </a:lnTo>
                  <a:lnTo>
                    <a:pt x="102" y="636"/>
                  </a:lnTo>
                  <a:lnTo>
                    <a:pt x="114" y="642"/>
                  </a:lnTo>
                  <a:lnTo>
                    <a:pt x="120" y="660"/>
                  </a:lnTo>
                  <a:lnTo>
                    <a:pt x="120" y="690"/>
                  </a:lnTo>
                  <a:lnTo>
                    <a:pt x="132" y="702"/>
                  </a:lnTo>
                  <a:lnTo>
                    <a:pt x="138" y="696"/>
                  </a:lnTo>
                  <a:lnTo>
                    <a:pt x="144" y="684"/>
                  </a:lnTo>
                  <a:lnTo>
                    <a:pt x="150" y="678"/>
                  </a:lnTo>
                  <a:lnTo>
                    <a:pt x="156" y="666"/>
                  </a:lnTo>
                  <a:lnTo>
                    <a:pt x="156" y="642"/>
                  </a:lnTo>
                  <a:lnTo>
                    <a:pt x="144" y="630"/>
                  </a:lnTo>
                  <a:lnTo>
                    <a:pt x="162" y="600"/>
                  </a:lnTo>
                  <a:lnTo>
                    <a:pt x="192" y="600"/>
                  </a:lnTo>
                  <a:lnTo>
                    <a:pt x="210" y="582"/>
                  </a:lnTo>
                  <a:lnTo>
                    <a:pt x="228" y="582"/>
                  </a:lnTo>
                  <a:lnTo>
                    <a:pt x="264" y="600"/>
                  </a:lnTo>
                  <a:lnTo>
                    <a:pt x="276" y="600"/>
                  </a:lnTo>
                  <a:lnTo>
                    <a:pt x="288" y="588"/>
                  </a:lnTo>
                  <a:lnTo>
                    <a:pt x="300" y="570"/>
                  </a:lnTo>
                  <a:lnTo>
                    <a:pt x="300" y="552"/>
                  </a:lnTo>
                  <a:lnTo>
                    <a:pt x="294" y="552"/>
                  </a:lnTo>
                  <a:lnTo>
                    <a:pt x="294" y="540"/>
                  </a:lnTo>
                  <a:lnTo>
                    <a:pt x="306" y="528"/>
                  </a:lnTo>
                  <a:lnTo>
                    <a:pt x="312" y="528"/>
                  </a:lnTo>
                  <a:lnTo>
                    <a:pt x="324" y="516"/>
                  </a:lnTo>
                  <a:lnTo>
                    <a:pt x="330" y="504"/>
                  </a:lnTo>
                  <a:lnTo>
                    <a:pt x="330" y="498"/>
                  </a:lnTo>
                  <a:lnTo>
                    <a:pt x="336" y="486"/>
                  </a:lnTo>
                  <a:lnTo>
                    <a:pt x="336" y="480"/>
                  </a:lnTo>
                  <a:lnTo>
                    <a:pt x="342" y="474"/>
                  </a:lnTo>
                  <a:lnTo>
                    <a:pt x="354" y="468"/>
                  </a:lnTo>
                  <a:lnTo>
                    <a:pt x="366" y="468"/>
                  </a:lnTo>
                  <a:lnTo>
                    <a:pt x="384" y="474"/>
                  </a:lnTo>
                  <a:lnTo>
                    <a:pt x="396" y="474"/>
                  </a:lnTo>
                  <a:lnTo>
                    <a:pt x="408" y="480"/>
                  </a:lnTo>
                  <a:lnTo>
                    <a:pt x="408" y="492"/>
                  </a:lnTo>
                  <a:lnTo>
                    <a:pt x="426" y="492"/>
                  </a:lnTo>
                  <a:lnTo>
                    <a:pt x="432" y="498"/>
                  </a:lnTo>
                  <a:lnTo>
                    <a:pt x="432" y="528"/>
                  </a:lnTo>
                  <a:lnTo>
                    <a:pt x="474" y="528"/>
                  </a:lnTo>
                  <a:lnTo>
                    <a:pt x="480" y="534"/>
                  </a:lnTo>
                  <a:lnTo>
                    <a:pt x="492" y="540"/>
                  </a:lnTo>
                  <a:lnTo>
                    <a:pt x="540" y="540"/>
                  </a:lnTo>
                  <a:lnTo>
                    <a:pt x="552" y="546"/>
                  </a:lnTo>
                  <a:lnTo>
                    <a:pt x="558" y="552"/>
                  </a:lnTo>
                  <a:lnTo>
                    <a:pt x="570" y="558"/>
                  </a:lnTo>
                  <a:lnTo>
                    <a:pt x="576" y="552"/>
                  </a:lnTo>
                  <a:lnTo>
                    <a:pt x="582" y="540"/>
                  </a:lnTo>
                  <a:lnTo>
                    <a:pt x="588" y="534"/>
                  </a:lnTo>
                  <a:lnTo>
                    <a:pt x="588" y="522"/>
                  </a:lnTo>
                  <a:lnTo>
                    <a:pt x="606" y="504"/>
                  </a:lnTo>
                  <a:lnTo>
                    <a:pt x="612" y="492"/>
                  </a:lnTo>
                  <a:lnTo>
                    <a:pt x="636" y="516"/>
                  </a:lnTo>
                  <a:lnTo>
                    <a:pt x="642" y="516"/>
                  </a:lnTo>
                  <a:lnTo>
                    <a:pt x="648" y="510"/>
                  </a:lnTo>
                  <a:lnTo>
                    <a:pt x="660" y="504"/>
                  </a:lnTo>
                  <a:lnTo>
                    <a:pt x="672" y="492"/>
                  </a:lnTo>
                  <a:lnTo>
                    <a:pt x="690" y="492"/>
                  </a:lnTo>
                  <a:lnTo>
                    <a:pt x="714" y="474"/>
                  </a:lnTo>
                  <a:lnTo>
                    <a:pt x="726" y="486"/>
                  </a:lnTo>
                  <a:lnTo>
                    <a:pt x="750" y="486"/>
                  </a:lnTo>
                  <a:lnTo>
                    <a:pt x="756" y="480"/>
                  </a:lnTo>
                  <a:lnTo>
                    <a:pt x="768" y="480"/>
                  </a:lnTo>
                  <a:lnTo>
                    <a:pt x="768" y="468"/>
                  </a:lnTo>
                  <a:lnTo>
                    <a:pt x="786" y="450"/>
                  </a:lnTo>
                  <a:lnTo>
                    <a:pt x="792" y="450"/>
                  </a:lnTo>
                  <a:lnTo>
                    <a:pt x="792" y="456"/>
                  </a:lnTo>
                  <a:lnTo>
                    <a:pt x="804" y="468"/>
                  </a:lnTo>
                  <a:lnTo>
                    <a:pt x="840" y="462"/>
                  </a:lnTo>
                  <a:lnTo>
                    <a:pt x="840" y="468"/>
                  </a:lnTo>
                  <a:lnTo>
                    <a:pt x="852" y="480"/>
                  </a:lnTo>
                  <a:lnTo>
                    <a:pt x="876" y="480"/>
                  </a:lnTo>
                  <a:lnTo>
                    <a:pt x="894" y="474"/>
                  </a:lnTo>
                  <a:lnTo>
                    <a:pt x="912" y="456"/>
                  </a:lnTo>
                  <a:lnTo>
                    <a:pt x="912" y="432"/>
                  </a:lnTo>
                  <a:lnTo>
                    <a:pt x="906" y="42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65" name="Cameroon" descr="© INSCALE GmbH, 05.05.2010&#10;http://www.presentationload.com/">
              <a:extLst>
                <a:ext uri="{FF2B5EF4-FFF2-40B4-BE49-F238E27FC236}">
                  <a16:creationId xmlns:a16="http://schemas.microsoft.com/office/drawing/2014/main" id="{7BE92408-3823-4AFC-A622-351EF9FDBBDF}"/>
                </a:ext>
              </a:extLst>
            </p:cNvPr>
            <p:cNvSpPr>
              <a:spLocks/>
            </p:cNvSpPr>
            <p:nvPr/>
          </p:nvSpPr>
          <p:spPr bwMode="gray">
            <a:xfrm>
              <a:off x="5818510" y="4044668"/>
              <a:ext cx="241111" cy="416282"/>
            </a:xfrm>
            <a:custGeom>
              <a:avLst/>
              <a:gdLst>
                <a:gd name="T0" fmla="*/ 2147483647 w 546"/>
                <a:gd name="T1" fmla="*/ 0 h 924"/>
                <a:gd name="T2" fmla="*/ 2147483647 w 546"/>
                <a:gd name="T3" fmla="*/ 2147483647 h 924"/>
                <a:gd name="T4" fmla="*/ 2147483647 w 546"/>
                <a:gd name="T5" fmla="*/ 2147483647 h 924"/>
                <a:gd name="T6" fmla="*/ 2147483647 w 546"/>
                <a:gd name="T7" fmla="*/ 2147483647 h 924"/>
                <a:gd name="T8" fmla="*/ 2147483647 w 546"/>
                <a:gd name="T9" fmla="*/ 2147483647 h 924"/>
                <a:gd name="T10" fmla="*/ 2147483647 w 546"/>
                <a:gd name="T11" fmla="*/ 2147483647 h 924"/>
                <a:gd name="T12" fmla="*/ 2147483647 w 546"/>
                <a:gd name="T13" fmla="*/ 2147483647 h 924"/>
                <a:gd name="T14" fmla="*/ 2147483647 w 546"/>
                <a:gd name="T15" fmla="*/ 2147483647 h 924"/>
                <a:gd name="T16" fmla="*/ 2147483647 w 546"/>
                <a:gd name="T17" fmla="*/ 2147483647 h 924"/>
                <a:gd name="T18" fmla="*/ 2147483647 w 546"/>
                <a:gd name="T19" fmla="*/ 2147483647 h 924"/>
                <a:gd name="T20" fmla="*/ 2147483647 w 546"/>
                <a:gd name="T21" fmla="*/ 2147483647 h 924"/>
                <a:gd name="T22" fmla="*/ 2147483647 w 546"/>
                <a:gd name="T23" fmla="*/ 2147483647 h 924"/>
                <a:gd name="T24" fmla="*/ 2147483647 w 546"/>
                <a:gd name="T25" fmla="*/ 2147483647 h 924"/>
                <a:gd name="T26" fmla="*/ 2147483647 w 546"/>
                <a:gd name="T27" fmla="*/ 2147483647 h 924"/>
                <a:gd name="T28" fmla="*/ 2147483647 w 546"/>
                <a:gd name="T29" fmla="*/ 2147483647 h 924"/>
                <a:gd name="T30" fmla="*/ 2147483647 w 546"/>
                <a:gd name="T31" fmla="*/ 2147483647 h 924"/>
                <a:gd name="T32" fmla="*/ 2147483647 w 546"/>
                <a:gd name="T33" fmla="*/ 2147483647 h 924"/>
                <a:gd name="T34" fmla="*/ 2147483647 w 546"/>
                <a:gd name="T35" fmla="*/ 2147483647 h 924"/>
                <a:gd name="T36" fmla="*/ 2147483647 w 546"/>
                <a:gd name="T37" fmla="*/ 2147483647 h 924"/>
                <a:gd name="T38" fmla="*/ 2147483647 w 546"/>
                <a:gd name="T39" fmla="*/ 2147483647 h 924"/>
                <a:gd name="T40" fmla="*/ 2147483647 w 546"/>
                <a:gd name="T41" fmla="*/ 2147483647 h 924"/>
                <a:gd name="T42" fmla="*/ 2147483647 w 546"/>
                <a:gd name="T43" fmla="*/ 2147483647 h 924"/>
                <a:gd name="T44" fmla="*/ 2147483647 w 546"/>
                <a:gd name="T45" fmla="*/ 2147483647 h 924"/>
                <a:gd name="T46" fmla="*/ 2147483647 w 546"/>
                <a:gd name="T47" fmla="*/ 2147483647 h 924"/>
                <a:gd name="T48" fmla="*/ 2147483647 w 546"/>
                <a:gd name="T49" fmla="*/ 2147483647 h 924"/>
                <a:gd name="T50" fmla="*/ 2147483647 w 546"/>
                <a:gd name="T51" fmla="*/ 2147483647 h 924"/>
                <a:gd name="T52" fmla="*/ 2147483647 w 546"/>
                <a:gd name="T53" fmla="*/ 2147483647 h 924"/>
                <a:gd name="T54" fmla="*/ 2147483647 w 546"/>
                <a:gd name="T55" fmla="*/ 2147483647 h 924"/>
                <a:gd name="T56" fmla="*/ 2147483647 w 546"/>
                <a:gd name="T57" fmla="*/ 2147483647 h 924"/>
                <a:gd name="T58" fmla="*/ 2147483647 w 546"/>
                <a:gd name="T59" fmla="*/ 2147483647 h 924"/>
                <a:gd name="T60" fmla="*/ 2147483647 w 546"/>
                <a:gd name="T61" fmla="*/ 2147483647 h 924"/>
                <a:gd name="T62" fmla="*/ 2147483647 w 546"/>
                <a:gd name="T63" fmla="*/ 2147483647 h 924"/>
                <a:gd name="T64" fmla="*/ 2147483647 w 546"/>
                <a:gd name="T65" fmla="*/ 2147483647 h 924"/>
                <a:gd name="T66" fmla="*/ 2147483647 w 546"/>
                <a:gd name="T67" fmla="*/ 2147483647 h 924"/>
                <a:gd name="T68" fmla="*/ 2147483647 w 546"/>
                <a:gd name="T69" fmla="*/ 2147483647 h 924"/>
                <a:gd name="T70" fmla="*/ 2147483647 w 546"/>
                <a:gd name="T71" fmla="*/ 2147483647 h 924"/>
                <a:gd name="T72" fmla="*/ 2147483647 w 546"/>
                <a:gd name="T73" fmla="*/ 2147483647 h 924"/>
                <a:gd name="T74" fmla="*/ 2147483647 w 546"/>
                <a:gd name="T75" fmla="*/ 2147483647 h 924"/>
                <a:gd name="T76" fmla="*/ 2147483647 w 546"/>
                <a:gd name="T77" fmla="*/ 2147483647 h 924"/>
                <a:gd name="T78" fmla="*/ 2147483647 w 546"/>
                <a:gd name="T79" fmla="*/ 2147483647 h 924"/>
                <a:gd name="T80" fmla="*/ 2147483647 w 546"/>
                <a:gd name="T81" fmla="*/ 2147483647 h 924"/>
                <a:gd name="T82" fmla="*/ 2147483647 w 546"/>
                <a:gd name="T83" fmla="*/ 2147483647 h 924"/>
                <a:gd name="T84" fmla="*/ 2147483647 w 546"/>
                <a:gd name="T85" fmla="*/ 2147483647 h 924"/>
                <a:gd name="T86" fmla="*/ 2147483647 w 546"/>
                <a:gd name="T87" fmla="*/ 2147483647 h 924"/>
                <a:gd name="T88" fmla="*/ 2147483647 w 546"/>
                <a:gd name="T89" fmla="*/ 2147483647 h 924"/>
                <a:gd name="T90" fmla="*/ 2147483647 w 546"/>
                <a:gd name="T91" fmla="*/ 2147483647 h 924"/>
                <a:gd name="T92" fmla="*/ 2147483647 w 546"/>
                <a:gd name="T93" fmla="*/ 2147483647 h 924"/>
                <a:gd name="T94" fmla="*/ 2147483647 w 546"/>
                <a:gd name="T95" fmla="*/ 2147483647 h 924"/>
                <a:gd name="T96" fmla="*/ 2147483647 w 546"/>
                <a:gd name="T97" fmla="*/ 2147483647 h 924"/>
                <a:gd name="T98" fmla="*/ 2147483647 w 546"/>
                <a:gd name="T99" fmla="*/ 2147483647 h 924"/>
                <a:gd name="T100" fmla="*/ 2147483647 w 546"/>
                <a:gd name="T101" fmla="*/ 2147483647 h 924"/>
                <a:gd name="T102" fmla="*/ 2147483647 w 546"/>
                <a:gd name="T103" fmla="*/ 2147483647 h 924"/>
                <a:gd name="T104" fmla="*/ 2147483647 w 546"/>
                <a:gd name="T105" fmla="*/ 2147483647 h 924"/>
                <a:gd name="T106" fmla="*/ 2147483647 w 546"/>
                <a:gd name="T107" fmla="*/ 2147483647 h 924"/>
                <a:gd name="T108" fmla="*/ 2147483647 w 546"/>
                <a:gd name="T109" fmla="*/ 2147483647 h 924"/>
                <a:gd name="T110" fmla="*/ 2147483647 w 546"/>
                <a:gd name="T111" fmla="*/ 2147483647 h 92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6"/>
                <a:gd name="T169" fmla="*/ 0 h 924"/>
                <a:gd name="T170" fmla="*/ 546 w 546"/>
                <a:gd name="T171" fmla="*/ 924 h 92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6" h="924">
                  <a:moveTo>
                    <a:pt x="420" y="30"/>
                  </a:moveTo>
                  <a:lnTo>
                    <a:pt x="414" y="18"/>
                  </a:lnTo>
                  <a:lnTo>
                    <a:pt x="414" y="0"/>
                  </a:lnTo>
                  <a:lnTo>
                    <a:pt x="390" y="6"/>
                  </a:lnTo>
                  <a:lnTo>
                    <a:pt x="390" y="54"/>
                  </a:lnTo>
                  <a:lnTo>
                    <a:pt x="396" y="60"/>
                  </a:lnTo>
                  <a:lnTo>
                    <a:pt x="396" y="66"/>
                  </a:lnTo>
                  <a:lnTo>
                    <a:pt x="426" y="66"/>
                  </a:lnTo>
                  <a:lnTo>
                    <a:pt x="426" y="96"/>
                  </a:lnTo>
                  <a:lnTo>
                    <a:pt x="420" y="102"/>
                  </a:lnTo>
                  <a:lnTo>
                    <a:pt x="420" y="108"/>
                  </a:lnTo>
                  <a:lnTo>
                    <a:pt x="426" y="114"/>
                  </a:lnTo>
                  <a:lnTo>
                    <a:pt x="426" y="126"/>
                  </a:lnTo>
                  <a:lnTo>
                    <a:pt x="408" y="144"/>
                  </a:lnTo>
                  <a:lnTo>
                    <a:pt x="396" y="150"/>
                  </a:lnTo>
                  <a:lnTo>
                    <a:pt x="384" y="150"/>
                  </a:lnTo>
                  <a:lnTo>
                    <a:pt x="384" y="156"/>
                  </a:lnTo>
                  <a:lnTo>
                    <a:pt x="378" y="162"/>
                  </a:lnTo>
                  <a:lnTo>
                    <a:pt x="378" y="168"/>
                  </a:lnTo>
                  <a:lnTo>
                    <a:pt x="372" y="174"/>
                  </a:lnTo>
                  <a:lnTo>
                    <a:pt x="372" y="180"/>
                  </a:lnTo>
                  <a:lnTo>
                    <a:pt x="360" y="192"/>
                  </a:lnTo>
                  <a:lnTo>
                    <a:pt x="354" y="204"/>
                  </a:lnTo>
                  <a:lnTo>
                    <a:pt x="348" y="234"/>
                  </a:lnTo>
                  <a:lnTo>
                    <a:pt x="342" y="240"/>
                  </a:lnTo>
                  <a:lnTo>
                    <a:pt x="342" y="270"/>
                  </a:lnTo>
                  <a:lnTo>
                    <a:pt x="336" y="288"/>
                  </a:lnTo>
                  <a:lnTo>
                    <a:pt x="330" y="294"/>
                  </a:lnTo>
                  <a:lnTo>
                    <a:pt x="312" y="294"/>
                  </a:lnTo>
                  <a:lnTo>
                    <a:pt x="312" y="324"/>
                  </a:lnTo>
                  <a:lnTo>
                    <a:pt x="306" y="342"/>
                  </a:lnTo>
                  <a:lnTo>
                    <a:pt x="306" y="354"/>
                  </a:lnTo>
                  <a:lnTo>
                    <a:pt x="300" y="360"/>
                  </a:lnTo>
                  <a:lnTo>
                    <a:pt x="288" y="366"/>
                  </a:lnTo>
                  <a:lnTo>
                    <a:pt x="282" y="372"/>
                  </a:lnTo>
                  <a:lnTo>
                    <a:pt x="270" y="378"/>
                  </a:lnTo>
                  <a:lnTo>
                    <a:pt x="258" y="426"/>
                  </a:lnTo>
                  <a:lnTo>
                    <a:pt x="234" y="456"/>
                  </a:lnTo>
                  <a:lnTo>
                    <a:pt x="234" y="486"/>
                  </a:lnTo>
                  <a:lnTo>
                    <a:pt x="228" y="492"/>
                  </a:lnTo>
                  <a:lnTo>
                    <a:pt x="216" y="498"/>
                  </a:lnTo>
                  <a:lnTo>
                    <a:pt x="210" y="510"/>
                  </a:lnTo>
                  <a:lnTo>
                    <a:pt x="210" y="522"/>
                  </a:lnTo>
                  <a:lnTo>
                    <a:pt x="192" y="540"/>
                  </a:lnTo>
                  <a:lnTo>
                    <a:pt x="186" y="540"/>
                  </a:lnTo>
                  <a:lnTo>
                    <a:pt x="180" y="534"/>
                  </a:lnTo>
                  <a:lnTo>
                    <a:pt x="174" y="522"/>
                  </a:lnTo>
                  <a:lnTo>
                    <a:pt x="174" y="516"/>
                  </a:lnTo>
                  <a:lnTo>
                    <a:pt x="168" y="504"/>
                  </a:lnTo>
                  <a:lnTo>
                    <a:pt x="156" y="492"/>
                  </a:lnTo>
                  <a:lnTo>
                    <a:pt x="150" y="480"/>
                  </a:lnTo>
                  <a:lnTo>
                    <a:pt x="138" y="480"/>
                  </a:lnTo>
                  <a:lnTo>
                    <a:pt x="144" y="486"/>
                  </a:lnTo>
                  <a:lnTo>
                    <a:pt x="144" y="498"/>
                  </a:lnTo>
                  <a:lnTo>
                    <a:pt x="138" y="504"/>
                  </a:lnTo>
                  <a:lnTo>
                    <a:pt x="132" y="504"/>
                  </a:lnTo>
                  <a:lnTo>
                    <a:pt x="120" y="498"/>
                  </a:lnTo>
                  <a:lnTo>
                    <a:pt x="114" y="492"/>
                  </a:lnTo>
                  <a:lnTo>
                    <a:pt x="108" y="492"/>
                  </a:lnTo>
                  <a:lnTo>
                    <a:pt x="102" y="498"/>
                  </a:lnTo>
                  <a:lnTo>
                    <a:pt x="90" y="522"/>
                  </a:lnTo>
                  <a:lnTo>
                    <a:pt x="84" y="528"/>
                  </a:lnTo>
                  <a:lnTo>
                    <a:pt x="84" y="534"/>
                  </a:lnTo>
                  <a:lnTo>
                    <a:pt x="18" y="588"/>
                  </a:lnTo>
                  <a:lnTo>
                    <a:pt x="18" y="642"/>
                  </a:lnTo>
                  <a:lnTo>
                    <a:pt x="12" y="654"/>
                  </a:lnTo>
                  <a:lnTo>
                    <a:pt x="12" y="666"/>
                  </a:lnTo>
                  <a:lnTo>
                    <a:pt x="6" y="672"/>
                  </a:lnTo>
                  <a:lnTo>
                    <a:pt x="6" y="678"/>
                  </a:lnTo>
                  <a:lnTo>
                    <a:pt x="0" y="690"/>
                  </a:lnTo>
                  <a:lnTo>
                    <a:pt x="24" y="684"/>
                  </a:lnTo>
                  <a:lnTo>
                    <a:pt x="24" y="708"/>
                  </a:lnTo>
                  <a:lnTo>
                    <a:pt x="36" y="732"/>
                  </a:lnTo>
                  <a:lnTo>
                    <a:pt x="60" y="744"/>
                  </a:lnTo>
                  <a:lnTo>
                    <a:pt x="66" y="750"/>
                  </a:lnTo>
                  <a:lnTo>
                    <a:pt x="84" y="726"/>
                  </a:lnTo>
                  <a:lnTo>
                    <a:pt x="66" y="756"/>
                  </a:lnTo>
                  <a:lnTo>
                    <a:pt x="84" y="786"/>
                  </a:lnTo>
                  <a:lnTo>
                    <a:pt x="102" y="792"/>
                  </a:lnTo>
                  <a:lnTo>
                    <a:pt x="102" y="840"/>
                  </a:lnTo>
                  <a:lnTo>
                    <a:pt x="90" y="840"/>
                  </a:lnTo>
                  <a:lnTo>
                    <a:pt x="90" y="870"/>
                  </a:lnTo>
                  <a:lnTo>
                    <a:pt x="102" y="882"/>
                  </a:lnTo>
                  <a:lnTo>
                    <a:pt x="198" y="882"/>
                  </a:lnTo>
                  <a:lnTo>
                    <a:pt x="216" y="864"/>
                  </a:lnTo>
                  <a:lnTo>
                    <a:pt x="228" y="882"/>
                  </a:lnTo>
                  <a:lnTo>
                    <a:pt x="258" y="882"/>
                  </a:lnTo>
                  <a:lnTo>
                    <a:pt x="270" y="870"/>
                  </a:lnTo>
                  <a:lnTo>
                    <a:pt x="276" y="870"/>
                  </a:lnTo>
                  <a:lnTo>
                    <a:pt x="288" y="876"/>
                  </a:lnTo>
                  <a:lnTo>
                    <a:pt x="294" y="876"/>
                  </a:lnTo>
                  <a:lnTo>
                    <a:pt x="342" y="870"/>
                  </a:lnTo>
                  <a:lnTo>
                    <a:pt x="342" y="888"/>
                  </a:lnTo>
                  <a:lnTo>
                    <a:pt x="372" y="888"/>
                  </a:lnTo>
                  <a:lnTo>
                    <a:pt x="390" y="882"/>
                  </a:lnTo>
                  <a:lnTo>
                    <a:pt x="438" y="882"/>
                  </a:lnTo>
                  <a:lnTo>
                    <a:pt x="450" y="888"/>
                  </a:lnTo>
                  <a:lnTo>
                    <a:pt x="456" y="894"/>
                  </a:lnTo>
                  <a:lnTo>
                    <a:pt x="468" y="894"/>
                  </a:lnTo>
                  <a:lnTo>
                    <a:pt x="474" y="900"/>
                  </a:lnTo>
                  <a:lnTo>
                    <a:pt x="510" y="900"/>
                  </a:lnTo>
                  <a:lnTo>
                    <a:pt x="534" y="924"/>
                  </a:lnTo>
                  <a:lnTo>
                    <a:pt x="540" y="882"/>
                  </a:lnTo>
                  <a:lnTo>
                    <a:pt x="546" y="876"/>
                  </a:lnTo>
                  <a:lnTo>
                    <a:pt x="534" y="864"/>
                  </a:lnTo>
                  <a:lnTo>
                    <a:pt x="534" y="834"/>
                  </a:lnTo>
                  <a:lnTo>
                    <a:pt x="528" y="816"/>
                  </a:lnTo>
                  <a:lnTo>
                    <a:pt x="516" y="810"/>
                  </a:lnTo>
                  <a:lnTo>
                    <a:pt x="510" y="798"/>
                  </a:lnTo>
                  <a:lnTo>
                    <a:pt x="498" y="792"/>
                  </a:lnTo>
                  <a:lnTo>
                    <a:pt x="486" y="780"/>
                  </a:lnTo>
                  <a:lnTo>
                    <a:pt x="474" y="756"/>
                  </a:lnTo>
                  <a:lnTo>
                    <a:pt x="468" y="750"/>
                  </a:lnTo>
                  <a:lnTo>
                    <a:pt x="468" y="708"/>
                  </a:lnTo>
                  <a:lnTo>
                    <a:pt x="462" y="708"/>
                  </a:lnTo>
                  <a:lnTo>
                    <a:pt x="444" y="690"/>
                  </a:lnTo>
                  <a:lnTo>
                    <a:pt x="438" y="690"/>
                  </a:lnTo>
                  <a:lnTo>
                    <a:pt x="438" y="642"/>
                  </a:lnTo>
                  <a:lnTo>
                    <a:pt x="420" y="630"/>
                  </a:lnTo>
                  <a:lnTo>
                    <a:pt x="432" y="618"/>
                  </a:lnTo>
                  <a:lnTo>
                    <a:pt x="432" y="582"/>
                  </a:lnTo>
                  <a:lnTo>
                    <a:pt x="426" y="582"/>
                  </a:lnTo>
                  <a:lnTo>
                    <a:pt x="414" y="576"/>
                  </a:lnTo>
                  <a:lnTo>
                    <a:pt x="414" y="570"/>
                  </a:lnTo>
                  <a:lnTo>
                    <a:pt x="426" y="558"/>
                  </a:lnTo>
                  <a:lnTo>
                    <a:pt x="438" y="552"/>
                  </a:lnTo>
                  <a:lnTo>
                    <a:pt x="444" y="546"/>
                  </a:lnTo>
                  <a:lnTo>
                    <a:pt x="450" y="546"/>
                  </a:lnTo>
                  <a:lnTo>
                    <a:pt x="456" y="510"/>
                  </a:lnTo>
                  <a:lnTo>
                    <a:pt x="462" y="510"/>
                  </a:lnTo>
                  <a:lnTo>
                    <a:pt x="468" y="498"/>
                  </a:lnTo>
                  <a:lnTo>
                    <a:pt x="468" y="480"/>
                  </a:lnTo>
                  <a:lnTo>
                    <a:pt x="474" y="474"/>
                  </a:lnTo>
                  <a:lnTo>
                    <a:pt x="480" y="462"/>
                  </a:lnTo>
                  <a:lnTo>
                    <a:pt x="492" y="450"/>
                  </a:lnTo>
                  <a:lnTo>
                    <a:pt x="498" y="450"/>
                  </a:lnTo>
                  <a:lnTo>
                    <a:pt x="498" y="438"/>
                  </a:lnTo>
                  <a:lnTo>
                    <a:pt x="492" y="420"/>
                  </a:lnTo>
                  <a:lnTo>
                    <a:pt x="486" y="408"/>
                  </a:lnTo>
                  <a:lnTo>
                    <a:pt x="486" y="390"/>
                  </a:lnTo>
                  <a:lnTo>
                    <a:pt x="474" y="366"/>
                  </a:lnTo>
                  <a:lnTo>
                    <a:pt x="462" y="354"/>
                  </a:lnTo>
                  <a:lnTo>
                    <a:pt x="450" y="348"/>
                  </a:lnTo>
                  <a:lnTo>
                    <a:pt x="432" y="336"/>
                  </a:lnTo>
                  <a:lnTo>
                    <a:pt x="420" y="324"/>
                  </a:lnTo>
                  <a:lnTo>
                    <a:pt x="414" y="312"/>
                  </a:lnTo>
                  <a:lnTo>
                    <a:pt x="402" y="300"/>
                  </a:lnTo>
                  <a:lnTo>
                    <a:pt x="390" y="276"/>
                  </a:lnTo>
                  <a:lnTo>
                    <a:pt x="390" y="264"/>
                  </a:lnTo>
                  <a:lnTo>
                    <a:pt x="396" y="258"/>
                  </a:lnTo>
                  <a:lnTo>
                    <a:pt x="408" y="252"/>
                  </a:lnTo>
                  <a:lnTo>
                    <a:pt x="504" y="252"/>
                  </a:lnTo>
                  <a:lnTo>
                    <a:pt x="486" y="234"/>
                  </a:lnTo>
                  <a:lnTo>
                    <a:pt x="480" y="222"/>
                  </a:lnTo>
                  <a:lnTo>
                    <a:pt x="468" y="216"/>
                  </a:lnTo>
                  <a:lnTo>
                    <a:pt x="462" y="204"/>
                  </a:lnTo>
                  <a:lnTo>
                    <a:pt x="462" y="186"/>
                  </a:lnTo>
                  <a:lnTo>
                    <a:pt x="456" y="168"/>
                  </a:lnTo>
                  <a:lnTo>
                    <a:pt x="456" y="132"/>
                  </a:lnTo>
                  <a:lnTo>
                    <a:pt x="462" y="132"/>
                  </a:lnTo>
                  <a:lnTo>
                    <a:pt x="462" y="96"/>
                  </a:lnTo>
                  <a:lnTo>
                    <a:pt x="456" y="84"/>
                  </a:lnTo>
                  <a:lnTo>
                    <a:pt x="444" y="78"/>
                  </a:lnTo>
                  <a:lnTo>
                    <a:pt x="450" y="42"/>
                  </a:lnTo>
                  <a:lnTo>
                    <a:pt x="444" y="42"/>
                  </a:lnTo>
                  <a:lnTo>
                    <a:pt x="438" y="36"/>
                  </a:lnTo>
                  <a:lnTo>
                    <a:pt x="426" y="36"/>
                  </a:lnTo>
                  <a:lnTo>
                    <a:pt x="420" y="3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66" name="Burundi" descr="© INSCALE GmbH, 05.05.2010&#10;http://www.presentationload.com/">
              <a:extLst>
                <a:ext uri="{FF2B5EF4-FFF2-40B4-BE49-F238E27FC236}">
                  <a16:creationId xmlns:a16="http://schemas.microsoft.com/office/drawing/2014/main" id="{CC5210E3-AFEB-48C2-B71B-91061A9E230C}"/>
                </a:ext>
              </a:extLst>
            </p:cNvPr>
            <p:cNvSpPr>
              <a:spLocks/>
            </p:cNvSpPr>
            <p:nvPr/>
          </p:nvSpPr>
          <p:spPr bwMode="gray">
            <a:xfrm>
              <a:off x="6461471" y="4609750"/>
              <a:ext cx="59404" cy="74399"/>
            </a:xfrm>
            <a:custGeom>
              <a:avLst/>
              <a:gdLst>
                <a:gd name="T0" fmla="*/ 2147483647 w 132"/>
                <a:gd name="T1" fmla="*/ 2147483647 h 168"/>
                <a:gd name="T2" fmla="*/ 2147483647 w 132"/>
                <a:gd name="T3" fmla="*/ 2147483647 h 168"/>
                <a:gd name="T4" fmla="*/ 2147483647 w 132"/>
                <a:gd name="T5" fmla="*/ 2147483647 h 168"/>
                <a:gd name="T6" fmla="*/ 2147483647 w 132"/>
                <a:gd name="T7" fmla="*/ 2147483647 h 168"/>
                <a:gd name="T8" fmla="*/ 2147483647 w 132"/>
                <a:gd name="T9" fmla="*/ 2147483647 h 168"/>
                <a:gd name="T10" fmla="*/ 2147483647 w 132"/>
                <a:gd name="T11" fmla="*/ 2147483647 h 168"/>
                <a:gd name="T12" fmla="*/ 2147483647 w 132"/>
                <a:gd name="T13" fmla="*/ 2147483647 h 168"/>
                <a:gd name="T14" fmla="*/ 2147483647 w 132"/>
                <a:gd name="T15" fmla="*/ 2147483647 h 168"/>
                <a:gd name="T16" fmla="*/ 2147483647 w 132"/>
                <a:gd name="T17" fmla="*/ 2147483647 h 168"/>
                <a:gd name="T18" fmla="*/ 2147483647 w 132"/>
                <a:gd name="T19" fmla="*/ 2147483647 h 168"/>
                <a:gd name="T20" fmla="*/ 2147483647 w 132"/>
                <a:gd name="T21" fmla="*/ 2147483647 h 168"/>
                <a:gd name="T22" fmla="*/ 2147483647 w 132"/>
                <a:gd name="T23" fmla="*/ 2147483647 h 168"/>
                <a:gd name="T24" fmla="*/ 2147483647 w 132"/>
                <a:gd name="T25" fmla="*/ 2147483647 h 168"/>
                <a:gd name="T26" fmla="*/ 2147483647 w 132"/>
                <a:gd name="T27" fmla="*/ 2147483647 h 168"/>
                <a:gd name="T28" fmla="*/ 2147483647 w 132"/>
                <a:gd name="T29" fmla="*/ 2147483647 h 168"/>
                <a:gd name="T30" fmla="*/ 2147483647 w 132"/>
                <a:gd name="T31" fmla="*/ 2147483647 h 168"/>
                <a:gd name="T32" fmla="*/ 2147483647 w 132"/>
                <a:gd name="T33" fmla="*/ 2147483647 h 168"/>
                <a:gd name="T34" fmla="*/ 2147483647 w 132"/>
                <a:gd name="T35" fmla="*/ 2147483647 h 168"/>
                <a:gd name="T36" fmla="*/ 2147483647 w 132"/>
                <a:gd name="T37" fmla="*/ 2147483647 h 168"/>
                <a:gd name="T38" fmla="*/ 2147483647 w 132"/>
                <a:gd name="T39" fmla="*/ 2147483647 h 168"/>
                <a:gd name="T40" fmla="*/ 2147483647 w 132"/>
                <a:gd name="T41" fmla="*/ 2147483647 h 168"/>
                <a:gd name="T42" fmla="*/ 2147483647 w 132"/>
                <a:gd name="T43" fmla="*/ 2147483647 h 168"/>
                <a:gd name="T44" fmla="*/ 2147483647 w 132"/>
                <a:gd name="T45" fmla="*/ 2147483647 h 168"/>
                <a:gd name="T46" fmla="*/ 2147483647 w 132"/>
                <a:gd name="T47" fmla="*/ 0 h 168"/>
                <a:gd name="T48" fmla="*/ 2147483647 w 132"/>
                <a:gd name="T49" fmla="*/ 0 h 168"/>
                <a:gd name="T50" fmla="*/ 2147483647 w 132"/>
                <a:gd name="T51" fmla="*/ 0 h 168"/>
                <a:gd name="T52" fmla="*/ 2147483647 w 132"/>
                <a:gd name="T53" fmla="*/ 2147483647 h 168"/>
                <a:gd name="T54" fmla="*/ 2147483647 w 132"/>
                <a:gd name="T55" fmla="*/ 2147483647 h 168"/>
                <a:gd name="T56" fmla="*/ 2147483647 w 132"/>
                <a:gd name="T57" fmla="*/ 2147483647 h 168"/>
                <a:gd name="T58" fmla="*/ 2147483647 w 132"/>
                <a:gd name="T59" fmla="*/ 2147483647 h 168"/>
                <a:gd name="T60" fmla="*/ 2147483647 w 132"/>
                <a:gd name="T61" fmla="*/ 2147483647 h 168"/>
                <a:gd name="T62" fmla="*/ 2147483647 w 132"/>
                <a:gd name="T63" fmla="*/ 2147483647 h 168"/>
                <a:gd name="T64" fmla="*/ 0 w 132"/>
                <a:gd name="T65" fmla="*/ 2147483647 h 168"/>
                <a:gd name="T66" fmla="*/ 2147483647 w 132"/>
                <a:gd name="T67" fmla="*/ 2147483647 h 168"/>
                <a:gd name="T68" fmla="*/ 2147483647 w 132"/>
                <a:gd name="T69" fmla="*/ 2147483647 h 168"/>
                <a:gd name="T70" fmla="*/ 2147483647 w 132"/>
                <a:gd name="T71" fmla="*/ 2147483647 h 168"/>
                <a:gd name="T72" fmla="*/ 2147483647 w 132"/>
                <a:gd name="T73" fmla="*/ 2147483647 h 168"/>
                <a:gd name="T74" fmla="*/ 2147483647 w 132"/>
                <a:gd name="T75" fmla="*/ 2147483647 h 16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32"/>
                <a:gd name="T115" fmla="*/ 0 h 168"/>
                <a:gd name="T116" fmla="*/ 132 w 132"/>
                <a:gd name="T117" fmla="*/ 168 h 16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32" h="168">
                  <a:moveTo>
                    <a:pt x="36" y="72"/>
                  </a:moveTo>
                  <a:lnTo>
                    <a:pt x="36" y="96"/>
                  </a:lnTo>
                  <a:lnTo>
                    <a:pt x="30" y="102"/>
                  </a:lnTo>
                  <a:lnTo>
                    <a:pt x="30" y="138"/>
                  </a:lnTo>
                  <a:lnTo>
                    <a:pt x="36" y="156"/>
                  </a:lnTo>
                  <a:lnTo>
                    <a:pt x="42" y="168"/>
                  </a:lnTo>
                  <a:lnTo>
                    <a:pt x="54" y="168"/>
                  </a:lnTo>
                  <a:lnTo>
                    <a:pt x="60" y="162"/>
                  </a:lnTo>
                  <a:lnTo>
                    <a:pt x="72" y="156"/>
                  </a:lnTo>
                  <a:lnTo>
                    <a:pt x="84" y="144"/>
                  </a:lnTo>
                  <a:lnTo>
                    <a:pt x="90" y="132"/>
                  </a:lnTo>
                  <a:lnTo>
                    <a:pt x="90" y="114"/>
                  </a:lnTo>
                  <a:lnTo>
                    <a:pt x="96" y="102"/>
                  </a:lnTo>
                  <a:lnTo>
                    <a:pt x="114" y="84"/>
                  </a:lnTo>
                  <a:lnTo>
                    <a:pt x="126" y="84"/>
                  </a:lnTo>
                  <a:lnTo>
                    <a:pt x="120" y="72"/>
                  </a:lnTo>
                  <a:lnTo>
                    <a:pt x="132" y="66"/>
                  </a:lnTo>
                  <a:lnTo>
                    <a:pt x="132" y="48"/>
                  </a:lnTo>
                  <a:lnTo>
                    <a:pt x="114" y="48"/>
                  </a:lnTo>
                  <a:lnTo>
                    <a:pt x="108" y="42"/>
                  </a:lnTo>
                  <a:lnTo>
                    <a:pt x="102" y="42"/>
                  </a:lnTo>
                  <a:lnTo>
                    <a:pt x="102" y="24"/>
                  </a:lnTo>
                  <a:lnTo>
                    <a:pt x="108" y="12"/>
                  </a:lnTo>
                  <a:lnTo>
                    <a:pt x="108" y="0"/>
                  </a:lnTo>
                  <a:lnTo>
                    <a:pt x="120" y="0"/>
                  </a:lnTo>
                  <a:lnTo>
                    <a:pt x="66" y="0"/>
                  </a:lnTo>
                  <a:lnTo>
                    <a:pt x="60" y="24"/>
                  </a:lnTo>
                  <a:lnTo>
                    <a:pt x="48" y="30"/>
                  </a:lnTo>
                  <a:lnTo>
                    <a:pt x="42" y="36"/>
                  </a:lnTo>
                  <a:lnTo>
                    <a:pt x="30" y="36"/>
                  </a:lnTo>
                  <a:lnTo>
                    <a:pt x="24" y="30"/>
                  </a:lnTo>
                  <a:lnTo>
                    <a:pt x="18" y="18"/>
                  </a:lnTo>
                  <a:lnTo>
                    <a:pt x="0" y="18"/>
                  </a:lnTo>
                  <a:lnTo>
                    <a:pt x="12" y="48"/>
                  </a:lnTo>
                  <a:lnTo>
                    <a:pt x="18" y="54"/>
                  </a:lnTo>
                  <a:lnTo>
                    <a:pt x="30" y="60"/>
                  </a:lnTo>
                  <a:lnTo>
                    <a:pt x="36" y="66"/>
                  </a:lnTo>
                  <a:lnTo>
                    <a:pt x="36" y="7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67" name="Burkina Faso" descr="© INSCALE GmbH, 05.05.2010&#10;http://www.presentationload.com/">
              <a:extLst>
                <a:ext uri="{FF2B5EF4-FFF2-40B4-BE49-F238E27FC236}">
                  <a16:creationId xmlns:a16="http://schemas.microsoft.com/office/drawing/2014/main" id="{F3605728-C704-4267-82E5-27041A3994C3}"/>
                </a:ext>
              </a:extLst>
            </p:cNvPr>
            <p:cNvSpPr>
              <a:spLocks/>
            </p:cNvSpPr>
            <p:nvPr/>
          </p:nvSpPr>
          <p:spPr bwMode="gray">
            <a:xfrm>
              <a:off x="5374726" y="3977359"/>
              <a:ext cx="253339" cy="201940"/>
            </a:xfrm>
            <a:custGeom>
              <a:avLst/>
              <a:gdLst>
                <a:gd name="T0" fmla="*/ 2147483647 w 570"/>
                <a:gd name="T1" fmla="*/ 2147483647 h 450"/>
                <a:gd name="T2" fmla="*/ 2147483647 w 570"/>
                <a:gd name="T3" fmla="*/ 2147483647 h 450"/>
                <a:gd name="T4" fmla="*/ 2147483647 w 570"/>
                <a:gd name="T5" fmla="*/ 2147483647 h 450"/>
                <a:gd name="T6" fmla="*/ 2147483647 w 570"/>
                <a:gd name="T7" fmla="*/ 2147483647 h 450"/>
                <a:gd name="T8" fmla="*/ 2147483647 w 570"/>
                <a:gd name="T9" fmla="*/ 2147483647 h 450"/>
                <a:gd name="T10" fmla="*/ 2147483647 w 570"/>
                <a:gd name="T11" fmla="*/ 2147483647 h 450"/>
                <a:gd name="T12" fmla="*/ 2147483647 w 570"/>
                <a:gd name="T13" fmla="*/ 2147483647 h 450"/>
                <a:gd name="T14" fmla="*/ 2147483647 w 570"/>
                <a:gd name="T15" fmla="*/ 2147483647 h 450"/>
                <a:gd name="T16" fmla="*/ 2147483647 w 570"/>
                <a:gd name="T17" fmla="*/ 2147483647 h 450"/>
                <a:gd name="T18" fmla="*/ 2147483647 w 570"/>
                <a:gd name="T19" fmla="*/ 2147483647 h 450"/>
                <a:gd name="T20" fmla="*/ 2147483647 w 570"/>
                <a:gd name="T21" fmla="*/ 2147483647 h 450"/>
                <a:gd name="T22" fmla="*/ 2147483647 w 570"/>
                <a:gd name="T23" fmla="*/ 2147483647 h 450"/>
                <a:gd name="T24" fmla="*/ 2147483647 w 570"/>
                <a:gd name="T25" fmla="*/ 2147483647 h 450"/>
                <a:gd name="T26" fmla="*/ 2147483647 w 570"/>
                <a:gd name="T27" fmla="*/ 2147483647 h 450"/>
                <a:gd name="T28" fmla="*/ 2147483647 w 570"/>
                <a:gd name="T29" fmla="*/ 2147483647 h 450"/>
                <a:gd name="T30" fmla="*/ 2147483647 w 570"/>
                <a:gd name="T31" fmla="*/ 2147483647 h 450"/>
                <a:gd name="T32" fmla="*/ 2147483647 w 570"/>
                <a:gd name="T33" fmla="*/ 2147483647 h 450"/>
                <a:gd name="T34" fmla="*/ 2147483647 w 570"/>
                <a:gd name="T35" fmla="*/ 2147483647 h 450"/>
                <a:gd name="T36" fmla="*/ 2147483647 w 570"/>
                <a:gd name="T37" fmla="*/ 2147483647 h 450"/>
                <a:gd name="T38" fmla="*/ 2147483647 w 570"/>
                <a:gd name="T39" fmla="*/ 2147483647 h 450"/>
                <a:gd name="T40" fmla="*/ 2147483647 w 570"/>
                <a:gd name="T41" fmla="*/ 2147483647 h 450"/>
                <a:gd name="T42" fmla="*/ 2147483647 w 570"/>
                <a:gd name="T43" fmla="*/ 2147483647 h 450"/>
                <a:gd name="T44" fmla="*/ 2147483647 w 570"/>
                <a:gd name="T45" fmla="*/ 2147483647 h 450"/>
                <a:gd name="T46" fmla="*/ 2147483647 w 570"/>
                <a:gd name="T47" fmla="*/ 2147483647 h 450"/>
                <a:gd name="T48" fmla="*/ 2147483647 w 570"/>
                <a:gd name="T49" fmla="*/ 2147483647 h 450"/>
                <a:gd name="T50" fmla="*/ 2147483647 w 570"/>
                <a:gd name="T51" fmla="*/ 2147483647 h 450"/>
                <a:gd name="T52" fmla="*/ 2147483647 w 570"/>
                <a:gd name="T53" fmla="*/ 2147483647 h 450"/>
                <a:gd name="T54" fmla="*/ 2147483647 w 570"/>
                <a:gd name="T55" fmla="*/ 2147483647 h 450"/>
                <a:gd name="T56" fmla="*/ 2147483647 w 570"/>
                <a:gd name="T57" fmla="*/ 2147483647 h 450"/>
                <a:gd name="T58" fmla="*/ 2147483647 w 570"/>
                <a:gd name="T59" fmla="*/ 2147483647 h 450"/>
                <a:gd name="T60" fmla="*/ 2147483647 w 570"/>
                <a:gd name="T61" fmla="*/ 2147483647 h 450"/>
                <a:gd name="T62" fmla="*/ 2147483647 w 570"/>
                <a:gd name="T63" fmla="*/ 2147483647 h 450"/>
                <a:gd name="T64" fmla="*/ 2147483647 w 570"/>
                <a:gd name="T65" fmla="*/ 2147483647 h 450"/>
                <a:gd name="T66" fmla="*/ 2147483647 w 570"/>
                <a:gd name="T67" fmla="*/ 0 h 450"/>
                <a:gd name="T68" fmla="*/ 2147483647 w 570"/>
                <a:gd name="T69" fmla="*/ 2147483647 h 450"/>
                <a:gd name="T70" fmla="*/ 2147483647 w 570"/>
                <a:gd name="T71" fmla="*/ 2147483647 h 450"/>
                <a:gd name="T72" fmla="*/ 2147483647 w 570"/>
                <a:gd name="T73" fmla="*/ 2147483647 h 450"/>
                <a:gd name="T74" fmla="*/ 2147483647 w 570"/>
                <a:gd name="T75" fmla="*/ 2147483647 h 450"/>
                <a:gd name="T76" fmla="*/ 2147483647 w 570"/>
                <a:gd name="T77" fmla="*/ 2147483647 h 450"/>
                <a:gd name="T78" fmla="*/ 2147483647 w 570"/>
                <a:gd name="T79" fmla="*/ 2147483647 h 450"/>
                <a:gd name="T80" fmla="*/ 2147483647 w 570"/>
                <a:gd name="T81" fmla="*/ 2147483647 h 450"/>
                <a:gd name="T82" fmla="*/ 2147483647 w 570"/>
                <a:gd name="T83" fmla="*/ 2147483647 h 450"/>
                <a:gd name="T84" fmla="*/ 2147483647 w 570"/>
                <a:gd name="T85" fmla="*/ 2147483647 h 450"/>
                <a:gd name="T86" fmla="*/ 2147483647 w 570"/>
                <a:gd name="T87" fmla="*/ 2147483647 h 450"/>
                <a:gd name="T88" fmla="*/ 2147483647 w 570"/>
                <a:gd name="T89" fmla="*/ 2147483647 h 450"/>
                <a:gd name="T90" fmla="*/ 2147483647 w 570"/>
                <a:gd name="T91" fmla="*/ 2147483647 h 450"/>
                <a:gd name="T92" fmla="*/ 2147483647 w 570"/>
                <a:gd name="T93" fmla="*/ 2147483647 h 450"/>
                <a:gd name="T94" fmla="*/ 2147483647 w 570"/>
                <a:gd name="T95" fmla="*/ 2147483647 h 450"/>
                <a:gd name="T96" fmla="*/ 2147483647 w 570"/>
                <a:gd name="T97" fmla="*/ 2147483647 h 450"/>
                <a:gd name="T98" fmla="*/ 2147483647 w 570"/>
                <a:gd name="T99" fmla="*/ 2147483647 h 450"/>
                <a:gd name="T100" fmla="*/ 2147483647 w 570"/>
                <a:gd name="T101" fmla="*/ 2147483647 h 450"/>
                <a:gd name="T102" fmla="*/ 2147483647 w 570"/>
                <a:gd name="T103" fmla="*/ 2147483647 h 45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570"/>
                <a:gd name="T157" fmla="*/ 0 h 450"/>
                <a:gd name="T158" fmla="*/ 570 w 570"/>
                <a:gd name="T159" fmla="*/ 450 h 45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570" h="450">
                  <a:moveTo>
                    <a:pt x="0" y="312"/>
                  </a:moveTo>
                  <a:lnTo>
                    <a:pt x="6" y="366"/>
                  </a:lnTo>
                  <a:lnTo>
                    <a:pt x="6" y="390"/>
                  </a:lnTo>
                  <a:lnTo>
                    <a:pt x="30" y="384"/>
                  </a:lnTo>
                  <a:lnTo>
                    <a:pt x="30" y="390"/>
                  </a:lnTo>
                  <a:lnTo>
                    <a:pt x="36" y="396"/>
                  </a:lnTo>
                  <a:lnTo>
                    <a:pt x="36" y="408"/>
                  </a:lnTo>
                  <a:lnTo>
                    <a:pt x="42" y="420"/>
                  </a:lnTo>
                  <a:lnTo>
                    <a:pt x="54" y="426"/>
                  </a:lnTo>
                  <a:lnTo>
                    <a:pt x="60" y="432"/>
                  </a:lnTo>
                  <a:lnTo>
                    <a:pt x="72" y="432"/>
                  </a:lnTo>
                  <a:lnTo>
                    <a:pt x="78" y="438"/>
                  </a:lnTo>
                  <a:lnTo>
                    <a:pt x="90" y="438"/>
                  </a:lnTo>
                  <a:lnTo>
                    <a:pt x="96" y="432"/>
                  </a:lnTo>
                  <a:lnTo>
                    <a:pt x="96" y="426"/>
                  </a:lnTo>
                  <a:lnTo>
                    <a:pt x="120" y="414"/>
                  </a:lnTo>
                  <a:lnTo>
                    <a:pt x="150" y="414"/>
                  </a:lnTo>
                  <a:lnTo>
                    <a:pt x="168" y="420"/>
                  </a:lnTo>
                  <a:lnTo>
                    <a:pt x="186" y="438"/>
                  </a:lnTo>
                  <a:lnTo>
                    <a:pt x="186" y="450"/>
                  </a:lnTo>
                  <a:lnTo>
                    <a:pt x="204" y="444"/>
                  </a:lnTo>
                  <a:lnTo>
                    <a:pt x="198" y="450"/>
                  </a:lnTo>
                  <a:lnTo>
                    <a:pt x="198" y="396"/>
                  </a:lnTo>
                  <a:lnTo>
                    <a:pt x="192" y="366"/>
                  </a:lnTo>
                  <a:lnTo>
                    <a:pt x="186" y="366"/>
                  </a:lnTo>
                  <a:lnTo>
                    <a:pt x="186" y="348"/>
                  </a:lnTo>
                  <a:lnTo>
                    <a:pt x="192" y="336"/>
                  </a:lnTo>
                  <a:lnTo>
                    <a:pt x="198" y="330"/>
                  </a:lnTo>
                  <a:lnTo>
                    <a:pt x="354" y="330"/>
                  </a:lnTo>
                  <a:lnTo>
                    <a:pt x="378" y="318"/>
                  </a:lnTo>
                  <a:lnTo>
                    <a:pt x="396" y="324"/>
                  </a:lnTo>
                  <a:lnTo>
                    <a:pt x="414" y="324"/>
                  </a:lnTo>
                  <a:lnTo>
                    <a:pt x="438" y="330"/>
                  </a:lnTo>
                  <a:lnTo>
                    <a:pt x="456" y="330"/>
                  </a:lnTo>
                  <a:lnTo>
                    <a:pt x="462" y="318"/>
                  </a:lnTo>
                  <a:lnTo>
                    <a:pt x="474" y="318"/>
                  </a:lnTo>
                  <a:lnTo>
                    <a:pt x="480" y="306"/>
                  </a:lnTo>
                  <a:lnTo>
                    <a:pt x="498" y="288"/>
                  </a:lnTo>
                  <a:lnTo>
                    <a:pt x="528" y="288"/>
                  </a:lnTo>
                  <a:lnTo>
                    <a:pt x="534" y="294"/>
                  </a:lnTo>
                  <a:lnTo>
                    <a:pt x="534" y="282"/>
                  </a:lnTo>
                  <a:lnTo>
                    <a:pt x="540" y="282"/>
                  </a:lnTo>
                  <a:lnTo>
                    <a:pt x="546" y="276"/>
                  </a:lnTo>
                  <a:lnTo>
                    <a:pt x="558" y="276"/>
                  </a:lnTo>
                  <a:lnTo>
                    <a:pt x="564" y="258"/>
                  </a:lnTo>
                  <a:lnTo>
                    <a:pt x="570" y="252"/>
                  </a:lnTo>
                  <a:lnTo>
                    <a:pt x="564" y="252"/>
                  </a:lnTo>
                  <a:lnTo>
                    <a:pt x="540" y="216"/>
                  </a:lnTo>
                  <a:lnTo>
                    <a:pt x="564" y="210"/>
                  </a:lnTo>
                  <a:lnTo>
                    <a:pt x="558" y="198"/>
                  </a:lnTo>
                  <a:lnTo>
                    <a:pt x="546" y="186"/>
                  </a:lnTo>
                  <a:lnTo>
                    <a:pt x="534" y="186"/>
                  </a:lnTo>
                  <a:lnTo>
                    <a:pt x="522" y="198"/>
                  </a:lnTo>
                  <a:lnTo>
                    <a:pt x="504" y="198"/>
                  </a:lnTo>
                  <a:lnTo>
                    <a:pt x="498" y="186"/>
                  </a:lnTo>
                  <a:lnTo>
                    <a:pt x="486" y="180"/>
                  </a:lnTo>
                  <a:lnTo>
                    <a:pt x="462" y="156"/>
                  </a:lnTo>
                  <a:lnTo>
                    <a:pt x="462" y="150"/>
                  </a:lnTo>
                  <a:lnTo>
                    <a:pt x="480" y="132"/>
                  </a:lnTo>
                  <a:lnTo>
                    <a:pt x="468" y="132"/>
                  </a:lnTo>
                  <a:lnTo>
                    <a:pt x="468" y="114"/>
                  </a:lnTo>
                  <a:lnTo>
                    <a:pt x="444" y="114"/>
                  </a:lnTo>
                  <a:lnTo>
                    <a:pt x="432" y="108"/>
                  </a:lnTo>
                  <a:lnTo>
                    <a:pt x="420" y="84"/>
                  </a:lnTo>
                  <a:lnTo>
                    <a:pt x="420" y="60"/>
                  </a:lnTo>
                  <a:lnTo>
                    <a:pt x="414" y="48"/>
                  </a:lnTo>
                  <a:lnTo>
                    <a:pt x="414" y="12"/>
                  </a:lnTo>
                  <a:lnTo>
                    <a:pt x="390" y="0"/>
                  </a:lnTo>
                  <a:lnTo>
                    <a:pt x="342" y="0"/>
                  </a:lnTo>
                  <a:lnTo>
                    <a:pt x="324" y="18"/>
                  </a:lnTo>
                  <a:lnTo>
                    <a:pt x="300" y="18"/>
                  </a:lnTo>
                  <a:lnTo>
                    <a:pt x="282" y="42"/>
                  </a:lnTo>
                  <a:lnTo>
                    <a:pt x="258" y="42"/>
                  </a:lnTo>
                  <a:lnTo>
                    <a:pt x="258" y="60"/>
                  </a:lnTo>
                  <a:lnTo>
                    <a:pt x="252" y="66"/>
                  </a:lnTo>
                  <a:lnTo>
                    <a:pt x="252" y="72"/>
                  </a:lnTo>
                  <a:lnTo>
                    <a:pt x="240" y="72"/>
                  </a:lnTo>
                  <a:lnTo>
                    <a:pt x="228" y="60"/>
                  </a:lnTo>
                  <a:lnTo>
                    <a:pt x="222" y="60"/>
                  </a:lnTo>
                  <a:lnTo>
                    <a:pt x="216" y="66"/>
                  </a:lnTo>
                  <a:lnTo>
                    <a:pt x="210" y="78"/>
                  </a:lnTo>
                  <a:lnTo>
                    <a:pt x="198" y="84"/>
                  </a:lnTo>
                  <a:lnTo>
                    <a:pt x="192" y="96"/>
                  </a:lnTo>
                  <a:lnTo>
                    <a:pt x="186" y="102"/>
                  </a:lnTo>
                  <a:lnTo>
                    <a:pt x="186" y="108"/>
                  </a:lnTo>
                  <a:lnTo>
                    <a:pt x="168" y="108"/>
                  </a:lnTo>
                  <a:lnTo>
                    <a:pt x="168" y="144"/>
                  </a:lnTo>
                  <a:lnTo>
                    <a:pt x="144" y="150"/>
                  </a:lnTo>
                  <a:lnTo>
                    <a:pt x="114" y="120"/>
                  </a:lnTo>
                  <a:lnTo>
                    <a:pt x="96" y="150"/>
                  </a:lnTo>
                  <a:lnTo>
                    <a:pt x="102" y="156"/>
                  </a:lnTo>
                  <a:lnTo>
                    <a:pt x="102" y="186"/>
                  </a:lnTo>
                  <a:lnTo>
                    <a:pt x="84" y="186"/>
                  </a:lnTo>
                  <a:lnTo>
                    <a:pt x="84" y="216"/>
                  </a:lnTo>
                  <a:lnTo>
                    <a:pt x="78" y="222"/>
                  </a:lnTo>
                  <a:lnTo>
                    <a:pt x="72" y="222"/>
                  </a:lnTo>
                  <a:lnTo>
                    <a:pt x="78" y="228"/>
                  </a:lnTo>
                  <a:lnTo>
                    <a:pt x="78" y="240"/>
                  </a:lnTo>
                  <a:lnTo>
                    <a:pt x="42" y="240"/>
                  </a:lnTo>
                  <a:lnTo>
                    <a:pt x="36" y="246"/>
                  </a:lnTo>
                  <a:lnTo>
                    <a:pt x="30" y="246"/>
                  </a:lnTo>
                  <a:lnTo>
                    <a:pt x="12" y="258"/>
                  </a:lnTo>
                  <a:lnTo>
                    <a:pt x="36" y="288"/>
                  </a:lnTo>
                  <a:lnTo>
                    <a:pt x="24" y="312"/>
                  </a:lnTo>
                  <a:lnTo>
                    <a:pt x="0" y="31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68" name="Bolivia" descr="© INSCALE GmbH, 05.05.2010&#10;http://www.presentationload.com/">
              <a:extLst>
                <a:ext uri="{FF2B5EF4-FFF2-40B4-BE49-F238E27FC236}">
                  <a16:creationId xmlns:a16="http://schemas.microsoft.com/office/drawing/2014/main" id="{D1CDF4A8-239E-4065-8E70-30DE28321F63}"/>
                </a:ext>
              </a:extLst>
            </p:cNvPr>
            <p:cNvSpPr>
              <a:spLocks/>
            </p:cNvSpPr>
            <p:nvPr/>
          </p:nvSpPr>
          <p:spPr bwMode="gray">
            <a:xfrm>
              <a:off x="3368971" y="4871917"/>
              <a:ext cx="394861" cy="476510"/>
            </a:xfrm>
            <a:custGeom>
              <a:avLst/>
              <a:gdLst>
                <a:gd name="T0" fmla="*/ 2147483647 w 894"/>
                <a:gd name="T1" fmla="*/ 2147483647 h 1056"/>
                <a:gd name="T2" fmla="*/ 2147483647 w 894"/>
                <a:gd name="T3" fmla="*/ 2147483647 h 1056"/>
                <a:gd name="T4" fmla="*/ 2147483647 w 894"/>
                <a:gd name="T5" fmla="*/ 2147483647 h 1056"/>
                <a:gd name="T6" fmla="*/ 2147483647 w 894"/>
                <a:gd name="T7" fmla="*/ 2147483647 h 1056"/>
                <a:gd name="T8" fmla="*/ 2147483647 w 894"/>
                <a:gd name="T9" fmla="*/ 2147483647 h 1056"/>
                <a:gd name="T10" fmla="*/ 2147483647 w 894"/>
                <a:gd name="T11" fmla="*/ 2147483647 h 1056"/>
                <a:gd name="T12" fmla="*/ 2147483647 w 894"/>
                <a:gd name="T13" fmla="*/ 2147483647 h 1056"/>
                <a:gd name="T14" fmla="*/ 2147483647 w 894"/>
                <a:gd name="T15" fmla="*/ 2147483647 h 1056"/>
                <a:gd name="T16" fmla="*/ 2147483647 w 894"/>
                <a:gd name="T17" fmla="*/ 2147483647 h 1056"/>
                <a:gd name="T18" fmla="*/ 2147483647 w 894"/>
                <a:gd name="T19" fmla="*/ 2147483647 h 1056"/>
                <a:gd name="T20" fmla="*/ 2147483647 w 894"/>
                <a:gd name="T21" fmla="*/ 2147483647 h 1056"/>
                <a:gd name="T22" fmla="*/ 2147483647 w 894"/>
                <a:gd name="T23" fmla="*/ 2147483647 h 1056"/>
                <a:gd name="T24" fmla="*/ 2147483647 w 894"/>
                <a:gd name="T25" fmla="*/ 2147483647 h 1056"/>
                <a:gd name="T26" fmla="*/ 2147483647 w 894"/>
                <a:gd name="T27" fmla="*/ 2147483647 h 1056"/>
                <a:gd name="T28" fmla="*/ 2147483647 w 894"/>
                <a:gd name="T29" fmla="*/ 2147483647 h 1056"/>
                <a:gd name="T30" fmla="*/ 2147483647 w 894"/>
                <a:gd name="T31" fmla="*/ 2147483647 h 1056"/>
                <a:gd name="T32" fmla="*/ 2147483647 w 894"/>
                <a:gd name="T33" fmla="*/ 2147483647 h 1056"/>
                <a:gd name="T34" fmla="*/ 2147483647 w 894"/>
                <a:gd name="T35" fmla="*/ 2147483647 h 1056"/>
                <a:gd name="T36" fmla="*/ 2147483647 w 894"/>
                <a:gd name="T37" fmla="*/ 2147483647 h 1056"/>
                <a:gd name="T38" fmla="*/ 2147483647 w 894"/>
                <a:gd name="T39" fmla="*/ 2147483647 h 1056"/>
                <a:gd name="T40" fmla="*/ 2147483647 w 894"/>
                <a:gd name="T41" fmla="*/ 2147483647 h 1056"/>
                <a:gd name="T42" fmla="*/ 2147483647 w 894"/>
                <a:gd name="T43" fmla="*/ 2147483647 h 1056"/>
                <a:gd name="T44" fmla="*/ 2147483647 w 894"/>
                <a:gd name="T45" fmla="*/ 2147483647 h 1056"/>
                <a:gd name="T46" fmla="*/ 2147483647 w 894"/>
                <a:gd name="T47" fmla="*/ 2147483647 h 1056"/>
                <a:gd name="T48" fmla="*/ 0 w 894"/>
                <a:gd name="T49" fmla="*/ 2147483647 h 1056"/>
                <a:gd name="T50" fmla="*/ 2147483647 w 894"/>
                <a:gd name="T51" fmla="*/ 2147483647 h 1056"/>
                <a:gd name="T52" fmla="*/ 2147483647 w 894"/>
                <a:gd name="T53" fmla="*/ 2147483647 h 1056"/>
                <a:gd name="T54" fmla="*/ 2147483647 w 894"/>
                <a:gd name="T55" fmla="*/ 2147483647 h 1056"/>
                <a:gd name="T56" fmla="*/ 2147483647 w 894"/>
                <a:gd name="T57" fmla="*/ 2147483647 h 1056"/>
                <a:gd name="T58" fmla="*/ 2147483647 w 894"/>
                <a:gd name="T59" fmla="*/ 2147483647 h 1056"/>
                <a:gd name="T60" fmla="*/ 2147483647 w 894"/>
                <a:gd name="T61" fmla="*/ 2147483647 h 1056"/>
                <a:gd name="T62" fmla="*/ 2147483647 w 894"/>
                <a:gd name="T63" fmla="*/ 2147483647 h 1056"/>
                <a:gd name="T64" fmla="*/ 2147483647 w 894"/>
                <a:gd name="T65" fmla="*/ 2147483647 h 1056"/>
                <a:gd name="T66" fmla="*/ 2147483647 w 894"/>
                <a:gd name="T67" fmla="*/ 2147483647 h 1056"/>
                <a:gd name="T68" fmla="*/ 2147483647 w 894"/>
                <a:gd name="T69" fmla="*/ 2147483647 h 1056"/>
                <a:gd name="T70" fmla="*/ 2147483647 w 894"/>
                <a:gd name="T71" fmla="*/ 2147483647 h 1056"/>
                <a:gd name="T72" fmla="*/ 2147483647 w 894"/>
                <a:gd name="T73" fmla="*/ 2147483647 h 1056"/>
                <a:gd name="T74" fmla="*/ 2147483647 w 894"/>
                <a:gd name="T75" fmla="*/ 2147483647 h 1056"/>
                <a:gd name="T76" fmla="*/ 2147483647 w 894"/>
                <a:gd name="T77" fmla="*/ 2147483647 h 1056"/>
                <a:gd name="T78" fmla="*/ 2147483647 w 894"/>
                <a:gd name="T79" fmla="*/ 2147483647 h 1056"/>
                <a:gd name="T80" fmla="*/ 2147483647 w 894"/>
                <a:gd name="T81" fmla="*/ 2147483647 h 1056"/>
                <a:gd name="T82" fmla="*/ 2147483647 w 894"/>
                <a:gd name="T83" fmla="*/ 2147483647 h 1056"/>
                <a:gd name="T84" fmla="*/ 2147483647 w 894"/>
                <a:gd name="T85" fmla="*/ 2147483647 h 1056"/>
                <a:gd name="T86" fmla="*/ 2147483647 w 894"/>
                <a:gd name="T87" fmla="*/ 2147483647 h 1056"/>
                <a:gd name="T88" fmla="*/ 2147483647 w 894"/>
                <a:gd name="T89" fmla="*/ 2147483647 h 1056"/>
                <a:gd name="T90" fmla="*/ 2147483647 w 894"/>
                <a:gd name="T91" fmla="*/ 2147483647 h 1056"/>
                <a:gd name="T92" fmla="*/ 2147483647 w 894"/>
                <a:gd name="T93" fmla="*/ 2147483647 h 1056"/>
                <a:gd name="T94" fmla="*/ 2147483647 w 894"/>
                <a:gd name="T95" fmla="*/ 2147483647 h 1056"/>
                <a:gd name="T96" fmla="*/ 2147483647 w 894"/>
                <a:gd name="T97" fmla="*/ 2147483647 h 1056"/>
                <a:gd name="T98" fmla="*/ 2147483647 w 894"/>
                <a:gd name="T99" fmla="*/ 2147483647 h 1056"/>
                <a:gd name="T100" fmla="*/ 2147483647 w 894"/>
                <a:gd name="T101" fmla="*/ 2147483647 h 105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94"/>
                <a:gd name="T154" fmla="*/ 0 h 1056"/>
                <a:gd name="T155" fmla="*/ 894 w 894"/>
                <a:gd name="T156" fmla="*/ 1056 h 105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94" h="1056">
                  <a:moveTo>
                    <a:pt x="882" y="744"/>
                  </a:moveTo>
                  <a:lnTo>
                    <a:pt x="882" y="738"/>
                  </a:lnTo>
                  <a:lnTo>
                    <a:pt x="888" y="732"/>
                  </a:lnTo>
                  <a:lnTo>
                    <a:pt x="888" y="708"/>
                  </a:lnTo>
                  <a:lnTo>
                    <a:pt x="894" y="696"/>
                  </a:lnTo>
                  <a:lnTo>
                    <a:pt x="894" y="684"/>
                  </a:lnTo>
                  <a:lnTo>
                    <a:pt x="882" y="648"/>
                  </a:lnTo>
                  <a:lnTo>
                    <a:pt x="876" y="636"/>
                  </a:lnTo>
                  <a:lnTo>
                    <a:pt x="864" y="624"/>
                  </a:lnTo>
                  <a:lnTo>
                    <a:pt x="840" y="612"/>
                  </a:lnTo>
                  <a:lnTo>
                    <a:pt x="834" y="606"/>
                  </a:lnTo>
                  <a:lnTo>
                    <a:pt x="822" y="600"/>
                  </a:lnTo>
                  <a:lnTo>
                    <a:pt x="816" y="588"/>
                  </a:lnTo>
                  <a:lnTo>
                    <a:pt x="816" y="576"/>
                  </a:lnTo>
                  <a:lnTo>
                    <a:pt x="822" y="558"/>
                  </a:lnTo>
                  <a:lnTo>
                    <a:pt x="822" y="546"/>
                  </a:lnTo>
                  <a:lnTo>
                    <a:pt x="828" y="540"/>
                  </a:lnTo>
                  <a:lnTo>
                    <a:pt x="828" y="534"/>
                  </a:lnTo>
                  <a:lnTo>
                    <a:pt x="768" y="534"/>
                  </a:lnTo>
                  <a:lnTo>
                    <a:pt x="720" y="528"/>
                  </a:lnTo>
                  <a:lnTo>
                    <a:pt x="690" y="522"/>
                  </a:lnTo>
                  <a:lnTo>
                    <a:pt x="684" y="516"/>
                  </a:lnTo>
                  <a:lnTo>
                    <a:pt x="684" y="474"/>
                  </a:lnTo>
                  <a:lnTo>
                    <a:pt x="690" y="462"/>
                  </a:lnTo>
                  <a:lnTo>
                    <a:pt x="684" y="456"/>
                  </a:lnTo>
                  <a:lnTo>
                    <a:pt x="672" y="450"/>
                  </a:lnTo>
                  <a:lnTo>
                    <a:pt x="666" y="438"/>
                  </a:lnTo>
                  <a:lnTo>
                    <a:pt x="660" y="432"/>
                  </a:lnTo>
                  <a:lnTo>
                    <a:pt x="660" y="426"/>
                  </a:lnTo>
                  <a:lnTo>
                    <a:pt x="678" y="426"/>
                  </a:lnTo>
                  <a:lnTo>
                    <a:pt x="678" y="396"/>
                  </a:lnTo>
                  <a:lnTo>
                    <a:pt x="672" y="384"/>
                  </a:lnTo>
                  <a:lnTo>
                    <a:pt x="666" y="378"/>
                  </a:lnTo>
                  <a:lnTo>
                    <a:pt x="660" y="366"/>
                  </a:lnTo>
                  <a:lnTo>
                    <a:pt x="660" y="336"/>
                  </a:lnTo>
                  <a:lnTo>
                    <a:pt x="654" y="330"/>
                  </a:lnTo>
                  <a:lnTo>
                    <a:pt x="648" y="318"/>
                  </a:lnTo>
                  <a:lnTo>
                    <a:pt x="624" y="306"/>
                  </a:lnTo>
                  <a:lnTo>
                    <a:pt x="564" y="306"/>
                  </a:lnTo>
                  <a:lnTo>
                    <a:pt x="558" y="300"/>
                  </a:lnTo>
                  <a:lnTo>
                    <a:pt x="546" y="294"/>
                  </a:lnTo>
                  <a:lnTo>
                    <a:pt x="534" y="282"/>
                  </a:lnTo>
                  <a:lnTo>
                    <a:pt x="534" y="276"/>
                  </a:lnTo>
                  <a:lnTo>
                    <a:pt x="510" y="276"/>
                  </a:lnTo>
                  <a:lnTo>
                    <a:pt x="498" y="270"/>
                  </a:lnTo>
                  <a:lnTo>
                    <a:pt x="486" y="258"/>
                  </a:lnTo>
                  <a:lnTo>
                    <a:pt x="474" y="252"/>
                  </a:lnTo>
                  <a:lnTo>
                    <a:pt x="468" y="240"/>
                  </a:lnTo>
                  <a:lnTo>
                    <a:pt x="468" y="234"/>
                  </a:lnTo>
                  <a:lnTo>
                    <a:pt x="456" y="234"/>
                  </a:lnTo>
                  <a:lnTo>
                    <a:pt x="450" y="240"/>
                  </a:lnTo>
                  <a:lnTo>
                    <a:pt x="438" y="240"/>
                  </a:lnTo>
                  <a:lnTo>
                    <a:pt x="426" y="234"/>
                  </a:lnTo>
                  <a:lnTo>
                    <a:pt x="420" y="222"/>
                  </a:lnTo>
                  <a:lnTo>
                    <a:pt x="414" y="228"/>
                  </a:lnTo>
                  <a:lnTo>
                    <a:pt x="384" y="228"/>
                  </a:lnTo>
                  <a:lnTo>
                    <a:pt x="372" y="222"/>
                  </a:lnTo>
                  <a:lnTo>
                    <a:pt x="366" y="216"/>
                  </a:lnTo>
                  <a:lnTo>
                    <a:pt x="366" y="210"/>
                  </a:lnTo>
                  <a:lnTo>
                    <a:pt x="360" y="198"/>
                  </a:lnTo>
                  <a:lnTo>
                    <a:pt x="360" y="192"/>
                  </a:lnTo>
                  <a:lnTo>
                    <a:pt x="354" y="186"/>
                  </a:lnTo>
                  <a:lnTo>
                    <a:pt x="330" y="186"/>
                  </a:lnTo>
                  <a:lnTo>
                    <a:pt x="324" y="156"/>
                  </a:lnTo>
                  <a:lnTo>
                    <a:pt x="318" y="150"/>
                  </a:lnTo>
                  <a:lnTo>
                    <a:pt x="306" y="144"/>
                  </a:lnTo>
                  <a:lnTo>
                    <a:pt x="294" y="132"/>
                  </a:lnTo>
                  <a:lnTo>
                    <a:pt x="294" y="120"/>
                  </a:lnTo>
                  <a:lnTo>
                    <a:pt x="300" y="114"/>
                  </a:lnTo>
                  <a:lnTo>
                    <a:pt x="300" y="96"/>
                  </a:lnTo>
                  <a:lnTo>
                    <a:pt x="294" y="84"/>
                  </a:lnTo>
                  <a:lnTo>
                    <a:pt x="288" y="78"/>
                  </a:lnTo>
                  <a:lnTo>
                    <a:pt x="288" y="48"/>
                  </a:lnTo>
                  <a:lnTo>
                    <a:pt x="294" y="42"/>
                  </a:lnTo>
                  <a:lnTo>
                    <a:pt x="294" y="36"/>
                  </a:lnTo>
                  <a:lnTo>
                    <a:pt x="300" y="30"/>
                  </a:lnTo>
                  <a:lnTo>
                    <a:pt x="300" y="0"/>
                  </a:lnTo>
                  <a:lnTo>
                    <a:pt x="288" y="0"/>
                  </a:lnTo>
                  <a:lnTo>
                    <a:pt x="276" y="6"/>
                  </a:lnTo>
                  <a:lnTo>
                    <a:pt x="276" y="12"/>
                  </a:lnTo>
                  <a:lnTo>
                    <a:pt x="270" y="12"/>
                  </a:lnTo>
                  <a:lnTo>
                    <a:pt x="258" y="0"/>
                  </a:lnTo>
                  <a:lnTo>
                    <a:pt x="246" y="12"/>
                  </a:lnTo>
                  <a:lnTo>
                    <a:pt x="210" y="12"/>
                  </a:lnTo>
                  <a:lnTo>
                    <a:pt x="198" y="18"/>
                  </a:lnTo>
                  <a:lnTo>
                    <a:pt x="192" y="24"/>
                  </a:lnTo>
                  <a:lnTo>
                    <a:pt x="186" y="36"/>
                  </a:lnTo>
                  <a:lnTo>
                    <a:pt x="180" y="42"/>
                  </a:lnTo>
                  <a:lnTo>
                    <a:pt x="180" y="48"/>
                  </a:lnTo>
                  <a:lnTo>
                    <a:pt x="144" y="48"/>
                  </a:lnTo>
                  <a:lnTo>
                    <a:pt x="138" y="78"/>
                  </a:lnTo>
                  <a:lnTo>
                    <a:pt x="102" y="78"/>
                  </a:lnTo>
                  <a:lnTo>
                    <a:pt x="90" y="96"/>
                  </a:lnTo>
                  <a:lnTo>
                    <a:pt x="84" y="102"/>
                  </a:lnTo>
                  <a:lnTo>
                    <a:pt x="60" y="114"/>
                  </a:lnTo>
                  <a:lnTo>
                    <a:pt x="42" y="114"/>
                  </a:lnTo>
                  <a:lnTo>
                    <a:pt x="42" y="108"/>
                  </a:lnTo>
                  <a:lnTo>
                    <a:pt x="36" y="102"/>
                  </a:lnTo>
                  <a:lnTo>
                    <a:pt x="12" y="102"/>
                  </a:lnTo>
                  <a:lnTo>
                    <a:pt x="0" y="96"/>
                  </a:lnTo>
                  <a:lnTo>
                    <a:pt x="0" y="114"/>
                  </a:lnTo>
                  <a:lnTo>
                    <a:pt x="6" y="132"/>
                  </a:lnTo>
                  <a:lnTo>
                    <a:pt x="18" y="144"/>
                  </a:lnTo>
                  <a:lnTo>
                    <a:pt x="30" y="162"/>
                  </a:lnTo>
                  <a:lnTo>
                    <a:pt x="42" y="174"/>
                  </a:lnTo>
                  <a:lnTo>
                    <a:pt x="54" y="192"/>
                  </a:lnTo>
                  <a:lnTo>
                    <a:pt x="66" y="216"/>
                  </a:lnTo>
                  <a:lnTo>
                    <a:pt x="66" y="228"/>
                  </a:lnTo>
                  <a:lnTo>
                    <a:pt x="60" y="234"/>
                  </a:lnTo>
                  <a:lnTo>
                    <a:pt x="54" y="246"/>
                  </a:lnTo>
                  <a:lnTo>
                    <a:pt x="48" y="252"/>
                  </a:lnTo>
                  <a:lnTo>
                    <a:pt x="60" y="300"/>
                  </a:lnTo>
                  <a:lnTo>
                    <a:pt x="42" y="330"/>
                  </a:lnTo>
                  <a:lnTo>
                    <a:pt x="48" y="330"/>
                  </a:lnTo>
                  <a:lnTo>
                    <a:pt x="60" y="342"/>
                  </a:lnTo>
                  <a:lnTo>
                    <a:pt x="66" y="354"/>
                  </a:lnTo>
                  <a:lnTo>
                    <a:pt x="66" y="360"/>
                  </a:lnTo>
                  <a:lnTo>
                    <a:pt x="60" y="372"/>
                  </a:lnTo>
                  <a:lnTo>
                    <a:pt x="48" y="384"/>
                  </a:lnTo>
                  <a:lnTo>
                    <a:pt x="36" y="408"/>
                  </a:lnTo>
                  <a:lnTo>
                    <a:pt x="42" y="426"/>
                  </a:lnTo>
                  <a:lnTo>
                    <a:pt x="48" y="438"/>
                  </a:lnTo>
                  <a:lnTo>
                    <a:pt x="54" y="444"/>
                  </a:lnTo>
                  <a:lnTo>
                    <a:pt x="54" y="450"/>
                  </a:lnTo>
                  <a:lnTo>
                    <a:pt x="42" y="468"/>
                  </a:lnTo>
                  <a:lnTo>
                    <a:pt x="54" y="480"/>
                  </a:lnTo>
                  <a:lnTo>
                    <a:pt x="78" y="498"/>
                  </a:lnTo>
                  <a:lnTo>
                    <a:pt x="78" y="516"/>
                  </a:lnTo>
                  <a:lnTo>
                    <a:pt x="102" y="528"/>
                  </a:lnTo>
                  <a:lnTo>
                    <a:pt x="90" y="558"/>
                  </a:lnTo>
                  <a:lnTo>
                    <a:pt x="78" y="546"/>
                  </a:lnTo>
                  <a:lnTo>
                    <a:pt x="78" y="558"/>
                  </a:lnTo>
                  <a:lnTo>
                    <a:pt x="66" y="582"/>
                  </a:lnTo>
                  <a:lnTo>
                    <a:pt x="54" y="588"/>
                  </a:lnTo>
                  <a:lnTo>
                    <a:pt x="36" y="606"/>
                  </a:lnTo>
                  <a:lnTo>
                    <a:pt x="48" y="630"/>
                  </a:lnTo>
                  <a:lnTo>
                    <a:pt x="42" y="636"/>
                  </a:lnTo>
                  <a:lnTo>
                    <a:pt x="60" y="666"/>
                  </a:lnTo>
                  <a:lnTo>
                    <a:pt x="84" y="666"/>
                  </a:lnTo>
                  <a:lnTo>
                    <a:pt x="96" y="744"/>
                  </a:lnTo>
                  <a:lnTo>
                    <a:pt x="108" y="750"/>
                  </a:lnTo>
                  <a:lnTo>
                    <a:pt x="114" y="750"/>
                  </a:lnTo>
                  <a:lnTo>
                    <a:pt x="138" y="762"/>
                  </a:lnTo>
                  <a:lnTo>
                    <a:pt x="144" y="774"/>
                  </a:lnTo>
                  <a:lnTo>
                    <a:pt x="144" y="780"/>
                  </a:lnTo>
                  <a:lnTo>
                    <a:pt x="138" y="792"/>
                  </a:lnTo>
                  <a:lnTo>
                    <a:pt x="126" y="804"/>
                  </a:lnTo>
                  <a:lnTo>
                    <a:pt x="144" y="822"/>
                  </a:lnTo>
                  <a:lnTo>
                    <a:pt x="138" y="828"/>
                  </a:lnTo>
                  <a:lnTo>
                    <a:pt x="132" y="840"/>
                  </a:lnTo>
                  <a:lnTo>
                    <a:pt x="126" y="846"/>
                  </a:lnTo>
                  <a:lnTo>
                    <a:pt x="126" y="858"/>
                  </a:lnTo>
                  <a:lnTo>
                    <a:pt x="132" y="870"/>
                  </a:lnTo>
                  <a:lnTo>
                    <a:pt x="138" y="876"/>
                  </a:lnTo>
                  <a:lnTo>
                    <a:pt x="138" y="900"/>
                  </a:lnTo>
                  <a:lnTo>
                    <a:pt x="144" y="900"/>
                  </a:lnTo>
                  <a:lnTo>
                    <a:pt x="150" y="906"/>
                  </a:lnTo>
                  <a:lnTo>
                    <a:pt x="162" y="912"/>
                  </a:lnTo>
                  <a:lnTo>
                    <a:pt x="168" y="918"/>
                  </a:lnTo>
                  <a:lnTo>
                    <a:pt x="180" y="924"/>
                  </a:lnTo>
                  <a:lnTo>
                    <a:pt x="186" y="930"/>
                  </a:lnTo>
                  <a:lnTo>
                    <a:pt x="186" y="996"/>
                  </a:lnTo>
                  <a:lnTo>
                    <a:pt x="210" y="1020"/>
                  </a:lnTo>
                  <a:lnTo>
                    <a:pt x="210" y="1044"/>
                  </a:lnTo>
                  <a:lnTo>
                    <a:pt x="216" y="1056"/>
                  </a:lnTo>
                  <a:lnTo>
                    <a:pt x="270" y="1056"/>
                  </a:lnTo>
                  <a:lnTo>
                    <a:pt x="270" y="1026"/>
                  </a:lnTo>
                  <a:lnTo>
                    <a:pt x="282" y="1026"/>
                  </a:lnTo>
                  <a:lnTo>
                    <a:pt x="282" y="1008"/>
                  </a:lnTo>
                  <a:lnTo>
                    <a:pt x="306" y="1002"/>
                  </a:lnTo>
                  <a:lnTo>
                    <a:pt x="318" y="978"/>
                  </a:lnTo>
                  <a:lnTo>
                    <a:pt x="324" y="984"/>
                  </a:lnTo>
                  <a:lnTo>
                    <a:pt x="348" y="996"/>
                  </a:lnTo>
                  <a:lnTo>
                    <a:pt x="360" y="996"/>
                  </a:lnTo>
                  <a:lnTo>
                    <a:pt x="378" y="1002"/>
                  </a:lnTo>
                  <a:lnTo>
                    <a:pt x="432" y="1002"/>
                  </a:lnTo>
                  <a:lnTo>
                    <a:pt x="462" y="1050"/>
                  </a:lnTo>
                  <a:lnTo>
                    <a:pt x="474" y="996"/>
                  </a:lnTo>
                  <a:lnTo>
                    <a:pt x="546" y="990"/>
                  </a:lnTo>
                  <a:lnTo>
                    <a:pt x="582" y="1014"/>
                  </a:lnTo>
                  <a:lnTo>
                    <a:pt x="582" y="996"/>
                  </a:lnTo>
                  <a:lnTo>
                    <a:pt x="594" y="924"/>
                  </a:lnTo>
                  <a:lnTo>
                    <a:pt x="594" y="900"/>
                  </a:lnTo>
                  <a:lnTo>
                    <a:pt x="588" y="894"/>
                  </a:lnTo>
                  <a:lnTo>
                    <a:pt x="588" y="888"/>
                  </a:lnTo>
                  <a:lnTo>
                    <a:pt x="576" y="864"/>
                  </a:lnTo>
                  <a:lnTo>
                    <a:pt x="576" y="852"/>
                  </a:lnTo>
                  <a:lnTo>
                    <a:pt x="582" y="846"/>
                  </a:lnTo>
                  <a:lnTo>
                    <a:pt x="594" y="840"/>
                  </a:lnTo>
                  <a:lnTo>
                    <a:pt x="606" y="828"/>
                  </a:lnTo>
                  <a:lnTo>
                    <a:pt x="612" y="798"/>
                  </a:lnTo>
                  <a:lnTo>
                    <a:pt x="714" y="780"/>
                  </a:lnTo>
                  <a:lnTo>
                    <a:pt x="792" y="768"/>
                  </a:lnTo>
                  <a:lnTo>
                    <a:pt x="846" y="810"/>
                  </a:lnTo>
                  <a:lnTo>
                    <a:pt x="864" y="846"/>
                  </a:lnTo>
                  <a:lnTo>
                    <a:pt x="864" y="840"/>
                  </a:lnTo>
                  <a:lnTo>
                    <a:pt x="870" y="834"/>
                  </a:lnTo>
                  <a:lnTo>
                    <a:pt x="882" y="828"/>
                  </a:lnTo>
                  <a:lnTo>
                    <a:pt x="888" y="822"/>
                  </a:lnTo>
                  <a:lnTo>
                    <a:pt x="876" y="816"/>
                  </a:lnTo>
                  <a:lnTo>
                    <a:pt x="870" y="810"/>
                  </a:lnTo>
                  <a:lnTo>
                    <a:pt x="870" y="786"/>
                  </a:lnTo>
                  <a:lnTo>
                    <a:pt x="876" y="774"/>
                  </a:lnTo>
                  <a:lnTo>
                    <a:pt x="882" y="768"/>
                  </a:lnTo>
                  <a:lnTo>
                    <a:pt x="888" y="756"/>
                  </a:lnTo>
                  <a:lnTo>
                    <a:pt x="882" y="744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lumMod val="50000"/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69" name="Bhutan" descr="© INSCALE GmbH, 05.05.2010&#10;http://www.presentationload.com/">
              <a:extLst>
                <a:ext uri="{FF2B5EF4-FFF2-40B4-BE49-F238E27FC236}">
                  <a16:creationId xmlns:a16="http://schemas.microsoft.com/office/drawing/2014/main" id="{9A18EE57-818B-45AF-A358-E70143ECC8FC}"/>
                </a:ext>
              </a:extLst>
            </p:cNvPr>
            <p:cNvSpPr>
              <a:spLocks/>
            </p:cNvSpPr>
            <p:nvPr/>
          </p:nvSpPr>
          <p:spPr bwMode="gray">
            <a:xfrm>
              <a:off x="8269797" y="3495535"/>
              <a:ext cx="103083" cy="60228"/>
            </a:xfrm>
            <a:custGeom>
              <a:avLst/>
              <a:gdLst>
                <a:gd name="T0" fmla="*/ 2147483647 w 234"/>
                <a:gd name="T1" fmla="*/ 2147483647 h 132"/>
                <a:gd name="T2" fmla="*/ 2147483647 w 234"/>
                <a:gd name="T3" fmla="*/ 2147483647 h 132"/>
                <a:gd name="T4" fmla="*/ 2147483647 w 234"/>
                <a:gd name="T5" fmla="*/ 2147483647 h 132"/>
                <a:gd name="T6" fmla="*/ 2147483647 w 234"/>
                <a:gd name="T7" fmla="*/ 2147483647 h 132"/>
                <a:gd name="T8" fmla="*/ 2147483647 w 234"/>
                <a:gd name="T9" fmla="*/ 2147483647 h 132"/>
                <a:gd name="T10" fmla="*/ 2147483647 w 234"/>
                <a:gd name="T11" fmla="*/ 2147483647 h 132"/>
                <a:gd name="T12" fmla="*/ 2147483647 w 234"/>
                <a:gd name="T13" fmla="*/ 2147483647 h 132"/>
                <a:gd name="T14" fmla="*/ 2147483647 w 234"/>
                <a:gd name="T15" fmla="*/ 2147483647 h 132"/>
                <a:gd name="T16" fmla="*/ 2147483647 w 234"/>
                <a:gd name="T17" fmla="*/ 2147483647 h 132"/>
                <a:gd name="T18" fmla="*/ 2147483647 w 234"/>
                <a:gd name="T19" fmla="*/ 2147483647 h 132"/>
                <a:gd name="T20" fmla="*/ 2147483647 w 234"/>
                <a:gd name="T21" fmla="*/ 2147483647 h 132"/>
                <a:gd name="T22" fmla="*/ 2147483647 w 234"/>
                <a:gd name="T23" fmla="*/ 2147483647 h 132"/>
                <a:gd name="T24" fmla="*/ 2147483647 w 234"/>
                <a:gd name="T25" fmla="*/ 2147483647 h 132"/>
                <a:gd name="T26" fmla="*/ 2147483647 w 234"/>
                <a:gd name="T27" fmla="*/ 2147483647 h 132"/>
                <a:gd name="T28" fmla="*/ 2147483647 w 234"/>
                <a:gd name="T29" fmla="*/ 2147483647 h 132"/>
                <a:gd name="T30" fmla="*/ 2147483647 w 234"/>
                <a:gd name="T31" fmla="*/ 2147483647 h 132"/>
                <a:gd name="T32" fmla="*/ 2147483647 w 234"/>
                <a:gd name="T33" fmla="*/ 2147483647 h 132"/>
                <a:gd name="T34" fmla="*/ 2147483647 w 234"/>
                <a:gd name="T35" fmla="*/ 2147483647 h 132"/>
                <a:gd name="T36" fmla="*/ 2147483647 w 234"/>
                <a:gd name="T37" fmla="*/ 2147483647 h 132"/>
                <a:gd name="T38" fmla="*/ 2147483647 w 234"/>
                <a:gd name="T39" fmla="*/ 2147483647 h 132"/>
                <a:gd name="T40" fmla="*/ 2147483647 w 234"/>
                <a:gd name="T41" fmla="*/ 2147483647 h 132"/>
                <a:gd name="T42" fmla="*/ 2147483647 w 234"/>
                <a:gd name="T43" fmla="*/ 2147483647 h 132"/>
                <a:gd name="T44" fmla="*/ 2147483647 w 234"/>
                <a:gd name="T45" fmla="*/ 2147483647 h 132"/>
                <a:gd name="T46" fmla="*/ 2147483647 w 234"/>
                <a:gd name="T47" fmla="*/ 2147483647 h 132"/>
                <a:gd name="T48" fmla="*/ 2147483647 w 234"/>
                <a:gd name="T49" fmla="*/ 2147483647 h 132"/>
                <a:gd name="T50" fmla="*/ 2147483647 w 234"/>
                <a:gd name="T51" fmla="*/ 2147483647 h 132"/>
                <a:gd name="T52" fmla="*/ 2147483647 w 234"/>
                <a:gd name="T53" fmla="*/ 2147483647 h 132"/>
                <a:gd name="T54" fmla="*/ 2147483647 w 234"/>
                <a:gd name="T55" fmla="*/ 2147483647 h 132"/>
                <a:gd name="T56" fmla="*/ 2147483647 w 234"/>
                <a:gd name="T57" fmla="*/ 2147483647 h 132"/>
                <a:gd name="T58" fmla="*/ 2147483647 w 234"/>
                <a:gd name="T59" fmla="*/ 0 h 132"/>
                <a:gd name="T60" fmla="*/ 2147483647 w 234"/>
                <a:gd name="T61" fmla="*/ 0 h 132"/>
                <a:gd name="T62" fmla="*/ 2147483647 w 234"/>
                <a:gd name="T63" fmla="*/ 2147483647 h 132"/>
                <a:gd name="T64" fmla="*/ 2147483647 w 234"/>
                <a:gd name="T65" fmla="*/ 2147483647 h 132"/>
                <a:gd name="T66" fmla="*/ 2147483647 w 234"/>
                <a:gd name="T67" fmla="*/ 2147483647 h 132"/>
                <a:gd name="T68" fmla="*/ 2147483647 w 234"/>
                <a:gd name="T69" fmla="*/ 2147483647 h 132"/>
                <a:gd name="T70" fmla="*/ 2147483647 w 234"/>
                <a:gd name="T71" fmla="*/ 2147483647 h 132"/>
                <a:gd name="T72" fmla="*/ 2147483647 w 234"/>
                <a:gd name="T73" fmla="*/ 2147483647 h 132"/>
                <a:gd name="T74" fmla="*/ 2147483647 w 234"/>
                <a:gd name="T75" fmla="*/ 2147483647 h 132"/>
                <a:gd name="T76" fmla="*/ 0 w 234"/>
                <a:gd name="T77" fmla="*/ 2147483647 h 132"/>
                <a:gd name="T78" fmla="*/ 0 w 234"/>
                <a:gd name="T79" fmla="*/ 2147483647 h 132"/>
                <a:gd name="T80" fmla="*/ 2147483647 w 234"/>
                <a:gd name="T81" fmla="*/ 2147483647 h 132"/>
                <a:gd name="T82" fmla="*/ 2147483647 w 234"/>
                <a:gd name="T83" fmla="*/ 2147483647 h 132"/>
                <a:gd name="T84" fmla="*/ 2147483647 w 234"/>
                <a:gd name="T85" fmla="*/ 2147483647 h 132"/>
                <a:gd name="T86" fmla="*/ 2147483647 w 234"/>
                <a:gd name="T87" fmla="*/ 2147483647 h 132"/>
                <a:gd name="T88" fmla="*/ 2147483647 w 234"/>
                <a:gd name="T89" fmla="*/ 2147483647 h 132"/>
                <a:gd name="T90" fmla="*/ 2147483647 w 234"/>
                <a:gd name="T91" fmla="*/ 2147483647 h 132"/>
                <a:gd name="T92" fmla="*/ 2147483647 w 234"/>
                <a:gd name="T93" fmla="*/ 2147483647 h 132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234"/>
                <a:gd name="T142" fmla="*/ 0 h 132"/>
                <a:gd name="T143" fmla="*/ 234 w 234"/>
                <a:gd name="T144" fmla="*/ 132 h 132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234" h="132">
                  <a:moveTo>
                    <a:pt x="78" y="132"/>
                  </a:moveTo>
                  <a:lnTo>
                    <a:pt x="90" y="132"/>
                  </a:lnTo>
                  <a:lnTo>
                    <a:pt x="102" y="126"/>
                  </a:lnTo>
                  <a:lnTo>
                    <a:pt x="108" y="120"/>
                  </a:lnTo>
                  <a:lnTo>
                    <a:pt x="126" y="120"/>
                  </a:lnTo>
                  <a:lnTo>
                    <a:pt x="138" y="126"/>
                  </a:lnTo>
                  <a:lnTo>
                    <a:pt x="168" y="126"/>
                  </a:lnTo>
                  <a:lnTo>
                    <a:pt x="180" y="120"/>
                  </a:lnTo>
                  <a:lnTo>
                    <a:pt x="192" y="120"/>
                  </a:lnTo>
                  <a:lnTo>
                    <a:pt x="198" y="126"/>
                  </a:lnTo>
                  <a:lnTo>
                    <a:pt x="210" y="126"/>
                  </a:lnTo>
                  <a:lnTo>
                    <a:pt x="234" y="114"/>
                  </a:lnTo>
                  <a:lnTo>
                    <a:pt x="234" y="108"/>
                  </a:lnTo>
                  <a:lnTo>
                    <a:pt x="222" y="96"/>
                  </a:lnTo>
                  <a:lnTo>
                    <a:pt x="222" y="72"/>
                  </a:lnTo>
                  <a:lnTo>
                    <a:pt x="198" y="72"/>
                  </a:lnTo>
                  <a:lnTo>
                    <a:pt x="192" y="66"/>
                  </a:lnTo>
                  <a:lnTo>
                    <a:pt x="192" y="42"/>
                  </a:lnTo>
                  <a:lnTo>
                    <a:pt x="186" y="30"/>
                  </a:lnTo>
                  <a:lnTo>
                    <a:pt x="174" y="18"/>
                  </a:lnTo>
                  <a:lnTo>
                    <a:pt x="162" y="12"/>
                  </a:lnTo>
                  <a:lnTo>
                    <a:pt x="150" y="12"/>
                  </a:lnTo>
                  <a:lnTo>
                    <a:pt x="138" y="18"/>
                  </a:lnTo>
                  <a:lnTo>
                    <a:pt x="126" y="18"/>
                  </a:lnTo>
                  <a:lnTo>
                    <a:pt x="114" y="24"/>
                  </a:lnTo>
                  <a:lnTo>
                    <a:pt x="108" y="30"/>
                  </a:lnTo>
                  <a:lnTo>
                    <a:pt x="102" y="30"/>
                  </a:lnTo>
                  <a:lnTo>
                    <a:pt x="102" y="6"/>
                  </a:lnTo>
                  <a:lnTo>
                    <a:pt x="78" y="6"/>
                  </a:lnTo>
                  <a:lnTo>
                    <a:pt x="66" y="0"/>
                  </a:lnTo>
                  <a:lnTo>
                    <a:pt x="54" y="0"/>
                  </a:lnTo>
                  <a:lnTo>
                    <a:pt x="48" y="12"/>
                  </a:lnTo>
                  <a:lnTo>
                    <a:pt x="36" y="24"/>
                  </a:lnTo>
                  <a:lnTo>
                    <a:pt x="30" y="36"/>
                  </a:lnTo>
                  <a:lnTo>
                    <a:pt x="18" y="54"/>
                  </a:lnTo>
                  <a:lnTo>
                    <a:pt x="12" y="66"/>
                  </a:lnTo>
                  <a:lnTo>
                    <a:pt x="6" y="72"/>
                  </a:lnTo>
                  <a:lnTo>
                    <a:pt x="6" y="78"/>
                  </a:lnTo>
                  <a:lnTo>
                    <a:pt x="0" y="78"/>
                  </a:lnTo>
                  <a:lnTo>
                    <a:pt x="0" y="90"/>
                  </a:lnTo>
                  <a:lnTo>
                    <a:pt x="18" y="108"/>
                  </a:lnTo>
                  <a:lnTo>
                    <a:pt x="42" y="120"/>
                  </a:lnTo>
                  <a:lnTo>
                    <a:pt x="54" y="120"/>
                  </a:lnTo>
                  <a:lnTo>
                    <a:pt x="54" y="114"/>
                  </a:lnTo>
                  <a:lnTo>
                    <a:pt x="54" y="120"/>
                  </a:lnTo>
                  <a:lnTo>
                    <a:pt x="66" y="132"/>
                  </a:lnTo>
                  <a:lnTo>
                    <a:pt x="78" y="13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70" name="Benin" descr="© INSCALE GmbH, 05.05.2010&#10;http://www.presentationload.com/">
              <a:extLst>
                <a:ext uri="{FF2B5EF4-FFF2-40B4-BE49-F238E27FC236}">
                  <a16:creationId xmlns:a16="http://schemas.microsoft.com/office/drawing/2014/main" id="{7C86B1B2-1DA0-4A3C-834D-580D0D72AFC7}"/>
                </a:ext>
              </a:extLst>
            </p:cNvPr>
            <p:cNvSpPr>
              <a:spLocks/>
            </p:cNvSpPr>
            <p:nvPr/>
          </p:nvSpPr>
          <p:spPr bwMode="gray">
            <a:xfrm>
              <a:off x="5573908" y="4073012"/>
              <a:ext cx="97842" cy="223197"/>
            </a:xfrm>
            <a:custGeom>
              <a:avLst/>
              <a:gdLst>
                <a:gd name="T0" fmla="*/ 2147483647 w 222"/>
                <a:gd name="T1" fmla="*/ 2147483647 h 498"/>
                <a:gd name="T2" fmla="*/ 2147483647 w 222"/>
                <a:gd name="T3" fmla="*/ 2147483647 h 498"/>
                <a:gd name="T4" fmla="*/ 2147483647 w 222"/>
                <a:gd name="T5" fmla="*/ 2147483647 h 498"/>
                <a:gd name="T6" fmla="*/ 2147483647 w 222"/>
                <a:gd name="T7" fmla="*/ 2147483647 h 498"/>
                <a:gd name="T8" fmla="*/ 2147483647 w 222"/>
                <a:gd name="T9" fmla="*/ 2147483647 h 498"/>
                <a:gd name="T10" fmla="*/ 2147483647 w 222"/>
                <a:gd name="T11" fmla="*/ 2147483647 h 498"/>
                <a:gd name="T12" fmla="*/ 2147483647 w 222"/>
                <a:gd name="T13" fmla="*/ 2147483647 h 498"/>
                <a:gd name="T14" fmla="*/ 2147483647 w 222"/>
                <a:gd name="T15" fmla="*/ 2147483647 h 498"/>
                <a:gd name="T16" fmla="*/ 2147483647 w 222"/>
                <a:gd name="T17" fmla="*/ 2147483647 h 498"/>
                <a:gd name="T18" fmla="*/ 2147483647 w 222"/>
                <a:gd name="T19" fmla="*/ 2147483647 h 498"/>
                <a:gd name="T20" fmla="*/ 2147483647 w 222"/>
                <a:gd name="T21" fmla="*/ 2147483647 h 498"/>
                <a:gd name="T22" fmla="*/ 2147483647 w 222"/>
                <a:gd name="T23" fmla="*/ 2147483647 h 498"/>
                <a:gd name="T24" fmla="*/ 2147483647 w 222"/>
                <a:gd name="T25" fmla="*/ 2147483647 h 498"/>
                <a:gd name="T26" fmla="*/ 2147483647 w 222"/>
                <a:gd name="T27" fmla="*/ 2147483647 h 498"/>
                <a:gd name="T28" fmla="*/ 2147483647 w 222"/>
                <a:gd name="T29" fmla="*/ 2147483647 h 498"/>
                <a:gd name="T30" fmla="*/ 2147483647 w 222"/>
                <a:gd name="T31" fmla="*/ 2147483647 h 498"/>
                <a:gd name="T32" fmla="*/ 2147483647 w 222"/>
                <a:gd name="T33" fmla="*/ 2147483647 h 498"/>
                <a:gd name="T34" fmla="*/ 2147483647 w 222"/>
                <a:gd name="T35" fmla="*/ 2147483647 h 498"/>
                <a:gd name="T36" fmla="*/ 2147483647 w 222"/>
                <a:gd name="T37" fmla="*/ 2147483647 h 498"/>
                <a:gd name="T38" fmla="*/ 2147483647 w 222"/>
                <a:gd name="T39" fmla="*/ 2147483647 h 498"/>
                <a:gd name="T40" fmla="*/ 2147483647 w 222"/>
                <a:gd name="T41" fmla="*/ 2147483647 h 498"/>
                <a:gd name="T42" fmla="*/ 2147483647 w 222"/>
                <a:gd name="T43" fmla="*/ 2147483647 h 498"/>
                <a:gd name="T44" fmla="*/ 2147483647 w 222"/>
                <a:gd name="T45" fmla="*/ 2147483647 h 498"/>
                <a:gd name="T46" fmla="*/ 0 w 222"/>
                <a:gd name="T47" fmla="*/ 2147483647 h 498"/>
                <a:gd name="T48" fmla="*/ 2147483647 w 222"/>
                <a:gd name="T49" fmla="*/ 2147483647 h 498"/>
                <a:gd name="T50" fmla="*/ 2147483647 w 222"/>
                <a:gd name="T51" fmla="*/ 2147483647 h 498"/>
                <a:gd name="T52" fmla="*/ 2147483647 w 222"/>
                <a:gd name="T53" fmla="*/ 2147483647 h 498"/>
                <a:gd name="T54" fmla="*/ 2147483647 w 222"/>
                <a:gd name="T55" fmla="*/ 2147483647 h 498"/>
                <a:gd name="T56" fmla="*/ 2147483647 w 222"/>
                <a:gd name="T57" fmla="*/ 2147483647 h 498"/>
                <a:gd name="T58" fmla="*/ 2147483647 w 222"/>
                <a:gd name="T59" fmla="*/ 2147483647 h 498"/>
                <a:gd name="T60" fmla="*/ 2147483647 w 222"/>
                <a:gd name="T61" fmla="*/ 2147483647 h 498"/>
                <a:gd name="T62" fmla="*/ 2147483647 w 222"/>
                <a:gd name="T63" fmla="*/ 2147483647 h 498"/>
                <a:gd name="T64" fmla="*/ 2147483647 w 222"/>
                <a:gd name="T65" fmla="*/ 2147483647 h 498"/>
                <a:gd name="T66" fmla="*/ 2147483647 w 222"/>
                <a:gd name="T67" fmla="*/ 2147483647 h 498"/>
                <a:gd name="T68" fmla="*/ 2147483647 w 222"/>
                <a:gd name="T69" fmla="*/ 2147483647 h 49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222"/>
                <a:gd name="T106" fmla="*/ 0 h 498"/>
                <a:gd name="T107" fmla="*/ 222 w 222"/>
                <a:gd name="T108" fmla="*/ 498 h 498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222" h="498">
                  <a:moveTo>
                    <a:pt x="138" y="372"/>
                  </a:moveTo>
                  <a:lnTo>
                    <a:pt x="144" y="342"/>
                  </a:lnTo>
                  <a:lnTo>
                    <a:pt x="138" y="306"/>
                  </a:lnTo>
                  <a:lnTo>
                    <a:pt x="144" y="276"/>
                  </a:lnTo>
                  <a:lnTo>
                    <a:pt x="162" y="276"/>
                  </a:lnTo>
                  <a:lnTo>
                    <a:pt x="174" y="252"/>
                  </a:lnTo>
                  <a:lnTo>
                    <a:pt x="174" y="222"/>
                  </a:lnTo>
                  <a:lnTo>
                    <a:pt x="180" y="216"/>
                  </a:lnTo>
                  <a:lnTo>
                    <a:pt x="186" y="204"/>
                  </a:lnTo>
                  <a:lnTo>
                    <a:pt x="198" y="198"/>
                  </a:lnTo>
                  <a:lnTo>
                    <a:pt x="198" y="156"/>
                  </a:lnTo>
                  <a:lnTo>
                    <a:pt x="210" y="150"/>
                  </a:lnTo>
                  <a:lnTo>
                    <a:pt x="216" y="150"/>
                  </a:lnTo>
                  <a:lnTo>
                    <a:pt x="222" y="144"/>
                  </a:lnTo>
                  <a:lnTo>
                    <a:pt x="222" y="132"/>
                  </a:lnTo>
                  <a:lnTo>
                    <a:pt x="216" y="126"/>
                  </a:lnTo>
                  <a:lnTo>
                    <a:pt x="216" y="114"/>
                  </a:lnTo>
                  <a:lnTo>
                    <a:pt x="210" y="102"/>
                  </a:lnTo>
                  <a:lnTo>
                    <a:pt x="204" y="96"/>
                  </a:lnTo>
                  <a:lnTo>
                    <a:pt x="192" y="72"/>
                  </a:lnTo>
                  <a:lnTo>
                    <a:pt x="198" y="66"/>
                  </a:lnTo>
                  <a:lnTo>
                    <a:pt x="198" y="60"/>
                  </a:lnTo>
                  <a:lnTo>
                    <a:pt x="204" y="48"/>
                  </a:lnTo>
                  <a:lnTo>
                    <a:pt x="198" y="42"/>
                  </a:lnTo>
                  <a:lnTo>
                    <a:pt x="186" y="36"/>
                  </a:lnTo>
                  <a:lnTo>
                    <a:pt x="180" y="36"/>
                  </a:lnTo>
                  <a:lnTo>
                    <a:pt x="174" y="30"/>
                  </a:lnTo>
                  <a:lnTo>
                    <a:pt x="168" y="30"/>
                  </a:lnTo>
                  <a:lnTo>
                    <a:pt x="162" y="24"/>
                  </a:lnTo>
                  <a:lnTo>
                    <a:pt x="156" y="12"/>
                  </a:lnTo>
                  <a:lnTo>
                    <a:pt x="144" y="0"/>
                  </a:lnTo>
                  <a:lnTo>
                    <a:pt x="114" y="12"/>
                  </a:lnTo>
                  <a:lnTo>
                    <a:pt x="114" y="36"/>
                  </a:lnTo>
                  <a:lnTo>
                    <a:pt x="120" y="36"/>
                  </a:lnTo>
                  <a:lnTo>
                    <a:pt x="114" y="42"/>
                  </a:lnTo>
                  <a:lnTo>
                    <a:pt x="108" y="60"/>
                  </a:lnTo>
                  <a:lnTo>
                    <a:pt x="96" y="60"/>
                  </a:lnTo>
                  <a:lnTo>
                    <a:pt x="90" y="66"/>
                  </a:lnTo>
                  <a:lnTo>
                    <a:pt x="84" y="66"/>
                  </a:lnTo>
                  <a:lnTo>
                    <a:pt x="84" y="78"/>
                  </a:lnTo>
                  <a:lnTo>
                    <a:pt x="78" y="72"/>
                  </a:lnTo>
                  <a:lnTo>
                    <a:pt x="48" y="72"/>
                  </a:lnTo>
                  <a:lnTo>
                    <a:pt x="30" y="90"/>
                  </a:lnTo>
                  <a:lnTo>
                    <a:pt x="24" y="102"/>
                  </a:lnTo>
                  <a:lnTo>
                    <a:pt x="12" y="102"/>
                  </a:lnTo>
                  <a:lnTo>
                    <a:pt x="6" y="114"/>
                  </a:lnTo>
                  <a:lnTo>
                    <a:pt x="0" y="132"/>
                  </a:lnTo>
                  <a:lnTo>
                    <a:pt x="0" y="162"/>
                  </a:lnTo>
                  <a:lnTo>
                    <a:pt x="12" y="168"/>
                  </a:lnTo>
                  <a:lnTo>
                    <a:pt x="42" y="198"/>
                  </a:lnTo>
                  <a:lnTo>
                    <a:pt x="42" y="240"/>
                  </a:lnTo>
                  <a:lnTo>
                    <a:pt x="54" y="252"/>
                  </a:lnTo>
                  <a:lnTo>
                    <a:pt x="60" y="264"/>
                  </a:lnTo>
                  <a:lnTo>
                    <a:pt x="60" y="294"/>
                  </a:lnTo>
                  <a:lnTo>
                    <a:pt x="66" y="306"/>
                  </a:lnTo>
                  <a:lnTo>
                    <a:pt x="54" y="318"/>
                  </a:lnTo>
                  <a:lnTo>
                    <a:pt x="54" y="378"/>
                  </a:lnTo>
                  <a:lnTo>
                    <a:pt x="66" y="390"/>
                  </a:lnTo>
                  <a:lnTo>
                    <a:pt x="54" y="396"/>
                  </a:lnTo>
                  <a:lnTo>
                    <a:pt x="60" y="462"/>
                  </a:lnTo>
                  <a:lnTo>
                    <a:pt x="60" y="468"/>
                  </a:lnTo>
                  <a:lnTo>
                    <a:pt x="72" y="480"/>
                  </a:lnTo>
                  <a:lnTo>
                    <a:pt x="72" y="492"/>
                  </a:lnTo>
                  <a:lnTo>
                    <a:pt x="84" y="492"/>
                  </a:lnTo>
                  <a:lnTo>
                    <a:pt x="96" y="498"/>
                  </a:lnTo>
                  <a:lnTo>
                    <a:pt x="108" y="498"/>
                  </a:lnTo>
                  <a:lnTo>
                    <a:pt x="120" y="474"/>
                  </a:lnTo>
                  <a:lnTo>
                    <a:pt x="126" y="480"/>
                  </a:lnTo>
                  <a:lnTo>
                    <a:pt x="138" y="486"/>
                  </a:lnTo>
                  <a:lnTo>
                    <a:pt x="138" y="37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71" name="Bangladesh" descr="© INSCALE GmbH, 05.05.2010&#10;http://www.presentationload.com/">
              <a:extLst>
                <a:ext uri="{FF2B5EF4-FFF2-40B4-BE49-F238E27FC236}">
                  <a16:creationId xmlns:a16="http://schemas.microsoft.com/office/drawing/2014/main" id="{69DB1F27-0E5A-4126-9309-0CB365E455E4}"/>
                </a:ext>
              </a:extLst>
            </p:cNvPr>
            <p:cNvSpPr>
              <a:spLocks/>
            </p:cNvSpPr>
            <p:nvPr/>
          </p:nvSpPr>
          <p:spPr bwMode="gray">
            <a:xfrm>
              <a:off x="8255818" y="3561071"/>
              <a:ext cx="165980" cy="191312"/>
            </a:xfrm>
            <a:custGeom>
              <a:avLst/>
              <a:gdLst>
                <a:gd name="T0" fmla="*/ 2147483647 w 372"/>
                <a:gd name="T1" fmla="*/ 2147483647 h 426"/>
                <a:gd name="T2" fmla="*/ 2147483647 w 372"/>
                <a:gd name="T3" fmla="*/ 2147483647 h 426"/>
                <a:gd name="T4" fmla="*/ 2147483647 w 372"/>
                <a:gd name="T5" fmla="*/ 2147483647 h 426"/>
                <a:gd name="T6" fmla="*/ 2147483647 w 372"/>
                <a:gd name="T7" fmla="*/ 2147483647 h 426"/>
                <a:gd name="T8" fmla="*/ 2147483647 w 372"/>
                <a:gd name="T9" fmla="*/ 2147483647 h 426"/>
                <a:gd name="T10" fmla="*/ 2147483647 w 372"/>
                <a:gd name="T11" fmla="*/ 2147483647 h 426"/>
                <a:gd name="T12" fmla="*/ 2147483647 w 372"/>
                <a:gd name="T13" fmla="*/ 2147483647 h 426"/>
                <a:gd name="T14" fmla="*/ 2147483647 w 372"/>
                <a:gd name="T15" fmla="*/ 2147483647 h 426"/>
                <a:gd name="T16" fmla="*/ 2147483647 w 372"/>
                <a:gd name="T17" fmla="*/ 2147483647 h 426"/>
                <a:gd name="T18" fmla="*/ 2147483647 w 372"/>
                <a:gd name="T19" fmla="*/ 2147483647 h 426"/>
                <a:gd name="T20" fmla="*/ 2147483647 w 372"/>
                <a:gd name="T21" fmla="*/ 2147483647 h 426"/>
                <a:gd name="T22" fmla="*/ 2147483647 w 372"/>
                <a:gd name="T23" fmla="*/ 2147483647 h 426"/>
                <a:gd name="T24" fmla="*/ 2147483647 w 372"/>
                <a:gd name="T25" fmla="*/ 2147483647 h 426"/>
                <a:gd name="T26" fmla="*/ 2147483647 w 372"/>
                <a:gd name="T27" fmla="*/ 2147483647 h 426"/>
                <a:gd name="T28" fmla="*/ 2147483647 w 372"/>
                <a:gd name="T29" fmla="*/ 2147483647 h 426"/>
                <a:gd name="T30" fmla="*/ 2147483647 w 372"/>
                <a:gd name="T31" fmla="*/ 2147483647 h 426"/>
                <a:gd name="T32" fmla="*/ 2147483647 w 372"/>
                <a:gd name="T33" fmla="*/ 2147483647 h 426"/>
                <a:gd name="T34" fmla="*/ 2147483647 w 372"/>
                <a:gd name="T35" fmla="*/ 2147483647 h 426"/>
                <a:gd name="T36" fmla="*/ 2147483647 w 372"/>
                <a:gd name="T37" fmla="*/ 2147483647 h 426"/>
                <a:gd name="T38" fmla="*/ 2147483647 w 372"/>
                <a:gd name="T39" fmla="*/ 2147483647 h 426"/>
                <a:gd name="T40" fmla="*/ 2147483647 w 372"/>
                <a:gd name="T41" fmla="*/ 2147483647 h 426"/>
                <a:gd name="T42" fmla="*/ 2147483647 w 372"/>
                <a:gd name="T43" fmla="*/ 2147483647 h 426"/>
                <a:gd name="T44" fmla="*/ 2147483647 w 372"/>
                <a:gd name="T45" fmla="*/ 2147483647 h 426"/>
                <a:gd name="T46" fmla="*/ 2147483647 w 372"/>
                <a:gd name="T47" fmla="*/ 2147483647 h 426"/>
                <a:gd name="T48" fmla="*/ 2147483647 w 372"/>
                <a:gd name="T49" fmla="*/ 2147483647 h 426"/>
                <a:gd name="T50" fmla="*/ 2147483647 w 372"/>
                <a:gd name="T51" fmla="*/ 2147483647 h 426"/>
                <a:gd name="T52" fmla="*/ 2147483647 w 372"/>
                <a:gd name="T53" fmla="*/ 2147483647 h 426"/>
                <a:gd name="T54" fmla="*/ 2147483647 w 372"/>
                <a:gd name="T55" fmla="*/ 2147483647 h 426"/>
                <a:gd name="T56" fmla="*/ 2147483647 w 372"/>
                <a:gd name="T57" fmla="*/ 2147483647 h 426"/>
                <a:gd name="T58" fmla="*/ 2147483647 w 372"/>
                <a:gd name="T59" fmla="*/ 2147483647 h 426"/>
                <a:gd name="T60" fmla="*/ 2147483647 w 372"/>
                <a:gd name="T61" fmla="*/ 2147483647 h 426"/>
                <a:gd name="T62" fmla="*/ 2147483647 w 372"/>
                <a:gd name="T63" fmla="*/ 2147483647 h 426"/>
                <a:gd name="T64" fmla="*/ 2147483647 w 372"/>
                <a:gd name="T65" fmla="*/ 2147483647 h 426"/>
                <a:gd name="T66" fmla="*/ 2147483647 w 372"/>
                <a:gd name="T67" fmla="*/ 2147483647 h 426"/>
                <a:gd name="T68" fmla="*/ 2147483647 w 372"/>
                <a:gd name="T69" fmla="*/ 2147483647 h 426"/>
                <a:gd name="T70" fmla="*/ 2147483647 w 372"/>
                <a:gd name="T71" fmla="*/ 2147483647 h 426"/>
                <a:gd name="T72" fmla="*/ 2147483647 w 372"/>
                <a:gd name="T73" fmla="*/ 2147483647 h 426"/>
                <a:gd name="T74" fmla="*/ 2147483647 w 372"/>
                <a:gd name="T75" fmla="*/ 2147483647 h 426"/>
                <a:gd name="T76" fmla="*/ 2147483647 w 372"/>
                <a:gd name="T77" fmla="*/ 2147483647 h 426"/>
                <a:gd name="T78" fmla="*/ 2147483647 w 372"/>
                <a:gd name="T79" fmla="*/ 2147483647 h 426"/>
                <a:gd name="T80" fmla="*/ 2147483647 w 372"/>
                <a:gd name="T81" fmla="*/ 2147483647 h 426"/>
                <a:gd name="T82" fmla="*/ 2147483647 w 372"/>
                <a:gd name="T83" fmla="*/ 2147483647 h 426"/>
                <a:gd name="T84" fmla="*/ 2147483647 w 372"/>
                <a:gd name="T85" fmla="*/ 0 h 426"/>
                <a:gd name="T86" fmla="*/ 2147483647 w 372"/>
                <a:gd name="T87" fmla="*/ 2147483647 h 426"/>
                <a:gd name="T88" fmla="*/ 0 w 372"/>
                <a:gd name="T89" fmla="*/ 2147483647 h 426"/>
                <a:gd name="T90" fmla="*/ 2147483647 w 372"/>
                <a:gd name="T91" fmla="*/ 2147483647 h 426"/>
                <a:gd name="T92" fmla="*/ 2147483647 w 372"/>
                <a:gd name="T93" fmla="*/ 2147483647 h 426"/>
                <a:gd name="T94" fmla="*/ 2147483647 w 372"/>
                <a:gd name="T95" fmla="*/ 2147483647 h 426"/>
                <a:gd name="T96" fmla="*/ 2147483647 w 372"/>
                <a:gd name="T97" fmla="*/ 2147483647 h 426"/>
                <a:gd name="T98" fmla="*/ 2147483647 w 372"/>
                <a:gd name="T99" fmla="*/ 2147483647 h 426"/>
                <a:gd name="T100" fmla="*/ 2147483647 w 372"/>
                <a:gd name="T101" fmla="*/ 2147483647 h 426"/>
                <a:gd name="T102" fmla="*/ 2147483647 w 372"/>
                <a:gd name="T103" fmla="*/ 2147483647 h 426"/>
                <a:gd name="T104" fmla="*/ 2147483647 w 372"/>
                <a:gd name="T105" fmla="*/ 2147483647 h 426"/>
                <a:gd name="T106" fmla="*/ 2147483647 w 372"/>
                <a:gd name="T107" fmla="*/ 2147483647 h 426"/>
                <a:gd name="T108" fmla="*/ 2147483647 w 372"/>
                <a:gd name="T109" fmla="*/ 2147483647 h 426"/>
                <a:gd name="T110" fmla="*/ 2147483647 w 372"/>
                <a:gd name="T111" fmla="*/ 2147483647 h 426"/>
                <a:gd name="T112" fmla="*/ 2147483647 w 372"/>
                <a:gd name="T113" fmla="*/ 2147483647 h 426"/>
                <a:gd name="T114" fmla="*/ 2147483647 w 372"/>
                <a:gd name="T115" fmla="*/ 2147483647 h 42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372"/>
                <a:gd name="T175" fmla="*/ 0 h 426"/>
                <a:gd name="T176" fmla="*/ 372 w 372"/>
                <a:gd name="T177" fmla="*/ 426 h 42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372" h="426">
                  <a:moveTo>
                    <a:pt x="132" y="414"/>
                  </a:moveTo>
                  <a:lnTo>
                    <a:pt x="138" y="354"/>
                  </a:lnTo>
                  <a:lnTo>
                    <a:pt x="144" y="354"/>
                  </a:lnTo>
                  <a:lnTo>
                    <a:pt x="150" y="360"/>
                  </a:lnTo>
                  <a:lnTo>
                    <a:pt x="162" y="360"/>
                  </a:lnTo>
                  <a:lnTo>
                    <a:pt x="174" y="366"/>
                  </a:lnTo>
                  <a:lnTo>
                    <a:pt x="192" y="372"/>
                  </a:lnTo>
                  <a:lnTo>
                    <a:pt x="216" y="372"/>
                  </a:lnTo>
                  <a:lnTo>
                    <a:pt x="210" y="366"/>
                  </a:lnTo>
                  <a:lnTo>
                    <a:pt x="210" y="348"/>
                  </a:lnTo>
                  <a:lnTo>
                    <a:pt x="204" y="342"/>
                  </a:lnTo>
                  <a:lnTo>
                    <a:pt x="222" y="342"/>
                  </a:lnTo>
                  <a:lnTo>
                    <a:pt x="258" y="360"/>
                  </a:lnTo>
                  <a:lnTo>
                    <a:pt x="270" y="360"/>
                  </a:lnTo>
                  <a:lnTo>
                    <a:pt x="282" y="348"/>
                  </a:lnTo>
                  <a:lnTo>
                    <a:pt x="282" y="336"/>
                  </a:lnTo>
                  <a:lnTo>
                    <a:pt x="270" y="300"/>
                  </a:lnTo>
                  <a:lnTo>
                    <a:pt x="318" y="354"/>
                  </a:lnTo>
                  <a:lnTo>
                    <a:pt x="318" y="360"/>
                  </a:lnTo>
                  <a:lnTo>
                    <a:pt x="312" y="366"/>
                  </a:lnTo>
                  <a:lnTo>
                    <a:pt x="312" y="390"/>
                  </a:lnTo>
                  <a:lnTo>
                    <a:pt x="306" y="402"/>
                  </a:lnTo>
                  <a:lnTo>
                    <a:pt x="306" y="414"/>
                  </a:lnTo>
                  <a:lnTo>
                    <a:pt x="312" y="420"/>
                  </a:lnTo>
                  <a:lnTo>
                    <a:pt x="324" y="420"/>
                  </a:lnTo>
                  <a:lnTo>
                    <a:pt x="330" y="426"/>
                  </a:lnTo>
                  <a:lnTo>
                    <a:pt x="336" y="414"/>
                  </a:lnTo>
                  <a:lnTo>
                    <a:pt x="336" y="408"/>
                  </a:lnTo>
                  <a:lnTo>
                    <a:pt x="372" y="414"/>
                  </a:lnTo>
                  <a:lnTo>
                    <a:pt x="360" y="354"/>
                  </a:lnTo>
                  <a:lnTo>
                    <a:pt x="360" y="348"/>
                  </a:lnTo>
                  <a:lnTo>
                    <a:pt x="354" y="342"/>
                  </a:lnTo>
                  <a:lnTo>
                    <a:pt x="348" y="330"/>
                  </a:lnTo>
                  <a:lnTo>
                    <a:pt x="342" y="312"/>
                  </a:lnTo>
                  <a:lnTo>
                    <a:pt x="336" y="300"/>
                  </a:lnTo>
                  <a:lnTo>
                    <a:pt x="336" y="288"/>
                  </a:lnTo>
                  <a:lnTo>
                    <a:pt x="330" y="276"/>
                  </a:lnTo>
                  <a:lnTo>
                    <a:pt x="330" y="270"/>
                  </a:lnTo>
                  <a:lnTo>
                    <a:pt x="324" y="258"/>
                  </a:lnTo>
                  <a:lnTo>
                    <a:pt x="324" y="240"/>
                  </a:lnTo>
                  <a:lnTo>
                    <a:pt x="318" y="234"/>
                  </a:lnTo>
                  <a:lnTo>
                    <a:pt x="306" y="228"/>
                  </a:lnTo>
                  <a:lnTo>
                    <a:pt x="288" y="228"/>
                  </a:lnTo>
                  <a:lnTo>
                    <a:pt x="288" y="252"/>
                  </a:lnTo>
                  <a:lnTo>
                    <a:pt x="282" y="288"/>
                  </a:lnTo>
                  <a:lnTo>
                    <a:pt x="264" y="264"/>
                  </a:lnTo>
                  <a:lnTo>
                    <a:pt x="258" y="264"/>
                  </a:lnTo>
                  <a:lnTo>
                    <a:pt x="240" y="246"/>
                  </a:lnTo>
                  <a:lnTo>
                    <a:pt x="234" y="234"/>
                  </a:lnTo>
                  <a:lnTo>
                    <a:pt x="234" y="216"/>
                  </a:lnTo>
                  <a:lnTo>
                    <a:pt x="240" y="204"/>
                  </a:lnTo>
                  <a:lnTo>
                    <a:pt x="252" y="192"/>
                  </a:lnTo>
                  <a:lnTo>
                    <a:pt x="258" y="192"/>
                  </a:lnTo>
                  <a:lnTo>
                    <a:pt x="270" y="186"/>
                  </a:lnTo>
                  <a:lnTo>
                    <a:pt x="276" y="186"/>
                  </a:lnTo>
                  <a:lnTo>
                    <a:pt x="282" y="180"/>
                  </a:lnTo>
                  <a:lnTo>
                    <a:pt x="288" y="168"/>
                  </a:lnTo>
                  <a:lnTo>
                    <a:pt x="294" y="150"/>
                  </a:lnTo>
                  <a:lnTo>
                    <a:pt x="294" y="138"/>
                  </a:lnTo>
                  <a:lnTo>
                    <a:pt x="300" y="138"/>
                  </a:lnTo>
                  <a:lnTo>
                    <a:pt x="306" y="132"/>
                  </a:lnTo>
                  <a:lnTo>
                    <a:pt x="306" y="126"/>
                  </a:lnTo>
                  <a:lnTo>
                    <a:pt x="282" y="102"/>
                  </a:lnTo>
                  <a:lnTo>
                    <a:pt x="276" y="102"/>
                  </a:lnTo>
                  <a:lnTo>
                    <a:pt x="228" y="114"/>
                  </a:lnTo>
                  <a:lnTo>
                    <a:pt x="210" y="114"/>
                  </a:lnTo>
                  <a:lnTo>
                    <a:pt x="198" y="108"/>
                  </a:lnTo>
                  <a:lnTo>
                    <a:pt x="138" y="108"/>
                  </a:lnTo>
                  <a:lnTo>
                    <a:pt x="132" y="102"/>
                  </a:lnTo>
                  <a:lnTo>
                    <a:pt x="126" y="102"/>
                  </a:lnTo>
                  <a:lnTo>
                    <a:pt x="126" y="66"/>
                  </a:lnTo>
                  <a:lnTo>
                    <a:pt x="120" y="66"/>
                  </a:lnTo>
                  <a:lnTo>
                    <a:pt x="120" y="36"/>
                  </a:lnTo>
                  <a:lnTo>
                    <a:pt x="114" y="30"/>
                  </a:lnTo>
                  <a:lnTo>
                    <a:pt x="108" y="30"/>
                  </a:lnTo>
                  <a:lnTo>
                    <a:pt x="102" y="24"/>
                  </a:lnTo>
                  <a:lnTo>
                    <a:pt x="96" y="42"/>
                  </a:lnTo>
                  <a:lnTo>
                    <a:pt x="90" y="36"/>
                  </a:lnTo>
                  <a:lnTo>
                    <a:pt x="78" y="36"/>
                  </a:lnTo>
                  <a:lnTo>
                    <a:pt x="72" y="30"/>
                  </a:lnTo>
                  <a:lnTo>
                    <a:pt x="66" y="18"/>
                  </a:lnTo>
                  <a:lnTo>
                    <a:pt x="66" y="12"/>
                  </a:lnTo>
                  <a:lnTo>
                    <a:pt x="60" y="0"/>
                  </a:lnTo>
                  <a:lnTo>
                    <a:pt x="42" y="6"/>
                  </a:lnTo>
                  <a:lnTo>
                    <a:pt x="48" y="12"/>
                  </a:lnTo>
                  <a:lnTo>
                    <a:pt x="24" y="0"/>
                  </a:lnTo>
                  <a:lnTo>
                    <a:pt x="6" y="0"/>
                  </a:lnTo>
                  <a:lnTo>
                    <a:pt x="18" y="18"/>
                  </a:lnTo>
                  <a:lnTo>
                    <a:pt x="6" y="30"/>
                  </a:lnTo>
                  <a:lnTo>
                    <a:pt x="0" y="42"/>
                  </a:lnTo>
                  <a:lnTo>
                    <a:pt x="0" y="48"/>
                  </a:lnTo>
                  <a:lnTo>
                    <a:pt x="6" y="60"/>
                  </a:lnTo>
                  <a:lnTo>
                    <a:pt x="18" y="66"/>
                  </a:lnTo>
                  <a:lnTo>
                    <a:pt x="30" y="78"/>
                  </a:lnTo>
                  <a:lnTo>
                    <a:pt x="36" y="78"/>
                  </a:lnTo>
                  <a:lnTo>
                    <a:pt x="66" y="96"/>
                  </a:lnTo>
                  <a:lnTo>
                    <a:pt x="66" y="108"/>
                  </a:lnTo>
                  <a:lnTo>
                    <a:pt x="30" y="108"/>
                  </a:lnTo>
                  <a:lnTo>
                    <a:pt x="30" y="138"/>
                  </a:lnTo>
                  <a:lnTo>
                    <a:pt x="24" y="138"/>
                  </a:lnTo>
                  <a:lnTo>
                    <a:pt x="12" y="150"/>
                  </a:lnTo>
                  <a:lnTo>
                    <a:pt x="24" y="162"/>
                  </a:lnTo>
                  <a:lnTo>
                    <a:pt x="36" y="168"/>
                  </a:lnTo>
                  <a:lnTo>
                    <a:pt x="54" y="168"/>
                  </a:lnTo>
                  <a:lnTo>
                    <a:pt x="66" y="174"/>
                  </a:lnTo>
                  <a:lnTo>
                    <a:pt x="72" y="180"/>
                  </a:lnTo>
                  <a:lnTo>
                    <a:pt x="72" y="186"/>
                  </a:lnTo>
                  <a:lnTo>
                    <a:pt x="66" y="204"/>
                  </a:lnTo>
                  <a:lnTo>
                    <a:pt x="60" y="210"/>
                  </a:lnTo>
                  <a:lnTo>
                    <a:pt x="54" y="222"/>
                  </a:lnTo>
                  <a:lnTo>
                    <a:pt x="66" y="252"/>
                  </a:lnTo>
                  <a:lnTo>
                    <a:pt x="96" y="276"/>
                  </a:lnTo>
                  <a:lnTo>
                    <a:pt x="96" y="306"/>
                  </a:lnTo>
                  <a:lnTo>
                    <a:pt x="114" y="348"/>
                  </a:lnTo>
                  <a:lnTo>
                    <a:pt x="108" y="378"/>
                  </a:lnTo>
                  <a:lnTo>
                    <a:pt x="132" y="414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72" name="Belarus" descr="© INSCALE GmbH, 05.05.2010&#10;http://www.presentationload.com/">
              <a:extLst>
                <a:ext uri="{FF2B5EF4-FFF2-40B4-BE49-F238E27FC236}">
                  <a16:creationId xmlns:a16="http://schemas.microsoft.com/office/drawing/2014/main" id="{B7893399-ACAC-455C-87E6-B546247F8530}"/>
                </a:ext>
              </a:extLst>
            </p:cNvPr>
            <p:cNvSpPr>
              <a:spLocks/>
            </p:cNvSpPr>
            <p:nvPr/>
          </p:nvSpPr>
          <p:spPr bwMode="gray">
            <a:xfrm>
              <a:off x="6220361" y="2505313"/>
              <a:ext cx="251593" cy="166512"/>
            </a:xfrm>
            <a:custGeom>
              <a:avLst/>
              <a:gdLst>
                <a:gd name="T0" fmla="*/ 2147483647 w 570"/>
                <a:gd name="T1" fmla="*/ 2147483647 h 372"/>
                <a:gd name="T2" fmla="*/ 2147483647 w 570"/>
                <a:gd name="T3" fmla="*/ 2147483647 h 372"/>
                <a:gd name="T4" fmla="*/ 2147483647 w 570"/>
                <a:gd name="T5" fmla="*/ 2147483647 h 372"/>
                <a:gd name="T6" fmla="*/ 2147483647 w 570"/>
                <a:gd name="T7" fmla="*/ 2147483647 h 372"/>
                <a:gd name="T8" fmla="*/ 2147483647 w 570"/>
                <a:gd name="T9" fmla="*/ 2147483647 h 372"/>
                <a:gd name="T10" fmla="*/ 2147483647 w 570"/>
                <a:gd name="T11" fmla="*/ 2147483647 h 372"/>
                <a:gd name="T12" fmla="*/ 2147483647 w 570"/>
                <a:gd name="T13" fmla="*/ 2147483647 h 372"/>
                <a:gd name="T14" fmla="*/ 2147483647 w 570"/>
                <a:gd name="T15" fmla="*/ 2147483647 h 372"/>
                <a:gd name="T16" fmla="*/ 2147483647 w 570"/>
                <a:gd name="T17" fmla="*/ 2147483647 h 372"/>
                <a:gd name="T18" fmla="*/ 2147483647 w 570"/>
                <a:gd name="T19" fmla="*/ 2147483647 h 372"/>
                <a:gd name="T20" fmla="*/ 2147483647 w 570"/>
                <a:gd name="T21" fmla="*/ 2147483647 h 372"/>
                <a:gd name="T22" fmla="*/ 2147483647 w 570"/>
                <a:gd name="T23" fmla="*/ 2147483647 h 372"/>
                <a:gd name="T24" fmla="*/ 2147483647 w 570"/>
                <a:gd name="T25" fmla="*/ 2147483647 h 372"/>
                <a:gd name="T26" fmla="*/ 2147483647 w 570"/>
                <a:gd name="T27" fmla="*/ 2147483647 h 372"/>
                <a:gd name="T28" fmla="*/ 2147483647 w 570"/>
                <a:gd name="T29" fmla="*/ 2147483647 h 372"/>
                <a:gd name="T30" fmla="*/ 2147483647 w 570"/>
                <a:gd name="T31" fmla="*/ 2147483647 h 372"/>
                <a:gd name="T32" fmla="*/ 2147483647 w 570"/>
                <a:gd name="T33" fmla="*/ 2147483647 h 372"/>
                <a:gd name="T34" fmla="*/ 2147483647 w 570"/>
                <a:gd name="T35" fmla="*/ 2147483647 h 372"/>
                <a:gd name="T36" fmla="*/ 2147483647 w 570"/>
                <a:gd name="T37" fmla="*/ 2147483647 h 372"/>
                <a:gd name="T38" fmla="*/ 2147483647 w 570"/>
                <a:gd name="T39" fmla="*/ 2147483647 h 372"/>
                <a:gd name="T40" fmla="*/ 2147483647 w 570"/>
                <a:gd name="T41" fmla="*/ 2147483647 h 372"/>
                <a:gd name="T42" fmla="*/ 2147483647 w 570"/>
                <a:gd name="T43" fmla="*/ 2147483647 h 372"/>
                <a:gd name="T44" fmla="*/ 2147483647 w 570"/>
                <a:gd name="T45" fmla="*/ 2147483647 h 372"/>
                <a:gd name="T46" fmla="*/ 2147483647 w 570"/>
                <a:gd name="T47" fmla="*/ 2147483647 h 372"/>
                <a:gd name="T48" fmla="*/ 2147483647 w 570"/>
                <a:gd name="T49" fmla="*/ 2147483647 h 372"/>
                <a:gd name="T50" fmla="*/ 2147483647 w 570"/>
                <a:gd name="T51" fmla="*/ 2147483647 h 372"/>
                <a:gd name="T52" fmla="*/ 2147483647 w 570"/>
                <a:gd name="T53" fmla="*/ 2147483647 h 372"/>
                <a:gd name="T54" fmla="*/ 2147483647 w 570"/>
                <a:gd name="T55" fmla="*/ 2147483647 h 372"/>
                <a:gd name="T56" fmla="*/ 2147483647 w 570"/>
                <a:gd name="T57" fmla="*/ 0 h 372"/>
                <a:gd name="T58" fmla="*/ 2147483647 w 570"/>
                <a:gd name="T59" fmla="*/ 2147483647 h 372"/>
                <a:gd name="T60" fmla="*/ 2147483647 w 570"/>
                <a:gd name="T61" fmla="*/ 2147483647 h 372"/>
                <a:gd name="T62" fmla="*/ 2147483647 w 570"/>
                <a:gd name="T63" fmla="*/ 2147483647 h 372"/>
                <a:gd name="T64" fmla="*/ 2147483647 w 570"/>
                <a:gd name="T65" fmla="*/ 2147483647 h 372"/>
                <a:gd name="T66" fmla="*/ 2147483647 w 570"/>
                <a:gd name="T67" fmla="*/ 2147483647 h 372"/>
                <a:gd name="T68" fmla="*/ 2147483647 w 570"/>
                <a:gd name="T69" fmla="*/ 2147483647 h 372"/>
                <a:gd name="T70" fmla="*/ 2147483647 w 570"/>
                <a:gd name="T71" fmla="*/ 2147483647 h 372"/>
                <a:gd name="T72" fmla="*/ 2147483647 w 570"/>
                <a:gd name="T73" fmla="*/ 2147483647 h 372"/>
                <a:gd name="T74" fmla="*/ 2147483647 w 570"/>
                <a:gd name="T75" fmla="*/ 2147483647 h 372"/>
                <a:gd name="T76" fmla="*/ 2147483647 w 570"/>
                <a:gd name="T77" fmla="*/ 2147483647 h 372"/>
                <a:gd name="T78" fmla="*/ 2147483647 w 570"/>
                <a:gd name="T79" fmla="*/ 2147483647 h 372"/>
                <a:gd name="T80" fmla="*/ 2147483647 w 570"/>
                <a:gd name="T81" fmla="*/ 2147483647 h 372"/>
                <a:gd name="T82" fmla="*/ 2147483647 w 570"/>
                <a:gd name="T83" fmla="*/ 2147483647 h 372"/>
                <a:gd name="T84" fmla="*/ 2147483647 w 570"/>
                <a:gd name="T85" fmla="*/ 2147483647 h 372"/>
                <a:gd name="T86" fmla="*/ 2147483647 w 570"/>
                <a:gd name="T87" fmla="*/ 2147483647 h 372"/>
                <a:gd name="T88" fmla="*/ 2147483647 w 570"/>
                <a:gd name="T89" fmla="*/ 2147483647 h 372"/>
                <a:gd name="T90" fmla="*/ 2147483647 w 570"/>
                <a:gd name="T91" fmla="*/ 2147483647 h 372"/>
                <a:gd name="T92" fmla="*/ 2147483647 w 570"/>
                <a:gd name="T93" fmla="*/ 2147483647 h 372"/>
                <a:gd name="T94" fmla="*/ 2147483647 w 570"/>
                <a:gd name="T95" fmla="*/ 2147483647 h 372"/>
                <a:gd name="T96" fmla="*/ 2147483647 w 570"/>
                <a:gd name="T97" fmla="*/ 2147483647 h 372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570"/>
                <a:gd name="T148" fmla="*/ 0 h 372"/>
                <a:gd name="T149" fmla="*/ 570 w 570"/>
                <a:gd name="T150" fmla="*/ 372 h 372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570" h="372">
                  <a:moveTo>
                    <a:pt x="24" y="312"/>
                  </a:moveTo>
                  <a:lnTo>
                    <a:pt x="24" y="342"/>
                  </a:lnTo>
                  <a:lnTo>
                    <a:pt x="30" y="354"/>
                  </a:lnTo>
                  <a:lnTo>
                    <a:pt x="36" y="360"/>
                  </a:lnTo>
                  <a:lnTo>
                    <a:pt x="48" y="360"/>
                  </a:lnTo>
                  <a:lnTo>
                    <a:pt x="60" y="354"/>
                  </a:lnTo>
                  <a:lnTo>
                    <a:pt x="72" y="342"/>
                  </a:lnTo>
                  <a:lnTo>
                    <a:pt x="72" y="336"/>
                  </a:lnTo>
                  <a:lnTo>
                    <a:pt x="108" y="336"/>
                  </a:lnTo>
                  <a:lnTo>
                    <a:pt x="120" y="330"/>
                  </a:lnTo>
                  <a:lnTo>
                    <a:pt x="126" y="324"/>
                  </a:lnTo>
                  <a:lnTo>
                    <a:pt x="174" y="324"/>
                  </a:lnTo>
                  <a:lnTo>
                    <a:pt x="174" y="330"/>
                  </a:lnTo>
                  <a:lnTo>
                    <a:pt x="180" y="336"/>
                  </a:lnTo>
                  <a:lnTo>
                    <a:pt x="216" y="336"/>
                  </a:lnTo>
                  <a:lnTo>
                    <a:pt x="240" y="342"/>
                  </a:lnTo>
                  <a:lnTo>
                    <a:pt x="258" y="354"/>
                  </a:lnTo>
                  <a:lnTo>
                    <a:pt x="264" y="348"/>
                  </a:lnTo>
                  <a:lnTo>
                    <a:pt x="282" y="360"/>
                  </a:lnTo>
                  <a:lnTo>
                    <a:pt x="294" y="348"/>
                  </a:lnTo>
                  <a:lnTo>
                    <a:pt x="300" y="360"/>
                  </a:lnTo>
                  <a:lnTo>
                    <a:pt x="318" y="354"/>
                  </a:lnTo>
                  <a:lnTo>
                    <a:pt x="324" y="360"/>
                  </a:lnTo>
                  <a:lnTo>
                    <a:pt x="336" y="354"/>
                  </a:lnTo>
                  <a:lnTo>
                    <a:pt x="348" y="366"/>
                  </a:lnTo>
                  <a:lnTo>
                    <a:pt x="348" y="360"/>
                  </a:lnTo>
                  <a:lnTo>
                    <a:pt x="354" y="354"/>
                  </a:lnTo>
                  <a:lnTo>
                    <a:pt x="372" y="354"/>
                  </a:lnTo>
                  <a:lnTo>
                    <a:pt x="378" y="360"/>
                  </a:lnTo>
                  <a:lnTo>
                    <a:pt x="378" y="372"/>
                  </a:lnTo>
                  <a:lnTo>
                    <a:pt x="384" y="372"/>
                  </a:lnTo>
                  <a:lnTo>
                    <a:pt x="396" y="366"/>
                  </a:lnTo>
                  <a:lnTo>
                    <a:pt x="420" y="366"/>
                  </a:lnTo>
                  <a:lnTo>
                    <a:pt x="426" y="372"/>
                  </a:lnTo>
                  <a:lnTo>
                    <a:pt x="444" y="372"/>
                  </a:lnTo>
                  <a:lnTo>
                    <a:pt x="450" y="366"/>
                  </a:lnTo>
                  <a:lnTo>
                    <a:pt x="450" y="354"/>
                  </a:lnTo>
                  <a:lnTo>
                    <a:pt x="444" y="348"/>
                  </a:lnTo>
                  <a:lnTo>
                    <a:pt x="450" y="336"/>
                  </a:lnTo>
                  <a:lnTo>
                    <a:pt x="456" y="330"/>
                  </a:lnTo>
                  <a:lnTo>
                    <a:pt x="468" y="324"/>
                  </a:lnTo>
                  <a:lnTo>
                    <a:pt x="474" y="312"/>
                  </a:lnTo>
                  <a:lnTo>
                    <a:pt x="498" y="312"/>
                  </a:lnTo>
                  <a:lnTo>
                    <a:pt x="516" y="318"/>
                  </a:lnTo>
                  <a:lnTo>
                    <a:pt x="516" y="300"/>
                  </a:lnTo>
                  <a:lnTo>
                    <a:pt x="510" y="288"/>
                  </a:lnTo>
                  <a:lnTo>
                    <a:pt x="504" y="282"/>
                  </a:lnTo>
                  <a:lnTo>
                    <a:pt x="504" y="264"/>
                  </a:lnTo>
                  <a:lnTo>
                    <a:pt x="480" y="240"/>
                  </a:lnTo>
                  <a:lnTo>
                    <a:pt x="480" y="234"/>
                  </a:lnTo>
                  <a:lnTo>
                    <a:pt x="486" y="228"/>
                  </a:lnTo>
                  <a:lnTo>
                    <a:pt x="510" y="228"/>
                  </a:lnTo>
                  <a:lnTo>
                    <a:pt x="510" y="234"/>
                  </a:lnTo>
                  <a:lnTo>
                    <a:pt x="516" y="234"/>
                  </a:lnTo>
                  <a:lnTo>
                    <a:pt x="522" y="240"/>
                  </a:lnTo>
                  <a:lnTo>
                    <a:pt x="528" y="240"/>
                  </a:lnTo>
                  <a:lnTo>
                    <a:pt x="552" y="228"/>
                  </a:lnTo>
                  <a:lnTo>
                    <a:pt x="558" y="216"/>
                  </a:lnTo>
                  <a:lnTo>
                    <a:pt x="570" y="210"/>
                  </a:lnTo>
                  <a:lnTo>
                    <a:pt x="546" y="198"/>
                  </a:lnTo>
                  <a:lnTo>
                    <a:pt x="552" y="192"/>
                  </a:lnTo>
                  <a:lnTo>
                    <a:pt x="552" y="186"/>
                  </a:lnTo>
                  <a:lnTo>
                    <a:pt x="546" y="186"/>
                  </a:lnTo>
                  <a:lnTo>
                    <a:pt x="540" y="180"/>
                  </a:lnTo>
                  <a:lnTo>
                    <a:pt x="504" y="180"/>
                  </a:lnTo>
                  <a:lnTo>
                    <a:pt x="504" y="156"/>
                  </a:lnTo>
                  <a:lnTo>
                    <a:pt x="474" y="144"/>
                  </a:lnTo>
                  <a:lnTo>
                    <a:pt x="474" y="132"/>
                  </a:lnTo>
                  <a:lnTo>
                    <a:pt x="456" y="114"/>
                  </a:lnTo>
                  <a:lnTo>
                    <a:pt x="444" y="108"/>
                  </a:lnTo>
                  <a:lnTo>
                    <a:pt x="438" y="102"/>
                  </a:lnTo>
                  <a:lnTo>
                    <a:pt x="444" y="84"/>
                  </a:lnTo>
                  <a:lnTo>
                    <a:pt x="432" y="66"/>
                  </a:lnTo>
                  <a:lnTo>
                    <a:pt x="438" y="60"/>
                  </a:lnTo>
                  <a:lnTo>
                    <a:pt x="438" y="48"/>
                  </a:lnTo>
                  <a:lnTo>
                    <a:pt x="432" y="42"/>
                  </a:lnTo>
                  <a:lnTo>
                    <a:pt x="396" y="24"/>
                  </a:lnTo>
                  <a:lnTo>
                    <a:pt x="390" y="18"/>
                  </a:lnTo>
                  <a:lnTo>
                    <a:pt x="384" y="18"/>
                  </a:lnTo>
                  <a:lnTo>
                    <a:pt x="354" y="36"/>
                  </a:lnTo>
                  <a:lnTo>
                    <a:pt x="348" y="18"/>
                  </a:lnTo>
                  <a:lnTo>
                    <a:pt x="312" y="12"/>
                  </a:lnTo>
                  <a:lnTo>
                    <a:pt x="300" y="18"/>
                  </a:lnTo>
                  <a:lnTo>
                    <a:pt x="300" y="12"/>
                  </a:lnTo>
                  <a:lnTo>
                    <a:pt x="294" y="6"/>
                  </a:lnTo>
                  <a:lnTo>
                    <a:pt x="276" y="6"/>
                  </a:lnTo>
                  <a:lnTo>
                    <a:pt x="270" y="0"/>
                  </a:lnTo>
                  <a:lnTo>
                    <a:pt x="258" y="0"/>
                  </a:lnTo>
                  <a:lnTo>
                    <a:pt x="252" y="6"/>
                  </a:lnTo>
                  <a:lnTo>
                    <a:pt x="246" y="18"/>
                  </a:lnTo>
                  <a:lnTo>
                    <a:pt x="240" y="24"/>
                  </a:lnTo>
                  <a:lnTo>
                    <a:pt x="234" y="24"/>
                  </a:lnTo>
                  <a:lnTo>
                    <a:pt x="228" y="30"/>
                  </a:lnTo>
                  <a:lnTo>
                    <a:pt x="222" y="24"/>
                  </a:lnTo>
                  <a:lnTo>
                    <a:pt x="198" y="24"/>
                  </a:lnTo>
                  <a:lnTo>
                    <a:pt x="192" y="30"/>
                  </a:lnTo>
                  <a:lnTo>
                    <a:pt x="180" y="36"/>
                  </a:lnTo>
                  <a:lnTo>
                    <a:pt x="174" y="42"/>
                  </a:lnTo>
                  <a:lnTo>
                    <a:pt x="174" y="54"/>
                  </a:lnTo>
                  <a:lnTo>
                    <a:pt x="192" y="72"/>
                  </a:lnTo>
                  <a:lnTo>
                    <a:pt x="186" y="78"/>
                  </a:lnTo>
                  <a:lnTo>
                    <a:pt x="168" y="78"/>
                  </a:lnTo>
                  <a:lnTo>
                    <a:pt x="162" y="72"/>
                  </a:lnTo>
                  <a:lnTo>
                    <a:pt x="156" y="72"/>
                  </a:lnTo>
                  <a:lnTo>
                    <a:pt x="162" y="90"/>
                  </a:lnTo>
                  <a:lnTo>
                    <a:pt x="144" y="90"/>
                  </a:lnTo>
                  <a:lnTo>
                    <a:pt x="138" y="96"/>
                  </a:lnTo>
                  <a:lnTo>
                    <a:pt x="138" y="102"/>
                  </a:lnTo>
                  <a:lnTo>
                    <a:pt x="144" y="114"/>
                  </a:lnTo>
                  <a:lnTo>
                    <a:pt x="144" y="120"/>
                  </a:lnTo>
                  <a:lnTo>
                    <a:pt x="132" y="120"/>
                  </a:lnTo>
                  <a:lnTo>
                    <a:pt x="132" y="126"/>
                  </a:lnTo>
                  <a:lnTo>
                    <a:pt x="138" y="132"/>
                  </a:lnTo>
                  <a:lnTo>
                    <a:pt x="138" y="144"/>
                  </a:lnTo>
                  <a:lnTo>
                    <a:pt x="144" y="150"/>
                  </a:lnTo>
                  <a:lnTo>
                    <a:pt x="144" y="156"/>
                  </a:lnTo>
                  <a:lnTo>
                    <a:pt x="132" y="156"/>
                  </a:lnTo>
                  <a:lnTo>
                    <a:pt x="138" y="150"/>
                  </a:lnTo>
                  <a:lnTo>
                    <a:pt x="138" y="144"/>
                  </a:lnTo>
                  <a:lnTo>
                    <a:pt x="120" y="144"/>
                  </a:lnTo>
                  <a:lnTo>
                    <a:pt x="108" y="150"/>
                  </a:lnTo>
                  <a:lnTo>
                    <a:pt x="102" y="156"/>
                  </a:lnTo>
                  <a:lnTo>
                    <a:pt x="96" y="168"/>
                  </a:lnTo>
                  <a:lnTo>
                    <a:pt x="84" y="156"/>
                  </a:lnTo>
                  <a:lnTo>
                    <a:pt x="84" y="174"/>
                  </a:lnTo>
                  <a:lnTo>
                    <a:pt x="54" y="174"/>
                  </a:lnTo>
                  <a:lnTo>
                    <a:pt x="54" y="168"/>
                  </a:lnTo>
                  <a:lnTo>
                    <a:pt x="48" y="162"/>
                  </a:lnTo>
                  <a:lnTo>
                    <a:pt x="42" y="162"/>
                  </a:lnTo>
                  <a:lnTo>
                    <a:pt x="30" y="168"/>
                  </a:lnTo>
                  <a:lnTo>
                    <a:pt x="18" y="168"/>
                  </a:lnTo>
                  <a:lnTo>
                    <a:pt x="12" y="174"/>
                  </a:lnTo>
                  <a:lnTo>
                    <a:pt x="6" y="174"/>
                  </a:lnTo>
                  <a:lnTo>
                    <a:pt x="12" y="186"/>
                  </a:lnTo>
                  <a:lnTo>
                    <a:pt x="18" y="192"/>
                  </a:lnTo>
                  <a:lnTo>
                    <a:pt x="18" y="204"/>
                  </a:lnTo>
                  <a:lnTo>
                    <a:pt x="24" y="210"/>
                  </a:lnTo>
                  <a:lnTo>
                    <a:pt x="36" y="234"/>
                  </a:lnTo>
                  <a:lnTo>
                    <a:pt x="42" y="240"/>
                  </a:lnTo>
                  <a:lnTo>
                    <a:pt x="42" y="246"/>
                  </a:lnTo>
                  <a:lnTo>
                    <a:pt x="36" y="252"/>
                  </a:lnTo>
                  <a:lnTo>
                    <a:pt x="36" y="264"/>
                  </a:lnTo>
                  <a:lnTo>
                    <a:pt x="12" y="270"/>
                  </a:lnTo>
                  <a:lnTo>
                    <a:pt x="12" y="288"/>
                  </a:lnTo>
                  <a:lnTo>
                    <a:pt x="0" y="288"/>
                  </a:lnTo>
                  <a:lnTo>
                    <a:pt x="0" y="294"/>
                  </a:lnTo>
                  <a:lnTo>
                    <a:pt x="6" y="300"/>
                  </a:lnTo>
                  <a:lnTo>
                    <a:pt x="12" y="300"/>
                  </a:lnTo>
                  <a:lnTo>
                    <a:pt x="24" y="31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FFFFFF">
                  <a:lumMod val="75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73" name="Azerbaijan" descr="© INSCALE GmbH, 05.05.2010&#10;http://www.presentationload.com/">
              <a:extLst>
                <a:ext uri="{FF2B5EF4-FFF2-40B4-BE49-F238E27FC236}">
                  <a16:creationId xmlns:a16="http://schemas.microsoft.com/office/drawing/2014/main" id="{DDA07ED2-3DB1-4AA6-8645-171FB9DE2EF6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6875552" y="3004854"/>
              <a:ext cx="160740" cy="131084"/>
            </a:xfrm>
            <a:custGeom>
              <a:avLst/>
              <a:gdLst>
                <a:gd name="T0" fmla="*/ 2147483647 w 360"/>
                <a:gd name="T1" fmla="*/ 2147483647 h 288"/>
                <a:gd name="T2" fmla="*/ 2147483647 w 360"/>
                <a:gd name="T3" fmla="*/ 2147483647 h 288"/>
                <a:gd name="T4" fmla="*/ 2147483647 w 360"/>
                <a:gd name="T5" fmla="*/ 2147483647 h 288"/>
                <a:gd name="T6" fmla="*/ 2147483647 w 360"/>
                <a:gd name="T7" fmla="*/ 2147483647 h 288"/>
                <a:gd name="T8" fmla="*/ 2147483647 w 360"/>
                <a:gd name="T9" fmla="*/ 2147483647 h 288"/>
                <a:gd name="T10" fmla="*/ 2147483647 w 360"/>
                <a:gd name="T11" fmla="*/ 2147483647 h 288"/>
                <a:gd name="T12" fmla="*/ 2147483647 w 360"/>
                <a:gd name="T13" fmla="*/ 2147483647 h 288"/>
                <a:gd name="T14" fmla="*/ 2147483647 w 360"/>
                <a:gd name="T15" fmla="*/ 2147483647 h 288"/>
                <a:gd name="T16" fmla="*/ 2147483647 w 360"/>
                <a:gd name="T17" fmla="*/ 2147483647 h 288"/>
                <a:gd name="T18" fmla="*/ 2147483647 w 360"/>
                <a:gd name="T19" fmla="*/ 2147483647 h 288"/>
                <a:gd name="T20" fmla="*/ 2147483647 w 360"/>
                <a:gd name="T21" fmla="*/ 2147483647 h 288"/>
                <a:gd name="T22" fmla="*/ 2147483647 w 360"/>
                <a:gd name="T23" fmla="*/ 2147483647 h 288"/>
                <a:gd name="T24" fmla="*/ 2147483647 w 360"/>
                <a:gd name="T25" fmla="*/ 2147483647 h 288"/>
                <a:gd name="T26" fmla="*/ 2147483647 w 360"/>
                <a:gd name="T27" fmla="*/ 0 h 288"/>
                <a:gd name="T28" fmla="*/ 2147483647 w 360"/>
                <a:gd name="T29" fmla="*/ 2147483647 h 288"/>
                <a:gd name="T30" fmla="*/ 2147483647 w 360"/>
                <a:gd name="T31" fmla="*/ 2147483647 h 288"/>
                <a:gd name="T32" fmla="*/ 2147483647 w 360"/>
                <a:gd name="T33" fmla="*/ 2147483647 h 288"/>
                <a:gd name="T34" fmla="*/ 2147483647 w 360"/>
                <a:gd name="T35" fmla="*/ 2147483647 h 288"/>
                <a:gd name="T36" fmla="*/ 2147483647 w 360"/>
                <a:gd name="T37" fmla="*/ 2147483647 h 288"/>
                <a:gd name="T38" fmla="*/ 2147483647 w 360"/>
                <a:gd name="T39" fmla="*/ 0 h 288"/>
                <a:gd name="T40" fmla="*/ 2147483647 w 360"/>
                <a:gd name="T41" fmla="*/ 2147483647 h 288"/>
                <a:gd name="T42" fmla="*/ 2147483647 w 360"/>
                <a:gd name="T43" fmla="*/ 2147483647 h 288"/>
                <a:gd name="T44" fmla="*/ 2147483647 w 360"/>
                <a:gd name="T45" fmla="*/ 2147483647 h 288"/>
                <a:gd name="T46" fmla="*/ 2147483647 w 360"/>
                <a:gd name="T47" fmla="*/ 2147483647 h 288"/>
                <a:gd name="T48" fmla="*/ 2147483647 w 360"/>
                <a:gd name="T49" fmla="*/ 2147483647 h 288"/>
                <a:gd name="T50" fmla="*/ 2147483647 w 360"/>
                <a:gd name="T51" fmla="*/ 2147483647 h 288"/>
                <a:gd name="T52" fmla="*/ 2147483647 w 360"/>
                <a:gd name="T53" fmla="*/ 2147483647 h 288"/>
                <a:gd name="T54" fmla="*/ 0 w 360"/>
                <a:gd name="T55" fmla="*/ 2147483647 h 288"/>
                <a:gd name="T56" fmla="*/ 2147483647 w 360"/>
                <a:gd name="T57" fmla="*/ 2147483647 h 288"/>
                <a:gd name="T58" fmla="*/ 2147483647 w 360"/>
                <a:gd name="T59" fmla="*/ 2147483647 h 288"/>
                <a:gd name="T60" fmla="*/ 2147483647 w 360"/>
                <a:gd name="T61" fmla="*/ 2147483647 h 288"/>
                <a:gd name="T62" fmla="*/ 2147483647 w 360"/>
                <a:gd name="T63" fmla="*/ 2147483647 h 288"/>
                <a:gd name="T64" fmla="*/ 2147483647 w 360"/>
                <a:gd name="T65" fmla="*/ 2147483647 h 288"/>
                <a:gd name="T66" fmla="*/ 2147483647 w 360"/>
                <a:gd name="T67" fmla="*/ 2147483647 h 288"/>
                <a:gd name="T68" fmla="*/ 2147483647 w 360"/>
                <a:gd name="T69" fmla="*/ 2147483647 h 288"/>
                <a:gd name="T70" fmla="*/ 2147483647 w 360"/>
                <a:gd name="T71" fmla="*/ 2147483647 h 288"/>
                <a:gd name="T72" fmla="*/ 2147483647 w 360"/>
                <a:gd name="T73" fmla="*/ 2147483647 h 288"/>
                <a:gd name="T74" fmla="*/ 2147483647 w 360"/>
                <a:gd name="T75" fmla="*/ 2147483647 h 288"/>
                <a:gd name="T76" fmla="*/ 2147483647 w 360"/>
                <a:gd name="T77" fmla="*/ 2147483647 h 288"/>
                <a:gd name="T78" fmla="*/ 2147483647 w 360"/>
                <a:gd name="T79" fmla="*/ 2147483647 h 288"/>
                <a:gd name="T80" fmla="*/ 2147483647 w 360"/>
                <a:gd name="T81" fmla="*/ 2147483647 h 288"/>
                <a:gd name="T82" fmla="*/ 2147483647 w 360"/>
                <a:gd name="T83" fmla="*/ 2147483647 h 288"/>
                <a:gd name="T84" fmla="*/ 2147483647 w 360"/>
                <a:gd name="T85" fmla="*/ 2147483647 h 288"/>
                <a:gd name="T86" fmla="*/ 2147483647 w 360"/>
                <a:gd name="T87" fmla="*/ 2147483647 h 288"/>
                <a:gd name="T88" fmla="*/ 2147483647 w 360"/>
                <a:gd name="T89" fmla="*/ 2147483647 h 288"/>
                <a:gd name="T90" fmla="*/ 2147483647 w 360"/>
                <a:gd name="T91" fmla="*/ 2147483647 h 288"/>
                <a:gd name="T92" fmla="*/ 2147483647 w 360"/>
                <a:gd name="T93" fmla="*/ 2147483647 h 288"/>
                <a:gd name="T94" fmla="*/ 2147483647 w 360"/>
                <a:gd name="T95" fmla="*/ 2147483647 h 288"/>
                <a:gd name="T96" fmla="*/ 2147483647 w 360"/>
                <a:gd name="T97" fmla="*/ 2147483647 h 288"/>
                <a:gd name="T98" fmla="*/ 2147483647 w 360"/>
                <a:gd name="T99" fmla="*/ 2147483647 h 288"/>
                <a:gd name="T100" fmla="*/ 2147483647 w 360"/>
                <a:gd name="T101" fmla="*/ 2147483647 h 288"/>
                <a:gd name="T102" fmla="*/ 2147483647 w 360"/>
                <a:gd name="T103" fmla="*/ 2147483647 h 288"/>
                <a:gd name="T104" fmla="*/ 2147483647 w 360"/>
                <a:gd name="T105" fmla="*/ 2147483647 h 288"/>
                <a:gd name="T106" fmla="*/ 2147483647 w 360"/>
                <a:gd name="T107" fmla="*/ 2147483647 h 288"/>
                <a:gd name="T108" fmla="*/ 2147483647 w 360"/>
                <a:gd name="T109" fmla="*/ 2147483647 h 288"/>
                <a:gd name="T110" fmla="*/ 2147483647 w 360"/>
                <a:gd name="T111" fmla="*/ 2147483647 h 288"/>
                <a:gd name="T112" fmla="*/ 2147483647 w 360"/>
                <a:gd name="T113" fmla="*/ 2147483647 h 288"/>
                <a:gd name="T114" fmla="*/ 2147483647 w 360"/>
                <a:gd name="T115" fmla="*/ 2147483647 h 288"/>
                <a:gd name="T116" fmla="*/ 2147483647 w 360"/>
                <a:gd name="T117" fmla="*/ 2147483647 h 288"/>
                <a:gd name="T118" fmla="*/ 2147483647 w 360"/>
                <a:gd name="T119" fmla="*/ 2147483647 h 288"/>
                <a:gd name="T120" fmla="*/ 2147483647 w 360"/>
                <a:gd name="T121" fmla="*/ 2147483647 h 28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360"/>
                <a:gd name="T184" fmla="*/ 0 h 288"/>
                <a:gd name="T185" fmla="*/ 360 w 360"/>
                <a:gd name="T186" fmla="*/ 288 h 28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360" h="288">
                  <a:moveTo>
                    <a:pt x="66" y="186"/>
                  </a:moveTo>
                  <a:lnTo>
                    <a:pt x="36" y="186"/>
                  </a:lnTo>
                  <a:lnTo>
                    <a:pt x="24" y="174"/>
                  </a:lnTo>
                  <a:lnTo>
                    <a:pt x="6" y="174"/>
                  </a:lnTo>
                  <a:lnTo>
                    <a:pt x="12" y="186"/>
                  </a:lnTo>
                  <a:lnTo>
                    <a:pt x="12" y="192"/>
                  </a:lnTo>
                  <a:lnTo>
                    <a:pt x="18" y="204"/>
                  </a:lnTo>
                  <a:lnTo>
                    <a:pt x="36" y="222"/>
                  </a:lnTo>
                  <a:lnTo>
                    <a:pt x="48" y="228"/>
                  </a:lnTo>
                  <a:lnTo>
                    <a:pt x="84" y="240"/>
                  </a:lnTo>
                  <a:lnTo>
                    <a:pt x="90" y="240"/>
                  </a:lnTo>
                  <a:lnTo>
                    <a:pt x="84" y="234"/>
                  </a:lnTo>
                  <a:lnTo>
                    <a:pt x="84" y="222"/>
                  </a:lnTo>
                  <a:lnTo>
                    <a:pt x="78" y="216"/>
                  </a:lnTo>
                  <a:lnTo>
                    <a:pt x="78" y="204"/>
                  </a:lnTo>
                  <a:lnTo>
                    <a:pt x="72" y="198"/>
                  </a:lnTo>
                  <a:lnTo>
                    <a:pt x="72" y="186"/>
                  </a:lnTo>
                  <a:lnTo>
                    <a:pt x="66" y="186"/>
                  </a:lnTo>
                  <a:close/>
                  <a:moveTo>
                    <a:pt x="354" y="108"/>
                  </a:moveTo>
                  <a:lnTo>
                    <a:pt x="348" y="102"/>
                  </a:lnTo>
                  <a:lnTo>
                    <a:pt x="330" y="102"/>
                  </a:lnTo>
                  <a:lnTo>
                    <a:pt x="318" y="108"/>
                  </a:lnTo>
                  <a:lnTo>
                    <a:pt x="306" y="108"/>
                  </a:lnTo>
                  <a:lnTo>
                    <a:pt x="288" y="90"/>
                  </a:lnTo>
                  <a:lnTo>
                    <a:pt x="288" y="84"/>
                  </a:lnTo>
                  <a:lnTo>
                    <a:pt x="264" y="54"/>
                  </a:lnTo>
                  <a:lnTo>
                    <a:pt x="264" y="42"/>
                  </a:lnTo>
                  <a:lnTo>
                    <a:pt x="216" y="0"/>
                  </a:lnTo>
                  <a:lnTo>
                    <a:pt x="216" y="30"/>
                  </a:lnTo>
                  <a:lnTo>
                    <a:pt x="210" y="36"/>
                  </a:lnTo>
                  <a:lnTo>
                    <a:pt x="192" y="36"/>
                  </a:lnTo>
                  <a:lnTo>
                    <a:pt x="192" y="48"/>
                  </a:lnTo>
                  <a:lnTo>
                    <a:pt x="186" y="54"/>
                  </a:lnTo>
                  <a:lnTo>
                    <a:pt x="162" y="54"/>
                  </a:lnTo>
                  <a:lnTo>
                    <a:pt x="156" y="48"/>
                  </a:lnTo>
                  <a:lnTo>
                    <a:pt x="144" y="42"/>
                  </a:lnTo>
                  <a:lnTo>
                    <a:pt x="138" y="30"/>
                  </a:lnTo>
                  <a:lnTo>
                    <a:pt x="120" y="12"/>
                  </a:lnTo>
                  <a:lnTo>
                    <a:pt x="84" y="0"/>
                  </a:lnTo>
                  <a:lnTo>
                    <a:pt x="72" y="0"/>
                  </a:lnTo>
                  <a:lnTo>
                    <a:pt x="60" y="12"/>
                  </a:lnTo>
                  <a:lnTo>
                    <a:pt x="78" y="30"/>
                  </a:lnTo>
                  <a:lnTo>
                    <a:pt x="84" y="30"/>
                  </a:lnTo>
                  <a:lnTo>
                    <a:pt x="90" y="36"/>
                  </a:lnTo>
                  <a:lnTo>
                    <a:pt x="96" y="48"/>
                  </a:lnTo>
                  <a:lnTo>
                    <a:pt x="102" y="54"/>
                  </a:lnTo>
                  <a:lnTo>
                    <a:pt x="108" y="66"/>
                  </a:lnTo>
                  <a:lnTo>
                    <a:pt x="102" y="72"/>
                  </a:lnTo>
                  <a:lnTo>
                    <a:pt x="84" y="54"/>
                  </a:lnTo>
                  <a:lnTo>
                    <a:pt x="72" y="54"/>
                  </a:lnTo>
                  <a:lnTo>
                    <a:pt x="60" y="60"/>
                  </a:lnTo>
                  <a:lnTo>
                    <a:pt x="42" y="42"/>
                  </a:lnTo>
                  <a:lnTo>
                    <a:pt x="42" y="36"/>
                  </a:lnTo>
                  <a:lnTo>
                    <a:pt x="36" y="30"/>
                  </a:lnTo>
                  <a:lnTo>
                    <a:pt x="12" y="30"/>
                  </a:lnTo>
                  <a:lnTo>
                    <a:pt x="0" y="42"/>
                  </a:lnTo>
                  <a:lnTo>
                    <a:pt x="0" y="48"/>
                  </a:lnTo>
                  <a:lnTo>
                    <a:pt x="6" y="48"/>
                  </a:lnTo>
                  <a:lnTo>
                    <a:pt x="12" y="54"/>
                  </a:lnTo>
                  <a:lnTo>
                    <a:pt x="12" y="66"/>
                  </a:lnTo>
                  <a:lnTo>
                    <a:pt x="30" y="66"/>
                  </a:lnTo>
                  <a:lnTo>
                    <a:pt x="36" y="72"/>
                  </a:lnTo>
                  <a:lnTo>
                    <a:pt x="36" y="96"/>
                  </a:lnTo>
                  <a:lnTo>
                    <a:pt x="30" y="102"/>
                  </a:lnTo>
                  <a:lnTo>
                    <a:pt x="36" y="102"/>
                  </a:lnTo>
                  <a:lnTo>
                    <a:pt x="42" y="108"/>
                  </a:lnTo>
                  <a:lnTo>
                    <a:pt x="66" y="120"/>
                  </a:lnTo>
                  <a:lnTo>
                    <a:pt x="72" y="126"/>
                  </a:lnTo>
                  <a:lnTo>
                    <a:pt x="72" y="132"/>
                  </a:lnTo>
                  <a:lnTo>
                    <a:pt x="54" y="150"/>
                  </a:lnTo>
                  <a:lnTo>
                    <a:pt x="42" y="150"/>
                  </a:lnTo>
                  <a:lnTo>
                    <a:pt x="72" y="162"/>
                  </a:lnTo>
                  <a:lnTo>
                    <a:pt x="84" y="180"/>
                  </a:lnTo>
                  <a:lnTo>
                    <a:pt x="114" y="186"/>
                  </a:lnTo>
                  <a:lnTo>
                    <a:pt x="114" y="198"/>
                  </a:lnTo>
                  <a:lnTo>
                    <a:pt x="120" y="210"/>
                  </a:lnTo>
                  <a:lnTo>
                    <a:pt x="120" y="240"/>
                  </a:lnTo>
                  <a:lnTo>
                    <a:pt x="132" y="240"/>
                  </a:lnTo>
                  <a:lnTo>
                    <a:pt x="138" y="228"/>
                  </a:lnTo>
                  <a:lnTo>
                    <a:pt x="144" y="222"/>
                  </a:lnTo>
                  <a:lnTo>
                    <a:pt x="144" y="216"/>
                  </a:lnTo>
                  <a:lnTo>
                    <a:pt x="156" y="204"/>
                  </a:lnTo>
                  <a:lnTo>
                    <a:pt x="174" y="192"/>
                  </a:lnTo>
                  <a:lnTo>
                    <a:pt x="186" y="186"/>
                  </a:lnTo>
                  <a:lnTo>
                    <a:pt x="198" y="174"/>
                  </a:lnTo>
                  <a:lnTo>
                    <a:pt x="210" y="168"/>
                  </a:lnTo>
                  <a:lnTo>
                    <a:pt x="222" y="168"/>
                  </a:lnTo>
                  <a:lnTo>
                    <a:pt x="228" y="180"/>
                  </a:lnTo>
                  <a:lnTo>
                    <a:pt x="234" y="186"/>
                  </a:lnTo>
                  <a:lnTo>
                    <a:pt x="234" y="204"/>
                  </a:lnTo>
                  <a:lnTo>
                    <a:pt x="228" y="210"/>
                  </a:lnTo>
                  <a:lnTo>
                    <a:pt x="228" y="222"/>
                  </a:lnTo>
                  <a:lnTo>
                    <a:pt x="234" y="222"/>
                  </a:lnTo>
                  <a:lnTo>
                    <a:pt x="240" y="228"/>
                  </a:lnTo>
                  <a:lnTo>
                    <a:pt x="240" y="234"/>
                  </a:lnTo>
                  <a:lnTo>
                    <a:pt x="234" y="240"/>
                  </a:lnTo>
                  <a:lnTo>
                    <a:pt x="222" y="240"/>
                  </a:lnTo>
                  <a:lnTo>
                    <a:pt x="222" y="246"/>
                  </a:lnTo>
                  <a:lnTo>
                    <a:pt x="234" y="258"/>
                  </a:lnTo>
                  <a:lnTo>
                    <a:pt x="246" y="264"/>
                  </a:lnTo>
                  <a:lnTo>
                    <a:pt x="252" y="270"/>
                  </a:lnTo>
                  <a:lnTo>
                    <a:pt x="258" y="270"/>
                  </a:lnTo>
                  <a:lnTo>
                    <a:pt x="264" y="276"/>
                  </a:lnTo>
                  <a:lnTo>
                    <a:pt x="264" y="282"/>
                  </a:lnTo>
                  <a:lnTo>
                    <a:pt x="282" y="282"/>
                  </a:lnTo>
                  <a:lnTo>
                    <a:pt x="282" y="288"/>
                  </a:lnTo>
                  <a:lnTo>
                    <a:pt x="288" y="282"/>
                  </a:lnTo>
                  <a:lnTo>
                    <a:pt x="288" y="258"/>
                  </a:lnTo>
                  <a:lnTo>
                    <a:pt x="282" y="252"/>
                  </a:lnTo>
                  <a:lnTo>
                    <a:pt x="276" y="252"/>
                  </a:lnTo>
                  <a:lnTo>
                    <a:pt x="270" y="246"/>
                  </a:lnTo>
                  <a:lnTo>
                    <a:pt x="288" y="240"/>
                  </a:lnTo>
                  <a:lnTo>
                    <a:pt x="288" y="210"/>
                  </a:lnTo>
                  <a:lnTo>
                    <a:pt x="300" y="222"/>
                  </a:lnTo>
                  <a:lnTo>
                    <a:pt x="306" y="222"/>
                  </a:lnTo>
                  <a:lnTo>
                    <a:pt x="318" y="210"/>
                  </a:lnTo>
                  <a:lnTo>
                    <a:pt x="300" y="192"/>
                  </a:lnTo>
                  <a:lnTo>
                    <a:pt x="300" y="138"/>
                  </a:lnTo>
                  <a:lnTo>
                    <a:pt x="318" y="138"/>
                  </a:lnTo>
                  <a:lnTo>
                    <a:pt x="330" y="126"/>
                  </a:lnTo>
                  <a:lnTo>
                    <a:pt x="360" y="132"/>
                  </a:lnTo>
                  <a:lnTo>
                    <a:pt x="360" y="120"/>
                  </a:lnTo>
                  <a:lnTo>
                    <a:pt x="354" y="10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74" name="Armenia" descr="© INSCALE GmbH, 05.05.2010&#10;http://www.presentationload.com/">
              <a:extLst>
                <a:ext uri="{FF2B5EF4-FFF2-40B4-BE49-F238E27FC236}">
                  <a16:creationId xmlns:a16="http://schemas.microsoft.com/office/drawing/2014/main" id="{D0BEF307-6CE3-45D0-A2F6-DD953C8C11D0}"/>
                </a:ext>
              </a:extLst>
            </p:cNvPr>
            <p:cNvSpPr>
              <a:spLocks/>
            </p:cNvSpPr>
            <p:nvPr/>
          </p:nvSpPr>
          <p:spPr bwMode="gray">
            <a:xfrm>
              <a:off x="6831872" y="3024338"/>
              <a:ext cx="97842" cy="95656"/>
            </a:xfrm>
            <a:custGeom>
              <a:avLst/>
              <a:gdLst>
                <a:gd name="T0" fmla="*/ 2147483647 w 222"/>
                <a:gd name="T1" fmla="*/ 2147483647 h 210"/>
                <a:gd name="T2" fmla="*/ 2147483647 w 222"/>
                <a:gd name="T3" fmla="*/ 2147483647 h 210"/>
                <a:gd name="T4" fmla="*/ 2147483647 w 222"/>
                <a:gd name="T5" fmla="*/ 2147483647 h 210"/>
                <a:gd name="T6" fmla="*/ 2147483647 w 222"/>
                <a:gd name="T7" fmla="*/ 2147483647 h 210"/>
                <a:gd name="T8" fmla="*/ 2147483647 w 222"/>
                <a:gd name="T9" fmla="*/ 2147483647 h 210"/>
                <a:gd name="T10" fmla="*/ 2147483647 w 222"/>
                <a:gd name="T11" fmla="*/ 2147483647 h 210"/>
                <a:gd name="T12" fmla="*/ 2147483647 w 222"/>
                <a:gd name="T13" fmla="*/ 2147483647 h 210"/>
                <a:gd name="T14" fmla="*/ 2147483647 w 222"/>
                <a:gd name="T15" fmla="*/ 2147483647 h 210"/>
                <a:gd name="T16" fmla="*/ 2147483647 w 222"/>
                <a:gd name="T17" fmla="*/ 2147483647 h 210"/>
                <a:gd name="T18" fmla="*/ 2147483647 w 222"/>
                <a:gd name="T19" fmla="*/ 2147483647 h 210"/>
                <a:gd name="T20" fmla="*/ 2147483647 w 222"/>
                <a:gd name="T21" fmla="*/ 2147483647 h 210"/>
                <a:gd name="T22" fmla="*/ 2147483647 w 222"/>
                <a:gd name="T23" fmla="*/ 2147483647 h 210"/>
                <a:gd name="T24" fmla="*/ 2147483647 w 222"/>
                <a:gd name="T25" fmla="*/ 2147483647 h 210"/>
                <a:gd name="T26" fmla="*/ 2147483647 w 222"/>
                <a:gd name="T27" fmla="*/ 2147483647 h 210"/>
                <a:gd name="T28" fmla="*/ 2147483647 w 222"/>
                <a:gd name="T29" fmla="*/ 2147483647 h 210"/>
                <a:gd name="T30" fmla="*/ 2147483647 w 222"/>
                <a:gd name="T31" fmla="*/ 2147483647 h 210"/>
                <a:gd name="T32" fmla="*/ 2147483647 w 222"/>
                <a:gd name="T33" fmla="*/ 2147483647 h 210"/>
                <a:gd name="T34" fmla="*/ 2147483647 w 222"/>
                <a:gd name="T35" fmla="*/ 2147483647 h 210"/>
                <a:gd name="T36" fmla="*/ 2147483647 w 222"/>
                <a:gd name="T37" fmla="*/ 2147483647 h 210"/>
                <a:gd name="T38" fmla="*/ 2147483647 w 222"/>
                <a:gd name="T39" fmla="*/ 0 h 210"/>
                <a:gd name="T40" fmla="*/ 2147483647 w 222"/>
                <a:gd name="T41" fmla="*/ 0 h 210"/>
                <a:gd name="T42" fmla="*/ 2147483647 w 222"/>
                <a:gd name="T43" fmla="*/ 2147483647 h 210"/>
                <a:gd name="T44" fmla="*/ 2147483647 w 222"/>
                <a:gd name="T45" fmla="*/ 2147483647 h 210"/>
                <a:gd name="T46" fmla="*/ 2147483647 w 222"/>
                <a:gd name="T47" fmla="*/ 2147483647 h 210"/>
                <a:gd name="T48" fmla="*/ 0 w 222"/>
                <a:gd name="T49" fmla="*/ 2147483647 h 210"/>
                <a:gd name="T50" fmla="*/ 2147483647 w 222"/>
                <a:gd name="T51" fmla="*/ 2147483647 h 210"/>
                <a:gd name="T52" fmla="*/ 2147483647 w 222"/>
                <a:gd name="T53" fmla="*/ 2147483647 h 210"/>
                <a:gd name="T54" fmla="*/ 2147483647 w 222"/>
                <a:gd name="T55" fmla="*/ 2147483647 h 210"/>
                <a:gd name="T56" fmla="*/ 2147483647 w 222"/>
                <a:gd name="T57" fmla="*/ 2147483647 h 210"/>
                <a:gd name="T58" fmla="*/ 2147483647 w 222"/>
                <a:gd name="T59" fmla="*/ 2147483647 h 210"/>
                <a:gd name="T60" fmla="*/ 2147483647 w 222"/>
                <a:gd name="T61" fmla="*/ 2147483647 h 210"/>
                <a:gd name="T62" fmla="*/ 2147483647 w 222"/>
                <a:gd name="T63" fmla="*/ 2147483647 h 210"/>
                <a:gd name="T64" fmla="*/ 2147483647 w 222"/>
                <a:gd name="T65" fmla="*/ 2147483647 h 210"/>
                <a:gd name="T66" fmla="*/ 2147483647 w 222"/>
                <a:gd name="T67" fmla="*/ 2147483647 h 210"/>
                <a:gd name="T68" fmla="*/ 2147483647 w 222"/>
                <a:gd name="T69" fmla="*/ 2147483647 h 210"/>
                <a:gd name="T70" fmla="*/ 2147483647 w 222"/>
                <a:gd name="T71" fmla="*/ 2147483647 h 210"/>
                <a:gd name="T72" fmla="*/ 2147483647 w 222"/>
                <a:gd name="T73" fmla="*/ 2147483647 h 210"/>
                <a:gd name="T74" fmla="*/ 2147483647 w 222"/>
                <a:gd name="T75" fmla="*/ 2147483647 h 210"/>
                <a:gd name="T76" fmla="*/ 2147483647 w 222"/>
                <a:gd name="T77" fmla="*/ 2147483647 h 210"/>
                <a:gd name="T78" fmla="*/ 2147483647 w 222"/>
                <a:gd name="T79" fmla="*/ 2147483647 h 210"/>
                <a:gd name="T80" fmla="*/ 2147483647 w 222"/>
                <a:gd name="T81" fmla="*/ 2147483647 h 210"/>
                <a:gd name="T82" fmla="*/ 2147483647 w 222"/>
                <a:gd name="T83" fmla="*/ 2147483647 h 210"/>
                <a:gd name="T84" fmla="*/ 2147483647 w 222"/>
                <a:gd name="T85" fmla="*/ 2147483647 h 210"/>
                <a:gd name="T86" fmla="*/ 2147483647 w 222"/>
                <a:gd name="T87" fmla="*/ 2147483647 h 210"/>
                <a:gd name="T88" fmla="*/ 2147483647 w 222"/>
                <a:gd name="T89" fmla="*/ 2147483647 h 210"/>
                <a:gd name="T90" fmla="*/ 2147483647 w 222"/>
                <a:gd name="T91" fmla="*/ 2147483647 h 210"/>
                <a:gd name="T92" fmla="*/ 2147483647 w 222"/>
                <a:gd name="T93" fmla="*/ 2147483647 h 210"/>
                <a:gd name="T94" fmla="*/ 2147483647 w 222"/>
                <a:gd name="T95" fmla="*/ 2147483647 h 210"/>
                <a:gd name="T96" fmla="*/ 2147483647 w 222"/>
                <a:gd name="T97" fmla="*/ 2147483647 h 210"/>
                <a:gd name="T98" fmla="*/ 2147483647 w 222"/>
                <a:gd name="T99" fmla="*/ 2147483647 h 210"/>
                <a:gd name="T100" fmla="*/ 2147483647 w 222"/>
                <a:gd name="T101" fmla="*/ 2147483647 h 210"/>
                <a:gd name="T102" fmla="*/ 2147483647 w 222"/>
                <a:gd name="T103" fmla="*/ 2147483647 h 210"/>
                <a:gd name="T104" fmla="*/ 2147483647 w 222"/>
                <a:gd name="T105" fmla="*/ 2147483647 h 210"/>
                <a:gd name="T106" fmla="*/ 2147483647 w 222"/>
                <a:gd name="T107" fmla="*/ 2147483647 h 210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222"/>
                <a:gd name="T163" fmla="*/ 0 h 210"/>
                <a:gd name="T164" fmla="*/ 222 w 222"/>
                <a:gd name="T165" fmla="*/ 210 h 210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222" h="210">
                  <a:moveTo>
                    <a:pt x="222" y="168"/>
                  </a:moveTo>
                  <a:lnTo>
                    <a:pt x="216" y="156"/>
                  </a:lnTo>
                  <a:lnTo>
                    <a:pt x="216" y="144"/>
                  </a:lnTo>
                  <a:lnTo>
                    <a:pt x="186" y="138"/>
                  </a:lnTo>
                  <a:lnTo>
                    <a:pt x="174" y="120"/>
                  </a:lnTo>
                  <a:lnTo>
                    <a:pt x="144" y="108"/>
                  </a:lnTo>
                  <a:lnTo>
                    <a:pt x="156" y="108"/>
                  </a:lnTo>
                  <a:lnTo>
                    <a:pt x="174" y="90"/>
                  </a:lnTo>
                  <a:lnTo>
                    <a:pt x="174" y="84"/>
                  </a:lnTo>
                  <a:lnTo>
                    <a:pt x="168" y="78"/>
                  </a:lnTo>
                  <a:lnTo>
                    <a:pt x="144" y="66"/>
                  </a:lnTo>
                  <a:lnTo>
                    <a:pt x="138" y="60"/>
                  </a:lnTo>
                  <a:lnTo>
                    <a:pt x="132" y="60"/>
                  </a:lnTo>
                  <a:lnTo>
                    <a:pt x="138" y="54"/>
                  </a:lnTo>
                  <a:lnTo>
                    <a:pt x="138" y="30"/>
                  </a:lnTo>
                  <a:lnTo>
                    <a:pt x="132" y="24"/>
                  </a:lnTo>
                  <a:lnTo>
                    <a:pt x="114" y="24"/>
                  </a:lnTo>
                  <a:lnTo>
                    <a:pt x="114" y="12"/>
                  </a:lnTo>
                  <a:lnTo>
                    <a:pt x="102" y="6"/>
                  </a:lnTo>
                  <a:lnTo>
                    <a:pt x="96" y="0"/>
                  </a:lnTo>
                  <a:lnTo>
                    <a:pt x="84" y="0"/>
                  </a:lnTo>
                  <a:lnTo>
                    <a:pt x="84" y="18"/>
                  </a:lnTo>
                  <a:lnTo>
                    <a:pt x="30" y="12"/>
                  </a:lnTo>
                  <a:lnTo>
                    <a:pt x="24" y="18"/>
                  </a:lnTo>
                  <a:lnTo>
                    <a:pt x="0" y="24"/>
                  </a:lnTo>
                  <a:lnTo>
                    <a:pt x="6" y="30"/>
                  </a:lnTo>
                  <a:lnTo>
                    <a:pt x="6" y="42"/>
                  </a:lnTo>
                  <a:lnTo>
                    <a:pt x="18" y="78"/>
                  </a:lnTo>
                  <a:lnTo>
                    <a:pt x="18" y="90"/>
                  </a:lnTo>
                  <a:lnTo>
                    <a:pt x="24" y="102"/>
                  </a:lnTo>
                  <a:lnTo>
                    <a:pt x="30" y="108"/>
                  </a:lnTo>
                  <a:lnTo>
                    <a:pt x="42" y="114"/>
                  </a:lnTo>
                  <a:lnTo>
                    <a:pt x="54" y="114"/>
                  </a:lnTo>
                  <a:lnTo>
                    <a:pt x="66" y="108"/>
                  </a:lnTo>
                  <a:lnTo>
                    <a:pt x="72" y="108"/>
                  </a:lnTo>
                  <a:lnTo>
                    <a:pt x="72" y="114"/>
                  </a:lnTo>
                  <a:lnTo>
                    <a:pt x="78" y="120"/>
                  </a:lnTo>
                  <a:lnTo>
                    <a:pt x="78" y="132"/>
                  </a:lnTo>
                  <a:lnTo>
                    <a:pt x="84" y="144"/>
                  </a:lnTo>
                  <a:lnTo>
                    <a:pt x="84" y="150"/>
                  </a:lnTo>
                  <a:lnTo>
                    <a:pt x="90" y="156"/>
                  </a:lnTo>
                  <a:lnTo>
                    <a:pt x="108" y="132"/>
                  </a:lnTo>
                  <a:lnTo>
                    <a:pt x="126" y="132"/>
                  </a:lnTo>
                  <a:lnTo>
                    <a:pt x="138" y="144"/>
                  </a:lnTo>
                  <a:lnTo>
                    <a:pt x="174" y="144"/>
                  </a:lnTo>
                  <a:lnTo>
                    <a:pt x="174" y="156"/>
                  </a:lnTo>
                  <a:lnTo>
                    <a:pt x="180" y="162"/>
                  </a:lnTo>
                  <a:lnTo>
                    <a:pt x="180" y="174"/>
                  </a:lnTo>
                  <a:lnTo>
                    <a:pt x="186" y="186"/>
                  </a:lnTo>
                  <a:lnTo>
                    <a:pt x="186" y="198"/>
                  </a:lnTo>
                  <a:lnTo>
                    <a:pt x="192" y="204"/>
                  </a:lnTo>
                  <a:lnTo>
                    <a:pt x="192" y="210"/>
                  </a:lnTo>
                  <a:lnTo>
                    <a:pt x="222" y="210"/>
                  </a:lnTo>
                  <a:lnTo>
                    <a:pt x="222" y="16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75" name="Angola" descr="© INSCALE GmbH, 05.05.2010&#10;http://www.presentationload.com/">
              <a:extLst>
                <a:ext uri="{FF2B5EF4-FFF2-40B4-BE49-F238E27FC236}">
                  <a16:creationId xmlns:a16="http://schemas.microsoft.com/office/drawing/2014/main" id="{62077E3C-3255-4691-8F6C-07D763F8D54B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5914604" y="4675290"/>
              <a:ext cx="393114" cy="497767"/>
            </a:xfrm>
            <a:custGeom>
              <a:avLst/>
              <a:gdLst>
                <a:gd name="T0" fmla="*/ 2147483647 w 888"/>
                <a:gd name="T1" fmla="*/ 2147483647 h 1104"/>
                <a:gd name="T2" fmla="*/ 2147483647 w 888"/>
                <a:gd name="T3" fmla="*/ 2147483647 h 1104"/>
                <a:gd name="T4" fmla="*/ 2147483647 w 888"/>
                <a:gd name="T5" fmla="*/ 2147483647 h 1104"/>
                <a:gd name="T6" fmla="*/ 2147483647 w 888"/>
                <a:gd name="T7" fmla="*/ 0 h 1104"/>
                <a:gd name="T8" fmla="*/ 2147483647 w 888"/>
                <a:gd name="T9" fmla="*/ 2147483647 h 1104"/>
                <a:gd name="T10" fmla="*/ 2147483647 w 888"/>
                <a:gd name="T11" fmla="*/ 2147483647 h 1104"/>
                <a:gd name="T12" fmla="*/ 2147483647 w 888"/>
                <a:gd name="T13" fmla="*/ 2147483647 h 1104"/>
                <a:gd name="T14" fmla="*/ 2147483647 w 888"/>
                <a:gd name="T15" fmla="*/ 2147483647 h 1104"/>
                <a:gd name="T16" fmla="*/ 2147483647 w 888"/>
                <a:gd name="T17" fmla="*/ 2147483647 h 1104"/>
                <a:gd name="T18" fmla="*/ 2147483647 w 888"/>
                <a:gd name="T19" fmla="*/ 2147483647 h 1104"/>
                <a:gd name="T20" fmla="*/ 2147483647 w 888"/>
                <a:gd name="T21" fmla="*/ 2147483647 h 1104"/>
                <a:gd name="T22" fmla="*/ 2147483647 w 888"/>
                <a:gd name="T23" fmla="*/ 2147483647 h 1104"/>
                <a:gd name="T24" fmla="*/ 2147483647 w 888"/>
                <a:gd name="T25" fmla="*/ 2147483647 h 1104"/>
                <a:gd name="T26" fmla="*/ 2147483647 w 888"/>
                <a:gd name="T27" fmla="*/ 2147483647 h 1104"/>
                <a:gd name="T28" fmla="*/ 2147483647 w 888"/>
                <a:gd name="T29" fmla="*/ 2147483647 h 1104"/>
                <a:gd name="T30" fmla="*/ 2147483647 w 888"/>
                <a:gd name="T31" fmla="*/ 2147483647 h 1104"/>
                <a:gd name="T32" fmla="*/ 2147483647 w 888"/>
                <a:gd name="T33" fmla="*/ 2147483647 h 1104"/>
                <a:gd name="T34" fmla="*/ 2147483647 w 888"/>
                <a:gd name="T35" fmla="*/ 2147483647 h 1104"/>
                <a:gd name="T36" fmla="*/ 2147483647 w 888"/>
                <a:gd name="T37" fmla="*/ 2147483647 h 1104"/>
                <a:gd name="T38" fmla="*/ 2147483647 w 888"/>
                <a:gd name="T39" fmla="*/ 2147483647 h 1104"/>
                <a:gd name="T40" fmla="*/ 2147483647 w 888"/>
                <a:gd name="T41" fmla="*/ 2147483647 h 1104"/>
                <a:gd name="T42" fmla="*/ 2147483647 w 888"/>
                <a:gd name="T43" fmla="*/ 2147483647 h 1104"/>
                <a:gd name="T44" fmla="*/ 2147483647 w 888"/>
                <a:gd name="T45" fmla="*/ 2147483647 h 1104"/>
                <a:gd name="T46" fmla="*/ 2147483647 w 888"/>
                <a:gd name="T47" fmla="*/ 2147483647 h 1104"/>
                <a:gd name="T48" fmla="*/ 2147483647 w 888"/>
                <a:gd name="T49" fmla="*/ 2147483647 h 1104"/>
                <a:gd name="T50" fmla="*/ 2147483647 w 888"/>
                <a:gd name="T51" fmla="*/ 2147483647 h 1104"/>
                <a:gd name="T52" fmla="*/ 2147483647 w 888"/>
                <a:gd name="T53" fmla="*/ 2147483647 h 1104"/>
                <a:gd name="T54" fmla="*/ 2147483647 w 888"/>
                <a:gd name="T55" fmla="*/ 2147483647 h 1104"/>
                <a:gd name="T56" fmla="*/ 2147483647 w 888"/>
                <a:gd name="T57" fmla="*/ 2147483647 h 1104"/>
                <a:gd name="T58" fmla="*/ 2147483647 w 888"/>
                <a:gd name="T59" fmla="*/ 2147483647 h 1104"/>
                <a:gd name="T60" fmla="*/ 2147483647 w 888"/>
                <a:gd name="T61" fmla="*/ 2147483647 h 1104"/>
                <a:gd name="T62" fmla="*/ 2147483647 w 888"/>
                <a:gd name="T63" fmla="*/ 2147483647 h 1104"/>
                <a:gd name="T64" fmla="*/ 2147483647 w 888"/>
                <a:gd name="T65" fmla="*/ 2147483647 h 1104"/>
                <a:gd name="T66" fmla="*/ 2147483647 w 888"/>
                <a:gd name="T67" fmla="*/ 2147483647 h 1104"/>
                <a:gd name="T68" fmla="*/ 2147483647 w 888"/>
                <a:gd name="T69" fmla="*/ 2147483647 h 1104"/>
                <a:gd name="T70" fmla="*/ 2147483647 w 888"/>
                <a:gd name="T71" fmla="*/ 2147483647 h 1104"/>
                <a:gd name="T72" fmla="*/ 2147483647 w 888"/>
                <a:gd name="T73" fmla="*/ 2147483647 h 1104"/>
                <a:gd name="T74" fmla="*/ 0 w 888"/>
                <a:gd name="T75" fmla="*/ 2147483647 h 1104"/>
                <a:gd name="T76" fmla="*/ 2147483647 w 888"/>
                <a:gd name="T77" fmla="*/ 2147483647 h 1104"/>
                <a:gd name="T78" fmla="*/ 2147483647 w 888"/>
                <a:gd name="T79" fmla="*/ 2147483647 h 1104"/>
                <a:gd name="T80" fmla="*/ 2147483647 w 888"/>
                <a:gd name="T81" fmla="*/ 2147483647 h 1104"/>
                <a:gd name="T82" fmla="*/ 2147483647 w 888"/>
                <a:gd name="T83" fmla="*/ 2147483647 h 1104"/>
                <a:gd name="T84" fmla="*/ 2147483647 w 888"/>
                <a:gd name="T85" fmla="*/ 2147483647 h 1104"/>
                <a:gd name="T86" fmla="*/ 2147483647 w 888"/>
                <a:gd name="T87" fmla="*/ 2147483647 h 1104"/>
                <a:gd name="T88" fmla="*/ 2147483647 w 888"/>
                <a:gd name="T89" fmla="*/ 2147483647 h 1104"/>
                <a:gd name="T90" fmla="*/ 2147483647 w 888"/>
                <a:gd name="T91" fmla="*/ 2147483647 h 1104"/>
                <a:gd name="T92" fmla="*/ 2147483647 w 888"/>
                <a:gd name="T93" fmla="*/ 2147483647 h 1104"/>
                <a:gd name="T94" fmla="*/ 2147483647 w 888"/>
                <a:gd name="T95" fmla="*/ 2147483647 h 1104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888"/>
                <a:gd name="T145" fmla="*/ 0 h 1104"/>
                <a:gd name="T146" fmla="*/ 888 w 888"/>
                <a:gd name="T147" fmla="*/ 1104 h 1104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888" h="1104">
                  <a:moveTo>
                    <a:pt x="42" y="114"/>
                  </a:moveTo>
                  <a:lnTo>
                    <a:pt x="42" y="120"/>
                  </a:lnTo>
                  <a:lnTo>
                    <a:pt x="48" y="120"/>
                  </a:lnTo>
                  <a:lnTo>
                    <a:pt x="54" y="114"/>
                  </a:lnTo>
                  <a:lnTo>
                    <a:pt x="66" y="108"/>
                  </a:lnTo>
                  <a:lnTo>
                    <a:pt x="72" y="102"/>
                  </a:lnTo>
                  <a:lnTo>
                    <a:pt x="72" y="96"/>
                  </a:lnTo>
                  <a:lnTo>
                    <a:pt x="66" y="84"/>
                  </a:lnTo>
                  <a:lnTo>
                    <a:pt x="66" y="78"/>
                  </a:lnTo>
                  <a:lnTo>
                    <a:pt x="60" y="66"/>
                  </a:lnTo>
                  <a:lnTo>
                    <a:pt x="96" y="36"/>
                  </a:lnTo>
                  <a:lnTo>
                    <a:pt x="102" y="24"/>
                  </a:lnTo>
                  <a:lnTo>
                    <a:pt x="102" y="18"/>
                  </a:lnTo>
                  <a:lnTo>
                    <a:pt x="96" y="12"/>
                  </a:lnTo>
                  <a:lnTo>
                    <a:pt x="96" y="6"/>
                  </a:lnTo>
                  <a:lnTo>
                    <a:pt x="90" y="0"/>
                  </a:lnTo>
                  <a:lnTo>
                    <a:pt x="84" y="6"/>
                  </a:lnTo>
                  <a:lnTo>
                    <a:pt x="72" y="12"/>
                  </a:lnTo>
                  <a:lnTo>
                    <a:pt x="66" y="18"/>
                  </a:lnTo>
                  <a:lnTo>
                    <a:pt x="54" y="24"/>
                  </a:lnTo>
                  <a:lnTo>
                    <a:pt x="54" y="42"/>
                  </a:lnTo>
                  <a:lnTo>
                    <a:pt x="36" y="42"/>
                  </a:lnTo>
                  <a:lnTo>
                    <a:pt x="36" y="60"/>
                  </a:lnTo>
                  <a:lnTo>
                    <a:pt x="42" y="114"/>
                  </a:lnTo>
                  <a:close/>
                  <a:moveTo>
                    <a:pt x="876" y="546"/>
                  </a:moveTo>
                  <a:lnTo>
                    <a:pt x="852" y="546"/>
                  </a:lnTo>
                  <a:lnTo>
                    <a:pt x="840" y="534"/>
                  </a:lnTo>
                  <a:lnTo>
                    <a:pt x="828" y="534"/>
                  </a:lnTo>
                  <a:lnTo>
                    <a:pt x="828" y="546"/>
                  </a:lnTo>
                  <a:lnTo>
                    <a:pt x="804" y="552"/>
                  </a:lnTo>
                  <a:lnTo>
                    <a:pt x="774" y="546"/>
                  </a:lnTo>
                  <a:lnTo>
                    <a:pt x="768" y="564"/>
                  </a:lnTo>
                  <a:lnTo>
                    <a:pt x="762" y="558"/>
                  </a:lnTo>
                  <a:lnTo>
                    <a:pt x="756" y="558"/>
                  </a:lnTo>
                  <a:lnTo>
                    <a:pt x="750" y="552"/>
                  </a:lnTo>
                  <a:lnTo>
                    <a:pt x="750" y="528"/>
                  </a:lnTo>
                  <a:lnTo>
                    <a:pt x="756" y="522"/>
                  </a:lnTo>
                  <a:lnTo>
                    <a:pt x="756" y="510"/>
                  </a:lnTo>
                  <a:lnTo>
                    <a:pt x="762" y="498"/>
                  </a:lnTo>
                  <a:lnTo>
                    <a:pt x="762" y="480"/>
                  </a:lnTo>
                  <a:lnTo>
                    <a:pt x="756" y="474"/>
                  </a:lnTo>
                  <a:lnTo>
                    <a:pt x="744" y="450"/>
                  </a:lnTo>
                  <a:lnTo>
                    <a:pt x="732" y="432"/>
                  </a:lnTo>
                  <a:lnTo>
                    <a:pt x="726" y="414"/>
                  </a:lnTo>
                  <a:lnTo>
                    <a:pt x="726" y="402"/>
                  </a:lnTo>
                  <a:lnTo>
                    <a:pt x="732" y="396"/>
                  </a:lnTo>
                  <a:lnTo>
                    <a:pt x="732" y="384"/>
                  </a:lnTo>
                  <a:lnTo>
                    <a:pt x="726" y="360"/>
                  </a:lnTo>
                  <a:lnTo>
                    <a:pt x="732" y="354"/>
                  </a:lnTo>
                  <a:lnTo>
                    <a:pt x="738" y="342"/>
                  </a:lnTo>
                  <a:lnTo>
                    <a:pt x="738" y="330"/>
                  </a:lnTo>
                  <a:lnTo>
                    <a:pt x="732" y="318"/>
                  </a:lnTo>
                  <a:lnTo>
                    <a:pt x="720" y="306"/>
                  </a:lnTo>
                  <a:lnTo>
                    <a:pt x="714" y="288"/>
                  </a:lnTo>
                  <a:lnTo>
                    <a:pt x="726" y="270"/>
                  </a:lnTo>
                  <a:lnTo>
                    <a:pt x="726" y="246"/>
                  </a:lnTo>
                  <a:lnTo>
                    <a:pt x="636" y="246"/>
                  </a:lnTo>
                  <a:lnTo>
                    <a:pt x="636" y="222"/>
                  </a:lnTo>
                  <a:lnTo>
                    <a:pt x="624" y="216"/>
                  </a:lnTo>
                  <a:lnTo>
                    <a:pt x="612" y="216"/>
                  </a:lnTo>
                  <a:lnTo>
                    <a:pt x="612" y="222"/>
                  </a:lnTo>
                  <a:lnTo>
                    <a:pt x="564" y="222"/>
                  </a:lnTo>
                  <a:lnTo>
                    <a:pt x="558" y="228"/>
                  </a:lnTo>
                  <a:lnTo>
                    <a:pt x="558" y="234"/>
                  </a:lnTo>
                  <a:lnTo>
                    <a:pt x="564" y="240"/>
                  </a:lnTo>
                  <a:lnTo>
                    <a:pt x="570" y="252"/>
                  </a:lnTo>
                  <a:lnTo>
                    <a:pt x="570" y="264"/>
                  </a:lnTo>
                  <a:lnTo>
                    <a:pt x="558" y="264"/>
                  </a:lnTo>
                  <a:lnTo>
                    <a:pt x="558" y="270"/>
                  </a:lnTo>
                  <a:lnTo>
                    <a:pt x="552" y="276"/>
                  </a:lnTo>
                  <a:lnTo>
                    <a:pt x="552" y="294"/>
                  </a:lnTo>
                  <a:lnTo>
                    <a:pt x="510" y="300"/>
                  </a:lnTo>
                  <a:lnTo>
                    <a:pt x="504" y="294"/>
                  </a:lnTo>
                  <a:lnTo>
                    <a:pt x="492" y="300"/>
                  </a:lnTo>
                  <a:lnTo>
                    <a:pt x="468" y="300"/>
                  </a:lnTo>
                  <a:lnTo>
                    <a:pt x="462" y="312"/>
                  </a:lnTo>
                  <a:lnTo>
                    <a:pt x="450" y="306"/>
                  </a:lnTo>
                  <a:lnTo>
                    <a:pt x="420" y="306"/>
                  </a:lnTo>
                  <a:lnTo>
                    <a:pt x="408" y="282"/>
                  </a:lnTo>
                  <a:lnTo>
                    <a:pt x="402" y="276"/>
                  </a:lnTo>
                  <a:lnTo>
                    <a:pt x="402" y="264"/>
                  </a:lnTo>
                  <a:lnTo>
                    <a:pt x="390" y="252"/>
                  </a:lnTo>
                  <a:lnTo>
                    <a:pt x="384" y="252"/>
                  </a:lnTo>
                  <a:lnTo>
                    <a:pt x="378" y="246"/>
                  </a:lnTo>
                  <a:lnTo>
                    <a:pt x="378" y="240"/>
                  </a:lnTo>
                  <a:lnTo>
                    <a:pt x="384" y="234"/>
                  </a:lnTo>
                  <a:lnTo>
                    <a:pt x="384" y="210"/>
                  </a:lnTo>
                  <a:lnTo>
                    <a:pt x="366" y="192"/>
                  </a:lnTo>
                  <a:lnTo>
                    <a:pt x="366" y="150"/>
                  </a:lnTo>
                  <a:lnTo>
                    <a:pt x="354" y="138"/>
                  </a:lnTo>
                  <a:lnTo>
                    <a:pt x="348" y="126"/>
                  </a:lnTo>
                  <a:lnTo>
                    <a:pt x="342" y="120"/>
                  </a:lnTo>
                  <a:lnTo>
                    <a:pt x="324" y="120"/>
                  </a:lnTo>
                  <a:lnTo>
                    <a:pt x="318" y="126"/>
                  </a:lnTo>
                  <a:lnTo>
                    <a:pt x="294" y="126"/>
                  </a:lnTo>
                  <a:lnTo>
                    <a:pt x="276" y="132"/>
                  </a:lnTo>
                  <a:lnTo>
                    <a:pt x="246" y="132"/>
                  </a:lnTo>
                  <a:lnTo>
                    <a:pt x="234" y="126"/>
                  </a:lnTo>
                  <a:lnTo>
                    <a:pt x="222" y="126"/>
                  </a:lnTo>
                  <a:lnTo>
                    <a:pt x="210" y="132"/>
                  </a:lnTo>
                  <a:lnTo>
                    <a:pt x="180" y="132"/>
                  </a:lnTo>
                  <a:lnTo>
                    <a:pt x="168" y="126"/>
                  </a:lnTo>
                  <a:lnTo>
                    <a:pt x="144" y="132"/>
                  </a:lnTo>
                  <a:lnTo>
                    <a:pt x="132" y="126"/>
                  </a:lnTo>
                  <a:lnTo>
                    <a:pt x="126" y="132"/>
                  </a:lnTo>
                  <a:lnTo>
                    <a:pt x="102" y="126"/>
                  </a:lnTo>
                  <a:lnTo>
                    <a:pt x="54" y="150"/>
                  </a:lnTo>
                  <a:lnTo>
                    <a:pt x="48" y="156"/>
                  </a:lnTo>
                  <a:lnTo>
                    <a:pt x="54" y="168"/>
                  </a:lnTo>
                  <a:lnTo>
                    <a:pt x="60" y="174"/>
                  </a:lnTo>
                  <a:lnTo>
                    <a:pt x="66" y="186"/>
                  </a:lnTo>
                  <a:lnTo>
                    <a:pt x="90" y="210"/>
                  </a:lnTo>
                  <a:lnTo>
                    <a:pt x="84" y="234"/>
                  </a:lnTo>
                  <a:lnTo>
                    <a:pt x="90" y="246"/>
                  </a:lnTo>
                  <a:lnTo>
                    <a:pt x="108" y="270"/>
                  </a:lnTo>
                  <a:lnTo>
                    <a:pt x="120" y="300"/>
                  </a:lnTo>
                  <a:lnTo>
                    <a:pt x="126" y="330"/>
                  </a:lnTo>
                  <a:lnTo>
                    <a:pt x="120" y="354"/>
                  </a:lnTo>
                  <a:lnTo>
                    <a:pt x="108" y="378"/>
                  </a:lnTo>
                  <a:lnTo>
                    <a:pt x="102" y="384"/>
                  </a:lnTo>
                  <a:lnTo>
                    <a:pt x="102" y="408"/>
                  </a:lnTo>
                  <a:lnTo>
                    <a:pt x="114" y="408"/>
                  </a:lnTo>
                  <a:lnTo>
                    <a:pt x="114" y="438"/>
                  </a:lnTo>
                  <a:lnTo>
                    <a:pt x="126" y="474"/>
                  </a:lnTo>
                  <a:lnTo>
                    <a:pt x="150" y="510"/>
                  </a:lnTo>
                  <a:lnTo>
                    <a:pt x="162" y="552"/>
                  </a:lnTo>
                  <a:lnTo>
                    <a:pt x="162" y="582"/>
                  </a:lnTo>
                  <a:lnTo>
                    <a:pt x="156" y="594"/>
                  </a:lnTo>
                  <a:lnTo>
                    <a:pt x="150" y="612"/>
                  </a:lnTo>
                  <a:lnTo>
                    <a:pt x="144" y="618"/>
                  </a:lnTo>
                  <a:lnTo>
                    <a:pt x="138" y="630"/>
                  </a:lnTo>
                  <a:lnTo>
                    <a:pt x="144" y="642"/>
                  </a:lnTo>
                  <a:lnTo>
                    <a:pt x="144" y="660"/>
                  </a:lnTo>
                  <a:lnTo>
                    <a:pt x="138" y="666"/>
                  </a:lnTo>
                  <a:lnTo>
                    <a:pt x="126" y="672"/>
                  </a:lnTo>
                  <a:lnTo>
                    <a:pt x="108" y="672"/>
                  </a:lnTo>
                  <a:lnTo>
                    <a:pt x="96" y="690"/>
                  </a:lnTo>
                  <a:lnTo>
                    <a:pt x="102" y="714"/>
                  </a:lnTo>
                  <a:lnTo>
                    <a:pt x="78" y="714"/>
                  </a:lnTo>
                  <a:lnTo>
                    <a:pt x="66" y="720"/>
                  </a:lnTo>
                  <a:lnTo>
                    <a:pt x="66" y="750"/>
                  </a:lnTo>
                  <a:lnTo>
                    <a:pt x="60" y="762"/>
                  </a:lnTo>
                  <a:lnTo>
                    <a:pt x="60" y="774"/>
                  </a:lnTo>
                  <a:lnTo>
                    <a:pt x="48" y="786"/>
                  </a:lnTo>
                  <a:lnTo>
                    <a:pt x="48" y="858"/>
                  </a:lnTo>
                  <a:lnTo>
                    <a:pt x="36" y="864"/>
                  </a:lnTo>
                  <a:lnTo>
                    <a:pt x="30" y="870"/>
                  </a:lnTo>
                  <a:lnTo>
                    <a:pt x="30" y="912"/>
                  </a:lnTo>
                  <a:lnTo>
                    <a:pt x="6" y="930"/>
                  </a:lnTo>
                  <a:lnTo>
                    <a:pt x="6" y="966"/>
                  </a:lnTo>
                  <a:lnTo>
                    <a:pt x="18" y="984"/>
                  </a:lnTo>
                  <a:lnTo>
                    <a:pt x="0" y="1002"/>
                  </a:lnTo>
                  <a:lnTo>
                    <a:pt x="0" y="1044"/>
                  </a:lnTo>
                  <a:lnTo>
                    <a:pt x="18" y="1044"/>
                  </a:lnTo>
                  <a:lnTo>
                    <a:pt x="36" y="1038"/>
                  </a:lnTo>
                  <a:lnTo>
                    <a:pt x="42" y="1044"/>
                  </a:lnTo>
                  <a:lnTo>
                    <a:pt x="72" y="1044"/>
                  </a:lnTo>
                  <a:lnTo>
                    <a:pt x="90" y="1026"/>
                  </a:lnTo>
                  <a:lnTo>
                    <a:pt x="90" y="1020"/>
                  </a:lnTo>
                  <a:lnTo>
                    <a:pt x="120" y="1020"/>
                  </a:lnTo>
                  <a:lnTo>
                    <a:pt x="126" y="1026"/>
                  </a:lnTo>
                  <a:lnTo>
                    <a:pt x="132" y="1038"/>
                  </a:lnTo>
                  <a:lnTo>
                    <a:pt x="156" y="1050"/>
                  </a:lnTo>
                  <a:lnTo>
                    <a:pt x="168" y="1050"/>
                  </a:lnTo>
                  <a:lnTo>
                    <a:pt x="174" y="1056"/>
                  </a:lnTo>
                  <a:lnTo>
                    <a:pt x="480" y="1056"/>
                  </a:lnTo>
                  <a:lnTo>
                    <a:pt x="480" y="1062"/>
                  </a:lnTo>
                  <a:lnTo>
                    <a:pt x="504" y="1086"/>
                  </a:lnTo>
                  <a:lnTo>
                    <a:pt x="540" y="1086"/>
                  </a:lnTo>
                  <a:lnTo>
                    <a:pt x="546" y="1098"/>
                  </a:lnTo>
                  <a:lnTo>
                    <a:pt x="618" y="1092"/>
                  </a:lnTo>
                  <a:lnTo>
                    <a:pt x="624" y="1104"/>
                  </a:lnTo>
                  <a:lnTo>
                    <a:pt x="696" y="1104"/>
                  </a:lnTo>
                  <a:lnTo>
                    <a:pt x="732" y="1098"/>
                  </a:lnTo>
                  <a:lnTo>
                    <a:pt x="780" y="1092"/>
                  </a:lnTo>
                  <a:lnTo>
                    <a:pt x="816" y="1080"/>
                  </a:lnTo>
                  <a:lnTo>
                    <a:pt x="828" y="1074"/>
                  </a:lnTo>
                  <a:lnTo>
                    <a:pt x="738" y="984"/>
                  </a:lnTo>
                  <a:lnTo>
                    <a:pt x="738" y="966"/>
                  </a:lnTo>
                  <a:lnTo>
                    <a:pt x="732" y="954"/>
                  </a:lnTo>
                  <a:lnTo>
                    <a:pt x="732" y="702"/>
                  </a:lnTo>
                  <a:lnTo>
                    <a:pt x="858" y="708"/>
                  </a:lnTo>
                  <a:lnTo>
                    <a:pt x="864" y="708"/>
                  </a:lnTo>
                  <a:lnTo>
                    <a:pt x="876" y="696"/>
                  </a:lnTo>
                  <a:lnTo>
                    <a:pt x="876" y="672"/>
                  </a:lnTo>
                  <a:lnTo>
                    <a:pt x="870" y="666"/>
                  </a:lnTo>
                  <a:lnTo>
                    <a:pt x="870" y="660"/>
                  </a:lnTo>
                  <a:lnTo>
                    <a:pt x="888" y="654"/>
                  </a:lnTo>
                  <a:lnTo>
                    <a:pt x="876" y="642"/>
                  </a:lnTo>
                  <a:lnTo>
                    <a:pt x="876" y="588"/>
                  </a:lnTo>
                  <a:lnTo>
                    <a:pt x="882" y="588"/>
                  </a:lnTo>
                  <a:lnTo>
                    <a:pt x="888" y="582"/>
                  </a:lnTo>
                  <a:lnTo>
                    <a:pt x="888" y="564"/>
                  </a:lnTo>
                  <a:lnTo>
                    <a:pt x="876" y="552"/>
                  </a:lnTo>
                  <a:lnTo>
                    <a:pt x="876" y="546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76" name="Andorra" descr="© INSCALE GmbH, 05.05.2010&#10;http://www.presentationload.com/">
              <a:extLst>
                <a:ext uri="{FF2B5EF4-FFF2-40B4-BE49-F238E27FC236}">
                  <a16:creationId xmlns:a16="http://schemas.microsoft.com/office/drawing/2014/main" id="{21068864-C344-4D15-AE88-E6E667B00774}"/>
                </a:ext>
              </a:extLst>
            </p:cNvPr>
            <p:cNvSpPr>
              <a:spLocks/>
            </p:cNvSpPr>
            <p:nvPr/>
          </p:nvSpPr>
          <p:spPr bwMode="gray">
            <a:xfrm>
              <a:off x="5617583" y="2980052"/>
              <a:ext cx="13977" cy="7086"/>
            </a:xfrm>
            <a:custGeom>
              <a:avLst/>
              <a:gdLst>
                <a:gd name="T0" fmla="*/ 2147483647 w 30"/>
                <a:gd name="T1" fmla="*/ 2147483647 h 18"/>
                <a:gd name="T2" fmla="*/ 2147483647 w 30"/>
                <a:gd name="T3" fmla="*/ 2147483647 h 18"/>
                <a:gd name="T4" fmla="*/ 2147483647 w 30"/>
                <a:gd name="T5" fmla="*/ 2147483647 h 18"/>
                <a:gd name="T6" fmla="*/ 2147483647 w 30"/>
                <a:gd name="T7" fmla="*/ 0 h 18"/>
                <a:gd name="T8" fmla="*/ 0 w 30"/>
                <a:gd name="T9" fmla="*/ 0 h 18"/>
                <a:gd name="T10" fmla="*/ 2147483647 w 30"/>
                <a:gd name="T11" fmla="*/ 2147483647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0"/>
                <a:gd name="T19" fmla="*/ 0 h 18"/>
                <a:gd name="T20" fmla="*/ 30 w 30"/>
                <a:gd name="T21" fmla="*/ 18 h 1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0" h="18">
                  <a:moveTo>
                    <a:pt x="6" y="18"/>
                  </a:moveTo>
                  <a:lnTo>
                    <a:pt x="18" y="12"/>
                  </a:lnTo>
                  <a:lnTo>
                    <a:pt x="30" y="12"/>
                  </a:lnTo>
                  <a:lnTo>
                    <a:pt x="30" y="0"/>
                  </a:lnTo>
                  <a:lnTo>
                    <a:pt x="0" y="0"/>
                  </a:lnTo>
                  <a:lnTo>
                    <a:pt x="6" y="18"/>
                  </a:lnTo>
                  <a:close/>
                </a:path>
              </a:pathLst>
            </a:custGeom>
            <a:solidFill>
              <a:srgbClr val="007D40">
                <a:lumMod val="75000"/>
              </a:srgbClr>
            </a:solidFill>
            <a:ln w="952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77" name="Afghanistan" descr="© INSCALE GmbH, 05.05.2010&#10;http://www.presentationload.com/">
              <a:extLst>
                <a:ext uri="{FF2B5EF4-FFF2-40B4-BE49-F238E27FC236}">
                  <a16:creationId xmlns:a16="http://schemas.microsoft.com/office/drawing/2014/main" id="{71D156D5-5797-4F23-84A7-44A11CEBF48D}"/>
                </a:ext>
              </a:extLst>
            </p:cNvPr>
            <p:cNvSpPr>
              <a:spLocks/>
            </p:cNvSpPr>
            <p:nvPr/>
          </p:nvSpPr>
          <p:spPr bwMode="gray">
            <a:xfrm>
              <a:off x="7368253" y="3127076"/>
              <a:ext cx="401850" cy="331255"/>
            </a:xfrm>
            <a:custGeom>
              <a:avLst/>
              <a:gdLst>
                <a:gd name="T0" fmla="*/ 2147483647 w 906"/>
                <a:gd name="T1" fmla="*/ 2147483647 h 738"/>
                <a:gd name="T2" fmla="*/ 2147483647 w 906"/>
                <a:gd name="T3" fmla="*/ 2147483647 h 738"/>
                <a:gd name="T4" fmla="*/ 2147483647 w 906"/>
                <a:gd name="T5" fmla="*/ 2147483647 h 738"/>
                <a:gd name="T6" fmla="*/ 2147483647 w 906"/>
                <a:gd name="T7" fmla="*/ 2147483647 h 738"/>
                <a:gd name="T8" fmla="*/ 2147483647 w 906"/>
                <a:gd name="T9" fmla="*/ 2147483647 h 738"/>
                <a:gd name="T10" fmla="*/ 2147483647 w 906"/>
                <a:gd name="T11" fmla="*/ 0 h 738"/>
                <a:gd name="T12" fmla="*/ 2147483647 w 906"/>
                <a:gd name="T13" fmla="*/ 2147483647 h 738"/>
                <a:gd name="T14" fmla="*/ 2147483647 w 906"/>
                <a:gd name="T15" fmla="*/ 2147483647 h 738"/>
                <a:gd name="T16" fmla="*/ 2147483647 w 906"/>
                <a:gd name="T17" fmla="*/ 2147483647 h 738"/>
                <a:gd name="T18" fmla="*/ 2147483647 w 906"/>
                <a:gd name="T19" fmla="*/ 2147483647 h 738"/>
                <a:gd name="T20" fmla="*/ 2147483647 w 906"/>
                <a:gd name="T21" fmla="*/ 2147483647 h 738"/>
                <a:gd name="T22" fmla="*/ 2147483647 w 906"/>
                <a:gd name="T23" fmla="*/ 2147483647 h 738"/>
                <a:gd name="T24" fmla="*/ 2147483647 w 906"/>
                <a:gd name="T25" fmla="*/ 2147483647 h 738"/>
                <a:gd name="T26" fmla="*/ 2147483647 w 906"/>
                <a:gd name="T27" fmla="*/ 2147483647 h 738"/>
                <a:gd name="T28" fmla="*/ 2147483647 w 906"/>
                <a:gd name="T29" fmla="*/ 2147483647 h 738"/>
                <a:gd name="T30" fmla="*/ 2147483647 w 906"/>
                <a:gd name="T31" fmla="*/ 2147483647 h 738"/>
                <a:gd name="T32" fmla="*/ 2147483647 w 906"/>
                <a:gd name="T33" fmla="*/ 2147483647 h 738"/>
                <a:gd name="T34" fmla="*/ 2147483647 w 906"/>
                <a:gd name="T35" fmla="*/ 2147483647 h 738"/>
                <a:gd name="T36" fmla="*/ 2147483647 w 906"/>
                <a:gd name="T37" fmla="*/ 2147483647 h 738"/>
                <a:gd name="T38" fmla="*/ 2147483647 w 906"/>
                <a:gd name="T39" fmla="*/ 2147483647 h 738"/>
                <a:gd name="T40" fmla="*/ 2147483647 w 906"/>
                <a:gd name="T41" fmla="*/ 2147483647 h 738"/>
                <a:gd name="T42" fmla="*/ 2147483647 w 906"/>
                <a:gd name="T43" fmla="*/ 2147483647 h 738"/>
                <a:gd name="T44" fmla="*/ 2147483647 w 906"/>
                <a:gd name="T45" fmla="*/ 2147483647 h 738"/>
                <a:gd name="T46" fmla="*/ 0 w 906"/>
                <a:gd name="T47" fmla="*/ 2147483647 h 738"/>
                <a:gd name="T48" fmla="*/ 2147483647 w 906"/>
                <a:gd name="T49" fmla="*/ 2147483647 h 738"/>
                <a:gd name="T50" fmla="*/ 2147483647 w 906"/>
                <a:gd name="T51" fmla="*/ 2147483647 h 738"/>
                <a:gd name="T52" fmla="*/ 2147483647 w 906"/>
                <a:gd name="T53" fmla="*/ 2147483647 h 738"/>
                <a:gd name="T54" fmla="*/ 2147483647 w 906"/>
                <a:gd name="T55" fmla="*/ 2147483647 h 738"/>
                <a:gd name="T56" fmla="*/ 2147483647 w 906"/>
                <a:gd name="T57" fmla="*/ 2147483647 h 738"/>
                <a:gd name="T58" fmla="*/ 2147483647 w 906"/>
                <a:gd name="T59" fmla="*/ 2147483647 h 738"/>
                <a:gd name="T60" fmla="*/ 2147483647 w 906"/>
                <a:gd name="T61" fmla="*/ 2147483647 h 738"/>
                <a:gd name="T62" fmla="*/ 2147483647 w 906"/>
                <a:gd name="T63" fmla="*/ 2147483647 h 738"/>
                <a:gd name="T64" fmla="*/ 2147483647 w 906"/>
                <a:gd name="T65" fmla="*/ 2147483647 h 738"/>
                <a:gd name="T66" fmla="*/ 2147483647 w 906"/>
                <a:gd name="T67" fmla="*/ 2147483647 h 738"/>
                <a:gd name="T68" fmla="*/ 2147483647 w 906"/>
                <a:gd name="T69" fmla="*/ 2147483647 h 738"/>
                <a:gd name="T70" fmla="*/ 2147483647 w 906"/>
                <a:gd name="T71" fmla="*/ 2147483647 h 738"/>
                <a:gd name="T72" fmla="*/ 2147483647 w 906"/>
                <a:gd name="T73" fmla="*/ 2147483647 h 738"/>
                <a:gd name="T74" fmla="*/ 2147483647 w 906"/>
                <a:gd name="T75" fmla="*/ 2147483647 h 738"/>
                <a:gd name="T76" fmla="*/ 2147483647 w 906"/>
                <a:gd name="T77" fmla="*/ 2147483647 h 738"/>
                <a:gd name="T78" fmla="*/ 2147483647 w 906"/>
                <a:gd name="T79" fmla="*/ 2147483647 h 738"/>
                <a:gd name="T80" fmla="*/ 2147483647 w 906"/>
                <a:gd name="T81" fmla="*/ 2147483647 h 738"/>
                <a:gd name="T82" fmla="*/ 2147483647 w 906"/>
                <a:gd name="T83" fmla="*/ 2147483647 h 738"/>
                <a:gd name="T84" fmla="*/ 2147483647 w 906"/>
                <a:gd name="T85" fmla="*/ 2147483647 h 738"/>
                <a:gd name="T86" fmla="*/ 2147483647 w 906"/>
                <a:gd name="T87" fmla="*/ 2147483647 h 738"/>
                <a:gd name="T88" fmla="*/ 2147483647 w 906"/>
                <a:gd name="T89" fmla="*/ 2147483647 h 738"/>
                <a:gd name="T90" fmla="*/ 2147483647 w 906"/>
                <a:gd name="T91" fmla="*/ 2147483647 h 738"/>
                <a:gd name="T92" fmla="*/ 2147483647 w 906"/>
                <a:gd name="T93" fmla="*/ 2147483647 h 738"/>
                <a:gd name="T94" fmla="*/ 2147483647 w 906"/>
                <a:gd name="T95" fmla="*/ 2147483647 h 738"/>
                <a:gd name="T96" fmla="*/ 2147483647 w 906"/>
                <a:gd name="T97" fmla="*/ 2147483647 h 738"/>
                <a:gd name="T98" fmla="*/ 2147483647 w 906"/>
                <a:gd name="T99" fmla="*/ 2147483647 h 738"/>
                <a:gd name="T100" fmla="*/ 2147483647 w 906"/>
                <a:gd name="T101" fmla="*/ 2147483647 h 738"/>
                <a:gd name="T102" fmla="*/ 2147483647 w 906"/>
                <a:gd name="T103" fmla="*/ 2147483647 h 738"/>
                <a:gd name="T104" fmla="*/ 2147483647 w 906"/>
                <a:gd name="T105" fmla="*/ 2147483647 h 738"/>
                <a:gd name="T106" fmla="*/ 2147483647 w 906"/>
                <a:gd name="T107" fmla="*/ 2147483647 h 738"/>
                <a:gd name="T108" fmla="*/ 2147483647 w 906"/>
                <a:gd name="T109" fmla="*/ 2147483647 h 738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906"/>
                <a:gd name="T166" fmla="*/ 0 h 738"/>
                <a:gd name="T167" fmla="*/ 906 w 906"/>
                <a:gd name="T168" fmla="*/ 738 h 738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906" h="738">
                  <a:moveTo>
                    <a:pt x="894" y="108"/>
                  </a:moveTo>
                  <a:lnTo>
                    <a:pt x="894" y="96"/>
                  </a:lnTo>
                  <a:lnTo>
                    <a:pt x="906" y="96"/>
                  </a:lnTo>
                  <a:lnTo>
                    <a:pt x="900" y="90"/>
                  </a:lnTo>
                  <a:lnTo>
                    <a:pt x="876" y="90"/>
                  </a:lnTo>
                  <a:lnTo>
                    <a:pt x="840" y="102"/>
                  </a:lnTo>
                  <a:lnTo>
                    <a:pt x="840" y="84"/>
                  </a:lnTo>
                  <a:lnTo>
                    <a:pt x="816" y="84"/>
                  </a:lnTo>
                  <a:lnTo>
                    <a:pt x="792" y="96"/>
                  </a:lnTo>
                  <a:lnTo>
                    <a:pt x="786" y="102"/>
                  </a:lnTo>
                  <a:lnTo>
                    <a:pt x="780" y="114"/>
                  </a:lnTo>
                  <a:lnTo>
                    <a:pt x="774" y="120"/>
                  </a:lnTo>
                  <a:lnTo>
                    <a:pt x="756" y="120"/>
                  </a:lnTo>
                  <a:lnTo>
                    <a:pt x="750" y="126"/>
                  </a:lnTo>
                  <a:lnTo>
                    <a:pt x="744" y="138"/>
                  </a:lnTo>
                  <a:lnTo>
                    <a:pt x="732" y="144"/>
                  </a:lnTo>
                  <a:lnTo>
                    <a:pt x="726" y="150"/>
                  </a:lnTo>
                  <a:lnTo>
                    <a:pt x="720" y="150"/>
                  </a:lnTo>
                  <a:lnTo>
                    <a:pt x="690" y="120"/>
                  </a:lnTo>
                  <a:lnTo>
                    <a:pt x="690" y="114"/>
                  </a:lnTo>
                  <a:lnTo>
                    <a:pt x="678" y="48"/>
                  </a:lnTo>
                  <a:lnTo>
                    <a:pt x="660" y="48"/>
                  </a:lnTo>
                  <a:lnTo>
                    <a:pt x="660" y="18"/>
                  </a:lnTo>
                  <a:lnTo>
                    <a:pt x="642" y="0"/>
                  </a:lnTo>
                  <a:lnTo>
                    <a:pt x="624" y="0"/>
                  </a:lnTo>
                  <a:lnTo>
                    <a:pt x="618" y="6"/>
                  </a:lnTo>
                  <a:lnTo>
                    <a:pt x="618" y="30"/>
                  </a:lnTo>
                  <a:lnTo>
                    <a:pt x="612" y="36"/>
                  </a:lnTo>
                  <a:lnTo>
                    <a:pt x="606" y="36"/>
                  </a:lnTo>
                  <a:lnTo>
                    <a:pt x="594" y="48"/>
                  </a:lnTo>
                  <a:lnTo>
                    <a:pt x="594" y="54"/>
                  </a:lnTo>
                  <a:lnTo>
                    <a:pt x="600" y="60"/>
                  </a:lnTo>
                  <a:lnTo>
                    <a:pt x="606" y="60"/>
                  </a:lnTo>
                  <a:lnTo>
                    <a:pt x="600" y="84"/>
                  </a:lnTo>
                  <a:lnTo>
                    <a:pt x="588" y="72"/>
                  </a:lnTo>
                  <a:lnTo>
                    <a:pt x="570" y="72"/>
                  </a:lnTo>
                  <a:lnTo>
                    <a:pt x="558" y="78"/>
                  </a:lnTo>
                  <a:lnTo>
                    <a:pt x="546" y="90"/>
                  </a:lnTo>
                  <a:lnTo>
                    <a:pt x="546" y="120"/>
                  </a:lnTo>
                  <a:lnTo>
                    <a:pt x="540" y="120"/>
                  </a:lnTo>
                  <a:lnTo>
                    <a:pt x="534" y="114"/>
                  </a:lnTo>
                  <a:lnTo>
                    <a:pt x="528" y="102"/>
                  </a:lnTo>
                  <a:lnTo>
                    <a:pt x="522" y="96"/>
                  </a:lnTo>
                  <a:lnTo>
                    <a:pt x="510" y="96"/>
                  </a:lnTo>
                  <a:lnTo>
                    <a:pt x="504" y="102"/>
                  </a:lnTo>
                  <a:lnTo>
                    <a:pt x="492" y="108"/>
                  </a:lnTo>
                  <a:lnTo>
                    <a:pt x="474" y="126"/>
                  </a:lnTo>
                  <a:lnTo>
                    <a:pt x="468" y="126"/>
                  </a:lnTo>
                  <a:lnTo>
                    <a:pt x="456" y="114"/>
                  </a:lnTo>
                  <a:lnTo>
                    <a:pt x="444" y="108"/>
                  </a:lnTo>
                  <a:lnTo>
                    <a:pt x="438" y="102"/>
                  </a:lnTo>
                  <a:lnTo>
                    <a:pt x="426" y="102"/>
                  </a:lnTo>
                  <a:lnTo>
                    <a:pt x="414" y="108"/>
                  </a:lnTo>
                  <a:lnTo>
                    <a:pt x="396" y="84"/>
                  </a:lnTo>
                  <a:lnTo>
                    <a:pt x="384" y="96"/>
                  </a:lnTo>
                  <a:lnTo>
                    <a:pt x="342" y="96"/>
                  </a:lnTo>
                  <a:lnTo>
                    <a:pt x="330" y="90"/>
                  </a:lnTo>
                  <a:lnTo>
                    <a:pt x="324" y="84"/>
                  </a:lnTo>
                  <a:lnTo>
                    <a:pt x="312" y="78"/>
                  </a:lnTo>
                  <a:lnTo>
                    <a:pt x="300" y="78"/>
                  </a:lnTo>
                  <a:lnTo>
                    <a:pt x="300" y="102"/>
                  </a:lnTo>
                  <a:lnTo>
                    <a:pt x="264" y="102"/>
                  </a:lnTo>
                  <a:lnTo>
                    <a:pt x="252" y="108"/>
                  </a:lnTo>
                  <a:lnTo>
                    <a:pt x="246" y="120"/>
                  </a:lnTo>
                  <a:lnTo>
                    <a:pt x="246" y="180"/>
                  </a:lnTo>
                  <a:lnTo>
                    <a:pt x="234" y="180"/>
                  </a:lnTo>
                  <a:lnTo>
                    <a:pt x="222" y="186"/>
                  </a:lnTo>
                  <a:lnTo>
                    <a:pt x="216" y="198"/>
                  </a:lnTo>
                  <a:lnTo>
                    <a:pt x="180" y="216"/>
                  </a:lnTo>
                  <a:lnTo>
                    <a:pt x="168" y="216"/>
                  </a:lnTo>
                  <a:lnTo>
                    <a:pt x="168" y="228"/>
                  </a:lnTo>
                  <a:lnTo>
                    <a:pt x="156" y="252"/>
                  </a:lnTo>
                  <a:lnTo>
                    <a:pt x="150" y="258"/>
                  </a:lnTo>
                  <a:lnTo>
                    <a:pt x="138" y="264"/>
                  </a:lnTo>
                  <a:lnTo>
                    <a:pt x="114" y="264"/>
                  </a:lnTo>
                  <a:lnTo>
                    <a:pt x="90" y="240"/>
                  </a:lnTo>
                  <a:lnTo>
                    <a:pt x="84" y="240"/>
                  </a:lnTo>
                  <a:lnTo>
                    <a:pt x="78" y="246"/>
                  </a:lnTo>
                  <a:lnTo>
                    <a:pt x="66" y="246"/>
                  </a:lnTo>
                  <a:lnTo>
                    <a:pt x="60" y="240"/>
                  </a:lnTo>
                  <a:lnTo>
                    <a:pt x="48" y="240"/>
                  </a:lnTo>
                  <a:lnTo>
                    <a:pt x="42" y="234"/>
                  </a:lnTo>
                  <a:lnTo>
                    <a:pt x="36" y="240"/>
                  </a:lnTo>
                  <a:lnTo>
                    <a:pt x="30" y="252"/>
                  </a:lnTo>
                  <a:lnTo>
                    <a:pt x="30" y="258"/>
                  </a:lnTo>
                  <a:lnTo>
                    <a:pt x="36" y="270"/>
                  </a:lnTo>
                  <a:lnTo>
                    <a:pt x="36" y="294"/>
                  </a:lnTo>
                  <a:lnTo>
                    <a:pt x="42" y="300"/>
                  </a:lnTo>
                  <a:lnTo>
                    <a:pt x="42" y="306"/>
                  </a:lnTo>
                  <a:lnTo>
                    <a:pt x="18" y="312"/>
                  </a:lnTo>
                  <a:lnTo>
                    <a:pt x="30" y="330"/>
                  </a:lnTo>
                  <a:lnTo>
                    <a:pt x="24" y="330"/>
                  </a:lnTo>
                  <a:lnTo>
                    <a:pt x="18" y="336"/>
                  </a:lnTo>
                  <a:lnTo>
                    <a:pt x="6" y="342"/>
                  </a:lnTo>
                  <a:lnTo>
                    <a:pt x="0" y="348"/>
                  </a:lnTo>
                  <a:lnTo>
                    <a:pt x="0" y="354"/>
                  </a:lnTo>
                  <a:lnTo>
                    <a:pt x="12" y="366"/>
                  </a:lnTo>
                  <a:lnTo>
                    <a:pt x="12" y="396"/>
                  </a:lnTo>
                  <a:lnTo>
                    <a:pt x="36" y="396"/>
                  </a:lnTo>
                  <a:lnTo>
                    <a:pt x="42" y="402"/>
                  </a:lnTo>
                  <a:lnTo>
                    <a:pt x="42" y="408"/>
                  </a:lnTo>
                  <a:lnTo>
                    <a:pt x="24" y="426"/>
                  </a:lnTo>
                  <a:lnTo>
                    <a:pt x="18" y="438"/>
                  </a:lnTo>
                  <a:lnTo>
                    <a:pt x="30" y="462"/>
                  </a:lnTo>
                  <a:lnTo>
                    <a:pt x="42" y="480"/>
                  </a:lnTo>
                  <a:lnTo>
                    <a:pt x="54" y="504"/>
                  </a:lnTo>
                  <a:lnTo>
                    <a:pt x="60" y="510"/>
                  </a:lnTo>
                  <a:lnTo>
                    <a:pt x="60" y="564"/>
                  </a:lnTo>
                  <a:lnTo>
                    <a:pt x="66" y="570"/>
                  </a:lnTo>
                  <a:lnTo>
                    <a:pt x="72" y="570"/>
                  </a:lnTo>
                  <a:lnTo>
                    <a:pt x="84" y="576"/>
                  </a:lnTo>
                  <a:lnTo>
                    <a:pt x="120" y="576"/>
                  </a:lnTo>
                  <a:lnTo>
                    <a:pt x="126" y="582"/>
                  </a:lnTo>
                  <a:lnTo>
                    <a:pt x="138" y="606"/>
                  </a:lnTo>
                  <a:lnTo>
                    <a:pt x="114" y="654"/>
                  </a:lnTo>
                  <a:lnTo>
                    <a:pt x="108" y="660"/>
                  </a:lnTo>
                  <a:lnTo>
                    <a:pt x="102" y="672"/>
                  </a:lnTo>
                  <a:lnTo>
                    <a:pt x="84" y="690"/>
                  </a:lnTo>
                  <a:lnTo>
                    <a:pt x="84" y="702"/>
                  </a:lnTo>
                  <a:lnTo>
                    <a:pt x="120" y="702"/>
                  </a:lnTo>
                  <a:lnTo>
                    <a:pt x="132" y="708"/>
                  </a:lnTo>
                  <a:lnTo>
                    <a:pt x="150" y="720"/>
                  </a:lnTo>
                  <a:lnTo>
                    <a:pt x="168" y="726"/>
                  </a:lnTo>
                  <a:lnTo>
                    <a:pt x="192" y="738"/>
                  </a:lnTo>
                  <a:lnTo>
                    <a:pt x="210" y="738"/>
                  </a:lnTo>
                  <a:lnTo>
                    <a:pt x="228" y="732"/>
                  </a:lnTo>
                  <a:lnTo>
                    <a:pt x="234" y="732"/>
                  </a:lnTo>
                  <a:lnTo>
                    <a:pt x="240" y="726"/>
                  </a:lnTo>
                  <a:lnTo>
                    <a:pt x="294" y="726"/>
                  </a:lnTo>
                  <a:lnTo>
                    <a:pt x="294" y="732"/>
                  </a:lnTo>
                  <a:lnTo>
                    <a:pt x="318" y="732"/>
                  </a:lnTo>
                  <a:lnTo>
                    <a:pt x="324" y="726"/>
                  </a:lnTo>
                  <a:lnTo>
                    <a:pt x="348" y="726"/>
                  </a:lnTo>
                  <a:lnTo>
                    <a:pt x="366" y="720"/>
                  </a:lnTo>
                  <a:lnTo>
                    <a:pt x="396" y="720"/>
                  </a:lnTo>
                  <a:lnTo>
                    <a:pt x="444" y="696"/>
                  </a:lnTo>
                  <a:lnTo>
                    <a:pt x="450" y="696"/>
                  </a:lnTo>
                  <a:lnTo>
                    <a:pt x="456" y="690"/>
                  </a:lnTo>
                  <a:lnTo>
                    <a:pt x="456" y="660"/>
                  </a:lnTo>
                  <a:lnTo>
                    <a:pt x="450" y="654"/>
                  </a:lnTo>
                  <a:lnTo>
                    <a:pt x="450" y="636"/>
                  </a:lnTo>
                  <a:lnTo>
                    <a:pt x="444" y="624"/>
                  </a:lnTo>
                  <a:lnTo>
                    <a:pt x="444" y="606"/>
                  </a:lnTo>
                  <a:lnTo>
                    <a:pt x="450" y="594"/>
                  </a:lnTo>
                  <a:lnTo>
                    <a:pt x="462" y="588"/>
                  </a:lnTo>
                  <a:lnTo>
                    <a:pt x="468" y="576"/>
                  </a:lnTo>
                  <a:lnTo>
                    <a:pt x="486" y="576"/>
                  </a:lnTo>
                  <a:lnTo>
                    <a:pt x="486" y="588"/>
                  </a:lnTo>
                  <a:lnTo>
                    <a:pt x="528" y="588"/>
                  </a:lnTo>
                  <a:lnTo>
                    <a:pt x="534" y="582"/>
                  </a:lnTo>
                  <a:lnTo>
                    <a:pt x="534" y="576"/>
                  </a:lnTo>
                  <a:lnTo>
                    <a:pt x="528" y="570"/>
                  </a:lnTo>
                  <a:lnTo>
                    <a:pt x="522" y="570"/>
                  </a:lnTo>
                  <a:lnTo>
                    <a:pt x="522" y="564"/>
                  </a:lnTo>
                  <a:lnTo>
                    <a:pt x="528" y="558"/>
                  </a:lnTo>
                  <a:lnTo>
                    <a:pt x="534" y="558"/>
                  </a:lnTo>
                  <a:lnTo>
                    <a:pt x="546" y="552"/>
                  </a:lnTo>
                  <a:lnTo>
                    <a:pt x="552" y="546"/>
                  </a:lnTo>
                  <a:lnTo>
                    <a:pt x="564" y="540"/>
                  </a:lnTo>
                  <a:lnTo>
                    <a:pt x="594" y="540"/>
                  </a:lnTo>
                  <a:lnTo>
                    <a:pt x="594" y="552"/>
                  </a:lnTo>
                  <a:lnTo>
                    <a:pt x="600" y="558"/>
                  </a:lnTo>
                  <a:lnTo>
                    <a:pt x="612" y="558"/>
                  </a:lnTo>
                  <a:lnTo>
                    <a:pt x="624" y="552"/>
                  </a:lnTo>
                  <a:lnTo>
                    <a:pt x="630" y="540"/>
                  </a:lnTo>
                  <a:lnTo>
                    <a:pt x="636" y="534"/>
                  </a:lnTo>
                  <a:lnTo>
                    <a:pt x="636" y="528"/>
                  </a:lnTo>
                  <a:lnTo>
                    <a:pt x="630" y="522"/>
                  </a:lnTo>
                  <a:lnTo>
                    <a:pt x="630" y="510"/>
                  </a:lnTo>
                  <a:lnTo>
                    <a:pt x="624" y="498"/>
                  </a:lnTo>
                  <a:lnTo>
                    <a:pt x="624" y="480"/>
                  </a:lnTo>
                  <a:lnTo>
                    <a:pt x="630" y="474"/>
                  </a:lnTo>
                  <a:lnTo>
                    <a:pt x="636" y="474"/>
                  </a:lnTo>
                  <a:lnTo>
                    <a:pt x="636" y="438"/>
                  </a:lnTo>
                  <a:lnTo>
                    <a:pt x="642" y="432"/>
                  </a:lnTo>
                  <a:lnTo>
                    <a:pt x="660" y="432"/>
                  </a:lnTo>
                  <a:lnTo>
                    <a:pt x="690" y="414"/>
                  </a:lnTo>
                  <a:lnTo>
                    <a:pt x="684" y="414"/>
                  </a:lnTo>
                  <a:lnTo>
                    <a:pt x="672" y="408"/>
                  </a:lnTo>
                  <a:lnTo>
                    <a:pt x="672" y="402"/>
                  </a:lnTo>
                  <a:lnTo>
                    <a:pt x="666" y="396"/>
                  </a:lnTo>
                  <a:lnTo>
                    <a:pt x="666" y="390"/>
                  </a:lnTo>
                  <a:lnTo>
                    <a:pt x="654" y="384"/>
                  </a:lnTo>
                  <a:lnTo>
                    <a:pt x="642" y="372"/>
                  </a:lnTo>
                  <a:lnTo>
                    <a:pt x="642" y="360"/>
                  </a:lnTo>
                  <a:lnTo>
                    <a:pt x="660" y="360"/>
                  </a:lnTo>
                  <a:lnTo>
                    <a:pt x="666" y="366"/>
                  </a:lnTo>
                  <a:lnTo>
                    <a:pt x="684" y="372"/>
                  </a:lnTo>
                  <a:lnTo>
                    <a:pt x="690" y="372"/>
                  </a:lnTo>
                  <a:lnTo>
                    <a:pt x="696" y="366"/>
                  </a:lnTo>
                  <a:lnTo>
                    <a:pt x="714" y="366"/>
                  </a:lnTo>
                  <a:lnTo>
                    <a:pt x="714" y="336"/>
                  </a:lnTo>
                  <a:lnTo>
                    <a:pt x="708" y="330"/>
                  </a:lnTo>
                  <a:lnTo>
                    <a:pt x="708" y="318"/>
                  </a:lnTo>
                  <a:lnTo>
                    <a:pt x="714" y="306"/>
                  </a:lnTo>
                  <a:lnTo>
                    <a:pt x="738" y="282"/>
                  </a:lnTo>
                  <a:lnTo>
                    <a:pt x="738" y="276"/>
                  </a:lnTo>
                  <a:lnTo>
                    <a:pt x="732" y="264"/>
                  </a:lnTo>
                  <a:lnTo>
                    <a:pt x="726" y="258"/>
                  </a:lnTo>
                  <a:lnTo>
                    <a:pt x="726" y="228"/>
                  </a:lnTo>
                  <a:lnTo>
                    <a:pt x="696" y="198"/>
                  </a:lnTo>
                  <a:lnTo>
                    <a:pt x="696" y="192"/>
                  </a:lnTo>
                  <a:lnTo>
                    <a:pt x="702" y="186"/>
                  </a:lnTo>
                  <a:lnTo>
                    <a:pt x="708" y="174"/>
                  </a:lnTo>
                  <a:lnTo>
                    <a:pt x="714" y="168"/>
                  </a:lnTo>
                  <a:lnTo>
                    <a:pt x="738" y="156"/>
                  </a:lnTo>
                  <a:lnTo>
                    <a:pt x="744" y="150"/>
                  </a:lnTo>
                  <a:lnTo>
                    <a:pt x="768" y="138"/>
                  </a:lnTo>
                  <a:lnTo>
                    <a:pt x="774" y="138"/>
                  </a:lnTo>
                  <a:lnTo>
                    <a:pt x="780" y="132"/>
                  </a:lnTo>
                  <a:lnTo>
                    <a:pt x="822" y="132"/>
                  </a:lnTo>
                  <a:lnTo>
                    <a:pt x="828" y="126"/>
                  </a:lnTo>
                  <a:lnTo>
                    <a:pt x="852" y="126"/>
                  </a:lnTo>
                  <a:lnTo>
                    <a:pt x="864" y="132"/>
                  </a:lnTo>
                  <a:lnTo>
                    <a:pt x="876" y="132"/>
                  </a:lnTo>
                  <a:lnTo>
                    <a:pt x="882" y="126"/>
                  </a:lnTo>
                  <a:lnTo>
                    <a:pt x="894" y="126"/>
                  </a:lnTo>
                  <a:lnTo>
                    <a:pt x="900" y="120"/>
                  </a:lnTo>
                  <a:lnTo>
                    <a:pt x="894" y="114"/>
                  </a:lnTo>
                  <a:lnTo>
                    <a:pt x="894" y="10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78" name="Freeform 8">
              <a:extLst>
                <a:ext uri="{FF2B5EF4-FFF2-40B4-BE49-F238E27FC236}">
                  <a16:creationId xmlns:a16="http://schemas.microsoft.com/office/drawing/2014/main" id="{E80E5897-02FF-4A3B-BB8E-8FF6A9309D95}"/>
                </a:ext>
              </a:extLst>
            </p:cNvPr>
            <p:cNvSpPr>
              <a:spLocks/>
            </p:cNvSpPr>
            <p:nvPr/>
          </p:nvSpPr>
          <p:spPr bwMode="auto">
            <a:xfrm>
              <a:off x="6229004" y="3678096"/>
              <a:ext cx="533854" cy="531005"/>
            </a:xfrm>
            <a:custGeom>
              <a:avLst/>
              <a:gdLst/>
              <a:ahLst/>
              <a:cxnLst>
                <a:cxn ang="0">
                  <a:pos x="442" y="199"/>
                </a:cxn>
                <a:cxn ang="0">
                  <a:pos x="446" y="187"/>
                </a:cxn>
                <a:cxn ang="0">
                  <a:pos x="475" y="170"/>
                </a:cxn>
                <a:cxn ang="0">
                  <a:pos x="458" y="149"/>
                </a:cxn>
                <a:cxn ang="0">
                  <a:pos x="439" y="137"/>
                </a:cxn>
                <a:cxn ang="0">
                  <a:pos x="434" y="114"/>
                </a:cxn>
                <a:cxn ang="0">
                  <a:pos x="430" y="90"/>
                </a:cxn>
                <a:cxn ang="0">
                  <a:pos x="423" y="55"/>
                </a:cxn>
                <a:cxn ang="0">
                  <a:pos x="413" y="29"/>
                </a:cxn>
                <a:cxn ang="0">
                  <a:pos x="387" y="0"/>
                </a:cxn>
                <a:cxn ang="0">
                  <a:pos x="361" y="26"/>
                </a:cxn>
                <a:cxn ang="0">
                  <a:pos x="345" y="31"/>
                </a:cxn>
                <a:cxn ang="0">
                  <a:pos x="326" y="47"/>
                </a:cxn>
                <a:cxn ang="0">
                  <a:pos x="269" y="36"/>
                </a:cxn>
                <a:cxn ang="0">
                  <a:pos x="87" y="36"/>
                </a:cxn>
                <a:cxn ang="0">
                  <a:pos x="54" y="241"/>
                </a:cxn>
                <a:cxn ang="0">
                  <a:pos x="30" y="246"/>
                </a:cxn>
                <a:cxn ang="0">
                  <a:pos x="30" y="258"/>
                </a:cxn>
                <a:cxn ang="0">
                  <a:pos x="16" y="272"/>
                </a:cxn>
                <a:cxn ang="0">
                  <a:pos x="7" y="300"/>
                </a:cxn>
                <a:cxn ang="0">
                  <a:pos x="9" y="322"/>
                </a:cxn>
                <a:cxn ang="0">
                  <a:pos x="4" y="338"/>
                </a:cxn>
                <a:cxn ang="0">
                  <a:pos x="19" y="338"/>
                </a:cxn>
                <a:cxn ang="0">
                  <a:pos x="21" y="373"/>
                </a:cxn>
                <a:cxn ang="0">
                  <a:pos x="35" y="385"/>
                </a:cxn>
                <a:cxn ang="0">
                  <a:pos x="42" y="409"/>
                </a:cxn>
                <a:cxn ang="0">
                  <a:pos x="54" y="430"/>
                </a:cxn>
                <a:cxn ang="0">
                  <a:pos x="47" y="451"/>
                </a:cxn>
                <a:cxn ang="0">
                  <a:pos x="49" y="463"/>
                </a:cxn>
                <a:cxn ang="0">
                  <a:pos x="73" y="456"/>
                </a:cxn>
                <a:cxn ang="0">
                  <a:pos x="78" y="447"/>
                </a:cxn>
                <a:cxn ang="0">
                  <a:pos x="89" y="418"/>
                </a:cxn>
                <a:cxn ang="0">
                  <a:pos x="115" y="416"/>
                </a:cxn>
                <a:cxn ang="0">
                  <a:pos x="125" y="430"/>
                </a:cxn>
                <a:cxn ang="0">
                  <a:pos x="170" y="433"/>
                </a:cxn>
                <a:cxn ang="0">
                  <a:pos x="196" y="442"/>
                </a:cxn>
                <a:cxn ang="0">
                  <a:pos x="234" y="411"/>
                </a:cxn>
                <a:cxn ang="0">
                  <a:pos x="290" y="409"/>
                </a:cxn>
                <a:cxn ang="0">
                  <a:pos x="307" y="364"/>
                </a:cxn>
                <a:cxn ang="0">
                  <a:pos x="331" y="347"/>
                </a:cxn>
                <a:cxn ang="0">
                  <a:pos x="328" y="378"/>
                </a:cxn>
                <a:cxn ang="0">
                  <a:pos x="335" y="399"/>
                </a:cxn>
                <a:cxn ang="0">
                  <a:pos x="357" y="423"/>
                </a:cxn>
                <a:cxn ang="0">
                  <a:pos x="359" y="409"/>
                </a:cxn>
                <a:cxn ang="0">
                  <a:pos x="368" y="399"/>
                </a:cxn>
                <a:cxn ang="0">
                  <a:pos x="380" y="385"/>
                </a:cxn>
                <a:cxn ang="0">
                  <a:pos x="382" y="364"/>
                </a:cxn>
                <a:cxn ang="0">
                  <a:pos x="392" y="343"/>
                </a:cxn>
                <a:cxn ang="0">
                  <a:pos x="411" y="333"/>
                </a:cxn>
                <a:cxn ang="0">
                  <a:pos x="418" y="303"/>
                </a:cxn>
                <a:cxn ang="0">
                  <a:pos x="416" y="262"/>
                </a:cxn>
                <a:cxn ang="0">
                  <a:pos x="423" y="239"/>
                </a:cxn>
                <a:cxn ang="0">
                  <a:pos x="430" y="215"/>
                </a:cxn>
              </a:cxnLst>
              <a:rect l="0" t="0" r="r" b="b"/>
              <a:pathLst>
                <a:path w="475" h="466">
                  <a:moveTo>
                    <a:pt x="432" y="208"/>
                  </a:moveTo>
                  <a:lnTo>
                    <a:pt x="434" y="206"/>
                  </a:lnTo>
                  <a:lnTo>
                    <a:pt x="434" y="199"/>
                  </a:lnTo>
                  <a:lnTo>
                    <a:pt x="442" y="199"/>
                  </a:lnTo>
                  <a:lnTo>
                    <a:pt x="444" y="196"/>
                  </a:lnTo>
                  <a:lnTo>
                    <a:pt x="444" y="194"/>
                  </a:lnTo>
                  <a:lnTo>
                    <a:pt x="446" y="192"/>
                  </a:lnTo>
                  <a:lnTo>
                    <a:pt x="446" y="187"/>
                  </a:lnTo>
                  <a:lnTo>
                    <a:pt x="451" y="187"/>
                  </a:lnTo>
                  <a:lnTo>
                    <a:pt x="460" y="184"/>
                  </a:lnTo>
                  <a:lnTo>
                    <a:pt x="470" y="180"/>
                  </a:lnTo>
                  <a:lnTo>
                    <a:pt x="475" y="170"/>
                  </a:lnTo>
                  <a:lnTo>
                    <a:pt x="475" y="166"/>
                  </a:lnTo>
                  <a:lnTo>
                    <a:pt x="460" y="154"/>
                  </a:lnTo>
                  <a:lnTo>
                    <a:pt x="460" y="151"/>
                  </a:lnTo>
                  <a:lnTo>
                    <a:pt x="458" y="149"/>
                  </a:lnTo>
                  <a:lnTo>
                    <a:pt x="458" y="144"/>
                  </a:lnTo>
                  <a:lnTo>
                    <a:pt x="453" y="142"/>
                  </a:lnTo>
                  <a:lnTo>
                    <a:pt x="444" y="142"/>
                  </a:lnTo>
                  <a:lnTo>
                    <a:pt x="439" y="137"/>
                  </a:lnTo>
                  <a:lnTo>
                    <a:pt x="439" y="132"/>
                  </a:lnTo>
                  <a:lnTo>
                    <a:pt x="437" y="125"/>
                  </a:lnTo>
                  <a:lnTo>
                    <a:pt x="437" y="118"/>
                  </a:lnTo>
                  <a:lnTo>
                    <a:pt x="434" y="114"/>
                  </a:lnTo>
                  <a:lnTo>
                    <a:pt x="434" y="107"/>
                  </a:lnTo>
                  <a:lnTo>
                    <a:pt x="432" y="107"/>
                  </a:lnTo>
                  <a:lnTo>
                    <a:pt x="432" y="97"/>
                  </a:lnTo>
                  <a:lnTo>
                    <a:pt x="430" y="90"/>
                  </a:lnTo>
                  <a:lnTo>
                    <a:pt x="430" y="73"/>
                  </a:lnTo>
                  <a:lnTo>
                    <a:pt x="427" y="69"/>
                  </a:lnTo>
                  <a:lnTo>
                    <a:pt x="434" y="66"/>
                  </a:lnTo>
                  <a:lnTo>
                    <a:pt x="423" y="55"/>
                  </a:lnTo>
                  <a:lnTo>
                    <a:pt x="423" y="38"/>
                  </a:lnTo>
                  <a:lnTo>
                    <a:pt x="420" y="33"/>
                  </a:lnTo>
                  <a:lnTo>
                    <a:pt x="418" y="31"/>
                  </a:lnTo>
                  <a:lnTo>
                    <a:pt x="413" y="29"/>
                  </a:lnTo>
                  <a:lnTo>
                    <a:pt x="401" y="17"/>
                  </a:lnTo>
                  <a:lnTo>
                    <a:pt x="397" y="17"/>
                  </a:lnTo>
                  <a:lnTo>
                    <a:pt x="390" y="10"/>
                  </a:lnTo>
                  <a:lnTo>
                    <a:pt x="387" y="0"/>
                  </a:lnTo>
                  <a:lnTo>
                    <a:pt x="378" y="12"/>
                  </a:lnTo>
                  <a:lnTo>
                    <a:pt x="364" y="12"/>
                  </a:lnTo>
                  <a:lnTo>
                    <a:pt x="364" y="21"/>
                  </a:lnTo>
                  <a:lnTo>
                    <a:pt x="361" y="26"/>
                  </a:lnTo>
                  <a:lnTo>
                    <a:pt x="359" y="29"/>
                  </a:lnTo>
                  <a:lnTo>
                    <a:pt x="352" y="29"/>
                  </a:lnTo>
                  <a:lnTo>
                    <a:pt x="349" y="31"/>
                  </a:lnTo>
                  <a:lnTo>
                    <a:pt x="345" y="31"/>
                  </a:lnTo>
                  <a:lnTo>
                    <a:pt x="340" y="36"/>
                  </a:lnTo>
                  <a:lnTo>
                    <a:pt x="335" y="45"/>
                  </a:lnTo>
                  <a:lnTo>
                    <a:pt x="333" y="47"/>
                  </a:lnTo>
                  <a:lnTo>
                    <a:pt x="326" y="47"/>
                  </a:lnTo>
                  <a:lnTo>
                    <a:pt x="323" y="45"/>
                  </a:lnTo>
                  <a:lnTo>
                    <a:pt x="321" y="40"/>
                  </a:lnTo>
                  <a:lnTo>
                    <a:pt x="319" y="38"/>
                  </a:lnTo>
                  <a:lnTo>
                    <a:pt x="269" y="36"/>
                  </a:lnTo>
                  <a:lnTo>
                    <a:pt x="269" y="31"/>
                  </a:lnTo>
                  <a:lnTo>
                    <a:pt x="267" y="31"/>
                  </a:lnTo>
                  <a:lnTo>
                    <a:pt x="260" y="38"/>
                  </a:lnTo>
                  <a:lnTo>
                    <a:pt x="87" y="36"/>
                  </a:lnTo>
                  <a:lnTo>
                    <a:pt x="87" y="99"/>
                  </a:lnTo>
                  <a:lnTo>
                    <a:pt x="56" y="99"/>
                  </a:lnTo>
                  <a:lnTo>
                    <a:pt x="59" y="241"/>
                  </a:lnTo>
                  <a:lnTo>
                    <a:pt x="54" y="241"/>
                  </a:lnTo>
                  <a:lnTo>
                    <a:pt x="49" y="239"/>
                  </a:lnTo>
                  <a:lnTo>
                    <a:pt x="33" y="239"/>
                  </a:lnTo>
                  <a:lnTo>
                    <a:pt x="28" y="244"/>
                  </a:lnTo>
                  <a:lnTo>
                    <a:pt x="30" y="246"/>
                  </a:lnTo>
                  <a:lnTo>
                    <a:pt x="30" y="251"/>
                  </a:lnTo>
                  <a:lnTo>
                    <a:pt x="33" y="253"/>
                  </a:lnTo>
                  <a:lnTo>
                    <a:pt x="33" y="255"/>
                  </a:lnTo>
                  <a:lnTo>
                    <a:pt x="30" y="258"/>
                  </a:lnTo>
                  <a:lnTo>
                    <a:pt x="26" y="260"/>
                  </a:lnTo>
                  <a:lnTo>
                    <a:pt x="21" y="265"/>
                  </a:lnTo>
                  <a:lnTo>
                    <a:pt x="21" y="272"/>
                  </a:lnTo>
                  <a:lnTo>
                    <a:pt x="16" y="272"/>
                  </a:lnTo>
                  <a:lnTo>
                    <a:pt x="19" y="281"/>
                  </a:lnTo>
                  <a:lnTo>
                    <a:pt x="21" y="288"/>
                  </a:lnTo>
                  <a:lnTo>
                    <a:pt x="14" y="293"/>
                  </a:lnTo>
                  <a:lnTo>
                    <a:pt x="7" y="300"/>
                  </a:lnTo>
                  <a:lnTo>
                    <a:pt x="9" y="303"/>
                  </a:lnTo>
                  <a:lnTo>
                    <a:pt x="14" y="312"/>
                  </a:lnTo>
                  <a:lnTo>
                    <a:pt x="14" y="317"/>
                  </a:lnTo>
                  <a:lnTo>
                    <a:pt x="9" y="322"/>
                  </a:lnTo>
                  <a:lnTo>
                    <a:pt x="4" y="324"/>
                  </a:lnTo>
                  <a:lnTo>
                    <a:pt x="0" y="329"/>
                  </a:lnTo>
                  <a:lnTo>
                    <a:pt x="0" y="336"/>
                  </a:lnTo>
                  <a:lnTo>
                    <a:pt x="4" y="338"/>
                  </a:lnTo>
                  <a:lnTo>
                    <a:pt x="9" y="338"/>
                  </a:lnTo>
                  <a:lnTo>
                    <a:pt x="12" y="336"/>
                  </a:lnTo>
                  <a:lnTo>
                    <a:pt x="16" y="336"/>
                  </a:lnTo>
                  <a:lnTo>
                    <a:pt x="19" y="338"/>
                  </a:lnTo>
                  <a:lnTo>
                    <a:pt x="19" y="355"/>
                  </a:lnTo>
                  <a:lnTo>
                    <a:pt x="26" y="362"/>
                  </a:lnTo>
                  <a:lnTo>
                    <a:pt x="19" y="364"/>
                  </a:lnTo>
                  <a:lnTo>
                    <a:pt x="21" y="373"/>
                  </a:lnTo>
                  <a:lnTo>
                    <a:pt x="23" y="373"/>
                  </a:lnTo>
                  <a:lnTo>
                    <a:pt x="28" y="376"/>
                  </a:lnTo>
                  <a:lnTo>
                    <a:pt x="33" y="383"/>
                  </a:lnTo>
                  <a:lnTo>
                    <a:pt x="35" y="385"/>
                  </a:lnTo>
                  <a:lnTo>
                    <a:pt x="35" y="388"/>
                  </a:lnTo>
                  <a:lnTo>
                    <a:pt x="30" y="388"/>
                  </a:lnTo>
                  <a:lnTo>
                    <a:pt x="30" y="397"/>
                  </a:lnTo>
                  <a:lnTo>
                    <a:pt x="42" y="409"/>
                  </a:lnTo>
                  <a:lnTo>
                    <a:pt x="45" y="414"/>
                  </a:lnTo>
                  <a:lnTo>
                    <a:pt x="49" y="418"/>
                  </a:lnTo>
                  <a:lnTo>
                    <a:pt x="52" y="425"/>
                  </a:lnTo>
                  <a:lnTo>
                    <a:pt x="54" y="430"/>
                  </a:lnTo>
                  <a:lnTo>
                    <a:pt x="54" y="442"/>
                  </a:lnTo>
                  <a:lnTo>
                    <a:pt x="52" y="444"/>
                  </a:lnTo>
                  <a:lnTo>
                    <a:pt x="49" y="449"/>
                  </a:lnTo>
                  <a:lnTo>
                    <a:pt x="47" y="451"/>
                  </a:lnTo>
                  <a:lnTo>
                    <a:pt x="47" y="454"/>
                  </a:lnTo>
                  <a:lnTo>
                    <a:pt x="49" y="456"/>
                  </a:lnTo>
                  <a:lnTo>
                    <a:pt x="52" y="456"/>
                  </a:lnTo>
                  <a:lnTo>
                    <a:pt x="49" y="463"/>
                  </a:lnTo>
                  <a:lnTo>
                    <a:pt x="66" y="466"/>
                  </a:lnTo>
                  <a:lnTo>
                    <a:pt x="66" y="461"/>
                  </a:lnTo>
                  <a:lnTo>
                    <a:pt x="68" y="459"/>
                  </a:lnTo>
                  <a:lnTo>
                    <a:pt x="73" y="456"/>
                  </a:lnTo>
                  <a:lnTo>
                    <a:pt x="73" y="456"/>
                  </a:lnTo>
                  <a:lnTo>
                    <a:pt x="73" y="454"/>
                  </a:lnTo>
                  <a:lnTo>
                    <a:pt x="73" y="451"/>
                  </a:lnTo>
                  <a:lnTo>
                    <a:pt x="78" y="447"/>
                  </a:lnTo>
                  <a:lnTo>
                    <a:pt x="78" y="437"/>
                  </a:lnTo>
                  <a:lnTo>
                    <a:pt x="82" y="437"/>
                  </a:lnTo>
                  <a:lnTo>
                    <a:pt x="82" y="428"/>
                  </a:lnTo>
                  <a:lnTo>
                    <a:pt x="89" y="418"/>
                  </a:lnTo>
                  <a:lnTo>
                    <a:pt x="92" y="411"/>
                  </a:lnTo>
                  <a:lnTo>
                    <a:pt x="101" y="409"/>
                  </a:lnTo>
                  <a:lnTo>
                    <a:pt x="113" y="407"/>
                  </a:lnTo>
                  <a:lnTo>
                    <a:pt x="115" y="416"/>
                  </a:lnTo>
                  <a:lnTo>
                    <a:pt x="118" y="418"/>
                  </a:lnTo>
                  <a:lnTo>
                    <a:pt x="123" y="421"/>
                  </a:lnTo>
                  <a:lnTo>
                    <a:pt x="123" y="423"/>
                  </a:lnTo>
                  <a:lnTo>
                    <a:pt x="125" y="430"/>
                  </a:lnTo>
                  <a:lnTo>
                    <a:pt x="127" y="433"/>
                  </a:lnTo>
                  <a:lnTo>
                    <a:pt x="137" y="440"/>
                  </a:lnTo>
                  <a:lnTo>
                    <a:pt x="146" y="435"/>
                  </a:lnTo>
                  <a:lnTo>
                    <a:pt x="170" y="433"/>
                  </a:lnTo>
                  <a:lnTo>
                    <a:pt x="175" y="435"/>
                  </a:lnTo>
                  <a:lnTo>
                    <a:pt x="177" y="442"/>
                  </a:lnTo>
                  <a:lnTo>
                    <a:pt x="177" y="442"/>
                  </a:lnTo>
                  <a:lnTo>
                    <a:pt x="196" y="442"/>
                  </a:lnTo>
                  <a:lnTo>
                    <a:pt x="205" y="430"/>
                  </a:lnTo>
                  <a:lnTo>
                    <a:pt x="219" y="430"/>
                  </a:lnTo>
                  <a:lnTo>
                    <a:pt x="222" y="418"/>
                  </a:lnTo>
                  <a:lnTo>
                    <a:pt x="234" y="411"/>
                  </a:lnTo>
                  <a:lnTo>
                    <a:pt x="250" y="421"/>
                  </a:lnTo>
                  <a:lnTo>
                    <a:pt x="260" y="430"/>
                  </a:lnTo>
                  <a:lnTo>
                    <a:pt x="274" y="430"/>
                  </a:lnTo>
                  <a:lnTo>
                    <a:pt x="290" y="409"/>
                  </a:lnTo>
                  <a:lnTo>
                    <a:pt x="295" y="397"/>
                  </a:lnTo>
                  <a:lnTo>
                    <a:pt x="309" y="388"/>
                  </a:lnTo>
                  <a:lnTo>
                    <a:pt x="307" y="381"/>
                  </a:lnTo>
                  <a:lnTo>
                    <a:pt x="307" y="364"/>
                  </a:lnTo>
                  <a:lnTo>
                    <a:pt x="300" y="357"/>
                  </a:lnTo>
                  <a:lnTo>
                    <a:pt x="319" y="357"/>
                  </a:lnTo>
                  <a:lnTo>
                    <a:pt x="319" y="350"/>
                  </a:lnTo>
                  <a:lnTo>
                    <a:pt x="331" y="347"/>
                  </a:lnTo>
                  <a:lnTo>
                    <a:pt x="328" y="357"/>
                  </a:lnTo>
                  <a:lnTo>
                    <a:pt x="328" y="366"/>
                  </a:lnTo>
                  <a:lnTo>
                    <a:pt x="326" y="369"/>
                  </a:lnTo>
                  <a:lnTo>
                    <a:pt x="328" y="378"/>
                  </a:lnTo>
                  <a:lnTo>
                    <a:pt x="331" y="385"/>
                  </a:lnTo>
                  <a:lnTo>
                    <a:pt x="331" y="390"/>
                  </a:lnTo>
                  <a:lnTo>
                    <a:pt x="328" y="395"/>
                  </a:lnTo>
                  <a:lnTo>
                    <a:pt x="335" y="399"/>
                  </a:lnTo>
                  <a:lnTo>
                    <a:pt x="345" y="407"/>
                  </a:lnTo>
                  <a:lnTo>
                    <a:pt x="352" y="414"/>
                  </a:lnTo>
                  <a:lnTo>
                    <a:pt x="354" y="418"/>
                  </a:lnTo>
                  <a:lnTo>
                    <a:pt x="357" y="423"/>
                  </a:lnTo>
                  <a:lnTo>
                    <a:pt x="359" y="423"/>
                  </a:lnTo>
                  <a:lnTo>
                    <a:pt x="361" y="421"/>
                  </a:lnTo>
                  <a:lnTo>
                    <a:pt x="361" y="414"/>
                  </a:lnTo>
                  <a:lnTo>
                    <a:pt x="359" y="409"/>
                  </a:lnTo>
                  <a:lnTo>
                    <a:pt x="359" y="402"/>
                  </a:lnTo>
                  <a:lnTo>
                    <a:pt x="366" y="395"/>
                  </a:lnTo>
                  <a:lnTo>
                    <a:pt x="368" y="395"/>
                  </a:lnTo>
                  <a:lnTo>
                    <a:pt x="368" y="399"/>
                  </a:lnTo>
                  <a:lnTo>
                    <a:pt x="371" y="402"/>
                  </a:lnTo>
                  <a:lnTo>
                    <a:pt x="378" y="402"/>
                  </a:lnTo>
                  <a:lnTo>
                    <a:pt x="380" y="399"/>
                  </a:lnTo>
                  <a:lnTo>
                    <a:pt x="380" y="385"/>
                  </a:lnTo>
                  <a:lnTo>
                    <a:pt x="378" y="383"/>
                  </a:lnTo>
                  <a:lnTo>
                    <a:pt x="378" y="381"/>
                  </a:lnTo>
                  <a:lnTo>
                    <a:pt x="382" y="373"/>
                  </a:lnTo>
                  <a:lnTo>
                    <a:pt x="382" y="364"/>
                  </a:lnTo>
                  <a:lnTo>
                    <a:pt x="385" y="362"/>
                  </a:lnTo>
                  <a:lnTo>
                    <a:pt x="390" y="362"/>
                  </a:lnTo>
                  <a:lnTo>
                    <a:pt x="392" y="357"/>
                  </a:lnTo>
                  <a:lnTo>
                    <a:pt x="392" y="343"/>
                  </a:lnTo>
                  <a:lnTo>
                    <a:pt x="394" y="340"/>
                  </a:lnTo>
                  <a:lnTo>
                    <a:pt x="397" y="336"/>
                  </a:lnTo>
                  <a:lnTo>
                    <a:pt x="399" y="333"/>
                  </a:lnTo>
                  <a:lnTo>
                    <a:pt x="411" y="333"/>
                  </a:lnTo>
                  <a:lnTo>
                    <a:pt x="411" y="314"/>
                  </a:lnTo>
                  <a:lnTo>
                    <a:pt x="413" y="310"/>
                  </a:lnTo>
                  <a:lnTo>
                    <a:pt x="416" y="307"/>
                  </a:lnTo>
                  <a:lnTo>
                    <a:pt x="418" y="303"/>
                  </a:lnTo>
                  <a:lnTo>
                    <a:pt x="420" y="300"/>
                  </a:lnTo>
                  <a:lnTo>
                    <a:pt x="420" y="284"/>
                  </a:lnTo>
                  <a:lnTo>
                    <a:pt x="418" y="265"/>
                  </a:lnTo>
                  <a:lnTo>
                    <a:pt x="416" y="262"/>
                  </a:lnTo>
                  <a:lnTo>
                    <a:pt x="416" y="255"/>
                  </a:lnTo>
                  <a:lnTo>
                    <a:pt x="420" y="253"/>
                  </a:lnTo>
                  <a:lnTo>
                    <a:pt x="423" y="253"/>
                  </a:lnTo>
                  <a:lnTo>
                    <a:pt x="423" y="239"/>
                  </a:lnTo>
                  <a:lnTo>
                    <a:pt x="425" y="239"/>
                  </a:lnTo>
                  <a:lnTo>
                    <a:pt x="427" y="236"/>
                  </a:lnTo>
                  <a:lnTo>
                    <a:pt x="430" y="232"/>
                  </a:lnTo>
                  <a:lnTo>
                    <a:pt x="430" y="215"/>
                  </a:lnTo>
                  <a:lnTo>
                    <a:pt x="427" y="213"/>
                  </a:lnTo>
                  <a:lnTo>
                    <a:pt x="427" y="208"/>
                  </a:lnTo>
                  <a:lnTo>
                    <a:pt x="432" y="20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79" name="Freeform 9">
              <a:extLst>
                <a:ext uri="{FF2B5EF4-FFF2-40B4-BE49-F238E27FC236}">
                  <a16:creationId xmlns:a16="http://schemas.microsoft.com/office/drawing/2014/main" id="{E02E39D0-57D8-4E94-9D3D-E3F1254D1B3C}"/>
                </a:ext>
              </a:extLst>
            </p:cNvPr>
            <p:cNvSpPr>
              <a:spLocks/>
            </p:cNvSpPr>
            <p:nvPr/>
          </p:nvSpPr>
          <p:spPr bwMode="auto">
            <a:xfrm>
              <a:off x="6303180" y="4073503"/>
              <a:ext cx="384375" cy="325897"/>
            </a:xfrm>
            <a:custGeom>
              <a:avLst/>
              <a:gdLst/>
              <a:ahLst/>
              <a:cxnLst>
                <a:cxn ang="0">
                  <a:pos x="269" y="52"/>
                </a:cxn>
                <a:cxn ang="0">
                  <a:pos x="265" y="38"/>
                </a:cxn>
                <a:cxn ang="0">
                  <a:pos x="262" y="19"/>
                </a:cxn>
                <a:cxn ang="0">
                  <a:pos x="253" y="3"/>
                </a:cxn>
                <a:cxn ang="0">
                  <a:pos x="241" y="17"/>
                </a:cxn>
                <a:cxn ang="0">
                  <a:pos x="229" y="50"/>
                </a:cxn>
                <a:cxn ang="0">
                  <a:pos x="194" y="83"/>
                </a:cxn>
                <a:cxn ang="0">
                  <a:pos x="156" y="71"/>
                </a:cxn>
                <a:cxn ang="0">
                  <a:pos x="130" y="95"/>
                </a:cxn>
                <a:cxn ang="0">
                  <a:pos x="109" y="88"/>
                </a:cxn>
                <a:cxn ang="0">
                  <a:pos x="71" y="93"/>
                </a:cxn>
                <a:cxn ang="0">
                  <a:pos x="57" y="76"/>
                </a:cxn>
                <a:cxn ang="0">
                  <a:pos x="49" y="69"/>
                </a:cxn>
                <a:cxn ang="0">
                  <a:pos x="26" y="64"/>
                </a:cxn>
                <a:cxn ang="0">
                  <a:pos x="16" y="90"/>
                </a:cxn>
                <a:cxn ang="0">
                  <a:pos x="7" y="104"/>
                </a:cxn>
                <a:cxn ang="0">
                  <a:pos x="7" y="109"/>
                </a:cxn>
                <a:cxn ang="0">
                  <a:pos x="0" y="119"/>
                </a:cxn>
                <a:cxn ang="0">
                  <a:pos x="12" y="135"/>
                </a:cxn>
                <a:cxn ang="0">
                  <a:pos x="28" y="142"/>
                </a:cxn>
                <a:cxn ang="0">
                  <a:pos x="38" y="152"/>
                </a:cxn>
                <a:cxn ang="0">
                  <a:pos x="33" y="154"/>
                </a:cxn>
                <a:cxn ang="0">
                  <a:pos x="42" y="164"/>
                </a:cxn>
                <a:cxn ang="0">
                  <a:pos x="54" y="173"/>
                </a:cxn>
                <a:cxn ang="0">
                  <a:pos x="59" y="182"/>
                </a:cxn>
                <a:cxn ang="0">
                  <a:pos x="68" y="190"/>
                </a:cxn>
                <a:cxn ang="0">
                  <a:pos x="68" y="197"/>
                </a:cxn>
                <a:cxn ang="0">
                  <a:pos x="83" y="208"/>
                </a:cxn>
                <a:cxn ang="0">
                  <a:pos x="92" y="218"/>
                </a:cxn>
                <a:cxn ang="0">
                  <a:pos x="106" y="241"/>
                </a:cxn>
                <a:cxn ang="0">
                  <a:pos x="127" y="258"/>
                </a:cxn>
                <a:cxn ang="0">
                  <a:pos x="137" y="251"/>
                </a:cxn>
                <a:cxn ang="0">
                  <a:pos x="146" y="258"/>
                </a:cxn>
                <a:cxn ang="0">
                  <a:pos x="156" y="251"/>
                </a:cxn>
                <a:cxn ang="0">
                  <a:pos x="168" y="251"/>
                </a:cxn>
                <a:cxn ang="0">
                  <a:pos x="177" y="267"/>
                </a:cxn>
                <a:cxn ang="0">
                  <a:pos x="187" y="272"/>
                </a:cxn>
                <a:cxn ang="0">
                  <a:pos x="203" y="275"/>
                </a:cxn>
                <a:cxn ang="0">
                  <a:pos x="215" y="279"/>
                </a:cxn>
                <a:cxn ang="0">
                  <a:pos x="222" y="275"/>
                </a:cxn>
                <a:cxn ang="0">
                  <a:pos x="243" y="277"/>
                </a:cxn>
                <a:cxn ang="0">
                  <a:pos x="262" y="272"/>
                </a:cxn>
                <a:cxn ang="0">
                  <a:pos x="274" y="277"/>
                </a:cxn>
                <a:cxn ang="0">
                  <a:pos x="283" y="265"/>
                </a:cxn>
                <a:cxn ang="0">
                  <a:pos x="295" y="251"/>
                </a:cxn>
                <a:cxn ang="0">
                  <a:pos x="340" y="239"/>
                </a:cxn>
                <a:cxn ang="0">
                  <a:pos x="335" y="225"/>
                </a:cxn>
                <a:cxn ang="0">
                  <a:pos x="316" y="208"/>
                </a:cxn>
                <a:cxn ang="0">
                  <a:pos x="312" y="185"/>
                </a:cxn>
                <a:cxn ang="0">
                  <a:pos x="293" y="175"/>
                </a:cxn>
                <a:cxn ang="0">
                  <a:pos x="286" y="159"/>
                </a:cxn>
                <a:cxn ang="0">
                  <a:pos x="276" y="149"/>
                </a:cxn>
                <a:cxn ang="0">
                  <a:pos x="260" y="147"/>
                </a:cxn>
                <a:cxn ang="0">
                  <a:pos x="265" y="135"/>
                </a:cxn>
                <a:cxn ang="0">
                  <a:pos x="279" y="128"/>
                </a:cxn>
                <a:cxn ang="0">
                  <a:pos x="288" y="123"/>
                </a:cxn>
                <a:cxn ang="0">
                  <a:pos x="291" y="100"/>
                </a:cxn>
                <a:cxn ang="0">
                  <a:pos x="286" y="88"/>
                </a:cxn>
                <a:cxn ang="0">
                  <a:pos x="291" y="76"/>
                </a:cxn>
              </a:cxnLst>
              <a:rect l="0" t="0" r="r" b="b"/>
              <a:pathLst>
                <a:path w="342" h="286">
                  <a:moveTo>
                    <a:pt x="286" y="67"/>
                  </a:moveTo>
                  <a:lnTo>
                    <a:pt x="279" y="60"/>
                  </a:lnTo>
                  <a:lnTo>
                    <a:pt x="269" y="52"/>
                  </a:lnTo>
                  <a:lnTo>
                    <a:pt x="262" y="48"/>
                  </a:lnTo>
                  <a:lnTo>
                    <a:pt x="265" y="43"/>
                  </a:lnTo>
                  <a:lnTo>
                    <a:pt x="265" y="38"/>
                  </a:lnTo>
                  <a:lnTo>
                    <a:pt x="262" y="31"/>
                  </a:lnTo>
                  <a:lnTo>
                    <a:pt x="260" y="22"/>
                  </a:lnTo>
                  <a:lnTo>
                    <a:pt x="262" y="19"/>
                  </a:lnTo>
                  <a:lnTo>
                    <a:pt x="262" y="10"/>
                  </a:lnTo>
                  <a:lnTo>
                    <a:pt x="265" y="0"/>
                  </a:lnTo>
                  <a:lnTo>
                    <a:pt x="253" y="3"/>
                  </a:lnTo>
                  <a:lnTo>
                    <a:pt x="253" y="10"/>
                  </a:lnTo>
                  <a:lnTo>
                    <a:pt x="234" y="10"/>
                  </a:lnTo>
                  <a:lnTo>
                    <a:pt x="241" y="17"/>
                  </a:lnTo>
                  <a:lnTo>
                    <a:pt x="241" y="34"/>
                  </a:lnTo>
                  <a:lnTo>
                    <a:pt x="243" y="41"/>
                  </a:lnTo>
                  <a:lnTo>
                    <a:pt x="229" y="50"/>
                  </a:lnTo>
                  <a:lnTo>
                    <a:pt x="224" y="62"/>
                  </a:lnTo>
                  <a:lnTo>
                    <a:pt x="208" y="83"/>
                  </a:lnTo>
                  <a:lnTo>
                    <a:pt x="194" y="83"/>
                  </a:lnTo>
                  <a:lnTo>
                    <a:pt x="184" y="74"/>
                  </a:lnTo>
                  <a:lnTo>
                    <a:pt x="168" y="64"/>
                  </a:lnTo>
                  <a:lnTo>
                    <a:pt x="156" y="71"/>
                  </a:lnTo>
                  <a:lnTo>
                    <a:pt x="153" y="83"/>
                  </a:lnTo>
                  <a:lnTo>
                    <a:pt x="139" y="83"/>
                  </a:lnTo>
                  <a:lnTo>
                    <a:pt x="130" y="95"/>
                  </a:lnTo>
                  <a:lnTo>
                    <a:pt x="111" y="95"/>
                  </a:lnTo>
                  <a:lnTo>
                    <a:pt x="111" y="95"/>
                  </a:lnTo>
                  <a:lnTo>
                    <a:pt x="109" y="88"/>
                  </a:lnTo>
                  <a:lnTo>
                    <a:pt x="104" y="86"/>
                  </a:lnTo>
                  <a:lnTo>
                    <a:pt x="80" y="88"/>
                  </a:lnTo>
                  <a:lnTo>
                    <a:pt x="71" y="93"/>
                  </a:lnTo>
                  <a:lnTo>
                    <a:pt x="61" y="86"/>
                  </a:lnTo>
                  <a:lnTo>
                    <a:pt x="59" y="83"/>
                  </a:lnTo>
                  <a:lnTo>
                    <a:pt x="57" y="76"/>
                  </a:lnTo>
                  <a:lnTo>
                    <a:pt x="57" y="74"/>
                  </a:lnTo>
                  <a:lnTo>
                    <a:pt x="52" y="71"/>
                  </a:lnTo>
                  <a:lnTo>
                    <a:pt x="49" y="69"/>
                  </a:lnTo>
                  <a:lnTo>
                    <a:pt x="47" y="60"/>
                  </a:lnTo>
                  <a:lnTo>
                    <a:pt x="35" y="62"/>
                  </a:lnTo>
                  <a:lnTo>
                    <a:pt x="26" y="64"/>
                  </a:lnTo>
                  <a:lnTo>
                    <a:pt x="23" y="71"/>
                  </a:lnTo>
                  <a:lnTo>
                    <a:pt x="16" y="81"/>
                  </a:lnTo>
                  <a:lnTo>
                    <a:pt x="16" y="90"/>
                  </a:lnTo>
                  <a:lnTo>
                    <a:pt x="12" y="90"/>
                  </a:lnTo>
                  <a:lnTo>
                    <a:pt x="12" y="100"/>
                  </a:lnTo>
                  <a:lnTo>
                    <a:pt x="7" y="104"/>
                  </a:lnTo>
                  <a:lnTo>
                    <a:pt x="7" y="107"/>
                  </a:lnTo>
                  <a:lnTo>
                    <a:pt x="7" y="109"/>
                  </a:lnTo>
                  <a:lnTo>
                    <a:pt x="7" y="109"/>
                  </a:lnTo>
                  <a:lnTo>
                    <a:pt x="2" y="112"/>
                  </a:lnTo>
                  <a:lnTo>
                    <a:pt x="0" y="114"/>
                  </a:lnTo>
                  <a:lnTo>
                    <a:pt x="0" y="119"/>
                  </a:lnTo>
                  <a:lnTo>
                    <a:pt x="2" y="119"/>
                  </a:lnTo>
                  <a:lnTo>
                    <a:pt x="2" y="130"/>
                  </a:lnTo>
                  <a:lnTo>
                    <a:pt x="12" y="135"/>
                  </a:lnTo>
                  <a:lnTo>
                    <a:pt x="26" y="135"/>
                  </a:lnTo>
                  <a:lnTo>
                    <a:pt x="26" y="142"/>
                  </a:lnTo>
                  <a:lnTo>
                    <a:pt x="28" y="142"/>
                  </a:lnTo>
                  <a:lnTo>
                    <a:pt x="33" y="145"/>
                  </a:lnTo>
                  <a:lnTo>
                    <a:pt x="38" y="149"/>
                  </a:lnTo>
                  <a:lnTo>
                    <a:pt x="38" y="152"/>
                  </a:lnTo>
                  <a:lnTo>
                    <a:pt x="35" y="152"/>
                  </a:lnTo>
                  <a:lnTo>
                    <a:pt x="35" y="154"/>
                  </a:lnTo>
                  <a:lnTo>
                    <a:pt x="33" y="154"/>
                  </a:lnTo>
                  <a:lnTo>
                    <a:pt x="33" y="156"/>
                  </a:lnTo>
                  <a:lnTo>
                    <a:pt x="38" y="161"/>
                  </a:lnTo>
                  <a:lnTo>
                    <a:pt x="42" y="164"/>
                  </a:lnTo>
                  <a:lnTo>
                    <a:pt x="45" y="164"/>
                  </a:lnTo>
                  <a:lnTo>
                    <a:pt x="49" y="166"/>
                  </a:lnTo>
                  <a:lnTo>
                    <a:pt x="54" y="173"/>
                  </a:lnTo>
                  <a:lnTo>
                    <a:pt x="57" y="178"/>
                  </a:lnTo>
                  <a:lnTo>
                    <a:pt x="59" y="180"/>
                  </a:lnTo>
                  <a:lnTo>
                    <a:pt x="59" y="182"/>
                  </a:lnTo>
                  <a:lnTo>
                    <a:pt x="66" y="182"/>
                  </a:lnTo>
                  <a:lnTo>
                    <a:pt x="68" y="185"/>
                  </a:lnTo>
                  <a:lnTo>
                    <a:pt x="68" y="190"/>
                  </a:lnTo>
                  <a:lnTo>
                    <a:pt x="64" y="190"/>
                  </a:lnTo>
                  <a:lnTo>
                    <a:pt x="64" y="192"/>
                  </a:lnTo>
                  <a:lnTo>
                    <a:pt x="68" y="197"/>
                  </a:lnTo>
                  <a:lnTo>
                    <a:pt x="68" y="204"/>
                  </a:lnTo>
                  <a:lnTo>
                    <a:pt x="80" y="206"/>
                  </a:lnTo>
                  <a:lnTo>
                    <a:pt x="83" y="208"/>
                  </a:lnTo>
                  <a:lnTo>
                    <a:pt x="87" y="211"/>
                  </a:lnTo>
                  <a:lnTo>
                    <a:pt x="90" y="213"/>
                  </a:lnTo>
                  <a:lnTo>
                    <a:pt x="92" y="218"/>
                  </a:lnTo>
                  <a:lnTo>
                    <a:pt x="92" y="227"/>
                  </a:lnTo>
                  <a:lnTo>
                    <a:pt x="94" y="232"/>
                  </a:lnTo>
                  <a:lnTo>
                    <a:pt x="106" y="241"/>
                  </a:lnTo>
                  <a:lnTo>
                    <a:pt x="106" y="251"/>
                  </a:lnTo>
                  <a:lnTo>
                    <a:pt x="125" y="260"/>
                  </a:lnTo>
                  <a:lnTo>
                    <a:pt x="127" y="258"/>
                  </a:lnTo>
                  <a:lnTo>
                    <a:pt x="130" y="253"/>
                  </a:lnTo>
                  <a:lnTo>
                    <a:pt x="132" y="251"/>
                  </a:lnTo>
                  <a:lnTo>
                    <a:pt x="137" y="251"/>
                  </a:lnTo>
                  <a:lnTo>
                    <a:pt x="142" y="253"/>
                  </a:lnTo>
                  <a:lnTo>
                    <a:pt x="142" y="256"/>
                  </a:lnTo>
                  <a:lnTo>
                    <a:pt x="146" y="258"/>
                  </a:lnTo>
                  <a:lnTo>
                    <a:pt x="149" y="258"/>
                  </a:lnTo>
                  <a:lnTo>
                    <a:pt x="156" y="253"/>
                  </a:lnTo>
                  <a:lnTo>
                    <a:pt x="156" y="251"/>
                  </a:lnTo>
                  <a:lnTo>
                    <a:pt x="161" y="246"/>
                  </a:lnTo>
                  <a:lnTo>
                    <a:pt x="163" y="249"/>
                  </a:lnTo>
                  <a:lnTo>
                    <a:pt x="168" y="251"/>
                  </a:lnTo>
                  <a:lnTo>
                    <a:pt x="170" y="258"/>
                  </a:lnTo>
                  <a:lnTo>
                    <a:pt x="172" y="263"/>
                  </a:lnTo>
                  <a:lnTo>
                    <a:pt x="177" y="267"/>
                  </a:lnTo>
                  <a:lnTo>
                    <a:pt x="182" y="270"/>
                  </a:lnTo>
                  <a:lnTo>
                    <a:pt x="184" y="272"/>
                  </a:lnTo>
                  <a:lnTo>
                    <a:pt x="187" y="272"/>
                  </a:lnTo>
                  <a:lnTo>
                    <a:pt x="189" y="282"/>
                  </a:lnTo>
                  <a:lnTo>
                    <a:pt x="196" y="282"/>
                  </a:lnTo>
                  <a:lnTo>
                    <a:pt x="203" y="275"/>
                  </a:lnTo>
                  <a:lnTo>
                    <a:pt x="208" y="275"/>
                  </a:lnTo>
                  <a:lnTo>
                    <a:pt x="210" y="277"/>
                  </a:lnTo>
                  <a:lnTo>
                    <a:pt x="215" y="279"/>
                  </a:lnTo>
                  <a:lnTo>
                    <a:pt x="220" y="279"/>
                  </a:lnTo>
                  <a:lnTo>
                    <a:pt x="220" y="277"/>
                  </a:lnTo>
                  <a:lnTo>
                    <a:pt x="222" y="275"/>
                  </a:lnTo>
                  <a:lnTo>
                    <a:pt x="224" y="275"/>
                  </a:lnTo>
                  <a:lnTo>
                    <a:pt x="236" y="286"/>
                  </a:lnTo>
                  <a:lnTo>
                    <a:pt x="243" y="277"/>
                  </a:lnTo>
                  <a:lnTo>
                    <a:pt x="253" y="277"/>
                  </a:lnTo>
                  <a:lnTo>
                    <a:pt x="257" y="272"/>
                  </a:lnTo>
                  <a:lnTo>
                    <a:pt x="262" y="272"/>
                  </a:lnTo>
                  <a:lnTo>
                    <a:pt x="262" y="275"/>
                  </a:lnTo>
                  <a:lnTo>
                    <a:pt x="265" y="277"/>
                  </a:lnTo>
                  <a:lnTo>
                    <a:pt x="274" y="277"/>
                  </a:lnTo>
                  <a:lnTo>
                    <a:pt x="281" y="270"/>
                  </a:lnTo>
                  <a:lnTo>
                    <a:pt x="281" y="267"/>
                  </a:lnTo>
                  <a:lnTo>
                    <a:pt x="283" y="265"/>
                  </a:lnTo>
                  <a:lnTo>
                    <a:pt x="283" y="263"/>
                  </a:lnTo>
                  <a:lnTo>
                    <a:pt x="288" y="263"/>
                  </a:lnTo>
                  <a:lnTo>
                    <a:pt x="295" y="251"/>
                  </a:lnTo>
                  <a:lnTo>
                    <a:pt x="333" y="251"/>
                  </a:lnTo>
                  <a:lnTo>
                    <a:pt x="342" y="246"/>
                  </a:lnTo>
                  <a:lnTo>
                    <a:pt x="340" y="239"/>
                  </a:lnTo>
                  <a:lnTo>
                    <a:pt x="340" y="232"/>
                  </a:lnTo>
                  <a:lnTo>
                    <a:pt x="338" y="227"/>
                  </a:lnTo>
                  <a:lnTo>
                    <a:pt x="335" y="225"/>
                  </a:lnTo>
                  <a:lnTo>
                    <a:pt x="328" y="225"/>
                  </a:lnTo>
                  <a:lnTo>
                    <a:pt x="324" y="223"/>
                  </a:lnTo>
                  <a:lnTo>
                    <a:pt x="316" y="208"/>
                  </a:lnTo>
                  <a:lnTo>
                    <a:pt x="316" y="201"/>
                  </a:lnTo>
                  <a:lnTo>
                    <a:pt x="312" y="199"/>
                  </a:lnTo>
                  <a:lnTo>
                    <a:pt x="312" y="185"/>
                  </a:lnTo>
                  <a:lnTo>
                    <a:pt x="305" y="185"/>
                  </a:lnTo>
                  <a:lnTo>
                    <a:pt x="302" y="175"/>
                  </a:lnTo>
                  <a:lnTo>
                    <a:pt x="293" y="175"/>
                  </a:lnTo>
                  <a:lnTo>
                    <a:pt x="291" y="168"/>
                  </a:lnTo>
                  <a:lnTo>
                    <a:pt x="291" y="161"/>
                  </a:lnTo>
                  <a:lnTo>
                    <a:pt x="286" y="159"/>
                  </a:lnTo>
                  <a:lnTo>
                    <a:pt x="283" y="154"/>
                  </a:lnTo>
                  <a:lnTo>
                    <a:pt x="279" y="152"/>
                  </a:lnTo>
                  <a:lnTo>
                    <a:pt x="276" y="149"/>
                  </a:lnTo>
                  <a:lnTo>
                    <a:pt x="267" y="149"/>
                  </a:lnTo>
                  <a:lnTo>
                    <a:pt x="262" y="147"/>
                  </a:lnTo>
                  <a:lnTo>
                    <a:pt x="260" y="147"/>
                  </a:lnTo>
                  <a:lnTo>
                    <a:pt x="260" y="142"/>
                  </a:lnTo>
                  <a:lnTo>
                    <a:pt x="262" y="138"/>
                  </a:lnTo>
                  <a:lnTo>
                    <a:pt x="265" y="135"/>
                  </a:lnTo>
                  <a:lnTo>
                    <a:pt x="262" y="126"/>
                  </a:lnTo>
                  <a:lnTo>
                    <a:pt x="276" y="126"/>
                  </a:lnTo>
                  <a:lnTo>
                    <a:pt x="279" y="128"/>
                  </a:lnTo>
                  <a:lnTo>
                    <a:pt x="281" y="126"/>
                  </a:lnTo>
                  <a:lnTo>
                    <a:pt x="286" y="126"/>
                  </a:lnTo>
                  <a:lnTo>
                    <a:pt x="288" y="123"/>
                  </a:lnTo>
                  <a:lnTo>
                    <a:pt x="288" y="119"/>
                  </a:lnTo>
                  <a:lnTo>
                    <a:pt x="291" y="114"/>
                  </a:lnTo>
                  <a:lnTo>
                    <a:pt x="291" y="100"/>
                  </a:lnTo>
                  <a:lnTo>
                    <a:pt x="288" y="97"/>
                  </a:lnTo>
                  <a:lnTo>
                    <a:pt x="288" y="93"/>
                  </a:lnTo>
                  <a:lnTo>
                    <a:pt x="286" y="88"/>
                  </a:lnTo>
                  <a:lnTo>
                    <a:pt x="286" y="83"/>
                  </a:lnTo>
                  <a:lnTo>
                    <a:pt x="288" y="78"/>
                  </a:lnTo>
                  <a:lnTo>
                    <a:pt x="291" y="76"/>
                  </a:lnTo>
                  <a:lnTo>
                    <a:pt x="288" y="71"/>
                  </a:lnTo>
                  <a:lnTo>
                    <a:pt x="286" y="67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80" name="Myanmar" descr="© INSCALE GmbH, 05.05.2010&#10;http://www.presentationload.com/">
              <a:extLst>
                <a:ext uri="{FF2B5EF4-FFF2-40B4-BE49-F238E27FC236}">
                  <a16:creationId xmlns:a16="http://schemas.microsoft.com/office/drawing/2014/main" id="{29A1606F-C929-4A83-A699-4A6618B4B5AC}"/>
                </a:ext>
              </a:extLst>
            </p:cNvPr>
            <p:cNvSpPr>
              <a:spLocks/>
            </p:cNvSpPr>
            <p:nvPr/>
          </p:nvSpPr>
          <p:spPr bwMode="gray">
            <a:xfrm>
              <a:off x="8402581" y="3488449"/>
              <a:ext cx="281294" cy="673135"/>
            </a:xfrm>
            <a:custGeom>
              <a:avLst/>
              <a:gdLst>
                <a:gd name="T0" fmla="*/ 2147483647 w 636"/>
                <a:gd name="T1" fmla="*/ 2147483647 h 1500"/>
                <a:gd name="T2" fmla="*/ 2147483647 w 636"/>
                <a:gd name="T3" fmla="*/ 2147483647 h 1500"/>
                <a:gd name="T4" fmla="*/ 2147483647 w 636"/>
                <a:gd name="T5" fmla="*/ 2147483647 h 1500"/>
                <a:gd name="T6" fmla="*/ 2147483647 w 636"/>
                <a:gd name="T7" fmla="*/ 2147483647 h 1500"/>
                <a:gd name="T8" fmla="*/ 2147483647 w 636"/>
                <a:gd name="T9" fmla="*/ 2147483647 h 1500"/>
                <a:gd name="T10" fmla="*/ 2147483647 w 636"/>
                <a:gd name="T11" fmla="*/ 2147483647 h 1500"/>
                <a:gd name="T12" fmla="*/ 2147483647 w 636"/>
                <a:gd name="T13" fmla="*/ 2147483647 h 1500"/>
                <a:gd name="T14" fmla="*/ 2147483647 w 636"/>
                <a:gd name="T15" fmla="*/ 2147483647 h 1500"/>
                <a:gd name="T16" fmla="*/ 2147483647 w 636"/>
                <a:gd name="T17" fmla="*/ 2147483647 h 1500"/>
                <a:gd name="T18" fmla="*/ 2147483647 w 636"/>
                <a:gd name="T19" fmla="*/ 2147483647 h 1500"/>
                <a:gd name="T20" fmla="*/ 2147483647 w 636"/>
                <a:gd name="T21" fmla="*/ 2147483647 h 1500"/>
                <a:gd name="T22" fmla="*/ 2147483647 w 636"/>
                <a:gd name="T23" fmla="*/ 2147483647 h 1500"/>
                <a:gd name="T24" fmla="*/ 2147483647 w 636"/>
                <a:gd name="T25" fmla="*/ 2147483647 h 1500"/>
                <a:gd name="T26" fmla="*/ 2147483647 w 636"/>
                <a:gd name="T27" fmla="*/ 2147483647 h 1500"/>
                <a:gd name="T28" fmla="*/ 2147483647 w 636"/>
                <a:gd name="T29" fmla="*/ 2147483647 h 1500"/>
                <a:gd name="T30" fmla="*/ 2147483647 w 636"/>
                <a:gd name="T31" fmla="*/ 2147483647 h 1500"/>
                <a:gd name="T32" fmla="*/ 2147483647 w 636"/>
                <a:gd name="T33" fmla="*/ 2147483647 h 1500"/>
                <a:gd name="T34" fmla="*/ 2147483647 w 636"/>
                <a:gd name="T35" fmla="*/ 2147483647 h 1500"/>
                <a:gd name="T36" fmla="*/ 2147483647 w 636"/>
                <a:gd name="T37" fmla="*/ 2147483647 h 1500"/>
                <a:gd name="T38" fmla="*/ 2147483647 w 636"/>
                <a:gd name="T39" fmla="*/ 2147483647 h 1500"/>
                <a:gd name="T40" fmla="*/ 2147483647 w 636"/>
                <a:gd name="T41" fmla="*/ 2147483647 h 1500"/>
                <a:gd name="T42" fmla="*/ 2147483647 w 636"/>
                <a:gd name="T43" fmla="*/ 2147483647 h 1500"/>
                <a:gd name="T44" fmla="*/ 2147483647 w 636"/>
                <a:gd name="T45" fmla="*/ 2147483647 h 1500"/>
                <a:gd name="T46" fmla="*/ 2147483647 w 636"/>
                <a:gd name="T47" fmla="*/ 2147483647 h 1500"/>
                <a:gd name="T48" fmla="*/ 2147483647 w 636"/>
                <a:gd name="T49" fmla="*/ 2147483647 h 1500"/>
                <a:gd name="T50" fmla="*/ 2147483647 w 636"/>
                <a:gd name="T51" fmla="*/ 2147483647 h 1500"/>
                <a:gd name="T52" fmla="*/ 2147483647 w 636"/>
                <a:gd name="T53" fmla="*/ 2147483647 h 1500"/>
                <a:gd name="T54" fmla="*/ 2147483647 w 636"/>
                <a:gd name="T55" fmla="*/ 2147483647 h 1500"/>
                <a:gd name="T56" fmla="*/ 2147483647 w 636"/>
                <a:gd name="T57" fmla="*/ 2147483647 h 1500"/>
                <a:gd name="T58" fmla="*/ 2147483647 w 636"/>
                <a:gd name="T59" fmla="*/ 2147483647 h 1500"/>
                <a:gd name="T60" fmla="*/ 2147483647 w 636"/>
                <a:gd name="T61" fmla="*/ 2147483647 h 1500"/>
                <a:gd name="T62" fmla="*/ 2147483647 w 636"/>
                <a:gd name="T63" fmla="*/ 2147483647 h 1500"/>
                <a:gd name="T64" fmla="*/ 2147483647 w 636"/>
                <a:gd name="T65" fmla="*/ 2147483647 h 1500"/>
                <a:gd name="T66" fmla="*/ 2147483647 w 636"/>
                <a:gd name="T67" fmla="*/ 2147483647 h 1500"/>
                <a:gd name="T68" fmla="*/ 2147483647 w 636"/>
                <a:gd name="T69" fmla="*/ 2147483647 h 1500"/>
                <a:gd name="T70" fmla="*/ 2147483647 w 636"/>
                <a:gd name="T71" fmla="*/ 2147483647 h 1500"/>
                <a:gd name="T72" fmla="*/ 2147483647 w 636"/>
                <a:gd name="T73" fmla="*/ 2147483647 h 1500"/>
                <a:gd name="T74" fmla="*/ 2147483647 w 636"/>
                <a:gd name="T75" fmla="*/ 2147483647 h 1500"/>
                <a:gd name="T76" fmla="*/ 2147483647 w 636"/>
                <a:gd name="T77" fmla="*/ 2147483647 h 1500"/>
                <a:gd name="T78" fmla="*/ 2147483647 w 636"/>
                <a:gd name="T79" fmla="*/ 2147483647 h 1500"/>
                <a:gd name="T80" fmla="*/ 2147483647 w 636"/>
                <a:gd name="T81" fmla="*/ 2147483647 h 1500"/>
                <a:gd name="T82" fmla="*/ 2147483647 w 636"/>
                <a:gd name="T83" fmla="*/ 2147483647 h 1500"/>
                <a:gd name="T84" fmla="*/ 2147483647 w 636"/>
                <a:gd name="T85" fmla="*/ 2147483647 h 1500"/>
                <a:gd name="T86" fmla="*/ 2147483647 w 636"/>
                <a:gd name="T87" fmla="*/ 0 h 1500"/>
                <a:gd name="T88" fmla="*/ 2147483647 w 636"/>
                <a:gd name="T89" fmla="*/ 2147483647 h 1500"/>
                <a:gd name="T90" fmla="*/ 2147483647 w 636"/>
                <a:gd name="T91" fmla="*/ 2147483647 h 1500"/>
                <a:gd name="T92" fmla="*/ 2147483647 w 636"/>
                <a:gd name="T93" fmla="*/ 2147483647 h 1500"/>
                <a:gd name="T94" fmla="*/ 2147483647 w 636"/>
                <a:gd name="T95" fmla="*/ 2147483647 h 1500"/>
                <a:gd name="T96" fmla="*/ 2147483647 w 636"/>
                <a:gd name="T97" fmla="*/ 2147483647 h 1500"/>
                <a:gd name="T98" fmla="*/ 2147483647 w 636"/>
                <a:gd name="T99" fmla="*/ 2147483647 h 1500"/>
                <a:gd name="T100" fmla="*/ 2147483647 w 636"/>
                <a:gd name="T101" fmla="*/ 2147483647 h 1500"/>
                <a:gd name="T102" fmla="*/ 2147483647 w 636"/>
                <a:gd name="T103" fmla="*/ 2147483647 h 1500"/>
                <a:gd name="T104" fmla="*/ 2147483647 w 636"/>
                <a:gd name="T105" fmla="*/ 2147483647 h 1500"/>
                <a:gd name="T106" fmla="*/ 2147483647 w 636"/>
                <a:gd name="T107" fmla="*/ 2147483647 h 1500"/>
                <a:gd name="T108" fmla="*/ 2147483647 w 636"/>
                <a:gd name="T109" fmla="*/ 2147483647 h 1500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636"/>
                <a:gd name="T166" fmla="*/ 0 h 1500"/>
                <a:gd name="T167" fmla="*/ 636 w 636"/>
                <a:gd name="T168" fmla="*/ 1500 h 1500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636" h="1500">
                  <a:moveTo>
                    <a:pt x="0" y="588"/>
                  </a:moveTo>
                  <a:lnTo>
                    <a:pt x="18" y="588"/>
                  </a:lnTo>
                  <a:lnTo>
                    <a:pt x="12" y="630"/>
                  </a:lnTo>
                  <a:lnTo>
                    <a:pt x="18" y="630"/>
                  </a:lnTo>
                  <a:lnTo>
                    <a:pt x="24" y="636"/>
                  </a:lnTo>
                  <a:lnTo>
                    <a:pt x="42" y="642"/>
                  </a:lnTo>
                  <a:lnTo>
                    <a:pt x="54" y="648"/>
                  </a:lnTo>
                  <a:lnTo>
                    <a:pt x="72" y="666"/>
                  </a:lnTo>
                  <a:lnTo>
                    <a:pt x="84" y="690"/>
                  </a:lnTo>
                  <a:lnTo>
                    <a:pt x="90" y="696"/>
                  </a:lnTo>
                  <a:lnTo>
                    <a:pt x="90" y="702"/>
                  </a:lnTo>
                  <a:lnTo>
                    <a:pt x="126" y="696"/>
                  </a:lnTo>
                  <a:lnTo>
                    <a:pt x="102" y="738"/>
                  </a:lnTo>
                  <a:lnTo>
                    <a:pt x="108" y="738"/>
                  </a:lnTo>
                  <a:lnTo>
                    <a:pt x="114" y="744"/>
                  </a:lnTo>
                  <a:lnTo>
                    <a:pt x="126" y="744"/>
                  </a:lnTo>
                  <a:lnTo>
                    <a:pt x="144" y="750"/>
                  </a:lnTo>
                  <a:lnTo>
                    <a:pt x="156" y="762"/>
                  </a:lnTo>
                  <a:lnTo>
                    <a:pt x="168" y="768"/>
                  </a:lnTo>
                  <a:lnTo>
                    <a:pt x="174" y="780"/>
                  </a:lnTo>
                  <a:lnTo>
                    <a:pt x="186" y="792"/>
                  </a:lnTo>
                  <a:lnTo>
                    <a:pt x="192" y="804"/>
                  </a:lnTo>
                  <a:lnTo>
                    <a:pt x="192" y="822"/>
                  </a:lnTo>
                  <a:lnTo>
                    <a:pt x="198" y="834"/>
                  </a:lnTo>
                  <a:lnTo>
                    <a:pt x="198" y="840"/>
                  </a:lnTo>
                  <a:lnTo>
                    <a:pt x="204" y="846"/>
                  </a:lnTo>
                  <a:lnTo>
                    <a:pt x="210" y="858"/>
                  </a:lnTo>
                  <a:lnTo>
                    <a:pt x="222" y="870"/>
                  </a:lnTo>
                  <a:lnTo>
                    <a:pt x="210" y="888"/>
                  </a:lnTo>
                  <a:lnTo>
                    <a:pt x="216" y="978"/>
                  </a:lnTo>
                  <a:lnTo>
                    <a:pt x="204" y="990"/>
                  </a:lnTo>
                  <a:lnTo>
                    <a:pt x="204" y="1002"/>
                  </a:lnTo>
                  <a:lnTo>
                    <a:pt x="222" y="1020"/>
                  </a:lnTo>
                  <a:lnTo>
                    <a:pt x="234" y="1020"/>
                  </a:lnTo>
                  <a:lnTo>
                    <a:pt x="246" y="1014"/>
                  </a:lnTo>
                  <a:lnTo>
                    <a:pt x="252" y="1008"/>
                  </a:lnTo>
                  <a:lnTo>
                    <a:pt x="258" y="1014"/>
                  </a:lnTo>
                  <a:lnTo>
                    <a:pt x="258" y="1020"/>
                  </a:lnTo>
                  <a:lnTo>
                    <a:pt x="276" y="1020"/>
                  </a:lnTo>
                  <a:lnTo>
                    <a:pt x="282" y="1014"/>
                  </a:lnTo>
                  <a:lnTo>
                    <a:pt x="294" y="1008"/>
                  </a:lnTo>
                  <a:lnTo>
                    <a:pt x="300" y="996"/>
                  </a:lnTo>
                  <a:lnTo>
                    <a:pt x="306" y="990"/>
                  </a:lnTo>
                  <a:lnTo>
                    <a:pt x="312" y="978"/>
                  </a:lnTo>
                  <a:lnTo>
                    <a:pt x="324" y="978"/>
                  </a:lnTo>
                  <a:lnTo>
                    <a:pt x="360" y="960"/>
                  </a:lnTo>
                  <a:lnTo>
                    <a:pt x="366" y="954"/>
                  </a:lnTo>
                  <a:lnTo>
                    <a:pt x="366" y="900"/>
                  </a:lnTo>
                  <a:lnTo>
                    <a:pt x="372" y="894"/>
                  </a:lnTo>
                  <a:lnTo>
                    <a:pt x="378" y="894"/>
                  </a:lnTo>
                  <a:lnTo>
                    <a:pt x="396" y="912"/>
                  </a:lnTo>
                  <a:lnTo>
                    <a:pt x="402" y="924"/>
                  </a:lnTo>
                  <a:lnTo>
                    <a:pt x="402" y="954"/>
                  </a:lnTo>
                  <a:lnTo>
                    <a:pt x="408" y="954"/>
                  </a:lnTo>
                  <a:lnTo>
                    <a:pt x="426" y="972"/>
                  </a:lnTo>
                  <a:lnTo>
                    <a:pt x="432" y="984"/>
                  </a:lnTo>
                  <a:lnTo>
                    <a:pt x="444" y="1014"/>
                  </a:lnTo>
                  <a:lnTo>
                    <a:pt x="450" y="1050"/>
                  </a:lnTo>
                  <a:lnTo>
                    <a:pt x="450" y="1074"/>
                  </a:lnTo>
                  <a:lnTo>
                    <a:pt x="456" y="1092"/>
                  </a:lnTo>
                  <a:lnTo>
                    <a:pt x="456" y="1128"/>
                  </a:lnTo>
                  <a:lnTo>
                    <a:pt x="462" y="1134"/>
                  </a:lnTo>
                  <a:lnTo>
                    <a:pt x="480" y="1170"/>
                  </a:lnTo>
                  <a:lnTo>
                    <a:pt x="486" y="1176"/>
                  </a:lnTo>
                  <a:lnTo>
                    <a:pt x="486" y="1182"/>
                  </a:lnTo>
                  <a:lnTo>
                    <a:pt x="528" y="1272"/>
                  </a:lnTo>
                  <a:lnTo>
                    <a:pt x="540" y="1320"/>
                  </a:lnTo>
                  <a:lnTo>
                    <a:pt x="522" y="1320"/>
                  </a:lnTo>
                  <a:lnTo>
                    <a:pt x="516" y="1326"/>
                  </a:lnTo>
                  <a:lnTo>
                    <a:pt x="516" y="1350"/>
                  </a:lnTo>
                  <a:lnTo>
                    <a:pt x="510" y="1362"/>
                  </a:lnTo>
                  <a:lnTo>
                    <a:pt x="510" y="1374"/>
                  </a:lnTo>
                  <a:lnTo>
                    <a:pt x="552" y="1362"/>
                  </a:lnTo>
                  <a:lnTo>
                    <a:pt x="540" y="1416"/>
                  </a:lnTo>
                  <a:lnTo>
                    <a:pt x="540" y="1428"/>
                  </a:lnTo>
                  <a:lnTo>
                    <a:pt x="534" y="1440"/>
                  </a:lnTo>
                  <a:lnTo>
                    <a:pt x="534" y="1464"/>
                  </a:lnTo>
                  <a:lnTo>
                    <a:pt x="540" y="1482"/>
                  </a:lnTo>
                  <a:lnTo>
                    <a:pt x="540" y="1488"/>
                  </a:lnTo>
                  <a:lnTo>
                    <a:pt x="546" y="1500"/>
                  </a:lnTo>
                  <a:lnTo>
                    <a:pt x="552" y="1488"/>
                  </a:lnTo>
                  <a:lnTo>
                    <a:pt x="558" y="1482"/>
                  </a:lnTo>
                  <a:lnTo>
                    <a:pt x="564" y="1470"/>
                  </a:lnTo>
                  <a:lnTo>
                    <a:pt x="564" y="1458"/>
                  </a:lnTo>
                  <a:lnTo>
                    <a:pt x="558" y="1452"/>
                  </a:lnTo>
                  <a:lnTo>
                    <a:pt x="558" y="1440"/>
                  </a:lnTo>
                  <a:lnTo>
                    <a:pt x="576" y="1422"/>
                  </a:lnTo>
                  <a:lnTo>
                    <a:pt x="594" y="1386"/>
                  </a:lnTo>
                  <a:lnTo>
                    <a:pt x="594" y="1368"/>
                  </a:lnTo>
                  <a:lnTo>
                    <a:pt x="600" y="1356"/>
                  </a:lnTo>
                  <a:lnTo>
                    <a:pt x="600" y="1326"/>
                  </a:lnTo>
                  <a:lnTo>
                    <a:pt x="594" y="1314"/>
                  </a:lnTo>
                  <a:lnTo>
                    <a:pt x="594" y="1290"/>
                  </a:lnTo>
                  <a:lnTo>
                    <a:pt x="570" y="1266"/>
                  </a:lnTo>
                  <a:lnTo>
                    <a:pt x="570" y="1242"/>
                  </a:lnTo>
                  <a:lnTo>
                    <a:pt x="564" y="1224"/>
                  </a:lnTo>
                  <a:lnTo>
                    <a:pt x="564" y="1194"/>
                  </a:lnTo>
                  <a:lnTo>
                    <a:pt x="558" y="1182"/>
                  </a:lnTo>
                  <a:lnTo>
                    <a:pt x="516" y="1140"/>
                  </a:lnTo>
                  <a:lnTo>
                    <a:pt x="510" y="1128"/>
                  </a:lnTo>
                  <a:lnTo>
                    <a:pt x="504" y="1122"/>
                  </a:lnTo>
                  <a:lnTo>
                    <a:pt x="498" y="1110"/>
                  </a:lnTo>
                  <a:lnTo>
                    <a:pt x="492" y="1104"/>
                  </a:lnTo>
                  <a:lnTo>
                    <a:pt x="492" y="1098"/>
                  </a:lnTo>
                  <a:lnTo>
                    <a:pt x="486" y="1092"/>
                  </a:lnTo>
                  <a:lnTo>
                    <a:pt x="504" y="1056"/>
                  </a:lnTo>
                  <a:lnTo>
                    <a:pt x="510" y="1050"/>
                  </a:lnTo>
                  <a:lnTo>
                    <a:pt x="516" y="1038"/>
                  </a:lnTo>
                  <a:lnTo>
                    <a:pt x="516" y="1014"/>
                  </a:lnTo>
                  <a:lnTo>
                    <a:pt x="510" y="1002"/>
                  </a:lnTo>
                  <a:lnTo>
                    <a:pt x="522" y="1002"/>
                  </a:lnTo>
                  <a:lnTo>
                    <a:pt x="528" y="996"/>
                  </a:lnTo>
                  <a:lnTo>
                    <a:pt x="528" y="978"/>
                  </a:lnTo>
                  <a:lnTo>
                    <a:pt x="522" y="972"/>
                  </a:lnTo>
                  <a:lnTo>
                    <a:pt x="516" y="978"/>
                  </a:lnTo>
                  <a:lnTo>
                    <a:pt x="510" y="978"/>
                  </a:lnTo>
                  <a:lnTo>
                    <a:pt x="504" y="972"/>
                  </a:lnTo>
                  <a:lnTo>
                    <a:pt x="498" y="960"/>
                  </a:lnTo>
                  <a:lnTo>
                    <a:pt x="498" y="942"/>
                  </a:lnTo>
                  <a:lnTo>
                    <a:pt x="504" y="942"/>
                  </a:lnTo>
                  <a:lnTo>
                    <a:pt x="504" y="936"/>
                  </a:lnTo>
                  <a:lnTo>
                    <a:pt x="498" y="930"/>
                  </a:lnTo>
                  <a:lnTo>
                    <a:pt x="486" y="924"/>
                  </a:lnTo>
                  <a:lnTo>
                    <a:pt x="474" y="912"/>
                  </a:lnTo>
                  <a:lnTo>
                    <a:pt x="462" y="906"/>
                  </a:lnTo>
                  <a:lnTo>
                    <a:pt x="444" y="888"/>
                  </a:lnTo>
                  <a:lnTo>
                    <a:pt x="438" y="876"/>
                  </a:lnTo>
                  <a:lnTo>
                    <a:pt x="438" y="870"/>
                  </a:lnTo>
                  <a:lnTo>
                    <a:pt x="432" y="870"/>
                  </a:lnTo>
                  <a:lnTo>
                    <a:pt x="438" y="846"/>
                  </a:lnTo>
                  <a:lnTo>
                    <a:pt x="426" y="840"/>
                  </a:lnTo>
                  <a:lnTo>
                    <a:pt x="402" y="816"/>
                  </a:lnTo>
                  <a:lnTo>
                    <a:pt x="402" y="810"/>
                  </a:lnTo>
                  <a:lnTo>
                    <a:pt x="426" y="810"/>
                  </a:lnTo>
                  <a:lnTo>
                    <a:pt x="426" y="792"/>
                  </a:lnTo>
                  <a:lnTo>
                    <a:pt x="408" y="774"/>
                  </a:lnTo>
                  <a:lnTo>
                    <a:pt x="408" y="768"/>
                  </a:lnTo>
                  <a:lnTo>
                    <a:pt x="414" y="762"/>
                  </a:lnTo>
                  <a:lnTo>
                    <a:pt x="420" y="762"/>
                  </a:lnTo>
                  <a:lnTo>
                    <a:pt x="426" y="756"/>
                  </a:lnTo>
                  <a:lnTo>
                    <a:pt x="426" y="708"/>
                  </a:lnTo>
                  <a:lnTo>
                    <a:pt x="456" y="708"/>
                  </a:lnTo>
                  <a:lnTo>
                    <a:pt x="468" y="714"/>
                  </a:lnTo>
                  <a:lnTo>
                    <a:pt x="480" y="714"/>
                  </a:lnTo>
                  <a:lnTo>
                    <a:pt x="486" y="708"/>
                  </a:lnTo>
                  <a:lnTo>
                    <a:pt x="492" y="696"/>
                  </a:lnTo>
                  <a:lnTo>
                    <a:pt x="498" y="690"/>
                  </a:lnTo>
                  <a:lnTo>
                    <a:pt x="498" y="684"/>
                  </a:lnTo>
                  <a:lnTo>
                    <a:pt x="522" y="684"/>
                  </a:lnTo>
                  <a:lnTo>
                    <a:pt x="528" y="660"/>
                  </a:lnTo>
                  <a:lnTo>
                    <a:pt x="534" y="660"/>
                  </a:lnTo>
                  <a:lnTo>
                    <a:pt x="540" y="654"/>
                  </a:lnTo>
                  <a:lnTo>
                    <a:pt x="564" y="654"/>
                  </a:lnTo>
                  <a:lnTo>
                    <a:pt x="564" y="642"/>
                  </a:lnTo>
                  <a:lnTo>
                    <a:pt x="582" y="624"/>
                  </a:lnTo>
                  <a:lnTo>
                    <a:pt x="594" y="624"/>
                  </a:lnTo>
                  <a:lnTo>
                    <a:pt x="600" y="618"/>
                  </a:lnTo>
                  <a:lnTo>
                    <a:pt x="594" y="612"/>
                  </a:lnTo>
                  <a:lnTo>
                    <a:pt x="600" y="600"/>
                  </a:lnTo>
                  <a:lnTo>
                    <a:pt x="600" y="588"/>
                  </a:lnTo>
                  <a:lnTo>
                    <a:pt x="636" y="570"/>
                  </a:lnTo>
                  <a:lnTo>
                    <a:pt x="636" y="552"/>
                  </a:lnTo>
                  <a:lnTo>
                    <a:pt x="630" y="546"/>
                  </a:lnTo>
                  <a:lnTo>
                    <a:pt x="618" y="546"/>
                  </a:lnTo>
                  <a:lnTo>
                    <a:pt x="600" y="564"/>
                  </a:lnTo>
                  <a:lnTo>
                    <a:pt x="600" y="570"/>
                  </a:lnTo>
                  <a:lnTo>
                    <a:pt x="558" y="570"/>
                  </a:lnTo>
                  <a:lnTo>
                    <a:pt x="558" y="552"/>
                  </a:lnTo>
                  <a:lnTo>
                    <a:pt x="546" y="552"/>
                  </a:lnTo>
                  <a:lnTo>
                    <a:pt x="534" y="522"/>
                  </a:lnTo>
                  <a:lnTo>
                    <a:pt x="480" y="516"/>
                  </a:lnTo>
                  <a:lnTo>
                    <a:pt x="486" y="504"/>
                  </a:lnTo>
                  <a:lnTo>
                    <a:pt x="486" y="498"/>
                  </a:lnTo>
                  <a:lnTo>
                    <a:pt x="492" y="492"/>
                  </a:lnTo>
                  <a:lnTo>
                    <a:pt x="492" y="480"/>
                  </a:lnTo>
                  <a:lnTo>
                    <a:pt x="480" y="468"/>
                  </a:lnTo>
                  <a:lnTo>
                    <a:pt x="486" y="462"/>
                  </a:lnTo>
                  <a:lnTo>
                    <a:pt x="498" y="462"/>
                  </a:lnTo>
                  <a:lnTo>
                    <a:pt x="504" y="456"/>
                  </a:lnTo>
                  <a:lnTo>
                    <a:pt x="504" y="450"/>
                  </a:lnTo>
                  <a:lnTo>
                    <a:pt x="498" y="444"/>
                  </a:lnTo>
                  <a:lnTo>
                    <a:pt x="486" y="438"/>
                  </a:lnTo>
                  <a:lnTo>
                    <a:pt x="456" y="438"/>
                  </a:lnTo>
                  <a:lnTo>
                    <a:pt x="444" y="396"/>
                  </a:lnTo>
                  <a:lnTo>
                    <a:pt x="420" y="378"/>
                  </a:lnTo>
                  <a:lnTo>
                    <a:pt x="450" y="354"/>
                  </a:lnTo>
                  <a:lnTo>
                    <a:pt x="390" y="354"/>
                  </a:lnTo>
                  <a:lnTo>
                    <a:pt x="384" y="360"/>
                  </a:lnTo>
                  <a:lnTo>
                    <a:pt x="372" y="360"/>
                  </a:lnTo>
                  <a:lnTo>
                    <a:pt x="366" y="366"/>
                  </a:lnTo>
                  <a:lnTo>
                    <a:pt x="354" y="372"/>
                  </a:lnTo>
                  <a:lnTo>
                    <a:pt x="366" y="354"/>
                  </a:lnTo>
                  <a:lnTo>
                    <a:pt x="360" y="342"/>
                  </a:lnTo>
                  <a:lnTo>
                    <a:pt x="342" y="324"/>
                  </a:lnTo>
                  <a:lnTo>
                    <a:pt x="342" y="306"/>
                  </a:lnTo>
                  <a:lnTo>
                    <a:pt x="354" y="306"/>
                  </a:lnTo>
                  <a:lnTo>
                    <a:pt x="348" y="276"/>
                  </a:lnTo>
                  <a:lnTo>
                    <a:pt x="360" y="276"/>
                  </a:lnTo>
                  <a:lnTo>
                    <a:pt x="366" y="270"/>
                  </a:lnTo>
                  <a:lnTo>
                    <a:pt x="366" y="234"/>
                  </a:lnTo>
                  <a:lnTo>
                    <a:pt x="372" y="240"/>
                  </a:lnTo>
                  <a:lnTo>
                    <a:pt x="384" y="240"/>
                  </a:lnTo>
                  <a:lnTo>
                    <a:pt x="390" y="234"/>
                  </a:lnTo>
                  <a:lnTo>
                    <a:pt x="396" y="222"/>
                  </a:lnTo>
                  <a:lnTo>
                    <a:pt x="396" y="216"/>
                  </a:lnTo>
                  <a:lnTo>
                    <a:pt x="378" y="198"/>
                  </a:lnTo>
                  <a:lnTo>
                    <a:pt x="390" y="198"/>
                  </a:lnTo>
                  <a:lnTo>
                    <a:pt x="396" y="192"/>
                  </a:lnTo>
                  <a:lnTo>
                    <a:pt x="408" y="192"/>
                  </a:lnTo>
                  <a:lnTo>
                    <a:pt x="396" y="132"/>
                  </a:lnTo>
                  <a:lnTo>
                    <a:pt x="384" y="108"/>
                  </a:lnTo>
                  <a:lnTo>
                    <a:pt x="384" y="78"/>
                  </a:lnTo>
                  <a:lnTo>
                    <a:pt x="378" y="72"/>
                  </a:lnTo>
                  <a:lnTo>
                    <a:pt x="342" y="72"/>
                  </a:lnTo>
                  <a:lnTo>
                    <a:pt x="342" y="66"/>
                  </a:lnTo>
                  <a:lnTo>
                    <a:pt x="336" y="60"/>
                  </a:lnTo>
                  <a:lnTo>
                    <a:pt x="318" y="24"/>
                  </a:lnTo>
                  <a:lnTo>
                    <a:pt x="306" y="18"/>
                  </a:lnTo>
                  <a:lnTo>
                    <a:pt x="300" y="6"/>
                  </a:lnTo>
                  <a:lnTo>
                    <a:pt x="294" y="0"/>
                  </a:lnTo>
                  <a:lnTo>
                    <a:pt x="288" y="0"/>
                  </a:lnTo>
                  <a:lnTo>
                    <a:pt x="282" y="18"/>
                  </a:lnTo>
                  <a:lnTo>
                    <a:pt x="282" y="48"/>
                  </a:lnTo>
                  <a:lnTo>
                    <a:pt x="276" y="48"/>
                  </a:lnTo>
                  <a:lnTo>
                    <a:pt x="270" y="54"/>
                  </a:lnTo>
                  <a:lnTo>
                    <a:pt x="258" y="60"/>
                  </a:lnTo>
                  <a:lnTo>
                    <a:pt x="246" y="72"/>
                  </a:lnTo>
                  <a:lnTo>
                    <a:pt x="252" y="84"/>
                  </a:lnTo>
                  <a:lnTo>
                    <a:pt x="258" y="90"/>
                  </a:lnTo>
                  <a:lnTo>
                    <a:pt x="270" y="96"/>
                  </a:lnTo>
                  <a:lnTo>
                    <a:pt x="276" y="102"/>
                  </a:lnTo>
                  <a:lnTo>
                    <a:pt x="276" y="108"/>
                  </a:lnTo>
                  <a:lnTo>
                    <a:pt x="258" y="108"/>
                  </a:lnTo>
                  <a:lnTo>
                    <a:pt x="252" y="102"/>
                  </a:lnTo>
                  <a:lnTo>
                    <a:pt x="216" y="102"/>
                  </a:lnTo>
                  <a:lnTo>
                    <a:pt x="204" y="108"/>
                  </a:lnTo>
                  <a:lnTo>
                    <a:pt x="198" y="108"/>
                  </a:lnTo>
                  <a:lnTo>
                    <a:pt x="198" y="126"/>
                  </a:lnTo>
                  <a:lnTo>
                    <a:pt x="186" y="138"/>
                  </a:lnTo>
                  <a:lnTo>
                    <a:pt x="174" y="144"/>
                  </a:lnTo>
                  <a:lnTo>
                    <a:pt x="162" y="144"/>
                  </a:lnTo>
                  <a:lnTo>
                    <a:pt x="156" y="150"/>
                  </a:lnTo>
                  <a:lnTo>
                    <a:pt x="150" y="150"/>
                  </a:lnTo>
                  <a:lnTo>
                    <a:pt x="150" y="174"/>
                  </a:lnTo>
                  <a:lnTo>
                    <a:pt x="156" y="180"/>
                  </a:lnTo>
                  <a:lnTo>
                    <a:pt x="156" y="186"/>
                  </a:lnTo>
                  <a:lnTo>
                    <a:pt x="162" y="192"/>
                  </a:lnTo>
                  <a:lnTo>
                    <a:pt x="162" y="204"/>
                  </a:lnTo>
                  <a:lnTo>
                    <a:pt x="144" y="234"/>
                  </a:lnTo>
                  <a:lnTo>
                    <a:pt x="138" y="240"/>
                  </a:lnTo>
                  <a:lnTo>
                    <a:pt x="126" y="246"/>
                  </a:lnTo>
                  <a:lnTo>
                    <a:pt x="126" y="264"/>
                  </a:lnTo>
                  <a:lnTo>
                    <a:pt x="132" y="276"/>
                  </a:lnTo>
                  <a:lnTo>
                    <a:pt x="138" y="282"/>
                  </a:lnTo>
                  <a:lnTo>
                    <a:pt x="120" y="336"/>
                  </a:lnTo>
                  <a:lnTo>
                    <a:pt x="120" y="372"/>
                  </a:lnTo>
                  <a:lnTo>
                    <a:pt x="108" y="372"/>
                  </a:lnTo>
                  <a:lnTo>
                    <a:pt x="96" y="366"/>
                  </a:lnTo>
                  <a:lnTo>
                    <a:pt x="42" y="366"/>
                  </a:lnTo>
                  <a:lnTo>
                    <a:pt x="48" y="366"/>
                  </a:lnTo>
                  <a:lnTo>
                    <a:pt x="66" y="384"/>
                  </a:lnTo>
                  <a:lnTo>
                    <a:pt x="72" y="432"/>
                  </a:lnTo>
                  <a:lnTo>
                    <a:pt x="66" y="432"/>
                  </a:lnTo>
                  <a:lnTo>
                    <a:pt x="48" y="450"/>
                  </a:lnTo>
                  <a:lnTo>
                    <a:pt x="54" y="462"/>
                  </a:lnTo>
                  <a:lnTo>
                    <a:pt x="54" y="486"/>
                  </a:lnTo>
                  <a:lnTo>
                    <a:pt x="72" y="504"/>
                  </a:lnTo>
                  <a:lnTo>
                    <a:pt x="72" y="516"/>
                  </a:lnTo>
                  <a:lnTo>
                    <a:pt x="60" y="516"/>
                  </a:lnTo>
                  <a:lnTo>
                    <a:pt x="54" y="510"/>
                  </a:lnTo>
                  <a:lnTo>
                    <a:pt x="48" y="510"/>
                  </a:lnTo>
                  <a:lnTo>
                    <a:pt x="48" y="534"/>
                  </a:lnTo>
                  <a:lnTo>
                    <a:pt x="30" y="516"/>
                  </a:lnTo>
                  <a:lnTo>
                    <a:pt x="42" y="576"/>
                  </a:lnTo>
                  <a:lnTo>
                    <a:pt x="6" y="570"/>
                  </a:lnTo>
                  <a:lnTo>
                    <a:pt x="6" y="576"/>
                  </a:lnTo>
                  <a:lnTo>
                    <a:pt x="0" y="58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81" name="Western Sahara" descr="© INSCALE GmbH, 05.05.2010&#10;http://www.presentationload.com/">
              <a:extLst>
                <a:ext uri="{FF2B5EF4-FFF2-40B4-BE49-F238E27FC236}">
                  <a16:creationId xmlns:a16="http://schemas.microsoft.com/office/drawing/2014/main" id="{8015E46E-6D44-41EB-8D5B-FF3614D6DE38}"/>
                </a:ext>
              </a:extLst>
            </p:cNvPr>
            <p:cNvSpPr>
              <a:spLocks/>
            </p:cNvSpPr>
            <p:nvPr/>
          </p:nvSpPr>
          <p:spPr bwMode="gray">
            <a:xfrm>
              <a:off x="5028787" y="3520330"/>
              <a:ext cx="265570" cy="230284"/>
            </a:xfrm>
            <a:custGeom>
              <a:avLst/>
              <a:gdLst>
                <a:gd name="T0" fmla="*/ 2147483647 w 600"/>
                <a:gd name="T1" fmla="*/ 0 h 510"/>
                <a:gd name="T2" fmla="*/ 2147483647 w 600"/>
                <a:gd name="T3" fmla="*/ 0 h 510"/>
                <a:gd name="T4" fmla="*/ 2147483647 w 600"/>
                <a:gd name="T5" fmla="*/ 2147483647 h 510"/>
                <a:gd name="T6" fmla="*/ 2147483647 w 600"/>
                <a:gd name="T7" fmla="*/ 2147483647 h 510"/>
                <a:gd name="T8" fmla="*/ 2147483647 w 600"/>
                <a:gd name="T9" fmla="*/ 2147483647 h 510"/>
                <a:gd name="T10" fmla="*/ 2147483647 w 600"/>
                <a:gd name="T11" fmla="*/ 2147483647 h 510"/>
                <a:gd name="T12" fmla="*/ 2147483647 w 600"/>
                <a:gd name="T13" fmla="*/ 2147483647 h 510"/>
                <a:gd name="T14" fmla="*/ 2147483647 w 600"/>
                <a:gd name="T15" fmla="*/ 2147483647 h 510"/>
                <a:gd name="T16" fmla="*/ 2147483647 w 600"/>
                <a:gd name="T17" fmla="*/ 2147483647 h 510"/>
                <a:gd name="T18" fmla="*/ 2147483647 w 600"/>
                <a:gd name="T19" fmla="*/ 2147483647 h 510"/>
                <a:gd name="T20" fmla="*/ 2147483647 w 600"/>
                <a:gd name="T21" fmla="*/ 2147483647 h 510"/>
                <a:gd name="T22" fmla="*/ 2147483647 w 600"/>
                <a:gd name="T23" fmla="*/ 2147483647 h 510"/>
                <a:gd name="T24" fmla="*/ 2147483647 w 600"/>
                <a:gd name="T25" fmla="*/ 2147483647 h 510"/>
                <a:gd name="T26" fmla="*/ 2147483647 w 600"/>
                <a:gd name="T27" fmla="*/ 2147483647 h 510"/>
                <a:gd name="T28" fmla="*/ 2147483647 w 600"/>
                <a:gd name="T29" fmla="*/ 2147483647 h 510"/>
                <a:gd name="T30" fmla="*/ 2147483647 w 600"/>
                <a:gd name="T31" fmla="*/ 2147483647 h 510"/>
                <a:gd name="T32" fmla="*/ 2147483647 w 600"/>
                <a:gd name="T33" fmla="*/ 2147483647 h 510"/>
                <a:gd name="T34" fmla="*/ 2147483647 w 600"/>
                <a:gd name="T35" fmla="*/ 2147483647 h 510"/>
                <a:gd name="T36" fmla="*/ 2147483647 w 600"/>
                <a:gd name="T37" fmla="*/ 2147483647 h 510"/>
                <a:gd name="T38" fmla="*/ 2147483647 w 600"/>
                <a:gd name="T39" fmla="*/ 2147483647 h 510"/>
                <a:gd name="T40" fmla="*/ 2147483647 w 600"/>
                <a:gd name="T41" fmla="*/ 2147483647 h 510"/>
                <a:gd name="T42" fmla="*/ 2147483647 w 600"/>
                <a:gd name="T43" fmla="*/ 2147483647 h 510"/>
                <a:gd name="T44" fmla="*/ 2147483647 w 600"/>
                <a:gd name="T45" fmla="*/ 2147483647 h 510"/>
                <a:gd name="T46" fmla="*/ 2147483647 w 600"/>
                <a:gd name="T47" fmla="*/ 2147483647 h 510"/>
                <a:gd name="T48" fmla="*/ 2147483647 w 600"/>
                <a:gd name="T49" fmla="*/ 2147483647 h 510"/>
                <a:gd name="T50" fmla="*/ 2147483647 w 600"/>
                <a:gd name="T51" fmla="*/ 2147483647 h 510"/>
                <a:gd name="T52" fmla="*/ 2147483647 w 600"/>
                <a:gd name="T53" fmla="*/ 2147483647 h 510"/>
                <a:gd name="T54" fmla="*/ 2147483647 w 600"/>
                <a:gd name="T55" fmla="*/ 2147483647 h 510"/>
                <a:gd name="T56" fmla="*/ 2147483647 w 600"/>
                <a:gd name="T57" fmla="*/ 2147483647 h 510"/>
                <a:gd name="T58" fmla="*/ 2147483647 w 600"/>
                <a:gd name="T59" fmla="*/ 2147483647 h 510"/>
                <a:gd name="T60" fmla="*/ 2147483647 w 600"/>
                <a:gd name="T61" fmla="*/ 2147483647 h 510"/>
                <a:gd name="T62" fmla="*/ 2147483647 w 600"/>
                <a:gd name="T63" fmla="*/ 2147483647 h 510"/>
                <a:gd name="T64" fmla="*/ 2147483647 w 600"/>
                <a:gd name="T65" fmla="*/ 2147483647 h 510"/>
                <a:gd name="T66" fmla="*/ 2147483647 w 600"/>
                <a:gd name="T67" fmla="*/ 2147483647 h 510"/>
                <a:gd name="T68" fmla="*/ 2147483647 w 600"/>
                <a:gd name="T69" fmla="*/ 2147483647 h 510"/>
                <a:gd name="T70" fmla="*/ 2147483647 w 600"/>
                <a:gd name="T71" fmla="*/ 2147483647 h 510"/>
                <a:gd name="T72" fmla="*/ 2147483647 w 600"/>
                <a:gd name="T73" fmla="*/ 2147483647 h 510"/>
                <a:gd name="T74" fmla="*/ 2147483647 w 600"/>
                <a:gd name="T75" fmla="*/ 2147483647 h 510"/>
                <a:gd name="T76" fmla="*/ 2147483647 w 600"/>
                <a:gd name="T77" fmla="*/ 2147483647 h 510"/>
                <a:gd name="T78" fmla="*/ 0 w 600"/>
                <a:gd name="T79" fmla="*/ 2147483647 h 510"/>
                <a:gd name="T80" fmla="*/ 0 w 600"/>
                <a:gd name="T81" fmla="*/ 2147483647 h 510"/>
                <a:gd name="T82" fmla="*/ 2147483647 w 600"/>
                <a:gd name="T83" fmla="*/ 2147483647 h 510"/>
                <a:gd name="T84" fmla="*/ 2147483647 w 600"/>
                <a:gd name="T85" fmla="*/ 2147483647 h 510"/>
                <a:gd name="T86" fmla="*/ 2147483647 w 600"/>
                <a:gd name="T87" fmla="*/ 2147483647 h 510"/>
                <a:gd name="T88" fmla="*/ 2147483647 w 600"/>
                <a:gd name="T89" fmla="*/ 2147483647 h 510"/>
                <a:gd name="T90" fmla="*/ 2147483647 w 600"/>
                <a:gd name="T91" fmla="*/ 2147483647 h 510"/>
                <a:gd name="T92" fmla="*/ 2147483647 w 600"/>
                <a:gd name="T93" fmla="*/ 2147483647 h 510"/>
                <a:gd name="T94" fmla="*/ 2147483647 w 600"/>
                <a:gd name="T95" fmla="*/ 2147483647 h 510"/>
                <a:gd name="T96" fmla="*/ 2147483647 w 600"/>
                <a:gd name="T97" fmla="*/ 2147483647 h 510"/>
                <a:gd name="T98" fmla="*/ 2147483647 w 600"/>
                <a:gd name="T99" fmla="*/ 2147483647 h 510"/>
                <a:gd name="T100" fmla="*/ 2147483647 w 600"/>
                <a:gd name="T101" fmla="*/ 2147483647 h 510"/>
                <a:gd name="T102" fmla="*/ 2147483647 w 600"/>
                <a:gd name="T103" fmla="*/ 2147483647 h 510"/>
                <a:gd name="T104" fmla="*/ 2147483647 w 600"/>
                <a:gd name="T105" fmla="*/ 2147483647 h 510"/>
                <a:gd name="T106" fmla="*/ 2147483647 w 600"/>
                <a:gd name="T107" fmla="*/ 2147483647 h 510"/>
                <a:gd name="T108" fmla="*/ 2147483647 w 600"/>
                <a:gd name="T109" fmla="*/ 2147483647 h 510"/>
                <a:gd name="T110" fmla="*/ 2147483647 w 600"/>
                <a:gd name="T111" fmla="*/ 2147483647 h 510"/>
                <a:gd name="T112" fmla="*/ 2147483647 w 600"/>
                <a:gd name="T113" fmla="*/ 0 h 510"/>
                <a:gd name="T114" fmla="*/ 2147483647 w 600"/>
                <a:gd name="T115" fmla="*/ 0 h 51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600"/>
                <a:gd name="T175" fmla="*/ 0 h 510"/>
                <a:gd name="T176" fmla="*/ 600 w 600"/>
                <a:gd name="T177" fmla="*/ 510 h 51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600" h="510">
                  <a:moveTo>
                    <a:pt x="546" y="0"/>
                  </a:moveTo>
                  <a:lnTo>
                    <a:pt x="288" y="0"/>
                  </a:lnTo>
                  <a:lnTo>
                    <a:pt x="282" y="6"/>
                  </a:lnTo>
                  <a:lnTo>
                    <a:pt x="270" y="30"/>
                  </a:lnTo>
                  <a:lnTo>
                    <a:pt x="270" y="42"/>
                  </a:lnTo>
                  <a:lnTo>
                    <a:pt x="264" y="54"/>
                  </a:lnTo>
                  <a:lnTo>
                    <a:pt x="264" y="66"/>
                  </a:lnTo>
                  <a:lnTo>
                    <a:pt x="234" y="96"/>
                  </a:lnTo>
                  <a:lnTo>
                    <a:pt x="198" y="96"/>
                  </a:lnTo>
                  <a:lnTo>
                    <a:pt x="186" y="108"/>
                  </a:lnTo>
                  <a:lnTo>
                    <a:pt x="186" y="144"/>
                  </a:lnTo>
                  <a:lnTo>
                    <a:pt x="156" y="174"/>
                  </a:lnTo>
                  <a:lnTo>
                    <a:pt x="156" y="186"/>
                  </a:lnTo>
                  <a:lnTo>
                    <a:pt x="168" y="210"/>
                  </a:lnTo>
                  <a:lnTo>
                    <a:pt x="168" y="222"/>
                  </a:lnTo>
                  <a:lnTo>
                    <a:pt x="156" y="246"/>
                  </a:lnTo>
                  <a:lnTo>
                    <a:pt x="144" y="252"/>
                  </a:lnTo>
                  <a:lnTo>
                    <a:pt x="138" y="252"/>
                  </a:lnTo>
                  <a:lnTo>
                    <a:pt x="132" y="258"/>
                  </a:lnTo>
                  <a:lnTo>
                    <a:pt x="126" y="270"/>
                  </a:lnTo>
                  <a:lnTo>
                    <a:pt x="114" y="282"/>
                  </a:lnTo>
                  <a:lnTo>
                    <a:pt x="102" y="288"/>
                  </a:lnTo>
                  <a:lnTo>
                    <a:pt x="96" y="294"/>
                  </a:lnTo>
                  <a:lnTo>
                    <a:pt x="84" y="300"/>
                  </a:lnTo>
                  <a:lnTo>
                    <a:pt x="78" y="306"/>
                  </a:lnTo>
                  <a:lnTo>
                    <a:pt x="78" y="318"/>
                  </a:lnTo>
                  <a:lnTo>
                    <a:pt x="90" y="324"/>
                  </a:lnTo>
                  <a:lnTo>
                    <a:pt x="78" y="330"/>
                  </a:lnTo>
                  <a:lnTo>
                    <a:pt x="60" y="366"/>
                  </a:lnTo>
                  <a:lnTo>
                    <a:pt x="60" y="384"/>
                  </a:lnTo>
                  <a:lnTo>
                    <a:pt x="48" y="384"/>
                  </a:lnTo>
                  <a:lnTo>
                    <a:pt x="48" y="390"/>
                  </a:lnTo>
                  <a:lnTo>
                    <a:pt x="54" y="396"/>
                  </a:lnTo>
                  <a:lnTo>
                    <a:pt x="54" y="408"/>
                  </a:lnTo>
                  <a:lnTo>
                    <a:pt x="48" y="420"/>
                  </a:lnTo>
                  <a:lnTo>
                    <a:pt x="36" y="426"/>
                  </a:lnTo>
                  <a:lnTo>
                    <a:pt x="24" y="426"/>
                  </a:lnTo>
                  <a:lnTo>
                    <a:pt x="18" y="432"/>
                  </a:lnTo>
                  <a:lnTo>
                    <a:pt x="6" y="456"/>
                  </a:lnTo>
                  <a:lnTo>
                    <a:pt x="0" y="462"/>
                  </a:lnTo>
                  <a:lnTo>
                    <a:pt x="0" y="510"/>
                  </a:lnTo>
                  <a:lnTo>
                    <a:pt x="276" y="510"/>
                  </a:lnTo>
                  <a:lnTo>
                    <a:pt x="282" y="408"/>
                  </a:lnTo>
                  <a:lnTo>
                    <a:pt x="276" y="396"/>
                  </a:lnTo>
                  <a:lnTo>
                    <a:pt x="276" y="378"/>
                  </a:lnTo>
                  <a:lnTo>
                    <a:pt x="282" y="366"/>
                  </a:lnTo>
                  <a:lnTo>
                    <a:pt x="306" y="354"/>
                  </a:lnTo>
                  <a:lnTo>
                    <a:pt x="336" y="354"/>
                  </a:lnTo>
                  <a:lnTo>
                    <a:pt x="348" y="348"/>
                  </a:lnTo>
                  <a:lnTo>
                    <a:pt x="354" y="342"/>
                  </a:lnTo>
                  <a:lnTo>
                    <a:pt x="354" y="150"/>
                  </a:lnTo>
                  <a:lnTo>
                    <a:pt x="366" y="144"/>
                  </a:lnTo>
                  <a:lnTo>
                    <a:pt x="366" y="132"/>
                  </a:lnTo>
                  <a:lnTo>
                    <a:pt x="588" y="126"/>
                  </a:lnTo>
                  <a:lnTo>
                    <a:pt x="588" y="90"/>
                  </a:lnTo>
                  <a:lnTo>
                    <a:pt x="594" y="84"/>
                  </a:lnTo>
                  <a:lnTo>
                    <a:pt x="600" y="0"/>
                  </a:lnTo>
                  <a:lnTo>
                    <a:pt x="546" y="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82" name="Algeria" descr="© INSCALE GmbH, 05.05.2010&#10;http://www.presentationload.com/">
              <a:extLst>
                <a:ext uri="{FF2B5EF4-FFF2-40B4-BE49-F238E27FC236}">
                  <a16:creationId xmlns:a16="http://schemas.microsoft.com/office/drawing/2014/main" id="{F2E46C67-8F4A-46EC-B2E7-72F129B78A5A}"/>
                </a:ext>
              </a:extLst>
            </p:cNvPr>
            <p:cNvSpPr>
              <a:spLocks/>
            </p:cNvSpPr>
            <p:nvPr/>
          </p:nvSpPr>
          <p:spPr bwMode="gray">
            <a:xfrm>
              <a:off x="5269897" y="3176679"/>
              <a:ext cx="655190" cy="655422"/>
            </a:xfrm>
            <a:custGeom>
              <a:avLst/>
              <a:gdLst>
                <a:gd name="T0" fmla="*/ 2147483647 w 1476"/>
                <a:gd name="T1" fmla="*/ 2147483647 h 1464"/>
                <a:gd name="T2" fmla="*/ 2147483647 w 1476"/>
                <a:gd name="T3" fmla="*/ 2147483647 h 1464"/>
                <a:gd name="T4" fmla="*/ 2147483647 w 1476"/>
                <a:gd name="T5" fmla="*/ 2147483647 h 1464"/>
                <a:gd name="T6" fmla="*/ 2147483647 w 1476"/>
                <a:gd name="T7" fmla="*/ 2147483647 h 1464"/>
                <a:gd name="T8" fmla="*/ 2147483647 w 1476"/>
                <a:gd name="T9" fmla="*/ 2147483647 h 1464"/>
                <a:gd name="T10" fmla="*/ 2147483647 w 1476"/>
                <a:gd name="T11" fmla="*/ 2147483647 h 1464"/>
                <a:gd name="T12" fmla="*/ 2147483647 w 1476"/>
                <a:gd name="T13" fmla="*/ 2147483647 h 1464"/>
                <a:gd name="T14" fmla="*/ 2147483647 w 1476"/>
                <a:gd name="T15" fmla="*/ 2147483647 h 1464"/>
                <a:gd name="T16" fmla="*/ 2147483647 w 1476"/>
                <a:gd name="T17" fmla="*/ 2147483647 h 1464"/>
                <a:gd name="T18" fmla="*/ 2147483647 w 1476"/>
                <a:gd name="T19" fmla="*/ 2147483647 h 1464"/>
                <a:gd name="T20" fmla="*/ 2147483647 w 1476"/>
                <a:gd name="T21" fmla="*/ 2147483647 h 1464"/>
                <a:gd name="T22" fmla="*/ 2147483647 w 1476"/>
                <a:gd name="T23" fmla="*/ 2147483647 h 1464"/>
                <a:gd name="T24" fmla="*/ 2147483647 w 1476"/>
                <a:gd name="T25" fmla="*/ 2147483647 h 1464"/>
                <a:gd name="T26" fmla="*/ 2147483647 w 1476"/>
                <a:gd name="T27" fmla="*/ 2147483647 h 1464"/>
                <a:gd name="T28" fmla="*/ 2147483647 w 1476"/>
                <a:gd name="T29" fmla="*/ 2147483647 h 1464"/>
                <a:gd name="T30" fmla="*/ 2147483647 w 1476"/>
                <a:gd name="T31" fmla="*/ 2147483647 h 1464"/>
                <a:gd name="T32" fmla="*/ 2147483647 w 1476"/>
                <a:gd name="T33" fmla="*/ 2147483647 h 1464"/>
                <a:gd name="T34" fmla="*/ 2147483647 w 1476"/>
                <a:gd name="T35" fmla="*/ 2147483647 h 1464"/>
                <a:gd name="T36" fmla="*/ 2147483647 w 1476"/>
                <a:gd name="T37" fmla="*/ 2147483647 h 1464"/>
                <a:gd name="T38" fmla="*/ 2147483647 w 1476"/>
                <a:gd name="T39" fmla="*/ 2147483647 h 1464"/>
                <a:gd name="T40" fmla="*/ 2147483647 w 1476"/>
                <a:gd name="T41" fmla="*/ 2147483647 h 1464"/>
                <a:gd name="T42" fmla="*/ 2147483647 w 1476"/>
                <a:gd name="T43" fmla="*/ 2147483647 h 1464"/>
                <a:gd name="T44" fmla="*/ 2147483647 w 1476"/>
                <a:gd name="T45" fmla="*/ 2147483647 h 1464"/>
                <a:gd name="T46" fmla="*/ 2147483647 w 1476"/>
                <a:gd name="T47" fmla="*/ 2147483647 h 1464"/>
                <a:gd name="T48" fmla="*/ 2147483647 w 1476"/>
                <a:gd name="T49" fmla="*/ 2147483647 h 1464"/>
                <a:gd name="T50" fmla="*/ 2147483647 w 1476"/>
                <a:gd name="T51" fmla="*/ 2147483647 h 1464"/>
                <a:gd name="T52" fmla="*/ 2147483647 w 1476"/>
                <a:gd name="T53" fmla="*/ 2147483647 h 1464"/>
                <a:gd name="T54" fmla="*/ 2147483647 w 1476"/>
                <a:gd name="T55" fmla="*/ 2147483647 h 1464"/>
                <a:gd name="T56" fmla="*/ 2147483647 w 1476"/>
                <a:gd name="T57" fmla="*/ 2147483647 h 1464"/>
                <a:gd name="T58" fmla="*/ 2147483647 w 1476"/>
                <a:gd name="T59" fmla="*/ 2147483647 h 1464"/>
                <a:gd name="T60" fmla="*/ 2147483647 w 1476"/>
                <a:gd name="T61" fmla="*/ 2147483647 h 1464"/>
                <a:gd name="T62" fmla="*/ 2147483647 w 1476"/>
                <a:gd name="T63" fmla="*/ 2147483647 h 1464"/>
                <a:gd name="T64" fmla="*/ 2147483647 w 1476"/>
                <a:gd name="T65" fmla="*/ 2147483647 h 1464"/>
                <a:gd name="T66" fmla="*/ 2147483647 w 1476"/>
                <a:gd name="T67" fmla="*/ 2147483647 h 1464"/>
                <a:gd name="T68" fmla="*/ 2147483647 w 1476"/>
                <a:gd name="T69" fmla="*/ 2147483647 h 1464"/>
                <a:gd name="T70" fmla="*/ 2147483647 w 1476"/>
                <a:gd name="T71" fmla="*/ 2147483647 h 1464"/>
                <a:gd name="T72" fmla="*/ 2147483647 w 1476"/>
                <a:gd name="T73" fmla="*/ 2147483647 h 1464"/>
                <a:gd name="T74" fmla="*/ 2147483647 w 1476"/>
                <a:gd name="T75" fmla="*/ 2147483647 h 1464"/>
                <a:gd name="T76" fmla="*/ 2147483647 w 1476"/>
                <a:gd name="T77" fmla="*/ 2147483647 h 1464"/>
                <a:gd name="T78" fmla="*/ 2147483647 w 1476"/>
                <a:gd name="T79" fmla="*/ 2147483647 h 1464"/>
                <a:gd name="T80" fmla="*/ 2147483647 w 1476"/>
                <a:gd name="T81" fmla="*/ 2147483647 h 1464"/>
                <a:gd name="T82" fmla="*/ 2147483647 w 1476"/>
                <a:gd name="T83" fmla="*/ 2147483647 h 1464"/>
                <a:gd name="T84" fmla="*/ 2147483647 w 1476"/>
                <a:gd name="T85" fmla="*/ 2147483647 h 1464"/>
                <a:gd name="T86" fmla="*/ 2147483647 w 1476"/>
                <a:gd name="T87" fmla="*/ 2147483647 h 1464"/>
                <a:gd name="T88" fmla="*/ 2147483647 w 1476"/>
                <a:gd name="T89" fmla="*/ 2147483647 h 1464"/>
                <a:gd name="T90" fmla="*/ 2147483647 w 1476"/>
                <a:gd name="T91" fmla="*/ 2147483647 h 1464"/>
                <a:gd name="T92" fmla="*/ 2147483647 w 1476"/>
                <a:gd name="T93" fmla="*/ 2147483647 h 1464"/>
                <a:gd name="T94" fmla="*/ 2147483647 w 1476"/>
                <a:gd name="T95" fmla="*/ 2147483647 h 1464"/>
                <a:gd name="T96" fmla="*/ 2147483647 w 1476"/>
                <a:gd name="T97" fmla="*/ 2147483647 h 1464"/>
                <a:gd name="T98" fmla="*/ 2147483647 w 1476"/>
                <a:gd name="T99" fmla="*/ 2147483647 h 1464"/>
                <a:gd name="T100" fmla="*/ 2147483647 w 1476"/>
                <a:gd name="T101" fmla="*/ 2147483647 h 1464"/>
                <a:gd name="T102" fmla="*/ 2147483647 w 1476"/>
                <a:gd name="T103" fmla="*/ 2147483647 h 1464"/>
                <a:gd name="T104" fmla="*/ 2147483647 w 1476"/>
                <a:gd name="T105" fmla="*/ 2147483647 h 1464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476"/>
                <a:gd name="T160" fmla="*/ 0 h 1464"/>
                <a:gd name="T161" fmla="*/ 1476 w 1476"/>
                <a:gd name="T162" fmla="*/ 1464 h 1464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476" h="1464">
                  <a:moveTo>
                    <a:pt x="360" y="534"/>
                  </a:moveTo>
                  <a:lnTo>
                    <a:pt x="318" y="534"/>
                  </a:lnTo>
                  <a:lnTo>
                    <a:pt x="312" y="546"/>
                  </a:lnTo>
                  <a:lnTo>
                    <a:pt x="306" y="552"/>
                  </a:lnTo>
                  <a:lnTo>
                    <a:pt x="294" y="576"/>
                  </a:lnTo>
                  <a:lnTo>
                    <a:pt x="282" y="588"/>
                  </a:lnTo>
                  <a:lnTo>
                    <a:pt x="258" y="588"/>
                  </a:lnTo>
                  <a:lnTo>
                    <a:pt x="246" y="582"/>
                  </a:lnTo>
                  <a:lnTo>
                    <a:pt x="234" y="582"/>
                  </a:lnTo>
                  <a:lnTo>
                    <a:pt x="228" y="594"/>
                  </a:lnTo>
                  <a:lnTo>
                    <a:pt x="204" y="600"/>
                  </a:lnTo>
                  <a:lnTo>
                    <a:pt x="204" y="606"/>
                  </a:lnTo>
                  <a:lnTo>
                    <a:pt x="198" y="618"/>
                  </a:lnTo>
                  <a:lnTo>
                    <a:pt x="186" y="618"/>
                  </a:lnTo>
                  <a:lnTo>
                    <a:pt x="180" y="612"/>
                  </a:lnTo>
                  <a:lnTo>
                    <a:pt x="168" y="606"/>
                  </a:lnTo>
                  <a:lnTo>
                    <a:pt x="138" y="624"/>
                  </a:lnTo>
                  <a:lnTo>
                    <a:pt x="120" y="624"/>
                  </a:lnTo>
                  <a:lnTo>
                    <a:pt x="120" y="630"/>
                  </a:lnTo>
                  <a:lnTo>
                    <a:pt x="90" y="660"/>
                  </a:lnTo>
                  <a:lnTo>
                    <a:pt x="78" y="666"/>
                  </a:lnTo>
                  <a:lnTo>
                    <a:pt x="72" y="672"/>
                  </a:lnTo>
                  <a:lnTo>
                    <a:pt x="60" y="678"/>
                  </a:lnTo>
                  <a:lnTo>
                    <a:pt x="54" y="708"/>
                  </a:lnTo>
                  <a:lnTo>
                    <a:pt x="54" y="768"/>
                  </a:lnTo>
                  <a:lnTo>
                    <a:pt x="0" y="768"/>
                  </a:lnTo>
                  <a:lnTo>
                    <a:pt x="54" y="768"/>
                  </a:lnTo>
                  <a:lnTo>
                    <a:pt x="54" y="804"/>
                  </a:lnTo>
                  <a:lnTo>
                    <a:pt x="312" y="984"/>
                  </a:lnTo>
                  <a:lnTo>
                    <a:pt x="720" y="1296"/>
                  </a:lnTo>
                  <a:lnTo>
                    <a:pt x="720" y="1320"/>
                  </a:lnTo>
                  <a:lnTo>
                    <a:pt x="744" y="1320"/>
                  </a:lnTo>
                  <a:lnTo>
                    <a:pt x="750" y="1326"/>
                  </a:lnTo>
                  <a:lnTo>
                    <a:pt x="750" y="1344"/>
                  </a:lnTo>
                  <a:lnTo>
                    <a:pt x="762" y="1356"/>
                  </a:lnTo>
                  <a:lnTo>
                    <a:pt x="798" y="1356"/>
                  </a:lnTo>
                  <a:lnTo>
                    <a:pt x="804" y="1386"/>
                  </a:lnTo>
                  <a:lnTo>
                    <a:pt x="810" y="1386"/>
                  </a:lnTo>
                  <a:lnTo>
                    <a:pt x="816" y="1380"/>
                  </a:lnTo>
                  <a:lnTo>
                    <a:pt x="846" y="1380"/>
                  </a:lnTo>
                  <a:lnTo>
                    <a:pt x="858" y="1386"/>
                  </a:lnTo>
                  <a:lnTo>
                    <a:pt x="870" y="1410"/>
                  </a:lnTo>
                  <a:lnTo>
                    <a:pt x="870" y="1428"/>
                  </a:lnTo>
                  <a:lnTo>
                    <a:pt x="852" y="1446"/>
                  </a:lnTo>
                  <a:lnTo>
                    <a:pt x="852" y="1452"/>
                  </a:lnTo>
                  <a:lnTo>
                    <a:pt x="858" y="1458"/>
                  </a:lnTo>
                  <a:lnTo>
                    <a:pt x="870" y="1464"/>
                  </a:lnTo>
                  <a:lnTo>
                    <a:pt x="900" y="1464"/>
                  </a:lnTo>
                  <a:lnTo>
                    <a:pt x="906" y="1458"/>
                  </a:lnTo>
                  <a:lnTo>
                    <a:pt x="924" y="1458"/>
                  </a:lnTo>
                  <a:lnTo>
                    <a:pt x="954" y="1452"/>
                  </a:lnTo>
                  <a:lnTo>
                    <a:pt x="984" y="1440"/>
                  </a:lnTo>
                  <a:lnTo>
                    <a:pt x="1020" y="1434"/>
                  </a:lnTo>
                  <a:lnTo>
                    <a:pt x="1038" y="1434"/>
                  </a:lnTo>
                  <a:lnTo>
                    <a:pt x="1062" y="1416"/>
                  </a:lnTo>
                  <a:lnTo>
                    <a:pt x="1098" y="1386"/>
                  </a:lnTo>
                  <a:lnTo>
                    <a:pt x="1128" y="1350"/>
                  </a:lnTo>
                  <a:lnTo>
                    <a:pt x="1158" y="1326"/>
                  </a:lnTo>
                  <a:lnTo>
                    <a:pt x="1182" y="1314"/>
                  </a:lnTo>
                  <a:lnTo>
                    <a:pt x="1224" y="1284"/>
                  </a:lnTo>
                  <a:lnTo>
                    <a:pt x="1272" y="1248"/>
                  </a:lnTo>
                  <a:lnTo>
                    <a:pt x="1332" y="1206"/>
                  </a:lnTo>
                  <a:lnTo>
                    <a:pt x="1386" y="1170"/>
                  </a:lnTo>
                  <a:lnTo>
                    <a:pt x="1434" y="1134"/>
                  </a:lnTo>
                  <a:lnTo>
                    <a:pt x="1464" y="1110"/>
                  </a:lnTo>
                  <a:lnTo>
                    <a:pt x="1476" y="1104"/>
                  </a:lnTo>
                  <a:lnTo>
                    <a:pt x="1476" y="1098"/>
                  </a:lnTo>
                  <a:lnTo>
                    <a:pt x="1470" y="1092"/>
                  </a:lnTo>
                  <a:lnTo>
                    <a:pt x="1464" y="1080"/>
                  </a:lnTo>
                  <a:lnTo>
                    <a:pt x="1458" y="1062"/>
                  </a:lnTo>
                  <a:lnTo>
                    <a:pt x="1452" y="1050"/>
                  </a:lnTo>
                  <a:lnTo>
                    <a:pt x="1452" y="1044"/>
                  </a:lnTo>
                  <a:lnTo>
                    <a:pt x="1440" y="1032"/>
                  </a:lnTo>
                  <a:lnTo>
                    <a:pt x="1428" y="1032"/>
                  </a:lnTo>
                  <a:lnTo>
                    <a:pt x="1392" y="1014"/>
                  </a:lnTo>
                  <a:lnTo>
                    <a:pt x="1386" y="1014"/>
                  </a:lnTo>
                  <a:lnTo>
                    <a:pt x="1362" y="1026"/>
                  </a:lnTo>
                  <a:lnTo>
                    <a:pt x="1338" y="1002"/>
                  </a:lnTo>
                  <a:lnTo>
                    <a:pt x="1338" y="960"/>
                  </a:lnTo>
                  <a:lnTo>
                    <a:pt x="1332" y="954"/>
                  </a:lnTo>
                  <a:lnTo>
                    <a:pt x="1326" y="942"/>
                  </a:lnTo>
                  <a:lnTo>
                    <a:pt x="1314" y="930"/>
                  </a:lnTo>
                  <a:lnTo>
                    <a:pt x="1308" y="912"/>
                  </a:lnTo>
                  <a:lnTo>
                    <a:pt x="1296" y="900"/>
                  </a:lnTo>
                  <a:lnTo>
                    <a:pt x="1290" y="888"/>
                  </a:lnTo>
                  <a:lnTo>
                    <a:pt x="1290" y="882"/>
                  </a:lnTo>
                  <a:lnTo>
                    <a:pt x="1296" y="876"/>
                  </a:lnTo>
                  <a:lnTo>
                    <a:pt x="1308" y="876"/>
                  </a:lnTo>
                  <a:lnTo>
                    <a:pt x="1320" y="870"/>
                  </a:lnTo>
                  <a:lnTo>
                    <a:pt x="1326" y="864"/>
                  </a:lnTo>
                  <a:lnTo>
                    <a:pt x="1332" y="852"/>
                  </a:lnTo>
                  <a:lnTo>
                    <a:pt x="1332" y="840"/>
                  </a:lnTo>
                  <a:lnTo>
                    <a:pt x="1326" y="834"/>
                  </a:lnTo>
                  <a:lnTo>
                    <a:pt x="1326" y="828"/>
                  </a:lnTo>
                  <a:lnTo>
                    <a:pt x="1320" y="774"/>
                  </a:lnTo>
                  <a:lnTo>
                    <a:pt x="1332" y="750"/>
                  </a:lnTo>
                  <a:lnTo>
                    <a:pt x="1326" y="732"/>
                  </a:lnTo>
                  <a:lnTo>
                    <a:pt x="1326" y="726"/>
                  </a:lnTo>
                  <a:lnTo>
                    <a:pt x="1332" y="720"/>
                  </a:lnTo>
                  <a:lnTo>
                    <a:pt x="1332" y="690"/>
                  </a:lnTo>
                  <a:lnTo>
                    <a:pt x="1338" y="678"/>
                  </a:lnTo>
                  <a:lnTo>
                    <a:pt x="1338" y="672"/>
                  </a:lnTo>
                  <a:lnTo>
                    <a:pt x="1326" y="648"/>
                  </a:lnTo>
                  <a:lnTo>
                    <a:pt x="1302" y="588"/>
                  </a:lnTo>
                  <a:lnTo>
                    <a:pt x="1290" y="570"/>
                  </a:lnTo>
                  <a:lnTo>
                    <a:pt x="1296" y="564"/>
                  </a:lnTo>
                  <a:lnTo>
                    <a:pt x="1308" y="558"/>
                  </a:lnTo>
                  <a:lnTo>
                    <a:pt x="1296" y="528"/>
                  </a:lnTo>
                  <a:lnTo>
                    <a:pt x="1284" y="480"/>
                  </a:lnTo>
                  <a:lnTo>
                    <a:pt x="1278" y="438"/>
                  </a:lnTo>
                  <a:lnTo>
                    <a:pt x="1272" y="414"/>
                  </a:lnTo>
                  <a:lnTo>
                    <a:pt x="1266" y="408"/>
                  </a:lnTo>
                  <a:lnTo>
                    <a:pt x="1260" y="396"/>
                  </a:lnTo>
                  <a:lnTo>
                    <a:pt x="1236" y="384"/>
                  </a:lnTo>
                  <a:lnTo>
                    <a:pt x="1230" y="378"/>
                  </a:lnTo>
                  <a:lnTo>
                    <a:pt x="1224" y="378"/>
                  </a:lnTo>
                  <a:lnTo>
                    <a:pt x="1224" y="336"/>
                  </a:lnTo>
                  <a:lnTo>
                    <a:pt x="1212" y="324"/>
                  </a:lnTo>
                  <a:lnTo>
                    <a:pt x="1194" y="318"/>
                  </a:lnTo>
                  <a:lnTo>
                    <a:pt x="1182" y="318"/>
                  </a:lnTo>
                  <a:lnTo>
                    <a:pt x="1182" y="288"/>
                  </a:lnTo>
                  <a:lnTo>
                    <a:pt x="1170" y="288"/>
                  </a:lnTo>
                  <a:lnTo>
                    <a:pt x="1170" y="246"/>
                  </a:lnTo>
                  <a:lnTo>
                    <a:pt x="1194" y="222"/>
                  </a:lnTo>
                  <a:lnTo>
                    <a:pt x="1218" y="204"/>
                  </a:lnTo>
                  <a:lnTo>
                    <a:pt x="1218" y="198"/>
                  </a:lnTo>
                  <a:lnTo>
                    <a:pt x="1224" y="192"/>
                  </a:lnTo>
                  <a:lnTo>
                    <a:pt x="1224" y="180"/>
                  </a:lnTo>
                  <a:lnTo>
                    <a:pt x="1230" y="168"/>
                  </a:lnTo>
                  <a:lnTo>
                    <a:pt x="1230" y="126"/>
                  </a:lnTo>
                  <a:lnTo>
                    <a:pt x="1224" y="114"/>
                  </a:lnTo>
                  <a:lnTo>
                    <a:pt x="1224" y="78"/>
                  </a:lnTo>
                  <a:lnTo>
                    <a:pt x="1230" y="66"/>
                  </a:lnTo>
                  <a:lnTo>
                    <a:pt x="1230" y="54"/>
                  </a:lnTo>
                  <a:lnTo>
                    <a:pt x="1212" y="48"/>
                  </a:lnTo>
                  <a:lnTo>
                    <a:pt x="1254" y="30"/>
                  </a:lnTo>
                  <a:lnTo>
                    <a:pt x="1254" y="18"/>
                  </a:lnTo>
                  <a:lnTo>
                    <a:pt x="1242" y="18"/>
                  </a:lnTo>
                  <a:lnTo>
                    <a:pt x="1236" y="12"/>
                  </a:lnTo>
                  <a:lnTo>
                    <a:pt x="1224" y="12"/>
                  </a:lnTo>
                  <a:lnTo>
                    <a:pt x="1206" y="24"/>
                  </a:lnTo>
                  <a:lnTo>
                    <a:pt x="1170" y="6"/>
                  </a:lnTo>
                  <a:lnTo>
                    <a:pt x="1152" y="6"/>
                  </a:lnTo>
                  <a:lnTo>
                    <a:pt x="1152" y="18"/>
                  </a:lnTo>
                  <a:lnTo>
                    <a:pt x="1116" y="18"/>
                  </a:lnTo>
                  <a:lnTo>
                    <a:pt x="1092" y="0"/>
                  </a:lnTo>
                  <a:lnTo>
                    <a:pt x="1086" y="30"/>
                  </a:lnTo>
                  <a:lnTo>
                    <a:pt x="1056" y="18"/>
                  </a:lnTo>
                  <a:lnTo>
                    <a:pt x="1026" y="42"/>
                  </a:lnTo>
                  <a:lnTo>
                    <a:pt x="1002" y="30"/>
                  </a:lnTo>
                  <a:lnTo>
                    <a:pt x="984" y="30"/>
                  </a:lnTo>
                  <a:lnTo>
                    <a:pt x="966" y="24"/>
                  </a:lnTo>
                  <a:lnTo>
                    <a:pt x="948" y="24"/>
                  </a:lnTo>
                  <a:lnTo>
                    <a:pt x="924" y="30"/>
                  </a:lnTo>
                  <a:lnTo>
                    <a:pt x="906" y="30"/>
                  </a:lnTo>
                  <a:lnTo>
                    <a:pt x="900" y="36"/>
                  </a:lnTo>
                  <a:lnTo>
                    <a:pt x="888" y="36"/>
                  </a:lnTo>
                  <a:lnTo>
                    <a:pt x="876" y="42"/>
                  </a:lnTo>
                  <a:lnTo>
                    <a:pt x="816" y="42"/>
                  </a:lnTo>
                  <a:lnTo>
                    <a:pt x="810" y="48"/>
                  </a:lnTo>
                  <a:lnTo>
                    <a:pt x="750" y="48"/>
                  </a:lnTo>
                  <a:lnTo>
                    <a:pt x="744" y="54"/>
                  </a:lnTo>
                  <a:lnTo>
                    <a:pt x="726" y="54"/>
                  </a:lnTo>
                  <a:lnTo>
                    <a:pt x="714" y="60"/>
                  </a:lnTo>
                  <a:lnTo>
                    <a:pt x="696" y="66"/>
                  </a:lnTo>
                  <a:lnTo>
                    <a:pt x="684" y="78"/>
                  </a:lnTo>
                  <a:lnTo>
                    <a:pt x="678" y="90"/>
                  </a:lnTo>
                  <a:lnTo>
                    <a:pt x="666" y="102"/>
                  </a:lnTo>
                  <a:lnTo>
                    <a:pt x="666" y="108"/>
                  </a:lnTo>
                  <a:lnTo>
                    <a:pt x="636" y="108"/>
                  </a:lnTo>
                  <a:lnTo>
                    <a:pt x="624" y="114"/>
                  </a:lnTo>
                  <a:lnTo>
                    <a:pt x="606" y="114"/>
                  </a:lnTo>
                  <a:lnTo>
                    <a:pt x="594" y="120"/>
                  </a:lnTo>
                  <a:lnTo>
                    <a:pt x="588" y="126"/>
                  </a:lnTo>
                  <a:lnTo>
                    <a:pt x="588" y="132"/>
                  </a:lnTo>
                  <a:lnTo>
                    <a:pt x="558" y="162"/>
                  </a:lnTo>
                  <a:lnTo>
                    <a:pt x="546" y="168"/>
                  </a:lnTo>
                  <a:lnTo>
                    <a:pt x="522" y="168"/>
                  </a:lnTo>
                  <a:lnTo>
                    <a:pt x="528" y="174"/>
                  </a:lnTo>
                  <a:lnTo>
                    <a:pt x="534" y="186"/>
                  </a:lnTo>
                  <a:lnTo>
                    <a:pt x="546" y="192"/>
                  </a:lnTo>
                  <a:lnTo>
                    <a:pt x="540" y="198"/>
                  </a:lnTo>
                  <a:lnTo>
                    <a:pt x="540" y="210"/>
                  </a:lnTo>
                  <a:lnTo>
                    <a:pt x="552" y="210"/>
                  </a:lnTo>
                  <a:lnTo>
                    <a:pt x="546" y="276"/>
                  </a:lnTo>
                  <a:lnTo>
                    <a:pt x="558" y="294"/>
                  </a:lnTo>
                  <a:lnTo>
                    <a:pt x="546" y="324"/>
                  </a:lnTo>
                  <a:lnTo>
                    <a:pt x="564" y="324"/>
                  </a:lnTo>
                  <a:lnTo>
                    <a:pt x="564" y="354"/>
                  </a:lnTo>
                  <a:lnTo>
                    <a:pt x="588" y="372"/>
                  </a:lnTo>
                  <a:lnTo>
                    <a:pt x="570" y="390"/>
                  </a:lnTo>
                  <a:lnTo>
                    <a:pt x="570" y="402"/>
                  </a:lnTo>
                  <a:lnTo>
                    <a:pt x="516" y="408"/>
                  </a:lnTo>
                  <a:lnTo>
                    <a:pt x="504" y="402"/>
                  </a:lnTo>
                  <a:lnTo>
                    <a:pt x="486" y="402"/>
                  </a:lnTo>
                  <a:lnTo>
                    <a:pt x="486" y="408"/>
                  </a:lnTo>
                  <a:lnTo>
                    <a:pt x="480" y="414"/>
                  </a:lnTo>
                  <a:lnTo>
                    <a:pt x="474" y="408"/>
                  </a:lnTo>
                  <a:lnTo>
                    <a:pt x="462" y="408"/>
                  </a:lnTo>
                  <a:lnTo>
                    <a:pt x="462" y="414"/>
                  </a:lnTo>
                  <a:lnTo>
                    <a:pt x="456" y="420"/>
                  </a:lnTo>
                  <a:lnTo>
                    <a:pt x="456" y="432"/>
                  </a:lnTo>
                  <a:lnTo>
                    <a:pt x="432" y="432"/>
                  </a:lnTo>
                  <a:lnTo>
                    <a:pt x="420" y="438"/>
                  </a:lnTo>
                  <a:lnTo>
                    <a:pt x="396" y="438"/>
                  </a:lnTo>
                  <a:lnTo>
                    <a:pt x="390" y="444"/>
                  </a:lnTo>
                  <a:lnTo>
                    <a:pt x="390" y="456"/>
                  </a:lnTo>
                  <a:lnTo>
                    <a:pt x="396" y="462"/>
                  </a:lnTo>
                  <a:lnTo>
                    <a:pt x="402" y="474"/>
                  </a:lnTo>
                  <a:lnTo>
                    <a:pt x="414" y="492"/>
                  </a:lnTo>
                  <a:lnTo>
                    <a:pt x="390" y="504"/>
                  </a:lnTo>
                  <a:lnTo>
                    <a:pt x="390" y="510"/>
                  </a:lnTo>
                  <a:lnTo>
                    <a:pt x="378" y="522"/>
                  </a:lnTo>
                  <a:lnTo>
                    <a:pt x="366" y="528"/>
                  </a:lnTo>
                  <a:lnTo>
                    <a:pt x="360" y="534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</p:grpSp>
      <p:grpSp>
        <p:nvGrpSpPr>
          <p:cNvPr id="83" name="Central_East_Europe_Middle_East">
            <a:extLst>
              <a:ext uri="{FF2B5EF4-FFF2-40B4-BE49-F238E27FC236}">
                <a16:creationId xmlns:a16="http://schemas.microsoft.com/office/drawing/2014/main" id="{2BF70913-37F9-4592-B799-FB82D1D2AC15}"/>
              </a:ext>
            </a:extLst>
          </p:cNvPr>
          <p:cNvGrpSpPr/>
          <p:nvPr userDrawn="1"/>
        </p:nvGrpSpPr>
        <p:grpSpPr>
          <a:xfrm>
            <a:off x="5766095" y="1488875"/>
            <a:ext cx="4366190" cy="2193004"/>
            <a:chOff x="5766095" y="1736525"/>
            <a:chExt cx="4366190" cy="2193004"/>
          </a:xfrm>
        </p:grpSpPr>
        <p:sp>
          <p:nvSpPr>
            <p:cNvPr id="84" name="United Arab Emirates" descr="© INSCALE GmbH, 05.05.2010&#10;http://www.presentationload.com/">
              <a:extLst>
                <a:ext uri="{FF2B5EF4-FFF2-40B4-BE49-F238E27FC236}">
                  <a16:creationId xmlns:a16="http://schemas.microsoft.com/office/drawing/2014/main" id="{B36607C6-BE7D-4703-BAA7-5CFD517BFB71}"/>
                </a:ext>
              </a:extLst>
            </p:cNvPr>
            <p:cNvSpPr>
              <a:spLocks/>
            </p:cNvSpPr>
            <p:nvPr/>
          </p:nvSpPr>
          <p:spPr bwMode="gray">
            <a:xfrm>
              <a:off x="7142870" y="3561071"/>
              <a:ext cx="148509" cy="143484"/>
            </a:xfrm>
            <a:custGeom>
              <a:avLst/>
              <a:gdLst>
                <a:gd name="T0" fmla="*/ 2147483647 w 336"/>
                <a:gd name="T1" fmla="*/ 2147483647 h 318"/>
                <a:gd name="T2" fmla="*/ 2147483647 w 336"/>
                <a:gd name="T3" fmla="*/ 2147483647 h 318"/>
                <a:gd name="T4" fmla="*/ 2147483647 w 336"/>
                <a:gd name="T5" fmla="*/ 2147483647 h 318"/>
                <a:gd name="T6" fmla="*/ 2147483647 w 336"/>
                <a:gd name="T7" fmla="*/ 2147483647 h 318"/>
                <a:gd name="T8" fmla="*/ 2147483647 w 336"/>
                <a:gd name="T9" fmla="*/ 2147483647 h 318"/>
                <a:gd name="T10" fmla="*/ 2147483647 w 336"/>
                <a:gd name="T11" fmla="*/ 0 h 318"/>
                <a:gd name="T12" fmla="*/ 2147483647 w 336"/>
                <a:gd name="T13" fmla="*/ 2147483647 h 318"/>
                <a:gd name="T14" fmla="*/ 2147483647 w 336"/>
                <a:gd name="T15" fmla="*/ 2147483647 h 318"/>
                <a:gd name="T16" fmla="*/ 2147483647 w 336"/>
                <a:gd name="T17" fmla="*/ 2147483647 h 318"/>
                <a:gd name="T18" fmla="*/ 2147483647 w 336"/>
                <a:gd name="T19" fmla="*/ 2147483647 h 318"/>
                <a:gd name="T20" fmla="*/ 2147483647 w 336"/>
                <a:gd name="T21" fmla="*/ 2147483647 h 318"/>
                <a:gd name="T22" fmla="*/ 2147483647 w 336"/>
                <a:gd name="T23" fmla="*/ 2147483647 h 318"/>
                <a:gd name="T24" fmla="*/ 2147483647 w 336"/>
                <a:gd name="T25" fmla="*/ 2147483647 h 318"/>
                <a:gd name="T26" fmla="*/ 2147483647 w 336"/>
                <a:gd name="T27" fmla="*/ 2147483647 h 318"/>
                <a:gd name="T28" fmla="*/ 2147483647 w 336"/>
                <a:gd name="T29" fmla="*/ 2147483647 h 318"/>
                <a:gd name="T30" fmla="*/ 2147483647 w 336"/>
                <a:gd name="T31" fmla="*/ 2147483647 h 318"/>
                <a:gd name="T32" fmla="*/ 2147483647 w 336"/>
                <a:gd name="T33" fmla="*/ 2147483647 h 318"/>
                <a:gd name="T34" fmla="*/ 2147483647 w 336"/>
                <a:gd name="T35" fmla="*/ 2147483647 h 318"/>
                <a:gd name="T36" fmla="*/ 0 w 336"/>
                <a:gd name="T37" fmla="*/ 2147483647 h 318"/>
                <a:gd name="T38" fmla="*/ 2147483647 w 336"/>
                <a:gd name="T39" fmla="*/ 2147483647 h 318"/>
                <a:gd name="T40" fmla="*/ 2147483647 w 336"/>
                <a:gd name="T41" fmla="*/ 2147483647 h 318"/>
                <a:gd name="T42" fmla="*/ 2147483647 w 336"/>
                <a:gd name="T43" fmla="*/ 2147483647 h 318"/>
                <a:gd name="T44" fmla="*/ 2147483647 w 336"/>
                <a:gd name="T45" fmla="*/ 2147483647 h 318"/>
                <a:gd name="T46" fmla="*/ 2147483647 w 336"/>
                <a:gd name="T47" fmla="*/ 2147483647 h 318"/>
                <a:gd name="T48" fmla="*/ 2147483647 w 336"/>
                <a:gd name="T49" fmla="*/ 2147483647 h 318"/>
                <a:gd name="T50" fmla="*/ 2147483647 w 336"/>
                <a:gd name="T51" fmla="*/ 2147483647 h 318"/>
                <a:gd name="T52" fmla="*/ 2147483647 w 336"/>
                <a:gd name="T53" fmla="*/ 2147483647 h 318"/>
                <a:gd name="T54" fmla="*/ 2147483647 w 336"/>
                <a:gd name="T55" fmla="*/ 2147483647 h 318"/>
                <a:gd name="T56" fmla="*/ 2147483647 w 336"/>
                <a:gd name="T57" fmla="*/ 2147483647 h 318"/>
                <a:gd name="T58" fmla="*/ 2147483647 w 336"/>
                <a:gd name="T59" fmla="*/ 2147483647 h 318"/>
                <a:gd name="T60" fmla="*/ 2147483647 w 336"/>
                <a:gd name="T61" fmla="*/ 2147483647 h 318"/>
                <a:gd name="T62" fmla="*/ 2147483647 w 336"/>
                <a:gd name="T63" fmla="*/ 2147483647 h 318"/>
                <a:gd name="T64" fmla="*/ 2147483647 w 336"/>
                <a:gd name="T65" fmla="*/ 2147483647 h 318"/>
                <a:gd name="T66" fmla="*/ 2147483647 w 336"/>
                <a:gd name="T67" fmla="*/ 2147483647 h 318"/>
                <a:gd name="T68" fmla="*/ 2147483647 w 336"/>
                <a:gd name="T69" fmla="*/ 2147483647 h 31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336"/>
                <a:gd name="T106" fmla="*/ 0 h 318"/>
                <a:gd name="T107" fmla="*/ 336 w 336"/>
                <a:gd name="T108" fmla="*/ 318 h 318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336" h="318">
                  <a:moveTo>
                    <a:pt x="300" y="120"/>
                  </a:moveTo>
                  <a:lnTo>
                    <a:pt x="306" y="120"/>
                  </a:lnTo>
                  <a:lnTo>
                    <a:pt x="306" y="126"/>
                  </a:lnTo>
                  <a:lnTo>
                    <a:pt x="312" y="138"/>
                  </a:lnTo>
                  <a:lnTo>
                    <a:pt x="336" y="132"/>
                  </a:lnTo>
                  <a:lnTo>
                    <a:pt x="330" y="120"/>
                  </a:lnTo>
                  <a:lnTo>
                    <a:pt x="324" y="102"/>
                  </a:lnTo>
                  <a:lnTo>
                    <a:pt x="324" y="60"/>
                  </a:lnTo>
                  <a:lnTo>
                    <a:pt x="330" y="42"/>
                  </a:lnTo>
                  <a:lnTo>
                    <a:pt x="330" y="6"/>
                  </a:lnTo>
                  <a:lnTo>
                    <a:pt x="324" y="0"/>
                  </a:lnTo>
                  <a:lnTo>
                    <a:pt x="318" y="0"/>
                  </a:lnTo>
                  <a:lnTo>
                    <a:pt x="312" y="6"/>
                  </a:lnTo>
                  <a:lnTo>
                    <a:pt x="306" y="18"/>
                  </a:lnTo>
                  <a:lnTo>
                    <a:pt x="300" y="36"/>
                  </a:lnTo>
                  <a:lnTo>
                    <a:pt x="288" y="60"/>
                  </a:lnTo>
                  <a:lnTo>
                    <a:pt x="282" y="66"/>
                  </a:lnTo>
                  <a:lnTo>
                    <a:pt x="282" y="72"/>
                  </a:lnTo>
                  <a:lnTo>
                    <a:pt x="276" y="72"/>
                  </a:lnTo>
                  <a:lnTo>
                    <a:pt x="264" y="78"/>
                  </a:lnTo>
                  <a:lnTo>
                    <a:pt x="234" y="108"/>
                  </a:lnTo>
                  <a:lnTo>
                    <a:pt x="228" y="120"/>
                  </a:lnTo>
                  <a:lnTo>
                    <a:pt x="216" y="132"/>
                  </a:lnTo>
                  <a:lnTo>
                    <a:pt x="204" y="138"/>
                  </a:lnTo>
                  <a:lnTo>
                    <a:pt x="198" y="150"/>
                  </a:lnTo>
                  <a:lnTo>
                    <a:pt x="198" y="168"/>
                  </a:lnTo>
                  <a:lnTo>
                    <a:pt x="192" y="180"/>
                  </a:lnTo>
                  <a:lnTo>
                    <a:pt x="192" y="186"/>
                  </a:lnTo>
                  <a:lnTo>
                    <a:pt x="186" y="192"/>
                  </a:lnTo>
                  <a:lnTo>
                    <a:pt x="150" y="192"/>
                  </a:lnTo>
                  <a:lnTo>
                    <a:pt x="132" y="186"/>
                  </a:lnTo>
                  <a:lnTo>
                    <a:pt x="90" y="186"/>
                  </a:lnTo>
                  <a:lnTo>
                    <a:pt x="72" y="192"/>
                  </a:lnTo>
                  <a:lnTo>
                    <a:pt x="48" y="204"/>
                  </a:lnTo>
                  <a:lnTo>
                    <a:pt x="24" y="204"/>
                  </a:lnTo>
                  <a:lnTo>
                    <a:pt x="12" y="192"/>
                  </a:lnTo>
                  <a:lnTo>
                    <a:pt x="0" y="186"/>
                  </a:lnTo>
                  <a:lnTo>
                    <a:pt x="0" y="198"/>
                  </a:lnTo>
                  <a:lnTo>
                    <a:pt x="18" y="216"/>
                  </a:lnTo>
                  <a:lnTo>
                    <a:pt x="30" y="240"/>
                  </a:lnTo>
                  <a:lnTo>
                    <a:pt x="54" y="264"/>
                  </a:lnTo>
                  <a:lnTo>
                    <a:pt x="60" y="276"/>
                  </a:lnTo>
                  <a:lnTo>
                    <a:pt x="72" y="282"/>
                  </a:lnTo>
                  <a:lnTo>
                    <a:pt x="78" y="294"/>
                  </a:lnTo>
                  <a:lnTo>
                    <a:pt x="96" y="294"/>
                  </a:lnTo>
                  <a:lnTo>
                    <a:pt x="132" y="300"/>
                  </a:lnTo>
                  <a:lnTo>
                    <a:pt x="228" y="312"/>
                  </a:lnTo>
                  <a:lnTo>
                    <a:pt x="270" y="318"/>
                  </a:lnTo>
                  <a:lnTo>
                    <a:pt x="264" y="306"/>
                  </a:lnTo>
                  <a:lnTo>
                    <a:pt x="258" y="300"/>
                  </a:lnTo>
                  <a:lnTo>
                    <a:pt x="252" y="288"/>
                  </a:lnTo>
                  <a:lnTo>
                    <a:pt x="252" y="276"/>
                  </a:lnTo>
                  <a:lnTo>
                    <a:pt x="258" y="270"/>
                  </a:lnTo>
                  <a:lnTo>
                    <a:pt x="264" y="258"/>
                  </a:lnTo>
                  <a:lnTo>
                    <a:pt x="270" y="252"/>
                  </a:lnTo>
                  <a:lnTo>
                    <a:pt x="276" y="240"/>
                  </a:lnTo>
                  <a:lnTo>
                    <a:pt x="276" y="228"/>
                  </a:lnTo>
                  <a:lnTo>
                    <a:pt x="282" y="216"/>
                  </a:lnTo>
                  <a:lnTo>
                    <a:pt x="282" y="204"/>
                  </a:lnTo>
                  <a:lnTo>
                    <a:pt x="288" y="198"/>
                  </a:lnTo>
                  <a:lnTo>
                    <a:pt x="288" y="192"/>
                  </a:lnTo>
                  <a:lnTo>
                    <a:pt x="300" y="192"/>
                  </a:lnTo>
                  <a:lnTo>
                    <a:pt x="300" y="198"/>
                  </a:lnTo>
                  <a:lnTo>
                    <a:pt x="306" y="198"/>
                  </a:lnTo>
                  <a:lnTo>
                    <a:pt x="306" y="192"/>
                  </a:lnTo>
                  <a:lnTo>
                    <a:pt x="288" y="174"/>
                  </a:lnTo>
                  <a:lnTo>
                    <a:pt x="288" y="144"/>
                  </a:lnTo>
                  <a:lnTo>
                    <a:pt x="294" y="132"/>
                  </a:lnTo>
                  <a:lnTo>
                    <a:pt x="294" y="126"/>
                  </a:lnTo>
                  <a:lnTo>
                    <a:pt x="300" y="120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 dirty="0">
                <a:solidFill>
                  <a:srgbClr val="555555"/>
                </a:solidFill>
              </a:endParaRPr>
            </a:p>
          </p:txBody>
        </p:sp>
        <p:sp>
          <p:nvSpPr>
            <p:cNvPr id="85" name="Ukraine" descr="© INSCALE GmbH, 05.05.2010&#10;http://www.presentationload.com/">
              <a:extLst>
                <a:ext uri="{FF2B5EF4-FFF2-40B4-BE49-F238E27FC236}">
                  <a16:creationId xmlns:a16="http://schemas.microsoft.com/office/drawing/2014/main" id="{80FFD935-C561-42E2-8B65-A12C7A6E111C}"/>
                </a:ext>
              </a:extLst>
            </p:cNvPr>
            <p:cNvSpPr>
              <a:spLocks/>
            </p:cNvSpPr>
            <p:nvPr/>
          </p:nvSpPr>
          <p:spPr bwMode="gray">
            <a:xfrm>
              <a:off x="6201139" y="2636399"/>
              <a:ext cx="494450" cy="281654"/>
            </a:xfrm>
            <a:custGeom>
              <a:avLst/>
              <a:gdLst>
                <a:gd name="T0" fmla="*/ 2147483647 w 1116"/>
                <a:gd name="T1" fmla="*/ 2147483647 h 624"/>
                <a:gd name="T2" fmla="*/ 2147483647 w 1116"/>
                <a:gd name="T3" fmla="*/ 2147483647 h 624"/>
                <a:gd name="T4" fmla="*/ 2147483647 w 1116"/>
                <a:gd name="T5" fmla="*/ 2147483647 h 624"/>
                <a:gd name="T6" fmla="*/ 2147483647 w 1116"/>
                <a:gd name="T7" fmla="*/ 2147483647 h 624"/>
                <a:gd name="T8" fmla="*/ 2147483647 w 1116"/>
                <a:gd name="T9" fmla="*/ 2147483647 h 624"/>
                <a:gd name="T10" fmla="*/ 2147483647 w 1116"/>
                <a:gd name="T11" fmla="*/ 2147483647 h 624"/>
                <a:gd name="T12" fmla="*/ 2147483647 w 1116"/>
                <a:gd name="T13" fmla="*/ 2147483647 h 624"/>
                <a:gd name="T14" fmla="*/ 2147483647 w 1116"/>
                <a:gd name="T15" fmla="*/ 2147483647 h 624"/>
                <a:gd name="T16" fmla="*/ 2147483647 w 1116"/>
                <a:gd name="T17" fmla="*/ 2147483647 h 624"/>
                <a:gd name="T18" fmla="*/ 2147483647 w 1116"/>
                <a:gd name="T19" fmla="*/ 2147483647 h 624"/>
                <a:gd name="T20" fmla="*/ 2147483647 w 1116"/>
                <a:gd name="T21" fmla="*/ 2147483647 h 624"/>
                <a:gd name="T22" fmla="*/ 2147483647 w 1116"/>
                <a:gd name="T23" fmla="*/ 2147483647 h 624"/>
                <a:gd name="T24" fmla="*/ 2147483647 w 1116"/>
                <a:gd name="T25" fmla="*/ 2147483647 h 624"/>
                <a:gd name="T26" fmla="*/ 2147483647 w 1116"/>
                <a:gd name="T27" fmla="*/ 2147483647 h 624"/>
                <a:gd name="T28" fmla="*/ 2147483647 w 1116"/>
                <a:gd name="T29" fmla="*/ 2147483647 h 624"/>
                <a:gd name="T30" fmla="*/ 2147483647 w 1116"/>
                <a:gd name="T31" fmla="*/ 2147483647 h 624"/>
                <a:gd name="T32" fmla="*/ 2147483647 w 1116"/>
                <a:gd name="T33" fmla="*/ 2147483647 h 624"/>
                <a:gd name="T34" fmla="*/ 2147483647 w 1116"/>
                <a:gd name="T35" fmla="*/ 2147483647 h 624"/>
                <a:gd name="T36" fmla="*/ 2147483647 w 1116"/>
                <a:gd name="T37" fmla="*/ 2147483647 h 624"/>
                <a:gd name="T38" fmla="*/ 2147483647 w 1116"/>
                <a:gd name="T39" fmla="*/ 2147483647 h 624"/>
                <a:gd name="T40" fmla="*/ 2147483647 w 1116"/>
                <a:gd name="T41" fmla="*/ 2147483647 h 624"/>
                <a:gd name="T42" fmla="*/ 2147483647 w 1116"/>
                <a:gd name="T43" fmla="*/ 2147483647 h 624"/>
                <a:gd name="T44" fmla="*/ 2147483647 w 1116"/>
                <a:gd name="T45" fmla="*/ 2147483647 h 624"/>
                <a:gd name="T46" fmla="*/ 2147483647 w 1116"/>
                <a:gd name="T47" fmla="*/ 2147483647 h 624"/>
                <a:gd name="T48" fmla="*/ 2147483647 w 1116"/>
                <a:gd name="T49" fmla="*/ 2147483647 h 624"/>
                <a:gd name="T50" fmla="*/ 2147483647 w 1116"/>
                <a:gd name="T51" fmla="*/ 2147483647 h 624"/>
                <a:gd name="T52" fmla="*/ 2147483647 w 1116"/>
                <a:gd name="T53" fmla="*/ 2147483647 h 624"/>
                <a:gd name="T54" fmla="*/ 2147483647 w 1116"/>
                <a:gd name="T55" fmla="*/ 2147483647 h 624"/>
                <a:gd name="T56" fmla="*/ 2147483647 w 1116"/>
                <a:gd name="T57" fmla="*/ 2147483647 h 624"/>
                <a:gd name="T58" fmla="*/ 2147483647 w 1116"/>
                <a:gd name="T59" fmla="*/ 2147483647 h 624"/>
                <a:gd name="T60" fmla="*/ 2147483647 w 1116"/>
                <a:gd name="T61" fmla="*/ 2147483647 h 624"/>
                <a:gd name="T62" fmla="*/ 2147483647 w 1116"/>
                <a:gd name="T63" fmla="*/ 2147483647 h 624"/>
                <a:gd name="T64" fmla="*/ 2147483647 w 1116"/>
                <a:gd name="T65" fmla="*/ 2147483647 h 624"/>
                <a:gd name="T66" fmla="*/ 2147483647 w 1116"/>
                <a:gd name="T67" fmla="*/ 2147483647 h 624"/>
                <a:gd name="T68" fmla="*/ 2147483647 w 1116"/>
                <a:gd name="T69" fmla="*/ 2147483647 h 624"/>
                <a:gd name="T70" fmla="*/ 2147483647 w 1116"/>
                <a:gd name="T71" fmla="*/ 2147483647 h 624"/>
                <a:gd name="T72" fmla="*/ 2147483647 w 1116"/>
                <a:gd name="T73" fmla="*/ 2147483647 h 624"/>
                <a:gd name="T74" fmla="*/ 2147483647 w 1116"/>
                <a:gd name="T75" fmla="*/ 2147483647 h 624"/>
                <a:gd name="T76" fmla="*/ 2147483647 w 1116"/>
                <a:gd name="T77" fmla="*/ 2147483647 h 624"/>
                <a:gd name="T78" fmla="*/ 2147483647 w 1116"/>
                <a:gd name="T79" fmla="*/ 2147483647 h 624"/>
                <a:gd name="T80" fmla="*/ 2147483647 w 1116"/>
                <a:gd name="T81" fmla="*/ 2147483647 h 624"/>
                <a:gd name="T82" fmla="*/ 2147483647 w 1116"/>
                <a:gd name="T83" fmla="*/ 2147483647 h 624"/>
                <a:gd name="T84" fmla="*/ 2147483647 w 1116"/>
                <a:gd name="T85" fmla="*/ 2147483647 h 624"/>
                <a:gd name="T86" fmla="*/ 2147483647 w 1116"/>
                <a:gd name="T87" fmla="*/ 2147483647 h 624"/>
                <a:gd name="T88" fmla="*/ 2147483647 w 1116"/>
                <a:gd name="T89" fmla="*/ 0 h 624"/>
                <a:gd name="T90" fmla="*/ 2147483647 w 1116"/>
                <a:gd name="T91" fmla="*/ 2147483647 h 624"/>
                <a:gd name="T92" fmla="*/ 2147483647 w 1116"/>
                <a:gd name="T93" fmla="*/ 2147483647 h 624"/>
                <a:gd name="T94" fmla="*/ 2147483647 w 1116"/>
                <a:gd name="T95" fmla="*/ 2147483647 h 624"/>
                <a:gd name="T96" fmla="*/ 2147483647 w 1116"/>
                <a:gd name="T97" fmla="*/ 2147483647 h 624"/>
                <a:gd name="T98" fmla="*/ 2147483647 w 1116"/>
                <a:gd name="T99" fmla="*/ 2147483647 h 624"/>
                <a:gd name="T100" fmla="*/ 2147483647 w 1116"/>
                <a:gd name="T101" fmla="*/ 2147483647 h 624"/>
                <a:gd name="T102" fmla="*/ 2147483647 w 1116"/>
                <a:gd name="T103" fmla="*/ 2147483647 h 624"/>
                <a:gd name="T104" fmla="*/ 2147483647 w 1116"/>
                <a:gd name="T105" fmla="*/ 2147483647 h 624"/>
                <a:gd name="T106" fmla="*/ 2147483647 w 1116"/>
                <a:gd name="T107" fmla="*/ 2147483647 h 624"/>
                <a:gd name="T108" fmla="*/ 2147483647 w 1116"/>
                <a:gd name="T109" fmla="*/ 2147483647 h 624"/>
                <a:gd name="T110" fmla="*/ 2147483647 w 1116"/>
                <a:gd name="T111" fmla="*/ 2147483647 h 624"/>
                <a:gd name="T112" fmla="*/ 2147483647 w 1116"/>
                <a:gd name="T113" fmla="*/ 2147483647 h 624"/>
                <a:gd name="T114" fmla="*/ 2147483647 w 1116"/>
                <a:gd name="T115" fmla="*/ 2147483647 h 624"/>
                <a:gd name="T116" fmla="*/ 2147483647 w 1116"/>
                <a:gd name="T117" fmla="*/ 2147483647 h 62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116"/>
                <a:gd name="T178" fmla="*/ 0 h 624"/>
                <a:gd name="T179" fmla="*/ 1116 w 1116"/>
                <a:gd name="T180" fmla="*/ 624 h 62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116" h="624">
                  <a:moveTo>
                    <a:pt x="24" y="324"/>
                  </a:moveTo>
                  <a:lnTo>
                    <a:pt x="30" y="324"/>
                  </a:lnTo>
                  <a:lnTo>
                    <a:pt x="36" y="330"/>
                  </a:lnTo>
                  <a:lnTo>
                    <a:pt x="48" y="330"/>
                  </a:lnTo>
                  <a:lnTo>
                    <a:pt x="54" y="336"/>
                  </a:lnTo>
                  <a:lnTo>
                    <a:pt x="78" y="336"/>
                  </a:lnTo>
                  <a:lnTo>
                    <a:pt x="84" y="342"/>
                  </a:lnTo>
                  <a:lnTo>
                    <a:pt x="108" y="342"/>
                  </a:lnTo>
                  <a:lnTo>
                    <a:pt x="114" y="348"/>
                  </a:lnTo>
                  <a:lnTo>
                    <a:pt x="126" y="342"/>
                  </a:lnTo>
                  <a:lnTo>
                    <a:pt x="132" y="342"/>
                  </a:lnTo>
                  <a:lnTo>
                    <a:pt x="144" y="336"/>
                  </a:lnTo>
                  <a:lnTo>
                    <a:pt x="150" y="336"/>
                  </a:lnTo>
                  <a:lnTo>
                    <a:pt x="174" y="360"/>
                  </a:lnTo>
                  <a:lnTo>
                    <a:pt x="186" y="360"/>
                  </a:lnTo>
                  <a:lnTo>
                    <a:pt x="198" y="348"/>
                  </a:lnTo>
                  <a:lnTo>
                    <a:pt x="198" y="342"/>
                  </a:lnTo>
                  <a:lnTo>
                    <a:pt x="222" y="348"/>
                  </a:lnTo>
                  <a:lnTo>
                    <a:pt x="228" y="336"/>
                  </a:lnTo>
                  <a:lnTo>
                    <a:pt x="234" y="342"/>
                  </a:lnTo>
                  <a:lnTo>
                    <a:pt x="252" y="342"/>
                  </a:lnTo>
                  <a:lnTo>
                    <a:pt x="258" y="336"/>
                  </a:lnTo>
                  <a:lnTo>
                    <a:pt x="258" y="330"/>
                  </a:lnTo>
                  <a:lnTo>
                    <a:pt x="270" y="318"/>
                  </a:lnTo>
                  <a:lnTo>
                    <a:pt x="282" y="318"/>
                  </a:lnTo>
                  <a:lnTo>
                    <a:pt x="288" y="306"/>
                  </a:lnTo>
                  <a:lnTo>
                    <a:pt x="294" y="306"/>
                  </a:lnTo>
                  <a:lnTo>
                    <a:pt x="306" y="312"/>
                  </a:lnTo>
                  <a:lnTo>
                    <a:pt x="318" y="312"/>
                  </a:lnTo>
                  <a:lnTo>
                    <a:pt x="318" y="306"/>
                  </a:lnTo>
                  <a:lnTo>
                    <a:pt x="324" y="306"/>
                  </a:lnTo>
                  <a:lnTo>
                    <a:pt x="336" y="300"/>
                  </a:lnTo>
                  <a:lnTo>
                    <a:pt x="342" y="300"/>
                  </a:lnTo>
                  <a:lnTo>
                    <a:pt x="354" y="312"/>
                  </a:lnTo>
                  <a:lnTo>
                    <a:pt x="360" y="312"/>
                  </a:lnTo>
                  <a:lnTo>
                    <a:pt x="360" y="318"/>
                  </a:lnTo>
                  <a:lnTo>
                    <a:pt x="402" y="318"/>
                  </a:lnTo>
                  <a:lnTo>
                    <a:pt x="408" y="324"/>
                  </a:lnTo>
                  <a:lnTo>
                    <a:pt x="408" y="336"/>
                  </a:lnTo>
                  <a:lnTo>
                    <a:pt x="426" y="336"/>
                  </a:lnTo>
                  <a:lnTo>
                    <a:pt x="438" y="342"/>
                  </a:lnTo>
                  <a:lnTo>
                    <a:pt x="444" y="348"/>
                  </a:lnTo>
                  <a:lnTo>
                    <a:pt x="450" y="360"/>
                  </a:lnTo>
                  <a:lnTo>
                    <a:pt x="444" y="366"/>
                  </a:lnTo>
                  <a:lnTo>
                    <a:pt x="444" y="390"/>
                  </a:lnTo>
                  <a:lnTo>
                    <a:pt x="456" y="384"/>
                  </a:lnTo>
                  <a:lnTo>
                    <a:pt x="462" y="384"/>
                  </a:lnTo>
                  <a:lnTo>
                    <a:pt x="468" y="390"/>
                  </a:lnTo>
                  <a:lnTo>
                    <a:pt x="462" y="396"/>
                  </a:lnTo>
                  <a:lnTo>
                    <a:pt x="462" y="414"/>
                  </a:lnTo>
                  <a:lnTo>
                    <a:pt x="474" y="414"/>
                  </a:lnTo>
                  <a:lnTo>
                    <a:pt x="480" y="420"/>
                  </a:lnTo>
                  <a:lnTo>
                    <a:pt x="492" y="420"/>
                  </a:lnTo>
                  <a:lnTo>
                    <a:pt x="498" y="426"/>
                  </a:lnTo>
                  <a:lnTo>
                    <a:pt x="498" y="456"/>
                  </a:lnTo>
                  <a:lnTo>
                    <a:pt x="492" y="456"/>
                  </a:lnTo>
                  <a:lnTo>
                    <a:pt x="480" y="462"/>
                  </a:lnTo>
                  <a:lnTo>
                    <a:pt x="462" y="462"/>
                  </a:lnTo>
                  <a:lnTo>
                    <a:pt x="456" y="456"/>
                  </a:lnTo>
                  <a:lnTo>
                    <a:pt x="438" y="456"/>
                  </a:lnTo>
                  <a:lnTo>
                    <a:pt x="432" y="462"/>
                  </a:lnTo>
                  <a:lnTo>
                    <a:pt x="432" y="468"/>
                  </a:lnTo>
                  <a:lnTo>
                    <a:pt x="438" y="468"/>
                  </a:lnTo>
                  <a:lnTo>
                    <a:pt x="450" y="474"/>
                  </a:lnTo>
                  <a:lnTo>
                    <a:pt x="456" y="480"/>
                  </a:lnTo>
                  <a:lnTo>
                    <a:pt x="438" y="492"/>
                  </a:lnTo>
                  <a:lnTo>
                    <a:pt x="432" y="498"/>
                  </a:lnTo>
                  <a:lnTo>
                    <a:pt x="420" y="504"/>
                  </a:lnTo>
                  <a:lnTo>
                    <a:pt x="414" y="504"/>
                  </a:lnTo>
                  <a:lnTo>
                    <a:pt x="414" y="516"/>
                  </a:lnTo>
                  <a:lnTo>
                    <a:pt x="420" y="522"/>
                  </a:lnTo>
                  <a:lnTo>
                    <a:pt x="420" y="534"/>
                  </a:lnTo>
                  <a:lnTo>
                    <a:pt x="396" y="540"/>
                  </a:lnTo>
                  <a:lnTo>
                    <a:pt x="390" y="528"/>
                  </a:lnTo>
                  <a:lnTo>
                    <a:pt x="390" y="516"/>
                  </a:lnTo>
                  <a:lnTo>
                    <a:pt x="390" y="528"/>
                  </a:lnTo>
                  <a:lnTo>
                    <a:pt x="396" y="540"/>
                  </a:lnTo>
                  <a:lnTo>
                    <a:pt x="396" y="546"/>
                  </a:lnTo>
                  <a:lnTo>
                    <a:pt x="408" y="552"/>
                  </a:lnTo>
                  <a:lnTo>
                    <a:pt x="438" y="552"/>
                  </a:lnTo>
                  <a:lnTo>
                    <a:pt x="444" y="546"/>
                  </a:lnTo>
                  <a:lnTo>
                    <a:pt x="450" y="546"/>
                  </a:lnTo>
                  <a:lnTo>
                    <a:pt x="456" y="540"/>
                  </a:lnTo>
                  <a:lnTo>
                    <a:pt x="474" y="540"/>
                  </a:lnTo>
                  <a:lnTo>
                    <a:pt x="480" y="534"/>
                  </a:lnTo>
                  <a:lnTo>
                    <a:pt x="486" y="534"/>
                  </a:lnTo>
                  <a:lnTo>
                    <a:pt x="480" y="528"/>
                  </a:lnTo>
                  <a:lnTo>
                    <a:pt x="486" y="528"/>
                  </a:lnTo>
                  <a:lnTo>
                    <a:pt x="492" y="522"/>
                  </a:lnTo>
                  <a:lnTo>
                    <a:pt x="510" y="516"/>
                  </a:lnTo>
                  <a:lnTo>
                    <a:pt x="522" y="510"/>
                  </a:lnTo>
                  <a:lnTo>
                    <a:pt x="528" y="504"/>
                  </a:lnTo>
                  <a:lnTo>
                    <a:pt x="534" y="492"/>
                  </a:lnTo>
                  <a:lnTo>
                    <a:pt x="540" y="486"/>
                  </a:lnTo>
                  <a:lnTo>
                    <a:pt x="546" y="474"/>
                  </a:lnTo>
                  <a:lnTo>
                    <a:pt x="552" y="468"/>
                  </a:lnTo>
                  <a:lnTo>
                    <a:pt x="552" y="462"/>
                  </a:lnTo>
                  <a:lnTo>
                    <a:pt x="582" y="450"/>
                  </a:lnTo>
                  <a:lnTo>
                    <a:pt x="600" y="438"/>
                  </a:lnTo>
                  <a:lnTo>
                    <a:pt x="612" y="444"/>
                  </a:lnTo>
                  <a:lnTo>
                    <a:pt x="624" y="444"/>
                  </a:lnTo>
                  <a:lnTo>
                    <a:pt x="636" y="450"/>
                  </a:lnTo>
                  <a:lnTo>
                    <a:pt x="654" y="450"/>
                  </a:lnTo>
                  <a:lnTo>
                    <a:pt x="666" y="438"/>
                  </a:lnTo>
                  <a:lnTo>
                    <a:pt x="648" y="462"/>
                  </a:lnTo>
                  <a:lnTo>
                    <a:pt x="624" y="462"/>
                  </a:lnTo>
                  <a:lnTo>
                    <a:pt x="630" y="468"/>
                  </a:lnTo>
                  <a:lnTo>
                    <a:pt x="642" y="474"/>
                  </a:lnTo>
                  <a:lnTo>
                    <a:pt x="654" y="486"/>
                  </a:lnTo>
                  <a:lnTo>
                    <a:pt x="726" y="486"/>
                  </a:lnTo>
                  <a:lnTo>
                    <a:pt x="738" y="504"/>
                  </a:lnTo>
                  <a:lnTo>
                    <a:pt x="726" y="510"/>
                  </a:lnTo>
                  <a:lnTo>
                    <a:pt x="720" y="516"/>
                  </a:lnTo>
                  <a:lnTo>
                    <a:pt x="684" y="534"/>
                  </a:lnTo>
                  <a:lnTo>
                    <a:pt x="678" y="540"/>
                  </a:lnTo>
                  <a:lnTo>
                    <a:pt x="678" y="546"/>
                  </a:lnTo>
                  <a:lnTo>
                    <a:pt x="684" y="546"/>
                  </a:lnTo>
                  <a:lnTo>
                    <a:pt x="690" y="552"/>
                  </a:lnTo>
                  <a:lnTo>
                    <a:pt x="720" y="552"/>
                  </a:lnTo>
                  <a:lnTo>
                    <a:pt x="732" y="558"/>
                  </a:lnTo>
                  <a:lnTo>
                    <a:pt x="744" y="570"/>
                  </a:lnTo>
                  <a:lnTo>
                    <a:pt x="744" y="594"/>
                  </a:lnTo>
                  <a:lnTo>
                    <a:pt x="738" y="606"/>
                  </a:lnTo>
                  <a:lnTo>
                    <a:pt x="738" y="618"/>
                  </a:lnTo>
                  <a:lnTo>
                    <a:pt x="756" y="618"/>
                  </a:lnTo>
                  <a:lnTo>
                    <a:pt x="768" y="624"/>
                  </a:lnTo>
                  <a:lnTo>
                    <a:pt x="780" y="624"/>
                  </a:lnTo>
                  <a:lnTo>
                    <a:pt x="780" y="618"/>
                  </a:lnTo>
                  <a:lnTo>
                    <a:pt x="792" y="606"/>
                  </a:lnTo>
                  <a:lnTo>
                    <a:pt x="804" y="600"/>
                  </a:lnTo>
                  <a:lnTo>
                    <a:pt x="810" y="594"/>
                  </a:lnTo>
                  <a:lnTo>
                    <a:pt x="840" y="594"/>
                  </a:lnTo>
                  <a:lnTo>
                    <a:pt x="858" y="576"/>
                  </a:lnTo>
                  <a:lnTo>
                    <a:pt x="858" y="570"/>
                  </a:lnTo>
                  <a:lnTo>
                    <a:pt x="864" y="564"/>
                  </a:lnTo>
                  <a:lnTo>
                    <a:pt x="870" y="564"/>
                  </a:lnTo>
                  <a:lnTo>
                    <a:pt x="882" y="576"/>
                  </a:lnTo>
                  <a:lnTo>
                    <a:pt x="918" y="570"/>
                  </a:lnTo>
                  <a:lnTo>
                    <a:pt x="918" y="552"/>
                  </a:lnTo>
                  <a:lnTo>
                    <a:pt x="930" y="540"/>
                  </a:lnTo>
                  <a:lnTo>
                    <a:pt x="900" y="540"/>
                  </a:lnTo>
                  <a:lnTo>
                    <a:pt x="894" y="546"/>
                  </a:lnTo>
                  <a:lnTo>
                    <a:pt x="882" y="552"/>
                  </a:lnTo>
                  <a:lnTo>
                    <a:pt x="852" y="552"/>
                  </a:lnTo>
                  <a:lnTo>
                    <a:pt x="846" y="546"/>
                  </a:lnTo>
                  <a:lnTo>
                    <a:pt x="834" y="540"/>
                  </a:lnTo>
                  <a:lnTo>
                    <a:pt x="828" y="534"/>
                  </a:lnTo>
                  <a:lnTo>
                    <a:pt x="828" y="522"/>
                  </a:lnTo>
                  <a:lnTo>
                    <a:pt x="822" y="516"/>
                  </a:lnTo>
                  <a:lnTo>
                    <a:pt x="810" y="516"/>
                  </a:lnTo>
                  <a:lnTo>
                    <a:pt x="786" y="498"/>
                  </a:lnTo>
                  <a:lnTo>
                    <a:pt x="750" y="492"/>
                  </a:lnTo>
                  <a:lnTo>
                    <a:pt x="744" y="480"/>
                  </a:lnTo>
                  <a:lnTo>
                    <a:pt x="810" y="480"/>
                  </a:lnTo>
                  <a:lnTo>
                    <a:pt x="822" y="474"/>
                  </a:lnTo>
                  <a:lnTo>
                    <a:pt x="834" y="462"/>
                  </a:lnTo>
                  <a:lnTo>
                    <a:pt x="846" y="468"/>
                  </a:lnTo>
                  <a:lnTo>
                    <a:pt x="852" y="462"/>
                  </a:lnTo>
                  <a:lnTo>
                    <a:pt x="864" y="456"/>
                  </a:lnTo>
                  <a:lnTo>
                    <a:pt x="870" y="450"/>
                  </a:lnTo>
                  <a:lnTo>
                    <a:pt x="882" y="444"/>
                  </a:lnTo>
                  <a:lnTo>
                    <a:pt x="906" y="444"/>
                  </a:lnTo>
                  <a:lnTo>
                    <a:pt x="918" y="438"/>
                  </a:lnTo>
                  <a:lnTo>
                    <a:pt x="930" y="438"/>
                  </a:lnTo>
                  <a:lnTo>
                    <a:pt x="978" y="408"/>
                  </a:lnTo>
                  <a:lnTo>
                    <a:pt x="1014" y="408"/>
                  </a:lnTo>
                  <a:lnTo>
                    <a:pt x="1014" y="372"/>
                  </a:lnTo>
                  <a:lnTo>
                    <a:pt x="1032" y="372"/>
                  </a:lnTo>
                  <a:lnTo>
                    <a:pt x="1038" y="366"/>
                  </a:lnTo>
                  <a:lnTo>
                    <a:pt x="1038" y="360"/>
                  </a:lnTo>
                  <a:lnTo>
                    <a:pt x="1050" y="348"/>
                  </a:lnTo>
                  <a:lnTo>
                    <a:pt x="1080" y="348"/>
                  </a:lnTo>
                  <a:lnTo>
                    <a:pt x="1092" y="342"/>
                  </a:lnTo>
                  <a:lnTo>
                    <a:pt x="1104" y="342"/>
                  </a:lnTo>
                  <a:lnTo>
                    <a:pt x="1116" y="330"/>
                  </a:lnTo>
                  <a:lnTo>
                    <a:pt x="1116" y="324"/>
                  </a:lnTo>
                  <a:lnTo>
                    <a:pt x="1110" y="312"/>
                  </a:lnTo>
                  <a:lnTo>
                    <a:pt x="1110" y="300"/>
                  </a:lnTo>
                  <a:lnTo>
                    <a:pt x="1098" y="294"/>
                  </a:lnTo>
                  <a:lnTo>
                    <a:pt x="1086" y="282"/>
                  </a:lnTo>
                  <a:lnTo>
                    <a:pt x="1092" y="276"/>
                  </a:lnTo>
                  <a:lnTo>
                    <a:pt x="1110" y="276"/>
                  </a:lnTo>
                  <a:lnTo>
                    <a:pt x="1116" y="270"/>
                  </a:lnTo>
                  <a:lnTo>
                    <a:pt x="1110" y="264"/>
                  </a:lnTo>
                  <a:lnTo>
                    <a:pt x="1104" y="264"/>
                  </a:lnTo>
                  <a:lnTo>
                    <a:pt x="1098" y="258"/>
                  </a:lnTo>
                  <a:lnTo>
                    <a:pt x="1092" y="258"/>
                  </a:lnTo>
                  <a:lnTo>
                    <a:pt x="1110" y="246"/>
                  </a:lnTo>
                  <a:lnTo>
                    <a:pt x="1110" y="222"/>
                  </a:lnTo>
                  <a:lnTo>
                    <a:pt x="1104" y="216"/>
                  </a:lnTo>
                  <a:lnTo>
                    <a:pt x="1080" y="216"/>
                  </a:lnTo>
                  <a:lnTo>
                    <a:pt x="1062" y="204"/>
                  </a:lnTo>
                  <a:lnTo>
                    <a:pt x="1056" y="198"/>
                  </a:lnTo>
                  <a:lnTo>
                    <a:pt x="1056" y="192"/>
                  </a:lnTo>
                  <a:lnTo>
                    <a:pt x="1014" y="192"/>
                  </a:lnTo>
                  <a:lnTo>
                    <a:pt x="1002" y="186"/>
                  </a:lnTo>
                  <a:lnTo>
                    <a:pt x="996" y="180"/>
                  </a:lnTo>
                  <a:lnTo>
                    <a:pt x="978" y="180"/>
                  </a:lnTo>
                  <a:lnTo>
                    <a:pt x="966" y="186"/>
                  </a:lnTo>
                  <a:lnTo>
                    <a:pt x="942" y="162"/>
                  </a:lnTo>
                  <a:lnTo>
                    <a:pt x="936" y="150"/>
                  </a:lnTo>
                  <a:lnTo>
                    <a:pt x="924" y="150"/>
                  </a:lnTo>
                  <a:lnTo>
                    <a:pt x="918" y="156"/>
                  </a:lnTo>
                  <a:lnTo>
                    <a:pt x="918" y="162"/>
                  </a:lnTo>
                  <a:lnTo>
                    <a:pt x="912" y="156"/>
                  </a:lnTo>
                  <a:lnTo>
                    <a:pt x="864" y="156"/>
                  </a:lnTo>
                  <a:lnTo>
                    <a:pt x="858" y="150"/>
                  </a:lnTo>
                  <a:lnTo>
                    <a:pt x="846" y="150"/>
                  </a:lnTo>
                  <a:lnTo>
                    <a:pt x="840" y="144"/>
                  </a:lnTo>
                  <a:lnTo>
                    <a:pt x="816" y="150"/>
                  </a:lnTo>
                  <a:lnTo>
                    <a:pt x="810" y="150"/>
                  </a:lnTo>
                  <a:lnTo>
                    <a:pt x="798" y="102"/>
                  </a:lnTo>
                  <a:lnTo>
                    <a:pt x="756" y="84"/>
                  </a:lnTo>
                  <a:lnTo>
                    <a:pt x="720" y="84"/>
                  </a:lnTo>
                  <a:lnTo>
                    <a:pt x="720" y="66"/>
                  </a:lnTo>
                  <a:lnTo>
                    <a:pt x="714" y="48"/>
                  </a:lnTo>
                  <a:lnTo>
                    <a:pt x="720" y="48"/>
                  </a:lnTo>
                  <a:lnTo>
                    <a:pt x="726" y="42"/>
                  </a:lnTo>
                  <a:lnTo>
                    <a:pt x="726" y="30"/>
                  </a:lnTo>
                  <a:lnTo>
                    <a:pt x="720" y="30"/>
                  </a:lnTo>
                  <a:lnTo>
                    <a:pt x="708" y="24"/>
                  </a:lnTo>
                  <a:lnTo>
                    <a:pt x="702" y="18"/>
                  </a:lnTo>
                  <a:lnTo>
                    <a:pt x="696" y="18"/>
                  </a:lnTo>
                  <a:lnTo>
                    <a:pt x="690" y="0"/>
                  </a:lnTo>
                  <a:lnTo>
                    <a:pt x="642" y="0"/>
                  </a:lnTo>
                  <a:lnTo>
                    <a:pt x="630" y="6"/>
                  </a:lnTo>
                  <a:lnTo>
                    <a:pt x="600" y="6"/>
                  </a:lnTo>
                  <a:lnTo>
                    <a:pt x="600" y="18"/>
                  </a:lnTo>
                  <a:lnTo>
                    <a:pt x="594" y="24"/>
                  </a:lnTo>
                  <a:lnTo>
                    <a:pt x="558" y="24"/>
                  </a:lnTo>
                  <a:lnTo>
                    <a:pt x="546" y="18"/>
                  </a:lnTo>
                  <a:lnTo>
                    <a:pt x="516" y="18"/>
                  </a:lnTo>
                  <a:lnTo>
                    <a:pt x="510" y="30"/>
                  </a:lnTo>
                  <a:lnTo>
                    <a:pt x="498" y="36"/>
                  </a:lnTo>
                  <a:lnTo>
                    <a:pt x="492" y="42"/>
                  </a:lnTo>
                  <a:lnTo>
                    <a:pt x="486" y="54"/>
                  </a:lnTo>
                  <a:lnTo>
                    <a:pt x="492" y="60"/>
                  </a:lnTo>
                  <a:lnTo>
                    <a:pt x="492" y="72"/>
                  </a:lnTo>
                  <a:lnTo>
                    <a:pt x="486" y="78"/>
                  </a:lnTo>
                  <a:lnTo>
                    <a:pt x="468" y="78"/>
                  </a:lnTo>
                  <a:lnTo>
                    <a:pt x="462" y="72"/>
                  </a:lnTo>
                  <a:lnTo>
                    <a:pt x="438" y="72"/>
                  </a:lnTo>
                  <a:lnTo>
                    <a:pt x="426" y="78"/>
                  </a:lnTo>
                  <a:lnTo>
                    <a:pt x="420" y="78"/>
                  </a:lnTo>
                  <a:lnTo>
                    <a:pt x="420" y="66"/>
                  </a:lnTo>
                  <a:lnTo>
                    <a:pt x="414" y="60"/>
                  </a:lnTo>
                  <a:lnTo>
                    <a:pt x="396" y="60"/>
                  </a:lnTo>
                  <a:lnTo>
                    <a:pt x="390" y="66"/>
                  </a:lnTo>
                  <a:lnTo>
                    <a:pt x="390" y="72"/>
                  </a:lnTo>
                  <a:lnTo>
                    <a:pt x="378" y="60"/>
                  </a:lnTo>
                  <a:lnTo>
                    <a:pt x="366" y="66"/>
                  </a:lnTo>
                  <a:lnTo>
                    <a:pt x="360" y="60"/>
                  </a:lnTo>
                  <a:lnTo>
                    <a:pt x="342" y="66"/>
                  </a:lnTo>
                  <a:lnTo>
                    <a:pt x="336" y="54"/>
                  </a:lnTo>
                  <a:lnTo>
                    <a:pt x="324" y="66"/>
                  </a:lnTo>
                  <a:lnTo>
                    <a:pt x="306" y="54"/>
                  </a:lnTo>
                  <a:lnTo>
                    <a:pt x="300" y="60"/>
                  </a:lnTo>
                  <a:lnTo>
                    <a:pt x="282" y="48"/>
                  </a:lnTo>
                  <a:lnTo>
                    <a:pt x="258" y="42"/>
                  </a:lnTo>
                  <a:lnTo>
                    <a:pt x="222" y="42"/>
                  </a:lnTo>
                  <a:lnTo>
                    <a:pt x="216" y="36"/>
                  </a:lnTo>
                  <a:lnTo>
                    <a:pt x="216" y="30"/>
                  </a:lnTo>
                  <a:lnTo>
                    <a:pt x="168" y="30"/>
                  </a:lnTo>
                  <a:lnTo>
                    <a:pt x="162" y="36"/>
                  </a:lnTo>
                  <a:lnTo>
                    <a:pt x="150" y="42"/>
                  </a:lnTo>
                  <a:lnTo>
                    <a:pt x="114" y="42"/>
                  </a:lnTo>
                  <a:lnTo>
                    <a:pt x="114" y="48"/>
                  </a:lnTo>
                  <a:lnTo>
                    <a:pt x="96" y="66"/>
                  </a:lnTo>
                  <a:lnTo>
                    <a:pt x="78" y="66"/>
                  </a:lnTo>
                  <a:lnTo>
                    <a:pt x="66" y="60"/>
                  </a:lnTo>
                  <a:lnTo>
                    <a:pt x="72" y="78"/>
                  </a:lnTo>
                  <a:lnTo>
                    <a:pt x="90" y="96"/>
                  </a:lnTo>
                  <a:lnTo>
                    <a:pt x="90" y="102"/>
                  </a:lnTo>
                  <a:lnTo>
                    <a:pt x="102" y="108"/>
                  </a:lnTo>
                  <a:lnTo>
                    <a:pt x="108" y="114"/>
                  </a:lnTo>
                  <a:lnTo>
                    <a:pt x="102" y="126"/>
                  </a:lnTo>
                  <a:lnTo>
                    <a:pt x="108" y="132"/>
                  </a:lnTo>
                  <a:lnTo>
                    <a:pt x="108" y="138"/>
                  </a:lnTo>
                  <a:lnTo>
                    <a:pt x="114" y="144"/>
                  </a:lnTo>
                  <a:lnTo>
                    <a:pt x="108" y="150"/>
                  </a:lnTo>
                  <a:lnTo>
                    <a:pt x="102" y="150"/>
                  </a:lnTo>
                  <a:lnTo>
                    <a:pt x="96" y="156"/>
                  </a:lnTo>
                  <a:lnTo>
                    <a:pt x="84" y="156"/>
                  </a:lnTo>
                  <a:lnTo>
                    <a:pt x="30" y="204"/>
                  </a:lnTo>
                  <a:lnTo>
                    <a:pt x="30" y="246"/>
                  </a:lnTo>
                  <a:lnTo>
                    <a:pt x="42" y="258"/>
                  </a:lnTo>
                  <a:lnTo>
                    <a:pt x="18" y="258"/>
                  </a:lnTo>
                  <a:lnTo>
                    <a:pt x="18" y="270"/>
                  </a:lnTo>
                  <a:lnTo>
                    <a:pt x="12" y="276"/>
                  </a:lnTo>
                  <a:lnTo>
                    <a:pt x="12" y="282"/>
                  </a:lnTo>
                  <a:lnTo>
                    <a:pt x="6" y="288"/>
                  </a:lnTo>
                  <a:lnTo>
                    <a:pt x="0" y="288"/>
                  </a:lnTo>
                  <a:lnTo>
                    <a:pt x="0" y="306"/>
                  </a:lnTo>
                  <a:lnTo>
                    <a:pt x="6" y="306"/>
                  </a:lnTo>
                  <a:lnTo>
                    <a:pt x="24" y="324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86" name="Turkey" descr="© INSCALE GmbH, 05.05.2010&#10;http://www.presentationload.com/">
              <a:extLst>
                <a:ext uri="{FF2B5EF4-FFF2-40B4-BE49-F238E27FC236}">
                  <a16:creationId xmlns:a16="http://schemas.microsoft.com/office/drawing/2014/main" id="{580D978B-DBEB-43D3-B2B2-42869B8D9ADC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6302479" y="2995995"/>
              <a:ext cx="588797" cy="226740"/>
            </a:xfrm>
            <a:custGeom>
              <a:avLst/>
              <a:gdLst>
                <a:gd name="T0" fmla="*/ 2147483647 w 1332"/>
                <a:gd name="T1" fmla="*/ 2147483647 h 510"/>
                <a:gd name="T2" fmla="*/ 2147483647 w 1332"/>
                <a:gd name="T3" fmla="*/ 2147483647 h 510"/>
                <a:gd name="T4" fmla="*/ 2147483647 w 1332"/>
                <a:gd name="T5" fmla="*/ 2147483647 h 510"/>
                <a:gd name="T6" fmla="*/ 2147483647 w 1332"/>
                <a:gd name="T7" fmla="*/ 2147483647 h 510"/>
                <a:gd name="T8" fmla="*/ 2147483647 w 1332"/>
                <a:gd name="T9" fmla="*/ 2147483647 h 510"/>
                <a:gd name="T10" fmla="*/ 2147483647 w 1332"/>
                <a:gd name="T11" fmla="*/ 2147483647 h 510"/>
                <a:gd name="T12" fmla="*/ 2147483647 w 1332"/>
                <a:gd name="T13" fmla="*/ 2147483647 h 510"/>
                <a:gd name="T14" fmla="*/ 2147483647 w 1332"/>
                <a:gd name="T15" fmla="*/ 2147483647 h 510"/>
                <a:gd name="T16" fmla="*/ 2147483647 w 1332"/>
                <a:gd name="T17" fmla="*/ 2147483647 h 510"/>
                <a:gd name="T18" fmla="*/ 2147483647 w 1332"/>
                <a:gd name="T19" fmla="*/ 2147483647 h 510"/>
                <a:gd name="T20" fmla="*/ 2147483647 w 1332"/>
                <a:gd name="T21" fmla="*/ 2147483647 h 510"/>
                <a:gd name="T22" fmla="*/ 2147483647 w 1332"/>
                <a:gd name="T23" fmla="*/ 2147483647 h 510"/>
                <a:gd name="T24" fmla="*/ 2147483647 w 1332"/>
                <a:gd name="T25" fmla="*/ 2147483647 h 510"/>
                <a:gd name="T26" fmla="*/ 2147483647 w 1332"/>
                <a:gd name="T27" fmla="*/ 2147483647 h 510"/>
                <a:gd name="T28" fmla="*/ 2147483647 w 1332"/>
                <a:gd name="T29" fmla="*/ 2147483647 h 510"/>
                <a:gd name="T30" fmla="*/ 2147483647 w 1332"/>
                <a:gd name="T31" fmla="*/ 2147483647 h 510"/>
                <a:gd name="T32" fmla="*/ 2147483647 w 1332"/>
                <a:gd name="T33" fmla="*/ 2147483647 h 510"/>
                <a:gd name="T34" fmla="*/ 2147483647 w 1332"/>
                <a:gd name="T35" fmla="*/ 2147483647 h 510"/>
                <a:gd name="T36" fmla="*/ 2147483647 w 1332"/>
                <a:gd name="T37" fmla="*/ 2147483647 h 510"/>
                <a:gd name="T38" fmla="*/ 2147483647 w 1332"/>
                <a:gd name="T39" fmla="*/ 2147483647 h 510"/>
                <a:gd name="T40" fmla="*/ 2147483647 w 1332"/>
                <a:gd name="T41" fmla="*/ 2147483647 h 510"/>
                <a:gd name="T42" fmla="*/ 2147483647 w 1332"/>
                <a:gd name="T43" fmla="*/ 2147483647 h 510"/>
                <a:gd name="T44" fmla="*/ 2147483647 w 1332"/>
                <a:gd name="T45" fmla="*/ 2147483647 h 510"/>
                <a:gd name="T46" fmla="*/ 2147483647 w 1332"/>
                <a:gd name="T47" fmla="*/ 2147483647 h 510"/>
                <a:gd name="T48" fmla="*/ 2147483647 w 1332"/>
                <a:gd name="T49" fmla="*/ 2147483647 h 510"/>
                <a:gd name="T50" fmla="*/ 2147483647 w 1332"/>
                <a:gd name="T51" fmla="*/ 2147483647 h 510"/>
                <a:gd name="T52" fmla="*/ 2147483647 w 1332"/>
                <a:gd name="T53" fmla="*/ 2147483647 h 510"/>
                <a:gd name="T54" fmla="*/ 2147483647 w 1332"/>
                <a:gd name="T55" fmla="*/ 2147483647 h 510"/>
                <a:gd name="T56" fmla="*/ 2147483647 w 1332"/>
                <a:gd name="T57" fmla="*/ 2147483647 h 510"/>
                <a:gd name="T58" fmla="*/ 2147483647 w 1332"/>
                <a:gd name="T59" fmla="*/ 2147483647 h 510"/>
                <a:gd name="T60" fmla="*/ 2147483647 w 1332"/>
                <a:gd name="T61" fmla="*/ 2147483647 h 510"/>
                <a:gd name="T62" fmla="*/ 2147483647 w 1332"/>
                <a:gd name="T63" fmla="*/ 2147483647 h 510"/>
                <a:gd name="T64" fmla="*/ 2147483647 w 1332"/>
                <a:gd name="T65" fmla="*/ 2147483647 h 510"/>
                <a:gd name="T66" fmla="*/ 2147483647 w 1332"/>
                <a:gd name="T67" fmla="*/ 2147483647 h 510"/>
                <a:gd name="T68" fmla="*/ 2147483647 w 1332"/>
                <a:gd name="T69" fmla="*/ 2147483647 h 510"/>
                <a:gd name="T70" fmla="*/ 2147483647 w 1332"/>
                <a:gd name="T71" fmla="*/ 2147483647 h 510"/>
                <a:gd name="T72" fmla="*/ 2147483647 w 1332"/>
                <a:gd name="T73" fmla="*/ 2147483647 h 510"/>
                <a:gd name="T74" fmla="*/ 2147483647 w 1332"/>
                <a:gd name="T75" fmla="*/ 2147483647 h 510"/>
                <a:gd name="T76" fmla="*/ 2147483647 w 1332"/>
                <a:gd name="T77" fmla="*/ 2147483647 h 510"/>
                <a:gd name="T78" fmla="*/ 2147483647 w 1332"/>
                <a:gd name="T79" fmla="*/ 2147483647 h 510"/>
                <a:gd name="T80" fmla="*/ 2147483647 w 1332"/>
                <a:gd name="T81" fmla="*/ 2147483647 h 510"/>
                <a:gd name="T82" fmla="*/ 2147483647 w 1332"/>
                <a:gd name="T83" fmla="*/ 2147483647 h 510"/>
                <a:gd name="T84" fmla="*/ 2147483647 w 1332"/>
                <a:gd name="T85" fmla="*/ 2147483647 h 510"/>
                <a:gd name="T86" fmla="*/ 2147483647 w 1332"/>
                <a:gd name="T87" fmla="*/ 2147483647 h 510"/>
                <a:gd name="T88" fmla="*/ 2147483647 w 1332"/>
                <a:gd name="T89" fmla="*/ 2147483647 h 510"/>
                <a:gd name="T90" fmla="*/ 2147483647 w 1332"/>
                <a:gd name="T91" fmla="*/ 2147483647 h 510"/>
                <a:gd name="T92" fmla="*/ 2147483647 w 1332"/>
                <a:gd name="T93" fmla="*/ 2147483647 h 510"/>
                <a:gd name="T94" fmla="*/ 2147483647 w 1332"/>
                <a:gd name="T95" fmla="*/ 2147483647 h 510"/>
                <a:gd name="T96" fmla="*/ 2147483647 w 1332"/>
                <a:gd name="T97" fmla="*/ 2147483647 h 510"/>
                <a:gd name="T98" fmla="*/ 2147483647 w 1332"/>
                <a:gd name="T99" fmla="*/ 2147483647 h 510"/>
                <a:gd name="T100" fmla="*/ 2147483647 w 1332"/>
                <a:gd name="T101" fmla="*/ 2147483647 h 510"/>
                <a:gd name="T102" fmla="*/ 2147483647 w 1332"/>
                <a:gd name="T103" fmla="*/ 2147483647 h 510"/>
                <a:gd name="T104" fmla="*/ 2147483647 w 1332"/>
                <a:gd name="T105" fmla="*/ 2147483647 h 510"/>
                <a:gd name="T106" fmla="*/ 2147483647 w 1332"/>
                <a:gd name="T107" fmla="*/ 2147483647 h 510"/>
                <a:gd name="T108" fmla="*/ 2147483647 w 1332"/>
                <a:gd name="T109" fmla="*/ 2147483647 h 510"/>
                <a:gd name="T110" fmla="*/ 2147483647 w 1332"/>
                <a:gd name="T111" fmla="*/ 2147483647 h 510"/>
                <a:gd name="T112" fmla="*/ 2147483647 w 1332"/>
                <a:gd name="T113" fmla="*/ 2147483647 h 510"/>
                <a:gd name="T114" fmla="*/ 2147483647 w 1332"/>
                <a:gd name="T115" fmla="*/ 2147483647 h 51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332"/>
                <a:gd name="T175" fmla="*/ 0 h 510"/>
                <a:gd name="T176" fmla="*/ 1332 w 1332"/>
                <a:gd name="T177" fmla="*/ 510 h 51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332" h="510">
                  <a:moveTo>
                    <a:pt x="6" y="192"/>
                  </a:moveTo>
                  <a:lnTo>
                    <a:pt x="24" y="186"/>
                  </a:lnTo>
                  <a:lnTo>
                    <a:pt x="30" y="174"/>
                  </a:lnTo>
                  <a:lnTo>
                    <a:pt x="0" y="174"/>
                  </a:lnTo>
                  <a:lnTo>
                    <a:pt x="6" y="192"/>
                  </a:lnTo>
                  <a:close/>
                  <a:moveTo>
                    <a:pt x="42" y="162"/>
                  </a:moveTo>
                  <a:lnTo>
                    <a:pt x="42" y="168"/>
                  </a:lnTo>
                  <a:lnTo>
                    <a:pt x="48" y="174"/>
                  </a:lnTo>
                  <a:lnTo>
                    <a:pt x="60" y="174"/>
                  </a:lnTo>
                  <a:lnTo>
                    <a:pt x="60" y="162"/>
                  </a:lnTo>
                  <a:lnTo>
                    <a:pt x="54" y="156"/>
                  </a:lnTo>
                  <a:lnTo>
                    <a:pt x="54" y="150"/>
                  </a:lnTo>
                  <a:lnTo>
                    <a:pt x="48" y="150"/>
                  </a:lnTo>
                  <a:lnTo>
                    <a:pt x="48" y="156"/>
                  </a:lnTo>
                  <a:lnTo>
                    <a:pt x="42" y="162"/>
                  </a:lnTo>
                  <a:close/>
                  <a:moveTo>
                    <a:pt x="96" y="138"/>
                  </a:moveTo>
                  <a:lnTo>
                    <a:pt x="66" y="138"/>
                  </a:lnTo>
                  <a:lnTo>
                    <a:pt x="66" y="174"/>
                  </a:lnTo>
                  <a:lnTo>
                    <a:pt x="78" y="150"/>
                  </a:lnTo>
                  <a:lnTo>
                    <a:pt x="96" y="138"/>
                  </a:lnTo>
                  <a:close/>
                  <a:moveTo>
                    <a:pt x="1332" y="402"/>
                  </a:moveTo>
                  <a:lnTo>
                    <a:pt x="1332" y="390"/>
                  </a:lnTo>
                  <a:lnTo>
                    <a:pt x="1308" y="384"/>
                  </a:lnTo>
                  <a:lnTo>
                    <a:pt x="1308" y="354"/>
                  </a:lnTo>
                  <a:lnTo>
                    <a:pt x="1272" y="336"/>
                  </a:lnTo>
                  <a:lnTo>
                    <a:pt x="1278" y="330"/>
                  </a:lnTo>
                  <a:lnTo>
                    <a:pt x="1284" y="318"/>
                  </a:lnTo>
                  <a:lnTo>
                    <a:pt x="1284" y="312"/>
                  </a:lnTo>
                  <a:lnTo>
                    <a:pt x="1290" y="306"/>
                  </a:lnTo>
                  <a:lnTo>
                    <a:pt x="1284" y="306"/>
                  </a:lnTo>
                  <a:lnTo>
                    <a:pt x="1278" y="300"/>
                  </a:lnTo>
                  <a:lnTo>
                    <a:pt x="1278" y="288"/>
                  </a:lnTo>
                  <a:lnTo>
                    <a:pt x="1266" y="276"/>
                  </a:lnTo>
                  <a:lnTo>
                    <a:pt x="1266" y="246"/>
                  </a:lnTo>
                  <a:lnTo>
                    <a:pt x="1248" y="222"/>
                  </a:lnTo>
                  <a:lnTo>
                    <a:pt x="1272" y="222"/>
                  </a:lnTo>
                  <a:lnTo>
                    <a:pt x="1272" y="216"/>
                  </a:lnTo>
                  <a:lnTo>
                    <a:pt x="1278" y="210"/>
                  </a:lnTo>
                  <a:lnTo>
                    <a:pt x="1272" y="198"/>
                  </a:lnTo>
                  <a:lnTo>
                    <a:pt x="1272" y="186"/>
                  </a:lnTo>
                  <a:lnTo>
                    <a:pt x="1266" y="180"/>
                  </a:lnTo>
                  <a:lnTo>
                    <a:pt x="1266" y="174"/>
                  </a:lnTo>
                  <a:lnTo>
                    <a:pt x="1260" y="174"/>
                  </a:lnTo>
                  <a:lnTo>
                    <a:pt x="1248" y="180"/>
                  </a:lnTo>
                  <a:lnTo>
                    <a:pt x="1236" y="180"/>
                  </a:lnTo>
                  <a:lnTo>
                    <a:pt x="1224" y="174"/>
                  </a:lnTo>
                  <a:lnTo>
                    <a:pt x="1218" y="168"/>
                  </a:lnTo>
                  <a:lnTo>
                    <a:pt x="1212" y="156"/>
                  </a:lnTo>
                  <a:lnTo>
                    <a:pt x="1212" y="144"/>
                  </a:lnTo>
                  <a:lnTo>
                    <a:pt x="1200" y="108"/>
                  </a:lnTo>
                  <a:lnTo>
                    <a:pt x="1194" y="96"/>
                  </a:lnTo>
                  <a:lnTo>
                    <a:pt x="1194" y="84"/>
                  </a:lnTo>
                  <a:lnTo>
                    <a:pt x="1188" y="78"/>
                  </a:lnTo>
                  <a:lnTo>
                    <a:pt x="1164" y="78"/>
                  </a:lnTo>
                  <a:lnTo>
                    <a:pt x="1164" y="72"/>
                  </a:lnTo>
                  <a:lnTo>
                    <a:pt x="1158" y="60"/>
                  </a:lnTo>
                  <a:lnTo>
                    <a:pt x="1152" y="54"/>
                  </a:lnTo>
                  <a:lnTo>
                    <a:pt x="1140" y="48"/>
                  </a:lnTo>
                  <a:lnTo>
                    <a:pt x="1128" y="48"/>
                  </a:lnTo>
                  <a:lnTo>
                    <a:pt x="1116" y="54"/>
                  </a:lnTo>
                  <a:lnTo>
                    <a:pt x="1110" y="60"/>
                  </a:lnTo>
                  <a:lnTo>
                    <a:pt x="1074" y="54"/>
                  </a:lnTo>
                  <a:lnTo>
                    <a:pt x="1062" y="66"/>
                  </a:lnTo>
                  <a:lnTo>
                    <a:pt x="1026" y="90"/>
                  </a:lnTo>
                  <a:lnTo>
                    <a:pt x="1014" y="96"/>
                  </a:lnTo>
                  <a:lnTo>
                    <a:pt x="930" y="96"/>
                  </a:lnTo>
                  <a:lnTo>
                    <a:pt x="876" y="108"/>
                  </a:lnTo>
                  <a:lnTo>
                    <a:pt x="810" y="84"/>
                  </a:lnTo>
                  <a:lnTo>
                    <a:pt x="786" y="96"/>
                  </a:lnTo>
                  <a:lnTo>
                    <a:pt x="786" y="90"/>
                  </a:lnTo>
                  <a:lnTo>
                    <a:pt x="780" y="84"/>
                  </a:lnTo>
                  <a:lnTo>
                    <a:pt x="774" y="72"/>
                  </a:lnTo>
                  <a:lnTo>
                    <a:pt x="768" y="66"/>
                  </a:lnTo>
                  <a:lnTo>
                    <a:pt x="756" y="66"/>
                  </a:lnTo>
                  <a:lnTo>
                    <a:pt x="744" y="72"/>
                  </a:lnTo>
                  <a:lnTo>
                    <a:pt x="738" y="78"/>
                  </a:lnTo>
                  <a:lnTo>
                    <a:pt x="708" y="60"/>
                  </a:lnTo>
                  <a:lnTo>
                    <a:pt x="708" y="36"/>
                  </a:lnTo>
                  <a:lnTo>
                    <a:pt x="660" y="48"/>
                  </a:lnTo>
                  <a:lnTo>
                    <a:pt x="636" y="30"/>
                  </a:lnTo>
                  <a:lnTo>
                    <a:pt x="630" y="12"/>
                  </a:lnTo>
                  <a:lnTo>
                    <a:pt x="624" y="12"/>
                  </a:lnTo>
                  <a:lnTo>
                    <a:pt x="618" y="18"/>
                  </a:lnTo>
                  <a:lnTo>
                    <a:pt x="600" y="18"/>
                  </a:lnTo>
                  <a:lnTo>
                    <a:pt x="588" y="24"/>
                  </a:lnTo>
                  <a:lnTo>
                    <a:pt x="558" y="24"/>
                  </a:lnTo>
                  <a:lnTo>
                    <a:pt x="534" y="18"/>
                  </a:lnTo>
                  <a:lnTo>
                    <a:pt x="504" y="18"/>
                  </a:lnTo>
                  <a:lnTo>
                    <a:pt x="492" y="24"/>
                  </a:lnTo>
                  <a:lnTo>
                    <a:pt x="456" y="36"/>
                  </a:lnTo>
                  <a:lnTo>
                    <a:pt x="444" y="42"/>
                  </a:lnTo>
                  <a:lnTo>
                    <a:pt x="438" y="48"/>
                  </a:lnTo>
                  <a:lnTo>
                    <a:pt x="426" y="54"/>
                  </a:lnTo>
                  <a:lnTo>
                    <a:pt x="414" y="66"/>
                  </a:lnTo>
                  <a:lnTo>
                    <a:pt x="408" y="66"/>
                  </a:lnTo>
                  <a:lnTo>
                    <a:pt x="396" y="90"/>
                  </a:lnTo>
                  <a:lnTo>
                    <a:pt x="378" y="90"/>
                  </a:lnTo>
                  <a:lnTo>
                    <a:pt x="354" y="84"/>
                  </a:lnTo>
                  <a:lnTo>
                    <a:pt x="294" y="84"/>
                  </a:lnTo>
                  <a:lnTo>
                    <a:pt x="282" y="78"/>
                  </a:lnTo>
                  <a:lnTo>
                    <a:pt x="264" y="78"/>
                  </a:lnTo>
                  <a:lnTo>
                    <a:pt x="252" y="72"/>
                  </a:lnTo>
                  <a:lnTo>
                    <a:pt x="240" y="72"/>
                  </a:lnTo>
                  <a:lnTo>
                    <a:pt x="234" y="66"/>
                  </a:lnTo>
                  <a:lnTo>
                    <a:pt x="198" y="66"/>
                  </a:lnTo>
                  <a:lnTo>
                    <a:pt x="186" y="54"/>
                  </a:lnTo>
                  <a:lnTo>
                    <a:pt x="180" y="36"/>
                  </a:lnTo>
                  <a:lnTo>
                    <a:pt x="180" y="24"/>
                  </a:lnTo>
                  <a:lnTo>
                    <a:pt x="168" y="24"/>
                  </a:lnTo>
                  <a:lnTo>
                    <a:pt x="156" y="18"/>
                  </a:lnTo>
                  <a:lnTo>
                    <a:pt x="144" y="18"/>
                  </a:lnTo>
                  <a:lnTo>
                    <a:pt x="132" y="0"/>
                  </a:lnTo>
                  <a:lnTo>
                    <a:pt x="120" y="18"/>
                  </a:lnTo>
                  <a:lnTo>
                    <a:pt x="90" y="12"/>
                  </a:lnTo>
                  <a:lnTo>
                    <a:pt x="72" y="36"/>
                  </a:lnTo>
                  <a:lnTo>
                    <a:pt x="78" y="42"/>
                  </a:lnTo>
                  <a:lnTo>
                    <a:pt x="90" y="42"/>
                  </a:lnTo>
                  <a:lnTo>
                    <a:pt x="90" y="48"/>
                  </a:lnTo>
                  <a:lnTo>
                    <a:pt x="96" y="54"/>
                  </a:lnTo>
                  <a:lnTo>
                    <a:pt x="96" y="66"/>
                  </a:lnTo>
                  <a:lnTo>
                    <a:pt x="78" y="66"/>
                  </a:lnTo>
                  <a:lnTo>
                    <a:pt x="72" y="72"/>
                  </a:lnTo>
                  <a:lnTo>
                    <a:pt x="72" y="78"/>
                  </a:lnTo>
                  <a:lnTo>
                    <a:pt x="78" y="84"/>
                  </a:lnTo>
                  <a:lnTo>
                    <a:pt x="78" y="96"/>
                  </a:lnTo>
                  <a:lnTo>
                    <a:pt x="72" y="108"/>
                  </a:lnTo>
                  <a:lnTo>
                    <a:pt x="72" y="114"/>
                  </a:lnTo>
                  <a:lnTo>
                    <a:pt x="66" y="120"/>
                  </a:lnTo>
                  <a:lnTo>
                    <a:pt x="66" y="132"/>
                  </a:lnTo>
                  <a:lnTo>
                    <a:pt x="72" y="132"/>
                  </a:lnTo>
                  <a:lnTo>
                    <a:pt x="90" y="126"/>
                  </a:lnTo>
                  <a:lnTo>
                    <a:pt x="102" y="126"/>
                  </a:lnTo>
                  <a:lnTo>
                    <a:pt x="108" y="120"/>
                  </a:lnTo>
                  <a:lnTo>
                    <a:pt x="114" y="120"/>
                  </a:lnTo>
                  <a:lnTo>
                    <a:pt x="114" y="132"/>
                  </a:lnTo>
                  <a:lnTo>
                    <a:pt x="120" y="132"/>
                  </a:lnTo>
                  <a:lnTo>
                    <a:pt x="126" y="126"/>
                  </a:lnTo>
                  <a:lnTo>
                    <a:pt x="138" y="120"/>
                  </a:lnTo>
                  <a:lnTo>
                    <a:pt x="162" y="96"/>
                  </a:lnTo>
                  <a:lnTo>
                    <a:pt x="168" y="96"/>
                  </a:lnTo>
                  <a:lnTo>
                    <a:pt x="174" y="90"/>
                  </a:lnTo>
                  <a:lnTo>
                    <a:pt x="186" y="90"/>
                  </a:lnTo>
                  <a:lnTo>
                    <a:pt x="204" y="84"/>
                  </a:lnTo>
                  <a:lnTo>
                    <a:pt x="216" y="84"/>
                  </a:lnTo>
                  <a:lnTo>
                    <a:pt x="252" y="102"/>
                  </a:lnTo>
                  <a:lnTo>
                    <a:pt x="270" y="108"/>
                  </a:lnTo>
                  <a:lnTo>
                    <a:pt x="282" y="108"/>
                  </a:lnTo>
                  <a:lnTo>
                    <a:pt x="288" y="114"/>
                  </a:lnTo>
                  <a:lnTo>
                    <a:pt x="294" y="114"/>
                  </a:lnTo>
                  <a:lnTo>
                    <a:pt x="270" y="114"/>
                  </a:lnTo>
                  <a:lnTo>
                    <a:pt x="258" y="120"/>
                  </a:lnTo>
                  <a:lnTo>
                    <a:pt x="246" y="120"/>
                  </a:lnTo>
                  <a:lnTo>
                    <a:pt x="246" y="132"/>
                  </a:lnTo>
                  <a:lnTo>
                    <a:pt x="240" y="138"/>
                  </a:lnTo>
                  <a:lnTo>
                    <a:pt x="186" y="144"/>
                  </a:lnTo>
                  <a:lnTo>
                    <a:pt x="138" y="138"/>
                  </a:lnTo>
                  <a:lnTo>
                    <a:pt x="120" y="138"/>
                  </a:lnTo>
                  <a:lnTo>
                    <a:pt x="96" y="150"/>
                  </a:lnTo>
                  <a:lnTo>
                    <a:pt x="84" y="162"/>
                  </a:lnTo>
                  <a:lnTo>
                    <a:pt x="84" y="174"/>
                  </a:lnTo>
                  <a:lnTo>
                    <a:pt x="78" y="192"/>
                  </a:lnTo>
                  <a:lnTo>
                    <a:pt x="78" y="204"/>
                  </a:lnTo>
                  <a:lnTo>
                    <a:pt x="72" y="210"/>
                  </a:lnTo>
                  <a:lnTo>
                    <a:pt x="72" y="216"/>
                  </a:lnTo>
                  <a:lnTo>
                    <a:pt x="114" y="216"/>
                  </a:lnTo>
                  <a:lnTo>
                    <a:pt x="114" y="240"/>
                  </a:lnTo>
                  <a:lnTo>
                    <a:pt x="120" y="246"/>
                  </a:lnTo>
                  <a:lnTo>
                    <a:pt x="126" y="258"/>
                  </a:lnTo>
                  <a:lnTo>
                    <a:pt x="132" y="264"/>
                  </a:lnTo>
                  <a:lnTo>
                    <a:pt x="126" y="282"/>
                  </a:lnTo>
                  <a:lnTo>
                    <a:pt x="138" y="300"/>
                  </a:lnTo>
                  <a:lnTo>
                    <a:pt x="126" y="318"/>
                  </a:lnTo>
                  <a:lnTo>
                    <a:pt x="162" y="354"/>
                  </a:lnTo>
                  <a:lnTo>
                    <a:pt x="156" y="390"/>
                  </a:lnTo>
                  <a:lnTo>
                    <a:pt x="210" y="414"/>
                  </a:lnTo>
                  <a:lnTo>
                    <a:pt x="216" y="444"/>
                  </a:lnTo>
                  <a:lnTo>
                    <a:pt x="216" y="438"/>
                  </a:lnTo>
                  <a:lnTo>
                    <a:pt x="222" y="438"/>
                  </a:lnTo>
                  <a:lnTo>
                    <a:pt x="222" y="432"/>
                  </a:lnTo>
                  <a:lnTo>
                    <a:pt x="228" y="432"/>
                  </a:lnTo>
                  <a:lnTo>
                    <a:pt x="252" y="444"/>
                  </a:lnTo>
                  <a:lnTo>
                    <a:pt x="258" y="444"/>
                  </a:lnTo>
                  <a:lnTo>
                    <a:pt x="264" y="450"/>
                  </a:lnTo>
                  <a:lnTo>
                    <a:pt x="270" y="462"/>
                  </a:lnTo>
                  <a:lnTo>
                    <a:pt x="282" y="468"/>
                  </a:lnTo>
                  <a:lnTo>
                    <a:pt x="294" y="468"/>
                  </a:lnTo>
                  <a:lnTo>
                    <a:pt x="312" y="474"/>
                  </a:lnTo>
                  <a:lnTo>
                    <a:pt x="372" y="474"/>
                  </a:lnTo>
                  <a:lnTo>
                    <a:pt x="372" y="450"/>
                  </a:lnTo>
                  <a:lnTo>
                    <a:pt x="378" y="438"/>
                  </a:lnTo>
                  <a:lnTo>
                    <a:pt x="390" y="426"/>
                  </a:lnTo>
                  <a:lnTo>
                    <a:pt x="408" y="426"/>
                  </a:lnTo>
                  <a:lnTo>
                    <a:pt x="432" y="432"/>
                  </a:lnTo>
                  <a:lnTo>
                    <a:pt x="468" y="444"/>
                  </a:lnTo>
                  <a:lnTo>
                    <a:pt x="474" y="450"/>
                  </a:lnTo>
                  <a:lnTo>
                    <a:pt x="480" y="450"/>
                  </a:lnTo>
                  <a:lnTo>
                    <a:pt x="480" y="456"/>
                  </a:lnTo>
                  <a:lnTo>
                    <a:pt x="486" y="468"/>
                  </a:lnTo>
                  <a:lnTo>
                    <a:pt x="486" y="474"/>
                  </a:lnTo>
                  <a:lnTo>
                    <a:pt x="492" y="480"/>
                  </a:lnTo>
                  <a:lnTo>
                    <a:pt x="504" y="486"/>
                  </a:lnTo>
                  <a:lnTo>
                    <a:pt x="564" y="486"/>
                  </a:lnTo>
                  <a:lnTo>
                    <a:pt x="576" y="480"/>
                  </a:lnTo>
                  <a:lnTo>
                    <a:pt x="594" y="474"/>
                  </a:lnTo>
                  <a:lnTo>
                    <a:pt x="606" y="462"/>
                  </a:lnTo>
                  <a:lnTo>
                    <a:pt x="618" y="456"/>
                  </a:lnTo>
                  <a:lnTo>
                    <a:pt x="630" y="444"/>
                  </a:lnTo>
                  <a:lnTo>
                    <a:pt x="648" y="438"/>
                  </a:lnTo>
                  <a:lnTo>
                    <a:pt x="660" y="432"/>
                  </a:lnTo>
                  <a:lnTo>
                    <a:pt x="672" y="432"/>
                  </a:lnTo>
                  <a:lnTo>
                    <a:pt x="684" y="438"/>
                  </a:lnTo>
                  <a:lnTo>
                    <a:pt x="690" y="444"/>
                  </a:lnTo>
                  <a:lnTo>
                    <a:pt x="696" y="444"/>
                  </a:lnTo>
                  <a:lnTo>
                    <a:pt x="702" y="450"/>
                  </a:lnTo>
                  <a:lnTo>
                    <a:pt x="714" y="450"/>
                  </a:lnTo>
                  <a:lnTo>
                    <a:pt x="726" y="444"/>
                  </a:lnTo>
                  <a:lnTo>
                    <a:pt x="732" y="432"/>
                  </a:lnTo>
                  <a:lnTo>
                    <a:pt x="744" y="420"/>
                  </a:lnTo>
                  <a:lnTo>
                    <a:pt x="756" y="432"/>
                  </a:lnTo>
                  <a:lnTo>
                    <a:pt x="756" y="444"/>
                  </a:lnTo>
                  <a:lnTo>
                    <a:pt x="750" y="450"/>
                  </a:lnTo>
                  <a:lnTo>
                    <a:pt x="744" y="462"/>
                  </a:lnTo>
                  <a:lnTo>
                    <a:pt x="744" y="468"/>
                  </a:lnTo>
                  <a:lnTo>
                    <a:pt x="738" y="474"/>
                  </a:lnTo>
                  <a:lnTo>
                    <a:pt x="738" y="486"/>
                  </a:lnTo>
                  <a:lnTo>
                    <a:pt x="744" y="492"/>
                  </a:lnTo>
                  <a:lnTo>
                    <a:pt x="744" y="498"/>
                  </a:lnTo>
                  <a:lnTo>
                    <a:pt x="756" y="510"/>
                  </a:lnTo>
                  <a:lnTo>
                    <a:pt x="768" y="510"/>
                  </a:lnTo>
                  <a:lnTo>
                    <a:pt x="768" y="504"/>
                  </a:lnTo>
                  <a:lnTo>
                    <a:pt x="774" y="498"/>
                  </a:lnTo>
                  <a:lnTo>
                    <a:pt x="774" y="480"/>
                  </a:lnTo>
                  <a:lnTo>
                    <a:pt x="780" y="486"/>
                  </a:lnTo>
                  <a:lnTo>
                    <a:pt x="792" y="486"/>
                  </a:lnTo>
                  <a:lnTo>
                    <a:pt x="792" y="462"/>
                  </a:lnTo>
                  <a:lnTo>
                    <a:pt x="786" y="462"/>
                  </a:lnTo>
                  <a:lnTo>
                    <a:pt x="786" y="432"/>
                  </a:lnTo>
                  <a:lnTo>
                    <a:pt x="810" y="432"/>
                  </a:lnTo>
                  <a:lnTo>
                    <a:pt x="804" y="438"/>
                  </a:lnTo>
                  <a:lnTo>
                    <a:pt x="804" y="444"/>
                  </a:lnTo>
                  <a:lnTo>
                    <a:pt x="840" y="444"/>
                  </a:lnTo>
                  <a:lnTo>
                    <a:pt x="858" y="438"/>
                  </a:lnTo>
                  <a:lnTo>
                    <a:pt x="864" y="432"/>
                  </a:lnTo>
                  <a:lnTo>
                    <a:pt x="870" y="432"/>
                  </a:lnTo>
                  <a:lnTo>
                    <a:pt x="888" y="414"/>
                  </a:lnTo>
                  <a:lnTo>
                    <a:pt x="894" y="414"/>
                  </a:lnTo>
                  <a:lnTo>
                    <a:pt x="900" y="420"/>
                  </a:lnTo>
                  <a:lnTo>
                    <a:pt x="912" y="426"/>
                  </a:lnTo>
                  <a:lnTo>
                    <a:pt x="924" y="438"/>
                  </a:lnTo>
                  <a:lnTo>
                    <a:pt x="942" y="438"/>
                  </a:lnTo>
                  <a:lnTo>
                    <a:pt x="954" y="444"/>
                  </a:lnTo>
                  <a:lnTo>
                    <a:pt x="966" y="444"/>
                  </a:lnTo>
                  <a:lnTo>
                    <a:pt x="978" y="438"/>
                  </a:lnTo>
                  <a:lnTo>
                    <a:pt x="996" y="438"/>
                  </a:lnTo>
                  <a:lnTo>
                    <a:pt x="1002" y="432"/>
                  </a:lnTo>
                  <a:lnTo>
                    <a:pt x="1014" y="426"/>
                  </a:lnTo>
                  <a:lnTo>
                    <a:pt x="1026" y="414"/>
                  </a:lnTo>
                  <a:lnTo>
                    <a:pt x="1038" y="408"/>
                  </a:lnTo>
                  <a:lnTo>
                    <a:pt x="1086" y="408"/>
                  </a:lnTo>
                  <a:lnTo>
                    <a:pt x="1092" y="414"/>
                  </a:lnTo>
                  <a:lnTo>
                    <a:pt x="1110" y="414"/>
                  </a:lnTo>
                  <a:lnTo>
                    <a:pt x="1122" y="402"/>
                  </a:lnTo>
                  <a:lnTo>
                    <a:pt x="1146" y="402"/>
                  </a:lnTo>
                  <a:lnTo>
                    <a:pt x="1152" y="390"/>
                  </a:lnTo>
                  <a:lnTo>
                    <a:pt x="1152" y="384"/>
                  </a:lnTo>
                  <a:lnTo>
                    <a:pt x="1158" y="384"/>
                  </a:lnTo>
                  <a:lnTo>
                    <a:pt x="1158" y="408"/>
                  </a:lnTo>
                  <a:lnTo>
                    <a:pt x="1164" y="414"/>
                  </a:lnTo>
                  <a:lnTo>
                    <a:pt x="1170" y="414"/>
                  </a:lnTo>
                  <a:lnTo>
                    <a:pt x="1182" y="408"/>
                  </a:lnTo>
                  <a:lnTo>
                    <a:pt x="1188" y="402"/>
                  </a:lnTo>
                  <a:lnTo>
                    <a:pt x="1188" y="390"/>
                  </a:lnTo>
                  <a:lnTo>
                    <a:pt x="1230" y="390"/>
                  </a:lnTo>
                  <a:lnTo>
                    <a:pt x="1242" y="402"/>
                  </a:lnTo>
                  <a:lnTo>
                    <a:pt x="1254" y="402"/>
                  </a:lnTo>
                  <a:lnTo>
                    <a:pt x="1260" y="396"/>
                  </a:lnTo>
                  <a:lnTo>
                    <a:pt x="1260" y="390"/>
                  </a:lnTo>
                  <a:lnTo>
                    <a:pt x="1284" y="390"/>
                  </a:lnTo>
                  <a:lnTo>
                    <a:pt x="1290" y="396"/>
                  </a:lnTo>
                  <a:lnTo>
                    <a:pt x="1290" y="414"/>
                  </a:lnTo>
                  <a:lnTo>
                    <a:pt x="1332" y="402"/>
                  </a:lnTo>
                  <a:close/>
                  <a:moveTo>
                    <a:pt x="102" y="282"/>
                  </a:moveTo>
                  <a:lnTo>
                    <a:pt x="96" y="282"/>
                  </a:lnTo>
                  <a:lnTo>
                    <a:pt x="96" y="312"/>
                  </a:lnTo>
                  <a:lnTo>
                    <a:pt x="102" y="324"/>
                  </a:lnTo>
                  <a:lnTo>
                    <a:pt x="108" y="330"/>
                  </a:lnTo>
                  <a:lnTo>
                    <a:pt x="114" y="324"/>
                  </a:lnTo>
                  <a:lnTo>
                    <a:pt x="114" y="318"/>
                  </a:lnTo>
                  <a:lnTo>
                    <a:pt x="120" y="312"/>
                  </a:lnTo>
                  <a:lnTo>
                    <a:pt x="120" y="300"/>
                  </a:lnTo>
                  <a:lnTo>
                    <a:pt x="102" y="282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87" name="Slovenia" descr="© INSCALE GmbH, 05.05.2010&#10;http://www.presentationload.com/">
              <a:extLst>
                <a:ext uri="{FF2B5EF4-FFF2-40B4-BE49-F238E27FC236}">
                  <a16:creationId xmlns:a16="http://schemas.microsoft.com/office/drawing/2014/main" id="{FD64B8C8-A241-4BED-BD30-EE2570E6E3AE}"/>
                </a:ext>
              </a:extLst>
            </p:cNvPr>
            <p:cNvSpPr>
              <a:spLocks/>
            </p:cNvSpPr>
            <p:nvPr/>
          </p:nvSpPr>
          <p:spPr bwMode="gray">
            <a:xfrm>
              <a:off x="5956535" y="2824166"/>
              <a:ext cx="92600" cy="54915"/>
            </a:xfrm>
            <a:custGeom>
              <a:avLst/>
              <a:gdLst>
                <a:gd name="T0" fmla="*/ 2147483647 w 210"/>
                <a:gd name="T1" fmla="*/ 2147483647 h 120"/>
                <a:gd name="T2" fmla="*/ 2147483647 w 210"/>
                <a:gd name="T3" fmla="*/ 2147483647 h 120"/>
                <a:gd name="T4" fmla="*/ 2147483647 w 210"/>
                <a:gd name="T5" fmla="*/ 2147483647 h 120"/>
                <a:gd name="T6" fmla="*/ 2147483647 w 210"/>
                <a:gd name="T7" fmla="*/ 2147483647 h 120"/>
                <a:gd name="T8" fmla="*/ 2147483647 w 210"/>
                <a:gd name="T9" fmla="*/ 2147483647 h 120"/>
                <a:gd name="T10" fmla="*/ 2147483647 w 210"/>
                <a:gd name="T11" fmla="*/ 2147483647 h 120"/>
                <a:gd name="T12" fmla="*/ 2147483647 w 210"/>
                <a:gd name="T13" fmla="*/ 2147483647 h 120"/>
                <a:gd name="T14" fmla="*/ 2147483647 w 210"/>
                <a:gd name="T15" fmla="*/ 2147483647 h 120"/>
                <a:gd name="T16" fmla="*/ 2147483647 w 210"/>
                <a:gd name="T17" fmla="*/ 2147483647 h 120"/>
                <a:gd name="T18" fmla="*/ 2147483647 w 210"/>
                <a:gd name="T19" fmla="*/ 2147483647 h 120"/>
                <a:gd name="T20" fmla="*/ 2147483647 w 210"/>
                <a:gd name="T21" fmla="*/ 2147483647 h 120"/>
                <a:gd name="T22" fmla="*/ 2147483647 w 210"/>
                <a:gd name="T23" fmla="*/ 2147483647 h 120"/>
                <a:gd name="T24" fmla="*/ 2147483647 w 210"/>
                <a:gd name="T25" fmla="*/ 2147483647 h 120"/>
                <a:gd name="T26" fmla="*/ 2147483647 w 210"/>
                <a:gd name="T27" fmla="*/ 2147483647 h 120"/>
                <a:gd name="T28" fmla="*/ 2147483647 w 210"/>
                <a:gd name="T29" fmla="*/ 2147483647 h 120"/>
                <a:gd name="T30" fmla="*/ 2147483647 w 210"/>
                <a:gd name="T31" fmla="*/ 2147483647 h 120"/>
                <a:gd name="T32" fmla="*/ 2147483647 w 210"/>
                <a:gd name="T33" fmla="*/ 2147483647 h 120"/>
                <a:gd name="T34" fmla="*/ 2147483647 w 210"/>
                <a:gd name="T35" fmla="*/ 2147483647 h 120"/>
                <a:gd name="T36" fmla="*/ 2147483647 w 210"/>
                <a:gd name="T37" fmla="*/ 2147483647 h 120"/>
                <a:gd name="T38" fmla="*/ 2147483647 w 210"/>
                <a:gd name="T39" fmla="*/ 2147483647 h 120"/>
                <a:gd name="T40" fmla="*/ 2147483647 w 210"/>
                <a:gd name="T41" fmla="*/ 2147483647 h 120"/>
                <a:gd name="T42" fmla="*/ 2147483647 w 210"/>
                <a:gd name="T43" fmla="*/ 0 h 120"/>
                <a:gd name="T44" fmla="*/ 2147483647 w 210"/>
                <a:gd name="T45" fmla="*/ 2147483647 h 120"/>
                <a:gd name="T46" fmla="*/ 2147483647 w 210"/>
                <a:gd name="T47" fmla="*/ 2147483647 h 120"/>
                <a:gd name="T48" fmla="*/ 2147483647 w 210"/>
                <a:gd name="T49" fmla="*/ 2147483647 h 120"/>
                <a:gd name="T50" fmla="*/ 2147483647 w 210"/>
                <a:gd name="T51" fmla="*/ 2147483647 h 120"/>
                <a:gd name="T52" fmla="*/ 2147483647 w 210"/>
                <a:gd name="T53" fmla="*/ 2147483647 h 120"/>
                <a:gd name="T54" fmla="*/ 2147483647 w 210"/>
                <a:gd name="T55" fmla="*/ 2147483647 h 120"/>
                <a:gd name="T56" fmla="*/ 2147483647 w 210"/>
                <a:gd name="T57" fmla="*/ 2147483647 h 120"/>
                <a:gd name="T58" fmla="*/ 2147483647 w 210"/>
                <a:gd name="T59" fmla="*/ 2147483647 h 120"/>
                <a:gd name="T60" fmla="*/ 2147483647 w 210"/>
                <a:gd name="T61" fmla="*/ 2147483647 h 120"/>
                <a:gd name="T62" fmla="*/ 2147483647 w 210"/>
                <a:gd name="T63" fmla="*/ 2147483647 h 120"/>
                <a:gd name="T64" fmla="*/ 2147483647 w 210"/>
                <a:gd name="T65" fmla="*/ 2147483647 h 120"/>
                <a:gd name="T66" fmla="*/ 2147483647 w 210"/>
                <a:gd name="T67" fmla="*/ 2147483647 h 120"/>
                <a:gd name="T68" fmla="*/ 0 w 210"/>
                <a:gd name="T69" fmla="*/ 2147483647 h 120"/>
                <a:gd name="T70" fmla="*/ 2147483647 w 210"/>
                <a:gd name="T71" fmla="*/ 2147483647 h 120"/>
                <a:gd name="T72" fmla="*/ 2147483647 w 210"/>
                <a:gd name="T73" fmla="*/ 2147483647 h 120"/>
                <a:gd name="T74" fmla="*/ 2147483647 w 210"/>
                <a:gd name="T75" fmla="*/ 2147483647 h 120"/>
                <a:gd name="T76" fmla="*/ 2147483647 w 210"/>
                <a:gd name="T77" fmla="*/ 2147483647 h 120"/>
                <a:gd name="T78" fmla="*/ 2147483647 w 210"/>
                <a:gd name="T79" fmla="*/ 2147483647 h 120"/>
                <a:gd name="T80" fmla="*/ 2147483647 w 210"/>
                <a:gd name="T81" fmla="*/ 2147483647 h 120"/>
                <a:gd name="T82" fmla="*/ 2147483647 w 210"/>
                <a:gd name="T83" fmla="*/ 2147483647 h 120"/>
                <a:gd name="T84" fmla="*/ 2147483647 w 210"/>
                <a:gd name="T85" fmla="*/ 2147483647 h 120"/>
                <a:gd name="T86" fmla="*/ 2147483647 w 210"/>
                <a:gd name="T87" fmla="*/ 2147483647 h 12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210"/>
                <a:gd name="T133" fmla="*/ 0 h 120"/>
                <a:gd name="T134" fmla="*/ 210 w 210"/>
                <a:gd name="T135" fmla="*/ 120 h 120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210" h="120">
                  <a:moveTo>
                    <a:pt x="24" y="120"/>
                  </a:moveTo>
                  <a:lnTo>
                    <a:pt x="42" y="120"/>
                  </a:lnTo>
                  <a:lnTo>
                    <a:pt x="42" y="108"/>
                  </a:lnTo>
                  <a:lnTo>
                    <a:pt x="54" y="114"/>
                  </a:lnTo>
                  <a:lnTo>
                    <a:pt x="72" y="114"/>
                  </a:lnTo>
                  <a:lnTo>
                    <a:pt x="78" y="102"/>
                  </a:lnTo>
                  <a:lnTo>
                    <a:pt x="78" y="108"/>
                  </a:lnTo>
                  <a:lnTo>
                    <a:pt x="84" y="114"/>
                  </a:lnTo>
                  <a:lnTo>
                    <a:pt x="126" y="114"/>
                  </a:lnTo>
                  <a:lnTo>
                    <a:pt x="126" y="96"/>
                  </a:lnTo>
                  <a:lnTo>
                    <a:pt x="138" y="90"/>
                  </a:lnTo>
                  <a:lnTo>
                    <a:pt x="150" y="78"/>
                  </a:lnTo>
                  <a:lnTo>
                    <a:pt x="150" y="72"/>
                  </a:lnTo>
                  <a:lnTo>
                    <a:pt x="144" y="66"/>
                  </a:lnTo>
                  <a:lnTo>
                    <a:pt x="144" y="54"/>
                  </a:lnTo>
                  <a:lnTo>
                    <a:pt x="174" y="54"/>
                  </a:lnTo>
                  <a:lnTo>
                    <a:pt x="186" y="48"/>
                  </a:lnTo>
                  <a:lnTo>
                    <a:pt x="186" y="36"/>
                  </a:lnTo>
                  <a:lnTo>
                    <a:pt x="210" y="36"/>
                  </a:lnTo>
                  <a:lnTo>
                    <a:pt x="192" y="24"/>
                  </a:lnTo>
                  <a:lnTo>
                    <a:pt x="186" y="6"/>
                  </a:lnTo>
                  <a:lnTo>
                    <a:pt x="180" y="0"/>
                  </a:lnTo>
                  <a:lnTo>
                    <a:pt x="174" y="12"/>
                  </a:lnTo>
                  <a:lnTo>
                    <a:pt x="168" y="30"/>
                  </a:lnTo>
                  <a:lnTo>
                    <a:pt x="144" y="24"/>
                  </a:lnTo>
                  <a:lnTo>
                    <a:pt x="132" y="30"/>
                  </a:lnTo>
                  <a:lnTo>
                    <a:pt x="84" y="30"/>
                  </a:lnTo>
                  <a:lnTo>
                    <a:pt x="84" y="42"/>
                  </a:lnTo>
                  <a:lnTo>
                    <a:pt x="54" y="42"/>
                  </a:lnTo>
                  <a:lnTo>
                    <a:pt x="48" y="36"/>
                  </a:lnTo>
                  <a:lnTo>
                    <a:pt x="30" y="36"/>
                  </a:lnTo>
                  <a:lnTo>
                    <a:pt x="24" y="42"/>
                  </a:lnTo>
                  <a:lnTo>
                    <a:pt x="6" y="42"/>
                  </a:lnTo>
                  <a:lnTo>
                    <a:pt x="6" y="48"/>
                  </a:lnTo>
                  <a:lnTo>
                    <a:pt x="0" y="54"/>
                  </a:lnTo>
                  <a:lnTo>
                    <a:pt x="12" y="60"/>
                  </a:lnTo>
                  <a:lnTo>
                    <a:pt x="6" y="96"/>
                  </a:lnTo>
                  <a:lnTo>
                    <a:pt x="18" y="96"/>
                  </a:lnTo>
                  <a:lnTo>
                    <a:pt x="30" y="102"/>
                  </a:lnTo>
                  <a:lnTo>
                    <a:pt x="36" y="102"/>
                  </a:lnTo>
                  <a:lnTo>
                    <a:pt x="36" y="108"/>
                  </a:lnTo>
                  <a:lnTo>
                    <a:pt x="30" y="108"/>
                  </a:lnTo>
                  <a:lnTo>
                    <a:pt x="30" y="114"/>
                  </a:lnTo>
                  <a:lnTo>
                    <a:pt x="24" y="120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88" name="Slovakia" descr="© INSCALE GmbH, 05.05.2010&#10;http://www.presentationload.com/">
              <a:extLst>
                <a:ext uri="{FF2B5EF4-FFF2-40B4-BE49-F238E27FC236}">
                  <a16:creationId xmlns:a16="http://schemas.microsoft.com/office/drawing/2014/main" id="{739F21BB-0FB3-4E80-8BAB-3141B6DACA89}"/>
                </a:ext>
              </a:extLst>
            </p:cNvPr>
            <p:cNvSpPr>
              <a:spLocks/>
            </p:cNvSpPr>
            <p:nvPr/>
          </p:nvSpPr>
          <p:spPr bwMode="gray">
            <a:xfrm>
              <a:off x="6050883" y="2733826"/>
              <a:ext cx="158992" cy="65543"/>
            </a:xfrm>
            <a:custGeom>
              <a:avLst/>
              <a:gdLst>
                <a:gd name="T0" fmla="*/ 2147483647 w 354"/>
                <a:gd name="T1" fmla="*/ 2147483647 h 144"/>
                <a:gd name="T2" fmla="*/ 2147483647 w 354"/>
                <a:gd name="T3" fmla="*/ 2147483647 h 144"/>
                <a:gd name="T4" fmla="*/ 2147483647 w 354"/>
                <a:gd name="T5" fmla="*/ 2147483647 h 144"/>
                <a:gd name="T6" fmla="*/ 2147483647 w 354"/>
                <a:gd name="T7" fmla="*/ 2147483647 h 144"/>
                <a:gd name="T8" fmla="*/ 2147483647 w 354"/>
                <a:gd name="T9" fmla="*/ 2147483647 h 144"/>
                <a:gd name="T10" fmla="*/ 2147483647 w 354"/>
                <a:gd name="T11" fmla="*/ 2147483647 h 144"/>
                <a:gd name="T12" fmla="*/ 2147483647 w 354"/>
                <a:gd name="T13" fmla="*/ 2147483647 h 144"/>
                <a:gd name="T14" fmla="*/ 2147483647 w 354"/>
                <a:gd name="T15" fmla="*/ 0 h 144"/>
                <a:gd name="T16" fmla="*/ 2147483647 w 354"/>
                <a:gd name="T17" fmla="*/ 2147483647 h 144"/>
                <a:gd name="T18" fmla="*/ 2147483647 w 354"/>
                <a:gd name="T19" fmla="*/ 0 h 144"/>
                <a:gd name="T20" fmla="*/ 2147483647 w 354"/>
                <a:gd name="T21" fmla="*/ 2147483647 h 144"/>
                <a:gd name="T22" fmla="*/ 2147483647 w 354"/>
                <a:gd name="T23" fmla="*/ 2147483647 h 144"/>
                <a:gd name="T24" fmla="*/ 2147483647 w 354"/>
                <a:gd name="T25" fmla="*/ 2147483647 h 144"/>
                <a:gd name="T26" fmla="*/ 2147483647 w 354"/>
                <a:gd name="T27" fmla="*/ 2147483647 h 144"/>
                <a:gd name="T28" fmla="*/ 2147483647 w 354"/>
                <a:gd name="T29" fmla="*/ 2147483647 h 144"/>
                <a:gd name="T30" fmla="*/ 0 w 354"/>
                <a:gd name="T31" fmla="*/ 2147483647 h 144"/>
                <a:gd name="T32" fmla="*/ 2147483647 w 354"/>
                <a:gd name="T33" fmla="*/ 2147483647 h 144"/>
                <a:gd name="T34" fmla="*/ 2147483647 w 354"/>
                <a:gd name="T35" fmla="*/ 2147483647 h 144"/>
                <a:gd name="T36" fmla="*/ 2147483647 w 354"/>
                <a:gd name="T37" fmla="*/ 2147483647 h 144"/>
                <a:gd name="T38" fmla="*/ 2147483647 w 354"/>
                <a:gd name="T39" fmla="*/ 2147483647 h 144"/>
                <a:gd name="T40" fmla="*/ 2147483647 w 354"/>
                <a:gd name="T41" fmla="*/ 2147483647 h 144"/>
                <a:gd name="T42" fmla="*/ 2147483647 w 354"/>
                <a:gd name="T43" fmla="*/ 2147483647 h 144"/>
                <a:gd name="T44" fmla="*/ 2147483647 w 354"/>
                <a:gd name="T45" fmla="*/ 2147483647 h 144"/>
                <a:gd name="T46" fmla="*/ 2147483647 w 354"/>
                <a:gd name="T47" fmla="*/ 2147483647 h 144"/>
                <a:gd name="T48" fmla="*/ 2147483647 w 354"/>
                <a:gd name="T49" fmla="*/ 2147483647 h 144"/>
                <a:gd name="T50" fmla="*/ 2147483647 w 354"/>
                <a:gd name="T51" fmla="*/ 2147483647 h 144"/>
                <a:gd name="T52" fmla="*/ 2147483647 w 354"/>
                <a:gd name="T53" fmla="*/ 2147483647 h 144"/>
                <a:gd name="T54" fmla="*/ 2147483647 w 354"/>
                <a:gd name="T55" fmla="*/ 2147483647 h 144"/>
                <a:gd name="T56" fmla="*/ 2147483647 w 354"/>
                <a:gd name="T57" fmla="*/ 2147483647 h 144"/>
                <a:gd name="T58" fmla="*/ 2147483647 w 354"/>
                <a:gd name="T59" fmla="*/ 2147483647 h 144"/>
                <a:gd name="T60" fmla="*/ 2147483647 w 354"/>
                <a:gd name="T61" fmla="*/ 2147483647 h 144"/>
                <a:gd name="T62" fmla="*/ 2147483647 w 354"/>
                <a:gd name="T63" fmla="*/ 2147483647 h 144"/>
                <a:gd name="T64" fmla="*/ 2147483647 w 354"/>
                <a:gd name="T65" fmla="*/ 2147483647 h 144"/>
                <a:gd name="T66" fmla="*/ 2147483647 w 354"/>
                <a:gd name="T67" fmla="*/ 2147483647 h 144"/>
                <a:gd name="T68" fmla="*/ 2147483647 w 354"/>
                <a:gd name="T69" fmla="*/ 2147483647 h 144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354"/>
                <a:gd name="T106" fmla="*/ 0 h 144"/>
                <a:gd name="T107" fmla="*/ 354 w 354"/>
                <a:gd name="T108" fmla="*/ 144 h 144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354" h="144">
                  <a:moveTo>
                    <a:pt x="348" y="30"/>
                  </a:moveTo>
                  <a:lnTo>
                    <a:pt x="324" y="30"/>
                  </a:lnTo>
                  <a:lnTo>
                    <a:pt x="300" y="6"/>
                  </a:lnTo>
                  <a:lnTo>
                    <a:pt x="276" y="6"/>
                  </a:lnTo>
                  <a:lnTo>
                    <a:pt x="270" y="12"/>
                  </a:lnTo>
                  <a:lnTo>
                    <a:pt x="258" y="18"/>
                  </a:lnTo>
                  <a:lnTo>
                    <a:pt x="246" y="18"/>
                  </a:lnTo>
                  <a:lnTo>
                    <a:pt x="240" y="12"/>
                  </a:lnTo>
                  <a:lnTo>
                    <a:pt x="210" y="12"/>
                  </a:lnTo>
                  <a:lnTo>
                    <a:pt x="210" y="18"/>
                  </a:lnTo>
                  <a:lnTo>
                    <a:pt x="204" y="24"/>
                  </a:lnTo>
                  <a:lnTo>
                    <a:pt x="192" y="24"/>
                  </a:lnTo>
                  <a:lnTo>
                    <a:pt x="186" y="18"/>
                  </a:lnTo>
                  <a:lnTo>
                    <a:pt x="186" y="12"/>
                  </a:lnTo>
                  <a:lnTo>
                    <a:pt x="180" y="12"/>
                  </a:lnTo>
                  <a:lnTo>
                    <a:pt x="168" y="0"/>
                  </a:lnTo>
                  <a:lnTo>
                    <a:pt x="156" y="0"/>
                  </a:lnTo>
                  <a:lnTo>
                    <a:pt x="144" y="12"/>
                  </a:lnTo>
                  <a:lnTo>
                    <a:pt x="138" y="12"/>
                  </a:lnTo>
                  <a:lnTo>
                    <a:pt x="126" y="0"/>
                  </a:lnTo>
                  <a:lnTo>
                    <a:pt x="108" y="12"/>
                  </a:lnTo>
                  <a:lnTo>
                    <a:pt x="84" y="18"/>
                  </a:lnTo>
                  <a:lnTo>
                    <a:pt x="84" y="42"/>
                  </a:lnTo>
                  <a:lnTo>
                    <a:pt x="72" y="48"/>
                  </a:lnTo>
                  <a:lnTo>
                    <a:pt x="66" y="54"/>
                  </a:lnTo>
                  <a:lnTo>
                    <a:pt x="54" y="60"/>
                  </a:lnTo>
                  <a:lnTo>
                    <a:pt x="36" y="60"/>
                  </a:lnTo>
                  <a:lnTo>
                    <a:pt x="36" y="54"/>
                  </a:lnTo>
                  <a:lnTo>
                    <a:pt x="30" y="60"/>
                  </a:lnTo>
                  <a:lnTo>
                    <a:pt x="12" y="60"/>
                  </a:lnTo>
                  <a:lnTo>
                    <a:pt x="6" y="66"/>
                  </a:lnTo>
                  <a:lnTo>
                    <a:pt x="0" y="90"/>
                  </a:lnTo>
                  <a:lnTo>
                    <a:pt x="0" y="102"/>
                  </a:lnTo>
                  <a:lnTo>
                    <a:pt x="6" y="102"/>
                  </a:lnTo>
                  <a:lnTo>
                    <a:pt x="6" y="114"/>
                  </a:lnTo>
                  <a:lnTo>
                    <a:pt x="12" y="114"/>
                  </a:lnTo>
                  <a:lnTo>
                    <a:pt x="12" y="126"/>
                  </a:lnTo>
                  <a:lnTo>
                    <a:pt x="6" y="132"/>
                  </a:lnTo>
                  <a:lnTo>
                    <a:pt x="18" y="138"/>
                  </a:lnTo>
                  <a:lnTo>
                    <a:pt x="30" y="120"/>
                  </a:lnTo>
                  <a:lnTo>
                    <a:pt x="36" y="126"/>
                  </a:lnTo>
                  <a:lnTo>
                    <a:pt x="42" y="138"/>
                  </a:lnTo>
                  <a:lnTo>
                    <a:pt x="48" y="144"/>
                  </a:lnTo>
                  <a:lnTo>
                    <a:pt x="90" y="144"/>
                  </a:lnTo>
                  <a:lnTo>
                    <a:pt x="108" y="138"/>
                  </a:lnTo>
                  <a:lnTo>
                    <a:pt x="120" y="138"/>
                  </a:lnTo>
                  <a:lnTo>
                    <a:pt x="132" y="114"/>
                  </a:lnTo>
                  <a:lnTo>
                    <a:pt x="168" y="120"/>
                  </a:lnTo>
                  <a:lnTo>
                    <a:pt x="174" y="108"/>
                  </a:lnTo>
                  <a:lnTo>
                    <a:pt x="198" y="108"/>
                  </a:lnTo>
                  <a:lnTo>
                    <a:pt x="210" y="102"/>
                  </a:lnTo>
                  <a:lnTo>
                    <a:pt x="216" y="102"/>
                  </a:lnTo>
                  <a:lnTo>
                    <a:pt x="228" y="90"/>
                  </a:lnTo>
                  <a:lnTo>
                    <a:pt x="234" y="78"/>
                  </a:lnTo>
                  <a:lnTo>
                    <a:pt x="258" y="78"/>
                  </a:lnTo>
                  <a:lnTo>
                    <a:pt x="258" y="90"/>
                  </a:lnTo>
                  <a:lnTo>
                    <a:pt x="276" y="96"/>
                  </a:lnTo>
                  <a:lnTo>
                    <a:pt x="276" y="78"/>
                  </a:lnTo>
                  <a:lnTo>
                    <a:pt x="288" y="78"/>
                  </a:lnTo>
                  <a:lnTo>
                    <a:pt x="288" y="90"/>
                  </a:lnTo>
                  <a:lnTo>
                    <a:pt x="300" y="90"/>
                  </a:lnTo>
                  <a:lnTo>
                    <a:pt x="312" y="84"/>
                  </a:lnTo>
                  <a:lnTo>
                    <a:pt x="336" y="84"/>
                  </a:lnTo>
                  <a:lnTo>
                    <a:pt x="336" y="90"/>
                  </a:lnTo>
                  <a:lnTo>
                    <a:pt x="336" y="72"/>
                  </a:lnTo>
                  <a:lnTo>
                    <a:pt x="342" y="72"/>
                  </a:lnTo>
                  <a:lnTo>
                    <a:pt x="348" y="66"/>
                  </a:lnTo>
                  <a:lnTo>
                    <a:pt x="348" y="60"/>
                  </a:lnTo>
                  <a:lnTo>
                    <a:pt x="354" y="54"/>
                  </a:lnTo>
                  <a:lnTo>
                    <a:pt x="354" y="30"/>
                  </a:lnTo>
                  <a:lnTo>
                    <a:pt x="348" y="30"/>
                  </a:lnTo>
                  <a:close/>
                </a:path>
              </a:pathLst>
            </a:custGeom>
            <a:solidFill>
              <a:srgbClr val="24771B"/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89" name="Saudi Arabia" descr="© INSCALE GmbH, 05.05.2010&#10;http://www.presentationload.com/">
              <a:extLst>
                <a:ext uri="{FF2B5EF4-FFF2-40B4-BE49-F238E27FC236}">
                  <a16:creationId xmlns:a16="http://schemas.microsoft.com/office/drawing/2014/main" id="{DC0A8E99-B162-4621-BED5-AF5112F087AD}"/>
                </a:ext>
              </a:extLst>
            </p:cNvPr>
            <p:cNvSpPr>
              <a:spLocks/>
            </p:cNvSpPr>
            <p:nvPr/>
          </p:nvSpPr>
          <p:spPr bwMode="gray">
            <a:xfrm>
              <a:off x="6616968" y="3357363"/>
              <a:ext cx="656936" cy="572166"/>
            </a:xfrm>
            <a:custGeom>
              <a:avLst/>
              <a:gdLst>
                <a:gd name="T0" fmla="*/ 2147483647 w 1488"/>
                <a:gd name="T1" fmla="*/ 2147483647 h 1278"/>
                <a:gd name="T2" fmla="*/ 2147483647 w 1488"/>
                <a:gd name="T3" fmla="*/ 2147483647 h 1278"/>
                <a:gd name="T4" fmla="*/ 2147483647 w 1488"/>
                <a:gd name="T5" fmla="*/ 2147483647 h 1278"/>
                <a:gd name="T6" fmla="*/ 2147483647 w 1488"/>
                <a:gd name="T7" fmla="*/ 2147483647 h 1278"/>
                <a:gd name="T8" fmla="*/ 2147483647 w 1488"/>
                <a:gd name="T9" fmla="*/ 2147483647 h 1278"/>
                <a:gd name="T10" fmla="*/ 2147483647 w 1488"/>
                <a:gd name="T11" fmla="*/ 2147483647 h 1278"/>
                <a:gd name="T12" fmla="*/ 2147483647 w 1488"/>
                <a:gd name="T13" fmla="*/ 2147483647 h 1278"/>
                <a:gd name="T14" fmla="*/ 2147483647 w 1488"/>
                <a:gd name="T15" fmla="*/ 2147483647 h 1278"/>
                <a:gd name="T16" fmla="*/ 2147483647 w 1488"/>
                <a:gd name="T17" fmla="*/ 2147483647 h 1278"/>
                <a:gd name="T18" fmla="*/ 2147483647 w 1488"/>
                <a:gd name="T19" fmla="*/ 2147483647 h 1278"/>
                <a:gd name="T20" fmla="*/ 2147483647 w 1488"/>
                <a:gd name="T21" fmla="*/ 2147483647 h 1278"/>
                <a:gd name="T22" fmla="*/ 2147483647 w 1488"/>
                <a:gd name="T23" fmla="*/ 2147483647 h 1278"/>
                <a:gd name="T24" fmla="*/ 2147483647 w 1488"/>
                <a:gd name="T25" fmla="*/ 2147483647 h 1278"/>
                <a:gd name="T26" fmla="*/ 2147483647 w 1488"/>
                <a:gd name="T27" fmla="*/ 2147483647 h 1278"/>
                <a:gd name="T28" fmla="*/ 2147483647 w 1488"/>
                <a:gd name="T29" fmla="*/ 2147483647 h 1278"/>
                <a:gd name="T30" fmla="*/ 2147483647 w 1488"/>
                <a:gd name="T31" fmla="*/ 2147483647 h 1278"/>
                <a:gd name="T32" fmla="*/ 2147483647 w 1488"/>
                <a:gd name="T33" fmla="*/ 2147483647 h 1278"/>
                <a:gd name="T34" fmla="*/ 2147483647 w 1488"/>
                <a:gd name="T35" fmla="*/ 2147483647 h 1278"/>
                <a:gd name="T36" fmla="*/ 2147483647 w 1488"/>
                <a:gd name="T37" fmla="*/ 2147483647 h 1278"/>
                <a:gd name="T38" fmla="*/ 2147483647 w 1488"/>
                <a:gd name="T39" fmla="*/ 0 h 1278"/>
                <a:gd name="T40" fmla="*/ 2147483647 w 1488"/>
                <a:gd name="T41" fmla="*/ 2147483647 h 1278"/>
                <a:gd name="T42" fmla="*/ 2147483647 w 1488"/>
                <a:gd name="T43" fmla="*/ 2147483647 h 1278"/>
                <a:gd name="T44" fmla="*/ 2147483647 w 1488"/>
                <a:gd name="T45" fmla="*/ 2147483647 h 1278"/>
                <a:gd name="T46" fmla="*/ 2147483647 w 1488"/>
                <a:gd name="T47" fmla="*/ 2147483647 h 1278"/>
                <a:gd name="T48" fmla="*/ 2147483647 w 1488"/>
                <a:gd name="T49" fmla="*/ 2147483647 h 1278"/>
                <a:gd name="T50" fmla="*/ 2147483647 w 1488"/>
                <a:gd name="T51" fmla="*/ 2147483647 h 1278"/>
                <a:gd name="T52" fmla="*/ 2147483647 w 1488"/>
                <a:gd name="T53" fmla="*/ 2147483647 h 1278"/>
                <a:gd name="T54" fmla="*/ 2147483647 w 1488"/>
                <a:gd name="T55" fmla="*/ 2147483647 h 1278"/>
                <a:gd name="T56" fmla="*/ 2147483647 w 1488"/>
                <a:gd name="T57" fmla="*/ 2147483647 h 1278"/>
                <a:gd name="T58" fmla="*/ 2147483647 w 1488"/>
                <a:gd name="T59" fmla="*/ 2147483647 h 1278"/>
                <a:gd name="T60" fmla="*/ 2147483647 w 1488"/>
                <a:gd name="T61" fmla="*/ 2147483647 h 1278"/>
                <a:gd name="T62" fmla="*/ 0 w 1488"/>
                <a:gd name="T63" fmla="*/ 2147483647 h 1278"/>
                <a:gd name="T64" fmla="*/ 2147483647 w 1488"/>
                <a:gd name="T65" fmla="*/ 2147483647 h 1278"/>
                <a:gd name="T66" fmla="*/ 2147483647 w 1488"/>
                <a:gd name="T67" fmla="*/ 2147483647 h 1278"/>
                <a:gd name="T68" fmla="*/ 2147483647 w 1488"/>
                <a:gd name="T69" fmla="*/ 2147483647 h 1278"/>
                <a:gd name="T70" fmla="*/ 2147483647 w 1488"/>
                <a:gd name="T71" fmla="*/ 2147483647 h 1278"/>
                <a:gd name="T72" fmla="*/ 2147483647 w 1488"/>
                <a:gd name="T73" fmla="*/ 2147483647 h 1278"/>
                <a:gd name="T74" fmla="*/ 2147483647 w 1488"/>
                <a:gd name="T75" fmla="*/ 2147483647 h 1278"/>
                <a:gd name="T76" fmla="*/ 2147483647 w 1488"/>
                <a:gd name="T77" fmla="*/ 2147483647 h 1278"/>
                <a:gd name="T78" fmla="*/ 2147483647 w 1488"/>
                <a:gd name="T79" fmla="*/ 2147483647 h 1278"/>
                <a:gd name="T80" fmla="*/ 2147483647 w 1488"/>
                <a:gd name="T81" fmla="*/ 2147483647 h 1278"/>
                <a:gd name="T82" fmla="*/ 2147483647 w 1488"/>
                <a:gd name="T83" fmla="*/ 2147483647 h 1278"/>
                <a:gd name="T84" fmla="*/ 2147483647 w 1488"/>
                <a:gd name="T85" fmla="*/ 2147483647 h 1278"/>
                <a:gd name="T86" fmla="*/ 2147483647 w 1488"/>
                <a:gd name="T87" fmla="*/ 2147483647 h 1278"/>
                <a:gd name="T88" fmla="*/ 2147483647 w 1488"/>
                <a:gd name="T89" fmla="*/ 2147483647 h 1278"/>
                <a:gd name="T90" fmla="*/ 2147483647 w 1488"/>
                <a:gd name="T91" fmla="*/ 2147483647 h 1278"/>
                <a:gd name="T92" fmla="*/ 2147483647 w 1488"/>
                <a:gd name="T93" fmla="*/ 2147483647 h 1278"/>
                <a:gd name="T94" fmla="*/ 2147483647 w 1488"/>
                <a:gd name="T95" fmla="*/ 2147483647 h 1278"/>
                <a:gd name="T96" fmla="*/ 2147483647 w 1488"/>
                <a:gd name="T97" fmla="*/ 2147483647 h 1278"/>
                <a:gd name="T98" fmla="*/ 2147483647 w 1488"/>
                <a:gd name="T99" fmla="*/ 2147483647 h 1278"/>
                <a:gd name="T100" fmla="*/ 2147483647 w 1488"/>
                <a:gd name="T101" fmla="*/ 2147483647 h 1278"/>
                <a:gd name="T102" fmla="*/ 2147483647 w 1488"/>
                <a:gd name="T103" fmla="*/ 2147483647 h 1278"/>
                <a:gd name="T104" fmla="*/ 2147483647 w 1488"/>
                <a:gd name="T105" fmla="*/ 2147483647 h 1278"/>
                <a:gd name="T106" fmla="*/ 2147483647 w 1488"/>
                <a:gd name="T107" fmla="*/ 2147483647 h 1278"/>
                <a:gd name="T108" fmla="*/ 2147483647 w 1488"/>
                <a:gd name="T109" fmla="*/ 2147483647 h 1278"/>
                <a:gd name="T110" fmla="*/ 2147483647 w 1488"/>
                <a:gd name="T111" fmla="*/ 2147483647 h 1278"/>
                <a:gd name="T112" fmla="*/ 2147483647 w 1488"/>
                <a:gd name="T113" fmla="*/ 2147483647 h 1278"/>
                <a:gd name="T114" fmla="*/ 2147483647 w 1488"/>
                <a:gd name="T115" fmla="*/ 2147483647 h 1278"/>
                <a:gd name="T116" fmla="*/ 2147483647 w 1488"/>
                <a:gd name="T117" fmla="*/ 2147483647 h 1278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488"/>
                <a:gd name="T178" fmla="*/ 0 h 1278"/>
                <a:gd name="T179" fmla="*/ 1488 w 1488"/>
                <a:gd name="T180" fmla="*/ 1278 h 1278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488" h="1278">
                  <a:moveTo>
                    <a:pt x="1464" y="792"/>
                  </a:moveTo>
                  <a:lnTo>
                    <a:pt x="1464" y="780"/>
                  </a:lnTo>
                  <a:lnTo>
                    <a:pt x="1458" y="774"/>
                  </a:lnTo>
                  <a:lnTo>
                    <a:pt x="1416" y="768"/>
                  </a:lnTo>
                  <a:lnTo>
                    <a:pt x="1320" y="756"/>
                  </a:lnTo>
                  <a:lnTo>
                    <a:pt x="1284" y="750"/>
                  </a:lnTo>
                  <a:lnTo>
                    <a:pt x="1266" y="750"/>
                  </a:lnTo>
                  <a:lnTo>
                    <a:pt x="1260" y="738"/>
                  </a:lnTo>
                  <a:lnTo>
                    <a:pt x="1248" y="732"/>
                  </a:lnTo>
                  <a:lnTo>
                    <a:pt x="1242" y="720"/>
                  </a:lnTo>
                  <a:lnTo>
                    <a:pt x="1218" y="696"/>
                  </a:lnTo>
                  <a:lnTo>
                    <a:pt x="1206" y="672"/>
                  </a:lnTo>
                  <a:lnTo>
                    <a:pt x="1188" y="654"/>
                  </a:lnTo>
                  <a:lnTo>
                    <a:pt x="1188" y="642"/>
                  </a:lnTo>
                  <a:lnTo>
                    <a:pt x="1182" y="636"/>
                  </a:lnTo>
                  <a:lnTo>
                    <a:pt x="1182" y="618"/>
                  </a:lnTo>
                  <a:lnTo>
                    <a:pt x="1176" y="624"/>
                  </a:lnTo>
                  <a:lnTo>
                    <a:pt x="1164" y="612"/>
                  </a:lnTo>
                  <a:lnTo>
                    <a:pt x="1146" y="612"/>
                  </a:lnTo>
                  <a:lnTo>
                    <a:pt x="1140" y="600"/>
                  </a:lnTo>
                  <a:lnTo>
                    <a:pt x="1134" y="594"/>
                  </a:lnTo>
                  <a:lnTo>
                    <a:pt x="1128" y="582"/>
                  </a:lnTo>
                  <a:lnTo>
                    <a:pt x="1122" y="564"/>
                  </a:lnTo>
                  <a:lnTo>
                    <a:pt x="1116" y="552"/>
                  </a:lnTo>
                  <a:lnTo>
                    <a:pt x="1116" y="540"/>
                  </a:lnTo>
                  <a:lnTo>
                    <a:pt x="1110" y="534"/>
                  </a:lnTo>
                  <a:lnTo>
                    <a:pt x="1098" y="528"/>
                  </a:lnTo>
                  <a:lnTo>
                    <a:pt x="1086" y="516"/>
                  </a:lnTo>
                  <a:lnTo>
                    <a:pt x="1074" y="510"/>
                  </a:lnTo>
                  <a:lnTo>
                    <a:pt x="1068" y="498"/>
                  </a:lnTo>
                  <a:lnTo>
                    <a:pt x="1068" y="462"/>
                  </a:lnTo>
                  <a:lnTo>
                    <a:pt x="1062" y="450"/>
                  </a:lnTo>
                  <a:lnTo>
                    <a:pt x="1062" y="438"/>
                  </a:lnTo>
                  <a:lnTo>
                    <a:pt x="1050" y="426"/>
                  </a:lnTo>
                  <a:lnTo>
                    <a:pt x="1002" y="402"/>
                  </a:lnTo>
                  <a:lnTo>
                    <a:pt x="996" y="396"/>
                  </a:lnTo>
                  <a:lnTo>
                    <a:pt x="990" y="384"/>
                  </a:lnTo>
                  <a:lnTo>
                    <a:pt x="990" y="360"/>
                  </a:lnTo>
                  <a:lnTo>
                    <a:pt x="972" y="342"/>
                  </a:lnTo>
                  <a:lnTo>
                    <a:pt x="966" y="330"/>
                  </a:lnTo>
                  <a:lnTo>
                    <a:pt x="960" y="324"/>
                  </a:lnTo>
                  <a:lnTo>
                    <a:pt x="960" y="300"/>
                  </a:lnTo>
                  <a:lnTo>
                    <a:pt x="954" y="300"/>
                  </a:lnTo>
                  <a:lnTo>
                    <a:pt x="948" y="294"/>
                  </a:lnTo>
                  <a:lnTo>
                    <a:pt x="882" y="294"/>
                  </a:lnTo>
                  <a:lnTo>
                    <a:pt x="876" y="288"/>
                  </a:lnTo>
                  <a:lnTo>
                    <a:pt x="876" y="252"/>
                  </a:lnTo>
                  <a:lnTo>
                    <a:pt x="852" y="246"/>
                  </a:lnTo>
                  <a:lnTo>
                    <a:pt x="804" y="246"/>
                  </a:lnTo>
                  <a:lnTo>
                    <a:pt x="750" y="240"/>
                  </a:lnTo>
                  <a:lnTo>
                    <a:pt x="684" y="240"/>
                  </a:lnTo>
                  <a:lnTo>
                    <a:pt x="492" y="96"/>
                  </a:lnTo>
                  <a:lnTo>
                    <a:pt x="480" y="90"/>
                  </a:lnTo>
                  <a:lnTo>
                    <a:pt x="474" y="84"/>
                  </a:lnTo>
                  <a:lnTo>
                    <a:pt x="426" y="60"/>
                  </a:lnTo>
                  <a:lnTo>
                    <a:pt x="414" y="48"/>
                  </a:lnTo>
                  <a:lnTo>
                    <a:pt x="402" y="42"/>
                  </a:lnTo>
                  <a:lnTo>
                    <a:pt x="372" y="12"/>
                  </a:lnTo>
                  <a:lnTo>
                    <a:pt x="306" y="12"/>
                  </a:lnTo>
                  <a:lnTo>
                    <a:pt x="294" y="0"/>
                  </a:lnTo>
                  <a:lnTo>
                    <a:pt x="288" y="6"/>
                  </a:lnTo>
                  <a:lnTo>
                    <a:pt x="276" y="12"/>
                  </a:lnTo>
                  <a:lnTo>
                    <a:pt x="270" y="12"/>
                  </a:lnTo>
                  <a:lnTo>
                    <a:pt x="264" y="18"/>
                  </a:lnTo>
                  <a:lnTo>
                    <a:pt x="252" y="24"/>
                  </a:lnTo>
                  <a:lnTo>
                    <a:pt x="210" y="24"/>
                  </a:lnTo>
                  <a:lnTo>
                    <a:pt x="198" y="48"/>
                  </a:lnTo>
                  <a:lnTo>
                    <a:pt x="132" y="48"/>
                  </a:lnTo>
                  <a:lnTo>
                    <a:pt x="120" y="54"/>
                  </a:lnTo>
                  <a:lnTo>
                    <a:pt x="108" y="54"/>
                  </a:lnTo>
                  <a:lnTo>
                    <a:pt x="108" y="60"/>
                  </a:lnTo>
                  <a:lnTo>
                    <a:pt x="132" y="60"/>
                  </a:lnTo>
                  <a:lnTo>
                    <a:pt x="144" y="66"/>
                  </a:lnTo>
                  <a:lnTo>
                    <a:pt x="156" y="66"/>
                  </a:lnTo>
                  <a:lnTo>
                    <a:pt x="180" y="90"/>
                  </a:lnTo>
                  <a:lnTo>
                    <a:pt x="192" y="114"/>
                  </a:lnTo>
                  <a:lnTo>
                    <a:pt x="198" y="120"/>
                  </a:lnTo>
                  <a:lnTo>
                    <a:pt x="198" y="132"/>
                  </a:lnTo>
                  <a:lnTo>
                    <a:pt x="192" y="138"/>
                  </a:lnTo>
                  <a:lnTo>
                    <a:pt x="192" y="150"/>
                  </a:lnTo>
                  <a:lnTo>
                    <a:pt x="186" y="156"/>
                  </a:lnTo>
                  <a:lnTo>
                    <a:pt x="180" y="168"/>
                  </a:lnTo>
                  <a:lnTo>
                    <a:pt x="174" y="174"/>
                  </a:lnTo>
                  <a:lnTo>
                    <a:pt x="162" y="180"/>
                  </a:lnTo>
                  <a:lnTo>
                    <a:pt x="150" y="180"/>
                  </a:lnTo>
                  <a:lnTo>
                    <a:pt x="138" y="186"/>
                  </a:lnTo>
                  <a:lnTo>
                    <a:pt x="132" y="186"/>
                  </a:lnTo>
                  <a:lnTo>
                    <a:pt x="120" y="198"/>
                  </a:lnTo>
                  <a:lnTo>
                    <a:pt x="120" y="210"/>
                  </a:lnTo>
                  <a:lnTo>
                    <a:pt x="108" y="234"/>
                  </a:lnTo>
                  <a:lnTo>
                    <a:pt x="96" y="246"/>
                  </a:lnTo>
                  <a:lnTo>
                    <a:pt x="60" y="246"/>
                  </a:lnTo>
                  <a:lnTo>
                    <a:pt x="36" y="234"/>
                  </a:lnTo>
                  <a:lnTo>
                    <a:pt x="6" y="234"/>
                  </a:lnTo>
                  <a:lnTo>
                    <a:pt x="6" y="264"/>
                  </a:lnTo>
                  <a:lnTo>
                    <a:pt x="0" y="306"/>
                  </a:lnTo>
                  <a:lnTo>
                    <a:pt x="0" y="348"/>
                  </a:lnTo>
                  <a:lnTo>
                    <a:pt x="6" y="372"/>
                  </a:lnTo>
                  <a:lnTo>
                    <a:pt x="24" y="378"/>
                  </a:lnTo>
                  <a:lnTo>
                    <a:pt x="36" y="390"/>
                  </a:lnTo>
                  <a:lnTo>
                    <a:pt x="54" y="390"/>
                  </a:lnTo>
                  <a:lnTo>
                    <a:pt x="72" y="408"/>
                  </a:lnTo>
                  <a:lnTo>
                    <a:pt x="90" y="438"/>
                  </a:lnTo>
                  <a:lnTo>
                    <a:pt x="102" y="474"/>
                  </a:lnTo>
                  <a:lnTo>
                    <a:pt x="120" y="504"/>
                  </a:lnTo>
                  <a:lnTo>
                    <a:pt x="132" y="516"/>
                  </a:lnTo>
                  <a:lnTo>
                    <a:pt x="150" y="528"/>
                  </a:lnTo>
                  <a:lnTo>
                    <a:pt x="162" y="540"/>
                  </a:lnTo>
                  <a:lnTo>
                    <a:pt x="174" y="558"/>
                  </a:lnTo>
                  <a:lnTo>
                    <a:pt x="180" y="570"/>
                  </a:lnTo>
                  <a:lnTo>
                    <a:pt x="186" y="594"/>
                  </a:lnTo>
                  <a:lnTo>
                    <a:pt x="192" y="612"/>
                  </a:lnTo>
                  <a:lnTo>
                    <a:pt x="198" y="636"/>
                  </a:lnTo>
                  <a:lnTo>
                    <a:pt x="210" y="648"/>
                  </a:lnTo>
                  <a:lnTo>
                    <a:pt x="234" y="660"/>
                  </a:lnTo>
                  <a:lnTo>
                    <a:pt x="264" y="660"/>
                  </a:lnTo>
                  <a:lnTo>
                    <a:pt x="282" y="666"/>
                  </a:lnTo>
                  <a:lnTo>
                    <a:pt x="294" y="678"/>
                  </a:lnTo>
                  <a:lnTo>
                    <a:pt x="312" y="708"/>
                  </a:lnTo>
                  <a:lnTo>
                    <a:pt x="330" y="756"/>
                  </a:lnTo>
                  <a:lnTo>
                    <a:pt x="336" y="804"/>
                  </a:lnTo>
                  <a:lnTo>
                    <a:pt x="342" y="840"/>
                  </a:lnTo>
                  <a:lnTo>
                    <a:pt x="348" y="870"/>
                  </a:lnTo>
                  <a:lnTo>
                    <a:pt x="366" y="906"/>
                  </a:lnTo>
                  <a:lnTo>
                    <a:pt x="384" y="924"/>
                  </a:lnTo>
                  <a:lnTo>
                    <a:pt x="390" y="936"/>
                  </a:lnTo>
                  <a:lnTo>
                    <a:pt x="414" y="936"/>
                  </a:lnTo>
                  <a:lnTo>
                    <a:pt x="438" y="948"/>
                  </a:lnTo>
                  <a:lnTo>
                    <a:pt x="456" y="972"/>
                  </a:lnTo>
                  <a:lnTo>
                    <a:pt x="480" y="1008"/>
                  </a:lnTo>
                  <a:lnTo>
                    <a:pt x="504" y="1056"/>
                  </a:lnTo>
                  <a:lnTo>
                    <a:pt x="552" y="1128"/>
                  </a:lnTo>
                  <a:lnTo>
                    <a:pt x="582" y="1170"/>
                  </a:lnTo>
                  <a:lnTo>
                    <a:pt x="606" y="1206"/>
                  </a:lnTo>
                  <a:lnTo>
                    <a:pt x="618" y="1236"/>
                  </a:lnTo>
                  <a:lnTo>
                    <a:pt x="618" y="1266"/>
                  </a:lnTo>
                  <a:lnTo>
                    <a:pt x="612" y="1278"/>
                  </a:lnTo>
                  <a:lnTo>
                    <a:pt x="624" y="1266"/>
                  </a:lnTo>
                  <a:lnTo>
                    <a:pt x="630" y="1254"/>
                  </a:lnTo>
                  <a:lnTo>
                    <a:pt x="636" y="1248"/>
                  </a:lnTo>
                  <a:lnTo>
                    <a:pt x="636" y="1200"/>
                  </a:lnTo>
                  <a:lnTo>
                    <a:pt x="642" y="1188"/>
                  </a:lnTo>
                  <a:lnTo>
                    <a:pt x="648" y="1182"/>
                  </a:lnTo>
                  <a:lnTo>
                    <a:pt x="654" y="1182"/>
                  </a:lnTo>
                  <a:lnTo>
                    <a:pt x="672" y="1200"/>
                  </a:lnTo>
                  <a:lnTo>
                    <a:pt x="696" y="1194"/>
                  </a:lnTo>
                  <a:lnTo>
                    <a:pt x="702" y="1188"/>
                  </a:lnTo>
                  <a:lnTo>
                    <a:pt x="792" y="1188"/>
                  </a:lnTo>
                  <a:lnTo>
                    <a:pt x="804" y="1194"/>
                  </a:lnTo>
                  <a:lnTo>
                    <a:pt x="810" y="1200"/>
                  </a:lnTo>
                  <a:lnTo>
                    <a:pt x="888" y="1200"/>
                  </a:lnTo>
                  <a:lnTo>
                    <a:pt x="894" y="1206"/>
                  </a:lnTo>
                  <a:lnTo>
                    <a:pt x="900" y="1218"/>
                  </a:lnTo>
                  <a:lnTo>
                    <a:pt x="912" y="1224"/>
                  </a:lnTo>
                  <a:lnTo>
                    <a:pt x="924" y="1224"/>
                  </a:lnTo>
                  <a:lnTo>
                    <a:pt x="930" y="1212"/>
                  </a:lnTo>
                  <a:lnTo>
                    <a:pt x="936" y="1206"/>
                  </a:lnTo>
                  <a:lnTo>
                    <a:pt x="936" y="1188"/>
                  </a:lnTo>
                  <a:lnTo>
                    <a:pt x="942" y="1176"/>
                  </a:lnTo>
                  <a:lnTo>
                    <a:pt x="948" y="1170"/>
                  </a:lnTo>
                  <a:lnTo>
                    <a:pt x="954" y="1158"/>
                  </a:lnTo>
                  <a:lnTo>
                    <a:pt x="966" y="1146"/>
                  </a:lnTo>
                  <a:lnTo>
                    <a:pt x="972" y="1134"/>
                  </a:lnTo>
                  <a:lnTo>
                    <a:pt x="990" y="1116"/>
                  </a:lnTo>
                  <a:lnTo>
                    <a:pt x="1020" y="1098"/>
                  </a:lnTo>
                  <a:lnTo>
                    <a:pt x="1050" y="1092"/>
                  </a:lnTo>
                  <a:lnTo>
                    <a:pt x="1068" y="1086"/>
                  </a:lnTo>
                  <a:lnTo>
                    <a:pt x="1092" y="1086"/>
                  </a:lnTo>
                  <a:lnTo>
                    <a:pt x="1140" y="1080"/>
                  </a:lnTo>
                  <a:lnTo>
                    <a:pt x="1188" y="1068"/>
                  </a:lnTo>
                  <a:lnTo>
                    <a:pt x="1230" y="1062"/>
                  </a:lnTo>
                  <a:lnTo>
                    <a:pt x="1248" y="1062"/>
                  </a:lnTo>
                  <a:lnTo>
                    <a:pt x="1452" y="990"/>
                  </a:lnTo>
                  <a:lnTo>
                    <a:pt x="1488" y="816"/>
                  </a:lnTo>
                  <a:lnTo>
                    <a:pt x="1482" y="810"/>
                  </a:lnTo>
                  <a:lnTo>
                    <a:pt x="1470" y="804"/>
                  </a:lnTo>
                  <a:lnTo>
                    <a:pt x="1464" y="798"/>
                  </a:lnTo>
                  <a:lnTo>
                    <a:pt x="1464" y="792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 dirty="0">
                <a:solidFill>
                  <a:srgbClr val="555555"/>
                </a:solidFill>
              </a:endParaRPr>
            </a:p>
          </p:txBody>
        </p:sp>
        <p:sp>
          <p:nvSpPr>
            <p:cNvPr id="90" name="Russia" descr="© INSCALE GmbH, 05.05.2010&#10;http://www.presentationload.com/">
              <a:extLst>
                <a:ext uri="{FF2B5EF4-FFF2-40B4-BE49-F238E27FC236}">
                  <a16:creationId xmlns:a16="http://schemas.microsoft.com/office/drawing/2014/main" id="{57321B63-86EC-4571-ACA2-7A0BCC1D7C6A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6124266" y="1736525"/>
              <a:ext cx="4008019" cy="1293131"/>
            </a:xfrm>
            <a:custGeom>
              <a:avLst/>
              <a:gdLst>
                <a:gd name="T0" fmla="*/ 2147483647 w 9048"/>
                <a:gd name="T1" fmla="*/ 2147483647 h 2880"/>
                <a:gd name="T2" fmla="*/ 2147483647 w 9048"/>
                <a:gd name="T3" fmla="*/ 2147483647 h 2880"/>
                <a:gd name="T4" fmla="*/ 2147483647 w 9048"/>
                <a:gd name="T5" fmla="*/ 2147483647 h 2880"/>
                <a:gd name="T6" fmla="*/ 2147483647 w 9048"/>
                <a:gd name="T7" fmla="*/ 2147483647 h 2880"/>
                <a:gd name="T8" fmla="*/ 2147483647 w 9048"/>
                <a:gd name="T9" fmla="*/ 2147483647 h 2880"/>
                <a:gd name="T10" fmla="*/ 2147483647 w 9048"/>
                <a:gd name="T11" fmla="*/ 2147483647 h 2880"/>
                <a:gd name="T12" fmla="*/ 2147483647 w 9048"/>
                <a:gd name="T13" fmla="*/ 2147483647 h 2880"/>
                <a:gd name="T14" fmla="*/ 2147483647 w 9048"/>
                <a:gd name="T15" fmla="*/ 2147483647 h 2880"/>
                <a:gd name="T16" fmla="*/ 2147483647 w 9048"/>
                <a:gd name="T17" fmla="*/ 2147483647 h 2880"/>
                <a:gd name="T18" fmla="*/ 2147483647 w 9048"/>
                <a:gd name="T19" fmla="*/ 2147483647 h 2880"/>
                <a:gd name="T20" fmla="*/ 2147483647 w 9048"/>
                <a:gd name="T21" fmla="*/ 2147483647 h 2880"/>
                <a:gd name="T22" fmla="*/ 2147483647 w 9048"/>
                <a:gd name="T23" fmla="*/ 2147483647 h 2880"/>
                <a:gd name="T24" fmla="*/ 2147483647 w 9048"/>
                <a:gd name="T25" fmla="*/ 2147483647 h 2880"/>
                <a:gd name="T26" fmla="*/ 2147483647 w 9048"/>
                <a:gd name="T27" fmla="*/ 2147483647 h 2880"/>
                <a:gd name="T28" fmla="*/ 2147483647 w 9048"/>
                <a:gd name="T29" fmla="*/ 2147483647 h 2880"/>
                <a:gd name="T30" fmla="*/ 2147483647 w 9048"/>
                <a:gd name="T31" fmla="*/ 2147483647 h 2880"/>
                <a:gd name="T32" fmla="*/ 2147483647 w 9048"/>
                <a:gd name="T33" fmla="*/ 2147483647 h 2880"/>
                <a:gd name="T34" fmla="*/ 2147483647 w 9048"/>
                <a:gd name="T35" fmla="*/ 2147483647 h 2880"/>
                <a:gd name="T36" fmla="*/ 2147483647 w 9048"/>
                <a:gd name="T37" fmla="*/ 2147483647 h 2880"/>
                <a:gd name="T38" fmla="*/ 2147483647 w 9048"/>
                <a:gd name="T39" fmla="*/ 2147483647 h 2880"/>
                <a:gd name="T40" fmla="*/ 2147483647 w 9048"/>
                <a:gd name="T41" fmla="*/ 2147483647 h 2880"/>
                <a:gd name="T42" fmla="*/ 2147483647 w 9048"/>
                <a:gd name="T43" fmla="*/ 2147483647 h 2880"/>
                <a:gd name="T44" fmla="*/ 2147483647 w 9048"/>
                <a:gd name="T45" fmla="*/ 2147483647 h 2880"/>
                <a:gd name="T46" fmla="*/ 2147483647 w 9048"/>
                <a:gd name="T47" fmla="*/ 2147483647 h 2880"/>
                <a:gd name="T48" fmla="*/ 2147483647 w 9048"/>
                <a:gd name="T49" fmla="*/ 2147483647 h 2880"/>
                <a:gd name="T50" fmla="*/ 2147483647 w 9048"/>
                <a:gd name="T51" fmla="*/ 2147483647 h 2880"/>
                <a:gd name="T52" fmla="*/ 2147483647 w 9048"/>
                <a:gd name="T53" fmla="*/ 2147483647 h 2880"/>
                <a:gd name="T54" fmla="*/ 2147483647 w 9048"/>
                <a:gd name="T55" fmla="*/ 2147483647 h 2880"/>
                <a:gd name="T56" fmla="*/ 2147483647 w 9048"/>
                <a:gd name="T57" fmla="*/ 2147483647 h 2880"/>
                <a:gd name="T58" fmla="*/ 2147483647 w 9048"/>
                <a:gd name="T59" fmla="*/ 2147483647 h 2880"/>
                <a:gd name="T60" fmla="*/ 2147483647 w 9048"/>
                <a:gd name="T61" fmla="*/ 2147483647 h 2880"/>
                <a:gd name="T62" fmla="*/ 2147483647 w 9048"/>
                <a:gd name="T63" fmla="*/ 2147483647 h 2880"/>
                <a:gd name="T64" fmla="*/ 2147483647 w 9048"/>
                <a:gd name="T65" fmla="*/ 2147483647 h 2880"/>
                <a:gd name="T66" fmla="*/ 2147483647 w 9048"/>
                <a:gd name="T67" fmla="*/ 2147483647 h 2880"/>
                <a:gd name="T68" fmla="*/ 2147483647 w 9048"/>
                <a:gd name="T69" fmla="*/ 2147483647 h 2880"/>
                <a:gd name="T70" fmla="*/ 2147483647 w 9048"/>
                <a:gd name="T71" fmla="*/ 2147483647 h 2880"/>
                <a:gd name="T72" fmla="*/ 2147483647 w 9048"/>
                <a:gd name="T73" fmla="*/ 2147483647 h 2880"/>
                <a:gd name="T74" fmla="*/ 2147483647 w 9048"/>
                <a:gd name="T75" fmla="*/ 2147483647 h 2880"/>
                <a:gd name="T76" fmla="*/ 2147483647 w 9048"/>
                <a:gd name="T77" fmla="*/ 2147483647 h 2880"/>
                <a:gd name="T78" fmla="*/ 2147483647 w 9048"/>
                <a:gd name="T79" fmla="*/ 2147483647 h 2880"/>
                <a:gd name="T80" fmla="*/ 2147483647 w 9048"/>
                <a:gd name="T81" fmla="*/ 2147483647 h 2880"/>
                <a:gd name="T82" fmla="*/ 2147483647 w 9048"/>
                <a:gd name="T83" fmla="*/ 2147483647 h 2880"/>
                <a:gd name="T84" fmla="*/ 2147483647 w 9048"/>
                <a:gd name="T85" fmla="*/ 2147483647 h 2880"/>
                <a:gd name="T86" fmla="*/ 2147483647 w 9048"/>
                <a:gd name="T87" fmla="*/ 2147483647 h 2880"/>
                <a:gd name="T88" fmla="*/ 2147483647 w 9048"/>
                <a:gd name="T89" fmla="*/ 2147483647 h 2880"/>
                <a:gd name="T90" fmla="*/ 2147483647 w 9048"/>
                <a:gd name="T91" fmla="*/ 2147483647 h 2880"/>
                <a:gd name="T92" fmla="*/ 2147483647 w 9048"/>
                <a:gd name="T93" fmla="*/ 2147483647 h 2880"/>
                <a:gd name="T94" fmla="*/ 2147483647 w 9048"/>
                <a:gd name="T95" fmla="*/ 2147483647 h 2880"/>
                <a:gd name="T96" fmla="*/ 2147483647 w 9048"/>
                <a:gd name="T97" fmla="*/ 2147483647 h 2880"/>
                <a:gd name="T98" fmla="*/ 2147483647 w 9048"/>
                <a:gd name="T99" fmla="*/ 2147483647 h 2880"/>
                <a:gd name="T100" fmla="*/ 2147483647 w 9048"/>
                <a:gd name="T101" fmla="*/ 2147483647 h 2880"/>
                <a:gd name="T102" fmla="*/ 2147483647 w 9048"/>
                <a:gd name="T103" fmla="*/ 2147483647 h 2880"/>
                <a:gd name="T104" fmla="*/ 2147483647 w 9048"/>
                <a:gd name="T105" fmla="*/ 2147483647 h 2880"/>
                <a:gd name="T106" fmla="*/ 2147483647 w 9048"/>
                <a:gd name="T107" fmla="*/ 2147483647 h 2880"/>
                <a:gd name="T108" fmla="*/ 2147483647 w 9048"/>
                <a:gd name="T109" fmla="*/ 2147483647 h 2880"/>
                <a:gd name="T110" fmla="*/ 2147483647 w 9048"/>
                <a:gd name="T111" fmla="*/ 2147483647 h 2880"/>
                <a:gd name="T112" fmla="*/ 2147483647 w 9048"/>
                <a:gd name="T113" fmla="*/ 2147483647 h 2880"/>
                <a:gd name="T114" fmla="*/ 2147483647 w 9048"/>
                <a:gd name="T115" fmla="*/ 2147483647 h 2880"/>
                <a:gd name="T116" fmla="*/ 2147483647 w 9048"/>
                <a:gd name="T117" fmla="*/ 2147483647 h 2880"/>
                <a:gd name="T118" fmla="*/ 2147483647 w 9048"/>
                <a:gd name="T119" fmla="*/ 2147483647 h 2880"/>
                <a:gd name="T120" fmla="*/ 2147483647 w 9048"/>
                <a:gd name="T121" fmla="*/ 2147483647 h 2880"/>
                <a:gd name="T122" fmla="*/ 2147483647 w 9048"/>
                <a:gd name="T123" fmla="*/ 2147483647 h 2880"/>
                <a:gd name="T124" fmla="*/ 2147483647 w 9048"/>
                <a:gd name="T125" fmla="*/ 2147483647 h 288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9048"/>
                <a:gd name="T190" fmla="*/ 0 h 2880"/>
                <a:gd name="T191" fmla="*/ 9048 w 9048"/>
                <a:gd name="T192" fmla="*/ 2880 h 2880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9048" h="2880">
                  <a:moveTo>
                    <a:pt x="2790" y="546"/>
                  </a:moveTo>
                  <a:lnTo>
                    <a:pt x="2760" y="540"/>
                  </a:lnTo>
                  <a:lnTo>
                    <a:pt x="2736" y="558"/>
                  </a:lnTo>
                  <a:lnTo>
                    <a:pt x="2778" y="570"/>
                  </a:lnTo>
                  <a:lnTo>
                    <a:pt x="2790" y="546"/>
                  </a:lnTo>
                  <a:close/>
                  <a:moveTo>
                    <a:pt x="2832" y="522"/>
                  </a:moveTo>
                  <a:lnTo>
                    <a:pt x="2820" y="516"/>
                  </a:lnTo>
                  <a:lnTo>
                    <a:pt x="2814" y="510"/>
                  </a:lnTo>
                  <a:lnTo>
                    <a:pt x="2808" y="510"/>
                  </a:lnTo>
                  <a:lnTo>
                    <a:pt x="2808" y="528"/>
                  </a:lnTo>
                  <a:lnTo>
                    <a:pt x="2820" y="534"/>
                  </a:lnTo>
                  <a:lnTo>
                    <a:pt x="2832" y="534"/>
                  </a:lnTo>
                  <a:lnTo>
                    <a:pt x="2844" y="540"/>
                  </a:lnTo>
                  <a:lnTo>
                    <a:pt x="2850" y="540"/>
                  </a:lnTo>
                  <a:lnTo>
                    <a:pt x="2850" y="534"/>
                  </a:lnTo>
                  <a:lnTo>
                    <a:pt x="2844" y="528"/>
                  </a:lnTo>
                  <a:lnTo>
                    <a:pt x="2832" y="522"/>
                  </a:lnTo>
                  <a:close/>
                  <a:moveTo>
                    <a:pt x="1704" y="18"/>
                  </a:moveTo>
                  <a:lnTo>
                    <a:pt x="1710" y="18"/>
                  </a:lnTo>
                  <a:lnTo>
                    <a:pt x="1716" y="12"/>
                  </a:lnTo>
                  <a:lnTo>
                    <a:pt x="1728" y="6"/>
                  </a:lnTo>
                  <a:lnTo>
                    <a:pt x="1734" y="0"/>
                  </a:lnTo>
                  <a:lnTo>
                    <a:pt x="1644" y="0"/>
                  </a:lnTo>
                  <a:lnTo>
                    <a:pt x="1638" y="12"/>
                  </a:lnTo>
                  <a:lnTo>
                    <a:pt x="1680" y="12"/>
                  </a:lnTo>
                  <a:lnTo>
                    <a:pt x="1686" y="18"/>
                  </a:lnTo>
                  <a:lnTo>
                    <a:pt x="1704" y="18"/>
                  </a:lnTo>
                  <a:close/>
                  <a:moveTo>
                    <a:pt x="1740" y="60"/>
                  </a:moveTo>
                  <a:lnTo>
                    <a:pt x="1746" y="60"/>
                  </a:lnTo>
                  <a:lnTo>
                    <a:pt x="1758" y="48"/>
                  </a:lnTo>
                  <a:lnTo>
                    <a:pt x="1764" y="48"/>
                  </a:lnTo>
                  <a:lnTo>
                    <a:pt x="1770" y="54"/>
                  </a:lnTo>
                  <a:lnTo>
                    <a:pt x="1782" y="54"/>
                  </a:lnTo>
                  <a:lnTo>
                    <a:pt x="1788" y="60"/>
                  </a:lnTo>
                  <a:lnTo>
                    <a:pt x="1800" y="60"/>
                  </a:lnTo>
                  <a:lnTo>
                    <a:pt x="1812" y="48"/>
                  </a:lnTo>
                  <a:lnTo>
                    <a:pt x="1812" y="36"/>
                  </a:lnTo>
                  <a:lnTo>
                    <a:pt x="1806" y="30"/>
                  </a:lnTo>
                  <a:lnTo>
                    <a:pt x="1794" y="24"/>
                  </a:lnTo>
                  <a:lnTo>
                    <a:pt x="1758" y="24"/>
                  </a:lnTo>
                  <a:lnTo>
                    <a:pt x="1710" y="48"/>
                  </a:lnTo>
                  <a:lnTo>
                    <a:pt x="1716" y="54"/>
                  </a:lnTo>
                  <a:lnTo>
                    <a:pt x="1728" y="60"/>
                  </a:lnTo>
                  <a:lnTo>
                    <a:pt x="1740" y="60"/>
                  </a:lnTo>
                  <a:close/>
                  <a:moveTo>
                    <a:pt x="2382" y="510"/>
                  </a:moveTo>
                  <a:lnTo>
                    <a:pt x="2400" y="504"/>
                  </a:lnTo>
                  <a:lnTo>
                    <a:pt x="2412" y="498"/>
                  </a:lnTo>
                  <a:lnTo>
                    <a:pt x="2412" y="486"/>
                  </a:lnTo>
                  <a:lnTo>
                    <a:pt x="2406" y="486"/>
                  </a:lnTo>
                  <a:lnTo>
                    <a:pt x="2400" y="480"/>
                  </a:lnTo>
                  <a:lnTo>
                    <a:pt x="2346" y="480"/>
                  </a:lnTo>
                  <a:lnTo>
                    <a:pt x="2346" y="492"/>
                  </a:lnTo>
                  <a:lnTo>
                    <a:pt x="2358" y="504"/>
                  </a:lnTo>
                  <a:lnTo>
                    <a:pt x="2370" y="510"/>
                  </a:lnTo>
                  <a:lnTo>
                    <a:pt x="2382" y="510"/>
                  </a:lnTo>
                  <a:close/>
                  <a:moveTo>
                    <a:pt x="1590" y="30"/>
                  </a:moveTo>
                  <a:lnTo>
                    <a:pt x="1548" y="24"/>
                  </a:lnTo>
                  <a:lnTo>
                    <a:pt x="1554" y="36"/>
                  </a:lnTo>
                  <a:lnTo>
                    <a:pt x="1590" y="30"/>
                  </a:lnTo>
                  <a:close/>
                  <a:moveTo>
                    <a:pt x="1890" y="696"/>
                  </a:moveTo>
                  <a:lnTo>
                    <a:pt x="1896" y="708"/>
                  </a:lnTo>
                  <a:lnTo>
                    <a:pt x="1920" y="720"/>
                  </a:lnTo>
                  <a:lnTo>
                    <a:pt x="1950" y="738"/>
                  </a:lnTo>
                  <a:lnTo>
                    <a:pt x="1974" y="744"/>
                  </a:lnTo>
                  <a:lnTo>
                    <a:pt x="1992" y="738"/>
                  </a:lnTo>
                  <a:lnTo>
                    <a:pt x="1980" y="720"/>
                  </a:lnTo>
                  <a:lnTo>
                    <a:pt x="1950" y="702"/>
                  </a:lnTo>
                  <a:lnTo>
                    <a:pt x="1914" y="696"/>
                  </a:lnTo>
                  <a:lnTo>
                    <a:pt x="1890" y="696"/>
                  </a:lnTo>
                  <a:close/>
                  <a:moveTo>
                    <a:pt x="3108" y="126"/>
                  </a:moveTo>
                  <a:lnTo>
                    <a:pt x="3120" y="108"/>
                  </a:lnTo>
                  <a:lnTo>
                    <a:pt x="3030" y="108"/>
                  </a:lnTo>
                  <a:lnTo>
                    <a:pt x="3108" y="126"/>
                  </a:lnTo>
                  <a:close/>
                  <a:moveTo>
                    <a:pt x="1560" y="102"/>
                  </a:moveTo>
                  <a:lnTo>
                    <a:pt x="1632" y="102"/>
                  </a:lnTo>
                  <a:lnTo>
                    <a:pt x="1608" y="84"/>
                  </a:lnTo>
                  <a:lnTo>
                    <a:pt x="1560" y="102"/>
                  </a:lnTo>
                  <a:close/>
                  <a:moveTo>
                    <a:pt x="1572" y="60"/>
                  </a:moveTo>
                  <a:lnTo>
                    <a:pt x="1584" y="66"/>
                  </a:lnTo>
                  <a:lnTo>
                    <a:pt x="1596" y="78"/>
                  </a:lnTo>
                  <a:lnTo>
                    <a:pt x="1620" y="66"/>
                  </a:lnTo>
                  <a:lnTo>
                    <a:pt x="1620" y="72"/>
                  </a:lnTo>
                  <a:lnTo>
                    <a:pt x="1644" y="72"/>
                  </a:lnTo>
                  <a:lnTo>
                    <a:pt x="1668" y="60"/>
                  </a:lnTo>
                  <a:lnTo>
                    <a:pt x="1674" y="54"/>
                  </a:lnTo>
                  <a:lnTo>
                    <a:pt x="1680" y="54"/>
                  </a:lnTo>
                  <a:lnTo>
                    <a:pt x="1626" y="48"/>
                  </a:lnTo>
                  <a:lnTo>
                    <a:pt x="1614" y="54"/>
                  </a:lnTo>
                  <a:lnTo>
                    <a:pt x="1608" y="54"/>
                  </a:lnTo>
                  <a:lnTo>
                    <a:pt x="1602" y="48"/>
                  </a:lnTo>
                  <a:lnTo>
                    <a:pt x="1584" y="48"/>
                  </a:lnTo>
                  <a:lnTo>
                    <a:pt x="1572" y="60"/>
                  </a:lnTo>
                  <a:close/>
                  <a:moveTo>
                    <a:pt x="1662" y="36"/>
                  </a:moveTo>
                  <a:lnTo>
                    <a:pt x="1602" y="36"/>
                  </a:lnTo>
                  <a:lnTo>
                    <a:pt x="1650" y="48"/>
                  </a:lnTo>
                  <a:lnTo>
                    <a:pt x="1662" y="36"/>
                  </a:lnTo>
                  <a:close/>
                  <a:moveTo>
                    <a:pt x="1542" y="522"/>
                  </a:moveTo>
                  <a:lnTo>
                    <a:pt x="1500" y="528"/>
                  </a:lnTo>
                  <a:lnTo>
                    <a:pt x="1512" y="552"/>
                  </a:lnTo>
                  <a:lnTo>
                    <a:pt x="1542" y="534"/>
                  </a:lnTo>
                  <a:lnTo>
                    <a:pt x="1524" y="558"/>
                  </a:lnTo>
                  <a:lnTo>
                    <a:pt x="1518" y="558"/>
                  </a:lnTo>
                  <a:lnTo>
                    <a:pt x="1512" y="564"/>
                  </a:lnTo>
                  <a:lnTo>
                    <a:pt x="1506" y="564"/>
                  </a:lnTo>
                  <a:lnTo>
                    <a:pt x="1494" y="570"/>
                  </a:lnTo>
                  <a:lnTo>
                    <a:pt x="1488" y="576"/>
                  </a:lnTo>
                  <a:lnTo>
                    <a:pt x="1488" y="582"/>
                  </a:lnTo>
                  <a:lnTo>
                    <a:pt x="1500" y="594"/>
                  </a:lnTo>
                  <a:lnTo>
                    <a:pt x="1524" y="606"/>
                  </a:lnTo>
                  <a:lnTo>
                    <a:pt x="1566" y="606"/>
                  </a:lnTo>
                  <a:lnTo>
                    <a:pt x="1590" y="612"/>
                  </a:lnTo>
                  <a:lnTo>
                    <a:pt x="1608" y="618"/>
                  </a:lnTo>
                  <a:lnTo>
                    <a:pt x="1614" y="624"/>
                  </a:lnTo>
                  <a:lnTo>
                    <a:pt x="1620" y="636"/>
                  </a:lnTo>
                  <a:lnTo>
                    <a:pt x="1620" y="648"/>
                  </a:lnTo>
                  <a:lnTo>
                    <a:pt x="1626" y="654"/>
                  </a:lnTo>
                  <a:lnTo>
                    <a:pt x="1626" y="660"/>
                  </a:lnTo>
                  <a:lnTo>
                    <a:pt x="1644" y="660"/>
                  </a:lnTo>
                  <a:lnTo>
                    <a:pt x="1662" y="666"/>
                  </a:lnTo>
                  <a:lnTo>
                    <a:pt x="1674" y="666"/>
                  </a:lnTo>
                  <a:lnTo>
                    <a:pt x="1692" y="672"/>
                  </a:lnTo>
                  <a:lnTo>
                    <a:pt x="1704" y="672"/>
                  </a:lnTo>
                  <a:lnTo>
                    <a:pt x="1818" y="666"/>
                  </a:lnTo>
                  <a:lnTo>
                    <a:pt x="1806" y="666"/>
                  </a:lnTo>
                  <a:lnTo>
                    <a:pt x="1734" y="642"/>
                  </a:lnTo>
                  <a:lnTo>
                    <a:pt x="1704" y="618"/>
                  </a:lnTo>
                  <a:lnTo>
                    <a:pt x="1692" y="600"/>
                  </a:lnTo>
                  <a:lnTo>
                    <a:pt x="1686" y="588"/>
                  </a:lnTo>
                  <a:lnTo>
                    <a:pt x="1674" y="582"/>
                  </a:lnTo>
                  <a:lnTo>
                    <a:pt x="1674" y="570"/>
                  </a:lnTo>
                  <a:lnTo>
                    <a:pt x="1668" y="564"/>
                  </a:lnTo>
                  <a:lnTo>
                    <a:pt x="1692" y="516"/>
                  </a:lnTo>
                  <a:lnTo>
                    <a:pt x="1686" y="510"/>
                  </a:lnTo>
                  <a:lnTo>
                    <a:pt x="1686" y="504"/>
                  </a:lnTo>
                  <a:lnTo>
                    <a:pt x="1674" y="504"/>
                  </a:lnTo>
                  <a:lnTo>
                    <a:pt x="1710" y="498"/>
                  </a:lnTo>
                  <a:lnTo>
                    <a:pt x="1698" y="480"/>
                  </a:lnTo>
                  <a:lnTo>
                    <a:pt x="1734" y="480"/>
                  </a:lnTo>
                  <a:lnTo>
                    <a:pt x="1710" y="468"/>
                  </a:lnTo>
                  <a:lnTo>
                    <a:pt x="1734" y="474"/>
                  </a:lnTo>
                  <a:lnTo>
                    <a:pt x="1740" y="462"/>
                  </a:lnTo>
                  <a:lnTo>
                    <a:pt x="1722" y="450"/>
                  </a:lnTo>
                  <a:lnTo>
                    <a:pt x="1764" y="450"/>
                  </a:lnTo>
                  <a:lnTo>
                    <a:pt x="1770" y="444"/>
                  </a:lnTo>
                  <a:lnTo>
                    <a:pt x="1752" y="426"/>
                  </a:lnTo>
                  <a:lnTo>
                    <a:pt x="1782" y="432"/>
                  </a:lnTo>
                  <a:lnTo>
                    <a:pt x="1782" y="402"/>
                  </a:lnTo>
                  <a:lnTo>
                    <a:pt x="1788" y="408"/>
                  </a:lnTo>
                  <a:lnTo>
                    <a:pt x="1800" y="414"/>
                  </a:lnTo>
                  <a:lnTo>
                    <a:pt x="1812" y="414"/>
                  </a:lnTo>
                  <a:lnTo>
                    <a:pt x="1830" y="408"/>
                  </a:lnTo>
                  <a:lnTo>
                    <a:pt x="1842" y="402"/>
                  </a:lnTo>
                  <a:lnTo>
                    <a:pt x="1860" y="390"/>
                  </a:lnTo>
                  <a:lnTo>
                    <a:pt x="1878" y="372"/>
                  </a:lnTo>
                  <a:lnTo>
                    <a:pt x="1896" y="372"/>
                  </a:lnTo>
                  <a:lnTo>
                    <a:pt x="1938" y="366"/>
                  </a:lnTo>
                  <a:lnTo>
                    <a:pt x="1992" y="354"/>
                  </a:lnTo>
                  <a:lnTo>
                    <a:pt x="2046" y="348"/>
                  </a:lnTo>
                  <a:lnTo>
                    <a:pt x="2094" y="336"/>
                  </a:lnTo>
                  <a:lnTo>
                    <a:pt x="2124" y="330"/>
                  </a:lnTo>
                  <a:lnTo>
                    <a:pt x="2136" y="324"/>
                  </a:lnTo>
                  <a:lnTo>
                    <a:pt x="2154" y="318"/>
                  </a:lnTo>
                  <a:lnTo>
                    <a:pt x="2160" y="312"/>
                  </a:lnTo>
                  <a:lnTo>
                    <a:pt x="2166" y="300"/>
                  </a:lnTo>
                  <a:lnTo>
                    <a:pt x="2166" y="294"/>
                  </a:lnTo>
                  <a:lnTo>
                    <a:pt x="2154" y="282"/>
                  </a:lnTo>
                  <a:lnTo>
                    <a:pt x="2136" y="276"/>
                  </a:lnTo>
                  <a:lnTo>
                    <a:pt x="2088" y="270"/>
                  </a:lnTo>
                  <a:lnTo>
                    <a:pt x="2046" y="276"/>
                  </a:lnTo>
                  <a:lnTo>
                    <a:pt x="2016" y="288"/>
                  </a:lnTo>
                  <a:lnTo>
                    <a:pt x="1980" y="300"/>
                  </a:lnTo>
                  <a:lnTo>
                    <a:pt x="1938" y="318"/>
                  </a:lnTo>
                  <a:lnTo>
                    <a:pt x="1860" y="318"/>
                  </a:lnTo>
                  <a:lnTo>
                    <a:pt x="1842" y="312"/>
                  </a:lnTo>
                  <a:lnTo>
                    <a:pt x="1824" y="312"/>
                  </a:lnTo>
                  <a:lnTo>
                    <a:pt x="1806" y="336"/>
                  </a:lnTo>
                  <a:lnTo>
                    <a:pt x="1782" y="318"/>
                  </a:lnTo>
                  <a:lnTo>
                    <a:pt x="1728" y="342"/>
                  </a:lnTo>
                  <a:lnTo>
                    <a:pt x="1698" y="342"/>
                  </a:lnTo>
                  <a:lnTo>
                    <a:pt x="1668" y="366"/>
                  </a:lnTo>
                  <a:lnTo>
                    <a:pt x="1692" y="372"/>
                  </a:lnTo>
                  <a:lnTo>
                    <a:pt x="1644" y="372"/>
                  </a:lnTo>
                  <a:lnTo>
                    <a:pt x="1614" y="378"/>
                  </a:lnTo>
                  <a:lnTo>
                    <a:pt x="1614" y="396"/>
                  </a:lnTo>
                  <a:lnTo>
                    <a:pt x="1638" y="378"/>
                  </a:lnTo>
                  <a:lnTo>
                    <a:pt x="1644" y="396"/>
                  </a:lnTo>
                  <a:lnTo>
                    <a:pt x="1668" y="396"/>
                  </a:lnTo>
                  <a:lnTo>
                    <a:pt x="1662" y="408"/>
                  </a:lnTo>
                  <a:lnTo>
                    <a:pt x="1620" y="408"/>
                  </a:lnTo>
                  <a:lnTo>
                    <a:pt x="1614" y="420"/>
                  </a:lnTo>
                  <a:lnTo>
                    <a:pt x="1644" y="426"/>
                  </a:lnTo>
                  <a:lnTo>
                    <a:pt x="1596" y="432"/>
                  </a:lnTo>
                  <a:lnTo>
                    <a:pt x="1632" y="438"/>
                  </a:lnTo>
                  <a:lnTo>
                    <a:pt x="1584" y="444"/>
                  </a:lnTo>
                  <a:lnTo>
                    <a:pt x="1584" y="462"/>
                  </a:lnTo>
                  <a:lnTo>
                    <a:pt x="1554" y="474"/>
                  </a:lnTo>
                  <a:lnTo>
                    <a:pt x="1560" y="486"/>
                  </a:lnTo>
                  <a:lnTo>
                    <a:pt x="1602" y="468"/>
                  </a:lnTo>
                  <a:lnTo>
                    <a:pt x="1590" y="498"/>
                  </a:lnTo>
                  <a:lnTo>
                    <a:pt x="1554" y="498"/>
                  </a:lnTo>
                  <a:lnTo>
                    <a:pt x="1542" y="504"/>
                  </a:lnTo>
                  <a:lnTo>
                    <a:pt x="1542" y="522"/>
                  </a:lnTo>
                  <a:close/>
                  <a:moveTo>
                    <a:pt x="5778" y="498"/>
                  </a:moveTo>
                  <a:lnTo>
                    <a:pt x="5850" y="486"/>
                  </a:lnTo>
                  <a:lnTo>
                    <a:pt x="5958" y="504"/>
                  </a:lnTo>
                  <a:lnTo>
                    <a:pt x="5952" y="492"/>
                  </a:lnTo>
                  <a:lnTo>
                    <a:pt x="5940" y="486"/>
                  </a:lnTo>
                  <a:lnTo>
                    <a:pt x="5928" y="474"/>
                  </a:lnTo>
                  <a:lnTo>
                    <a:pt x="5904" y="462"/>
                  </a:lnTo>
                  <a:lnTo>
                    <a:pt x="5844" y="462"/>
                  </a:lnTo>
                  <a:lnTo>
                    <a:pt x="5808" y="468"/>
                  </a:lnTo>
                  <a:lnTo>
                    <a:pt x="5796" y="468"/>
                  </a:lnTo>
                  <a:lnTo>
                    <a:pt x="5778" y="498"/>
                  </a:lnTo>
                  <a:close/>
                  <a:moveTo>
                    <a:pt x="5784" y="378"/>
                  </a:moveTo>
                  <a:lnTo>
                    <a:pt x="5838" y="384"/>
                  </a:lnTo>
                  <a:lnTo>
                    <a:pt x="5844" y="378"/>
                  </a:lnTo>
                  <a:lnTo>
                    <a:pt x="5850" y="366"/>
                  </a:lnTo>
                  <a:lnTo>
                    <a:pt x="5838" y="354"/>
                  </a:lnTo>
                  <a:lnTo>
                    <a:pt x="5802" y="354"/>
                  </a:lnTo>
                  <a:lnTo>
                    <a:pt x="5742" y="342"/>
                  </a:lnTo>
                  <a:lnTo>
                    <a:pt x="5724" y="342"/>
                  </a:lnTo>
                  <a:lnTo>
                    <a:pt x="5718" y="348"/>
                  </a:lnTo>
                  <a:lnTo>
                    <a:pt x="5730" y="354"/>
                  </a:lnTo>
                  <a:lnTo>
                    <a:pt x="5742" y="366"/>
                  </a:lnTo>
                  <a:lnTo>
                    <a:pt x="5754" y="372"/>
                  </a:lnTo>
                  <a:lnTo>
                    <a:pt x="5772" y="372"/>
                  </a:lnTo>
                  <a:lnTo>
                    <a:pt x="5778" y="378"/>
                  </a:lnTo>
                  <a:lnTo>
                    <a:pt x="5784" y="378"/>
                  </a:lnTo>
                  <a:close/>
                  <a:moveTo>
                    <a:pt x="5724" y="432"/>
                  </a:moveTo>
                  <a:lnTo>
                    <a:pt x="5712" y="444"/>
                  </a:lnTo>
                  <a:lnTo>
                    <a:pt x="5712" y="456"/>
                  </a:lnTo>
                  <a:lnTo>
                    <a:pt x="5724" y="462"/>
                  </a:lnTo>
                  <a:lnTo>
                    <a:pt x="5772" y="462"/>
                  </a:lnTo>
                  <a:lnTo>
                    <a:pt x="5778" y="456"/>
                  </a:lnTo>
                  <a:lnTo>
                    <a:pt x="5778" y="450"/>
                  </a:lnTo>
                  <a:lnTo>
                    <a:pt x="5766" y="438"/>
                  </a:lnTo>
                  <a:lnTo>
                    <a:pt x="5742" y="426"/>
                  </a:lnTo>
                  <a:lnTo>
                    <a:pt x="5730" y="426"/>
                  </a:lnTo>
                  <a:lnTo>
                    <a:pt x="5724" y="432"/>
                  </a:lnTo>
                  <a:close/>
                  <a:moveTo>
                    <a:pt x="3072" y="96"/>
                  </a:moveTo>
                  <a:lnTo>
                    <a:pt x="3192" y="96"/>
                  </a:lnTo>
                  <a:lnTo>
                    <a:pt x="3204" y="90"/>
                  </a:lnTo>
                  <a:lnTo>
                    <a:pt x="3228" y="90"/>
                  </a:lnTo>
                  <a:lnTo>
                    <a:pt x="3240" y="84"/>
                  </a:lnTo>
                  <a:lnTo>
                    <a:pt x="3240" y="72"/>
                  </a:lnTo>
                  <a:lnTo>
                    <a:pt x="3222" y="60"/>
                  </a:lnTo>
                  <a:lnTo>
                    <a:pt x="3192" y="42"/>
                  </a:lnTo>
                  <a:lnTo>
                    <a:pt x="3156" y="30"/>
                  </a:lnTo>
                  <a:lnTo>
                    <a:pt x="3132" y="24"/>
                  </a:lnTo>
                  <a:lnTo>
                    <a:pt x="3120" y="18"/>
                  </a:lnTo>
                  <a:lnTo>
                    <a:pt x="3108" y="18"/>
                  </a:lnTo>
                  <a:lnTo>
                    <a:pt x="3096" y="12"/>
                  </a:lnTo>
                  <a:lnTo>
                    <a:pt x="3060" y="12"/>
                  </a:lnTo>
                  <a:lnTo>
                    <a:pt x="3048" y="18"/>
                  </a:lnTo>
                  <a:lnTo>
                    <a:pt x="3036" y="18"/>
                  </a:lnTo>
                  <a:lnTo>
                    <a:pt x="3030" y="30"/>
                  </a:lnTo>
                  <a:lnTo>
                    <a:pt x="3030" y="42"/>
                  </a:lnTo>
                  <a:lnTo>
                    <a:pt x="3036" y="54"/>
                  </a:lnTo>
                  <a:lnTo>
                    <a:pt x="3048" y="66"/>
                  </a:lnTo>
                  <a:lnTo>
                    <a:pt x="3054" y="78"/>
                  </a:lnTo>
                  <a:lnTo>
                    <a:pt x="3072" y="96"/>
                  </a:lnTo>
                  <a:close/>
                  <a:moveTo>
                    <a:pt x="6138" y="408"/>
                  </a:moveTo>
                  <a:lnTo>
                    <a:pt x="6144" y="402"/>
                  </a:lnTo>
                  <a:lnTo>
                    <a:pt x="6132" y="396"/>
                  </a:lnTo>
                  <a:lnTo>
                    <a:pt x="6102" y="390"/>
                  </a:lnTo>
                  <a:lnTo>
                    <a:pt x="6036" y="390"/>
                  </a:lnTo>
                  <a:lnTo>
                    <a:pt x="6012" y="366"/>
                  </a:lnTo>
                  <a:lnTo>
                    <a:pt x="6000" y="360"/>
                  </a:lnTo>
                  <a:lnTo>
                    <a:pt x="5970" y="360"/>
                  </a:lnTo>
                  <a:lnTo>
                    <a:pt x="5958" y="366"/>
                  </a:lnTo>
                  <a:lnTo>
                    <a:pt x="5910" y="366"/>
                  </a:lnTo>
                  <a:lnTo>
                    <a:pt x="5946" y="390"/>
                  </a:lnTo>
                  <a:lnTo>
                    <a:pt x="5964" y="396"/>
                  </a:lnTo>
                  <a:lnTo>
                    <a:pt x="6000" y="402"/>
                  </a:lnTo>
                  <a:lnTo>
                    <a:pt x="6054" y="414"/>
                  </a:lnTo>
                  <a:lnTo>
                    <a:pt x="6102" y="414"/>
                  </a:lnTo>
                  <a:lnTo>
                    <a:pt x="6138" y="408"/>
                  </a:lnTo>
                  <a:close/>
                  <a:moveTo>
                    <a:pt x="7602" y="744"/>
                  </a:moveTo>
                  <a:lnTo>
                    <a:pt x="7596" y="732"/>
                  </a:lnTo>
                  <a:lnTo>
                    <a:pt x="7572" y="726"/>
                  </a:lnTo>
                  <a:lnTo>
                    <a:pt x="7512" y="714"/>
                  </a:lnTo>
                  <a:lnTo>
                    <a:pt x="7500" y="714"/>
                  </a:lnTo>
                  <a:lnTo>
                    <a:pt x="7512" y="726"/>
                  </a:lnTo>
                  <a:lnTo>
                    <a:pt x="7548" y="738"/>
                  </a:lnTo>
                  <a:lnTo>
                    <a:pt x="7584" y="744"/>
                  </a:lnTo>
                  <a:lnTo>
                    <a:pt x="7602" y="744"/>
                  </a:lnTo>
                  <a:close/>
                  <a:moveTo>
                    <a:pt x="3162" y="120"/>
                  </a:moveTo>
                  <a:lnTo>
                    <a:pt x="3216" y="138"/>
                  </a:lnTo>
                  <a:lnTo>
                    <a:pt x="3246" y="144"/>
                  </a:lnTo>
                  <a:lnTo>
                    <a:pt x="3264" y="144"/>
                  </a:lnTo>
                  <a:lnTo>
                    <a:pt x="3312" y="138"/>
                  </a:lnTo>
                  <a:lnTo>
                    <a:pt x="3372" y="156"/>
                  </a:lnTo>
                  <a:lnTo>
                    <a:pt x="3432" y="156"/>
                  </a:lnTo>
                  <a:lnTo>
                    <a:pt x="3426" y="138"/>
                  </a:lnTo>
                  <a:lnTo>
                    <a:pt x="3402" y="102"/>
                  </a:lnTo>
                  <a:lnTo>
                    <a:pt x="3384" y="96"/>
                  </a:lnTo>
                  <a:lnTo>
                    <a:pt x="3372" y="90"/>
                  </a:lnTo>
                  <a:lnTo>
                    <a:pt x="3354" y="96"/>
                  </a:lnTo>
                  <a:lnTo>
                    <a:pt x="3318" y="114"/>
                  </a:lnTo>
                  <a:lnTo>
                    <a:pt x="3294" y="90"/>
                  </a:lnTo>
                  <a:lnTo>
                    <a:pt x="3282" y="90"/>
                  </a:lnTo>
                  <a:lnTo>
                    <a:pt x="3210" y="102"/>
                  </a:lnTo>
                  <a:lnTo>
                    <a:pt x="3174" y="114"/>
                  </a:lnTo>
                  <a:lnTo>
                    <a:pt x="3162" y="120"/>
                  </a:lnTo>
                  <a:close/>
                  <a:moveTo>
                    <a:pt x="3582" y="198"/>
                  </a:moveTo>
                  <a:lnTo>
                    <a:pt x="3744" y="192"/>
                  </a:lnTo>
                  <a:lnTo>
                    <a:pt x="3702" y="168"/>
                  </a:lnTo>
                  <a:lnTo>
                    <a:pt x="3696" y="168"/>
                  </a:lnTo>
                  <a:lnTo>
                    <a:pt x="3690" y="162"/>
                  </a:lnTo>
                  <a:lnTo>
                    <a:pt x="3666" y="150"/>
                  </a:lnTo>
                  <a:lnTo>
                    <a:pt x="3648" y="144"/>
                  </a:lnTo>
                  <a:lnTo>
                    <a:pt x="3636" y="138"/>
                  </a:lnTo>
                  <a:lnTo>
                    <a:pt x="3618" y="138"/>
                  </a:lnTo>
                  <a:lnTo>
                    <a:pt x="3606" y="144"/>
                  </a:lnTo>
                  <a:lnTo>
                    <a:pt x="3600" y="150"/>
                  </a:lnTo>
                  <a:lnTo>
                    <a:pt x="3588" y="156"/>
                  </a:lnTo>
                  <a:lnTo>
                    <a:pt x="3588" y="150"/>
                  </a:lnTo>
                  <a:lnTo>
                    <a:pt x="3582" y="144"/>
                  </a:lnTo>
                  <a:lnTo>
                    <a:pt x="3576" y="132"/>
                  </a:lnTo>
                  <a:lnTo>
                    <a:pt x="3570" y="126"/>
                  </a:lnTo>
                  <a:lnTo>
                    <a:pt x="3546" y="114"/>
                  </a:lnTo>
                  <a:lnTo>
                    <a:pt x="3522" y="126"/>
                  </a:lnTo>
                  <a:lnTo>
                    <a:pt x="3504" y="162"/>
                  </a:lnTo>
                  <a:lnTo>
                    <a:pt x="3498" y="192"/>
                  </a:lnTo>
                  <a:lnTo>
                    <a:pt x="3492" y="210"/>
                  </a:lnTo>
                  <a:lnTo>
                    <a:pt x="3516" y="222"/>
                  </a:lnTo>
                  <a:lnTo>
                    <a:pt x="3534" y="216"/>
                  </a:lnTo>
                  <a:lnTo>
                    <a:pt x="3546" y="216"/>
                  </a:lnTo>
                  <a:lnTo>
                    <a:pt x="3582" y="198"/>
                  </a:lnTo>
                  <a:close/>
                  <a:moveTo>
                    <a:pt x="5622" y="420"/>
                  </a:moveTo>
                  <a:lnTo>
                    <a:pt x="5640" y="390"/>
                  </a:lnTo>
                  <a:lnTo>
                    <a:pt x="5754" y="390"/>
                  </a:lnTo>
                  <a:lnTo>
                    <a:pt x="5688" y="360"/>
                  </a:lnTo>
                  <a:lnTo>
                    <a:pt x="5700" y="336"/>
                  </a:lnTo>
                  <a:lnTo>
                    <a:pt x="5610" y="318"/>
                  </a:lnTo>
                  <a:lnTo>
                    <a:pt x="5628" y="348"/>
                  </a:lnTo>
                  <a:lnTo>
                    <a:pt x="5616" y="342"/>
                  </a:lnTo>
                  <a:lnTo>
                    <a:pt x="5592" y="336"/>
                  </a:lnTo>
                  <a:lnTo>
                    <a:pt x="5556" y="330"/>
                  </a:lnTo>
                  <a:lnTo>
                    <a:pt x="5514" y="318"/>
                  </a:lnTo>
                  <a:lnTo>
                    <a:pt x="5454" y="318"/>
                  </a:lnTo>
                  <a:lnTo>
                    <a:pt x="5448" y="330"/>
                  </a:lnTo>
                  <a:lnTo>
                    <a:pt x="5460" y="354"/>
                  </a:lnTo>
                  <a:lnTo>
                    <a:pt x="5496" y="372"/>
                  </a:lnTo>
                  <a:lnTo>
                    <a:pt x="5538" y="390"/>
                  </a:lnTo>
                  <a:lnTo>
                    <a:pt x="5574" y="408"/>
                  </a:lnTo>
                  <a:lnTo>
                    <a:pt x="5610" y="414"/>
                  </a:lnTo>
                  <a:lnTo>
                    <a:pt x="5622" y="420"/>
                  </a:lnTo>
                  <a:close/>
                  <a:moveTo>
                    <a:pt x="4320" y="432"/>
                  </a:moveTo>
                  <a:lnTo>
                    <a:pt x="4368" y="444"/>
                  </a:lnTo>
                  <a:lnTo>
                    <a:pt x="4380" y="444"/>
                  </a:lnTo>
                  <a:lnTo>
                    <a:pt x="4392" y="438"/>
                  </a:lnTo>
                  <a:lnTo>
                    <a:pt x="4398" y="438"/>
                  </a:lnTo>
                  <a:lnTo>
                    <a:pt x="4404" y="432"/>
                  </a:lnTo>
                  <a:lnTo>
                    <a:pt x="4404" y="426"/>
                  </a:lnTo>
                  <a:lnTo>
                    <a:pt x="4398" y="426"/>
                  </a:lnTo>
                  <a:lnTo>
                    <a:pt x="4362" y="414"/>
                  </a:lnTo>
                  <a:lnTo>
                    <a:pt x="4344" y="420"/>
                  </a:lnTo>
                  <a:lnTo>
                    <a:pt x="4332" y="420"/>
                  </a:lnTo>
                  <a:lnTo>
                    <a:pt x="4320" y="432"/>
                  </a:lnTo>
                  <a:close/>
                  <a:moveTo>
                    <a:pt x="5424" y="354"/>
                  </a:moveTo>
                  <a:lnTo>
                    <a:pt x="5370" y="336"/>
                  </a:lnTo>
                  <a:lnTo>
                    <a:pt x="5394" y="366"/>
                  </a:lnTo>
                  <a:lnTo>
                    <a:pt x="5424" y="354"/>
                  </a:lnTo>
                  <a:close/>
                  <a:moveTo>
                    <a:pt x="7986" y="666"/>
                  </a:moveTo>
                  <a:lnTo>
                    <a:pt x="8034" y="654"/>
                  </a:lnTo>
                  <a:lnTo>
                    <a:pt x="8088" y="654"/>
                  </a:lnTo>
                  <a:lnTo>
                    <a:pt x="8100" y="648"/>
                  </a:lnTo>
                  <a:lnTo>
                    <a:pt x="8106" y="642"/>
                  </a:lnTo>
                  <a:lnTo>
                    <a:pt x="8106" y="636"/>
                  </a:lnTo>
                  <a:lnTo>
                    <a:pt x="8100" y="630"/>
                  </a:lnTo>
                  <a:lnTo>
                    <a:pt x="8088" y="630"/>
                  </a:lnTo>
                  <a:lnTo>
                    <a:pt x="8052" y="618"/>
                  </a:lnTo>
                  <a:lnTo>
                    <a:pt x="8028" y="612"/>
                  </a:lnTo>
                  <a:lnTo>
                    <a:pt x="8010" y="606"/>
                  </a:lnTo>
                  <a:lnTo>
                    <a:pt x="7968" y="606"/>
                  </a:lnTo>
                  <a:lnTo>
                    <a:pt x="7944" y="618"/>
                  </a:lnTo>
                  <a:lnTo>
                    <a:pt x="7938" y="630"/>
                  </a:lnTo>
                  <a:lnTo>
                    <a:pt x="7938" y="654"/>
                  </a:lnTo>
                  <a:lnTo>
                    <a:pt x="7944" y="666"/>
                  </a:lnTo>
                  <a:lnTo>
                    <a:pt x="7950" y="666"/>
                  </a:lnTo>
                  <a:lnTo>
                    <a:pt x="7962" y="672"/>
                  </a:lnTo>
                  <a:lnTo>
                    <a:pt x="7968" y="672"/>
                  </a:lnTo>
                  <a:lnTo>
                    <a:pt x="7980" y="666"/>
                  </a:lnTo>
                  <a:lnTo>
                    <a:pt x="7986" y="666"/>
                  </a:lnTo>
                  <a:close/>
                  <a:moveTo>
                    <a:pt x="162" y="1788"/>
                  </a:moveTo>
                  <a:lnTo>
                    <a:pt x="150" y="1788"/>
                  </a:lnTo>
                  <a:lnTo>
                    <a:pt x="138" y="1794"/>
                  </a:lnTo>
                  <a:lnTo>
                    <a:pt x="114" y="1794"/>
                  </a:lnTo>
                  <a:lnTo>
                    <a:pt x="108" y="1788"/>
                  </a:lnTo>
                  <a:lnTo>
                    <a:pt x="96" y="1788"/>
                  </a:lnTo>
                  <a:lnTo>
                    <a:pt x="96" y="1782"/>
                  </a:lnTo>
                  <a:lnTo>
                    <a:pt x="84" y="1782"/>
                  </a:lnTo>
                  <a:lnTo>
                    <a:pt x="84" y="1788"/>
                  </a:lnTo>
                  <a:lnTo>
                    <a:pt x="72" y="1800"/>
                  </a:lnTo>
                  <a:lnTo>
                    <a:pt x="12" y="1800"/>
                  </a:lnTo>
                  <a:lnTo>
                    <a:pt x="0" y="1812"/>
                  </a:lnTo>
                  <a:lnTo>
                    <a:pt x="0" y="1818"/>
                  </a:lnTo>
                  <a:lnTo>
                    <a:pt x="12" y="1830"/>
                  </a:lnTo>
                  <a:lnTo>
                    <a:pt x="6" y="1842"/>
                  </a:lnTo>
                  <a:lnTo>
                    <a:pt x="12" y="1848"/>
                  </a:lnTo>
                  <a:lnTo>
                    <a:pt x="18" y="1848"/>
                  </a:lnTo>
                  <a:lnTo>
                    <a:pt x="24" y="1842"/>
                  </a:lnTo>
                  <a:lnTo>
                    <a:pt x="48" y="1842"/>
                  </a:lnTo>
                  <a:lnTo>
                    <a:pt x="54" y="1848"/>
                  </a:lnTo>
                  <a:lnTo>
                    <a:pt x="66" y="1848"/>
                  </a:lnTo>
                  <a:lnTo>
                    <a:pt x="72" y="1854"/>
                  </a:lnTo>
                  <a:lnTo>
                    <a:pt x="162" y="1854"/>
                  </a:lnTo>
                  <a:lnTo>
                    <a:pt x="162" y="1848"/>
                  </a:lnTo>
                  <a:lnTo>
                    <a:pt x="168" y="1848"/>
                  </a:lnTo>
                  <a:lnTo>
                    <a:pt x="162" y="1830"/>
                  </a:lnTo>
                  <a:lnTo>
                    <a:pt x="174" y="1818"/>
                  </a:lnTo>
                  <a:lnTo>
                    <a:pt x="174" y="1800"/>
                  </a:lnTo>
                  <a:lnTo>
                    <a:pt x="168" y="1788"/>
                  </a:lnTo>
                  <a:lnTo>
                    <a:pt x="162" y="1788"/>
                  </a:lnTo>
                  <a:close/>
                  <a:moveTo>
                    <a:pt x="1038" y="90"/>
                  </a:moveTo>
                  <a:lnTo>
                    <a:pt x="1062" y="72"/>
                  </a:lnTo>
                  <a:lnTo>
                    <a:pt x="1032" y="72"/>
                  </a:lnTo>
                  <a:lnTo>
                    <a:pt x="1032" y="84"/>
                  </a:lnTo>
                  <a:lnTo>
                    <a:pt x="1038" y="90"/>
                  </a:lnTo>
                  <a:close/>
                  <a:moveTo>
                    <a:pt x="990" y="72"/>
                  </a:moveTo>
                  <a:lnTo>
                    <a:pt x="1074" y="54"/>
                  </a:lnTo>
                  <a:lnTo>
                    <a:pt x="1044" y="42"/>
                  </a:lnTo>
                  <a:lnTo>
                    <a:pt x="996" y="54"/>
                  </a:lnTo>
                  <a:lnTo>
                    <a:pt x="948" y="54"/>
                  </a:lnTo>
                  <a:lnTo>
                    <a:pt x="966" y="66"/>
                  </a:lnTo>
                  <a:lnTo>
                    <a:pt x="990" y="72"/>
                  </a:lnTo>
                  <a:close/>
                  <a:moveTo>
                    <a:pt x="1122" y="90"/>
                  </a:moveTo>
                  <a:lnTo>
                    <a:pt x="1128" y="78"/>
                  </a:lnTo>
                  <a:lnTo>
                    <a:pt x="1152" y="78"/>
                  </a:lnTo>
                  <a:lnTo>
                    <a:pt x="1164" y="66"/>
                  </a:lnTo>
                  <a:lnTo>
                    <a:pt x="1218" y="66"/>
                  </a:lnTo>
                  <a:lnTo>
                    <a:pt x="1218" y="60"/>
                  </a:lnTo>
                  <a:lnTo>
                    <a:pt x="1206" y="54"/>
                  </a:lnTo>
                  <a:lnTo>
                    <a:pt x="1182" y="54"/>
                  </a:lnTo>
                  <a:lnTo>
                    <a:pt x="1182" y="48"/>
                  </a:lnTo>
                  <a:lnTo>
                    <a:pt x="1176" y="48"/>
                  </a:lnTo>
                  <a:lnTo>
                    <a:pt x="1164" y="42"/>
                  </a:lnTo>
                  <a:lnTo>
                    <a:pt x="1140" y="42"/>
                  </a:lnTo>
                  <a:lnTo>
                    <a:pt x="1134" y="48"/>
                  </a:lnTo>
                  <a:lnTo>
                    <a:pt x="1128" y="60"/>
                  </a:lnTo>
                  <a:lnTo>
                    <a:pt x="1128" y="66"/>
                  </a:lnTo>
                  <a:lnTo>
                    <a:pt x="1122" y="66"/>
                  </a:lnTo>
                  <a:lnTo>
                    <a:pt x="1116" y="72"/>
                  </a:lnTo>
                  <a:lnTo>
                    <a:pt x="1104" y="72"/>
                  </a:lnTo>
                  <a:lnTo>
                    <a:pt x="1086" y="78"/>
                  </a:lnTo>
                  <a:lnTo>
                    <a:pt x="1080" y="78"/>
                  </a:lnTo>
                  <a:lnTo>
                    <a:pt x="1074" y="84"/>
                  </a:lnTo>
                  <a:lnTo>
                    <a:pt x="1080" y="84"/>
                  </a:lnTo>
                  <a:lnTo>
                    <a:pt x="1092" y="90"/>
                  </a:lnTo>
                  <a:lnTo>
                    <a:pt x="1122" y="90"/>
                  </a:lnTo>
                  <a:close/>
                  <a:moveTo>
                    <a:pt x="1176" y="78"/>
                  </a:moveTo>
                  <a:lnTo>
                    <a:pt x="1158" y="90"/>
                  </a:lnTo>
                  <a:lnTo>
                    <a:pt x="1176" y="102"/>
                  </a:lnTo>
                  <a:lnTo>
                    <a:pt x="1194" y="108"/>
                  </a:lnTo>
                  <a:lnTo>
                    <a:pt x="1248" y="102"/>
                  </a:lnTo>
                  <a:lnTo>
                    <a:pt x="1242" y="90"/>
                  </a:lnTo>
                  <a:lnTo>
                    <a:pt x="1212" y="90"/>
                  </a:lnTo>
                  <a:lnTo>
                    <a:pt x="1176" y="78"/>
                  </a:lnTo>
                  <a:close/>
                  <a:moveTo>
                    <a:pt x="7812" y="2436"/>
                  </a:moveTo>
                  <a:lnTo>
                    <a:pt x="7782" y="2400"/>
                  </a:lnTo>
                  <a:lnTo>
                    <a:pt x="7776" y="2400"/>
                  </a:lnTo>
                  <a:lnTo>
                    <a:pt x="7770" y="2394"/>
                  </a:lnTo>
                  <a:lnTo>
                    <a:pt x="7752" y="2388"/>
                  </a:lnTo>
                  <a:lnTo>
                    <a:pt x="7728" y="2364"/>
                  </a:lnTo>
                  <a:lnTo>
                    <a:pt x="7722" y="2352"/>
                  </a:lnTo>
                  <a:lnTo>
                    <a:pt x="7704" y="2298"/>
                  </a:lnTo>
                  <a:lnTo>
                    <a:pt x="7698" y="2286"/>
                  </a:lnTo>
                  <a:lnTo>
                    <a:pt x="7698" y="2274"/>
                  </a:lnTo>
                  <a:lnTo>
                    <a:pt x="7674" y="2250"/>
                  </a:lnTo>
                  <a:lnTo>
                    <a:pt x="7680" y="2244"/>
                  </a:lnTo>
                  <a:lnTo>
                    <a:pt x="7698" y="2244"/>
                  </a:lnTo>
                  <a:lnTo>
                    <a:pt x="7770" y="2268"/>
                  </a:lnTo>
                  <a:lnTo>
                    <a:pt x="7800" y="2280"/>
                  </a:lnTo>
                  <a:lnTo>
                    <a:pt x="7812" y="2286"/>
                  </a:lnTo>
                  <a:lnTo>
                    <a:pt x="7740" y="2232"/>
                  </a:lnTo>
                  <a:lnTo>
                    <a:pt x="7734" y="2226"/>
                  </a:lnTo>
                  <a:lnTo>
                    <a:pt x="7722" y="2202"/>
                  </a:lnTo>
                  <a:lnTo>
                    <a:pt x="7710" y="2196"/>
                  </a:lnTo>
                  <a:lnTo>
                    <a:pt x="7704" y="2184"/>
                  </a:lnTo>
                  <a:lnTo>
                    <a:pt x="7698" y="2178"/>
                  </a:lnTo>
                  <a:lnTo>
                    <a:pt x="7674" y="2166"/>
                  </a:lnTo>
                  <a:lnTo>
                    <a:pt x="7668" y="2160"/>
                  </a:lnTo>
                  <a:lnTo>
                    <a:pt x="7656" y="2154"/>
                  </a:lnTo>
                  <a:lnTo>
                    <a:pt x="7578" y="2070"/>
                  </a:lnTo>
                  <a:lnTo>
                    <a:pt x="7554" y="2070"/>
                  </a:lnTo>
                  <a:lnTo>
                    <a:pt x="7542" y="2040"/>
                  </a:lnTo>
                  <a:lnTo>
                    <a:pt x="7524" y="2040"/>
                  </a:lnTo>
                  <a:lnTo>
                    <a:pt x="7512" y="2028"/>
                  </a:lnTo>
                  <a:lnTo>
                    <a:pt x="7500" y="2004"/>
                  </a:lnTo>
                  <a:lnTo>
                    <a:pt x="7500" y="1980"/>
                  </a:lnTo>
                  <a:lnTo>
                    <a:pt x="7470" y="1944"/>
                  </a:lnTo>
                  <a:lnTo>
                    <a:pt x="7446" y="1950"/>
                  </a:lnTo>
                  <a:lnTo>
                    <a:pt x="7434" y="1920"/>
                  </a:lnTo>
                  <a:lnTo>
                    <a:pt x="7392" y="1890"/>
                  </a:lnTo>
                  <a:lnTo>
                    <a:pt x="7380" y="1866"/>
                  </a:lnTo>
                  <a:lnTo>
                    <a:pt x="7368" y="1860"/>
                  </a:lnTo>
                  <a:lnTo>
                    <a:pt x="7362" y="1854"/>
                  </a:lnTo>
                  <a:lnTo>
                    <a:pt x="7344" y="1854"/>
                  </a:lnTo>
                  <a:lnTo>
                    <a:pt x="7344" y="1860"/>
                  </a:lnTo>
                  <a:lnTo>
                    <a:pt x="7392" y="1908"/>
                  </a:lnTo>
                  <a:lnTo>
                    <a:pt x="7392" y="1914"/>
                  </a:lnTo>
                  <a:lnTo>
                    <a:pt x="7386" y="1914"/>
                  </a:lnTo>
                  <a:lnTo>
                    <a:pt x="7380" y="1908"/>
                  </a:lnTo>
                  <a:lnTo>
                    <a:pt x="7368" y="1908"/>
                  </a:lnTo>
                  <a:lnTo>
                    <a:pt x="7362" y="1914"/>
                  </a:lnTo>
                  <a:lnTo>
                    <a:pt x="7362" y="1926"/>
                  </a:lnTo>
                  <a:lnTo>
                    <a:pt x="7374" y="1950"/>
                  </a:lnTo>
                  <a:lnTo>
                    <a:pt x="7386" y="1962"/>
                  </a:lnTo>
                  <a:lnTo>
                    <a:pt x="7392" y="1974"/>
                  </a:lnTo>
                  <a:lnTo>
                    <a:pt x="7404" y="1980"/>
                  </a:lnTo>
                  <a:lnTo>
                    <a:pt x="7404" y="1992"/>
                  </a:lnTo>
                  <a:lnTo>
                    <a:pt x="7416" y="2016"/>
                  </a:lnTo>
                  <a:lnTo>
                    <a:pt x="7422" y="2022"/>
                  </a:lnTo>
                  <a:lnTo>
                    <a:pt x="7440" y="2034"/>
                  </a:lnTo>
                  <a:lnTo>
                    <a:pt x="7470" y="2052"/>
                  </a:lnTo>
                  <a:lnTo>
                    <a:pt x="7500" y="2076"/>
                  </a:lnTo>
                  <a:lnTo>
                    <a:pt x="7518" y="2100"/>
                  </a:lnTo>
                  <a:lnTo>
                    <a:pt x="7524" y="2112"/>
                  </a:lnTo>
                  <a:lnTo>
                    <a:pt x="7536" y="2130"/>
                  </a:lnTo>
                  <a:lnTo>
                    <a:pt x="7536" y="2142"/>
                  </a:lnTo>
                  <a:lnTo>
                    <a:pt x="7548" y="2154"/>
                  </a:lnTo>
                  <a:lnTo>
                    <a:pt x="7554" y="2166"/>
                  </a:lnTo>
                  <a:lnTo>
                    <a:pt x="7572" y="2184"/>
                  </a:lnTo>
                  <a:lnTo>
                    <a:pt x="7590" y="2208"/>
                  </a:lnTo>
                  <a:lnTo>
                    <a:pt x="7608" y="2238"/>
                  </a:lnTo>
                  <a:lnTo>
                    <a:pt x="7620" y="2262"/>
                  </a:lnTo>
                  <a:lnTo>
                    <a:pt x="7626" y="2268"/>
                  </a:lnTo>
                  <a:lnTo>
                    <a:pt x="7626" y="2280"/>
                  </a:lnTo>
                  <a:lnTo>
                    <a:pt x="7632" y="2292"/>
                  </a:lnTo>
                  <a:lnTo>
                    <a:pt x="7644" y="2304"/>
                  </a:lnTo>
                  <a:lnTo>
                    <a:pt x="7656" y="2304"/>
                  </a:lnTo>
                  <a:lnTo>
                    <a:pt x="7668" y="2310"/>
                  </a:lnTo>
                  <a:lnTo>
                    <a:pt x="7674" y="2322"/>
                  </a:lnTo>
                  <a:lnTo>
                    <a:pt x="7686" y="2334"/>
                  </a:lnTo>
                  <a:lnTo>
                    <a:pt x="7698" y="2358"/>
                  </a:lnTo>
                  <a:lnTo>
                    <a:pt x="7698" y="2376"/>
                  </a:lnTo>
                  <a:lnTo>
                    <a:pt x="7740" y="2412"/>
                  </a:lnTo>
                  <a:lnTo>
                    <a:pt x="7752" y="2466"/>
                  </a:lnTo>
                  <a:lnTo>
                    <a:pt x="7794" y="2508"/>
                  </a:lnTo>
                  <a:lnTo>
                    <a:pt x="7794" y="2502"/>
                  </a:lnTo>
                  <a:lnTo>
                    <a:pt x="7788" y="2496"/>
                  </a:lnTo>
                  <a:lnTo>
                    <a:pt x="7788" y="2484"/>
                  </a:lnTo>
                  <a:lnTo>
                    <a:pt x="7782" y="2472"/>
                  </a:lnTo>
                  <a:lnTo>
                    <a:pt x="7782" y="2460"/>
                  </a:lnTo>
                  <a:lnTo>
                    <a:pt x="7776" y="2448"/>
                  </a:lnTo>
                  <a:lnTo>
                    <a:pt x="7782" y="2442"/>
                  </a:lnTo>
                  <a:lnTo>
                    <a:pt x="7788" y="2442"/>
                  </a:lnTo>
                  <a:lnTo>
                    <a:pt x="7800" y="2454"/>
                  </a:lnTo>
                  <a:lnTo>
                    <a:pt x="7830" y="2454"/>
                  </a:lnTo>
                  <a:lnTo>
                    <a:pt x="7866" y="2496"/>
                  </a:lnTo>
                  <a:lnTo>
                    <a:pt x="7866" y="2472"/>
                  </a:lnTo>
                  <a:lnTo>
                    <a:pt x="7836" y="2430"/>
                  </a:lnTo>
                  <a:lnTo>
                    <a:pt x="7812" y="2436"/>
                  </a:lnTo>
                  <a:close/>
                  <a:moveTo>
                    <a:pt x="1344" y="84"/>
                  </a:moveTo>
                  <a:lnTo>
                    <a:pt x="1350" y="72"/>
                  </a:lnTo>
                  <a:lnTo>
                    <a:pt x="1308" y="66"/>
                  </a:lnTo>
                  <a:lnTo>
                    <a:pt x="1284" y="78"/>
                  </a:lnTo>
                  <a:lnTo>
                    <a:pt x="1290" y="90"/>
                  </a:lnTo>
                  <a:lnTo>
                    <a:pt x="1344" y="84"/>
                  </a:lnTo>
                  <a:close/>
                  <a:moveTo>
                    <a:pt x="9048" y="996"/>
                  </a:moveTo>
                  <a:lnTo>
                    <a:pt x="9036" y="984"/>
                  </a:lnTo>
                  <a:lnTo>
                    <a:pt x="9024" y="978"/>
                  </a:lnTo>
                  <a:lnTo>
                    <a:pt x="9006" y="972"/>
                  </a:lnTo>
                  <a:lnTo>
                    <a:pt x="8994" y="966"/>
                  </a:lnTo>
                  <a:lnTo>
                    <a:pt x="8982" y="966"/>
                  </a:lnTo>
                  <a:lnTo>
                    <a:pt x="8940" y="948"/>
                  </a:lnTo>
                  <a:lnTo>
                    <a:pt x="8898" y="948"/>
                  </a:lnTo>
                  <a:lnTo>
                    <a:pt x="8868" y="930"/>
                  </a:lnTo>
                  <a:lnTo>
                    <a:pt x="8778" y="924"/>
                  </a:lnTo>
                  <a:lnTo>
                    <a:pt x="8736" y="906"/>
                  </a:lnTo>
                  <a:lnTo>
                    <a:pt x="8700" y="906"/>
                  </a:lnTo>
                  <a:lnTo>
                    <a:pt x="8754" y="942"/>
                  </a:lnTo>
                  <a:lnTo>
                    <a:pt x="8808" y="966"/>
                  </a:lnTo>
                  <a:lnTo>
                    <a:pt x="8796" y="966"/>
                  </a:lnTo>
                  <a:lnTo>
                    <a:pt x="8784" y="972"/>
                  </a:lnTo>
                  <a:lnTo>
                    <a:pt x="8754" y="972"/>
                  </a:lnTo>
                  <a:lnTo>
                    <a:pt x="8730" y="960"/>
                  </a:lnTo>
                  <a:lnTo>
                    <a:pt x="8676" y="906"/>
                  </a:lnTo>
                  <a:lnTo>
                    <a:pt x="8580" y="870"/>
                  </a:lnTo>
                  <a:lnTo>
                    <a:pt x="8496" y="846"/>
                  </a:lnTo>
                  <a:lnTo>
                    <a:pt x="8442" y="834"/>
                  </a:lnTo>
                  <a:lnTo>
                    <a:pt x="8370" y="822"/>
                  </a:lnTo>
                  <a:lnTo>
                    <a:pt x="8280" y="804"/>
                  </a:lnTo>
                  <a:lnTo>
                    <a:pt x="8190" y="780"/>
                  </a:lnTo>
                  <a:lnTo>
                    <a:pt x="8112" y="762"/>
                  </a:lnTo>
                  <a:lnTo>
                    <a:pt x="8052" y="750"/>
                  </a:lnTo>
                  <a:lnTo>
                    <a:pt x="7998" y="738"/>
                  </a:lnTo>
                  <a:lnTo>
                    <a:pt x="7956" y="732"/>
                  </a:lnTo>
                  <a:lnTo>
                    <a:pt x="7758" y="732"/>
                  </a:lnTo>
                  <a:lnTo>
                    <a:pt x="7746" y="714"/>
                  </a:lnTo>
                  <a:lnTo>
                    <a:pt x="7698" y="720"/>
                  </a:lnTo>
                  <a:lnTo>
                    <a:pt x="7680" y="708"/>
                  </a:lnTo>
                  <a:lnTo>
                    <a:pt x="7626" y="708"/>
                  </a:lnTo>
                  <a:lnTo>
                    <a:pt x="7650" y="726"/>
                  </a:lnTo>
                  <a:lnTo>
                    <a:pt x="7644" y="744"/>
                  </a:lnTo>
                  <a:lnTo>
                    <a:pt x="7656" y="744"/>
                  </a:lnTo>
                  <a:lnTo>
                    <a:pt x="7680" y="756"/>
                  </a:lnTo>
                  <a:lnTo>
                    <a:pt x="7716" y="762"/>
                  </a:lnTo>
                  <a:lnTo>
                    <a:pt x="7740" y="774"/>
                  </a:lnTo>
                  <a:lnTo>
                    <a:pt x="7758" y="786"/>
                  </a:lnTo>
                  <a:lnTo>
                    <a:pt x="7752" y="798"/>
                  </a:lnTo>
                  <a:lnTo>
                    <a:pt x="7728" y="804"/>
                  </a:lnTo>
                  <a:lnTo>
                    <a:pt x="7698" y="804"/>
                  </a:lnTo>
                  <a:lnTo>
                    <a:pt x="7686" y="798"/>
                  </a:lnTo>
                  <a:lnTo>
                    <a:pt x="7680" y="792"/>
                  </a:lnTo>
                  <a:lnTo>
                    <a:pt x="7656" y="774"/>
                  </a:lnTo>
                  <a:lnTo>
                    <a:pt x="7584" y="774"/>
                  </a:lnTo>
                  <a:lnTo>
                    <a:pt x="7530" y="738"/>
                  </a:lnTo>
                  <a:lnTo>
                    <a:pt x="7524" y="738"/>
                  </a:lnTo>
                  <a:lnTo>
                    <a:pt x="7518" y="744"/>
                  </a:lnTo>
                  <a:lnTo>
                    <a:pt x="7506" y="744"/>
                  </a:lnTo>
                  <a:lnTo>
                    <a:pt x="7500" y="750"/>
                  </a:lnTo>
                  <a:lnTo>
                    <a:pt x="7446" y="750"/>
                  </a:lnTo>
                  <a:lnTo>
                    <a:pt x="7440" y="738"/>
                  </a:lnTo>
                  <a:lnTo>
                    <a:pt x="7344" y="744"/>
                  </a:lnTo>
                  <a:lnTo>
                    <a:pt x="7320" y="726"/>
                  </a:lnTo>
                  <a:lnTo>
                    <a:pt x="7314" y="732"/>
                  </a:lnTo>
                  <a:lnTo>
                    <a:pt x="7212" y="732"/>
                  </a:lnTo>
                  <a:lnTo>
                    <a:pt x="7206" y="738"/>
                  </a:lnTo>
                  <a:lnTo>
                    <a:pt x="7212" y="744"/>
                  </a:lnTo>
                  <a:lnTo>
                    <a:pt x="7218" y="756"/>
                  </a:lnTo>
                  <a:lnTo>
                    <a:pt x="7254" y="792"/>
                  </a:lnTo>
                  <a:lnTo>
                    <a:pt x="7248" y="792"/>
                  </a:lnTo>
                  <a:lnTo>
                    <a:pt x="7242" y="786"/>
                  </a:lnTo>
                  <a:lnTo>
                    <a:pt x="7230" y="780"/>
                  </a:lnTo>
                  <a:lnTo>
                    <a:pt x="7218" y="768"/>
                  </a:lnTo>
                  <a:lnTo>
                    <a:pt x="7206" y="762"/>
                  </a:lnTo>
                  <a:lnTo>
                    <a:pt x="7194" y="750"/>
                  </a:lnTo>
                  <a:lnTo>
                    <a:pt x="7176" y="744"/>
                  </a:lnTo>
                  <a:lnTo>
                    <a:pt x="7104" y="732"/>
                  </a:lnTo>
                  <a:lnTo>
                    <a:pt x="7086" y="732"/>
                  </a:lnTo>
                  <a:lnTo>
                    <a:pt x="7086" y="726"/>
                  </a:lnTo>
                  <a:lnTo>
                    <a:pt x="7056" y="696"/>
                  </a:lnTo>
                  <a:lnTo>
                    <a:pt x="7032" y="684"/>
                  </a:lnTo>
                  <a:lnTo>
                    <a:pt x="6990" y="666"/>
                  </a:lnTo>
                  <a:lnTo>
                    <a:pt x="6948" y="660"/>
                  </a:lnTo>
                  <a:lnTo>
                    <a:pt x="6912" y="654"/>
                  </a:lnTo>
                  <a:lnTo>
                    <a:pt x="6882" y="654"/>
                  </a:lnTo>
                  <a:lnTo>
                    <a:pt x="6864" y="648"/>
                  </a:lnTo>
                  <a:lnTo>
                    <a:pt x="6834" y="648"/>
                  </a:lnTo>
                  <a:lnTo>
                    <a:pt x="6786" y="636"/>
                  </a:lnTo>
                  <a:lnTo>
                    <a:pt x="6774" y="642"/>
                  </a:lnTo>
                  <a:lnTo>
                    <a:pt x="6714" y="642"/>
                  </a:lnTo>
                  <a:lnTo>
                    <a:pt x="6696" y="660"/>
                  </a:lnTo>
                  <a:lnTo>
                    <a:pt x="6684" y="666"/>
                  </a:lnTo>
                  <a:lnTo>
                    <a:pt x="6648" y="666"/>
                  </a:lnTo>
                  <a:lnTo>
                    <a:pt x="6630" y="660"/>
                  </a:lnTo>
                  <a:lnTo>
                    <a:pt x="6594" y="660"/>
                  </a:lnTo>
                  <a:lnTo>
                    <a:pt x="6582" y="654"/>
                  </a:lnTo>
                  <a:lnTo>
                    <a:pt x="6576" y="648"/>
                  </a:lnTo>
                  <a:lnTo>
                    <a:pt x="6552" y="636"/>
                  </a:lnTo>
                  <a:lnTo>
                    <a:pt x="6534" y="630"/>
                  </a:lnTo>
                  <a:lnTo>
                    <a:pt x="6522" y="624"/>
                  </a:lnTo>
                  <a:lnTo>
                    <a:pt x="6498" y="624"/>
                  </a:lnTo>
                  <a:lnTo>
                    <a:pt x="6486" y="630"/>
                  </a:lnTo>
                  <a:lnTo>
                    <a:pt x="6474" y="612"/>
                  </a:lnTo>
                  <a:lnTo>
                    <a:pt x="6438" y="612"/>
                  </a:lnTo>
                  <a:lnTo>
                    <a:pt x="6372" y="606"/>
                  </a:lnTo>
                  <a:lnTo>
                    <a:pt x="6408" y="594"/>
                  </a:lnTo>
                  <a:lnTo>
                    <a:pt x="6372" y="570"/>
                  </a:lnTo>
                  <a:lnTo>
                    <a:pt x="6360" y="570"/>
                  </a:lnTo>
                  <a:lnTo>
                    <a:pt x="6324" y="564"/>
                  </a:lnTo>
                  <a:lnTo>
                    <a:pt x="6282" y="558"/>
                  </a:lnTo>
                  <a:lnTo>
                    <a:pt x="6246" y="558"/>
                  </a:lnTo>
                  <a:lnTo>
                    <a:pt x="6228" y="564"/>
                  </a:lnTo>
                  <a:lnTo>
                    <a:pt x="6228" y="594"/>
                  </a:lnTo>
                  <a:lnTo>
                    <a:pt x="6222" y="600"/>
                  </a:lnTo>
                  <a:lnTo>
                    <a:pt x="6192" y="600"/>
                  </a:lnTo>
                  <a:lnTo>
                    <a:pt x="6180" y="594"/>
                  </a:lnTo>
                  <a:lnTo>
                    <a:pt x="6168" y="594"/>
                  </a:lnTo>
                  <a:lnTo>
                    <a:pt x="6186" y="582"/>
                  </a:lnTo>
                  <a:lnTo>
                    <a:pt x="6168" y="570"/>
                  </a:lnTo>
                  <a:lnTo>
                    <a:pt x="6096" y="570"/>
                  </a:lnTo>
                  <a:lnTo>
                    <a:pt x="6114" y="558"/>
                  </a:lnTo>
                  <a:lnTo>
                    <a:pt x="6156" y="558"/>
                  </a:lnTo>
                  <a:lnTo>
                    <a:pt x="6216" y="588"/>
                  </a:lnTo>
                  <a:lnTo>
                    <a:pt x="6216" y="564"/>
                  </a:lnTo>
                  <a:lnTo>
                    <a:pt x="6162" y="540"/>
                  </a:lnTo>
                  <a:lnTo>
                    <a:pt x="6048" y="546"/>
                  </a:lnTo>
                  <a:lnTo>
                    <a:pt x="6048" y="534"/>
                  </a:lnTo>
                  <a:lnTo>
                    <a:pt x="5928" y="540"/>
                  </a:lnTo>
                  <a:lnTo>
                    <a:pt x="5880" y="522"/>
                  </a:lnTo>
                  <a:lnTo>
                    <a:pt x="5862" y="522"/>
                  </a:lnTo>
                  <a:lnTo>
                    <a:pt x="5898" y="546"/>
                  </a:lnTo>
                  <a:lnTo>
                    <a:pt x="5850" y="546"/>
                  </a:lnTo>
                  <a:lnTo>
                    <a:pt x="5838" y="552"/>
                  </a:lnTo>
                  <a:lnTo>
                    <a:pt x="5832" y="552"/>
                  </a:lnTo>
                  <a:lnTo>
                    <a:pt x="5832" y="558"/>
                  </a:lnTo>
                  <a:lnTo>
                    <a:pt x="5844" y="564"/>
                  </a:lnTo>
                  <a:lnTo>
                    <a:pt x="5850" y="570"/>
                  </a:lnTo>
                  <a:lnTo>
                    <a:pt x="5862" y="576"/>
                  </a:lnTo>
                  <a:lnTo>
                    <a:pt x="5892" y="576"/>
                  </a:lnTo>
                  <a:lnTo>
                    <a:pt x="5892" y="582"/>
                  </a:lnTo>
                  <a:lnTo>
                    <a:pt x="5952" y="618"/>
                  </a:lnTo>
                  <a:lnTo>
                    <a:pt x="5904" y="618"/>
                  </a:lnTo>
                  <a:lnTo>
                    <a:pt x="5898" y="612"/>
                  </a:lnTo>
                  <a:lnTo>
                    <a:pt x="5886" y="606"/>
                  </a:lnTo>
                  <a:lnTo>
                    <a:pt x="5874" y="606"/>
                  </a:lnTo>
                  <a:lnTo>
                    <a:pt x="5862" y="600"/>
                  </a:lnTo>
                  <a:lnTo>
                    <a:pt x="5844" y="618"/>
                  </a:lnTo>
                  <a:lnTo>
                    <a:pt x="5868" y="636"/>
                  </a:lnTo>
                  <a:lnTo>
                    <a:pt x="5814" y="630"/>
                  </a:lnTo>
                  <a:lnTo>
                    <a:pt x="5808" y="630"/>
                  </a:lnTo>
                  <a:lnTo>
                    <a:pt x="5802" y="624"/>
                  </a:lnTo>
                  <a:lnTo>
                    <a:pt x="5784" y="618"/>
                  </a:lnTo>
                  <a:lnTo>
                    <a:pt x="5766" y="618"/>
                  </a:lnTo>
                  <a:lnTo>
                    <a:pt x="5754" y="612"/>
                  </a:lnTo>
                  <a:lnTo>
                    <a:pt x="5736" y="606"/>
                  </a:lnTo>
                  <a:lnTo>
                    <a:pt x="5724" y="606"/>
                  </a:lnTo>
                  <a:lnTo>
                    <a:pt x="5712" y="612"/>
                  </a:lnTo>
                  <a:lnTo>
                    <a:pt x="5700" y="612"/>
                  </a:lnTo>
                  <a:lnTo>
                    <a:pt x="5688" y="618"/>
                  </a:lnTo>
                  <a:lnTo>
                    <a:pt x="5682" y="624"/>
                  </a:lnTo>
                  <a:lnTo>
                    <a:pt x="5676" y="624"/>
                  </a:lnTo>
                  <a:lnTo>
                    <a:pt x="5610" y="618"/>
                  </a:lnTo>
                  <a:lnTo>
                    <a:pt x="5604" y="618"/>
                  </a:lnTo>
                  <a:lnTo>
                    <a:pt x="5598" y="612"/>
                  </a:lnTo>
                  <a:lnTo>
                    <a:pt x="5562" y="594"/>
                  </a:lnTo>
                  <a:lnTo>
                    <a:pt x="5556" y="594"/>
                  </a:lnTo>
                  <a:lnTo>
                    <a:pt x="5550" y="588"/>
                  </a:lnTo>
                  <a:lnTo>
                    <a:pt x="5538" y="588"/>
                  </a:lnTo>
                  <a:lnTo>
                    <a:pt x="5538" y="606"/>
                  </a:lnTo>
                  <a:lnTo>
                    <a:pt x="5544" y="612"/>
                  </a:lnTo>
                  <a:lnTo>
                    <a:pt x="5550" y="624"/>
                  </a:lnTo>
                  <a:lnTo>
                    <a:pt x="5556" y="630"/>
                  </a:lnTo>
                  <a:lnTo>
                    <a:pt x="5562" y="642"/>
                  </a:lnTo>
                  <a:lnTo>
                    <a:pt x="5562" y="660"/>
                  </a:lnTo>
                  <a:lnTo>
                    <a:pt x="5556" y="666"/>
                  </a:lnTo>
                  <a:lnTo>
                    <a:pt x="5532" y="660"/>
                  </a:lnTo>
                  <a:lnTo>
                    <a:pt x="5424" y="624"/>
                  </a:lnTo>
                  <a:lnTo>
                    <a:pt x="5412" y="618"/>
                  </a:lnTo>
                  <a:lnTo>
                    <a:pt x="5406" y="618"/>
                  </a:lnTo>
                  <a:lnTo>
                    <a:pt x="5400" y="612"/>
                  </a:lnTo>
                  <a:lnTo>
                    <a:pt x="5394" y="600"/>
                  </a:lnTo>
                  <a:lnTo>
                    <a:pt x="5382" y="594"/>
                  </a:lnTo>
                  <a:lnTo>
                    <a:pt x="5376" y="588"/>
                  </a:lnTo>
                  <a:lnTo>
                    <a:pt x="5376" y="606"/>
                  </a:lnTo>
                  <a:lnTo>
                    <a:pt x="5322" y="588"/>
                  </a:lnTo>
                  <a:lnTo>
                    <a:pt x="5292" y="570"/>
                  </a:lnTo>
                  <a:lnTo>
                    <a:pt x="5298" y="570"/>
                  </a:lnTo>
                  <a:lnTo>
                    <a:pt x="5304" y="576"/>
                  </a:lnTo>
                  <a:lnTo>
                    <a:pt x="5328" y="576"/>
                  </a:lnTo>
                  <a:lnTo>
                    <a:pt x="5340" y="582"/>
                  </a:lnTo>
                  <a:lnTo>
                    <a:pt x="5352" y="582"/>
                  </a:lnTo>
                  <a:lnTo>
                    <a:pt x="5358" y="576"/>
                  </a:lnTo>
                  <a:lnTo>
                    <a:pt x="5358" y="570"/>
                  </a:lnTo>
                  <a:lnTo>
                    <a:pt x="5346" y="564"/>
                  </a:lnTo>
                  <a:lnTo>
                    <a:pt x="5334" y="552"/>
                  </a:lnTo>
                  <a:lnTo>
                    <a:pt x="5292" y="552"/>
                  </a:lnTo>
                  <a:lnTo>
                    <a:pt x="5304" y="540"/>
                  </a:lnTo>
                  <a:lnTo>
                    <a:pt x="5298" y="534"/>
                  </a:lnTo>
                  <a:lnTo>
                    <a:pt x="5286" y="528"/>
                  </a:lnTo>
                  <a:lnTo>
                    <a:pt x="5256" y="528"/>
                  </a:lnTo>
                  <a:lnTo>
                    <a:pt x="5268" y="510"/>
                  </a:lnTo>
                  <a:lnTo>
                    <a:pt x="5262" y="510"/>
                  </a:lnTo>
                  <a:lnTo>
                    <a:pt x="5256" y="504"/>
                  </a:lnTo>
                  <a:lnTo>
                    <a:pt x="5232" y="504"/>
                  </a:lnTo>
                  <a:lnTo>
                    <a:pt x="5220" y="498"/>
                  </a:lnTo>
                  <a:lnTo>
                    <a:pt x="5208" y="498"/>
                  </a:lnTo>
                  <a:lnTo>
                    <a:pt x="5202" y="492"/>
                  </a:lnTo>
                  <a:lnTo>
                    <a:pt x="5190" y="492"/>
                  </a:lnTo>
                  <a:lnTo>
                    <a:pt x="5184" y="486"/>
                  </a:lnTo>
                  <a:lnTo>
                    <a:pt x="5142" y="486"/>
                  </a:lnTo>
                  <a:lnTo>
                    <a:pt x="5130" y="492"/>
                  </a:lnTo>
                  <a:lnTo>
                    <a:pt x="5094" y="492"/>
                  </a:lnTo>
                  <a:lnTo>
                    <a:pt x="5076" y="486"/>
                  </a:lnTo>
                  <a:lnTo>
                    <a:pt x="5070" y="480"/>
                  </a:lnTo>
                  <a:lnTo>
                    <a:pt x="5064" y="480"/>
                  </a:lnTo>
                  <a:lnTo>
                    <a:pt x="5040" y="486"/>
                  </a:lnTo>
                  <a:lnTo>
                    <a:pt x="5040" y="474"/>
                  </a:lnTo>
                  <a:lnTo>
                    <a:pt x="4992" y="468"/>
                  </a:lnTo>
                  <a:lnTo>
                    <a:pt x="4980" y="456"/>
                  </a:lnTo>
                  <a:lnTo>
                    <a:pt x="4974" y="474"/>
                  </a:lnTo>
                  <a:lnTo>
                    <a:pt x="4956" y="480"/>
                  </a:lnTo>
                  <a:lnTo>
                    <a:pt x="4986" y="498"/>
                  </a:lnTo>
                  <a:lnTo>
                    <a:pt x="5010" y="528"/>
                  </a:lnTo>
                  <a:lnTo>
                    <a:pt x="4962" y="522"/>
                  </a:lnTo>
                  <a:lnTo>
                    <a:pt x="4956" y="516"/>
                  </a:lnTo>
                  <a:lnTo>
                    <a:pt x="4890" y="522"/>
                  </a:lnTo>
                  <a:lnTo>
                    <a:pt x="4872" y="528"/>
                  </a:lnTo>
                  <a:lnTo>
                    <a:pt x="4872" y="516"/>
                  </a:lnTo>
                  <a:lnTo>
                    <a:pt x="4824" y="522"/>
                  </a:lnTo>
                  <a:lnTo>
                    <a:pt x="4818" y="510"/>
                  </a:lnTo>
                  <a:lnTo>
                    <a:pt x="4764" y="510"/>
                  </a:lnTo>
                  <a:lnTo>
                    <a:pt x="4728" y="504"/>
                  </a:lnTo>
                  <a:lnTo>
                    <a:pt x="4746" y="480"/>
                  </a:lnTo>
                  <a:lnTo>
                    <a:pt x="4620" y="480"/>
                  </a:lnTo>
                  <a:lnTo>
                    <a:pt x="4608" y="468"/>
                  </a:lnTo>
                  <a:lnTo>
                    <a:pt x="4602" y="474"/>
                  </a:lnTo>
                  <a:lnTo>
                    <a:pt x="4590" y="468"/>
                  </a:lnTo>
                  <a:lnTo>
                    <a:pt x="4542" y="474"/>
                  </a:lnTo>
                  <a:lnTo>
                    <a:pt x="4548" y="486"/>
                  </a:lnTo>
                  <a:lnTo>
                    <a:pt x="4488" y="480"/>
                  </a:lnTo>
                  <a:lnTo>
                    <a:pt x="4476" y="486"/>
                  </a:lnTo>
                  <a:lnTo>
                    <a:pt x="4506" y="498"/>
                  </a:lnTo>
                  <a:lnTo>
                    <a:pt x="4464" y="492"/>
                  </a:lnTo>
                  <a:lnTo>
                    <a:pt x="4464" y="474"/>
                  </a:lnTo>
                  <a:lnTo>
                    <a:pt x="4434" y="456"/>
                  </a:lnTo>
                  <a:lnTo>
                    <a:pt x="4416" y="456"/>
                  </a:lnTo>
                  <a:lnTo>
                    <a:pt x="4428" y="474"/>
                  </a:lnTo>
                  <a:lnTo>
                    <a:pt x="4374" y="474"/>
                  </a:lnTo>
                  <a:lnTo>
                    <a:pt x="4368" y="468"/>
                  </a:lnTo>
                  <a:lnTo>
                    <a:pt x="4356" y="468"/>
                  </a:lnTo>
                  <a:lnTo>
                    <a:pt x="4350" y="456"/>
                  </a:lnTo>
                  <a:lnTo>
                    <a:pt x="4320" y="456"/>
                  </a:lnTo>
                  <a:lnTo>
                    <a:pt x="4296" y="444"/>
                  </a:lnTo>
                  <a:lnTo>
                    <a:pt x="4266" y="468"/>
                  </a:lnTo>
                  <a:lnTo>
                    <a:pt x="4320" y="474"/>
                  </a:lnTo>
                  <a:lnTo>
                    <a:pt x="4332" y="474"/>
                  </a:lnTo>
                  <a:lnTo>
                    <a:pt x="4326" y="480"/>
                  </a:lnTo>
                  <a:lnTo>
                    <a:pt x="4314" y="486"/>
                  </a:lnTo>
                  <a:lnTo>
                    <a:pt x="4308" y="492"/>
                  </a:lnTo>
                  <a:lnTo>
                    <a:pt x="4272" y="492"/>
                  </a:lnTo>
                  <a:lnTo>
                    <a:pt x="4266" y="498"/>
                  </a:lnTo>
                  <a:lnTo>
                    <a:pt x="4254" y="504"/>
                  </a:lnTo>
                  <a:lnTo>
                    <a:pt x="4182" y="504"/>
                  </a:lnTo>
                  <a:lnTo>
                    <a:pt x="4146" y="510"/>
                  </a:lnTo>
                  <a:lnTo>
                    <a:pt x="4134" y="534"/>
                  </a:lnTo>
                  <a:lnTo>
                    <a:pt x="4110" y="528"/>
                  </a:lnTo>
                  <a:lnTo>
                    <a:pt x="4110" y="516"/>
                  </a:lnTo>
                  <a:lnTo>
                    <a:pt x="4116" y="504"/>
                  </a:lnTo>
                  <a:lnTo>
                    <a:pt x="4122" y="498"/>
                  </a:lnTo>
                  <a:lnTo>
                    <a:pt x="4134" y="492"/>
                  </a:lnTo>
                  <a:lnTo>
                    <a:pt x="4152" y="492"/>
                  </a:lnTo>
                  <a:lnTo>
                    <a:pt x="4164" y="480"/>
                  </a:lnTo>
                  <a:lnTo>
                    <a:pt x="4206" y="474"/>
                  </a:lnTo>
                  <a:lnTo>
                    <a:pt x="4248" y="438"/>
                  </a:lnTo>
                  <a:lnTo>
                    <a:pt x="4248" y="426"/>
                  </a:lnTo>
                  <a:lnTo>
                    <a:pt x="4254" y="420"/>
                  </a:lnTo>
                  <a:lnTo>
                    <a:pt x="4266" y="414"/>
                  </a:lnTo>
                  <a:lnTo>
                    <a:pt x="4278" y="414"/>
                  </a:lnTo>
                  <a:lnTo>
                    <a:pt x="4290" y="408"/>
                  </a:lnTo>
                  <a:lnTo>
                    <a:pt x="4302" y="408"/>
                  </a:lnTo>
                  <a:lnTo>
                    <a:pt x="4320" y="402"/>
                  </a:lnTo>
                  <a:lnTo>
                    <a:pt x="4332" y="402"/>
                  </a:lnTo>
                  <a:lnTo>
                    <a:pt x="4344" y="396"/>
                  </a:lnTo>
                  <a:lnTo>
                    <a:pt x="4350" y="390"/>
                  </a:lnTo>
                  <a:lnTo>
                    <a:pt x="4356" y="378"/>
                  </a:lnTo>
                  <a:lnTo>
                    <a:pt x="4350" y="366"/>
                  </a:lnTo>
                  <a:lnTo>
                    <a:pt x="4344" y="360"/>
                  </a:lnTo>
                  <a:lnTo>
                    <a:pt x="4332" y="354"/>
                  </a:lnTo>
                  <a:lnTo>
                    <a:pt x="4326" y="348"/>
                  </a:lnTo>
                  <a:lnTo>
                    <a:pt x="4290" y="348"/>
                  </a:lnTo>
                  <a:lnTo>
                    <a:pt x="4320" y="336"/>
                  </a:lnTo>
                  <a:lnTo>
                    <a:pt x="4314" y="330"/>
                  </a:lnTo>
                  <a:lnTo>
                    <a:pt x="4302" y="324"/>
                  </a:lnTo>
                  <a:lnTo>
                    <a:pt x="4290" y="312"/>
                  </a:lnTo>
                  <a:lnTo>
                    <a:pt x="4284" y="312"/>
                  </a:lnTo>
                  <a:lnTo>
                    <a:pt x="4278" y="318"/>
                  </a:lnTo>
                  <a:lnTo>
                    <a:pt x="4254" y="318"/>
                  </a:lnTo>
                  <a:lnTo>
                    <a:pt x="4248" y="312"/>
                  </a:lnTo>
                  <a:lnTo>
                    <a:pt x="4242" y="300"/>
                  </a:lnTo>
                  <a:lnTo>
                    <a:pt x="4236" y="294"/>
                  </a:lnTo>
                  <a:lnTo>
                    <a:pt x="4194" y="294"/>
                  </a:lnTo>
                  <a:lnTo>
                    <a:pt x="4188" y="300"/>
                  </a:lnTo>
                  <a:lnTo>
                    <a:pt x="4182" y="300"/>
                  </a:lnTo>
                  <a:lnTo>
                    <a:pt x="4128" y="288"/>
                  </a:lnTo>
                  <a:lnTo>
                    <a:pt x="3990" y="282"/>
                  </a:lnTo>
                  <a:lnTo>
                    <a:pt x="3990" y="300"/>
                  </a:lnTo>
                  <a:lnTo>
                    <a:pt x="3924" y="300"/>
                  </a:lnTo>
                  <a:lnTo>
                    <a:pt x="3942" y="282"/>
                  </a:lnTo>
                  <a:lnTo>
                    <a:pt x="3942" y="276"/>
                  </a:lnTo>
                  <a:lnTo>
                    <a:pt x="3936" y="270"/>
                  </a:lnTo>
                  <a:lnTo>
                    <a:pt x="3912" y="264"/>
                  </a:lnTo>
                  <a:lnTo>
                    <a:pt x="3882" y="264"/>
                  </a:lnTo>
                  <a:lnTo>
                    <a:pt x="3852" y="270"/>
                  </a:lnTo>
                  <a:lnTo>
                    <a:pt x="3840" y="270"/>
                  </a:lnTo>
                  <a:lnTo>
                    <a:pt x="3780" y="264"/>
                  </a:lnTo>
                  <a:lnTo>
                    <a:pt x="3792" y="264"/>
                  </a:lnTo>
                  <a:lnTo>
                    <a:pt x="3810" y="258"/>
                  </a:lnTo>
                  <a:lnTo>
                    <a:pt x="3822" y="258"/>
                  </a:lnTo>
                  <a:lnTo>
                    <a:pt x="3834" y="252"/>
                  </a:lnTo>
                  <a:lnTo>
                    <a:pt x="3840" y="252"/>
                  </a:lnTo>
                  <a:lnTo>
                    <a:pt x="3840" y="246"/>
                  </a:lnTo>
                  <a:lnTo>
                    <a:pt x="3834" y="240"/>
                  </a:lnTo>
                  <a:lnTo>
                    <a:pt x="3822" y="240"/>
                  </a:lnTo>
                  <a:lnTo>
                    <a:pt x="3804" y="234"/>
                  </a:lnTo>
                  <a:lnTo>
                    <a:pt x="3762" y="234"/>
                  </a:lnTo>
                  <a:lnTo>
                    <a:pt x="3720" y="228"/>
                  </a:lnTo>
                  <a:lnTo>
                    <a:pt x="3714" y="240"/>
                  </a:lnTo>
                  <a:lnTo>
                    <a:pt x="3684" y="240"/>
                  </a:lnTo>
                  <a:lnTo>
                    <a:pt x="3672" y="246"/>
                  </a:lnTo>
                  <a:lnTo>
                    <a:pt x="3660" y="246"/>
                  </a:lnTo>
                  <a:lnTo>
                    <a:pt x="3648" y="252"/>
                  </a:lnTo>
                  <a:lnTo>
                    <a:pt x="3648" y="258"/>
                  </a:lnTo>
                  <a:lnTo>
                    <a:pt x="3654" y="270"/>
                  </a:lnTo>
                  <a:lnTo>
                    <a:pt x="3678" y="282"/>
                  </a:lnTo>
                  <a:lnTo>
                    <a:pt x="3696" y="294"/>
                  </a:lnTo>
                  <a:lnTo>
                    <a:pt x="3708" y="294"/>
                  </a:lnTo>
                  <a:lnTo>
                    <a:pt x="3714" y="300"/>
                  </a:lnTo>
                  <a:lnTo>
                    <a:pt x="3720" y="300"/>
                  </a:lnTo>
                  <a:lnTo>
                    <a:pt x="3576" y="294"/>
                  </a:lnTo>
                  <a:lnTo>
                    <a:pt x="3630" y="312"/>
                  </a:lnTo>
                  <a:lnTo>
                    <a:pt x="3576" y="324"/>
                  </a:lnTo>
                  <a:lnTo>
                    <a:pt x="3564" y="330"/>
                  </a:lnTo>
                  <a:lnTo>
                    <a:pt x="3534" y="336"/>
                  </a:lnTo>
                  <a:lnTo>
                    <a:pt x="3498" y="342"/>
                  </a:lnTo>
                  <a:lnTo>
                    <a:pt x="3474" y="342"/>
                  </a:lnTo>
                  <a:lnTo>
                    <a:pt x="3468" y="336"/>
                  </a:lnTo>
                  <a:lnTo>
                    <a:pt x="3474" y="324"/>
                  </a:lnTo>
                  <a:lnTo>
                    <a:pt x="3486" y="312"/>
                  </a:lnTo>
                  <a:lnTo>
                    <a:pt x="3420" y="312"/>
                  </a:lnTo>
                  <a:lnTo>
                    <a:pt x="3408" y="318"/>
                  </a:lnTo>
                  <a:lnTo>
                    <a:pt x="3390" y="318"/>
                  </a:lnTo>
                  <a:lnTo>
                    <a:pt x="3378" y="324"/>
                  </a:lnTo>
                  <a:lnTo>
                    <a:pt x="3366" y="336"/>
                  </a:lnTo>
                  <a:lnTo>
                    <a:pt x="3348" y="336"/>
                  </a:lnTo>
                  <a:lnTo>
                    <a:pt x="3318" y="342"/>
                  </a:lnTo>
                  <a:lnTo>
                    <a:pt x="3276" y="342"/>
                  </a:lnTo>
                  <a:lnTo>
                    <a:pt x="3246" y="348"/>
                  </a:lnTo>
                  <a:lnTo>
                    <a:pt x="3234" y="354"/>
                  </a:lnTo>
                  <a:lnTo>
                    <a:pt x="3216" y="354"/>
                  </a:lnTo>
                  <a:lnTo>
                    <a:pt x="3204" y="360"/>
                  </a:lnTo>
                  <a:lnTo>
                    <a:pt x="3186" y="360"/>
                  </a:lnTo>
                  <a:lnTo>
                    <a:pt x="3180" y="366"/>
                  </a:lnTo>
                  <a:lnTo>
                    <a:pt x="3174" y="366"/>
                  </a:lnTo>
                  <a:lnTo>
                    <a:pt x="3132" y="396"/>
                  </a:lnTo>
                  <a:lnTo>
                    <a:pt x="3114" y="396"/>
                  </a:lnTo>
                  <a:lnTo>
                    <a:pt x="3108" y="402"/>
                  </a:lnTo>
                  <a:lnTo>
                    <a:pt x="3102" y="402"/>
                  </a:lnTo>
                  <a:lnTo>
                    <a:pt x="3096" y="408"/>
                  </a:lnTo>
                  <a:lnTo>
                    <a:pt x="3102" y="414"/>
                  </a:lnTo>
                  <a:lnTo>
                    <a:pt x="3120" y="426"/>
                  </a:lnTo>
                  <a:lnTo>
                    <a:pt x="3132" y="438"/>
                  </a:lnTo>
                  <a:lnTo>
                    <a:pt x="3150" y="444"/>
                  </a:lnTo>
                  <a:lnTo>
                    <a:pt x="3156" y="450"/>
                  </a:lnTo>
                  <a:lnTo>
                    <a:pt x="3162" y="450"/>
                  </a:lnTo>
                  <a:lnTo>
                    <a:pt x="3120" y="462"/>
                  </a:lnTo>
                  <a:lnTo>
                    <a:pt x="3096" y="474"/>
                  </a:lnTo>
                  <a:lnTo>
                    <a:pt x="2994" y="474"/>
                  </a:lnTo>
                  <a:lnTo>
                    <a:pt x="2988" y="480"/>
                  </a:lnTo>
                  <a:lnTo>
                    <a:pt x="2952" y="468"/>
                  </a:lnTo>
                  <a:lnTo>
                    <a:pt x="2934" y="474"/>
                  </a:lnTo>
                  <a:lnTo>
                    <a:pt x="2880" y="474"/>
                  </a:lnTo>
                  <a:lnTo>
                    <a:pt x="2874" y="480"/>
                  </a:lnTo>
                  <a:lnTo>
                    <a:pt x="2874" y="498"/>
                  </a:lnTo>
                  <a:lnTo>
                    <a:pt x="2880" y="510"/>
                  </a:lnTo>
                  <a:lnTo>
                    <a:pt x="2892" y="522"/>
                  </a:lnTo>
                  <a:lnTo>
                    <a:pt x="2898" y="522"/>
                  </a:lnTo>
                  <a:lnTo>
                    <a:pt x="2904" y="528"/>
                  </a:lnTo>
                  <a:lnTo>
                    <a:pt x="2910" y="540"/>
                  </a:lnTo>
                  <a:lnTo>
                    <a:pt x="2916" y="546"/>
                  </a:lnTo>
                  <a:lnTo>
                    <a:pt x="2922" y="546"/>
                  </a:lnTo>
                  <a:lnTo>
                    <a:pt x="2928" y="552"/>
                  </a:lnTo>
                  <a:lnTo>
                    <a:pt x="2940" y="552"/>
                  </a:lnTo>
                  <a:lnTo>
                    <a:pt x="2952" y="558"/>
                  </a:lnTo>
                  <a:lnTo>
                    <a:pt x="2964" y="558"/>
                  </a:lnTo>
                  <a:lnTo>
                    <a:pt x="2976" y="564"/>
                  </a:lnTo>
                  <a:lnTo>
                    <a:pt x="2994" y="564"/>
                  </a:lnTo>
                  <a:lnTo>
                    <a:pt x="3012" y="570"/>
                  </a:lnTo>
                  <a:lnTo>
                    <a:pt x="3024" y="570"/>
                  </a:lnTo>
                  <a:lnTo>
                    <a:pt x="3036" y="576"/>
                  </a:lnTo>
                  <a:lnTo>
                    <a:pt x="3042" y="576"/>
                  </a:lnTo>
                  <a:lnTo>
                    <a:pt x="3054" y="588"/>
                  </a:lnTo>
                  <a:lnTo>
                    <a:pt x="3054" y="594"/>
                  </a:lnTo>
                  <a:lnTo>
                    <a:pt x="3060" y="600"/>
                  </a:lnTo>
                  <a:lnTo>
                    <a:pt x="3030" y="600"/>
                  </a:lnTo>
                  <a:lnTo>
                    <a:pt x="3012" y="606"/>
                  </a:lnTo>
                  <a:lnTo>
                    <a:pt x="3000" y="606"/>
                  </a:lnTo>
                  <a:lnTo>
                    <a:pt x="2964" y="588"/>
                  </a:lnTo>
                  <a:lnTo>
                    <a:pt x="2928" y="576"/>
                  </a:lnTo>
                  <a:lnTo>
                    <a:pt x="2904" y="570"/>
                  </a:lnTo>
                  <a:lnTo>
                    <a:pt x="2886" y="564"/>
                  </a:lnTo>
                  <a:lnTo>
                    <a:pt x="2862" y="564"/>
                  </a:lnTo>
                  <a:lnTo>
                    <a:pt x="2844" y="558"/>
                  </a:lnTo>
                  <a:lnTo>
                    <a:pt x="2802" y="558"/>
                  </a:lnTo>
                  <a:lnTo>
                    <a:pt x="2796" y="564"/>
                  </a:lnTo>
                  <a:lnTo>
                    <a:pt x="2796" y="576"/>
                  </a:lnTo>
                  <a:lnTo>
                    <a:pt x="2802" y="582"/>
                  </a:lnTo>
                  <a:lnTo>
                    <a:pt x="2808" y="582"/>
                  </a:lnTo>
                  <a:lnTo>
                    <a:pt x="2820" y="594"/>
                  </a:lnTo>
                  <a:lnTo>
                    <a:pt x="2784" y="594"/>
                  </a:lnTo>
                  <a:lnTo>
                    <a:pt x="2772" y="582"/>
                  </a:lnTo>
                  <a:lnTo>
                    <a:pt x="2754" y="582"/>
                  </a:lnTo>
                  <a:lnTo>
                    <a:pt x="2748" y="576"/>
                  </a:lnTo>
                  <a:lnTo>
                    <a:pt x="2724" y="576"/>
                  </a:lnTo>
                  <a:lnTo>
                    <a:pt x="2724" y="582"/>
                  </a:lnTo>
                  <a:lnTo>
                    <a:pt x="2730" y="600"/>
                  </a:lnTo>
                  <a:lnTo>
                    <a:pt x="2736" y="612"/>
                  </a:lnTo>
                  <a:lnTo>
                    <a:pt x="2748" y="618"/>
                  </a:lnTo>
                  <a:lnTo>
                    <a:pt x="2766" y="624"/>
                  </a:lnTo>
                  <a:lnTo>
                    <a:pt x="2802" y="624"/>
                  </a:lnTo>
                  <a:lnTo>
                    <a:pt x="2820" y="630"/>
                  </a:lnTo>
                  <a:lnTo>
                    <a:pt x="2844" y="630"/>
                  </a:lnTo>
                  <a:lnTo>
                    <a:pt x="2856" y="636"/>
                  </a:lnTo>
                  <a:lnTo>
                    <a:pt x="2862" y="648"/>
                  </a:lnTo>
                  <a:lnTo>
                    <a:pt x="2874" y="654"/>
                  </a:lnTo>
                  <a:lnTo>
                    <a:pt x="2844" y="654"/>
                  </a:lnTo>
                  <a:lnTo>
                    <a:pt x="2838" y="648"/>
                  </a:lnTo>
                  <a:lnTo>
                    <a:pt x="2826" y="642"/>
                  </a:lnTo>
                  <a:lnTo>
                    <a:pt x="2772" y="642"/>
                  </a:lnTo>
                  <a:lnTo>
                    <a:pt x="2760" y="636"/>
                  </a:lnTo>
                  <a:lnTo>
                    <a:pt x="2730" y="636"/>
                  </a:lnTo>
                  <a:lnTo>
                    <a:pt x="2724" y="624"/>
                  </a:lnTo>
                  <a:lnTo>
                    <a:pt x="2700" y="624"/>
                  </a:lnTo>
                  <a:lnTo>
                    <a:pt x="2694" y="606"/>
                  </a:lnTo>
                  <a:lnTo>
                    <a:pt x="2664" y="594"/>
                  </a:lnTo>
                  <a:lnTo>
                    <a:pt x="2670" y="588"/>
                  </a:lnTo>
                  <a:lnTo>
                    <a:pt x="2682" y="582"/>
                  </a:lnTo>
                  <a:lnTo>
                    <a:pt x="2688" y="576"/>
                  </a:lnTo>
                  <a:lnTo>
                    <a:pt x="2688" y="564"/>
                  </a:lnTo>
                  <a:lnTo>
                    <a:pt x="2658" y="534"/>
                  </a:lnTo>
                  <a:lnTo>
                    <a:pt x="2646" y="528"/>
                  </a:lnTo>
                  <a:lnTo>
                    <a:pt x="2616" y="528"/>
                  </a:lnTo>
                  <a:lnTo>
                    <a:pt x="2628" y="534"/>
                  </a:lnTo>
                  <a:lnTo>
                    <a:pt x="2652" y="558"/>
                  </a:lnTo>
                  <a:lnTo>
                    <a:pt x="2640" y="570"/>
                  </a:lnTo>
                  <a:lnTo>
                    <a:pt x="2616" y="582"/>
                  </a:lnTo>
                  <a:lnTo>
                    <a:pt x="2604" y="582"/>
                  </a:lnTo>
                  <a:lnTo>
                    <a:pt x="2586" y="624"/>
                  </a:lnTo>
                  <a:lnTo>
                    <a:pt x="2658" y="660"/>
                  </a:lnTo>
                  <a:lnTo>
                    <a:pt x="2676" y="660"/>
                  </a:lnTo>
                  <a:lnTo>
                    <a:pt x="2676" y="696"/>
                  </a:lnTo>
                  <a:lnTo>
                    <a:pt x="2670" y="708"/>
                  </a:lnTo>
                  <a:lnTo>
                    <a:pt x="2670" y="720"/>
                  </a:lnTo>
                  <a:lnTo>
                    <a:pt x="2676" y="738"/>
                  </a:lnTo>
                  <a:lnTo>
                    <a:pt x="2712" y="744"/>
                  </a:lnTo>
                  <a:lnTo>
                    <a:pt x="2712" y="768"/>
                  </a:lnTo>
                  <a:lnTo>
                    <a:pt x="2772" y="780"/>
                  </a:lnTo>
                  <a:lnTo>
                    <a:pt x="2778" y="780"/>
                  </a:lnTo>
                  <a:lnTo>
                    <a:pt x="2784" y="774"/>
                  </a:lnTo>
                  <a:lnTo>
                    <a:pt x="2796" y="774"/>
                  </a:lnTo>
                  <a:lnTo>
                    <a:pt x="2814" y="768"/>
                  </a:lnTo>
                  <a:lnTo>
                    <a:pt x="2850" y="768"/>
                  </a:lnTo>
                  <a:lnTo>
                    <a:pt x="2868" y="774"/>
                  </a:lnTo>
                  <a:lnTo>
                    <a:pt x="2874" y="780"/>
                  </a:lnTo>
                  <a:lnTo>
                    <a:pt x="2886" y="786"/>
                  </a:lnTo>
                  <a:lnTo>
                    <a:pt x="2904" y="786"/>
                  </a:lnTo>
                  <a:lnTo>
                    <a:pt x="2916" y="792"/>
                  </a:lnTo>
                  <a:lnTo>
                    <a:pt x="2952" y="804"/>
                  </a:lnTo>
                  <a:lnTo>
                    <a:pt x="2976" y="828"/>
                  </a:lnTo>
                  <a:lnTo>
                    <a:pt x="2976" y="834"/>
                  </a:lnTo>
                  <a:lnTo>
                    <a:pt x="2964" y="834"/>
                  </a:lnTo>
                  <a:lnTo>
                    <a:pt x="2958" y="840"/>
                  </a:lnTo>
                  <a:lnTo>
                    <a:pt x="2946" y="840"/>
                  </a:lnTo>
                  <a:lnTo>
                    <a:pt x="2940" y="846"/>
                  </a:lnTo>
                  <a:lnTo>
                    <a:pt x="2946" y="852"/>
                  </a:lnTo>
                  <a:lnTo>
                    <a:pt x="2958" y="858"/>
                  </a:lnTo>
                  <a:lnTo>
                    <a:pt x="2976" y="876"/>
                  </a:lnTo>
                  <a:lnTo>
                    <a:pt x="3024" y="876"/>
                  </a:lnTo>
                  <a:lnTo>
                    <a:pt x="3012" y="882"/>
                  </a:lnTo>
                  <a:lnTo>
                    <a:pt x="3006" y="882"/>
                  </a:lnTo>
                  <a:lnTo>
                    <a:pt x="2994" y="888"/>
                  </a:lnTo>
                  <a:lnTo>
                    <a:pt x="2970" y="888"/>
                  </a:lnTo>
                  <a:lnTo>
                    <a:pt x="2958" y="882"/>
                  </a:lnTo>
                  <a:lnTo>
                    <a:pt x="2952" y="876"/>
                  </a:lnTo>
                  <a:lnTo>
                    <a:pt x="2940" y="870"/>
                  </a:lnTo>
                  <a:lnTo>
                    <a:pt x="2940" y="858"/>
                  </a:lnTo>
                  <a:lnTo>
                    <a:pt x="2928" y="834"/>
                  </a:lnTo>
                  <a:lnTo>
                    <a:pt x="2916" y="822"/>
                  </a:lnTo>
                  <a:lnTo>
                    <a:pt x="2892" y="810"/>
                  </a:lnTo>
                  <a:lnTo>
                    <a:pt x="2886" y="804"/>
                  </a:lnTo>
                  <a:lnTo>
                    <a:pt x="2880" y="804"/>
                  </a:lnTo>
                  <a:lnTo>
                    <a:pt x="2874" y="798"/>
                  </a:lnTo>
                  <a:lnTo>
                    <a:pt x="2874" y="786"/>
                  </a:lnTo>
                  <a:lnTo>
                    <a:pt x="2868" y="780"/>
                  </a:lnTo>
                  <a:lnTo>
                    <a:pt x="2844" y="780"/>
                  </a:lnTo>
                  <a:lnTo>
                    <a:pt x="2832" y="786"/>
                  </a:lnTo>
                  <a:lnTo>
                    <a:pt x="2814" y="786"/>
                  </a:lnTo>
                  <a:lnTo>
                    <a:pt x="2802" y="792"/>
                  </a:lnTo>
                  <a:lnTo>
                    <a:pt x="2778" y="792"/>
                  </a:lnTo>
                  <a:lnTo>
                    <a:pt x="2760" y="810"/>
                  </a:lnTo>
                  <a:lnTo>
                    <a:pt x="2766" y="816"/>
                  </a:lnTo>
                  <a:lnTo>
                    <a:pt x="2772" y="828"/>
                  </a:lnTo>
                  <a:lnTo>
                    <a:pt x="2784" y="834"/>
                  </a:lnTo>
                  <a:lnTo>
                    <a:pt x="2802" y="852"/>
                  </a:lnTo>
                  <a:lnTo>
                    <a:pt x="2814" y="858"/>
                  </a:lnTo>
                  <a:lnTo>
                    <a:pt x="2814" y="864"/>
                  </a:lnTo>
                  <a:lnTo>
                    <a:pt x="2790" y="888"/>
                  </a:lnTo>
                  <a:lnTo>
                    <a:pt x="2784" y="888"/>
                  </a:lnTo>
                  <a:lnTo>
                    <a:pt x="2778" y="930"/>
                  </a:lnTo>
                  <a:lnTo>
                    <a:pt x="2736" y="948"/>
                  </a:lnTo>
                  <a:lnTo>
                    <a:pt x="2736" y="954"/>
                  </a:lnTo>
                  <a:lnTo>
                    <a:pt x="2730" y="966"/>
                  </a:lnTo>
                  <a:lnTo>
                    <a:pt x="2724" y="972"/>
                  </a:lnTo>
                  <a:lnTo>
                    <a:pt x="2694" y="972"/>
                  </a:lnTo>
                  <a:lnTo>
                    <a:pt x="2682" y="966"/>
                  </a:lnTo>
                  <a:lnTo>
                    <a:pt x="2652" y="966"/>
                  </a:lnTo>
                  <a:lnTo>
                    <a:pt x="2592" y="960"/>
                  </a:lnTo>
                  <a:lnTo>
                    <a:pt x="2586" y="960"/>
                  </a:lnTo>
                  <a:lnTo>
                    <a:pt x="2580" y="954"/>
                  </a:lnTo>
                  <a:lnTo>
                    <a:pt x="2568" y="948"/>
                  </a:lnTo>
                  <a:lnTo>
                    <a:pt x="2556" y="948"/>
                  </a:lnTo>
                  <a:lnTo>
                    <a:pt x="2544" y="936"/>
                  </a:lnTo>
                  <a:lnTo>
                    <a:pt x="2598" y="936"/>
                  </a:lnTo>
                  <a:lnTo>
                    <a:pt x="2616" y="942"/>
                  </a:lnTo>
                  <a:lnTo>
                    <a:pt x="2640" y="924"/>
                  </a:lnTo>
                  <a:lnTo>
                    <a:pt x="2652" y="924"/>
                  </a:lnTo>
                  <a:lnTo>
                    <a:pt x="2664" y="930"/>
                  </a:lnTo>
                  <a:lnTo>
                    <a:pt x="2682" y="930"/>
                  </a:lnTo>
                  <a:lnTo>
                    <a:pt x="2694" y="924"/>
                  </a:lnTo>
                  <a:lnTo>
                    <a:pt x="2694" y="906"/>
                  </a:lnTo>
                  <a:lnTo>
                    <a:pt x="2700" y="894"/>
                  </a:lnTo>
                  <a:lnTo>
                    <a:pt x="2700" y="882"/>
                  </a:lnTo>
                  <a:lnTo>
                    <a:pt x="2724" y="876"/>
                  </a:lnTo>
                  <a:lnTo>
                    <a:pt x="2724" y="852"/>
                  </a:lnTo>
                  <a:lnTo>
                    <a:pt x="2712" y="852"/>
                  </a:lnTo>
                  <a:lnTo>
                    <a:pt x="2718" y="846"/>
                  </a:lnTo>
                  <a:lnTo>
                    <a:pt x="2724" y="834"/>
                  </a:lnTo>
                  <a:lnTo>
                    <a:pt x="2724" y="822"/>
                  </a:lnTo>
                  <a:lnTo>
                    <a:pt x="2718" y="816"/>
                  </a:lnTo>
                  <a:lnTo>
                    <a:pt x="2712" y="816"/>
                  </a:lnTo>
                  <a:lnTo>
                    <a:pt x="2700" y="810"/>
                  </a:lnTo>
                  <a:lnTo>
                    <a:pt x="2682" y="810"/>
                  </a:lnTo>
                  <a:lnTo>
                    <a:pt x="2664" y="804"/>
                  </a:lnTo>
                  <a:lnTo>
                    <a:pt x="2652" y="804"/>
                  </a:lnTo>
                  <a:lnTo>
                    <a:pt x="2634" y="786"/>
                  </a:lnTo>
                  <a:lnTo>
                    <a:pt x="2634" y="744"/>
                  </a:lnTo>
                  <a:lnTo>
                    <a:pt x="2628" y="732"/>
                  </a:lnTo>
                  <a:lnTo>
                    <a:pt x="2616" y="720"/>
                  </a:lnTo>
                  <a:lnTo>
                    <a:pt x="2604" y="714"/>
                  </a:lnTo>
                  <a:lnTo>
                    <a:pt x="2598" y="702"/>
                  </a:lnTo>
                  <a:lnTo>
                    <a:pt x="2592" y="696"/>
                  </a:lnTo>
                  <a:lnTo>
                    <a:pt x="2586" y="660"/>
                  </a:lnTo>
                  <a:lnTo>
                    <a:pt x="2520" y="624"/>
                  </a:lnTo>
                  <a:lnTo>
                    <a:pt x="2532" y="612"/>
                  </a:lnTo>
                  <a:lnTo>
                    <a:pt x="2544" y="588"/>
                  </a:lnTo>
                  <a:lnTo>
                    <a:pt x="2544" y="576"/>
                  </a:lnTo>
                  <a:lnTo>
                    <a:pt x="2538" y="564"/>
                  </a:lnTo>
                  <a:lnTo>
                    <a:pt x="2514" y="540"/>
                  </a:lnTo>
                  <a:lnTo>
                    <a:pt x="2496" y="540"/>
                  </a:lnTo>
                  <a:lnTo>
                    <a:pt x="2484" y="534"/>
                  </a:lnTo>
                  <a:lnTo>
                    <a:pt x="2472" y="534"/>
                  </a:lnTo>
                  <a:lnTo>
                    <a:pt x="2340" y="522"/>
                  </a:lnTo>
                  <a:lnTo>
                    <a:pt x="2328" y="552"/>
                  </a:lnTo>
                  <a:lnTo>
                    <a:pt x="2346" y="570"/>
                  </a:lnTo>
                  <a:lnTo>
                    <a:pt x="2334" y="600"/>
                  </a:lnTo>
                  <a:lnTo>
                    <a:pt x="2280" y="624"/>
                  </a:lnTo>
                  <a:lnTo>
                    <a:pt x="2268" y="654"/>
                  </a:lnTo>
                  <a:lnTo>
                    <a:pt x="2304" y="660"/>
                  </a:lnTo>
                  <a:lnTo>
                    <a:pt x="2334" y="708"/>
                  </a:lnTo>
                  <a:lnTo>
                    <a:pt x="2322" y="726"/>
                  </a:lnTo>
                  <a:lnTo>
                    <a:pt x="2352" y="750"/>
                  </a:lnTo>
                  <a:lnTo>
                    <a:pt x="2388" y="744"/>
                  </a:lnTo>
                  <a:lnTo>
                    <a:pt x="2394" y="750"/>
                  </a:lnTo>
                  <a:lnTo>
                    <a:pt x="2400" y="762"/>
                  </a:lnTo>
                  <a:lnTo>
                    <a:pt x="2412" y="768"/>
                  </a:lnTo>
                  <a:lnTo>
                    <a:pt x="2418" y="774"/>
                  </a:lnTo>
                  <a:lnTo>
                    <a:pt x="2430" y="780"/>
                  </a:lnTo>
                  <a:lnTo>
                    <a:pt x="2472" y="780"/>
                  </a:lnTo>
                  <a:lnTo>
                    <a:pt x="2466" y="840"/>
                  </a:lnTo>
                  <a:lnTo>
                    <a:pt x="2448" y="816"/>
                  </a:lnTo>
                  <a:lnTo>
                    <a:pt x="2430" y="828"/>
                  </a:lnTo>
                  <a:lnTo>
                    <a:pt x="2418" y="822"/>
                  </a:lnTo>
                  <a:lnTo>
                    <a:pt x="2388" y="804"/>
                  </a:lnTo>
                  <a:lnTo>
                    <a:pt x="2352" y="792"/>
                  </a:lnTo>
                  <a:lnTo>
                    <a:pt x="2328" y="780"/>
                  </a:lnTo>
                  <a:lnTo>
                    <a:pt x="2268" y="780"/>
                  </a:lnTo>
                  <a:lnTo>
                    <a:pt x="2250" y="762"/>
                  </a:lnTo>
                  <a:lnTo>
                    <a:pt x="2244" y="780"/>
                  </a:lnTo>
                  <a:lnTo>
                    <a:pt x="2220" y="756"/>
                  </a:lnTo>
                  <a:lnTo>
                    <a:pt x="2214" y="756"/>
                  </a:lnTo>
                  <a:lnTo>
                    <a:pt x="2208" y="750"/>
                  </a:lnTo>
                  <a:lnTo>
                    <a:pt x="2196" y="744"/>
                  </a:lnTo>
                  <a:lnTo>
                    <a:pt x="2178" y="744"/>
                  </a:lnTo>
                  <a:lnTo>
                    <a:pt x="2154" y="732"/>
                  </a:lnTo>
                  <a:lnTo>
                    <a:pt x="2130" y="732"/>
                  </a:lnTo>
                  <a:lnTo>
                    <a:pt x="2118" y="738"/>
                  </a:lnTo>
                  <a:lnTo>
                    <a:pt x="2088" y="738"/>
                  </a:lnTo>
                  <a:lnTo>
                    <a:pt x="2076" y="732"/>
                  </a:lnTo>
                  <a:lnTo>
                    <a:pt x="2022" y="732"/>
                  </a:lnTo>
                  <a:lnTo>
                    <a:pt x="2016" y="738"/>
                  </a:lnTo>
                  <a:lnTo>
                    <a:pt x="2010" y="738"/>
                  </a:lnTo>
                  <a:lnTo>
                    <a:pt x="2004" y="744"/>
                  </a:lnTo>
                  <a:lnTo>
                    <a:pt x="2004" y="750"/>
                  </a:lnTo>
                  <a:lnTo>
                    <a:pt x="2016" y="762"/>
                  </a:lnTo>
                  <a:lnTo>
                    <a:pt x="2028" y="768"/>
                  </a:lnTo>
                  <a:lnTo>
                    <a:pt x="2040" y="780"/>
                  </a:lnTo>
                  <a:lnTo>
                    <a:pt x="2046" y="780"/>
                  </a:lnTo>
                  <a:lnTo>
                    <a:pt x="2022" y="810"/>
                  </a:lnTo>
                  <a:lnTo>
                    <a:pt x="2010" y="798"/>
                  </a:lnTo>
                  <a:lnTo>
                    <a:pt x="2010" y="828"/>
                  </a:lnTo>
                  <a:lnTo>
                    <a:pt x="1998" y="828"/>
                  </a:lnTo>
                  <a:lnTo>
                    <a:pt x="1986" y="822"/>
                  </a:lnTo>
                  <a:lnTo>
                    <a:pt x="1980" y="822"/>
                  </a:lnTo>
                  <a:lnTo>
                    <a:pt x="1974" y="816"/>
                  </a:lnTo>
                  <a:lnTo>
                    <a:pt x="1974" y="786"/>
                  </a:lnTo>
                  <a:lnTo>
                    <a:pt x="1968" y="780"/>
                  </a:lnTo>
                  <a:lnTo>
                    <a:pt x="1950" y="780"/>
                  </a:lnTo>
                  <a:lnTo>
                    <a:pt x="1938" y="786"/>
                  </a:lnTo>
                  <a:lnTo>
                    <a:pt x="1920" y="792"/>
                  </a:lnTo>
                  <a:lnTo>
                    <a:pt x="1908" y="804"/>
                  </a:lnTo>
                  <a:lnTo>
                    <a:pt x="1884" y="816"/>
                  </a:lnTo>
                  <a:lnTo>
                    <a:pt x="1866" y="816"/>
                  </a:lnTo>
                  <a:lnTo>
                    <a:pt x="1842" y="804"/>
                  </a:lnTo>
                  <a:lnTo>
                    <a:pt x="1824" y="804"/>
                  </a:lnTo>
                  <a:lnTo>
                    <a:pt x="1800" y="810"/>
                  </a:lnTo>
                  <a:lnTo>
                    <a:pt x="1782" y="816"/>
                  </a:lnTo>
                  <a:lnTo>
                    <a:pt x="1764" y="828"/>
                  </a:lnTo>
                  <a:lnTo>
                    <a:pt x="1752" y="834"/>
                  </a:lnTo>
                  <a:lnTo>
                    <a:pt x="1746" y="840"/>
                  </a:lnTo>
                  <a:lnTo>
                    <a:pt x="1680" y="840"/>
                  </a:lnTo>
                  <a:lnTo>
                    <a:pt x="1692" y="816"/>
                  </a:lnTo>
                  <a:lnTo>
                    <a:pt x="1692" y="780"/>
                  </a:lnTo>
                  <a:lnTo>
                    <a:pt x="1680" y="780"/>
                  </a:lnTo>
                  <a:lnTo>
                    <a:pt x="1668" y="786"/>
                  </a:lnTo>
                  <a:lnTo>
                    <a:pt x="1650" y="792"/>
                  </a:lnTo>
                  <a:lnTo>
                    <a:pt x="1638" y="792"/>
                  </a:lnTo>
                  <a:lnTo>
                    <a:pt x="1626" y="804"/>
                  </a:lnTo>
                  <a:lnTo>
                    <a:pt x="1626" y="816"/>
                  </a:lnTo>
                  <a:lnTo>
                    <a:pt x="1632" y="822"/>
                  </a:lnTo>
                  <a:lnTo>
                    <a:pt x="1632" y="828"/>
                  </a:lnTo>
                  <a:lnTo>
                    <a:pt x="1608" y="834"/>
                  </a:lnTo>
                  <a:lnTo>
                    <a:pt x="1608" y="810"/>
                  </a:lnTo>
                  <a:lnTo>
                    <a:pt x="1584" y="816"/>
                  </a:lnTo>
                  <a:lnTo>
                    <a:pt x="1530" y="822"/>
                  </a:lnTo>
                  <a:lnTo>
                    <a:pt x="1488" y="852"/>
                  </a:lnTo>
                  <a:lnTo>
                    <a:pt x="1440" y="858"/>
                  </a:lnTo>
                  <a:lnTo>
                    <a:pt x="1452" y="876"/>
                  </a:lnTo>
                  <a:lnTo>
                    <a:pt x="1440" y="876"/>
                  </a:lnTo>
                  <a:lnTo>
                    <a:pt x="1428" y="870"/>
                  </a:lnTo>
                  <a:lnTo>
                    <a:pt x="1422" y="870"/>
                  </a:lnTo>
                  <a:lnTo>
                    <a:pt x="1410" y="876"/>
                  </a:lnTo>
                  <a:lnTo>
                    <a:pt x="1404" y="882"/>
                  </a:lnTo>
                  <a:lnTo>
                    <a:pt x="1404" y="924"/>
                  </a:lnTo>
                  <a:lnTo>
                    <a:pt x="1332" y="930"/>
                  </a:lnTo>
                  <a:lnTo>
                    <a:pt x="1326" y="924"/>
                  </a:lnTo>
                  <a:lnTo>
                    <a:pt x="1314" y="918"/>
                  </a:lnTo>
                  <a:lnTo>
                    <a:pt x="1308" y="912"/>
                  </a:lnTo>
                  <a:lnTo>
                    <a:pt x="1266" y="912"/>
                  </a:lnTo>
                  <a:lnTo>
                    <a:pt x="1260" y="906"/>
                  </a:lnTo>
                  <a:lnTo>
                    <a:pt x="1260" y="876"/>
                  </a:lnTo>
                  <a:lnTo>
                    <a:pt x="1266" y="870"/>
                  </a:lnTo>
                  <a:lnTo>
                    <a:pt x="1266" y="864"/>
                  </a:lnTo>
                  <a:lnTo>
                    <a:pt x="1272" y="858"/>
                  </a:lnTo>
                  <a:lnTo>
                    <a:pt x="1284" y="864"/>
                  </a:lnTo>
                  <a:lnTo>
                    <a:pt x="1344" y="864"/>
                  </a:lnTo>
                  <a:lnTo>
                    <a:pt x="1332" y="858"/>
                  </a:lnTo>
                  <a:lnTo>
                    <a:pt x="1326" y="846"/>
                  </a:lnTo>
                  <a:lnTo>
                    <a:pt x="1314" y="840"/>
                  </a:lnTo>
                  <a:lnTo>
                    <a:pt x="1302" y="828"/>
                  </a:lnTo>
                  <a:lnTo>
                    <a:pt x="1290" y="822"/>
                  </a:lnTo>
                  <a:lnTo>
                    <a:pt x="1278" y="810"/>
                  </a:lnTo>
                  <a:lnTo>
                    <a:pt x="1152" y="810"/>
                  </a:lnTo>
                  <a:lnTo>
                    <a:pt x="1164" y="822"/>
                  </a:lnTo>
                  <a:lnTo>
                    <a:pt x="1188" y="822"/>
                  </a:lnTo>
                  <a:lnTo>
                    <a:pt x="1200" y="828"/>
                  </a:lnTo>
                  <a:lnTo>
                    <a:pt x="1200" y="846"/>
                  </a:lnTo>
                  <a:lnTo>
                    <a:pt x="1194" y="864"/>
                  </a:lnTo>
                  <a:lnTo>
                    <a:pt x="1194" y="876"/>
                  </a:lnTo>
                  <a:lnTo>
                    <a:pt x="1188" y="894"/>
                  </a:lnTo>
                  <a:lnTo>
                    <a:pt x="1188" y="918"/>
                  </a:lnTo>
                  <a:lnTo>
                    <a:pt x="1194" y="918"/>
                  </a:lnTo>
                  <a:lnTo>
                    <a:pt x="1206" y="924"/>
                  </a:lnTo>
                  <a:lnTo>
                    <a:pt x="1230" y="924"/>
                  </a:lnTo>
                  <a:lnTo>
                    <a:pt x="1236" y="930"/>
                  </a:lnTo>
                  <a:lnTo>
                    <a:pt x="1242" y="930"/>
                  </a:lnTo>
                  <a:lnTo>
                    <a:pt x="1236" y="966"/>
                  </a:lnTo>
                  <a:lnTo>
                    <a:pt x="1248" y="996"/>
                  </a:lnTo>
                  <a:lnTo>
                    <a:pt x="1212" y="972"/>
                  </a:lnTo>
                  <a:lnTo>
                    <a:pt x="1194" y="996"/>
                  </a:lnTo>
                  <a:lnTo>
                    <a:pt x="1188" y="966"/>
                  </a:lnTo>
                  <a:lnTo>
                    <a:pt x="1116" y="948"/>
                  </a:lnTo>
                  <a:lnTo>
                    <a:pt x="1086" y="984"/>
                  </a:lnTo>
                  <a:lnTo>
                    <a:pt x="1062" y="984"/>
                  </a:lnTo>
                  <a:lnTo>
                    <a:pt x="1056" y="996"/>
                  </a:lnTo>
                  <a:lnTo>
                    <a:pt x="1044" y="1002"/>
                  </a:lnTo>
                  <a:lnTo>
                    <a:pt x="1038" y="1008"/>
                  </a:lnTo>
                  <a:lnTo>
                    <a:pt x="1026" y="1014"/>
                  </a:lnTo>
                  <a:lnTo>
                    <a:pt x="1014" y="1014"/>
                  </a:lnTo>
                  <a:lnTo>
                    <a:pt x="1002" y="1020"/>
                  </a:lnTo>
                  <a:lnTo>
                    <a:pt x="1002" y="1032"/>
                  </a:lnTo>
                  <a:lnTo>
                    <a:pt x="1008" y="1038"/>
                  </a:lnTo>
                  <a:lnTo>
                    <a:pt x="1020" y="1044"/>
                  </a:lnTo>
                  <a:lnTo>
                    <a:pt x="1032" y="1056"/>
                  </a:lnTo>
                  <a:lnTo>
                    <a:pt x="1044" y="1062"/>
                  </a:lnTo>
                  <a:lnTo>
                    <a:pt x="1050" y="1068"/>
                  </a:lnTo>
                  <a:lnTo>
                    <a:pt x="1062" y="1074"/>
                  </a:lnTo>
                  <a:lnTo>
                    <a:pt x="1080" y="1104"/>
                  </a:lnTo>
                  <a:lnTo>
                    <a:pt x="1050" y="1086"/>
                  </a:lnTo>
                  <a:lnTo>
                    <a:pt x="1038" y="1092"/>
                  </a:lnTo>
                  <a:lnTo>
                    <a:pt x="1032" y="1098"/>
                  </a:lnTo>
                  <a:lnTo>
                    <a:pt x="1020" y="1098"/>
                  </a:lnTo>
                  <a:lnTo>
                    <a:pt x="1008" y="1092"/>
                  </a:lnTo>
                  <a:lnTo>
                    <a:pt x="996" y="1092"/>
                  </a:lnTo>
                  <a:lnTo>
                    <a:pt x="978" y="1086"/>
                  </a:lnTo>
                  <a:lnTo>
                    <a:pt x="966" y="1080"/>
                  </a:lnTo>
                  <a:lnTo>
                    <a:pt x="948" y="1080"/>
                  </a:lnTo>
                  <a:lnTo>
                    <a:pt x="936" y="1074"/>
                  </a:lnTo>
                  <a:lnTo>
                    <a:pt x="924" y="1074"/>
                  </a:lnTo>
                  <a:lnTo>
                    <a:pt x="918" y="1068"/>
                  </a:lnTo>
                  <a:lnTo>
                    <a:pt x="918" y="1056"/>
                  </a:lnTo>
                  <a:lnTo>
                    <a:pt x="906" y="1050"/>
                  </a:lnTo>
                  <a:lnTo>
                    <a:pt x="888" y="1050"/>
                  </a:lnTo>
                  <a:lnTo>
                    <a:pt x="864" y="1062"/>
                  </a:lnTo>
                  <a:lnTo>
                    <a:pt x="858" y="1068"/>
                  </a:lnTo>
                  <a:lnTo>
                    <a:pt x="840" y="1068"/>
                  </a:lnTo>
                  <a:lnTo>
                    <a:pt x="882" y="1104"/>
                  </a:lnTo>
                  <a:lnTo>
                    <a:pt x="900" y="1104"/>
                  </a:lnTo>
                  <a:lnTo>
                    <a:pt x="912" y="1110"/>
                  </a:lnTo>
                  <a:lnTo>
                    <a:pt x="924" y="1110"/>
                  </a:lnTo>
                  <a:lnTo>
                    <a:pt x="936" y="1116"/>
                  </a:lnTo>
                  <a:lnTo>
                    <a:pt x="942" y="1116"/>
                  </a:lnTo>
                  <a:lnTo>
                    <a:pt x="942" y="1122"/>
                  </a:lnTo>
                  <a:lnTo>
                    <a:pt x="936" y="1134"/>
                  </a:lnTo>
                  <a:lnTo>
                    <a:pt x="924" y="1140"/>
                  </a:lnTo>
                  <a:lnTo>
                    <a:pt x="918" y="1146"/>
                  </a:lnTo>
                  <a:lnTo>
                    <a:pt x="852" y="1128"/>
                  </a:lnTo>
                  <a:lnTo>
                    <a:pt x="840" y="1122"/>
                  </a:lnTo>
                  <a:lnTo>
                    <a:pt x="834" y="1116"/>
                  </a:lnTo>
                  <a:lnTo>
                    <a:pt x="822" y="1110"/>
                  </a:lnTo>
                  <a:lnTo>
                    <a:pt x="762" y="1110"/>
                  </a:lnTo>
                  <a:lnTo>
                    <a:pt x="756" y="1104"/>
                  </a:lnTo>
                  <a:lnTo>
                    <a:pt x="756" y="1056"/>
                  </a:lnTo>
                  <a:lnTo>
                    <a:pt x="738" y="1044"/>
                  </a:lnTo>
                  <a:lnTo>
                    <a:pt x="750" y="1032"/>
                  </a:lnTo>
                  <a:lnTo>
                    <a:pt x="756" y="1020"/>
                  </a:lnTo>
                  <a:lnTo>
                    <a:pt x="756" y="1002"/>
                  </a:lnTo>
                  <a:lnTo>
                    <a:pt x="738" y="990"/>
                  </a:lnTo>
                  <a:lnTo>
                    <a:pt x="702" y="978"/>
                  </a:lnTo>
                  <a:lnTo>
                    <a:pt x="672" y="972"/>
                  </a:lnTo>
                  <a:lnTo>
                    <a:pt x="660" y="966"/>
                  </a:lnTo>
                  <a:lnTo>
                    <a:pt x="630" y="948"/>
                  </a:lnTo>
                  <a:lnTo>
                    <a:pt x="606" y="930"/>
                  </a:lnTo>
                  <a:lnTo>
                    <a:pt x="594" y="912"/>
                  </a:lnTo>
                  <a:lnTo>
                    <a:pt x="630" y="912"/>
                  </a:lnTo>
                  <a:lnTo>
                    <a:pt x="630" y="924"/>
                  </a:lnTo>
                  <a:lnTo>
                    <a:pt x="642" y="924"/>
                  </a:lnTo>
                  <a:lnTo>
                    <a:pt x="654" y="930"/>
                  </a:lnTo>
                  <a:lnTo>
                    <a:pt x="672" y="930"/>
                  </a:lnTo>
                  <a:lnTo>
                    <a:pt x="690" y="936"/>
                  </a:lnTo>
                  <a:lnTo>
                    <a:pt x="720" y="936"/>
                  </a:lnTo>
                  <a:lnTo>
                    <a:pt x="732" y="942"/>
                  </a:lnTo>
                  <a:lnTo>
                    <a:pt x="738" y="954"/>
                  </a:lnTo>
                  <a:lnTo>
                    <a:pt x="762" y="966"/>
                  </a:lnTo>
                  <a:lnTo>
                    <a:pt x="816" y="966"/>
                  </a:lnTo>
                  <a:lnTo>
                    <a:pt x="846" y="972"/>
                  </a:lnTo>
                  <a:lnTo>
                    <a:pt x="858" y="972"/>
                  </a:lnTo>
                  <a:lnTo>
                    <a:pt x="870" y="978"/>
                  </a:lnTo>
                  <a:lnTo>
                    <a:pt x="894" y="984"/>
                  </a:lnTo>
                  <a:lnTo>
                    <a:pt x="930" y="990"/>
                  </a:lnTo>
                  <a:lnTo>
                    <a:pt x="978" y="984"/>
                  </a:lnTo>
                  <a:lnTo>
                    <a:pt x="1026" y="972"/>
                  </a:lnTo>
                  <a:lnTo>
                    <a:pt x="1062" y="954"/>
                  </a:lnTo>
                  <a:lnTo>
                    <a:pt x="1080" y="936"/>
                  </a:lnTo>
                  <a:lnTo>
                    <a:pt x="1074" y="912"/>
                  </a:lnTo>
                  <a:lnTo>
                    <a:pt x="1032" y="870"/>
                  </a:lnTo>
                  <a:lnTo>
                    <a:pt x="1014" y="858"/>
                  </a:lnTo>
                  <a:lnTo>
                    <a:pt x="996" y="852"/>
                  </a:lnTo>
                  <a:lnTo>
                    <a:pt x="948" y="840"/>
                  </a:lnTo>
                  <a:lnTo>
                    <a:pt x="900" y="822"/>
                  </a:lnTo>
                  <a:lnTo>
                    <a:pt x="828" y="798"/>
                  </a:lnTo>
                  <a:lnTo>
                    <a:pt x="792" y="780"/>
                  </a:lnTo>
                  <a:lnTo>
                    <a:pt x="756" y="774"/>
                  </a:lnTo>
                  <a:lnTo>
                    <a:pt x="624" y="774"/>
                  </a:lnTo>
                  <a:lnTo>
                    <a:pt x="612" y="756"/>
                  </a:lnTo>
                  <a:lnTo>
                    <a:pt x="588" y="762"/>
                  </a:lnTo>
                  <a:lnTo>
                    <a:pt x="552" y="744"/>
                  </a:lnTo>
                  <a:lnTo>
                    <a:pt x="588" y="738"/>
                  </a:lnTo>
                  <a:lnTo>
                    <a:pt x="606" y="726"/>
                  </a:lnTo>
                  <a:lnTo>
                    <a:pt x="600" y="726"/>
                  </a:lnTo>
                  <a:lnTo>
                    <a:pt x="594" y="720"/>
                  </a:lnTo>
                  <a:lnTo>
                    <a:pt x="582" y="720"/>
                  </a:lnTo>
                  <a:lnTo>
                    <a:pt x="564" y="714"/>
                  </a:lnTo>
                  <a:lnTo>
                    <a:pt x="546" y="714"/>
                  </a:lnTo>
                  <a:lnTo>
                    <a:pt x="534" y="708"/>
                  </a:lnTo>
                  <a:lnTo>
                    <a:pt x="522" y="720"/>
                  </a:lnTo>
                  <a:lnTo>
                    <a:pt x="522" y="726"/>
                  </a:lnTo>
                  <a:lnTo>
                    <a:pt x="516" y="732"/>
                  </a:lnTo>
                  <a:lnTo>
                    <a:pt x="498" y="732"/>
                  </a:lnTo>
                  <a:lnTo>
                    <a:pt x="486" y="744"/>
                  </a:lnTo>
                  <a:lnTo>
                    <a:pt x="450" y="744"/>
                  </a:lnTo>
                  <a:lnTo>
                    <a:pt x="444" y="756"/>
                  </a:lnTo>
                  <a:lnTo>
                    <a:pt x="420" y="762"/>
                  </a:lnTo>
                  <a:lnTo>
                    <a:pt x="420" y="768"/>
                  </a:lnTo>
                  <a:lnTo>
                    <a:pt x="414" y="780"/>
                  </a:lnTo>
                  <a:lnTo>
                    <a:pt x="390" y="780"/>
                  </a:lnTo>
                  <a:lnTo>
                    <a:pt x="384" y="792"/>
                  </a:lnTo>
                  <a:lnTo>
                    <a:pt x="396" y="804"/>
                  </a:lnTo>
                  <a:lnTo>
                    <a:pt x="396" y="810"/>
                  </a:lnTo>
                  <a:lnTo>
                    <a:pt x="378" y="810"/>
                  </a:lnTo>
                  <a:lnTo>
                    <a:pt x="378" y="822"/>
                  </a:lnTo>
                  <a:lnTo>
                    <a:pt x="384" y="834"/>
                  </a:lnTo>
                  <a:lnTo>
                    <a:pt x="384" y="840"/>
                  </a:lnTo>
                  <a:lnTo>
                    <a:pt x="390" y="846"/>
                  </a:lnTo>
                  <a:lnTo>
                    <a:pt x="396" y="846"/>
                  </a:lnTo>
                  <a:lnTo>
                    <a:pt x="402" y="840"/>
                  </a:lnTo>
                  <a:lnTo>
                    <a:pt x="420" y="840"/>
                  </a:lnTo>
                  <a:lnTo>
                    <a:pt x="468" y="888"/>
                  </a:lnTo>
                  <a:lnTo>
                    <a:pt x="468" y="900"/>
                  </a:lnTo>
                  <a:lnTo>
                    <a:pt x="462" y="900"/>
                  </a:lnTo>
                  <a:lnTo>
                    <a:pt x="450" y="906"/>
                  </a:lnTo>
                  <a:lnTo>
                    <a:pt x="444" y="906"/>
                  </a:lnTo>
                  <a:lnTo>
                    <a:pt x="444" y="918"/>
                  </a:lnTo>
                  <a:lnTo>
                    <a:pt x="438" y="918"/>
                  </a:lnTo>
                  <a:lnTo>
                    <a:pt x="426" y="924"/>
                  </a:lnTo>
                  <a:lnTo>
                    <a:pt x="420" y="930"/>
                  </a:lnTo>
                  <a:lnTo>
                    <a:pt x="438" y="948"/>
                  </a:lnTo>
                  <a:lnTo>
                    <a:pt x="450" y="954"/>
                  </a:lnTo>
                  <a:lnTo>
                    <a:pt x="456" y="966"/>
                  </a:lnTo>
                  <a:lnTo>
                    <a:pt x="468" y="972"/>
                  </a:lnTo>
                  <a:lnTo>
                    <a:pt x="492" y="996"/>
                  </a:lnTo>
                  <a:lnTo>
                    <a:pt x="504" y="1002"/>
                  </a:lnTo>
                  <a:lnTo>
                    <a:pt x="510" y="1008"/>
                  </a:lnTo>
                  <a:lnTo>
                    <a:pt x="510" y="1014"/>
                  </a:lnTo>
                  <a:lnTo>
                    <a:pt x="504" y="1020"/>
                  </a:lnTo>
                  <a:lnTo>
                    <a:pt x="492" y="1020"/>
                  </a:lnTo>
                  <a:lnTo>
                    <a:pt x="480" y="1014"/>
                  </a:lnTo>
                  <a:lnTo>
                    <a:pt x="474" y="1014"/>
                  </a:lnTo>
                  <a:lnTo>
                    <a:pt x="468" y="1044"/>
                  </a:lnTo>
                  <a:lnTo>
                    <a:pt x="480" y="1056"/>
                  </a:lnTo>
                  <a:lnTo>
                    <a:pt x="480" y="1068"/>
                  </a:lnTo>
                  <a:lnTo>
                    <a:pt x="492" y="1068"/>
                  </a:lnTo>
                  <a:lnTo>
                    <a:pt x="498" y="1074"/>
                  </a:lnTo>
                  <a:lnTo>
                    <a:pt x="504" y="1074"/>
                  </a:lnTo>
                  <a:lnTo>
                    <a:pt x="510" y="1080"/>
                  </a:lnTo>
                  <a:lnTo>
                    <a:pt x="510" y="1086"/>
                  </a:lnTo>
                  <a:lnTo>
                    <a:pt x="504" y="1092"/>
                  </a:lnTo>
                  <a:lnTo>
                    <a:pt x="498" y="1104"/>
                  </a:lnTo>
                  <a:lnTo>
                    <a:pt x="522" y="1110"/>
                  </a:lnTo>
                  <a:lnTo>
                    <a:pt x="534" y="1116"/>
                  </a:lnTo>
                  <a:lnTo>
                    <a:pt x="540" y="1122"/>
                  </a:lnTo>
                  <a:lnTo>
                    <a:pt x="540" y="1128"/>
                  </a:lnTo>
                  <a:lnTo>
                    <a:pt x="516" y="1152"/>
                  </a:lnTo>
                  <a:lnTo>
                    <a:pt x="510" y="1152"/>
                  </a:lnTo>
                  <a:lnTo>
                    <a:pt x="582" y="1188"/>
                  </a:lnTo>
                  <a:lnTo>
                    <a:pt x="588" y="1200"/>
                  </a:lnTo>
                  <a:lnTo>
                    <a:pt x="594" y="1206"/>
                  </a:lnTo>
                  <a:lnTo>
                    <a:pt x="600" y="1218"/>
                  </a:lnTo>
                  <a:lnTo>
                    <a:pt x="600" y="1230"/>
                  </a:lnTo>
                  <a:lnTo>
                    <a:pt x="594" y="1236"/>
                  </a:lnTo>
                  <a:lnTo>
                    <a:pt x="588" y="1248"/>
                  </a:lnTo>
                  <a:lnTo>
                    <a:pt x="552" y="1284"/>
                  </a:lnTo>
                  <a:lnTo>
                    <a:pt x="546" y="1284"/>
                  </a:lnTo>
                  <a:lnTo>
                    <a:pt x="486" y="1344"/>
                  </a:lnTo>
                  <a:lnTo>
                    <a:pt x="426" y="1374"/>
                  </a:lnTo>
                  <a:lnTo>
                    <a:pt x="432" y="1386"/>
                  </a:lnTo>
                  <a:lnTo>
                    <a:pt x="462" y="1368"/>
                  </a:lnTo>
                  <a:lnTo>
                    <a:pt x="468" y="1386"/>
                  </a:lnTo>
                  <a:lnTo>
                    <a:pt x="480" y="1398"/>
                  </a:lnTo>
                  <a:lnTo>
                    <a:pt x="492" y="1404"/>
                  </a:lnTo>
                  <a:lnTo>
                    <a:pt x="498" y="1410"/>
                  </a:lnTo>
                  <a:lnTo>
                    <a:pt x="546" y="1410"/>
                  </a:lnTo>
                  <a:lnTo>
                    <a:pt x="558" y="1428"/>
                  </a:lnTo>
                  <a:lnTo>
                    <a:pt x="546" y="1428"/>
                  </a:lnTo>
                  <a:lnTo>
                    <a:pt x="534" y="1422"/>
                  </a:lnTo>
                  <a:lnTo>
                    <a:pt x="504" y="1422"/>
                  </a:lnTo>
                  <a:lnTo>
                    <a:pt x="492" y="1434"/>
                  </a:lnTo>
                  <a:lnTo>
                    <a:pt x="492" y="1440"/>
                  </a:lnTo>
                  <a:lnTo>
                    <a:pt x="456" y="1440"/>
                  </a:lnTo>
                  <a:lnTo>
                    <a:pt x="450" y="1470"/>
                  </a:lnTo>
                  <a:lnTo>
                    <a:pt x="438" y="1470"/>
                  </a:lnTo>
                  <a:lnTo>
                    <a:pt x="432" y="1482"/>
                  </a:lnTo>
                  <a:lnTo>
                    <a:pt x="438" y="1494"/>
                  </a:lnTo>
                  <a:lnTo>
                    <a:pt x="432" y="1500"/>
                  </a:lnTo>
                  <a:lnTo>
                    <a:pt x="426" y="1500"/>
                  </a:lnTo>
                  <a:lnTo>
                    <a:pt x="414" y="1512"/>
                  </a:lnTo>
                  <a:lnTo>
                    <a:pt x="414" y="1530"/>
                  </a:lnTo>
                  <a:lnTo>
                    <a:pt x="432" y="1536"/>
                  </a:lnTo>
                  <a:lnTo>
                    <a:pt x="420" y="1560"/>
                  </a:lnTo>
                  <a:lnTo>
                    <a:pt x="432" y="1566"/>
                  </a:lnTo>
                  <a:lnTo>
                    <a:pt x="444" y="1584"/>
                  </a:lnTo>
                  <a:lnTo>
                    <a:pt x="426" y="1596"/>
                  </a:lnTo>
                  <a:lnTo>
                    <a:pt x="426" y="1608"/>
                  </a:lnTo>
                  <a:lnTo>
                    <a:pt x="432" y="1608"/>
                  </a:lnTo>
                  <a:lnTo>
                    <a:pt x="444" y="1620"/>
                  </a:lnTo>
                  <a:lnTo>
                    <a:pt x="456" y="1626"/>
                  </a:lnTo>
                  <a:lnTo>
                    <a:pt x="462" y="1632"/>
                  </a:lnTo>
                  <a:lnTo>
                    <a:pt x="462" y="1638"/>
                  </a:lnTo>
                  <a:lnTo>
                    <a:pt x="444" y="1638"/>
                  </a:lnTo>
                  <a:lnTo>
                    <a:pt x="438" y="1656"/>
                  </a:lnTo>
                  <a:lnTo>
                    <a:pt x="462" y="1662"/>
                  </a:lnTo>
                  <a:lnTo>
                    <a:pt x="468" y="1668"/>
                  </a:lnTo>
                  <a:lnTo>
                    <a:pt x="474" y="1680"/>
                  </a:lnTo>
                  <a:lnTo>
                    <a:pt x="486" y="1692"/>
                  </a:lnTo>
                  <a:lnTo>
                    <a:pt x="486" y="1716"/>
                  </a:lnTo>
                  <a:lnTo>
                    <a:pt x="510" y="1716"/>
                  </a:lnTo>
                  <a:lnTo>
                    <a:pt x="516" y="1722"/>
                  </a:lnTo>
                  <a:lnTo>
                    <a:pt x="516" y="1728"/>
                  </a:lnTo>
                  <a:lnTo>
                    <a:pt x="528" y="1722"/>
                  </a:lnTo>
                  <a:lnTo>
                    <a:pt x="564" y="1728"/>
                  </a:lnTo>
                  <a:lnTo>
                    <a:pt x="570" y="1746"/>
                  </a:lnTo>
                  <a:lnTo>
                    <a:pt x="600" y="1728"/>
                  </a:lnTo>
                  <a:lnTo>
                    <a:pt x="606" y="1728"/>
                  </a:lnTo>
                  <a:lnTo>
                    <a:pt x="612" y="1734"/>
                  </a:lnTo>
                  <a:lnTo>
                    <a:pt x="648" y="1752"/>
                  </a:lnTo>
                  <a:lnTo>
                    <a:pt x="654" y="1758"/>
                  </a:lnTo>
                  <a:lnTo>
                    <a:pt x="654" y="1770"/>
                  </a:lnTo>
                  <a:lnTo>
                    <a:pt x="648" y="1776"/>
                  </a:lnTo>
                  <a:lnTo>
                    <a:pt x="660" y="1794"/>
                  </a:lnTo>
                  <a:lnTo>
                    <a:pt x="654" y="1812"/>
                  </a:lnTo>
                  <a:lnTo>
                    <a:pt x="660" y="1818"/>
                  </a:lnTo>
                  <a:lnTo>
                    <a:pt x="672" y="1824"/>
                  </a:lnTo>
                  <a:lnTo>
                    <a:pt x="690" y="1842"/>
                  </a:lnTo>
                  <a:lnTo>
                    <a:pt x="690" y="1854"/>
                  </a:lnTo>
                  <a:lnTo>
                    <a:pt x="720" y="1866"/>
                  </a:lnTo>
                  <a:lnTo>
                    <a:pt x="720" y="1890"/>
                  </a:lnTo>
                  <a:lnTo>
                    <a:pt x="756" y="1890"/>
                  </a:lnTo>
                  <a:lnTo>
                    <a:pt x="762" y="1896"/>
                  </a:lnTo>
                  <a:lnTo>
                    <a:pt x="768" y="1896"/>
                  </a:lnTo>
                  <a:lnTo>
                    <a:pt x="768" y="1902"/>
                  </a:lnTo>
                  <a:lnTo>
                    <a:pt x="762" y="1908"/>
                  </a:lnTo>
                  <a:lnTo>
                    <a:pt x="786" y="1920"/>
                  </a:lnTo>
                  <a:lnTo>
                    <a:pt x="774" y="1926"/>
                  </a:lnTo>
                  <a:lnTo>
                    <a:pt x="768" y="1938"/>
                  </a:lnTo>
                  <a:lnTo>
                    <a:pt x="744" y="1950"/>
                  </a:lnTo>
                  <a:lnTo>
                    <a:pt x="738" y="1950"/>
                  </a:lnTo>
                  <a:lnTo>
                    <a:pt x="732" y="1944"/>
                  </a:lnTo>
                  <a:lnTo>
                    <a:pt x="726" y="1944"/>
                  </a:lnTo>
                  <a:lnTo>
                    <a:pt x="726" y="1938"/>
                  </a:lnTo>
                  <a:lnTo>
                    <a:pt x="702" y="1938"/>
                  </a:lnTo>
                  <a:lnTo>
                    <a:pt x="696" y="1944"/>
                  </a:lnTo>
                  <a:lnTo>
                    <a:pt x="696" y="1950"/>
                  </a:lnTo>
                  <a:lnTo>
                    <a:pt x="720" y="1974"/>
                  </a:lnTo>
                  <a:lnTo>
                    <a:pt x="720" y="1992"/>
                  </a:lnTo>
                  <a:lnTo>
                    <a:pt x="726" y="1998"/>
                  </a:lnTo>
                  <a:lnTo>
                    <a:pt x="732" y="2010"/>
                  </a:lnTo>
                  <a:lnTo>
                    <a:pt x="732" y="2028"/>
                  </a:lnTo>
                  <a:lnTo>
                    <a:pt x="720" y="2028"/>
                  </a:lnTo>
                  <a:lnTo>
                    <a:pt x="714" y="2022"/>
                  </a:lnTo>
                  <a:lnTo>
                    <a:pt x="708" y="2022"/>
                  </a:lnTo>
                  <a:lnTo>
                    <a:pt x="720" y="2028"/>
                  </a:lnTo>
                  <a:lnTo>
                    <a:pt x="768" y="2028"/>
                  </a:lnTo>
                  <a:lnTo>
                    <a:pt x="774" y="2022"/>
                  </a:lnTo>
                  <a:lnTo>
                    <a:pt x="774" y="2010"/>
                  </a:lnTo>
                  <a:lnTo>
                    <a:pt x="804" y="2010"/>
                  </a:lnTo>
                  <a:lnTo>
                    <a:pt x="816" y="2004"/>
                  </a:lnTo>
                  <a:lnTo>
                    <a:pt x="864" y="2004"/>
                  </a:lnTo>
                  <a:lnTo>
                    <a:pt x="870" y="2022"/>
                  </a:lnTo>
                  <a:lnTo>
                    <a:pt x="876" y="2022"/>
                  </a:lnTo>
                  <a:lnTo>
                    <a:pt x="882" y="2028"/>
                  </a:lnTo>
                  <a:lnTo>
                    <a:pt x="894" y="2034"/>
                  </a:lnTo>
                  <a:lnTo>
                    <a:pt x="900" y="2034"/>
                  </a:lnTo>
                  <a:lnTo>
                    <a:pt x="900" y="2046"/>
                  </a:lnTo>
                  <a:lnTo>
                    <a:pt x="894" y="2052"/>
                  </a:lnTo>
                  <a:lnTo>
                    <a:pt x="888" y="2052"/>
                  </a:lnTo>
                  <a:lnTo>
                    <a:pt x="894" y="2070"/>
                  </a:lnTo>
                  <a:lnTo>
                    <a:pt x="894" y="2088"/>
                  </a:lnTo>
                  <a:lnTo>
                    <a:pt x="930" y="2088"/>
                  </a:lnTo>
                  <a:lnTo>
                    <a:pt x="972" y="2106"/>
                  </a:lnTo>
                  <a:lnTo>
                    <a:pt x="984" y="2154"/>
                  </a:lnTo>
                  <a:lnTo>
                    <a:pt x="990" y="2154"/>
                  </a:lnTo>
                  <a:lnTo>
                    <a:pt x="1014" y="2148"/>
                  </a:lnTo>
                  <a:lnTo>
                    <a:pt x="1020" y="2154"/>
                  </a:lnTo>
                  <a:lnTo>
                    <a:pt x="1032" y="2154"/>
                  </a:lnTo>
                  <a:lnTo>
                    <a:pt x="1038" y="2160"/>
                  </a:lnTo>
                  <a:lnTo>
                    <a:pt x="1086" y="2160"/>
                  </a:lnTo>
                  <a:lnTo>
                    <a:pt x="1092" y="2166"/>
                  </a:lnTo>
                  <a:lnTo>
                    <a:pt x="1092" y="2160"/>
                  </a:lnTo>
                  <a:lnTo>
                    <a:pt x="1098" y="2154"/>
                  </a:lnTo>
                  <a:lnTo>
                    <a:pt x="1110" y="2154"/>
                  </a:lnTo>
                  <a:lnTo>
                    <a:pt x="1116" y="2166"/>
                  </a:lnTo>
                  <a:lnTo>
                    <a:pt x="1140" y="2190"/>
                  </a:lnTo>
                  <a:lnTo>
                    <a:pt x="1152" y="2184"/>
                  </a:lnTo>
                  <a:lnTo>
                    <a:pt x="1170" y="2184"/>
                  </a:lnTo>
                  <a:lnTo>
                    <a:pt x="1176" y="2190"/>
                  </a:lnTo>
                  <a:lnTo>
                    <a:pt x="1188" y="2196"/>
                  </a:lnTo>
                  <a:lnTo>
                    <a:pt x="1230" y="2196"/>
                  </a:lnTo>
                  <a:lnTo>
                    <a:pt x="1230" y="2202"/>
                  </a:lnTo>
                  <a:lnTo>
                    <a:pt x="1236" y="2208"/>
                  </a:lnTo>
                  <a:lnTo>
                    <a:pt x="1254" y="2220"/>
                  </a:lnTo>
                  <a:lnTo>
                    <a:pt x="1278" y="2220"/>
                  </a:lnTo>
                  <a:lnTo>
                    <a:pt x="1284" y="2226"/>
                  </a:lnTo>
                  <a:lnTo>
                    <a:pt x="1284" y="2250"/>
                  </a:lnTo>
                  <a:lnTo>
                    <a:pt x="1266" y="2262"/>
                  </a:lnTo>
                  <a:lnTo>
                    <a:pt x="1272" y="2262"/>
                  </a:lnTo>
                  <a:lnTo>
                    <a:pt x="1278" y="2268"/>
                  </a:lnTo>
                  <a:lnTo>
                    <a:pt x="1284" y="2268"/>
                  </a:lnTo>
                  <a:lnTo>
                    <a:pt x="1290" y="2274"/>
                  </a:lnTo>
                  <a:lnTo>
                    <a:pt x="1284" y="2280"/>
                  </a:lnTo>
                  <a:lnTo>
                    <a:pt x="1266" y="2280"/>
                  </a:lnTo>
                  <a:lnTo>
                    <a:pt x="1260" y="2286"/>
                  </a:lnTo>
                  <a:lnTo>
                    <a:pt x="1272" y="2298"/>
                  </a:lnTo>
                  <a:lnTo>
                    <a:pt x="1284" y="2304"/>
                  </a:lnTo>
                  <a:lnTo>
                    <a:pt x="1284" y="2316"/>
                  </a:lnTo>
                  <a:lnTo>
                    <a:pt x="1290" y="2328"/>
                  </a:lnTo>
                  <a:lnTo>
                    <a:pt x="1290" y="2334"/>
                  </a:lnTo>
                  <a:lnTo>
                    <a:pt x="1278" y="2346"/>
                  </a:lnTo>
                  <a:lnTo>
                    <a:pt x="1266" y="2346"/>
                  </a:lnTo>
                  <a:lnTo>
                    <a:pt x="1254" y="2352"/>
                  </a:lnTo>
                  <a:lnTo>
                    <a:pt x="1224" y="2352"/>
                  </a:lnTo>
                  <a:lnTo>
                    <a:pt x="1212" y="2364"/>
                  </a:lnTo>
                  <a:lnTo>
                    <a:pt x="1212" y="2370"/>
                  </a:lnTo>
                  <a:lnTo>
                    <a:pt x="1206" y="2376"/>
                  </a:lnTo>
                  <a:lnTo>
                    <a:pt x="1188" y="2376"/>
                  </a:lnTo>
                  <a:lnTo>
                    <a:pt x="1188" y="2412"/>
                  </a:lnTo>
                  <a:lnTo>
                    <a:pt x="1194" y="2412"/>
                  </a:lnTo>
                  <a:lnTo>
                    <a:pt x="1200" y="2406"/>
                  </a:lnTo>
                  <a:lnTo>
                    <a:pt x="1212" y="2406"/>
                  </a:lnTo>
                  <a:lnTo>
                    <a:pt x="1224" y="2400"/>
                  </a:lnTo>
                  <a:lnTo>
                    <a:pt x="1254" y="2400"/>
                  </a:lnTo>
                  <a:lnTo>
                    <a:pt x="1254" y="2412"/>
                  </a:lnTo>
                  <a:lnTo>
                    <a:pt x="1248" y="2418"/>
                  </a:lnTo>
                  <a:lnTo>
                    <a:pt x="1242" y="2430"/>
                  </a:lnTo>
                  <a:lnTo>
                    <a:pt x="1230" y="2436"/>
                  </a:lnTo>
                  <a:lnTo>
                    <a:pt x="1224" y="2442"/>
                  </a:lnTo>
                  <a:lnTo>
                    <a:pt x="1170" y="2454"/>
                  </a:lnTo>
                  <a:lnTo>
                    <a:pt x="1218" y="2490"/>
                  </a:lnTo>
                  <a:lnTo>
                    <a:pt x="1212" y="2490"/>
                  </a:lnTo>
                  <a:lnTo>
                    <a:pt x="1206" y="2496"/>
                  </a:lnTo>
                  <a:lnTo>
                    <a:pt x="1194" y="2496"/>
                  </a:lnTo>
                  <a:lnTo>
                    <a:pt x="1188" y="2502"/>
                  </a:lnTo>
                  <a:lnTo>
                    <a:pt x="1176" y="2526"/>
                  </a:lnTo>
                  <a:lnTo>
                    <a:pt x="1176" y="2544"/>
                  </a:lnTo>
                  <a:lnTo>
                    <a:pt x="1164" y="2550"/>
                  </a:lnTo>
                  <a:lnTo>
                    <a:pt x="1158" y="2556"/>
                  </a:lnTo>
                  <a:lnTo>
                    <a:pt x="1146" y="2556"/>
                  </a:lnTo>
                  <a:lnTo>
                    <a:pt x="1140" y="2550"/>
                  </a:lnTo>
                  <a:lnTo>
                    <a:pt x="1128" y="2544"/>
                  </a:lnTo>
                  <a:lnTo>
                    <a:pt x="1122" y="2538"/>
                  </a:lnTo>
                  <a:lnTo>
                    <a:pt x="1116" y="2556"/>
                  </a:lnTo>
                  <a:lnTo>
                    <a:pt x="1122" y="2562"/>
                  </a:lnTo>
                  <a:lnTo>
                    <a:pt x="1128" y="2574"/>
                  </a:lnTo>
                  <a:lnTo>
                    <a:pt x="1134" y="2580"/>
                  </a:lnTo>
                  <a:lnTo>
                    <a:pt x="1146" y="2580"/>
                  </a:lnTo>
                  <a:lnTo>
                    <a:pt x="1146" y="2586"/>
                  </a:lnTo>
                  <a:lnTo>
                    <a:pt x="1152" y="2598"/>
                  </a:lnTo>
                  <a:lnTo>
                    <a:pt x="1158" y="2604"/>
                  </a:lnTo>
                  <a:lnTo>
                    <a:pt x="1194" y="2604"/>
                  </a:lnTo>
                  <a:lnTo>
                    <a:pt x="1200" y="2610"/>
                  </a:lnTo>
                  <a:lnTo>
                    <a:pt x="1212" y="2616"/>
                  </a:lnTo>
                  <a:lnTo>
                    <a:pt x="1218" y="2628"/>
                  </a:lnTo>
                  <a:lnTo>
                    <a:pt x="1224" y="2634"/>
                  </a:lnTo>
                  <a:lnTo>
                    <a:pt x="1254" y="2634"/>
                  </a:lnTo>
                  <a:lnTo>
                    <a:pt x="1272" y="2652"/>
                  </a:lnTo>
                  <a:lnTo>
                    <a:pt x="1278" y="2664"/>
                  </a:lnTo>
                  <a:lnTo>
                    <a:pt x="1290" y="2670"/>
                  </a:lnTo>
                  <a:lnTo>
                    <a:pt x="1314" y="2694"/>
                  </a:lnTo>
                  <a:lnTo>
                    <a:pt x="1320" y="2694"/>
                  </a:lnTo>
                  <a:lnTo>
                    <a:pt x="1332" y="2700"/>
                  </a:lnTo>
                  <a:lnTo>
                    <a:pt x="1338" y="2700"/>
                  </a:lnTo>
                  <a:lnTo>
                    <a:pt x="1350" y="2706"/>
                  </a:lnTo>
                  <a:lnTo>
                    <a:pt x="1344" y="2706"/>
                  </a:lnTo>
                  <a:lnTo>
                    <a:pt x="1368" y="2688"/>
                  </a:lnTo>
                  <a:lnTo>
                    <a:pt x="1380" y="2688"/>
                  </a:lnTo>
                  <a:lnTo>
                    <a:pt x="1398" y="2694"/>
                  </a:lnTo>
                  <a:lnTo>
                    <a:pt x="1410" y="2700"/>
                  </a:lnTo>
                  <a:lnTo>
                    <a:pt x="1428" y="2706"/>
                  </a:lnTo>
                  <a:lnTo>
                    <a:pt x="1488" y="2718"/>
                  </a:lnTo>
                  <a:lnTo>
                    <a:pt x="1524" y="2718"/>
                  </a:lnTo>
                  <a:lnTo>
                    <a:pt x="1530" y="2724"/>
                  </a:lnTo>
                  <a:lnTo>
                    <a:pt x="1536" y="2724"/>
                  </a:lnTo>
                  <a:lnTo>
                    <a:pt x="1584" y="2754"/>
                  </a:lnTo>
                  <a:lnTo>
                    <a:pt x="1584" y="2760"/>
                  </a:lnTo>
                  <a:lnTo>
                    <a:pt x="1590" y="2760"/>
                  </a:lnTo>
                  <a:lnTo>
                    <a:pt x="1602" y="2766"/>
                  </a:lnTo>
                  <a:lnTo>
                    <a:pt x="1626" y="2766"/>
                  </a:lnTo>
                  <a:lnTo>
                    <a:pt x="1632" y="2760"/>
                  </a:lnTo>
                  <a:lnTo>
                    <a:pt x="1644" y="2760"/>
                  </a:lnTo>
                  <a:lnTo>
                    <a:pt x="1644" y="2754"/>
                  </a:lnTo>
                  <a:lnTo>
                    <a:pt x="1674" y="2754"/>
                  </a:lnTo>
                  <a:lnTo>
                    <a:pt x="1686" y="2760"/>
                  </a:lnTo>
                  <a:lnTo>
                    <a:pt x="1698" y="2772"/>
                  </a:lnTo>
                  <a:lnTo>
                    <a:pt x="1728" y="2778"/>
                  </a:lnTo>
                  <a:lnTo>
                    <a:pt x="1728" y="2790"/>
                  </a:lnTo>
                  <a:lnTo>
                    <a:pt x="1722" y="2796"/>
                  </a:lnTo>
                  <a:lnTo>
                    <a:pt x="1722" y="2802"/>
                  </a:lnTo>
                  <a:lnTo>
                    <a:pt x="1740" y="2802"/>
                  </a:lnTo>
                  <a:lnTo>
                    <a:pt x="1752" y="2814"/>
                  </a:lnTo>
                  <a:lnTo>
                    <a:pt x="1764" y="2820"/>
                  </a:lnTo>
                  <a:lnTo>
                    <a:pt x="1776" y="2832"/>
                  </a:lnTo>
                  <a:lnTo>
                    <a:pt x="1788" y="2826"/>
                  </a:lnTo>
                  <a:lnTo>
                    <a:pt x="1794" y="2826"/>
                  </a:lnTo>
                  <a:lnTo>
                    <a:pt x="1818" y="2838"/>
                  </a:lnTo>
                  <a:lnTo>
                    <a:pt x="1836" y="2856"/>
                  </a:lnTo>
                  <a:lnTo>
                    <a:pt x="1842" y="2868"/>
                  </a:lnTo>
                  <a:lnTo>
                    <a:pt x="1854" y="2874"/>
                  </a:lnTo>
                  <a:lnTo>
                    <a:pt x="1860" y="2880"/>
                  </a:lnTo>
                  <a:lnTo>
                    <a:pt x="1884" y="2880"/>
                  </a:lnTo>
                  <a:lnTo>
                    <a:pt x="1890" y="2874"/>
                  </a:lnTo>
                  <a:lnTo>
                    <a:pt x="1890" y="2862"/>
                  </a:lnTo>
                  <a:lnTo>
                    <a:pt x="1908" y="2862"/>
                  </a:lnTo>
                  <a:lnTo>
                    <a:pt x="1914" y="2856"/>
                  </a:lnTo>
                  <a:lnTo>
                    <a:pt x="1914" y="2826"/>
                  </a:lnTo>
                  <a:lnTo>
                    <a:pt x="1908" y="2820"/>
                  </a:lnTo>
                  <a:lnTo>
                    <a:pt x="1908" y="2814"/>
                  </a:lnTo>
                  <a:lnTo>
                    <a:pt x="1896" y="2802"/>
                  </a:lnTo>
                  <a:lnTo>
                    <a:pt x="1890" y="2790"/>
                  </a:lnTo>
                  <a:lnTo>
                    <a:pt x="1884" y="2784"/>
                  </a:lnTo>
                  <a:lnTo>
                    <a:pt x="1872" y="2778"/>
                  </a:lnTo>
                  <a:lnTo>
                    <a:pt x="1866" y="2772"/>
                  </a:lnTo>
                  <a:lnTo>
                    <a:pt x="1854" y="2772"/>
                  </a:lnTo>
                  <a:lnTo>
                    <a:pt x="1854" y="2748"/>
                  </a:lnTo>
                  <a:lnTo>
                    <a:pt x="1848" y="2742"/>
                  </a:lnTo>
                  <a:lnTo>
                    <a:pt x="1836" y="2736"/>
                  </a:lnTo>
                  <a:lnTo>
                    <a:pt x="1830" y="2724"/>
                  </a:lnTo>
                  <a:lnTo>
                    <a:pt x="1824" y="2718"/>
                  </a:lnTo>
                  <a:lnTo>
                    <a:pt x="1824" y="2706"/>
                  </a:lnTo>
                  <a:lnTo>
                    <a:pt x="1830" y="2694"/>
                  </a:lnTo>
                  <a:lnTo>
                    <a:pt x="1830" y="2682"/>
                  </a:lnTo>
                  <a:lnTo>
                    <a:pt x="1818" y="2658"/>
                  </a:lnTo>
                  <a:lnTo>
                    <a:pt x="1812" y="2652"/>
                  </a:lnTo>
                  <a:lnTo>
                    <a:pt x="1806" y="2640"/>
                  </a:lnTo>
                  <a:lnTo>
                    <a:pt x="1794" y="2634"/>
                  </a:lnTo>
                  <a:lnTo>
                    <a:pt x="1788" y="2628"/>
                  </a:lnTo>
                  <a:lnTo>
                    <a:pt x="1776" y="2628"/>
                  </a:lnTo>
                  <a:lnTo>
                    <a:pt x="1758" y="2622"/>
                  </a:lnTo>
                  <a:lnTo>
                    <a:pt x="1758" y="2604"/>
                  </a:lnTo>
                  <a:lnTo>
                    <a:pt x="1794" y="2568"/>
                  </a:lnTo>
                  <a:lnTo>
                    <a:pt x="1800" y="2556"/>
                  </a:lnTo>
                  <a:lnTo>
                    <a:pt x="1806" y="2550"/>
                  </a:lnTo>
                  <a:lnTo>
                    <a:pt x="1806" y="2544"/>
                  </a:lnTo>
                  <a:lnTo>
                    <a:pt x="1800" y="2532"/>
                  </a:lnTo>
                  <a:lnTo>
                    <a:pt x="1788" y="2520"/>
                  </a:lnTo>
                  <a:lnTo>
                    <a:pt x="1800" y="2520"/>
                  </a:lnTo>
                  <a:lnTo>
                    <a:pt x="1812" y="2526"/>
                  </a:lnTo>
                  <a:lnTo>
                    <a:pt x="1830" y="2526"/>
                  </a:lnTo>
                  <a:lnTo>
                    <a:pt x="1842" y="2514"/>
                  </a:lnTo>
                  <a:lnTo>
                    <a:pt x="1872" y="2514"/>
                  </a:lnTo>
                  <a:lnTo>
                    <a:pt x="1878" y="2508"/>
                  </a:lnTo>
                  <a:lnTo>
                    <a:pt x="1860" y="2490"/>
                  </a:lnTo>
                  <a:lnTo>
                    <a:pt x="1890" y="2490"/>
                  </a:lnTo>
                  <a:lnTo>
                    <a:pt x="1890" y="2472"/>
                  </a:lnTo>
                  <a:lnTo>
                    <a:pt x="1878" y="2472"/>
                  </a:lnTo>
                  <a:lnTo>
                    <a:pt x="1854" y="2460"/>
                  </a:lnTo>
                  <a:lnTo>
                    <a:pt x="1842" y="2448"/>
                  </a:lnTo>
                  <a:lnTo>
                    <a:pt x="1842" y="2442"/>
                  </a:lnTo>
                  <a:lnTo>
                    <a:pt x="1878" y="2442"/>
                  </a:lnTo>
                  <a:lnTo>
                    <a:pt x="1878" y="2430"/>
                  </a:lnTo>
                  <a:lnTo>
                    <a:pt x="1866" y="2418"/>
                  </a:lnTo>
                  <a:lnTo>
                    <a:pt x="1860" y="2406"/>
                  </a:lnTo>
                  <a:lnTo>
                    <a:pt x="1812" y="2358"/>
                  </a:lnTo>
                  <a:lnTo>
                    <a:pt x="1800" y="2358"/>
                  </a:lnTo>
                  <a:lnTo>
                    <a:pt x="1788" y="2364"/>
                  </a:lnTo>
                  <a:lnTo>
                    <a:pt x="1746" y="2364"/>
                  </a:lnTo>
                  <a:lnTo>
                    <a:pt x="1740" y="2358"/>
                  </a:lnTo>
                  <a:lnTo>
                    <a:pt x="1740" y="2328"/>
                  </a:lnTo>
                  <a:lnTo>
                    <a:pt x="1734" y="2322"/>
                  </a:lnTo>
                  <a:lnTo>
                    <a:pt x="1710" y="2322"/>
                  </a:lnTo>
                  <a:lnTo>
                    <a:pt x="1704" y="2316"/>
                  </a:lnTo>
                  <a:lnTo>
                    <a:pt x="1698" y="2316"/>
                  </a:lnTo>
                  <a:lnTo>
                    <a:pt x="1698" y="2286"/>
                  </a:lnTo>
                  <a:lnTo>
                    <a:pt x="1710" y="2262"/>
                  </a:lnTo>
                  <a:lnTo>
                    <a:pt x="1710" y="2238"/>
                  </a:lnTo>
                  <a:lnTo>
                    <a:pt x="1704" y="2232"/>
                  </a:lnTo>
                  <a:lnTo>
                    <a:pt x="1698" y="2196"/>
                  </a:lnTo>
                  <a:lnTo>
                    <a:pt x="1722" y="2196"/>
                  </a:lnTo>
                  <a:lnTo>
                    <a:pt x="1722" y="2172"/>
                  </a:lnTo>
                  <a:lnTo>
                    <a:pt x="1716" y="2166"/>
                  </a:lnTo>
                  <a:lnTo>
                    <a:pt x="1716" y="2154"/>
                  </a:lnTo>
                  <a:lnTo>
                    <a:pt x="1722" y="2148"/>
                  </a:lnTo>
                  <a:lnTo>
                    <a:pt x="1734" y="2148"/>
                  </a:lnTo>
                  <a:lnTo>
                    <a:pt x="1746" y="2154"/>
                  </a:lnTo>
                  <a:lnTo>
                    <a:pt x="1758" y="2166"/>
                  </a:lnTo>
                  <a:lnTo>
                    <a:pt x="1770" y="2172"/>
                  </a:lnTo>
                  <a:lnTo>
                    <a:pt x="1776" y="2184"/>
                  </a:lnTo>
                  <a:lnTo>
                    <a:pt x="1788" y="2190"/>
                  </a:lnTo>
                  <a:lnTo>
                    <a:pt x="1800" y="2190"/>
                  </a:lnTo>
                  <a:lnTo>
                    <a:pt x="1806" y="2184"/>
                  </a:lnTo>
                  <a:lnTo>
                    <a:pt x="1812" y="2172"/>
                  </a:lnTo>
                  <a:lnTo>
                    <a:pt x="1818" y="2166"/>
                  </a:lnTo>
                  <a:lnTo>
                    <a:pt x="1812" y="2154"/>
                  </a:lnTo>
                  <a:lnTo>
                    <a:pt x="1800" y="2142"/>
                  </a:lnTo>
                  <a:lnTo>
                    <a:pt x="1830" y="2130"/>
                  </a:lnTo>
                  <a:lnTo>
                    <a:pt x="1830" y="2106"/>
                  </a:lnTo>
                  <a:lnTo>
                    <a:pt x="1836" y="2106"/>
                  </a:lnTo>
                  <a:lnTo>
                    <a:pt x="1848" y="2100"/>
                  </a:lnTo>
                  <a:lnTo>
                    <a:pt x="1860" y="2100"/>
                  </a:lnTo>
                  <a:lnTo>
                    <a:pt x="1872" y="2094"/>
                  </a:lnTo>
                  <a:lnTo>
                    <a:pt x="1884" y="2082"/>
                  </a:lnTo>
                  <a:lnTo>
                    <a:pt x="1884" y="2064"/>
                  </a:lnTo>
                  <a:lnTo>
                    <a:pt x="1878" y="2058"/>
                  </a:lnTo>
                  <a:lnTo>
                    <a:pt x="1878" y="2052"/>
                  </a:lnTo>
                  <a:lnTo>
                    <a:pt x="1908" y="2052"/>
                  </a:lnTo>
                  <a:lnTo>
                    <a:pt x="1920" y="2058"/>
                  </a:lnTo>
                  <a:lnTo>
                    <a:pt x="1926" y="2058"/>
                  </a:lnTo>
                  <a:lnTo>
                    <a:pt x="1926" y="2064"/>
                  </a:lnTo>
                  <a:lnTo>
                    <a:pt x="1932" y="2070"/>
                  </a:lnTo>
                  <a:lnTo>
                    <a:pt x="1962" y="2070"/>
                  </a:lnTo>
                  <a:lnTo>
                    <a:pt x="1974" y="2058"/>
                  </a:lnTo>
                  <a:lnTo>
                    <a:pt x="1986" y="2052"/>
                  </a:lnTo>
                  <a:lnTo>
                    <a:pt x="2004" y="2052"/>
                  </a:lnTo>
                  <a:lnTo>
                    <a:pt x="2010" y="2058"/>
                  </a:lnTo>
                  <a:lnTo>
                    <a:pt x="2016" y="2070"/>
                  </a:lnTo>
                  <a:lnTo>
                    <a:pt x="2076" y="2070"/>
                  </a:lnTo>
                  <a:lnTo>
                    <a:pt x="2082" y="2076"/>
                  </a:lnTo>
                  <a:lnTo>
                    <a:pt x="2082" y="2082"/>
                  </a:lnTo>
                  <a:lnTo>
                    <a:pt x="2088" y="2094"/>
                  </a:lnTo>
                  <a:lnTo>
                    <a:pt x="2124" y="2094"/>
                  </a:lnTo>
                  <a:lnTo>
                    <a:pt x="2136" y="2124"/>
                  </a:lnTo>
                  <a:lnTo>
                    <a:pt x="2136" y="2130"/>
                  </a:lnTo>
                  <a:lnTo>
                    <a:pt x="2148" y="2142"/>
                  </a:lnTo>
                  <a:lnTo>
                    <a:pt x="2160" y="2142"/>
                  </a:lnTo>
                  <a:lnTo>
                    <a:pt x="2160" y="2124"/>
                  </a:lnTo>
                  <a:lnTo>
                    <a:pt x="2148" y="2112"/>
                  </a:lnTo>
                  <a:lnTo>
                    <a:pt x="2148" y="2106"/>
                  </a:lnTo>
                  <a:lnTo>
                    <a:pt x="2160" y="2106"/>
                  </a:lnTo>
                  <a:lnTo>
                    <a:pt x="2232" y="2142"/>
                  </a:lnTo>
                  <a:lnTo>
                    <a:pt x="2238" y="2136"/>
                  </a:lnTo>
                  <a:lnTo>
                    <a:pt x="2244" y="2124"/>
                  </a:lnTo>
                  <a:lnTo>
                    <a:pt x="2256" y="2118"/>
                  </a:lnTo>
                  <a:lnTo>
                    <a:pt x="2268" y="2106"/>
                  </a:lnTo>
                  <a:lnTo>
                    <a:pt x="2280" y="2100"/>
                  </a:lnTo>
                  <a:lnTo>
                    <a:pt x="2286" y="2100"/>
                  </a:lnTo>
                  <a:lnTo>
                    <a:pt x="2322" y="2118"/>
                  </a:lnTo>
                  <a:lnTo>
                    <a:pt x="2334" y="2118"/>
                  </a:lnTo>
                  <a:lnTo>
                    <a:pt x="2352" y="2112"/>
                  </a:lnTo>
                  <a:lnTo>
                    <a:pt x="2364" y="2106"/>
                  </a:lnTo>
                  <a:lnTo>
                    <a:pt x="2370" y="2100"/>
                  </a:lnTo>
                  <a:lnTo>
                    <a:pt x="2382" y="2100"/>
                  </a:lnTo>
                  <a:lnTo>
                    <a:pt x="2388" y="2106"/>
                  </a:lnTo>
                  <a:lnTo>
                    <a:pt x="2400" y="2112"/>
                  </a:lnTo>
                  <a:lnTo>
                    <a:pt x="2406" y="2124"/>
                  </a:lnTo>
                  <a:lnTo>
                    <a:pt x="2430" y="2136"/>
                  </a:lnTo>
                  <a:lnTo>
                    <a:pt x="2454" y="2136"/>
                  </a:lnTo>
                  <a:lnTo>
                    <a:pt x="2466" y="2142"/>
                  </a:lnTo>
                  <a:lnTo>
                    <a:pt x="2478" y="2142"/>
                  </a:lnTo>
                  <a:lnTo>
                    <a:pt x="2490" y="2118"/>
                  </a:lnTo>
                  <a:lnTo>
                    <a:pt x="2496" y="2124"/>
                  </a:lnTo>
                  <a:lnTo>
                    <a:pt x="2508" y="2124"/>
                  </a:lnTo>
                  <a:lnTo>
                    <a:pt x="2514" y="2130"/>
                  </a:lnTo>
                  <a:lnTo>
                    <a:pt x="2526" y="2136"/>
                  </a:lnTo>
                  <a:lnTo>
                    <a:pt x="2562" y="2136"/>
                  </a:lnTo>
                  <a:lnTo>
                    <a:pt x="2568" y="2130"/>
                  </a:lnTo>
                  <a:lnTo>
                    <a:pt x="2574" y="2118"/>
                  </a:lnTo>
                  <a:lnTo>
                    <a:pt x="2574" y="2106"/>
                  </a:lnTo>
                  <a:lnTo>
                    <a:pt x="2568" y="2088"/>
                  </a:lnTo>
                  <a:lnTo>
                    <a:pt x="2544" y="2064"/>
                  </a:lnTo>
                  <a:lnTo>
                    <a:pt x="2532" y="2058"/>
                  </a:lnTo>
                  <a:lnTo>
                    <a:pt x="2514" y="2052"/>
                  </a:lnTo>
                  <a:lnTo>
                    <a:pt x="2490" y="2052"/>
                  </a:lnTo>
                  <a:lnTo>
                    <a:pt x="2460" y="2022"/>
                  </a:lnTo>
                  <a:lnTo>
                    <a:pt x="2472" y="2022"/>
                  </a:lnTo>
                  <a:lnTo>
                    <a:pt x="2484" y="2016"/>
                  </a:lnTo>
                  <a:lnTo>
                    <a:pt x="2496" y="2016"/>
                  </a:lnTo>
                  <a:lnTo>
                    <a:pt x="2508" y="2004"/>
                  </a:lnTo>
                  <a:lnTo>
                    <a:pt x="2508" y="1992"/>
                  </a:lnTo>
                  <a:lnTo>
                    <a:pt x="2502" y="1986"/>
                  </a:lnTo>
                  <a:lnTo>
                    <a:pt x="2496" y="1974"/>
                  </a:lnTo>
                  <a:lnTo>
                    <a:pt x="2490" y="1968"/>
                  </a:lnTo>
                  <a:lnTo>
                    <a:pt x="2502" y="1956"/>
                  </a:lnTo>
                  <a:lnTo>
                    <a:pt x="2556" y="1956"/>
                  </a:lnTo>
                  <a:lnTo>
                    <a:pt x="2544" y="1944"/>
                  </a:lnTo>
                  <a:lnTo>
                    <a:pt x="2532" y="1944"/>
                  </a:lnTo>
                  <a:lnTo>
                    <a:pt x="2508" y="1932"/>
                  </a:lnTo>
                  <a:lnTo>
                    <a:pt x="2496" y="1932"/>
                  </a:lnTo>
                  <a:lnTo>
                    <a:pt x="2508" y="1914"/>
                  </a:lnTo>
                  <a:lnTo>
                    <a:pt x="2484" y="1914"/>
                  </a:lnTo>
                  <a:lnTo>
                    <a:pt x="2484" y="1908"/>
                  </a:lnTo>
                  <a:lnTo>
                    <a:pt x="2478" y="1902"/>
                  </a:lnTo>
                  <a:lnTo>
                    <a:pt x="2478" y="1896"/>
                  </a:lnTo>
                  <a:lnTo>
                    <a:pt x="2490" y="1884"/>
                  </a:lnTo>
                  <a:lnTo>
                    <a:pt x="2526" y="1872"/>
                  </a:lnTo>
                  <a:lnTo>
                    <a:pt x="2586" y="1866"/>
                  </a:lnTo>
                  <a:lnTo>
                    <a:pt x="2640" y="1866"/>
                  </a:lnTo>
                  <a:lnTo>
                    <a:pt x="2646" y="1848"/>
                  </a:lnTo>
                  <a:lnTo>
                    <a:pt x="2712" y="1848"/>
                  </a:lnTo>
                  <a:lnTo>
                    <a:pt x="2712" y="1830"/>
                  </a:lnTo>
                  <a:lnTo>
                    <a:pt x="2718" y="1824"/>
                  </a:lnTo>
                  <a:lnTo>
                    <a:pt x="2808" y="1824"/>
                  </a:lnTo>
                  <a:lnTo>
                    <a:pt x="2862" y="1806"/>
                  </a:lnTo>
                  <a:lnTo>
                    <a:pt x="2874" y="1806"/>
                  </a:lnTo>
                  <a:lnTo>
                    <a:pt x="2874" y="1794"/>
                  </a:lnTo>
                  <a:lnTo>
                    <a:pt x="2886" y="1782"/>
                  </a:lnTo>
                  <a:lnTo>
                    <a:pt x="2898" y="1776"/>
                  </a:lnTo>
                  <a:lnTo>
                    <a:pt x="2916" y="1770"/>
                  </a:lnTo>
                  <a:lnTo>
                    <a:pt x="2940" y="1770"/>
                  </a:lnTo>
                  <a:lnTo>
                    <a:pt x="2958" y="1776"/>
                  </a:lnTo>
                  <a:lnTo>
                    <a:pt x="2976" y="1776"/>
                  </a:lnTo>
                  <a:lnTo>
                    <a:pt x="2988" y="1788"/>
                  </a:lnTo>
                  <a:lnTo>
                    <a:pt x="3000" y="1788"/>
                  </a:lnTo>
                  <a:lnTo>
                    <a:pt x="3012" y="1776"/>
                  </a:lnTo>
                  <a:lnTo>
                    <a:pt x="3018" y="1776"/>
                  </a:lnTo>
                  <a:lnTo>
                    <a:pt x="3036" y="1794"/>
                  </a:lnTo>
                  <a:lnTo>
                    <a:pt x="3042" y="1806"/>
                  </a:lnTo>
                  <a:lnTo>
                    <a:pt x="3048" y="1812"/>
                  </a:lnTo>
                  <a:lnTo>
                    <a:pt x="3060" y="1812"/>
                  </a:lnTo>
                  <a:lnTo>
                    <a:pt x="3066" y="1818"/>
                  </a:lnTo>
                  <a:lnTo>
                    <a:pt x="3066" y="1860"/>
                  </a:lnTo>
                  <a:lnTo>
                    <a:pt x="3072" y="1866"/>
                  </a:lnTo>
                  <a:lnTo>
                    <a:pt x="3090" y="1866"/>
                  </a:lnTo>
                  <a:lnTo>
                    <a:pt x="3102" y="1860"/>
                  </a:lnTo>
                  <a:lnTo>
                    <a:pt x="3120" y="1860"/>
                  </a:lnTo>
                  <a:lnTo>
                    <a:pt x="3132" y="1842"/>
                  </a:lnTo>
                  <a:lnTo>
                    <a:pt x="3156" y="1878"/>
                  </a:lnTo>
                  <a:lnTo>
                    <a:pt x="3180" y="1866"/>
                  </a:lnTo>
                  <a:lnTo>
                    <a:pt x="3204" y="1878"/>
                  </a:lnTo>
                  <a:lnTo>
                    <a:pt x="3210" y="1872"/>
                  </a:lnTo>
                  <a:lnTo>
                    <a:pt x="3216" y="1872"/>
                  </a:lnTo>
                  <a:lnTo>
                    <a:pt x="3228" y="1878"/>
                  </a:lnTo>
                  <a:lnTo>
                    <a:pt x="3228" y="1902"/>
                  </a:lnTo>
                  <a:lnTo>
                    <a:pt x="3222" y="1908"/>
                  </a:lnTo>
                  <a:lnTo>
                    <a:pt x="3222" y="1914"/>
                  </a:lnTo>
                  <a:lnTo>
                    <a:pt x="3228" y="1914"/>
                  </a:lnTo>
                  <a:lnTo>
                    <a:pt x="3234" y="1908"/>
                  </a:lnTo>
                  <a:lnTo>
                    <a:pt x="3240" y="1908"/>
                  </a:lnTo>
                  <a:lnTo>
                    <a:pt x="3246" y="1902"/>
                  </a:lnTo>
                  <a:lnTo>
                    <a:pt x="3252" y="1902"/>
                  </a:lnTo>
                  <a:lnTo>
                    <a:pt x="3258" y="1908"/>
                  </a:lnTo>
                  <a:lnTo>
                    <a:pt x="3270" y="1914"/>
                  </a:lnTo>
                  <a:lnTo>
                    <a:pt x="3276" y="1920"/>
                  </a:lnTo>
                  <a:lnTo>
                    <a:pt x="3288" y="1926"/>
                  </a:lnTo>
                  <a:lnTo>
                    <a:pt x="3300" y="1914"/>
                  </a:lnTo>
                  <a:lnTo>
                    <a:pt x="3300" y="1896"/>
                  </a:lnTo>
                  <a:lnTo>
                    <a:pt x="3306" y="1890"/>
                  </a:lnTo>
                  <a:lnTo>
                    <a:pt x="3318" y="1884"/>
                  </a:lnTo>
                  <a:lnTo>
                    <a:pt x="3330" y="1884"/>
                  </a:lnTo>
                  <a:lnTo>
                    <a:pt x="3342" y="1866"/>
                  </a:lnTo>
                  <a:lnTo>
                    <a:pt x="3378" y="1854"/>
                  </a:lnTo>
                  <a:lnTo>
                    <a:pt x="3396" y="1836"/>
                  </a:lnTo>
                  <a:lnTo>
                    <a:pt x="3402" y="1836"/>
                  </a:lnTo>
                  <a:lnTo>
                    <a:pt x="3408" y="1842"/>
                  </a:lnTo>
                  <a:lnTo>
                    <a:pt x="3408" y="1860"/>
                  </a:lnTo>
                  <a:lnTo>
                    <a:pt x="3396" y="1872"/>
                  </a:lnTo>
                  <a:lnTo>
                    <a:pt x="3390" y="1872"/>
                  </a:lnTo>
                  <a:lnTo>
                    <a:pt x="3426" y="1890"/>
                  </a:lnTo>
                  <a:lnTo>
                    <a:pt x="3456" y="1902"/>
                  </a:lnTo>
                  <a:lnTo>
                    <a:pt x="3486" y="1920"/>
                  </a:lnTo>
                  <a:lnTo>
                    <a:pt x="3498" y="1926"/>
                  </a:lnTo>
                  <a:lnTo>
                    <a:pt x="3516" y="1938"/>
                  </a:lnTo>
                  <a:lnTo>
                    <a:pt x="3546" y="1968"/>
                  </a:lnTo>
                  <a:lnTo>
                    <a:pt x="3618" y="2028"/>
                  </a:lnTo>
                  <a:lnTo>
                    <a:pt x="3636" y="2052"/>
                  </a:lnTo>
                  <a:lnTo>
                    <a:pt x="3672" y="2088"/>
                  </a:lnTo>
                  <a:lnTo>
                    <a:pt x="3684" y="2106"/>
                  </a:lnTo>
                  <a:lnTo>
                    <a:pt x="3696" y="2118"/>
                  </a:lnTo>
                  <a:lnTo>
                    <a:pt x="3708" y="2124"/>
                  </a:lnTo>
                  <a:lnTo>
                    <a:pt x="3720" y="2124"/>
                  </a:lnTo>
                  <a:lnTo>
                    <a:pt x="3732" y="2118"/>
                  </a:lnTo>
                  <a:lnTo>
                    <a:pt x="3744" y="2106"/>
                  </a:lnTo>
                  <a:lnTo>
                    <a:pt x="3744" y="2094"/>
                  </a:lnTo>
                  <a:lnTo>
                    <a:pt x="3750" y="2088"/>
                  </a:lnTo>
                  <a:lnTo>
                    <a:pt x="3750" y="2082"/>
                  </a:lnTo>
                  <a:lnTo>
                    <a:pt x="3762" y="2082"/>
                  </a:lnTo>
                  <a:lnTo>
                    <a:pt x="3768" y="2088"/>
                  </a:lnTo>
                  <a:lnTo>
                    <a:pt x="3768" y="2100"/>
                  </a:lnTo>
                  <a:lnTo>
                    <a:pt x="3774" y="2106"/>
                  </a:lnTo>
                  <a:lnTo>
                    <a:pt x="3774" y="2112"/>
                  </a:lnTo>
                  <a:lnTo>
                    <a:pt x="3804" y="2112"/>
                  </a:lnTo>
                  <a:lnTo>
                    <a:pt x="3816" y="2118"/>
                  </a:lnTo>
                  <a:lnTo>
                    <a:pt x="3822" y="2130"/>
                  </a:lnTo>
                  <a:lnTo>
                    <a:pt x="3834" y="2136"/>
                  </a:lnTo>
                  <a:lnTo>
                    <a:pt x="3858" y="2136"/>
                  </a:lnTo>
                  <a:lnTo>
                    <a:pt x="3864" y="2124"/>
                  </a:lnTo>
                  <a:lnTo>
                    <a:pt x="3876" y="2118"/>
                  </a:lnTo>
                  <a:lnTo>
                    <a:pt x="3894" y="2112"/>
                  </a:lnTo>
                  <a:lnTo>
                    <a:pt x="3906" y="2106"/>
                  </a:lnTo>
                  <a:lnTo>
                    <a:pt x="3924" y="2106"/>
                  </a:lnTo>
                  <a:lnTo>
                    <a:pt x="3948" y="2118"/>
                  </a:lnTo>
                  <a:lnTo>
                    <a:pt x="3972" y="2142"/>
                  </a:lnTo>
                  <a:lnTo>
                    <a:pt x="3984" y="2148"/>
                  </a:lnTo>
                  <a:lnTo>
                    <a:pt x="3990" y="2160"/>
                  </a:lnTo>
                  <a:lnTo>
                    <a:pt x="4002" y="2160"/>
                  </a:lnTo>
                  <a:lnTo>
                    <a:pt x="4014" y="2166"/>
                  </a:lnTo>
                  <a:lnTo>
                    <a:pt x="4026" y="2166"/>
                  </a:lnTo>
                  <a:lnTo>
                    <a:pt x="4038" y="2172"/>
                  </a:lnTo>
                  <a:lnTo>
                    <a:pt x="4044" y="2172"/>
                  </a:lnTo>
                  <a:lnTo>
                    <a:pt x="4044" y="2178"/>
                  </a:lnTo>
                  <a:lnTo>
                    <a:pt x="4050" y="2190"/>
                  </a:lnTo>
                  <a:lnTo>
                    <a:pt x="4056" y="2196"/>
                  </a:lnTo>
                  <a:lnTo>
                    <a:pt x="4062" y="2208"/>
                  </a:lnTo>
                  <a:lnTo>
                    <a:pt x="4068" y="2214"/>
                  </a:lnTo>
                  <a:lnTo>
                    <a:pt x="4068" y="2220"/>
                  </a:lnTo>
                  <a:lnTo>
                    <a:pt x="4140" y="2226"/>
                  </a:lnTo>
                  <a:lnTo>
                    <a:pt x="4152" y="2190"/>
                  </a:lnTo>
                  <a:lnTo>
                    <a:pt x="4176" y="2214"/>
                  </a:lnTo>
                  <a:lnTo>
                    <a:pt x="4212" y="2256"/>
                  </a:lnTo>
                  <a:lnTo>
                    <a:pt x="4254" y="2256"/>
                  </a:lnTo>
                  <a:lnTo>
                    <a:pt x="4266" y="2244"/>
                  </a:lnTo>
                  <a:lnTo>
                    <a:pt x="4266" y="2226"/>
                  </a:lnTo>
                  <a:lnTo>
                    <a:pt x="4326" y="2226"/>
                  </a:lnTo>
                  <a:lnTo>
                    <a:pt x="4320" y="2214"/>
                  </a:lnTo>
                  <a:lnTo>
                    <a:pt x="4344" y="2214"/>
                  </a:lnTo>
                  <a:lnTo>
                    <a:pt x="4338" y="2208"/>
                  </a:lnTo>
                  <a:lnTo>
                    <a:pt x="4338" y="2202"/>
                  </a:lnTo>
                  <a:lnTo>
                    <a:pt x="4374" y="2166"/>
                  </a:lnTo>
                  <a:lnTo>
                    <a:pt x="4392" y="2166"/>
                  </a:lnTo>
                  <a:lnTo>
                    <a:pt x="4404" y="2148"/>
                  </a:lnTo>
                  <a:lnTo>
                    <a:pt x="4428" y="2148"/>
                  </a:lnTo>
                  <a:lnTo>
                    <a:pt x="4428" y="2142"/>
                  </a:lnTo>
                  <a:lnTo>
                    <a:pt x="4434" y="2136"/>
                  </a:lnTo>
                  <a:lnTo>
                    <a:pt x="4434" y="2130"/>
                  </a:lnTo>
                  <a:lnTo>
                    <a:pt x="4440" y="2124"/>
                  </a:lnTo>
                  <a:lnTo>
                    <a:pt x="4458" y="2124"/>
                  </a:lnTo>
                  <a:lnTo>
                    <a:pt x="4464" y="2130"/>
                  </a:lnTo>
                  <a:lnTo>
                    <a:pt x="4482" y="2124"/>
                  </a:lnTo>
                  <a:lnTo>
                    <a:pt x="4482" y="2130"/>
                  </a:lnTo>
                  <a:lnTo>
                    <a:pt x="4518" y="2130"/>
                  </a:lnTo>
                  <a:lnTo>
                    <a:pt x="4524" y="2148"/>
                  </a:lnTo>
                  <a:lnTo>
                    <a:pt x="4548" y="2148"/>
                  </a:lnTo>
                  <a:lnTo>
                    <a:pt x="4566" y="2142"/>
                  </a:lnTo>
                  <a:lnTo>
                    <a:pt x="4608" y="2142"/>
                  </a:lnTo>
                  <a:lnTo>
                    <a:pt x="4608" y="2148"/>
                  </a:lnTo>
                  <a:lnTo>
                    <a:pt x="4614" y="2154"/>
                  </a:lnTo>
                  <a:lnTo>
                    <a:pt x="4614" y="2166"/>
                  </a:lnTo>
                  <a:lnTo>
                    <a:pt x="4620" y="2172"/>
                  </a:lnTo>
                  <a:lnTo>
                    <a:pt x="4638" y="2178"/>
                  </a:lnTo>
                  <a:lnTo>
                    <a:pt x="4668" y="2178"/>
                  </a:lnTo>
                  <a:lnTo>
                    <a:pt x="4674" y="2190"/>
                  </a:lnTo>
                  <a:lnTo>
                    <a:pt x="4698" y="2184"/>
                  </a:lnTo>
                  <a:lnTo>
                    <a:pt x="4704" y="2196"/>
                  </a:lnTo>
                  <a:lnTo>
                    <a:pt x="4704" y="2190"/>
                  </a:lnTo>
                  <a:lnTo>
                    <a:pt x="4710" y="2184"/>
                  </a:lnTo>
                  <a:lnTo>
                    <a:pt x="4752" y="2184"/>
                  </a:lnTo>
                  <a:lnTo>
                    <a:pt x="4752" y="2196"/>
                  </a:lnTo>
                  <a:lnTo>
                    <a:pt x="4800" y="2190"/>
                  </a:lnTo>
                  <a:lnTo>
                    <a:pt x="4800" y="2202"/>
                  </a:lnTo>
                  <a:lnTo>
                    <a:pt x="4806" y="2208"/>
                  </a:lnTo>
                  <a:lnTo>
                    <a:pt x="4830" y="2196"/>
                  </a:lnTo>
                  <a:lnTo>
                    <a:pt x="4836" y="2190"/>
                  </a:lnTo>
                  <a:lnTo>
                    <a:pt x="4836" y="2184"/>
                  </a:lnTo>
                  <a:lnTo>
                    <a:pt x="4854" y="2184"/>
                  </a:lnTo>
                  <a:lnTo>
                    <a:pt x="4854" y="2160"/>
                  </a:lnTo>
                  <a:lnTo>
                    <a:pt x="4848" y="2148"/>
                  </a:lnTo>
                  <a:lnTo>
                    <a:pt x="4842" y="2142"/>
                  </a:lnTo>
                  <a:lnTo>
                    <a:pt x="4836" y="2142"/>
                  </a:lnTo>
                  <a:lnTo>
                    <a:pt x="4812" y="2106"/>
                  </a:lnTo>
                  <a:lnTo>
                    <a:pt x="4806" y="2088"/>
                  </a:lnTo>
                  <a:lnTo>
                    <a:pt x="4794" y="2076"/>
                  </a:lnTo>
                  <a:lnTo>
                    <a:pt x="4794" y="2064"/>
                  </a:lnTo>
                  <a:lnTo>
                    <a:pt x="4812" y="2064"/>
                  </a:lnTo>
                  <a:lnTo>
                    <a:pt x="4806" y="2052"/>
                  </a:lnTo>
                  <a:lnTo>
                    <a:pt x="4812" y="2052"/>
                  </a:lnTo>
                  <a:lnTo>
                    <a:pt x="4824" y="2046"/>
                  </a:lnTo>
                  <a:lnTo>
                    <a:pt x="4830" y="2034"/>
                  </a:lnTo>
                  <a:lnTo>
                    <a:pt x="4830" y="2016"/>
                  </a:lnTo>
                  <a:lnTo>
                    <a:pt x="4890" y="2046"/>
                  </a:lnTo>
                  <a:lnTo>
                    <a:pt x="4902" y="2046"/>
                  </a:lnTo>
                  <a:lnTo>
                    <a:pt x="4926" y="2052"/>
                  </a:lnTo>
                  <a:lnTo>
                    <a:pt x="4962" y="2052"/>
                  </a:lnTo>
                  <a:lnTo>
                    <a:pt x="4974" y="2058"/>
                  </a:lnTo>
                  <a:lnTo>
                    <a:pt x="4980" y="2064"/>
                  </a:lnTo>
                  <a:lnTo>
                    <a:pt x="5004" y="2076"/>
                  </a:lnTo>
                  <a:lnTo>
                    <a:pt x="5010" y="2076"/>
                  </a:lnTo>
                  <a:lnTo>
                    <a:pt x="5022" y="2070"/>
                  </a:lnTo>
                  <a:lnTo>
                    <a:pt x="5040" y="2070"/>
                  </a:lnTo>
                  <a:lnTo>
                    <a:pt x="5052" y="2076"/>
                  </a:lnTo>
                  <a:lnTo>
                    <a:pt x="5058" y="2082"/>
                  </a:lnTo>
                  <a:lnTo>
                    <a:pt x="5064" y="2094"/>
                  </a:lnTo>
                  <a:lnTo>
                    <a:pt x="5076" y="2106"/>
                  </a:lnTo>
                  <a:lnTo>
                    <a:pt x="5088" y="2130"/>
                  </a:lnTo>
                  <a:lnTo>
                    <a:pt x="5094" y="2136"/>
                  </a:lnTo>
                  <a:lnTo>
                    <a:pt x="5094" y="2142"/>
                  </a:lnTo>
                  <a:lnTo>
                    <a:pt x="5118" y="2136"/>
                  </a:lnTo>
                  <a:lnTo>
                    <a:pt x="5118" y="2142"/>
                  </a:lnTo>
                  <a:lnTo>
                    <a:pt x="5136" y="2160"/>
                  </a:lnTo>
                  <a:lnTo>
                    <a:pt x="5166" y="2160"/>
                  </a:lnTo>
                  <a:lnTo>
                    <a:pt x="5172" y="2166"/>
                  </a:lnTo>
                  <a:lnTo>
                    <a:pt x="5184" y="2166"/>
                  </a:lnTo>
                  <a:lnTo>
                    <a:pt x="5196" y="2172"/>
                  </a:lnTo>
                  <a:lnTo>
                    <a:pt x="5208" y="2172"/>
                  </a:lnTo>
                  <a:lnTo>
                    <a:pt x="5220" y="2166"/>
                  </a:lnTo>
                  <a:lnTo>
                    <a:pt x="5274" y="2148"/>
                  </a:lnTo>
                  <a:lnTo>
                    <a:pt x="5322" y="2148"/>
                  </a:lnTo>
                  <a:lnTo>
                    <a:pt x="5334" y="2154"/>
                  </a:lnTo>
                  <a:lnTo>
                    <a:pt x="5340" y="2154"/>
                  </a:lnTo>
                  <a:lnTo>
                    <a:pt x="5346" y="2160"/>
                  </a:lnTo>
                  <a:lnTo>
                    <a:pt x="5382" y="2160"/>
                  </a:lnTo>
                  <a:lnTo>
                    <a:pt x="5406" y="2184"/>
                  </a:lnTo>
                  <a:lnTo>
                    <a:pt x="5466" y="2184"/>
                  </a:lnTo>
                  <a:lnTo>
                    <a:pt x="5472" y="2190"/>
                  </a:lnTo>
                  <a:lnTo>
                    <a:pt x="5472" y="2196"/>
                  </a:lnTo>
                  <a:lnTo>
                    <a:pt x="5484" y="2208"/>
                  </a:lnTo>
                  <a:lnTo>
                    <a:pt x="5484" y="2214"/>
                  </a:lnTo>
                  <a:lnTo>
                    <a:pt x="5502" y="2214"/>
                  </a:lnTo>
                  <a:lnTo>
                    <a:pt x="5514" y="2220"/>
                  </a:lnTo>
                  <a:lnTo>
                    <a:pt x="5514" y="2232"/>
                  </a:lnTo>
                  <a:lnTo>
                    <a:pt x="5520" y="2238"/>
                  </a:lnTo>
                  <a:lnTo>
                    <a:pt x="5586" y="2238"/>
                  </a:lnTo>
                  <a:lnTo>
                    <a:pt x="5592" y="2244"/>
                  </a:lnTo>
                  <a:lnTo>
                    <a:pt x="5598" y="2244"/>
                  </a:lnTo>
                  <a:lnTo>
                    <a:pt x="5610" y="2250"/>
                  </a:lnTo>
                  <a:lnTo>
                    <a:pt x="5634" y="2250"/>
                  </a:lnTo>
                  <a:lnTo>
                    <a:pt x="5646" y="2244"/>
                  </a:lnTo>
                  <a:lnTo>
                    <a:pt x="5664" y="2244"/>
                  </a:lnTo>
                  <a:lnTo>
                    <a:pt x="5670" y="2250"/>
                  </a:lnTo>
                  <a:lnTo>
                    <a:pt x="5670" y="2256"/>
                  </a:lnTo>
                  <a:lnTo>
                    <a:pt x="5676" y="2256"/>
                  </a:lnTo>
                  <a:lnTo>
                    <a:pt x="5694" y="2238"/>
                  </a:lnTo>
                  <a:lnTo>
                    <a:pt x="5694" y="2232"/>
                  </a:lnTo>
                  <a:lnTo>
                    <a:pt x="5742" y="2232"/>
                  </a:lnTo>
                  <a:lnTo>
                    <a:pt x="5754" y="2220"/>
                  </a:lnTo>
                  <a:lnTo>
                    <a:pt x="5790" y="2220"/>
                  </a:lnTo>
                  <a:lnTo>
                    <a:pt x="5802" y="2208"/>
                  </a:lnTo>
                  <a:lnTo>
                    <a:pt x="5802" y="2196"/>
                  </a:lnTo>
                  <a:lnTo>
                    <a:pt x="5832" y="2166"/>
                  </a:lnTo>
                  <a:lnTo>
                    <a:pt x="5850" y="2166"/>
                  </a:lnTo>
                  <a:lnTo>
                    <a:pt x="5862" y="2172"/>
                  </a:lnTo>
                  <a:lnTo>
                    <a:pt x="5898" y="2172"/>
                  </a:lnTo>
                  <a:lnTo>
                    <a:pt x="5916" y="2190"/>
                  </a:lnTo>
                  <a:lnTo>
                    <a:pt x="5928" y="2196"/>
                  </a:lnTo>
                  <a:lnTo>
                    <a:pt x="5952" y="2196"/>
                  </a:lnTo>
                  <a:lnTo>
                    <a:pt x="5964" y="2190"/>
                  </a:lnTo>
                  <a:lnTo>
                    <a:pt x="5970" y="2184"/>
                  </a:lnTo>
                  <a:lnTo>
                    <a:pt x="5994" y="2190"/>
                  </a:lnTo>
                  <a:lnTo>
                    <a:pt x="6012" y="2190"/>
                  </a:lnTo>
                  <a:lnTo>
                    <a:pt x="6048" y="2214"/>
                  </a:lnTo>
                  <a:lnTo>
                    <a:pt x="6084" y="2214"/>
                  </a:lnTo>
                  <a:lnTo>
                    <a:pt x="6090" y="2220"/>
                  </a:lnTo>
                  <a:lnTo>
                    <a:pt x="6102" y="2220"/>
                  </a:lnTo>
                  <a:lnTo>
                    <a:pt x="6120" y="2202"/>
                  </a:lnTo>
                  <a:lnTo>
                    <a:pt x="6120" y="2190"/>
                  </a:lnTo>
                  <a:lnTo>
                    <a:pt x="6144" y="2190"/>
                  </a:lnTo>
                  <a:lnTo>
                    <a:pt x="6156" y="2184"/>
                  </a:lnTo>
                  <a:lnTo>
                    <a:pt x="6162" y="2178"/>
                  </a:lnTo>
                  <a:lnTo>
                    <a:pt x="6162" y="2166"/>
                  </a:lnTo>
                  <a:lnTo>
                    <a:pt x="6150" y="2166"/>
                  </a:lnTo>
                  <a:lnTo>
                    <a:pt x="6144" y="2160"/>
                  </a:lnTo>
                  <a:lnTo>
                    <a:pt x="6138" y="2118"/>
                  </a:lnTo>
                  <a:lnTo>
                    <a:pt x="6138" y="2046"/>
                  </a:lnTo>
                  <a:lnTo>
                    <a:pt x="6156" y="2028"/>
                  </a:lnTo>
                  <a:lnTo>
                    <a:pt x="6156" y="2016"/>
                  </a:lnTo>
                  <a:lnTo>
                    <a:pt x="6150" y="2010"/>
                  </a:lnTo>
                  <a:lnTo>
                    <a:pt x="6138" y="2004"/>
                  </a:lnTo>
                  <a:lnTo>
                    <a:pt x="6126" y="1992"/>
                  </a:lnTo>
                  <a:lnTo>
                    <a:pt x="6114" y="1992"/>
                  </a:lnTo>
                  <a:lnTo>
                    <a:pt x="6108" y="1986"/>
                  </a:lnTo>
                  <a:lnTo>
                    <a:pt x="6096" y="1986"/>
                  </a:lnTo>
                  <a:lnTo>
                    <a:pt x="6078" y="1980"/>
                  </a:lnTo>
                  <a:lnTo>
                    <a:pt x="6072" y="1980"/>
                  </a:lnTo>
                  <a:lnTo>
                    <a:pt x="6072" y="1968"/>
                  </a:lnTo>
                  <a:lnTo>
                    <a:pt x="6078" y="1968"/>
                  </a:lnTo>
                  <a:lnTo>
                    <a:pt x="6120" y="1926"/>
                  </a:lnTo>
                  <a:lnTo>
                    <a:pt x="6156" y="1920"/>
                  </a:lnTo>
                  <a:lnTo>
                    <a:pt x="6162" y="1908"/>
                  </a:lnTo>
                  <a:lnTo>
                    <a:pt x="6204" y="1914"/>
                  </a:lnTo>
                  <a:lnTo>
                    <a:pt x="6258" y="1902"/>
                  </a:lnTo>
                  <a:lnTo>
                    <a:pt x="6294" y="1920"/>
                  </a:lnTo>
                  <a:lnTo>
                    <a:pt x="6330" y="1944"/>
                  </a:lnTo>
                  <a:lnTo>
                    <a:pt x="6402" y="1944"/>
                  </a:lnTo>
                  <a:lnTo>
                    <a:pt x="6408" y="1950"/>
                  </a:lnTo>
                  <a:lnTo>
                    <a:pt x="6420" y="1956"/>
                  </a:lnTo>
                  <a:lnTo>
                    <a:pt x="6426" y="1962"/>
                  </a:lnTo>
                  <a:lnTo>
                    <a:pt x="6438" y="1968"/>
                  </a:lnTo>
                  <a:lnTo>
                    <a:pt x="6438" y="1980"/>
                  </a:lnTo>
                  <a:lnTo>
                    <a:pt x="6444" y="1980"/>
                  </a:lnTo>
                  <a:lnTo>
                    <a:pt x="6456" y="1992"/>
                  </a:lnTo>
                  <a:lnTo>
                    <a:pt x="6468" y="1998"/>
                  </a:lnTo>
                  <a:lnTo>
                    <a:pt x="6480" y="2010"/>
                  </a:lnTo>
                  <a:lnTo>
                    <a:pt x="6492" y="2010"/>
                  </a:lnTo>
                  <a:lnTo>
                    <a:pt x="6498" y="2016"/>
                  </a:lnTo>
                  <a:lnTo>
                    <a:pt x="6504" y="2016"/>
                  </a:lnTo>
                  <a:lnTo>
                    <a:pt x="6510" y="2046"/>
                  </a:lnTo>
                  <a:lnTo>
                    <a:pt x="6558" y="2070"/>
                  </a:lnTo>
                  <a:lnTo>
                    <a:pt x="6570" y="2100"/>
                  </a:lnTo>
                  <a:lnTo>
                    <a:pt x="6582" y="2100"/>
                  </a:lnTo>
                  <a:lnTo>
                    <a:pt x="6630" y="2124"/>
                  </a:lnTo>
                  <a:lnTo>
                    <a:pt x="6636" y="2136"/>
                  </a:lnTo>
                  <a:lnTo>
                    <a:pt x="6654" y="2154"/>
                  </a:lnTo>
                  <a:lnTo>
                    <a:pt x="6660" y="2166"/>
                  </a:lnTo>
                  <a:lnTo>
                    <a:pt x="6672" y="2166"/>
                  </a:lnTo>
                  <a:lnTo>
                    <a:pt x="6678" y="2190"/>
                  </a:lnTo>
                  <a:lnTo>
                    <a:pt x="6684" y="2190"/>
                  </a:lnTo>
                  <a:lnTo>
                    <a:pt x="6690" y="2196"/>
                  </a:lnTo>
                  <a:lnTo>
                    <a:pt x="6714" y="2208"/>
                  </a:lnTo>
                  <a:lnTo>
                    <a:pt x="6720" y="2214"/>
                  </a:lnTo>
                  <a:lnTo>
                    <a:pt x="6732" y="2220"/>
                  </a:lnTo>
                  <a:lnTo>
                    <a:pt x="6780" y="2220"/>
                  </a:lnTo>
                  <a:lnTo>
                    <a:pt x="6792" y="2226"/>
                  </a:lnTo>
                  <a:lnTo>
                    <a:pt x="6798" y="2232"/>
                  </a:lnTo>
                  <a:lnTo>
                    <a:pt x="6810" y="2238"/>
                  </a:lnTo>
                  <a:lnTo>
                    <a:pt x="6822" y="2226"/>
                  </a:lnTo>
                  <a:lnTo>
                    <a:pt x="6834" y="2226"/>
                  </a:lnTo>
                  <a:lnTo>
                    <a:pt x="6852" y="2244"/>
                  </a:lnTo>
                  <a:lnTo>
                    <a:pt x="6864" y="2250"/>
                  </a:lnTo>
                  <a:lnTo>
                    <a:pt x="6882" y="2268"/>
                  </a:lnTo>
                  <a:lnTo>
                    <a:pt x="6924" y="2268"/>
                  </a:lnTo>
                  <a:lnTo>
                    <a:pt x="6942" y="2298"/>
                  </a:lnTo>
                  <a:lnTo>
                    <a:pt x="6960" y="2298"/>
                  </a:lnTo>
                  <a:lnTo>
                    <a:pt x="6966" y="2304"/>
                  </a:lnTo>
                  <a:lnTo>
                    <a:pt x="6966" y="2310"/>
                  </a:lnTo>
                  <a:lnTo>
                    <a:pt x="6972" y="2322"/>
                  </a:lnTo>
                  <a:lnTo>
                    <a:pt x="6972" y="2334"/>
                  </a:lnTo>
                  <a:lnTo>
                    <a:pt x="7014" y="2364"/>
                  </a:lnTo>
                  <a:lnTo>
                    <a:pt x="7038" y="2358"/>
                  </a:lnTo>
                  <a:lnTo>
                    <a:pt x="7050" y="2370"/>
                  </a:lnTo>
                  <a:lnTo>
                    <a:pt x="7068" y="2370"/>
                  </a:lnTo>
                  <a:lnTo>
                    <a:pt x="7068" y="2358"/>
                  </a:lnTo>
                  <a:lnTo>
                    <a:pt x="7098" y="2364"/>
                  </a:lnTo>
                  <a:lnTo>
                    <a:pt x="7098" y="2346"/>
                  </a:lnTo>
                  <a:lnTo>
                    <a:pt x="7104" y="2340"/>
                  </a:lnTo>
                  <a:lnTo>
                    <a:pt x="7110" y="2340"/>
                  </a:lnTo>
                  <a:lnTo>
                    <a:pt x="7122" y="2334"/>
                  </a:lnTo>
                  <a:lnTo>
                    <a:pt x="7152" y="2334"/>
                  </a:lnTo>
                  <a:lnTo>
                    <a:pt x="7158" y="2310"/>
                  </a:lnTo>
                  <a:lnTo>
                    <a:pt x="7200" y="2310"/>
                  </a:lnTo>
                  <a:lnTo>
                    <a:pt x="7212" y="2316"/>
                  </a:lnTo>
                  <a:lnTo>
                    <a:pt x="7218" y="2328"/>
                  </a:lnTo>
                  <a:lnTo>
                    <a:pt x="7218" y="2346"/>
                  </a:lnTo>
                  <a:lnTo>
                    <a:pt x="7242" y="2358"/>
                  </a:lnTo>
                  <a:lnTo>
                    <a:pt x="7242" y="2388"/>
                  </a:lnTo>
                  <a:lnTo>
                    <a:pt x="7224" y="2394"/>
                  </a:lnTo>
                  <a:lnTo>
                    <a:pt x="7236" y="2412"/>
                  </a:lnTo>
                  <a:lnTo>
                    <a:pt x="7236" y="2430"/>
                  </a:lnTo>
                  <a:lnTo>
                    <a:pt x="7248" y="2442"/>
                  </a:lnTo>
                  <a:lnTo>
                    <a:pt x="7248" y="2466"/>
                  </a:lnTo>
                  <a:lnTo>
                    <a:pt x="7266" y="2472"/>
                  </a:lnTo>
                  <a:lnTo>
                    <a:pt x="7260" y="2502"/>
                  </a:lnTo>
                  <a:lnTo>
                    <a:pt x="7266" y="2526"/>
                  </a:lnTo>
                  <a:lnTo>
                    <a:pt x="7260" y="2532"/>
                  </a:lnTo>
                  <a:lnTo>
                    <a:pt x="7254" y="2532"/>
                  </a:lnTo>
                  <a:lnTo>
                    <a:pt x="7254" y="2550"/>
                  </a:lnTo>
                  <a:lnTo>
                    <a:pt x="7260" y="2562"/>
                  </a:lnTo>
                  <a:lnTo>
                    <a:pt x="7260" y="2574"/>
                  </a:lnTo>
                  <a:lnTo>
                    <a:pt x="7254" y="2580"/>
                  </a:lnTo>
                  <a:lnTo>
                    <a:pt x="7248" y="2580"/>
                  </a:lnTo>
                  <a:lnTo>
                    <a:pt x="7236" y="2574"/>
                  </a:lnTo>
                  <a:lnTo>
                    <a:pt x="7224" y="2574"/>
                  </a:lnTo>
                  <a:lnTo>
                    <a:pt x="7206" y="2568"/>
                  </a:lnTo>
                  <a:lnTo>
                    <a:pt x="7194" y="2562"/>
                  </a:lnTo>
                  <a:lnTo>
                    <a:pt x="7170" y="2562"/>
                  </a:lnTo>
                  <a:lnTo>
                    <a:pt x="7164" y="2568"/>
                  </a:lnTo>
                  <a:lnTo>
                    <a:pt x="7170" y="2574"/>
                  </a:lnTo>
                  <a:lnTo>
                    <a:pt x="7170" y="2586"/>
                  </a:lnTo>
                  <a:lnTo>
                    <a:pt x="7146" y="2586"/>
                  </a:lnTo>
                  <a:lnTo>
                    <a:pt x="7146" y="2598"/>
                  </a:lnTo>
                  <a:lnTo>
                    <a:pt x="7152" y="2610"/>
                  </a:lnTo>
                  <a:lnTo>
                    <a:pt x="7158" y="2610"/>
                  </a:lnTo>
                  <a:lnTo>
                    <a:pt x="7170" y="2622"/>
                  </a:lnTo>
                  <a:lnTo>
                    <a:pt x="7182" y="2628"/>
                  </a:lnTo>
                  <a:lnTo>
                    <a:pt x="7194" y="2646"/>
                  </a:lnTo>
                  <a:lnTo>
                    <a:pt x="7206" y="2658"/>
                  </a:lnTo>
                  <a:lnTo>
                    <a:pt x="7212" y="2676"/>
                  </a:lnTo>
                  <a:lnTo>
                    <a:pt x="7212" y="2688"/>
                  </a:lnTo>
                  <a:lnTo>
                    <a:pt x="7224" y="2700"/>
                  </a:lnTo>
                  <a:lnTo>
                    <a:pt x="7230" y="2712"/>
                  </a:lnTo>
                  <a:lnTo>
                    <a:pt x="7236" y="2748"/>
                  </a:lnTo>
                  <a:lnTo>
                    <a:pt x="7206" y="2742"/>
                  </a:lnTo>
                  <a:lnTo>
                    <a:pt x="7200" y="2766"/>
                  </a:lnTo>
                  <a:lnTo>
                    <a:pt x="7224" y="2778"/>
                  </a:lnTo>
                  <a:lnTo>
                    <a:pt x="7260" y="2778"/>
                  </a:lnTo>
                  <a:lnTo>
                    <a:pt x="7260" y="2718"/>
                  </a:lnTo>
                  <a:lnTo>
                    <a:pt x="7266" y="2712"/>
                  </a:lnTo>
                  <a:lnTo>
                    <a:pt x="7272" y="2712"/>
                  </a:lnTo>
                  <a:lnTo>
                    <a:pt x="7284" y="2718"/>
                  </a:lnTo>
                  <a:lnTo>
                    <a:pt x="7290" y="2724"/>
                  </a:lnTo>
                  <a:lnTo>
                    <a:pt x="7302" y="2712"/>
                  </a:lnTo>
                  <a:lnTo>
                    <a:pt x="7308" y="2724"/>
                  </a:lnTo>
                  <a:lnTo>
                    <a:pt x="7314" y="2730"/>
                  </a:lnTo>
                  <a:lnTo>
                    <a:pt x="7320" y="2742"/>
                  </a:lnTo>
                  <a:lnTo>
                    <a:pt x="7332" y="2754"/>
                  </a:lnTo>
                  <a:lnTo>
                    <a:pt x="7344" y="2754"/>
                  </a:lnTo>
                  <a:lnTo>
                    <a:pt x="7356" y="2748"/>
                  </a:lnTo>
                  <a:lnTo>
                    <a:pt x="7368" y="2748"/>
                  </a:lnTo>
                  <a:lnTo>
                    <a:pt x="7374" y="2742"/>
                  </a:lnTo>
                  <a:lnTo>
                    <a:pt x="7380" y="2742"/>
                  </a:lnTo>
                  <a:lnTo>
                    <a:pt x="7380" y="2760"/>
                  </a:lnTo>
                  <a:lnTo>
                    <a:pt x="7386" y="2760"/>
                  </a:lnTo>
                  <a:lnTo>
                    <a:pt x="7392" y="2754"/>
                  </a:lnTo>
                  <a:lnTo>
                    <a:pt x="7404" y="2748"/>
                  </a:lnTo>
                  <a:lnTo>
                    <a:pt x="7422" y="2742"/>
                  </a:lnTo>
                  <a:lnTo>
                    <a:pt x="7440" y="2730"/>
                  </a:lnTo>
                  <a:lnTo>
                    <a:pt x="7452" y="2724"/>
                  </a:lnTo>
                  <a:lnTo>
                    <a:pt x="7464" y="2700"/>
                  </a:lnTo>
                  <a:lnTo>
                    <a:pt x="7464" y="2682"/>
                  </a:lnTo>
                  <a:lnTo>
                    <a:pt x="7470" y="2664"/>
                  </a:lnTo>
                  <a:lnTo>
                    <a:pt x="7470" y="2628"/>
                  </a:lnTo>
                  <a:lnTo>
                    <a:pt x="7494" y="2622"/>
                  </a:lnTo>
                  <a:lnTo>
                    <a:pt x="7494" y="2562"/>
                  </a:lnTo>
                  <a:lnTo>
                    <a:pt x="7500" y="2550"/>
                  </a:lnTo>
                  <a:lnTo>
                    <a:pt x="7506" y="2544"/>
                  </a:lnTo>
                  <a:lnTo>
                    <a:pt x="7518" y="2520"/>
                  </a:lnTo>
                  <a:lnTo>
                    <a:pt x="7518" y="2490"/>
                  </a:lnTo>
                  <a:lnTo>
                    <a:pt x="7524" y="2472"/>
                  </a:lnTo>
                  <a:lnTo>
                    <a:pt x="7524" y="2454"/>
                  </a:lnTo>
                  <a:lnTo>
                    <a:pt x="7518" y="2442"/>
                  </a:lnTo>
                  <a:lnTo>
                    <a:pt x="7518" y="2424"/>
                  </a:lnTo>
                  <a:lnTo>
                    <a:pt x="7512" y="2418"/>
                  </a:lnTo>
                  <a:lnTo>
                    <a:pt x="7512" y="2412"/>
                  </a:lnTo>
                  <a:lnTo>
                    <a:pt x="7518" y="2400"/>
                  </a:lnTo>
                  <a:lnTo>
                    <a:pt x="7524" y="2394"/>
                  </a:lnTo>
                  <a:lnTo>
                    <a:pt x="7524" y="2382"/>
                  </a:lnTo>
                  <a:lnTo>
                    <a:pt x="7530" y="2376"/>
                  </a:lnTo>
                  <a:lnTo>
                    <a:pt x="7530" y="2364"/>
                  </a:lnTo>
                  <a:lnTo>
                    <a:pt x="7524" y="2358"/>
                  </a:lnTo>
                  <a:lnTo>
                    <a:pt x="7518" y="2346"/>
                  </a:lnTo>
                  <a:lnTo>
                    <a:pt x="7524" y="2334"/>
                  </a:lnTo>
                  <a:lnTo>
                    <a:pt x="7530" y="2328"/>
                  </a:lnTo>
                  <a:lnTo>
                    <a:pt x="7536" y="2316"/>
                  </a:lnTo>
                  <a:lnTo>
                    <a:pt x="7536" y="2298"/>
                  </a:lnTo>
                  <a:lnTo>
                    <a:pt x="7530" y="2292"/>
                  </a:lnTo>
                  <a:lnTo>
                    <a:pt x="7530" y="2280"/>
                  </a:lnTo>
                  <a:lnTo>
                    <a:pt x="7518" y="2256"/>
                  </a:lnTo>
                  <a:lnTo>
                    <a:pt x="7512" y="2250"/>
                  </a:lnTo>
                  <a:lnTo>
                    <a:pt x="7512" y="2238"/>
                  </a:lnTo>
                  <a:lnTo>
                    <a:pt x="7506" y="2232"/>
                  </a:lnTo>
                  <a:lnTo>
                    <a:pt x="7506" y="2220"/>
                  </a:lnTo>
                  <a:lnTo>
                    <a:pt x="7500" y="2214"/>
                  </a:lnTo>
                  <a:lnTo>
                    <a:pt x="7500" y="2202"/>
                  </a:lnTo>
                  <a:lnTo>
                    <a:pt x="7494" y="2196"/>
                  </a:lnTo>
                  <a:lnTo>
                    <a:pt x="7482" y="2190"/>
                  </a:lnTo>
                  <a:lnTo>
                    <a:pt x="7476" y="2184"/>
                  </a:lnTo>
                  <a:lnTo>
                    <a:pt x="7482" y="2178"/>
                  </a:lnTo>
                  <a:lnTo>
                    <a:pt x="7476" y="2178"/>
                  </a:lnTo>
                  <a:lnTo>
                    <a:pt x="7470" y="2172"/>
                  </a:lnTo>
                  <a:lnTo>
                    <a:pt x="7458" y="2166"/>
                  </a:lnTo>
                  <a:lnTo>
                    <a:pt x="7446" y="2154"/>
                  </a:lnTo>
                  <a:lnTo>
                    <a:pt x="7440" y="2142"/>
                  </a:lnTo>
                  <a:lnTo>
                    <a:pt x="7434" y="2124"/>
                  </a:lnTo>
                  <a:lnTo>
                    <a:pt x="7434" y="2112"/>
                  </a:lnTo>
                  <a:lnTo>
                    <a:pt x="7428" y="2106"/>
                  </a:lnTo>
                  <a:lnTo>
                    <a:pt x="7428" y="2100"/>
                  </a:lnTo>
                  <a:lnTo>
                    <a:pt x="7416" y="2094"/>
                  </a:lnTo>
                  <a:lnTo>
                    <a:pt x="7416" y="2082"/>
                  </a:lnTo>
                  <a:lnTo>
                    <a:pt x="7422" y="2070"/>
                  </a:lnTo>
                  <a:lnTo>
                    <a:pt x="7422" y="2040"/>
                  </a:lnTo>
                  <a:lnTo>
                    <a:pt x="7410" y="2028"/>
                  </a:lnTo>
                  <a:lnTo>
                    <a:pt x="7404" y="2016"/>
                  </a:lnTo>
                  <a:lnTo>
                    <a:pt x="7398" y="2010"/>
                  </a:lnTo>
                  <a:lnTo>
                    <a:pt x="7380" y="2004"/>
                  </a:lnTo>
                  <a:lnTo>
                    <a:pt x="7380" y="1998"/>
                  </a:lnTo>
                  <a:lnTo>
                    <a:pt x="7374" y="1992"/>
                  </a:lnTo>
                  <a:lnTo>
                    <a:pt x="7368" y="1980"/>
                  </a:lnTo>
                  <a:lnTo>
                    <a:pt x="7356" y="1968"/>
                  </a:lnTo>
                  <a:lnTo>
                    <a:pt x="7344" y="1968"/>
                  </a:lnTo>
                  <a:lnTo>
                    <a:pt x="7332" y="1956"/>
                  </a:lnTo>
                  <a:lnTo>
                    <a:pt x="7326" y="1956"/>
                  </a:lnTo>
                  <a:lnTo>
                    <a:pt x="7308" y="1950"/>
                  </a:lnTo>
                  <a:lnTo>
                    <a:pt x="7302" y="1938"/>
                  </a:lnTo>
                  <a:lnTo>
                    <a:pt x="7308" y="1938"/>
                  </a:lnTo>
                  <a:lnTo>
                    <a:pt x="7314" y="1944"/>
                  </a:lnTo>
                  <a:lnTo>
                    <a:pt x="7326" y="1944"/>
                  </a:lnTo>
                  <a:lnTo>
                    <a:pt x="7332" y="1950"/>
                  </a:lnTo>
                  <a:lnTo>
                    <a:pt x="7344" y="1950"/>
                  </a:lnTo>
                  <a:lnTo>
                    <a:pt x="7350" y="1944"/>
                  </a:lnTo>
                  <a:lnTo>
                    <a:pt x="7350" y="1938"/>
                  </a:lnTo>
                  <a:lnTo>
                    <a:pt x="7344" y="1938"/>
                  </a:lnTo>
                  <a:lnTo>
                    <a:pt x="7332" y="1932"/>
                  </a:lnTo>
                  <a:lnTo>
                    <a:pt x="7326" y="1926"/>
                  </a:lnTo>
                  <a:lnTo>
                    <a:pt x="7320" y="1926"/>
                  </a:lnTo>
                  <a:lnTo>
                    <a:pt x="7242" y="1890"/>
                  </a:lnTo>
                  <a:lnTo>
                    <a:pt x="7236" y="1890"/>
                  </a:lnTo>
                  <a:lnTo>
                    <a:pt x="7230" y="1884"/>
                  </a:lnTo>
                  <a:lnTo>
                    <a:pt x="7218" y="1878"/>
                  </a:lnTo>
                  <a:lnTo>
                    <a:pt x="7206" y="1866"/>
                  </a:lnTo>
                  <a:lnTo>
                    <a:pt x="7194" y="1860"/>
                  </a:lnTo>
                  <a:lnTo>
                    <a:pt x="7188" y="1854"/>
                  </a:lnTo>
                  <a:lnTo>
                    <a:pt x="7170" y="1854"/>
                  </a:lnTo>
                  <a:lnTo>
                    <a:pt x="7164" y="1860"/>
                  </a:lnTo>
                  <a:lnTo>
                    <a:pt x="7152" y="1866"/>
                  </a:lnTo>
                  <a:lnTo>
                    <a:pt x="7116" y="1854"/>
                  </a:lnTo>
                  <a:lnTo>
                    <a:pt x="7152" y="1896"/>
                  </a:lnTo>
                  <a:lnTo>
                    <a:pt x="7146" y="1920"/>
                  </a:lnTo>
                  <a:lnTo>
                    <a:pt x="7134" y="1920"/>
                  </a:lnTo>
                  <a:lnTo>
                    <a:pt x="7134" y="1890"/>
                  </a:lnTo>
                  <a:lnTo>
                    <a:pt x="7116" y="1878"/>
                  </a:lnTo>
                  <a:lnTo>
                    <a:pt x="7116" y="1908"/>
                  </a:lnTo>
                  <a:lnTo>
                    <a:pt x="7068" y="1908"/>
                  </a:lnTo>
                  <a:lnTo>
                    <a:pt x="7074" y="1902"/>
                  </a:lnTo>
                  <a:lnTo>
                    <a:pt x="7074" y="1884"/>
                  </a:lnTo>
                  <a:lnTo>
                    <a:pt x="7068" y="1878"/>
                  </a:lnTo>
                  <a:lnTo>
                    <a:pt x="7044" y="1878"/>
                  </a:lnTo>
                  <a:lnTo>
                    <a:pt x="7038" y="1890"/>
                  </a:lnTo>
                  <a:lnTo>
                    <a:pt x="7014" y="1890"/>
                  </a:lnTo>
                  <a:lnTo>
                    <a:pt x="7002" y="1854"/>
                  </a:lnTo>
                  <a:lnTo>
                    <a:pt x="6996" y="1854"/>
                  </a:lnTo>
                  <a:lnTo>
                    <a:pt x="6984" y="1830"/>
                  </a:lnTo>
                  <a:lnTo>
                    <a:pt x="6912" y="1836"/>
                  </a:lnTo>
                  <a:lnTo>
                    <a:pt x="6906" y="1824"/>
                  </a:lnTo>
                  <a:lnTo>
                    <a:pt x="6882" y="1824"/>
                  </a:lnTo>
                  <a:lnTo>
                    <a:pt x="6870" y="1818"/>
                  </a:lnTo>
                  <a:lnTo>
                    <a:pt x="6864" y="1812"/>
                  </a:lnTo>
                  <a:lnTo>
                    <a:pt x="6864" y="1794"/>
                  </a:lnTo>
                  <a:lnTo>
                    <a:pt x="6876" y="1788"/>
                  </a:lnTo>
                  <a:lnTo>
                    <a:pt x="6888" y="1776"/>
                  </a:lnTo>
                  <a:lnTo>
                    <a:pt x="6900" y="1776"/>
                  </a:lnTo>
                  <a:lnTo>
                    <a:pt x="6900" y="1752"/>
                  </a:lnTo>
                  <a:lnTo>
                    <a:pt x="6906" y="1752"/>
                  </a:lnTo>
                  <a:lnTo>
                    <a:pt x="6918" y="1746"/>
                  </a:lnTo>
                  <a:lnTo>
                    <a:pt x="6930" y="1734"/>
                  </a:lnTo>
                  <a:lnTo>
                    <a:pt x="6930" y="1728"/>
                  </a:lnTo>
                  <a:lnTo>
                    <a:pt x="6936" y="1716"/>
                  </a:lnTo>
                  <a:lnTo>
                    <a:pt x="6936" y="1710"/>
                  </a:lnTo>
                  <a:lnTo>
                    <a:pt x="6942" y="1698"/>
                  </a:lnTo>
                  <a:lnTo>
                    <a:pt x="6930" y="1686"/>
                  </a:lnTo>
                  <a:lnTo>
                    <a:pt x="6942" y="1662"/>
                  </a:lnTo>
                  <a:lnTo>
                    <a:pt x="6930" y="1650"/>
                  </a:lnTo>
                  <a:lnTo>
                    <a:pt x="6948" y="1632"/>
                  </a:lnTo>
                  <a:lnTo>
                    <a:pt x="6972" y="1626"/>
                  </a:lnTo>
                  <a:lnTo>
                    <a:pt x="6960" y="1596"/>
                  </a:lnTo>
                  <a:lnTo>
                    <a:pt x="6984" y="1590"/>
                  </a:lnTo>
                  <a:lnTo>
                    <a:pt x="6960" y="1554"/>
                  </a:lnTo>
                  <a:lnTo>
                    <a:pt x="6990" y="1542"/>
                  </a:lnTo>
                  <a:lnTo>
                    <a:pt x="6990" y="1500"/>
                  </a:lnTo>
                  <a:lnTo>
                    <a:pt x="6996" y="1488"/>
                  </a:lnTo>
                  <a:lnTo>
                    <a:pt x="7002" y="1482"/>
                  </a:lnTo>
                  <a:lnTo>
                    <a:pt x="7020" y="1470"/>
                  </a:lnTo>
                  <a:lnTo>
                    <a:pt x="7032" y="1464"/>
                  </a:lnTo>
                  <a:lnTo>
                    <a:pt x="7050" y="1464"/>
                  </a:lnTo>
                  <a:lnTo>
                    <a:pt x="7068" y="1470"/>
                  </a:lnTo>
                  <a:lnTo>
                    <a:pt x="7188" y="1470"/>
                  </a:lnTo>
                  <a:lnTo>
                    <a:pt x="7206" y="1488"/>
                  </a:lnTo>
                  <a:lnTo>
                    <a:pt x="7224" y="1482"/>
                  </a:lnTo>
                  <a:lnTo>
                    <a:pt x="7218" y="1464"/>
                  </a:lnTo>
                  <a:lnTo>
                    <a:pt x="7290" y="1482"/>
                  </a:lnTo>
                  <a:lnTo>
                    <a:pt x="7320" y="1464"/>
                  </a:lnTo>
                  <a:lnTo>
                    <a:pt x="7350" y="1488"/>
                  </a:lnTo>
                  <a:lnTo>
                    <a:pt x="7356" y="1452"/>
                  </a:lnTo>
                  <a:lnTo>
                    <a:pt x="7434" y="1452"/>
                  </a:lnTo>
                  <a:lnTo>
                    <a:pt x="7446" y="1458"/>
                  </a:lnTo>
                  <a:lnTo>
                    <a:pt x="7452" y="1470"/>
                  </a:lnTo>
                  <a:lnTo>
                    <a:pt x="7458" y="1470"/>
                  </a:lnTo>
                  <a:lnTo>
                    <a:pt x="7464" y="1464"/>
                  </a:lnTo>
                  <a:lnTo>
                    <a:pt x="7476" y="1464"/>
                  </a:lnTo>
                  <a:lnTo>
                    <a:pt x="7482" y="1458"/>
                  </a:lnTo>
                  <a:lnTo>
                    <a:pt x="7494" y="1452"/>
                  </a:lnTo>
                  <a:lnTo>
                    <a:pt x="7518" y="1470"/>
                  </a:lnTo>
                  <a:lnTo>
                    <a:pt x="7560" y="1476"/>
                  </a:lnTo>
                  <a:lnTo>
                    <a:pt x="7506" y="1488"/>
                  </a:lnTo>
                  <a:lnTo>
                    <a:pt x="7506" y="1494"/>
                  </a:lnTo>
                  <a:lnTo>
                    <a:pt x="7512" y="1500"/>
                  </a:lnTo>
                  <a:lnTo>
                    <a:pt x="7524" y="1506"/>
                  </a:lnTo>
                  <a:lnTo>
                    <a:pt x="7530" y="1512"/>
                  </a:lnTo>
                  <a:lnTo>
                    <a:pt x="7542" y="1512"/>
                  </a:lnTo>
                  <a:lnTo>
                    <a:pt x="7548" y="1506"/>
                  </a:lnTo>
                  <a:lnTo>
                    <a:pt x="7560" y="1506"/>
                  </a:lnTo>
                  <a:lnTo>
                    <a:pt x="7572" y="1500"/>
                  </a:lnTo>
                  <a:lnTo>
                    <a:pt x="7578" y="1494"/>
                  </a:lnTo>
                  <a:lnTo>
                    <a:pt x="7584" y="1494"/>
                  </a:lnTo>
                  <a:lnTo>
                    <a:pt x="7614" y="1506"/>
                  </a:lnTo>
                  <a:lnTo>
                    <a:pt x="7638" y="1488"/>
                  </a:lnTo>
                  <a:lnTo>
                    <a:pt x="7644" y="1488"/>
                  </a:lnTo>
                  <a:lnTo>
                    <a:pt x="7650" y="1494"/>
                  </a:lnTo>
                  <a:lnTo>
                    <a:pt x="7686" y="1494"/>
                  </a:lnTo>
                  <a:lnTo>
                    <a:pt x="7692" y="1488"/>
                  </a:lnTo>
                  <a:lnTo>
                    <a:pt x="7692" y="1476"/>
                  </a:lnTo>
                  <a:lnTo>
                    <a:pt x="7728" y="1482"/>
                  </a:lnTo>
                  <a:lnTo>
                    <a:pt x="7680" y="1452"/>
                  </a:lnTo>
                  <a:lnTo>
                    <a:pt x="7650" y="1464"/>
                  </a:lnTo>
                  <a:lnTo>
                    <a:pt x="7644" y="1446"/>
                  </a:lnTo>
                  <a:lnTo>
                    <a:pt x="7638" y="1434"/>
                  </a:lnTo>
                  <a:lnTo>
                    <a:pt x="7632" y="1428"/>
                  </a:lnTo>
                  <a:lnTo>
                    <a:pt x="7626" y="1416"/>
                  </a:lnTo>
                  <a:lnTo>
                    <a:pt x="7626" y="1398"/>
                  </a:lnTo>
                  <a:lnTo>
                    <a:pt x="7650" y="1374"/>
                  </a:lnTo>
                  <a:lnTo>
                    <a:pt x="7644" y="1344"/>
                  </a:lnTo>
                  <a:lnTo>
                    <a:pt x="7662" y="1332"/>
                  </a:lnTo>
                  <a:lnTo>
                    <a:pt x="7650" y="1326"/>
                  </a:lnTo>
                  <a:lnTo>
                    <a:pt x="7638" y="1314"/>
                  </a:lnTo>
                  <a:lnTo>
                    <a:pt x="7638" y="1302"/>
                  </a:lnTo>
                  <a:lnTo>
                    <a:pt x="7644" y="1296"/>
                  </a:lnTo>
                  <a:lnTo>
                    <a:pt x="7662" y="1290"/>
                  </a:lnTo>
                  <a:lnTo>
                    <a:pt x="7698" y="1290"/>
                  </a:lnTo>
                  <a:lnTo>
                    <a:pt x="7710" y="1296"/>
                  </a:lnTo>
                  <a:lnTo>
                    <a:pt x="7728" y="1296"/>
                  </a:lnTo>
                  <a:lnTo>
                    <a:pt x="7746" y="1278"/>
                  </a:lnTo>
                  <a:lnTo>
                    <a:pt x="7782" y="1308"/>
                  </a:lnTo>
                  <a:lnTo>
                    <a:pt x="7806" y="1290"/>
                  </a:lnTo>
                  <a:lnTo>
                    <a:pt x="7812" y="1302"/>
                  </a:lnTo>
                  <a:lnTo>
                    <a:pt x="7818" y="1308"/>
                  </a:lnTo>
                  <a:lnTo>
                    <a:pt x="7830" y="1332"/>
                  </a:lnTo>
                  <a:lnTo>
                    <a:pt x="7830" y="1338"/>
                  </a:lnTo>
                  <a:lnTo>
                    <a:pt x="7836" y="1344"/>
                  </a:lnTo>
                  <a:lnTo>
                    <a:pt x="7878" y="1344"/>
                  </a:lnTo>
                  <a:lnTo>
                    <a:pt x="7878" y="1362"/>
                  </a:lnTo>
                  <a:lnTo>
                    <a:pt x="7884" y="1374"/>
                  </a:lnTo>
                  <a:lnTo>
                    <a:pt x="7890" y="1380"/>
                  </a:lnTo>
                  <a:lnTo>
                    <a:pt x="7896" y="1380"/>
                  </a:lnTo>
                  <a:lnTo>
                    <a:pt x="7914" y="1362"/>
                  </a:lnTo>
                  <a:lnTo>
                    <a:pt x="7932" y="1326"/>
                  </a:lnTo>
                  <a:lnTo>
                    <a:pt x="7938" y="1320"/>
                  </a:lnTo>
                  <a:lnTo>
                    <a:pt x="7938" y="1314"/>
                  </a:lnTo>
                  <a:lnTo>
                    <a:pt x="7962" y="1302"/>
                  </a:lnTo>
                  <a:lnTo>
                    <a:pt x="7992" y="1314"/>
                  </a:lnTo>
                  <a:lnTo>
                    <a:pt x="7986" y="1302"/>
                  </a:lnTo>
                  <a:lnTo>
                    <a:pt x="7962" y="1284"/>
                  </a:lnTo>
                  <a:lnTo>
                    <a:pt x="7956" y="1278"/>
                  </a:lnTo>
                  <a:lnTo>
                    <a:pt x="7932" y="1266"/>
                  </a:lnTo>
                  <a:lnTo>
                    <a:pt x="7926" y="1254"/>
                  </a:lnTo>
                  <a:lnTo>
                    <a:pt x="7914" y="1248"/>
                  </a:lnTo>
                  <a:lnTo>
                    <a:pt x="7908" y="1242"/>
                  </a:lnTo>
                  <a:lnTo>
                    <a:pt x="7908" y="1230"/>
                  </a:lnTo>
                  <a:lnTo>
                    <a:pt x="7962" y="1230"/>
                  </a:lnTo>
                  <a:lnTo>
                    <a:pt x="7992" y="1236"/>
                  </a:lnTo>
                  <a:lnTo>
                    <a:pt x="8052" y="1236"/>
                  </a:lnTo>
                  <a:lnTo>
                    <a:pt x="8052" y="1254"/>
                  </a:lnTo>
                  <a:lnTo>
                    <a:pt x="8040" y="1254"/>
                  </a:lnTo>
                  <a:lnTo>
                    <a:pt x="8028" y="1248"/>
                  </a:lnTo>
                  <a:lnTo>
                    <a:pt x="7992" y="1248"/>
                  </a:lnTo>
                  <a:lnTo>
                    <a:pt x="7992" y="1266"/>
                  </a:lnTo>
                  <a:lnTo>
                    <a:pt x="8016" y="1290"/>
                  </a:lnTo>
                  <a:lnTo>
                    <a:pt x="8028" y="1296"/>
                  </a:lnTo>
                  <a:lnTo>
                    <a:pt x="8034" y="1320"/>
                  </a:lnTo>
                  <a:lnTo>
                    <a:pt x="8064" y="1326"/>
                  </a:lnTo>
                  <a:lnTo>
                    <a:pt x="8058" y="1344"/>
                  </a:lnTo>
                  <a:lnTo>
                    <a:pt x="8076" y="1362"/>
                  </a:lnTo>
                  <a:lnTo>
                    <a:pt x="8046" y="1368"/>
                  </a:lnTo>
                  <a:lnTo>
                    <a:pt x="8040" y="1380"/>
                  </a:lnTo>
                  <a:lnTo>
                    <a:pt x="8022" y="1386"/>
                  </a:lnTo>
                  <a:lnTo>
                    <a:pt x="8028" y="1398"/>
                  </a:lnTo>
                  <a:lnTo>
                    <a:pt x="8028" y="1404"/>
                  </a:lnTo>
                  <a:lnTo>
                    <a:pt x="8034" y="1416"/>
                  </a:lnTo>
                  <a:lnTo>
                    <a:pt x="8034" y="1440"/>
                  </a:lnTo>
                  <a:lnTo>
                    <a:pt x="8028" y="1452"/>
                  </a:lnTo>
                  <a:lnTo>
                    <a:pt x="8016" y="1464"/>
                  </a:lnTo>
                  <a:lnTo>
                    <a:pt x="8004" y="1488"/>
                  </a:lnTo>
                  <a:lnTo>
                    <a:pt x="8004" y="1506"/>
                  </a:lnTo>
                  <a:lnTo>
                    <a:pt x="8010" y="1506"/>
                  </a:lnTo>
                  <a:lnTo>
                    <a:pt x="8016" y="1512"/>
                  </a:lnTo>
                  <a:lnTo>
                    <a:pt x="8022" y="1524"/>
                  </a:lnTo>
                  <a:lnTo>
                    <a:pt x="8016" y="1530"/>
                  </a:lnTo>
                  <a:lnTo>
                    <a:pt x="8010" y="1542"/>
                  </a:lnTo>
                  <a:lnTo>
                    <a:pt x="7986" y="1566"/>
                  </a:lnTo>
                  <a:lnTo>
                    <a:pt x="7974" y="1572"/>
                  </a:lnTo>
                  <a:lnTo>
                    <a:pt x="7968" y="1578"/>
                  </a:lnTo>
                  <a:lnTo>
                    <a:pt x="7962" y="1578"/>
                  </a:lnTo>
                  <a:lnTo>
                    <a:pt x="7962" y="1596"/>
                  </a:lnTo>
                  <a:lnTo>
                    <a:pt x="7944" y="1596"/>
                  </a:lnTo>
                  <a:lnTo>
                    <a:pt x="7950" y="1596"/>
                  </a:lnTo>
                  <a:lnTo>
                    <a:pt x="7956" y="1602"/>
                  </a:lnTo>
                  <a:lnTo>
                    <a:pt x="7968" y="1608"/>
                  </a:lnTo>
                  <a:lnTo>
                    <a:pt x="7980" y="1632"/>
                  </a:lnTo>
                  <a:lnTo>
                    <a:pt x="7974" y="1650"/>
                  </a:lnTo>
                  <a:lnTo>
                    <a:pt x="7974" y="1662"/>
                  </a:lnTo>
                  <a:lnTo>
                    <a:pt x="7968" y="1674"/>
                  </a:lnTo>
                  <a:lnTo>
                    <a:pt x="7968" y="1686"/>
                  </a:lnTo>
                  <a:lnTo>
                    <a:pt x="7974" y="1704"/>
                  </a:lnTo>
                  <a:lnTo>
                    <a:pt x="7992" y="1722"/>
                  </a:lnTo>
                  <a:lnTo>
                    <a:pt x="8016" y="1752"/>
                  </a:lnTo>
                  <a:lnTo>
                    <a:pt x="8046" y="1776"/>
                  </a:lnTo>
                  <a:lnTo>
                    <a:pt x="8070" y="1800"/>
                  </a:lnTo>
                  <a:lnTo>
                    <a:pt x="8082" y="1806"/>
                  </a:lnTo>
                  <a:lnTo>
                    <a:pt x="8142" y="1872"/>
                  </a:lnTo>
                  <a:lnTo>
                    <a:pt x="8154" y="1866"/>
                  </a:lnTo>
                  <a:lnTo>
                    <a:pt x="8238" y="1962"/>
                  </a:lnTo>
                  <a:lnTo>
                    <a:pt x="8286" y="1980"/>
                  </a:lnTo>
                  <a:lnTo>
                    <a:pt x="8310" y="2004"/>
                  </a:lnTo>
                  <a:lnTo>
                    <a:pt x="8316" y="2016"/>
                  </a:lnTo>
                  <a:lnTo>
                    <a:pt x="8328" y="2022"/>
                  </a:lnTo>
                  <a:lnTo>
                    <a:pt x="8334" y="2034"/>
                  </a:lnTo>
                  <a:lnTo>
                    <a:pt x="8388" y="2088"/>
                  </a:lnTo>
                  <a:lnTo>
                    <a:pt x="8406" y="2088"/>
                  </a:lnTo>
                  <a:lnTo>
                    <a:pt x="8406" y="2106"/>
                  </a:lnTo>
                  <a:lnTo>
                    <a:pt x="8418" y="2106"/>
                  </a:lnTo>
                  <a:lnTo>
                    <a:pt x="8430" y="2100"/>
                  </a:lnTo>
                  <a:lnTo>
                    <a:pt x="8436" y="2094"/>
                  </a:lnTo>
                  <a:lnTo>
                    <a:pt x="8442" y="2082"/>
                  </a:lnTo>
                  <a:lnTo>
                    <a:pt x="8442" y="2076"/>
                  </a:lnTo>
                  <a:lnTo>
                    <a:pt x="8430" y="2064"/>
                  </a:lnTo>
                  <a:lnTo>
                    <a:pt x="8436" y="2058"/>
                  </a:lnTo>
                  <a:lnTo>
                    <a:pt x="8442" y="2046"/>
                  </a:lnTo>
                  <a:lnTo>
                    <a:pt x="8448" y="2040"/>
                  </a:lnTo>
                  <a:lnTo>
                    <a:pt x="8448" y="2022"/>
                  </a:lnTo>
                  <a:lnTo>
                    <a:pt x="8430" y="2004"/>
                  </a:lnTo>
                  <a:lnTo>
                    <a:pt x="8418" y="1998"/>
                  </a:lnTo>
                  <a:lnTo>
                    <a:pt x="8406" y="1974"/>
                  </a:lnTo>
                  <a:lnTo>
                    <a:pt x="8406" y="1962"/>
                  </a:lnTo>
                  <a:lnTo>
                    <a:pt x="8412" y="1950"/>
                  </a:lnTo>
                  <a:lnTo>
                    <a:pt x="8430" y="1932"/>
                  </a:lnTo>
                  <a:lnTo>
                    <a:pt x="8442" y="1932"/>
                  </a:lnTo>
                  <a:lnTo>
                    <a:pt x="8454" y="1938"/>
                  </a:lnTo>
                  <a:lnTo>
                    <a:pt x="8460" y="1938"/>
                  </a:lnTo>
                  <a:lnTo>
                    <a:pt x="8466" y="1944"/>
                  </a:lnTo>
                  <a:lnTo>
                    <a:pt x="8472" y="1944"/>
                  </a:lnTo>
                  <a:lnTo>
                    <a:pt x="8466" y="1938"/>
                  </a:lnTo>
                  <a:lnTo>
                    <a:pt x="8460" y="1926"/>
                  </a:lnTo>
                  <a:lnTo>
                    <a:pt x="8448" y="1920"/>
                  </a:lnTo>
                  <a:lnTo>
                    <a:pt x="8442" y="1908"/>
                  </a:lnTo>
                  <a:lnTo>
                    <a:pt x="8424" y="1890"/>
                  </a:lnTo>
                  <a:lnTo>
                    <a:pt x="8412" y="1890"/>
                  </a:lnTo>
                  <a:lnTo>
                    <a:pt x="8406" y="1884"/>
                  </a:lnTo>
                  <a:lnTo>
                    <a:pt x="8400" y="1872"/>
                  </a:lnTo>
                  <a:lnTo>
                    <a:pt x="8400" y="1860"/>
                  </a:lnTo>
                  <a:lnTo>
                    <a:pt x="8406" y="1848"/>
                  </a:lnTo>
                  <a:lnTo>
                    <a:pt x="8412" y="1842"/>
                  </a:lnTo>
                  <a:lnTo>
                    <a:pt x="8424" y="1836"/>
                  </a:lnTo>
                  <a:lnTo>
                    <a:pt x="8430" y="1830"/>
                  </a:lnTo>
                  <a:lnTo>
                    <a:pt x="8442" y="1836"/>
                  </a:lnTo>
                  <a:lnTo>
                    <a:pt x="8466" y="1836"/>
                  </a:lnTo>
                  <a:lnTo>
                    <a:pt x="8472" y="1830"/>
                  </a:lnTo>
                  <a:lnTo>
                    <a:pt x="8472" y="1812"/>
                  </a:lnTo>
                  <a:lnTo>
                    <a:pt x="8454" y="1794"/>
                  </a:lnTo>
                  <a:lnTo>
                    <a:pt x="8436" y="1788"/>
                  </a:lnTo>
                  <a:lnTo>
                    <a:pt x="8424" y="1782"/>
                  </a:lnTo>
                  <a:lnTo>
                    <a:pt x="8406" y="1770"/>
                  </a:lnTo>
                  <a:lnTo>
                    <a:pt x="8394" y="1758"/>
                  </a:lnTo>
                  <a:lnTo>
                    <a:pt x="8388" y="1740"/>
                  </a:lnTo>
                  <a:lnTo>
                    <a:pt x="8376" y="1716"/>
                  </a:lnTo>
                  <a:lnTo>
                    <a:pt x="8376" y="1704"/>
                  </a:lnTo>
                  <a:lnTo>
                    <a:pt x="8370" y="1698"/>
                  </a:lnTo>
                  <a:lnTo>
                    <a:pt x="8370" y="1692"/>
                  </a:lnTo>
                  <a:lnTo>
                    <a:pt x="8382" y="1686"/>
                  </a:lnTo>
                  <a:lnTo>
                    <a:pt x="8406" y="1710"/>
                  </a:lnTo>
                  <a:lnTo>
                    <a:pt x="8418" y="1716"/>
                  </a:lnTo>
                  <a:lnTo>
                    <a:pt x="8430" y="1716"/>
                  </a:lnTo>
                  <a:lnTo>
                    <a:pt x="8430" y="1710"/>
                  </a:lnTo>
                  <a:lnTo>
                    <a:pt x="8424" y="1704"/>
                  </a:lnTo>
                  <a:lnTo>
                    <a:pt x="8418" y="1692"/>
                  </a:lnTo>
                  <a:lnTo>
                    <a:pt x="8412" y="1686"/>
                  </a:lnTo>
                  <a:lnTo>
                    <a:pt x="8406" y="1674"/>
                  </a:lnTo>
                  <a:lnTo>
                    <a:pt x="8400" y="1668"/>
                  </a:lnTo>
                  <a:lnTo>
                    <a:pt x="8364" y="1668"/>
                  </a:lnTo>
                  <a:lnTo>
                    <a:pt x="8316" y="1626"/>
                  </a:lnTo>
                  <a:lnTo>
                    <a:pt x="8316" y="1596"/>
                  </a:lnTo>
                  <a:lnTo>
                    <a:pt x="8310" y="1590"/>
                  </a:lnTo>
                  <a:lnTo>
                    <a:pt x="8298" y="1584"/>
                  </a:lnTo>
                  <a:lnTo>
                    <a:pt x="8280" y="1578"/>
                  </a:lnTo>
                  <a:lnTo>
                    <a:pt x="8268" y="1572"/>
                  </a:lnTo>
                  <a:lnTo>
                    <a:pt x="8256" y="1572"/>
                  </a:lnTo>
                  <a:lnTo>
                    <a:pt x="8256" y="1590"/>
                  </a:lnTo>
                  <a:lnTo>
                    <a:pt x="8250" y="1590"/>
                  </a:lnTo>
                  <a:lnTo>
                    <a:pt x="8244" y="1584"/>
                  </a:lnTo>
                  <a:lnTo>
                    <a:pt x="8232" y="1584"/>
                  </a:lnTo>
                  <a:lnTo>
                    <a:pt x="8214" y="1572"/>
                  </a:lnTo>
                  <a:lnTo>
                    <a:pt x="8202" y="1566"/>
                  </a:lnTo>
                  <a:lnTo>
                    <a:pt x="8196" y="1560"/>
                  </a:lnTo>
                  <a:lnTo>
                    <a:pt x="8190" y="1548"/>
                  </a:lnTo>
                  <a:lnTo>
                    <a:pt x="8190" y="1536"/>
                  </a:lnTo>
                  <a:lnTo>
                    <a:pt x="8196" y="1524"/>
                  </a:lnTo>
                  <a:lnTo>
                    <a:pt x="8196" y="1500"/>
                  </a:lnTo>
                  <a:lnTo>
                    <a:pt x="8184" y="1476"/>
                  </a:lnTo>
                  <a:lnTo>
                    <a:pt x="8166" y="1458"/>
                  </a:lnTo>
                  <a:lnTo>
                    <a:pt x="8154" y="1452"/>
                  </a:lnTo>
                  <a:lnTo>
                    <a:pt x="8154" y="1434"/>
                  </a:lnTo>
                  <a:lnTo>
                    <a:pt x="8160" y="1428"/>
                  </a:lnTo>
                  <a:lnTo>
                    <a:pt x="8172" y="1428"/>
                  </a:lnTo>
                  <a:lnTo>
                    <a:pt x="8184" y="1434"/>
                  </a:lnTo>
                  <a:lnTo>
                    <a:pt x="8196" y="1416"/>
                  </a:lnTo>
                  <a:lnTo>
                    <a:pt x="8232" y="1446"/>
                  </a:lnTo>
                  <a:lnTo>
                    <a:pt x="8238" y="1440"/>
                  </a:lnTo>
                  <a:lnTo>
                    <a:pt x="8226" y="1428"/>
                  </a:lnTo>
                  <a:lnTo>
                    <a:pt x="8226" y="1422"/>
                  </a:lnTo>
                  <a:lnTo>
                    <a:pt x="8232" y="1416"/>
                  </a:lnTo>
                  <a:lnTo>
                    <a:pt x="8232" y="1404"/>
                  </a:lnTo>
                  <a:lnTo>
                    <a:pt x="8238" y="1392"/>
                  </a:lnTo>
                  <a:lnTo>
                    <a:pt x="8250" y="1386"/>
                  </a:lnTo>
                  <a:lnTo>
                    <a:pt x="8256" y="1386"/>
                  </a:lnTo>
                  <a:lnTo>
                    <a:pt x="8274" y="1404"/>
                  </a:lnTo>
                  <a:lnTo>
                    <a:pt x="8280" y="1416"/>
                  </a:lnTo>
                  <a:lnTo>
                    <a:pt x="8292" y="1428"/>
                  </a:lnTo>
                  <a:lnTo>
                    <a:pt x="8304" y="1434"/>
                  </a:lnTo>
                  <a:lnTo>
                    <a:pt x="8310" y="1446"/>
                  </a:lnTo>
                  <a:lnTo>
                    <a:pt x="8322" y="1398"/>
                  </a:lnTo>
                  <a:lnTo>
                    <a:pt x="8334" y="1398"/>
                  </a:lnTo>
                  <a:lnTo>
                    <a:pt x="8364" y="1392"/>
                  </a:lnTo>
                  <a:lnTo>
                    <a:pt x="8400" y="1386"/>
                  </a:lnTo>
                  <a:lnTo>
                    <a:pt x="8430" y="1386"/>
                  </a:lnTo>
                  <a:lnTo>
                    <a:pt x="8478" y="1410"/>
                  </a:lnTo>
                  <a:lnTo>
                    <a:pt x="8484" y="1416"/>
                  </a:lnTo>
                  <a:lnTo>
                    <a:pt x="8490" y="1416"/>
                  </a:lnTo>
                  <a:lnTo>
                    <a:pt x="8532" y="1434"/>
                  </a:lnTo>
                  <a:lnTo>
                    <a:pt x="8502" y="1374"/>
                  </a:lnTo>
                  <a:lnTo>
                    <a:pt x="8526" y="1374"/>
                  </a:lnTo>
                  <a:lnTo>
                    <a:pt x="8538" y="1368"/>
                  </a:lnTo>
                  <a:lnTo>
                    <a:pt x="8550" y="1356"/>
                  </a:lnTo>
                  <a:lnTo>
                    <a:pt x="8550" y="1332"/>
                  </a:lnTo>
                  <a:lnTo>
                    <a:pt x="8544" y="1326"/>
                  </a:lnTo>
                  <a:lnTo>
                    <a:pt x="8538" y="1314"/>
                  </a:lnTo>
                  <a:lnTo>
                    <a:pt x="8562" y="1314"/>
                  </a:lnTo>
                  <a:lnTo>
                    <a:pt x="8562" y="1290"/>
                  </a:lnTo>
                  <a:lnTo>
                    <a:pt x="8574" y="1290"/>
                  </a:lnTo>
                  <a:lnTo>
                    <a:pt x="8586" y="1296"/>
                  </a:lnTo>
                  <a:lnTo>
                    <a:pt x="8616" y="1296"/>
                  </a:lnTo>
                  <a:lnTo>
                    <a:pt x="8628" y="1290"/>
                  </a:lnTo>
                  <a:lnTo>
                    <a:pt x="8634" y="1284"/>
                  </a:lnTo>
                  <a:lnTo>
                    <a:pt x="8640" y="1272"/>
                  </a:lnTo>
                  <a:lnTo>
                    <a:pt x="8652" y="1260"/>
                  </a:lnTo>
                  <a:lnTo>
                    <a:pt x="8658" y="1248"/>
                  </a:lnTo>
                  <a:lnTo>
                    <a:pt x="8664" y="1242"/>
                  </a:lnTo>
                  <a:lnTo>
                    <a:pt x="8670" y="1242"/>
                  </a:lnTo>
                  <a:lnTo>
                    <a:pt x="8652" y="1218"/>
                  </a:lnTo>
                  <a:lnTo>
                    <a:pt x="8682" y="1218"/>
                  </a:lnTo>
                  <a:lnTo>
                    <a:pt x="8688" y="1236"/>
                  </a:lnTo>
                  <a:lnTo>
                    <a:pt x="8748" y="1242"/>
                  </a:lnTo>
                  <a:lnTo>
                    <a:pt x="8760" y="1242"/>
                  </a:lnTo>
                  <a:lnTo>
                    <a:pt x="8772" y="1248"/>
                  </a:lnTo>
                  <a:lnTo>
                    <a:pt x="8808" y="1248"/>
                  </a:lnTo>
                  <a:lnTo>
                    <a:pt x="8808" y="1230"/>
                  </a:lnTo>
                  <a:lnTo>
                    <a:pt x="8802" y="1218"/>
                  </a:lnTo>
                  <a:lnTo>
                    <a:pt x="8766" y="1218"/>
                  </a:lnTo>
                  <a:lnTo>
                    <a:pt x="8760" y="1194"/>
                  </a:lnTo>
                  <a:lnTo>
                    <a:pt x="8754" y="1194"/>
                  </a:lnTo>
                  <a:lnTo>
                    <a:pt x="8748" y="1188"/>
                  </a:lnTo>
                  <a:lnTo>
                    <a:pt x="8736" y="1188"/>
                  </a:lnTo>
                  <a:lnTo>
                    <a:pt x="8712" y="1176"/>
                  </a:lnTo>
                  <a:lnTo>
                    <a:pt x="8700" y="1176"/>
                  </a:lnTo>
                  <a:lnTo>
                    <a:pt x="8688" y="1170"/>
                  </a:lnTo>
                  <a:lnTo>
                    <a:pt x="8658" y="1170"/>
                  </a:lnTo>
                  <a:lnTo>
                    <a:pt x="8664" y="1152"/>
                  </a:lnTo>
                  <a:lnTo>
                    <a:pt x="8592" y="1104"/>
                  </a:lnTo>
                  <a:lnTo>
                    <a:pt x="8574" y="1122"/>
                  </a:lnTo>
                  <a:lnTo>
                    <a:pt x="8568" y="1122"/>
                  </a:lnTo>
                  <a:lnTo>
                    <a:pt x="8562" y="1116"/>
                  </a:lnTo>
                  <a:lnTo>
                    <a:pt x="8550" y="1116"/>
                  </a:lnTo>
                  <a:lnTo>
                    <a:pt x="8538" y="1110"/>
                  </a:lnTo>
                  <a:lnTo>
                    <a:pt x="8532" y="1110"/>
                  </a:lnTo>
                  <a:lnTo>
                    <a:pt x="8520" y="1104"/>
                  </a:lnTo>
                  <a:lnTo>
                    <a:pt x="8508" y="1092"/>
                  </a:lnTo>
                  <a:lnTo>
                    <a:pt x="8502" y="1092"/>
                  </a:lnTo>
                  <a:lnTo>
                    <a:pt x="8466" y="1098"/>
                  </a:lnTo>
                  <a:lnTo>
                    <a:pt x="8442" y="1092"/>
                  </a:lnTo>
                  <a:lnTo>
                    <a:pt x="8430" y="1086"/>
                  </a:lnTo>
                  <a:lnTo>
                    <a:pt x="8412" y="1068"/>
                  </a:lnTo>
                  <a:lnTo>
                    <a:pt x="8406" y="1068"/>
                  </a:lnTo>
                  <a:lnTo>
                    <a:pt x="8412" y="1062"/>
                  </a:lnTo>
                  <a:lnTo>
                    <a:pt x="8436" y="1062"/>
                  </a:lnTo>
                  <a:lnTo>
                    <a:pt x="8460" y="1074"/>
                  </a:lnTo>
                  <a:lnTo>
                    <a:pt x="8478" y="1074"/>
                  </a:lnTo>
                  <a:lnTo>
                    <a:pt x="8496" y="1080"/>
                  </a:lnTo>
                  <a:lnTo>
                    <a:pt x="8514" y="1080"/>
                  </a:lnTo>
                  <a:lnTo>
                    <a:pt x="8526" y="1086"/>
                  </a:lnTo>
                  <a:lnTo>
                    <a:pt x="8544" y="1086"/>
                  </a:lnTo>
                  <a:lnTo>
                    <a:pt x="8550" y="1080"/>
                  </a:lnTo>
                  <a:lnTo>
                    <a:pt x="8562" y="1080"/>
                  </a:lnTo>
                  <a:lnTo>
                    <a:pt x="8580" y="1074"/>
                  </a:lnTo>
                  <a:lnTo>
                    <a:pt x="8604" y="1062"/>
                  </a:lnTo>
                  <a:lnTo>
                    <a:pt x="8616" y="1050"/>
                  </a:lnTo>
                  <a:lnTo>
                    <a:pt x="8604" y="1038"/>
                  </a:lnTo>
                  <a:lnTo>
                    <a:pt x="8592" y="1032"/>
                  </a:lnTo>
                  <a:lnTo>
                    <a:pt x="8586" y="1026"/>
                  </a:lnTo>
                  <a:lnTo>
                    <a:pt x="8574" y="1020"/>
                  </a:lnTo>
                  <a:lnTo>
                    <a:pt x="8568" y="1014"/>
                  </a:lnTo>
                  <a:lnTo>
                    <a:pt x="8562" y="1014"/>
                  </a:lnTo>
                  <a:lnTo>
                    <a:pt x="8556" y="1008"/>
                  </a:lnTo>
                  <a:lnTo>
                    <a:pt x="8520" y="990"/>
                  </a:lnTo>
                  <a:lnTo>
                    <a:pt x="8508" y="978"/>
                  </a:lnTo>
                  <a:lnTo>
                    <a:pt x="8514" y="972"/>
                  </a:lnTo>
                  <a:lnTo>
                    <a:pt x="8538" y="972"/>
                  </a:lnTo>
                  <a:lnTo>
                    <a:pt x="8556" y="978"/>
                  </a:lnTo>
                  <a:lnTo>
                    <a:pt x="8562" y="984"/>
                  </a:lnTo>
                  <a:lnTo>
                    <a:pt x="8574" y="990"/>
                  </a:lnTo>
                  <a:lnTo>
                    <a:pt x="8580" y="990"/>
                  </a:lnTo>
                  <a:lnTo>
                    <a:pt x="8586" y="996"/>
                  </a:lnTo>
                  <a:lnTo>
                    <a:pt x="8610" y="1008"/>
                  </a:lnTo>
                  <a:lnTo>
                    <a:pt x="8628" y="1020"/>
                  </a:lnTo>
                  <a:lnTo>
                    <a:pt x="8652" y="1032"/>
                  </a:lnTo>
                  <a:lnTo>
                    <a:pt x="8664" y="1032"/>
                  </a:lnTo>
                  <a:lnTo>
                    <a:pt x="8676" y="1026"/>
                  </a:lnTo>
                  <a:lnTo>
                    <a:pt x="8682" y="1026"/>
                  </a:lnTo>
                  <a:lnTo>
                    <a:pt x="8688" y="1020"/>
                  </a:lnTo>
                  <a:lnTo>
                    <a:pt x="8730" y="1020"/>
                  </a:lnTo>
                  <a:lnTo>
                    <a:pt x="8754" y="1026"/>
                  </a:lnTo>
                  <a:lnTo>
                    <a:pt x="8808" y="1044"/>
                  </a:lnTo>
                  <a:lnTo>
                    <a:pt x="8850" y="1062"/>
                  </a:lnTo>
                  <a:lnTo>
                    <a:pt x="8880" y="1068"/>
                  </a:lnTo>
                  <a:lnTo>
                    <a:pt x="8886" y="1074"/>
                  </a:lnTo>
                  <a:lnTo>
                    <a:pt x="8898" y="1074"/>
                  </a:lnTo>
                  <a:lnTo>
                    <a:pt x="8934" y="1086"/>
                  </a:lnTo>
                  <a:lnTo>
                    <a:pt x="8946" y="1086"/>
                  </a:lnTo>
                  <a:lnTo>
                    <a:pt x="8952" y="1092"/>
                  </a:lnTo>
                  <a:lnTo>
                    <a:pt x="8958" y="1092"/>
                  </a:lnTo>
                  <a:lnTo>
                    <a:pt x="8970" y="1098"/>
                  </a:lnTo>
                  <a:lnTo>
                    <a:pt x="8976" y="1104"/>
                  </a:lnTo>
                  <a:lnTo>
                    <a:pt x="8988" y="1110"/>
                  </a:lnTo>
                  <a:lnTo>
                    <a:pt x="9000" y="1110"/>
                  </a:lnTo>
                  <a:lnTo>
                    <a:pt x="9018" y="1116"/>
                  </a:lnTo>
                  <a:lnTo>
                    <a:pt x="9024" y="1122"/>
                  </a:lnTo>
                  <a:lnTo>
                    <a:pt x="9042" y="1122"/>
                  </a:lnTo>
                  <a:lnTo>
                    <a:pt x="9042" y="1116"/>
                  </a:lnTo>
                  <a:lnTo>
                    <a:pt x="9036" y="1098"/>
                  </a:lnTo>
                  <a:lnTo>
                    <a:pt x="9012" y="1074"/>
                  </a:lnTo>
                  <a:lnTo>
                    <a:pt x="9006" y="1074"/>
                  </a:lnTo>
                  <a:lnTo>
                    <a:pt x="9024" y="1056"/>
                  </a:lnTo>
                  <a:lnTo>
                    <a:pt x="8976" y="1038"/>
                  </a:lnTo>
                  <a:lnTo>
                    <a:pt x="8988" y="1032"/>
                  </a:lnTo>
                  <a:lnTo>
                    <a:pt x="8940" y="1008"/>
                  </a:lnTo>
                  <a:lnTo>
                    <a:pt x="8994" y="1020"/>
                  </a:lnTo>
                  <a:lnTo>
                    <a:pt x="8988" y="996"/>
                  </a:lnTo>
                  <a:lnTo>
                    <a:pt x="9000" y="996"/>
                  </a:lnTo>
                  <a:lnTo>
                    <a:pt x="9012" y="1002"/>
                  </a:lnTo>
                  <a:lnTo>
                    <a:pt x="9048" y="1002"/>
                  </a:lnTo>
                  <a:lnTo>
                    <a:pt x="9048" y="996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91" name="Romania" descr="© INSCALE GmbH, 05.05.2010&#10;http://www.presentationload.com/">
              <a:extLst>
                <a:ext uri="{FF2B5EF4-FFF2-40B4-BE49-F238E27FC236}">
                  <a16:creationId xmlns:a16="http://schemas.microsoft.com/office/drawing/2014/main" id="{CE8F0D5E-3F37-4AE2-8EC0-C0815DFE491B}"/>
                </a:ext>
              </a:extLst>
            </p:cNvPr>
            <p:cNvSpPr>
              <a:spLocks/>
            </p:cNvSpPr>
            <p:nvPr/>
          </p:nvSpPr>
          <p:spPr bwMode="gray">
            <a:xfrm>
              <a:off x="6150473" y="2779883"/>
              <a:ext cx="272560" cy="164743"/>
            </a:xfrm>
            <a:custGeom>
              <a:avLst/>
              <a:gdLst>
                <a:gd name="T0" fmla="*/ 2147483647 w 612"/>
                <a:gd name="T1" fmla="*/ 2147483647 h 366"/>
                <a:gd name="T2" fmla="*/ 2147483647 w 612"/>
                <a:gd name="T3" fmla="*/ 2147483647 h 366"/>
                <a:gd name="T4" fmla="*/ 2147483647 w 612"/>
                <a:gd name="T5" fmla="*/ 2147483647 h 366"/>
                <a:gd name="T6" fmla="*/ 2147483647 w 612"/>
                <a:gd name="T7" fmla="*/ 2147483647 h 366"/>
                <a:gd name="T8" fmla="*/ 2147483647 w 612"/>
                <a:gd name="T9" fmla="*/ 2147483647 h 366"/>
                <a:gd name="T10" fmla="*/ 2147483647 w 612"/>
                <a:gd name="T11" fmla="*/ 2147483647 h 366"/>
                <a:gd name="T12" fmla="*/ 2147483647 w 612"/>
                <a:gd name="T13" fmla="*/ 2147483647 h 366"/>
                <a:gd name="T14" fmla="*/ 2147483647 w 612"/>
                <a:gd name="T15" fmla="*/ 2147483647 h 366"/>
                <a:gd name="T16" fmla="*/ 2147483647 w 612"/>
                <a:gd name="T17" fmla="*/ 2147483647 h 366"/>
                <a:gd name="T18" fmla="*/ 2147483647 w 612"/>
                <a:gd name="T19" fmla="*/ 2147483647 h 366"/>
                <a:gd name="T20" fmla="*/ 2147483647 w 612"/>
                <a:gd name="T21" fmla="*/ 2147483647 h 366"/>
                <a:gd name="T22" fmla="*/ 2147483647 w 612"/>
                <a:gd name="T23" fmla="*/ 2147483647 h 366"/>
                <a:gd name="T24" fmla="*/ 2147483647 w 612"/>
                <a:gd name="T25" fmla="*/ 2147483647 h 366"/>
                <a:gd name="T26" fmla="*/ 2147483647 w 612"/>
                <a:gd name="T27" fmla="*/ 0 h 366"/>
                <a:gd name="T28" fmla="*/ 2147483647 w 612"/>
                <a:gd name="T29" fmla="*/ 2147483647 h 366"/>
                <a:gd name="T30" fmla="*/ 2147483647 w 612"/>
                <a:gd name="T31" fmla="*/ 2147483647 h 366"/>
                <a:gd name="T32" fmla="*/ 2147483647 w 612"/>
                <a:gd name="T33" fmla="*/ 2147483647 h 366"/>
                <a:gd name="T34" fmla="*/ 2147483647 w 612"/>
                <a:gd name="T35" fmla="*/ 2147483647 h 366"/>
                <a:gd name="T36" fmla="*/ 2147483647 w 612"/>
                <a:gd name="T37" fmla="*/ 2147483647 h 366"/>
                <a:gd name="T38" fmla="*/ 2147483647 w 612"/>
                <a:gd name="T39" fmla="*/ 2147483647 h 366"/>
                <a:gd name="T40" fmla="*/ 2147483647 w 612"/>
                <a:gd name="T41" fmla="*/ 2147483647 h 366"/>
                <a:gd name="T42" fmla="*/ 2147483647 w 612"/>
                <a:gd name="T43" fmla="*/ 2147483647 h 366"/>
                <a:gd name="T44" fmla="*/ 2147483647 w 612"/>
                <a:gd name="T45" fmla="*/ 2147483647 h 366"/>
                <a:gd name="T46" fmla="*/ 2147483647 w 612"/>
                <a:gd name="T47" fmla="*/ 2147483647 h 366"/>
                <a:gd name="T48" fmla="*/ 0 w 612"/>
                <a:gd name="T49" fmla="*/ 2147483647 h 366"/>
                <a:gd name="T50" fmla="*/ 2147483647 w 612"/>
                <a:gd name="T51" fmla="*/ 2147483647 h 366"/>
                <a:gd name="T52" fmla="*/ 2147483647 w 612"/>
                <a:gd name="T53" fmla="*/ 2147483647 h 366"/>
                <a:gd name="T54" fmla="*/ 2147483647 w 612"/>
                <a:gd name="T55" fmla="*/ 2147483647 h 366"/>
                <a:gd name="T56" fmla="*/ 2147483647 w 612"/>
                <a:gd name="T57" fmla="*/ 2147483647 h 366"/>
                <a:gd name="T58" fmla="*/ 2147483647 w 612"/>
                <a:gd name="T59" fmla="*/ 2147483647 h 366"/>
                <a:gd name="T60" fmla="*/ 2147483647 w 612"/>
                <a:gd name="T61" fmla="*/ 2147483647 h 366"/>
                <a:gd name="T62" fmla="*/ 2147483647 w 612"/>
                <a:gd name="T63" fmla="*/ 2147483647 h 366"/>
                <a:gd name="T64" fmla="*/ 2147483647 w 612"/>
                <a:gd name="T65" fmla="*/ 2147483647 h 366"/>
                <a:gd name="T66" fmla="*/ 2147483647 w 612"/>
                <a:gd name="T67" fmla="*/ 2147483647 h 366"/>
                <a:gd name="T68" fmla="*/ 2147483647 w 612"/>
                <a:gd name="T69" fmla="*/ 2147483647 h 366"/>
                <a:gd name="T70" fmla="*/ 2147483647 w 612"/>
                <a:gd name="T71" fmla="*/ 2147483647 h 366"/>
                <a:gd name="T72" fmla="*/ 2147483647 w 612"/>
                <a:gd name="T73" fmla="*/ 2147483647 h 366"/>
                <a:gd name="T74" fmla="*/ 2147483647 w 612"/>
                <a:gd name="T75" fmla="*/ 2147483647 h 366"/>
                <a:gd name="T76" fmla="*/ 2147483647 w 612"/>
                <a:gd name="T77" fmla="*/ 2147483647 h 366"/>
                <a:gd name="T78" fmla="*/ 2147483647 w 612"/>
                <a:gd name="T79" fmla="*/ 2147483647 h 366"/>
                <a:gd name="T80" fmla="*/ 2147483647 w 612"/>
                <a:gd name="T81" fmla="*/ 2147483647 h 366"/>
                <a:gd name="T82" fmla="*/ 2147483647 w 612"/>
                <a:gd name="T83" fmla="*/ 2147483647 h 366"/>
                <a:gd name="T84" fmla="*/ 2147483647 w 612"/>
                <a:gd name="T85" fmla="*/ 2147483647 h 36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612"/>
                <a:gd name="T130" fmla="*/ 0 h 366"/>
                <a:gd name="T131" fmla="*/ 612 w 612"/>
                <a:gd name="T132" fmla="*/ 366 h 36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612" h="366">
                  <a:moveTo>
                    <a:pt x="516" y="354"/>
                  </a:moveTo>
                  <a:lnTo>
                    <a:pt x="522" y="360"/>
                  </a:lnTo>
                  <a:lnTo>
                    <a:pt x="540" y="360"/>
                  </a:lnTo>
                  <a:lnTo>
                    <a:pt x="540" y="318"/>
                  </a:lnTo>
                  <a:lnTo>
                    <a:pt x="546" y="312"/>
                  </a:lnTo>
                  <a:lnTo>
                    <a:pt x="558" y="294"/>
                  </a:lnTo>
                  <a:lnTo>
                    <a:pt x="564" y="282"/>
                  </a:lnTo>
                  <a:lnTo>
                    <a:pt x="570" y="276"/>
                  </a:lnTo>
                  <a:lnTo>
                    <a:pt x="606" y="276"/>
                  </a:lnTo>
                  <a:lnTo>
                    <a:pt x="612" y="270"/>
                  </a:lnTo>
                  <a:lnTo>
                    <a:pt x="612" y="258"/>
                  </a:lnTo>
                  <a:lnTo>
                    <a:pt x="600" y="222"/>
                  </a:lnTo>
                  <a:lnTo>
                    <a:pt x="600" y="216"/>
                  </a:lnTo>
                  <a:lnTo>
                    <a:pt x="594" y="216"/>
                  </a:lnTo>
                  <a:lnTo>
                    <a:pt x="588" y="222"/>
                  </a:lnTo>
                  <a:lnTo>
                    <a:pt x="570" y="222"/>
                  </a:lnTo>
                  <a:lnTo>
                    <a:pt x="564" y="228"/>
                  </a:lnTo>
                  <a:lnTo>
                    <a:pt x="558" y="228"/>
                  </a:lnTo>
                  <a:lnTo>
                    <a:pt x="552" y="234"/>
                  </a:lnTo>
                  <a:lnTo>
                    <a:pt x="522" y="234"/>
                  </a:lnTo>
                  <a:lnTo>
                    <a:pt x="510" y="222"/>
                  </a:lnTo>
                  <a:lnTo>
                    <a:pt x="510" y="198"/>
                  </a:lnTo>
                  <a:lnTo>
                    <a:pt x="504" y="192"/>
                  </a:lnTo>
                  <a:lnTo>
                    <a:pt x="498" y="180"/>
                  </a:lnTo>
                  <a:lnTo>
                    <a:pt x="498" y="168"/>
                  </a:lnTo>
                  <a:lnTo>
                    <a:pt x="504" y="162"/>
                  </a:lnTo>
                  <a:lnTo>
                    <a:pt x="504" y="150"/>
                  </a:lnTo>
                  <a:lnTo>
                    <a:pt x="510" y="144"/>
                  </a:lnTo>
                  <a:lnTo>
                    <a:pt x="504" y="144"/>
                  </a:lnTo>
                  <a:lnTo>
                    <a:pt x="504" y="102"/>
                  </a:lnTo>
                  <a:lnTo>
                    <a:pt x="498" y="96"/>
                  </a:lnTo>
                  <a:lnTo>
                    <a:pt x="480" y="96"/>
                  </a:lnTo>
                  <a:lnTo>
                    <a:pt x="474" y="78"/>
                  </a:lnTo>
                  <a:lnTo>
                    <a:pt x="462" y="78"/>
                  </a:lnTo>
                  <a:lnTo>
                    <a:pt x="456" y="54"/>
                  </a:lnTo>
                  <a:lnTo>
                    <a:pt x="432" y="42"/>
                  </a:lnTo>
                  <a:lnTo>
                    <a:pt x="432" y="30"/>
                  </a:lnTo>
                  <a:lnTo>
                    <a:pt x="426" y="24"/>
                  </a:lnTo>
                  <a:lnTo>
                    <a:pt x="420" y="12"/>
                  </a:lnTo>
                  <a:lnTo>
                    <a:pt x="414" y="6"/>
                  </a:lnTo>
                  <a:lnTo>
                    <a:pt x="396" y="0"/>
                  </a:lnTo>
                  <a:lnTo>
                    <a:pt x="384" y="0"/>
                  </a:lnTo>
                  <a:lnTo>
                    <a:pt x="378" y="6"/>
                  </a:lnTo>
                  <a:lnTo>
                    <a:pt x="378" y="12"/>
                  </a:lnTo>
                  <a:lnTo>
                    <a:pt x="366" y="24"/>
                  </a:lnTo>
                  <a:lnTo>
                    <a:pt x="348" y="24"/>
                  </a:lnTo>
                  <a:lnTo>
                    <a:pt x="342" y="18"/>
                  </a:lnTo>
                  <a:lnTo>
                    <a:pt x="336" y="30"/>
                  </a:lnTo>
                  <a:lnTo>
                    <a:pt x="312" y="24"/>
                  </a:lnTo>
                  <a:lnTo>
                    <a:pt x="312" y="30"/>
                  </a:lnTo>
                  <a:lnTo>
                    <a:pt x="300" y="42"/>
                  </a:lnTo>
                  <a:lnTo>
                    <a:pt x="288" y="42"/>
                  </a:lnTo>
                  <a:lnTo>
                    <a:pt x="264" y="18"/>
                  </a:lnTo>
                  <a:lnTo>
                    <a:pt x="258" y="18"/>
                  </a:lnTo>
                  <a:lnTo>
                    <a:pt x="246" y="24"/>
                  </a:lnTo>
                  <a:lnTo>
                    <a:pt x="240" y="24"/>
                  </a:lnTo>
                  <a:lnTo>
                    <a:pt x="228" y="30"/>
                  </a:lnTo>
                  <a:lnTo>
                    <a:pt x="222" y="24"/>
                  </a:lnTo>
                  <a:lnTo>
                    <a:pt x="198" y="24"/>
                  </a:lnTo>
                  <a:lnTo>
                    <a:pt x="192" y="18"/>
                  </a:lnTo>
                  <a:lnTo>
                    <a:pt x="168" y="18"/>
                  </a:lnTo>
                  <a:lnTo>
                    <a:pt x="150" y="36"/>
                  </a:lnTo>
                  <a:lnTo>
                    <a:pt x="120" y="36"/>
                  </a:lnTo>
                  <a:lnTo>
                    <a:pt x="108" y="48"/>
                  </a:lnTo>
                  <a:lnTo>
                    <a:pt x="108" y="90"/>
                  </a:lnTo>
                  <a:lnTo>
                    <a:pt x="90" y="108"/>
                  </a:lnTo>
                  <a:lnTo>
                    <a:pt x="78" y="114"/>
                  </a:lnTo>
                  <a:lnTo>
                    <a:pt x="72" y="120"/>
                  </a:lnTo>
                  <a:lnTo>
                    <a:pt x="72" y="138"/>
                  </a:lnTo>
                  <a:lnTo>
                    <a:pt x="66" y="144"/>
                  </a:lnTo>
                  <a:lnTo>
                    <a:pt x="54" y="150"/>
                  </a:lnTo>
                  <a:lnTo>
                    <a:pt x="48" y="156"/>
                  </a:lnTo>
                  <a:lnTo>
                    <a:pt x="30" y="150"/>
                  </a:lnTo>
                  <a:lnTo>
                    <a:pt x="30" y="168"/>
                  </a:lnTo>
                  <a:lnTo>
                    <a:pt x="0" y="174"/>
                  </a:lnTo>
                  <a:lnTo>
                    <a:pt x="6" y="174"/>
                  </a:lnTo>
                  <a:lnTo>
                    <a:pt x="30" y="192"/>
                  </a:lnTo>
                  <a:lnTo>
                    <a:pt x="36" y="192"/>
                  </a:lnTo>
                  <a:lnTo>
                    <a:pt x="48" y="228"/>
                  </a:lnTo>
                  <a:lnTo>
                    <a:pt x="54" y="234"/>
                  </a:lnTo>
                  <a:lnTo>
                    <a:pt x="60" y="234"/>
                  </a:lnTo>
                  <a:lnTo>
                    <a:pt x="66" y="228"/>
                  </a:lnTo>
                  <a:lnTo>
                    <a:pt x="72" y="228"/>
                  </a:lnTo>
                  <a:lnTo>
                    <a:pt x="84" y="234"/>
                  </a:lnTo>
                  <a:lnTo>
                    <a:pt x="84" y="252"/>
                  </a:lnTo>
                  <a:lnTo>
                    <a:pt x="78" y="258"/>
                  </a:lnTo>
                  <a:lnTo>
                    <a:pt x="90" y="276"/>
                  </a:lnTo>
                  <a:lnTo>
                    <a:pt x="114" y="282"/>
                  </a:lnTo>
                  <a:lnTo>
                    <a:pt x="120" y="288"/>
                  </a:lnTo>
                  <a:lnTo>
                    <a:pt x="144" y="282"/>
                  </a:lnTo>
                  <a:lnTo>
                    <a:pt x="168" y="288"/>
                  </a:lnTo>
                  <a:lnTo>
                    <a:pt x="162" y="294"/>
                  </a:lnTo>
                  <a:lnTo>
                    <a:pt x="156" y="306"/>
                  </a:lnTo>
                  <a:lnTo>
                    <a:pt x="162" y="312"/>
                  </a:lnTo>
                  <a:lnTo>
                    <a:pt x="162" y="324"/>
                  </a:lnTo>
                  <a:lnTo>
                    <a:pt x="186" y="324"/>
                  </a:lnTo>
                  <a:lnTo>
                    <a:pt x="192" y="330"/>
                  </a:lnTo>
                  <a:lnTo>
                    <a:pt x="186" y="336"/>
                  </a:lnTo>
                  <a:lnTo>
                    <a:pt x="186" y="342"/>
                  </a:lnTo>
                  <a:lnTo>
                    <a:pt x="180" y="348"/>
                  </a:lnTo>
                  <a:lnTo>
                    <a:pt x="186" y="354"/>
                  </a:lnTo>
                  <a:lnTo>
                    <a:pt x="204" y="354"/>
                  </a:lnTo>
                  <a:lnTo>
                    <a:pt x="216" y="342"/>
                  </a:lnTo>
                  <a:lnTo>
                    <a:pt x="240" y="354"/>
                  </a:lnTo>
                  <a:lnTo>
                    <a:pt x="252" y="354"/>
                  </a:lnTo>
                  <a:lnTo>
                    <a:pt x="258" y="360"/>
                  </a:lnTo>
                  <a:lnTo>
                    <a:pt x="282" y="360"/>
                  </a:lnTo>
                  <a:lnTo>
                    <a:pt x="288" y="354"/>
                  </a:lnTo>
                  <a:lnTo>
                    <a:pt x="288" y="348"/>
                  </a:lnTo>
                  <a:lnTo>
                    <a:pt x="306" y="354"/>
                  </a:lnTo>
                  <a:lnTo>
                    <a:pt x="330" y="354"/>
                  </a:lnTo>
                  <a:lnTo>
                    <a:pt x="336" y="360"/>
                  </a:lnTo>
                  <a:lnTo>
                    <a:pt x="348" y="366"/>
                  </a:lnTo>
                  <a:lnTo>
                    <a:pt x="366" y="366"/>
                  </a:lnTo>
                  <a:lnTo>
                    <a:pt x="372" y="360"/>
                  </a:lnTo>
                  <a:lnTo>
                    <a:pt x="372" y="348"/>
                  </a:lnTo>
                  <a:lnTo>
                    <a:pt x="378" y="342"/>
                  </a:lnTo>
                  <a:lnTo>
                    <a:pt x="384" y="342"/>
                  </a:lnTo>
                  <a:lnTo>
                    <a:pt x="396" y="336"/>
                  </a:lnTo>
                  <a:lnTo>
                    <a:pt x="402" y="336"/>
                  </a:lnTo>
                  <a:lnTo>
                    <a:pt x="402" y="330"/>
                  </a:lnTo>
                  <a:lnTo>
                    <a:pt x="432" y="336"/>
                  </a:lnTo>
                  <a:lnTo>
                    <a:pt x="432" y="324"/>
                  </a:lnTo>
                  <a:lnTo>
                    <a:pt x="438" y="324"/>
                  </a:lnTo>
                  <a:lnTo>
                    <a:pt x="450" y="330"/>
                  </a:lnTo>
                  <a:lnTo>
                    <a:pt x="462" y="330"/>
                  </a:lnTo>
                  <a:lnTo>
                    <a:pt x="474" y="336"/>
                  </a:lnTo>
                  <a:lnTo>
                    <a:pt x="498" y="336"/>
                  </a:lnTo>
                  <a:lnTo>
                    <a:pt x="516" y="354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92" name="Qatar" descr="© INSCALE GmbH, 05.05.2010&#10;http://www.presentationload.com/">
              <a:extLst>
                <a:ext uri="{FF2B5EF4-FFF2-40B4-BE49-F238E27FC236}">
                  <a16:creationId xmlns:a16="http://schemas.microsoft.com/office/drawing/2014/main" id="{0DBD386E-1728-4539-ADFF-7CFE8E4FD340}"/>
                </a:ext>
              </a:extLst>
            </p:cNvPr>
            <p:cNvSpPr>
              <a:spLocks/>
            </p:cNvSpPr>
            <p:nvPr/>
          </p:nvSpPr>
          <p:spPr bwMode="gray">
            <a:xfrm>
              <a:off x="7120154" y="3571703"/>
              <a:ext cx="29701" cy="63770"/>
            </a:xfrm>
            <a:custGeom>
              <a:avLst/>
              <a:gdLst>
                <a:gd name="T0" fmla="*/ 2147483647 w 66"/>
                <a:gd name="T1" fmla="*/ 2147483647 h 144"/>
                <a:gd name="T2" fmla="*/ 2147483647 w 66"/>
                <a:gd name="T3" fmla="*/ 2147483647 h 144"/>
                <a:gd name="T4" fmla="*/ 2147483647 w 66"/>
                <a:gd name="T5" fmla="*/ 2147483647 h 144"/>
                <a:gd name="T6" fmla="*/ 2147483647 w 66"/>
                <a:gd name="T7" fmla="*/ 2147483647 h 144"/>
                <a:gd name="T8" fmla="*/ 2147483647 w 66"/>
                <a:gd name="T9" fmla="*/ 2147483647 h 144"/>
                <a:gd name="T10" fmla="*/ 2147483647 w 66"/>
                <a:gd name="T11" fmla="*/ 2147483647 h 144"/>
                <a:gd name="T12" fmla="*/ 2147483647 w 66"/>
                <a:gd name="T13" fmla="*/ 2147483647 h 144"/>
                <a:gd name="T14" fmla="*/ 2147483647 w 66"/>
                <a:gd name="T15" fmla="*/ 2147483647 h 144"/>
                <a:gd name="T16" fmla="*/ 2147483647 w 66"/>
                <a:gd name="T17" fmla="*/ 2147483647 h 144"/>
                <a:gd name="T18" fmla="*/ 2147483647 w 66"/>
                <a:gd name="T19" fmla="*/ 0 h 144"/>
                <a:gd name="T20" fmla="*/ 2147483647 w 66"/>
                <a:gd name="T21" fmla="*/ 0 h 144"/>
                <a:gd name="T22" fmla="*/ 2147483647 w 66"/>
                <a:gd name="T23" fmla="*/ 2147483647 h 144"/>
                <a:gd name="T24" fmla="*/ 2147483647 w 66"/>
                <a:gd name="T25" fmla="*/ 2147483647 h 144"/>
                <a:gd name="T26" fmla="*/ 2147483647 w 66"/>
                <a:gd name="T27" fmla="*/ 2147483647 h 144"/>
                <a:gd name="T28" fmla="*/ 2147483647 w 66"/>
                <a:gd name="T29" fmla="*/ 2147483647 h 144"/>
                <a:gd name="T30" fmla="*/ 0 w 66"/>
                <a:gd name="T31" fmla="*/ 2147483647 h 144"/>
                <a:gd name="T32" fmla="*/ 2147483647 w 66"/>
                <a:gd name="T33" fmla="*/ 2147483647 h 144"/>
                <a:gd name="T34" fmla="*/ 2147483647 w 66"/>
                <a:gd name="T35" fmla="*/ 2147483647 h 14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66"/>
                <a:gd name="T55" fmla="*/ 0 h 144"/>
                <a:gd name="T56" fmla="*/ 66 w 66"/>
                <a:gd name="T57" fmla="*/ 144 h 144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66" h="144">
                  <a:moveTo>
                    <a:pt x="24" y="132"/>
                  </a:moveTo>
                  <a:lnTo>
                    <a:pt x="36" y="144"/>
                  </a:lnTo>
                  <a:lnTo>
                    <a:pt x="48" y="132"/>
                  </a:lnTo>
                  <a:lnTo>
                    <a:pt x="54" y="114"/>
                  </a:lnTo>
                  <a:lnTo>
                    <a:pt x="60" y="102"/>
                  </a:lnTo>
                  <a:lnTo>
                    <a:pt x="66" y="84"/>
                  </a:lnTo>
                  <a:lnTo>
                    <a:pt x="66" y="30"/>
                  </a:lnTo>
                  <a:lnTo>
                    <a:pt x="54" y="18"/>
                  </a:lnTo>
                  <a:lnTo>
                    <a:pt x="48" y="6"/>
                  </a:lnTo>
                  <a:lnTo>
                    <a:pt x="36" y="0"/>
                  </a:lnTo>
                  <a:lnTo>
                    <a:pt x="30" y="0"/>
                  </a:lnTo>
                  <a:lnTo>
                    <a:pt x="24" y="6"/>
                  </a:lnTo>
                  <a:lnTo>
                    <a:pt x="18" y="18"/>
                  </a:lnTo>
                  <a:lnTo>
                    <a:pt x="12" y="36"/>
                  </a:lnTo>
                  <a:lnTo>
                    <a:pt x="12" y="108"/>
                  </a:lnTo>
                  <a:lnTo>
                    <a:pt x="0" y="120"/>
                  </a:lnTo>
                  <a:lnTo>
                    <a:pt x="6" y="132"/>
                  </a:lnTo>
                  <a:lnTo>
                    <a:pt x="24" y="132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 dirty="0">
                <a:solidFill>
                  <a:srgbClr val="555555"/>
                </a:solidFill>
              </a:endParaRPr>
            </a:p>
          </p:txBody>
        </p:sp>
        <p:sp>
          <p:nvSpPr>
            <p:cNvPr id="93" name="Poland" descr="© INSCALE GmbH, 05.05.2010&#10;http://www.presentationload.com/">
              <a:extLst>
                <a:ext uri="{FF2B5EF4-FFF2-40B4-BE49-F238E27FC236}">
                  <a16:creationId xmlns:a16="http://schemas.microsoft.com/office/drawing/2014/main" id="{B6C8FC98-8258-45EB-BE33-F006E0FD58A3}"/>
                </a:ext>
              </a:extLst>
            </p:cNvPr>
            <p:cNvSpPr>
              <a:spLocks/>
            </p:cNvSpPr>
            <p:nvPr/>
          </p:nvSpPr>
          <p:spPr bwMode="gray">
            <a:xfrm>
              <a:off x="5975754" y="2551372"/>
              <a:ext cx="276054" cy="201940"/>
            </a:xfrm>
            <a:custGeom>
              <a:avLst/>
              <a:gdLst>
                <a:gd name="T0" fmla="*/ 2147483647 w 624"/>
                <a:gd name="T1" fmla="*/ 2147483647 h 450"/>
                <a:gd name="T2" fmla="*/ 2147483647 w 624"/>
                <a:gd name="T3" fmla="*/ 2147483647 h 450"/>
                <a:gd name="T4" fmla="*/ 2147483647 w 624"/>
                <a:gd name="T5" fmla="*/ 2147483647 h 450"/>
                <a:gd name="T6" fmla="*/ 2147483647 w 624"/>
                <a:gd name="T7" fmla="*/ 2147483647 h 450"/>
                <a:gd name="T8" fmla="*/ 2147483647 w 624"/>
                <a:gd name="T9" fmla="*/ 2147483647 h 450"/>
                <a:gd name="T10" fmla="*/ 2147483647 w 624"/>
                <a:gd name="T11" fmla="*/ 2147483647 h 450"/>
                <a:gd name="T12" fmla="*/ 2147483647 w 624"/>
                <a:gd name="T13" fmla="*/ 2147483647 h 450"/>
                <a:gd name="T14" fmla="*/ 2147483647 w 624"/>
                <a:gd name="T15" fmla="*/ 2147483647 h 450"/>
                <a:gd name="T16" fmla="*/ 2147483647 w 624"/>
                <a:gd name="T17" fmla="*/ 2147483647 h 450"/>
                <a:gd name="T18" fmla="*/ 2147483647 w 624"/>
                <a:gd name="T19" fmla="*/ 2147483647 h 450"/>
                <a:gd name="T20" fmla="*/ 2147483647 w 624"/>
                <a:gd name="T21" fmla="*/ 2147483647 h 450"/>
                <a:gd name="T22" fmla="*/ 2147483647 w 624"/>
                <a:gd name="T23" fmla="*/ 2147483647 h 450"/>
                <a:gd name="T24" fmla="*/ 2147483647 w 624"/>
                <a:gd name="T25" fmla="*/ 2147483647 h 450"/>
                <a:gd name="T26" fmla="*/ 2147483647 w 624"/>
                <a:gd name="T27" fmla="*/ 2147483647 h 450"/>
                <a:gd name="T28" fmla="*/ 2147483647 w 624"/>
                <a:gd name="T29" fmla="*/ 2147483647 h 450"/>
                <a:gd name="T30" fmla="*/ 2147483647 w 624"/>
                <a:gd name="T31" fmla="*/ 2147483647 h 450"/>
                <a:gd name="T32" fmla="*/ 2147483647 w 624"/>
                <a:gd name="T33" fmla="*/ 2147483647 h 450"/>
                <a:gd name="T34" fmla="*/ 2147483647 w 624"/>
                <a:gd name="T35" fmla="*/ 2147483647 h 450"/>
                <a:gd name="T36" fmla="*/ 2147483647 w 624"/>
                <a:gd name="T37" fmla="*/ 2147483647 h 450"/>
                <a:gd name="T38" fmla="*/ 2147483647 w 624"/>
                <a:gd name="T39" fmla="*/ 2147483647 h 450"/>
                <a:gd name="T40" fmla="*/ 2147483647 w 624"/>
                <a:gd name="T41" fmla="*/ 2147483647 h 450"/>
                <a:gd name="T42" fmla="*/ 2147483647 w 624"/>
                <a:gd name="T43" fmla="*/ 2147483647 h 450"/>
                <a:gd name="T44" fmla="*/ 2147483647 w 624"/>
                <a:gd name="T45" fmla="*/ 2147483647 h 450"/>
                <a:gd name="T46" fmla="*/ 2147483647 w 624"/>
                <a:gd name="T47" fmla="*/ 2147483647 h 450"/>
                <a:gd name="T48" fmla="*/ 2147483647 w 624"/>
                <a:gd name="T49" fmla="*/ 2147483647 h 450"/>
                <a:gd name="T50" fmla="*/ 2147483647 w 624"/>
                <a:gd name="T51" fmla="*/ 2147483647 h 450"/>
                <a:gd name="T52" fmla="*/ 2147483647 w 624"/>
                <a:gd name="T53" fmla="*/ 2147483647 h 450"/>
                <a:gd name="T54" fmla="*/ 2147483647 w 624"/>
                <a:gd name="T55" fmla="*/ 2147483647 h 450"/>
                <a:gd name="T56" fmla="*/ 2147483647 w 624"/>
                <a:gd name="T57" fmla="*/ 2147483647 h 450"/>
                <a:gd name="T58" fmla="*/ 0 w 624"/>
                <a:gd name="T59" fmla="*/ 2147483647 h 450"/>
                <a:gd name="T60" fmla="*/ 2147483647 w 624"/>
                <a:gd name="T61" fmla="*/ 2147483647 h 450"/>
                <a:gd name="T62" fmla="*/ 2147483647 w 624"/>
                <a:gd name="T63" fmla="*/ 2147483647 h 450"/>
                <a:gd name="T64" fmla="*/ 2147483647 w 624"/>
                <a:gd name="T65" fmla="*/ 2147483647 h 450"/>
                <a:gd name="T66" fmla="*/ 2147483647 w 624"/>
                <a:gd name="T67" fmla="*/ 2147483647 h 450"/>
                <a:gd name="T68" fmla="*/ 2147483647 w 624"/>
                <a:gd name="T69" fmla="*/ 2147483647 h 450"/>
                <a:gd name="T70" fmla="*/ 2147483647 w 624"/>
                <a:gd name="T71" fmla="*/ 2147483647 h 450"/>
                <a:gd name="T72" fmla="*/ 2147483647 w 624"/>
                <a:gd name="T73" fmla="*/ 2147483647 h 450"/>
                <a:gd name="T74" fmla="*/ 2147483647 w 624"/>
                <a:gd name="T75" fmla="*/ 2147483647 h 450"/>
                <a:gd name="T76" fmla="*/ 2147483647 w 624"/>
                <a:gd name="T77" fmla="*/ 2147483647 h 450"/>
                <a:gd name="T78" fmla="*/ 2147483647 w 624"/>
                <a:gd name="T79" fmla="*/ 2147483647 h 450"/>
                <a:gd name="T80" fmla="*/ 2147483647 w 624"/>
                <a:gd name="T81" fmla="*/ 2147483647 h 450"/>
                <a:gd name="T82" fmla="*/ 2147483647 w 624"/>
                <a:gd name="T83" fmla="*/ 2147483647 h 450"/>
                <a:gd name="T84" fmla="*/ 2147483647 w 624"/>
                <a:gd name="T85" fmla="*/ 2147483647 h 450"/>
                <a:gd name="T86" fmla="*/ 2147483647 w 624"/>
                <a:gd name="T87" fmla="*/ 2147483647 h 450"/>
                <a:gd name="T88" fmla="*/ 2147483647 w 624"/>
                <a:gd name="T89" fmla="*/ 2147483647 h 450"/>
                <a:gd name="T90" fmla="*/ 2147483647 w 624"/>
                <a:gd name="T91" fmla="*/ 2147483647 h 450"/>
                <a:gd name="T92" fmla="*/ 2147483647 w 624"/>
                <a:gd name="T93" fmla="*/ 2147483647 h 450"/>
                <a:gd name="T94" fmla="*/ 2147483647 w 624"/>
                <a:gd name="T95" fmla="*/ 2147483647 h 450"/>
                <a:gd name="T96" fmla="*/ 2147483647 w 624"/>
                <a:gd name="T97" fmla="*/ 2147483647 h 450"/>
                <a:gd name="T98" fmla="*/ 2147483647 w 624"/>
                <a:gd name="T99" fmla="*/ 2147483647 h 450"/>
                <a:gd name="T100" fmla="*/ 2147483647 w 624"/>
                <a:gd name="T101" fmla="*/ 2147483647 h 450"/>
                <a:gd name="T102" fmla="*/ 2147483647 w 624"/>
                <a:gd name="T103" fmla="*/ 2147483647 h 450"/>
                <a:gd name="T104" fmla="*/ 2147483647 w 624"/>
                <a:gd name="T105" fmla="*/ 2147483647 h 450"/>
                <a:gd name="T106" fmla="*/ 2147483647 w 624"/>
                <a:gd name="T107" fmla="*/ 2147483647 h 450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624"/>
                <a:gd name="T163" fmla="*/ 0 h 450"/>
                <a:gd name="T164" fmla="*/ 624 w 624"/>
                <a:gd name="T165" fmla="*/ 450 h 450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624" h="450">
                  <a:moveTo>
                    <a:pt x="426" y="426"/>
                  </a:moveTo>
                  <a:lnTo>
                    <a:pt x="432" y="426"/>
                  </a:lnTo>
                  <a:lnTo>
                    <a:pt x="444" y="420"/>
                  </a:lnTo>
                  <a:lnTo>
                    <a:pt x="450" y="414"/>
                  </a:lnTo>
                  <a:lnTo>
                    <a:pt x="474" y="414"/>
                  </a:lnTo>
                  <a:lnTo>
                    <a:pt x="498" y="438"/>
                  </a:lnTo>
                  <a:lnTo>
                    <a:pt x="528" y="438"/>
                  </a:lnTo>
                  <a:lnTo>
                    <a:pt x="528" y="450"/>
                  </a:lnTo>
                  <a:lnTo>
                    <a:pt x="552" y="450"/>
                  </a:lnTo>
                  <a:lnTo>
                    <a:pt x="540" y="438"/>
                  </a:lnTo>
                  <a:lnTo>
                    <a:pt x="540" y="396"/>
                  </a:lnTo>
                  <a:lnTo>
                    <a:pt x="594" y="348"/>
                  </a:lnTo>
                  <a:lnTo>
                    <a:pt x="606" y="348"/>
                  </a:lnTo>
                  <a:lnTo>
                    <a:pt x="612" y="342"/>
                  </a:lnTo>
                  <a:lnTo>
                    <a:pt x="618" y="342"/>
                  </a:lnTo>
                  <a:lnTo>
                    <a:pt x="624" y="336"/>
                  </a:lnTo>
                  <a:lnTo>
                    <a:pt x="618" y="330"/>
                  </a:lnTo>
                  <a:lnTo>
                    <a:pt x="618" y="324"/>
                  </a:lnTo>
                  <a:lnTo>
                    <a:pt x="612" y="318"/>
                  </a:lnTo>
                  <a:lnTo>
                    <a:pt x="618" y="306"/>
                  </a:lnTo>
                  <a:lnTo>
                    <a:pt x="612" y="300"/>
                  </a:lnTo>
                  <a:lnTo>
                    <a:pt x="600" y="294"/>
                  </a:lnTo>
                  <a:lnTo>
                    <a:pt x="600" y="288"/>
                  </a:lnTo>
                  <a:lnTo>
                    <a:pt x="582" y="270"/>
                  </a:lnTo>
                  <a:lnTo>
                    <a:pt x="576" y="252"/>
                  </a:lnTo>
                  <a:lnTo>
                    <a:pt x="582" y="252"/>
                  </a:lnTo>
                  <a:lnTo>
                    <a:pt x="576" y="240"/>
                  </a:lnTo>
                  <a:lnTo>
                    <a:pt x="576" y="210"/>
                  </a:lnTo>
                  <a:lnTo>
                    <a:pt x="564" y="198"/>
                  </a:lnTo>
                  <a:lnTo>
                    <a:pt x="558" y="198"/>
                  </a:lnTo>
                  <a:lnTo>
                    <a:pt x="552" y="192"/>
                  </a:lnTo>
                  <a:lnTo>
                    <a:pt x="552" y="186"/>
                  </a:lnTo>
                  <a:lnTo>
                    <a:pt x="564" y="186"/>
                  </a:lnTo>
                  <a:lnTo>
                    <a:pt x="564" y="168"/>
                  </a:lnTo>
                  <a:lnTo>
                    <a:pt x="588" y="162"/>
                  </a:lnTo>
                  <a:lnTo>
                    <a:pt x="588" y="150"/>
                  </a:lnTo>
                  <a:lnTo>
                    <a:pt x="594" y="144"/>
                  </a:lnTo>
                  <a:lnTo>
                    <a:pt x="594" y="138"/>
                  </a:lnTo>
                  <a:lnTo>
                    <a:pt x="588" y="132"/>
                  </a:lnTo>
                  <a:lnTo>
                    <a:pt x="576" y="108"/>
                  </a:lnTo>
                  <a:lnTo>
                    <a:pt x="570" y="102"/>
                  </a:lnTo>
                  <a:lnTo>
                    <a:pt x="570" y="90"/>
                  </a:lnTo>
                  <a:lnTo>
                    <a:pt x="564" y="84"/>
                  </a:lnTo>
                  <a:lnTo>
                    <a:pt x="558" y="72"/>
                  </a:lnTo>
                  <a:lnTo>
                    <a:pt x="558" y="48"/>
                  </a:lnTo>
                  <a:lnTo>
                    <a:pt x="546" y="42"/>
                  </a:lnTo>
                  <a:lnTo>
                    <a:pt x="540" y="42"/>
                  </a:lnTo>
                  <a:lnTo>
                    <a:pt x="522" y="36"/>
                  </a:lnTo>
                  <a:lnTo>
                    <a:pt x="498" y="36"/>
                  </a:lnTo>
                  <a:lnTo>
                    <a:pt x="498" y="42"/>
                  </a:lnTo>
                  <a:lnTo>
                    <a:pt x="408" y="42"/>
                  </a:lnTo>
                  <a:lnTo>
                    <a:pt x="402" y="36"/>
                  </a:lnTo>
                  <a:lnTo>
                    <a:pt x="390" y="36"/>
                  </a:lnTo>
                  <a:lnTo>
                    <a:pt x="384" y="30"/>
                  </a:lnTo>
                  <a:lnTo>
                    <a:pt x="360" y="30"/>
                  </a:lnTo>
                  <a:lnTo>
                    <a:pt x="354" y="36"/>
                  </a:lnTo>
                  <a:lnTo>
                    <a:pt x="348" y="36"/>
                  </a:lnTo>
                  <a:lnTo>
                    <a:pt x="342" y="30"/>
                  </a:lnTo>
                  <a:lnTo>
                    <a:pt x="312" y="30"/>
                  </a:lnTo>
                  <a:lnTo>
                    <a:pt x="300" y="36"/>
                  </a:lnTo>
                  <a:lnTo>
                    <a:pt x="282" y="36"/>
                  </a:lnTo>
                  <a:lnTo>
                    <a:pt x="276" y="30"/>
                  </a:lnTo>
                  <a:lnTo>
                    <a:pt x="270" y="18"/>
                  </a:lnTo>
                  <a:lnTo>
                    <a:pt x="264" y="12"/>
                  </a:lnTo>
                  <a:lnTo>
                    <a:pt x="264" y="6"/>
                  </a:lnTo>
                  <a:lnTo>
                    <a:pt x="258" y="6"/>
                  </a:lnTo>
                  <a:lnTo>
                    <a:pt x="252" y="0"/>
                  </a:lnTo>
                  <a:lnTo>
                    <a:pt x="210" y="0"/>
                  </a:lnTo>
                  <a:lnTo>
                    <a:pt x="192" y="6"/>
                  </a:lnTo>
                  <a:lnTo>
                    <a:pt x="180" y="12"/>
                  </a:lnTo>
                  <a:lnTo>
                    <a:pt x="162" y="12"/>
                  </a:lnTo>
                  <a:lnTo>
                    <a:pt x="150" y="18"/>
                  </a:lnTo>
                  <a:lnTo>
                    <a:pt x="144" y="24"/>
                  </a:lnTo>
                  <a:lnTo>
                    <a:pt x="138" y="24"/>
                  </a:lnTo>
                  <a:lnTo>
                    <a:pt x="120" y="42"/>
                  </a:lnTo>
                  <a:lnTo>
                    <a:pt x="60" y="48"/>
                  </a:lnTo>
                  <a:lnTo>
                    <a:pt x="54" y="48"/>
                  </a:lnTo>
                  <a:lnTo>
                    <a:pt x="48" y="54"/>
                  </a:lnTo>
                  <a:lnTo>
                    <a:pt x="24" y="66"/>
                  </a:lnTo>
                  <a:lnTo>
                    <a:pt x="18" y="66"/>
                  </a:lnTo>
                  <a:lnTo>
                    <a:pt x="12" y="72"/>
                  </a:lnTo>
                  <a:lnTo>
                    <a:pt x="18" y="78"/>
                  </a:lnTo>
                  <a:lnTo>
                    <a:pt x="18" y="96"/>
                  </a:lnTo>
                  <a:lnTo>
                    <a:pt x="6" y="90"/>
                  </a:lnTo>
                  <a:lnTo>
                    <a:pt x="6" y="108"/>
                  </a:lnTo>
                  <a:lnTo>
                    <a:pt x="12" y="108"/>
                  </a:lnTo>
                  <a:lnTo>
                    <a:pt x="18" y="114"/>
                  </a:lnTo>
                  <a:lnTo>
                    <a:pt x="18" y="132"/>
                  </a:lnTo>
                  <a:lnTo>
                    <a:pt x="6" y="144"/>
                  </a:lnTo>
                  <a:lnTo>
                    <a:pt x="0" y="144"/>
                  </a:lnTo>
                  <a:lnTo>
                    <a:pt x="0" y="156"/>
                  </a:lnTo>
                  <a:lnTo>
                    <a:pt x="6" y="162"/>
                  </a:lnTo>
                  <a:lnTo>
                    <a:pt x="12" y="162"/>
                  </a:lnTo>
                  <a:lnTo>
                    <a:pt x="18" y="168"/>
                  </a:lnTo>
                  <a:lnTo>
                    <a:pt x="30" y="168"/>
                  </a:lnTo>
                  <a:lnTo>
                    <a:pt x="30" y="186"/>
                  </a:lnTo>
                  <a:lnTo>
                    <a:pt x="24" y="186"/>
                  </a:lnTo>
                  <a:lnTo>
                    <a:pt x="24" y="198"/>
                  </a:lnTo>
                  <a:lnTo>
                    <a:pt x="36" y="198"/>
                  </a:lnTo>
                  <a:lnTo>
                    <a:pt x="36" y="204"/>
                  </a:lnTo>
                  <a:lnTo>
                    <a:pt x="30" y="210"/>
                  </a:lnTo>
                  <a:lnTo>
                    <a:pt x="36" y="210"/>
                  </a:lnTo>
                  <a:lnTo>
                    <a:pt x="42" y="216"/>
                  </a:lnTo>
                  <a:lnTo>
                    <a:pt x="36" y="222"/>
                  </a:lnTo>
                  <a:lnTo>
                    <a:pt x="24" y="228"/>
                  </a:lnTo>
                  <a:lnTo>
                    <a:pt x="24" y="234"/>
                  </a:lnTo>
                  <a:lnTo>
                    <a:pt x="30" y="240"/>
                  </a:lnTo>
                  <a:lnTo>
                    <a:pt x="36" y="240"/>
                  </a:lnTo>
                  <a:lnTo>
                    <a:pt x="42" y="246"/>
                  </a:lnTo>
                  <a:lnTo>
                    <a:pt x="42" y="264"/>
                  </a:lnTo>
                  <a:lnTo>
                    <a:pt x="48" y="258"/>
                  </a:lnTo>
                  <a:lnTo>
                    <a:pt x="54" y="258"/>
                  </a:lnTo>
                  <a:lnTo>
                    <a:pt x="54" y="270"/>
                  </a:lnTo>
                  <a:lnTo>
                    <a:pt x="48" y="276"/>
                  </a:lnTo>
                  <a:lnTo>
                    <a:pt x="60" y="276"/>
                  </a:lnTo>
                  <a:lnTo>
                    <a:pt x="60" y="282"/>
                  </a:lnTo>
                  <a:lnTo>
                    <a:pt x="54" y="282"/>
                  </a:lnTo>
                  <a:lnTo>
                    <a:pt x="54" y="294"/>
                  </a:lnTo>
                  <a:lnTo>
                    <a:pt x="72" y="294"/>
                  </a:lnTo>
                  <a:lnTo>
                    <a:pt x="78" y="312"/>
                  </a:lnTo>
                  <a:lnTo>
                    <a:pt x="96" y="312"/>
                  </a:lnTo>
                  <a:lnTo>
                    <a:pt x="108" y="318"/>
                  </a:lnTo>
                  <a:lnTo>
                    <a:pt x="114" y="318"/>
                  </a:lnTo>
                  <a:lnTo>
                    <a:pt x="114" y="324"/>
                  </a:lnTo>
                  <a:lnTo>
                    <a:pt x="138" y="324"/>
                  </a:lnTo>
                  <a:lnTo>
                    <a:pt x="144" y="330"/>
                  </a:lnTo>
                  <a:lnTo>
                    <a:pt x="132" y="336"/>
                  </a:lnTo>
                  <a:lnTo>
                    <a:pt x="144" y="342"/>
                  </a:lnTo>
                  <a:lnTo>
                    <a:pt x="144" y="354"/>
                  </a:lnTo>
                  <a:lnTo>
                    <a:pt x="150" y="354"/>
                  </a:lnTo>
                  <a:lnTo>
                    <a:pt x="156" y="360"/>
                  </a:lnTo>
                  <a:lnTo>
                    <a:pt x="174" y="360"/>
                  </a:lnTo>
                  <a:lnTo>
                    <a:pt x="174" y="354"/>
                  </a:lnTo>
                  <a:lnTo>
                    <a:pt x="180" y="354"/>
                  </a:lnTo>
                  <a:lnTo>
                    <a:pt x="192" y="348"/>
                  </a:lnTo>
                  <a:lnTo>
                    <a:pt x="210" y="348"/>
                  </a:lnTo>
                  <a:lnTo>
                    <a:pt x="204" y="354"/>
                  </a:lnTo>
                  <a:lnTo>
                    <a:pt x="222" y="354"/>
                  </a:lnTo>
                  <a:lnTo>
                    <a:pt x="228" y="360"/>
                  </a:lnTo>
                  <a:lnTo>
                    <a:pt x="234" y="372"/>
                  </a:lnTo>
                  <a:lnTo>
                    <a:pt x="240" y="378"/>
                  </a:lnTo>
                  <a:lnTo>
                    <a:pt x="246" y="366"/>
                  </a:lnTo>
                  <a:lnTo>
                    <a:pt x="252" y="372"/>
                  </a:lnTo>
                  <a:lnTo>
                    <a:pt x="252" y="378"/>
                  </a:lnTo>
                  <a:lnTo>
                    <a:pt x="270" y="378"/>
                  </a:lnTo>
                  <a:lnTo>
                    <a:pt x="282" y="384"/>
                  </a:lnTo>
                  <a:lnTo>
                    <a:pt x="282" y="390"/>
                  </a:lnTo>
                  <a:lnTo>
                    <a:pt x="288" y="402"/>
                  </a:lnTo>
                  <a:lnTo>
                    <a:pt x="306" y="420"/>
                  </a:lnTo>
                  <a:lnTo>
                    <a:pt x="318" y="420"/>
                  </a:lnTo>
                  <a:lnTo>
                    <a:pt x="330" y="408"/>
                  </a:lnTo>
                  <a:lnTo>
                    <a:pt x="342" y="408"/>
                  </a:lnTo>
                  <a:lnTo>
                    <a:pt x="354" y="420"/>
                  </a:lnTo>
                  <a:lnTo>
                    <a:pt x="360" y="420"/>
                  </a:lnTo>
                  <a:lnTo>
                    <a:pt x="360" y="426"/>
                  </a:lnTo>
                  <a:lnTo>
                    <a:pt x="366" y="432"/>
                  </a:lnTo>
                  <a:lnTo>
                    <a:pt x="378" y="432"/>
                  </a:lnTo>
                  <a:lnTo>
                    <a:pt x="384" y="426"/>
                  </a:lnTo>
                  <a:lnTo>
                    <a:pt x="384" y="420"/>
                  </a:lnTo>
                  <a:lnTo>
                    <a:pt x="414" y="420"/>
                  </a:lnTo>
                  <a:lnTo>
                    <a:pt x="420" y="426"/>
                  </a:lnTo>
                  <a:lnTo>
                    <a:pt x="426" y="426"/>
                  </a:lnTo>
                  <a:close/>
                </a:path>
              </a:pathLst>
            </a:custGeom>
            <a:solidFill>
              <a:srgbClr val="24771B"/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94" name="Oman" descr="© INSCALE GmbH, 05.05.2010&#10;http://www.presentationload.com/">
              <a:extLst>
                <a:ext uri="{FF2B5EF4-FFF2-40B4-BE49-F238E27FC236}">
                  <a16:creationId xmlns:a16="http://schemas.microsoft.com/office/drawing/2014/main" id="{5DF75F45-1731-4C11-B231-2F676C493800}"/>
                </a:ext>
              </a:extLst>
            </p:cNvPr>
            <p:cNvSpPr>
              <a:spLocks/>
            </p:cNvSpPr>
            <p:nvPr/>
          </p:nvSpPr>
          <p:spPr bwMode="gray">
            <a:xfrm>
              <a:off x="7169077" y="3614218"/>
              <a:ext cx="239362" cy="302911"/>
            </a:xfrm>
            <a:custGeom>
              <a:avLst/>
              <a:gdLst>
                <a:gd name="T0" fmla="*/ 2147483647 w 540"/>
                <a:gd name="T1" fmla="*/ 2147483647 h 672"/>
                <a:gd name="T2" fmla="*/ 2147483647 w 540"/>
                <a:gd name="T3" fmla="*/ 2147483647 h 672"/>
                <a:gd name="T4" fmla="*/ 2147483647 w 540"/>
                <a:gd name="T5" fmla="*/ 2147483647 h 672"/>
                <a:gd name="T6" fmla="*/ 2147483647 w 540"/>
                <a:gd name="T7" fmla="*/ 2147483647 h 672"/>
                <a:gd name="T8" fmla="*/ 2147483647 w 540"/>
                <a:gd name="T9" fmla="*/ 2147483647 h 672"/>
                <a:gd name="T10" fmla="*/ 2147483647 w 540"/>
                <a:gd name="T11" fmla="*/ 2147483647 h 672"/>
                <a:gd name="T12" fmla="*/ 2147483647 w 540"/>
                <a:gd name="T13" fmla="*/ 2147483647 h 672"/>
                <a:gd name="T14" fmla="*/ 2147483647 w 540"/>
                <a:gd name="T15" fmla="*/ 2147483647 h 672"/>
                <a:gd name="T16" fmla="*/ 2147483647 w 540"/>
                <a:gd name="T17" fmla="*/ 2147483647 h 672"/>
                <a:gd name="T18" fmla="*/ 2147483647 w 540"/>
                <a:gd name="T19" fmla="*/ 2147483647 h 672"/>
                <a:gd name="T20" fmla="*/ 2147483647 w 540"/>
                <a:gd name="T21" fmla="*/ 2147483647 h 672"/>
                <a:gd name="T22" fmla="*/ 2147483647 w 540"/>
                <a:gd name="T23" fmla="*/ 2147483647 h 672"/>
                <a:gd name="T24" fmla="*/ 2147483647 w 540"/>
                <a:gd name="T25" fmla="*/ 2147483647 h 672"/>
                <a:gd name="T26" fmla="*/ 2147483647 w 540"/>
                <a:gd name="T27" fmla="*/ 2147483647 h 672"/>
                <a:gd name="T28" fmla="*/ 2147483647 w 540"/>
                <a:gd name="T29" fmla="*/ 2147483647 h 672"/>
                <a:gd name="T30" fmla="*/ 2147483647 w 540"/>
                <a:gd name="T31" fmla="*/ 2147483647 h 672"/>
                <a:gd name="T32" fmla="*/ 2147483647 w 540"/>
                <a:gd name="T33" fmla="*/ 2147483647 h 672"/>
                <a:gd name="T34" fmla="*/ 2147483647 w 540"/>
                <a:gd name="T35" fmla="*/ 2147483647 h 672"/>
                <a:gd name="T36" fmla="*/ 2147483647 w 540"/>
                <a:gd name="T37" fmla="*/ 2147483647 h 672"/>
                <a:gd name="T38" fmla="*/ 2147483647 w 540"/>
                <a:gd name="T39" fmla="*/ 2147483647 h 672"/>
                <a:gd name="T40" fmla="*/ 2147483647 w 540"/>
                <a:gd name="T41" fmla="*/ 2147483647 h 672"/>
                <a:gd name="T42" fmla="*/ 2147483647 w 540"/>
                <a:gd name="T43" fmla="*/ 2147483647 h 672"/>
                <a:gd name="T44" fmla="*/ 2147483647 w 540"/>
                <a:gd name="T45" fmla="*/ 2147483647 h 672"/>
                <a:gd name="T46" fmla="*/ 2147483647 w 540"/>
                <a:gd name="T47" fmla="*/ 2147483647 h 672"/>
                <a:gd name="T48" fmla="*/ 2147483647 w 540"/>
                <a:gd name="T49" fmla="*/ 2147483647 h 672"/>
                <a:gd name="T50" fmla="*/ 2147483647 w 540"/>
                <a:gd name="T51" fmla="*/ 0 h 672"/>
                <a:gd name="T52" fmla="*/ 2147483647 w 540"/>
                <a:gd name="T53" fmla="*/ 2147483647 h 672"/>
                <a:gd name="T54" fmla="*/ 2147483647 w 540"/>
                <a:gd name="T55" fmla="*/ 2147483647 h 672"/>
                <a:gd name="T56" fmla="*/ 2147483647 w 540"/>
                <a:gd name="T57" fmla="*/ 2147483647 h 672"/>
                <a:gd name="T58" fmla="*/ 2147483647 w 540"/>
                <a:gd name="T59" fmla="*/ 2147483647 h 672"/>
                <a:gd name="T60" fmla="*/ 2147483647 w 540"/>
                <a:gd name="T61" fmla="*/ 2147483647 h 672"/>
                <a:gd name="T62" fmla="*/ 2147483647 w 540"/>
                <a:gd name="T63" fmla="*/ 2147483647 h 672"/>
                <a:gd name="T64" fmla="*/ 2147483647 w 540"/>
                <a:gd name="T65" fmla="*/ 2147483647 h 672"/>
                <a:gd name="T66" fmla="*/ 2147483647 w 540"/>
                <a:gd name="T67" fmla="*/ 2147483647 h 672"/>
                <a:gd name="T68" fmla="*/ 2147483647 w 540"/>
                <a:gd name="T69" fmla="*/ 2147483647 h 672"/>
                <a:gd name="T70" fmla="*/ 2147483647 w 540"/>
                <a:gd name="T71" fmla="*/ 2147483647 h 672"/>
                <a:gd name="T72" fmla="*/ 2147483647 w 540"/>
                <a:gd name="T73" fmla="*/ 2147483647 h 672"/>
                <a:gd name="T74" fmla="*/ 2147483647 w 540"/>
                <a:gd name="T75" fmla="*/ 2147483647 h 672"/>
                <a:gd name="T76" fmla="*/ 2147483647 w 540"/>
                <a:gd name="T77" fmla="*/ 2147483647 h 672"/>
                <a:gd name="T78" fmla="*/ 2147483647 w 540"/>
                <a:gd name="T79" fmla="*/ 2147483647 h 672"/>
                <a:gd name="T80" fmla="*/ 2147483647 w 540"/>
                <a:gd name="T81" fmla="*/ 2147483647 h 672"/>
                <a:gd name="T82" fmla="*/ 2147483647 w 540"/>
                <a:gd name="T83" fmla="*/ 2147483647 h 672"/>
                <a:gd name="T84" fmla="*/ 2147483647 w 540"/>
                <a:gd name="T85" fmla="*/ 2147483647 h 672"/>
                <a:gd name="T86" fmla="*/ 2147483647 w 540"/>
                <a:gd name="T87" fmla="*/ 2147483647 h 672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540"/>
                <a:gd name="T133" fmla="*/ 0 h 672"/>
                <a:gd name="T134" fmla="*/ 540 w 540"/>
                <a:gd name="T135" fmla="*/ 672 h 672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540" h="672">
                  <a:moveTo>
                    <a:pt x="258" y="564"/>
                  </a:moveTo>
                  <a:lnTo>
                    <a:pt x="276" y="564"/>
                  </a:lnTo>
                  <a:lnTo>
                    <a:pt x="288" y="558"/>
                  </a:lnTo>
                  <a:lnTo>
                    <a:pt x="306" y="552"/>
                  </a:lnTo>
                  <a:lnTo>
                    <a:pt x="330" y="540"/>
                  </a:lnTo>
                  <a:lnTo>
                    <a:pt x="336" y="528"/>
                  </a:lnTo>
                  <a:lnTo>
                    <a:pt x="342" y="510"/>
                  </a:lnTo>
                  <a:lnTo>
                    <a:pt x="342" y="498"/>
                  </a:lnTo>
                  <a:lnTo>
                    <a:pt x="348" y="498"/>
                  </a:lnTo>
                  <a:lnTo>
                    <a:pt x="354" y="492"/>
                  </a:lnTo>
                  <a:lnTo>
                    <a:pt x="366" y="486"/>
                  </a:lnTo>
                  <a:lnTo>
                    <a:pt x="384" y="480"/>
                  </a:lnTo>
                  <a:lnTo>
                    <a:pt x="408" y="456"/>
                  </a:lnTo>
                  <a:lnTo>
                    <a:pt x="414" y="444"/>
                  </a:lnTo>
                  <a:lnTo>
                    <a:pt x="414" y="426"/>
                  </a:lnTo>
                  <a:lnTo>
                    <a:pt x="420" y="408"/>
                  </a:lnTo>
                  <a:lnTo>
                    <a:pt x="420" y="378"/>
                  </a:lnTo>
                  <a:lnTo>
                    <a:pt x="426" y="372"/>
                  </a:lnTo>
                  <a:lnTo>
                    <a:pt x="432" y="372"/>
                  </a:lnTo>
                  <a:lnTo>
                    <a:pt x="444" y="378"/>
                  </a:lnTo>
                  <a:lnTo>
                    <a:pt x="450" y="384"/>
                  </a:lnTo>
                  <a:lnTo>
                    <a:pt x="462" y="384"/>
                  </a:lnTo>
                  <a:lnTo>
                    <a:pt x="468" y="378"/>
                  </a:lnTo>
                  <a:lnTo>
                    <a:pt x="480" y="354"/>
                  </a:lnTo>
                  <a:lnTo>
                    <a:pt x="480" y="330"/>
                  </a:lnTo>
                  <a:lnTo>
                    <a:pt x="534" y="276"/>
                  </a:lnTo>
                  <a:lnTo>
                    <a:pt x="534" y="264"/>
                  </a:lnTo>
                  <a:lnTo>
                    <a:pt x="540" y="252"/>
                  </a:lnTo>
                  <a:lnTo>
                    <a:pt x="540" y="204"/>
                  </a:lnTo>
                  <a:lnTo>
                    <a:pt x="528" y="192"/>
                  </a:lnTo>
                  <a:lnTo>
                    <a:pt x="510" y="192"/>
                  </a:lnTo>
                  <a:lnTo>
                    <a:pt x="510" y="186"/>
                  </a:lnTo>
                  <a:lnTo>
                    <a:pt x="492" y="168"/>
                  </a:lnTo>
                  <a:lnTo>
                    <a:pt x="486" y="150"/>
                  </a:lnTo>
                  <a:lnTo>
                    <a:pt x="462" y="126"/>
                  </a:lnTo>
                  <a:lnTo>
                    <a:pt x="456" y="114"/>
                  </a:lnTo>
                  <a:lnTo>
                    <a:pt x="432" y="96"/>
                  </a:lnTo>
                  <a:lnTo>
                    <a:pt x="396" y="84"/>
                  </a:lnTo>
                  <a:lnTo>
                    <a:pt x="366" y="78"/>
                  </a:lnTo>
                  <a:lnTo>
                    <a:pt x="348" y="78"/>
                  </a:lnTo>
                  <a:lnTo>
                    <a:pt x="342" y="72"/>
                  </a:lnTo>
                  <a:lnTo>
                    <a:pt x="330" y="72"/>
                  </a:lnTo>
                  <a:lnTo>
                    <a:pt x="318" y="60"/>
                  </a:lnTo>
                  <a:lnTo>
                    <a:pt x="294" y="48"/>
                  </a:lnTo>
                  <a:lnTo>
                    <a:pt x="288" y="36"/>
                  </a:lnTo>
                  <a:lnTo>
                    <a:pt x="288" y="30"/>
                  </a:lnTo>
                  <a:lnTo>
                    <a:pt x="282" y="18"/>
                  </a:lnTo>
                  <a:lnTo>
                    <a:pt x="276" y="12"/>
                  </a:lnTo>
                  <a:lnTo>
                    <a:pt x="252" y="18"/>
                  </a:lnTo>
                  <a:lnTo>
                    <a:pt x="246" y="6"/>
                  </a:lnTo>
                  <a:lnTo>
                    <a:pt x="246" y="0"/>
                  </a:lnTo>
                  <a:lnTo>
                    <a:pt x="240" y="0"/>
                  </a:lnTo>
                  <a:lnTo>
                    <a:pt x="234" y="6"/>
                  </a:lnTo>
                  <a:lnTo>
                    <a:pt x="234" y="12"/>
                  </a:lnTo>
                  <a:lnTo>
                    <a:pt x="228" y="24"/>
                  </a:lnTo>
                  <a:lnTo>
                    <a:pt x="228" y="54"/>
                  </a:lnTo>
                  <a:lnTo>
                    <a:pt x="246" y="72"/>
                  </a:lnTo>
                  <a:lnTo>
                    <a:pt x="246" y="78"/>
                  </a:lnTo>
                  <a:lnTo>
                    <a:pt x="240" y="78"/>
                  </a:lnTo>
                  <a:lnTo>
                    <a:pt x="240" y="72"/>
                  </a:lnTo>
                  <a:lnTo>
                    <a:pt x="228" y="72"/>
                  </a:lnTo>
                  <a:lnTo>
                    <a:pt x="228" y="78"/>
                  </a:lnTo>
                  <a:lnTo>
                    <a:pt x="222" y="84"/>
                  </a:lnTo>
                  <a:lnTo>
                    <a:pt x="222" y="96"/>
                  </a:lnTo>
                  <a:lnTo>
                    <a:pt x="216" y="108"/>
                  </a:lnTo>
                  <a:lnTo>
                    <a:pt x="216" y="120"/>
                  </a:lnTo>
                  <a:lnTo>
                    <a:pt x="210" y="132"/>
                  </a:lnTo>
                  <a:lnTo>
                    <a:pt x="204" y="138"/>
                  </a:lnTo>
                  <a:lnTo>
                    <a:pt x="198" y="150"/>
                  </a:lnTo>
                  <a:lnTo>
                    <a:pt x="192" y="156"/>
                  </a:lnTo>
                  <a:lnTo>
                    <a:pt x="192" y="168"/>
                  </a:lnTo>
                  <a:lnTo>
                    <a:pt x="210" y="204"/>
                  </a:lnTo>
                  <a:lnTo>
                    <a:pt x="216" y="210"/>
                  </a:lnTo>
                  <a:lnTo>
                    <a:pt x="216" y="222"/>
                  </a:lnTo>
                  <a:lnTo>
                    <a:pt x="222" y="228"/>
                  </a:lnTo>
                  <a:lnTo>
                    <a:pt x="234" y="234"/>
                  </a:lnTo>
                  <a:lnTo>
                    <a:pt x="240" y="240"/>
                  </a:lnTo>
                  <a:lnTo>
                    <a:pt x="204" y="414"/>
                  </a:lnTo>
                  <a:lnTo>
                    <a:pt x="0" y="486"/>
                  </a:lnTo>
                  <a:lnTo>
                    <a:pt x="84" y="672"/>
                  </a:lnTo>
                  <a:lnTo>
                    <a:pt x="114" y="660"/>
                  </a:lnTo>
                  <a:lnTo>
                    <a:pt x="198" y="636"/>
                  </a:lnTo>
                  <a:lnTo>
                    <a:pt x="228" y="624"/>
                  </a:lnTo>
                  <a:lnTo>
                    <a:pt x="246" y="618"/>
                  </a:lnTo>
                  <a:lnTo>
                    <a:pt x="252" y="606"/>
                  </a:lnTo>
                  <a:lnTo>
                    <a:pt x="252" y="594"/>
                  </a:lnTo>
                  <a:lnTo>
                    <a:pt x="258" y="582"/>
                  </a:lnTo>
                  <a:lnTo>
                    <a:pt x="258" y="564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95" name="Montenegro" descr="© INSCALE GmbH, 05.05.2010&#10;http://www.presentationload.com/">
              <a:extLst>
                <a:ext uri="{FF2B5EF4-FFF2-40B4-BE49-F238E27FC236}">
                  <a16:creationId xmlns:a16="http://schemas.microsoft.com/office/drawing/2014/main" id="{35A8C13D-341F-41A3-9239-C2BE539A3B5D}"/>
                </a:ext>
              </a:extLst>
            </p:cNvPr>
            <p:cNvSpPr>
              <a:spLocks/>
            </p:cNvSpPr>
            <p:nvPr/>
          </p:nvSpPr>
          <p:spPr bwMode="gray">
            <a:xfrm>
              <a:off x="6103299" y="2944624"/>
              <a:ext cx="50668" cy="60228"/>
            </a:xfrm>
            <a:custGeom>
              <a:avLst/>
              <a:gdLst>
                <a:gd name="T0" fmla="*/ 2147483647 w 114"/>
                <a:gd name="T1" fmla="*/ 2147483647 h 138"/>
                <a:gd name="T2" fmla="*/ 2147483647 w 114"/>
                <a:gd name="T3" fmla="*/ 2147483647 h 138"/>
                <a:gd name="T4" fmla="*/ 2147483647 w 114"/>
                <a:gd name="T5" fmla="*/ 2147483647 h 138"/>
                <a:gd name="T6" fmla="*/ 2147483647 w 114"/>
                <a:gd name="T7" fmla="*/ 2147483647 h 138"/>
                <a:gd name="T8" fmla="*/ 2147483647 w 114"/>
                <a:gd name="T9" fmla="*/ 2147483647 h 138"/>
                <a:gd name="T10" fmla="*/ 2147483647 w 114"/>
                <a:gd name="T11" fmla="*/ 2147483647 h 138"/>
                <a:gd name="T12" fmla="*/ 2147483647 w 114"/>
                <a:gd name="T13" fmla="*/ 0 h 138"/>
                <a:gd name="T14" fmla="*/ 2147483647 w 114"/>
                <a:gd name="T15" fmla="*/ 0 h 138"/>
                <a:gd name="T16" fmla="*/ 2147483647 w 114"/>
                <a:gd name="T17" fmla="*/ 2147483647 h 138"/>
                <a:gd name="T18" fmla="*/ 2147483647 w 114"/>
                <a:gd name="T19" fmla="*/ 2147483647 h 138"/>
                <a:gd name="T20" fmla="*/ 2147483647 w 114"/>
                <a:gd name="T21" fmla="*/ 2147483647 h 138"/>
                <a:gd name="T22" fmla="*/ 2147483647 w 114"/>
                <a:gd name="T23" fmla="*/ 2147483647 h 138"/>
                <a:gd name="T24" fmla="*/ 2147483647 w 114"/>
                <a:gd name="T25" fmla="*/ 2147483647 h 138"/>
                <a:gd name="T26" fmla="*/ 2147483647 w 114"/>
                <a:gd name="T27" fmla="*/ 2147483647 h 138"/>
                <a:gd name="T28" fmla="*/ 0 w 114"/>
                <a:gd name="T29" fmla="*/ 2147483647 h 138"/>
                <a:gd name="T30" fmla="*/ 0 w 114"/>
                <a:gd name="T31" fmla="*/ 2147483647 h 138"/>
                <a:gd name="T32" fmla="*/ 2147483647 w 114"/>
                <a:gd name="T33" fmla="*/ 2147483647 h 138"/>
                <a:gd name="T34" fmla="*/ 2147483647 w 114"/>
                <a:gd name="T35" fmla="*/ 2147483647 h 138"/>
                <a:gd name="T36" fmla="*/ 2147483647 w 114"/>
                <a:gd name="T37" fmla="*/ 2147483647 h 138"/>
                <a:gd name="T38" fmla="*/ 2147483647 w 114"/>
                <a:gd name="T39" fmla="*/ 2147483647 h 138"/>
                <a:gd name="T40" fmla="*/ 2147483647 w 114"/>
                <a:gd name="T41" fmla="*/ 2147483647 h 138"/>
                <a:gd name="T42" fmla="*/ 2147483647 w 114"/>
                <a:gd name="T43" fmla="*/ 2147483647 h 138"/>
                <a:gd name="T44" fmla="*/ 2147483647 w 114"/>
                <a:gd name="T45" fmla="*/ 2147483647 h 138"/>
                <a:gd name="T46" fmla="*/ 2147483647 w 114"/>
                <a:gd name="T47" fmla="*/ 2147483647 h 138"/>
                <a:gd name="T48" fmla="*/ 2147483647 w 114"/>
                <a:gd name="T49" fmla="*/ 2147483647 h 138"/>
                <a:gd name="T50" fmla="*/ 2147483647 w 114"/>
                <a:gd name="T51" fmla="*/ 2147483647 h 138"/>
                <a:gd name="T52" fmla="*/ 2147483647 w 114"/>
                <a:gd name="T53" fmla="*/ 2147483647 h 138"/>
                <a:gd name="T54" fmla="*/ 2147483647 w 114"/>
                <a:gd name="T55" fmla="*/ 2147483647 h 138"/>
                <a:gd name="T56" fmla="*/ 2147483647 w 114"/>
                <a:gd name="T57" fmla="*/ 2147483647 h 138"/>
                <a:gd name="T58" fmla="*/ 2147483647 w 114"/>
                <a:gd name="T59" fmla="*/ 2147483647 h 138"/>
                <a:gd name="T60" fmla="*/ 2147483647 w 114"/>
                <a:gd name="T61" fmla="*/ 2147483647 h 138"/>
                <a:gd name="T62" fmla="*/ 2147483647 w 114"/>
                <a:gd name="T63" fmla="*/ 2147483647 h 138"/>
                <a:gd name="T64" fmla="*/ 2147483647 w 114"/>
                <a:gd name="T65" fmla="*/ 2147483647 h 138"/>
                <a:gd name="T66" fmla="*/ 2147483647 w 114"/>
                <a:gd name="T67" fmla="*/ 2147483647 h 138"/>
                <a:gd name="T68" fmla="*/ 2147483647 w 114"/>
                <a:gd name="T69" fmla="*/ 2147483647 h 138"/>
                <a:gd name="T70" fmla="*/ 2147483647 w 114"/>
                <a:gd name="T71" fmla="*/ 2147483647 h 138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114"/>
                <a:gd name="T109" fmla="*/ 0 h 138"/>
                <a:gd name="T110" fmla="*/ 114 w 114"/>
                <a:gd name="T111" fmla="*/ 138 h 138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114" h="138">
                  <a:moveTo>
                    <a:pt x="114" y="42"/>
                  </a:moveTo>
                  <a:lnTo>
                    <a:pt x="108" y="48"/>
                  </a:lnTo>
                  <a:lnTo>
                    <a:pt x="96" y="30"/>
                  </a:lnTo>
                  <a:lnTo>
                    <a:pt x="84" y="18"/>
                  </a:lnTo>
                  <a:lnTo>
                    <a:pt x="66" y="6"/>
                  </a:lnTo>
                  <a:lnTo>
                    <a:pt x="60" y="6"/>
                  </a:lnTo>
                  <a:lnTo>
                    <a:pt x="48" y="0"/>
                  </a:lnTo>
                  <a:lnTo>
                    <a:pt x="42" y="0"/>
                  </a:lnTo>
                  <a:lnTo>
                    <a:pt x="42" y="24"/>
                  </a:lnTo>
                  <a:lnTo>
                    <a:pt x="24" y="24"/>
                  </a:lnTo>
                  <a:lnTo>
                    <a:pt x="18" y="30"/>
                  </a:lnTo>
                  <a:lnTo>
                    <a:pt x="18" y="36"/>
                  </a:lnTo>
                  <a:lnTo>
                    <a:pt x="12" y="48"/>
                  </a:lnTo>
                  <a:lnTo>
                    <a:pt x="6" y="48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6" y="66"/>
                  </a:lnTo>
                  <a:lnTo>
                    <a:pt x="12" y="66"/>
                  </a:lnTo>
                  <a:lnTo>
                    <a:pt x="24" y="72"/>
                  </a:lnTo>
                  <a:lnTo>
                    <a:pt x="6" y="102"/>
                  </a:lnTo>
                  <a:lnTo>
                    <a:pt x="18" y="102"/>
                  </a:lnTo>
                  <a:lnTo>
                    <a:pt x="24" y="96"/>
                  </a:lnTo>
                  <a:lnTo>
                    <a:pt x="36" y="96"/>
                  </a:lnTo>
                  <a:lnTo>
                    <a:pt x="36" y="114"/>
                  </a:lnTo>
                  <a:lnTo>
                    <a:pt x="60" y="138"/>
                  </a:lnTo>
                  <a:lnTo>
                    <a:pt x="72" y="126"/>
                  </a:lnTo>
                  <a:lnTo>
                    <a:pt x="66" y="108"/>
                  </a:lnTo>
                  <a:lnTo>
                    <a:pt x="60" y="114"/>
                  </a:lnTo>
                  <a:lnTo>
                    <a:pt x="42" y="102"/>
                  </a:lnTo>
                  <a:lnTo>
                    <a:pt x="66" y="102"/>
                  </a:lnTo>
                  <a:lnTo>
                    <a:pt x="78" y="96"/>
                  </a:lnTo>
                  <a:lnTo>
                    <a:pt x="78" y="78"/>
                  </a:lnTo>
                  <a:lnTo>
                    <a:pt x="108" y="90"/>
                  </a:lnTo>
                  <a:lnTo>
                    <a:pt x="114" y="84"/>
                  </a:lnTo>
                  <a:lnTo>
                    <a:pt x="114" y="90"/>
                  </a:lnTo>
                  <a:lnTo>
                    <a:pt x="114" y="42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96" name="Moldova" descr="© INSCALE GmbH, 05.05.2010&#10;http://www.presentationload.com/">
              <a:extLst>
                <a:ext uri="{FF2B5EF4-FFF2-40B4-BE49-F238E27FC236}">
                  <a16:creationId xmlns:a16="http://schemas.microsoft.com/office/drawing/2014/main" id="{C2D7A8B4-9786-4296-8CC5-EC4356767C9D}"/>
                </a:ext>
              </a:extLst>
            </p:cNvPr>
            <p:cNvSpPr>
              <a:spLocks/>
            </p:cNvSpPr>
            <p:nvPr/>
          </p:nvSpPr>
          <p:spPr bwMode="gray">
            <a:xfrm>
              <a:off x="6326937" y="2772796"/>
              <a:ext cx="96095" cy="106285"/>
            </a:xfrm>
            <a:custGeom>
              <a:avLst/>
              <a:gdLst>
                <a:gd name="T0" fmla="*/ 2147483647 w 216"/>
                <a:gd name="T1" fmla="*/ 2147483647 h 240"/>
                <a:gd name="T2" fmla="*/ 2147483647 w 216"/>
                <a:gd name="T3" fmla="*/ 2147483647 h 240"/>
                <a:gd name="T4" fmla="*/ 2147483647 w 216"/>
                <a:gd name="T5" fmla="*/ 2147483647 h 240"/>
                <a:gd name="T6" fmla="*/ 2147483647 w 216"/>
                <a:gd name="T7" fmla="*/ 2147483647 h 240"/>
                <a:gd name="T8" fmla="*/ 2147483647 w 216"/>
                <a:gd name="T9" fmla="*/ 2147483647 h 240"/>
                <a:gd name="T10" fmla="*/ 2147483647 w 216"/>
                <a:gd name="T11" fmla="*/ 2147483647 h 240"/>
                <a:gd name="T12" fmla="*/ 2147483647 w 216"/>
                <a:gd name="T13" fmla="*/ 2147483647 h 240"/>
                <a:gd name="T14" fmla="*/ 2147483647 w 216"/>
                <a:gd name="T15" fmla="*/ 2147483647 h 240"/>
                <a:gd name="T16" fmla="*/ 2147483647 w 216"/>
                <a:gd name="T17" fmla="*/ 2147483647 h 240"/>
                <a:gd name="T18" fmla="*/ 2147483647 w 216"/>
                <a:gd name="T19" fmla="*/ 2147483647 h 240"/>
                <a:gd name="T20" fmla="*/ 2147483647 w 216"/>
                <a:gd name="T21" fmla="*/ 2147483647 h 240"/>
                <a:gd name="T22" fmla="*/ 2147483647 w 216"/>
                <a:gd name="T23" fmla="*/ 2147483647 h 240"/>
                <a:gd name="T24" fmla="*/ 2147483647 w 216"/>
                <a:gd name="T25" fmla="*/ 2147483647 h 240"/>
                <a:gd name="T26" fmla="*/ 2147483647 w 216"/>
                <a:gd name="T27" fmla="*/ 2147483647 h 240"/>
                <a:gd name="T28" fmla="*/ 2147483647 w 216"/>
                <a:gd name="T29" fmla="*/ 2147483647 h 240"/>
                <a:gd name="T30" fmla="*/ 2147483647 w 216"/>
                <a:gd name="T31" fmla="*/ 2147483647 h 240"/>
                <a:gd name="T32" fmla="*/ 2147483647 w 216"/>
                <a:gd name="T33" fmla="*/ 2147483647 h 240"/>
                <a:gd name="T34" fmla="*/ 2147483647 w 216"/>
                <a:gd name="T35" fmla="*/ 2147483647 h 240"/>
                <a:gd name="T36" fmla="*/ 2147483647 w 216"/>
                <a:gd name="T37" fmla="*/ 2147483647 h 240"/>
                <a:gd name="T38" fmla="*/ 2147483647 w 216"/>
                <a:gd name="T39" fmla="*/ 2147483647 h 240"/>
                <a:gd name="T40" fmla="*/ 2147483647 w 216"/>
                <a:gd name="T41" fmla="*/ 2147483647 h 240"/>
                <a:gd name="T42" fmla="*/ 2147483647 w 216"/>
                <a:gd name="T43" fmla="*/ 2147483647 h 240"/>
                <a:gd name="T44" fmla="*/ 2147483647 w 216"/>
                <a:gd name="T45" fmla="*/ 2147483647 h 240"/>
                <a:gd name="T46" fmla="*/ 2147483647 w 216"/>
                <a:gd name="T47" fmla="*/ 2147483647 h 240"/>
                <a:gd name="T48" fmla="*/ 2147483647 w 216"/>
                <a:gd name="T49" fmla="*/ 2147483647 h 240"/>
                <a:gd name="T50" fmla="*/ 2147483647 w 216"/>
                <a:gd name="T51" fmla="*/ 2147483647 h 240"/>
                <a:gd name="T52" fmla="*/ 2147483647 w 216"/>
                <a:gd name="T53" fmla="*/ 2147483647 h 240"/>
                <a:gd name="T54" fmla="*/ 2147483647 w 216"/>
                <a:gd name="T55" fmla="*/ 2147483647 h 240"/>
                <a:gd name="T56" fmla="*/ 2147483647 w 216"/>
                <a:gd name="T57" fmla="*/ 2147483647 h 240"/>
                <a:gd name="T58" fmla="*/ 2147483647 w 216"/>
                <a:gd name="T59" fmla="*/ 2147483647 h 240"/>
                <a:gd name="T60" fmla="*/ 2147483647 w 216"/>
                <a:gd name="T61" fmla="*/ 0 h 240"/>
                <a:gd name="T62" fmla="*/ 2147483647 w 216"/>
                <a:gd name="T63" fmla="*/ 2147483647 h 240"/>
                <a:gd name="T64" fmla="*/ 2147483647 w 216"/>
                <a:gd name="T65" fmla="*/ 2147483647 h 240"/>
                <a:gd name="T66" fmla="*/ 2147483647 w 216"/>
                <a:gd name="T67" fmla="*/ 2147483647 h 240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16"/>
                <a:gd name="T103" fmla="*/ 0 h 240"/>
                <a:gd name="T104" fmla="*/ 216 w 216"/>
                <a:gd name="T105" fmla="*/ 240 h 240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16" h="240">
                  <a:moveTo>
                    <a:pt x="0" y="18"/>
                  </a:moveTo>
                  <a:lnTo>
                    <a:pt x="18" y="24"/>
                  </a:lnTo>
                  <a:lnTo>
                    <a:pt x="24" y="30"/>
                  </a:lnTo>
                  <a:lnTo>
                    <a:pt x="30" y="42"/>
                  </a:lnTo>
                  <a:lnTo>
                    <a:pt x="36" y="48"/>
                  </a:lnTo>
                  <a:lnTo>
                    <a:pt x="36" y="60"/>
                  </a:lnTo>
                  <a:lnTo>
                    <a:pt x="60" y="72"/>
                  </a:lnTo>
                  <a:lnTo>
                    <a:pt x="66" y="96"/>
                  </a:lnTo>
                  <a:lnTo>
                    <a:pt x="78" y="96"/>
                  </a:lnTo>
                  <a:lnTo>
                    <a:pt x="84" y="114"/>
                  </a:lnTo>
                  <a:lnTo>
                    <a:pt x="102" y="114"/>
                  </a:lnTo>
                  <a:lnTo>
                    <a:pt x="108" y="120"/>
                  </a:lnTo>
                  <a:lnTo>
                    <a:pt x="108" y="162"/>
                  </a:lnTo>
                  <a:lnTo>
                    <a:pt x="114" y="162"/>
                  </a:lnTo>
                  <a:lnTo>
                    <a:pt x="108" y="168"/>
                  </a:lnTo>
                  <a:lnTo>
                    <a:pt x="108" y="180"/>
                  </a:lnTo>
                  <a:lnTo>
                    <a:pt x="102" y="186"/>
                  </a:lnTo>
                  <a:lnTo>
                    <a:pt x="102" y="198"/>
                  </a:lnTo>
                  <a:lnTo>
                    <a:pt x="108" y="210"/>
                  </a:lnTo>
                  <a:lnTo>
                    <a:pt x="114" y="216"/>
                  </a:lnTo>
                  <a:lnTo>
                    <a:pt x="114" y="240"/>
                  </a:lnTo>
                  <a:lnTo>
                    <a:pt x="138" y="234"/>
                  </a:lnTo>
                  <a:lnTo>
                    <a:pt x="138" y="222"/>
                  </a:lnTo>
                  <a:lnTo>
                    <a:pt x="132" y="216"/>
                  </a:lnTo>
                  <a:lnTo>
                    <a:pt x="132" y="204"/>
                  </a:lnTo>
                  <a:lnTo>
                    <a:pt x="138" y="204"/>
                  </a:lnTo>
                  <a:lnTo>
                    <a:pt x="150" y="198"/>
                  </a:lnTo>
                  <a:lnTo>
                    <a:pt x="156" y="192"/>
                  </a:lnTo>
                  <a:lnTo>
                    <a:pt x="174" y="180"/>
                  </a:lnTo>
                  <a:lnTo>
                    <a:pt x="168" y="174"/>
                  </a:lnTo>
                  <a:lnTo>
                    <a:pt x="156" y="168"/>
                  </a:lnTo>
                  <a:lnTo>
                    <a:pt x="150" y="168"/>
                  </a:lnTo>
                  <a:lnTo>
                    <a:pt x="150" y="162"/>
                  </a:lnTo>
                  <a:lnTo>
                    <a:pt x="156" y="156"/>
                  </a:lnTo>
                  <a:lnTo>
                    <a:pt x="174" y="156"/>
                  </a:lnTo>
                  <a:lnTo>
                    <a:pt x="180" y="162"/>
                  </a:lnTo>
                  <a:lnTo>
                    <a:pt x="198" y="162"/>
                  </a:lnTo>
                  <a:lnTo>
                    <a:pt x="210" y="156"/>
                  </a:lnTo>
                  <a:lnTo>
                    <a:pt x="216" y="156"/>
                  </a:lnTo>
                  <a:lnTo>
                    <a:pt x="216" y="126"/>
                  </a:lnTo>
                  <a:lnTo>
                    <a:pt x="210" y="120"/>
                  </a:lnTo>
                  <a:lnTo>
                    <a:pt x="198" y="120"/>
                  </a:lnTo>
                  <a:lnTo>
                    <a:pt x="192" y="114"/>
                  </a:lnTo>
                  <a:lnTo>
                    <a:pt x="180" y="114"/>
                  </a:lnTo>
                  <a:lnTo>
                    <a:pt x="180" y="96"/>
                  </a:lnTo>
                  <a:lnTo>
                    <a:pt x="186" y="90"/>
                  </a:lnTo>
                  <a:lnTo>
                    <a:pt x="180" y="84"/>
                  </a:lnTo>
                  <a:lnTo>
                    <a:pt x="174" y="84"/>
                  </a:lnTo>
                  <a:lnTo>
                    <a:pt x="162" y="90"/>
                  </a:lnTo>
                  <a:lnTo>
                    <a:pt x="162" y="66"/>
                  </a:lnTo>
                  <a:lnTo>
                    <a:pt x="168" y="60"/>
                  </a:lnTo>
                  <a:lnTo>
                    <a:pt x="162" y="48"/>
                  </a:lnTo>
                  <a:lnTo>
                    <a:pt x="156" y="42"/>
                  </a:lnTo>
                  <a:lnTo>
                    <a:pt x="144" y="36"/>
                  </a:lnTo>
                  <a:lnTo>
                    <a:pt x="126" y="36"/>
                  </a:lnTo>
                  <a:lnTo>
                    <a:pt x="126" y="24"/>
                  </a:lnTo>
                  <a:lnTo>
                    <a:pt x="120" y="18"/>
                  </a:lnTo>
                  <a:lnTo>
                    <a:pt x="78" y="18"/>
                  </a:lnTo>
                  <a:lnTo>
                    <a:pt x="78" y="12"/>
                  </a:lnTo>
                  <a:lnTo>
                    <a:pt x="72" y="12"/>
                  </a:lnTo>
                  <a:lnTo>
                    <a:pt x="60" y="0"/>
                  </a:lnTo>
                  <a:lnTo>
                    <a:pt x="54" y="0"/>
                  </a:lnTo>
                  <a:lnTo>
                    <a:pt x="42" y="6"/>
                  </a:lnTo>
                  <a:lnTo>
                    <a:pt x="36" y="6"/>
                  </a:lnTo>
                  <a:lnTo>
                    <a:pt x="36" y="12"/>
                  </a:lnTo>
                  <a:lnTo>
                    <a:pt x="24" y="12"/>
                  </a:lnTo>
                  <a:lnTo>
                    <a:pt x="12" y="6"/>
                  </a:lnTo>
                  <a:lnTo>
                    <a:pt x="6" y="6"/>
                  </a:lnTo>
                  <a:lnTo>
                    <a:pt x="0" y="18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97" name="Malta" descr="© INSCALE GmbH, 05.05.2010&#10;http://www.presentationload.com/">
              <a:extLst>
                <a:ext uri="{FF2B5EF4-FFF2-40B4-BE49-F238E27FC236}">
                  <a16:creationId xmlns:a16="http://schemas.microsoft.com/office/drawing/2014/main" id="{CE7BC823-9F7A-48DE-8A5A-6CC569F9F5FA}"/>
                </a:ext>
              </a:extLst>
            </p:cNvPr>
            <p:cNvSpPr>
              <a:spLocks/>
            </p:cNvSpPr>
            <p:nvPr/>
          </p:nvSpPr>
          <p:spPr bwMode="gray">
            <a:xfrm>
              <a:off x="5986239" y="3210332"/>
              <a:ext cx="13977" cy="12402"/>
            </a:xfrm>
            <a:custGeom>
              <a:avLst/>
              <a:gdLst>
                <a:gd name="T0" fmla="*/ 2147483647 w 30"/>
                <a:gd name="T1" fmla="*/ 2147483647 h 30"/>
                <a:gd name="T2" fmla="*/ 2147483647 w 30"/>
                <a:gd name="T3" fmla="*/ 2147483647 h 30"/>
                <a:gd name="T4" fmla="*/ 2147483647 w 30"/>
                <a:gd name="T5" fmla="*/ 2147483647 h 30"/>
                <a:gd name="T6" fmla="*/ 2147483647 w 30"/>
                <a:gd name="T7" fmla="*/ 0 h 30"/>
                <a:gd name="T8" fmla="*/ 2147483647 w 30"/>
                <a:gd name="T9" fmla="*/ 0 h 30"/>
                <a:gd name="T10" fmla="*/ 0 w 30"/>
                <a:gd name="T11" fmla="*/ 2147483647 h 30"/>
                <a:gd name="T12" fmla="*/ 0 w 30"/>
                <a:gd name="T13" fmla="*/ 2147483647 h 30"/>
                <a:gd name="T14" fmla="*/ 2147483647 w 30"/>
                <a:gd name="T15" fmla="*/ 2147483647 h 30"/>
                <a:gd name="T16" fmla="*/ 2147483647 w 30"/>
                <a:gd name="T17" fmla="*/ 2147483647 h 30"/>
                <a:gd name="T18" fmla="*/ 2147483647 w 30"/>
                <a:gd name="T19" fmla="*/ 2147483647 h 3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30"/>
                <a:gd name="T31" fmla="*/ 0 h 30"/>
                <a:gd name="T32" fmla="*/ 30 w 30"/>
                <a:gd name="T33" fmla="*/ 30 h 3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30" h="30">
                  <a:moveTo>
                    <a:pt x="24" y="30"/>
                  </a:moveTo>
                  <a:lnTo>
                    <a:pt x="30" y="24"/>
                  </a:lnTo>
                  <a:lnTo>
                    <a:pt x="30" y="12"/>
                  </a:lnTo>
                  <a:lnTo>
                    <a:pt x="18" y="0"/>
                  </a:lnTo>
                  <a:lnTo>
                    <a:pt x="6" y="0"/>
                  </a:lnTo>
                  <a:lnTo>
                    <a:pt x="0" y="6"/>
                  </a:lnTo>
                  <a:lnTo>
                    <a:pt x="0" y="18"/>
                  </a:lnTo>
                  <a:lnTo>
                    <a:pt x="6" y="24"/>
                  </a:lnTo>
                  <a:lnTo>
                    <a:pt x="18" y="30"/>
                  </a:lnTo>
                  <a:lnTo>
                    <a:pt x="24" y="30"/>
                  </a:lnTo>
                  <a:close/>
                </a:path>
              </a:pathLst>
            </a:custGeom>
            <a:solidFill>
              <a:srgbClr val="00359E"/>
            </a:solidFill>
            <a:ln w="9525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98" name="Macedonia" descr="© INSCALE GmbH, 05.05.2010&#10;http://www.presentationload.com/">
              <a:extLst>
                <a:ext uri="{FF2B5EF4-FFF2-40B4-BE49-F238E27FC236}">
                  <a16:creationId xmlns:a16="http://schemas.microsoft.com/office/drawing/2014/main" id="{0AAE66DD-57D0-4BB5-8118-3F0BDC569F66}"/>
                </a:ext>
              </a:extLst>
            </p:cNvPr>
            <p:cNvSpPr>
              <a:spLocks/>
            </p:cNvSpPr>
            <p:nvPr/>
          </p:nvSpPr>
          <p:spPr bwMode="gray">
            <a:xfrm>
              <a:off x="6166197" y="2987136"/>
              <a:ext cx="73381" cy="56685"/>
            </a:xfrm>
            <a:custGeom>
              <a:avLst/>
              <a:gdLst>
                <a:gd name="T0" fmla="*/ 2147483647 w 162"/>
                <a:gd name="T1" fmla="*/ 2147483647 h 126"/>
                <a:gd name="T2" fmla="*/ 2147483647 w 162"/>
                <a:gd name="T3" fmla="*/ 2147483647 h 126"/>
                <a:gd name="T4" fmla="*/ 2147483647 w 162"/>
                <a:gd name="T5" fmla="*/ 2147483647 h 126"/>
                <a:gd name="T6" fmla="*/ 2147483647 w 162"/>
                <a:gd name="T7" fmla="*/ 2147483647 h 126"/>
                <a:gd name="T8" fmla="*/ 2147483647 w 162"/>
                <a:gd name="T9" fmla="*/ 0 h 126"/>
                <a:gd name="T10" fmla="*/ 2147483647 w 162"/>
                <a:gd name="T11" fmla="*/ 2147483647 h 126"/>
                <a:gd name="T12" fmla="*/ 2147483647 w 162"/>
                <a:gd name="T13" fmla="*/ 2147483647 h 126"/>
                <a:gd name="T14" fmla="*/ 2147483647 w 162"/>
                <a:gd name="T15" fmla="*/ 2147483647 h 126"/>
                <a:gd name="T16" fmla="*/ 2147483647 w 162"/>
                <a:gd name="T17" fmla="*/ 2147483647 h 126"/>
                <a:gd name="T18" fmla="*/ 2147483647 w 162"/>
                <a:gd name="T19" fmla="*/ 2147483647 h 126"/>
                <a:gd name="T20" fmla="*/ 2147483647 w 162"/>
                <a:gd name="T21" fmla="*/ 2147483647 h 126"/>
                <a:gd name="T22" fmla="*/ 0 w 162"/>
                <a:gd name="T23" fmla="*/ 2147483647 h 126"/>
                <a:gd name="T24" fmla="*/ 0 w 162"/>
                <a:gd name="T25" fmla="*/ 2147483647 h 126"/>
                <a:gd name="T26" fmla="*/ 2147483647 w 162"/>
                <a:gd name="T27" fmla="*/ 2147483647 h 126"/>
                <a:gd name="T28" fmla="*/ 2147483647 w 162"/>
                <a:gd name="T29" fmla="*/ 2147483647 h 126"/>
                <a:gd name="T30" fmla="*/ 2147483647 w 162"/>
                <a:gd name="T31" fmla="*/ 2147483647 h 126"/>
                <a:gd name="T32" fmla="*/ 2147483647 w 162"/>
                <a:gd name="T33" fmla="*/ 2147483647 h 126"/>
                <a:gd name="T34" fmla="*/ 2147483647 w 162"/>
                <a:gd name="T35" fmla="*/ 2147483647 h 126"/>
                <a:gd name="T36" fmla="*/ 2147483647 w 162"/>
                <a:gd name="T37" fmla="*/ 2147483647 h 126"/>
                <a:gd name="T38" fmla="*/ 2147483647 w 162"/>
                <a:gd name="T39" fmla="*/ 2147483647 h 126"/>
                <a:gd name="T40" fmla="*/ 2147483647 w 162"/>
                <a:gd name="T41" fmla="*/ 2147483647 h 126"/>
                <a:gd name="T42" fmla="*/ 2147483647 w 162"/>
                <a:gd name="T43" fmla="*/ 2147483647 h 126"/>
                <a:gd name="T44" fmla="*/ 2147483647 w 162"/>
                <a:gd name="T45" fmla="*/ 2147483647 h 126"/>
                <a:gd name="T46" fmla="*/ 2147483647 w 162"/>
                <a:gd name="T47" fmla="*/ 2147483647 h 126"/>
                <a:gd name="T48" fmla="*/ 2147483647 w 162"/>
                <a:gd name="T49" fmla="*/ 2147483647 h 126"/>
                <a:gd name="T50" fmla="*/ 2147483647 w 162"/>
                <a:gd name="T51" fmla="*/ 2147483647 h 126"/>
                <a:gd name="T52" fmla="*/ 2147483647 w 162"/>
                <a:gd name="T53" fmla="*/ 2147483647 h 126"/>
                <a:gd name="T54" fmla="*/ 2147483647 w 162"/>
                <a:gd name="T55" fmla="*/ 2147483647 h 126"/>
                <a:gd name="T56" fmla="*/ 2147483647 w 162"/>
                <a:gd name="T57" fmla="*/ 2147483647 h 126"/>
                <a:gd name="T58" fmla="*/ 2147483647 w 162"/>
                <a:gd name="T59" fmla="*/ 2147483647 h 126"/>
                <a:gd name="T60" fmla="*/ 2147483647 w 162"/>
                <a:gd name="T61" fmla="*/ 2147483647 h 126"/>
                <a:gd name="T62" fmla="*/ 2147483647 w 162"/>
                <a:gd name="T63" fmla="*/ 2147483647 h 126"/>
                <a:gd name="T64" fmla="*/ 2147483647 w 162"/>
                <a:gd name="T65" fmla="*/ 2147483647 h 12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62"/>
                <a:gd name="T100" fmla="*/ 0 h 126"/>
                <a:gd name="T101" fmla="*/ 162 w 162"/>
                <a:gd name="T102" fmla="*/ 126 h 12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62" h="126">
                  <a:moveTo>
                    <a:pt x="150" y="42"/>
                  </a:moveTo>
                  <a:lnTo>
                    <a:pt x="132" y="30"/>
                  </a:lnTo>
                  <a:lnTo>
                    <a:pt x="132" y="18"/>
                  </a:lnTo>
                  <a:lnTo>
                    <a:pt x="126" y="18"/>
                  </a:lnTo>
                  <a:lnTo>
                    <a:pt x="114" y="0"/>
                  </a:lnTo>
                  <a:lnTo>
                    <a:pt x="72" y="6"/>
                  </a:lnTo>
                  <a:lnTo>
                    <a:pt x="66" y="12"/>
                  </a:lnTo>
                  <a:lnTo>
                    <a:pt x="48" y="12"/>
                  </a:lnTo>
                  <a:lnTo>
                    <a:pt x="48" y="24"/>
                  </a:lnTo>
                  <a:lnTo>
                    <a:pt x="24" y="24"/>
                  </a:lnTo>
                  <a:lnTo>
                    <a:pt x="18" y="36"/>
                  </a:lnTo>
                  <a:lnTo>
                    <a:pt x="0" y="42"/>
                  </a:lnTo>
                  <a:lnTo>
                    <a:pt x="0" y="66"/>
                  </a:lnTo>
                  <a:lnTo>
                    <a:pt x="6" y="78"/>
                  </a:lnTo>
                  <a:lnTo>
                    <a:pt x="6" y="102"/>
                  </a:lnTo>
                  <a:lnTo>
                    <a:pt x="12" y="108"/>
                  </a:lnTo>
                  <a:lnTo>
                    <a:pt x="18" y="108"/>
                  </a:lnTo>
                  <a:lnTo>
                    <a:pt x="18" y="126"/>
                  </a:lnTo>
                  <a:lnTo>
                    <a:pt x="42" y="120"/>
                  </a:lnTo>
                  <a:lnTo>
                    <a:pt x="42" y="126"/>
                  </a:lnTo>
                  <a:lnTo>
                    <a:pt x="54" y="120"/>
                  </a:lnTo>
                  <a:lnTo>
                    <a:pt x="60" y="120"/>
                  </a:lnTo>
                  <a:lnTo>
                    <a:pt x="66" y="126"/>
                  </a:lnTo>
                  <a:lnTo>
                    <a:pt x="90" y="126"/>
                  </a:lnTo>
                  <a:lnTo>
                    <a:pt x="96" y="114"/>
                  </a:lnTo>
                  <a:lnTo>
                    <a:pt x="96" y="108"/>
                  </a:lnTo>
                  <a:lnTo>
                    <a:pt x="120" y="108"/>
                  </a:lnTo>
                  <a:lnTo>
                    <a:pt x="132" y="102"/>
                  </a:lnTo>
                  <a:lnTo>
                    <a:pt x="156" y="78"/>
                  </a:lnTo>
                  <a:lnTo>
                    <a:pt x="162" y="66"/>
                  </a:lnTo>
                  <a:lnTo>
                    <a:pt x="162" y="60"/>
                  </a:lnTo>
                  <a:lnTo>
                    <a:pt x="156" y="48"/>
                  </a:lnTo>
                  <a:lnTo>
                    <a:pt x="150" y="42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 dirty="0">
                <a:solidFill>
                  <a:srgbClr val="555555"/>
                </a:solidFill>
              </a:endParaRPr>
            </a:p>
          </p:txBody>
        </p:sp>
        <p:sp>
          <p:nvSpPr>
            <p:cNvPr id="99" name="Liechtenstein" descr="© INSCALE GmbH, 05.05.2010&#10;http://www.presentationload.com/">
              <a:extLst>
                <a:ext uri="{FF2B5EF4-FFF2-40B4-BE49-F238E27FC236}">
                  <a16:creationId xmlns:a16="http://schemas.microsoft.com/office/drawing/2014/main" id="{C4E91592-DA83-4034-AC67-139C8852FCC3}"/>
                </a:ext>
              </a:extLst>
            </p:cNvPr>
            <p:cNvSpPr>
              <a:spLocks/>
            </p:cNvSpPr>
            <p:nvPr/>
          </p:nvSpPr>
          <p:spPr bwMode="gray">
            <a:xfrm>
              <a:off x="5844718" y="2811766"/>
              <a:ext cx="6989" cy="10629"/>
            </a:xfrm>
            <a:custGeom>
              <a:avLst/>
              <a:gdLst>
                <a:gd name="T0" fmla="*/ 2147483647 w 18"/>
                <a:gd name="T1" fmla="*/ 0 h 24"/>
                <a:gd name="T2" fmla="*/ 2147483647 w 18"/>
                <a:gd name="T3" fmla="*/ 2147483647 h 24"/>
                <a:gd name="T4" fmla="*/ 0 w 18"/>
                <a:gd name="T5" fmla="*/ 2147483647 h 24"/>
                <a:gd name="T6" fmla="*/ 0 w 18"/>
                <a:gd name="T7" fmla="*/ 2147483647 h 24"/>
                <a:gd name="T8" fmla="*/ 2147483647 w 18"/>
                <a:gd name="T9" fmla="*/ 2147483647 h 24"/>
                <a:gd name="T10" fmla="*/ 2147483647 w 18"/>
                <a:gd name="T11" fmla="*/ 0 h 24"/>
                <a:gd name="T12" fmla="*/ 2147483647 w 18"/>
                <a:gd name="T13" fmla="*/ 0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8"/>
                <a:gd name="T22" fmla="*/ 0 h 24"/>
                <a:gd name="T23" fmla="*/ 18 w 18"/>
                <a:gd name="T24" fmla="*/ 24 h 2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8" h="24">
                  <a:moveTo>
                    <a:pt x="12" y="0"/>
                  </a:moveTo>
                  <a:lnTo>
                    <a:pt x="6" y="6"/>
                  </a:lnTo>
                  <a:lnTo>
                    <a:pt x="0" y="18"/>
                  </a:lnTo>
                  <a:lnTo>
                    <a:pt x="0" y="24"/>
                  </a:lnTo>
                  <a:lnTo>
                    <a:pt x="18" y="24"/>
                  </a:lnTo>
                  <a:lnTo>
                    <a:pt x="18" y="0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7D40">
                <a:lumMod val="75000"/>
              </a:srgbClr>
            </a:solidFill>
            <a:ln w="952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00" name="Lebanon" descr="© INSCALE GmbH, 05.05.2010&#10;http://www.presentationload.com/">
              <a:extLst>
                <a:ext uri="{FF2B5EF4-FFF2-40B4-BE49-F238E27FC236}">
                  <a16:creationId xmlns:a16="http://schemas.microsoft.com/office/drawing/2014/main" id="{C20504C5-5703-4199-843D-771331ADB421}"/>
                </a:ext>
              </a:extLst>
            </p:cNvPr>
            <p:cNvSpPr>
              <a:spLocks/>
            </p:cNvSpPr>
            <p:nvPr/>
          </p:nvSpPr>
          <p:spPr bwMode="gray">
            <a:xfrm>
              <a:off x="6608231" y="3267022"/>
              <a:ext cx="47174" cy="70857"/>
            </a:xfrm>
            <a:custGeom>
              <a:avLst/>
              <a:gdLst>
                <a:gd name="T0" fmla="*/ 2147483647 w 108"/>
                <a:gd name="T1" fmla="*/ 2147483647 h 156"/>
                <a:gd name="T2" fmla="*/ 2147483647 w 108"/>
                <a:gd name="T3" fmla="*/ 2147483647 h 156"/>
                <a:gd name="T4" fmla="*/ 2147483647 w 108"/>
                <a:gd name="T5" fmla="*/ 2147483647 h 156"/>
                <a:gd name="T6" fmla="*/ 2147483647 w 108"/>
                <a:gd name="T7" fmla="*/ 2147483647 h 156"/>
                <a:gd name="T8" fmla="*/ 2147483647 w 108"/>
                <a:gd name="T9" fmla="*/ 2147483647 h 156"/>
                <a:gd name="T10" fmla="*/ 2147483647 w 108"/>
                <a:gd name="T11" fmla="*/ 2147483647 h 156"/>
                <a:gd name="T12" fmla="*/ 2147483647 w 108"/>
                <a:gd name="T13" fmla="*/ 2147483647 h 156"/>
                <a:gd name="T14" fmla="*/ 2147483647 w 108"/>
                <a:gd name="T15" fmla="*/ 2147483647 h 156"/>
                <a:gd name="T16" fmla="*/ 2147483647 w 108"/>
                <a:gd name="T17" fmla="*/ 2147483647 h 156"/>
                <a:gd name="T18" fmla="*/ 2147483647 w 108"/>
                <a:gd name="T19" fmla="*/ 2147483647 h 156"/>
                <a:gd name="T20" fmla="*/ 2147483647 w 108"/>
                <a:gd name="T21" fmla="*/ 0 h 156"/>
                <a:gd name="T22" fmla="*/ 2147483647 w 108"/>
                <a:gd name="T23" fmla="*/ 0 h 156"/>
                <a:gd name="T24" fmla="*/ 2147483647 w 108"/>
                <a:gd name="T25" fmla="*/ 0 h 156"/>
                <a:gd name="T26" fmla="*/ 2147483647 w 108"/>
                <a:gd name="T27" fmla="*/ 2147483647 h 156"/>
                <a:gd name="T28" fmla="*/ 2147483647 w 108"/>
                <a:gd name="T29" fmla="*/ 2147483647 h 156"/>
                <a:gd name="T30" fmla="*/ 2147483647 w 108"/>
                <a:gd name="T31" fmla="*/ 2147483647 h 156"/>
                <a:gd name="T32" fmla="*/ 2147483647 w 108"/>
                <a:gd name="T33" fmla="*/ 2147483647 h 156"/>
                <a:gd name="T34" fmla="*/ 2147483647 w 108"/>
                <a:gd name="T35" fmla="*/ 2147483647 h 156"/>
                <a:gd name="T36" fmla="*/ 2147483647 w 108"/>
                <a:gd name="T37" fmla="*/ 2147483647 h 156"/>
                <a:gd name="T38" fmla="*/ 2147483647 w 108"/>
                <a:gd name="T39" fmla="*/ 2147483647 h 156"/>
                <a:gd name="T40" fmla="*/ 2147483647 w 108"/>
                <a:gd name="T41" fmla="*/ 2147483647 h 156"/>
                <a:gd name="T42" fmla="*/ 0 w 108"/>
                <a:gd name="T43" fmla="*/ 2147483647 h 156"/>
                <a:gd name="T44" fmla="*/ 0 w 108"/>
                <a:gd name="T45" fmla="*/ 2147483647 h 156"/>
                <a:gd name="T46" fmla="*/ 2147483647 w 108"/>
                <a:gd name="T47" fmla="*/ 2147483647 h 156"/>
                <a:gd name="T48" fmla="*/ 2147483647 w 108"/>
                <a:gd name="T49" fmla="*/ 2147483647 h 156"/>
                <a:gd name="T50" fmla="*/ 2147483647 w 108"/>
                <a:gd name="T51" fmla="*/ 2147483647 h 156"/>
                <a:gd name="T52" fmla="*/ 2147483647 w 108"/>
                <a:gd name="T53" fmla="*/ 2147483647 h 156"/>
                <a:gd name="T54" fmla="*/ 2147483647 w 108"/>
                <a:gd name="T55" fmla="*/ 2147483647 h 156"/>
                <a:gd name="T56" fmla="*/ 2147483647 w 108"/>
                <a:gd name="T57" fmla="*/ 2147483647 h 156"/>
                <a:gd name="T58" fmla="*/ 2147483647 w 108"/>
                <a:gd name="T59" fmla="*/ 2147483647 h 156"/>
                <a:gd name="T60" fmla="*/ 2147483647 w 108"/>
                <a:gd name="T61" fmla="*/ 2147483647 h 15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08"/>
                <a:gd name="T94" fmla="*/ 0 h 156"/>
                <a:gd name="T95" fmla="*/ 108 w 108"/>
                <a:gd name="T96" fmla="*/ 156 h 15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08" h="156">
                  <a:moveTo>
                    <a:pt x="72" y="96"/>
                  </a:moveTo>
                  <a:lnTo>
                    <a:pt x="72" y="72"/>
                  </a:lnTo>
                  <a:lnTo>
                    <a:pt x="78" y="66"/>
                  </a:lnTo>
                  <a:lnTo>
                    <a:pt x="84" y="66"/>
                  </a:lnTo>
                  <a:lnTo>
                    <a:pt x="96" y="60"/>
                  </a:lnTo>
                  <a:lnTo>
                    <a:pt x="102" y="60"/>
                  </a:lnTo>
                  <a:lnTo>
                    <a:pt x="108" y="48"/>
                  </a:lnTo>
                  <a:lnTo>
                    <a:pt x="108" y="30"/>
                  </a:lnTo>
                  <a:lnTo>
                    <a:pt x="102" y="18"/>
                  </a:lnTo>
                  <a:lnTo>
                    <a:pt x="96" y="12"/>
                  </a:lnTo>
                  <a:lnTo>
                    <a:pt x="102" y="0"/>
                  </a:lnTo>
                  <a:lnTo>
                    <a:pt x="54" y="0"/>
                  </a:lnTo>
                  <a:lnTo>
                    <a:pt x="60" y="0"/>
                  </a:lnTo>
                  <a:lnTo>
                    <a:pt x="60" y="6"/>
                  </a:lnTo>
                  <a:lnTo>
                    <a:pt x="54" y="6"/>
                  </a:lnTo>
                  <a:lnTo>
                    <a:pt x="48" y="18"/>
                  </a:lnTo>
                  <a:lnTo>
                    <a:pt x="36" y="24"/>
                  </a:lnTo>
                  <a:lnTo>
                    <a:pt x="30" y="30"/>
                  </a:lnTo>
                  <a:lnTo>
                    <a:pt x="18" y="66"/>
                  </a:lnTo>
                  <a:lnTo>
                    <a:pt x="12" y="78"/>
                  </a:lnTo>
                  <a:lnTo>
                    <a:pt x="12" y="90"/>
                  </a:lnTo>
                  <a:lnTo>
                    <a:pt x="0" y="114"/>
                  </a:lnTo>
                  <a:lnTo>
                    <a:pt x="0" y="156"/>
                  </a:lnTo>
                  <a:lnTo>
                    <a:pt x="12" y="150"/>
                  </a:lnTo>
                  <a:lnTo>
                    <a:pt x="24" y="126"/>
                  </a:lnTo>
                  <a:lnTo>
                    <a:pt x="30" y="132"/>
                  </a:lnTo>
                  <a:lnTo>
                    <a:pt x="36" y="132"/>
                  </a:lnTo>
                  <a:lnTo>
                    <a:pt x="42" y="126"/>
                  </a:lnTo>
                  <a:lnTo>
                    <a:pt x="48" y="114"/>
                  </a:lnTo>
                  <a:lnTo>
                    <a:pt x="48" y="102"/>
                  </a:lnTo>
                  <a:lnTo>
                    <a:pt x="72" y="96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01" name="Kuwait" descr="© INSCALE GmbH, 05.05.2010&#10;http://www.presentationload.com/">
              <a:extLst>
                <a:ext uri="{FF2B5EF4-FFF2-40B4-BE49-F238E27FC236}">
                  <a16:creationId xmlns:a16="http://schemas.microsoft.com/office/drawing/2014/main" id="{2CBD6B97-F8E1-4597-BAA6-CE7A303735AA}"/>
                </a:ext>
              </a:extLst>
            </p:cNvPr>
            <p:cNvSpPr>
              <a:spLocks/>
            </p:cNvSpPr>
            <p:nvPr/>
          </p:nvSpPr>
          <p:spPr bwMode="gray">
            <a:xfrm>
              <a:off x="6975139" y="3433531"/>
              <a:ext cx="61150" cy="54915"/>
            </a:xfrm>
            <a:custGeom>
              <a:avLst/>
              <a:gdLst>
                <a:gd name="T0" fmla="*/ 2147483647 w 138"/>
                <a:gd name="T1" fmla="*/ 0 h 120"/>
                <a:gd name="T2" fmla="*/ 2147483647 w 138"/>
                <a:gd name="T3" fmla="*/ 0 h 120"/>
                <a:gd name="T4" fmla="*/ 2147483647 w 138"/>
                <a:gd name="T5" fmla="*/ 2147483647 h 120"/>
                <a:gd name="T6" fmla="*/ 2147483647 w 138"/>
                <a:gd name="T7" fmla="*/ 2147483647 h 120"/>
                <a:gd name="T8" fmla="*/ 2147483647 w 138"/>
                <a:gd name="T9" fmla="*/ 2147483647 h 120"/>
                <a:gd name="T10" fmla="*/ 2147483647 w 138"/>
                <a:gd name="T11" fmla="*/ 2147483647 h 120"/>
                <a:gd name="T12" fmla="*/ 0 w 138"/>
                <a:gd name="T13" fmla="*/ 2147483647 h 120"/>
                <a:gd name="T14" fmla="*/ 2147483647 w 138"/>
                <a:gd name="T15" fmla="*/ 2147483647 h 120"/>
                <a:gd name="T16" fmla="*/ 2147483647 w 138"/>
                <a:gd name="T17" fmla="*/ 2147483647 h 120"/>
                <a:gd name="T18" fmla="*/ 2147483647 w 138"/>
                <a:gd name="T19" fmla="*/ 2147483647 h 120"/>
                <a:gd name="T20" fmla="*/ 2147483647 w 138"/>
                <a:gd name="T21" fmla="*/ 2147483647 h 120"/>
                <a:gd name="T22" fmla="*/ 2147483647 w 138"/>
                <a:gd name="T23" fmla="*/ 2147483647 h 120"/>
                <a:gd name="T24" fmla="*/ 2147483647 w 138"/>
                <a:gd name="T25" fmla="*/ 2147483647 h 120"/>
                <a:gd name="T26" fmla="*/ 2147483647 w 138"/>
                <a:gd name="T27" fmla="*/ 2147483647 h 120"/>
                <a:gd name="T28" fmla="*/ 2147483647 w 138"/>
                <a:gd name="T29" fmla="*/ 2147483647 h 120"/>
                <a:gd name="T30" fmla="*/ 2147483647 w 138"/>
                <a:gd name="T31" fmla="*/ 2147483647 h 120"/>
                <a:gd name="T32" fmla="*/ 2147483647 w 138"/>
                <a:gd name="T33" fmla="*/ 2147483647 h 120"/>
                <a:gd name="T34" fmla="*/ 2147483647 w 138"/>
                <a:gd name="T35" fmla="*/ 2147483647 h 120"/>
                <a:gd name="T36" fmla="*/ 2147483647 w 138"/>
                <a:gd name="T37" fmla="*/ 2147483647 h 120"/>
                <a:gd name="T38" fmla="*/ 2147483647 w 138"/>
                <a:gd name="T39" fmla="*/ 2147483647 h 120"/>
                <a:gd name="T40" fmla="*/ 2147483647 w 138"/>
                <a:gd name="T41" fmla="*/ 2147483647 h 120"/>
                <a:gd name="T42" fmla="*/ 2147483647 w 138"/>
                <a:gd name="T43" fmla="*/ 2147483647 h 120"/>
                <a:gd name="T44" fmla="*/ 2147483647 w 138"/>
                <a:gd name="T45" fmla="*/ 2147483647 h 120"/>
                <a:gd name="T46" fmla="*/ 2147483647 w 138"/>
                <a:gd name="T47" fmla="*/ 2147483647 h 120"/>
                <a:gd name="T48" fmla="*/ 2147483647 w 138"/>
                <a:gd name="T49" fmla="*/ 0 h 120"/>
                <a:gd name="T50" fmla="*/ 2147483647 w 138"/>
                <a:gd name="T51" fmla="*/ 0 h 12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138"/>
                <a:gd name="T79" fmla="*/ 0 h 120"/>
                <a:gd name="T80" fmla="*/ 138 w 138"/>
                <a:gd name="T81" fmla="*/ 120 h 120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138" h="120">
                  <a:moveTo>
                    <a:pt x="54" y="0"/>
                  </a:moveTo>
                  <a:lnTo>
                    <a:pt x="36" y="0"/>
                  </a:lnTo>
                  <a:lnTo>
                    <a:pt x="30" y="12"/>
                  </a:lnTo>
                  <a:lnTo>
                    <a:pt x="24" y="18"/>
                  </a:lnTo>
                  <a:lnTo>
                    <a:pt x="24" y="30"/>
                  </a:lnTo>
                  <a:lnTo>
                    <a:pt x="6" y="66"/>
                  </a:lnTo>
                  <a:lnTo>
                    <a:pt x="0" y="72"/>
                  </a:lnTo>
                  <a:lnTo>
                    <a:pt x="42" y="72"/>
                  </a:lnTo>
                  <a:lnTo>
                    <a:pt x="60" y="78"/>
                  </a:lnTo>
                  <a:lnTo>
                    <a:pt x="66" y="78"/>
                  </a:lnTo>
                  <a:lnTo>
                    <a:pt x="66" y="114"/>
                  </a:lnTo>
                  <a:lnTo>
                    <a:pt x="72" y="120"/>
                  </a:lnTo>
                  <a:lnTo>
                    <a:pt x="138" y="120"/>
                  </a:lnTo>
                  <a:lnTo>
                    <a:pt x="126" y="114"/>
                  </a:lnTo>
                  <a:lnTo>
                    <a:pt x="114" y="102"/>
                  </a:lnTo>
                  <a:lnTo>
                    <a:pt x="102" y="78"/>
                  </a:lnTo>
                  <a:lnTo>
                    <a:pt x="102" y="66"/>
                  </a:lnTo>
                  <a:lnTo>
                    <a:pt x="90" y="60"/>
                  </a:lnTo>
                  <a:lnTo>
                    <a:pt x="84" y="36"/>
                  </a:lnTo>
                  <a:lnTo>
                    <a:pt x="120" y="36"/>
                  </a:lnTo>
                  <a:lnTo>
                    <a:pt x="120" y="18"/>
                  </a:lnTo>
                  <a:lnTo>
                    <a:pt x="114" y="12"/>
                  </a:lnTo>
                  <a:lnTo>
                    <a:pt x="90" y="12"/>
                  </a:lnTo>
                  <a:lnTo>
                    <a:pt x="90" y="18"/>
                  </a:lnTo>
                  <a:lnTo>
                    <a:pt x="84" y="0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 dirty="0">
                <a:solidFill>
                  <a:srgbClr val="555555"/>
                </a:solidFill>
              </a:endParaRPr>
            </a:p>
          </p:txBody>
        </p:sp>
        <p:sp>
          <p:nvSpPr>
            <p:cNvPr id="102" name="Italy" descr="© INSCALE GmbH, 05.05.2010&#10;http://www.presentationload.com/">
              <a:extLst>
                <a:ext uri="{FF2B5EF4-FFF2-40B4-BE49-F238E27FC236}">
                  <a16:creationId xmlns:a16="http://schemas.microsoft.com/office/drawing/2014/main" id="{3F3F9B4E-B0D5-4FD0-8453-A48F0D71B61C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5766095" y="2818853"/>
              <a:ext cx="344193" cy="373768"/>
            </a:xfrm>
            <a:custGeom>
              <a:avLst/>
              <a:gdLst>
                <a:gd name="T0" fmla="*/ 2147483647 w 780"/>
                <a:gd name="T1" fmla="*/ 2147483647 h 828"/>
                <a:gd name="T2" fmla="*/ 2147483647 w 780"/>
                <a:gd name="T3" fmla="*/ 2147483647 h 828"/>
                <a:gd name="T4" fmla="*/ 2147483647 w 780"/>
                <a:gd name="T5" fmla="*/ 2147483647 h 828"/>
                <a:gd name="T6" fmla="*/ 2147483647 w 780"/>
                <a:gd name="T7" fmla="*/ 2147483647 h 828"/>
                <a:gd name="T8" fmla="*/ 2147483647 w 780"/>
                <a:gd name="T9" fmla="*/ 2147483647 h 828"/>
                <a:gd name="T10" fmla="*/ 2147483647 w 780"/>
                <a:gd name="T11" fmla="*/ 2147483647 h 828"/>
                <a:gd name="T12" fmla="*/ 2147483647 w 780"/>
                <a:gd name="T13" fmla="*/ 2147483647 h 828"/>
                <a:gd name="T14" fmla="*/ 2147483647 w 780"/>
                <a:gd name="T15" fmla="*/ 2147483647 h 828"/>
                <a:gd name="T16" fmla="*/ 2147483647 w 780"/>
                <a:gd name="T17" fmla="*/ 2147483647 h 828"/>
                <a:gd name="T18" fmla="*/ 2147483647 w 780"/>
                <a:gd name="T19" fmla="*/ 2147483647 h 828"/>
                <a:gd name="T20" fmla="*/ 2147483647 w 780"/>
                <a:gd name="T21" fmla="*/ 2147483647 h 828"/>
                <a:gd name="T22" fmla="*/ 2147483647 w 780"/>
                <a:gd name="T23" fmla="*/ 2147483647 h 828"/>
                <a:gd name="T24" fmla="*/ 2147483647 w 780"/>
                <a:gd name="T25" fmla="*/ 2147483647 h 828"/>
                <a:gd name="T26" fmla="*/ 2147483647 w 780"/>
                <a:gd name="T27" fmla="*/ 2147483647 h 828"/>
                <a:gd name="T28" fmla="*/ 2147483647 w 780"/>
                <a:gd name="T29" fmla="*/ 2147483647 h 828"/>
                <a:gd name="T30" fmla="*/ 2147483647 w 780"/>
                <a:gd name="T31" fmla="*/ 2147483647 h 828"/>
                <a:gd name="T32" fmla="*/ 2147483647 w 780"/>
                <a:gd name="T33" fmla="*/ 2147483647 h 828"/>
                <a:gd name="T34" fmla="*/ 2147483647 w 780"/>
                <a:gd name="T35" fmla="*/ 2147483647 h 828"/>
                <a:gd name="T36" fmla="*/ 2147483647 w 780"/>
                <a:gd name="T37" fmla="*/ 2147483647 h 828"/>
                <a:gd name="T38" fmla="*/ 2147483647 w 780"/>
                <a:gd name="T39" fmla="*/ 2147483647 h 828"/>
                <a:gd name="T40" fmla="*/ 2147483647 w 780"/>
                <a:gd name="T41" fmla="*/ 2147483647 h 828"/>
                <a:gd name="T42" fmla="*/ 2147483647 w 780"/>
                <a:gd name="T43" fmla="*/ 2147483647 h 828"/>
                <a:gd name="T44" fmla="*/ 2147483647 w 780"/>
                <a:gd name="T45" fmla="*/ 2147483647 h 828"/>
                <a:gd name="T46" fmla="*/ 2147483647 w 780"/>
                <a:gd name="T47" fmla="*/ 2147483647 h 828"/>
                <a:gd name="T48" fmla="*/ 2147483647 w 780"/>
                <a:gd name="T49" fmla="*/ 2147483647 h 828"/>
                <a:gd name="T50" fmla="*/ 2147483647 w 780"/>
                <a:gd name="T51" fmla="*/ 2147483647 h 828"/>
                <a:gd name="T52" fmla="*/ 2147483647 w 780"/>
                <a:gd name="T53" fmla="*/ 2147483647 h 828"/>
                <a:gd name="T54" fmla="*/ 2147483647 w 780"/>
                <a:gd name="T55" fmla="*/ 2147483647 h 828"/>
                <a:gd name="T56" fmla="*/ 2147483647 w 780"/>
                <a:gd name="T57" fmla="*/ 2147483647 h 828"/>
                <a:gd name="T58" fmla="*/ 2147483647 w 780"/>
                <a:gd name="T59" fmla="*/ 2147483647 h 828"/>
                <a:gd name="T60" fmla="*/ 2147483647 w 780"/>
                <a:gd name="T61" fmla="*/ 2147483647 h 828"/>
                <a:gd name="T62" fmla="*/ 2147483647 w 780"/>
                <a:gd name="T63" fmla="*/ 2147483647 h 828"/>
                <a:gd name="T64" fmla="*/ 2147483647 w 780"/>
                <a:gd name="T65" fmla="*/ 2147483647 h 828"/>
                <a:gd name="T66" fmla="*/ 2147483647 w 780"/>
                <a:gd name="T67" fmla="*/ 2147483647 h 828"/>
                <a:gd name="T68" fmla="*/ 2147483647 w 780"/>
                <a:gd name="T69" fmla="*/ 2147483647 h 828"/>
                <a:gd name="T70" fmla="*/ 2147483647 w 780"/>
                <a:gd name="T71" fmla="*/ 2147483647 h 828"/>
                <a:gd name="T72" fmla="*/ 2147483647 w 780"/>
                <a:gd name="T73" fmla="*/ 2147483647 h 828"/>
                <a:gd name="T74" fmla="*/ 2147483647 w 780"/>
                <a:gd name="T75" fmla="*/ 2147483647 h 828"/>
                <a:gd name="T76" fmla="*/ 2147483647 w 780"/>
                <a:gd name="T77" fmla="*/ 2147483647 h 828"/>
                <a:gd name="T78" fmla="*/ 2147483647 w 780"/>
                <a:gd name="T79" fmla="*/ 2147483647 h 828"/>
                <a:gd name="T80" fmla="*/ 2147483647 w 780"/>
                <a:gd name="T81" fmla="*/ 2147483647 h 828"/>
                <a:gd name="T82" fmla="*/ 2147483647 w 780"/>
                <a:gd name="T83" fmla="*/ 2147483647 h 828"/>
                <a:gd name="T84" fmla="*/ 2147483647 w 780"/>
                <a:gd name="T85" fmla="*/ 2147483647 h 828"/>
                <a:gd name="T86" fmla="*/ 2147483647 w 780"/>
                <a:gd name="T87" fmla="*/ 2147483647 h 828"/>
                <a:gd name="T88" fmla="*/ 2147483647 w 780"/>
                <a:gd name="T89" fmla="*/ 2147483647 h 828"/>
                <a:gd name="T90" fmla="*/ 2147483647 w 780"/>
                <a:gd name="T91" fmla="*/ 2147483647 h 828"/>
                <a:gd name="T92" fmla="*/ 2147483647 w 780"/>
                <a:gd name="T93" fmla="*/ 2147483647 h 828"/>
                <a:gd name="T94" fmla="*/ 2147483647 w 780"/>
                <a:gd name="T95" fmla="*/ 2147483647 h 828"/>
                <a:gd name="T96" fmla="*/ 2147483647 w 780"/>
                <a:gd name="T97" fmla="*/ 2147483647 h 828"/>
                <a:gd name="T98" fmla="*/ 2147483647 w 780"/>
                <a:gd name="T99" fmla="*/ 2147483647 h 828"/>
                <a:gd name="T100" fmla="*/ 2147483647 w 780"/>
                <a:gd name="T101" fmla="*/ 2147483647 h 828"/>
                <a:gd name="T102" fmla="*/ 2147483647 w 780"/>
                <a:gd name="T103" fmla="*/ 2147483647 h 828"/>
                <a:gd name="T104" fmla="*/ 2147483647 w 780"/>
                <a:gd name="T105" fmla="*/ 2147483647 h 828"/>
                <a:gd name="T106" fmla="*/ 2147483647 w 780"/>
                <a:gd name="T107" fmla="*/ 2147483647 h 828"/>
                <a:gd name="T108" fmla="*/ 2147483647 w 780"/>
                <a:gd name="T109" fmla="*/ 2147483647 h 828"/>
                <a:gd name="T110" fmla="*/ 2147483647 w 780"/>
                <a:gd name="T111" fmla="*/ 2147483647 h 828"/>
                <a:gd name="T112" fmla="*/ 2147483647 w 780"/>
                <a:gd name="T113" fmla="*/ 2147483647 h 82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780"/>
                <a:gd name="T172" fmla="*/ 0 h 828"/>
                <a:gd name="T173" fmla="*/ 780 w 780"/>
                <a:gd name="T174" fmla="*/ 828 h 828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780" h="828">
                  <a:moveTo>
                    <a:pt x="570" y="720"/>
                  </a:moveTo>
                  <a:lnTo>
                    <a:pt x="558" y="714"/>
                  </a:lnTo>
                  <a:lnTo>
                    <a:pt x="552" y="708"/>
                  </a:lnTo>
                  <a:lnTo>
                    <a:pt x="540" y="708"/>
                  </a:lnTo>
                  <a:lnTo>
                    <a:pt x="534" y="714"/>
                  </a:lnTo>
                  <a:lnTo>
                    <a:pt x="522" y="720"/>
                  </a:lnTo>
                  <a:lnTo>
                    <a:pt x="516" y="726"/>
                  </a:lnTo>
                  <a:lnTo>
                    <a:pt x="468" y="726"/>
                  </a:lnTo>
                  <a:lnTo>
                    <a:pt x="456" y="720"/>
                  </a:lnTo>
                  <a:lnTo>
                    <a:pt x="444" y="708"/>
                  </a:lnTo>
                  <a:lnTo>
                    <a:pt x="438" y="708"/>
                  </a:lnTo>
                  <a:lnTo>
                    <a:pt x="420" y="726"/>
                  </a:lnTo>
                  <a:lnTo>
                    <a:pt x="402" y="714"/>
                  </a:lnTo>
                  <a:lnTo>
                    <a:pt x="396" y="714"/>
                  </a:lnTo>
                  <a:lnTo>
                    <a:pt x="384" y="726"/>
                  </a:lnTo>
                  <a:lnTo>
                    <a:pt x="384" y="738"/>
                  </a:lnTo>
                  <a:lnTo>
                    <a:pt x="396" y="750"/>
                  </a:lnTo>
                  <a:lnTo>
                    <a:pt x="420" y="762"/>
                  </a:lnTo>
                  <a:lnTo>
                    <a:pt x="426" y="762"/>
                  </a:lnTo>
                  <a:lnTo>
                    <a:pt x="444" y="780"/>
                  </a:lnTo>
                  <a:lnTo>
                    <a:pt x="444" y="786"/>
                  </a:lnTo>
                  <a:lnTo>
                    <a:pt x="456" y="786"/>
                  </a:lnTo>
                  <a:lnTo>
                    <a:pt x="468" y="798"/>
                  </a:lnTo>
                  <a:lnTo>
                    <a:pt x="480" y="804"/>
                  </a:lnTo>
                  <a:lnTo>
                    <a:pt x="498" y="798"/>
                  </a:lnTo>
                  <a:lnTo>
                    <a:pt x="504" y="804"/>
                  </a:lnTo>
                  <a:lnTo>
                    <a:pt x="516" y="810"/>
                  </a:lnTo>
                  <a:lnTo>
                    <a:pt x="522" y="822"/>
                  </a:lnTo>
                  <a:lnTo>
                    <a:pt x="534" y="828"/>
                  </a:lnTo>
                  <a:lnTo>
                    <a:pt x="558" y="828"/>
                  </a:lnTo>
                  <a:lnTo>
                    <a:pt x="570" y="816"/>
                  </a:lnTo>
                  <a:lnTo>
                    <a:pt x="570" y="792"/>
                  </a:lnTo>
                  <a:lnTo>
                    <a:pt x="564" y="780"/>
                  </a:lnTo>
                  <a:lnTo>
                    <a:pt x="564" y="768"/>
                  </a:lnTo>
                  <a:lnTo>
                    <a:pt x="570" y="750"/>
                  </a:lnTo>
                  <a:lnTo>
                    <a:pt x="576" y="738"/>
                  </a:lnTo>
                  <a:lnTo>
                    <a:pt x="582" y="732"/>
                  </a:lnTo>
                  <a:lnTo>
                    <a:pt x="582" y="714"/>
                  </a:lnTo>
                  <a:lnTo>
                    <a:pt x="576" y="702"/>
                  </a:lnTo>
                  <a:lnTo>
                    <a:pt x="570" y="720"/>
                  </a:lnTo>
                  <a:close/>
                  <a:moveTo>
                    <a:pt x="180" y="468"/>
                  </a:moveTo>
                  <a:lnTo>
                    <a:pt x="156" y="480"/>
                  </a:lnTo>
                  <a:lnTo>
                    <a:pt x="150" y="486"/>
                  </a:lnTo>
                  <a:lnTo>
                    <a:pt x="138" y="492"/>
                  </a:lnTo>
                  <a:lnTo>
                    <a:pt x="132" y="498"/>
                  </a:lnTo>
                  <a:lnTo>
                    <a:pt x="126" y="498"/>
                  </a:lnTo>
                  <a:lnTo>
                    <a:pt x="114" y="492"/>
                  </a:lnTo>
                  <a:lnTo>
                    <a:pt x="102" y="480"/>
                  </a:lnTo>
                  <a:lnTo>
                    <a:pt x="96" y="498"/>
                  </a:lnTo>
                  <a:lnTo>
                    <a:pt x="102" y="504"/>
                  </a:lnTo>
                  <a:lnTo>
                    <a:pt x="114" y="510"/>
                  </a:lnTo>
                  <a:lnTo>
                    <a:pt x="120" y="522"/>
                  </a:lnTo>
                  <a:lnTo>
                    <a:pt x="120" y="540"/>
                  </a:lnTo>
                  <a:lnTo>
                    <a:pt x="114" y="558"/>
                  </a:lnTo>
                  <a:lnTo>
                    <a:pt x="114" y="570"/>
                  </a:lnTo>
                  <a:lnTo>
                    <a:pt x="126" y="582"/>
                  </a:lnTo>
                  <a:lnTo>
                    <a:pt x="114" y="588"/>
                  </a:lnTo>
                  <a:lnTo>
                    <a:pt x="120" y="636"/>
                  </a:lnTo>
                  <a:lnTo>
                    <a:pt x="108" y="636"/>
                  </a:lnTo>
                  <a:lnTo>
                    <a:pt x="126" y="654"/>
                  </a:lnTo>
                  <a:lnTo>
                    <a:pt x="138" y="654"/>
                  </a:lnTo>
                  <a:lnTo>
                    <a:pt x="144" y="642"/>
                  </a:lnTo>
                  <a:lnTo>
                    <a:pt x="156" y="630"/>
                  </a:lnTo>
                  <a:lnTo>
                    <a:pt x="156" y="618"/>
                  </a:lnTo>
                  <a:lnTo>
                    <a:pt x="168" y="630"/>
                  </a:lnTo>
                  <a:lnTo>
                    <a:pt x="180" y="636"/>
                  </a:lnTo>
                  <a:lnTo>
                    <a:pt x="186" y="636"/>
                  </a:lnTo>
                  <a:lnTo>
                    <a:pt x="192" y="630"/>
                  </a:lnTo>
                  <a:lnTo>
                    <a:pt x="198" y="618"/>
                  </a:lnTo>
                  <a:lnTo>
                    <a:pt x="198" y="594"/>
                  </a:lnTo>
                  <a:lnTo>
                    <a:pt x="204" y="582"/>
                  </a:lnTo>
                  <a:lnTo>
                    <a:pt x="204" y="558"/>
                  </a:lnTo>
                  <a:lnTo>
                    <a:pt x="198" y="552"/>
                  </a:lnTo>
                  <a:lnTo>
                    <a:pt x="192" y="552"/>
                  </a:lnTo>
                  <a:lnTo>
                    <a:pt x="192" y="546"/>
                  </a:lnTo>
                  <a:lnTo>
                    <a:pt x="198" y="540"/>
                  </a:lnTo>
                  <a:lnTo>
                    <a:pt x="204" y="540"/>
                  </a:lnTo>
                  <a:lnTo>
                    <a:pt x="210" y="534"/>
                  </a:lnTo>
                  <a:lnTo>
                    <a:pt x="210" y="522"/>
                  </a:lnTo>
                  <a:lnTo>
                    <a:pt x="204" y="510"/>
                  </a:lnTo>
                  <a:lnTo>
                    <a:pt x="204" y="492"/>
                  </a:lnTo>
                  <a:lnTo>
                    <a:pt x="198" y="480"/>
                  </a:lnTo>
                  <a:lnTo>
                    <a:pt x="186" y="474"/>
                  </a:lnTo>
                  <a:lnTo>
                    <a:pt x="180" y="468"/>
                  </a:lnTo>
                  <a:close/>
                  <a:moveTo>
                    <a:pt x="774" y="546"/>
                  </a:moveTo>
                  <a:lnTo>
                    <a:pt x="768" y="534"/>
                  </a:lnTo>
                  <a:lnTo>
                    <a:pt x="756" y="528"/>
                  </a:lnTo>
                  <a:lnTo>
                    <a:pt x="738" y="510"/>
                  </a:lnTo>
                  <a:lnTo>
                    <a:pt x="678" y="480"/>
                  </a:lnTo>
                  <a:lnTo>
                    <a:pt x="672" y="480"/>
                  </a:lnTo>
                  <a:lnTo>
                    <a:pt x="660" y="474"/>
                  </a:lnTo>
                  <a:lnTo>
                    <a:pt x="648" y="474"/>
                  </a:lnTo>
                  <a:lnTo>
                    <a:pt x="630" y="468"/>
                  </a:lnTo>
                  <a:lnTo>
                    <a:pt x="606" y="456"/>
                  </a:lnTo>
                  <a:lnTo>
                    <a:pt x="606" y="450"/>
                  </a:lnTo>
                  <a:lnTo>
                    <a:pt x="612" y="438"/>
                  </a:lnTo>
                  <a:lnTo>
                    <a:pt x="624" y="426"/>
                  </a:lnTo>
                  <a:lnTo>
                    <a:pt x="624" y="420"/>
                  </a:lnTo>
                  <a:lnTo>
                    <a:pt x="618" y="414"/>
                  </a:lnTo>
                  <a:lnTo>
                    <a:pt x="612" y="414"/>
                  </a:lnTo>
                  <a:lnTo>
                    <a:pt x="594" y="408"/>
                  </a:lnTo>
                  <a:lnTo>
                    <a:pt x="552" y="408"/>
                  </a:lnTo>
                  <a:lnTo>
                    <a:pt x="540" y="402"/>
                  </a:lnTo>
                  <a:lnTo>
                    <a:pt x="534" y="396"/>
                  </a:lnTo>
                  <a:lnTo>
                    <a:pt x="516" y="384"/>
                  </a:lnTo>
                  <a:lnTo>
                    <a:pt x="492" y="360"/>
                  </a:lnTo>
                  <a:lnTo>
                    <a:pt x="480" y="342"/>
                  </a:lnTo>
                  <a:lnTo>
                    <a:pt x="474" y="336"/>
                  </a:lnTo>
                  <a:lnTo>
                    <a:pt x="468" y="324"/>
                  </a:lnTo>
                  <a:lnTo>
                    <a:pt x="468" y="312"/>
                  </a:lnTo>
                  <a:lnTo>
                    <a:pt x="450" y="276"/>
                  </a:lnTo>
                  <a:lnTo>
                    <a:pt x="438" y="270"/>
                  </a:lnTo>
                  <a:lnTo>
                    <a:pt x="432" y="264"/>
                  </a:lnTo>
                  <a:lnTo>
                    <a:pt x="420" y="258"/>
                  </a:lnTo>
                  <a:lnTo>
                    <a:pt x="414" y="252"/>
                  </a:lnTo>
                  <a:lnTo>
                    <a:pt x="378" y="222"/>
                  </a:lnTo>
                  <a:lnTo>
                    <a:pt x="372" y="210"/>
                  </a:lnTo>
                  <a:lnTo>
                    <a:pt x="360" y="198"/>
                  </a:lnTo>
                  <a:lnTo>
                    <a:pt x="360" y="186"/>
                  </a:lnTo>
                  <a:lnTo>
                    <a:pt x="366" y="180"/>
                  </a:lnTo>
                  <a:lnTo>
                    <a:pt x="384" y="180"/>
                  </a:lnTo>
                  <a:lnTo>
                    <a:pt x="384" y="174"/>
                  </a:lnTo>
                  <a:lnTo>
                    <a:pt x="372" y="162"/>
                  </a:lnTo>
                  <a:lnTo>
                    <a:pt x="366" y="150"/>
                  </a:lnTo>
                  <a:lnTo>
                    <a:pt x="366" y="138"/>
                  </a:lnTo>
                  <a:lnTo>
                    <a:pt x="402" y="120"/>
                  </a:lnTo>
                  <a:lnTo>
                    <a:pt x="408" y="114"/>
                  </a:lnTo>
                  <a:lnTo>
                    <a:pt x="414" y="114"/>
                  </a:lnTo>
                  <a:lnTo>
                    <a:pt x="438" y="108"/>
                  </a:lnTo>
                  <a:lnTo>
                    <a:pt x="444" y="72"/>
                  </a:lnTo>
                  <a:lnTo>
                    <a:pt x="432" y="66"/>
                  </a:lnTo>
                  <a:lnTo>
                    <a:pt x="438" y="60"/>
                  </a:lnTo>
                  <a:lnTo>
                    <a:pt x="438" y="42"/>
                  </a:lnTo>
                  <a:lnTo>
                    <a:pt x="384" y="42"/>
                  </a:lnTo>
                  <a:lnTo>
                    <a:pt x="378" y="24"/>
                  </a:lnTo>
                  <a:lnTo>
                    <a:pt x="366" y="24"/>
                  </a:lnTo>
                  <a:lnTo>
                    <a:pt x="366" y="6"/>
                  </a:lnTo>
                  <a:lnTo>
                    <a:pt x="360" y="0"/>
                  </a:lnTo>
                  <a:lnTo>
                    <a:pt x="342" y="0"/>
                  </a:lnTo>
                  <a:lnTo>
                    <a:pt x="336" y="6"/>
                  </a:lnTo>
                  <a:lnTo>
                    <a:pt x="336" y="12"/>
                  </a:lnTo>
                  <a:lnTo>
                    <a:pt x="294" y="12"/>
                  </a:lnTo>
                  <a:lnTo>
                    <a:pt x="282" y="30"/>
                  </a:lnTo>
                  <a:lnTo>
                    <a:pt x="270" y="24"/>
                  </a:lnTo>
                  <a:lnTo>
                    <a:pt x="252" y="24"/>
                  </a:lnTo>
                  <a:lnTo>
                    <a:pt x="246" y="42"/>
                  </a:lnTo>
                  <a:lnTo>
                    <a:pt x="222" y="42"/>
                  </a:lnTo>
                  <a:lnTo>
                    <a:pt x="222" y="48"/>
                  </a:lnTo>
                  <a:lnTo>
                    <a:pt x="234" y="60"/>
                  </a:lnTo>
                  <a:lnTo>
                    <a:pt x="228" y="72"/>
                  </a:lnTo>
                  <a:lnTo>
                    <a:pt x="210" y="60"/>
                  </a:lnTo>
                  <a:lnTo>
                    <a:pt x="192" y="66"/>
                  </a:lnTo>
                  <a:lnTo>
                    <a:pt x="180" y="48"/>
                  </a:lnTo>
                  <a:lnTo>
                    <a:pt x="174" y="72"/>
                  </a:lnTo>
                  <a:lnTo>
                    <a:pt x="162" y="84"/>
                  </a:lnTo>
                  <a:lnTo>
                    <a:pt x="162" y="102"/>
                  </a:lnTo>
                  <a:lnTo>
                    <a:pt x="138" y="78"/>
                  </a:lnTo>
                  <a:lnTo>
                    <a:pt x="132" y="78"/>
                  </a:lnTo>
                  <a:lnTo>
                    <a:pt x="132" y="72"/>
                  </a:lnTo>
                  <a:lnTo>
                    <a:pt x="126" y="66"/>
                  </a:lnTo>
                  <a:lnTo>
                    <a:pt x="126" y="60"/>
                  </a:lnTo>
                  <a:lnTo>
                    <a:pt x="120" y="54"/>
                  </a:lnTo>
                  <a:lnTo>
                    <a:pt x="108" y="54"/>
                  </a:lnTo>
                  <a:lnTo>
                    <a:pt x="102" y="60"/>
                  </a:lnTo>
                  <a:lnTo>
                    <a:pt x="102" y="78"/>
                  </a:lnTo>
                  <a:lnTo>
                    <a:pt x="84" y="96"/>
                  </a:lnTo>
                  <a:lnTo>
                    <a:pt x="78" y="96"/>
                  </a:lnTo>
                  <a:lnTo>
                    <a:pt x="66" y="84"/>
                  </a:lnTo>
                  <a:lnTo>
                    <a:pt x="54" y="84"/>
                  </a:lnTo>
                  <a:lnTo>
                    <a:pt x="42" y="96"/>
                  </a:lnTo>
                  <a:lnTo>
                    <a:pt x="30" y="96"/>
                  </a:lnTo>
                  <a:lnTo>
                    <a:pt x="30" y="102"/>
                  </a:lnTo>
                  <a:lnTo>
                    <a:pt x="24" y="102"/>
                  </a:lnTo>
                  <a:lnTo>
                    <a:pt x="18" y="108"/>
                  </a:lnTo>
                  <a:lnTo>
                    <a:pt x="42" y="132"/>
                  </a:lnTo>
                  <a:lnTo>
                    <a:pt x="42" y="138"/>
                  </a:lnTo>
                  <a:lnTo>
                    <a:pt x="24" y="156"/>
                  </a:lnTo>
                  <a:lnTo>
                    <a:pt x="0" y="156"/>
                  </a:lnTo>
                  <a:lnTo>
                    <a:pt x="12" y="174"/>
                  </a:lnTo>
                  <a:lnTo>
                    <a:pt x="24" y="174"/>
                  </a:lnTo>
                  <a:lnTo>
                    <a:pt x="30" y="180"/>
                  </a:lnTo>
                  <a:lnTo>
                    <a:pt x="30" y="192"/>
                  </a:lnTo>
                  <a:lnTo>
                    <a:pt x="24" y="198"/>
                  </a:lnTo>
                  <a:lnTo>
                    <a:pt x="24" y="204"/>
                  </a:lnTo>
                  <a:lnTo>
                    <a:pt x="18" y="210"/>
                  </a:lnTo>
                  <a:lnTo>
                    <a:pt x="18" y="216"/>
                  </a:lnTo>
                  <a:lnTo>
                    <a:pt x="24" y="222"/>
                  </a:lnTo>
                  <a:lnTo>
                    <a:pt x="36" y="228"/>
                  </a:lnTo>
                  <a:lnTo>
                    <a:pt x="42" y="228"/>
                  </a:lnTo>
                  <a:lnTo>
                    <a:pt x="42" y="234"/>
                  </a:lnTo>
                  <a:lnTo>
                    <a:pt x="66" y="234"/>
                  </a:lnTo>
                  <a:lnTo>
                    <a:pt x="72" y="240"/>
                  </a:lnTo>
                  <a:lnTo>
                    <a:pt x="72" y="246"/>
                  </a:lnTo>
                  <a:lnTo>
                    <a:pt x="54" y="264"/>
                  </a:lnTo>
                  <a:lnTo>
                    <a:pt x="54" y="270"/>
                  </a:lnTo>
                  <a:lnTo>
                    <a:pt x="66" y="270"/>
                  </a:lnTo>
                  <a:lnTo>
                    <a:pt x="90" y="258"/>
                  </a:lnTo>
                  <a:lnTo>
                    <a:pt x="120" y="228"/>
                  </a:lnTo>
                  <a:lnTo>
                    <a:pt x="144" y="216"/>
                  </a:lnTo>
                  <a:lnTo>
                    <a:pt x="156" y="216"/>
                  </a:lnTo>
                  <a:lnTo>
                    <a:pt x="168" y="222"/>
                  </a:lnTo>
                  <a:lnTo>
                    <a:pt x="204" y="234"/>
                  </a:lnTo>
                  <a:lnTo>
                    <a:pt x="216" y="240"/>
                  </a:lnTo>
                  <a:lnTo>
                    <a:pt x="228" y="252"/>
                  </a:lnTo>
                  <a:lnTo>
                    <a:pt x="234" y="264"/>
                  </a:lnTo>
                  <a:lnTo>
                    <a:pt x="234" y="276"/>
                  </a:lnTo>
                  <a:lnTo>
                    <a:pt x="240" y="282"/>
                  </a:lnTo>
                  <a:lnTo>
                    <a:pt x="240" y="288"/>
                  </a:lnTo>
                  <a:lnTo>
                    <a:pt x="252" y="300"/>
                  </a:lnTo>
                  <a:lnTo>
                    <a:pt x="252" y="306"/>
                  </a:lnTo>
                  <a:lnTo>
                    <a:pt x="246" y="318"/>
                  </a:lnTo>
                  <a:lnTo>
                    <a:pt x="246" y="324"/>
                  </a:lnTo>
                  <a:lnTo>
                    <a:pt x="258" y="336"/>
                  </a:lnTo>
                  <a:lnTo>
                    <a:pt x="282" y="348"/>
                  </a:lnTo>
                  <a:lnTo>
                    <a:pt x="288" y="354"/>
                  </a:lnTo>
                  <a:lnTo>
                    <a:pt x="294" y="354"/>
                  </a:lnTo>
                  <a:lnTo>
                    <a:pt x="300" y="372"/>
                  </a:lnTo>
                  <a:lnTo>
                    <a:pt x="330" y="372"/>
                  </a:lnTo>
                  <a:lnTo>
                    <a:pt x="348" y="390"/>
                  </a:lnTo>
                  <a:lnTo>
                    <a:pt x="354" y="402"/>
                  </a:lnTo>
                  <a:lnTo>
                    <a:pt x="366" y="414"/>
                  </a:lnTo>
                  <a:lnTo>
                    <a:pt x="378" y="420"/>
                  </a:lnTo>
                  <a:lnTo>
                    <a:pt x="384" y="432"/>
                  </a:lnTo>
                  <a:lnTo>
                    <a:pt x="420" y="468"/>
                  </a:lnTo>
                  <a:lnTo>
                    <a:pt x="456" y="468"/>
                  </a:lnTo>
                  <a:lnTo>
                    <a:pt x="462" y="474"/>
                  </a:lnTo>
                  <a:lnTo>
                    <a:pt x="468" y="486"/>
                  </a:lnTo>
                  <a:lnTo>
                    <a:pt x="492" y="498"/>
                  </a:lnTo>
                  <a:lnTo>
                    <a:pt x="510" y="504"/>
                  </a:lnTo>
                  <a:lnTo>
                    <a:pt x="528" y="504"/>
                  </a:lnTo>
                  <a:lnTo>
                    <a:pt x="540" y="510"/>
                  </a:lnTo>
                  <a:lnTo>
                    <a:pt x="546" y="510"/>
                  </a:lnTo>
                  <a:lnTo>
                    <a:pt x="552" y="522"/>
                  </a:lnTo>
                  <a:lnTo>
                    <a:pt x="552" y="534"/>
                  </a:lnTo>
                  <a:lnTo>
                    <a:pt x="564" y="558"/>
                  </a:lnTo>
                  <a:lnTo>
                    <a:pt x="570" y="564"/>
                  </a:lnTo>
                  <a:lnTo>
                    <a:pt x="582" y="564"/>
                  </a:lnTo>
                  <a:lnTo>
                    <a:pt x="594" y="558"/>
                  </a:lnTo>
                  <a:lnTo>
                    <a:pt x="600" y="558"/>
                  </a:lnTo>
                  <a:lnTo>
                    <a:pt x="600" y="570"/>
                  </a:lnTo>
                  <a:lnTo>
                    <a:pt x="606" y="582"/>
                  </a:lnTo>
                  <a:lnTo>
                    <a:pt x="606" y="606"/>
                  </a:lnTo>
                  <a:lnTo>
                    <a:pt x="612" y="618"/>
                  </a:lnTo>
                  <a:lnTo>
                    <a:pt x="630" y="636"/>
                  </a:lnTo>
                  <a:lnTo>
                    <a:pt x="630" y="666"/>
                  </a:lnTo>
                  <a:lnTo>
                    <a:pt x="612" y="666"/>
                  </a:lnTo>
                  <a:lnTo>
                    <a:pt x="612" y="690"/>
                  </a:lnTo>
                  <a:lnTo>
                    <a:pt x="606" y="696"/>
                  </a:lnTo>
                  <a:lnTo>
                    <a:pt x="600" y="708"/>
                  </a:lnTo>
                  <a:lnTo>
                    <a:pt x="594" y="714"/>
                  </a:lnTo>
                  <a:lnTo>
                    <a:pt x="594" y="732"/>
                  </a:lnTo>
                  <a:lnTo>
                    <a:pt x="606" y="732"/>
                  </a:lnTo>
                  <a:lnTo>
                    <a:pt x="618" y="726"/>
                  </a:lnTo>
                  <a:lnTo>
                    <a:pt x="624" y="726"/>
                  </a:lnTo>
                  <a:lnTo>
                    <a:pt x="636" y="702"/>
                  </a:lnTo>
                  <a:lnTo>
                    <a:pt x="654" y="696"/>
                  </a:lnTo>
                  <a:lnTo>
                    <a:pt x="654" y="666"/>
                  </a:lnTo>
                  <a:lnTo>
                    <a:pt x="666" y="654"/>
                  </a:lnTo>
                  <a:lnTo>
                    <a:pt x="678" y="654"/>
                  </a:lnTo>
                  <a:lnTo>
                    <a:pt x="684" y="648"/>
                  </a:lnTo>
                  <a:lnTo>
                    <a:pt x="696" y="648"/>
                  </a:lnTo>
                  <a:lnTo>
                    <a:pt x="696" y="636"/>
                  </a:lnTo>
                  <a:lnTo>
                    <a:pt x="690" y="630"/>
                  </a:lnTo>
                  <a:lnTo>
                    <a:pt x="690" y="618"/>
                  </a:lnTo>
                  <a:lnTo>
                    <a:pt x="678" y="606"/>
                  </a:lnTo>
                  <a:lnTo>
                    <a:pt x="666" y="606"/>
                  </a:lnTo>
                  <a:lnTo>
                    <a:pt x="648" y="588"/>
                  </a:lnTo>
                  <a:lnTo>
                    <a:pt x="654" y="582"/>
                  </a:lnTo>
                  <a:lnTo>
                    <a:pt x="660" y="570"/>
                  </a:lnTo>
                  <a:lnTo>
                    <a:pt x="666" y="552"/>
                  </a:lnTo>
                  <a:lnTo>
                    <a:pt x="672" y="540"/>
                  </a:lnTo>
                  <a:lnTo>
                    <a:pt x="684" y="528"/>
                  </a:lnTo>
                  <a:lnTo>
                    <a:pt x="690" y="534"/>
                  </a:lnTo>
                  <a:lnTo>
                    <a:pt x="702" y="534"/>
                  </a:lnTo>
                  <a:lnTo>
                    <a:pt x="708" y="540"/>
                  </a:lnTo>
                  <a:lnTo>
                    <a:pt x="738" y="540"/>
                  </a:lnTo>
                  <a:lnTo>
                    <a:pt x="738" y="552"/>
                  </a:lnTo>
                  <a:lnTo>
                    <a:pt x="744" y="558"/>
                  </a:lnTo>
                  <a:lnTo>
                    <a:pt x="744" y="564"/>
                  </a:lnTo>
                  <a:lnTo>
                    <a:pt x="750" y="576"/>
                  </a:lnTo>
                  <a:lnTo>
                    <a:pt x="762" y="576"/>
                  </a:lnTo>
                  <a:lnTo>
                    <a:pt x="774" y="570"/>
                  </a:lnTo>
                  <a:lnTo>
                    <a:pt x="780" y="564"/>
                  </a:lnTo>
                  <a:lnTo>
                    <a:pt x="780" y="558"/>
                  </a:lnTo>
                  <a:lnTo>
                    <a:pt x="774" y="546"/>
                  </a:lnTo>
                  <a:close/>
                </a:path>
              </a:pathLst>
            </a:custGeom>
            <a:solidFill>
              <a:srgbClr val="24771B"/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03" name="Israel" descr="© INSCALE GmbH, 05.05.2010&#10;http://www.presentationload.com/">
              <a:extLst>
                <a:ext uri="{FF2B5EF4-FFF2-40B4-BE49-F238E27FC236}">
                  <a16:creationId xmlns:a16="http://schemas.microsoft.com/office/drawing/2014/main" id="{31FEAF55-653E-49E3-8D7F-40C356E4EDFB}"/>
                </a:ext>
              </a:extLst>
            </p:cNvPr>
            <p:cNvSpPr>
              <a:spLocks/>
            </p:cNvSpPr>
            <p:nvPr/>
          </p:nvSpPr>
          <p:spPr bwMode="gray">
            <a:xfrm>
              <a:off x="6596001" y="3311305"/>
              <a:ext cx="45426" cy="143484"/>
            </a:xfrm>
            <a:custGeom>
              <a:avLst/>
              <a:gdLst>
                <a:gd name="T0" fmla="*/ 0 w 102"/>
                <a:gd name="T1" fmla="*/ 2147483647 h 324"/>
                <a:gd name="T2" fmla="*/ 2147483647 w 102"/>
                <a:gd name="T3" fmla="*/ 2147483647 h 324"/>
                <a:gd name="T4" fmla="*/ 2147483647 w 102"/>
                <a:gd name="T5" fmla="*/ 2147483647 h 324"/>
                <a:gd name="T6" fmla="*/ 2147483647 w 102"/>
                <a:gd name="T7" fmla="*/ 2147483647 h 324"/>
                <a:gd name="T8" fmla="*/ 2147483647 w 102"/>
                <a:gd name="T9" fmla="*/ 2147483647 h 324"/>
                <a:gd name="T10" fmla="*/ 2147483647 w 102"/>
                <a:gd name="T11" fmla="*/ 2147483647 h 324"/>
                <a:gd name="T12" fmla="*/ 2147483647 w 102"/>
                <a:gd name="T13" fmla="*/ 2147483647 h 324"/>
                <a:gd name="T14" fmla="*/ 2147483647 w 102"/>
                <a:gd name="T15" fmla="*/ 2147483647 h 324"/>
                <a:gd name="T16" fmla="*/ 2147483647 w 102"/>
                <a:gd name="T17" fmla="*/ 2147483647 h 324"/>
                <a:gd name="T18" fmla="*/ 2147483647 w 102"/>
                <a:gd name="T19" fmla="*/ 2147483647 h 324"/>
                <a:gd name="T20" fmla="*/ 2147483647 w 102"/>
                <a:gd name="T21" fmla="*/ 2147483647 h 324"/>
                <a:gd name="T22" fmla="*/ 2147483647 w 102"/>
                <a:gd name="T23" fmla="*/ 2147483647 h 324"/>
                <a:gd name="T24" fmla="*/ 2147483647 w 102"/>
                <a:gd name="T25" fmla="*/ 2147483647 h 324"/>
                <a:gd name="T26" fmla="*/ 2147483647 w 102"/>
                <a:gd name="T27" fmla="*/ 2147483647 h 324"/>
                <a:gd name="T28" fmla="*/ 2147483647 w 102"/>
                <a:gd name="T29" fmla="*/ 2147483647 h 324"/>
                <a:gd name="T30" fmla="*/ 2147483647 w 102"/>
                <a:gd name="T31" fmla="*/ 2147483647 h 324"/>
                <a:gd name="T32" fmla="*/ 2147483647 w 102"/>
                <a:gd name="T33" fmla="*/ 2147483647 h 324"/>
                <a:gd name="T34" fmla="*/ 2147483647 w 102"/>
                <a:gd name="T35" fmla="*/ 2147483647 h 324"/>
                <a:gd name="T36" fmla="*/ 2147483647 w 102"/>
                <a:gd name="T37" fmla="*/ 2147483647 h 324"/>
                <a:gd name="T38" fmla="*/ 2147483647 w 102"/>
                <a:gd name="T39" fmla="*/ 2147483647 h 324"/>
                <a:gd name="T40" fmla="*/ 2147483647 w 102"/>
                <a:gd name="T41" fmla="*/ 2147483647 h 324"/>
                <a:gd name="T42" fmla="*/ 2147483647 w 102"/>
                <a:gd name="T43" fmla="*/ 2147483647 h 324"/>
                <a:gd name="T44" fmla="*/ 2147483647 w 102"/>
                <a:gd name="T45" fmla="*/ 2147483647 h 324"/>
                <a:gd name="T46" fmla="*/ 2147483647 w 102"/>
                <a:gd name="T47" fmla="*/ 2147483647 h 324"/>
                <a:gd name="T48" fmla="*/ 2147483647 w 102"/>
                <a:gd name="T49" fmla="*/ 0 h 324"/>
                <a:gd name="T50" fmla="*/ 2147483647 w 102"/>
                <a:gd name="T51" fmla="*/ 2147483647 h 324"/>
                <a:gd name="T52" fmla="*/ 2147483647 w 102"/>
                <a:gd name="T53" fmla="*/ 2147483647 h 324"/>
                <a:gd name="T54" fmla="*/ 2147483647 w 102"/>
                <a:gd name="T55" fmla="*/ 2147483647 h 324"/>
                <a:gd name="T56" fmla="*/ 2147483647 w 102"/>
                <a:gd name="T57" fmla="*/ 2147483647 h 324"/>
                <a:gd name="T58" fmla="*/ 2147483647 w 102"/>
                <a:gd name="T59" fmla="*/ 2147483647 h 324"/>
                <a:gd name="T60" fmla="*/ 2147483647 w 102"/>
                <a:gd name="T61" fmla="*/ 2147483647 h 324"/>
                <a:gd name="T62" fmla="*/ 2147483647 w 102"/>
                <a:gd name="T63" fmla="*/ 2147483647 h 324"/>
                <a:gd name="T64" fmla="*/ 2147483647 w 102"/>
                <a:gd name="T65" fmla="*/ 2147483647 h 324"/>
                <a:gd name="T66" fmla="*/ 2147483647 w 102"/>
                <a:gd name="T67" fmla="*/ 2147483647 h 324"/>
                <a:gd name="T68" fmla="*/ 2147483647 w 102"/>
                <a:gd name="T69" fmla="*/ 2147483647 h 324"/>
                <a:gd name="T70" fmla="*/ 2147483647 w 102"/>
                <a:gd name="T71" fmla="*/ 2147483647 h 324"/>
                <a:gd name="T72" fmla="*/ 2147483647 w 102"/>
                <a:gd name="T73" fmla="*/ 2147483647 h 324"/>
                <a:gd name="T74" fmla="*/ 2147483647 w 102"/>
                <a:gd name="T75" fmla="*/ 2147483647 h 324"/>
                <a:gd name="T76" fmla="*/ 2147483647 w 102"/>
                <a:gd name="T77" fmla="*/ 2147483647 h 324"/>
                <a:gd name="T78" fmla="*/ 0 w 102"/>
                <a:gd name="T79" fmla="*/ 2147483647 h 324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102"/>
                <a:gd name="T121" fmla="*/ 0 h 324"/>
                <a:gd name="T122" fmla="*/ 102 w 102"/>
                <a:gd name="T123" fmla="*/ 324 h 324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102" h="324">
                  <a:moveTo>
                    <a:pt x="0" y="168"/>
                  </a:moveTo>
                  <a:lnTo>
                    <a:pt x="54" y="312"/>
                  </a:lnTo>
                  <a:lnTo>
                    <a:pt x="60" y="324"/>
                  </a:lnTo>
                  <a:lnTo>
                    <a:pt x="60" y="306"/>
                  </a:lnTo>
                  <a:lnTo>
                    <a:pt x="66" y="294"/>
                  </a:lnTo>
                  <a:lnTo>
                    <a:pt x="66" y="234"/>
                  </a:lnTo>
                  <a:lnTo>
                    <a:pt x="72" y="228"/>
                  </a:lnTo>
                  <a:lnTo>
                    <a:pt x="78" y="216"/>
                  </a:lnTo>
                  <a:lnTo>
                    <a:pt x="84" y="210"/>
                  </a:lnTo>
                  <a:lnTo>
                    <a:pt x="90" y="198"/>
                  </a:lnTo>
                  <a:lnTo>
                    <a:pt x="90" y="186"/>
                  </a:lnTo>
                  <a:lnTo>
                    <a:pt x="78" y="174"/>
                  </a:lnTo>
                  <a:lnTo>
                    <a:pt x="78" y="162"/>
                  </a:lnTo>
                  <a:lnTo>
                    <a:pt x="72" y="156"/>
                  </a:lnTo>
                  <a:lnTo>
                    <a:pt x="66" y="162"/>
                  </a:lnTo>
                  <a:lnTo>
                    <a:pt x="66" y="168"/>
                  </a:lnTo>
                  <a:lnTo>
                    <a:pt x="60" y="168"/>
                  </a:lnTo>
                  <a:lnTo>
                    <a:pt x="54" y="174"/>
                  </a:lnTo>
                  <a:lnTo>
                    <a:pt x="48" y="168"/>
                  </a:lnTo>
                  <a:lnTo>
                    <a:pt x="48" y="96"/>
                  </a:lnTo>
                  <a:lnTo>
                    <a:pt x="66" y="78"/>
                  </a:lnTo>
                  <a:lnTo>
                    <a:pt x="84" y="78"/>
                  </a:lnTo>
                  <a:lnTo>
                    <a:pt x="90" y="60"/>
                  </a:lnTo>
                  <a:lnTo>
                    <a:pt x="84" y="18"/>
                  </a:lnTo>
                  <a:lnTo>
                    <a:pt x="102" y="0"/>
                  </a:lnTo>
                  <a:lnTo>
                    <a:pt x="78" y="6"/>
                  </a:lnTo>
                  <a:lnTo>
                    <a:pt x="78" y="18"/>
                  </a:lnTo>
                  <a:lnTo>
                    <a:pt x="72" y="30"/>
                  </a:lnTo>
                  <a:lnTo>
                    <a:pt x="66" y="36"/>
                  </a:lnTo>
                  <a:lnTo>
                    <a:pt x="60" y="36"/>
                  </a:lnTo>
                  <a:lnTo>
                    <a:pt x="54" y="30"/>
                  </a:lnTo>
                  <a:lnTo>
                    <a:pt x="42" y="54"/>
                  </a:lnTo>
                  <a:lnTo>
                    <a:pt x="30" y="60"/>
                  </a:lnTo>
                  <a:lnTo>
                    <a:pt x="36" y="72"/>
                  </a:lnTo>
                  <a:lnTo>
                    <a:pt x="36" y="84"/>
                  </a:lnTo>
                  <a:lnTo>
                    <a:pt x="42" y="90"/>
                  </a:lnTo>
                  <a:lnTo>
                    <a:pt x="42" y="96"/>
                  </a:lnTo>
                  <a:lnTo>
                    <a:pt x="18" y="138"/>
                  </a:lnTo>
                  <a:lnTo>
                    <a:pt x="18" y="156"/>
                  </a:lnTo>
                  <a:lnTo>
                    <a:pt x="0" y="168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04" name="Iran" descr="© INSCALE GmbH, 05.05.2010&#10;http://www.presentationload.com/">
              <a:extLst>
                <a:ext uri="{FF2B5EF4-FFF2-40B4-BE49-F238E27FC236}">
                  <a16:creationId xmlns:a16="http://schemas.microsoft.com/office/drawing/2014/main" id="{F3DC1C1D-CE1F-472A-B063-5DD806BC52A9}"/>
                </a:ext>
              </a:extLst>
            </p:cNvPr>
            <p:cNvSpPr>
              <a:spLocks/>
            </p:cNvSpPr>
            <p:nvPr/>
          </p:nvSpPr>
          <p:spPr bwMode="gray">
            <a:xfrm>
              <a:off x="6854585" y="3081022"/>
              <a:ext cx="637719" cy="529652"/>
            </a:xfrm>
            <a:custGeom>
              <a:avLst/>
              <a:gdLst>
                <a:gd name="T0" fmla="*/ 2147483647 w 1440"/>
                <a:gd name="T1" fmla="*/ 2147483647 h 1182"/>
                <a:gd name="T2" fmla="*/ 2147483647 w 1440"/>
                <a:gd name="T3" fmla="*/ 2147483647 h 1182"/>
                <a:gd name="T4" fmla="*/ 2147483647 w 1440"/>
                <a:gd name="T5" fmla="*/ 2147483647 h 1182"/>
                <a:gd name="T6" fmla="*/ 2147483647 w 1440"/>
                <a:gd name="T7" fmla="*/ 2147483647 h 1182"/>
                <a:gd name="T8" fmla="*/ 2147483647 w 1440"/>
                <a:gd name="T9" fmla="*/ 2147483647 h 1182"/>
                <a:gd name="T10" fmla="*/ 2147483647 w 1440"/>
                <a:gd name="T11" fmla="*/ 2147483647 h 1182"/>
                <a:gd name="T12" fmla="*/ 2147483647 w 1440"/>
                <a:gd name="T13" fmla="*/ 2147483647 h 1182"/>
                <a:gd name="T14" fmla="*/ 2147483647 w 1440"/>
                <a:gd name="T15" fmla="*/ 2147483647 h 1182"/>
                <a:gd name="T16" fmla="*/ 2147483647 w 1440"/>
                <a:gd name="T17" fmla="*/ 2147483647 h 1182"/>
                <a:gd name="T18" fmla="*/ 2147483647 w 1440"/>
                <a:gd name="T19" fmla="*/ 2147483647 h 1182"/>
                <a:gd name="T20" fmla="*/ 2147483647 w 1440"/>
                <a:gd name="T21" fmla="*/ 2147483647 h 1182"/>
                <a:gd name="T22" fmla="*/ 2147483647 w 1440"/>
                <a:gd name="T23" fmla="*/ 2147483647 h 1182"/>
                <a:gd name="T24" fmla="*/ 2147483647 w 1440"/>
                <a:gd name="T25" fmla="*/ 2147483647 h 1182"/>
                <a:gd name="T26" fmla="*/ 2147483647 w 1440"/>
                <a:gd name="T27" fmla="*/ 2147483647 h 1182"/>
                <a:gd name="T28" fmla="*/ 2147483647 w 1440"/>
                <a:gd name="T29" fmla="*/ 2147483647 h 1182"/>
                <a:gd name="T30" fmla="*/ 2147483647 w 1440"/>
                <a:gd name="T31" fmla="*/ 2147483647 h 1182"/>
                <a:gd name="T32" fmla="*/ 2147483647 w 1440"/>
                <a:gd name="T33" fmla="*/ 2147483647 h 1182"/>
                <a:gd name="T34" fmla="*/ 2147483647 w 1440"/>
                <a:gd name="T35" fmla="*/ 2147483647 h 1182"/>
                <a:gd name="T36" fmla="*/ 2147483647 w 1440"/>
                <a:gd name="T37" fmla="*/ 2147483647 h 1182"/>
                <a:gd name="T38" fmla="*/ 2147483647 w 1440"/>
                <a:gd name="T39" fmla="*/ 2147483647 h 1182"/>
                <a:gd name="T40" fmla="*/ 2147483647 w 1440"/>
                <a:gd name="T41" fmla="*/ 2147483647 h 1182"/>
                <a:gd name="T42" fmla="*/ 2147483647 w 1440"/>
                <a:gd name="T43" fmla="*/ 2147483647 h 1182"/>
                <a:gd name="T44" fmla="*/ 2147483647 w 1440"/>
                <a:gd name="T45" fmla="*/ 2147483647 h 1182"/>
                <a:gd name="T46" fmla="*/ 2147483647 w 1440"/>
                <a:gd name="T47" fmla="*/ 2147483647 h 1182"/>
                <a:gd name="T48" fmla="*/ 2147483647 w 1440"/>
                <a:gd name="T49" fmla="*/ 2147483647 h 1182"/>
                <a:gd name="T50" fmla="*/ 2147483647 w 1440"/>
                <a:gd name="T51" fmla="*/ 2147483647 h 1182"/>
                <a:gd name="T52" fmla="*/ 2147483647 w 1440"/>
                <a:gd name="T53" fmla="*/ 2147483647 h 1182"/>
                <a:gd name="T54" fmla="*/ 2147483647 w 1440"/>
                <a:gd name="T55" fmla="*/ 2147483647 h 1182"/>
                <a:gd name="T56" fmla="*/ 2147483647 w 1440"/>
                <a:gd name="T57" fmla="*/ 2147483647 h 1182"/>
                <a:gd name="T58" fmla="*/ 2147483647 w 1440"/>
                <a:gd name="T59" fmla="*/ 2147483647 h 1182"/>
                <a:gd name="T60" fmla="*/ 2147483647 w 1440"/>
                <a:gd name="T61" fmla="*/ 0 h 1182"/>
                <a:gd name="T62" fmla="*/ 2147483647 w 1440"/>
                <a:gd name="T63" fmla="*/ 2147483647 h 1182"/>
                <a:gd name="T64" fmla="*/ 2147483647 w 1440"/>
                <a:gd name="T65" fmla="*/ 2147483647 h 1182"/>
                <a:gd name="T66" fmla="*/ 2147483647 w 1440"/>
                <a:gd name="T67" fmla="*/ 2147483647 h 1182"/>
                <a:gd name="T68" fmla="*/ 2147483647 w 1440"/>
                <a:gd name="T69" fmla="*/ 2147483647 h 1182"/>
                <a:gd name="T70" fmla="*/ 2147483647 w 1440"/>
                <a:gd name="T71" fmla="*/ 2147483647 h 1182"/>
                <a:gd name="T72" fmla="*/ 2147483647 w 1440"/>
                <a:gd name="T73" fmla="*/ 2147483647 h 1182"/>
                <a:gd name="T74" fmla="*/ 2147483647 w 1440"/>
                <a:gd name="T75" fmla="*/ 2147483647 h 1182"/>
                <a:gd name="T76" fmla="*/ 2147483647 w 1440"/>
                <a:gd name="T77" fmla="*/ 2147483647 h 1182"/>
                <a:gd name="T78" fmla="*/ 2147483647 w 1440"/>
                <a:gd name="T79" fmla="*/ 2147483647 h 1182"/>
                <a:gd name="T80" fmla="*/ 2147483647 w 1440"/>
                <a:gd name="T81" fmla="*/ 2147483647 h 1182"/>
                <a:gd name="T82" fmla="*/ 2147483647 w 1440"/>
                <a:gd name="T83" fmla="*/ 2147483647 h 1182"/>
                <a:gd name="T84" fmla="*/ 2147483647 w 1440"/>
                <a:gd name="T85" fmla="*/ 2147483647 h 1182"/>
                <a:gd name="T86" fmla="*/ 2147483647 w 1440"/>
                <a:gd name="T87" fmla="*/ 2147483647 h 1182"/>
                <a:gd name="T88" fmla="*/ 2147483647 w 1440"/>
                <a:gd name="T89" fmla="*/ 2147483647 h 1182"/>
                <a:gd name="T90" fmla="*/ 2147483647 w 1440"/>
                <a:gd name="T91" fmla="*/ 2147483647 h 1182"/>
                <a:gd name="T92" fmla="*/ 2147483647 w 1440"/>
                <a:gd name="T93" fmla="*/ 2147483647 h 1182"/>
                <a:gd name="T94" fmla="*/ 2147483647 w 1440"/>
                <a:gd name="T95" fmla="*/ 2147483647 h 1182"/>
                <a:gd name="T96" fmla="*/ 2147483647 w 1440"/>
                <a:gd name="T97" fmla="*/ 2147483647 h 1182"/>
                <a:gd name="T98" fmla="*/ 2147483647 w 1440"/>
                <a:gd name="T99" fmla="*/ 2147483647 h 1182"/>
                <a:gd name="T100" fmla="*/ 2147483647 w 1440"/>
                <a:gd name="T101" fmla="*/ 2147483647 h 1182"/>
                <a:gd name="T102" fmla="*/ 2147483647 w 1440"/>
                <a:gd name="T103" fmla="*/ 2147483647 h 1182"/>
                <a:gd name="T104" fmla="*/ 2147483647 w 1440"/>
                <a:gd name="T105" fmla="*/ 2147483647 h 1182"/>
                <a:gd name="T106" fmla="*/ 2147483647 w 1440"/>
                <a:gd name="T107" fmla="*/ 2147483647 h 1182"/>
                <a:gd name="T108" fmla="*/ 2147483647 w 1440"/>
                <a:gd name="T109" fmla="*/ 2147483647 h 1182"/>
                <a:gd name="T110" fmla="*/ 2147483647 w 1440"/>
                <a:gd name="T111" fmla="*/ 2147483647 h 118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440"/>
                <a:gd name="T169" fmla="*/ 0 h 1182"/>
                <a:gd name="T170" fmla="*/ 1440 w 1440"/>
                <a:gd name="T171" fmla="*/ 1182 h 118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440" h="1182">
                  <a:moveTo>
                    <a:pt x="1338" y="1176"/>
                  </a:moveTo>
                  <a:lnTo>
                    <a:pt x="1338" y="1170"/>
                  </a:lnTo>
                  <a:lnTo>
                    <a:pt x="1332" y="1158"/>
                  </a:lnTo>
                  <a:lnTo>
                    <a:pt x="1332" y="1128"/>
                  </a:lnTo>
                  <a:lnTo>
                    <a:pt x="1344" y="1116"/>
                  </a:lnTo>
                  <a:lnTo>
                    <a:pt x="1344" y="1110"/>
                  </a:lnTo>
                  <a:lnTo>
                    <a:pt x="1350" y="1104"/>
                  </a:lnTo>
                  <a:lnTo>
                    <a:pt x="1356" y="1086"/>
                  </a:lnTo>
                  <a:lnTo>
                    <a:pt x="1368" y="1086"/>
                  </a:lnTo>
                  <a:lnTo>
                    <a:pt x="1374" y="1080"/>
                  </a:lnTo>
                  <a:lnTo>
                    <a:pt x="1374" y="1074"/>
                  </a:lnTo>
                  <a:lnTo>
                    <a:pt x="1380" y="1074"/>
                  </a:lnTo>
                  <a:lnTo>
                    <a:pt x="1380" y="1068"/>
                  </a:lnTo>
                  <a:lnTo>
                    <a:pt x="1386" y="1062"/>
                  </a:lnTo>
                  <a:lnTo>
                    <a:pt x="1398" y="1056"/>
                  </a:lnTo>
                  <a:lnTo>
                    <a:pt x="1428" y="1056"/>
                  </a:lnTo>
                  <a:lnTo>
                    <a:pt x="1428" y="1062"/>
                  </a:lnTo>
                  <a:lnTo>
                    <a:pt x="1434" y="1062"/>
                  </a:lnTo>
                  <a:lnTo>
                    <a:pt x="1440" y="1056"/>
                  </a:lnTo>
                  <a:lnTo>
                    <a:pt x="1440" y="1044"/>
                  </a:lnTo>
                  <a:lnTo>
                    <a:pt x="1434" y="1026"/>
                  </a:lnTo>
                  <a:lnTo>
                    <a:pt x="1428" y="1014"/>
                  </a:lnTo>
                  <a:lnTo>
                    <a:pt x="1422" y="1008"/>
                  </a:lnTo>
                  <a:lnTo>
                    <a:pt x="1404" y="1008"/>
                  </a:lnTo>
                  <a:lnTo>
                    <a:pt x="1404" y="996"/>
                  </a:lnTo>
                  <a:lnTo>
                    <a:pt x="1398" y="984"/>
                  </a:lnTo>
                  <a:lnTo>
                    <a:pt x="1398" y="960"/>
                  </a:lnTo>
                  <a:lnTo>
                    <a:pt x="1392" y="960"/>
                  </a:lnTo>
                  <a:lnTo>
                    <a:pt x="1398" y="930"/>
                  </a:lnTo>
                  <a:lnTo>
                    <a:pt x="1374" y="930"/>
                  </a:lnTo>
                  <a:lnTo>
                    <a:pt x="1362" y="912"/>
                  </a:lnTo>
                  <a:lnTo>
                    <a:pt x="1350" y="918"/>
                  </a:lnTo>
                  <a:lnTo>
                    <a:pt x="1332" y="918"/>
                  </a:lnTo>
                  <a:lnTo>
                    <a:pt x="1326" y="912"/>
                  </a:lnTo>
                  <a:lnTo>
                    <a:pt x="1314" y="894"/>
                  </a:lnTo>
                  <a:lnTo>
                    <a:pt x="1308" y="876"/>
                  </a:lnTo>
                  <a:lnTo>
                    <a:pt x="1296" y="864"/>
                  </a:lnTo>
                  <a:lnTo>
                    <a:pt x="1284" y="846"/>
                  </a:lnTo>
                  <a:lnTo>
                    <a:pt x="1278" y="840"/>
                  </a:lnTo>
                  <a:lnTo>
                    <a:pt x="1272" y="828"/>
                  </a:lnTo>
                  <a:lnTo>
                    <a:pt x="1248" y="804"/>
                  </a:lnTo>
                  <a:lnTo>
                    <a:pt x="1242" y="804"/>
                  </a:lnTo>
                  <a:lnTo>
                    <a:pt x="1242" y="792"/>
                  </a:lnTo>
                  <a:lnTo>
                    <a:pt x="1260" y="774"/>
                  </a:lnTo>
                  <a:lnTo>
                    <a:pt x="1266" y="762"/>
                  </a:lnTo>
                  <a:lnTo>
                    <a:pt x="1272" y="756"/>
                  </a:lnTo>
                  <a:lnTo>
                    <a:pt x="1296" y="708"/>
                  </a:lnTo>
                  <a:lnTo>
                    <a:pt x="1284" y="684"/>
                  </a:lnTo>
                  <a:lnTo>
                    <a:pt x="1278" y="678"/>
                  </a:lnTo>
                  <a:lnTo>
                    <a:pt x="1242" y="678"/>
                  </a:lnTo>
                  <a:lnTo>
                    <a:pt x="1230" y="672"/>
                  </a:lnTo>
                  <a:lnTo>
                    <a:pt x="1224" y="672"/>
                  </a:lnTo>
                  <a:lnTo>
                    <a:pt x="1218" y="666"/>
                  </a:lnTo>
                  <a:lnTo>
                    <a:pt x="1218" y="612"/>
                  </a:lnTo>
                  <a:lnTo>
                    <a:pt x="1212" y="606"/>
                  </a:lnTo>
                  <a:lnTo>
                    <a:pt x="1200" y="582"/>
                  </a:lnTo>
                  <a:lnTo>
                    <a:pt x="1188" y="564"/>
                  </a:lnTo>
                  <a:lnTo>
                    <a:pt x="1176" y="540"/>
                  </a:lnTo>
                  <a:lnTo>
                    <a:pt x="1182" y="528"/>
                  </a:lnTo>
                  <a:lnTo>
                    <a:pt x="1200" y="510"/>
                  </a:lnTo>
                  <a:lnTo>
                    <a:pt x="1200" y="504"/>
                  </a:lnTo>
                  <a:lnTo>
                    <a:pt x="1194" y="498"/>
                  </a:lnTo>
                  <a:lnTo>
                    <a:pt x="1170" y="498"/>
                  </a:lnTo>
                  <a:lnTo>
                    <a:pt x="1170" y="468"/>
                  </a:lnTo>
                  <a:lnTo>
                    <a:pt x="1158" y="456"/>
                  </a:lnTo>
                  <a:lnTo>
                    <a:pt x="1158" y="450"/>
                  </a:lnTo>
                  <a:lnTo>
                    <a:pt x="1164" y="444"/>
                  </a:lnTo>
                  <a:lnTo>
                    <a:pt x="1176" y="438"/>
                  </a:lnTo>
                  <a:lnTo>
                    <a:pt x="1182" y="432"/>
                  </a:lnTo>
                  <a:lnTo>
                    <a:pt x="1188" y="432"/>
                  </a:lnTo>
                  <a:lnTo>
                    <a:pt x="1176" y="414"/>
                  </a:lnTo>
                  <a:lnTo>
                    <a:pt x="1200" y="408"/>
                  </a:lnTo>
                  <a:lnTo>
                    <a:pt x="1200" y="402"/>
                  </a:lnTo>
                  <a:lnTo>
                    <a:pt x="1194" y="396"/>
                  </a:lnTo>
                  <a:lnTo>
                    <a:pt x="1194" y="372"/>
                  </a:lnTo>
                  <a:lnTo>
                    <a:pt x="1188" y="360"/>
                  </a:lnTo>
                  <a:lnTo>
                    <a:pt x="1188" y="354"/>
                  </a:lnTo>
                  <a:lnTo>
                    <a:pt x="1194" y="342"/>
                  </a:lnTo>
                  <a:lnTo>
                    <a:pt x="1200" y="336"/>
                  </a:lnTo>
                  <a:lnTo>
                    <a:pt x="1188" y="306"/>
                  </a:lnTo>
                  <a:lnTo>
                    <a:pt x="1194" y="282"/>
                  </a:lnTo>
                  <a:lnTo>
                    <a:pt x="1182" y="282"/>
                  </a:lnTo>
                  <a:lnTo>
                    <a:pt x="1182" y="246"/>
                  </a:lnTo>
                  <a:lnTo>
                    <a:pt x="1116" y="252"/>
                  </a:lnTo>
                  <a:lnTo>
                    <a:pt x="1110" y="246"/>
                  </a:lnTo>
                  <a:lnTo>
                    <a:pt x="1104" y="234"/>
                  </a:lnTo>
                  <a:lnTo>
                    <a:pt x="1092" y="228"/>
                  </a:lnTo>
                  <a:lnTo>
                    <a:pt x="1080" y="216"/>
                  </a:lnTo>
                  <a:lnTo>
                    <a:pt x="1068" y="216"/>
                  </a:lnTo>
                  <a:lnTo>
                    <a:pt x="1062" y="210"/>
                  </a:lnTo>
                  <a:lnTo>
                    <a:pt x="1056" y="210"/>
                  </a:lnTo>
                  <a:lnTo>
                    <a:pt x="1050" y="204"/>
                  </a:lnTo>
                  <a:lnTo>
                    <a:pt x="1044" y="192"/>
                  </a:lnTo>
                  <a:lnTo>
                    <a:pt x="1044" y="186"/>
                  </a:lnTo>
                  <a:lnTo>
                    <a:pt x="1038" y="180"/>
                  </a:lnTo>
                  <a:lnTo>
                    <a:pt x="1032" y="180"/>
                  </a:lnTo>
                  <a:lnTo>
                    <a:pt x="1020" y="174"/>
                  </a:lnTo>
                  <a:lnTo>
                    <a:pt x="1002" y="174"/>
                  </a:lnTo>
                  <a:lnTo>
                    <a:pt x="990" y="168"/>
                  </a:lnTo>
                  <a:lnTo>
                    <a:pt x="972" y="168"/>
                  </a:lnTo>
                  <a:lnTo>
                    <a:pt x="972" y="174"/>
                  </a:lnTo>
                  <a:lnTo>
                    <a:pt x="960" y="168"/>
                  </a:lnTo>
                  <a:lnTo>
                    <a:pt x="954" y="162"/>
                  </a:lnTo>
                  <a:lnTo>
                    <a:pt x="942" y="156"/>
                  </a:lnTo>
                  <a:lnTo>
                    <a:pt x="936" y="150"/>
                  </a:lnTo>
                  <a:lnTo>
                    <a:pt x="906" y="150"/>
                  </a:lnTo>
                  <a:lnTo>
                    <a:pt x="906" y="138"/>
                  </a:lnTo>
                  <a:lnTo>
                    <a:pt x="894" y="126"/>
                  </a:lnTo>
                  <a:lnTo>
                    <a:pt x="834" y="126"/>
                  </a:lnTo>
                  <a:lnTo>
                    <a:pt x="834" y="132"/>
                  </a:lnTo>
                  <a:lnTo>
                    <a:pt x="828" y="138"/>
                  </a:lnTo>
                  <a:lnTo>
                    <a:pt x="816" y="132"/>
                  </a:lnTo>
                  <a:lnTo>
                    <a:pt x="780" y="132"/>
                  </a:lnTo>
                  <a:lnTo>
                    <a:pt x="768" y="138"/>
                  </a:lnTo>
                  <a:lnTo>
                    <a:pt x="750" y="156"/>
                  </a:lnTo>
                  <a:lnTo>
                    <a:pt x="738" y="162"/>
                  </a:lnTo>
                  <a:lnTo>
                    <a:pt x="732" y="168"/>
                  </a:lnTo>
                  <a:lnTo>
                    <a:pt x="732" y="180"/>
                  </a:lnTo>
                  <a:lnTo>
                    <a:pt x="720" y="186"/>
                  </a:lnTo>
                  <a:lnTo>
                    <a:pt x="708" y="198"/>
                  </a:lnTo>
                  <a:lnTo>
                    <a:pt x="678" y="198"/>
                  </a:lnTo>
                  <a:lnTo>
                    <a:pt x="690" y="210"/>
                  </a:lnTo>
                  <a:lnTo>
                    <a:pt x="690" y="222"/>
                  </a:lnTo>
                  <a:lnTo>
                    <a:pt x="696" y="228"/>
                  </a:lnTo>
                  <a:lnTo>
                    <a:pt x="696" y="234"/>
                  </a:lnTo>
                  <a:lnTo>
                    <a:pt x="690" y="240"/>
                  </a:lnTo>
                  <a:lnTo>
                    <a:pt x="678" y="240"/>
                  </a:lnTo>
                  <a:lnTo>
                    <a:pt x="666" y="234"/>
                  </a:lnTo>
                  <a:lnTo>
                    <a:pt x="660" y="228"/>
                  </a:lnTo>
                  <a:lnTo>
                    <a:pt x="654" y="228"/>
                  </a:lnTo>
                  <a:lnTo>
                    <a:pt x="648" y="234"/>
                  </a:lnTo>
                  <a:lnTo>
                    <a:pt x="624" y="234"/>
                  </a:lnTo>
                  <a:lnTo>
                    <a:pt x="612" y="240"/>
                  </a:lnTo>
                  <a:lnTo>
                    <a:pt x="600" y="240"/>
                  </a:lnTo>
                  <a:lnTo>
                    <a:pt x="582" y="246"/>
                  </a:lnTo>
                  <a:lnTo>
                    <a:pt x="558" y="258"/>
                  </a:lnTo>
                  <a:lnTo>
                    <a:pt x="546" y="252"/>
                  </a:lnTo>
                  <a:lnTo>
                    <a:pt x="534" y="252"/>
                  </a:lnTo>
                  <a:lnTo>
                    <a:pt x="522" y="246"/>
                  </a:lnTo>
                  <a:lnTo>
                    <a:pt x="498" y="246"/>
                  </a:lnTo>
                  <a:lnTo>
                    <a:pt x="480" y="240"/>
                  </a:lnTo>
                  <a:lnTo>
                    <a:pt x="468" y="228"/>
                  </a:lnTo>
                  <a:lnTo>
                    <a:pt x="456" y="222"/>
                  </a:lnTo>
                  <a:lnTo>
                    <a:pt x="444" y="210"/>
                  </a:lnTo>
                  <a:lnTo>
                    <a:pt x="438" y="198"/>
                  </a:lnTo>
                  <a:lnTo>
                    <a:pt x="432" y="192"/>
                  </a:lnTo>
                  <a:lnTo>
                    <a:pt x="432" y="186"/>
                  </a:lnTo>
                  <a:lnTo>
                    <a:pt x="378" y="186"/>
                  </a:lnTo>
                  <a:lnTo>
                    <a:pt x="354" y="162"/>
                  </a:lnTo>
                  <a:lnTo>
                    <a:pt x="336" y="126"/>
                  </a:lnTo>
                  <a:lnTo>
                    <a:pt x="330" y="120"/>
                  </a:lnTo>
                  <a:lnTo>
                    <a:pt x="330" y="114"/>
                  </a:lnTo>
                  <a:lnTo>
                    <a:pt x="312" y="114"/>
                  </a:lnTo>
                  <a:lnTo>
                    <a:pt x="312" y="108"/>
                  </a:lnTo>
                  <a:lnTo>
                    <a:pt x="306" y="102"/>
                  </a:lnTo>
                  <a:lnTo>
                    <a:pt x="300" y="102"/>
                  </a:lnTo>
                  <a:lnTo>
                    <a:pt x="294" y="96"/>
                  </a:lnTo>
                  <a:lnTo>
                    <a:pt x="282" y="90"/>
                  </a:lnTo>
                  <a:lnTo>
                    <a:pt x="270" y="78"/>
                  </a:lnTo>
                  <a:lnTo>
                    <a:pt x="270" y="72"/>
                  </a:lnTo>
                  <a:lnTo>
                    <a:pt x="282" y="72"/>
                  </a:lnTo>
                  <a:lnTo>
                    <a:pt x="288" y="66"/>
                  </a:lnTo>
                  <a:lnTo>
                    <a:pt x="288" y="60"/>
                  </a:lnTo>
                  <a:lnTo>
                    <a:pt x="282" y="54"/>
                  </a:lnTo>
                  <a:lnTo>
                    <a:pt x="276" y="54"/>
                  </a:lnTo>
                  <a:lnTo>
                    <a:pt x="276" y="42"/>
                  </a:lnTo>
                  <a:lnTo>
                    <a:pt x="282" y="36"/>
                  </a:lnTo>
                  <a:lnTo>
                    <a:pt x="282" y="18"/>
                  </a:lnTo>
                  <a:lnTo>
                    <a:pt x="276" y="12"/>
                  </a:lnTo>
                  <a:lnTo>
                    <a:pt x="270" y="0"/>
                  </a:lnTo>
                  <a:lnTo>
                    <a:pt x="258" y="0"/>
                  </a:lnTo>
                  <a:lnTo>
                    <a:pt x="246" y="6"/>
                  </a:lnTo>
                  <a:lnTo>
                    <a:pt x="234" y="18"/>
                  </a:lnTo>
                  <a:lnTo>
                    <a:pt x="222" y="24"/>
                  </a:lnTo>
                  <a:lnTo>
                    <a:pt x="204" y="36"/>
                  </a:lnTo>
                  <a:lnTo>
                    <a:pt x="192" y="48"/>
                  </a:lnTo>
                  <a:lnTo>
                    <a:pt x="192" y="54"/>
                  </a:lnTo>
                  <a:lnTo>
                    <a:pt x="186" y="60"/>
                  </a:lnTo>
                  <a:lnTo>
                    <a:pt x="180" y="72"/>
                  </a:lnTo>
                  <a:lnTo>
                    <a:pt x="132" y="72"/>
                  </a:lnTo>
                  <a:lnTo>
                    <a:pt x="96" y="60"/>
                  </a:lnTo>
                  <a:lnTo>
                    <a:pt x="84" y="54"/>
                  </a:lnTo>
                  <a:lnTo>
                    <a:pt x="66" y="36"/>
                  </a:lnTo>
                  <a:lnTo>
                    <a:pt x="54" y="12"/>
                  </a:lnTo>
                  <a:lnTo>
                    <a:pt x="54" y="6"/>
                  </a:lnTo>
                  <a:lnTo>
                    <a:pt x="48" y="0"/>
                  </a:lnTo>
                  <a:lnTo>
                    <a:pt x="42" y="0"/>
                  </a:lnTo>
                  <a:lnTo>
                    <a:pt x="24" y="18"/>
                  </a:lnTo>
                  <a:lnTo>
                    <a:pt x="24" y="30"/>
                  </a:lnTo>
                  <a:lnTo>
                    <a:pt x="0" y="30"/>
                  </a:lnTo>
                  <a:lnTo>
                    <a:pt x="18" y="54"/>
                  </a:lnTo>
                  <a:lnTo>
                    <a:pt x="18" y="84"/>
                  </a:lnTo>
                  <a:lnTo>
                    <a:pt x="30" y="96"/>
                  </a:lnTo>
                  <a:lnTo>
                    <a:pt x="30" y="108"/>
                  </a:lnTo>
                  <a:lnTo>
                    <a:pt x="36" y="114"/>
                  </a:lnTo>
                  <a:lnTo>
                    <a:pt x="42" y="114"/>
                  </a:lnTo>
                  <a:lnTo>
                    <a:pt x="36" y="120"/>
                  </a:lnTo>
                  <a:lnTo>
                    <a:pt x="36" y="126"/>
                  </a:lnTo>
                  <a:lnTo>
                    <a:pt x="30" y="138"/>
                  </a:lnTo>
                  <a:lnTo>
                    <a:pt x="24" y="144"/>
                  </a:lnTo>
                  <a:lnTo>
                    <a:pt x="60" y="162"/>
                  </a:lnTo>
                  <a:lnTo>
                    <a:pt x="60" y="192"/>
                  </a:lnTo>
                  <a:lnTo>
                    <a:pt x="84" y="198"/>
                  </a:lnTo>
                  <a:lnTo>
                    <a:pt x="84" y="210"/>
                  </a:lnTo>
                  <a:lnTo>
                    <a:pt x="96" y="246"/>
                  </a:lnTo>
                  <a:lnTo>
                    <a:pt x="108" y="270"/>
                  </a:lnTo>
                  <a:lnTo>
                    <a:pt x="120" y="282"/>
                  </a:lnTo>
                  <a:lnTo>
                    <a:pt x="120" y="300"/>
                  </a:lnTo>
                  <a:lnTo>
                    <a:pt x="144" y="306"/>
                  </a:lnTo>
                  <a:lnTo>
                    <a:pt x="156" y="324"/>
                  </a:lnTo>
                  <a:lnTo>
                    <a:pt x="162" y="318"/>
                  </a:lnTo>
                  <a:lnTo>
                    <a:pt x="174" y="312"/>
                  </a:lnTo>
                  <a:lnTo>
                    <a:pt x="186" y="312"/>
                  </a:lnTo>
                  <a:lnTo>
                    <a:pt x="186" y="318"/>
                  </a:lnTo>
                  <a:lnTo>
                    <a:pt x="168" y="336"/>
                  </a:lnTo>
                  <a:lnTo>
                    <a:pt x="168" y="342"/>
                  </a:lnTo>
                  <a:lnTo>
                    <a:pt x="180" y="354"/>
                  </a:lnTo>
                  <a:lnTo>
                    <a:pt x="186" y="366"/>
                  </a:lnTo>
                  <a:lnTo>
                    <a:pt x="186" y="372"/>
                  </a:lnTo>
                  <a:lnTo>
                    <a:pt x="174" y="384"/>
                  </a:lnTo>
                  <a:lnTo>
                    <a:pt x="168" y="384"/>
                  </a:lnTo>
                  <a:lnTo>
                    <a:pt x="168" y="414"/>
                  </a:lnTo>
                  <a:lnTo>
                    <a:pt x="156" y="414"/>
                  </a:lnTo>
                  <a:lnTo>
                    <a:pt x="144" y="426"/>
                  </a:lnTo>
                  <a:lnTo>
                    <a:pt x="144" y="432"/>
                  </a:lnTo>
                  <a:lnTo>
                    <a:pt x="156" y="444"/>
                  </a:lnTo>
                  <a:lnTo>
                    <a:pt x="150" y="450"/>
                  </a:lnTo>
                  <a:lnTo>
                    <a:pt x="144" y="462"/>
                  </a:lnTo>
                  <a:lnTo>
                    <a:pt x="144" y="468"/>
                  </a:lnTo>
                  <a:lnTo>
                    <a:pt x="150" y="474"/>
                  </a:lnTo>
                  <a:lnTo>
                    <a:pt x="162" y="480"/>
                  </a:lnTo>
                  <a:lnTo>
                    <a:pt x="174" y="492"/>
                  </a:lnTo>
                  <a:lnTo>
                    <a:pt x="198" y="504"/>
                  </a:lnTo>
                  <a:lnTo>
                    <a:pt x="204" y="510"/>
                  </a:lnTo>
                  <a:lnTo>
                    <a:pt x="210" y="510"/>
                  </a:lnTo>
                  <a:lnTo>
                    <a:pt x="210" y="552"/>
                  </a:lnTo>
                  <a:lnTo>
                    <a:pt x="234" y="552"/>
                  </a:lnTo>
                  <a:lnTo>
                    <a:pt x="240" y="558"/>
                  </a:lnTo>
                  <a:lnTo>
                    <a:pt x="252" y="564"/>
                  </a:lnTo>
                  <a:lnTo>
                    <a:pt x="270" y="582"/>
                  </a:lnTo>
                  <a:lnTo>
                    <a:pt x="288" y="582"/>
                  </a:lnTo>
                  <a:lnTo>
                    <a:pt x="294" y="588"/>
                  </a:lnTo>
                  <a:lnTo>
                    <a:pt x="300" y="600"/>
                  </a:lnTo>
                  <a:lnTo>
                    <a:pt x="330" y="636"/>
                  </a:lnTo>
                  <a:lnTo>
                    <a:pt x="330" y="648"/>
                  </a:lnTo>
                  <a:lnTo>
                    <a:pt x="324" y="660"/>
                  </a:lnTo>
                  <a:lnTo>
                    <a:pt x="324" y="696"/>
                  </a:lnTo>
                  <a:lnTo>
                    <a:pt x="330" y="702"/>
                  </a:lnTo>
                  <a:lnTo>
                    <a:pt x="342" y="708"/>
                  </a:lnTo>
                  <a:lnTo>
                    <a:pt x="348" y="714"/>
                  </a:lnTo>
                  <a:lnTo>
                    <a:pt x="354" y="714"/>
                  </a:lnTo>
                  <a:lnTo>
                    <a:pt x="360" y="744"/>
                  </a:lnTo>
                  <a:lnTo>
                    <a:pt x="372" y="750"/>
                  </a:lnTo>
                  <a:lnTo>
                    <a:pt x="384" y="762"/>
                  </a:lnTo>
                  <a:lnTo>
                    <a:pt x="384" y="768"/>
                  </a:lnTo>
                  <a:lnTo>
                    <a:pt x="390" y="774"/>
                  </a:lnTo>
                  <a:lnTo>
                    <a:pt x="402" y="780"/>
                  </a:lnTo>
                  <a:lnTo>
                    <a:pt x="408" y="786"/>
                  </a:lnTo>
                  <a:lnTo>
                    <a:pt x="420" y="792"/>
                  </a:lnTo>
                  <a:lnTo>
                    <a:pt x="426" y="786"/>
                  </a:lnTo>
                  <a:lnTo>
                    <a:pt x="426" y="774"/>
                  </a:lnTo>
                  <a:lnTo>
                    <a:pt x="420" y="768"/>
                  </a:lnTo>
                  <a:lnTo>
                    <a:pt x="420" y="762"/>
                  </a:lnTo>
                  <a:lnTo>
                    <a:pt x="426" y="756"/>
                  </a:lnTo>
                  <a:lnTo>
                    <a:pt x="438" y="750"/>
                  </a:lnTo>
                  <a:lnTo>
                    <a:pt x="444" y="756"/>
                  </a:lnTo>
                  <a:lnTo>
                    <a:pt x="450" y="756"/>
                  </a:lnTo>
                  <a:lnTo>
                    <a:pt x="450" y="768"/>
                  </a:lnTo>
                  <a:lnTo>
                    <a:pt x="456" y="780"/>
                  </a:lnTo>
                  <a:lnTo>
                    <a:pt x="474" y="780"/>
                  </a:lnTo>
                  <a:lnTo>
                    <a:pt x="474" y="786"/>
                  </a:lnTo>
                  <a:lnTo>
                    <a:pt x="474" y="780"/>
                  </a:lnTo>
                  <a:lnTo>
                    <a:pt x="480" y="780"/>
                  </a:lnTo>
                  <a:lnTo>
                    <a:pt x="480" y="768"/>
                  </a:lnTo>
                  <a:lnTo>
                    <a:pt x="504" y="768"/>
                  </a:lnTo>
                  <a:lnTo>
                    <a:pt x="504" y="804"/>
                  </a:lnTo>
                  <a:lnTo>
                    <a:pt x="510" y="810"/>
                  </a:lnTo>
                  <a:lnTo>
                    <a:pt x="516" y="810"/>
                  </a:lnTo>
                  <a:lnTo>
                    <a:pt x="528" y="816"/>
                  </a:lnTo>
                  <a:lnTo>
                    <a:pt x="540" y="828"/>
                  </a:lnTo>
                  <a:lnTo>
                    <a:pt x="540" y="846"/>
                  </a:lnTo>
                  <a:lnTo>
                    <a:pt x="552" y="858"/>
                  </a:lnTo>
                  <a:lnTo>
                    <a:pt x="558" y="870"/>
                  </a:lnTo>
                  <a:lnTo>
                    <a:pt x="564" y="876"/>
                  </a:lnTo>
                  <a:lnTo>
                    <a:pt x="570" y="876"/>
                  </a:lnTo>
                  <a:lnTo>
                    <a:pt x="582" y="894"/>
                  </a:lnTo>
                  <a:lnTo>
                    <a:pt x="582" y="906"/>
                  </a:lnTo>
                  <a:lnTo>
                    <a:pt x="594" y="930"/>
                  </a:lnTo>
                  <a:lnTo>
                    <a:pt x="600" y="936"/>
                  </a:lnTo>
                  <a:lnTo>
                    <a:pt x="606" y="936"/>
                  </a:lnTo>
                  <a:lnTo>
                    <a:pt x="612" y="942"/>
                  </a:lnTo>
                  <a:lnTo>
                    <a:pt x="618" y="954"/>
                  </a:lnTo>
                  <a:lnTo>
                    <a:pt x="618" y="960"/>
                  </a:lnTo>
                  <a:lnTo>
                    <a:pt x="648" y="960"/>
                  </a:lnTo>
                  <a:lnTo>
                    <a:pt x="666" y="984"/>
                  </a:lnTo>
                  <a:lnTo>
                    <a:pt x="684" y="978"/>
                  </a:lnTo>
                  <a:lnTo>
                    <a:pt x="702" y="978"/>
                  </a:lnTo>
                  <a:lnTo>
                    <a:pt x="720" y="996"/>
                  </a:lnTo>
                  <a:lnTo>
                    <a:pt x="738" y="1008"/>
                  </a:lnTo>
                  <a:lnTo>
                    <a:pt x="756" y="1026"/>
                  </a:lnTo>
                  <a:lnTo>
                    <a:pt x="792" y="1050"/>
                  </a:lnTo>
                  <a:lnTo>
                    <a:pt x="810" y="1050"/>
                  </a:lnTo>
                  <a:lnTo>
                    <a:pt x="822" y="1056"/>
                  </a:lnTo>
                  <a:lnTo>
                    <a:pt x="834" y="1068"/>
                  </a:lnTo>
                  <a:lnTo>
                    <a:pt x="852" y="1068"/>
                  </a:lnTo>
                  <a:lnTo>
                    <a:pt x="876" y="1056"/>
                  </a:lnTo>
                  <a:lnTo>
                    <a:pt x="876" y="1050"/>
                  </a:lnTo>
                  <a:lnTo>
                    <a:pt x="900" y="1056"/>
                  </a:lnTo>
                  <a:lnTo>
                    <a:pt x="912" y="1032"/>
                  </a:lnTo>
                  <a:lnTo>
                    <a:pt x="930" y="1032"/>
                  </a:lnTo>
                  <a:lnTo>
                    <a:pt x="954" y="1008"/>
                  </a:lnTo>
                  <a:lnTo>
                    <a:pt x="966" y="1020"/>
                  </a:lnTo>
                  <a:lnTo>
                    <a:pt x="972" y="1014"/>
                  </a:lnTo>
                  <a:lnTo>
                    <a:pt x="984" y="1014"/>
                  </a:lnTo>
                  <a:lnTo>
                    <a:pt x="1002" y="1032"/>
                  </a:lnTo>
                  <a:lnTo>
                    <a:pt x="1014" y="1050"/>
                  </a:lnTo>
                  <a:lnTo>
                    <a:pt x="1020" y="1068"/>
                  </a:lnTo>
                  <a:lnTo>
                    <a:pt x="1032" y="1080"/>
                  </a:lnTo>
                  <a:lnTo>
                    <a:pt x="1032" y="1098"/>
                  </a:lnTo>
                  <a:lnTo>
                    <a:pt x="1038" y="1110"/>
                  </a:lnTo>
                  <a:lnTo>
                    <a:pt x="1044" y="1116"/>
                  </a:lnTo>
                  <a:lnTo>
                    <a:pt x="1056" y="1122"/>
                  </a:lnTo>
                  <a:lnTo>
                    <a:pt x="1080" y="1122"/>
                  </a:lnTo>
                  <a:lnTo>
                    <a:pt x="1080" y="1128"/>
                  </a:lnTo>
                  <a:lnTo>
                    <a:pt x="1086" y="1134"/>
                  </a:lnTo>
                  <a:lnTo>
                    <a:pt x="1098" y="1140"/>
                  </a:lnTo>
                  <a:lnTo>
                    <a:pt x="1164" y="1140"/>
                  </a:lnTo>
                  <a:lnTo>
                    <a:pt x="1176" y="1146"/>
                  </a:lnTo>
                  <a:lnTo>
                    <a:pt x="1200" y="1170"/>
                  </a:lnTo>
                  <a:lnTo>
                    <a:pt x="1212" y="1170"/>
                  </a:lnTo>
                  <a:lnTo>
                    <a:pt x="1224" y="1164"/>
                  </a:lnTo>
                  <a:lnTo>
                    <a:pt x="1230" y="1164"/>
                  </a:lnTo>
                  <a:lnTo>
                    <a:pt x="1242" y="1158"/>
                  </a:lnTo>
                  <a:lnTo>
                    <a:pt x="1248" y="1158"/>
                  </a:lnTo>
                  <a:lnTo>
                    <a:pt x="1254" y="1164"/>
                  </a:lnTo>
                  <a:lnTo>
                    <a:pt x="1278" y="1176"/>
                  </a:lnTo>
                  <a:lnTo>
                    <a:pt x="1296" y="1182"/>
                  </a:lnTo>
                  <a:lnTo>
                    <a:pt x="1326" y="1182"/>
                  </a:lnTo>
                  <a:lnTo>
                    <a:pt x="1338" y="1176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 dirty="0">
                <a:solidFill>
                  <a:srgbClr val="555555"/>
                </a:solidFill>
              </a:endParaRPr>
            </a:p>
          </p:txBody>
        </p:sp>
        <p:sp>
          <p:nvSpPr>
            <p:cNvPr id="105" name="Hungary" descr="© INSCALE GmbH, 05.05.2010&#10;http://www.presentationload.com/">
              <a:extLst>
                <a:ext uri="{FF2B5EF4-FFF2-40B4-BE49-F238E27FC236}">
                  <a16:creationId xmlns:a16="http://schemas.microsoft.com/office/drawing/2014/main" id="{EAF28915-EADC-4707-8131-6E4BBFAB6AA2}"/>
                </a:ext>
              </a:extLst>
            </p:cNvPr>
            <p:cNvSpPr>
              <a:spLocks/>
            </p:cNvSpPr>
            <p:nvPr/>
          </p:nvSpPr>
          <p:spPr bwMode="gray">
            <a:xfrm>
              <a:off x="6036907" y="2769254"/>
              <a:ext cx="188695" cy="99198"/>
            </a:xfrm>
            <a:custGeom>
              <a:avLst/>
              <a:gdLst>
                <a:gd name="T0" fmla="*/ 2147483647 w 426"/>
                <a:gd name="T1" fmla="*/ 2147483647 h 222"/>
                <a:gd name="T2" fmla="*/ 2147483647 w 426"/>
                <a:gd name="T3" fmla="*/ 2147483647 h 222"/>
                <a:gd name="T4" fmla="*/ 2147483647 w 426"/>
                <a:gd name="T5" fmla="*/ 2147483647 h 222"/>
                <a:gd name="T6" fmla="*/ 0 w 426"/>
                <a:gd name="T7" fmla="*/ 2147483647 h 222"/>
                <a:gd name="T8" fmla="*/ 2147483647 w 426"/>
                <a:gd name="T9" fmla="*/ 2147483647 h 222"/>
                <a:gd name="T10" fmla="*/ 2147483647 w 426"/>
                <a:gd name="T11" fmla="*/ 2147483647 h 222"/>
                <a:gd name="T12" fmla="*/ 2147483647 w 426"/>
                <a:gd name="T13" fmla="*/ 2147483647 h 222"/>
                <a:gd name="T14" fmla="*/ 2147483647 w 426"/>
                <a:gd name="T15" fmla="*/ 2147483647 h 222"/>
                <a:gd name="T16" fmla="*/ 2147483647 w 426"/>
                <a:gd name="T17" fmla="*/ 2147483647 h 222"/>
                <a:gd name="T18" fmla="*/ 2147483647 w 426"/>
                <a:gd name="T19" fmla="*/ 2147483647 h 222"/>
                <a:gd name="T20" fmla="*/ 2147483647 w 426"/>
                <a:gd name="T21" fmla="*/ 2147483647 h 222"/>
                <a:gd name="T22" fmla="*/ 2147483647 w 426"/>
                <a:gd name="T23" fmla="*/ 2147483647 h 222"/>
                <a:gd name="T24" fmla="*/ 2147483647 w 426"/>
                <a:gd name="T25" fmla="*/ 2147483647 h 222"/>
                <a:gd name="T26" fmla="*/ 2147483647 w 426"/>
                <a:gd name="T27" fmla="*/ 2147483647 h 222"/>
                <a:gd name="T28" fmla="*/ 2147483647 w 426"/>
                <a:gd name="T29" fmla="*/ 2147483647 h 222"/>
                <a:gd name="T30" fmla="*/ 2147483647 w 426"/>
                <a:gd name="T31" fmla="*/ 2147483647 h 222"/>
                <a:gd name="T32" fmla="*/ 2147483647 w 426"/>
                <a:gd name="T33" fmla="*/ 2147483647 h 222"/>
                <a:gd name="T34" fmla="*/ 2147483647 w 426"/>
                <a:gd name="T35" fmla="*/ 2147483647 h 222"/>
                <a:gd name="T36" fmla="*/ 2147483647 w 426"/>
                <a:gd name="T37" fmla="*/ 2147483647 h 222"/>
                <a:gd name="T38" fmla="*/ 2147483647 w 426"/>
                <a:gd name="T39" fmla="*/ 2147483647 h 222"/>
                <a:gd name="T40" fmla="*/ 2147483647 w 426"/>
                <a:gd name="T41" fmla="*/ 2147483647 h 222"/>
                <a:gd name="T42" fmla="*/ 2147483647 w 426"/>
                <a:gd name="T43" fmla="*/ 2147483647 h 222"/>
                <a:gd name="T44" fmla="*/ 2147483647 w 426"/>
                <a:gd name="T45" fmla="*/ 2147483647 h 222"/>
                <a:gd name="T46" fmla="*/ 2147483647 w 426"/>
                <a:gd name="T47" fmla="*/ 2147483647 h 222"/>
                <a:gd name="T48" fmla="*/ 2147483647 w 426"/>
                <a:gd name="T49" fmla="*/ 0 h 222"/>
                <a:gd name="T50" fmla="*/ 2147483647 w 426"/>
                <a:gd name="T51" fmla="*/ 2147483647 h 222"/>
                <a:gd name="T52" fmla="*/ 2147483647 w 426"/>
                <a:gd name="T53" fmla="*/ 0 h 222"/>
                <a:gd name="T54" fmla="*/ 2147483647 w 426"/>
                <a:gd name="T55" fmla="*/ 2147483647 h 222"/>
                <a:gd name="T56" fmla="*/ 2147483647 w 426"/>
                <a:gd name="T57" fmla="*/ 2147483647 h 222"/>
                <a:gd name="T58" fmla="*/ 2147483647 w 426"/>
                <a:gd name="T59" fmla="*/ 2147483647 h 222"/>
                <a:gd name="T60" fmla="*/ 2147483647 w 426"/>
                <a:gd name="T61" fmla="*/ 2147483647 h 222"/>
                <a:gd name="T62" fmla="*/ 2147483647 w 426"/>
                <a:gd name="T63" fmla="*/ 2147483647 h 222"/>
                <a:gd name="T64" fmla="*/ 2147483647 w 426"/>
                <a:gd name="T65" fmla="*/ 2147483647 h 222"/>
                <a:gd name="T66" fmla="*/ 2147483647 w 426"/>
                <a:gd name="T67" fmla="*/ 2147483647 h 222"/>
                <a:gd name="T68" fmla="*/ 2147483647 w 426"/>
                <a:gd name="T69" fmla="*/ 2147483647 h 222"/>
                <a:gd name="T70" fmla="*/ 2147483647 w 426"/>
                <a:gd name="T71" fmla="*/ 2147483647 h 22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426"/>
                <a:gd name="T109" fmla="*/ 0 h 222"/>
                <a:gd name="T110" fmla="*/ 426 w 426"/>
                <a:gd name="T111" fmla="*/ 222 h 222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426" h="222">
                  <a:moveTo>
                    <a:pt x="42" y="66"/>
                  </a:moveTo>
                  <a:lnTo>
                    <a:pt x="24" y="66"/>
                  </a:lnTo>
                  <a:lnTo>
                    <a:pt x="18" y="78"/>
                  </a:lnTo>
                  <a:lnTo>
                    <a:pt x="30" y="78"/>
                  </a:lnTo>
                  <a:lnTo>
                    <a:pt x="18" y="96"/>
                  </a:lnTo>
                  <a:lnTo>
                    <a:pt x="18" y="120"/>
                  </a:lnTo>
                  <a:lnTo>
                    <a:pt x="0" y="120"/>
                  </a:lnTo>
                  <a:lnTo>
                    <a:pt x="0" y="126"/>
                  </a:lnTo>
                  <a:lnTo>
                    <a:pt x="6" y="132"/>
                  </a:lnTo>
                  <a:lnTo>
                    <a:pt x="12" y="150"/>
                  </a:lnTo>
                  <a:lnTo>
                    <a:pt x="30" y="162"/>
                  </a:lnTo>
                  <a:lnTo>
                    <a:pt x="42" y="168"/>
                  </a:lnTo>
                  <a:lnTo>
                    <a:pt x="48" y="174"/>
                  </a:lnTo>
                  <a:lnTo>
                    <a:pt x="48" y="180"/>
                  </a:lnTo>
                  <a:lnTo>
                    <a:pt x="60" y="192"/>
                  </a:lnTo>
                  <a:lnTo>
                    <a:pt x="72" y="198"/>
                  </a:lnTo>
                  <a:lnTo>
                    <a:pt x="78" y="204"/>
                  </a:lnTo>
                  <a:lnTo>
                    <a:pt x="90" y="210"/>
                  </a:lnTo>
                  <a:lnTo>
                    <a:pt x="108" y="210"/>
                  </a:lnTo>
                  <a:lnTo>
                    <a:pt x="114" y="222"/>
                  </a:lnTo>
                  <a:lnTo>
                    <a:pt x="156" y="216"/>
                  </a:lnTo>
                  <a:lnTo>
                    <a:pt x="168" y="210"/>
                  </a:lnTo>
                  <a:lnTo>
                    <a:pt x="174" y="204"/>
                  </a:lnTo>
                  <a:lnTo>
                    <a:pt x="198" y="204"/>
                  </a:lnTo>
                  <a:lnTo>
                    <a:pt x="216" y="186"/>
                  </a:lnTo>
                  <a:lnTo>
                    <a:pt x="240" y="186"/>
                  </a:lnTo>
                  <a:lnTo>
                    <a:pt x="258" y="198"/>
                  </a:lnTo>
                  <a:lnTo>
                    <a:pt x="288" y="192"/>
                  </a:lnTo>
                  <a:lnTo>
                    <a:pt x="288" y="174"/>
                  </a:lnTo>
                  <a:lnTo>
                    <a:pt x="306" y="180"/>
                  </a:lnTo>
                  <a:lnTo>
                    <a:pt x="312" y="174"/>
                  </a:lnTo>
                  <a:lnTo>
                    <a:pt x="324" y="168"/>
                  </a:lnTo>
                  <a:lnTo>
                    <a:pt x="330" y="162"/>
                  </a:lnTo>
                  <a:lnTo>
                    <a:pt x="330" y="144"/>
                  </a:lnTo>
                  <a:lnTo>
                    <a:pt x="336" y="138"/>
                  </a:lnTo>
                  <a:lnTo>
                    <a:pt x="348" y="132"/>
                  </a:lnTo>
                  <a:lnTo>
                    <a:pt x="366" y="114"/>
                  </a:lnTo>
                  <a:lnTo>
                    <a:pt x="366" y="72"/>
                  </a:lnTo>
                  <a:lnTo>
                    <a:pt x="378" y="60"/>
                  </a:lnTo>
                  <a:lnTo>
                    <a:pt x="408" y="60"/>
                  </a:lnTo>
                  <a:lnTo>
                    <a:pt x="426" y="42"/>
                  </a:lnTo>
                  <a:lnTo>
                    <a:pt x="420" y="36"/>
                  </a:lnTo>
                  <a:lnTo>
                    <a:pt x="408" y="36"/>
                  </a:lnTo>
                  <a:lnTo>
                    <a:pt x="402" y="30"/>
                  </a:lnTo>
                  <a:lnTo>
                    <a:pt x="396" y="30"/>
                  </a:lnTo>
                  <a:lnTo>
                    <a:pt x="372" y="6"/>
                  </a:lnTo>
                  <a:lnTo>
                    <a:pt x="348" y="6"/>
                  </a:lnTo>
                  <a:lnTo>
                    <a:pt x="336" y="12"/>
                  </a:lnTo>
                  <a:lnTo>
                    <a:pt x="324" y="12"/>
                  </a:lnTo>
                  <a:lnTo>
                    <a:pt x="324" y="0"/>
                  </a:lnTo>
                  <a:lnTo>
                    <a:pt x="312" y="0"/>
                  </a:lnTo>
                  <a:lnTo>
                    <a:pt x="312" y="18"/>
                  </a:lnTo>
                  <a:lnTo>
                    <a:pt x="294" y="12"/>
                  </a:lnTo>
                  <a:lnTo>
                    <a:pt x="294" y="0"/>
                  </a:lnTo>
                  <a:lnTo>
                    <a:pt x="270" y="0"/>
                  </a:lnTo>
                  <a:lnTo>
                    <a:pt x="264" y="12"/>
                  </a:lnTo>
                  <a:lnTo>
                    <a:pt x="252" y="24"/>
                  </a:lnTo>
                  <a:lnTo>
                    <a:pt x="246" y="24"/>
                  </a:lnTo>
                  <a:lnTo>
                    <a:pt x="234" y="30"/>
                  </a:lnTo>
                  <a:lnTo>
                    <a:pt x="210" y="30"/>
                  </a:lnTo>
                  <a:lnTo>
                    <a:pt x="204" y="42"/>
                  </a:lnTo>
                  <a:lnTo>
                    <a:pt x="168" y="36"/>
                  </a:lnTo>
                  <a:lnTo>
                    <a:pt x="156" y="60"/>
                  </a:lnTo>
                  <a:lnTo>
                    <a:pt x="144" y="60"/>
                  </a:lnTo>
                  <a:lnTo>
                    <a:pt x="126" y="66"/>
                  </a:lnTo>
                  <a:lnTo>
                    <a:pt x="84" y="66"/>
                  </a:lnTo>
                  <a:lnTo>
                    <a:pt x="78" y="60"/>
                  </a:lnTo>
                  <a:lnTo>
                    <a:pt x="72" y="48"/>
                  </a:lnTo>
                  <a:lnTo>
                    <a:pt x="66" y="42"/>
                  </a:lnTo>
                  <a:lnTo>
                    <a:pt x="54" y="60"/>
                  </a:lnTo>
                  <a:lnTo>
                    <a:pt x="42" y="54"/>
                  </a:lnTo>
                  <a:lnTo>
                    <a:pt x="42" y="66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06" name="Greece" descr="© INSCALE GmbH, 05.05.2010&#10;http://www.presentationload.com/">
              <a:extLst>
                <a:ext uri="{FF2B5EF4-FFF2-40B4-BE49-F238E27FC236}">
                  <a16:creationId xmlns:a16="http://schemas.microsoft.com/office/drawing/2014/main" id="{A135637E-911E-480F-A898-757C3DC7123B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6164449" y="3010164"/>
              <a:ext cx="235868" cy="247997"/>
            </a:xfrm>
            <a:custGeom>
              <a:avLst/>
              <a:gdLst>
                <a:gd name="T0" fmla="*/ 0 w 534"/>
                <a:gd name="T1" fmla="*/ 2147483647 h 552"/>
                <a:gd name="T2" fmla="*/ 2147483647 w 534"/>
                <a:gd name="T3" fmla="*/ 2147483647 h 552"/>
                <a:gd name="T4" fmla="*/ 2147483647 w 534"/>
                <a:gd name="T5" fmla="*/ 2147483647 h 552"/>
                <a:gd name="T6" fmla="*/ 2147483647 w 534"/>
                <a:gd name="T7" fmla="*/ 2147483647 h 552"/>
                <a:gd name="T8" fmla="*/ 2147483647 w 534"/>
                <a:gd name="T9" fmla="*/ 2147483647 h 552"/>
                <a:gd name="T10" fmla="*/ 2147483647 w 534"/>
                <a:gd name="T11" fmla="*/ 2147483647 h 552"/>
                <a:gd name="T12" fmla="*/ 2147483647 w 534"/>
                <a:gd name="T13" fmla="*/ 2147483647 h 552"/>
                <a:gd name="T14" fmla="*/ 2147483647 w 534"/>
                <a:gd name="T15" fmla="*/ 2147483647 h 552"/>
                <a:gd name="T16" fmla="*/ 2147483647 w 534"/>
                <a:gd name="T17" fmla="*/ 2147483647 h 552"/>
                <a:gd name="T18" fmla="*/ 2147483647 w 534"/>
                <a:gd name="T19" fmla="*/ 2147483647 h 552"/>
                <a:gd name="T20" fmla="*/ 2147483647 w 534"/>
                <a:gd name="T21" fmla="*/ 2147483647 h 552"/>
                <a:gd name="T22" fmla="*/ 2147483647 w 534"/>
                <a:gd name="T23" fmla="*/ 2147483647 h 552"/>
                <a:gd name="T24" fmla="*/ 2147483647 w 534"/>
                <a:gd name="T25" fmla="*/ 2147483647 h 552"/>
                <a:gd name="T26" fmla="*/ 2147483647 w 534"/>
                <a:gd name="T27" fmla="*/ 2147483647 h 552"/>
                <a:gd name="T28" fmla="*/ 2147483647 w 534"/>
                <a:gd name="T29" fmla="*/ 2147483647 h 552"/>
                <a:gd name="T30" fmla="*/ 2147483647 w 534"/>
                <a:gd name="T31" fmla="*/ 2147483647 h 552"/>
                <a:gd name="T32" fmla="*/ 2147483647 w 534"/>
                <a:gd name="T33" fmla="*/ 2147483647 h 552"/>
                <a:gd name="T34" fmla="*/ 2147483647 w 534"/>
                <a:gd name="T35" fmla="*/ 2147483647 h 552"/>
                <a:gd name="T36" fmla="*/ 2147483647 w 534"/>
                <a:gd name="T37" fmla="*/ 2147483647 h 552"/>
                <a:gd name="T38" fmla="*/ 2147483647 w 534"/>
                <a:gd name="T39" fmla="*/ 2147483647 h 552"/>
                <a:gd name="T40" fmla="*/ 2147483647 w 534"/>
                <a:gd name="T41" fmla="*/ 2147483647 h 552"/>
                <a:gd name="T42" fmla="*/ 2147483647 w 534"/>
                <a:gd name="T43" fmla="*/ 2147483647 h 552"/>
                <a:gd name="T44" fmla="*/ 2147483647 w 534"/>
                <a:gd name="T45" fmla="*/ 2147483647 h 552"/>
                <a:gd name="T46" fmla="*/ 2147483647 w 534"/>
                <a:gd name="T47" fmla="*/ 2147483647 h 552"/>
                <a:gd name="T48" fmla="*/ 2147483647 w 534"/>
                <a:gd name="T49" fmla="*/ 2147483647 h 552"/>
                <a:gd name="T50" fmla="*/ 2147483647 w 534"/>
                <a:gd name="T51" fmla="*/ 2147483647 h 552"/>
                <a:gd name="T52" fmla="*/ 2147483647 w 534"/>
                <a:gd name="T53" fmla="*/ 2147483647 h 552"/>
                <a:gd name="T54" fmla="*/ 2147483647 w 534"/>
                <a:gd name="T55" fmla="*/ 2147483647 h 552"/>
                <a:gd name="T56" fmla="*/ 2147483647 w 534"/>
                <a:gd name="T57" fmla="*/ 2147483647 h 552"/>
                <a:gd name="T58" fmla="*/ 2147483647 w 534"/>
                <a:gd name="T59" fmla="*/ 2147483647 h 552"/>
                <a:gd name="T60" fmla="*/ 2147483647 w 534"/>
                <a:gd name="T61" fmla="*/ 2147483647 h 552"/>
                <a:gd name="T62" fmla="*/ 2147483647 w 534"/>
                <a:gd name="T63" fmla="*/ 2147483647 h 552"/>
                <a:gd name="T64" fmla="*/ 2147483647 w 534"/>
                <a:gd name="T65" fmla="*/ 2147483647 h 552"/>
                <a:gd name="T66" fmla="*/ 2147483647 w 534"/>
                <a:gd name="T67" fmla="*/ 2147483647 h 552"/>
                <a:gd name="T68" fmla="*/ 2147483647 w 534"/>
                <a:gd name="T69" fmla="*/ 2147483647 h 552"/>
                <a:gd name="T70" fmla="*/ 2147483647 w 534"/>
                <a:gd name="T71" fmla="*/ 2147483647 h 552"/>
                <a:gd name="T72" fmla="*/ 2147483647 w 534"/>
                <a:gd name="T73" fmla="*/ 2147483647 h 552"/>
                <a:gd name="T74" fmla="*/ 2147483647 w 534"/>
                <a:gd name="T75" fmla="*/ 2147483647 h 552"/>
                <a:gd name="T76" fmla="*/ 2147483647 w 534"/>
                <a:gd name="T77" fmla="*/ 2147483647 h 552"/>
                <a:gd name="T78" fmla="*/ 2147483647 w 534"/>
                <a:gd name="T79" fmla="*/ 2147483647 h 552"/>
                <a:gd name="T80" fmla="*/ 2147483647 w 534"/>
                <a:gd name="T81" fmla="*/ 2147483647 h 552"/>
                <a:gd name="T82" fmla="*/ 2147483647 w 534"/>
                <a:gd name="T83" fmla="*/ 2147483647 h 552"/>
                <a:gd name="T84" fmla="*/ 2147483647 w 534"/>
                <a:gd name="T85" fmla="*/ 2147483647 h 552"/>
                <a:gd name="T86" fmla="*/ 2147483647 w 534"/>
                <a:gd name="T87" fmla="*/ 2147483647 h 552"/>
                <a:gd name="T88" fmla="*/ 2147483647 w 534"/>
                <a:gd name="T89" fmla="*/ 2147483647 h 552"/>
                <a:gd name="T90" fmla="*/ 2147483647 w 534"/>
                <a:gd name="T91" fmla="*/ 2147483647 h 552"/>
                <a:gd name="T92" fmla="*/ 2147483647 w 534"/>
                <a:gd name="T93" fmla="*/ 2147483647 h 552"/>
                <a:gd name="T94" fmla="*/ 2147483647 w 534"/>
                <a:gd name="T95" fmla="*/ 2147483647 h 552"/>
                <a:gd name="T96" fmla="*/ 2147483647 w 534"/>
                <a:gd name="T97" fmla="*/ 2147483647 h 552"/>
                <a:gd name="T98" fmla="*/ 2147483647 w 534"/>
                <a:gd name="T99" fmla="*/ 2147483647 h 552"/>
                <a:gd name="T100" fmla="*/ 2147483647 w 534"/>
                <a:gd name="T101" fmla="*/ 2147483647 h 552"/>
                <a:gd name="T102" fmla="*/ 2147483647 w 534"/>
                <a:gd name="T103" fmla="*/ 2147483647 h 552"/>
                <a:gd name="T104" fmla="*/ 2147483647 w 534"/>
                <a:gd name="T105" fmla="*/ 2147483647 h 552"/>
                <a:gd name="T106" fmla="*/ 2147483647 w 534"/>
                <a:gd name="T107" fmla="*/ 2147483647 h 552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534"/>
                <a:gd name="T163" fmla="*/ 0 h 552"/>
                <a:gd name="T164" fmla="*/ 534 w 534"/>
                <a:gd name="T165" fmla="*/ 552 h 552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534" h="552">
                  <a:moveTo>
                    <a:pt x="240" y="108"/>
                  </a:moveTo>
                  <a:lnTo>
                    <a:pt x="270" y="126"/>
                  </a:lnTo>
                  <a:lnTo>
                    <a:pt x="282" y="120"/>
                  </a:lnTo>
                  <a:lnTo>
                    <a:pt x="240" y="108"/>
                  </a:lnTo>
                  <a:close/>
                  <a:moveTo>
                    <a:pt x="24" y="258"/>
                  </a:moveTo>
                  <a:lnTo>
                    <a:pt x="0" y="282"/>
                  </a:lnTo>
                  <a:lnTo>
                    <a:pt x="42" y="294"/>
                  </a:lnTo>
                  <a:lnTo>
                    <a:pt x="24" y="258"/>
                  </a:lnTo>
                  <a:close/>
                  <a:moveTo>
                    <a:pt x="312" y="414"/>
                  </a:moveTo>
                  <a:lnTo>
                    <a:pt x="312" y="420"/>
                  </a:lnTo>
                  <a:lnTo>
                    <a:pt x="324" y="420"/>
                  </a:lnTo>
                  <a:lnTo>
                    <a:pt x="324" y="414"/>
                  </a:lnTo>
                  <a:lnTo>
                    <a:pt x="318" y="408"/>
                  </a:lnTo>
                  <a:lnTo>
                    <a:pt x="312" y="408"/>
                  </a:lnTo>
                  <a:lnTo>
                    <a:pt x="312" y="414"/>
                  </a:lnTo>
                  <a:close/>
                  <a:moveTo>
                    <a:pt x="306" y="390"/>
                  </a:moveTo>
                  <a:lnTo>
                    <a:pt x="300" y="378"/>
                  </a:lnTo>
                  <a:lnTo>
                    <a:pt x="294" y="390"/>
                  </a:lnTo>
                  <a:lnTo>
                    <a:pt x="306" y="390"/>
                  </a:lnTo>
                  <a:close/>
                  <a:moveTo>
                    <a:pt x="294" y="294"/>
                  </a:moveTo>
                  <a:lnTo>
                    <a:pt x="318" y="336"/>
                  </a:lnTo>
                  <a:lnTo>
                    <a:pt x="330" y="318"/>
                  </a:lnTo>
                  <a:lnTo>
                    <a:pt x="294" y="294"/>
                  </a:lnTo>
                  <a:close/>
                  <a:moveTo>
                    <a:pt x="108" y="264"/>
                  </a:moveTo>
                  <a:lnTo>
                    <a:pt x="138" y="264"/>
                  </a:lnTo>
                  <a:lnTo>
                    <a:pt x="144" y="270"/>
                  </a:lnTo>
                  <a:lnTo>
                    <a:pt x="156" y="270"/>
                  </a:lnTo>
                  <a:lnTo>
                    <a:pt x="180" y="282"/>
                  </a:lnTo>
                  <a:lnTo>
                    <a:pt x="192" y="282"/>
                  </a:lnTo>
                  <a:lnTo>
                    <a:pt x="198" y="288"/>
                  </a:lnTo>
                  <a:lnTo>
                    <a:pt x="204" y="288"/>
                  </a:lnTo>
                  <a:lnTo>
                    <a:pt x="216" y="300"/>
                  </a:lnTo>
                  <a:lnTo>
                    <a:pt x="228" y="306"/>
                  </a:lnTo>
                  <a:lnTo>
                    <a:pt x="234" y="312"/>
                  </a:lnTo>
                  <a:lnTo>
                    <a:pt x="246" y="312"/>
                  </a:lnTo>
                  <a:lnTo>
                    <a:pt x="252" y="306"/>
                  </a:lnTo>
                  <a:lnTo>
                    <a:pt x="252" y="288"/>
                  </a:lnTo>
                  <a:lnTo>
                    <a:pt x="228" y="264"/>
                  </a:lnTo>
                  <a:lnTo>
                    <a:pt x="216" y="258"/>
                  </a:lnTo>
                  <a:lnTo>
                    <a:pt x="210" y="252"/>
                  </a:lnTo>
                  <a:lnTo>
                    <a:pt x="204" y="252"/>
                  </a:lnTo>
                  <a:lnTo>
                    <a:pt x="198" y="246"/>
                  </a:lnTo>
                  <a:lnTo>
                    <a:pt x="186" y="246"/>
                  </a:lnTo>
                  <a:lnTo>
                    <a:pt x="174" y="234"/>
                  </a:lnTo>
                  <a:lnTo>
                    <a:pt x="168" y="234"/>
                  </a:lnTo>
                  <a:lnTo>
                    <a:pt x="174" y="228"/>
                  </a:lnTo>
                  <a:lnTo>
                    <a:pt x="192" y="228"/>
                  </a:lnTo>
                  <a:lnTo>
                    <a:pt x="198" y="240"/>
                  </a:lnTo>
                  <a:lnTo>
                    <a:pt x="222" y="252"/>
                  </a:lnTo>
                  <a:lnTo>
                    <a:pt x="234" y="264"/>
                  </a:lnTo>
                  <a:lnTo>
                    <a:pt x="258" y="264"/>
                  </a:lnTo>
                  <a:lnTo>
                    <a:pt x="270" y="252"/>
                  </a:lnTo>
                  <a:lnTo>
                    <a:pt x="258" y="240"/>
                  </a:lnTo>
                  <a:lnTo>
                    <a:pt x="246" y="240"/>
                  </a:lnTo>
                  <a:lnTo>
                    <a:pt x="234" y="234"/>
                  </a:lnTo>
                  <a:lnTo>
                    <a:pt x="222" y="234"/>
                  </a:lnTo>
                  <a:lnTo>
                    <a:pt x="210" y="228"/>
                  </a:lnTo>
                  <a:lnTo>
                    <a:pt x="204" y="216"/>
                  </a:lnTo>
                  <a:lnTo>
                    <a:pt x="198" y="210"/>
                  </a:lnTo>
                  <a:lnTo>
                    <a:pt x="198" y="204"/>
                  </a:lnTo>
                  <a:lnTo>
                    <a:pt x="192" y="192"/>
                  </a:lnTo>
                  <a:lnTo>
                    <a:pt x="186" y="186"/>
                  </a:lnTo>
                  <a:lnTo>
                    <a:pt x="174" y="162"/>
                  </a:lnTo>
                  <a:lnTo>
                    <a:pt x="168" y="156"/>
                  </a:lnTo>
                  <a:lnTo>
                    <a:pt x="162" y="144"/>
                  </a:lnTo>
                  <a:lnTo>
                    <a:pt x="150" y="132"/>
                  </a:lnTo>
                  <a:lnTo>
                    <a:pt x="150" y="120"/>
                  </a:lnTo>
                  <a:lnTo>
                    <a:pt x="144" y="114"/>
                  </a:lnTo>
                  <a:lnTo>
                    <a:pt x="144" y="102"/>
                  </a:lnTo>
                  <a:lnTo>
                    <a:pt x="150" y="96"/>
                  </a:lnTo>
                  <a:lnTo>
                    <a:pt x="156" y="96"/>
                  </a:lnTo>
                  <a:lnTo>
                    <a:pt x="162" y="102"/>
                  </a:lnTo>
                  <a:lnTo>
                    <a:pt x="162" y="108"/>
                  </a:lnTo>
                  <a:lnTo>
                    <a:pt x="168" y="114"/>
                  </a:lnTo>
                  <a:lnTo>
                    <a:pt x="180" y="114"/>
                  </a:lnTo>
                  <a:lnTo>
                    <a:pt x="180" y="120"/>
                  </a:lnTo>
                  <a:lnTo>
                    <a:pt x="186" y="120"/>
                  </a:lnTo>
                  <a:lnTo>
                    <a:pt x="198" y="132"/>
                  </a:lnTo>
                  <a:lnTo>
                    <a:pt x="198" y="144"/>
                  </a:lnTo>
                  <a:lnTo>
                    <a:pt x="204" y="144"/>
                  </a:lnTo>
                  <a:lnTo>
                    <a:pt x="210" y="138"/>
                  </a:lnTo>
                  <a:lnTo>
                    <a:pt x="216" y="138"/>
                  </a:lnTo>
                  <a:lnTo>
                    <a:pt x="204" y="120"/>
                  </a:lnTo>
                  <a:lnTo>
                    <a:pt x="210" y="120"/>
                  </a:lnTo>
                  <a:lnTo>
                    <a:pt x="234" y="132"/>
                  </a:lnTo>
                  <a:lnTo>
                    <a:pt x="222" y="114"/>
                  </a:lnTo>
                  <a:lnTo>
                    <a:pt x="228" y="108"/>
                  </a:lnTo>
                  <a:lnTo>
                    <a:pt x="228" y="84"/>
                  </a:lnTo>
                  <a:lnTo>
                    <a:pt x="240" y="72"/>
                  </a:lnTo>
                  <a:lnTo>
                    <a:pt x="270" y="72"/>
                  </a:lnTo>
                  <a:lnTo>
                    <a:pt x="276" y="78"/>
                  </a:lnTo>
                  <a:lnTo>
                    <a:pt x="276" y="90"/>
                  </a:lnTo>
                  <a:lnTo>
                    <a:pt x="288" y="90"/>
                  </a:lnTo>
                  <a:lnTo>
                    <a:pt x="294" y="84"/>
                  </a:lnTo>
                  <a:lnTo>
                    <a:pt x="300" y="72"/>
                  </a:lnTo>
                  <a:lnTo>
                    <a:pt x="306" y="66"/>
                  </a:lnTo>
                  <a:lnTo>
                    <a:pt x="342" y="66"/>
                  </a:lnTo>
                  <a:lnTo>
                    <a:pt x="360" y="72"/>
                  </a:lnTo>
                  <a:lnTo>
                    <a:pt x="372" y="72"/>
                  </a:lnTo>
                  <a:lnTo>
                    <a:pt x="378" y="78"/>
                  </a:lnTo>
                  <a:lnTo>
                    <a:pt x="384" y="78"/>
                  </a:lnTo>
                  <a:lnTo>
                    <a:pt x="384" y="72"/>
                  </a:lnTo>
                  <a:lnTo>
                    <a:pt x="390" y="60"/>
                  </a:lnTo>
                  <a:lnTo>
                    <a:pt x="390" y="48"/>
                  </a:lnTo>
                  <a:lnTo>
                    <a:pt x="384" y="42"/>
                  </a:lnTo>
                  <a:lnTo>
                    <a:pt x="384" y="36"/>
                  </a:lnTo>
                  <a:lnTo>
                    <a:pt x="390" y="30"/>
                  </a:lnTo>
                  <a:lnTo>
                    <a:pt x="408" y="30"/>
                  </a:lnTo>
                  <a:lnTo>
                    <a:pt x="408" y="18"/>
                  </a:lnTo>
                  <a:lnTo>
                    <a:pt x="402" y="12"/>
                  </a:lnTo>
                  <a:lnTo>
                    <a:pt x="402" y="6"/>
                  </a:lnTo>
                  <a:lnTo>
                    <a:pt x="390" y="6"/>
                  </a:lnTo>
                  <a:lnTo>
                    <a:pt x="384" y="0"/>
                  </a:lnTo>
                  <a:lnTo>
                    <a:pt x="366" y="6"/>
                  </a:lnTo>
                  <a:lnTo>
                    <a:pt x="372" y="12"/>
                  </a:lnTo>
                  <a:lnTo>
                    <a:pt x="372" y="30"/>
                  </a:lnTo>
                  <a:lnTo>
                    <a:pt x="366" y="36"/>
                  </a:lnTo>
                  <a:lnTo>
                    <a:pt x="348" y="36"/>
                  </a:lnTo>
                  <a:lnTo>
                    <a:pt x="336" y="24"/>
                  </a:lnTo>
                  <a:lnTo>
                    <a:pt x="324" y="36"/>
                  </a:lnTo>
                  <a:lnTo>
                    <a:pt x="312" y="36"/>
                  </a:lnTo>
                  <a:lnTo>
                    <a:pt x="300" y="24"/>
                  </a:lnTo>
                  <a:lnTo>
                    <a:pt x="294" y="30"/>
                  </a:lnTo>
                  <a:lnTo>
                    <a:pt x="282" y="30"/>
                  </a:lnTo>
                  <a:lnTo>
                    <a:pt x="264" y="12"/>
                  </a:lnTo>
                  <a:lnTo>
                    <a:pt x="264" y="6"/>
                  </a:lnTo>
                  <a:lnTo>
                    <a:pt x="234" y="12"/>
                  </a:lnTo>
                  <a:lnTo>
                    <a:pt x="228" y="30"/>
                  </a:lnTo>
                  <a:lnTo>
                    <a:pt x="204" y="24"/>
                  </a:lnTo>
                  <a:lnTo>
                    <a:pt x="198" y="30"/>
                  </a:lnTo>
                  <a:lnTo>
                    <a:pt x="186" y="36"/>
                  </a:lnTo>
                  <a:lnTo>
                    <a:pt x="174" y="36"/>
                  </a:lnTo>
                  <a:lnTo>
                    <a:pt x="168" y="30"/>
                  </a:lnTo>
                  <a:lnTo>
                    <a:pt x="162" y="30"/>
                  </a:lnTo>
                  <a:lnTo>
                    <a:pt x="150" y="36"/>
                  </a:lnTo>
                  <a:lnTo>
                    <a:pt x="138" y="48"/>
                  </a:lnTo>
                  <a:lnTo>
                    <a:pt x="126" y="54"/>
                  </a:lnTo>
                  <a:lnTo>
                    <a:pt x="102" y="54"/>
                  </a:lnTo>
                  <a:lnTo>
                    <a:pt x="102" y="60"/>
                  </a:lnTo>
                  <a:lnTo>
                    <a:pt x="96" y="72"/>
                  </a:lnTo>
                  <a:lnTo>
                    <a:pt x="72" y="72"/>
                  </a:lnTo>
                  <a:lnTo>
                    <a:pt x="66" y="66"/>
                  </a:lnTo>
                  <a:lnTo>
                    <a:pt x="60" y="66"/>
                  </a:lnTo>
                  <a:lnTo>
                    <a:pt x="48" y="72"/>
                  </a:lnTo>
                  <a:lnTo>
                    <a:pt x="54" y="84"/>
                  </a:lnTo>
                  <a:lnTo>
                    <a:pt x="54" y="90"/>
                  </a:lnTo>
                  <a:lnTo>
                    <a:pt x="42" y="102"/>
                  </a:lnTo>
                  <a:lnTo>
                    <a:pt x="24" y="102"/>
                  </a:lnTo>
                  <a:lnTo>
                    <a:pt x="24" y="126"/>
                  </a:lnTo>
                  <a:lnTo>
                    <a:pt x="12" y="132"/>
                  </a:lnTo>
                  <a:lnTo>
                    <a:pt x="0" y="132"/>
                  </a:lnTo>
                  <a:lnTo>
                    <a:pt x="0" y="198"/>
                  </a:lnTo>
                  <a:lnTo>
                    <a:pt x="6" y="204"/>
                  </a:lnTo>
                  <a:lnTo>
                    <a:pt x="18" y="210"/>
                  </a:lnTo>
                  <a:lnTo>
                    <a:pt x="24" y="216"/>
                  </a:lnTo>
                  <a:lnTo>
                    <a:pt x="30" y="228"/>
                  </a:lnTo>
                  <a:lnTo>
                    <a:pt x="36" y="234"/>
                  </a:lnTo>
                  <a:lnTo>
                    <a:pt x="42" y="246"/>
                  </a:lnTo>
                  <a:lnTo>
                    <a:pt x="54" y="258"/>
                  </a:lnTo>
                  <a:lnTo>
                    <a:pt x="60" y="270"/>
                  </a:lnTo>
                  <a:lnTo>
                    <a:pt x="84" y="270"/>
                  </a:lnTo>
                  <a:lnTo>
                    <a:pt x="96" y="264"/>
                  </a:lnTo>
                  <a:lnTo>
                    <a:pt x="108" y="264"/>
                  </a:lnTo>
                  <a:close/>
                  <a:moveTo>
                    <a:pt x="396" y="252"/>
                  </a:moveTo>
                  <a:lnTo>
                    <a:pt x="372" y="252"/>
                  </a:lnTo>
                  <a:lnTo>
                    <a:pt x="372" y="270"/>
                  </a:lnTo>
                  <a:lnTo>
                    <a:pt x="384" y="294"/>
                  </a:lnTo>
                  <a:lnTo>
                    <a:pt x="396" y="252"/>
                  </a:lnTo>
                  <a:close/>
                  <a:moveTo>
                    <a:pt x="24" y="312"/>
                  </a:moveTo>
                  <a:lnTo>
                    <a:pt x="18" y="318"/>
                  </a:lnTo>
                  <a:lnTo>
                    <a:pt x="24" y="324"/>
                  </a:lnTo>
                  <a:lnTo>
                    <a:pt x="30" y="324"/>
                  </a:lnTo>
                  <a:lnTo>
                    <a:pt x="36" y="330"/>
                  </a:lnTo>
                  <a:lnTo>
                    <a:pt x="42" y="324"/>
                  </a:lnTo>
                  <a:lnTo>
                    <a:pt x="42" y="318"/>
                  </a:lnTo>
                  <a:lnTo>
                    <a:pt x="30" y="306"/>
                  </a:lnTo>
                  <a:lnTo>
                    <a:pt x="24" y="312"/>
                  </a:lnTo>
                  <a:close/>
                  <a:moveTo>
                    <a:pt x="378" y="390"/>
                  </a:moveTo>
                  <a:lnTo>
                    <a:pt x="378" y="408"/>
                  </a:lnTo>
                  <a:lnTo>
                    <a:pt x="390" y="390"/>
                  </a:lnTo>
                  <a:lnTo>
                    <a:pt x="378" y="390"/>
                  </a:lnTo>
                  <a:close/>
                  <a:moveTo>
                    <a:pt x="408" y="330"/>
                  </a:moveTo>
                  <a:lnTo>
                    <a:pt x="396" y="330"/>
                  </a:lnTo>
                  <a:lnTo>
                    <a:pt x="384" y="336"/>
                  </a:lnTo>
                  <a:lnTo>
                    <a:pt x="384" y="342"/>
                  </a:lnTo>
                  <a:lnTo>
                    <a:pt x="396" y="342"/>
                  </a:lnTo>
                  <a:lnTo>
                    <a:pt x="402" y="336"/>
                  </a:lnTo>
                  <a:lnTo>
                    <a:pt x="408" y="336"/>
                  </a:lnTo>
                  <a:lnTo>
                    <a:pt x="408" y="330"/>
                  </a:lnTo>
                  <a:close/>
                  <a:moveTo>
                    <a:pt x="396" y="192"/>
                  </a:moveTo>
                  <a:lnTo>
                    <a:pt x="372" y="198"/>
                  </a:lnTo>
                  <a:lnTo>
                    <a:pt x="372" y="210"/>
                  </a:lnTo>
                  <a:lnTo>
                    <a:pt x="390" y="210"/>
                  </a:lnTo>
                  <a:lnTo>
                    <a:pt x="396" y="216"/>
                  </a:lnTo>
                  <a:lnTo>
                    <a:pt x="396" y="222"/>
                  </a:lnTo>
                  <a:lnTo>
                    <a:pt x="414" y="222"/>
                  </a:lnTo>
                  <a:lnTo>
                    <a:pt x="414" y="210"/>
                  </a:lnTo>
                  <a:lnTo>
                    <a:pt x="396" y="192"/>
                  </a:lnTo>
                  <a:close/>
                  <a:moveTo>
                    <a:pt x="342" y="372"/>
                  </a:moveTo>
                  <a:lnTo>
                    <a:pt x="342" y="378"/>
                  </a:lnTo>
                  <a:lnTo>
                    <a:pt x="348" y="384"/>
                  </a:lnTo>
                  <a:lnTo>
                    <a:pt x="360" y="384"/>
                  </a:lnTo>
                  <a:lnTo>
                    <a:pt x="366" y="378"/>
                  </a:lnTo>
                  <a:lnTo>
                    <a:pt x="366" y="372"/>
                  </a:lnTo>
                  <a:lnTo>
                    <a:pt x="360" y="366"/>
                  </a:lnTo>
                  <a:lnTo>
                    <a:pt x="342" y="366"/>
                  </a:lnTo>
                  <a:lnTo>
                    <a:pt x="342" y="372"/>
                  </a:lnTo>
                  <a:close/>
                  <a:moveTo>
                    <a:pt x="444" y="312"/>
                  </a:moveTo>
                  <a:lnTo>
                    <a:pt x="432" y="312"/>
                  </a:lnTo>
                  <a:lnTo>
                    <a:pt x="432" y="330"/>
                  </a:lnTo>
                  <a:lnTo>
                    <a:pt x="444" y="336"/>
                  </a:lnTo>
                  <a:lnTo>
                    <a:pt x="450" y="330"/>
                  </a:lnTo>
                  <a:lnTo>
                    <a:pt x="450" y="318"/>
                  </a:lnTo>
                  <a:lnTo>
                    <a:pt x="444" y="312"/>
                  </a:lnTo>
                  <a:close/>
                  <a:moveTo>
                    <a:pt x="444" y="372"/>
                  </a:moveTo>
                  <a:lnTo>
                    <a:pt x="456" y="354"/>
                  </a:lnTo>
                  <a:lnTo>
                    <a:pt x="438" y="354"/>
                  </a:lnTo>
                  <a:lnTo>
                    <a:pt x="444" y="372"/>
                  </a:lnTo>
                  <a:close/>
                  <a:moveTo>
                    <a:pt x="276" y="222"/>
                  </a:moveTo>
                  <a:lnTo>
                    <a:pt x="276" y="240"/>
                  </a:lnTo>
                  <a:lnTo>
                    <a:pt x="288" y="240"/>
                  </a:lnTo>
                  <a:lnTo>
                    <a:pt x="276" y="222"/>
                  </a:lnTo>
                  <a:close/>
                  <a:moveTo>
                    <a:pt x="534" y="420"/>
                  </a:moveTo>
                  <a:lnTo>
                    <a:pt x="522" y="420"/>
                  </a:lnTo>
                  <a:lnTo>
                    <a:pt x="516" y="426"/>
                  </a:lnTo>
                  <a:lnTo>
                    <a:pt x="510" y="438"/>
                  </a:lnTo>
                  <a:lnTo>
                    <a:pt x="510" y="468"/>
                  </a:lnTo>
                  <a:lnTo>
                    <a:pt x="516" y="468"/>
                  </a:lnTo>
                  <a:lnTo>
                    <a:pt x="522" y="456"/>
                  </a:lnTo>
                  <a:lnTo>
                    <a:pt x="528" y="450"/>
                  </a:lnTo>
                  <a:lnTo>
                    <a:pt x="534" y="438"/>
                  </a:lnTo>
                  <a:lnTo>
                    <a:pt x="534" y="420"/>
                  </a:lnTo>
                  <a:close/>
                  <a:moveTo>
                    <a:pt x="462" y="384"/>
                  </a:moveTo>
                  <a:lnTo>
                    <a:pt x="456" y="408"/>
                  </a:lnTo>
                  <a:lnTo>
                    <a:pt x="498" y="378"/>
                  </a:lnTo>
                  <a:lnTo>
                    <a:pt x="486" y="372"/>
                  </a:lnTo>
                  <a:lnTo>
                    <a:pt x="462" y="384"/>
                  </a:lnTo>
                  <a:close/>
                  <a:moveTo>
                    <a:pt x="462" y="510"/>
                  </a:moveTo>
                  <a:lnTo>
                    <a:pt x="480" y="510"/>
                  </a:lnTo>
                  <a:lnTo>
                    <a:pt x="468" y="468"/>
                  </a:lnTo>
                  <a:lnTo>
                    <a:pt x="462" y="510"/>
                  </a:lnTo>
                  <a:close/>
                  <a:moveTo>
                    <a:pt x="276" y="330"/>
                  </a:moveTo>
                  <a:lnTo>
                    <a:pt x="270" y="336"/>
                  </a:lnTo>
                  <a:lnTo>
                    <a:pt x="270" y="348"/>
                  </a:lnTo>
                  <a:lnTo>
                    <a:pt x="276" y="348"/>
                  </a:lnTo>
                  <a:lnTo>
                    <a:pt x="288" y="336"/>
                  </a:lnTo>
                  <a:lnTo>
                    <a:pt x="282" y="330"/>
                  </a:lnTo>
                  <a:lnTo>
                    <a:pt x="276" y="330"/>
                  </a:lnTo>
                  <a:close/>
                  <a:moveTo>
                    <a:pt x="186" y="432"/>
                  </a:moveTo>
                  <a:lnTo>
                    <a:pt x="180" y="438"/>
                  </a:lnTo>
                  <a:lnTo>
                    <a:pt x="180" y="450"/>
                  </a:lnTo>
                  <a:lnTo>
                    <a:pt x="186" y="456"/>
                  </a:lnTo>
                  <a:lnTo>
                    <a:pt x="198" y="444"/>
                  </a:lnTo>
                  <a:lnTo>
                    <a:pt x="198" y="438"/>
                  </a:lnTo>
                  <a:lnTo>
                    <a:pt x="192" y="432"/>
                  </a:lnTo>
                  <a:lnTo>
                    <a:pt x="186" y="432"/>
                  </a:lnTo>
                  <a:close/>
                  <a:moveTo>
                    <a:pt x="384" y="528"/>
                  </a:moveTo>
                  <a:lnTo>
                    <a:pt x="378" y="528"/>
                  </a:lnTo>
                  <a:lnTo>
                    <a:pt x="378" y="516"/>
                  </a:lnTo>
                  <a:lnTo>
                    <a:pt x="372" y="510"/>
                  </a:lnTo>
                  <a:lnTo>
                    <a:pt x="342" y="510"/>
                  </a:lnTo>
                  <a:lnTo>
                    <a:pt x="306" y="504"/>
                  </a:lnTo>
                  <a:lnTo>
                    <a:pt x="276" y="504"/>
                  </a:lnTo>
                  <a:lnTo>
                    <a:pt x="246" y="486"/>
                  </a:lnTo>
                  <a:lnTo>
                    <a:pt x="228" y="504"/>
                  </a:lnTo>
                  <a:lnTo>
                    <a:pt x="234" y="510"/>
                  </a:lnTo>
                  <a:lnTo>
                    <a:pt x="246" y="516"/>
                  </a:lnTo>
                  <a:lnTo>
                    <a:pt x="252" y="522"/>
                  </a:lnTo>
                  <a:lnTo>
                    <a:pt x="258" y="516"/>
                  </a:lnTo>
                  <a:lnTo>
                    <a:pt x="264" y="528"/>
                  </a:lnTo>
                  <a:lnTo>
                    <a:pt x="300" y="528"/>
                  </a:lnTo>
                  <a:lnTo>
                    <a:pt x="312" y="552"/>
                  </a:lnTo>
                  <a:lnTo>
                    <a:pt x="354" y="546"/>
                  </a:lnTo>
                  <a:lnTo>
                    <a:pt x="354" y="540"/>
                  </a:lnTo>
                  <a:lnTo>
                    <a:pt x="402" y="540"/>
                  </a:lnTo>
                  <a:lnTo>
                    <a:pt x="414" y="528"/>
                  </a:lnTo>
                  <a:lnTo>
                    <a:pt x="414" y="522"/>
                  </a:lnTo>
                  <a:lnTo>
                    <a:pt x="408" y="516"/>
                  </a:lnTo>
                  <a:lnTo>
                    <a:pt x="402" y="516"/>
                  </a:lnTo>
                  <a:lnTo>
                    <a:pt x="396" y="522"/>
                  </a:lnTo>
                  <a:lnTo>
                    <a:pt x="390" y="522"/>
                  </a:lnTo>
                  <a:lnTo>
                    <a:pt x="384" y="528"/>
                  </a:lnTo>
                  <a:close/>
                  <a:moveTo>
                    <a:pt x="420" y="408"/>
                  </a:moveTo>
                  <a:lnTo>
                    <a:pt x="408" y="408"/>
                  </a:lnTo>
                  <a:lnTo>
                    <a:pt x="408" y="420"/>
                  </a:lnTo>
                  <a:lnTo>
                    <a:pt x="420" y="420"/>
                  </a:lnTo>
                  <a:lnTo>
                    <a:pt x="426" y="414"/>
                  </a:lnTo>
                  <a:lnTo>
                    <a:pt x="420" y="408"/>
                  </a:lnTo>
                  <a:close/>
                  <a:moveTo>
                    <a:pt x="114" y="276"/>
                  </a:moveTo>
                  <a:lnTo>
                    <a:pt x="90" y="288"/>
                  </a:lnTo>
                  <a:lnTo>
                    <a:pt x="84" y="288"/>
                  </a:lnTo>
                  <a:lnTo>
                    <a:pt x="66" y="312"/>
                  </a:lnTo>
                  <a:lnTo>
                    <a:pt x="96" y="336"/>
                  </a:lnTo>
                  <a:lnTo>
                    <a:pt x="96" y="348"/>
                  </a:lnTo>
                  <a:lnTo>
                    <a:pt x="90" y="366"/>
                  </a:lnTo>
                  <a:lnTo>
                    <a:pt x="90" y="384"/>
                  </a:lnTo>
                  <a:lnTo>
                    <a:pt x="96" y="390"/>
                  </a:lnTo>
                  <a:lnTo>
                    <a:pt x="108" y="396"/>
                  </a:lnTo>
                  <a:lnTo>
                    <a:pt x="114" y="396"/>
                  </a:lnTo>
                  <a:lnTo>
                    <a:pt x="114" y="390"/>
                  </a:lnTo>
                  <a:lnTo>
                    <a:pt x="126" y="378"/>
                  </a:lnTo>
                  <a:lnTo>
                    <a:pt x="132" y="378"/>
                  </a:lnTo>
                  <a:lnTo>
                    <a:pt x="156" y="420"/>
                  </a:lnTo>
                  <a:lnTo>
                    <a:pt x="162" y="390"/>
                  </a:lnTo>
                  <a:lnTo>
                    <a:pt x="180" y="414"/>
                  </a:lnTo>
                  <a:lnTo>
                    <a:pt x="204" y="420"/>
                  </a:lnTo>
                  <a:lnTo>
                    <a:pt x="186" y="402"/>
                  </a:lnTo>
                  <a:lnTo>
                    <a:pt x="192" y="396"/>
                  </a:lnTo>
                  <a:lnTo>
                    <a:pt x="192" y="372"/>
                  </a:lnTo>
                  <a:lnTo>
                    <a:pt x="186" y="366"/>
                  </a:lnTo>
                  <a:lnTo>
                    <a:pt x="180" y="354"/>
                  </a:lnTo>
                  <a:lnTo>
                    <a:pt x="174" y="348"/>
                  </a:lnTo>
                  <a:lnTo>
                    <a:pt x="168" y="336"/>
                  </a:lnTo>
                  <a:lnTo>
                    <a:pt x="168" y="330"/>
                  </a:lnTo>
                  <a:lnTo>
                    <a:pt x="186" y="330"/>
                  </a:lnTo>
                  <a:lnTo>
                    <a:pt x="198" y="336"/>
                  </a:lnTo>
                  <a:lnTo>
                    <a:pt x="210" y="348"/>
                  </a:lnTo>
                  <a:lnTo>
                    <a:pt x="222" y="342"/>
                  </a:lnTo>
                  <a:lnTo>
                    <a:pt x="210" y="336"/>
                  </a:lnTo>
                  <a:lnTo>
                    <a:pt x="204" y="324"/>
                  </a:lnTo>
                  <a:lnTo>
                    <a:pt x="192" y="318"/>
                  </a:lnTo>
                  <a:lnTo>
                    <a:pt x="186" y="312"/>
                  </a:lnTo>
                  <a:lnTo>
                    <a:pt x="174" y="306"/>
                  </a:lnTo>
                  <a:lnTo>
                    <a:pt x="156" y="294"/>
                  </a:lnTo>
                  <a:lnTo>
                    <a:pt x="138" y="288"/>
                  </a:lnTo>
                  <a:lnTo>
                    <a:pt x="126" y="282"/>
                  </a:lnTo>
                  <a:lnTo>
                    <a:pt x="120" y="276"/>
                  </a:lnTo>
                  <a:lnTo>
                    <a:pt x="114" y="276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07" name="Czech Republic" descr="© INSCALE GmbH, 05.05.2010&#10;http://www.presentationload.com/">
              <a:extLst>
                <a:ext uri="{FF2B5EF4-FFF2-40B4-BE49-F238E27FC236}">
                  <a16:creationId xmlns:a16="http://schemas.microsoft.com/office/drawing/2014/main" id="{3E9B110B-ECF5-412C-8A5A-A5B9F9189881}"/>
                </a:ext>
              </a:extLst>
            </p:cNvPr>
            <p:cNvSpPr>
              <a:spLocks/>
            </p:cNvSpPr>
            <p:nvPr/>
          </p:nvSpPr>
          <p:spPr bwMode="gray">
            <a:xfrm>
              <a:off x="5921594" y="2682453"/>
              <a:ext cx="186947" cy="86800"/>
            </a:xfrm>
            <a:custGeom>
              <a:avLst/>
              <a:gdLst>
                <a:gd name="T0" fmla="*/ 2147483647 w 420"/>
                <a:gd name="T1" fmla="*/ 2147483647 h 192"/>
                <a:gd name="T2" fmla="*/ 2147483647 w 420"/>
                <a:gd name="T3" fmla="*/ 2147483647 h 192"/>
                <a:gd name="T4" fmla="*/ 2147483647 w 420"/>
                <a:gd name="T5" fmla="*/ 2147483647 h 192"/>
                <a:gd name="T6" fmla="*/ 2147483647 w 420"/>
                <a:gd name="T7" fmla="*/ 2147483647 h 192"/>
                <a:gd name="T8" fmla="*/ 2147483647 w 420"/>
                <a:gd name="T9" fmla="*/ 2147483647 h 192"/>
                <a:gd name="T10" fmla="*/ 2147483647 w 420"/>
                <a:gd name="T11" fmla="*/ 2147483647 h 192"/>
                <a:gd name="T12" fmla="*/ 2147483647 w 420"/>
                <a:gd name="T13" fmla="*/ 2147483647 h 192"/>
                <a:gd name="T14" fmla="*/ 2147483647 w 420"/>
                <a:gd name="T15" fmla="*/ 2147483647 h 192"/>
                <a:gd name="T16" fmla="*/ 2147483647 w 420"/>
                <a:gd name="T17" fmla="*/ 2147483647 h 192"/>
                <a:gd name="T18" fmla="*/ 2147483647 w 420"/>
                <a:gd name="T19" fmla="*/ 2147483647 h 192"/>
                <a:gd name="T20" fmla="*/ 2147483647 w 420"/>
                <a:gd name="T21" fmla="*/ 2147483647 h 192"/>
                <a:gd name="T22" fmla="*/ 2147483647 w 420"/>
                <a:gd name="T23" fmla="*/ 2147483647 h 192"/>
                <a:gd name="T24" fmla="*/ 2147483647 w 420"/>
                <a:gd name="T25" fmla="*/ 2147483647 h 192"/>
                <a:gd name="T26" fmla="*/ 2147483647 w 420"/>
                <a:gd name="T27" fmla="*/ 2147483647 h 192"/>
                <a:gd name="T28" fmla="*/ 2147483647 w 420"/>
                <a:gd name="T29" fmla="*/ 0 h 192"/>
                <a:gd name="T30" fmla="*/ 2147483647 w 420"/>
                <a:gd name="T31" fmla="*/ 2147483647 h 192"/>
                <a:gd name="T32" fmla="*/ 2147483647 w 420"/>
                <a:gd name="T33" fmla="*/ 0 h 192"/>
                <a:gd name="T34" fmla="*/ 2147483647 w 420"/>
                <a:gd name="T35" fmla="*/ 2147483647 h 192"/>
                <a:gd name="T36" fmla="*/ 2147483647 w 420"/>
                <a:gd name="T37" fmla="*/ 2147483647 h 192"/>
                <a:gd name="T38" fmla="*/ 2147483647 w 420"/>
                <a:gd name="T39" fmla="*/ 2147483647 h 192"/>
                <a:gd name="T40" fmla="*/ 2147483647 w 420"/>
                <a:gd name="T41" fmla="*/ 2147483647 h 192"/>
                <a:gd name="T42" fmla="*/ 2147483647 w 420"/>
                <a:gd name="T43" fmla="*/ 2147483647 h 192"/>
                <a:gd name="T44" fmla="*/ 2147483647 w 420"/>
                <a:gd name="T45" fmla="*/ 2147483647 h 192"/>
                <a:gd name="T46" fmla="*/ 2147483647 w 420"/>
                <a:gd name="T47" fmla="*/ 2147483647 h 192"/>
                <a:gd name="T48" fmla="*/ 2147483647 w 420"/>
                <a:gd name="T49" fmla="*/ 2147483647 h 192"/>
                <a:gd name="T50" fmla="*/ 2147483647 w 420"/>
                <a:gd name="T51" fmla="*/ 2147483647 h 192"/>
                <a:gd name="T52" fmla="*/ 0 w 420"/>
                <a:gd name="T53" fmla="*/ 2147483647 h 192"/>
                <a:gd name="T54" fmla="*/ 2147483647 w 420"/>
                <a:gd name="T55" fmla="*/ 2147483647 h 192"/>
                <a:gd name="T56" fmla="*/ 2147483647 w 420"/>
                <a:gd name="T57" fmla="*/ 2147483647 h 192"/>
                <a:gd name="T58" fmla="*/ 2147483647 w 420"/>
                <a:gd name="T59" fmla="*/ 2147483647 h 192"/>
                <a:gd name="T60" fmla="*/ 2147483647 w 420"/>
                <a:gd name="T61" fmla="*/ 2147483647 h 192"/>
                <a:gd name="T62" fmla="*/ 2147483647 w 420"/>
                <a:gd name="T63" fmla="*/ 2147483647 h 192"/>
                <a:gd name="T64" fmla="*/ 2147483647 w 420"/>
                <a:gd name="T65" fmla="*/ 2147483647 h 192"/>
                <a:gd name="T66" fmla="*/ 2147483647 w 420"/>
                <a:gd name="T67" fmla="*/ 2147483647 h 192"/>
                <a:gd name="T68" fmla="*/ 2147483647 w 420"/>
                <a:gd name="T69" fmla="*/ 2147483647 h 192"/>
                <a:gd name="T70" fmla="*/ 2147483647 w 420"/>
                <a:gd name="T71" fmla="*/ 2147483647 h 192"/>
                <a:gd name="T72" fmla="*/ 2147483647 w 420"/>
                <a:gd name="T73" fmla="*/ 2147483647 h 192"/>
                <a:gd name="T74" fmla="*/ 2147483647 w 420"/>
                <a:gd name="T75" fmla="*/ 2147483647 h 192"/>
                <a:gd name="T76" fmla="*/ 2147483647 w 420"/>
                <a:gd name="T77" fmla="*/ 2147483647 h 192"/>
                <a:gd name="T78" fmla="*/ 2147483647 w 420"/>
                <a:gd name="T79" fmla="*/ 2147483647 h 192"/>
                <a:gd name="T80" fmla="*/ 2147483647 w 420"/>
                <a:gd name="T81" fmla="*/ 2147483647 h 192"/>
                <a:gd name="T82" fmla="*/ 2147483647 w 420"/>
                <a:gd name="T83" fmla="*/ 2147483647 h 192"/>
                <a:gd name="T84" fmla="*/ 2147483647 w 420"/>
                <a:gd name="T85" fmla="*/ 2147483647 h 192"/>
                <a:gd name="T86" fmla="*/ 2147483647 w 420"/>
                <a:gd name="T87" fmla="*/ 2147483647 h 192"/>
                <a:gd name="T88" fmla="*/ 2147483647 w 420"/>
                <a:gd name="T89" fmla="*/ 2147483647 h 192"/>
                <a:gd name="T90" fmla="*/ 2147483647 w 420"/>
                <a:gd name="T91" fmla="*/ 2147483647 h 192"/>
                <a:gd name="T92" fmla="*/ 2147483647 w 420"/>
                <a:gd name="T93" fmla="*/ 2147483647 h 192"/>
                <a:gd name="T94" fmla="*/ 2147483647 w 420"/>
                <a:gd name="T95" fmla="*/ 2147483647 h 192"/>
                <a:gd name="T96" fmla="*/ 2147483647 w 420"/>
                <a:gd name="T97" fmla="*/ 2147483647 h 192"/>
                <a:gd name="T98" fmla="*/ 2147483647 w 420"/>
                <a:gd name="T99" fmla="*/ 2147483647 h 192"/>
                <a:gd name="T100" fmla="*/ 2147483647 w 420"/>
                <a:gd name="T101" fmla="*/ 2147483647 h 192"/>
                <a:gd name="T102" fmla="*/ 2147483647 w 420"/>
                <a:gd name="T103" fmla="*/ 2147483647 h 192"/>
                <a:gd name="T104" fmla="*/ 2147483647 w 420"/>
                <a:gd name="T105" fmla="*/ 2147483647 h 19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420"/>
                <a:gd name="T160" fmla="*/ 0 h 192"/>
                <a:gd name="T161" fmla="*/ 420 w 420"/>
                <a:gd name="T162" fmla="*/ 192 h 19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420" h="192">
                  <a:moveTo>
                    <a:pt x="408" y="108"/>
                  </a:moveTo>
                  <a:lnTo>
                    <a:pt x="402" y="96"/>
                  </a:lnTo>
                  <a:lnTo>
                    <a:pt x="402" y="90"/>
                  </a:lnTo>
                  <a:lnTo>
                    <a:pt x="390" y="84"/>
                  </a:lnTo>
                  <a:lnTo>
                    <a:pt x="372" y="84"/>
                  </a:lnTo>
                  <a:lnTo>
                    <a:pt x="372" y="78"/>
                  </a:lnTo>
                  <a:lnTo>
                    <a:pt x="366" y="72"/>
                  </a:lnTo>
                  <a:lnTo>
                    <a:pt x="360" y="84"/>
                  </a:lnTo>
                  <a:lnTo>
                    <a:pt x="354" y="78"/>
                  </a:lnTo>
                  <a:lnTo>
                    <a:pt x="348" y="66"/>
                  </a:lnTo>
                  <a:lnTo>
                    <a:pt x="342" y="60"/>
                  </a:lnTo>
                  <a:lnTo>
                    <a:pt x="324" y="60"/>
                  </a:lnTo>
                  <a:lnTo>
                    <a:pt x="330" y="54"/>
                  </a:lnTo>
                  <a:lnTo>
                    <a:pt x="312" y="54"/>
                  </a:lnTo>
                  <a:lnTo>
                    <a:pt x="300" y="60"/>
                  </a:lnTo>
                  <a:lnTo>
                    <a:pt x="294" y="60"/>
                  </a:lnTo>
                  <a:lnTo>
                    <a:pt x="294" y="66"/>
                  </a:lnTo>
                  <a:lnTo>
                    <a:pt x="276" y="66"/>
                  </a:lnTo>
                  <a:lnTo>
                    <a:pt x="270" y="60"/>
                  </a:lnTo>
                  <a:lnTo>
                    <a:pt x="264" y="60"/>
                  </a:lnTo>
                  <a:lnTo>
                    <a:pt x="264" y="48"/>
                  </a:lnTo>
                  <a:lnTo>
                    <a:pt x="252" y="42"/>
                  </a:lnTo>
                  <a:lnTo>
                    <a:pt x="264" y="36"/>
                  </a:lnTo>
                  <a:lnTo>
                    <a:pt x="258" y="30"/>
                  </a:lnTo>
                  <a:lnTo>
                    <a:pt x="234" y="30"/>
                  </a:lnTo>
                  <a:lnTo>
                    <a:pt x="234" y="24"/>
                  </a:lnTo>
                  <a:lnTo>
                    <a:pt x="228" y="24"/>
                  </a:lnTo>
                  <a:lnTo>
                    <a:pt x="216" y="18"/>
                  </a:lnTo>
                  <a:lnTo>
                    <a:pt x="198" y="18"/>
                  </a:lnTo>
                  <a:lnTo>
                    <a:pt x="192" y="0"/>
                  </a:lnTo>
                  <a:lnTo>
                    <a:pt x="174" y="0"/>
                  </a:lnTo>
                  <a:lnTo>
                    <a:pt x="162" y="12"/>
                  </a:lnTo>
                  <a:lnTo>
                    <a:pt x="156" y="12"/>
                  </a:lnTo>
                  <a:lnTo>
                    <a:pt x="144" y="0"/>
                  </a:lnTo>
                  <a:lnTo>
                    <a:pt x="138" y="6"/>
                  </a:lnTo>
                  <a:lnTo>
                    <a:pt x="132" y="6"/>
                  </a:lnTo>
                  <a:lnTo>
                    <a:pt x="126" y="12"/>
                  </a:lnTo>
                  <a:lnTo>
                    <a:pt x="126" y="18"/>
                  </a:lnTo>
                  <a:lnTo>
                    <a:pt x="108" y="18"/>
                  </a:lnTo>
                  <a:lnTo>
                    <a:pt x="108" y="24"/>
                  </a:lnTo>
                  <a:lnTo>
                    <a:pt x="84" y="24"/>
                  </a:lnTo>
                  <a:lnTo>
                    <a:pt x="84" y="30"/>
                  </a:lnTo>
                  <a:lnTo>
                    <a:pt x="66" y="36"/>
                  </a:lnTo>
                  <a:lnTo>
                    <a:pt x="54" y="48"/>
                  </a:lnTo>
                  <a:lnTo>
                    <a:pt x="42" y="42"/>
                  </a:lnTo>
                  <a:lnTo>
                    <a:pt x="36" y="42"/>
                  </a:lnTo>
                  <a:lnTo>
                    <a:pt x="30" y="48"/>
                  </a:lnTo>
                  <a:lnTo>
                    <a:pt x="30" y="54"/>
                  </a:lnTo>
                  <a:lnTo>
                    <a:pt x="18" y="54"/>
                  </a:lnTo>
                  <a:lnTo>
                    <a:pt x="18" y="60"/>
                  </a:lnTo>
                  <a:lnTo>
                    <a:pt x="6" y="60"/>
                  </a:lnTo>
                  <a:lnTo>
                    <a:pt x="6" y="54"/>
                  </a:lnTo>
                  <a:lnTo>
                    <a:pt x="0" y="54"/>
                  </a:lnTo>
                  <a:lnTo>
                    <a:pt x="0" y="66"/>
                  </a:lnTo>
                  <a:lnTo>
                    <a:pt x="6" y="72"/>
                  </a:lnTo>
                  <a:lnTo>
                    <a:pt x="12" y="72"/>
                  </a:lnTo>
                  <a:lnTo>
                    <a:pt x="24" y="84"/>
                  </a:lnTo>
                  <a:lnTo>
                    <a:pt x="18" y="90"/>
                  </a:lnTo>
                  <a:lnTo>
                    <a:pt x="12" y="90"/>
                  </a:lnTo>
                  <a:lnTo>
                    <a:pt x="12" y="96"/>
                  </a:lnTo>
                  <a:lnTo>
                    <a:pt x="24" y="108"/>
                  </a:lnTo>
                  <a:lnTo>
                    <a:pt x="30" y="120"/>
                  </a:lnTo>
                  <a:lnTo>
                    <a:pt x="36" y="120"/>
                  </a:lnTo>
                  <a:lnTo>
                    <a:pt x="36" y="126"/>
                  </a:lnTo>
                  <a:lnTo>
                    <a:pt x="48" y="132"/>
                  </a:lnTo>
                  <a:lnTo>
                    <a:pt x="60" y="132"/>
                  </a:lnTo>
                  <a:lnTo>
                    <a:pt x="66" y="144"/>
                  </a:lnTo>
                  <a:lnTo>
                    <a:pt x="72" y="144"/>
                  </a:lnTo>
                  <a:lnTo>
                    <a:pt x="78" y="156"/>
                  </a:lnTo>
                  <a:lnTo>
                    <a:pt x="90" y="156"/>
                  </a:lnTo>
                  <a:lnTo>
                    <a:pt x="96" y="162"/>
                  </a:lnTo>
                  <a:lnTo>
                    <a:pt x="102" y="162"/>
                  </a:lnTo>
                  <a:lnTo>
                    <a:pt x="102" y="174"/>
                  </a:lnTo>
                  <a:lnTo>
                    <a:pt x="120" y="192"/>
                  </a:lnTo>
                  <a:lnTo>
                    <a:pt x="132" y="192"/>
                  </a:lnTo>
                  <a:lnTo>
                    <a:pt x="144" y="186"/>
                  </a:lnTo>
                  <a:lnTo>
                    <a:pt x="150" y="186"/>
                  </a:lnTo>
                  <a:lnTo>
                    <a:pt x="162" y="192"/>
                  </a:lnTo>
                  <a:lnTo>
                    <a:pt x="162" y="174"/>
                  </a:lnTo>
                  <a:lnTo>
                    <a:pt x="168" y="174"/>
                  </a:lnTo>
                  <a:lnTo>
                    <a:pt x="174" y="162"/>
                  </a:lnTo>
                  <a:lnTo>
                    <a:pt x="180" y="156"/>
                  </a:lnTo>
                  <a:lnTo>
                    <a:pt x="198" y="156"/>
                  </a:lnTo>
                  <a:lnTo>
                    <a:pt x="210" y="162"/>
                  </a:lnTo>
                  <a:lnTo>
                    <a:pt x="222" y="174"/>
                  </a:lnTo>
                  <a:lnTo>
                    <a:pt x="234" y="168"/>
                  </a:lnTo>
                  <a:lnTo>
                    <a:pt x="246" y="180"/>
                  </a:lnTo>
                  <a:lnTo>
                    <a:pt x="258" y="174"/>
                  </a:lnTo>
                  <a:lnTo>
                    <a:pt x="264" y="168"/>
                  </a:lnTo>
                  <a:lnTo>
                    <a:pt x="276" y="168"/>
                  </a:lnTo>
                  <a:lnTo>
                    <a:pt x="282" y="174"/>
                  </a:lnTo>
                  <a:lnTo>
                    <a:pt x="288" y="174"/>
                  </a:lnTo>
                  <a:lnTo>
                    <a:pt x="300" y="180"/>
                  </a:lnTo>
                  <a:lnTo>
                    <a:pt x="306" y="174"/>
                  </a:lnTo>
                  <a:lnTo>
                    <a:pt x="324" y="174"/>
                  </a:lnTo>
                  <a:lnTo>
                    <a:pt x="330" y="168"/>
                  </a:lnTo>
                  <a:lnTo>
                    <a:pt x="330" y="174"/>
                  </a:lnTo>
                  <a:lnTo>
                    <a:pt x="348" y="174"/>
                  </a:lnTo>
                  <a:lnTo>
                    <a:pt x="360" y="168"/>
                  </a:lnTo>
                  <a:lnTo>
                    <a:pt x="366" y="162"/>
                  </a:lnTo>
                  <a:lnTo>
                    <a:pt x="378" y="156"/>
                  </a:lnTo>
                  <a:lnTo>
                    <a:pt x="378" y="132"/>
                  </a:lnTo>
                  <a:lnTo>
                    <a:pt x="402" y="126"/>
                  </a:lnTo>
                  <a:lnTo>
                    <a:pt x="420" y="114"/>
                  </a:lnTo>
                  <a:lnTo>
                    <a:pt x="414" y="108"/>
                  </a:lnTo>
                  <a:lnTo>
                    <a:pt x="408" y="108"/>
                  </a:lnTo>
                  <a:close/>
                </a:path>
              </a:pathLst>
            </a:custGeom>
            <a:solidFill>
              <a:srgbClr val="24771B"/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08" name="Cyprus" descr="© INSCALE GmbH, 05.05.2010&#10;http://www.presentationload.com/">
              <a:extLst>
                <a:ext uri="{FF2B5EF4-FFF2-40B4-BE49-F238E27FC236}">
                  <a16:creationId xmlns:a16="http://schemas.microsoft.com/office/drawing/2014/main" id="{91157A6F-58FC-4792-AFEB-C5B9865AB5DB}"/>
                </a:ext>
              </a:extLst>
            </p:cNvPr>
            <p:cNvSpPr>
              <a:spLocks/>
            </p:cNvSpPr>
            <p:nvPr/>
          </p:nvSpPr>
          <p:spPr bwMode="gray">
            <a:xfrm>
              <a:off x="6522617" y="3231591"/>
              <a:ext cx="66393" cy="38971"/>
            </a:xfrm>
            <a:custGeom>
              <a:avLst/>
              <a:gdLst>
                <a:gd name="T0" fmla="*/ 0 w 150"/>
                <a:gd name="T1" fmla="*/ 2147483647 h 84"/>
                <a:gd name="T2" fmla="*/ 2147483647 w 150"/>
                <a:gd name="T3" fmla="*/ 2147483647 h 84"/>
                <a:gd name="T4" fmla="*/ 2147483647 w 150"/>
                <a:gd name="T5" fmla="*/ 2147483647 h 84"/>
                <a:gd name="T6" fmla="*/ 2147483647 w 150"/>
                <a:gd name="T7" fmla="*/ 2147483647 h 84"/>
                <a:gd name="T8" fmla="*/ 2147483647 w 150"/>
                <a:gd name="T9" fmla="*/ 2147483647 h 84"/>
                <a:gd name="T10" fmla="*/ 2147483647 w 150"/>
                <a:gd name="T11" fmla="*/ 2147483647 h 84"/>
                <a:gd name="T12" fmla="*/ 2147483647 w 150"/>
                <a:gd name="T13" fmla="*/ 2147483647 h 84"/>
                <a:gd name="T14" fmla="*/ 2147483647 w 150"/>
                <a:gd name="T15" fmla="*/ 2147483647 h 84"/>
                <a:gd name="T16" fmla="*/ 2147483647 w 150"/>
                <a:gd name="T17" fmla="*/ 2147483647 h 84"/>
                <a:gd name="T18" fmla="*/ 2147483647 w 150"/>
                <a:gd name="T19" fmla="*/ 2147483647 h 84"/>
                <a:gd name="T20" fmla="*/ 2147483647 w 150"/>
                <a:gd name="T21" fmla="*/ 2147483647 h 84"/>
                <a:gd name="T22" fmla="*/ 2147483647 w 150"/>
                <a:gd name="T23" fmla="*/ 2147483647 h 84"/>
                <a:gd name="T24" fmla="*/ 2147483647 w 150"/>
                <a:gd name="T25" fmla="*/ 2147483647 h 84"/>
                <a:gd name="T26" fmla="*/ 2147483647 w 150"/>
                <a:gd name="T27" fmla="*/ 0 h 84"/>
                <a:gd name="T28" fmla="*/ 2147483647 w 150"/>
                <a:gd name="T29" fmla="*/ 2147483647 h 84"/>
                <a:gd name="T30" fmla="*/ 2147483647 w 150"/>
                <a:gd name="T31" fmla="*/ 2147483647 h 84"/>
                <a:gd name="T32" fmla="*/ 2147483647 w 150"/>
                <a:gd name="T33" fmla="*/ 2147483647 h 84"/>
                <a:gd name="T34" fmla="*/ 2147483647 w 150"/>
                <a:gd name="T35" fmla="*/ 2147483647 h 84"/>
                <a:gd name="T36" fmla="*/ 2147483647 w 150"/>
                <a:gd name="T37" fmla="*/ 2147483647 h 84"/>
                <a:gd name="T38" fmla="*/ 0 w 150"/>
                <a:gd name="T39" fmla="*/ 2147483647 h 84"/>
                <a:gd name="T40" fmla="*/ 0 w 150"/>
                <a:gd name="T41" fmla="*/ 2147483647 h 8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150"/>
                <a:gd name="T64" fmla="*/ 0 h 84"/>
                <a:gd name="T65" fmla="*/ 150 w 150"/>
                <a:gd name="T66" fmla="*/ 84 h 84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150" h="84">
                  <a:moveTo>
                    <a:pt x="0" y="48"/>
                  </a:moveTo>
                  <a:lnTo>
                    <a:pt x="6" y="60"/>
                  </a:lnTo>
                  <a:lnTo>
                    <a:pt x="30" y="72"/>
                  </a:lnTo>
                  <a:lnTo>
                    <a:pt x="36" y="84"/>
                  </a:lnTo>
                  <a:lnTo>
                    <a:pt x="54" y="84"/>
                  </a:lnTo>
                  <a:lnTo>
                    <a:pt x="60" y="78"/>
                  </a:lnTo>
                  <a:lnTo>
                    <a:pt x="72" y="72"/>
                  </a:lnTo>
                  <a:lnTo>
                    <a:pt x="78" y="66"/>
                  </a:lnTo>
                  <a:lnTo>
                    <a:pt x="90" y="60"/>
                  </a:lnTo>
                  <a:lnTo>
                    <a:pt x="96" y="54"/>
                  </a:lnTo>
                  <a:lnTo>
                    <a:pt x="102" y="60"/>
                  </a:lnTo>
                  <a:lnTo>
                    <a:pt x="120" y="60"/>
                  </a:lnTo>
                  <a:lnTo>
                    <a:pt x="120" y="36"/>
                  </a:lnTo>
                  <a:lnTo>
                    <a:pt x="150" y="0"/>
                  </a:lnTo>
                  <a:lnTo>
                    <a:pt x="108" y="24"/>
                  </a:lnTo>
                  <a:lnTo>
                    <a:pt x="54" y="24"/>
                  </a:lnTo>
                  <a:lnTo>
                    <a:pt x="48" y="30"/>
                  </a:lnTo>
                  <a:lnTo>
                    <a:pt x="48" y="36"/>
                  </a:lnTo>
                  <a:lnTo>
                    <a:pt x="12" y="36"/>
                  </a:lnTo>
                  <a:lnTo>
                    <a:pt x="0" y="42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rgbClr val="24771B"/>
            </a:solidFill>
            <a:ln w="9525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09" name="Croatia" descr="© INSCALE GmbH, 05.05.2010&#10;http://www.presentationload.com/">
              <a:extLst>
                <a:ext uri="{FF2B5EF4-FFF2-40B4-BE49-F238E27FC236}">
                  <a16:creationId xmlns:a16="http://schemas.microsoft.com/office/drawing/2014/main" id="{0843E57A-2A54-40A1-815F-A2CF5A774B7D}"/>
                </a:ext>
              </a:extLst>
            </p:cNvPr>
            <p:cNvSpPr>
              <a:spLocks/>
            </p:cNvSpPr>
            <p:nvPr/>
          </p:nvSpPr>
          <p:spPr bwMode="gray">
            <a:xfrm>
              <a:off x="5967019" y="2841881"/>
              <a:ext cx="162486" cy="123998"/>
            </a:xfrm>
            <a:custGeom>
              <a:avLst/>
              <a:gdLst>
                <a:gd name="T0" fmla="*/ 2147483647 w 366"/>
                <a:gd name="T1" fmla="*/ 2147483647 h 276"/>
                <a:gd name="T2" fmla="*/ 2147483647 w 366"/>
                <a:gd name="T3" fmla="*/ 2147483647 h 276"/>
                <a:gd name="T4" fmla="*/ 2147483647 w 366"/>
                <a:gd name="T5" fmla="*/ 2147483647 h 276"/>
                <a:gd name="T6" fmla="*/ 2147483647 w 366"/>
                <a:gd name="T7" fmla="*/ 2147483647 h 276"/>
                <a:gd name="T8" fmla="*/ 2147483647 w 366"/>
                <a:gd name="T9" fmla="*/ 2147483647 h 276"/>
                <a:gd name="T10" fmla="*/ 2147483647 w 366"/>
                <a:gd name="T11" fmla="*/ 2147483647 h 276"/>
                <a:gd name="T12" fmla="*/ 2147483647 w 366"/>
                <a:gd name="T13" fmla="*/ 2147483647 h 276"/>
                <a:gd name="T14" fmla="*/ 2147483647 w 366"/>
                <a:gd name="T15" fmla="*/ 2147483647 h 276"/>
                <a:gd name="T16" fmla="*/ 2147483647 w 366"/>
                <a:gd name="T17" fmla="*/ 2147483647 h 276"/>
                <a:gd name="T18" fmla="*/ 2147483647 w 366"/>
                <a:gd name="T19" fmla="*/ 2147483647 h 276"/>
                <a:gd name="T20" fmla="*/ 2147483647 w 366"/>
                <a:gd name="T21" fmla="*/ 2147483647 h 276"/>
                <a:gd name="T22" fmla="*/ 2147483647 w 366"/>
                <a:gd name="T23" fmla="*/ 0 h 276"/>
                <a:gd name="T24" fmla="*/ 2147483647 w 366"/>
                <a:gd name="T25" fmla="*/ 2147483647 h 276"/>
                <a:gd name="T26" fmla="*/ 2147483647 w 366"/>
                <a:gd name="T27" fmla="*/ 2147483647 h 276"/>
                <a:gd name="T28" fmla="*/ 2147483647 w 366"/>
                <a:gd name="T29" fmla="*/ 2147483647 h 276"/>
                <a:gd name="T30" fmla="*/ 2147483647 w 366"/>
                <a:gd name="T31" fmla="*/ 2147483647 h 276"/>
                <a:gd name="T32" fmla="*/ 2147483647 w 366"/>
                <a:gd name="T33" fmla="*/ 2147483647 h 276"/>
                <a:gd name="T34" fmla="*/ 2147483647 w 366"/>
                <a:gd name="T35" fmla="*/ 2147483647 h 276"/>
                <a:gd name="T36" fmla="*/ 2147483647 w 366"/>
                <a:gd name="T37" fmla="*/ 2147483647 h 276"/>
                <a:gd name="T38" fmla="*/ 2147483647 w 366"/>
                <a:gd name="T39" fmla="*/ 2147483647 h 276"/>
                <a:gd name="T40" fmla="*/ 0 w 366"/>
                <a:gd name="T41" fmla="*/ 2147483647 h 276"/>
                <a:gd name="T42" fmla="*/ 2147483647 w 366"/>
                <a:gd name="T43" fmla="*/ 2147483647 h 276"/>
                <a:gd name="T44" fmla="*/ 2147483647 w 366"/>
                <a:gd name="T45" fmla="*/ 2147483647 h 276"/>
                <a:gd name="T46" fmla="*/ 2147483647 w 366"/>
                <a:gd name="T47" fmla="*/ 2147483647 h 276"/>
                <a:gd name="T48" fmla="*/ 2147483647 w 366"/>
                <a:gd name="T49" fmla="*/ 2147483647 h 276"/>
                <a:gd name="T50" fmla="*/ 2147483647 w 366"/>
                <a:gd name="T51" fmla="*/ 2147483647 h 276"/>
                <a:gd name="T52" fmla="*/ 2147483647 w 366"/>
                <a:gd name="T53" fmla="*/ 2147483647 h 276"/>
                <a:gd name="T54" fmla="*/ 2147483647 w 366"/>
                <a:gd name="T55" fmla="*/ 2147483647 h 276"/>
                <a:gd name="T56" fmla="*/ 2147483647 w 366"/>
                <a:gd name="T57" fmla="*/ 2147483647 h 276"/>
                <a:gd name="T58" fmla="*/ 2147483647 w 366"/>
                <a:gd name="T59" fmla="*/ 2147483647 h 276"/>
                <a:gd name="T60" fmla="*/ 2147483647 w 366"/>
                <a:gd name="T61" fmla="*/ 2147483647 h 276"/>
                <a:gd name="T62" fmla="*/ 2147483647 w 366"/>
                <a:gd name="T63" fmla="*/ 2147483647 h 276"/>
                <a:gd name="T64" fmla="*/ 2147483647 w 366"/>
                <a:gd name="T65" fmla="*/ 2147483647 h 276"/>
                <a:gd name="T66" fmla="*/ 2147483647 w 366"/>
                <a:gd name="T67" fmla="*/ 2147483647 h 276"/>
                <a:gd name="T68" fmla="*/ 2147483647 w 366"/>
                <a:gd name="T69" fmla="*/ 2147483647 h 276"/>
                <a:gd name="T70" fmla="*/ 2147483647 w 366"/>
                <a:gd name="T71" fmla="*/ 2147483647 h 276"/>
                <a:gd name="T72" fmla="*/ 2147483647 w 366"/>
                <a:gd name="T73" fmla="*/ 2147483647 h 276"/>
                <a:gd name="T74" fmla="*/ 2147483647 w 366"/>
                <a:gd name="T75" fmla="*/ 2147483647 h 276"/>
                <a:gd name="T76" fmla="*/ 2147483647 w 366"/>
                <a:gd name="T77" fmla="*/ 2147483647 h 276"/>
                <a:gd name="T78" fmla="*/ 2147483647 w 366"/>
                <a:gd name="T79" fmla="*/ 2147483647 h 276"/>
                <a:gd name="T80" fmla="*/ 2147483647 w 366"/>
                <a:gd name="T81" fmla="*/ 2147483647 h 276"/>
                <a:gd name="T82" fmla="*/ 2147483647 w 366"/>
                <a:gd name="T83" fmla="*/ 2147483647 h 276"/>
                <a:gd name="T84" fmla="*/ 2147483647 w 366"/>
                <a:gd name="T85" fmla="*/ 2147483647 h 276"/>
                <a:gd name="T86" fmla="*/ 2147483647 w 366"/>
                <a:gd name="T87" fmla="*/ 2147483647 h 276"/>
                <a:gd name="T88" fmla="*/ 2147483647 w 366"/>
                <a:gd name="T89" fmla="*/ 2147483647 h 276"/>
                <a:gd name="T90" fmla="*/ 2147483647 w 366"/>
                <a:gd name="T91" fmla="*/ 2147483647 h 27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366"/>
                <a:gd name="T139" fmla="*/ 0 h 276"/>
                <a:gd name="T140" fmla="*/ 366 w 366"/>
                <a:gd name="T141" fmla="*/ 276 h 27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366" h="276">
                  <a:moveTo>
                    <a:pt x="342" y="126"/>
                  </a:moveTo>
                  <a:lnTo>
                    <a:pt x="342" y="114"/>
                  </a:lnTo>
                  <a:lnTo>
                    <a:pt x="348" y="114"/>
                  </a:lnTo>
                  <a:lnTo>
                    <a:pt x="354" y="108"/>
                  </a:lnTo>
                  <a:lnTo>
                    <a:pt x="360" y="108"/>
                  </a:lnTo>
                  <a:lnTo>
                    <a:pt x="366" y="102"/>
                  </a:lnTo>
                  <a:lnTo>
                    <a:pt x="360" y="102"/>
                  </a:lnTo>
                  <a:lnTo>
                    <a:pt x="348" y="96"/>
                  </a:lnTo>
                  <a:lnTo>
                    <a:pt x="336" y="96"/>
                  </a:lnTo>
                  <a:lnTo>
                    <a:pt x="342" y="78"/>
                  </a:lnTo>
                  <a:lnTo>
                    <a:pt x="336" y="78"/>
                  </a:lnTo>
                  <a:lnTo>
                    <a:pt x="330" y="48"/>
                  </a:lnTo>
                  <a:lnTo>
                    <a:pt x="324" y="48"/>
                  </a:lnTo>
                  <a:lnTo>
                    <a:pt x="312" y="54"/>
                  </a:lnTo>
                  <a:lnTo>
                    <a:pt x="270" y="60"/>
                  </a:lnTo>
                  <a:lnTo>
                    <a:pt x="264" y="48"/>
                  </a:lnTo>
                  <a:lnTo>
                    <a:pt x="246" y="48"/>
                  </a:lnTo>
                  <a:lnTo>
                    <a:pt x="234" y="42"/>
                  </a:lnTo>
                  <a:lnTo>
                    <a:pt x="228" y="36"/>
                  </a:lnTo>
                  <a:lnTo>
                    <a:pt x="216" y="30"/>
                  </a:lnTo>
                  <a:lnTo>
                    <a:pt x="204" y="18"/>
                  </a:lnTo>
                  <a:lnTo>
                    <a:pt x="204" y="12"/>
                  </a:lnTo>
                  <a:lnTo>
                    <a:pt x="198" y="6"/>
                  </a:lnTo>
                  <a:lnTo>
                    <a:pt x="186" y="0"/>
                  </a:lnTo>
                  <a:lnTo>
                    <a:pt x="162" y="0"/>
                  </a:lnTo>
                  <a:lnTo>
                    <a:pt x="162" y="12"/>
                  </a:lnTo>
                  <a:lnTo>
                    <a:pt x="150" y="18"/>
                  </a:lnTo>
                  <a:lnTo>
                    <a:pt x="120" y="18"/>
                  </a:lnTo>
                  <a:lnTo>
                    <a:pt x="120" y="30"/>
                  </a:lnTo>
                  <a:lnTo>
                    <a:pt x="126" y="36"/>
                  </a:lnTo>
                  <a:lnTo>
                    <a:pt x="126" y="42"/>
                  </a:lnTo>
                  <a:lnTo>
                    <a:pt x="114" y="54"/>
                  </a:lnTo>
                  <a:lnTo>
                    <a:pt x="102" y="60"/>
                  </a:lnTo>
                  <a:lnTo>
                    <a:pt x="102" y="78"/>
                  </a:lnTo>
                  <a:lnTo>
                    <a:pt x="60" y="78"/>
                  </a:lnTo>
                  <a:lnTo>
                    <a:pt x="54" y="72"/>
                  </a:lnTo>
                  <a:lnTo>
                    <a:pt x="54" y="66"/>
                  </a:lnTo>
                  <a:lnTo>
                    <a:pt x="48" y="78"/>
                  </a:lnTo>
                  <a:lnTo>
                    <a:pt x="30" y="78"/>
                  </a:lnTo>
                  <a:lnTo>
                    <a:pt x="18" y="72"/>
                  </a:lnTo>
                  <a:lnTo>
                    <a:pt x="18" y="84"/>
                  </a:lnTo>
                  <a:lnTo>
                    <a:pt x="0" y="84"/>
                  </a:lnTo>
                  <a:lnTo>
                    <a:pt x="0" y="132"/>
                  </a:lnTo>
                  <a:lnTo>
                    <a:pt x="6" y="132"/>
                  </a:lnTo>
                  <a:lnTo>
                    <a:pt x="12" y="120"/>
                  </a:lnTo>
                  <a:lnTo>
                    <a:pt x="24" y="114"/>
                  </a:lnTo>
                  <a:lnTo>
                    <a:pt x="30" y="102"/>
                  </a:lnTo>
                  <a:lnTo>
                    <a:pt x="42" y="102"/>
                  </a:lnTo>
                  <a:lnTo>
                    <a:pt x="48" y="114"/>
                  </a:lnTo>
                  <a:lnTo>
                    <a:pt x="48" y="132"/>
                  </a:lnTo>
                  <a:lnTo>
                    <a:pt x="78" y="126"/>
                  </a:lnTo>
                  <a:lnTo>
                    <a:pt x="78" y="132"/>
                  </a:lnTo>
                  <a:lnTo>
                    <a:pt x="72" y="144"/>
                  </a:lnTo>
                  <a:lnTo>
                    <a:pt x="72" y="150"/>
                  </a:lnTo>
                  <a:lnTo>
                    <a:pt x="84" y="162"/>
                  </a:lnTo>
                  <a:lnTo>
                    <a:pt x="96" y="168"/>
                  </a:lnTo>
                  <a:lnTo>
                    <a:pt x="96" y="180"/>
                  </a:lnTo>
                  <a:lnTo>
                    <a:pt x="144" y="216"/>
                  </a:lnTo>
                  <a:lnTo>
                    <a:pt x="144" y="240"/>
                  </a:lnTo>
                  <a:lnTo>
                    <a:pt x="198" y="240"/>
                  </a:lnTo>
                  <a:lnTo>
                    <a:pt x="210" y="246"/>
                  </a:lnTo>
                  <a:lnTo>
                    <a:pt x="216" y="252"/>
                  </a:lnTo>
                  <a:lnTo>
                    <a:pt x="216" y="276"/>
                  </a:lnTo>
                  <a:lnTo>
                    <a:pt x="246" y="276"/>
                  </a:lnTo>
                  <a:lnTo>
                    <a:pt x="252" y="270"/>
                  </a:lnTo>
                  <a:lnTo>
                    <a:pt x="252" y="264"/>
                  </a:lnTo>
                  <a:lnTo>
                    <a:pt x="246" y="252"/>
                  </a:lnTo>
                  <a:lnTo>
                    <a:pt x="234" y="246"/>
                  </a:lnTo>
                  <a:lnTo>
                    <a:pt x="216" y="234"/>
                  </a:lnTo>
                  <a:lnTo>
                    <a:pt x="204" y="228"/>
                  </a:lnTo>
                  <a:lnTo>
                    <a:pt x="192" y="216"/>
                  </a:lnTo>
                  <a:lnTo>
                    <a:pt x="180" y="186"/>
                  </a:lnTo>
                  <a:lnTo>
                    <a:pt x="162" y="180"/>
                  </a:lnTo>
                  <a:lnTo>
                    <a:pt x="162" y="162"/>
                  </a:lnTo>
                  <a:lnTo>
                    <a:pt x="156" y="156"/>
                  </a:lnTo>
                  <a:lnTo>
                    <a:pt x="150" y="156"/>
                  </a:lnTo>
                  <a:lnTo>
                    <a:pt x="150" y="144"/>
                  </a:lnTo>
                  <a:lnTo>
                    <a:pt x="132" y="138"/>
                  </a:lnTo>
                  <a:lnTo>
                    <a:pt x="120" y="126"/>
                  </a:lnTo>
                  <a:lnTo>
                    <a:pt x="138" y="120"/>
                  </a:lnTo>
                  <a:lnTo>
                    <a:pt x="138" y="96"/>
                  </a:lnTo>
                  <a:lnTo>
                    <a:pt x="144" y="96"/>
                  </a:lnTo>
                  <a:lnTo>
                    <a:pt x="150" y="102"/>
                  </a:lnTo>
                  <a:lnTo>
                    <a:pt x="162" y="108"/>
                  </a:lnTo>
                  <a:lnTo>
                    <a:pt x="186" y="102"/>
                  </a:lnTo>
                  <a:lnTo>
                    <a:pt x="210" y="102"/>
                  </a:lnTo>
                  <a:lnTo>
                    <a:pt x="228" y="108"/>
                  </a:lnTo>
                  <a:lnTo>
                    <a:pt x="240" y="102"/>
                  </a:lnTo>
                  <a:lnTo>
                    <a:pt x="252" y="102"/>
                  </a:lnTo>
                  <a:lnTo>
                    <a:pt x="258" y="108"/>
                  </a:lnTo>
                  <a:lnTo>
                    <a:pt x="312" y="108"/>
                  </a:lnTo>
                  <a:lnTo>
                    <a:pt x="324" y="126"/>
                  </a:lnTo>
                  <a:lnTo>
                    <a:pt x="342" y="126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10" name="Bulgaria" descr="© INSCALE GmbH, 05.05.2010&#10;http://www.presentationload.com/">
              <a:extLst>
                <a:ext uri="{FF2B5EF4-FFF2-40B4-BE49-F238E27FC236}">
                  <a16:creationId xmlns:a16="http://schemas.microsoft.com/office/drawing/2014/main" id="{6B94532E-2572-4FCC-BE0F-82944E075698}"/>
                </a:ext>
              </a:extLst>
            </p:cNvPr>
            <p:cNvSpPr>
              <a:spLocks/>
            </p:cNvSpPr>
            <p:nvPr/>
          </p:nvSpPr>
          <p:spPr bwMode="gray">
            <a:xfrm>
              <a:off x="6218611" y="2925137"/>
              <a:ext cx="174718" cy="100971"/>
            </a:xfrm>
            <a:custGeom>
              <a:avLst/>
              <a:gdLst>
                <a:gd name="T0" fmla="*/ 2147483647 w 396"/>
                <a:gd name="T1" fmla="*/ 2147483647 h 228"/>
                <a:gd name="T2" fmla="*/ 2147483647 w 396"/>
                <a:gd name="T3" fmla="*/ 2147483647 h 228"/>
                <a:gd name="T4" fmla="*/ 2147483647 w 396"/>
                <a:gd name="T5" fmla="*/ 2147483647 h 228"/>
                <a:gd name="T6" fmla="*/ 2147483647 w 396"/>
                <a:gd name="T7" fmla="*/ 2147483647 h 228"/>
                <a:gd name="T8" fmla="*/ 2147483647 w 396"/>
                <a:gd name="T9" fmla="*/ 2147483647 h 228"/>
                <a:gd name="T10" fmla="*/ 2147483647 w 396"/>
                <a:gd name="T11" fmla="*/ 2147483647 h 228"/>
                <a:gd name="T12" fmla="*/ 2147483647 w 396"/>
                <a:gd name="T13" fmla="*/ 2147483647 h 228"/>
                <a:gd name="T14" fmla="*/ 2147483647 w 396"/>
                <a:gd name="T15" fmla="*/ 0 h 228"/>
                <a:gd name="T16" fmla="*/ 2147483647 w 396"/>
                <a:gd name="T17" fmla="*/ 2147483647 h 228"/>
                <a:gd name="T18" fmla="*/ 2147483647 w 396"/>
                <a:gd name="T19" fmla="*/ 2147483647 h 228"/>
                <a:gd name="T20" fmla="*/ 2147483647 w 396"/>
                <a:gd name="T21" fmla="*/ 2147483647 h 228"/>
                <a:gd name="T22" fmla="*/ 2147483647 w 396"/>
                <a:gd name="T23" fmla="*/ 2147483647 h 228"/>
                <a:gd name="T24" fmla="*/ 2147483647 w 396"/>
                <a:gd name="T25" fmla="*/ 2147483647 h 228"/>
                <a:gd name="T26" fmla="*/ 2147483647 w 396"/>
                <a:gd name="T27" fmla="*/ 2147483647 h 228"/>
                <a:gd name="T28" fmla="*/ 2147483647 w 396"/>
                <a:gd name="T29" fmla="*/ 2147483647 h 228"/>
                <a:gd name="T30" fmla="*/ 2147483647 w 396"/>
                <a:gd name="T31" fmla="*/ 2147483647 h 228"/>
                <a:gd name="T32" fmla="*/ 2147483647 w 396"/>
                <a:gd name="T33" fmla="*/ 2147483647 h 228"/>
                <a:gd name="T34" fmla="*/ 2147483647 w 396"/>
                <a:gd name="T35" fmla="*/ 2147483647 h 228"/>
                <a:gd name="T36" fmla="*/ 2147483647 w 396"/>
                <a:gd name="T37" fmla="*/ 2147483647 h 228"/>
                <a:gd name="T38" fmla="*/ 2147483647 w 396"/>
                <a:gd name="T39" fmla="*/ 2147483647 h 228"/>
                <a:gd name="T40" fmla="*/ 2147483647 w 396"/>
                <a:gd name="T41" fmla="*/ 2147483647 h 228"/>
                <a:gd name="T42" fmla="*/ 2147483647 w 396"/>
                <a:gd name="T43" fmla="*/ 0 h 228"/>
                <a:gd name="T44" fmla="*/ 0 w 396"/>
                <a:gd name="T45" fmla="*/ 2147483647 h 228"/>
                <a:gd name="T46" fmla="*/ 2147483647 w 396"/>
                <a:gd name="T47" fmla="*/ 2147483647 h 228"/>
                <a:gd name="T48" fmla="*/ 2147483647 w 396"/>
                <a:gd name="T49" fmla="*/ 2147483647 h 228"/>
                <a:gd name="T50" fmla="*/ 2147483647 w 396"/>
                <a:gd name="T51" fmla="*/ 2147483647 h 228"/>
                <a:gd name="T52" fmla="*/ 2147483647 w 396"/>
                <a:gd name="T53" fmla="*/ 2147483647 h 228"/>
                <a:gd name="T54" fmla="*/ 2147483647 w 396"/>
                <a:gd name="T55" fmla="*/ 2147483647 h 228"/>
                <a:gd name="T56" fmla="*/ 0 w 396"/>
                <a:gd name="T57" fmla="*/ 2147483647 h 228"/>
                <a:gd name="T58" fmla="*/ 2147483647 w 396"/>
                <a:gd name="T59" fmla="*/ 2147483647 h 228"/>
                <a:gd name="T60" fmla="*/ 2147483647 w 396"/>
                <a:gd name="T61" fmla="*/ 2147483647 h 228"/>
                <a:gd name="T62" fmla="*/ 2147483647 w 396"/>
                <a:gd name="T63" fmla="*/ 2147483647 h 228"/>
                <a:gd name="T64" fmla="*/ 2147483647 w 396"/>
                <a:gd name="T65" fmla="*/ 2147483647 h 228"/>
                <a:gd name="T66" fmla="*/ 2147483647 w 396"/>
                <a:gd name="T67" fmla="*/ 2147483647 h 228"/>
                <a:gd name="T68" fmla="*/ 2147483647 w 396"/>
                <a:gd name="T69" fmla="*/ 2147483647 h 228"/>
                <a:gd name="T70" fmla="*/ 2147483647 w 396"/>
                <a:gd name="T71" fmla="*/ 2147483647 h 228"/>
                <a:gd name="T72" fmla="*/ 2147483647 w 396"/>
                <a:gd name="T73" fmla="*/ 2147483647 h 228"/>
                <a:gd name="T74" fmla="*/ 2147483647 w 396"/>
                <a:gd name="T75" fmla="*/ 2147483647 h 228"/>
                <a:gd name="T76" fmla="*/ 2147483647 w 396"/>
                <a:gd name="T77" fmla="*/ 2147483647 h 228"/>
                <a:gd name="T78" fmla="*/ 2147483647 w 396"/>
                <a:gd name="T79" fmla="*/ 2147483647 h 228"/>
                <a:gd name="T80" fmla="*/ 2147483647 w 396"/>
                <a:gd name="T81" fmla="*/ 2147483647 h 228"/>
                <a:gd name="T82" fmla="*/ 2147483647 w 396"/>
                <a:gd name="T83" fmla="*/ 2147483647 h 228"/>
                <a:gd name="T84" fmla="*/ 2147483647 w 396"/>
                <a:gd name="T85" fmla="*/ 2147483647 h 228"/>
                <a:gd name="T86" fmla="*/ 2147483647 w 396"/>
                <a:gd name="T87" fmla="*/ 2147483647 h 228"/>
                <a:gd name="T88" fmla="*/ 2147483647 w 396"/>
                <a:gd name="T89" fmla="*/ 2147483647 h 228"/>
                <a:gd name="T90" fmla="*/ 2147483647 w 396"/>
                <a:gd name="T91" fmla="*/ 2147483647 h 228"/>
                <a:gd name="T92" fmla="*/ 2147483647 w 396"/>
                <a:gd name="T93" fmla="*/ 2147483647 h 228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396"/>
                <a:gd name="T142" fmla="*/ 0 h 228"/>
                <a:gd name="T143" fmla="*/ 396 w 396"/>
                <a:gd name="T144" fmla="*/ 228 h 228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396" h="228">
                  <a:moveTo>
                    <a:pt x="372" y="168"/>
                  </a:moveTo>
                  <a:lnTo>
                    <a:pt x="336" y="126"/>
                  </a:lnTo>
                  <a:lnTo>
                    <a:pt x="354" y="108"/>
                  </a:lnTo>
                  <a:lnTo>
                    <a:pt x="354" y="78"/>
                  </a:lnTo>
                  <a:lnTo>
                    <a:pt x="360" y="72"/>
                  </a:lnTo>
                  <a:lnTo>
                    <a:pt x="372" y="66"/>
                  </a:lnTo>
                  <a:lnTo>
                    <a:pt x="396" y="66"/>
                  </a:lnTo>
                  <a:lnTo>
                    <a:pt x="396" y="48"/>
                  </a:lnTo>
                  <a:lnTo>
                    <a:pt x="390" y="36"/>
                  </a:lnTo>
                  <a:lnTo>
                    <a:pt x="372" y="36"/>
                  </a:lnTo>
                  <a:lnTo>
                    <a:pt x="348" y="12"/>
                  </a:lnTo>
                  <a:lnTo>
                    <a:pt x="324" y="12"/>
                  </a:lnTo>
                  <a:lnTo>
                    <a:pt x="312" y="6"/>
                  </a:lnTo>
                  <a:lnTo>
                    <a:pt x="300" y="6"/>
                  </a:lnTo>
                  <a:lnTo>
                    <a:pt x="288" y="0"/>
                  </a:lnTo>
                  <a:lnTo>
                    <a:pt x="282" y="0"/>
                  </a:lnTo>
                  <a:lnTo>
                    <a:pt x="282" y="12"/>
                  </a:lnTo>
                  <a:lnTo>
                    <a:pt x="252" y="6"/>
                  </a:lnTo>
                  <a:lnTo>
                    <a:pt x="252" y="12"/>
                  </a:lnTo>
                  <a:lnTo>
                    <a:pt x="246" y="12"/>
                  </a:lnTo>
                  <a:lnTo>
                    <a:pt x="234" y="18"/>
                  </a:lnTo>
                  <a:lnTo>
                    <a:pt x="228" y="18"/>
                  </a:lnTo>
                  <a:lnTo>
                    <a:pt x="222" y="24"/>
                  </a:lnTo>
                  <a:lnTo>
                    <a:pt x="222" y="36"/>
                  </a:lnTo>
                  <a:lnTo>
                    <a:pt x="216" y="42"/>
                  </a:lnTo>
                  <a:lnTo>
                    <a:pt x="198" y="42"/>
                  </a:lnTo>
                  <a:lnTo>
                    <a:pt x="186" y="36"/>
                  </a:lnTo>
                  <a:lnTo>
                    <a:pt x="180" y="30"/>
                  </a:lnTo>
                  <a:lnTo>
                    <a:pt x="156" y="30"/>
                  </a:lnTo>
                  <a:lnTo>
                    <a:pt x="138" y="24"/>
                  </a:lnTo>
                  <a:lnTo>
                    <a:pt x="138" y="30"/>
                  </a:lnTo>
                  <a:lnTo>
                    <a:pt x="132" y="36"/>
                  </a:lnTo>
                  <a:lnTo>
                    <a:pt x="108" y="36"/>
                  </a:lnTo>
                  <a:lnTo>
                    <a:pt x="102" y="30"/>
                  </a:lnTo>
                  <a:lnTo>
                    <a:pt x="90" y="30"/>
                  </a:lnTo>
                  <a:lnTo>
                    <a:pt x="66" y="18"/>
                  </a:lnTo>
                  <a:lnTo>
                    <a:pt x="54" y="30"/>
                  </a:lnTo>
                  <a:lnTo>
                    <a:pt x="36" y="30"/>
                  </a:lnTo>
                  <a:lnTo>
                    <a:pt x="30" y="24"/>
                  </a:lnTo>
                  <a:lnTo>
                    <a:pt x="36" y="18"/>
                  </a:lnTo>
                  <a:lnTo>
                    <a:pt x="36" y="12"/>
                  </a:lnTo>
                  <a:lnTo>
                    <a:pt x="42" y="6"/>
                  </a:lnTo>
                  <a:lnTo>
                    <a:pt x="36" y="0"/>
                  </a:lnTo>
                  <a:lnTo>
                    <a:pt x="12" y="0"/>
                  </a:lnTo>
                  <a:lnTo>
                    <a:pt x="12" y="12"/>
                  </a:lnTo>
                  <a:lnTo>
                    <a:pt x="0" y="24"/>
                  </a:lnTo>
                  <a:lnTo>
                    <a:pt x="0" y="42"/>
                  </a:lnTo>
                  <a:lnTo>
                    <a:pt x="18" y="48"/>
                  </a:lnTo>
                  <a:lnTo>
                    <a:pt x="12" y="60"/>
                  </a:lnTo>
                  <a:lnTo>
                    <a:pt x="30" y="66"/>
                  </a:lnTo>
                  <a:lnTo>
                    <a:pt x="36" y="72"/>
                  </a:lnTo>
                  <a:lnTo>
                    <a:pt x="36" y="96"/>
                  </a:lnTo>
                  <a:lnTo>
                    <a:pt x="30" y="102"/>
                  </a:lnTo>
                  <a:lnTo>
                    <a:pt x="6" y="102"/>
                  </a:lnTo>
                  <a:lnTo>
                    <a:pt x="6" y="108"/>
                  </a:lnTo>
                  <a:lnTo>
                    <a:pt x="12" y="114"/>
                  </a:lnTo>
                  <a:lnTo>
                    <a:pt x="12" y="138"/>
                  </a:lnTo>
                  <a:lnTo>
                    <a:pt x="0" y="138"/>
                  </a:lnTo>
                  <a:lnTo>
                    <a:pt x="12" y="156"/>
                  </a:lnTo>
                  <a:lnTo>
                    <a:pt x="18" y="156"/>
                  </a:lnTo>
                  <a:lnTo>
                    <a:pt x="18" y="168"/>
                  </a:lnTo>
                  <a:lnTo>
                    <a:pt x="36" y="180"/>
                  </a:lnTo>
                  <a:lnTo>
                    <a:pt x="42" y="186"/>
                  </a:lnTo>
                  <a:lnTo>
                    <a:pt x="48" y="198"/>
                  </a:lnTo>
                  <a:lnTo>
                    <a:pt x="48" y="210"/>
                  </a:lnTo>
                  <a:lnTo>
                    <a:pt x="42" y="222"/>
                  </a:lnTo>
                  <a:lnTo>
                    <a:pt x="48" y="222"/>
                  </a:lnTo>
                  <a:lnTo>
                    <a:pt x="54" y="228"/>
                  </a:lnTo>
                  <a:lnTo>
                    <a:pt x="66" y="228"/>
                  </a:lnTo>
                  <a:lnTo>
                    <a:pt x="78" y="222"/>
                  </a:lnTo>
                  <a:lnTo>
                    <a:pt x="84" y="216"/>
                  </a:lnTo>
                  <a:lnTo>
                    <a:pt x="108" y="222"/>
                  </a:lnTo>
                  <a:lnTo>
                    <a:pt x="114" y="204"/>
                  </a:lnTo>
                  <a:lnTo>
                    <a:pt x="144" y="198"/>
                  </a:lnTo>
                  <a:lnTo>
                    <a:pt x="144" y="204"/>
                  </a:lnTo>
                  <a:lnTo>
                    <a:pt x="162" y="222"/>
                  </a:lnTo>
                  <a:lnTo>
                    <a:pt x="174" y="222"/>
                  </a:lnTo>
                  <a:lnTo>
                    <a:pt x="180" y="216"/>
                  </a:lnTo>
                  <a:lnTo>
                    <a:pt x="192" y="228"/>
                  </a:lnTo>
                  <a:lnTo>
                    <a:pt x="204" y="228"/>
                  </a:lnTo>
                  <a:lnTo>
                    <a:pt x="216" y="216"/>
                  </a:lnTo>
                  <a:lnTo>
                    <a:pt x="228" y="228"/>
                  </a:lnTo>
                  <a:lnTo>
                    <a:pt x="246" y="228"/>
                  </a:lnTo>
                  <a:lnTo>
                    <a:pt x="252" y="222"/>
                  </a:lnTo>
                  <a:lnTo>
                    <a:pt x="252" y="204"/>
                  </a:lnTo>
                  <a:lnTo>
                    <a:pt x="246" y="198"/>
                  </a:lnTo>
                  <a:lnTo>
                    <a:pt x="264" y="192"/>
                  </a:lnTo>
                  <a:lnTo>
                    <a:pt x="282" y="168"/>
                  </a:lnTo>
                  <a:lnTo>
                    <a:pt x="312" y="174"/>
                  </a:lnTo>
                  <a:lnTo>
                    <a:pt x="324" y="156"/>
                  </a:lnTo>
                  <a:lnTo>
                    <a:pt x="336" y="174"/>
                  </a:lnTo>
                  <a:lnTo>
                    <a:pt x="348" y="174"/>
                  </a:lnTo>
                  <a:lnTo>
                    <a:pt x="360" y="180"/>
                  </a:lnTo>
                  <a:lnTo>
                    <a:pt x="372" y="180"/>
                  </a:lnTo>
                  <a:lnTo>
                    <a:pt x="372" y="168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11" name="Bosnia and Herzegovina" descr="© INSCALE GmbH, 05.05.2010&#10;http://www.presentationload.com/">
              <a:extLst>
                <a:ext uri="{FF2B5EF4-FFF2-40B4-BE49-F238E27FC236}">
                  <a16:creationId xmlns:a16="http://schemas.microsoft.com/office/drawing/2014/main" id="{48071ED3-D0AA-4EEF-AA08-446C33F42114}"/>
                </a:ext>
              </a:extLst>
            </p:cNvPr>
            <p:cNvSpPr>
              <a:spLocks/>
            </p:cNvSpPr>
            <p:nvPr/>
          </p:nvSpPr>
          <p:spPr bwMode="gray">
            <a:xfrm>
              <a:off x="6021179" y="2884396"/>
              <a:ext cx="117060" cy="106285"/>
            </a:xfrm>
            <a:custGeom>
              <a:avLst/>
              <a:gdLst>
                <a:gd name="T0" fmla="*/ 2147483647 w 264"/>
                <a:gd name="T1" fmla="*/ 2147483647 h 234"/>
                <a:gd name="T2" fmla="*/ 2147483647 w 264"/>
                <a:gd name="T3" fmla="*/ 2147483647 h 234"/>
                <a:gd name="T4" fmla="*/ 2147483647 w 264"/>
                <a:gd name="T5" fmla="*/ 2147483647 h 234"/>
                <a:gd name="T6" fmla="*/ 2147483647 w 264"/>
                <a:gd name="T7" fmla="*/ 2147483647 h 234"/>
                <a:gd name="T8" fmla="*/ 2147483647 w 264"/>
                <a:gd name="T9" fmla="*/ 2147483647 h 234"/>
                <a:gd name="T10" fmla="*/ 2147483647 w 264"/>
                <a:gd name="T11" fmla="*/ 2147483647 h 234"/>
                <a:gd name="T12" fmla="*/ 2147483647 w 264"/>
                <a:gd name="T13" fmla="*/ 2147483647 h 234"/>
                <a:gd name="T14" fmla="*/ 2147483647 w 264"/>
                <a:gd name="T15" fmla="*/ 2147483647 h 234"/>
                <a:gd name="T16" fmla="*/ 2147483647 w 264"/>
                <a:gd name="T17" fmla="*/ 2147483647 h 234"/>
                <a:gd name="T18" fmla="*/ 2147483647 w 264"/>
                <a:gd name="T19" fmla="*/ 2147483647 h 234"/>
                <a:gd name="T20" fmla="*/ 2147483647 w 264"/>
                <a:gd name="T21" fmla="*/ 2147483647 h 234"/>
                <a:gd name="T22" fmla="*/ 2147483647 w 264"/>
                <a:gd name="T23" fmla="*/ 2147483647 h 234"/>
                <a:gd name="T24" fmla="*/ 2147483647 w 264"/>
                <a:gd name="T25" fmla="*/ 2147483647 h 234"/>
                <a:gd name="T26" fmla="*/ 2147483647 w 264"/>
                <a:gd name="T27" fmla="*/ 2147483647 h 234"/>
                <a:gd name="T28" fmla="*/ 2147483647 w 264"/>
                <a:gd name="T29" fmla="*/ 2147483647 h 234"/>
                <a:gd name="T30" fmla="*/ 2147483647 w 264"/>
                <a:gd name="T31" fmla="*/ 2147483647 h 234"/>
                <a:gd name="T32" fmla="*/ 2147483647 w 264"/>
                <a:gd name="T33" fmla="*/ 2147483647 h 234"/>
                <a:gd name="T34" fmla="*/ 2147483647 w 264"/>
                <a:gd name="T35" fmla="*/ 2147483647 h 234"/>
                <a:gd name="T36" fmla="*/ 2147483647 w 264"/>
                <a:gd name="T37" fmla="*/ 2147483647 h 234"/>
                <a:gd name="T38" fmla="*/ 2147483647 w 264"/>
                <a:gd name="T39" fmla="*/ 0 h 234"/>
                <a:gd name="T40" fmla="*/ 2147483647 w 264"/>
                <a:gd name="T41" fmla="*/ 0 h 234"/>
                <a:gd name="T42" fmla="*/ 2147483647 w 264"/>
                <a:gd name="T43" fmla="*/ 2147483647 h 234"/>
                <a:gd name="T44" fmla="*/ 0 w 264"/>
                <a:gd name="T45" fmla="*/ 2147483647 h 234"/>
                <a:gd name="T46" fmla="*/ 2147483647 w 264"/>
                <a:gd name="T47" fmla="*/ 2147483647 h 234"/>
                <a:gd name="T48" fmla="*/ 2147483647 w 264"/>
                <a:gd name="T49" fmla="*/ 2147483647 h 234"/>
                <a:gd name="T50" fmla="*/ 2147483647 w 264"/>
                <a:gd name="T51" fmla="*/ 2147483647 h 234"/>
                <a:gd name="T52" fmla="*/ 2147483647 w 264"/>
                <a:gd name="T53" fmla="*/ 2147483647 h 234"/>
                <a:gd name="T54" fmla="*/ 2147483647 w 264"/>
                <a:gd name="T55" fmla="*/ 2147483647 h 234"/>
                <a:gd name="T56" fmla="*/ 2147483647 w 264"/>
                <a:gd name="T57" fmla="*/ 2147483647 h 234"/>
                <a:gd name="T58" fmla="*/ 2147483647 w 264"/>
                <a:gd name="T59" fmla="*/ 2147483647 h 234"/>
                <a:gd name="T60" fmla="*/ 2147483647 w 264"/>
                <a:gd name="T61" fmla="*/ 2147483647 h 234"/>
                <a:gd name="T62" fmla="*/ 2147483647 w 264"/>
                <a:gd name="T63" fmla="*/ 2147483647 h 234"/>
                <a:gd name="T64" fmla="*/ 2147483647 w 264"/>
                <a:gd name="T65" fmla="*/ 2147483647 h 234"/>
                <a:gd name="T66" fmla="*/ 2147483647 w 264"/>
                <a:gd name="T67" fmla="*/ 2147483647 h 234"/>
                <a:gd name="T68" fmla="*/ 2147483647 w 264"/>
                <a:gd name="T69" fmla="*/ 2147483647 h 234"/>
                <a:gd name="T70" fmla="*/ 2147483647 w 264"/>
                <a:gd name="T71" fmla="*/ 2147483647 h 234"/>
                <a:gd name="T72" fmla="*/ 2147483647 w 264"/>
                <a:gd name="T73" fmla="*/ 2147483647 h 234"/>
                <a:gd name="T74" fmla="*/ 2147483647 w 264"/>
                <a:gd name="T75" fmla="*/ 2147483647 h 234"/>
                <a:gd name="T76" fmla="*/ 2147483647 w 264"/>
                <a:gd name="T77" fmla="*/ 2147483647 h 234"/>
                <a:gd name="T78" fmla="*/ 2147483647 w 264"/>
                <a:gd name="T79" fmla="*/ 2147483647 h 234"/>
                <a:gd name="T80" fmla="*/ 2147483647 w 264"/>
                <a:gd name="T81" fmla="*/ 2147483647 h 234"/>
                <a:gd name="T82" fmla="*/ 2147483647 w 264"/>
                <a:gd name="T83" fmla="*/ 2147483647 h 234"/>
                <a:gd name="T84" fmla="*/ 2147483647 w 264"/>
                <a:gd name="T85" fmla="*/ 2147483647 h 234"/>
                <a:gd name="T86" fmla="*/ 2147483647 w 264"/>
                <a:gd name="T87" fmla="*/ 2147483647 h 234"/>
                <a:gd name="T88" fmla="*/ 2147483647 w 264"/>
                <a:gd name="T89" fmla="*/ 2147483647 h 234"/>
                <a:gd name="T90" fmla="*/ 2147483647 w 264"/>
                <a:gd name="T91" fmla="*/ 2147483647 h 234"/>
                <a:gd name="T92" fmla="*/ 2147483647 w 264"/>
                <a:gd name="T93" fmla="*/ 2147483647 h 234"/>
                <a:gd name="T94" fmla="*/ 2147483647 w 264"/>
                <a:gd name="T95" fmla="*/ 2147483647 h 234"/>
                <a:gd name="T96" fmla="*/ 2147483647 w 264"/>
                <a:gd name="T97" fmla="*/ 2147483647 h 234"/>
                <a:gd name="T98" fmla="*/ 2147483647 w 264"/>
                <a:gd name="T99" fmla="*/ 2147483647 h 234"/>
                <a:gd name="T100" fmla="*/ 2147483647 w 264"/>
                <a:gd name="T101" fmla="*/ 2147483647 h 234"/>
                <a:gd name="T102" fmla="*/ 2147483647 w 264"/>
                <a:gd name="T103" fmla="*/ 2147483647 h 234"/>
                <a:gd name="T104" fmla="*/ 2147483647 w 264"/>
                <a:gd name="T105" fmla="*/ 2147483647 h 234"/>
                <a:gd name="T106" fmla="*/ 2147483647 w 264"/>
                <a:gd name="T107" fmla="*/ 2147483647 h 234"/>
                <a:gd name="T108" fmla="*/ 2147483647 w 264"/>
                <a:gd name="T109" fmla="*/ 2147483647 h 234"/>
                <a:gd name="T110" fmla="*/ 2147483647 w 264"/>
                <a:gd name="T111" fmla="*/ 2147483647 h 234"/>
                <a:gd name="T112" fmla="*/ 2147483647 w 264"/>
                <a:gd name="T113" fmla="*/ 2147483647 h 234"/>
                <a:gd name="T114" fmla="*/ 2147483647 w 264"/>
                <a:gd name="T115" fmla="*/ 2147483647 h 234"/>
                <a:gd name="T116" fmla="*/ 2147483647 w 264"/>
                <a:gd name="T117" fmla="*/ 2147483647 h 234"/>
                <a:gd name="T118" fmla="*/ 2147483647 w 264"/>
                <a:gd name="T119" fmla="*/ 2147483647 h 234"/>
                <a:gd name="T120" fmla="*/ 2147483647 w 264"/>
                <a:gd name="T121" fmla="*/ 2147483647 h 234"/>
                <a:gd name="T122" fmla="*/ 2147483647 w 264"/>
                <a:gd name="T123" fmla="*/ 2147483647 h 234"/>
                <a:gd name="T124" fmla="*/ 2147483647 w 264"/>
                <a:gd name="T125" fmla="*/ 2147483647 h 234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64"/>
                <a:gd name="T190" fmla="*/ 0 h 234"/>
                <a:gd name="T191" fmla="*/ 264 w 264"/>
                <a:gd name="T192" fmla="*/ 234 h 234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64" h="234">
                  <a:moveTo>
                    <a:pt x="246" y="78"/>
                  </a:moveTo>
                  <a:lnTo>
                    <a:pt x="228" y="78"/>
                  </a:lnTo>
                  <a:lnTo>
                    <a:pt x="228" y="60"/>
                  </a:lnTo>
                  <a:lnTo>
                    <a:pt x="246" y="42"/>
                  </a:lnTo>
                  <a:lnTo>
                    <a:pt x="246" y="30"/>
                  </a:lnTo>
                  <a:lnTo>
                    <a:pt x="234" y="30"/>
                  </a:lnTo>
                  <a:lnTo>
                    <a:pt x="222" y="36"/>
                  </a:lnTo>
                  <a:lnTo>
                    <a:pt x="216" y="36"/>
                  </a:lnTo>
                  <a:lnTo>
                    <a:pt x="216" y="30"/>
                  </a:lnTo>
                  <a:lnTo>
                    <a:pt x="204" y="30"/>
                  </a:lnTo>
                  <a:lnTo>
                    <a:pt x="192" y="12"/>
                  </a:lnTo>
                  <a:lnTo>
                    <a:pt x="138" y="12"/>
                  </a:lnTo>
                  <a:lnTo>
                    <a:pt x="132" y="6"/>
                  </a:lnTo>
                  <a:lnTo>
                    <a:pt x="120" y="6"/>
                  </a:lnTo>
                  <a:lnTo>
                    <a:pt x="108" y="12"/>
                  </a:lnTo>
                  <a:lnTo>
                    <a:pt x="90" y="6"/>
                  </a:lnTo>
                  <a:lnTo>
                    <a:pt x="66" y="6"/>
                  </a:lnTo>
                  <a:lnTo>
                    <a:pt x="42" y="12"/>
                  </a:lnTo>
                  <a:lnTo>
                    <a:pt x="30" y="6"/>
                  </a:lnTo>
                  <a:lnTo>
                    <a:pt x="24" y="0"/>
                  </a:lnTo>
                  <a:lnTo>
                    <a:pt x="18" y="0"/>
                  </a:lnTo>
                  <a:lnTo>
                    <a:pt x="18" y="24"/>
                  </a:lnTo>
                  <a:lnTo>
                    <a:pt x="0" y="30"/>
                  </a:lnTo>
                  <a:lnTo>
                    <a:pt x="12" y="42"/>
                  </a:lnTo>
                  <a:lnTo>
                    <a:pt x="30" y="48"/>
                  </a:lnTo>
                  <a:lnTo>
                    <a:pt x="30" y="60"/>
                  </a:lnTo>
                  <a:lnTo>
                    <a:pt x="36" y="60"/>
                  </a:lnTo>
                  <a:lnTo>
                    <a:pt x="42" y="66"/>
                  </a:lnTo>
                  <a:lnTo>
                    <a:pt x="42" y="84"/>
                  </a:lnTo>
                  <a:lnTo>
                    <a:pt x="60" y="90"/>
                  </a:lnTo>
                  <a:lnTo>
                    <a:pt x="72" y="120"/>
                  </a:lnTo>
                  <a:lnTo>
                    <a:pt x="84" y="132"/>
                  </a:lnTo>
                  <a:lnTo>
                    <a:pt x="96" y="138"/>
                  </a:lnTo>
                  <a:lnTo>
                    <a:pt x="114" y="150"/>
                  </a:lnTo>
                  <a:lnTo>
                    <a:pt x="126" y="156"/>
                  </a:lnTo>
                  <a:lnTo>
                    <a:pt x="132" y="168"/>
                  </a:lnTo>
                  <a:lnTo>
                    <a:pt x="132" y="174"/>
                  </a:lnTo>
                  <a:lnTo>
                    <a:pt x="126" y="180"/>
                  </a:lnTo>
                  <a:lnTo>
                    <a:pt x="138" y="180"/>
                  </a:lnTo>
                  <a:lnTo>
                    <a:pt x="156" y="198"/>
                  </a:lnTo>
                  <a:lnTo>
                    <a:pt x="162" y="210"/>
                  </a:lnTo>
                  <a:lnTo>
                    <a:pt x="174" y="216"/>
                  </a:lnTo>
                  <a:lnTo>
                    <a:pt x="192" y="234"/>
                  </a:lnTo>
                  <a:lnTo>
                    <a:pt x="210" y="204"/>
                  </a:lnTo>
                  <a:lnTo>
                    <a:pt x="198" y="198"/>
                  </a:lnTo>
                  <a:lnTo>
                    <a:pt x="192" y="198"/>
                  </a:lnTo>
                  <a:lnTo>
                    <a:pt x="186" y="192"/>
                  </a:lnTo>
                  <a:lnTo>
                    <a:pt x="186" y="186"/>
                  </a:lnTo>
                  <a:lnTo>
                    <a:pt x="192" y="180"/>
                  </a:lnTo>
                  <a:lnTo>
                    <a:pt x="198" y="180"/>
                  </a:lnTo>
                  <a:lnTo>
                    <a:pt x="204" y="168"/>
                  </a:lnTo>
                  <a:lnTo>
                    <a:pt x="204" y="162"/>
                  </a:lnTo>
                  <a:lnTo>
                    <a:pt x="210" y="156"/>
                  </a:lnTo>
                  <a:lnTo>
                    <a:pt x="228" y="156"/>
                  </a:lnTo>
                  <a:lnTo>
                    <a:pt x="228" y="132"/>
                  </a:lnTo>
                  <a:lnTo>
                    <a:pt x="258" y="132"/>
                  </a:lnTo>
                  <a:lnTo>
                    <a:pt x="258" y="126"/>
                  </a:lnTo>
                  <a:lnTo>
                    <a:pt x="252" y="114"/>
                  </a:lnTo>
                  <a:lnTo>
                    <a:pt x="240" y="102"/>
                  </a:lnTo>
                  <a:lnTo>
                    <a:pt x="264" y="96"/>
                  </a:lnTo>
                  <a:lnTo>
                    <a:pt x="258" y="84"/>
                  </a:lnTo>
                  <a:lnTo>
                    <a:pt x="252" y="78"/>
                  </a:lnTo>
                  <a:lnTo>
                    <a:pt x="246" y="78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12" name="Bahrain" descr="© INSCALE GmbH, 05.05.2010&#10;http://www.presentationload.com/">
              <a:extLst>
                <a:ext uri="{FF2B5EF4-FFF2-40B4-BE49-F238E27FC236}">
                  <a16:creationId xmlns:a16="http://schemas.microsoft.com/office/drawing/2014/main" id="{ECE458AA-C1D5-4F49-BA1C-A074A621E524}"/>
                </a:ext>
              </a:extLst>
            </p:cNvPr>
            <p:cNvSpPr>
              <a:spLocks/>
            </p:cNvSpPr>
            <p:nvPr/>
          </p:nvSpPr>
          <p:spPr bwMode="gray">
            <a:xfrm>
              <a:off x="7106178" y="3562844"/>
              <a:ext cx="12230" cy="24800"/>
            </a:xfrm>
            <a:custGeom>
              <a:avLst/>
              <a:gdLst>
                <a:gd name="T0" fmla="*/ 2147483647 w 15"/>
                <a:gd name="T1" fmla="*/ 0 h 28"/>
                <a:gd name="T2" fmla="*/ 2147483647 w 15"/>
                <a:gd name="T3" fmla="*/ 2147483647 h 28"/>
                <a:gd name="T4" fmla="*/ 2147483647 w 15"/>
                <a:gd name="T5" fmla="*/ 2147483647 h 28"/>
                <a:gd name="T6" fmla="*/ 2033064304 w 15"/>
                <a:gd name="T7" fmla="*/ 2147483647 h 28"/>
                <a:gd name="T8" fmla="*/ 813445092 w 15"/>
                <a:gd name="T9" fmla="*/ 2147483647 h 28"/>
                <a:gd name="T10" fmla="*/ 2147483647 w 15"/>
                <a:gd name="T11" fmla="*/ 0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5"/>
                <a:gd name="T19" fmla="*/ 0 h 28"/>
                <a:gd name="T20" fmla="*/ 15 w 15"/>
                <a:gd name="T21" fmla="*/ 28 h 2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5" h="28">
                  <a:moveTo>
                    <a:pt x="9" y="0"/>
                  </a:moveTo>
                  <a:cubicBezTo>
                    <a:pt x="14" y="0"/>
                    <a:pt x="15" y="10"/>
                    <a:pt x="14" y="14"/>
                  </a:cubicBezTo>
                  <a:cubicBezTo>
                    <a:pt x="13" y="18"/>
                    <a:pt x="15" y="28"/>
                    <a:pt x="9" y="28"/>
                  </a:cubicBezTo>
                  <a:cubicBezTo>
                    <a:pt x="4" y="27"/>
                    <a:pt x="5" y="21"/>
                    <a:pt x="5" y="18"/>
                  </a:cubicBezTo>
                  <a:cubicBezTo>
                    <a:pt x="5" y="14"/>
                    <a:pt x="0" y="14"/>
                    <a:pt x="2" y="8"/>
                  </a:cubicBezTo>
                  <a:close/>
                </a:path>
              </a:pathLst>
            </a:custGeom>
            <a:solidFill>
              <a:srgbClr val="24771B"/>
            </a:solidFill>
            <a:ln w="9525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13" name="Austria" descr="© INSCALE GmbH, 05.05.2010&#10;http://www.presentationload.com/">
              <a:extLst>
                <a:ext uri="{FF2B5EF4-FFF2-40B4-BE49-F238E27FC236}">
                  <a16:creationId xmlns:a16="http://schemas.microsoft.com/office/drawing/2014/main" id="{1BE47C5A-5156-4AEB-BD1F-E746EBAA7AC7}"/>
                </a:ext>
              </a:extLst>
            </p:cNvPr>
            <p:cNvSpPr>
              <a:spLocks/>
            </p:cNvSpPr>
            <p:nvPr/>
          </p:nvSpPr>
          <p:spPr bwMode="gray">
            <a:xfrm>
              <a:off x="5851703" y="2753312"/>
              <a:ext cx="202672" cy="90343"/>
            </a:xfrm>
            <a:custGeom>
              <a:avLst/>
              <a:gdLst>
                <a:gd name="T0" fmla="*/ 2147483647 w 456"/>
                <a:gd name="T1" fmla="*/ 2147483647 h 204"/>
                <a:gd name="T2" fmla="*/ 2147483647 w 456"/>
                <a:gd name="T3" fmla="*/ 2147483647 h 204"/>
                <a:gd name="T4" fmla="*/ 2147483647 w 456"/>
                <a:gd name="T5" fmla="*/ 2147483647 h 204"/>
                <a:gd name="T6" fmla="*/ 2147483647 w 456"/>
                <a:gd name="T7" fmla="*/ 2147483647 h 204"/>
                <a:gd name="T8" fmla="*/ 2147483647 w 456"/>
                <a:gd name="T9" fmla="*/ 2147483647 h 204"/>
                <a:gd name="T10" fmla="*/ 2147483647 w 456"/>
                <a:gd name="T11" fmla="*/ 2147483647 h 204"/>
                <a:gd name="T12" fmla="*/ 2147483647 w 456"/>
                <a:gd name="T13" fmla="*/ 2147483647 h 204"/>
                <a:gd name="T14" fmla="*/ 2147483647 w 456"/>
                <a:gd name="T15" fmla="*/ 0 h 204"/>
                <a:gd name="T16" fmla="*/ 2147483647 w 456"/>
                <a:gd name="T17" fmla="*/ 2147483647 h 204"/>
                <a:gd name="T18" fmla="*/ 2147483647 w 456"/>
                <a:gd name="T19" fmla="*/ 2147483647 h 204"/>
                <a:gd name="T20" fmla="*/ 2147483647 w 456"/>
                <a:gd name="T21" fmla="*/ 2147483647 h 204"/>
                <a:gd name="T22" fmla="*/ 2147483647 w 456"/>
                <a:gd name="T23" fmla="*/ 2147483647 h 204"/>
                <a:gd name="T24" fmla="*/ 2147483647 w 456"/>
                <a:gd name="T25" fmla="*/ 2147483647 h 204"/>
                <a:gd name="T26" fmla="*/ 2147483647 w 456"/>
                <a:gd name="T27" fmla="*/ 2147483647 h 204"/>
                <a:gd name="T28" fmla="*/ 2147483647 w 456"/>
                <a:gd name="T29" fmla="*/ 2147483647 h 204"/>
                <a:gd name="T30" fmla="*/ 2147483647 w 456"/>
                <a:gd name="T31" fmla="*/ 2147483647 h 204"/>
                <a:gd name="T32" fmla="*/ 2147483647 w 456"/>
                <a:gd name="T33" fmla="*/ 2147483647 h 204"/>
                <a:gd name="T34" fmla="*/ 2147483647 w 456"/>
                <a:gd name="T35" fmla="*/ 2147483647 h 204"/>
                <a:gd name="T36" fmla="*/ 2147483647 w 456"/>
                <a:gd name="T37" fmla="*/ 2147483647 h 204"/>
                <a:gd name="T38" fmla="*/ 2147483647 w 456"/>
                <a:gd name="T39" fmla="*/ 2147483647 h 204"/>
                <a:gd name="T40" fmla="*/ 2147483647 w 456"/>
                <a:gd name="T41" fmla="*/ 2147483647 h 204"/>
                <a:gd name="T42" fmla="*/ 2147483647 w 456"/>
                <a:gd name="T43" fmla="*/ 2147483647 h 204"/>
                <a:gd name="T44" fmla="*/ 2147483647 w 456"/>
                <a:gd name="T45" fmla="*/ 2147483647 h 204"/>
                <a:gd name="T46" fmla="*/ 2147483647 w 456"/>
                <a:gd name="T47" fmla="*/ 2147483647 h 204"/>
                <a:gd name="T48" fmla="*/ 2147483647 w 456"/>
                <a:gd name="T49" fmla="*/ 2147483647 h 204"/>
                <a:gd name="T50" fmla="*/ 2147483647 w 456"/>
                <a:gd name="T51" fmla="*/ 2147483647 h 204"/>
                <a:gd name="T52" fmla="*/ 2147483647 w 456"/>
                <a:gd name="T53" fmla="*/ 2147483647 h 204"/>
                <a:gd name="T54" fmla="*/ 0 w 456"/>
                <a:gd name="T55" fmla="*/ 2147483647 h 204"/>
                <a:gd name="T56" fmla="*/ 2147483647 w 456"/>
                <a:gd name="T57" fmla="*/ 2147483647 h 204"/>
                <a:gd name="T58" fmla="*/ 2147483647 w 456"/>
                <a:gd name="T59" fmla="*/ 2147483647 h 204"/>
                <a:gd name="T60" fmla="*/ 2147483647 w 456"/>
                <a:gd name="T61" fmla="*/ 2147483647 h 204"/>
                <a:gd name="T62" fmla="*/ 2147483647 w 456"/>
                <a:gd name="T63" fmla="*/ 2147483647 h 204"/>
                <a:gd name="T64" fmla="*/ 2147483647 w 456"/>
                <a:gd name="T65" fmla="*/ 2147483647 h 204"/>
                <a:gd name="T66" fmla="*/ 2147483647 w 456"/>
                <a:gd name="T67" fmla="*/ 2147483647 h 204"/>
                <a:gd name="T68" fmla="*/ 2147483647 w 456"/>
                <a:gd name="T69" fmla="*/ 2147483647 h 204"/>
                <a:gd name="T70" fmla="*/ 2147483647 w 456"/>
                <a:gd name="T71" fmla="*/ 2147483647 h 204"/>
                <a:gd name="T72" fmla="*/ 2147483647 w 456"/>
                <a:gd name="T73" fmla="*/ 2147483647 h 204"/>
                <a:gd name="T74" fmla="*/ 2147483647 w 456"/>
                <a:gd name="T75" fmla="*/ 2147483647 h 204"/>
                <a:gd name="T76" fmla="*/ 2147483647 w 456"/>
                <a:gd name="T77" fmla="*/ 2147483647 h 204"/>
                <a:gd name="T78" fmla="*/ 2147483647 w 456"/>
                <a:gd name="T79" fmla="*/ 2147483647 h 204"/>
                <a:gd name="T80" fmla="*/ 2147483647 w 456"/>
                <a:gd name="T81" fmla="*/ 2147483647 h 204"/>
                <a:gd name="T82" fmla="*/ 2147483647 w 456"/>
                <a:gd name="T83" fmla="*/ 2147483647 h 204"/>
                <a:gd name="T84" fmla="*/ 2147483647 w 456"/>
                <a:gd name="T85" fmla="*/ 2147483647 h 204"/>
                <a:gd name="T86" fmla="*/ 2147483647 w 456"/>
                <a:gd name="T87" fmla="*/ 2147483647 h 204"/>
                <a:gd name="T88" fmla="*/ 2147483647 w 456"/>
                <a:gd name="T89" fmla="*/ 2147483647 h 204"/>
                <a:gd name="T90" fmla="*/ 2147483647 w 456"/>
                <a:gd name="T91" fmla="*/ 2147483647 h 204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56"/>
                <a:gd name="T139" fmla="*/ 0 h 204"/>
                <a:gd name="T140" fmla="*/ 456 w 456"/>
                <a:gd name="T141" fmla="*/ 204 h 204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56" h="204">
                  <a:moveTo>
                    <a:pt x="456" y="102"/>
                  </a:moveTo>
                  <a:lnTo>
                    <a:pt x="456" y="60"/>
                  </a:lnTo>
                  <a:lnTo>
                    <a:pt x="450" y="60"/>
                  </a:lnTo>
                  <a:lnTo>
                    <a:pt x="450" y="48"/>
                  </a:lnTo>
                  <a:lnTo>
                    <a:pt x="456" y="24"/>
                  </a:lnTo>
                  <a:lnTo>
                    <a:pt x="444" y="18"/>
                  </a:lnTo>
                  <a:lnTo>
                    <a:pt x="438" y="18"/>
                  </a:lnTo>
                  <a:lnTo>
                    <a:pt x="432" y="12"/>
                  </a:lnTo>
                  <a:lnTo>
                    <a:pt x="420" y="12"/>
                  </a:lnTo>
                  <a:lnTo>
                    <a:pt x="414" y="18"/>
                  </a:lnTo>
                  <a:lnTo>
                    <a:pt x="402" y="24"/>
                  </a:lnTo>
                  <a:lnTo>
                    <a:pt x="390" y="12"/>
                  </a:lnTo>
                  <a:lnTo>
                    <a:pt x="378" y="18"/>
                  </a:lnTo>
                  <a:lnTo>
                    <a:pt x="366" y="6"/>
                  </a:lnTo>
                  <a:lnTo>
                    <a:pt x="354" y="0"/>
                  </a:lnTo>
                  <a:lnTo>
                    <a:pt x="336" y="0"/>
                  </a:lnTo>
                  <a:lnTo>
                    <a:pt x="330" y="6"/>
                  </a:lnTo>
                  <a:lnTo>
                    <a:pt x="324" y="18"/>
                  </a:lnTo>
                  <a:lnTo>
                    <a:pt x="318" y="18"/>
                  </a:lnTo>
                  <a:lnTo>
                    <a:pt x="318" y="36"/>
                  </a:lnTo>
                  <a:lnTo>
                    <a:pt x="306" y="30"/>
                  </a:lnTo>
                  <a:lnTo>
                    <a:pt x="300" y="30"/>
                  </a:lnTo>
                  <a:lnTo>
                    <a:pt x="288" y="36"/>
                  </a:lnTo>
                  <a:lnTo>
                    <a:pt x="276" y="36"/>
                  </a:lnTo>
                  <a:lnTo>
                    <a:pt x="258" y="18"/>
                  </a:lnTo>
                  <a:lnTo>
                    <a:pt x="252" y="36"/>
                  </a:lnTo>
                  <a:lnTo>
                    <a:pt x="234" y="36"/>
                  </a:lnTo>
                  <a:lnTo>
                    <a:pt x="240" y="48"/>
                  </a:lnTo>
                  <a:lnTo>
                    <a:pt x="240" y="66"/>
                  </a:lnTo>
                  <a:lnTo>
                    <a:pt x="234" y="66"/>
                  </a:lnTo>
                  <a:lnTo>
                    <a:pt x="228" y="60"/>
                  </a:lnTo>
                  <a:lnTo>
                    <a:pt x="210" y="60"/>
                  </a:lnTo>
                  <a:lnTo>
                    <a:pt x="204" y="66"/>
                  </a:lnTo>
                  <a:lnTo>
                    <a:pt x="204" y="72"/>
                  </a:lnTo>
                  <a:lnTo>
                    <a:pt x="198" y="78"/>
                  </a:lnTo>
                  <a:lnTo>
                    <a:pt x="198" y="84"/>
                  </a:lnTo>
                  <a:lnTo>
                    <a:pt x="210" y="84"/>
                  </a:lnTo>
                  <a:lnTo>
                    <a:pt x="210" y="126"/>
                  </a:lnTo>
                  <a:lnTo>
                    <a:pt x="204" y="126"/>
                  </a:lnTo>
                  <a:lnTo>
                    <a:pt x="192" y="114"/>
                  </a:lnTo>
                  <a:lnTo>
                    <a:pt x="174" y="108"/>
                  </a:lnTo>
                  <a:lnTo>
                    <a:pt x="162" y="102"/>
                  </a:lnTo>
                  <a:lnTo>
                    <a:pt x="144" y="114"/>
                  </a:lnTo>
                  <a:lnTo>
                    <a:pt x="126" y="114"/>
                  </a:lnTo>
                  <a:lnTo>
                    <a:pt x="108" y="126"/>
                  </a:lnTo>
                  <a:lnTo>
                    <a:pt x="102" y="132"/>
                  </a:lnTo>
                  <a:lnTo>
                    <a:pt x="84" y="132"/>
                  </a:lnTo>
                  <a:lnTo>
                    <a:pt x="66" y="114"/>
                  </a:lnTo>
                  <a:lnTo>
                    <a:pt x="48" y="114"/>
                  </a:lnTo>
                  <a:lnTo>
                    <a:pt x="48" y="126"/>
                  </a:lnTo>
                  <a:lnTo>
                    <a:pt x="42" y="132"/>
                  </a:lnTo>
                  <a:lnTo>
                    <a:pt x="30" y="132"/>
                  </a:lnTo>
                  <a:lnTo>
                    <a:pt x="30" y="126"/>
                  </a:lnTo>
                  <a:lnTo>
                    <a:pt x="24" y="120"/>
                  </a:lnTo>
                  <a:lnTo>
                    <a:pt x="0" y="120"/>
                  </a:lnTo>
                  <a:lnTo>
                    <a:pt x="0" y="156"/>
                  </a:lnTo>
                  <a:lnTo>
                    <a:pt x="18" y="156"/>
                  </a:lnTo>
                  <a:lnTo>
                    <a:pt x="18" y="174"/>
                  </a:lnTo>
                  <a:lnTo>
                    <a:pt x="24" y="174"/>
                  </a:lnTo>
                  <a:lnTo>
                    <a:pt x="42" y="156"/>
                  </a:lnTo>
                  <a:lnTo>
                    <a:pt x="48" y="156"/>
                  </a:lnTo>
                  <a:lnTo>
                    <a:pt x="60" y="168"/>
                  </a:lnTo>
                  <a:lnTo>
                    <a:pt x="60" y="174"/>
                  </a:lnTo>
                  <a:lnTo>
                    <a:pt x="72" y="174"/>
                  </a:lnTo>
                  <a:lnTo>
                    <a:pt x="84" y="180"/>
                  </a:lnTo>
                  <a:lnTo>
                    <a:pt x="96" y="162"/>
                  </a:lnTo>
                  <a:lnTo>
                    <a:pt x="138" y="162"/>
                  </a:lnTo>
                  <a:lnTo>
                    <a:pt x="138" y="156"/>
                  </a:lnTo>
                  <a:lnTo>
                    <a:pt x="144" y="150"/>
                  </a:lnTo>
                  <a:lnTo>
                    <a:pt x="162" y="150"/>
                  </a:lnTo>
                  <a:lnTo>
                    <a:pt x="168" y="156"/>
                  </a:lnTo>
                  <a:lnTo>
                    <a:pt x="168" y="174"/>
                  </a:lnTo>
                  <a:lnTo>
                    <a:pt x="180" y="174"/>
                  </a:lnTo>
                  <a:lnTo>
                    <a:pt x="186" y="192"/>
                  </a:lnTo>
                  <a:lnTo>
                    <a:pt x="240" y="192"/>
                  </a:lnTo>
                  <a:lnTo>
                    <a:pt x="240" y="204"/>
                  </a:lnTo>
                  <a:lnTo>
                    <a:pt x="258" y="204"/>
                  </a:lnTo>
                  <a:lnTo>
                    <a:pt x="264" y="198"/>
                  </a:lnTo>
                  <a:lnTo>
                    <a:pt x="282" y="198"/>
                  </a:lnTo>
                  <a:lnTo>
                    <a:pt x="288" y="204"/>
                  </a:lnTo>
                  <a:lnTo>
                    <a:pt x="318" y="204"/>
                  </a:lnTo>
                  <a:lnTo>
                    <a:pt x="318" y="192"/>
                  </a:lnTo>
                  <a:lnTo>
                    <a:pt x="366" y="192"/>
                  </a:lnTo>
                  <a:lnTo>
                    <a:pt x="378" y="186"/>
                  </a:lnTo>
                  <a:lnTo>
                    <a:pt x="402" y="192"/>
                  </a:lnTo>
                  <a:lnTo>
                    <a:pt x="414" y="156"/>
                  </a:lnTo>
                  <a:lnTo>
                    <a:pt x="432" y="156"/>
                  </a:lnTo>
                  <a:lnTo>
                    <a:pt x="432" y="132"/>
                  </a:lnTo>
                  <a:lnTo>
                    <a:pt x="444" y="114"/>
                  </a:lnTo>
                  <a:lnTo>
                    <a:pt x="432" y="114"/>
                  </a:lnTo>
                  <a:lnTo>
                    <a:pt x="438" y="102"/>
                  </a:lnTo>
                  <a:lnTo>
                    <a:pt x="456" y="102"/>
                  </a:lnTo>
                  <a:close/>
                </a:path>
              </a:pathLst>
            </a:custGeom>
            <a:solidFill>
              <a:srgbClr val="24771B"/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14" name="Albania" descr="© INSCALE GmbH, 05.05.2010&#10;http://www.presentationload.com/">
              <a:extLst>
                <a:ext uri="{FF2B5EF4-FFF2-40B4-BE49-F238E27FC236}">
                  <a16:creationId xmlns:a16="http://schemas.microsoft.com/office/drawing/2014/main" id="{EEA11AEC-97A4-44C6-AE5A-058D98AF8DED}"/>
                </a:ext>
              </a:extLst>
            </p:cNvPr>
            <p:cNvSpPr>
              <a:spLocks/>
            </p:cNvSpPr>
            <p:nvPr/>
          </p:nvSpPr>
          <p:spPr bwMode="gray">
            <a:xfrm>
              <a:off x="6120772" y="2980052"/>
              <a:ext cx="64644" cy="109827"/>
            </a:xfrm>
            <a:custGeom>
              <a:avLst/>
              <a:gdLst>
                <a:gd name="T0" fmla="*/ 2147483647 w 144"/>
                <a:gd name="T1" fmla="*/ 2147483647 h 246"/>
                <a:gd name="T2" fmla="*/ 2147483647 w 144"/>
                <a:gd name="T3" fmla="*/ 2147483647 h 246"/>
                <a:gd name="T4" fmla="*/ 2147483647 w 144"/>
                <a:gd name="T5" fmla="*/ 2147483647 h 246"/>
                <a:gd name="T6" fmla="*/ 2147483647 w 144"/>
                <a:gd name="T7" fmla="*/ 2147483647 h 246"/>
                <a:gd name="T8" fmla="*/ 2147483647 w 144"/>
                <a:gd name="T9" fmla="*/ 2147483647 h 246"/>
                <a:gd name="T10" fmla="*/ 2147483647 w 144"/>
                <a:gd name="T11" fmla="*/ 2147483647 h 246"/>
                <a:gd name="T12" fmla="*/ 2147483647 w 144"/>
                <a:gd name="T13" fmla="*/ 2147483647 h 246"/>
                <a:gd name="T14" fmla="*/ 2147483647 w 144"/>
                <a:gd name="T15" fmla="*/ 2147483647 h 246"/>
                <a:gd name="T16" fmla="*/ 2147483647 w 144"/>
                <a:gd name="T17" fmla="*/ 2147483647 h 246"/>
                <a:gd name="T18" fmla="*/ 2147483647 w 144"/>
                <a:gd name="T19" fmla="*/ 2147483647 h 246"/>
                <a:gd name="T20" fmla="*/ 2147483647 w 144"/>
                <a:gd name="T21" fmla="*/ 2147483647 h 246"/>
                <a:gd name="T22" fmla="*/ 2147483647 w 144"/>
                <a:gd name="T23" fmla="*/ 2147483647 h 246"/>
                <a:gd name="T24" fmla="*/ 2147483647 w 144"/>
                <a:gd name="T25" fmla="*/ 2147483647 h 246"/>
                <a:gd name="T26" fmla="*/ 2147483647 w 144"/>
                <a:gd name="T27" fmla="*/ 2147483647 h 246"/>
                <a:gd name="T28" fmla="*/ 2147483647 w 144"/>
                <a:gd name="T29" fmla="*/ 2147483647 h 246"/>
                <a:gd name="T30" fmla="*/ 2147483647 w 144"/>
                <a:gd name="T31" fmla="*/ 2147483647 h 246"/>
                <a:gd name="T32" fmla="*/ 2147483647 w 144"/>
                <a:gd name="T33" fmla="*/ 2147483647 h 246"/>
                <a:gd name="T34" fmla="*/ 2147483647 w 144"/>
                <a:gd name="T35" fmla="*/ 2147483647 h 246"/>
                <a:gd name="T36" fmla="*/ 2147483647 w 144"/>
                <a:gd name="T37" fmla="*/ 2147483647 h 246"/>
                <a:gd name="T38" fmla="*/ 2147483647 w 144"/>
                <a:gd name="T39" fmla="*/ 0 h 246"/>
                <a:gd name="T40" fmla="*/ 2147483647 w 144"/>
                <a:gd name="T41" fmla="*/ 2147483647 h 246"/>
                <a:gd name="T42" fmla="*/ 2147483647 w 144"/>
                <a:gd name="T43" fmla="*/ 2147483647 h 246"/>
                <a:gd name="T44" fmla="*/ 0 w 144"/>
                <a:gd name="T45" fmla="*/ 2147483647 h 246"/>
                <a:gd name="T46" fmla="*/ 2147483647 w 144"/>
                <a:gd name="T47" fmla="*/ 2147483647 h 246"/>
                <a:gd name="T48" fmla="*/ 2147483647 w 144"/>
                <a:gd name="T49" fmla="*/ 2147483647 h 246"/>
                <a:gd name="T50" fmla="*/ 2147483647 w 144"/>
                <a:gd name="T51" fmla="*/ 2147483647 h 246"/>
                <a:gd name="T52" fmla="*/ 2147483647 w 144"/>
                <a:gd name="T53" fmla="*/ 2147483647 h 246"/>
                <a:gd name="T54" fmla="*/ 2147483647 w 144"/>
                <a:gd name="T55" fmla="*/ 2147483647 h 246"/>
                <a:gd name="T56" fmla="*/ 2147483647 w 144"/>
                <a:gd name="T57" fmla="*/ 2147483647 h 246"/>
                <a:gd name="T58" fmla="*/ 2147483647 w 144"/>
                <a:gd name="T59" fmla="*/ 2147483647 h 246"/>
                <a:gd name="T60" fmla="*/ 2147483647 w 144"/>
                <a:gd name="T61" fmla="*/ 2147483647 h 246"/>
                <a:gd name="T62" fmla="*/ 2147483647 w 144"/>
                <a:gd name="T63" fmla="*/ 2147483647 h 246"/>
                <a:gd name="T64" fmla="*/ 2147483647 w 144"/>
                <a:gd name="T65" fmla="*/ 2147483647 h 246"/>
                <a:gd name="T66" fmla="*/ 2147483647 w 144"/>
                <a:gd name="T67" fmla="*/ 2147483647 h 246"/>
                <a:gd name="T68" fmla="*/ 2147483647 w 144"/>
                <a:gd name="T69" fmla="*/ 2147483647 h 246"/>
                <a:gd name="T70" fmla="*/ 2147483647 w 144"/>
                <a:gd name="T71" fmla="*/ 2147483647 h 246"/>
                <a:gd name="T72" fmla="*/ 2147483647 w 144"/>
                <a:gd name="T73" fmla="*/ 2147483647 h 246"/>
                <a:gd name="T74" fmla="*/ 2147483647 w 144"/>
                <a:gd name="T75" fmla="*/ 2147483647 h 246"/>
                <a:gd name="T76" fmla="*/ 2147483647 w 144"/>
                <a:gd name="T77" fmla="*/ 2147483647 h 246"/>
                <a:gd name="T78" fmla="*/ 2147483647 w 144"/>
                <a:gd name="T79" fmla="*/ 2147483647 h 246"/>
                <a:gd name="T80" fmla="*/ 2147483647 w 144"/>
                <a:gd name="T81" fmla="*/ 2147483647 h 246"/>
                <a:gd name="T82" fmla="*/ 2147483647 w 144"/>
                <a:gd name="T83" fmla="*/ 2147483647 h 246"/>
                <a:gd name="T84" fmla="*/ 2147483647 w 144"/>
                <a:gd name="T85" fmla="*/ 2147483647 h 246"/>
                <a:gd name="T86" fmla="*/ 2147483647 w 144"/>
                <a:gd name="T87" fmla="*/ 2147483647 h 246"/>
                <a:gd name="T88" fmla="*/ 2147483647 w 144"/>
                <a:gd name="T89" fmla="*/ 2147483647 h 24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144"/>
                <a:gd name="T136" fmla="*/ 0 h 246"/>
                <a:gd name="T137" fmla="*/ 144 w 144"/>
                <a:gd name="T138" fmla="*/ 246 h 24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144" h="246">
                  <a:moveTo>
                    <a:pt x="96" y="210"/>
                  </a:moveTo>
                  <a:lnTo>
                    <a:pt x="96" y="204"/>
                  </a:lnTo>
                  <a:lnTo>
                    <a:pt x="108" y="204"/>
                  </a:lnTo>
                  <a:lnTo>
                    <a:pt x="120" y="198"/>
                  </a:lnTo>
                  <a:lnTo>
                    <a:pt x="120" y="174"/>
                  </a:lnTo>
                  <a:lnTo>
                    <a:pt x="138" y="174"/>
                  </a:lnTo>
                  <a:lnTo>
                    <a:pt x="144" y="168"/>
                  </a:lnTo>
                  <a:lnTo>
                    <a:pt x="144" y="138"/>
                  </a:lnTo>
                  <a:lnTo>
                    <a:pt x="120" y="144"/>
                  </a:lnTo>
                  <a:lnTo>
                    <a:pt x="120" y="126"/>
                  </a:lnTo>
                  <a:lnTo>
                    <a:pt x="114" y="126"/>
                  </a:lnTo>
                  <a:lnTo>
                    <a:pt x="108" y="120"/>
                  </a:lnTo>
                  <a:lnTo>
                    <a:pt x="108" y="96"/>
                  </a:lnTo>
                  <a:lnTo>
                    <a:pt x="102" y="84"/>
                  </a:lnTo>
                  <a:lnTo>
                    <a:pt x="102" y="42"/>
                  </a:lnTo>
                  <a:lnTo>
                    <a:pt x="96" y="24"/>
                  </a:lnTo>
                  <a:lnTo>
                    <a:pt x="84" y="24"/>
                  </a:lnTo>
                  <a:lnTo>
                    <a:pt x="72" y="6"/>
                  </a:lnTo>
                  <a:lnTo>
                    <a:pt x="66" y="12"/>
                  </a:lnTo>
                  <a:lnTo>
                    <a:pt x="36" y="0"/>
                  </a:lnTo>
                  <a:lnTo>
                    <a:pt x="36" y="18"/>
                  </a:lnTo>
                  <a:lnTo>
                    <a:pt x="24" y="24"/>
                  </a:lnTo>
                  <a:lnTo>
                    <a:pt x="0" y="24"/>
                  </a:lnTo>
                  <a:lnTo>
                    <a:pt x="18" y="36"/>
                  </a:lnTo>
                  <a:lnTo>
                    <a:pt x="24" y="30"/>
                  </a:lnTo>
                  <a:lnTo>
                    <a:pt x="30" y="48"/>
                  </a:lnTo>
                  <a:lnTo>
                    <a:pt x="18" y="60"/>
                  </a:lnTo>
                  <a:lnTo>
                    <a:pt x="24" y="66"/>
                  </a:lnTo>
                  <a:lnTo>
                    <a:pt x="48" y="66"/>
                  </a:lnTo>
                  <a:lnTo>
                    <a:pt x="48" y="84"/>
                  </a:lnTo>
                  <a:lnTo>
                    <a:pt x="42" y="96"/>
                  </a:lnTo>
                  <a:lnTo>
                    <a:pt x="42" y="114"/>
                  </a:lnTo>
                  <a:lnTo>
                    <a:pt x="36" y="132"/>
                  </a:lnTo>
                  <a:lnTo>
                    <a:pt x="36" y="156"/>
                  </a:lnTo>
                  <a:lnTo>
                    <a:pt x="24" y="180"/>
                  </a:lnTo>
                  <a:lnTo>
                    <a:pt x="24" y="186"/>
                  </a:lnTo>
                  <a:lnTo>
                    <a:pt x="42" y="204"/>
                  </a:lnTo>
                  <a:lnTo>
                    <a:pt x="54" y="210"/>
                  </a:lnTo>
                  <a:lnTo>
                    <a:pt x="60" y="216"/>
                  </a:lnTo>
                  <a:lnTo>
                    <a:pt x="60" y="234"/>
                  </a:lnTo>
                  <a:lnTo>
                    <a:pt x="66" y="240"/>
                  </a:lnTo>
                  <a:lnTo>
                    <a:pt x="84" y="240"/>
                  </a:lnTo>
                  <a:lnTo>
                    <a:pt x="90" y="246"/>
                  </a:lnTo>
                  <a:lnTo>
                    <a:pt x="96" y="246"/>
                  </a:lnTo>
                  <a:lnTo>
                    <a:pt x="96" y="210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 dirty="0">
                <a:solidFill>
                  <a:srgbClr val="555555"/>
                </a:solidFill>
              </a:endParaRPr>
            </a:p>
          </p:txBody>
        </p:sp>
        <p:grpSp>
          <p:nvGrpSpPr>
            <p:cNvPr id="115" name="Group 340">
              <a:extLst>
                <a:ext uri="{FF2B5EF4-FFF2-40B4-BE49-F238E27FC236}">
                  <a16:creationId xmlns:a16="http://schemas.microsoft.com/office/drawing/2014/main" id="{128E41CE-725E-4EE9-A3E5-792968F9F70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110289" y="2854281"/>
              <a:ext cx="122302" cy="152341"/>
              <a:chOff x="2184" y="1242"/>
              <a:chExt cx="257" cy="316"/>
            </a:xfrm>
            <a:solidFill>
              <a:srgbClr val="24771B"/>
            </a:solidFill>
          </p:grpSpPr>
          <p:sp>
            <p:nvSpPr>
              <p:cNvPr id="116" name="Freeform 341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3FE53CB0-3EF4-4BEF-A265-F5FD93ADF525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184" y="1242"/>
                <a:ext cx="257" cy="282"/>
              </a:xfrm>
              <a:custGeom>
                <a:avLst/>
                <a:gdLst/>
                <a:ahLst/>
                <a:cxnLst>
                  <a:cxn ang="0">
                    <a:pos x="464" y="374"/>
                  </a:cxn>
                  <a:cxn ang="0">
                    <a:pos x="453" y="310"/>
                  </a:cxn>
                  <a:cxn ang="0">
                    <a:pos x="453" y="235"/>
                  </a:cxn>
                  <a:cxn ang="0">
                    <a:pos x="378" y="224"/>
                  </a:cxn>
                  <a:cxn ang="0">
                    <a:pos x="302" y="171"/>
                  </a:cxn>
                  <a:cxn ang="0">
                    <a:pos x="291" y="118"/>
                  </a:cxn>
                  <a:cxn ang="0">
                    <a:pos x="259" y="128"/>
                  </a:cxn>
                  <a:cxn ang="0">
                    <a:pos x="216" y="53"/>
                  </a:cxn>
                  <a:cxn ang="0">
                    <a:pos x="87" y="0"/>
                  </a:cxn>
                  <a:cxn ang="0">
                    <a:pos x="0" y="43"/>
                  </a:cxn>
                  <a:cxn ang="0">
                    <a:pos x="32" y="96"/>
                  </a:cxn>
                  <a:cxn ang="0">
                    <a:pos x="65" y="139"/>
                  </a:cxn>
                  <a:cxn ang="0">
                    <a:pos x="54" y="150"/>
                  </a:cxn>
                  <a:cxn ang="0">
                    <a:pos x="32" y="181"/>
                  </a:cxn>
                  <a:cxn ang="0">
                    <a:pos x="32" y="192"/>
                  </a:cxn>
                  <a:cxn ang="0">
                    <a:pos x="76" y="203"/>
                  </a:cxn>
                  <a:cxn ang="0">
                    <a:pos x="87" y="267"/>
                  </a:cxn>
                  <a:cxn ang="0">
                    <a:pos x="65" y="310"/>
                  </a:cxn>
                  <a:cxn ang="0">
                    <a:pos x="98" y="363"/>
                  </a:cxn>
                  <a:cxn ang="0">
                    <a:pos x="119" y="395"/>
                  </a:cxn>
                  <a:cxn ang="0">
                    <a:pos x="157" y="442"/>
                  </a:cxn>
                  <a:cxn ang="0">
                    <a:pos x="173" y="438"/>
                  </a:cxn>
                  <a:cxn ang="0">
                    <a:pos x="180" y="444"/>
                  </a:cxn>
                  <a:cxn ang="0">
                    <a:pos x="230" y="446"/>
                  </a:cxn>
                  <a:cxn ang="0">
                    <a:pos x="237" y="431"/>
                  </a:cxn>
                  <a:cxn ang="0">
                    <a:pos x="258" y="416"/>
                  </a:cxn>
                  <a:cxn ang="0">
                    <a:pos x="266" y="418"/>
                  </a:cxn>
                  <a:cxn ang="0">
                    <a:pos x="268" y="407"/>
                  </a:cxn>
                  <a:cxn ang="0">
                    <a:pos x="267" y="399"/>
                  </a:cxn>
                  <a:cxn ang="0">
                    <a:pos x="254" y="388"/>
                  </a:cxn>
                  <a:cxn ang="0">
                    <a:pos x="262" y="387"/>
                  </a:cxn>
                  <a:cxn ang="0">
                    <a:pos x="279" y="380"/>
                  </a:cxn>
                  <a:cxn ang="0">
                    <a:pos x="288" y="372"/>
                  </a:cxn>
                  <a:cxn ang="0">
                    <a:pos x="298" y="389"/>
                  </a:cxn>
                  <a:cxn ang="0">
                    <a:pos x="292" y="399"/>
                  </a:cxn>
                  <a:cxn ang="0">
                    <a:pos x="309" y="402"/>
                  </a:cxn>
                  <a:cxn ang="0">
                    <a:pos x="321" y="404"/>
                  </a:cxn>
                  <a:cxn ang="0">
                    <a:pos x="326" y="408"/>
                  </a:cxn>
                  <a:cxn ang="0">
                    <a:pos x="328" y="433"/>
                  </a:cxn>
                  <a:cxn ang="0">
                    <a:pos x="334" y="429"/>
                  </a:cxn>
                  <a:cxn ang="0">
                    <a:pos x="335" y="448"/>
                  </a:cxn>
                  <a:cxn ang="0">
                    <a:pos x="348" y="452"/>
                  </a:cxn>
                  <a:cxn ang="0">
                    <a:pos x="356" y="467"/>
                  </a:cxn>
                  <a:cxn ang="0">
                    <a:pos x="354" y="478"/>
                  </a:cxn>
                  <a:cxn ang="0">
                    <a:pos x="356" y="482"/>
                  </a:cxn>
                  <a:cxn ang="0">
                    <a:pos x="369" y="485"/>
                  </a:cxn>
                  <a:cxn ang="0">
                    <a:pos x="381" y="492"/>
                  </a:cxn>
                  <a:cxn ang="0">
                    <a:pos x="390" y="496"/>
                  </a:cxn>
                  <a:cxn ang="0">
                    <a:pos x="399" y="501"/>
                  </a:cxn>
                  <a:cxn ang="0">
                    <a:pos x="392" y="513"/>
                  </a:cxn>
                  <a:cxn ang="0">
                    <a:pos x="384" y="528"/>
                  </a:cxn>
                  <a:cxn ang="0">
                    <a:pos x="376" y="542"/>
                  </a:cxn>
                  <a:cxn ang="0">
                    <a:pos x="453" y="492"/>
                  </a:cxn>
                  <a:cxn ang="0">
                    <a:pos x="486" y="470"/>
                  </a:cxn>
                  <a:cxn ang="0">
                    <a:pos x="486" y="406"/>
                  </a:cxn>
                </a:cxnLst>
                <a:rect l="0" t="0" r="r" b="b"/>
                <a:pathLst>
                  <a:path w="496" h="542">
                    <a:moveTo>
                      <a:pt x="486" y="406"/>
                    </a:moveTo>
                    <a:cubicBezTo>
                      <a:pt x="453" y="395"/>
                      <a:pt x="453" y="395"/>
                      <a:pt x="453" y="395"/>
                    </a:cubicBezTo>
                    <a:cubicBezTo>
                      <a:pt x="464" y="374"/>
                      <a:pt x="464" y="374"/>
                      <a:pt x="464" y="374"/>
                    </a:cubicBezTo>
                    <a:cubicBezTo>
                      <a:pt x="432" y="363"/>
                      <a:pt x="432" y="363"/>
                      <a:pt x="432" y="363"/>
                    </a:cubicBezTo>
                    <a:cubicBezTo>
                      <a:pt x="432" y="331"/>
                      <a:pt x="432" y="331"/>
                      <a:pt x="432" y="331"/>
                    </a:cubicBezTo>
                    <a:cubicBezTo>
                      <a:pt x="453" y="310"/>
                      <a:pt x="453" y="310"/>
                      <a:pt x="453" y="310"/>
                    </a:cubicBezTo>
                    <a:cubicBezTo>
                      <a:pt x="453" y="267"/>
                      <a:pt x="453" y="267"/>
                      <a:pt x="453" y="267"/>
                    </a:cubicBezTo>
                    <a:cubicBezTo>
                      <a:pt x="442" y="256"/>
                      <a:pt x="442" y="256"/>
                      <a:pt x="442" y="256"/>
                    </a:cubicBezTo>
                    <a:cubicBezTo>
                      <a:pt x="453" y="235"/>
                      <a:pt x="453" y="235"/>
                      <a:pt x="453" y="235"/>
                    </a:cubicBezTo>
                    <a:cubicBezTo>
                      <a:pt x="464" y="224"/>
                      <a:pt x="464" y="224"/>
                      <a:pt x="464" y="224"/>
                    </a:cubicBezTo>
                    <a:cubicBezTo>
                      <a:pt x="421" y="213"/>
                      <a:pt x="421" y="213"/>
                      <a:pt x="421" y="213"/>
                    </a:cubicBezTo>
                    <a:cubicBezTo>
                      <a:pt x="378" y="224"/>
                      <a:pt x="378" y="224"/>
                      <a:pt x="378" y="224"/>
                    </a:cubicBezTo>
                    <a:cubicBezTo>
                      <a:pt x="367" y="213"/>
                      <a:pt x="367" y="213"/>
                      <a:pt x="367" y="213"/>
                    </a:cubicBezTo>
                    <a:cubicBezTo>
                      <a:pt x="324" y="203"/>
                      <a:pt x="324" y="203"/>
                      <a:pt x="324" y="203"/>
                    </a:cubicBezTo>
                    <a:cubicBezTo>
                      <a:pt x="302" y="171"/>
                      <a:pt x="302" y="171"/>
                      <a:pt x="302" y="171"/>
                    </a:cubicBezTo>
                    <a:cubicBezTo>
                      <a:pt x="313" y="160"/>
                      <a:pt x="313" y="160"/>
                      <a:pt x="313" y="160"/>
                    </a:cubicBezTo>
                    <a:cubicBezTo>
                      <a:pt x="313" y="128"/>
                      <a:pt x="313" y="128"/>
                      <a:pt x="313" y="128"/>
                    </a:cubicBezTo>
                    <a:cubicBezTo>
                      <a:pt x="291" y="118"/>
                      <a:pt x="291" y="118"/>
                      <a:pt x="291" y="118"/>
                    </a:cubicBezTo>
                    <a:cubicBezTo>
                      <a:pt x="280" y="118"/>
                      <a:pt x="280" y="118"/>
                      <a:pt x="280" y="118"/>
                    </a:cubicBezTo>
                    <a:cubicBezTo>
                      <a:pt x="270" y="128"/>
                      <a:pt x="270" y="128"/>
                      <a:pt x="270" y="128"/>
                    </a:cubicBezTo>
                    <a:cubicBezTo>
                      <a:pt x="259" y="128"/>
                      <a:pt x="259" y="128"/>
                      <a:pt x="259" y="128"/>
                    </a:cubicBezTo>
                    <a:cubicBezTo>
                      <a:pt x="249" y="118"/>
                      <a:pt x="249" y="118"/>
                      <a:pt x="249" y="118"/>
                    </a:cubicBezTo>
                    <a:cubicBezTo>
                      <a:pt x="227" y="53"/>
                      <a:pt x="227" y="53"/>
                      <a:pt x="227" y="53"/>
                    </a:cubicBezTo>
                    <a:cubicBezTo>
                      <a:pt x="216" y="53"/>
                      <a:pt x="216" y="53"/>
                      <a:pt x="216" y="53"/>
                    </a:cubicBezTo>
                    <a:cubicBezTo>
                      <a:pt x="173" y="21"/>
                      <a:pt x="173" y="21"/>
                      <a:pt x="173" y="21"/>
                    </a:cubicBezTo>
                    <a:cubicBezTo>
                      <a:pt x="129" y="0"/>
                      <a:pt x="129" y="0"/>
                      <a:pt x="129" y="0"/>
                    </a:cubicBezTo>
                    <a:cubicBezTo>
                      <a:pt x="87" y="0"/>
                      <a:pt x="87" y="0"/>
                      <a:pt x="87" y="0"/>
                    </a:cubicBezTo>
                    <a:cubicBezTo>
                      <a:pt x="54" y="32"/>
                      <a:pt x="54" y="32"/>
                      <a:pt x="54" y="32"/>
                    </a:cubicBezTo>
                    <a:cubicBezTo>
                      <a:pt x="11" y="32"/>
                      <a:pt x="11" y="32"/>
                      <a:pt x="11" y="32"/>
                    </a:cubicBezTo>
                    <a:cubicBezTo>
                      <a:pt x="0" y="43"/>
                      <a:pt x="0" y="43"/>
                      <a:pt x="0" y="43"/>
                    </a:cubicBezTo>
                    <a:cubicBezTo>
                      <a:pt x="11" y="43"/>
                      <a:pt x="11" y="43"/>
                      <a:pt x="11" y="43"/>
                    </a:cubicBezTo>
                    <a:cubicBezTo>
                      <a:pt x="22" y="96"/>
                      <a:pt x="22" y="96"/>
                      <a:pt x="22" y="96"/>
                    </a:cubicBezTo>
                    <a:cubicBezTo>
                      <a:pt x="32" y="96"/>
                      <a:pt x="32" y="96"/>
                      <a:pt x="32" y="96"/>
                    </a:cubicBezTo>
                    <a:cubicBezTo>
                      <a:pt x="22" y="128"/>
                      <a:pt x="22" y="128"/>
                      <a:pt x="22" y="128"/>
                    </a:cubicBezTo>
                    <a:cubicBezTo>
                      <a:pt x="43" y="128"/>
                      <a:pt x="43" y="128"/>
                      <a:pt x="43" y="128"/>
                    </a:cubicBezTo>
                    <a:cubicBezTo>
                      <a:pt x="65" y="139"/>
                      <a:pt x="65" y="139"/>
                      <a:pt x="65" y="139"/>
                    </a:cubicBezTo>
                    <a:cubicBezTo>
                      <a:pt x="76" y="139"/>
                      <a:pt x="76" y="139"/>
                      <a:pt x="76" y="139"/>
                    </a:cubicBezTo>
                    <a:cubicBezTo>
                      <a:pt x="65" y="150"/>
                      <a:pt x="65" y="150"/>
                      <a:pt x="65" y="150"/>
                    </a:cubicBezTo>
                    <a:cubicBezTo>
                      <a:pt x="54" y="150"/>
                      <a:pt x="54" y="150"/>
                      <a:pt x="54" y="150"/>
                    </a:cubicBezTo>
                    <a:cubicBezTo>
                      <a:pt x="43" y="160"/>
                      <a:pt x="43" y="160"/>
                      <a:pt x="43" y="160"/>
                    </a:cubicBezTo>
                    <a:cubicBezTo>
                      <a:pt x="32" y="160"/>
                      <a:pt x="32" y="160"/>
                      <a:pt x="32" y="160"/>
                    </a:cubicBezTo>
                    <a:cubicBezTo>
                      <a:pt x="32" y="181"/>
                      <a:pt x="32" y="181"/>
                      <a:pt x="32" y="181"/>
                    </a:cubicBezTo>
                    <a:cubicBezTo>
                      <a:pt x="22" y="181"/>
                      <a:pt x="22" y="181"/>
                      <a:pt x="22" y="181"/>
                    </a:cubicBezTo>
                    <a:cubicBezTo>
                      <a:pt x="22" y="192"/>
                      <a:pt x="22" y="192"/>
                      <a:pt x="22" y="192"/>
                    </a:cubicBezTo>
                    <a:cubicBezTo>
                      <a:pt x="32" y="192"/>
                      <a:pt x="32" y="192"/>
                      <a:pt x="32" y="192"/>
                    </a:cubicBezTo>
                    <a:cubicBezTo>
                      <a:pt x="54" y="181"/>
                      <a:pt x="54" y="181"/>
                      <a:pt x="54" y="181"/>
                    </a:cubicBezTo>
                    <a:cubicBezTo>
                      <a:pt x="76" y="181"/>
                      <a:pt x="76" y="181"/>
                      <a:pt x="76" y="181"/>
                    </a:cubicBezTo>
                    <a:cubicBezTo>
                      <a:pt x="76" y="203"/>
                      <a:pt x="76" y="203"/>
                      <a:pt x="76" y="203"/>
                    </a:cubicBezTo>
                    <a:cubicBezTo>
                      <a:pt x="43" y="235"/>
                      <a:pt x="43" y="235"/>
                      <a:pt x="43" y="235"/>
                    </a:cubicBezTo>
                    <a:cubicBezTo>
                      <a:pt x="43" y="267"/>
                      <a:pt x="43" y="267"/>
                      <a:pt x="43" y="267"/>
                    </a:cubicBezTo>
                    <a:cubicBezTo>
                      <a:pt x="87" y="267"/>
                      <a:pt x="87" y="267"/>
                      <a:pt x="87" y="267"/>
                    </a:cubicBezTo>
                    <a:cubicBezTo>
                      <a:pt x="98" y="278"/>
                      <a:pt x="98" y="278"/>
                      <a:pt x="98" y="278"/>
                    </a:cubicBezTo>
                    <a:cubicBezTo>
                      <a:pt x="108" y="299"/>
                      <a:pt x="108" y="299"/>
                      <a:pt x="108" y="299"/>
                    </a:cubicBezTo>
                    <a:cubicBezTo>
                      <a:pt x="65" y="310"/>
                      <a:pt x="65" y="310"/>
                      <a:pt x="65" y="310"/>
                    </a:cubicBezTo>
                    <a:cubicBezTo>
                      <a:pt x="87" y="331"/>
                      <a:pt x="87" y="331"/>
                      <a:pt x="87" y="331"/>
                    </a:cubicBezTo>
                    <a:cubicBezTo>
                      <a:pt x="98" y="353"/>
                      <a:pt x="98" y="353"/>
                      <a:pt x="98" y="353"/>
                    </a:cubicBezTo>
                    <a:cubicBezTo>
                      <a:pt x="98" y="363"/>
                      <a:pt x="98" y="363"/>
                      <a:pt x="98" y="363"/>
                    </a:cubicBezTo>
                    <a:cubicBezTo>
                      <a:pt x="87" y="363"/>
                      <a:pt x="87" y="363"/>
                      <a:pt x="87" y="363"/>
                    </a:cubicBezTo>
                    <a:cubicBezTo>
                      <a:pt x="87" y="374"/>
                      <a:pt x="87" y="374"/>
                      <a:pt x="87" y="374"/>
                    </a:cubicBezTo>
                    <a:cubicBezTo>
                      <a:pt x="119" y="395"/>
                      <a:pt x="119" y="395"/>
                      <a:pt x="119" y="395"/>
                    </a:cubicBezTo>
                    <a:cubicBezTo>
                      <a:pt x="140" y="417"/>
                      <a:pt x="140" y="417"/>
                      <a:pt x="140" y="417"/>
                    </a:cubicBezTo>
                    <a:cubicBezTo>
                      <a:pt x="157" y="442"/>
                      <a:pt x="157" y="442"/>
                      <a:pt x="157" y="442"/>
                    </a:cubicBezTo>
                    <a:cubicBezTo>
                      <a:pt x="157" y="442"/>
                      <a:pt x="157" y="442"/>
                      <a:pt x="157" y="442"/>
                    </a:cubicBezTo>
                    <a:cubicBezTo>
                      <a:pt x="159" y="442"/>
                      <a:pt x="161" y="443"/>
                      <a:pt x="166" y="444"/>
                    </a:cubicBezTo>
                    <a:cubicBezTo>
                      <a:pt x="166" y="444"/>
                      <a:pt x="166" y="444"/>
                      <a:pt x="167" y="444"/>
                    </a:cubicBezTo>
                    <a:cubicBezTo>
                      <a:pt x="173" y="438"/>
                      <a:pt x="173" y="438"/>
                      <a:pt x="173" y="438"/>
                    </a:cubicBezTo>
                    <a:cubicBezTo>
                      <a:pt x="173" y="447"/>
                      <a:pt x="173" y="447"/>
                      <a:pt x="173" y="447"/>
                    </a:cubicBezTo>
                    <a:cubicBezTo>
                      <a:pt x="174" y="448"/>
                      <a:pt x="175" y="448"/>
                      <a:pt x="176" y="449"/>
                    </a:cubicBezTo>
                    <a:cubicBezTo>
                      <a:pt x="176" y="449"/>
                      <a:pt x="176" y="449"/>
                      <a:pt x="180" y="444"/>
                    </a:cubicBezTo>
                    <a:cubicBezTo>
                      <a:pt x="180" y="444"/>
                      <a:pt x="180" y="444"/>
                      <a:pt x="199" y="447"/>
                    </a:cubicBezTo>
                    <a:cubicBezTo>
                      <a:pt x="199" y="447"/>
                      <a:pt x="199" y="447"/>
                      <a:pt x="212" y="446"/>
                    </a:cubicBezTo>
                    <a:cubicBezTo>
                      <a:pt x="212" y="446"/>
                      <a:pt x="212" y="446"/>
                      <a:pt x="230" y="446"/>
                    </a:cubicBezTo>
                    <a:cubicBezTo>
                      <a:pt x="230" y="446"/>
                      <a:pt x="230" y="446"/>
                      <a:pt x="240" y="443"/>
                    </a:cubicBezTo>
                    <a:cubicBezTo>
                      <a:pt x="240" y="443"/>
                      <a:pt x="240" y="443"/>
                      <a:pt x="239" y="437"/>
                    </a:cubicBezTo>
                    <a:cubicBezTo>
                      <a:pt x="239" y="437"/>
                      <a:pt x="239" y="437"/>
                      <a:pt x="237" y="431"/>
                    </a:cubicBezTo>
                    <a:cubicBezTo>
                      <a:pt x="237" y="431"/>
                      <a:pt x="237" y="431"/>
                      <a:pt x="245" y="425"/>
                    </a:cubicBezTo>
                    <a:cubicBezTo>
                      <a:pt x="245" y="425"/>
                      <a:pt x="245" y="425"/>
                      <a:pt x="255" y="417"/>
                    </a:cubicBezTo>
                    <a:cubicBezTo>
                      <a:pt x="255" y="417"/>
                      <a:pt x="255" y="417"/>
                      <a:pt x="258" y="416"/>
                    </a:cubicBezTo>
                    <a:cubicBezTo>
                      <a:pt x="258" y="416"/>
                      <a:pt x="258" y="416"/>
                      <a:pt x="258" y="421"/>
                    </a:cubicBezTo>
                    <a:cubicBezTo>
                      <a:pt x="258" y="421"/>
                      <a:pt x="258" y="421"/>
                      <a:pt x="262" y="419"/>
                    </a:cubicBezTo>
                    <a:cubicBezTo>
                      <a:pt x="262" y="419"/>
                      <a:pt x="262" y="419"/>
                      <a:pt x="266" y="418"/>
                    </a:cubicBezTo>
                    <a:cubicBezTo>
                      <a:pt x="266" y="418"/>
                      <a:pt x="266" y="418"/>
                      <a:pt x="263" y="414"/>
                    </a:cubicBezTo>
                    <a:cubicBezTo>
                      <a:pt x="263" y="414"/>
                      <a:pt x="263" y="414"/>
                      <a:pt x="267" y="412"/>
                    </a:cubicBezTo>
                    <a:cubicBezTo>
                      <a:pt x="267" y="412"/>
                      <a:pt x="267" y="412"/>
                      <a:pt x="268" y="407"/>
                    </a:cubicBezTo>
                    <a:cubicBezTo>
                      <a:pt x="268" y="407"/>
                      <a:pt x="268" y="407"/>
                      <a:pt x="264" y="405"/>
                    </a:cubicBezTo>
                    <a:cubicBezTo>
                      <a:pt x="264" y="405"/>
                      <a:pt x="264" y="405"/>
                      <a:pt x="264" y="402"/>
                    </a:cubicBezTo>
                    <a:cubicBezTo>
                      <a:pt x="264" y="402"/>
                      <a:pt x="264" y="402"/>
                      <a:pt x="267" y="399"/>
                    </a:cubicBezTo>
                    <a:cubicBezTo>
                      <a:pt x="267" y="399"/>
                      <a:pt x="267" y="399"/>
                      <a:pt x="266" y="396"/>
                    </a:cubicBezTo>
                    <a:cubicBezTo>
                      <a:pt x="266" y="396"/>
                      <a:pt x="266" y="396"/>
                      <a:pt x="258" y="394"/>
                    </a:cubicBezTo>
                    <a:cubicBezTo>
                      <a:pt x="258" y="394"/>
                      <a:pt x="258" y="394"/>
                      <a:pt x="254" y="388"/>
                    </a:cubicBezTo>
                    <a:cubicBezTo>
                      <a:pt x="254" y="388"/>
                      <a:pt x="254" y="388"/>
                      <a:pt x="256" y="385"/>
                    </a:cubicBezTo>
                    <a:cubicBezTo>
                      <a:pt x="256" y="385"/>
                      <a:pt x="256" y="385"/>
                      <a:pt x="259" y="389"/>
                    </a:cubicBezTo>
                    <a:cubicBezTo>
                      <a:pt x="259" y="389"/>
                      <a:pt x="259" y="389"/>
                      <a:pt x="262" y="387"/>
                    </a:cubicBezTo>
                    <a:cubicBezTo>
                      <a:pt x="262" y="387"/>
                      <a:pt x="262" y="387"/>
                      <a:pt x="267" y="388"/>
                    </a:cubicBezTo>
                    <a:cubicBezTo>
                      <a:pt x="267" y="388"/>
                      <a:pt x="267" y="388"/>
                      <a:pt x="271" y="385"/>
                    </a:cubicBezTo>
                    <a:cubicBezTo>
                      <a:pt x="271" y="385"/>
                      <a:pt x="271" y="385"/>
                      <a:pt x="279" y="380"/>
                    </a:cubicBezTo>
                    <a:cubicBezTo>
                      <a:pt x="279" y="380"/>
                      <a:pt x="279" y="380"/>
                      <a:pt x="282" y="378"/>
                    </a:cubicBezTo>
                    <a:cubicBezTo>
                      <a:pt x="282" y="378"/>
                      <a:pt x="282" y="378"/>
                      <a:pt x="283" y="374"/>
                    </a:cubicBezTo>
                    <a:cubicBezTo>
                      <a:pt x="283" y="374"/>
                      <a:pt x="283" y="374"/>
                      <a:pt x="288" y="372"/>
                    </a:cubicBezTo>
                    <a:cubicBezTo>
                      <a:pt x="288" y="372"/>
                      <a:pt x="288" y="372"/>
                      <a:pt x="293" y="377"/>
                    </a:cubicBezTo>
                    <a:cubicBezTo>
                      <a:pt x="293" y="377"/>
                      <a:pt x="293" y="377"/>
                      <a:pt x="297" y="384"/>
                    </a:cubicBezTo>
                    <a:cubicBezTo>
                      <a:pt x="297" y="384"/>
                      <a:pt x="297" y="384"/>
                      <a:pt x="298" y="389"/>
                    </a:cubicBezTo>
                    <a:cubicBezTo>
                      <a:pt x="298" y="389"/>
                      <a:pt x="298" y="389"/>
                      <a:pt x="298" y="392"/>
                    </a:cubicBezTo>
                    <a:cubicBezTo>
                      <a:pt x="298" y="392"/>
                      <a:pt x="298" y="392"/>
                      <a:pt x="291" y="396"/>
                    </a:cubicBezTo>
                    <a:cubicBezTo>
                      <a:pt x="291" y="396"/>
                      <a:pt x="291" y="396"/>
                      <a:pt x="292" y="399"/>
                    </a:cubicBezTo>
                    <a:cubicBezTo>
                      <a:pt x="292" y="399"/>
                      <a:pt x="292" y="399"/>
                      <a:pt x="299" y="400"/>
                    </a:cubicBezTo>
                    <a:cubicBezTo>
                      <a:pt x="299" y="400"/>
                      <a:pt x="299" y="400"/>
                      <a:pt x="303" y="404"/>
                    </a:cubicBezTo>
                    <a:cubicBezTo>
                      <a:pt x="303" y="404"/>
                      <a:pt x="303" y="404"/>
                      <a:pt x="309" y="402"/>
                    </a:cubicBezTo>
                    <a:cubicBezTo>
                      <a:pt x="309" y="402"/>
                      <a:pt x="309" y="402"/>
                      <a:pt x="314" y="404"/>
                    </a:cubicBezTo>
                    <a:cubicBezTo>
                      <a:pt x="314" y="404"/>
                      <a:pt x="314" y="404"/>
                      <a:pt x="319" y="401"/>
                    </a:cubicBezTo>
                    <a:cubicBezTo>
                      <a:pt x="319" y="401"/>
                      <a:pt x="319" y="401"/>
                      <a:pt x="321" y="404"/>
                    </a:cubicBezTo>
                    <a:cubicBezTo>
                      <a:pt x="321" y="404"/>
                      <a:pt x="321" y="404"/>
                      <a:pt x="318" y="408"/>
                    </a:cubicBezTo>
                    <a:cubicBezTo>
                      <a:pt x="318" y="408"/>
                      <a:pt x="318" y="408"/>
                      <a:pt x="324" y="407"/>
                    </a:cubicBezTo>
                    <a:cubicBezTo>
                      <a:pt x="324" y="407"/>
                      <a:pt x="324" y="407"/>
                      <a:pt x="326" y="408"/>
                    </a:cubicBezTo>
                    <a:cubicBezTo>
                      <a:pt x="326" y="408"/>
                      <a:pt x="326" y="408"/>
                      <a:pt x="324" y="425"/>
                    </a:cubicBezTo>
                    <a:cubicBezTo>
                      <a:pt x="324" y="425"/>
                      <a:pt x="324" y="425"/>
                      <a:pt x="324" y="432"/>
                    </a:cubicBezTo>
                    <a:cubicBezTo>
                      <a:pt x="324" y="432"/>
                      <a:pt x="324" y="432"/>
                      <a:pt x="328" y="433"/>
                    </a:cubicBezTo>
                    <a:cubicBezTo>
                      <a:pt x="328" y="433"/>
                      <a:pt x="328" y="433"/>
                      <a:pt x="330" y="431"/>
                    </a:cubicBezTo>
                    <a:cubicBezTo>
                      <a:pt x="330" y="431"/>
                      <a:pt x="330" y="431"/>
                      <a:pt x="331" y="428"/>
                    </a:cubicBezTo>
                    <a:cubicBezTo>
                      <a:pt x="331" y="428"/>
                      <a:pt x="331" y="428"/>
                      <a:pt x="334" y="429"/>
                    </a:cubicBezTo>
                    <a:cubicBezTo>
                      <a:pt x="334" y="429"/>
                      <a:pt x="334" y="429"/>
                      <a:pt x="336" y="433"/>
                    </a:cubicBezTo>
                    <a:cubicBezTo>
                      <a:pt x="336" y="433"/>
                      <a:pt x="336" y="433"/>
                      <a:pt x="336" y="443"/>
                    </a:cubicBezTo>
                    <a:cubicBezTo>
                      <a:pt x="336" y="443"/>
                      <a:pt x="336" y="443"/>
                      <a:pt x="335" y="448"/>
                    </a:cubicBezTo>
                    <a:cubicBezTo>
                      <a:pt x="335" y="448"/>
                      <a:pt x="335" y="448"/>
                      <a:pt x="339" y="450"/>
                    </a:cubicBezTo>
                    <a:cubicBezTo>
                      <a:pt x="339" y="450"/>
                      <a:pt x="339" y="450"/>
                      <a:pt x="344" y="450"/>
                    </a:cubicBezTo>
                    <a:cubicBezTo>
                      <a:pt x="344" y="450"/>
                      <a:pt x="344" y="450"/>
                      <a:pt x="348" y="452"/>
                    </a:cubicBezTo>
                    <a:cubicBezTo>
                      <a:pt x="348" y="452"/>
                      <a:pt x="348" y="452"/>
                      <a:pt x="353" y="456"/>
                    </a:cubicBezTo>
                    <a:cubicBezTo>
                      <a:pt x="353" y="456"/>
                      <a:pt x="353" y="456"/>
                      <a:pt x="357" y="457"/>
                    </a:cubicBezTo>
                    <a:cubicBezTo>
                      <a:pt x="357" y="457"/>
                      <a:pt x="357" y="457"/>
                      <a:pt x="356" y="467"/>
                    </a:cubicBezTo>
                    <a:cubicBezTo>
                      <a:pt x="356" y="467"/>
                      <a:pt x="356" y="467"/>
                      <a:pt x="356" y="472"/>
                    </a:cubicBezTo>
                    <a:cubicBezTo>
                      <a:pt x="356" y="472"/>
                      <a:pt x="356" y="472"/>
                      <a:pt x="352" y="473"/>
                    </a:cubicBezTo>
                    <a:cubicBezTo>
                      <a:pt x="352" y="473"/>
                      <a:pt x="352" y="473"/>
                      <a:pt x="354" y="478"/>
                    </a:cubicBezTo>
                    <a:cubicBezTo>
                      <a:pt x="354" y="478"/>
                      <a:pt x="354" y="478"/>
                      <a:pt x="351" y="482"/>
                    </a:cubicBezTo>
                    <a:cubicBezTo>
                      <a:pt x="351" y="482"/>
                      <a:pt x="351" y="482"/>
                      <a:pt x="353" y="483"/>
                    </a:cubicBezTo>
                    <a:cubicBezTo>
                      <a:pt x="353" y="483"/>
                      <a:pt x="353" y="483"/>
                      <a:pt x="356" y="482"/>
                    </a:cubicBezTo>
                    <a:cubicBezTo>
                      <a:pt x="356" y="482"/>
                      <a:pt x="356" y="482"/>
                      <a:pt x="361" y="485"/>
                    </a:cubicBezTo>
                    <a:cubicBezTo>
                      <a:pt x="361" y="485"/>
                      <a:pt x="361" y="485"/>
                      <a:pt x="364" y="483"/>
                    </a:cubicBezTo>
                    <a:cubicBezTo>
                      <a:pt x="364" y="483"/>
                      <a:pt x="364" y="483"/>
                      <a:pt x="369" y="485"/>
                    </a:cubicBezTo>
                    <a:cubicBezTo>
                      <a:pt x="369" y="485"/>
                      <a:pt x="369" y="485"/>
                      <a:pt x="372" y="485"/>
                    </a:cubicBezTo>
                    <a:cubicBezTo>
                      <a:pt x="372" y="485"/>
                      <a:pt x="372" y="485"/>
                      <a:pt x="377" y="489"/>
                    </a:cubicBezTo>
                    <a:cubicBezTo>
                      <a:pt x="377" y="489"/>
                      <a:pt x="377" y="489"/>
                      <a:pt x="381" y="492"/>
                    </a:cubicBezTo>
                    <a:cubicBezTo>
                      <a:pt x="381" y="492"/>
                      <a:pt x="381" y="492"/>
                      <a:pt x="383" y="496"/>
                    </a:cubicBezTo>
                    <a:cubicBezTo>
                      <a:pt x="383" y="496"/>
                      <a:pt x="383" y="496"/>
                      <a:pt x="385" y="499"/>
                    </a:cubicBezTo>
                    <a:cubicBezTo>
                      <a:pt x="385" y="499"/>
                      <a:pt x="385" y="499"/>
                      <a:pt x="390" y="496"/>
                    </a:cubicBezTo>
                    <a:cubicBezTo>
                      <a:pt x="390" y="496"/>
                      <a:pt x="390" y="496"/>
                      <a:pt x="394" y="494"/>
                    </a:cubicBezTo>
                    <a:cubicBezTo>
                      <a:pt x="394" y="494"/>
                      <a:pt x="394" y="494"/>
                      <a:pt x="398" y="496"/>
                    </a:cubicBezTo>
                    <a:cubicBezTo>
                      <a:pt x="398" y="496"/>
                      <a:pt x="398" y="496"/>
                      <a:pt x="399" y="501"/>
                    </a:cubicBezTo>
                    <a:cubicBezTo>
                      <a:pt x="399" y="501"/>
                      <a:pt x="399" y="501"/>
                      <a:pt x="395" y="505"/>
                    </a:cubicBezTo>
                    <a:cubicBezTo>
                      <a:pt x="395" y="505"/>
                      <a:pt x="395" y="505"/>
                      <a:pt x="395" y="509"/>
                    </a:cubicBezTo>
                    <a:cubicBezTo>
                      <a:pt x="395" y="509"/>
                      <a:pt x="395" y="509"/>
                      <a:pt x="392" y="513"/>
                    </a:cubicBezTo>
                    <a:cubicBezTo>
                      <a:pt x="392" y="513"/>
                      <a:pt x="392" y="513"/>
                      <a:pt x="392" y="516"/>
                    </a:cubicBezTo>
                    <a:cubicBezTo>
                      <a:pt x="392" y="516"/>
                      <a:pt x="392" y="516"/>
                      <a:pt x="386" y="519"/>
                    </a:cubicBezTo>
                    <a:cubicBezTo>
                      <a:pt x="386" y="519"/>
                      <a:pt x="386" y="519"/>
                      <a:pt x="384" y="528"/>
                    </a:cubicBezTo>
                    <a:cubicBezTo>
                      <a:pt x="384" y="528"/>
                      <a:pt x="384" y="528"/>
                      <a:pt x="379" y="531"/>
                    </a:cubicBezTo>
                    <a:cubicBezTo>
                      <a:pt x="379" y="531"/>
                      <a:pt x="379" y="531"/>
                      <a:pt x="376" y="535"/>
                    </a:cubicBezTo>
                    <a:cubicBezTo>
                      <a:pt x="376" y="535"/>
                      <a:pt x="376" y="535"/>
                      <a:pt x="376" y="542"/>
                    </a:cubicBezTo>
                    <a:cubicBezTo>
                      <a:pt x="432" y="535"/>
                      <a:pt x="432" y="535"/>
                      <a:pt x="432" y="535"/>
                    </a:cubicBezTo>
                    <a:cubicBezTo>
                      <a:pt x="453" y="535"/>
                      <a:pt x="453" y="535"/>
                      <a:pt x="453" y="535"/>
                    </a:cubicBezTo>
                    <a:cubicBezTo>
                      <a:pt x="453" y="492"/>
                      <a:pt x="453" y="492"/>
                      <a:pt x="453" y="492"/>
                    </a:cubicBezTo>
                    <a:cubicBezTo>
                      <a:pt x="442" y="481"/>
                      <a:pt x="442" y="481"/>
                      <a:pt x="442" y="481"/>
                    </a:cubicBezTo>
                    <a:cubicBezTo>
                      <a:pt x="442" y="470"/>
                      <a:pt x="442" y="470"/>
                      <a:pt x="442" y="470"/>
                    </a:cubicBezTo>
                    <a:cubicBezTo>
                      <a:pt x="486" y="470"/>
                      <a:pt x="486" y="470"/>
                      <a:pt x="486" y="470"/>
                    </a:cubicBezTo>
                    <a:cubicBezTo>
                      <a:pt x="496" y="460"/>
                      <a:pt x="496" y="460"/>
                      <a:pt x="496" y="460"/>
                    </a:cubicBezTo>
                    <a:cubicBezTo>
                      <a:pt x="496" y="417"/>
                      <a:pt x="496" y="417"/>
                      <a:pt x="496" y="417"/>
                    </a:cubicBezTo>
                    <a:lnTo>
                      <a:pt x="486" y="406"/>
                    </a:lnTo>
                    <a:close/>
                  </a:path>
                </a:pathLst>
              </a:custGeom>
              <a:grp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en-US"/>
                </a:defPPr>
                <a:lvl1pPr marL="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464587">
                  <a:spcBef>
                    <a:spcPct val="0"/>
                  </a:spcBef>
                  <a:defRPr/>
                </a:pPr>
                <a:endParaRPr lang="en-GB" sz="475" kern="0" dirty="0">
                  <a:solidFill>
                    <a:srgbClr val="555555"/>
                  </a:solidFill>
                  <a:cs typeface="Calibri" pitchFamily="34" charset="0"/>
                </a:endParaRPr>
              </a:p>
            </p:txBody>
          </p:sp>
          <p:sp>
            <p:nvSpPr>
              <p:cNvPr id="117" name="Freeform 342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8CBF0999-44F5-4530-9E6B-714791AAEBCE}"/>
                  </a:ext>
                </a:extLst>
              </p:cNvPr>
              <p:cNvSpPr>
                <a:spLocks noEditPoints="1"/>
              </p:cNvSpPr>
              <p:nvPr/>
            </p:nvSpPr>
            <p:spPr bwMode="gray">
              <a:xfrm>
                <a:off x="2268" y="1436"/>
                <a:ext cx="121" cy="122"/>
              </a:xfrm>
              <a:custGeom>
                <a:avLst/>
                <a:gdLst/>
                <a:ahLst/>
                <a:cxnLst>
                  <a:cxn ang="0">
                    <a:pos x="6" y="75"/>
                  </a:cxn>
                  <a:cxn ang="0">
                    <a:pos x="0" y="72"/>
                  </a:cxn>
                  <a:cxn ang="0">
                    <a:pos x="227" y="122"/>
                  </a:cxn>
                  <a:cxn ang="0">
                    <a:pos x="218" y="127"/>
                  </a:cxn>
                  <a:cxn ang="0">
                    <a:pos x="214" y="120"/>
                  </a:cxn>
                  <a:cxn ang="0">
                    <a:pos x="206" y="113"/>
                  </a:cxn>
                  <a:cxn ang="0">
                    <a:pos x="197" y="111"/>
                  </a:cxn>
                  <a:cxn ang="0">
                    <a:pos x="190" y="110"/>
                  </a:cxn>
                  <a:cxn ang="0">
                    <a:pos x="185" y="110"/>
                  </a:cxn>
                  <a:cxn ang="0">
                    <a:pos x="185" y="101"/>
                  </a:cxn>
                  <a:cxn ang="0">
                    <a:pos x="189" y="95"/>
                  </a:cxn>
                  <a:cxn ang="0">
                    <a:pos x="187" y="84"/>
                  </a:cxn>
                  <a:cxn ang="0">
                    <a:pos x="177" y="78"/>
                  </a:cxn>
                  <a:cxn ang="0">
                    <a:pos x="169" y="76"/>
                  </a:cxn>
                  <a:cxn ang="0">
                    <a:pos x="170" y="61"/>
                  </a:cxn>
                  <a:cxn ang="0">
                    <a:pos x="165" y="56"/>
                  </a:cxn>
                  <a:cxn ang="0">
                    <a:pos x="161" y="61"/>
                  </a:cxn>
                  <a:cxn ang="0">
                    <a:pos x="157" y="53"/>
                  </a:cxn>
                  <a:cxn ang="0">
                    <a:pos x="158" y="35"/>
                  </a:cxn>
                  <a:cxn ang="0">
                    <a:pos x="154" y="32"/>
                  </a:cxn>
                  <a:cxn ang="0">
                    <a:pos x="147" y="32"/>
                  </a:cxn>
                  <a:cxn ang="0">
                    <a:pos x="137" y="32"/>
                  </a:cxn>
                  <a:cxn ang="0">
                    <a:pos x="126" y="27"/>
                  </a:cxn>
                  <a:cxn ang="0">
                    <a:pos x="131" y="20"/>
                  </a:cxn>
                  <a:cxn ang="0">
                    <a:pos x="130" y="12"/>
                  </a:cxn>
                  <a:cxn ang="0">
                    <a:pos x="122" y="0"/>
                  </a:cxn>
                  <a:cxn ang="0">
                    <a:pos x="115" y="6"/>
                  </a:cxn>
                  <a:cxn ang="0">
                    <a:pos x="104" y="13"/>
                  </a:cxn>
                  <a:cxn ang="0">
                    <a:pos x="96" y="15"/>
                  </a:cxn>
                  <a:cxn ang="0">
                    <a:pos x="89" y="13"/>
                  </a:cxn>
                  <a:cxn ang="0">
                    <a:pos x="91" y="22"/>
                  </a:cxn>
                  <a:cxn ang="0">
                    <a:pos x="101" y="27"/>
                  </a:cxn>
                  <a:cxn ang="0">
                    <a:pos x="97" y="33"/>
                  </a:cxn>
                  <a:cxn ang="0">
                    <a:pos x="100" y="40"/>
                  </a:cxn>
                  <a:cxn ang="0">
                    <a:pos x="99" y="46"/>
                  </a:cxn>
                  <a:cxn ang="0">
                    <a:pos x="92" y="49"/>
                  </a:cxn>
                  <a:cxn ang="0">
                    <a:pos x="88" y="45"/>
                  </a:cxn>
                  <a:cxn ang="0">
                    <a:pos x="70" y="59"/>
                  </a:cxn>
                  <a:cxn ang="0">
                    <a:pos x="73" y="71"/>
                  </a:cxn>
                  <a:cxn ang="0">
                    <a:pos x="45" y="74"/>
                  </a:cxn>
                  <a:cxn ang="0">
                    <a:pos x="14" y="72"/>
                  </a:cxn>
                  <a:cxn ang="0">
                    <a:pos x="6" y="75"/>
                  </a:cxn>
                  <a:cxn ang="0">
                    <a:pos x="6" y="141"/>
                  </a:cxn>
                  <a:cxn ang="0">
                    <a:pos x="14" y="155"/>
                  </a:cxn>
                  <a:cxn ang="0">
                    <a:pos x="27" y="173"/>
                  </a:cxn>
                  <a:cxn ang="0">
                    <a:pos x="50" y="175"/>
                  </a:cxn>
                  <a:cxn ang="0">
                    <a:pos x="60" y="211"/>
                  </a:cxn>
                  <a:cxn ang="0">
                    <a:pos x="60" y="237"/>
                  </a:cxn>
                  <a:cxn ang="0">
                    <a:pos x="92" y="226"/>
                  </a:cxn>
                  <a:cxn ang="0">
                    <a:pos x="138" y="205"/>
                  </a:cxn>
                  <a:cxn ang="0">
                    <a:pos x="146" y="184"/>
                  </a:cxn>
                  <a:cxn ang="0">
                    <a:pos x="189" y="173"/>
                  </a:cxn>
                  <a:cxn ang="0">
                    <a:pos x="209" y="163"/>
                  </a:cxn>
                  <a:cxn ang="0">
                    <a:pos x="217" y="156"/>
                  </a:cxn>
                  <a:cxn ang="0">
                    <a:pos x="225" y="144"/>
                  </a:cxn>
                  <a:cxn ang="0">
                    <a:pos x="228" y="137"/>
                  </a:cxn>
                  <a:cxn ang="0">
                    <a:pos x="232" y="129"/>
                  </a:cxn>
                </a:cxnLst>
                <a:rect l="0" t="0" r="r" b="b"/>
                <a:pathLst>
                  <a:path w="232" h="237">
                    <a:moveTo>
                      <a:pt x="0" y="72"/>
                    </a:moveTo>
                    <a:cubicBezTo>
                      <a:pt x="1" y="72"/>
                      <a:pt x="2" y="73"/>
                      <a:pt x="6" y="75"/>
                    </a:cubicBezTo>
                    <a:cubicBezTo>
                      <a:pt x="6" y="66"/>
                      <a:pt x="6" y="66"/>
                      <a:pt x="6" y="66"/>
                    </a:cubicBezTo>
                    <a:lnTo>
                      <a:pt x="0" y="72"/>
                    </a:lnTo>
                    <a:close/>
                    <a:moveTo>
                      <a:pt x="231" y="124"/>
                    </a:moveTo>
                    <a:cubicBezTo>
                      <a:pt x="227" y="122"/>
                      <a:pt x="227" y="122"/>
                      <a:pt x="227" y="122"/>
                    </a:cubicBezTo>
                    <a:cubicBezTo>
                      <a:pt x="223" y="124"/>
                      <a:pt x="223" y="124"/>
                      <a:pt x="223" y="124"/>
                    </a:cubicBezTo>
                    <a:cubicBezTo>
                      <a:pt x="218" y="127"/>
                      <a:pt x="218" y="127"/>
                      <a:pt x="218" y="127"/>
                    </a:cubicBezTo>
                    <a:cubicBezTo>
                      <a:pt x="216" y="124"/>
                      <a:pt x="216" y="124"/>
                      <a:pt x="216" y="124"/>
                    </a:cubicBezTo>
                    <a:cubicBezTo>
                      <a:pt x="214" y="120"/>
                      <a:pt x="214" y="120"/>
                      <a:pt x="214" y="120"/>
                    </a:cubicBezTo>
                    <a:cubicBezTo>
                      <a:pt x="210" y="117"/>
                      <a:pt x="210" y="117"/>
                      <a:pt x="210" y="117"/>
                    </a:cubicBezTo>
                    <a:cubicBezTo>
                      <a:pt x="206" y="113"/>
                      <a:pt x="206" y="113"/>
                      <a:pt x="206" y="113"/>
                    </a:cubicBezTo>
                    <a:cubicBezTo>
                      <a:pt x="202" y="113"/>
                      <a:pt x="202" y="113"/>
                      <a:pt x="202" y="113"/>
                    </a:cubicBezTo>
                    <a:cubicBezTo>
                      <a:pt x="197" y="111"/>
                      <a:pt x="197" y="111"/>
                      <a:pt x="197" y="111"/>
                    </a:cubicBezTo>
                    <a:cubicBezTo>
                      <a:pt x="195" y="113"/>
                      <a:pt x="195" y="113"/>
                      <a:pt x="195" y="113"/>
                    </a:cubicBezTo>
                    <a:cubicBezTo>
                      <a:pt x="190" y="110"/>
                      <a:pt x="190" y="110"/>
                      <a:pt x="190" y="110"/>
                    </a:cubicBezTo>
                    <a:cubicBezTo>
                      <a:pt x="186" y="111"/>
                      <a:pt x="186" y="111"/>
                      <a:pt x="186" y="111"/>
                    </a:cubicBezTo>
                    <a:cubicBezTo>
                      <a:pt x="185" y="110"/>
                      <a:pt x="185" y="110"/>
                      <a:pt x="185" y="110"/>
                    </a:cubicBezTo>
                    <a:cubicBezTo>
                      <a:pt x="187" y="106"/>
                      <a:pt x="187" y="106"/>
                      <a:pt x="187" y="106"/>
                    </a:cubicBezTo>
                    <a:cubicBezTo>
                      <a:pt x="185" y="101"/>
                      <a:pt x="185" y="101"/>
                      <a:pt x="185" y="101"/>
                    </a:cubicBezTo>
                    <a:cubicBezTo>
                      <a:pt x="189" y="100"/>
                      <a:pt x="189" y="100"/>
                      <a:pt x="189" y="100"/>
                    </a:cubicBezTo>
                    <a:cubicBezTo>
                      <a:pt x="189" y="95"/>
                      <a:pt x="189" y="95"/>
                      <a:pt x="189" y="95"/>
                    </a:cubicBezTo>
                    <a:cubicBezTo>
                      <a:pt x="191" y="85"/>
                      <a:pt x="191" y="85"/>
                      <a:pt x="191" y="85"/>
                    </a:cubicBezTo>
                    <a:cubicBezTo>
                      <a:pt x="187" y="84"/>
                      <a:pt x="187" y="84"/>
                      <a:pt x="187" y="84"/>
                    </a:cubicBezTo>
                    <a:cubicBezTo>
                      <a:pt x="182" y="80"/>
                      <a:pt x="182" y="80"/>
                      <a:pt x="182" y="80"/>
                    </a:cubicBezTo>
                    <a:cubicBezTo>
                      <a:pt x="177" y="78"/>
                      <a:pt x="177" y="78"/>
                      <a:pt x="177" y="78"/>
                    </a:cubicBezTo>
                    <a:cubicBezTo>
                      <a:pt x="172" y="78"/>
                      <a:pt x="172" y="78"/>
                      <a:pt x="172" y="78"/>
                    </a:cubicBezTo>
                    <a:cubicBezTo>
                      <a:pt x="169" y="76"/>
                      <a:pt x="169" y="76"/>
                      <a:pt x="169" y="76"/>
                    </a:cubicBezTo>
                    <a:cubicBezTo>
                      <a:pt x="169" y="71"/>
                      <a:pt x="169" y="71"/>
                      <a:pt x="169" y="71"/>
                    </a:cubicBezTo>
                    <a:cubicBezTo>
                      <a:pt x="170" y="61"/>
                      <a:pt x="170" y="61"/>
                      <a:pt x="170" y="61"/>
                    </a:cubicBezTo>
                    <a:cubicBezTo>
                      <a:pt x="167" y="57"/>
                      <a:pt x="167" y="57"/>
                      <a:pt x="167" y="57"/>
                    </a:cubicBezTo>
                    <a:cubicBezTo>
                      <a:pt x="165" y="56"/>
                      <a:pt x="165" y="56"/>
                      <a:pt x="165" y="56"/>
                    </a:cubicBezTo>
                    <a:cubicBezTo>
                      <a:pt x="163" y="59"/>
                      <a:pt x="163" y="59"/>
                      <a:pt x="163" y="59"/>
                    </a:cubicBezTo>
                    <a:cubicBezTo>
                      <a:pt x="161" y="61"/>
                      <a:pt x="161" y="61"/>
                      <a:pt x="161" y="61"/>
                    </a:cubicBezTo>
                    <a:cubicBezTo>
                      <a:pt x="158" y="60"/>
                      <a:pt x="158" y="60"/>
                      <a:pt x="158" y="60"/>
                    </a:cubicBezTo>
                    <a:cubicBezTo>
                      <a:pt x="157" y="53"/>
                      <a:pt x="157" y="53"/>
                      <a:pt x="157" y="53"/>
                    </a:cubicBezTo>
                    <a:cubicBezTo>
                      <a:pt x="159" y="36"/>
                      <a:pt x="159" y="36"/>
                      <a:pt x="159" y="36"/>
                    </a:cubicBezTo>
                    <a:cubicBezTo>
                      <a:pt x="158" y="35"/>
                      <a:pt x="158" y="35"/>
                      <a:pt x="158" y="35"/>
                    </a:cubicBezTo>
                    <a:cubicBezTo>
                      <a:pt x="151" y="36"/>
                      <a:pt x="151" y="36"/>
                      <a:pt x="151" y="36"/>
                    </a:cubicBezTo>
                    <a:cubicBezTo>
                      <a:pt x="154" y="32"/>
                      <a:pt x="154" y="32"/>
                      <a:pt x="154" y="32"/>
                    </a:cubicBezTo>
                    <a:cubicBezTo>
                      <a:pt x="152" y="29"/>
                      <a:pt x="152" y="29"/>
                      <a:pt x="152" y="29"/>
                    </a:cubicBezTo>
                    <a:cubicBezTo>
                      <a:pt x="147" y="32"/>
                      <a:pt x="147" y="32"/>
                      <a:pt x="147" y="32"/>
                    </a:cubicBezTo>
                    <a:cubicBezTo>
                      <a:pt x="142" y="30"/>
                      <a:pt x="142" y="30"/>
                      <a:pt x="142" y="30"/>
                    </a:cubicBezTo>
                    <a:cubicBezTo>
                      <a:pt x="137" y="32"/>
                      <a:pt x="137" y="32"/>
                      <a:pt x="137" y="32"/>
                    </a:cubicBezTo>
                    <a:cubicBezTo>
                      <a:pt x="132" y="28"/>
                      <a:pt x="132" y="28"/>
                      <a:pt x="132" y="28"/>
                    </a:cubicBezTo>
                    <a:cubicBezTo>
                      <a:pt x="126" y="27"/>
                      <a:pt x="126" y="27"/>
                      <a:pt x="126" y="27"/>
                    </a:cubicBezTo>
                    <a:cubicBezTo>
                      <a:pt x="125" y="24"/>
                      <a:pt x="125" y="24"/>
                      <a:pt x="125" y="24"/>
                    </a:cubicBezTo>
                    <a:cubicBezTo>
                      <a:pt x="131" y="20"/>
                      <a:pt x="131" y="20"/>
                      <a:pt x="131" y="20"/>
                    </a:cubicBezTo>
                    <a:cubicBezTo>
                      <a:pt x="131" y="17"/>
                      <a:pt x="131" y="17"/>
                      <a:pt x="131" y="17"/>
                    </a:cubicBezTo>
                    <a:cubicBezTo>
                      <a:pt x="130" y="12"/>
                      <a:pt x="130" y="12"/>
                      <a:pt x="130" y="12"/>
                    </a:cubicBezTo>
                    <a:cubicBezTo>
                      <a:pt x="126" y="5"/>
                      <a:pt x="126" y="5"/>
                      <a:pt x="126" y="5"/>
                    </a:cubicBezTo>
                    <a:cubicBezTo>
                      <a:pt x="122" y="0"/>
                      <a:pt x="122" y="0"/>
                      <a:pt x="122" y="0"/>
                    </a:cubicBezTo>
                    <a:cubicBezTo>
                      <a:pt x="116" y="2"/>
                      <a:pt x="116" y="2"/>
                      <a:pt x="116" y="2"/>
                    </a:cubicBezTo>
                    <a:cubicBezTo>
                      <a:pt x="115" y="6"/>
                      <a:pt x="115" y="6"/>
                      <a:pt x="115" y="6"/>
                    </a:cubicBezTo>
                    <a:cubicBezTo>
                      <a:pt x="112" y="8"/>
                      <a:pt x="112" y="8"/>
                      <a:pt x="112" y="8"/>
                    </a:cubicBezTo>
                    <a:cubicBezTo>
                      <a:pt x="104" y="13"/>
                      <a:pt x="104" y="13"/>
                      <a:pt x="104" y="13"/>
                    </a:cubicBezTo>
                    <a:cubicBezTo>
                      <a:pt x="100" y="16"/>
                      <a:pt x="100" y="16"/>
                      <a:pt x="100" y="16"/>
                    </a:cubicBezTo>
                    <a:cubicBezTo>
                      <a:pt x="96" y="15"/>
                      <a:pt x="96" y="15"/>
                      <a:pt x="96" y="15"/>
                    </a:cubicBezTo>
                    <a:cubicBezTo>
                      <a:pt x="92" y="17"/>
                      <a:pt x="92" y="17"/>
                      <a:pt x="92" y="17"/>
                    </a:cubicBezTo>
                    <a:cubicBezTo>
                      <a:pt x="89" y="13"/>
                      <a:pt x="89" y="13"/>
                      <a:pt x="89" y="13"/>
                    </a:cubicBezTo>
                    <a:cubicBezTo>
                      <a:pt x="88" y="16"/>
                      <a:pt x="88" y="16"/>
                      <a:pt x="88" y="16"/>
                    </a:cubicBezTo>
                    <a:cubicBezTo>
                      <a:pt x="91" y="22"/>
                      <a:pt x="91" y="22"/>
                      <a:pt x="91" y="22"/>
                    </a:cubicBezTo>
                    <a:cubicBezTo>
                      <a:pt x="99" y="24"/>
                      <a:pt x="99" y="24"/>
                      <a:pt x="99" y="24"/>
                    </a:cubicBezTo>
                    <a:cubicBezTo>
                      <a:pt x="101" y="27"/>
                      <a:pt x="101" y="27"/>
                      <a:pt x="101" y="27"/>
                    </a:cubicBezTo>
                    <a:cubicBezTo>
                      <a:pt x="97" y="30"/>
                      <a:pt x="97" y="30"/>
                      <a:pt x="97" y="30"/>
                    </a:cubicBezTo>
                    <a:cubicBezTo>
                      <a:pt x="97" y="33"/>
                      <a:pt x="97" y="33"/>
                      <a:pt x="97" y="33"/>
                    </a:cubicBezTo>
                    <a:cubicBezTo>
                      <a:pt x="101" y="35"/>
                      <a:pt x="101" y="35"/>
                      <a:pt x="101" y="35"/>
                    </a:cubicBezTo>
                    <a:cubicBezTo>
                      <a:pt x="100" y="40"/>
                      <a:pt x="100" y="40"/>
                      <a:pt x="100" y="40"/>
                    </a:cubicBezTo>
                    <a:cubicBezTo>
                      <a:pt x="97" y="42"/>
                      <a:pt x="97" y="42"/>
                      <a:pt x="97" y="42"/>
                    </a:cubicBezTo>
                    <a:cubicBezTo>
                      <a:pt x="99" y="46"/>
                      <a:pt x="99" y="46"/>
                      <a:pt x="99" y="46"/>
                    </a:cubicBezTo>
                    <a:cubicBezTo>
                      <a:pt x="96" y="47"/>
                      <a:pt x="96" y="47"/>
                      <a:pt x="96" y="47"/>
                    </a:cubicBezTo>
                    <a:cubicBezTo>
                      <a:pt x="92" y="49"/>
                      <a:pt x="92" y="49"/>
                      <a:pt x="92" y="49"/>
                    </a:cubicBezTo>
                    <a:cubicBezTo>
                      <a:pt x="91" y="44"/>
                      <a:pt x="91" y="44"/>
                      <a:pt x="91" y="44"/>
                    </a:cubicBezTo>
                    <a:cubicBezTo>
                      <a:pt x="88" y="45"/>
                      <a:pt x="88" y="45"/>
                      <a:pt x="88" y="45"/>
                    </a:cubicBezTo>
                    <a:cubicBezTo>
                      <a:pt x="78" y="53"/>
                      <a:pt x="78" y="53"/>
                      <a:pt x="78" y="53"/>
                    </a:cubicBezTo>
                    <a:cubicBezTo>
                      <a:pt x="70" y="59"/>
                      <a:pt x="70" y="59"/>
                      <a:pt x="70" y="59"/>
                    </a:cubicBezTo>
                    <a:cubicBezTo>
                      <a:pt x="72" y="65"/>
                      <a:pt x="72" y="65"/>
                      <a:pt x="72" y="65"/>
                    </a:cubicBezTo>
                    <a:cubicBezTo>
                      <a:pt x="73" y="71"/>
                      <a:pt x="73" y="71"/>
                      <a:pt x="73" y="71"/>
                    </a:cubicBezTo>
                    <a:cubicBezTo>
                      <a:pt x="63" y="74"/>
                      <a:pt x="63" y="74"/>
                      <a:pt x="63" y="74"/>
                    </a:cubicBezTo>
                    <a:cubicBezTo>
                      <a:pt x="45" y="74"/>
                      <a:pt x="45" y="74"/>
                      <a:pt x="45" y="74"/>
                    </a:cubicBezTo>
                    <a:cubicBezTo>
                      <a:pt x="32" y="75"/>
                      <a:pt x="32" y="75"/>
                      <a:pt x="32" y="75"/>
                    </a:cubicBezTo>
                    <a:cubicBezTo>
                      <a:pt x="14" y="72"/>
                      <a:pt x="14" y="72"/>
                      <a:pt x="14" y="72"/>
                    </a:cubicBezTo>
                    <a:cubicBezTo>
                      <a:pt x="9" y="77"/>
                      <a:pt x="9" y="77"/>
                      <a:pt x="9" y="77"/>
                    </a:cubicBezTo>
                    <a:cubicBezTo>
                      <a:pt x="8" y="76"/>
                      <a:pt x="7" y="76"/>
                      <a:pt x="6" y="75"/>
                    </a:cubicBezTo>
                    <a:cubicBezTo>
                      <a:pt x="6" y="116"/>
                      <a:pt x="6" y="116"/>
                      <a:pt x="6" y="116"/>
                    </a:cubicBezTo>
                    <a:cubicBezTo>
                      <a:pt x="6" y="141"/>
                      <a:pt x="6" y="141"/>
                      <a:pt x="6" y="141"/>
                    </a:cubicBezTo>
                    <a:cubicBezTo>
                      <a:pt x="14" y="153"/>
                      <a:pt x="14" y="153"/>
                      <a:pt x="14" y="153"/>
                    </a:cubicBezTo>
                    <a:cubicBezTo>
                      <a:pt x="14" y="154"/>
                      <a:pt x="14" y="155"/>
                      <a:pt x="14" y="155"/>
                    </a:cubicBezTo>
                    <a:cubicBezTo>
                      <a:pt x="14" y="155"/>
                      <a:pt x="15" y="155"/>
                      <a:pt x="16" y="156"/>
                    </a:cubicBezTo>
                    <a:cubicBezTo>
                      <a:pt x="27" y="173"/>
                      <a:pt x="27" y="173"/>
                      <a:pt x="27" y="173"/>
                    </a:cubicBezTo>
                    <a:cubicBezTo>
                      <a:pt x="48" y="173"/>
                      <a:pt x="48" y="173"/>
                      <a:pt x="48" y="173"/>
                    </a:cubicBezTo>
                    <a:cubicBezTo>
                      <a:pt x="48" y="173"/>
                      <a:pt x="49" y="174"/>
                      <a:pt x="50" y="175"/>
                    </a:cubicBezTo>
                    <a:cubicBezTo>
                      <a:pt x="59" y="201"/>
                      <a:pt x="59" y="201"/>
                      <a:pt x="59" y="201"/>
                    </a:cubicBezTo>
                    <a:cubicBezTo>
                      <a:pt x="59" y="205"/>
                      <a:pt x="60" y="208"/>
                      <a:pt x="60" y="211"/>
                    </a:cubicBezTo>
                    <a:cubicBezTo>
                      <a:pt x="60" y="229"/>
                      <a:pt x="60" y="229"/>
                      <a:pt x="60" y="229"/>
                    </a:cubicBezTo>
                    <a:cubicBezTo>
                      <a:pt x="60" y="237"/>
                      <a:pt x="60" y="237"/>
                      <a:pt x="60" y="237"/>
                    </a:cubicBezTo>
                    <a:cubicBezTo>
                      <a:pt x="76" y="232"/>
                      <a:pt x="76" y="232"/>
                      <a:pt x="76" y="232"/>
                    </a:cubicBezTo>
                    <a:cubicBezTo>
                      <a:pt x="92" y="226"/>
                      <a:pt x="92" y="226"/>
                      <a:pt x="92" y="226"/>
                    </a:cubicBezTo>
                    <a:cubicBezTo>
                      <a:pt x="103" y="205"/>
                      <a:pt x="103" y="205"/>
                      <a:pt x="103" y="205"/>
                    </a:cubicBezTo>
                    <a:cubicBezTo>
                      <a:pt x="138" y="205"/>
                      <a:pt x="138" y="205"/>
                      <a:pt x="138" y="205"/>
                    </a:cubicBezTo>
                    <a:cubicBezTo>
                      <a:pt x="146" y="205"/>
                      <a:pt x="146" y="205"/>
                      <a:pt x="146" y="205"/>
                    </a:cubicBezTo>
                    <a:cubicBezTo>
                      <a:pt x="146" y="184"/>
                      <a:pt x="146" y="184"/>
                      <a:pt x="146" y="184"/>
                    </a:cubicBezTo>
                    <a:cubicBezTo>
                      <a:pt x="178" y="184"/>
                      <a:pt x="178" y="184"/>
                      <a:pt x="178" y="184"/>
                    </a:cubicBezTo>
                    <a:cubicBezTo>
                      <a:pt x="189" y="173"/>
                      <a:pt x="189" y="173"/>
                      <a:pt x="189" y="173"/>
                    </a:cubicBezTo>
                    <a:cubicBezTo>
                      <a:pt x="210" y="170"/>
                      <a:pt x="210" y="170"/>
                      <a:pt x="210" y="170"/>
                    </a:cubicBezTo>
                    <a:cubicBezTo>
                      <a:pt x="209" y="163"/>
                      <a:pt x="209" y="163"/>
                      <a:pt x="209" y="163"/>
                    </a:cubicBezTo>
                    <a:cubicBezTo>
                      <a:pt x="213" y="159"/>
                      <a:pt x="213" y="159"/>
                      <a:pt x="213" y="159"/>
                    </a:cubicBezTo>
                    <a:cubicBezTo>
                      <a:pt x="217" y="156"/>
                      <a:pt x="217" y="156"/>
                      <a:pt x="217" y="156"/>
                    </a:cubicBezTo>
                    <a:cubicBezTo>
                      <a:pt x="219" y="147"/>
                      <a:pt x="219" y="147"/>
                      <a:pt x="219" y="147"/>
                    </a:cubicBezTo>
                    <a:cubicBezTo>
                      <a:pt x="225" y="144"/>
                      <a:pt x="225" y="144"/>
                      <a:pt x="225" y="144"/>
                    </a:cubicBezTo>
                    <a:cubicBezTo>
                      <a:pt x="225" y="141"/>
                      <a:pt x="225" y="141"/>
                      <a:pt x="225" y="141"/>
                    </a:cubicBezTo>
                    <a:cubicBezTo>
                      <a:pt x="228" y="137"/>
                      <a:pt x="228" y="137"/>
                      <a:pt x="228" y="137"/>
                    </a:cubicBezTo>
                    <a:cubicBezTo>
                      <a:pt x="229" y="133"/>
                      <a:pt x="229" y="133"/>
                      <a:pt x="229" y="133"/>
                    </a:cubicBezTo>
                    <a:cubicBezTo>
                      <a:pt x="232" y="129"/>
                      <a:pt x="232" y="129"/>
                      <a:pt x="232" y="129"/>
                    </a:cubicBezTo>
                    <a:cubicBezTo>
                      <a:pt x="231" y="124"/>
                      <a:pt x="231" y="124"/>
                      <a:pt x="231" y="124"/>
                    </a:cubicBezTo>
                    <a:close/>
                  </a:path>
                </a:pathLst>
              </a:custGeom>
              <a:grp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en-US"/>
                </a:defPPr>
                <a:lvl1pPr marL="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464587">
                  <a:spcBef>
                    <a:spcPct val="0"/>
                  </a:spcBef>
                  <a:defRPr/>
                </a:pPr>
                <a:endParaRPr lang="en-GB" sz="475" kern="0" dirty="0">
                  <a:solidFill>
                    <a:srgbClr val="555555"/>
                  </a:solidFill>
                  <a:cs typeface="Calibri" pitchFamily="34" charset="0"/>
                </a:endParaRPr>
              </a:p>
            </p:txBody>
          </p:sp>
        </p:grpSp>
      </p:grpSp>
      <p:grpSp>
        <p:nvGrpSpPr>
          <p:cNvPr id="118" name="South_africa_Oceanea">
            <a:extLst>
              <a:ext uri="{FF2B5EF4-FFF2-40B4-BE49-F238E27FC236}">
                <a16:creationId xmlns:a16="http://schemas.microsoft.com/office/drawing/2014/main" id="{1FEE6648-5765-4ED5-BBEE-8941CCEDF3E3}"/>
              </a:ext>
            </a:extLst>
          </p:cNvPr>
          <p:cNvGrpSpPr/>
          <p:nvPr userDrawn="1"/>
        </p:nvGrpSpPr>
        <p:grpSpPr>
          <a:xfrm>
            <a:off x="5914601" y="3426794"/>
            <a:ext cx="4900828" cy="2529573"/>
            <a:chOff x="5914601" y="3674444"/>
            <a:chExt cx="4900828" cy="2529573"/>
          </a:xfrm>
        </p:grpSpPr>
        <p:sp>
          <p:nvSpPr>
            <p:cNvPr id="119" name="Philippines" descr="© INSCALE GmbH, 05.05.2010&#10;http://www.presentationload.com/">
              <a:extLst>
                <a:ext uri="{FF2B5EF4-FFF2-40B4-BE49-F238E27FC236}">
                  <a16:creationId xmlns:a16="http://schemas.microsoft.com/office/drawing/2014/main" id="{2C173C5F-B152-46AE-8A40-241252714D3C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9234236" y="3842728"/>
              <a:ext cx="316238" cy="540280"/>
            </a:xfrm>
            <a:custGeom>
              <a:avLst/>
              <a:gdLst>
                <a:gd name="T0" fmla="*/ 2147483647 w 714"/>
                <a:gd name="T1" fmla="*/ 2147483647 h 1200"/>
                <a:gd name="T2" fmla="*/ 2147483647 w 714"/>
                <a:gd name="T3" fmla="*/ 2147483647 h 1200"/>
                <a:gd name="T4" fmla="*/ 2147483647 w 714"/>
                <a:gd name="T5" fmla="*/ 2147483647 h 1200"/>
                <a:gd name="T6" fmla="*/ 2147483647 w 714"/>
                <a:gd name="T7" fmla="*/ 2147483647 h 1200"/>
                <a:gd name="T8" fmla="*/ 2147483647 w 714"/>
                <a:gd name="T9" fmla="*/ 2147483647 h 1200"/>
                <a:gd name="T10" fmla="*/ 2147483647 w 714"/>
                <a:gd name="T11" fmla="*/ 2147483647 h 1200"/>
                <a:gd name="T12" fmla="*/ 2147483647 w 714"/>
                <a:gd name="T13" fmla="*/ 2147483647 h 1200"/>
                <a:gd name="T14" fmla="*/ 2147483647 w 714"/>
                <a:gd name="T15" fmla="*/ 2147483647 h 1200"/>
                <a:gd name="T16" fmla="*/ 2147483647 w 714"/>
                <a:gd name="T17" fmla="*/ 2147483647 h 1200"/>
                <a:gd name="T18" fmla="*/ 2147483647 w 714"/>
                <a:gd name="T19" fmla="*/ 2147483647 h 1200"/>
                <a:gd name="T20" fmla="*/ 2147483647 w 714"/>
                <a:gd name="T21" fmla="*/ 2147483647 h 1200"/>
                <a:gd name="T22" fmla="*/ 2147483647 w 714"/>
                <a:gd name="T23" fmla="*/ 2147483647 h 1200"/>
                <a:gd name="T24" fmla="*/ 2147483647 w 714"/>
                <a:gd name="T25" fmla="*/ 2147483647 h 1200"/>
                <a:gd name="T26" fmla="*/ 2147483647 w 714"/>
                <a:gd name="T27" fmla="*/ 2147483647 h 1200"/>
                <a:gd name="T28" fmla="*/ 2147483647 w 714"/>
                <a:gd name="T29" fmla="*/ 2147483647 h 1200"/>
                <a:gd name="T30" fmla="*/ 2147483647 w 714"/>
                <a:gd name="T31" fmla="*/ 2147483647 h 1200"/>
                <a:gd name="T32" fmla="*/ 2147483647 w 714"/>
                <a:gd name="T33" fmla="*/ 2147483647 h 1200"/>
                <a:gd name="T34" fmla="*/ 2147483647 w 714"/>
                <a:gd name="T35" fmla="*/ 2147483647 h 1200"/>
                <a:gd name="T36" fmla="*/ 2147483647 w 714"/>
                <a:gd name="T37" fmla="*/ 2147483647 h 1200"/>
                <a:gd name="T38" fmla="*/ 2147483647 w 714"/>
                <a:gd name="T39" fmla="*/ 2147483647 h 1200"/>
                <a:gd name="T40" fmla="*/ 2147483647 w 714"/>
                <a:gd name="T41" fmla="*/ 2147483647 h 1200"/>
                <a:gd name="T42" fmla="*/ 2147483647 w 714"/>
                <a:gd name="T43" fmla="*/ 2147483647 h 1200"/>
                <a:gd name="T44" fmla="*/ 2147483647 w 714"/>
                <a:gd name="T45" fmla="*/ 2147483647 h 1200"/>
                <a:gd name="T46" fmla="*/ 2147483647 w 714"/>
                <a:gd name="T47" fmla="*/ 2147483647 h 1200"/>
                <a:gd name="T48" fmla="*/ 2147483647 w 714"/>
                <a:gd name="T49" fmla="*/ 2147483647 h 1200"/>
                <a:gd name="T50" fmla="*/ 2147483647 w 714"/>
                <a:gd name="T51" fmla="*/ 2147483647 h 1200"/>
                <a:gd name="T52" fmla="*/ 2147483647 w 714"/>
                <a:gd name="T53" fmla="*/ 2147483647 h 1200"/>
                <a:gd name="T54" fmla="*/ 2147483647 w 714"/>
                <a:gd name="T55" fmla="*/ 2147483647 h 1200"/>
                <a:gd name="T56" fmla="*/ 2147483647 w 714"/>
                <a:gd name="T57" fmla="*/ 2147483647 h 1200"/>
                <a:gd name="T58" fmla="*/ 2147483647 w 714"/>
                <a:gd name="T59" fmla="*/ 2147483647 h 1200"/>
                <a:gd name="T60" fmla="*/ 2147483647 w 714"/>
                <a:gd name="T61" fmla="*/ 2147483647 h 1200"/>
                <a:gd name="T62" fmla="*/ 2147483647 w 714"/>
                <a:gd name="T63" fmla="*/ 2147483647 h 1200"/>
                <a:gd name="T64" fmla="*/ 2147483647 w 714"/>
                <a:gd name="T65" fmla="*/ 2147483647 h 1200"/>
                <a:gd name="T66" fmla="*/ 2147483647 w 714"/>
                <a:gd name="T67" fmla="*/ 2147483647 h 1200"/>
                <a:gd name="T68" fmla="*/ 2147483647 w 714"/>
                <a:gd name="T69" fmla="*/ 2147483647 h 1200"/>
                <a:gd name="T70" fmla="*/ 2147483647 w 714"/>
                <a:gd name="T71" fmla="*/ 2147483647 h 1200"/>
                <a:gd name="T72" fmla="*/ 2147483647 w 714"/>
                <a:gd name="T73" fmla="*/ 2147483647 h 1200"/>
                <a:gd name="T74" fmla="*/ 2147483647 w 714"/>
                <a:gd name="T75" fmla="*/ 2147483647 h 1200"/>
                <a:gd name="T76" fmla="*/ 2147483647 w 714"/>
                <a:gd name="T77" fmla="*/ 2147483647 h 1200"/>
                <a:gd name="T78" fmla="*/ 2147483647 w 714"/>
                <a:gd name="T79" fmla="*/ 0 h 1200"/>
                <a:gd name="T80" fmla="*/ 2147483647 w 714"/>
                <a:gd name="T81" fmla="*/ 2147483647 h 1200"/>
                <a:gd name="T82" fmla="*/ 2147483647 w 714"/>
                <a:gd name="T83" fmla="*/ 2147483647 h 1200"/>
                <a:gd name="T84" fmla="*/ 2147483647 w 714"/>
                <a:gd name="T85" fmla="*/ 2147483647 h 1200"/>
                <a:gd name="T86" fmla="*/ 2147483647 w 714"/>
                <a:gd name="T87" fmla="*/ 2147483647 h 1200"/>
                <a:gd name="T88" fmla="*/ 2147483647 w 714"/>
                <a:gd name="T89" fmla="*/ 2147483647 h 1200"/>
                <a:gd name="T90" fmla="*/ 2147483647 w 714"/>
                <a:gd name="T91" fmla="*/ 2147483647 h 1200"/>
                <a:gd name="T92" fmla="*/ 2147483647 w 714"/>
                <a:gd name="T93" fmla="*/ 2147483647 h 1200"/>
                <a:gd name="T94" fmla="*/ 2147483647 w 714"/>
                <a:gd name="T95" fmla="*/ 2147483647 h 1200"/>
                <a:gd name="T96" fmla="*/ 2147483647 w 714"/>
                <a:gd name="T97" fmla="*/ 2147483647 h 1200"/>
                <a:gd name="T98" fmla="*/ 2147483647 w 714"/>
                <a:gd name="T99" fmla="*/ 2147483647 h 1200"/>
                <a:gd name="T100" fmla="*/ 2147483647 w 714"/>
                <a:gd name="T101" fmla="*/ 2147483647 h 1200"/>
                <a:gd name="T102" fmla="*/ 2147483647 w 714"/>
                <a:gd name="T103" fmla="*/ 2147483647 h 1200"/>
                <a:gd name="T104" fmla="*/ 2147483647 w 714"/>
                <a:gd name="T105" fmla="*/ 2147483647 h 1200"/>
                <a:gd name="T106" fmla="*/ 2147483647 w 714"/>
                <a:gd name="T107" fmla="*/ 2147483647 h 1200"/>
                <a:gd name="T108" fmla="*/ 2147483647 w 714"/>
                <a:gd name="T109" fmla="*/ 2147483647 h 1200"/>
                <a:gd name="T110" fmla="*/ 2147483647 w 714"/>
                <a:gd name="T111" fmla="*/ 2147483647 h 1200"/>
                <a:gd name="T112" fmla="*/ 2147483647 w 714"/>
                <a:gd name="T113" fmla="*/ 2147483647 h 1200"/>
                <a:gd name="T114" fmla="*/ 2147483647 w 714"/>
                <a:gd name="T115" fmla="*/ 2147483647 h 1200"/>
                <a:gd name="T116" fmla="*/ 2147483647 w 714"/>
                <a:gd name="T117" fmla="*/ 2147483647 h 120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714"/>
                <a:gd name="T178" fmla="*/ 0 h 1200"/>
                <a:gd name="T179" fmla="*/ 714 w 714"/>
                <a:gd name="T180" fmla="*/ 1200 h 1200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714" h="1200">
                  <a:moveTo>
                    <a:pt x="702" y="1140"/>
                  </a:moveTo>
                  <a:lnTo>
                    <a:pt x="690" y="1170"/>
                  </a:lnTo>
                  <a:lnTo>
                    <a:pt x="696" y="1200"/>
                  </a:lnTo>
                  <a:lnTo>
                    <a:pt x="714" y="1182"/>
                  </a:lnTo>
                  <a:lnTo>
                    <a:pt x="714" y="1140"/>
                  </a:lnTo>
                  <a:lnTo>
                    <a:pt x="702" y="1140"/>
                  </a:lnTo>
                  <a:close/>
                  <a:moveTo>
                    <a:pt x="582" y="1176"/>
                  </a:moveTo>
                  <a:lnTo>
                    <a:pt x="600" y="1140"/>
                  </a:lnTo>
                  <a:lnTo>
                    <a:pt x="576" y="1134"/>
                  </a:lnTo>
                  <a:lnTo>
                    <a:pt x="582" y="1176"/>
                  </a:lnTo>
                  <a:close/>
                  <a:moveTo>
                    <a:pt x="246" y="1038"/>
                  </a:moveTo>
                  <a:lnTo>
                    <a:pt x="264" y="1050"/>
                  </a:lnTo>
                  <a:lnTo>
                    <a:pt x="282" y="1020"/>
                  </a:lnTo>
                  <a:lnTo>
                    <a:pt x="258" y="1008"/>
                  </a:lnTo>
                  <a:lnTo>
                    <a:pt x="246" y="1038"/>
                  </a:lnTo>
                  <a:close/>
                  <a:moveTo>
                    <a:pt x="504" y="558"/>
                  </a:moveTo>
                  <a:lnTo>
                    <a:pt x="540" y="576"/>
                  </a:lnTo>
                  <a:lnTo>
                    <a:pt x="540" y="582"/>
                  </a:lnTo>
                  <a:lnTo>
                    <a:pt x="534" y="588"/>
                  </a:lnTo>
                  <a:lnTo>
                    <a:pt x="504" y="588"/>
                  </a:lnTo>
                  <a:lnTo>
                    <a:pt x="570" y="642"/>
                  </a:lnTo>
                  <a:lnTo>
                    <a:pt x="570" y="618"/>
                  </a:lnTo>
                  <a:lnTo>
                    <a:pt x="600" y="624"/>
                  </a:lnTo>
                  <a:lnTo>
                    <a:pt x="576" y="588"/>
                  </a:lnTo>
                  <a:lnTo>
                    <a:pt x="576" y="582"/>
                  </a:lnTo>
                  <a:lnTo>
                    <a:pt x="570" y="576"/>
                  </a:lnTo>
                  <a:lnTo>
                    <a:pt x="570" y="558"/>
                  </a:lnTo>
                  <a:lnTo>
                    <a:pt x="564" y="546"/>
                  </a:lnTo>
                  <a:lnTo>
                    <a:pt x="534" y="516"/>
                  </a:lnTo>
                  <a:lnTo>
                    <a:pt x="522" y="510"/>
                  </a:lnTo>
                  <a:lnTo>
                    <a:pt x="504" y="504"/>
                  </a:lnTo>
                  <a:lnTo>
                    <a:pt x="492" y="498"/>
                  </a:lnTo>
                  <a:lnTo>
                    <a:pt x="474" y="498"/>
                  </a:lnTo>
                  <a:lnTo>
                    <a:pt x="468" y="504"/>
                  </a:lnTo>
                  <a:lnTo>
                    <a:pt x="468" y="528"/>
                  </a:lnTo>
                  <a:lnTo>
                    <a:pt x="492" y="552"/>
                  </a:lnTo>
                  <a:lnTo>
                    <a:pt x="504" y="558"/>
                  </a:lnTo>
                  <a:close/>
                  <a:moveTo>
                    <a:pt x="462" y="666"/>
                  </a:moveTo>
                  <a:lnTo>
                    <a:pt x="474" y="750"/>
                  </a:lnTo>
                  <a:lnTo>
                    <a:pt x="486" y="672"/>
                  </a:lnTo>
                  <a:lnTo>
                    <a:pt x="462" y="618"/>
                  </a:lnTo>
                  <a:lnTo>
                    <a:pt x="438" y="618"/>
                  </a:lnTo>
                  <a:lnTo>
                    <a:pt x="462" y="666"/>
                  </a:lnTo>
                  <a:close/>
                  <a:moveTo>
                    <a:pt x="492" y="738"/>
                  </a:moveTo>
                  <a:lnTo>
                    <a:pt x="522" y="738"/>
                  </a:lnTo>
                  <a:lnTo>
                    <a:pt x="528" y="708"/>
                  </a:lnTo>
                  <a:lnTo>
                    <a:pt x="498" y="702"/>
                  </a:lnTo>
                  <a:lnTo>
                    <a:pt x="492" y="738"/>
                  </a:lnTo>
                  <a:close/>
                  <a:moveTo>
                    <a:pt x="570" y="660"/>
                  </a:moveTo>
                  <a:lnTo>
                    <a:pt x="546" y="648"/>
                  </a:lnTo>
                  <a:lnTo>
                    <a:pt x="528" y="630"/>
                  </a:lnTo>
                  <a:lnTo>
                    <a:pt x="528" y="624"/>
                  </a:lnTo>
                  <a:lnTo>
                    <a:pt x="522" y="618"/>
                  </a:lnTo>
                  <a:lnTo>
                    <a:pt x="486" y="618"/>
                  </a:lnTo>
                  <a:lnTo>
                    <a:pt x="492" y="660"/>
                  </a:lnTo>
                  <a:lnTo>
                    <a:pt x="510" y="654"/>
                  </a:lnTo>
                  <a:lnTo>
                    <a:pt x="522" y="678"/>
                  </a:lnTo>
                  <a:lnTo>
                    <a:pt x="570" y="714"/>
                  </a:lnTo>
                  <a:lnTo>
                    <a:pt x="570" y="660"/>
                  </a:lnTo>
                  <a:close/>
                  <a:moveTo>
                    <a:pt x="162" y="600"/>
                  </a:moveTo>
                  <a:lnTo>
                    <a:pt x="144" y="582"/>
                  </a:lnTo>
                  <a:lnTo>
                    <a:pt x="138" y="606"/>
                  </a:lnTo>
                  <a:lnTo>
                    <a:pt x="132" y="618"/>
                  </a:lnTo>
                  <a:lnTo>
                    <a:pt x="126" y="624"/>
                  </a:lnTo>
                  <a:lnTo>
                    <a:pt x="120" y="642"/>
                  </a:lnTo>
                  <a:lnTo>
                    <a:pt x="120" y="654"/>
                  </a:lnTo>
                  <a:lnTo>
                    <a:pt x="126" y="660"/>
                  </a:lnTo>
                  <a:lnTo>
                    <a:pt x="138" y="666"/>
                  </a:lnTo>
                  <a:lnTo>
                    <a:pt x="150" y="678"/>
                  </a:lnTo>
                  <a:lnTo>
                    <a:pt x="144" y="684"/>
                  </a:lnTo>
                  <a:lnTo>
                    <a:pt x="120" y="696"/>
                  </a:lnTo>
                  <a:lnTo>
                    <a:pt x="114" y="702"/>
                  </a:lnTo>
                  <a:lnTo>
                    <a:pt x="102" y="708"/>
                  </a:lnTo>
                  <a:lnTo>
                    <a:pt x="96" y="732"/>
                  </a:lnTo>
                  <a:lnTo>
                    <a:pt x="72" y="750"/>
                  </a:lnTo>
                  <a:lnTo>
                    <a:pt x="72" y="762"/>
                  </a:lnTo>
                  <a:lnTo>
                    <a:pt x="60" y="774"/>
                  </a:lnTo>
                  <a:lnTo>
                    <a:pt x="48" y="780"/>
                  </a:lnTo>
                  <a:lnTo>
                    <a:pt x="42" y="786"/>
                  </a:lnTo>
                  <a:lnTo>
                    <a:pt x="30" y="792"/>
                  </a:lnTo>
                  <a:lnTo>
                    <a:pt x="24" y="798"/>
                  </a:lnTo>
                  <a:lnTo>
                    <a:pt x="18" y="798"/>
                  </a:lnTo>
                  <a:lnTo>
                    <a:pt x="18" y="804"/>
                  </a:lnTo>
                  <a:lnTo>
                    <a:pt x="12" y="810"/>
                  </a:lnTo>
                  <a:lnTo>
                    <a:pt x="0" y="834"/>
                  </a:lnTo>
                  <a:lnTo>
                    <a:pt x="0" y="864"/>
                  </a:lnTo>
                  <a:lnTo>
                    <a:pt x="30" y="834"/>
                  </a:lnTo>
                  <a:lnTo>
                    <a:pt x="30" y="816"/>
                  </a:lnTo>
                  <a:lnTo>
                    <a:pt x="36" y="810"/>
                  </a:lnTo>
                  <a:lnTo>
                    <a:pt x="42" y="810"/>
                  </a:lnTo>
                  <a:lnTo>
                    <a:pt x="78" y="798"/>
                  </a:lnTo>
                  <a:lnTo>
                    <a:pt x="84" y="792"/>
                  </a:lnTo>
                  <a:lnTo>
                    <a:pt x="84" y="762"/>
                  </a:lnTo>
                  <a:lnTo>
                    <a:pt x="90" y="750"/>
                  </a:lnTo>
                  <a:lnTo>
                    <a:pt x="96" y="744"/>
                  </a:lnTo>
                  <a:lnTo>
                    <a:pt x="114" y="738"/>
                  </a:lnTo>
                  <a:lnTo>
                    <a:pt x="126" y="732"/>
                  </a:lnTo>
                  <a:lnTo>
                    <a:pt x="144" y="720"/>
                  </a:lnTo>
                  <a:lnTo>
                    <a:pt x="162" y="714"/>
                  </a:lnTo>
                  <a:lnTo>
                    <a:pt x="168" y="702"/>
                  </a:lnTo>
                  <a:lnTo>
                    <a:pt x="174" y="696"/>
                  </a:lnTo>
                  <a:lnTo>
                    <a:pt x="174" y="684"/>
                  </a:lnTo>
                  <a:lnTo>
                    <a:pt x="156" y="648"/>
                  </a:lnTo>
                  <a:lnTo>
                    <a:pt x="156" y="624"/>
                  </a:lnTo>
                  <a:lnTo>
                    <a:pt x="162" y="612"/>
                  </a:lnTo>
                  <a:lnTo>
                    <a:pt x="162" y="600"/>
                  </a:lnTo>
                  <a:close/>
                  <a:moveTo>
                    <a:pt x="330" y="1026"/>
                  </a:moveTo>
                  <a:lnTo>
                    <a:pt x="372" y="1056"/>
                  </a:lnTo>
                  <a:lnTo>
                    <a:pt x="372" y="1020"/>
                  </a:lnTo>
                  <a:lnTo>
                    <a:pt x="348" y="1002"/>
                  </a:lnTo>
                  <a:lnTo>
                    <a:pt x="330" y="1026"/>
                  </a:lnTo>
                  <a:close/>
                  <a:moveTo>
                    <a:pt x="660" y="840"/>
                  </a:moveTo>
                  <a:lnTo>
                    <a:pt x="660" y="816"/>
                  </a:lnTo>
                  <a:lnTo>
                    <a:pt x="654" y="804"/>
                  </a:lnTo>
                  <a:lnTo>
                    <a:pt x="654" y="792"/>
                  </a:lnTo>
                  <a:lnTo>
                    <a:pt x="642" y="780"/>
                  </a:lnTo>
                  <a:lnTo>
                    <a:pt x="630" y="774"/>
                  </a:lnTo>
                  <a:lnTo>
                    <a:pt x="600" y="744"/>
                  </a:lnTo>
                  <a:lnTo>
                    <a:pt x="588" y="738"/>
                  </a:lnTo>
                  <a:lnTo>
                    <a:pt x="582" y="738"/>
                  </a:lnTo>
                  <a:lnTo>
                    <a:pt x="576" y="744"/>
                  </a:lnTo>
                  <a:lnTo>
                    <a:pt x="582" y="750"/>
                  </a:lnTo>
                  <a:lnTo>
                    <a:pt x="588" y="762"/>
                  </a:lnTo>
                  <a:lnTo>
                    <a:pt x="594" y="768"/>
                  </a:lnTo>
                  <a:lnTo>
                    <a:pt x="606" y="774"/>
                  </a:lnTo>
                  <a:lnTo>
                    <a:pt x="606" y="786"/>
                  </a:lnTo>
                  <a:lnTo>
                    <a:pt x="600" y="786"/>
                  </a:lnTo>
                  <a:lnTo>
                    <a:pt x="588" y="792"/>
                  </a:lnTo>
                  <a:lnTo>
                    <a:pt x="570" y="792"/>
                  </a:lnTo>
                  <a:lnTo>
                    <a:pt x="558" y="798"/>
                  </a:lnTo>
                  <a:lnTo>
                    <a:pt x="546" y="798"/>
                  </a:lnTo>
                  <a:lnTo>
                    <a:pt x="546" y="828"/>
                  </a:lnTo>
                  <a:lnTo>
                    <a:pt x="528" y="828"/>
                  </a:lnTo>
                  <a:lnTo>
                    <a:pt x="522" y="846"/>
                  </a:lnTo>
                  <a:lnTo>
                    <a:pt x="498" y="864"/>
                  </a:lnTo>
                  <a:lnTo>
                    <a:pt x="492" y="864"/>
                  </a:lnTo>
                  <a:lnTo>
                    <a:pt x="486" y="858"/>
                  </a:lnTo>
                  <a:lnTo>
                    <a:pt x="474" y="852"/>
                  </a:lnTo>
                  <a:lnTo>
                    <a:pt x="462" y="852"/>
                  </a:lnTo>
                  <a:lnTo>
                    <a:pt x="450" y="846"/>
                  </a:lnTo>
                  <a:lnTo>
                    <a:pt x="438" y="858"/>
                  </a:lnTo>
                  <a:lnTo>
                    <a:pt x="432" y="870"/>
                  </a:lnTo>
                  <a:lnTo>
                    <a:pt x="420" y="882"/>
                  </a:lnTo>
                  <a:lnTo>
                    <a:pt x="414" y="894"/>
                  </a:lnTo>
                  <a:lnTo>
                    <a:pt x="408" y="900"/>
                  </a:lnTo>
                  <a:lnTo>
                    <a:pt x="408" y="906"/>
                  </a:lnTo>
                  <a:lnTo>
                    <a:pt x="408" y="900"/>
                  </a:lnTo>
                  <a:lnTo>
                    <a:pt x="396" y="888"/>
                  </a:lnTo>
                  <a:lnTo>
                    <a:pt x="384" y="888"/>
                  </a:lnTo>
                  <a:lnTo>
                    <a:pt x="378" y="900"/>
                  </a:lnTo>
                  <a:lnTo>
                    <a:pt x="378" y="912"/>
                  </a:lnTo>
                  <a:lnTo>
                    <a:pt x="372" y="924"/>
                  </a:lnTo>
                  <a:lnTo>
                    <a:pt x="366" y="930"/>
                  </a:lnTo>
                  <a:lnTo>
                    <a:pt x="360" y="942"/>
                  </a:lnTo>
                  <a:lnTo>
                    <a:pt x="384" y="960"/>
                  </a:lnTo>
                  <a:lnTo>
                    <a:pt x="402" y="942"/>
                  </a:lnTo>
                  <a:lnTo>
                    <a:pt x="414" y="966"/>
                  </a:lnTo>
                  <a:lnTo>
                    <a:pt x="420" y="960"/>
                  </a:lnTo>
                  <a:lnTo>
                    <a:pt x="432" y="954"/>
                  </a:lnTo>
                  <a:lnTo>
                    <a:pt x="450" y="936"/>
                  </a:lnTo>
                  <a:lnTo>
                    <a:pt x="462" y="930"/>
                  </a:lnTo>
                  <a:lnTo>
                    <a:pt x="474" y="930"/>
                  </a:lnTo>
                  <a:lnTo>
                    <a:pt x="498" y="954"/>
                  </a:lnTo>
                  <a:lnTo>
                    <a:pt x="510" y="960"/>
                  </a:lnTo>
                  <a:lnTo>
                    <a:pt x="492" y="978"/>
                  </a:lnTo>
                  <a:lnTo>
                    <a:pt x="492" y="990"/>
                  </a:lnTo>
                  <a:lnTo>
                    <a:pt x="510" y="1026"/>
                  </a:lnTo>
                  <a:lnTo>
                    <a:pt x="522" y="1044"/>
                  </a:lnTo>
                  <a:lnTo>
                    <a:pt x="534" y="1056"/>
                  </a:lnTo>
                  <a:lnTo>
                    <a:pt x="546" y="1062"/>
                  </a:lnTo>
                  <a:lnTo>
                    <a:pt x="558" y="1062"/>
                  </a:lnTo>
                  <a:lnTo>
                    <a:pt x="570" y="1068"/>
                  </a:lnTo>
                  <a:lnTo>
                    <a:pt x="582" y="1068"/>
                  </a:lnTo>
                  <a:lnTo>
                    <a:pt x="606" y="1050"/>
                  </a:lnTo>
                  <a:lnTo>
                    <a:pt x="606" y="1074"/>
                  </a:lnTo>
                  <a:lnTo>
                    <a:pt x="630" y="1074"/>
                  </a:lnTo>
                  <a:lnTo>
                    <a:pt x="630" y="1038"/>
                  </a:lnTo>
                  <a:lnTo>
                    <a:pt x="624" y="1032"/>
                  </a:lnTo>
                  <a:lnTo>
                    <a:pt x="606" y="996"/>
                  </a:lnTo>
                  <a:lnTo>
                    <a:pt x="606" y="984"/>
                  </a:lnTo>
                  <a:lnTo>
                    <a:pt x="612" y="972"/>
                  </a:lnTo>
                  <a:lnTo>
                    <a:pt x="624" y="960"/>
                  </a:lnTo>
                  <a:lnTo>
                    <a:pt x="654" y="1014"/>
                  </a:lnTo>
                  <a:lnTo>
                    <a:pt x="654" y="1008"/>
                  </a:lnTo>
                  <a:lnTo>
                    <a:pt x="660" y="1002"/>
                  </a:lnTo>
                  <a:lnTo>
                    <a:pt x="672" y="978"/>
                  </a:lnTo>
                  <a:lnTo>
                    <a:pt x="678" y="960"/>
                  </a:lnTo>
                  <a:lnTo>
                    <a:pt x="678" y="936"/>
                  </a:lnTo>
                  <a:lnTo>
                    <a:pt x="672" y="918"/>
                  </a:lnTo>
                  <a:lnTo>
                    <a:pt x="666" y="912"/>
                  </a:lnTo>
                  <a:lnTo>
                    <a:pt x="660" y="900"/>
                  </a:lnTo>
                  <a:lnTo>
                    <a:pt x="660" y="840"/>
                  </a:lnTo>
                  <a:close/>
                  <a:moveTo>
                    <a:pt x="330" y="384"/>
                  </a:moveTo>
                  <a:lnTo>
                    <a:pt x="348" y="384"/>
                  </a:lnTo>
                  <a:lnTo>
                    <a:pt x="354" y="390"/>
                  </a:lnTo>
                  <a:lnTo>
                    <a:pt x="366" y="396"/>
                  </a:lnTo>
                  <a:lnTo>
                    <a:pt x="366" y="408"/>
                  </a:lnTo>
                  <a:lnTo>
                    <a:pt x="372" y="420"/>
                  </a:lnTo>
                  <a:lnTo>
                    <a:pt x="384" y="438"/>
                  </a:lnTo>
                  <a:lnTo>
                    <a:pt x="396" y="450"/>
                  </a:lnTo>
                  <a:lnTo>
                    <a:pt x="414" y="462"/>
                  </a:lnTo>
                  <a:lnTo>
                    <a:pt x="432" y="462"/>
                  </a:lnTo>
                  <a:lnTo>
                    <a:pt x="444" y="438"/>
                  </a:lnTo>
                  <a:lnTo>
                    <a:pt x="444" y="426"/>
                  </a:lnTo>
                  <a:lnTo>
                    <a:pt x="432" y="402"/>
                  </a:lnTo>
                  <a:lnTo>
                    <a:pt x="420" y="396"/>
                  </a:lnTo>
                  <a:lnTo>
                    <a:pt x="408" y="396"/>
                  </a:lnTo>
                  <a:lnTo>
                    <a:pt x="408" y="390"/>
                  </a:lnTo>
                  <a:lnTo>
                    <a:pt x="414" y="384"/>
                  </a:lnTo>
                  <a:lnTo>
                    <a:pt x="414" y="378"/>
                  </a:lnTo>
                  <a:lnTo>
                    <a:pt x="420" y="372"/>
                  </a:lnTo>
                  <a:lnTo>
                    <a:pt x="408" y="372"/>
                  </a:lnTo>
                  <a:lnTo>
                    <a:pt x="396" y="366"/>
                  </a:lnTo>
                  <a:lnTo>
                    <a:pt x="390" y="360"/>
                  </a:lnTo>
                  <a:lnTo>
                    <a:pt x="372" y="360"/>
                  </a:lnTo>
                  <a:lnTo>
                    <a:pt x="366" y="366"/>
                  </a:lnTo>
                  <a:lnTo>
                    <a:pt x="354" y="372"/>
                  </a:lnTo>
                  <a:lnTo>
                    <a:pt x="342" y="360"/>
                  </a:lnTo>
                  <a:lnTo>
                    <a:pt x="330" y="354"/>
                  </a:lnTo>
                  <a:lnTo>
                    <a:pt x="312" y="354"/>
                  </a:lnTo>
                  <a:lnTo>
                    <a:pt x="300" y="366"/>
                  </a:lnTo>
                  <a:lnTo>
                    <a:pt x="288" y="372"/>
                  </a:lnTo>
                  <a:lnTo>
                    <a:pt x="282" y="372"/>
                  </a:lnTo>
                  <a:lnTo>
                    <a:pt x="264" y="354"/>
                  </a:lnTo>
                  <a:lnTo>
                    <a:pt x="258" y="342"/>
                  </a:lnTo>
                  <a:lnTo>
                    <a:pt x="258" y="252"/>
                  </a:lnTo>
                  <a:lnTo>
                    <a:pt x="270" y="228"/>
                  </a:lnTo>
                  <a:lnTo>
                    <a:pt x="270" y="222"/>
                  </a:lnTo>
                  <a:lnTo>
                    <a:pt x="288" y="204"/>
                  </a:lnTo>
                  <a:lnTo>
                    <a:pt x="288" y="174"/>
                  </a:lnTo>
                  <a:lnTo>
                    <a:pt x="276" y="150"/>
                  </a:lnTo>
                  <a:lnTo>
                    <a:pt x="276" y="126"/>
                  </a:lnTo>
                  <a:lnTo>
                    <a:pt x="282" y="108"/>
                  </a:lnTo>
                  <a:lnTo>
                    <a:pt x="282" y="72"/>
                  </a:lnTo>
                  <a:lnTo>
                    <a:pt x="264" y="54"/>
                  </a:lnTo>
                  <a:lnTo>
                    <a:pt x="264" y="36"/>
                  </a:lnTo>
                  <a:lnTo>
                    <a:pt x="258" y="30"/>
                  </a:lnTo>
                  <a:lnTo>
                    <a:pt x="258" y="6"/>
                  </a:lnTo>
                  <a:lnTo>
                    <a:pt x="252" y="0"/>
                  </a:lnTo>
                  <a:lnTo>
                    <a:pt x="240" y="0"/>
                  </a:lnTo>
                  <a:lnTo>
                    <a:pt x="234" y="6"/>
                  </a:lnTo>
                  <a:lnTo>
                    <a:pt x="234" y="12"/>
                  </a:lnTo>
                  <a:lnTo>
                    <a:pt x="228" y="18"/>
                  </a:lnTo>
                  <a:lnTo>
                    <a:pt x="216" y="24"/>
                  </a:lnTo>
                  <a:lnTo>
                    <a:pt x="204" y="24"/>
                  </a:lnTo>
                  <a:lnTo>
                    <a:pt x="192" y="18"/>
                  </a:lnTo>
                  <a:lnTo>
                    <a:pt x="186" y="12"/>
                  </a:lnTo>
                  <a:lnTo>
                    <a:pt x="174" y="12"/>
                  </a:lnTo>
                  <a:lnTo>
                    <a:pt x="162" y="18"/>
                  </a:lnTo>
                  <a:lnTo>
                    <a:pt x="162" y="36"/>
                  </a:lnTo>
                  <a:lnTo>
                    <a:pt x="156" y="42"/>
                  </a:lnTo>
                  <a:lnTo>
                    <a:pt x="156" y="48"/>
                  </a:lnTo>
                  <a:lnTo>
                    <a:pt x="144" y="72"/>
                  </a:lnTo>
                  <a:lnTo>
                    <a:pt x="132" y="84"/>
                  </a:lnTo>
                  <a:lnTo>
                    <a:pt x="132" y="96"/>
                  </a:lnTo>
                  <a:lnTo>
                    <a:pt x="138" y="102"/>
                  </a:lnTo>
                  <a:lnTo>
                    <a:pt x="144" y="114"/>
                  </a:lnTo>
                  <a:lnTo>
                    <a:pt x="150" y="132"/>
                  </a:lnTo>
                  <a:lnTo>
                    <a:pt x="156" y="138"/>
                  </a:lnTo>
                  <a:lnTo>
                    <a:pt x="156" y="150"/>
                  </a:lnTo>
                  <a:lnTo>
                    <a:pt x="150" y="162"/>
                  </a:lnTo>
                  <a:lnTo>
                    <a:pt x="150" y="168"/>
                  </a:lnTo>
                  <a:lnTo>
                    <a:pt x="144" y="174"/>
                  </a:lnTo>
                  <a:lnTo>
                    <a:pt x="138" y="186"/>
                  </a:lnTo>
                  <a:lnTo>
                    <a:pt x="138" y="198"/>
                  </a:lnTo>
                  <a:lnTo>
                    <a:pt x="150" y="210"/>
                  </a:lnTo>
                  <a:lnTo>
                    <a:pt x="150" y="216"/>
                  </a:lnTo>
                  <a:lnTo>
                    <a:pt x="144" y="222"/>
                  </a:lnTo>
                  <a:lnTo>
                    <a:pt x="138" y="222"/>
                  </a:lnTo>
                  <a:lnTo>
                    <a:pt x="126" y="228"/>
                  </a:lnTo>
                  <a:lnTo>
                    <a:pt x="120" y="228"/>
                  </a:lnTo>
                  <a:lnTo>
                    <a:pt x="120" y="210"/>
                  </a:lnTo>
                  <a:lnTo>
                    <a:pt x="114" y="204"/>
                  </a:lnTo>
                  <a:lnTo>
                    <a:pt x="114" y="252"/>
                  </a:lnTo>
                  <a:lnTo>
                    <a:pt x="150" y="306"/>
                  </a:lnTo>
                  <a:lnTo>
                    <a:pt x="174" y="330"/>
                  </a:lnTo>
                  <a:lnTo>
                    <a:pt x="186" y="348"/>
                  </a:lnTo>
                  <a:lnTo>
                    <a:pt x="204" y="384"/>
                  </a:lnTo>
                  <a:lnTo>
                    <a:pt x="216" y="402"/>
                  </a:lnTo>
                  <a:lnTo>
                    <a:pt x="228" y="408"/>
                  </a:lnTo>
                  <a:lnTo>
                    <a:pt x="252" y="408"/>
                  </a:lnTo>
                  <a:lnTo>
                    <a:pt x="258" y="396"/>
                  </a:lnTo>
                  <a:lnTo>
                    <a:pt x="270" y="390"/>
                  </a:lnTo>
                  <a:lnTo>
                    <a:pt x="276" y="384"/>
                  </a:lnTo>
                  <a:lnTo>
                    <a:pt x="288" y="384"/>
                  </a:lnTo>
                  <a:lnTo>
                    <a:pt x="294" y="396"/>
                  </a:lnTo>
                  <a:lnTo>
                    <a:pt x="306" y="402"/>
                  </a:lnTo>
                  <a:lnTo>
                    <a:pt x="324" y="420"/>
                  </a:lnTo>
                  <a:lnTo>
                    <a:pt x="342" y="420"/>
                  </a:lnTo>
                  <a:lnTo>
                    <a:pt x="342" y="402"/>
                  </a:lnTo>
                  <a:lnTo>
                    <a:pt x="336" y="396"/>
                  </a:lnTo>
                  <a:lnTo>
                    <a:pt x="330" y="384"/>
                  </a:lnTo>
                  <a:close/>
                  <a:moveTo>
                    <a:pt x="258" y="432"/>
                  </a:moveTo>
                  <a:lnTo>
                    <a:pt x="246" y="426"/>
                  </a:lnTo>
                  <a:lnTo>
                    <a:pt x="204" y="426"/>
                  </a:lnTo>
                  <a:lnTo>
                    <a:pt x="234" y="468"/>
                  </a:lnTo>
                  <a:lnTo>
                    <a:pt x="258" y="534"/>
                  </a:lnTo>
                  <a:lnTo>
                    <a:pt x="270" y="528"/>
                  </a:lnTo>
                  <a:lnTo>
                    <a:pt x="276" y="516"/>
                  </a:lnTo>
                  <a:lnTo>
                    <a:pt x="282" y="510"/>
                  </a:lnTo>
                  <a:lnTo>
                    <a:pt x="282" y="486"/>
                  </a:lnTo>
                  <a:lnTo>
                    <a:pt x="276" y="480"/>
                  </a:lnTo>
                  <a:lnTo>
                    <a:pt x="270" y="468"/>
                  </a:lnTo>
                  <a:lnTo>
                    <a:pt x="270" y="450"/>
                  </a:lnTo>
                  <a:lnTo>
                    <a:pt x="264" y="438"/>
                  </a:lnTo>
                  <a:lnTo>
                    <a:pt x="258" y="432"/>
                  </a:lnTo>
                  <a:close/>
                  <a:moveTo>
                    <a:pt x="330" y="648"/>
                  </a:moveTo>
                  <a:lnTo>
                    <a:pt x="336" y="660"/>
                  </a:lnTo>
                  <a:lnTo>
                    <a:pt x="354" y="678"/>
                  </a:lnTo>
                  <a:lnTo>
                    <a:pt x="360" y="672"/>
                  </a:lnTo>
                  <a:lnTo>
                    <a:pt x="372" y="666"/>
                  </a:lnTo>
                  <a:lnTo>
                    <a:pt x="378" y="660"/>
                  </a:lnTo>
                  <a:lnTo>
                    <a:pt x="384" y="660"/>
                  </a:lnTo>
                  <a:lnTo>
                    <a:pt x="390" y="666"/>
                  </a:lnTo>
                  <a:lnTo>
                    <a:pt x="390" y="696"/>
                  </a:lnTo>
                  <a:lnTo>
                    <a:pt x="402" y="708"/>
                  </a:lnTo>
                  <a:lnTo>
                    <a:pt x="396" y="720"/>
                  </a:lnTo>
                  <a:lnTo>
                    <a:pt x="390" y="726"/>
                  </a:lnTo>
                  <a:lnTo>
                    <a:pt x="372" y="762"/>
                  </a:lnTo>
                  <a:lnTo>
                    <a:pt x="372" y="786"/>
                  </a:lnTo>
                  <a:lnTo>
                    <a:pt x="378" y="792"/>
                  </a:lnTo>
                  <a:lnTo>
                    <a:pt x="384" y="804"/>
                  </a:lnTo>
                  <a:lnTo>
                    <a:pt x="396" y="804"/>
                  </a:lnTo>
                  <a:lnTo>
                    <a:pt x="408" y="798"/>
                  </a:lnTo>
                  <a:lnTo>
                    <a:pt x="420" y="798"/>
                  </a:lnTo>
                  <a:lnTo>
                    <a:pt x="432" y="792"/>
                  </a:lnTo>
                  <a:lnTo>
                    <a:pt x="438" y="786"/>
                  </a:lnTo>
                  <a:lnTo>
                    <a:pt x="438" y="768"/>
                  </a:lnTo>
                  <a:lnTo>
                    <a:pt x="432" y="756"/>
                  </a:lnTo>
                  <a:lnTo>
                    <a:pt x="426" y="738"/>
                  </a:lnTo>
                  <a:lnTo>
                    <a:pt x="426" y="726"/>
                  </a:lnTo>
                  <a:lnTo>
                    <a:pt x="432" y="714"/>
                  </a:lnTo>
                  <a:lnTo>
                    <a:pt x="444" y="678"/>
                  </a:lnTo>
                  <a:lnTo>
                    <a:pt x="444" y="660"/>
                  </a:lnTo>
                  <a:lnTo>
                    <a:pt x="438" y="648"/>
                  </a:lnTo>
                  <a:lnTo>
                    <a:pt x="432" y="642"/>
                  </a:lnTo>
                  <a:lnTo>
                    <a:pt x="426" y="642"/>
                  </a:lnTo>
                  <a:lnTo>
                    <a:pt x="414" y="654"/>
                  </a:lnTo>
                  <a:lnTo>
                    <a:pt x="402" y="660"/>
                  </a:lnTo>
                  <a:lnTo>
                    <a:pt x="396" y="660"/>
                  </a:lnTo>
                  <a:lnTo>
                    <a:pt x="396" y="648"/>
                  </a:lnTo>
                  <a:lnTo>
                    <a:pt x="408" y="624"/>
                  </a:lnTo>
                  <a:lnTo>
                    <a:pt x="408" y="612"/>
                  </a:lnTo>
                  <a:lnTo>
                    <a:pt x="414" y="600"/>
                  </a:lnTo>
                  <a:lnTo>
                    <a:pt x="414" y="594"/>
                  </a:lnTo>
                  <a:lnTo>
                    <a:pt x="408" y="588"/>
                  </a:lnTo>
                  <a:lnTo>
                    <a:pt x="372" y="570"/>
                  </a:lnTo>
                  <a:lnTo>
                    <a:pt x="366" y="564"/>
                  </a:lnTo>
                  <a:lnTo>
                    <a:pt x="330" y="564"/>
                  </a:lnTo>
                  <a:lnTo>
                    <a:pt x="324" y="570"/>
                  </a:lnTo>
                  <a:lnTo>
                    <a:pt x="324" y="576"/>
                  </a:lnTo>
                  <a:lnTo>
                    <a:pt x="330" y="582"/>
                  </a:lnTo>
                  <a:lnTo>
                    <a:pt x="336" y="582"/>
                  </a:lnTo>
                  <a:lnTo>
                    <a:pt x="342" y="594"/>
                  </a:lnTo>
                  <a:lnTo>
                    <a:pt x="342" y="600"/>
                  </a:lnTo>
                  <a:lnTo>
                    <a:pt x="336" y="606"/>
                  </a:lnTo>
                  <a:lnTo>
                    <a:pt x="336" y="618"/>
                  </a:lnTo>
                  <a:lnTo>
                    <a:pt x="330" y="630"/>
                  </a:lnTo>
                  <a:lnTo>
                    <a:pt x="330" y="648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 dirty="0">
                <a:solidFill>
                  <a:srgbClr val="555555"/>
                </a:solidFill>
              </a:endParaRPr>
            </a:p>
          </p:txBody>
        </p:sp>
        <p:sp>
          <p:nvSpPr>
            <p:cNvPr id="120" name="Parcel Islands" descr="© INSCALE GmbH, 05.05.2010&#10;http://www.presentationload.com/">
              <a:extLst>
                <a:ext uri="{FF2B5EF4-FFF2-40B4-BE49-F238E27FC236}">
                  <a16:creationId xmlns:a16="http://schemas.microsoft.com/office/drawing/2014/main" id="{C39C8A32-A7DE-4C2B-B183-2170C1B808C3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9019335" y="3895871"/>
              <a:ext cx="41932" cy="28342"/>
            </a:xfrm>
            <a:custGeom>
              <a:avLst/>
              <a:gdLst>
                <a:gd name="T0" fmla="*/ 2147483647 w 96"/>
                <a:gd name="T1" fmla="*/ 2147483647 h 66"/>
                <a:gd name="T2" fmla="*/ 2147483647 w 96"/>
                <a:gd name="T3" fmla="*/ 2147483647 h 66"/>
                <a:gd name="T4" fmla="*/ 0 w 96"/>
                <a:gd name="T5" fmla="*/ 2147483647 h 66"/>
                <a:gd name="T6" fmla="*/ 0 w 96"/>
                <a:gd name="T7" fmla="*/ 2147483647 h 66"/>
                <a:gd name="T8" fmla="*/ 2147483647 w 96"/>
                <a:gd name="T9" fmla="*/ 2147483647 h 66"/>
                <a:gd name="T10" fmla="*/ 2147483647 w 96"/>
                <a:gd name="T11" fmla="*/ 2147483647 h 66"/>
                <a:gd name="T12" fmla="*/ 2147483647 w 96"/>
                <a:gd name="T13" fmla="*/ 2147483647 h 66"/>
                <a:gd name="T14" fmla="*/ 2147483647 w 96"/>
                <a:gd name="T15" fmla="*/ 2147483647 h 66"/>
                <a:gd name="T16" fmla="*/ 2147483647 w 96"/>
                <a:gd name="T17" fmla="*/ 2147483647 h 66"/>
                <a:gd name="T18" fmla="*/ 2147483647 w 96"/>
                <a:gd name="T19" fmla="*/ 0 h 66"/>
                <a:gd name="T20" fmla="*/ 2147483647 w 96"/>
                <a:gd name="T21" fmla="*/ 2147483647 h 66"/>
                <a:gd name="T22" fmla="*/ 2147483647 w 96"/>
                <a:gd name="T23" fmla="*/ 2147483647 h 66"/>
                <a:gd name="T24" fmla="*/ 2147483647 w 96"/>
                <a:gd name="T25" fmla="*/ 2147483647 h 66"/>
                <a:gd name="T26" fmla="*/ 2147483647 w 96"/>
                <a:gd name="T27" fmla="*/ 2147483647 h 66"/>
                <a:gd name="T28" fmla="*/ 2147483647 w 96"/>
                <a:gd name="T29" fmla="*/ 0 h 66"/>
                <a:gd name="T30" fmla="*/ 2147483647 w 96"/>
                <a:gd name="T31" fmla="*/ 0 h 66"/>
                <a:gd name="T32" fmla="*/ 2147483647 w 96"/>
                <a:gd name="T33" fmla="*/ 2147483647 h 66"/>
                <a:gd name="T34" fmla="*/ 2147483647 w 96"/>
                <a:gd name="T35" fmla="*/ 2147483647 h 66"/>
                <a:gd name="T36" fmla="*/ 2147483647 w 96"/>
                <a:gd name="T37" fmla="*/ 2147483647 h 66"/>
                <a:gd name="T38" fmla="*/ 2147483647 w 96"/>
                <a:gd name="T39" fmla="*/ 2147483647 h 66"/>
                <a:gd name="T40" fmla="*/ 2147483647 w 96"/>
                <a:gd name="T41" fmla="*/ 2147483647 h 66"/>
                <a:gd name="T42" fmla="*/ 2147483647 w 96"/>
                <a:gd name="T43" fmla="*/ 2147483647 h 66"/>
                <a:gd name="T44" fmla="*/ 2147483647 w 96"/>
                <a:gd name="T45" fmla="*/ 2147483647 h 6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96"/>
                <a:gd name="T70" fmla="*/ 0 h 66"/>
                <a:gd name="T71" fmla="*/ 96 w 96"/>
                <a:gd name="T72" fmla="*/ 66 h 6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96" h="66">
                  <a:moveTo>
                    <a:pt x="12" y="42"/>
                  </a:moveTo>
                  <a:lnTo>
                    <a:pt x="6" y="42"/>
                  </a:lnTo>
                  <a:lnTo>
                    <a:pt x="0" y="48"/>
                  </a:lnTo>
                  <a:lnTo>
                    <a:pt x="0" y="60"/>
                  </a:lnTo>
                  <a:lnTo>
                    <a:pt x="6" y="66"/>
                  </a:lnTo>
                  <a:lnTo>
                    <a:pt x="12" y="66"/>
                  </a:lnTo>
                  <a:lnTo>
                    <a:pt x="24" y="54"/>
                  </a:lnTo>
                  <a:lnTo>
                    <a:pt x="24" y="42"/>
                  </a:lnTo>
                  <a:lnTo>
                    <a:pt x="12" y="42"/>
                  </a:lnTo>
                  <a:close/>
                  <a:moveTo>
                    <a:pt x="42" y="0"/>
                  </a:moveTo>
                  <a:lnTo>
                    <a:pt x="42" y="18"/>
                  </a:lnTo>
                  <a:lnTo>
                    <a:pt x="54" y="30"/>
                  </a:lnTo>
                  <a:lnTo>
                    <a:pt x="60" y="30"/>
                  </a:lnTo>
                  <a:lnTo>
                    <a:pt x="72" y="24"/>
                  </a:lnTo>
                  <a:lnTo>
                    <a:pt x="48" y="0"/>
                  </a:lnTo>
                  <a:lnTo>
                    <a:pt x="42" y="0"/>
                  </a:lnTo>
                  <a:close/>
                  <a:moveTo>
                    <a:pt x="96" y="36"/>
                  </a:moveTo>
                  <a:lnTo>
                    <a:pt x="78" y="36"/>
                  </a:lnTo>
                  <a:lnTo>
                    <a:pt x="72" y="42"/>
                  </a:lnTo>
                  <a:lnTo>
                    <a:pt x="72" y="54"/>
                  </a:lnTo>
                  <a:lnTo>
                    <a:pt x="84" y="60"/>
                  </a:lnTo>
                  <a:lnTo>
                    <a:pt x="96" y="48"/>
                  </a:lnTo>
                  <a:lnTo>
                    <a:pt x="96" y="36"/>
                  </a:lnTo>
                  <a:close/>
                </a:path>
              </a:pathLst>
            </a:custGeom>
            <a:solidFill>
              <a:srgbClr val="FFFFFF">
                <a:lumMod val="75000"/>
              </a:srgbClr>
            </a:solidFill>
            <a:ln w="952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21" name="New Zealand" descr="© INSCALE GmbH, 05.05.2010&#10;http://www.presentationload.com/">
              <a:extLst>
                <a:ext uri="{FF2B5EF4-FFF2-40B4-BE49-F238E27FC236}">
                  <a16:creationId xmlns:a16="http://schemas.microsoft.com/office/drawing/2014/main" id="{61A13FB1-C7D3-4E5B-82E9-65B695FC8EB1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10252839" y="5762935"/>
              <a:ext cx="562590" cy="441082"/>
            </a:xfrm>
            <a:custGeom>
              <a:avLst/>
              <a:gdLst>
                <a:gd name="T0" fmla="*/ 2147483647 w 1272"/>
                <a:gd name="T1" fmla="*/ 2147483647 h 984"/>
                <a:gd name="T2" fmla="*/ 2147483647 w 1272"/>
                <a:gd name="T3" fmla="*/ 2147483647 h 984"/>
                <a:gd name="T4" fmla="*/ 2147483647 w 1272"/>
                <a:gd name="T5" fmla="*/ 2147483647 h 984"/>
                <a:gd name="T6" fmla="*/ 2147483647 w 1272"/>
                <a:gd name="T7" fmla="*/ 2147483647 h 984"/>
                <a:gd name="T8" fmla="*/ 2147483647 w 1272"/>
                <a:gd name="T9" fmla="*/ 2147483647 h 984"/>
                <a:gd name="T10" fmla="*/ 2147483647 w 1272"/>
                <a:gd name="T11" fmla="*/ 2147483647 h 984"/>
                <a:gd name="T12" fmla="*/ 2147483647 w 1272"/>
                <a:gd name="T13" fmla="*/ 2147483647 h 984"/>
                <a:gd name="T14" fmla="*/ 2147483647 w 1272"/>
                <a:gd name="T15" fmla="*/ 2147483647 h 984"/>
                <a:gd name="T16" fmla="*/ 2147483647 w 1272"/>
                <a:gd name="T17" fmla="*/ 2147483647 h 984"/>
                <a:gd name="T18" fmla="*/ 2147483647 w 1272"/>
                <a:gd name="T19" fmla="*/ 2147483647 h 984"/>
                <a:gd name="T20" fmla="*/ 2147483647 w 1272"/>
                <a:gd name="T21" fmla="*/ 2147483647 h 984"/>
                <a:gd name="T22" fmla="*/ 2147483647 w 1272"/>
                <a:gd name="T23" fmla="*/ 2147483647 h 984"/>
                <a:gd name="T24" fmla="*/ 2147483647 w 1272"/>
                <a:gd name="T25" fmla="*/ 2147483647 h 984"/>
                <a:gd name="T26" fmla="*/ 2147483647 w 1272"/>
                <a:gd name="T27" fmla="*/ 2147483647 h 984"/>
                <a:gd name="T28" fmla="*/ 2147483647 w 1272"/>
                <a:gd name="T29" fmla="*/ 2147483647 h 984"/>
                <a:gd name="T30" fmla="*/ 2147483647 w 1272"/>
                <a:gd name="T31" fmla="*/ 2147483647 h 984"/>
                <a:gd name="T32" fmla="*/ 2147483647 w 1272"/>
                <a:gd name="T33" fmla="*/ 2147483647 h 984"/>
                <a:gd name="T34" fmla="*/ 2147483647 w 1272"/>
                <a:gd name="T35" fmla="*/ 2147483647 h 984"/>
                <a:gd name="T36" fmla="*/ 2147483647 w 1272"/>
                <a:gd name="T37" fmla="*/ 2147483647 h 984"/>
                <a:gd name="T38" fmla="*/ 2147483647 w 1272"/>
                <a:gd name="T39" fmla="*/ 2147483647 h 984"/>
                <a:gd name="T40" fmla="*/ 2147483647 w 1272"/>
                <a:gd name="T41" fmla="*/ 2147483647 h 984"/>
                <a:gd name="T42" fmla="*/ 2147483647 w 1272"/>
                <a:gd name="T43" fmla="*/ 2147483647 h 984"/>
                <a:gd name="T44" fmla="*/ 2147483647 w 1272"/>
                <a:gd name="T45" fmla="*/ 2147483647 h 984"/>
                <a:gd name="T46" fmla="*/ 2147483647 w 1272"/>
                <a:gd name="T47" fmla="*/ 2147483647 h 984"/>
                <a:gd name="T48" fmla="*/ 2147483647 w 1272"/>
                <a:gd name="T49" fmla="*/ 2147483647 h 984"/>
                <a:gd name="T50" fmla="*/ 2147483647 w 1272"/>
                <a:gd name="T51" fmla="*/ 2147483647 h 984"/>
                <a:gd name="T52" fmla="*/ 2147483647 w 1272"/>
                <a:gd name="T53" fmla="*/ 2147483647 h 984"/>
                <a:gd name="T54" fmla="*/ 2147483647 w 1272"/>
                <a:gd name="T55" fmla="*/ 2147483647 h 984"/>
                <a:gd name="T56" fmla="*/ 2147483647 w 1272"/>
                <a:gd name="T57" fmla="*/ 2147483647 h 984"/>
                <a:gd name="T58" fmla="*/ 2147483647 w 1272"/>
                <a:gd name="T59" fmla="*/ 2147483647 h 984"/>
                <a:gd name="T60" fmla="*/ 2147483647 w 1272"/>
                <a:gd name="T61" fmla="*/ 2147483647 h 984"/>
                <a:gd name="T62" fmla="*/ 2147483647 w 1272"/>
                <a:gd name="T63" fmla="*/ 2147483647 h 984"/>
                <a:gd name="T64" fmla="*/ 2147483647 w 1272"/>
                <a:gd name="T65" fmla="*/ 2147483647 h 984"/>
                <a:gd name="T66" fmla="*/ 2147483647 w 1272"/>
                <a:gd name="T67" fmla="*/ 2147483647 h 984"/>
                <a:gd name="T68" fmla="*/ 2147483647 w 1272"/>
                <a:gd name="T69" fmla="*/ 2147483647 h 984"/>
                <a:gd name="T70" fmla="*/ 2147483647 w 1272"/>
                <a:gd name="T71" fmla="*/ 2147483647 h 984"/>
                <a:gd name="T72" fmla="*/ 2147483647 w 1272"/>
                <a:gd name="T73" fmla="*/ 2147483647 h 984"/>
                <a:gd name="T74" fmla="*/ 2147483647 w 1272"/>
                <a:gd name="T75" fmla="*/ 2147483647 h 984"/>
                <a:gd name="T76" fmla="*/ 2147483647 w 1272"/>
                <a:gd name="T77" fmla="*/ 2147483647 h 984"/>
                <a:gd name="T78" fmla="*/ 2147483647 w 1272"/>
                <a:gd name="T79" fmla="*/ 2147483647 h 984"/>
                <a:gd name="T80" fmla="*/ 2147483647 w 1272"/>
                <a:gd name="T81" fmla="*/ 2147483647 h 984"/>
                <a:gd name="T82" fmla="*/ 2147483647 w 1272"/>
                <a:gd name="T83" fmla="*/ 2147483647 h 984"/>
                <a:gd name="T84" fmla="*/ 2147483647 w 1272"/>
                <a:gd name="T85" fmla="*/ 2147483647 h 984"/>
                <a:gd name="T86" fmla="*/ 2147483647 w 1272"/>
                <a:gd name="T87" fmla="*/ 2147483647 h 984"/>
                <a:gd name="T88" fmla="*/ 2147483647 w 1272"/>
                <a:gd name="T89" fmla="*/ 2147483647 h 984"/>
                <a:gd name="T90" fmla="*/ 2147483647 w 1272"/>
                <a:gd name="T91" fmla="*/ 2147483647 h 984"/>
                <a:gd name="T92" fmla="*/ 2147483647 w 1272"/>
                <a:gd name="T93" fmla="*/ 2147483647 h 984"/>
                <a:gd name="T94" fmla="*/ 2147483647 w 1272"/>
                <a:gd name="T95" fmla="*/ 2147483647 h 984"/>
                <a:gd name="T96" fmla="*/ 2147483647 w 1272"/>
                <a:gd name="T97" fmla="*/ 2147483647 h 984"/>
                <a:gd name="T98" fmla="*/ 2147483647 w 1272"/>
                <a:gd name="T99" fmla="*/ 2147483647 h 984"/>
                <a:gd name="T100" fmla="*/ 2147483647 w 1272"/>
                <a:gd name="T101" fmla="*/ 2147483647 h 984"/>
                <a:gd name="T102" fmla="*/ 2147483647 w 1272"/>
                <a:gd name="T103" fmla="*/ 2147483647 h 984"/>
                <a:gd name="T104" fmla="*/ 2147483647 w 1272"/>
                <a:gd name="T105" fmla="*/ 2147483647 h 984"/>
                <a:gd name="T106" fmla="*/ 2147483647 w 1272"/>
                <a:gd name="T107" fmla="*/ 2147483647 h 984"/>
                <a:gd name="T108" fmla="*/ 2147483647 w 1272"/>
                <a:gd name="T109" fmla="*/ 2147483647 h 984"/>
                <a:gd name="T110" fmla="*/ 2147483647 w 1272"/>
                <a:gd name="T111" fmla="*/ 2147483647 h 984"/>
                <a:gd name="T112" fmla="*/ 2147483647 w 1272"/>
                <a:gd name="T113" fmla="*/ 2147483647 h 984"/>
                <a:gd name="T114" fmla="*/ 2147483647 w 1272"/>
                <a:gd name="T115" fmla="*/ 2147483647 h 984"/>
                <a:gd name="T116" fmla="*/ 2147483647 w 1272"/>
                <a:gd name="T117" fmla="*/ 2147483647 h 984"/>
                <a:gd name="T118" fmla="*/ 2147483647 w 1272"/>
                <a:gd name="T119" fmla="*/ 2147483647 h 984"/>
                <a:gd name="T120" fmla="*/ 2147483647 w 1272"/>
                <a:gd name="T121" fmla="*/ 2147483647 h 98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272"/>
                <a:gd name="T184" fmla="*/ 0 h 984"/>
                <a:gd name="T185" fmla="*/ 1272 w 1272"/>
                <a:gd name="T186" fmla="*/ 984 h 98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272" h="984">
                  <a:moveTo>
                    <a:pt x="750" y="564"/>
                  </a:moveTo>
                  <a:lnTo>
                    <a:pt x="738" y="564"/>
                  </a:lnTo>
                  <a:lnTo>
                    <a:pt x="744" y="528"/>
                  </a:lnTo>
                  <a:lnTo>
                    <a:pt x="720" y="546"/>
                  </a:lnTo>
                  <a:lnTo>
                    <a:pt x="726" y="540"/>
                  </a:lnTo>
                  <a:lnTo>
                    <a:pt x="726" y="504"/>
                  </a:lnTo>
                  <a:lnTo>
                    <a:pt x="708" y="504"/>
                  </a:lnTo>
                  <a:lnTo>
                    <a:pt x="702" y="510"/>
                  </a:lnTo>
                  <a:lnTo>
                    <a:pt x="696" y="522"/>
                  </a:lnTo>
                  <a:lnTo>
                    <a:pt x="690" y="528"/>
                  </a:lnTo>
                  <a:lnTo>
                    <a:pt x="672" y="540"/>
                  </a:lnTo>
                  <a:lnTo>
                    <a:pt x="660" y="546"/>
                  </a:lnTo>
                  <a:lnTo>
                    <a:pt x="654" y="558"/>
                  </a:lnTo>
                  <a:lnTo>
                    <a:pt x="642" y="570"/>
                  </a:lnTo>
                  <a:lnTo>
                    <a:pt x="630" y="576"/>
                  </a:lnTo>
                  <a:lnTo>
                    <a:pt x="618" y="588"/>
                  </a:lnTo>
                  <a:lnTo>
                    <a:pt x="606" y="588"/>
                  </a:lnTo>
                  <a:lnTo>
                    <a:pt x="588" y="600"/>
                  </a:lnTo>
                  <a:lnTo>
                    <a:pt x="576" y="606"/>
                  </a:lnTo>
                  <a:lnTo>
                    <a:pt x="546" y="636"/>
                  </a:lnTo>
                  <a:lnTo>
                    <a:pt x="540" y="648"/>
                  </a:lnTo>
                  <a:lnTo>
                    <a:pt x="534" y="648"/>
                  </a:lnTo>
                  <a:lnTo>
                    <a:pt x="528" y="654"/>
                  </a:lnTo>
                  <a:lnTo>
                    <a:pt x="510" y="660"/>
                  </a:lnTo>
                  <a:lnTo>
                    <a:pt x="498" y="666"/>
                  </a:lnTo>
                  <a:lnTo>
                    <a:pt x="462" y="678"/>
                  </a:lnTo>
                  <a:lnTo>
                    <a:pt x="438" y="690"/>
                  </a:lnTo>
                  <a:lnTo>
                    <a:pt x="426" y="702"/>
                  </a:lnTo>
                  <a:lnTo>
                    <a:pt x="414" y="708"/>
                  </a:lnTo>
                  <a:lnTo>
                    <a:pt x="408" y="720"/>
                  </a:lnTo>
                  <a:lnTo>
                    <a:pt x="396" y="726"/>
                  </a:lnTo>
                  <a:lnTo>
                    <a:pt x="378" y="726"/>
                  </a:lnTo>
                  <a:lnTo>
                    <a:pt x="366" y="732"/>
                  </a:lnTo>
                  <a:lnTo>
                    <a:pt x="312" y="750"/>
                  </a:lnTo>
                  <a:lnTo>
                    <a:pt x="288" y="762"/>
                  </a:lnTo>
                  <a:lnTo>
                    <a:pt x="270" y="774"/>
                  </a:lnTo>
                  <a:lnTo>
                    <a:pt x="246" y="786"/>
                  </a:lnTo>
                  <a:lnTo>
                    <a:pt x="222" y="792"/>
                  </a:lnTo>
                  <a:lnTo>
                    <a:pt x="198" y="804"/>
                  </a:lnTo>
                  <a:lnTo>
                    <a:pt x="180" y="810"/>
                  </a:lnTo>
                  <a:lnTo>
                    <a:pt x="174" y="816"/>
                  </a:lnTo>
                  <a:lnTo>
                    <a:pt x="168" y="828"/>
                  </a:lnTo>
                  <a:lnTo>
                    <a:pt x="168" y="846"/>
                  </a:lnTo>
                  <a:lnTo>
                    <a:pt x="156" y="834"/>
                  </a:lnTo>
                  <a:lnTo>
                    <a:pt x="150" y="834"/>
                  </a:lnTo>
                  <a:lnTo>
                    <a:pt x="144" y="840"/>
                  </a:lnTo>
                  <a:lnTo>
                    <a:pt x="120" y="852"/>
                  </a:lnTo>
                  <a:lnTo>
                    <a:pt x="108" y="864"/>
                  </a:lnTo>
                  <a:lnTo>
                    <a:pt x="72" y="882"/>
                  </a:lnTo>
                  <a:lnTo>
                    <a:pt x="66" y="882"/>
                  </a:lnTo>
                  <a:lnTo>
                    <a:pt x="54" y="888"/>
                  </a:lnTo>
                  <a:lnTo>
                    <a:pt x="36" y="888"/>
                  </a:lnTo>
                  <a:lnTo>
                    <a:pt x="18" y="894"/>
                  </a:lnTo>
                  <a:lnTo>
                    <a:pt x="12" y="906"/>
                  </a:lnTo>
                  <a:lnTo>
                    <a:pt x="0" y="912"/>
                  </a:lnTo>
                  <a:lnTo>
                    <a:pt x="18" y="912"/>
                  </a:lnTo>
                  <a:lnTo>
                    <a:pt x="24" y="918"/>
                  </a:lnTo>
                  <a:lnTo>
                    <a:pt x="30" y="918"/>
                  </a:lnTo>
                  <a:lnTo>
                    <a:pt x="24" y="924"/>
                  </a:lnTo>
                  <a:lnTo>
                    <a:pt x="24" y="942"/>
                  </a:lnTo>
                  <a:lnTo>
                    <a:pt x="30" y="948"/>
                  </a:lnTo>
                  <a:lnTo>
                    <a:pt x="42" y="948"/>
                  </a:lnTo>
                  <a:lnTo>
                    <a:pt x="54" y="942"/>
                  </a:lnTo>
                  <a:lnTo>
                    <a:pt x="60" y="936"/>
                  </a:lnTo>
                  <a:lnTo>
                    <a:pt x="72" y="948"/>
                  </a:lnTo>
                  <a:lnTo>
                    <a:pt x="96" y="948"/>
                  </a:lnTo>
                  <a:lnTo>
                    <a:pt x="102" y="954"/>
                  </a:lnTo>
                  <a:lnTo>
                    <a:pt x="132" y="954"/>
                  </a:lnTo>
                  <a:lnTo>
                    <a:pt x="150" y="972"/>
                  </a:lnTo>
                  <a:lnTo>
                    <a:pt x="180" y="966"/>
                  </a:lnTo>
                  <a:lnTo>
                    <a:pt x="192" y="972"/>
                  </a:lnTo>
                  <a:lnTo>
                    <a:pt x="198" y="978"/>
                  </a:lnTo>
                  <a:lnTo>
                    <a:pt x="216" y="984"/>
                  </a:lnTo>
                  <a:lnTo>
                    <a:pt x="228" y="984"/>
                  </a:lnTo>
                  <a:lnTo>
                    <a:pt x="252" y="972"/>
                  </a:lnTo>
                  <a:lnTo>
                    <a:pt x="264" y="948"/>
                  </a:lnTo>
                  <a:lnTo>
                    <a:pt x="288" y="936"/>
                  </a:lnTo>
                  <a:lnTo>
                    <a:pt x="312" y="936"/>
                  </a:lnTo>
                  <a:lnTo>
                    <a:pt x="336" y="924"/>
                  </a:lnTo>
                  <a:lnTo>
                    <a:pt x="342" y="912"/>
                  </a:lnTo>
                  <a:lnTo>
                    <a:pt x="342" y="894"/>
                  </a:lnTo>
                  <a:lnTo>
                    <a:pt x="348" y="882"/>
                  </a:lnTo>
                  <a:lnTo>
                    <a:pt x="372" y="870"/>
                  </a:lnTo>
                  <a:lnTo>
                    <a:pt x="396" y="870"/>
                  </a:lnTo>
                  <a:lnTo>
                    <a:pt x="408" y="858"/>
                  </a:lnTo>
                  <a:lnTo>
                    <a:pt x="408" y="846"/>
                  </a:lnTo>
                  <a:lnTo>
                    <a:pt x="402" y="840"/>
                  </a:lnTo>
                  <a:lnTo>
                    <a:pt x="420" y="840"/>
                  </a:lnTo>
                  <a:lnTo>
                    <a:pt x="480" y="792"/>
                  </a:lnTo>
                  <a:lnTo>
                    <a:pt x="462" y="774"/>
                  </a:lnTo>
                  <a:lnTo>
                    <a:pt x="504" y="792"/>
                  </a:lnTo>
                  <a:lnTo>
                    <a:pt x="504" y="774"/>
                  </a:lnTo>
                  <a:lnTo>
                    <a:pt x="510" y="768"/>
                  </a:lnTo>
                  <a:lnTo>
                    <a:pt x="540" y="768"/>
                  </a:lnTo>
                  <a:lnTo>
                    <a:pt x="546" y="774"/>
                  </a:lnTo>
                  <a:lnTo>
                    <a:pt x="558" y="780"/>
                  </a:lnTo>
                  <a:lnTo>
                    <a:pt x="570" y="780"/>
                  </a:lnTo>
                  <a:lnTo>
                    <a:pt x="576" y="774"/>
                  </a:lnTo>
                  <a:lnTo>
                    <a:pt x="576" y="768"/>
                  </a:lnTo>
                  <a:lnTo>
                    <a:pt x="582" y="762"/>
                  </a:lnTo>
                  <a:lnTo>
                    <a:pt x="582" y="756"/>
                  </a:lnTo>
                  <a:lnTo>
                    <a:pt x="570" y="744"/>
                  </a:lnTo>
                  <a:lnTo>
                    <a:pt x="612" y="702"/>
                  </a:lnTo>
                  <a:lnTo>
                    <a:pt x="618" y="702"/>
                  </a:lnTo>
                  <a:lnTo>
                    <a:pt x="624" y="696"/>
                  </a:lnTo>
                  <a:lnTo>
                    <a:pt x="660" y="678"/>
                  </a:lnTo>
                  <a:lnTo>
                    <a:pt x="666" y="666"/>
                  </a:lnTo>
                  <a:lnTo>
                    <a:pt x="672" y="660"/>
                  </a:lnTo>
                  <a:lnTo>
                    <a:pt x="672" y="654"/>
                  </a:lnTo>
                  <a:lnTo>
                    <a:pt x="696" y="654"/>
                  </a:lnTo>
                  <a:lnTo>
                    <a:pt x="708" y="648"/>
                  </a:lnTo>
                  <a:lnTo>
                    <a:pt x="738" y="618"/>
                  </a:lnTo>
                  <a:lnTo>
                    <a:pt x="738" y="612"/>
                  </a:lnTo>
                  <a:lnTo>
                    <a:pt x="744" y="612"/>
                  </a:lnTo>
                  <a:lnTo>
                    <a:pt x="750" y="606"/>
                  </a:lnTo>
                  <a:lnTo>
                    <a:pt x="768" y="594"/>
                  </a:lnTo>
                  <a:lnTo>
                    <a:pt x="780" y="582"/>
                  </a:lnTo>
                  <a:lnTo>
                    <a:pt x="786" y="570"/>
                  </a:lnTo>
                  <a:lnTo>
                    <a:pt x="786" y="546"/>
                  </a:lnTo>
                  <a:lnTo>
                    <a:pt x="780" y="540"/>
                  </a:lnTo>
                  <a:lnTo>
                    <a:pt x="780" y="534"/>
                  </a:lnTo>
                  <a:lnTo>
                    <a:pt x="750" y="564"/>
                  </a:lnTo>
                  <a:close/>
                  <a:moveTo>
                    <a:pt x="1224" y="324"/>
                  </a:moveTo>
                  <a:lnTo>
                    <a:pt x="1236" y="318"/>
                  </a:lnTo>
                  <a:lnTo>
                    <a:pt x="1242" y="318"/>
                  </a:lnTo>
                  <a:lnTo>
                    <a:pt x="1266" y="306"/>
                  </a:lnTo>
                  <a:lnTo>
                    <a:pt x="1272" y="300"/>
                  </a:lnTo>
                  <a:lnTo>
                    <a:pt x="1272" y="282"/>
                  </a:lnTo>
                  <a:lnTo>
                    <a:pt x="1266" y="270"/>
                  </a:lnTo>
                  <a:lnTo>
                    <a:pt x="1260" y="264"/>
                  </a:lnTo>
                  <a:lnTo>
                    <a:pt x="1248" y="264"/>
                  </a:lnTo>
                  <a:lnTo>
                    <a:pt x="1236" y="276"/>
                  </a:lnTo>
                  <a:lnTo>
                    <a:pt x="1236" y="282"/>
                  </a:lnTo>
                  <a:lnTo>
                    <a:pt x="1224" y="282"/>
                  </a:lnTo>
                  <a:lnTo>
                    <a:pt x="1212" y="276"/>
                  </a:lnTo>
                  <a:lnTo>
                    <a:pt x="1200" y="276"/>
                  </a:lnTo>
                  <a:lnTo>
                    <a:pt x="1194" y="282"/>
                  </a:lnTo>
                  <a:lnTo>
                    <a:pt x="1176" y="288"/>
                  </a:lnTo>
                  <a:lnTo>
                    <a:pt x="1158" y="288"/>
                  </a:lnTo>
                  <a:lnTo>
                    <a:pt x="1146" y="276"/>
                  </a:lnTo>
                  <a:lnTo>
                    <a:pt x="1146" y="222"/>
                  </a:lnTo>
                  <a:lnTo>
                    <a:pt x="1170" y="180"/>
                  </a:lnTo>
                  <a:lnTo>
                    <a:pt x="1170" y="174"/>
                  </a:lnTo>
                  <a:lnTo>
                    <a:pt x="1164" y="162"/>
                  </a:lnTo>
                  <a:lnTo>
                    <a:pt x="1158" y="156"/>
                  </a:lnTo>
                  <a:lnTo>
                    <a:pt x="1146" y="156"/>
                  </a:lnTo>
                  <a:lnTo>
                    <a:pt x="1140" y="168"/>
                  </a:lnTo>
                  <a:lnTo>
                    <a:pt x="1134" y="174"/>
                  </a:lnTo>
                  <a:lnTo>
                    <a:pt x="1134" y="204"/>
                  </a:lnTo>
                  <a:lnTo>
                    <a:pt x="1128" y="216"/>
                  </a:lnTo>
                  <a:lnTo>
                    <a:pt x="1116" y="222"/>
                  </a:lnTo>
                  <a:lnTo>
                    <a:pt x="1116" y="192"/>
                  </a:lnTo>
                  <a:lnTo>
                    <a:pt x="1092" y="174"/>
                  </a:lnTo>
                  <a:lnTo>
                    <a:pt x="1104" y="150"/>
                  </a:lnTo>
                  <a:lnTo>
                    <a:pt x="1116" y="138"/>
                  </a:lnTo>
                  <a:lnTo>
                    <a:pt x="1122" y="126"/>
                  </a:lnTo>
                  <a:lnTo>
                    <a:pt x="1128" y="108"/>
                  </a:lnTo>
                  <a:lnTo>
                    <a:pt x="1128" y="84"/>
                  </a:lnTo>
                  <a:lnTo>
                    <a:pt x="1116" y="78"/>
                  </a:lnTo>
                  <a:lnTo>
                    <a:pt x="1110" y="72"/>
                  </a:lnTo>
                  <a:lnTo>
                    <a:pt x="1098" y="66"/>
                  </a:lnTo>
                  <a:lnTo>
                    <a:pt x="1092" y="60"/>
                  </a:lnTo>
                  <a:lnTo>
                    <a:pt x="1080" y="60"/>
                  </a:lnTo>
                  <a:lnTo>
                    <a:pt x="1086" y="42"/>
                  </a:lnTo>
                  <a:lnTo>
                    <a:pt x="1062" y="42"/>
                  </a:lnTo>
                  <a:lnTo>
                    <a:pt x="1044" y="18"/>
                  </a:lnTo>
                  <a:lnTo>
                    <a:pt x="1050" y="0"/>
                  </a:lnTo>
                  <a:lnTo>
                    <a:pt x="1020" y="18"/>
                  </a:lnTo>
                  <a:lnTo>
                    <a:pt x="1044" y="54"/>
                  </a:lnTo>
                  <a:lnTo>
                    <a:pt x="1032" y="90"/>
                  </a:lnTo>
                  <a:lnTo>
                    <a:pt x="1056" y="102"/>
                  </a:lnTo>
                  <a:lnTo>
                    <a:pt x="1044" y="108"/>
                  </a:lnTo>
                  <a:lnTo>
                    <a:pt x="1044" y="126"/>
                  </a:lnTo>
                  <a:lnTo>
                    <a:pt x="1068" y="132"/>
                  </a:lnTo>
                  <a:lnTo>
                    <a:pt x="1044" y="150"/>
                  </a:lnTo>
                  <a:lnTo>
                    <a:pt x="1062" y="156"/>
                  </a:lnTo>
                  <a:lnTo>
                    <a:pt x="1062" y="168"/>
                  </a:lnTo>
                  <a:lnTo>
                    <a:pt x="1056" y="174"/>
                  </a:lnTo>
                  <a:lnTo>
                    <a:pt x="1056" y="192"/>
                  </a:lnTo>
                  <a:lnTo>
                    <a:pt x="1068" y="198"/>
                  </a:lnTo>
                  <a:lnTo>
                    <a:pt x="1074" y="204"/>
                  </a:lnTo>
                  <a:lnTo>
                    <a:pt x="1056" y="210"/>
                  </a:lnTo>
                  <a:lnTo>
                    <a:pt x="1044" y="222"/>
                  </a:lnTo>
                  <a:lnTo>
                    <a:pt x="1062" y="234"/>
                  </a:lnTo>
                  <a:lnTo>
                    <a:pt x="1038" y="258"/>
                  </a:lnTo>
                  <a:lnTo>
                    <a:pt x="1032" y="270"/>
                  </a:lnTo>
                  <a:lnTo>
                    <a:pt x="1026" y="276"/>
                  </a:lnTo>
                  <a:lnTo>
                    <a:pt x="1026" y="288"/>
                  </a:lnTo>
                  <a:lnTo>
                    <a:pt x="1038" y="300"/>
                  </a:lnTo>
                  <a:lnTo>
                    <a:pt x="1026" y="300"/>
                  </a:lnTo>
                  <a:lnTo>
                    <a:pt x="1014" y="306"/>
                  </a:lnTo>
                  <a:lnTo>
                    <a:pt x="1002" y="306"/>
                  </a:lnTo>
                  <a:lnTo>
                    <a:pt x="978" y="318"/>
                  </a:lnTo>
                  <a:lnTo>
                    <a:pt x="948" y="348"/>
                  </a:lnTo>
                  <a:lnTo>
                    <a:pt x="930" y="360"/>
                  </a:lnTo>
                  <a:lnTo>
                    <a:pt x="894" y="372"/>
                  </a:lnTo>
                  <a:lnTo>
                    <a:pt x="870" y="384"/>
                  </a:lnTo>
                  <a:lnTo>
                    <a:pt x="858" y="396"/>
                  </a:lnTo>
                  <a:lnTo>
                    <a:pt x="858" y="432"/>
                  </a:lnTo>
                  <a:lnTo>
                    <a:pt x="864" y="444"/>
                  </a:lnTo>
                  <a:lnTo>
                    <a:pt x="870" y="450"/>
                  </a:lnTo>
                  <a:lnTo>
                    <a:pt x="870" y="456"/>
                  </a:lnTo>
                  <a:lnTo>
                    <a:pt x="924" y="456"/>
                  </a:lnTo>
                  <a:lnTo>
                    <a:pt x="924" y="474"/>
                  </a:lnTo>
                  <a:lnTo>
                    <a:pt x="918" y="486"/>
                  </a:lnTo>
                  <a:lnTo>
                    <a:pt x="918" y="522"/>
                  </a:lnTo>
                  <a:lnTo>
                    <a:pt x="894" y="534"/>
                  </a:lnTo>
                  <a:lnTo>
                    <a:pt x="882" y="534"/>
                  </a:lnTo>
                  <a:lnTo>
                    <a:pt x="864" y="540"/>
                  </a:lnTo>
                  <a:lnTo>
                    <a:pt x="852" y="546"/>
                  </a:lnTo>
                  <a:lnTo>
                    <a:pt x="852" y="558"/>
                  </a:lnTo>
                  <a:lnTo>
                    <a:pt x="840" y="570"/>
                  </a:lnTo>
                  <a:lnTo>
                    <a:pt x="852" y="576"/>
                  </a:lnTo>
                  <a:lnTo>
                    <a:pt x="858" y="582"/>
                  </a:lnTo>
                  <a:lnTo>
                    <a:pt x="876" y="588"/>
                  </a:lnTo>
                  <a:lnTo>
                    <a:pt x="888" y="588"/>
                  </a:lnTo>
                  <a:lnTo>
                    <a:pt x="912" y="576"/>
                  </a:lnTo>
                  <a:lnTo>
                    <a:pt x="924" y="558"/>
                  </a:lnTo>
                  <a:lnTo>
                    <a:pt x="972" y="510"/>
                  </a:lnTo>
                  <a:lnTo>
                    <a:pt x="996" y="498"/>
                  </a:lnTo>
                  <a:lnTo>
                    <a:pt x="1014" y="492"/>
                  </a:lnTo>
                  <a:lnTo>
                    <a:pt x="1026" y="486"/>
                  </a:lnTo>
                  <a:lnTo>
                    <a:pt x="1032" y="480"/>
                  </a:lnTo>
                  <a:lnTo>
                    <a:pt x="1038" y="480"/>
                  </a:lnTo>
                  <a:lnTo>
                    <a:pt x="1044" y="474"/>
                  </a:lnTo>
                  <a:lnTo>
                    <a:pt x="1050" y="462"/>
                  </a:lnTo>
                  <a:lnTo>
                    <a:pt x="1056" y="462"/>
                  </a:lnTo>
                  <a:lnTo>
                    <a:pt x="1062" y="456"/>
                  </a:lnTo>
                  <a:lnTo>
                    <a:pt x="1074" y="450"/>
                  </a:lnTo>
                  <a:lnTo>
                    <a:pt x="1080" y="444"/>
                  </a:lnTo>
                  <a:lnTo>
                    <a:pt x="1080" y="420"/>
                  </a:lnTo>
                  <a:lnTo>
                    <a:pt x="1074" y="414"/>
                  </a:lnTo>
                  <a:lnTo>
                    <a:pt x="1080" y="414"/>
                  </a:lnTo>
                  <a:lnTo>
                    <a:pt x="1086" y="408"/>
                  </a:lnTo>
                  <a:lnTo>
                    <a:pt x="1110" y="396"/>
                  </a:lnTo>
                  <a:lnTo>
                    <a:pt x="1140" y="396"/>
                  </a:lnTo>
                  <a:lnTo>
                    <a:pt x="1152" y="402"/>
                  </a:lnTo>
                  <a:lnTo>
                    <a:pt x="1164" y="402"/>
                  </a:lnTo>
                  <a:lnTo>
                    <a:pt x="1176" y="390"/>
                  </a:lnTo>
                  <a:lnTo>
                    <a:pt x="1176" y="360"/>
                  </a:lnTo>
                  <a:lnTo>
                    <a:pt x="1200" y="360"/>
                  </a:lnTo>
                  <a:lnTo>
                    <a:pt x="1212" y="354"/>
                  </a:lnTo>
                  <a:lnTo>
                    <a:pt x="1218" y="354"/>
                  </a:lnTo>
                  <a:lnTo>
                    <a:pt x="1224" y="348"/>
                  </a:lnTo>
                  <a:lnTo>
                    <a:pt x="1224" y="324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 dirty="0">
                <a:solidFill>
                  <a:srgbClr val="555555"/>
                </a:solidFill>
              </a:endParaRPr>
            </a:p>
          </p:txBody>
        </p:sp>
        <p:sp>
          <p:nvSpPr>
            <p:cNvPr id="122" name="Namibia" descr="© INSCALE GmbH, 05.05.2010&#10;http://www.presentationload.com/">
              <a:extLst>
                <a:ext uri="{FF2B5EF4-FFF2-40B4-BE49-F238E27FC236}">
                  <a16:creationId xmlns:a16="http://schemas.microsoft.com/office/drawing/2014/main" id="{94578DCF-8DB0-4715-809B-1843E36F3266}"/>
                </a:ext>
              </a:extLst>
            </p:cNvPr>
            <p:cNvSpPr>
              <a:spLocks/>
            </p:cNvSpPr>
            <p:nvPr/>
          </p:nvSpPr>
          <p:spPr bwMode="gray">
            <a:xfrm>
              <a:off x="5914601" y="5134086"/>
              <a:ext cx="422816" cy="437540"/>
            </a:xfrm>
            <a:custGeom>
              <a:avLst/>
              <a:gdLst>
                <a:gd name="T0" fmla="*/ 2147483647 w 954"/>
                <a:gd name="T1" fmla="*/ 2147483647 h 972"/>
                <a:gd name="T2" fmla="*/ 2147483647 w 954"/>
                <a:gd name="T3" fmla="*/ 2147483647 h 972"/>
                <a:gd name="T4" fmla="*/ 2147483647 w 954"/>
                <a:gd name="T5" fmla="*/ 2147483647 h 972"/>
                <a:gd name="T6" fmla="*/ 2147483647 w 954"/>
                <a:gd name="T7" fmla="*/ 2147483647 h 972"/>
                <a:gd name="T8" fmla="*/ 2147483647 w 954"/>
                <a:gd name="T9" fmla="*/ 2147483647 h 972"/>
                <a:gd name="T10" fmla="*/ 2147483647 w 954"/>
                <a:gd name="T11" fmla="*/ 2147483647 h 972"/>
                <a:gd name="T12" fmla="*/ 2147483647 w 954"/>
                <a:gd name="T13" fmla="*/ 2147483647 h 972"/>
                <a:gd name="T14" fmla="*/ 2147483647 w 954"/>
                <a:gd name="T15" fmla="*/ 2147483647 h 972"/>
                <a:gd name="T16" fmla="*/ 2147483647 w 954"/>
                <a:gd name="T17" fmla="*/ 2147483647 h 972"/>
                <a:gd name="T18" fmla="*/ 2147483647 w 954"/>
                <a:gd name="T19" fmla="*/ 2147483647 h 972"/>
                <a:gd name="T20" fmla="*/ 2147483647 w 954"/>
                <a:gd name="T21" fmla="*/ 2147483647 h 972"/>
                <a:gd name="T22" fmla="*/ 2147483647 w 954"/>
                <a:gd name="T23" fmla="*/ 2147483647 h 972"/>
                <a:gd name="T24" fmla="*/ 2147483647 w 954"/>
                <a:gd name="T25" fmla="*/ 2147483647 h 972"/>
                <a:gd name="T26" fmla="*/ 2147483647 w 954"/>
                <a:gd name="T27" fmla="*/ 2147483647 h 972"/>
                <a:gd name="T28" fmla="*/ 2147483647 w 954"/>
                <a:gd name="T29" fmla="*/ 2147483647 h 972"/>
                <a:gd name="T30" fmla="*/ 2147483647 w 954"/>
                <a:gd name="T31" fmla="*/ 2147483647 h 972"/>
                <a:gd name="T32" fmla="*/ 2147483647 w 954"/>
                <a:gd name="T33" fmla="*/ 2147483647 h 972"/>
                <a:gd name="T34" fmla="*/ 2147483647 w 954"/>
                <a:gd name="T35" fmla="*/ 2147483647 h 972"/>
                <a:gd name="T36" fmla="*/ 2147483647 w 954"/>
                <a:gd name="T37" fmla="*/ 2147483647 h 972"/>
                <a:gd name="T38" fmla="*/ 2147483647 w 954"/>
                <a:gd name="T39" fmla="*/ 2147483647 h 972"/>
                <a:gd name="T40" fmla="*/ 2147483647 w 954"/>
                <a:gd name="T41" fmla="*/ 2147483647 h 972"/>
                <a:gd name="T42" fmla="*/ 2147483647 w 954"/>
                <a:gd name="T43" fmla="*/ 2147483647 h 972"/>
                <a:gd name="T44" fmla="*/ 2147483647 w 954"/>
                <a:gd name="T45" fmla="*/ 2147483647 h 972"/>
                <a:gd name="T46" fmla="*/ 2147483647 w 954"/>
                <a:gd name="T47" fmla="*/ 2147483647 h 972"/>
                <a:gd name="T48" fmla="*/ 2147483647 w 954"/>
                <a:gd name="T49" fmla="*/ 2147483647 h 972"/>
                <a:gd name="T50" fmla="*/ 2147483647 w 954"/>
                <a:gd name="T51" fmla="*/ 2147483647 h 972"/>
                <a:gd name="T52" fmla="*/ 2147483647 w 954"/>
                <a:gd name="T53" fmla="*/ 2147483647 h 972"/>
                <a:gd name="T54" fmla="*/ 2147483647 w 954"/>
                <a:gd name="T55" fmla="*/ 2147483647 h 972"/>
                <a:gd name="T56" fmla="*/ 2147483647 w 954"/>
                <a:gd name="T57" fmla="*/ 2147483647 h 972"/>
                <a:gd name="T58" fmla="*/ 2147483647 w 954"/>
                <a:gd name="T59" fmla="*/ 2147483647 h 972"/>
                <a:gd name="T60" fmla="*/ 2147483647 w 954"/>
                <a:gd name="T61" fmla="*/ 2147483647 h 972"/>
                <a:gd name="T62" fmla="*/ 2147483647 w 954"/>
                <a:gd name="T63" fmla="*/ 2147483647 h 972"/>
                <a:gd name="T64" fmla="*/ 2147483647 w 954"/>
                <a:gd name="T65" fmla="*/ 2147483647 h 972"/>
                <a:gd name="T66" fmla="*/ 2147483647 w 954"/>
                <a:gd name="T67" fmla="*/ 0 h 972"/>
                <a:gd name="T68" fmla="*/ 2147483647 w 954"/>
                <a:gd name="T69" fmla="*/ 2147483647 h 972"/>
                <a:gd name="T70" fmla="*/ 2147483647 w 954"/>
                <a:gd name="T71" fmla="*/ 2147483647 h 972"/>
                <a:gd name="T72" fmla="*/ 0 w 954"/>
                <a:gd name="T73" fmla="*/ 2147483647 h 972"/>
                <a:gd name="T74" fmla="*/ 2147483647 w 954"/>
                <a:gd name="T75" fmla="*/ 2147483647 h 972"/>
                <a:gd name="T76" fmla="*/ 2147483647 w 954"/>
                <a:gd name="T77" fmla="*/ 2147483647 h 972"/>
                <a:gd name="T78" fmla="*/ 2147483647 w 954"/>
                <a:gd name="T79" fmla="*/ 2147483647 h 972"/>
                <a:gd name="T80" fmla="*/ 2147483647 w 954"/>
                <a:gd name="T81" fmla="*/ 2147483647 h 972"/>
                <a:gd name="T82" fmla="*/ 2147483647 w 954"/>
                <a:gd name="T83" fmla="*/ 2147483647 h 972"/>
                <a:gd name="T84" fmla="*/ 2147483647 w 954"/>
                <a:gd name="T85" fmla="*/ 2147483647 h 972"/>
                <a:gd name="T86" fmla="*/ 2147483647 w 954"/>
                <a:gd name="T87" fmla="*/ 2147483647 h 972"/>
                <a:gd name="T88" fmla="*/ 2147483647 w 954"/>
                <a:gd name="T89" fmla="*/ 2147483647 h 972"/>
                <a:gd name="T90" fmla="*/ 2147483647 w 954"/>
                <a:gd name="T91" fmla="*/ 2147483647 h 972"/>
                <a:gd name="T92" fmla="*/ 2147483647 w 954"/>
                <a:gd name="T93" fmla="*/ 2147483647 h 972"/>
                <a:gd name="T94" fmla="*/ 2147483647 w 954"/>
                <a:gd name="T95" fmla="*/ 2147483647 h 972"/>
                <a:gd name="T96" fmla="*/ 2147483647 w 954"/>
                <a:gd name="T97" fmla="*/ 2147483647 h 972"/>
                <a:gd name="T98" fmla="*/ 2147483647 w 954"/>
                <a:gd name="T99" fmla="*/ 2147483647 h 972"/>
                <a:gd name="T100" fmla="*/ 2147483647 w 954"/>
                <a:gd name="T101" fmla="*/ 2147483647 h 972"/>
                <a:gd name="T102" fmla="*/ 2147483647 w 954"/>
                <a:gd name="T103" fmla="*/ 2147483647 h 972"/>
                <a:gd name="T104" fmla="*/ 2147483647 w 954"/>
                <a:gd name="T105" fmla="*/ 2147483647 h 972"/>
                <a:gd name="T106" fmla="*/ 2147483647 w 954"/>
                <a:gd name="T107" fmla="*/ 2147483647 h 972"/>
                <a:gd name="T108" fmla="*/ 2147483647 w 954"/>
                <a:gd name="T109" fmla="*/ 2147483647 h 972"/>
                <a:gd name="T110" fmla="*/ 2147483647 w 954"/>
                <a:gd name="T111" fmla="*/ 2147483647 h 972"/>
                <a:gd name="T112" fmla="*/ 2147483647 w 954"/>
                <a:gd name="T113" fmla="*/ 2147483647 h 972"/>
                <a:gd name="T114" fmla="*/ 2147483647 w 954"/>
                <a:gd name="T115" fmla="*/ 2147483647 h 972"/>
                <a:gd name="T116" fmla="*/ 2147483647 w 954"/>
                <a:gd name="T117" fmla="*/ 2147483647 h 972"/>
                <a:gd name="T118" fmla="*/ 2147483647 w 954"/>
                <a:gd name="T119" fmla="*/ 2147483647 h 972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954"/>
                <a:gd name="T181" fmla="*/ 0 h 972"/>
                <a:gd name="T182" fmla="*/ 954 w 954"/>
                <a:gd name="T183" fmla="*/ 972 h 972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954" h="972">
                  <a:moveTo>
                    <a:pt x="366" y="894"/>
                  </a:moveTo>
                  <a:lnTo>
                    <a:pt x="372" y="894"/>
                  </a:lnTo>
                  <a:lnTo>
                    <a:pt x="390" y="912"/>
                  </a:lnTo>
                  <a:lnTo>
                    <a:pt x="390" y="936"/>
                  </a:lnTo>
                  <a:lnTo>
                    <a:pt x="396" y="948"/>
                  </a:lnTo>
                  <a:lnTo>
                    <a:pt x="402" y="954"/>
                  </a:lnTo>
                  <a:lnTo>
                    <a:pt x="426" y="954"/>
                  </a:lnTo>
                  <a:lnTo>
                    <a:pt x="432" y="960"/>
                  </a:lnTo>
                  <a:lnTo>
                    <a:pt x="432" y="966"/>
                  </a:lnTo>
                  <a:lnTo>
                    <a:pt x="438" y="972"/>
                  </a:lnTo>
                  <a:lnTo>
                    <a:pt x="462" y="972"/>
                  </a:lnTo>
                  <a:lnTo>
                    <a:pt x="474" y="960"/>
                  </a:lnTo>
                  <a:lnTo>
                    <a:pt x="486" y="960"/>
                  </a:lnTo>
                  <a:lnTo>
                    <a:pt x="498" y="972"/>
                  </a:lnTo>
                  <a:lnTo>
                    <a:pt x="522" y="972"/>
                  </a:lnTo>
                  <a:lnTo>
                    <a:pt x="522" y="948"/>
                  </a:lnTo>
                  <a:lnTo>
                    <a:pt x="534" y="948"/>
                  </a:lnTo>
                  <a:lnTo>
                    <a:pt x="534" y="942"/>
                  </a:lnTo>
                  <a:lnTo>
                    <a:pt x="540" y="936"/>
                  </a:lnTo>
                  <a:lnTo>
                    <a:pt x="552" y="930"/>
                  </a:lnTo>
                  <a:lnTo>
                    <a:pt x="570" y="930"/>
                  </a:lnTo>
                  <a:lnTo>
                    <a:pt x="582" y="414"/>
                  </a:lnTo>
                  <a:lnTo>
                    <a:pt x="654" y="414"/>
                  </a:lnTo>
                  <a:lnTo>
                    <a:pt x="648" y="288"/>
                  </a:lnTo>
                  <a:lnTo>
                    <a:pt x="654" y="282"/>
                  </a:lnTo>
                  <a:lnTo>
                    <a:pt x="654" y="108"/>
                  </a:lnTo>
                  <a:lnTo>
                    <a:pt x="690" y="108"/>
                  </a:lnTo>
                  <a:lnTo>
                    <a:pt x="708" y="102"/>
                  </a:lnTo>
                  <a:lnTo>
                    <a:pt x="744" y="102"/>
                  </a:lnTo>
                  <a:lnTo>
                    <a:pt x="792" y="90"/>
                  </a:lnTo>
                  <a:lnTo>
                    <a:pt x="804" y="84"/>
                  </a:lnTo>
                  <a:lnTo>
                    <a:pt x="822" y="84"/>
                  </a:lnTo>
                  <a:lnTo>
                    <a:pt x="828" y="90"/>
                  </a:lnTo>
                  <a:lnTo>
                    <a:pt x="828" y="108"/>
                  </a:lnTo>
                  <a:lnTo>
                    <a:pt x="834" y="108"/>
                  </a:lnTo>
                  <a:lnTo>
                    <a:pt x="834" y="126"/>
                  </a:lnTo>
                  <a:lnTo>
                    <a:pt x="840" y="126"/>
                  </a:lnTo>
                  <a:lnTo>
                    <a:pt x="882" y="84"/>
                  </a:lnTo>
                  <a:lnTo>
                    <a:pt x="906" y="84"/>
                  </a:lnTo>
                  <a:lnTo>
                    <a:pt x="918" y="72"/>
                  </a:lnTo>
                  <a:lnTo>
                    <a:pt x="954" y="66"/>
                  </a:lnTo>
                  <a:lnTo>
                    <a:pt x="936" y="48"/>
                  </a:lnTo>
                  <a:lnTo>
                    <a:pt x="906" y="54"/>
                  </a:lnTo>
                  <a:lnTo>
                    <a:pt x="906" y="48"/>
                  </a:lnTo>
                  <a:lnTo>
                    <a:pt x="900" y="42"/>
                  </a:lnTo>
                  <a:lnTo>
                    <a:pt x="882" y="42"/>
                  </a:lnTo>
                  <a:lnTo>
                    <a:pt x="876" y="48"/>
                  </a:lnTo>
                  <a:lnTo>
                    <a:pt x="870" y="48"/>
                  </a:lnTo>
                  <a:lnTo>
                    <a:pt x="846" y="60"/>
                  </a:lnTo>
                  <a:lnTo>
                    <a:pt x="828" y="54"/>
                  </a:lnTo>
                  <a:lnTo>
                    <a:pt x="816" y="60"/>
                  </a:lnTo>
                  <a:lnTo>
                    <a:pt x="780" y="72"/>
                  </a:lnTo>
                  <a:lnTo>
                    <a:pt x="732" y="78"/>
                  </a:lnTo>
                  <a:lnTo>
                    <a:pt x="696" y="84"/>
                  </a:lnTo>
                  <a:lnTo>
                    <a:pt x="624" y="84"/>
                  </a:lnTo>
                  <a:lnTo>
                    <a:pt x="618" y="72"/>
                  </a:lnTo>
                  <a:lnTo>
                    <a:pt x="546" y="78"/>
                  </a:lnTo>
                  <a:lnTo>
                    <a:pt x="540" y="66"/>
                  </a:lnTo>
                  <a:lnTo>
                    <a:pt x="504" y="66"/>
                  </a:lnTo>
                  <a:lnTo>
                    <a:pt x="480" y="42"/>
                  </a:lnTo>
                  <a:lnTo>
                    <a:pt x="480" y="36"/>
                  </a:lnTo>
                  <a:lnTo>
                    <a:pt x="174" y="36"/>
                  </a:lnTo>
                  <a:lnTo>
                    <a:pt x="168" y="30"/>
                  </a:lnTo>
                  <a:lnTo>
                    <a:pt x="156" y="30"/>
                  </a:lnTo>
                  <a:lnTo>
                    <a:pt x="132" y="18"/>
                  </a:lnTo>
                  <a:lnTo>
                    <a:pt x="126" y="6"/>
                  </a:lnTo>
                  <a:lnTo>
                    <a:pt x="120" y="0"/>
                  </a:lnTo>
                  <a:lnTo>
                    <a:pt x="90" y="0"/>
                  </a:lnTo>
                  <a:lnTo>
                    <a:pt x="90" y="6"/>
                  </a:lnTo>
                  <a:lnTo>
                    <a:pt x="72" y="24"/>
                  </a:lnTo>
                  <a:lnTo>
                    <a:pt x="42" y="24"/>
                  </a:lnTo>
                  <a:lnTo>
                    <a:pt x="36" y="18"/>
                  </a:lnTo>
                  <a:lnTo>
                    <a:pt x="18" y="24"/>
                  </a:lnTo>
                  <a:lnTo>
                    <a:pt x="0" y="24"/>
                  </a:lnTo>
                  <a:lnTo>
                    <a:pt x="6" y="96"/>
                  </a:lnTo>
                  <a:lnTo>
                    <a:pt x="12" y="108"/>
                  </a:lnTo>
                  <a:lnTo>
                    <a:pt x="30" y="126"/>
                  </a:lnTo>
                  <a:lnTo>
                    <a:pt x="36" y="138"/>
                  </a:lnTo>
                  <a:lnTo>
                    <a:pt x="54" y="162"/>
                  </a:lnTo>
                  <a:lnTo>
                    <a:pt x="72" y="192"/>
                  </a:lnTo>
                  <a:lnTo>
                    <a:pt x="96" y="228"/>
                  </a:lnTo>
                  <a:lnTo>
                    <a:pt x="102" y="258"/>
                  </a:lnTo>
                  <a:lnTo>
                    <a:pt x="102" y="276"/>
                  </a:lnTo>
                  <a:lnTo>
                    <a:pt x="114" y="294"/>
                  </a:lnTo>
                  <a:lnTo>
                    <a:pt x="120" y="312"/>
                  </a:lnTo>
                  <a:lnTo>
                    <a:pt x="138" y="348"/>
                  </a:lnTo>
                  <a:lnTo>
                    <a:pt x="156" y="366"/>
                  </a:lnTo>
                  <a:lnTo>
                    <a:pt x="156" y="390"/>
                  </a:lnTo>
                  <a:lnTo>
                    <a:pt x="162" y="396"/>
                  </a:lnTo>
                  <a:lnTo>
                    <a:pt x="174" y="402"/>
                  </a:lnTo>
                  <a:lnTo>
                    <a:pt x="180" y="414"/>
                  </a:lnTo>
                  <a:lnTo>
                    <a:pt x="192" y="420"/>
                  </a:lnTo>
                  <a:lnTo>
                    <a:pt x="198" y="432"/>
                  </a:lnTo>
                  <a:lnTo>
                    <a:pt x="198" y="582"/>
                  </a:lnTo>
                  <a:lnTo>
                    <a:pt x="222" y="630"/>
                  </a:lnTo>
                  <a:lnTo>
                    <a:pt x="222" y="678"/>
                  </a:lnTo>
                  <a:lnTo>
                    <a:pt x="216" y="678"/>
                  </a:lnTo>
                  <a:lnTo>
                    <a:pt x="228" y="726"/>
                  </a:lnTo>
                  <a:lnTo>
                    <a:pt x="228" y="762"/>
                  </a:lnTo>
                  <a:lnTo>
                    <a:pt x="240" y="762"/>
                  </a:lnTo>
                  <a:lnTo>
                    <a:pt x="240" y="804"/>
                  </a:lnTo>
                  <a:lnTo>
                    <a:pt x="252" y="810"/>
                  </a:lnTo>
                  <a:lnTo>
                    <a:pt x="258" y="816"/>
                  </a:lnTo>
                  <a:lnTo>
                    <a:pt x="258" y="846"/>
                  </a:lnTo>
                  <a:lnTo>
                    <a:pt x="264" y="858"/>
                  </a:lnTo>
                  <a:lnTo>
                    <a:pt x="270" y="864"/>
                  </a:lnTo>
                  <a:lnTo>
                    <a:pt x="276" y="876"/>
                  </a:lnTo>
                  <a:lnTo>
                    <a:pt x="282" y="894"/>
                  </a:lnTo>
                  <a:lnTo>
                    <a:pt x="282" y="900"/>
                  </a:lnTo>
                  <a:lnTo>
                    <a:pt x="288" y="912"/>
                  </a:lnTo>
                  <a:lnTo>
                    <a:pt x="294" y="918"/>
                  </a:lnTo>
                  <a:lnTo>
                    <a:pt x="318" y="930"/>
                  </a:lnTo>
                  <a:lnTo>
                    <a:pt x="324" y="936"/>
                  </a:lnTo>
                  <a:lnTo>
                    <a:pt x="330" y="936"/>
                  </a:lnTo>
                  <a:lnTo>
                    <a:pt x="330" y="942"/>
                  </a:lnTo>
                  <a:lnTo>
                    <a:pt x="348" y="930"/>
                  </a:lnTo>
                  <a:lnTo>
                    <a:pt x="348" y="924"/>
                  </a:lnTo>
                  <a:lnTo>
                    <a:pt x="354" y="918"/>
                  </a:lnTo>
                  <a:lnTo>
                    <a:pt x="360" y="906"/>
                  </a:lnTo>
                  <a:lnTo>
                    <a:pt x="360" y="900"/>
                  </a:lnTo>
                  <a:lnTo>
                    <a:pt x="366" y="894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 dirty="0">
                <a:solidFill>
                  <a:srgbClr val="555555"/>
                </a:solidFill>
              </a:endParaRPr>
            </a:p>
          </p:txBody>
        </p:sp>
        <p:sp>
          <p:nvSpPr>
            <p:cNvPr id="123" name="Malaysia" descr="© INSCALE GmbH, 05.05.2010&#10;http://www.presentationload.com/">
              <a:extLst>
                <a:ext uri="{FF2B5EF4-FFF2-40B4-BE49-F238E27FC236}">
                  <a16:creationId xmlns:a16="http://schemas.microsoft.com/office/drawing/2014/main" id="{7309C354-C020-4B57-8230-3B21114876EE}"/>
                </a:ext>
              </a:extLst>
            </p:cNvPr>
            <p:cNvSpPr>
              <a:spLocks/>
            </p:cNvSpPr>
            <p:nvPr/>
          </p:nvSpPr>
          <p:spPr bwMode="gray">
            <a:xfrm>
              <a:off x="8696103" y="4276723"/>
              <a:ext cx="136279" cy="196627"/>
            </a:xfrm>
            <a:custGeom>
              <a:avLst/>
              <a:gdLst>
                <a:gd name="T0" fmla="*/ 2147483647 w 306"/>
                <a:gd name="T1" fmla="*/ 2147483647 h 438"/>
                <a:gd name="T2" fmla="*/ 2147483647 w 306"/>
                <a:gd name="T3" fmla="*/ 2147483647 h 438"/>
                <a:gd name="T4" fmla="*/ 2147483647 w 306"/>
                <a:gd name="T5" fmla="*/ 2147483647 h 438"/>
                <a:gd name="T6" fmla="*/ 2147483647 w 306"/>
                <a:gd name="T7" fmla="*/ 2147483647 h 438"/>
                <a:gd name="T8" fmla="*/ 2147483647 w 306"/>
                <a:gd name="T9" fmla="*/ 2147483647 h 438"/>
                <a:gd name="T10" fmla="*/ 2147483647 w 306"/>
                <a:gd name="T11" fmla="*/ 2147483647 h 438"/>
                <a:gd name="T12" fmla="*/ 2147483647 w 306"/>
                <a:gd name="T13" fmla="*/ 2147483647 h 438"/>
                <a:gd name="T14" fmla="*/ 2147483647 w 306"/>
                <a:gd name="T15" fmla="*/ 2147483647 h 438"/>
                <a:gd name="T16" fmla="*/ 2147483647 w 306"/>
                <a:gd name="T17" fmla="*/ 2147483647 h 438"/>
                <a:gd name="T18" fmla="*/ 2147483647 w 306"/>
                <a:gd name="T19" fmla="*/ 2147483647 h 438"/>
                <a:gd name="T20" fmla="*/ 2147483647 w 306"/>
                <a:gd name="T21" fmla="*/ 2147483647 h 438"/>
                <a:gd name="T22" fmla="*/ 2147483647 w 306"/>
                <a:gd name="T23" fmla="*/ 2147483647 h 438"/>
                <a:gd name="T24" fmla="*/ 2147483647 w 306"/>
                <a:gd name="T25" fmla="*/ 2147483647 h 438"/>
                <a:gd name="T26" fmla="*/ 2147483647 w 306"/>
                <a:gd name="T27" fmla="*/ 2147483647 h 438"/>
                <a:gd name="T28" fmla="*/ 2147483647 w 306"/>
                <a:gd name="T29" fmla="*/ 2147483647 h 438"/>
                <a:gd name="T30" fmla="*/ 2147483647 w 306"/>
                <a:gd name="T31" fmla="*/ 2147483647 h 438"/>
                <a:gd name="T32" fmla="*/ 2147483647 w 306"/>
                <a:gd name="T33" fmla="*/ 2147483647 h 438"/>
                <a:gd name="T34" fmla="*/ 2147483647 w 306"/>
                <a:gd name="T35" fmla="*/ 2147483647 h 438"/>
                <a:gd name="T36" fmla="*/ 2147483647 w 306"/>
                <a:gd name="T37" fmla="*/ 2147483647 h 438"/>
                <a:gd name="T38" fmla="*/ 2147483647 w 306"/>
                <a:gd name="T39" fmla="*/ 2147483647 h 438"/>
                <a:gd name="T40" fmla="*/ 2147483647 w 306"/>
                <a:gd name="T41" fmla="*/ 2147483647 h 438"/>
                <a:gd name="T42" fmla="*/ 2147483647 w 306"/>
                <a:gd name="T43" fmla="*/ 2147483647 h 438"/>
                <a:gd name="T44" fmla="*/ 2147483647 w 306"/>
                <a:gd name="T45" fmla="*/ 2147483647 h 438"/>
                <a:gd name="T46" fmla="*/ 2147483647 w 306"/>
                <a:gd name="T47" fmla="*/ 2147483647 h 438"/>
                <a:gd name="T48" fmla="*/ 2147483647 w 306"/>
                <a:gd name="T49" fmla="*/ 2147483647 h 438"/>
                <a:gd name="T50" fmla="*/ 2147483647 w 306"/>
                <a:gd name="T51" fmla="*/ 2147483647 h 438"/>
                <a:gd name="T52" fmla="*/ 2147483647 w 306"/>
                <a:gd name="T53" fmla="*/ 2147483647 h 438"/>
                <a:gd name="T54" fmla="*/ 2147483647 w 306"/>
                <a:gd name="T55" fmla="*/ 2147483647 h 438"/>
                <a:gd name="T56" fmla="*/ 2147483647 w 306"/>
                <a:gd name="T57" fmla="*/ 2147483647 h 438"/>
                <a:gd name="T58" fmla="*/ 2147483647 w 306"/>
                <a:gd name="T59" fmla="*/ 2147483647 h 438"/>
                <a:gd name="T60" fmla="*/ 2147483647 w 306"/>
                <a:gd name="T61" fmla="*/ 2147483647 h 438"/>
                <a:gd name="T62" fmla="*/ 2147483647 w 306"/>
                <a:gd name="T63" fmla="*/ 2147483647 h 438"/>
                <a:gd name="T64" fmla="*/ 2147483647 w 306"/>
                <a:gd name="T65" fmla="*/ 2147483647 h 438"/>
                <a:gd name="T66" fmla="*/ 2147483647 w 306"/>
                <a:gd name="T67" fmla="*/ 2147483647 h 438"/>
                <a:gd name="T68" fmla="*/ 2147483647 w 306"/>
                <a:gd name="T69" fmla="*/ 2147483647 h 438"/>
                <a:gd name="T70" fmla="*/ 2147483647 w 306"/>
                <a:gd name="T71" fmla="*/ 2147483647 h 438"/>
                <a:gd name="T72" fmla="*/ 2147483647 w 306"/>
                <a:gd name="T73" fmla="*/ 2147483647 h 438"/>
                <a:gd name="T74" fmla="*/ 2147483647 w 306"/>
                <a:gd name="T75" fmla="*/ 2147483647 h 438"/>
                <a:gd name="T76" fmla="*/ 2147483647 w 306"/>
                <a:gd name="T77" fmla="*/ 0 h 438"/>
                <a:gd name="T78" fmla="*/ 2147483647 w 306"/>
                <a:gd name="T79" fmla="*/ 2147483647 h 438"/>
                <a:gd name="T80" fmla="*/ 2147483647 w 306"/>
                <a:gd name="T81" fmla="*/ 2147483647 h 438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306"/>
                <a:gd name="T124" fmla="*/ 0 h 438"/>
                <a:gd name="T125" fmla="*/ 306 w 306"/>
                <a:gd name="T126" fmla="*/ 438 h 438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306" h="438">
                  <a:moveTo>
                    <a:pt x="0" y="42"/>
                  </a:moveTo>
                  <a:lnTo>
                    <a:pt x="6" y="138"/>
                  </a:lnTo>
                  <a:lnTo>
                    <a:pt x="18" y="138"/>
                  </a:lnTo>
                  <a:lnTo>
                    <a:pt x="24" y="132"/>
                  </a:lnTo>
                  <a:lnTo>
                    <a:pt x="42" y="132"/>
                  </a:lnTo>
                  <a:lnTo>
                    <a:pt x="54" y="138"/>
                  </a:lnTo>
                  <a:lnTo>
                    <a:pt x="54" y="168"/>
                  </a:lnTo>
                  <a:lnTo>
                    <a:pt x="48" y="180"/>
                  </a:lnTo>
                  <a:lnTo>
                    <a:pt x="48" y="198"/>
                  </a:lnTo>
                  <a:lnTo>
                    <a:pt x="54" y="216"/>
                  </a:lnTo>
                  <a:lnTo>
                    <a:pt x="60" y="228"/>
                  </a:lnTo>
                  <a:lnTo>
                    <a:pt x="66" y="234"/>
                  </a:lnTo>
                  <a:lnTo>
                    <a:pt x="84" y="234"/>
                  </a:lnTo>
                  <a:lnTo>
                    <a:pt x="90" y="228"/>
                  </a:lnTo>
                  <a:lnTo>
                    <a:pt x="90" y="240"/>
                  </a:lnTo>
                  <a:lnTo>
                    <a:pt x="84" y="252"/>
                  </a:lnTo>
                  <a:lnTo>
                    <a:pt x="84" y="282"/>
                  </a:lnTo>
                  <a:lnTo>
                    <a:pt x="96" y="306"/>
                  </a:lnTo>
                  <a:lnTo>
                    <a:pt x="102" y="312"/>
                  </a:lnTo>
                  <a:lnTo>
                    <a:pt x="114" y="318"/>
                  </a:lnTo>
                  <a:lnTo>
                    <a:pt x="132" y="330"/>
                  </a:lnTo>
                  <a:lnTo>
                    <a:pt x="144" y="336"/>
                  </a:lnTo>
                  <a:lnTo>
                    <a:pt x="162" y="354"/>
                  </a:lnTo>
                  <a:lnTo>
                    <a:pt x="168" y="354"/>
                  </a:lnTo>
                  <a:lnTo>
                    <a:pt x="168" y="366"/>
                  </a:lnTo>
                  <a:lnTo>
                    <a:pt x="174" y="372"/>
                  </a:lnTo>
                  <a:lnTo>
                    <a:pt x="174" y="378"/>
                  </a:lnTo>
                  <a:lnTo>
                    <a:pt x="180" y="384"/>
                  </a:lnTo>
                  <a:lnTo>
                    <a:pt x="186" y="384"/>
                  </a:lnTo>
                  <a:lnTo>
                    <a:pt x="198" y="390"/>
                  </a:lnTo>
                  <a:lnTo>
                    <a:pt x="204" y="396"/>
                  </a:lnTo>
                  <a:lnTo>
                    <a:pt x="216" y="396"/>
                  </a:lnTo>
                  <a:lnTo>
                    <a:pt x="222" y="402"/>
                  </a:lnTo>
                  <a:lnTo>
                    <a:pt x="228" y="402"/>
                  </a:lnTo>
                  <a:lnTo>
                    <a:pt x="252" y="438"/>
                  </a:lnTo>
                  <a:lnTo>
                    <a:pt x="300" y="432"/>
                  </a:lnTo>
                  <a:lnTo>
                    <a:pt x="300" y="420"/>
                  </a:lnTo>
                  <a:lnTo>
                    <a:pt x="306" y="408"/>
                  </a:lnTo>
                  <a:lnTo>
                    <a:pt x="306" y="378"/>
                  </a:lnTo>
                  <a:lnTo>
                    <a:pt x="294" y="354"/>
                  </a:lnTo>
                  <a:lnTo>
                    <a:pt x="270" y="330"/>
                  </a:lnTo>
                  <a:lnTo>
                    <a:pt x="264" y="318"/>
                  </a:lnTo>
                  <a:lnTo>
                    <a:pt x="258" y="312"/>
                  </a:lnTo>
                  <a:lnTo>
                    <a:pt x="258" y="288"/>
                  </a:lnTo>
                  <a:lnTo>
                    <a:pt x="252" y="276"/>
                  </a:lnTo>
                  <a:lnTo>
                    <a:pt x="246" y="270"/>
                  </a:lnTo>
                  <a:lnTo>
                    <a:pt x="246" y="258"/>
                  </a:lnTo>
                  <a:lnTo>
                    <a:pt x="252" y="252"/>
                  </a:lnTo>
                  <a:lnTo>
                    <a:pt x="252" y="126"/>
                  </a:lnTo>
                  <a:lnTo>
                    <a:pt x="246" y="114"/>
                  </a:lnTo>
                  <a:lnTo>
                    <a:pt x="222" y="90"/>
                  </a:lnTo>
                  <a:lnTo>
                    <a:pt x="204" y="84"/>
                  </a:lnTo>
                  <a:lnTo>
                    <a:pt x="192" y="72"/>
                  </a:lnTo>
                  <a:lnTo>
                    <a:pt x="180" y="66"/>
                  </a:lnTo>
                  <a:lnTo>
                    <a:pt x="156" y="42"/>
                  </a:lnTo>
                  <a:lnTo>
                    <a:pt x="150" y="54"/>
                  </a:lnTo>
                  <a:lnTo>
                    <a:pt x="144" y="60"/>
                  </a:lnTo>
                  <a:lnTo>
                    <a:pt x="138" y="72"/>
                  </a:lnTo>
                  <a:lnTo>
                    <a:pt x="138" y="78"/>
                  </a:lnTo>
                  <a:lnTo>
                    <a:pt x="132" y="84"/>
                  </a:lnTo>
                  <a:lnTo>
                    <a:pt x="114" y="66"/>
                  </a:lnTo>
                  <a:lnTo>
                    <a:pt x="108" y="66"/>
                  </a:lnTo>
                  <a:lnTo>
                    <a:pt x="102" y="72"/>
                  </a:lnTo>
                  <a:lnTo>
                    <a:pt x="90" y="72"/>
                  </a:lnTo>
                  <a:lnTo>
                    <a:pt x="90" y="78"/>
                  </a:lnTo>
                  <a:lnTo>
                    <a:pt x="72" y="78"/>
                  </a:lnTo>
                  <a:lnTo>
                    <a:pt x="66" y="72"/>
                  </a:lnTo>
                  <a:lnTo>
                    <a:pt x="66" y="66"/>
                  </a:lnTo>
                  <a:lnTo>
                    <a:pt x="78" y="54"/>
                  </a:lnTo>
                  <a:lnTo>
                    <a:pt x="78" y="42"/>
                  </a:lnTo>
                  <a:lnTo>
                    <a:pt x="66" y="42"/>
                  </a:lnTo>
                  <a:lnTo>
                    <a:pt x="66" y="30"/>
                  </a:lnTo>
                  <a:lnTo>
                    <a:pt x="60" y="24"/>
                  </a:lnTo>
                  <a:lnTo>
                    <a:pt x="48" y="18"/>
                  </a:lnTo>
                  <a:lnTo>
                    <a:pt x="30" y="18"/>
                  </a:lnTo>
                  <a:lnTo>
                    <a:pt x="30" y="12"/>
                  </a:lnTo>
                  <a:lnTo>
                    <a:pt x="24" y="0"/>
                  </a:lnTo>
                  <a:lnTo>
                    <a:pt x="12" y="0"/>
                  </a:lnTo>
                  <a:lnTo>
                    <a:pt x="6" y="6"/>
                  </a:lnTo>
                  <a:lnTo>
                    <a:pt x="6" y="18"/>
                  </a:lnTo>
                  <a:lnTo>
                    <a:pt x="12" y="24"/>
                  </a:lnTo>
                  <a:lnTo>
                    <a:pt x="6" y="36"/>
                  </a:lnTo>
                  <a:lnTo>
                    <a:pt x="0" y="42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 dirty="0">
                <a:solidFill>
                  <a:srgbClr val="555555"/>
                </a:solidFill>
              </a:endParaRPr>
            </a:p>
          </p:txBody>
        </p:sp>
        <p:sp>
          <p:nvSpPr>
            <p:cNvPr id="124" name="Malaysia" descr="© INSCALE GmbH, 05.05.2010&#10;http://www.presentationload.com/">
              <a:extLst>
                <a:ext uri="{FF2B5EF4-FFF2-40B4-BE49-F238E27FC236}">
                  <a16:creationId xmlns:a16="http://schemas.microsoft.com/office/drawing/2014/main" id="{C2F90F4B-7A28-44D8-84D7-1084573E8A91}"/>
                </a:ext>
              </a:extLst>
            </p:cNvPr>
            <p:cNvSpPr>
              <a:spLocks/>
            </p:cNvSpPr>
            <p:nvPr/>
          </p:nvSpPr>
          <p:spPr bwMode="gray">
            <a:xfrm>
              <a:off x="9014092" y="4253697"/>
              <a:ext cx="304007" cy="237368"/>
            </a:xfrm>
            <a:custGeom>
              <a:avLst/>
              <a:gdLst>
                <a:gd name="T0" fmla="*/ 2147483647 w 690"/>
                <a:gd name="T1" fmla="*/ 2147483647 h 528"/>
                <a:gd name="T2" fmla="*/ 2147483647 w 690"/>
                <a:gd name="T3" fmla="*/ 2147483647 h 528"/>
                <a:gd name="T4" fmla="*/ 2147483647 w 690"/>
                <a:gd name="T5" fmla="*/ 2147483647 h 528"/>
                <a:gd name="T6" fmla="*/ 2147483647 w 690"/>
                <a:gd name="T7" fmla="*/ 2147483647 h 528"/>
                <a:gd name="T8" fmla="*/ 2147483647 w 690"/>
                <a:gd name="T9" fmla="*/ 2147483647 h 528"/>
                <a:gd name="T10" fmla="*/ 2147483647 w 690"/>
                <a:gd name="T11" fmla="*/ 2147483647 h 528"/>
                <a:gd name="T12" fmla="*/ 2147483647 w 690"/>
                <a:gd name="T13" fmla="*/ 2147483647 h 528"/>
                <a:gd name="T14" fmla="*/ 2147483647 w 690"/>
                <a:gd name="T15" fmla="*/ 2147483647 h 528"/>
                <a:gd name="T16" fmla="*/ 2147483647 w 690"/>
                <a:gd name="T17" fmla="*/ 2147483647 h 528"/>
                <a:gd name="T18" fmla="*/ 2147483647 w 690"/>
                <a:gd name="T19" fmla="*/ 2147483647 h 528"/>
                <a:gd name="T20" fmla="*/ 2147483647 w 690"/>
                <a:gd name="T21" fmla="*/ 2147483647 h 528"/>
                <a:gd name="T22" fmla="*/ 2147483647 w 690"/>
                <a:gd name="T23" fmla="*/ 2147483647 h 528"/>
                <a:gd name="T24" fmla="*/ 2147483647 w 690"/>
                <a:gd name="T25" fmla="*/ 2147483647 h 528"/>
                <a:gd name="T26" fmla="*/ 2147483647 w 690"/>
                <a:gd name="T27" fmla="*/ 2147483647 h 528"/>
                <a:gd name="T28" fmla="*/ 2147483647 w 690"/>
                <a:gd name="T29" fmla="*/ 2147483647 h 528"/>
                <a:gd name="T30" fmla="*/ 2147483647 w 690"/>
                <a:gd name="T31" fmla="*/ 2147483647 h 528"/>
                <a:gd name="T32" fmla="*/ 2147483647 w 690"/>
                <a:gd name="T33" fmla="*/ 2147483647 h 528"/>
                <a:gd name="T34" fmla="*/ 2147483647 w 690"/>
                <a:gd name="T35" fmla="*/ 2147483647 h 528"/>
                <a:gd name="T36" fmla="*/ 2147483647 w 690"/>
                <a:gd name="T37" fmla="*/ 2147483647 h 528"/>
                <a:gd name="T38" fmla="*/ 2147483647 w 690"/>
                <a:gd name="T39" fmla="*/ 2147483647 h 528"/>
                <a:gd name="T40" fmla="*/ 2147483647 w 690"/>
                <a:gd name="T41" fmla="*/ 2147483647 h 528"/>
                <a:gd name="T42" fmla="*/ 2147483647 w 690"/>
                <a:gd name="T43" fmla="*/ 2147483647 h 528"/>
                <a:gd name="T44" fmla="*/ 2147483647 w 690"/>
                <a:gd name="T45" fmla="*/ 2147483647 h 528"/>
                <a:gd name="T46" fmla="*/ 2147483647 w 690"/>
                <a:gd name="T47" fmla="*/ 2147483647 h 528"/>
                <a:gd name="T48" fmla="*/ 2147483647 w 690"/>
                <a:gd name="T49" fmla="*/ 2147483647 h 528"/>
                <a:gd name="T50" fmla="*/ 2147483647 w 690"/>
                <a:gd name="T51" fmla="*/ 2147483647 h 528"/>
                <a:gd name="T52" fmla="*/ 2147483647 w 690"/>
                <a:gd name="T53" fmla="*/ 2147483647 h 528"/>
                <a:gd name="T54" fmla="*/ 2147483647 w 690"/>
                <a:gd name="T55" fmla="*/ 2147483647 h 528"/>
                <a:gd name="T56" fmla="*/ 2147483647 w 690"/>
                <a:gd name="T57" fmla="*/ 2147483647 h 528"/>
                <a:gd name="T58" fmla="*/ 2147483647 w 690"/>
                <a:gd name="T59" fmla="*/ 2147483647 h 528"/>
                <a:gd name="T60" fmla="*/ 2147483647 w 690"/>
                <a:gd name="T61" fmla="*/ 2147483647 h 528"/>
                <a:gd name="T62" fmla="*/ 2147483647 w 690"/>
                <a:gd name="T63" fmla="*/ 2147483647 h 528"/>
                <a:gd name="T64" fmla="*/ 2147483647 w 690"/>
                <a:gd name="T65" fmla="*/ 2147483647 h 528"/>
                <a:gd name="T66" fmla="*/ 2147483647 w 690"/>
                <a:gd name="T67" fmla="*/ 2147483647 h 528"/>
                <a:gd name="T68" fmla="*/ 2147483647 w 690"/>
                <a:gd name="T69" fmla="*/ 2147483647 h 528"/>
                <a:gd name="T70" fmla="*/ 2147483647 w 690"/>
                <a:gd name="T71" fmla="*/ 0 h 528"/>
                <a:gd name="T72" fmla="*/ 2147483647 w 690"/>
                <a:gd name="T73" fmla="*/ 0 h 528"/>
                <a:gd name="T74" fmla="*/ 2147483647 w 690"/>
                <a:gd name="T75" fmla="*/ 2147483647 h 528"/>
                <a:gd name="T76" fmla="*/ 2147483647 w 690"/>
                <a:gd name="T77" fmla="*/ 2147483647 h 528"/>
                <a:gd name="T78" fmla="*/ 2147483647 w 690"/>
                <a:gd name="T79" fmla="*/ 2147483647 h 528"/>
                <a:gd name="T80" fmla="*/ 2147483647 w 690"/>
                <a:gd name="T81" fmla="*/ 2147483647 h 528"/>
                <a:gd name="T82" fmla="*/ 2147483647 w 690"/>
                <a:gd name="T83" fmla="*/ 2147483647 h 528"/>
                <a:gd name="T84" fmla="*/ 2147483647 w 690"/>
                <a:gd name="T85" fmla="*/ 2147483647 h 528"/>
                <a:gd name="T86" fmla="*/ 2147483647 w 690"/>
                <a:gd name="T87" fmla="*/ 2147483647 h 528"/>
                <a:gd name="T88" fmla="*/ 2147483647 w 690"/>
                <a:gd name="T89" fmla="*/ 2147483647 h 528"/>
                <a:gd name="T90" fmla="*/ 2147483647 w 690"/>
                <a:gd name="T91" fmla="*/ 2147483647 h 528"/>
                <a:gd name="T92" fmla="*/ 2147483647 w 690"/>
                <a:gd name="T93" fmla="*/ 2147483647 h 528"/>
                <a:gd name="T94" fmla="*/ 2147483647 w 690"/>
                <a:gd name="T95" fmla="*/ 2147483647 h 528"/>
                <a:gd name="T96" fmla="*/ 2147483647 w 690"/>
                <a:gd name="T97" fmla="*/ 2147483647 h 528"/>
                <a:gd name="T98" fmla="*/ 2147483647 w 690"/>
                <a:gd name="T99" fmla="*/ 2147483647 h 528"/>
                <a:gd name="T100" fmla="*/ 2147483647 w 690"/>
                <a:gd name="T101" fmla="*/ 2147483647 h 528"/>
                <a:gd name="T102" fmla="*/ 2147483647 w 690"/>
                <a:gd name="T103" fmla="*/ 2147483647 h 528"/>
                <a:gd name="T104" fmla="*/ 2147483647 w 690"/>
                <a:gd name="T105" fmla="*/ 2147483647 h 528"/>
                <a:gd name="T106" fmla="*/ 2147483647 w 690"/>
                <a:gd name="T107" fmla="*/ 2147483647 h 528"/>
                <a:gd name="T108" fmla="*/ 2147483647 w 690"/>
                <a:gd name="T109" fmla="*/ 2147483647 h 528"/>
                <a:gd name="T110" fmla="*/ 2147483647 w 690"/>
                <a:gd name="T111" fmla="*/ 2147483647 h 528"/>
                <a:gd name="T112" fmla="*/ 2147483647 w 690"/>
                <a:gd name="T113" fmla="*/ 2147483647 h 528"/>
                <a:gd name="T114" fmla="*/ 0 w 690"/>
                <a:gd name="T115" fmla="*/ 2147483647 h 528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690"/>
                <a:gd name="T175" fmla="*/ 0 h 528"/>
                <a:gd name="T176" fmla="*/ 690 w 690"/>
                <a:gd name="T177" fmla="*/ 528 h 528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690" h="528">
                  <a:moveTo>
                    <a:pt x="12" y="504"/>
                  </a:moveTo>
                  <a:lnTo>
                    <a:pt x="24" y="510"/>
                  </a:lnTo>
                  <a:lnTo>
                    <a:pt x="30" y="516"/>
                  </a:lnTo>
                  <a:lnTo>
                    <a:pt x="54" y="528"/>
                  </a:lnTo>
                  <a:lnTo>
                    <a:pt x="60" y="528"/>
                  </a:lnTo>
                  <a:lnTo>
                    <a:pt x="78" y="510"/>
                  </a:lnTo>
                  <a:lnTo>
                    <a:pt x="102" y="510"/>
                  </a:lnTo>
                  <a:lnTo>
                    <a:pt x="120" y="516"/>
                  </a:lnTo>
                  <a:lnTo>
                    <a:pt x="144" y="516"/>
                  </a:lnTo>
                  <a:lnTo>
                    <a:pt x="174" y="486"/>
                  </a:lnTo>
                  <a:lnTo>
                    <a:pt x="180" y="474"/>
                  </a:lnTo>
                  <a:lnTo>
                    <a:pt x="222" y="474"/>
                  </a:lnTo>
                  <a:lnTo>
                    <a:pt x="234" y="486"/>
                  </a:lnTo>
                  <a:lnTo>
                    <a:pt x="258" y="498"/>
                  </a:lnTo>
                  <a:lnTo>
                    <a:pt x="264" y="504"/>
                  </a:lnTo>
                  <a:lnTo>
                    <a:pt x="270" y="504"/>
                  </a:lnTo>
                  <a:lnTo>
                    <a:pt x="282" y="492"/>
                  </a:lnTo>
                  <a:lnTo>
                    <a:pt x="294" y="486"/>
                  </a:lnTo>
                  <a:lnTo>
                    <a:pt x="300" y="480"/>
                  </a:lnTo>
                  <a:lnTo>
                    <a:pt x="324" y="480"/>
                  </a:lnTo>
                  <a:lnTo>
                    <a:pt x="354" y="444"/>
                  </a:lnTo>
                  <a:lnTo>
                    <a:pt x="348" y="432"/>
                  </a:lnTo>
                  <a:lnTo>
                    <a:pt x="384" y="402"/>
                  </a:lnTo>
                  <a:lnTo>
                    <a:pt x="378" y="390"/>
                  </a:lnTo>
                  <a:lnTo>
                    <a:pt x="372" y="384"/>
                  </a:lnTo>
                  <a:lnTo>
                    <a:pt x="372" y="360"/>
                  </a:lnTo>
                  <a:lnTo>
                    <a:pt x="378" y="354"/>
                  </a:lnTo>
                  <a:lnTo>
                    <a:pt x="396" y="354"/>
                  </a:lnTo>
                  <a:lnTo>
                    <a:pt x="402" y="342"/>
                  </a:lnTo>
                  <a:lnTo>
                    <a:pt x="402" y="336"/>
                  </a:lnTo>
                  <a:lnTo>
                    <a:pt x="408" y="318"/>
                  </a:lnTo>
                  <a:lnTo>
                    <a:pt x="408" y="264"/>
                  </a:lnTo>
                  <a:lnTo>
                    <a:pt x="414" y="252"/>
                  </a:lnTo>
                  <a:lnTo>
                    <a:pt x="420" y="246"/>
                  </a:lnTo>
                  <a:lnTo>
                    <a:pt x="516" y="246"/>
                  </a:lnTo>
                  <a:lnTo>
                    <a:pt x="540" y="270"/>
                  </a:lnTo>
                  <a:lnTo>
                    <a:pt x="552" y="276"/>
                  </a:lnTo>
                  <a:lnTo>
                    <a:pt x="558" y="282"/>
                  </a:lnTo>
                  <a:lnTo>
                    <a:pt x="576" y="276"/>
                  </a:lnTo>
                  <a:lnTo>
                    <a:pt x="564" y="216"/>
                  </a:lnTo>
                  <a:lnTo>
                    <a:pt x="576" y="222"/>
                  </a:lnTo>
                  <a:lnTo>
                    <a:pt x="582" y="234"/>
                  </a:lnTo>
                  <a:lnTo>
                    <a:pt x="594" y="240"/>
                  </a:lnTo>
                  <a:lnTo>
                    <a:pt x="636" y="240"/>
                  </a:lnTo>
                  <a:lnTo>
                    <a:pt x="630" y="234"/>
                  </a:lnTo>
                  <a:lnTo>
                    <a:pt x="624" y="222"/>
                  </a:lnTo>
                  <a:lnTo>
                    <a:pt x="618" y="216"/>
                  </a:lnTo>
                  <a:lnTo>
                    <a:pt x="606" y="192"/>
                  </a:lnTo>
                  <a:lnTo>
                    <a:pt x="606" y="186"/>
                  </a:lnTo>
                  <a:lnTo>
                    <a:pt x="612" y="180"/>
                  </a:lnTo>
                  <a:lnTo>
                    <a:pt x="624" y="180"/>
                  </a:lnTo>
                  <a:lnTo>
                    <a:pt x="642" y="186"/>
                  </a:lnTo>
                  <a:lnTo>
                    <a:pt x="654" y="186"/>
                  </a:lnTo>
                  <a:lnTo>
                    <a:pt x="660" y="192"/>
                  </a:lnTo>
                  <a:lnTo>
                    <a:pt x="666" y="192"/>
                  </a:lnTo>
                  <a:lnTo>
                    <a:pt x="690" y="162"/>
                  </a:lnTo>
                  <a:lnTo>
                    <a:pt x="666" y="156"/>
                  </a:lnTo>
                  <a:lnTo>
                    <a:pt x="660" y="144"/>
                  </a:lnTo>
                  <a:lnTo>
                    <a:pt x="642" y="126"/>
                  </a:lnTo>
                  <a:lnTo>
                    <a:pt x="630" y="120"/>
                  </a:lnTo>
                  <a:lnTo>
                    <a:pt x="612" y="120"/>
                  </a:lnTo>
                  <a:lnTo>
                    <a:pt x="600" y="114"/>
                  </a:lnTo>
                  <a:lnTo>
                    <a:pt x="588" y="114"/>
                  </a:lnTo>
                  <a:lnTo>
                    <a:pt x="588" y="108"/>
                  </a:lnTo>
                  <a:lnTo>
                    <a:pt x="582" y="102"/>
                  </a:lnTo>
                  <a:lnTo>
                    <a:pt x="582" y="90"/>
                  </a:lnTo>
                  <a:lnTo>
                    <a:pt x="576" y="78"/>
                  </a:lnTo>
                  <a:lnTo>
                    <a:pt x="564" y="66"/>
                  </a:lnTo>
                  <a:lnTo>
                    <a:pt x="540" y="54"/>
                  </a:lnTo>
                  <a:lnTo>
                    <a:pt x="534" y="60"/>
                  </a:lnTo>
                  <a:lnTo>
                    <a:pt x="528" y="60"/>
                  </a:lnTo>
                  <a:lnTo>
                    <a:pt x="510" y="0"/>
                  </a:lnTo>
                  <a:lnTo>
                    <a:pt x="504" y="18"/>
                  </a:lnTo>
                  <a:lnTo>
                    <a:pt x="492" y="0"/>
                  </a:lnTo>
                  <a:lnTo>
                    <a:pt x="480" y="60"/>
                  </a:lnTo>
                  <a:lnTo>
                    <a:pt x="468" y="66"/>
                  </a:lnTo>
                  <a:lnTo>
                    <a:pt x="462" y="66"/>
                  </a:lnTo>
                  <a:lnTo>
                    <a:pt x="450" y="72"/>
                  </a:lnTo>
                  <a:lnTo>
                    <a:pt x="438" y="96"/>
                  </a:lnTo>
                  <a:lnTo>
                    <a:pt x="438" y="114"/>
                  </a:lnTo>
                  <a:lnTo>
                    <a:pt x="408" y="126"/>
                  </a:lnTo>
                  <a:lnTo>
                    <a:pt x="420" y="162"/>
                  </a:lnTo>
                  <a:lnTo>
                    <a:pt x="408" y="162"/>
                  </a:lnTo>
                  <a:lnTo>
                    <a:pt x="390" y="156"/>
                  </a:lnTo>
                  <a:lnTo>
                    <a:pt x="378" y="156"/>
                  </a:lnTo>
                  <a:lnTo>
                    <a:pt x="360" y="150"/>
                  </a:lnTo>
                  <a:lnTo>
                    <a:pt x="354" y="150"/>
                  </a:lnTo>
                  <a:lnTo>
                    <a:pt x="342" y="156"/>
                  </a:lnTo>
                  <a:lnTo>
                    <a:pt x="342" y="168"/>
                  </a:lnTo>
                  <a:lnTo>
                    <a:pt x="336" y="180"/>
                  </a:lnTo>
                  <a:lnTo>
                    <a:pt x="336" y="204"/>
                  </a:lnTo>
                  <a:lnTo>
                    <a:pt x="294" y="246"/>
                  </a:lnTo>
                  <a:lnTo>
                    <a:pt x="294" y="258"/>
                  </a:lnTo>
                  <a:lnTo>
                    <a:pt x="282" y="294"/>
                  </a:lnTo>
                  <a:lnTo>
                    <a:pt x="276" y="306"/>
                  </a:lnTo>
                  <a:lnTo>
                    <a:pt x="264" y="318"/>
                  </a:lnTo>
                  <a:lnTo>
                    <a:pt x="228" y="336"/>
                  </a:lnTo>
                  <a:lnTo>
                    <a:pt x="186" y="342"/>
                  </a:lnTo>
                  <a:lnTo>
                    <a:pt x="162" y="348"/>
                  </a:lnTo>
                  <a:lnTo>
                    <a:pt x="156" y="354"/>
                  </a:lnTo>
                  <a:lnTo>
                    <a:pt x="132" y="366"/>
                  </a:lnTo>
                  <a:lnTo>
                    <a:pt x="114" y="384"/>
                  </a:lnTo>
                  <a:lnTo>
                    <a:pt x="102" y="390"/>
                  </a:lnTo>
                  <a:lnTo>
                    <a:pt x="84" y="426"/>
                  </a:lnTo>
                  <a:lnTo>
                    <a:pt x="102" y="444"/>
                  </a:lnTo>
                  <a:lnTo>
                    <a:pt x="102" y="462"/>
                  </a:lnTo>
                  <a:lnTo>
                    <a:pt x="96" y="474"/>
                  </a:lnTo>
                  <a:lnTo>
                    <a:pt x="84" y="480"/>
                  </a:lnTo>
                  <a:lnTo>
                    <a:pt x="72" y="480"/>
                  </a:lnTo>
                  <a:lnTo>
                    <a:pt x="48" y="468"/>
                  </a:lnTo>
                  <a:lnTo>
                    <a:pt x="42" y="462"/>
                  </a:lnTo>
                  <a:lnTo>
                    <a:pt x="30" y="456"/>
                  </a:lnTo>
                  <a:lnTo>
                    <a:pt x="24" y="456"/>
                  </a:lnTo>
                  <a:lnTo>
                    <a:pt x="12" y="462"/>
                  </a:lnTo>
                  <a:lnTo>
                    <a:pt x="0" y="474"/>
                  </a:lnTo>
                  <a:lnTo>
                    <a:pt x="0" y="492"/>
                  </a:lnTo>
                  <a:lnTo>
                    <a:pt x="12" y="504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 dirty="0">
                <a:solidFill>
                  <a:srgbClr val="555555"/>
                </a:solidFill>
              </a:endParaRPr>
            </a:p>
          </p:txBody>
        </p:sp>
        <p:sp>
          <p:nvSpPr>
            <p:cNvPr id="125" name="Indonesia" descr="© INSCALE GmbH, 05.05.2010&#10;http://www.presentationload.com/">
              <a:extLst>
                <a:ext uri="{FF2B5EF4-FFF2-40B4-BE49-F238E27FC236}">
                  <a16:creationId xmlns:a16="http://schemas.microsoft.com/office/drawing/2014/main" id="{C5092F9A-8A45-4BDC-A1C4-06DC2B1054E3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8547594" y="4315693"/>
              <a:ext cx="1446661" cy="584566"/>
            </a:xfrm>
            <a:custGeom>
              <a:avLst/>
              <a:gdLst>
                <a:gd name="T0" fmla="*/ 2147483647 w 3264"/>
                <a:gd name="T1" fmla="*/ 2147483647 h 1302"/>
                <a:gd name="T2" fmla="*/ 2147483647 w 3264"/>
                <a:gd name="T3" fmla="*/ 2147483647 h 1302"/>
                <a:gd name="T4" fmla="*/ 2147483647 w 3264"/>
                <a:gd name="T5" fmla="*/ 2147483647 h 1302"/>
                <a:gd name="T6" fmla="*/ 2147483647 w 3264"/>
                <a:gd name="T7" fmla="*/ 2147483647 h 1302"/>
                <a:gd name="T8" fmla="*/ 2147483647 w 3264"/>
                <a:gd name="T9" fmla="*/ 2147483647 h 1302"/>
                <a:gd name="T10" fmla="*/ 2147483647 w 3264"/>
                <a:gd name="T11" fmla="*/ 2147483647 h 1302"/>
                <a:gd name="T12" fmla="*/ 2147483647 w 3264"/>
                <a:gd name="T13" fmla="*/ 2147483647 h 1302"/>
                <a:gd name="T14" fmla="*/ 2147483647 w 3264"/>
                <a:gd name="T15" fmla="*/ 2147483647 h 1302"/>
                <a:gd name="T16" fmla="*/ 2147483647 w 3264"/>
                <a:gd name="T17" fmla="*/ 2147483647 h 1302"/>
                <a:gd name="T18" fmla="*/ 2147483647 w 3264"/>
                <a:gd name="T19" fmla="*/ 2147483647 h 1302"/>
                <a:gd name="T20" fmla="*/ 2147483647 w 3264"/>
                <a:gd name="T21" fmla="*/ 2147483647 h 1302"/>
                <a:gd name="T22" fmla="*/ 2147483647 w 3264"/>
                <a:gd name="T23" fmla="*/ 2147483647 h 1302"/>
                <a:gd name="T24" fmla="*/ 2147483647 w 3264"/>
                <a:gd name="T25" fmla="*/ 2147483647 h 1302"/>
                <a:gd name="T26" fmla="*/ 2147483647 w 3264"/>
                <a:gd name="T27" fmla="*/ 2147483647 h 1302"/>
                <a:gd name="T28" fmla="*/ 2147483647 w 3264"/>
                <a:gd name="T29" fmla="*/ 2147483647 h 1302"/>
                <a:gd name="T30" fmla="*/ 2147483647 w 3264"/>
                <a:gd name="T31" fmla="*/ 2147483647 h 1302"/>
                <a:gd name="T32" fmla="*/ 2147483647 w 3264"/>
                <a:gd name="T33" fmla="*/ 2147483647 h 1302"/>
                <a:gd name="T34" fmla="*/ 2147483647 w 3264"/>
                <a:gd name="T35" fmla="*/ 2147483647 h 1302"/>
                <a:gd name="T36" fmla="*/ 2147483647 w 3264"/>
                <a:gd name="T37" fmla="*/ 2147483647 h 1302"/>
                <a:gd name="T38" fmla="*/ 2147483647 w 3264"/>
                <a:gd name="T39" fmla="*/ 2147483647 h 1302"/>
                <a:gd name="T40" fmla="*/ 2147483647 w 3264"/>
                <a:gd name="T41" fmla="*/ 2147483647 h 1302"/>
                <a:gd name="T42" fmla="*/ 2147483647 w 3264"/>
                <a:gd name="T43" fmla="*/ 2147483647 h 1302"/>
                <a:gd name="T44" fmla="*/ 2147483647 w 3264"/>
                <a:gd name="T45" fmla="*/ 2147483647 h 1302"/>
                <a:gd name="T46" fmla="*/ 2147483647 w 3264"/>
                <a:gd name="T47" fmla="*/ 2147483647 h 1302"/>
                <a:gd name="T48" fmla="*/ 2147483647 w 3264"/>
                <a:gd name="T49" fmla="*/ 2147483647 h 1302"/>
                <a:gd name="T50" fmla="*/ 2147483647 w 3264"/>
                <a:gd name="T51" fmla="*/ 2147483647 h 1302"/>
                <a:gd name="T52" fmla="*/ 2147483647 w 3264"/>
                <a:gd name="T53" fmla="*/ 2147483647 h 1302"/>
                <a:gd name="T54" fmla="*/ 2147483647 w 3264"/>
                <a:gd name="T55" fmla="*/ 2147483647 h 1302"/>
                <a:gd name="T56" fmla="*/ 2147483647 w 3264"/>
                <a:gd name="T57" fmla="*/ 2147483647 h 1302"/>
                <a:gd name="T58" fmla="*/ 2147483647 w 3264"/>
                <a:gd name="T59" fmla="*/ 2147483647 h 1302"/>
                <a:gd name="T60" fmla="*/ 2147483647 w 3264"/>
                <a:gd name="T61" fmla="*/ 2147483647 h 1302"/>
                <a:gd name="T62" fmla="*/ 2147483647 w 3264"/>
                <a:gd name="T63" fmla="*/ 2147483647 h 1302"/>
                <a:gd name="T64" fmla="*/ 2147483647 w 3264"/>
                <a:gd name="T65" fmla="*/ 2147483647 h 1302"/>
                <a:gd name="T66" fmla="*/ 2147483647 w 3264"/>
                <a:gd name="T67" fmla="*/ 2147483647 h 1302"/>
                <a:gd name="T68" fmla="*/ 2147483647 w 3264"/>
                <a:gd name="T69" fmla="*/ 2147483647 h 1302"/>
                <a:gd name="T70" fmla="*/ 2147483647 w 3264"/>
                <a:gd name="T71" fmla="*/ 2147483647 h 1302"/>
                <a:gd name="T72" fmla="*/ 2147483647 w 3264"/>
                <a:gd name="T73" fmla="*/ 2147483647 h 1302"/>
                <a:gd name="T74" fmla="*/ 2147483647 w 3264"/>
                <a:gd name="T75" fmla="*/ 2147483647 h 1302"/>
                <a:gd name="T76" fmla="*/ 2147483647 w 3264"/>
                <a:gd name="T77" fmla="*/ 2147483647 h 1302"/>
                <a:gd name="T78" fmla="*/ 2147483647 w 3264"/>
                <a:gd name="T79" fmla="*/ 2147483647 h 1302"/>
                <a:gd name="T80" fmla="*/ 2147483647 w 3264"/>
                <a:gd name="T81" fmla="*/ 2147483647 h 1302"/>
                <a:gd name="T82" fmla="*/ 2147483647 w 3264"/>
                <a:gd name="T83" fmla="*/ 2147483647 h 1302"/>
                <a:gd name="T84" fmla="*/ 2147483647 w 3264"/>
                <a:gd name="T85" fmla="*/ 2147483647 h 1302"/>
                <a:gd name="T86" fmla="*/ 2147483647 w 3264"/>
                <a:gd name="T87" fmla="*/ 2147483647 h 1302"/>
                <a:gd name="T88" fmla="*/ 2147483647 w 3264"/>
                <a:gd name="T89" fmla="*/ 2147483647 h 1302"/>
                <a:gd name="T90" fmla="*/ 2147483647 w 3264"/>
                <a:gd name="T91" fmla="*/ 2147483647 h 1302"/>
                <a:gd name="T92" fmla="*/ 2147483647 w 3264"/>
                <a:gd name="T93" fmla="*/ 2147483647 h 1302"/>
                <a:gd name="T94" fmla="*/ 2147483647 w 3264"/>
                <a:gd name="T95" fmla="*/ 2147483647 h 1302"/>
                <a:gd name="T96" fmla="*/ 2147483647 w 3264"/>
                <a:gd name="T97" fmla="*/ 2147483647 h 1302"/>
                <a:gd name="T98" fmla="*/ 2147483647 w 3264"/>
                <a:gd name="T99" fmla="*/ 2147483647 h 1302"/>
                <a:gd name="T100" fmla="*/ 2147483647 w 3264"/>
                <a:gd name="T101" fmla="*/ 2147483647 h 1302"/>
                <a:gd name="T102" fmla="*/ 2147483647 w 3264"/>
                <a:gd name="T103" fmla="*/ 2147483647 h 1302"/>
                <a:gd name="T104" fmla="*/ 2147483647 w 3264"/>
                <a:gd name="T105" fmla="*/ 2147483647 h 1302"/>
                <a:gd name="T106" fmla="*/ 2147483647 w 3264"/>
                <a:gd name="T107" fmla="*/ 2147483647 h 1302"/>
                <a:gd name="T108" fmla="*/ 2147483647 w 3264"/>
                <a:gd name="T109" fmla="*/ 2147483647 h 1302"/>
                <a:gd name="T110" fmla="*/ 2147483647 w 3264"/>
                <a:gd name="T111" fmla="*/ 2147483647 h 1302"/>
                <a:gd name="T112" fmla="*/ 2147483647 w 3264"/>
                <a:gd name="T113" fmla="*/ 2147483647 h 1302"/>
                <a:gd name="T114" fmla="*/ 2147483647 w 3264"/>
                <a:gd name="T115" fmla="*/ 2147483647 h 1302"/>
                <a:gd name="T116" fmla="*/ 2147483647 w 3264"/>
                <a:gd name="T117" fmla="*/ 2147483647 h 1302"/>
                <a:gd name="T118" fmla="*/ 2147483647 w 3264"/>
                <a:gd name="T119" fmla="*/ 2147483647 h 1302"/>
                <a:gd name="T120" fmla="*/ 2147483647 w 3264"/>
                <a:gd name="T121" fmla="*/ 2147483647 h 1302"/>
                <a:gd name="T122" fmla="*/ 2147483647 w 3264"/>
                <a:gd name="T123" fmla="*/ 2147483647 h 1302"/>
                <a:gd name="T124" fmla="*/ 2147483647 w 3264"/>
                <a:gd name="T125" fmla="*/ 2147483647 h 1302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3264"/>
                <a:gd name="T190" fmla="*/ 0 h 1302"/>
                <a:gd name="T191" fmla="*/ 3264 w 3264"/>
                <a:gd name="T192" fmla="*/ 1302 h 1302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3264" h="1302">
                  <a:moveTo>
                    <a:pt x="1788" y="984"/>
                  </a:moveTo>
                  <a:lnTo>
                    <a:pt x="1806" y="978"/>
                  </a:lnTo>
                  <a:lnTo>
                    <a:pt x="1818" y="954"/>
                  </a:lnTo>
                  <a:lnTo>
                    <a:pt x="1812" y="930"/>
                  </a:lnTo>
                  <a:lnTo>
                    <a:pt x="1788" y="984"/>
                  </a:lnTo>
                  <a:close/>
                  <a:moveTo>
                    <a:pt x="672" y="462"/>
                  </a:moveTo>
                  <a:lnTo>
                    <a:pt x="702" y="480"/>
                  </a:lnTo>
                  <a:lnTo>
                    <a:pt x="702" y="450"/>
                  </a:lnTo>
                  <a:lnTo>
                    <a:pt x="672" y="426"/>
                  </a:lnTo>
                  <a:lnTo>
                    <a:pt x="672" y="462"/>
                  </a:lnTo>
                  <a:close/>
                  <a:moveTo>
                    <a:pt x="678" y="492"/>
                  </a:moveTo>
                  <a:lnTo>
                    <a:pt x="654" y="516"/>
                  </a:lnTo>
                  <a:lnTo>
                    <a:pt x="678" y="546"/>
                  </a:lnTo>
                  <a:lnTo>
                    <a:pt x="678" y="492"/>
                  </a:lnTo>
                  <a:close/>
                  <a:moveTo>
                    <a:pt x="906" y="714"/>
                  </a:moveTo>
                  <a:lnTo>
                    <a:pt x="930" y="732"/>
                  </a:lnTo>
                  <a:lnTo>
                    <a:pt x="936" y="708"/>
                  </a:lnTo>
                  <a:lnTo>
                    <a:pt x="936" y="702"/>
                  </a:lnTo>
                  <a:lnTo>
                    <a:pt x="930" y="696"/>
                  </a:lnTo>
                  <a:lnTo>
                    <a:pt x="930" y="690"/>
                  </a:lnTo>
                  <a:lnTo>
                    <a:pt x="912" y="672"/>
                  </a:lnTo>
                  <a:lnTo>
                    <a:pt x="900" y="666"/>
                  </a:lnTo>
                  <a:lnTo>
                    <a:pt x="888" y="666"/>
                  </a:lnTo>
                  <a:lnTo>
                    <a:pt x="882" y="672"/>
                  </a:lnTo>
                  <a:lnTo>
                    <a:pt x="876" y="684"/>
                  </a:lnTo>
                  <a:lnTo>
                    <a:pt x="882" y="696"/>
                  </a:lnTo>
                  <a:lnTo>
                    <a:pt x="882" y="708"/>
                  </a:lnTo>
                  <a:lnTo>
                    <a:pt x="888" y="720"/>
                  </a:lnTo>
                  <a:lnTo>
                    <a:pt x="906" y="714"/>
                  </a:lnTo>
                  <a:close/>
                  <a:moveTo>
                    <a:pt x="684" y="372"/>
                  </a:moveTo>
                  <a:lnTo>
                    <a:pt x="672" y="360"/>
                  </a:lnTo>
                  <a:lnTo>
                    <a:pt x="660" y="372"/>
                  </a:lnTo>
                  <a:lnTo>
                    <a:pt x="672" y="396"/>
                  </a:lnTo>
                  <a:lnTo>
                    <a:pt x="684" y="396"/>
                  </a:lnTo>
                  <a:lnTo>
                    <a:pt x="684" y="372"/>
                  </a:lnTo>
                  <a:close/>
                  <a:moveTo>
                    <a:pt x="750" y="624"/>
                  </a:moveTo>
                  <a:lnTo>
                    <a:pt x="750" y="630"/>
                  </a:lnTo>
                  <a:lnTo>
                    <a:pt x="756" y="636"/>
                  </a:lnTo>
                  <a:lnTo>
                    <a:pt x="756" y="648"/>
                  </a:lnTo>
                  <a:lnTo>
                    <a:pt x="774" y="684"/>
                  </a:lnTo>
                  <a:lnTo>
                    <a:pt x="786" y="690"/>
                  </a:lnTo>
                  <a:lnTo>
                    <a:pt x="804" y="696"/>
                  </a:lnTo>
                  <a:lnTo>
                    <a:pt x="816" y="702"/>
                  </a:lnTo>
                  <a:lnTo>
                    <a:pt x="834" y="702"/>
                  </a:lnTo>
                  <a:lnTo>
                    <a:pt x="828" y="660"/>
                  </a:lnTo>
                  <a:lnTo>
                    <a:pt x="810" y="648"/>
                  </a:lnTo>
                  <a:lnTo>
                    <a:pt x="810" y="618"/>
                  </a:lnTo>
                  <a:lnTo>
                    <a:pt x="804" y="606"/>
                  </a:lnTo>
                  <a:lnTo>
                    <a:pt x="792" y="600"/>
                  </a:lnTo>
                  <a:lnTo>
                    <a:pt x="786" y="588"/>
                  </a:lnTo>
                  <a:lnTo>
                    <a:pt x="768" y="582"/>
                  </a:lnTo>
                  <a:lnTo>
                    <a:pt x="756" y="576"/>
                  </a:lnTo>
                  <a:lnTo>
                    <a:pt x="732" y="576"/>
                  </a:lnTo>
                  <a:lnTo>
                    <a:pt x="732" y="582"/>
                  </a:lnTo>
                  <a:lnTo>
                    <a:pt x="726" y="588"/>
                  </a:lnTo>
                  <a:lnTo>
                    <a:pt x="726" y="600"/>
                  </a:lnTo>
                  <a:lnTo>
                    <a:pt x="714" y="600"/>
                  </a:lnTo>
                  <a:lnTo>
                    <a:pt x="714" y="606"/>
                  </a:lnTo>
                  <a:lnTo>
                    <a:pt x="708" y="612"/>
                  </a:lnTo>
                  <a:lnTo>
                    <a:pt x="714" y="624"/>
                  </a:lnTo>
                  <a:lnTo>
                    <a:pt x="750" y="624"/>
                  </a:lnTo>
                  <a:close/>
                  <a:moveTo>
                    <a:pt x="246" y="438"/>
                  </a:moveTo>
                  <a:lnTo>
                    <a:pt x="222" y="462"/>
                  </a:lnTo>
                  <a:lnTo>
                    <a:pt x="234" y="492"/>
                  </a:lnTo>
                  <a:lnTo>
                    <a:pt x="234" y="498"/>
                  </a:lnTo>
                  <a:lnTo>
                    <a:pt x="228" y="504"/>
                  </a:lnTo>
                  <a:lnTo>
                    <a:pt x="228" y="510"/>
                  </a:lnTo>
                  <a:lnTo>
                    <a:pt x="240" y="510"/>
                  </a:lnTo>
                  <a:lnTo>
                    <a:pt x="246" y="504"/>
                  </a:lnTo>
                  <a:lnTo>
                    <a:pt x="246" y="468"/>
                  </a:lnTo>
                  <a:lnTo>
                    <a:pt x="252" y="456"/>
                  </a:lnTo>
                  <a:lnTo>
                    <a:pt x="246" y="438"/>
                  </a:lnTo>
                  <a:close/>
                  <a:moveTo>
                    <a:pt x="264" y="534"/>
                  </a:moveTo>
                  <a:lnTo>
                    <a:pt x="258" y="546"/>
                  </a:lnTo>
                  <a:lnTo>
                    <a:pt x="258" y="588"/>
                  </a:lnTo>
                  <a:lnTo>
                    <a:pt x="264" y="600"/>
                  </a:lnTo>
                  <a:lnTo>
                    <a:pt x="276" y="612"/>
                  </a:lnTo>
                  <a:lnTo>
                    <a:pt x="288" y="612"/>
                  </a:lnTo>
                  <a:lnTo>
                    <a:pt x="294" y="606"/>
                  </a:lnTo>
                  <a:lnTo>
                    <a:pt x="294" y="588"/>
                  </a:lnTo>
                  <a:lnTo>
                    <a:pt x="288" y="576"/>
                  </a:lnTo>
                  <a:lnTo>
                    <a:pt x="282" y="558"/>
                  </a:lnTo>
                  <a:lnTo>
                    <a:pt x="282" y="546"/>
                  </a:lnTo>
                  <a:lnTo>
                    <a:pt x="276" y="534"/>
                  </a:lnTo>
                  <a:lnTo>
                    <a:pt x="264" y="534"/>
                  </a:lnTo>
                  <a:close/>
                  <a:moveTo>
                    <a:pt x="48" y="222"/>
                  </a:moveTo>
                  <a:lnTo>
                    <a:pt x="42" y="228"/>
                  </a:lnTo>
                  <a:lnTo>
                    <a:pt x="42" y="246"/>
                  </a:lnTo>
                  <a:lnTo>
                    <a:pt x="48" y="258"/>
                  </a:lnTo>
                  <a:lnTo>
                    <a:pt x="66" y="258"/>
                  </a:lnTo>
                  <a:lnTo>
                    <a:pt x="84" y="276"/>
                  </a:lnTo>
                  <a:lnTo>
                    <a:pt x="90" y="270"/>
                  </a:lnTo>
                  <a:lnTo>
                    <a:pt x="90" y="252"/>
                  </a:lnTo>
                  <a:lnTo>
                    <a:pt x="78" y="246"/>
                  </a:lnTo>
                  <a:lnTo>
                    <a:pt x="72" y="234"/>
                  </a:lnTo>
                  <a:lnTo>
                    <a:pt x="60" y="228"/>
                  </a:lnTo>
                  <a:lnTo>
                    <a:pt x="54" y="222"/>
                  </a:lnTo>
                  <a:lnTo>
                    <a:pt x="48" y="222"/>
                  </a:lnTo>
                  <a:close/>
                  <a:moveTo>
                    <a:pt x="162" y="330"/>
                  </a:moveTo>
                  <a:lnTo>
                    <a:pt x="156" y="330"/>
                  </a:lnTo>
                  <a:lnTo>
                    <a:pt x="144" y="342"/>
                  </a:lnTo>
                  <a:lnTo>
                    <a:pt x="144" y="354"/>
                  </a:lnTo>
                  <a:lnTo>
                    <a:pt x="156" y="366"/>
                  </a:lnTo>
                  <a:lnTo>
                    <a:pt x="162" y="378"/>
                  </a:lnTo>
                  <a:lnTo>
                    <a:pt x="174" y="390"/>
                  </a:lnTo>
                  <a:lnTo>
                    <a:pt x="180" y="402"/>
                  </a:lnTo>
                  <a:lnTo>
                    <a:pt x="192" y="414"/>
                  </a:lnTo>
                  <a:lnTo>
                    <a:pt x="198" y="408"/>
                  </a:lnTo>
                  <a:lnTo>
                    <a:pt x="198" y="402"/>
                  </a:lnTo>
                  <a:lnTo>
                    <a:pt x="204" y="390"/>
                  </a:lnTo>
                  <a:lnTo>
                    <a:pt x="204" y="384"/>
                  </a:lnTo>
                  <a:lnTo>
                    <a:pt x="198" y="372"/>
                  </a:lnTo>
                  <a:lnTo>
                    <a:pt x="198" y="366"/>
                  </a:lnTo>
                  <a:lnTo>
                    <a:pt x="192" y="360"/>
                  </a:lnTo>
                  <a:lnTo>
                    <a:pt x="186" y="348"/>
                  </a:lnTo>
                  <a:lnTo>
                    <a:pt x="180" y="342"/>
                  </a:lnTo>
                  <a:lnTo>
                    <a:pt x="168" y="336"/>
                  </a:lnTo>
                  <a:lnTo>
                    <a:pt x="162" y="330"/>
                  </a:lnTo>
                  <a:close/>
                  <a:moveTo>
                    <a:pt x="2574" y="486"/>
                  </a:moveTo>
                  <a:lnTo>
                    <a:pt x="2574" y="474"/>
                  </a:lnTo>
                  <a:lnTo>
                    <a:pt x="2568" y="474"/>
                  </a:lnTo>
                  <a:lnTo>
                    <a:pt x="2556" y="468"/>
                  </a:lnTo>
                  <a:lnTo>
                    <a:pt x="2520" y="468"/>
                  </a:lnTo>
                  <a:lnTo>
                    <a:pt x="2514" y="474"/>
                  </a:lnTo>
                  <a:lnTo>
                    <a:pt x="2520" y="498"/>
                  </a:lnTo>
                  <a:lnTo>
                    <a:pt x="2526" y="498"/>
                  </a:lnTo>
                  <a:lnTo>
                    <a:pt x="2538" y="492"/>
                  </a:lnTo>
                  <a:lnTo>
                    <a:pt x="2562" y="492"/>
                  </a:lnTo>
                  <a:lnTo>
                    <a:pt x="2568" y="486"/>
                  </a:lnTo>
                  <a:lnTo>
                    <a:pt x="2574" y="486"/>
                  </a:lnTo>
                  <a:close/>
                  <a:moveTo>
                    <a:pt x="336" y="648"/>
                  </a:moveTo>
                  <a:lnTo>
                    <a:pt x="342" y="648"/>
                  </a:lnTo>
                  <a:lnTo>
                    <a:pt x="342" y="636"/>
                  </a:lnTo>
                  <a:lnTo>
                    <a:pt x="330" y="624"/>
                  </a:lnTo>
                  <a:lnTo>
                    <a:pt x="318" y="624"/>
                  </a:lnTo>
                  <a:lnTo>
                    <a:pt x="318" y="636"/>
                  </a:lnTo>
                  <a:lnTo>
                    <a:pt x="330" y="648"/>
                  </a:lnTo>
                  <a:lnTo>
                    <a:pt x="336" y="648"/>
                  </a:lnTo>
                  <a:close/>
                  <a:moveTo>
                    <a:pt x="2472" y="654"/>
                  </a:moveTo>
                  <a:lnTo>
                    <a:pt x="2484" y="648"/>
                  </a:lnTo>
                  <a:lnTo>
                    <a:pt x="2502" y="630"/>
                  </a:lnTo>
                  <a:lnTo>
                    <a:pt x="2502" y="618"/>
                  </a:lnTo>
                  <a:lnTo>
                    <a:pt x="2430" y="612"/>
                  </a:lnTo>
                  <a:lnTo>
                    <a:pt x="2430" y="624"/>
                  </a:lnTo>
                  <a:lnTo>
                    <a:pt x="2436" y="630"/>
                  </a:lnTo>
                  <a:lnTo>
                    <a:pt x="2442" y="642"/>
                  </a:lnTo>
                  <a:lnTo>
                    <a:pt x="2448" y="648"/>
                  </a:lnTo>
                  <a:lnTo>
                    <a:pt x="2460" y="654"/>
                  </a:lnTo>
                  <a:lnTo>
                    <a:pt x="2472" y="654"/>
                  </a:lnTo>
                  <a:close/>
                  <a:moveTo>
                    <a:pt x="2406" y="288"/>
                  </a:moveTo>
                  <a:lnTo>
                    <a:pt x="2418" y="276"/>
                  </a:lnTo>
                  <a:lnTo>
                    <a:pt x="2418" y="264"/>
                  </a:lnTo>
                  <a:lnTo>
                    <a:pt x="2412" y="258"/>
                  </a:lnTo>
                  <a:lnTo>
                    <a:pt x="2400" y="252"/>
                  </a:lnTo>
                  <a:lnTo>
                    <a:pt x="2376" y="252"/>
                  </a:lnTo>
                  <a:lnTo>
                    <a:pt x="2370" y="258"/>
                  </a:lnTo>
                  <a:lnTo>
                    <a:pt x="2370" y="264"/>
                  </a:lnTo>
                  <a:lnTo>
                    <a:pt x="2394" y="288"/>
                  </a:lnTo>
                  <a:lnTo>
                    <a:pt x="2406" y="288"/>
                  </a:lnTo>
                  <a:close/>
                  <a:moveTo>
                    <a:pt x="2868" y="528"/>
                  </a:moveTo>
                  <a:lnTo>
                    <a:pt x="2886" y="534"/>
                  </a:lnTo>
                  <a:lnTo>
                    <a:pt x="2892" y="534"/>
                  </a:lnTo>
                  <a:lnTo>
                    <a:pt x="2898" y="528"/>
                  </a:lnTo>
                  <a:lnTo>
                    <a:pt x="2898" y="522"/>
                  </a:lnTo>
                  <a:lnTo>
                    <a:pt x="2874" y="510"/>
                  </a:lnTo>
                  <a:lnTo>
                    <a:pt x="2868" y="516"/>
                  </a:lnTo>
                  <a:lnTo>
                    <a:pt x="2862" y="516"/>
                  </a:lnTo>
                  <a:lnTo>
                    <a:pt x="2862" y="522"/>
                  </a:lnTo>
                  <a:lnTo>
                    <a:pt x="2868" y="528"/>
                  </a:lnTo>
                  <a:close/>
                  <a:moveTo>
                    <a:pt x="2916" y="618"/>
                  </a:moveTo>
                  <a:lnTo>
                    <a:pt x="2928" y="618"/>
                  </a:lnTo>
                  <a:lnTo>
                    <a:pt x="2940" y="612"/>
                  </a:lnTo>
                  <a:lnTo>
                    <a:pt x="2958" y="612"/>
                  </a:lnTo>
                  <a:lnTo>
                    <a:pt x="2964" y="606"/>
                  </a:lnTo>
                  <a:lnTo>
                    <a:pt x="2970" y="606"/>
                  </a:lnTo>
                  <a:lnTo>
                    <a:pt x="2964" y="606"/>
                  </a:lnTo>
                  <a:lnTo>
                    <a:pt x="2958" y="600"/>
                  </a:lnTo>
                  <a:lnTo>
                    <a:pt x="2946" y="594"/>
                  </a:lnTo>
                  <a:lnTo>
                    <a:pt x="2934" y="594"/>
                  </a:lnTo>
                  <a:lnTo>
                    <a:pt x="2928" y="588"/>
                  </a:lnTo>
                  <a:lnTo>
                    <a:pt x="2922" y="588"/>
                  </a:lnTo>
                  <a:lnTo>
                    <a:pt x="2910" y="594"/>
                  </a:lnTo>
                  <a:lnTo>
                    <a:pt x="2892" y="594"/>
                  </a:lnTo>
                  <a:lnTo>
                    <a:pt x="2886" y="600"/>
                  </a:lnTo>
                  <a:lnTo>
                    <a:pt x="2880" y="600"/>
                  </a:lnTo>
                  <a:lnTo>
                    <a:pt x="2892" y="606"/>
                  </a:lnTo>
                  <a:lnTo>
                    <a:pt x="2898" y="612"/>
                  </a:lnTo>
                  <a:lnTo>
                    <a:pt x="2910" y="618"/>
                  </a:lnTo>
                  <a:lnTo>
                    <a:pt x="2916" y="618"/>
                  </a:lnTo>
                  <a:close/>
                  <a:moveTo>
                    <a:pt x="1710" y="552"/>
                  </a:moveTo>
                  <a:lnTo>
                    <a:pt x="1710" y="564"/>
                  </a:lnTo>
                  <a:lnTo>
                    <a:pt x="1716" y="570"/>
                  </a:lnTo>
                  <a:lnTo>
                    <a:pt x="1716" y="582"/>
                  </a:lnTo>
                  <a:lnTo>
                    <a:pt x="1722" y="594"/>
                  </a:lnTo>
                  <a:lnTo>
                    <a:pt x="1722" y="612"/>
                  </a:lnTo>
                  <a:lnTo>
                    <a:pt x="1716" y="618"/>
                  </a:lnTo>
                  <a:lnTo>
                    <a:pt x="1692" y="630"/>
                  </a:lnTo>
                  <a:lnTo>
                    <a:pt x="1686" y="636"/>
                  </a:lnTo>
                  <a:lnTo>
                    <a:pt x="1674" y="642"/>
                  </a:lnTo>
                  <a:lnTo>
                    <a:pt x="1674" y="678"/>
                  </a:lnTo>
                  <a:lnTo>
                    <a:pt x="1680" y="684"/>
                  </a:lnTo>
                  <a:lnTo>
                    <a:pt x="1686" y="696"/>
                  </a:lnTo>
                  <a:lnTo>
                    <a:pt x="1674" y="708"/>
                  </a:lnTo>
                  <a:lnTo>
                    <a:pt x="1674" y="720"/>
                  </a:lnTo>
                  <a:lnTo>
                    <a:pt x="1680" y="726"/>
                  </a:lnTo>
                  <a:lnTo>
                    <a:pt x="1692" y="732"/>
                  </a:lnTo>
                  <a:lnTo>
                    <a:pt x="1698" y="726"/>
                  </a:lnTo>
                  <a:lnTo>
                    <a:pt x="1722" y="726"/>
                  </a:lnTo>
                  <a:lnTo>
                    <a:pt x="1728" y="732"/>
                  </a:lnTo>
                  <a:lnTo>
                    <a:pt x="1728" y="756"/>
                  </a:lnTo>
                  <a:lnTo>
                    <a:pt x="1722" y="762"/>
                  </a:lnTo>
                  <a:lnTo>
                    <a:pt x="1740" y="780"/>
                  </a:lnTo>
                  <a:lnTo>
                    <a:pt x="1728" y="846"/>
                  </a:lnTo>
                  <a:lnTo>
                    <a:pt x="1710" y="864"/>
                  </a:lnTo>
                  <a:lnTo>
                    <a:pt x="1704" y="876"/>
                  </a:lnTo>
                  <a:lnTo>
                    <a:pt x="1704" y="888"/>
                  </a:lnTo>
                  <a:lnTo>
                    <a:pt x="1710" y="906"/>
                  </a:lnTo>
                  <a:lnTo>
                    <a:pt x="1722" y="924"/>
                  </a:lnTo>
                  <a:lnTo>
                    <a:pt x="1746" y="936"/>
                  </a:lnTo>
                  <a:lnTo>
                    <a:pt x="1764" y="930"/>
                  </a:lnTo>
                  <a:lnTo>
                    <a:pt x="1788" y="906"/>
                  </a:lnTo>
                  <a:lnTo>
                    <a:pt x="1788" y="864"/>
                  </a:lnTo>
                  <a:lnTo>
                    <a:pt x="1782" y="858"/>
                  </a:lnTo>
                  <a:lnTo>
                    <a:pt x="1776" y="846"/>
                  </a:lnTo>
                  <a:lnTo>
                    <a:pt x="1800" y="822"/>
                  </a:lnTo>
                  <a:lnTo>
                    <a:pt x="1806" y="804"/>
                  </a:lnTo>
                  <a:lnTo>
                    <a:pt x="1806" y="774"/>
                  </a:lnTo>
                  <a:lnTo>
                    <a:pt x="1812" y="756"/>
                  </a:lnTo>
                  <a:lnTo>
                    <a:pt x="1812" y="726"/>
                  </a:lnTo>
                  <a:lnTo>
                    <a:pt x="1806" y="714"/>
                  </a:lnTo>
                  <a:lnTo>
                    <a:pt x="1800" y="696"/>
                  </a:lnTo>
                  <a:lnTo>
                    <a:pt x="1794" y="684"/>
                  </a:lnTo>
                  <a:lnTo>
                    <a:pt x="1794" y="636"/>
                  </a:lnTo>
                  <a:lnTo>
                    <a:pt x="1800" y="630"/>
                  </a:lnTo>
                  <a:lnTo>
                    <a:pt x="1800" y="624"/>
                  </a:lnTo>
                  <a:lnTo>
                    <a:pt x="1806" y="618"/>
                  </a:lnTo>
                  <a:lnTo>
                    <a:pt x="1812" y="618"/>
                  </a:lnTo>
                  <a:lnTo>
                    <a:pt x="1818" y="624"/>
                  </a:lnTo>
                  <a:lnTo>
                    <a:pt x="1824" y="642"/>
                  </a:lnTo>
                  <a:lnTo>
                    <a:pt x="1830" y="666"/>
                  </a:lnTo>
                  <a:lnTo>
                    <a:pt x="1836" y="684"/>
                  </a:lnTo>
                  <a:lnTo>
                    <a:pt x="1836" y="702"/>
                  </a:lnTo>
                  <a:lnTo>
                    <a:pt x="1866" y="738"/>
                  </a:lnTo>
                  <a:lnTo>
                    <a:pt x="1866" y="792"/>
                  </a:lnTo>
                  <a:lnTo>
                    <a:pt x="1890" y="822"/>
                  </a:lnTo>
                  <a:lnTo>
                    <a:pt x="1890" y="858"/>
                  </a:lnTo>
                  <a:lnTo>
                    <a:pt x="1902" y="930"/>
                  </a:lnTo>
                  <a:lnTo>
                    <a:pt x="1920" y="918"/>
                  </a:lnTo>
                  <a:lnTo>
                    <a:pt x="1962" y="930"/>
                  </a:lnTo>
                  <a:lnTo>
                    <a:pt x="1962" y="870"/>
                  </a:lnTo>
                  <a:lnTo>
                    <a:pt x="1968" y="864"/>
                  </a:lnTo>
                  <a:lnTo>
                    <a:pt x="1974" y="852"/>
                  </a:lnTo>
                  <a:lnTo>
                    <a:pt x="1980" y="876"/>
                  </a:lnTo>
                  <a:lnTo>
                    <a:pt x="1998" y="876"/>
                  </a:lnTo>
                  <a:lnTo>
                    <a:pt x="2004" y="870"/>
                  </a:lnTo>
                  <a:lnTo>
                    <a:pt x="2010" y="858"/>
                  </a:lnTo>
                  <a:lnTo>
                    <a:pt x="2010" y="828"/>
                  </a:lnTo>
                  <a:lnTo>
                    <a:pt x="2004" y="822"/>
                  </a:lnTo>
                  <a:lnTo>
                    <a:pt x="2004" y="816"/>
                  </a:lnTo>
                  <a:lnTo>
                    <a:pt x="1992" y="810"/>
                  </a:lnTo>
                  <a:lnTo>
                    <a:pt x="1986" y="798"/>
                  </a:lnTo>
                  <a:lnTo>
                    <a:pt x="1974" y="792"/>
                  </a:lnTo>
                  <a:lnTo>
                    <a:pt x="1962" y="780"/>
                  </a:lnTo>
                  <a:lnTo>
                    <a:pt x="1956" y="768"/>
                  </a:lnTo>
                  <a:lnTo>
                    <a:pt x="1944" y="756"/>
                  </a:lnTo>
                  <a:lnTo>
                    <a:pt x="1944" y="750"/>
                  </a:lnTo>
                  <a:lnTo>
                    <a:pt x="1956" y="726"/>
                  </a:lnTo>
                  <a:lnTo>
                    <a:pt x="1968" y="720"/>
                  </a:lnTo>
                  <a:lnTo>
                    <a:pt x="1968" y="708"/>
                  </a:lnTo>
                  <a:lnTo>
                    <a:pt x="1962" y="696"/>
                  </a:lnTo>
                  <a:lnTo>
                    <a:pt x="1938" y="684"/>
                  </a:lnTo>
                  <a:lnTo>
                    <a:pt x="1932" y="672"/>
                  </a:lnTo>
                  <a:lnTo>
                    <a:pt x="1932" y="642"/>
                  </a:lnTo>
                  <a:lnTo>
                    <a:pt x="1938" y="636"/>
                  </a:lnTo>
                  <a:lnTo>
                    <a:pt x="1938" y="630"/>
                  </a:lnTo>
                  <a:lnTo>
                    <a:pt x="1926" y="618"/>
                  </a:lnTo>
                  <a:lnTo>
                    <a:pt x="1914" y="612"/>
                  </a:lnTo>
                  <a:lnTo>
                    <a:pt x="1896" y="594"/>
                  </a:lnTo>
                  <a:lnTo>
                    <a:pt x="1884" y="588"/>
                  </a:lnTo>
                  <a:lnTo>
                    <a:pt x="1878" y="582"/>
                  </a:lnTo>
                  <a:lnTo>
                    <a:pt x="1914" y="582"/>
                  </a:lnTo>
                  <a:lnTo>
                    <a:pt x="1926" y="576"/>
                  </a:lnTo>
                  <a:lnTo>
                    <a:pt x="1932" y="570"/>
                  </a:lnTo>
                  <a:lnTo>
                    <a:pt x="1944" y="546"/>
                  </a:lnTo>
                  <a:lnTo>
                    <a:pt x="1950" y="540"/>
                  </a:lnTo>
                  <a:lnTo>
                    <a:pt x="1956" y="528"/>
                  </a:lnTo>
                  <a:lnTo>
                    <a:pt x="1992" y="528"/>
                  </a:lnTo>
                  <a:lnTo>
                    <a:pt x="2004" y="522"/>
                  </a:lnTo>
                  <a:lnTo>
                    <a:pt x="2010" y="522"/>
                  </a:lnTo>
                  <a:lnTo>
                    <a:pt x="2016" y="516"/>
                  </a:lnTo>
                  <a:lnTo>
                    <a:pt x="2016" y="504"/>
                  </a:lnTo>
                  <a:lnTo>
                    <a:pt x="1998" y="486"/>
                  </a:lnTo>
                  <a:lnTo>
                    <a:pt x="1986" y="480"/>
                  </a:lnTo>
                  <a:lnTo>
                    <a:pt x="1974" y="486"/>
                  </a:lnTo>
                  <a:lnTo>
                    <a:pt x="1956" y="504"/>
                  </a:lnTo>
                  <a:lnTo>
                    <a:pt x="1956" y="510"/>
                  </a:lnTo>
                  <a:lnTo>
                    <a:pt x="1944" y="510"/>
                  </a:lnTo>
                  <a:lnTo>
                    <a:pt x="1932" y="504"/>
                  </a:lnTo>
                  <a:lnTo>
                    <a:pt x="1896" y="504"/>
                  </a:lnTo>
                  <a:lnTo>
                    <a:pt x="1890" y="510"/>
                  </a:lnTo>
                  <a:lnTo>
                    <a:pt x="1884" y="522"/>
                  </a:lnTo>
                  <a:lnTo>
                    <a:pt x="1854" y="552"/>
                  </a:lnTo>
                  <a:lnTo>
                    <a:pt x="1848" y="546"/>
                  </a:lnTo>
                  <a:lnTo>
                    <a:pt x="1836" y="540"/>
                  </a:lnTo>
                  <a:lnTo>
                    <a:pt x="1824" y="516"/>
                  </a:lnTo>
                  <a:lnTo>
                    <a:pt x="1788" y="498"/>
                  </a:lnTo>
                  <a:lnTo>
                    <a:pt x="1776" y="498"/>
                  </a:lnTo>
                  <a:lnTo>
                    <a:pt x="1776" y="486"/>
                  </a:lnTo>
                  <a:lnTo>
                    <a:pt x="1782" y="468"/>
                  </a:lnTo>
                  <a:lnTo>
                    <a:pt x="1782" y="456"/>
                  </a:lnTo>
                  <a:lnTo>
                    <a:pt x="1794" y="420"/>
                  </a:lnTo>
                  <a:lnTo>
                    <a:pt x="1806" y="408"/>
                  </a:lnTo>
                  <a:lnTo>
                    <a:pt x="1824" y="408"/>
                  </a:lnTo>
                  <a:lnTo>
                    <a:pt x="1842" y="414"/>
                  </a:lnTo>
                  <a:lnTo>
                    <a:pt x="1896" y="414"/>
                  </a:lnTo>
                  <a:lnTo>
                    <a:pt x="1902" y="408"/>
                  </a:lnTo>
                  <a:lnTo>
                    <a:pt x="1908" y="408"/>
                  </a:lnTo>
                  <a:lnTo>
                    <a:pt x="1908" y="402"/>
                  </a:lnTo>
                  <a:lnTo>
                    <a:pt x="1914" y="396"/>
                  </a:lnTo>
                  <a:lnTo>
                    <a:pt x="1920" y="396"/>
                  </a:lnTo>
                  <a:lnTo>
                    <a:pt x="1944" y="402"/>
                  </a:lnTo>
                  <a:lnTo>
                    <a:pt x="1980" y="420"/>
                  </a:lnTo>
                  <a:lnTo>
                    <a:pt x="2010" y="432"/>
                  </a:lnTo>
                  <a:lnTo>
                    <a:pt x="2034" y="438"/>
                  </a:lnTo>
                  <a:lnTo>
                    <a:pt x="2040" y="438"/>
                  </a:lnTo>
                  <a:lnTo>
                    <a:pt x="2052" y="432"/>
                  </a:lnTo>
                  <a:lnTo>
                    <a:pt x="2064" y="420"/>
                  </a:lnTo>
                  <a:lnTo>
                    <a:pt x="2082" y="420"/>
                  </a:lnTo>
                  <a:lnTo>
                    <a:pt x="2094" y="414"/>
                  </a:lnTo>
                  <a:lnTo>
                    <a:pt x="2106" y="414"/>
                  </a:lnTo>
                  <a:lnTo>
                    <a:pt x="2112" y="408"/>
                  </a:lnTo>
                  <a:lnTo>
                    <a:pt x="2112" y="402"/>
                  </a:lnTo>
                  <a:lnTo>
                    <a:pt x="2106" y="396"/>
                  </a:lnTo>
                  <a:lnTo>
                    <a:pt x="2106" y="390"/>
                  </a:lnTo>
                  <a:lnTo>
                    <a:pt x="2118" y="378"/>
                  </a:lnTo>
                  <a:lnTo>
                    <a:pt x="2142" y="366"/>
                  </a:lnTo>
                  <a:lnTo>
                    <a:pt x="2148" y="360"/>
                  </a:lnTo>
                  <a:lnTo>
                    <a:pt x="2160" y="354"/>
                  </a:lnTo>
                  <a:lnTo>
                    <a:pt x="2148" y="324"/>
                  </a:lnTo>
                  <a:lnTo>
                    <a:pt x="2070" y="360"/>
                  </a:lnTo>
                  <a:lnTo>
                    <a:pt x="2076" y="366"/>
                  </a:lnTo>
                  <a:lnTo>
                    <a:pt x="2076" y="372"/>
                  </a:lnTo>
                  <a:lnTo>
                    <a:pt x="2070" y="378"/>
                  </a:lnTo>
                  <a:lnTo>
                    <a:pt x="2046" y="378"/>
                  </a:lnTo>
                  <a:lnTo>
                    <a:pt x="2022" y="366"/>
                  </a:lnTo>
                  <a:lnTo>
                    <a:pt x="2004" y="366"/>
                  </a:lnTo>
                  <a:lnTo>
                    <a:pt x="1968" y="384"/>
                  </a:lnTo>
                  <a:lnTo>
                    <a:pt x="1950" y="384"/>
                  </a:lnTo>
                  <a:lnTo>
                    <a:pt x="1938" y="378"/>
                  </a:lnTo>
                  <a:lnTo>
                    <a:pt x="1926" y="378"/>
                  </a:lnTo>
                  <a:lnTo>
                    <a:pt x="1902" y="366"/>
                  </a:lnTo>
                  <a:lnTo>
                    <a:pt x="1860" y="366"/>
                  </a:lnTo>
                  <a:lnTo>
                    <a:pt x="1872" y="348"/>
                  </a:lnTo>
                  <a:lnTo>
                    <a:pt x="1860" y="348"/>
                  </a:lnTo>
                  <a:lnTo>
                    <a:pt x="1848" y="342"/>
                  </a:lnTo>
                  <a:lnTo>
                    <a:pt x="1824" y="342"/>
                  </a:lnTo>
                  <a:lnTo>
                    <a:pt x="1824" y="366"/>
                  </a:lnTo>
                  <a:lnTo>
                    <a:pt x="1812" y="378"/>
                  </a:lnTo>
                  <a:lnTo>
                    <a:pt x="1788" y="390"/>
                  </a:lnTo>
                  <a:lnTo>
                    <a:pt x="1764" y="390"/>
                  </a:lnTo>
                  <a:lnTo>
                    <a:pt x="1758" y="396"/>
                  </a:lnTo>
                  <a:lnTo>
                    <a:pt x="1758" y="426"/>
                  </a:lnTo>
                  <a:lnTo>
                    <a:pt x="1740" y="432"/>
                  </a:lnTo>
                  <a:lnTo>
                    <a:pt x="1752" y="498"/>
                  </a:lnTo>
                  <a:lnTo>
                    <a:pt x="1740" y="498"/>
                  </a:lnTo>
                  <a:lnTo>
                    <a:pt x="1734" y="510"/>
                  </a:lnTo>
                  <a:lnTo>
                    <a:pt x="1728" y="516"/>
                  </a:lnTo>
                  <a:lnTo>
                    <a:pt x="1710" y="552"/>
                  </a:lnTo>
                  <a:close/>
                  <a:moveTo>
                    <a:pt x="1986" y="576"/>
                  </a:moveTo>
                  <a:lnTo>
                    <a:pt x="1986" y="594"/>
                  </a:lnTo>
                  <a:lnTo>
                    <a:pt x="1992" y="600"/>
                  </a:lnTo>
                  <a:lnTo>
                    <a:pt x="2004" y="600"/>
                  </a:lnTo>
                  <a:lnTo>
                    <a:pt x="2016" y="588"/>
                  </a:lnTo>
                  <a:lnTo>
                    <a:pt x="2016" y="576"/>
                  </a:lnTo>
                  <a:lnTo>
                    <a:pt x="1986" y="576"/>
                  </a:lnTo>
                  <a:close/>
                  <a:moveTo>
                    <a:pt x="1686" y="1110"/>
                  </a:moveTo>
                  <a:lnTo>
                    <a:pt x="1674" y="1110"/>
                  </a:lnTo>
                  <a:lnTo>
                    <a:pt x="1668" y="1116"/>
                  </a:lnTo>
                  <a:lnTo>
                    <a:pt x="1662" y="1116"/>
                  </a:lnTo>
                  <a:lnTo>
                    <a:pt x="1614" y="1104"/>
                  </a:lnTo>
                  <a:lnTo>
                    <a:pt x="1644" y="1146"/>
                  </a:lnTo>
                  <a:lnTo>
                    <a:pt x="1650" y="1152"/>
                  </a:lnTo>
                  <a:lnTo>
                    <a:pt x="1662" y="1158"/>
                  </a:lnTo>
                  <a:lnTo>
                    <a:pt x="1668" y="1164"/>
                  </a:lnTo>
                  <a:lnTo>
                    <a:pt x="1680" y="1170"/>
                  </a:lnTo>
                  <a:lnTo>
                    <a:pt x="1692" y="1158"/>
                  </a:lnTo>
                  <a:lnTo>
                    <a:pt x="1698" y="1140"/>
                  </a:lnTo>
                  <a:lnTo>
                    <a:pt x="1698" y="1128"/>
                  </a:lnTo>
                  <a:lnTo>
                    <a:pt x="1692" y="1116"/>
                  </a:lnTo>
                  <a:lnTo>
                    <a:pt x="1686" y="1110"/>
                  </a:lnTo>
                  <a:close/>
                  <a:moveTo>
                    <a:pt x="2094" y="1104"/>
                  </a:moveTo>
                  <a:lnTo>
                    <a:pt x="2064" y="1128"/>
                  </a:lnTo>
                  <a:lnTo>
                    <a:pt x="2094" y="1134"/>
                  </a:lnTo>
                  <a:lnTo>
                    <a:pt x="2094" y="1104"/>
                  </a:lnTo>
                  <a:close/>
                  <a:moveTo>
                    <a:pt x="486" y="294"/>
                  </a:moveTo>
                  <a:lnTo>
                    <a:pt x="474" y="288"/>
                  </a:lnTo>
                  <a:lnTo>
                    <a:pt x="468" y="288"/>
                  </a:lnTo>
                  <a:lnTo>
                    <a:pt x="456" y="294"/>
                  </a:lnTo>
                  <a:lnTo>
                    <a:pt x="456" y="312"/>
                  </a:lnTo>
                  <a:lnTo>
                    <a:pt x="468" y="324"/>
                  </a:lnTo>
                  <a:lnTo>
                    <a:pt x="474" y="318"/>
                  </a:lnTo>
                  <a:lnTo>
                    <a:pt x="486" y="318"/>
                  </a:lnTo>
                  <a:lnTo>
                    <a:pt x="486" y="312"/>
                  </a:lnTo>
                  <a:lnTo>
                    <a:pt x="492" y="300"/>
                  </a:lnTo>
                  <a:lnTo>
                    <a:pt x="486" y="294"/>
                  </a:lnTo>
                  <a:close/>
                  <a:moveTo>
                    <a:pt x="2346" y="588"/>
                  </a:moveTo>
                  <a:lnTo>
                    <a:pt x="2340" y="576"/>
                  </a:lnTo>
                  <a:lnTo>
                    <a:pt x="2328" y="570"/>
                  </a:lnTo>
                  <a:lnTo>
                    <a:pt x="2310" y="552"/>
                  </a:lnTo>
                  <a:lnTo>
                    <a:pt x="2304" y="552"/>
                  </a:lnTo>
                  <a:lnTo>
                    <a:pt x="2304" y="600"/>
                  </a:lnTo>
                  <a:lnTo>
                    <a:pt x="2316" y="600"/>
                  </a:lnTo>
                  <a:lnTo>
                    <a:pt x="2328" y="606"/>
                  </a:lnTo>
                  <a:lnTo>
                    <a:pt x="2334" y="606"/>
                  </a:lnTo>
                  <a:lnTo>
                    <a:pt x="2346" y="600"/>
                  </a:lnTo>
                  <a:lnTo>
                    <a:pt x="2346" y="588"/>
                  </a:lnTo>
                  <a:close/>
                  <a:moveTo>
                    <a:pt x="2310" y="474"/>
                  </a:moveTo>
                  <a:lnTo>
                    <a:pt x="2340" y="504"/>
                  </a:lnTo>
                  <a:lnTo>
                    <a:pt x="2358" y="516"/>
                  </a:lnTo>
                  <a:lnTo>
                    <a:pt x="2382" y="528"/>
                  </a:lnTo>
                  <a:lnTo>
                    <a:pt x="2400" y="528"/>
                  </a:lnTo>
                  <a:lnTo>
                    <a:pt x="2400" y="522"/>
                  </a:lnTo>
                  <a:lnTo>
                    <a:pt x="2358" y="480"/>
                  </a:lnTo>
                  <a:lnTo>
                    <a:pt x="2358" y="468"/>
                  </a:lnTo>
                  <a:lnTo>
                    <a:pt x="2364" y="456"/>
                  </a:lnTo>
                  <a:lnTo>
                    <a:pt x="2376" y="450"/>
                  </a:lnTo>
                  <a:lnTo>
                    <a:pt x="2394" y="450"/>
                  </a:lnTo>
                  <a:lnTo>
                    <a:pt x="2406" y="456"/>
                  </a:lnTo>
                  <a:lnTo>
                    <a:pt x="2424" y="444"/>
                  </a:lnTo>
                  <a:lnTo>
                    <a:pt x="2400" y="432"/>
                  </a:lnTo>
                  <a:lnTo>
                    <a:pt x="2412" y="426"/>
                  </a:lnTo>
                  <a:lnTo>
                    <a:pt x="2424" y="402"/>
                  </a:lnTo>
                  <a:lnTo>
                    <a:pt x="2412" y="378"/>
                  </a:lnTo>
                  <a:lnTo>
                    <a:pt x="2400" y="372"/>
                  </a:lnTo>
                  <a:lnTo>
                    <a:pt x="2382" y="372"/>
                  </a:lnTo>
                  <a:lnTo>
                    <a:pt x="2358" y="396"/>
                  </a:lnTo>
                  <a:lnTo>
                    <a:pt x="2346" y="402"/>
                  </a:lnTo>
                  <a:lnTo>
                    <a:pt x="2340" y="408"/>
                  </a:lnTo>
                  <a:lnTo>
                    <a:pt x="2334" y="408"/>
                  </a:lnTo>
                  <a:lnTo>
                    <a:pt x="2328" y="402"/>
                  </a:lnTo>
                  <a:lnTo>
                    <a:pt x="2328" y="366"/>
                  </a:lnTo>
                  <a:lnTo>
                    <a:pt x="2334" y="360"/>
                  </a:lnTo>
                  <a:lnTo>
                    <a:pt x="2346" y="336"/>
                  </a:lnTo>
                  <a:lnTo>
                    <a:pt x="2346" y="318"/>
                  </a:lnTo>
                  <a:lnTo>
                    <a:pt x="2340" y="312"/>
                  </a:lnTo>
                  <a:lnTo>
                    <a:pt x="2358" y="276"/>
                  </a:lnTo>
                  <a:lnTo>
                    <a:pt x="2316" y="312"/>
                  </a:lnTo>
                  <a:lnTo>
                    <a:pt x="2316" y="342"/>
                  </a:lnTo>
                  <a:lnTo>
                    <a:pt x="2304" y="348"/>
                  </a:lnTo>
                  <a:lnTo>
                    <a:pt x="2298" y="354"/>
                  </a:lnTo>
                  <a:lnTo>
                    <a:pt x="2286" y="378"/>
                  </a:lnTo>
                  <a:lnTo>
                    <a:pt x="2286" y="408"/>
                  </a:lnTo>
                  <a:lnTo>
                    <a:pt x="2298" y="420"/>
                  </a:lnTo>
                  <a:lnTo>
                    <a:pt x="2304" y="432"/>
                  </a:lnTo>
                  <a:lnTo>
                    <a:pt x="2310" y="438"/>
                  </a:lnTo>
                  <a:lnTo>
                    <a:pt x="2310" y="444"/>
                  </a:lnTo>
                  <a:lnTo>
                    <a:pt x="2304" y="450"/>
                  </a:lnTo>
                  <a:lnTo>
                    <a:pt x="2304" y="468"/>
                  </a:lnTo>
                  <a:lnTo>
                    <a:pt x="2310" y="474"/>
                  </a:lnTo>
                  <a:close/>
                  <a:moveTo>
                    <a:pt x="2250" y="708"/>
                  </a:moveTo>
                  <a:lnTo>
                    <a:pt x="2238" y="696"/>
                  </a:lnTo>
                  <a:lnTo>
                    <a:pt x="2214" y="708"/>
                  </a:lnTo>
                  <a:lnTo>
                    <a:pt x="2214" y="732"/>
                  </a:lnTo>
                  <a:lnTo>
                    <a:pt x="2220" y="744"/>
                  </a:lnTo>
                  <a:lnTo>
                    <a:pt x="2226" y="750"/>
                  </a:lnTo>
                  <a:lnTo>
                    <a:pt x="2250" y="762"/>
                  </a:lnTo>
                  <a:lnTo>
                    <a:pt x="2274" y="762"/>
                  </a:lnTo>
                  <a:lnTo>
                    <a:pt x="2280" y="750"/>
                  </a:lnTo>
                  <a:lnTo>
                    <a:pt x="2280" y="738"/>
                  </a:lnTo>
                  <a:lnTo>
                    <a:pt x="2274" y="726"/>
                  </a:lnTo>
                  <a:lnTo>
                    <a:pt x="2274" y="714"/>
                  </a:lnTo>
                  <a:lnTo>
                    <a:pt x="2268" y="708"/>
                  </a:lnTo>
                  <a:lnTo>
                    <a:pt x="2268" y="702"/>
                  </a:lnTo>
                  <a:lnTo>
                    <a:pt x="2250" y="708"/>
                  </a:lnTo>
                  <a:close/>
                  <a:moveTo>
                    <a:pt x="2148" y="1104"/>
                  </a:moveTo>
                  <a:lnTo>
                    <a:pt x="2226" y="1092"/>
                  </a:lnTo>
                  <a:lnTo>
                    <a:pt x="2166" y="1074"/>
                  </a:lnTo>
                  <a:lnTo>
                    <a:pt x="2148" y="1104"/>
                  </a:lnTo>
                  <a:close/>
                  <a:moveTo>
                    <a:pt x="2544" y="750"/>
                  </a:moveTo>
                  <a:lnTo>
                    <a:pt x="2520" y="732"/>
                  </a:lnTo>
                  <a:lnTo>
                    <a:pt x="2526" y="714"/>
                  </a:lnTo>
                  <a:lnTo>
                    <a:pt x="2514" y="702"/>
                  </a:lnTo>
                  <a:lnTo>
                    <a:pt x="2508" y="690"/>
                  </a:lnTo>
                  <a:lnTo>
                    <a:pt x="2490" y="684"/>
                  </a:lnTo>
                  <a:lnTo>
                    <a:pt x="2472" y="672"/>
                  </a:lnTo>
                  <a:lnTo>
                    <a:pt x="2442" y="666"/>
                  </a:lnTo>
                  <a:lnTo>
                    <a:pt x="2424" y="666"/>
                  </a:lnTo>
                  <a:lnTo>
                    <a:pt x="2388" y="684"/>
                  </a:lnTo>
                  <a:lnTo>
                    <a:pt x="2358" y="684"/>
                  </a:lnTo>
                  <a:lnTo>
                    <a:pt x="2346" y="696"/>
                  </a:lnTo>
                  <a:lnTo>
                    <a:pt x="2340" y="708"/>
                  </a:lnTo>
                  <a:lnTo>
                    <a:pt x="2340" y="726"/>
                  </a:lnTo>
                  <a:lnTo>
                    <a:pt x="2346" y="732"/>
                  </a:lnTo>
                  <a:lnTo>
                    <a:pt x="2364" y="714"/>
                  </a:lnTo>
                  <a:lnTo>
                    <a:pt x="2364" y="726"/>
                  </a:lnTo>
                  <a:lnTo>
                    <a:pt x="2370" y="738"/>
                  </a:lnTo>
                  <a:lnTo>
                    <a:pt x="2376" y="744"/>
                  </a:lnTo>
                  <a:lnTo>
                    <a:pt x="2388" y="738"/>
                  </a:lnTo>
                  <a:lnTo>
                    <a:pt x="2394" y="732"/>
                  </a:lnTo>
                  <a:lnTo>
                    <a:pt x="2394" y="726"/>
                  </a:lnTo>
                  <a:lnTo>
                    <a:pt x="2400" y="720"/>
                  </a:lnTo>
                  <a:lnTo>
                    <a:pt x="2400" y="714"/>
                  </a:lnTo>
                  <a:lnTo>
                    <a:pt x="2406" y="726"/>
                  </a:lnTo>
                  <a:lnTo>
                    <a:pt x="2418" y="732"/>
                  </a:lnTo>
                  <a:lnTo>
                    <a:pt x="2430" y="732"/>
                  </a:lnTo>
                  <a:lnTo>
                    <a:pt x="2442" y="720"/>
                  </a:lnTo>
                  <a:lnTo>
                    <a:pt x="2454" y="714"/>
                  </a:lnTo>
                  <a:lnTo>
                    <a:pt x="2460" y="708"/>
                  </a:lnTo>
                  <a:lnTo>
                    <a:pt x="2472" y="762"/>
                  </a:lnTo>
                  <a:lnTo>
                    <a:pt x="2502" y="738"/>
                  </a:lnTo>
                  <a:lnTo>
                    <a:pt x="2538" y="774"/>
                  </a:lnTo>
                  <a:lnTo>
                    <a:pt x="2544" y="750"/>
                  </a:lnTo>
                  <a:close/>
                  <a:moveTo>
                    <a:pt x="3264" y="678"/>
                  </a:moveTo>
                  <a:lnTo>
                    <a:pt x="3222" y="648"/>
                  </a:lnTo>
                  <a:lnTo>
                    <a:pt x="3210" y="648"/>
                  </a:lnTo>
                  <a:lnTo>
                    <a:pt x="3198" y="654"/>
                  </a:lnTo>
                  <a:lnTo>
                    <a:pt x="3180" y="654"/>
                  </a:lnTo>
                  <a:lnTo>
                    <a:pt x="3162" y="648"/>
                  </a:lnTo>
                  <a:lnTo>
                    <a:pt x="3126" y="630"/>
                  </a:lnTo>
                  <a:lnTo>
                    <a:pt x="3096" y="612"/>
                  </a:lnTo>
                  <a:lnTo>
                    <a:pt x="3060" y="594"/>
                  </a:lnTo>
                  <a:lnTo>
                    <a:pt x="3042" y="582"/>
                  </a:lnTo>
                  <a:lnTo>
                    <a:pt x="3030" y="582"/>
                  </a:lnTo>
                  <a:lnTo>
                    <a:pt x="3006" y="594"/>
                  </a:lnTo>
                  <a:lnTo>
                    <a:pt x="3000" y="600"/>
                  </a:lnTo>
                  <a:lnTo>
                    <a:pt x="2988" y="606"/>
                  </a:lnTo>
                  <a:lnTo>
                    <a:pt x="3006" y="630"/>
                  </a:lnTo>
                  <a:lnTo>
                    <a:pt x="2928" y="642"/>
                  </a:lnTo>
                  <a:lnTo>
                    <a:pt x="2934" y="666"/>
                  </a:lnTo>
                  <a:lnTo>
                    <a:pt x="2928" y="678"/>
                  </a:lnTo>
                  <a:lnTo>
                    <a:pt x="2922" y="684"/>
                  </a:lnTo>
                  <a:lnTo>
                    <a:pt x="2916" y="696"/>
                  </a:lnTo>
                  <a:lnTo>
                    <a:pt x="2880" y="720"/>
                  </a:lnTo>
                  <a:lnTo>
                    <a:pt x="2862" y="726"/>
                  </a:lnTo>
                  <a:lnTo>
                    <a:pt x="2844" y="726"/>
                  </a:lnTo>
                  <a:lnTo>
                    <a:pt x="2832" y="720"/>
                  </a:lnTo>
                  <a:lnTo>
                    <a:pt x="2826" y="714"/>
                  </a:lnTo>
                  <a:lnTo>
                    <a:pt x="2820" y="702"/>
                  </a:lnTo>
                  <a:lnTo>
                    <a:pt x="2820" y="678"/>
                  </a:lnTo>
                  <a:lnTo>
                    <a:pt x="2814" y="672"/>
                  </a:lnTo>
                  <a:lnTo>
                    <a:pt x="2814" y="660"/>
                  </a:lnTo>
                  <a:lnTo>
                    <a:pt x="2808" y="666"/>
                  </a:lnTo>
                  <a:lnTo>
                    <a:pt x="2808" y="672"/>
                  </a:lnTo>
                  <a:lnTo>
                    <a:pt x="2802" y="684"/>
                  </a:lnTo>
                  <a:lnTo>
                    <a:pt x="2796" y="690"/>
                  </a:lnTo>
                  <a:lnTo>
                    <a:pt x="2796" y="696"/>
                  </a:lnTo>
                  <a:lnTo>
                    <a:pt x="2796" y="690"/>
                  </a:lnTo>
                  <a:lnTo>
                    <a:pt x="2790" y="684"/>
                  </a:lnTo>
                  <a:lnTo>
                    <a:pt x="2790" y="672"/>
                  </a:lnTo>
                  <a:lnTo>
                    <a:pt x="2784" y="660"/>
                  </a:lnTo>
                  <a:lnTo>
                    <a:pt x="2784" y="576"/>
                  </a:lnTo>
                  <a:lnTo>
                    <a:pt x="2778" y="558"/>
                  </a:lnTo>
                  <a:lnTo>
                    <a:pt x="2760" y="522"/>
                  </a:lnTo>
                  <a:lnTo>
                    <a:pt x="2724" y="522"/>
                  </a:lnTo>
                  <a:lnTo>
                    <a:pt x="2718" y="510"/>
                  </a:lnTo>
                  <a:lnTo>
                    <a:pt x="2694" y="498"/>
                  </a:lnTo>
                  <a:lnTo>
                    <a:pt x="2676" y="486"/>
                  </a:lnTo>
                  <a:lnTo>
                    <a:pt x="2652" y="486"/>
                  </a:lnTo>
                  <a:lnTo>
                    <a:pt x="2634" y="498"/>
                  </a:lnTo>
                  <a:lnTo>
                    <a:pt x="2628" y="504"/>
                  </a:lnTo>
                  <a:lnTo>
                    <a:pt x="2616" y="510"/>
                  </a:lnTo>
                  <a:lnTo>
                    <a:pt x="2610" y="522"/>
                  </a:lnTo>
                  <a:lnTo>
                    <a:pt x="2586" y="528"/>
                  </a:lnTo>
                  <a:lnTo>
                    <a:pt x="2580" y="546"/>
                  </a:lnTo>
                  <a:lnTo>
                    <a:pt x="2562" y="558"/>
                  </a:lnTo>
                  <a:lnTo>
                    <a:pt x="2562" y="540"/>
                  </a:lnTo>
                  <a:lnTo>
                    <a:pt x="2556" y="534"/>
                  </a:lnTo>
                  <a:lnTo>
                    <a:pt x="2532" y="534"/>
                  </a:lnTo>
                  <a:lnTo>
                    <a:pt x="2532" y="546"/>
                  </a:lnTo>
                  <a:lnTo>
                    <a:pt x="2544" y="570"/>
                  </a:lnTo>
                  <a:lnTo>
                    <a:pt x="2568" y="582"/>
                  </a:lnTo>
                  <a:lnTo>
                    <a:pt x="2604" y="582"/>
                  </a:lnTo>
                  <a:lnTo>
                    <a:pt x="2616" y="588"/>
                  </a:lnTo>
                  <a:lnTo>
                    <a:pt x="2622" y="594"/>
                  </a:lnTo>
                  <a:lnTo>
                    <a:pt x="2628" y="594"/>
                  </a:lnTo>
                  <a:lnTo>
                    <a:pt x="2628" y="618"/>
                  </a:lnTo>
                  <a:lnTo>
                    <a:pt x="2634" y="630"/>
                  </a:lnTo>
                  <a:lnTo>
                    <a:pt x="2640" y="636"/>
                  </a:lnTo>
                  <a:lnTo>
                    <a:pt x="2652" y="642"/>
                  </a:lnTo>
                  <a:lnTo>
                    <a:pt x="2694" y="642"/>
                  </a:lnTo>
                  <a:lnTo>
                    <a:pt x="2712" y="636"/>
                  </a:lnTo>
                  <a:lnTo>
                    <a:pt x="2754" y="636"/>
                  </a:lnTo>
                  <a:lnTo>
                    <a:pt x="2760" y="642"/>
                  </a:lnTo>
                  <a:lnTo>
                    <a:pt x="2760" y="660"/>
                  </a:lnTo>
                  <a:lnTo>
                    <a:pt x="2700" y="660"/>
                  </a:lnTo>
                  <a:lnTo>
                    <a:pt x="2688" y="666"/>
                  </a:lnTo>
                  <a:lnTo>
                    <a:pt x="2676" y="678"/>
                  </a:lnTo>
                  <a:lnTo>
                    <a:pt x="2640" y="678"/>
                  </a:lnTo>
                  <a:lnTo>
                    <a:pt x="2616" y="690"/>
                  </a:lnTo>
                  <a:lnTo>
                    <a:pt x="2616" y="696"/>
                  </a:lnTo>
                  <a:lnTo>
                    <a:pt x="2622" y="696"/>
                  </a:lnTo>
                  <a:lnTo>
                    <a:pt x="2646" y="708"/>
                  </a:lnTo>
                  <a:lnTo>
                    <a:pt x="2658" y="708"/>
                  </a:lnTo>
                  <a:lnTo>
                    <a:pt x="2676" y="726"/>
                  </a:lnTo>
                  <a:lnTo>
                    <a:pt x="2682" y="738"/>
                  </a:lnTo>
                  <a:lnTo>
                    <a:pt x="2688" y="744"/>
                  </a:lnTo>
                  <a:lnTo>
                    <a:pt x="2682" y="750"/>
                  </a:lnTo>
                  <a:lnTo>
                    <a:pt x="2676" y="762"/>
                  </a:lnTo>
                  <a:lnTo>
                    <a:pt x="2676" y="774"/>
                  </a:lnTo>
                  <a:lnTo>
                    <a:pt x="2670" y="780"/>
                  </a:lnTo>
                  <a:lnTo>
                    <a:pt x="2676" y="792"/>
                  </a:lnTo>
                  <a:lnTo>
                    <a:pt x="2682" y="798"/>
                  </a:lnTo>
                  <a:lnTo>
                    <a:pt x="2694" y="792"/>
                  </a:lnTo>
                  <a:lnTo>
                    <a:pt x="2706" y="780"/>
                  </a:lnTo>
                  <a:lnTo>
                    <a:pt x="2712" y="768"/>
                  </a:lnTo>
                  <a:lnTo>
                    <a:pt x="2718" y="762"/>
                  </a:lnTo>
                  <a:lnTo>
                    <a:pt x="2718" y="750"/>
                  </a:lnTo>
                  <a:lnTo>
                    <a:pt x="2724" y="744"/>
                  </a:lnTo>
                  <a:lnTo>
                    <a:pt x="2736" y="720"/>
                  </a:lnTo>
                  <a:lnTo>
                    <a:pt x="2742" y="714"/>
                  </a:lnTo>
                  <a:lnTo>
                    <a:pt x="2748" y="702"/>
                  </a:lnTo>
                  <a:lnTo>
                    <a:pt x="2748" y="744"/>
                  </a:lnTo>
                  <a:lnTo>
                    <a:pt x="2754" y="750"/>
                  </a:lnTo>
                  <a:lnTo>
                    <a:pt x="2766" y="756"/>
                  </a:lnTo>
                  <a:lnTo>
                    <a:pt x="2772" y="768"/>
                  </a:lnTo>
                  <a:lnTo>
                    <a:pt x="2784" y="774"/>
                  </a:lnTo>
                  <a:lnTo>
                    <a:pt x="2790" y="780"/>
                  </a:lnTo>
                  <a:lnTo>
                    <a:pt x="2814" y="780"/>
                  </a:lnTo>
                  <a:lnTo>
                    <a:pt x="2820" y="774"/>
                  </a:lnTo>
                  <a:lnTo>
                    <a:pt x="2826" y="774"/>
                  </a:lnTo>
                  <a:lnTo>
                    <a:pt x="2814" y="792"/>
                  </a:lnTo>
                  <a:lnTo>
                    <a:pt x="2844" y="822"/>
                  </a:lnTo>
                  <a:lnTo>
                    <a:pt x="2904" y="822"/>
                  </a:lnTo>
                  <a:lnTo>
                    <a:pt x="2940" y="846"/>
                  </a:lnTo>
                  <a:lnTo>
                    <a:pt x="2976" y="864"/>
                  </a:lnTo>
                  <a:lnTo>
                    <a:pt x="3006" y="876"/>
                  </a:lnTo>
                  <a:lnTo>
                    <a:pt x="3036" y="894"/>
                  </a:lnTo>
                  <a:lnTo>
                    <a:pt x="3066" y="924"/>
                  </a:lnTo>
                  <a:lnTo>
                    <a:pt x="3066" y="972"/>
                  </a:lnTo>
                  <a:lnTo>
                    <a:pt x="3090" y="996"/>
                  </a:lnTo>
                  <a:lnTo>
                    <a:pt x="3102" y="1002"/>
                  </a:lnTo>
                  <a:lnTo>
                    <a:pt x="3096" y="1002"/>
                  </a:lnTo>
                  <a:lnTo>
                    <a:pt x="3084" y="1008"/>
                  </a:lnTo>
                  <a:lnTo>
                    <a:pt x="3078" y="1014"/>
                  </a:lnTo>
                  <a:lnTo>
                    <a:pt x="3078" y="1020"/>
                  </a:lnTo>
                  <a:lnTo>
                    <a:pt x="3090" y="1032"/>
                  </a:lnTo>
                  <a:lnTo>
                    <a:pt x="3114" y="1032"/>
                  </a:lnTo>
                  <a:lnTo>
                    <a:pt x="3090" y="1044"/>
                  </a:lnTo>
                  <a:lnTo>
                    <a:pt x="3090" y="1056"/>
                  </a:lnTo>
                  <a:lnTo>
                    <a:pt x="3102" y="1062"/>
                  </a:lnTo>
                  <a:lnTo>
                    <a:pt x="3108" y="1092"/>
                  </a:lnTo>
                  <a:lnTo>
                    <a:pt x="3096" y="1122"/>
                  </a:lnTo>
                  <a:lnTo>
                    <a:pt x="3120" y="1122"/>
                  </a:lnTo>
                  <a:lnTo>
                    <a:pt x="3126" y="1116"/>
                  </a:lnTo>
                  <a:lnTo>
                    <a:pt x="3138" y="1116"/>
                  </a:lnTo>
                  <a:lnTo>
                    <a:pt x="3150" y="1110"/>
                  </a:lnTo>
                  <a:lnTo>
                    <a:pt x="3162" y="1110"/>
                  </a:lnTo>
                  <a:lnTo>
                    <a:pt x="3168" y="1104"/>
                  </a:lnTo>
                  <a:lnTo>
                    <a:pt x="3174" y="1104"/>
                  </a:lnTo>
                  <a:lnTo>
                    <a:pt x="3174" y="1134"/>
                  </a:lnTo>
                  <a:lnTo>
                    <a:pt x="3234" y="1194"/>
                  </a:lnTo>
                  <a:lnTo>
                    <a:pt x="3240" y="1194"/>
                  </a:lnTo>
                  <a:lnTo>
                    <a:pt x="3240" y="1146"/>
                  </a:lnTo>
                  <a:lnTo>
                    <a:pt x="3234" y="1122"/>
                  </a:lnTo>
                  <a:lnTo>
                    <a:pt x="3234" y="1116"/>
                  </a:lnTo>
                  <a:lnTo>
                    <a:pt x="3240" y="1110"/>
                  </a:lnTo>
                  <a:lnTo>
                    <a:pt x="3240" y="1098"/>
                  </a:lnTo>
                  <a:lnTo>
                    <a:pt x="3246" y="1086"/>
                  </a:lnTo>
                  <a:lnTo>
                    <a:pt x="3246" y="1062"/>
                  </a:lnTo>
                  <a:lnTo>
                    <a:pt x="3252" y="1050"/>
                  </a:lnTo>
                  <a:lnTo>
                    <a:pt x="3252" y="1020"/>
                  </a:lnTo>
                  <a:lnTo>
                    <a:pt x="3240" y="1020"/>
                  </a:lnTo>
                  <a:lnTo>
                    <a:pt x="3228" y="1014"/>
                  </a:lnTo>
                  <a:lnTo>
                    <a:pt x="3222" y="1008"/>
                  </a:lnTo>
                  <a:lnTo>
                    <a:pt x="3222" y="1002"/>
                  </a:lnTo>
                  <a:lnTo>
                    <a:pt x="3234" y="990"/>
                  </a:lnTo>
                  <a:lnTo>
                    <a:pt x="3246" y="984"/>
                  </a:lnTo>
                  <a:lnTo>
                    <a:pt x="3252" y="978"/>
                  </a:lnTo>
                  <a:lnTo>
                    <a:pt x="3252" y="864"/>
                  </a:lnTo>
                  <a:lnTo>
                    <a:pt x="3258" y="846"/>
                  </a:lnTo>
                  <a:lnTo>
                    <a:pt x="3258" y="708"/>
                  </a:lnTo>
                  <a:lnTo>
                    <a:pt x="3264" y="678"/>
                  </a:lnTo>
                  <a:close/>
                  <a:moveTo>
                    <a:pt x="336" y="666"/>
                  </a:moveTo>
                  <a:lnTo>
                    <a:pt x="330" y="672"/>
                  </a:lnTo>
                  <a:lnTo>
                    <a:pt x="354" y="696"/>
                  </a:lnTo>
                  <a:lnTo>
                    <a:pt x="360" y="708"/>
                  </a:lnTo>
                  <a:lnTo>
                    <a:pt x="366" y="714"/>
                  </a:lnTo>
                  <a:lnTo>
                    <a:pt x="378" y="714"/>
                  </a:lnTo>
                  <a:lnTo>
                    <a:pt x="378" y="696"/>
                  </a:lnTo>
                  <a:lnTo>
                    <a:pt x="366" y="690"/>
                  </a:lnTo>
                  <a:lnTo>
                    <a:pt x="360" y="678"/>
                  </a:lnTo>
                  <a:lnTo>
                    <a:pt x="348" y="672"/>
                  </a:lnTo>
                  <a:lnTo>
                    <a:pt x="342" y="666"/>
                  </a:lnTo>
                  <a:lnTo>
                    <a:pt x="336" y="666"/>
                  </a:lnTo>
                  <a:close/>
                  <a:moveTo>
                    <a:pt x="2526" y="1104"/>
                  </a:moveTo>
                  <a:lnTo>
                    <a:pt x="2544" y="1116"/>
                  </a:lnTo>
                  <a:lnTo>
                    <a:pt x="2574" y="1092"/>
                  </a:lnTo>
                  <a:lnTo>
                    <a:pt x="2592" y="1092"/>
                  </a:lnTo>
                  <a:lnTo>
                    <a:pt x="2604" y="1080"/>
                  </a:lnTo>
                  <a:lnTo>
                    <a:pt x="2604" y="1062"/>
                  </a:lnTo>
                  <a:lnTo>
                    <a:pt x="2592" y="1056"/>
                  </a:lnTo>
                  <a:lnTo>
                    <a:pt x="2586" y="1056"/>
                  </a:lnTo>
                  <a:lnTo>
                    <a:pt x="2574" y="1062"/>
                  </a:lnTo>
                  <a:lnTo>
                    <a:pt x="2556" y="1068"/>
                  </a:lnTo>
                  <a:lnTo>
                    <a:pt x="2526" y="1098"/>
                  </a:lnTo>
                  <a:lnTo>
                    <a:pt x="2526" y="1104"/>
                  </a:lnTo>
                  <a:close/>
                  <a:moveTo>
                    <a:pt x="3096" y="1068"/>
                  </a:moveTo>
                  <a:lnTo>
                    <a:pt x="3090" y="1068"/>
                  </a:lnTo>
                  <a:lnTo>
                    <a:pt x="3090" y="1062"/>
                  </a:lnTo>
                  <a:lnTo>
                    <a:pt x="3084" y="1062"/>
                  </a:lnTo>
                  <a:lnTo>
                    <a:pt x="3078" y="1056"/>
                  </a:lnTo>
                  <a:lnTo>
                    <a:pt x="3066" y="1056"/>
                  </a:lnTo>
                  <a:lnTo>
                    <a:pt x="3048" y="1062"/>
                  </a:lnTo>
                  <a:lnTo>
                    <a:pt x="3024" y="1086"/>
                  </a:lnTo>
                  <a:lnTo>
                    <a:pt x="3012" y="1122"/>
                  </a:lnTo>
                  <a:lnTo>
                    <a:pt x="3012" y="1134"/>
                  </a:lnTo>
                  <a:lnTo>
                    <a:pt x="3072" y="1128"/>
                  </a:lnTo>
                  <a:lnTo>
                    <a:pt x="3084" y="1128"/>
                  </a:lnTo>
                  <a:lnTo>
                    <a:pt x="3090" y="1122"/>
                  </a:lnTo>
                  <a:lnTo>
                    <a:pt x="3102" y="1092"/>
                  </a:lnTo>
                  <a:lnTo>
                    <a:pt x="3096" y="1068"/>
                  </a:lnTo>
                  <a:close/>
                  <a:moveTo>
                    <a:pt x="2778" y="942"/>
                  </a:moveTo>
                  <a:lnTo>
                    <a:pt x="2766" y="960"/>
                  </a:lnTo>
                  <a:lnTo>
                    <a:pt x="2766" y="1014"/>
                  </a:lnTo>
                  <a:lnTo>
                    <a:pt x="2784" y="1014"/>
                  </a:lnTo>
                  <a:lnTo>
                    <a:pt x="2778" y="996"/>
                  </a:lnTo>
                  <a:lnTo>
                    <a:pt x="2790" y="990"/>
                  </a:lnTo>
                  <a:lnTo>
                    <a:pt x="2790" y="972"/>
                  </a:lnTo>
                  <a:lnTo>
                    <a:pt x="2778" y="972"/>
                  </a:lnTo>
                  <a:lnTo>
                    <a:pt x="2796" y="936"/>
                  </a:lnTo>
                  <a:lnTo>
                    <a:pt x="2814" y="906"/>
                  </a:lnTo>
                  <a:lnTo>
                    <a:pt x="2784" y="912"/>
                  </a:lnTo>
                  <a:lnTo>
                    <a:pt x="2778" y="942"/>
                  </a:lnTo>
                  <a:close/>
                  <a:moveTo>
                    <a:pt x="2136" y="600"/>
                  </a:moveTo>
                  <a:lnTo>
                    <a:pt x="2124" y="594"/>
                  </a:lnTo>
                  <a:lnTo>
                    <a:pt x="2118" y="594"/>
                  </a:lnTo>
                  <a:lnTo>
                    <a:pt x="2106" y="588"/>
                  </a:lnTo>
                  <a:lnTo>
                    <a:pt x="2088" y="588"/>
                  </a:lnTo>
                  <a:lnTo>
                    <a:pt x="2082" y="594"/>
                  </a:lnTo>
                  <a:lnTo>
                    <a:pt x="2082" y="600"/>
                  </a:lnTo>
                  <a:lnTo>
                    <a:pt x="2076" y="606"/>
                  </a:lnTo>
                  <a:lnTo>
                    <a:pt x="2082" y="612"/>
                  </a:lnTo>
                  <a:lnTo>
                    <a:pt x="2094" y="618"/>
                  </a:lnTo>
                  <a:lnTo>
                    <a:pt x="2136" y="618"/>
                  </a:lnTo>
                  <a:lnTo>
                    <a:pt x="2214" y="606"/>
                  </a:lnTo>
                  <a:lnTo>
                    <a:pt x="2136" y="600"/>
                  </a:lnTo>
                  <a:close/>
                  <a:moveTo>
                    <a:pt x="1308" y="1038"/>
                  </a:moveTo>
                  <a:lnTo>
                    <a:pt x="1368" y="1002"/>
                  </a:lnTo>
                  <a:lnTo>
                    <a:pt x="1362" y="990"/>
                  </a:lnTo>
                  <a:lnTo>
                    <a:pt x="1350" y="990"/>
                  </a:lnTo>
                  <a:lnTo>
                    <a:pt x="1332" y="996"/>
                  </a:lnTo>
                  <a:lnTo>
                    <a:pt x="1320" y="996"/>
                  </a:lnTo>
                  <a:lnTo>
                    <a:pt x="1302" y="1002"/>
                  </a:lnTo>
                  <a:lnTo>
                    <a:pt x="1290" y="1008"/>
                  </a:lnTo>
                  <a:lnTo>
                    <a:pt x="1284" y="1014"/>
                  </a:lnTo>
                  <a:lnTo>
                    <a:pt x="1284" y="1032"/>
                  </a:lnTo>
                  <a:lnTo>
                    <a:pt x="1290" y="1038"/>
                  </a:lnTo>
                  <a:lnTo>
                    <a:pt x="1308" y="1038"/>
                  </a:lnTo>
                  <a:close/>
                  <a:moveTo>
                    <a:pt x="1428" y="1116"/>
                  </a:moveTo>
                  <a:lnTo>
                    <a:pt x="1392" y="1116"/>
                  </a:lnTo>
                  <a:lnTo>
                    <a:pt x="1386" y="1146"/>
                  </a:lnTo>
                  <a:lnTo>
                    <a:pt x="1386" y="1152"/>
                  </a:lnTo>
                  <a:lnTo>
                    <a:pt x="1404" y="1170"/>
                  </a:lnTo>
                  <a:lnTo>
                    <a:pt x="1416" y="1176"/>
                  </a:lnTo>
                  <a:lnTo>
                    <a:pt x="1428" y="1164"/>
                  </a:lnTo>
                  <a:lnTo>
                    <a:pt x="1440" y="1140"/>
                  </a:lnTo>
                  <a:lnTo>
                    <a:pt x="1440" y="1128"/>
                  </a:lnTo>
                  <a:lnTo>
                    <a:pt x="1428" y="1116"/>
                  </a:lnTo>
                  <a:close/>
                  <a:moveTo>
                    <a:pt x="708" y="930"/>
                  </a:moveTo>
                  <a:lnTo>
                    <a:pt x="714" y="924"/>
                  </a:lnTo>
                  <a:lnTo>
                    <a:pt x="714" y="900"/>
                  </a:lnTo>
                  <a:lnTo>
                    <a:pt x="744" y="924"/>
                  </a:lnTo>
                  <a:lnTo>
                    <a:pt x="744" y="918"/>
                  </a:lnTo>
                  <a:lnTo>
                    <a:pt x="750" y="912"/>
                  </a:lnTo>
                  <a:lnTo>
                    <a:pt x="750" y="900"/>
                  </a:lnTo>
                  <a:lnTo>
                    <a:pt x="756" y="882"/>
                  </a:lnTo>
                  <a:lnTo>
                    <a:pt x="756" y="840"/>
                  </a:lnTo>
                  <a:lnTo>
                    <a:pt x="762" y="822"/>
                  </a:lnTo>
                  <a:lnTo>
                    <a:pt x="762" y="810"/>
                  </a:lnTo>
                  <a:lnTo>
                    <a:pt x="768" y="792"/>
                  </a:lnTo>
                  <a:lnTo>
                    <a:pt x="768" y="780"/>
                  </a:lnTo>
                  <a:lnTo>
                    <a:pt x="762" y="774"/>
                  </a:lnTo>
                  <a:lnTo>
                    <a:pt x="756" y="762"/>
                  </a:lnTo>
                  <a:lnTo>
                    <a:pt x="756" y="750"/>
                  </a:lnTo>
                  <a:lnTo>
                    <a:pt x="768" y="726"/>
                  </a:lnTo>
                  <a:lnTo>
                    <a:pt x="774" y="720"/>
                  </a:lnTo>
                  <a:lnTo>
                    <a:pt x="774" y="714"/>
                  </a:lnTo>
                  <a:lnTo>
                    <a:pt x="756" y="696"/>
                  </a:lnTo>
                  <a:lnTo>
                    <a:pt x="744" y="654"/>
                  </a:lnTo>
                  <a:lnTo>
                    <a:pt x="702" y="654"/>
                  </a:lnTo>
                  <a:lnTo>
                    <a:pt x="702" y="618"/>
                  </a:lnTo>
                  <a:lnTo>
                    <a:pt x="666" y="618"/>
                  </a:lnTo>
                  <a:lnTo>
                    <a:pt x="660" y="546"/>
                  </a:lnTo>
                  <a:lnTo>
                    <a:pt x="606" y="546"/>
                  </a:lnTo>
                  <a:lnTo>
                    <a:pt x="594" y="534"/>
                  </a:lnTo>
                  <a:lnTo>
                    <a:pt x="594" y="504"/>
                  </a:lnTo>
                  <a:lnTo>
                    <a:pt x="600" y="498"/>
                  </a:lnTo>
                  <a:lnTo>
                    <a:pt x="606" y="486"/>
                  </a:lnTo>
                  <a:lnTo>
                    <a:pt x="582" y="486"/>
                  </a:lnTo>
                  <a:lnTo>
                    <a:pt x="600" y="468"/>
                  </a:lnTo>
                  <a:lnTo>
                    <a:pt x="606" y="456"/>
                  </a:lnTo>
                  <a:lnTo>
                    <a:pt x="612" y="450"/>
                  </a:lnTo>
                  <a:lnTo>
                    <a:pt x="612" y="438"/>
                  </a:lnTo>
                  <a:lnTo>
                    <a:pt x="600" y="426"/>
                  </a:lnTo>
                  <a:lnTo>
                    <a:pt x="588" y="432"/>
                  </a:lnTo>
                  <a:lnTo>
                    <a:pt x="570" y="432"/>
                  </a:lnTo>
                  <a:lnTo>
                    <a:pt x="552" y="438"/>
                  </a:lnTo>
                  <a:lnTo>
                    <a:pt x="540" y="438"/>
                  </a:lnTo>
                  <a:lnTo>
                    <a:pt x="534" y="444"/>
                  </a:lnTo>
                  <a:lnTo>
                    <a:pt x="528" y="444"/>
                  </a:lnTo>
                  <a:lnTo>
                    <a:pt x="534" y="438"/>
                  </a:lnTo>
                  <a:lnTo>
                    <a:pt x="546" y="432"/>
                  </a:lnTo>
                  <a:lnTo>
                    <a:pt x="552" y="420"/>
                  </a:lnTo>
                  <a:lnTo>
                    <a:pt x="558" y="414"/>
                  </a:lnTo>
                  <a:lnTo>
                    <a:pt x="558" y="402"/>
                  </a:lnTo>
                  <a:lnTo>
                    <a:pt x="546" y="396"/>
                  </a:lnTo>
                  <a:lnTo>
                    <a:pt x="534" y="396"/>
                  </a:lnTo>
                  <a:lnTo>
                    <a:pt x="522" y="390"/>
                  </a:lnTo>
                  <a:lnTo>
                    <a:pt x="510" y="390"/>
                  </a:lnTo>
                  <a:lnTo>
                    <a:pt x="516" y="384"/>
                  </a:lnTo>
                  <a:lnTo>
                    <a:pt x="516" y="378"/>
                  </a:lnTo>
                  <a:lnTo>
                    <a:pt x="504" y="354"/>
                  </a:lnTo>
                  <a:lnTo>
                    <a:pt x="492" y="342"/>
                  </a:lnTo>
                  <a:lnTo>
                    <a:pt x="480" y="336"/>
                  </a:lnTo>
                  <a:lnTo>
                    <a:pt x="462" y="330"/>
                  </a:lnTo>
                  <a:lnTo>
                    <a:pt x="456" y="324"/>
                  </a:lnTo>
                  <a:lnTo>
                    <a:pt x="450" y="324"/>
                  </a:lnTo>
                  <a:lnTo>
                    <a:pt x="450" y="318"/>
                  </a:lnTo>
                  <a:lnTo>
                    <a:pt x="444" y="312"/>
                  </a:lnTo>
                  <a:lnTo>
                    <a:pt x="438" y="300"/>
                  </a:lnTo>
                  <a:lnTo>
                    <a:pt x="438" y="288"/>
                  </a:lnTo>
                  <a:lnTo>
                    <a:pt x="426" y="276"/>
                  </a:lnTo>
                  <a:lnTo>
                    <a:pt x="414" y="276"/>
                  </a:lnTo>
                  <a:lnTo>
                    <a:pt x="408" y="282"/>
                  </a:lnTo>
                  <a:lnTo>
                    <a:pt x="414" y="306"/>
                  </a:lnTo>
                  <a:lnTo>
                    <a:pt x="408" y="300"/>
                  </a:lnTo>
                  <a:lnTo>
                    <a:pt x="396" y="294"/>
                  </a:lnTo>
                  <a:lnTo>
                    <a:pt x="360" y="258"/>
                  </a:lnTo>
                  <a:lnTo>
                    <a:pt x="360" y="246"/>
                  </a:lnTo>
                  <a:lnTo>
                    <a:pt x="354" y="240"/>
                  </a:lnTo>
                  <a:lnTo>
                    <a:pt x="348" y="228"/>
                  </a:lnTo>
                  <a:lnTo>
                    <a:pt x="342" y="222"/>
                  </a:lnTo>
                  <a:lnTo>
                    <a:pt x="342" y="216"/>
                  </a:lnTo>
                  <a:lnTo>
                    <a:pt x="330" y="210"/>
                  </a:lnTo>
                  <a:lnTo>
                    <a:pt x="312" y="192"/>
                  </a:lnTo>
                  <a:lnTo>
                    <a:pt x="294" y="186"/>
                  </a:lnTo>
                  <a:lnTo>
                    <a:pt x="288" y="174"/>
                  </a:lnTo>
                  <a:lnTo>
                    <a:pt x="276" y="168"/>
                  </a:lnTo>
                  <a:lnTo>
                    <a:pt x="264" y="156"/>
                  </a:lnTo>
                  <a:lnTo>
                    <a:pt x="252" y="150"/>
                  </a:lnTo>
                  <a:lnTo>
                    <a:pt x="240" y="138"/>
                  </a:lnTo>
                  <a:lnTo>
                    <a:pt x="234" y="126"/>
                  </a:lnTo>
                  <a:lnTo>
                    <a:pt x="222" y="120"/>
                  </a:lnTo>
                  <a:lnTo>
                    <a:pt x="222" y="102"/>
                  </a:lnTo>
                  <a:lnTo>
                    <a:pt x="204" y="84"/>
                  </a:lnTo>
                  <a:lnTo>
                    <a:pt x="198" y="72"/>
                  </a:lnTo>
                  <a:lnTo>
                    <a:pt x="168" y="42"/>
                  </a:lnTo>
                  <a:lnTo>
                    <a:pt x="150" y="42"/>
                  </a:lnTo>
                  <a:lnTo>
                    <a:pt x="66" y="36"/>
                  </a:lnTo>
                  <a:lnTo>
                    <a:pt x="42" y="12"/>
                  </a:lnTo>
                  <a:lnTo>
                    <a:pt x="30" y="6"/>
                  </a:lnTo>
                  <a:lnTo>
                    <a:pt x="24" y="0"/>
                  </a:lnTo>
                  <a:lnTo>
                    <a:pt x="18" y="0"/>
                  </a:lnTo>
                  <a:lnTo>
                    <a:pt x="6" y="6"/>
                  </a:lnTo>
                  <a:lnTo>
                    <a:pt x="0" y="18"/>
                  </a:lnTo>
                  <a:lnTo>
                    <a:pt x="0" y="48"/>
                  </a:lnTo>
                  <a:lnTo>
                    <a:pt x="6" y="60"/>
                  </a:lnTo>
                  <a:lnTo>
                    <a:pt x="18" y="78"/>
                  </a:lnTo>
                  <a:lnTo>
                    <a:pt x="66" y="126"/>
                  </a:lnTo>
                  <a:lnTo>
                    <a:pt x="96" y="150"/>
                  </a:lnTo>
                  <a:lnTo>
                    <a:pt x="126" y="180"/>
                  </a:lnTo>
                  <a:lnTo>
                    <a:pt x="162" y="234"/>
                  </a:lnTo>
                  <a:lnTo>
                    <a:pt x="174" y="228"/>
                  </a:lnTo>
                  <a:lnTo>
                    <a:pt x="174" y="252"/>
                  </a:lnTo>
                  <a:lnTo>
                    <a:pt x="180" y="264"/>
                  </a:lnTo>
                  <a:lnTo>
                    <a:pt x="186" y="270"/>
                  </a:lnTo>
                  <a:lnTo>
                    <a:pt x="198" y="276"/>
                  </a:lnTo>
                  <a:lnTo>
                    <a:pt x="216" y="288"/>
                  </a:lnTo>
                  <a:lnTo>
                    <a:pt x="228" y="300"/>
                  </a:lnTo>
                  <a:lnTo>
                    <a:pt x="246" y="312"/>
                  </a:lnTo>
                  <a:lnTo>
                    <a:pt x="258" y="324"/>
                  </a:lnTo>
                  <a:lnTo>
                    <a:pt x="264" y="336"/>
                  </a:lnTo>
                  <a:lnTo>
                    <a:pt x="276" y="372"/>
                  </a:lnTo>
                  <a:lnTo>
                    <a:pt x="276" y="384"/>
                  </a:lnTo>
                  <a:lnTo>
                    <a:pt x="282" y="390"/>
                  </a:lnTo>
                  <a:lnTo>
                    <a:pt x="282" y="426"/>
                  </a:lnTo>
                  <a:lnTo>
                    <a:pt x="288" y="438"/>
                  </a:lnTo>
                  <a:lnTo>
                    <a:pt x="288" y="444"/>
                  </a:lnTo>
                  <a:lnTo>
                    <a:pt x="294" y="450"/>
                  </a:lnTo>
                  <a:lnTo>
                    <a:pt x="300" y="450"/>
                  </a:lnTo>
                  <a:lnTo>
                    <a:pt x="312" y="444"/>
                  </a:lnTo>
                  <a:lnTo>
                    <a:pt x="324" y="444"/>
                  </a:lnTo>
                  <a:lnTo>
                    <a:pt x="324" y="450"/>
                  </a:lnTo>
                  <a:lnTo>
                    <a:pt x="330" y="462"/>
                  </a:lnTo>
                  <a:lnTo>
                    <a:pt x="330" y="474"/>
                  </a:lnTo>
                  <a:lnTo>
                    <a:pt x="336" y="480"/>
                  </a:lnTo>
                  <a:lnTo>
                    <a:pt x="336" y="486"/>
                  </a:lnTo>
                  <a:lnTo>
                    <a:pt x="378" y="522"/>
                  </a:lnTo>
                  <a:lnTo>
                    <a:pt x="372" y="546"/>
                  </a:lnTo>
                  <a:lnTo>
                    <a:pt x="408" y="606"/>
                  </a:lnTo>
                  <a:lnTo>
                    <a:pt x="402" y="618"/>
                  </a:lnTo>
                  <a:lnTo>
                    <a:pt x="402" y="636"/>
                  </a:lnTo>
                  <a:lnTo>
                    <a:pt x="408" y="648"/>
                  </a:lnTo>
                  <a:lnTo>
                    <a:pt x="438" y="678"/>
                  </a:lnTo>
                  <a:lnTo>
                    <a:pt x="438" y="684"/>
                  </a:lnTo>
                  <a:lnTo>
                    <a:pt x="444" y="690"/>
                  </a:lnTo>
                  <a:lnTo>
                    <a:pt x="462" y="726"/>
                  </a:lnTo>
                  <a:lnTo>
                    <a:pt x="498" y="744"/>
                  </a:lnTo>
                  <a:lnTo>
                    <a:pt x="504" y="750"/>
                  </a:lnTo>
                  <a:lnTo>
                    <a:pt x="510" y="750"/>
                  </a:lnTo>
                  <a:lnTo>
                    <a:pt x="510" y="786"/>
                  </a:lnTo>
                  <a:lnTo>
                    <a:pt x="522" y="792"/>
                  </a:lnTo>
                  <a:lnTo>
                    <a:pt x="528" y="804"/>
                  </a:lnTo>
                  <a:lnTo>
                    <a:pt x="540" y="810"/>
                  </a:lnTo>
                  <a:lnTo>
                    <a:pt x="564" y="834"/>
                  </a:lnTo>
                  <a:lnTo>
                    <a:pt x="576" y="840"/>
                  </a:lnTo>
                  <a:lnTo>
                    <a:pt x="594" y="858"/>
                  </a:lnTo>
                  <a:lnTo>
                    <a:pt x="600" y="858"/>
                  </a:lnTo>
                  <a:lnTo>
                    <a:pt x="606" y="864"/>
                  </a:lnTo>
                  <a:lnTo>
                    <a:pt x="612" y="864"/>
                  </a:lnTo>
                  <a:lnTo>
                    <a:pt x="612" y="870"/>
                  </a:lnTo>
                  <a:lnTo>
                    <a:pt x="618" y="876"/>
                  </a:lnTo>
                  <a:lnTo>
                    <a:pt x="630" y="900"/>
                  </a:lnTo>
                  <a:lnTo>
                    <a:pt x="642" y="912"/>
                  </a:lnTo>
                  <a:lnTo>
                    <a:pt x="654" y="936"/>
                  </a:lnTo>
                  <a:lnTo>
                    <a:pt x="660" y="942"/>
                  </a:lnTo>
                  <a:lnTo>
                    <a:pt x="660" y="906"/>
                  </a:lnTo>
                  <a:lnTo>
                    <a:pt x="672" y="906"/>
                  </a:lnTo>
                  <a:lnTo>
                    <a:pt x="684" y="918"/>
                  </a:lnTo>
                  <a:lnTo>
                    <a:pt x="696" y="924"/>
                  </a:lnTo>
                  <a:lnTo>
                    <a:pt x="702" y="930"/>
                  </a:lnTo>
                  <a:lnTo>
                    <a:pt x="708" y="930"/>
                  </a:lnTo>
                  <a:close/>
                  <a:moveTo>
                    <a:pt x="2118" y="1194"/>
                  </a:moveTo>
                  <a:lnTo>
                    <a:pt x="2106" y="1176"/>
                  </a:lnTo>
                  <a:lnTo>
                    <a:pt x="2088" y="1176"/>
                  </a:lnTo>
                  <a:lnTo>
                    <a:pt x="2064" y="1200"/>
                  </a:lnTo>
                  <a:lnTo>
                    <a:pt x="2064" y="1212"/>
                  </a:lnTo>
                  <a:lnTo>
                    <a:pt x="2052" y="1212"/>
                  </a:lnTo>
                  <a:lnTo>
                    <a:pt x="2040" y="1218"/>
                  </a:lnTo>
                  <a:lnTo>
                    <a:pt x="2010" y="1248"/>
                  </a:lnTo>
                  <a:lnTo>
                    <a:pt x="1998" y="1272"/>
                  </a:lnTo>
                  <a:lnTo>
                    <a:pt x="1992" y="1278"/>
                  </a:lnTo>
                  <a:lnTo>
                    <a:pt x="1992" y="1290"/>
                  </a:lnTo>
                  <a:lnTo>
                    <a:pt x="2004" y="1302"/>
                  </a:lnTo>
                  <a:lnTo>
                    <a:pt x="2022" y="1302"/>
                  </a:lnTo>
                  <a:lnTo>
                    <a:pt x="2052" y="1284"/>
                  </a:lnTo>
                  <a:lnTo>
                    <a:pt x="2082" y="1260"/>
                  </a:lnTo>
                  <a:lnTo>
                    <a:pt x="2106" y="1242"/>
                  </a:lnTo>
                  <a:lnTo>
                    <a:pt x="2100" y="1236"/>
                  </a:lnTo>
                  <a:lnTo>
                    <a:pt x="2100" y="1224"/>
                  </a:lnTo>
                  <a:lnTo>
                    <a:pt x="2112" y="1200"/>
                  </a:lnTo>
                  <a:lnTo>
                    <a:pt x="2118" y="1194"/>
                  </a:lnTo>
                  <a:close/>
                  <a:moveTo>
                    <a:pt x="1374" y="1128"/>
                  </a:moveTo>
                  <a:lnTo>
                    <a:pt x="1374" y="1116"/>
                  </a:lnTo>
                  <a:lnTo>
                    <a:pt x="1368" y="1110"/>
                  </a:lnTo>
                  <a:lnTo>
                    <a:pt x="1344" y="1098"/>
                  </a:lnTo>
                  <a:lnTo>
                    <a:pt x="1332" y="1098"/>
                  </a:lnTo>
                  <a:lnTo>
                    <a:pt x="1320" y="1092"/>
                  </a:lnTo>
                  <a:lnTo>
                    <a:pt x="1314" y="1092"/>
                  </a:lnTo>
                  <a:lnTo>
                    <a:pt x="1302" y="1098"/>
                  </a:lnTo>
                  <a:lnTo>
                    <a:pt x="1296" y="1104"/>
                  </a:lnTo>
                  <a:lnTo>
                    <a:pt x="1296" y="1116"/>
                  </a:lnTo>
                  <a:lnTo>
                    <a:pt x="1290" y="1122"/>
                  </a:lnTo>
                  <a:lnTo>
                    <a:pt x="1290" y="1134"/>
                  </a:lnTo>
                  <a:lnTo>
                    <a:pt x="1254" y="1104"/>
                  </a:lnTo>
                  <a:lnTo>
                    <a:pt x="1260" y="1092"/>
                  </a:lnTo>
                  <a:lnTo>
                    <a:pt x="1260" y="1080"/>
                  </a:lnTo>
                  <a:lnTo>
                    <a:pt x="1266" y="1068"/>
                  </a:lnTo>
                  <a:lnTo>
                    <a:pt x="1266" y="1050"/>
                  </a:lnTo>
                  <a:lnTo>
                    <a:pt x="1260" y="1038"/>
                  </a:lnTo>
                  <a:lnTo>
                    <a:pt x="1254" y="1032"/>
                  </a:lnTo>
                  <a:lnTo>
                    <a:pt x="1242" y="1026"/>
                  </a:lnTo>
                  <a:lnTo>
                    <a:pt x="1188" y="1026"/>
                  </a:lnTo>
                  <a:lnTo>
                    <a:pt x="1158" y="1008"/>
                  </a:lnTo>
                  <a:lnTo>
                    <a:pt x="1158" y="984"/>
                  </a:lnTo>
                  <a:lnTo>
                    <a:pt x="1116" y="984"/>
                  </a:lnTo>
                  <a:lnTo>
                    <a:pt x="1116" y="996"/>
                  </a:lnTo>
                  <a:lnTo>
                    <a:pt x="1110" y="1008"/>
                  </a:lnTo>
                  <a:lnTo>
                    <a:pt x="1110" y="1026"/>
                  </a:lnTo>
                  <a:lnTo>
                    <a:pt x="1086" y="1026"/>
                  </a:lnTo>
                  <a:lnTo>
                    <a:pt x="1074" y="1020"/>
                  </a:lnTo>
                  <a:lnTo>
                    <a:pt x="1056" y="1014"/>
                  </a:lnTo>
                  <a:lnTo>
                    <a:pt x="1044" y="1014"/>
                  </a:lnTo>
                  <a:lnTo>
                    <a:pt x="1032" y="1008"/>
                  </a:lnTo>
                  <a:lnTo>
                    <a:pt x="966" y="1008"/>
                  </a:lnTo>
                  <a:lnTo>
                    <a:pt x="960" y="996"/>
                  </a:lnTo>
                  <a:lnTo>
                    <a:pt x="948" y="990"/>
                  </a:lnTo>
                  <a:lnTo>
                    <a:pt x="942" y="978"/>
                  </a:lnTo>
                  <a:lnTo>
                    <a:pt x="918" y="954"/>
                  </a:lnTo>
                  <a:lnTo>
                    <a:pt x="900" y="954"/>
                  </a:lnTo>
                  <a:lnTo>
                    <a:pt x="888" y="960"/>
                  </a:lnTo>
                  <a:lnTo>
                    <a:pt x="876" y="954"/>
                  </a:lnTo>
                  <a:lnTo>
                    <a:pt x="870" y="948"/>
                  </a:lnTo>
                  <a:lnTo>
                    <a:pt x="858" y="942"/>
                  </a:lnTo>
                  <a:lnTo>
                    <a:pt x="846" y="942"/>
                  </a:lnTo>
                  <a:lnTo>
                    <a:pt x="840" y="936"/>
                  </a:lnTo>
                  <a:lnTo>
                    <a:pt x="822" y="936"/>
                  </a:lnTo>
                  <a:lnTo>
                    <a:pt x="810" y="930"/>
                  </a:lnTo>
                  <a:lnTo>
                    <a:pt x="792" y="930"/>
                  </a:lnTo>
                  <a:lnTo>
                    <a:pt x="786" y="924"/>
                  </a:lnTo>
                  <a:lnTo>
                    <a:pt x="762" y="924"/>
                  </a:lnTo>
                  <a:lnTo>
                    <a:pt x="750" y="930"/>
                  </a:lnTo>
                  <a:lnTo>
                    <a:pt x="738" y="954"/>
                  </a:lnTo>
                  <a:lnTo>
                    <a:pt x="738" y="966"/>
                  </a:lnTo>
                  <a:lnTo>
                    <a:pt x="732" y="978"/>
                  </a:lnTo>
                  <a:lnTo>
                    <a:pt x="720" y="990"/>
                  </a:lnTo>
                  <a:lnTo>
                    <a:pt x="714" y="990"/>
                  </a:lnTo>
                  <a:lnTo>
                    <a:pt x="702" y="1002"/>
                  </a:lnTo>
                  <a:lnTo>
                    <a:pt x="702" y="1014"/>
                  </a:lnTo>
                  <a:lnTo>
                    <a:pt x="738" y="1008"/>
                  </a:lnTo>
                  <a:lnTo>
                    <a:pt x="786" y="1008"/>
                  </a:lnTo>
                  <a:lnTo>
                    <a:pt x="780" y="1014"/>
                  </a:lnTo>
                  <a:lnTo>
                    <a:pt x="768" y="1020"/>
                  </a:lnTo>
                  <a:lnTo>
                    <a:pt x="762" y="1032"/>
                  </a:lnTo>
                  <a:lnTo>
                    <a:pt x="762" y="1044"/>
                  </a:lnTo>
                  <a:lnTo>
                    <a:pt x="774" y="1050"/>
                  </a:lnTo>
                  <a:lnTo>
                    <a:pt x="780" y="1050"/>
                  </a:lnTo>
                  <a:lnTo>
                    <a:pt x="798" y="1044"/>
                  </a:lnTo>
                  <a:lnTo>
                    <a:pt x="810" y="1044"/>
                  </a:lnTo>
                  <a:lnTo>
                    <a:pt x="816" y="1038"/>
                  </a:lnTo>
                  <a:lnTo>
                    <a:pt x="828" y="1032"/>
                  </a:lnTo>
                  <a:lnTo>
                    <a:pt x="840" y="1038"/>
                  </a:lnTo>
                  <a:lnTo>
                    <a:pt x="870" y="1056"/>
                  </a:lnTo>
                  <a:lnTo>
                    <a:pt x="900" y="1068"/>
                  </a:lnTo>
                  <a:lnTo>
                    <a:pt x="924" y="1080"/>
                  </a:lnTo>
                  <a:lnTo>
                    <a:pt x="960" y="1086"/>
                  </a:lnTo>
                  <a:lnTo>
                    <a:pt x="1014" y="1092"/>
                  </a:lnTo>
                  <a:lnTo>
                    <a:pt x="1062" y="1092"/>
                  </a:lnTo>
                  <a:lnTo>
                    <a:pt x="1080" y="1110"/>
                  </a:lnTo>
                  <a:lnTo>
                    <a:pt x="1086" y="1122"/>
                  </a:lnTo>
                  <a:lnTo>
                    <a:pt x="1098" y="1128"/>
                  </a:lnTo>
                  <a:lnTo>
                    <a:pt x="1110" y="1140"/>
                  </a:lnTo>
                  <a:lnTo>
                    <a:pt x="1128" y="1146"/>
                  </a:lnTo>
                  <a:lnTo>
                    <a:pt x="1152" y="1152"/>
                  </a:lnTo>
                  <a:lnTo>
                    <a:pt x="1170" y="1152"/>
                  </a:lnTo>
                  <a:lnTo>
                    <a:pt x="1182" y="1158"/>
                  </a:lnTo>
                  <a:lnTo>
                    <a:pt x="1248" y="1158"/>
                  </a:lnTo>
                  <a:lnTo>
                    <a:pt x="1260" y="1164"/>
                  </a:lnTo>
                  <a:lnTo>
                    <a:pt x="1278" y="1170"/>
                  </a:lnTo>
                  <a:lnTo>
                    <a:pt x="1290" y="1182"/>
                  </a:lnTo>
                  <a:lnTo>
                    <a:pt x="1302" y="1188"/>
                  </a:lnTo>
                  <a:lnTo>
                    <a:pt x="1320" y="1206"/>
                  </a:lnTo>
                  <a:lnTo>
                    <a:pt x="1338" y="1206"/>
                  </a:lnTo>
                  <a:lnTo>
                    <a:pt x="1350" y="1200"/>
                  </a:lnTo>
                  <a:lnTo>
                    <a:pt x="1356" y="1206"/>
                  </a:lnTo>
                  <a:lnTo>
                    <a:pt x="1374" y="1206"/>
                  </a:lnTo>
                  <a:lnTo>
                    <a:pt x="1374" y="1194"/>
                  </a:lnTo>
                  <a:lnTo>
                    <a:pt x="1368" y="1182"/>
                  </a:lnTo>
                  <a:lnTo>
                    <a:pt x="1362" y="1176"/>
                  </a:lnTo>
                  <a:lnTo>
                    <a:pt x="1356" y="1164"/>
                  </a:lnTo>
                  <a:lnTo>
                    <a:pt x="1374" y="1146"/>
                  </a:lnTo>
                  <a:lnTo>
                    <a:pt x="1374" y="1128"/>
                  </a:lnTo>
                  <a:close/>
                  <a:moveTo>
                    <a:pt x="1500" y="726"/>
                  </a:moveTo>
                  <a:lnTo>
                    <a:pt x="1542" y="684"/>
                  </a:lnTo>
                  <a:lnTo>
                    <a:pt x="1548" y="672"/>
                  </a:lnTo>
                  <a:lnTo>
                    <a:pt x="1554" y="654"/>
                  </a:lnTo>
                  <a:lnTo>
                    <a:pt x="1560" y="642"/>
                  </a:lnTo>
                  <a:lnTo>
                    <a:pt x="1566" y="624"/>
                  </a:lnTo>
                  <a:lnTo>
                    <a:pt x="1566" y="612"/>
                  </a:lnTo>
                  <a:lnTo>
                    <a:pt x="1572" y="606"/>
                  </a:lnTo>
                  <a:lnTo>
                    <a:pt x="1572" y="600"/>
                  </a:lnTo>
                  <a:lnTo>
                    <a:pt x="1566" y="600"/>
                  </a:lnTo>
                  <a:lnTo>
                    <a:pt x="1554" y="594"/>
                  </a:lnTo>
                  <a:lnTo>
                    <a:pt x="1542" y="582"/>
                  </a:lnTo>
                  <a:lnTo>
                    <a:pt x="1542" y="564"/>
                  </a:lnTo>
                  <a:lnTo>
                    <a:pt x="1554" y="516"/>
                  </a:lnTo>
                  <a:lnTo>
                    <a:pt x="1590" y="498"/>
                  </a:lnTo>
                  <a:lnTo>
                    <a:pt x="1626" y="498"/>
                  </a:lnTo>
                  <a:lnTo>
                    <a:pt x="1632" y="486"/>
                  </a:lnTo>
                  <a:lnTo>
                    <a:pt x="1638" y="480"/>
                  </a:lnTo>
                  <a:lnTo>
                    <a:pt x="1644" y="468"/>
                  </a:lnTo>
                  <a:lnTo>
                    <a:pt x="1644" y="444"/>
                  </a:lnTo>
                  <a:lnTo>
                    <a:pt x="1626" y="444"/>
                  </a:lnTo>
                  <a:lnTo>
                    <a:pt x="1620" y="450"/>
                  </a:lnTo>
                  <a:lnTo>
                    <a:pt x="1608" y="450"/>
                  </a:lnTo>
                  <a:lnTo>
                    <a:pt x="1608" y="438"/>
                  </a:lnTo>
                  <a:lnTo>
                    <a:pt x="1614" y="420"/>
                  </a:lnTo>
                  <a:lnTo>
                    <a:pt x="1626" y="408"/>
                  </a:lnTo>
                  <a:lnTo>
                    <a:pt x="1650" y="396"/>
                  </a:lnTo>
                  <a:lnTo>
                    <a:pt x="1662" y="396"/>
                  </a:lnTo>
                  <a:lnTo>
                    <a:pt x="1680" y="402"/>
                  </a:lnTo>
                  <a:lnTo>
                    <a:pt x="1704" y="402"/>
                  </a:lnTo>
                  <a:lnTo>
                    <a:pt x="1716" y="390"/>
                  </a:lnTo>
                  <a:lnTo>
                    <a:pt x="1716" y="384"/>
                  </a:lnTo>
                  <a:lnTo>
                    <a:pt x="1680" y="348"/>
                  </a:lnTo>
                  <a:lnTo>
                    <a:pt x="1680" y="312"/>
                  </a:lnTo>
                  <a:lnTo>
                    <a:pt x="1668" y="312"/>
                  </a:lnTo>
                  <a:lnTo>
                    <a:pt x="1650" y="294"/>
                  </a:lnTo>
                  <a:lnTo>
                    <a:pt x="1650" y="282"/>
                  </a:lnTo>
                  <a:lnTo>
                    <a:pt x="1662" y="270"/>
                  </a:lnTo>
                  <a:lnTo>
                    <a:pt x="1668" y="258"/>
                  </a:lnTo>
                  <a:lnTo>
                    <a:pt x="1668" y="246"/>
                  </a:lnTo>
                  <a:lnTo>
                    <a:pt x="1662" y="240"/>
                  </a:lnTo>
                  <a:lnTo>
                    <a:pt x="1638" y="228"/>
                  </a:lnTo>
                  <a:lnTo>
                    <a:pt x="1614" y="228"/>
                  </a:lnTo>
                  <a:lnTo>
                    <a:pt x="1632" y="198"/>
                  </a:lnTo>
                  <a:lnTo>
                    <a:pt x="1614" y="192"/>
                  </a:lnTo>
                  <a:lnTo>
                    <a:pt x="1620" y="162"/>
                  </a:lnTo>
                  <a:lnTo>
                    <a:pt x="1608" y="144"/>
                  </a:lnTo>
                  <a:lnTo>
                    <a:pt x="1602" y="138"/>
                  </a:lnTo>
                  <a:lnTo>
                    <a:pt x="1590" y="132"/>
                  </a:lnTo>
                  <a:lnTo>
                    <a:pt x="1566" y="108"/>
                  </a:lnTo>
                  <a:lnTo>
                    <a:pt x="1470" y="108"/>
                  </a:lnTo>
                  <a:lnTo>
                    <a:pt x="1464" y="114"/>
                  </a:lnTo>
                  <a:lnTo>
                    <a:pt x="1458" y="126"/>
                  </a:lnTo>
                  <a:lnTo>
                    <a:pt x="1458" y="180"/>
                  </a:lnTo>
                  <a:lnTo>
                    <a:pt x="1452" y="198"/>
                  </a:lnTo>
                  <a:lnTo>
                    <a:pt x="1452" y="204"/>
                  </a:lnTo>
                  <a:lnTo>
                    <a:pt x="1446" y="216"/>
                  </a:lnTo>
                  <a:lnTo>
                    <a:pt x="1428" y="216"/>
                  </a:lnTo>
                  <a:lnTo>
                    <a:pt x="1422" y="222"/>
                  </a:lnTo>
                  <a:lnTo>
                    <a:pt x="1422" y="246"/>
                  </a:lnTo>
                  <a:lnTo>
                    <a:pt x="1428" y="252"/>
                  </a:lnTo>
                  <a:lnTo>
                    <a:pt x="1434" y="264"/>
                  </a:lnTo>
                  <a:lnTo>
                    <a:pt x="1398" y="294"/>
                  </a:lnTo>
                  <a:lnTo>
                    <a:pt x="1404" y="306"/>
                  </a:lnTo>
                  <a:lnTo>
                    <a:pt x="1374" y="342"/>
                  </a:lnTo>
                  <a:lnTo>
                    <a:pt x="1350" y="342"/>
                  </a:lnTo>
                  <a:lnTo>
                    <a:pt x="1344" y="348"/>
                  </a:lnTo>
                  <a:lnTo>
                    <a:pt x="1332" y="354"/>
                  </a:lnTo>
                  <a:lnTo>
                    <a:pt x="1320" y="366"/>
                  </a:lnTo>
                  <a:lnTo>
                    <a:pt x="1314" y="366"/>
                  </a:lnTo>
                  <a:lnTo>
                    <a:pt x="1308" y="360"/>
                  </a:lnTo>
                  <a:lnTo>
                    <a:pt x="1284" y="348"/>
                  </a:lnTo>
                  <a:lnTo>
                    <a:pt x="1272" y="336"/>
                  </a:lnTo>
                  <a:lnTo>
                    <a:pt x="1230" y="336"/>
                  </a:lnTo>
                  <a:lnTo>
                    <a:pt x="1224" y="348"/>
                  </a:lnTo>
                  <a:lnTo>
                    <a:pt x="1194" y="378"/>
                  </a:lnTo>
                  <a:lnTo>
                    <a:pt x="1170" y="378"/>
                  </a:lnTo>
                  <a:lnTo>
                    <a:pt x="1152" y="372"/>
                  </a:lnTo>
                  <a:lnTo>
                    <a:pt x="1128" y="372"/>
                  </a:lnTo>
                  <a:lnTo>
                    <a:pt x="1110" y="390"/>
                  </a:lnTo>
                  <a:lnTo>
                    <a:pt x="1104" y="390"/>
                  </a:lnTo>
                  <a:lnTo>
                    <a:pt x="1080" y="378"/>
                  </a:lnTo>
                  <a:lnTo>
                    <a:pt x="1074" y="372"/>
                  </a:lnTo>
                  <a:lnTo>
                    <a:pt x="1062" y="366"/>
                  </a:lnTo>
                  <a:lnTo>
                    <a:pt x="1050" y="354"/>
                  </a:lnTo>
                  <a:lnTo>
                    <a:pt x="1050" y="342"/>
                  </a:lnTo>
                  <a:lnTo>
                    <a:pt x="1044" y="336"/>
                  </a:lnTo>
                  <a:lnTo>
                    <a:pt x="1032" y="330"/>
                  </a:lnTo>
                  <a:lnTo>
                    <a:pt x="1008" y="330"/>
                  </a:lnTo>
                  <a:lnTo>
                    <a:pt x="996" y="336"/>
                  </a:lnTo>
                  <a:lnTo>
                    <a:pt x="990" y="348"/>
                  </a:lnTo>
                  <a:lnTo>
                    <a:pt x="978" y="366"/>
                  </a:lnTo>
                  <a:lnTo>
                    <a:pt x="972" y="384"/>
                  </a:lnTo>
                  <a:lnTo>
                    <a:pt x="972" y="402"/>
                  </a:lnTo>
                  <a:lnTo>
                    <a:pt x="966" y="408"/>
                  </a:lnTo>
                  <a:lnTo>
                    <a:pt x="966" y="414"/>
                  </a:lnTo>
                  <a:lnTo>
                    <a:pt x="990" y="444"/>
                  </a:lnTo>
                  <a:lnTo>
                    <a:pt x="1002" y="498"/>
                  </a:lnTo>
                  <a:lnTo>
                    <a:pt x="1050" y="528"/>
                  </a:lnTo>
                  <a:lnTo>
                    <a:pt x="1038" y="564"/>
                  </a:lnTo>
                  <a:lnTo>
                    <a:pt x="1068" y="582"/>
                  </a:lnTo>
                  <a:lnTo>
                    <a:pt x="1050" y="606"/>
                  </a:lnTo>
                  <a:lnTo>
                    <a:pt x="1068" y="636"/>
                  </a:lnTo>
                  <a:lnTo>
                    <a:pt x="1056" y="648"/>
                  </a:lnTo>
                  <a:lnTo>
                    <a:pt x="1068" y="702"/>
                  </a:lnTo>
                  <a:lnTo>
                    <a:pt x="1110" y="696"/>
                  </a:lnTo>
                  <a:lnTo>
                    <a:pt x="1140" y="708"/>
                  </a:lnTo>
                  <a:lnTo>
                    <a:pt x="1146" y="696"/>
                  </a:lnTo>
                  <a:lnTo>
                    <a:pt x="1170" y="672"/>
                  </a:lnTo>
                  <a:lnTo>
                    <a:pt x="1182" y="672"/>
                  </a:lnTo>
                  <a:lnTo>
                    <a:pt x="1182" y="690"/>
                  </a:lnTo>
                  <a:lnTo>
                    <a:pt x="1188" y="702"/>
                  </a:lnTo>
                  <a:lnTo>
                    <a:pt x="1188" y="726"/>
                  </a:lnTo>
                  <a:lnTo>
                    <a:pt x="1194" y="738"/>
                  </a:lnTo>
                  <a:lnTo>
                    <a:pt x="1212" y="738"/>
                  </a:lnTo>
                  <a:lnTo>
                    <a:pt x="1218" y="726"/>
                  </a:lnTo>
                  <a:lnTo>
                    <a:pt x="1218" y="720"/>
                  </a:lnTo>
                  <a:lnTo>
                    <a:pt x="1224" y="714"/>
                  </a:lnTo>
                  <a:lnTo>
                    <a:pt x="1224" y="708"/>
                  </a:lnTo>
                  <a:lnTo>
                    <a:pt x="1254" y="726"/>
                  </a:lnTo>
                  <a:lnTo>
                    <a:pt x="1266" y="720"/>
                  </a:lnTo>
                  <a:lnTo>
                    <a:pt x="1272" y="708"/>
                  </a:lnTo>
                  <a:lnTo>
                    <a:pt x="1284" y="702"/>
                  </a:lnTo>
                  <a:lnTo>
                    <a:pt x="1296" y="702"/>
                  </a:lnTo>
                  <a:lnTo>
                    <a:pt x="1296" y="714"/>
                  </a:lnTo>
                  <a:lnTo>
                    <a:pt x="1302" y="720"/>
                  </a:lnTo>
                  <a:lnTo>
                    <a:pt x="1302" y="738"/>
                  </a:lnTo>
                  <a:lnTo>
                    <a:pt x="1308" y="744"/>
                  </a:lnTo>
                  <a:lnTo>
                    <a:pt x="1332" y="744"/>
                  </a:lnTo>
                  <a:lnTo>
                    <a:pt x="1350" y="738"/>
                  </a:lnTo>
                  <a:lnTo>
                    <a:pt x="1362" y="732"/>
                  </a:lnTo>
                  <a:lnTo>
                    <a:pt x="1392" y="732"/>
                  </a:lnTo>
                  <a:lnTo>
                    <a:pt x="1404" y="744"/>
                  </a:lnTo>
                  <a:lnTo>
                    <a:pt x="1404" y="786"/>
                  </a:lnTo>
                  <a:lnTo>
                    <a:pt x="1398" y="798"/>
                  </a:lnTo>
                  <a:lnTo>
                    <a:pt x="1398" y="810"/>
                  </a:lnTo>
                  <a:lnTo>
                    <a:pt x="1404" y="810"/>
                  </a:lnTo>
                  <a:lnTo>
                    <a:pt x="1410" y="804"/>
                  </a:lnTo>
                  <a:lnTo>
                    <a:pt x="1422" y="798"/>
                  </a:lnTo>
                  <a:lnTo>
                    <a:pt x="1440" y="792"/>
                  </a:lnTo>
                  <a:lnTo>
                    <a:pt x="1452" y="786"/>
                  </a:lnTo>
                  <a:lnTo>
                    <a:pt x="1476" y="762"/>
                  </a:lnTo>
                  <a:lnTo>
                    <a:pt x="1482" y="750"/>
                  </a:lnTo>
                  <a:lnTo>
                    <a:pt x="1500" y="732"/>
                  </a:lnTo>
                  <a:lnTo>
                    <a:pt x="1500" y="726"/>
                  </a:lnTo>
                  <a:close/>
                  <a:moveTo>
                    <a:pt x="1476" y="1116"/>
                  </a:moveTo>
                  <a:lnTo>
                    <a:pt x="1470" y="1116"/>
                  </a:lnTo>
                  <a:lnTo>
                    <a:pt x="1458" y="1122"/>
                  </a:lnTo>
                  <a:lnTo>
                    <a:pt x="1452" y="1128"/>
                  </a:lnTo>
                  <a:lnTo>
                    <a:pt x="1458" y="1134"/>
                  </a:lnTo>
                  <a:lnTo>
                    <a:pt x="1470" y="1140"/>
                  </a:lnTo>
                  <a:lnTo>
                    <a:pt x="1476" y="1140"/>
                  </a:lnTo>
                  <a:lnTo>
                    <a:pt x="1488" y="1146"/>
                  </a:lnTo>
                  <a:lnTo>
                    <a:pt x="1500" y="1134"/>
                  </a:lnTo>
                  <a:lnTo>
                    <a:pt x="1500" y="1128"/>
                  </a:lnTo>
                  <a:lnTo>
                    <a:pt x="1488" y="1116"/>
                  </a:lnTo>
                  <a:lnTo>
                    <a:pt x="1476" y="1116"/>
                  </a:lnTo>
                  <a:close/>
                  <a:moveTo>
                    <a:pt x="1716" y="1230"/>
                  </a:moveTo>
                  <a:lnTo>
                    <a:pt x="1680" y="1218"/>
                  </a:lnTo>
                  <a:lnTo>
                    <a:pt x="1674" y="1224"/>
                  </a:lnTo>
                  <a:lnTo>
                    <a:pt x="1674" y="1230"/>
                  </a:lnTo>
                  <a:lnTo>
                    <a:pt x="1686" y="1254"/>
                  </a:lnTo>
                  <a:lnTo>
                    <a:pt x="1692" y="1260"/>
                  </a:lnTo>
                  <a:lnTo>
                    <a:pt x="1704" y="1266"/>
                  </a:lnTo>
                  <a:lnTo>
                    <a:pt x="1716" y="1266"/>
                  </a:lnTo>
                  <a:lnTo>
                    <a:pt x="1722" y="1260"/>
                  </a:lnTo>
                  <a:lnTo>
                    <a:pt x="1740" y="1260"/>
                  </a:lnTo>
                  <a:lnTo>
                    <a:pt x="1746" y="1266"/>
                  </a:lnTo>
                  <a:lnTo>
                    <a:pt x="1746" y="1278"/>
                  </a:lnTo>
                  <a:lnTo>
                    <a:pt x="1752" y="1290"/>
                  </a:lnTo>
                  <a:lnTo>
                    <a:pt x="1764" y="1296"/>
                  </a:lnTo>
                  <a:lnTo>
                    <a:pt x="1788" y="1296"/>
                  </a:lnTo>
                  <a:lnTo>
                    <a:pt x="1794" y="1290"/>
                  </a:lnTo>
                  <a:lnTo>
                    <a:pt x="1800" y="1290"/>
                  </a:lnTo>
                  <a:lnTo>
                    <a:pt x="1800" y="1284"/>
                  </a:lnTo>
                  <a:lnTo>
                    <a:pt x="1794" y="1272"/>
                  </a:lnTo>
                  <a:lnTo>
                    <a:pt x="1782" y="1260"/>
                  </a:lnTo>
                  <a:lnTo>
                    <a:pt x="1770" y="1236"/>
                  </a:lnTo>
                  <a:lnTo>
                    <a:pt x="1746" y="1224"/>
                  </a:lnTo>
                  <a:lnTo>
                    <a:pt x="1728" y="1224"/>
                  </a:lnTo>
                  <a:lnTo>
                    <a:pt x="1716" y="1230"/>
                  </a:lnTo>
                  <a:close/>
                  <a:moveTo>
                    <a:pt x="1962" y="1122"/>
                  </a:moveTo>
                  <a:lnTo>
                    <a:pt x="1932" y="1146"/>
                  </a:lnTo>
                  <a:lnTo>
                    <a:pt x="1920" y="1134"/>
                  </a:lnTo>
                  <a:lnTo>
                    <a:pt x="1890" y="1134"/>
                  </a:lnTo>
                  <a:lnTo>
                    <a:pt x="1884" y="1140"/>
                  </a:lnTo>
                  <a:lnTo>
                    <a:pt x="1872" y="1146"/>
                  </a:lnTo>
                  <a:lnTo>
                    <a:pt x="1866" y="1152"/>
                  </a:lnTo>
                  <a:lnTo>
                    <a:pt x="1860" y="1140"/>
                  </a:lnTo>
                  <a:lnTo>
                    <a:pt x="1836" y="1116"/>
                  </a:lnTo>
                  <a:lnTo>
                    <a:pt x="1824" y="1116"/>
                  </a:lnTo>
                  <a:lnTo>
                    <a:pt x="1800" y="1128"/>
                  </a:lnTo>
                  <a:lnTo>
                    <a:pt x="1764" y="1164"/>
                  </a:lnTo>
                  <a:lnTo>
                    <a:pt x="1728" y="1158"/>
                  </a:lnTo>
                  <a:lnTo>
                    <a:pt x="1716" y="1176"/>
                  </a:lnTo>
                  <a:lnTo>
                    <a:pt x="1746" y="1176"/>
                  </a:lnTo>
                  <a:lnTo>
                    <a:pt x="1752" y="1182"/>
                  </a:lnTo>
                  <a:lnTo>
                    <a:pt x="1764" y="1182"/>
                  </a:lnTo>
                  <a:lnTo>
                    <a:pt x="1776" y="1188"/>
                  </a:lnTo>
                  <a:lnTo>
                    <a:pt x="1788" y="1188"/>
                  </a:lnTo>
                  <a:lnTo>
                    <a:pt x="1794" y="1182"/>
                  </a:lnTo>
                  <a:lnTo>
                    <a:pt x="1806" y="1176"/>
                  </a:lnTo>
                  <a:lnTo>
                    <a:pt x="1812" y="1170"/>
                  </a:lnTo>
                  <a:lnTo>
                    <a:pt x="1908" y="1164"/>
                  </a:lnTo>
                  <a:lnTo>
                    <a:pt x="1956" y="1158"/>
                  </a:lnTo>
                  <a:lnTo>
                    <a:pt x="1992" y="1128"/>
                  </a:lnTo>
                  <a:lnTo>
                    <a:pt x="1992" y="1110"/>
                  </a:lnTo>
                  <a:lnTo>
                    <a:pt x="1962" y="1122"/>
                  </a:lnTo>
                  <a:close/>
                  <a:moveTo>
                    <a:pt x="1578" y="1158"/>
                  </a:moveTo>
                  <a:lnTo>
                    <a:pt x="1566" y="1152"/>
                  </a:lnTo>
                  <a:lnTo>
                    <a:pt x="1560" y="1146"/>
                  </a:lnTo>
                  <a:lnTo>
                    <a:pt x="1548" y="1140"/>
                  </a:lnTo>
                  <a:lnTo>
                    <a:pt x="1536" y="1140"/>
                  </a:lnTo>
                  <a:lnTo>
                    <a:pt x="1512" y="1164"/>
                  </a:lnTo>
                  <a:lnTo>
                    <a:pt x="1506" y="1176"/>
                  </a:lnTo>
                  <a:lnTo>
                    <a:pt x="1500" y="1182"/>
                  </a:lnTo>
                  <a:lnTo>
                    <a:pt x="1554" y="1188"/>
                  </a:lnTo>
                  <a:lnTo>
                    <a:pt x="1554" y="1212"/>
                  </a:lnTo>
                  <a:lnTo>
                    <a:pt x="1578" y="1206"/>
                  </a:lnTo>
                  <a:lnTo>
                    <a:pt x="1590" y="1188"/>
                  </a:lnTo>
                  <a:lnTo>
                    <a:pt x="1614" y="1206"/>
                  </a:lnTo>
                  <a:lnTo>
                    <a:pt x="1644" y="1170"/>
                  </a:lnTo>
                  <a:lnTo>
                    <a:pt x="1596" y="1152"/>
                  </a:lnTo>
                  <a:lnTo>
                    <a:pt x="1578" y="1158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 dirty="0">
                <a:solidFill>
                  <a:srgbClr val="555555"/>
                </a:solidFill>
              </a:endParaRPr>
            </a:p>
          </p:txBody>
        </p:sp>
        <p:sp>
          <p:nvSpPr>
            <p:cNvPr id="126" name="Cambodia" descr="© INSCALE GmbH, 05.05.2010&#10;http://www.presentationload.com/">
              <a:extLst>
                <a:ext uri="{FF2B5EF4-FFF2-40B4-BE49-F238E27FC236}">
                  <a16:creationId xmlns:a16="http://schemas.microsoft.com/office/drawing/2014/main" id="{6BFB61A5-1715-410C-BBBD-0A04A0A5D897}"/>
                </a:ext>
              </a:extLst>
            </p:cNvPr>
            <p:cNvSpPr>
              <a:spLocks/>
            </p:cNvSpPr>
            <p:nvPr/>
          </p:nvSpPr>
          <p:spPr bwMode="gray">
            <a:xfrm>
              <a:off x="8755511" y="3995069"/>
              <a:ext cx="167728" cy="150571"/>
            </a:xfrm>
            <a:custGeom>
              <a:avLst/>
              <a:gdLst>
                <a:gd name="T0" fmla="*/ 2147483647 w 378"/>
                <a:gd name="T1" fmla="*/ 2147483647 h 336"/>
                <a:gd name="T2" fmla="*/ 2147483647 w 378"/>
                <a:gd name="T3" fmla="*/ 2147483647 h 336"/>
                <a:gd name="T4" fmla="*/ 2147483647 w 378"/>
                <a:gd name="T5" fmla="*/ 2147483647 h 336"/>
                <a:gd name="T6" fmla="*/ 2147483647 w 378"/>
                <a:gd name="T7" fmla="*/ 2147483647 h 336"/>
                <a:gd name="T8" fmla="*/ 2147483647 w 378"/>
                <a:gd name="T9" fmla="*/ 2147483647 h 336"/>
                <a:gd name="T10" fmla="*/ 2147483647 w 378"/>
                <a:gd name="T11" fmla="*/ 2147483647 h 336"/>
                <a:gd name="T12" fmla="*/ 2147483647 w 378"/>
                <a:gd name="T13" fmla="*/ 2147483647 h 336"/>
                <a:gd name="T14" fmla="*/ 2147483647 w 378"/>
                <a:gd name="T15" fmla="*/ 2147483647 h 336"/>
                <a:gd name="T16" fmla="*/ 2147483647 w 378"/>
                <a:gd name="T17" fmla="*/ 2147483647 h 336"/>
                <a:gd name="T18" fmla="*/ 2147483647 w 378"/>
                <a:gd name="T19" fmla="*/ 2147483647 h 336"/>
                <a:gd name="T20" fmla="*/ 2147483647 w 378"/>
                <a:gd name="T21" fmla="*/ 2147483647 h 336"/>
                <a:gd name="T22" fmla="*/ 2147483647 w 378"/>
                <a:gd name="T23" fmla="*/ 2147483647 h 336"/>
                <a:gd name="T24" fmla="*/ 2147483647 w 378"/>
                <a:gd name="T25" fmla="*/ 2147483647 h 336"/>
                <a:gd name="T26" fmla="*/ 2147483647 w 378"/>
                <a:gd name="T27" fmla="*/ 2147483647 h 336"/>
                <a:gd name="T28" fmla="*/ 0 w 378"/>
                <a:gd name="T29" fmla="*/ 2147483647 h 336"/>
                <a:gd name="T30" fmla="*/ 2147483647 w 378"/>
                <a:gd name="T31" fmla="*/ 2147483647 h 336"/>
                <a:gd name="T32" fmla="*/ 2147483647 w 378"/>
                <a:gd name="T33" fmla="*/ 2147483647 h 336"/>
                <a:gd name="T34" fmla="*/ 2147483647 w 378"/>
                <a:gd name="T35" fmla="*/ 2147483647 h 336"/>
                <a:gd name="T36" fmla="*/ 2147483647 w 378"/>
                <a:gd name="T37" fmla="*/ 2147483647 h 336"/>
                <a:gd name="T38" fmla="*/ 2147483647 w 378"/>
                <a:gd name="T39" fmla="*/ 2147483647 h 336"/>
                <a:gd name="T40" fmla="*/ 2147483647 w 378"/>
                <a:gd name="T41" fmla="*/ 2147483647 h 336"/>
                <a:gd name="T42" fmla="*/ 2147483647 w 378"/>
                <a:gd name="T43" fmla="*/ 2147483647 h 336"/>
                <a:gd name="T44" fmla="*/ 2147483647 w 378"/>
                <a:gd name="T45" fmla="*/ 2147483647 h 336"/>
                <a:gd name="T46" fmla="*/ 2147483647 w 378"/>
                <a:gd name="T47" fmla="*/ 2147483647 h 336"/>
                <a:gd name="T48" fmla="*/ 2147483647 w 378"/>
                <a:gd name="T49" fmla="*/ 2147483647 h 336"/>
                <a:gd name="T50" fmla="*/ 2147483647 w 378"/>
                <a:gd name="T51" fmla="*/ 2147483647 h 336"/>
                <a:gd name="T52" fmla="*/ 2147483647 w 378"/>
                <a:gd name="T53" fmla="*/ 2147483647 h 336"/>
                <a:gd name="T54" fmla="*/ 2147483647 w 378"/>
                <a:gd name="T55" fmla="*/ 2147483647 h 336"/>
                <a:gd name="T56" fmla="*/ 2147483647 w 378"/>
                <a:gd name="T57" fmla="*/ 2147483647 h 336"/>
                <a:gd name="T58" fmla="*/ 2147483647 w 378"/>
                <a:gd name="T59" fmla="*/ 2147483647 h 336"/>
                <a:gd name="T60" fmla="*/ 2147483647 w 378"/>
                <a:gd name="T61" fmla="*/ 2147483647 h 336"/>
                <a:gd name="T62" fmla="*/ 2147483647 w 378"/>
                <a:gd name="T63" fmla="*/ 2147483647 h 336"/>
                <a:gd name="T64" fmla="*/ 2147483647 w 378"/>
                <a:gd name="T65" fmla="*/ 2147483647 h 336"/>
                <a:gd name="T66" fmla="*/ 2147483647 w 378"/>
                <a:gd name="T67" fmla="*/ 2147483647 h 336"/>
                <a:gd name="T68" fmla="*/ 2147483647 w 378"/>
                <a:gd name="T69" fmla="*/ 2147483647 h 336"/>
                <a:gd name="T70" fmla="*/ 2147483647 w 378"/>
                <a:gd name="T71" fmla="*/ 2147483647 h 336"/>
                <a:gd name="T72" fmla="*/ 2147483647 w 378"/>
                <a:gd name="T73" fmla="*/ 2147483647 h 336"/>
                <a:gd name="T74" fmla="*/ 2147483647 w 378"/>
                <a:gd name="T75" fmla="*/ 2147483647 h 336"/>
                <a:gd name="T76" fmla="*/ 2147483647 w 378"/>
                <a:gd name="T77" fmla="*/ 2147483647 h 336"/>
                <a:gd name="T78" fmla="*/ 2147483647 w 378"/>
                <a:gd name="T79" fmla="*/ 2147483647 h 336"/>
                <a:gd name="T80" fmla="*/ 2147483647 w 378"/>
                <a:gd name="T81" fmla="*/ 2147483647 h 336"/>
                <a:gd name="T82" fmla="*/ 2147483647 w 378"/>
                <a:gd name="T83" fmla="*/ 2147483647 h 336"/>
                <a:gd name="T84" fmla="*/ 2147483647 w 378"/>
                <a:gd name="T85" fmla="*/ 2147483647 h 336"/>
                <a:gd name="T86" fmla="*/ 2147483647 w 378"/>
                <a:gd name="T87" fmla="*/ 2147483647 h 336"/>
                <a:gd name="T88" fmla="*/ 2147483647 w 378"/>
                <a:gd name="T89" fmla="*/ 2147483647 h 336"/>
                <a:gd name="T90" fmla="*/ 2147483647 w 378"/>
                <a:gd name="T91" fmla="*/ 2147483647 h 336"/>
                <a:gd name="T92" fmla="*/ 2147483647 w 378"/>
                <a:gd name="T93" fmla="*/ 2147483647 h 336"/>
                <a:gd name="T94" fmla="*/ 2147483647 w 378"/>
                <a:gd name="T95" fmla="*/ 0 h 3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378"/>
                <a:gd name="T145" fmla="*/ 0 h 336"/>
                <a:gd name="T146" fmla="*/ 378 w 378"/>
                <a:gd name="T147" fmla="*/ 336 h 3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378" h="336">
                  <a:moveTo>
                    <a:pt x="324" y="0"/>
                  </a:moveTo>
                  <a:lnTo>
                    <a:pt x="312" y="12"/>
                  </a:lnTo>
                  <a:lnTo>
                    <a:pt x="276" y="0"/>
                  </a:lnTo>
                  <a:lnTo>
                    <a:pt x="264" y="12"/>
                  </a:lnTo>
                  <a:lnTo>
                    <a:pt x="246" y="24"/>
                  </a:lnTo>
                  <a:lnTo>
                    <a:pt x="258" y="36"/>
                  </a:lnTo>
                  <a:lnTo>
                    <a:pt x="258" y="48"/>
                  </a:lnTo>
                  <a:lnTo>
                    <a:pt x="252" y="54"/>
                  </a:lnTo>
                  <a:lnTo>
                    <a:pt x="240" y="54"/>
                  </a:lnTo>
                  <a:lnTo>
                    <a:pt x="228" y="42"/>
                  </a:lnTo>
                  <a:lnTo>
                    <a:pt x="228" y="36"/>
                  </a:lnTo>
                  <a:lnTo>
                    <a:pt x="222" y="36"/>
                  </a:lnTo>
                  <a:lnTo>
                    <a:pt x="216" y="30"/>
                  </a:lnTo>
                  <a:lnTo>
                    <a:pt x="192" y="30"/>
                  </a:lnTo>
                  <a:lnTo>
                    <a:pt x="192" y="18"/>
                  </a:lnTo>
                  <a:lnTo>
                    <a:pt x="186" y="18"/>
                  </a:lnTo>
                  <a:lnTo>
                    <a:pt x="186" y="24"/>
                  </a:lnTo>
                  <a:lnTo>
                    <a:pt x="180" y="18"/>
                  </a:lnTo>
                  <a:lnTo>
                    <a:pt x="168" y="12"/>
                  </a:lnTo>
                  <a:lnTo>
                    <a:pt x="138" y="12"/>
                  </a:lnTo>
                  <a:lnTo>
                    <a:pt x="126" y="18"/>
                  </a:lnTo>
                  <a:lnTo>
                    <a:pt x="114" y="18"/>
                  </a:lnTo>
                  <a:lnTo>
                    <a:pt x="108" y="12"/>
                  </a:lnTo>
                  <a:lnTo>
                    <a:pt x="72" y="12"/>
                  </a:lnTo>
                  <a:lnTo>
                    <a:pt x="54" y="18"/>
                  </a:lnTo>
                  <a:lnTo>
                    <a:pt x="42" y="24"/>
                  </a:lnTo>
                  <a:lnTo>
                    <a:pt x="36" y="30"/>
                  </a:lnTo>
                  <a:lnTo>
                    <a:pt x="30" y="42"/>
                  </a:lnTo>
                  <a:lnTo>
                    <a:pt x="30" y="48"/>
                  </a:lnTo>
                  <a:lnTo>
                    <a:pt x="0" y="78"/>
                  </a:lnTo>
                  <a:lnTo>
                    <a:pt x="6" y="114"/>
                  </a:lnTo>
                  <a:lnTo>
                    <a:pt x="18" y="126"/>
                  </a:lnTo>
                  <a:lnTo>
                    <a:pt x="18" y="156"/>
                  </a:lnTo>
                  <a:lnTo>
                    <a:pt x="30" y="168"/>
                  </a:lnTo>
                  <a:lnTo>
                    <a:pt x="30" y="198"/>
                  </a:lnTo>
                  <a:lnTo>
                    <a:pt x="42" y="210"/>
                  </a:lnTo>
                  <a:lnTo>
                    <a:pt x="48" y="222"/>
                  </a:lnTo>
                  <a:lnTo>
                    <a:pt x="54" y="228"/>
                  </a:lnTo>
                  <a:lnTo>
                    <a:pt x="54" y="234"/>
                  </a:lnTo>
                  <a:lnTo>
                    <a:pt x="42" y="246"/>
                  </a:lnTo>
                  <a:lnTo>
                    <a:pt x="54" y="270"/>
                  </a:lnTo>
                  <a:lnTo>
                    <a:pt x="60" y="276"/>
                  </a:lnTo>
                  <a:lnTo>
                    <a:pt x="72" y="282"/>
                  </a:lnTo>
                  <a:lnTo>
                    <a:pt x="78" y="282"/>
                  </a:lnTo>
                  <a:lnTo>
                    <a:pt x="90" y="270"/>
                  </a:lnTo>
                  <a:lnTo>
                    <a:pt x="90" y="264"/>
                  </a:lnTo>
                  <a:lnTo>
                    <a:pt x="90" y="288"/>
                  </a:lnTo>
                  <a:lnTo>
                    <a:pt x="96" y="300"/>
                  </a:lnTo>
                  <a:lnTo>
                    <a:pt x="102" y="306"/>
                  </a:lnTo>
                  <a:lnTo>
                    <a:pt x="114" y="306"/>
                  </a:lnTo>
                  <a:lnTo>
                    <a:pt x="120" y="300"/>
                  </a:lnTo>
                  <a:lnTo>
                    <a:pt x="132" y="300"/>
                  </a:lnTo>
                  <a:lnTo>
                    <a:pt x="138" y="306"/>
                  </a:lnTo>
                  <a:lnTo>
                    <a:pt x="138" y="312"/>
                  </a:lnTo>
                  <a:lnTo>
                    <a:pt x="150" y="336"/>
                  </a:lnTo>
                  <a:lnTo>
                    <a:pt x="168" y="336"/>
                  </a:lnTo>
                  <a:lnTo>
                    <a:pt x="180" y="324"/>
                  </a:lnTo>
                  <a:lnTo>
                    <a:pt x="192" y="318"/>
                  </a:lnTo>
                  <a:lnTo>
                    <a:pt x="210" y="318"/>
                  </a:lnTo>
                  <a:lnTo>
                    <a:pt x="222" y="312"/>
                  </a:lnTo>
                  <a:lnTo>
                    <a:pt x="222" y="306"/>
                  </a:lnTo>
                  <a:lnTo>
                    <a:pt x="216" y="300"/>
                  </a:lnTo>
                  <a:lnTo>
                    <a:pt x="210" y="300"/>
                  </a:lnTo>
                  <a:lnTo>
                    <a:pt x="204" y="294"/>
                  </a:lnTo>
                  <a:lnTo>
                    <a:pt x="240" y="294"/>
                  </a:lnTo>
                  <a:lnTo>
                    <a:pt x="240" y="288"/>
                  </a:lnTo>
                  <a:lnTo>
                    <a:pt x="246" y="282"/>
                  </a:lnTo>
                  <a:lnTo>
                    <a:pt x="258" y="282"/>
                  </a:lnTo>
                  <a:lnTo>
                    <a:pt x="270" y="288"/>
                  </a:lnTo>
                  <a:lnTo>
                    <a:pt x="276" y="294"/>
                  </a:lnTo>
                  <a:lnTo>
                    <a:pt x="288" y="300"/>
                  </a:lnTo>
                  <a:lnTo>
                    <a:pt x="294" y="306"/>
                  </a:lnTo>
                  <a:lnTo>
                    <a:pt x="294" y="294"/>
                  </a:lnTo>
                  <a:lnTo>
                    <a:pt x="276" y="276"/>
                  </a:lnTo>
                  <a:lnTo>
                    <a:pt x="264" y="252"/>
                  </a:lnTo>
                  <a:lnTo>
                    <a:pt x="264" y="228"/>
                  </a:lnTo>
                  <a:lnTo>
                    <a:pt x="306" y="228"/>
                  </a:lnTo>
                  <a:lnTo>
                    <a:pt x="306" y="204"/>
                  </a:lnTo>
                  <a:lnTo>
                    <a:pt x="336" y="204"/>
                  </a:lnTo>
                  <a:lnTo>
                    <a:pt x="336" y="186"/>
                  </a:lnTo>
                  <a:lnTo>
                    <a:pt x="342" y="180"/>
                  </a:lnTo>
                  <a:lnTo>
                    <a:pt x="360" y="180"/>
                  </a:lnTo>
                  <a:lnTo>
                    <a:pt x="372" y="186"/>
                  </a:lnTo>
                  <a:lnTo>
                    <a:pt x="372" y="156"/>
                  </a:lnTo>
                  <a:lnTo>
                    <a:pt x="366" y="150"/>
                  </a:lnTo>
                  <a:lnTo>
                    <a:pt x="366" y="120"/>
                  </a:lnTo>
                  <a:lnTo>
                    <a:pt x="360" y="114"/>
                  </a:lnTo>
                  <a:lnTo>
                    <a:pt x="360" y="102"/>
                  </a:lnTo>
                  <a:lnTo>
                    <a:pt x="366" y="102"/>
                  </a:lnTo>
                  <a:lnTo>
                    <a:pt x="378" y="90"/>
                  </a:lnTo>
                  <a:lnTo>
                    <a:pt x="378" y="84"/>
                  </a:lnTo>
                  <a:lnTo>
                    <a:pt x="366" y="60"/>
                  </a:lnTo>
                  <a:lnTo>
                    <a:pt x="354" y="48"/>
                  </a:lnTo>
                  <a:lnTo>
                    <a:pt x="348" y="48"/>
                  </a:lnTo>
                  <a:lnTo>
                    <a:pt x="348" y="6"/>
                  </a:lnTo>
                  <a:lnTo>
                    <a:pt x="324" y="0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 dirty="0">
                <a:solidFill>
                  <a:srgbClr val="555555"/>
                </a:solidFill>
              </a:endParaRPr>
            </a:p>
          </p:txBody>
        </p:sp>
        <p:sp>
          <p:nvSpPr>
            <p:cNvPr id="127" name="Botswana" descr="© INSCALE GmbH, 05.05.2010&#10;http://www.presentationload.com/">
              <a:extLst>
                <a:ext uri="{FF2B5EF4-FFF2-40B4-BE49-F238E27FC236}">
                  <a16:creationId xmlns:a16="http://schemas.microsoft.com/office/drawing/2014/main" id="{196BE101-A487-49DC-B486-6BD4DF13FDD8}"/>
                </a:ext>
              </a:extLst>
            </p:cNvPr>
            <p:cNvSpPr>
              <a:spLocks/>
            </p:cNvSpPr>
            <p:nvPr/>
          </p:nvSpPr>
          <p:spPr bwMode="gray">
            <a:xfrm>
              <a:off x="6169691" y="5164203"/>
              <a:ext cx="286537" cy="327711"/>
            </a:xfrm>
            <a:custGeom>
              <a:avLst/>
              <a:gdLst>
                <a:gd name="T0" fmla="*/ 2147483647 w 648"/>
                <a:gd name="T1" fmla="*/ 2147483647 h 732"/>
                <a:gd name="T2" fmla="*/ 2147483647 w 648"/>
                <a:gd name="T3" fmla="*/ 2147483647 h 732"/>
                <a:gd name="T4" fmla="*/ 2147483647 w 648"/>
                <a:gd name="T5" fmla="*/ 2147483647 h 732"/>
                <a:gd name="T6" fmla="*/ 2147483647 w 648"/>
                <a:gd name="T7" fmla="*/ 2147483647 h 732"/>
                <a:gd name="T8" fmla="*/ 2147483647 w 648"/>
                <a:gd name="T9" fmla="*/ 2147483647 h 732"/>
                <a:gd name="T10" fmla="*/ 2147483647 w 648"/>
                <a:gd name="T11" fmla="*/ 2147483647 h 732"/>
                <a:gd name="T12" fmla="*/ 2147483647 w 648"/>
                <a:gd name="T13" fmla="*/ 2147483647 h 732"/>
                <a:gd name="T14" fmla="*/ 2147483647 w 648"/>
                <a:gd name="T15" fmla="*/ 2147483647 h 732"/>
                <a:gd name="T16" fmla="*/ 2147483647 w 648"/>
                <a:gd name="T17" fmla="*/ 2147483647 h 732"/>
                <a:gd name="T18" fmla="*/ 2147483647 w 648"/>
                <a:gd name="T19" fmla="*/ 2147483647 h 732"/>
                <a:gd name="T20" fmla="*/ 2147483647 w 648"/>
                <a:gd name="T21" fmla="*/ 2147483647 h 732"/>
                <a:gd name="T22" fmla="*/ 2147483647 w 648"/>
                <a:gd name="T23" fmla="*/ 2147483647 h 732"/>
                <a:gd name="T24" fmla="*/ 2147483647 w 648"/>
                <a:gd name="T25" fmla="*/ 2147483647 h 732"/>
                <a:gd name="T26" fmla="*/ 2147483647 w 648"/>
                <a:gd name="T27" fmla="*/ 2147483647 h 732"/>
                <a:gd name="T28" fmla="*/ 2147483647 w 648"/>
                <a:gd name="T29" fmla="*/ 2147483647 h 732"/>
                <a:gd name="T30" fmla="*/ 2147483647 w 648"/>
                <a:gd name="T31" fmla="*/ 2147483647 h 732"/>
                <a:gd name="T32" fmla="*/ 2147483647 w 648"/>
                <a:gd name="T33" fmla="*/ 2147483647 h 732"/>
                <a:gd name="T34" fmla="*/ 2147483647 w 648"/>
                <a:gd name="T35" fmla="*/ 2147483647 h 732"/>
                <a:gd name="T36" fmla="*/ 2147483647 w 648"/>
                <a:gd name="T37" fmla="*/ 2147483647 h 732"/>
                <a:gd name="T38" fmla="*/ 2147483647 w 648"/>
                <a:gd name="T39" fmla="*/ 2147483647 h 732"/>
                <a:gd name="T40" fmla="*/ 2147483647 w 648"/>
                <a:gd name="T41" fmla="*/ 2147483647 h 732"/>
                <a:gd name="T42" fmla="*/ 2147483647 w 648"/>
                <a:gd name="T43" fmla="*/ 2147483647 h 732"/>
                <a:gd name="T44" fmla="*/ 2147483647 w 648"/>
                <a:gd name="T45" fmla="*/ 2147483647 h 732"/>
                <a:gd name="T46" fmla="*/ 2147483647 w 648"/>
                <a:gd name="T47" fmla="*/ 2147483647 h 732"/>
                <a:gd name="T48" fmla="*/ 2147483647 w 648"/>
                <a:gd name="T49" fmla="*/ 2147483647 h 732"/>
                <a:gd name="T50" fmla="*/ 2147483647 w 648"/>
                <a:gd name="T51" fmla="*/ 2147483647 h 732"/>
                <a:gd name="T52" fmla="*/ 2147483647 w 648"/>
                <a:gd name="T53" fmla="*/ 2147483647 h 732"/>
                <a:gd name="T54" fmla="*/ 2147483647 w 648"/>
                <a:gd name="T55" fmla="*/ 2147483647 h 732"/>
                <a:gd name="T56" fmla="*/ 2147483647 w 648"/>
                <a:gd name="T57" fmla="*/ 2147483647 h 732"/>
                <a:gd name="T58" fmla="*/ 2147483647 w 648"/>
                <a:gd name="T59" fmla="*/ 2147483647 h 732"/>
                <a:gd name="T60" fmla="*/ 2147483647 w 648"/>
                <a:gd name="T61" fmla="*/ 2147483647 h 732"/>
                <a:gd name="T62" fmla="*/ 2147483647 w 648"/>
                <a:gd name="T63" fmla="*/ 2147483647 h 732"/>
                <a:gd name="T64" fmla="*/ 2147483647 w 648"/>
                <a:gd name="T65" fmla="*/ 2147483647 h 732"/>
                <a:gd name="T66" fmla="*/ 2147483647 w 648"/>
                <a:gd name="T67" fmla="*/ 2147483647 h 732"/>
                <a:gd name="T68" fmla="*/ 2147483647 w 648"/>
                <a:gd name="T69" fmla="*/ 2147483647 h 732"/>
                <a:gd name="T70" fmla="*/ 2147483647 w 648"/>
                <a:gd name="T71" fmla="*/ 2147483647 h 732"/>
                <a:gd name="T72" fmla="*/ 2147483647 w 648"/>
                <a:gd name="T73" fmla="*/ 2147483647 h 732"/>
                <a:gd name="T74" fmla="*/ 2147483647 w 648"/>
                <a:gd name="T75" fmla="*/ 2147483647 h 732"/>
                <a:gd name="T76" fmla="*/ 2147483647 w 648"/>
                <a:gd name="T77" fmla="*/ 2147483647 h 732"/>
                <a:gd name="T78" fmla="*/ 2147483647 w 648"/>
                <a:gd name="T79" fmla="*/ 2147483647 h 732"/>
                <a:gd name="T80" fmla="*/ 2147483647 w 648"/>
                <a:gd name="T81" fmla="*/ 2147483647 h 732"/>
                <a:gd name="T82" fmla="*/ 2147483647 w 648"/>
                <a:gd name="T83" fmla="*/ 2147483647 h 732"/>
                <a:gd name="T84" fmla="*/ 2147483647 w 648"/>
                <a:gd name="T85" fmla="*/ 2147483647 h 732"/>
                <a:gd name="T86" fmla="*/ 2147483647 w 648"/>
                <a:gd name="T87" fmla="*/ 2147483647 h 732"/>
                <a:gd name="T88" fmla="*/ 2147483647 w 648"/>
                <a:gd name="T89" fmla="*/ 2147483647 h 732"/>
                <a:gd name="T90" fmla="*/ 2147483647 w 648"/>
                <a:gd name="T91" fmla="*/ 2147483647 h 732"/>
                <a:gd name="T92" fmla="*/ 2147483647 w 648"/>
                <a:gd name="T93" fmla="*/ 2147483647 h 732"/>
                <a:gd name="T94" fmla="*/ 2147483647 w 648"/>
                <a:gd name="T95" fmla="*/ 0 h 732"/>
                <a:gd name="T96" fmla="*/ 2147483647 w 648"/>
                <a:gd name="T97" fmla="*/ 2147483647 h 732"/>
                <a:gd name="T98" fmla="*/ 2147483647 w 648"/>
                <a:gd name="T99" fmla="*/ 2147483647 h 732"/>
                <a:gd name="T100" fmla="*/ 2147483647 w 648"/>
                <a:gd name="T101" fmla="*/ 2147483647 h 732"/>
                <a:gd name="T102" fmla="*/ 2147483647 w 648"/>
                <a:gd name="T103" fmla="*/ 2147483647 h 732"/>
                <a:gd name="T104" fmla="*/ 2147483647 w 648"/>
                <a:gd name="T105" fmla="*/ 2147483647 h 732"/>
                <a:gd name="T106" fmla="*/ 2147483647 w 648"/>
                <a:gd name="T107" fmla="*/ 2147483647 h 732"/>
                <a:gd name="T108" fmla="*/ 2147483647 w 648"/>
                <a:gd name="T109" fmla="*/ 2147483647 h 732"/>
                <a:gd name="T110" fmla="*/ 2147483647 w 648"/>
                <a:gd name="T111" fmla="*/ 2147483647 h 732"/>
                <a:gd name="T112" fmla="*/ 2147483647 w 648"/>
                <a:gd name="T113" fmla="*/ 2147483647 h 732"/>
                <a:gd name="T114" fmla="*/ 0 w 648"/>
                <a:gd name="T115" fmla="*/ 2147483647 h 732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648"/>
                <a:gd name="T175" fmla="*/ 0 h 732"/>
                <a:gd name="T176" fmla="*/ 648 w 648"/>
                <a:gd name="T177" fmla="*/ 732 h 732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648" h="732">
                  <a:moveTo>
                    <a:pt x="0" y="570"/>
                  </a:moveTo>
                  <a:lnTo>
                    <a:pt x="12" y="576"/>
                  </a:lnTo>
                  <a:lnTo>
                    <a:pt x="18" y="582"/>
                  </a:lnTo>
                  <a:lnTo>
                    <a:pt x="30" y="588"/>
                  </a:lnTo>
                  <a:lnTo>
                    <a:pt x="36" y="594"/>
                  </a:lnTo>
                  <a:lnTo>
                    <a:pt x="42" y="612"/>
                  </a:lnTo>
                  <a:lnTo>
                    <a:pt x="48" y="624"/>
                  </a:lnTo>
                  <a:lnTo>
                    <a:pt x="48" y="642"/>
                  </a:lnTo>
                  <a:lnTo>
                    <a:pt x="54" y="648"/>
                  </a:lnTo>
                  <a:lnTo>
                    <a:pt x="54" y="672"/>
                  </a:lnTo>
                  <a:lnTo>
                    <a:pt x="48" y="684"/>
                  </a:lnTo>
                  <a:lnTo>
                    <a:pt x="48" y="690"/>
                  </a:lnTo>
                  <a:lnTo>
                    <a:pt x="42" y="702"/>
                  </a:lnTo>
                  <a:lnTo>
                    <a:pt x="42" y="732"/>
                  </a:lnTo>
                  <a:lnTo>
                    <a:pt x="120" y="732"/>
                  </a:lnTo>
                  <a:lnTo>
                    <a:pt x="120" y="714"/>
                  </a:lnTo>
                  <a:lnTo>
                    <a:pt x="144" y="714"/>
                  </a:lnTo>
                  <a:lnTo>
                    <a:pt x="144" y="708"/>
                  </a:lnTo>
                  <a:lnTo>
                    <a:pt x="150" y="702"/>
                  </a:lnTo>
                  <a:lnTo>
                    <a:pt x="156" y="690"/>
                  </a:lnTo>
                  <a:lnTo>
                    <a:pt x="162" y="684"/>
                  </a:lnTo>
                  <a:lnTo>
                    <a:pt x="168" y="684"/>
                  </a:lnTo>
                  <a:lnTo>
                    <a:pt x="174" y="678"/>
                  </a:lnTo>
                  <a:lnTo>
                    <a:pt x="186" y="678"/>
                  </a:lnTo>
                  <a:lnTo>
                    <a:pt x="186" y="654"/>
                  </a:lnTo>
                  <a:lnTo>
                    <a:pt x="192" y="642"/>
                  </a:lnTo>
                  <a:lnTo>
                    <a:pt x="192" y="630"/>
                  </a:lnTo>
                  <a:lnTo>
                    <a:pt x="198" y="618"/>
                  </a:lnTo>
                  <a:lnTo>
                    <a:pt x="204" y="612"/>
                  </a:lnTo>
                  <a:lnTo>
                    <a:pt x="216" y="606"/>
                  </a:lnTo>
                  <a:lnTo>
                    <a:pt x="228" y="606"/>
                  </a:lnTo>
                  <a:lnTo>
                    <a:pt x="240" y="612"/>
                  </a:lnTo>
                  <a:lnTo>
                    <a:pt x="246" y="618"/>
                  </a:lnTo>
                  <a:lnTo>
                    <a:pt x="258" y="624"/>
                  </a:lnTo>
                  <a:lnTo>
                    <a:pt x="270" y="636"/>
                  </a:lnTo>
                  <a:lnTo>
                    <a:pt x="300" y="636"/>
                  </a:lnTo>
                  <a:lnTo>
                    <a:pt x="306" y="642"/>
                  </a:lnTo>
                  <a:lnTo>
                    <a:pt x="318" y="648"/>
                  </a:lnTo>
                  <a:lnTo>
                    <a:pt x="324" y="654"/>
                  </a:lnTo>
                  <a:lnTo>
                    <a:pt x="336" y="654"/>
                  </a:lnTo>
                  <a:lnTo>
                    <a:pt x="348" y="648"/>
                  </a:lnTo>
                  <a:lnTo>
                    <a:pt x="354" y="642"/>
                  </a:lnTo>
                  <a:lnTo>
                    <a:pt x="360" y="648"/>
                  </a:lnTo>
                  <a:lnTo>
                    <a:pt x="372" y="648"/>
                  </a:lnTo>
                  <a:lnTo>
                    <a:pt x="384" y="642"/>
                  </a:lnTo>
                  <a:lnTo>
                    <a:pt x="390" y="636"/>
                  </a:lnTo>
                  <a:lnTo>
                    <a:pt x="396" y="624"/>
                  </a:lnTo>
                  <a:lnTo>
                    <a:pt x="402" y="606"/>
                  </a:lnTo>
                  <a:lnTo>
                    <a:pt x="408" y="594"/>
                  </a:lnTo>
                  <a:lnTo>
                    <a:pt x="408" y="582"/>
                  </a:lnTo>
                  <a:lnTo>
                    <a:pt x="426" y="564"/>
                  </a:lnTo>
                  <a:lnTo>
                    <a:pt x="444" y="558"/>
                  </a:lnTo>
                  <a:lnTo>
                    <a:pt x="456" y="552"/>
                  </a:lnTo>
                  <a:lnTo>
                    <a:pt x="462" y="546"/>
                  </a:lnTo>
                  <a:lnTo>
                    <a:pt x="468" y="534"/>
                  </a:lnTo>
                  <a:lnTo>
                    <a:pt x="480" y="528"/>
                  </a:lnTo>
                  <a:lnTo>
                    <a:pt x="480" y="492"/>
                  </a:lnTo>
                  <a:lnTo>
                    <a:pt x="492" y="468"/>
                  </a:lnTo>
                  <a:lnTo>
                    <a:pt x="504" y="462"/>
                  </a:lnTo>
                  <a:lnTo>
                    <a:pt x="510" y="462"/>
                  </a:lnTo>
                  <a:lnTo>
                    <a:pt x="522" y="456"/>
                  </a:lnTo>
                  <a:lnTo>
                    <a:pt x="564" y="414"/>
                  </a:lnTo>
                  <a:lnTo>
                    <a:pt x="576" y="390"/>
                  </a:lnTo>
                  <a:lnTo>
                    <a:pt x="582" y="384"/>
                  </a:lnTo>
                  <a:lnTo>
                    <a:pt x="594" y="384"/>
                  </a:lnTo>
                  <a:lnTo>
                    <a:pt x="606" y="378"/>
                  </a:lnTo>
                  <a:lnTo>
                    <a:pt x="618" y="378"/>
                  </a:lnTo>
                  <a:lnTo>
                    <a:pt x="630" y="354"/>
                  </a:lnTo>
                  <a:lnTo>
                    <a:pt x="648" y="354"/>
                  </a:lnTo>
                  <a:lnTo>
                    <a:pt x="648" y="348"/>
                  </a:lnTo>
                  <a:lnTo>
                    <a:pt x="642" y="336"/>
                  </a:lnTo>
                  <a:lnTo>
                    <a:pt x="624" y="318"/>
                  </a:lnTo>
                  <a:lnTo>
                    <a:pt x="606" y="312"/>
                  </a:lnTo>
                  <a:lnTo>
                    <a:pt x="594" y="312"/>
                  </a:lnTo>
                  <a:lnTo>
                    <a:pt x="576" y="306"/>
                  </a:lnTo>
                  <a:lnTo>
                    <a:pt x="564" y="306"/>
                  </a:lnTo>
                  <a:lnTo>
                    <a:pt x="564" y="276"/>
                  </a:lnTo>
                  <a:lnTo>
                    <a:pt x="546" y="276"/>
                  </a:lnTo>
                  <a:lnTo>
                    <a:pt x="546" y="246"/>
                  </a:lnTo>
                  <a:lnTo>
                    <a:pt x="552" y="240"/>
                  </a:lnTo>
                  <a:lnTo>
                    <a:pt x="546" y="216"/>
                  </a:lnTo>
                  <a:lnTo>
                    <a:pt x="516" y="216"/>
                  </a:lnTo>
                  <a:lnTo>
                    <a:pt x="516" y="186"/>
                  </a:lnTo>
                  <a:lnTo>
                    <a:pt x="510" y="180"/>
                  </a:lnTo>
                  <a:lnTo>
                    <a:pt x="480" y="180"/>
                  </a:lnTo>
                  <a:lnTo>
                    <a:pt x="462" y="162"/>
                  </a:lnTo>
                  <a:lnTo>
                    <a:pt x="450" y="156"/>
                  </a:lnTo>
                  <a:lnTo>
                    <a:pt x="432" y="120"/>
                  </a:lnTo>
                  <a:lnTo>
                    <a:pt x="432" y="96"/>
                  </a:lnTo>
                  <a:lnTo>
                    <a:pt x="426" y="90"/>
                  </a:lnTo>
                  <a:lnTo>
                    <a:pt x="414" y="66"/>
                  </a:lnTo>
                  <a:lnTo>
                    <a:pt x="408" y="60"/>
                  </a:lnTo>
                  <a:lnTo>
                    <a:pt x="396" y="60"/>
                  </a:lnTo>
                  <a:lnTo>
                    <a:pt x="396" y="30"/>
                  </a:lnTo>
                  <a:lnTo>
                    <a:pt x="384" y="18"/>
                  </a:lnTo>
                  <a:lnTo>
                    <a:pt x="378" y="0"/>
                  </a:lnTo>
                  <a:lnTo>
                    <a:pt x="342" y="6"/>
                  </a:lnTo>
                  <a:lnTo>
                    <a:pt x="330" y="18"/>
                  </a:lnTo>
                  <a:lnTo>
                    <a:pt x="306" y="18"/>
                  </a:lnTo>
                  <a:lnTo>
                    <a:pt x="264" y="60"/>
                  </a:lnTo>
                  <a:lnTo>
                    <a:pt x="258" y="60"/>
                  </a:lnTo>
                  <a:lnTo>
                    <a:pt x="258" y="42"/>
                  </a:lnTo>
                  <a:lnTo>
                    <a:pt x="252" y="42"/>
                  </a:lnTo>
                  <a:lnTo>
                    <a:pt x="252" y="24"/>
                  </a:lnTo>
                  <a:lnTo>
                    <a:pt x="246" y="18"/>
                  </a:lnTo>
                  <a:lnTo>
                    <a:pt x="228" y="18"/>
                  </a:lnTo>
                  <a:lnTo>
                    <a:pt x="216" y="24"/>
                  </a:lnTo>
                  <a:lnTo>
                    <a:pt x="168" y="36"/>
                  </a:lnTo>
                  <a:lnTo>
                    <a:pt x="132" y="36"/>
                  </a:lnTo>
                  <a:lnTo>
                    <a:pt x="114" y="42"/>
                  </a:lnTo>
                  <a:lnTo>
                    <a:pt x="78" y="42"/>
                  </a:lnTo>
                  <a:lnTo>
                    <a:pt x="78" y="216"/>
                  </a:lnTo>
                  <a:lnTo>
                    <a:pt x="72" y="222"/>
                  </a:lnTo>
                  <a:lnTo>
                    <a:pt x="78" y="348"/>
                  </a:lnTo>
                  <a:lnTo>
                    <a:pt x="6" y="348"/>
                  </a:lnTo>
                  <a:lnTo>
                    <a:pt x="0" y="570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 dirty="0">
                <a:solidFill>
                  <a:srgbClr val="555555"/>
                </a:solidFill>
              </a:endParaRPr>
            </a:p>
          </p:txBody>
        </p:sp>
        <p:sp>
          <p:nvSpPr>
            <p:cNvPr id="128" name="Australia" descr="© INSCALE GmbH, 05.05.2010&#10;http://www.presentationload.com/">
              <a:extLst>
                <a:ext uri="{FF2B5EF4-FFF2-40B4-BE49-F238E27FC236}">
                  <a16:creationId xmlns:a16="http://schemas.microsoft.com/office/drawing/2014/main" id="{8A707952-CAFD-43D0-A841-D88334D272E6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8979146" y="4905577"/>
              <a:ext cx="1257967" cy="1195702"/>
            </a:xfrm>
            <a:custGeom>
              <a:avLst/>
              <a:gdLst>
                <a:gd name="T0" fmla="*/ 2147483647 w 2838"/>
                <a:gd name="T1" fmla="*/ 2147483647 h 2664"/>
                <a:gd name="T2" fmla="*/ 2147483647 w 2838"/>
                <a:gd name="T3" fmla="*/ 2147483647 h 2664"/>
                <a:gd name="T4" fmla="*/ 2147483647 w 2838"/>
                <a:gd name="T5" fmla="*/ 2147483647 h 2664"/>
                <a:gd name="T6" fmla="*/ 2147483647 w 2838"/>
                <a:gd name="T7" fmla="*/ 2147483647 h 2664"/>
                <a:gd name="T8" fmla="*/ 2147483647 w 2838"/>
                <a:gd name="T9" fmla="*/ 2147483647 h 2664"/>
                <a:gd name="T10" fmla="*/ 2147483647 w 2838"/>
                <a:gd name="T11" fmla="*/ 2147483647 h 2664"/>
                <a:gd name="T12" fmla="*/ 2147483647 w 2838"/>
                <a:gd name="T13" fmla="*/ 2147483647 h 2664"/>
                <a:gd name="T14" fmla="*/ 2147483647 w 2838"/>
                <a:gd name="T15" fmla="*/ 2147483647 h 2664"/>
                <a:gd name="T16" fmla="*/ 2147483647 w 2838"/>
                <a:gd name="T17" fmla="*/ 2147483647 h 2664"/>
                <a:gd name="T18" fmla="*/ 2147483647 w 2838"/>
                <a:gd name="T19" fmla="*/ 2147483647 h 2664"/>
                <a:gd name="T20" fmla="*/ 2147483647 w 2838"/>
                <a:gd name="T21" fmla="*/ 2147483647 h 2664"/>
                <a:gd name="T22" fmla="*/ 2147483647 w 2838"/>
                <a:gd name="T23" fmla="*/ 2147483647 h 2664"/>
                <a:gd name="T24" fmla="*/ 2147483647 w 2838"/>
                <a:gd name="T25" fmla="*/ 2147483647 h 2664"/>
                <a:gd name="T26" fmla="*/ 2147483647 w 2838"/>
                <a:gd name="T27" fmla="*/ 2147483647 h 2664"/>
                <a:gd name="T28" fmla="*/ 2147483647 w 2838"/>
                <a:gd name="T29" fmla="*/ 2147483647 h 2664"/>
                <a:gd name="T30" fmla="*/ 2147483647 w 2838"/>
                <a:gd name="T31" fmla="*/ 2147483647 h 2664"/>
                <a:gd name="T32" fmla="*/ 2147483647 w 2838"/>
                <a:gd name="T33" fmla="*/ 2147483647 h 2664"/>
                <a:gd name="T34" fmla="*/ 2147483647 w 2838"/>
                <a:gd name="T35" fmla="*/ 2147483647 h 2664"/>
                <a:gd name="T36" fmla="*/ 2147483647 w 2838"/>
                <a:gd name="T37" fmla="*/ 2147483647 h 2664"/>
                <a:gd name="T38" fmla="*/ 2147483647 w 2838"/>
                <a:gd name="T39" fmla="*/ 2147483647 h 2664"/>
                <a:gd name="T40" fmla="*/ 2147483647 w 2838"/>
                <a:gd name="T41" fmla="*/ 2147483647 h 2664"/>
                <a:gd name="T42" fmla="*/ 2147483647 w 2838"/>
                <a:gd name="T43" fmla="*/ 2147483647 h 2664"/>
                <a:gd name="T44" fmla="*/ 2147483647 w 2838"/>
                <a:gd name="T45" fmla="*/ 2147483647 h 2664"/>
                <a:gd name="T46" fmla="*/ 2147483647 w 2838"/>
                <a:gd name="T47" fmla="*/ 2147483647 h 2664"/>
                <a:gd name="T48" fmla="*/ 2147483647 w 2838"/>
                <a:gd name="T49" fmla="*/ 2147483647 h 2664"/>
                <a:gd name="T50" fmla="*/ 2147483647 w 2838"/>
                <a:gd name="T51" fmla="*/ 2147483647 h 2664"/>
                <a:gd name="T52" fmla="*/ 2147483647 w 2838"/>
                <a:gd name="T53" fmla="*/ 2147483647 h 2664"/>
                <a:gd name="T54" fmla="*/ 2147483647 w 2838"/>
                <a:gd name="T55" fmla="*/ 2147483647 h 2664"/>
                <a:gd name="T56" fmla="*/ 2147483647 w 2838"/>
                <a:gd name="T57" fmla="*/ 2147483647 h 2664"/>
                <a:gd name="T58" fmla="*/ 2147483647 w 2838"/>
                <a:gd name="T59" fmla="*/ 2147483647 h 2664"/>
                <a:gd name="T60" fmla="*/ 2147483647 w 2838"/>
                <a:gd name="T61" fmla="*/ 2147483647 h 2664"/>
                <a:gd name="T62" fmla="*/ 2147483647 w 2838"/>
                <a:gd name="T63" fmla="*/ 2147483647 h 2664"/>
                <a:gd name="T64" fmla="*/ 2147483647 w 2838"/>
                <a:gd name="T65" fmla="*/ 2147483647 h 2664"/>
                <a:gd name="T66" fmla="*/ 2147483647 w 2838"/>
                <a:gd name="T67" fmla="*/ 2147483647 h 2664"/>
                <a:gd name="T68" fmla="*/ 2147483647 w 2838"/>
                <a:gd name="T69" fmla="*/ 2147483647 h 2664"/>
                <a:gd name="T70" fmla="*/ 2147483647 w 2838"/>
                <a:gd name="T71" fmla="*/ 2147483647 h 2664"/>
                <a:gd name="T72" fmla="*/ 2147483647 w 2838"/>
                <a:gd name="T73" fmla="*/ 2147483647 h 2664"/>
                <a:gd name="T74" fmla="*/ 2147483647 w 2838"/>
                <a:gd name="T75" fmla="*/ 2147483647 h 2664"/>
                <a:gd name="T76" fmla="*/ 2147483647 w 2838"/>
                <a:gd name="T77" fmla="*/ 2147483647 h 2664"/>
                <a:gd name="T78" fmla="*/ 2147483647 w 2838"/>
                <a:gd name="T79" fmla="*/ 2147483647 h 2664"/>
                <a:gd name="T80" fmla="*/ 2147483647 w 2838"/>
                <a:gd name="T81" fmla="*/ 2147483647 h 2664"/>
                <a:gd name="T82" fmla="*/ 2147483647 w 2838"/>
                <a:gd name="T83" fmla="*/ 2147483647 h 2664"/>
                <a:gd name="T84" fmla="*/ 2147483647 w 2838"/>
                <a:gd name="T85" fmla="*/ 2147483647 h 2664"/>
                <a:gd name="T86" fmla="*/ 2147483647 w 2838"/>
                <a:gd name="T87" fmla="*/ 2147483647 h 2664"/>
                <a:gd name="T88" fmla="*/ 2147483647 w 2838"/>
                <a:gd name="T89" fmla="*/ 2147483647 h 2664"/>
                <a:gd name="T90" fmla="*/ 2147483647 w 2838"/>
                <a:gd name="T91" fmla="*/ 2147483647 h 2664"/>
                <a:gd name="T92" fmla="*/ 2147483647 w 2838"/>
                <a:gd name="T93" fmla="*/ 2147483647 h 2664"/>
                <a:gd name="T94" fmla="*/ 2147483647 w 2838"/>
                <a:gd name="T95" fmla="*/ 2147483647 h 2664"/>
                <a:gd name="T96" fmla="*/ 2147483647 w 2838"/>
                <a:gd name="T97" fmla="*/ 2147483647 h 2664"/>
                <a:gd name="T98" fmla="*/ 2147483647 w 2838"/>
                <a:gd name="T99" fmla="*/ 2147483647 h 2664"/>
                <a:gd name="T100" fmla="*/ 2147483647 w 2838"/>
                <a:gd name="T101" fmla="*/ 2147483647 h 2664"/>
                <a:gd name="T102" fmla="*/ 2147483647 w 2838"/>
                <a:gd name="T103" fmla="*/ 2147483647 h 2664"/>
                <a:gd name="T104" fmla="*/ 2147483647 w 2838"/>
                <a:gd name="T105" fmla="*/ 2147483647 h 2664"/>
                <a:gd name="T106" fmla="*/ 2147483647 w 2838"/>
                <a:gd name="T107" fmla="*/ 2147483647 h 2664"/>
                <a:gd name="T108" fmla="*/ 2147483647 w 2838"/>
                <a:gd name="T109" fmla="*/ 2147483647 h 2664"/>
                <a:gd name="T110" fmla="*/ 2147483647 w 2838"/>
                <a:gd name="T111" fmla="*/ 2147483647 h 2664"/>
                <a:gd name="T112" fmla="*/ 2147483647 w 2838"/>
                <a:gd name="T113" fmla="*/ 2147483647 h 2664"/>
                <a:gd name="T114" fmla="*/ 2147483647 w 2838"/>
                <a:gd name="T115" fmla="*/ 2147483647 h 2664"/>
                <a:gd name="T116" fmla="*/ 2147483647 w 2838"/>
                <a:gd name="T117" fmla="*/ 2147483647 h 266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2838"/>
                <a:gd name="T178" fmla="*/ 0 h 2664"/>
                <a:gd name="T179" fmla="*/ 2838 w 2838"/>
                <a:gd name="T180" fmla="*/ 2664 h 266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2838" h="2664">
                  <a:moveTo>
                    <a:pt x="1530" y="66"/>
                  </a:moveTo>
                  <a:lnTo>
                    <a:pt x="1524" y="60"/>
                  </a:lnTo>
                  <a:lnTo>
                    <a:pt x="1518" y="60"/>
                  </a:lnTo>
                  <a:lnTo>
                    <a:pt x="1506" y="66"/>
                  </a:lnTo>
                  <a:lnTo>
                    <a:pt x="1500" y="72"/>
                  </a:lnTo>
                  <a:lnTo>
                    <a:pt x="1494" y="84"/>
                  </a:lnTo>
                  <a:lnTo>
                    <a:pt x="1494" y="102"/>
                  </a:lnTo>
                  <a:lnTo>
                    <a:pt x="1506" y="102"/>
                  </a:lnTo>
                  <a:lnTo>
                    <a:pt x="1512" y="90"/>
                  </a:lnTo>
                  <a:lnTo>
                    <a:pt x="1524" y="78"/>
                  </a:lnTo>
                  <a:lnTo>
                    <a:pt x="1530" y="66"/>
                  </a:lnTo>
                  <a:close/>
                  <a:moveTo>
                    <a:pt x="1476" y="2016"/>
                  </a:moveTo>
                  <a:lnTo>
                    <a:pt x="1464" y="2016"/>
                  </a:lnTo>
                  <a:lnTo>
                    <a:pt x="1440" y="2028"/>
                  </a:lnTo>
                  <a:lnTo>
                    <a:pt x="1440" y="2034"/>
                  </a:lnTo>
                  <a:lnTo>
                    <a:pt x="1452" y="2046"/>
                  </a:lnTo>
                  <a:lnTo>
                    <a:pt x="1452" y="2052"/>
                  </a:lnTo>
                  <a:lnTo>
                    <a:pt x="1470" y="2052"/>
                  </a:lnTo>
                  <a:lnTo>
                    <a:pt x="1482" y="2046"/>
                  </a:lnTo>
                  <a:lnTo>
                    <a:pt x="1488" y="2040"/>
                  </a:lnTo>
                  <a:lnTo>
                    <a:pt x="1506" y="2040"/>
                  </a:lnTo>
                  <a:lnTo>
                    <a:pt x="1512" y="2034"/>
                  </a:lnTo>
                  <a:lnTo>
                    <a:pt x="1530" y="2034"/>
                  </a:lnTo>
                  <a:lnTo>
                    <a:pt x="1536" y="2028"/>
                  </a:lnTo>
                  <a:lnTo>
                    <a:pt x="1512" y="2028"/>
                  </a:lnTo>
                  <a:lnTo>
                    <a:pt x="1500" y="2016"/>
                  </a:lnTo>
                  <a:lnTo>
                    <a:pt x="1476" y="2016"/>
                  </a:lnTo>
                  <a:close/>
                  <a:moveTo>
                    <a:pt x="2802" y="1164"/>
                  </a:moveTo>
                  <a:lnTo>
                    <a:pt x="2802" y="1134"/>
                  </a:lnTo>
                  <a:lnTo>
                    <a:pt x="2796" y="1116"/>
                  </a:lnTo>
                  <a:lnTo>
                    <a:pt x="2796" y="1092"/>
                  </a:lnTo>
                  <a:lnTo>
                    <a:pt x="2790" y="1086"/>
                  </a:lnTo>
                  <a:lnTo>
                    <a:pt x="2778" y="1086"/>
                  </a:lnTo>
                  <a:lnTo>
                    <a:pt x="2772" y="1080"/>
                  </a:lnTo>
                  <a:lnTo>
                    <a:pt x="2760" y="1080"/>
                  </a:lnTo>
                  <a:lnTo>
                    <a:pt x="2760" y="1062"/>
                  </a:lnTo>
                  <a:lnTo>
                    <a:pt x="2742" y="1050"/>
                  </a:lnTo>
                  <a:lnTo>
                    <a:pt x="2742" y="1014"/>
                  </a:lnTo>
                  <a:lnTo>
                    <a:pt x="2736" y="1008"/>
                  </a:lnTo>
                  <a:lnTo>
                    <a:pt x="2724" y="1002"/>
                  </a:lnTo>
                  <a:lnTo>
                    <a:pt x="2718" y="996"/>
                  </a:lnTo>
                  <a:lnTo>
                    <a:pt x="2706" y="996"/>
                  </a:lnTo>
                  <a:lnTo>
                    <a:pt x="2712" y="996"/>
                  </a:lnTo>
                  <a:lnTo>
                    <a:pt x="2718" y="990"/>
                  </a:lnTo>
                  <a:lnTo>
                    <a:pt x="2730" y="990"/>
                  </a:lnTo>
                  <a:lnTo>
                    <a:pt x="2742" y="984"/>
                  </a:lnTo>
                  <a:lnTo>
                    <a:pt x="2760" y="966"/>
                  </a:lnTo>
                  <a:lnTo>
                    <a:pt x="2754" y="954"/>
                  </a:lnTo>
                  <a:lnTo>
                    <a:pt x="2736" y="936"/>
                  </a:lnTo>
                  <a:lnTo>
                    <a:pt x="2730" y="936"/>
                  </a:lnTo>
                  <a:lnTo>
                    <a:pt x="2730" y="930"/>
                  </a:lnTo>
                  <a:lnTo>
                    <a:pt x="2712" y="912"/>
                  </a:lnTo>
                  <a:lnTo>
                    <a:pt x="2700" y="906"/>
                  </a:lnTo>
                  <a:lnTo>
                    <a:pt x="2694" y="912"/>
                  </a:lnTo>
                  <a:lnTo>
                    <a:pt x="2694" y="936"/>
                  </a:lnTo>
                  <a:lnTo>
                    <a:pt x="2670" y="930"/>
                  </a:lnTo>
                  <a:lnTo>
                    <a:pt x="2670" y="924"/>
                  </a:lnTo>
                  <a:lnTo>
                    <a:pt x="2676" y="918"/>
                  </a:lnTo>
                  <a:lnTo>
                    <a:pt x="2676" y="906"/>
                  </a:lnTo>
                  <a:lnTo>
                    <a:pt x="2682" y="894"/>
                  </a:lnTo>
                  <a:lnTo>
                    <a:pt x="2688" y="876"/>
                  </a:lnTo>
                  <a:lnTo>
                    <a:pt x="2688" y="858"/>
                  </a:lnTo>
                  <a:lnTo>
                    <a:pt x="2682" y="852"/>
                  </a:lnTo>
                  <a:lnTo>
                    <a:pt x="2676" y="840"/>
                  </a:lnTo>
                  <a:lnTo>
                    <a:pt x="2670" y="840"/>
                  </a:lnTo>
                  <a:lnTo>
                    <a:pt x="2652" y="822"/>
                  </a:lnTo>
                  <a:lnTo>
                    <a:pt x="2652" y="816"/>
                  </a:lnTo>
                  <a:lnTo>
                    <a:pt x="2658" y="804"/>
                  </a:lnTo>
                  <a:lnTo>
                    <a:pt x="2658" y="792"/>
                  </a:lnTo>
                  <a:lnTo>
                    <a:pt x="2664" y="774"/>
                  </a:lnTo>
                  <a:lnTo>
                    <a:pt x="2664" y="762"/>
                  </a:lnTo>
                  <a:lnTo>
                    <a:pt x="2652" y="750"/>
                  </a:lnTo>
                  <a:lnTo>
                    <a:pt x="2628" y="732"/>
                  </a:lnTo>
                  <a:lnTo>
                    <a:pt x="2598" y="720"/>
                  </a:lnTo>
                  <a:lnTo>
                    <a:pt x="2580" y="708"/>
                  </a:lnTo>
                  <a:lnTo>
                    <a:pt x="2568" y="702"/>
                  </a:lnTo>
                  <a:lnTo>
                    <a:pt x="2556" y="708"/>
                  </a:lnTo>
                  <a:lnTo>
                    <a:pt x="2550" y="696"/>
                  </a:lnTo>
                  <a:lnTo>
                    <a:pt x="2538" y="684"/>
                  </a:lnTo>
                  <a:lnTo>
                    <a:pt x="2532" y="672"/>
                  </a:lnTo>
                  <a:lnTo>
                    <a:pt x="2520" y="660"/>
                  </a:lnTo>
                  <a:lnTo>
                    <a:pt x="2514" y="642"/>
                  </a:lnTo>
                  <a:lnTo>
                    <a:pt x="2514" y="594"/>
                  </a:lnTo>
                  <a:lnTo>
                    <a:pt x="2520" y="576"/>
                  </a:lnTo>
                  <a:lnTo>
                    <a:pt x="2526" y="564"/>
                  </a:lnTo>
                  <a:lnTo>
                    <a:pt x="2526" y="546"/>
                  </a:lnTo>
                  <a:lnTo>
                    <a:pt x="2520" y="504"/>
                  </a:lnTo>
                  <a:lnTo>
                    <a:pt x="2502" y="462"/>
                  </a:lnTo>
                  <a:lnTo>
                    <a:pt x="2490" y="426"/>
                  </a:lnTo>
                  <a:lnTo>
                    <a:pt x="2490" y="402"/>
                  </a:lnTo>
                  <a:lnTo>
                    <a:pt x="2496" y="390"/>
                  </a:lnTo>
                  <a:lnTo>
                    <a:pt x="2502" y="384"/>
                  </a:lnTo>
                  <a:lnTo>
                    <a:pt x="2502" y="324"/>
                  </a:lnTo>
                  <a:lnTo>
                    <a:pt x="2496" y="312"/>
                  </a:lnTo>
                  <a:lnTo>
                    <a:pt x="2496" y="300"/>
                  </a:lnTo>
                  <a:lnTo>
                    <a:pt x="2472" y="294"/>
                  </a:lnTo>
                  <a:lnTo>
                    <a:pt x="2460" y="288"/>
                  </a:lnTo>
                  <a:lnTo>
                    <a:pt x="2454" y="276"/>
                  </a:lnTo>
                  <a:lnTo>
                    <a:pt x="2442" y="270"/>
                  </a:lnTo>
                  <a:lnTo>
                    <a:pt x="2424" y="270"/>
                  </a:lnTo>
                  <a:lnTo>
                    <a:pt x="2418" y="282"/>
                  </a:lnTo>
                  <a:lnTo>
                    <a:pt x="2412" y="288"/>
                  </a:lnTo>
                  <a:lnTo>
                    <a:pt x="2412" y="282"/>
                  </a:lnTo>
                  <a:lnTo>
                    <a:pt x="2406" y="276"/>
                  </a:lnTo>
                  <a:lnTo>
                    <a:pt x="2400" y="264"/>
                  </a:lnTo>
                  <a:lnTo>
                    <a:pt x="2400" y="228"/>
                  </a:lnTo>
                  <a:lnTo>
                    <a:pt x="2406" y="216"/>
                  </a:lnTo>
                  <a:lnTo>
                    <a:pt x="2406" y="204"/>
                  </a:lnTo>
                  <a:lnTo>
                    <a:pt x="2388" y="180"/>
                  </a:lnTo>
                  <a:lnTo>
                    <a:pt x="2394" y="96"/>
                  </a:lnTo>
                  <a:lnTo>
                    <a:pt x="2382" y="90"/>
                  </a:lnTo>
                  <a:lnTo>
                    <a:pt x="2364" y="72"/>
                  </a:lnTo>
                  <a:lnTo>
                    <a:pt x="2364" y="66"/>
                  </a:lnTo>
                  <a:lnTo>
                    <a:pt x="2370" y="48"/>
                  </a:lnTo>
                  <a:lnTo>
                    <a:pt x="2370" y="24"/>
                  </a:lnTo>
                  <a:lnTo>
                    <a:pt x="2364" y="18"/>
                  </a:lnTo>
                  <a:lnTo>
                    <a:pt x="2346" y="18"/>
                  </a:lnTo>
                  <a:lnTo>
                    <a:pt x="2346" y="0"/>
                  </a:lnTo>
                  <a:lnTo>
                    <a:pt x="2316" y="12"/>
                  </a:lnTo>
                  <a:lnTo>
                    <a:pt x="2310" y="30"/>
                  </a:lnTo>
                  <a:lnTo>
                    <a:pt x="2298" y="36"/>
                  </a:lnTo>
                  <a:lnTo>
                    <a:pt x="2292" y="42"/>
                  </a:lnTo>
                  <a:lnTo>
                    <a:pt x="2280" y="48"/>
                  </a:lnTo>
                  <a:lnTo>
                    <a:pt x="2280" y="66"/>
                  </a:lnTo>
                  <a:lnTo>
                    <a:pt x="2286" y="78"/>
                  </a:lnTo>
                  <a:lnTo>
                    <a:pt x="2286" y="90"/>
                  </a:lnTo>
                  <a:lnTo>
                    <a:pt x="2292" y="102"/>
                  </a:lnTo>
                  <a:lnTo>
                    <a:pt x="2292" y="114"/>
                  </a:lnTo>
                  <a:lnTo>
                    <a:pt x="2286" y="126"/>
                  </a:lnTo>
                  <a:lnTo>
                    <a:pt x="2274" y="138"/>
                  </a:lnTo>
                  <a:lnTo>
                    <a:pt x="2268" y="150"/>
                  </a:lnTo>
                  <a:lnTo>
                    <a:pt x="2238" y="180"/>
                  </a:lnTo>
                  <a:lnTo>
                    <a:pt x="2256" y="192"/>
                  </a:lnTo>
                  <a:lnTo>
                    <a:pt x="2256" y="198"/>
                  </a:lnTo>
                  <a:lnTo>
                    <a:pt x="2250" y="204"/>
                  </a:lnTo>
                  <a:lnTo>
                    <a:pt x="2238" y="228"/>
                  </a:lnTo>
                  <a:lnTo>
                    <a:pt x="2232" y="234"/>
                  </a:lnTo>
                  <a:lnTo>
                    <a:pt x="2232" y="264"/>
                  </a:lnTo>
                  <a:lnTo>
                    <a:pt x="2238" y="276"/>
                  </a:lnTo>
                  <a:lnTo>
                    <a:pt x="2238" y="288"/>
                  </a:lnTo>
                  <a:lnTo>
                    <a:pt x="2232" y="300"/>
                  </a:lnTo>
                  <a:lnTo>
                    <a:pt x="2214" y="408"/>
                  </a:lnTo>
                  <a:lnTo>
                    <a:pt x="2208" y="432"/>
                  </a:lnTo>
                  <a:lnTo>
                    <a:pt x="2202" y="438"/>
                  </a:lnTo>
                  <a:lnTo>
                    <a:pt x="2190" y="462"/>
                  </a:lnTo>
                  <a:lnTo>
                    <a:pt x="2178" y="474"/>
                  </a:lnTo>
                  <a:lnTo>
                    <a:pt x="2172" y="486"/>
                  </a:lnTo>
                  <a:lnTo>
                    <a:pt x="2166" y="492"/>
                  </a:lnTo>
                  <a:lnTo>
                    <a:pt x="2166" y="516"/>
                  </a:lnTo>
                  <a:lnTo>
                    <a:pt x="2160" y="534"/>
                  </a:lnTo>
                  <a:lnTo>
                    <a:pt x="2154" y="546"/>
                  </a:lnTo>
                  <a:lnTo>
                    <a:pt x="2142" y="552"/>
                  </a:lnTo>
                  <a:lnTo>
                    <a:pt x="2088" y="570"/>
                  </a:lnTo>
                  <a:lnTo>
                    <a:pt x="2076" y="570"/>
                  </a:lnTo>
                  <a:lnTo>
                    <a:pt x="2064" y="576"/>
                  </a:lnTo>
                  <a:lnTo>
                    <a:pt x="2058" y="576"/>
                  </a:lnTo>
                  <a:lnTo>
                    <a:pt x="2058" y="570"/>
                  </a:lnTo>
                  <a:lnTo>
                    <a:pt x="2052" y="564"/>
                  </a:lnTo>
                  <a:lnTo>
                    <a:pt x="2028" y="516"/>
                  </a:lnTo>
                  <a:lnTo>
                    <a:pt x="2022" y="510"/>
                  </a:lnTo>
                  <a:lnTo>
                    <a:pt x="1998" y="492"/>
                  </a:lnTo>
                  <a:lnTo>
                    <a:pt x="1956" y="474"/>
                  </a:lnTo>
                  <a:lnTo>
                    <a:pt x="1920" y="462"/>
                  </a:lnTo>
                  <a:lnTo>
                    <a:pt x="1908" y="456"/>
                  </a:lnTo>
                  <a:lnTo>
                    <a:pt x="1896" y="438"/>
                  </a:lnTo>
                  <a:lnTo>
                    <a:pt x="1884" y="426"/>
                  </a:lnTo>
                  <a:lnTo>
                    <a:pt x="1872" y="402"/>
                  </a:lnTo>
                  <a:lnTo>
                    <a:pt x="1866" y="396"/>
                  </a:lnTo>
                  <a:lnTo>
                    <a:pt x="1830" y="396"/>
                  </a:lnTo>
                  <a:lnTo>
                    <a:pt x="1806" y="348"/>
                  </a:lnTo>
                  <a:lnTo>
                    <a:pt x="1824" y="330"/>
                  </a:lnTo>
                  <a:lnTo>
                    <a:pt x="1824" y="306"/>
                  </a:lnTo>
                  <a:lnTo>
                    <a:pt x="1830" y="294"/>
                  </a:lnTo>
                  <a:lnTo>
                    <a:pt x="1836" y="288"/>
                  </a:lnTo>
                  <a:lnTo>
                    <a:pt x="1848" y="282"/>
                  </a:lnTo>
                  <a:lnTo>
                    <a:pt x="1854" y="276"/>
                  </a:lnTo>
                  <a:lnTo>
                    <a:pt x="1848" y="228"/>
                  </a:lnTo>
                  <a:lnTo>
                    <a:pt x="1866" y="210"/>
                  </a:lnTo>
                  <a:lnTo>
                    <a:pt x="1872" y="216"/>
                  </a:lnTo>
                  <a:lnTo>
                    <a:pt x="1884" y="216"/>
                  </a:lnTo>
                  <a:lnTo>
                    <a:pt x="1890" y="222"/>
                  </a:lnTo>
                  <a:lnTo>
                    <a:pt x="1896" y="222"/>
                  </a:lnTo>
                  <a:lnTo>
                    <a:pt x="1902" y="216"/>
                  </a:lnTo>
                  <a:lnTo>
                    <a:pt x="1908" y="204"/>
                  </a:lnTo>
                  <a:lnTo>
                    <a:pt x="1908" y="180"/>
                  </a:lnTo>
                  <a:lnTo>
                    <a:pt x="1944" y="144"/>
                  </a:lnTo>
                  <a:lnTo>
                    <a:pt x="1938" y="132"/>
                  </a:lnTo>
                  <a:lnTo>
                    <a:pt x="1914" y="108"/>
                  </a:lnTo>
                  <a:lnTo>
                    <a:pt x="1890" y="108"/>
                  </a:lnTo>
                  <a:lnTo>
                    <a:pt x="1872" y="114"/>
                  </a:lnTo>
                  <a:lnTo>
                    <a:pt x="1848" y="126"/>
                  </a:lnTo>
                  <a:lnTo>
                    <a:pt x="1842" y="138"/>
                  </a:lnTo>
                  <a:lnTo>
                    <a:pt x="1842" y="120"/>
                  </a:lnTo>
                  <a:lnTo>
                    <a:pt x="1812" y="126"/>
                  </a:lnTo>
                  <a:lnTo>
                    <a:pt x="1794" y="138"/>
                  </a:lnTo>
                  <a:lnTo>
                    <a:pt x="1788" y="120"/>
                  </a:lnTo>
                  <a:lnTo>
                    <a:pt x="1752" y="114"/>
                  </a:lnTo>
                  <a:lnTo>
                    <a:pt x="1746" y="108"/>
                  </a:lnTo>
                  <a:lnTo>
                    <a:pt x="1734" y="102"/>
                  </a:lnTo>
                  <a:lnTo>
                    <a:pt x="1728" y="96"/>
                  </a:lnTo>
                  <a:lnTo>
                    <a:pt x="1716" y="90"/>
                  </a:lnTo>
                  <a:lnTo>
                    <a:pt x="1674" y="90"/>
                  </a:lnTo>
                  <a:lnTo>
                    <a:pt x="1662" y="84"/>
                  </a:lnTo>
                  <a:lnTo>
                    <a:pt x="1650" y="84"/>
                  </a:lnTo>
                  <a:lnTo>
                    <a:pt x="1650" y="78"/>
                  </a:lnTo>
                  <a:lnTo>
                    <a:pt x="1644" y="72"/>
                  </a:lnTo>
                  <a:lnTo>
                    <a:pt x="1632" y="48"/>
                  </a:lnTo>
                  <a:lnTo>
                    <a:pt x="1626" y="42"/>
                  </a:lnTo>
                  <a:lnTo>
                    <a:pt x="1620" y="42"/>
                  </a:lnTo>
                  <a:lnTo>
                    <a:pt x="1620" y="54"/>
                  </a:lnTo>
                  <a:lnTo>
                    <a:pt x="1614" y="60"/>
                  </a:lnTo>
                  <a:lnTo>
                    <a:pt x="1602" y="54"/>
                  </a:lnTo>
                  <a:lnTo>
                    <a:pt x="1596" y="54"/>
                  </a:lnTo>
                  <a:lnTo>
                    <a:pt x="1584" y="48"/>
                  </a:lnTo>
                  <a:lnTo>
                    <a:pt x="1566" y="48"/>
                  </a:lnTo>
                  <a:lnTo>
                    <a:pt x="1566" y="60"/>
                  </a:lnTo>
                  <a:lnTo>
                    <a:pt x="1572" y="66"/>
                  </a:lnTo>
                  <a:lnTo>
                    <a:pt x="1554" y="66"/>
                  </a:lnTo>
                  <a:lnTo>
                    <a:pt x="1548" y="72"/>
                  </a:lnTo>
                  <a:lnTo>
                    <a:pt x="1548" y="78"/>
                  </a:lnTo>
                  <a:lnTo>
                    <a:pt x="1554" y="84"/>
                  </a:lnTo>
                  <a:lnTo>
                    <a:pt x="1566" y="84"/>
                  </a:lnTo>
                  <a:lnTo>
                    <a:pt x="1590" y="96"/>
                  </a:lnTo>
                  <a:lnTo>
                    <a:pt x="1596" y="96"/>
                  </a:lnTo>
                  <a:lnTo>
                    <a:pt x="1608" y="90"/>
                  </a:lnTo>
                  <a:lnTo>
                    <a:pt x="1614" y="84"/>
                  </a:lnTo>
                  <a:lnTo>
                    <a:pt x="1644" y="102"/>
                  </a:lnTo>
                  <a:lnTo>
                    <a:pt x="1638" y="102"/>
                  </a:lnTo>
                  <a:lnTo>
                    <a:pt x="1632" y="108"/>
                  </a:lnTo>
                  <a:lnTo>
                    <a:pt x="1596" y="126"/>
                  </a:lnTo>
                  <a:lnTo>
                    <a:pt x="1572" y="126"/>
                  </a:lnTo>
                  <a:lnTo>
                    <a:pt x="1554" y="132"/>
                  </a:lnTo>
                  <a:lnTo>
                    <a:pt x="1512" y="132"/>
                  </a:lnTo>
                  <a:lnTo>
                    <a:pt x="1500" y="138"/>
                  </a:lnTo>
                  <a:lnTo>
                    <a:pt x="1482" y="144"/>
                  </a:lnTo>
                  <a:lnTo>
                    <a:pt x="1470" y="156"/>
                  </a:lnTo>
                  <a:lnTo>
                    <a:pt x="1452" y="162"/>
                  </a:lnTo>
                  <a:lnTo>
                    <a:pt x="1440" y="168"/>
                  </a:lnTo>
                  <a:lnTo>
                    <a:pt x="1434" y="174"/>
                  </a:lnTo>
                  <a:lnTo>
                    <a:pt x="1428" y="174"/>
                  </a:lnTo>
                  <a:lnTo>
                    <a:pt x="1428" y="186"/>
                  </a:lnTo>
                  <a:lnTo>
                    <a:pt x="1422" y="204"/>
                  </a:lnTo>
                  <a:lnTo>
                    <a:pt x="1422" y="228"/>
                  </a:lnTo>
                  <a:lnTo>
                    <a:pt x="1428" y="234"/>
                  </a:lnTo>
                  <a:lnTo>
                    <a:pt x="1440" y="240"/>
                  </a:lnTo>
                  <a:lnTo>
                    <a:pt x="1446" y="246"/>
                  </a:lnTo>
                  <a:lnTo>
                    <a:pt x="1452" y="246"/>
                  </a:lnTo>
                  <a:lnTo>
                    <a:pt x="1398" y="246"/>
                  </a:lnTo>
                  <a:lnTo>
                    <a:pt x="1368" y="282"/>
                  </a:lnTo>
                  <a:lnTo>
                    <a:pt x="1368" y="312"/>
                  </a:lnTo>
                  <a:lnTo>
                    <a:pt x="1362" y="324"/>
                  </a:lnTo>
                  <a:lnTo>
                    <a:pt x="1362" y="330"/>
                  </a:lnTo>
                  <a:lnTo>
                    <a:pt x="1368" y="336"/>
                  </a:lnTo>
                  <a:lnTo>
                    <a:pt x="1380" y="336"/>
                  </a:lnTo>
                  <a:lnTo>
                    <a:pt x="1404" y="348"/>
                  </a:lnTo>
                  <a:lnTo>
                    <a:pt x="1410" y="354"/>
                  </a:lnTo>
                  <a:lnTo>
                    <a:pt x="1410" y="390"/>
                  </a:lnTo>
                  <a:lnTo>
                    <a:pt x="1386" y="366"/>
                  </a:lnTo>
                  <a:lnTo>
                    <a:pt x="1356" y="366"/>
                  </a:lnTo>
                  <a:lnTo>
                    <a:pt x="1344" y="390"/>
                  </a:lnTo>
                  <a:lnTo>
                    <a:pt x="1308" y="354"/>
                  </a:lnTo>
                  <a:lnTo>
                    <a:pt x="1302" y="384"/>
                  </a:lnTo>
                  <a:lnTo>
                    <a:pt x="1278" y="396"/>
                  </a:lnTo>
                  <a:lnTo>
                    <a:pt x="1284" y="420"/>
                  </a:lnTo>
                  <a:lnTo>
                    <a:pt x="1254" y="414"/>
                  </a:lnTo>
                  <a:lnTo>
                    <a:pt x="1284" y="354"/>
                  </a:lnTo>
                  <a:lnTo>
                    <a:pt x="1278" y="348"/>
                  </a:lnTo>
                  <a:lnTo>
                    <a:pt x="1272" y="336"/>
                  </a:lnTo>
                  <a:lnTo>
                    <a:pt x="1272" y="324"/>
                  </a:lnTo>
                  <a:lnTo>
                    <a:pt x="1266" y="318"/>
                  </a:lnTo>
                  <a:lnTo>
                    <a:pt x="1254" y="312"/>
                  </a:lnTo>
                  <a:lnTo>
                    <a:pt x="1236" y="312"/>
                  </a:lnTo>
                  <a:lnTo>
                    <a:pt x="1224" y="282"/>
                  </a:lnTo>
                  <a:lnTo>
                    <a:pt x="1224" y="276"/>
                  </a:lnTo>
                  <a:lnTo>
                    <a:pt x="1230" y="270"/>
                  </a:lnTo>
                  <a:lnTo>
                    <a:pt x="1230" y="258"/>
                  </a:lnTo>
                  <a:lnTo>
                    <a:pt x="1224" y="246"/>
                  </a:lnTo>
                  <a:lnTo>
                    <a:pt x="1218" y="240"/>
                  </a:lnTo>
                  <a:lnTo>
                    <a:pt x="1206" y="234"/>
                  </a:lnTo>
                  <a:lnTo>
                    <a:pt x="1194" y="240"/>
                  </a:lnTo>
                  <a:lnTo>
                    <a:pt x="1188" y="246"/>
                  </a:lnTo>
                  <a:lnTo>
                    <a:pt x="1176" y="252"/>
                  </a:lnTo>
                  <a:lnTo>
                    <a:pt x="1176" y="264"/>
                  </a:lnTo>
                  <a:lnTo>
                    <a:pt x="1182" y="270"/>
                  </a:lnTo>
                  <a:lnTo>
                    <a:pt x="1182" y="282"/>
                  </a:lnTo>
                  <a:lnTo>
                    <a:pt x="1146" y="276"/>
                  </a:lnTo>
                  <a:lnTo>
                    <a:pt x="1152" y="306"/>
                  </a:lnTo>
                  <a:lnTo>
                    <a:pt x="1134" y="300"/>
                  </a:lnTo>
                  <a:lnTo>
                    <a:pt x="1116" y="306"/>
                  </a:lnTo>
                  <a:lnTo>
                    <a:pt x="1122" y="312"/>
                  </a:lnTo>
                  <a:lnTo>
                    <a:pt x="1122" y="330"/>
                  </a:lnTo>
                  <a:lnTo>
                    <a:pt x="1116" y="342"/>
                  </a:lnTo>
                  <a:lnTo>
                    <a:pt x="1110" y="348"/>
                  </a:lnTo>
                  <a:lnTo>
                    <a:pt x="1098" y="354"/>
                  </a:lnTo>
                  <a:lnTo>
                    <a:pt x="1092" y="360"/>
                  </a:lnTo>
                  <a:lnTo>
                    <a:pt x="1104" y="324"/>
                  </a:lnTo>
                  <a:lnTo>
                    <a:pt x="1080" y="348"/>
                  </a:lnTo>
                  <a:lnTo>
                    <a:pt x="1062" y="348"/>
                  </a:lnTo>
                  <a:lnTo>
                    <a:pt x="1056" y="360"/>
                  </a:lnTo>
                  <a:lnTo>
                    <a:pt x="1050" y="366"/>
                  </a:lnTo>
                  <a:lnTo>
                    <a:pt x="1050" y="378"/>
                  </a:lnTo>
                  <a:lnTo>
                    <a:pt x="1056" y="390"/>
                  </a:lnTo>
                  <a:lnTo>
                    <a:pt x="1056" y="396"/>
                  </a:lnTo>
                  <a:lnTo>
                    <a:pt x="1062" y="408"/>
                  </a:lnTo>
                  <a:lnTo>
                    <a:pt x="1014" y="384"/>
                  </a:lnTo>
                  <a:lnTo>
                    <a:pt x="1008" y="420"/>
                  </a:lnTo>
                  <a:lnTo>
                    <a:pt x="996" y="426"/>
                  </a:lnTo>
                  <a:lnTo>
                    <a:pt x="1008" y="450"/>
                  </a:lnTo>
                  <a:lnTo>
                    <a:pt x="1032" y="450"/>
                  </a:lnTo>
                  <a:lnTo>
                    <a:pt x="1026" y="468"/>
                  </a:lnTo>
                  <a:lnTo>
                    <a:pt x="954" y="474"/>
                  </a:lnTo>
                  <a:lnTo>
                    <a:pt x="948" y="468"/>
                  </a:lnTo>
                  <a:lnTo>
                    <a:pt x="936" y="462"/>
                  </a:lnTo>
                  <a:lnTo>
                    <a:pt x="930" y="462"/>
                  </a:lnTo>
                  <a:lnTo>
                    <a:pt x="918" y="468"/>
                  </a:lnTo>
                  <a:lnTo>
                    <a:pt x="912" y="474"/>
                  </a:lnTo>
                  <a:lnTo>
                    <a:pt x="918" y="486"/>
                  </a:lnTo>
                  <a:lnTo>
                    <a:pt x="918" y="492"/>
                  </a:lnTo>
                  <a:lnTo>
                    <a:pt x="924" y="504"/>
                  </a:lnTo>
                  <a:lnTo>
                    <a:pt x="930" y="510"/>
                  </a:lnTo>
                  <a:lnTo>
                    <a:pt x="930" y="540"/>
                  </a:lnTo>
                  <a:lnTo>
                    <a:pt x="924" y="564"/>
                  </a:lnTo>
                  <a:lnTo>
                    <a:pt x="930" y="600"/>
                  </a:lnTo>
                  <a:lnTo>
                    <a:pt x="912" y="600"/>
                  </a:lnTo>
                  <a:lnTo>
                    <a:pt x="906" y="522"/>
                  </a:lnTo>
                  <a:lnTo>
                    <a:pt x="888" y="510"/>
                  </a:lnTo>
                  <a:lnTo>
                    <a:pt x="888" y="480"/>
                  </a:lnTo>
                  <a:lnTo>
                    <a:pt x="870" y="480"/>
                  </a:lnTo>
                  <a:lnTo>
                    <a:pt x="852" y="504"/>
                  </a:lnTo>
                  <a:lnTo>
                    <a:pt x="822" y="534"/>
                  </a:lnTo>
                  <a:lnTo>
                    <a:pt x="804" y="546"/>
                  </a:lnTo>
                  <a:lnTo>
                    <a:pt x="792" y="558"/>
                  </a:lnTo>
                  <a:lnTo>
                    <a:pt x="786" y="570"/>
                  </a:lnTo>
                  <a:lnTo>
                    <a:pt x="786" y="600"/>
                  </a:lnTo>
                  <a:lnTo>
                    <a:pt x="792" y="606"/>
                  </a:lnTo>
                  <a:lnTo>
                    <a:pt x="792" y="618"/>
                  </a:lnTo>
                  <a:lnTo>
                    <a:pt x="798" y="618"/>
                  </a:lnTo>
                  <a:lnTo>
                    <a:pt x="816" y="636"/>
                  </a:lnTo>
                  <a:lnTo>
                    <a:pt x="810" y="648"/>
                  </a:lnTo>
                  <a:lnTo>
                    <a:pt x="792" y="654"/>
                  </a:lnTo>
                  <a:lnTo>
                    <a:pt x="774" y="666"/>
                  </a:lnTo>
                  <a:lnTo>
                    <a:pt x="750" y="678"/>
                  </a:lnTo>
                  <a:lnTo>
                    <a:pt x="750" y="696"/>
                  </a:lnTo>
                  <a:lnTo>
                    <a:pt x="720" y="726"/>
                  </a:lnTo>
                  <a:lnTo>
                    <a:pt x="702" y="732"/>
                  </a:lnTo>
                  <a:lnTo>
                    <a:pt x="690" y="744"/>
                  </a:lnTo>
                  <a:lnTo>
                    <a:pt x="666" y="756"/>
                  </a:lnTo>
                  <a:lnTo>
                    <a:pt x="630" y="762"/>
                  </a:lnTo>
                  <a:lnTo>
                    <a:pt x="600" y="768"/>
                  </a:lnTo>
                  <a:lnTo>
                    <a:pt x="588" y="768"/>
                  </a:lnTo>
                  <a:lnTo>
                    <a:pt x="534" y="762"/>
                  </a:lnTo>
                  <a:lnTo>
                    <a:pt x="492" y="780"/>
                  </a:lnTo>
                  <a:lnTo>
                    <a:pt x="438" y="786"/>
                  </a:lnTo>
                  <a:lnTo>
                    <a:pt x="432" y="798"/>
                  </a:lnTo>
                  <a:lnTo>
                    <a:pt x="414" y="798"/>
                  </a:lnTo>
                  <a:lnTo>
                    <a:pt x="402" y="804"/>
                  </a:lnTo>
                  <a:lnTo>
                    <a:pt x="396" y="810"/>
                  </a:lnTo>
                  <a:lnTo>
                    <a:pt x="384" y="816"/>
                  </a:lnTo>
                  <a:lnTo>
                    <a:pt x="372" y="828"/>
                  </a:lnTo>
                  <a:lnTo>
                    <a:pt x="342" y="828"/>
                  </a:lnTo>
                  <a:lnTo>
                    <a:pt x="324" y="834"/>
                  </a:lnTo>
                  <a:lnTo>
                    <a:pt x="312" y="840"/>
                  </a:lnTo>
                  <a:lnTo>
                    <a:pt x="306" y="852"/>
                  </a:lnTo>
                  <a:lnTo>
                    <a:pt x="294" y="858"/>
                  </a:lnTo>
                  <a:lnTo>
                    <a:pt x="288" y="870"/>
                  </a:lnTo>
                  <a:lnTo>
                    <a:pt x="282" y="876"/>
                  </a:lnTo>
                  <a:lnTo>
                    <a:pt x="282" y="882"/>
                  </a:lnTo>
                  <a:lnTo>
                    <a:pt x="276" y="882"/>
                  </a:lnTo>
                  <a:lnTo>
                    <a:pt x="270" y="888"/>
                  </a:lnTo>
                  <a:lnTo>
                    <a:pt x="252" y="888"/>
                  </a:lnTo>
                  <a:lnTo>
                    <a:pt x="240" y="894"/>
                  </a:lnTo>
                  <a:lnTo>
                    <a:pt x="228" y="894"/>
                  </a:lnTo>
                  <a:lnTo>
                    <a:pt x="216" y="900"/>
                  </a:lnTo>
                  <a:lnTo>
                    <a:pt x="210" y="906"/>
                  </a:lnTo>
                  <a:lnTo>
                    <a:pt x="198" y="912"/>
                  </a:lnTo>
                  <a:lnTo>
                    <a:pt x="192" y="930"/>
                  </a:lnTo>
                  <a:lnTo>
                    <a:pt x="150" y="972"/>
                  </a:lnTo>
                  <a:lnTo>
                    <a:pt x="150" y="978"/>
                  </a:lnTo>
                  <a:lnTo>
                    <a:pt x="162" y="912"/>
                  </a:lnTo>
                  <a:lnTo>
                    <a:pt x="144" y="918"/>
                  </a:lnTo>
                  <a:lnTo>
                    <a:pt x="120" y="978"/>
                  </a:lnTo>
                  <a:lnTo>
                    <a:pt x="90" y="1038"/>
                  </a:lnTo>
                  <a:lnTo>
                    <a:pt x="90" y="1056"/>
                  </a:lnTo>
                  <a:lnTo>
                    <a:pt x="96" y="1062"/>
                  </a:lnTo>
                  <a:lnTo>
                    <a:pt x="108" y="1068"/>
                  </a:lnTo>
                  <a:lnTo>
                    <a:pt x="114" y="1068"/>
                  </a:lnTo>
                  <a:lnTo>
                    <a:pt x="108" y="1080"/>
                  </a:lnTo>
                  <a:lnTo>
                    <a:pt x="96" y="1086"/>
                  </a:lnTo>
                  <a:lnTo>
                    <a:pt x="90" y="1098"/>
                  </a:lnTo>
                  <a:lnTo>
                    <a:pt x="66" y="1122"/>
                  </a:lnTo>
                  <a:lnTo>
                    <a:pt x="66" y="1134"/>
                  </a:lnTo>
                  <a:lnTo>
                    <a:pt x="72" y="1152"/>
                  </a:lnTo>
                  <a:lnTo>
                    <a:pt x="72" y="1164"/>
                  </a:lnTo>
                  <a:lnTo>
                    <a:pt x="84" y="1188"/>
                  </a:lnTo>
                  <a:lnTo>
                    <a:pt x="84" y="1200"/>
                  </a:lnTo>
                  <a:lnTo>
                    <a:pt x="102" y="1236"/>
                  </a:lnTo>
                  <a:lnTo>
                    <a:pt x="108" y="1254"/>
                  </a:lnTo>
                  <a:lnTo>
                    <a:pt x="114" y="1266"/>
                  </a:lnTo>
                  <a:lnTo>
                    <a:pt x="114" y="1278"/>
                  </a:lnTo>
                  <a:lnTo>
                    <a:pt x="108" y="1278"/>
                  </a:lnTo>
                  <a:lnTo>
                    <a:pt x="96" y="1266"/>
                  </a:lnTo>
                  <a:lnTo>
                    <a:pt x="90" y="1254"/>
                  </a:lnTo>
                  <a:lnTo>
                    <a:pt x="72" y="1236"/>
                  </a:lnTo>
                  <a:lnTo>
                    <a:pt x="66" y="1224"/>
                  </a:lnTo>
                  <a:lnTo>
                    <a:pt x="48" y="1218"/>
                  </a:lnTo>
                  <a:lnTo>
                    <a:pt x="66" y="1266"/>
                  </a:lnTo>
                  <a:lnTo>
                    <a:pt x="30" y="1236"/>
                  </a:lnTo>
                  <a:lnTo>
                    <a:pt x="30" y="1290"/>
                  </a:lnTo>
                  <a:lnTo>
                    <a:pt x="60" y="1350"/>
                  </a:lnTo>
                  <a:lnTo>
                    <a:pt x="66" y="1356"/>
                  </a:lnTo>
                  <a:lnTo>
                    <a:pt x="66" y="1368"/>
                  </a:lnTo>
                  <a:lnTo>
                    <a:pt x="60" y="1374"/>
                  </a:lnTo>
                  <a:lnTo>
                    <a:pt x="54" y="1386"/>
                  </a:lnTo>
                  <a:lnTo>
                    <a:pt x="54" y="1398"/>
                  </a:lnTo>
                  <a:lnTo>
                    <a:pt x="48" y="1410"/>
                  </a:lnTo>
                  <a:lnTo>
                    <a:pt x="54" y="1416"/>
                  </a:lnTo>
                  <a:lnTo>
                    <a:pt x="60" y="1428"/>
                  </a:lnTo>
                  <a:lnTo>
                    <a:pt x="78" y="1446"/>
                  </a:lnTo>
                  <a:lnTo>
                    <a:pt x="84" y="1458"/>
                  </a:lnTo>
                  <a:lnTo>
                    <a:pt x="90" y="1464"/>
                  </a:lnTo>
                  <a:lnTo>
                    <a:pt x="96" y="1476"/>
                  </a:lnTo>
                  <a:lnTo>
                    <a:pt x="96" y="1506"/>
                  </a:lnTo>
                  <a:lnTo>
                    <a:pt x="90" y="1518"/>
                  </a:lnTo>
                  <a:lnTo>
                    <a:pt x="84" y="1524"/>
                  </a:lnTo>
                  <a:lnTo>
                    <a:pt x="90" y="1542"/>
                  </a:lnTo>
                  <a:lnTo>
                    <a:pt x="90" y="1554"/>
                  </a:lnTo>
                  <a:lnTo>
                    <a:pt x="96" y="1572"/>
                  </a:lnTo>
                  <a:lnTo>
                    <a:pt x="96" y="1590"/>
                  </a:lnTo>
                  <a:lnTo>
                    <a:pt x="102" y="1596"/>
                  </a:lnTo>
                  <a:lnTo>
                    <a:pt x="102" y="1602"/>
                  </a:lnTo>
                  <a:lnTo>
                    <a:pt x="96" y="1602"/>
                  </a:lnTo>
                  <a:lnTo>
                    <a:pt x="78" y="1620"/>
                  </a:lnTo>
                  <a:lnTo>
                    <a:pt x="84" y="1626"/>
                  </a:lnTo>
                  <a:lnTo>
                    <a:pt x="84" y="1638"/>
                  </a:lnTo>
                  <a:lnTo>
                    <a:pt x="90" y="1650"/>
                  </a:lnTo>
                  <a:lnTo>
                    <a:pt x="90" y="1662"/>
                  </a:lnTo>
                  <a:lnTo>
                    <a:pt x="96" y="1668"/>
                  </a:lnTo>
                  <a:lnTo>
                    <a:pt x="96" y="1674"/>
                  </a:lnTo>
                  <a:lnTo>
                    <a:pt x="102" y="1674"/>
                  </a:lnTo>
                  <a:lnTo>
                    <a:pt x="108" y="1680"/>
                  </a:lnTo>
                  <a:lnTo>
                    <a:pt x="126" y="1716"/>
                  </a:lnTo>
                  <a:lnTo>
                    <a:pt x="126" y="1728"/>
                  </a:lnTo>
                  <a:lnTo>
                    <a:pt x="108" y="1764"/>
                  </a:lnTo>
                  <a:lnTo>
                    <a:pt x="90" y="1782"/>
                  </a:lnTo>
                  <a:lnTo>
                    <a:pt x="90" y="1824"/>
                  </a:lnTo>
                  <a:lnTo>
                    <a:pt x="84" y="1842"/>
                  </a:lnTo>
                  <a:lnTo>
                    <a:pt x="60" y="1866"/>
                  </a:lnTo>
                  <a:lnTo>
                    <a:pt x="42" y="1866"/>
                  </a:lnTo>
                  <a:lnTo>
                    <a:pt x="30" y="1872"/>
                  </a:lnTo>
                  <a:lnTo>
                    <a:pt x="18" y="1866"/>
                  </a:lnTo>
                  <a:lnTo>
                    <a:pt x="6" y="1866"/>
                  </a:lnTo>
                  <a:lnTo>
                    <a:pt x="0" y="1920"/>
                  </a:lnTo>
                  <a:lnTo>
                    <a:pt x="12" y="1920"/>
                  </a:lnTo>
                  <a:lnTo>
                    <a:pt x="24" y="1926"/>
                  </a:lnTo>
                  <a:lnTo>
                    <a:pt x="42" y="1926"/>
                  </a:lnTo>
                  <a:lnTo>
                    <a:pt x="54" y="1932"/>
                  </a:lnTo>
                  <a:lnTo>
                    <a:pt x="72" y="1950"/>
                  </a:lnTo>
                  <a:lnTo>
                    <a:pt x="78" y="1962"/>
                  </a:lnTo>
                  <a:lnTo>
                    <a:pt x="108" y="1956"/>
                  </a:lnTo>
                  <a:lnTo>
                    <a:pt x="114" y="1968"/>
                  </a:lnTo>
                  <a:lnTo>
                    <a:pt x="138" y="1980"/>
                  </a:lnTo>
                  <a:lnTo>
                    <a:pt x="174" y="1980"/>
                  </a:lnTo>
                  <a:lnTo>
                    <a:pt x="210" y="1968"/>
                  </a:lnTo>
                  <a:lnTo>
                    <a:pt x="234" y="1968"/>
                  </a:lnTo>
                  <a:lnTo>
                    <a:pt x="234" y="1950"/>
                  </a:lnTo>
                  <a:lnTo>
                    <a:pt x="228" y="1944"/>
                  </a:lnTo>
                  <a:lnTo>
                    <a:pt x="264" y="1950"/>
                  </a:lnTo>
                  <a:lnTo>
                    <a:pt x="276" y="1932"/>
                  </a:lnTo>
                  <a:lnTo>
                    <a:pt x="318" y="1926"/>
                  </a:lnTo>
                  <a:lnTo>
                    <a:pt x="354" y="1890"/>
                  </a:lnTo>
                  <a:lnTo>
                    <a:pt x="366" y="1884"/>
                  </a:lnTo>
                  <a:lnTo>
                    <a:pt x="372" y="1884"/>
                  </a:lnTo>
                  <a:lnTo>
                    <a:pt x="420" y="1908"/>
                  </a:lnTo>
                  <a:lnTo>
                    <a:pt x="426" y="1902"/>
                  </a:lnTo>
                  <a:lnTo>
                    <a:pt x="474" y="1878"/>
                  </a:lnTo>
                  <a:lnTo>
                    <a:pt x="480" y="1872"/>
                  </a:lnTo>
                  <a:lnTo>
                    <a:pt x="486" y="1872"/>
                  </a:lnTo>
                  <a:lnTo>
                    <a:pt x="498" y="1878"/>
                  </a:lnTo>
                  <a:lnTo>
                    <a:pt x="504" y="1884"/>
                  </a:lnTo>
                  <a:lnTo>
                    <a:pt x="516" y="1884"/>
                  </a:lnTo>
                  <a:lnTo>
                    <a:pt x="528" y="1890"/>
                  </a:lnTo>
                  <a:lnTo>
                    <a:pt x="534" y="1890"/>
                  </a:lnTo>
                  <a:lnTo>
                    <a:pt x="552" y="1884"/>
                  </a:lnTo>
                  <a:lnTo>
                    <a:pt x="576" y="1872"/>
                  </a:lnTo>
                  <a:lnTo>
                    <a:pt x="582" y="1872"/>
                  </a:lnTo>
                  <a:lnTo>
                    <a:pt x="594" y="1878"/>
                  </a:lnTo>
                  <a:lnTo>
                    <a:pt x="606" y="1878"/>
                  </a:lnTo>
                  <a:lnTo>
                    <a:pt x="624" y="1884"/>
                  </a:lnTo>
                  <a:lnTo>
                    <a:pt x="636" y="1884"/>
                  </a:lnTo>
                  <a:lnTo>
                    <a:pt x="648" y="1878"/>
                  </a:lnTo>
                  <a:lnTo>
                    <a:pt x="654" y="1872"/>
                  </a:lnTo>
                  <a:lnTo>
                    <a:pt x="654" y="1848"/>
                  </a:lnTo>
                  <a:lnTo>
                    <a:pt x="666" y="1848"/>
                  </a:lnTo>
                  <a:lnTo>
                    <a:pt x="672" y="1842"/>
                  </a:lnTo>
                  <a:lnTo>
                    <a:pt x="678" y="1842"/>
                  </a:lnTo>
                  <a:lnTo>
                    <a:pt x="684" y="1836"/>
                  </a:lnTo>
                  <a:lnTo>
                    <a:pt x="690" y="1824"/>
                  </a:lnTo>
                  <a:lnTo>
                    <a:pt x="702" y="1788"/>
                  </a:lnTo>
                  <a:lnTo>
                    <a:pt x="714" y="1776"/>
                  </a:lnTo>
                  <a:lnTo>
                    <a:pt x="726" y="1770"/>
                  </a:lnTo>
                  <a:lnTo>
                    <a:pt x="744" y="1764"/>
                  </a:lnTo>
                  <a:lnTo>
                    <a:pt x="756" y="1764"/>
                  </a:lnTo>
                  <a:lnTo>
                    <a:pt x="774" y="1770"/>
                  </a:lnTo>
                  <a:lnTo>
                    <a:pt x="798" y="1770"/>
                  </a:lnTo>
                  <a:lnTo>
                    <a:pt x="822" y="1758"/>
                  </a:lnTo>
                  <a:lnTo>
                    <a:pt x="840" y="1752"/>
                  </a:lnTo>
                  <a:lnTo>
                    <a:pt x="858" y="1740"/>
                  </a:lnTo>
                  <a:lnTo>
                    <a:pt x="876" y="1734"/>
                  </a:lnTo>
                  <a:lnTo>
                    <a:pt x="912" y="1734"/>
                  </a:lnTo>
                  <a:lnTo>
                    <a:pt x="918" y="1740"/>
                  </a:lnTo>
                  <a:lnTo>
                    <a:pt x="930" y="1740"/>
                  </a:lnTo>
                  <a:lnTo>
                    <a:pt x="942" y="1746"/>
                  </a:lnTo>
                  <a:lnTo>
                    <a:pt x="972" y="1740"/>
                  </a:lnTo>
                  <a:lnTo>
                    <a:pt x="1044" y="1704"/>
                  </a:lnTo>
                  <a:lnTo>
                    <a:pt x="1074" y="1692"/>
                  </a:lnTo>
                  <a:lnTo>
                    <a:pt x="1098" y="1686"/>
                  </a:lnTo>
                  <a:lnTo>
                    <a:pt x="1140" y="1680"/>
                  </a:lnTo>
                  <a:lnTo>
                    <a:pt x="1176" y="1674"/>
                  </a:lnTo>
                  <a:lnTo>
                    <a:pt x="1224" y="1674"/>
                  </a:lnTo>
                  <a:lnTo>
                    <a:pt x="1236" y="1662"/>
                  </a:lnTo>
                  <a:lnTo>
                    <a:pt x="1254" y="1680"/>
                  </a:lnTo>
                  <a:lnTo>
                    <a:pt x="1266" y="1686"/>
                  </a:lnTo>
                  <a:lnTo>
                    <a:pt x="1278" y="1698"/>
                  </a:lnTo>
                  <a:lnTo>
                    <a:pt x="1302" y="1710"/>
                  </a:lnTo>
                  <a:lnTo>
                    <a:pt x="1320" y="1716"/>
                  </a:lnTo>
                  <a:lnTo>
                    <a:pt x="1332" y="1716"/>
                  </a:lnTo>
                  <a:lnTo>
                    <a:pt x="1338" y="1710"/>
                  </a:lnTo>
                  <a:lnTo>
                    <a:pt x="1338" y="1716"/>
                  </a:lnTo>
                  <a:lnTo>
                    <a:pt x="1344" y="1722"/>
                  </a:lnTo>
                  <a:lnTo>
                    <a:pt x="1350" y="1734"/>
                  </a:lnTo>
                  <a:lnTo>
                    <a:pt x="1356" y="1740"/>
                  </a:lnTo>
                  <a:lnTo>
                    <a:pt x="1374" y="1740"/>
                  </a:lnTo>
                  <a:lnTo>
                    <a:pt x="1380" y="1734"/>
                  </a:lnTo>
                  <a:lnTo>
                    <a:pt x="1380" y="1752"/>
                  </a:lnTo>
                  <a:lnTo>
                    <a:pt x="1392" y="1752"/>
                  </a:lnTo>
                  <a:lnTo>
                    <a:pt x="1398" y="1758"/>
                  </a:lnTo>
                  <a:lnTo>
                    <a:pt x="1398" y="1770"/>
                  </a:lnTo>
                  <a:lnTo>
                    <a:pt x="1386" y="1794"/>
                  </a:lnTo>
                  <a:lnTo>
                    <a:pt x="1380" y="1800"/>
                  </a:lnTo>
                  <a:lnTo>
                    <a:pt x="1374" y="1812"/>
                  </a:lnTo>
                  <a:lnTo>
                    <a:pt x="1392" y="1842"/>
                  </a:lnTo>
                  <a:lnTo>
                    <a:pt x="1410" y="1830"/>
                  </a:lnTo>
                  <a:lnTo>
                    <a:pt x="1428" y="1866"/>
                  </a:lnTo>
                  <a:lnTo>
                    <a:pt x="1428" y="1872"/>
                  </a:lnTo>
                  <a:lnTo>
                    <a:pt x="1434" y="1878"/>
                  </a:lnTo>
                  <a:lnTo>
                    <a:pt x="1434" y="1902"/>
                  </a:lnTo>
                  <a:lnTo>
                    <a:pt x="1440" y="1914"/>
                  </a:lnTo>
                  <a:lnTo>
                    <a:pt x="1440" y="1926"/>
                  </a:lnTo>
                  <a:lnTo>
                    <a:pt x="1422" y="1926"/>
                  </a:lnTo>
                  <a:lnTo>
                    <a:pt x="1410" y="1920"/>
                  </a:lnTo>
                  <a:lnTo>
                    <a:pt x="1404" y="1920"/>
                  </a:lnTo>
                  <a:lnTo>
                    <a:pt x="1410" y="1956"/>
                  </a:lnTo>
                  <a:lnTo>
                    <a:pt x="1446" y="1956"/>
                  </a:lnTo>
                  <a:lnTo>
                    <a:pt x="1452" y="1962"/>
                  </a:lnTo>
                  <a:lnTo>
                    <a:pt x="1452" y="1968"/>
                  </a:lnTo>
                  <a:lnTo>
                    <a:pt x="1470" y="1968"/>
                  </a:lnTo>
                  <a:lnTo>
                    <a:pt x="1470" y="1956"/>
                  </a:lnTo>
                  <a:lnTo>
                    <a:pt x="1464" y="1938"/>
                  </a:lnTo>
                  <a:lnTo>
                    <a:pt x="1464" y="1926"/>
                  </a:lnTo>
                  <a:lnTo>
                    <a:pt x="1470" y="1914"/>
                  </a:lnTo>
                  <a:lnTo>
                    <a:pt x="1476" y="1908"/>
                  </a:lnTo>
                  <a:lnTo>
                    <a:pt x="1500" y="1896"/>
                  </a:lnTo>
                  <a:lnTo>
                    <a:pt x="1512" y="1896"/>
                  </a:lnTo>
                  <a:lnTo>
                    <a:pt x="1518" y="1890"/>
                  </a:lnTo>
                  <a:lnTo>
                    <a:pt x="1530" y="1884"/>
                  </a:lnTo>
                  <a:lnTo>
                    <a:pt x="1542" y="1872"/>
                  </a:lnTo>
                  <a:lnTo>
                    <a:pt x="1548" y="1860"/>
                  </a:lnTo>
                  <a:lnTo>
                    <a:pt x="1566" y="1842"/>
                  </a:lnTo>
                  <a:lnTo>
                    <a:pt x="1566" y="1836"/>
                  </a:lnTo>
                  <a:lnTo>
                    <a:pt x="1590" y="1842"/>
                  </a:lnTo>
                  <a:lnTo>
                    <a:pt x="1608" y="1788"/>
                  </a:lnTo>
                  <a:lnTo>
                    <a:pt x="1638" y="1788"/>
                  </a:lnTo>
                  <a:lnTo>
                    <a:pt x="1650" y="1782"/>
                  </a:lnTo>
                  <a:lnTo>
                    <a:pt x="1662" y="1770"/>
                  </a:lnTo>
                  <a:lnTo>
                    <a:pt x="1668" y="1752"/>
                  </a:lnTo>
                  <a:lnTo>
                    <a:pt x="1668" y="1740"/>
                  </a:lnTo>
                  <a:lnTo>
                    <a:pt x="1668" y="1746"/>
                  </a:lnTo>
                  <a:lnTo>
                    <a:pt x="1674" y="1752"/>
                  </a:lnTo>
                  <a:lnTo>
                    <a:pt x="1674" y="1764"/>
                  </a:lnTo>
                  <a:lnTo>
                    <a:pt x="1680" y="1776"/>
                  </a:lnTo>
                  <a:lnTo>
                    <a:pt x="1680" y="1782"/>
                  </a:lnTo>
                  <a:lnTo>
                    <a:pt x="1668" y="1794"/>
                  </a:lnTo>
                  <a:lnTo>
                    <a:pt x="1662" y="1806"/>
                  </a:lnTo>
                  <a:lnTo>
                    <a:pt x="1650" y="1812"/>
                  </a:lnTo>
                  <a:lnTo>
                    <a:pt x="1644" y="1818"/>
                  </a:lnTo>
                  <a:lnTo>
                    <a:pt x="1620" y="1818"/>
                  </a:lnTo>
                  <a:lnTo>
                    <a:pt x="1614" y="1830"/>
                  </a:lnTo>
                  <a:lnTo>
                    <a:pt x="1632" y="1866"/>
                  </a:lnTo>
                  <a:lnTo>
                    <a:pt x="1620" y="1866"/>
                  </a:lnTo>
                  <a:lnTo>
                    <a:pt x="1614" y="1872"/>
                  </a:lnTo>
                  <a:lnTo>
                    <a:pt x="1602" y="1878"/>
                  </a:lnTo>
                  <a:lnTo>
                    <a:pt x="1566" y="1914"/>
                  </a:lnTo>
                  <a:lnTo>
                    <a:pt x="1566" y="1926"/>
                  </a:lnTo>
                  <a:lnTo>
                    <a:pt x="1560" y="1932"/>
                  </a:lnTo>
                  <a:lnTo>
                    <a:pt x="1554" y="1944"/>
                  </a:lnTo>
                  <a:lnTo>
                    <a:pt x="1542" y="1956"/>
                  </a:lnTo>
                  <a:lnTo>
                    <a:pt x="1518" y="1968"/>
                  </a:lnTo>
                  <a:lnTo>
                    <a:pt x="1512" y="1974"/>
                  </a:lnTo>
                  <a:lnTo>
                    <a:pt x="1512" y="1980"/>
                  </a:lnTo>
                  <a:lnTo>
                    <a:pt x="1518" y="1986"/>
                  </a:lnTo>
                  <a:lnTo>
                    <a:pt x="1548" y="1986"/>
                  </a:lnTo>
                  <a:lnTo>
                    <a:pt x="1560" y="1980"/>
                  </a:lnTo>
                  <a:lnTo>
                    <a:pt x="1572" y="1980"/>
                  </a:lnTo>
                  <a:lnTo>
                    <a:pt x="1584" y="1968"/>
                  </a:lnTo>
                  <a:lnTo>
                    <a:pt x="1602" y="1932"/>
                  </a:lnTo>
                  <a:lnTo>
                    <a:pt x="1608" y="1926"/>
                  </a:lnTo>
                  <a:lnTo>
                    <a:pt x="1614" y="1914"/>
                  </a:lnTo>
                  <a:lnTo>
                    <a:pt x="1626" y="1908"/>
                  </a:lnTo>
                  <a:lnTo>
                    <a:pt x="1632" y="1902"/>
                  </a:lnTo>
                  <a:lnTo>
                    <a:pt x="1632" y="1920"/>
                  </a:lnTo>
                  <a:lnTo>
                    <a:pt x="1638" y="1932"/>
                  </a:lnTo>
                  <a:lnTo>
                    <a:pt x="1638" y="1956"/>
                  </a:lnTo>
                  <a:lnTo>
                    <a:pt x="1626" y="1968"/>
                  </a:lnTo>
                  <a:lnTo>
                    <a:pt x="1614" y="1974"/>
                  </a:lnTo>
                  <a:lnTo>
                    <a:pt x="1602" y="1986"/>
                  </a:lnTo>
                  <a:lnTo>
                    <a:pt x="1602" y="2004"/>
                  </a:lnTo>
                  <a:lnTo>
                    <a:pt x="1608" y="2010"/>
                  </a:lnTo>
                  <a:lnTo>
                    <a:pt x="1614" y="2010"/>
                  </a:lnTo>
                  <a:lnTo>
                    <a:pt x="1632" y="2016"/>
                  </a:lnTo>
                  <a:lnTo>
                    <a:pt x="1662" y="2016"/>
                  </a:lnTo>
                  <a:lnTo>
                    <a:pt x="1668" y="2028"/>
                  </a:lnTo>
                  <a:lnTo>
                    <a:pt x="1644" y="2052"/>
                  </a:lnTo>
                  <a:lnTo>
                    <a:pt x="1644" y="2058"/>
                  </a:lnTo>
                  <a:lnTo>
                    <a:pt x="1650" y="2064"/>
                  </a:lnTo>
                  <a:lnTo>
                    <a:pt x="1668" y="2100"/>
                  </a:lnTo>
                  <a:lnTo>
                    <a:pt x="1674" y="2106"/>
                  </a:lnTo>
                  <a:lnTo>
                    <a:pt x="1674" y="2118"/>
                  </a:lnTo>
                  <a:lnTo>
                    <a:pt x="1626" y="2166"/>
                  </a:lnTo>
                  <a:lnTo>
                    <a:pt x="1626" y="2178"/>
                  </a:lnTo>
                  <a:lnTo>
                    <a:pt x="1638" y="2190"/>
                  </a:lnTo>
                  <a:lnTo>
                    <a:pt x="1644" y="2202"/>
                  </a:lnTo>
                  <a:lnTo>
                    <a:pt x="1668" y="2214"/>
                  </a:lnTo>
                  <a:lnTo>
                    <a:pt x="1680" y="2226"/>
                  </a:lnTo>
                  <a:lnTo>
                    <a:pt x="1692" y="2232"/>
                  </a:lnTo>
                  <a:lnTo>
                    <a:pt x="1716" y="2256"/>
                  </a:lnTo>
                  <a:lnTo>
                    <a:pt x="1728" y="2262"/>
                  </a:lnTo>
                  <a:lnTo>
                    <a:pt x="1800" y="2262"/>
                  </a:lnTo>
                  <a:lnTo>
                    <a:pt x="1824" y="2286"/>
                  </a:lnTo>
                  <a:lnTo>
                    <a:pt x="1842" y="2292"/>
                  </a:lnTo>
                  <a:lnTo>
                    <a:pt x="1872" y="2286"/>
                  </a:lnTo>
                  <a:lnTo>
                    <a:pt x="1902" y="2274"/>
                  </a:lnTo>
                  <a:lnTo>
                    <a:pt x="1932" y="2256"/>
                  </a:lnTo>
                  <a:lnTo>
                    <a:pt x="1944" y="2250"/>
                  </a:lnTo>
                  <a:lnTo>
                    <a:pt x="1944" y="2226"/>
                  </a:lnTo>
                  <a:lnTo>
                    <a:pt x="1956" y="2214"/>
                  </a:lnTo>
                  <a:lnTo>
                    <a:pt x="1962" y="2214"/>
                  </a:lnTo>
                  <a:lnTo>
                    <a:pt x="1974" y="2226"/>
                  </a:lnTo>
                  <a:lnTo>
                    <a:pt x="1974" y="2256"/>
                  </a:lnTo>
                  <a:lnTo>
                    <a:pt x="1992" y="2256"/>
                  </a:lnTo>
                  <a:lnTo>
                    <a:pt x="1980" y="2280"/>
                  </a:lnTo>
                  <a:lnTo>
                    <a:pt x="1998" y="2280"/>
                  </a:lnTo>
                  <a:lnTo>
                    <a:pt x="1998" y="2292"/>
                  </a:lnTo>
                  <a:lnTo>
                    <a:pt x="2004" y="2298"/>
                  </a:lnTo>
                  <a:lnTo>
                    <a:pt x="2010" y="2310"/>
                  </a:lnTo>
                  <a:lnTo>
                    <a:pt x="2016" y="2316"/>
                  </a:lnTo>
                  <a:lnTo>
                    <a:pt x="2028" y="2316"/>
                  </a:lnTo>
                  <a:lnTo>
                    <a:pt x="2040" y="2304"/>
                  </a:lnTo>
                  <a:lnTo>
                    <a:pt x="2046" y="2304"/>
                  </a:lnTo>
                  <a:lnTo>
                    <a:pt x="2052" y="2298"/>
                  </a:lnTo>
                  <a:lnTo>
                    <a:pt x="2070" y="2292"/>
                  </a:lnTo>
                  <a:lnTo>
                    <a:pt x="2082" y="2286"/>
                  </a:lnTo>
                  <a:lnTo>
                    <a:pt x="2088" y="2280"/>
                  </a:lnTo>
                  <a:lnTo>
                    <a:pt x="2100" y="2274"/>
                  </a:lnTo>
                  <a:lnTo>
                    <a:pt x="2124" y="2250"/>
                  </a:lnTo>
                  <a:lnTo>
                    <a:pt x="2136" y="2244"/>
                  </a:lnTo>
                  <a:lnTo>
                    <a:pt x="2148" y="2232"/>
                  </a:lnTo>
                  <a:lnTo>
                    <a:pt x="2160" y="2226"/>
                  </a:lnTo>
                  <a:lnTo>
                    <a:pt x="2154" y="2214"/>
                  </a:lnTo>
                  <a:lnTo>
                    <a:pt x="2190" y="2202"/>
                  </a:lnTo>
                  <a:lnTo>
                    <a:pt x="2202" y="2214"/>
                  </a:lnTo>
                  <a:lnTo>
                    <a:pt x="2220" y="2214"/>
                  </a:lnTo>
                  <a:lnTo>
                    <a:pt x="2256" y="2208"/>
                  </a:lnTo>
                  <a:lnTo>
                    <a:pt x="2298" y="2196"/>
                  </a:lnTo>
                  <a:lnTo>
                    <a:pt x="2316" y="2178"/>
                  </a:lnTo>
                  <a:lnTo>
                    <a:pt x="2328" y="2148"/>
                  </a:lnTo>
                  <a:lnTo>
                    <a:pt x="2334" y="2118"/>
                  </a:lnTo>
                  <a:lnTo>
                    <a:pt x="2340" y="2100"/>
                  </a:lnTo>
                  <a:lnTo>
                    <a:pt x="2346" y="2088"/>
                  </a:lnTo>
                  <a:lnTo>
                    <a:pt x="2376" y="2058"/>
                  </a:lnTo>
                  <a:lnTo>
                    <a:pt x="2382" y="2058"/>
                  </a:lnTo>
                  <a:lnTo>
                    <a:pt x="2382" y="2034"/>
                  </a:lnTo>
                  <a:lnTo>
                    <a:pt x="2388" y="2034"/>
                  </a:lnTo>
                  <a:lnTo>
                    <a:pt x="2394" y="2028"/>
                  </a:lnTo>
                  <a:lnTo>
                    <a:pt x="2406" y="2022"/>
                  </a:lnTo>
                  <a:lnTo>
                    <a:pt x="2418" y="2010"/>
                  </a:lnTo>
                  <a:lnTo>
                    <a:pt x="2424" y="1998"/>
                  </a:lnTo>
                  <a:lnTo>
                    <a:pt x="2442" y="1980"/>
                  </a:lnTo>
                  <a:lnTo>
                    <a:pt x="2442" y="1956"/>
                  </a:lnTo>
                  <a:lnTo>
                    <a:pt x="2448" y="1944"/>
                  </a:lnTo>
                  <a:lnTo>
                    <a:pt x="2454" y="1926"/>
                  </a:lnTo>
                  <a:lnTo>
                    <a:pt x="2460" y="1914"/>
                  </a:lnTo>
                  <a:lnTo>
                    <a:pt x="2490" y="1884"/>
                  </a:lnTo>
                  <a:lnTo>
                    <a:pt x="2502" y="1866"/>
                  </a:lnTo>
                  <a:lnTo>
                    <a:pt x="2526" y="1842"/>
                  </a:lnTo>
                  <a:lnTo>
                    <a:pt x="2538" y="1836"/>
                  </a:lnTo>
                  <a:lnTo>
                    <a:pt x="2550" y="1824"/>
                  </a:lnTo>
                  <a:lnTo>
                    <a:pt x="2556" y="1812"/>
                  </a:lnTo>
                  <a:lnTo>
                    <a:pt x="2556" y="1800"/>
                  </a:lnTo>
                  <a:lnTo>
                    <a:pt x="2562" y="1788"/>
                  </a:lnTo>
                  <a:lnTo>
                    <a:pt x="2562" y="1782"/>
                  </a:lnTo>
                  <a:lnTo>
                    <a:pt x="2586" y="1782"/>
                  </a:lnTo>
                  <a:lnTo>
                    <a:pt x="2610" y="1770"/>
                  </a:lnTo>
                  <a:lnTo>
                    <a:pt x="2622" y="1752"/>
                  </a:lnTo>
                  <a:lnTo>
                    <a:pt x="2646" y="1728"/>
                  </a:lnTo>
                  <a:lnTo>
                    <a:pt x="2670" y="1698"/>
                  </a:lnTo>
                  <a:lnTo>
                    <a:pt x="2688" y="1674"/>
                  </a:lnTo>
                  <a:lnTo>
                    <a:pt x="2700" y="1662"/>
                  </a:lnTo>
                  <a:lnTo>
                    <a:pt x="2700" y="1656"/>
                  </a:lnTo>
                  <a:lnTo>
                    <a:pt x="2706" y="1638"/>
                  </a:lnTo>
                  <a:lnTo>
                    <a:pt x="2706" y="1614"/>
                  </a:lnTo>
                  <a:lnTo>
                    <a:pt x="2712" y="1596"/>
                  </a:lnTo>
                  <a:lnTo>
                    <a:pt x="2718" y="1590"/>
                  </a:lnTo>
                  <a:lnTo>
                    <a:pt x="2730" y="1572"/>
                  </a:lnTo>
                  <a:lnTo>
                    <a:pt x="2754" y="1542"/>
                  </a:lnTo>
                  <a:lnTo>
                    <a:pt x="2772" y="1494"/>
                  </a:lnTo>
                  <a:lnTo>
                    <a:pt x="2796" y="1458"/>
                  </a:lnTo>
                  <a:lnTo>
                    <a:pt x="2808" y="1428"/>
                  </a:lnTo>
                  <a:lnTo>
                    <a:pt x="2814" y="1416"/>
                  </a:lnTo>
                  <a:lnTo>
                    <a:pt x="2814" y="1386"/>
                  </a:lnTo>
                  <a:lnTo>
                    <a:pt x="2802" y="1362"/>
                  </a:lnTo>
                  <a:lnTo>
                    <a:pt x="2820" y="1308"/>
                  </a:lnTo>
                  <a:lnTo>
                    <a:pt x="2832" y="1290"/>
                  </a:lnTo>
                  <a:lnTo>
                    <a:pt x="2838" y="1266"/>
                  </a:lnTo>
                  <a:lnTo>
                    <a:pt x="2838" y="1224"/>
                  </a:lnTo>
                  <a:lnTo>
                    <a:pt x="2832" y="1194"/>
                  </a:lnTo>
                  <a:lnTo>
                    <a:pt x="2832" y="1176"/>
                  </a:lnTo>
                  <a:lnTo>
                    <a:pt x="2802" y="1164"/>
                  </a:lnTo>
                  <a:close/>
                  <a:moveTo>
                    <a:pt x="2016" y="2436"/>
                  </a:moveTo>
                  <a:lnTo>
                    <a:pt x="2022" y="2442"/>
                  </a:lnTo>
                  <a:lnTo>
                    <a:pt x="2028" y="2442"/>
                  </a:lnTo>
                  <a:lnTo>
                    <a:pt x="2040" y="2436"/>
                  </a:lnTo>
                  <a:lnTo>
                    <a:pt x="2046" y="2430"/>
                  </a:lnTo>
                  <a:lnTo>
                    <a:pt x="2034" y="2418"/>
                  </a:lnTo>
                  <a:lnTo>
                    <a:pt x="2016" y="2436"/>
                  </a:lnTo>
                  <a:close/>
                  <a:moveTo>
                    <a:pt x="1992" y="2454"/>
                  </a:moveTo>
                  <a:lnTo>
                    <a:pt x="1974" y="2454"/>
                  </a:lnTo>
                  <a:lnTo>
                    <a:pt x="1962" y="2466"/>
                  </a:lnTo>
                  <a:lnTo>
                    <a:pt x="1962" y="2472"/>
                  </a:lnTo>
                  <a:lnTo>
                    <a:pt x="1962" y="2460"/>
                  </a:lnTo>
                  <a:lnTo>
                    <a:pt x="1938" y="2460"/>
                  </a:lnTo>
                  <a:lnTo>
                    <a:pt x="1926" y="2466"/>
                  </a:lnTo>
                  <a:lnTo>
                    <a:pt x="1914" y="2466"/>
                  </a:lnTo>
                  <a:lnTo>
                    <a:pt x="1908" y="2478"/>
                  </a:lnTo>
                  <a:lnTo>
                    <a:pt x="1890" y="2460"/>
                  </a:lnTo>
                  <a:lnTo>
                    <a:pt x="1854" y="2460"/>
                  </a:lnTo>
                  <a:lnTo>
                    <a:pt x="1830" y="2430"/>
                  </a:lnTo>
                  <a:lnTo>
                    <a:pt x="1824" y="2436"/>
                  </a:lnTo>
                  <a:lnTo>
                    <a:pt x="1818" y="2436"/>
                  </a:lnTo>
                  <a:lnTo>
                    <a:pt x="1812" y="2442"/>
                  </a:lnTo>
                  <a:lnTo>
                    <a:pt x="1806" y="2442"/>
                  </a:lnTo>
                  <a:lnTo>
                    <a:pt x="1776" y="2412"/>
                  </a:lnTo>
                  <a:lnTo>
                    <a:pt x="1776" y="2424"/>
                  </a:lnTo>
                  <a:lnTo>
                    <a:pt x="1782" y="2448"/>
                  </a:lnTo>
                  <a:lnTo>
                    <a:pt x="1782" y="2472"/>
                  </a:lnTo>
                  <a:lnTo>
                    <a:pt x="1776" y="2478"/>
                  </a:lnTo>
                  <a:lnTo>
                    <a:pt x="1776" y="2484"/>
                  </a:lnTo>
                  <a:lnTo>
                    <a:pt x="1770" y="2490"/>
                  </a:lnTo>
                  <a:lnTo>
                    <a:pt x="1770" y="2502"/>
                  </a:lnTo>
                  <a:lnTo>
                    <a:pt x="1776" y="2514"/>
                  </a:lnTo>
                  <a:lnTo>
                    <a:pt x="1776" y="2532"/>
                  </a:lnTo>
                  <a:lnTo>
                    <a:pt x="1764" y="2538"/>
                  </a:lnTo>
                  <a:lnTo>
                    <a:pt x="1758" y="2544"/>
                  </a:lnTo>
                  <a:lnTo>
                    <a:pt x="1752" y="2544"/>
                  </a:lnTo>
                  <a:lnTo>
                    <a:pt x="1740" y="2532"/>
                  </a:lnTo>
                  <a:lnTo>
                    <a:pt x="1740" y="2538"/>
                  </a:lnTo>
                  <a:lnTo>
                    <a:pt x="1734" y="2544"/>
                  </a:lnTo>
                  <a:lnTo>
                    <a:pt x="1734" y="2556"/>
                  </a:lnTo>
                  <a:lnTo>
                    <a:pt x="1728" y="2574"/>
                  </a:lnTo>
                  <a:lnTo>
                    <a:pt x="1728" y="2586"/>
                  </a:lnTo>
                  <a:lnTo>
                    <a:pt x="1740" y="2610"/>
                  </a:lnTo>
                  <a:lnTo>
                    <a:pt x="1740" y="2616"/>
                  </a:lnTo>
                  <a:lnTo>
                    <a:pt x="1746" y="2628"/>
                  </a:lnTo>
                  <a:lnTo>
                    <a:pt x="1770" y="2628"/>
                  </a:lnTo>
                  <a:lnTo>
                    <a:pt x="1752" y="2640"/>
                  </a:lnTo>
                  <a:lnTo>
                    <a:pt x="1758" y="2664"/>
                  </a:lnTo>
                  <a:lnTo>
                    <a:pt x="1770" y="2658"/>
                  </a:lnTo>
                  <a:lnTo>
                    <a:pt x="1776" y="2658"/>
                  </a:lnTo>
                  <a:lnTo>
                    <a:pt x="1782" y="2652"/>
                  </a:lnTo>
                  <a:lnTo>
                    <a:pt x="1794" y="2652"/>
                  </a:lnTo>
                  <a:lnTo>
                    <a:pt x="1800" y="2658"/>
                  </a:lnTo>
                  <a:lnTo>
                    <a:pt x="1818" y="2658"/>
                  </a:lnTo>
                  <a:lnTo>
                    <a:pt x="1830" y="2652"/>
                  </a:lnTo>
                  <a:lnTo>
                    <a:pt x="1836" y="2646"/>
                  </a:lnTo>
                  <a:lnTo>
                    <a:pt x="1842" y="2634"/>
                  </a:lnTo>
                  <a:lnTo>
                    <a:pt x="1854" y="2634"/>
                  </a:lnTo>
                  <a:lnTo>
                    <a:pt x="1860" y="2640"/>
                  </a:lnTo>
                  <a:lnTo>
                    <a:pt x="1860" y="2646"/>
                  </a:lnTo>
                  <a:lnTo>
                    <a:pt x="1848" y="2658"/>
                  </a:lnTo>
                  <a:lnTo>
                    <a:pt x="1866" y="2664"/>
                  </a:lnTo>
                  <a:lnTo>
                    <a:pt x="1884" y="2646"/>
                  </a:lnTo>
                  <a:lnTo>
                    <a:pt x="1890" y="2634"/>
                  </a:lnTo>
                  <a:lnTo>
                    <a:pt x="1902" y="2628"/>
                  </a:lnTo>
                  <a:lnTo>
                    <a:pt x="1908" y="2616"/>
                  </a:lnTo>
                  <a:lnTo>
                    <a:pt x="1920" y="2604"/>
                  </a:lnTo>
                  <a:lnTo>
                    <a:pt x="1914" y="2604"/>
                  </a:lnTo>
                  <a:lnTo>
                    <a:pt x="1902" y="2592"/>
                  </a:lnTo>
                  <a:lnTo>
                    <a:pt x="1920" y="2562"/>
                  </a:lnTo>
                  <a:lnTo>
                    <a:pt x="1950" y="2562"/>
                  </a:lnTo>
                  <a:lnTo>
                    <a:pt x="1962" y="2538"/>
                  </a:lnTo>
                  <a:lnTo>
                    <a:pt x="1962" y="2514"/>
                  </a:lnTo>
                  <a:lnTo>
                    <a:pt x="1968" y="2502"/>
                  </a:lnTo>
                  <a:lnTo>
                    <a:pt x="1980" y="2496"/>
                  </a:lnTo>
                  <a:lnTo>
                    <a:pt x="1986" y="2484"/>
                  </a:lnTo>
                  <a:lnTo>
                    <a:pt x="1992" y="2478"/>
                  </a:lnTo>
                  <a:lnTo>
                    <a:pt x="1998" y="2466"/>
                  </a:lnTo>
                  <a:lnTo>
                    <a:pt x="1998" y="2460"/>
                  </a:lnTo>
                  <a:lnTo>
                    <a:pt x="1992" y="2454"/>
                  </a:lnTo>
                  <a:close/>
                  <a:moveTo>
                    <a:pt x="1902" y="246"/>
                  </a:moveTo>
                  <a:lnTo>
                    <a:pt x="1890" y="258"/>
                  </a:lnTo>
                  <a:lnTo>
                    <a:pt x="1890" y="270"/>
                  </a:lnTo>
                  <a:lnTo>
                    <a:pt x="1884" y="282"/>
                  </a:lnTo>
                  <a:lnTo>
                    <a:pt x="1884" y="294"/>
                  </a:lnTo>
                  <a:lnTo>
                    <a:pt x="1896" y="300"/>
                  </a:lnTo>
                  <a:lnTo>
                    <a:pt x="1920" y="300"/>
                  </a:lnTo>
                  <a:lnTo>
                    <a:pt x="1926" y="294"/>
                  </a:lnTo>
                  <a:lnTo>
                    <a:pt x="1932" y="294"/>
                  </a:lnTo>
                  <a:lnTo>
                    <a:pt x="1926" y="282"/>
                  </a:lnTo>
                  <a:lnTo>
                    <a:pt x="1932" y="252"/>
                  </a:lnTo>
                  <a:lnTo>
                    <a:pt x="1920" y="252"/>
                  </a:lnTo>
                  <a:lnTo>
                    <a:pt x="1908" y="246"/>
                  </a:lnTo>
                  <a:lnTo>
                    <a:pt x="1902" y="246"/>
                  </a:lnTo>
                  <a:close/>
                  <a:moveTo>
                    <a:pt x="1770" y="2334"/>
                  </a:moveTo>
                  <a:lnTo>
                    <a:pt x="1758" y="2376"/>
                  </a:lnTo>
                  <a:lnTo>
                    <a:pt x="1812" y="2328"/>
                  </a:lnTo>
                  <a:lnTo>
                    <a:pt x="1770" y="2334"/>
                  </a:lnTo>
                  <a:close/>
                  <a:moveTo>
                    <a:pt x="2034" y="2400"/>
                  </a:moveTo>
                  <a:lnTo>
                    <a:pt x="2016" y="2358"/>
                  </a:lnTo>
                  <a:lnTo>
                    <a:pt x="1998" y="2376"/>
                  </a:lnTo>
                  <a:lnTo>
                    <a:pt x="1998" y="2394"/>
                  </a:lnTo>
                  <a:lnTo>
                    <a:pt x="2010" y="2406"/>
                  </a:lnTo>
                  <a:lnTo>
                    <a:pt x="2028" y="2406"/>
                  </a:lnTo>
                  <a:lnTo>
                    <a:pt x="2034" y="2400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 dirty="0">
                <a:solidFill>
                  <a:srgbClr val="555555"/>
                </a:solidFill>
              </a:endParaRPr>
            </a:p>
          </p:txBody>
        </p:sp>
        <p:sp>
          <p:nvSpPr>
            <p:cNvPr id="129" name="South Africa" descr="© INSCALE GmbH, 05.05.2010&#10;http://www.presentationload.com/">
              <a:extLst>
                <a:ext uri="{FF2B5EF4-FFF2-40B4-BE49-F238E27FC236}">
                  <a16:creationId xmlns:a16="http://schemas.microsoft.com/office/drawing/2014/main" id="{C5D14059-2922-4738-805C-58DF213B70C0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6059620" y="5323494"/>
              <a:ext cx="503186" cy="458797"/>
            </a:xfrm>
            <a:custGeom>
              <a:avLst/>
              <a:gdLst>
                <a:gd name="T0" fmla="*/ 2147483647 w 1134"/>
                <a:gd name="T1" fmla="*/ 2147483647 h 1020"/>
                <a:gd name="T2" fmla="*/ 2147483647 w 1134"/>
                <a:gd name="T3" fmla="*/ 2147483647 h 1020"/>
                <a:gd name="T4" fmla="*/ 2147483647 w 1134"/>
                <a:gd name="T5" fmla="*/ 2147483647 h 1020"/>
                <a:gd name="T6" fmla="*/ 2147483647 w 1134"/>
                <a:gd name="T7" fmla="*/ 2147483647 h 1020"/>
                <a:gd name="T8" fmla="*/ 2147483647 w 1134"/>
                <a:gd name="T9" fmla="*/ 2147483647 h 1020"/>
                <a:gd name="T10" fmla="*/ 2147483647 w 1134"/>
                <a:gd name="T11" fmla="*/ 2147483647 h 1020"/>
                <a:gd name="T12" fmla="*/ 2147483647 w 1134"/>
                <a:gd name="T13" fmla="*/ 2147483647 h 1020"/>
                <a:gd name="T14" fmla="*/ 2147483647 w 1134"/>
                <a:gd name="T15" fmla="*/ 2147483647 h 1020"/>
                <a:gd name="T16" fmla="*/ 2147483647 w 1134"/>
                <a:gd name="T17" fmla="*/ 2147483647 h 1020"/>
                <a:gd name="T18" fmla="*/ 2147483647 w 1134"/>
                <a:gd name="T19" fmla="*/ 2147483647 h 1020"/>
                <a:gd name="T20" fmla="*/ 2147483647 w 1134"/>
                <a:gd name="T21" fmla="*/ 2147483647 h 1020"/>
                <a:gd name="T22" fmla="*/ 2147483647 w 1134"/>
                <a:gd name="T23" fmla="*/ 2147483647 h 1020"/>
                <a:gd name="T24" fmla="*/ 2147483647 w 1134"/>
                <a:gd name="T25" fmla="*/ 2147483647 h 1020"/>
                <a:gd name="T26" fmla="*/ 2147483647 w 1134"/>
                <a:gd name="T27" fmla="*/ 2147483647 h 1020"/>
                <a:gd name="T28" fmla="*/ 2147483647 w 1134"/>
                <a:gd name="T29" fmla="*/ 2147483647 h 1020"/>
                <a:gd name="T30" fmla="*/ 2147483647 w 1134"/>
                <a:gd name="T31" fmla="*/ 2147483647 h 1020"/>
                <a:gd name="T32" fmla="*/ 2147483647 w 1134"/>
                <a:gd name="T33" fmla="*/ 2147483647 h 1020"/>
                <a:gd name="T34" fmla="*/ 2147483647 w 1134"/>
                <a:gd name="T35" fmla="*/ 2147483647 h 1020"/>
                <a:gd name="T36" fmla="*/ 2147483647 w 1134"/>
                <a:gd name="T37" fmla="*/ 2147483647 h 1020"/>
                <a:gd name="T38" fmla="*/ 2147483647 w 1134"/>
                <a:gd name="T39" fmla="*/ 2147483647 h 1020"/>
                <a:gd name="T40" fmla="*/ 2147483647 w 1134"/>
                <a:gd name="T41" fmla="*/ 2147483647 h 1020"/>
                <a:gd name="T42" fmla="*/ 2147483647 w 1134"/>
                <a:gd name="T43" fmla="*/ 2147483647 h 1020"/>
                <a:gd name="T44" fmla="*/ 2147483647 w 1134"/>
                <a:gd name="T45" fmla="*/ 2147483647 h 1020"/>
                <a:gd name="T46" fmla="*/ 2147483647 w 1134"/>
                <a:gd name="T47" fmla="*/ 2147483647 h 1020"/>
                <a:gd name="T48" fmla="*/ 2147483647 w 1134"/>
                <a:gd name="T49" fmla="*/ 2147483647 h 1020"/>
                <a:gd name="T50" fmla="*/ 2147483647 w 1134"/>
                <a:gd name="T51" fmla="*/ 2147483647 h 1020"/>
                <a:gd name="T52" fmla="*/ 2147483647 w 1134"/>
                <a:gd name="T53" fmla="*/ 2147483647 h 1020"/>
                <a:gd name="T54" fmla="*/ 2147483647 w 1134"/>
                <a:gd name="T55" fmla="*/ 2147483647 h 1020"/>
                <a:gd name="T56" fmla="*/ 2147483647 w 1134"/>
                <a:gd name="T57" fmla="*/ 2147483647 h 1020"/>
                <a:gd name="T58" fmla="*/ 2147483647 w 1134"/>
                <a:gd name="T59" fmla="*/ 2147483647 h 1020"/>
                <a:gd name="T60" fmla="*/ 2147483647 w 1134"/>
                <a:gd name="T61" fmla="*/ 2147483647 h 1020"/>
                <a:gd name="T62" fmla="*/ 0 w 1134"/>
                <a:gd name="T63" fmla="*/ 2147483647 h 1020"/>
                <a:gd name="T64" fmla="*/ 2147483647 w 1134"/>
                <a:gd name="T65" fmla="*/ 2147483647 h 1020"/>
                <a:gd name="T66" fmla="*/ 2147483647 w 1134"/>
                <a:gd name="T67" fmla="*/ 2147483647 h 1020"/>
                <a:gd name="T68" fmla="*/ 2147483647 w 1134"/>
                <a:gd name="T69" fmla="*/ 2147483647 h 1020"/>
                <a:gd name="T70" fmla="*/ 2147483647 w 1134"/>
                <a:gd name="T71" fmla="*/ 2147483647 h 1020"/>
                <a:gd name="T72" fmla="*/ 2147483647 w 1134"/>
                <a:gd name="T73" fmla="*/ 2147483647 h 1020"/>
                <a:gd name="T74" fmla="*/ 2147483647 w 1134"/>
                <a:gd name="T75" fmla="*/ 2147483647 h 1020"/>
                <a:gd name="T76" fmla="*/ 2147483647 w 1134"/>
                <a:gd name="T77" fmla="*/ 2147483647 h 1020"/>
                <a:gd name="T78" fmla="*/ 2147483647 w 1134"/>
                <a:gd name="T79" fmla="*/ 2147483647 h 1020"/>
                <a:gd name="T80" fmla="*/ 2147483647 w 1134"/>
                <a:gd name="T81" fmla="*/ 2147483647 h 1020"/>
                <a:gd name="T82" fmla="*/ 2147483647 w 1134"/>
                <a:gd name="T83" fmla="*/ 2147483647 h 1020"/>
                <a:gd name="T84" fmla="*/ 2147483647 w 1134"/>
                <a:gd name="T85" fmla="*/ 2147483647 h 1020"/>
                <a:gd name="T86" fmla="*/ 2147483647 w 1134"/>
                <a:gd name="T87" fmla="*/ 2147483647 h 1020"/>
                <a:gd name="T88" fmla="*/ 2147483647 w 1134"/>
                <a:gd name="T89" fmla="*/ 2147483647 h 1020"/>
                <a:gd name="T90" fmla="*/ 2147483647 w 1134"/>
                <a:gd name="T91" fmla="*/ 2147483647 h 1020"/>
                <a:gd name="T92" fmla="*/ 2147483647 w 1134"/>
                <a:gd name="T93" fmla="*/ 2147483647 h 1020"/>
                <a:gd name="T94" fmla="*/ 2147483647 w 1134"/>
                <a:gd name="T95" fmla="*/ 2147483647 h 1020"/>
                <a:gd name="T96" fmla="*/ 2147483647 w 1134"/>
                <a:gd name="T97" fmla="*/ 2147483647 h 1020"/>
                <a:gd name="T98" fmla="*/ 2147483647 w 1134"/>
                <a:gd name="T99" fmla="*/ 2147483647 h 1020"/>
                <a:gd name="T100" fmla="*/ 2147483647 w 1134"/>
                <a:gd name="T101" fmla="*/ 2147483647 h 1020"/>
                <a:gd name="T102" fmla="*/ 2147483647 w 1134"/>
                <a:gd name="T103" fmla="*/ 2147483647 h 1020"/>
                <a:gd name="T104" fmla="*/ 2147483647 w 1134"/>
                <a:gd name="T105" fmla="*/ 2147483647 h 1020"/>
                <a:gd name="T106" fmla="*/ 2147483647 w 1134"/>
                <a:gd name="T107" fmla="*/ 2147483647 h 1020"/>
                <a:gd name="T108" fmla="*/ 2147483647 w 1134"/>
                <a:gd name="T109" fmla="*/ 2147483647 h 1020"/>
                <a:gd name="T110" fmla="*/ 2147483647 w 1134"/>
                <a:gd name="T111" fmla="*/ 2147483647 h 1020"/>
                <a:gd name="T112" fmla="*/ 2147483647 w 1134"/>
                <a:gd name="T113" fmla="*/ 2147483647 h 1020"/>
                <a:gd name="T114" fmla="*/ 2147483647 w 1134"/>
                <a:gd name="T115" fmla="*/ 2147483647 h 1020"/>
                <a:gd name="T116" fmla="*/ 2147483647 w 1134"/>
                <a:gd name="T117" fmla="*/ 2147483647 h 1020"/>
                <a:gd name="T118" fmla="*/ 2147483647 w 1134"/>
                <a:gd name="T119" fmla="*/ 2147483647 h 1020"/>
                <a:gd name="T120" fmla="*/ 2147483647 w 1134"/>
                <a:gd name="T121" fmla="*/ 2147483647 h 1020"/>
                <a:gd name="T122" fmla="*/ 2147483647 w 1134"/>
                <a:gd name="T123" fmla="*/ 2147483647 h 1020"/>
                <a:gd name="T124" fmla="*/ 2147483647 w 1134"/>
                <a:gd name="T125" fmla="*/ 2147483647 h 102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134"/>
                <a:gd name="T190" fmla="*/ 0 h 1020"/>
                <a:gd name="T191" fmla="*/ 1134 w 1134"/>
                <a:gd name="T192" fmla="*/ 1020 h 1020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134" h="1020">
                  <a:moveTo>
                    <a:pt x="1116" y="372"/>
                  </a:moveTo>
                  <a:lnTo>
                    <a:pt x="1098" y="372"/>
                  </a:lnTo>
                  <a:lnTo>
                    <a:pt x="1092" y="378"/>
                  </a:lnTo>
                  <a:lnTo>
                    <a:pt x="1086" y="378"/>
                  </a:lnTo>
                  <a:lnTo>
                    <a:pt x="1074" y="420"/>
                  </a:lnTo>
                  <a:lnTo>
                    <a:pt x="1062" y="420"/>
                  </a:lnTo>
                  <a:lnTo>
                    <a:pt x="1050" y="414"/>
                  </a:lnTo>
                  <a:lnTo>
                    <a:pt x="1032" y="414"/>
                  </a:lnTo>
                  <a:lnTo>
                    <a:pt x="1020" y="402"/>
                  </a:lnTo>
                  <a:lnTo>
                    <a:pt x="1008" y="396"/>
                  </a:lnTo>
                  <a:lnTo>
                    <a:pt x="996" y="372"/>
                  </a:lnTo>
                  <a:lnTo>
                    <a:pt x="996" y="348"/>
                  </a:lnTo>
                  <a:lnTo>
                    <a:pt x="1002" y="336"/>
                  </a:lnTo>
                  <a:lnTo>
                    <a:pt x="1014" y="324"/>
                  </a:lnTo>
                  <a:lnTo>
                    <a:pt x="1014" y="312"/>
                  </a:lnTo>
                  <a:lnTo>
                    <a:pt x="1020" y="300"/>
                  </a:lnTo>
                  <a:lnTo>
                    <a:pt x="1032" y="288"/>
                  </a:lnTo>
                  <a:lnTo>
                    <a:pt x="1038" y="288"/>
                  </a:lnTo>
                  <a:lnTo>
                    <a:pt x="1050" y="294"/>
                  </a:lnTo>
                  <a:lnTo>
                    <a:pt x="1062" y="306"/>
                  </a:lnTo>
                  <a:lnTo>
                    <a:pt x="1086" y="270"/>
                  </a:lnTo>
                  <a:lnTo>
                    <a:pt x="1086" y="180"/>
                  </a:lnTo>
                  <a:lnTo>
                    <a:pt x="1056" y="120"/>
                  </a:lnTo>
                  <a:lnTo>
                    <a:pt x="1056" y="102"/>
                  </a:lnTo>
                  <a:lnTo>
                    <a:pt x="1050" y="90"/>
                  </a:lnTo>
                  <a:lnTo>
                    <a:pt x="1050" y="72"/>
                  </a:lnTo>
                  <a:lnTo>
                    <a:pt x="1044" y="54"/>
                  </a:lnTo>
                  <a:lnTo>
                    <a:pt x="1044" y="24"/>
                  </a:lnTo>
                  <a:lnTo>
                    <a:pt x="1026" y="12"/>
                  </a:lnTo>
                  <a:lnTo>
                    <a:pt x="966" y="12"/>
                  </a:lnTo>
                  <a:lnTo>
                    <a:pt x="954" y="6"/>
                  </a:lnTo>
                  <a:lnTo>
                    <a:pt x="948" y="6"/>
                  </a:lnTo>
                  <a:lnTo>
                    <a:pt x="936" y="0"/>
                  </a:lnTo>
                  <a:lnTo>
                    <a:pt x="876" y="0"/>
                  </a:lnTo>
                  <a:lnTo>
                    <a:pt x="864" y="24"/>
                  </a:lnTo>
                  <a:lnTo>
                    <a:pt x="852" y="24"/>
                  </a:lnTo>
                  <a:lnTo>
                    <a:pt x="840" y="30"/>
                  </a:lnTo>
                  <a:lnTo>
                    <a:pt x="828" y="30"/>
                  </a:lnTo>
                  <a:lnTo>
                    <a:pt x="822" y="36"/>
                  </a:lnTo>
                  <a:lnTo>
                    <a:pt x="810" y="60"/>
                  </a:lnTo>
                  <a:lnTo>
                    <a:pt x="768" y="102"/>
                  </a:lnTo>
                  <a:lnTo>
                    <a:pt x="756" y="108"/>
                  </a:lnTo>
                  <a:lnTo>
                    <a:pt x="750" y="108"/>
                  </a:lnTo>
                  <a:lnTo>
                    <a:pt x="738" y="114"/>
                  </a:lnTo>
                  <a:lnTo>
                    <a:pt x="726" y="138"/>
                  </a:lnTo>
                  <a:lnTo>
                    <a:pt x="726" y="174"/>
                  </a:lnTo>
                  <a:lnTo>
                    <a:pt x="714" y="180"/>
                  </a:lnTo>
                  <a:lnTo>
                    <a:pt x="708" y="192"/>
                  </a:lnTo>
                  <a:lnTo>
                    <a:pt x="702" y="198"/>
                  </a:lnTo>
                  <a:lnTo>
                    <a:pt x="690" y="204"/>
                  </a:lnTo>
                  <a:lnTo>
                    <a:pt x="672" y="210"/>
                  </a:lnTo>
                  <a:lnTo>
                    <a:pt x="654" y="228"/>
                  </a:lnTo>
                  <a:lnTo>
                    <a:pt x="654" y="240"/>
                  </a:lnTo>
                  <a:lnTo>
                    <a:pt x="648" y="252"/>
                  </a:lnTo>
                  <a:lnTo>
                    <a:pt x="642" y="270"/>
                  </a:lnTo>
                  <a:lnTo>
                    <a:pt x="636" y="282"/>
                  </a:lnTo>
                  <a:lnTo>
                    <a:pt x="630" y="288"/>
                  </a:lnTo>
                  <a:lnTo>
                    <a:pt x="618" y="294"/>
                  </a:lnTo>
                  <a:lnTo>
                    <a:pt x="606" y="294"/>
                  </a:lnTo>
                  <a:lnTo>
                    <a:pt x="600" y="288"/>
                  </a:lnTo>
                  <a:lnTo>
                    <a:pt x="594" y="294"/>
                  </a:lnTo>
                  <a:lnTo>
                    <a:pt x="582" y="300"/>
                  </a:lnTo>
                  <a:lnTo>
                    <a:pt x="570" y="300"/>
                  </a:lnTo>
                  <a:lnTo>
                    <a:pt x="564" y="294"/>
                  </a:lnTo>
                  <a:lnTo>
                    <a:pt x="552" y="288"/>
                  </a:lnTo>
                  <a:lnTo>
                    <a:pt x="546" y="282"/>
                  </a:lnTo>
                  <a:lnTo>
                    <a:pt x="516" y="282"/>
                  </a:lnTo>
                  <a:lnTo>
                    <a:pt x="504" y="270"/>
                  </a:lnTo>
                  <a:lnTo>
                    <a:pt x="492" y="264"/>
                  </a:lnTo>
                  <a:lnTo>
                    <a:pt x="486" y="258"/>
                  </a:lnTo>
                  <a:lnTo>
                    <a:pt x="474" y="252"/>
                  </a:lnTo>
                  <a:lnTo>
                    <a:pt x="462" y="252"/>
                  </a:lnTo>
                  <a:lnTo>
                    <a:pt x="450" y="258"/>
                  </a:lnTo>
                  <a:lnTo>
                    <a:pt x="444" y="264"/>
                  </a:lnTo>
                  <a:lnTo>
                    <a:pt x="438" y="276"/>
                  </a:lnTo>
                  <a:lnTo>
                    <a:pt x="438" y="288"/>
                  </a:lnTo>
                  <a:lnTo>
                    <a:pt x="432" y="300"/>
                  </a:lnTo>
                  <a:lnTo>
                    <a:pt x="432" y="324"/>
                  </a:lnTo>
                  <a:lnTo>
                    <a:pt x="420" y="324"/>
                  </a:lnTo>
                  <a:lnTo>
                    <a:pt x="414" y="330"/>
                  </a:lnTo>
                  <a:lnTo>
                    <a:pt x="408" y="330"/>
                  </a:lnTo>
                  <a:lnTo>
                    <a:pt x="402" y="336"/>
                  </a:lnTo>
                  <a:lnTo>
                    <a:pt x="396" y="348"/>
                  </a:lnTo>
                  <a:lnTo>
                    <a:pt x="390" y="354"/>
                  </a:lnTo>
                  <a:lnTo>
                    <a:pt x="390" y="360"/>
                  </a:lnTo>
                  <a:lnTo>
                    <a:pt x="366" y="360"/>
                  </a:lnTo>
                  <a:lnTo>
                    <a:pt x="366" y="378"/>
                  </a:lnTo>
                  <a:lnTo>
                    <a:pt x="288" y="378"/>
                  </a:lnTo>
                  <a:lnTo>
                    <a:pt x="288" y="348"/>
                  </a:lnTo>
                  <a:lnTo>
                    <a:pt x="294" y="336"/>
                  </a:lnTo>
                  <a:lnTo>
                    <a:pt x="294" y="330"/>
                  </a:lnTo>
                  <a:lnTo>
                    <a:pt x="300" y="318"/>
                  </a:lnTo>
                  <a:lnTo>
                    <a:pt x="300" y="294"/>
                  </a:lnTo>
                  <a:lnTo>
                    <a:pt x="294" y="288"/>
                  </a:lnTo>
                  <a:lnTo>
                    <a:pt x="294" y="270"/>
                  </a:lnTo>
                  <a:lnTo>
                    <a:pt x="288" y="258"/>
                  </a:lnTo>
                  <a:lnTo>
                    <a:pt x="282" y="240"/>
                  </a:lnTo>
                  <a:lnTo>
                    <a:pt x="276" y="234"/>
                  </a:lnTo>
                  <a:lnTo>
                    <a:pt x="264" y="228"/>
                  </a:lnTo>
                  <a:lnTo>
                    <a:pt x="258" y="222"/>
                  </a:lnTo>
                  <a:lnTo>
                    <a:pt x="246" y="216"/>
                  </a:lnTo>
                  <a:lnTo>
                    <a:pt x="240" y="510"/>
                  </a:lnTo>
                  <a:lnTo>
                    <a:pt x="222" y="510"/>
                  </a:lnTo>
                  <a:lnTo>
                    <a:pt x="210" y="516"/>
                  </a:lnTo>
                  <a:lnTo>
                    <a:pt x="204" y="522"/>
                  </a:lnTo>
                  <a:lnTo>
                    <a:pt x="204" y="528"/>
                  </a:lnTo>
                  <a:lnTo>
                    <a:pt x="192" y="528"/>
                  </a:lnTo>
                  <a:lnTo>
                    <a:pt x="192" y="552"/>
                  </a:lnTo>
                  <a:lnTo>
                    <a:pt x="168" y="552"/>
                  </a:lnTo>
                  <a:lnTo>
                    <a:pt x="156" y="540"/>
                  </a:lnTo>
                  <a:lnTo>
                    <a:pt x="144" y="540"/>
                  </a:lnTo>
                  <a:lnTo>
                    <a:pt x="132" y="552"/>
                  </a:lnTo>
                  <a:lnTo>
                    <a:pt x="108" y="552"/>
                  </a:lnTo>
                  <a:lnTo>
                    <a:pt x="102" y="546"/>
                  </a:lnTo>
                  <a:lnTo>
                    <a:pt x="102" y="540"/>
                  </a:lnTo>
                  <a:lnTo>
                    <a:pt x="96" y="534"/>
                  </a:lnTo>
                  <a:lnTo>
                    <a:pt x="72" y="534"/>
                  </a:lnTo>
                  <a:lnTo>
                    <a:pt x="66" y="528"/>
                  </a:lnTo>
                  <a:lnTo>
                    <a:pt x="60" y="516"/>
                  </a:lnTo>
                  <a:lnTo>
                    <a:pt x="60" y="492"/>
                  </a:lnTo>
                  <a:lnTo>
                    <a:pt x="42" y="474"/>
                  </a:lnTo>
                  <a:lnTo>
                    <a:pt x="36" y="474"/>
                  </a:lnTo>
                  <a:lnTo>
                    <a:pt x="30" y="480"/>
                  </a:lnTo>
                  <a:lnTo>
                    <a:pt x="30" y="486"/>
                  </a:lnTo>
                  <a:lnTo>
                    <a:pt x="24" y="498"/>
                  </a:lnTo>
                  <a:lnTo>
                    <a:pt x="18" y="504"/>
                  </a:lnTo>
                  <a:lnTo>
                    <a:pt x="18" y="510"/>
                  </a:lnTo>
                  <a:lnTo>
                    <a:pt x="0" y="522"/>
                  </a:lnTo>
                  <a:lnTo>
                    <a:pt x="0" y="516"/>
                  </a:lnTo>
                  <a:lnTo>
                    <a:pt x="0" y="528"/>
                  </a:lnTo>
                  <a:lnTo>
                    <a:pt x="6" y="540"/>
                  </a:lnTo>
                  <a:lnTo>
                    <a:pt x="6" y="552"/>
                  </a:lnTo>
                  <a:lnTo>
                    <a:pt x="36" y="582"/>
                  </a:lnTo>
                  <a:lnTo>
                    <a:pt x="42" y="600"/>
                  </a:lnTo>
                  <a:lnTo>
                    <a:pt x="42" y="648"/>
                  </a:lnTo>
                  <a:lnTo>
                    <a:pt x="48" y="672"/>
                  </a:lnTo>
                  <a:lnTo>
                    <a:pt x="54" y="690"/>
                  </a:lnTo>
                  <a:lnTo>
                    <a:pt x="72" y="714"/>
                  </a:lnTo>
                  <a:lnTo>
                    <a:pt x="96" y="738"/>
                  </a:lnTo>
                  <a:lnTo>
                    <a:pt x="114" y="762"/>
                  </a:lnTo>
                  <a:lnTo>
                    <a:pt x="120" y="786"/>
                  </a:lnTo>
                  <a:lnTo>
                    <a:pt x="120" y="834"/>
                  </a:lnTo>
                  <a:lnTo>
                    <a:pt x="114" y="846"/>
                  </a:lnTo>
                  <a:lnTo>
                    <a:pt x="114" y="852"/>
                  </a:lnTo>
                  <a:lnTo>
                    <a:pt x="90" y="852"/>
                  </a:lnTo>
                  <a:lnTo>
                    <a:pt x="90" y="876"/>
                  </a:lnTo>
                  <a:lnTo>
                    <a:pt x="96" y="888"/>
                  </a:lnTo>
                  <a:lnTo>
                    <a:pt x="108" y="906"/>
                  </a:lnTo>
                  <a:lnTo>
                    <a:pt x="114" y="918"/>
                  </a:lnTo>
                  <a:lnTo>
                    <a:pt x="114" y="960"/>
                  </a:lnTo>
                  <a:lnTo>
                    <a:pt x="120" y="972"/>
                  </a:lnTo>
                  <a:lnTo>
                    <a:pt x="120" y="978"/>
                  </a:lnTo>
                  <a:lnTo>
                    <a:pt x="126" y="978"/>
                  </a:lnTo>
                  <a:lnTo>
                    <a:pt x="126" y="972"/>
                  </a:lnTo>
                  <a:lnTo>
                    <a:pt x="132" y="966"/>
                  </a:lnTo>
                  <a:lnTo>
                    <a:pt x="144" y="966"/>
                  </a:lnTo>
                  <a:lnTo>
                    <a:pt x="150" y="972"/>
                  </a:lnTo>
                  <a:lnTo>
                    <a:pt x="180" y="984"/>
                  </a:lnTo>
                  <a:lnTo>
                    <a:pt x="180" y="996"/>
                  </a:lnTo>
                  <a:lnTo>
                    <a:pt x="204" y="1020"/>
                  </a:lnTo>
                  <a:lnTo>
                    <a:pt x="216" y="1020"/>
                  </a:lnTo>
                  <a:lnTo>
                    <a:pt x="240" y="1008"/>
                  </a:lnTo>
                  <a:lnTo>
                    <a:pt x="246" y="996"/>
                  </a:lnTo>
                  <a:lnTo>
                    <a:pt x="252" y="990"/>
                  </a:lnTo>
                  <a:lnTo>
                    <a:pt x="264" y="984"/>
                  </a:lnTo>
                  <a:lnTo>
                    <a:pt x="294" y="984"/>
                  </a:lnTo>
                  <a:lnTo>
                    <a:pt x="306" y="990"/>
                  </a:lnTo>
                  <a:lnTo>
                    <a:pt x="354" y="990"/>
                  </a:lnTo>
                  <a:lnTo>
                    <a:pt x="354" y="984"/>
                  </a:lnTo>
                  <a:lnTo>
                    <a:pt x="360" y="978"/>
                  </a:lnTo>
                  <a:lnTo>
                    <a:pt x="360" y="966"/>
                  </a:lnTo>
                  <a:lnTo>
                    <a:pt x="366" y="960"/>
                  </a:lnTo>
                  <a:lnTo>
                    <a:pt x="378" y="954"/>
                  </a:lnTo>
                  <a:lnTo>
                    <a:pt x="408" y="954"/>
                  </a:lnTo>
                  <a:lnTo>
                    <a:pt x="420" y="960"/>
                  </a:lnTo>
                  <a:lnTo>
                    <a:pt x="432" y="960"/>
                  </a:lnTo>
                  <a:lnTo>
                    <a:pt x="438" y="966"/>
                  </a:lnTo>
                  <a:lnTo>
                    <a:pt x="444" y="960"/>
                  </a:lnTo>
                  <a:lnTo>
                    <a:pt x="456" y="960"/>
                  </a:lnTo>
                  <a:lnTo>
                    <a:pt x="468" y="954"/>
                  </a:lnTo>
                  <a:lnTo>
                    <a:pt x="504" y="954"/>
                  </a:lnTo>
                  <a:lnTo>
                    <a:pt x="522" y="960"/>
                  </a:lnTo>
                  <a:lnTo>
                    <a:pt x="534" y="966"/>
                  </a:lnTo>
                  <a:lnTo>
                    <a:pt x="552" y="966"/>
                  </a:lnTo>
                  <a:lnTo>
                    <a:pt x="558" y="960"/>
                  </a:lnTo>
                  <a:lnTo>
                    <a:pt x="570" y="954"/>
                  </a:lnTo>
                  <a:lnTo>
                    <a:pt x="606" y="954"/>
                  </a:lnTo>
                  <a:lnTo>
                    <a:pt x="618" y="948"/>
                  </a:lnTo>
                  <a:lnTo>
                    <a:pt x="624" y="942"/>
                  </a:lnTo>
                  <a:lnTo>
                    <a:pt x="636" y="936"/>
                  </a:lnTo>
                  <a:lnTo>
                    <a:pt x="684" y="936"/>
                  </a:lnTo>
                  <a:lnTo>
                    <a:pt x="708" y="924"/>
                  </a:lnTo>
                  <a:lnTo>
                    <a:pt x="720" y="912"/>
                  </a:lnTo>
                  <a:lnTo>
                    <a:pt x="738" y="900"/>
                  </a:lnTo>
                  <a:lnTo>
                    <a:pt x="774" y="864"/>
                  </a:lnTo>
                  <a:lnTo>
                    <a:pt x="786" y="858"/>
                  </a:lnTo>
                  <a:lnTo>
                    <a:pt x="804" y="846"/>
                  </a:lnTo>
                  <a:lnTo>
                    <a:pt x="900" y="750"/>
                  </a:lnTo>
                  <a:lnTo>
                    <a:pt x="918" y="750"/>
                  </a:lnTo>
                  <a:lnTo>
                    <a:pt x="924" y="744"/>
                  </a:lnTo>
                  <a:lnTo>
                    <a:pt x="960" y="696"/>
                  </a:lnTo>
                  <a:lnTo>
                    <a:pt x="972" y="672"/>
                  </a:lnTo>
                  <a:lnTo>
                    <a:pt x="984" y="654"/>
                  </a:lnTo>
                  <a:lnTo>
                    <a:pt x="990" y="642"/>
                  </a:lnTo>
                  <a:lnTo>
                    <a:pt x="1002" y="606"/>
                  </a:lnTo>
                  <a:lnTo>
                    <a:pt x="1014" y="588"/>
                  </a:lnTo>
                  <a:lnTo>
                    <a:pt x="1020" y="576"/>
                  </a:lnTo>
                  <a:lnTo>
                    <a:pt x="1026" y="570"/>
                  </a:lnTo>
                  <a:lnTo>
                    <a:pt x="1038" y="564"/>
                  </a:lnTo>
                  <a:lnTo>
                    <a:pt x="1050" y="552"/>
                  </a:lnTo>
                  <a:lnTo>
                    <a:pt x="1068" y="546"/>
                  </a:lnTo>
                  <a:lnTo>
                    <a:pt x="1086" y="534"/>
                  </a:lnTo>
                  <a:lnTo>
                    <a:pt x="1098" y="510"/>
                  </a:lnTo>
                  <a:lnTo>
                    <a:pt x="1098" y="498"/>
                  </a:lnTo>
                  <a:lnTo>
                    <a:pt x="1104" y="486"/>
                  </a:lnTo>
                  <a:lnTo>
                    <a:pt x="1110" y="468"/>
                  </a:lnTo>
                  <a:lnTo>
                    <a:pt x="1116" y="456"/>
                  </a:lnTo>
                  <a:lnTo>
                    <a:pt x="1122" y="450"/>
                  </a:lnTo>
                  <a:lnTo>
                    <a:pt x="1122" y="438"/>
                  </a:lnTo>
                  <a:lnTo>
                    <a:pt x="1128" y="432"/>
                  </a:lnTo>
                  <a:lnTo>
                    <a:pt x="1128" y="414"/>
                  </a:lnTo>
                  <a:lnTo>
                    <a:pt x="1134" y="396"/>
                  </a:lnTo>
                  <a:lnTo>
                    <a:pt x="1128" y="384"/>
                  </a:lnTo>
                  <a:lnTo>
                    <a:pt x="1116" y="372"/>
                  </a:lnTo>
                  <a:close/>
                  <a:moveTo>
                    <a:pt x="870" y="624"/>
                  </a:moveTo>
                  <a:lnTo>
                    <a:pt x="858" y="630"/>
                  </a:lnTo>
                  <a:lnTo>
                    <a:pt x="852" y="636"/>
                  </a:lnTo>
                  <a:lnTo>
                    <a:pt x="840" y="642"/>
                  </a:lnTo>
                  <a:lnTo>
                    <a:pt x="822" y="642"/>
                  </a:lnTo>
                  <a:lnTo>
                    <a:pt x="810" y="648"/>
                  </a:lnTo>
                  <a:lnTo>
                    <a:pt x="804" y="654"/>
                  </a:lnTo>
                  <a:lnTo>
                    <a:pt x="798" y="666"/>
                  </a:lnTo>
                  <a:lnTo>
                    <a:pt x="792" y="672"/>
                  </a:lnTo>
                  <a:lnTo>
                    <a:pt x="792" y="684"/>
                  </a:lnTo>
                  <a:lnTo>
                    <a:pt x="774" y="684"/>
                  </a:lnTo>
                  <a:lnTo>
                    <a:pt x="744" y="654"/>
                  </a:lnTo>
                  <a:lnTo>
                    <a:pt x="744" y="636"/>
                  </a:lnTo>
                  <a:lnTo>
                    <a:pt x="720" y="600"/>
                  </a:lnTo>
                  <a:lnTo>
                    <a:pt x="744" y="600"/>
                  </a:lnTo>
                  <a:lnTo>
                    <a:pt x="750" y="582"/>
                  </a:lnTo>
                  <a:lnTo>
                    <a:pt x="768" y="564"/>
                  </a:lnTo>
                  <a:lnTo>
                    <a:pt x="768" y="546"/>
                  </a:lnTo>
                  <a:lnTo>
                    <a:pt x="774" y="540"/>
                  </a:lnTo>
                  <a:lnTo>
                    <a:pt x="798" y="540"/>
                  </a:lnTo>
                  <a:lnTo>
                    <a:pt x="798" y="528"/>
                  </a:lnTo>
                  <a:lnTo>
                    <a:pt x="810" y="522"/>
                  </a:lnTo>
                  <a:lnTo>
                    <a:pt x="846" y="522"/>
                  </a:lnTo>
                  <a:lnTo>
                    <a:pt x="852" y="528"/>
                  </a:lnTo>
                  <a:lnTo>
                    <a:pt x="858" y="540"/>
                  </a:lnTo>
                  <a:lnTo>
                    <a:pt x="864" y="546"/>
                  </a:lnTo>
                  <a:lnTo>
                    <a:pt x="870" y="558"/>
                  </a:lnTo>
                  <a:lnTo>
                    <a:pt x="882" y="564"/>
                  </a:lnTo>
                  <a:lnTo>
                    <a:pt x="888" y="588"/>
                  </a:lnTo>
                  <a:lnTo>
                    <a:pt x="864" y="606"/>
                  </a:lnTo>
                  <a:lnTo>
                    <a:pt x="870" y="624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 dirty="0">
                <a:solidFill>
                  <a:srgbClr val="555555"/>
                </a:solidFill>
              </a:endParaRPr>
            </a:p>
          </p:txBody>
        </p:sp>
        <p:sp>
          <p:nvSpPr>
            <p:cNvPr id="130" name="Thailand" descr="© INSCALE GmbH, 05.05.2010&#10;http://www.presentationload.com/">
              <a:extLst>
                <a:ext uri="{FF2B5EF4-FFF2-40B4-BE49-F238E27FC236}">
                  <a16:creationId xmlns:a16="http://schemas.microsoft.com/office/drawing/2014/main" id="{0AD6C785-B032-4CDA-8A69-7D82D9D8A6EF}"/>
                </a:ext>
              </a:extLst>
            </p:cNvPr>
            <p:cNvSpPr>
              <a:spLocks/>
            </p:cNvSpPr>
            <p:nvPr/>
          </p:nvSpPr>
          <p:spPr bwMode="gray">
            <a:xfrm>
              <a:off x="8580791" y="3782500"/>
              <a:ext cx="274306" cy="533194"/>
            </a:xfrm>
            <a:custGeom>
              <a:avLst/>
              <a:gdLst>
                <a:gd name="T0" fmla="*/ 2147483647 w 618"/>
                <a:gd name="T1" fmla="*/ 2147483647 h 1188"/>
                <a:gd name="T2" fmla="*/ 2147483647 w 618"/>
                <a:gd name="T3" fmla="*/ 2147483647 h 1188"/>
                <a:gd name="T4" fmla="*/ 2147483647 w 618"/>
                <a:gd name="T5" fmla="*/ 2147483647 h 1188"/>
                <a:gd name="T6" fmla="*/ 2147483647 w 618"/>
                <a:gd name="T7" fmla="*/ 2147483647 h 1188"/>
                <a:gd name="T8" fmla="*/ 2147483647 w 618"/>
                <a:gd name="T9" fmla="*/ 2147483647 h 1188"/>
                <a:gd name="T10" fmla="*/ 2147483647 w 618"/>
                <a:gd name="T11" fmla="*/ 2147483647 h 1188"/>
                <a:gd name="T12" fmla="*/ 2147483647 w 618"/>
                <a:gd name="T13" fmla="*/ 2147483647 h 1188"/>
                <a:gd name="T14" fmla="*/ 2147483647 w 618"/>
                <a:gd name="T15" fmla="*/ 2147483647 h 1188"/>
                <a:gd name="T16" fmla="*/ 2147483647 w 618"/>
                <a:gd name="T17" fmla="*/ 2147483647 h 1188"/>
                <a:gd name="T18" fmla="*/ 2147483647 w 618"/>
                <a:gd name="T19" fmla="*/ 2147483647 h 1188"/>
                <a:gd name="T20" fmla="*/ 2147483647 w 618"/>
                <a:gd name="T21" fmla="*/ 2147483647 h 1188"/>
                <a:gd name="T22" fmla="*/ 2147483647 w 618"/>
                <a:gd name="T23" fmla="*/ 2147483647 h 1188"/>
                <a:gd name="T24" fmla="*/ 2147483647 w 618"/>
                <a:gd name="T25" fmla="*/ 0 h 1188"/>
                <a:gd name="T26" fmla="*/ 2147483647 w 618"/>
                <a:gd name="T27" fmla="*/ 2147483647 h 1188"/>
                <a:gd name="T28" fmla="*/ 2147483647 w 618"/>
                <a:gd name="T29" fmla="*/ 2147483647 h 1188"/>
                <a:gd name="T30" fmla="*/ 2147483647 w 618"/>
                <a:gd name="T31" fmla="*/ 2147483647 h 1188"/>
                <a:gd name="T32" fmla="*/ 0 w 618"/>
                <a:gd name="T33" fmla="*/ 2147483647 h 1188"/>
                <a:gd name="T34" fmla="*/ 2147483647 w 618"/>
                <a:gd name="T35" fmla="*/ 2147483647 h 1188"/>
                <a:gd name="T36" fmla="*/ 2147483647 w 618"/>
                <a:gd name="T37" fmla="*/ 2147483647 h 1188"/>
                <a:gd name="T38" fmla="*/ 2147483647 w 618"/>
                <a:gd name="T39" fmla="*/ 2147483647 h 1188"/>
                <a:gd name="T40" fmla="*/ 2147483647 w 618"/>
                <a:gd name="T41" fmla="*/ 2147483647 h 1188"/>
                <a:gd name="T42" fmla="*/ 2147483647 w 618"/>
                <a:gd name="T43" fmla="*/ 2147483647 h 1188"/>
                <a:gd name="T44" fmla="*/ 2147483647 w 618"/>
                <a:gd name="T45" fmla="*/ 2147483647 h 1188"/>
                <a:gd name="T46" fmla="*/ 2147483647 w 618"/>
                <a:gd name="T47" fmla="*/ 2147483647 h 1188"/>
                <a:gd name="T48" fmla="*/ 2147483647 w 618"/>
                <a:gd name="T49" fmla="*/ 2147483647 h 1188"/>
                <a:gd name="T50" fmla="*/ 2147483647 w 618"/>
                <a:gd name="T51" fmla="*/ 2147483647 h 1188"/>
                <a:gd name="T52" fmla="*/ 2147483647 w 618"/>
                <a:gd name="T53" fmla="*/ 2147483647 h 1188"/>
                <a:gd name="T54" fmla="*/ 2147483647 w 618"/>
                <a:gd name="T55" fmla="*/ 2147483647 h 1188"/>
                <a:gd name="T56" fmla="*/ 2147483647 w 618"/>
                <a:gd name="T57" fmla="*/ 2147483647 h 1188"/>
                <a:gd name="T58" fmla="*/ 2147483647 w 618"/>
                <a:gd name="T59" fmla="*/ 2147483647 h 1188"/>
                <a:gd name="T60" fmla="*/ 2147483647 w 618"/>
                <a:gd name="T61" fmla="*/ 2147483647 h 1188"/>
                <a:gd name="T62" fmla="*/ 2147483647 w 618"/>
                <a:gd name="T63" fmla="*/ 2147483647 h 1188"/>
                <a:gd name="T64" fmla="*/ 2147483647 w 618"/>
                <a:gd name="T65" fmla="*/ 2147483647 h 1188"/>
                <a:gd name="T66" fmla="*/ 2147483647 w 618"/>
                <a:gd name="T67" fmla="*/ 2147483647 h 1188"/>
                <a:gd name="T68" fmla="*/ 2147483647 w 618"/>
                <a:gd name="T69" fmla="*/ 2147483647 h 1188"/>
                <a:gd name="T70" fmla="*/ 2147483647 w 618"/>
                <a:gd name="T71" fmla="*/ 2147483647 h 1188"/>
                <a:gd name="T72" fmla="*/ 2147483647 w 618"/>
                <a:gd name="T73" fmla="*/ 2147483647 h 1188"/>
                <a:gd name="T74" fmla="*/ 2147483647 w 618"/>
                <a:gd name="T75" fmla="*/ 2147483647 h 1188"/>
                <a:gd name="T76" fmla="*/ 2147483647 w 618"/>
                <a:gd name="T77" fmla="*/ 2147483647 h 1188"/>
                <a:gd name="T78" fmla="*/ 2147483647 w 618"/>
                <a:gd name="T79" fmla="*/ 2147483647 h 1188"/>
                <a:gd name="T80" fmla="*/ 2147483647 w 618"/>
                <a:gd name="T81" fmla="*/ 2147483647 h 1188"/>
                <a:gd name="T82" fmla="*/ 2147483647 w 618"/>
                <a:gd name="T83" fmla="*/ 2147483647 h 1188"/>
                <a:gd name="T84" fmla="*/ 2147483647 w 618"/>
                <a:gd name="T85" fmla="*/ 2147483647 h 1188"/>
                <a:gd name="T86" fmla="*/ 2147483647 w 618"/>
                <a:gd name="T87" fmla="*/ 2147483647 h 1188"/>
                <a:gd name="T88" fmla="*/ 2147483647 w 618"/>
                <a:gd name="T89" fmla="*/ 2147483647 h 1188"/>
                <a:gd name="T90" fmla="*/ 2147483647 w 618"/>
                <a:gd name="T91" fmla="*/ 2147483647 h 1188"/>
                <a:gd name="T92" fmla="*/ 2147483647 w 618"/>
                <a:gd name="T93" fmla="*/ 2147483647 h 1188"/>
                <a:gd name="T94" fmla="*/ 2147483647 w 618"/>
                <a:gd name="T95" fmla="*/ 2147483647 h 1188"/>
                <a:gd name="T96" fmla="*/ 2147483647 w 618"/>
                <a:gd name="T97" fmla="*/ 2147483647 h 1188"/>
                <a:gd name="T98" fmla="*/ 2147483647 w 618"/>
                <a:gd name="T99" fmla="*/ 2147483647 h 1188"/>
                <a:gd name="T100" fmla="*/ 2147483647 w 618"/>
                <a:gd name="T101" fmla="*/ 2147483647 h 1188"/>
                <a:gd name="T102" fmla="*/ 2147483647 w 618"/>
                <a:gd name="T103" fmla="*/ 2147483647 h 1188"/>
                <a:gd name="T104" fmla="*/ 2147483647 w 618"/>
                <a:gd name="T105" fmla="*/ 2147483647 h 1188"/>
                <a:gd name="T106" fmla="*/ 2147483647 w 618"/>
                <a:gd name="T107" fmla="*/ 2147483647 h 1188"/>
                <a:gd name="T108" fmla="*/ 2147483647 w 618"/>
                <a:gd name="T109" fmla="*/ 2147483647 h 1188"/>
                <a:gd name="T110" fmla="*/ 2147483647 w 618"/>
                <a:gd name="T111" fmla="*/ 2147483647 h 1188"/>
                <a:gd name="T112" fmla="*/ 2147483647 w 618"/>
                <a:gd name="T113" fmla="*/ 2147483647 h 1188"/>
                <a:gd name="T114" fmla="*/ 2147483647 w 618"/>
                <a:gd name="T115" fmla="*/ 2147483647 h 1188"/>
                <a:gd name="T116" fmla="*/ 2147483647 w 618"/>
                <a:gd name="T117" fmla="*/ 2147483647 h 1188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618"/>
                <a:gd name="T178" fmla="*/ 0 h 1188"/>
                <a:gd name="T179" fmla="*/ 618 w 618"/>
                <a:gd name="T180" fmla="*/ 1188 h 1188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618" h="1188">
                  <a:moveTo>
                    <a:pt x="588" y="426"/>
                  </a:moveTo>
                  <a:lnTo>
                    <a:pt x="588" y="420"/>
                  </a:lnTo>
                  <a:lnTo>
                    <a:pt x="594" y="414"/>
                  </a:lnTo>
                  <a:lnTo>
                    <a:pt x="606" y="390"/>
                  </a:lnTo>
                  <a:lnTo>
                    <a:pt x="594" y="378"/>
                  </a:lnTo>
                  <a:lnTo>
                    <a:pt x="594" y="372"/>
                  </a:lnTo>
                  <a:lnTo>
                    <a:pt x="588" y="378"/>
                  </a:lnTo>
                  <a:lnTo>
                    <a:pt x="588" y="366"/>
                  </a:lnTo>
                  <a:lnTo>
                    <a:pt x="582" y="360"/>
                  </a:lnTo>
                  <a:lnTo>
                    <a:pt x="582" y="354"/>
                  </a:lnTo>
                  <a:lnTo>
                    <a:pt x="546" y="318"/>
                  </a:lnTo>
                  <a:lnTo>
                    <a:pt x="534" y="294"/>
                  </a:lnTo>
                  <a:lnTo>
                    <a:pt x="534" y="282"/>
                  </a:lnTo>
                  <a:lnTo>
                    <a:pt x="528" y="240"/>
                  </a:lnTo>
                  <a:lnTo>
                    <a:pt x="510" y="222"/>
                  </a:lnTo>
                  <a:lnTo>
                    <a:pt x="498" y="216"/>
                  </a:lnTo>
                  <a:lnTo>
                    <a:pt x="480" y="204"/>
                  </a:lnTo>
                  <a:lnTo>
                    <a:pt x="468" y="192"/>
                  </a:lnTo>
                  <a:lnTo>
                    <a:pt x="468" y="180"/>
                  </a:lnTo>
                  <a:lnTo>
                    <a:pt x="462" y="174"/>
                  </a:lnTo>
                  <a:lnTo>
                    <a:pt x="438" y="174"/>
                  </a:lnTo>
                  <a:lnTo>
                    <a:pt x="426" y="168"/>
                  </a:lnTo>
                  <a:lnTo>
                    <a:pt x="420" y="162"/>
                  </a:lnTo>
                  <a:lnTo>
                    <a:pt x="402" y="162"/>
                  </a:lnTo>
                  <a:lnTo>
                    <a:pt x="396" y="168"/>
                  </a:lnTo>
                  <a:lnTo>
                    <a:pt x="396" y="180"/>
                  </a:lnTo>
                  <a:lnTo>
                    <a:pt x="378" y="198"/>
                  </a:lnTo>
                  <a:lnTo>
                    <a:pt x="360" y="198"/>
                  </a:lnTo>
                  <a:lnTo>
                    <a:pt x="336" y="186"/>
                  </a:lnTo>
                  <a:lnTo>
                    <a:pt x="330" y="180"/>
                  </a:lnTo>
                  <a:lnTo>
                    <a:pt x="318" y="180"/>
                  </a:lnTo>
                  <a:lnTo>
                    <a:pt x="312" y="186"/>
                  </a:lnTo>
                  <a:lnTo>
                    <a:pt x="306" y="198"/>
                  </a:lnTo>
                  <a:lnTo>
                    <a:pt x="294" y="210"/>
                  </a:lnTo>
                  <a:lnTo>
                    <a:pt x="294" y="216"/>
                  </a:lnTo>
                  <a:lnTo>
                    <a:pt x="288" y="222"/>
                  </a:lnTo>
                  <a:lnTo>
                    <a:pt x="264" y="234"/>
                  </a:lnTo>
                  <a:lnTo>
                    <a:pt x="246" y="234"/>
                  </a:lnTo>
                  <a:lnTo>
                    <a:pt x="246" y="222"/>
                  </a:lnTo>
                  <a:lnTo>
                    <a:pt x="270" y="174"/>
                  </a:lnTo>
                  <a:lnTo>
                    <a:pt x="270" y="162"/>
                  </a:lnTo>
                  <a:lnTo>
                    <a:pt x="264" y="156"/>
                  </a:lnTo>
                  <a:lnTo>
                    <a:pt x="252" y="156"/>
                  </a:lnTo>
                  <a:lnTo>
                    <a:pt x="264" y="144"/>
                  </a:lnTo>
                  <a:lnTo>
                    <a:pt x="270" y="132"/>
                  </a:lnTo>
                  <a:lnTo>
                    <a:pt x="270" y="120"/>
                  </a:lnTo>
                  <a:lnTo>
                    <a:pt x="264" y="108"/>
                  </a:lnTo>
                  <a:lnTo>
                    <a:pt x="258" y="102"/>
                  </a:lnTo>
                  <a:lnTo>
                    <a:pt x="264" y="96"/>
                  </a:lnTo>
                  <a:lnTo>
                    <a:pt x="264" y="66"/>
                  </a:lnTo>
                  <a:lnTo>
                    <a:pt x="252" y="60"/>
                  </a:lnTo>
                  <a:lnTo>
                    <a:pt x="246" y="60"/>
                  </a:lnTo>
                  <a:lnTo>
                    <a:pt x="240" y="66"/>
                  </a:lnTo>
                  <a:lnTo>
                    <a:pt x="228" y="66"/>
                  </a:lnTo>
                  <a:lnTo>
                    <a:pt x="228" y="78"/>
                  </a:lnTo>
                  <a:lnTo>
                    <a:pt x="210" y="78"/>
                  </a:lnTo>
                  <a:lnTo>
                    <a:pt x="204" y="72"/>
                  </a:lnTo>
                  <a:lnTo>
                    <a:pt x="198" y="60"/>
                  </a:lnTo>
                  <a:lnTo>
                    <a:pt x="198" y="36"/>
                  </a:lnTo>
                  <a:lnTo>
                    <a:pt x="204" y="30"/>
                  </a:lnTo>
                  <a:lnTo>
                    <a:pt x="204" y="18"/>
                  </a:lnTo>
                  <a:lnTo>
                    <a:pt x="198" y="12"/>
                  </a:lnTo>
                  <a:lnTo>
                    <a:pt x="186" y="12"/>
                  </a:lnTo>
                  <a:lnTo>
                    <a:pt x="174" y="6"/>
                  </a:lnTo>
                  <a:lnTo>
                    <a:pt x="168" y="0"/>
                  </a:lnTo>
                  <a:lnTo>
                    <a:pt x="138" y="0"/>
                  </a:lnTo>
                  <a:lnTo>
                    <a:pt x="132" y="6"/>
                  </a:lnTo>
                  <a:lnTo>
                    <a:pt x="126" y="6"/>
                  </a:lnTo>
                  <a:lnTo>
                    <a:pt x="120" y="30"/>
                  </a:lnTo>
                  <a:lnTo>
                    <a:pt x="96" y="30"/>
                  </a:lnTo>
                  <a:lnTo>
                    <a:pt x="96" y="36"/>
                  </a:lnTo>
                  <a:lnTo>
                    <a:pt x="90" y="42"/>
                  </a:lnTo>
                  <a:lnTo>
                    <a:pt x="84" y="54"/>
                  </a:lnTo>
                  <a:lnTo>
                    <a:pt x="78" y="60"/>
                  </a:lnTo>
                  <a:lnTo>
                    <a:pt x="66" y="60"/>
                  </a:lnTo>
                  <a:lnTo>
                    <a:pt x="54" y="54"/>
                  </a:lnTo>
                  <a:lnTo>
                    <a:pt x="24" y="54"/>
                  </a:lnTo>
                  <a:lnTo>
                    <a:pt x="24" y="102"/>
                  </a:lnTo>
                  <a:lnTo>
                    <a:pt x="18" y="108"/>
                  </a:lnTo>
                  <a:lnTo>
                    <a:pt x="12" y="108"/>
                  </a:lnTo>
                  <a:lnTo>
                    <a:pt x="6" y="114"/>
                  </a:lnTo>
                  <a:lnTo>
                    <a:pt x="6" y="120"/>
                  </a:lnTo>
                  <a:lnTo>
                    <a:pt x="24" y="138"/>
                  </a:lnTo>
                  <a:lnTo>
                    <a:pt x="24" y="156"/>
                  </a:lnTo>
                  <a:lnTo>
                    <a:pt x="0" y="156"/>
                  </a:lnTo>
                  <a:lnTo>
                    <a:pt x="0" y="162"/>
                  </a:lnTo>
                  <a:lnTo>
                    <a:pt x="24" y="186"/>
                  </a:lnTo>
                  <a:lnTo>
                    <a:pt x="36" y="192"/>
                  </a:lnTo>
                  <a:lnTo>
                    <a:pt x="30" y="216"/>
                  </a:lnTo>
                  <a:lnTo>
                    <a:pt x="36" y="216"/>
                  </a:lnTo>
                  <a:lnTo>
                    <a:pt x="36" y="222"/>
                  </a:lnTo>
                  <a:lnTo>
                    <a:pt x="42" y="234"/>
                  </a:lnTo>
                  <a:lnTo>
                    <a:pt x="60" y="252"/>
                  </a:lnTo>
                  <a:lnTo>
                    <a:pt x="72" y="258"/>
                  </a:lnTo>
                  <a:lnTo>
                    <a:pt x="84" y="270"/>
                  </a:lnTo>
                  <a:lnTo>
                    <a:pt x="96" y="276"/>
                  </a:lnTo>
                  <a:lnTo>
                    <a:pt x="102" y="282"/>
                  </a:lnTo>
                  <a:lnTo>
                    <a:pt x="102" y="288"/>
                  </a:lnTo>
                  <a:lnTo>
                    <a:pt x="96" y="288"/>
                  </a:lnTo>
                  <a:lnTo>
                    <a:pt x="96" y="306"/>
                  </a:lnTo>
                  <a:lnTo>
                    <a:pt x="102" y="318"/>
                  </a:lnTo>
                  <a:lnTo>
                    <a:pt x="108" y="324"/>
                  </a:lnTo>
                  <a:lnTo>
                    <a:pt x="114" y="324"/>
                  </a:lnTo>
                  <a:lnTo>
                    <a:pt x="120" y="318"/>
                  </a:lnTo>
                  <a:lnTo>
                    <a:pt x="126" y="324"/>
                  </a:lnTo>
                  <a:lnTo>
                    <a:pt x="126" y="342"/>
                  </a:lnTo>
                  <a:lnTo>
                    <a:pt x="120" y="348"/>
                  </a:lnTo>
                  <a:lnTo>
                    <a:pt x="108" y="348"/>
                  </a:lnTo>
                  <a:lnTo>
                    <a:pt x="114" y="360"/>
                  </a:lnTo>
                  <a:lnTo>
                    <a:pt x="114" y="384"/>
                  </a:lnTo>
                  <a:lnTo>
                    <a:pt x="108" y="396"/>
                  </a:lnTo>
                  <a:lnTo>
                    <a:pt x="102" y="402"/>
                  </a:lnTo>
                  <a:lnTo>
                    <a:pt x="84" y="438"/>
                  </a:lnTo>
                  <a:lnTo>
                    <a:pt x="90" y="444"/>
                  </a:lnTo>
                  <a:lnTo>
                    <a:pt x="90" y="450"/>
                  </a:lnTo>
                  <a:lnTo>
                    <a:pt x="96" y="456"/>
                  </a:lnTo>
                  <a:lnTo>
                    <a:pt x="102" y="468"/>
                  </a:lnTo>
                  <a:lnTo>
                    <a:pt x="108" y="474"/>
                  </a:lnTo>
                  <a:lnTo>
                    <a:pt x="114" y="486"/>
                  </a:lnTo>
                  <a:lnTo>
                    <a:pt x="156" y="528"/>
                  </a:lnTo>
                  <a:lnTo>
                    <a:pt x="162" y="540"/>
                  </a:lnTo>
                  <a:lnTo>
                    <a:pt x="162" y="570"/>
                  </a:lnTo>
                  <a:lnTo>
                    <a:pt x="168" y="588"/>
                  </a:lnTo>
                  <a:lnTo>
                    <a:pt x="168" y="612"/>
                  </a:lnTo>
                  <a:lnTo>
                    <a:pt x="192" y="636"/>
                  </a:lnTo>
                  <a:lnTo>
                    <a:pt x="192" y="660"/>
                  </a:lnTo>
                  <a:lnTo>
                    <a:pt x="198" y="672"/>
                  </a:lnTo>
                  <a:lnTo>
                    <a:pt x="198" y="702"/>
                  </a:lnTo>
                  <a:lnTo>
                    <a:pt x="192" y="714"/>
                  </a:lnTo>
                  <a:lnTo>
                    <a:pt x="192" y="732"/>
                  </a:lnTo>
                  <a:lnTo>
                    <a:pt x="174" y="768"/>
                  </a:lnTo>
                  <a:lnTo>
                    <a:pt x="156" y="786"/>
                  </a:lnTo>
                  <a:lnTo>
                    <a:pt x="156" y="798"/>
                  </a:lnTo>
                  <a:lnTo>
                    <a:pt x="162" y="804"/>
                  </a:lnTo>
                  <a:lnTo>
                    <a:pt x="162" y="816"/>
                  </a:lnTo>
                  <a:lnTo>
                    <a:pt x="156" y="828"/>
                  </a:lnTo>
                  <a:lnTo>
                    <a:pt x="150" y="834"/>
                  </a:lnTo>
                  <a:lnTo>
                    <a:pt x="144" y="846"/>
                  </a:lnTo>
                  <a:lnTo>
                    <a:pt x="144" y="852"/>
                  </a:lnTo>
                  <a:lnTo>
                    <a:pt x="138" y="858"/>
                  </a:lnTo>
                  <a:lnTo>
                    <a:pt x="132" y="876"/>
                  </a:lnTo>
                  <a:lnTo>
                    <a:pt x="126" y="888"/>
                  </a:lnTo>
                  <a:lnTo>
                    <a:pt x="126" y="906"/>
                  </a:lnTo>
                  <a:lnTo>
                    <a:pt x="120" y="918"/>
                  </a:lnTo>
                  <a:lnTo>
                    <a:pt x="120" y="966"/>
                  </a:lnTo>
                  <a:lnTo>
                    <a:pt x="126" y="978"/>
                  </a:lnTo>
                  <a:lnTo>
                    <a:pt x="126" y="1008"/>
                  </a:lnTo>
                  <a:lnTo>
                    <a:pt x="132" y="1014"/>
                  </a:lnTo>
                  <a:lnTo>
                    <a:pt x="132" y="1020"/>
                  </a:lnTo>
                  <a:lnTo>
                    <a:pt x="138" y="1020"/>
                  </a:lnTo>
                  <a:lnTo>
                    <a:pt x="138" y="1002"/>
                  </a:lnTo>
                  <a:lnTo>
                    <a:pt x="144" y="990"/>
                  </a:lnTo>
                  <a:lnTo>
                    <a:pt x="144" y="978"/>
                  </a:lnTo>
                  <a:lnTo>
                    <a:pt x="150" y="972"/>
                  </a:lnTo>
                  <a:lnTo>
                    <a:pt x="150" y="996"/>
                  </a:lnTo>
                  <a:lnTo>
                    <a:pt x="162" y="996"/>
                  </a:lnTo>
                  <a:lnTo>
                    <a:pt x="186" y="1020"/>
                  </a:lnTo>
                  <a:lnTo>
                    <a:pt x="192" y="1032"/>
                  </a:lnTo>
                  <a:lnTo>
                    <a:pt x="198" y="1038"/>
                  </a:lnTo>
                  <a:lnTo>
                    <a:pt x="198" y="1044"/>
                  </a:lnTo>
                  <a:lnTo>
                    <a:pt x="228" y="1074"/>
                  </a:lnTo>
                  <a:lnTo>
                    <a:pt x="228" y="1098"/>
                  </a:lnTo>
                  <a:lnTo>
                    <a:pt x="234" y="1110"/>
                  </a:lnTo>
                  <a:lnTo>
                    <a:pt x="246" y="1128"/>
                  </a:lnTo>
                  <a:lnTo>
                    <a:pt x="264" y="1146"/>
                  </a:lnTo>
                  <a:lnTo>
                    <a:pt x="270" y="1140"/>
                  </a:lnTo>
                  <a:lnTo>
                    <a:pt x="276" y="1128"/>
                  </a:lnTo>
                  <a:lnTo>
                    <a:pt x="270" y="1122"/>
                  </a:lnTo>
                  <a:lnTo>
                    <a:pt x="270" y="1110"/>
                  </a:lnTo>
                  <a:lnTo>
                    <a:pt x="276" y="1104"/>
                  </a:lnTo>
                  <a:lnTo>
                    <a:pt x="288" y="1104"/>
                  </a:lnTo>
                  <a:lnTo>
                    <a:pt x="294" y="1116"/>
                  </a:lnTo>
                  <a:lnTo>
                    <a:pt x="294" y="1122"/>
                  </a:lnTo>
                  <a:lnTo>
                    <a:pt x="312" y="1122"/>
                  </a:lnTo>
                  <a:lnTo>
                    <a:pt x="324" y="1128"/>
                  </a:lnTo>
                  <a:lnTo>
                    <a:pt x="330" y="1134"/>
                  </a:lnTo>
                  <a:lnTo>
                    <a:pt x="330" y="1146"/>
                  </a:lnTo>
                  <a:lnTo>
                    <a:pt x="342" y="1146"/>
                  </a:lnTo>
                  <a:lnTo>
                    <a:pt x="342" y="1158"/>
                  </a:lnTo>
                  <a:lnTo>
                    <a:pt x="330" y="1170"/>
                  </a:lnTo>
                  <a:lnTo>
                    <a:pt x="330" y="1176"/>
                  </a:lnTo>
                  <a:lnTo>
                    <a:pt x="336" y="1182"/>
                  </a:lnTo>
                  <a:lnTo>
                    <a:pt x="354" y="1182"/>
                  </a:lnTo>
                  <a:lnTo>
                    <a:pt x="354" y="1176"/>
                  </a:lnTo>
                  <a:lnTo>
                    <a:pt x="366" y="1176"/>
                  </a:lnTo>
                  <a:lnTo>
                    <a:pt x="372" y="1170"/>
                  </a:lnTo>
                  <a:lnTo>
                    <a:pt x="378" y="1170"/>
                  </a:lnTo>
                  <a:lnTo>
                    <a:pt x="396" y="1188"/>
                  </a:lnTo>
                  <a:lnTo>
                    <a:pt x="402" y="1182"/>
                  </a:lnTo>
                  <a:lnTo>
                    <a:pt x="402" y="1176"/>
                  </a:lnTo>
                  <a:lnTo>
                    <a:pt x="408" y="1164"/>
                  </a:lnTo>
                  <a:lnTo>
                    <a:pt x="414" y="1158"/>
                  </a:lnTo>
                  <a:lnTo>
                    <a:pt x="420" y="1146"/>
                  </a:lnTo>
                  <a:lnTo>
                    <a:pt x="396" y="1134"/>
                  </a:lnTo>
                  <a:lnTo>
                    <a:pt x="390" y="1128"/>
                  </a:lnTo>
                  <a:lnTo>
                    <a:pt x="390" y="1116"/>
                  </a:lnTo>
                  <a:lnTo>
                    <a:pt x="384" y="1104"/>
                  </a:lnTo>
                  <a:lnTo>
                    <a:pt x="384" y="1092"/>
                  </a:lnTo>
                  <a:lnTo>
                    <a:pt x="378" y="1080"/>
                  </a:lnTo>
                  <a:lnTo>
                    <a:pt x="372" y="1074"/>
                  </a:lnTo>
                  <a:lnTo>
                    <a:pt x="354" y="1074"/>
                  </a:lnTo>
                  <a:lnTo>
                    <a:pt x="342" y="1080"/>
                  </a:lnTo>
                  <a:lnTo>
                    <a:pt x="336" y="1086"/>
                  </a:lnTo>
                  <a:lnTo>
                    <a:pt x="318" y="1086"/>
                  </a:lnTo>
                  <a:lnTo>
                    <a:pt x="312" y="1080"/>
                  </a:lnTo>
                  <a:lnTo>
                    <a:pt x="306" y="1068"/>
                  </a:lnTo>
                  <a:lnTo>
                    <a:pt x="306" y="1056"/>
                  </a:lnTo>
                  <a:lnTo>
                    <a:pt x="294" y="1032"/>
                  </a:lnTo>
                  <a:lnTo>
                    <a:pt x="288" y="1032"/>
                  </a:lnTo>
                  <a:lnTo>
                    <a:pt x="288" y="1050"/>
                  </a:lnTo>
                  <a:lnTo>
                    <a:pt x="282" y="1056"/>
                  </a:lnTo>
                  <a:lnTo>
                    <a:pt x="276" y="1056"/>
                  </a:lnTo>
                  <a:lnTo>
                    <a:pt x="270" y="1044"/>
                  </a:lnTo>
                  <a:lnTo>
                    <a:pt x="264" y="1038"/>
                  </a:lnTo>
                  <a:lnTo>
                    <a:pt x="258" y="1026"/>
                  </a:lnTo>
                  <a:lnTo>
                    <a:pt x="258" y="1014"/>
                  </a:lnTo>
                  <a:lnTo>
                    <a:pt x="270" y="1002"/>
                  </a:lnTo>
                  <a:lnTo>
                    <a:pt x="270" y="1008"/>
                  </a:lnTo>
                  <a:lnTo>
                    <a:pt x="276" y="1008"/>
                  </a:lnTo>
                  <a:lnTo>
                    <a:pt x="276" y="1014"/>
                  </a:lnTo>
                  <a:lnTo>
                    <a:pt x="282" y="1014"/>
                  </a:lnTo>
                  <a:lnTo>
                    <a:pt x="288" y="1008"/>
                  </a:lnTo>
                  <a:lnTo>
                    <a:pt x="282" y="1002"/>
                  </a:lnTo>
                  <a:lnTo>
                    <a:pt x="282" y="990"/>
                  </a:lnTo>
                  <a:lnTo>
                    <a:pt x="276" y="978"/>
                  </a:lnTo>
                  <a:lnTo>
                    <a:pt x="270" y="972"/>
                  </a:lnTo>
                  <a:lnTo>
                    <a:pt x="270" y="960"/>
                  </a:lnTo>
                  <a:lnTo>
                    <a:pt x="258" y="948"/>
                  </a:lnTo>
                  <a:lnTo>
                    <a:pt x="246" y="948"/>
                  </a:lnTo>
                  <a:lnTo>
                    <a:pt x="246" y="894"/>
                  </a:lnTo>
                  <a:lnTo>
                    <a:pt x="192" y="906"/>
                  </a:lnTo>
                  <a:lnTo>
                    <a:pt x="192" y="864"/>
                  </a:lnTo>
                  <a:lnTo>
                    <a:pt x="186" y="828"/>
                  </a:lnTo>
                  <a:lnTo>
                    <a:pt x="186" y="804"/>
                  </a:lnTo>
                  <a:lnTo>
                    <a:pt x="180" y="792"/>
                  </a:lnTo>
                  <a:lnTo>
                    <a:pt x="174" y="786"/>
                  </a:lnTo>
                  <a:lnTo>
                    <a:pt x="180" y="786"/>
                  </a:lnTo>
                  <a:lnTo>
                    <a:pt x="192" y="774"/>
                  </a:lnTo>
                  <a:lnTo>
                    <a:pt x="198" y="762"/>
                  </a:lnTo>
                  <a:lnTo>
                    <a:pt x="204" y="744"/>
                  </a:lnTo>
                  <a:lnTo>
                    <a:pt x="204" y="678"/>
                  </a:lnTo>
                  <a:lnTo>
                    <a:pt x="210" y="678"/>
                  </a:lnTo>
                  <a:lnTo>
                    <a:pt x="216" y="672"/>
                  </a:lnTo>
                  <a:lnTo>
                    <a:pt x="222" y="660"/>
                  </a:lnTo>
                  <a:lnTo>
                    <a:pt x="228" y="654"/>
                  </a:lnTo>
                  <a:lnTo>
                    <a:pt x="228" y="612"/>
                  </a:lnTo>
                  <a:lnTo>
                    <a:pt x="222" y="600"/>
                  </a:lnTo>
                  <a:lnTo>
                    <a:pt x="222" y="594"/>
                  </a:lnTo>
                  <a:lnTo>
                    <a:pt x="216" y="588"/>
                  </a:lnTo>
                  <a:lnTo>
                    <a:pt x="222" y="558"/>
                  </a:lnTo>
                  <a:lnTo>
                    <a:pt x="234" y="558"/>
                  </a:lnTo>
                  <a:lnTo>
                    <a:pt x="234" y="552"/>
                  </a:lnTo>
                  <a:lnTo>
                    <a:pt x="240" y="546"/>
                  </a:lnTo>
                  <a:lnTo>
                    <a:pt x="264" y="546"/>
                  </a:lnTo>
                  <a:lnTo>
                    <a:pt x="270" y="552"/>
                  </a:lnTo>
                  <a:lnTo>
                    <a:pt x="294" y="564"/>
                  </a:lnTo>
                  <a:lnTo>
                    <a:pt x="300" y="570"/>
                  </a:lnTo>
                  <a:lnTo>
                    <a:pt x="288" y="576"/>
                  </a:lnTo>
                  <a:lnTo>
                    <a:pt x="288" y="588"/>
                  </a:lnTo>
                  <a:lnTo>
                    <a:pt x="282" y="594"/>
                  </a:lnTo>
                  <a:lnTo>
                    <a:pt x="282" y="612"/>
                  </a:lnTo>
                  <a:lnTo>
                    <a:pt x="288" y="624"/>
                  </a:lnTo>
                  <a:lnTo>
                    <a:pt x="306" y="624"/>
                  </a:lnTo>
                  <a:lnTo>
                    <a:pt x="330" y="612"/>
                  </a:lnTo>
                  <a:lnTo>
                    <a:pt x="342" y="612"/>
                  </a:lnTo>
                  <a:lnTo>
                    <a:pt x="354" y="606"/>
                  </a:lnTo>
                  <a:lnTo>
                    <a:pt x="360" y="600"/>
                  </a:lnTo>
                  <a:lnTo>
                    <a:pt x="366" y="600"/>
                  </a:lnTo>
                  <a:lnTo>
                    <a:pt x="396" y="684"/>
                  </a:lnTo>
                  <a:lnTo>
                    <a:pt x="402" y="678"/>
                  </a:lnTo>
                  <a:lnTo>
                    <a:pt x="414" y="672"/>
                  </a:lnTo>
                  <a:lnTo>
                    <a:pt x="426" y="672"/>
                  </a:lnTo>
                  <a:lnTo>
                    <a:pt x="426" y="642"/>
                  </a:lnTo>
                  <a:lnTo>
                    <a:pt x="414" y="630"/>
                  </a:lnTo>
                  <a:lnTo>
                    <a:pt x="414" y="600"/>
                  </a:lnTo>
                  <a:lnTo>
                    <a:pt x="402" y="588"/>
                  </a:lnTo>
                  <a:lnTo>
                    <a:pt x="396" y="552"/>
                  </a:lnTo>
                  <a:lnTo>
                    <a:pt x="426" y="522"/>
                  </a:lnTo>
                  <a:lnTo>
                    <a:pt x="426" y="516"/>
                  </a:lnTo>
                  <a:lnTo>
                    <a:pt x="432" y="504"/>
                  </a:lnTo>
                  <a:lnTo>
                    <a:pt x="438" y="498"/>
                  </a:lnTo>
                  <a:lnTo>
                    <a:pt x="450" y="492"/>
                  </a:lnTo>
                  <a:lnTo>
                    <a:pt x="468" y="486"/>
                  </a:lnTo>
                  <a:lnTo>
                    <a:pt x="504" y="486"/>
                  </a:lnTo>
                  <a:lnTo>
                    <a:pt x="510" y="492"/>
                  </a:lnTo>
                  <a:lnTo>
                    <a:pt x="522" y="492"/>
                  </a:lnTo>
                  <a:lnTo>
                    <a:pt x="534" y="486"/>
                  </a:lnTo>
                  <a:lnTo>
                    <a:pt x="564" y="486"/>
                  </a:lnTo>
                  <a:lnTo>
                    <a:pt x="576" y="492"/>
                  </a:lnTo>
                  <a:lnTo>
                    <a:pt x="582" y="498"/>
                  </a:lnTo>
                  <a:lnTo>
                    <a:pt x="588" y="498"/>
                  </a:lnTo>
                  <a:lnTo>
                    <a:pt x="594" y="492"/>
                  </a:lnTo>
                  <a:lnTo>
                    <a:pt x="600" y="480"/>
                  </a:lnTo>
                  <a:lnTo>
                    <a:pt x="618" y="462"/>
                  </a:lnTo>
                  <a:lnTo>
                    <a:pt x="618" y="450"/>
                  </a:lnTo>
                  <a:lnTo>
                    <a:pt x="612" y="444"/>
                  </a:lnTo>
                  <a:lnTo>
                    <a:pt x="600" y="438"/>
                  </a:lnTo>
                  <a:lnTo>
                    <a:pt x="588" y="426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 dirty="0">
                <a:solidFill>
                  <a:srgbClr val="555555"/>
                </a:solidFill>
              </a:endParaRPr>
            </a:p>
          </p:txBody>
        </p:sp>
        <p:sp>
          <p:nvSpPr>
            <p:cNvPr id="131" name="Vietnam" descr="© INSCALE GmbH, 05.05.2010&#10;http://www.presentationload.com/">
              <a:extLst>
                <a:ext uri="{FF2B5EF4-FFF2-40B4-BE49-F238E27FC236}">
                  <a16:creationId xmlns:a16="http://schemas.microsoft.com/office/drawing/2014/main" id="{4B54D0D3-E962-4950-9CB5-74DD397F47EA}"/>
                </a:ext>
              </a:extLst>
            </p:cNvPr>
            <p:cNvSpPr>
              <a:spLocks/>
            </p:cNvSpPr>
            <p:nvPr/>
          </p:nvSpPr>
          <p:spPr bwMode="gray">
            <a:xfrm>
              <a:off x="8710083" y="3674444"/>
              <a:ext cx="269064" cy="534965"/>
            </a:xfrm>
            <a:custGeom>
              <a:avLst/>
              <a:gdLst>
                <a:gd name="T0" fmla="*/ 2147483647 w 606"/>
                <a:gd name="T1" fmla="*/ 2147483647 h 1194"/>
                <a:gd name="T2" fmla="*/ 2147483647 w 606"/>
                <a:gd name="T3" fmla="*/ 2147483647 h 1194"/>
                <a:gd name="T4" fmla="*/ 2147483647 w 606"/>
                <a:gd name="T5" fmla="*/ 2147483647 h 1194"/>
                <a:gd name="T6" fmla="*/ 2147483647 w 606"/>
                <a:gd name="T7" fmla="*/ 2147483647 h 1194"/>
                <a:gd name="T8" fmla="*/ 2147483647 w 606"/>
                <a:gd name="T9" fmla="*/ 2147483647 h 1194"/>
                <a:gd name="T10" fmla="*/ 2147483647 w 606"/>
                <a:gd name="T11" fmla="*/ 2147483647 h 1194"/>
                <a:gd name="T12" fmla="*/ 2147483647 w 606"/>
                <a:gd name="T13" fmla="*/ 2147483647 h 1194"/>
                <a:gd name="T14" fmla="*/ 2147483647 w 606"/>
                <a:gd name="T15" fmla="*/ 2147483647 h 1194"/>
                <a:gd name="T16" fmla="*/ 2147483647 w 606"/>
                <a:gd name="T17" fmla="*/ 2147483647 h 1194"/>
                <a:gd name="T18" fmla="*/ 2147483647 w 606"/>
                <a:gd name="T19" fmla="*/ 2147483647 h 1194"/>
                <a:gd name="T20" fmla="*/ 2147483647 w 606"/>
                <a:gd name="T21" fmla="*/ 2147483647 h 1194"/>
                <a:gd name="T22" fmla="*/ 2147483647 w 606"/>
                <a:gd name="T23" fmla="*/ 2147483647 h 1194"/>
                <a:gd name="T24" fmla="*/ 2147483647 w 606"/>
                <a:gd name="T25" fmla="*/ 2147483647 h 1194"/>
                <a:gd name="T26" fmla="*/ 2147483647 w 606"/>
                <a:gd name="T27" fmla="*/ 2147483647 h 1194"/>
                <a:gd name="T28" fmla="*/ 2147483647 w 606"/>
                <a:gd name="T29" fmla="*/ 2147483647 h 1194"/>
                <a:gd name="T30" fmla="*/ 2147483647 w 606"/>
                <a:gd name="T31" fmla="*/ 2147483647 h 1194"/>
                <a:gd name="T32" fmla="*/ 2147483647 w 606"/>
                <a:gd name="T33" fmla="*/ 2147483647 h 1194"/>
                <a:gd name="T34" fmla="*/ 2147483647 w 606"/>
                <a:gd name="T35" fmla="*/ 2147483647 h 1194"/>
                <a:gd name="T36" fmla="*/ 2147483647 w 606"/>
                <a:gd name="T37" fmla="*/ 2147483647 h 1194"/>
                <a:gd name="T38" fmla="*/ 2147483647 w 606"/>
                <a:gd name="T39" fmla="*/ 2147483647 h 1194"/>
                <a:gd name="T40" fmla="*/ 2147483647 w 606"/>
                <a:gd name="T41" fmla="*/ 2147483647 h 1194"/>
                <a:gd name="T42" fmla="*/ 2147483647 w 606"/>
                <a:gd name="T43" fmla="*/ 2147483647 h 1194"/>
                <a:gd name="T44" fmla="*/ 2147483647 w 606"/>
                <a:gd name="T45" fmla="*/ 2147483647 h 1194"/>
                <a:gd name="T46" fmla="*/ 2147483647 w 606"/>
                <a:gd name="T47" fmla="*/ 2147483647 h 1194"/>
                <a:gd name="T48" fmla="*/ 2147483647 w 606"/>
                <a:gd name="T49" fmla="*/ 2147483647 h 1194"/>
                <a:gd name="T50" fmla="*/ 2147483647 w 606"/>
                <a:gd name="T51" fmla="*/ 2147483647 h 1194"/>
                <a:gd name="T52" fmla="*/ 2147483647 w 606"/>
                <a:gd name="T53" fmla="*/ 2147483647 h 1194"/>
                <a:gd name="T54" fmla="*/ 2147483647 w 606"/>
                <a:gd name="T55" fmla="*/ 2147483647 h 1194"/>
                <a:gd name="T56" fmla="*/ 2147483647 w 606"/>
                <a:gd name="T57" fmla="*/ 2147483647 h 1194"/>
                <a:gd name="T58" fmla="*/ 2147483647 w 606"/>
                <a:gd name="T59" fmla="*/ 2147483647 h 1194"/>
                <a:gd name="T60" fmla="*/ 2147483647 w 606"/>
                <a:gd name="T61" fmla="*/ 2147483647 h 1194"/>
                <a:gd name="T62" fmla="*/ 2147483647 w 606"/>
                <a:gd name="T63" fmla="*/ 2147483647 h 1194"/>
                <a:gd name="T64" fmla="*/ 2147483647 w 606"/>
                <a:gd name="T65" fmla="*/ 2147483647 h 1194"/>
                <a:gd name="T66" fmla="*/ 2147483647 w 606"/>
                <a:gd name="T67" fmla="*/ 2147483647 h 1194"/>
                <a:gd name="T68" fmla="*/ 2147483647 w 606"/>
                <a:gd name="T69" fmla="*/ 2147483647 h 1194"/>
                <a:gd name="T70" fmla="*/ 2147483647 w 606"/>
                <a:gd name="T71" fmla="*/ 2147483647 h 1194"/>
                <a:gd name="T72" fmla="*/ 2147483647 w 606"/>
                <a:gd name="T73" fmla="*/ 2147483647 h 1194"/>
                <a:gd name="T74" fmla="*/ 2147483647 w 606"/>
                <a:gd name="T75" fmla="*/ 2147483647 h 1194"/>
                <a:gd name="T76" fmla="*/ 2147483647 w 606"/>
                <a:gd name="T77" fmla="*/ 2147483647 h 1194"/>
                <a:gd name="T78" fmla="*/ 2147483647 w 606"/>
                <a:gd name="T79" fmla="*/ 2147483647 h 1194"/>
                <a:gd name="T80" fmla="*/ 2147483647 w 606"/>
                <a:gd name="T81" fmla="*/ 2147483647 h 1194"/>
                <a:gd name="T82" fmla="*/ 2147483647 w 606"/>
                <a:gd name="T83" fmla="*/ 2147483647 h 1194"/>
                <a:gd name="T84" fmla="*/ 2147483647 w 606"/>
                <a:gd name="T85" fmla="*/ 2147483647 h 1194"/>
                <a:gd name="T86" fmla="*/ 2147483647 w 606"/>
                <a:gd name="T87" fmla="*/ 2147483647 h 1194"/>
                <a:gd name="T88" fmla="*/ 2147483647 w 606"/>
                <a:gd name="T89" fmla="*/ 2147483647 h 1194"/>
                <a:gd name="T90" fmla="*/ 2147483647 w 606"/>
                <a:gd name="T91" fmla="*/ 2147483647 h 1194"/>
                <a:gd name="T92" fmla="*/ 2147483647 w 606"/>
                <a:gd name="T93" fmla="*/ 2147483647 h 1194"/>
                <a:gd name="T94" fmla="*/ 2147483647 w 606"/>
                <a:gd name="T95" fmla="*/ 2147483647 h 1194"/>
                <a:gd name="T96" fmla="*/ 2147483647 w 606"/>
                <a:gd name="T97" fmla="*/ 2147483647 h 1194"/>
                <a:gd name="T98" fmla="*/ 2147483647 w 606"/>
                <a:gd name="T99" fmla="*/ 2147483647 h 1194"/>
                <a:gd name="T100" fmla="*/ 2147483647 w 606"/>
                <a:gd name="T101" fmla="*/ 2147483647 h 1194"/>
                <a:gd name="T102" fmla="*/ 2147483647 w 606"/>
                <a:gd name="T103" fmla="*/ 2147483647 h 1194"/>
                <a:gd name="T104" fmla="*/ 2147483647 w 606"/>
                <a:gd name="T105" fmla="*/ 2147483647 h 1194"/>
                <a:gd name="T106" fmla="*/ 2147483647 w 606"/>
                <a:gd name="T107" fmla="*/ 2147483647 h 1194"/>
                <a:gd name="T108" fmla="*/ 2147483647 w 606"/>
                <a:gd name="T109" fmla="*/ 2147483647 h 1194"/>
                <a:gd name="T110" fmla="*/ 2147483647 w 606"/>
                <a:gd name="T111" fmla="*/ 2147483647 h 1194"/>
                <a:gd name="T112" fmla="*/ 2147483647 w 606"/>
                <a:gd name="T113" fmla="*/ 2147483647 h 1194"/>
                <a:gd name="T114" fmla="*/ 2147483647 w 606"/>
                <a:gd name="T115" fmla="*/ 2147483647 h 1194"/>
                <a:gd name="T116" fmla="*/ 2147483647 w 606"/>
                <a:gd name="T117" fmla="*/ 2147483647 h 1194"/>
                <a:gd name="T118" fmla="*/ 2147483647 w 606"/>
                <a:gd name="T119" fmla="*/ 2147483647 h 1194"/>
                <a:gd name="T120" fmla="*/ 2147483647 w 606"/>
                <a:gd name="T121" fmla="*/ 2147483647 h 1194"/>
                <a:gd name="T122" fmla="*/ 2147483647 w 606"/>
                <a:gd name="T123" fmla="*/ 2147483647 h 1194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606"/>
                <a:gd name="T187" fmla="*/ 0 h 1194"/>
                <a:gd name="T188" fmla="*/ 606 w 606"/>
                <a:gd name="T189" fmla="*/ 1194 h 1194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606" h="1194">
                  <a:moveTo>
                    <a:pt x="6" y="48"/>
                  </a:moveTo>
                  <a:lnTo>
                    <a:pt x="0" y="60"/>
                  </a:lnTo>
                  <a:lnTo>
                    <a:pt x="0" y="72"/>
                  </a:lnTo>
                  <a:lnTo>
                    <a:pt x="12" y="96"/>
                  </a:lnTo>
                  <a:lnTo>
                    <a:pt x="18" y="102"/>
                  </a:lnTo>
                  <a:lnTo>
                    <a:pt x="24" y="114"/>
                  </a:lnTo>
                  <a:lnTo>
                    <a:pt x="36" y="120"/>
                  </a:lnTo>
                  <a:lnTo>
                    <a:pt x="42" y="132"/>
                  </a:lnTo>
                  <a:lnTo>
                    <a:pt x="48" y="126"/>
                  </a:lnTo>
                  <a:lnTo>
                    <a:pt x="54" y="126"/>
                  </a:lnTo>
                  <a:lnTo>
                    <a:pt x="54" y="156"/>
                  </a:lnTo>
                  <a:lnTo>
                    <a:pt x="66" y="180"/>
                  </a:lnTo>
                  <a:lnTo>
                    <a:pt x="84" y="198"/>
                  </a:lnTo>
                  <a:lnTo>
                    <a:pt x="90" y="210"/>
                  </a:lnTo>
                  <a:lnTo>
                    <a:pt x="108" y="210"/>
                  </a:lnTo>
                  <a:lnTo>
                    <a:pt x="108" y="216"/>
                  </a:lnTo>
                  <a:lnTo>
                    <a:pt x="120" y="228"/>
                  </a:lnTo>
                  <a:lnTo>
                    <a:pt x="126" y="222"/>
                  </a:lnTo>
                  <a:lnTo>
                    <a:pt x="132" y="210"/>
                  </a:lnTo>
                  <a:lnTo>
                    <a:pt x="132" y="204"/>
                  </a:lnTo>
                  <a:lnTo>
                    <a:pt x="138" y="192"/>
                  </a:lnTo>
                  <a:lnTo>
                    <a:pt x="150" y="192"/>
                  </a:lnTo>
                  <a:lnTo>
                    <a:pt x="162" y="198"/>
                  </a:lnTo>
                  <a:lnTo>
                    <a:pt x="186" y="222"/>
                  </a:lnTo>
                  <a:lnTo>
                    <a:pt x="180" y="222"/>
                  </a:lnTo>
                  <a:lnTo>
                    <a:pt x="174" y="228"/>
                  </a:lnTo>
                  <a:lnTo>
                    <a:pt x="174" y="234"/>
                  </a:lnTo>
                  <a:lnTo>
                    <a:pt x="198" y="246"/>
                  </a:lnTo>
                  <a:lnTo>
                    <a:pt x="216" y="252"/>
                  </a:lnTo>
                  <a:lnTo>
                    <a:pt x="228" y="258"/>
                  </a:lnTo>
                  <a:lnTo>
                    <a:pt x="228" y="270"/>
                  </a:lnTo>
                  <a:lnTo>
                    <a:pt x="222" y="282"/>
                  </a:lnTo>
                  <a:lnTo>
                    <a:pt x="210" y="288"/>
                  </a:lnTo>
                  <a:lnTo>
                    <a:pt x="204" y="300"/>
                  </a:lnTo>
                  <a:lnTo>
                    <a:pt x="198" y="306"/>
                  </a:lnTo>
                  <a:lnTo>
                    <a:pt x="180" y="306"/>
                  </a:lnTo>
                  <a:lnTo>
                    <a:pt x="174" y="300"/>
                  </a:lnTo>
                  <a:lnTo>
                    <a:pt x="150" y="300"/>
                  </a:lnTo>
                  <a:lnTo>
                    <a:pt x="156" y="306"/>
                  </a:lnTo>
                  <a:lnTo>
                    <a:pt x="156" y="324"/>
                  </a:lnTo>
                  <a:lnTo>
                    <a:pt x="168" y="330"/>
                  </a:lnTo>
                  <a:lnTo>
                    <a:pt x="174" y="336"/>
                  </a:lnTo>
                  <a:lnTo>
                    <a:pt x="210" y="354"/>
                  </a:lnTo>
                  <a:lnTo>
                    <a:pt x="222" y="366"/>
                  </a:lnTo>
                  <a:lnTo>
                    <a:pt x="234" y="372"/>
                  </a:lnTo>
                  <a:lnTo>
                    <a:pt x="240" y="378"/>
                  </a:lnTo>
                  <a:lnTo>
                    <a:pt x="252" y="378"/>
                  </a:lnTo>
                  <a:lnTo>
                    <a:pt x="252" y="408"/>
                  </a:lnTo>
                  <a:lnTo>
                    <a:pt x="258" y="414"/>
                  </a:lnTo>
                  <a:lnTo>
                    <a:pt x="270" y="414"/>
                  </a:lnTo>
                  <a:lnTo>
                    <a:pt x="282" y="420"/>
                  </a:lnTo>
                  <a:lnTo>
                    <a:pt x="288" y="426"/>
                  </a:lnTo>
                  <a:lnTo>
                    <a:pt x="294" y="426"/>
                  </a:lnTo>
                  <a:lnTo>
                    <a:pt x="294" y="450"/>
                  </a:lnTo>
                  <a:lnTo>
                    <a:pt x="306" y="474"/>
                  </a:lnTo>
                  <a:lnTo>
                    <a:pt x="324" y="486"/>
                  </a:lnTo>
                  <a:lnTo>
                    <a:pt x="342" y="504"/>
                  </a:lnTo>
                  <a:lnTo>
                    <a:pt x="348" y="522"/>
                  </a:lnTo>
                  <a:lnTo>
                    <a:pt x="366" y="522"/>
                  </a:lnTo>
                  <a:lnTo>
                    <a:pt x="366" y="528"/>
                  </a:lnTo>
                  <a:lnTo>
                    <a:pt x="372" y="534"/>
                  </a:lnTo>
                  <a:lnTo>
                    <a:pt x="384" y="558"/>
                  </a:lnTo>
                  <a:lnTo>
                    <a:pt x="396" y="570"/>
                  </a:lnTo>
                  <a:lnTo>
                    <a:pt x="408" y="570"/>
                  </a:lnTo>
                  <a:lnTo>
                    <a:pt x="414" y="576"/>
                  </a:lnTo>
                  <a:lnTo>
                    <a:pt x="426" y="582"/>
                  </a:lnTo>
                  <a:lnTo>
                    <a:pt x="432" y="588"/>
                  </a:lnTo>
                  <a:lnTo>
                    <a:pt x="432" y="600"/>
                  </a:lnTo>
                  <a:lnTo>
                    <a:pt x="426" y="606"/>
                  </a:lnTo>
                  <a:lnTo>
                    <a:pt x="420" y="606"/>
                  </a:lnTo>
                  <a:lnTo>
                    <a:pt x="414" y="612"/>
                  </a:lnTo>
                  <a:lnTo>
                    <a:pt x="408" y="612"/>
                  </a:lnTo>
                  <a:lnTo>
                    <a:pt x="432" y="636"/>
                  </a:lnTo>
                  <a:lnTo>
                    <a:pt x="456" y="648"/>
                  </a:lnTo>
                  <a:lnTo>
                    <a:pt x="462" y="654"/>
                  </a:lnTo>
                  <a:lnTo>
                    <a:pt x="468" y="654"/>
                  </a:lnTo>
                  <a:lnTo>
                    <a:pt x="450" y="690"/>
                  </a:lnTo>
                  <a:lnTo>
                    <a:pt x="456" y="690"/>
                  </a:lnTo>
                  <a:lnTo>
                    <a:pt x="468" y="702"/>
                  </a:lnTo>
                  <a:lnTo>
                    <a:pt x="468" y="708"/>
                  </a:lnTo>
                  <a:lnTo>
                    <a:pt x="456" y="720"/>
                  </a:lnTo>
                  <a:lnTo>
                    <a:pt x="450" y="720"/>
                  </a:lnTo>
                  <a:lnTo>
                    <a:pt x="450" y="762"/>
                  </a:lnTo>
                  <a:lnTo>
                    <a:pt x="456" y="762"/>
                  </a:lnTo>
                  <a:lnTo>
                    <a:pt x="468" y="774"/>
                  </a:lnTo>
                  <a:lnTo>
                    <a:pt x="480" y="798"/>
                  </a:lnTo>
                  <a:lnTo>
                    <a:pt x="480" y="804"/>
                  </a:lnTo>
                  <a:lnTo>
                    <a:pt x="468" y="816"/>
                  </a:lnTo>
                  <a:lnTo>
                    <a:pt x="462" y="816"/>
                  </a:lnTo>
                  <a:lnTo>
                    <a:pt x="462" y="828"/>
                  </a:lnTo>
                  <a:lnTo>
                    <a:pt x="468" y="834"/>
                  </a:lnTo>
                  <a:lnTo>
                    <a:pt x="468" y="864"/>
                  </a:lnTo>
                  <a:lnTo>
                    <a:pt x="474" y="870"/>
                  </a:lnTo>
                  <a:lnTo>
                    <a:pt x="474" y="900"/>
                  </a:lnTo>
                  <a:lnTo>
                    <a:pt x="462" y="894"/>
                  </a:lnTo>
                  <a:lnTo>
                    <a:pt x="444" y="894"/>
                  </a:lnTo>
                  <a:lnTo>
                    <a:pt x="438" y="900"/>
                  </a:lnTo>
                  <a:lnTo>
                    <a:pt x="438" y="918"/>
                  </a:lnTo>
                  <a:lnTo>
                    <a:pt x="408" y="918"/>
                  </a:lnTo>
                  <a:lnTo>
                    <a:pt x="408" y="942"/>
                  </a:lnTo>
                  <a:lnTo>
                    <a:pt x="366" y="942"/>
                  </a:lnTo>
                  <a:lnTo>
                    <a:pt x="366" y="966"/>
                  </a:lnTo>
                  <a:lnTo>
                    <a:pt x="378" y="990"/>
                  </a:lnTo>
                  <a:lnTo>
                    <a:pt x="396" y="1008"/>
                  </a:lnTo>
                  <a:lnTo>
                    <a:pt x="396" y="1020"/>
                  </a:lnTo>
                  <a:lnTo>
                    <a:pt x="390" y="1014"/>
                  </a:lnTo>
                  <a:lnTo>
                    <a:pt x="378" y="1008"/>
                  </a:lnTo>
                  <a:lnTo>
                    <a:pt x="372" y="1002"/>
                  </a:lnTo>
                  <a:lnTo>
                    <a:pt x="360" y="996"/>
                  </a:lnTo>
                  <a:lnTo>
                    <a:pt x="348" y="996"/>
                  </a:lnTo>
                  <a:lnTo>
                    <a:pt x="342" y="1002"/>
                  </a:lnTo>
                  <a:lnTo>
                    <a:pt x="342" y="1008"/>
                  </a:lnTo>
                  <a:lnTo>
                    <a:pt x="306" y="1008"/>
                  </a:lnTo>
                  <a:lnTo>
                    <a:pt x="312" y="1014"/>
                  </a:lnTo>
                  <a:lnTo>
                    <a:pt x="318" y="1014"/>
                  </a:lnTo>
                  <a:lnTo>
                    <a:pt x="324" y="1020"/>
                  </a:lnTo>
                  <a:lnTo>
                    <a:pt x="324" y="1026"/>
                  </a:lnTo>
                  <a:lnTo>
                    <a:pt x="312" y="1032"/>
                  </a:lnTo>
                  <a:lnTo>
                    <a:pt x="294" y="1032"/>
                  </a:lnTo>
                  <a:lnTo>
                    <a:pt x="276" y="1038"/>
                  </a:lnTo>
                  <a:lnTo>
                    <a:pt x="270" y="1050"/>
                  </a:lnTo>
                  <a:lnTo>
                    <a:pt x="270" y="1056"/>
                  </a:lnTo>
                  <a:lnTo>
                    <a:pt x="288" y="1074"/>
                  </a:lnTo>
                  <a:lnTo>
                    <a:pt x="300" y="1080"/>
                  </a:lnTo>
                  <a:lnTo>
                    <a:pt x="306" y="1086"/>
                  </a:lnTo>
                  <a:lnTo>
                    <a:pt x="312" y="1086"/>
                  </a:lnTo>
                  <a:lnTo>
                    <a:pt x="294" y="1104"/>
                  </a:lnTo>
                  <a:lnTo>
                    <a:pt x="294" y="1110"/>
                  </a:lnTo>
                  <a:lnTo>
                    <a:pt x="300" y="1116"/>
                  </a:lnTo>
                  <a:lnTo>
                    <a:pt x="300" y="1128"/>
                  </a:lnTo>
                  <a:lnTo>
                    <a:pt x="306" y="1140"/>
                  </a:lnTo>
                  <a:lnTo>
                    <a:pt x="306" y="1152"/>
                  </a:lnTo>
                  <a:lnTo>
                    <a:pt x="312" y="1158"/>
                  </a:lnTo>
                  <a:lnTo>
                    <a:pt x="294" y="1176"/>
                  </a:lnTo>
                  <a:lnTo>
                    <a:pt x="294" y="1188"/>
                  </a:lnTo>
                  <a:lnTo>
                    <a:pt x="306" y="1194"/>
                  </a:lnTo>
                  <a:lnTo>
                    <a:pt x="318" y="1194"/>
                  </a:lnTo>
                  <a:lnTo>
                    <a:pt x="330" y="1188"/>
                  </a:lnTo>
                  <a:lnTo>
                    <a:pt x="354" y="1164"/>
                  </a:lnTo>
                  <a:lnTo>
                    <a:pt x="366" y="1158"/>
                  </a:lnTo>
                  <a:lnTo>
                    <a:pt x="378" y="1158"/>
                  </a:lnTo>
                  <a:lnTo>
                    <a:pt x="384" y="1134"/>
                  </a:lnTo>
                  <a:lnTo>
                    <a:pt x="384" y="1110"/>
                  </a:lnTo>
                  <a:lnTo>
                    <a:pt x="396" y="1110"/>
                  </a:lnTo>
                  <a:lnTo>
                    <a:pt x="402" y="1116"/>
                  </a:lnTo>
                  <a:lnTo>
                    <a:pt x="414" y="1116"/>
                  </a:lnTo>
                  <a:lnTo>
                    <a:pt x="426" y="1104"/>
                  </a:lnTo>
                  <a:lnTo>
                    <a:pt x="426" y="1092"/>
                  </a:lnTo>
                  <a:lnTo>
                    <a:pt x="420" y="1086"/>
                  </a:lnTo>
                  <a:lnTo>
                    <a:pt x="414" y="1074"/>
                  </a:lnTo>
                  <a:lnTo>
                    <a:pt x="408" y="1068"/>
                  </a:lnTo>
                  <a:lnTo>
                    <a:pt x="408" y="1062"/>
                  </a:lnTo>
                  <a:lnTo>
                    <a:pt x="414" y="1056"/>
                  </a:lnTo>
                  <a:lnTo>
                    <a:pt x="426" y="1056"/>
                  </a:lnTo>
                  <a:lnTo>
                    <a:pt x="438" y="1050"/>
                  </a:lnTo>
                  <a:lnTo>
                    <a:pt x="444" y="1044"/>
                  </a:lnTo>
                  <a:lnTo>
                    <a:pt x="450" y="1044"/>
                  </a:lnTo>
                  <a:lnTo>
                    <a:pt x="456" y="1050"/>
                  </a:lnTo>
                  <a:lnTo>
                    <a:pt x="468" y="1050"/>
                  </a:lnTo>
                  <a:lnTo>
                    <a:pt x="480" y="1044"/>
                  </a:lnTo>
                  <a:lnTo>
                    <a:pt x="498" y="1038"/>
                  </a:lnTo>
                  <a:lnTo>
                    <a:pt x="546" y="1014"/>
                  </a:lnTo>
                  <a:lnTo>
                    <a:pt x="582" y="978"/>
                  </a:lnTo>
                  <a:lnTo>
                    <a:pt x="588" y="960"/>
                  </a:lnTo>
                  <a:lnTo>
                    <a:pt x="594" y="936"/>
                  </a:lnTo>
                  <a:lnTo>
                    <a:pt x="606" y="876"/>
                  </a:lnTo>
                  <a:lnTo>
                    <a:pt x="606" y="846"/>
                  </a:lnTo>
                  <a:lnTo>
                    <a:pt x="600" y="834"/>
                  </a:lnTo>
                  <a:lnTo>
                    <a:pt x="576" y="810"/>
                  </a:lnTo>
                  <a:lnTo>
                    <a:pt x="594" y="804"/>
                  </a:lnTo>
                  <a:lnTo>
                    <a:pt x="594" y="774"/>
                  </a:lnTo>
                  <a:lnTo>
                    <a:pt x="588" y="756"/>
                  </a:lnTo>
                  <a:lnTo>
                    <a:pt x="588" y="744"/>
                  </a:lnTo>
                  <a:lnTo>
                    <a:pt x="570" y="708"/>
                  </a:lnTo>
                  <a:lnTo>
                    <a:pt x="564" y="690"/>
                  </a:lnTo>
                  <a:lnTo>
                    <a:pt x="558" y="684"/>
                  </a:lnTo>
                  <a:lnTo>
                    <a:pt x="552" y="672"/>
                  </a:lnTo>
                  <a:lnTo>
                    <a:pt x="558" y="666"/>
                  </a:lnTo>
                  <a:lnTo>
                    <a:pt x="558" y="642"/>
                  </a:lnTo>
                  <a:lnTo>
                    <a:pt x="522" y="606"/>
                  </a:lnTo>
                  <a:lnTo>
                    <a:pt x="486" y="576"/>
                  </a:lnTo>
                  <a:lnTo>
                    <a:pt x="456" y="552"/>
                  </a:lnTo>
                  <a:lnTo>
                    <a:pt x="432" y="534"/>
                  </a:lnTo>
                  <a:lnTo>
                    <a:pt x="420" y="528"/>
                  </a:lnTo>
                  <a:lnTo>
                    <a:pt x="402" y="516"/>
                  </a:lnTo>
                  <a:lnTo>
                    <a:pt x="390" y="510"/>
                  </a:lnTo>
                  <a:lnTo>
                    <a:pt x="384" y="504"/>
                  </a:lnTo>
                  <a:lnTo>
                    <a:pt x="384" y="468"/>
                  </a:lnTo>
                  <a:lnTo>
                    <a:pt x="336" y="420"/>
                  </a:lnTo>
                  <a:lnTo>
                    <a:pt x="306" y="384"/>
                  </a:lnTo>
                  <a:lnTo>
                    <a:pt x="288" y="354"/>
                  </a:lnTo>
                  <a:lnTo>
                    <a:pt x="282" y="336"/>
                  </a:lnTo>
                  <a:lnTo>
                    <a:pt x="282" y="318"/>
                  </a:lnTo>
                  <a:lnTo>
                    <a:pt x="276" y="306"/>
                  </a:lnTo>
                  <a:lnTo>
                    <a:pt x="276" y="282"/>
                  </a:lnTo>
                  <a:lnTo>
                    <a:pt x="282" y="276"/>
                  </a:lnTo>
                  <a:lnTo>
                    <a:pt x="294" y="252"/>
                  </a:lnTo>
                  <a:lnTo>
                    <a:pt x="294" y="240"/>
                  </a:lnTo>
                  <a:lnTo>
                    <a:pt x="300" y="240"/>
                  </a:lnTo>
                  <a:lnTo>
                    <a:pt x="312" y="228"/>
                  </a:lnTo>
                  <a:lnTo>
                    <a:pt x="324" y="222"/>
                  </a:lnTo>
                  <a:lnTo>
                    <a:pt x="336" y="210"/>
                  </a:lnTo>
                  <a:lnTo>
                    <a:pt x="336" y="204"/>
                  </a:lnTo>
                  <a:lnTo>
                    <a:pt x="342" y="198"/>
                  </a:lnTo>
                  <a:lnTo>
                    <a:pt x="372" y="198"/>
                  </a:lnTo>
                  <a:lnTo>
                    <a:pt x="384" y="186"/>
                  </a:lnTo>
                  <a:lnTo>
                    <a:pt x="390" y="174"/>
                  </a:lnTo>
                  <a:lnTo>
                    <a:pt x="390" y="156"/>
                  </a:lnTo>
                  <a:lnTo>
                    <a:pt x="396" y="144"/>
                  </a:lnTo>
                  <a:lnTo>
                    <a:pt x="390" y="144"/>
                  </a:lnTo>
                  <a:lnTo>
                    <a:pt x="384" y="138"/>
                  </a:lnTo>
                  <a:lnTo>
                    <a:pt x="354" y="138"/>
                  </a:lnTo>
                  <a:lnTo>
                    <a:pt x="342" y="132"/>
                  </a:lnTo>
                  <a:lnTo>
                    <a:pt x="336" y="120"/>
                  </a:lnTo>
                  <a:lnTo>
                    <a:pt x="330" y="114"/>
                  </a:lnTo>
                  <a:lnTo>
                    <a:pt x="312" y="114"/>
                  </a:lnTo>
                  <a:lnTo>
                    <a:pt x="312" y="96"/>
                  </a:lnTo>
                  <a:lnTo>
                    <a:pt x="300" y="90"/>
                  </a:lnTo>
                  <a:lnTo>
                    <a:pt x="294" y="72"/>
                  </a:lnTo>
                  <a:lnTo>
                    <a:pt x="312" y="54"/>
                  </a:lnTo>
                  <a:lnTo>
                    <a:pt x="312" y="48"/>
                  </a:lnTo>
                  <a:lnTo>
                    <a:pt x="306" y="42"/>
                  </a:lnTo>
                  <a:lnTo>
                    <a:pt x="276" y="42"/>
                  </a:lnTo>
                  <a:lnTo>
                    <a:pt x="264" y="30"/>
                  </a:lnTo>
                  <a:lnTo>
                    <a:pt x="234" y="36"/>
                  </a:lnTo>
                  <a:lnTo>
                    <a:pt x="204" y="0"/>
                  </a:lnTo>
                  <a:lnTo>
                    <a:pt x="198" y="0"/>
                  </a:lnTo>
                  <a:lnTo>
                    <a:pt x="192" y="6"/>
                  </a:lnTo>
                  <a:lnTo>
                    <a:pt x="180" y="12"/>
                  </a:lnTo>
                  <a:lnTo>
                    <a:pt x="174" y="18"/>
                  </a:lnTo>
                  <a:lnTo>
                    <a:pt x="174" y="30"/>
                  </a:lnTo>
                  <a:lnTo>
                    <a:pt x="168" y="42"/>
                  </a:lnTo>
                  <a:lnTo>
                    <a:pt x="168" y="48"/>
                  </a:lnTo>
                  <a:lnTo>
                    <a:pt x="150" y="48"/>
                  </a:lnTo>
                  <a:lnTo>
                    <a:pt x="144" y="54"/>
                  </a:lnTo>
                  <a:lnTo>
                    <a:pt x="138" y="48"/>
                  </a:lnTo>
                  <a:lnTo>
                    <a:pt x="120" y="48"/>
                  </a:lnTo>
                  <a:lnTo>
                    <a:pt x="132" y="60"/>
                  </a:lnTo>
                  <a:lnTo>
                    <a:pt x="132" y="72"/>
                  </a:lnTo>
                  <a:lnTo>
                    <a:pt x="114" y="72"/>
                  </a:lnTo>
                  <a:lnTo>
                    <a:pt x="108" y="66"/>
                  </a:lnTo>
                  <a:lnTo>
                    <a:pt x="96" y="48"/>
                  </a:lnTo>
                  <a:lnTo>
                    <a:pt x="90" y="48"/>
                  </a:lnTo>
                  <a:lnTo>
                    <a:pt x="90" y="66"/>
                  </a:lnTo>
                  <a:lnTo>
                    <a:pt x="72" y="48"/>
                  </a:lnTo>
                  <a:lnTo>
                    <a:pt x="66" y="54"/>
                  </a:lnTo>
                  <a:lnTo>
                    <a:pt x="60" y="66"/>
                  </a:lnTo>
                  <a:lnTo>
                    <a:pt x="54" y="72"/>
                  </a:lnTo>
                  <a:lnTo>
                    <a:pt x="42" y="72"/>
                  </a:lnTo>
                  <a:lnTo>
                    <a:pt x="18" y="48"/>
                  </a:lnTo>
                  <a:lnTo>
                    <a:pt x="6" y="48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 dirty="0">
                <a:solidFill>
                  <a:srgbClr val="555555"/>
                </a:solidFill>
              </a:endParaRPr>
            </a:p>
          </p:txBody>
        </p:sp>
        <p:sp>
          <p:nvSpPr>
            <p:cNvPr id="132" name="Laos" descr="© INSCALE GmbH, 05.05.2010&#10;http://www.presentationload.com/">
              <a:extLst>
                <a:ext uri="{FF2B5EF4-FFF2-40B4-BE49-F238E27FC236}">
                  <a16:creationId xmlns:a16="http://schemas.microsoft.com/office/drawing/2014/main" id="{F72C2E30-4DC0-463F-9ED4-F112F7E0D275}"/>
                </a:ext>
              </a:extLst>
            </p:cNvPr>
            <p:cNvSpPr>
              <a:spLocks/>
            </p:cNvSpPr>
            <p:nvPr/>
          </p:nvSpPr>
          <p:spPr bwMode="gray">
            <a:xfrm>
              <a:off x="8652426" y="3706328"/>
              <a:ext cx="265570" cy="311769"/>
            </a:xfrm>
            <a:custGeom>
              <a:avLst/>
              <a:gdLst>
                <a:gd name="T0" fmla="*/ 2147483647 w 600"/>
                <a:gd name="T1" fmla="*/ 2147483647 h 696"/>
                <a:gd name="T2" fmla="*/ 2147483647 w 600"/>
                <a:gd name="T3" fmla="*/ 2147483647 h 696"/>
                <a:gd name="T4" fmla="*/ 2147483647 w 600"/>
                <a:gd name="T5" fmla="*/ 2147483647 h 696"/>
                <a:gd name="T6" fmla="*/ 2147483647 w 600"/>
                <a:gd name="T7" fmla="*/ 2147483647 h 696"/>
                <a:gd name="T8" fmla="*/ 2147483647 w 600"/>
                <a:gd name="T9" fmla="*/ 2147483647 h 696"/>
                <a:gd name="T10" fmla="*/ 2147483647 w 600"/>
                <a:gd name="T11" fmla="*/ 2147483647 h 696"/>
                <a:gd name="T12" fmla="*/ 2147483647 w 600"/>
                <a:gd name="T13" fmla="*/ 2147483647 h 696"/>
                <a:gd name="T14" fmla="*/ 2147483647 w 600"/>
                <a:gd name="T15" fmla="*/ 2147483647 h 696"/>
                <a:gd name="T16" fmla="*/ 2147483647 w 600"/>
                <a:gd name="T17" fmla="*/ 2147483647 h 696"/>
                <a:gd name="T18" fmla="*/ 2147483647 w 600"/>
                <a:gd name="T19" fmla="*/ 2147483647 h 696"/>
                <a:gd name="T20" fmla="*/ 2147483647 w 600"/>
                <a:gd name="T21" fmla="*/ 2147483647 h 696"/>
                <a:gd name="T22" fmla="*/ 2147483647 w 600"/>
                <a:gd name="T23" fmla="*/ 2147483647 h 696"/>
                <a:gd name="T24" fmla="*/ 2147483647 w 600"/>
                <a:gd name="T25" fmla="*/ 2147483647 h 696"/>
                <a:gd name="T26" fmla="*/ 2147483647 w 600"/>
                <a:gd name="T27" fmla="*/ 2147483647 h 696"/>
                <a:gd name="T28" fmla="*/ 2147483647 w 600"/>
                <a:gd name="T29" fmla="*/ 2147483647 h 696"/>
                <a:gd name="T30" fmla="*/ 2147483647 w 600"/>
                <a:gd name="T31" fmla="*/ 2147483647 h 696"/>
                <a:gd name="T32" fmla="*/ 2147483647 w 600"/>
                <a:gd name="T33" fmla="*/ 2147483647 h 696"/>
                <a:gd name="T34" fmla="*/ 2147483647 w 600"/>
                <a:gd name="T35" fmla="*/ 2147483647 h 696"/>
                <a:gd name="T36" fmla="*/ 2147483647 w 600"/>
                <a:gd name="T37" fmla="*/ 2147483647 h 696"/>
                <a:gd name="T38" fmla="*/ 2147483647 w 600"/>
                <a:gd name="T39" fmla="*/ 2147483647 h 696"/>
                <a:gd name="T40" fmla="*/ 2147483647 w 600"/>
                <a:gd name="T41" fmla="*/ 2147483647 h 696"/>
                <a:gd name="T42" fmla="*/ 2147483647 w 600"/>
                <a:gd name="T43" fmla="*/ 2147483647 h 696"/>
                <a:gd name="T44" fmla="*/ 2147483647 w 600"/>
                <a:gd name="T45" fmla="*/ 2147483647 h 696"/>
                <a:gd name="T46" fmla="*/ 2147483647 w 600"/>
                <a:gd name="T47" fmla="*/ 2147483647 h 696"/>
                <a:gd name="T48" fmla="*/ 2147483647 w 600"/>
                <a:gd name="T49" fmla="*/ 2147483647 h 696"/>
                <a:gd name="T50" fmla="*/ 2147483647 w 600"/>
                <a:gd name="T51" fmla="*/ 2147483647 h 696"/>
                <a:gd name="T52" fmla="*/ 2147483647 w 600"/>
                <a:gd name="T53" fmla="*/ 2147483647 h 696"/>
                <a:gd name="T54" fmla="*/ 2147483647 w 600"/>
                <a:gd name="T55" fmla="*/ 2147483647 h 696"/>
                <a:gd name="T56" fmla="*/ 2147483647 w 600"/>
                <a:gd name="T57" fmla="*/ 2147483647 h 696"/>
                <a:gd name="T58" fmla="*/ 2147483647 w 600"/>
                <a:gd name="T59" fmla="*/ 2147483647 h 696"/>
                <a:gd name="T60" fmla="*/ 2147483647 w 600"/>
                <a:gd name="T61" fmla="*/ 2147483647 h 696"/>
                <a:gd name="T62" fmla="*/ 2147483647 w 600"/>
                <a:gd name="T63" fmla="*/ 2147483647 h 696"/>
                <a:gd name="T64" fmla="*/ 2147483647 w 600"/>
                <a:gd name="T65" fmla="*/ 2147483647 h 696"/>
                <a:gd name="T66" fmla="*/ 2147483647 w 600"/>
                <a:gd name="T67" fmla="*/ 2147483647 h 696"/>
                <a:gd name="T68" fmla="*/ 2147483647 w 600"/>
                <a:gd name="T69" fmla="*/ 2147483647 h 696"/>
                <a:gd name="T70" fmla="*/ 2147483647 w 600"/>
                <a:gd name="T71" fmla="*/ 2147483647 h 696"/>
                <a:gd name="T72" fmla="*/ 2147483647 w 600"/>
                <a:gd name="T73" fmla="*/ 2147483647 h 696"/>
                <a:gd name="T74" fmla="*/ 2147483647 w 600"/>
                <a:gd name="T75" fmla="*/ 2147483647 h 696"/>
                <a:gd name="T76" fmla="*/ 2147483647 w 600"/>
                <a:gd name="T77" fmla="*/ 2147483647 h 696"/>
                <a:gd name="T78" fmla="*/ 2147483647 w 600"/>
                <a:gd name="T79" fmla="*/ 2147483647 h 696"/>
                <a:gd name="T80" fmla="*/ 2147483647 w 600"/>
                <a:gd name="T81" fmla="*/ 2147483647 h 696"/>
                <a:gd name="T82" fmla="*/ 2147483647 w 600"/>
                <a:gd name="T83" fmla="*/ 2147483647 h 696"/>
                <a:gd name="T84" fmla="*/ 2147483647 w 600"/>
                <a:gd name="T85" fmla="*/ 2147483647 h 696"/>
                <a:gd name="T86" fmla="*/ 2147483647 w 600"/>
                <a:gd name="T87" fmla="*/ 2147483647 h 696"/>
                <a:gd name="T88" fmla="*/ 2147483647 w 600"/>
                <a:gd name="T89" fmla="*/ 2147483647 h 696"/>
                <a:gd name="T90" fmla="*/ 2147483647 w 600"/>
                <a:gd name="T91" fmla="*/ 2147483647 h 696"/>
                <a:gd name="T92" fmla="*/ 2147483647 w 600"/>
                <a:gd name="T93" fmla="*/ 2147483647 h 696"/>
                <a:gd name="T94" fmla="*/ 2147483647 w 600"/>
                <a:gd name="T95" fmla="*/ 2147483647 h 696"/>
                <a:gd name="T96" fmla="*/ 2147483647 w 600"/>
                <a:gd name="T97" fmla="*/ 2147483647 h 696"/>
                <a:gd name="T98" fmla="*/ 2147483647 w 600"/>
                <a:gd name="T99" fmla="*/ 2147483647 h 696"/>
                <a:gd name="T100" fmla="*/ 2147483647 w 600"/>
                <a:gd name="T101" fmla="*/ 2147483647 h 696"/>
                <a:gd name="T102" fmla="*/ 2147483647 w 600"/>
                <a:gd name="T103" fmla="*/ 2147483647 h 696"/>
                <a:gd name="T104" fmla="*/ 2147483647 w 600"/>
                <a:gd name="T105" fmla="*/ 2147483647 h 696"/>
                <a:gd name="T106" fmla="*/ 2147483647 w 600"/>
                <a:gd name="T107" fmla="*/ 2147483647 h 696"/>
                <a:gd name="T108" fmla="*/ 2147483647 w 600"/>
                <a:gd name="T109" fmla="*/ 2147483647 h 696"/>
                <a:gd name="T110" fmla="*/ 2147483647 w 600"/>
                <a:gd name="T111" fmla="*/ 2147483647 h 696"/>
                <a:gd name="T112" fmla="*/ 2147483647 w 600"/>
                <a:gd name="T113" fmla="*/ 2147483647 h 696"/>
                <a:gd name="T114" fmla="*/ 2147483647 w 600"/>
                <a:gd name="T115" fmla="*/ 2147483647 h 696"/>
                <a:gd name="T116" fmla="*/ 2147483647 w 600"/>
                <a:gd name="T117" fmla="*/ 2147483647 h 696"/>
                <a:gd name="T118" fmla="*/ 0 w 600"/>
                <a:gd name="T119" fmla="*/ 2147483647 h 696"/>
                <a:gd name="T120" fmla="*/ 2147483647 w 600"/>
                <a:gd name="T121" fmla="*/ 2147483647 h 69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600"/>
                <a:gd name="T184" fmla="*/ 0 h 696"/>
                <a:gd name="T185" fmla="*/ 600 w 600"/>
                <a:gd name="T186" fmla="*/ 696 h 69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600" h="696">
                  <a:moveTo>
                    <a:pt x="24" y="180"/>
                  </a:moveTo>
                  <a:lnTo>
                    <a:pt x="36" y="180"/>
                  </a:lnTo>
                  <a:lnTo>
                    <a:pt x="42" y="186"/>
                  </a:lnTo>
                  <a:lnTo>
                    <a:pt x="42" y="198"/>
                  </a:lnTo>
                  <a:lnTo>
                    <a:pt x="36" y="204"/>
                  </a:lnTo>
                  <a:lnTo>
                    <a:pt x="36" y="228"/>
                  </a:lnTo>
                  <a:lnTo>
                    <a:pt x="42" y="240"/>
                  </a:lnTo>
                  <a:lnTo>
                    <a:pt x="48" y="246"/>
                  </a:lnTo>
                  <a:lnTo>
                    <a:pt x="66" y="246"/>
                  </a:lnTo>
                  <a:lnTo>
                    <a:pt x="66" y="234"/>
                  </a:lnTo>
                  <a:lnTo>
                    <a:pt x="78" y="234"/>
                  </a:lnTo>
                  <a:lnTo>
                    <a:pt x="84" y="228"/>
                  </a:lnTo>
                  <a:lnTo>
                    <a:pt x="90" y="228"/>
                  </a:lnTo>
                  <a:lnTo>
                    <a:pt x="102" y="234"/>
                  </a:lnTo>
                  <a:lnTo>
                    <a:pt x="102" y="264"/>
                  </a:lnTo>
                  <a:lnTo>
                    <a:pt x="96" y="270"/>
                  </a:lnTo>
                  <a:lnTo>
                    <a:pt x="102" y="276"/>
                  </a:lnTo>
                  <a:lnTo>
                    <a:pt x="108" y="288"/>
                  </a:lnTo>
                  <a:lnTo>
                    <a:pt x="108" y="300"/>
                  </a:lnTo>
                  <a:lnTo>
                    <a:pt x="102" y="312"/>
                  </a:lnTo>
                  <a:lnTo>
                    <a:pt x="90" y="324"/>
                  </a:lnTo>
                  <a:lnTo>
                    <a:pt x="102" y="324"/>
                  </a:lnTo>
                  <a:lnTo>
                    <a:pt x="108" y="330"/>
                  </a:lnTo>
                  <a:lnTo>
                    <a:pt x="108" y="342"/>
                  </a:lnTo>
                  <a:lnTo>
                    <a:pt x="84" y="390"/>
                  </a:lnTo>
                  <a:lnTo>
                    <a:pt x="84" y="402"/>
                  </a:lnTo>
                  <a:lnTo>
                    <a:pt x="102" y="402"/>
                  </a:lnTo>
                  <a:lnTo>
                    <a:pt x="126" y="390"/>
                  </a:lnTo>
                  <a:lnTo>
                    <a:pt x="132" y="384"/>
                  </a:lnTo>
                  <a:lnTo>
                    <a:pt x="132" y="378"/>
                  </a:lnTo>
                  <a:lnTo>
                    <a:pt x="144" y="366"/>
                  </a:lnTo>
                  <a:lnTo>
                    <a:pt x="150" y="354"/>
                  </a:lnTo>
                  <a:lnTo>
                    <a:pt x="156" y="348"/>
                  </a:lnTo>
                  <a:lnTo>
                    <a:pt x="168" y="348"/>
                  </a:lnTo>
                  <a:lnTo>
                    <a:pt x="174" y="354"/>
                  </a:lnTo>
                  <a:lnTo>
                    <a:pt x="198" y="366"/>
                  </a:lnTo>
                  <a:lnTo>
                    <a:pt x="216" y="366"/>
                  </a:lnTo>
                  <a:lnTo>
                    <a:pt x="234" y="348"/>
                  </a:lnTo>
                  <a:lnTo>
                    <a:pt x="234" y="336"/>
                  </a:lnTo>
                  <a:lnTo>
                    <a:pt x="240" y="330"/>
                  </a:lnTo>
                  <a:lnTo>
                    <a:pt x="258" y="330"/>
                  </a:lnTo>
                  <a:lnTo>
                    <a:pt x="264" y="336"/>
                  </a:lnTo>
                  <a:lnTo>
                    <a:pt x="276" y="342"/>
                  </a:lnTo>
                  <a:lnTo>
                    <a:pt x="300" y="342"/>
                  </a:lnTo>
                  <a:lnTo>
                    <a:pt x="306" y="348"/>
                  </a:lnTo>
                  <a:lnTo>
                    <a:pt x="306" y="360"/>
                  </a:lnTo>
                  <a:lnTo>
                    <a:pt x="318" y="372"/>
                  </a:lnTo>
                  <a:lnTo>
                    <a:pt x="336" y="384"/>
                  </a:lnTo>
                  <a:lnTo>
                    <a:pt x="348" y="390"/>
                  </a:lnTo>
                  <a:lnTo>
                    <a:pt x="366" y="408"/>
                  </a:lnTo>
                  <a:lnTo>
                    <a:pt x="372" y="450"/>
                  </a:lnTo>
                  <a:lnTo>
                    <a:pt x="372" y="462"/>
                  </a:lnTo>
                  <a:lnTo>
                    <a:pt x="384" y="486"/>
                  </a:lnTo>
                  <a:lnTo>
                    <a:pt x="420" y="522"/>
                  </a:lnTo>
                  <a:lnTo>
                    <a:pt x="420" y="528"/>
                  </a:lnTo>
                  <a:lnTo>
                    <a:pt x="426" y="534"/>
                  </a:lnTo>
                  <a:lnTo>
                    <a:pt x="426" y="546"/>
                  </a:lnTo>
                  <a:lnTo>
                    <a:pt x="432" y="540"/>
                  </a:lnTo>
                  <a:lnTo>
                    <a:pt x="432" y="546"/>
                  </a:lnTo>
                  <a:lnTo>
                    <a:pt x="444" y="558"/>
                  </a:lnTo>
                  <a:lnTo>
                    <a:pt x="432" y="582"/>
                  </a:lnTo>
                  <a:lnTo>
                    <a:pt x="426" y="588"/>
                  </a:lnTo>
                  <a:lnTo>
                    <a:pt x="426" y="594"/>
                  </a:lnTo>
                  <a:lnTo>
                    <a:pt x="438" y="606"/>
                  </a:lnTo>
                  <a:lnTo>
                    <a:pt x="450" y="612"/>
                  </a:lnTo>
                  <a:lnTo>
                    <a:pt x="456" y="618"/>
                  </a:lnTo>
                  <a:lnTo>
                    <a:pt x="456" y="630"/>
                  </a:lnTo>
                  <a:lnTo>
                    <a:pt x="450" y="636"/>
                  </a:lnTo>
                  <a:lnTo>
                    <a:pt x="444" y="648"/>
                  </a:lnTo>
                  <a:lnTo>
                    <a:pt x="432" y="654"/>
                  </a:lnTo>
                  <a:lnTo>
                    <a:pt x="426" y="660"/>
                  </a:lnTo>
                  <a:lnTo>
                    <a:pt x="426" y="672"/>
                  </a:lnTo>
                  <a:lnTo>
                    <a:pt x="450" y="672"/>
                  </a:lnTo>
                  <a:lnTo>
                    <a:pt x="456" y="678"/>
                  </a:lnTo>
                  <a:lnTo>
                    <a:pt x="462" y="678"/>
                  </a:lnTo>
                  <a:lnTo>
                    <a:pt x="462" y="684"/>
                  </a:lnTo>
                  <a:lnTo>
                    <a:pt x="474" y="696"/>
                  </a:lnTo>
                  <a:lnTo>
                    <a:pt x="486" y="696"/>
                  </a:lnTo>
                  <a:lnTo>
                    <a:pt x="492" y="690"/>
                  </a:lnTo>
                  <a:lnTo>
                    <a:pt x="492" y="678"/>
                  </a:lnTo>
                  <a:lnTo>
                    <a:pt x="480" y="666"/>
                  </a:lnTo>
                  <a:lnTo>
                    <a:pt x="498" y="654"/>
                  </a:lnTo>
                  <a:lnTo>
                    <a:pt x="510" y="642"/>
                  </a:lnTo>
                  <a:lnTo>
                    <a:pt x="546" y="654"/>
                  </a:lnTo>
                  <a:lnTo>
                    <a:pt x="558" y="642"/>
                  </a:lnTo>
                  <a:lnTo>
                    <a:pt x="582" y="648"/>
                  </a:lnTo>
                  <a:lnTo>
                    <a:pt x="588" y="648"/>
                  </a:lnTo>
                  <a:lnTo>
                    <a:pt x="600" y="636"/>
                  </a:lnTo>
                  <a:lnTo>
                    <a:pt x="600" y="630"/>
                  </a:lnTo>
                  <a:lnTo>
                    <a:pt x="588" y="618"/>
                  </a:lnTo>
                  <a:lnTo>
                    <a:pt x="582" y="618"/>
                  </a:lnTo>
                  <a:lnTo>
                    <a:pt x="600" y="582"/>
                  </a:lnTo>
                  <a:lnTo>
                    <a:pt x="594" y="582"/>
                  </a:lnTo>
                  <a:lnTo>
                    <a:pt x="588" y="576"/>
                  </a:lnTo>
                  <a:lnTo>
                    <a:pt x="564" y="564"/>
                  </a:lnTo>
                  <a:lnTo>
                    <a:pt x="540" y="540"/>
                  </a:lnTo>
                  <a:lnTo>
                    <a:pt x="546" y="540"/>
                  </a:lnTo>
                  <a:lnTo>
                    <a:pt x="552" y="534"/>
                  </a:lnTo>
                  <a:lnTo>
                    <a:pt x="558" y="534"/>
                  </a:lnTo>
                  <a:lnTo>
                    <a:pt x="564" y="528"/>
                  </a:lnTo>
                  <a:lnTo>
                    <a:pt x="564" y="516"/>
                  </a:lnTo>
                  <a:lnTo>
                    <a:pt x="558" y="510"/>
                  </a:lnTo>
                  <a:lnTo>
                    <a:pt x="546" y="504"/>
                  </a:lnTo>
                  <a:lnTo>
                    <a:pt x="540" y="498"/>
                  </a:lnTo>
                  <a:lnTo>
                    <a:pt x="528" y="498"/>
                  </a:lnTo>
                  <a:lnTo>
                    <a:pt x="516" y="486"/>
                  </a:lnTo>
                  <a:lnTo>
                    <a:pt x="504" y="462"/>
                  </a:lnTo>
                  <a:lnTo>
                    <a:pt x="498" y="456"/>
                  </a:lnTo>
                  <a:lnTo>
                    <a:pt x="498" y="450"/>
                  </a:lnTo>
                  <a:lnTo>
                    <a:pt x="480" y="450"/>
                  </a:lnTo>
                  <a:lnTo>
                    <a:pt x="474" y="432"/>
                  </a:lnTo>
                  <a:lnTo>
                    <a:pt x="456" y="414"/>
                  </a:lnTo>
                  <a:lnTo>
                    <a:pt x="438" y="402"/>
                  </a:lnTo>
                  <a:lnTo>
                    <a:pt x="426" y="378"/>
                  </a:lnTo>
                  <a:lnTo>
                    <a:pt x="426" y="354"/>
                  </a:lnTo>
                  <a:lnTo>
                    <a:pt x="420" y="354"/>
                  </a:lnTo>
                  <a:lnTo>
                    <a:pt x="414" y="348"/>
                  </a:lnTo>
                  <a:lnTo>
                    <a:pt x="402" y="342"/>
                  </a:lnTo>
                  <a:lnTo>
                    <a:pt x="390" y="342"/>
                  </a:lnTo>
                  <a:lnTo>
                    <a:pt x="384" y="336"/>
                  </a:lnTo>
                  <a:lnTo>
                    <a:pt x="384" y="306"/>
                  </a:lnTo>
                  <a:lnTo>
                    <a:pt x="372" y="306"/>
                  </a:lnTo>
                  <a:lnTo>
                    <a:pt x="366" y="300"/>
                  </a:lnTo>
                  <a:lnTo>
                    <a:pt x="354" y="294"/>
                  </a:lnTo>
                  <a:lnTo>
                    <a:pt x="342" y="282"/>
                  </a:lnTo>
                  <a:lnTo>
                    <a:pt x="306" y="264"/>
                  </a:lnTo>
                  <a:lnTo>
                    <a:pt x="300" y="258"/>
                  </a:lnTo>
                  <a:lnTo>
                    <a:pt x="288" y="252"/>
                  </a:lnTo>
                  <a:lnTo>
                    <a:pt x="288" y="234"/>
                  </a:lnTo>
                  <a:lnTo>
                    <a:pt x="282" y="228"/>
                  </a:lnTo>
                  <a:lnTo>
                    <a:pt x="306" y="228"/>
                  </a:lnTo>
                  <a:lnTo>
                    <a:pt x="312" y="234"/>
                  </a:lnTo>
                  <a:lnTo>
                    <a:pt x="330" y="234"/>
                  </a:lnTo>
                  <a:lnTo>
                    <a:pt x="336" y="228"/>
                  </a:lnTo>
                  <a:lnTo>
                    <a:pt x="342" y="216"/>
                  </a:lnTo>
                  <a:lnTo>
                    <a:pt x="354" y="210"/>
                  </a:lnTo>
                  <a:lnTo>
                    <a:pt x="360" y="198"/>
                  </a:lnTo>
                  <a:lnTo>
                    <a:pt x="360" y="186"/>
                  </a:lnTo>
                  <a:lnTo>
                    <a:pt x="348" y="180"/>
                  </a:lnTo>
                  <a:lnTo>
                    <a:pt x="330" y="174"/>
                  </a:lnTo>
                  <a:lnTo>
                    <a:pt x="306" y="162"/>
                  </a:lnTo>
                  <a:lnTo>
                    <a:pt x="306" y="156"/>
                  </a:lnTo>
                  <a:lnTo>
                    <a:pt x="312" y="150"/>
                  </a:lnTo>
                  <a:lnTo>
                    <a:pt x="318" y="150"/>
                  </a:lnTo>
                  <a:lnTo>
                    <a:pt x="294" y="126"/>
                  </a:lnTo>
                  <a:lnTo>
                    <a:pt x="282" y="120"/>
                  </a:lnTo>
                  <a:lnTo>
                    <a:pt x="270" y="120"/>
                  </a:lnTo>
                  <a:lnTo>
                    <a:pt x="264" y="132"/>
                  </a:lnTo>
                  <a:lnTo>
                    <a:pt x="264" y="138"/>
                  </a:lnTo>
                  <a:lnTo>
                    <a:pt x="258" y="150"/>
                  </a:lnTo>
                  <a:lnTo>
                    <a:pt x="252" y="156"/>
                  </a:lnTo>
                  <a:lnTo>
                    <a:pt x="240" y="144"/>
                  </a:lnTo>
                  <a:lnTo>
                    <a:pt x="240" y="138"/>
                  </a:lnTo>
                  <a:lnTo>
                    <a:pt x="222" y="138"/>
                  </a:lnTo>
                  <a:lnTo>
                    <a:pt x="216" y="126"/>
                  </a:lnTo>
                  <a:lnTo>
                    <a:pt x="198" y="108"/>
                  </a:lnTo>
                  <a:lnTo>
                    <a:pt x="186" y="84"/>
                  </a:lnTo>
                  <a:lnTo>
                    <a:pt x="186" y="54"/>
                  </a:lnTo>
                  <a:lnTo>
                    <a:pt x="180" y="54"/>
                  </a:lnTo>
                  <a:lnTo>
                    <a:pt x="174" y="60"/>
                  </a:lnTo>
                  <a:lnTo>
                    <a:pt x="168" y="48"/>
                  </a:lnTo>
                  <a:lnTo>
                    <a:pt x="156" y="42"/>
                  </a:lnTo>
                  <a:lnTo>
                    <a:pt x="150" y="30"/>
                  </a:lnTo>
                  <a:lnTo>
                    <a:pt x="144" y="24"/>
                  </a:lnTo>
                  <a:lnTo>
                    <a:pt x="138" y="12"/>
                  </a:lnTo>
                  <a:lnTo>
                    <a:pt x="132" y="6"/>
                  </a:lnTo>
                  <a:lnTo>
                    <a:pt x="96" y="0"/>
                  </a:lnTo>
                  <a:lnTo>
                    <a:pt x="90" y="6"/>
                  </a:lnTo>
                  <a:lnTo>
                    <a:pt x="90" y="48"/>
                  </a:lnTo>
                  <a:lnTo>
                    <a:pt x="114" y="72"/>
                  </a:lnTo>
                  <a:lnTo>
                    <a:pt x="114" y="108"/>
                  </a:lnTo>
                  <a:lnTo>
                    <a:pt x="72" y="108"/>
                  </a:lnTo>
                  <a:lnTo>
                    <a:pt x="72" y="84"/>
                  </a:lnTo>
                  <a:lnTo>
                    <a:pt x="36" y="102"/>
                  </a:lnTo>
                  <a:lnTo>
                    <a:pt x="36" y="114"/>
                  </a:lnTo>
                  <a:lnTo>
                    <a:pt x="30" y="126"/>
                  </a:lnTo>
                  <a:lnTo>
                    <a:pt x="36" y="132"/>
                  </a:lnTo>
                  <a:lnTo>
                    <a:pt x="30" y="138"/>
                  </a:lnTo>
                  <a:lnTo>
                    <a:pt x="18" y="138"/>
                  </a:lnTo>
                  <a:lnTo>
                    <a:pt x="0" y="156"/>
                  </a:lnTo>
                  <a:lnTo>
                    <a:pt x="0" y="168"/>
                  </a:lnTo>
                  <a:lnTo>
                    <a:pt x="6" y="168"/>
                  </a:lnTo>
                  <a:lnTo>
                    <a:pt x="12" y="174"/>
                  </a:lnTo>
                  <a:lnTo>
                    <a:pt x="24" y="180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B4D2AC">
                  <a:lumMod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 dirty="0">
                <a:solidFill>
                  <a:srgbClr val="555555"/>
                </a:solidFill>
              </a:endParaRPr>
            </a:p>
          </p:txBody>
        </p:sp>
      </p:grpSp>
      <p:grpSp>
        <p:nvGrpSpPr>
          <p:cNvPr id="133" name="Asia">
            <a:extLst>
              <a:ext uri="{FF2B5EF4-FFF2-40B4-BE49-F238E27FC236}">
                <a16:creationId xmlns:a16="http://schemas.microsoft.com/office/drawing/2014/main" id="{4A83168A-15BA-4E1A-AD4D-EC5F2256587C}"/>
              </a:ext>
            </a:extLst>
          </p:cNvPr>
          <p:cNvGrpSpPr/>
          <p:nvPr userDrawn="1"/>
        </p:nvGrpSpPr>
        <p:grpSpPr>
          <a:xfrm>
            <a:off x="7661781" y="2344466"/>
            <a:ext cx="2082630" cy="1718266"/>
            <a:chOff x="7661781" y="2592116"/>
            <a:chExt cx="2082630" cy="1718266"/>
          </a:xfrm>
        </p:grpSpPr>
        <p:sp>
          <p:nvSpPr>
            <p:cNvPr id="134" name="Taiwan" descr="© INSCALE GmbH, 05.05.2010&#10;http://www.presentationload.com/">
              <a:extLst>
                <a:ext uri="{FF2B5EF4-FFF2-40B4-BE49-F238E27FC236}">
                  <a16:creationId xmlns:a16="http://schemas.microsoft.com/office/drawing/2014/main" id="{0502E6F2-CC0D-4C27-A075-4BF6F28F4E93}"/>
                </a:ext>
              </a:extLst>
            </p:cNvPr>
            <p:cNvSpPr>
              <a:spLocks/>
            </p:cNvSpPr>
            <p:nvPr/>
          </p:nvSpPr>
          <p:spPr bwMode="gray">
            <a:xfrm>
              <a:off x="9249963" y="3605357"/>
              <a:ext cx="52416" cy="120456"/>
            </a:xfrm>
            <a:custGeom>
              <a:avLst/>
              <a:gdLst>
                <a:gd name="T0" fmla="*/ 2147483647 w 120"/>
                <a:gd name="T1" fmla="*/ 2147483647 h 270"/>
                <a:gd name="T2" fmla="*/ 2147483647 w 120"/>
                <a:gd name="T3" fmla="*/ 2147483647 h 270"/>
                <a:gd name="T4" fmla="*/ 2147483647 w 120"/>
                <a:gd name="T5" fmla="*/ 2147483647 h 270"/>
                <a:gd name="T6" fmla="*/ 2147483647 w 120"/>
                <a:gd name="T7" fmla="*/ 2147483647 h 270"/>
                <a:gd name="T8" fmla="*/ 2147483647 w 120"/>
                <a:gd name="T9" fmla="*/ 2147483647 h 270"/>
                <a:gd name="T10" fmla="*/ 2147483647 w 120"/>
                <a:gd name="T11" fmla="*/ 2147483647 h 270"/>
                <a:gd name="T12" fmla="*/ 2147483647 w 120"/>
                <a:gd name="T13" fmla="*/ 2147483647 h 270"/>
                <a:gd name="T14" fmla="*/ 2147483647 w 120"/>
                <a:gd name="T15" fmla="*/ 2147483647 h 270"/>
                <a:gd name="T16" fmla="*/ 2147483647 w 120"/>
                <a:gd name="T17" fmla="*/ 2147483647 h 270"/>
                <a:gd name="T18" fmla="*/ 2147483647 w 120"/>
                <a:gd name="T19" fmla="*/ 2147483647 h 270"/>
                <a:gd name="T20" fmla="*/ 2147483647 w 120"/>
                <a:gd name="T21" fmla="*/ 0 h 270"/>
                <a:gd name="T22" fmla="*/ 2147483647 w 120"/>
                <a:gd name="T23" fmla="*/ 2147483647 h 270"/>
                <a:gd name="T24" fmla="*/ 2147483647 w 120"/>
                <a:gd name="T25" fmla="*/ 2147483647 h 270"/>
                <a:gd name="T26" fmla="*/ 2147483647 w 120"/>
                <a:gd name="T27" fmla="*/ 2147483647 h 270"/>
                <a:gd name="T28" fmla="*/ 2147483647 w 120"/>
                <a:gd name="T29" fmla="*/ 2147483647 h 270"/>
                <a:gd name="T30" fmla="*/ 0 w 120"/>
                <a:gd name="T31" fmla="*/ 2147483647 h 270"/>
                <a:gd name="T32" fmla="*/ 0 w 120"/>
                <a:gd name="T33" fmla="*/ 2147483647 h 270"/>
                <a:gd name="T34" fmla="*/ 2147483647 w 120"/>
                <a:gd name="T35" fmla="*/ 2147483647 h 270"/>
                <a:gd name="T36" fmla="*/ 2147483647 w 120"/>
                <a:gd name="T37" fmla="*/ 2147483647 h 270"/>
                <a:gd name="T38" fmla="*/ 2147483647 w 120"/>
                <a:gd name="T39" fmla="*/ 2147483647 h 270"/>
                <a:gd name="T40" fmla="*/ 2147483647 w 120"/>
                <a:gd name="T41" fmla="*/ 2147483647 h 270"/>
                <a:gd name="T42" fmla="*/ 2147483647 w 120"/>
                <a:gd name="T43" fmla="*/ 2147483647 h 270"/>
                <a:gd name="T44" fmla="*/ 2147483647 w 120"/>
                <a:gd name="T45" fmla="*/ 2147483647 h 270"/>
                <a:gd name="T46" fmla="*/ 2147483647 w 120"/>
                <a:gd name="T47" fmla="*/ 2147483647 h 270"/>
                <a:gd name="T48" fmla="*/ 2147483647 w 120"/>
                <a:gd name="T49" fmla="*/ 2147483647 h 270"/>
                <a:gd name="T50" fmla="*/ 2147483647 w 120"/>
                <a:gd name="T51" fmla="*/ 2147483647 h 27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120"/>
                <a:gd name="T79" fmla="*/ 0 h 270"/>
                <a:gd name="T80" fmla="*/ 120 w 120"/>
                <a:gd name="T81" fmla="*/ 270 h 270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120" h="270">
                  <a:moveTo>
                    <a:pt x="84" y="270"/>
                  </a:moveTo>
                  <a:lnTo>
                    <a:pt x="84" y="222"/>
                  </a:lnTo>
                  <a:lnTo>
                    <a:pt x="90" y="216"/>
                  </a:lnTo>
                  <a:lnTo>
                    <a:pt x="102" y="192"/>
                  </a:lnTo>
                  <a:lnTo>
                    <a:pt x="102" y="102"/>
                  </a:lnTo>
                  <a:lnTo>
                    <a:pt x="108" y="96"/>
                  </a:lnTo>
                  <a:lnTo>
                    <a:pt x="114" y="84"/>
                  </a:lnTo>
                  <a:lnTo>
                    <a:pt x="114" y="54"/>
                  </a:lnTo>
                  <a:lnTo>
                    <a:pt x="120" y="36"/>
                  </a:lnTo>
                  <a:lnTo>
                    <a:pt x="120" y="24"/>
                  </a:lnTo>
                  <a:lnTo>
                    <a:pt x="72" y="0"/>
                  </a:lnTo>
                  <a:lnTo>
                    <a:pt x="48" y="30"/>
                  </a:lnTo>
                  <a:lnTo>
                    <a:pt x="42" y="42"/>
                  </a:lnTo>
                  <a:lnTo>
                    <a:pt x="30" y="78"/>
                  </a:lnTo>
                  <a:lnTo>
                    <a:pt x="12" y="114"/>
                  </a:lnTo>
                  <a:lnTo>
                    <a:pt x="0" y="150"/>
                  </a:lnTo>
                  <a:lnTo>
                    <a:pt x="0" y="168"/>
                  </a:lnTo>
                  <a:lnTo>
                    <a:pt x="6" y="180"/>
                  </a:lnTo>
                  <a:lnTo>
                    <a:pt x="18" y="192"/>
                  </a:lnTo>
                  <a:lnTo>
                    <a:pt x="24" y="204"/>
                  </a:lnTo>
                  <a:lnTo>
                    <a:pt x="36" y="210"/>
                  </a:lnTo>
                  <a:lnTo>
                    <a:pt x="42" y="222"/>
                  </a:lnTo>
                  <a:lnTo>
                    <a:pt x="42" y="228"/>
                  </a:lnTo>
                  <a:lnTo>
                    <a:pt x="48" y="234"/>
                  </a:lnTo>
                  <a:lnTo>
                    <a:pt x="60" y="258"/>
                  </a:lnTo>
                  <a:lnTo>
                    <a:pt x="84" y="270"/>
                  </a:lnTo>
                  <a:close/>
                </a:path>
              </a:pathLst>
            </a:custGeom>
            <a:solidFill>
              <a:srgbClr val="2F4B3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 dirty="0">
                <a:solidFill>
                  <a:srgbClr val="FF0000"/>
                </a:solidFill>
              </a:endParaRPr>
            </a:p>
          </p:txBody>
        </p:sp>
        <p:sp>
          <p:nvSpPr>
            <p:cNvPr id="135" name="Sri Lanka" descr="© INSCALE GmbH, 05.05.2010&#10;http://www.presentationload.com/">
              <a:extLst>
                <a:ext uri="{FF2B5EF4-FFF2-40B4-BE49-F238E27FC236}">
                  <a16:creationId xmlns:a16="http://schemas.microsoft.com/office/drawing/2014/main" id="{48BFFB5A-886F-42DC-A389-B42566CE1190}"/>
                </a:ext>
              </a:extLst>
            </p:cNvPr>
            <p:cNvSpPr>
              <a:spLocks/>
            </p:cNvSpPr>
            <p:nvPr/>
          </p:nvSpPr>
          <p:spPr bwMode="gray">
            <a:xfrm>
              <a:off x="8054895" y="4173983"/>
              <a:ext cx="75128" cy="136399"/>
            </a:xfrm>
            <a:custGeom>
              <a:avLst/>
              <a:gdLst>
                <a:gd name="T0" fmla="*/ 2147483647 w 174"/>
                <a:gd name="T1" fmla="*/ 2147483647 h 306"/>
                <a:gd name="T2" fmla="*/ 2147483647 w 174"/>
                <a:gd name="T3" fmla="*/ 0 h 306"/>
                <a:gd name="T4" fmla="*/ 2147483647 w 174"/>
                <a:gd name="T5" fmla="*/ 0 h 306"/>
                <a:gd name="T6" fmla="*/ 2147483647 w 174"/>
                <a:gd name="T7" fmla="*/ 2147483647 h 306"/>
                <a:gd name="T8" fmla="*/ 2147483647 w 174"/>
                <a:gd name="T9" fmla="*/ 2147483647 h 306"/>
                <a:gd name="T10" fmla="*/ 2147483647 w 174"/>
                <a:gd name="T11" fmla="*/ 2147483647 h 306"/>
                <a:gd name="T12" fmla="*/ 2147483647 w 174"/>
                <a:gd name="T13" fmla="*/ 2147483647 h 306"/>
                <a:gd name="T14" fmla="*/ 2147483647 w 174"/>
                <a:gd name="T15" fmla="*/ 2147483647 h 306"/>
                <a:gd name="T16" fmla="*/ 2147483647 w 174"/>
                <a:gd name="T17" fmla="*/ 2147483647 h 306"/>
                <a:gd name="T18" fmla="*/ 2147483647 w 174"/>
                <a:gd name="T19" fmla="*/ 2147483647 h 306"/>
                <a:gd name="T20" fmla="*/ 2147483647 w 174"/>
                <a:gd name="T21" fmla="*/ 2147483647 h 306"/>
                <a:gd name="T22" fmla="*/ 2147483647 w 174"/>
                <a:gd name="T23" fmla="*/ 2147483647 h 306"/>
                <a:gd name="T24" fmla="*/ 2147483647 w 174"/>
                <a:gd name="T25" fmla="*/ 2147483647 h 306"/>
                <a:gd name="T26" fmla="*/ 2147483647 w 174"/>
                <a:gd name="T27" fmla="*/ 2147483647 h 306"/>
                <a:gd name="T28" fmla="*/ 2147483647 w 174"/>
                <a:gd name="T29" fmla="*/ 2147483647 h 306"/>
                <a:gd name="T30" fmla="*/ 2147483647 w 174"/>
                <a:gd name="T31" fmla="*/ 2147483647 h 306"/>
                <a:gd name="T32" fmla="*/ 2147483647 w 174"/>
                <a:gd name="T33" fmla="*/ 2147483647 h 306"/>
                <a:gd name="T34" fmla="*/ 2147483647 w 174"/>
                <a:gd name="T35" fmla="*/ 2147483647 h 306"/>
                <a:gd name="T36" fmla="*/ 2147483647 w 174"/>
                <a:gd name="T37" fmla="*/ 2147483647 h 306"/>
                <a:gd name="T38" fmla="*/ 2147483647 w 174"/>
                <a:gd name="T39" fmla="*/ 2147483647 h 306"/>
                <a:gd name="T40" fmla="*/ 0 w 174"/>
                <a:gd name="T41" fmla="*/ 2147483647 h 306"/>
                <a:gd name="T42" fmla="*/ 0 w 174"/>
                <a:gd name="T43" fmla="*/ 2147483647 h 306"/>
                <a:gd name="T44" fmla="*/ 2147483647 w 174"/>
                <a:gd name="T45" fmla="*/ 2147483647 h 306"/>
                <a:gd name="T46" fmla="*/ 2147483647 w 174"/>
                <a:gd name="T47" fmla="*/ 2147483647 h 306"/>
                <a:gd name="T48" fmla="*/ 2147483647 w 174"/>
                <a:gd name="T49" fmla="*/ 2147483647 h 306"/>
                <a:gd name="T50" fmla="*/ 2147483647 w 174"/>
                <a:gd name="T51" fmla="*/ 2147483647 h 306"/>
                <a:gd name="T52" fmla="*/ 2147483647 w 174"/>
                <a:gd name="T53" fmla="*/ 2147483647 h 306"/>
                <a:gd name="T54" fmla="*/ 0 w 174"/>
                <a:gd name="T55" fmla="*/ 2147483647 h 306"/>
                <a:gd name="T56" fmla="*/ 2147483647 w 174"/>
                <a:gd name="T57" fmla="*/ 2147483647 h 306"/>
                <a:gd name="T58" fmla="*/ 2147483647 w 174"/>
                <a:gd name="T59" fmla="*/ 2147483647 h 30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174"/>
                <a:gd name="T91" fmla="*/ 0 h 306"/>
                <a:gd name="T92" fmla="*/ 174 w 174"/>
                <a:gd name="T93" fmla="*/ 306 h 30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174" h="306">
                  <a:moveTo>
                    <a:pt x="24" y="6"/>
                  </a:moveTo>
                  <a:lnTo>
                    <a:pt x="36" y="0"/>
                  </a:lnTo>
                  <a:lnTo>
                    <a:pt x="48" y="0"/>
                  </a:lnTo>
                  <a:lnTo>
                    <a:pt x="66" y="6"/>
                  </a:lnTo>
                  <a:lnTo>
                    <a:pt x="78" y="12"/>
                  </a:lnTo>
                  <a:lnTo>
                    <a:pt x="114" y="66"/>
                  </a:lnTo>
                  <a:lnTo>
                    <a:pt x="132" y="84"/>
                  </a:lnTo>
                  <a:lnTo>
                    <a:pt x="126" y="120"/>
                  </a:lnTo>
                  <a:lnTo>
                    <a:pt x="150" y="114"/>
                  </a:lnTo>
                  <a:lnTo>
                    <a:pt x="156" y="168"/>
                  </a:lnTo>
                  <a:lnTo>
                    <a:pt x="162" y="174"/>
                  </a:lnTo>
                  <a:lnTo>
                    <a:pt x="168" y="198"/>
                  </a:lnTo>
                  <a:lnTo>
                    <a:pt x="174" y="228"/>
                  </a:lnTo>
                  <a:lnTo>
                    <a:pt x="174" y="258"/>
                  </a:lnTo>
                  <a:lnTo>
                    <a:pt x="156" y="276"/>
                  </a:lnTo>
                  <a:lnTo>
                    <a:pt x="120" y="294"/>
                  </a:lnTo>
                  <a:lnTo>
                    <a:pt x="84" y="306"/>
                  </a:lnTo>
                  <a:lnTo>
                    <a:pt x="48" y="306"/>
                  </a:lnTo>
                  <a:lnTo>
                    <a:pt x="24" y="282"/>
                  </a:lnTo>
                  <a:lnTo>
                    <a:pt x="12" y="240"/>
                  </a:lnTo>
                  <a:lnTo>
                    <a:pt x="0" y="192"/>
                  </a:lnTo>
                  <a:lnTo>
                    <a:pt x="0" y="156"/>
                  </a:lnTo>
                  <a:lnTo>
                    <a:pt x="12" y="138"/>
                  </a:lnTo>
                  <a:lnTo>
                    <a:pt x="18" y="132"/>
                  </a:lnTo>
                  <a:lnTo>
                    <a:pt x="24" y="120"/>
                  </a:lnTo>
                  <a:lnTo>
                    <a:pt x="30" y="102"/>
                  </a:lnTo>
                  <a:lnTo>
                    <a:pt x="30" y="78"/>
                  </a:lnTo>
                  <a:lnTo>
                    <a:pt x="0" y="36"/>
                  </a:lnTo>
                  <a:lnTo>
                    <a:pt x="24" y="36"/>
                  </a:lnTo>
                  <a:lnTo>
                    <a:pt x="24" y="6"/>
                  </a:lnTo>
                  <a:close/>
                </a:path>
              </a:pathLst>
            </a:custGeom>
            <a:solidFill>
              <a:srgbClr val="2F4B3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 dirty="0">
                <a:solidFill>
                  <a:srgbClr val="FF0000"/>
                </a:solidFill>
              </a:endParaRPr>
            </a:p>
          </p:txBody>
        </p:sp>
        <p:sp>
          <p:nvSpPr>
            <p:cNvPr id="136" name="Korea, South" descr="© INSCALE GmbH, 05.05.2010&#10;http://www.presentationload.com/">
              <a:extLst>
                <a:ext uri="{FF2B5EF4-FFF2-40B4-BE49-F238E27FC236}">
                  <a16:creationId xmlns:a16="http://schemas.microsoft.com/office/drawing/2014/main" id="{CC42D2B5-45FC-4ED7-909A-2C9D3A93DE0B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9288400" y="3127080"/>
              <a:ext cx="120554" cy="191312"/>
            </a:xfrm>
            <a:custGeom>
              <a:avLst/>
              <a:gdLst>
                <a:gd name="T0" fmla="*/ 2147483647 w 276"/>
                <a:gd name="T1" fmla="*/ 2147483647 h 426"/>
                <a:gd name="T2" fmla="*/ 2147483647 w 276"/>
                <a:gd name="T3" fmla="*/ 2147483647 h 426"/>
                <a:gd name="T4" fmla="*/ 2147483647 w 276"/>
                <a:gd name="T5" fmla="*/ 2147483647 h 426"/>
                <a:gd name="T6" fmla="*/ 2147483647 w 276"/>
                <a:gd name="T7" fmla="*/ 2147483647 h 426"/>
                <a:gd name="T8" fmla="*/ 2147483647 w 276"/>
                <a:gd name="T9" fmla="*/ 2147483647 h 426"/>
                <a:gd name="T10" fmla="*/ 2147483647 w 276"/>
                <a:gd name="T11" fmla="*/ 2147483647 h 426"/>
                <a:gd name="T12" fmla="*/ 2147483647 w 276"/>
                <a:gd name="T13" fmla="*/ 2147483647 h 426"/>
                <a:gd name="T14" fmla="*/ 2147483647 w 276"/>
                <a:gd name="T15" fmla="*/ 2147483647 h 426"/>
                <a:gd name="T16" fmla="*/ 2147483647 w 276"/>
                <a:gd name="T17" fmla="*/ 2147483647 h 426"/>
                <a:gd name="T18" fmla="*/ 2147483647 w 276"/>
                <a:gd name="T19" fmla="*/ 2147483647 h 426"/>
                <a:gd name="T20" fmla="*/ 2147483647 w 276"/>
                <a:gd name="T21" fmla="*/ 2147483647 h 426"/>
                <a:gd name="T22" fmla="*/ 2147483647 w 276"/>
                <a:gd name="T23" fmla="*/ 2147483647 h 426"/>
                <a:gd name="T24" fmla="*/ 2147483647 w 276"/>
                <a:gd name="T25" fmla="*/ 0 h 426"/>
                <a:gd name="T26" fmla="*/ 2147483647 w 276"/>
                <a:gd name="T27" fmla="*/ 2147483647 h 426"/>
                <a:gd name="T28" fmla="*/ 2147483647 w 276"/>
                <a:gd name="T29" fmla="*/ 2147483647 h 426"/>
                <a:gd name="T30" fmla="*/ 2147483647 w 276"/>
                <a:gd name="T31" fmla="*/ 2147483647 h 426"/>
                <a:gd name="T32" fmla="*/ 2147483647 w 276"/>
                <a:gd name="T33" fmla="*/ 2147483647 h 426"/>
                <a:gd name="T34" fmla="*/ 0 w 276"/>
                <a:gd name="T35" fmla="*/ 2147483647 h 426"/>
                <a:gd name="T36" fmla="*/ 2147483647 w 276"/>
                <a:gd name="T37" fmla="*/ 2147483647 h 426"/>
                <a:gd name="T38" fmla="*/ 2147483647 w 276"/>
                <a:gd name="T39" fmla="*/ 2147483647 h 426"/>
                <a:gd name="T40" fmla="*/ 2147483647 w 276"/>
                <a:gd name="T41" fmla="*/ 2147483647 h 426"/>
                <a:gd name="T42" fmla="*/ 2147483647 w 276"/>
                <a:gd name="T43" fmla="*/ 2147483647 h 426"/>
                <a:gd name="T44" fmla="*/ 2147483647 w 276"/>
                <a:gd name="T45" fmla="*/ 2147483647 h 426"/>
                <a:gd name="T46" fmla="*/ 2147483647 w 276"/>
                <a:gd name="T47" fmla="*/ 2147483647 h 426"/>
                <a:gd name="T48" fmla="*/ 2147483647 w 276"/>
                <a:gd name="T49" fmla="*/ 2147483647 h 426"/>
                <a:gd name="T50" fmla="*/ 2147483647 w 276"/>
                <a:gd name="T51" fmla="*/ 2147483647 h 426"/>
                <a:gd name="T52" fmla="*/ 2147483647 w 276"/>
                <a:gd name="T53" fmla="*/ 2147483647 h 426"/>
                <a:gd name="T54" fmla="*/ 2147483647 w 276"/>
                <a:gd name="T55" fmla="*/ 2147483647 h 426"/>
                <a:gd name="T56" fmla="*/ 2147483647 w 276"/>
                <a:gd name="T57" fmla="*/ 2147483647 h 426"/>
                <a:gd name="T58" fmla="*/ 2147483647 w 276"/>
                <a:gd name="T59" fmla="*/ 2147483647 h 426"/>
                <a:gd name="T60" fmla="*/ 2147483647 w 276"/>
                <a:gd name="T61" fmla="*/ 2147483647 h 426"/>
                <a:gd name="T62" fmla="*/ 2147483647 w 276"/>
                <a:gd name="T63" fmla="*/ 2147483647 h 426"/>
                <a:gd name="T64" fmla="*/ 2147483647 w 276"/>
                <a:gd name="T65" fmla="*/ 2147483647 h 426"/>
                <a:gd name="T66" fmla="*/ 2147483647 w 276"/>
                <a:gd name="T67" fmla="*/ 2147483647 h 426"/>
                <a:gd name="T68" fmla="*/ 2147483647 w 276"/>
                <a:gd name="T69" fmla="*/ 2147483647 h 426"/>
                <a:gd name="T70" fmla="*/ 2147483647 w 276"/>
                <a:gd name="T71" fmla="*/ 2147483647 h 426"/>
                <a:gd name="T72" fmla="*/ 2147483647 w 276"/>
                <a:gd name="T73" fmla="*/ 2147483647 h 426"/>
                <a:gd name="T74" fmla="*/ 2147483647 w 276"/>
                <a:gd name="T75" fmla="*/ 2147483647 h 42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276"/>
                <a:gd name="T115" fmla="*/ 0 h 426"/>
                <a:gd name="T116" fmla="*/ 276 w 276"/>
                <a:gd name="T117" fmla="*/ 426 h 42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276" h="426">
                  <a:moveTo>
                    <a:pt x="150" y="402"/>
                  </a:moveTo>
                  <a:lnTo>
                    <a:pt x="132" y="408"/>
                  </a:lnTo>
                  <a:lnTo>
                    <a:pt x="126" y="414"/>
                  </a:lnTo>
                  <a:lnTo>
                    <a:pt x="138" y="426"/>
                  </a:lnTo>
                  <a:lnTo>
                    <a:pt x="162" y="426"/>
                  </a:lnTo>
                  <a:lnTo>
                    <a:pt x="174" y="414"/>
                  </a:lnTo>
                  <a:lnTo>
                    <a:pt x="174" y="408"/>
                  </a:lnTo>
                  <a:lnTo>
                    <a:pt x="168" y="402"/>
                  </a:lnTo>
                  <a:lnTo>
                    <a:pt x="150" y="402"/>
                  </a:lnTo>
                  <a:close/>
                  <a:moveTo>
                    <a:pt x="276" y="246"/>
                  </a:moveTo>
                  <a:lnTo>
                    <a:pt x="270" y="228"/>
                  </a:lnTo>
                  <a:lnTo>
                    <a:pt x="264" y="216"/>
                  </a:lnTo>
                  <a:lnTo>
                    <a:pt x="246" y="198"/>
                  </a:lnTo>
                  <a:lnTo>
                    <a:pt x="252" y="186"/>
                  </a:lnTo>
                  <a:lnTo>
                    <a:pt x="252" y="180"/>
                  </a:lnTo>
                  <a:lnTo>
                    <a:pt x="246" y="162"/>
                  </a:lnTo>
                  <a:lnTo>
                    <a:pt x="240" y="150"/>
                  </a:lnTo>
                  <a:lnTo>
                    <a:pt x="210" y="120"/>
                  </a:lnTo>
                  <a:lnTo>
                    <a:pt x="198" y="102"/>
                  </a:lnTo>
                  <a:lnTo>
                    <a:pt x="168" y="72"/>
                  </a:lnTo>
                  <a:lnTo>
                    <a:pt x="144" y="66"/>
                  </a:lnTo>
                  <a:lnTo>
                    <a:pt x="144" y="60"/>
                  </a:lnTo>
                  <a:lnTo>
                    <a:pt x="138" y="54"/>
                  </a:lnTo>
                  <a:lnTo>
                    <a:pt x="132" y="42"/>
                  </a:lnTo>
                  <a:lnTo>
                    <a:pt x="102" y="12"/>
                  </a:lnTo>
                  <a:lnTo>
                    <a:pt x="96" y="0"/>
                  </a:lnTo>
                  <a:lnTo>
                    <a:pt x="78" y="12"/>
                  </a:lnTo>
                  <a:lnTo>
                    <a:pt x="48" y="12"/>
                  </a:lnTo>
                  <a:lnTo>
                    <a:pt x="24" y="24"/>
                  </a:lnTo>
                  <a:lnTo>
                    <a:pt x="18" y="30"/>
                  </a:lnTo>
                  <a:lnTo>
                    <a:pt x="12" y="30"/>
                  </a:lnTo>
                  <a:lnTo>
                    <a:pt x="12" y="36"/>
                  </a:lnTo>
                  <a:lnTo>
                    <a:pt x="18" y="42"/>
                  </a:lnTo>
                  <a:lnTo>
                    <a:pt x="18" y="48"/>
                  </a:lnTo>
                  <a:lnTo>
                    <a:pt x="12" y="54"/>
                  </a:lnTo>
                  <a:lnTo>
                    <a:pt x="0" y="60"/>
                  </a:lnTo>
                  <a:lnTo>
                    <a:pt x="0" y="66"/>
                  </a:lnTo>
                  <a:lnTo>
                    <a:pt x="6" y="72"/>
                  </a:lnTo>
                  <a:lnTo>
                    <a:pt x="12" y="84"/>
                  </a:lnTo>
                  <a:lnTo>
                    <a:pt x="24" y="90"/>
                  </a:lnTo>
                  <a:lnTo>
                    <a:pt x="30" y="90"/>
                  </a:lnTo>
                  <a:lnTo>
                    <a:pt x="42" y="96"/>
                  </a:lnTo>
                  <a:lnTo>
                    <a:pt x="60" y="132"/>
                  </a:lnTo>
                  <a:lnTo>
                    <a:pt x="54" y="132"/>
                  </a:lnTo>
                  <a:lnTo>
                    <a:pt x="48" y="126"/>
                  </a:lnTo>
                  <a:lnTo>
                    <a:pt x="36" y="126"/>
                  </a:lnTo>
                  <a:lnTo>
                    <a:pt x="24" y="120"/>
                  </a:lnTo>
                  <a:lnTo>
                    <a:pt x="6" y="120"/>
                  </a:lnTo>
                  <a:lnTo>
                    <a:pt x="6" y="126"/>
                  </a:lnTo>
                  <a:lnTo>
                    <a:pt x="18" y="132"/>
                  </a:lnTo>
                  <a:lnTo>
                    <a:pt x="30" y="144"/>
                  </a:lnTo>
                  <a:lnTo>
                    <a:pt x="42" y="150"/>
                  </a:lnTo>
                  <a:lnTo>
                    <a:pt x="54" y="192"/>
                  </a:lnTo>
                  <a:lnTo>
                    <a:pt x="90" y="198"/>
                  </a:lnTo>
                  <a:lnTo>
                    <a:pt x="90" y="228"/>
                  </a:lnTo>
                  <a:lnTo>
                    <a:pt x="78" y="240"/>
                  </a:lnTo>
                  <a:lnTo>
                    <a:pt x="78" y="270"/>
                  </a:lnTo>
                  <a:lnTo>
                    <a:pt x="84" y="282"/>
                  </a:lnTo>
                  <a:lnTo>
                    <a:pt x="102" y="300"/>
                  </a:lnTo>
                  <a:lnTo>
                    <a:pt x="108" y="300"/>
                  </a:lnTo>
                  <a:lnTo>
                    <a:pt x="108" y="306"/>
                  </a:lnTo>
                  <a:lnTo>
                    <a:pt x="102" y="312"/>
                  </a:lnTo>
                  <a:lnTo>
                    <a:pt x="102" y="324"/>
                  </a:lnTo>
                  <a:lnTo>
                    <a:pt x="108" y="330"/>
                  </a:lnTo>
                  <a:lnTo>
                    <a:pt x="132" y="330"/>
                  </a:lnTo>
                  <a:lnTo>
                    <a:pt x="144" y="324"/>
                  </a:lnTo>
                  <a:lnTo>
                    <a:pt x="144" y="318"/>
                  </a:lnTo>
                  <a:lnTo>
                    <a:pt x="150" y="312"/>
                  </a:lnTo>
                  <a:lnTo>
                    <a:pt x="150" y="306"/>
                  </a:lnTo>
                  <a:lnTo>
                    <a:pt x="198" y="282"/>
                  </a:lnTo>
                  <a:lnTo>
                    <a:pt x="222" y="288"/>
                  </a:lnTo>
                  <a:lnTo>
                    <a:pt x="234" y="270"/>
                  </a:lnTo>
                  <a:lnTo>
                    <a:pt x="258" y="270"/>
                  </a:lnTo>
                  <a:lnTo>
                    <a:pt x="270" y="264"/>
                  </a:lnTo>
                  <a:lnTo>
                    <a:pt x="276" y="264"/>
                  </a:lnTo>
                  <a:lnTo>
                    <a:pt x="276" y="246"/>
                  </a:lnTo>
                  <a:close/>
                </a:path>
              </a:pathLst>
            </a:custGeom>
            <a:solidFill>
              <a:srgbClr val="2F4B3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 dirty="0">
                <a:solidFill>
                  <a:srgbClr val="FF0000"/>
                </a:solidFill>
              </a:endParaRPr>
            </a:p>
          </p:txBody>
        </p:sp>
        <p:sp>
          <p:nvSpPr>
            <p:cNvPr id="137" name="Japan" descr="© INSCALE GmbH, 05.05.2010&#10;http://www.presentationload.com/">
              <a:extLst>
                <a:ext uri="{FF2B5EF4-FFF2-40B4-BE49-F238E27FC236}">
                  <a16:creationId xmlns:a16="http://schemas.microsoft.com/office/drawing/2014/main" id="{1D366F3D-2116-4BFC-B0C1-2487F680E93F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9356539" y="2877308"/>
              <a:ext cx="387872" cy="767022"/>
            </a:xfrm>
            <a:custGeom>
              <a:avLst/>
              <a:gdLst>
                <a:gd name="T0" fmla="*/ 2147483647 w 876"/>
                <a:gd name="T1" fmla="*/ 2147483647 h 1710"/>
                <a:gd name="T2" fmla="*/ 2147483647 w 876"/>
                <a:gd name="T3" fmla="*/ 2147483647 h 1710"/>
                <a:gd name="T4" fmla="*/ 2147483647 w 876"/>
                <a:gd name="T5" fmla="*/ 2147483647 h 1710"/>
                <a:gd name="T6" fmla="*/ 2147483647 w 876"/>
                <a:gd name="T7" fmla="*/ 2147483647 h 1710"/>
                <a:gd name="T8" fmla="*/ 2147483647 w 876"/>
                <a:gd name="T9" fmla="*/ 2147483647 h 1710"/>
                <a:gd name="T10" fmla="*/ 2147483647 w 876"/>
                <a:gd name="T11" fmla="*/ 2147483647 h 1710"/>
                <a:gd name="T12" fmla="*/ 2147483647 w 876"/>
                <a:gd name="T13" fmla="*/ 2147483647 h 1710"/>
                <a:gd name="T14" fmla="*/ 2147483647 w 876"/>
                <a:gd name="T15" fmla="*/ 2147483647 h 1710"/>
                <a:gd name="T16" fmla="*/ 2147483647 w 876"/>
                <a:gd name="T17" fmla="*/ 2147483647 h 1710"/>
                <a:gd name="T18" fmla="*/ 2147483647 w 876"/>
                <a:gd name="T19" fmla="*/ 2147483647 h 1710"/>
                <a:gd name="T20" fmla="*/ 2147483647 w 876"/>
                <a:gd name="T21" fmla="*/ 2147483647 h 1710"/>
                <a:gd name="T22" fmla="*/ 2147483647 w 876"/>
                <a:gd name="T23" fmla="*/ 2147483647 h 1710"/>
                <a:gd name="T24" fmla="*/ 2147483647 w 876"/>
                <a:gd name="T25" fmla="*/ 2147483647 h 1710"/>
                <a:gd name="T26" fmla="*/ 2147483647 w 876"/>
                <a:gd name="T27" fmla="*/ 2147483647 h 1710"/>
                <a:gd name="T28" fmla="*/ 2147483647 w 876"/>
                <a:gd name="T29" fmla="*/ 2147483647 h 1710"/>
                <a:gd name="T30" fmla="*/ 2147483647 w 876"/>
                <a:gd name="T31" fmla="*/ 2147483647 h 1710"/>
                <a:gd name="T32" fmla="*/ 2147483647 w 876"/>
                <a:gd name="T33" fmla="*/ 2147483647 h 1710"/>
                <a:gd name="T34" fmla="*/ 2147483647 w 876"/>
                <a:gd name="T35" fmla="*/ 2147483647 h 1710"/>
                <a:gd name="T36" fmla="*/ 2147483647 w 876"/>
                <a:gd name="T37" fmla="*/ 2147483647 h 1710"/>
                <a:gd name="T38" fmla="*/ 2147483647 w 876"/>
                <a:gd name="T39" fmla="*/ 2147483647 h 1710"/>
                <a:gd name="T40" fmla="*/ 2147483647 w 876"/>
                <a:gd name="T41" fmla="*/ 2147483647 h 1710"/>
                <a:gd name="T42" fmla="*/ 2147483647 w 876"/>
                <a:gd name="T43" fmla="*/ 2147483647 h 1710"/>
                <a:gd name="T44" fmla="*/ 2147483647 w 876"/>
                <a:gd name="T45" fmla="*/ 2147483647 h 1710"/>
                <a:gd name="T46" fmla="*/ 2147483647 w 876"/>
                <a:gd name="T47" fmla="*/ 2147483647 h 1710"/>
                <a:gd name="T48" fmla="*/ 2147483647 w 876"/>
                <a:gd name="T49" fmla="*/ 2147483647 h 1710"/>
                <a:gd name="T50" fmla="*/ 2147483647 w 876"/>
                <a:gd name="T51" fmla="*/ 2147483647 h 1710"/>
                <a:gd name="T52" fmla="*/ 2147483647 w 876"/>
                <a:gd name="T53" fmla="*/ 2147483647 h 1710"/>
                <a:gd name="T54" fmla="*/ 2147483647 w 876"/>
                <a:gd name="T55" fmla="*/ 2147483647 h 1710"/>
                <a:gd name="T56" fmla="*/ 2147483647 w 876"/>
                <a:gd name="T57" fmla="*/ 2147483647 h 1710"/>
                <a:gd name="T58" fmla="*/ 2147483647 w 876"/>
                <a:gd name="T59" fmla="*/ 2147483647 h 1710"/>
                <a:gd name="T60" fmla="*/ 2147483647 w 876"/>
                <a:gd name="T61" fmla="*/ 2147483647 h 1710"/>
                <a:gd name="T62" fmla="*/ 2147483647 w 876"/>
                <a:gd name="T63" fmla="*/ 2147483647 h 1710"/>
                <a:gd name="T64" fmla="*/ 2147483647 w 876"/>
                <a:gd name="T65" fmla="*/ 2147483647 h 1710"/>
                <a:gd name="T66" fmla="*/ 2147483647 w 876"/>
                <a:gd name="T67" fmla="*/ 2147483647 h 1710"/>
                <a:gd name="T68" fmla="*/ 2147483647 w 876"/>
                <a:gd name="T69" fmla="*/ 2147483647 h 1710"/>
                <a:gd name="T70" fmla="*/ 2147483647 w 876"/>
                <a:gd name="T71" fmla="*/ 2147483647 h 1710"/>
                <a:gd name="T72" fmla="*/ 2147483647 w 876"/>
                <a:gd name="T73" fmla="*/ 2147483647 h 1710"/>
                <a:gd name="T74" fmla="*/ 2147483647 w 876"/>
                <a:gd name="T75" fmla="*/ 2147483647 h 1710"/>
                <a:gd name="T76" fmla="*/ 2147483647 w 876"/>
                <a:gd name="T77" fmla="*/ 2147483647 h 1710"/>
                <a:gd name="T78" fmla="*/ 2147483647 w 876"/>
                <a:gd name="T79" fmla="*/ 2147483647 h 1710"/>
                <a:gd name="T80" fmla="*/ 2147483647 w 876"/>
                <a:gd name="T81" fmla="*/ 2147483647 h 1710"/>
                <a:gd name="T82" fmla="*/ 2147483647 w 876"/>
                <a:gd name="T83" fmla="*/ 2147483647 h 1710"/>
                <a:gd name="T84" fmla="*/ 2147483647 w 876"/>
                <a:gd name="T85" fmla="*/ 2147483647 h 1710"/>
                <a:gd name="T86" fmla="*/ 2147483647 w 876"/>
                <a:gd name="T87" fmla="*/ 2147483647 h 1710"/>
                <a:gd name="T88" fmla="*/ 2147483647 w 876"/>
                <a:gd name="T89" fmla="*/ 2147483647 h 1710"/>
                <a:gd name="T90" fmla="*/ 2147483647 w 876"/>
                <a:gd name="T91" fmla="*/ 2147483647 h 1710"/>
                <a:gd name="T92" fmla="*/ 2147483647 w 876"/>
                <a:gd name="T93" fmla="*/ 2147483647 h 1710"/>
                <a:gd name="T94" fmla="*/ 2147483647 w 876"/>
                <a:gd name="T95" fmla="*/ 2147483647 h 1710"/>
                <a:gd name="T96" fmla="*/ 2147483647 w 876"/>
                <a:gd name="T97" fmla="*/ 2147483647 h 1710"/>
                <a:gd name="T98" fmla="*/ 2147483647 w 876"/>
                <a:gd name="T99" fmla="*/ 2147483647 h 1710"/>
                <a:gd name="T100" fmla="*/ 2147483647 w 876"/>
                <a:gd name="T101" fmla="*/ 2147483647 h 1710"/>
                <a:gd name="T102" fmla="*/ 2147483647 w 876"/>
                <a:gd name="T103" fmla="*/ 2147483647 h 1710"/>
                <a:gd name="T104" fmla="*/ 2147483647 w 876"/>
                <a:gd name="T105" fmla="*/ 2147483647 h 1710"/>
                <a:gd name="T106" fmla="*/ 2147483647 w 876"/>
                <a:gd name="T107" fmla="*/ 2147483647 h 1710"/>
                <a:gd name="T108" fmla="*/ 2147483647 w 876"/>
                <a:gd name="T109" fmla="*/ 2147483647 h 1710"/>
                <a:gd name="T110" fmla="*/ 2147483647 w 876"/>
                <a:gd name="T111" fmla="*/ 2147483647 h 1710"/>
                <a:gd name="T112" fmla="*/ 2147483647 w 876"/>
                <a:gd name="T113" fmla="*/ 2147483647 h 1710"/>
                <a:gd name="T114" fmla="*/ 2147483647 w 876"/>
                <a:gd name="T115" fmla="*/ 2147483647 h 1710"/>
                <a:gd name="T116" fmla="*/ 2147483647 w 876"/>
                <a:gd name="T117" fmla="*/ 2147483647 h 1710"/>
                <a:gd name="T118" fmla="*/ 2147483647 w 876"/>
                <a:gd name="T119" fmla="*/ 2147483647 h 1710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876"/>
                <a:gd name="T181" fmla="*/ 0 h 1710"/>
                <a:gd name="T182" fmla="*/ 876 w 876"/>
                <a:gd name="T183" fmla="*/ 1710 h 1710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876" h="1710">
                  <a:moveTo>
                    <a:pt x="876" y="780"/>
                  </a:moveTo>
                  <a:lnTo>
                    <a:pt x="864" y="774"/>
                  </a:lnTo>
                  <a:lnTo>
                    <a:pt x="858" y="768"/>
                  </a:lnTo>
                  <a:lnTo>
                    <a:pt x="846" y="762"/>
                  </a:lnTo>
                  <a:lnTo>
                    <a:pt x="840" y="750"/>
                  </a:lnTo>
                  <a:lnTo>
                    <a:pt x="828" y="744"/>
                  </a:lnTo>
                  <a:lnTo>
                    <a:pt x="828" y="720"/>
                  </a:lnTo>
                  <a:lnTo>
                    <a:pt x="834" y="702"/>
                  </a:lnTo>
                  <a:lnTo>
                    <a:pt x="834" y="684"/>
                  </a:lnTo>
                  <a:lnTo>
                    <a:pt x="828" y="666"/>
                  </a:lnTo>
                  <a:lnTo>
                    <a:pt x="816" y="642"/>
                  </a:lnTo>
                  <a:lnTo>
                    <a:pt x="792" y="618"/>
                  </a:lnTo>
                  <a:lnTo>
                    <a:pt x="786" y="600"/>
                  </a:lnTo>
                  <a:lnTo>
                    <a:pt x="786" y="576"/>
                  </a:lnTo>
                  <a:lnTo>
                    <a:pt x="792" y="570"/>
                  </a:lnTo>
                  <a:lnTo>
                    <a:pt x="810" y="570"/>
                  </a:lnTo>
                  <a:lnTo>
                    <a:pt x="810" y="528"/>
                  </a:lnTo>
                  <a:lnTo>
                    <a:pt x="798" y="516"/>
                  </a:lnTo>
                  <a:lnTo>
                    <a:pt x="810" y="510"/>
                  </a:lnTo>
                  <a:lnTo>
                    <a:pt x="810" y="498"/>
                  </a:lnTo>
                  <a:lnTo>
                    <a:pt x="804" y="486"/>
                  </a:lnTo>
                  <a:lnTo>
                    <a:pt x="804" y="474"/>
                  </a:lnTo>
                  <a:lnTo>
                    <a:pt x="798" y="468"/>
                  </a:lnTo>
                  <a:lnTo>
                    <a:pt x="792" y="456"/>
                  </a:lnTo>
                  <a:lnTo>
                    <a:pt x="786" y="450"/>
                  </a:lnTo>
                  <a:lnTo>
                    <a:pt x="774" y="444"/>
                  </a:lnTo>
                  <a:lnTo>
                    <a:pt x="768" y="438"/>
                  </a:lnTo>
                  <a:lnTo>
                    <a:pt x="762" y="420"/>
                  </a:lnTo>
                  <a:lnTo>
                    <a:pt x="756" y="420"/>
                  </a:lnTo>
                  <a:lnTo>
                    <a:pt x="738" y="402"/>
                  </a:lnTo>
                  <a:lnTo>
                    <a:pt x="714" y="390"/>
                  </a:lnTo>
                  <a:lnTo>
                    <a:pt x="702" y="378"/>
                  </a:lnTo>
                  <a:lnTo>
                    <a:pt x="696" y="360"/>
                  </a:lnTo>
                  <a:lnTo>
                    <a:pt x="690" y="348"/>
                  </a:lnTo>
                  <a:lnTo>
                    <a:pt x="690" y="330"/>
                  </a:lnTo>
                  <a:lnTo>
                    <a:pt x="684" y="324"/>
                  </a:lnTo>
                  <a:lnTo>
                    <a:pt x="678" y="324"/>
                  </a:lnTo>
                  <a:lnTo>
                    <a:pt x="666" y="318"/>
                  </a:lnTo>
                  <a:lnTo>
                    <a:pt x="654" y="318"/>
                  </a:lnTo>
                  <a:lnTo>
                    <a:pt x="648" y="324"/>
                  </a:lnTo>
                  <a:lnTo>
                    <a:pt x="648" y="342"/>
                  </a:lnTo>
                  <a:lnTo>
                    <a:pt x="654" y="342"/>
                  </a:lnTo>
                  <a:lnTo>
                    <a:pt x="660" y="348"/>
                  </a:lnTo>
                  <a:lnTo>
                    <a:pt x="672" y="342"/>
                  </a:lnTo>
                  <a:lnTo>
                    <a:pt x="678" y="348"/>
                  </a:lnTo>
                  <a:lnTo>
                    <a:pt x="678" y="366"/>
                  </a:lnTo>
                  <a:lnTo>
                    <a:pt x="672" y="366"/>
                  </a:lnTo>
                  <a:lnTo>
                    <a:pt x="666" y="360"/>
                  </a:lnTo>
                  <a:lnTo>
                    <a:pt x="654" y="372"/>
                  </a:lnTo>
                  <a:lnTo>
                    <a:pt x="630" y="342"/>
                  </a:lnTo>
                  <a:lnTo>
                    <a:pt x="612" y="342"/>
                  </a:lnTo>
                  <a:lnTo>
                    <a:pt x="636" y="378"/>
                  </a:lnTo>
                  <a:lnTo>
                    <a:pt x="618" y="378"/>
                  </a:lnTo>
                  <a:lnTo>
                    <a:pt x="648" y="426"/>
                  </a:lnTo>
                  <a:lnTo>
                    <a:pt x="636" y="438"/>
                  </a:lnTo>
                  <a:lnTo>
                    <a:pt x="648" y="444"/>
                  </a:lnTo>
                  <a:lnTo>
                    <a:pt x="666" y="462"/>
                  </a:lnTo>
                  <a:lnTo>
                    <a:pt x="678" y="468"/>
                  </a:lnTo>
                  <a:lnTo>
                    <a:pt x="684" y="480"/>
                  </a:lnTo>
                  <a:lnTo>
                    <a:pt x="684" y="504"/>
                  </a:lnTo>
                  <a:lnTo>
                    <a:pt x="678" y="516"/>
                  </a:lnTo>
                  <a:lnTo>
                    <a:pt x="678" y="534"/>
                  </a:lnTo>
                  <a:lnTo>
                    <a:pt x="672" y="540"/>
                  </a:lnTo>
                  <a:lnTo>
                    <a:pt x="672" y="570"/>
                  </a:lnTo>
                  <a:lnTo>
                    <a:pt x="678" y="570"/>
                  </a:lnTo>
                  <a:lnTo>
                    <a:pt x="690" y="582"/>
                  </a:lnTo>
                  <a:lnTo>
                    <a:pt x="690" y="600"/>
                  </a:lnTo>
                  <a:lnTo>
                    <a:pt x="678" y="606"/>
                  </a:lnTo>
                  <a:lnTo>
                    <a:pt x="660" y="606"/>
                  </a:lnTo>
                  <a:lnTo>
                    <a:pt x="660" y="618"/>
                  </a:lnTo>
                  <a:lnTo>
                    <a:pt x="666" y="630"/>
                  </a:lnTo>
                  <a:lnTo>
                    <a:pt x="666" y="642"/>
                  </a:lnTo>
                  <a:lnTo>
                    <a:pt x="660" y="654"/>
                  </a:lnTo>
                  <a:lnTo>
                    <a:pt x="654" y="660"/>
                  </a:lnTo>
                  <a:lnTo>
                    <a:pt x="642" y="666"/>
                  </a:lnTo>
                  <a:lnTo>
                    <a:pt x="630" y="666"/>
                  </a:lnTo>
                  <a:lnTo>
                    <a:pt x="618" y="672"/>
                  </a:lnTo>
                  <a:lnTo>
                    <a:pt x="612" y="678"/>
                  </a:lnTo>
                  <a:lnTo>
                    <a:pt x="606" y="678"/>
                  </a:lnTo>
                  <a:lnTo>
                    <a:pt x="606" y="696"/>
                  </a:lnTo>
                  <a:lnTo>
                    <a:pt x="588" y="696"/>
                  </a:lnTo>
                  <a:lnTo>
                    <a:pt x="564" y="672"/>
                  </a:lnTo>
                  <a:lnTo>
                    <a:pt x="564" y="654"/>
                  </a:lnTo>
                  <a:lnTo>
                    <a:pt x="570" y="636"/>
                  </a:lnTo>
                  <a:lnTo>
                    <a:pt x="558" y="636"/>
                  </a:lnTo>
                  <a:lnTo>
                    <a:pt x="552" y="642"/>
                  </a:lnTo>
                  <a:lnTo>
                    <a:pt x="540" y="648"/>
                  </a:lnTo>
                  <a:lnTo>
                    <a:pt x="534" y="654"/>
                  </a:lnTo>
                  <a:lnTo>
                    <a:pt x="534" y="660"/>
                  </a:lnTo>
                  <a:lnTo>
                    <a:pt x="540" y="666"/>
                  </a:lnTo>
                  <a:lnTo>
                    <a:pt x="558" y="702"/>
                  </a:lnTo>
                  <a:lnTo>
                    <a:pt x="558" y="714"/>
                  </a:lnTo>
                  <a:lnTo>
                    <a:pt x="552" y="720"/>
                  </a:lnTo>
                  <a:lnTo>
                    <a:pt x="540" y="744"/>
                  </a:lnTo>
                  <a:lnTo>
                    <a:pt x="540" y="756"/>
                  </a:lnTo>
                  <a:lnTo>
                    <a:pt x="546" y="762"/>
                  </a:lnTo>
                  <a:lnTo>
                    <a:pt x="546" y="768"/>
                  </a:lnTo>
                  <a:lnTo>
                    <a:pt x="552" y="780"/>
                  </a:lnTo>
                  <a:lnTo>
                    <a:pt x="558" y="786"/>
                  </a:lnTo>
                  <a:lnTo>
                    <a:pt x="558" y="792"/>
                  </a:lnTo>
                  <a:lnTo>
                    <a:pt x="522" y="792"/>
                  </a:lnTo>
                  <a:lnTo>
                    <a:pt x="498" y="780"/>
                  </a:lnTo>
                  <a:lnTo>
                    <a:pt x="474" y="780"/>
                  </a:lnTo>
                  <a:lnTo>
                    <a:pt x="450" y="792"/>
                  </a:lnTo>
                  <a:lnTo>
                    <a:pt x="438" y="792"/>
                  </a:lnTo>
                  <a:lnTo>
                    <a:pt x="420" y="798"/>
                  </a:lnTo>
                  <a:lnTo>
                    <a:pt x="414" y="804"/>
                  </a:lnTo>
                  <a:lnTo>
                    <a:pt x="378" y="804"/>
                  </a:lnTo>
                  <a:lnTo>
                    <a:pt x="366" y="792"/>
                  </a:lnTo>
                  <a:lnTo>
                    <a:pt x="336" y="816"/>
                  </a:lnTo>
                  <a:lnTo>
                    <a:pt x="330" y="828"/>
                  </a:lnTo>
                  <a:lnTo>
                    <a:pt x="312" y="846"/>
                  </a:lnTo>
                  <a:lnTo>
                    <a:pt x="306" y="864"/>
                  </a:lnTo>
                  <a:lnTo>
                    <a:pt x="300" y="870"/>
                  </a:lnTo>
                  <a:lnTo>
                    <a:pt x="294" y="882"/>
                  </a:lnTo>
                  <a:lnTo>
                    <a:pt x="270" y="882"/>
                  </a:lnTo>
                  <a:lnTo>
                    <a:pt x="264" y="888"/>
                  </a:lnTo>
                  <a:lnTo>
                    <a:pt x="258" y="888"/>
                  </a:lnTo>
                  <a:lnTo>
                    <a:pt x="258" y="900"/>
                  </a:lnTo>
                  <a:lnTo>
                    <a:pt x="264" y="912"/>
                  </a:lnTo>
                  <a:lnTo>
                    <a:pt x="276" y="924"/>
                  </a:lnTo>
                  <a:lnTo>
                    <a:pt x="288" y="924"/>
                  </a:lnTo>
                  <a:lnTo>
                    <a:pt x="294" y="918"/>
                  </a:lnTo>
                  <a:lnTo>
                    <a:pt x="312" y="918"/>
                  </a:lnTo>
                  <a:lnTo>
                    <a:pt x="318" y="924"/>
                  </a:lnTo>
                  <a:lnTo>
                    <a:pt x="324" y="924"/>
                  </a:lnTo>
                  <a:lnTo>
                    <a:pt x="336" y="930"/>
                  </a:lnTo>
                  <a:lnTo>
                    <a:pt x="342" y="930"/>
                  </a:lnTo>
                  <a:lnTo>
                    <a:pt x="348" y="924"/>
                  </a:lnTo>
                  <a:lnTo>
                    <a:pt x="348" y="912"/>
                  </a:lnTo>
                  <a:lnTo>
                    <a:pt x="354" y="906"/>
                  </a:lnTo>
                  <a:lnTo>
                    <a:pt x="354" y="894"/>
                  </a:lnTo>
                  <a:lnTo>
                    <a:pt x="372" y="906"/>
                  </a:lnTo>
                  <a:lnTo>
                    <a:pt x="378" y="906"/>
                  </a:lnTo>
                  <a:lnTo>
                    <a:pt x="384" y="900"/>
                  </a:lnTo>
                  <a:lnTo>
                    <a:pt x="420" y="882"/>
                  </a:lnTo>
                  <a:lnTo>
                    <a:pt x="426" y="882"/>
                  </a:lnTo>
                  <a:lnTo>
                    <a:pt x="432" y="876"/>
                  </a:lnTo>
                  <a:lnTo>
                    <a:pt x="444" y="876"/>
                  </a:lnTo>
                  <a:lnTo>
                    <a:pt x="456" y="882"/>
                  </a:lnTo>
                  <a:lnTo>
                    <a:pt x="480" y="882"/>
                  </a:lnTo>
                  <a:lnTo>
                    <a:pt x="480" y="876"/>
                  </a:lnTo>
                  <a:lnTo>
                    <a:pt x="474" y="870"/>
                  </a:lnTo>
                  <a:lnTo>
                    <a:pt x="474" y="864"/>
                  </a:lnTo>
                  <a:lnTo>
                    <a:pt x="480" y="858"/>
                  </a:lnTo>
                  <a:lnTo>
                    <a:pt x="498" y="858"/>
                  </a:lnTo>
                  <a:lnTo>
                    <a:pt x="516" y="876"/>
                  </a:lnTo>
                  <a:lnTo>
                    <a:pt x="522" y="870"/>
                  </a:lnTo>
                  <a:lnTo>
                    <a:pt x="534" y="864"/>
                  </a:lnTo>
                  <a:lnTo>
                    <a:pt x="540" y="864"/>
                  </a:lnTo>
                  <a:lnTo>
                    <a:pt x="546" y="858"/>
                  </a:lnTo>
                  <a:lnTo>
                    <a:pt x="552" y="864"/>
                  </a:lnTo>
                  <a:lnTo>
                    <a:pt x="552" y="882"/>
                  </a:lnTo>
                  <a:lnTo>
                    <a:pt x="546" y="894"/>
                  </a:lnTo>
                  <a:lnTo>
                    <a:pt x="540" y="900"/>
                  </a:lnTo>
                  <a:lnTo>
                    <a:pt x="540" y="912"/>
                  </a:lnTo>
                  <a:lnTo>
                    <a:pt x="546" y="918"/>
                  </a:lnTo>
                  <a:lnTo>
                    <a:pt x="552" y="930"/>
                  </a:lnTo>
                  <a:lnTo>
                    <a:pt x="576" y="954"/>
                  </a:lnTo>
                  <a:lnTo>
                    <a:pt x="600" y="966"/>
                  </a:lnTo>
                  <a:lnTo>
                    <a:pt x="612" y="960"/>
                  </a:lnTo>
                  <a:lnTo>
                    <a:pt x="618" y="954"/>
                  </a:lnTo>
                  <a:lnTo>
                    <a:pt x="630" y="930"/>
                  </a:lnTo>
                  <a:lnTo>
                    <a:pt x="630" y="906"/>
                  </a:lnTo>
                  <a:lnTo>
                    <a:pt x="660" y="900"/>
                  </a:lnTo>
                  <a:lnTo>
                    <a:pt x="654" y="894"/>
                  </a:lnTo>
                  <a:lnTo>
                    <a:pt x="648" y="882"/>
                  </a:lnTo>
                  <a:lnTo>
                    <a:pt x="636" y="870"/>
                  </a:lnTo>
                  <a:lnTo>
                    <a:pt x="624" y="870"/>
                  </a:lnTo>
                  <a:lnTo>
                    <a:pt x="612" y="858"/>
                  </a:lnTo>
                  <a:lnTo>
                    <a:pt x="630" y="834"/>
                  </a:lnTo>
                  <a:lnTo>
                    <a:pt x="636" y="834"/>
                  </a:lnTo>
                  <a:lnTo>
                    <a:pt x="636" y="840"/>
                  </a:lnTo>
                  <a:lnTo>
                    <a:pt x="642" y="852"/>
                  </a:lnTo>
                  <a:lnTo>
                    <a:pt x="642" y="858"/>
                  </a:lnTo>
                  <a:lnTo>
                    <a:pt x="654" y="858"/>
                  </a:lnTo>
                  <a:lnTo>
                    <a:pt x="666" y="870"/>
                  </a:lnTo>
                  <a:lnTo>
                    <a:pt x="666" y="876"/>
                  </a:lnTo>
                  <a:lnTo>
                    <a:pt x="684" y="864"/>
                  </a:lnTo>
                  <a:lnTo>
                    <a:pt x="696" y="870"/>
                  </a:lnTo>
                  <a:lnTo>
                    <a:pt x="732" y="870"/>
                  </a:lnTo>
                  <a:lnTo>
                    <a:pt x="744" y="858"/>
                  </a:lnTo>
                  <a:lnTo>
                    <a:pt x="744" y="852"/>
                  </a:lnTo>
                  <a:lnTo>
                    <a:pt x="738" y="846"/>
                  </a:lnTo>
                  <a:lnTo>
                    <a:pt x="738" y="840"/>
                  </a:lnTo>
                  <a:lnTo>
                    <a:pt x="744" y="834"/>
                  </a:lnTo>
                  <a:lnTo>
                    <a:pt x="762" y="834"/>
                  </a:lnTo>
                  <a:lnTo>
                    <a:pt x="768" y="840"/>
                  </a:lnTo>
                  <a:lnTo>
                    <a:pt x="768" y="858"/>
                  </a:lnTo>
                  <a:lnTo>
                    <a:pt x="774" y="864"/>
                  </a:lnTo>
                  <a:lnTo>
                    <a:pt x="774" y="870"/>
                  </a:lnTo>
                  <a:lnTo>
                    <a:pt x="780" y="870"/>
                  </a:lnTo>
                  <a:lnTo>
                    <a:pt x="786" y="864"/>
                  </a:lnTo>
                  <a:lnTo>
                    <a:pt x="786" y="852"/>
                  </a:lnTo>
                  <a:lnTo>
                    <a:pt x="780" y="840"/>
                  </a:lnTo>
                  <a:lnTo>
                    <a:pt x="780" y="816"/>
                  </a:lnTo>
                  <a:lnTo>
                    <a:pt x="804" y="816"/>
                  </a:lnTo>
                  <a:lnTo>
                    <a:pt x="804" y="798"/>
                  </a:lnTo>
                  <a:lnTo>
                    <a:pt x="810" y="792"/>
                  </a:lnTo>
                  <a:lnTo>
                    <a:pt x="810" y="786"/>
                  </a:lnTo>
                  <a:lnTo>
                    <a:pt x="816" y="780"/>
                  </a:lnTo>
                  <a:lnTo>
                    <a:pt x="828" y="792"/>
                  </a:lnTo>
                  <a:lnTo>
                    <a:pt x="828" y="840"/>
                  </a:lnTo>
                  <a:lnTo>
                    <a:pt x="852" y="840"/>
                  </a:lnTo>
                  <a:lnTo>
                    <a:pt x="858" y="828"/>
                  </a:lnTo>
                  <a:lnTo>
                    <a:pt x="858" y="792"/>
                  </a:lnTo>
                  <a:lnTo>
                    <a:pt x="876" y="780"/>
                  </a:lnTo>
                  <a:close/>
                  <a:moveTo>
                    <a:pt x="498" y="912"/>
                  </a:moveTo>
                  <a:lnTo>
                    <a:pt x="486" y="906"/>
                  </a:lnTo>
                  <a:lnTo>
                    <a:pt x="480" y="900"/>
                  </a:lnTo>
                  <a:lnTo>
                    <a:pt x="468" y="894"/>
                  </a:lnTo>
                  <a:lnTo>
                    <a:pt x="444" y="894"/>
                  </a:lnTo>
                  <a:lnTo>
                    <a:pt x="438" y="900"/>
                  </a:lnTo>
                  <a:lnTo>
                    <a:pt x="438" y="924"/>
                  </a:lnTo>
                  <a:lnTo>
                    <a:pt x="432" y="924"/>
                  </a:lnTo>
                  <a:lnTo>
                    <a:pt x="426" y="918"/>
                  </a:lnTo>
                  <a:lnTo>
                    <a:pt x="396" y="918"/>
                  </a:lnTo>
                  <a:lnTo>
                    <a:pt x="390" y="924"/>
                  </a:lnTo>
                  <a:lnTo>
                    <a:pt x="390" y="942"/>
                  </a:lnTo>
                  <a:lnTo>
                    <a:pt x="396" y="948"/>
                  </a:lnTo>
                  <a:lnTo>
                    <a:pt x="396" y="954"/>
                  </a:lnTo>
                  <a:lnTo>
                    <a:pt x="378" y="972"/>
                  </a:lnTo>
                  <a:lnTo>
                    <a:pt x="390" y="978"/>
                  </a:lnTo>
                  <a:lnTo>
                    <a:pt x="396" y="990"/>
                  </a:lnTo>
                  <a:lnTo>
                    <a:pt x="408" y="1002"/>
                  </a:lnTo>
                  <a:lnTo>
                    <a:pt x="432" y="1014"/>
                  </a:lnTo>
                  <a:lnTo>
                    <a:pt x="438" y="1020"/>
                  </a:lnTo>
                  <a:lnTo>
                    <a:pt x="450" y="1026"/>
                  </a:lnTo>
                  <a:lnTo>
                    <a:pt x="450" y="984"/>
                  </a:lnTo>
                  <a:lnTo>
                    <a:pt x="456" y="972"/>
                  </a:lnTo>
                  <a:lnTo>
                    <a:pt x="462" y="966"/>
                  </a:lnTo>
                  <a:lnTo>
                    <a:pt x="474" y="960"/>
                  </a:lnTo>
                  <a:lnTo>
                    <a:pt x="486" y="960"/>
                  </a:lnTo>
                  <a:lnTo>
                    <a:pt x="492" y="966"/>
                  </a:lnTo>
                  <a:lnTo>
                    <a:pt x="504" y="972"/>
                  </a:lnTo>
                  <a:lnTo>
                    <a:pt x="510" y="984"/>
                  </a:lnTo>
                  <a:lnTo>
                    <a:pt x="516" y="990"/>
                  </a:lnTo>
                  <a:lnTo>
                    <a:pt x="516" y="978"/>
                  </a:lnTo>
                  <a:lnTo>
                    <a:pt x="522" y="966"/>
                  </a:lnTo>
                  <a:lnTo>
                    <a:pt x="522" y="954"/>
                  </a:lnTo>
                  <a:lnTo>
                    <a:pt x="528" y="942"/>
                  </a:lnTo>
                  <a:lnTo>
                    <a:pt x="528" y="930"/>
                  </a:lnTo>
                  <a:lnTo>
                    <a:pt x="522" y="918"/>
                  </a:lnTo>
                  <a:lnTo>
                    <a:pt x="516" y="912"/>
                  </a:lnTo>
                  <a:lnTo>
                    <a:pt x="516" y="906"/>
                  </a:lnTo>
                  <a:lnTo>
                    <a:pt x="498" y="912"/>
                  </a:lnTo>
                  <a:close/>
                  <a:moveTo>
                    <a:pt x="354" y="1050"/>
                  </a:moveTo>
                  <a:lnTo>
                    <a:pt x="354" y="1038"/>
                  </a:lnTo>
                  <a:lnTo>
                    <a:pt x="372" y="1020"/>
                  </a:lnTo>
                  <a:lnTo>
                    <a:pt x="372" y="1008"/>
                  </a:lnTo>
                  <a:lnTo>
                    <a:pt x="360" y="1002"/>
                  </a:lnTo>
                  <a:lnTo>
                    <a:pt x="354" y="990"/>
                  </a:lnTo>
                  <a:lnTo>
                    <a:pt x="348" y="984"/>
                  </a:lnTo>
                  <a:lnTo>
                    <a:pt x="336" y="978"/>
                  </a:lnTo>
                  <a:lnTo>
                    <a:pt x="336" y="966"/>
                  </a:lnTo>
                  <a:lnTo>
                    <a:pt x="330" y="960"/>
                  </a:lnTo>
                  <a:lnTo>
                    <a:pt x="324" y="960"/>
                  </a:lnTo>
                  <a:lnTo>
                    <a:pt x="318" y="954"/>
                  </a:lnTo>
                  <a:lnTo>
                    <a:pt x="300" y="954"/>
                  </a:lnTo>
                  <a:lnTo>
                    <a:pt x="294" y="948"/>
                  </a:lnTo>
                  <a:lnTo>
                    <a:pt x="270" y="936"/>
                  </a:lnTo>
                  <a:lnTo>
                    <a:pt x="258" y="936"/>
                  </a:lnTo>
                  <a:lnTo>
                    <a:pt x="240" y="954"/>
                  </a:lnTo>
                  <a:lnTo>
                    <a:pt x="204" y="972"/>
                  </a:lnTo>
                  <a:lnTo>
                    <a:pt x="234" y="1026"/>
                  </a:lnTo>
                  <a:lnTo>
                    <a:pt x="252" y="1014"/>
                  </a:lnTo>
                  <a:lnTo>
                    <a:pt x="252" y="1008"/>
                  </a:lnTo>
                  <a:lnTo>
                    <a:pt x="246" y="1002"/>
                  </a:lnTo>
                  <a:lnTo>
                    <a:pt x="246" y="990"/>
                  </a:lnTo>
                  <a:lnTo>
                    <a:pt x="252" y="990"/>
                  </a:lnTo>
                  <a:lnTo>
                    <a:pt x="264" y="1002"/>
                  </a:lnTo>
                  <a:lnTo>
                    <a:pt x="270" y="1014"/>
                  </a:lnTo>
                  <a:lnTo>
                    <a:pt x="276" y="1020"/>
                  </a:lnTo>
                  <a:lnTo>
                    <a:pt x="282" y="1032"/>
                  </a:lnTo>
                  <a:lnTo>
                    <a:pt x="282" y="1068"/>
                  </a:lnTo>
                  <a:lnTo>
                    <a:pt x="264" y="1074"/>
                  </a:lnTo>
                  <a:lnTo>
                    <a:pt x="264" y="1080"/>
                  </a:lnTo>
                  <a:lnTo>
                    <a:pt x="270" y="1086"/>
                  </a:lnTo>
                  <a:lnTo>
                    <a:pt x="270" y="1104"/>
                  </a:lnTo>
                  <a:lnTo>
                    <a:pt x="276" y="1116"/>
                  </a:lnTo>
                  <a:lnTo>
                    <a:pt x="282" y="1134"/>
                  </a:lnTo>
                  <a:lnTo>
                    <a:pt x="294" y="1146"/>
                  </a:lnTo>
                  <a:lnTo>
                    <a:pt x="300" y="1146"/>
                  </a:lnTo>
                  <a:lnTo>
                    <a:pt x="306" y="1140"/>
                  </a:lnTo>
                  <a:lnTo>
                    <a:pt x="306" y="1104"/>
                  </a:lnTo>
                  <a:lnTo>
                    <a:pt x="336" y="1116"/>
                  </a:lnTo>
                  <a:lnTo>
                    <a:pt x="336" y="1140"/>
                  </a:lnTo>
                  <a:lnTo>
                    <a:pt x="342" y="1146"/>
                  </a:lnTo>
                  <a:lnTo>
                    <a:pt x="342" y="1152"/>
                  </a:lnTo>
                  <a:lnTo>
                    <a:pt x="348" y="1152"/>
                  </a:lnTo>
                  <a:lnTo>
                    <a:pt x="348" y="1140"/>
                  </a:lnTo>
                  <a:lnTo>
                    <a:pt x="360" y="1128"/>
                  </a:lnTo>
                  <a:lnTo>
                    <a:pt x="366" y="1116"/>
                  </a:lnTo>
                  <a:lnTo>
                    <a:pt x="366" y="1110"/>
                  </a:lnTo>
                  <a:lnTo>
                    <a:pt x="360" y="1104"/>
                  </a:lnTo>
                  <a:lnTo>
                    <a:pt x="360" y="1074"/>
                  </a:lnTo>
                  <a:lnTo>
                    <a:pt x="354" y="1062"/>
                  </a:lnTo>
                  <a:lnTo>
                    <a:pt x="354" y="1050"/>
                  </a:lnTo>
                  <a:close/>
                  <a:moveTo>
                    <a:pt x="264" y="1026"/>
                  </a:moveTo>
                  <a:lnTo>
                    <a:pt x="246" y="1062"/>
                  </a:lnTo>
                  <a:lnTo>
                    <a:pt x="264" y="1056"/>
                  </a:lnTo>
                  <a:lnTo>
                    <a:pt x="264" y="1026"/>
                  </a:lnTo>
                  <a:close/>
                  <a:moveTo>
                    <a:pt x="624" y="618"/>
                  </a:moveTo>
                  <a:lnTo>
                    <a:pt x="636" y="618"/>
                  </a:lnTo>
                  <a:lnTo>
                    <a:pt x="636" y="594"/>
                  </a:lnTo>
                  <a:lnTo>
                    <a:pt x="630" y="594"/>
                  </a:lnTo>
                  <a:lnTo>
                    <a:pt x="612" y="570"/>
                  </a:lnTo>
                  <a:lnTo>
                    <a:pt x="606" y="582"/>
                  </a:lnTo>
                  <a:lnTo>
                    <a:pt x="618" y="600"/>
                  </a:lnTo>
                  <a:lnTo>
                    <a:pt x="624" y="618"/>
                  </a:lnTo>
                  <a:close/>
                  <a:moveTo>
                    <a:pt x="546" y="72"/>
                  </a:moveTo>
                  <a:lnTo>
                    <a:pt x="552" y="96"/>
                  </a:lnTo>
                  <a:lnTo>
                    <a:pt x="558" y="102"/>
                  </a:lnTo>
                  <a:lnTo>
                    <a:pt x="570" y="108"/>
                  </a:lnTo>
                  <a:lnTo>
                    <a:pt x="576" y="114"/>
                  </a:lnTo>
                  <a:lnTo>
                    <a:pt x="576" y="132"/>
                  </a:lnTo>
                  <a:lnTo>
                    <a:pt x="564" y="144"/>
                  </a:lnTo>
                  <a:lnTo>
                    <a:pt x="564" y="150"/>
                  </a:lnTo>
                  <a:lnTo>
                    <a:pt x="570" y="156"/>
                  </a:lnTo>
                  <a:lnTo>
                    <a:pt x="576" y="168"/>
                  </a:lnTo>
                  <a:lnTo>
                    <a:pt x="582" y="174"/>
                  </a:lnTo>
                  <a:lnTo>
                    <a:pt x="582" y="186"/>
                  </a:lnTo>
                  <a:lnTo>
                    <a:pt x="576" y="186"/>
                  </a:lnTo>
                  <a:lnTo>
                    <a:pt x="564" y="180"/>
                  </a:lnTo>
                  <a:lnTo>
                    <a:pt x="552" y="180"/>
                  </a:lnTo>
                  <a:lnTo>
                    <a:pt x="540" y="174"/>
                  </a:lnTo>
                  <a:lnTo>
                    <a:pt x="528" y="174"/>
                  </a:lnTo>
                  <a:lnTo>
                    <a:pt x="522" y="168"/>
                  </a:lnTo>
                  <a:lnTo>
                    <a:pt x="522" y="180"/>
                  </a:lnTo>
                  <a:lnTo>
                    <a:pt x="540" y="198"/>
                  </a:lnTo>
                  <a:lnTo>
                    <a:pt x="516" y="228"/>
                  </a:lnTo>
                  <a:lnTo>
                    <a:pt x="522" y="240"/>
                  </a:lnTo>
                  <a:lnTo>
                    <a:pt x="528" y="246"/>
                  </a:lnTo>
                  <a:lnTo>
                    <a:pt x="528" y="252"/>
                  </a:lnTo>
                  <a:lnTo>
                    <a:pt x="534" y="258"/>
                  </a:lnTo>
                  <a:lnTo>
                    <a:pt x="546" y="264"/>
                  </a:lnTo>
                  <a:lnTo>
                    <a:pt x="552" y="270"/>
                  </a:lnTo>
                  <a:lnTo>
                    <a:pt x="564" y="276"/>
                  </a:lnTo>
                  <a:lnTo>
                    <a:pt x="570" y="282"/>
                  </a:lnTo>
                  <a:lnTo>
                    <a:pt x="576" y="282"/>
                  </a:lnTo>
                  <a:lnTo>
                    <a:pt x="576" y="318"/>
                  </a:lnTo>
                  <a:lnTo>
                    <a:pt x="582" y="330"/>
                  </a:lnTo>
                  <a:lnTo>
                    <a:pt x="600" y="330"/>
                  </a:lnTo>
                  <a:lnTo>
                    <a:pt x="600" y="300"/>
                  </a:lnTo>
                  <a:lnTo>
                    <a:pt x="636" y="300"/>
                  </a:lnTo>
                  <a:lnTo>
                    <a:pt x="642" y="294"/>
                  </a:lnTo>
                  <a:lnTo>
                    <a:pt x="606" y="270"/>
                  </a:lnTo>
                  <a:lnTo>
                    <a:pt x="588" y="270"/>
                  </a:lnTo>
                  <a:lnTo>
                    <a:pt x="576" y="264"/>
                  </a:lnTo>
                  <a:lnTo>
                    <a:pt x="570" y="264"/>
                  </a:lnTo>
                  <a:lnTo>
                    <a:pt x="558" y="258"/>
                  </a:lnTo>
                  <a:lnTo>
                    <a:pt x="558" y="246"/>
                  </a:lnTo>
                  <a:lnTo>
                    <a:pt x="564" y="240"/>
                  </a:lnTo>
                  <a:lnTo>
                    <a:pt x="576" y="234"/>
                  </a:lnTo>
                  <a:lnTo>
                    <a:pt x="600" y="246"/>
                  </a:lnTo>
                  <a:lnTo>
                    <a:pt x="606" y="252"/>
                  </a:lnTo>
                  <a:lnTo>
                    <a:pt x="618" y="240"/>
                  </a:lnTo>
                  <a:lnTo>
                    <a:pt x="630" y="234"/>
                  </a:lnTo>
                  <a:lnTo>
                    <a:pt x="636" y="234"/>
                  </a:lnTo>
                  <a:lnTo>
                    <a:pt x="690" y="252"/>
                  </a:lnTo>
                  <a:lnTo>
                    <a:pt x="726" y="270"/>
                  </a:lnTo>
                  <a:lnTo>
                    <a:pt x="756" y="282"/>
                  </a:lnTo>
                  <a:lnTo>
                    <a:pt x="768" y="282"/>
                  </a:lnTo>
                  <a:lnTo>
                    <a:pt x="768" y="270"/>
                  </a:lnTo>
                  <a:lnTo>
                    <a:pt x="762" y="258"/>
                  </a:lnTo>
                  <a:lnTo>
                    <a:pt x="762" y="222"/>
                  </a:lnTo>
                  <a:lnTo>
                    <a:pt x="780" y="204"/>
                  </a:lnTo>
                  <a:lnTo>
                    <a:pt x="792" y="204"/>
                  </a:lnTo>
                  <a:lnTo>
                    <a:pt x="798" y="210"/>
                  </a:lnTo>
                  <a:lnTo>
                    <a:pt x="816" y="210"/>
                  </a:lnTo>
                  <a:lnTo>
                    <a:pt x="840" y="198"/>
                  </a:lnTo>
                  <a:lnTo>
                    <a:pt x="858" y="180"/>
                  </a:lnTo>
                  <a:lnTo>
                    <a:pt x="804" y="144"/>
                  </a:lnTo>
                  <a:lnTo>
                    <a:pt x="804" y="120"/>
                  </a:lnTo>
                  <a:lnTo>
                    <a:pt x="798" y="108"/>
                  </a:lnTo>
                  <a:lnTo>
                    <a:pt x="792" y="102"/>
                  </a:lnTo>
                  <a:lnTo>
                    <a:pt x="786" y="102"/>
                  </a:lnTo>
                  <a:lnTo>
                    <a:pt x="774" y="114"/>
                  </a:lnTo>
                  <a:lnTo>
                    <a:pt x="774" y="126"/>
                  </a:lnTo>
                  <a:lnTo>
                    <a:pt x="756" y="120"/>
                  </a:lnTo>
                  <a:lnTo>
                    <a:pt x="720" y="114"/>
                  </a:lnTo>
                  <a:lnTo>
                    <a:pt x="678" y="102"/>
                  </a:lnTo>
                  <a:lnTo>
                    <a:pt x="648" y="90"/>
                  </a:lnTo>
                  <a:lnTo>
                    <a:pt x="624" y="72"/>
                  </a:lnTo>
                  <a:lnTo>
                    <a:pt x="552" y="24"/>
                  </a:lnTo>
                  <a:lnTo>
                    <a:pt x="516" y="6"/>
                  </a:lnTo>
                  <a:lnTo>
                    <a:pt x="498" y="0"/>
                  </a:lnTo>
                  <a:lnTo>
                    <a:pt x="498" y="18"/>
                  </a:lnTo>
                  <a:lnTo>
                    <a:pt x="510" y="30"/>
                  </a:lnTo>
                  <a:lnTo>
                    <a:pt x="516" y="42"/>
                  </a:lnTo>
                  <a:lnTo>
                    <a:pt x="528" y="54"/>
                  </a:lnTo>
                  <a:lnTo>
                    <a:pt x="534" y="66"/>
                  </a:lnTo>
                  <a:lnTo>
                    <a:pt x="546" y="72"/>
                  </a:lnTo>
                  <a:close/>
                  <a:moveTo>
                    <a:pt x="282" y="1458"/>
                  </a:moveTo>
                  <a:lnTo>
                    <a:pt x="306" y="1458"/>
                  </a:lnTo>
                  <a:lnTo>
                    <a:pt x="276" y="1440"/>
                  </a:lnTo>
                  <a:lnTo>
                    <a:pt x="282" y="1458"/>
                  </a:lnTo>
                  <a:close/>
                  <a:moveTo>
                    <a:pt x="300" y="1386"/>
                  </a:moveTo>
                  <a:lnTo>
                    <a:pt x="312" y="1398"/>
                  </a:lnTo>
                  <a:lnTo>
                    <a:pt x="318" y="1398"/>
                  </a:lnTo>
                  <a:lnTo>
                    <a:pt x="330" y="1386"/>
                  </a:lnTo>
                  <a:lnTo>
                    <a:pt x="336" y="1386"/>
                  </a:lnTo>
                  <a:lnTo>
                    <a:pt x="342" y="1380"/>
                  </a:lnTo>
                  <a:lnTo>
                    <a:pt x="342" y="1368"/>
                  </a:lnTo>
                  <a:lnTo>
                    <a:pt x="336" y="1362"/>
                  </a:lnTo>
                  <a:lnTo>
                    <a:pt x="318" y="1362"/>
                  </a:lnTo>
                  <a:lnTo>
                    <a:pt x="306" y="1368"/>
                  </a:lnTo>
                  <a:lnTo>
                    <a:pt x="300" y="1380"/>
                  </a:lnTo>
                  <a:lnTo>
                    <a:pt x="300" y="1386"/>
                  </a:lnTo>
                  <a:close/>
                  <a:moveTo>
                    <a:pt x="312" y="1416"/>
                  </a:moveTo>
                  <a:lnTo>
                    <a:pt x="300" y="1416"/>
                  </a:lnTo>
                  <a:lnTo>
                    <a:pt x="300" y="1428"/>
                  </a:lnTo>
                  <a:lnTo>
                    <a:pt x="318" y="1428"/>
                  </a:lnTo>
                  <a:lnTo>
                    <a:pt x="318" y="1422"/>
                  </a:lnTo>
                  <a:lnTo>
                    <a:pt x="312" y="1416"/>
                  </a:lnTo>
                  <a:close/>
                  <a:moveTo>
                    <a:pt x="336" y="1200"/>
                  </a:moveTo>
                  <a:lnTo>
                    <a:pt x="336" y="1206"/>
                  </a:lnTo>
                  <a:lnTo>
                    <a:pt x="330" y="1206"/>
                  </a:lnTo>
                  <a:lnTo>
                    <a:pt x="318" y="1212"/>
                  </a:lnTo>
                  <a:lnTo>
                    <a:pt x="342" y="1230"/>
                  </a:lnTo>
                  <a:lnTo>
                    <a:pt x="342" y="1218"/>
                  </a:lnTo>
                  <a:lnTo>
                    <a:pt x="336" y="1206"/>
                  </a:lnTo>
                  <a:lnTo>
                    <a:pt x="336" y="1200"/>
                  </a:lnTo>
                  <a:close/>
                  <a:moveTo>
                    <a:pt x="366" y="1170"/>
                  </a:moveTo>
                  <a:lnTo>
                    <a:pt x="366" y="1182"/>
                  </a:lnTo>
                  <a:lnTo>
                    <a:pt x="360" y="1194"/>
                  </a:lnTo>
                  <a:lnTo>
                    <a:pt x="378" y="1224"/>
                  </a:lnTo>
                  <a:lnTo>
                    <a:pt x="378" y="1200"/>
                  </a:lnTo>
                  <a:lnTo>
                    <a:pt x="372" y="1194"/>
                  </a:lnTo>
                  <a:lnTo>
                    <a:pt x="372" y="1176"/>
                  </a:lnTo>
                  <a:lnTo>
                    <a:pt x="366" y="1170"/>
                  </a:lnTo>
                  <a:close/>
                  <a:moveTo>
                    <a:pt x="36" y="1698"/>
                  </a:moveTo>
                  <a:lnTo>
                    <a:pt x="54" y="1698"/>
                  </a:lnTo>
                  <a:lnTo>
                    <a:pt x="60" y="1692"/>
                  </a:lnTo>
                  <a:lnTo>
                    <a:pt x="72" y="1692"/>
                  </a:lnTo>
                  <a:lnTo>
                    <a:pt x="42" y="1680"/>
                  </a:lnTo>
                  <a:lnTo>
                    <a:pt x="36" y="1686"/>
                  </a:lnTo>
                  <a:lnTo>
                    <a:pt x="36" y="1698"/>
                  </a:lnTo>
                  <a:close/>
                  <a:moveTo>
                    <a:pt x="114" y="1662"/>
                  </a:moveTo>
                  <a:lnTo>
                    <a:pt x="96" y="1632"/>
                  </a:lnTo>
                  <a:lnTo>
                    <a:pt x="96" y="1662"/>
                  </a:lnTo>
                  <a:lnTo>
                    <a:pt x="102" y="1674"/>
                  </a:lnTo>
                  <a:lnTo>
                    <a:pt x="114" y="1680"/>
                  </a:lnTo>
                  <a:lnTo>
                    <a:pt x="120" y="1680"/>
                  </a:lnTo>
                  <a:lnTo>
                    <a:pt x="126" y="1674"/>
                  </a:lnTo>
                  <a:lnTo>
                    <a:pt x="126" y="1662"/>
                  </a:lnTo>
                  <a:lnTo>
                    <a:pt x="114" y="1662"/>
                  </a:lnTo>
                  <a:close/>
                  <a:moveTo>
                    <a:pt x="12" y="1686"/>
                  </a:moveTo>
                  <a:lnTo>
                    <a:pt x="6" y="1686"/>
                  </a:lnTo>
                  <a:lnTo>
                    <a:pt x="0" y="1692"/>
                  </a:lnTo>
                  <a:lnTo>
                    <a:pt x="0" y="1704"/>
                  </a:lnTo>
                  <a:lnTo>
                    <a:pt x="6" y="1710"/>
                  </a:lnTo>
                  <a:lnTo>
                    <a:pt x="12" y="1710"/>
                  </a:lnTo>
                  <a:lnTo>
                    <a:pt x="24" y="1698"/>
                  </a:lnTo>
                  <a:lnTo>
                    <a:pt x="24" y="1686"/>
                  </a:lnTo>
                  <a:lnTo>
                    <a:pt x="12" y="1686"/>
                  </a:lnTo>
                  <a:close/>
                  <a:moveTo>
                    <a:pt x="168" y="1536"/>
                  </a:moveTo>
                  <a:lnTo>
                    <a:pt x="168" y="1542"/>
                  </a:lnTo>
                  <a:lnTo>
                    <a:pt x="180" y="1548"/>
                  </a:lnTo>
                  <a:lnTo>
                    <a:pt x="186" y="1548"/>
                  </a:lnTo>
                  <a:lnTo>
                    <a:pt x="186" y="1536"/>
                  </a:lnTo>
                  <a:lnTo>
                    <a:pt x="180" y="1530"/>
                  </a:lnTo>
                  <a:lnTo>
                    <a:pt x="168" y="1530"/>
                  </a:lnTo>
                  <a:lnTo>
                    <a:pt x="168" y="1536"/>
                  </a:lnTo>
                  <a:close/>
                  <a:moveTo>
                    <a:pt x="264" y="1494"/>
                  </a:moveTo>
                  <a:lnTo>
                    <a:pt x="252" y="1518"/>
                  </a:lnTo>
                  <a:lnTo>
                    <a:pt x="246" y="1536"/>
                  </a:lnTo>
                  <a:lnTo>
                    <a:pt x="246" y="1548"/>
                  </a:lnTo>
                  <a:lnTo>
                    <a:pt x="240" y="1554"/>
                  </a:lnTo>
                  <a:lnTo>
                    <a:pt x="240" y="1560"/>
                  </a:lnTo>
                  <a:lnTo>
                    <a:pt x="258" y="1566"/>
                  </a:lnTo>
                  <a:lnTo>
                    <a:pt x="264" y="1554"/>
                  </a:lnTo>
                  <a:lnTo>
                    <a:pt x="264" y="1548"/>
                  </a:lnTo>
                  <a:lnTo>
                    <a:pt x="270" y="1542"/>
                  </a:lnTo>
                  <a:lnTo>
                    <a:pt x="270" y="1524"/>
                  </a:lnTo>
                  <a:lnTo>
                    <a:pt x="288" y="1506"/>
                  </a:lnTo>
                  <a:lnTo>
                    <a:pt x="282" y="1500"/>
                  </a:lnTo>
                  <a:lnTo>
                    <a:pt x="282" y="1494"/>
                  </a:lnTo>
                  <a:lnTo>
                    <a:pt x="276" y="1488"/>
                  </a:lnTo>
                  <a:lnTo>
                    <a:pt x="264" y="1494"/>
                  </a:lnTo>
                  <a:close/>
                </a:path>
              </a:pathLst>
            </a:custGeom>
            <a:solidFill>
              <a:srgbClr val="2F4B3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 dirty="0">
                <a:solidFill>
                  <a:srgbClr val="555555"/>
                </a:solidFill>
              </a:endParaRPr>
            </a:p>
          </p:txBody>
        </p:sp>
        <p:sp>
          <p:nvSpPr>
            <p:cNvPr id="138" name="India" descr="© INSCALE GmbH, 05.05.2010&#10;http://www.presentationload.com/">
              <a:extLst>
                <a:ext uri="{FF2B5EF4-FFF2-40B4-BE49-F238E27FC236}">
                  <a16:creationId xmlns:a16="http://schemas.microsoft.com/office/drawing/2014/main" id="{83ACEEB6-77DE-47DD-BA00-F2359A774721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7661781" y="3217420"/>
              <a:ext cx="864851" cy="1059303"/>
            </a:xfrm>
            <a:custGeom>
              <a:avLst/>
              <a:gdLst>
                <a:gd name="T0" fmla="*/ 2147483647 w 1956"/>
                <a:gd name="T1" fmla="*/ 2147483647 h 2358"/>
                <a:gd name="T2" fmla="*/ 2147483647 w 1956"/>
                <a:gd name="T3" fmla="*/ 2147483647 h 2358"/>
                <a:gd name="T4" fmla="*/ 2147483647 w 1956"/>
                <a:gd name="T5" fmla="*/ 2147483647 h 2358"/>
                <a:gd name="T6" fmla="*/ 2147483647 w 1956"/>
                <a:gd name="T7" fmla="*/ 2147483647 h 2358"/>
                <a:gd name="T8" fmla="*/ 2147483647 w 1956"/>
                <a:gd name="T9" fmla="*/ 2147483647 h 2358"/>
                <a:gd name="T10" fmla="*/ 2147483647 w 1956"/>
                <a:gd name="T11" fmla="*/ 2147483647 h 2358"/>
                <a:gd name="T12" fmla="*/ 2147483647 w 1956"/>
                <a:gd name="T13" fmla="*/ 2147483647 h 2358"/>
                <a:gd name="T14" fmla="*/ 2147483647 w 1956"/>
                <a:gd name="T15" fmla="*/ 2147483647 h 2358"/>
                <a:gd name="T16" fmla="*/ 2147483647 w 1956"/>
                <a:gd name="T17" fmla="*/ 2147483647 h 2358"/>
                <a:gd name="T18" fmla="*/ 2147483647 w 1956"/>
                <a:gd name="T19" fmla="*/ 2147483647 h 2358"/>
                <a:gd name="T20" fmla="*/ 2147483647 w 1956"/>
                <a:gd name="T21" fmla="*/ 2147483647 h 2358"/>
                <a:gd name="T22" fmla="*/ 2147483647 w 1956"/>
                <a:gd name="T23" fmla="*/ 2147483647 h 2358"/>
                <a:gd name="T24" fmla="*/ 2147483647 w 1956"/>
                <a:gd name="T25" fmla="*/ 2147483647 h 2358"/>
                <a:gd name="T26" fmla="*/ 2147483647 w 1956"/>
                <a:gd name="T27" fmla="*/ 2147483647 h 2358"/>
                <a:gd name="T28" fmla="*/ 2147483647 w 1956"/>
                <a:gd name="T29" fmla="*/ 2147483647 h 2358"/>
                <a:gd name="T30" fmla="*/ 2147483647 w 1956"/>
                <a:gd name="T31" fmla="*/ 2147483647 h 2358"/>
                <a:gd name="T32" fmla="*/ 2147483647 w 1956"/>
                <a:gd name="T33" fmla="*/ 2147483647 h 2358"/>
                <a:gd name="T34" fmla="*/ 2147483647 w 1956"/>
                <a:gd name="T35" fmla="*/ 2147483647 h 2358"/>
                <a:gd name="T36" fmla="*/ 2147483647 w 1956"/>
                <a:gd name="T37" fmla="*/ 2147483647 h 2358"/>
                <a:gd name="T38" fmla="*/ 2147483647 w 1956"/>
                <a:gd name="T39" fmla="*/ 2147483647 h 2358"/>
                <a:gd name="T40" fmla="*/ 2147483647 w 1956"/>
                <a:gd name="T41" fmla="*/ 2147483647 h 2358"/>
                <a:gd name="T42" fmla="*/ 2147483647 w 1956"/>
                <a:gd name="T43" fmla="*/ 2147483647 h 2358"/>
                <a:gd name="T44" fmla="*/ 2147483647 w 1956"/>
                <a:gd name="T45" fmla="*/ 2147483647 h 2358"/>
                <a:gd name="T46" fmla="*/ 2147483647 w 1956"/>
                <a:gd name="T47" fmla="*/ 2147483647 h 2358"/>
                <a:gd name="T48" fmla="*/ 2147483647 w 1956"/>
                <a:gd name="T49" fmla="*/ 2147483647 h 2358"/>
                <a:gd name="T50" fmla="*/ 2147483647 w 1956"/>
                <a:gd name="T51" fmla="*/ 2147483647 h 2358"/>
                <a:gd name="T52" fmla="*/ 2147483647 w 1956"/>
                <a:gd name="T53" fmla="*/ 2147483647 h 2358"/>
                <a:gd name="T54" fmla="*/ 2147483647 w 1956"/>
                <a:gd name="T55" fmla="*/ 2147483647 h 2358"/>
                <a:gd name="T56" fmla="*/ 2147483647 w 1956"/>
                <a:gd name="T57" fmla="*/ 2147483647 h 2358"/>
                <a:gd name="T58" fmla="*/ 2147483647 w 1956"/>
                <a:gd name="T59" fmla="*/ 2147483647 h 2358"/>
                <a:gd name="T60" fmla="*/ 2147483647 w 1956"/>
                <a:gd name="T61" fmla="*/ 2147483647 h 2358"/>
                <a:gd name="T62" fmla="*/ 2147483647 w 1956"/>
                <a:gd name="T63" fmla="*/ 2147483647 h 2358"/>
                <a:gd name="T64" fmla="*/ 2147483647 w 1956"/>
                <a:gd name="T65" fmla="*/ 2147483647 h 2358"/>
                <a:gd name="T66" fmla="*/ 2147483647 w 1956"/>
                <a:gd name="T67" fmla="*/ 2147483647 h 2358"/>
                <a:gd name="T68" fmla="*/ 2147483647 w 1956"/>
                <a:gd name="T69" fmla="*/ 2147483647 h 2358"/>
                <a:gd name="T70" fmla="*/ 2147483647 w 1956"/>
                <a:gd name="T71" fmla="*/ 2147483647 h 2358"/>
                <a:gd name="T72" fmla="*/ 2147483647 w 1956"/>
                <a:gd name="T73" fmla="*/ 2147483647 h 2358"/>
                <a:gd name="T74" fmla="*/ 2147483647 w 1956"/>
                <a:gd name="T75" fmla="*/ 2147483647 h 2358"/>
                <a:gd name="T76" fmla="*/ 2147483647 w 1956"/>
                <a:gd name="T77" fmla="*/ 2147483647 h 2358"/>
                <a:gd name="T78" fmla="*/ 2147483647 w 1956"/>
                <a:gd name="T79" fmla="*/ 2147483647 h 2358"/>
                <a:gd name="T80" fmla="*/ 2147483647 w 1956"/>
                <a:gd name="T81" fmla="*/ 2147483647 h 2358"/>
                <a:gd name="T82" fmla="*/ 2147483647 w 1956"/>
                <a:gd name="T83" fmla="*/ 2147483647 h 2358"/>
                <a:gd name="T84" fmla="*/ 2147483647 w 1956"/>
                <a:gd name="T85" fmla="*/ 2147483647 h 2358"/>
                <a:gd name="T86" fmla="*/ 2147483647 w 1956"/>
                <a:gd name="T87" fmla="*/ 2147483647 h 2358"/>
                <a:gd name="T88" fmla="*/ 2147483647 w 1956"/>
                <a:gd name="T89" fmla="*/ 2147483647 h 2358"/>
                <a:gd name="T90" fmla="*/ 2147483647 w 1956"/>
                <a:gd name="T91" fmla="*/ 2147483647 h 2358"/>
                <a:gd name="T92" fmla="*/ 2147483647 w 1956"/>
                <a:gd name="T93" fmla="*/ 2147483647 h 2358"/>
                <a:gd name="T94" fmla="*/ 2147483647 w 1956"/>
                <a:gd name="T95" fmla="*/ 2147483647 h 2358"/>
                <a:gd name="T96" fmla="*/ 2147483647 w 1956"/>
                <a:gd name="T97" fmla="*/ 2147483647 h 2358"/>
                <a:gd name="T98" fmla="*/ 2147483647 w 1956"/>
                <a:gd name="T99" fmla="*/ 2147483647 h 2358"/>
                <a:gd name="T100" fmla="*/ 2147483647 w 1956"/>
                <a:gd name="T101" fmla="*/ 2147483647 h 2358"/>
                <a:gd name="T102" fmla="*/ 2147483647 w 1956"/>
                <a:gd name="T103" fmla="*/ 2147483647 h 2358"/>
                <a:gd name="T104" fmla="*/ 2147483647 w 1956"/>
                <a:gd name="T105" fmla="*/ 2147483647 h 2358"/>
                <a:gd name="T106" fmla="*/ 2147483647 w 1956"/>
                <a:gd name="T107" fmla="*/ 2147483647 h 2358"/>
                <a:gd name="T108" fmla="*/ 2147483647 w 1956"/>
                <a:gd name="T109" fmla="*/ 2147483647 h 2358"/>
                <a:gd name="T110" fmla="*/ 2147483647 w 1956"/>
                <a:gd name="T111" fmla="*/ 2147483647 h 2358"/>
                <a:gd name="T112" fmla="*/ 2147483647 w 1956"/>
                <a:gd name="T113" fmla="*/ 2147483647 h 2358"/>
                <a:gd name="T114" fmla="*/ 2147483647 w 1956"/>
                <a:gd name="T115" fmla="*/ 2147483647 h 2358"/>
                <a:gd name="T116" fmla="*/ 2147483647 w 1956"/>
                <a:gd name="T117" fmla="*/ 2147483647 h 2358"/>
                <a:gd name="T118" fmla="*/ 2147483647 w 1956"/>
                <a:gd name="T119" fmla="*/ 2147483647 h 2358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956"/>
                <a:gd name="T181" fmla="*/ 0 h 2358"/>
                <a:gd name="T182" fmla="*/ 1956 w 1956"/>
                <a:gd name="T183" fmla="*/ 2358 h 2358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956" h="2358">
                  <a:moveTo>
                    <a:pt x="1806" y="1788"/>
                  </a:moveTo>
                  <a:lnTo>
                    <a:pt x="1794" y="1800"/>
                  </a:lnTo>
                  <a:lnTo>
                    <a:pt x="1782" y="1824"/>
                  </a:lnTo>
                  <a:lnTo>
                    <a:pt x="1782" y="1884"/>
                  </a:lnTo>
                  <a:lnTo>
                    <a:pt x="1788" y="1980"/>
                  </a:lnTo>
                  <a:lnTo>
                    <a:pt x="1800" y="1950"/>
                  </a:lnTo>
                  <a:lnTo>
                    <a:pt x="1800" y="1848"/>
                  </a:lnTo>
                  <a:lnTo>
                    <a:pt x="1806" y="1836"/>
                  </a:lnTo>
                  <a:lnTo>
                    <a:pt x="1806" y="1830"/>
                  </a:lnTo>
                  <a:lnTo>
                    <a:pt x="1812" y="1818"/>
                  </a:lnTo>
                  <a:lnTo>
                    <a:pt x="1812" y="1806"/>
                  </a:lnTo>
                  <a:lnTo>
                    <a:pt x="1818" y="1800"/>
                  </a:lnTo>
                  <a:lnTo>
                    <a:pt x="1812" y="1788"/>
                  </a:lnTo>
                  <a:lnTo>
                    <a:pt x="1806" y="1788"/>
                  </a:lnTo>
                  <a:close/>
                  <a:moveTo>
                    <a:pt x="1794" y="2028"/>
                  </a:moveTo>
                  <a:lnTo>
                    <a:pt x="1788" y="2028"/>
                  </a:lnTo>
                  <a:lnTo>
                    <a:pt x="1782" y="2040"/>
                  </a:lnTo>
                  <a:lnTo>
                    <a:pt x="1782" y="2046"/>
                  </a:lnTo>
                  <a:lnTo>
                    <a:pt x="1788" y="2058"/>
                  </a:lnTo>
                  <a:lnTo>
                    <a:pt x="1788" y="2064"/>
                  </a:lnTo>
                  <a:lnTo>
                    <a:pt x="1794" y="2076"/>
                  </a:lnTo>
                  <a:lnTo>
                    <a:pt x="1800" y="2064"/>
                  </a:lnTo>
                  <a:lnTo>
                    <a:pt x="1800" y="2028"/>
                  </a:lnTo>
                  <a:lnTo>
                    <a:pt x="1794" y="2028"/>
                  </a:lnTo>
                  <a:close/>
                  <a:moveTo>
                    <a:pt x="1890" y="2310"/>
                  </a:moveTo>
                  <a:lnTo>
                    <a:pt x="1884" y="2316"/>
                  </a:lnTo>
                  <a:lnTo>
                    <a:pt x="1884" y="2334"/>
                  </a:lnTo>
                  <a:lnTo>
                    <a:pt x="1890" y="2346"/>
                  </a:lnTo>
                  <a:lnTo>
                    <a:pt x="1896" y="2352"/>
                  </a:lnTo>
                  <a:lnTo>
                    <a:pt x="1908" y="2358"/>
                  </a:lnTo>
                  <a:lnTo>
                    <a:pt x="1908" y="2346"/>
                  </a:lnTo>
                  <a:lnTo>
                    <a:pt x="1902" y="2334"/>
                  </a:lnTo>
                  <a:lnTo>
                    <a:pt x="1902" y="2322"/>
                  </a:lnTo>
                  <a:lnTo>
                    <a:pt x="1896" y="2310"/>
                  </a:lnTo>
                  <a:lnTo>
                    <a:pt x="1890" y="2310"/>
                  </a:lnTo>
                  <a:close/>
                  <a:moveTo>
                    <a:pt x="1920" y="672"/>
                  </a:moveTo>
                  <a:lnTo>
                    <a:pt x="1932" y="660"/>
                  </a:lnTo>
                  <a:lnTo>
                    <a:pt x="1944" y="654"/>
                  </a:lnTo>
                  <a:lnTo>
                    <a:pt x="1950" y="648"/>
                  </a:lnTo>
                  <a:lnTo>
                    <a:pt x="1956" y="648"/>
                  </a:lnTo>
                  <a:lnTo>
                    <a:pt x="1956" y="618"/>
                  </a:lnTo>
                  <a:lnTo>
                    <a:pt x="1950" y="618"/>
                  </a:lnTo>
                  <a:lnTo>
                    <a:pt x="1944" y="612"/>
                  </a:lnTo>
                  <a:lnTo>
                    <a:pt x="1878" y="612"/>
                  </a:lnTo>
                  <a:lnTo>
                    <a:pt x="1878" y="606"/>
                  </a:lnTo>
                  <a:lnTo>
                    <a:pt x="1890" y="594"/>
                  </a:lnTo>
                  <a:lnTo>
                    <a:pt x="1896" y="594"/>
                  </a:lnTo>
                  <a:lnTo>
                    <a:pt x="1878" y="564"/>
                  </a:lnTo>
                  <a:lnTo>
                    <a:pt x="1848" y="564"/>
                  </a:lnTo>
                  <a:lnTo>
                    <a:pt x="1842" y="558"/>
                  </a:lnTo>
                  <a:lnTo>
                    <a:pt x="1848" y="558"/>
                  </a:lnTo>
                  <a:lnTo>
                    <a:pt x="1860" y="546"/>
                  </a:lnTo>
                  <a:lnTo>
                    <a:pt x="1854" y="540"/>
                  </a:lnTo>
                  <a:lnTo>
                    <a:pt x="1818" y="522"/>
                  </a:lnTo>
                  <a:lnTo>
                    <a:pt x="1806" y="534"/>
                  </a:lnTo>
                  <a:lnTo>
                    <a:pt x="1806" y="558"/>
                  </a:lnTo>
                  <a:lnTo>
                    <a:pt x="1788" y="558"/>
                  </a:lnTo>
                  <a:lnTo>
                    <a:pt x="1770" y="546"/>
                  </a:lnTo>
                  <a:lnTo>
                    <a:pt x="1758" y="540"/>
                  </a:lnTo>
                  <a:lnTo>
                    <a:pt x="1740" y="540"/>
                  </a:lnTo>
                  <a:lnTo>
                    <a:pt x="1728" y="552"/>
                  </a:lnTo>
                  <a:lnTo>
                    <a:pt x="1716" y="558"/>
                  </a:lnTo>
                  <a:lnTo>
                    <a:pt x="1692" y="582"/>
                  </a:lnTo>
                  <a:lnTo>
                    <a:pt x="1656" y="582"/>
                  </a:lnTo>
                  <a:lnTo>
                    <a:pt x="1656" y="588"/>
                  </a:lnTo>
                  <a:lnTo>
                    <a:pt x="1662" y="594"/>
                  </a:lnTo>
                  <a:lnTo>
                    <a:pt x="1662" y="618"/>
                  </a:lnTo>
                  <a:lnTo>
                    <a:pt x="1656" y="624"/>
                  </a:lnTo>
                  <a:lnTo>
                    <a:pt x="1626" y="624"/>
                  </a:lnTo>
                  <a:lnTo>
                    <a:pt x="1632" y="636"/>
                  </a:lnTo>
                  <a:lnTo>
                    <a:pt x="1632" y="654"/>
                  </a:lnTo>
                  <a:lnTo>
                    <a:pt x="1620" y="666"/>
                  </a:lnTo>
                  <a:lnTo>
                    <a:pt x="1566" y="666"/>
                  </a:lnTo>
                  <a:lnTo>
                    <a:pt x="1566" y="684"/>
                  </a:lnTo>
                  <a:lnTo>
                    <a:pt x="1572" y="690"/>
                  </a:lnTo>
                  <a:lnTo>
                    <a:pt x="1596" y="690"/>
                  </a:lnTo>
                  <a:lnTo>
                    <a:pt x="1596" y="714"/>
                  </a:lnTo>
                  <a:lnTo>
                    <a:pt x="1608" y="726"/>
                  </a:lnTo>
                  <a:lnTo>
                    <a:pt x="1608" y="732"/>
                  </a:lnTo>
                  <a:lnTo>
                    <a:pt x="1584" y="744"/>
                  </a:lnTo>
                  <a:lnTo>
                    <a:pt x="1572" y="744"/>
                  </a:lnTo>
                  <a:lnTo>
                    <a:pt x="1566" y="738"/>
                  </a:lnTo>
                  <a:lnTo>
                    <a:pt x="1554" y="738"/>
                  </a:lnTo>
                  <a:lnTo>
                    <a:pt x="1542" y="744"/>
                  </a:lnTo>
                  <a:lnTo>
                    <a:pt x="1512" y="744"/>
                  </a:lnTo>
                  <a:lnTo>
                    <a:pt x="1500" y="738"/>
                  </a:lnTo>
                  <a:lnTo>
                    <a:pt x="1482" y="738"/>
                  </a:lnTo>
                  <a:lnTo>
                    <a:pt x="1476" y="744"/>
                  </a:lnTo>
                  <a:lnTo>
                    <a:pt x="1464" y="750"/>
                  </a:lnTo>
                  <a:lnTo>
                    <a:pt x="1440" y="750"/>
                  </a:lnTo>
                  <a:lnTo>
                    <a:pt x="1428" y="738"/>
                  </a:lnTo>
                  <a:lnTo>
                    <a:pt x="1428" y="732"/>
                  </a:lnTo>
                  <a:lnTo>
                    <a:pt x="1428" y="738"/>
                  </a:lnTo>
                  <a:lnTo>
                    <a:pt x="1416" y="738"/>
                  </a:lnTo>
                  <a:lnTo>
                    <a:pt x="1392" y="726"/>
                  </a:lnTo>
                  <a:lnTo>
                    <a:pt x="1374" y="708"/>
                  </a:lnTo>
                  <a:lnTo>
                    <a:pt x="1374" y="696"/>
                  </a:lnTo>
                  <a:lnTo>
                    <a:pt x="1380" y="696"/>
                  </a:lnTo>
                  <a:lnTo>
                    <a:pt x="1374" y="696"/>
                  </a:lnTo>
                  <a:lnTo>
                    <a:pt x="1368" y="690"/>
                  </a:lnTo>
                  <a:lnTo>
                    <a:pt x="1368" y="642"/>
                  </a:lnTo>
                  <a:lnTo>
                    <a:pt x="1362" y="636"/>
                  </a:lnTo>
                  <a:lnTo>
                    <a:pt x="1350" y="630"/>
                  </a:lnTo>
                  <a:lnTo>
                    <a:pt x="1338" y="630"/>
                  </a:lnTo>
                  <a:lnTo>
                    <a:pt x="1326" y="642"/>
                  </a:lnTo>
                  <a:lnTo>
                    <a:pt x="1314" y="648"/>
                  </a:lnTo>
                  <a:lnTo>
                    <a:pt x="1326" y="666"/>
                  </a:lnTo>
                  <a:lnTo>
                    <a:pt x="1326" y="714"/>
                  </a:lnTo>
                  <a:lnTo>
                    <a:pt x="1338" y="738"/>
                  </a:lnTo>
                  <a:lnTo>
                    <a:pt x="1338" y="774"/>
                  </a:lnTo>
                  <a:lnTo>
                    <a:pt x="1272" y="774"/>
                  </a:lnTo>
                  <a:lnTo>
                    <a:pt x="1272" y="762"/>
                  </a:lnTo>
                  <a:lnTo>
                    <a:pt x="1266" y="756"/>
                  </a:lnTo>
                  <a:lnTo>
                    <a:pt x="1260" y="756"/>
                  </a:lnTo>
                  <a:lnTo>
                    <a:pt x="1248" y="762"/>
                  </a:lnTo>
                  <a:lnTo>
                    <a:pt x="1242" y="774"/>
                  </a:lnTo>
                  <a:lnTo>
                    <a:pt x="1236" y="762"/>
                  </a:lnTo>
                  <a:lnTo>
                    <a:pt x="1224" y="756"/>
                  </a:lnTo>
                  <a:lnTo>
                    <a:pt x="1206" y="750"/>
                  </a:lnTo>
                  <a:lnTo>
                    <a:pt x="1188" y="750"/>
                  </a:lnTo>
                  <a:lnTo>
                    <a:pt x="1182" y="756"/>
                  </a:lnTo>
                  <a:lnTo>
                    <a:pt x="1152" y="738"/>
                  </a:lnTo>
                  <a:lnTo>
                    <a:pt x="1134" y="750"/>
                  </a:lnTo>
                  <a:lnTo>
                    <a:pt x="1080" y="696"/>
                  </a:lnTo>
                  <a:lnTo>
                    <a:pt x="1056" y="696"/>
                  </a:lnTo>
                  <a:lnTo>
                    <a:pt x="1056" y="690"/>
                  </a:lnTo>
                  <a:lnTo>
                    <a:pt x="1044" y="678"/>
                  </a:lnTo>
                  <a:lnTo>
                    <a:pt x="1038" y="678"/>
                  </a:lnTo>
                  <a:lnTo>
                    <a:pt x="1032" y="684"/>
                  </a:lnTo>
                  <a:lnTo>
                    <a:pt x="1032" y="702"/>
                  </a:lnTo>
                  <a:lnTo>
                    <a:pt x="1032" y="696"/>
                  </a:lnTo>
                  <a:lnTo>
                    <a:pt x="1026" y="690"/>
                  </a:lnTo>
                  <a:lnTo>
                    <a:pt x="1008" y="690"/>
                  </a:lnTo>
                  <a:lnTo>
                    <a:pt x="996" y="702"/>
                  </a:lnTo>
                  <a:lnTo>
                    <a:pt x="990" y="690"/>
                  </a:lnTo>
                  <a:lnTo>
                    <a:pt x="984" y="684"/>
                  </a:lnTo>
                  <a:lnTo>
                    <a:pt x="960" y="684"/>
                  </a:lnTo>
                  <a:lnTo>
                    <a:pt x="954" y="678"/>
                  </a:lnTo>
                  <a:lnTo>
                    <a:pt x="954" y="666"/>
                  </a:lnTo>
                  <a:lnTo>
                    <a:pt x="942" y="666"/>
                  </a:lnTo>
                  <a:lnTo>
                    <a:pt x="936" y="672"/>
                  </a:lnTo>
                  <a:lnTo>
                    <a:pt x="918" y="672"/>
                  </a:lnTo>
                  <a:lnTo>
                    <a:pt x="912" y="666"/>
                  </a:lnTo>
                  <a:lnTo>
                    <a:pt x="906" y="654"/>
                  </a:lnTo>
                  <a:lnTo>
                    <a:pt x="900" y="648"/>
                  </a:lnTo>
                  <a:lnTo>
                    <a:pt x="888" y="648"/>
                  </a:lnTo>
                  <a:lnTo>
                    <a:pt x="846" y="630"/>
                  </a:lnTo>
                  <a:lnTo>
                    <a:pt x="834" y="612"/>
                  </a:lnTo>
                  <a:lnTo>
                    <a:pt x="810" y="612"/>
                  </a:lnTo>
                  <a:lnTo>
                    <a:pt x="792" y="588"/>
                  </a:lnTo>
                  <a:lnTo>
                    <a:pt x="780" y="594"/>
                  </a:lnTo>
                  <a:lnTo>
                    <a:pt x="750" y="564"/>
                  </a:lnTo>
                  <a:lnTo>
                    <a:pt x="750" y="552"/>
                  </a:lnTo>
                  <a:lnTo>
                    <a:pt x="762" y="540"/>
                  </a:lnTo>
                  <a:lnTo>
                    <a:pt x="768" y="540"/>
                  </a:lnTo>
                  <a:lnTo>
                    <a:pt x="756" y="528"/>
                  </a:lnTo>
                  <a:lnTo>
                    <a:pt x="756" y="522"/>
                  </a:lnTo>
                  <a:lnTo>
                    <a:pt x="762" y="516"/>
                  </a:lnTo>
                  <a:lnTo>
                    <a:pt x="756" y="504"/>
                  </a:lnTo>
                  <a:lnTo>
                    <a:pt x="780" y="480"/>
                  </a:lnTo>
                  <a:lnTo>
                    <a:pt x="786" y="456"/>
                  </a:lnTo>
                  <a:lnTo>
                    <a:pt x="762" y="438"/>
                  </a:lnTo>
                  <a:lnTo>
                    <a:pt x="750" y="438"/>
                  </a:lnTo>
                  <a:lnTo>
                    <a:pt x="738" y="432"/>
                  </a:lnTo>
                  <a:lnTo>
                    <a:pt x="738" y="414"/>
                  </a:lnTo>
                  <a:lnTo>
                    <a:pt x="720" y="420"/>
                  </a:lnTo>
                  <a:lnTo>
                    <a:pt x="702" y="402"/>
                  </a:lnTo>
                  <a:lnTo>
                    <a:pt x="696" y="402"/>
                  </a:lnTo>
                  <a:lnTo>
                    <a:pt x="690" y="396"/>
                  </a:lnTo>
                  <a:lnTo>
                    <a:pt x="678" y="396"/>
                  </a:lnTo>
                  <a:lnTo>
                    <a:pt x="666" y="390"/>
                  </a:lnTo>
                  <a:lnTo>
                    <a:pt x="654" y="378"/>
                  </a:lnTo>
                  <a:lnTo>
                    <a:pt x="648" y="366"/>
                  </a:lnTo>
                  <a:lnTo>
                    <a:pt x="618" y="366"/>
                  </a:lnTo>
                  <a:lnTo>
                    <a:pt x="612" y="360"/>
                  </a:lnTo>
                  <a:lnTo>
                    <a:pt x="612" y="342"/>
                  </a:lnTo>
                  <a:lnTo>
                    <a:pt x="618" y="336"/>
                  </a:lnTo>
                  <a:lnTo>
                    <a:pt x="618" y="324"/>
                  </a:lnTo>
                  <a:lnTo>
                    <a:pt x="612" y="324"/>
                  </a:lnTo>
                  <a:lnTo>
                    <a:pt x="600" y="312"/>
                  </a:lnTo>
                  <a:lnTo>
                    <a:pt x="594" y="300"/>
                  </a:lnTo>
                  <a:lnTo>
                    <a:pt x="588" y="294"/>
                  </a:lnTo>
                  <a:lnTo>
                    <a:pt x="588" y="276"/>
                  </a:lnTo>
                  <a:lnTo>
                    <a:pt x="594" y="276"/>
                  </a:lnTo>
                  <a:lnTo>
                    <a:pt x="600" y="270"/>
                  </a:lnTo>
                  <a:lnTo>
                    <a:pt x="612" y="270"/>
                  </a:lnTo>
                  <a:lnTo>
                    <a:pt x="612" y="288"/>
                  </a:lnTo>
                  <a:lnTo>
                    <a:pt x="624" y="300"/>
                  </a:lnTo>
                  <a:lnTo>
                    <a:pt x="636" y="282"/>
                  </a:lnTo>
                  <a:lnTo>
                    <a:pt x="642" y="282"/>
                  </a:lnTo>
                  <a:lnTo>
                    <a:pt x="648" y="276"/>
                  </a:lnTo>
                  <a:lnTo>
                    <a:pt x="660" y="270"/>
                  </a:lnTo>
                  <a:lnTo>
                    <a:pt x="660" y="258"/>
                  </a:lnTo>
                  <a:lnTo>
                    <a:pt x="642" y="240"/>
                  </a:lnTo>
                  <a:lnTo>
                    <a:pt x="636" y="228"/>
                  </a:lnTo>
                  <a:lnTo>
                    <a:pt x="630" y="222"/>
                  </a:lnTo>
                  <a:lnTo>
                    <a:pt x="618" y="222"/>
                  </a:lnTo>
                  <a:lnTo>
                    <a:pt x="594" y="210"/>
                  </a:lnTo>
                  <a:lnTo>
                    <a:pt x="594" y="186"/>
                  </a:lnTo>
                  <a:lnTo>
                    <a:pt x="612" y="180"/>
                  </a:lnTo>
                  <a:lnTo>
                    <a:pt x="594" y="156"/>
                  </a:lnTo>
                  <a:lnTo>
                    <a:pt x="624" y="156"/>
                  </a:lnTo>
                  <a:lnTo>
                    <a:pt x="636" y="150"/>
                  </a:lnTo>
                  <a:lnTo>
                    <a:pt x="642" y="138"/>
                  </a:lnTo>
                  <a:lnTo>
                    <a:pt x="642" y="114"/>
                  </a:lnTo>
                  <a:lnTo>
                    <a:pt x="636" y="108"/>
                  </a:lnTo>
                  <a:lnTo>
                    <a:pt x="636" y="102"/>
                  </a:lnTo>
                  <a:lnTo>
                    <a:pt x="654" y="102"/>
                  </a:lnTo>
                  <a:lnTo>
                    <a:pt x="660" y="96"/>
                  </a:lnTo>
                  <a:lnTo>
                    <a:pt x="660" y="36"/>
                  </a:lnTo>
                  <a:lnTo>
                    <a:pt x="618" y="36"/>
                  </a:lnTo>
                  <a:lnTo>
                    <a:pt x="594" y="12"/>
                  </a:lnTo>
                  <a:lnTo>
                    <a:pt x="576" y="0"/>
                  </a:lnTo>
                  <a:lnTo>
                    <a:pt x="564" y="0"/>
                  </a:lnTo>
                  <a:lnTo>
                    <a:pt x="540" y="12"/>
                  </a:lnTo>
                  <a:lnTo>
                    <a:pt x="522" y="18"/>
                  </a:lnTo>
                  <a:lnTo>
                    <a:pt x="516" y="30"/>
                  </a:lnTo>
                  <a:lnTo>
                    <a:pt x="504" y="36"/>
                  </a:lnTo>
                  <a:lnTo>
                    <a:pt x="480" y="36"/>
                  </a:lnTo>
                  <a:lnTo>
                    <a:pt x="456" y="72"/>
                  </a:lnTo>
                  <a:lnTo>
                    <a:pt x="432" y="78"/>
                  </a:lnTo>
                  <a:lnTo>
                    <a:pt x="432" y="96"/>
                  </a:lnTo>
                  <a:lnTo>
                    <a:pt x="408" y="96"/>
                  </a:lnTo>
                  <a:lnTo>
                    <a:pt x="402" y="102"/>
                  </a:lnTo>
                  <a:lnTo>
                    <a:pt x="396" y="96"/>
                  </a:lnTo>
                  <a:lnTo>
                    <a:pt x="390" y="102"/>
                  </a:lnTo>
                  <a:lnTo>
                    <a:pt x="378" y="108"/>
                  </a:lnTo>
                  <a:lnTo>
                    <a:pt x="372" y="114"/>
                  </a:lnTo>
                  <a:lnTo>
                    <a:pt x="360" y="120"/>
                  </a:lnTo>
                  <a:lnTo>
                    <a:pt x="348" y="120"/>
                  </a:lnTo>
                  <a:lnTo>
                    <a:pt x="348" y="108"/>
                  </a:lnTo>
                  <a:lnTo>
                    <a:pt x="342" y="102"/>
                  </a:lnTo>
                  <a:lnTo>
                    <a:pt x="324" y="102"/>
                  </a:lnTo>
                  <a:lnTo>
                    <a:pt x="306" y="96"/>
                  </a:lnTo>
                  <a:lnTo>
                    <a:pt x="264" y="96"/>
                  </a:lnTo>
                  <a:lnTo>
                    <a:pt x="240" y="108"/>
                  </a:lnTo>
                  <a:lnTo>
                    <a:pt x="234" y="120"/>
                  </a:lnTo>
                  <a:lnTo>
                    <a:pt x="234" y="126"/>
                  </a:lnTo>
                  <a:lnTo>
                    <a:pt x="258" y="144"/>
                  </a:lnTo>
                  <a:lnTo>
                    <a:pt x="252" y="156"/>
                  </a:lnTo>
                  <a:lnTo>
                    <a:pt x="282" y="162"/>
                  </a:lnTo>
                  <a:lnTo>
                    <a:pt x="276" y="168"/>
                  </a:lnTo>
                  <a:lnTo>
                    <a:pt x="270" y="180"/>
                  </a:lnTo>
                  <a:lnTo>
                    <a:pt x="264" y="186"/>
                  </a:lnTo>
                  <a:lnTo>
                    <a:pt x="264" y="192"/>
                  </a:lnTo>
                  <a:lnTo>
                    <a:pt x="276" y="204"/>
                  </a:lnTo>
                  <a:lnTo>
                    <a:pt x="282" y="204"/>
                  </a:lnTo>
                  <a:lnTo>
                    <a:pt x="282" y="210"/>
                  </a:lnTo>
                  <a:lnTo>
                    <a:pt x="276" y="222"/>
                  </a:lnTo>
                  <a:lnTo>
                    <a:pt x="276" y="234"/>
                  </a:lnTo>
                  <a:lnTo>
                    <a:pt x="294" y="234"/>
                  </a:lnTo>
                  <a:lnTo>
                    <a:pt x="306" y="252"/>
                  </a:lnTo>
                  <a:lnTo>
                    <a:pt x="324" y="252"/>
                  </a:lnTo>
                  <a:lnTo>
                    <a:pt x="330" y="288"/>
                  </a:lnTo>
                  <a:lnTo>
                    <a:pt x="366" y="288"/>
                  </a:lnTo>
                  <a:lnTo>
                    <a:pt x="378" y="294"/>
                  </a:lnTo>
                  <a:lnTo>
                    <a:pt x="384" y="300"/>
                  </a:lnTo>
                  <a:lnTo>
                    <a:pt x="384" y="306"/>
                  </a:lnTo>
                  <a:lnTo>
                    <a:pt x="378" y="312"/>
                  </a:lnTo>
                  <a:lnTo>
                    <a:pt x="354" y="324"/>
                  </a:lnTo>
                  <a:lnTo>
                    <a:pt x="342" y="324"/>
                  </a:lnTo>
                  <a:lnTo>
                    <a:pt x="336" y="330"/>
                  </a:lnTo>
                  <a:lnTo>
                    <a:pt x="336" y="366"/>
                  </a:lnTo>
                  <a:lnTo>
                    <a:pt x="342" y="378"/>
                  </a:lnTo>
                  <a:lnTo>
                    <a:pt x="354" y="390"/>
                  </a:lnTo>
                  <a:lnTo>
                    <a:pt x="354" y="396"/>
                  </a:lnTo>
                  <a:lnTo>
                    <a:pt x="324" y="414"/>
                  </a:lnTo>
                  <a:lnTo>
                    <a:pt x="300" y="450"/>
                  </a:lnTo>
                  <a:lnTo>
                    <a:pt x="318" y="474"/>
                  </a:lnTo>
                  <a:lnTo>
                    <a:pt x="306" y="474"/>
                  </a:lnTo>
                  <a:lnTo>
                    <a:pt x="300" y="480"/>
                  </a:lnTo>
                  <a:lnTo>
                    <a:pt x="288" y="486"/>
                  </a:lnTo>
                  <a:lnTo>
                    <a:pt x="282" y="492"/>
                  </a:lnTo>
                  <a:lnTo>
                    <a:pt x="282" y="504"/>
                  </a:lnTo>
                  <a:lnTo>
                    <a:pt x="276" y="522"/>
                  </a:lnTo>
                  <a:lnTo>
                    <a:pt x="276" y="534"/>
                  </a:lnTo>
                  <a:lnTo>
                    <a:pt x="270" y="552"/>
                  </a:lnTo>
                  <a:lnTo>
                    <a:pt x="258" y="564"/>
                  </a:lnTo>
                  <a:lnTo>
                    <a:pt x="234" y="576"/>
                  </a:lnTo>
                  <a:lnTo>
                    <a:pt x="228" y="582"/>
                  </a:lnTo>
                  <a:lnTo>
                    <a:pt x="228" y="588"/>
                  </a:lnTo>
                  <a:lnTo>
                    <a:pt x="222" y="594"/>
                  </a:lnTo>
                  <a:lnTo>
                    <a:pt x="222" y="612"/>
                  </a:lnTo>
                  <a:lnTo>
                    <a:pt x="204" y="624"/>
                  </a:lnTo>
                  <a:lnTo>
                    <a:pt x="204" y="630"/>
                  </a:lnTo>
                  <a:lnTo>
                    <a:pt x="198" y="636"/>
                  </a:lnTo>
                  <a:lnTo>
                    <a:pt x="192" y="648"/>
                  </a:lnTo>
                  <a:lnTo>
                    <a:pt x="186" y="654"/>
                  </a:lnTo>
                  <a:lnTo>
                    <a:pt x="168" y="654"/>
                  </a:lnTo>
                  <a:lnTo>
                    <a:pt x="162" y="648"/>
                  </a:lnTo>
                  <a:lnTo>
                    <a:pt x="156" y="654"/>
                  </a:lnTo>
                  <a:lnTo>
                    <a:pt x="132" y="666"/>
                  </a:lnTo>
                  <a:lnTo>
                    <a:pt x="126" y="666"/>
                  </a:lnTo>
                  <a:lnTo>
                    <a:pt x="120" y="660"/>
                  </a:lnTo>
                  <a:lnTo>
                    <a:pt x="120" y="648"/>
                  </a:lnTo>
                  <a:lnTo>
                    <a:pt x="114" y="642"/>
                  </a:lnTo>
                  <a:lnTo>
                    <a:pt x="108" y="642"/>
                  </a:lnTo>
                  <a:lnTo>
                    <a:pt x="96" y="648"/>
                  </a:lnTo>
                  <a:lnTo>
                    <a:pt x="84" y="660"/>
                  </a:lnTo>
                  <a:lnTo>
                    <a:pt x="84" y="666"/>
                  </a:lnTo>
                  <a:lnTo>
                    <a:pt x="78" y="678"/>
                  </a:lnTo>
                  <a:lnTo>
                    <a:pt x="72" y="684"/>
                  </a:lnTo>
                  <a:lnTo>
                    <a:pt x="66" y="696"/>
                  </a:lnTo>
                  <a:lnTo>
                    <a:pt x="54" y="708"/>
                  </a:lnTo>
                  <a:lnTo>
                    <a:pt x="48" y="720"/>
                  </a:lnTo>
                  <a:lnTo>
                    <a:pt x="48" y="744"/>
                  </a:lnTo>
                  <a:lnTo>
                    <a:pt x="54" y="750"/>
                  </a:lnTo>
                  <a:lnTo>
                    <a:pt x="66" y="756"/>
                  </a:lnTo>
                  <a:lnTo>
                    <a:pt x="72" y="756"/>
                  </a:lnTo>
                  <a:lnTo>
                    <a:pt x="102" y="750"/>
                  </a:lnTo>
                  <a:lnTo>
                    <a:pt x="102" y="768"/>
                  </a:lnTo>
                  <a:lnTo>
                    <a:pt x="96" y="798"/>
                  </a:lnTo>
                  <a:lnTo>
                    <a:pt x="102" y="804"/>
                  </a:lnTo>
                  <a:lnTo>
                    <a:pt x="108" y="816"/>
                  </a:lnTo>
                  <a:lnTo>
                    <a:pt x="120" y="828"/>
                  </a:lnTo>
                  <a:lnTo>
                    <a:pt x="144" y="828"/>
                  </a:lnTo>
                  <a:lnTo>
                    <a:pt x="144" y="852"/>
                  </a:lnTo>
                  <a:lnTo>
                    <a:pt x="168" y="894"/>
                  </a:lnTo>
                  <a:lnTo>
                    <a:pt x="174" y="906"/>
                  </a:lnTo>
                  <a:lnTo>
                    <a:pt x="180" y="912"/>
                  </a:lnTo>
                  <a:lnTo>
                    <a:pt x="180" y="936"/>
                  </a:lnTo>
                  <a:lnTo>
                    <a:pt x="168" y="942"/>
                  </a:lnTo>
                  <a:lnTo>
                    <a:pt x="162" y="948"/>
                  </a:lnTo>
                  <a:lnTo>
                    <a:pt x="144" y="948"/>
                  </a:lnTo>
                  <a:lnTo>
                    <a:pt x="138" y="942"/>
                  </a:lnTo>
                  <a:lnTo>
                    <a:pt x="138" y="930"/>
                  </a:lnTo>
                  <a:lnTo>
                    <a:pt x="132" y="930"/>
                  </a:lnTo>
                  <a:lnTo>
                    <a:pt x="120" y="936"/>
                  </a:lnTo>
                  <a:lnTo>
                    <a:pt x="108" y="948"/>
                  </a:lnTo>
                  <a:lnTo>
                    <a:pt x="84" y="948"/>
                  </a:lnTo>
                  <a:lnTo>
                    <a:pt x="78" y="942"/>
                  </a:lnTo>
                  <a:lnTo>
                    <a:pt x="78" y="936"/>
                  </a:lnTo>
                  <a:lnTo>
                    <a:pt x="54" y="948"/>
                  </a:lnTo>
                  <a:lnTo>
                    <a:pt x="48" y="942"/>
                  </a:lnTo>
                  <a:lnTo>
                    <a:pt x="36" y="936"/>
                  </a:lnTo>
                  <a:lnTo>
                    <a:pt x="24" y="936"/>
                  </a:lnTo>
                  <a:lnTo>
                    <a:pt x="12" y="948"/>
                  </a:lnTo>
                  <a:lnTo>
                    <a:pt x="12" y="960"/>
                  </a:lnTo>
                  <a:lnTo>
                    <a:pt x="18" y="966"/>
                  </a:lnTo>
                  <a:lnTo>
                    <a:pt x="0" y="972"/>
                  </a:lnTo>
                  <a:lnTo>
                    <a:pt x="36" y="972"/>
                  </a:lnTo>
                  <a:lnTo>
                    <a:pt x="30" y="984"/>
                  </a:lnTo>
                  <a:lnTo>
                    <a:pt x="30" y="1014"/>
                  </a:lnTo>
                  <a:lnTo>
                    <a:pt x="36" y="1026"/>
                  </a:lnTo>
                  <a:lnTo>
                    <a:pt x="48" y="1032"/>
                  </a:lnTo>
                  <a:lnTo>
                    <a:pt x="66" y="1038"/>
                  </a:lnTo>
                  <a:lnTo>
                    <a:pt x="120" y="1038"/>
                  </a:lnTo>
                  <a:lnTo>
                    <a:pt x="132" y="1032"/>
                  </a:lnTo>
                  <a:lnTo>
                    <a:pt x="150" y="1014"/>
                  </a:lnTo>
                  <a:lnTo>
                    <a:pt x="162" y="1008"/>
                  </a:lnTo>
                  <a:lnTo>
                    <a:pt x="168" y="1020"/>
                  </a:lnTo>
                  <a:lnTo>
                    <a:pt x="168" y="1026"/>
                  </a:lnTo>
                  <a:lnTo>
                    <a:pt x="162" y="1038"/>
                  </a:lnTo>
                  <a:lnTo>
                    <a:pt x="144" y="1056"/>
                  </a:lnTo>
                  <a:lnTo>
                    <a:pt x="120" y="1068"/>
                  </a:lnTo>
                  <a:lnTo>
                    <a:pt x="114" y="1074"/>
                  </a:lnTo>
                  <a:lnTo>
                    <a:pt x="90" y="1074"/>
                  </a:lnTo>
                  <a:lnTo>
                    <a:pt x="78" y="1080"/>
                  </a:lnTo>
                  <a:lnTo>
                    <a:pt x="60" y="1086"/>
                  </a:lnTo>
                  <a:lnTo>
                    <a:pt x="48" y="1092"/>
                  </a:lnTo>
                  <a:lnTo>
                    <a:pt x="42" y="1098"/>
                  </a:lnTo>
                  <a:lnTo>
                    <a:pt x="54" y="1122"/>
                  </a:lnTo>
                  <a:lnTo>
                    <a:pt x="66" y="1128"/>
                  </a:lnTo>
                  <a:lnTo>
                    <a:pt x="78" y="1140"/>
                  </a:lnTo>
                  <a:lnTo>
                    <a:pt x="96" y="1152"/>
                  </a:lnTo>
                  <a:lnTo>
                    <a:pt x="108" y="1164"/>
                  </a:lnTo>
                  <a:lnTo>
                    <a:pt x="132" y="1182"/>
                  </a:lnTo>
                  <a:lnTo>
                    <a:pt x="162" y="1206"/>
                  </a:lnTo>
                  <a:lnTo>
                    <a:pt x="204" y="1224"/>
                  </a:lnTo>
                  <a:lnTo>
                    <a:pt x="240" y="1218"/>
                  </a:lnTo>
                  <a:lnTo>
                    <a:pt x="270" y="1200"/>
                  </a:lnTo>
                  <a:lnTo>
                    <a:pt x="294" y="1176"/>
                  </a:lnTo>
                  <a:lnTo>
                    <a:pt x="300" y="1158"/>
                  </a:lnTo>
                  <a:lnTo>
                    <a:pt x="300" y="1128"/>
                  </a:lnTo>
                  <a:lnTo>
                    <a:pt x="306" y="1116"/>
                  </a:lnTo>
                  <a:lnTo>
                    <a:pt x="318" y="1104"/>
                  </a:lnTo>
                  <a:lnTo>
                    <a:pt x="324" y="1092"/>
                  </a:lnTo>
                  <a:lnTo>
                    <a:pt x="330" y="1086"/>
                  </a:lnTo>
                  <a:lnTo>
                    <a:pt x="342" y="1086"/>
                  </a:lnTo>
                  <a:lnTo>
                    <a:pt x="348" y="1080"/>
                  </a:lnTo>
                  <a:lnTo>
                    <a:pt x="354" y="1080"/>
                  </a:lnTo>
                  <a:lnTo>
                    <a:pt x="360" y="1086"/>
                  </a:lnTo>
                  <a:lnTo>
                    <a:pt x="360" y="1098"/>
                  </a:lnTo>
                  <a:lnTo>
                    <a:pt x="348" y="1110"/>
                  </a:lnTo>
                  <a:lnTo>
                    <a:pt x="336" y="1128"/>
                  </a:lnTo>
                  <a:lnTo>
                    <a:pt x="324" y="1140"/>
                  </a:lnTo>
                  <a:lnTo>
                    <a:pt x="318" y="1152"/>
                  </a:lnTo>
                  <a:lnTo>
                    <a:pt x="318" y="1164"/>
                  </a:lnTo>
                  <a:lnTo>
                    <a:pt x="324" y="1176"/>
                  </a:lnTo>
                  <a:lnTo>
                    <a:pt x="336" y="1182"/>
                  </a:lnTo>
                  <a:lnTo>
                    <a:pt x="342" y="1182"/>
                  </a:lnTo>
                  <a:lnTo>
                    <a:pt x="354" y="1194"/>
                  </a:lnTo>
                  <a:lnTo>
                    <a:pt x="354" y="1206"/>
                  </a:lnTo>
                  <a:lnTo>
                    <a:pt x="348" y="1242"/>
                  </a:lnTo>
                  <a:lnTo>
                    <a:pt x="342" y="1284"/>
                  </a:lnTo>
                  <a:lnTo>
                    <a:pt x="336" y="1338"/>
                  </a:lnTo>
                  <a:lnTo>
                    <a:pt x="342" y="1398"/>
                  </a:lnTo>
                  <a:lnTo>
                    <a:pt x="354" y="1446"/>
                  </a:lnTo>
                  <a:lnTo>
                    <a:pt x="384" y="1536"/>
                  </a:lnTo>
                  <a:lnTo>
                    <a:pt x="402" y="1554"/>
                  </a:lnTo>
                  <a:lnTo>
                    <a:pt x="402" y="1596"/>
                  </a:lnTo>
                  <a:lnTo>
                    <a:pt x="414" y="1620"/>
                  </a:lnTo>
                  <a:lnTo>
                    <a:pt x="426" y="1626"/>
                  </a:lnTo>
                  <a:lnTo>
                    <a:pt x="438" y="1626"/>
                  </a:lnTo>
                  <a:lnTo>
                    <a:pt x="444" y="1632"/>
                  </a:lnTo>
                  <a:lnTo>
                    <a:pt x="450" y="1632"/>
                  </a:lnTo>
                  <a:lnTo>
                    <a:pt x="450" y="1644"/>
                  </a:lnTo>
                  <a:lnTo>
                    <a:pt x="456" y="1656"/>
                  </a:lnTo>
                  <a:lnTo>
                    <a:pt x="456" y="1674"/>
                  </a:lnTo>
                  <a:lnTo>
                    <a:pt x="474" y="1710"/>
                  </a:lnTo>
                  <a:lnTo>
                    <a:pt x="498" y="1722"/>
                  </a:lnTo>
                  <a:lnTo>
                    <a:pt x="504" y="1728"/>
                  </a:lnTo>
                  <a:lnTo>
                    <a:pt x="510" y="1728"/>
                  </a:lnTo>
                  <a:lnTo>
                    <a:pt x="510" y="1746"/>
                  </a:lnTo>
                  <a:lnTo>
                    <a:pt x="516" y="1782"/>
                  </a:lnTo>
                  <a:lnTo>
                    <a:pt x="522" y="1830"/>
                  </a:lnTo>
                  <a:lnTo>
                    <a:pt x="534" y="1872"/>
                  </a:lnTo>
                  <a:lnTo>
                    <a:pt x="552" y="1908"/>
                  </a:lnTo>
                  <a:lnTo>
                    <a:pt x="576" y="1944"/>
                  </a:lnTo>
                  <a:lnTo>
                    <a:pt x="600" y="1974"/>
                  </a:lnTo>
                  <a:lnTo>
                    <a:pt x="612" y="1998"/>
                  </a:lnTo>
                  <a:lnTo>
                    <a:pt x="618" y="2016"/>
                  </a:lnTo>
                  <a:lnTo>
                    <a:pt x="618" y="2070"/>
                  </a:lnTo>
                  <a:lnTo>
                    <a:pt x="624" y="2094"/>
                  </a:lnTo>
                  <a:lnTo>
                    <a:pt x="642" y="2124"/>
                  </a:lnTo>
                  <a:lnTo>
                    <a:pt x="672" y="2166"/>
                  </a:lnTo>
                  <a:lnTo>
                    <a:pt x="696" y="2202"/>
                  </a:lnTo>
                  <a:lnTo>
                    <a:pt x="714" y="2232"/>
                  </a:lnTo>
                  <a:lnTo>
                    <a:pt x="720" y="2244"/>
                  </a:lnTo>
                  <a:lnTo>
                    <a:pt x="726" y="2244"/>
                  </a:lnTo>
                  <a:lnTo>
                    <a:pt x="732" y="2238"/>
                  </a:lnTo>
                  <a:lnTo>
                    <a:pt x="744" y="2238"/>
                  </a:lnTo>
                  <a:lnTo>
                    <a:pt x="768" y="2226"/>
                  </a:lnTo>
                  <a:lnTo>
                    <a:pt x="774" y="2220"/>
                  </a:lnTo>
                  <a:lnTo>
                    <a:pt x="780" y="2208"/>
                  </a:lnTo>
                  <a:lnTo>
                    <a:pt x="780" y="2172"/>
                  </a:lnTo>
                  <a:lnTo>
                    <a:pt x="786" y="2160"/>
                  </a:lnTo>
                  <a:lnTo>
                    <a:pt x="798" y="2154"/>
                  </a:lnTo>
                  <a:lnTo>
                    <a:pt x="804" y="2154"/>
                  </a:lnTo>
                  <a:lnTo>
                    <a:pt x="810" y="2160"/>
                  </a:lnTo>
                  <a:lnTo>
                    <a:pt x="828" y="2160"/>
                  </a:lnTo>
                  <a:lnTo>
                    <a:pt x="834" y="2154"/>
                  </a:lnTo>
                  <a:lnTo>
                    <a:pt x="846" y="2148"/>
                  </a:lnTo>
                  <a:lnTo>
                    <a:pt x="852" y="2142"/>
                  </a:lnTo>
                  <a:lnTo>
                    <a:pt x="864" y="2136"/>
                  </a:lnTo>
                  <a:lnTo>
                    <a:pt x="852" y="2136"/>
                  </a:lnTo>
                  <a:lnTo>
                    <a:pt x="846" y="2130"/>
                  </a:lnTo>
                  <a:lnTo>
                    <a:pt x="846" y="2118"/>
                  </a:lnTo>
                  <a:lnTo>
                    <a:pt x="852" y="2100"/>
                  </a:lnTo>
                  <a:lnTo>
                    <a:pt x="858" y="2088"/>
                  </a:lnTo>
                  <a:lnTo>
                    <a:pt x="906" y="2064"/>
                  </a:lnTo>
                  <a:lnTo>
                    <a:pt x="918" y="2052"/>
                  </a:lnTo>
                  <a:lnTo>
                    <a:pt x="918" y="2040"/>
                  </a:lnTo>
                  <a:lnTo>
                    <a:pt x="912" y="2028"/>
                  </a:lnTo>
                  <a:lnTo>
                    <a:pt x="912" y="2010"/>
                  </a:lnTo>
                  <a:lnTo>
                    <a:pt x="900" y="1974"/>
                  </a:lnTo>
                  <a:lnTo>
                    <a:pt x="900" y="1908"/>
                  </a:lnTo>
                  <a:lnTo>
                    <a:pt x="906" y="1890"/>
                  </a:lnTo>
                  <a:lnTo>
                    <a:pt x="906" y="1884"/>
                  </a:lnTo>
                  <a:lnTo>
                    <a:pt x="912" y="1878"/>
                  </a:lnTo>
                  <a:lnTo>
                    <a:pt x="912" y="1860"/>
                  </a:lnTo>
                  <a:lnTo>
                    <a:pt x="918" y="1842"/>
                  </a:lnTo>
                  <a:lnTo>
                    <a:pt x="918" y="1800"/>
                  </a:lnTo>
                  <a:lnTo>
                    <a:pt x="906" y="1776"/>
                  </a:lnTo>
                  <a:lnTo>
                    <a:pt x="888" y="1758"/>
                  </a:lnTo>
                  <a:lnTo>
                    <a:pt x="888" y="1728"/>
                  </a:lnTo>
                  <a:lnTo>
                    <a:pt x="894" y="1722"/>
                  </a:lnTo>
                  <a:lnTo>
                    <a:pt x="900" y="1710"/>
                  </a:lnTo>
                  <a:lnTo>
                    <a:pt x="900" y="1698"/>
                  </a:lnTo>
                  <a:lnTo>
                    <a:pt x="894" y="1686"/>
                  </a:lnTo>
                  <a:lnTo>
                    <a:pt x="894" y="1644"/>
                  </a:lnTo>
                  <a:lnTo>
                    <a:pt x="918" y="1632"/>
                  </a:lnTo>
                  <a:lnTo>
                    <a:pt x="924" y="1632"/>
                  </a:lnTo>
                  <a:lnTo>
                    <a:pt x="948" y="1620"/>
                  </a:lnTo>
                  <a:lnTo>
                    <a:pt x="948" y="1596"/>
                  </a:lnTo>
                  <a:lnTo>
                    <a:pt x="954" y="1584"/>
                  </a:lnTo>
                  <a:lnTo>
                    <a:pt x="960" y="1578"/>
                  </a:lnTo>
                  <a:lnTo>
                    <a:pt x="972" y="1572"/>
                  </a:lnTo>
                  <a:lnTo>
                    <a:pt x="990" y="1572"/>
                  </a:lnTo>
                  <a:lnTo>
                    <a:pt x="996" y="1560"/>
                  </a:lnTo>
                  <a:lnTo>
                    <a:pt x="1002" y="1566"/>
                  </a:lnTo>
                  <a:lnTo>
                    <a:pt x="1032" y="1566"/>
                  </a:lnTo>
                  <a:lnTo>
                    <a:pt x="1032" y="1548"/>
                  </a:lnTo>
                  <a:lnTo>
                    <a:pt x="1038" y="1530"/>
                  </a:lnTo>
                  <a:lnTo>
                    <a:pt x="1050" y="1518"/>
                  </a:lnTo>
                  <a:lnTo>
                    <a:pt x="1056" y="1500"/>
                  </a:lnTo>
                  <a:lnTo>
                    <a:pt x="1068" y="1488"/>
                  </a:lnTo>
                  <a:lnTo>
                    <a:pt x="1074" y="1476"/>
                  </a:lnTo>
                  <a:lnTo>
                    <a:pt x="1086" y="1470"/>
                  </a:lnTo>
                  <a:lnTo>
                    <a:pt x="1092" y="1464"/>
                  </a:lnTo>
                  <a:lnTo>
                    <a:pt x="1110" y="1458"/>
                  </a:lnTo>
                  <a:lnTo>
                    <a:pt x="1116" y="1452"/>
                  </a:lnTo>
                  <a:lnTo>
                    <a:pt x="1128" y="1446"/>
                  </a:lnTo>
                  <a:lnTo>
                    <a:pt x="1134" y="1428"/>
                  </a:lnTo>
                  <a:lnTo>
                    <a:pt x="1158" y="1380"/>
                  </a:lnTo>
                  <a:lnTo>
                    <a:pt x="1176" y="1362"/>
                  </a:lnTo>
                  <a:lnTo>
                    <a:pt x="1188" y="1356"/>
                  </a:lnTo>
                  <a:lnTo>
                    <a:pt x="1206" y="1344"/>
                  </a:lnTo>
                  <a:lnTo>
                    <a:pt x="1218" y="1338"/>
                  </a:lnTo>
                  <a:lnTo>
                    <a:pt x="1236" y="1320"/>
                  </a:lnTo>
                  <a:lnTo>
                    <a:pt x="1242" y="1320"/>
                  </a:lnTo>
                  <a:lnTo>
                    <a:pt x="1230" y="1290"/>
                  </a:lnTo>
                  <a:lnTo>
                    <a:pt x="1236" y="1284"/>
                  </a:lnTo>
                  <a:lnTo>
                    <a:pt x="1260" y="1314"/>
                  </a:lnTo>
                  <a:lnTo>
                    <a:pt x="1320" y="1254"/>
                  </a:lnTo>
                  <a:lnTo>
                    <a:pt x="1332" y="1230"/>
                  </a:lnTo>
                  <a:lnTo>
                    <a:pt x="1326" y="1224"/>
                  </a:lnTo>
                  <a:lnTo>
                    <a:pt x="1320" y="1212"/>
                  </a:lnTo>
                  <a:lnTo>
                    <a:pt x="1314" y="1206"/>
                  </a:lnTo>
                  <a:lnTo>
                    <a:pt x="1308" y="1194"/>
                  </a:lnTo>
                  <a:lnTo>
                    <a:pt x="1308" y="1182"/>
                  </a:lnTo>
                  <a:lnTo>
                    <a:pt x="1320" y="1176"/>
                  </a:lnTo>
                  <a:lnTo>
                    <a:pt x="1326" y="1170"/>
                  </a:lnTo>
                  <a:lnTo>
                    <a:pt x="1338" y="1170"/>
                  </a:lnTo>
                  <a:lnTo>
                    <a:pt x="1350" y="1164"/>
                  </a:lnTo>
                  <a:lnTo>
                    <a:pt x="1362" y="1152"/>
                  </a:lnTo>
                  <a:lnTo>
                    <a:pt x="1374" y="1134"/>
                  </a:lnTo>
                  <a:lnTo>
                    <a:pt x="1374" y="1110"/>
                  </a:lnTo>
                  <a:lnTo>
                    <a:pt x="1392" y="1116"/>
                  </a:lnTo>
                  <a:lnTo>
                    <a:pt x="1398" y="1146"/>
                  </a:lnTo>
                  <a:lnTo>
                    <a:pt x="1416" y="1110"/>
                  </a:lnTo>
                  <a:lnTo>
                    <a:pt x="1416" y="1128"/>
                  </a:lnTo>
                  <a:lnTo>
                    <a:pt x="1422" y="1140"/>
                  </a:lnTo>
                  <a:lnTo>
                    <a:pt x="1422" y="1158"/>
                  </a:lnTo>
                  <a:lnTo>
                    <a:pt x="1428" y="1170"/>
                  </a:lnTo>
                  <a:lnTo>
                    <a:pt x="1434" y="1176"/>
                  </a:lnTo>
                  <a:lnTo>
                    <a:pt x="1440" y="1176"/>
                  </a:lnTo>
                  <a:lnTo>
                    <a:pt x="1446" y="1170"/>
                  </a:lnTo>
                  <a:lnTo>
                    <a:pt x="1446" y="1158"/>
                  </a:lnTo>
                  <a:lnTo>
                    <a:pt x="1452" y="1152"/>
                  </a:lnTo>
                  <a:lnTo>
                    <a:pt x="1452" y="1140"/>
                  </a:lnTo>
                  <a:lnTo>
                    <a:pt x="1458" y="1110"/>
                  </a:lnTo>
                  <a:lnTo>
                    <a:pt x="1440" y="1068"/>
                  </a:lnTo>
                  <a:lnTo>
                    <a:pt x="1440" y="1038"/>
                  </a:lnTo>
                  <a:lnTo>
                    <a:pt x="1410" y="1014"/>
                  </a:lnTo>
                  <a:lnTo>
                    <a:pt x="1398" y="984"/>
                  </a:lnTo>
                  <a:lnTo>
                    <a:pt x="1404" y="972"/>
                  </a:lnTo>
                  <a:lnTo>
                    <a:pt x="1410" y="966"/>
                  </a:lnTo>
                  <a:lnTo>
                    <a:pt x="1416" y="948"/>
                  </a:lnTo>
                  <a:lnTo>
                    <a:pt x="1416" y="942"/>
                  </a:lnTo>
                  <a:lnTo>
                    <a:pt x="1410" y="936"/>
                  </a:lnTo>
                  <a:lnTo>
                    <a:pt x="1398" y="930"/>
                  </a:lnTo>
                  <a:lnTo>
                    <a:pt x="1380" y="930"/>
                  </a:lnTo>
                  <a:lnTo>
                    <a:pt x="1368" y="924"/>
                  </a:lnTo>
                  <a:lnTo>
                    <a:pt x="1356" y="912"/>
                  </a:lnTo>
                  <a:lnTo>
                    <a:pt x="1368" y="900"/>
                  </a:lnTo>
                  <a:lnTo>
                    <a:pt x="1374" y="900"/>
                  </a:lnTo>
                  <a:lnTo>
                    <a:pt x="1374" y="870"/>
                  </a:lnTo>
                  <a:lnTo>
                    <a:pt x="1410" y="870"/>
                  </a:lnTo>
                  <a:lnTo>
                    <a:pt x="1410" y="858"/>
                  </a:lnTo>
                  <a:lnTo>
                    <a:pt x="1380" y="840"/>
                  </a:lnTo>
                  <a:lnTo>
                    <a:pt x="1374" y="840"/>
                  </a:lnTo>
                  <a:lnTo>
                    <a:pt x="1362" y="828"/>
                  </a:lnTo>
                  <a:lnTo>
                    <a:pt x="1350" y="822"/>
                  </a:lnTo>
                  <a:lnTo>
                    <a:pt x="1344" y="810"/>
                  </a:lnTo>
                  <a:lnTo>
                    <a:pt x="1344" y="804"/>
                  </a:lnTo>
                  <a:lnTo>
                    <a:pt x="1350" y="792"/>
                  </a:lnTo>
                  <a:lnTo>
                    <a:pt x="1362" y="780"/>
                  </a:lnTo>
                  <a:lnTo>
                    <a:pt x="1350" y="762"/>
                  </a:lnTo>
                  <a:lnTo>
                    <a:pt x="1368" y="762"/>
                  </a:lnTo>
                  <a:lnTo>
                    <a:pt x="1392" y="774"/>
                  </a:lnTo>
                  <a:lnTo>
                    <a:pt x="1386" y="768"/>
                  </a:lnTo>
                  <a:lnTo>
                    <a:pt x="1404" y="762"/>
                  </a:lnTo>
                  <a:lnTo>
                    <a:pt x="1410" y="774"/>
                  </a:lnTo>
                  <a:lnTo>
                    <a:pt x="1410" y="780"/>
                  </a:lnTo>
                  <a:lnTo>
                    <a:pt x="1416" y="792"/>
                  </a:lnTo>
                  <a:lnTo>
                    <a:pt x="1422" y="798"/>
                  </a:lnTo>
                  <a:lnTo>
                    <a:pt x="1434" y="798"/>
                  </a:lnTo>
                  <a:lnTo>
                    <a:pt x="1440" y="804"/>
                  </a:lnTo>
                  <a:lnTo>
                    <a:pt x="1446" y="786"/>
                  </a:lnTo>
                  <a:lnTo>
                    <a:pt x="1452" y="792"/>
                  </a:lnTo>
                  <a:lnTo>
                    <a:pt x="1458" y="792"/>
                  </a:lnTo>
                  <a:lnTo>
                    <a:pt x="1464" y="798"/>
                  </a:lnTo>
                  <a:lnTo>
                    <a:pt x="1464" y="828"/>
                  </a:lnTo>
                  <a:lnTo>
                    <a:pt x="1470" y="828"/>
                  </a:lnTo>
                  <a:lnTo>
                    <a:pt x="1470" y="864"/>
                  </a:lnTo>
                  <a:lnTo>
                    <a:pt x="1476" y="864"/>
                  </a:lnTo>
                  <a:lnTo>
                    <a:pt x="1482" y="870"/>
                  </a:lnTo>
                  <a:lnTo>
                    <a:pt x="1542" y="870"/>
                  </a:lnTo>
                  <a:lnTo>
                    <a:pt x="1554" y="876"/>
                  </a:lnTo>
                  <a:lnTo>
                    <a:pt x="1572" y="876"/>
                  </a:lnTo>
                  <a:lnTo>
                    <a:pt x="1620" y="864"/>
                  </a:lnTo>
                  <a:lnTo>
                    <a:pt x="1626" y="864"/>
                  </a:lnTo>
                  <a:lnTo>
                    <a:pt x="1650" y="888"/>
                  </a:lnTo>
                  <a:lnTo>
                    <a:pt x="1650" y="894"/>
                  </a:lnTo>
                  <a:lnTo>
                    <a:pt x="1644" y="900"/>
                  </a:lnTo>
                  <a:lnTo>
                    <a:pt x="1638" y="900"/>
                  </a:lnTo>
                  <a:lnTo>
                    <a:pt x="1638" y="912"/>
                  </a:lnTo>
                  <a:lnTo>
                    <a:pt x="1632" y="930"/>
                  </a:lnTo>
                  <a:lnTo>
                    <a:pt x="1626" y="942"/>
                  </a:lnTo>
                  <a:lnTo>
                    <a:pt x="1620" y="948"/>
                  </a:lnTo>
                  <a:lnTo>
                    <a:pt x="1614" y="948"/>
                  </a:lnTo>
                  <a:lnTo>
                    <a:pt x="1602" y="954"/>
                  </a:lnTo>
                  <a:lnTo>
                    <a:pt x="1596" y="954"/>
                  </a:lnTo>
                  <a:lnTo>
                    <a:pt x="1584" y="966"/>
                  </a:lnTo>
                  <a:lnTo>
                    <a:pt x="1578" y="978"/>
                  </a:lnTo>
                  <a:lnTo>
                    <a:pt x="1578" y="996"/>
                  </a:lnTo>
                  <a:lnTo>
                    <a:pt x="1584" y="1008"/>
                  </a:lnTo>
                  <a:lnTo>
                    <a:pt x="1602" y="1026"/>
                  </a:lnTo>
                  <a:lnTo>
                    <a:pt x="1608" y="1026"/>
                  </a:lnTo>
                  <a:lnTo>
                    <a:pt x="1626" y="1050"/>
                  </a:lnTo>
                  <a:lnTo>
                    <a:pt x="1632" y="1014"/>
                  </a:lnTo>
                  <a:lnTo>
                    <a:pt x="1632" y="990"/>
                  </a:lnTo>
                  <a:lnTo>
                    <a:pt x="1650" y="990"/>
                  </a:lnTo>
                  <a:lnTo>
                    <a:pt x="1662" y="996"/>
                  </a:lnTo>
                  <a:lnTo>
                    <a:pt x="1668" y="1002"/>
                  </a:lnTo>
                  <a:lnTo>
                    <a:pt x="1668" y="1020"/>
                  </a:lnTo>
                  <a:lnTo>
                    <a:pt x="1674" y="1032"/>
                  </a:lnTo>
                  <a:lnTo>
                    <a:pt x="1674" y="1038"/>
                  </a:lnTo>
                  <a:lnTo>
                    <a:pt x="1680" y="1050"/>
                  </a:lnTo>
                  <a:lnTo>
                    <a:pt x="1680" y="1062"/>
                  </a:lnTo>
                  <a:lnTo>
                    <a:pt x="1686" y="1074"/>
                  </a:lnTo>
                  <a:lnTo>
                    <a:pt x="1692" y="1092"/>
                  </a:lnTo>
                  <a:lnTo>
                    <a:pt x="1698" y="1104"/>
                  </a:lnTo>
                  <a:lnTo>
                    <a:pt x="1704" y="1110"/>
                  </a:lnTo>
                  <a:lnTo>
                    <a:pt x="1704" y="1116"/>
                  </a:lnTo>
                  <a:lnTo>
                    <a:pt x="1722" y="1134"/>
                  </a:lnTo>
                  <a:lnTo>
                    <a:pt x="1722" y="1110"/>
                  </a:lnTo>
                  <a:lnTo>
                    <a:pt x="1728" y="1110"/>
                  </a:lnTo>
                  <a:lnTo>
                    <a:pt x="1734" y="1116"/>
                  </a:lnTo>
                  <a:lnTo>
                    <a:pt x="1746" y="1116"/>
                  </a:lnTo>
                  <a:lnTo>
                    <a:pt x="1746" y="1104"/>
                  </a:lnTo>
                  <a:lnTo>
                    <a:pt x="1728" y="1086"/>
                  </a:lnTo>
                  <a:lnTo>
                    <a:pt x="1728" y="1062"/>
                  </a:lnTo>
                  <a:lnTo>
                    <a:pt x="1722" y="1050"/>
                  </a:lnTo>
                  <a:lnTo>
                    <a:pt x="1740" y="1032"/>
                  </a:lnTo>
                  <a:lnTo>
                    <a:pt x="1746" y="1032"/>
                  </a:lnTo>
                  <a:lnTo>
                    <a:pt x="1740" y="984"/>
                  </a:lnTo>
                  <a:lnTo>
                    <a:pt x="1722" y="966"/>
                  </a:lnTo>
                  <a:lnTo>
                    <a:pt x="1716" y="966"/>
                  </a:lnTo>
                  <a:lnTo>
                    <a:pt x="1770" y="966"/>
                  </a:lnTo>
                  <a:lnTo>
                    <a:pt x="1782" y="972"/>
                  </a:lnTo>
                  <a:lnTo>
                    <a:pt x="1794" y="972"/>
                  </a:lnTo>
                  <a:lnTo>
                    <a:pt x="1794" y="936"/>
                  </a:lnTo>
                  <a:lnTo>
                    <a:pt x="1812" y="882"/>
                  </a:lnTo>
                  <a:lnTo>
                    <a:pt x="1806" y="876"/>
                  </a:lnTo>
                  <a:lnTo>
                    <a:pt x="1800" y="864"/>
                  </a:lnTo>
                  <a:lnTo>
                    <a:pt x="1800" y="846"/>
                  </a:lnTo>
                  <a:lnTo>
                    <a:pt x="1812" y="840"/>
                  </a:lnTo>
                  <a:lnTo>
                    <a:pt x="1818" y="834"/>
                  </a:lnTo>
                  <a:lnTo>
                    <a:pt x="1836" y="804"/>
                  </a:lnTo>
                  <a:lnTo>
                    <a:pt x="1836" y="792"/>
                  </a:lnTo>
                  <a:lnTo>
                    <a:pt x="1830" y="786"/>
                  </a:lnTo>
                  <a:lnTo>
                    <a:pt x="1830" y="780"/>
                  </a:lnTo>
                  <a:lnTo>
                    <a:pt x="1824" y="774"/>
                  </a:lnTo>
                  <a:lnTo>
                    <a:pt x="1824" y="750"/>
                  </a:lnTo>
                  <a:lnTo>
                    <a:pt x="1830" y="750"/>
                  </a:lnTo>
                  <a:lnTo>
                    <a:pt x="1836" y="744"/>
                  </a:lnTo>
                  <a:lnTo>
                    <a:pt x="1848" y="744"/>
                  </a:lnTo>
                  <a:lnTo>
                    <a:pt x="1860" y="738"/>
                  </a:lnTo>
                  <a:lnTo>
                    <a:pt x="1872" y="726"/>
                  </a:lnTo>
                  <a:lnTo>
                    <a:pt x="1872" y="708"/>
                  </a:lnTo>
                  <a:lnTo>
                    <a:pt x="1878" y="708"/>
                  </a:lnTo>
                  <a:lnTo>
                    <a:pt x="1890" y="702"/>
                  </a:lnTo>
                  <a:lnTo>
                    <a:pt x="1926" y="702"/>
                  </a:lnTo>
                  <a:lnTo>
                    <a:pt x="1932" y="708"/>
                  </a:lnTo>
                  <a:lnTo>
                    <a:pt x="1950" y="708"/>
                  </a:lnTo>
                  <a:lnTo>
                    <a:pt x="1950" y="702"/>
                  </a:lnTo>
                  <a:lnTo>
                    <a:pt x="1944" y="696"/>
                  </a:lnTo>
                  <a:lnTo>
                    <a:pt x="1932" y="690"/>
                  </a:lnTo>
                  <a:lnTo>
                    <a:pt x="1926" y="684"/>
                  </a:lnTo>
                  <a:lnTo>
                    <a:pt x="1920" y="672"/>
                  </a:lnTo>
                  <a:close/>
                </a:path>
              </a:pathLst>
            </a:custGeom>
            <a:solidFill>
              <a:srgbClr val="2F4B3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 dirty="0">
                <a:solidFill>
                  <a:srgbClr val="FF0000"/>
                </a:solidFill>
              </a:endParaRPr>
            </a:p>
          </p:txBody>
        </p:sp>
        <p:sp>
          <p:nvSpPr>
            <p:cNvPr id="139" name="China" descr="© INSCALE GmbH, 05.05.2010&#10;http://www.presentationload.com/">
              <a:extLst>
                <a:ext uri="{FF2B5EF4-FFF2-40B4-BE49-F238E27FC236}">
                  <a16:creationId xmlns:a16="http://schemas.microsoft.com/office/drawing/2014/main" id="{3813D19F-67B5-4DF3-B207-EEE029AF55E8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7721182" y="2592116"/>
              <a:ext cx="1621378" cy="1268329"/>
            </a:xfrm>
            <a:custGeom>
              <a:avLst/>
              <a:gdLst>
                <a:gd name="T0" fmla="*/ 2147483647 w 3660"/>
                <a:gd name="T1" fmla="*/ 2147483647 h 2826"/>
                <a:gd name="T2" fmla="*/ 2147483647 w 3660"/>
                <a:gd name="T3" fmla="*/ 2147483647 h 2826"/>
                <a:gd name="T4" fmla="*/ 2147483647 w 3660"/>
                <a:gd name="T5" fmla="*/ 2147483647 h 2826"/>
                <a:gd name="T6" fmla="*/ 2147483647 w 3660"/>
                <a:gd name="T7" fmla="*/ 2147483647 h 2826"/>
                <a:gd name="T8" fmla="*/ 2147483647 w 3660"/>
                <a:gd name="T9" fmla="*/ 2147483647 h 2826"/>
                <a:gd name="T10" fmla="*/ 2147483647 w 3660"/>
                <a:gd name="T11" fmla="*/ 2147483647 h 2826"/>
                <a:gd name="T12" fmla="*/ 2147483647 w 3660"/>
                <a:gd name="T13" fmla="*/ 2147483647 h 2826"/>
                <a:gd name="T14" fmla="*/ 2147483647 w 3660"/>
                <a:gd name="T15" fmla="*/ 2147483647 h 2826"/>
                <a:gd name="T16" fmla="*/ 2147483647 w 3660"/>
                <a:gd name="T17" fmla="*/ 2147483647 h 2826"/>
                <a:gd name="T18" fmla="*/ 2147483647 w 3660"/>
                <a:gd name="T19" fmla="*/ 2147483647 h 2826"/>
                <a:gd name="T20" fmla="*/ 2147483647 w 3660"/>
                <a:gd name="T21" fmla="*/ 2147483647 h 2826"/>
                <a:gd name="T22" fmla="*/ 2147483647 w 3660"/>
                <a:gd name="T23" fmla="*/ 2147483647 h 2826"/>
                <a:gd name="T24" fmla="*/ 2147483647 w 3660"/>
                <a:gd name="T25" fmla="*/ 2147483647 h 2826"/>
                <a:gd name="T26" fmla="*/ 2147483647 w 3660"/>
                <a:gd name="T27" fmla="*/ 2147483647 h 2826"/>
                <a:gd name="T28" fmla="*/ 2147483647 w 3660"/>
                <a:gd name="T29" fmla="*/ 2147483647 h 2826"/>
                <a:gd name="T30" fmla="*/ 2147483647 w 3660"/>
                <a:gd name="T31" fmla="*/ 2147483647 h 2826"/>
                <a:gd name="T32" fmla="*/ 2147483647 w 3660"/>
                <a:gd name="T33" fmla="*/ 2147483647 h 2826"/>
                <a:gd name="T34" fmla="*/ 2147483647 w 3660"/>
                <a:gd name="T35" fmla="*/ 2147483647 h 2826"/>
                <a:gd name="T36" fmla="*/ 2147483647 w 3660"/>
                <a:gd name="T37" fmla="*/ 2147483647 h 2826"/>
                <a:gd name="T38" fmla="*/ 2147483647 w 3660"/>
                <a:gd name="T39" fmla="*/ 2147483647 h 2826"/>
                <a:gd name="T40" fmla="*/ 2147483647 w 3660"/>
                <a:gd name="T41" fmla="*/ 2147483647 h 2826"/>
                <a:gd name="T42" fmla="*/ 2147483647 w 3660"/>
                <a:gd name="T43" fmla="*/ 2147483647 h 2826"/>
                <a:gd name="T44" fmla="*/ 2147483647 w 3660"/>
                <a:gd name="T45" fmla="*/ 2147483647 h 2826"/>
                <a:gd name="T46" fmla="*/ 0 w 3660"/>
                <a:gd name="T47" fmla="*/ 2147483647 h 2826"/>
                <a:gd name="T48" fmla="*/ 2147483647 w 3660"/>
                <a:gd name="T49" fmla="*/ 2147483647 h 2826"/>
                <a:gd name="T50" fmla="*/ 2147483647 w 3660"/>
                <a:gd name="T51" fmla="*/ 2147483647 h 2826"/>
                <a:gd name="T52" fmla="*/ 2147483647 w 3660"/>
                <a:gd name="T53" fmla="*/ 2147483647 h 2826"/>
                <a:gd name="T54" fmla="*/ 2147483647 w 3660"/>
                <a:gd name="T55" fmla="*/ 2147483647 h 2826"/>
                <a:gd name="T56" fmla="*/ 2147483647 w 3660"/>
                <a:gd name="T57" fmla="*/ 2147483647 h 2826"/>
                <a:gd name="T58" fmla="*/ 2147483647 w 3660"/>
                <a:gd name="T59" fmla="*/ 2147483647 h 2826"/>
                <a:gd name="T60" fmla="*/ 2147483647 w 3660"/>
                <a:gd name="T61" fmla="*/ 2147483647 h 2826"/>
                <a:gd name="T62" fmla="*/ 2147483647 w 3660"/>
                <a:gd name="T63" fmla="*/ 2147483647 h 2826"/>
                <a:gd name="T64" fmla="*/ 2147483647 w 3660"/>
                <a:gd name="T65" fmla="*/ 2147483647 h 2826"/>
                <a:gd name="T66" fmla="*/ 2147483647 w 3660"/>
                <a:gd name="T67" fmla="*/ 2147483647 h 2826"/>
                <a:gd name="T68" fmla="*/ 2147483647 w 3660"/>
                <a:gd name="T69" fmla="*/ 2147483647 h 2826"/>
                <a:gd name="T70" fmla="*/ 2147483647 w 3660"/>
                <a:gd name="T71" fmla="*/ 2147483647 h 2826"/>
                <a:gd name="T72" fmla="*/ 2147483647 w 3660"/>
                <a:gd name="T73" fmla="*/ 2147483647 h 2826"/>
                <a:gd name="T74" fmla="*/ 2147483647 w 3660"/>
                <a:gd name="T75" fmla="*/ 2147483647 h 2826"/>
                <a:gd name="T76" fmla="*/ 2147483647 w 3660"/>
                <a:gd name="T77" fmla="*/ 2147483647 h 2826"/>
                <a:gd name="T78" fmla="*/ 2147483647 w 3660"/>
                <a:gd name="T79" fmla="*/ 2147483647 h 2826"/>
                <a:gd name="T80" fmla="*/ 2147483647 w 3660"/>
                <a:gd name="T81" fmla="*/ 2147483647 h 2826"/>
                <a:gd name="T82" fmla="*/ 2147483647 w 3660"/>
                <a:gd name="T83" fmla="*/ 2147483647 h 2826"/>
                <a:gd name="T84" fmla="*/ 2147483647 w 3660"/>
                <a:gd name="T85" fmla="*/ 2147483647 h 2826"/>
                <a:gd name="T86" fmla="*/ 2147483647 w 3660"/>
                <a:gd name="T87" fmla="*/ 2147483647 h 2826"/>
                <a:gd name="T88" fmla="*/ 2147483647 w 3660"/>
                <a:gd name="T89" fmla="*/ 2147483647 h 2826"/>
                <a:gd name="T90" fmla="*/ 2147483647 w 3660"/>
                <a:gd name="T91" fmla="*/ 2147483647 h 2826"/>
                <a:gd name="T92" fmla="*/ 2147483647 w 3660"/>
                <a:gd name="T93" fmla="*/ 2147483647 h 2826"/>
                <a:gd name="T94" fmla="*/ 2147483647 w 3660"/>
                <a:gd name="T95" fmla="*/ 2147483647 h 2826"/>
                <a:gd name="T96" fmla="*/ 2147483647 w 3660"/>
                <a:gd name="T97" fmla="*/ 2147483647 h 2826"/>
                <a:gd name="T98" fmla="*/ 2147483647 w 3660"/>
                <a:gd name="T99" fmla="*/ 2147483647 h 2826"/>
                <a:gd name="T100" fmla="*/ 2147483647 w 3660"/>
                <a:gd name="T101" fmla="*/ 2147483647 h 2826"/>
                <a:gd name="T102" fmla="*/ 2147483647 w 3660"/>
                <a:gd name="T103" fmla="*/ 2147483647 h 2826"/>
                <a:gd name="T104" fmla="*/ 2147483647 w 3660"/>
                <a:gd name="T105" fmla="*/ 2147483647 h 2826"/>
                <a:gd name="T106" fmla="*/ 2147483647 w 3660"/>
                <a:gd name="T107" fmla="*/ 2147483647 h 2826"/>
                <a:gd name="T108" fmla="*/ 2147483647 w 3660"/>
                <a:gd name="T109" fmla="*/ 2147483647 h 2826"/>
                <a:gd name="T110" fmla="*/ 2147483647 w 3660"/>
                <a:gd name="T111" fmla="*/ 2147483647 h 2826"/>
                <a:gd name="T112" fmla="*/ 2147483647 w 3660"/>
                <a:gd name="T113" fmla="*/ 2147483647 h 2826"/>
                <a:gd name="T114" fmla="*/ 2147483647 w 3660"/>
                <a:gd name="T115" fmla="*/ 2147483647 h 2826"/>
                <a:gd name="T116" fmla="*/ 2147483647 w 3660"/>
                <a:gd name="T117" fmla="*/ 2147483647 h 2826"/>
                <a:gd name="T118" fmla="*/ 2147483647 w 3660"/>
                <a:gd name="T119" fmla="*/ 2147483647 h 2826"/>
                <a:gd name="T120" fmla="*/ 2147483647 w 3660"/>
                <a:gd name="T121" fmla="*/ 2147483647 h 2826"/>
                <a:gd name="T122" fmla="*/ 2147483647 w 3660"/>
                <a:gd name="T123" fmla="*/ 2147483647 h 282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3660"/>
                <a:gd name="T187" fmla="*/ 0 h 2826"/>
                <a:gd name="T188" fmla="*/ 3660 w 3660"/>
                <a:gd name="T189" fmla="*/ 2826 h 282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3660" h="2826">
                  <a:moveTo>
                    <a:pt x="2862" y="2688"/>
                  </a:moveTo>
                  <a:lnTo>
                    <a:pt x="2850" y="2682"/>
                  </a:lnTo>
                  <a:lnTo>
                    <a:pt x="2772" y="2682"/>
                  </a:lnTo>
                  <a:lnTo>
                    <a:pt x="2766" y="2700"/>
                  </a:lnTo>
                  <a:lnTo>
                    <a:pt x="2748" y="2694"/>
                  </a:lnTo>
                  <a:lnTo>
                    <a:pt x="2736" y="2718"/>
                  </a:lnTo>
                  <a:lnTo>
                    <a:pt x="2730" y="2724"/>
                  </a:lnTo>
                  <a:lnTo>
                    <a:pt x="2712" y="2760"/>
                  </a:lnTo>
                  <a:lnTo>
                    <a:pt x="2718" y="2772"/>
                  </a:lnTo>
                  <a:lnTo>
                    <a:pt x="2724" y="2790"/>
                  </a:lnTo>
                  <a:lnTo>
                    <a:pt x="2754" y="2820"/>
                  </a:lnTo>
                  <a:lnTo>
                    <a:pt x="2766" y="2826"/>
                  </a:lnTo>
                  <a:lnTo>
                    <a:pt x="2772" y="2826"/>
                  </a:lnTo>
                  <a:lnTo>
                    <a:pt x="2802" y="2820"/>
                  </a:lnTo>
                  <a:lnTo>
                    <a:pt x="2820" y="2820"/>
                  </a:lnTo>
                  <a:lnTo>
                    <a:pt x="2844" y="2808"/>
                  </a:lnTo>
                  <a:lnTo>
                    <a:pt x="2850" y="2802"/>
                  </a:lnTo>
                  <a:lnTo>
                    <a:pt x="2850" y="2754"/>
                  </a:lnTo>
                  <a:lnTo>
                    <a:pt x="2856" y="2742"/>
                  </a:lnTo>
                  <a:lnTo>
                    <a:pt x="2862" y="2736"/>
                  </a:lnTo>
                  <a:lnTo>
                    <a:pt x="2868" y="2724"/>
                  </a:lnTo>
                  <a:lnTo>
                    <a:pt x="2868" y="2700"/>
                  </a:lnTo>
                  <a:lnTo>
                    <a:pt x="2862" y="2688"/>
                  </a:lnTo>
                  <a:close/>
                  <a:moveTo>
                    <a:pt x="3660" y="624"/>
                  </a:moveTo>
                  <a:lnTo>
                    <a:pt x="3654" y="600"/>
                  </a:lnTo>
                  <a:lnTo>
                    <a:pt x="3660" y="570"/>
                  </a:lnTo>
                  <a:lnTo>
                    <a:pt x="3642" y="564"/>
                  </a:lnTo>
                  <a:lnTo>
                    <a:pt x="3642" y="540"/>
                  </a:lnTo>
                  <a:lnTo>
                    <a:pt x="3630" y="528"/>
                  </a:lnTo>
                  <a:lnTo>
                    <a:pt x="3630" y="510"/>
                  </a:lnTo>
                  <a:lnTo>
                    <a:pt x="3618" y="492"/>
                  </a:lnTo>
                  <a:lnTo>
                    <a:pt x="3636" y="486"/>
                  </a:lnTo>
                  <a:lnTo>
                    <a:pt x="3636" y="456"/>
                  </a:lnTo>
                  <a:lnTo>
                    <a:pt x="3612" y="444"/>
                  </a:lnTo>
                  <a:lnTo>
                    <a:pt x="3612" y="426"/>
                  </a:lnTo>
                  <a:lnTo>
                    <a:pt x="3606" y="414"/>
                  </a:lnTo>
                  <a:lnTo>
                    <a:pt x="3594" y="408"/>
                  </a:lnTo>
                  <a:lnTo>
                    <a:pt x="3552" y="408"/>
                  </a:lnTo>
                  <a:lnTo>
                    <a:pt x="3546" y="432"/>
                  </a:lnTo>
                  <a:lnTo>
                    <a:pt x="3516" y="432"/>
                  </a:lnTo>
                  <a:lnTo>
                    <a:pt x="3504" y="438"/>
                  </a:lnTo>
                  <a:lnTo>
                    <a:pt x="3498" y="438"/>
                  </a:lnTo>
                  <a:lnTo>
                    <a:pt x="3492" y="444"/>
                  </a:lnTo>
                  <a:lnTo>
                    <a:pt x="3492" y="462"/>
                  </a:lnTo>
                  <a:lnTo>
                    <a:pt x="3462" y="456"/>
                  </a:lnTo>
                  <a:lnTo>
                    <a:pt x="3462" y="468"/>
                  </a:lnTo>
                  <a:lnTo>
                    <a:pt x="3444" y="468"/>
                  </a:lnTo>
                  <a:lnTo>
                    <a:pt x="3432" y="456"/>
                  </a:lnTo>
                  <a:lnTo>
                    <a:pt x="3408" y="462"/>
                  </a:lnTo>
                  <a:lnTo>
                    <a:pt x="3366" y="432"/>
                  </a:lnTo>
                  <a:lnTo>
                    <a:pt x="3366" y="420"/>
                  </a:lnTo>
                  <a:lnTo>
                    <a:pt x="3360" y="408"/>
                  </a:lnTo>
                  <a:lnTo>
                    <a:pt x="3360" y="402"/>
                  </a:lnTo>
                  <a:lnTo>
                    <a:pt x="3354" y="396"/>
                  </a:lnTo>
                  <a:lnTo>
                    <a:pt x="3336" y="396"/>
                  </a:lnTo>
                  <a:lnTo>
                    <a:pt x="3318" y="366"/>
                  </a:lnTo>
                  <a:lnTo>
                    <a:pt x="3276" y="366"/>
                  </a:lnTo>
                  <a:lnTo>
                    <a:pt x="3258" y="348"/>
                  </a:lnTo>
                  <a:lnTo>
                    <a:pt x="3246" y="342"/>
                  </a:lnTo>
                  <a:lnTo>
                    <a:pt x="3228" y="324"/>
                  </a:lnTo>
                  <a:lnTo>
                    <a:pt x="3216" y="324"/>
                  </a:lnTo>
                  <a:lnTo>
                    <a:pt x="3204" y="336"/>
                  </a:lnTo>
                  <a:lnTo>
                    <a:pt x="3192" y="330"/>
                  </a:lnTo>
                  <a:lnTo>
                    <a:pt x="3186" y="324"/>
                  </a:lnTo>
                  <a:lnTo>
                    <a:pt x="3174" y="318"/>
                  </a:lnTo>
                  <a:lnTo>
                    <a:pt x="3126" y="318"/>
                  </a:lnTo>
                  <a:lnTo>
                    <a:pt x="3114" y="312"/>
                  </a:lnTo>
                  <a:lnTo>
                    <a:pt x="3108" y="306"/>
                  </a:lnTo>
                  <a:lnTo>
                    <a:pt x="3084" y="294"/>
                  </a:lnTo>
                  <a:lnTo>
                    <a:pt x="3078" y="288"/>
                  </a:lnTo>
                  <a:lnTo>
                    <a:pt x="3072" y="288"/>
                  </a:lnTo>
                  <a:lnTo>
                    <a:pt x="3066" y="264"/>
                  </a:lnTo>
                  <a:lnTo>
                    <a:pt x="3054" y="264"/>
                  </a:lnTo>
                  <a:lnTo>
                    <a:pt x="3048" y="252"/>
                  </a:lnTo>
                  <a:lnTo>
                    <a:pt x="3030" y="234"/>
                  </a:lnTo>
                  <a:lnTo>
                    <a:pt x="3024" y="222"/>
                  </a:lnTo>
                  <a:lnTo>
                    <a:pt x="2976" y="198"/>
                  </a:lnTo>
                  <a:lnTo>
                    <a:pt x="2964" y="198"/>
                  </a:lnTo>
                  <a:lnTo>
                    <a:pt x="2952" y="168"/>
                  </a:lnTo>
                  <a:lnTo>
                    <a:pt x="2904" y="144"/>
                  </a:lnTo>
                  <a:lnTo>
                    <a:pt x="2898" y="114"/>
                  </a:lnTo>
                  <a:lnTo>
                    <a:pt x="2892" y="114"/>
                  </a:lnTo>
                  <a:lnTo>
                    <a:pt x="2886" y="108"/>
                  </a:lnTo>
                  <a:lnTo>
                    <a:pt x="2874" y="108"/>
                  </a:lnTo>
                  <a:lnTo>
                    <a:pt x="2862" y="96"/>
                  </a:lnTo>
                  <a:lnTo>
                    <a:pt x="2850" y="90"/>
                  </a:lnTo>
                  <a:lnTo>
                    <a:pt x="2838" y="78"/>
                  </a:lnTo>
                  <a:lnTo>
                    <a:pt x="2832" y="78"/>
                  </a:lnTo>
                  <a:lnTo>
                    <a:pt x="2832" y="66"/>
                  </a:lnTo>
                  <a:lnTo>
                    <a:pt x="2820" y="60"/>
                  </a:lnTo>
                  <a:lnTo>
                    <a:pt x="2814" y="54"/>
                  </a:lnTo>
                  <a:lnTo>
                    <a:pt x="2802" y="48"/>
                  </a:lnTo>
                  <a:lnTo>
                    <a:pt x="2796" y="42"/>
                  </a:lnTo>
                  <a:lnTo>
                    <a:pt x="2724" y="42"/>
                  </a:lnTo>
                  <a:lnTo>
                    <a:pt x="2688" y="18"/>
                  </a:lnTo>
                  <a:lnTo>
                    <a:pt x="2652" y="0"/>
                  </a:lnTo>
                  <a:lnTo>
                    <a:pt x="2598" y="12"/>
                  </a:lnTo>
                  <a:lnTo>
                    <a:pt x="2556" y="6"/>
                  </a:lnTo>
                  <a:lnTo>
                    <a:pt x="2550" y="18"/>
                  </a:lnTo>
                  <a:lnTo>
                    <a:pt x="2514" y="24"/>
                  </a:lnTo>
                  <a:lnTo>
                    <a:pt x="2472" y="66"/>
                  </a:lnTo>
                  <a:lnTo>
                    <a:pt x="2466" y="66"/>
                  </a:lnTo>
                  <a:lnTo>
                    <a:pt x="2466" y="78"/>
                  </a:lnTo>
                  <a:lnTo>
                    <a:pt x="2472" y="78"/>
                  </a:lnTo>
                  <a:lnTo>
                    <a:pt x="2490" y="84"/>
                  </a:lnTo>
                  <a:lnTo>
                    <a:pt x="2502" y="84"/>
                  </a:lnTo>
                  <a:lnTo>
                    <a:pt x="2508" y="90"/>
                  </a:lnTo>
                  <a:lnTo>
                    <a:pt x="2520" y="90"/>
                  </a:lnTo>
                  <a:lnTo>
                    <a:pt x="2532" y="102"/>
                  </a:lnTo>
                  <a:lnTo>
                    <a:pt x="2544" y="108"/>
                  </a:lnTo>
                  <a:lnTo>
                    <a:pt x="2550" y="114"/>
                  </a:lnTo>
                  <a:lnTo>
                    <a:pt x="2550" y="126"/>
                  </a:lnTo>
                  <a:lnTo>
                    <a:pt x="2532" y="144"/>
                  </a:lnTo>
                  <a:lnTo>
                    <a:pt x="2532" y="216"/>
                  </a:lnTo>
                  <a:lnTo>
                    <a:pt x="2538" y="258"/>
                  </a:lnTo>
                  <a:lnTo>
                    <a:pt x="2544" y="264"/>
                  </a:lnTo>
                  <a:lnTo>
                    <a:pt x="2556" y="264"/>
                  </a:lnTo>
                  <a:lnTo>
                    <a:pt x="2556" y="276"/>
                  </a:lnTo>
                  <a:lnTo>
                    <a:pt x="2550" y="282"/>
                  </a:lnTo>
                  <a:lnTo>
                    <a:pt x="2538" y="288"/>
                  </a:lnTo>
                  <a:lnTo>
                    <a:pt x="2514" y="288"/>
                  </a:lnTo>
                  <a:lnTo>
                    <a:pt x="2514" y="300"/>
                  </a:lnTo>
                  <a:lnTo>
                    <a:pt x="2496" y="318"/>
                  </a:lnTo>
                  <a:lnTo>
                    <a:pt x="2484" y="318"/>
                  </a:lnTo>
                  <a:lnTo>
                    <a:pt x="2478" y="312"/>
                  </a:lnTo>
                  <a:lnTo>
                    <a:pt x="2442" y="312"/>
                  </a:lnTo>
                  <a:lnTo>
                    <a:pt x="2406" y="288"/>
                  </a:lnTo>
                  <a:lnTo>
                    <a:pt x="2406" y="372"/>
                  </a:lnTo>
                  <a:lnTo>
                    <a:pt x="2412" y="384"/>
                  </a:lnTo>
                  <a:lnTo>
                    <a:pt x="2418" y="408"/>
                  </a:lnTo>
                  <a:lnTo>
                    <a:pt x="2424" y="420"/>
                  </a:lnTo>
                  <a:lnTo>
                    <a:pt x="2418" y="420"/>
                  </a:lnTo>
                  <a:lnTo>
                    <a:pt x="2418" y="438"/>
                  </a:lnTo>
                  <a:lnTo>
                    <a:pt x="2424" y="450"/>
                  </a:lnTo>
                  <a:lnTo>
                    <a:pt x="2436" y="456"/>
                  </a:lnTo>
                  <a:lnTo>
                    <a:pt x="2442" y="462"/>
                  </a:lnTo>
                  <a:lnTo>
                    <a:pt x="2460" y="462"/>
                  </a:lnTo>
                  <a:lnTo>
                    <a:pt x="2460" y="456"/>
                  </a:lnTo>
                  <a:lnTo>
                    <a:pt x="2454" y="456"/>
                  </a:lnTo>
                  <a:lnTo>
                    <a:pt x="2460" y="450"/>
                  </a:lnTo>
                  <a:lnTo>
                    <a:pt x="2514" y="450"/>
                  </a:lnTo>
                  <a:lnTo>
                    <a:pt x="2526" y="462"/>
                  </a:lnTo>
                  <a:lnTo>
                    <a:pt x="2538" y="468"/>
                  </a:lnTo>
                  <a:lnTo>
                    <a:pt x="2544" y="468"/>
                  </a:lnTo>
                  <a:lnTo>
                    <a:pt x="2550" y="462"/>
                  </a:lnTo>
                  <a:lnTo>
                    <a:pt x="2550" y="438"/>
                  </a:lnTo>
                  <a:lnTo>
                    <a:pt x="2616" y="438"/>
                  </a:lnTo>
                  <a:lnTo>
                    <a:pt x="2616" y="450"/>
                  </a:lnTo>
                  <a:lnTo>
                    <a:pt x="2622" y="456"/>
                  </a:lnTo>
                  <a:lnTo>
                    <a:pt x="2634" y="462"/>
                  </a:lnTo>
                  <a:lnTo>
                    <a:pt x="2652" y="462"/>
                  </a:lnTo>
                  <a:lnTo>
                    <a:pt x="2658" y="468"/>
                  </a:lnTo>
                  <a:lnTo>
                    <a:pt x="2670" y="474"/>
                  </a:lnTo>
                  <a:lnTo>
                    <a:pt x="2682" y="486"/>
                  </a:lnTo>
                  <a:lnTo>
                    <a:pt x="2706" y="498"/>
                  </a:lnTo>
                  <a:lnTo>
                    <a:pt x="2718" y="498"/>
                  </a:lnTo>
                  <a:lnTo>
                    <a:pt x="2724" y="510"/>
                  </a:lnTo>
                  <a:lnTo>
                    <a:pt x="2748" y="534"/>
                  </a:lnTo>
                  <a:lnTo>
                    <a:pt x="2748" y="540"/>
                  </a:lnTo>
                  <a:lnTo>
                    <a:pt x="2742" y="546"/>
                  </a:lnTo>
                  <a:lnTo>
                    <a:pt x="2706" y="546"/>
                  </a:lnTo>
                  <a:lnTo>
                    <a:pt x="2700" y="540"/>
                  </a:lnTo>
                  <a:lnTo>
                    <a:pt x="2688" y="534"/>
                  </a:lnTo>
                  <a:lnTo>
                    <a:pt x="2658" y="534"/>
                  </a:lnTo>
                  <a:lnTo>
                    <a:pt x="2652" y="540"/>
                  </a:lnTo>
                  <a:lnTo>
                    <a:pt x="2646" y="540"/>
                  </a:lnTo>
                  <a:lnTo>
                    <a:pt x="2628" y="558"/>
                  </a:lnTo>
                  <a:lnTo>
                    <a:pt x="2598" y="552"/>
                  </a:lnTo>
                  <a:lnTo>
                    <a:pt x="2598" y="570"/>
                  </a:lnTo>
                  <a:lnTo>
                    <a:pt x="2586" y="570"/>
                  </a:lnTo>
                  <a:lnTo>
                    <a:pt x="2550" y="588"/>
                  </a:lnTo>
                  <a:lnTo>
                    <a:pt x="2544" y="594"/>
                  </a:lnTo>
                  <a:lnTo>
                    <a:pt x="2550" y="606"/>
                  </a:lnTo>
                  <a:lnTo>
                    <a:pt x="2562" y="618"/>
                  </a:lnTo>
                  <a:lnTo>
                    <a:pt x="2538" y="642"/>
                  </a:lnTo>
                  <a:lnTo>
                    <a:pt x="2466" y="642"/>
                  </a:lnTo>
                  <a:lnTo>
                    <a:pt x="2466" y="666"/>
                  </a:lnTo>
                  <a:lnTo>
                    <a:pt x="2460" y="672"/>
                  </a:lnTo>
                  <a:lnTo>
                    <a:pt x="2454" y="684"/>
                  </a:lnTo>
                  <a:lnTo>
                    <a:pt x="2442" y="690"/>
                  </a:lnTo>
                  <a:lnTo>
                    <a:pt x="2424" y="690"/>
                  </a:lnTo>
                  <a:lnTo>
                    <a:pt x="2412" y="696"/>
                  </a:lnTo>
                  <a:lnTo>
                    <a:pt x="2388" y="696"/>
                  </a:lnTo>
                  <a:lnTo>
                    <a:pt x="2376" y="690"/>
                  </a:lnTo>
                  <a:lnTo>
                    <a:pt x="2370" y="684"/>
                  </a:lnTo>
                  <a:lnTo>
                    <a:pt x="2358" y="678"/>
                  </a:lnTo>
                  <a:lnTo>
                    <a:pt x="2352" y="672"/>
                  </a:lnTo>
                  <a:lnTo>
                    <a:pt x="2346" y="672"/>
                  </a:lnTo>
                  <a:lnTo>
                    <a:pt x="2340" y="666"/>
                  </a:lnTo>
                  <a:lnTo>
                    <a:pt x="2316" y="666"/>
                  </a:lnTo>
                  <a:lnTo>
                    <a:pt x="2304" y="672"/>
                  </a:lnTo>
                  <a:lnTo>
                    <a:pt x="2304" y="684"/>
                  </a:lnTo>
                  <a:lnTo>
                    <a:pt x="2298" y="696"/>
                  </a:lnTo>
                  <a:lnTo>
                    <a:pt x="2298" y="708"/>
                  </a:lnTo>
                  <a:lnTo>
                    <a:pt x="2304" y="720"/>
                  </a:lnTo>
                  <a:lnTo>
                    <a:pt x="2322" y="738"/>
                  </a:lnTo>
                  <a:lnTo>
                    <a:pt x="2334" y="744"/>
                  </a:lnTo>
                  <a:lnTo>
                    <a:pt x="2352" y="762"/>
                  </a:lnTo>
                  <a:lnTo>
                    <a:pt x="2364" y="768"/>
                  </a:lnTo>
                  <a:lnTo>
                    <a:pt x="2364" y="774"/>
                  </a:lnTo>
                  <a:lnTo>
                    <a:pt x="2358" y="780"/>
                  </a:lnTo>
                  <a:lnTo>
                    <a:pt x="2352" y="792"/>
                  </a:lnTo>
                  <a:lnTo>
                    <a:pt x="2340" y="804"/>
                  </a:lnTo>
                  <a:lnTo>
                    <a:pt x="2316" y="804"/>
                  </a:lnTo>
                  <a:lnTo>
                    <a:pt x="2316" y="810"/>
                  </a:lnTo>
                  <a:lnTo>
                    <a:pt x="2310" y="822"/>
                  </a:lnTo>
                  <a:lnTo>
                    <a:pt x="2310" y="828"/>
                  </a:lnTo>
                  <a:lnTo>
                    <a:pt x="2298" y="852"/>
                  </a:lnTo>
                  <a:lnTo>
                    <a:pt x="2286" y="858"/>
                  </a:lnTo>
                  <a:lnTo>
                    <a:pt x="2262" y="858"/>
                  </a:lnTo>
                  <a:lnTo>
                    <a:pt x="2244" y="882"/>
                  </a:lnTo>
                  <a:lnTo>
                    <a:pt x="2088" y="882"/>
                  </a:lnTo>
                  <a:lnTo>
                    <a:pt x="2070" y="894"/>
                  </a:lnTo>
                  <a:lnTo>
                    <a:pt x="2010" y="930"/>
                  </a:lnTo>
                  <a:lnTo>
                    <a:pt x="1992" y="942"/>
                  </a:lnTo>
                  <a:lnTo>
                    <a:pt x="1986" y="948"/>
                  </a:lnTo>
                  <a:lnTo>
                    <a:pt x="1968" y="948"/>
                  </a:lnTo>
                  <a:lnTo>
                    <a:pt x="1962" y="942"/>
                  </a:lnTo>
                  <a:lnTo>
                    <a:pt x="1956" y="942"/>
                  </a:lnTo>
                  <a:lnTo>
                    <a:pt x="1950" y="930"/>
                  </a:lnTo>
                  <a:lnTo>
                    <a:pt x="1950" y="924"/>
                  </a:lnTo>
                  <a:lnTo>
                    <a:pt x="1938" y="924"/>
                  </a:lnTo>
                  <a:lnTo>
                    <a:pt x="1926" y="930"/>
                  </a:lnTo>
                  <a:lnTo>
                    <a:pt x="1914" y="930"/>
                  </a:lnTo>
                  <a:lnTo>
                    <a:pt x="1908" y="936"/>
                  </a:lnTo>
                  <a:lnTo>
                    <a:pt x="1896" y="936"/>
                  </a:lnTo>
                  <a:lnTo>
                    <a:pt x="1890" y="930"/>
                  </a:lnTo>
                  <a:lnTo>
                    <a:pt x="1866" y="918"/>
                  </a:lnTo>
                  <a:lnTo>
                    <a:pt x="1848" y="912"/>
                  </a:lnTo>
                  <a:lnTo>
                    <a:pt x="1800" y="912"/>
                  </a:lnTo>
                  <a:lnTo>
                    <a:pt x="1776" y="906"/>
                  </a:lnTo>
                  <a:lnTo>
                    <a:pt x="1764" y="900"/>
                  </a:lnTo>
                  <a:lnTo>
                    <a:pt x="1758" y="888"/>
                  </a:lnTo>
                  <a:lnTo>
                    <a:pt x="1740" y="870"/>
                  </a:lnTo>
                  <a:lnTo>
                    <a:pt x="1728" y="870"/>
                  </a:lnTo>
                  <a:lnTo>
                    <a:pt x="1710" y="864"/>
                  </a:lnTo>
                  <a:lnTo>
                    <a:pt x="1656" y="864"/>
                  </a:lnTo>
                  <a:lnTo>
                    <a:pt x="1650" y="858"/>
                  </a:lnTo>
                  <a:lnTo>
                    <a:pt x="1644" y="858"/>
                  </a:lnTo>
                  <a:lnTo>
                    <a:pt x="1632" y="852"/>
                  </a:lnTo>
                  <a:lnTo>
                    <a:pt x="1620" y="852"/>
                  </a:lnTo>
                  <a:lnTo>
                    <a:pt x="1614" y="858"/>
                  </a:lnTo>
                  <a:lnTo>
                    <a:pt x="1602" y="864"/>
                  </a:lnTo>
                  <a:lnTo>
                    <a:pt x="1596" y="870"/>
                  </a:lnTo>
                  <a:lnTo>
                    <a:pt x="1560" y="864"/>
                  </a:lnTo>
                  <a:lnTo>
                    <a:pt x="1512" y="864"/>
                  </a:lnTo>
                  <a:lnTo>
                    <a:pt x="1458" y="858"/>
                  </a:lnTo>
                  <a:lnTo>
                    <a:pt x="1398" y="864"/>
                  </a:lnTo>
                  <a:lnTo>
                    <a:pt x="1386" y="858"/>
                  </a:lnTo>
                  <a:lnTo>
                    <a:pt x="1380" y="846"/>
                  </a:lnTo>
                  <a:lnTo>
                    <a:pt x="1368" y="840"/>
                  </a:lnTo>
                  <a:lnTo>
                    <a:pt x="1338" y="810"/>
                  </a:lnTo>
                  <a:lnTo>
                    <a:pt x="1332" y="798"/>
                  </a:lnTo>
                  <a:lnTo>
                    <a:pt x="1290" y="756"/>
                  </a:lnTo>
                  <a:lnTo>
                    <a:pt x="1278" y="732"/>
                  </a:lnTo>
                  <a:lnTo>
                    <a:pt x="1242" y="732"/>
                  </a:lnTo>
                  <a:lnTo>
                    <a:pt x="1236" y="726"/>
                  </a:lnTo>
                  <a:lnTo>
                    <a:pt x="1224" y="726"/>
                  </a:lnTo>
                  <a:lnTo>
                    <a:pt x="1200" y="714"/>
                  </a:lnTo>
                  <a:lnTo>
                    <a:pt x="1194" y="714"/>
                  </a:lnTo>
                  <a:lnTo>
                    <a:pt x="1188" y="708"/>
                  </a:lnTo>
                  <a:lnTo>
                    <a:pt x="1182" y="708"/>
                  </a:lnTo>
                  <a:lnTo>
                    <a:pt x="1176" y="696"/>
                  </a:lnTo>
                  <a:lnTo>
                    <a:pt x="1164" y="690"/>
                  </a:lnTo>
                  <a:lnTo>
                    <a:pt x="1158" y="690"/>
                  </a:lnTo>
                  <a:lnTo>
                    <a:pt x="1146" y="684"/>
                  </a:lnTo>
                  <a:lnTo>
                    <a:pt x="1140" y="684"/>
                  </a:lnTo>
                  <a:lnTo>
                    <a:pt x="1134" y="678"/>
                  </a:lnTo>
                  <a:lnTo>
                    <a:pt x="1038" y="678"/>
                  </a:lnTo>
                  <a:lnTo>
                    <a:pt x="1014" y="672"/>
                  </a:lnTo>
                  <a:lnTo>
                    <a:pt x="996" y="666"/>
                  </a:lnTo>
                  <a:lnTo>
                    <a:pt x="990" y="666"/>
                  </a:lnTo>
                  <a:lnTo>
                    <a:pt x="978" y="660"/>
                  </a:lnTo>
                  <a:lnTo>
                    <a:pt x="966" y="660"/>
                  </a:lnTo>
                  <a:lnTo>
                    <a:pt x="954" y="654"/>
                  </a:lnTo>
                  <a:lnTo>
                    <a:pt x="948" y="648"/>
                  </a:lnTo>
                  <a:lnTo>
                    <a:pt x="942" y="636"/>
                  </a:lnTo>
                  <a:lnTo>
                    <a:pt x="936" y="618"/>
                  </a:lnTo>
                  <a:lnTo>
                    <a:pt x="936" y="606"/>
                  </a:lnTo>
                  <a:lnTo>
                    <a:pt x="948" y="594"/>
                  </a:lnTo>
                  <a:lnTo>
                    <a:pt x="948" y="588"/>
                  </a:lnTo>
                  <a:lnTo>
                    <a:pt x="942" y="582"/>
                  </a:lnTo>
                  <a:lnTo>
                    <a:pt x="936" y="570"/>
                  </a:lnTo>
                  <a:lnTo>
                    <a:pt x="930" y="564"/>
                  </a:lnTo>
                  <a:lnTo>
                    <a:pt x="930" y="552"/>
                  </a:lnTo>
                  <a:lnTo>
                    <a:pt x="924" y="540"/>
                  </a:lnTo>
                  <a:lnTo>
                    <a:pt x="912" y="528"/>
                  </a:lnTo>
                  <a:lnTo>
                    <a:pt x="888" y="510"/>
                  </a:lnTo>
                  <a:lnTo>
                    <a:pt x="876" y="492"/>
                  </a:lnTo>
                  <a:lnTo>
                    <a:pt x="870" y="480"/>
                  </a:lnTo>
                  <a:lnTo>
                    <a:pt x="852" y="462"/>
                  </a:lnTo>
                  <a:lnTo>
                    <a:pt x="834" y="456"/>
                  </a:lnTo>
                  <a:lnTo>
                    <a:pt x="822" y="450"/>
                  </a:lnTo>
                  <a:lnTo>
                    <a:pt x="810" y="450"/>
                  </a:lnTo>
                  <a:lnTo>
                    <a:pt x="804" y="444"/>
                  </a:lnTo>
                  <a:lnTo>
                    <a:pt x="786" y="432"/>
                  </a:lnTo>
                  <a:lnTo>
                    <a:pt x="750" y="444"/>
                  </a:lnTo>
                  <a:lnTo>
                    <a:pt x="726" y="420"/>
                  </a:lnTo>
                  <a:lnTo>
                    <a:pt x="720" y="408"/>
                  </a:lnTo>
                  <a:lnTo>
                    <a:pt x="708" y="408"/>
                  </a:lnTo>
                  <a:lnTo>
                    <a:pt x="696" y="402"/>
                  </a:lnTo>
                  <a:lnTo>
                    <a:pt x="684" y="402"/>
                  </a:lnTo>
                  <a:lnTo>
                    <a:pt x="672" y="396"/>
                  </a:lnTo>
                  <a:lnTo>
                    <a:pt x="672" y="378"/>
                  </a:lnTo>
                  <a:lnTo>
                    <a:pt x="648" y="378"/>
                  </a:lnTo>
                  <a:lnTo>
                    <a:pt x="654" y="372"/>
                  </a:lnTo>
                  <a:lnTo>
                    <a:pt x="654" y="360"/>
                  </a:lnTo>
                  <a:lnTo>
                    <a:pt x="648" y="354"/>
                  </a:lnTo>
                  <a:lnTo>
                    <a:pt x="612" y="354"/>
                  </a:lnTo>
                  <a:lnTo>
                    <a:pt x="600" y="348"/>
                  </a:lnTo>
                  <a:lnTo>
                    <a:pt x="582" y="348"/>
                  </a:lnTo>
                  <a:lnTo>
                    <a:pt x="576" y="354"/>
                  </a:lnTo>
                  <a:lnTo>
                    <a:pt x="576" y="360"/>
                  </a:lnTo>
                  <a:lnTo>
                    <a:pt x="594" y="378"/>
                  </a:lnTo>
                  <a:lnTo>
                    <a:pt x="594" y="390"/>
                  </a:lnTo>
                  <a:lnTo>
                    <a:pt x="588" y="396"/>
                  </a:lnTo>
                  <a:lnTo>
                    <a:pt x="546" y="396"/>
                  </a:lnTo>
                  <a:lnTo>
                    <a:pt x="534" y="408"/>
                  </a:lnTo>
                  <a:lnTo>
                    <a:pt x="534" y="426"/>
                  </a:lnTo>
                  <a:lnTo>
                    <a:pt x="546" y="450"/>
                  </a:lnTo>
                  <a:lnTo>
                    <a:pt x="558" y="462"/>
                  </a:lnTo>
                  <a:lnTo>
                    <a:pt x="570" y="486"/>
                  </a:lnTo>
                  <a:lnTo>
                    <a:pt x="570" y="504"/>
                  </a:lnTo>
                  <a:lnTo>
                    <a:pt x="564" y="510"/>
                  </a:lnTo>
                  <a:lnTo>
                    <a:pt x="546" y="510"/>
                  </a:lnTo>
                  <a:lnTo>
                    <a:pt x="528" y="528"/>
                  </a:lnTo>
                  <a:lnTo>
                    <a:pt x="516" y="516"/>
                  </a:lnTo>
                  <a:lnTo>
                    <a:pt x="468" y="516"/>
                  </a:lnTo>
                  <a:lnTo>
                    <a:pt x="444" y="504"/>
                  </a:lnTo>
                  <a:lnTo>
                    <a:pt x="432" y="504"/>
                  </a:lnTo>
                  <a:lnTo>
                    <a:pt x="420" y="498"/>
                  </a:lnTo>
                  <a:lnTo>
                    <a:pt x="408" y="498"/>
                  </a:lnTo>
                  <a:lnTo>
                    <a:pt x="408" y="636"/>
                  </a:lnTo>
                  <a:lnTo>
                    <a:pt x="414" y="636"/>
                  </a:lnTo>
                  <a:lnTo>
                    <a:pt x="420" y="642"/>
                  </a:lnTo>
                  <a:lnTo>
                    <a:pt x="426" y="642"/>
                  </a:lnTo>
                  <a:lnTo>
                    <a:pt x="432" y="648"/>
                  </a:lnTo>
                  <a:lnTo>
                    <a:pt x="432" y="660"/>
                  </a:lnTo>
                  <a:lnTo>
                    <a:pt x="426" y="666"/>
                  </a:lnTo>
                  <a:lnTo>
                    <a:pt x="420" y="666"/>
                  </a:lnTo>
                  <a:lnTo>
                    <a:pt x="408" y="654"/>
                  </a:lnTo>
                  <a:lnTo>
                    <a:pt x="390" y="666"/>
                  </a:lnTo>
                  <a:lnTo>
                    <a:pt x="384" y="660"/>
                  </a:lnTo>
                  <a:lnTo>
                    <a:pt x="378" y="648"/>
                  </a:lnTo>
                  <a:lnTo>
                    <a:pt x="372" y="642"/>
                  </a:lnTo>
                  <a:lnTo>
                    <a:pt x="360" y="642"/>
                  </a:lnTo>
                  <a:lnTo>
                    <a:pt x="324" y="660"/>
                  </a:lnTo>
                  <a:lnTo>
                    <a:pt x="312" y="660"/>
                  </a:lnTo>
                  <a:lnTo>
                    <a:pt x="300" y="666"/>
                  </a:lnTo>
                  <a:lnTo>
                    <a:pt x="288" y="666"/>
                  </a:lnTo>
                  <a:lnTo>
                    <a:pt x="276" y="672"/>
                  </a:lnTo>
                  <a:lnTo>
                    <a:pt x="270" y="678"/>
                  </a:lnTo>
                  <a:lnTo>
                    <a:pt x="270" y="684"/>
                  </a:lnTo>
                  <a:lnTo>
                    <a:pt x="276" y="690"/>
                  </a:lnTo>
                  <a:lnTo>
                    <a:pt x="288" y="696"/>
                  </a:lnTo>
                  <a:lnTo>
                    <a:pt x="306" y="696"/>
                  </a:lnTo>
                  <a:lnTo>
                    <a:pt x="306" y="726"/>
                  </a:lnTo>
                  <a:lnTo>
                    <a:pt x="318" y="750"/>
                  </a:lnTo>
                  <a:lnTo>
                    <a:pt x="360" y="792"/>
                  </a:lnTo>
                  <a:lnTo>
                    <a:pt x="366" y="804"/>
                  </a:lnTo>
                  <a:lnTo>
                    <a:pt x="378" y="810"/>
                  </a:lnTo>
                  <a:lnTo>
                    <a:pt x="378" y="822"/>
                  </a:lnTo>
                  <a:lnTo>
                    <a:pt x="360" y="822"/>
                  </a:lnTo>
                  <a:lnTo>
                    <a:pt x="354" y="828"/>
                  </a:lnTo>
                  <a:lnTo>
                    <a:pt x="354" y="834"/>
                  </a:lnTo>
                  <a:lnTo>
                    <a:pt x="372" y="852"/>
                  </a:lnTo>
                  <a:lnTo>
                    <a:pt x="348" y="852"/>
                  </a:lnTo>
                  <a:lnTo>
                    <a:pt x="348" y="864"/>
                  </a:lnTo>
                  <a:lnTo>
                    <a:pt x="354" y="870"/>
                  </a:lnTo>
                  <a:lnTo>
                    <a:pt x="354" y="882"/>
                  </a:lnTo>
                  <a:lnTo>
                    <a:pt x="372" y="900"/>
                  </a:lnTo>
                  <a:lnTo>
                    <a:pt x="372" y="912"/>
                  </a:lnTo>
                  <a:lnTo>
                    <a:pt x="366" y="918"/>
                  </a:lnTo>
                  <a:lnTo>
                    <a:pt x="342" y="918"/>
                  </a:lnTo>
                  <a:lnTo>
                    <a:pt x="294" y="936"/>
                  </a:lnTo>
                  <a:lnTo>
                    <a:pt x="282" y="948"/>
                  </a:lnTo>
                  <a:lnTo>
                    <a:pt x="270" y="954"/>
                  </a:lnTo>
                  <a:lnTo>
                    <a:pt x="264" y="960"/>
                  </a:lnTo>
                  <a:lnTo>
                    <a:pt x="264" y="978"/>
                  </a:lnTo>
                  <a:lnTo>
                    <a:pt x="258" y="990"/>
                  </a:lnTo>
                  <a:lnTo>
                    <a:pt x="252" y="996"/>
                  </a:lnTo>
                  <a:lnTo>
                    <a:pt x="234" y="996"/>
                  </a:lnTo>
                  <a:lnTo>
                    <a:pt x="216" y="990"/>
                  </a:lnTo>
                  <a:lnTo>
                    <a:pt x="186" y="990"/>
                  </a:lnTo>
                  <a:lnTo>
                    <a:pt x="168" y="1008"/>
                  </a:lnTo>
                  <a:lnTo>
                    <a:pt x="162" y="1020"/>
                  </a:lnTo>
                  <a:lnTo>
                    <a:pt x="162" y="1044"/>
                  </a:lnTo>
                  <a:lnTo>
                    <a:pt x="156" y="1050"/>
                  </a:lnTo>
                  <a:lnTo>
                    <a:pt x="126" y="1044"/>
                  </a:lnTo>
                  <a:lnTo>
                    <a:pt x="114" y="1050"/>
                  </a:lnTo>
                  <a:lnTo>
                    <a:pt x="108" y="1044"/>
                  </a:lnTo>
                  <a:lnTo>
                    <a:pt x="102" y="1032"/>
                  </a:lnTo>
                  <a:lnTo>
                    <a:pt x="96" y="1026"/>
                  </a:lnTo>
                  <a:lnTo>
                    <a:pt x="84" y="1026"/>
                  </a:lnTo>
                  <a:lnTo>
                    <a:pt x="72" y="1038"/>
                  </a:lnTo>
                  <a:lnTo>
                    <a:pt x="48" y="1038"/>
                  </a:lnTo>
                  <a:lnTo>
                    <a:pt x="48" y="1056"/>
                  </a:lnTo>
                  <a:lnTo>
                    <a:pt x="36" y="1062"/>
                  </a:lnTo>
                  <a:lnTo>
                    <a:pt x="30" y="1068"/>
                  </a:lnTo>
                  <a:lnTo>
                    <a:pt x="18" y="1068"/>
                  </a:lnTo>
                  <a:lnTo>
                    <a:pt x="6" y="1074"/>
                  </a:lnTo>
                  <a:lnTo>
                    <a:pt x="0" y="1080"/>
                  </a:lnTo>
                  <a:lnTo>
                    <a:pt x="0" y="1086"/>
                  </a:lnTo>
                  <a:lnTo>
                    <a:pt x="12" y="1092"/>
                  </a:lnTo>
                  <a:lnTo>
                    <a:pt x="18" y="1104"/>
                  </a:lnTo>
                  <a:lnTo>
                    <a:pt x="18" y="1116"/>
                  </a:lnTo>
                  <a:lnTo>
                    <a:pt x="0" y="1116"/>
                  </a:lnTo>
                  <a:lnTo>
                    <a:pt x="0" y="1140"/>
                  </a:lnTo>
                  <a:lnTo>
                    <a:pt x="18" y="1140"/>
                  </a:lnTo>
                  <a:lnTo>
                    <a:pt x="18" y="1152"/>
                  </a:lnTo>
                  <a:lnTo>
                    <a:pt x="12" y="1164"/>
                  </a:lnTo>
                  <a:lnTo>
                    <a:pt x="12" y="1176"/>
                  </a:lnTo>
                  <a:lnTo>
                    <a:pt x="24" y="1188"/>
                  </a:lnTo>
                  <a:lnTo>
                    <a:pt x="36" y="1188"/>
                  </a:lnTo>
                  <a:lnTo>
                    <a:pt x="42" y="1182"/>
                  </a:lnTo>
                  <a:lnTo>
                    <a:pt x="66" y="1182"/>
                  </a:lnTo>
                  <a:lnTo>
                    <a:pt x="78" y="1188"/>
                  </a:lnTo>
                  <a:lnTo>
                    <a:pt x="84" y="1188"/>
                  </a:lnTo>
                  <a:lnTo>
                    <a:pt x="96" y="1194"/>
                  </a:lnTo>
                  <a:lnTo>
                    <a:pt x="102" y="1200"/>
                  </a:lnTo>
                  <a:lnTo>
                    <a:pt x="102" y="1242"/>
                  </a:lnTo>
                  <a:lnTo>
                    <a:pt x="114" y="1266"/>
                  </a:lnTo>
                  <a:lnTo>
                    <a:pt x="120" y="1272"/>
                  </a:lnTo>
                  <a:lnTo>
                    <a:pt x="126" y="1272"/>
                  </a:lnTo>
                  <a:lnTo>
                    <a:pt x="138" y="1284"/>
                  </a:lnTo>
                  <a:lnTo>
                    <a:pt x="132" y="1290"/>
                  </a:lnTo>
                  <a:lnTo>
                    <a:pt x="102" y="1290"/>
                  </a:lnTo>
                  <a:lnTo>
                    <a:pt x="96" y="1296"/>
                  </a:lnTo>
                  <a:lnTo>
                    <a:pt x="96" y="1308"/>
                  </a:lnTo>
                  <a:lnTo>
                    <a:pt x="108" y="1314"/>
                  </a:lnTo>
                  <a:lnTo>
                    <a:pt x="114" y="1320"/>
                  </a:lnTo>
                  <a:lnTo>
                    <a:pt x="162" y="1320"/>
                  </a:lnTo>
                  <a:lnTo>
                    <a:pt x="168" y="1332"/>
                  </a:lnTo>
                  <a:lnTo>
                    <a:pt x="180" y="1332"/>
                  </a:lnTo>
                  <a:lnTo>
                    <a:pt x="192" y="1338"/>
                  </a:lnTo>
                  <a:lnTo>
                    <a:pt x="204" y="1350"/>
                  </a:lnTo>
                  <a:lnTo>
                    <a:pt x="216" y="1374"/>
                  </a:lnTo>
                  <a:lnTo>
                    <a:pt x="216" y="1398"/>
                  </a:lnTo>
                  <a:lnTo>
                    <a:pt x="252" y="1410"/>
                  </a:lnTo>
                  <a:lnTo>
                    <a:pt x="264" y="1404"/>
                  </a:lnTo>
                  <a:lnTo>
                    <a:pt x="264" y="1410"/>
                  </a:lnTo>
                  <a:lnTo>
                    <a:pt x="270" y="1416"/>
                  </a:lnTo>
                  <a:lnTo>
                    <a:pt x="276" y="1428"/>
                  </a:lnTo>
                  <a:lnTo>
                    <a:pt x="288" y="1434"/>
                  </a:lnTo>
                  <a:lnTo>
                    <a:pt x="366" y="1434"/>
                  </a:lnTo>
                  <a:lnTo>
                    <a:pt x="378" y="1428"/>
                  </a:lnTo>
                  <a:lnTo>
                    <a:pt x="384" y="1416"/>
                  </a:lnTo>
                  <a:lnTo>
                    <a:pt x="402" y="1410"/>
                  </a:lnTo>
                  <a:lnTo>
                    <a:pt x="426" y="1398"/>
                  </a:lnTo>
                  <a:lnTo>
                    <a:pt x="438" y="1398"/>
                  </a:lnTo>
                  <a:lnTo>
                    <a:pt x="456" y="1410"/>
                  </a:lnTo>
                  <a:lnTo>
                    <a:pt x="480" y="1434"/>
                  </a:lnTo>
                  <a:lnTo>
                    <a:pt x="522" y="1434"/>
                  </a:lnTo>
                  <a:lnTo>
                    <a:pt x="522" y="1494"/>
                  </a:lnTo>
                  <a:lnTo>
                    <a:pt x="516" y="1500"/>
                  </a:lnTo>
                  <a:lnTo>
                    <a:pt x="498" y="1500"/>
                  </a:lnTo>
                  <a:lnTo>
                    <a:pt x="498" y="1506"/>
                  </a:lnTo>
                  <a:lnTo>
                    <a:pt x="504" y="1512"/>
                  </a:lnTo>
                  <a:lnTo>
                    <a:pt x="504" y="1536"/>
                  </a:lnTo>
                  <a:lnTo>
                    <a:pt x="498" y="1548"/>
                  </a:lnTo>
                  <a:lnTo>
                    <a:pt x="486" y="1554"/>
                  </a:lnTo>
                  <a:lnTo>
                    <a:pt x="456" y="1554"/>
                  </a:lnTo>
                  <a:lnTo>
                    <a:pt x="474" y="1578"/>
                  </a:lnTo>
                  <a:lnTo>
                    <a:pt x="456" y="1584"/>
                  </a:lnTo>
                  <a:lnTo>
                    <a:pt x="456" y="1608"/>
                  </a:lnTo>
                  <a:lnTo>
                    <a:pt x="480" y="1620"/>
                  </a:lnTo>
                  <a:lnTo>
                    <a:pt x="492" y="1620"/>
                  </a:lnTo>
                  <a:lnTo>
                    <a:pt x="498" y="1626"/>
                  </a:lnTo>
                  <a:lnTo>
                    <a:pt x="504" y="1638"/>
                  </a:lnTo>
                  <a:lnTo>
                    <a:pt x="522" y="1656"/>
                  </a:lnTo>
                  <a:lnTo>
                    <a:pt x="522" y="1668"/>
                  </a:lnTo>
                  <a:lnTo>
                    <a:pt x="510" y="1674"/>
                  </a:lnTo>
                  <a:lnTo>
                    <a:pt x="504" y="1680"/>
                  </a:lnTo>
                  <a:lnTo>
                    <a:pt x="498" y="1680"/>
                  </a:lnTo>
                  <a:lnTo>
                    <a:pt x="486" y="1698"/>
                  </a:lnTo>
                  <a:lnTo>
                    <a:pt x="474" y="1686"/>
                  </a:lnTo>
                  <a:lnTo>
                    <a:pt x="474" y="1668"/>
                  </a:lnTo>
                  <a:lnTo>
                    <a:pt x="462" y="1668"/>
                  </a:lnTo>
                  <a:lnTo>
                    <a:pt x="456" y="1674"/>
                  </a:lnTo>
                  <a:lnTo>
                    <a:pt x="450" y="1674"/>
                  </a:lnTo>
                  <a:lnTo>
                    <a:pt x="450" y="1692"/>
                  </a:lnTo>
                  <a:lnTo>
                    <a:pt x="456" y="1698"/>
                  </a:lnTo>
                  <a:lnTo>
                    <a:pt x="462" y="1710"/>
                  </a:lnTo>
                  <a:lnTo>
                    <a:pt x="474" y="1722"/>
                  </a:lnTo>
                  <a:lnTo>
                    <a:pt x="480" y="1722"/>
                  </a:lnTo>
                  <a:lnTo>
                    <a:pt x="480" y="1734"/>
                  </a:lnTo>
                  <a:lnTo>
                    <a:pt x="474" y="1740"/>
                  </a:lnTo>
                  <a:lnTo>
                    <a:pt x="474" y="1758"/>
                  </a:lnTo>
                  <a:lnTo>
                    <a:pt x="480" y="1764"/>
                  </a:lnTo>
                  <a:lnTo>
                    <a:pt x="510" y="1764"/>
                  </a:lnTo>
                  <a:lnTo>
                    <a:pt x="516" y="1776"/>
                  </a:lnTo>
                  <a:lnTo>
                    <a:pt x="528" y="1788"/>
                  </a:lnTo>
                  <a:lnTo>
                    <a:pt x="540" y="1794"/>
                  </a:lnTo>
                  <a:lnTo>
                    <a:pt x="552" y="1794"/>
                  </a:lnTo>
                  <a:lnTo>
                    <a:pt x="558" y="1800"/>
                  </a:lnTo>
                  <a:lnTo>
                    <a:pt x="564" y="1800"/>
                  </a:lnTo>
                  <a:lnTo>
                    <a:pt x="582" y="1818"/>
                  </a:lnTo>
                  <a:lnTo>
                    <a:pt x="600" y="1812"/>
                  </a:lnTo>
                  <a:lnTo>
                    <a:pt x="600" y="1830"/>
                  </a:lnTo>
                  <a:lnTo>
                    <a:pt x="612" y="1836"/>
                  </a:lnTo>
                  <a:lnTo>
                    <a:pt x="624" y="1836"/>
                  </a:lnTo>
                  <a:lnTo>
                    <a:pt x="666" y="1872"/>
                  </a:lnTo>
                  <a:lnTo>
                    <a:pt x="690" y="1854"/>
                  </a:lnTo>
                  <a:lnTo>
                    <a:pt x="696" y="1848"/>
                  </a:lnTo>
                  <a:lnTo>
                    <a:pt x="708" y="1842"/>
                  </a:lnTo>
                  <a:lnTo>
                    <a:pt x="720" y="1842"/>
                  </a:lnTo>
                  <a:lnTo>
                    <a:pt x="732" y="1848"/>
                  </a:lnTo>
                  <a:lnTo>
                    <a:pt x="744" y="1860"/>
                  </a:lnTo>
                  <a:lnTo>
                    <a:pt x="750" y="1872"/>
                  </a:lnTo>
                  <a:lnTo>
                    <a:pt x="762" y="1878"/>
                  </a:lnTo>
                  <a:lnTo>
                    <a:pt x="780" y="1896"/>
                  </a:lnTo>
                  <a:lnTo>
                    <a:pt x="822" y="1902"/>
                  </a:lnTo>
                  <a:lnTo>
                    <a:pt x="828" y="1914"/>
                  </a:lnTo>
                  <a:lnTo>
                    <a:pt x="834" y="1920"/>
                  </a:lnTo>
                  <a:lnTo>
                    <a:pt x="840" y="1932"/>
                  </a:lnTo>
                  <a:lnTo>
                    <a:pt x="846" y="1938"/>
                  </a:lnTo>
                  <a:lnTo>
                    <a:pt x="846" y="1950"/>
                  </a:lnTo>
                  <a:lnTo>
                    <a:pt x="858" y="1950"/>
                  </a:lnTo>
                  <a:lnTo>
                    <a:pt x="858" y="1944"/>
                  </a:lnTo>
                  <a:lnTo>
                    <a:pt x="864" y="1938"/>
                  </a:lnTo>
                  <a:lnTo>
                    <a:pt x="870" y="1926"/>
                  </a:lnTo>
                  <a:lnTo>
                    <a:pt x="882" y="1926"/>
                  </a:lnTo>
                  <a:lnTo>
                    <a:pt x="888" y="1932"/>
                  </a:lnTo>
                  <a:lnTo>
                    <a:pt x="894" y="1944"/>
                  </a:lnTo>
                  <a:lnTo>
                    <a:pt x="894" y="1962"/>
                  </a:lnTo>
                  <a:lnTo>
                    <a:pt x="924" y="1992"/>
                  </a:lnTo>
                  <a:lnTo>
                    <a:pt x="936" y="1998"/>
                  </a:lnTo>
                  <a:lnTo>
                    <a:pt x="942" y="1992"/>
                  </a:lnTo>
                  <a:lnTo>
                    <a:pt x="954" y="1986"/>
                  </a:lnTo>
                  <a:lnTo>
                    <a:pt x="960" y="1986"/>
                  </a:lnTo>
                  <a:lnTo>
                    <a:pt x="966" y="1992"/>
                  </a:lnTo>
                  <a:lnTo>
                    <a:pt x="966" y="1998"/>
                  </a:lnTo>
                  <a:lnTo>
                    <a:pt x="960" y="2004"/>
                  </a:lnTo>
                  <a:lnTo>
                    <a:pt x="960" y="2010"/>
                  </a:lnTo>
                  <a:lnTo>
                    <a:pt x="966" y="2010"/>
                  </a:lnTo>
                  <a:lnTo>
                    <a:pt x="972" y="2016"/>
                  </a:lnTo>
                  <a:lnTo>
                    <a:pt x="990" y="2022"/>
                  </a:lnTo>
                  <a:lnTo>
                    <a:pt x="1002" y="2022"/>
                  </a:lnTo>
                  <a:lnTo>
                    <a:pt x="1008" y="2016"/>
                  </a:lnTo>
                  <a:lnTo>
                    <a:pt x="1014" y="2016"/>
                  </a:lnTo>
                  <a:lnTo>
                    <a:pt x="1014" y="2034"/>
                  </a:lnTo>
                  <a:lnTo>
                    <a:pt x="1020" y="2040"/>
                  </a:lnTo>
                  <a:lnTo>
                    <a:pt x="1032" y="2040"/>
                  </a:lnTo>
                  <a:lnTo>
                    <a:pt x="1044" y="2028"/>
                  </a:lnTo>
                  <a:lnTo>
                    <a:pt x="1044" y="2022"/>
                  </a:lnTo>
                  <a:lnTo>
                    <a:pt x="1044" y="2034"/>
                  </a:lnTo>
                  <a:lnTo>
                    <a:pt x="1050" y="2040"/>
                  </a:lnTo>
                  <a:lnTo>
                    <a:pt x="1068" y="2040"/>
                  </a:lnTo>
                  <a:lnTo>
                    <a:pt x="1074" y="2034"/>
                  </a:lnTo>
                  <a:lnTo>
                    <a:pt x="1074" y="2028"/>
                  </a:lnTo>
                  <a:lnTo>
                    <a:pt x="1086" y="2034"/>
                  </a:lnTo>
                  <a:lnTo>
                    <a:pt x="1092" y="2040"/>
                  </a:lnTo>
                  <a:lnTo>
                    <a:pt x="1110" y="2046"/>
                  </a:lnTo>
                  <a:lnTo>
                    <a:pt x="1134" y="2058"/>
                  </a:lnTo>
                  <a:lnTo>
                    <a:pt x="1158" y="2058"/>
                  </a:lnTo>
                  <a:lnTo>
                    <a:pt x="1176" y="2040"/>
                  </a:lnTo>
                  <a:lnTo>
                    <a:pt x="1194" y="2034"/>
                  </a:lnTo>
                  <a:lnTo>
                    <a:pt x="1206" y="2028"/>
                  </a:lnTo>
                  <a:lnTo>
                    <a:pt x="1212" y="2028"/>
                  </a:lnTo>
                  <a:lnTo>
                    <a:pt x="1224" y="2034"/>
                  </a:lnTo>
                  <a:lnTo>
                    <a:pt x="1230" y="2040"/>
                  </a:lnTo>
                  <a:lnTo>
                    <a:pt x="1230" y="2088"/>
                  </a:lnTo>
                  <a:lnTo>
                    <a:pt x="1236" y="2094"/>
                  </a:lnTo>
                  <a:lnTo>
                    <a:pt x="1242" y="2094"/>
                  </a:lnTo>
                  <a:lnTo>
                    <a:pt x="1242" y="2088"/>
                  </a:lnTo>
                  <a:lnTo>
                    <a:pt x="1248" y="2082"/>
                  </a:lnTo>
                  <a:lnTo>
                    <a:pt x="1254" y="2070"/>
                  </a:lnTo>
                  <a:lnTo>
                    <a:pt x="1266" y="2052"/>
                  </a:lnTo>
                  <a:lnTo>
                    <a:pt x="1272" y="2040"/>
                  </a:lnTo>
                  <a:lnTo>
                    <a:pt x="1284" y="2028"/>
                  </a:lnTo>
                  <a:lnTo>
                    <a:pt x="1290" y="2016"/>
                  </a:lnTo>
                  <a:lnTo>
                    <a:pt x="1302" y="2016"/>
                  </a:lnTo>
                  <a:lnTo>
                    <a:pt x="1314" y="2022"/>
                  </a:lnTo>
                  <a:lnTo>
                    <a:pt x="1338" y="2022"/>
                  </a:lnTo>
                  <a:lnTo>
                    <a:pt x="1338" y="2046"/>
                  </a:lnTo>
                  <a:lnTo>
                    <a:pt x="1344" y="2046"/>
                  </a:lnTo>
                  <a:lnTo>
                    <a:pt x="1350" y="2040"/>
                  </a:lnTo>
                  <a:lnTo>
                    <a:pt x="1362" y="2034"/>
                  </a:lnTo>
                  <a:lnTo>
                    <a:pt x="1374" y="2034"/>
                  </a:lnTo>
                  <a:lnTo>
                    <a:pt x="1386" y="2028"/>
                  </a:lnTo>
                  <a:lnTo>
                    <a:pt x="1398" y="2028"/>
                  </a:lnTo>
                  <a:lnTo>
                    <a:pt x="1410" y="2034"/>
                  </a:lnTo>
                  <a:lnTo>
                    <a:pt x="1422" y="2046"/>
                  </a:lnTo>
                  <a:lnTo>
                    <a:pt x="1428" y="2058"/>
                  </a:lnTo>
                  <a:lnTo>
                    <a:pt x="1428" y="2064"/>
                  </a:lnTo>
                  <a:lnTo>
                    <a:pt x="1482" y="2064"/>
                  </a:lnTo>
                  <a:lnTo>
                    <a:pt x="1494" y="2052"/>
                  </a:lnTo>
                  <a:lnTo>
                    <a:pt x="1494" y="2034"/>
                  </a:lnTo>
                  <a:lnTo>
                    <a:pt x="1488" y="2022"/>
                  </a:lnTo>
                  <a:lnTo>
                    <a:pt x="1518" y="2022"/>
                  </a:lnTo>
                  <a:lnTo>
                    <a:pt x="1524" y="2016"/>
                  </a:lnTo>
                  <a:lnTo>
                    <a:pt x="1524" y="1992"/>
                  </a:lnTo>
                  <a:lnTo>
                    <a:pt x="1518" y="1986"/>
                  </a:lnTo>
                  <a:lnTo>
                    <a:pt x="1518" y="1980"/>
                  </a:lnTo>
                  <a:lnTo>
                    <a:pt x="1554" y="1980"/>
                  </a:lnTo>
                  <a:lnTo>
                    <a:pt x="1578" y="1956"/>
                  </a:lnTo>
                  <a:lnTo>
                    <a:pt x="1590" y="1950"/>
                  </a:lnTo>
                  <a:lnTo>
                    <a:pt x="1602" y="1938"/>
                  </a:lnTo>
                  <a:lnTo>
                    <a:pt x="1620" y="1938"/>
                  </a:lnTo>
                  <a:lnTo>
                    <a:pt x="1632" y="1944"/>
                  </a:lnTo>
                  <a:lnTo>
                    <a:pt x="1650" y="1956"/>
                  </a:lnTo>
                  <a:lnTo>
                    <a:pt x="1668" y="1956"/>
                  </a:lnTo>
                  <a:lnTo>
                    <a:pt x="1668" y="1932"/>
                  </a:lnTo>
                  <a:lnTo>
                    <a:pt x="1680" y="1920"/>
                  </a:lnTo>
                  <a:lnTo>
                    <a:pt x="1716" y="1938"/>
                  </a:lnTo>
                  <a:lnTo>
                    <a:pt x="1722" y="1944"/>
                  </a:lnTo>
                  <a:lnTo>
                    <a:pt x="1710" y="1956"/>
                  </a:lnTo>
                  <a:lnTo>
                    <a:pt x="1704" y="1956"/>
                  </a:lnTo>
                  <a:lnTo>
                    <a:pt x="1710" y="1962"/>
                  </a:lnTo>
                  <a:lnTo>
                    <a:pt x="1740" y="1962"/>
                  </a:lnTo>
                  <a:lnTo>
                    <a:pt x="1758" y="1992"/>
                  </a:lnTo>
                  <a:lnTo>
                    <a:pt x="1752" y="1992"/>
                  </a:lnTo>
                  <a:lnTo>
                    <a:pt x="1740" y="2004"/>
                  </a:lnTo>
                  <a:lnTo>
                    <a:pt x="1740" y="2010"/>
                  </a:lnTo>
                  <a:lnTo>
                    <a:pt x="1806" y="2010"/>
                  </a:lnTo>
                  <a:lnTo>
                    <a:pt x="1812" y="2016"/>
                  </a:lnTo>
                  <a:lnTo>
                    <a:pt x="1818" y="2016"/>
                  </a:lnTo>
                  <a:lnTo>
                    <a:pt x="1824" y="1998"/>
                  </a:lnTo>
                  <a:lnTo>
                    <a:pt x="1830" y="1998"/>
                  </a:lnTo>
                  <a:lnTo>
                    <a:pt x="1836" y="2004"/>
                  </a:lnTo>
                  <a:lnTo>
                    <a:pt x="1842" y="2016"/>
                  </a:lnTo>
                  <a:lnTo>
                    <a:pt x="1854" y="2022"/>
                  </a:lnTo>
                  <a:lnTo>
                    <a:pt x="1872" y="2058"/>
                  </a:lnTo>
                  <a:lnTo>
                    <a:pt x="1878" y="2064"/>
                  </a:lnTo>
                  <a:lnTo>
                    <a:pt x="1878" y="2070"/>
                  </a:lnTo>
                  <a:lnTo>
                    <a:pt x="1914" y="2070"/>
                  </a:lnTo>
                  <a:lnTo>
                    <a:pt x="1920" y="2076"/>
                  </a:lnTo>
                  <a:lnTo>
                    <a:pt x="1920" y="2106"/>
                  </a:lnTo>
                  <a:lnTo>
                    <a:pt x="1932" y="2130"/>
                  </a:lnTo>
                  <a:lnTo>
                    <a:pt x="1944" y="2190"/>
                  </a:lnTo>
                  <a:lnTo>
                    <a:pt x="1932" y="2190"/>
                  </a:lnTo>
                  <a:lnTo>
                    <a:pt x="1926" y="2196"/>
                  </a:lnTo>
                  <a:lnTo>
                    <a:pt x="1914" y="2196"/>
                  </a:lnTo>
                  <a:lnTo>
                    <a:pt x="1932" y="2214"/>
                  </a:lnTo>
                  <a:lnTo>
                    <a:pt x="1932" y="2220"/>
                  </a:lnTo>
                  <a:lnTo>
                    <a:pt x="1926" y="2232"/>
                  </a:lnTo>
                  <a:lnTo>
                    <a:pt x="1920" y="2238"/>
                  </a:lnTo>
                  <a:lnTo>
                    <a:pt x="1908" y="2238"/>
                  </a:lnTo>
                  <a:lnTo>
                    <a:pt x="1902" y="2232"/>
                  </a:lnTo>
                  <a:lnTo>
                    <a:pt x="1902" y="2268"/>
                  </a:lnTo>
                  <a:lnTo>
                    <a:pt x="1896" y="2274"/>
                  </a:lnTo>
                  <a:lnTo>
                    <a:pt x="1884" y="2274"/>
                  </a:lnTo>
                  <a:lnTo>
                    <a:pt x="1890" y="2304"/>
                  </a:lnTo>
                  <a:lnTo>
                    <a:pt x="1878" y="2304"/>
                  </a:lnTo>
                  <a:lnTo>
                    <a:pt x="1878" y="2322"/>
                  </a:lnTo>
                  <a:lnTo>
                    <a:pt x="1896" y="2340"/>
                  </a:lnTo>
                  <a:lnTo>
                    <a:pt x="1902" y="2352"/>
                  </a:lnTo>
                  <a:lnTo>
                    <a:pt x="1890" y="2370"/>
                  </a:lnTo>
                  <a:lnTo>
                    <a:pt x="1902" y="2364"/>
                  </a:lnTo>
                  <a:lnTo>
                    <a:pt x="1908" y="2358"/>
                  </a:lnTo>
                  <a:lnTo>
                    <a:pt x="1920" y="2358"/>
                  </a:lnTo>
                  <a:lnTo>
                    <a:pt x="1926" y="2352"/>
                  </a:lnTo>
                  <a:lnTo>
                    <a:pt x="1986" y="2352"/>
                  </a:lnTo>
                  <a:lnTo>
                    <a:pt x="1956" y="2376"/>
                  </a:lnTo>
                  <a:lnTo>
                    <a:pt x="1980" y="2394"/>
                  </a:lnTo>
                  <a:lnTo>
                    <a:pt x="1992" y="2436"/>
                  </a:lnTo>
                  <a:lnTo>
                    <a:pt x="2022" y="2436"/>
                  </a:lnTo>
                  <a:lnTo>
                    <a:pt x="2034" y="2442"/>
                  </a:lnTo>
                  <a:lnTo>
                    <a:pt x="2040" y="2448"/>
                  </a:lnTo>
                  <a:lnTo>
                    <a:pt x="2040" y="2454"/>
                  </a:lnTo>
                  <a:lnTo>
                    <a:pt x="2034" y="2460"/>
                  </a:lnTo>
                  <a:lnTo>
                    <a:pt x="2022" y="2460"/>
                  </a:lnTo>
                  <a:lnTo>
                    <a:pt x="2016" y="2466"/>
                  </a:lnTo>
                  <a:lnTo>
                    <a:pt x="2028" y="2478"/>
                  </a:lnTo>
                  <a:lnTo>
                    <a:pt x="2028" y="2490"/>
                  </a:lnTo>
                  <a:lnTo>
                    <a:pt x="2022" y="2496"/>
                  </a:lnTo>
                  <a:lnTo>
                    <a:pt x="2022" y="2502"/>
                  </a:lnTo>
                  <a:lnTo>
                    <a:pt x="2016" y="2514"/>
                  </a:lnTo>
                  <a:lnTo>
                    <a:pt x="2070" y="2520"/>
                  </a:lnTo>
                  <a:lnTo>
                    <a:pt x="2082" y="2550"/>
                  </a:lnTo>
                  <a:lnTo>
                    <a:pt x="2094" y="2550"/>
                  </a:lnTo>
                  <a:lnTo>
                    <a:pt x="2094" y="2568"/>
                  </a:lnTo>
                  <a:lnTo>
                    <a:pt x="2136" y="2568"/>
                  </a:lnTo>
                  <a:lnTo>
                    <a:pt x="2136" y="2562"/>
                  </a:lnTo>
                  <a:lnTo>
                    <a:pt x="2154" y="2544"/>
                  </a:lnTo>
                  <a:lnTo>
                    <a:pt x="2166" y="2544"/>
                  </a:lnTo>
                  <a:lnTo>
                    <a:pt x="2172" y="2550"/>
                  </a:lnTo>
                  <a:lnTo>
                    <a:pt x="2172" y="2592"/>
                  </a:lnTo>
                  <a:lnTo>
                    <a:pt x="2214" y="2592"/>
                  </a:lnTo>
                  <a:lnTo>
                    <a:pt x="2214" y="2556"/>
                  </a:lnTo>
                  <a:lnTo>
                    <a:pt x="2190" y="2532"/>
                  </a:lnTo>
                  <a:lnTo>
                    <a:pt x="2190" y="2490"/>
                  </a:lnTo>
                  <a:lnTo>
                    <a:pt x="2196" y="2484"/>
                  </a:lnTo>
                  <a:lnTo>
                    <a:pt x="2232" y="2490"/>
                  </a:lnTo>
                  <a:lnTo>
                    <a:pt x="2232" y="2472"/>
                  </a:lnTo>
                  <a:lnTo>
                    <a:pt x="2238" y="2460"/>
                  </a:lnTo>
                  <a:lnTo>
                    <a:pt x="2250" y="2460"/>
                  </a:lnTo>
                  <a:lnTo>
                    <a:pt x="2274" y="2484"/>
                  </a:lnTo>
                  <a:lnTo>
                    <a:pt x="2286" y="2484"/>
                  </a:lnTo>
                  <a:lnTo>
                    <a:pt x="2292" y="2478"/>
                  </a:lnTo>
                  <a:lnTo>
                    <a:pt x="2298" y="2466"/>
                  </a:lnTo>
                  <a:lnTo>
                    <a:pt x="2304" y="2460"/>
                  </a:lnTo>
                  <a:lnTo>
                    <a:pt x="2322" y="2478"/>
                  </a:lnTo>
                  <a:lnTo>
                    <a:pt x="2322" y="2460"/>
                  </a:lnTo>
                  <a:lnTo>
                    <a:pt x="2328" y="2460"/>
                  </a:lnTo>
                  <a:lnTo>
                    <a:pt x="2340" y="2478"/>
                  </a:lnTo>
                  <a:lnTo>
                    <a:pt x="2346" y="2484"/>
                  </a:lnTo>
                  <a:lnTo>
                    <a:pt x="2364" y="2484"/>
                  </a:lnTo>
                  <a:lnTo>
                    <a:pt x="2364" y="2472"/>
                  </a:lnTo>
                  <a:lnTo>
                    <a:pt x="2352" y="2460"/>
                  </a:lnTo>
                  <a:lnTo>
                    <a:pt x="2370" y="2460"/>
                  </a:lnTo>
                  <a:lnTo>
                    <a:pt x="2376" y="2466"/>
                  </a:lnTo>
                  <a:lnTo>
                    <a:pt x="2382" y="2460"/>
                  </a:lnTo>
                  <a:lnTo>
                    <a:pt x="2400" y="2460"/>
                  </a:lnTo>
                  <a:lnTo>
                    <a:pt x="2400" y="2454"/>
                  </a:lnTo>
                  <a:lnTo>
                    <a:pt x="2406" y="2442"/>
                  </a:lnTo>
                  <a:lnTo>
                    <a:pt x="2406" y="2430"/>
                  </a:lnTo>
                  <a:lnTo>
                    <a:pt x="2412" y="2424"/>
                  </a:lnTo>
                  <a:lnTo>
                    <a:pt x="2424" y="2418"/>
                  </a:lnTo>
                  <a:lnTo>
                    <a:pt x="2430" y="2412"/>
                  </a:lnTo>
                  <a:lnTo>
                    <a:pt x="2436" y="2412"/>
                  </a:lnTo>
                  <a:lnTo>
                    <a:pt x="2466" y="2448"/>
                  </a:lnTo>
                  <a:lnTo>
                    <a:pt x="2496" y="2442"/>
                  </a:lnTo>
                  <a:lnTo>
                    <a:pt x="2508" y="2454"/>
                  </a:lnTo>
                  <a:lnTo>
                    <a:pt x="2538" y="2454"/>
                  </a:lnTo>
                  <a:lnTo>
                    <a:pt x="2544" y="2460"/>
                  </a:lnTo>
                  <a:lnTo>
                    <a:pt x="2544" y="2466"/>
                  </a:lnTo>
                  <a:lnTo>
                    <a:pt x="2526" y="2484"/>
                  </a:lnTo>
                  <a:lnTo>
                    <a:pt x="2532" y="2502"/>
                  </a:lnTo>
                  <a:lnTo>
                    <a:pt x="2544" y="2508"/>
                  </a:lnTo>
                  <a:lnTo>
                    <a:pt x="2544" y="2526"/>
                  </a:lnTo>
                  <a:lnTo>
                    <a:pt x="2562" y="2526"/>
                  </a:lnTo>
                  <a:lnTo>
                    <a:pt x="2568" y="2532"/>
                  </a:lnTo>
                  <a:lnTo>
                    <a:pt x="2574" y="2544"/>
                  </a:lnTo>
                  <a:lnTo>
                    <a:pt x="2586" y="2550"/>
                  </a:lnTo>
                  <a:lnTo>
                    <a:pt x="2616" y="2550"/>
                  </a:lnTo>
                  <a:lnTo>
                    <a:pt x="2622" y="2556"/>
                  </a:lnTo>
                  <a:lnTo>
                    <a:pt x="2628" y="2556"/>
                  </a:lnTo>
                  <a:lnTo>
                    <a:pt x="2676" y="2526"/>
                  </a:lnTo>
                  <a:lnTo>
                    <a:pt x="2694" y="2538"/>
                  </a:lnTo>
                  <a:lnTo>
                    <a:pt x="2718" y="2538"/>
                  </a:lnTo>
                  <a:lnTo>
                    <a:pt x="2736" y="2544"/>
                  </a:lnTo>
                  <a:lnTo>
                    <a:pt x="2748" y="2544"/>
                  </a:lnTo>
                  <a:lnTo>
                    <a:pt x="2760" y="2550"/>
                  </a:lnTo>
                  <a:lnTo>
                    <a:pt x="2766" y="2556"/>
                  </a:lnTo>
                  <a:lnTo>
                    <a:pt x="2772" y="2568"/>
                  </a:lnTo>
                  <a:lnTo>
                    <a:pt x="2766" y="2580"/>
                  </a:lnTo>
                  <a:lnTo>
                    <a:pt x="2766" y="2604"/>
                  </a:lnTo>
                  <a:lnTo>
                    <a:pt x="2760" y="2616"/>
                  </a:lnTo>
                  <a:lnTo>
                    <a:pt x="2766" y="2628"/>
                  </a:lnTo>
                  <a:lnTo>
                    <a:pt x="2772" y="2634"/>
                  </a:lnTo>
                  <a:lnTo>
                    <a:pt x="2784" y="2640"/>
                  </a:lnTo>
                  <a:lnTo>
                    <a:pt x="2790" y="2652"/>
                  </a:lnTo>
                  <a:lnTo>
                    <a:pt x="2802" y="2658"/>
                  </a:lnTo>
                  <a:lnTo>
                    <a:pt x="2808" y="2664"/>
                  </a:lnTo>
                  <a:lnTo>
                    <a:pt x="2826" y="2664"/>
                  </a:lnTo>
                  <a:lnTo>
                    <a:pt x="2832" y="2640"/>
                  </a:lnTo>
                  <a:lnTo>
                    <a:pt x="2832" y="2634"/>
                  </a:lnTo>
                  <a:lnTo>
                    <a:pt x="2826" y="2628"/>
                  </a:lnTo>
                  <a:lnTo>
                    <a:pt x="2826" y="2586"/>
                  </a:lnTo>
                  <a:lnTo>
                    <a:pt x="2832" y="2568"/>
                  </a:lnTo>
                  <a:lnTo>
                    <a:pt x="2844" y="2556"/>
                  </a:lnTo>
                  <a:lnTo>
                    <a:pt x="2856" y="2550"/>
                  </a:lnTo>
                  <a:lnTo>
                    <a:pt x="2886" y="2550"/>
                  </a:lnTo>
                  <a:lnTo>
                    <a:pt x="2898" y="2544"/>
                  </a:lnTo>
                  <a:lnTo>
                    <a:pt x="2910" y="2544"/>
                  </a:lnTo>
                  <a:lnTo>
                    <a:pt x="2922" y="2538"/>
                  </a:lnTo>
                  <a:lnTo>
                    <a:pt x="2940" y="2538"/>
                  </a:lnTo>
                  <a:lnTo>
                    <a:pt x="2964" y="2532"/>
                  </a:lnTo>
                  <a:lnTo>
                    <a:pt x="2982" y="2526"/>
                  </a:lnTo>
                  <a:lnTo>
                    <a:pt x="3000" y="2508"/>
                  </a:lnTo>
                  <a:lnTo>
                    <a:pt x="3000" y="2466"/>
                  </a:lnTo>
                  <a:lnTo>
                    <a:pt x="3006" y="2454"/>
                  </a:lnTo>
                  <a:lnTo>
                    <a:pt x="3012" y="2448"/>
                  </a:lnTo>
                  <a:lnTo>
                    <a:pt x="3024" y="2460"/>
                  </a:lnTo>
                  <a:lnTo>
                    <a:pt x="3036" y="2484"/>
                  </a:lnTo>
                  <a:lnTo>
                    <a:pt x="3042" y="2490"/>
                  </a:lnTo>
                  <a:lnTo>
                    <a:pt x="3048" y="2490"/>
                  </a:lnTo>
                  <a:lnTo>
                    <a:pt x="3054" y="2484"/>
                  </a:lnTo>
                  <a:lnTo>
                    <a:pt x="3066" y="2478"/>
                  </a:lnTo>
                  <a:lnTo>
                    <a:pt x="3072" y="2466"/>
                  </a:lnTo>
                  <a:lnTo>
                    <a:pt x="3090" y="2448"/>
                  </a:lnTo>
                  <a:lnTo>
                    <a:pt x="3096" y="2436"/>
                  </a:lnTo>
                  <a:lnTo>
                    <a:pt x="3114" y="2454"/>
                  </a:lnTo>
                  <a:lnTo>
                    <a:pt x="3144" y="2442"/>
                  </a:lnTo>
                  <a:lnTo>
                    <a:pt x="3150" y="2442"/>
                  </a:lnTo>
                  <a:lnTo>
                    <a:pt x="3156" y="2448"/>
                  </a:lnTo>
                  <a:lnTo>
                    <a:pt x="3186" y="2448"/>
                  </a:lnTo>
                  <a:lnTo>
                    <a:pt x="3234" y="2424"/>
                  </a:lnTo>
                  <a:lnTo>
                    <a:pt x="3288" y="2370"/>
                  </a:lnTo>
                  <a:lnTo>
                    <a:pt x="3294" y="2358"/>
                  </a:lnTo>
                  <a:lnTo>
                    <a:pt x="3300" y="2352"/>
                  </a:lnTo>
                  <a:lnTo>
                    <a:pt x="3294" y="2340"/>
                  </a:lnTo>
                  <a:lnTo>
                    <a:pt x="3294" y="2334"/>
                  </a:lnTo>
                  <a:lnTo>
                    <a:pt x="3288" y="2322"/>
                  </a:lnTo>
                  <a:lnTo>
                    <a:pt x="3282" y="2316"/>
                  </a:lnTo>
                  <a:lnTo>
                    <a:pt x="3300" y="2316"/>
                  </a:lnTo>
                  <a:lnTo>
                    <a:pt x="3312" y="2286"/>
                  </a:lnTo>
                  <a:lnTo>
                    <a:pt x="3336" y="2286"/>
                  </a:lnTo>
                  <a:lnTo>
                    <a:pt x="3348" y="2250"/>
                  </a:lnTo>
                  <a:lnTo>
                    <a:pt x="3360" y="2250"/>
                  </a:lnTo>
                  <a:lnTo>
                    <a:pt x="3360" y="2208"/>
                  </a:lnTo>
                  <a:lnTo>
                    <a:pt x="3372" y="2208"/>
                  </a:lnTo>
                  <a:lnTo>
                    <a:pt x="3384" y="2196"/>
                  </a:lnTo>
                  <a:lnTo>
                    <a:pt x="3384" y="2172"/>
                  </a:lnTo>
                  <a:lnTo>
                    <a:pt x="3378" y="2160"/>
                  </a:lnTo>
                  <a:lnTo>
                    <a:pt x="3372" y="2154"/>
                  </a:lnTo>
                  <a:lnTo>
                    <a:pt x="3372" y="2142"/>
                  </a:lnTo>
                  <a:lnTo>
                    <a:pt x="3378" y="2136"/>
                  </a:lnTo>
                  <a:lnTo>
                    <a:pt x="3384" y="2136"/>
                  </a:lnTo>
                  <a:lnTo>
                    <a:pt x="3390" y="2130"/>
                  </a:lnTo>
                  <a:lnTo>
                    <a:pt x="3402" y="2124"/>
                  </a:lnTo>
                  <a:lnTo>
                    <a:pt x="3408" y="2118"/>
                  </a:lnTo>
                  <a:lnTo>
                    <a:pt x="3408" y="2094"/>
                  </a:lnTo>
                  <a:lnTo>
                    <a:pt x="3390" y="2076"/>
                  </a:lnTo>
                  <a:lnTo>
                    <a:pt x="3390" y="2064"/>
                  </a:lnTo>
                  <a:lnTo>
                    <a:pt x="3402" y="2058"/>
                  </a:lnTo>
                  <a:lnTo>
                    <a:pt x="3408" y="2052"/>
                  </a:lnTo>
                  <a:lnTo>
                    <a:pt x="3408" y="2016"/>
                  </a:lnTo>
                  <a:lnTo>
                    <a:pt x="3414" y="2016"/>
                  </a:lnTo>
                  <a:lnTo>
                    <a:pt x="3420" y="2010"/>
                  </a:lnTo>
                  <a:lnTo>
                    <a:pt x="3456" y="1992"/>
                  </a:lnTo>
                  <a:lnTo>
                    <a:pt x="3462" y="1980"/>
                  </a:lnTo>
                  <a:lnTo>
                    <a:pt x="3462" y="1962"/>
                  </a:lnTo>
                  <a:lnTo>
                    <a:pt x="3456" y="1956"/>
                  </a:lnTo>
                  <a:lnTo>
                    <a:pt x="3444" y="1956"/>
                  </a:lnTo>
                  <a:lnTo>
                    <a:pt x="3450" y="1956"/>
                  </a:lnTo>
                  <a:lnTo>
                    <a:pt x="3456" y="1950"/>
                  </a:lnTo>
                  <a:lnTo>
                    <a:pt x="3468" y="1950"/>
                  </a:lnTo>
                  <a:lnTo>
                    <a:pt x="3480" y="1944"/>
                  </a:lnTo>
                  <a:lnTo>
                    <a:pt x="3492" y="1932"/>
                  </a:lnTo>
                  <a:lnTo>
                    <a:pt x="3474" y="1914"/>
                  </a:lnTo>
                  <a:lnTo>
                    <a:pt x="3468" y="1914"/>
                  </a:lnTo>
                  <a:lnTo>
                    <a:pt x="3486" y="1896"/>
                  </a:lnTo>
                  <a:lnTo>
                    <a:pt x="3498" y="1872"/>
                  </a:lnTo>
                  <a:lnTo>
                    <a:pt x="3504" y="1866"/>
                  </a:lnTo>
                  <a:lnTo>
                    <a:pt x="3504" y="1854"/>
                  </a:lnTo>
                  <a:lnTo>
                    <a:pt x="3498" y="1848"/>
                  </a:lnTo>
                  <a:lnTo>
                    <a:pt x="3474" y="1842"/>
                  </a:lnTo>
                  <a:lnTo>
                    <a:pt x="3438" y="1848"/>
                  </a:lnTo>
                  <a:lnTo>
                    <a:pt x="3396" y="1854"/>
                  </a:lnTo>
                  <a:lnTo>
                    <a:pt x="3366" y="1860"/>
                  </a:lnTo>
                  <a:lnTo>
                    <a:pt x="3354" y="1866"/>
                  </a:lnTo>
                  <a:lnTo>
                    <a:pt x="3336" y="1848"/>
                  </a:lnTo>
                  <a:lnTo>
                    <a:pt x="3378" y="1848"/>
                  </a:lnTo>
                  <a:lnTo>
                    <a:pt x="3378" y="1836"/>
                  </a:lnTo>
                  <a:lnTo>
                    <a:pt x="3384" y="1824"/>
                  </a:lnTo>
                  <a:lnTo>
                    <a:pt x="3390" y="1818"/>
                  </a:lnTo>
                  <a:lnTo>
                    <a:pt x="3402" y="1812"/>
                  </a:lnTo>
                  <a:lnTo>
                    <a:pt x="3432" y="1812"/>
                  </a:lnTo>
                  <a:lnTo>
                    <a:pt x="3426" y="1800"/>
                  </a:lnTo>
                  <a:lnTo>
                    <a:pt x="3420" y="1794"/>
                  </a:lnTo>
                  <a:lnTo>
                    <a:pt x="3414" y="1782"/>
                  </a:lnTo>
                  <a:lnTo>
                    <a:pt x="3414" y="1776"/>
                  </a:lnTo>
                  <a:lnTo>
                    <a:pt x="3408" y="1770"/>
                  </a:lnTo>
                  <a:lnTo>
                    <a:pt x="3390" y="1770"/>
                  </a:lnTo>
                  <a:lnTo>
                    <a:pt x="3378" y="1764"/>
                  </a:lnTo>
                  <a:lnTo>
                    <a:pt x="3366" y="1764"/>
                  </a:lnTo>
                  <a:lnTo>
                    <a:pt x="3354" y="1746"/>
                  </a:lnTo>
                  <a:lnTo>
                    <a:pt x="3342" y="1746"/>
                  </a:lnTo>
                  <a:lnTo>
                    <a:pt x="3336" y="1734"/>
                  </a:lnTo>
                  <a:lnTo>
                    <a:pt x="3324" y="1728"/>
                  </a:lnTo>
                  <a:lnTo>
                    <a:pt x="3294" y="1728"/>
                  </a:lnTo>
                  <a:lnTo>
                    <a:pt x="3288" y="1734"/>
                  </a:lnTo>
                  <a:lnTo>
                    <a:pt x="3282" y="1734"/>
                  </a:lnTo>
                  <a:lnTo>
                    <a:pt x="3246" y="1686"/>
                  </a:lnTo>
                  <a:lnTo>
                    <a:pt x="3252" y="1698"/>
                  </a:lnTo>
                  <a:lnTo>
                    <a:pt x="3264" y="1704"/>
                  </a:lnTo>
                  <a:lnTo>
                    <a:pt x="3270" y="1710"/>
                  </a:lnTo>
                  <a:lnTo>
                    <a:pt x="3282" y="1716"/>
                  </a:lnTo>
                  <a:lnTo>
                    <a:pt x="3294" y="1716"/>
                  </a:lnTo>
                  <a:lnTo>
                    <a:pt x="3300" y="1710"/>
                  </a:lnTo>
                  <a:lnTo>
                    <a:pt x="3306" y="1710"/>
                  </a:lnTo>
                  <a:lnTo>
                    <a:pt x="3336" y="1716"/>
                  </a:lnTo>
                  <a:lnTo>
                    <a:pt x="3348" y="1734"/>
                  </a:lnTo>
                  <a:lnTo>
                    <a:pt x="3366" y="1728"/>
                  </a:lnTo>
                  <a:lnTo>
                    <a:pt x="3408" y="1740"/>
                  </a:lnTo>
                  <a:lnTo>
                    <a:pt x="3390" y="1716"/>
                  </a:lnTo>
                  <a:lnTo>
                    <a:pt x="3372" y="1710"/>
                  </a:lnTo>
                  <a:lnTo>
                    <a:pt x="3372" y="1692"/>
                  </a:lnTo>
                  <a:lnTo>
                    <a:pt x="3360" y="1680"/>
                  </a:lnTo>
                  <a:lnTo>
                    <a:pt x="3348" y="1674"/>
                  </a:lnTo>
                  <a:lnTo>
                    <a:pt x="3330" y="1674"/>
                  </a:lnTo>
                  <a:lnTo>
                    <a:pt x="3318" y="1662"/>
                  </a:lnTo>
                  <a:lnTo>
                    <a:pt x="3318" y="1650"/>
                  </a:lnTo>
                  <a:lnTo>
                    <a:pt x="3312" y="1644"/>
                  </a:lnTo>
                  <a:lnTo>
                    <a:pt x="3312" y="1632"/>
                  </a:lnTo>
                  <a:lnTo>
                    <a:pt x="3234" y="1530"/>
                  </a:lnTo>
                  <a:lnTo>
                    <a:pt x="3198" y="1524"/>
                  </a:lnTo>
                  <a:lnTo>
                    <a:pt x="3162" y="1494"/>
                  </a:lnTo>
                  <a:lnTo>
                    <a:pt x="3144" y="1500"/>
                  </a:lnTo>
                  <a:lnTo>
                    <a:pt x="3138" y="1488"/>
                  </a:lnTo>
                  <a:lnTo>
                    <a:pt x="3132" y="1482"/>
                  </a:lnTo>
                  <a:lnTo>
                    <a:pt x="3132" y="1470"/>
                  </a:lnTo>
                  <a:lnTo>
                    <a:pt x="3126" y="1464"/>
                  </a:lnTo>
                  <a:lnTo>
                    <a:pt x="3138" y="1452"/>
                  </a:lnTo>
                  <a:lnTo>
                    <a:pt x="3150" y="1446"/>
                  </a:lnTo>
                  <a:lnTo>
                    <a:pt x="3156" y="1434"/>
                  </a:lnTo>
                  <a:lnTo>
                    <a:pt x="3162" y="1428"/>
                  </a:lnTo>
                  <a:lnTo>
                    <a:pt x="3168" y="1416"/>
                  </a:lnTo>
                  <a:lnTo>
                    <a:pt x="3168" y="1410"/>
                  </a:lnTo>
                  <a:lnTo>
                    <a:pt x="3162" y="1398"/>
                  </a:lnTo>
                  <a:lnTo>
                    <a:pt x="3162" y="1392"/>
                  </a:lnTo>
                  <a:lnTo>
                    <a:pt x="3156" y="1380"/>
                  </a:lnTo>
                  <a:lnTo>
                    <a:pt x="3168" y="1386"/>
                  </a:lnTo>
                  <a:lnTo>
                    <a:pt x="3174" y="1392"/>
                  </a:lnTo>
                  <a:lnTo>
                    <a:pt x="3186" y="1398"/>
                  </a:lnTo>
                  <a:lnTo>
                    <a:pt x="3198" y="1386"/>
                  </a:lnTo>
                  <a:lnTo>
                    <a:pt x="3198" y="1368"/>
                  </a:lnTo>
                  <a:lnTo>
                    <a:pt x="3192" y="1356"/>
                  </a:lnTo>
                  <a:lnTo>
                    <a:pt x="3192" y="1344"/>
                  </a:lnTo>
                  <a:lnTo>
                    <a:pt x="3216" y="1344"/>
                  </a:lnTo>
                  <a:lnTo>
                    <a:pt x="3252" y="1320"/>
                  </a:lnTo>
                  <a:lnTo>
                    <a:pt x="3264" y="1320"/>
                  </a:lnTo>
                  <a:lnTo>
                    <a:pt x="3270" y="1326"/>
                  </a:lnTo>
                  <a:lnTo>
                    <a:pt x="3294" y="1326"/>
                  </a:lnTo>
                  <a:lnTo>
                    <a:pt x="3294" y="1320"/>
                  </a:lnTo>
                  <a:lnTo>
                    <a:pt x="3288" y="1314"/>
                  </a:lnTo>
                  <a:lnTo>
                    <a:pt x="3288" y="1308"/>
                  </a:lnTo>
                  <a:lnTo>
                    <a:pt x="3282" y="1302"/>
                  </a:lnTo>
                  <a:lnTo>
                    <a:pt x="3288" y="1278"/>
                  </a:lnTo>
                  <a:lnTo>
                    <a:pt x="3258" y="1278"/>
                  </a:lnTo>
                  <a:lnTo>
                    <a:pt x="3246" y="1266"/>
                  </a:lnTo>
                  <a:lnTo>
                    <a:pt x="3240" y="1278"/>
                  </a:lnTo>
                  <a:lnTo>
                    <a:pt x="3204" y="1278"/>
                  </a:lnTo>
                  <a:lnTo>
                    <a:pt x="3198" y="1272"/>
                  </a:lnTo>
                  <a:lnTo>
                    <a:pt x="3192" y="1260"/>
                  </a:lnTo>
                  <a:lnTo>
                    <a:pt x="3180" y="1254"/>
                  </a:lnTo>
                  <a:lnTo>
                    <a:pt x="3174" y="1248"/>
                  </a:lnTo>
                  <a:lnTo>
                    <a:pt x="3150" y="1248"/>
                  </a:lnTo>
                  <a:lnTo>
                    <a:pt x="3144" y="1260"/>
                  </a:lnTo>
                  <a:lnTo>
                    <a:pt x="3132" y="1266"/>
                  </a:lnTo>
                  <a:lnTo>
                    <a:pt x="3114" y="1284"/>
                  </a:lnTo>
                  <a:lnTo>
                    <a:pt x="3114" y="1296"/>
                  </a:lnTo>
                  <a:lnTo>
                    <a:pt x="3108" y="1302"/>
                  </a:lnTo>
                  <a:lnTo>
                    <a:pt x="3108" y="1308"/>
                  </a:lnTo>
                  <a:lnTo>
                    <a:pt x="3078" y="1308"/>
                  </a:lnTo>
                  <a:lnTo>
                    <a:pt x="3054" y="1296"/>
                  </a:lnTo>
                  <a:lnTo>
                    <a:pt x="3048" y="1290"/>
                  </a:lnTo>
                  <a:lnTo>
                    <a:pt x="3042" y="1278"/>
                  </a:lnTo>
                  <a:lnTo>
                    <a:pt x="3030" y="1242"/>
                  </a:lnTo>
                  <a:lnTo>
                    <a:pt x="3024" y="1230"/>
                  </a:lnTo>
                  <a:lnTo>
                    <a:pt x="3018" y="1224"/>
                  </a:lnTo>
                  <a:lnTo>
                    <a:pt x="3006" y="1224"/>
                  </a:lnTo>
                  <a:lnTo>
                    <a:pt x="3000" y="1230"/>
                  </a:lnTo>
                  <a:lnTo>
                    <a:pt x="3000" y="1242"/>
                  </a:lnTo>
                  <a:lnTo>
                    <a:pt x="2988" y="1224"/>
                  </a:lnTo>
                  <a:lnTo>
                    <a:pt x="2952" y="1224"/>
                  </a:lnTo>
                  <a:lnTo>
                    <a:pt x="2940" y="1218"/>
                  </a:lnTo>
                  <a:lnTo>
                    <a:pt x="2934" y="1212"/>
                  </a:lnTo>
                  <a:lnTo>
                    <a:pt x="2928" y="1200"/>
                  </a:lnTo>
                  <a:lnTo>
                    <a:pt x="2916" y="1194"/>
                  </a:lnTo>
                  <a:lnTo>
                    <a:pt x="2910" y="1182"/>
                  </a:lnTo>
                  <a:lnTo>
                    <a:pt x="2910" y="1140"/>
                  </a:lnTo>
                  <a:lnTo>
                    <a:pt x="2928" y="1140"/>
                  </a:lnTo>
                  <a:lnTo>
                    <a:pt x="2940" y="1152"/>
                  </a:lnTo>
                  <a:lnTo>
                    <a:pt x="2946" y="1152"/>
                  </a:lnTo>
                  <a:lnTo>
                    <a:pt x="2952" y="1146"/>
                  </a:lnTo>
                  <a:lnTo>
                    <a:pt x="2952" y="1140"/>
                  </a:lnTo>
                  <a:lnTo>
                    <a:pt x="2958" y="1134"/>
                  </a:lnTo>
                  <a:lnTo>
                    <a:pt x="2964" y="1134"/>
                  </a:lnTo>
                  <a:lnTo>
                    <a:pt x="2970" y="1140"/>
                  </a:lnTo>
                  <a:lnTo>
                    <a:pt x="2982" y="1140"/>
                  </a:lnTo>
                  <a:lnTo>
                    <a:pt x="2994" y="1134"/>
                  </a:lnTo>
                  <a:lnTo>
                    <a:pt x="3000" y="1128"/>
                  </a:lnTo>
                  <a:lnTo>
                    <a:pt x="3000" y="1116"/>
                  </a:lnTo>
                  <a:lnTo>
                    <a:pt x="2994" y="1110"/>
                  </a:lnTo>
                  <a:lnTo>
                    <a:pt x="2994" y="1086"/>
                  </a:lnTo>
                  <a:lnTo>
                    <a:pt x="3000" y="1074"/>
                  </a:lnTo>
                  <a:lnTo>
                    <a:pt x="3000" y="1068"/>
                  </a:lnTo>
                  <a:lnTo>
                    <a:pt x="3036" y="1068"/>
                  </a:lnTo>
                  <a:lnTo>
                    <a:pt x="3042" y="1062"/>
                  </a:lnTo>
                  <a:lnTo>
                    <a:pt x="3048" y="1050"/>
                  </a:lnTo>
                  <a:lnTo>
                    <a:pt x="3048" y="1038"/>
                  </a:lnTo>
                  <a:lnTo>
                    <a:pt x="3054" y="1032"/>
                  </a:lnTo>
                  <a:lnTo>
                    <a:pt x="3054" y="1026"/>
                  </a:lnTo>
                  <a:lnTo>
                    <a:pt x="3072" y="1014"/>
                  </a:lnTo>
                  <a:lnTo>
                    <a:pt x="3060" y="1002"/>
                  </a:lnTo>
                  <a:lnTo>
                    <a:pt x="3096" y="1014"/>
                  </a:lnTo>
                  <a:lnTo>
                    <a:pt x="3114" y="996"/>
                  </a:lnTo>
                  <a:lnTo>
                    <a:pt x="3126" y="1002"/>
                  </a:lnTo>
                  <a:lnTo>
                    <a:pt x="3132" y="1014"/>
                  </a:lnTo>
                  <a:lnTo>
                    <a:pt x="3144" y="1020"/>
                  </a:lnTo>
                  <a:lnTo>
                    <a:pt x="3156" y="1044"/>
                  </a:lnTo>
                  <a:lnTo>
                    <a:pt x="3156" y="1050"/>
                  </a:lnTo>
                  <a:lnTo>
                    <a:pt x="3144" y="1074"/>
                  </a:lnTo>
                  <a:lnTo>
                    <a:pt x="3126" y="1092"/>
                  </a:lnTo>
                  <a:lnTo>
                    <a:pt x="3126" y="1104"/>
                  </a:lnTo>
                  <a:lnTo>
                    <a:pt x="3132" y="1116"/>
                  </a:lnTo>
                  <a:lnTo>
                    <a:pt x="3144" y="1128"/>
                  </a:lnTo>
                  <a:lnTo>
                    <a:pt x="3150" y="1128"/>
                  </a:lnTo>
                  <a:lnTo>
                    <a:pt x="3162" y="1122"/>
                  </a:lnTo>
                  <a:lnTo>
                    <a:pt x="3168" y="1122"/>
                  </a:lnTo>
                  <a:lnTo>
                    <a:pt x="3162" y="1152"/>
                  </a:lnTo>
                  <a:lnTo>
                    <a:pt x="3144" y="1170"/>
                  </a:lnTo>
                  <a:lnTo>
                    <a:pt x="3144" y="1176"/>
                  </a:lnTo>
                  <a:lnTo>
                    <a:pt x="3150" y="1176"/>
                  </a:lnTo>
                  <a:lnTo>
                    <a:pt x="3162" y="1170"/>
                  </a:lnTo>
                  <a:lnTo>
                    <a:pt x="3168" y="1164"/>
                  </a:lnTo>
                  <a:lnTo>
                    <a:pt x="3180" y="1158"/>
                  </a:lnTo>
                  <a:lnTo>
                    <a:pt x="3186" y="1158"/>
                  </a:lnTo>
                  <a:lnTo>
                    <a:pt x="3198" y="1146"/>
                  </a:lnTo>
                  <a:lnTo>
                    <a:pt x="3198" y="1122"/>
                  </a:lnTo>
                  <a:lnTo>
                    <a:pt x="3204" y="1122"/>
                  </a:lnTo>
                  <a:lnTo>
                    <a:pt x="3210" y="1116"/>
                  </a:lnTo>
                  <a:lnTo>
                    <a:pt x="3258" y="1092"/>
                  </a:lnTo>
                  <a:lnTo>
                    <a:pt x="3264" y="1086"/>
                  </a:lnTo>
                  <a:lnTo>
                    <a:pt x="3306" y="1086"/>
                  </a:lnTo>
                  <a:lnTo>
                    <a:pt x="3312" y="1074"/>
                  </a:lnTo>
                  <a:lnTo>
                    <a:pt x="3312" y="1062"/>
                  </a:lnTo>
                  <a:lnTo>
                    <a:pt x="3318" y="1056"/>
                  </a:lnTo>
                  <a:lnTo>
                    <a:pt x="3324" y="1044"/>
                  </a:lnTo>
                  <a:lnTo>
                    <a:pt x="3360" y="1026"/>
                  </a:lnTo>
                  <a:lnTo>
                    <a:pt x="3372" y="1014"/>
                  </a:lnTo>
                  <a:lnTo>
                    <a:pt x="3390" y="978"/>
                  </a:lnTo>
                  <a:lnTo>
                    <a:pt x="3390" y="948"/>
                  </a:lnTo>
                  <a:lnTo>
                    <a:pt x="3396" y="942"/>
                  </a:lnTo>
                  <a:lnTo>
                    <a:pt x="3396" y="936"/>
                  </a:lnTo>
                  <a:lnTo>
                    <a:pt x="3408" y="936"/>
                  </a:lnTo>
                  <a:lnTo>
                    <a:pt x="3420" y="942"/>
                  </a:lnTo>
                  <a:lnTo>
                    <a:pt x="3432" y="954"/>
                  </a:lnTo>
                  <a:lnTo>
                    <a:pt x="3444" y="954"/>
                  </a:lnTo>
                  <a:lnTo>
                    <a:pt x="3456" y="960"/>
                  </a:lnTo>
                  <a:lnTo>
                    <a:pt x="3504" y="960"/>
                  </a:lnTo>
                  <a:lnTo>
                    <a:pt x="3504" y="948"/>
                  </a:lnTo>
                  <a:lnTo>
                    <a:pt x="3498" y="948"/>
                  </a:lnTo>
                  <a:lnTo>
                    <a:pt x="3474" y="924"/>
                  </a:lnTo>
                  <a:lnTo>
                    <a:pt x="3474" y="912"/>
                  </a:lnTo>
                  <a:lnTo>
                    <a:pt x="3480" y="906"/>
                  </a:lnTo>
                  <a:lnTo>
                    <a:pt x="3486" y="912"/>
                  </a:lnTo>
                  <a:lnTo>
                    <a:pt x="3510" y="912"/>
                  </a:lnTo>
                  <a:lnTo>
                    <a:pt x="3522" y="918"/>
                  </a:lnTo>
                  <a:lnTo>
                    <a:pt x="3534" y="912"/>
                  </a:lnTo>
                  <a:lnTo>
                    <a:pt x="3540" y="900"/>
                  </a:lnTo>
                  <a:lnTo>
                    <a:pt x="3540" y="894"/>
                  </a:lnTo>
                  <a:lnTo>
                    <a:pt x="3534" y="882"/>
                  </a:lnTo>
                  <a:lnTo>
                    <a:pt x="3558" y="882"/>
                  </a:lnTo>
                  <a:lnTo>
                    <a:pt x="3558" y="864"/>
                  </a:lnTo>
                  <a:lnTo>
                    <a:pt x="3552" y="852"/>
                  </a:lnTo>
                  <a:lnTo>
                    <a:pt x="3546" y="846"/>
                  </a:lnTo>
                  <a:lnTo>
                    <a:pt x="3546" y="840"/>
                  </a:lnTo>
                  <a:lnTo>
                    <a:pt x="3576" y="840"/>
                  </a:lnTo>
                  <a:lnTo>
                    <a:pt x="3594" y="864"/>
                  </a:lnTo>
                  <a:lnTo>
                    <a:pt x="3600" y="840"/>
                  </a:lnTo>
                  <a:lnTo>
                    <a:pt x="3630" y="846"/>
                  </a:lnTo>
                  <a:lnTo>
                    <a:pt x="3624" y="810"/>
                  </a:lnTo>
                  <a:lnTo>
                    <a:pt x="3618" y="798"/>
                  </a:lnTo>
                  <a:lnTo>
                    <a:pt x="3606" y="786"/>
                  </a:lnTo>
                  <a:lnTo>
                    <a:pt x="3606" y="774"/>
                  </a:lnTo>
                  <a:lnTo>
                    <a:pt x="3600" y="756"/>
                  </a:lnTo>
                  <a:lnTo>
                    <a:pt x="3588" y="744"/>
                  </a:lnTo>
                  <a:lnTo>
                    <a:pt x="3576" y="726"/>
                  </a:lnTo>
                  <a:lnTo>
                    <a:pt x="3564" y="720"/>
                  </a:lnTo>
                  <a:lnTo>
                    <a:pt x="3552" y="708"/>
                  </a:lnTo>
                  <a:lnTo>
                    <a:pt x="3546" y="708"/>
                  </a:lnTo>
                  <a:lnTo>
                    <a:pt x="3540" y="696"/>
                  </a:lnTo>
                  <a:lnTo>
                    <a:pt x="3540" y="684"/>
                  </a:lnTo>
                  <a:lnTo>
                    <a:pt x="3564" y="684"/>
                  </a:lnTo>
                  <a:lnTo>
                    <a:pt x="3564" y="672"/>
                  </a:lnTo>
                  <a:lnTo>
                    <a:pt x="3558" y="666"/>
                  </a:lnTo>
                  <a:lnTo>
                    <a:pt x="3564" y="660"/>
                  </a:lnTo>
                  <a:lnTo>
                    <a:pt x="3588" y="660"/>
                  </a:lnTo>
                  <a:lnTo>
                    <a:pt x="3600" y="666"/>
                  </a:lnTo>
                  <a:lnTo>
                    <a:pt x="3618" y="672"/>
                  </a:lnTo>
                  <a:lnTo>
                    <a:pt x="3630" y="672"/>
                  </a:lnTo>
                  <a:lnTo>
                    <a:pt x="3642" y="678"/>
                  </a:lnTo>
                  <a:lnTo>
                    <a:pt x="3648" y="678"/>
                  </a:lnTo>
                  <a:lnTo>
                    <a:pt x="3654" y="672"/>
                  </a:lnTo>
                  <a:lnTo>
                    <a:pt x="3654" y="660"/>
                  </a:lnTo>
                  <a:lnTo>
                    <a:pt x="3648" y="648"/>
                  </a:lnTo>
                  <a:lnTo>
                    <a:pt x="3648" y="630"/>
                  </a:lnTo>
                  <a:lnTo>
                    <a:pt x="3654" y="630"/>
                  </a:lnTo>
                  <a:lnTo>
                    <a:pt x="3660" y="624"/>
                  </a:lnTo>
                  <a:close/>
                </a:path>
              </a:pathLst>
            </a:custGeom>
            <a:solidFill>
              <a:srgbClr val="2F4B3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 dirty="0">
                <a:solidFill>
                  <a:srgbClr val="FF0000"/>
                </a:solidFill>
              </a:endParaRPr>
            </a:p>
          </p:txBody>
        </p:sp>
      </p:grpSp>
      <p:grpSp>
        <p:nvGrpSpPr>
          <p:cNvPr id="140" name="South_West_Europe">
            <a:extLst>
              <a:ext uri="{FF2B5EF4-FFF2-40B4-BE49-F238E27FC236}">
                <a16:creationId xmlns:a16="http://schemas.microsoft.com/office/drawing/2014/main" id="{01A01D74-F9C2-4C5B-A8C3-640AEF8C3F52}"/>
              </a:ext>
            </a:extLst>
          </p:cNvPr>
          <p:cNvGrpSpPr/>
          <p:nvPr userDrawn="1"/>
        </p:nvGrpSpPr>
        <p:grpSpPr>
          <a:xfrm>
            <a:off x="5172930" y="2427719"/>
            <a:ext cx="706729" cy="859898"/>
            <a:chOff x="5172930" y="2675369"/>
            <a:chExt cx="706729" cy="859898"/>
          </a:xfrm>
        </p:grpSpPr>
        <p:sp>
          <p:nvSpPr>
            <p:cNvPr id="141" name="Switzerland" descr="© INSCALE GmbH, 05.05.2010&#10;http://www.presentationload.com/">
              <a:extLst>
                <a:ext uri="{FF2B5EF4-FFF2-40B4-BE49-F238E27FC236}">
                  <a16:creationId xmlns:a16="http://schemas.microsoft.com/office/drawing/2014/main" id="{51725404-C26D-42E4-8B25-F7BBC2D65EA7}"/>
                </a:ext>
              </a:extLst>
            </p:cNvPr>
            <p:cNvSpPr>
              <a:spLocks/>
            </p:cNvSpPr>
            <p:nvPr/>
          </p:nvSpPr>
          <p:spPr bwMode="gray">
            <a:xfrm>
              <a:off x="5752116" y="2794056"/>
              <a:ext cx="127543" cy="70857"/>
            </a:xfrm>
            <a:custGeom>
              <a:avLst/>
              <a:gdLst>
                <a:gd name="T0" fmla="*/ 2147483647 w 288"/>
                <a:gd name="T1" fmla="*/ 2147483647 h 162"/>
                <a:gd name="T2" fmla="*/ 2147483647 w 288"/>
                <a:gd name="T3" fmla="*/ 2147483647 h 162"/>
                <a:gd name="T4" fmla="*/ 2147483647 w 288"/>
                <a:gd name="T5" fmla="*/ 2147483647 h 162"/>
                <a:gd name="T6" fmla="*/ 2147483647 w 288"/>
                <a:gd name="T7" fmla="*/ 2147483647 h 162"/>
                <a:gd name="T8" fmla="*/ 2147483647 w 288"/>
                <a:gd name="T9" fmla="*/ 2147483647 h 162"/>
                <a:gd name="T10" fmla="*/ 2147483647 w 288"/>
                <a:gd name="T11" fmla="*/ 2147483647 h 162"/>
                <a:gd name="T12" fmla="*/ 2147483647 w 288"/>
                <a:gd name="T13" fmla="*/ 2147483647 h 162"/>
                <a:gd name="T14" fmla="*/ 0 w 288"/>
                <a:gd name="T15" fmla="*/ 2147483647 h 162"/>
                <a:gd name="T16" fmla="*/ 2147483647 w 288"/>
                <a:gd name="T17" fmla="*/ 2147483647 h 162"/>
                <a:gd name="T18" fmla="*/ 2147483647 w 288"/>
                <a:gd name="T19" fmla="*/ 2147483647 h 162"/>
                <a:gd name="T20" fmla="*/ 2147483647 w 288"/>
                <a:gd name="T21" fmla="*/ 2147483647 h 162"/>
                <a:gd name="T22" fmla="*/ 2147483647 w 288"/>
                <a:gd name="T23" fmla="*/ 2147483647 h 162"/>
                <a:gd name="T24" fmla="*/ 2147483647 w 288"/>
                <a:gd name="T25" fmla="*/ 2147483647 h 162"/>
                <a:gd name="T26" fmla="*/ 2147483647 w 288"/>
                <a:gd name="T27" fmla="*/ 2147483647 h 162"/>
                <a:gd name="T28" fmla="*/ 2147483647 w 288"/>
                <a:gd name="T29" fmla="*/ 2147483647 h 162"/>
                <a:gd name="T30" fmla="*/ 2147483647 w 288"/>
                <a:gd name="T31" fmla="*/ 2147483647 h 162"/>
                <a:gd name="T32" fmla="*/ 2147483647 w 288"/>
                <a:gd name="T33" fmla="*/ 2147483647 h 162"/>
                <a:gd name="T34" fmla="*/ 2147483647 w 288"/>
                <a:gd name="T35" fmla="*/ 2147483647 h 162"/>
                <a:gd name="T36" fmla="*/ 2147483647 w 288"/>
                <a:gd name="T37" fmla="*/ 2147483647 h 162"/>
                <a:gd name="T38" fmla="*/ 2147483647 w 288"/>
                <a:gd name="T39" fmla="*/ 2147483647 h 162"/>
                <a:gd name="T40" fmla="*/ 2147483647 w 288"/>
                <a:gd name="T41" fmla="*/ 2147483647 h 162"/>
                <a:gd name="T42" fmla="*/ 2147483647 w 288"/>
                <a:gd name="T43" fmla="*/ 2147483647 h 162"/>
                <a:gd name="T44" fmla="*/ 2147483647 w 288"/>
                <a:gd name="T45" fmla="*/ 2147483647 h 162"/>
                <a:gd name="T46" fmla="*/ 2147483647 w 288"/>
                <a:gd name="T47" fmla="*/ 2147483647 h 162"/>
                <a:gd name="T48" fmla="*/ 2147483647 w 288"/>
                <a:gd name="T49" fmla="*/ 2147483647 h 162"/>
                <a:gd name="T50" fmla="*/ 2147483647 w 288"/>
                <a:gd name="T51" fmla="*/ 2147483647 h 162"/>
                <a:gd name="T52" fmla="*/ 2147483647 w 288"/>
                <a:gd name="T53" fmla="*/ 2147483647 h 162"/>
                <a:gd name="T54" fmla="*/ 2147483647 w 288"/>
                <a:gd name="T55" fmla="*/ 2147483647 h 162"/>
                <a:gd name="T56" fmla="*/ 2147483647 w 288"/>
                <a:gd name="T57" fmla="*/ 2147483647 h 162"/>
                <a:gd name="T58" fmla="*/ 2147483647 w 288"/>
                <a:gd name="T59" fmla="*/ 2147483647 h 162"/>
                <a:gd name="T60" fmla="*/ 2147483647 w 288"/>
                <a:gd name="T61" fmla="*/ 2147483647 h 162"/>
                <a:gd name="T62" fmla="*/ 2147483647 w 288"/>
                <a:gd name="T63" fmla="*/ 2147483647 h 162"/>
                <a:gd name="T64" fmla="*/ 2147483647 w 288"/>
                <a:gd name="T65" fmla="*/ 2147483647 h 162"/>
                <a:gd name="T66" fmla="*/ 2147483647 w 288"/>
                <a:gd name="T67" fmla="*/ 0 h 162"/>
                <a:gd name="T68" fmla="*/ 2147483647 w 288"/>
                <a:gd name="T69" fmla="*/ 2147483647 h 162"/>
                <a:gd name="T70" fmla="*/ 2147483647 w 288"/>
                <a:gd name="T71" fmla="*/ 2147483647 h 162"/>
                <a:gd name="T72" fmla="*/ 2147483647 w 288"/>
                <a:gd name="T73" fmla="*/ 2147483647 h 162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288"/>
                <a:gd name="T112" fmla="*/ 0 h 162"/>
                <a:gd name="T113" fmla="*/ 288 w 288"/>
                <a:gd name="T114" fmla="*/ 162 h 162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288" h="162">
                  <a:moveTo>
                    <a:pt x="132" y="24"/>
                  </a:moveTo>
                  <a:lnTo>
                    <a:pt x="96" y="24"/>
                  </a:lnTo>
                  <a:lnTo>
                    <a:pt x="90" y="42"/>
                  </a:lnTo>
                  <a:lnTo>
                    <a:pt x="72" y="30"/>
                  </a:lnTo>
                  <a:lnTo>
                    <a:pt x="66" y="42"/>
                  </a:lnTo>
                  <a:lnTo>
                    <a:pt x="60" y="48"/>
                  </a:lnTo>
                  <a:lnTo>
                    <a:pt x="54" y="60"/>
                  </a:lnTo>
                  <a:lnTo>
                    <a:pt x="48" y="66"/>
                  </a:lnTo>
                  <a:lnTo>
                    <a:pt x="30" y="66"/>
                  </a:lnTo>
                  <a:lnTo>
                    <a:pt x="30" y="78"/>
                  </a:lnTo>
                  <a:lnTo>
                    <a:pt x="18" y="90"/>
                  </a:lnTo>
                  <a:lnTo>
                    <a:pt x="12" y="102"/>
                  </a:lnTo>
                  <a:lnTo>
                    <a:pt x="0" y="108"/>
                  </a:lnTo>
                  <a:lnTo>
                    <a:pt x="6" y="120"/>
                  </a:lnTo>
                  <a:lnTo>
                    <a:pt x="0" y="126"/>
                  </a:lnTo>
                  <a:lnTo>
                    <a:pt x="0" y="132"/>
                  </a:lnTo>
                  <a:lnTo>
                    <a:pt x="6" y="132"/>
                  </a:lnTo>
                  <a:lnTo>
                    <a:pt x="30" y="108"/>
                  </a:lnTo>
                  <a:lnTo>
                    <a:pt x="48" y="108"/>
                  </a:lnTo>
                  <a:lnTo>
                    <a:pt x="54" y="114"/>
                  </a:lnTo>
                  <a:lnTo>
                    <a:pt x="48" y="138"/>
                  </a:lnTo>
                  <a:lnTo>
                    <a:pt x="60" y="150"/>
                  </a:lnTo>
                  <a:lnTo>
                    <a:pt x="60" y="156"/>
                  </a:lnTo>
                  <a:lnTo>
                    <a:pt x="72" y="156"/>
                  </a:lnTo>
                  <a:lnTo>
                    <a:pt x="84" y="144"/>
                  </a:lnTo>
                  <a:lnTo>
                    <a:pt x="96" y="144"/>
                  </a:lnTo>
                  <a:lnTo>
                    <a:pt x="108" y="156"/>
                  </a:lnTo>
                  <a:lnTo>
                    <a:pt x="114" y="156"/>
                  </a:lnTo>
                  <a:lnTo>
                    <a:pt x="132" y="138"/>
                  </a:lnTo>
                  <a:lnTo>
                    <a:pt x="132" y="120"/>
                  </a:lnTo>
                  <a:lnTo>
                    <a:pt x="138" y="114"/>
                  </a:lnTo>
                  <a:lnTo>
                    <a:pt x="150" y="114"/>
                  </a:lnTo>
                  <a:lnTo>
                    <a:pt x="156" y="120"/>
                  </a:lnTo>
                  <a:lnTo>
                    <a:pt x="156" y="126"/>
                  </a:lnTo>
                  <a:lnTo>
                    <a:pt x="162" y="132"/>
                  </a:lnTo>
                  <a:lnTo>
                    <a:pt x="162" y="138"/>
                  </a:lnTo>
                  <a:lnTo>
                    <a:pt x="168" y="138"/>
                  </a:lnTo>
                  <a:lnTo>
                    <a:pt x="192" y="162"/>
                  </a:lnTo>
                  <a:lnTo>
                    <a:pt x="192" y="144"/>
                  </a:lnTo>
                  <a:lnTo>
                    <a:pt x="204" y="132"/>
                  </a:lnTo>
                  <a:lnTo>
                    <a:pt x="210" y="108"/>
                  </a:lnTo>
                  <a:lnTo>
                    <a:pt x="222" y="126"/>
                  </a:lnTo>
                  <a:lnTo>
                    <a:pt x="240" y="120"/>
                  </a:lnTo>
                  <a:lnTo>
                    <a:pt x="258" y="132"/>
                  </a:lnTo>
                  <a:lnTo>
                    <a:pt x="264" y="120"/>
                  </a:lnTo>
                  <a:lnTo>
                    <a:pt x="252" y="108"/>
                  </a:lnTo>
                  <a:lnTo>
                    <a:pt x="252" y="102"/>
                  </a:lnTo>
                  <a:lnTo>
                    <a:pt x="276" y="102"/>
                  </a:lnTo>
                  <a:lnTo>
                    <a:pt x="282" y="84"/>
                  </a:lnTo>
                  <a:lnTo>
                    <a:pt x="288" y="84"/>
                  </a:lnTo>
                  <a:lnTo>
                    <a:pt x="288" y="78"/>
                  </a:lnTo>
                  <a:lnTo>
                    <a:pt x="276" y="66"/>
                  </a:lnTo>
                  <a:lnTo>
                    <a:pt x="270" y="66"/>
                  </a:lnTo>
                  <a:lnTo>
                    <a:pt x="252" y="84"/>
                  </a:lnTo>
                  <a:lnTo>
                    <a:pt x="246" y="84"/>
                  </a:lnTo>
                  <a:lnTo>
                    <a:pt x="246" y="66"/>
                  </a:lnTo>
                  <a:lnTo>
                    <a:pt x="210" y="66"/>
                  </a:lnTo>
                  <a:lnTo>
                    <a:pt x="210" y="60"/>
                  </a:lnTo>
                  <a:lnTo>
                    <a:pt x="216" y="48"/>
                  </a:lnTo>
                  <a:lnTo>
                    <a:pt x="222" y="42"/>
                  </a:lnTo>
                  <a:lnTo>
                    <a:pt x="228" y="42"/>
                  </a:lnTo>
                  <a:lnTo>
                    <a:pt x="228" y="30"/>
                  </a:lnTo>
                  <a:lnTo>
                    <a:pt x="216" y="30"/>
                  </a:lnTo>
                  <a:lnTo>
                    <a:pt x="210" y="18"/>
                  </a:lnTo>
                  <a:lnTo>
                    <a:pt x="192" y="12"/>
                  </a:lnTo>
                  <a:lnTo>
                    <a:pt x="180" y="12"/>
                  </a:lnTo>
                  <a:lnTo>
                    <a:pt x="174" y="6"/>
                  </a:lnTo>
                  <a:lnTo>
                    <a:pt x="162" y="0"/>
                  </a:lnTo>
                  <a:lnTo>
                    <a:pt x="156" y="0"/>
                  </a:lnTo>
                  <a:lnTo>
                    <a:pt x="150" y="6"/>
                  </a:lnTo>
                  <a:lnTo>
                    <a:pt x="150" y="18"/>
                  </a:lnTo>
                  <a:lnTo>
                    <a:pt x="156" y="24"/>
                  </a:lnTo>
                  <a:lnTo>
                    <a:pt x="150" y="18"/>
                  </a:lnTo>
                  <a:lnTo>
                    <a:pt x="132" y="24"/>
                  </a:lnTo>
                  <a:close/>
                </a:path>
              </a:pathLst>
            </a:custGeom>
            <a:solidFill>
              <a:srgbClr val="658363"/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42" name="Spain" descr="© INSCALE GmbH, 05.05.2010&#10;http://www.presentationload.com/">
              <a:extLst>
                <a:ext uri="{FF2B5EF4-FFF2-40B4-BE49-F238E27FC236}">
                  <a16:creationId xmlns:a16="http://schemas.microsoft.com/office/drawing/2014/main" id="{08B56FBA-C85E-4913-8901-F458AAC847B4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5310084" y="2939311"/>
              <a:ext cx="387872" cy="276341"/>
            </a:xfrm>
            <a:custGeom>
              <a:avLst/>
              <a:gdLst>
                <a:gd name="T0" fmla="*/ 2147483647 w 876"/>
                <a:gd name="T1" fmla="*/ 2147483647 h 618"/>
                <a:gd name="T2" fmla="*/ 2147483647 w 876"/>
                <a:gd name="T3" fmla="*/ 2147483647 h 618"/>
                <a:gd name="T4" fmla="*/ 2147483647 w 876"/>
                <a:gd name="T5" fmla="*/ 2147483647 h 618"/>
                <a:gd name="T6" fmla="*/ 2147483647 w 876"/>
                <a:gd name="T7" fmla="*/ 2147483647 h 618"/>
                <a:gd name="T8" fmla="*/ 2147483647 w 876"/>
                <a:gd name="T9" fmla="*/ 2147483647 h 618"/>
                <a:gd name="T10" fmla="*/ 2147483647 w 876"/>
                <a:gd name="T11" fmla="*/ 2147483647 h 618"/>
                <a:gd name="T12" fmla="*/ 2147483647 w 876"/>
                <a:gd name="T13" fmla="*/ 2147483647 h 618"/>
                <a:gd name="T14" fmla="*/ 2147483647 w 876"/>
                <a:gd name="T15" fmla="*/ 2147483647 h 618"/>
                <a:gd name="T16" fmla="*/ 2147483647 w 876"/>
                <a:gd name="T17" fmla="*/ 2147483647 h 618"/>
                <a:gd name="T18" fmla="*/ 2147483647 w 876"/>
                <a:gd name="T19" fmla="*/ 2147483647 h 618"/>
                <a:gd name="T20" fmla="*/ 2147483647 w 876"/>
                <a:gd name="T21" fmla="*/ 2147483647 h 618"/>
                <a:gd name="T22" fmla="*/ 2147483647 w 876"/>
                <a:gd name="T23" fmla="*/ 2147483647 h 618"/>
                <a:gd name="T24" fmla="*/ 2147483647 w 876"/>
                <a:gd name="T25" fmla="*/ 2147483647 h 618"/>
                <a:gd name="T26" fmla="*/ 2147483647 w 876"/>
                <a:gd name="T27" fmla="*/ 2147483647 h 618"/>
                <a:gd name="T28" fmla="*/ 2147483647 w 876"/>
                <a:gd name="T29" fmla="*/ 2147483647 h 618"/>
                <a:gd name="T30" fmla="*/ 2147483647 w 876"/>
                <a:gd name="T31" fmla="*/ 2147483647 h 618"/>
                <a:gd name="T32" fmla="*/ 2147483647 w 876"/>
                <a:gd name="T33" fmla="*/ 2147483647 h 618"/>
                <a:gd name="T34" fmla="*/ 2147483647 w 876"/>
                <a:gd name="T35" fmla="*/ 2147483647 h 618"/>
                <a:gd name="T36" fmla="*/ 2147483647 w 876"/>
                <a:gd name="T37" fmla="*/ 2147483647 h 618"/>
                <a:gd name="T38" fmla="*/ 2147483647 w 876"/>
                <a:gd name="T39" fmla="*/ 2147483647 h 618"/>
                <a:gd name="T40" fmla="*/ 2147483647 w 876"/>
                <a:gd name="T41" fmla="*/ 0 h 618"/>
                <a:gd name="T42" fmla="*/ 2147483647 w 876"/>
                <a:gd name="T43" fmla="*/ 2147483647 h 618"/>
                <a:gd name="T44" fmla="*/ 0 w 876"/>
                <a:gd name="T45" fmla="*/ 2147483647 h 618"/>
                <a:gd name="T46" fmla="*/ 2147483647 w 876"/>
                <a:gd name="T47" fmla="*/ 2147483647 h 618"/>
                <a:gd name="T48" fmla="*/ 2147483647 w 876"/>
                <a:gd name="T49" fmla="*/ 2147483647 h 618"/>
                <a:gd name="T50" fmla="*/ 2147483647 w 876"/>
                <a:gd name="T51" fmla="*/ 2147483647 h 618"/>
                <a:gd name="T52" fmla="*/ 2147483647 w 876"/>
                <a:gd name="T53" fmla="*/ 2147483647 h 618"/>
                <a:gd name="T54" fmla="*/ 2147483647 w 876"/>
                <a:gd name="T55" fmla="*/ 2147483647 h 618"/>
                <a:gd name="T56" fmla="*/ 2147483647 w 876"/>
                <a:gd name="T57" fmla="*/ 2147483647 h 618"/>
                <a:gd name="T58" fmla="*/ 2147483647 w 876"/>
                <a:gd name="T59" fmla="*/ 2147483647 h 618"/>
                <a:gd name="T60" fmla="*/ 2147483647 w 876"/>
                <a:gd name="T61" fmla="*/ 2147483647 h 618"/>
                <a:gd name="T62" fmla="*/ 2147483647 w 876"/>
                <a:gd name="T63" fmla="*/ 2147483647 h 618"/>
                <a:gd name="T64" fmla="*/ 2147483647 w 876"/>
                <a:gd name="T65" fmla="*/ 2147483647 h 618"/>
                <a:gd name="T66" fmla="*/ 2147483647 w 876"/>
                <a:gd name="T67" fmla="*/ 2147483647 h 618"/>
                <a:gd name="T68" fmla="*/ 2147483647 w 876"/>
                <a:gd name="T69" fmla="*/ 2147483647 h 618"/>
                <a:gd name="T70" fmla="*/ 2147483647 w 876"/>
                <a:gd name="T71" fmla="*/ 2147483647 h 618"/>
                <a:gd name="T72" fmla="*/ 2147483647 w 876"/>
                <a:gd name="T73" fmla="*/ 2147483647 h 618"/>
                <a:gd name="T74" fmla="*/ 2147483647 w 876"/>
                <a:gd name="T75" fmla="*/ 2147483647 h 618"/>
                <a:gd name="T76" fmla="*/ 2147483647 w 876"/>
                <a:gd name="T77" fmla="*/ 2147483647 h 618"/>
                <a:gd name="T78" fmla="*/ 2147483647 w 876"/>
                <a:gd name="T79" fmla="*/ 2147483647 h 618"/>
                <a:gd name="T80" fmla="*/ 2147483647 w 876"/>
                <a:gd name="T81" fmla="*/ 2147483647 h 618"/>
                <a:gd name="T82" fmla="*/ 2147483647 w 876"/>
                <a:gd name="T83" fmla="*/ 2147483647 h 618"/>
                <a:gd name="T84" fmla="*/ 2147483647 w 876"/>
                <a:gd name="T85" fmla="*/ 2147483647 h 618"/>
                <a:gd name="T86" fmla="*/ 2147483647 w 876"/>
                <a:gd name="T87" fmla="*/ 2147483647 h 618"/>
                <a:gd name="T88" fmla="*/ 2147483647 w 876"/>
                <a:gd name="T89" fmla="*/ 2147483647 h 618"/>
                <a:gd name="T90" fmla="*/ 2147483647 w 876"/>
                <a:gd name="T91" fmla="*/ 2147483647 h 618"/>
                <a:gd name="T92" fmla="*/ 2147483647 w 876"/>
                <a:gd name="T93" fmla="*/ 2147483647 h 618"/>
                <a:gd name="T94" fmla="*/ 2147483647 w 876"/>
                <a:gd name="T95" fmla="*/ 2147483647 h 618"/>
                <a:gd name="T96" fmla="*/ 2147483647 w 876"/>
                <a:gd name="T97" fmla="*/ 2147483647 h 618"/>
                <a:gd name="T98" fmla="*/ 2147483647 w 876"/>
                <a:gd name="T99" fmla="*/ 2147483647 h 618"/>
                <a:gd name="T100" fmla="*/ 2147483647 w 876"/>
                <a:gd name="T101" fmla="*/ 2147483647 h 618"/>
                <a:gd name="T102" fmla="*/ 2147483647 w 876"/>
                <a:gd name="T103" fmla="*/ 2147483647 h 618"/>
                <a:gd name="T104" fmla="*/ 2147483647 w 876"/>
                <a:gd name="T105" fmla="*/ 2147483647 h 618"/>
                <a:gd name="T106" fmla="*/ 2147483647 w 876"/>
                <a:gd name="T107" fmla="*/ 2147483647 h 618"/>
                <a:gd name="T108" fmla="*/ 2147483647 w 876"/>
                <a:gd name="T109" fmla="*/ 2147483647 h 618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876"/>
                <a:gd name="T166" fmla="*/ 0 h 618"/>
                <a:gd name="T167" fmla="*/ 876 w 876"/>
                <a:gd name="T168" fmla="*/ 618 h 618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876" h="618">
                  <a:moveTo>
                    <a:pt x="804" y="318"/>
                  </a:moveTo>
                  <a:lnTo>
                    <a:pt x="798" y="312"/>
                  </a:lnTo>
                  <a:lnTo>
                    <a:pt x="798" y="306"/>
                  </a:lnTo>
                  <a:lnTo>
                    <a:pt x="786" y="306"/>
                  </a:lnTo>
                  <a:lnTo>
                    <a:pt x="762" y="318"/>
                  </a:lnTo>
                  <a:lnTo>
                    <a:pt x="750" y="330"/>
                  </a:lnTo>
                  <a:lnTo>
                    <a:pt x="750" y="336"/>
                  </a:lnTo>
                  <a:lnTo>
                    <a:pt x="756" y="342"/>
                  </a:lnTo>
                  <a:lnTo>
                    <a:pt x="768" y="342"/>
                  </a:lnTo>
                  <a:lnTo>
                    <a:pt x="774" y="348"/>
                  </a:lnTo>
                  <a:lnTo>
                    <a:pt x="774" y="354"/>
                  </a:lnTo>
                  <a:lnTo>
                    <a:pt x="804" y="354"/>
                  </a:lnTo>
                  <a:lnTo>
                    <a:pt x="816" y="342"/>
                  </a:lnTo>
                  <a:lnTo>
                    <a:pt x="816" y="324"/>
                  </a:lnTo>
                  <a:lnTo>
                    <a:pt x="810" y="318"/>
                  </a:lnTo>
                  <a:lnTo>
                    <a:pt x="804" y="318"/>
                  </a:lnTo>
                  <a:close/>
                  <a:moveTo>
                    <a:pt x="672" y="390"/>
                  </a:moveTo>
                  <a:lnTo>
                    <a:pt x="678" y="396"/>
                  </a:lnTo>
                  <a:lnTo>
                    <a:pt x="684" y="396"/>
                  </a:lnTo>
                  <a:lnTo>
                    <a:pt x="690" y="390"/>
                  </a:lnTo>
                  <a:lnTo>
                    <a:pt x="690" y="372"/>
                  </a:lnTo>
                  <a:lnTo>
                    <a:pt x="684" y="372"/>
                  </a:lnTo>
                  <a:lnTo>
                    <a:pt x="672" y="384"/>
                  </a:lnTo>
                  <a:lnTo>
                    <a:pt x="672" y="390"/>
                  </a:lnTo>
                  <a:close/>
                  <a:moveTo>
                    <a:pt x="840" y="300"/>
                  </a:moveTo>
                  <a:lnTo>
                    <a:pt x="840" y="306"/>
                  </a:lnTo>
                  <a:lnTo>
                    <a:pt x="852" y="318"/>
                  </a:lnTo>
                  <a:lnTo>
                    <a:pt x="870" y="318"/>
                  </a:lnTo>
                  <a:lnTo>
                    <a:pt x="876" y="312"/>
                  </a:lnTo>
                  <a:lnTo>
                    <a:pt x="864" y="300"/>
                  </a:lnTo>
                  <a:lnTo>
                    <a:pt x="852" y="300"/>
                  </a:lnTo>
                  <a:lnTo>
                    <a:pt x="846" y="294"/>
                  </a:lnTo>
                  <a:lnTo>
                    <a:pt x="840" y="300"/>
                  </a:lnTo>
                  <a:close/>
                  <a:moveTo>
                    <a:pt x="804" y="150"/>
                  </a:moveTo>
                  <a:lnTo>
                    <a:pt x="798" y="138"/>
                  </a:lnTo>
                  <a:lnTo>
                    <a:pt x="798" y="132"/>
                  </a:lnTo>
                  <a:lnTo>
                    <a:pt x="810" y="120"/>
                  </a:lnTo>
                  <a:lnTo>
                    <a:pt x="798" y="114"/>
                  </a:lnTo>
                  <a:lnTo>
                    <a:pt x="792" y="108"/>
                  </a:lnTo>
                  <a:lnTo>
                    <a:pt x="792" y="102"/>
                  </a:lnTo>
                  <a:lnTo>
                    <a:pt x="780" y="102"/>
                  </a:lnTo>
                  <a:lnTo>
                    <a:pt x="780" y="108"/>
                  </a:lnTo>
                  <a:lnTo>
                    <a:pt x="774" y="114"/>
                  </a:lnTo>
                  <a:lnTo>
                    <a:pt x="756" y="114"/>
                  </a:lnTo>
                  <a:lnTo>
                    <a:pt x="750" y="108"/>
                  </a:lnTo>
                  <a:lnTo>
                    <a:pt x="726" y="108"/>
                  </a:lnTo>
                  <a:lnTo>
                    <a:pt x="726" y="102"/>
                  </a:lnTo>
                  <a:lnTo>
                    <a:pt x="708" y="102"/>
                  </a:lnTo>
                  <a:lnTo>
                    <a:pt x="696" y="108"/>
                  </a:lnTo>
                  <a:lnTo>
                    <a:pt x="690" y="84"/>
                  </a:lnTo>
                  <a:lnTo>
                    <a:pt x="672" y="84"/>
                  </a:lnTo>
                  <a:lnTo>
                    <a:pt x="672" y="78"/>
                  </a:lnTo>
                  <a:lnTo>
                    <a:pt x="666" y="72"/>
                  </a:lnTo>
                  <a:lnTo>
                    <a:pt x="648" y="72"/>
                  </a:lnTo>
                  <a:lnTo>
                    <a:pt x="642" y="78"/>
                  </a:lnTo>
                  <a:lnTo>
                    <a:pt x="642" y="90"/>
                  </a:lnTo>
                  <a:lnTo>
                    <a:pt x="624" y="96"/>
                  </a:lnTo>
                  <a:lnTo>
                    <a:pt x="624" y="84"/>
                  </a:lnTo>
                  <a:lnTo>
                    <a:pt x="594" y="84"/>
                  </a:lnTo>
                  <a:lnTo>
                    <a:pt x="582" y="72"/>
                  </a:lnTo>
                  <a:lnTo>
                    <a:pt x="570" y="72"/>
                  </a:lnTo>
                  <a:lnTo>
                    <a:pt x="564" y="78"/>
                  </a:lnTo>
                  <a:lnTo>
                    <a:pt x="546" y="60"/>
                  </a:lnTo>
                  <a:lnTo>
                    <a:pt x="510" y="60"/>
                  </a:lnTo>
                  <a:lnTo>
                    <a:pt x="516" y="54"/>
                  </a:lnTo>
                  <a:lnTo>
                    <a:pt x="516" y="48"/>
                  </a:lnTo>
                  <a:lnTo>
                    <a:pt x="504" y="36"/>
                  </a:lnTo>
                  <a:lnTo>
                    <a:pt x="498" y="36"/>
                  </a:lnTo>
                  <a:lnTo>
                    <a:pt x="492" y="42"/>
                  </a:lnTo>
                  <a:lnTo>
                    <a:pt x="486" y="36"/>
                  </a:lnTo>
                  <a:lnTo>
                    <a:pt x="450" y="36"/>
                  </a:lnTo>
                  <a:lnTo>
                    <a:pt x="390" y="24"/>
                  </a:lnTo>
                  <a:lnTo>
                    <a:pt x="378" y="24"/>
                  </a:lnTo>
                  <a:lnTo>
                    <a:pt x="348" y="36"/>
                  </a:lnTo>
                  <a:lnTo>
                    <a:pt x="294" y="30"/>
                  </a:lnTo>
                  <a:lnTo>
                    <a:pt x="258" y="12"/>
                  </a:lnTo>
                  <a:lnTo>
                    <a:pt x="234" y="12"/>
                  </a:lnTo>
                  <a:lnTo>
                    <a:pt x="216" y="18"/>
                  </a:lnTo>
                  <a:lnTo>
                    <a:pt x="162" y="18"/>
                  </a:lnTo>
                  <a:lnTo>
                    <a:pt x="150" y="12"/>
                  </a:lnTo>
                  <a:lnTo>
                    <a:pt x="138" y="12"/>
                  </a:lnTo>
                  <a:lnTo>
                    <a:pt x="126" y="6"/>
                  </a:lnTo>
                  <a:lnTo>
                    <a:pt x="120" y="0"/>
                  </a:lnTo>
                  <a:lnTo>
                    <a:pt x="108" y="0"/>
                  </a:lnTo>
                  <a:lnTo>
                    <a:pt x="96" y="6"/>
                  </a:lnTo>
                  <a:lnTo>
                    <a:pt x="72" y="30"/>
                  </a:lnTo>
                  <a:lnTo>
                    <a:pt x="60" y="30"/>
                  </a:lnTo>
                  <a:lnTo>
                    <a:pt x="48" y="36"/>
                  </a:lnTo>
                  <a:lnTo>
                    <a:pt x="30" y="36"/>
                  </a:lnTo>
                  <a:lnTo>
                    <a:pt x="6" y="48"/>
                  </a:lnTo>
                  <a:lnTo>
                    <a:pt x="0" y="60"/>
                  </a:lnTo>
                  <a:lnTo>
                    <a:pt x="0" y="72"/>
                  </a:lnTo>
                  <a:lnTo>
                    <a:pt x="6" y="78"/>
                  </a:lnTo>
                  <a:lnTo>
                    <a:pt x="12" y="90"/>
                  </a:lnTo>
                  <a:lnTo>
                    <a:pt x="24" y="96"/>
                  </a:lnTo>
                  <a:lnTo>
                    <a:pt x="30" y="102"/>
                  </a:lnTo>
                  <a:lnTo>
                    <a:pt x="18" y="138"/>
                  </a:lnTo>
                  <a:lnTo>
                    <a:pt x="24" y="144"/>
                  </a:lnTo>
                  <a:lnTo>
                    <a:pt x="24" y="150"/>
                  </a:lnTo>
                  <a:lnTo>
                    <a:pt x="30" y="144"/>
                  </a:lnTo>
                  <a:lnTo>
                    <a:pt x="54" y="132"/>
                  </a:lnTo>
                  <a:lnTo>
                    <a:pt x="78" y="132"/>
                  </a:lnTo>
                  <a:lnTo>
                    <a:pt x="78" y="138"/>
                  </a:lnTo>
                  <a:lnTo>
                    <a:pt x="66" y="150"/>
                  </a:lnTo>
                  <a:lnTo>
                    <a:pt x="60" y="150"/>
                  </a:lnTo>
                  <a:lnTo>
                    <a:pt x="60" y="156"/>
                  </a:lnTo>
                  <a:lnTo>
                    <a:pt x="72" y="156"/>
                  </a:lnTo>
                  <a:lnTo>
                    <a:pt x="78" y="150"/>
                  </a:lnTo>
                  <a:lnTo>
                    <a:pt x="96" y="150"/>
                  </a:lnTo>
                  <a:lnTo>
                    <a:pt x="102" y="156"/>
                  </a:lnTo>
                  <a:lnTo>
                    <a:pt x="114" y="156"/>
                  </a:lnTo>
                  <a:lnTo>
                    <a:pt x="120" y="150"/>
                  </a:lnTo>
                  <a:lnTo>
                    <a:pt x="120" y="144"/>
                  </a:lnTo>
                  <a:lnTo>
                    <a:pt x="174" y="144"/>
                  </a:lnTo>
                  <a:lnTo>
                    <a:pt x="174" y="162"/>
                  </a:lnTo>
                  <a:lnTo>
                    <a:pt x="180" y="162"/>
                  </a:lnTo>
                  <a:lnTo>
                    <a:pt x="192" y="168"/>
                  </a:lnTo>
                  <a:lnTo>
                    <a:pt x="192" y="174"/>
                  </a:lnTo>
                  <a:lnTo>
                    <a:pt x="168" y="198"/>
                  </a:lnTo>
                  <a:lnTo>
                    <a:pt x="144" y="210"/>
                  </a:lnTo>
                  <a:lnTo>
                    <a:pt x="138" y="216"/>
                  </a:lnTo>
                  <a:lnTo>
                    <a:pt x="138" y="222"/>
                  </a:lnTo>
                  <a:lnTo>
                    <a:pt x="144" y="222"/>
                  </a:lnTo>
                  <a:lnTo>
                    <a:pt x="150" y="228"/>
                  </a:lnTo>
                  <a:lnTo>
                    <a:pt x="150" y="240"/>
                  </a:lnTo>
                  <a:lnTo>
                    <a:pt x="144" y="258"/>
                  </a:lnTo>
                  <a:lnTo>
                    <a:pt x="144" y="276"/>
                  </a:lnTo>
                  <a:lnTo>
                    <a:pt x="138" y="276"/>
                  </a:lnTo>
                  <a:lnTo>
                    <a:pt x="132" y="282"/>
                  </a:lnTo>
                  <a:lnTo>
                    <a:pt x="132" y="294"/>
                  </a:lnTo>
                  <a:lnTo>
                    <a:pt x="138" y="300"/>
                  </a:lnTo>
                  <a:lnTo>
                    <a:pt x="138" y="312"/>
                  </a:lnTo>
                  <a:lnTo>
                    <a:pt x="126" y="324"/>
                  </a:lnTo>
                  <a:lnTo>
                    <a:pt x="90" y="324"/>
                  </a:lnTo>
                  <a:lnTo>
                    <a:pt x="114" y="348"/>
                  </a:lnTo>
                  <a:lnTo>
                    <a:pt x="114" y="360"/>
                  </a:lnTo>
                  <a:lnTo>
                    <a:pt x="120" y="366"/>
                  </a:lnTo>
                  <a:lnTo>
                    <a:pt x="132" y="372"/>
                  </a:lnTo>
                  <a:lnTo>
                    <a:pt x="132" y="378"/>
                  </a:lnTo>
                  <a:lnTo>
                    <a:pt x="120" y="390"/>
                  </a:lnTo>
                  <a:lnTo>
                    <a:pt x="108" y="396"/>
                  </a:lnTo>
                  <a:lnTo>
                    <a:pt x="96" y="408"/>
                  </a:lnTo>
                  <a:lnTo>
                    <a:pt x="96" y="414"/>
                  </a:lnTo>
                  <a:lnTo>
                    <a:pt x="102" y="420"/>
                  </a:lnTo>
                  <a:lnTo>
                    <a:pt x="102" y="426"/>
                  </a:lnTo>
                  <a:lnTo>
                    <a:pt x="108" y="438"/>
                  </a:lnTo>
                  <a:lnTo>
                    <a:pt x="114" y="444"/>
                  </a:lnTo>
                  <a:lnTo>
                    <a:pt x="126" y="444"/>
                  </a:lnTo>
                  <a:lnTo>
                    <a:pt x="126" y="450"/>
                  </a:lnTo>
                  <a:lnTo>
                    <a:pt x="114" y="462"/>
                  </a:lnTo>
                  <a:lnTo>
                    <a:pt x="102" y="462"/>
                  </a:lnTo>
                  <a:lnTo>
                    <a:pt x="96" y="474"/>
                  </a:lnTo>
                  <a:lnTo>
                    <a:pt x="90" y="480"/>
                  </a:lnTo>
                  <a:lnTo>
                    <a:pt x="90" y="528"/>
                  </a:lnTo>
                  <a:lnTo>
                    <a:pt x="120" y="528"/>
                  </a:lnTo>
                  <a:lnTo>
                    <a:pt x="144" y="546"/>
                  </a:lnTo>
                  <a:lnTo>
                    <a:pt x="162" y="546"/>
                  </a:lnTo>
                  <a:lnTo>
                    <a:pt x="156" y="576"/>
                  </a:lnTo>
                  <a:lnTo>
                    <a:pt x="162" y="576"/>
                  </a:lnTo>
                  <a:lnTo>
                    <a:pt x="162" y="594"/>
                  </a:lnTo>
                  <a:lnTo>
                    <a:pt x="168" y="606"/>
                  </a:lnTo>
                  <a:lnTo>
                    <a:pt x="174" y="612"/>
                  </a:lnTo>
                  <a:lnTo>
                    <a:pt x="192" y="612"/>
                  </a:lnTo>
                  <a:lnTo>
                    <a:pt x="198" y="618"/>
                  </a:lnTo>
                  <a:lnTo>
                    <a:pt x="204" y="618"/>
                  </a:lnTo>
                  <a:lnTo>
                    <a:pt x="210" y="612"/>
                  </a:lnTo>
                  <a:lnTo>
                    <a:pt x="222" y="606"/>
                  </a:lnTo>
                  <a:lnTo>
                    <a:pt x="240" y="588"/>
                  </a:lnTo>
                  <a:lnTo>
                    <a:pt x="252" y="582"/>
                  </a:lnTo>
                  <a:lnTo>
                    <a:pt x="264" y="582"/>
                  </a:lnTo>
                  <a:lnTo>
                    <a:pt x="294" y="564"/>
                  </a:lnTo>
                  <a:lnTo>
                    <a:pt x="360" y="564"/>
                  </a:lnTo>
                  <a:lnTo>
                    <a:pt x="366" y="558"/>
                  </a:lnTo>
                  <a:lnTo>
                    <a:pt x="378" y="558"/>
                  </a:lnTo>
                  <a:lnTo>
                    <a:pt x="390" y="570"/>
                  </a:lnTo>
                  <a:lnTo>
                    <a:pt x="396" y="570"/>
                  </a:lnTo>
                  <a:lnTo>
                    <a:pt x="408" y="564"/>
                  </a:lnTo>
                  <a:lnTo>
                    <a:pt x="420" y="564"/>
                  </a:lnTo>
                  <a:lnTo>
                    <a:pt x="426" y="558"/>
                  </a:lnTo>
                  <a:lnTo>
                    <a:pt x="432" y="558"/>
                  </a:lnTo>
                  <a:lnTo>
                    <a:pt x="432" y="570"/>
                  </a:lnTo>
                  <a:lnTo>
                    <a:pt x="438" y="570"/>
                  </a:lnTo>
                  <a:lnTo>
                    <a:pt x="450" y="558"/>
                  </a:lnTo>
                  <a:lnTo>
                    <a:pt x="462" y="534"/>
                  </a:lnTo>
                  <a:lnTo>
                    <a:pt x="462" y="522"/>
                  </a:lnTo>
                  <a:lnTo>
                    <a:pt x="498" y="492"/>
                  </a:lnTo>
                  <a:lnTo>
                    <a:pt x="528" y="492"/>
                  </a:lnTo>
                  <a:lnTo>
                    <a:pt x="534" y="474"/>
                  </a:lnTo>
                  <a:lnTo>
                    <a:pt x="534" y="468"/>
                  </a:lnTo>
                  <a:lnTo>
                    <a:pt x="540" y="462"/>
                  </a:lnTo>
                  <a:lnTo>
                    <a:pt x="540" y="450"/>
                  </a:lnTo>
                  <a:lnTo>
                    <a:pt x="546" y="444"/>
                  </a:lnTo>
                  <a:lnTo>
                    <a:pt x="552" y="432"/>
                  </a:lnTo>
                  <a:lnTo>
                    <a:pt x="552" y="426"/>
                  </a:lnTo>
                  <a:lnTo>
                    <a:pt x="570" y="426"/>
                  </a:lnTo>
                  <a:lnTo>
                    <a:pt x="594" y="414"/>
                  </a:lnTo>
                  <a:lnTo>
                    <a:pt x="600" y="408"/>
                  </a:lnTo>
                  <a:lnTo>
                    <a:pt x="594" y="396"/>
                  </a:lnTo>
                  <a:lnTo>
                    <a:pt x="588" y="390"/>
                  </a:lnTo>
                  <a:lnTo>
                    <a:pt x="582" y="378"/>
                  </a:lnTo>
                  <a:lnTo>
                    <a:pt x="576" y="372"/>
                  </a:lnTo>
                  <a:lnTo>
                    <a:pt x="570" y="372"/>
                  </a:lnTo>
                  <a:lnTo>
                    <a:pt x="570" y="336"/>
                  </a:lnTo>
                  <a:lnTo>
                    <a:pt x="582" y="312"/>
                  </a:lnTo>
                  <a:lnTo>
                    <a:pt x="594" y="306"/>
                  </a:lnTo>
                  <a:lnTo>
                    <a:pt x="600" y="294"/>
                  </a:lnTo>
                  <a:lnTo>
                    <a:pt x="612" y="282"/>
                  </a:lnTo>
                  <a:lnTo>
                    <a:pt x="618" y="270"/>
                  </a:lnTo>
                  <a:lnTo>
                    <a:pt x="630" y="258"/>
                  </a:lnTo>
                  <a:lnTo>
                    <a:pt x="642" y="258"/>
                  </a:lnTo>
                  <a:lnTo>
                    <a:pt x="654" y="246"/>
                  </a:lnTo>
                  <a:lnTo>
                    <a:pt x="654" y="240"/>
                  </a:lnTo>
                  <a:lnTo>
                    <a:pt x="648" y="240"/>
                  </a:lnTo>
                  <a:lnTo>
                    <a:pt x="648" y="228"/>
                  </a:lnTo>
                  <a:lnTo>
                    <a:pt x="654" y="222"/>
                  </a:lnTo>
                  <a:lnTo>
                    <a:pt x="726" y="198"/>
                  </a:lnTo>
                  <a:lnTo>
                    <a:pt x="750" y="186"/>
                  </a:lnTo>
                  <a:lnTo>
                    <a:pt x="756" y="174"/>
                  </a:lnTo>
                  <a:lnTo>
                    <a:pt x="768" y="168"/>
                  </a:lnTo>
                  <a:lnTo>
                    <a:pt x="774" y="168"/>
                  </a:lnTo>
                  <a:lnTo>
                    <a:pt x="786" y="156"/>
                  </a:lnTo>
                  <a:lnTo>
                    <a:pt x="798" y="156"/>
                  </a:lnTo>
                  <a:lnTo>
                    <a:pt x="804" y="150"/>
                  </a:lnTo>
                  <a:close/>
                </a:path>
              </a:pathLst>
            </a:custGeom>
            <a:solidFill>
              <a:srgbClr val="93A690">
                <a:alpha val="80000"/>
              </a:srgbClr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43" name="Morocco" descr="© INSCALE GmbH, 05.05.2010&#10;http://www.presentationload.com/">
              <a:extLst>
                <a:ext uri="{FF2B5EF4-FFF2-40B4-BE49-F238E27FC236}">
                  <a16:creationId xmlns:a16="http://schemas.microsoft.com/office/drawing/2014/main" id="{862B29EF-27E1-4266-A105-51EBBB3B428C}"/>
                </a:ext>
              </a:extLst>
            </p:cNvPr>
            <p:cNvSpPr>
              <a:spLocks/>
            </p:cNvSpPr>
            <p:nvPr/>
          </p:nvSpPr>
          <p:spPr bwMode="gray">
            <a:xfrm>
              <a:off x="5172930" y="3237669"/>
              <a:ext cx="375641" cy="297598"/>
            </a:xfrm>
            <a:custGeom>
              <a:avLst/>
              <a:gdLst>
                <a:gd name="T0" fmla="*/ 2147483647 w 846"/>
                <a:gd name="T1" fmla="*/ 2147483647 h 660"/>
                <a:gd name="T2" fmla="*/ 2147483647 w 846"/>
                <a:gd name="T3" fmla="*/ 2147483647 h 660"/>
                <a:gd name="T4" fmla="*/ 2147483647 w 846"/>
                <a:gd name="T5" fmla="*/ 2147483647 h 660"/>
                <a:gd name="T6" fmla="*/ 2147483647 w 846"/>
                <a:gd name="T7" fmla="*/ 2147483647 h 660"/>
                <a:gd name="T8" fmla="*/ 2147483647 w 846"/>
                <a:gd name="T9" fmla="*/ 2147483647 h 660"/>
                <a:gd name="T10" fmla="*/ 2147483647 w 846"/>
                <a:gd name="T11" fmla="*/ 2147483647 h 660"/>
                <a:gd name="T12" fmla="*/ 2147483647 w 846"/>
                <a:gd name="T13" fmla="*/ 2147483647 h 660"/>
                <a:gd name="T14" fmla="*/ 2147483647 w 846"/>
                <a:gd name="T15" fmla="*/ 2147483647 h 660"/>
                <a:gd name="T16" fmla="*/ 2147483647 w 846"/>
                <a:gd name="T17" fmla="*/ 2147483647 h 660"/>
                <a:gd name="T18" fmla="*/ 2147483647 w 846"/>
                <a:gd name="T19" fmla="*/ 0 h 660"/>
                <a:gd name="T20" fmla="*/ 2147483647 w 846"/>
                <a:gd name="T21" fmla="*/ 2147483647 h 660"/>
                <a:gd name="T22" fmla="*/ 2147483647 w 846"/>
                <a:gd name="T23" fmla="*/ 2147483647 h 660"/>
                <a:gd name="T24" fmla="*/ 2147483647 w 846"/>
                <a:gd name="T25" fmla="*/ 2147483647 h 660"/>
                <a:gd name="T26" fmla="*/ 2147483647 w 846"/>
                <a:gd name="T27" fmla="*/ 2147483647 h 660"/>
                <a:gd name="T28" fmla="*/ 2147483647 w 846"/>
                <a:gd name="T29" fmla="*/ 2147483647 h 660"/>
                <a:gd name="T30" fmla="*/ 2147483647 w 846"/>
                <a:gd name="T31" fmla="*/ 2147483647 h 660"/>
                <a:gd name="T32" fmla="*/ 2147483647 w 846"/>
                <a:gd name="T33" fmla="*/ 2147483647 h 660"/>
                <a:gd name="T34" fmla="*/ 2147483647 w 846"/>
                <a:gd name="T35" fmla="*/ 2147483647 h 660"/>
                <a:gd name="T36" fmla="*/ 2147483647 w 846"/>
                <a:gd name="T37" fmla="*/ 2147483647 h 660"/>
                <a:gd name="T38" fmla="*/ 2147483647 w 846"/>
                <a:gd name="T39" fmla="*/ 2147483647 h 660"/>
                <a:gd name="T40" fmla="*/ 2147483647 w 846"/>
                <a:gd name="T41" fmla="*/ 2147483647 h 660"/>
                <a:gd name="T42" fmla="*/ 2147483647 w 846"/>
                <a:gd name="T43" fmla="*/ 2147483647 h 660"/>
                <a:gd name="T44" fmla="*/ 2147483647 w 846"/>
                <a:gd name="T45" fmla="*/ 2147483647 h 660"/>
                <a:gd name="T46" fmla="*/ 2147483647 w 846"/>
                <a:gd name="T47" fmla="*/ 2147483647 h 660"/>
                <a:gd name="T48" fmla="*/ 2147483647 w 846"/>
                <a:gd name="T49" fmla="*/ 2147483647 h 660"/>
                <a:gd name="T50" fmla="*/ 2147483647 w 846"/>
                <a:gd name="T51" fmla="*/ 2147483647 h 660"/>
                <a:gd name="T52" fmla="*/ 2147483647 w 846"/>
                <a:gd name="T53" fmla="*/ 2147483647 h 660"/>
                <a:gd name="T54" fmla="*/ 2147483647 w 846"/>
                <a:gd name="T55" fmla="*/ 2147483647 h 660"/>
                <a:gd name="T56" fmla="*/ 2147483647 w 846"/>
                <a:gd name="T57" fmla="*/ 2147483647 h 660"/>
                <a:gd name="T58" fmla="*/ 2147483647 w 846"/>
                <a:gd name="T59" fmla="*/ 2147483647 h 660"/>
                <a:gd name="T60" fmla="*/ 2147483647 w 846"/>
                <a:gd name="T61" fmla="*/ 2147483647 h 660"/>
                <a:gd name="T62" fmla="*/ 2147483647 w 846"/>
                <a:gd name="T63" fmla="*/ 2147483647 h 660"/>
                <a:gd name="T64" fmla="*/ 2147483647 w 846"/>
                <a:gd name="T65" fmla="*/ 2147483647 h 660"/>
                <a:gd name="T66" fmla="*/ 2147483647 w 846"/>
                <a:gd name="T67" fmla="*/ 2147483647 h 660"/>
                <a:gd name="T68" fmla="*/ 2147483647 w 846"/>
                <a:gd name="T69" fmla="*/ 2147483647 h 660"/>
                <a:gd name="T70" fmla="*/ 2147483647 w 846"/>
                <a:gd name="T71" fmla="*/ 2147483647 h 660"/>
                <a:gd name="T72" fmla="*/ 2147483647 w 846"/>
                <a:gd name="T73" fmla="*/ 2147483647 h 660"/>
                <a:gd name="T74" fmla="*/ 2147483647 w 846"/>
                <a:gd name="T75" fmla="*/ 2147483647 h 660"/>
                <a:gd name="T76" fmla="*/ 2147483647 w 846"/>
                <a:gd name="T77" fmla="*/ 2147483647 h 660"/>
                <a:gd name="T78" fmla="*/ 2147483647 w 846"/>
                <a:gd name="T79" fmla="*/ 2147483647 h 660"/>
                <a:gd name="T80" fmla="*/ 2147483647 w 846"/>
                <a:gd name="T81" fmla="*/ 2147483647 h 660"/>
                <a:gd name="T82" fmla="*/ 2147483647 w 846"/>
                <a:gd name="T83" fmla="*/ 2147483647 h 660"/>
                <a:gd name="T84" fmla="*/ 2147483647 w 846"/>
                <a:gd name="T85" fmla="*/ 2147483647 h 660"/>
                <a:gd name="T86" fmla="*/ 2147483647 w 846"/>
                <a:gd name="T87" fmla="*/ 2147483647 h 660"/>
                <a:gd name="T88" fmla="*/ 2147483647 w 846"/>
                <a:gd name="T89" fmla="*/ 2147483647 h 660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846"/>
                <a:gd name="T136" fmla="*/ 0 h 660"/>
                <a:gd name="T137" fmla="*/ 846 w 846"/>
                <a:gd name="T138" fmla="*/ 660 h 660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846" h="660">
                  <a:moveTo>
                    <a:pt x="822" y="246"/>
                  </a:moveTo>
                  <a:lnTo>
                    <a:pt x="822" y="216"/>
                  </a:lnTo>
                  <a:lnTo>
                    <a:pt x="804" y="216"/>
                  </a:lnTo>
                  <a:lnTo>
                    <a:pt x="816" y="186"/>
                  </a:lnTo>
                  <a:lnTo>
                    <a:pt x="804" y="168"/>
                  </a:lnTo>
                  <a:lnTo>
                    <a:pt x="810" y="102"/>
                  </a:lnTo>
                  <a:lnTo>
                    <a:pt x="798" y="102"/>
                  </a:lnTo>
                  <a:lnTo>
                    <a:pt x="798" y="90"/>
                  </a:lnTo>
                  <a:lnTo>
                    <a:pt x="804" y="84"/>
                  </a:lnTo>
                  <a:lnTo>
                    <a:pt x="792" y="78"/>
                  </a:lnTo>
                  <a:lnTo>
                    <a:pt x="786" y="66"/>
                  </a:lnTo>
                  <a:lnTo>
                    <a:pt x="780" y="60"/>
                  </a:lnTo>
                  <a:lnTo>
                    <a:pt x="744" y="42"/>
                  </a:lnTo>
                  <a:lnTo>
                    <a:pt x="720" y="42"/>
                  </a:lnTo>
                  <a:lnTo>
                    <a:pt x="708" y="48"/>
                  </a:lnTo>
                  <a:lnTo>
                    <a:pt x="702" y="54"/>
                  </a:lnTo>
                  <a:lnTo>
                    <a:pt x="696" y="54"/>
                  </a:lnTo>
                  <a:lnTo>
                    <a:pt x="690" y="48"/>
                  </a:lnTo>
                  <a:lnTo>
                    <a:pt x="678" y="48"/>
                  </a:lnTo>
                  <a:lnTo>
                    <a:pt x="666" y="42"/>
                  </a:lnTo>
                  <a:lnTo>
                    <a:pt x="654" y="42"/>
                  </a:lnTo>
                  <a:lnTo>
                    <a:pt x="642" y="48"/>
                  </a:lnTo>
                  <a:lnTo>
                    <a:pt x="636" y="54"/>
                  </a:lnTo>
                  <a:lnTo>
                    <a:pt x="624" y="54"/>
                  </a:lnTo>
                  <a:lnTo>
                    <a:pt x="588" y="36"/>
                  </a:lnTo>
                  <a:lnTo>
                    <a:pt x="570" y="18"/>
                  </a:lnTo>
                  <a:lnTo>
                    <a:pt x="564" y="6"/>
                  </a:lnTo>
                  <a:lnTo>
                    <a:pt x="558" y="6"/>
                  </a:lnTo>
                  <a:lnTo>
                    <a:pt x="552" y="0"/>
                  </a:lnTo>
                  <a:lnTo>
                    <a:pt x="528" y="0"/>
                  </a:lnTo>
                  <a:lnTo>
                    <a:pt x="528" y="6"/>
                  </a:lnTo>
                  <a:lnTo>
                    <a:pt x="522" y="12"/>
                  </a:lnTo>
                  <a:lnTo>
                    <a:pt x="522" y="30"/>
                  </a:lnTo>
                  <a:lnTo>
                    <a:pt x="516" y="48"/>
                  </a:lnTo>
                  <a:lnTo>
                    <a:pt x="498" y="84"/>
                  </a:lnTo>
                  <a:lnTo>
                    <a:pt x="492" y="102"/>
                  </a:lnTo>
                  <a:lnTo>
                    <a:pt x="468" y="138"/>
                  </a:lnTo>
                  <a:lnTo>
                    <a:pt x="462" y="150"/>
                  </a:lnTo>
                  <a:lnTo>
                    <a:pt x="450" y="162"/>
                  </a:lnTo>
                  <a:lnTo>
                    <a:pt x="438" y="168"/>
                  </a:lnTo>
                  <a:lnTo>
                    <a:pt x="420" y="168"/>
                  </a:lnTo>
                  <a:lnTo>
                    <a:pt x="408" y="174"/>
                  </a:lnTo>
                  <a:lnTo>
                    <a:pt x="402" y="174"/>
                  </a:lnTo>
                  <a:lnTo>
                    <a:pt x="396" y="180"/>
                  </a:lnTo>
                  <a:lnTo>
                    <a:pt x="384" y="186"/>
                  </a:lnTo>
                  <a:lnTo>
                    <a:pt x="378" y="198"/>
                  </a:lnTo>
                  <a:lnTo>
                    <a:pt x="360" y="192"/>
                  </a:lnTo>
                  <a:lnTo>
                    <a:pt x="330" y="204"/>
                  </a:lnTo>
                  <a:lnTo>
                    <a:pt x="330" y="210"/>
                  </a:lnTo>
                  <a:lnTo>
                    <a:pt x="324" y="216"/>
                  </a:lnTo>
                  <a:lnTo>
                    <a:pt x="324" y="228"/>
                  </a:lnTo>
                  <a:lnTo>
                    <a:pt x="318" y="240"/>
                  </a:lnTo>
                  <a:lnTo>
                    <a:pt x="312" y="240"/>
                  </a:lnTo>
                  <a:lnTo>
                    <a:pt x="288" y="264"/>
                  </a:lnTo>
                  <a:lnTo>
                    <a:pt x="288" y="288"/>
                  </a:lnTo>
                  <a:lnTo>
                    <a:pt x="276" y="312"/>
                  </a:lnTo>
                  <a:lnTo>
                    <a:pt x="264" y="324"/>
                  </a:lnTo>
                  <a:lnTo>
                    <a:pt x="258" y="336"/>
                  </a:lnTo>
                  <a:lnTo>
                    <a:pt x="246" y="354"/>
                  </a:lnTo>
                  <a:lnTo>
                    <a:pt x="246" y="402"/>
                  </a:lnTo>
                  <a:lnTo>
                    <a:pt x="240" y="408"/>
                  </a:lnTo>
                  <a:lnTo>
                    <a:pt x="234" y="408"/>
                  </a:lnTo>
                  <a:lnTo>
                    <a:pt x="234" y="414"/>
                  </a:lnTo>
                  <a:lnTo>
                    <a:pt x="240" y="420"/>
                  </a:lnTo>
                  <a:lnTo>
                    <a:pt x="252" y="420"/>
                  </a:lnTo>
                  <a:lnTo>
                    <a:pt x="252" y="474"/>
                  </a:lnTo>
                  <a:lnTo>
                    <a:pt x="240" y="474"/>
                  </a:lnTo>
                  <a:lnTo>
                    <a:pt x="228" y="480"/>
                  </a:lnTo>
                  <a:lnTo>
                    <a:pt x="192" y="540"/>
                  </a:lnTo>
                  <a:lnTo>
                    <a:pt x="180" y="552"/>
                  </a:lnTo>
                  <a:lnTo>
                    <a:pt x="168" y="552"/>
                  </a:lnTo>
                  <a:lnTo>
                    <a:pt x="162" y="558"/>
                  </a:lnTo>
                  <a:lnTo>
                    <a:pt x="150" y="564"/>
                  </a:lnTo>
                  <a:lnTo>
                    <a:pt x="144" y="576"/>
                  </a:lnTo>
                  <a:lnTo>
                    <a:pt x="132" y="588"/>
                  </a:lnTo>
                  <a:lnTo>
                    <a:pt x="126" y="600"/>
                  </a:lnTo>
                  <a:lnTo>
                    <a:pt x="120" y="606"/>
                  </a:lnTo>
                  <a:lnTo>
                    <a:pt x="84" y="624"/>
                  </a:lnTo>
                  <a:lnTo>
                    <a:pt x="66" y="624"/>
                  </a:lnTo>
                  <a:lnTo>
                    <a:pt x="54" y="630"/>
                  </a:lnTo>
                  <a:lnTo>
                    <a:pt x="48" y="630"/>
                  </a:lnTo>
                  <a:lnTo>
                    <a:pt x="42" y="636"/>
                  </a:lnTo>
                  <a:lnTo>
                    <a:pt x="12" y="636"/>
                  </a:lnTo>
                  <a:lnTo>
                    <a:pt x="6" y="642"/>
                  </a:lnTo>
                  <a:lnTo>
                    <a:pt x="6" y="654"/>
                  </a:lnTo>
                  <a:lnTo>
                    <a:pt x="0" y="660"/>
                  </a:lnTo>
                  <a:lnTo>
                    <a:pt x="312" y="660"/>
                  </a:lnTo>
                  <a:lnTo>
                    <a:pt x="312" y="600"/>
                  </a:lnTo>
                  <a:lnTo>
                    <a:pt x="318" y="570"/>
                  </a:lnTo>
                  <a:lnTo>
                    <a:pt x="330" y="564"/>
                  </a:lnTo>
                  <a:lnTo>
                    <a:pt x="336" y="558"/>
                  </a:lnTo>
                  <a:lnTo>
                    <a:pt x="348" y="552"/>
                  </a:lnTo>
                  <a:lnTo>
                    <a:pt x="378" y="522"/>
                  </a:lnTo>
                  <a:lnTo>
                    <a:pt x="378" y="516"/>
                  </a:lnTo>
                  <a:lnTo>
                    <a:pt x="396" y="516"/>
                  </a:lnTo>
                  <a:lnTo>
                    <a:pt x="426" y="498"/>
                  </a:lnTo>
                  <a:lnTo>
                    <a:pt x="438" y="504"/>
                  </a:lnTo>
                  <a:lnTo>
                    <a:pt x="444" y="510"/>
                  </a:lnTo>
                  <a:lnTo>
                    <a:pt x="456" y="510"/>
                  </a:lnTo>
                  <a:lnTo>
                    <a:pt x="462" y="498"/>
                  </a:lnTo>
                  <a:lnTo>
                    <a:pt x="462" y="492"/>
                  </a:lnTo>
                  <a:lnTo>
                    <a:pt x="486" y="486"/>
                  </a:lnTo>
                  <a:lnTo>
                    <a:pt x="492" y="474"/>
                  </a:lnTo>
                  <a:lnTo>
                    <a:pt x="504" y="474"/>
                  </a:lnTo>
                  <a:lnTo>
                    <a:pt x="516" y="480"/>
                  </a:lnTo>
                  <a:lnTo>
                    <a:pt x="540" y="480"/>
                  </a:lnTo>
                  <a:lnTo>
                    <a:pt x="552" y="468"/>
                  </a:lnTo>
                  <a:lnTo>
                    <a:pt x="564" y="444"/>
                  </a:lnTo>
                  <a:lnTo>
                    <a:pt x="570" y="438"/>
                  </a:lnTo>
                  <a:lnTo>
                    <a:pt x="576" y="426"/>
                  </a:lnTo>
                  <a:lnTo>
                    <a:pt x="618" y="426"/>
                  </a:lnTo>
                  <a:lnTo>
                    <a:pt x="624" y="420"/>
                  </a:lnTo>
                  <a:lnTo>
                    <a:pt x="636" y="414"/>
                  </a:lnTo>
                  <a:lnTo>
                    <a:pt x="648" y="402"/>
                  </a:lnTo>
                  <a:lnTo>
                    <a:pt x="648" y="396"/>
                  </a:lnTo>
                  <a:lnTo>
                    <a:pt x="672" y="384"/>
                  </a:lnTo>
                  <a:lnTo>
                    <a:pt x="660" y="366"/>
                  </a:lnTo>
                  <a:lnTo>
                    <a:pt x="654" y="354"/>
                  </a:lnTo>
                  <a:lnTo>
                    <a:pt x="648" y="348"/>
                  </a:lnTo>
                  <a:lnTo>
                    <a:pt x="648" y="336"/>
                  </a:lnTo>
                  <a:lnTo>
                    <a:pt x="654" y="330"/>
                  </a:lnTo>
                  <a:lnTo>
                    <a:pt x="678" y="330"/>
                  </a:lnTo>
                  <a:lnTo>
                    <a:pt x="690" y="324"/>
                  </a:lnTo>
                  <a:lnTo>
                    <a:pt x="714" y="324"/>
                  </a:lnTo>
                  <a:lnTo>
                    <a:pt x="714" y="312"/>
                  </a:lnTo>
                  <a:lnTo>
                    <a:pt x="720" y="306"/>
                  </a:lnTo>
                  <a:lnTo>
                    <a:pt x="720" y="300"/>
                  </a:lnTo>
                  <a:lnTo>
                    <a:pt x="732" y="300"/>
                  </a:lnTo>
                  <a:lnTo>
                    <a:pt x="738" y="306"/>
                  </a:lnTo>
                  <a:lnTo>
                    <a:pt x="744" y="300"/>
                  </a:lnTo>
                  <a:lnTo>
                    <a:pt x="744" y="294"/>
                  </a:lnTo>
                  <a:lnTo>
                    <a:pt x="762" y="294"/>
                  </a:lnTo>
                  <a:lnTo>
                    <a:pt x="774" y="300"/>
                  </a:lnTo>
                  <a:lnTo>
                    <a:pt x="828" y="294"/>
                  </a:lnTo>
                  <a:lnTo>
                    <a:pt x="828" y="282"/>
                  </a:lnTo>
                  <a:lnTo>
                    <a:pt x="846" y="264"/>
                  </a:lnTo>
                  <a:lnTo>
                    <a:pt x="822" y="246"/>
                  </a:lnTo>
                  <a:close/>
                </a:path>
              </a:pathLst>
            </a:custGeom>
            <a:solidFill>
              <a:srgbClr val="93A690">
                <a:alpha val="80000"/>
              </a:srgbClr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44" name="France" descr="© INSCALE GmbH, 05.05.2010&#10;http://www.presentationload.com/">
              <a:extLst>
                <a:ext uri="{FF2B5EF4-FFF2-40B4-BE49-F238E27FC236}">
                  <a16:creationId xmlns:a16="http://schemas.microsoft.com/office/drawing/2014/main" id="{552D411A-F1A8-4CF4-B403-E5EC70D2F546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5448108" y="2675369"/>
              <a:ext cx="403597" cy="352511"/>
            </a:xfrm>
            <a:custGeom>
              <a:avLst/>
              <a:gdLst>
                <a:gd name="T0" fmla="*/ 2147483647 w 230"/>
                <a:gd name="T1" fmla="*/ 2147483647 h 198"/>
                <a:gd name="T2" fmla="*/ 2147483647 w 230"/>
                <a:gd name="T3" fmla="*/ 2147483647 h 198"/>
                <a:gd name="T4" fmla="*/ 2147483647 w 230"/>
                <a:gd name="T5" fmla="*/ 2147483647 h 198"/>
                <a:gd name="T6" fmla="*/ 2147483647 w 230"/>
                <a:gd name="T7" fmla="*/ 2147483647 h 198"/>
                <a:gd name="T8" fmla="*/ 2147483647 w 230"/>
                <a:gd name="T9" fmla="*/ 2147483647 h 198"/>
                <a:gd name="T10" fmla="*/ 2147483647 w 230"/>
                <a:gd name="T11" fmla="*/ 2147483647 h 198"/>
                <a:gd name="T12" fmla="*/ 2147483647 w 230"/>
                <a:gd name="T13" fmla="*/ 2147483647 h 198"/>
                <a:gd name="T14" fmla="*/ 2147483647 w 230"/>
                <a:gd name="T15" fmla="*/ 2147483647 h 198"/>
                <a:gd name="T16" fmla="*/ 2147483647 w 230"/>
                <a:gd name="T17" fmla="*/ 2147483647 h 198"/>
                <a:gd name="T18" fmla="*/ 2147483647 w 230"/>
                <a:gd name="T19" fmla="*/ 2147483647 h 198"/>
                <a:gd name="T20" fmla="*/ 2147483647 w 230"/>
                <a:gd name="T21" fmla="*/ 2147483647 h 198"/>
                <a:gd name="T22" fmla="*/ 2147483647 w 230"/>
                <a:gd name="T23" fmla="*/ 2147483647 h 198"/>
                <a:gd name="T24" fmla="*/ 2147483647 w 230"/>
                <a:gd name="T25" fmla="*/ 2147483647 h 198"/>
                <a:gd name="T26" fmla="*/ 2147483647 w 230"/>
                <a:gd name="T27" fmla="*/ 2147483647 h 198"/>
                <a:gd name="T28" fmla="*/ 2147483647 w 230"/>
                <a:gd name="T29" fmla="*/ 2147483647 h 198"/>
                <a:gd name="T30" fmla="*/ 2147483647 w 230"/>
                <a:gd name="T31" fmla="*/ 2147483647 h 198"/>
                <a:gd name="T32" fmla="*/ 2147483647 w 230"/>
                <a:gd name="T33" fmla="*/ 2147483647 h 198"/>
                <a:gd name="T34" fmla="*/ 2147483647 w 230"/>
                <a:gd name="T35" fmla="*/ 2147483647 h 198"/>
                <a:gd name="T36" fmla="*/ 2147483647 w 230"/>
                <a:gd name="T37" fmla="*/ 2147483647 h 198"/>
                <a:gd name="T38" fmla="*/ 2147483647 w 230"/>
                <a:gd name="T39" fmla="*/ 2147483647 h 198"/>
                <a:gd name="T40" fmla="*/ 2147483647 w 230"/>
                <a:gd name="T41" fmla="*/ 2147483647 h 198"/>
                <a:gd name="T42" fmla="*/ 2147483647 w 230"/>
                <a:gd name="T43" fmla="*/ 2147483647 h 198"/>
                <a:gd name="T44" fmla="*/ 2147483647 w 230"/>
                <a:gd name="T45" fmla="*/ 2147483647 h 198"/>
                <a:gd name="T46" fmla="*/ 2147483647 w 230"/>
                <a:gd name="T47" fmla="*/ 2147483647 h 198"/>
                <a:gd name="T48" fmla="*/ 2147483647 w 230"/>
                <a:gd name="T49" fmla="*/ 2147483647 h 198"/>
                <a:gd name="T50" fmla="*/ 2147483647 w 230"/>
                <a:gd name="T51" fmla="*/ 2147483647 h 198"/>
                <a:gd name="T52" fmla="*/ 2147483647 w 230"/>
                <a:gd name="T53" fmla="*/ 2147483647 h 198"/>
                <a:gd name="T54" fmla="*/ 2147483647 w 230"/>
                <a:gd name="T55" fmla="*/ 2147483647 h 198"/>
                <a:gd name="T56" fmla="*/ 2147483647 w 230"/>
                <a:gd name="T57" fmla="*/ 2147483647 h 198"/>
                <a:gd name="T58" fmla="*/ 2147483647 w 230"/>
                <a:gd name="T59" fmla="*/ 2147483647 h 198"/>
                <a:gd name="T60" fmla="*/ 2147483647 w 230"/>
                <a:gd name="T61" fmla="*/ 2147483647 h 198"/>
                <a:gd name="T62" fmla="*/ 2147483647 w 230"/>
                <a:gd name="T63" fmla="*/ 2147483647 h 198"/>
                <a:gd name="T64" fmla="*/ 2147483647 w 230"/>
                <a:gd name="T65" fmla="*/ 2147483647 h 198"/>
                <a:gd name="T66" fmla="*/ 2147483647 w 230"/>
                <a:gd name="T67" fmla="*/ 2147483647 h 198"/>
                <a:gd name="T68" fmla="*/ 2147483647 w 230"/>
                <a:gd name="T69" fmla="*/ 2147483647 h 198"/>
                <a:gd name="T70" fmla="*/ 2147483647 w 230"/>
                <a:gd name="T71" fmla="*/ 2147483647 h 198"/>
                <a:gd name="T72" fmla="*/ 2147483647 w 230"/>
                <a:gd name="T73" fmla="*/ 2147483647 h 198"/>
                <a:gd name="T74" fmla="*/ 2147483647 w 230"/>
                <a:gd name="T75" fmla="*/ 2147483647 h 198"/>
                <a:gd name="T76" fmla="*/ 2147483647 w 230"/>
                <a:gd name="T77" fmla="*/ 2147483647 h 198"/>
                <a:gd name="T78" fmla="*/ 2147483647 w 230"/>
                <a:gd name="T79" fmla="*/ 2147483647 h 198"/>
                <a:gd name="T80" fmla="*/ 2147483647 w 230"/>
                <a:gd name="T81" fmla="*/ 2147483647 h 198"/>
                <a:gd name="T82" fmla="*/ 2147483647 w 230"/>
                <a:gd name="T83" fmla="*/ 2147483647 h 198"/>
                <a:gd name="T84" fmla="*/ 2147483647 w 230"/>
                <a:gd name="T85" fmla="*/ 2147483647 h 198"/>
                <a:gd name="T86" fmla="*/ 2147483647 w 230"/>
                <a:gd name="T87" fmla="*/ 2147483647 h 198"/>
                <a:gd name="T88" fmla="*/ 2147483647 w 230"/>
                <a:gd name="T89" fmla="*/ 2147483647 h 198"/>
                <a:gd name="T90" fmla="*/ 2147483647 w 230"/>
                <a:gd name="T91" fmla="*/ 2147483647 h 198"/>
                <a:gd name="T92" fmla="*/ 2147483647 w 230"/>
                <a:gd name="T93" fmla="*/ 2147483647 h 198"/>
                <a:gd name="T94" fmla="*/ 2147483647 w 230"/>
                <a:gd name="T95" fmla="*/ 2147483647 h 198"/>
                <a:gd name="T96" fmla="*/ 2147483647 w 230"/>
                <a:gd name="T97" fmla="*/ 2147483647 h 198"/>
                <a:gd name="T98" fmla="*/ 2147483647 w 230"/>
                <a:gd name="T99" fmla="*/ 2147483647 h 198"/>
                <a:gd name="T100" fmla="*/ 2147483647 w 230"/>
                <a:gd name="T101" fmla="*/ 2147483647 h 198"/>
                <a:gd name="T102" fmla="*/ 2147483647 w 230"/>
                <a:gd name="T103" fmla="*/ 2147483647 h 198"/>
                <a:gd name="T104" fmla="*/ 2147483647 w 230"/>
                <a:gd name="T105" fmla="*/ 2147483647 h 198"/>
                <a:gd name="T106" fmla="*/ 2147483647 w 230"/>
                <a:gd name="T107" fmla="*/ 2147483647 h 198"/>
                <a:gd name="T108" fmla="*/ 2147483647 w 230"/>
                <a:gd name="T109" fmla="*/ 2147483647 h 198"/>
                <a:gd name="T110" fmla="*/ 2147483647 w 230"/>
                <a:gd name="T111" fmla="*/ 2147483647 h 198"/>
                <a:gd name="T112" fmla="*/ 2147483647 w 230"/>
                <a:gd name="T113" fmla="*/ 2147483647 h 198"/>
                <a:gd name="T114" fmla="*/ 2147483647 w 230"/>
                <a:gd name="T115" fmla="*/ 2147483647 h 198"/>
                <a:gd name="T116" fmla="*/ 2147483647 w 230"/>
                <a:gd name="T117" fmla="*/ 2147483647 h 198"/>
                <a:gd name="T118" fmla="*/ 2147483647 w 230"/>
                <a:gd name="T119" fmla="*/ 2147483647 h 198"/>
                <a:gd name="T120" fmla="*/ 2147483647 w 230"/>
                <a:gd name="T121" fmla="*/ 2147483647 h 19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30"/>
                <a:gd name="T184" fmla="*/ 0 h 198"/>
                <a:gd name="T185" fmla="*/ 230 w 230"/>
                <a:gd name="T186" fmla="*/ 198 h 19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30" h="198">
                  <a:moveTo>
                    <a:pt x="230" y="172"/>
                  </a:moveTo>
                  <a:lnTo>
                    <a:pt x="230" y="172"/>
                  </a:lnTo>
                  <a:lnTo>
                    <a:pt x="230" y="166"/>
                  </a:lnTo>
                  <a:lnTo>
                    <a:pt x="228" y="166"/>
                  </a:lnTo>
                  <a:lnTo>
                    <a:pt x="224" y="168"/>
                  </a:lnTo>
                  <a:lnTo>
                    <a:pt x="224" y="170"/>
                  </a:lnTo>
                  <a:lnTo>
                    <a:pt x="220" y="172"/>
                  </a:lnTo>
                  <a:lnTo>
                    <a:pt x="218" y="174"/>
                  </a:lnTo>
                  <a:lnTo>
                    <a:pt x="216" y="178"/>
                  </a:lnTo>
                  <a:lnTo>
                    <a:pt x="216" y="182"/>
                  </a:lnTo>
                  <a:lnTo>
                    <a:pt x="218" y="186"/>
                  </a:lnTo>
                  <a:lnTo>
                    <a:pt x="218" y="190"/>
                  </a:lnTo>
                  <a:lnTo>
                    <a:pt x="218" y="192"/>
                  </a:lnTo>
                  <a:lnTo>
                    <a:pt x="218" y="194"/>
                  </a:lnTo>
                  <a:lnTo>
                    <a:pt x="222" y="196"/>
                  </a:lnTo>
                  <a:lnTo>
                    <a:pt x="224" y="198"/>
                  </a:lnTo>
                  <a:lnTo>
                    <a:pt x="230" y="192"/>
                  </a:lnTo>
                  <a:lnTo>
                    <a:pt x="230" y="186"/>
                  </a:lnTo>
                  <a:lnTo>
                    <a:pt x="228" y="186"/>
                  </a:lnTo>
                  <a:lnTo>
                    <a:pt x="230" y="184"/>
                  </a:lnTo>
                  <a:lnTo>
                    <a:pt x="230" y="172"/>
                  </a:lnTo>
                  <a:close/>
                  <a:moveTo>
                    <a:pt x="198" y="40"/>
                  </a:moveTo>
                  <a:lnTo>
                    <a:pt x="198" y="40"/>
                  </a:lnTo>
                  <a:lnTo>
                    <a:pt x="196" y="40"/>
                  </a:lnTo>
                  <a:lnTo>
                    <a:pt x="192" y="40"/>
                  </a:lnTo>
                  <a:lnTo>
                    <a:pt x="190" y="40"/>
                  </a:lnTo>
                  <a:lnTo>
                    <a:pt x="184" y="40"/>
                  </a:lnTo>
                  <a:lnTo>
                    <a:pt x="184" y="34"/>
                  </a:lnTo>
                  <a:lnTo>
                    <a:pt x="182" y="34"/>
                  </a:lnTo>
                  <a:lnTo>
                    <a:pt x="182" y="32"/>
                  </a:lnTo>
                  <a:lnTo>
                    <a:pt x="178" y="30"/>
                  </a:lnTo>
                  <a:lnTo>
                    <a:pt x="174" y="34"/>
                  </a:lnTo>
                  <a:lnTo>
                    <a:pt x="172" y="32"/>
                  </a:lnTo>
                  <a:lnTo>
                    <a:pt x="166" y="32"/>
                  </a:lnTo>
                  <a:lnTo>
                    <a:pt x="164" y="28"/>
                  </a:lnTo>
                  <a:lnTo>
                    <a:pt x="162" y="28"/>
                  </a:lnTo>
                  <a:lnTo>
                    <a:pt x="158" y="28"/>
                  </a:lnTo>
                  <a:lnTo>
                    <a:pt x="156" y="28"/>
                  </a:lnTo>
                  <a:lnTo>
                    <a:pt x="156" y="22"/>
                  </a:lnTo>
                  <a:lnTo>
                    <a:pt x="152" y="24"/>
                  </a:lnTo>
                  <a:lnTo>
                    <a:pt x="146" y="24"/>
                  </a:lnTo>
                  <a:lnTo>
                    <a:pt x="146" y="18"/>
                  </a:lnTo>
                  <a:lnTo>
                    <a:pt x="144" y="16"/>
                  </a:lnTo>
                  <a:lnTo>
                    <a:pt x="142" y="14"/>
                  </a:lnTo>
                  <a:lnTo>
                    <a:pt x="136" y="14"/>
                  </a:lnTo>
                  <a:lnTo>
                    <a:pt x="132" y="12"/>
                  </a:lnTo>
                  <a:lnTo>
                    <a:pt x="126" y="10"/>
                  </a:lnTo>
                  <a:lnTo>
                    <a:pt x="126" y="6"/>
                  </a:lnTo>
                  <a:lnTo>
                    <a:pt x="126" y="0"/>
                  </a:lnTo>
                  <a:lnTo>
                    <a:pt x="118" y="0"/>
                  </a:lnTo>
                  <a:lnTo>
                    <a:pt x="114" y="2"/>
                  </a:lnTo>
                  <a:lnTo>
                    <a:pt x="112" y="2"/>
                  </a:lnTo>
                  <a:lnTo>
                    <a:pt x="110" y="4"/>
                  </a:lnTo>
                  <a:lnTo>
                    <a:pt x="104" y="4"/>
                  </a:lnTo>
                  <a:lnTo>
                    <a:pt x="104" y="6"/>
                  </a:lnTo>
                  <a:lnTo>
                    <a:pt x="104" y="8"/>
                  </a:lnTo>
                  <a:lnTo>
                    <a:pt x="104" y="12"/>
                  </a:lnTo>
                  <a:lnTo>
                    <a:pt x="106" y="14"/>
                  </a:lnTo>
                  <a:lnTo>
                    <a:pt x="106" y="20"/>
                  </a:lnTo>
                  <a:lnTo>
                    <a:pt x="104" y="22"/>
                  </a:lnTo>
                  <a:lnTo>
                    <a:pt x="98" y="24"/>
                  </a:lnTo>
                  <a:lnTo>
                    <a:pt x="92" y="24"/>
                  </a:lnTo>
                  <a:lnTo>
                    <a:pt x="82" y="32"/>
                  </a:lnTo>
                  <a:lnTo>
                    <a:pt x="86" y="34"/>
                  </a:lnTo>
                  <a:lnTo>
                    <a:pt x="84" y="34"/>
                  </a:lnTo>
                  <a:lnTo>
                    <a:pt x="82" y="34"/>
                  </a:lnTo>
                  <a:lnTo>
                    <a:pt x="76" y="38"/>
                  </a:lnTo>
                  <a:lnTo>
                    <a:pt x="68" y="38"/>
                  </a:lnTo>
                  <a:lnTo>
                    <a:pt x="66" y="36"/>
                  </a:lnTo>
                  <a:lnTo>
                    <a:pt x="60" y="30"/>
                  </a:lnTo>
                  <a:lnTo>
                    <a:pt x="58" y="30"/>
                  </a:lnTo>
                  <a:lnTo>
                    <a:pt x="56" y="28"/>
                  </a:lnTo>
                  <a:lnTo>
                    <a:pt x="52" y="28"/>
                  </a:lnTo>
                  <a:lnTo>
                    <a:pt x="52" y="30"/>
                  </a:lnTo>
                  <a:lnTo>
                    <a:pt x="52" y="34"/>
                  </a:lnTo>
                  <a:lnTo>
                    <a:pt x="54" y="34"/>
                  </a:lnTo>
                  <a:lnTo>
                    <a:pt x="56" y="38"/>
                  </a:lnTo>
                  <a:lnTo>
                    <a:pt x="58" y="40"/>
                  </a:lnTo>
                  <a:lnTo>
                    <a:pt x="58" y="46"/>
                  </a:lnTo>
                  <a:lnTo>
                    <a:pt x="56" y="48"/>
                  </a:lnTo>
                  <a:lnTo>
                    <a:pt x="54" y="48"/>
                  </a:lnTo>
                  <a:lnTo>
                    <a:pt x="48" y="48"/>
                  </a:lnTo>
                  <a:lnTo>
                    <a:pt x="38" y="48"/>
                  </a:lnTo>
                  <a:lnTo>
                    <a:pt x="38" y="54"/>
                  </a:lnTo>
                  <a:lnTo>
                    <a:pt x="36" y="52"/>
                  </a:lnTo>
                  <a:lnTo>
                    <a:pt x="34" y="48"/>
                  </a:lnTo>
                  <a:lnTo>
                    <a:pt x="32" y="48"/>
                  </a:lnTo>
                  <a:lnTo>
                    <a:pt x="30" y="46"/>
                  </a:lnTo>
                  <a:lnTo>
                    <a:pt x="26" y="46"/>
                  </a:lnTo>
                  <a:lnTo>
                    <a:pt x="24" y="48"/>
                  </a:lnTo>
                  <a:lnTo>
                    <a:pt x="22" y="48"/>
                  </a:lnTo>
                  <a:lnTo>
                    <a:pt x="20" y="48"/>
                  </a:lnTo>
                  <a:lnTo>
                    <a:pt x="16" y="48"/>
                  </a:lnTo>
                  <a:lnTo>
                    <a:pt x="12" y="50"/>
                  </a:lnTo>
                  <a:lnTo>
                    <a:pt x="8" y="50"/>
                  </a:lnTo>
                  <a:lnTo>
                    <a:pt x="6" y="52"/>
                  </a:lnTo>
                  <a:lnTo>
                    <a:pt x="4" y="54"/>
                  </a:lnTo>
                  <a:lnTo>
                    <a:pt x="6" y="56"/>
                  </a:lnTo>
                  <a:lnTo>
                    <a:pt x="8" y="56"/>
                  </a:lnTo>
                  <a:lnTo>
                    <a:pt x="10" y="58"/>
                  </a:lnTo>
                  <a:lnTo>
                    <a:pt x="10" y="60"/>
                  </a:lnTo>
                  <a:lnTo>
                    <a:pt x="6" y="60"/>
                  </a:lnTo>
                  <a:lnTo>
                    <a:pt x="2" y="60"/>
                  </a:lnTo>
                  <a:lnTo>
                    <a:pt x="0" y="60"/>
                  </a:lnTo>
                  <a:lnTo>
                    <a:pt x="0" y="62"/>
                  </a:lnTo>
                  <a:lnTo>
                    <a:pt x="6" y="66"/>
                  </a:lnTo>
                  <a:lnTo>
                    <a:pt x="12" y="66"/>
                  </a:lnTo>
                  <a:lnTo>
                    <a:pt x="12" y="64"/>
                  </a:lnTo>
                  <a:lnTo>
                    <a:pt x="26" y="72"/>
                  </a:lnTo>
                  <a:lnTo>
                    <a:pt x="32" y="72"/>
                  </a:lnTo>
                  <a:lnTo>
                    <a:pt x="38" y="76"/>
                  </a:lnTo>
                  <a:lnTo>
                    <a:pt x="48" y="76"/>
                  </a:lnTo>
                  <a:lnTo>
                    <a:pt x="40" y="80"/>
                  </a:lnTo>
                  <a:lnTo>
                    <a:pt x="42" y="84"/>
                  </a:lnTo>
                  <a:lnTo>
                    <a:pt x="44" y="86"/>
                  </a:lnTo>
                  <a:lnTo>
                    <a:pt x="46" y="92"/>
                  </a:lnTo>
                  <a:lnTo>
                    <a:pt x="52" y="96"/>
                  </a:lnTo>
                  <a:lnTo>
                    <a:pt x="58" y="96"/>
                  </a:lnTo>
                  <a:lnTo>
                    <a:pt x="58" y="106"/>
                  </a:lnTo>
                  <a:lnTo>
                    <a:pt x="62" y="114"/>
                  </a:lnTo>
                  <a:lnTo>
                    <a:pt x="66" y="124"/>
                  </a:lnTo>
                  <a:lnTo>
                    <a:pt x="58" y="114"/>
                  </a:lnTo>
                  <a:lnTo>
                    <a:pt x="58" y="118"/>
                  </a:lnTo>
                  <a:lnTo>
                    <a:pt x="56" y="120"/>
                  </a:lnTo>
                  <a:lnTo>
                    <a:pt x="56" y="132"/>
                  </a:lnTo>
                  <a:lnTo>
                    <a:pt x="54" y="134"/>
                  </a:lnTo>
                  <a:lnTo>
                    <a:pt x="52" y="144"/>
                  </a:lnTo>
                  <a:lnTo>
                    <a:pt x="52" y="146"/>
                  </a:lnTo>
                  <a:lnTo>
                    <a:pt x="50" y="150"/>
                  </a:lnTo>
                  <a:lnTo>
                    <a:pt x="50" y="152"/>
                  </a:lnTo>
                  <a:lnTo>
                    <a:pt x="48" y="152"/>
                  </a:lnTo>
                  <a:lnTo>
                    <a:pt x="48" y="154"/>
                  </a:lnTo>
                  <a:lnTo>
                    <a:pt x="46" y="156"/>
                  </a:lnTo>
                  <a:lnTo>
                    <a:pt x="44" y="158"/>
                  </a:lnTo>
                  <a:lnTo>
                    <a:pt x="46" y="160"/>
                  </a:lnTo>
                  <a:lnTo>
                    <a:pt x="46" y="158"/>
                  </a:lnTo>
                  <a:lnTo>
                    <a:pt x="48" y="158"/>
                  </a:lnTo>
                  <a:lnTo>
                    <a:pt x="52" y="160"/>
                  </a:lnTo>
                  <a:lnTo>
                    <a:pt x="52" y="162"/>
                  </a:lnTo>
                  <a:lnTo>
                    <a:pt x="50" y="164"/>
                  </a:lnTo>
                  <a:lnTo>
                    <a:pt x="60" y="164"/>
                  </a:lnTo>
                  <a:lnTo>
                    <a:pt x="64" y="168"/>
                  </a:lnTo>
                  <a:lnTo>
                    <a:pt x="66" y="166"/>
                  </a:lnTo>
                  <a:lnTo>
                    <a:pt x="68" y="166"/>
                  </a:lnTo>
                  <a:lnTo>
                    <a:pt x="72" y="170"/>
                  </a:lnTo>
                  <a:lnTo>
                    <a:pt x="78" y="170"/>
                  </a:lnTo>
                  <a:lnTo>
                    <a:pt x="78" y="172"/>
                  </a:lnTo>
                  <a:lnTo>
                    <a:pt x="84" y="172"/>
                  </a:lnTo>
                  <a:lnTo>
                    <a:pt x="84" y="168"/>
                  </a:lnTo>
                  <a:lnTo>
                    <a:pt x="86" y="166"/>
                  </a:lnTo>
                  <a:lnTo>
                    <a:pt x="90" y="166"/>
                  </a:lnTo>
                  <a:lnTo>
                    <a:pt x="92" y="168"/>
                  </a:lnTo>
                  <a:lnTo>
                    <a:pt x="92" y="170"/>
                  </a:lnTo>
                  <a:lnTo>
                    <a:pt x="96" y="170"/>
                  </a:lnTo>
                  <a:lnTo>
                    <a:pt x="96" y="172"/>
                  </a:lnTo>
                  <a:lnTo>
                    <a:pt x="104" y="172"/>
                  </a:lnTo>
                  <a:lnTo>
                    <a:pt x="104" y="174"/>
                  </a:lnTo>
                  <a:lnTo>
                    <a:pt x="104" y="176"/>
                  </a:lnTo>
                  <a:lnTo>
                    <a:pt x="112" y="176"/>
                  </a:lnTo>
                  <a:lnTo>
                    <a:pt x="112" y="178"/>
                  </a:lnTo>
                  <a:lnTo>
                    <a:pt x="118" y="178"/>
                  </a:lnTo>
                  <a:lnTo>
                    <a:pt x="118" y="176"/>
                  </a:lnTo>
                  <a:lnTo>
                    <a:pt x="118" y="174"/>
                  </a:lnTo>
                  <a:lnTo>
                    <a:pt x="122" y="174"/>
                  </a:lnTo>
                  <a:lnTo>
                    <a:pt x="122" y="170"/>
                  </a:lnTo>
                  <a:lnTo>
                    <a:pt x="126" y="164"/>
                  </a:lnTo>
                  <a:lnTo>
                    <a:pt x="130" y="160"/>
                  </a:lnTo>
                  <a:lnTo>
                    <a:pt x="132" y="158"/>
                  </a:lnTo>
                  <a:lnTo>
                    <a:pt x="134" y="156"/>
                  </a:lnTo>
                  <a:lnTo>
                    <a:pt x="138" y="154"/>
                  </a:lnTo>
                  <a:lnTo>
                    <a:pt x="140" y="152"/>
                  </a:lnTo>
                  <a:lnTo>
                    <a:pt x="144" y="152"/>
                  </a:lnTo>
                  <a:lnTo>
                    <a:pt x="146" y="154"/>
                  </a:lnTo>
                  <a:lnTo>
                    <a:pt x="150" y="154"/>
                  </a:lnTo>
                  <a:lnTo>
                    <a:pt x="152" y="156"/>
                  </a:lnTo>
                  <a:lnTo>
                    <a:pt x="162" y="156"/>
                  </a:lnTo>
                  <a:lnTo>
                    <a:pt x="166" y="160"/>
                  </a:lnTo>
                  <a:lnTo>
                    <a:pt x="166" y="162"/>
                  </a:lnTo>
                  <a:lnTo>
                    <a:pt x="170" y="162"/>
                  </a:lnTo>
                  <a:lnTo>
                    <a:pt x="172" y="164"/>
                  </a:lnTo>
                  <a:lnTo>
                    <a:pt x="178" y="164"/>
                  </a:lnTo>
                  <a:lnTo>
                    <a:pt x="182" y="162"/>
                  </a:lnTo>
                  <a:lnTo>
                    <a:pt x="184" y="160"/>
                  </a:lnTo>
                  <a:lnTo>
                    <a:pt x="186" y="154"/>
                  </a:lnTo>
                  <a:lnTo>
                    <a:pt x="192" y="150"/>
                  </a:lnTo>
                  <a:lnTo>
                    <a:pt x="196" y="150"/>
                  </a:lnTo>
                  <a:lnTo>
                    <a:pt x="196" y="148"/>
                  </a:lnTo>
                  <a:lnTo>
                    <a:pt x="200" y="144"/>
                  </a:lnTo>
                  <a:lnTo>
                    <a:pt x="200" y="142"/>
                  </a:lnTo>
                  <a:lnTo>
                    <a:pt x="198" y="140"/>
                  </a:lnTo>
                  <a:lnTo>
                    <a:pt x="192" y="140"/>
                  </a:lnTo>
                  <a:lnTo>
                    <a:pt x="188" y="138"/>
                  </a:lnTo>
                  <a:lnTo>
                    <a:pt x="186" y="136"/>
                  </a:lnTo>
                  <a:lnTo>
                    <a:pt x="186" y="134"/>
                  </a:lnTo>
                  <a:lnTo>
                    <a:pt x="188" y="132"/>
                  </a:lnTo>
                  <a:lnTo>
                    <a:pt x="190" y="130"/>
                  </a:lnTo>
                  <a:lnTo>
                    <a:pt x="190" y="126"/>
                  </a:lnTo>
                  <a:lnTo>
                    <a:pt x="188" y="126"/>
                  </a:lnTo>
                  <a:lnTo>
                    <a:pt x="184" y="126"/>
                  </a:lnTo>
                  <a:lnTo>
                    <a:pt x="182" y="120"/>
                  </a:lnTo>
                  <a:lnTo>
                    <a:pt x="188" y="120"/>
                  </a:lnTo>
                  <a:lnTo>
                    <a:pt x="192" y="116"/>
                  </a:lnTo>
                  <a:lnTo>
                    <a:pt x="192" y="114"/>
                  </a:lnTo>
                  <a:lnTo>
                    <a:pt x="186" y="108"/>
                  </a:lnTo>
                  <a:lnTo>
                    <a:pt x="188" y="106"/>
                  </a:lnTo>
                  <a:lnTo>
                    <a:pt x="190" y="106"/>
                  </a:lnTo>
                  <a:lnTo>
                    <a:pt x="190" y="104"/>
                  </a:lnTo>
                  <a:lnTo>
                    <a:pt x="186" y="100"/>
                  </a:lnTo>
                  <a:lnTo>
                    <a:pt x="188" y="94"/>
                  </a:lnTo>
                  <a:lnTo>
                    <a:pt x="186" y="94"/>
                  </a:lnTo>
                  <a:lnTo>
                    <a:pt x="182" y="94"/>
                  </a:lnTo>
                  <a:lnTo>
                    <a:pt x="176" y="100"/>
                  </a:lnTo>
                  <a:lnTo>
                    <a:pt x="174" y="100"/>
                  </a:lnTo>
                  <a:lnTo>
                    <a:pt x="174" y="98"/>
                  </a:lnTo>
                  <a:lnTo>
                    <a:pt x="176" y="96"/>
                  </a:lnTo>
                  <a:lnTo>
                    <a:pt x="174" y="94"/>
                  </a:lnTo>
                  <a:lnTo>
                    <a:pt x="178" y="92"/>
                  </a:lnTo>
                  <a:lnTo>
                    <a:pt x="178" y="88"/>
                  </a:lnTo>
                  <a:lnTo>
                    <a:pt x="182" y="86"/>
                  </a:lnTo>
                  <a:lnTo>
                    <a:pt x="182" y="82"/>
                  </a:lnTo>
                  <a:lnTo>
                    <a:pt x="186" y="82"/>
                  </a:lnTo>
                  <a:lnTo>
                    <a:pt x="188" y="80"/>
                  </a:lnTo>
                  <a:lnTo>
                    <a:pt x="190" y="78"/>
                  </a:lnTo>
                  <a:lnTo>
                    <a:pt x="192" y="76"/>
                  </a:lnTo>
                  <a:lnTo>
                    <a:pt x="192" y="74"/>
                  </a:lnTo>
                  <a:lnTo>
                    <a:pt x="198" y="76"/>
                  </a:lnTo>
                  <a:lnTo>
                    <a:pt x="198" y="72"/>
                  </a:lnTo>
                  <a:lnTo>
                    <a:pt x="198" y="60"/>
                  </a:lnTo>
                  <a:lnTo>
                    <a:pt x="200" y="58"/>
                  </a:lnTo>
                  <a:lnTo>
                    <a:pt x="202" y="56"/>
                  </a:lnTo>
                  <a:lnTo>
                    <a:pt x="204" y="54"/>
                  </a:lnTo>
                  <a:lnTo>
                    <a:pt x="204" y="50"/>
                  </a:lnTo>
                  <a:lnTo>
                    <a:pt x="208" y="46"/>
                  </a:lnTo>
                  <a:lnTo>
                    <a:pt x="210" y="42"/>
                  </a:lnTo>
                  <a:lnTo>
                    <a:pt x="204" y="40"/>
                  </a:lnTo>
                  <a:lnTo>
                    <a:pt x="198" y="40"/>
                  </a:lnTo>
                  <a:close/>
                </a:path>
              </a:pathLst>
            </a:custGeom>
            <a:solidFill>
              <a:srgbClr val="93A690">
                <a:alpha val="80000"/>
              </a:srgbClr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45" name="Portugal" descr="© INSCALE GmbH, 05.05.2010&#10;http://www.presentationload.com/">
              <a:extLst>
                <a:ext uri="{FF2B5EF4-FFF2-40B4-BE49-F238E27FC236}">
                  <a16:creationId xmlns:a16="http://schemas.microsoft.com/office/drawing/2014/main" id="{F7AB1737-15CD-491D-848C-33E69F982958}"/>
                </a:ext>
              </a:extLst>
            </p:cNvPr>
            <p:cNvSpPr>
              <a:spLocks/>
            </p:cNvSpPr>
            <p:nvPr/>
          </p:nvSpPr>
          <p:spPr bwMode="gray">
            <a:xfrm>
              <a:off x="5294358" y="2999536"/>
              <a:ext cx="101336" cy="184227"/>
            </a:xfrm>
            <a:custGeom>
              <a:avLst/>
              <a:gdLst>
                <a:gd name="T0" fmla="*/ 2147483647 w 228"/>
                <a:gd name="T1" fmla="*/ 2147483647 h 414"/>
                <a:gd name="T2" fmla="*/ 2147483647 w 228"/>
                <a:gd name="T3" fmla="*/ 2147483647 h 414"/>
                <a:gd name="T4" fmla="*/ 2147483647 w 228"/>
                <a:gd name="T5" fmla="*/ 2147483647 h 414"/>
                <a:gd name="T6" fmla="*/ 2147483647 w 228"/>
                <a:gd name="T7" fmla="*/ 2147483647 h 414"/>
                <a:gd name="T8" fmla="*/ 2147483647 w 228"/>
                <a:gd name="T9" fmla="*/ 2147483647 h 414"/>
                <a:gd name="T10" fmla="*/ 2147483647 w 228"/>
                <a:gd name="T11" fmla="*/ 2147483647 h 414"/>
                <a:gd name="T12" fmla="*/ 2147483647 w 228"/>
                <a:gd name="T13" fmla="*/ 0 h 414"/>
                <a:gd name="T14" fmla="*/ 2147483647 w 228"/>
                <a:gd name="T15" fmla="*/ 2147483647 h 414"/>
                <a:gd name="T16" fmla="*/ 2147483647 w 228"/>
                <a:gd name="T17" fmla="*/ 2147483647 h 414"/>
                <a:gd name="T18" fmla="*/ 2147483647 w 228"/>
                <a:gd name="T19" fmla="*/ 2147483647 h 414"/>
                <a:gd name="T20" fmla="*/ 2147483647 w 228"/>
                <a:gd name="T21" fmla="*/ 2147483647 h 414"/>
                <a:gd name="T22" fmla="*/ 2147483647 w 228"/>
                <a:gd name="T23" fmla="*/ 2147483647 h 414"/>
                <a:gd name="T24" fmla="*/ 2147483647 w 228"/>
                <a:gd name="T25" fmla="*/ 2147483647 h 414"/>
                <a:gd name="T26" fmla="*/ 0 w 228"/>
                <a:gd name="T27" fmla="*/ 2147483647 h 414"/>
                <a:gd name="T28" fmla="*/ 2147483647 w 228"/>
                <a:gd name="T29" fmla="*/ 2147483647 h 414"/>
                <a:gd name="T30" fmla="*/ 2147483647 w 228"/>
                <a:gd name="T31" fmla="*/ 2147483647 h 414"/>
                <a:gd name="T32" fmla="*/ 2147483647 w 228"/>
                <a:gd name="T33" fmla="*/ 2147483647 h 414"/>
                <a:gd name="T34" fmla="*/ 2147483647 w 228"/>
                <a:gd name="T35" fmla="*/ 2147483647 h 414"/>
                <a:gd name="T36" fmla="*/ 2147483647 w 228"/>
                <a:gd name="T37" fmla="*/ 2147483647 h 414"/>
                <a:gd name="T38" fmla="*/ 2147483647 w 228"/>
                <a:gd name="T39" fmla="*/ 2147483647 h 414"/>
                <a:gd name="T40" fmla="*/ 2147483647 w 228"/>
                <a:gd name="T41" fmla="*/ 2147483647 h 414"/>
                <a:gd name="T42" fmla="*/ 2147483647 w 228"/>
                <a:gd name="T43" fmla="*/ 2147483647 h 414"/>
                <a:gd name="T44" fmla="*/ 2147483647 w 228"/>
                <a:gd name="T45" fmla="*/ 2147483647 h 414"/>
                <a:gd name="T46" fmla="*/ 2147483647 w 228"/>
                <a:gd name="T47" fmla="*/ 2147483647 h 414"/>
                <a:gd name="T48" fmla="*/ 2147483647 w 228"/>
                <a:gd name="T49" fmla="*/ 2147483647 h 414"/>
                <a:gd name="T50" fmla="*/ 2147483647 w 228"/>
                <a:gd name="T51" fmla="*/ 2147483647 h 414"/>
                <a:gd name="T52" fmla="*/ 2147483647 w 228"/>
                <a:gd name="T53" fmla="*/ 2147483647 h 414"/>
                <a:gd name="T54" fmla="*/ 2147483647 w 228"/>
                <a:gd name="T55" fmla="*/ 2147483647 h 414"/>
                <a:gd name="T56" fmla="*/ 2147483647 w 228"/>
                <a:gd name="T57" fmla="*/ 2147483647 h 414"/>
                <a:gd name="T58" fmla="*/ 2147483647 w 228"/>
                <a:gd name="T59" fmla="*/ 2147483647 h 414"/>
                <a:gd name="T60" fmla="*/ 2147483647 w 228"/>
                <a:gd name="T61" fmla="*/ 2147483647 h 414"/>
                <a:gd name="T62" fmla="*/ 2147483647 w 228"/>
                <a:gd name="T63" fmla="*/ 2147483647 h 414"/>
                <a:gd name="T64" fmla="*/ 2147483647 w 228"/>
                <a:gd name="T65" fmla="*/ 2147483647 h 414"/>
                <a:gd name="T66" fmla="*/ 2147483647 w 228"/>
                <a:gd name="T67" fmla="*/ 2147483647 h 414"/>
                <a:gd name="T68" fmla="*/ 2147483647 w 228"/>
                <a:gd name="T69" fmla="*/ 2147483647 h 414"/>
                <a:gd name="T70" fmla="*/ 2147483647 w 228"/>
                <a:gd name="T71" fmla="*/ 2147483647 h 414"/>
                <a:gd name="T72" fmla="*/ 2147483647 w 228"/>
                <a:gd name="T73" fmla="*/ 2147483647 h 414"/>
                <a:gd name="T74" fmla="*/ 2147483647 w 228"/>
                <a:gd name="T75" fmla="*/ 2147483647 h 414"/>
                <a:gd name="T76" fmla="*/ 2147483647 w 228"/>
                <a:gd name="T77" fmla="*/ 2147483647 h 414"/>
                <a:gd name="T78" fmla="*/ 2147483647 w 228"/>
                <a:gd name="T79" fmla="*/ 2147483647 h 414"/>
                <a:gd name="T80" fmla="*/ 2147483647 w 228"/>
                <a:gd name="T81" fmla="*/ 2147483647 h 414"/>
                <a:gd name="T82" fmla="*/ 2147483647 w 228"/>
                <a:gd name="T83" fmla="*/ 2147483647 h 414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228"/>
                <a:gd name="T127" fmla="*/ 0 h 414"/>
                <a:gd name="T128" fmla="*/ 228 w 228"/>
                <a:gd name="T129" fmla="*/ 414 h 414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228" h="414">
                  <a:moveTo>
                    <a:pt x="210" y="30"/>
                  </a:moveTo>
                  <a:lnTo>
                    <a:pt x="210" y="12"/>
                  </a:lnTo>
                  <a:lnTo>
                    <a:pt x="156" y="12"/>
                  </a:lnTo>
                  <a:lnTo>
                    <a:pt x="156" y="18"/>
                  </a:lnTo>
                  <a:lnTo>
                    <a:pt x="150" y="24"/>
                  </a:lnTo>
                  <a:lnTo>
                    <a:pt x="138" y="24"/>
                  </a:lnTo>
                  <a:lnTo>
                    <a:pt x="132" y="18"/>
                  </a:lnTo>
                  <a:lnTo>
                    <a:pt x="114" y="18"/>
                  </a:lnTo>
                  <a:lnTo>
                    <a:pt x="108" y="24"/>
                  </a:lnTo>
                  <a:lnTo>
                    <a:pt x="96" y="24"/>
                  </a:lnTo>
                  <a:lnTo>
                    <a:pt x="96" y="18"/>
                  </a:lnTo>
                  <a:lnTo>
                    <a:pt x="102" y="18"/>
                  </a:lnTo>
                  <a:lnTo>
                    <a:pt x="114" y="6"/>
                  </a:lnTo>
                  <a:lnTo>
                    <a:pt x="114" y="0"/>
                  </a:lnTo>
                  <a:lnTo>
                    <a:pt x="90" y="0"/>
                  </a:lnTo>
                  <a:lnTo>
                    <a:pt x="66" y="12"/>
                  </a:lnTo>
                  <a:lnTo>
                    <a:pt x="60" y="18"/>
                  </a:lnTo>
                  <a:lnTo>
                    <a:pt x="60" y="36"/>
                  </a:lnTo>
                  <a:lnTo>
                    <a:pt x="66" y="60"/>
                  </a:lnTo>
                  <a:lnTo>
                    <a:pt x="66" y="78"/>
                  </a:lnTo>
                  <a:lnTo>
                    <a:pt x="60" y="108"/>
                  </a:lnTo>
                  <a:lnTo>
                    <a:pt x="48" y="138"/>
                  </a:lnTo>
                  <a:lnTo>
                    <a:pt x="30" y="174"/>
                  </a:lnTo>
                  <a:lnTo>
                    <a:pt x="12" y="222"/>
                  </a:lnTo>
                  <a:lnTo>
                    <a:pt x="6" y="234"/>
                  </a:lnTo>
                  <a:lnTo>
                    <a:pt x="6" y="240"/>
                  </a:lnTo>
                  <a:lnTo>
                    <a:pt x="0" y="252"/>
                  </a:lnTo>
                  <a:lnTo>
                    <a:pt x="0" y="264"/>
                  </a:lnTo>
                  <a:lnTo>
                    <a:pt x="18" y="282"/>
                  </a:lnTo>
                  <a:lnTo>
                    <a:pt x="30" y="288"/>
                  </a:lnTo>
                  <a:lnTo>
                    <a:pt x="42" y="342"/>
                  </a:lnTo>
                  <a:lnTo>
                    <a:pt x="42" y="348"/>
                  </a:lnTo>
                  <a:lnTo>
                    <a:pt x="36" y="354"/>
                  </a:lnTo>
                  <a:lnTo>
                    <a:pt x="36" y="366"/>
                  </a:lnTo>
                  <a:lnTo>
                    <a:pt x="30" y="384"/>
                  </a:lnTo>
                  <a:lnTo>
                    <a:pt x="24" y="396"/>
                  </a:lnTo>
                  <a:lnTo>
                    <a:pt x="24" y="408"/>
                  </a:lnTo>
                  <a:lnTo>
                    <a:pt x="48" y="408"/>
                  </a:lnTo>
                  <a:lnTo>
                    <a:pt x="60" y="402"/>
                  </a:lnTo>
                  <a:lnTo>
                    <a:pt x="72" y="402"/>
                  </a:lnTo>
                  <a:lnTo>
                    <a:pt x="84" y="414"/>
                  </a:lnTo>
                  <a:lnTo>
                    <a:pt x="96" y="414"/>
                  </a:lnTo>
                  <a:lnTo>
                    <a:pt x="108" y="408"/>
                  </a:lnTo>
                  <a:lnTo>
                    <a:pt x="114" y="402"/>
                  </a:lnTo>
                  <a:lnTo>
                    <a:pt x="120" y="402"/>
                  </a:lnTo>
                  <a:lnTo>
                    <a:pt x="126" y="396"/>
                  </a:lnTo>
                  <a:lnTo>
                    <a:pt x="126" y="348"/>
                  </a:lnTo>
                  <a:lnTo>
                    <a:pt x="132" y="342"/>
                  </a:lnTo>
                  <a:lnTo>
                    <a:pt x="138" y="330"/>
                  </a:lnTo>
                  <a:lnTo>
                    <a:pt x="150" y="330"/>
                  </a:lnTo>
                  <a:lnTo>
                    <a:pt x="162" y="318"/>
                  </a:lnTo>
                  <a:lnTo>
                    <a:pt x="162" y="312"/>
                  </a:lnTo>
                  <a:lnTo>
                    <a:pt x="150" y="312"/>
                  </a:lnTo>
                  <a:lnTo>
                    <a:pt x="144" y="306"/>
                  </a:lnTo>
                  <a:lnTo>
                    <a:pt x="138" y="294"/>
                  </a:lnTo>
                  <a:lnTo>
                    <a:pt x="138" y="288"/>
                  </a:lnTo>
                  <a:lnTo>
                    <a:pt x="132" y="282"/>
                  </a:lnTo>
                  <a:lnTo>
                    <a:pt x="132" y="276"/>
                  </a:lnTo>
                  <a:lnTo>
                    <a:pt x="144" y="264"/>
                  </a:lnTo>
                  <a:lnTo>
                    <a:pt x="156" y="258"/>
                  </a:lnTo>
                  <a:lnTo>
                    <a:pt x="168" y="246"/>
                  </a:lnTo>
                  <a:lnTo>
                    <a:pt x="168" y="240"/>
                  </a:lnTo>
                  <a:lnTo>
                    <a:pt x="156" y="234"/>
                  </a:lnTo>
                  <a:lnTo>
                    <a:pt x="150" y="228"/>
                  </a:lnTo>
                  <a:lnTo>
                    <a:pt x="150" y="216"/>
                  </a:lnTo>
                  <a:lnTo>
                    <a:pt x="126" y="192"/>
                  </a:lnTo>
                  <a:lnTo>
                    <a:pt x="162" y="192"/>
                  </a:lnTo>
                  <a:lnTo>
                    <a:pt x="174" y="180"/>
                  </a:lnTo>
                  <a:lnTo>
                    <a:pt x="174" y="168"/>
                  </a:lnTo>
                  <a:lnTo>
                    <a:pt x="168" y="162"/>
                  </a:lnTo>
                  <a:lnTo>
                    <a:pt x="168" y="150"/>
                  </a:lnTo>
                  <a:lnTo>
                    <a:pt x="174" y="144"/>
                  </a:lnTo>
                  <a:lnTo>
                    <a:pt x="180" y="144"/>
                  </a:lnTo>
                  <a:lnTo>
                    <a:pt x="180" y="126"/>
                  </a:lnTo>
                  <a:lnTo>
                    <a:pt x="186" y="108"/>
                  </a:lnTo>
                  <a:lnTo>
                    <a:pt x="186" y="96"/>
                  </a:lnTo>
                  <a:lnTo>
                    <a:pt x="180" y="90"/>
                  </a:lnTo>
                  <a:lnTo>
                    <a:pt x="174" y="90"/>
                  </a:lnTo>
                  <a:lnTo>
                    <a:pt x="174" y="84"/>
                  </a:lnTo>
                  <a:lnTo>
                    <a:pt x="180" y="78"/>
                  </a:lnTo>
                  <a:lnTo>
                    <a:pt x="204" y="66"/>
                  </a:lnTo>
                  <a:lnTo>
                    <a:pt x="228" y="42"/>
                  </a:lnTo>
                  <a:lnTo>
                    <a:pt x="228" y="36"/>
                  </a:lnTo>
                  <a:lnTo>
                    <a:pt x="216" y="30"/>
                  </a:lnTo>
                  <a:lnTo>
                    <a:pt x="210" y="30"/>
                  </a:lnTo>
                  <a:close/>
                </a:path>
              </a:pathLst>
            </a:custGeom>
            <a:solidFill>
              <a:srgbClr val="93A690">
                <a:alpha val="80000"/>
              </a:srgbClr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</p:grpSp>
      <p:grpSp>
        <p:nvGrpSpPr>
          <p:cNvPr id="146" name="North_West_Europe">
            <a:extLst>
              <a:ext uri="{FF2B5EF4-FFF2-40B4-BE49-F238E27FC236}">
                <a16:creationId xmlns:a16="http://schemas.microsoft.com/office/drawing/2014/main" id="{F1677447-2358-4D7D-AFB6-C8C0C2611CF6}"/>
              </a:ext>
            </a:extLst>
          </p:cNvPr>
          <p:cNvGrpSpPr/>
          <p:nvPr userDrawn="1"/>
        </p:nvGrpSpPr>
        <p:grpSpPr>
          <a:xfrm>
            <a:off x="5046257" y="1522526"/>
            <a:ext cx="1343580" cy="967188"/>
            <a:chOff x="5046257" y="1770176"/>
            <a:chExt cx="1343580" cy="967188"/>
          </a:xfrm>
        </p:grpSpPr>
        <p:sp>
          <p:nvSpPr>
            <p:cNvPr id="147" name="Sweden" descr="© INSCALE GmbH, 05.05.2010&#10;http://www.presentationload.com/">
              <a:extLst>
                <a:ext uri="{FF2B5EF4-FFF2-40B4-BE49-F238E27FC236}">
                  <a16:creationId xmlns:a16="http://schemas.microsoft.com/office/drawing/2014/main" id="{3AE28ADD-EDF4-4D54-8E08-842D2F3B568A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5897134" y="2087259"/>
              <a:ext cx="307503" cy="444624"/>
            </a:xfrm>
            <a:custGeom>
              <a:avLst/>
              <a:gdLst>
                <a:gd name="T0" fmla="*/ 2147483647 w 690"/>
                <a:gd name="T1" fmla="*/ 2147483647 h 990"/>
                <a:gd name="T2" fmla="*/ 2147483647 w 690"/>
                <a:gd name="T3" fmla="*/ 2147483647 h 990"/>
                <a:gd name="T4" fmla="*/ 2147483647 w 690"/>
                <a:gd name="T5" fmla="*/ 2147483647 h 990"/>
                <a:gd name="T6" fmla="*/ 2147483647 w 690"/>
                <a:gd name="T7" fmla="*/ 2147483647 h 990"/>
                <a:gd name="T8" fmla="*/ 2147483647 w 690"/>
                <a:gd name="T9" fmla="*/ 2147483647 h 990"/>
                <a:gd name="T10" fmla="*/ 2147483647 w 690"/>
                <a:gd name="T11" fmla="*/ 2147483647 h 990"/>
                <a:gd name="T12" fmla="*/ 2147483647 w 690"/>
                <a:gd name="T13" fmla="*/ 2147483647 h 990"/>
                <a:gd name="T14" fmla="*/ 2147483647 w 690"/>
                <a:gd name="T15" fmla="*/ 2147483647 h 990"/>
                <a:gd name="T16" fmla="*/ 2147483647 w 690"/>
                <a:gd name="T17" fmla="*/ 2147483647 h 990"/>
                <a:gd name="T18" fmla="*/ 2147483647 w 690"/>
                <a:gd name="T19" fmla="*/ 2147483647 h 990"/>
                <a:gd name="T20" fmla="*/ 2147483647 w 690"/>
                <a:gd name="T21" fmla="*/ 2147483647 h 990"/>
                <a:gd name="T22" fmla="*/ 2147483647 w 690"/>
                <a:gd name="T23" fmla="*/ 2147483647 h 990"/>
                <a:gd name="T24" fmla="*/ 2147483647 w 690"/>
                <a:gd name="T25" fmla="*/ 2147483647 h 990"/>
                <a:gd name="T26" fmla="*/ 2147483647 w 690"/>
                <a:gd name="T27" fmla="*/ 2147483647 h 990"/>
                <a:gd name="T28" fmla="*/ 2147483647 w 690"/>
                <a:gd name="T29" fmla="*/ 2147483647 h 990"/>
                <a:gd name="T30" fmla="*/ 2147483647 w 690"/>
                <a:gd name="T31" fmla="*/ 2147483647 h 990"/>
                <a:gd name="T32" fmla="*/ 2147483647 w 690"/>
                <a:gd name="T33" fmla="*/ 2147483647 h 990"/>
                <a:gd name="T34" fmla="*/ 2147483647 w 690"/>
                <a:gd name="T35" fmla="*/ 2147483647 h 990"/>
                <a:gd name="T36" fmla="*/ 2147483647 w 690"/>
                <a:gd name="T37" fmla="*/ 2147483647 h 990"/>
                <a:gd name="T38" fmla="*/ 2147483647 w 690"/>
                <a:gd name="T39" fmla="*/ 2147483647 h 990"/>
                <a:gd name="T40" fmla="*/ 2147483647 w 690"/>
                <a:gd name="T41" fmla="*/ 2147483647 h 990"/>
                <a:gd name="T42" fmla="*/ 2147483647 w 690"/>
                <a:gd name="T43" fmla="*/ 2147483647 h 990"/>
                <a:gd name="T44" fmla="*/ 2147483647 w 690"/>
                <a:gd name="T45" fmla="*/ 2147483647 h 990"/>
                <a:gd name="T46" fmla="*/ 0 w 690"/>
                <a:gd name="T47" fmla="*/ 2147483647 h 990"/>
                <a:gd name="T48" fmla="*/ 2147483647 w 690"/>
                <a:gd name="T49" fmla="*/ 2147483647 h 990"/>
                <a:gd name="T50" fmla="*/ 2147483647 w 690"/>
                <a:gd name="T51" fmla="*/ 2147483647 h 990"/>
                <a:gd name="T52" fmla="*/ 2147483647 w 690"/>
                <a:gd name="T53" fmla="*/ 2147483647 h 990"/>
                <a:gd name="T54" fmla="*/ 2147483647 w 690"/>
                <a:gd name="T55" fmla="*/ 2147483647 h 990"/>
                <a:gd name="T56" fmla="*/ 2147483647 w 690"/>
                <a:gd name="T57" fmla="*/ 2147483647 h 990"/>
                <a:gd name="T58" fmla="*/ 2147483647 w 690"/>
                <a:gd name="T59" fmla="*/ 2147483647 h 990"/>
                <a:gd name="T60" fmla="*/ 2147483647 w 690"/>
                <a:gd name="T61" fmla="*/ 2147483647 h 990"/>
                <a:gd name="T62" fmla="*/ 2147483647 w 690"/>
                <a:gd name="T63" fmla="*/ 2147483647 h 990"/>
                <a:gd name="T64" fmla="*/ 2147483647 w 690"/>
                <a:gd name="T65" fmla="*/ 2147483647 h 990"/>
                <a:gd name="T66" fmla="*/ 2147483647 w 690"/>
                <a:gd name="T67" fmla="*/ 2147483647 h 990"/>
                <a:gd name="T68" fmla="*/ 2147483647 w 690"/>
                <a:gd name="T69" fmla="*/ 2147483647 h 990"/>
                <a:gd name="T70" fmla="*/ 2147483647 w 690"/>
                <a:gd name="T71" fmla="*/ 2147483647 h 990"/>
                <a:gd name="T72" fmla="*/ 2147483647 w 690"/>
                <a:gd name="T73" fmla="*/ 2147483647 h 990"/>
                <a:gd name="T74" fmla="*/ 2147483647 w 690"/>
                <a:gd name="T75" fmla="*/ 2147483647 h 990"/>
                <a:gd name="T76" fmla="*/ 2147483647 w 690"/>
                <a:gd name="T77" fmla="*/ 2147483647 h 990"/>
                <a:gd name="T78" fmla="*/ 2147483647 w 690"/>
                <a:gd name="T79" fmla="*/ 2147483647 h 990"/>
                <a:gd name="T80" fmla="*/ 2147483647 w 690"/>
                <a:gd name="T81" fmla="*/ 2147483647 h 990"/>
                <a:gd name="T82" fmla="*/ 2147483647 w 690"/>
                <a:gd name="T83" fmla="*/ 2147483647 h 990"/>
                <a:gd name="T84" fmla="*/ 2147483647 w 690"/>
                <a:gd name="T85" fmla="*/ 2147483647 h 990"/>
                <a:gd name="T86" fmla="*/ 2147483647 w 690"/>
                <a:gd name="T87" fmla="*/ 2147483647 h 990"/>
                <a:gd name="T88" fmla="*/ 2147483647 w 690"/>
                <a:gd name="T89" fmla="*/ 2147483647 h 990"/>
                <a:gd name="T90" fmla="*/ 2147483647 w 690"/>
                <a:gd name="T91" fmla="*/ 2147483647 h 990"/>
                <a:gd name="T92" fmla="*/ 2147483647 w 690"/>
                <a:gd name="T93" fmla="*/ 2147483647 h 990"/>
                <a:gd name="T94" fmla="*/ 2147483647 w 690"/>
                <a:gd name="T95" fmla="*/ 2147483647 h 990"/>
                <a:gd name="T96" fmla="*/ 2147483647 w 690"/>
                <a:gd name="T97" fmla="*/ 2147483647 h 990"/>
                <a:gd name="T98" fmla="*/ 2147483647 w 690"/>
                <a:gd name="T99" fmla="*/ 2147483647 h 990"/>
                <a:gd name="T100" fmla="*/ 2147483647 w 690"/>
                <a:gd name="T101" fmla="*/ 2147483647 h 990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690"/>
                <a:gd name="T154" fmla="*/ 0 h 990"/>
                <a:gd name="T155" fmla="*/ 690 w 690"/>
                <a:gd name="T156" fmla="*/ 990 h 990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690" h="990">
                  <a:moveTo>
                    <a:pt x="678" y="204"/>
                  </a:moveTo>
                  <a:lnTo>
                    <a:pt x="672" y="198"/>
                  </a:lnTo>
                  <a:lnTo>
                    <a:pt x="660" y="192"/>
                  </a:lnTo>
                  <a:lnTo>
                    <a:pt x="648" y="180"/>
                  </a:lnTo>
                  <a:lnTo>
                    <a:pt x="648" y="174"/>
                  </a:lnTo>
                  <a:lnTo>
                    <a:pt x="654" y="162"/>
                  </a:lnTo>
                  <a:lnTo>
                    <a:pt x="660" y="156"/>
                  </a:lnTo>
                  <a:lnTo>
                    <a:pt x="666" y="144"/>
                  </a:lnTo>
                  <a:lnTo>
                    <a:pt x="642" y="132"/>
                  </a:lnTo>
                  <a:lnTo>
                    <a:pt x="648" y="108"/>
                  </a:lnTo>
                  <a:lnTo>
                    <a:pt x="636" y="102"/>
                  </a:lnTo>
                  <a:lnTo>
                    <a:pt x="636" y="96"/>
                  </a:lnTo>
                  <a:lnTo>
                    <a:pt x="642" y="90"/>
                  </a:lnTo>
                  <a:lnTo>
                    <a:pt x="642" y="66"/>
                  </a:lnTo>
                  <a:lnTo>
                    <a:pt x="636" y="66"/>
                  </a:lnTo>
                  <a:lnTo>
                    <a:pt x="630" y="60"/>
                  </a:lnTo>
                  <a:lnTo>
                    <a:pt x="618" y="60"/>
                  </a:lnTo>
                  <a:lnTo>
                    <a:pt x="588" y="42"/>
                  </a:lnTo>
                  <a:lnTo>
                    <a:pt x="552" y="42"/>
                  </a:lnTo>
                  <a:lnTo>
                    <a:pt x="540" y="30"/>
                  </a:lnTo>
                  <a:lnTo>
                    <a:pt x="534" y="30"/>
                  </a:lnTo>
                  <a:lnTo>
                    <a:pt x="528" y="24"/>
                  </a:lnTo>
                  <a:lnTo>
                    <a:pt x="516" y="24"/>
                  </a:lnTo>
                  <a:lnTo>
                    <a:pt x="504" y="18"/>
                  </a:lnTo>
                  <a:lnTo>
                    <a:pt x="498" y="12"/>
                  </a:lnTo>
                  <a:lnTo>
                    <a:pt x="486" y="6"/>
                  </a:lnTo>
                  <a:lnTo>
                    <a:pt x="456" y="0"/>
                  </a:lnTo>
                  <a:lnTo>
                    <a:pt x="456" y="24"/>
                  </a:lnTo>
                  <a:lnTo>
                    <a:pt x="444" y="24"/>
                  </a:lnTo>
                  <a:lnTo>
                    <a:pt x="444" y="30"/>
                  </a:lnTo>
                  <a:lnTo>
                    <a:pt x="456" y="42"/>
                  </a:lnTo>
                  <a:lnTo>
                    <a:pt x="462" y="42"/>
                  </a:lnTo>
                  <a:lnTo>
                    <a:pt x="456" y="48"/>
                  </a:lnTo>
                  <a:lnTo>
                    <a:pt x="444" y="48"/>
                  </a:lnTo>
                  <a:lnTo>
                    <a:pt x="438" y="42"/>
                  </a:lnTo>
                  <a:lnTo>
                    <a:pt x="414" y="42"/>
                  </a:lnTo>
                  <a:lnTo>
                    <a:pt x="390" y="36"/>
                  </a:lnTo>
                  <a:lnTo>
                    <a:pt x="366" y="42"/>
                  </a:lnTo>
                  <a:lnTo>
                    <a:pt x="366" y="30"/>
                  </a:lnTo>
                  <a:lnTo>
                    <a:pt x="360" y="24"/>
                  </a:lnTo>
                  <a:lnTo>
                    <a:pt x="348" y="36"/>
                  </a:lnTo>
                  <a:lnTo>
                    <a:pt x="348" y="66"/>
                  </a:lnTo>
                  <a:lnTo>
                    <a:pt x="342" y="72"/>
                  </a:lnTo>
                  <a:lnTo>
                    <a:pt x="324" y="72"/>
                  </a:lnTo>
                  <a:lnTo>
                    <a:pt x="282" y="78"/>
                  </a:lnTo>
                  <a:lnTo>
                    <a:pt x="264" y="96"/>
                  </a:lnTo>
                  <a:lnTo>
                    <a:pt x="252" y="102"/>
                  </a:lnTo>
                  <a:lnTo>
                    <a:pt x="246" y="102"/>
                  </a:lnTo>
                  <a:lnTo>
                    <a:pt x="246" y="114"/>
                  </a:lnTo>
                  <a:lnTo>
                    <a:pt x="258" y="120"/>
                  </a:lnTo>
                  <a:lnTo>
                    <a:pt x="264" y="126"/>
                  </a:lnTo>
                  <a:lnTo>
                    <a:pt x="258" y="144"/>
                  </a:lnTo>
                  <a:lnTo>
                    <a:pt x="252" y="144"/>
                  </a:lnTo>
                  <a:lnTo>
                    <a:pt x="240" y="150"/>
                  </a:lnTo>
                  <a:lnTo>
                    <a:pt x="234" y="156"/>
                  </a:lnTo>
                  <a:lnTo>
                    <a:pt x="234" y="162"/>
                  </a:lnTo>
                  <a:lnTo>
                    <a:pt x="228" y="168"/>
                  </a:lnTo>
                  <a:lnTo>
                    <a:pt x="210" y="168"/>
                  </a:lnTo>
                  <a:lnTo>
                    <a:pt x="216" y="174"/>
                  </a:lnTo>
                  <a:lnTo>
                    <a:pt x="216" y="180"/>
                  </a:lnTo>
                  <a:lnTo>
                    <a:pt x="222" y="186"/>
                  </a:lnTo>
                  <a:lnTo>
                    <a:pt x="222" y="192"/>
                  </a:lnTo>
                  <a:lnTo>
                    <a:pt x="216" y="192"/>
                  </a:lnTo>
                  <a:lnTo>
                    <a:pt x="210" y="198"/>
                  </a:lnTo>
                  <a:lnTo>
                    <a:pt x="204" y="198"/>
                  </a:lnTo>
                  <a:lnTo>
                    <a:pt x="192" y="204"/>
                  </a:lnTo>
                  <a:lnTo>
                    <a:pt x="174" y="192"/>
                  </a:lnTo>
                  <a:lnTo>
                    <a:pt x="174" y="228"/>
                  </a:lnTo>
                  <a:lnTo>
                    <a:pt x="168" y="270"/>
                  </a:lnTo>
                  <a:lnTo>
                    <a:pt x="138" y="300"/>
                  </a:lnTo>
                  <a:lnTo>
                    <a:pt x="132" y="300"/>
                  </a:lnTo>
                  <a:lnTo>
                    <a:pt x="120" y="306"/>
                  </a:lnTo>
                  <a:lnTo>
                    <a:pt x="132" y="312"/>
                  </a:lnTo>
                  <a:lnTo>
                    <a:pt x="150" y="330"/>
                  </a:lnTo>
                  <a:lnTo>
                    <a:pt x="150" y="336"/>
                  </a:lnTo>
                  <a:lnTo>
                    <a:pt x="144" y="342"/>
                  </a:lnTo>
                  <a:lnTo>
                    <a:pt x="102" y="342"/>
                  </a:lnTo>
                  <a:lnTo>
                    <a:pt x="90" y="348"/>
                  </a:lnTo>
                  <a:lnTo>
                    <a:pt x="84" y="354"/>
                  </a:lnTo>
                  <a:lnTo>
                    <a:pt x="72" y="360"/>
                  </a:lnTo>
                  <a:lnTo>
                    <a:pt x="30" y="402"/>
                  </a:lnTo>
                  <a:lnTo>
                    <a:pt x="36" y="408"/>
                  </a:lnTo>
                  <a:lnTo>
                    <a:pt x="42" y="408"/>
                  </a:lnTo>
                  <a:lnTo>
                    <a:pt x="48" y="414"/>
                  </a:lnTo>
                  <a:lnTo>
                    <a:pt x="48" y="420"/>
                  </a:lnTo>
                  <a:lnTo>
                    <a:pt x="42" y="426"/>
                  </a:lnTo>
                  <a:lnTo>
                    <a:pt x="36" y="426"/>
                  </a:lnTo>
                  <a:lnTo>
                    <a:pt x="30" y="432"/>
                  </a:lnTo>
                  <a:lnTo>
                    <a:pt x="30" y="444"/>
                  </a:lnTo>
                  <a:lnTo>
                    <a:pt x="54" y="468"/>
                  </a:lnTo>
                  <a:lnTo>
                    <a:pt x="54" y="480"/>
                  </a:lnTo>
                  <a:lnTo>
                    <a:pt x="48" y="492"/>
                  </a:lnTo>
                  <a:lnTo>
                    <a:pt x="48" y="510"/>
                  </a:lnTo>
                  <a:lnTo>
                    <a:pt x="60" y="522"/>
                  </a:lnTo>
                  <a:lnTo>
                    <a:pt x="66" y="522"/>
                  </a:lnTo>
                  <a:lnTo>
                    <a:pt x="84" y="540"/>
                  </a:lnTo>
                  <a:lnTo>
                    <a:pt x="84" y="552"/>
                  </a:lnTo>
                  <a:lnTo>
                    <a:pt x="72" y="564"/>
                  </a:lnTo>
                  <a:lnTo>
                    <a:pt x="48" y="570"/>
                  </a:lnTo>
                  <a:lnTo>
                    <a:pt x="54" y="576"/>
                  </a:lnTo>
                  <a:lnTo>
                    <a:pt x="60" y="588"/>
                  </a:lnTo>
                  <a:lnTo>
                    <a:pt x="60" y="594"/>
                  </a:lnTo>
                  <a:lnTo>
                    <a:pt x="66" y="600"/>
                  </a:lnTo>
                  <a:lnTo>
                    <a:pt x="66" y="606"/>
                  </a:lnTo>
                  <a:lnTo>
                    <a:pt x="72" y="618"/>
                  </a:lnTo>
                  <a:lnTo>
                    <a:pt x="66" y="618"/>
                  </a:lnTo>
                  <a:lnTo>
                    <a:pt x="66" y="642"/>
                  </a:lnTo>
                  <a:lnTo>
                    <a:pt x="60" y="648"/>
                  </a:lnTo>
                  <a:lnTo>
                    <a:pt x="24" y="648"/>
                  </a:lnTo>
                  <a:lnTo>
                    <a:pt x="30" y="660"/>
                  </a:lnTo>
                  <a:lnTo>
                    <a:pt x="30" y="666"/>
                  </a:lnTo>
                  <a:lnTo>
                    <a:pt x="24" y="666"/>
                  </a:lnTo>
                  <a:lnTo>
                    <a:pt x="18" y="672"/>
                  </a:lnTo>
                  <a:lnTo>
                    <a:pt x="18" y="678"/>
                  </a:lnTo>
                  <a:lnTo>
                    <a:pt x="30" y="690"/>
                  </a:lnTo>
                  <a:lnTo>
                    <a:pt x="30" y="708"/>
                  </a:lnTo>
                  <a:lnTo>
                    <a:pt x="24" y="714"/>
                  </a:lnTo>
                  <a:lnTo>
                    <a:pt x="18" y="726"/>
                  </a:lnTo>
                  <a:lnTo>
                    <a:pt x="0" y="708"/>
                  </a:lnTo>
                  <a:lnTo>
                    <a:pt x="0" y="768"/>
                  </a:lnTo>
                  <a:lnTo>
                    <a:pt x="6" y="762"/>
                  </a:lnTo>
                  <a:lnTo>
                    <a:pt x="24" y="762"/>
                  </a:lnTo>
                  <a:lnTo>
                    <a:pt x="36" y="774"/>
                  </a:lnTo>
                  <a:lnTo>
                    <a:pt x="36" y="780"/>
                  </a:lnTo>
                  <a:lnTo>
                    <a:pt x="30" y="780"/>
                  </a:lnTo>
                  <a:lnTo>
                    <a:pt x="30" y="774"/>
                  </a:lnTo>
                  <a:lnTo>
                    <a:pt x="24" y="774"/>
                  </a:lnTo>
                  <a:lnTo>
                    <a:pt x="24" y="834"/>
                  </a:lnTo>
                  <a:lnTo>
                    <a:pt x="30" y="840"/>
                  </a:lnTo>
                  <a:lnTo>
                    <a:pt x="36" y="840"/>
                  </a:lnTo>
                  <a:lnTo>
                    <a:pt x="48" y="846"/>
                  </a:lnTo>
                  <a:lnTo>
                    <a:pt x="54" y="858"/>
                  </a:lnTo>
                  <a:lnTo>
                    <a:pt x="60" y="864"/>
                  </a:lnTo>
                  <a:lnTo>
                    <a:pt x="66" y="876"/>
                  </a:lnTo>
                  <a:lnTo>
                    <a:pt x="90" y="900"/>
                  </a:lnTo>
                  <a:lnTo>
                    <a:pt x="96" y="900"/>
                  </a:lnTo>
                  <a:lnTo>
                    <a:pt x="96" y="912"/>
                  </a:lnTo>
                  <a:lnTo>
                    <a:pt x="78" y="912"/>
                  </a:lnTo>
                  <a:lnTo>
                    <a:pt x="78" y="942"/>
                  </a:lnTo>
                  <a:lnTo>
                    <a:pt x="90" y="954"/>
                  </a:lnTo>
                  <a:lnTo>
                    <a:pt x="102" y="960"/>
                  </a:lnTo>
                  <a:lnTo>
                    <a:pt x="96" y="966"/>
                  </a:lnTo>
                  <a:lnTo>
                    <a:pt x="96" y="984"/>
                  </a:lnTo>
                  <a:lnTo>
                    <a:pt x="102" y="984"/>
                  </a:lnTo>
                  <a:lnTo>
                    <a:pt x="108" y="990"/>
                  </a:lnTo>
                  <a:lnTo>
                    <a:pt x="174" y="990"/>
                  </a:lnTo>
                  <a:lnTo>
                    <a:pt x="180" y="984"/>
                  </a:lnTo>
                  <a:lnTo>
                    <a:pt x="180" y="948"/>
                  </a:lnTo>
                  <a:lnTo>
                    <a:pt x="198" y="942"/>
                  </a:lnTo>
                  <a:lnTo>
                    <a:pt x="198" y="924"/>
                  </a:lnTo>
                  <a:lnTo>
                    <a:pt x="264" y="930"/>
                  </a:lnTo>
                  <a:lnTo>
                    <a:pt x="276" y="936"/>
                  </a:lnTo>
                  <a:lnTo>
                    <a:pt x="300" y="876"/>
                  </a:lnTo>
                  <a:lnTo>
                    <a:pt x="300" y="864"/>
                  </a:lnTo>
                  <a:lnTo>
                    <a:pt x="306" y="852"/>
                  </a:lnTo>
                  <a:lnTo>
                    <a:pt x="306" y="816"/>
                  </a:lnTo>
                  <a:lnTo>
                    <a:pt x="300" y="810"/>
                  </a:lnTo>
                  <a:lnTo>
                    <a:pt x="294" y="798"/>
                  </a:lnTo>
                  <a:lnTo>
                    <a:pt x="312" y="798"/>
                  </a:lnTo>
                  <a:lnTo>
                    <a:pt x="324" y="786"/>
                  </a:lnTo>
                  <a:lnTo>
                    <a:pt x="324" y="780"/>
                  </a:lnTo>
                  <a:lnTo>
                    <a:pt x="306" y="762"/>
                  </a:lnTo>
                  <a:lnTo>
                    <a:pt x="294" y="762"/>
                  </a:lnTo>
                  <a:lnTo>
                    <a:pt x="312" y="756"/>
                  </a:lnTo>
                  <a:lnTo>
                    <a:pt x="300" y="750"/>
                  </a:lnTo>
                  <a:lnTo>
                    <a:pt x="324" y="750"/>
                  </a:lnTo>
                  <a:lnTo>
                    <a:pt x="336" y="744"/>
                  </a:lnTo>
                  <a:lnTo>
                    <a:pt x="348" y="744"/>
                  </a:lnTo>
                  <a:lnTo>
                    <a:pt x="354" y="738"/>
                  </a:lnTo>
                  <a:lnTo>
                    <a:pt x="360" y="726"/>
                  </a:lnTo>
                  <a:lnTo>
                    <a:pt x="360" y="714"/>
                  </a:lnTo>
                  <a:lnTo>
                    <a:pt x="366" y="708"/>
                  </a:lnTo>
                  <a:lnTo>
                    <a:pt x="384" y="726"/>
                  </a:lnTo>
                  <a:lnTo>
                    <a:pt x="390" y="726"/>
                  </a:lnTo>
                  <a:lnTo>
                    <a:pt x="396" y="720"/>
                  </a:lnTo>
                  <a:lnTo>
                    <a:pt x="408" y="696"/>
                  </a:lnTo>
                  <a:lnTo>
                    <a:pt x="402" y="690"/>
                  </a:lnTo>
                  <a:lnTo>
                    <a:pt x="402" y="684"/>
                  </a:lnTo>
                  <a:lnTo>
                    <a:pt x="414" y="684"/>
                  </a:lnTo>
                  <a:lnTo>
                    <a:pt x="420" y="678"/>
                  </a:lnTo>
                  <a:lnTo>
                    <a:pt x="432" y="672"/>
                  </a:lnTo>
                  <a:lnTo>
                    <a:pt x="432" y="660"/>
                  </a:lnTo>
                  <a:lnTo>
                    <a:pt x="420" y="636"/>
                  </a:lnTo>
                  <a:lnTo>
                    <a:pt x="408" y="630"/>
                  </a:lnTo>
                  <a:lnTo>
                    <a:pt x="408" y="618"/>
                  </a:lnTo>
                  <a:lnTo>
                    <a:pt x="372" y="600"/>
                  </a:lnTo>
                  <a:lnTo>
                    <a:pt x="360" y="606"/>
                  </a:lnTo>
                  <a:lnTo>
                    <a:pt x="354" y="606"/>
                  </a:lnTo>
                  <a:lnTo>
                    <a:pt x="342" y="600"/>
                  </a:lnTo>
                  <a:lnTo>
                    <a:pt x="330" y="576"/>
                  </a:lnTo>
                  <a:lnTo>
                    <a:pt x="330" y="558"/>
                  </a:lnTo>
                  <a:lnTo>
                    <a:pt x="324" y="546"/>
                  </a:lnTo>
                  <a:lnTo>
                    <a:pt x="324" y="528"/>
                  </a:lnTo>
                  <a:lnTo>
                    <a:pt x="336" y="516"/>
                  </a:lnTo>
                  <a:lnTo>
                    <a:pt x="342" y="504"/>
                  </a:lnTo>
                  <a:lnTo>
                    <a:pt x="342" y="486"/>
                  </a:lnTo>
                  <a:lnTo>
                    <a:pt x="336" y="474"/>
                  </a:lnTo>
                  <a:lnTo>
                    <a:pt x="330" y="468"/>
                  </a:lnTo>
                  <a:lnTo>
                    <a:pt x="330" y="462"/>
                  </a:lnTo>
                  <a:lnTo>
                    <a:pt x="348" y="462"/>
                  </a:lnTo>
                  <a:lnTo>
                    <a:pt x="354" y="456"/>
                  </a:lnTo>
                  <a:lnTo>
                    <a:pt x="354" y="438"/>
                  </a:lnTo>
                  <a:lnTo>
                    <a:pt x="348" y="426"/>
                  </a:lnTo>
                  <a:lnTo>
                    <a:pt x="354" y="432"/>
                  </a:lnTo>
                  <a:lnTo>
                    <a:pt x="378" y="432"/>
                  </a:lnTo>
                  <a:lnTo>
                    <a:pt x="384" y="426"/>
                  </a:lnTo>
                  <a:lnTo>
                    <a:pt x="396" y="420"/>
                  </a:lnTo>
                  <a:lnTo>
                    <a:pt x="408" y="408"/>
                  </a:lnTo>
                  <a:lnTo>
                    <a:pt x="438" y="414"/>
                  </a:lnTo>
                  <a:lnTo>
                    <a:pt x="450" y="390"/>
                  </a:lnTo>
                  <a:lnTo>
                    <a:pt x="480" y="390"/>
                  </a:lnTo>
                  <a:lnTo>
                    <a:pt x="498" y="384"/>
                  </a:lnTo>
                  <a:lnTo>
                    <a:pt x="510" y="378"/>
                  </a:lnTo>
                  <a:lnTo>
                    <a:pt x="522" y="354"/>
                  </a:lnTo>
                  <a:lnTo>
                    <a:pt x="540" y="336"/>
                  </a:lnTo>
                  <a:lnTo>
                    <a:pt x="546" y="324"/>
                  </a:lnTo>
                  <a:lnTo>
                    <a:pt x="528" y="300"/>
                  </a:lnTo>
                  <a:lnTo>
                    <a:pt x="558" y="264"/>
                  </a:lnTo>
                  <a:lnTo>
                    <a:pt x="540" y="246"/>
                  </a:lnTo>
                  <a:lnTo>
                    <a:pt x="576" y="234"/>
                  </a:lnTo>
                  <a:lnTo>
                    <a:pt x="594" y="216"/>
                  </a:lnTo>
                  <a:lnTo>
                    <a:pt x="672" y="222"/>
                  </a:lnTo>
                  <a:lnTo>
                    <a:pt x="684" y="240"/>
                  </a:lnTo>
                  <a:lnTo>
                    <a:pt x="690" y="240"/>
                  </a:lnTo>
                  <a:lnTo>
                    <a:pt x="678" y="204"/>
                  </a:lnTo>
                  <a:close/>
                  <a:moveTo>
                    <a:pt x="390" y="828"/>
                  </a:moveTo>
                  <a:lnTo>
                    <a:pt x="390" y="840"/>
                  </a:lnTo>
                  <a:lnTo>
                    <a:pt x="396" y="852"/>
                  </a:lnTo>
                  <a:lnTo>
                    <a:pt x="396" y="864"/>
                  </a:lnTo>
                  <a:lnTo>
                    <a:pt x="402" y="870"/>
                  </a:lnTo>
                  <a:lnTo>
                    <a:pt x="402" y="876"/>
                  </a:lnTo>
                  <a:lnTo>
                    <a:pt x="414" y="852"/>
                  </a:lnTo>
                  <a:lnTo>
                    <a:pt x="426" y="852"/>
                  </a:lnTo>
                  <a:lnTo>
                    <a:pt x="432" y="846"/>
                  </a:lnTo>
                  <a:lnTo>
                    <a:pt x="438" y="834"/>
                  </a:lnTo>
                  <a:lnTo>
                    <a:pt x="438" y="822"/>
                  </a:lnTo>
                  <a:lnTo>
                    <a:pt x="432" y="816"/>
                  </a:lnTo>
                  <a:lnTo>
                    <a:pt x="450" y="798"/>
                  </a:lnTo>
                  <a:lnTo>
                    <a:pt x="444" y="798"/>
                  </a:lnTo>
                  <a:lnTo>
                    <a:pt x="438" y="804"/>
                  </a:lnTo>
                  <a:lnTo>
                    <a:pt x="420" y="804"/>
                  </a:lnTo>
                  <a:lnTo>
                    <a:pt x="408" y="810"/>
                  </a:lnTo>
                  <a:lnTo>
                    <a:pt x="390" y="828"/>
                  </a:lnTo>
                  <a:close/>
                  <a:moveTo>
                    <a:pt x="300" y="900"/>
                  </a:moveTo>
                  <a:lnTo>
                    <a:pt x="300" y="912"/>
                  </a:lnTo>
                  <a:lnTo>
                    <a:pt x="294" y="924"/>
                  </a:lnTo>
                  <a:lnTo>
                    <a:pt x="300" y="918"/>
                  </a:lnTo>
                  <a:lnTo>
                    <a:pt x="312" y="912"/>
                  </a:lnTo>
                  <a:lnTo>
                    <a:pt x="318" y="900"/>
                  </a:lnTo>
                  <a:lnTo>
                    <a:pt x="318" y="894"/>
                  </a:lnTo>
                  <a:lnTo>
                    <a:pt x="324" y="888"/>
                  </a:lnTo>
                  <a:lnTo>
                    <a:pt x="324" y="882"/>
                  </a:lnTo>
                  <a:lnTo>
                    <a:pt x="342" y="858"/>
                  </a:lnTo>
                  <a:lnTo>
                    <a:pt x="336" y="840"/>
                  </a:lnTo>
                  <a:lnTo>
                    <a:pt x="330" y="852"/>
                  </a:lnTo>
                  <a:lnTo>
                    <a:pt x="312" y="870"/>
                  </a:lnTo>
                  <a:lnTo>
                    <a:pt x="300" y="894"/>
                  </a:lnTo>
                  <a:lnTo>
                    <a:pt x="300" y="900"/>
                  </a:lnTo>
                  <a:close/>
                </a:path>
              </a:pathLst>
            </a:custGeom>
            <a:solidFill>
              <a:srgbClr val="6BBA56"/>
            </a:solidFill>
            <a:ln w="952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48" name="United Kingdom" descr="© INSCALE GmbH, 05.05.2010&#10;http://www.presentationload.com/">
              <a:extLst>
                <a:ext uri="{FF2B5EF4-FFF2-40B4-BE49-F238E27FC236}">
                  <a16:creationId xmlns:a16="http://schemas.microsoft.com/office/drawing/2014/main" id="{B54FB590-6641-4F1F-916D-D5218C944E45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5385211" y="2351201"/>
              <a:ext cx="255087" cy="370226"/>
            </a:xfrm>
            <a:custGeom>
              <a:avLst/>
              <a:gdLst>
                <a:gd name="T0" fmla="*/ 2147483647 w 576"/>
                <a:gd name="T1" fmla="*/ 2147483647 h 822"/>
                <a:gd name="T2" fmla="*/ 2147483647 w 576"/>
                <a:gd name="T3" fmla="*/ 2147483647 h 822"/>
                <a:gd name="T4" fmla="*/ 2147483647 w 576"/>
                <a:gd name="T5" fmla="*/ 2147483647 h 822"/>
                <a:gd name="T6" fmla="*/ 2147483647 w 576"/>
                <a:gd name="T7" fmla="*/ 2147483647 h 822"/>
                <a:gd name="T8" fmla="*/ 2147483647 w 576"/>
                <a:gd name="T9" fmla="*/ 2147483647 h 822"/>
                <a:gd name="T10" fmla="*/ 2147483647 w 576"/>
                <a:gd name="T11" fmla="*/ 2147483647 h 822"/>
                <a:gd name="T12" fmla="*/ 2147483647 w 576"/>
                <a:gd name="T13" fmla="*/ 2147483647 h 822"/>
                <a:gd name="T14" fmla="*/ 2147483647 w 576"/>
                <a:gd name="T15" fmla="*/ 0 h 822"/>
                <a:gd name="T16" fmla="*/ 2147483647 w 576"/>
                <a:gd name="T17" fmla="*/ 0 h 822"/>
                <a:gd name="T18" fmla="*/ 2147483647 w 576"/>
                <a:gd name="T19" fmla="*/ 2147483647 h 822"/>
                <a:gd name="T20" fmla="*/ 2147483647 w 576"/>
                <a:gd name="T21" fmla="*/ 2147483647 h 822"/>
                <a:gd name="T22" fmla="*/ 2147483647 w 576"/>
                <a:gd name="T23" fmla="*/ 2147483647 h 822"/>
                <a:gd name="T24" fmla="*/ 2147483647 w 576"/>
                <a:gd name="T25" fmla="*/ 2147483647 h 822"/>
                <a:gd name="T26" fmla="*/ 2147483647 w 576"/>
                <a:gd name="T27" fmla="*/ 2147483647 h 822"/>
                <a:gd name="T28" fmla="*/ 2147483647 w 576"/>
                <a:gd name="T29" fmla="*/ 2147483647 h 822"/>
                <a:gd name="T30" fmla="*/ 2147483647 w 576"/>
                <a:gd name="T31" fmla="*/ 2147483647 h 822"/>
                <a:gd name="T32" fmla="*/ 2147483647 w 576"/>
                <a:gd name="T33" fmla="*/ 2147483647 h 822"/>
                <a:gd name="T34" fmla="*/ 2147483647 w 576"/>
                <a:gd name="T35" fmla="*/ 2147483647 h 822"/>
                <a:gd name="T36" fmla="*/ 2147483647 w 576"/>
                <a:gd name="T37" fmla="*/ 2147483647 h 822"/>
                <a:gd name="T38" fmla="*/ 2147483647 w 576"/>
                <a:gd name="T39" fmla="*/ 2147483647 h 822"/>
                <a:gd name="T40" fmla="*/ 2147483647 w 576"/>
                <a:gd name="T41" fmla="*/ 2147483647 h 822"/>
                <a:gd name="T42" fmla="*/ 2147483647 w 576"/>
                <a:gd name="T43" fmla="*/ 2147483647 h 822"/>
                <a:gd name="T44" fmla="*/ 2147483647 w 576"/>
                <a:gd name="T45" fmla="*/ 2147483647 h 822"/>
                <a:gd name="T46" fmla="*/ 2147483647 w 576"/>
                <a:gd name="T47" fmla="*/ 2147483647 h 822"/>
                <a:gd name="T48" fmla="*/ 2147483647 w 576"/>
                <a:gd name="T49" fmla="*/ 2147483647 h 822"/>
                <a:gd name="T50" fmla="*/ 2147483647 w 576"/>
                <a:gd name="T51" fmla="*/ 2147483647 h 822"/>
                <a:gd name="T52" fmla="*/ 2147483647 w 576"/>
                <a:gd name="T53" fmla="*/ 2147483647 h 822"/>
                <a:gd name="T54" fmla="*/ 2147483647 w 576"/>
                <a:gd name="T55" fmla="*/ 2147483647 h 822"/>
                <a:gd name="T56" fmla="*/ 2147483647 w 576"/>
                <a:gd name="T57" fmla="*/ 2147483647 h 822"/>
                <a:gd name="T58" fmla="*/ 2147483647 w 576"/>
                <a:gd name="T59" fmla="*/ 2147483647 h 822"/>
                <a:gd name="T60" fmla="*/ 2147483647 w 576"/>
                <a:gd name="T61" fmla="*/ 2147483647 h 822"/>
                <a:gd name="T62" fmla="*/ 2147483647 w 576"/>
                <a:gd name="T63" fmla="*/ 2147483647 h 822"/>
                <a:gd name="T64" fmla="*/ 2147483647 w 576"/>
                <a:gd name="T65" fmla="*/ 2147483647 h 822"/>
                <a:gd name="T66" fmla="*/ 2147483647 w 576"/>
                <a:gd name="T67" fmla="*/ 2147483647 h 822"/>
                <a:gd name="T68" fmla="*/ 2147483647 w 576"/>
                <a:gd name="T69" fmla="*/ 2147483647 h 822"/>
                <a:gd name="T70" fmla="*/ 2147483647 w 576"/>
                <a:gd name="T71" fmla="*/ 2147483647 h 822"/>
                <a:gd name="T72" fmla="*/ 2147483647 w 576"/>
                <a:gd name="T73" fmla="*/ 2147483647 h 822"/>
                <a:gd name="T74" fmla="*/ 2147483647 w 576"/>
                <a:gd name="T75" fmla="*/ 2147483647 h 822"/>
                <a:gd name="T76" fmla="*/ 2147483647 w 576"/>
                <a:gd name="T77" fmla="*/ 2147483647 h 822"/>
                <a:gd name="T78" fmla="*/ 2147483647 w 576"/>
                <a:gd name="T79" fmla="*/ 2147483647 h 822"/>
                <a:gd name="T80" fmla="*/ 2147483647 w 576"/>
                <a:gd name="T81" fmla="*/ 2147483647 h 822"/>
                <a:gd name="T82" fmla="*/ 2147483647 w 576"/>
                <a:gd name="T83" fmla="*/ 2147483647 h 822"/>
                <a:gd name="T84" fmla="*/ 2147483647 w 576"/>
                <a:gd name="T85" fmla="*/ 2147483647 h 822"/>
                <a:gd name="T86" fmla="*/ 2147483647 w 576"/>
                <a:gd name="T87" fmla="*/ 2147483647 h 822"/>
                <a:gd name="T88" fmla="*/ 2147483647 w 576"/>
                <a:gd name="T89" fmla="*/ 2147483647 h 822"/>
                <a:gd name="T90" fmla="*/ 2147483647 w 576"/>
                <a:gd name="T91" fmla="*/ 2147483647 h 822"/>
                <a:gd name="T92" fmla="*/ 2147483647 w 576"/>
                <a:gd name="T93" fmla="*/ 2147483647 h 822"/>
                <a:gd name="T94" fmla="*/ 2147483647 w 576"/>
                <a:gd name="T95" fmla="*/ 2147483647 h 822"/>
                <a:gd name="T96" fmla="*/ 2147483647 w 576"/>
                <a:gd name="T97" fmla="*/ 2147483647 h 822"/>
                <a:gd name="T98" fmla="*/ 2147483647 w 576"/>
                <a:gd name="T99" fmla="*/ 2147483647 h 822"/>
                <a:gd name="T100" fmla="*/ 2147483647 w 576"/>
                <a:gd name="T101" fmla="*/ 2147483647 h 822"/>
                <a:gd name="T102" fmla="*/ 2147483647 w 576"/>
                <a:gd name="T103" fmla="*/ 2147483647 h 822"/>
                <a:gd name="T104" fmla="*/ 2147483647 w 576"/>
                <a:gd name="T105" fmla="*/ 2147483647 h 822"/>
                <a:gd name="T106" fmla="*/ 2147483647 w 576"/>
                <a:gd name="T107" fmla="*/ 2147483647 h 822"/>
                <a:gd name="T108" fmla="*/ 2147483647 w 576"/>
                <a:gd name="T109" fmla="*/ 2147483647 h 822"/>
                <a:gd name="T110" fmla="*/ 2147483647 w 576"/>
                <a:gd name="T111" fmla="*/ 2147483647 h 822"/>
                <a:gd name="T112" fmla="*/ 2147483647 w 576"/>
                <a:gd name="T113" fmla="*/ 2147483647 h 822"/>
                <a:gd name="T114" fmla="*/ 2147483647 w 576"/>
                <a:gd name="T115" fmla="*/ 2147483647 h 822"/>
                <a:gd name="T116" fmla="*/ 2147483647 w 576"/>
                <a:gd name="T117" fmla="*/ 2147483647 h 822"/>
                <a:gd name="T118" fmla="*/ 2147483647 w 576"/>
                <a:gd name="T119" fmla="*/ 2147483647 h 822"/>
                <a:gd name="T120" fmla="*/ 2147483647 w 576"/>
                <a:gd name="T121" fmla="*/ 2147483647 h 822"/>
                <a:gd name="T122" fmla="*/ 2147483647 w 576"/>
                <a:gd name="T123" fmla="*/ 2147483647 h 822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576"/>
                <a:gd name="T187" fmla="*/ 0 h 822"/>
                <a:gd name="T188" fmla="*/ 576 w 576"/>
                <a:gd name="T189" fmla="*/ 822 h 822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576" h="822">
                  <a:moveTo>
                    <a:pt x="162" y="378"/>
                  </a:moveTo>
                  <a:lnTo>
                    <a:pt x="156" y="378"/>
                  </a:lnTo>
                  <a:lnTo>
                    <a:pt x="150" y="384"/>
                  </a:lnTo>
                  <a:lnTo>
                    <a:pt x="150" y="396"/>
                  </a:lnTo>
                  <a:lnTo>
                    <a:pt x="144" y="414"/>
                  </a:lnTo>
                  <a:lnTo>
                    <a:pt x="156" y="402"/>
                  </a:lnTo>
                  <a:lnTo>
                    <a:pt x="162" y="390"/>
                  </a:lnTo>
                  <a:lnTo>
                    <a:pt x="162" y="378"/>
                  </a:lnTo>
                  <a:close/>
                  <a:moveTo>
                    <a:pt x="132" y="312"/>
                  </a:moveTo>
                  <a:lnTo>
                    <a:pt x="126" y="312"/>
                  </a:lnTo>
                  <a:lnTo>
                    <a:pt x="126" y="336"/>
                  </a:lnTo>
                  <a:lnTo>
                    <a:pt x="132" y="336"/>
                  </a:lnTo>
                  <a:lnTo>
                    <a:pt x="138" y="330"/>
                  </a:lnTo>
                  <a:lnTo>
                    <a:pt x="150" y="330"/>
                  </a:lnTo>
                  <a:lnTo>
                    <a:pt x="144" y="318"/>
                  </a:lnTo>
                  <a:lnTo>
                    <a:pt x="138" y="312"/>
                  </a:lnTo>
                  <a:lnTo>
                    <a:pt x="132" y="312"/>
                  </a:lnTo>
                  <a:close/>
                  <a:moveTo>
                    <a:pt x="114" y="390"/>
                  </a:moveTo>
                  <a:lnTo>
                    <a:pt x="126" y="390"/>
                  </a:lnTo>
                  <a:lnTo>
                    <a:pt x="138" y="384"/>
                  </a:lnTo>
                  <a:lnTo>
                    <a:pt x="138" y="372"/>
                  </a:lnTo>
                  <a:lnTo>
                    <a:pt x="132" y="366"/>
                  </a:lnTo>
                  <a:lnTo>
                    <a:pt x="120" y="366"/>
                  </a:lnTo>
                  <a:lnTo>
                    <a:pt x="114" y="372"/>
                  </a:lnTo>
                  <a:lnTo>
                    <a:pt x="108" y="384"/>
                  </a:lnTo>
                  <a:lnTo>
                    <a:pt x="108" y="390"/>
                  </a:lnTo>
                  <a:lnTo>
                    <a:pt x="114" y="390"/>
                  </a:lnTo>
                  <a:close/>
                  <a:moveTo>
                    <a:pt x="330" y="120"/>
                  </a:moveTo>
                  <a:lnTo>
                    <a:pt x="324" y="120"/>
                  </a:lnTo>
                  <a:lnTo>
                    <a:pt x="318" y="126"/>
                  </a:lnTo>
                  <a:lnTo>
                    <a:pt x="318" y="138"/>
                  </a:lnTo>
                  <a:lnTo>
                    <a:pt x="330" y="138"/>
                  </a:lnTo>
                  <a:lnTo>
                    <a:pt x="336" y="126"/>
                  </a:lnTo>
                  <a:lnTo>
                    <a:pt x="330" y="120"/>
                  </a:lnTo>
                  <a:close/>
                  <a:moveTo>
                    <a:pt x="138" y="258"/>
                  </a:moveTo>
                  <a:lnTo>
                    <a:pt x="138" y="234"/>
                  </a:lnTo>
                  <a:lnTo>
                    <a:pt x="126" y="234"/>
                  </a:lnTo>
                  <a:lnTo>
                    <a:pt x="120" y="240"/>
                  </a:lnTo>
                  <a:lnTo>
                    <a:pt x="120" y="246"/>
                  </a:lnTo>
                  <a:lnTo>
                    <a:pt x="126" y="252"/>
                  </a:lnTo>
                  <a:lnTo>
                    <a:pt x="108" y="252"/>
                  </a:lnTo>
                  <a:lnTo>
                    <a:pt x="108" y="258"/>
                  </a:lnTo>
                  <a:lnTo>
                    <a:pt x="114" y="264"/>
                  </a:lnTo>
                  <a:lnTo>
                    <a:pt x="120" y="264"/>
                  </a:lnTo>
                  <a:lnTo>
                    <a:pt x="126" y="270"/>
                  </a:lnTo>
                  <a:lnTo>
                    <a:pt x="150" y="270"/>
                  </a:lnTo>
                  <a:lnTo>
                    <a:pt x="138" y="258"/>
                  </a:lnTo>
                  <a:close/>
                  <a:moveTo>
                    <a:pt x="474" y="0"/>
                  </a:moveTo>
                  <a:lnTo>
                    <a:pt x="468" y="0"/>
                  </a:lnTo>
                  <a:lnTo>
                    <a:pt x="456" y="12"/>
                  </a:lnTo>
                  <a:lnTo>
                    <a:pt x="474" y="12"/>
                  </a:lnTo>
                  <a:lnTo>
                    <a:pt x="474" y="6"/>
                  </a:lnTo>
                  <a:lnTo>
                    <a:pt x="480" y="0"/>
                  </a:lnTo>
                  <a:lnTo>
                    <a:pt x="474" y="0"/>
                  </a:lnTo>
                  <a:close/>
                  <a:moveTo>
                    <a:pt x="432" y="48"/>
                  </a:moveTo>
                  <a:lnTo>
                    <a:pt x="432" y="66"/>
                  </a:lnTo>
                  <a:lnTo>
                    <a:pt x="438" y="66"/>
                  </a:lnTo>
                  <a:lnTo>
                    <a:pt x="444" y="60"/>
                  </a:lnTo>
                  <a:lnTo>
                    <a:pt x="450" y="48"/>
                  </a:lnTo>
                  <a:lnTo>
                    <a:pt x="450" y="24"/>
                  </a:lnTo>
                  <a:lnTo>
                    <a:pt x="438" y="12"/>
                  </a:lnTo>
                  <a:lnTo>
                    <a:pt x="432" y="24"/>
                  </a:lnTo>
                  <a:lnTo>
                    <a:pt x="426" y="30"/>
                  </a:lnTo>
                  <a:lnTo>
                    <a:pt x="420" y="30"/>
                  </a:lnTo>
                  <a:lnTo>
                    <a:pt x="420" y="42"/>
                  </a:lnTo>
                  <a:lnTo>
                    <a:pt x="426" y="42"/>
                  </a:lnTo>
                  <a:lnTo>
                    <a:pt x="432" y="48"/>
                  </a:lnTo>
                  <a:close/>
                  <a:moveTo>
                    <a:pt x="342" y="138"/>
                  </a:moveTo>
                  <a:lnTo>
                    <a:pt x="342" y="150"/>
                  </a:lnTo>
                  <a:lnTo>
                    <a:pt x="354" y="138"/>
                  </a:lnTo>
                  <a:lnTo>
                    <a:pt x="342" y="138"/>
                  </a:lnTo>
                  <a:close/>
                  <a:moveTo>
                    <a:pt x="192" y="402"/>
                  </a:moveTo>
                  <a:lnTo>
                    <a:pt x="192" y="390"/>
                  </a:lnTo>
                  <a:lnTo>
                    <a:pt x="186" y="384"/>
                  </a:lnTo>
                  <a:lnTo>
                    <a:pt x="186" y="378"/>
                  </a:lnTo>
                  <a:lnTo>
                    <a:pt x="174" y="390"/>
                  </a:lnTo>
                  <a:lnTo>
                    <a:pt x="174" y="396"/>
                  </a:lnTo>
                  <a:lnTo>
                    <a:pt x="180" y="402"/>
                  </a:lnTo>
                  <a:lnTo>
                    <a:pt x="192" y="402"/>
                  </a:lnTo>
                  <a:close/>
                  <a:moveTo>
                    <a:pt x="504" y="588"/>
                  </a:moveTo>
                  <a:lnTo>
                    <a:pt x="498" y="594"/>
                  </a:lnTo>
                  <a:lnTo>
                    <a:pt x="498" y="600"/>
                  </a:lnTo>
                  <a:lnTo>
                    <a:pt x="480" y="600"/>
                  </a:lnTo>
                  <a:lnTo>
                    <a:pt x="480" y="588"/>
                  </a:lnTo>
                  <a:lnTo>
                    <a:pt x="486" y="576"/>
                  </a:lnTo>
                  <a:lnTo>
                    <a:pt x="498" y="564"/>
                  </a:lnTo>
                  <a:lnTo>
                    <a:pt x="492" y="558"/>
                  </a:lnTo>
                  <a:lnTo>
                    <a:pt x="456" y="540"/>
                  </a:lnTo>
                  <a:lnTo>
                    <a:pt x="450" y="540"/>
                  </a:lnTo>
                  <a:lnTo>
                    <a:pt x="444" y="534"/>
                  </a:lnTo>
                  <a:lnTo>
                    <a:pt x="450" y="534"/>
                  </a:lnTo>
                  <a:lnTo>
                    <a:pt x="456" y="528"/>
                  </a:lnTo>
                  <a:lnTo>
                    <a:pt x="480" y="528"/>
                  </a:lnTo>
                  <a:lnTo>
                    <a:pt x="468" y="516"/>
                  </a:lnTo>
                  <a:lnTo>
                    <a:pt x="468" y="510"/>
                  </a:lnTo>
                  <a:lnTo>
                    <a:pt x="456" y="498"/>
                  </a:lnTo>
                  <a:lnTo>
                    <a:pt x="450" y="486"/>
                  </a:lnTo>
                  <a:lnTo>
                    <a:pt x="432" y="468"/>
                  </a:lnTo>
                  <a:lnTo>
                    <a:pt x="420" y="468"/>
                  </a:lnTo>
                  <a:lnTo>
                    <a:pt x="414" y="456"/>
                  </a:lnTo>
                  <a:lnTo>
                    <a:pt x="402" y="450"/>
                  </a:lnTo>
                  <a:lnTo>
                    <a:pt x="390" y="438"/>
                  </a:lnTo>
                  <a:lnTo>
                    <a:pt x="390" y="414"/>
                  </a:lnTo>
                  <a:lnTo>
                    <a:pt x="396" y="402"/>
                  </a:lnTo>
                  <a:lnTo>
                    <a:pt x="396" y="390"/>
                  </a:lnTo>
                  <a:lnTo>
                    <a:pt x="384" y="390"/>
                  </a:lnTo>
                  <a:lnTo>
                    <a:pt x="378" y="384"/>
                  </a:lnTo>
                  <a:lnTo>
                    <a:pt x="372" y="372"/>
                  </a:lnTo>
                  <a:lnTo>
                    <a:pt x="360" y="360"/>
                  </a:lnTo>
                  <a:lnTo>
                    <a:pt x="342" y="354"/>
                  </a:lnTo>
                  <a:lnTo>
                    <a:pt x="324" y="354"/>
                  </a:lnTo>
                  <a:lnTo>
                    <a:pt x="306" y="360"/>
                  </a:lnTo>
                  <a:lnTo>
                    <a:pt x="294" y="366"/>
                  </a:lnTo>
                  <a:lnTo>
                    <a:pt x="288" y="366"/>
                  </a:lnTo>
                  <a:lnTo>
                    <a:pt x="270" y="348"/>
                  </a:lnTo>
                  <a:lnTo>
                    <a:pt x="282" y="348"/>
                  </a:lnTo>
                  <a:lnTo>
                    <a:pt x="294" y="354"/>
                  </a:lnTo>
                  <a:lnTo>
                    <a:pt x="306" y="354"/>
                  </a:lnTo>
                  <a:lnTo>
                    <a:pt x="330" y="342"/>
                  </a:lnTo>
                  <a:lnTo>
                    <a:pt x="336" y="336"/>
                  </a:lnTo>
                  <a:lnTo>
                    <a:pt x="330" y="336"/>
                  </a:lnTo>
                  <a:lnTo>
                    <a:pt x="324" y="330"/>
                  </a:lnTo>
                  <a:lnTo>
                    <a:pt x="306" y="330"/>
                  </a:lnTo>
                  <a:lnTo>
                    <a:pt x="330" y="324"/>
                  </a:lnTo>
                  <a:lnTo>
                    <a:pt x="336" y="318"/>
                  </a:lnTo>
                  <a:lnTo>
                    <a:pt x="348" y="312"/>
                  </a:lnTo>
                  <a:lnTo>
                    <a:pt x="360" y="300"/>
                  </a:lnTo>
                  <a:lnTo>
                    <a:pt x="360" y="288"/>
                  </a:lnTo>
                  <a:lnTo>
                    <a:pt x="366" y="276"/>
                  </a:lnTo>
                  <a:lnTo>
                    <a:pt x="372" y="270"/>
                  </a:lnTo>
                  <a:lnTo>
                    <a:pt x="378" y="258"/>
                  </a:lnTo>
                  <a:lnTo>
                    <a:pt x="384" y="252"/>
                  </a:lnTo>
                  <a:lnTo>
                    <a:pt x="396" y="246"/>
                  </a:lnTo>
                  <a:lnTo>
                    <a:pt x="402" y="246"/>
                  </a:lnTo>
                  <a:lnTo>
                    <a:pt x="402" y="240"/>
                  </a:lnTo>
                  <a:lnTo>
                    <a:pt x="396" y="234"/>
                  </a:lnTo>
                  <a:lnTo>
                    <a:pt x="318" y="234"/>
                  </a:lnTo>
                  <a:lnTo>
                    <a:pt x="318" y="228"/>
                  </a:lnTo>
                  <a:lnTo>
                    <a:pt x="288" y="228"/>
                  </a:lnTo>
                  <a:lnTo>
                    <a:pt x="276" y="234"/>
                  </a:lnTo>
                  <a:lnTo>
                    <a:pt x="264" y="234"/>
                  </a:lnTo>
                  <a:lnTo>
                    <a:pt x="258" y="240"/>
                  </a:lnTo>
                  <a:lnTo>
                    <a:pt x="252" y="240"/>
                  </a:lnTo>
                  <a:lnTo>
                    <a:pt x="264" y="228"/>
                  </a:lnTo>
                  <a:lnTo>
                    <a:pt x="252" y="216"/>
                  </a:lnTo>
                  <a:lnTo>
                    <a:pt x="270" y="210"/>
                  </a:lnTo>
                  <a:lnTo>
                    <a:pt x="300" y="192"/>
                  </a:lnTo>
                  <a:lnTo>
                    <a:pt x="312" y="186"/>
                  </a:lnTo>
                  <a:lnTo>
                    <a:pt x="324" y="162"/>
                  </a:lnTo>
                  <a:lnTo>
                    <a:pt x="318" y="156"/>
                  </a:lnTo>
                  <a:lnTo>
                    <a:pt x="288" y="156"/>
                  </a:lnTo>
                  <a:lnTo>
                    <a:pt x="276" y="162"/>
                  </a:lnTo>
                  <a:lnTo>
                    <a:pt x="258" y="168"/>
                  </a:lnTo>
                  <a:lnTo>
                    <a:pt x="240" y="168"/>
                  </a:lnTo>
                  <a:lnTo>
                    <a:pt x="228" y="162"/>
                  </a:lnTo>
                  <a:lnTo>
                    <a:pt x="216" y="162"/>
                  </a:lnTo>
                  <a:lnTo>
                    <a:pt x="210" y="168"/>
                  </a:lnTo>
                  <a:lnTo>
                    <a:pt x="210" y="174"/>
                  </a:lnTo>
                  <a:lnTo>
                    <a:pt x="216" y="180"/>
                  </a:lnTo>
                  <a:lnTo>
                    <a:pt x="204" y="180"/>
                  </a:lnTo>
                  <a:lnTo>
                    <a:pt x="192" y="192"/>
                  </a:lnTo>
                  <a:lnTo>
                    <a:pt x="192" y="210"/>
                  </a:lnTo>
                  <a:lnTo>
                    <a:pt x="198" y="216"/>
                  </a:lnTo>
                  <a:lnTo>
                    <a:pt x="156" y="222"/>
                  </a:lnTo>
                  <a:lnTo>
                    <a:pt x="156" y="234"/>
                  </a:lnTo>
                  <a:lnTo>
                    <a:pt x="168" y="240"/>
                  </a:lnTo>
                  <a:lnTo>
                    <a:pt x="180" y="264"/>
                  </a:lnTo>
                  <a:lnTo>
                    <a:pt x="162" y="282"/>
                  </a:lnTo>
                  <a:lnTo>
                    <a:pt x="162" y="294"/>
                  </a:lnTo>
                  <a:lnTo>
                    <a:pt x="144" y="300"/>
                  </a:lnTo>
                  <a:lnTo>
                    <a:pt x="156" y="312"/>
                  </a:lnTo>
                  <a:lnTo>
                    <a:pt x="168" y="312"/>
                  </a:lnTo>
                  <a:lnTo>
                    <a:pt x="180" y="306"/>
                  </a:lnTo>
                  <a:lnTo>
                    <a:pt x="186" y="300"/>
                  </a:lnTo>
                  <a:lnTo>
                    <a:pt x="186" y="318"/>
                  </a:lnTo>
                  <a:lnTo>
                    <a:pt x="180" y="318"/>
                  </a:lnTo>
                  <a:lnTo>
                    <a:pt x="168" y="330"/>
                  </a:lnTo>
                  <a:lnTo>
                    <a:pt x="156" y="336"/>
                  </a:lnTo>
                  <a:lnTo>
                    <a:pt x="156" y="360"/>
                  </a:lnTo>
                  <a:lnTo>
                    <a:pt x="162" y="372"/>
                  </a:lnTo>
                  <a:lnTo>
                    <a:pt x="168" y="366"/>
                  </a:lnTo>
                  <a:lnTo>
                    <a:pt x="198" y="366"/>
                  </a:lnTo>
                  <a:lnTo>
                    <a:pt x="210" y="360"/>
                  </a:lnTo>
                  <a:lnTo>
                    <a:pt x="216" y="354"/>
                  </a:lnTo>
                  <a:lnTo>
                    <a:pt x="198" y="372"/>
                  </a:lnTo>
                  <a:lnTo>
                    <a:pt x="210" y="402"/>
                  </a:lnTo>
                  <a:lnTo>
                    <a:pt x="204" y="408"/>
                  </a:lnTo>
                  <a:lnTo>
                    <a:pt x="198" y="420"/>
                  </a:lnTo>
                  <a:lnTo>
                    <a:pt x="186" y="426"/>
                  </a:lnTo>
                  <a:lnTo>
                    <a:pt x="180" y="438"/>
                  </a:lnTo>
                  <a:lnTo>
                    <a:pt x="180" y="450"/>
                  </a:lnTo>
                  <a:lnTo>
                    <a:pt x="186" y="456"/>
                  </a:lnTo>
                  <a:lnTo>
                    <a:pt x="204" y="456"/>
                  </a:lnTo>
                  <a:lnTo>
                    <a:pt x="216" y="450"/>
                  </a:lnTo>
                  <a:lnTo>
                    <a:pt x="240" y="450"/>
                  </a:lnTo>
                  <a:lnTo>
                    <a:pt x="252" y="444"/>
                  </a:lnTo>
                  <a:lnTo>
                    <a:pt x="258" y="438"/>
                  </a:lnTo>
                  <a:lnTo>
                    <a:pt x="270" y="432"/>
                  </a:lnTo>
                  <a:lnTo>
                    <a:pt x="300" y="438"/>
                  </a:lnTo>
                  <a:lnTo>
                    <a:pt x="288" y="444"/>
                  </a:lnTo>
                  <a:lnTo>
                    <a:pt x="264" y="468"/>
                  </a:lnTo>
                  <a:lnTo>
                    <a:pt x="264" y="474"/>
                  </a:lnTo>
                  <a:lnTo>
                    <a:pt x="282" y="492"/>
                  </a:lnTo>
                  <a:lnTo>
                    <a:pt x="294" y="492"/>
                  </a:lnTo>
                  <a:lnTo>
                    <a:pt x="300" y="498"/>
                  </a:lnTo>
                  <a:lnTo>
                    <a:pt x="306" y="498"/>
                  </a:lnTo>
                  <a:lnTo>
                    <a:pt x="312" y="516"/>
                  </a:lnTo>
                  <a:lnTo>
                    <a:pt x="294" y="534"/>
                  </a:lnTo>
                  <a:lnTo>
                    <a:pt x="294" y="564"/>
                  </a:lnTo>
                  <a:lnTo>
                    <a:pt x="222" y="564"/>
                  </a:lnTo>
                  <a:lnTo>
                    <a:pt x="216" y="558"/>
                  </a:lnTo>
                  <a:lnTo>
                    <a:pt x="198" y="558"/>
                  </a:lnTo>
                  <a:lnTo>
                    <a:pt x="192" y="564"/>
                  </a:lnTo>
                  <a:lnTo>
                    <a:pt x="210" y="582"/>
                  </a:lnTo>
                  <a:lnTo>
                    <a:pt x="186" y="600"/>
                  </a:lnTo>
                  <a:lnTo>
                    <a:pt x="228" y="594"/>
                  </a:lnTo>
                  <a:lnTo>
                    <a:pt x="228" y="618"/>
                  </a:lnTo>
                  <a:lnTo>
                    <a:pt x="216" y="642"/>
                  </a:lnTo>
                  <a:lnTo>
                    <a:pt x="210" y="648"/>
                  </a:lnTo>
                  <a:lnTo>
                    <a:pt x="198" y="654"/>
                  </a:lnTo>
                  <a:lnTo>
                    <a:pt x="180" y="660"/>
                  </a:lnTo>
                  <a:lnTo>
                    <a:pt x="168" y="666"/>
                  </a:lnTo>
                  <a:lnTo>
                    <a:pt x="162" y="666"/>
                  </a:lnTo>
                  <a:lnTo>
                    <a:pt x="162" y="690"/>
                  </a:lnTo>
                  <a:lnTo>
                    <a:pt x="168" y="696"/>
                  </a:lnTo>
                  <a:lnTo>
                    <a:pt x="174" y="696"/>
                  </a:lnTo>
                  <a:lnTo>
                    <a:pt x="180" y="690"/>
                  </a:lnTo>
                  <a:lnTo>
                    <a:pt x="192" y="684"/>
                  </a:lnTo>
                  <a:lnTo>
                    <a:pt x="198" y="678"/>
                  </a:lnTo>
                  <a:lnTo>
                    <a:pt x="204" y="684"/>
                  </a:lnTo>
                  <a:lnTo>
                    <a:pt x="204" y="690"/>
                  </a:lnTo>
                  <a:lnTo>
                    <a:pt x="210" y="696"/>
                  </a:lnTo>
                  <a:lnTo>
                    <a:pt x="234" y="696"/>
                  </a:lnTo>
                  <a:lnTo>
                    <a:pt x="240" y="702"/>
                  </a:lnTo>
                  <a:lnTo>
                    <a:pt x="252" y="708"/>
                  </a:lnTo>
                  <a:lnTo>
                    <a:pt x="258" y="708"/>
                  </a:lnTo>
                  <a:lnTo>
                    <a:pt x="276" y="702"/>
                  </a:lnTo>
                  <a:lnTo>
                    <a:pt x="288" y="696"/>
                  </a:lnTo>
                  <a:lnTo>
                    <a:pt x="294" y="690"/>
                  </a:lnTo>
                  <a:lnTo>
                    <a:pt x="318" y="690"/>
                  </a:lnTo>
                  <a:lnTo>
                    <a:pt x="312" y="696"/>
                  </a:lnTo>
                  <a:lnTo>
                    <a:pt x="300" y="702"/>
                  </a:lnTo>
                  <a:lnTo>
                    <a:pt x="294" y="714"/>
                  </a:lnTo>
                  <a:lnTo>
                    <a:pt x="282" y="720"/>
                  </a:lnTo>
                  <a:lnTo>
                    <a:pt x="276" y="726"/>
                  </a:lnTo>
                  <a:lnTo>
                    <a:pt x="210" y="726"/>
                  </a:lnTo>
                  <a:lnTo>
                    <a:pt x="210" y="738"/>
                  </a:lnTo>
                  <a:lnTo>
                    <a:pt x="198" y="738"/>
                  </a:lnTo>
                  <a:lnTo>
                    <a:pt x="186" y="744"/>
                  </a:lnTo>
                  <a:lnTo>
                    <a:pt x="180" y="750"/>
                  </a:lnTo>
                  <a:lnTo>
                    <a:pt x="180" y="768"/>
                  </a:lnTo>
                  <a:lnTo>
                    <a:pt x="174" y="774"/>
                  </a:lnTo>
                  <a:lnTo>
                    <a:pt x="144" y="774"/>
                  </a:lnTo>
                  <a:lnTo>
                    <a:pt x="144" y="780"/>
                  </a:lnTo>
                  <a:lnTo>
                    <a:pt x="138" y="786"/>
                  </a:lnTo>
                  <a:lnTo>
                    <a:pt x="138" y="792"/>
                  </a:lnTo>
                  <a:lnTo>
                    <a:pt x="126" y="804"/>
                  </a:lnTo>
                  <a:lnTo>
                    <a:pt x="114" y="810"/>
                  </a:lnTo>
                  <a:lnTo>
                    <a:pt x="108" y="810"/>
                  </a:lnTo>
                  <a:lnTo>
                    <a:pt x="108" y="816"/>
                  </a:lnTo>
                  <a:lnTo>
                    <a:pt x="114" y="816"/>
                  </a:lnTo>
                  <a:lnTo>
                    <a:pt x="120" y="822"/>
                  </a:lnTo>
                  <a:lnTo>
                    <a:pt x="150" y="822"/>
                  </a:lnTo>
                  <a:lnTo>
                    <a:pt x="156" y="810"/>
                  </a:lnTo>
                  <a:lnTo>
                    <a:pt x="174" y="792"/>
                  </a:lnTo>
                  <a:lnTo>
                    <a:pt x="210" y="792"/>
                  </a:lnTo>
                  <a:lnTo>
                    <a:pt x="216" y="798"/>
                  </a:lnTo>
                  <a:lnTo>
                    <a:pt x="228" y="804"/>
                  </a:lnTo>
                  <a:lnTo>
                    <a:pt x="240" y="804"/>
                  </a:lnTo>
                  <a:lnTo>
                    <a:pt x="246" y="792"/>
                  </a:lnTo>
                  <a:lnTo>
                    <a:pt x="252" y="786"/>
                  </a:lnTo>
                  <a:lnTo>
                    <a:pt x="258" y="774"/>
                  </a:lnTo>
                  <a:lnTo>
                    <a:pt x="270" y="762"/>
                  </a:lnTo>
                  <a:lnTo>
                    <a:pt x="288" y="762"/>
                  </a:lnTo>
                  <a:lnTo>
                    <a:pt x="300" y="774"/>
                  </a:lnTo>
                  <a:lnTo>
                    <a:pt x="330" y="774"/>
                  </a:lnTo>
                  <a:lnTo>
                    <a:pt x="354" y="762"/>
                  </a:lnTo>
                  <a:lnTo>
                    <a:pt x="360" y="762"/>
                  </a:lnTo>
                  <a:lnTo>
                    <a:pt x="366" y="768"/>
                  </a:lnTo>
                  <a:lnTo>
                    <a:pt x="378" y="768"/>
                  </a:lnTo>
                  <a:lnTo>
                    <a:pt x="390" y="774"/>
                  </a:lnTo>
                  <a:lnTo>
                    <a:pt x="396" y="774"/>
                  </a:lnTo>
                  <a:lnTo>
                    <a:pt x="396" y="768"/>
                  </a:lnTo>
                  <a:lnTo>
                    <a:pt x="390" y="762"/>
                  </a:lnTo>
                  <a:lnTo>
                    <a:pt x="390" y="750"/>
                  </a:lnTo>
                  <a:lnTo>
                    <a:pt x="396" y="750"/>
                  </a:lnTo>
                  <a:lnTo>
                    <a:pt x="408" y="756"/>
                  </a:lnTo>
                  <a:lnTo>
                    <a:pt x="414" y="762"/>
                  </a:lnTo>
                  <a:lnTo>
                    <a:pt x="426" y="756"/>
                  </a:lnTo>
                  <a:lnTo>
                    <a:pt x="498" y="756"/>
                  </a:lnTo>
                  <a:lnTo>
                    <a:pt x="522" y="750"/>
                  </a:lnTo>
                  <a:lnTo>
                    <a:pt x="534" y="744"/>
                  </a:lnTo>
                  <a:lnTo>
                    <a:pt x="540" y="732"/>
                  </a:lnTo>
                  <a:lnTo>
                    <a:pt x="546" y="726"/>
                  </a:lnTo>
                  <a:lnTo>
                    <a:pt x="552" y="714"/>
                  </a:lnTo>
                  <a:lnTo>
                    <a:pt x="498" y="708"/>
                  </a:lnTo>
                  <a:lnTo>
                    <a:pt x="522" y="702"/>
                  </a:lnTo>
                  <a:lnTo>
                    <a:pt x="516" y="684"/>
                  </a:lnTo>
                  <a:lnTo>
                    <a:pt x="528" y="672"/>
                  </a:lnTo>
                  <a:lnTo>
                    <a:pt x="540" y="666"/>
                  </a:lnTo>
                  <a:lnTo>
                    <a:pt x="546" y="666"/>
                  </a:lnTo>
                  <a:lnTo>
                    <a:pt x="558" y="660"/>
                  </a:lnTo>
                  <a:lnTo>
                    <a:pt x="564" y="654"/>
                  </a:lnTo>
                  <a:lnTo>
                    <a:pt x="576" y="618"/>
                  </a:lnTo>
                  <a:lnTo>
                    <a:pt x="570" y="606"/>
                  </a:lnTo>
                  <a:lnTo>
                    <a:pt x="564" y="600"/>
                  </a:lnTo>
                  <a:lnTo>
                    <a:pt x="552" y="594"/>
                  </a:lnTo>
                  <a:lnTo>
                    <a:pt x="540" y="594"/>
                  </a:lnTo>
                  <a:lnTo>
                    <a:pt x="528" y="588"/>
                  </a:lnTo>
                  <a:lnTo>
                    <a:pt x="504" y="588"/>
                  </a:lnTo>
                  <a:close/>
                  <a:moveTo>
                    <a:pt x="222" y="486"/>
                  </a:moveTo>
                  <a:lnTo>
                    <a:pt x="216" y="480"/>
                  </a:lnTo>
                  <a:lnTo>
                    <a:pt x="204" y="480"/>
                  </a:lnTo>
                  <a:lnTo>
                    <a:pt x="204" y="486"/>
                  </a:lnTo>
                  <a:lnTo>
                    <a:pt x="198" y="498"/>
                  </a:lnTo>
                  <a:lnTo>
                    <a:pt x="192" y="504"/>
                  </a:lnTo>
                  <a:lnTo>
                    <a:pt x="210" y="504"/>
                  </a:lnTo>
                  <a:lnTo>
                    <a:pt x="222" y="492"/>
                  </a:lnTo>
                  <a:lnTo>
                    <a:pt x="222" y="486"/>
                  </a:lnTo>
                  <a:close/>
                  <a:moveTo>
                    <a:pt x="126" y="504"/>
                  </a:moveTo>
                  <a:lnTo>
                    <a:pt x="132" y="498"/>
                  </a:lnTo>
                  <a:lnTo>
                    <a:pt x="132" y="492"/>
                  </a:lnTo>
                  <a:lnTo>
                    <a:pt x="144" y="492"/>
                  </a:lnTo>
                  <a:lnTo>
                    <a:pt x="150" y="480"/>
                  </a:lnTo>
                  <a:lnTo>
                    <a:pt x="156" y="474"/>
                  </a:lnTo>
                  <a:lnTo>
                    <a:pt x="156" y="462"/>
                  </a:lnTo>
                  <a:lnTo>
                    <a:pt x="138" y="444"/>
                  </a:lnTo>
                  <a:lnTo>
                    <a:pt x="138" y="432"/>
                  </a:lnTo>
                  <a:lnTo>
                    <a:pt x="132" y="438"/>
                  </a:lnTo>
                  <a:lnTo>
                    <a:pt x="126" y="426"/>
                  </a:lnTo>
                  <a:lnTo>
                    <a:pt x="120" y="420"/>
                  </a:lnTo>
                  <a:lnTo>
                    <a:pt x="78" y="420"/>
                  </a:lnTo>
                  <a:lnTo>
                    <a:pt x="72" y="426"/>
                  </a:lnTo>
                  <a:lnTo>
                    <a:pt x="30" y="450"/>
                  </a:lnTo>
                  <a:lnTo>
                    <a:pt x="30" y="462"/>
                  </a:lnTo>
                  <a:lnTo>
                    <a:pt x="24" y="462"/>
                  </a:lnTo>
                  <a:lnTo>
                    <a:pt x="18" y="468"/>
                  </a:lnTo>
                  <a:lnTo>
                    <a:pt x="12" y="468"/>
                  </a:lnTo>
                  <a:lnTo>
                    <a:pt x="0" y="480"/>
                  </a:lnTo>
                  <a:lnTo>
                    <a:pt x="6" y="486"/>
                  </a:lnTo>
                  <a:lnTo>
                    <a:pt x="30" y="498"/>
                  </a:lnTo>
                  <a:lnTo>
                    <a:pt x="42" y="498"/>
                  </a:lnTo>
                  <a:lnTo>
                    <a:pt x="66" y="474"/>
                  </a:lnTo>
                  <a:lnTo>
                    <a:pt x="84" y="498"/>
                  </a:lnTo>
                  <a:lnTo>
                    <a:pt x="120" y="504"/>
                  </a:lnTo>
                  <a:lnTo>
                    <a:pt x="126" y="504"/>
                  </a:lnTo>
                  <a:close/>
                  <a:moveTo>
                    <a:pt x="78" y="228"/>
                  </a:moveTo>
                  <a:lnTo>
                    <a:pt x="72" y="228"/>
                  </a:lnTo>
                  <a:lnTo>
                    <a:pt x="66" y="234"/>
                  </a:lnTo>
                  <a:lnTo>
                    <a:pt x="66" y="240"/>
                  </a:lnTo>
                  <a:lnTo>
                    <a:pt x="84" y="240"/>
                  </a:lnTo>
                  <a:lnTo>
                    <a:pt x="84" y="228"/>
                  </a:lnTo>
                  <a:lnTo>
                    <a:pt x="78" y="228"/>
                  </a:lnTo>
                  <a:close/>
                  <a:moveTo>
                    <a:pt x="108" y="210"/>
                  </a:moveTo>
                  <a:lnTo>
                    <a:pt x="126" y="210"/>
                  </a:lnTo>
                  <a:lnTo>
                    <a:pt x="132" y="204"/>
                  </a:lnTo>
                  <a:lnTo>
                    <a:pt x="132" y="198"/>
                  </a:lnTo>
                  <a:lnTo>
                    <a:pt x="138" y="186"/>
                  </a:lnTo>
                  <a:lnTo>
                    <a:pt x="150" y="174"/>
                  </a:lnTo>
                  <a:lnTo>
                    <a:pt x="150" y="168"/>
                  </a:lnTo>
                  <a:lnTo>
                    <a:pt x="138" y="174"/>
                  </a:lnTo>
                  <a:lnTo>
                    <a:pt x="132" y="174"/>
                  </a:lnTo>
                  <a:lnTo>
                    <a:pt x="114" y="192"/>
                  </a:lnTo>
                  <a:lnTo>
                    <a:pt x="108" y="186"/>
                  </a:lnTo>
                  <a:lnTo>
                    <a:pt x="96" y="186"/>
                  </a:lnTo>
                  <a:lnTo>
                    <a:pt x="90" y="192"/>
                  </a:lnTo>
                  <a:lnTo>
                    <a:pt x="90" y="210"/>
                  </a:lnTo>
                  <a:lnTo>
                    <a:pt x="96" y="216"/>
                  </a:lnTo>
                  <a:lnTo>
                    <a:pt x="96" y="228"/>
                  </a:lnTo>
                  <a:lnTo>
                    <a:pt x="108" y="210"/>
                  </a:lnTo>
                  <a:close/>
                  <a:moveTo>
                    <a:pt x="72" y="252"/>
                  </a:moveTo>
                  <a:lnTo>
                    <a:pt x="60" y="282"/>
                  </a:lnTo>
                  <a:lnTo>
                    <a:pt x="78" y="258"/>
                  </a:lnTo>
                  <a:lnTo>
                    <a:pt x="72" y="252"/>
                  </a:lnTo>
                  <a:close/>
                </a:path>
              </a:pathLst>
            </a:custGeom>
            <a:solidFill>
              <a:srgbClr val="6BBA56"/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49" name="Norway" descr="© INSCALE GmbH, 05.05.2010&#10;http://www.presentationload.com/">
              <a:extLst>
                <a:ext uri="{FF2B5EF4-FFF2-40B4-BE49-F238E27FC236}">
                  <a16:creationId xmlns:a16="http://schemas.microsoft.com/office/drawing/2014/main" id="{914C52B9-162E-4384-9D87-9D9761CC4511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5741634" y="1770176"/>
              <a:ext cx="602774" cy="671366"/>
            </a:xfrm>
            <a:custGeom>
              <a:avLst/>
              <a:gdLst>
                <a:gd name="T0" fmla="*/ 2147483647 w 1362"/>
                <a:gd name="T1" fmla="*/ 2147483647 h 1500"/>
                <a:gd name="T2" fmla="*/ 2147483647 w 1362"/>
                <a:gd name="T3" fmla="*/ 2147483647 h 1500"/>
                <a:gd name="T4" fmla="*/ 2147483647 w 1362"/>
                <a:gd name="T5" fmla="*/ 2147483647 h 1500"/>
                <a:gd name="T6" fmla="*/ 2147483647 w 1362"/>
                <a:gd name="T7" fmla="*/ 2147483647 h 1500"/>
                <a:gd name="T8" fmla="*/ 2147483647 w 1362"/>
                <a:gd name="T9" fmla="*/ 0 h 1500"/>
                <a:gd name="T10" fmla="*/ 2147483647 w 1362"/>
                <a:gd name="T11" fmla="*/ 2147483647 h 1500"/>
                <a:gd name="T12" fmla="*/ 2147483647 w 1362"/>
                <a:gd name="T13" fmla="*/ 2147483647 h 1500"/>
                <a:gd name="T14" fmla="*/ 2147483647 w 1362"/>
                <a:gd name="T15" fmla="*/ 2147483647 h 1500"/>
                <a:gd name="T16" fmla="*/ 2147483647 w 1362"/>
                <a:gd name="T17" fmla="*/ 2147483647 h 1500"/>
                <a:gd name="T18" fmla="*/ 2147483647 w 1362"/>
                <a:gd name="T19" fmla="*/ 2147483647 h 1500"/>
                <a:gd name="T20" fmla="*/ 2147483647 w 1362"/>
                <a:gd name="T21" fmla="*/ 2147483647 h 1500"/>
                <a:gd name="T22" fmla="*/ 2147483647 w 1362"/>
                <a:gd name="T23" fmla="*/ 2147483647 h 1500"/>
                <a:gd name="T24" fmla="*/ 2147483647 w 1362"/>
                <a:gd name="T25" fmla="*/ 2147483647 h 1500"/>
                <a:gd name="T26" fmla="*/ 2147483647 w 1362"/>
                <a:gd name="T27" fmla="*/ 2147483647 h 1500"/>
                <a:gd name="T28" fmla="*/ 2147483647 w 1362"/>
                <a:gd name="T29" fmla="*/ 2147483647 h 1500"/>
                <a:gd name="T30" fmla="*/ 2147483647 w 1362"/>
                <a:gd name="T31" fmla="*/ 2147483647 h 1500"/>
                <a:gd name="T32" fmla="*/ 2147483647 w 1362"/>
                <a:gd name="T33" fmla="*/ 2147483647 h 1500"/>
                <a:gd name="T34" fmla="*/ 2147483647 w 1362"/>
                <a:gd name="T35" fmla="*/ 2147483647 h 1500"/>
                <a:gd name="T36" fmla="*/ 2147483647 w 1362"/>
                <a:gd name="T37" fmla="*/ 2147483647 h 1500"/>
                <a:gd name="T38" fmla="*/ 2147483647 w 1362"/>
                <a:gd name="T39" fmla="*/ 2147483647 h 1500"/>
                <a:gd name="T40" fmla="*/ 2147483647 w 1362"/>
                <a:gd name="T41" fmla="*/ 2147483647 h 1500"/>
                <a:gd name="T42" fmla="*/ 2147483647 w 1362"/>
                <a:gd name="T43" fmla="*/ 2147483647 h 1500"/>
                <a:gd name="T44" fmla="*/ 2147483647 w 1362"/>
                <a:gd name="T45" fmla="*/ 2147483647 h 1500"/>
                <a:gd name="T46" fmla="*/ 2147483647 w 1362"/>
                <a:gd name="T47" fmla="*/ 2147483647 h 1500"/>
                <a:gd name="T48" fmla="*/ 2147483647 w 1362"/>
                <a:gd name="T49" fmla="*/ 2147483647 h 1500"/>
                <a:gd name="T50" fmla="*/ 2147483647 w 1362"/>
                <a:gd name="T51" fmla="*/ 2147483647 h 1500"/>
                <a:gd name="T52" fmla="*/ 2147483647 w 1362"/>
                <a:gd name="T53" fmla="*/ 2147483647 h 1500"/>
                <a:gd name="T54" fmla="*/ 2147483647 w 1362"/>
                <a:gd name="T55" fmla="*/ 2147483647 h 1500"/>
                <a:gd name="T56" fmla="*/ 2147483647 w 1362"/>
                <a:gd name="T57" fmla="*/ 2147483647 h 1500"/>
                <a:gd name="T58" fmla="*/ 2147483647 w 1362"/>
                <a:gd name="T59" fmla="*/ 2147483647 h 1500"/>
                <a:gd name="T60" fmla="*/ 2147483647 w 1362"/>
                <a:gd name="T61" fmla="*/ 2147483647 h 1500"/>
                <a:gd name="T62" fmla="*/ 2147483647 w 1362"/>
                <a:gd name="T63" fmla="*/ 2147483647 h 1500"/>
                <a:gd name="T64" fmla="*/ 2147483647 w 1362"/>
                <a:gd name="T65" fmla="*/ 2147483647 h 1500"/>
                <a:gd name="T66" fmla="*/ 2147483647 w 1362"/>
                <a:gd name="T67" fmla="*/ 2147483647 h 1500"/>
                <a:gd name="T68" fmla="*/ 2147483647 w 1362"/>
                <a:gd name="T69" fmla="*/ 2147483647 h 1500"/>
                <a:gd name="T70" fmla="*/ 2147483647 w 1362"/>
                <a:gd name="T71" fmla="*/ 2147483647 h 1500"/>
                <a:gd name="T72" fmla="*/ 2147483647 w 1362"/>
                <a:gd name="T73" fmla="*/ 2147483647 h 1500"/>
                <a:gd name="T74" fmla="*/ 2147483647 w 1362"/>
                <a:gd name="T75" fmla="*/ 2147483647 h 1500"/>
                <a:gd name="T76" fmla="*/ 2147483647 w 1362"/>
                <a:gd name="T77" fmla="*/ 2147483647 h 1500"/>
                <a:gd name="T78" fmla="*/ 2147483647 w 1362"/>
                <a:gd name="T79" fmla="*/ 2147483647 h 1500"/>
                <a:gd name="T80" fmla="*/ 2147483647 w 1362"/>
                <a:gd name="T81" fmla="*/ 2147483647 h 1500"/>
                <a:gd name="T82" fmla="*/ 2147483647 w 1362"/>
                <a:gd name="T83" fmla="*/ 2147483647 h 1500"/>
                <a:gd name="T84" fmla="*/ 2147483647 w 1362"/>
                <a:gd name="T85" fmla="*/ 2147483647 h 1500"/>
                <a:gd name="T86" fmla="*/ 2147483647 w 1362"/>
                <a:gd name="T87" fmla="*/ 2147483647 h 1500"/>
                <a:gd name="T88" fmla="*/ 2147483647 w 1362"/>
                <a:gd name="T89" fmla="*/ 2147483647 h 1500"/>
                <a:gd name="T90" fmla="*/ 2147483647 w 1362"/>
                <a:gd name="T91" fmla="*/ 2147483647 h 1500"/>
                <a:gd name="T92" fmla="*/ 2147483647 w 1362"/>
                <a:gd name="T93" fmla="*/ 2147483647 h 1500"/>
                <a:gd name="T94" fmla="*/ 2147483647 w 1362"/>
                <a:gd name="T95" fmla="*/ 2147483647 h 1500"/>
                <a:gd name="T96" fmla="*/ 2147483647 w 1362"/>
                <a:gd name="T97" fmla="*/ 2147483647 h 1500"/>
                <a:gd name="T98" fmla="*/ 2147483647 w 1362"/>
                <a:gd name="T99" fmla="*/ 2147483647 h 1500"/>
                <a:gd name="T100" fmla="*/ 2147483647 w 1362"/>
                <a:gd name="T101" fmla="*/ 2147483647 h 1500"/>
                <a:gd name="T102" fmla="*/ 2147483647 w 1362"/>
                <a:gd name="T103" fmla="*/ 2147483647 h 1500"/>
                <a:gd name="T104" fmla="*/ 2147483647 w 1362"/>
                <a:gd name="T105" fmla="*/ 2147483647 h 1500"/>
                <a:gd name="T106" fmla="*/ 2147483647 w 1362"/>
                <a:gd name="T107" fmla="*/ 2147483647 h 1500"/>
                <a:gd name="T108" fmla="*/ 2147483647 w 1362"/>
                <a:gd name="T109" fmla="*/ 2147483647 h 1500"/>
                <a:gd name="T110" fmla="*/ 2147483647 w 1362"/>
                <a:gd name="T111" fmla="*/ 2147483647 h 1500"/>
                <a:gd name="T112" fmla="*/ 2147483647 w 1362"/>
                <a:gd name="T113" fmla="*/ 2147483647 h 1500"/>
                <a:gd name="T114" fmla="*/ 2147483647 w 1362"/>
                <a:gd name="T115" fmla="*/ 2147483647 h 150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362"/>
                <a:gd name="T175" fmla="*/ 0 h 1500"/>
                <a:gd name="T176" fmla="*/ 1362 w 1362"/>
                <a:gd name="T177" fmla="*/ 1500 h 150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362" h="1500">
                  <a:moveTo>
                    <a:pt x="324" y="120"/>
                  </a:moveTo>
                  <a:lnTo>
                    <a:pt x="336" y="126"/>
                  </a:lnTo>
                  <a:lnTo>
                    <a:pt x="354" y="132"/>
                  </a:lnTo>
                  <a:lnTo>
                    <a:pt x="378" y="132"/>
                  </a:lnTo>
                  <a:lnTo>
                    <a:pt x="294" y="90"/>
                  </a:lnTo>
                  <a:lnTo>
                    <a:pt x="294" y="102"/>
                  </a:lnTo>
                  <a:lnTo>
                    <a:pt x="306" y="108"/>
                  </a:lnTo>
                  <a:lnTo>
                    <a:pt x="312" y="114"/>
                  </a:lnTo>
                  <a:lnTo>
                    <a:pt x="324" y="120"/>
                  </a:lnTo>
                  <a:close/>
                  <a:moveTo>
                    <a:pt x="684" y="48"/>
                  </a:moveTo>
                  <a:lnTo>
                    <a:pt x="732" y="48"/>
                  </a:lnTo>
                  <a:lnTo>
                    <a:pt x="738" y="54"/>
                  </a:lnTo>
                  <a:lnTo>
                    <a:pt x="750" y="54"/>
                  </a:lnTo>
                  <a:lnTo>
                    <a:pt x="774" y="66"/>
                  </a:lnTo>
                  <a:lnTo>
                    <a:pt x="786" y="66"/>
                  </a:lnTo>
                  <a:lnTo>
                    <a:pt x="798" y="60"/>
                  </a:lnTo>
                  <a:lnTo>
                    <a:pt x="804" y="60"/>
                  </a:lnTo>
                  <a:lnTo>
                    <a:pt x="816" y="54"/>
                  </a:lnTo>
                  <a:lnTo>
                    <a:pt x="828" y="54"/>
                  </a:lnTo>
                  <a:lnTo>
                    <a:pt x="840" y="60"/>
                  </a:lnTo>
                  <a:lnTo>
                    <a:pt x="876" y="72"/>
                  </a:lnTo>
                  <a:lnTo>
                    <a:pt x="888" y="78"/>
                  </a:lnTo>
                  <a:lnTo>
                    <a:pt x="894" y="84"/>
                  </a:lnTo>
                  <a:lnTo>
                    <a:pt x="900" y="84"/>
                  </a:lnTo>
                  <a:lnTo>
                    <a:pt x="924" y="60"/>
                  </a:lnTo>
                  <a:lnTo>
                    <a:pt x="984" y="66"/>
                  </a:lnTo>
                  <a:lnTo>
                    <a:pt x="984" y="42"/>
                  </a:lnTo>
                  <a:lnTo>
                    <a:pt x="1014" y="42"/>
                  </a:lnTo>
                  <a:lnTo>
                    <a:pt x="1026" y="36"/>
                  </a:lnTo>
                  <a:lnTo>
                    <a:pt x="1032" y="24"/>
                  </a:lnTo>
                  <a:lnTo>
                    <a:pt x="1038" y="18"/>
                  </a:lnTo>
                  <a:lnTo>
                    <a:pt x="1032" y="12"/>
                  </a:lnTo>
                  <a:lnTo>
                    <a:pt x="1002" y="12"/>
                  </a:lnTo>
                  <a:lnTo>
                    <a:pt x="990" y="18"/>
                  </a:lnTo>
                  <a:lnTo>
                    <a:pt x="984" y="18"/>
                  </a:lnTo>
                  <a:lnTo>
                    <a:pt x="972" y="6"/>
                  </a:lnTo>
                  <a:lnTo>
                    <a:pt x="960" y="0"/>
                  </a:lnTo>
                  <a:lnTo>
                    <a:pt x="918" y="0"/>
                  </a:lnTo>
                  <a:lnTo>
                    <a:pt x="900" y="6"/>
                  </a:lnTo>
                  <a:lnTo>
                    <a:pt x="882" y="18"/>
                  </a:lnTo>
                  <a:lnTo>
                    <a:pt x="870" y="18"/>
                  </a:lnTo>
                  <a:lnTo>
                    <a:pt x="864" y="12"/>
                  </a:lnTo>
                  <a:lnTo>
                    <a:pt x="864" y="6"/>
                  </a:lnTo>
                  <a:lnTo>
                    <a:pt x="858" y="6"/>
                  </a:lnTo>
                  <a:lnTo>
                    <a:pt x="852" y="0"/>
                  </a:lnTo>
                  <a:lnTo>
                    <a:pt x="822" y="0"/>
                  </a:lnTo>
                  <a:lnTo>
                    <a:pt x="804" y="18"/>
                  </a:lnTo>
                  <a:lnTo>
                    <a:pt x="738" y="0"/>
                  </a:lnTo>
                  <a:lnTo>
                    <a:pt x="726" y="0"/>
                  </a:lnTo>
                  <a:lnTo>
                    <a:pt x="708" y="6"/>
                  </a:lnTo>
                  <a:lnTo>
                    <a:pt x="690" y="6"/>
                  </a:lnTo>
                  <a:lnTo>
                    <a:pt x="672" y="12"/>
                  </a:lnTo>
                  <a:lnTo>
                    <a:pt x="660" y="12"/>
                  </a:lnTo>
                  <a:lnTo>
                    <a:pt x="660" y="6"/>
                  </a:lnTo>
                  <a:lnTo>
                    <a:pt x="666" y="0"/>
                  </a:lnTo>
                  <a:lnTo>
                    <a:pt x="630" y="12"/>
                  </a:lnTo>
                  <a:lnTo>
                    <a:pt x="648" y="36"/>
                  </a:lnTo>
                  <a:lnTo>
                    <a:pt x="684" y="48"/>
                  </a:lnTo>
                  <a:close/>
                  <a:moveTo>
                    <a:pt x="324" y="66"/>
                  </a:moveTo>
                  <a:lnTo>
                    <a:pt x="342" y="66"/>
                  </a:lnTo>
                  <a:lnTo>
                    <a:pt x="348" y="72"/>
                  </a:lnTo>
                  <a:lnTo>
                    <a:pt x="360" y="72"/>
                  </a:lnTo>
                  <a:lnTo>
                    <a:pt x="360" y="78"/>
                  </a:lnTo>
                  <a:lnTo>
                    <a:pt x="342" y="96"/>
                  </a:lnTo>
                  <a:lnTo>
                    <a:pt x="336" y="96"/>
                  </a:lnTo>
                  <a:lnTo>
                    <a:pt x="378" y="114"/>
                  </a:lnTo>
                  <a:lnTo>
                    <a:pt x="390" y="120"/>
                  </a:lnTo>
                  <a:lnTo>
                    <a:pt x="396" y="126"/>
                  </a:lnTo>
                  <a:lnTo>
                    <a:pt x="414" y="126"/>
                  </a:lnTo>
                  <a:lnTo>
                    <a:pt x="426" y="132"/>
                  </a:lnTo>
                  <a:lnTo>
                    <a:pt x="438" y="132"/>
                  </a:lnTo>
                  <a:lnTo>
                    <a:pt x="462" y="108"/>
                  </a:lnTo>
                  <a:lnTo>
                    <a:pt x="504" y="96"/>
                  </a:lnTo>
                  <a:lnTo>
                    <a:pt x="534" y="120"/>
                  </a:lnTo>
                  <a:lnTo>
                    <a:pt x="528" y="120"/>
                  </a:lnTo>
                  <a:lnTo>
                    <a:pt x="516" y="126"/>
                  </a:lnTo>
                  <a:lnTo>
                    <a:pt x="504" y="126"/>
                  </a:lnTo>
                  <a:lnTo>
                    <a:pt x="480" y="132"/>
                  </a:lnTo>
                  <a:lnTo>
                    <a:pt x="468" y="138"/>
                  </a:lnTo>
                  <a:lnTo>
                    <a:pt x="456" y="150"/>
                  </a:lnTo>
                  <a:lnTo>
                    <a:pt x="486" y="150"/>
                  </a:lnTo>
                  <a:lnTo>
                    <a:pt x="498" y="156"/>
                  </a:lnTo>
                  <a:lnTo>
                    <a:pt x="522" y="156"/>
                  </a:lnTo>
                  <a:lnTo>
                    <a:pt x="516" y="162"/>
                  </a:lnTo>
                  <a:lnTo>
                    <a:pt x="504" y="162"/>
                  </a:lnTo>
                  <a:lnTo>
                    <a:pt x="486" y="168"/>
                  </a:lnTo>
                  <a:lnTo>
                    <a:pt x="474" y="174"/>
                  </a:lnTo>
                  <a:lnTo>
                    <a:pt x="468" y="180"/>
                  </a:lnTo>
                  <a:lnTo>
                    <a:pt x="462" y="180"/>
                  </a:lnTo>
                  <a:lnTo>
                    <a:pt x="516" y="198"/>
                  </a:lnTo>
                  <a:lnTo>
                    <a:pt x="522" y="198"/>
                  </a:lnTo>
                  <a:lnTo>
                    <a:pt x="528" y="204"/>
                  </a:lnTo>
                  <a:lnTo>
                    <a:pt x="540" y="210"/>
                  </a:lnTo>
                  <a:lnTo>
                    <a:pt x="558" y="210"/>
                  </a:lnTo>
                  <a:lnTo>
                    <a:pt x="576" y="216"/>
                  </a:lnTo>
                  <a:lnTo>
                    <a:pt x="594" y="210"/>
                  </a:lnTo>
                  <a:lnTo>
                    <a:pt x="606" y="204"/>
                  </a:lnTo>
                  <a:lnTo>
                    <a:pt x="612" y="204"/>
                  </a:lnTo>
                  <a:lnTo>
                    <a:pt x="618" y="198"/>
                  </a:lnTo>
                  <a:lnTo>
                    <a:pt x="612" y="192"/>
                  </a:lnTo>
                  <a:lnTo>
                    <a:pt x="612" y="186"/>
                  </a:lnTo>
                  <a:lnTo>
                    <a:pt x="606" y="180"/>
                  </a:lnTo>
                  <a:lnTo>
                    <a:pt x="606" y="174"/>
                  </a:lnTo>
                  <a:lnTo>
                    <a:pt x="612" y="168"/>
                  </a:lnTo>
                  <a:lnTo>
                    <a:pt x="618" y="168"/>
                  </a:lnTo>
                  <a:lnTo>
                    <a:pt x="630" y="162"/>
                  </a:lnTo>
                  <a:lnTo>
                    <a:pt x="648" y="162"/>
                  </a:lnTo>
                  <a:lnTo>
                    <a:pt x="648" y="144"/>
                  </a:lnTo>
                  <a:lnTo>
                    <a:pt x="678" y="132"/>
                  </a:lnTo>
                  <a:lnTo>
                    <a:pt x="690" y="102"/>
                  </a:lnTo>
                  <a:lnTo>
                    <a:pt x="714" y="114"/>
                  </a:lnTo>
                  <a:lnTo>
                    <a:pt x="738" y="102"/>
                  </a:lnTo>
                  <a:lnTo>
                    <a:pt x="750" y="114"/>
                  </a:lnTo>
                  <a:lnTo>
                    <a:pt x="762" y="120"/>
                  </a:lnTo>
                  <a:lnTo>
                    <a:pt x="780" y="126"/>
                  </a:lnTo>
                  <a:lnTo>
                    <a:pt x="792" y="138"/>
                  </a:lnTo>
                  <a:lnTo>
                    <a:pt x="792" y="144"/>
                  </a:lnTo>
                  <a:lnTo>
                    <a:pt x="786" y="150"/>
                  </a:lnTo>
                  <a:lnTo>
                    <a:pt x="786" y="162"/>
                  </a:lnTo>
                  <a:lnTo>
                    <a:pt x="774" y="174"/>
                  </a:lnTo>
                  <a:lnTo>
                    <a:pt x="828" y="174"/>
                  </a:lnTo>
                  <a:lnTo>
                    <a:pt x="834" y="180"/>
                  </a:lnTo>
                  <a:lnTo>
                    <a:pt x="846" y="186"/>
                  </a:lnTo>
                  <a:lnTo>
                    <a:pt x="852" y="192"/>
                  </a:lnTo>
                  <a:lnTo>
                    <a:pt x="858" y="192"/>
                  </a:lnTo>
                  <a:lnTo>
                    <a:pt x="864" y="186"/>
                  </a:lnTo>
                  <a:lnTo>
                    <a:pt x="876" y="186"/>
                  </a:lnTo>
                  <a:lnTo>
                    <a:pt x="894" y="174"/>
                  </a:lnTo>
                  <a:lnTo>
                    <a:pt x="906" y="168"/>
                  </a:lnTo>
                  <a:lnTo>
                    <a:pt x="924" y="162"/>
                  </a:lnTo>
                  <a:lnTo>
                    <a:pt x="936" y="156"/>
                  </a:lnTo>
                  <a:lnTo>
                    <a:pt x="942" y="150"/>
                  </a:lnTo>
                  <a:lnTo>
                    <a:pt x="942" y="144"/>
                  </a:lnTo>
                  <a:lnTo>
                    <a:pt x="936" y="144"/>
                  </a:lnTo>
                  <a:lnTo>
                    <a:pt x="924" y="138"/>
                  </a:lnTo>
                  <a:lnTo>
                    <a:pt x="888" y="138"/>
                  </a:lnTo>
                  <a:lnTo>
                    <a:pt x="882" y="120"/>
                  </a:lnTo>
                  <a:lnTo>
                    <a:pt x="828" y="114"/>
                  </a:lnTo>
                  <a:lnTo>
                    <a:pt x="828" y="96"/>
                  </a:lnTo>
                  <a:lnTo>
                    <a:pt x="798" y="102"/>
                  </a:lnTo>
                  <a:lnTo>
                    <a:pt x="798" y="84"/>
                  </a:lnTo>
                  <a:lnTo>
                    <a:pt x="726" y="84"/>
                  </a:lnTo>
                  <a:lnTo>
                    <a:pt x="720" y="72"/>
                  </a:lnTo>
                  <a:lnTo>
                    <a:pt x="684" y="72"/>
                  </a:lnTo>
                  <a:lnTo>
                    <a:pt x="678" y="60"/>
                  </a:lnTo>
                  <a:lnTo>
                    <a:pt x="654" y="48"/>
                  </a:lnTo>
                  <a:lnTo>
                    <a:pt x="624" y="48"/>
                  </a:lnTo>
                  <a:lnTo>
                    <a:pt x="624" y="30"/>
                  </a:lnTo>
                  <a:lnTo>
                    <a:pt x="618" y="30"/>
                  </a:lnTo>
                  <a:lnTo>
                    <a:pt x="612" y="24"/>
                  </a:lnTo>
                  <a:lnTo>
                    <a:pt x="540" y="24"/>
                  </a:lnTo>
                  <a:lnTo>
                    <a:pt x="534" y="30"/>
                  </a:lnTo>
                  <a:lnTo>
                    <a:pt x="534" y="36"/>
                  </a:lnTo>
                  <a:lnTo>
                    <a:pt x="540" y="42"/>
                  </a:lnTo>
                  <a:lnTo>
                    <a:pt x="546" y="54"/>
                  </a:lnTo>
                  <a:lnTo>
                    <a:pt x="564" y="72"/>
                  </a:lnTo>
                  <a:lnTo>
                    <a:pt x="552" y="66"/>
                  </a:lnTo>
                  <a:lnTo>
                    <a:pt x="546" y="60"/>
                  </a:lnTo>
                  <a:lnTo>
                    <a:pt x="528" y="48"/>
                  </a:lnTo>
                  <a:lnTo>
                    <a:pt x="492" y="30"/>
                  </a:lnTo>
                  <a:lnTo>
                    <a:pt x="480" y="30"/>
                  </a:lnTo>
                  <a:lnTo>
                    <a:pt x="474" y="36"/>
                  </a:lnTo>
                  <a:lnTo>
                    <a:pt x="468" y="48"/>
                  </a:lnTo>
                  <a:lnTo>
                    <a:pt x="462" y="54"/>
                  </a:lnTo>
                  <a:lnTo>
                    <a:pt x="450" y="54"/>
                  </a:lnTo>
                  <a:lnTo>
                    <a:pt x="438" y="48"/>
                  </a:lnTo>
                  <a:lnTo>
                    <a:pt x="420" y="48"/>
                  </a:lnTo>
                  <a:lnTo>
                    <a:pt x="420" y="42"/>
                  </a:lnTo>
                  <a:lnTo>
                    <a:pt x="426" y="42"/>
                  </a:lnTo>
                  <a:lnTo>
                    <a:pt x="438" y="30"/>
                  </a:lnTo>
                  <a:lnTo>
                    <a:pt x="384" y="30"/>
                  </a:lnTo>
                  <a:lnTo>
                    <a:pt x="372" y="42"/>
                  </a:lnTo>
                  <a:lnTo>
                    <a:pt x="366" y="30"/>
                  </a:lnTo>
                  <a:lnTo>
                    <a:pt x="354" y="30"/>
                  </a:lnTo>
                  <a:lnTo>
                    <a:pt x="318" y="48"/>
                  </a:lnTo>
                  <a:lnTo>
                    <a:pt x="318" y="60"/>
                  </a:lnTo>
                  <a:lnTo>
                    <a:pt x="324" y="66"/>
                  </a:lnTo>
                  <a:close/>
                  <a:moveTo>
                    <a:pt x="642" y="708"/>
                  </a:moveTo>
                  <a:lnTo>
                    <a:pt x="666" y="696"/>
                  </a:lnTo>
                  <a:lnTo>
                    <a:pt x="666" y="690"/>
                  </a:lnTo>
                  <a:lnTo>
                    <a:pt x="678" y="690"/>
                  </a:lnTo>
                  <a:lnTo>
                    <a:pt x="678" y="678"/>
                  </a:lnTo>
                  <a:lnTo>
                    <a:pt x="672" y="672"/>
                  </a:lnTo>
                  <a:lnTo>
                    <a:pt x="630" y="690"/>
                  </a:lnTo>
                  <a:lnTo>
                    <a:pt x="642" y="708"/>
                  </a:lnTo>
                  <a:close/>
                  <a:moveTo>
                    <a:pt x="774" y="648"/>
                  </a:moveTo>
                  <a:lnTo>
                    <a:pt x="780" y="642"/>
                  </a:lnTo>
                  <a:lnTo>
                    <a:pt x="786" y="642"/>
                  </a:lnTo>
                  <a:lnTo>
                    <a:pt x="792" y="636"/>
                  </a:lnTo>
                  <a:lnTo>
                    <a:pt x="792" y="630"/>
                  </a:lnTo>
                  <a:lnTo>
                    <a:pt x="786" y="624"/>
                  </a:lnTo>
                  <a:lnTo>
                    <a:pt x="774" y="624"/>
                  </a:lnTo>
                  <a:lnTo>
                    <a:pt x="768" y="630"/>
                  </a:lnTo>
                  <a:lnTo>
                    <a:pt x="768" y="642"/>
                  </a:lnTo>
                  <a:lnTo>
                    <a:pt x="774" y="648"/>
                  </a:lnTo>
                  <a:close/>
                  <a:moveTo>
                    <a:pt x="594" y="696"/>
                  </a:moveTo>
                  <a:lnTo>
                    <a:pt x="576" y="696"/>
                  </a:lnTo>
                  <a:lnTo>
                    <a:pt x="552" y="708"/>
                  </a:lnTo>
                  <a:lnTo>
                    <a:pt x="546" y="714"/>
                  </a:lnTo>
                  <a:lnTo>
                    <a:pt x="570" y="720"/>
                  </a:lnTo>
                  <a:lnTo>
                    <a:pt x="576" y="714"/>
                  </a:lnTo>
                  <a:lnTo>
                    <a:pt x="588" y="714"/>
                  </a:lnTo>
                  <a:lnTo>
                    <a:pt x="600" y="702"/>
                  </a:lnTo>
                  <a:lnTo>
                    <a:pt x="594" y="696"/>
                  </a:lnTo>
                  <a:close/>
                  <a:moveTo>
                    <a:pt x="918" y="612"/>
                  </a:moveTo>
                  <a:lnTo>
                    <a:pt x="936" y="618"/>
                  </a:lnTo>
                  <a:lnTo>
                    <a:pt x="942" y="606"/>
                  </a:lnTo>
                  <a:lnTo>
                    <a:pt x="948" y="600"/>
                  </a:lnTo>
                  <a:lnTo>
                    <a:pt x="948" y="594"/>
                  </a:lnTo>
                  <a:lnTo>
                    <a:pt x="918" y="594"/>
                  </a:lnTo>
                  <a:lnTo>
                    <a:pt x="918" y="612"/>
                  </a:lnTo>
                  <a:close/>
                  <a:moveTo>
                    <a:pt x="486" y="756"/>
                  </a:moveTo>
                  <a:lnTo>
                    <a:pt x="474" y="756"/>
                  </a:lnTo>
                  <a:lnTo>
                    <a:pt x="438" y="774"/>
                  </a:lnTo>
                  <a:lnTo>
                    <a:pt x="432" y="780"/>
                  </a:lnTo>
                  <a:lnTo>
                    <a:pt x="432" y="786"/>
                  </a:lnTo>
                  <a:lnTo>
                    <a:pt x="444" y="786"/>
                  </a:lnTo>
                  <a:lnTo>
                    <a:pt x="456" y="780"/>
                  </a:lnTo>
                  <a:lnTo>
                    <a:pt x="462" y="774"/>
                  </a:lnTo>
                  <a:lnTo>
                    <a:pt x="474" y="768"/>
                  </a:lnTo>
                  <a:lnTo>
                    <a:pt x="510" y="768"/>
                  </a:lnTo>
                  <a:lnTo>
                    <a:pt x="510" y="762"/>
                  </a:lnTo>
                  <a:lnTo>
                    <a:pt x="504" y="762"/>
                  </a:lnTo>
                  <a:lnTo>
                    <a:pt x="504" y="756"/>
                  </a:lnTo>
                  <a:lnTo>
                    <a:pt x="486" y="756"/>
                  </a:lnTo>
                  <a:close/>
                  <a:moveTo>
                    <a:pt x="1356" y="660"/>
                  </a:moveTo>
                  <a:lnTo>
                    <a:pt x="1326" y="666"/>
                  </a:lnTo>
                  <a:lnTo>
                    <a:pt x="1290" y="654"/>
                  </a:lnTo>
                  <a:lnTo>
                    <a:pt x="1260" y="642"/>
                  </a:lnTo>
                  <a:lnTo>
                    <a:pt x="1302" y="642"/>
                  </a:lnTo>
                  <a:lnTo>
                    <a:pt x="1326" y="630"/>
                  </a:lnTo>
                  <a:lnTo>
                    <a:pt x="1344" y="630"/>
                  </a:lnTo>
                  <a:lnTo>
                    <a:pt x="1350" y="624"/>
                  </a:lnTo>
                  <a:lnTo>
                    <a:pt x="1356" y="624"/>
                  </a:lnTo>
                  <a:lnTo>
                    <a:pt x="1344" y="618"/>
                  </a:lnTo>
                  <a:lnTo>
                    <a:pt x="1338" y="612"/>
                  </a:lnTo>
                  <a:lnTo>
                    <a:pt x="1320" y="606"/>
                  </a:lnTo>
                  <a:lnTo>
                    <a:pt x="1308" y="600"/>
                  </a:lnTo>
                  <a:lnTo>
                    <a:pt x="1284" y="600"/>
                  </a:lnTo>
                  <a:lnTo>
                    <a:pt x="1260" y="588"/>
                  </a:lnTo>
                  <a:lnTo>
                    <a:pt x="1254" y="588"/>
                  </a:lnTo>
                  <a:lnTo>
                    <a:pt x="1242" y="582"/>
                  </a:lnTo>
                  <a:lnTo>
                    <a:pt x="1242" y="588"/>
                  </a:lnTo>
                  <a:lnTo>
                    <a:pt x="1236" y="594"/>
                  </a:lnTo>
                  <a:lnTo>
                    <a:pt x="1236" y="600"/>
                  </a:lnTo>
                  <a:lnTo>
                    <a:pt x="1218" y="618"/>
                  </a:lnTo>
                  <a:lnTo>
                    <a:pt x="1206" y="618"/>
                  </a:lnTo>
                  <a:lnTo>
                    <a:pt x="1200" y="612"/>
                  </a:lnTo>
                  <a:lnTo>
                    <a:pt x="1224" y="588"/>
                  </a:lnTo>
                  <a:lnTo>
                    <a:pt x="1158" y="564"/>
                  </a:lnTo>
                  <a:lnTo>
                    <a:pt x="1158" y="576"/>
                  </a:lnTo>
                  <a:lnTo>
                    <a:pt x="1152" y="594"/>
                  </a:lnTo>
                  <a:lnTo>
                    <a:pt x="1134" y="630"/>
                  </a:lnTo>
                  <a:lnTo>
                    <a:pt x="1128" y="630"/>
                  </a:lnTo>
                  <a:lnTo>
                    <a:pt x="1122" y="624"/>
                  </a:lnTo>
                  <a:lnTo>
                    <a:pt x="1116" y="612"/>
                  </a:lnTo>
                  <a:lnTo>
                    <a:pt x="1116" y="594"/>
                  </a:lnTo>
                  <a:lnTo>
                    <a:pt x="1122" y="582"/>
                  </a:lnTo>
                  <a:lnTo>
                    <a:pt x="1116" y="594"/>
                  </a:lnTo>
                  <a:lnTo>
                    <a:pt x="1104" y="600"/>
                  </a:lnTo>
                  <a:lnTo>
                    <a:pt x="1080" y="624"/>
                  </a:lnTo>
                  <a:lnTo>
                    <a:pt x="1056" y="636"/>
                  </a:lnTo>
                  <a:lnTo>
                    <a:pt x="1050" y="636"/>
                  </a:lnTo>
                  <a:lnTo>
                    <a:pt x="1050" y="630"/>
                  </a:lnTo>
                  <a:lnTo>
                    <a:pt x="1056" y="618"/>
                  </a:lnTo>
                  <a:lnTo>
                    <a:pt x="1086" y="588"/>
                  </a:lnTo>
                  <a:lnTo>
                    <a:pt x="1092" y="576"/>
                  </a:lnTo>
                  <a:lnTo>
                    <a:pt x="1104" y="570"/>
                  </a:lnTo>
                  <a:lnTo>
                    <a:pt x="1068" y="570"/>
                  </a:lnTo>
                  <a:lnTo>
                    <a:pt x="1050" y="582"/>
                  </a:lnTo>
                  <a:lnTo>
                    <a:pt x="1026" y="582"/>
                  </a:lnTo>
                  <a:lnTo>
                    <a:pt x="984" y="606"/>
                  </a:lnTo>
                  <a:lnTo>
                    <a:pt x="960" y="606"/>
                  </a:lnTo>
                  <a:lnTo>
                    <a:pt x="954" y="636"/>
                  </a:lnTo>
                  <a:lnTo>
                    <a:pt x="918" y="624"/>
                  </a:lnTo>
                  <a:lnTo>
                    <a:pt x="882" y="630"/>
                  </a:lnTo>
                  <a:lnTo>
                    <a:pt x="894" y="660"/>
                  </a:lnTo>
                  <a:lnTo>
                    <a:pt x="846" y="648"/>
                  </a:lnTo>
                  <a:lnTo>
                    <a:pt x="828" y="654"/>
                  </a:lnTo>
                  <a:lnTo>
                    <a:pt x="834" y="678"/>
                  </a:lnTo>
                  <a:lnTo>
                    <a:pt x="792" y="690"/>
                  </a:lnTo>
                  <a:lnTo>
                    <a:pt x="792" y="654"/>
                  </a:lnTo>
                  <a:lnTo>
                    <a:pt x="762" y="654"/>
                  </a:lnTo>
                  <a:lnTo>
                    <a:pt x="774" y="678"/>
                  </a:lnTo>
                  <a:lnTo>
                    <a:pt x="750" y="660"/>
                  </a:lnTo>
                  <a:lnTo>
                    <a:pt x="750" y="690"/>
                  </a:lnTo>
                  <a:lnTo>
                    <a:pt x="726" y="690"/>
                  </a:lnTo>
                  <a:lnTo>
                    <a:pt x="726" y="660"/>
                  </a:lnTo>
                  <a:lnTo>
                    <a:pt x="738" y="654"/>
                  </a:lnTo>
                  <a:lnTo>
                    <a:pt x="744" y="648"/>
                  </a:lnTo>
                  <a:lnTo>
                    <a:pt x="708" y="642"/>
                  </a:lnTo>
                  <a:lnTo>
                    <a:pt x="708" y="684"/>
                  </a:lnTo>
                  <a:lnTo>
                    <a:pt x="678" y="696"/>
                  </a:lnTo>
                  <a:lnTo>
                    <a:pt x="696" y="708"/>
                  </a:lnTo>
                  <a:lnTo>
                    <a:pt x="660" y="714"/>
                  </a:lnTo>
                  <a:lnTo>
                    <a:pt x="672" y="726"/>
                  </a:lnTo>
                  <a:lnTo>
                    <a:pt x="630" y="726"/>
                  </a:lnTo>
                  <a:lnTo>
                    <a:pt x="630" y="738"/>
                  </a:lnTo>
                  <a:lnTo>
                    <a:pt x="660" y="750"/>
                  </a:lnTo>
                  <a:lnTo>
                    <a:pt x="654" y="762"/>
                  </a:lnTo>
                  <a:lnTo>
                    <a:pt x="618" y="744"/>
                  </a:lnTo>
                  <a:lnTo>
                    <a:pt x="600" y="750"/>
                  </a:lnTo>
                  <a:lnTo>
                    <a:pt x="624" y="762"/>
                  </a:lnTo>
                  <a:lnTo>
                    <a:pt x="606" y="780"/>
                  </a:lnTo>
                  <a:lnTo>
                    <a:pt x="594" y="762"/>
                  </a:lnTo>
                  <a:lnTo>
                    <a:pt x="576" y="768"/>
                  </a:lnTo>
                  <a:lnTo>
                    <a:pt x="576" y="780"/>
                  </a:lnTo>
                  <a:lnTo>
                    <a:pt x="546" y="780"/>
                  </a:lnTo>
                  <a:lnTo>
                    <a:pt x="540" y="792"/>
                  </a:lnTo>
                  <a:lnTo>
                    <a:pt x="564" y="804"/>
                  </a:lnTo>
                  <a:lnTo>
                    <a:pt x="564" y="822"/>
                  </a:lnTo>
                  <a:lnTo>
                    <a:pt x="528" y="810"/>
                  </a:lnTo>
                  <a:lnTo>
                    <a:pt x="522" y="822"/>
                  </a:lnTo>
                  <a:lnTo>
                    <a:pt x="552" y="834"/>
                  </a:lnTo>
                  <a:lnTo>
                    <a:pt x="504" y="834"/>
                  </a:lnTo>
                  <a:lnTo>
                    <a:pt x="504" y="852"/>
                  </a:lnTo>
                  <a:lnTo>
                    <a:pt x="492" y="846"/>
                  </a:lnTo>
                  <a:lnTo>
                    <a:pt x="486" y="846"/>
                  </a:lnTo>
                  <a:lnTo>
                    <a:pt x="474" y="852"/>
                  </a:lnTo>
                  <a:lnTo>
                    <a:pt x="468" y="858"/>
                  </a:lnTo>
                  <a:lnTo>
                    <a:pt x="456" y="858"/>
                  </a:lnTo>
                  <a:lnTo>
                    <a:pt x="456" y="870"/>
                  </a:lnTo>
                  <a:lnTo>
                    <a:pt x="462" y="876"/>
                  </a:lnTo>
                  <a:lnTo>
                    <a:pt x="456" y="876"/>
                  </a:lnTo>
                  <a:lnTo>
                    <a:pt x="450" y="882"/>
                  </a:lnTo>
                  <a:lnTo>
                    <a:pt x="444" y="882"/>
                  </a:lnTo>
                  <a:lnTo>
                    <a:pt x="444" y="900"/>
                  </a:lnTo>
                  <a:lnTo>
                    <a:pt x="480" y="900"/>
                  </a:lnTo>
                  <a:lnTo>
                    <a:pt x="468" y="912"/>
                  </a:lnTo>
                  <a:lnTo>
                    <a:pt x="432" y="906"/>
                  </a:lnTo>
                  <a:lnTo>
                    <a:pt x="420" y="912"/>
                  </a:lnTo>
                  <a:lnTo>
                    <a:pt x="414" y="918"/>
                  </a:lnTo>
                  <a:lnTo>
                    <a:pt x="414" y="930"/>
                  </a:lnTo>
                  <a:lnTo>
                    <a:pt x="420" y="936"/>
                  </a:lnTo>
                  <a:lnTo>
                    <a:pt x="420" y="948"/>
                  </a:lnTo>
                  <a:lnTo>
                    <a:pt x="408" y="954"/>
                  </a:lnTo>
                  <a:lnTo>
                    <a:pt x="390" y="954"/>
                  </a:lnTo>
                  <a:lnTo>
                    <a:pt x="390" y="972"/>
                  </a:lnTo>
                  <a:lnTo>
                    <a:pt x="408" y="990"/>
                  </a:lnTo>
                  <a:lnTo>
                    <a:pt x="408" y="996"/>
                  </a:lnTo>
                  <a:lnTo>
                    <a:pt x="402" y="1002"/>
                  </a:lnTo>
                  <a:lnTo>
                    <a:pt x="366" y="1002"/>
                  </a:lnTo>
                  <a:lnTo>
                    <a:pt x="360" y="1008"/>
                  </a:lnTo>
                  <a:lnTo>
                    <a:pt x="360" y="1026"/>
                  </a:lnTo>
                  <a:lnTo>
                    <a:pt x="354" y="1032"/>
                  </a:lnTo>
                  <a:lnTo>
                    <a:pt x="342" y="1032"/>
                  </a:lnTo>
                  <a:lnTo>
                    <a:pt x="336" y="1026"/>
                  </a:lnTo>
                  <a:lnTo>
                    <a:pt x="318" y="1026"/>
                  </a:lnTo>
                  <a:lnTo>
                    <a:pt x="294" y="1050"/>
                  </a:lnTo>
                  <a:lnTo>
                    <a:pt x="282" y="1050"/>
                  </a:lnTo>
                  <a:lnTo>
                    <a:pt x="270" y="1062"/>
                  </a:lnTo>
                  <a:lnTo>
                    <a:pt x="270" y="1068"/>
                  </a:lnTo>
                  <a:lnTo>
                    <a:pt x="276" y="1074"/>
                  </a:lnTo>
                  <a:lnTo>
                    <a:pt x="276" y="1080"/>
                  </a:lnTo>
                  <a:lnTo>
                    <a:pt x="264" y="1092"/>
                  </a:lnTo>
                  <a:lnTo>
                    <a:pt x="252" y="1092"/>
                  </a:lnTo>
                  <a:lnTo>
                    <a:pt x="246" y="1086"/>
                  </a:lnTo>
                  <a:lnTo>
                    <a:pt x="234" y="1080"/>
                  </a:lnTo>
                  <a:lnTo>
                    <a:pt x="234" y="1074"/>
                  </a:lnTo>
                  <a:lnTo>
                    <a:pt x="228" y="1074"/>
                  </a:lnTo>
                  <a:lnTo>
                    <a:pt x="204" y="1086"/>
                  </a:lnTo>
                  <a:lnTo>
                    <a:pt x="198" y="1092"/>
                  </a:lnTo>
                  <a:lnTo>
                    <a:pt x="180" y="1092"/>
                  </a:lnTo>
                  <a:lnTo>
                    <a:pt x="180" y="1110"/>
                  </a:lnTo>
                  <a:lnTo>
                    <a:pt x="186" y="1116"/>
                  </a:lnTo>
                  <a:lnTo>
                    <a:pt x="192" y="1116"/>
                  </a:lnTo>
                  <a:lnTo>
                    <a:pt x="192" y="1128"/>
                  </a:lnTo>
                  <a:lnTo>
                    <a:pt x="186" y="1128"/>
                  </a:lnTo>
                  <a:lnTo>
                    <a:pt x="174" y="1116"/>
                  </a:lnTo>
                  <a:lnTo>
                    <a:pt x="162" y="1116"/>
                  </a:lnTo>
                  <a:lnTo>
                    <a:pt x="156" y="1122"/>
                  </a:lnTo>
                  <a:lnTo>
                    <a:pt x="156" y="1134"/>
                  </a:lnTo>
                  <a:lnTo>
                    <a:pt x="168" y="1134"/>
                  </a:lnTo>
                  <a:lnTo>
                    <a:pt x="174" y="1140"/>
                  </a:lnTo>
                  <a:lnTo>
                    <a:pt x="180" y="1140"/>
                  </a:lnTo>
                  <a:lnTo>
                    <a:pt x="180" y="1152"/>
                  </a:lnTo>
                  <a:lnTo>
                    <a:pt x="138" y="1152"/>
                  </a:lnTo>
                  <a:lnTo>
                    <a:pt x="138" y="1146"/>
                  </a:lnTo>
                  <a:lnTo>
                    <a:pt x="132" y="1146"/>
                  </a:lnTo>
                  <a:lnTo>
                    <a:pt x="126" y="1158"/>
                  </a:lnTo>
                  <a:lnTo>
                    <a:pt x="126" y="1170"/>
                  </a:lnTo>
                  <a:lnTo>
                    <a:pt x="120" y="1164"/>
                  </a:lnTo>
                  <a:lnTo>
                    <a:pt x="102" y="1164"/>
                  </a:lnTo>
                  <a:lnTo>
                    <a:pt x="96" y="1158"/>
                  </a:lnTo>
                  <a:lnTo>
                    <a:pt x="90" y="1158"/>
                  </a:lnTo>
                  <a:lnTo>
                    <a:pt x="90" y="1164"/>
                  </a:lnTo>
                  <a:lnTo>
                    <a:pt x="96" y="1170"/>
                  </a:lnTo>
                  <a:lnTo>
                    <a:pt x="120" y="1182"/>
                  </a:lnTo>
                  <a:lnTo>
                    <a:pt x="132" y="1182"/>
                  </a:lnTo>
                  <a:lnTo>
                    <a:pt x="108" y="1200"/>
                  </a:lnTo>
                  <a:lnTo>
                    <a:pt x="108" y="1188"/>
                  </a:lnTo>
                  <a:lnTo>
                    <a:pt x="90" y="1188"/>
                  </a:lnTo>
                  <a:lnTo>
                    <a:pt x="84" y="1194"/>
                  </a:lnTo>
                  <a:lnTo>
                    <a:pt x="60" y="1182"/>
                  </a:lnTo>
                  <a:lnTo>
                    <a:pt x="54" y="1194"/>
                  </a:lnTo>
                  <a:lnTo>
                    <a:pt x="66" y="1200"/>
                  </a:lnTo>
                  <a:lnTo>
                    <a:pt x="30" y="1194"/>
                  </a:lnTo>
                  <a:lnTo>
                    <a:pt x="30" y="1212"/>
                  </a:lnTo>
                  <a:lnTo>
                    <a:pt x="78" y="1212"/>
                  </a:lnTo>
                  <a:lnTo>
                    <a:pt x="54" y="1218"/>
                  </a:lnTo>
                  <a:lnTo>
                    <a:pt x="18" y="1212"/>
                  </a:lnTo>
                  <a:lnTo>
                    <a:pt x="6" y="1224"/>
                  </a:lnTo>
                  <a:lnTo>
                    <a:pt x="6" y="1230"/>
                  </a:lnTo>
                  <a:lnTo>
                    <a:pt x="18" y="1242"/>
                  </a:lnTo>
                  <a:lnTo>
                    <a:pt x="36" y="1242"/>
                  </a:lnTo>
                  <a:lnTo>
                    <a:pt x="18" y="1248"/>
                  </a:lnTo>
                  <a:lnTo>
                    <a:pt x="12" y="1254"/>
                  </a:lnTo>
                  <a:lnTo>
                    <a:pt x="12" y="1260"/>
                  </a:lnTo>
                  <a:lnTo>
                    <a:pt x="66" y="1260"/>
                  </a:lnTo>
                  <a:lnTo>
                    <a:pt x="78" y="1272"/>
                  </a:lnTo>
                  <a:lnTo>
                    <a:pt x="96" y="1260"/>
                  </a:lnTo>
                  <a:lnTo>
                    <a:pt x="108" y="1272"/>
                  </a:lnTo>
                  <a:lnTo>
                    <a:pt x="138" y="1260"/>
                  </a:lnTo>
                  <a:lnTo>
                    <a:pt x="132" y="1266"/>
                  </a:lnTo>
                  <a:lnTo>
                    <a:pt x="126" y="1278"/>
                  </a:lnTo>
                  <a:lnTo>
                    <a:pt x="60" y="1278"/>
                  </a:lnTo>
                  <a:lnTo>
                    <a:pt x="54" y="1272"/>
                  </a:lnTo>
                  <a:lnTo>
                    <a:pt x="24" y="1272"/>
                  </a:lnTo>
                  <a:lnTo>
                    <a:pt x="12" y="1278"/>
                  </a:lnTo>
                  <a:lnTo>
                    <a:pt x="0" y="1278"/>
                  </a:lnTo>
                  <a:lnTo>
                    <a:pt x="6" y="1284"/>
                  </a:lnTo>
                  <a:lnTo>
                    <a:pt x="6" y="1296"/>
                  </a:lnTo>
                  <a:lnTo>
                    <a:pt x="12" y="1296"/>
                  </a:lnTo>
                  <a:lnTo>
                    <a:pt x="18" y="1302"/>
                  </a:lnTo>
                  <a:lnTo>
                    <a:pt x="30" y="1302"/>
                  </a:lnTo>
                  <a:lnTo>
                    <a:pt x="24" y="1308"/>
                  </a:lnTo>
                  <a:lnTo>
                    <a:pt x="18" y="1320"/>
                  </a:lnTo>
                  <a:lnTo>
                    <a:pt x="36" y="1338"/>
                  </a:lnTo>
                  <a:lnTo>
                    <a:pt x="48" y="1338"/>
                  </a:lnTo>
                  <a:lnTo>
                    <a:pt x="72" y="1320"/>
                  </a:lnTo>
                  <a:lnTo>
                    <a:pt x="102" y="1314"/>
                  </a:lnTo>
                  <a:lnTo>
                    <a:pt x="90" y="1338"/>
                  </a:lnTo>
                  <a:lnTo>
                    <a:pt x="78" y="1332"/>
                  </a:lnTo>
                  <a:lnTo>
                    <a:pt x="66" y="1350"/>
                  </a:lnTo>
                  <a:lnTo>
                    <a:pt x="30" y="1350"/>
                  </a:lnTo>
                  <a:lnTo>
                    <a:pt x="48" y="1368"/>
                  </a:lnTo>
                  <a:lnTo>
                    <a:pt x="24" y="1380"/>
                  </a:lnTo>
                  <a:lnTo>
                    <a:pt x="6" y="1380"/>
                  </a:lnTo>
                  <a:lnTo>
                    <a:pt x="6" y="1398"/>
                  </a:lnTo>
                  <a:lnTo>
                    <a:pt x="66" y="1398"/>
                  </a:lnTo>
                  <a:lnTo>
                    <a:pt x="54" y="1422"/>
                  </a:lnTo>
                  <a:lnTo>
                    <a:pt x="66" y="1422"/>
                  </a:lnTo>
                  <a:lnTo>
                    <a:pt x="54" y="1440"/>
                  </a:lnTo>
                  <a:lnTo>
                    <a:pt x="42" y="1434"/>
                  </a:lnTo>
                  <a:lnTo>
                    <a:pt x="36" y="1434"/>
                  </a:lnTo>
                  <a:lnTo>
                    <a:pt x="30" y="1428"/>
                  </a:lnTo>
                  <a:lnTo>
                    <a:pt x="18" y="1428"/>
                  </a:lnTo>
                  <a:lnTo>
                    <a:pt x="18" y="1440"/>
                  </a:lnTo>
                  <a:lnTo>
                    <a:pt x="24" y="1452"/>
                  </a:lnTo>
                  <a:lnTo>
                    <a:pt x="36" y="1464"/>
                  </a:lnTo>
                  <a:lnTo>
                    <a:pt x="84" y="1482"/>
                  </a:lnTo>
                  <a:lnTo>
                    <a:pt x="78" y="1488"/>
                  </a:lnTo>
                  <a:lnTo>
                    <a:pt x="84" y="1494"/>
                  </a:lnTo>
                  <a:lnTo>
                    <a:pt x="126" y="1494"/>
                  </a:lnTo>
                  <a:lnTo>
                    <a:pt x="132" y="1500"/>
                  </a:lnTo>
                  <a:lnTo>
                    <a:pt x="144" y="1500"/>
                  </a:lnTo>
                  <a:lnTo>
                    <a:pt x="192" y="1476"/>
                  </a:lnTo>
                  <a:lnTo>
                    <a:pt x="204" y="1464"/>
                  </a:lnTo>
                  <a:lnTo>
                    <a:pt x="216" y="1458"/>
                  </a:lnTo>
                  <a:lnTo>
                    <a:pt x="222" y="1452"/>
                  </a:lnTo>
                  <a:lnTo>
                    <a:pt x="258" y="1422"/>
                  </a:lnTo>
                  <a:lnTo>
                    <a:pt x="282" y="1422"/>
                  </a:lnTo>
                  <a:lnTo>
                    <a:pt x="294" y="1416"/>
                  </a:lnTo>
                  <a:lnTo>
                    <a:pt x="300" y="1410"/>
                  </a:lnTo>
                  <a:lnTo>
                    <a:pt x="300" y="1386"/>
                  </a:lnTo>
                  <a:lnTo>
                    <a:pt x="294" y="1380"/>
                  </a:lnTo>
                  <a:lnTo>
                    <a:pt x="294" y="1374"/>
                  </a:lnTo>
                  <a:lnTo>
                    <a:pt x="312" y="1368"/>
                  </a:lnTo>
                  <a:lnTo>
                    <a:pt x="306" y="1374"/>
                  </a:lnTo>
                  <a:lnTo>
                    <a:pt x="306" y="1380"/>
                  </a:lnTo>
                  <a:lnTo>
                    <a:pt x="300" y="1386"/>
                  </a:lnTo>
                  <a:lnTo>
                    <a:pt x="300" y="1392"/>
                  </a:lnTo>
                  <a:lnTo>
                    <a:pt x="312" y="1404"/>
                  </a:lnTo>
                  <a:lnTo>
                    <a:pt x="330" y="1410"/>
                  </a:lnTo>
                  <a:lnTo>
                    <a:pt x="342" y="1410"/>
                  </a:lnTo>
                  <a:lnTo>
                    <a:pt x="348" y="1416"/>
                  </a:lnTo>
                  <a:lnTo>
                    <a:pt x="354" y="1416"/>
                  </a:lnTo>
                  <a:lnTo>
                    <a:pt x="372" y="1434"/>
                  </a:lnTo>
                  <a:lnTo>
                    <a:pt x="378" y="1422"/>
                  </a:lnTo>
                  <a:lnTo>
                    <a:pt x="384" y="1416"/>
                  </a:lnTo>
                  <a:lnTo>
                    <a:pt x="384" y="1398"/>
                  </a:lnTo>
                  <a:lnTo>
                    <a:pt x="372" y="1386"/>
                  </a:lnTo>
                  <a:lnTo>
                    <a:pt x="372" y="1380"/>
                  </a:lnTo>
                  <a:lnTo>
                    <a:pt x="378" y="1374"/>
                  </a:lnTo>
                  <a:lnTo>
                    <a:pt x="384" y="1374"/>
                  </a:lnTo>
                  <a:lnTo>
                    <a:pt x="384" y="1368"/>
                  </a:lnTo>
                  <a:lnTo>
                    <a:pt x="378" y="1356"/>
                  </a:lnTo>
                  <a:lnTo>
                    <a:pt x="414" y="1356"/>
                  </a:lnTo>
                  <a:lnTo>
                    <a:pt x="420" y="1350"/>
                  </a:lnTo>
                  <a:lnTo>
                    <a:pt x="420" y="1326"/>
                  </a:lnTo>
                  <a:lnTo>
                    <a:pt x="426" y="1326"/>
                  </a:lnTo>
                  <a:lnTo>
                    <a:pt x="420" y="1314"/>
                  </a:lnTo>
                  <a:lnTo>
                    <a:pt x="420" y="1308"/>
                  </a:lnTo>
                  <a:lnTo>
                    <a:pt x="414" y="1302"/>
                  </a:lnTo>
                  <a:lnTo>
                    <a:pt x="414" y="1296"/>
                  </a:lnTo>
                  <a:lnTo>
                    <a:pt x="408" y="1284"/>
                  </a:lnTo>
                  <a:lnTo>
                    <a:pt x="402" y="1278"/>
                  </a:lnTo>
                  <a:lnTo>
                    <a:pt x="426" y="1272"/>
                  </a:lnTo>
                  <a:lnTo>
                    <a:pt x="438" y="1260"/>
                  </a:lnTo>
                  <a:lnTo>
                    <a:pt x="438" y="1248"/>
                  </a:lnTo>
                  <a:lnTo>
                    <a:pt x="420" y="1230"/>
                  </a:lnTo>
                  <a:lnTo>
                    <a:pt x="414" y="1230"/>
                  </a:lnTo>
                  <a:lnTo>
                    <a:pt x="402" y="1218"/>
                  </a:lnTo>
                  <a:lnTo>
                    <a:pt x="402" y="1200"/>
                  </a:lnTo>
                  <a:lnTo>
                    <a:pt x="408" y="1188"/>
                  </a:lnTo>
                  <a:lnTo>
                    <a:pt x="408" y="1176"/>
                  </a:lnTo>
                  <a:lnTo>
                    <a:pt x="384" y="1152"/>
                  </a:lnTo>
                  <a:lnTo>
                    <a:pt x="384" y="1140"/>
                  </a:lnTo>
                  <a:lnTo>
                    <a:pt x="390" y="1134"/>
                  </a:lnTo>
                  <a:lnTo>
                    <a:pt x="396" y="1134"/>
                  </a:lnTo>
                  <a:lnTo>
                    <a:pt x="402" y="1128"/>
                  </a:lnTo>
                  <a:lnTo>
                    <a:pt x="402" y="1122"/>
                  </a:lnTo>
                  <a:lnTo>
                    <a:pt x="396" y="1116"/>
                  </a:lnTo>
                  <a:lnTo>
                    <a:pt x="390" y="1116"/>
                  </a:lnTo>
                  <a:lnTo>
                    <a:pt x="384" y="1110"/>
                  </a:lnTo>
                  <a:lnTo>
                    <a:pt x="426" y="1068"/>
                  </a:lnTo>
                  <a:lnTo>
                    <a:pt x="438" y="1062"/>
                  </a:lnTo>
                  <a:lnTo>
                    <a:pt x="444" y="1056"/>
                  </a:lnTo>
                  <a:lnTo>
                    <a:pt x="456" y="1050"/>
                  </a:lnTo>
                  <a:lnTo>
                    <a:pt x="498" y="1050"/>
                  </a:lnTo>
                  <a:lnTo>
                    <a:pt x="504" y="1044"/>
                  </a:lnTo>
                  <a:lnTo>
                    <a:pt x="504" y="1038"/>
                  </a:lnTo>
                  <a:lnTo>
                    <a:pt x="486" y="1020"/>
                  </a:lnTo>
                  <a:lnTo>
                    <a:pt x="474" y="1014"/>
                  </a:lnTo>
                  <a:lnTo>
                    <a:pt x="486" y="1008"/>
                  </a:lnTo>
                  <a:lnTo>
                    <a:pt x="492" y="1008"/>
                  </a:lnTo>
                  <a:lnTo>
                    <a:pt x="522" y="978"/>
                  </a:lnTo>
                  <a:lnTo>
                    <a:pt x="528" y="936"/>
                  </a:lnTo>
                  <a:lnTo>
                    <a:pt x="528" y="900"/>
                  </a:lnTo>
                  <a:lnTo>
                    <a:pt x="546" y="912"/>
                  </a:lnTo>
                  <a:lnTo>
                    <a:pt x="558" y="906"/>
                  </a:lnTo>
                  <a:lnTo>
                    <a:pt x="564" y="906"/>
                  </a:lnTo>
                  <a:lnTo>
                    <a:pt x="570" y="900"/>
                  </a:lnTo>
                  <a:lnTo>
                    <a:pt x="576" y="900"/>
                  </a:lnTo>
                  <a:lnTo>
                    <a:pt x="576" y="894"/>
                  </a:lnTo>
                  <a:lnTo>
                    <a:pt x="570" y="888"/>
                  </a:lnTo>
                  <a:lnTo>
                    <a:pt x="570" y="882"/>
                  </a:lnTo>
                  <a:lnTo>
                    <a:pt x="564" y="876"/>
                  </a:lnTo>
                  <a:lnTo>
                    <a:pt x="582" y="876"/>
                  </a:lnTo>
                  <a:lnTo>
                    <a:pt x="588" y="870"/>
                  </a:lnTo>
                  <a:lnTo>
                    <a:pt x="588" y="864"/>
                  </a:lnTo>
                  <a:lnTo>
                    <a:pt x="594" y="858"/>
                  </a:lnTo>
                  <a:lnTo>
                    <a:pt x="606" y="852"/>
                  </a:lnTo>
                  <a:lnTo>
                    <a:pt x="612" y="852"/>
                  </a:lnTo>
                  <a:lnTo>
                    <a:pt x="618" y="834"/>
                  </a:lnTo>
                  <a:lnTo>
                    <a:pt x="612" y="828"/>
                  </a:lnTo>
                  <a:lnTo>
                    <a:pt x="600" y="822"/>
                  </a:lnTo>
                  <a:lnTo>
                    <a:pt x="600" y="810"/>
                  </a:lnTo>
                  <a:lnTo>
                    <a:pt x="606" y="810"/>
                  </a:lnTo>
                  <a:lnTo>
                    <a:pt x="618" y="804"/>
                  </a:lnTo>
                  <a:lnTo>
                    <a:pt x="636" y="786"/>
                  </a:lnTo>
                  <a:lnTo>
                    <a:pt x="678" y="780"/>
                  </a:lnTo>
                  <a:lnTo>
                    <a:pt x="696" y="780"/>
                  </a:lnTo>
                  <a:lnTo>
                    <a:pt x="702" y="774"/>
                  </a:lnTo>
                  <a:lnTo>
                    <a:pt x="702" y="744"/>
                  </a:lnTo>
                  <a:lnTo>
                    <a:pt x="714" y="732"/>
                  </a:lnTo>
                  <a:lnTo>
                    <a:pt x="720" y="738"/>
                  </a:lnTo>
                  <a:lnTo>
                    <a:pt x="720" y="750"/>
                  </a:lnTo>
                  <a:lnTo>
                    <a:pt x="744" y="744"/>
                  </a:lnTo>
                  <a:lnTo>
                    <a:pt x="768" y="750"/>
                  </a:lnTo>
                  <a:lnTo>
                    <a:pt x="792" y="750"/>
                  </a:lnTo>
                  <a:lnTo>
                    <a:pt x="798" y="756"/>
                  </a:lnTo>
                  <a:lnTo>
                    <a:pt x="810" y="756"/>
                  </a:lnTo>
                  <a:lnTo>
                    <a:pt x="816" y="750"/>
                  </a:lnTo>
                  <a:lnTo>
                    <a:pt x="810" y="750"/>
                  </a:lnTo>
                  <a:lnTo>
                    <a:pt x="798" y="738"/>
                  </a:lnTo>
                  <a:lnTo>
                    <a:pt x="798" y="732"/>
                  </a:lnTo>
                  <a:lnTo>
                    <a:pt x="810" y="732"/>
                  </a:lnTo>
                  <a:lnTo>
                    <a:pt x="810" y="708"/>
                  </a:lnTo>
                  <a:lnTo>
                    <a:pt x="840" y="714"/>
                  </a:lnTo>
                  <a:lnTo>
                    <a:pt x="834" y="708"/>
                  </a:lnTo>
                  <a:lnTo>
                    <a:pt x="840" y="702"/>
                  </a:lnTo>
                  <a:lnTo>
                    <a:pt x="858" y="708"/>
                  </a:lnTo>
                  <a:lnTo>
                    <a:pt x="858" y="696"/>
                  </a:lnTo>
                  <a:lnTo>
                    <a:pt x="864" y="690"/>
                  </a:lnTo>
                  <a:lnTo>
                    <a:pt x="882" y="690"/>
                  </a:lnTo>
                  <a:lnTo>
                    <a:pt x="888" y="696"/>
                  </a:lnTo>
                  <a:lnTo>
                    <a:pt x="894" y="708"/>
                  </a:lnTo>
                  <a:lnTo>
                    <a:pt x="906" y="714"/>
                  </a:lnTo>
                  <a:lnTo>
                    <a:pt x="918" y="726"/>
                  </a:lnTo>
                  <a:lnTo>
                    <a:pt x="930" y="726"/>
                  </a:lnTo>
                  <a:lnTo>
                    <a:pt x="942" y="732"/>
                  </a:lnTo>
                  <a:lnTo>
                    <a:pt x="960" y="732"/>
                  </a:lnTo>
                  <a:lnTo>
                    <a:pt x="966" y="738"/>
                  </a:lnTo>
                  <a:lnTo>
                    <a:pt x="978" y="738"/>
                  </a:lnTo>
                  <a:lnTo>
                    <a:pt x="990" y="732"/>
                  </a:lnTo>
                  <a:lnTo>
                    <a:pt x="996" y="726"/>
                  </a:lnTo>
                  <a:lnTo>
                    <a:pt x="1026" y="726"/>
                  </a:lnTo>
                  <a:lnTo>
                    <a:pt x="1038" y="732"/>
                  </a:lnTo>
                  <a:lnTo>
                    <a:pt x="1044" y="738"/>
                  </a:lnTo>
                  <a:lnTo>
                    <a:pt x="1062" y="738"/>
                  </a:lnTo>
                  <a:lnTo>
                    <a:pt x="1062" y="726"/>
                  </a:lnTo>
                  <a:lnTo>
                    <a:pt x="1068" y="720"/>
                  </a:lnTo>
                  <a:lnTo>
                    <a:pt x="1068" y="714"/>
                  </a:lnTo>
                  <a:lnTo>
                    <a:pt x="1092" y="714"/>
                  </a:lnTo>
                  <a:lnTo>
                    <a:pt x="1092" y="678"/>
                  </a:lnTo>
                  <a:lnTo>
                    <a:pt x="1098" y="672"/>
                  </a:lnTo>
                  <a:lnTo>
                    <a:pt x="1098" y="660"/>
                  </a:lnTo>
                  <a:lnTo>
                    <a:pt x="1110" y="654"/>
                  </a:lnTo>
                  <a:lnTo>
                    <a:pt x="1116" y="654"/>
                  </a:lnTo>
                  <a:lnTo>
                    <a:pt x="1128" y="648"/>
                  </a:lnTo>
                  <a:lnTo>
                    <a:pt x="1158" y="648"/>
                  </a:lnTo>
                  <a:lnTo>
                    <a:pt x="1170" y="642"/>
                  </a:lnTo>
                  <a:lnTo>
                    <a:pt x="1206" y="642"/>
                  </a:lnTo>
                  <a:lnTo>
                    <a:pt x="1206" y="654"/>
                  </a:lnTo>
                  <a:lnTo>
                    <a:pt x="1242" y="660"/>
                  </a:lnTo>
                  <a:lnTo>
                    <a:pt x="1248" y="660"/>
                  </a:lnTo>
                  <a:lnTo>
                    <a:pt x="1260" y="672"/>
                  </a:lnTo>
                  <a:lnTo>
                    <a:pt x="1266" y="684"/>
                  </a:lnTo>
                  <a:lnTo>
                    <a:pt x="1266" y="702"/>
                  </a:lnTo>
                  <a:lnTo>
                    <a:pt x="1260" y="702"/>
                  </a:lnTo>
                  <a:lnTo>
                    <a:pt x="1260" y="696"/>
                  </a:lnTo>
                  <a:lnTo>
                    <a:pt x="1254" y="696"/>
                  </a:lnTo>
                  <a:lnTo>
                    <a:pt x="1254" y="708"/>
                  </a:lnTo>
                  <a:lnTo>
                    <a:pt x="1278" y="708"/>
                  </a:lnTo>
                  <a:lnTo>
                    <a:pt x="1284" y="696"/>
                  </a:lnTo>
                  <a:lnTo>
                    <a:pt x="1284" y="690"/>
                  </a:lnTo>
                  <a:lnTo>
                    <a:pt x="1308" y="684"/>
                  </a:lnTo>
                  <a:lnTo>
                    <a:pt x="1314" y="672"/>
                  </a:lnTo>
                  <a:lnTo>
                    <a:pt x="1350" y="672"/>
                  </a:lnTo>
                  <a:lnTo>
                    <a:pt x="1362" y="660"/>
                  </a:lnTo>
                  <a:lnTo>
                    <a:pt x="1356" y="660"/>
                  </a:lnTo>
                  <a:close/>
                  <a:moveTo>
                    <a:pt x="564" y="726"/>
                  </a:moveTo>
                  <a:lnTo>
                    <a:pt x="540" y="738"/>
                  </a:lnTo>
                  <a:lnTo>
                    <a:pt x="546" y="756"/>
                  </a:lnTo>
                  <a:lnTo>
                    <a:pt x="576" y="756"/>
                  </a:lnTo>
                  <a:lnTo>
                    <a:pt x="570" y="738"/>
                  </a:lnTo>
                  <a:lnTo>
                    <a:pt x="564" y="726"/>
                  </a:lnTo>
                  <a:close/>
                  <a:moveTo>
                    <a:pt x="522" y="714"/>
                  </a:moveTo>
                  <a:lnTo>
                    <a:pt x="516" y="720"/>
                  </a:lnTo>
                  <a:lnTo>
                    <a:pt x="510" y="732"/>
                  </a:lnTo>
                  <a:lnTo>
                    <a:pt x="510" y="750"/>
                  </a:lnTo>
                  <a:lnTo>
                    <a:pt x="528" y="768"/>
                  </a:lnTo>
                  <a:lnTo>
                    <a:pt x="528" y="756"/>
                  </a:lnTo>
                  <a:lnTo>
                    <a:pt x="534" y="744"/>
                  </a:lnTo>
                  <a:lnTo>
                    <a:pt x="534" y="720"/>
                  </a:lnTo>
                  <a:lnTo>
                    <a:pt x="528" y="714"/>
                  </a:lnTo>
                  <a:lnTo>
                    <a:pt x="522" y="714"/>
                  </a:lnTo>
                  <a:close/>
                  <a:moveTo>
                    <a:pt x="606" y="738"/>
                  </a:moveTo>
                  <a:lnTo>
                    <a:pt x="618" y="732"/>
                  </a:lnTo>
                  <a:lnTo>
                    <a:pt x="624" y="732"/>
                  </a:lnTo>
                  <a:lnTo>
                    <a:pt x="630" y="726"/>
                  </a:lnTo>
                  <a:lnTo>
                    <a:pt x="618" y="720"/>
                  </a:lnTo>
                  <a:lnTo>
                    <a:pt x="588" y="720"/>
                  </a:lnTo>
                  <a:lnTo>
                    <a:pt x="576" y="732"/>
                  </a:lnTo>
                  <a:lnTo>
                    <a:pt x="582" y="744"/>
                  </a:lnTo>
                  <a:lnTo>
                    <a:pt x="606" y="738"/>
                  </a:lnTo>
                  <a:close/>
                </a:path>
              </a:pathLst>
            </a:custGeom>
            <a:solidFill>
              <a:srgbClr val="6BBA56"/>
            </a:solidFill>
            <a:ln w="3175">
              <a:solidFill>
                <a:srgbClr val="B4D2AC">
                  <a:lumMod val="60000"/>
                  <a:lumOff val="4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 dirty="0">
                <a:solidFill>
                  <a:srgbClr val="555555"/>
                </a:solidFill>
              </a:endParaRPr>
            </a:p>
          </p:txBody>
        </p:sp>
        <p:sp>
          <p:nvSpPr>
            <p:cNvPr id="150" name="Luxembourg" descr="© INSCALE GmbH, 05.05.2010&#10;http://www.presentationload.com/">
              <a:extLst>
                <a:ext uri="{FF2B5EF4-FFF2-40B4-BE49-F238E27FC236}">
                  <a16:creationId xmlns:a16="http://schemas.microsoft.com/office/drawing/2014/main" id="{AD4A18A1-500C-4FBE-9E1B-A064EA9B0DDF}"/>
                </a:ext>
              </a:extLst>
            </p:cNvPr>
            <p:cNvSpPr>
              <a:spLocks/>
            </p:cNvSpPr>
            <p:nvPr/>
          </p:nvSpPr>
          <p:spPr bwMode="gray">
            <a:xfrm>
              <a:off x="5745128" y="2714338"/>
              <a:ext cx="22713" cy="19486"/>
            </a:xfrm>
            <a:custGeom>
              <a:avLst/>
              <a:gdLst>
                <a:gd name="T0" fmla="*/ 2147483647 w 54"/>
                <a:gd name="T1" fmla="*/ 2147483647 h 42"/>
                <a:gd name="T2" fmla="*/ 2147483647 w 54"/>
                <a:gd name="T3" fmla="*/ 2147483647 h 42"/>
                <a:gd name="T4" fmla="*/ 2147483647 w 54"/>
                <a:gd name="T5" fmla="*/ 2147483647 h 42"/>
                <a:gd name="T6" fmla="*/ 2147483647 w 54"/>
                <a:gd name="T7" fmla="*/ 2147483647 h 42"/>
                <a:gd name="T8" fmla="*/ 2147483647 w 54"/>
                <a:gd name="T9" fmla="*/ 2147483647 h 42"/>
                <a:gd name="T10" fmla="*/ 2147483647 w 54"/>
                <a:gd name="T11" fmla="*/ 2147483647 h 42"/>
                <a:gd name="T12" fmla="*/ 2147483647 w 54"/>
                <a:gd name="T13" fmla="*/ 2147483647 h 42"/>
                <a:gd name="T14" fmla="*/ 2147483647 w 54"/>
                <a:gd name="T15" fmla="*/ 2147483647 h 42"/>
                <a:gd name="T16" fmla="*/ 2147483647 w 54"/>
                <a:gd name="T17" fmla="*/ 0 h 42"/>
                <a:gd name="T18" fmla="*/ 2147483647 w 54"/>
                <a:gd name="T19" fmla="*/ 0 h 42"/>
                <a:gd name="T20" fmla="*/ 2147483647 w 54"/>
                <a:gd name="T21" fmla="*/ 2147483647 h 42"/>
                <a:gd name="T22" fmla="*/ 2147483647 w 54"/>
                <a:gd name="T23" fmla="*/ 2147483647 h 42"/>
                <a:gd name="T24" fmla="*/ 0 w 54"/>
                <a:gd name="T25" fmla="*/ 2147483647 h 42"/>
                <a:gd name="T26" fmla="*/ 0 w 54"/>
                <a:gd name="T27" fmla="*/ 2147483647 h 42"/>
                <a:gd name="T28" fmla="*/ 2147483647 w 54"/>
                <a:gd name="T29" fmla="*/ 2147483647 h 42"/>
                <a:gd name="T30" fmla="*/ 2147483647 w 54"/>
                <a:gd name="T31" fmla="*/ 2147483647 h 4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54"/>
                <a:gd name="T49" fmla="*/ 0 h 42"/>
                <a:gd name="T50" fmla="*/ 54 w 54"/>
                <a:gd name="T51" fmla="*/ 42 h 42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54" h="42">
                  <a:moveTo>
                    <a:pt x="18" y="42"/>
                  </a:moveTo>
                  <a:lnTo>
                    <a:pt x="30" y="36"/>
                  </a:lnTo>
                  <a:lnTo>
                    <a:pt x="48" y="42"/>
                  </a:lnTo>
                  <a:lnTo>
                    <a:pt x="54" y="36"/>
                  </a:lnTo>
                  <a:lnTo>
                    <a:pt x="54" y="24"/>
                  </a:lnTo>
                  <a:lnTo>
                    <a:pt x="42" y="18"/>
                  </a:lnTo>
                  <a:lnTo>
                    <a:pt x="36" y="18"/>
                  </a:lnTo>
                  <a:lnTo>
                    <a:pt x="30" y="12"/>
                  </a:lnTo>
                  <a:lnTo>
                    <a:pt x="30" y="0"/>
                  </a:lnTo>
                  <a:lnTo>
                    <a:pt x="24" y="0"/>
                  </a:lnTo>
                  <a:lnTo>
                    <a:pt x="18" y="6"/>
                  </a:lnTo>
                  <a:lnTo>
                    <a:pt x="6" y="12"/>
                  </a:lnTo>
                  <a:lnTo>
                    <a:pt x="0" y="12"/>
                  </a:lnTo>
                  <a:lnTo>
                    <a:pt x="0" y="18"/>
                  </a:lnTo>
                  <a:lnTo>
                    <a:pt x="12" y="30"/>
                  </a:lnTo>
                  <a:lnTo>
                    <a:pt x="18" y="42"/>
                  </a:lnTo>
                  <a:close/>
                </a:path>
              </a:pathLst>
            </a:custGeom>
            <a:solidFill>
              <a:srgbClr val="007D40">
                <a:lumMod val="75000"/>
              </a:srgbClr>
            </a:solidFill>
            <a:ln w="952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51" name="Lithuania" descr="© INSCALE GmbH, 05.05.2010&#10;http://www.presentationload.com/">
              <a:extLst>
                <a:ext uri="{FF2B5EF4-FFF2-40B4-BE49-F238E27FC236}">
                  <a16:creationId xmlns:a16="http://schemas.microsoft.com/office/drawing/2014/main" id="{0AE3BABE-9A2A-4948-AF66-56E4230404EB}"/>
                </a:ext>
              </a:extLst>
            </p:cNvPr>
            <p:cNvSpPr>
              <a:spLocks/>
            </p:cNvSpPr>
            <p:nvPr/>
          </p:nvSpPr>
          <p:spPr bwMode="gray">
            <a:xfrm>
              <a:off x="6153964" y="2494687"/>
              <a:ext cx="150258" cy="88571"/>
            </a:xfrm>
            <a:custGeom>
              <a:avLst/>
              <a:gdLst>
                <a:gd name="T0" fmla="*/ 2147483647 w 342"/>
                <a:gd name="T1" fmla="*/ 2147483647 h 198"/>
                <a:gd name="T2" fmla="*/ 2147483647 w 342"/>
                <a:gd name="T3" fmla="*/ 2147483647 h 198"/>
                <a:gd name="T4" fmla="*/ 2147483647 w 342"/>
                <a:gd name="T5" fmla="*/ 2147483647 h 198"/>
                <a:gd name="T6" fmla="*/ 2147483647 w 342"/>
                <a:gd name="T7" fmla="*/ 2147483647 h 198"/>
                <a:gd name="T8" fmla="*/ 2147483647 w 342"/>
                <a:gd name="T9" fmla="*/ 2147483647 h 198"/>
                <a:gd name="T10" fmla="*/ 2147483647 w 342"/>
                <a:gd name="T11" fmla="*/ 2147483647 h 198"/>
                <a:gd name="T12" fmla="*/ 2147483647 w 342"/>
                <a:gd name="T13" fmla="*/ 2147483647 h 198"/>
                <a:gd name="T14" fmla="*/ 2147483647 w 342"/>
                <a:gd name="T15" fmla="*/ 2147483647 h 198"/>
                <a:gd name="T16" fmla="*/ 2147483647 w 342"/>
                <a:gd name="T17" fmla="*/ 2147483647 h 198"/>
                <a:gd name="T18" fmla="*/ 2147483647 w 342"/>
                <a:gd name="T19" fmla="*/ 2147483647 h 198"/>
                <a:gd name="T20" fmla="*/ 2147483647 w 342"/>
                <a:gd name="T21" fmla="*/ 2147483647 h 198"/>
                <a:gd name="T22" fmla="*/ 2147483647 w 342"/>
                <a:gd name="T23" fmla="*/ 2147483647 h 198"/>
                <a:gd name="T24" fmla="*/ 2147483647 w 342"/>
                <a:gd name="T25" fmla="*/ 0 h 198"/>
                <a:gd name="T26" fmla="*/ 2147483647 w 342"/>
                <a:gd name="T27" fmla="*/ 2147483647 h 198"/>
                <a:gd name="T28" fmla="*/ 0 w 342"/>
                <a:gd name="T29" fmla="*/ 2147483647 h 198"/>
                <a:gd name="T30" fmla="*/ 2147483647 w 342"/>
                <a:gd name="T31" fmla="*/ 2147483647 h 198"/>
                <a:gd name="T32" fmla="*/ 2147483647 w 342"/>
                <a:gd name="T33" fmla="*/ 2147483647 h 198"/>
                <a:gd name="T34" fmla="*/ 2147483647 w 342"/>
                <a:gd name="T35" fmla="*/ 2147483647 h 198"/>
                <a:gd name="T36" fmla="*/ 2147483647 w 342"/>
                <a:gd name="T37" fmla="*/ 2147483647 h 198"/>
                <a:gd name="T38" fmla="*/ 2147483647 w 342"/>
                <a:gd name="T39" fmla="*/ 2147483647 h 198"/>
                <a:gd name="T40" fmla="*/ 2147483647 w 342"/>
                <a:gd name="T41" fmla="*/ 2147483647 h 198"/>
                <a:gd name="T42" fmla="*/ 2147483647 w 342"/>
                <a:gd name="T43" fmla="*/ 2147483647 h 198"/>
                <a:gd name="T44" fmla="*/ 2147483647 w 342"/>
                <a:gd name="T45" fmla="*/ 2147483647 h 198"/>
                <a:gd name="T46" fmla="*/ 2147483647 w 342"/>
                <a:gd name="T47" fmla="*/ 2147483647 h 198"/>
                <a:gd name="T48" fmla="*/ 2147483647 w 342"/>
                <a:gd name="T49" fmla="*/ 2147483647 h 198"/>
                <a:gd name="T50" fmla="*/ 2147483647 w 342"/>
                <a:gd name="T51" fmla="*/ 2147483647 h 198"/>
                <a:gd name="T52" fmla="*/ 2147483647 w 342"/>
                <a:gd name="T53" fmla="*/ 2147483647 h 198"/>
                <a:gd name="T54" fmla="*/ 2147483647 w 342"/>
                <a:gd name="T55" fmla="*/ 2147483647 h 198"/>
                <a:gd name="T56" fmla="*/ 2147483647 w 342"/>
                <a:gd name="T57" fmla="*/ 2147483647 h 198"/>
                <a:gd name="T58" fmla="*/ 2147483647 w 342"/>
                <a:gd name="T59" fmla="*/ 2147483647 h 198"/>
                <a:gd name="T60" fmla="*/ 2147483647 w 342"/>
                <a:gd name="T61" fmla="*/ 2147483647 h 198"/>
                <a:gd name="T62" fmla="*/ 2147483647 w 342"/>
                <a:gd name="T63" fmla="*/ 2147483647 h 198"/>
                <a:gd name="T64" fmla="*/ 2147483647 w 342"/>
                <a:gd name="T65" fmla="*/ 2147483647 h 198"/>
                <a:gd name="T66" fmla="*/ 2147483647 w 342"/>
                <a:gd name="T67" fmla="*/ 2147483647 h 198"/>
                <a:gd name="T68" fmla="*/ 2147483647 w 342"/>
                <a:gd name="T69" fmla="*/ 2147483647 h 198"/>
                <a:gd name="T70" fmla="*/ 2147483647 w 342"/>
                <a:gd name="T71" fmla="*/ 2147483647 h 198"/>
                <a:gd name="T72" fmla="*/ 2147483647 w 342"/>
                <a:gd name="T73" fmla="*/ 2147483647 h 198"/>
                <a:gd name="T74" fmla="*/ 2147483647 w 342"/>
                <a:gd name="T75" fmla="*/ 2147483647 h 198"/>
                <a:gd name="T76" fmla="*/ 2147483647 w 342"/>
                <a:gd name="T77" fmla="*/ 2147483647 h 198"/>
                <a:gd name="T78" fmla="*/ 2147483647 w 342"/>
                <a:gd name="T79" fmla="*/ 2147483647 h 198"/>
                <a:gd name="T80" fmla="*/ 2147483647 w 342"/>
                <a:gd name="T81" fmla="*/ 2147483647 h 198"/>
                <a:gd name="T82" fmla="*/ 2147483647 w 342"/>
                <a:gd name="T83" fmla="*/ 2147483647 h 198"/>
                <a:gd name="T84" fmla="*/ 2147483647 w 342"/>
                <a:gd name="T85" fmla="*/ 2147483647 h 198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342"/>
                <a:gd name="T130" fmla="*/ 0 h 198"/>
                <a:gd name="T131" fmla="*/ 342 w 342"/>
                <a:gd name="T132" fmla="*/ 198 h 198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342" h="198">
                  <a:moveTo>
                    <a:pt x="330" y="60"/>
                  </a:moveTo>
                  <a:lnTo>
                    <a:pt x="312" y="54"/>
                  </a:lnTo>
                  <a:lnTo>
                    <a:pt x="294" y="42"/>
                  </a:lnTo>
                  <a:lnTo>
                    <a:pt x="282" y="30"/>
                  </a:lnTo>
                  <a:lnTo>
                    <a:pt x="276" y="30"/>
                  </a:lnTo>
                  <a:lnTo>
                    <a:pt x="264" y="24"/>
                  </a:lnTo>
                  <a:lnTo>
                    <a:pt x="234" y="24"/>
                  </a:lnTo>
                  <a:lnTo>
                    <a:pt x="228" y="12"/>
                  </a:lnTo>
                  <a:lnTo>
                    <a:pt x="222" y="6"/>
                  </a:lnTo>
                  <a:lnTo>
                    <a:pt x="210" y="6"/>
                  </a:lnTo>
                  <a:lnTo>
                    <a:pt x="198" y="18"/>
                  </a:lnTo>
                  <a:lnTo>
                    <a:pt x="180" y="18"/>
                  </a:lnTo>
                  <a:lnTo>
                    <a:pt x="174" y="12"/>
                  </a:lnTo>
                  <a:lnTo>
                    <a:pt x="162" y="12"/>
                  </a:lnTo>
                  <a:lnTo>
                    <a:pt x="156" y="18"/>
                  </a:lnTo>
                  <a:lnTo>
                    <a:pt x="150" y="18"/>
                  </a:lnTo>
                  <a:lnTo>
                    <a:pt x="144" y="12"/>
                  </a:lnTo>
                  <a:lnTo>
                    <a:pt x="138" y="12"/>
                  </a:lnTo>
                  <a:lnTo>
                    <a:pt x="126" y="6"/>
                  </a:lnTo>
                  <a:lnTo>
                    <a:pt x="120" y="6"/>
                  </a:lnTo>
                  <a:lnTo>
                    <a:pt x="114" y="12"/>
                  </a:lnTo>
                  <a:lnTo>
                    <a:pt x="108" y="12"/>
                  </a:lnTo>
                  <a:lnTo>
                    <a:pt x="102" y="6"/>
                  </a:lnTo>
                  <a:lnTo>
                    <a:pt x="96" y="6"/>
                  </a:lnTo>
                  <a:lnTo>
                    <a:pt x="90" y="0"/>
                  </a:lnTo>
                  <a:lnTo>
                    <a:pt x="72" y="0"/>
                  </a:lnTo>
                  <a:lnTo>
                    <a:pt x="60" y="12"/>
                  </a:lnTo>
                  <a:lnTo>
                    <a:pt x="18" y="12"/>
                  </a:lnTo>
                  <a:lnTo>
                    <a:pt x="6" y="18"/>
                  </a:lnTo>
                  <a:lnTo>
                    <a:pt x="0" y="18"/>
                  </a:lnTo>
                  <a:lnTo>
                    <a:pt x="0" y="60"/>
                  </a:lnTo>
                  <a:lnTo>
                    <a:pt x="12" y="84"/>
                  </a:lnTo>
                  <a:lnTo>
                    <a:pt x="18" y="90"/>
                  </a:lnTo>
                  <a:lnTo>
                    <a:pt x="18" y="96"/>
                  </a:lnTo>
                  <a:lnTo>
                    <a:pt x="30" y="96"/>
                  </a:lnTo>
                  <a:lnTo>
                    <a:pt x="30" y="102"/>
                  </a:lnTo>
                  <a:lnTo>
                    <a:pt x="42" y="102"/>
                  </a:lnTo>
                  <a:lnTo>
                    <a:pt x="48" y="108"/>
                  </a:lnTo>
                  <a:lnTo>
                    <a:pt x="72" y="108"/>
                  </a:lnTo>
                  <a:lnTo>
                    <a:pt x="84" y="102"/>
                  </a:lnTo>
                  <a:lnTo>
                    <a:pt x="102" y="102"/>
                  </a:lnTo>
                  <a:lnTo>
                    <a:pt x="108" y="114"/>
                  </a:lnTo>
                  <a:lnTo>
                    <a:pt x="108" y="132"/>
                  </a:lnTo>
                  <a:lnTo>
                    <a:pt x="96" y="144"/>
                  </a:lnTo>
                  <a:lnTo>
                    <a:pt x="102" y="162"/>
                  </a:lnTo>
                  <a:lnTo>
                    <a:pt x="120" y="162"/>
                  </a:lnTo>
                  <a:lnTo>
                    <a:pt x="138" y="168"/>
                  </a:lnTo>
                  <a:lnTo>
                    <a:pt x="144" y="168"/>
                  </a:lnTo>
                  <a:lnTo>
                    <a:pt x="156" y="174"/>
                  </a:lnTo>
                  <a:lnTo>
                    <a:pt x="156" y="198"/>
                  </a:lnTo>
                  <a:lnTo>
                    <a:pt x="162" y="198"/>
                  </a:lnTo>
                  <a:lnTo>
                    <a:pt x="168" y="192"/>
                  </a:lnTo>
                  <a:lnTo>
                    <a:pt x="180" y="192"/>
                  </a:lnTo>
                  <a:lnTo>
                    <a:pt x="192" y="186"/>
                  </a:lnTo>
                  <a:lnTo>
                    <a:pt x="198" y="186"/>
                  </a:lnTo>
                  <a:lnTo>
                    <a:pt x="204" y="192"/>
                  </a:lnTo>
                  <a:lnTo>
                    <a:pt x="204" y="198"/>
                  </a:lnTo>
                  <a:lnTo>
                    <a:pt x="234" y="198"/>
                  </a:lnTo>
                  <a:lnTo>
                    <a:pt x="234" y="180"/>
                  </a:lnTo>
                  <a:lnTo>
                    <a:pt x="246" y="192"/>
                  </a:lnTo>
                  <a:lnTo>
                    <a:pt x="252" y="180"/>
                  </a:lnTo>
                  <a:lnTo>
                    <a:pt x="258" y="174"/>
                  </a:lnTo>
                  <a:lnTo>
                    <a:pt x="270" y="168"/>
                  </a:lnTo>
                  <a:lnTo>
                    <a:pt x="288" y="168"/>
                  </a:lnTo>
                  <a:lnTo>
                    <a:pt x="288" y="174"/>
                  </a:lnTo>
                  <a:lnTo>
                    <a:pt x="282" y="180"/>
                  </a:lnTo>
                  <a:lnTo>
                    <a:pt x="294" y="180"/>
                  </a:lnTo>
                  <a:lnTo>
                    <a:pt x="294" y="174"/>
                  </a:lnTo>
                  <a:lnTo>
                    <a:pt x="288" y="168"/>
                  </a:lnTo>
                  <a:lnTo>
                    <a:pt x="288" y="156"/>
                  </a:lnTo>
                  <a:lnTo>
                    <a:pt x="282" y="150"/>
                  </a:lnTo>
                  <a:lnTo>
                    <a:pt x="282" y="144"/>
                  </a:lnTo>
                  <a:lnTo>
                    <a:pt x="294" y="144"/>
                  </a:lnTo>
                  <a:lnTo>
                    <a:pt x="294" y="138"/>
                  </a:lnTo>
                  <a:lnTo>
                    <a:pt x="288" y="126"/>
                  </a:lnTo>
                  <a:lnTo>
                    <a:pt x="288" y="120"/>
                  </a:lnTo>
                  <a:lnTo>
                    <a:pt x="294" y="114"/>
                  </a:lnTo>
                  <a:lnTo>
                    <a:pt x="312" y="114"/>
                  </a:lnTo>
                  <a:lnTo>
                    <a:pt x="306" y="96"/>
                  </a:lnTo>
                  <a:lnTo>
                    <a:pt x="312" y="96"/>
                  </a:lnTo>
                  <a:lnTo>
                    <a:pt x="318" y="102"/>
                  </a:lnTo>
                  <a:lnTo>
                    <a:pt x="336" y="102"/>
                  </a:lnTo>
                  <a:lnTo>
                    <a:pt x="342" y="96"/>
                  </a:lnTo>
                  <a:lnTo>
                    <a:pt x="324" y="78"/>
                  </a:lnTo>
                  <a:lnTo>
                    <a:pt x="324" y="72"/>
                  </a:lnTo>
                  <a:lnTo>
                    <a:pt x="330" y="66"/>
                  </a:lnTo>
                  <a:lnTo>
                    <a:pt x="330" y="60"/>
                  </a:lnTo>
                  <a:close/>
                </a:path>
              </a:pathLst>
            </a:custGeom>
            <a:solidFill>
              <a:srgbClr val="6BBA56"/>
            </a:solidFill>
            <a:ln w="635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52" name="Latvia" descr="© INSCALE GmbH, 05.05.2010&#10;http://www.presentationload.com/">
              <a:extLst>
                <a:ext uri="{FF2B5EF4-FFF2-40B4-BE49-F238E27FC236}">
                  <a16:creationId xmlns:a16="http://schemas.microsoft.com/office/drawing/2014/main" id="{23FBF89E-02B8-4A1F-A6E1-21F76657FC9E}"/>
                </a:ext>
              </a:extLst>
            </p:cNvPr>
            <p:cNvSpPr>
              <a:spLocks/>
            </p:cNvSpPr>
            <p:nvPr/>
          </p:nvSpPr>
          <p:spPr bwMode="gray">
            <a:xfrm>
              <a:off x="6150473" y="2439772"/>
              <a:ext cx="188695" cy="81485"/>
            </a:xfrm>
            <a:custGeom>
              <a:avLst/>
              <a:gdLst>
                <a:gd name="T0" fmla="*/ 2147483647 w 426"/>
                <a:gd name="T1" fmla="*/ 2147483647 h 180"/>
                <a:gd name="T2" fmla="*/ 2147483647 w 426"/>
                <a:gd name="T3" fmla="*/ 2147483647 h 180"/>
                <a:gd name="T4" fmla="*/ 2147483647 w 426"/>
                <a:gd name="T5" fmla="*/ 2147483647 h 180"/>
                <a:gd name="T6" fmla="*/ 2147483647 w 426"/>
                <a:gd name="T7" fmla="*/ 2147483647 h 180"/>
                <a:gd name="T8" fmla="*/ 2147483647 w 426"/>
                <a:gd name="T9" fmla="*/ 2147483647 h 180"/>
                <a:gd name="T10" fmla="*/ 2147483647 w 426"/>
                <a:gd name="T11" fmla="*/ 2147483647 h 180"/>
                <a:gd name="T12" fmla="*/ 2147483647 w 426"/>
                <a:gd name="T13" fmla="*/ 2147483647 h 180"/>
                <a:gd name="T14" fmla="*/ 2147483647 w 426"/>
                <a:gd name="T15" fmla="*/ 2147483647 h 180"/>
                <a:gd name="T16" fmla="*/ 2147483647 w 426"/>
                <a:gd name="T17" fmla="*/ 2147483647 h 180"/>
                <a:gd name="T18" fmla="*/ 2147483647 w 426"/>
                <a:gd name="T19" fmla="*/ 2147483647 h 180"/>
                <a:gd name="T20" fmla="*/ 2147483647 w 426"/>
                <a:gd name="T21" fmla="*/ 2147483647 h 180"/>
                <a:gd name="T22" fmla="*/ 2147483647 w 426"/>
                <a:gd name="T23" fmla="*/ 2147483647 h 180"/>
                <a:gd name="T24" fmla="*/ 2147483647 w 426"/>
                <a:gd name="T25" fmla="*/ 2147483647 h 180"/>
                <a:gd name="T26" fmla="*/ 2147483647 w 426"/>
                <a:gd name="T27" fmla="*/ 2147483647 h 180"/>
                <a:gd name="T28" fmla="*/ 2147483647 w 426"/>
                <a:gd name="T29" fmla="*/ 2147483647 h 180"/>
                <a:gd name="T30" fmla="*/ 2147483647 w 426"/>
                <a:gd name="T31" fmla="*/ 2147483647 h 180"/>
                <a:gd name="T32" fmla="*/ 2147483647 w 426"/>
                <a:gd name="T33" fmla="*/ 2147483647 h 180"/>
                <a:gd name="T34" fmla="*/ 2147483647 w 426"/>
                <a:gd name="T35" fmla="*/ 2147483647 h 180"/>
                <a:gd name="T36" fmla="*/ 2147483647 w 426"/>
                <a:gd name="T37" fmla="*/ 2147483647 h 180"/>
                <a:gd name="T38" fmla="*/ 2147483647 w 426"/>
                <a:gd name="T39" fmla="*/ 2147483647 h 180"/>
                <a:gd name="T40" fmla="*/ 2147483647 w 426"/>
                <a:gd name="T41" fmla="*/ 2147483647 h 180"/>
                <a:gd name="T42" fmla="*/ 2147483647 w 426"/>
                <a:gd name="T43" fmla="*/ 2147483647 h 180"/>
                <a:gd name="T44" fmla="*/ 2147483647 w 426"/>
                <a:gd name="T45" fmla="*/ 2147483647 h 180"/>
                <a:gd name="T46" fmla="*/ 2147483647 w 426"/>
                <a:gd name="T47" fmla="*/ 2147483647 h 180"/>
                <a:gd name="T48" fmla="*/ 2147483647 w 426"/>
                <a:gd name="T49" fmla="*/ 2147483647 h 180"/>
                <a:gd name="T50" fmla="*/ 2147483647 w 426"/>
                <a:gd name="T51" fmla="*/ 2147483647 h 180"/>
                <a:gd name="T52" fmla="*/ 2147483647 w 426"/>
                <a:gd name="T53" fmla="*/ 2147483647 h 180"/>
                <a:gd name="T54" fmla="*/ 2147483647 w 426"/>
                <a:gd name="T55" fmla="*/ 2147483647 h 180"/>
                <a:gd name="T56" fmla="*/ 2147483647 w 426"/>
                <a:gd name="T57" fmla="*/ 2147483647 h 180"/>
                <a:gd name="T58" fmla="*/ 2147483647 w 426"/>
                <a:gd name="T59" fmla="*/ 2147483647 h 180"/>
                <a:gd name="T60" fmla="*/ 2147483647 w 426"/>
                <a:gd name="T61" fmla="*/ 0 h 180"/>
                <a:gd name="T62" fmla="*/ 2147483647 w 426"/>
                <a:gd name="T63" fmla="*/ 2147483647 h 180"/>
                <a:gd name="T64" fmla="*/ 2147483647 w 426"/>
                <a:gd name="T65" fmla="*/ 2147483647 h 180"/>
                <a:gd name="T66" fmla="*/ 2147483647 w 426"/>
                <a:gd name="T67" fmla="*/ 2147483647 h 180"/>
                <a:gd name="T68" fmla="*/ 2147483647 w 426"/>
                <a:gd name="T69" fmla="*/ 2147483647 h 180"/>
                <a:gd name="T70" fmla="*/ 2147483647 w 426"/>
                <a:gd name="T71" fmla="*/ 2147483647 h 180"/>
                <a:gd name="T72" fmla="*/ 2147483647 w 426"/>
                <a:gd name="T73" fmla="*/ 2147483647 h 180"/>
                <a:gd name="T74" fmla="*/ 2147483647 w 426"/>
                <a:gd name="T75" fmla="*/ 2147483647 h 180"/>
                <a:gd name="T76" fmla="*/ 2147483647 w 426"/>
                <a:gd name="T77" fmla="*/ 2147483647 h 180"/>
                <a:gd name="T78" fmla="*/ 2147483647 w 426"/>
                <a:gd name="T79" fmla="*/ 2147483647 h 180"/>
                <a:gd name="T80" fmla="*/ 2147483647 w 426"/>
                <a:gd name="T81" fmla="*/ 2147483647 h 180"/>
                <a:gd name="T82" fmla="*/ 2147483647 w 426"/>
                <a:gd name="T83" fmla="*/ 2147483647 h 180"/>
                <a:gd name="T84" fmla="*/ 0 w 426"/>
                <a:gd name="T85" fmla="*/ 2147483647 h 180"/>
                <a:gd name="T86" fmla="*/ 2147483647 w 426"/>
                <a:gd name="T87" fmla="*/ 2147483647 h 18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426"/>
                <a:gd name="T133" fmla="*/ 0 h 180"/>
                <a:gd name="T134" fmla="*/ 426 w 426"/>
                <a:gd name="T135" fmla="*/ 180 h 180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426" h="180">
                  <a:moveTo>
                    <a:pt x="6" y="144"/>
                  </a:moveTo>
                  <a:lnTo>
                    <a:pt x="6" y="138"/>
                  </a:lnTo>
                  <a:lnTo>
                    <a:pt x="12" y="138"/>
                  </a:lnTo>
                  <a:lnTo>
                    <a:pt x="24" y="132"/>
                  </a:lnTo>
                  <a:lnTo>
                    <a:pt x="66" y="132"/>
                  </a:lnTo>
                  <a:lnTo>
                    <a:pt x="78" y="120"/>
                  </a:lnTo>
                  <a:lnTo>
                    <a:pt x="96" y="120"/>
                  </a:lnTo>
                  <a:lnTo>
                    <a:pt x="102" y="126"/>
                  </a:lnTo>
                  <a:lnTo>
                    <a:pt x="108" y="126"/>
                  </a:lnTo>
                  <a:lnTo>
                    <a:pt x="114" y="132"/>
                  </a:lnTo>
                  <a:lnTo>
                    <a:pt x="120" y="132"/>
                  </a:lnTo>
                  <a:lnTo>
                    <a:pt x="126" y="126"/>
                  </a:lnTo>
                  <a:lnTo>
                    <a:pt x="132" y="126"/>
                  </a:lnTo>
                  <a:lnTo>
                    <a:pt x="144" y="132"/>
                  </a:lnTo>
                  <a:lnTo>
                    <a:pt x="150" y="132"/>
                  </a:lnTo>
                  <a:lnTo>
                    <a:pt x="156" y="138"/>
                  </a:lnTo>
                  <a:lnTo>
                    <a:pt x="162" y="138"/>
                  </a:lnTo>
                  <a:lnTo>
                    <a:pt x="168" y="132"/>
                  </a:lnTo>
                  <a:lnTo>
                    <a:pt x="180" y="132"/>
                  </a:lnTo>
                  <a:lnTo>
                    <a:pt x="186" y="138"/>
                  </a:lnTo>
                  <a:lnTo>
                    <a:pt x="204" y="138"/>
                  </a:lnTo>
                  <a:lnTo>
                    <a:pt x="216" y="126"/>
                  </a:lnTo>
                  <a:lnTo>
                    <a:pt x="228" y="126"/>
                  </a:lnTo>
                  <a:lnTo>
                    <a:pt x="234" y="132"/>
                  </a:lnTo>
                  <a:lnTo>
                    <a:pt x="240" y="144"/>
                  </a:lnTo>
                  <a:lnTo>
                    <a:pt x="270" y="144"/>
                  </a:lnTo>
                  <a:lnTo>
                    <a:pt x="282" y="150"/>
                  </a:lnTo>
                  <a:lnTo>
                    <a:pt x="288" y="150"/>
                  </a:lnTo>
                  <a:lnTo>
                    <a:pt x="300" y="162"/>
                  </a:lnTo>
                  <a:lnTo>
                    <a:pt x="318" y="174"/>
                  </a:lnTo>
                  <a:lnTo>
                    <a:pt x="336" y="180"/>
                  </a:lnTo>
                  <a:lnTo>
                    <a:pt x="360" y="168"/>
                  </a:lnTo>
                  <a:lnTo>
                    <a:pt x="378" y="168"/>
                  </a:lnTo>
                  <a:lnTo>
                    <a:pt x="384" y="174"/>
                  </a:lnTo>
                  <a:lnTo>
                    <a:pt x="390" y="168"/>
                  </a:lnTo>
                  <a:lnTo>
                    <a:pt x="396" y="168"/>
                  </a:lnTo>
                  <a:lnTo>
                    <a:pt x="402" y="162"/>
                  </a:lnTo>
                  <a:lnTo>
                    <a:pt x="408" y="150"/>
                  </a:lnTo>
                  <a:lnTo>
                    <a:pt x="414" y="144"/>
                  </a:lnTo>
                  <a:lnTo>
                    <a:pt x="420" y="150"/>
                  </a:lnTo>
                  <a:lnTo>
                    <a:pt x="426" y="150"/>
                  </a:lnTo>
                  <a:lnTo>
                    <a:pt x="426" y="126"/>
                  </a:lnTo>
                  <a:lnTo>
                    <a:pt x="414" y="114"/>
                  </a:lnTo>
                  <a:lnTo>
                    <a:pt x="408" y="102"/>
                  </a:lnTo>
                  <a:lnTo>
                    <a:pt x="402" y="96"/>
                  </a:lnTo>
                  <a:lnTo>
                    <a:pt x="378" y="90"/>
                  </a:lnTo>
                  <a:lnTo>
                    <a:pt x="384" y="72"/>
                  </a:lnTo>
                  <a:lnTo>
                    <a:pt x="402" y="72"/>
                  </a:lnTo>
                  <a:lnTo>
                    <a:pt x="402" y="66"/>
                  </a:lnTo>
                  <a:lnTo>
                    <a:pt x="396" y="60"/>
                  </a:lnTo>
                  <a:lnTo>
                    <a:pt x="384" y="54"/>
                  </a:lnTo>
                  <a:lnTo>
                    <a:pt x="372" y="42"/>
                  </a:lnTo>
                  <a:lnTo>
                    <a:pt x="354" y="42"/>
                  </a:lnTo>
                  <a:lnTo>
                    <a:pt x="348" y="36"/>
                  </a:lnTo>
                  <a:lnTo>
                    <a:pt x="330" y="36"/>
                  </a:lnTo>
                  <a:lnTo>
                    <a:pt x="324" y="42"/>
                  </a:lnTo>
                  <a:lnTo>
                    <a:pt x="306" y="42"/>
                  </a:lnTo>
                  <a:lnTo>
                    <a:pt x="288" y="24"/>
                  </a:lnTo>
                  <a:lnTo>
                    <a:pt x="276" y="18"/>
                  </a:lnTo>
                  <a:lnTo>
                    <a:pt x="270" y="12"/>
                  </a:lnTo>
                  <a:lnTo>
                    <a:pt x="246" y="0"/>
                  </a:lnTo>
                  <a:lnTo>
                    <a:pt x="216" y="0"/>
                  </a:lnTo>
                  <a:lnTo>
                    <a:pt x="186" y="12"/>
                  </a:lnTo>
                  <a:lnTo>
                    <a:pt x="174" y="12"/>
                  </a:lnTo>
                  <a:lnTo>
                    <a:pt x="180" y="24"/>
                  </a:lnTo>
                  <a:lnTo>
                    <a:pt x="180" y="30"/>
                  </a:lnTo>
                  <a:lnTo>
                    <a:pt x="186" y="42"/>
                  </a:lnTo>
                  <a:lnTo>
                    <a:pt x="186" y="60"/>
                  </a:lnTo>
                  <a:lnTo>
                    <a:pt x="192" y="66"/>
                  </a:lnTo>
                  <a:lnTo>
                    <a:pt x="186" y="78"/>
                  </a:lnTo>
                  <a:lnTo>
                    <a:pt x="156" y="78"/>
                  </a:lnTo>
                  <a:lnTo>
                    <a:pt x="138" y="72"/>
                  </a:lnTo>
                  <a:lnTo>
                    <a:pt x="126" y="72"/>
                  </a:lnTo>
                  <a:lnTo>
                    <a:pt x="114" y="54"/>
                  </a:lnTo>
                  <a:lnTo>
                    <a:pt x="84" y="24"/>
                  </a:lnTo>
                  <a:lnTo>
                    <a:pt x="72" y="24"/>
                  </a:lnTo>
                  <a:lnTo>
                    <a:pt x="60" y="30"/>
                  </a:lnTo>
                  <a:lnTo>
                    <a:pt x="48" y="30"/>
                  </a:lnTo>
                  <a:lnTo>
                    <a:pt x="36" y="36"/>
                  </a:lnTo>
                  <a:lnTo>
                    <a:pt x="30" y="42"/>
                  </a:lnTo>
                  <a:lnTo>
                    <a:pt x="24" y="54"/>
                  </a:lnTo>
                  <a:lnTo>
                    <a:pt x="24" y="66"/>
                  </a:lnTo>
                  <a:lnTo>
                    <a:pt x="18" y="78"/>
                  </a:lnTo>
                  <a:lnTo>
                    <a:pt x="6" y="84"/>
                  </a:lnTo>
                  <a:lnTo>
                    <a:pt x="0" y="96"/>
                  </a:lnTo>
                  <a:lnTo>
                    <a:pt x="0" y="120"/>
                  </a:lnTo>
                  <a:lnTo>
                    <a:pt x="6" y="132"/>
                  </a:lnTo>
                  <a:lnTo>
                    <a:pt x="6" y="150"/>
                  </a:lnTo>
                  <a:lnTo>
                    <a:pt x="6" y="144"/>
                  </a:lnTo>
                  <a:close/>
                </a:path>
              </a:pathLst>
            </a:custGeom>
            <a:solidFill>
              <a:srgbClr val="6BBA56"/>
            </a:solidFill>
            <a:ln w="635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53" name="Ireland" descr="© INSCALE GmbH, 05.05.2010&#10;http://www.presentationload.com/">
              <a:extLst>
                <a:ext uri="{FF2B5EF4-FFF2-40B4-BE49-F238E27FC236}">
                  <a16:creationId xmlns:a16="http://schemas.microsoft.com/office/drawing/2014/main" id="{1A1C44A4-B5FE-4C9B-9861-B3876CD44BB4}"/>
                </a:ext>
              </a:extLst>
            </p:cNvPr>
            <p:cNvSpPr>
              <a:spLocks/>
            </p:cNvSpPr>
            <p:nvPr/>
          </p:nvSpPr>
          <p:spPr bwMode="gray">
            <a:xfrm>
              <a:off x="5313578" y="2535428"/>
              <a:ext cx="124049" cy="132857"/>
            </a:xfrm>
            <a:custGeom>
              <a:avLst/>
              <a:gdLst>
                <a:gd name="T0" fmla="*/ 2147483647 w 282"/>
                <a:gd name="T1" fmla="*/ 2147483647 h 300"/>
                <a:gd name="T2" fmla="*/ 2147483647 w 282"/>
                <a:gd name="T3" fmla="*/ 2147483647 h 300"/>
                <a:gd name="T4" fmla="*/ 2147483647 w 282"/>
                <a:gd name="T5" fmla="*/ 2147483647 h 300"/>
                <a:gd name="T6" fmla="*/ 2147483647 w 282"/>
                <a:gd name="T7" fmla="*/ 2147483647 h 300"/>
                <a:gd name="T8" fmla="*/ 2147483647 w 282"/>
                <a:gd name="T9" fmla="*/ 2147483647 h 300"/>
                <a:gd name="T10" fmla="*/ 2147483647 w 282"/>
                <a:gd name="T11" fmla="*/ 2147483647 h 300"/>
                <a:gd name="T12" fmla="*/ 2147483647 w 282"/>
                <a:gd name="T13" fmla="*/ 2147483647 h 300"/>
                <a:gd name="T14" fmla="*/ 2147483647 w 282"/>
                <a:gd name="T15" fmla="*/ 2147483647 h 300"/>
                <a:gd name="T16" fmla="*/ 2147483647 w 282"/>
                <a:gd name="T17" fmla="*/ 2147483647 h 300"/>
                <a:gd name="T18" fmla="*/ 2147483647 w 282"/>
                <a:gd name="T19" fmla="*/ 2147483647 h 300"/>
                <a:gd name="T20" fmla="*/ 2147483647 w 282"/>
                <a:gd name="T21" fmla="*/ 2147483647 h 300"/>
                <a:gd name="T22" fmla="*/ 2147483647 w 282"/>
                <a:gd name="T23" fmla="*/ 2147483647 h 300"/>
                <a:gd name="T24" fmla="*/ 2147483647 w 282"/>
                <a:gd name="T25" fmla="*/ 0 h 300"/>
                <a:gd name="T26" fmla="*/ 2147483647 w 282"/>
                <a:gd name="T27" fmla="*/ 2147483647 h 300"/>
                <a:gd name="T28" fmla="*/ 2147483647 w 282"/>
                <a:gd name="T29" fmla="*/ 2147483647 h 300"/>
                <a:gd name="T30" fmla="*/ 2147483647 w 282"/>
                <a:gd name="T31" fmla="*/ 2147483647 h 300"/>
                <a:gd name="T32" fmla="*/ 2147483647 w 282"/>
                <a:gd name="T33" fmla="*/ 2147483647 h 300"/>
                <a:gd name="T34" fmla="*/ 2147483647 w 282"/>
                <a:gd name="T35" fmla="*/ 2147483647 h 300"/>
                <a:gd name="T36" fmla="*/ 2147483647 w 282"/>
                <a:gd name="T37" fmla="*/ 2147483647 h 300"/>
                <a:gd name="T38" fmla="*/ 2147483647 w 282"/>
                <a:gd name="T39" fmla="*/ 2147483647 h 300"/>
                <a:gd name="T40" fmla="*/ 2147483647 w 282"/>
                <a:gd name="T41" fmla="*/ 2147483647 h 300"/>
                <a:gd name="T42" fmla="*/ 2147483647 w 282"/>
                <a:gd name="T43" fmla="*/ 2147483647 h 300"/>
                <a:gd name="T44" fmla="*/ 2147483647 w 282"/>
                <a:gd name="T45" fmla="*/ 2147483647 h 300"/>
                <a:gd name="T46" fmla="*/ 2147483647 w 282"/>
                <a:gd name="T47" fmla="*/ 2147483647 h 300"/>
                <a:gd name="T48" fmla="*/ 2147483647 w 282"/>
                <a:gd name="T49" fmla="*/ 2147483647 h 300"/>
                <a:gd name="T50" fmla="*/ 2147483647 w 282"/>
                <a:gd name="T51" fmla="*/ 2147483647 h 300"/>
                <a:gd name="T52" fmla="*/ 2147483647 w 282"/>
                <a:gd name="T53" fmla="*/ 2147483647 h 300"/>
                <a:gd name="T54" fmla="*/ 2147483647 w 282"/>
                <a:gd name="T55" fmla="*/ 2147483647 h 300"/>
                <a:gd name="T56" fmla="*/ 2147483647 w 282"/>
                <a:gd name="T57" fmla="*/ 2147483647 h 300"/>
                <a:gd name="T58" fmla="*/ 2147483647 w 282"/>
                <a:gd name="T59" fmla="*/ 2147483647 h 300"/>
                <a:gd name="T60" fmla="*/ 2147483647 w 282"/>
                <a:gd name="T61" fmla="*/ 2147483647 h 300"/>
                <a:gd name="T62" fmla="*/ 2147483647 w 282"/>
                <a:gd name="T63" fmla="*/ 2147483647 h 300"/>
                <a:gd name="T64" fmla="*/ 2147483647 w 282"/>
                <a:gd name="T65" fmla="*/ 2147483647 h 300"/>
                <a:gd name="T66" fmla="*/ 2147483647 w 282"/>
                <a:gd name="T67" fmla="*/ 2147483647 h 300"/>
                <a:gd name="T68" fmla="*/ 2147483647 w 282"/>
                <a:gd name="T69" fmla="*/ 2147483647 h 300"/>
                <a:gd name="T70" fmla="*/ 2147483647 w 282"/>
                <a:gd name="T71" fmla="*/ 2147483647 h 300"/>
                <a:gd name="T72" fmla="*/ 2147483647 w 282"/>
                <a:gd name="T73" fmla="*/ 2147483647 h 300"/>
                <a:gd name="T74" fmla="*/ 2147483647 w 282"/>
                <a:gd name="T75" fmla="*/ 2147483647 h 300"/>
                <a:gd name="T76" fmla="*/ 2147483647 w 282"/>
                <a:gd name="T77" fmla="*/ 2147483647 h 300"/>
                <a:gd name="T78" fmla="*/ 2147483647 w 282"/>
                <a:gd name="T79" fmla="*/ 2147483647 h 300"/>
                <a:gd name="T80" fmla="*/ 0 w 282"/>
                <a:gd name="T81" fmla="*/ 2147483647 h 300"/>
                <a:gd name="T82" fmla="*/ 2147483647 w 282"/>
                <a:gd name="T83" fmla="*/ 2147483647 h 300"/>
                <a:gd name="T84" fmla="*/ 2147483647 w 282"/>
                <a:gd name="T85" fmla="*/ 2147483647 h 300"/>
                <a:gd name="T86" fmla="*/ 2147483647 w 282"/>
                <a:gd name="T87" fmla="*/ 2147483647 h 300"/>
                <a:gd name="T88" fmla="*/ 2147483647 w 282"/>
                <a:gd name="T89" fmla="*/ 2147483647 h 300"/>
                <a:gd name="T90" fmla="*/ 2147483647 w 282"/>
                <a:gd name="T91" fmla="*/ 2147483647 h 300"/>
                <a:gd name="T92" fmla="*/ 2147483647 w 282"/>
                <a:gd name="T93" fmla="*/ 2147483647 h 300"/>
                <a:gd name="T94" fmla="*/ 2147483647 w 282"/>
                <a:gd name="T95" fmla="*/ 2147483647 h 300"/>
                <a:gd name="T96" fmla="*/ 2147483647 w 282"/>
                <a:gd name="T97" fmla="*/ 2147483647 h 300"/>
                <a:gd name="T98" fmla="*/ 2147483647 w 282"/>
                <a:gd name="T99" fmla="*/ 2147483647 h 300"/>
                <a:gd name="T100" fmla="*/ 2147483647 w 282"/>
                <a:gd name="T101" fmla="*/ 2147483647 h 300"/>
                <a:gd name="T102" fmla="*/ 2147483647 w 282"/>
                <a:gd name="T103" fmla="*/ 2147483647 h 300"/>
                <a:gd name="T104" fmla="*/ 2147483647 w 282"/>
                <a:gd name="T105" fmla="*/ 2147483647 h 300"/>
                <a:gd name="T106" fmla="*/ 2147483647 w 282"/>
                <a:gd name="T107" fmla="*/ 2147483647 h 300"/>
                <a:gd name="T108" fmla="*/ 2147483647 w 282"/>
                <a:gd name="T109" fmla="*/ 2147483647 h 300"/>
                <a:gd name="T110" fmla="*/ 2147483647 w 282"/>
                <a:gd name="T111" fmla="*/ 2147483647 h 300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282"/>
                <a:gd name="T169" fmla="*/ 0 h 300"/>
                <a:gd name="T170" fmla="*/ 282 w 282"/>
                <a:gd name="T171" fmla="*/ 300 h 300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282" h="300">
                  <a:moveTo>
                    <a:pt x="276" y="156"/>
                  </a:moveTo>
                  <a:lnTo>
                    <a:pt x="276" y="144"/>
                  </a:lnTo>
                  <a:lnTo>
                    <a:pt x="270" y="132"/>
                  </a:lnTo>
                  <a:lnTo>
                    <a:pt x="264" y="126"/>
                  </a:lnTo>
                  <a:lnTo>
                    <a:pt x="264" y="114"/>
                  </a:lnTo>
                  <a:lnTo>
                    <a:pt x="258" y="108"/>
                  </a:lnTo>
                  <a:lnTo>
                    <a:pt x="258" y="102"/>
                  </a:lnTo>
                  <a:lnTo>
                    <a:pt x="276" y="102"/>
                  </a:lnTo>
                  <a:lnTo>
                    <a:pt x="282" y="96"/>
                  </a:lnTo>
                  <a:lnTo>
                    <a:pt x="246" y="90"/>
                  </a:lnTo>
                  <a:lnTo>
                    <a:pt x="228" y="66"/>
                  </a:lnTo>
                  <a:lnTo>
                    <a:pt x="204" y="90"/>
                  </a:lnTo>
                  <a:lnTo>
                    <a:pt x="192" y="90"/>
                  </a:lnTo>
                  <a:lnTo>
                    <a:pt x="168" y="78"/>
                  </a:lnTo>
                  <a:lnTo>
                    <a:pt x="162" y="72"/>
                  </a:lnTo>
                  <a:lnTo>
                    <a:pt x="174" y="60"/>
                  </a:lnTo>
                  <a:lnTo>
                    <a:pt x="180" y="60"/>
                  </a:lnTo>
                  <a:lnTo>
                    <a:pt x="186" y="54"/>
                  </a:lnTo>
                  <a:lnTo>
                    <a:pt x="192" y="54"/>
                  </a:lnTo>
                  <a:lnTo>
                    <a:pt x="192" y="42"/>
                  </a:lnTo>
                  <a:lnTo>
                    <a:pt x="234" y="18"/>
                  </a:lnTo>
                  <a:lnTo>
                    <a:pt x="240" y="12"/>
                  </a:lnTo>
                  <a:lnTo>
                    <a:pt x="240" y="6"/>
                  </a:lnTo>
                  <a:lnTo>
                    <a:pt x="234" y="6"/>
                  </a:lnTo>
                  <a:lnTo>
                    <a:pt x="228" y="0"/>
                  </a:lnTo>
                  <a:lnTo>
                    <a:pt x="222" y="0"/>
                  </a:lnTo>
                  <a:lnTo>
                    <a:pt x="210" y="6"/>
                  </a:lnTo>
                  <a:lnTo>
                    <a:pt x="204" y="18"/>
                  </a:lnTo>
                  <a:lnTo>
                    <a:pt x="198" y="6"/>
                  </a:lnTo>
                  <a:lnTo>
                    <a:pt x="174" y="6"/>
                  </a:lnTo>
                  <a:lnTo>
                    <a:pt x="162" y="12"/>
                  </a:lnTo>
                  <a:lnTo>
                    <a:pt x="156" y="12"/>
                  </a:lnTo>
                  <a:lnTo>
                    <a:pt x="150" y="18"/>
                  </a:lnTo>
                  <a:lnTo>
                    <a:pt x="150" y="30"/>
                  </a:lnTo>
                  <a:lnTo>
                    <a:pt x="144" y="36"/>
                  </a:lnTo>
                  <a:lnTo>
                    <a:pt x="144" y="42"/>
                  </a:lnTo>
                  <a:lnTo>
                    <a:pt x="126" y="42"/>
                  </a:lnTo>
                  <a:lnTo>
                    <a:pt x="120" y="48"/>
                  </a:lnTo>
                  <a:lnTo>
                    <a:pt x="120" y="54"/>
                  </a:lnTo>
                  <a:lnTo>
                    <a:pt x="138" y="54"/>
                  </a:lnTo>
                  <a:lnTo>
                    <a:pt x="144" y="60"/>
                  </a:lnTo>
                  <a:lnTo>
                    <a:pt x="150" y="60"/>
                  </a:lnTo>
                  <a:lnTo>
                    <a:pt x="150" y="66"/>
                  </a:lnTo>
                  <a:lnTo>
                    <a:pt x="144" y="72"/>
                  </a:lnTo>
                  <a:lnTo>
                    <a:pt x="132" y="72"/>
                  </a:lnTo>
                  <a:lnTo>
                    <a:pt x="132" y="78"/>
                  </a:lnTo>
                  <a:lnTo>
                    <a:pt x="126" y="84"/>
                  </a:lnTo>
                  <a:lnTo>
                    <a:pt x="102" y="84"/>
                  </a:lnTo>
                  <a:lnTo>
                    <a:pt x="102" y="90"/>
                  </a:lnTo>
                  <a:lnTo>
                    <a:pt x="90" y="78"/>
                  </a:lnTo>
                  <a:lnTo>
                    <a:pt x="42" y="78"/>
                  </a:lnTo>
                  <a:lnTo>
                    <a:pt x="42" y="102"/>
                  </a:lnTo>
                  <a:lnTo>
                    <a:pt x="54" y="102"/>
                  </a:lnTo>
                  <a:lnTo>
                    <a:pt x="54" y="108"/>
                  </a:lnTo>
                  <a:lnTo>
                    <a:pt x="60" y="114"/>
                  </a:lnTo>
                  <a:lnTo>
                    <a:pt x="42" y="126"/>
                  </a:lnTo>
                  <a:lnTo>
                    <a:pt x="36" y="126"/>
                  </a:lnTo>
                  <a:lnTo>
                    <a:pt x="30" y="132"/>
                  </a:lnTo>
                  <a:lnTo>
                    <a:pt x="30" y="138"/>
                  </a:lnTo>
                  <a:lnTo>
                    <a:pt x="42" y="150"/>
                  </a:lnTo>
                  <a:lnTo>
                    <a:pt x="54" y="156"/>
                  </a:lnTo>
                  <a:lnTo>
                    <a:pt x="60" y="162"/>
                  </a:lnTo>
                  <a:lnTo>
                    <a:pt x="72" y="162"/>
                  </a:lnTo>
                  <a:lnTo>
                    <a:pt x="78" y="156"/>
                  </a:lnTo>
                  <a:lnTo>
                    <a:pt x="96" y="156"/>
                  </a:lnTo>
                  <a:lnTo>
                    <a:pt x="96" y="168"/>
                  </a:lnTo>
                  <a:lnTo>
                    <a:pt x="90" y="174"/>
                  </a:lnTo>
                  <a:lnTo>
                    <a:pt x="72" y="174"/>
                  </a:lnTo>
                  <a:lnTo>
                    <a:pt x="72" y="192"/>
                  </a:lnTo>
                  <a:lnTo>
                    <a:pt x="54" y="192"/>
                  </a:lnTo>
                  <a:lnTo>
                    <a:pt x="48" y="198"/>
                  </a:lnTo>
                  <a:lnTo>
                    <a:pt x="48" y="210"/>
                  </a:lnTo>
                  <a:lnTo>
                    <a:pt x="42" y="222"/>
                  </a:lnTo>
                  <a:lnTo>
                    <a:pt x="42" y="234"/>
                  </a:lnTo>
                  <a:lnTo>
                    <a:pt x="18" y="234"/>
                  </a:lnTo>
                  <a:lnTo>
                    <a:pt x="12" y="240"/>
                  </a:lnTo>
                  <a:lnTo>
                    <a:pt x="6" y="240"/>
                  </a:lnTo>
                  <a:lnTo>
                    <a:pt x="6" y="246"/>
                  </a:lnTo>
                  <a:lnTo>
                    <a:pt x="12" y="246"/>
                  </a:lnTo>
                  <a:lnTo>
                    <a:pt x="18" y="252"/>
                  </a:lnTo>
                  <a:lnTo>
                    <a:pt x="6" y="252"/>
                  </a:lnTo>
                  <a:lnTo>
                    <a:pt x="0" y="258"/>
                  </a:lnTo>
                  <a:lnTo>
                    <a:pt x="0" y="270"/>
                  </a:lnTo>
                  <a:lnTo>
                    <a:pt x="42" y="270"/>
                  </a:lnTo>
                  <a:lnTo>
                    <a:pt x="24" y="288"/>
                  </a:lnTo>
                  <a:lnTo>
                    <a:pt x="30" y="282"/>
                  </a:lnTo>
                  <a:lnTo>
                    <a:pt x="48" y="282"/>
                  </a:lnTo>
                  <a:lnTo>
                    <a:pt x="48" y="288"/>
                  </a:lnTo>
                  <a:lnTo>
                    <a:pt x="42" y="288"/>
                  </a:lnTo>
                  <a:lnTo>
                    <a:pt x="36" y="294"/>
                  </a:lnTo>
                  <a:lnTo>
                    <a:pt x="30" y="294"/>
                  </a:lnTo>
                  <a:lnTo>
                    <a:pt x="36" y="300"/>
                  </a:lnTo>
                  <a:lnTo>
                    <a:pt x="60" y="300"/>
                  </a:lnTo>
                  <a:lnTo>
                    <a:pt x="96" y="288"/>
                  </a:lnTo>
                  <a:lnTo>
                    <a:pt x="108" y="282"/>
                  </a:lnTo>
                  <a:lnTo>
                    <a:pt x="120" y="270"/>
                  </a:lnTo>
                  <a:lnTo>
                    <a:pt x="120" y="264"/>
                  </a:lnTo>
                  <a:lnTo>
                    <a:pt x="132" y="270"/>
                  </a:lnTo>
                  <a:lnTo>
                    <a:pt x="138" y="270"/>
                  </a:lnTo>
                  <a:lnTo>
                    <a:pt x="150" y="264"/>
                  </a:lnTo>
                  <a:lnTo>
                    <a:pt x="162" y="252"/>
                  </a:lnTo>
                  <a:lnTo>
                    <a:pt x="180" y="246"/>
                  </a:lnTo>
                  <a:lnTo>
                    <a:pt x="204" y="246"/>
                  </a:lnTo>
                  <a:lnTo>
                    <a:pt x="210" y="240"/>
                  </a:lnTo>
                  <a:lnTo>
                    <a:pt x="252" y="240"/>
                  </a:lnTo>
                  <a:lnTo>
                    <a:pt x="246" y="222"/>
                  </a:lnTo>
                  <a:lnTo>
                    <a:pt x="264" y="222"/>
                  </a:lnTo>
                  <a:lnTo>
                    <a:pt x="264" y="198"/>
                  </a:lnTo>
                  <a:lnTo>
                    <a:pt x="270" y="192"/>
                  </a:lnTo>
                  <a:lnTo>
                    <a:pt x="270" y="180"/>
                  </a:lnTo>
                  <a:lnTo>
                    <a:pt x="276" y="168"/>
                  </a:lnTo>
                  <a:lnTo>
                    <a:pt x="276" y="156"/>
                  </a:lnTo>
                  <a:close/>
                </a:path>
              </a:pathLst>
            </a:custGeom>
            <a:solidFill>
              <a:srgbClr val="6BBA56"/>
            </a:solidFill>
            <a:ln w="635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54" name="Iceland" descr="© INSCALE GmbH, 05.05.2010&#10;http://www.presentationload.com/">
              <a:extLst>
                <a:ext uri="{FF2B5EF4-FFF2-40B4-BE49-F238E27FC236}">
                  <a16:creationId xmlns:a16="http://schemas.microsoft.com/office/drawing/2014/main" id="{C6ECDE57-8DEB-44EA-9948-D32FF5871F0A}"/>
                </a:ext>
              </a:extLst>
            </p:cNvPr>
            <p:cNvSpPr>
              <a:spLocks/>
            </p:cNvSpPr>
            <p:nvPr/>
          </p:nvSpPr>
          <p:spPr bwMode="gray">
            <a:xfrm>
              <a:off x="5046257" y="2165202"/>
              <a:ext cx="253339" cy="99198"/>
            </a:xfrm>
            <a:custGeom>
              <a:avLst/>
              <a:gdLst>
                <a:gd name="T0" fmla="*/ 2147483647 w 570"/>
                <a:gd name="T1" fmla="*/ 2147483647 h 222"/>
                <a:gd name="T2" fmla="*/ 2147483647 w 570"/>
                <a:gd name="T3" fmla="*/ 2147483647 h 222"/>
                <a:gd name="T4" fmla="*/ 2147483647 w 570"/>
                <a:gd name="T5" fmla="*/ 2147483647 h 222"/>
                <a:gd name="T6" fmla="*/ 2147483647 w 570"/>
                <a:gd name="T7" fmla="*/ 2147483647 h 222"/>
                <a:gd name="T8" fmla="*/ 2147483647 w 570"/>
                <a:gd name="T9" fmla="*/ 2147483647 h 222"/>
                <a:gd name="T10" fmla="*/ 2147483647 w 570"/>
                <a:gd name="T11" fmla="*/ 2147483647 h 222"/>
                <a:gd name="T12" fmla="*/ 2147483647 w 570"/>
                <a:gd name="T13" fmla="*/ 2147483647 h 222"/>
                <a:gd name="T14" fmla="*/ 2147483647 w 570"/>
                <a:gd name="T15" fmla="*/ 2147483647 h 222"/>
                <a:gd name="T16" fmla="*/ 2147483647 w 570"/>
                <a:gd name="T17" fmla="*/ 2147483647 h 222"/>
                <a:gd name="T18" fmla="*/ 2147483647 w 570"/>
                <a:gd name="T19" fmla="*/ 2147483647 h 222"/>
                <a:gd name="T20" fmla="*/ 2147483647 w 570"/>
                <a:gd name="T21" fmla="*/ 2147483647 h 222"/>
                <a:gd name="T22" fmla="*/ 2147483647 w 570"/>
                <a:gd name="T23" fmla="*/ 2147483647 h 222"/>
                <a:gd name="T24" fmla="*/ 2147483647 w 570"/>
                <a:gd name="T25" fmla="*/ 2147483647 h 222"/>
                <a:gd name="T26" fmla="*/ 2147483647 w 570"/>
                <a:gd name="T27" fmla="*/ 2147483647 h 222"/>
                <a:gd name="T28" fmla="*/ 2147483647 w 570"/>
                <a:gd name="T29" fmla="*/ 2147483647 h 222"/>
                <a:gd name="T30" fmla="*/ 2147483647 w 570"/>
                <a:gd name="T31" fmla="*/ 2147483647 h 222"/>
                <a:gd name="T32" fmla="*/ 2147483647 w 570"/>
                <a:gd name="T33" fmla="*/ 2147483647 h 222"/>
                <a:gd name="T34" fmla="*/ 2147483647 w 570"/>
                <a:gd name="T35" fmla="*/ 2147483647 h 222"/>
                <a:gd name="T36" fmla="*/ 2147483647 w 570"/>
                <a:gd name="T37" fmla="*/ 2147483647 h 222"/>
                <a:gd name="T38" fmla="*/ 2147483647 w 570"/>
                <a:gd name="T39" fmla="*/ 2147483647 h 222"/>
                <a:gd name="T40" fmla="*/ 2147483647 w 570"/>
                <a:gd name="T41" fmla="*/ 2147483647 h 222"/>
                <a:gd name="T42" fmla="*/ 2147483647 w 570"/>
                <a:gd name="T43" fmla="*/ 2147483647 h 222"/>
                <a:gd name="T44" fmla="*/ 2147483647 w 570"/>
                <a:gd name="T45" fmla="*/ 2147483647 h 222"/>
                <a:gd name="T46" fmla="*/ 2147483647 w 570"/>
                <a:gd name="T47" fmla="*/ 2147483647 h 222"/>
                <a:gd name="T48" fmla="*/ 2147483647 w 570"/>
                <a:gd name="T49" fmla="*/ 2147483647 h 222"/>
                <a:gd name="T50" fmla="*/ 2147483647 w 570"/>
                <a:gd name="T51" fmla="*/ 2147483647 h 222"/>
                <a:gd name="T52" fmla="*/ 2147483647 w 570"/>
                <a:gd name="T53" fmla="*/ 2147483647 h 222"/>
                <a:gd name="T54" fmla="*/ 2147483647 w 570"/>
                <a:gd name="T55" fmla="*/ 2147483647 h 222"/>
                <a:gd name="T56" fmla="*/ 2147483647 w 570"/>
                <a:gd name="T57" fmla="*/ 2147483647 h 222"/>
                <a:gd name="T58" fmla="*/ 2147483647 w 570"/>
                <a:gd name="T59" fmla="*/ 2147483647 h 222"/>
                <a:gd name="T60" fmla="*/ 2147483647 w 570"/>
                <a:gd name="T61" fmla="*/ 2147483647 h 222"/>
                <a:gd name="T62" fmla="*/ 2147483647 w 570"/>
                <a:gd name="T63" fmla="*/ 2147483647 h 222"/>
                <a:gd name="T64" fmla="*/ 2147483647 w 570"/>
                <a:gd name="T65" fmla="*/ 2147483647 h 222"/>
                <a:gd name="T66" fmla="*/ 0 w 570"/>
                <a:gd name="T67" fmla="*/ 2147483647 h 222"/>
                <a:gd name="T68" fmla="*/ 2147483647 w 570"/>
                <a:gd name="T69" fmla="*/ 2147483647 h 222"/>
                <a:gd name="T70" fmla="*/ 2147483647 w 570"/>
                <a:gd name="T71" fmla="*/ 2147483647 h 222"/>
                <a:gd name="T72" fmla="*/ 2147483647 w 570"/>
                <a:gd name="T73" fmla="*/ 2147483647 h 222"/>
                <a:gd name="T74" fmla="*/ 2147483647 w 570"/>
                <a:gd name="T75" fmla="*/ 2147483647 h 222"/>
                <a:gd name="T76" fmla="*/ 2147483647 w 570"/>
                <a:gd name="T77" fmla="*/ 2147483647 h 222"/>
                <a:gd name="T78" fmla="*/ 2147483647 w 570"/>
                <a:gd name="T79" fmla="*/ 2147483647 h 222"/>
                <a:gd name="T80" fmla="*/ 2147483647 w 570"/>
                <a:gd name="T81" fmla="*/ 2147483647 h 222"/>
                <a:gd name="T82" fmla="*/ 2147483647 w 570"/>
                <a:gd name="T83" fmla="*/ 2147483647 h 222"/>
                <a:gd name="T84" fmla="*/ 2147483647 w 570"/>
                <a:gd name="T85" fmla="*/ 2147483647 h 222"/>
                <a:gd name="T86" fmla="*/ 2147483647 w 570"/>
                <a:gd name="T87" fmla="*/ 2147483647 h 222"/>
                <a:gd name="T88" fmla="*/ 2147483647 w 570"/>
                <a:gd name="T89" fmla="*/ 2147483647 h 222"/>
                <a:gd name="T90" fmla="*/ 2147483647 w 570"/>
                <a:gd name="T91" fmla="*/ 2147483647 h 222"/>
                <a:gd name="T92" fmla="*/ 2147483647 w 570"/>
                <a:gd name="T93" fmla="*/ 2147483647 h 222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570"/>
                <a:gd name="T142" fmla="*/ 0 h 222"/>
                <a:gd name="T143" fmla="*/ 570 w 570"/>
                <a:gd name="T144" fmla="*/ 222 h 222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570" h="222">
                  <a:moveTo>
                    <a:pt x="252" y="222"/>
                  </a:moveTo>
                  <a:lnTo>
                    <a:pt x="270" y="216"/>
                  </a:lnTo>
                  <a:lnTo>
                    <a:pt x="306" y="216"/>
                  </a:lnTo>
                  <a:lnTo>
                    <a:pt x="312" y="204"/>
                  </a:lnTo>
                  <a:lnTo>
                    <a:pt x="312" y="192"/>
                  </a:lnTo>
                  <a:lnTo>
                    <a:pt x="324" y="198"/>
                  </a:lnTo>
                  <a:lnTo>
                    <a:pt x="330" y="198"/>
                  </a:lnTo>
                  <a:lnTo>
                    <a:pt x="342" y="204"/>
                  </a:lnTo>
                  <a:lnTo>
                    <a:pt x="348" y="204"/>
                  </a:lnTo>
                  <a:lnTo>
                    <a:pt x="360" y="192"/>
                  </a:lnTo>
                  <a:lnTo>
                    <a:pt x="360" y="186"/>
                  </a:lnTo>
                  <a:lnTo>
                    <a:pt x="372" y="186"/>
                  </a:lnTo>
                  <a:lnTo>
                    <a:pt x="378" y="192"/>
                  </a:lnTo>
                  <a:lnTo>
                    <a:pt x="390" y="192"/>
                  </a:lnTo>
                  <a:lnTo>
                    <a:pt x="414" y="180"/>
                  </a:lnTo>
                  <a:lnTo>
                    <a:pt x="432" y="168"/>
                  </a:lnTo>
                  <a:lnTo>
                    <a:pt x="456" y="156"/>
                  </a:lnTo>
                  <a:lnTo>
                    <a:pt x="474" y="156"/>
                  </a:lnTo>
                  <a:lnTo>
                    <a:pt x="480" y="162"/>
                  </a:lnTo>
                  <a:lnTo>
                    <a:pt x="492" y="162"/>
                  </a:lnTo>
                  <a:lnTo>
                    <a:pt x="504" y="156"/>
                  </a:lnTo>
                  <a:lnTo>
                    <a:pt x="510" y="144"/>
                  </a:lnTo>
                  <a:lnTo>
                    <a:pt x="510" y="138"/>
                  </a:lnTo>
                  <a:lnTo>
                    <a:pt x="516" y="126"/>
                  </a:lnTo>
                  <a:lnTo>
                    <a:pt x="528" y="126"/>
                  </a:lnTo>
                  <a:lnTo>
                    <a:pt x="552" y="114"/>
                  </a:lnTo>
                  <a:lnTo>
                    <a:pt x="564" y="102"/>
                  </a:lnTo>
                  <a:lnTo>
                    <a:pt x="570" y="102"/>
                  </a:lnTo>
                  <a:lnTo>
                    <a:pt x="552" y="102"/>
                  </a:lnTo>
                  <a:lnTo>
                    <a:pt x="570" y="84"/>
                  </a:lnTo>
                  <a:lnTo>
                    <a:pt x="570" y="78"/>
                  </a:lnTo>
                  <a:lnTo>
                    <a:pt x="564" y="72"/>
                  </a:lnTo>
                  <a:lnTo>
                    <a:pt x="552" y="66"/>
                  </a:lnTo>
                  <a:lnTo>
                    <a:pt x="540" y="66"/>
                  </a:lnTo>
                  <a:lnTo>
                    <a:pt x="534" y="72"/>
                  </a:lnTo>
                  <a:lnTo>
                    <a:pt x="528" y="72"/>
                  </a:lnTo>
                  <a:lnTo>
                    <a:pt x="534" y="60"/>
                  </a:lnTo>
                  <a:lnTo>
                    <a:pt x="504" y="60"/>
                  </a:lnTo>
                  <a:lnTo>
                    <a:pt x="522" y="36"/>
                  </a:lnTo>
                  <a:lnTo>
                    <a:pt x="504" y="36"/>
                  </a:lnTo>
                  <a:lnTo>
                    <a:pt x="510" y="18"/>
                  </a:lnTo>
                  <a:lnTo>
                    <a:pt x="480" y="24"/>
                  </a:lnTo>
                  <a:lnTo>
                    <a:pt x="474" y="18"/>
                  </a:lnTo>
                  <a:lnTo>
                    <a:pt x="462" y="12"/>
                  </a:lnTo>
                  <a:lnTo>
                    <a:pt x="456" y="6"/>
                  </a:lnTo>
                  <a:lnTo>
                    <a:pt x="444" y="0"/>
                  </a:lnTo>
                  <a:lnTo>
                    <a:pt x="432" y="0"/>
                  </a:lnTo>
                  <a:lnTo>
                    <a:pt x="432" y="24"/>
                  </a:lnTo>
                  <a:lnTo>
                    <a:pt x="414" y="30"/>
                  </a:lnTo>
                  <a:lnTo>
                    <a:pt x="408" y="30"/>
                  </a:lnTo>
                  <a:lnTo>
                    <a:pt x="402" y="24"/>
                  </a:lnTo>
                  <a:lnTo>
                    <a:pt x="378" y="24"/>
                  </a:lnTo>
                  <a:lnTo>
                    <a:pt x="372" y="30"/>
                  </a:lnTo>
                  <a:lnTo>
                    <a:pt x="366" y="42"/>
                  </a:lnTo>
                  <a:lnTo>
                    <a:pt x="360" y="36"/>
                  </a:lnTo>
                  <a:lnTo>
                    <a:pt x="348" y="30"/>
                  </a:lnTo>
                  <a:lnTo>
                    <a:pt x="342" y="24"/>
                  </a:lnTo>
                  <a:lnTo>
                    <a:pt x="336" y="24"/>
                  </a:lnTo>
                  <a:lnTo>
                    <a:pt x="330" y="30"/>
                  </a:lnTo>
                  <a:lnTo>
                    <a:pt x="330" y="60"/>
                  </a:lnTo>
                  <a:lnTo>
                    <a:pt x="324" y="48"/>
                  </a:lnTo>
                  <a:lnTo>
                    <a:pt x="318" y="42"/>
                  </a:lnTo>
                  <a:lnTo>
                    <a:pt x="306" y="36"/>
                  </a:lnTo>
                  <a:lnTo>
                    <a:pt x="300" y="24"/>
                  </a:lnTo>
                  <a:lnTo>
                    <a:pt x="288" y="24"/>
                  </a:lnTo>
                  <a:lnTo>
                    <a:pt x="288" y="30"/>
                  </a:lnTo>
                  <a:lnTo>
                    <a:pt x="270" y="30"/>
                  </a:lnTo>
                  <a:lnTo>
                    <a:pt x="264" y="36"/>
                  </a:lnTo>
                  <a:lnTo>
                    <a:pt x="264" y="54"/>
                  </a:lnTo>
                  <a:lnTo>
                    <a:pt x="252" y="54"/>
                  </a:lnTo>
                  <a:lnTo>
                    <a:pt x="240" y="42"/>
                  </a:lnTo>
                  <a:lnTo>
                    <a:pt x="228" y="36"/>
                  </a:lnTo>
                  <a:lnTo>
                    <a:pt x="222" y="30"/>
                  </a:lnTo>
                  <a:lnTo>
                    <a:pt x="216" y="30"/>
                  </a:lnTo>
                  <a:lnTo>
                    <a:pt x="216" y="48"/>
                  </a:lnTo>
                  <a:lnTo>
                    <a:pt x="210" y="60"/>
                  </a:lnTo>
                  <a:lnTo>
                    <a:pt x="210" y="72"/>
                  </a:lnTo>
                  <a:lnTo>
                    <a:pt x="204" y="72"/>
                  </a:lnTo>
                  <a:lnTo>
                    <a:pt x="192" y="60"/>
                  </a:lnTo>
                  <a:lnTo>
                    <a:pt x="186" y="60"/>
                  </a:lnTo>
                  <a:lnTo>
                    <a:pt x="162" y="84"/>
                  </a:lnTo>
                  <a:lnTo>
                    <a:pt x="162" y="90"/>
                  </a:lnTo>
                  <a:lnTo>
                    <a:pt x="156" y="84"/>
                  </a:lnTo>
                  <a:lnTo>
                    <a:pt x="144" y="60"/>
                  </a:lnTo>
                  <a:lnTo>
                    <a:pt x="162" y="42"/>
                  </a:lnTo>
                  <a:lnTo>
                    <a:pt x="162" y="36"/>
                  </a:lnTo>
                  <a:lnTo>
                    <a:pt x="156" y="30"/>
                  </a:lnTo>
                  <a:lnTo>
                    <a:pt x="108" y="6"/>
                  </a:lnTo>
                  <a:lnTo>
                    <a:pt x="96" y="6"/>
                  </a:lnTo>
                  <a:lnTo>
                    <a:pt x="96" y="36"/>
                  </a:lnTo>
                  <a:lnTo>
                    <a:pt x="90" y="36"/>
                  </a:lnTo>
                  <a:lnTo>
                    <a:pt x="84" y="30"/>
                  </a:lnTo>
                  <a:lnTo>
                    <a:pt x="78" y="30"/>
                  </a:lnTo>
                  <a:lnTo>
                    <a:pt x="66" y="24"/>
                  </a:lnTo>
                  <a:lnTo>
                    <a:pt x="54" y="24"/>
                  </a:lnTo>
                  <a:lnTo>
                    <a:pt x="42" y="30"/>
                  </a:lnTo>
                  <a:lnTo>
                    <a:pt x="30" y="42"/>
                  </a:lnTo>
                  <a:lnTo>
                    <a:pt x="48" y="54"/>
                  </a:lnTo>
                  <a:lnTo>
                    <a:pt x="30" y="54"/>
                  </a:lnTo>
                  <a:lnTo>
                    <a:pt x="18" y="60"/>
                  </a:lnTo>
                  <a:lnTo>
                    <a:pt x="12" y="66"/>
                  </a:lnTo>
                  <a:lnTo>
                    <a:pt x="0" y="66"/>
                  </a:lnTo>
                  <a:lnTo>
                    <a:pt x="6" y="72"/>
                  </a:lnTo>
                  <a:lnTo>
                    <a:pt x="18" y="78"/>
                  </a:lnTo>
                  <a:lnTo>
                    <a:pt x="30" y="78"/>
                  </a:lnTo>
                  <a:lnTo>
                    <a:pt x="54" y="66"/>
                  </a:lnTo>
                  <a:lnTo>
                    <a:pt x="66" y="66"/>
                  </a:lnTo>
                  <a:lnTo>
                    <a:pt x="72" y="60"/>
                  </a:lnTo>
                  <a:lnTo>
                    <a:pt x="78" y="60"/>
                  </a:lnTo>
                  <a:lnTo>
                    <a:pt x="126" y="72"/>
                  </a:lnTo>
                  <a:lnTo>
                    <a:pt x="90" y="90"/>
                  </a:lnTo>
                  <a:lnTo>
                    <a:pt x="102" y="90"/>
                  </a:lnTo>
                  <a:lnTo>
                    <a:pt x="108" y="96"/>
                  </a:lnTo>
                  <a:lnTo>
                    <a:pt x="114" y="96"/>
                  </a:lnTo>
                  <a:lnTo>
                    <a:pt x="120" y="102"/>
                  </a:lnTo>
                  <a:lnTo>
                    <a:pt x="114" y="102"/>
                  </a:lnTo>
                  <a:lnTo>
                    <a:pt x="108" y="108"/>
                  </a:lnTo>
                  <a:lnTo>
                    <a:pt x="6" y="108"/>
                  </a:lnTo>
                  <a:lnTo>
                    <a:pt x="0" y="114"/>
                  </a:lnTo>
                  <a:lnTo>
                    <a:pt x="12" y="120"/>
                  </a:lnTo>
                  <a:lnTo>
                    <a:pt x="60" y="120"/>
                  </a:lnTo>
                  <a:lnTo>
                    <a:pt x="84" y="132"/>
                  </a:lnTo>
                  <a:lnTo>
                    <a:pt x="90" y="138"/>
                  </a:lnTo>
                  <a:lnTo>
                    <a:pt x="126" y="132"/>
                  </a:lnTo>
                  <a:lnTo>
                    <a:pt x="108" y="150"/>
                  </a:lnTo>
                  <a:lnTo>
                    <a:pt x="120" y="156"/>
                  </a:lnTo>
                  <a:lnTo>
                    <a:pt x="114" y="162"/>
                  </a:lnTo>
                  <a:lnTo>
                    <a:pt x="114" y="168"/>
                  </a:lnTo>
                  <a:lnTo>
                    <a:pt x="108" y="174"/>
                  </a:lnTo>
                  <a:lnTo>
                    <a:pt x="90" y="174"/>
                  </a:lnTo>
                  <a:lnTo>
                    <a:pt x="78" y="180"/>
                  </a:lnTo>
                  <a:lnTo>
                    <a:pt x="54" y="180"/>
                  </a:lnTo>
                  <a:lnTo>
                    <a:pt x="54" y="186"/>
                  </a:lnTo>
                  <a:lnTo>
                    <a:pt x="66" y="192"/>
                  </a:lnTo>
                  <a:lnTo>
                    <a:pt x="120" y="192"/>
                  </a:lnTo>
                  <a:lnTo>
                    <a:pt x="132" y="186"/>
                  </a:lnTo>
                  <a:lnTo>
                    <a:pt x="138" y="180"/>
                  </a:lnTo>
                  <a:lnTo>
                    <a:pt x="168" y="198"/>
                  </a:lnTo>
                  <a:lnTo>
                    <a:pt x="180" y="186"/>
                  </a:lnTo>
                  <a:lnTo>
                    <a:pt x="180" y="198"/>
                  </a:lnTo>
                  <a:lnTo>
                    <a:pt x="228" y="222"/>
                  </a:lnTo>
                  <a:lnTo>
                    <a:pt x="252" y="222"/>
                  </a:lnTo>
                  <a:close/>
                </a:path>
              </a:pathLst>
            </a:custGeom>
            <a:solidFill>
              <a:srgbClr val="6BBA56"/>
            </a:solidFill>
            <a:ln w="0">
              <a:solidFill>
                <a:srgbClr val="B4D2AC">
                  <a:lumMod val="60000"/>
                  <a:lumOff val="4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 dirty="0">
                <a:solidFill>
                  <a:srgbClr val="555555"/>
                </a:solidFill>
              </a:endParaRPr>
            </a:p>
          </p:txBody>
        </p:sp>
        <p:sp>
          <p:nvSpPr>
            <p:cNvPr id="155" name="Finland" descr="© INSCALE GmbH, 05.05.2010&#10;http://www.presentationload.com/">
              <a:extLst>
                <a:ext uri="{FF2B5EF4-FFF2-40B4-BE49-F238E27FC236}">
                  <a16:creationId xmlns:a16="http://schemas.microsoft.com/office/drawing/2014/main" id="{44827AA3-0262-4A52-BBB4-6247680C6EB3}"/>
                </a:ext>
              </a:extLst>
            </p:cNvPr>
            <p:cNvSpPr>
              <a:spLocks/>
            </p:cNvSpPr>
            <p:nvPr/>
          </p:nvSpPr>
          <p:spPr bwMode="gray">
            <a:xfrm>
              <a:off x="6110289" y="2057147"/>
              <a:ext cx="279548" cy="322396"/>
            </a:xfrm>
            <a:custGeom>
              <a:avLst/>
              <a:gdLst>
                <a:gd name="T0" fmla="*/ 2147483647 w 630"/>
                <a:gd name="T1" fmla="*/ 2147483647 h 714"/>
                <a:gd name="T2" fmla="*/ 2147483647 w 630"/>
                <a:gd name="T3" fmla="*/ 2147483647 h 714"/>
                <a:gd name="T4" fmla="*/ 2147483647 w 630"/>
                <a:gd name="T5" fmla="*/ 2147483647 h 714"/>
                <a:gd name="T6" fmla="*/ 2147483647 w 630"/>
                <a:gd name="T7" fmla="*/ 2147483647 h 714"/>
                <a:gd name="T8" fmla="*/ 2147483647 w 630"/>
                <a:gd name="T9" fmla="*/ 2147483647 h 714"/>
                <a:gd name="T10" fmla="*/ 2147483647 w 630"/>
                <a:gd name="T11" fmla="*/ 2147483647 h 714"/>
                <a:gd name="T12" fmla="*/ 2147483647 w 630"/>
                <a:gd name="T13" fmla="*/ 2147483647 h 714"/>
                <a:gd name="T14" fmla="*/ 2147483647 w 630"/>
                <a:gd name="T15" fmla="*/ 2147483647 h 714"/>
                <a:gd name="T16" fmla="*/ 2147483647 w 630"/>
                <a:gd name="T17" fmla="*/ 2147483647 h 714"/>
                <a:gd name="T18" fmla="*/ 2147483647 w 630"/>
                <a:gd name="T19" fmla="*/ 2147483647 h 714"/>
                <a:gd name="T20" fmla="*/ 2147483647 w 630"/>
                <a:gd name="T21" fmla="*/ 2147483647 h 714"/>
                <a:gd name="T22" fmla="*/ 2147483647 w 630"/>
                <a:gd name="T23" fmla="*/ 2147483647 h 714"/>
                <a:gd name="T24" fmla="*/ 2147483647 w 630"/>
                <a:gd name="T25" fmla="*/ 2147483647 h 714"/>
                <a:gd name="T26" fmla="*/ 2147483647 w 630"/>
                <a:gd name="T27" fmla="*/ 2147483647 h 714"/>
                <a:gd name="T28" fmla="*/ 2147483647 w 630"/>
                <a:gd name="T29" fmla="*/ 2147483647 h 714"/>
                <a:gd name="T30" fmla="*/ 2147483647 w 630"/>
                <a:gd name="T31" fmla="*/ 2147483647 h 714"/>
                <a:gd name="T32" fmla="*/ 2147483647 w 630"/>
                <a:gd name="T33" fmla="*/ 2147483647 h 714"/>
                <a:gd name="T34" fmla="*/ 2147483647 w 630"/>
                <a:gd name="T35" fmla="*/ 2147483647 h 714"/>
                <a:gd name="T36" fmla="*/ 2147483647 w 630"/>
                <a:gd name="T37" fmla="*/ 2147483647 h 714"/>
                <a:gd name="T38" fmla="*/ 2147483647 w 630"/>
                <a:gd name="T39" fmla="*/ 2147483647 h 714"/>
                <a:gd name="T40" fmla="*/ 2147483647 w 630"/>
                <a:gd name="T41" fmla="*/ 2147483647 h 714"/>
                <a:gd name="T42" fmla="*/ 2147483647 w 630"/>
                <a:gd name="T43" fmla="*/ 2147483647 h 714"/>
                <a:gd name="T44" fmla="*/ 2147483647 w 630"/>
                <a:gd name="T45" fmla="*/ 2147483647 h 714"/>
                <a:gd name="T46" fmla="*/ 2147483647 w 630"/>
                <a:gd name="T47" fmla="*/ 2147483647 h 714"/>
                <a:gd name="T48" fmla="*/ 2147483647 w 630"/>
                <a:gd name="T49" fmla="*/ 2147483647 h 714"/>
                <a:gd name="T50" fmla="*/ 2147483647 w 630"/>
                <a:gd name="T51" fmla="*/ 2147483647 h 714"/>
                <a:gd name="T52" fmla="*/ 2147483647 w 630"/>
                <a:gd name="T53" fmla="*/ 2147483647 h 714"/>
                <a:gd name="T54" fmla="*/ 2147483647 w 630"/>
                <a:gd name="T55" fmla="*/ 2147483647 h 714"/>
                <a:gd name="T56" fmla="*/ 2147483647 w 630"/>
                <a:gd name="T57" fmla="*/ 2147483647 h 714"/>
                <a:gd name="T58" fmla="*/ 2147483647 w 630"/>
                <a:gd name="T59" fmla="*/ 2147483647 h 714"/>
                <a:gd name="T60" fmla="*/ 2147483647 w 630"/>
                <a:gd name="T61" fmla="*/ 2147483647 h 714"/>
                <a:gd name="T62" fmla="*/ 2147483647 w 630"/>
                <a:gd name="T63" fmla="*/ 2147483647 h 714"/>
                <a:gd name="T64" fmla="*/ 2147483647 w 630"/>
                <a:gd name="T65" fmla="*/ 2147483647 h 714"/>
                <a:gd name="T66" fmla="*/ 2147483647 w 630"/>
                <a:gd name="T67" fmla="*/ 2147483647 h 714"/>
                <a:gd name="T68" fmla="*/ 2147483647 w 630"/>
                <a:gd name="T69" fmla="*/ 2147483647 h 714"/>
                <a:gd name="T70" fmla="*/ 2147483647 w 630"/>
                <a:gd name="T71" fmla="*/ 2147483647 h 714"/>
                <a:gd name="T72" fmla="*/ 2147483647 w 630"/>
                <a:gd name="T73" fmla="*/ 2147483647 h 714"/>
                <a:gd name="T74" fmla="*/ 2147483647 w 630"/>
                <a:gd name="T75" fmla="*/ 2147483647 h 714"/>
                <a:gd name="T76" fmla="*/ 2147483647 w 630"/>
                <a:gd name="T77" fmla="*/ 2147483647 h 714"/>
                <a:gd name="T78" fmla="*/ 2147483647 w 630"/>
                <a:gd name="T79" fmla="*/ 2147483647 h 714"/>
                <a:gd name="T80" fmla="*/ 2147483647 w 630"/>
                <a:gd name="T81" fmla="*/ 2147483647 h 714"/>
                <a:gd name="T82" fmla="*/ 2147483647 w 630"/>
                <a:gd name="T83" fmla="*/ 2147483647 h 714"/>
                <a:gd name="T84" fmla="*/ 2147483647 w 630"/>
                <a:gd name="T85" fmla="*/ 2147483647 h 714"/>
                <a:gd name="T86" fmla="*/ 2147483647 w 630"/>
                <a:gd name="T87" fmla="*/ 2147483647 h 714"/>
                <a:gd name="T88" fmla="*/ 2147483647 w 630"/>
                <a:gd name="T89" fmla="*/ 2147483647 h 714"/>
                <a:gd name="T90" fmla="*/ 2147483647 w 630"/>
                <a:gd name="T91" fmla="*/ 2147483647 h 714"/>
                <a:gd name="T92" fmla="*/ 2147483647 w 630"/>
                <a:gd name="T93" fmla="*/ 2147483647 h 714"/>
                <a:gd name="T94" fmla="*/ 2147483647 w 630"/>
                <a:gd name="T95" fmla="*/ 2147483647 h 714"/>
                <a:gd name="T96" fmla="*/ 2147483647 w 630"/>
                <a:gd name="T97" fmla="*/ 2147483647 h 714"/>
                <a:gd name="T98" fmla="*/ 2147483647 w 630"/>
                <a:gd name="T99" fmla="*/ 2147483647 h 714"/>
                <a:gd name="T100" fmla="*/ 2147483647 w 630"/>
                <a:gd name="T101" fmla="*/ 2147483647 h 714"/>
                <a:gd name="T102" fmla="*/ 2147483647 w 630"/>
                <a:gd name="T103" fmla="*/ 2147483647 h 714"/>
                <a:gd name="T104" fmla="*/ 2147483647 w 630"/>
                <a:gd name="T105" fmla="*/ 2147483647 h 714"/>
                <a:gd name="T106" fmla="*/ 2147483647 w 630"/>
                <a:gd name="T107" fmla="*/ 0 h 714"/>
                <a:gd name="T108" fmla="*/ 2147483647 w 630"/>
                <a:gd name="T109" fmla="*/ 2147483647 h 714"/>
                <a:gd name="T110" fmla="*/ 2147483647 w 630"/>
                <a:gd name="T111" fmla="*/ 2147483647 h 714"/>
                <a:gd name="T112" fmla="*/ 2147483647 w 630"/>
                <a:gd name="T113" fmla="*/ 2147483647 h 714"/>
                <a:gd name="T114" fmla="*/ 2147483647 w 630"/>
                <a:gd name="T115" fmla="*/ 2147483647 h 714"/>
                <a:gd name="T116" fmla="*/ 2147483647 w 630"/>
                <a:gd name="T117" fmla="*/ 2147483647 h 71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630"/>
                <a:gd name="T178" fmla="*/ 0 h 714"/>
                <a:gd name="T179" fmla="*/ 630 w 630"/>
                <a:gd name="T180" fmla="*/ 714 h 71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630" h="714">
                  <a:moveTo>
                    <a:pt x="162" y="84"/>
                  </a:moveTo>
                  <a:lnTo>
                    <a:pt x="156" y="90"/>
                  </a:lnTo>
                  <a:lnTo>
                    <a:pt x="144" y="96"/>
                  </a:lnTo>
                  <a:lnTo>
                    <a:pt x="132" y="96"/>
                  </a:lnTo>
                  <a:lnTo>
                    <a:pt x="126" y="90"/>
                  </a:lnTo>
                  <a:lnTo>
                    <a:pt x="108" y="90"/>
                  </a:lnTo>
                  <a:lnTo>
                    <a:pt x="96" y="84"/>
                  </a:lnTo>
                  <a:lnTo>
                    <a:pt x="84" y="84"/>
                  </a:lnTo>
                  <a:lnTo>
                    <a:pt x="72" y="72"/>
                  </a:lnTo>
                  <a:lnTo>
                    <a:pt x="60" y="66"/>
                  </a:lnTo>
                  <a:lnTo>
                    <a:pt x="54" y="54"/>
                  </a:lnTo>
                  <a:lnTo>
                    <a:pt x="48" y="48"/>
                  </a:lnTo>
                  <a:lnTo>
                    <a:pt x="30" y="48"/>
                  </a:lnTo>
                  <a:lnTo>
                    <a:pt x="24" y="54"/>
                  </a:lnTo>
                  <a:lnTo>
                    <a:pt x="24" y="66"/>
                  </a:lnTo>
                  <a:lnTo>
                    <a:pt x="6" y="60"/>
                  </a:lnTo>
                  <a:lnTo>
                    <a:pt x="0" y="66"/>
                  </a:lnTo>
                  <a:lnTo>
                    <a:pt x="6" y="72"/>
                  </a:lnTo>
                  <a:lnTo>
                    <a:pt x="18" y="78"/>
                  </a:lnTo>
                  <a:lnTo>
                    <a:pt x="24" y="84"/>
                  </a:lnTo>
                  <a:lnTo>
                    <a:pt x="36" y="90"/>
                  </a:lnTo>
                  <a:lnTo>
                    <a:pt x="48" y="90"/>
                  </a:lnTo>
                  <a:lnTo>
                    <a:pt x="54" y="96"/>
                  </a:lnTo>
                  <a:lnTo>
                    <a:pt x="60" y="96"/>
                  </a:lnTo>
                  <a:lnTo>
                    <a:pt x="72" y="108"/>
                  </a:lnTo>
                  <a:lnTo>
                    <a:pt x="108" y="108"/>
                  </a:lnTo>
                  <a:lnTo>
                    <a:pt x="138" y="126"/>
                  </a:lnTo>
                  <a:lnTo>
                    <a:pt x="150" y="126"/>
                  </a:lnTo>
                  <a:lnTo>
                    <a:pt x="156" y="132"/>
                  </a:lnTo>
                  <a:lnTo>
                    <a:pt x="162" y="132"/>
                  </a:lnTo>
                  <a:lnTo>
                    <a:pt x="162" y="156"/>
                  </a:lnTo>
                  <a:lnTo>
                    <a:pt x="156" y="162"/>
                  </a:lnTo>
                  <a:lnTo>
                    <a:pt x="156" y="168"/>
                  </a:lnTo>
                  <a:lnTo>
                    <a:pt x="168" y="174"/>
                  </a:lnTo>
                  <a:lnTo>
                    <a:pt x="162" y="198"/>
                  </a:lnTo>
                  <a:lnTo>
                    <a:pt x="186" y="210"/>
                  </a:lnTo>
                  <a:lnTo>
                    <a:pt x="180" y="222"/>
                  </a:lnTo>
                  <a:lnTo>
                    <a:pt x="174" y="228"/>
                  </a:lnTo>
                  <a:lnTo>
                    <a:pt x="168" y="240"/>
                  </a:lnTo>
                  <a:lnTo>
                    <a:pt x="168" y="246"/>
                  </a:lnTo>
                  <a:lnTo>
                    <a:pt x="180" y="258"/>
                  </a:lnTo>
                  <a:lnTo>
                    <a:pt x="192" y="264"/>
                  </a:lnTo>
                  <a:lnTo>
                    <a:pt x="198" y="270"/>
                  </a:lnTo>
                  <a:lnTo>
                    <a:pt x="210" y="306"/>
                  </a:lnTo>
                  <a:lnTo>
                    <a:pt x="222" y="294"/>
                  </a:lnTo>
                  <a:lnTo>
                    <a:pt x="228" y="294"/>
                  </a:lnTo>
                  <a:lnTo>
                    <a:pt x="234" y="300"/>
                  </a:lnTo>
                  <a:lnTo>
                    <a:pt x="246" y="300"/>
                  </a:lnTo>
                  <a:lnTo>
                    <a:pt x="270" y="324"/>
                  </a:lnTo>
                  <a:lnTo>
                    <a:pt x="270" y="336"/>
                  </a:lnTo>
                  <a:lnTo>
                    <a:pt x="276" y="348"/>
                  </a:lnTo>
                  <a:lnTo>
                    <a:pt x="276" y="354"/>
                  </a:lnTo>
                  <a:lnTo>
                    <a:pt x="264" y="348"/>
                  </a:lnTo>
                  <a:lnTo>
                    <a:pt x="246" y="348"/>
                  </a:lnTo>
                  <a:lnTo>
                    <a:pt x="240" y="354"/>
                  </a:lnTo>
                  <a:lnTo>
                    <a:pt x="234" y="366"/>
                  </a:lnTo>
                  <a:lnTo>
                    <a:pt x="228" y="372"/>
                  </a:lnTo>
                  <a:lnTo>
                    <a:pt x="222" y="384"/>
                  </a:lnTo>
                  <a:lnTo>
                    <a:pt x="216" y="390"/>
                  </a:lnTo>
                  <a:lnTo>
                    <a:pt x="180" y="420"/>
                  </a:lnTo>
                  <a:lnTo>
                    <a:pt x="144" y="432"/>
                  </a:lnTo>
                  <a:lnTo>
                    <a:pt x="138" y="438"/>
                  </a:lnTo>
                  <a:lnTo>
                    <a:pt x="126" y="444"/>
                  </a:lnTo>
                  <a:lnTo>
                    <a:pt x="120" y="456"/>
                  </a:lnTo>
                  <a:lnTo>
                    <a:pt x="120" y="462"/>
                  </a:lnTo>
                  <a:lnTo>
                    <a:pt x="108" y="474"/>
                  </a:lnTo>
                  <a:lnTo>
                    <a:pt x="90" y="474"/>
                  </a:lnTo>
                  <a:lnTo>
                    <a:pt x="66" y="504"/>
                  </a:lnTo>
                  <a:lnTo>
                    <a:pt x="66" y="534"/>
                  </a:lnTo>
                  <a:lnTo>
                    <a:pt x="72" y="540"/>
                  </a:lnTo>
                  <a:lnTo>
                    <a:pt x="72" y="570"/>
                  </a:lnTo>
                  <a:lnTo>
                    <a:pt x="96" y="588"/>
                  </a:lnTo>
                  <a:lnTo>
                    <a:pt x="96" y="594"/>
                  </a:lnTo>
                  <a:lnTo>
                    <a:pt x="90" y="600"/>
                  </a:lnTo>
                  <a:lnTo>
                    <a:pt x="90" y="612"/>
                  </a:lnTo>
                  <a:lnTo>
                    <a:pt x="84" y="630"/>
                  </a:lnTo>
                  <a:lnTo>
                    <a:pt x="84" y="648"/>
                  </a:lnTo>
                  <a:lnTo>
                    <a:pt x="90" y="654"/>
                  </a:lnTo>
                  <a:lnTo>
                    <a:pt x="96" y="666"/>
                  </a:lnTo>
                  <a:lnTo>
                    <a:pt x="108" y="678"/>
                  </a:lnTo>
                  <a:lnTo>
                    <a:pt x="132" y="690"/>
                  </a:lnTo>
                  <a:lnTo>
                    <a:pt x="174" y="690"/>
                  </a:lnTo>
                  <a:lnTo>
                    <a:pt x="174" y="696"/>
                  </a:lnTo>
                  <a:lnTo>
                    <a:pt x="168" y="702"/>
                  </a:lnTo>
                  <a:lnTo>
                    <a:pt x="168" y="708"/>
                  </a:lnTo>
                  <a:lnTo>
                    <a:pt x="174" y="714"/>
                  </a:lnTo>
                  <a:lnTo>
                    <a:pt x="240" y="714"/>
                  </a:lnTo>
                  <a:lnTo>
                    <a:pt x="252" y="708"/>
                  </a:lnTo>
                  <a:lnTo>
                    <a:pt x="270" y="708"/>
                  </a:lnTo>
                  <a:lnTo>
                    <a:pt x="300" y="696"/>
                  </a:lnTo>
                  <a:lnTo>
                    <a:pt x="336" y="696"/>
                  </a:lnTo>
                  <a:lnTo>
                    <a:pt x="384" y="672"/>
                  </a:lnTo>
                  <a:lnTo>
                    <a:pt x="462" y="672"/>
                  </a:lnTo>
                  <a:lnTo>
                    <a:pt x="456" y="660"/>
                  </a:lnTo>
                  <a:lnTo>
                    <a:pt x="516" y="630"/>
                  </a:lnTo>
                  <a:lnTo>
                    <a:pt x="576" y="570"/>
                  </a:lnTo>
                  <a:lnTo>
                    <a:pt x="582" y="570"/>
                  </a:lnTo>
                  <a:lnTo>
                    <a:pt x="618" y="534"/>
                  </a:lnTo>
                  <a:lnTo>
                    <a:pt x="624" y="522"/>
                  </a:lnTo>
                  <a:lnTo>
                    <a:pt x="630" y="516"/>
                  </a:lnTo>
                  <a:lnTo>
                    <a:pt x="630" y="504"/>
                  </a:lnTo>
                  <a:lnTo>
                    <a:pt x="624" y="492"/>
                  </a:lnTo>
                  <a:lnTo>
                    <a:pt x="618" y="486"/>
                  </a:lnTo>
                  <a:lnTo>
                    <a:pt x="612" y="474"/>
                  </a:lnTo>
                  <a:lnTo>
                    <a:pt x="540" y="438"/>
                  </a:lnTo>
                  <a:lnTo>
                    <a:pt x="546" y="438"/>
                  </a:lnTo>
                  <a:lnTo>
                    <a:pt x="570" y="414"/>
                  </a:lnTo>
                  <a:lnTo>
                    <a:pt x="570" y="408"/>
                  </a:lnTo>
                  <a:lnTo>
                    <a:pt x="564" y="402"/>
                  </a:lnTo>
                  <a:lnTo>
                    <a:pt x="552" y="396"/>
                  </a:lnTo>
                  <a:lnTo>
                    <a:pt x="528" y="390"/>
                  </a:lnTo>
                  <a:lnTo>
                    <a:pt x="534" y="378"/>
                  </a:lnTo>
                  <a:lnTo>
                    <a:pt x="540" y="372"/>
                  </a:lnTo>
                  <a:lnTo>
                    <a:pt x="540" y="366"/>
                  </a:lnTo>
                  <a:lnTo>
                    <a:pt x="534" y="360"/>
                  </a:lnTo>
                  <a:lnTo>
                    <a:pt x="528" y="360"/>
                  </a:lnTo>
                  <a:lnTo>
                    <a:pt x="522" y="354"/>
                  </a:lnTo>
                  <a:lnTo>
                    <a:pt x="510" y="354"/>
                  </a:lnTo>
                  <a:lnTo>
                    <a:pt x="510" y="342"/>
                  </a:lnTo>
                  <a:lnTo>
                    <a:pt x="498" y="330"/>
                  </a:lnTo>
                  <a:lnTo>
                    <a:pt x="504" y="300"/>
                  </a:lnTo>
                  <a:lnTo>
                    <a:pt x="510" y="300"/>
                  </a:lnTo>
                  <a:lnTo>
                    <a:pt x="522" y="306"/>
                  </a:lnTo>
                  <a:lnTo>
                    <a:pt x="534" y="306"/>
                  </a:lnTo>
                  <a:lnTo>
                    <a:pt x="540" y="300"/>
                  </a:lnTo>
                  <a:lnTo>
                    <a:pt x="540" y="294"/>
                  </a:lnTo>
                  <a:lnTo>
                    <a:pt x="534" y="288"/>
                  </a:lnTo>
                  <a:lnTo>
                    <a:pt x="522" y="282"/>
                  </a:lnTo>
                  <a:lnTo>
                    <a:pt x="498" y="258"/>
                  </a:lnTo>
                  <a:lnTo>
                    <a:pt x="486" y="252"/>
                  </a:lnTo>
                  <a:lnTo>
                    <a:pt x="480" y="240"/>
                  </a:lnTo>
                  <a:lnTo>
                    <a:pt x="468" y="234"/>
                  </a:lnTo>
                  <a:lnTo>
                    <a:pt x="450" y="216"/>
                  </a:lnTo>
                  <a:lnTo>
                    <a:pt x="456" y="210"/>
                  </a:lnTo>
                  <a:lnTo>
                    <a:pt x="468" y="204"/>
                  </a:lnTo>
                  <a:lnTo>
                    <a:pt x="474" y="204"/>
                  </a:lnTo>
                  <a:lnTo>
                    <a:pt x="474" y="192"/>
                  </a:lnTo>
                  <a:lnTo>
                    <a:pt x="480" y="192"/>
                  </a:lnTo>
                  <a:lnTo>
                    <a:pt x="492" y="186"/>
                  </a:lnTo>
                  <a:lnTo>
                    <a:pt x="498" y="186"/>
                  </a:lnTo>
                  <a:lnTo>
                    <a:pt x="498" y="174"/>
                  </a:lnTo>
                  <a:lnTo>
                    <a:pt x="450" y="126"/>
                  </a:lnTo>
                  <a:lnTo>
                    <a:pt x="432" y="126"/>
                  </a:lnTo>
                  <a:lnTo>
                    <a:pt x="426" y="132"/>
                  </a:lnTo>
                  <a:lnTo>
                    <a:pt x="420" y="132"/>
                  </a:lnTo>
                  <a:lnTo>
                    <a:pt x="414" y="126"/>
                  </a:lnTo>
                  <a:lnTo>
                    <a:pt x="414" y="120"/>
                  </a:lnTo>
                  <a:lnTo>
                    <a:pt x="408" y="108"/>
                  </a:lnTo>
                  <a:lnTo>
                    <a:pt x="408" y="96"/>
                  </a:lnTo>
                  <a:lnTo>
                    <a:pt x="426" y="96"/>
                  </a:lnTo>
                  <a:lnTo>
                    <a:pt x="426" y="90"/>
                  </a:lnTo>
                  <a:lnTo>
                    <a:pt x="414" y="78"/>
                  </a:lnTo>
                  <a:lnTo>
                    <a:pt x="420" y="54"/>
                  </a:lnTo>
                  <a:lnTo>
                    <a:pt x="426" y="54"/>
                  </a:lnTo>
                  <a:lnTo>
                    <a:pt x="426" y="60"/>
                  </a:lnTo>
                  <a:lnTo>
                    <a:pt x="432" y="60"/>
                  </a:lnTo>
                  <a:lnTo>
                    <a:pt x="432" y="42"/>
                  </a:lnTo>
                  <a:lnTo>
                    <a:pt x="426" y="30"/>
                  </a:lnTo>
                  <a:lnTo>
                    <a:pt x="414" y="18"/>
                  </a:lnTo>
                  <a:lnTo>
                    <a:pt x="408" y="18"/>
                  </a:lnTo>
                  <a:lnTo>
                    <a:pt x="372" y="12"/>
                  </a:lnTo>
                  <a:lnTo>
                    <a:pt x="372" y="0"/>
                  </a:lnTo>
                  <a:lnTo>
                    <a:pt x="336" y="0"/>
                  </a:lnTo>
                  <a:lnTo>
                    <a:pt x="324" y="6"/>
                  </a:lnTo>
                  <a:lnTo>
                    <a:pt x="294" y="6"/>
                  </a:lnTo>
                  <a:lnTo>
                    <a:pt x="282" y="12"/>
                  </a:lnTo>
                  <a:lnTo>
                    <a:pt x="276" y="12"/>
                  </a:lnTo>
                  <a:lnTo>
                    <a:pt x="264" y="18"/>
                  </a:lnTo>
                  <a:lnTo>
                    <a:pt x="264" y="30"/>
                  </a:lnTo>
                  <a:lnTo>
                    <a:pt x="258" y="36"/>
                  </a:lnTo>
                  <a:lnTo>
                    <a:pt x="258" y="72"/>
                  </a:lnTo>
                  <a:lnTo>
                    <a:pt x="234" y="72"/>
                  </a:lnTo>
                  <a:lnTo>
                    <a:pt x="234" y="78"/>
                  </a:lnTo>
                  <a:lnTo>
                    <a:pt x="228" y="84"/>
                  </a:lnTo>
                  <a:lnTo>
                    <a:pt x="228" y="96"/>
                  </a:lnTo>
                  <a:lnTo>
                    <a:pt x="210" y="96"/>
                  </a:lnTo>
                  <a:lnTo>
                    <a:pt x="204" y="90"/>
                  </a:lnTo>
                  <a:lnTo>
                    <a:pt x="192" y="84"/>
                  </a:lnTo>
                  <a:lnTo>
                    <a:pt x="162" y="84"/>
                  </a:lnTo>
                  <a:close/>
                </a:path>
              </a:pathLst>
            </a:custGeom>
            <a:solidFill>
              <a:srgbClr val="6BBA56"/>
            </a:solidFill>
            <a:ln w="635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56" name="Estonia" descr="© INSCALE GmbH, 05.05.2010&#10;http://www.presentationload.com/">
              <a:extLst>
                <a:ext uri="{FF2B5EF4-FFF2-40B4-BE49-F238E27FC236}">
                  <a16:creationId xmlns:a16="http://schemas.microsoft.com/office/drawing/2014/main" id="{07F52356-1578-4280-BB7C-0EFA296D7BD7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6166197" y="2390173"/>
              <a:ext cx="153752" cy="69086"/>
            </a:xfrm>
            <a:custGeom>
              <a:avLst/>
              <a:gdLst>
                <a:gd name="T0" fmla="*/ 2147483647 w 348"/>
                <a:gd name="T1" fmla="*/ 2147483647 h 156"/>
                <a:gd name="T2" fmla="*/ 2147483647 w 348"/>
                <a:gd name="T3" fmla="*/ 2147483647 h 156"/>
                <a:gd name="T4" fmla="*/ 2147483647 w 348"/>
                <a:gd name="T5" fmla="*/ 2147483647 h 156"/>
                <a:gd name="T6" fmla="*/ 2147483647 w 348"/>
                <a:gd name="T7" fmla="*/ 2147483647 h 156"/>
                <a:gd name="T8" fmla="*/ 2147483647 w 348"/>
                <a:gd name="T9" fmla="*/ 2147483647 h 156"/>
                <a:gd name="T10" fmla="*/ 2147483647 w 348"/>
                <a:gd name="T11" fmla="*/ 2147483647 h 156"/>
                <a:gd name="T12" fmla="*/ 2147483647 w 348"/>
                <a:gd name="T13" fmla="*/ 2147483647 h 156"/>
                <a:gd name="T14" fmla="*/ 2147483647 w 348"/>
                <a:gd name="T15" fmla="*/ 0 h 156"/>
                <a:gd name="T16" fmla="*/ 2147483647 w 348"/>
                <a:gd name="T17" fmla="*/ 2147483647 h 156"/>
                <a:gd name="T18" fmla="*/ 2147483647 w 348"/>
                <a:gd name="T19" fmla="*/ 2147483647 h 156"/>
                <a:gd name="T20" fmla="*/ 2147483647 w 348"/>
                <a:gd name="T21" fmla="*/ 2147483647 h 156"/>
                <a:gd name="T22" fmla="*/ 2147483647 w 348"/>
                <a:gd name="T23" fmla="*/ 2147483647 h 156"/>
                <a:gd name="T24" fmla="*/ 2147483647 w 348"/>
                <a:gd name="T25" fmla="*/ 2147483647 h 156"/>
                <a:gd name="T26" fmla="*/ 2147483647 w 348"/>
                <a:gd name="T27" fmla="*/ 2147483647 h 156"/>
                <a:gd name="T28" fmla="*/ 2147483647 w 348"/>
                <a:gd name="T29" fmla="*/ 2147483647 h 156"/>
                <a:gd name="T30" fmla="*/ 2147483647 w 348"/>
                <a:gd name="T31" fmla="*/ 2147483647 h 156"/>
                <a:gd name="T32" fmla="*/ 2147483647 w 348"/>
                <a:gd name="T33" fmla="*/ 2147483647 h 156"/>
                <a:gd name="T34" fmla="*/ 2147483647 w 348"/>
                <a:gd name="T35" fmla="*/ 2147483647 h 156"/>
                <a:gd name="T36" fmla="*/ 2147483647 w 348"/>
                <a:gd name="T37" fmla="*/ 2147483647 h 156"/>
                <a:gd name="T38" fmla="*/ 2147483647 w 348"/>
                <a:gd name="T39" fmla="*/ 2147483647 h 156"/>
                <a:gd name="T40" fmla="*/ 2147483647 w 348"/>
                <a:gd name="T41" fmla="*/ 2147483647 h 156"/>
                <a:gd name="T42" fmla="*/ 2147483647 w 348"/>
                <a:gd name="T43" fmla="*/ 2147483647 h 156"/>
                <a:gd name="T44" fmla="*/ 2147483647 w 348"/>
                <a:gd name="T45" fmla="*/ 2147483647 h 156"/>
                <a:gd name="T46" fmla="*/ 2147483647 w 348"/>
                <a:gd name="T47" fmla="*/ 2147483647 h 156"/>
                <a:gd name="T48" fmla="*/ 0 w 348"/>
                <a:gd name="T49" fmla="*/ 2147483647 h 156"/>
                <a:gd name="T50" fmla="*/ 2147483647 w 348"/>
                <a:gd name="T51" fmla="*/ 2147483647 h 156"/>
                <a:gd name="T52" fmla="*/ 2147483647 w 348"/>
                <a:gd name="T53" fmla="*/ 2147483647 h 156"/>
                <a:gd name="T54" fmla="*/ 2147483647 w 348"/>
                <a:gd name="T55" fmla="*/ 2147483647 h 156"/>
                <a:gd name="T56" fmla="*/ 2147483647 w 348"/>
                <a:gd name="T57" fmla="*/ 2147483647 h 156"/>
                <a:gd name="T58" fmla="*/ 2147483647 w 348"/>
                <a:gd name="T59" fmla="*/ 2147483647 h 156"/>
                <a:gd name="T60" fmla="*/ 2147483647 w 348"/>
                <a:gd name="T61" fmla="*/ 2147483647 h 156"/>
                <a:gd name="T62" fmla="*/ 2147483647 w 348"/>
                <a:gd name="T63" fmla="*/ 2147483647 h 156"/>
                <a:gd name="T64" fmla="*/ 2147483647 w 348"/>
                <a:gd name="T65" fmla="*/ 2147483647 h 156"/>
                <a:gd name="T66" fmla="*/ 2147483647 w 348"/>
                <a:gd name="T67" fmla="*/ 2147483647 h 156"/>
                <a:gd name="T68" fmla="*/ 2147483647 w 348"/>
                <a:gd name="T69" fmla="*/ 2147483647 h 156"/>
                <a:gd name="T70" fmla="*/ 2147483647 w 348"/>
                <a:gd name="T71" fmla="*/ 2147483647 h 15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48"/>
                <a:gd name="T109" fmla="*/ 0 h 156"/>
                <a:gd name="T110" fmla="*/ 348 w 348"/>
                <a:gd name="T111" fmla="*/ 156 h 15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48" h="156">
                  <a:moveTo>
                    <a:pt x="336" y="114"/>
                  </a:moveTo>
                  <a:lnTo>
                    <a:pt x="324" y="108"/>
                  </a:lnTo>
                  <a:lnTo>
                    <a:pt x="336" y="84"/>
                  </a:lnTo>
                  <a:lnTo>
                    <a:pt x="318" y="78"/>
                  </a:lnTo>
                  <a:lnTo>
                    <a:pt x="318" y="60"/>
                  </a:lnTo>
                  <a:lnTo>
                    <a:pt x="330" y="48"/>
                  </a:lnTo>
                  <a:lnTo>
                    <a:pt x="336" y="48"/>
                  </a:lnTo>
                  <a:lnTo>
                    <a:pt x="342" y="42"/>
                  </a:lnTo>
                  <a:lnTo>
                    <a:pt x="336" y="30"/>
                  </a:lnTo>
                  <a:lnTo>
                    <a:pt x="342" y="18"/>
                  </a:lnTo>
                  <a:lnTo>
                    <a:pt x="330" y="12"/>
                  </a:lnTo>
                  <a:lnTo>
                    <a:pt x="312" y="12"/>
                  </a:lnTo>
                  <a:lnTo>
                    <a:pt x="294" y="6"/>
                  </a:lnTo>
                  <a:lnTo>
                    <a:pt x="276" y="6"/>
                  </a:lnTo>
                  <a:lnTo>
                    <a:pt x="264" y="0"/>
                  </a:lnTo>
                  <a:lnTo>
                    <a:pt x="204" y="0"/>
                  </a:lnTo>
                  <a:lnTo>
                    <a:pt x="192" y="6"/>
                  </a:lnTo>
                  <a:lnTo>
                    <a:pt x="156" y="6"/>
                  </a:lnTo>
                  <a:lnTo>
                    <a:pt x="150" y="12"/>
                  </a:lnTo>
                  <a:lnTo>
                    <a:pt x="126" y="24"/>
                  </a:lnTo>
                  <a:lnTo>
                    <a:pt x="108" y="30"/>
                  </a:lnTo>
                  <a:lnTo>
                    <a:pt x="96" y="36"/>
                  </a:lnTo>
                  <a:lnTo>
                    <a:pt x="90" y="36"/>
                  </a:lnTo>
                  <a:lnTo>
                    <a:pt x="84" y="42"/>
                  </a:lnTo>
                  <a:lnTo>
                    <a:pt x="84" y="48"/>
                  </a:lnTo>
                  <a:lnTo>
                    <a:pt x="90" y="60"/>
                  </a:lnTo>
                  <a:lnTo>
                    <a:pt x="90" y="72"/>
                  </a:lnTo>
                  <a:lnTo>
                    <a:pt x="96" y="78"/>
                  </a:lnTo>
                  <a:lnTo>
                    <a:pt x="96" y="84"/>
                  </a:lnTo>
                  <a:lnTo>
                    <a:pt x="150" y="90"/>
                  </a:lnTo>
                  <a:lnTo>
                    <a:pt x="138" y="126"/>
                  </a:lnTo>
                  <a:lnTo>
                    <a:pt x="150" y="126"/>
                  </a:lnTo>
                  <a:lnTo>
                    <a:pt x="180" y="114"/>
                  </a:lnTo>
                  <a:lnTo>
                    <a:pt x="210" y="114"/>
                  </a:lnTo>
                  <a:lnTo>
                    <a:pt x="234" y="126"/>
                  </a:lnTo>
                  <a:lnTo>
                    <a:pt x="240" y="132"/>
                  </a:lnTo>
                  <a:lnTo>
                    <a:pt x="252" y="138"/>
                  </a:lnTo>
                  <a:lnTo>
                    <a:pt x="270" y="156"/>
                  </a:lnTo>
                  <a:lnTo>
                    <a:pt x="288" y="156"/>
                  </a:lnTo>
                  <a:lnTo>
                    <a:pt x="294" y="150"/>
                  </a:lnTo>
                  <a:lnTo>
                    <a:pt x="312" y="150"/>
                  </a:lnTo>
                  <a:lnTo>
                    <a:pt x="318" y="156"/>
                  </a:lnTo>
                  <a:lnTo>
                    <a:pt x="330" y="156"/>
                  </a:lnTo>
                  <a:lnTo>
                    <a:pt x="330" y="144"/>
                  </a:lnTo>
                  <a:lnTo>
                    <a:pt x="348" y="132"/>
                  </a:lnTo>
                  <a:lnTo>
                    <a:pt x="336" y="114"/>
                  </a:lnTo>
                  <a:close/>
                  <a:moveTo>
                    <a:pt x="36" y="78"/>
                  </a:moveTo>
                  <a:lnTo>
                    <a:pt x="6" y="78"/>
                  </a:lnTo>
                  <a:lnTo>
                    <a:pt x="0" y="84"/>
                  </a:lnTo>
                  <a:lnTo>
                    <a:pt x="0" y="102"/>
                  </a:lnTo>
                  <a:lnTo>
                    <a:pt x="6" y="108"/>
                  </a:lnTo>
                  <a:lnTo>
                    <a:pt x="18" y="132"/>
                  </a:lnTo>
                  <a:lnTo>
                    <a:pt x="24" y="126"/>
                  </a:lnTo>
                  <a:lnTo>
                    <a:pt x="30" y="114"/>
                  </a:lnTo>
                  <a:lnTo>
                    <a:pt x="42" y="108"/>
                  </a:lnTo>
                  <a:lnTo>
                    <a:pt x="54" y="108"/>
                  </a:lnTo>
                  <a:lnTo>
                    <a:pt x="60" y="102"/>
                  </a:lnTo>
                  <a:lnTo>
                    <a:pt x="72" y="96"/>
                  </a:lnTo>
                  <a:lnTo>
                    <a:pt x="78" y="90"/>
                  </a:lnTo>
                  <a:lnTo>
                    <a:pt x="72" y="72"/>
                  </a:lnTo>
                  <a:lnTo>
                    <a:pt x="36" y="78"/>
                  </a:lnTo>
                  <a:close/>
                  <a:moveTo>
                    <a:pt x="36" y="66"/>
                  </a:moveTo>
                  <a:lnTo>
                    <a:pt x="48" y="66"/>
                  </a:lnTo>
                  <a:lnTo>
                    <a:pt x="54" y="54"/>
                  </a:lnTo>
                  <a:lnTo>
                    <a:pt x="60" y="48"/>
                  </a:lnTo>
                  <a:lnTo>
                    <a:pt x="60" y="42"/>
                  </a:lnTo>
                  <a:lnTo>
                    <a:pt x="54" y="36"/>
                  </a:lnTo>
                  <a:lnTo>
                    <a:pt x="48" y="36"/>
                  </a:lnTo>
                  <a:lnTo>
                    <a:pt x="36" y="42"/>
                  </a:lnTo>
                  <a:lnTo>
                    <a:pt x="30" y="48"/>
                  </a:lnTo>
                  <a:lnTo>
                    <a:pt x="24" y="60"/>
                  </a:lnTo>
                  <a:lnTo>
                    <a:pt x="30" y="66"/>
                  </a:lnTo>
                  <a:lnTo>
                    <a:pt x="36" y="66"/>
                  </a:lnTo>
                  <a:close/>
                </a:path>
              </a:pathLst>
            </a:custGeom>
            <a:solidFill>
              <a:srgbClr val="6BBA56"/>
            </a:solidFill>
            <a:ln w="635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57" name="Denmark" descr="© INSCALE GmbH, 05.05.2010&#10;http://www.presentationload.com/">
              <a:extLst>
                <a:ext uri="{FF2B5EF4-FFF2-40B4-BE49-F238E27FC236}">
                  <a16:creationId xmlns:a16="http://schemas.microsoft.com/office/drawing/2014/main" id="{0D09F32E-13CF-47FC-82EF-E00F653152E0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5813269" y="2455714"/>
              <a:ext cx="122302" cy="106285"/>
            </a:xfrm>
            <a:custGeom>
              <a:avLst/>
              <a:gdLst>
                <a:gd name="T0" fmla="*/ 2147483647 w 71"/>
                <a:gd name="T1" fmla="*/ 2147483647 h 60"/>
                <a:gd name="T2" fmla="*/ 2147483647 w 71"/>
                <a:gd name="T3" fmla="*/ 2147483647 h 60"/>
                <a:gd name="T4" fmla="*/ 2147483647 w 71"/>
                <a:gd name="T5" fmla="*/ 2147483647 h 60"/>
                <a:gd name="T6" fmla="*/ 2147483647 w 71"/>
                <a:gd name="T7" fmla="*/ 2147483647 h 60"/>
                <a:gd name="T8" fmla="*/ 2147483647 w 71"/>
                <a:gd name="T9" fmla="*/ 2147483647 h 60"/>
                <a:gd name="T10" fmla="*/ 2147483647 w 71"/>
                <a:gd name="T11" fmla="*/ 2147483647 h 60"/>
                <a:gd name="T12" fmla="*/ 2147483647 w 71"/>
                <a:gd name="T13" fmla="*/ 2147483647 h 60"/>
                <a:gd name="T14" fmla="*/ 2147483647 w 71"/>
                <a:gd name="T15" fmla="*/ 2147483647 h 60"/>
                <a:gd name="T16" fmla="*/ 2147483647 w 71"/>
                <a:gd name="T17" fmla="*/ 2147483647 h 60"/>
                <a:gd name="T18" fmla="*/ 2147483647 w 71"/>
                <a:gd name="T19" fmla="*/ 2147483647 h 60"/>
                <a:gd name="T20" fmla="*/ 2147483647 w 71"/>
                <a:gd name="T21" fmla="*/ 2147483647 h 60"/>
                <a:gd name="T22" fmla="*/ 2147483647 w 71"/>
                <a:gd name="T23" fmla="*/ 2147483647 h 60"/>
                <a:gd name="T24" fmla="*/ 2147483647 w 71"/>
                <a:gd name="T25" fmla="*/ 2147483647 h 60"/>
                <a:gd name="T26" fmla="*/ 2147483647 w 71"/>
                <a:gd name="T27" fmla="*/ 2147483647 h 60"/>
                <a:gd name="T28" fmla="*/ 2147483647 w 71"/>
                <a:gd name="T29" fmla="*/ 2147483647 h 60"/>
                <a:gd name="T30" fmla="*/ 2147483647 w 71"/>
                <a:gd name="T31" fmla="*/ 2147483647 h 60"/>
                <a:gd name="T32" fmla="*/ 2147483647 w 71"/>
                <a:gd name="T33" fmla="*/ 2147483647 h 60"/>
                <a:gd name="T34" fmla="*/ 2147483647 w 71"/>
                <a:gd name="T35" fmla="*/ 2147483647 h 60"/>
                <a:gd name="T36" fmla="*/ 2147483647 w 71"/>
                <a:gd name="T37" fmla="*/ 2147483647 h 60"/>
                <a:gd name="T38" fmla="*/ 2147483647 w 71"/>
                <a:gd name="T39" fmla="*/ 2147483647 h 60"/>
                <a:gd name="T40" fmla="*/ 2147483647 w 71"/>
                <a:gd name="T41" fmla="*/ 2147483647 h 60"/>
                <a:gd name="T42" fmla="*/ 2147483647 w 71"/>
                <a:gd name="T43" fmla="*/ 2147483647 h 60"/>
                <a:gd name="T44" fmla="*/ 2147483647 w 71"/>
                <a:gd name="T45" fmla="*/ 2147483647 h 60"/>
                <a:gd name="T46" fmla="*/ 2147483647 w 71"/>
                <a:gd name="T47" fmla="*/ 2147483647 h 60"/>
                <a:gd name="T48" fmla="*/ 2147483647 w 71"/>
                <a:gd name="T49" fmla="*/ 2147483647 h 60"/>
                <a:gd name="T50" fmla="*/ 2147483647 w 71"/>
                <a:gd name="T51" fmla="*/ 2147483647 h 60"/>
                <a:gd name="T52" fmla="*/ 2147483647 w 71"/>
                <a:gd name="T53" fmla="*/ 2147483647 h 60"/>
                <a:gd name="T54" fmla="*/ 2147483647 w 71"/>
                <a:gd name="T55" fmla="*/ 2147483647 h 60"/>
                <a:gd name="T56" fmla="*/ 2147483647 w 71"/>
                <a:gd name="T57" fmla="*/ 2147483647 h 60"/>
                <a:gd name="T58" fmla="*/ 2147483647 w 71"/>
                <a:gd name="T59" fmla="*/ 2147483647 h 60"/>
                <a:gd name="T60" fmla="*/ 2147483647 w 71"/>
                <a:gd name="T61" fmla="*/ 2147483647 h 60"/>
                <a:gd name="T62" fmla="*/ 2147483647 w 71"/>
                <a:gd name="T63" fmla="*/ 0 h 60"/>
                <a:gd name="T64" fmla="*/ 2147483647 w 71"/>
                <a:gd name="T65" fmla="*/ 2147483647 h 60"/>
                <a:gd name="T66" fmla="*/ 2147483647 w 71"/>
                <a:gd name="T67" fmla="*/ 2147483647 h 60"/>
                <a:gd name="T68" fmla="*/ 2147483647 w 71"/>
                <a:gd name="T69" fmla="*/ 2147483647 h 60"/>
                <a:gd name="T70" fmla="*/ 2147483647 w 71"/>
                <a:gd name="T71" fmla="*/ 2147483647 h 60"/>
                <a:gd name="T72" fmla="*/ 2147483647 w 71"/>
                <a:gd name="T73" fmla="*/ 2147483647 h 60"/>
                <a:gd name="T74" fmla="*/ 2147483647 w 71"/>
                <a:gd name="T75" fmla="*/ 2147483647 h 60"/>
                <a:gd name="T76" fmla="*/ 2147483647 w 71"/>
                <a:gd name="T77" fmla="*/ 2147483647 h 60"/>
                <a:gd name="T78" fmla="*/ 2147483647 w 71"/>
                <a:gd name="T79" fmla="*/ 2147483647 h 60"/>
                <a:gd name="T80" fmla="*/ 2147483647 w 71"/>
                <a:gd name="T81" fmla="*/ 2147483647 h 60"/>
                <a:gd name="T82" fmla="*/ 0 w 71"/>
                <a:gd name="T83" fmla="*/ 2147483647 h 60"/>
                <a:gd name="T84" fmla="*/ 0 w 71"/>
                <a:gd name="T85" fmla="*/ 2147483647 h 60"/>
                <a:gd name="T86" fmla="*/ 2147483647 w 71"/>
                <a:gd name="T87" fmla="*/ 2147483647 h 60"/>
                <a:gd name="T88" fmla="*/ 2147483647 w 71"/>
                <a:gd name="T89" fmla="*/ 2147483647 h 60"/>
                <a:gd name="T90" fmla="*/ 2147483647 w 71"/>
                <a:gd name="T91" fmla="*/ 2147483647 h 60"/>
                <a:gd name="T92" fmla="*/ 2147483647 w 71"/>
                <a:gd name="T93" fmla="*/ 2147483647 h 60"/>
                <a:gd name="T94" fmla="*/ 2147483647 w 71"/>
                <a:gd name="T95" fmla="*/ 2147483647 h 60"/>
                <a:gd name="T96" fmla="*/ 2147483647 w 71"/>
                <a:gd name="T97" fmla="*/ 2147483647 h 60"/>
                <a:gd name="T98" fmla="*/ 2147483647 w 71"/>
                <a:gd name="T99" fmla="*/ 2147483647 h 60"/>
                <a:gd name="T100" fmla="*/ 2147483647 w 71"/>
                <a:gd name="T101" fmla="*/ 2147483647 h 60"/>
                <a:gd name="T102" fmla="*/ 2147483647 w 71"/>
                <a:gd name="T103" fmla="*/ 2147483647 h 60"/>
                <a:gd name="T104" fmla="*/ 2147483647 w 71"/>
                <a:gd name="T105" fmla="*/ 2147483647 h 60"/>
                <a:gd name="T106" fmla="*/ 2147483647 w 71"/>
                <a:gd name="T107" fmla="*/ 2147483647 h 60"/>
                <a:gd name="T108" fmla="*/ 2147483647 w 71"/>
                <a:gd name="T109" fmla="*/ 2147483647 h 60"/>
                <a:gd name="T110" fmla="*/ 2147483647 w 71"/>
                <a:gd name="T111" fmla="*/ 2147483647 h 60"/>
                <a:gd name="T112" fmla="*/ 2147483647 w 71"/>
                <a:gd name="T113" fmla="*/ 2147483647 h 60"/>
                <a:gd name="T114" fmla="*/ 2147483647 w 71"/>
                <a:gd name="T115" fmla="*/ 2147483647 h 60"/>
                <a:gd name="T116" fmla="*/ 2147483647 w 71"/>
                <a:gd name="T117" fmla="*/ 2147483647 h 60"/>
                <a:gd name="T118" fmla="*/ 2147483647 w 71"/>
                <a:gd name="T119" fmla="*/ 2147483647 h 60"/>
                <a:gd name="T120" fmla="*/ 2147483647 w 71"/>
                <a:gd name="T121" fmla="*/ 2147483647 h 6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71"/>
                <a:gd name="T184" fmla="*/ 0 h 60"/>
                <a:gd name="T185" fmla="*/ 71 w 71"/>
                <a:gd name="T186" fmla="*/ 60 h 60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71" h="60">
                  <a:moveTo>
                    <a:pt x="62" y="48"/>
                  </a:moveTo>
                  <a:lnTo>
                    <a:pt x="67" y="46"/>
                  </a:lnTo>
                  <a:lnTo>
                    <a:pt x="69" y="46"/>
                  </a:lnTo>
                  <a:lnTo>
                    <a:pt x="69" y="43"/>
                  </a:lnTo>
                  <a:lnTo>
                    <a:pt x="67" y="43"/>
                  </a:lnTo>
                  <a:lnTo>
                    <a:pt x="62" y="41"/>
                  </a:lnTo>
                  <a:lnTo>
                    <a:pt x="62" y="38"/>
                  </a:lnTo>
                  <a:lnTo>
                    <a:pt x="64" y="38"/>
                  </a:lnTo>
                  <a:lnTo>
                    <a:pt x="64" y="36"/>
                  </a:lnTo>
                  <a:lnTo>
                    <a:pt x="67" y="34"/>
                  </a:lnTo>
                  <a:lnTo>
                    <a:pt x="67" y="29"/>
                  </a:lnTo>
                  <a:lnTo>
                    <a:pt x="64" y="29"/>
                  </a:lnTo>
                  <a:lnTo>
                    <a:pt x="62" y="29"/>
                  </a:lnTo>
                  <a:lnTo>
                    <a:pt x="60" y="31"/>
                  </a:lnTo>
                  <a:lnTo>
                    <a:pt x="60" y="34"/>
                  </a:lnTo>
                  <a:lnTo>
                    <a:pt x="57" y="36"/>
                  </a:lnTo>
                  <a:lnTo>
                    <a:pt x="57" y="34"/>
                  </a:lnTo>
                  <a:lnTo>
                    <a:pt x="55" y="31"/>
                  </a:lnTo>
                  <a:lnTo>
                    <a:pt x="52" y="34"/>
                  </a:lnTo>
                  <a:lnTo>
                    <a:pt x="45" y="38"/>
                  </a:lnTo>
                  <a:lnTo>
                    <a:pt x="48" y="38"/>
                  </a:lnTo>
                  <a:lnTo>
                    <a:pt x="50" y="41"/>
                  </a:lnTo>
                  <a:lnTo>
                    <a:pt x="50" y="43"/>
                  </a:lnTo>
                  <a:lnTo>
                    <a:pt x="50" y="46"/>
                  </a:lnTo>
                  <a:lnTo>
                    <a:pt x="50" y="48"/>
                  </a:lnTo>
                  <a:lnTo>
                    <a:pt x="48" y="48"/>
                  </a:lnTo>
                  <a:lnTo>
                    <a:pt x="50" y="48"/>
                  </a:lnTo>
                  <a:lnTo>
                    <a:pt x="50" y="50"/>
                  </a:lnTo>
                  <a:lnTo>
                    <a:pt x="55" y="50"/>
                  </a:lnTo>
                  <a:lnTo>
                    <a:pt x="55" y="48"/>
                  </a:lnTo>
                  <a:lnTo>
                    <a:pt x="57" y="48"/>
                  </a:lnTo>
                  <a:lnTo>
                    <a:pt x="57" y="50"/>
                  </a:lnTo>
                  <a:lnTo>
                    <a:pt x="60" y="53"/>
                  </a:lnTo>
                  <a:lnTo>
                    <a:pt x="60" y="55"/>
                  </a:lnTo>
                  <a:lnTo>
                    <a:pt x="62" y="55"/>
                  </a:lnTo>
                  <a:lnTo>
                    <a:pt x="62" y="53"/>
                  </a:lnTo>
                  <a:lnTo>
                    <a:pt x="62" y="48"/>
                  </a:lnTo>
                  <a:close/>
                  <a:moveTo>
                    <a:pt x="71" y="53"/>
                  </a:moveTo>
                  <a:lnTo>
                    <a:pt x="62" y="55"/>
                  </a:lnTo>
                  <a:lnTo>
                    <a:pt x="60" y="58"/>
                  </a:lnTo>
                  <a:lnTo>
                    <a:pt x="57" y="58"/>
                  </a:lnTo>
                  <a:lnTo>
                    <a:pt x="57" y="55"/>
                  </a:lnTo>
                  <a:lnTo>
                    <a:pt x="55" y="55"/>
                  </a:lnTo>
                  <a:lnTo>
                    <a:pt x="50" y="53"/>
                  </a:lnTo>
                  <a:lnTo>
                    <a:pt x="45" y="53"/>
                  </a:lnTo>
                  <a:lnTo>
                    <a:pt x="45" y="58"/>
                  </a:lnTo>
                  <a:lnTo>
                    <a:pt x="50" y="58"/>
                  </a:lnTo>
                  <a:lnTo>
                    <a:pt x="52" y="58"/>
                  </a:lnTo>
                  <a:lnTo>
                    <a:pt x="55" y="60"/>
                  </a:lnTo>
                  <a:lnTo>
                    <a:pt x="57" y="60"/>
                  </a:lnTo>
                  <a:lnTo>
                    <a:pt x="60" y="60"/>
                  </a:lnTo>
                  <a:lnTo>
                    <a:pt x="62" y="60"/>
                  </a:lnTo>
                  <a:lnTo>
                    <a:pt x="69" y="58"/>
                  </a:lnTo>
                  <a:lnTo>
                    <a:pt x="71" y="58"/>
                  </a:lnTo>
                  <a:lnTo>
                    <a:pt x="71" y="53"/>
                  </a:lnTo>
                  <a:close/>
                  <a:moveTo>
                    <a:pt x="31" y="12"/>
                  </a:moveTo>
                  <a:lnTo>
                    <a:pt x="36" y="7"/>
                  </a:lnTo>
                  <a:lnTo>
                    <a:pt x="36" y="3"/>
                  </a:lnTo>
                  <a:lnTo>
                    <a:pt x="36" y="0"/>
                  </a:lnTo>
                  <a:lnTo>
                    <a:pt x="26" y="0"/>
                  </a:lnTo>
                  <a:lnTo>
                    <a:pt x="26" y="3"/>
                  </a:lnTo>
                  <a:lnTo>
                    <a:pt x="21" y="7"/>
                  </a:lnTo>
                  <a:lnTo>
                    <a:pt x="21" y="10"/>
                  </a:lnTo>
                  <a:lnTo>
                    <a:pt x="19" y="10"/>
                  </a:lnTo>
                  <a:lnTo>
                    <a:pt x="19" y="19"/>
                  </a:lnTo>
                  <a:lnTo>
                    <a:pt x="14" y="14"/>
                  </a:lnTo>
                  <a:lnTo>
                    <a:pt x="12" y="7"/>
                  </a:lnTo>
                  <a:lnTo>
                    <a:pt x="7" y="10"/>
                  </a:lnTo>
                  <a:lnTo>
                    <a:pt x="5" y="10"/>
                  </a:lnTo>
                  <a:lnTo>
                    <a:pt x="5" y="12"/>
                  </a:lnTo>
                  <a:lnTo>
                    <a:pt x="5" y="14"/>
                  </a:lnTo>
                  <a:lnTo>
                    <a:pt x="7" y="14"/>
                  </a:lnTo>
                  <a:lnTo>
                    <a:pt x="12" y="19"/>
                  </a:lnTo>
                  <a:lnTo>
                    <a:pt x="12" y="22"/>
                  </a:lnTo>
                  <a:lnTo>
                    <a:pt x="5" y="19"/>
                  </a:lnTo>
                  <a:lnTo>
                    <a:pt x="2" y="24"/>
                  </a:lnTo>
                  <a:lnTo>
                    <a:pt x="0" y="24"/>
                  </a:lnTo>
                  <a:lnTo>
                    <a:pt x="0" y="29"/>
                  </a:lnTo>
                  <a:lnTo>
                    <a:pt x="0" y="31"/>
                  </a:lnTo>
                  <a:lnTo>
                    <a:pt x="5" y="34"/>
                  </a:lnTo>
                  <a:lnTo>
                    <a:pt x="7" y="34"/>
                  </a:lnTo>
                  <a:lnTo>
                    <a:pt x="2" y="38"/>
                  </a:lnTo>
                  <a:lnTo>
                    <a:pt x="2" y="41"/>
                  </a:lnTo>
                  <a:lnTo>
                    <a:pt x="5" y="43"/>
                  </a:lnTo>
                  <a:lnTo>
                    <a:pt x="7" y="43"/>
                  </a:lnTo>
                  <a:lnTo>
                    <a:pt x="7" y="48"/>
                  </a:lnTo>
                  <a:lnTo>
                    <a:pt x="5" y="53"/>
                  </a:lnTo>
                  <a:lnTo>
                    <a:pt x="7" y="53"/>
                  </a:lnTo>
                  <a:lnTo>
                    <a:pt x="17" y="53"/>
                  </a:lnTo>
                  <a:lnTo>
                    <a:pt x="17" y="55"/>
                  </a:lnTo>
                  <a:lnTo>
                    <a:pt x="24" y="55"/>
                  </a:lnTo>
                  <a:lnTo>
                    <a:pt x="26" y="58"/>
                  </a:lnTo>
                  <a:lnTo>
                    <a:pt x="26" y="55"/>
                  </a:lnTo>
                  <a:lnTo>
                    <a:pt x="24" y="53"/>
                  </a:lnTo>
                  <a:lnTo>
                    <a:pt x="24" y="48"/>
                  </a:lnTo>
                  <a:lnTo>
                    <a:pt x="26" y="43"/>
                  </a:lnTo>
                  <a:lnTo>
                    <a:pt x="24" y="41"/>
                  </a:lnTo>
                  <a:lnTo>
                    <a:pt x="24" y="38"/>
                  </a:lnTo>
                  <a:lnTo>
                    <a:pt x="21" y="38"/>
                  </a:lnTo>
                  <a:lnTo>
                    <a:pt x="24" y="38"/>
                  </a:lnTo>
                  <a:lnTo>
                    <a:pt x="31" y="34"/>
                  </a:lnTo>
                  <a:lnTo>
                    <a:pt x="33" y="26"/>
                  </a:lnTo>
                  <a:lnTo>
                    <a:pt x="38" y="26"/>
                  </a:lnTo>
                  <a:lnTo>
                    <a:pt x="41" y="19"/>
                  </a:lnTo>
                  <a:lnTo>
                    <a:pt x="31" y="19"/>
                  </a:lnTo>
                  <a:lnTo>
                    <a:pt x="31" y="12"/>
                  </a:lnTo>
                  <a:close/>
                  <a:moveTo>
                    <a:pt x="29" y="38"/>
                  </a:moveTo>
                  <a:lnTo>
                    <a:pt x="31" y="48"/>
                  </a:lnTo>
                  <a:lnTo>
                    <a:pt x="36" y="53"/>
                  </a:lnTo>
                  <a:lnTo>
                    <a:pt x="38" y="46"/>
                  </a:lnTo>
                  <a:lnTo>
                    <a:pt x="33" y="41"/>
                  </a:lnTo>
                  <a:lnTo>
                    <a:pt x="29" y="38"/>
                  </a:lnTo>
                  <a:close/>
                </a:path>
              </a:pathLst>
            </a:custGeom>
            <a:solidFill>
              <a:srgbClr val="6BBA56"/>
            </a:solidFill>
            <a:ln w="952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58" name="Netherlands" descr="© INSCALE GmbH, 05.05.2010&#10;http://www.presentationload.com/">
              <a:extLst>
                <a:ext uri="{FF2B5EF4-FFF2-40B4-BE49-F238E27FC236}">
                  <a16:creationId xmlns:a16="http://schemas.microsoft.com/office/drawing/2014/main" id="{2CFCD436-E575-45A4-A931-5705F2301E92}"/>
                </a:ext>
              </a:extLst>
            </p:cNvPr>
            <p:cNvSpPr>
              <a:spLocks/>
            </p:cNvSpPr>
            <p:nvPr/>
          </p:nvSpPr>
          <p:spPr bwMode="gray">
            <a:xfrm>
              <a:off x="5671750" y="2599197"/>
              <a:ext cx="120554" cy="93885"/>
            </a:xfrm>
            <a:custGeom>
              <a:avLst/>
              <a:gdLst>
                <a:gd name="T0" fmla="*/ 0 w 270"/>
                <a:gd name="T1" fmla="*/ 2147483647 h 210"/>
                <a:gd name="T2" fmla="*/ 2147483647 w 270"/>
                <a:gd name="T3" fmla="*/ 2147483647 h 210"/>
                <a:gd name="T4" fmla="*/ 2147483647 w 270"/>
                <a:gd name="T5" fmla="*/ 2147483647 h 210"/>
                <a:gd name="T6" fmla="*/ 2147483647 w 270"/>
                <a:gd name="T7" fmla="*/ 2147483647 h 210"/>
                <a:gd name="T8" fmla="*/ 2147483647 w 270"/>
                <a:gd name="T9" fmla="*/ 2147483647 h 210"/>
                <a:gd name="T10" fmla="*/ 2147483647 w 270"/>
                <a:gd name="T11" fmla="*/ 2147483647 h 210"/>
                <a:gd name="T12" fmla="*/ 2147483647 w 270"/>
                <a:gd name="T13" fmla="*/ 2147483647 h 210"/>
                <a:gd name="T14" fmla="*/ 2147483647 w 270"/>
                <a:gd name="T15" fmla="*/ 2147483647 h 210"/>
                <a:gd name="T16" fmla="*/ 2147483647 w 270"/>
                <a:gd name="T17" fmla="*/ 2147483647 h 210"/>
                <a:gd name="T18" fmla="*/ 2147483647 w 270"/>
                <a:gd name="T19" fmla="*/ 2147483647 h 210"/>
                <a:gd name="T20" fmla="*/ 2147483647 w 270"/>
                <a:gd name="T21" fmla="*/ 2147483647 h 210"/>
                <a:gd name="T22" fmla="*/ 2147483647 w 270"/>
                <a:gd name="T23" fmla="*/ 2147483647 h 210"/>
                <a:gd name="T24" fmla="*/ 2147483647 w 270"/>
                <a:gd name="T25" fmla="*/ 2147483647 h 210"/>
                <a:gd name="T26" fmla="*/ 2147483647 w 270"/>
                <a:gd name="T27" fmla="*/ 2147483647 h 210"/>
                <a:gd name="T28" fmla="*/ 2147483647 w 270"/>
                <a:gd name="T29" fmla="*/ 2147483647 h 210"/>
                <a:gd name="T30" fmla="*/ 2147483647 w 270"/>
                <a:gd name="T31" fmla="*/ 2147483647 h 210"/>
                <a:gd name="T32" fmla="*/ 2147483647 w 270"/>
                <a:gd name="T33" fmla="*/ 2147483647 h 210"/>
                <a:gd name="T34" fmla="*/ 2147483647 w 270"/>
                <a:gd name="T35" fmla="*/ 2147483647 h 210"/>
                <a:gd name="T36" fmla="*/ 2147483647 w 270"/>
                <a:gd name="T37" fmla="*/ 2147483647 h 210"/>
                <a:gd name="T38" fmla="*/ 2147483647 w 270"/>
                <a:gd name="T39" fmla="*/ 2147483647 h 210"/>
                <a:gd name="T40" fmla="*/ 2147483647 w 270"/>
                <a:gd name="T41" fmla="*/ 2147483647 h 210"/>
                <a:gd name="T42" fmla="*/ 2147483647 w 270"/>
                <a:gd name="T43" fmla="*/ 2147483647 h 210"/>
                <a:gd name="T44" fmla="*/ 2147483647 w 270"/>
                <a:gd name="T45" fmla="*/ 2147483647 h 210"/>
                <a:gd name="T46" fmla="*/ 2147483647 w 270"/>
                <a:gd name="T47" fmla="*/ 2147483647 h 210"/>
                <a:gd name="T48" fmla="*/ 2147483647 w 270"/>
                <a:gd name="T49" fmla="*/ 2147483647 h 210"/>
                <a:gd name="T50" fmla="*/ 2147483647 w 270"/>
                <a:gd name="T51" fmla="*/ 2147483647 h 210"/>
                <a:gd name="T52" fmla="*/ 2147483647 w 270"/>
                <a:gd name="T53" fmla="*/ 2147483647 h 210"/>
                <a:gd name="T54" fmla="*/ 2147483647 w 270"/>
                <a:gd name="T55" fmla="*/ 2147483647 h 210"/>
                <a:gd name="T56" fmla="*/ 2147483647 w 270"/>
                <a:gd name="T57" fmla="*/ 2147483647 h 210"/>
                <a:gd name="T58" fmla="*/ 2147483647 w 270"/>
                <a:gd name="T59" fmla="*/ 0 h 210"/>
                <a:gd name="T60" fmla="*/ 2147483647 w 270"/>
                <a:gd name="T61" fmla="*/ 2147483647 h 210"/>
                <a:gd name="T62" fmla="*/ 2147483647 w 270"/>
                <a:gd name="T63" fmla="*/ 2147483647 h 210"/>
                <a:gd name="T64" fmla="*/ 2147483647 w 270"/>
                <a:gd name="T65" fmla="*/ 2147483647 h 210"/>
                <a:gd name="T66" fmla="*/ 2147483647 w 270"/>
                <a:gd name="T67" fmla="*/ 2147483647 h 210"/>
                <a:gd name="T68" fmla="*/ 2147483647 w 270"/>
                <a:gd name="T69" fmla="*/ 2147483647 h 210"/>
                <a:gd name="T70" fmla="*/ 2147483647 w 270"/>
                <a:gd name="T71" fmla="*/ 2147483647 h 210"/>
                <a:gd name="T72" fmla="*/ 2147483647 w 270"/>
                <a:gd name="T73" fmla="*/ 2147483647 h 210"/>
                <a:gd name="T74" fmla="*/ 2147483647 w 270"/>
                <a:gd name="T75" fmla="*/ 2147483647 h 210"/>
                <a:gd name="T76" fmla="*/ 2147483647 w 270"/>
                <a:gd name="T77" fmla="*/ 2147483647 h 210"/>
                <a:gd name="T78" fmla="*/ 2147483647 w 270"/>
                <a:gd name="T79" fmla="*/ 2147483647 h 210"/>
                <a:gd name="T80" fmla="*/ 2147483647 w 270"/>
                <a:gd name="T81" fmla="*/ 2147483647 h 210"/>
                <a:gd name="T82" fmla="*/ 2147483647 w 270"/>
                <a:gd name="T83" fmla="*/ 2147483647 h 210"/>
                <a:gd name="T84" fmla="*/ 2147483647 w 270"/>
                <a:gd name="T85" fmla="*/ 2147483647 h 210"/>
                <a:gd name="T86" fmla="*/ 2147483647 w 270"/>
                <a:gd name="T87" fmla="*/ 2147483647 h 210"/>
                <a:gd name="T88" fmla="*/ 2147483647 w 270"/>
                <a:gd name="T89" fmla="*/ 2147483647 h 210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270"/>
                <a:gd name="T136" fmla="*/ 0 h 210"/>
                <a:gd name="T137" fmla="*/ 270 w 270"/>
                <a:gd name="T138" fmla="*/ 210 h 210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270" h="210">
                  <a:moveTo>
                    <a:pt x="18" y="156"/>
                  </a:moveTo>
                  <a:lnTo>
                    <a:pt x="0" y="174"/>
                  </a:lnTo>
                  <a:lnTo>
                    <a:pt x="12" y="162"/>
                  </a:lnTo>
                  <a:lnTo>
                    <a:pt x="24" y="162"/>
                  </a:lnTo>
                  <a:lnTo>
                    <a:pt x="30" y="168"/>
                  </a:lnTo>
                  <a:lnTo>
                    <a:pt x="54" y="168"/>
                  </a:lnTo>
                  <a:lnTo>
                    <a:pt x="60" y="174"/>
                  </a:lnTo>
                  <a:lnTo>
                    <a:pt x="66" y="162"/>
                  </a:lnTo>
                  <a:lnTo>
                    <a:pt x="84" y="168"/>
                  </a:lnTo>
                  <a:lnTo>
                    <a:pt x="84" y="156"/>
                  </a:lnTo>
                  <a:lnTo>
                    <a:pt x="96" y="162"/>
                  </a:lnTo>
                  <a:lnTo>
                    <a:pt x="96" y="156"/>
                  </a:lnTo>
                  <a:lnTo>
                    <a:pt x="132" y="156"/>
                  </a:lnTo>
                  <a:lnTo>
                    <a:pt x="132" y="168"/>
                  </a:lnTo>
                  <a:lnTo>
                    <a:pt x="138" y="174"/>
                  </a:lnTo>
                  <a:lnTo>
                    <a:pt x="150" y="174"/>
                  </a:lnTo>
                  <a:lnTo>
                    <a:pt x="162" y="168"/>
                  </a:lnTo>
                  <a:lnTo>
                    <a:pt x="168" y="168"/>
                  </a:lnTo>
                  <a:lnTo>
                    <a:pt x="174" y="174"/>
                  </a:lnTo>
                  <a:lnTo>
                    <a:pt x="174" y="192"/>
                  </a:lnTo>
                  <a:lnTo>
                    <a:pt x="168" y="198"/>
                  </a:lnTo>
                  <a:lnTo>
                    <a:pt x="168" y="210"/>
                  </a:lnTo>
                  <a:lnTo>
                    <a:pt x="180" y="210"/>
                  </a:lnTo>
                  <a:lnTo>
                    <a:pt x="180" y="198"/>
                  </a:lnTo>
                  <a:lnTo>
                    <a:pt x="186" y="192"/>
                  </a:lnTo>
                  <a:lnTo>
                    <a:pt x="186" y="180"/>
                  </a:lnTo>
                  <a:lnTo>
                    <a:pt x="180" y="174"/>
                  </a:lnTo>
                  <a:lnTo>
                    <a:pt x="186" y="168"/>
                  </a:lnTo>
                  <a:lnTo>
                    <a:pt x="198" y="162"/>
                  </a:lnTo>
                  <a:lnTo>
                    <a:pt x="198" y="156"/>
                  </a:lnTo>
                  <a:lnTo>
                    <a:pt x="192" y="150"/>
                  </a:lnTo>
                  <a:lnTo>
                    <a:pt x="192" y="144"/>
                  </a:lnTo>
                  <a:lnTo>
                    <a:pt x="186" y="120"/>
                  </a:lnTo>
                  <a:lnTo>
                    <a:pt x="192" y="120"/>
                  </a:lnTo>
                  <a:lnTo>
                    <a:pt x="198" y="126"/>
                  </a:lnTo>
                  <a:lnTo>
                    <a:pt x="222" y="126"/>
                  </a:lnTo>
                  <a:lnTo>
                    <a:pt x="222" y="120"/>
                  </a:lnTo>
                  <a:lnTo>
                    <a:pt x="228" y="114"/>
                  </a:lnTo>
                  <a:lnTo>
                    <a:pt x="234" y="114"/>
                  </a:lnTo>
                  <a:lnTo>
                    <a:pt x="240" y="102"/>
                  </a:lnTo>
                  <a:lnTo>
                    <a:pt x="246" y="96"/>
                  </a:lnTo>
                  <a:lnTo>
                    <a:pt x="252" y="96"/>
                  </a:lnTo>
                  <a:lnTo>
                    <a:pt x="252" y="90"/>
                  </a:lnTo>
                  <a:lnTo>
                    <a:pt x="240" y="78"/>
                  </a:lnTo>
                  <a:lnTo>
                    <a:pt x="234" y="78"/>
                  </a:lnTo>
                  <a:lnTo>
                    <a:pt x="228" y="72"/>
                  </a:lnTo>
                  <a:lnTo>
                    <a:pt x="228" y="66"/>
                  </a:lnTo>
                  <a:lnTo>
                    <a:pt x="234" y="66"/>
                  </a:lnTo>
                  <a:lnTo>
                    <a:pt x="246" y="60"/>
                  </a:lnTo>
                  <a:lnTo>
                    <a:pt x="258" y="60"/>
                  </a:lnTo>
                  <a:lnTo>
                    <a:pt x="252" y="54"/>
                  </a:lnTo>
                  <a:lnTo>
                    <a:pt x="252" y="36"/>
                  </a:lnTo>
                  <a:lnTo>
                    <a:pt x="258" y="36"/>
                  </a:lnTo>
                  <a:lnTo>
                    <a:pt x="270" y="30"/>
                  </a:lnTo>
                  <a:lnTo>
                    <a:pt x="264" y="18"/>
                  </a:lnTo>
                  <a:lnTo>
                    <a:pt x="270" y="12"/>
                  </a:lnTo>
                  <a:lnTo>
                    <a:pt x="264" y="12"/>
                  </a:lnTo>
                  <a:lnTo>
                    <a:pt x="252" y="6"/>
                  </a:lnTo>
                  <a:lnTo>
                    <a:pt x="246" y="6"/>
                  </a:lnTo>
                  <a:lnTo>
                    <a:pt x="234" y="0"/>
                  </a:lnTo>
                  <a:lnTo>
                    <a:pt x="180" y="0"/>
                  </a:lnTo>
                  <a:lnTo>
                    <a:pt x="168" y="12"/>
                  </a:lnTo>
                  <a:lnTo>
                    <a:pt x="156" y="18"/>
                  </a:lnTo>
                  <a:lnTo>
                    <a:pt x="156" y="30"/>
                  </a:lnTo>
                  <a:lnTo>
                    <a:pt x="162" y="36"/>
                  </a:lnTo>
                  <a:lnTo>
                    <a:pt x="162" y="54"/>
                  </a:lnTo>
                  <a:lnTo>
                    <a:pt x="168" y="60"/>
                  </a:lnTo>
                  <a:lnTo>
                    <a:pt x="174" y="60"/>
                  </a:lnTo>
                  <a:lnTo>
                    <a:pt x="180" y="66"/>
                  </a:lnTo>
                  <a:lnTo>
                    <a:pt x="180" y="78"/>
                  </a:lnTo>
                  <a:lnTo>
                    <a:pt x="168" y="84"/>
                  </a:lnTo>
                  <a:lnTo>
                    <a:pt x="162" y="90"/>
                  </a:lnTo>
                  <a:lnTo>
                    <a:pt x="144" y="90"/>
                  </a:lnTo>
                  <a:lnTo>
                    <a:pt x="138" y="84"/>
                  </a:lnTo>
                  <a:lnTo>
                    <a:pt x="138" y="66"/>
                  </a:lnTo>
                  <a:lnTo>
                    <a:pt x="150" y="54"/>
                  </a:lnTo>
                  <a:lnTo>
                    <a:pt x="150" y="36"/>
                  </a:lnTo>
                  <a:lnTo>
                    <a:pt x="144" y="30"/>
                  </a:lnTo>
                  <a:lnTo>
                    <a:pt x="144" y="24"/>
                  </a:lnTo>
                  <a:lnTo>
                    <a:pt x="132" y="36"/>
                  </a:lnTo>
                  <a:lnTo>
                    <a:pt x="120" y="42"/>
                  </a:lnTo>
                  <a:lnTo>
                    <a:pt x="114" y="48"/>
                  </a:lnTo>
                  <a:lnTo>
                    <a:pt x="102" y="54"/>
                  </a:lnTo>
                  <a:lnTo>
                    <a:pt x="96" y="66"/>
                  </a:lnTo>
                  <a:lnTo>
                    <a:pt x="96" y="84"/>
                  </a:lnTo>
                  <a:lnTo>
                    <a:pt x="90" y="90"/>
                  </a:lnTo>
                  <a:lnTo>
                    <a:pt x="90" y="102"/>
                  </a:lnTo>
                  <a:lnTo>
                    <a:pt x="60" y="132"/>
                  </a:lnTo>
                  <a:lnTo>
                    <a:pt x="72" y="144"/>
                  </a:lnTo>
                  <a:lnTo>
                    <a:pt x="42" y="144"/>
                  </a:lnTo>
                  <a:lnTo>
                    <a:pt x="18" y="156"/>
                  </a:lnTo>
                  <a:close/>
                </a:path>
              </a:pathLst>
            </a:custGeom>
            <a:solidFill>
              <a:srgbClr val="6BBA56"/>
            </a:solidFill>
            <a:ln w="635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59" name="Belgium" descr="© INSCALE GmbH, 05.05.2010&#10;http://www.presentationload.com/">
              <a:extLst>
                <a:ext uri="{FF2B5EF4-FFF2-40B4-BE49-F238E27FC236}">
                  <a16:creationId xmlns:a16="http://schemas.microsoft.com/office/drawing/2014/main" id="{970C1B79-4BA7-4E22-B338-975E0A060BC8}"/>
                </a:ext>
              </a:extLst>
            </p:cNvPr>
            <p:cNvSpPr>
              <a:spLocks/>
            </p:cNvSpPr>
            <p:nvPr/>
          </p:nvSpPr>
          <p:spPr bwMode="gray">
            <a:xfrm>
              <a:off x="5666505" y="2668278"/>
              <a:ext cx="99589" cy="69086"/>
            </a:xfrm>
            <a:custGeom>
              <a:avLst/>
              <a:gdLst>
                <a:gd name="T0" fmla="*/ 0 w 222"/>
                <a:gd name="T1" fmla="*/ 2147483647 h 150"/>
                <a:gd name="T2" fmla="*/ 2147483647 w 222"/>
                <a:gd name="T3" fmla="*/ 2147483647 h 150"/>
                <a:gd name="T4" fmla="*/ 2147483647 w 222"/>
                <a:gd name="T5" fmla="*/ 2147483647 h 150"/>
                <a:gd name="T6" fmla="*/ 2147483647 w 222"/>
                <a:gd name="T7" fmla="*/ 2147483647 h 150"/>
                <a:gd name="T8" fmla="*/ 2147483647 w 222"/>
                <a:gd name="T9" fmla="*/ 2147483647 h 150"/>
                <a:gd name="T10" fmla="*/ 2147483647 w 222"/>
                <a:gd name="T11" fmla="*/ 2147483647 h 150"/>
                <a:gd name="T12" fmla="*/ 2147483647 w 222"/>
                <a:gd name="T13" fmla="*/ 2147483647 h 150"/>
                <a:gd name="T14" fmla="*/ 2147483647 w 222"/>
                <a:gd name="T15" fmla="*/ 2147483647 h 150"/>
                <a:gd name="T16" fmla="*/ 2147483647 w 222"/>
                <a:gd name="T17" fmla="*/ 2147483647 h 150"/>
                <a:gd name="T18" fmla="*/ 2147483647 w 222"/>
                <a:gd name="T19" fmla="*/ 2147483647 h 150"/>
                <a:gd name="T20" fmla="*/ 2147483647 w 222"/>
                <a:gd name="T21" fmla="*/ 2147483647 h 150"/>
                <a:gd name="T22" fmla="*/ 2147483647 w 222"/>
                <a:gd name="T23" fmla="*/ 2147483647 h 150"/>
                <a:gd name="T24" fmla="*/ 2147483647 w 222"/>
                <a:gd name="T25" fmla="*/ 2147483647 h 150"/>
                <a:gd name="T26" fmla="*/ 2147483647 w 222"/>
                <a:gd name="T27" fmla="*/ 2147483647 h 150"/>
                <a:gd name="T28" fmla="*/ 2147483647 w 222"/>
                <a:gd name="T29" fmla="*/ 2147483647 h 150"/>
                <a:gd name="T30" fmla="*/ 2147483647 w 222"/>
                <a:gd name="T31" fmla="*/ 2147483647 h 150"/>
                <a:gd name="T32" fmla="*/ 2147483647 w 222"/>
                <a:gd name="T33" fmla="*/ 2147483647 h 150"/>
                <a:gd name="T34" fmla="*/ 2147483647 w 222"/>
                <a:gd name="T35" fmla="*/ 2147483647 h 150"/>
                <a:gd name="T36" fmla="*/ 2147483647 w 222"/>
                <a:gd name="T37" fmla="*/ 2147483647 h 150"/>
                <a:gd name="T38" fmla="*/ 2147483647 w 222"/>
                <a:gd name="T39" fmla="*/ 2147483647 h 150"/>
                <a:gd name="T40" fmla="*/ 2147483647 w 222"/>
                <a:gd name="T41" fmla="*/ 2147483647 h 150"/>
                <a:gd name="T42" fmla="*/ 2147483647 w 222"/>
                <a:gd name="T43" fmla="*/ 2147483647 h 150"/>
                <a:gd name="T44" fmla="*/ 2147483647 w 222"/>
                <a:gd name="T45" fmla="*/ 2147483647 h 150"/>
                <a:gd name="T46" fmla="*/ 2147483647 w 222"/>
                <a:gd name="T47" fmla="*/ 2147483647 h 150"/>
                <a:gd name="T48" fmla="*/ 2147483647 w 222"/>
                <a:gd name="T49" fmla="*/ 2147483647 h 150"/>
                <a:gd name="T50" fmla="*/ 2147483647 w 222"/>
                <a:gd name="T51" fmla="*/ 2147483647 h 150"/>
                <a:gd name="T52" fmla="*/ 2147483647 w 222"/>
                <a:gd name="T53" fmla="*/ 2147483647 h 150"/>
                <a:gd name="T54" fmla="*/ 2147483647 w 222"/>
                <a:gd name="T55" fmla="*/ 2147483647 h 150"/>
                <a:gd name="T56" fmla="*/ 2147483647 w 222"/>
                <a:gd name="T57" fmla="*/ 2147483647 h 150"/>
                <a:gd name="T58" fmla="*/ 2147483647 w 222"/>
                <a:gd name="T59" fmla="*/ 2147483647 h 150"/>
                <a:gd name="T60" fmla="*/ 2147483647 w 222"/>
                <a:gd name="T61" fmla="*/ 2147483647 h 150"/>
                <a:gd name="T62" fmla="*/ 2147483647 w 222"/>
                <a:gd name="T63" fmla="*/ 2147483647 h 150"/>
                <a:gd name="T64" fmla="*/ 2147483647 w 222"/>
                <a:gd name="T65" fmla="*/ 2147483647 h 150"/>
                <a:gd name="T66" fmla="*/ 2147483647 w 222"/>
                <a:gd name="T67" fmla="*/ 2147483647 h 150"/>
                <a:gd name="T68" fmla="*/ 2147483647 w 222"/>
                <a:gd name="T69" fmla="*/ 2147483647 h 150"/>
                <a:gd name="T70" fmla="*/ 2147483647 w 222"/>
                <a:gd name="T71" fmla="*/ 2147483647 h 150"/>
                <a:gd name="T72" fmla="*/ 2147483647 w 222"/>
                <a:gd name="T73" fmla="*/ 2147483647 h 150"/>
                <a:gd name="T74" fmla="*/ 2147483647 w 222"/>
                <a:gd name="T75" fmla="*/ 2147483647 h 150"/>
                <a:gd name="T76" fmla="*/ 2147483647 w 222"/>
                <a:gd name="T77" fmla="*/ 2147483647 h 150"/>
                <a:gd name="T78" fmla="*/ 2147483647 w 222"/>
                <a:gd name="T79" fmla="*/ 2147483647 h 150"/>
                <a:gd name="T80" fmla="*/ 2147483647 w 222"/>
                <a:gd name="T81" fmla="*/ 0 h 150"/>
                <a:gd name="T82" fmla="*/ 2147483647 w 222"/>
                <a:gd name="T83" fmla="*/ 0 h 150"/>
                <a:gd name="T84" fmla="*/ 2147483647 w 222"/>
                <a:gd name="T85" fmla="*/ 2147483647 h 150"/>
                <a:gd name="T86" fmla="*/ 2147483647 w 222"/>
                <a:gd name="T87" fmla="*/ 0 h 150"/>
                <a:gd name="T88" fmla="*/ 2147483647 w 222"/>
                <a:gd name="T89" fmla="*/ 2147483647 h 150"/>
                <a:gd name="T90" fmla="*/ 2147483647 w 222"/>
                <a:gd name="T91" fmla="*/ 2147483647 h 150"/>
                <a:gd name="T92" fmla="*/ 2147483647 w 222"/>
                <a:gd name="T93" fmla="*/ 2147483647 h 150"/>
                <a:gd name="T94" fmla="*/ 2147483647 w 222"/>
                <a:gd name="T95" fmla="*/ 2147483647 h 150"/>
                <a:gd name="T96" fmla="*/ 2147483647 w 222"/>
                <a:gd name="T97" fmla="*/ 2147483647 h 150"/>
                <a:gd name="T98" fmla="*/ 2147483647 w 222"/>
                <a:gd name="T99" fmla="*/ 2147483647 h 150"/>
                <a:gd name="T100" fmla="*/ 2147483647 w 222"/>
                <a:gd name="T101" fmla="*/ 2147483647 h 150"/>
                <a:gd name="T102" fmla="*/ 0 w 222"/>
                <a:gd name="T103" fmla="*/ 2147483647 h 150"/>
                <a:gd name="T104" fmla="*/ 0 w 222"/>
                <a:gd name="T105" fmla="*/ 2147483647 h 150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222"/>
                <a:gd name="T160" fmla="*/ 0 h 150"/>
                <a:gd name="T161" fmla="*/ 222 w 222"/>
                <a:gd name="T162" fmla="*/ 150 h 150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222" h="150">
                  <a:moveTo>
                    <a:pt x="0" y="42"/>
                  </a:moveTo>
                  <a:lnTo>
                    <a:pt x="6" y="60"/>
                  </a:lnTo>
                  <a:lnTo>
                    <a:pt x="30" y="66"/>
                  </a:lnTo>
                  <a:lnTo>
                    <a:pt x="42" y="78"/>
                  </a:lnTo>
                  <a:lnTo>
                    <a:pt x="66" y="78"/>
                  </a:lnTo>
                  <a:lnTo>
                    <a:pt x="78" y="84"/>
                  </a:lnTo>
                  <a:lnTo>
                    <a:pt x="84" y="90"/>
                  </a:lnTo>
                  <a:lnTo>
                    <a:pt x="84" y="114"/>
                  </a:lnTo>
                  <a:lnTo>
                    <a:pt x="108" y="114"/>
                  </a:lnTo>
                  <a:lnTo>
                    <a:pt x="120" y="102"/>
                  </a:lnTo>
                  <a:lnTo>
                    <a:pt x="120" y="126"/>
                  </a:lnTo>
                  <a:lnTo>
                    <a:pt x="132" y="126"/>
                  </a:lnTo>
                  <a:lnTo>
                    <a:pt x="144" y="132"/>
                  </a:lnTo>
                  <a:lnTo>
                    <a:pt x="150" y="132"/>
                  </a:lnTo>
                  <a:lnTo>
                    <a:pt x="162" y="144"/>
                  </a:lnTo>
                  <a:lnTo>
                    <a:pt x="180" y="144"/>
                  </a:lnTo>
                  <a:lnTo>
                    <a:pt x="192" y="150"/>
                  </a:lnTo>
                  <a:lnTo>
                    <a:pt x="192" y="144"/>
                  </a:lnTo>
                  <a:lnTo>
                    <a:pt x="186" y="132"/>
                  </a:lnTo>
                  <a:lnTo>
                    <a:pt x="174" y="120"/>
                  </a:lnTo>
                  <a:lnTo>
                    <a:pt x="174" y="114"/>
                  </a:lnTo>
                  <a:lnTo>
                    <a:pt x="180" y="114"/>
                  </a:lnTo>
                  <a:lnTo>
                    <a:pt x="192" y="108"/>
                  </a:lnTo>
                  <a:lnTo>
                    <a:pt x="198" y="102"/>
                  </a:lnTo>
                  <a:lnTo>
                    <a:pt x="204" y="102"/>
                  </a:lnTo>
                  <a:lnTo>
                    <a:pt x="204" y="96"/>
                  </a:lnTo>
                  <a:lnTo>
                    <a:pt x="210" y="90"/>
                  </a:lnTo>
                  <a:lnTo>
                    <a:pt x="222" y="90"/>
                  </a:lnTo>
                  <a:lnTo>
                    <a:pt x="216" y="84"/>
                  </a:lnTo>
                  <a:lnTo>
                    <a:pt x="216" y="66"/>
                  </a:lnTo>
                  <a:lnTo>
                    <a:pt x="204" y="54"/>
                  </a:lnTo>
                  <a:lnTo>
                    <a:pt x="180" y="54"/>
                  </a:lnTo>
                  <a:lnTo>
                    <a:pt x="180" y="42"/>
                  </a:lnTo>
                  <a:lnTo>
                    <a:pt x="186" y="36"/>
                  </a:lnTo>
                  <a:lnTo>
                    <a:pt x="186" y="18"/>
                  </a:lnTo>
                  <a:lnTo>
                    <a:pt x="180" y="12"/>
                  </a:lnTo>
                  <a:lnTo>
                    <a:pt x="174" y="12"/>
                  </a:lnTo>
                  <a:lnTo>
                    <a:pt x="162" y="18"/>
                  </a:lnTo>
                  <a:lnTo>
                    <a:pt x="150" y="18"/>
                  </a:lnTo>
                  <a:lnTo>
                    <a:pt x="144" y="12"/>
                  </a:lnTo>
                  <a:lnTo>
                    <a:pt x="144" y="0"/>
                  </a:lnTo>
                  <a:lnTo>
                    <a:pt x="108" y="0"/>
                  </a:lnTo>
                  <a:lnTo>
                    <a:pt x="108" y="6"/>
                  </a:lnTo>
                  <a:lnTo>
                    <a:pt x="96" y="0"/>
                  </a:lnTo>
                  <a:lnTo>
                    <a:pt x="96" y="12"/>
                  </a:lnTo>
                  <a:lnTo>
                    <a:pt x="78" y="6"/>
                  </a:lnTo>
                  <a:lnTo>
                    <a:pt x="72" y="18"/>
                  </a:lnTo>
                  <a:lnTo>
                    <a:pt x="66" y="12"/>
                  </a:lnTo>
                  <a:lnTo>
                    <a:pt x="42" y="12"/>
                  </a:lnTo>
                  <a:lnTo>
                    <a:pt x="36" y="6"/>
                  </a:lnTo>
                  <a:lnTo>
                    <a:pt x="24" y="6"/>
                  </a:lnTo>
                  <a:lnTo>
                    <a:pt x="0" y="24"/>
                  </a:lnTo>
                  <a:lnTo>
                    <a:pt x="0" y="42"/>
                  </a:lnTo>
                  <a:close/>
                </a:path>
              </a:pathLst>
            </a:custGeom>
            <a:solidFill>
              <a:srgbClr val="6BBA56"/>
            </a:solidFill>
            <a:ln w="635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</p:grpSp>
      <p:grpSp>
        <p:nvGrpSpPr>
          <p:cNvPr id="160" name="South_america">
            <a:extLst>
              <a:ext uri="{FF2B5EF4-FFF2-40B4-BE49-F238E27FC236}">
                <a16:creationId xmlns:a16="http://schemas.microsoft.com/office/drawing/2014/main" id="{EDC57455-A3D2-41BE-BA03-23669CCA6626}"/>
              </a:ext>
            </a:extLst>
          </p:cNvPr>
          <p:cNvGrpSpPr/>
          <p:nvPr userDrawn="1"/>
        </p:nvGrpSpPr>
        <p:grpSpPr>
          <a:xfrm>
            <a:off x="2986340" y="3821820"/>
            <a:ext cx="1467625" cy="2449861"/>
            <a:chOff x="2986340" y="4069470"/>
            <a:chExt cx="1467625" cy="2449861"/>
          </a:xfrm>
        </p:grpSpPr>
        <p:sp>
          <p:nvSpPr>
            <p:cNvPr id="161" name="Uruguay" descr="© INSCALE GmbH, 05.05.2010&#10;http://www.presentationload.com/">
              <a:extLst>
                <a:ext uri="{FF2B5EF4-FFF2-40B4-BE49-F238E27FC236}">
                  <a16:creationId xmlns:a16="http://schemas.microsoft.com/office/drawing/2014/main" id="{DFE7670A-57EF-4351-8C50-3617BEB4A9FE}"/>
                </a:ext>
              </a:extLst>
            </p:cNvPr>
            <p:cNvSpPr>
              <a:spLocks/>
            </p:cNvSpPr>
            <p:nvPr/>
          </p:nvSpPr>
          <p:spPr bwMode="gray">
            <a:xfrm>
              <a:off x="3807512" y="5612369"/>
              <a:ext cx="164234" cy="171828"/>
            </a:xfrm>
            <a:custGeom>
              <a:avLst/>
              <a:gdLst>
                <a:gd name="T0" fmla="*/ 2147483647 w 366"/>
                <a:gd name="T1" fmla="*/ 2147483647 h 384"/>
                <a:gd name="T2" fmla="*/ 2147483647 w 366"/>
                <a:gd name="T3" fmla="*/ 2147483647 h 384"/>
                <a:gd name="T4" fmla="*/ 2147483647 w 366"/>
                <a:gd name="T5" fmla="*/ 2147483647 h 384"/>
                <a:gd name="T6" fmla="*/ 2147483647 w 366"/>
                <a:gd name="T7" fmla="*/ 2147483647 h 384"/>
                <a:gd name="T8" fmla="*/ 2147483647 w 366"/>
                <a:gd name="T9" fmla="*/ 2147483647 h 384"/>
                <a:gd name="T10" fmla="*/ 2147483647 w 366"/>
                <a:gd name="T11" fmla="*/ 2147483647 h 384"/>
                <a:gd name="T12" fmla="*/ 2147483647 w 366"/>
                <a:gd name="T13" fmla="*/ 2147483647 h 384"/>
                <a:gd name="T14" fmla="*/ 2147483647 w 366"/>
                <a:gd name="T15" fmla="*/ 2147483647 h 384"/>
                <a:gd name="T16" fmla="*/ 2147483647 w 366"/>
                <a:gd name="T17" fmla="*/ 2147483647 h 384"/>
                <a:gd name="T18" fmla="*/ 2147483647 w 366"/>
                <a:gd name="T19" fmla="*/ 2147483647 h 384"/>
                <a:gd name="T20" fmla="*/ 2147483647 w 366"/>
                <a:gd name="T21" fmla="*/ 2147483647 h 384"/>
                <a:gd name="T22" fmla="*/ 2147483647 w 366"/>
                <a:gd name="T23" fmla="*/ 2147483647 h 384"/>
                <a:gd name="T24" fmla="*/ 2147483647 w 366"/>
                <a:gd name="T25" fmla="*/ 2147483647 h 384"/>
                <a:gd name="T26" fmla="*/ 2147483647 w 366"/>
                <a:gd name="T27" fmla="*/ 2147483647 h 384"/>
                <a:gd name="T28" fmla="*/ 2147483647 w 366"/>
                <a:gd name="T29" fmla="*/ 2147483647 h 384"/>
                <a:gd name="T30" fmla="*/ 2147483647 w 366"/>
                <a:gd name="T31" fmla="*/ 2147483647 h 384"/>
                <a:gd name="T32" fmla="*/ 2147483647 w 366"/>
                <a:gd name="T33" fmla="*/ 2147483647 h 384"/>
                <a:gd name="T34" fmla="*/ 2147483647 w 366"/>
                <a:gd name="T35" fmla="*/ 2147483647 h 384"/>
                <a:gd name="T36" fmla="*/ 2147483647 w 366"/>
                <a:gd name="T37" fmla="*/ 2147483647 h 384"/>
                <a:gd name="T38" fmla="*/ 2147483647 w 366"/>
                <a:gd name="T39" fmla="*/ 2147483647 h 384"/>
                <a:gd name="T40" fmla="*/ 2147483647 w 366"/>
                <a:gd name="T41" fmla="*/ 2147483647 h 384"/>
                <a:gd name="T42" fmla="*/ 2147483647 w 366"/>
                <a:gd name="T43" fmla="*/ 2147483647 h 384"/>
                <a:gd name="T44" fmla="*/ 2147483647 w 366"/>
                <a:gd name="T45" fmla="*/ 0 h 384"/>
                <a:gd name="T46" fmla="*/ 2147483647 w 366"/>
                <a:gd name="T47" fmla="*/ 2147483647 h 384"/>
                <a:gd name="T48" fmla="*/ 2147483647 w 366"/>
                <a:gd name="T49" fmla="*/ 2147483647 h 384"/>
                <a:gd name="T50" fmla="*/ 0 w 366"/>
                <a:gd name="T51" fmla="*/ 2147483647 h 384"/>
                <a:gd name="T52" fmla="*/ 2147483647 w 366"/>
                <a:gd name="T53" fmla="*/ 2147483647 h 384"/>
                <a:gd name="T54" fmla="*/ 2147483647 w 366"/>
                <a:gd name="T55" fmla="*/ 2147483647 h 384"/>
                <a:gd name="T56" fmla="*/ 2147483647 w 366"/>
                <a:gd name="T57" fmla="*/ 2147483647 h 384"/>
                <a:gd name="T58" fmla="*/ 2147483647 w 366"/>
                <a:gd name="T59" fmla="*/ 2147483647 h 384"/>
                <a:gd name="T60" fmla="*/ 2147483647 w 366"/>
                <a:gd name="T61" fmla="*/ 2147483647 h 384"/>
                <a:gd name="T62" fmla="*/ 2147483647 w 366"/>
                <a:gd name="T63" fmla="*/ 2147483647 h 384"/>
                <a:gd name="T64" fmla="*/ 2147483647 w 366"/>
                <a:gd name="T65" fmla="*/ 2147483647 h 384"/>
                <a:gd name="T66" fmla="*/ 2147483647 w 366"/>
                <a:gd name="T67" fmla="*/ 2147483647 h 384"/>
                <a:gd name="T68" fmla="*/ 2147483647 w 366"/>
                <a:gd name="T69" fmla="*/ 2147483647 h 384"/>
                <a:gd name="T70" fmla="*/ 2147483647 w 366"/>
                <a:gd name="T71" fmla="*/ 2147483647 h 384"/>
                <a:gd name="T72" fmla="*/ 2147483647 w 366"/>
                <a:gd name="T73" fmla="*/ 2147483647 h 384"/>
                <a:gd name="T74" fmla="*/ 2147483647 w 366"/>
                <a:gd name="T75" fmla="*/ 2147483647 h 384"/>
                <a:gd name="T76" fmla="*/ 2147483647 w 366"/>
                <a:gd name="T77" fmla="*/ 2147483647 h 384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366"/>
                <a:gd name="T118" fmla="*/ 0 h 384"/>
                <a:gd name="T119" fmla="*/ 366 w 366"/>
                <a:gd name="T120" fmla="*/ 384 h 384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366" h="384">
                  <a:moveTo>
                    <a:pt x="138" y="372"/>
                  </a:moveTo>
                  <a:lnTo>
                    <a:pt x="174" y="372"/>
                  </a:lnTo>
                  <a:lnTo>
                    <a:pt x="198" y="378"/>
                  </a:lnTo>
                  <a:lnTo>
                    <a:pt x="228" y="378"/>
                  </a:lnTo>
                  <a:lnTo>
                    <a:pt x="288" y="384"/>
                  </a:lnTo>
                  <a:lnTo>
                    <a:pt x="330" y="366"/>
                  </a:lnTo>
                  <a:lnTo>
                    <a:pt x="342" y="354"/>
                  </a:lnTo>
                  <a:lnTo>
                    <a:pt x="360" y="300"/>
                  </a:lnTo>
                  <a:lnTo>
                    <a:pt x="366" y="294"/>
                  </a:lnTo>
                  <a:lnTo>
                    <a:pt x="348" y="294"/>
                  </a:lnTo>
                  <a:lnTo>
                    <a:pt x="348" y="264"/>
                  </a:lnTo>
                  <a:lnTo>
                    <a:pt x="342" y="264"/>
                  </a:lnTo>
                  <a:lnTo>
                    <a:pt x="342" y="240"/>
                  </a:lnTo>
                  <a:lnTo>
                    <a:pt x="348" y="234"/>
                  </a:lnTo>
                  <a:lnTo>
                    <a:pt x="360" y="210"/>
                  </a:lnTo>
                  <a:lnTo>
                    <a:pt x="360" y="198"/>
                  </a:lnTo>
                  <a:lnTo>
                    <a:pt x="354" y="198"/>
                  </a:lnTo>
                  <a:lnTo>
                    <a:pt x="342" y="192"/>
                  </a:lnTo>
                  <a:lnTo>
                    <a:pt x="336" y="192"/>
                  </a:lnTo>
                  <a:lnTo>
                    <a:pt x="318" y="174"/>
                  </a:lnTo>
                  <a:lnTo>
                    <a:pt x="312" y="162"/>
                  </a:lnTo>
                  <a:lnTo>
                    <a:pt x="306" y="156"/>
                  </a:lnTo>
                  <a:lnTo>
                    <a:pt x="300" y="144"/>
                  </a:lnTo>
                  <a:lnTo>
                    <a:pt x="288" y="144"/>
                  </a:lnTo>
                  <a:lnTo>
                    <a:pt x="270" y="138"/>
                  </a:lnTo>
                  <a:lnTo>
                    <a:pt x="258" y="132"/>
                  </a:lnTo>
                  <a:lnTo>
                    <a:pt x="252" y="126"/>
                  </a:lnTo>
                  <a:lnTo>
                    <a:pt x="252" y="114"/>
                  </a:lnTo>
                  <a:lnTo>
                    <a:pt x="246" y="114"/>
                  </a:lnTo>
                  <a:lnTo>
                    <a:pt x="228" y="96"/>
                  </a:lnTo>
                  <a:lnTo>
                    <a:pt x="210" y="96"/>
                  </a:lnTo>
                  <a:lnTo>
                    <a:pt x="192" y="78"/>
                  </a:lnTo>
                  <a:lnTo>
                    <a:pt x="186" y="66"/>
                  </a:lnTo>
                  <a:lnTo>
                    <a:pt x="174" y="60"/>
                  </a:lnTo>
                  <a:lnTo>
                    <a:pt x="168" y="60"/>
                  </a:lnTo>
                  <a:lnTo>
                    <a:pt x="156" y="72"/>
                  </a:lnTo>
                  <a:lnTo>
                    <a:pt x="156" y="78"/>
                  </a:lnTo>
                  <a:lnTo>
                    <a:pt x="144" y="78"/>
                  </a:lnTo>
                  <a:lnTo>
                    <a:pt x="144" y="66"/>
                  </a:lnTo>
                  <a:lnTo>
                    <a:pt x="132" y="54"/>
                  </a:lnTo>
                  <a:lnTo>
                    <a:pt x="126" y="42"/>
                  </a:lnTo>
                  <a:lnTo>
                    <a:pt x="120" y="36"/>
                  </a:lnTo>
                  <a:lnTo>
                    <a:pt x="108" y="30"/>
                  </a:lnTo>
                  <a:lnTo>
                    <a:pt x="102" y="18"/>
                  </a:lnTo>
                  <a:lnTo>
                    <a:pt x="78" y="6"/>
                  </a:lnTo>
                  <a:lnTo>
                    <a:pt x="72" y="0"/>
                  </a:lnTo>
                  <a:lnTo>
                    <a:pt x="60" y="0"/>
                  </a:lnTo>
                  <a:lnTo>
                    <a:pt x="48" y="6"/>
                  </a:lnTo>
                  <a:lnTo>
                    <a:pt x="42" y="12"/>
                  </a:lnTo>
                  <a:lnTo>
                    <a:pt x="18" y="12"/>
                  </a:lnTo>
                  <a:lnTo>
                    <a:pt x="0" y="30"/>
                  </a:lnTo>
                  <a:lnTo>
                    <a:pt x="0" y="36"/>
                  </a:lnTo>
                  <a:lnTo>
                    <a:pt x="24" y="60"/>
                  </a:lnTo>
                  <a:lnTo>
                    <a:pt x="30" y="60"/>
                  </a:lnTo>
                  <a:lnTo>
                    <a:pt x="6" y="72"/>
                  </a:lnTo>
                  <a:lnTo>
                    <a:pt x="6" y="108"/>
                  </a:lnTo>
                  <a:lnTo>
                    <a:pt x="30" y="126"/>
                  </a:lnTo>
                  <a:lnTo>
                    <a:pt x="12" y="126"/>
                  </a:lnTo>
                  <a:lnTo>
                    <a:pt x="0" y="138"/>
                  </a:lnTo>
                  <a:lnTo>
                    <a:pt x="6" y="144"/>
                  </a:lnTo>
                  <a:lnTo>
                    <a:pt x="12" y="156"/>
                  </a:lnTo>
                  <a:lnTo>
                    <a:pt x="24" y="168"/>
                  </a:lnTo>
                  <a:lnTo>
                    <a:pt x="12" y="186"/>
                  </a:lnTo>
                  <a:lnTo>
                    <a:pt x="18" y="192"/>
                  </a:lnTo>
                  <a:lnTo>
                    <a:pt x="24" y="204"/>
                  </a:lnTo>
                  <a:lnTo>
                    <a:pt x="36" y="210"/>
                  </a:lnTo>
                  <a:lnTo>
                    <a:pt x="42" y="222"/>
                  </a:lnTo>
                  <a:lnTo>
                    <a:pt x="42" y="228"/>
                  </a:lnTo>
                  <a:lnTo>
                    <a:pt x="36" y="228"/>
                  </a:lnTo>
                  <a:lnTo>
                    <a:pt x="30" y="234"/>
                  </a:lnTo>
                  <a:lnTo>
                    <a:pt x="6" y="234"/>
                  </a:lnTo>
                  <a:lnTo>
                    <a:pt x="6" y="282"/>
                  </a:lnTo>
                  <a:lnTo>
                    <a:pt x="36" y="318"/>
                  </a:lnTo>
                  <a:lnTo>
                    <a:pt x="42" y="318"/>
                  </a:lnTo>
                  <a:lnTo>
                    <a:pt x="54" y="324"/>
                  </a:lnTo>
                  <a:lnTo>
                    <a:pt x="78" y="348"/>
                  </a:lnTo>
                  <a:lnTo>
                    <a:pt x="90" y="354"/>
                  </a:lnTo>
                  <a:lnTo>
                    <a:pt x="126" y="354"/>
                  </a:lnTo>
                  <a:lnTo>
                    <a:pt x="138" y="372"/>
                  </a:lnTo>
                  <a:close/>
                </a:path>
              </a:pathLst>
            </a:custGeom>
            <a:solidFill>
              <a:srgbClr val="385723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 dirty="0">
                <a:solidFill>
                  <a:srgbClr val="555555"/>
                </a:solidFill>
              </a:endParaRPr>
            </a:p>
          </p:txBody>
        </p:sp>
        <p:sp>
          <p:nvSpPr>
            <p:cNvPr id="162" name="Suriname" descr="© INSCALE GmbH, 05.05.2010&#10;http://www.presentationload.com/">
              <a:extLst>
                <a:ext uri="{FF2B5EF4-FFF2-40B4-BE49-F238E27FC236}">
                  <a16:creationId xmlns:a16="http://schemas.microsoft.com/office/drawing/2014/main" id="{7B68F6CA-1B51-4B34-8379-909B805C16A4}"/>
                </a:ext>
              </a:extLst>
            </p:cNvPr>
            <p:cNvSpPr>
              <a:spLocks/>
            </p:cNvSpPr>
            <p:nvPr/>
          </p:nvSpPr>
          <p:spPr bwMode="gray">
            <a:xfrm>
              <a:off x="3718404" y="4305067"/>
              <a:ext cx="129291" cy="150571"/>
            </a:xfrm>
            <a:custGeom>
              <a:avLst/>
              <a:gdLst>
                <a:gd name="T0" fmla="*/ 2147483647 w 294"/>
                <a:gd name="T1" fmla="*/ 2147483647 h 336"/>
                <a:gd name="T2" fmla="*/ 2147483647 w 294"/>
                <a:gd name="T3" fmla="*/ 2147483647 h 336"/>
                <a:gd name="T4" fmla="*/ 2147483647 w 294"/>
                <a:gd name="T5" fmla="*/ 2147483647 h 336"/>
                <a:gd name="T6" fmla="*/ 0 w 294"/>
                <a:gd name="T7" fmla="*/ 2147483647 h 336"/>
                <a:gd name="T8" fmla="*/ 2147483647 w 294"/>
                <a:gd name="T9" fmla="*/ 2147483647 h 336"/>
                <a:gd name="T10" fmla="*/ 2147483647 w 294"/>
                <a:gd name="T11" fmla="*/ 2147483647 h 336"/>
                <a:gd name="T12" fmla="*/ 2147483647 w 294"/>
                <a:gd name="T13" fmla="*/ 2147483647 h 336"/>
                <a:gd name="T14" fmla="*/ 2147483647 w 294"/>
                <a:gd name="T15" fmla="*/ 2147483647 h 336"/>
                <a:gd name="T16" fmla="*/ 2147483647 w 294"/>
                <a:gd name="T17" fmla="*/ 2147483647 h 336"/>
                <a:gd name="T18" fmla="*/ 2147483647 w 294"/>
                <a:gd name="T19" fmla="*/ 2147483647 h 336"/>
                <a:gd name="T20" fmla="*/ 2147483647 w 294"/>
                <a:gd name="T21" fmla="*/ 2147483647 h 336"/>
                <a:gd name="T22" fmla="*/ 2147483647 w 294"/>
                <a:gd name="T23" fmla="*/ 2147483647 h 336"/>
                <a:gd name="T24" fmla="*/ 2147483647 w 294"/>
                <a:gd name="T25" fmla="*/ 2147483647 h 336"/>
                <a:gd name="T26" fmla="*/ 2147483647 w 294"/>
                <a:gd name="T27" fmla="*/ 2147483647 h 336"/>
                <a:gd name="T28" fmla="*/ 2147483647 w 294"/>
                <a:gd name="T29" fmla="*/ 2147483647 h 336"/>
                <a:gd name="T30" fmla="*/ 2147483647 w 294"/>
                <a:gd name="T31" fmla="*/ 2147483647 h 336"/>
                <a:gd name="T32" fmla="*/ 2147483647 w 294"/>
                <a:gd name="T33" fmla="*/ 2147483647 h 336"/>
                <a:gd name="T34" fmla="*/ 2147483647 w 294"/>
                <a:gd name="T35" fmla="*/ 2147483647 h 336"/>
                <a:gd name="T36" fmla="*/ 2147483647 w 294"/>
                <a:gd name="T37" fmla="*/ 2147483647 h 336"/>
                <a:gd name="T38" fmla="*/ 2147483647 w 294"/>
                <a:gd name="T39" fmla="*/ 2147483647 h 336"/>
                <a:gd name="T40" fmla="*/ 2147483647 w 294"/>
                <a:gd name="T41" fmla="*/ 2147483647 h 336"/>
                <a:gd name="T42" fmla="*/ 2147483647 w 294"/>
                <a:gd name="T43" fmla="*/ 2147483647 h 336"/>
                <a:gd name="T44" fmla="*/ 2147483647 w 294"/>
                <a:gd name="T45" fmla="*/ 2147483647 h 336"/>
                <a:gd name="T46" fmla="*/ 2147483647 w 294"/>
                <a:gd name="T47" fmla="*/ 2147483647 h 336"/>
                <a:gd name="T48" fmla="*/ 2147483647 w 294"/>
                <a:gd name="T49" fmla="*/ 2147483647 h 336"/>
                <a:gd name="T50" fmla="*/ 2147483647 w 294"/>
                <a:gd name="T51" fmla="*/ 2147483647 h 336"/>
                <a:gd name="T52" fmla="*/ 2147483647 w 294"/>
                <a:gd name="T53" fmla="*/ 2147483647 h 336"/>
                <a:gd name="T54" fmla="*/ 2147483647 w 294"/>
                <a:gd name="T55" fmla="*/ 2147483647 h 336"/>
                <a:gd name="T56" fmla="*/ 2147483647 w 294"/>
                <a:gd name="T57" fmla="*/ 2147483647 h 336"/>
                <a:gd name="T58" fmla="*/ 2147483647 w 294"/>
                <a:gd name="T59" fmla="*/ 2147483647 h 336"/>
                <a:gd name="T60" fmla="*/ 2147483647 w 294"/>
                <a:gd name="T61" fmla="*/ 2147483647 h 336"/>
                <a:gd name="T62" fmla="*/ 2147483647 w 294"/>
                <a:gd name="T63" fmla="*/ 2147483647 h 336"/>
                <a:gd name="T64" fmla="*/ 2147483647 w 294"/>
                <a:gd name="T65" fmla="*/ 2147483647 h 336"/>
                <a:gd name="T66" fmla="*/ 2147483647 w 294"/>
                <a:gd name="T67" fmla="*/ 2147483647 h 336"/>
                <a:gd name="T68" fmla="*/ 2147483647 w 294"/>
                <a:gd name="T69" fmla="*/ 2147483647 h 336"/>
                <a:gd name="T70" fmla="*/ 2147483647 w 294"/>
                <a:gd name="T71" fmla="*/ 0 h 336"/>
                <a:gd name="T72" fmla="*/ 2147483647 w 294"/>
                <a:gd name="T73" fmla="*/ 2147483647 h 336"/>
                <a:gd name="T74" fmla="*/ 2147483647 w 294"/>
                <a:gd name="T75" fmla="*/ 2147483647 h 336"/>
                <a:gd name="T76" fmla="*/ 2147483647 w 294"/>
                <a:gd name="T77" fmla="*/ 2147483647 h 336"/>
                <a:gd name="T78" fmla="*/ 2147483647 w 294"/>
                <a:gd name="T79" fmla="*/ 2147483647 h 336"/>
                <a:gd name="T80" fmla="*/ 2147483647 w 294"/>
                <a:gd name="T81" fmla="*/ 2147483647 h 336"/>
                <a:gd name="T82" fmla="*/ 2147483647 w 294"/>
                <a:gd name="T83" fmla="*/ 2147483647 h 3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294"/>
                <a:gd name="T127" fmla="*/ 0 h 336"/>
                <a:gd name="T128" fmla="*/ 294 w 294"/>
                <a:gd name="T129" fmla="*/ 336 h 3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294" h="336">
                  <a:moveTo>
                    <a:pt x="60" y="78"/>
                  </a:moveTo>
                  <a:lnTo>
                    <a:pt x="30" y="78"/>
                  </a:lnTo>
                  <a:lnTo>
                    <a:pt x="18" y="84"/>
                  </a:lnTo>
                  <a:lnTo>
                    <a:pt x="12" y="90"/>
                  </a:lnTo>
                  <a:lnTo>
                    <a:pt x="12" y="132"/>
                  </a:lnTo>
                  <a:lnTo>
                    <a:pt x="6" y="138"/>
                  </a:lnTo>
                  <a:lnTo>
                    <a:pt x="0" y="150"/>
                  </a:lnTo>
                  <a:lnTo>
                    <a:pt x="0" y="162"/>
                  </a:lnTo>
                  <a:lnTo>
                    <a:pt x="6" y="168"/>
                  </a:lnTo>
                  <a:lnTo>
                    <a:pt x="6" y="174"/>
                  </a:lnTo>
                  <a:lnTo>
                    <a:pt x="12" y="174"/>
                  </a:lnTo>
                  <a:lnTo>
                    <a:pt x="12" y="186"/>
                  </a:lnTo>
                  <a:lnTo>
                    <a:pt x="18" y="198"/>
                  </a:lnTo>
                  <a:lnTo>
                    <a:pt x="24" y="204"/>
                  </a:lnTo>
                  <a:lnTo>
                    <a:pt x="30" y="216"/>
                  </a:lnTo>
                  <a:lnTo>
                    <a:pt x="42" y="216"/>
                  </a:lnTo>
                  <a:lnTo>
                    <a:pt x="42" y="210"/>
                  </a:lnTo>
                  <a:lnTo>
                    <a:pt x="54" y="198"/>
                  </a:lnTo>
                  <a:lnTo>
                    <a:pt x="54" y="216"/>
                  </a:lnTo>
                  <a:lnTo>
                    <a:pt x="48" y="222"/>
                  </a:lnTo>
                  <a:lnTo>
                    <a:pt x="48" y="246"/>
                  </a:lnTo>
                  <a:lnTo>
                    <a:pt x="54" y="258"/>
                  </a:lnTo>
                  <a:lnTo>
                    <a:pt x="72" y="276"/>
                  </a:lnTo>
                  <a:lnTo>
                    <a:pt x="78" y="294"/>
                  </a:lnTo>
                  <a:lnTo>
                    <a:pt x="84" y="306"/>
                  </a:lnTo>
                  <a:lnTo>
                    <a:pt x="90" y="312"/>
                  </a:lnTo>
                  <a:lnTo>
                    <a:pt x="90" y="318"/>
                  </a:lnTo>
                  <a:lnTo>
                    <a:pt x="102" y="324"/>
                  </a:lnTo>
                  <a:lnTo>
                    <a:pt x="108" y="324"/>
                  </a:lnTo>
                  <a:lnTo>
                    <a:pt x="132" y="336"/>
                  </a:lnTo>
                  <a:lnTo>
                    <a:pt x="150" y="336"/>
                  </a:lnTo>
                  <a:lnTo>
                    <a:pt x="156" y="330"/>
                  </a:lnTo>
                  <a:lnTo>
                    <a:pt x="150" y="324"/>
                  </a:lnTo>
                  <a:lnTo>
                    <a:pt x="150" y="318"/>
                  </a:lnTo>
                  <a:lnTo>
                    <a:pt x="138" y="306"/>
                  </a:lnTo>
                  <a:lnTo>
                    <a:pt x="138" y="282"/>
                  </a:lnTo>
                  <a:lnTo>
                    <a:pt x="150" y="276"/>
                  </a:lnTo>
                  <a:lnTo>
                    <a:pt x="156" y="276"/>
                  </a:lnTo>
                  <a:lnTo>
                    <a:pt x="156" y="288"/>
                  </a:lnTo>
                  <a:lnTo>
                    <a:pt x="180" y="288"/>
                  </a:lnTo>
                  <a:lnTo>
                    <a:pt x="192" y="282"/>
                  </a:lnTo>
                  <a:lnTo>
                    <a:pt x="198" y="276"/>
                  </a:lnTo>
                  <a:lnTo>
                    <a:pt x="210" y="270"/>
                  </a:lnTo>
                  <a:lnTo>
                    <a:pt x="216" y="270"/>
                  </a:lnTo>
                  <a:lnTo>
                    <a:pt x="222" y="282"/>
                  </a:lnTo>
                  <a:lnTo>
                    <a:pt x="228" y="288"/>
                  </a:lnTo>
                  <a:lnTo>
                    <a:pt x="246" y="294"/>
                  </a:lnTo>
                  <a:lnTo>
                    <a:pt x="252" y="282"/>
                  </a:lnTo>
                  <a:lnTo>
                    <a:pt x="258" y="276"/>
                  </a:lnTo>
                  <a:lnTo>
                    <a:pt x="258" y="264"/>
                  </a:lnTo>
                  <a:lnTo>
                    <a:pt x="264" y="264"/>
                  </a:lnTo>
                  <a:lnTo>
                    <a:pt x="276" y="258"/>
                  </a:lnTo>
                  <a:lnTo>
                    <a:pt x="270" y="222"/>
                  </a:lnTo>
                  <a:lnTo>
                    <a:pt x="288" y="204"/>
                  </a:lnTo>
                  <a:lnTo>
                    <a:pt x="288" y="198"/>
                  </a:lnTo>
                  <a:lnTo>
                    <a:pt x="282" y="186"/>
                  </a:lnTo>
                  <a:lnTo>
                    <a:pt x="264" y="168"/>
                  </a:lnTo>
                  <a:lnTo>
                    <a:pt x="258" y="156"/>
                  </a:lnTo>
                  <a:lnTo>
                    <a:pt x="258" y="144"/>
                  </a:lnTo>
                  <a:lnTo>
                    <a:pt x="252" y="126"/>
                  </a:lnTo>
                  <a:lnTo>
                    <a:pt x="252" y="96"/>
                  </a:lnTo>
                  <a:lnTo>
                    <a:pt x="258" y="78"/>
                  </a:lnTo>
                  <a:lnTo>
                    <a:pt x="264" y="66"/>
                  </a:lnTo>
                  <a:lnTo>
                    <a:pt x="276" y="60"/>
                  </a:lnTo>
                  <a:lnTo>
                    <a:pt x="282" y="54"/>
                  </a:lnTo>
                  <a:lnTo>
                    <a:pt x="288" y="54"/>
                  </a:lnTo>
                  <a:lnTo>
                    <a:pt x="288" y="30"/>
                  </a:lnTo>
                  <a:lnTo>
                    <a:pt x="294" y="12"/>
                  </a:lnTo>
                  <a:lnTo>
                    <a:pt x="288" y="12"/>
                  </a:lnTo>
                  <a:lnTo>
                    <a:pt x="282" y="6"/>
                  </a:lnTo>
                  <a:lnTo>
                    <a:pt x="270" y="6"/>
                  </a:lnTo>
                  <a:lnTo>
                    <a:pt x="252" y="0"/>
                  </a:lnTo>
                  <a:lnTo>
                    <a:pt x="210" y="0"/>
                  </a:lnTo>
                  <a:lnTo>
                    <a:pt x="204" y="12"/>
                  </a:lnTo>
                  <a:lnTo>
                    <a:pt x="156" y="6"/>
                  </a:lnTo>
                  <a:lnTo>
                    <a:pt x="156" y="18"/>
                  </a:lnTo>
                  <a:lnTo>
                    <a:pt x="96" y="0"/>
                  </a:lnTo>
                  <a:lnTo>
                    <a:pt x="72" y="6"/>
                  </a:lnTo>
                  <a:lnTo>
                    <a:pt x="66" y="18"/>
                  </a:lnTo>
                  <a:lnTo>
                    <a:pt x="60" y="24"/>
                  </a:lnTo>
                  <a:lnTo>
                    <a:pt x="54" y="36"/>
                  </a:lnTo>
                  <a:lnTo>
                    <a:pt x="54" y="48"/>
                  </a:lnTo>
                  <a:lnTo>
                    <a:pt x="66" y="60"/>
                  </a:lnTo>
                  <a:lnTo>
                    <a:pt x="66" y="72"/>
                  </a:lnTo>
                  <a:lnTo>
                    <a:pt x="60" y="78"/>
                  </a:lnTo>
                  <a:close/>
                </a:path>
              </a:pathLst>
            </a:custGeom>
            <a:solidFill>
              <a:srgbClr val="385723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 dirty="0">
                <a:solidFill>
                  <a:srgbClr val="555555"/>
                </a:solidFill>
              </a:endParaRPr>
            </a:p>
          </p:txBody>
        </p:sp>
        <p:sp>
          <p:nvSpPr>
            <p:cNvPr id="163" name="Peru" descr="© INSCALE GmbH, 05.05.2010&#10;http://www.presentationload.com/">
              <a:extLst>
                <a:ext uri="{FF2B5EF4-FFF2-40B4-BE49-F238E27FC236}">
                  <a16:creationId xmlns:a16="http://schemas.microsoft.com/office/drawing/2014/main" id="{69A0CF25-E7F2-4E8C-9A9B-124C792AD637}"/>
                </a:ext>
              </a:extLst>
            </p:cNvPr>
            <p:cNvSpPr>
              <a:spLocks/>
            </p:cNvSpPr>
            <p:nvPr/>
          </p:nvSpPr>
          <p:spPr bwMode="gray">
            <a:xfrm>
              <a:off x="2986340" y="4519404"/>
              <a:ext cx="415828" cy="669593"/>
            </a:xfrm>
            <a:custGeom>
              <a:avLst/>
              <a:gdLst>
                <a:gd name="T0" fmla="*/ 2147483647 w 942"/>
                <a:gd name="T1" fmla="*/ 2147483647 h 1488"/>
                <a:gd name="T2" fmla="*/ 2147483647 w 942"/>
                <a:gd name="T3" fmla="*/ 2147483647 h 1488"/>
                <a:gd name="T4" fmla="*/ 2147483647 w 942"/>
                <a:gd name="T5" fmla="*/ 2147483647 h 1488"/>
                <a:gd name="T6" fmla="*/ 2147483647 w 942"/>
                <a:gd name="T7" fmla="*/ 2147483647 h 1488"/>
                <a:gd name="T8" fmla="*/ 2147483647 w 942"/>
                <a:gd name="T9" fmla="*/ 2147483647 h 1488"/>
                <a:gd name="T10" fmla="*/ 2147483647 w 942"/>
                <a:gd name="T11" fmla="*/ 2147483647 h 1488"/>
                <a:gd name="T12" fmla="*/ 2147483647 w 942"/>
                <a:gd name="T13" fmla="*/ 2147483647 h 1488"/>
                <a:gd name="T14" fmla="*/ 2147483647 w 942"/>
                <a:gd name="T15" fmla="*/ 2147483647 h 1488"/>
                <a:gd name="T16" fmla="*/ 2147483647 w 942"/>
                <a:gd name="T17" fmla="*/ 2147483647 h 1488"/>
                <a:gd name="T18" fmla="*/ 2147483647 w 942"/>
                <a:gd name="T19" fmla="*/ 2147483647 h 1488"/>
                <a:gd name="T20" fmla="*/ 2147483647 w 942"/>
                <a:gd name="T21" fmla="*/ 2147483647 h 1488"/>
                <a:gd name="T22" fmla="*/ 2147483647 w 942"/>
                <a:gd name="T23" fmla="*/ 2147483647 h 1488"/>
                <a:gd name="T24" fmla="*/ 2147483647 w 942"/>
                <a:gd name="T25" fmla="*/ 2147483647 h 1488"/>
                <a:gd name="T26" fmla="*/ 2147483647 w 942"/>
                <a:gd name="T27" fmla="*/ 2147483647 h 1488"/>
                <a:gd name="T28" fmla="*/ 2147483647 w 942"/>
                <a:gd name="T29" fmla="*/ 2147483647 h 1488"/>
                <a:gd name="T30" fmla="*/ 2147483647 w 942"/>
                <a:gd name="T31" fmla="*/ 2147483647 h 1488"/>
                <a:gd name="T32" fmla="*/ 2147483647 w 942"/>
                <a:gd name="T33" fmla="*/ 2147483647 h 1488"/>
                <a:gd name="T34" fmla="*/ 2147483647 w 942"/>
                <a:gd name="T35" fmla="*/ 2147483647 h 1488"/>
                <a:gd name="T36" fmla="*/ 2147483647 w 942"/>
                <a:gd name="T37" fmla="*/ 2147483647 h 1488"/>
                <a:gd name="T38" fmla="*/ 2147483647 w 942"/>
                <a:gd name="T39" fmla="*/ 2147483647 h 1488"/>
                <a:gd name="T40" fmla="*/ 2147483647 w 942"/>
                <a:gd name="T41" fmla="*/ 2147483647 h 1488"/>
                <a:gd name="T42" fmla="*/ 2147483647 w 942"/>
                <a:gd name="T43" fmla="*/ 2147483647 h 1488"/>
                <a:gd name="T44" fmla="*/ 2147483647 w 942"/>
                <a:gd name="T45" fmla="*/ 2147483647 h 1488"/>
                <a:gd name="T46" fmla="*/ 2147483647 w 942"/>
                <a:gd name="T47" fmla="*/ 2147483647 h 1488"/>
                <a:gd name="T48" fmla="*/ 2147483647 w 942"/>
                <a:gd name="T49" fmla="*/ 2147483647 h 1488"/>
                <a:gd name="T50" fmla="*/ 2147483647 w 942"/>
                <a:gd name="T51" fmla="*/ 2147483647 h 1488"/>
                <a:gd name="T52" fmla="*/ 2147483647 w 942"/>
                <a:gd name="T53" fmla="*/ 2147483647 h 1488"/>
                <a:gd name="T54" fmla="*/ 2147483647 w 942"/>
                <a:gd name="T55" fmla="*/ 2147483647 h 1488"/>
                <a:gd name="T56" fmla="*/ 2147483647 w 942"/>
                <a:gd name="T57" fmla="*/ 2147483647 h 1488"/>
                <a:gd name="T58" fmla="*/ 2147483647 w 942"/>
                <a:gd name="T59" fmla="*/ 2147483647 h 1488"/>
                <a:gd name="T60" fmla="*/ 2147483647 w 942"/>
                <a:gd name="T61" fmla="*/ 2147483647 h 1488"/>
                <a:gd name="T62" fmla="*/ 2147483647 w 942"/>
                <a:gd name="T63" fmla="*/ 0 h 1488"/>
                <a:gd name="T64" fmla="*/ 2147483647 w 942"/>
                <a:gd name="T65" fmla="*/ 2147483647 h 1488"/>
                <a:gd name="T66" fmla="*/ 2147483647 w 942"/>
                <a:gd name="T67" fmla="*/ 2147483647 h 1488"/>
                <a:gd name="T68" fmla="*/ 2147483647 w 942"/>
                <a:gd name="T69" fmla="*/ 2147483647 h 1488"/>
                <a:gd name="T70" fmla="*/ 2147483647 w 942"/>
                <a:gd name="T71" fmla="*/ 2147483647 h 1488"/>
                <a:gd name="T72" fmla="*/ 2147483647 w 942"/>
                <a:gd name="T73" fmla="*/ 2147483647 h 1488"/>
                <a:gd name="T74" fmla="*/ 2147483647 w 942"/>
                <a:gd name="T75" fmla="*/ 2147483647 h 1488"/>
                <a:gd name="T76" fmla="*/ 2147483647 w 942"/>
                <a:gd name="T77" fmla="*/ 2147483647 h 1488"/>
                <a:gd name="T78" fmla="*/ 2147483647 w 942"/>
                <a:gd name="T79" fmla="*/ 2147483647 h 1488"/>
                <a:gd name="T80" fmla="*/ 2147483647 w 942"/>
                <a:gd name="T81" fmla="*/ 2147483647 h 1488"/>
                <a:gd name="T82" fmla="*/ 2147483647 w 942"/>
                <a:gd name="T83" fmla="*/ 2147483647 h 1488"/>
                <a:gd name="T84" fmla="*/ 0 w 942"/>
                <a:gd name="T85" fmla="*/ 2147483647 h 1488"/>
                <a:gd name="T86" fmla="*/ 2147483647 w 942"/>
                <a:gd name="T87" fmla="*/ 2147483647 h 1488"/>
                <a:gd name="T88" fmla="*/ 2147483647 w 942"/>
                <a:gd name="T89" fmla="*/ 2147483647 h 1488"/>
                <a:gd name="T90" fmla="*/ 2147483647 w 942"/>
                <a:gd name="T91" fmla="*/ 2147483647 h 1488"/>
                <a:gd name="T92" fmla="*/ 2147483647 w 942"/>
                <a:gd name="T93" fmla="*/ 2147483647 h 1488"/>
                <a:gd name="T94" fmla="*/ 2147483647 w 942"/>
                <a:gd name="T95" fmla="*/ 2147483647 h 1488"/>
                <a:gd name="T96" fmla="*/ 2147483647 w 942"/>
                <a:gd name="T97" fmla="*/ 2147483647 h 1488"/>
                <a:gd name="T98" fmla="*/ 2147483647 w 942"/>
                <a:gd name="T99" fmla="*/ 2147483647 h 1488"/>
                <a:gd name="T100" fmla="*/ 2147483647 w 942"/>
                <a:gd name="T101" fmla="*/ 2147483647 h 1488"/>
                <a:gd name="T102" fmla="*/ 2147483647 w 942"/>
                <a:gd name="T103" fmla="*/ 2147483647 h 1488"/>
                <a:gd name="T104" fmla="*/ 2147483647 w 942"/>
                <a:gd name="T105" fmla="*/ 2147483647 h 1488"/>
                <a:gd name="T106" fmla="*/ 2147483647 w 942"/>
                <a:gd name="T107" fmla="*/ 2147483647 h 1488"/>
                <a:gd name="T108" fmla="*/ 2147483647 w 942"/>
                <a:gd name="T109" fmla="*/ 2147483647 h 1488"/>
                <a:gd name="T110" fmla="*/ 2147483647 w 942"/>
                <a:gd name="T111" fmla="*/ 2147483647 h 1488"/>
                <a:gd name="T112" fmla="*/ 2147483647 w 942"/>
                <a:gd name="T113" fmla="*/ 2147483647 h 1488"/>
                <a:gd name="T114" fmla="*/ 2147483647 w 942"/>
                <a:gd name="T115" fmla="*/ 2147483647 h 1488"/>
                <a:gd name="T116" fmla="*/ 2147483647 w 942"/>
                <a:gd name="T117" fmla="*/ 2147483647 h 1488"/>
                <a:gd name="T118" fmla="*/ 2147483647 w 942"/>
                <a:gd name="T119" fmla="*/ 2147483647 h 1488"/>
                <a:gd name="T120" fmla="*/ 2147483647 w 942"/>
                <a:gd name="T121" fmla="*/ 2147483647 h 148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942"/>
                <a:gd name="T184" fmla="*/ 0 h 1488"/>
                <a:gd name="T185" fmla="*/ 942 w 942"/>
                <a:gd name="T186" fmla="*/ 1488 h 148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942" h="1488">
                  <a:moveTo>
                    <a:pt x="930" y="1320"/>
                  </a:moveTo>
                  <a:lnTo>
                    <a:pt x="924" y="1314"/>
                  </a:lnTo>
                  <a:lnTo>
                    <a:pt x="912" y="1308"/>
                  </a:lnTo>
                  <a:lnTo>
                    <a:pt x="888" y="1284"/>
                  </a:lnTo>
                  <a:lnTo>
                    <a:pt x="864" y="1284"/>
                  </a:lnTo>
                  <a:lnTo>
                    <a:pt x="858" y="1278"/>
                  </a:lnTo>
                  <a:lnTo>
                    <a:pt x="870" y="1260"/>
                  </a:lnTo>
                  <a:lnTo>
                    <a:pt x="870" y="1230"/>
                  </a:lnTo>
                  <a:lnTo>
                    <a:pt x="882" y="1230"/>
                  </a:lnTo>
                  <a:lnTo>
                    <a:pt x="906" y="1254"/>
                  </a:lnTo>
                  <a:lnTo>
                    <a:pt x="918" y="1236"/>
                  </a:lnTo>
                  <a:lnTo>
                    <a:pt x="918" y="1230"/>
                  </a:lnTo>
                  <a:lnTo>
                    <a:pt x="912" y="1224"/>
                  </a:lnTo>
                  <a:lnTo>
                    <a:pt x="906" y="1212"/>
                  </a:lnTo>
                  <a:lnTo>
                    <a:pt x="900" y="1194"/>
                  </a:lnTo>
                  <a:lnTo>
                    <a:pt x="912" y="1170"/>
                  </a:lnTo>
                  <a:lnTo>
                    <a:pt x="924" y="1158"/>
                  </a:lnTo>
                  <a:lnTo>
                    <a:pt x="930" y="1146"/>
                  </a:lnTo>
                  <a:lnTo>
                    <a:pt x="930" y="1140"/>
                  </a:lnTo>
                  <a:lnTo>
                    <a:pt x="924" y="1128"/>
                  </a:lnTo>
                  <a:lnTo>
                    <a:pt x="912" y="1116"/>
                  </a:lnTo>
                  <a:lnTo>
                    <a:pt x="906" y="1116"/>
                  </a:lnTo>
                  <a:lnTo>
                    <a:pt x="924" y="1086"/>
                  </a:lnTo>
                  <a:lnTo>
                    <a:pt x="912" y="1038"/>
                  </a:lnTo>
                  <a:lnTo>
                    <a:pt x="918" y="1032"/>
                  </a:lnTo>
                  <a:lnTo>
                    <a:pt x="924" y="1020"/>
                  </a:lnTo>
                  <a:lnTo>
                    <a:pt x="930" y="1014"/>
                  </a:lnTo>
                  <a:lnTo>
                    <a:pt x="930" y="1002"/>
                  </a:lnTo>
                  <a:lnTo>
                    <a:pt x="918" y="978"/>
                  </a:lnTo>
                  <a:lnTo>
                    <a:pt x="906" y="960"/>
                  </a:lnTo>
                  <a:lnTo>
                    <a:pt x="894" y="948"/>
                  </a:lnTo>
                  <a:lnTo>
                    <a:pt x="882" y="930"/>
                  </a:lnTo>
                  <a:lnTo>
                    <a:pt x="870" y="918"/>
                  </a:lnTo>
                  <a:lnTo>
                    <a:pt x="864" y="900"/>
                  </a:lnTo>
                  <a:lnTo>
                    <a:pt x="864" y="882"/>
                  </a:lnTo>
                  <a:lnTo>
                    <a:pt x="828" y="882"/>
                  </a:lnTo>
                  <a:lnTo>
                    <a:pt x="822" y="888"/>
                  </a:lnTo>
                  <a:lnTo>
                    <a:pt x="816" y="888"/>
                  </a:lnTo>
                  <a:lnTo>
                    <a:pt x="816" y="894"/>
                  </a:lnTo>
                  <a:lnTo>
                    <a:pt x="804" y="894"/>
                  </a:lnTo>
                  <a:lnTo>
                    <a:pt x="798" y="888"/>
                  </a:lnTo>
                  <a:lnTo>
                    <a:pt x="798" y="882"/>
                  </a:lnTo>
                  <a:lnTo>
                    <a:pt x="786" y="888"/>
                  </a:lnTo>
                  <a:lnTo>
                    <a:pt x="786" y="858"/>
                  </a:lnTo>
                  <a:lnTo>
                    <a:pt x="780" y="840"/>
                  </a:lnTo>
                  <a:lnTo>
                    <a:pt x="780" y="828"/>
                  </a:lnTo>
                  <a:lnTo>
                    <a:pt x="786" y="816"/>
                  </a:lnTo>
                  <a:lnTo>
                    <a:pt x="786" y="804"/>
                  </a:lnTo>
                  <a:lnTo>
                    <a:pt x="792" y="798"/>
                  </a:lnTo>
                  <a:lnTo>
                    <a:pt x="792" y="780"/>
                  </a:lnTo>
                  <a:lnTo>
                    <a:pt x="786" y="768"/>
                  </a:lnTo>
                  <a:lnTo>
                    <a:pt x="786" y="756"/>
                  </a:lnTo>
                  <a:lnTo>
                    <a:pt x="732" y="804"/>
                  </a:lnTo>
                  <a:lnTo>
                    <a:pt x="672" y="810"/>
                  </a:lnTo>
                  <a:lnTo>
                    <a:pt x="672" y="804"/>
                  </a:lnTo>
                  <a:lnTo>
                    <a:pt x="666" y="798"/>
                  </a:lnTo>
                  <a:lnTo>
                    <a:pt x="660" y="786"/>
                  </a:lnTo>
                  <a:lnTo>
                    <a:pt x="660" y="774"/>
                  </a:lnTo>
                  <a:lnTo>
                    <a:pt x="654" y="768"/>
                  </a:lnTo>
                  <a:lnTo>
                    <a:pt x="648" y="768"/>
                  </a:lnTo>
                  <a:lnTo>
                    <a:pt x="636" y="762"/>
                  </a:lnTo>
                  <a:lnTo>
                    <a:pt x="594" y="762"/>
                  </a:lnTo>
                  <a:lnTo>
                    <a:pt x="600" y="756"/>
                  </a:lnTo>
                  <a:lnTo>
                    <a:pt x="612" y="750"/>
                  </a:lnTo>
                  <a:lnTo>
                    <a:pt x="618" y="738"/>
                  </a:lnTo>
                  <a:lnTo>
                    <a:pt x="624" y="732"/>
                  </a:lnTo>
                  <a:lnTo>
                    <a:pt x="600" y="708"/>
                  </a:lnTo>
                  <a:lnTo>
                    <a:pt x="588" y="702"/>
                  </a:lnTo>
                  <a:lnTo>
                    <a:pt x="576" y="690"/>
                  </a:lnTo>
                  <a:lnTo>
                    <a:pt x="564" y="666"/>
                  </a:lnTo>
                  <a:lnTo>
                    <a:pt x="558" y="660"/>
                  </a:lnTo>
                  <a:lnTo>
                    <a:pt x="558" y="654"/>
                  </a:lnTo>
                  <a:lnTo>
                    <a:pt x="552" y="630"/>
                  </a:lnTo>
                  <a:lnTo>
                    <a:pt x="540" y="624"/>
                  </a:lnTo>
                  <a:lnTo>
                    <a:pt x="534" y="618"/>
                  </a:lnTo>
                  <a:lnTo>
                    <a:pt x="534" y="606"/>
                  </a:lnTo>
                  <a:lnTo>
                    <a:pt x="540" y="600"/>
                  </a:lnTo>
                  <a:lnTo>
                    <a:pt x="552" y="594"/>
                  </a:lnTo>
                  <a:lnTo>
                    <a:pt x="546" y="588"/>
                  </a:lnTo>
                  <a:lnTo>
                    <a:pt x="546" y="564"/>
                  </a:lnTo>
                  <a:lnTo>
                    <a:pt x="552" y="552"/>
                  </a:lnTo>
                  <a:lnTo>
                    <a:pt x="582" y="522"/>
                  </a:lnTo>
                  <a:lnTo>
                    <a:pt x="588" y="528"/>
                  </a:lnTo>
                  <a:lnTo>
                    <a:pt x="594" y="528"/>
                  </a:lnTo>
                  <a:lnTo>
                    <a:pt x="588" y="522"/>
                  </a:lnTo>
                  <a:lnTo>
                    <a:pt x="588" y="504"/>
                  </a:lnTo>
                  <a:lnTo>
                    <a:pt x="582" y="498"/>
                  </a:lnTo>
                  <a:lnTo>
                    <a:pt x="582" y="486"/>
                  </a:lnTo>
                  <a:lnTo>
                    <a:pt x="600" y="468"/>
                  </a:lnTo>
                  <a:lnTo>
                    <a:pt x="600" y="414"/>
                  </a:lnTo>
                  <a:lnTo>
                    <a:pt x="624" y="414"/>
                  </a:lnTo>
                  <a:lnTo>
                    <a:pt x="624" y="408"/>
                  </a:lnTo>
                  <a:lnTo>
                    <a:pt x="630" y="402"/>
                  </a:lnTo>
                  <a:lnTo>
                    <a:pt x="630" y="396"/>
                  </a:lnTo>
                  <a:lnTo>
                    <a:pt x="642" y="384"/>
                  </a:lnTo>
                  <a:lnTo>
                    <a:pt x="654" y="378"/>
                  </a:lnTo>
                  <a:lnTo>
                    <a:pt x="660" y="372"/>
                  </a:lnTo>
                  <a:lnTo>
                    <a:pt x="672" y="366"/>
                  </a:lnTo>
                  <a:lnTo>
                    <a:pt x="702" y="366"/>
                  </a:lnTo>
                  <a:lnTo>
                    <a:pt x="708" y="354"/>
                  </a:lnTo>
                  <a:lnTo>
                    <a:pt x="738" y="360"/>
                  </a:lnTo>
                  <a:lnTo>
                    <a:pt x="744" y="354"/>
                  </a:lnTo>
                  <a:lnTo>
                    <a:pt x="750" y="342"/>
                  </a:lnTo>
                  <a:lnTo>
                    <a:pt x="756" y="336"/>
                  </a:lnTo>
                  <a:lnTo>
                    <a:pt x="774" y="336"/>
                  </a:lnTo>
                  <a:lnTo>
                    <a:pt x="786" y="348"/>
                  </a:lnTo>
                  <a:lnTo>
                    <a:pt x="786" y="354"/>
                  </a:lnTo>
                  <a:lnTo>
                    <a:pt x="804" y="354"/>
                  </a:lnTo>
                  <a:lnTo>
                    <a:pt x="816" y="342"/>
                  </a:lnTo>
                  <a:lnTo>
                    <a:pt x="798" y="330"/>
                  </a:lnTo>
                  <a:lnTo>
                    <a:pt x="786" y="312"/>
                  </a:lnTo>
                  <a:lnTo>
                    <a:pt x="768" y="312"/>
                  </a:lnTo>
                  <a:lnTo>
                    <a:pt x="762" y="306"/>
                  </a:lnTo>
                  <a:lnTo>
                    <a:pt x="762" y="288"/>
                  </a:lnTo>
                  <a:lnTo>
                    <a:pt x="774" y="264"/>
                  </a:lnTo>
                  <a:lnTo>
                    <a:pt x="774" y="258"/>
                  </a:lnTo>
                  <a:lnTo>
                    <a:pt x="780" y="252"/>
                  </a:lnTo>
                  <a:lnTo>
                    <a:pt x="786" y="252"/>
                  </a:lnTo>
                  <a:lnTo>
                    <a:pt x="792" y="246"/>
                  </a:lnTo>
                  <a:lnTo>
                    <a:pt x="798" y="234"/>
                  </a:lnTo>
                  <a:lnTo>
                    <a:pt x="798" y="216"/>
                  </a:lnTo>
                  <a:lnTo>
                    <a:pt x="792" y="210"/>
                  </a:lnTo>
                  <a:lnTo>
                    <a:pt x="780" y="204"/>
                  </a:lnTo>
                  <a:lnTo>
                    <a:pt x="756" y="204"/>
                  </a:lnTo>
                  <a:lnTo>
                    <a:pt x="750" y="198"/>
                  </a:lnTo>
                  <a:lnTo>
                    <a:pt x="744" y="186"/>
                  </a:lnTo>
                  <a:lnTo>
                    <a:pt x="744" y="180"/>
                  </a:lnTo>
                  <a:lnTo>
                    <a:pt x="732" y="180"/>
                  </a:lnTo>
                  <a:lnTo>
                    <a:pt x="726" y="186"/>
                  </a:lnTo>
                  <a:lnTo>
                    <a:pt x="714" y="192"/>
                  </a:lnTo>
                  <a:lnTo>
                    <a:pt x="702" y="192"/>
                  </a:lnTo>
                  <a:lnTo>
                    <a:pt x="696" y="186"/>
                  </a:lnTo>
                  <a:lnTo>
                    <a:pt x="690" y="186"/>
                  </a:lnTo>
                  <a:lnTo>
                    <a:pt x="684" y="180"/>
                  </a:lnTo>
                  <a:lnTo>
                    <a:pt x="660" y="180"/>
                  </a:lnTo>
                  <a:lnTo>
                    <a:pt x="648" y="192"/>
                  </a:lnTo>
                  <a:lnTo>
                    <a:pt x="648" y="204"/>
                  </a:lnTo>
                  <a:lnTo>
                    <a:pt x="612" y="204"/>
                  </a:lnTo>
                  <a:lnTo>
                    <a:pt x="588" y="198"/>
                  </a:lnTo>
                  <a:lnTo>
                    <a:pt x="576" y="192"/>
                  </a:lnTo>
                  <a:lnTo>
                    <a:pt x="576" y="168"/>
                  </a:lnTo>
                  <a:lnTo>
                    <a:pt x="582" y="162"/>
                  </a:lnTo>
                  <a:lnTo>
                    <a:pt x="582" y="156"/>
                  </a:lnTo>
                  <a:lnTo>
                    <a:pt x="576" y="150"/>
                  </a:lnTo>
                  <a:lnTo>
                    <a:pt x="564" y="144"/>
                  </a:lnTo>
                  <a:lnTo>
                    <a:pt x="552" y="144"/>
                  </a:lnTo>
                  <a:lnTo>
                    <a:pt x="552" y="138"/>
                  </a:lnTo>
                  <a:lnTo>
                    <a:pt x="546" y="132"/>
                  </a:lnTo>
                  <a:lnTo>
                    <a:pt x="546" y="108"/>
                  </a:lnTo>
                  <a:lnTo>
                    <a:pt x="540" y="102"/>
                  </a:lnTo>
                  <a:lnTo>
                    <a:pt x="528" y="102"/>
                  </a:lnTo>
                  <a:lnTo>
                    <a:pt x="516" y="84"/>
                  </a:lnTo>
                  <a:lnTo>
                    <a:pt x="498" y="84"/>
                  </a:lnTo>
                  <a:lnTo>
                    <a:pt x="486" y="48"/>
                  </a:lnTo>
                  <a:lnTo>
                    <a:pt x="480" y="42"/>
                  </a:lnTo>
                  <a:lnTo>
                    <a:pt x="468" y="36"/>
                  </a:lnTo>
                  <a:lnTo>
                    <a:pt x="450" y="18"/>
                  </a:lnTo>
                  <a:lnTo>
                    <a:pt x="438" y="12"/>
                  </a:lnTo>
                  <a:lnTo>
                    <a:pt x="426" y="0"/>
                  </a:lnTo>
                  <a:lnTo>
                    <a:pt x="396" y="0"/>
                  </a:lnTo>
                  <a:lnTo>
                    <a:pt x="414" y="0"/>
                  </a:lnTo>
                  <a:lnTo>
                    <a:pt x="414" y="24"/>
                  </a:lnTo>
                  <a:lnTo>
                    <a:pt x="408" y="24"/>
                  </a:lnTo>
                  <a:lnTo>
                    <a:pt x="408" y="30"/>
                  </a:lnTo>
                  <a:lnTo>
                    <a:pt x="402" y="30"/>
                  </a:lnTo>
                  <a:lnTo>
                    <a:pt x="426" y="48"/>
                  </a:lnTo>
                  <a:lnTo>
                    <a:pt x="426" y="78"/>
                  </a:lnTo>
                  <a:lnTo>
                    <a:pt x="414" y="84"/>
                  </a:lnTo>
                  <a:lnTo>
                    <a:pt x="402" y="126"/>
                  </a:lnTo>
                  <a:lnTo>
                    <a:pt x="396" y="138"/>
                  </a:lnTo>
                  <a:lnTo>
                    <a:pt x="384" y="150"/>
                  </a:lnTo>
                  <a:lnTo>
                    <a:pt x="378" y="162"/>
                  </a:lnTo>
                  <a:lnTo>
                    <a:pt x="366" y="174"/>
                  </a:lnTo>
                  <a:lnTo>
                    <a:pt x="354" y="192"/>
                  </a:lnTo>
                  <a:lnTo>
                    <a:pt x="336" y="204"/>
                  </a:lnTo>
                  <a:lnTo>
                    <a:pt x="276" y="234"/>
                  </a:lnTo>
                  <a:lnTo>
                    <a:pt x="258" y="240"/>
                  </a:lnTo>
                  <a:lnTo>
                    <a:pt x="240" y="252"/>
                  </a:lnTo>
                  <a:lnTo>
                    <a:pt x="222" y="270"/>
                  </a:lnTo>
                  <a:lnTo>
                    <a:pt x="222" y="276"/>
                  </a:lnTo>
                  <a:lnTo>
                    <a:pt x="210" y="282"/>
                  </a:lnTo>
                  <a:lnTo>
                    <a:pt x="210" y="300"/>
                  </a:lnTo>
                  <a:lnTo>
                    <a:pt x="198" y="312"/>
                  </a:lnTo>
                  <a:lnTo>
                    <a:pt x="198" y="336"/>
                  </a:lnTo>
                  <a:lnTo>
                    <a:pt x="192" y="348"/>
                  </a:lnTo>
                  <a:lnTo>
                    <a:pt x="192" y="378"/>
                  </a:lnTo>
                  <a:lnTo>
                    <a:pt x="174" y="378"/>
                  </a:lnTo>
                  <a:lnTo>
                    <a:pt x="168" y="384"/>
                  </a:lnTo>
                  <a:lnTo>
                    <a:pt x="168" y="390"/>
                  </a:lnTo>
                  <a:lnTo>
                    <a:pt x="162" y="396"/>
                  </a:lnTo>
                  <a:lnTo>
                    <a:pt x="162" y="402"/>
                  </a:lnTo>
                  <a:lnTo>
                    <a:pt x="144" y="402"/>
                  </a:lnTo>
                  <a:lnTo>
                    <a:pt x="138" y="390"/>
                  </a:lnTo>
                  <a:lnTo>
                    <a:pt x="138" y="372"/>
                  </a:lnTo>
                  <a:lnTo>
                    <a:pt x="132" y="366"/>
                  </a:lnTo>
                  <a:lnTo>
                    <a:pt x="132" y="360"/>
                  </a:lnTo>
                  <a:lnTo>
                    <a:pt x="102" y="360"/>
                  </a:lnTo>
                  <a:lnTo>
                    <a:pt x="90" y="348"/>
                  </a:lnTo>
                  <a:lnTo>
                    <a:pt x="78" y="360"/>
                  </a:lnTo>
                  <a:lnTo>
                    <a:pt x="66" y="366"/>
                  </a:lnTo>
                  <a:lnTo>
                    <a:pt x="60" y="366"/>
                  </a:lnTo>
                  <a:lnTo>
                    <a:pt x="54" y="360"/>
                  </a:lnTo>
                  <a:lnTo>
                    <a:pt x="66" y="348"/>
                  </a:lnTo>
                  <a:lnTo>
                    <a:pt x="54" y="336"/>
                  </a:lnTo>
                  <a:lnTo>
                    <a:pt x="60" y="330"/>
                  </a:lnTo>
                  <a:lnTo>
                    <a:pt x="66" y="318"/>
                  </a:lnTo>
                  <a:lnTo>
                    <a:pt x="78" y="312"/>
                  </a:lnTo>
                  <a:lnTo>
                    <a:pt x="84" y="300"/>
                  </a:lnTo>
                  <a:lnTo>
                    <a:pt x="90" y="294"/>
                  </a:lnTo>
                  <a:lnTo>
                    <a:pt x="90" y="288"/>
                  </a:lnTo>
                  <a:lnTo>
                    <a:pt x="84" y="288"/>
                  </a:lnTo>
                  <a:lnTo>
                    <a:pt x="72" y="282"/>
                  </a:lnTo>
                  <a:lnTo>
                    <a:pt x="66" y="282"/>
                  </a:lnTo>
                  <a:lnTo>
                    <a:pt x="6" y="342"/>
                  </a:lnTo>
                  <a:lnTo>
                    <a:pt x="0" y="354"/>
                  </a:lnTo>
                  <a:lnTo>
                    <a:pt x="0" y="390"/>
                  </a:lnTo>
                  <a:lnTo>
                    <a:pt x="6" y="396"/>
                  </a:lnTo>
                  <a:lnTo>
                    <a:pt x="18" y="396"/>
                  </a:lnTo>
                  <a:lnTo>
                    <a:pt x="12" y="420"/>
                  </a:lnTo>
                  <a:lnTo>
                    <a:pt x="36" y="444"/>
                  </a:lnTo>
                  <a:lnTo>
                    <a:pt x="36" y="462"/>
                  </a:lnTo>
                  <a:lnTo>
                    <a:pt x="12" y="486"/>
                  </a:lnTo>
                  <a:lnTo>
                    <a:pt x="12" y="492"/>
                  </a:lnTo>
                  <a:lnTo>
                    <a:pt x="18" y="504"/>
                  </a:lnTo>
                  <a:lnTo>
                    <a:pt x="24" y="510"/>
                  </a:lnTo>
                  <a:lnTo>
                    <a:pt x="36" y="516"/>
                  </a:lnTo>
                  <a:lnTo>
                    <a:pt x="54" y="522"/>
                  </a:lnTo>
                  <a:lnTo>
                    <a:pt x="66" y="522"/>
                  </a:lnTo>
                  <a:lnTo>
                    <a:pt x="108" y="564"/>
                  </a:lnTo>
                  <a:lnTo>
                    <a:pt x="114" y="576"/>
                  </a:lnTo>
                  <a:lnTo>
                    <a:pt x="132" y="594"/>
                  </a:lnTo>
                  <a:lnTo>
                    <a:pt x="138" y="612"/>
                  </a:lnTo>
                  <a:lnTo>
                    <a:pt x="144" y="624"/>
                  </a:lnTo>
                  <a:lnTo>
                    <a:pt x="144" y="642"/>
                  </a:lnTo>
                  <a:lnTo>
                    <a:pt x="150" y="648"/>
                  </a:lnTo>
                  <a:lnTo>
                    <a:pt x="156" y="660"/>
                  </a:lnTo>
                  <a:lnTo>
                    <a:pt x="168" y="666"/>
                  </a:lnTo>
                  <a:lnTo>
                    <a:pt x="174" y="678"/>
                  </a:lnTo>
                  <a:lnTo>
                    <a:pt x="192" y="696"/>
                  </a:lnTo>
                  <a:lnTo>
                    <a:pt x="204" y="720"/>
                  </a:lnTo>
                  <a:lnTo>
                    <a:pt x="216" y="732"/>
                  </a:lnTo>
                  <a:lnTo>
                    <a:pt x="222" y="744"/>
                  </a:lnTo>
                  <a:lnTo>
                    <a:pt x="234" y="762"/>
                  </a:lnTo>
                  <a:lnTo>
                    <a:pt x="240" y="768"/>
                  </a:lnTo>
                  <a:lnTo>
                    <a:pt x="246" y="780"/>
                  </a:lnTo>
                  <a:lnTo>
                    <a:pt x="252" y="822"/>
                  </a:lnTo>
                  <a:lnTo>
                    <a:pt x="252" y="828"/>
                  </a:lnTo>
                  <a:lnTo>
                    <a:pt x="258" y="834"/>
                  </a:lnTo>
                  <a:lnTo>
                    <a:pt x="264" y="846"/>
                  </a:lnTo>
                  <a:lnTo>
                    <a:pt x="270" y="864"/>
                  </a:lnTo>
                  <a:lnTo>
                    <a:pt x="282" y="876"/>
                  </a:lnTo>
                  <a:lnTo>
                    <a:pt x="288" y="894"/>
                  </a:lnTo>
                  <a:lnTo>
                    <a:pt x="294" y="906"/>
                  </a:lnTo>
                  <a:lnTo>
                    <a:pt x="294" y="918"/>
                  </a:lnTo>
                  <a:lnTo>
                    <a:pt x="300" y="924"/>
                  </a:lnTo>
                  <a:lnTo>
                    <a:pt x="312" y="924"/>
                  </a:lnTo>
                  <a:lnTo>
                    <a:pt x="324" y="936"/>
                  </a:lnTo>
                  <a:lnTo>
                    <a:pt x="324" y="948"/>
                  </a:lnTo>
                  <a:lnTo>
                    <a:pt x="330" y="954"/>
                  </a:lnTo>
                  <a:lnTo>
                    <a:pt x="330" y="966"/>
                  </a:lnTo>
                  <a:lnTo>
                    <a:pt x="336" y="984"/>
                  </a:lnTo>
                  <a:lnTo>
                    <a:pt x="360" y="1014"/>
                  </a:lnTo>
                  <a:lnTo>
                    <a:pt x="378" y="1050"/>
                  </a:lnTo>
                  <a:lnTo>
                    <a:pt x="396" y="1074"/>
                  </a:lnTo>
                  <a:lnTo>
                    <a:pt x="402" y="1086"/>
                  </a:lnTo>
                  <a:lnTo>
                    <a:pt x="408" y="1104"/>
                  </a:lnTo>
                  <a:lnTo>
                    <a:pt x="408" y="1116"/>
                  </a:lnTo>
                  <a:lnTo>
                    <a:pt x="402" y="1128"/>
                  </a:lnTo>
                  <a:lnTo>
                    <a:pt x="402" y="1146"/>
                  </a:lnTo>
                  <a:lnTo>
                    <a:pt x="414" y="1158"/>
                  </a:lnTo>
                  <a:lnTo>
                    <a:pt x="420" y="1170"/>
                  </a:lnTo>
                  <a:lnTo>
                    <a:pt x="444" y="1194"/>
                  </a:lnTo>
                  <a:lnTo>
                    <a:pt x="456" y="1200"/>
                  </a:lnTo>
                  <a:lnTo>
                    <a:pt x="468" y="1212"/>
                  </a:lnTo>
                  <a:lnTo>
                    <a:pt x="474" y="1224"/>
                  </a:lnTo>
                  <a:lnTo>
                    <a:pt x="498" y="1248"/>
                  </a:lnTo>
                  <a:lnTo>
                    <a:pt x="516" y="1260"/>
                  </a:lnTo>
                  <a:lnTo>
                    <a:pt x="546" y="1278"/>
                  </a:lnTo>
                  <a:lnTo>
                    <a:pt x="576" y="1290"/>
                  </a:lnTo>
                  <a:lnTo>
                    <a:pt x="600" y="1302"/>
                  </a:lnTo>
                  <a:lnTo>
                    <a:pt x="642" y="1320"/>
                  </a:lnTo>
                  <a:lnTo>
                    <a:pt x="696" y="1350"/>
                  </a:lnTo>
                  <a:lnTo>
                    <a:pt x="708" y="1362"/>
                  </a:lnTo>
                  <a:lnTo>
                    <a:pt x="726" y="1374"/>
                  </a:lnTo>
                  <a:lnTo>
                    <a:pt x="738" y="1380"/>
                  </a:lnTo>
                  <a:lnTo>
                    <a:pt x="750" y="1392"/>
                  </a:lnTo>
                  <a:lnTo>
                    <a:pt x="774" y="1404"/>
                  </a:lnTo>
                  <a:lnTo>
                    <a:pt x="780" y="1428"/>
                  </a:lnTo>
                  <a:lnTo>
                    <a:pt x="792" y="1434"/>
                  </a:lnTo>
                  <a:lnTo>
                    <a:pt x="798" y="1446"/>
                  </a:lnTo>
                  <a:lnTo>
                    <a:pt x="810" y="1452"/>
                  </a:lnTo>
                  <a:lnTo>
                    <a:pt x="816" y="1458"/>
                  </a:lnTo>
                  <a:lnTo>
                    <a:pt x="840" y="1470"/>
                  </a:lnTo>
                  <a:lnTo>
                    <a:pt x="846" y="1482"/>
                  </a:lnTo>
                  <a:lnTo>
                    <a:pt x="858" y="1488"/>
                  </a:lnTo>
                  <a:lnTo>
                    <a:pt x="894" y="1464"/>
                  </a:lnTo>
                  <a:lnTo>
                    <a:pt x="900" y="1458"/>
                  </a:lnTo>
                  <a:lnTo>
                    <a:pt x="900" y="1440"/>
                  </a:lnTo>
                  <a:lnTo>
                    <a:pt x="894" y="1428"/>
                  </a:lnTo>
                  <a:lnTo>
                    <a:pt x="912" y="1416"/>
                  </a:lnTo>
                  <a:lnTo>
                    <a:pt x="900" y="1392"/>
                  </a:lnTo>
                  <a:lnTo>
                    <a:pt x="918" y="1374"/>
                  </a:lnTo>
                  <a:lnTo>
                    <a:pt x="930" y="1368"/>
                  </a:lnTo>
                  <a:lnTo>
                    <a:pt x="942" y="1344"/>
                  </a:lnTo>
                  <a:lnTo>
                    <a:pt x="942" y="1332"/>
                  </a:lnTo>
                  <a:lnTo>
                    <a:pt x="930" y="1320"/>
                  </a:lnTo>
                  <a:close/>
                </a:path>
              </a:pathLst>
            </a:custGeom>
            <a:solidFill>
              <a:srgbClr val="385723"/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 dirty="0">
                <a:solidFill>
                  <a:srgbClr val="555555"/>
                </a:solidFill>
              </a:endParaRPr>
            </a:p>
          </p:txBody>
        </p:sp>
        <p:sp>
          <p:nvSpPr>
            <p:cNvPr id="164" name="Guyane (French Guiana)" descr="© INSCALE GmbH, 05.05.2010&#10;http://www.presentationload.com/">
              <a:extLst>
                <a:ext uri="{FF2B5EF4-FFF2-40B4-BE49-F238E27FC236}">
                  <a16:creationId xmlns:a16="http://schemas.microsoft.com/office/drawing/2014/main" id="{7F60E0E3-026F-4176-8A88-04E225D86E83}"/>
                </a:ext>
              </a:extLst>
            </p:cNvPr>
            <p:cNvSpPr>
              <a:spLocks/>
            </p:cNvSpPr>
            <p:nvPr/>
          </p:nvSpPr>
          <p:spPr bwMode="gray">
            <a:xfrm>
              <a:off x="3824983" y="4312151"/>
              <a:ext cx="90853" cy="132857"/>
            </a:xfrm>
            <a:custGeom>
              <a:avLst/>
              <a:gdLst>
                <a:gd name="T0" fmla="*/ 2147483647 w 52"/>
                <a:gd name="T1" fmla="*/ 2147483647 h 76"/>
                <a:gd name="T2" fmla="*/ 2147483647 w 52"/>
                <a:gd name="T3" fmla="*/ 2147483647 h 76"/>
                <a:gd name="T4" fmla="*/ 2147483647 w 52"/>
                <a:gd name="T5" fmla="*/ 2147483647 h 76"/>
                <a:gd name="T6" fmla="*/ 2147483647 w 52"/>
                <a:gd name="T7" fmla="*/ 2147483647 h 76"/>
                <a:gd name="T8" fmla="*/ 2147483647 w 52"/>
                <a:gd name="T9" fmla="*/ 2147483647 h 76"/>
                <a:gd name="T10" fmla="*/ 2147483647 w 52"/>
                <a:gd name="T11" fmla="*/ 2147483647 h 76"/>
                <a:gd name="T12" fmla="*/ 2147483647 w 52"/>
                <a:gd name="T13" fmla="*/ 2147483647 h 76"/>
                <a:gd name="T14" fmla="*/ 2147483647 w 52"/>
                <a:gd name="T15" fmla="*/ 2147483647 h 76"/>
                <a:gd name="T16" fmla="*/ 2147483647 w 52"/>
                <a:gd name="T17" fmla="*/ 2147483647 h 76"/>
                <a:gd name="T18" fmla="*/ 2147483647 w 52"/>
                <a:gd name="T19" fmla="*/ 2147483647 h 76"/>
                <a:gd name="T20" fmla="*/ 2147483647 w 52"/>
                <a:gd name="T21" fmla="*/ 2147483647 h 76"/>
                <a:gd name="T22" fmla="*/ 2147483647 w 52"/>
                <a:gd name="T23" fmla="*/ 0 h 76"/>
                <a:gd name="T24" fmla="*/ 2147483647 w 52"/>
                <a:gd name="T25" fmla="*/ 2147483647 h 76"/>
                <a:gd name="T26" fmla="*/ 2147483647 w 52"/>
                <a:gd name="T27" fmla="*/ 2147483647 h 76"/>
                <a:gd name="T28" fmla="*/ 2147483647 w 52"/>
                <a:gd name="T29" fmla="*/ 2147483647 h 76"/>
                <a:gd name="T30" fmla="*/ 2147483647 w 52"/>
                <a:gd name="T31" fmla="*/ 2147483647 h 76"/>
                <a:gd name="T32" fmla="*/ 2147483647 w 52"/>
                <a:gd name="T33" fmla="*/ 2147483647 h 76"/>
                <a:gd name="T34" fmla="*/ 2147483647 w 52"/>
                <a:gd name="T35" fmla="*/ 2147483647 h 76"/>
                <a:gd name="T36" fmla="*/ 2147483647 w 52"/>
                <a:gd name="T37" fmla="*/ 2147483647 h 76"/>
                <a:gd name="T38" fmla="*/ 2147483647 w 52"/>
                <a:gd name="T39" fmla="*/ 2147483647 h 76"/>
                <a:gd name="T40" fmla="*/ 2147483647 w 52"/>
                <a:gd name="T41" fmla="*/ 2147483647 h 76"/>
                <a:gd name="T42" fmla="*/ 2147483647 w 52"/>
                <a:gd name="T43" fmla="*/ 2147483647 h 76"/>
                <a:gd name="T44" fmla="*/ 2147483647 w 52"/>
                <a:gd name="T45" fmla="*/ 2147483647 h 76"/>
                <a:gd name="T46" fmla="*/ 2147483647 w 52"/>
                <a:gd name="T47" fmla="*/ 2147483647 h 76"/>
                <a:gd name="T48" fmla="*/ 2147483647 w 52"/>
                <a:gd name="T49" fmla="*/ 2147483647 h 76"/>
                <a:gd name="T50" fmla="*/ 2147483647 w 52"/>
                <a:gd name="T51" fmla="*/ 2147483647 h 76"/>
                <a:gd name="T52" fmla="*/ 2147483647 w 52"/>
                <a:gd name="T53" fmla="*/ 2147483647 h 76"/>
                <a:gd name="T54" fmla="*/ 2147483647 w 52"/>
                <a:gd name="T55" fmla="*/ 2147483647 h 76"/>
                <a:gd name="T56" fmla="*/ 2147483647 w 52"/>
                <a:gd name="T57" fmla="*/ 2147483647 h 76"/>
                <a:gd name="T58" fmla="*/ 2147483647 w 52"/>
                <a:gd name="T59" fmla="*/ 2147483647 h 76"/>
                <a:gd name="T60" fmla="*/ 2147483647 w 52"/>
                <a:gd name="T61" fmla="*/ 2147483647 h 76"/>
                <a:gd name="T62" fmla="*/ 2147483647 w 52"/>
                <a:gd name="T63" fmla="*/ 2147483647 h 76"/>
                <a:gd name="T64" fmla="*/ 0 w 52"/>
                <a:gd name="T65" fmla="*/ 2147483647 h 76"/>
                <a:gd name="T66" fmla="*/ 0 w 52"/>
                <a:gd name="T67" fmla="*/ 2147483647 h 76"/>
                <a:gd name="T68" fmla="*/ 2147483647 w 52"/>
                <a:gd name="T69" fmla="*/ 2147483647 h 76"/>
                <a:gd name="T70" fmla="*/ 2147483647 w 52"/>
                <a:gd name="T71" fmla="*/ 2147483647 h 76"/>
                <a:gd name="T72" fmla="*/ 2147483647 w 52"/>
                <a:gd name="T73" fmla="*/ 2147483647 h 76"/>
                <a:gd name="T74" fmla="*/ 2147483647 w 52"/>
                <a:gd name="T75" fmla="*/ 2147483647 h 76"/>
                <a:gd name="T76" fmla="*/ 2147483647 w 52"/>
                <a:gd name="T77" fmla="*/ 2147483647 h 76"/>
                <a:gd name="T78" fmla="*/ 2147483647 w 52"/>
                <a:gd name="T79" fmla="*/ 2147483647 h 76"/>
                <a:gd name="T80" fmla="*/ 2147483647 w 52"/>
                <a:gd name="T81" fmla="*/ 2147483647 h 76"/>
                <a:gd name="T82" fmla="*/ 2147483647 w 52"/>
                <a:gd name="T83" fmla="*/ 2147483647 h 76"/>
                <a:gd name="T84" fmla="*/ 2147483647 w 52"/>
                <a:gd name="T85" fmla="*/ 2147483647 h 76"/>
                <a:gd name="T86" fmla="*/ 2147483647 w 52"/>
                <a:gd name="T87" fmla="*/ 2147483647 h 76"/>
                <a:gd name="T88" fmla="*/ 2147483647 w 52"/>
                <a:gd name="T89" fmla="*/ 2147483647 h 76"/>
                <a:gd name="T90" fmla="*/ 2147483647 w 52"/>
                <a:gd name="T91" fmla="*/ 2147483647 h 76"/>
                <a:gd name="T92" fmla="*/ 2147483647 w 52"/>
                <a:gd name="T93" fmla="*/ 2147483647 h 76"/>
                <a:gd name="T94" fmla="*/ 2147483647 w 52"/>
                <a:gd name="T95" fmla="*/ 2147483647 h 76"/>
                <a:gd name="T96" fmla="*/ 2147483647 w 52"/>
                <a:gd name="T97" fmla="*/ 2147483647 h 76"/>
                <a:gd name="T98" fmla="*/ 2147483647 w 52"/>
                <a:gd name="T99" fmla="*/ 2147483647 h 76"/>
                <a:gd name="T100" fmla="*/ 2147483647 w 52"/>
                <a:gd name="T101" fmla="*/ 2147483647 h 76"/>
                <a:gd name="T102" fmla="*/ 2147483647 w 52"/>
                <a:gd name="T103" fmla="*/ 2147483647 h 76"/>
                <a:gd name="T104" fmla="*/ 2147483647 w 52"/>
                <a:gd name="T105" fmla="*/ 2147483647 h 76"/>
                <a:gd name="T106" fmla="*/ 2147483647 w 52"/>
                <a:gd name="T107" fmla="*/ 2147483647 h 76"/>
                <a:gd name="T108" fmla="*/ 2147483647 w 52"/>
                <a:gd name="T109" fmla="*/ 2147483647 h 76"/>
                <a:gd name="T110" fmla="*/ 2147483647 w 52"/>
                <a:gd name="T111" fmla="*/ 2147483647 h 76"/>
                <a:gd name="T112" fmla="*/ 2147483647 w 52"/>
                <a:gd name="T113" fmla="*/ 2147483647 h 76"/>
                <a:gd name="T114" fmla="*/ 2147483647 w 52"/>
                <a:gd name="T115" fmla="*/ 2147483647 h 7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52"/>
                <a:gd name="T175" fmla="*/ 0 h 76"/>
                <a:gd name="T176" fmla="*/ 52 w 52"/>
                <a:gd name="T177" fmla="*/ 76 h 7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52" h="76">
                  <a:moveTo>
                    <a:pt x="52" y="32"/>
                  </a:moveTo>
                  <a:lnTo>
                    <a:pt x="50" y="26"/>
                  </a:lnTo>
                  <a:lnTo>
                    <a:pt x="48" y="24"/>
                  </a:lnTo>
                  <a:lnTo>
                    <a:pt x="46" y="22"/>
                  </a:lnTo>
                  <a:lnTo>
                    <a:pt x="46" y="20"/>
                  </a:lnTo>
                  <a:lnTo>
                    <a:pt x="40" y="20"/>
                  </a:lnTo>
                  <a:lnTo>
                    <a:pt x="32" y="6"/>
                  </a:lnTo>
                  <a:lnTo>
                    <a:pt x="24" y="6"/>
                  </a:lnTo>
                  <a:lnTo>
                    <a:pt x="22" y="4"/>
                  </a:lnTo>
                  <a:lnTo>
                    <a:pt x="20" y="4"/>
                  </a:lnTo>
                  <a:lnTo>
                    <a:pt x="16" y="2"/>
                  </a:lnTo>
                  <a:lnTo>
                    <a:pt x="14" y="0"/>
                  </a:lnTo>
                  <a:lnTo>
                    <a:pt x="12" y="4"/>
                  </a:lnTo>
                  <a:lnTo>
                    <a:pt x="12" y="10"/>
                  </a:lnTo>
                  <a:lnTo>
                    <a:pt x="10" y="10"/>
                  </a:lnTo>
                  <a:lnTo>
                    <a:pt x="8" y="12"/>
                  </a:lnTo>
                  <a:lnTo>
                    <a:pt x="6" y="14"/>
                  </a:lnTo>
                  <a:lnTo>
                    <a:pt x="4" y="16"/>
                  </a:lnTo>
                  <a:lnTo>
                    <a:pt x="2" y="20"/>
                  </a:lnTo>
                  <a:lnTo>
                    <a:pt x="2" y="28"/>
                  </a:lnTo>
                  <a:lnTo>
                    <a:pt x="4" y="32"/>
                  </a:lnTo>
                  <a:lnTo>
                    <a:pt x="4" y="36"/>
                  </a:lnTo>
                  <a:lnTo>
                    <a:pt x="6" y="40"/>
                  </a:lnTo>
                  <a:lnTo>
                    <a:pt x="10" y="44"/>
                  </a:lnTo>
                  <a:lnTo>
                    <a:pt x="12" y="46"/>
                  </a:lnTo>
                  <a:lnTo>
                    <a:pt x="12" y="48"/>
                  </a:lnTo>
                  <a:lnTo>
                    <a:pt x="6" y="54"/>
                  </a:lnTo>
                  <a:lnTo>
                    <a:pt x="8" y="62"/>
                  </a:lnTo>
                  <a:lnTo>
                    <a:pt x="6" y="64"/>
                  </a:lnTo>
                  <a:lnTo>
                    <a:pt x="4" y="64"/>
                  </a:lnTo>
                  <a:lnTo>
                    <a:pt x="4" y="66"/>
                  </a:lnTo>
                  <a:lnTo>
                    <a:pt x="2" y="68"/>
                  </a:lnTo>
                  <a:lnTo>
                    <a:pt x="0" y="72"/>
                  </a:lnTo>
                  <a:lnTo>
                    <a:pt x="4" y="76"/>
                  </a:lnTo>
                  <a:lnTo>
                    <a:pt x="10" y="76"/>
                  </a:lnTo>
                  <a:lnTo>
                    <a:pt x="12" y="74"/>
                  </a:lnTo>
                  <a:lnTo>
                    <a:pt x="12" y="72"/>
                  </a:lnTo>
                  <a:lnTo>
                    <a:pt x="14" y="72"/>
                  </a:lnTo>
                  <a:lnTo>
                    <a:pt x="16" y="72"/>
                  </a:lnTo>
                  <a:lnTo>
                    <a:pt x="18" y="72"/>
                  </a:lnTo>
                  <a:lnTo>
                    <a:pt x="20" y="72"/>
                  </a:lnTo>
                  <a:lnTo>
                    <a:pt x="22" y="72"/>
                  </a:lnTo>
                  <a:lnTo>
                    <a:pt x="26" y="74"/>
                  </a:lnTo>
                  <a:lnTo>
                    <a:pt x="30" y="74"/>
                  </a:lnTo>
                  <a:lnTo>
                    <a:pt x="32" y="72"/>
                  </a:lnTo>
                  <a:lnTo>
                    <a:pt x="40" y="64"/>
                  </a:lnTo>
                  <a:lnTo>
                    <a:pt x="40" y="60"/>
                  </a:lnTo>
                  <a:lnTo>
                    <a:pt x="44" y="50"/>
                  </a:lnTo>
                  <a:lnTo>
                    <a:pt x="46" y="46"/>
                  </a:lnTo>
                  <a:lnTo>
                    <a:pt x="48" y="44"/>
                  </a:lnTo>
                  <a:lnTo>
                    <a:pt x="50" y="42"/>
                  </a:lnTo>
                  <a:lnTo>
                    <a:pt x="50" y="40"/>
                  </a:lnTo>
                  <a:lnTo>
                    <a:pt x="52" y="38"/>
                  </a:lnTo>
                  <a:lnTo>
                    <a:pt x="52" y="36"/>
                  </a:lnTo>
                  <a:lnTo>
                    <a:pt x="52" y="34"/>
                  </a:lnTo>
                  <a:lnTo>
                    <a:pt x="52" y="32"/>
                  </a:lnTo>
                  <a:close/>
                </a:path>
              </a:pathLst>
            </a:custGeom>
            <a:solidFill>
              <a:srgbClr val="385723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 dirty="0">
                <a:solidFill>
                  <a:srgbClr val="555555"/>
                </a:solidFill>
              </a:endParaRPr>
            </a:p>
          </p:txBody>
        </p:sp>
        <p:sp>
          <p:nvSpPr>
            <p:cNvPr id="165" name="Guyana" descr="© INSCALE GmbH, 05.05.2010&#10;http://www.presentationload.com/">
              <a:extLst>
                <a:ext uri="{FF2B5EF4-FFF2-40B4-BE49-F238E27FC236}">
                  <a16:creationId xmlns:a16="http://schemas.microsoft.com/office/drawing/2014/main" id="{6054CC8F-1EA4-4751-A30F-326F4B8CD060}"/>
                </a:ext>
              </a:extLst>
            </p:cNvPr>
            <p:cNvSpPr>
              <a:spLocks/>
            </p:cNvSpPr>
            <p:nvPr/>
          </p:nvSpPr>
          <p:spPr bwMode="gray">
            <a:xfrm>
              <a:off x="3613576" y="4214727"/>
              <a:ext cx="145015" cy="262170"/>
            </a:xfrm>
            <a:custGeom>
              <a:avLst/>
              <a:gdLst>
                <a:gd name="T0" fmla="*/ 2147483647 w 324"/>
                <a:gd name="T1" fmla="*/ 2147483647 h 582"/>
                <a:gd name="T2" fmla="*/ 2147483647 w 324"/>
                <a:gd name="T3" fmla="*/ 2147483647 h 582"/>
                <a:gd name="T4" fmla="*/ 2147483647 w 324"/>
                <a:gd name="T5" fmla="*/ 2147483647 h 582"/>
                <a:gd name="T6" fmla="*/ 2147483647 w 324"/>
                <a:gd name="T7" fmla="*/ 2147483647 h 582"/>
                <a:gd name="T8" fmla="*/ 2147483647 w 324"/>
                <a:gd name="T9" fmla="*/ 2147483647 h 582"/>
                <a:gd name="T10" fmla="*/ 2147483647 w 324"/>
                <a:gd name="T11" fmla="*/ 2147483647 h 582"/>
                <a:gd name="T12" fmla="*/ 2147483647 w 324"/>
                <a:gd name="T13" fmla="*/ 2147483647 h 582"/>
                <a:gd name="T14" fmla="*/ 2147483647 w 324"/>
                <a:gd name="T15" fmla="*/ 2147483647 h 582"/>
                <a:gd name="T16" fmla="*/ 0 w 324"/>
                <a:gd name="T17" fmla="*/ 2147483647 h 582"/>
                <a:gd name="T18" fmla="*/ 2147483647 w 324"/>
                <a:gd name="T19" fmla="*/ 2147483647 h 582"/>
                <a:gd name="T20" fmla="*/ 2147483647 w 324"/>
                <a:gd name="T21" fmla="*/ 2147483647 h 582"/>
                <a:gd name="T22" fmla="*/ 2147483647 w 324"/>
                <a:gd name="T23" fmla="*/ 2147483647 h 582"/>
                <a:gd name="T24" fmla="*/ 2147483647 w 324"/>
                <a:gd name="T25" fmla="*/ 2147483647 h 582"/>
                <a:gd name="T26" fmla="*/ 2147483647 w 324"/>
                <a:gd name="T27" fmla="*/ 2147483647 h 582"/>
                <a:gd name="T28" fmla="*/ 2147483647 w 324"/>
                <a:gd name="T29" fmla="*/ 2147483647 h 582"/>
                <a:gd name="T30" fmla="*/ 2147483647 w 324"/>
                <a:gd name="T31" fmla="*/ 2147483647 h 582"/>
                <a:gd name="T32" fmla="*/ 2147483647 w 324"/>
                <a:gd name="T33" fmla="*/ 2147483647 h 582"/>
                <a:gd name="T34" fmla="*/ 2147483647 w 324"/>
                <a:gd name="T35" fmla="*/ 2147483647 h 582"/>
                <a:gd name="T36" fmla="*/ 2147483647 w 324"/>
                <a:gd name="T37" fmla="*/ 2147483647 h 582"/>
                <a:gd name="T38" fmla="*/ 2147483647 w 324"/>
                <a:gd name="T39" fmla="*/ 2147483647 h 582"/>
                <a:gd name="T40" fmla="*/ 2147483647 w 324"/>
                <a:gd name="T41" fmla="*/ 2147483647 h 582"/>
                <a:gd name="T42" fmla="*/ 2147483647 w 324"/>
                <a:gd name="T43" fmla="*/ 2147483647 h 582"/>
                <a:gd name="T44" fmla="*/ 2147483647 w 324"/>
                <a:gd name="T45" fmla="*/ 2147483647 h 582"/>
                <a:gd name="T46" fmla="*/ 2147483647 w 324"/>
                <a:gd name="T47" fmla="*/ 2147483647 h 582"/>
                <a:gd name="T48" fmla="*/ 2147483647 w 324"/>
                <a:gd name="T49" fmla="*/ 2147483647 h 582"/>
                <a:gd name="T50" fmla="*/ 2147483647 w 324"/>
                <a:gd name="T51" fmla="*/ 2147483647 h 582"/>
                <a:gd name="T52" fmla="*/ 2147483647 w 324"/>
                <a:gd name="T53" fmla="*/ 2147483647 h 582"/>
                <a:gd name="T54" fmla="*/ 2147483647 w 324"/>
                <a:gd name="T55" fmla="*/ 2147483647 h 582"/>
                <a:gd name="T56" fmla="*/ 2147483647 w 324"/>
                <a:gd name="T57" fmla="*/ 2147483647 h 582"/>
                <a:gd name="T58" fmla="*/ 2147483647 w 324"/>
                <a:gd name="T59" fmla="*/ 2147483647 h 582"/>
                <a:gd name="T60" fmla="*/ 2147483647 w 324"/>
                <a:gd name="T61" fmla="*/ 2147483647 h 582"/>
                <a:gd name="T62" fmla="*/ 2147483647 w 324"/>
                <a:gd name="T63" fmla="*/ 2147483647 h 582"/>
                <a:gd name="T64" fmla="*/ 2147483647 w 324"/>
                <a:gd name="T65" fmla="*/ 2147483647 h 582"/>
                <a:gd name="T66" fmla="*/ 2147483647 w 324"/>
                <a:gd name="T67" fmla="*/ 2147483647 h 582"/>
                <a:gd name="T68" fmla="*/ 2147483647 w 324"/>
                <a:gd name="T69" fmla="*/ 2147483647 h 582"/>
                <a:gd name="T70" fmla="*/ 2147483647 w 324"/>
                <a:gd name="T71" fmla="*/ 2147483647 h 582"/>
                <a:gd name="T72" fmla="*/ 2147483647 w 324"/>
                <a:gd name="T73" fmla="*/ 2147483647 h 582"/>
                <a:gd name="T74" fmla="*/ 2147483647 w 324"/>
                <a:gd name="T75" fmla="*/ 2147483647 h 582"/>
                <a:gd name="T76" fmla="*/ 2147483647 w 324"/>
                <a:gd name="T77" fmla="*/ 2147483647 h 582"/>
                <a:gd name="T78" fmla="*/ 2147483647 w 324"/>
                <a:gd name="T79" fmla="*/ 2147483647 h 582"/>
                <a:gd name="T80" fmla="*/ 2147483647 w 324"/>
                <a:gd name="T81" fmla="*/ 2147483647 h 582"/>
                <a:gd name="T82" fmla="*/ 2147483647 w 324"/>
                <a:gd name="T83" fmla="*/ 2147483647 h 582"/>
                <a:gd name="T84" fmla="*/ 2147483647 w 324"/>
                <a:gd name="T85" fmla="*/ 2147483647 h 582"/>
                <a:gd name="T86" fmla="*/ 2147483647 w 324"/>
                <a:gd name="T87" fmla="*/ 2147483647 h 582"/>
                <a:gd name="T88" fmla="*/ 2147483647 w 324"/>
                <a:gd name="T89" fmla="*/ 2147483647 h 582"/>
                <a:gd name="T90" fmla="*/ 2147483647 w 324"/>
                <a:gd name="T91" fmla="*/ 2147483647 h 582"/>
                <a:gd name="T92" fmla="*/ 2147483647 w 324"/>
                <a:gd name="T93" fmla="*/ 2147483647 h 582"/>
                <a:gd name="T94" fmla="*/ 2147483647 w 324"/>
                <a:gd name="T95" fmla="*/ 2147483647 h 582"/>
                <a:gd name="T96" fmla="*/ 2147483647 w 324"/>
                <a:gd name="T97" fmla="*/ 2147483647 h 582"/>
                <a:gd name="T98" fmla="*/ 2147483647 w 324"/>
                <a:gd name="T99" fmla="*/ 2147483647 h 582"/>
                <a:gd name="T100" fmla="*/ 2147483647 w 324"/>
                <a:gd name="T101" fmla="*/ 2147483647 h 582"/>
                <a:gd name="T102" fmla="*/ 2147483647 w 324"/>
                <a:gd name="T103" fmla="*/ 2147483647 h 582"/>
                <a:gd name="T104" fmla="*/ 2147483647 w 324"/>
                <a:gd name="T105" fmla="*/ 2147483647 h 582"/>
                <a:gd name="T106" fmla="*/ 2147483647 w 324"/>
                <a:gd name="T107" fmla="*/ 2147483647 h 582"/>
                <a:gd name="T108" fmla="*/ 2147483647 w 324"/>
                <a:gd name="T109" fmla="*/ 2147483647 h 582"/>
                <a:gd name="T110" fmla="*/ 2147483647 w 324"/>
                <a:gd name="T111" fmla="*/ 2147483647 h 582"/>
                <a:gd name="T112" fmla="*/ 2147483647 w 324"/>
                <a:gd name="T113" fmla="*/ 2147483647 h 582"/>
                <a:gd name="T114" fmla="*/ 2147483647 w 324"/>
                <a:gd name="T115" fmla="*/ 2147483647 h 582"/>
                <a:gd name="T116" fmla="*/ 2147483647 w 324"/>
                <a:gd name="T117" fmla="*/ 2147483647 h 582"/>
                <a:gd name="T118" fmla="*/ 2147483647 w 324"/>
                <a:gd name="T119" fmla="*/ 2147483647 h 582"/>
                <a:gd name="T120" fmla="*/ 2147483647 w 324"/>
                <a:gd name="T121" fmla="*/ 2147483647 h 582"/>
                <a:gd name="T122" fmla="*/ 2147483647 w 324"/>
                <a:gd name="T123" fmla="*/ 0 h 582"/>
                <a:gd name="T124" fmla="*/ 2147483647 w 324"/>
                <a:gd name="T125" fmla="*/ 2147483647 h 582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324"/>
                <a:gd name="T190" fmla="*/ 0 h 582"/>
                <a:gd name="T191" fmla="*/ 324 w 324"/>
                <a:gd name="T192" fmla="*/ 582 h 582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324" h="582">
                  <a:moveTo>
                    <a:pt x="90" y="42"/>
                  </a:moveTo>
                  <a:lnTo>
                    <a:pt x="84" y="48"/>
                  </a:lnTo>
                  <a:lnTo>
                    <a:pt x="72" y="48"/>
                  </a:lnTo>
                  <a:lnTo>
                    <a:pt x="60" y="60"/>
                  </a:lnTo>
                  <a:lnTo>
                    <a:pt x="60" y="102"/>
                  </a:lnTo>
                  <a:lnTo>
                    <a:pt x="84" y="102"/>
                  </a:lnTo>
                  <a:lnTo>
                    <a:pt x="84" y="120"/>
                  </a:lnTo>
                  <a:lnTo>
                    <a:pt x="78" y="126"/>
                  </a:lnTo>
                  <a:lnTo>
                    <a:pt x="66" y="132"/>
                  </a:lnTo>
                  <a:lnTo>
                    <a:pt x="54" y="132"/>
                  </a:lnTo>
                  <a:lnTo>
                    <a:pt x="42" y="138"/>
                  </a:lnTo>
                  <a:lnTo>
                    <a:pt x="12" y="138"/>
                  </a:lnTo>
                  <a:lnTo>
                    <a:pt x="12" y="144"/>
                  </a:lnTo>
                  <a:lnTo>
                    <a:pt x="30" y="162"/>
                  </a:lnTo>
                  <a:lnTo>
                    <a:pt x="30" y="180"/>
                  </a:lnTo>
                  <a:lnTo>
                    <a:pt x="18" y="186"/>
                  </a:lnTo>
                  <a:lnTo>
                    <a:pt x="12" y="186"/>
                  </a:lnTo>
                  <a:lnTo>
                    <a:pt x="0" y="192"/>
                  </a:lnTo>
                  <a:lnTo>
                    <a:pt x="0" y="204"/>
                  </a:lnTo>
                  <a:lnTo>
                    <a:pt x="6" y="210"/>
                  </a:lnTo>
                  <a:lnTo>
                    <a:pt x="12" y="222"/>
                  </a:lnTo>
                  <a:lnTo>
                    <a:pt x="48" y="258"/>
                  </a:lnTo>
                  <a:lnTo>
                    <a:pt x="72" y="264"/>
                  </a:lnTo>
                  <a:lnTo>
                    <a:pt x="78" y="252"/>
                  </a:lnTo>
                  <a:lnTo>
                    <a:pt x="90" y="264"/>
                  </a:lnTo>
                  <a:lnTo>
                    <a:pt x="96" y="276"/>
                  </a:lnTo>
                  <a:lnTo>
                    <a:pt x="96" y="294"/>
                  </a:lnTo>
                  <a:lnTo>
                    <a:pt x="90" y="306"/>
                  </a:lnTo>
                  <a:lnTo>
                    <a:pt x="84" y="312"/>
                  </a:lnTo>
                  <a:lnTo>
                    <a:pt x="84" y="318"/>
                  </a:lnTo>
                  <a:lnTo>
                    <a:pt x="90" y="324"/>
                  </a:lnTo>
                  <a:lnTo>
                    <a:pt x="96" y="324"/>
                  </a:lnTo>
                  <a:lnTo>
                    <a:pt x="108" y="318"/>
                  </a:lnTo>
                  <a:lnTo>
                    <a:pt x="114" y="318"/>
                  </a:lnTo>
                  <a:lnTo>
                    <a:pt x="114" y="348"/>
                  </a:lnTo>
                  <a:lnTo>
                    <a:pt x="120" y="354"/>
                  </a:lnTo>
                  <a:lnTo>
                    <a:pt x="126" y="354"/>
                  </a:lnTo>
                  <a:lnTo>
                    <a:pt x="126" y="366"/>
                  </a:lnTo>
                  <a:lnTo>
                    <a:pt x="120" y="378"/>
                  </a:lnTo>
                  <a:lnTo>
                    <a:pt x="108" y="390"/>
                  </a:lnTo>
                  <a:lnTo>
                    <a:pt x="96" y="432"/>
                  </a:lnTo>
                  <a:lnTo>
                    <a:pt x="90" y="444"/>
                  </a:lnTo>
                  <a:lnTo>
                    <a:pt x="90" y="450"/>
                  </a:lnTo>
                  <a:lnTo>
                    <a:pt x="84" y="462"/>
                  </a:lnTo>
                  <a:lnTo>
                    <a:pt x="84" y="468"/>
                  </a:lnTo>
                  <a:lnTo>
                    <a:pt x="90" y="480"/>
                  </a:lnTo>
                  <a:lnTo>
                    <a:pt x="114" y="504"/>
                  </a:lnTo>
                  <a:lnTo>
                    <a:pt x="114" y="534"/>
                  </a:lnTo>
                  <a:lnTo>
                    <a:pt x="144" y="570"/>
                  </a:lnTo>
                  <a:lnTo>
                    <a:pt x="156" y="570"/>
                  </a:lnTo>
                  <a:lnTo>
                    <a:pt x="162" y="582"/>
                  </a:lnTo>
                  <a:lnTo>
                    <a:pt x="198" y="582"/>
                  </a:lnTo>
                  <a:lnTo>
                    <a:pt x="204" y="576"/>
                  </a:lnTo>
                  <a:lnTo>
                    <a:pt x="204" y="564"/>
                  </a:lnTo>
                  <a:lnTo>
                    <a:pt x="216" y="552"/>
                  </a:lnTo>
                  <a:lnTo>
                    <a:pt x="234" y="552"/>
                  </a:lnTo>
                  <a:lnTo>
                    <a:pt x="240" y="540"/>
                  </a:lnTo>
                  <a:lnTo>
                    <a:pt x="270" y="540"/>
                  </a:lnTo>
                  <a:lnTo>
                    <a:pt x="270" y="534"/>
                  </a:lnTo>
                  <a:lnTo>
                    <a:pt x="288" y="516"/>
                  </a:lnTo>
                  <a:lnTo>
                    <a:pt x="300" y="516"/>
                  </a:lnTo>
                  <a:lnTo>
                    <a:pt x="312" y="528"/>
                  </a:lnTo>
                  <a:lnTo>
                    <a:pt x="318" y="528"/>
                  </a:lnTo>
                  <a:lnTo>
                    <a:pt x="324" y="522"/>
                  </a:lnTo>
                  <a:lnTo>
                    <a:pt x="324" y="510"/>
                  </a:lnTo>
                  <a:lnTo>
                    <a:pt x="318" y="504"/>
                  </a:lnTo>
                  <a:lnTo>
                    <a:pt x="312" y="492"/>
                  </a:lnTo>
                  <a:lnTo>
                    <a:pt x="306" y="474"/>
                  </a:lnTo>
                  <a:lnTo>
                    <a:pt x="288" y="456"/>
                  </a:lnTo>
                  <a:lnTo>
                    <a:pt x="282" y="444"/>
                  </a:lnTo>
                  <a:lnTo>
                    <a:pt x="282" y="420"/>
                  </a:lnTo>
                  <a:lnTo>
                    <a:pt x="288" y="414"/>
                  </a:lnTo>
                  <a:lnTo>
                    <a:pt x="288" y="396"/>
                  </a:lnTo>
                  <a:lnTo>
                    <a:pt x="276" y="408"/>
                  </a:lnTo>
                  <a:lnTo>
                    <a:pt x="276" y="414"/>
                  </a:lnTo>
                  <a:lnTo>
                    <a:pt x="264" y="414"/>
                  </a:lnTo>
                  <a:lnTo>
                    <a:pt x="258" y="402"/>
                  </a:lnTo>
                  <a:lnTo>
                    <a:pt x="252" y="396"/>
                  </a:lnTo>
                  <a:lnTo>
                    <a:pt x="246" y="384"/>
                  </a:lnTo>
                  <a:lnTo>
                    <a:pt x="246" y="372"/>
                  </a:lnTo>
                  <a:lnTo>
                    <a:pt x="240" y="372"/>
                  </a:lnTo>
                  <a:lnTo>
                    <a:pt x="240" y="366"/>
                  </a:lnTo>
                  <a:lnTo>
                    <a:pt x="234" y="360"/>
                  </a:lnTo>
                  <a:lnTo>
                    <a:pt x="234" y="348"/>
                  </a:lnTo>
                  <a:lnTo>
                    <a:pt x="240" y="336"/>
                  </a:lnTo>
                  <a:lnTo>
                    <a:pt x="246" y="330"/>
                  </a:lnTo>
                  <a:lnTo>
                    <a:pt x="246" y="288"/>
                  </a:lnTo>
                  <a:lnTo>
                    <a:pt x="252" y="282"/>
                  </a:lnTo>
                  <a:lnTo>
                    <a:pt x="264" y="276"/>
                  </a:lnTo>
                  <a:lnTo>
                    <a:pt x="294" y="276"/>
                  </a:lnTo>
                  <a:lnTo>
                    <a:pt x="300" y="270"/>
                  </a:lnTo>
                  <a:lnTo>
                    <a:pt x="300" y="258"/>
                  </a:lnTo>
                  <a:lnTo>
                    <a:pt x="288" y="246"/>
                  </a:lnTo>
                  <a:lnTo>
                    <a:pt x="288" y="234"/>
                  </a:lnTo>
                  <a:lnTo>
                    <a:pt x="294" y="222"/>
                  </a:lnTo>
                  <a:lnTo>
                    <a:pt x="300" y="216"/>
                  </a:lnTo>
                  <a:lnTo>
                    <a:pt x="306" y="204"/>
                  </a:lnTo>
                  <a:lnTo>
                    <a:pt x="306" y="192"/>
                  </a:lnTo>
                  <a:lnTo>
                    <a:pt x="300" y="180"/>
                  </a:lnTo>
                  <a:lnTo>
                    <a:pt x="294" y="174"/>
                  </a:lnTo>
                  <a:lnTo>
                    <a:pt x="276" y="174"/>
                  </a:lnTo>
                  <a:lnTo>
                    <a:pt x="270" y="180"/>
                  </a:lnTo>
                  <a:lnTo>
                    <a:pt x="270" y="156"/>
                  </a:lnTo>
                  <a:lnTo>
                    <a:pt x="258" y="150"/>
                  </a:lnTo>
                  <a:lnTo>
                    <a:pt x="252" y="138"/>
                  </a:lnTo>
                  <a:lnTo>
                    <a:pt x="234" y="132"/>
                  </a:lnTo>
                  <a:lnTo>
                    <a:pt x="216" y="132"/>
                  </a:lnTo>
                  <a:lnTo>
                    <a:pt x="204" y="138"/>
                  </a:lnTo>
                  <a:lnTo>
                    <a:pt x="198" y="150"/>
                  </a:lnTo>
                  <a:lnTo>
                    <a:pt x="198" y="156"/>
                  </a:lnTo>
                  <a:lnTo>
                    <a:pt x="192" y="162"/>
                  </a:lnTo>
                  <a:lnTo>
                    <a:pt x="192" y="168"/>
                  </a:lnTo>
                  <a:lnTo>
                    <a:pt x="192" y="162"/>
                  </a:lnTo>
                  <a:lnTo>
                    <a:pt x="198" y="156"/>
                  </a:lnTo>
                  <a:lnTo>
                    <a:pt x="198" y="144"/>
                  </a:lnTo>
                  <a:lnTo>
                    <a:pt x="204" y="132"/>
                  </a:lnTo>
                  <a:lnTo>
                    <a:pt x="204" y="114"/>
                  </a:lnTo>
                  <a:lnTo>
                    <a:pt x="210" y="102"/>
                  </a:lnTo>
                  <a:lnTo>
                    <a:pt x="210" y="78"/>
                  </a:lnTo>
                  <a:lnTo>
                    <a:pt x="192" y="42"/>
                  </a:lnTo>
                  <a:lnTo>
                    <a:pt x="180" y="30"/>
                  </a:lnTo>
                  <a:lnTo>
                    <a:pt x="132" y="6"/>
                  </a:lnTo>
                  <a:lnTo>
                    <a:pt x="126" y="0"/>
                  </a:lnTo>
                  <a:lnTo>
                    <a:pt x="120" y="0"/>
                  </a:lnTo>
                  <a:lnTo>
                    <a:pt x="102" y="36"/>
                  </a:lnTo>
                  <a:lnTo>
                    <a:pt x="96" y="42"/>
                  </a:lnTo>
                  <a:lnTo>
                    <a:pt x="90" y="42"/>
                  </a:lnTo>
                  <a:close/>
                </a:path>
              </a:pathLst>
            </a:custGeom>
            <a:solidFill>
              <a:srgbClr val="385723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 dirty="0">
                <a:solidFill>
                  <a:srgbClr val="555555"/>
                </a:solidFill>
              </a:endParaRPr>
            </a:p>
          </p:txBody>
        </p:sp>
        <p:sp>
          <p:nvSpPr>
            <p:cNvPr id="166" name="Ecuador" descr="© INSCALE GmbH, 05.05.2010&#10;http://www.presentationload.com/">
              <a:extLst>
                <a:ext uri="{FF2B5EF4-FFF2-40B4-BE49-F238E27FC236}">
                  <a16:creationId xmlns:a16="http://schemas.microsoft.com/office/drawing/2014/main" id="{3C619621-14CB-44CB-AF9A-1F8B3439771E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991580" y="4462724"/>
              <a:ext cx="183453" cy="237368"/>
            </a:xfrm>
            <a:custGeom>
              <a:avLst/>
              <a:gdLst>
                <a:gd name="T0" fmla="*/ 2147483647 w 414"/>
                <a:gd name="T1" fmla="*/ 2147483647 h 528"/>
                <a:gd name="T2" fmla="*/ 2147483647 w 414"/>
                <a:gd name="T3" fmla="*/ 2147483647 h 528"/>
                <a:gd name="T4" fmla="*/ 2147483647 w 414"/>
                <a:gd name="T5" fmla="*/ 2147483647 h 528"/>
                <a:gd name="T6" fmla="*/ 2147483647 w 414"/>
                <a:gd name="T7" fmla="*/ 2147483647 h 528"/>
                <a:gd name="T8" fmla="*/ 2147483647 w 414"/>
                <a:gd name="T9" fmla="*/ 2147483647 h 528"/>
                <a:gd name="T10" fmla="*/ 2147483647 w 414"/>
                <a:gd name="T11" fmla="*/ 2147483647 h 528"/>
                <a:gd name="T12" fmla="*/ 2147483647 w 414"/>
                <a:gd name="T13" fmla="*/ 2147483647 h 528"/>
                <a:gd name="T14" fmla="*/ 2147483647 w 414"/>
                <a:gd name="T15" fmla="*/ 2147483647 h 528"/>
                <a:gd name="T16" fmla="*/ 2147483647 w 414"/>
                <a:gd name="T17" fmla="*/ 2147483647 h 528"/>
                <a:gd name="T18" fmla="*/ 2147483647 w 414"/>
                <a:gd name="T19" fmla="*/ 2147483647 h 528"/>
                <a:gd name="T20" fmla="*/ 2147483647 w 414"/>
                <a:gd name="T21" fmla="*/ 2147483647 h 528"/>
                <a:gd name="T22" fmla="*/ 2147483647 w 414"/>
                <a:gd name="T23" fmla="*/ 2147483647 h 528"/>
                <a:gd name="T24" fmla="*/ 2147483647 w 414"/>
                <a:gd name="T25" fmla="*/ 2147483647 h 528"/>
                <a:gd name="T26" fmla="*/ 2147483647 w 414"/>
                <a:gd name="T27" fmla="*/ 2147483647 h 528"/>
                <a:gd name="T28" fmla="*/ 2147483647 w 414"/>
                <a:gd name="T29" fmla="*/ 2147483647 h 528"/>
                <a:gd name="T30" fmla="*/ 2147483647 w 414"/>
                <a:gd name="T31" fmla="*/ 2147483647 h 528"/>
                <a:gd name="T32" fmla="*/ 2147483647 w 414"/>
                <a:gd name="T33" fmla="*/ 2147483647 h 528"/>
                <a:gd name="T34" fmla="*/ 2147483647 w 414"/>
                <a:gd name="T35" fmla="*/ 2147483647 h 528"/>
                <a:gd name="T36" fmla="*/ 2147483647 w 414"/>
                <a:gd name="T37" fmla="*/ 2147483647 h 528"/>
                <a:gd name="T38" fmla="*/ 2147483647 w 414"/>
                <a:gd name="T39" fmla="*/ 2147483647 h 528"/>
                <a:gd name="T40" fmla="*/ 2147483647 w 414"/>
                <a:gd name="T41" fmla="*/ 2147483647 h 528"/>
                <a:gd name="T42" fmla="*/ 2147483647 w 414"/>
                <a:gd name="T43" fmla="*/ 2147483647 h 528"/>
                <a:gd name="T44" fmla="*/ 2147483647 w 414"/>
                <a:gd name="T45" fmla="*/ 2147483647 h 528"/>
                <a:gd name="T46" fmla="*/ 2147483647 w 414"/>
                <a:gd name="T47" fmla="*/ 2147483647 h 528"/>
                <a:gd name="T48" fmla="*/ 2147483647 w 414"/>
                <a:gd name="T49" fmla="*/ 2147483647 h 528"/>
                <a:gd name="T50" fmla="*/ 2147483647 w 414"/>
                <a:gd name="T51" fmla="*/ 2147483647 h 528"/>
                <a:gd name="T52" fmla="*/ 2147483647 w 414"/>
                <a:gd name="T53" fmla="*/ 2147483647 h 528"/>
                <a:gd name="T54" fmla="*/ 2147483647 w 414"/>
                <a:gd name="T55" fmla="*/ 2147483647 h 528"/>
                <a:gd name="T56" fmla="*/ 2147483647 w 414"/>
                <a:gd name="T57" fmla="*/ 2147483647 h 528"/>
                <a:gd name="T58" fmla="*/ 2147483647 w 414"/>
                <a:gd name="T59" fmla="*/ 2147483647 h 528"/>
                <a:gd name="T60" fmla="*/ 2147483647 w 414"/>
                <a:gd name="T61" fmla="*/ 2147483647 h 528"/>
                <a:gd name="T62" fmla="*/ 2147483647 w 414"/>
                <a:gd name="T63" fmla="*/ 2147483647 h 528"/>
                <a:gd name="T64" fmla="*/ 2147483647 w 414"/>
                <a:gd name="T65" fmla="*/ 2147483647 h 528"/>
                <a:gd name="T66" fmla="*/ 2147483647 w 414"/>
                <a:gd name="T67" fmla="*/ 2147483647 h 528"/>
                <a:gd name="T68" fmla="*/ 2147483647 w 414"/>
                <a:gd name="T69" fmla="*/ 2147483647 h 528"/>
                <a:gd name="T70" fmla="*/ 2147483647 w 414"/>
                <a:gd name="T71" fmla="*/ 2147483647 h 528"/>
                <a:gd name="T72" fmla="*/ 2147483647 w 414"/>
                <a:gd name="T73" fmla="*/ 2147483647 h 528"/>
                <a:gd name="T74" fmla="*/ 2147483647 w 414"/>
                <a:gd name="T75" fmla="*/ 2147483647 h 528"/>
                <a:gd name="T76" fmla="*/ 2147483647 w 414"/>
                <a:gd name="T77" fmla="*/ 2147483647 h 528"/>
                <a:gd name="T78" fmla="*/ 2147483647 w 414"/>
                <a:gd name="T79" fmla="*/ 2147483647 h 528"/>
                <a:gd name="T80" fmla="*/ 2147483647 w 414"/>
                <a:gd name="T81" fmla="*/ 2147483647 h 528"/>
                <a:gd name="T82" fmla="*/ 2147483647 w 414"/>
                <a:gd name="T83" fmla="*/ 2147483647 h 528"/>
                <a:gd name="T84" fmla="*/ 2147483647 w 414"/>
                <a:gd name="T85" fmla="*/ 2147483647 h 528"/>
                <a:gd name="T86" fmla="*/ 2147483647 w 414"/>
                <a:gd name="T87" fmla="*/ 2147483647 h 528"/>
                <a:gd name="T88" fmla="*/ 2147483647 w 414"/>
                <a:gd name="T89" fmla="*/ 2147483647 h 528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414"/>
                <a:gd name="T136" fmla="*/ 0 h 528"/>
                <a:gd name="T137" fmla="*/ 414 w 414"/>
                <a:gd name="T138" fmla="*/ 528 h 528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414" h="528">
                  <a:moveTo>
                    <a:pt x="60" y="372"/>
                  </a:moveTo>
                  <a:lnTo>
                    <a:pt x="72" y="366"/>
                  </a:lnTo>
                  <a:lnTo>
                    <a:pt x="78" y="360"/>
                  </a:lnTo>
                  <a:lnTo>
                    <a:pt x="78" y="342"/>
                  </a:lnTo>
                  <a:lnTo>
                    <a:pt x="72" y="342"/>
                  </a:lnTo>
                  <a:lnTo>
                    <a:pt x="54" y="360"/>
                  </a:lnTo>
                  <a:lnTo>
                    <a:pt x="54" y="372"/>
                  </a:lnTo>
                  <a:lnTo>
                    <a:pt x="60" y="372"/>
                  </a:lnTo>
                  <a:close/>
                  <a:moveTo>
                    <a:pt x="414" y="174"/>
                  </a:moveTo>
                  <a:lnTo>
                    <a:pt x="390" y="156"/>
                  </a:lnTo>
                  <a:lnTo>
                    <a:pt x="396" y="156"/>
                  </a:lnTo>
                  <a:lnTo>
                    <a:pt x="396" y="150"/>
                  </a:lnTo>
                  <a:lnTo>
                    <a:pt x="402" y="150"/>
                  </a:lnTo>
                  <a:lnTo>
                    <a:pt x="402" y="126"/>
                  </a:lnTo>
                  <a:lnTo>
                    <a:pt x="372" y="126"/>
                  </a:lnTo>
                  <a:lnTo>
                    <a:pt x="360" y="114"/>
                  </a:lnTo>
                  <a:lnTo>
                    <a:pt x="360" y="108"/>
                  </a:lnTo>
                  <a:lnTo>
                    <a:pt x="354" y="102"/>
                  </a:lnTo>
                  <a:lnTo>
                    <a:pt x="354" y="96"/>
                  </a:lnTo>
                  <a:lnTo>
                    <a:pt x="342" y="90"/>
                  </a:lnTo>
                  <a:lnTo>
                    <a:pt x="336" y="90"/>
                  </a:lnTo>
                  <a:lnTo>
                    <a:pt x="330" y="96"/>
                  </a:lnTo>
                  <a:lnTo>
                    <a:pt x="330" y="108"/>
                  </a:lnTo>
                  <a:lnTo>
                    <a:pt x="306" y="108"/>
                  </a:lnTo>
                  <a:lnTo>
                    <a:pt x="300" y="102"/>
                  </a:lnTo>
                  <a:lnTo>
                    <a:pt x="288" y="96"/>
                  </a:lnTo>
                  <a:lnTo>
                    <a:pt x="282" y="102"/>
                  </a:lnTo>
                  <a:lnTo>
                    <a:pt x="270" y="102"/>
                  </a:lnTo>
                  <a:lnTo>
                    <a:pt x="258" y="96"/>
                  </a:lnTo>
                  <a:lnTo>
                    <a:pt x="252" y="90"/>
                  </a:lnTo>
                  <a:lnTo>
                    <a:pt x="252" y="84"/>
                  </a:lnTo>
                  <a:lnTo>
                    <a:pt x="246" y="72"/>
                  </a:lnTo>
                  <a:lnTo>
                    <a:pt x="240" y="66"/>
                  </a:lnTo>
                  <a:lnTo>
                    <a:pt x="228" y="60"/>
                  </a:lnTo>
                  <a:lnTo>
                    <a:pt x="210" y="60"/>
                  </a:lnTo>
                  <a:lnTo>
                    <a:pt x="204" y="48"/>
                  </a:lnTo>
                  <a:lnTo>
                    <a:pt x="168" y="30"/>
                  </a:lnTo>
                  <a:lnTo>
                    <a:pt x="162" y="18"/>
                  </a:lnTo>
                  <a:lnTo>
                    <a:pt x="150" y="12"/>
                  </a:lnTo>
                  <a:lnTo>
                    <a:pt x="144" y="0"/>
                  </a:lnTo>
                  <a:lnTo>
                    <a:pt x="144" y="12"/>
                  </a:lnTo>
                  <a:lnTo>
                    <a:pt x="150" y="18"/>
                  </a:lnTo>
                  <a:lnTo>
                    <a:pt x="150" y="36"/>
                  </a:lnTo>
                  <a:lnTo>
                    <a:pt x="144" y="42"/>
                  </a:lnTo>
                  <a:lnTo>
                    <a:pt x="120" y="54"/>
                  </a:lnTo>
                  <a:lnTo>
                    <a:pt x="102" y="54"/>
                  </a:lnTo>
                  <a:lnTo>
                    <a:pt x="96" y="42"/>
                  </a:lnTo>
                  <a:lnTo>
                    <a:pt x="90" y="42"/>
                  </a:lnTo>
                  <a:lnTo>
                    <a:pt x="78" y="54"/>
                  </a:lnTo>
                  <a:lnTo>
                    <a:pt x="66" y="60"/>
                  </a:lnTo>
                  <a:lnTo>
                    <a:pt x="60" y="72"/>
                  </a:lnTo>
                  <a:lnTo>
                    <a:pt x="60" y="84"/>
                  </a:lnTo>
                  <a:lnTo>
                    <a:pt x="66" y="90"/>
                  </a:lnTo>
                  <a:lnTo>
                    <a:pt x="72" y="102"/>
                  </a:lnTo>
                  <a:lnTo>
                    <a:pt x="72" y="120"/>
                  </a:lnTo>
                  <a:lnTo>
                    <a:pt x="66" y="126"/>
                  </a:lnTo>
                  <a:lnTo>
                    <a:pt x="54" y="132"/>
                  </a:lnTo>
                  <a:lnTo>
                    <a:pt x="42" y="144"/>
                  </a:lnTo>
                  <a:lnTo>
                    <a:pt x="42" y="162"/>
                  </a:lnTo>
                  <a:lnTo>
                    <a:pt x="48" y="168"/>
                  </a:lnTo>
                  <a:lnTo>
                    <a:pt x="54" y="180"/>
                  </a:lnTo>
                  <a:lnTo>
                    <a:pt x="36" y="180"/>
                  </a:lnTo>
                  <a:lnTo>
                    <a:pt x="36" y="198"/>
                  </a:lnTo>
                  <a:lnTo>
                    <a:pt x="0" y="216"/>
                  </a:lnTo>
                  <a:lnTo>
                    <a:pt x="24" y="228"/>
                  </a:lnTo>
                  <a:lnTo>
                    <a:pt x="12" y="258"/>
                  </a:lnTo>
                  <a:lnTo>
                    <a:pt x="24" y="270"/>
                  </a:lnTo>
                  <a:lnTo>
                    <a:pt x="24" y="282"/>
                  </a:lnTo>
                  <a:lnTo>
                    <a:pt x="6" y="300"/>
                  </a:lnTo>
                  <a:lnTo>
                    <a:pt x="0" y="300"/>
                  </a:lnTo>
                  <a:lnTo>
                    <a:pt x="12" y="312"/>
                  </a:lnTo>
                  <a:lnTo>
                    <a:pt x="6" y="318"/>
                  </a:lnTo>
                  <a:lnTo>
                    <a:pt x="6" y="324"/>
                  </a:lnTo>
                  <a:lnTo>
                    <a:pt x="18" y="336"/>
                  </a:lnTo>
                  <a:lnTo>
                    <a:pt x="30" y="342"/>
                  </a:lnTo>
                  <a:lnTo>
                    <a:pt x="60" y="342"/>
                  </a:lnTo>
                  <a:lnTo>
                    <a:pt x="72" y="330"/>
                  </a:lnTo>
                  <a:lnTo>
                    <a:pt x="72" y="324"/>
                  </a:lnTo>
                  <a:lnTo>
                    <a:pt x="96" y="330"/>
                  </a:lnTo>
                  <a:lnTo>
                    <a:pt x="102" y="342"/>
                  </a:lnTo>
                  <a:lnTo>
                    <a:pt x="102" y="348"/>
                  </a:lnTo>
                  <a:lnTo>
                    <a:pt x="96" y="366"/>
                  </a:lnTo>
                  <a:lnTo>
                    <a:pt x="90" y="372"/>
                  </a:lnTo>
                  <a:lnTo>
                    <a:pt x="90" y="384"/>
                  </a:lnTo>
                  <a:lnTo>
                    <a:pt x="84" y="396"/>
                  </a:lnTo>
                  <a:lnTo>
                    <a:pt x="72" y="402"/>
                  </a:lnTo>
                  <a:lnTo>
                    <a:pt x="66" y="402"/>
                  </a:lnTo>
                  <a:lnTo>
                    <a:pt x="60" y="408"/>
                  </a:lnTo>
                  <a:lnTo>
                    <a:pt x="54" y="408"/>
                  </a:lnTo>
                  <a:lnTo>
                    <a:pt x="60" y="408"/>
                  </a:lnTo>
                  <a:lnTo>
                    <a:pt x="72" y="414"/>
                  </a:lnTo>
                  <a:lnTo>
                    <a:pt x="78" y="414"/>
                  </a:lnTo>
                  <a:lnTo>
                    <a:pt x="78" y="420"/>
                  </a:lnTo>
                  <a:lnTo>
                    <a:pt x="72" y="426"/>
                  </a:lnTo>
                  <a:lnTo>
                    <a:pt x="66" y="438"/>
                  </a:lnTo>
                  <a:lnTo>
                    <a:pt x="54" y="444"/>
                  </a:lnTo>
                  <a:lnTo>
                    <a:pt x="48" y="456"/>
                  </a:lnTo>
                  <a:lnTo>
                    <a:pt x="42" y="462"/>
                  </a:lnTo>
                  <a:lnTo>
                    <a:pt x="54" y="474"/>
                  </a:lnTo>
                  <a:lnTo>
                    <a:pt x="42" y="486"/>
                  </a:lnTo>
                  <a:lnTo>
                    <a:pt x="48" y="492"/>
                  </a:lnTo>
                  <a:lnTo>
                    <a:pt x="54" y="492"/>
                  </a:lnTo>
                  <a:lnTo>
                    <a:pt x="66" y="486"/>
                  </a:lnTo>
                  <a:lnTo>
                    <a:pt x="78" y="474"/>
                  </a:lnTo>
                  <a:lnTo>
                    <a:pt x="90" y="486"/>
                  </a:lnTo>
                  <a:lnTo>
                    <a:pt x="120" y="486"/>
                  </a:lnTo>
                  <a:lnTo>
                    <a:pt x="120" y="492"/>
                  </a:lnTo>
                  <a:lnTo>
                    <a:pt x="126" y="498"/>
                  </a:lnTo>
                  <a:lnTo>
                    <a:pt x="126" y="516"/>
                  </a:lnTo>
                  <a:lnTo>
                    <a:pt x="132" y="528"/>
                  </a:lnTo>
                  <a:lnTo>
                    <a:pt x="150" y="528"/>
                  </a:lnTo>
                  <a:lnTo>
                    <a:pt x="150" y="522"/>
                  </a:lnTo>
                  <a:lnTo>
                    <a:pt x="156" y="516"/>
                  </a:lnTo>
                  <a:lnTo>
                    <a:pt x="156" y="510"/>
                  </a:lnTo>
                  <a:lnTo>
                    <a:pt x="162" y="504"/>
                  </a:lnTo>
                  <a:lnTo>
                    <a:pt x="180" y="504"/>
                  </a:lnTo>
                  <a:lnTo>
                    <a:pt x="180" y="474"/>
                  </a:lnTo>
                  <a:lnTo>
                    <a:pt x="186" y="462"/>
                  </a:lnTo>
                  <a:lnTo>
                    <a:pt x="186" y="438"/>
                  </a:lnTo>
                  <a:lnTo>
                    <a:pt x="198" y="426"/>
                  </a:lnTo>
                  <a:lnTo>
                    <a:pt x="198" y="408"/>
                  </a:lnTo>
                  <a:lnTo>
                    <a:pt x="210" y="402"/>
                  </a:lnTo>
                  <a:lnTo>
                    <a:pt x="210" y="396"/>
                  </a:lnTo>
                  <a:lnTo>
                    <a:pt x="228" y="378"/>
                  </a:lnTo>
                  <a:lnTo>
                    <a:pt x="246" y="366"/>
                  </a:lnTo>
                  <a:lnTo>
                    <a:pt x="264" y="360"/>
                  </a:lnTo>
                  <a:lnTo>
                    <a:pt x="324" y="330"/>
                  </a:lnTo>
                  <a:lnTo>
                    <a:pt x="342" y="318"/>
                  </a:lnTo>
                  <a:lnTo>
                    <a:pt x="354" y="300"/>
                  </a:lnTo>
                  <a:lnTo>
                    <a:pt x="366" y="288"/>
                  </a:lnTo>
                  <a:lnTo>
                    <a:pt x="372" y="276"/>
                  </a:lnTo>
                  <a:lnTo>
                    <a:pt x="384" y="264"/>
                  </a:lnTo>
                  <a:lnTo>
                    <a:pt x="390" y="252"/>
                  </a:lnTo>
                  <a:lnTo>
                    <a:pt x="402" y="210"/>
                  </a:lnTo>
                  <a:lnTo>
                    <a:pt x="414" y="204"/>
                  </a:lnTo>
                  <a:lnTo>
                    <a:pt x="414" y="174"/>
                  </a:lnTo>
                  <a:close/>
                </a:path>
              </a:pathLst>
            </a:custGeom>
            <a:solidFill>
              <a:srgbClr val="385723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 dirty="0">
                <a:solidFill>
                  <a:srgbClr val="555555"/>
                </a:solidFill>
              </a:endParaRPr>
            </a:p>
          </p:txBody>
        </p:sp>
        <p:sp>
          <p:nvSpPr>
            <p:cNvPr id="167" name="Colombia" descr="© INSCALE GmbH, 05.05.2010&#10;http://www.presentationload.com/">
              <a:extLst>
                <a:ext uri="{FF2B5EF4-FFF2-40B4-BE49-F238E27FC236}">
                  <a16:creationId xmlns:a16="http://schemas.microsoft.com/office/drawing/2014/main" id="{26DC5EDD-8933-44A9-8E3D-E5C2D16196F9}"/>
                </a:ext>
              </a:extLst>
            </p:cNvPr>
            <p:cNvSpPr>
              <a:spLocks/>
            </p:cNvSpPr>
            <p:nvPr/>
          </p:nvSpPr>
          <p:spPr bwMode="gray">
            <a:xfrm>
              <a:off x="3054481" y="4069470"/>
              <a:ext cx="384378" cy="604050"/>
            </a:xfrm>
            <a:custGeom>
              <a:avLst/>
              <a:gdLst>
                <a:gd name="T0" fmla="*/ 2147483647 w 870"/>
                <a:gd name="T1" fmla="*/ 2147483647 h 1344"/>
                <a:gd name="T2" fmla="*/ 2147483647 w 870"/>
                <a:gd name="T3" fmla="*/ 2147483647 h 1344"/>
                <a:gd name="T4" fmla="*/ 2147483647 w 870"/>
                <a:gd name="T5" fmla="*/ 2147483647 h 1344"/>
                <a:gd name="T6" fmla="*/ 2147483647 w 870"/>
                <a:gd name="T7" fmla="*/ 2147483647 h 1344"/>
                <a:gd name="T8" fmla="*/ 2147483647 w 870"/>
                <a:gd name="T9" fmla="*/ 2147483647 h 1344"/>
                <a:gd name="T10" fmla="*/ 2147483647 w 870"/>
                <a:gd name="T11" fmla="*/ 2147483647 h 1344"/>
                <a:gd name="T12" fmla="*/ 2147483647 w 870"/>
                <a:gd name="T13" fmla="*/ 2147483647 h 1344"/>
                <a:gd name="T14" fmla="*/ 2147483647 w 870"/>
                <a:gd name="T15" fmla="*/ 2147483647 h 1344"/>
                <a:gd name="T16" fmla="*/ 2147483647 w 870"/>
                <a:gd name="T17" fmla="*/ 2147483647 h 1344"/>
                <a:gd name="T18" fmla="*/ 2147483647 w 870"/>
                <a:gd name="T19" fmla="*/ 2147483647 h 1344"/>
                <a:gd name="T20" fmla="*/ 2147483647 w 870"/>
                <a:gd name="T21" fmla="*/ 2147483647 h 1344"/>
                <a:gd name="T22" fmla="*/ 2147483647 w 870"/>
                <a:gd name="T23" fmla="*/ 2147483647 h 1344"/>
                <a:gd name="T24" fmla="*/ 2147483647 w 870"/>
                <a:gd name="T25" fmla="*/ 2147483647 h 1344"/>
                <a:gd name="T26" fmla="*/ 2147483647 w 870"/>
                <a:gd name="T27" fmla="*/ 2147483647 h 1344"/>
                <a:gd name="T28" fmla="*/ 2147483647 w 870"/>
                <a:gd name="T29" fmla="*/ 2147483647 h 1344"/>
                <a:gd name="T30" fmla="*/ 2147483647 w 870"/>
                <a:gd name="T31" fmla="*/ 2147483647 h 1344"/>
                <a:gd name="T32" fmla="*/ 2147483647 w 870"/>
                <a:gd name="T33" fmla="*/ 2147483647 h 1344"/>
                <a:gd name="T34" fmla="*/ 2147483647 w 870"/>
                <a:gd name="T35" fmla="*/ 2147483647 h 1344"/>
                <a:gd name="T36" fmla="*/ 2147483647 w 870"/>
                <a:gd name="T37" fmla="*/ 2147483647 h 1344"/>
                <a:gd name="T38" fmla="*/ 2147483647 w 870"/>
                <a:gd name="T39" fmla="*/ 2147483647 h 1344"/>
                <a:gd name="T40" fmla="*/ 2147483647 w 870"/>
                <a:gd name="T41" fmla="*/ 2147483647 h 1344"/>
                <a:gd name="T42" fmla="*/ 2147483647 w 870"/>
                <a:gd name="T43" fmla="*/ 2147483647 h 1344"/>
                <a:gd name="T44" fmla="*/ 2147483647 w 870"/>
                <a:gd name="T45" fmla="*/ 2147483647 h 1344"/>
                <a:gd name="T46" fmla="*/ 2147483647 w 870"/>
                <a:gd name="T47" fmla="*/ 2147483647 h 1344"/>
                <a:gd name="T48" fmla="*/ 2147483647 w 870"/>
                <a:gd name="T49" fmla="*/ 2147483647 h 1344"/>
                <a:gd name="T50" fmla="*/ 2147483647 w 870"/>
                <a:gd name="T51" fmla="*/ 2147483647 h 1344"/>
                <a:gd name="T52" fmla="*/ 2147483647 w 870"/>
                <a:gd name="T53" fmla="*/ 2147483647 h 1344"/>
                <a:gd name="T54" fmla="*/ 2147483647 w 870"/>
                <a:gd name="T55" fmla="*/ 2147483647 h 1344"/>
                <a:gd name="T56" fmla="*/ 2147483647 w 870"/>
                <a:gd name="T57" fmla="*/ 2147483647 h 1344"/>
                <a:gd name="T58" fmla="*/ 2147483647 w 870"/>
                <a:gd name="T59" fmla="*/ 2147483647 h 1344"/>
                <a:gd name="T60" fmla="*/ 2147483647 w 870"/>
                <a:gd name="T61" fmla="*/ 2147483647 h 1344"/>
                <a:gd name="T62" fmla="*/ 2147483647 w 870"/>
                <a:gd name="T63" fmla="*/ 2147483647 h 1344"/>
                <a:gd name="T64" fmla="*/ 2147483647 w 870"/>
                <a:gd name="T65" fmla="*/ 2147483647 h 1344"/>
                <a:gd name="T66" fmla="*/ 2147483647 w 870"/>
                <a:gd name="T67" fmla="*/ 2147483647 h 1344"/>
                <a:gd name="T68" fmla="*/ 2147483647 w 870"/>
                <a:gd name="T69" fmla="*/ 2147483647 h 1344"/>
                <a:gd name="T70" fmla="*/ 2147483647 w 870"/>
                <a:gd name="T71" fmla="*/ 2147483647 h 1344"/>
                <a:gd name="T72" fmla="*/ 2147483647 w 870"/>
                <a:gd name="T73" fmla="*/ 0 h 1344"/>
                <a:gd name="T74" fmla="*/ 2147483647 w 870"/>
                <a:gd name="T75" fmla="*/ 2147483647 h 1344"/>
                <a:gd name="T76" fmla="*/ 2147483647 w 870"/>
                <a:gd name="T77" fmla="*/ 2147483647 h 1344"/>
                <a:gd name="T78" fmla="*/ 2147483647 w 870"/>
                <a:gd name="T79" fmla="*/ 2147483647 h 1344"/>
                <a:gd name="T80" fmla="*/ 2147483647 w 870"/>
                <a:gd name="T81" fmla="*/ 2147483647 h 1344"/>
                <a:gd name="T82" fmla="*/ 2147483647 w 870"/>
                <a:gd name="T83" fmla="*/ 2147483647 h 1344"/>
                <a:gd name="T84" fmla="*/ 2147483647 w 870"/>
                <a:gd name="T85" fmla="*/ 2147483647 h 1344"/>
                <a:gd name="T86" fmla="*/ 2147483647 w 870"/>
                <a:gd name="T87" fmla="*/ 2147483647 h 1344"/>
                <a:gd name="T88" fmla="*/ 2147483647 w 870"/>
                <a:gd name="T89" fmla="*/ 2147483647 h 1344"/>
                <a:gd name="T90" fmla="*/ 2147483647 w 870"/>
                <a:gd name="T91" fmla="*/ 2147483647 h 1344"/>
                <a:gd name="T92" fmla="*/ 2147483647 w 870"/>
                <a:gd name="T93" fmla="*/ 2147483647 h 1344"/>
                <a:gd name="T94" fmla="*/ 2147483647 w 870"/>
                <a:gd name="T95" fmla="*/ 2147483647 h 1344"/>
                <a:gd name="T96" fmla="*/ 2147483647 w 870"/>
                <a:gd name="T97" fmla="*/ 2147483647 h 1344"/>
                <a:gd name="T98" fmla="*/ 2147483647 w 870"/>
                <a:gd name="T99" fmla="*/ 2147483647 h 1344"/>
                <a:gd name="T100" fmla="*/ 2147483647 w 870"/>
                <a:gd name="T101" fmla="*/ 2147483647 h 1344"/>
                <a:gd name="T102" fmla="*/ 2147483647 w 870"/>
                <a:gd name="T103" fmla="*/ 2147483647 h 1344"/>
                <a:gd name="T104" fmla="*/ 2147483647 w 870"/>
                <a:gd name="T105" fmla="*/ 2147483647 h 1344"/>
                <a:gd name="T106" fmla="*/ 2147483647 w 870"/>
                <a:gd name="T107" fmla="*/ 2147483647 h 1344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870"/>
                <a:gd name="T163" fmla="*/ 0 h 1344"/>
                <a:gd name="T164" fmla="*/ 870 w 870"/>
                <a:gd name="T165" fmla="*/ 1344 h 1344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870" h="1344">
                  <a:moveTo>
                    <a:pt x="36" y="912"/>
                  </a:moveTo>
                  <a:lnTo>
                    <a:pt x="60" y="924"/>
                  </a:lnTo>
                  <a:lnTo>
                    <a:pt x="66" y="936"/>
                  </a:lnTo>
                  <a:lnTo>
                    <a:pt x="84" y="936"/>
                  </a:lnTo>
                  <a:lnTo>
                    <a:pt x="96" y="942"/>
                  </a:lnTo>
                  <a:lnTo>
                    <a:pt x="102" y="948"/>
                  </a:lnTo>
                  <a:lnTo>
                    <a:pt x="108" y="960"/>
                  </a:lnTo>
                  <a:lnTo>
                    <a:pt x="108" y="966"/>
                  </a:lnTo>
                  <a:lnTo>
                    <a:pt x="114" y="972"/>
                  </a:lnTo>
                  <a:lnTo>
                    <a:pt x="126" y="978"/>
                  </a:lnTo>
                  <a:lnTo>
                    <a:pt x="138" y="978"/>
                  </a:lnTo>
                  <a:lnTo>
                    <a:pt x="144" y="972"/>
                  </a:lnTo>
                  <a:lnTo>
                    <a:pt x="156" y="978"/>
                  </a:lnTo>
                  <a:lnTo>
                    <a:pt x="162" y="984"/>
                  </a:lnTo>
                  <a:lnTo>
                    <a:pt x="186" y="984"/>
                  </a:lnTo>
                  <a:lnTo>
                    <a:pt x="186" y="972"/>
                  </a:lnTo>
                  <a:lnTo>
                    <a:pt x="192" y="966"/>
                  </a:lnTo>
                  <a:lnTo>
                    <a:pt x="198" y="966"/>
                  </a:lnTo>
                  <a:lnTo>
                    <a:pt x="210" y="972"/>
                  </a:lnTo>
                  <a:lnTo>
                    <a:pt x="210" y="978"/>
                  </a:lnTo>
                  <a:lnTo>
                    <a:pt x="216" y="984"/>
                  </a:lnTo>
                  <a:lnTo>
                    <a:pt x="216" y="990"/>
                  </a:lnTo>
                  <a:lnTo>
                    <a:pt x="228" y="1002"/>
                  </a:lnTo>
                  <a:lnTo>
                    <a:pt x="264" y="1002"/>
                  </a:lnTo>
                  <a:lnTo>
                    <a:pt x="276" y="1008"/>
                  </a:lnTo>
                  <a:lnTo>
                    <a:pt x="282" y="1014"/>
                  </a:lnTo>
                  <a:lnTo>
                    <a:pt x="294" y="1020"/>
                  </a:lnTo>
                  <a:lnTo>
                    <a:pt x="312" y="1038"/>
                  </a:lnTo>
                  <a:lnTo>
                    <a:pt x="324" y="1044"/>
                  </a:lnTo>
                  <a:lnTo>
                    <a:pt x="330" y="1050"/>
                  </a:lnTo>
                  <a:lnTo>
                    <a:pt x="342" y="1086"/>
                  </a:lnTo>
                  <a:lnTo>
                    <a:pt x="360" y="1086"/>
                  </a:lnTo>
                  <a:lnTo>
                    <a:pt x="372" y="1104"/>
                  </a:lnTo>
                  <a:lnTo>
                    <a:pt x="384" y="1104"/>
                  </a:lnTo>
                  <a:lnTo>
                    <a:pt x="390" y="1110"/>
                  </a:lnTo>
                  <a:lnTo>
                    <a:pt x="390" y="1134"/>
                  </a:lnTo>
                  <a:lnTo>
                    <a:pt x="396" y="1140"/>
                  </a:lnTo>
                  <a:lnTo>
                    <a:pt x="396" y="1146"/>
                  </a:lnTo>
                  <a:lnTo>
                    <a:pt x="408" y="1146"/>
                  </a:lnTo>
                  <a:lnTo>
                    <a:pt x="420" y="1152"/>
                  </a:lnTo>
                  <a:lnTo>
                    <a:pt x="426" y="1158"/>
                  </a:lnTo>
                  <a:lnTo>
                    <a:pt x="426" y="1164"/>
                  </a:lnTo>
                  <a:lnTo>
                    <a:pt x="420" y="1170"/>
                  </a:lnTo>
                  <a:lnTo>
                    <a:pt x="420" y="1194"/>
                  </a:lnTo>
                  <a:lnTo>
                    <a:pt x="432" y="1200"/>
                  </a:lnTo>
                  <a:lnTo>
                    <a:pt x="456" y="1206"/>
                  </a:lnTo>
                  <a:lnTo>
                    <a:pt x="492" y="1206"/>
                  </a:lnTo>
                  <a:lnTo>
                    <a:pt x="492" y="1194"/>
                  </a:lnTo>
                  <a:lnTo>
                    <a:pt x="504" y="1182"/>
                  </a:lnTo>
                  <a:lnTo>
                    <a:pt x="528" y="1182"/>
                  </a:lnTo>
                  <a:lnTo>
                    <a:pt x="534" y="1188"/>
                  </a:lnTo>
                  <a:lnTo>
                    <a:pt x="540" y="1188"/>
                  </a:lnTo>
                  <a:lnTo>
                    <a:pt x="546" y="1194"/>
                  </a:lnTo>
                  <a:lnTo>
                    <a:pt x="558" y="1194"/>
                  </a:lnTo>
                  <a:lnTo>
                    <a:pt x="570" y="1188"/>
                  </a:lnTo>
                  <a:lnTo>
                    <a:pt x="576" y="1182"/>
                  </a:lnTo>
                  <a:lnTo>
                    <a:pt x="588" y="1182"/>
                  </a:lnTo>
                  <a:lnTo>
                    <a:pt x="588" y="1188"/>
                  </a:lnTo>
                  <a:lnTo>
                    <a:pt x="594" y="1200"/>
                  </a:lnTo>
                  <a:lnTo>
                    <a:pt x="600" y="1206"/>
                  </a:lnTo>
                  <a:lnTo>
                    <a:pt x="624" y="1206"/>
                  </a:lnTo>
                  <a:lnTo>
                    <a:pt x="636" y="1212"/>
                  </a:lnTo>
                  <a:lnTo>
                    <a:pt x="642" y="1218"/>
                  </a:lnTo>
                  <a:lnTo>
                    <a:pt x="642" y="1236"/>
                  </a:lnTo>
                  <a:lnTo>
                    <a:pt x="636" y="1248"/>
                  </a:lnTo>
                  <a:lnTo>
                    <a:pt x="630" y="1254"/>
                  </a:lnTo>
                  <a:lnTo>
                    <a:pt x="624" y="1254"/>
                  </a:lnTo>
                  <a:lnTo>
                    <a:pt x="618" y="1260"/>
                  </a:lnTo>
                  <a:lnTo>
                    <a:pt x="618" y="1266"/>
                  </a:lnTo>
                  <a:lnTo>
                    <a:pt x="606" y="1290"/>
                  </a:lnTo>
                  <a:lnTo>
                    <a:pt x="606" y="1308"/>
                  </a:lnTo>
                  <a:lnTo>
                    <a:pt x="612" y="1314"/>
                  </a:lnTo>
                  <a:lnTo>
                    <a:pt x="630" y="1314"/>
                  </a:lnTo>
                  <a:lnTo>
                    <a:pt x="642" y="1332"/>
                  </a:lnTo>
                  <a:lnTo>
                    <a:pt x="660" y="1344"/>
                  </a:lnTo>
                  <a:lnTo>
                    <a:pt x="660" y="1308"/>
                  </a:lnTo>
                  <a:lnTo>
                    <a:pt x="666" y="1236"/>
                  </a:lnTo>
                  <a:lnTo>
                    <a:pt x="684" y="1188"/>
                  </a:lnTo>
                  <a:lnTo>
                    <a:pt x="678" y="1140"/>
                  </a:lnTo>
                  <a:lnTo>
                    <a:pt x="690" y="1128"/>
                  </a:lnTo>
                  <a:lnTo>
                    <a:pt x="696" y="1116"/>
                  </a:lnTo>
                  <a:lnTo>
                    <a:pt x="696" y="1104"/>
                  </a:lnTo>
                  <a:lnTo>
                    <a:pt x="690" y="1092"/>
                  </a:lnTo>
                  <a:lnTo>
                    <a:pt x="678" y="1080"/>
                  </a:lnTo>
                  <a:lnTo>
                    <a:pt x="678" y="1074"/>
                  </a:lnTo>
                  <a:lnTo>
                    <a:pt x="672" y="1068"/>
                  </a:lnTo>
                  <a:lnTo>
                    <a:pt x="672" y="1044"/>
                  </a:lnTo>
                  <a:lnTo>
                    <a:pt x="666" y="1038"/>
                  </a:lnTo>
                  <a:lnTo>
                    <a:pt x="654" y="1032"/>
                  </a:lnTo>
                  <a:lnTo>
                    <a:pt x="642" y="1020"/>
                  </a:lnTo>
                  <a:lnTo>
                    <a:pt x="636" y="1020"/>
                  </a:lnTo>
                  <a:lnTo>
                    <a:pt x="642" y="954"/>
                  </a:lnTo>
                  <a:lnTo>
                    <a:pt x="672" y="948"/>
                  </a:lnTo>
                  <a:lnTo>
                    <a:pt x="678" y="954"/>
                  </a:lnTo>
                  <a:lnTo>
                    <a:pt x="708" y="954"/>
                  </a:lnTo>
                  <a:lnTo>
                    <a:pt x="714" y="948"/>
                  </a:lnTo>
                  <a:lnTo>
                    <a:pt x="714" y="942"/>
                  </a:lnTo>
                  <a:lnTo>
                    <a:pt x="708" y="936"/>
                  </a:lnTo>
                  <a:lnTo>
                    <a:pt x="708" y="930"/>
                  </a:lnTo>
                  <a:lnTo>
                    <a:pt x="696" y="918"/>
                  </a:lnTo>
                  <a:lnTo>
                    <a:pt x="684" y="924"/>
                  </a:lnTo>
                  <a:lnTo>
                    <a:pt x="660" y="912"/>
                  </a:lnTo>
                  <a:lnTo>
                    <a:pt x="660" y="900"/>
                  </a:lnTo>
                  <a:lnTo>
                    <a:pt x="654" y="888"/>
                  </a:lnTo>
                  <a:lnTo>
                    <a:pt x="654" y="876"/>
                  </a:lnTo>
                  <a:lnTo>
                    <a:pt x="660" y="864"/>
                  </a:lnTo>
                  <a:lnTo>
                    <a:pt x="666" y="858"/>
                  </a:lnTo>
                  <a:lnTo>
                    <a:pt x="684" y="858"/>
                  </a:lnTo>
                  <a:lnTo>
                    <a:pt x="696" y="870"/>
                  </a:lnTo>
                  <a:lnTo>
                    <a:pt x="762" y="864"/>
                  </a:lnTo>
                  <a:lnTo>
                    <a:pt x="762" y="846"/>
                  </a:lnTo>
                  <a:lnTo>
                    <a:pt x="768" y="840"/>
                  </a:lnTo>
                  <a:lnTo>
                    <a:pt x="774" y="840"/>
                  </a:lnTo>
                  <a:lnTo>
                    <a:pt x="798" y="864"/>
                  </a:lnTo>
                  <a:lnTo>
                    <a:pt x="828" y="834"/>
                  </a:lnTo>
                  <a:lnTo>
                    <a:pt x="834" y="834"/>
                  </a:lnTo>
                  <a:lnTo>
                    <a:pt x="834" y="846"/>
                  </a:lnTo>
                  <a:lnTo>
                    <a:pt x="840" y="852"/>
                  </a:lnTo>
                  <a:lnTo>
                    <a:pt x="840" y="864"/>
                  </a:lnTo>
                  <a:lnTo>
                    <a:pt x="846" y="876"/>
                  </a:lnTo>
                  <a:lnTo>
                    <a:pt x="846" y="906"/>
                  </a:lnTo>
                  <a:lnTo>
                    <a:pt x="870" y="906"/>
                  </a:lnTo>
                  <a:lnTo>
                    <a:pt x="864" y="900"/>
                  </a:lnTo>
                  <a:lnTo>
                    <a:pt x="864" y="882"/>
                  </a:lnTo>
                  <a:lnTo>
                    <a:pt x="858" y="870"/>
                  </a:lnTo>
                  <a:lnTo>
                    <a:pt x="858" y="852"/>
                  </a:lnTo>
                  <a:lnTo>
                    <a:pt x="852" y="846"/>
                  </a:lnTo>
                  <a:lnTo>
                    <a:pt x="852" y="828"/>
                  </a:lnTo>
                  <a:lnTo>
                    <a:pt x="846" y="822"/>
                  </a:lnTo>
                  <a:lnTo>
                    <a:pt x="846" y="798"/>
                  </a:lnTo>
                  <a:lnTo>
                    <a:pt x="834" y="798"/>
                  </a:lnTo>
                  <a:lnTo>
                    <a:pt x="822" y="786"/>
                  </a:lnTo>
                  <a:lnTo>
                    <a:pt x="798" y="774"/>
                  </a:lnTo>
                  <a:lnTo>
                    <a:pt x="804" y="774"/>
                  </a:lnTo>
                  <a:lnTo>
                    <a:pt x="834" y="744"/>
                  </a:lnTo>
                  <a:lnTo>
                    <a:pt x="840" y="732"/>
                  </a:lnTo>
                  <a:lnTo>
                    <a:pt x="840" y="726"/>
                  </a:lnTo>
                  <a:lnTo>
                    <a:pt x="834" y="714"/>
                  </a:lnTo>
                  <a:lnTo>
                    <a:pt x="822" y="708"/>
                  </a:lnTo>
                  <a:lnTo>
                    <a:pt x="816" y="696"/>
                  </a:lnTo>
                  <a:lnTo>
                    <a:pt x="816" y="672"/>
                  </a:lnTo>
                  <a:lnTo>
                    <a:pt x="804" y="672"/>
                  </a:lnTo>
                  <a:lnTo>
                    <a:pt x="798" y="666"/>
                  </a:lnTo>
                  <a:lnTo>
                    <a:pt x="798" y="654"/>
                  </a:lnTo>
                  <a:lnTo>
                    <a:pt x="804" y="642"/>
                  </a:lnTo>
                  <a:lnTo>
                    <a:pt x="804" y="612"/>
                  </a:lnTo>
                  <a:lnTo>
                    <a:pt x="798" y="600"/>
                  </a:lnTo>
                  <a:lnTo>
                    <a:pt x="798" y="576"/>
                  </a:lnTo>
                  <a:lnTo>
                    <a:pt x="810" y="564"/>
                  </a:lnTo>
                  <a:lnTo>
                    <a:pt x="816" y="564"/>
                  </a:lnTo>
                  <a:lnTo>
                    <a:pt x="822" y="558"/>
                  </a:lnTo>
                  <a:lnTo>
                    <a:pt x="822" y="534"/>
                  </a:lnTo>
                  <a:lnTo>
                    <a:pt x="840" y="516"/>
                  </a:lnTo>
                  <a:lnTo>
                    <a:pt x="840" y="504"/>
                  </a:lnTo>
                  <a:lnTo>
                    <a:pt x="834" y="498"/>
                  </a:lnTo>
                  <a:lnTo>
                    <a:pt x="816" y="498"/>
                  </a:lnTo>
                  <a:lnTo>
                    <a:pt x="804" y="504"/>
                  </a:lnTo>
                  <a:lnTo>
                    <a:pt x="798" y="510"/>
                  </a:lnTo>
                  <a:lnTo>
                    <a:pt x="774" y="504"/>
                  </a:lnTo>
                  <a:lnTo>
                    <a:pt x="768" y="510"/>
                  </a:lnTo>
                  <a:lnTo>
                    <a:pt x="744" y="510"/>
                  </a:lnTo>
                  <a:lnTo>
                    <a:pt x="738" y="504"/>
                  </a:lnTo>
                  <a:lnTo>
                    <a:pt x="720" y="504"/>
                  </a:lnTo>
                  <a:lnTo>
                    <a:pt x="720" y="510"/>
                  </a:lnTo>
                  <a:lnTo>
                    <a:pt x="696" y="510"/>
                  </a:lnTo>
                  <a:lnTo>
                    <a:pt x="672" y="486"/>
                  </a:lnTo>
                  <a:lnTo>
                    <a:pt x="666" y="468"/>
                  </a:lnTo>
                  <a:lnTo>
                    <a:pt x="660" y="456"/>
                  </a:lnTo>
                  <a:lnTo>
                    <a:pt x="654" y="450"/>
                  </a:lnTo>
                  <a:lnTo>
                    <a:pt x="654" y="444"/>
                  </a:lnTo>
                  <a:lnTo>
                    <a:pt x="630" y="444"/>
                  </a:lnTo>
                  <a:lnTo>
                    <a:pt x="618" y="438"/>
                  </a:lnTo>
                  <a:lnTo>
                    <a:pt x="612" y="432"/>
                  </a:lnTo>
                  <a:lnTo>
                    <a:pt x="600" y="432"/>
                  </a:lnTo>
                  <a:lnTo>
                    <a:pt x="600" y="438"/>
                  </a:lnTo>
                  <a:lnTo>
                    <a:pt x="594" y="444"/>
                  </a:lnTo>
                  <a:lnTo>
                    <a:pt x="582" y="444"/>
                  </a:lnTo>
                  <a:lnTo>
                    <a:pt x="570" y="438"/>
                  </a:lnTo>
                  <a:lnTo>
                    <a:pt x="564" y="438"/>
                  </a:lnTo>
                  <a:lnTo>
                    <a:pt x="552" y="432"/>
                  </a:lnTo>
                  <a:lnTo>
                    <a:pt x="540" y="432"/>
                  </a:lnTo>
                  <a:lnTo>
                    <a:pt x="534" y="438"/>
                  </a:lnTo>
                  <a:lnTo>
                    <a:pt x="510" y="438"/>
                  </a:lnTo>
                  <a:lnTo>
                    <a:pt x="504" y="432"/>
                  </a:lnTo>
                  <a:lnTo>
                    <a:pt x="498" y="420"/>
                  </a:lnTo>
                  <a:lnTo>
                    <a:pt x="498" y="408"/>
                  </a:lnTo>
                  <a:lnTo>
                    <a:pt x="486" y="408"/>
                  </a:lnTo>
                  <a:lnTo>
                    <a:pt x="486" y="366"/>
                  </a:lnTo>
                  <a:lnTo>
                    <a:pt x="498" y="342"/>
                  </a:lnTo>
                  <a:lnTo>
                    <a:pt x="498" y="330"/>
                  </a:lnTo>
                  <a:lnTo>
                    <a:pt x="492" y="324"/>
                  </a:lnTo>
                  <a:lnTo>
                    <a:pt x="480" y="318"/>
                  </a:lnTo>
                  <a:lnTo>
                    <a:pt x="474" y="312"/>
                  </a:lnTo>
                  <a:lnTo>
                    <a:pt x="474" y="276"/>
                  </a:lnTo>
                  <a:lnTo>
                    <a:pt x="468" y="264"/>
                  </a:lnTo>
                  <a:lnTo>
                    <a:pt x="456" y="252"/>
                  </a:lnTo>
                  <a:lnTo>
                    <a:pt x="450" y="252"/>
                  </a:lnTo>
                  <a:lnTo>
                    <a:pt x="438" y="264"/>
                  </a:lnTo>
                  <a:lnTo>
                    <a:pt x="438" y="270"/>
                  </a:lnTo>
                  <a:lnTo>
                    <a:pt x="432" y="264"/>
                  </a:lnTo>
                  <a:lnTo>
                    <a:pt x="432" y="252"/>
                  </a:lnTo>
                  <a:lnTo>
                    <a:pt x="438" y="240"/>
                  </a:lnTo>
                  <a:lnTo>
                    <a:pt x="462" y="216"/>
                  </a:lnTo>
                  <a:lnTo>
                    <a:pt x="462" y="192"/>
                  </a:lnTo>
                  <a:lnTo>
                    <a:pt x="468" y="186"/>
                  </a:lnTo>
                  <a:lnTo>
                    <a:pt x="468" y="168"/>
                  </a:lnTo>
                  <a:lnTo>
                    <a:pt x="480" y="132"/>
                  </a:lnTo>
                  <a:lnTo>
                    <a:pt x="504" y="108"/>
                  </a:lnTo>
                  <a:lnTo>
                    <a:pt x="522" y="102"/>
                  </a:lnTo>
                  <a:lnTo>
                    <a:pt x="534" y="90"/>
                  </a:lnTo>
                  <a:lnTo>
                    <a:pt x="540" y="78"/>
                  </a:lnTo>
                  <a:lnTo>
                    <a:pt x="540" y="72"/>
                  </a:lnTo>
                  <a:lnTo>
                    <a:pt x="546" y="66"/>
                  </a:lnTo>
                  <a:lnTo>
                    <a:pt x="558" y="66"/>
                  </a:lnTo>
                  <a:lnTo>
                    <a:pt x="564" y="60"/>
                  </a:lnTo>
                  <a:lnTo>
                    <a:pt x="570" y="60"/>
                  </a:lnTo>
                  <a:lnTo>
                    <a:pt x="576" y="54"/>
                  </a:lnTo>
                  <a:lnTo>
                    <a:pt x="582" y="54"/>
                  </a:lnTo>
                  <a:lnTo>
                    <a:pt x="600" y="36"/>
                  </a:lnTo>
                  <a:lnTo>
                    <a:pt x="600" y="12"/>
                  </a:lnTo>
                  <a:lnTo>
                    <a:pt x="594" y="6"/>
                  </a:lnTo>
                  <a:lnTo>
                    <a:pt x="582" y="0"/>
                  </a:lnTo>
                  <a:lnTo>
                    <a:pt x="570" y="6"/>
                  </a:lnTo>
                  <a:lnTo>
                    <a:pt x="546" y="6"/>
                  </a:lnTo>
                  <a:lnTo>
                    <a:pt x="540" y="12"/>
                  </a:lnTo>
                  <a:lnTo>
                    <a:pt x="534" y="12"/>
                  </a:lnTo>
                  <a:lnTo>
                    <a:pt x="522" y="24"/>
                  </a:lnTo>
                  <a:lnTo>
                    <a:pt x="522" y="36"/>
                  </a:lnTo>
                  <a:lnTo>
                    <a:pt x="516" y="48"/>
                  </a:lnTo>
                  <a:lnTo>
                    <a:pt x="504" y="60"/>
                  </a:lnTo>
                  <a:lnTo>
                    <a:pt x="492" y="60"/>
                  </a:lnTo>
                  <a:lnTo>
                    <a:pt x="480" y="54"/>
                  </a:lnTo>
                  <a:lnTo>
                    <a:pt x="474" y="54"/>
                  </a:lnTo>
                  <a:lnTo>
                    <a:pt x="444" y="84"/>
                  </a:lnTo>
                  <a:lnTo>
                    <a:pt x="444" y="90"/>
                  </a:lnTo>
                  <a:lnTo>
                    <a:pt x="408" y="102"/>
                  </a:lnTo>
                  <a:lnTo>
                    <a:pt x="402" y="96"/>
                  </a:lnTo>
                  <a:lnTo>
                    <a:pt x="390" y="90"/>
                  </a:lnTo>
                  <a:lnTo>
                    <a:pt x="384" y="90"/>
                  </a:lnTo>
                  <a:lnTo>
                    <a:pt x="378" y="102"/>
                  </a:lnTo>
                  <a:lnTo>
                    <a:pt x="378" y="120"/>
                  </a:lnTo>
                  <a:lnTo>
                    <a:pt x="372" y="132"/>
                  </a:lnTo>
                  <a:lnTo>
                    <a:pt x="366" y="138"/>
                  </a:lnTo>
                  <a:lnTo>
                    <a:pt x="354" y="138"/>
                  </a:lnTo>
                  <a:lnTo>
                    <a:pt x="354" y="132"/>
                  </a:lnTo>
                  <a:lnTo>
                    <a:pt x="360" y="126"/>
                  </a:lnTo>
                  <a:lnTo>
                    <a:pt x="354" y="120"/>
                  </a:lnTo>
                  <a:lnTo>
                    <a:pt x="342" y="120"/>
                  </a:lnTo>
                  <a:lnTo>
                    <a:pt x="330" y="126"/>
                  </a:lnTo>
                  <a:lnTo>
                    <a:pt x="318" y="126"/>
                  </a:lnTo>
                  <a:lnTo>
                    <a:pt x="312" y="132"/>
                  </a:lnTo>
                  <a:lnTo>
                    <a:pt x="306" y="132"/>
                  </a:lnTo>
                  <a:lnTo>
                    <a:pt x="300" y="144"/>
                  </a:lnTo>
                  <a:lnTo>
                    <a:pt x="288" y="150"/>
                  </a:lnTo>
                  <a:lnTo>
                    <a:pt x="282" y="162"/>
                  </a:lnTo>
                  <a:lnTo>
                    <a:pt x="276" y="168"/>
                  </a:lnTo>
                  <a:lnTo>
                    <a:pt x="276" y="186"/>
                  </a:lnTo>
                  <a:lnTo>
                    <a:pt x="282" y="192"/>
                  </a:lnTo>
                  <a:lnTo>
                    <a:pt x="264" y="222"/>
                  </a:lnTo>
                  <a:lnTo>
                    <a:pt x="276" y="246"/>
                  </a:lnTo>
                  <a:lnTo>
                    <a:pt x="252" y="246"/>
                  </a:lnTo>
                  <a:lnTo>
                    <a:pt x="240" y="252"/>
                  </a:lnTo>
                  <a:lnTo>
                    <a:pt x="228" y="264"/>
                  </a:lnTo>
                  <a:lnTo>
                    <a:pt x="228" y="276"/>
                  </a:lnTo>
                  <a:lnTo>
                    <a:pt x="222" y="288"/>
                  </a:lnTo>
                  <a:lnTo>
                    <a:pt x="216" y="294"/>
                  </a:lnTo>
                  <a:lnTo>
                    <a:pt x="204" y="294"/>
                  </a:lnTo>
                  <a:lnTo>
                    <a:pt x="198" y="300"/>
                  </a:lnTo>
                  <a:lnTo>
                    <a:pt x="192" y="300"/>
                  </a:lnTo>
                  <a:lnTo>
                    <a:pt x="174" y="306"/>
                  </a:lnTo>
                  <a:lnTo>
                    <a:pt x="186" y="330"/>
                  </a:lnTo>
                  <a:lnTo>
                    <a:pt x="186" y="366"/>
                  </a:lnTo>
                  <a:lnTo>
                    <a:pt x="168" y="366"/>
                  </a:lnTo>
                  <a:lnTo>
                    <a:pt x="168" y="360"/>
                  </a:lnTo>
                  <a:lnTo>
                    <a:pt x="174" y="354"/>
                  </a:lnTo>
                  <a:lnTo>
                    <a:pt x="174" y="342"/>
                  </a:lnTo>
                  <a:lnTo>
                    <a:pt x="144" y="312"/>
                  </a:lnTo>
                  <a:lnTo>
                    <a:pt x="138" y="312"/>
                  </a:lnTo>
                  <a:lnTo>
                    <a:pt x="132" y="318"/>
                  </a:lnTo>
                  <a:lnTo>
                    <a:pt x="132" y="336"/>
                  </a:lnTo>
                  <a:lnTo>
                    <a:pt x="138" y="348"/>
                  </a:lnTo>
                  <a:lnTo>
                    <a:pt x="150" y="354"/>
                  </a:lnTo>
                  <a:lnTo>
                    <a:pt x="150" y="366"/>
                  </a:lnTo>
                  <a:lnTo>
                    <a:pt x="138" y="390"/>
                  </a:lnTo>
                  <a:lnTo>
                    <a:pt x="132" y="396"/>
                  </a:lnTo>
                  <a:lnTo>
                    <a:pt x="120" y="390"/>
                  </a:lnTo>
                  <a:lnTo>
                    <a:pt x="114" y="384"/>
                  </a:lnTo>
                  <a:lnTo>
                    <a:pt x="102" y="414"/>
                  </a:lnTo>
                  <a:lnTo>
                    <a:pt x="114" y="438"/>
                  </a:lnTo>
                  <a:lnTo>
                    <a:pt x="114" y="450"/>
                  </a:lnTo>
                  <a:lnTo>
                    <a:pt x="126" y="462"/>
                  </a:lnTo>
                  <a:lnTo>
                    <a:pt x="132" y="474"/>
                  </a:lnTo>
                  <a:lnTo>
                    <a:pt x="132" y="480"/>
                  </a:lnTo>
                  <a:lnTo>
                    <a:pt x="120" y="492"/>
                  </a:lnTo>
                  <a:lnTo>
                    <a:pt x="114" y="492"/>
                  </a:lnTo>
                  <a:lnTo>
                    <a:pt x="132" y="516"/>
                  </a:lnTo>
                  <a:lnTo>
                    <a:pt x="138" y="552"/>
                  </a:lnTo>
                  <a:lnTo>
                    <a:pt x="114" y="558"/>
                  </a:lnTo>
                  <a:lnTo>
                    <a:pt x="132" y="576"/>
                  </a:lnTo>
                  <a:lnTo>
                    <a:pt x="132" y="636"/>
                  </a:lnTo>
                  <a:lnTo>
                    <a:pt x="120" y="642"/>
                  </a:lnTo>
                  <a:lnTo>
                    <a:pt x="114" y="654"/>
                  </a:lnTo>
                  <a:lnTo>
                    <a:pt x="114" y="678"/>
                  </a:lnTo>
                  <a:lnTo>
                    <a:pt x="138" y="702"/>
                  </a:lnTo>
                  <a:lnTo>
                    <a:pt x="138" y="720"/>
                  </a:lnTo>
                  <a:lnTo>
                    <a:pt x="132" y="732"/>
                  </a:lnTo>
                  <a:lnTo>
                    <a:pt x="120" y="738"/>
                  </a:lnTo>
                  <a:lnTo>
                    <a:pt x="114" y="750"/>
                  </a:lnTo>
                  <a:lnTo>
                    <a:pt x="102" y="756"/>
                  </a:lnTo>
                  <a:lnTo>
                    <a:pt x="96" y="762"/>
                  </a:lnTo>
                  <a:lnTo>
                    <a:pt x="114" y="774"/>
                  </a:lnTo>
                  <a:lnTo>
                    <a:pt x="84" y="798"/>
                  </a:lnTo>
                  <a:lnTo>
                    <a:pt x="66" y="798"/>
                  </a:lnTo>
                  <a:lnTo>
                    <a:pt x="54" y="804"/>
                  </a:lnTo>
                  <a:lnTo>
                    <a:pt x="36" y="810"/>
                  </a:lnTo>
                  <a:lnTo>
                    <a:pt x="30" y="822"/>
                  </a:lnTo>
                  <a:lnTo>
                    <a:pt x="30" y="846"/>
                  </a:lnTo>
                  <a:lnTo>
                    <a:pt x="36" y="852"/>
                  </a:lnTo>
                  <a:lnTo>
                    <a:pt x="36" y="858"/>
                  </a:lnTo>
                  <a:lnTo>
                    <a:pt x="6" y="858"/>
                  </a:lnTo>
                  <a:lnTo>
                    <a:pt x="0" y="864"/>
                  </a:lnTo>
                  <a:lnTo>
                    <a:pt x="0" y="876"/>
                  </a:lnTo>
                  <a:lnTo>
                    <a:pt x="6" y="888"/>
                  </a:lnTo>
                  <a:lnTo>
                    <a:pt x="18" y="894"/>
                  </a:lnTo>
                  <a:lnTo>
                    <a:pt x="24" y="906"/>
                  </a:lnTo>
                  <a:lnTo>
                    <a:pt x="36" y="912"/>
                  </a:lnTo>
                  <a:close/>
                </a:path>
              </a:pathLst>
            </a:custGeom>
            <a:solidFill>
              <a:srgbClr val="385723"/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 dirty="0">
                <a:solidFill>
                  <a:srgbClr val="555555"/>
                </a:solidFill>
              </a:endParaRPr>
            </a:p>
          </p:txBody>
        </p:sp>
        <p:sp>
          <p:nvSpPr>
            <p:cNvPr id="168" name="Chile" descr="© INSCALE GmbH, 05.05.2010&#10;http://www.presentationload.com/">
              <a:extLst>
                <a:ext uri="{FF2B5EF4-FFF2-40B4-BE49-F238E27FC236}">
                  <a16:creationId xmlns:a16="http://schemas.microsoft.com/office/drawing/2014/main" id="{F859C658-3B85-430F-9154-F5C4B01E8D95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3365477" y="5158887"/>
              <a:ext cx="511921" cy="1360444"/>
            </a:xfrm>
            <a:custGeom>
              <a:avLst/>
              <a:gdLst>
                <a:gd name="T0" fmla="*/ 2147483647 w 1158"/>
                <a:gd name="T1" fmla="*/ 2147483647 h 3030"/>
                <a:gd name="T2" fmla="*/ 2147483647 w 1158"/>
                <a:gd name="T3" fmla="*/ 2147483647 h 3030"/>
                <a:gd name="T4" fmla="*/ 2147483647 w 1158"/>
                <a:gd name="T5" fmla="*/ 2147483647 h 3030"/>
                <a:gd name="T6" fmla="*/ 2147483647 w 1158"/>
                <a:gd name="T7" fmla="*/ 2147483647 h 3030"/>
                <a:gd name="T8" fmla="*/ 2147483647 w 1158"/>
                <a:gd name="T9" fmla="*/ 2147483647 h 3030"/>
                <a:gd name="T10" fmla="*/ 2147483647 w 1158"/>
                <a:gd name="T11" fmla="*/ 2147483647 h 3030"/>
                <a:gd name="T12" fmla="*/ 2147483647 w 1158"/>
                <a:gd name="T13" fmla="*/ 2147483647 h 3030"/>
                <a:gd name="T14" fmla="*/ 2147483647 w 1158"/>
                <a:gd name="T15" fmla="*/ 2147483647 h 3030"/>
                <a:gd name="T16" fmla="*/ 2147483647 w 1158"/>
                <a:gd name="T17" fmla="*/ 2147483647 h 3030"/>
                <a:gd name="T18" fmla="*/ 2147483647 w 1158"/>
                <a:gd name="T19" fmla="*/ 2147483647 h 3030"/>
                <a:gd name="T20" fmla="*/ 2147483647 w 1158"/>
                <a:gd name="T21" fmla="*/ 2147483647 h 3030"/>
                <a:gd name="T22" fmla="*/ 2147483647 w 1158"/>
                <a:gd name="T23" fmla="*/ 2147483647 h 3030"/>
                <a:gd name="T24" fmla="*/ 2147483647 w 1158"/>
                <a:gd name="T25" fmla="*/ 2147483647 h 3030"/>
                <a:gd name="T26" fmla="*/ 2147483647 w 1158"/>
                <a:gd name="T27" fmla="*/ 2147483647 h 3030"/>
                <a:gd name="T28" fmla="*/ 2147483647 w 1158"/>
                <a:gd name="T29" fmla="*/ 2147483647 h 3030"/>
                <a:gd name="T30" fmla="*/ 2147483647 w 1158"/>
                <a:gd name="T31" fmla="*/ 2147483647 h 3030"/>
                <a:gd name="T32" fmla="*/ 2147483647 w 1158"/>
                <a:gd name="T33" fmla="*/ 2147483647 h 3030"/>
                <a:gd name="T34" fmla="*/ 2147483647 w 1158"/>
                <a:gd name="T35" fmla="*/ 2147483647 h 3030"/>
                <a:gd name="T36" fmla="*/ 2147483647 w 1158"/>
                <a:gd name="T37" fmla="*/ 2147483647 h 3030"/>
                <a:gd name="T38" fmla="*/ 2147483647 w 1158"/>
                <a:gd name="T39" fmla="*/ 2147483647 h 3030"/>
                <a:gd name="T40" fmla="*/ 2147483647 w 1158"/>
                <a:gd name="T41" fmla="*/ 2147483647 h 3030"/>
                <a:gd name="T42" fmla="*/ 2147483647 w 1158"/>
                <a:gd name="T43" fmla="*/ 2147483647 h 3030"/>
                <a:gd name="T44" fmla="*/ 2147483647 w 1158"/>
                <a:gd name="T45" fmla="*/ 2147483647 h 3030"/>
                <a:gd name="T46" fmla="*/ 2147483647 w 1158"/>
                <a:gd name="T47" fmla="*/ 2147483647 h 3030"/>
                <a:gd name="T48" fmla="*/ 2147483647 w 1158"/>
                <a:gd name="T49" fmla="*/ 2147483647 h 3030"/>
                <a:gd name="T50" fmla="*/ 2147483647 w 1158"/>
                <a:gd name="T51" fmla="*/ 2147483647 h 3030"/>
                <a:gd name="T52" fmla="*/ 2147483647 w 1158"/>
                <a:gd name="T53" fmla="*/ 2147483647 h 3030"/>
                <a:gd name="T54" fmla="*/ 2147483647 w 1158"/>
                <a:gd name="T55" fmla="*/ 2147483647 h 3030"/>
                <a:gd name="T56" fmla="*/ 2147483647 w 1158"/>
                <a:gd name="T57" fmla="*/ 2147483647 h 3030"/>
                <a:gd name="T58" fmla="*/ 2147483647 w 1158"/>
                <a:gd name="T59" fmla="*/ 2147483647 h 3030"/>
                <a:gd name="T60" fmla="*/ 2147483647 w 1158"/>
                <a:gd name="T61" fmla="*/ 2147483647 h 3030"/>
                <a:gd name="T62" fmla="*/ 2147483647 w 1158"/>
                <a:gd name="T63" fmla="*/ 2147483647 h 3030"/>
                <a:gd name="T64" fmla="*/ 2147483647 w 1158"/>
                <a:gd name="T65" fmla="*/ 2147483647 h 3030"/>
                <a:gd name="T66" fmla="*/ 2147483647 w 1158"/>
                <a:gd name="T67" fmla="*/ 2147483647 h 3030"/>
                <a:gd name="T68" fmla="*/ 2147483647 w 1158"/>
                <a:gd name="T69" fmla="*/ 2147483647 h 3030"/>
                <a:gd name="T70" fmla="*/ 2147483647 w 1158"/>
                <a:gd name="T71" fmla="*/ 2147483647 h 3030"/>
                <a:gd name="T72" fmla="*/ 2147483647 w 1158"/>
                <a:gd name="T73" fmla="*/ 2147483647 h 3030"/>
                <a:gd name="T74" fmla="*/ 2147483647 w 1158"/>
                <a:gd name="T75" fmla="*/ 2147483647 h 3030"/>
                <a:gd name="T76" fmla="*/ 2147483647 w 1158"/>
                <a:gd name="T77" fmla="*/ 2147483647 h 3030"/>
                <a:gd name="T78" fmla="*/ 0 w 1158"/>
                <a:gd name="T79" fmla="*/ 2147483647 h 3030"/>
                <a:gd name="T80" fmla="*/ 2147483647 w 1158"/>
                <a:gd name="T81" fmla="*/ 2147483647 h 3030"/>
                <a:gd name="T82" fmla="*/ 2147483647 w 1158"/>
                <a:gd name="T83" fmla="*/ 2147483647 h 3030"/>
                <a:gd name="T84" fmla="*/ 2147483647 w 1158"/>
                <a:gd name="T85" fmla="*/ 2147483647 h 3030"/>
                <a:gd name="T86" fmla="*/ 2147483647 w 1158"/>
                <a:gd name="T87" fmla="*/ 2147483647 h 3030"/>
                <a:gd name="T88" fmla="*/ 2147483647 w 1158"/>
                <a:gd name="T89" fmla="*/ 2147483647 h 3030"/>
                <a:gd name="T90" fmla="*/ 2147483647 w 1158"/>
                <a:gd name="T91" fmla="*/ 2147483647 h 3030"/>
                <a:gd name="T92" fmla="*/ 2147483647 w 1158"/>
                <a:gd name="T93" fmla="*/ 2147483647 h 3030"/>
                <a:gd name="T94" fmla="*/ 2147483647 w 1158"/>
                <a:gd name="T95" fmla="*/ 2147483647 h 3030"/>
                <a:gd name="T96" fmla="*/ 2147483647 w 1158"/>
                <a:gd name="T97" fmla="*/ 2147483647 h 3030"/>
                <a:gd name="T98" fmla="*/ 2147483647 w 1158"/>
                <a:gd name="T99" fmla="*/ 2147483647 h 3030"/>
                <a:gd name="T100" fmla="*/ 2147483647 w 1158"/>
                <a:gd name="T101" fmla="*/ 2147483647 h 3030"/>
                <a:gd name="T102" fmla="*/ 2147483647 w 1158"/>
                <a:gd name="T103" fmla="*/ 2147483647 h 3030"/>
                <a:gd name="T104" fmla="*/ 2147483647 w 1158"/>
                <a:gd name="T105" fmla="*/ 2147483647 h 3030"/>
                <a:gd name="T106" fmla="*/ 2147483647 w 1158"/>
                <a:gd name="T107" fmla="*/ 2147483647 h 3030"/>
                <a:gd name="T108" fmla="*/ 2147483647 w 1158"/>
                <a:gd name="T109" fmla="*/ 2147483647 h 3030"/>
                <a:gd name="T110" fmla="*/ 2147483647 w 1158"/>
                <a:gd name="T111" fmla="*/ 2147483647 h 3030"/>
                <a:gd name="T112" fmla="*/ 2147483647 w 1158"/>
                <a:gd name="T113" fmla="*/ 2147483647 h 3030"/>
                <a:gd name="T114" fmla="*/ 2147483647 w 1158"/>
                <a:gd name="T115" fmla="*/ 2147483647 h 3030"/>
                <a:gd name="T116" fmla="*/ 2147483647 w 1158"/>
                <a:gd name="T117" fmla="*/ 2147483647 h 3030"/>
                <a:gd name="T118" fmla="*/ 2147483647 w 1158"/>
                <a:gd name="T119" fmla="*/ 2147483647 h 3030"/>
                <a:gd name="T120" fmla="*/ 2147483647 w 1158"/>
                <a:gd name="T121" fmla="*/ 2147483647 h 3030"/>
                <a:gd name="T122" fmla="*/ 2147483647 w 1158"/>
                <a:gd name="T123" fmla="*/ 2147483647 h 303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158"/>
                <a:gd name="T187" fmla="*/ 0 h 3030"/>
                <a:gd name="T188" fmla="*/ 1158 w 1158"/>
                <a:gd name="T189" fmla="*/ 3030 h 303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158" h="3030">
                  <a:moveTo>
                    <a:pt x="1014" y="2910"/>
                  </a:moveTo>
                  <a:lnTo>
                    <a:pt x="984" y="2898"/>
                  </a:lnTo>
                  <a:lnTo>
                    <a:pt x="966" y="2880"/>
                  </a:lnTo>
                  <a:lnTo>
                    <a:pt x="948" y="2874"/>
                  </a:lnTo>
                  <a:lnTo>
                    <a:pt x="942" y="2862"/>
                  </a:lnTo>
                  <a:lnTo>
                    <a:pt x="936" y="2856"/>
                  </a:lnTo>
                  <a:lnTo>
                    <a:pt x="936" y="2850"/>
                  </a:lnTo>
                  <a:lnTo>
                    <a:pt x="906" y="2850"/>
                  </a:lnTo>
                  <a:lnTo>
                    <a:pt x="912" y="2832"/>
                  </a:lnTo>
                  <a:lnTo>
                    <a:pt x="870" y="2796"/>
                  </a:lnTo>
                  <a:lnTo>
                    <a:pt x="840" y="2802"/>
                  </a:lnTo>
                  <a:lnTo>
                    <a:pt x="828" y="2796"/>
                  </a:lnTo>
                  <a:lnTo>
                    <a:pt x="816" y="2808"/>
                  </a:lnTo>
                  <a:lnTo>
                    <a:pt x="792" y="2814"/>
                  </a:lnTo>
                  <a:lnTo>
                    <a:pt x="798" y="2832"/>
                  </a:lnTo>
                  <a:lnTo>
                    <a:pt x="780" y="2832"/>
                  </a:lnTo>
                  <a:lnTo>
                    <a:pt x="780" y="2862"/>
                  </a:lnTo>
                  <a:lnTo>
                    <a:pt x="786" y="2868"/>
                  </a:lnTo>
                  <a:lnTo>
                    <a:pt x="798" y="2868"/>
                  </a:lnTo>
                  <a:lnTo>
                    <a:pt x="810" y="2862"/>
                  </a:lnTo>
                  <a:lnTo>
                    <a:pt x="816" y="2856"/>
                  </a:lnTo>
                  <a:lnTo>
                    <a:pt x="828" y="2850"/>
                  </a:lnTo>
                  <a:lnTo>
                    <a:pt x="834" y="2844"/>
                  </a:lnTo>
                  <a:lnTo>
                    <a:pt x="858" y="2856"/>
                  </a:lnTo>
                  <a:lnTo>
                    <a:pt x="858" y="2874"/>
                  </a:lnTo>
                  <a:lnTo>
                    <a:pt x="846" y="2880"/>
                  </a:lnTo>
                  <a:lnTo>
                    <a:pt x="828" y="2898"/>
                  </a:lnTo>
                  <a:lnTo>
                    <a:pt x="822" y="2898"/>
                  </a:lnTo>
                  <a:lnTo>
                    <a:pt x="828" y="2904"/>
                  </a:lnTo>
                  <a:lnTo>
                    <a:pt x="882" y="2922"/>
                  </a:lnTo>
                  <a:lnTo>
                    <a:pt x="912" y="2928"/>
                  </a:lnTo>
                  <a:lnTo>
                    <a:pt x="924" y="2934"/>
                  </a:lnTo>
                  <a:lnTo>
                    <a:pt x="906" y="2958"/>
                  </a:lnTo>
                  <a:lnTo>
                    <a:pt x="906" y="2952"/>
                  </a:lnTo>
                  <a:lnTo>
                    <a:pt x="894" y="2940"/>
                  </a:lnTo>
                  <a:lnTo>
                    <a:pt x="876" y="2940"/>
                  </a:lnTo>
                  <a:lnTo>
                    <a:pt x="870" y="2946"/>
                  </a:lnTo>
                  <a:lnTo>
                    <a:pt x="870" y="2952"/>
                  </a:lnTo>
                  <a:lnTo>
                    <a:pt x="852" y="2928"/>
                  </a:lnTo>
                  <a:lnTo>
                    <a:pt x="834" y="2934"/>
                  </a:lnTo>
                  <a:lnTo>
                    <a:pt x="846" y="2946"/>
                  </a:lnTo>
                  <a:lnTo>
                    <a:pt x="816" y="2940"/>
                  </a:lnTo>
                  <a:lnTo>
                    <a:pt x="822" y="2946"/>
                  </a:lnTo>
                  <a:lnTo>
                    <a:pt x="828" y="2958"/>
                  </a:lnTo>
                  <a:lnTo>
                    <a:pt x="834" y="2964"/>
                  </a:lnTo>
                  <a:lnTo>
                    <a:pt x="894" y="2964"/>
                  </a:lnTo>
                  <a:lnTo>
                    <a:pt x="906" y="2970"/>
                  </a:lnTo>
                  <a:lnTo>
                    <a:pt x="1050" y="2970"/>
                  </a:lnTo>
                  <a:lnTo>
                    <a:pt x="1074" y="2982"/>
                  </a:lnTo>
                  <a:lnTo>
                    <a:pt x="1080" y="2988"/>
                  </a:lnTo>
                  <a:lnTo>
                    <a:pt x="1086" y="2988"/>
                  </a:lnTo>
                  <a:lnTo>
                    <a:pt x="1122" y="2970"/>
                  </a:lnTo>
                  <a:lnTo>
                    <a:pt x="1140" y="2976"/>
                  </a:lnTo>
                  <a:lnTo>
                    <a:pt x="1152" y="2976"/>
                  </a:lnTo>
                  <a:lnTo>
                    <a:pt x="1158" y="2952"/>
                  </a:lnTo>
                  <a:lnTo>
                    <a:pt x="1140" y="2952"/>
                  </a:lnTo>
                  <a:lnTo>
                    <a:pt x="1086" y="2940"/>
                  </a:lnTo>
                  <a:lnTo>
                    <a:pt x="1014" y="2910"/>
                  </a:lnTo>
                  <a:close/>
                  <a:moveTo>
                    <a:pt x="990" y="2988"/>
                  </a:moveTo>
                  <a:lnTo>
                    <a:pt x="1014" y="3000"/>
                  </a:lnTo>
                  <a:lnTo>
                    <a:pt x="1068" y="3006"/>
                  </a:lnTo>
                  <a:lnTo>
                    <a:pt x="1038" y="2982"/>
                  </a:lnTo>
                  <a:lnTo>
                    <a:pt x="990" y="2988"/>
                  </a:lnTo>
                  <a:close/>
                  <a:moveTo>
                    <a:pt x="960" y="2994"/>
                  </a:moveTo>
                  <a:lnTo>
                    <a:pt x="966" y="2982"/>
                  </a:lnTo>
                  <a:lnTo>
                    <a:pt x="888" y="2982"/>
                  </a:lnTo>
                  <a:lnTo>
                    <a:pt x="906" y="3012"/>
                  </a:lnTo>
                  <a:lnTo>
                    <a:pt x="936" y="3018"/>
                  </a:lnTo>
                  <a:lnTo>
                    <a:pt x="930" y="3006"/>
                  </a:lnTo>
                  <a:lnTo>
                    <a:pt x="936" y="3000"/>
                  </a:lnTo>
                  <a:lnTo>
                    <a:pt x="948" y="3012"/>
                  </a:lnTo>
                  <a:lnTo>
                    <a:pt x="996" y="3012"/>
                  </a:lnTo>
                  <a:lnTo>
                    <a:pt x="1008" y="3030"/>
                  </a:lnTo>
                  <a:lnTo>
                    <a:pt x="1026" y="3030"/>
                  </a:lnTo>
                  <a:lnTo>
                    <a:pt x="996" y="3000"/>
                  </a:lnTo>
                  <a:lnTo>
                    <a:pt x="960" y="2994"/>
                  </a:lnTo>
                  <a:close/>
                  <a:moveTo>
                    <a:pt x="804" y="2946"/>
                  </a:moveTo>
                  <a:lnTo>
                    <a:pt x="744" y="2940"/>
                  </a:lnTo>
                  <a:lnTo>
                    <a:pt x="750" y="2958"/>
                  </a:lnTo>
                  <a:lnTo>
                    <a:pt x="792" y="2958"/>
                  </a:lnTo>
                  <a:lnTo>
                    <a:pt x="804" y="2976"/>
                  </a:lnTo>
                  <a:lnTo>
                    <a:pt x="864" y="3000"/>
                  </a:lnTo>
                  <a:lnTo>
                    <a:pt x="828" y="2970"/>
                  </a:lnTo>
                  <a:lnTo>
                    <a:pt x="804" y="2946"/>
                  </a:lnTo>
                  <a:close/>
                  <a:moveTo>
                    <a:pt x="804" y="2880"/>
                  </a:moveTo>
                  <a:lnTo>
                    <a:pt x="786" y="2898"/>
                  </a:lnTo>
                  <a:lnTo>
                    <a:pt x="792" y="2928"/>
                  </a:lnTo>
                  <a:lnTo>
                    <a:pt x="816" y="2922"/>
                  </a:lnTo>
                  <a:lnTo>
                    <a:pt x="804" y="2880"/>
                  </a:lnTo>
                  <a:close/>
                  <a:moveTo>
                    <a:pt x="774" y="2928"/>
                  </a:moveTo>
                  <a:lnTo>
                    <a:pt x="768" y="2910"/>
                  </a:lnTo>
                  <a:lnTo>
                    <a:pt x="720" y="2898"/>
                  </a:lnTo>
                  <a:lnTo>
                    <a:pt x="708" y="2916"/>
                  </a:lnTo>
                  <a:lnTo>
                    <a:pt x="708" y="2934"/>
                  </a:lnTo>
                  <a:lnTo>
                    <a:pt x="744" y="2922"/>
                  </a:lnTo>
                  <a:lnTo>
                    <a:pt x="774" y="2928"/>
                  </a:lnTo>
                  <a:close/>
                  <a:moveTo>
                    <a:pt x="612" y="2772"/>
                  </a:moveTo>
                  <a:lnTo>
                    <a:pt x="606" y="2766"/>
                  </a:lnTo>
                  <a:lnTo>
                    <a:pt x="594" y="2766"/>
                  </a:lnTo>
                  <a:lnTo>
                    <a:pt x="588" y="2760"/>
                  </a:lnTo>
                  <a:lnTo>
                    <a:pt x="570" y="2760"/>
                  </a:lnTo>
                  <a:lnTo>
                    <a:pt x="570" y="2766"/>
                  </a:lnTo>
                  <a:lnTo>
                    <a:pt x="564" y="2778"/>
                  </a:lnTo>
                  <a:lnTo>
                    <a:pt x="564" y="2808"/>
                  </a:lnTo>
                  <a:lnTo>
                    <a:pt x="570" y="2808"/>
                  </a:lnTo>
                  <a:lnTo>
                    <a:pt x="576" y="2802"/>
                  </a:lnTo>
                  <a:lnTo>
                    <a:pt x="588" y="2802"/>
                  </a:lnTo>
                  <a:lnTo>
                    <a:pt x="594" y="2796"/>
                  </a:lnTo>
                  <a:lnTo>
                    <a:pt x="600" y="2820"/>
                  </a:lnTo>
                  <a:lnTo>
                    <a:pt x="630" y="2808"/>
                  </a:lnTo>
                  <a:lnTo>
                    <a:pt x="612" y="2790"/>
                  </a:lnTo>
                  <a:lnTo>
                    <a:pt x="618" y="2772"/>
                  </a:lnTo>
                  <a:lnTo>
                    <a:pt x="612" y="2772"/>
                  </a:lnTo>
                  <a:close/>
                  <a:moveTo>
                    <a:pt x="552" y="2826"/>
                  </a:moveTo>
                  <a:lnTo>
                    <a:pt x="516" y="2808"/>
                  </a:lnTo>
                  <a:lnTo>
                    <a:pt x="546" y="2832"/>
                  </a:lnTo>
                  <a:lnTo>
                    <a:pt x="588" y="2844"/>
                  </a:lnTo>
                  <a:lnTo>
                    <a:pt x="606" y="2850"/>
                  </a:lnTo>
                  <a:lnTo>
                    <a:pt x="588" y="2832"/>
                  </a:lnTo>
                  <a:lnTo>
                    <a:pt x="552" y="2826"/>
                  </a:lnTo>
                  <a:close/>
                  <a:moveTo>
                    <a:pt x="552" y="2748"/>
                  </a:moveTo>
                  <a:lnTo>
                    <a:pt x="534" y="2730"/>
                  </a:lnTo>
                  <a:lnTo>
                    <a:pt x="528" y="2766"/>
                  </a:lnTo>
                  <a:lnTo>
                    <a:pt x="504" y="2772"/>
                  </a:lnTo>
                  <a:lnTo>
                    <a:pt x="546" y="2784"/>
                  </a:lnTo>
                  <a:lnTo>
                    <a:pt x="552" y="2748"/>
                  </a:lnTo>
                  <a:close/>
                  <a:moveTo>
                    <a:pt x="444" y="2736"/>
                  </a:moveTo>
                  <a:lnTo>
                    <a:pt x="480" y="2772"/>
                  </a:lnTo>
                  <a:lnTo>
                    <a:pt x="492" y="2760"/>
                  </a:lnTo>
                  <a:lnTo>
                    <a:pt x="462" y="2724"/>
                  </a:lnTo>
                  <a:lnTo>
                    <a:pt x="444" y="2736"/>
                  </a:lnTo>
                  <a:close/>
                  <a:moveTo>
                    <a:pt x="516" y="2724"/>
                  </a:moveTo>
                  <a:lnTo>
                    <a:pt x="504" y="2718"/>
                  </a:lnTo>
                  <a:lnTo>
                    <a:pt x="492" y="2730"/>
                  </a:lnTo>
                  <a:lnTo>
                    <a:pt x="504" y="2748"/>
                  </a:lnTo>
                  <a:lnTo>
                    <a:pt x="516" y="2724"/>
                  </a:lnTo>
                  <a:close/>
                  <a:moveTo>
                    <a:pt x="456" y="2706"/>
                  </a:moveTo>
                  <a:lnTo>
                    <a:pt x="462" y="2676"/>
                  </a:lnTo>
                  <a:lnTo>
                    <a:pt x="456" y="2640"/>
                  </a:lnTo>
                  <a:lnTo>
                    <a:pt x="438" y="2634"/>
                  </a:lnTo>
                  <a:lnTo>
                    <a:pt x="438" y="2652"/>
                  </a:lnTo>
                  <a:lnTo>
                    <a:pt x="408" y="2646"/>
                  </a:lnTo>
                  <a:lnTo>
                    <a:pt x="432" y="2682"/>
                  </a:lnTo>
                  <a:lnTo>
                    <a:pt x="426" y="2724"/>
                  </a:lnTo>
                  <a:lnTo>
                    <a:pt x="456" y="2706"/>
                  </a:lnTo>
                  <a:close/>
                  <a:moveTo>
                    <a:pt x="366" y="2622"/>
                  </a:moveTo>
                  <a:lnTo>
                    <a:pt x="384" y="2628"/>
                  </a:lnTo>
                  <a:lnTo>
                    <a:pt x="390" y="2658"/>
                  </a:lnTo>
                  <a:lnTo>
                    <a:pt x="396" y="2628"/>
                  </a:lnTo>
                  <a:lnTo>
                    <a:pt x="402" y="2604"/>
                  </a:lnTo>
                  <a:lnTo>
                    <a:pt x="372" y="2598"/>
                  </a:lnTo>
                  <a:lnTo>
                    <a:pt x="366" y="2622"/>
                  </a:lnTo>
                  <a:close/>
                  <a:moveTo>
                    <a:pt x="372" y="2586"/>
                  </a:moveTo>
                  <a:lnTo>
                    <a:pt x="378" y="2586"/>
                  </a:lnTo>
                  <a:lnTo>
                    <a:pt x="378" y="2580"/>
                  </a:lnTo>
                  <a:lnTo>
                    <a:pt x="384" y="2574"/>
                  </a:lnTo>
                  <a:lnTo>
                    <a:pt x="414" y="2598"/>
                  </a:lnTo>
                  <a:lnTo>
                    <a:pt x="414" y="2574"/>
                  </a:lnTo>
                  <a:lnTo>
                    <a:pt x="384" y="2544"/>
                  </a:lnTo>
                  <a:lnTo>
                    <a:pt x="378" y="2532"/>
                  </a:lnTo>
                  <a:lnTo>
                    <a:pt x="372" y="2526"/>
                  </a:lnTo>
                  <a:lnTo>
                    <a:pt x="360" y="2502"/>
                  </a:lnTo>
                  <a:lnTo>
                    <a:pt x="360" y="2490"/>
                  </a:lnTo>
                  <a:lnTo>
                    <a:pt x="342" y="2454"/>
                  </a:lnTo>
                  <a:lnTo>
                    <a:pt x="330" y="2448"/>
                  </a:lnTo>
                  <a:lnTo>
                    <a:pt x="324" y="2442"/>
                  </a:lnTo>
                  <a:lnTo>
                    <a:pt x="318" y="2442"/>
                  </a:lnTo>
                  <a:lnTo>
                    <a:pt x="312" y="2448"/>
                  </a:lnTo>
                  <a:lnTo>
                    <a:pt x="312" y="2454"/>
                  </a:lnTo>
                  <a:lnTo>
                    <a:pt x="294" y="2448"/>
                  </a:lnTo>
                  <a:lnTo>
                    <a:pt x="288" y="2454"/>
                  </a:lnTo>
                  <a:lnTo>
                    <a:pt x="288" y="2466"/>
                  </a:lnTo>
                  <a:lnTo>
                    <a:pt x="282" y="2472"/>
                  </a:lnTo>
                  <a:lnTo>
                    <a:pt x="282" y="2490"/>
                  </a:lnTo>
                  <a:lnTo>
                    <a:pt x="330" y="2490"/>
                  </a:lnTo>
                  <a:lnTo>
                    <a:pt x="312" y="2532"/>
                  </a:lnTo>
                  <a:lnTo>
                    <a:pt x="324" y="2532"/>
                  </a:lnTo>
                  <a:lnTo>
                    <a:pt x="348" y="2508"/>
                  </a:lnTo>
                  <a:lnTo>
                    <a:pt x="342" y="2532"/>
                  </a:lnTo>
                  <a:lnTo>
                    <a:pt x="342" y="2538"/>
                  </a:lnTo>
                  <a:lnTo>
                    <a:pt x="348" y="2544"/>
                  </a:lnTo>
                  <a:lnTo>
                    <a:pt x="366" y="2580"/>
                  </a:lnTo>
                  <a:lnTo>
                    <a:pt x="366" y="2586"/>
                  </a:lnTo>
                  <a:lnTo>
                    <a:pt x="372" y="2586"/>
                  </a:lnTo>
                  <a:close/>
                  <a:moveTo>
                    <a:pt x="246" y="2082"/>
                  </a:moveTo>
                  <a:lnTo>
                    <a:pt x="246" y="2034"/>
                  </a:lnTo>
                  <a:lnTo>
                    <a:pt x="216" y="2004"/>
                  </a:lnTo>
                  <a:lnTo>
                    <a:pt x="234" y="1992"/>
                  </a:lnTo>
                  <a:lnTo>
                    <a:pt x="210" y="1968"/>
                  </a:lnTo>
                  <a:lnTo>
                    <a:pt x="174" y="1956"/>
                  </a:lnTo>
                  <a:lnTo>
                    <a:pt x="174" y="1986"/>
                  </a:lnTo>
                  <a:lnTo>
                    <a:pt x="180" y="1998"/>
                  </a:lnTo>
                  <a:lnTo>
                    <a:pt x="180" y="2004"/>
                  </a:lnTo>
                  <a:lnTo>
                    <a:pt x="192" y="2016"/>
                  </a:lnTo>
                  <a:lnTo>
                    <a:pt x="198" y="2028"/>
                  </a:lnTo>
                  <a:lnTo>
                    <a:pt x="204" y="2034"/>
                  </a:lnTo>
                  <a:lnTo>
                    <a:pt x="204" y="2046"/>
                  </a:lnTo>
                  <a:lnTo>
                    <a:pt x="198" y="2064"/>
                  </a:lnTo>
                  <a:lnTo>
                    <a:pt x="246" y="2082"/>
                  </a:lnTo>
                  <a:close/>
                  <a:moveTo>
                    <a:pt x="246" y="2178"/>
                  </a:moveTo>
                  <a:lnTo>
                    <a:pt x="258" y="2190"/>
                  </a:lnTo>
                  <a:lnTo>
                    <a:pt x="282" y="2190"/>
                  </a:lnTo>
                  <a:lnTo>
                    <a:pt x="294" y="2172"/>
                  </a:lnTo>
                  <a:lnTo>
                    <a:pt x="264" y="2178"/>
                  </a:lnTo>
                  <a:lnTo>
                    <a:pt x="246" y="2178"/>
                  </a:lnTo>
                  <a:close/>
                  <a:moveTo>
                    <a:pt x="282" y="2220"/>
                  </a:moveTo>
                  <a:lnTo>
                    <a:pt x="282" y="2238"/>
                  </a:lnTo>
                  <a:lnTo>
                    <a:pt x="306" y="2256"/>
                  </a:lnTo>
                  <a:lnTo>
                    <a:pt x="306" y="2232"/>
                  </a:lnTo>
                  <a:lnTo>
                    <a:pt x="294" y="2208"/>
                  </a:lnTo>
                  <a:lnTo>
                    <a:pt x="258" y="2208"/>
                  </a:lnTo>
                  <a:lnTo>
                    <a:pt x="282" y="2220"/>
                  </a:lnTo>
                  <a:close/>
                  <a:moveTo>
                    <a:pt x="318" y="2190"/>
                  </a:moveTo>
                  <a:lnTo>
                    <a:pt x="324" y="2184"/>
                  </a:lnTo>
                  <a:lnTo>
                    <a:pt x="336" y="2178"/>
                  </a:lnTo>
                  <a:lnTo>
                    <a:pt x="348" y="2166"/>
                  </a:lnTo>
                  <a:lnTo>
                    <a:pt x="336" y="2154"/>
                  </a:lnTo>
                  <a:lnTo>
                    <a:pt x="324" y="2154"/>
                  </a:lnTo>
                  <a:lnTo>
                    <a:pt x="312" y="2160"/>
                  </a:lnTo>
                  <a:lnTo>
                    <a:pt x="306" y="2166"/>
                  </a:lnTo>
                  <a:lnTo>
                    <a:pt x="306" y="2184"/>
                  </a:lnTo>
                  <a:lnTo>
                    <a:pt x="312" y="2190"/>
                  </a:lnTo>
                  <a:lnTo>
                    <a:pt x="318" y="2190"/>
                  </a:lnTo>
                  <a:close/>
                  <a:moveTo>
                    <a:pt x="252" y="2112"/>
                  </a:moveTo>
                  <a:lnTo>
                    <a:pt x="240" y="2118"/>
                  </a:lnTo>
                  <a:lnTo>
                    <a:pt x="240" y="2136"/>
                  </a:lnTo>
                  <a:lnTo>
                    <a:pt x="252" y="2136"/>
                  </a:lnTo>
                  <a:lnTo>
                    <a:pt x="264" y="2124"/>
                  </a:lnTo>
                  <a:lnTo>
                    <a:pt x="264" y="2106"/>
                  </a:lnTo>
                  <a:lnTo>
                    <a:pt x="258" y="2106"/>
                  </a:lnTo>
                  <a:lnTo>
                    <a:pt x="252" y="2112"/>
                  </a:lnTo>
                  <a:close/>
                  <a:moveTo>
                    <a:pt x="234" y="2154"/>
                  </a:moveTo>
                  <a:lnTo>
                    <a:pt x="216" y="2154"/>
                  </a:lnTo>
                  <a:lnTo>
                    <a:pt x="228" y="2178"/>
                  </a:lnTo>
                  <a:lnTo>
                    <a:pt x="234" y="2154"/>
                  </a:lnTo>
                  <a:close/>
                  <a:moveTo>
                    <a:pt x="714" y="2874"/>
                  </a:moveTo>
                  <a:lnTo>
                    <a:pt x="726" y="2874"/>
                  </a:lnTo>
                  <a:lnTo>
                    <a:pt x="726" y="2886"/>
                  </a:lnTo>
                  <a:lnTo>
                    <a:pt x="768" y="2886"/>
                  </a:lnTo>
                  <a:lnTo>
                    <a:pt x="774" y="2880"/>
                  </a:lnTo>
                  <a:lnTo>
                    <a:pt x="774" y="2874"/>
                  </a:lnTo>
                  <a:lnTo>
                    <a:pt x="744" y="2844"/>
                  </a:lnTo>
                  <a:lnTo>
                    <a:pt x="744" y="2808"/>
                  </a:lnTo>
                  <a:lnTo>
                    <a:pt x="786" y="2802"/>
                  </a:lnTo>
                  <a:lnTo>
                    <a:pt x="780" y="2790"/>
                  </a:lnTo>
                  <a:lnTo>
                    <a:pt x="804" y="2790"/>
                  </a:lnTo>
                  <a:lnTo>
                    <a:pt x="816" y="2772"/>
                  </a:lnTo>
                  <a:lnTo>
                    <a:pt x="792" y="2754"/>
                  </a:lnTo>
                  <a:lnTo>
                    <a:pt x="696" y="2754"/>
                  </a:lnTo>
                  <a:lnTo>
                    <a:pt x="684" y="2760"/>
                  </a:lnTo>
                  <a:lnTo>
                    <a:pt x="672" y="2760"/>
                  </a:lnTo>
                  <a:lnTo>
                    <a:pt x="654" y="2742"/>
                  </a:lnTo>
                  <a:lnTo>
                    <a:pt x="618" y="2724"/>
                  </a:lnTo>
                  <a:lnTo>
                    <a:pt x="606" y="2706"/>
                  </a:lnTo>
                  <a:lnTo>
                    <a:pt x="588" y="2682"/>
                  </a:lnTo>
                  <a:lnTo>
                    <a:pt x="588" y="2658"/>
                  </a:lnTo>
                  <a:lnTo>
                    <a:pt x="576" y="2646"/>
                  </a:lnTo>
                  <a:lnTo>
                    <a:pt x="564" y="2640"/>
                  </a:lnTo>
                  <a:lnTo>
                    <a:pt x="546" y="2640"/>
                  </a:lnTo>
                  <a:lnTo>
                    <a:pt x="534" y="2652"/>
                  </a:lnTo>
                  <a:lnTo>
                    <a:pt x="528" y="2652"/>
                  </a:lnTo>
                  <a:lnTo>
                    <a:pt x="516" y="2646"/>
                  </a:lnTo>
                  <a:lnTo>
                    <a:pt x="510" y="2640"/>
                  </a:lnTo>
                  <a:lnTo>
                    <a:pt x="510" y="2628"/>
                  </a:lnTo>
                  <a:lnTo>
                    <a:pt x="504" y="2622"/>
                  </a:lnTo>
                  <a:lnTo>
                    <a:pt x="504" y="2616"/>
                  </a:lnTo>
                  <a:lnTo>
                    <a:pt x="474" y="2610"/>
                  </a:lnTo>
                  <a:lnTo>
                    <a:pt x="474" y="2574"/>
                  </a:lnTo>
                  <a:lnTo>
                    <a:pt x="468" y="2568"/>
                  </a:lnTo>
                  <a:lnTo>
                    <a:pt x="462" y="2556"/>
                  </a:lnTo>
                  <a:lnTo>
                    <a:pt x="462" y="2544"/>
                  </a:lnTo>
                  <a:lnTo>
                    <a:pt x="474" y="2538"/>
                  </a:lnTo>
                  <a:lnTo>
                    <a:pt x="474" y="2514"/>
                  </a:lnTo>
                  <a:lnTo>
                    <a:pt x="480" y="2514"/>
                  </a:lnTo>
                  <a:lnTo>
                    <a:pt x="486" y="2508"/>
                  </a:lnTo>
                  <a:lnTo>
                    <a:pt x="492" y="2508"/>
                  </a:lnTo>
                  <a:lnTo>
                    <a:pt x="498" y="2502"/>
                  </a:lnTo>
                  <a:lnTo>
                    <a:pt x="498" y="2496"/>
                  </a:lnTo>
                  <a:lnTo>
                    <a:pt x="474" y="2472"/>
                  </a:lnTo>
                  <a:lnTo>
                    <a:pt x="480" y="2466"/>
                  </a:lnTo>
                  <a:lnTo>
                    <a:pt x="492" y="2460"/>
                  </a:lnTo>
                  <a:lnTo>
                    <a:pt x="498" y="2460"/>
                  </a:lnTo>
                  <a:lnTo>
                    <a:pt x="498" y="2454"/>
                  </a:lnTo>
                  <a:lnTo>
                    <a:pt x="474" y="2430"/>
                  </a:lnTo>
                  <a:lnTo>
                    <a:pt x="468" y="2430"/>
                  </a:lnTo>
                  <a:lnTo>
                    <a:pt x="474" y="2388"/>
                  </a:lnTo>
                  <a:lnTo>
                    <a:pt x="486" y="2382"/>
                  </a:lnTo>
                  <a:lnTo>
                    <a:pt x="474" y="2358"/>
                  </a:lnTo>
                  <a:lnTo>
                    <a:pt x="480" y="2322"/>
                  </a:lnTo>
                  <a:lnTo>
                    <a:pt x="456" y="2298"/>
                  </a:lnTo>
                  <a:lnTo>
                    <a:pt x="462" y="2274"/>
                  </a:lnTo>
                  <a:lnTo>
                    <a:pt x="438" y="2256"/>
                  </a:lnTo>
                  <a:lnTo>
                    <a:pt x="450" y="2244"/>
                  </a:lnTo>
                  <a:lnTo>
                    <a:pt x="456" y="2232"/>
                  </a:lnTo>
                  <a:lnTo>
                    <a:pt x="462" y="2226"/>
                  </a:lnTo>
                  <a:lnTo>
                    <a:pt x="438" y="2202"/>
                  </a:lnTo>
                  <a:lnTo>
                    <a:pt x="426" y="2202"/>
                  </a:lnTo>
                  <a:lnTo>
                    <a:pt x="420" y="2196"/>
                  </a:lnTo>
                  <a:lnTo>
                    <a:pt x="408" y="2190"/>
                  </a:lnTo>
                  <a:lnTo>
                    <a:pt x="402" y="2190"/>
                  </a:lnTo>
                  <a:lnTo>
                    <a:pt x="396" y="2184"/>
                  </a:lnTo>
                  <a:lnTo>
                    <a:pt x="414" y="2184"/>
                  </a:lnTo>
                  <a:lnTo>
                    <a:pt x="426" y="2178"/>
                  </a:lnTo>
                  <a:lnTo>
                    <a:pt x="438" y="2178"/>
                  </a:lnTo>
                  <a:lnTo>
                    <a:pt x="444" y="2172"/>
                  </a:lnTo>
                  <a:lnTo>
                    <a:pt x="444" y="2166"/>
                  </a:lnTo>
                  <a:lnTo>
                    <a:pt x="432" y="2160"/>
                  </a:lnTo>
                  <a:lnTo>
                    <a:pt x="402" y="2160"/>
                  </a:lnTo>
                  <a:lnTo>
                    <a:pt x="390" y="2148"/>
                  </a:lnTo>
                  <a:lnTo>
                    <a:pt x="390" y="2118"/>
                  </a:lnTo>
                  <a:lnTo>
                    <a:pt x="384" y="2106"/>
                  </a:lnTo>
                  <a:lnTo>
                    <a:pt x="384" y="2100"/>
                  </a:lnTo>
                  <a:lnTo>
                    <a:pt x="378" y="2094"/>
                  </a:lnTo>
                  <a:lnTo>
                    <a:pt x="366" y="2088"/>
                  </a:lnTo>
                  <a:lnTo>
                    <a:pt x="360" y="2088"/>
                  </a:lnTo>
                  <a:lnTo>
                    <a:pt x="366" y="2058"/>
                  </a:lnTo>
                  <a:lnTo>
                    <a:pt x="342" y="2046"/>
                  </a:lnTo>
                  <a:lnTo>
                    <a:pt x="336" y="2040"/>
                  </a:lnTo>
                  <a:lnTo>
                    <a:pt x="336" y="2028"/>
                  </a:lnTo>
                  <a:lnTo>
                    <a:pt x="330" y="2016"/>
                  </a:lnTo>
                  <a:lnTo>
                    <a:pt x="330" y="1998"/>
                  </a:lnTo>
                  <a:lnTo>
                    <a:pt x="324" y="1986"/>
                  </a:lnTo>
                  <a:lnTo>
                    <a:pt x="324" y="1974"/>
                  </a:lnTo>
                  <a:lnTo>
                    <a:pt x="330" y="1968"/>
                  </a:lnTo>
                  <a:lnTo>
                    <a:pt x="342" y="1962"/>
                  </a:lnTo>
                  <a:lnTo>
                    <a:pt x="348" y="1962"/>
                  </a:lnTo>
                  <a:lnTo>
                    <a:pt x="336" y="1950"/>
                  </a:lnTo>
                  <a:lnTo>
                    <a:pt x="324" y="1944"/>
                  </a:lnTo>
                  <a:lnTo>
                    <a:pt x="306" y="1926"/>
                  </a:lnTo>
                  <a:lnTo>
                    <a:pt x="300" y="1914"/>
                  </a:lnTo>
                  <a:lnTo>
                    <a:pt x="300" y="1890"/>
                  </a:lnTo>
                  <a:lnTo>
                    <a:pt x="294" y="1878"/>
                  </a:lnTo>
                  <a:lnTo>
                    <a:pt x="288" y="1872"/>
                  </a:lnTo>
                  <a:lnTo>
                    <a:pt x="288" y="1842"/>
                  </a:lnTo>
                  <a:lnTo>
                    <a:pt x="294" y="1836"/>
                  </a:lnTo>
                  <a:lnTo>
                    <a:pt x="294" y="1824"/>
                  </a:lnTo>
                  <a:lnTo>
                    <a:pt x="276" y="1812"/>
                  </a:lnTo>
                  <a:lnTo>
                    <a:pt x="276" y="1806"/>
                  </a:lnTo>
                  <a:lnTo>
                    <a:pt x="282" y="1794"/>
                  </a:lnTo>
                  <a:lnTo>
                    <a:pt x="282" y="1788"/>
                  </a:lnTo>
                  <a:lnTo>
                    <a:pt x="264" y="1770"/>
                  </a:lnTo>
                  <a:lnTo>
                    <a:pt x="282" y="1758"/>
                  </a:lnTo>
                  <a:lnTo>
                    <a:pt x="270" y="1716"/>
                  </a:lnTo>
                  <a:lnTo>
                    <a:pt x="276" y="1716"/>
                  </a:lnTo>
                  <a:lnTo>
                    <a:pt x="282" y="1710"/>
                  </a:lnTo>
                  <a:lnTo>
                    <a:pt x="294" y="1704"/>
                  </a:lnTo>
                  <a:lnTo>
                    <a:pt x="300" y="1692"/>
                  </a:lnTo>
                  <a:lnTo>
                    <a:pt x="300" y="1686"/>
                  </a:lnTo>
                  <a:lnTo>
                    <a:pt x="282" y="1668"/>
                  </a:lnTo>
                  <a:lnTo>
                    <a:pt x="276" y="1668"/>
                  </a:lnTo>
                  <a:lnTo>
                    <a:pt x="276" y="1650"/>
                  </a:lnTo>
                  <a:lnTo>
                    <a:pt x="246" y="1626"/>
                  </a:lnTo>
                  <a:lnTo>
                    <a:pt x="246" y="1578"/>
                  </a:lnTo>
                  <a:lnTo>
                    <a:pt x="240" y="1566"/>
                  </a:lnTo>
                  <a:lnTo>
                    <a:pt x="234" y="1548"/>
                  </a:lnTo>
                  <a:lnTo>
                    <a:pt x="234" y="1536"/>
                  </a:lnTo>
                  <a:lnTo>
                    <a:pt x="228" y="1530"/>
                  </a:lnTo>
                  <a:lnTo>
                    <a:pt x="228" y="1524"/>
                  </a:lnTo>
                  <a:lnTo>
                    <a:pt x="252" y="1518"/>
                  </a:lnTo>
                  <a:lnTo>
                    <a:pt x="258" y="1500"/>
                  </a:lnTo>
                  <a:lnTo>
                    <a:pt x="258" y="1494"/>
                  </a:lnTo>
                  <a:lnTo>
                    <a:pt x="264" y="1482"/>
                  </a:lnTo>
                  <a:lnTo>
                    <a:pt x="264" y="1470"/>
                  </a:lnTo>
                  <a:lnTo>
                    <a:pt x="258" y="1464"/>
                  </a:lnTo>
                  <a:lnTo>
                    <a:pt x="252" y="1452"/>
                  </a:lnTo>
                  <a:lnTo>
                    <a:pt x="246" y="1446"/>
                  </a:lnTo>
                  <a:lnTo>
                    <a:pt x="240" y="1434"/>
                  </a:lnTo>
                  <a:lnTo>
                    <a:pt x="234" y="1428"/>
                  </a:lnTo>
                  <a:lnTo>
                    <a:pt x="246" y="1428"/>
                  </a:lnTo>
                  <a:lnTo>
                    <a:pt x="246" y="1398"/>
                  </a:lnTo>
                  <a:lnTo>
                    <a:pt x="252" y="1380"/>
                  </a:lnTo>
                  <a:lnTo>
                    <a:pt x="252" y="1356"/>
                  </a:lnTo>
                  <a:lnTo>
                    <a:pt x="270" y="1338"/>
                  </a:lnTo>
                  <a:lnTo>
                    <a:pt x="270" y="1332"/>
                  </a:lnTo>
                  <a:lnTo>
                    <a:pt x="264" y="1320"/>
                  </a:lnTo>
                  <a:lnTo>
                    <a:pt x="258" y="1314"/>
                  </a:lnTo>
                  <a:lnTo>
                    <a:pt x="252" y="1302"/>
                  </a:lnTo>
                  <a:lnTo>
                    <a:pt x="246" y="1260"/>
                  </a:lnTo>
                  <a:lnTo>
                    <a:pt x="222" y="1260"/>
                  </a:lnTo>
                  <a:lnTo>
                    <a:pt x="210" y="1248"/>
                  </a:lnTo>
                  <a:lnTo>
                    <a:pt x="210" y="1236"/>
                  </a:lnTo>
                  <a:lnTo>
                    <a:pt x="216" y="1230"/>
                  </a:lnTo>
                  <a:lnTo>
                    <a:pt x="210" y="1218"/>
                  </a:lnTo>
                  <a:lnTo>
                    <a:pt x="198" y="1188"/>
                  </a:lnTo>
                  <a:lnTo>
                    <a:pt x="180" y="1170"/>
                  </a:lnTo>
                  <a:lnTo>
                    <a:pt x="180" y="1164"/>
                  </a:lnTo>
                  <a:lnTo>
                    <a:pt x="186" y="1158"/>
                  </a:lnTo>
                  <a:lnTo>
                    <a:pt x="186" y="1146"/>
                  </a:lnTo>
                  <a:lnTo>
                    <a:pt x="168" y="1128"/>
                  </a:lnTo>
                  <a:lnTo>
                    <a:pt x="156" y="1122"/>
                  </a:lnTo>
                  <a:lnTo>
                    <a:pt x="156" y="1116"/>
                  </a:lnTo>
                  <a:lnTo>
                    <a:pt x="150" y="1110"/>
                  </a:lnTo>
                  <a:lnTo>
                    <a:pt x="150" y="1086"/>
                  </a:lnTo>
                  <a:lnTo>
                    <a:pt x="156" y="1086"/>
                  </a:lnTo>
                  <a:lnTo>
                    <a:pt x="168" y="1080"/>
                  </a:lnTo>
                  <a:lnTo>
                    <a:pt x="162" y="1026"/>
                  </a:lnTo>
                  <a:lnTo>
                    <a:pt x="186" y="1026"/>
                  </a:lnTo>
                  <a:lnTo>
                    <a:pt x="186" y="1020"/>
                  </a:lnTo>
                  <a:lnTo>
                    <a:pt x="180" y="1008"/>
                  </a:lnTo>
                  <a:lnTo>
                    <a:pt x="168" y="972"/>
                  </a:lnTo>
                  <a:lnTo>
                    <a:pt x="156" y="948"/>
                  </a:lnTo>
                  <a:lnTo>
                    <a:pt x="156" y="936"/>
                  </a:lnTo>
                  <a:lnTo>
                    <a:pt x="168" y="924"/>
                  </a:lnTo>
                  <a:lnTo>
                    <a:pt x="168" y="858"/>
                  </a:lnTo>
                  <a:lnTo>
                    <a:pt x="174" y="852"/>
                  </a:lnTo>
                  <a:lnTo>
                    <a:pt x="180" y="840"/>
                  </a:lnTo>
                  <a:lnTo>
                    <a:pt x="192" y="828"/>
                  </a:lnTo>
                  <a:lnTo>
                    <a:pt x="192" y="816"/>
                  </a:lnTo>
                  <a:lnTo>
                    <a:pt x="198" y="804"/>
                  </a:lnTo>
                  <a:lnTo>
                    <a:pt x="198" y="792"/>
                  </a:lnTo>
                  <a:lnTo>
                    <a:pt x="204" y="774"/>
                  </a:lnTo>
                  <a:lnTo>
                    <a:pt x="204" y="762"/>
                  </a:lnTo>
                  <a:lnTo>
                    <a:pt x="222" y="762"/>
                  </a:lnTo>
                  <a:lnTo>
                    <a:pt x="228" y="756"/>
                  </a:lnTo>
                  <a:lnTo>
                    <a:pt x="240" y="750"/>
                  </a:lnTo>
                  <a:lnTo>
                    <a:pt x="240" y="738"/>
                  </a:lnTo>
                  <a:lnTo>
                    <a:pt x="234" y="726"/>
                  </a:lnTo>
                  <a:lnTo>
                    <a:pt x="210" y="714"/>
                  </a:lnTo>
                  <a:lnTo>
                    <a:pt x="204" y="708"/>
                  </a:lnTo>
                  <a:lnTo>
                    <a:pt x="198" y="708"/>
                  </a:lnTo>
                  <a:lnTo>
                    <a:pt x="204" y="708"/>
                  </a:lnTo>
                  <a:lnTo>
                    <a:pt x="216" y="696"/>
                  </a:lnTo>
                  <a:lnTo>
                    <a:pt x="222" y="684"/>
                  </a:lnTo>
                  <a:lnTo>
                    <a:pt x="228" y="678"/>
                  </a:lnTo>
                  <a:lnTo>
                    <a:pt x="222" y="666"/>
                  </a:lnTo>
                  <a:lnTo>
                    <a:pt x="210" y="654"/>
                  </a:lnTo>
                  <a:lnTo>
                    <a:pt x="198" y="648"/>
                  </a:lnTo>
                  <a:lnTo>
                    <a:pt x="192" y="642"/>
                  </a:lnTo>
                  <a:lnTo>
                    <a:pt x="192" y="624"/>
                  </a:lnTo>
                  <a:lnTo>
                    <a:pt x="216" y="600"/>
                  </a:lnTo>
                  <a:lnTo>
                    <a:pt x="216" y="594"/>
                  </a:lnTo>
                  <a:lnTo>
                    <a:pt x="204" y="594"/>
                  </a:lnTo>
                  <a:lnTo>
                    <a:pt x="192" y="588"/>
                  </a:lnTo>
                  <a:lnTo>
                    <a:pt x="186" y="582"/>
                  </a:lnTo>
                  <a:lnTo>
                    <a:pt x="186" y="576"/>
                  </a:lnTo>
                  <a:lnTo>
                    <a:pt x="192" y="570"/>
                  </a:lnTo>
                  <a:lnTo>
                    <a:pt x="198" y="558"/>
                  </a:lnTo>
                  <a:lnTo>
                    <a:pt x="210" y="552"/>
                  </a:lnTo>
                  <a:lnTo>
                    <a:pt x="222" y="540"/>
                  </a:lnTo>
                  <a:lnTo>
                    <a:pt x="240" y="534"/>
                  </a:lnTo>
                  <a:lnTo>
                    <a:pt x="252" y="528"/>
                  </a:lnTo>
                  <a:lnTo>
                    <a:pt x="258" y="522"/>
                  </a:lnTo>
                  <a:lnTo>
                    <a:pt x="264" y="522"/>
                  </a:lnTo>
                  <a:lnTo>
                    <a:pt x="276" y="438"/>
                  </a:lnTo>
                  <a:lnTo>
                    <a:pt x="264" y="420"/>
                  </a:lnTo>
                  <a:lnTo>
                    <a:pt x="222" y="420"/>
                  </a:lnTo>
                  <a:lnTo>
                    <a:pt x="216" y="408"/>
                  </a:lnTo>
                  <a:lnTo>
                    <a:pt x="216" y="384"/>
                  </a:lnTo>
                  <a:lnTo>
                    <a:pt x="192" y="360"/>
                  </a:lnTo>
                  <a:lnTo>
                    <a:pt x="192" y="294"/>
                  </a:lnTo>
                  <a:lnTo>
                    <a:pt x="186" y="288"/>
                  </a:lnTo>
                  <a:lnTo>
                    <a:pt x="174" y="282"/>
                  </a:lnTo>
                  <a:lnTo>
                    <a:pt x="168" y="276"/>
                  </a:lnTo>
                  <a:lnTo>
                    <a:pt x="156" y="270"/>
                  </a:lnTo>
                  <a:lnTo>
                    <a:pt x="150" y="264"/>
                  </a:lnTo>
                  <a:lnTo>
                    <a:pt x="144" y="264"/>
                  </a:lnTo>
                  <a:lnTo>
                    <a:pt x="144" y="240"/>
                  </a:lnTo>
                  <a:lnTo>
                    <a:pt x="138" y="234"/>
                  </a:lnTo>
                  <a:lnTo>
                    <a:pt x="132" y="222"/>
                  </a:lnTo>
                  <a:lnTo>
                    <a:pt x="132" y="210"/>
                  </a:lnTo>
                  <a:lnTo>
                    <a:pt x="138" y="204"/>
                  </a:lnTo>
                  <a:lnTo>
                    <a:pt x="144" y="192"/>
                  </a:lnTo>
                  <a:lnTo>
                    <a:pt x="150" y="186"/>
                  </a:lnTo>
                  <a:lnTo>
                    <a:pt x="132" y="168"/>
                  </a:lnTo>
                  <a:lnTo>
                    <a:pt x="144" y="156"/>
                  </a:lnTo>
                  <a:lnTo>
                    <a:pt x="150" y="144"/>
                  </a:lnTo>
                  <a:lnTo>
                    <a:pt x="150" y="138"/>
                  </a:lnTo>
                  <a:lnTo>
                    <a:pt x="144" y="126"/>
                  </a:lnTo>
                  <a:lnTo>
                    <a:pt x="120" y="114"/>
                  </a:lnTo>
                  <a:lnTo>
                    <a:pt x="114" y="114"/>
                  </a:lnTo>
                  <a:lnTo>
                    <a:pt x="102" y="108"/>
                  </a:lnTo>
                  <a:lnTo>
                    <a:pt x="90" y="30"/>
                  </a:lnTo>
                  <a:lnTo>
                    <a:pt x="66" y="30"/>
                  </a:lnTo>
                  <a:lnTo>
                    <a:pt x="48" y="0"/>
                  </a:lnTo>
                  <a:lnTo>
                    <a:pt x="36" y="6"/>
                  </a:lnTo>
                  <a:lnTo>
                    <a:pt x="42" y="18"/>
                  </a:lnTo>
                  <a:lnTo>
                    <a:pt x="42" y="36"/>
                  </a:lnTo>
                  <a:lnTo>
                    <a:pt x="36" y="42"/>
                  </a:lnTo>
                  <a:lnTo>
                    <a:pt x="0" y="66"/>
                  </a:lnTo>
                  <a:lnTo>
                    <a:pt x="0" y="108"/>
                  </a:lnTo>
                  <a:lnTo>
                    <a:pt x="24" y="156"/>
                  </a:lnTo>
                  <a:lnTo>
                    <a:pt x="30" y="174"/>
                  </a:lnTo>
                  <a:lnTo>
                    <a:pt x="36" y="228"/>
                  </a:lnTo>
                  <a:lnTo>
                    <a:pt x="36" y="282"/>
                  </a:lnTo>
                  <a:lnTo>
                    <a:pt x="48" y="318"/>
                  </a:lnTo>
                  <a:lnTo>
                    <a:pt x="48" y="360"/>
                  </a:lnTo>
                  <a:lnTo>
                    <a:pt x="54" y="384"/>
                  </a:lnTo>
                  <a:lnTo>
                    <a:pt x="54" y="432"/>
                  </a:lnTo>
                  <a:lnTo>
                    <a:pt x="30" y="444"/>
                  </a:lnTo>
                  <a:lnTo>
                    <a:pt x="36" y="474"/>
                  </a:lnTo>
                  <a:lnTo>
                    <a:pt x="54" y="486"/>
                  </a:lnTo>
                  <a:lnTo>
                    <a:pt x="48" y="582"/>
                  </a:lnTo>
                  <a:lnTo>
                    <a:pt x="72" y="624"/>
                  </a:lnTo>
                  <a:lnTo>
                    <a:pt x="54" y="642"/>
                  </a:lnTo>
                  <a:lnTo>
                    <a:pt x="60" y="702"/>
                  </a:lnTo>
                  <a:lnTo>
                    <a:pt x="66" y="708"/>
                  </a:lnTo>
                  <a:lnTo>
                    <a:pt x="78" y="732"/>
                  </a:lnTo>
                  <a:lnTo>
                    <a:pt x="78" y="744"/>
                  </a:lnTo>
                  <a:lnTo>
                    <a:pt x="72" y="756"/>
                  </a:lnTo>
                  <a:lnTo>
                    <a:pt x="66" y="762"/>
                  </a:lnTo>
                  <a:lnTo>
                    <a:pt x="60" y="762"/>
                  </a:lnTo>
                  <a:lnTo>
                    <a:pt x="60" y="792"/>
                  </a:lnTo>
                  <a:lnTo>
                    <a:pt x="72" y="810"/>
                  </a:lnTo>
                  <a:lnTo>
                    <a:pt x="60" y="822"/>
                  </a:lnTo>
                  <a:lnTo>
                    <a:pt x="48" y="846"/>
                  </a:lnTo>
                  <a:lnTo>
                    <a:pt x="48" y="852"/>
                  </a:lnTo>
                  <a:lnTo>
                    <a:pt x="60" y="852"/>
                  </a:lnTo>
                  <a:lnTo>
                    <a:pt x="60" y="864"/>
                  </a:lnTo>
                  <a:lnTo>
                    <a:pt x="66" y="870"/>
                  </a:lnTo>
                  <a:lnTo>
                    <a:pt x="66" y="888"/>
                  </a:lnTo>
                  <a:lnTo>
                    <a:pt x="54" y="900"/>
                  </a:lnTo>
                  <a:lnTo>
                    <a:pt x="54" y="906"/>
                  </a:lnTo>
                  <a:lnTo>
                    <a:pt x="48" y="912"/>
                  </a:lnTo>
                  <a:lnTo>
                    <a:pt x="48" y="936"/>
                  </a:lnTo>
                  <a:lnTo>
                    <a:pt x="54" y="948"/>
                  </a:lnTo>
                  <a:lnTo>
                    <a:pt x="60" y="954"/>
                  </a:lnTo>
                  <a:lnTo>
                    <a:pt x="66" y="954"/>
                  </a:lnTo>
                  <a:lnTo>
                    <a:pt x="78" y="966"/>
                  </a:lnTo>
                  <a:lnTo>
                    <a:pt x="78" y="1020"/>
                  </a:lnTo>
                  <a:lnTo>
                    <a:pt x="60" y="1020"/>
                  </a:lnTo>
                  <a:lnTo>
                    <a:pt x="60" y="1044"/>
                  </a:lnTo>
                  <a:lnTo>
                    <a:pt x="66" y="1056"/>
                  </a:lnTo>
                  <a:lnTo>
                    <a:pt x="90" y="1128"/>
                  </a:lnTo>
                  <a:lnTo>
                    <a:pt x="96" y="1140"/>
                  </a:lnTo>
                  <a:lnTo>
                    <a:pt x="102" y="1146"/>
                  </a:lnTo>
                  <a:lnTo>
                    <a:pt x="102" y="1164"/>
                  </a:lnTo>
                  <a:lnTo>
                    <a:pt x="108" y="1170"/>
                  </a:lnTo>
                  <a:lnTo>
                    <a:pt x="114" y="1182"/>
                  </a:lnTo>
                  <a:lnTo>
                    <a:pt x="120" y="1188"/>
                  </a:lnTo>
                  <a:lnTo>
                    <a:pt x="120" y="1236"/>
                  </a:lnTo>
                  <a:lnTo>
                    <a:pt x="114" y="1266"/>
                  </a:lnTo>
                  <a:lnTo>
                    <a:pt x="138" y="1290"/>
                  </a:lnTo>
                  <a:lnTo>
                    <a:pt x="138" y="1296"/>
                  </a:lnTo>
                  <a:lnTo>
                    <a:pt x="132" y="1302"/>
                  </a:lnTo>
                  <a:lnTo>
                    <a:pt x="126" y="1314"/>
                  </a:lnTo>
                  <a:lnTo>
                    <a:pt x="126" y="1326"/>
                  </a:lnTo>
                  <a:lnTo>
                    <a:pt x="120" y="1338"/>
                  </a:lnTo>
                  <a:lnTo>
                    <a:pt x="120" y="1416"/>
                  </a:lnTo>
                  <a:lnTo>
                    <a:pt x="102" y="1452"/>
                  </a:lnTo>
                  <a:lnTo>
                    <a:pt x="114" y="1464"/>
                  </a:lnTo>
                  <a:lnTo>
                    <a:pt x="114" y="1470"/>
                  </a:lnTo>
                  <a:lnTo>
                    <a:pt x="108" y="1476"/>
                  </a:lnTo>
                  <a:lnTo>
                    <a:pt x="108" y="1536"/>
                  </a:lnTo>
                  <a:lnTo>
                    <a:pt x="102" y="1554"/>
                  </a:lnTo>
                  <a:lnTo>
                    <a:pt x="102" y="1578"/>
                  </a:lnTo>
                  <a:lnTo>
                    <a:pt x="84" y="1584"/>
                  </a:lnTo>
                  <a:lnTo>
                    <a:pt x="84" y="1608"/>
                  </a:lnTo>
                  <a:lnTo>
                    <a:pt x="108" y="1650"/>
                  </a:lnTo>
                  <a:lnTo>
                    <a:pt x="108" y="1692"/>
                  </a:lnTo>
                  <a:lnTo>
                    <a:pt x="114" y="1704"/>
                  </a:lnTo>
                  <a:lnTo>
                    <a:pt x="144" y="1734"/>
                  </a:lnTo>
                  <a:lnTo>
                    <a:pt x="156" y="1758"/>
                  </a:lnTo>
                  <a:lnTo>
                    <a:pt x="156" y="1800"/>
                  </a:lnTo>
                  <a:lnTo>
                    <a:pt x="150" y="1812"/>
                  </a:lnTo>
                  <a:lnTo>
                    <a:pt x="150" y="1824"/>
                  </a:lnTo>
                  <a:lnTo>
                    <a:pt x="162" y="1836"/>
                  </a:lnTo>
                  <a:lnTo>
                    <a:pt x="162" y="1896"/>
                  </a:lnTo>
                  <a:lnTo>
                    <a:pt x="168" y="1908"/>
                  </a:lnTo>
                  <a:lnTo>
                    <a:pt x="174" y="1914"/>
                  </a:lnTo>
                  <a:lnTo>
                    <a:pt x="186" y="1920"/>
                  </a:lnTo>
                  <a:lnTo>
                    <a:pt x="192" y="1926"/>
                  </a:lnTo>
                  <a:lnTo>
                    <a:pt x="198" y="1926"/>
                  </a:lnTo>
                  <a:lnTo>
                    <a:pt x="192" y="1944"/>
                  </a:lnTo>
                  <a:lnTo>
                    <a:pt x="234" y="1944"/>
                  </a:lnTo>
                  <a:lnTo>
                    <a:pt x="234" y="1914"/>
                  </a:lnTo>
                  <a:lnTo>
                    <a:pt x="246" y="1926"/>
                  </a:lnTo>
                  <a:lnTo>
                    <a:pt x="258" y="1932"/>
                  </a:lnTo>
                  <a:lnTo>
                    <a:pt x="270" y="1932"/>
                  </a:lnTo>
                  <a:lnTo>
                    <a:pt x="276" y="1926"/>
                  </a:lnTo>
                  <a:lnTo>
                    <a:pt x="276" y="1914"/>
                  </a:lnTo>
                  <a:lnTo>
                    <a:pt x="288" y="1932"/>
                  </a:lnTo>
                  <a:lnTo>
                    <a:pt x="282" y="1938"/>
                  </a:lnTo>
                  <a:lnTo>
                    <a:pt x="270" y="1944"/>
                  </a:lnTo>
                  <a:lnTo>
                    <a:pt x="264" y="1956"/>
                  </a:lnTo>
                  <a:lnTo>
                    <a:pt x="258" y="1962"/>
                  </a:lnTo>
                  <a:lnTo>
                    <a:pt x="258" y="1968"/>
                  </a:lnTo>
                  <a:lnTo>
                    <a:pt x="288" y="1968"/>
                  </a:lnTo>
                  <a:lnTo>
                    <a:pt x="294" y="1974"/>
                  </a:lnTo>
                  <a:lnTo>
                    <a:pt x="294" y="1992"/>
                  </a:lnTo>
                  <a:lnTo>
                    <a:pt x="270" y="1986"/>
                  </a:lnTo>
                  <a:lnTo>
                    <a:pt x="288" y="2010"/>
                  </a:lnTo>
                  <a:lnTo>
                    <a:pt x="276" y="2022"/>
                  </a:lnTo>
                  <a:lnTo>
                    <a:pt x="294" y="2046"/>
                  </a:lnTo>
                  <a:lnTo>
                    <a:pt x="276" y="2064"/>
                  </a:lnTo>
                  <a:lnTo>
                    <a:pt x="270" y="2076"/>
                  </a:lnTo>
                  <a:lnTo>
                    <a:pt x="270" y="2082"/>
                  </a:lnTo>
                  <a:lnTo>
                    <a:pt x="276" y="2088"/>
                  </a:lnTo>
                  <a:lnTo>
                    <a:pt x="282" y="2088"/>
                  </a:lnTo>
                  <a:lnTo>
                    <a:pt x="306" y="2100"/>
                  </a:lnTo>
                  <a:lnTo>
                    <a:pt x="318" y="2100"/>
                  </a:lnTo>
                  <a:lnTo>
                    <a:pt x="300" y="2118"/>
                  </a:lnTo>
                  <a:lnTo>
                    <a:pt x="300" y="2130"/>
                  </a:lnTo>
                  <a:lnTo>
                    <a:pt x="312" y="2136"/>
                  </a:lnTo>
                  <a:lnTo>
                    <a:pt x="318" y="2142"/>
                  </a:lnTo>
                  <a:lnTo>
                    <a:pt x="330" y="2148"/>
                  </a:lnTo>
                  <a:lnTo>
                    <a:pt x="354" y="2148"/>
                  </a:lnTo>
                  <a:lnTo>
                    <a:pt x="360" y="2184"/>
                  </a:lnTo>
                  <a:lnTo>
                    <a:pt x="354" y="2184"/>
                  </a:lnTo>
                  <a:lnTo>
                    <a:pt x="324" y="2214"/>
                  </a:lnTo>
                  <a:lnTo>
                    <a:pt x="324" y="2220"/>
                  </a:lnTo>
                  <a:lnTo>
                    <a:pt x="330" y="2226"/>
                  </a:lnTo>
                  <a:lnTo>
                    <a:pt x="354" y="2226"/>
                  </a:lnTo>
                  <a:lnTo>
                    <a:pt x="366" y="2232"/>
                  </a:lnTo>
                  <a:lnTo>
                    <a:pt x="378" y="2244"/>
                  </a:lnTo>
                  <a:lnTo>
                    <a:pt x="348" y="2244"/>
                  </a:lnTo>
                  <a:lnTo>
                    <a:pt x="342" y="2238"/>
                  </a:lnTo>
                  <a:lnTo>
                    <a:pt x="330" y="2238"/>
                  </a:lnTo>
                  <a:lnTo>
                    <a:pt x="324" y="2244"/>
                  </a:lnTo>
                  <a:lnTo>
                    <a:pt x="324" y="2250"/>
                  </a:lnTo>
                  <a:lnTo>
                    <a:pt x="354" y="2256"/>
                  </a:lnTo>
                  <a:lnTo>
                    <a:pt x="330" y="2268"/>
                  </a:lnTo>
                  <a:lnTo>
                    <a:pt x="336" y="2292"/>
                  </a:lnTo>
                  <a:lnTo>
                    <a:pt x="348" y="2292"/>
                  </a:lnTo>
                  <a:lnTo>
                    <a:pt x="348" y="2316"/>
                  </a:lnTo>
                  <a:lnTo>
                    <a:pt x="336" y="2328"/>
                  </a:lnTo>
                  <a:lnTo>
                    <a:pt x="336" y="2322"/>
                  </a:lnTo>
                  <a:lnTo>
                    <a:pt x="330" y="2316"/>
                  </a:lnTo>
                  <a:lnTo>
                    <a:pt x="324" y="2304"/>
                  </a:lnTo>
                  <a:lnTo>
                    <a:pt x="324" y="2298"/>
                  </a:lnTo>
                  <a:lnTo>
                    <a:pt x="288" y="2298"/>
                  </a:lnTo>
                  <a:lnTo>
                    <a:pt x="306" y="2292"/>
                  </a:lnTo>
                  <a:lnTo>
                    <a:pt x="282" y="2268"/>
                  </a:lnTo>
                  <a:lnTo>
                    <a:pt x="276" y="2268"/>
                  </a:lnTo>
                  <a:lnTo>
                    <a:pt x="276" y="2280"/>
                  </a:lnTo>
                  <a:lnTo>
                    <a:pt x="270" y="2268"/>
                  </a:lnTo>
                  <a:lnTo>
                    <a:pt x="228" y="2280"/>
                  </a:lnTo>
                  <a:lnTo>
                    <a:pt x="264" y="2286"/>
                  </a:lnTo>
                  <a:lnTo>
                    <a:pt x="258" y="2292"/>
                  </a:lnTo>
                  <a:lnTo>
                    <a:pt x="252" y="2304"/>
                  </a:lnTo>
                  <a:lnTo>
                    <a:pt x="246" y="2310"/>
                  </a:lnTo>
                  <a:lnTo>
                    <a:pt x="234" y="2316"/>
                  </a:lnTo>
                  <a:lnTo>
                    <a:pt x="228" y="2328"/>
                  </a:lnTo>
                  <a:lnTo>
                    <a:pt x="222" y="2334"/>
                  </a:lnTo>
                  <a:lnTo>
                    <a:pt x="222" y="2340"/>
                  </a:lnTo>
                  <a:lnTo>
                    <a:pt x="228" y="2346"/>
                  </a:lnTo>
                  <a:lnTo>
                    <a:pt x="240" y="2352"/>
                  </a:lnTo>
                  <a:lnTo>
                    <a:pt x="252" y="2352"/>
                  </a:lnTo>
                  <a:lnTo>
                    <a:pt x="252" y="2346"/>
                  </a:lnTo>
                  <a:lnTo>
                    <a:pt x="240" y="2334"/>
                  </a:lnTo>
                  <a:lnTo>
                    <a:pt x="264" y="2328"/>
                  </a:lnTo>
                  <a:lnTo>
                    <a:pt x="282" y="2346"/>
                  </a:lnTo>
                  <a:lnTo>
                    <a:pt x="324" y="2346"/>
                  </a:lnTo>
                  <a:lnTo>
                    <a:pt x="336" y="2352"/>
                  </a:lnTo>
                  <a:lnTo>
                    <a:pt x="342" y="2364"/>
                  </a:lnTo>
                  <a:lnTo>
                    <a:pt x="354" y="2370"/>
                  </a:lnTo>
                  <a:lnTo>
                    <a:pt x="354" y="2376"/>
                  </a:lnTo>
                  <a:lnTo>
                    <a:pt x="336" y="2394"/>
                  </a:lnTo>
                  <a:lnTo>
                    <a:pt x="342" y="2406"/>
                  </a:lnTo>
                  <a:lnTo>
                    <a:pt x="360" y="2406"/>
                  </a:lnTo>
                  <a:lnTo>
                    <a:pt x="360" y="2418"/>
                  </a:lnTo>
                  <a:lnTo>
                    <a:pt x="378" y="2424"/>
                  </a:lnTo>
                  <a:lnTo>
                    <a:pt x="384" y="2406"/>
                  </a:lnTo>
                  <a:lnTo>
                    <a:pt x="402" y="2424"/>
                  </a:lnTo>
                  <a:lnTo>
                    <a:pt x="408" y="2424"/>
                  </a:lnTo>
                  <a:lnTo>
                    <a:pt x="420" y="2430"/>
                  </a:lnTo>
                  <a:lnTo>
                    <a:pt x="426" y="2436"/>
                  </a:lnTo>
                  <a:lnTo>
                    <a:pt x="426" y="2448"/>
                  </a:lnTo>
                  <a:lnTo>
                    <a:pt x="414" y="2460"/>
                  </a:lnTo>
                  <a:lnTo>
                    <a:pt x="408" y="2454"/>
                  </a:lnTo>
                  <a:lnTo>
                    <a:pt x="396" y="2454"/>
                  </a:lnTo>
                  <a:lnTo>
                    <a:pt x="384" y="2448"/>
                  </a:lnTo>
                  <a:lnTo>
                    <a:pt x="378" y="2442"/>
                  </a:lnTo>
                  <a:lnTo>
                    <a:pt x="366" y="2442"/>
                  </a:lnTo>
                  <a:lnTo>
                    <a:pt x="366" y="2454"/>
                  </a:lnTo>
                  <a:lnTo>
                    <a:pt x="372" y="2460"/>
                  </a:lnTo>
                  <a:lnTo>
                    <a:pt x="378" y="2460"/>
                  </a:lnTo>
                  <a:lnTo>
                    <a:pt x="390" y="2472"/>
                  </a:lnTo>
                  <a:lnTo>
                    <a:pt x="402" y="2496"/>
                  </a:lnTo>
                  <a:lnTo>
                    <a:pt x="402" y="2508"/>
                  </a:lnTo>
                  <a:lnTo>
                    <a:pt x="384" y="2508"/>
                  </a:lnTo>
                  <a:lnTo>
                    <a:pt x="396" y="2526"/>
                  </a:lnTo>
                  <a:lnTo>
                    <a:pt x="414" y="2562"/>
                  </a:lnTo>
                  <a:lnTo>
                    <a:pt x="426" y="2520"/>
                  </a:lnTo>
                  <a:lnTo>
                    <a:pt x="426" y="2550"/>
                  </a:lnTo>
                  <a:lnTo>
                    <a:pt x="444" y="2574"/>
                  </a:lnTo>
                  <a:lnTo>
                    <a:pt x="420" y="2574"/>
                  </a:lnTo>
                  <a:lnTo>
                    <a:pt x="426" y="2592"/>
                  </a:lnTo>
                  <a:lnTo>
                    <a:pt x="450" y="2592"/>
                  </a:lnTo>
                  <a:lnTo>
                    <a:pt x="432" y="2604"/>
                  </a:lnTo>
                  <a:lnTo>
                    <a:pt x="462" y="2616"/>
                  </a:lnTo>
                  <a:lnTo>
                    <a:pt x="444" y="2628"/>
                  </a:lnTo>
                  <a:lnTo>
                    <a:pt x="474" y="2640"/>
                  </a:lnTo>
                  <a:lnTo>
                    <a:pt x="462" y="2652"/>
                  </a:lnTo>
                  <a:lnTo>
                    <a:pt x="480" y="2658"/>
                  </a:lnTo>
                  <a:lnTo>
                    <a:pt x="480" y="2652"/>
                  </a:lnTo>
                  <a:lnTo>
                    <a:pt x="486" y="2640"/>
                  </a:lnTo>
                  <a:lnTo>
                    <a:pt x="486" y="2634"/>
                  </a:lnTo>
                  <a:lnTo>
                    <a:pt x="492" y="2634"/>
                  </a:lnTo>
                  <a:lnTo>
                    <a:pt x="498" y="2640"/>
                  </a:lnTo>
                  <a:lnTo>
                    <a:pt x="504" y="2652"/>
                  </a:lnTo>
                  <a:lnTo>
                    <a:pt x="498" y="2658"/>
                  </a:lnTo>
                  <a:lnTo>
                    <a:pt x="498" y="2664"/>
                  </a:lnTo>
                  <a:lnTo>
                    <a:pt x="492" y="2664"/>
                  </a:lnTo>
                  <a:lnTo>
                    <a:pt x="480" y="2676"/>
                  </a:lnTo>
                  <a:lnTo>
                    <a:pt x="480" y="2682"/>
                  </a:lnTo>
                  <a:lnTo>
                    <a:pt x="486" y="2688"/>
                  </a:lnTo>
                  <a:lnTo>
                    <a:pt x="516" y="2688"/>
                  </a:lnTo>
                  <a:lnTo>
                    <a:pt x="516" y="2700"/>
                  </a:lnTo>
                  <a:lnTo>
                    <a:pt x="540" y="2724"/>
                  </a:lnTo>
                  <a:lnTo>
                    <a:pt x="552" y="2730"/>
                  </a:lnTo>
                  <a:lnTo>
                    <a:pt x="558" y="2736"/>
                  </a:lnTo>
                  <a:lnTo>
                    <a:pt x="558" y="2700"/>
                  </a:lnTo>
                  <a:lnTo>
                    <a:pt x="564" y="2700"/>
                  </a:lnTo>
                  <a:lnTo>
                    <a:pt x="570" y="2706"/>
                  </a:lnTo>
                  <a:lnTo>
                    <a:pt x="582" y="2712"/>
                  </a:lnTo>
                  <a:lnTo>
                    <a:pt x="600" y="2718"/>
                  </a:lnTo>
                  <a:lnTo>
                    <a:pt x="624" y="2742"/>
                  </a:lnTo>
                  <a:lnTo>
                    <a:pt x="618" y="2748"/>
                  </a:lnTo>
                  <a:lnTo>
                    <a:pt x="618" y="2754"/>
                  </a:lnTo>
                  <a:lnTo>
                    <a:pt x="612" y="2760"/>
                  </a:lnTo>
                  <a:lnTo>
                    <a:pt x="630" y="2766"/>
                  </a:lnTo>
                  <a:lnTo>
                    <a:pt x="630" y="2790"/>
                  </a:lnTo>
                  <a:lnTo>
                    <a:pt x="684" y="2790"/>
                  </a:lnTo>
                  <a:lnTo>
                    <a:pt x="696" y="2802"/>
                  </a:lnTo>
                  <a:lnTo>
                    <a:pt x="666" y="2802"/>
                  </a:lnTo>
                  <a:lnTo>
                    <a:pt x="654" y="2814"/>
                  </a:lnTo>
                  <a:lnTo>
                    <a:pt x="630" y="2814"/>
                  </a:lnTo>
                  <a:lnTo>
                    <a:pt x="618" y="2832"/>
                  </a:lnTo>
                  <a:lnTo>
                    <a:pt x="648" y="2832"/>
                  </a:lnTo>
                  <a:lnTo>
                    <a:pt x="636" y="2850"/>
                  </a:lnTo>
                  <a:lnTo>
                    <a:pt x="666" y="2844"/>
                  </a:lnTo>
                  <a:lnTo>
                    <a:pt x="666" y="2826"/>
                  </a:lnTo>
                  <a:lnTo>
                    <a:pt x="690" y="2838"/>
                  </a:lnTo>
                  <a:lnTo>
                    <a:pt x="696" y="2826"/>
                  </a:lnTo>
                  <a:lnTo>
                    <a:pt x="702" y="2820"/>
                  </a:lnTo>
                  <a:lnTo>
                    <a:pt x="714" y="2814"/>
                  </a:lnTo>
                  <a:lnTo>
                    <a:pt x="720" y="2808"/>
                  </a:lnTo>
                  <a:lnTo>
                    <a:pt x="732" y="2808"/>
                  </a:lnTo>
                  <a:lnTo>
                    <a:pt x="732" y="2820"/>
                  </a:lnTo>
                  <a:lnTo>
                    <a:pt x="726" y="2832"/>
                  </a:lnTo>
                  <a:lnTo>
                    <a:pt x="702" y="2856"/>
                  </a:lnTo>
                  <a:lnTo>
                    <a:pt x="696" y="2850"/>
                  </a:lnTo>
                  <a:lnTo>
                    <a:pt x="678" y="2850"/>
                  </a:lnTo>
                  <a:lnTo>
                    <a:pt x="678" y="2868"/>
                  </a:lnTo>
                  <a:lnTo>
                    <a:pt x="642" y="2868"/>
                  </a:lnTo>
                  <a:lnTo>
                    <a:pt x="630" y="2880"/>
                  </a:lnTo>
                  <a:lnTo>
                    <a:pt x="642" y="2886"/>
                  </a:lnTo>
                  <a:lnTo>
                    <a:pt x="648" y="2916"/>
                  </a:lnTo>
                  <a:lnTo>
                    <a:pt x="678" y="2898"/>
                  </a:lnTo>
                  <a:lnTo>
                    <a:pt x="684" y="2910"/>
                  </a:lnTo>
                  <a:lnTo>
                    <a:pt x="684" y="2916"/>
                  </a:lnTo>
                  <a:lnTo>
                    <a:pt x="690" y="2916"/>
                  </a:lnTo>
                  <a:lnTo>
                    <a:pt x="696" y="2910"/>
                  </a:lnTo>
                  <a:lnTo>
                    <a:pt x="702" y="2898"/>
                  </a:lnTo>
                  <a:lnTo>
                    <a:pt x="702" y="2892"/>
                  </a:lnTo>
                  <a:lnTo>
                    <a:pt x="708" y="2880"/>
                  </a:lnTo>
                  <a:lnTo>
                    <a:pt x="714" y="2874"/>
                  </a:lnTo>
                  <a:close/>
                </a:path>
              </a:pathLst>
            </a:custGeom>
            <a:solidFill>
              <a:srgbClr val="385723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 dirty="0">
                <a:solidFill>
                  <a:srgbClr val="555555"/>
                </a:solidFill>
              </a:endParaRPr>
            </a:p>
          </p:txBody>
        </p:sp>
        <p:sp>
          <p:nvSpPr>
            <p:cNvPr id="169" name="Brazil" descr="© INSCALE GmbH, 05.05.2010&#10;http://www.presentationload.com/">
              <a:extLst>
                <a:ext uri="{FF2B5EF4-FFF2-40B4-BE49-F238E27FC236}">
                  <a16:creationId xmlns:a16="http://schemas.microsoft.com/office/drawing/2014/main" id="{F4F3DB47-17F3-4A37-8E98-B966AC5EFFFA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3220462" y="4329866"/>
              <a:ext cx="1233503" cy="1413586"/>
            </a:xfrm>
            <a:custGeom>
              <a:avLst/>
              <a:gdLst>
                <a:gd name="T0" fmla="*/ 2147483647 w 2784"/>
                <a:gd name="T1" fmla="*/ 2147483647 h 3150"/>
                <a:gd name="T2" fmla="*/ 2147483647 w 2784"/>
                <a:gd name="T3" fmla="*/ 2147483647 h 3150"/>
                <a:gd name="T4" fmla="*/ 2147483647 w 2784"/>
                <a:gd name="T5" fmla="*/ 2147483647 h 3150"/>
                <a:gd name="T6" fmla="*/ 2147483647 w 2784"/>
                <a:gd name="T7" fmla="*/ 2147483647 h 3150"/>
                <a:gd name="T8" fmla="*/ 2147483647 w 2784"/>
                <a:gd name="T9" fmla="*/ 2147483647 h 3150"/>
                <a:gd name="T10" fmla="*/ 2147483647 w 2784"/>
                <a:gd name="T11" fmla="*/ 2147483647 h 3150"/>
                <a:gd name="T12" fmla="*/ 2147483647 w 2784"/>
                <a:gd name="T13" fmla="*/ 2147483647 h 3150"/>
                <a:gd name="T14" fmla="*/ 2147483647 w 2784"/>
                <a:gd name="T15" fmla="*/ 2147483647 h 3150"/>
                <a:gd name="T16" fmla="*/ 2147483647 w 2784"/>
                <a:gd name="T17" fmla="*/ 2147483647 h 3150"/>
                <a:gd name="T18" fmla="*/ 2147483647 w 2784"/>
                <a:gd name="T19" fmla="*/ 2147483647 h 3150"/>
                <a:gd name="T20" fmla="*/ 2147483647 w 2784"/>
                <a:gd name="T21" fmla="*/ 2147483647 h 3150"/>
                <a:gd name="T22" fmla="*/ 2147483647 w 2784"/>
                <a:gd name="T23" fmla="*/ 2147483647 h 3150"/>
                <a:gd name="T24" fmla="*/ 2147483647 w 2784"/>
                <a:gd name="T25" fmla="*/ 2147483647 h 3150"/>
                <a:gd name="T26" fmla="*/ 2147483647 w 2784"/>
                <a:gd name="T27" fmla="*/ 2147483647 h 3150"/>
                <a:gd name="T28" fmla="*/ 2147483647 w 2784"/>
                <a:gd name="T29" fmla="*/ 2147483647 h 3150"/>
                <a:gd name="T30" fmla="*/ 2147483647 w 2784"/>
                <a:gd name="T31" fmla="*/ 2147483647 h 3150"/>
                <a:gd name="T32" fmla="*/ 2147483647 w 2784"/>
                <a:gd name="T33" fmla="*/ 2147483647 h 3150"/>
                <a:gd name="T34" fmla="*/ 2147483647 w 2784"/>
                <a:gd name="T35" fmla="*/ 2147483647 h 3150"/>
                <a:gd name="T36" fmla="*/ 2147483647 w 2784"/>
                <a:gd name="T37" fmla="*/ 2147483647 h 3150"/>
                <a:gd name="T38" fmla="*/ 2147483647 w 2784"/>
                <a:gd name="T39" fmla="*/ 2147483647 h 3150"/>
                <a:gd name="T40" fmla="*/ 2147483647 w 2784"/>
                <a:gd name="T41" fmla="*/ 2147483647 h 3150"/>
                <a:gd name="T42" fmla="*/ 2147483647 w 2784"/>
                <a:gd name="T43" fmla="*/ 2147483647 h 3150"/>
                <a:gd name="T44" fmla="*/ 2147483647 w 2784"/>
                <a:gd name="T45" fmla="*/ 2147483647 h 3150"/>
                <a:gd name="T46" fmla="*/ 2147483647 w 2784"/>
                <a:gd name="T47" fmla="*/ 2147483647 h 3150"/>
                <a:gd name="T48" fmla="*/ 2147483647 w 2784"/>
                <a:gd name="T49" fmla="*/ 2147483647 h 3150"/>
                <a:gd name="T50" fmla="*/ 2147483647 w 2784"/>
                <a:gd name="T51" fmla="*/ 2147483647 h 3150"/>
                <a:gd name="T52" fmla="*/ 2147483647 w 2784"/>
                <a:gd name="T53" fmla="*/ 2147483647 h 3150"/>
                <a:gd name="T54" fmla="*/ 2147483647 w 2784"/>
                <a:gd name="T55" fmla="*/ 2147483647 h 3150"/>
                <a:gd name="T56" fmla="*/ 2147483647 w 2784"/>
                <a:gd name="T57" fmla="*/ 2147483647 h 3150"/>
                <a:gd name="T58" fmla="*/ 2147483647 w 2784"/>
                <a:gd name="T59" fmla="*/ 2147483647 h 3150"/>
                <a:gd name="T60" fmla="*/ 2147483647 w 2784"/>
                <a:gd name="T61" fmla="*/ 2147483647 h 3150"/>
                <a:gd name="T62" fmla="*/ 2147483647 w 2784"/>
                <a:gd name="T63" fmla="*/ 2147483647 h 3150"/>
                <a:gd name="T64" fmla="*/ 2147483647 w 2784"/>
                <a:gd name="T65" fmla="*/ 2147483647 h 3150"/>
                <a:gd name="T66" fmla="*/ 2147483647 w 2784"/>
                <a:gd name="T67" fmla="*/ 2147483647 h 3150"/>
                <a:gd name="T68" fmla="*/ 2147483647 w 2784"/>
                <a:gd name="T69" fmla="*/ 2147483647 h 3150"/>
                <a:gd name="T70" fmla="*/ 2147483647 w 2784"/>
                <a:gd name="T71" fmla="*/ 2147483647 h 3150"/>
                <a:gd name="T72" fmla="*/ 2147483647 w 2784"/>
                <a:gd name="T73" fmla="*/ 2147483647 h 3150"/>
                <a:gd name="T74" fmla="*/ 2147483647 w 2784"/>
                <a:gd name="T75" fmla="*/ 2147483647 h 3150"/>
                <a:gd name="T76" fmla="*/ 2147483647 w 2784"/>
                <a:gd name="T77" fmla="*/ 2147483647 h 3150"/>
                <a:gd name="T78" fmla="*/ 2147483647 w 2784"/>
                <a:gd name="T79" fmla="*/ 2147483647 h 3150"/>
                <a:gd name="T80" fmla="*/ 2147483647 w 2784"/>
                <a:gd name="T81" fmla="*/ 2147483647 h 3150"/>
                <a:gd name="T82" fmla="*/ 2147483647 w 2784"/>
                <a:gd name="T83" fmla="*/ 2147483647 h 3150"/>
                <a:gd name="T84" fmla="*/ 2147483647 w 2784"/>
                <a:gd name="T85" fmla="*/ 2147483647 h 3150"/>
                <a:gd name="T86" fmla="*/ 2147483647 w 2784"/>
                <a:gd name="T87" fmla="*/ 2147483647 h 3150"/>
                <a:gd name="T88" fmla="*/ 2147483647 w 2784"/>
                <a:gd name="T89" fmla="*/ 2147483647 h 3150"/>
                <a:gd name="T90" fmla="*/ 2147483647 w 2784"/>
                <a:gd name="T91" fmla="*/ 2147483647 h 3150"/>
                <a:gd name="T92" fmla="*/ 2147483647 w 2784"/>
                <a:gd name="T93" fmla="*/ 2147483647 h 3150"/>
                <a:gd name="T94" fmla="*/ 2147483647 w 2784"/>
                <a:gd name="T95" fmla="*/ 2147483647 h 3150"/>
                <a:gd name="T96" fmla="*/ 2147483647 w 2784"/>
                <a:gd name="T97" fmla="*/ 2147483647 h 3150"/>
                <a:gd name="T98" fmla="*/ 2147483647 w 2784"/>
                <a:gd name="T99" fmla="*/ 2147483647 h 3150"/>
                <a:gd name="T100" fmla="*/ 2147483647 w 2784"/>
                <a:gd name="T101" fmla="*/ 2147483647 h 3150"/>
                <a:gd name="T102" fmla="*/ 2147483647 w 2784"/>
                <a:gd name="T103" fmla="*/ 2147483647 h 3150"/>
                <a:gd name="T104" fmla="*/ 2147483647 w 2784"/>
                <a:gd name="T105" fmla="*/ 2147483647 h 3150"/>
                <a:gd name="T106" fmla="*/ 2147483647 w 2784"/>
                <a:gd name="T107" fmla="*/ 2147483647 h 3150"/>
                <a:gd name="T108" fmla="*/ 2147483647 w 2784"/>
                <a:gd name="T109" fmla="*/ 2147483647 h 3150"/>
                <a:gd name="T110" fmla="*/ 2147483647 w 2784"/>
                <a:gd name="T111" fmla="*/ 2147483647 h 3150"/>
                <a:gd name="T112" fmla="*/ 2147483647 w 2784"/>
                <a:gd name="T113" fmla="*/ 2147483647 h 3150"/>
                <a:gd name="T114" fmla="*/ 2147483647 w 2784"/>
                <a:gd name="T115" fmla="*/ 2147483647 h 3150"/>
                <a:gd name="T116" fmla="*/ 2147483647 w 2784"/>
                <a:gd name="T117" fmla="*/ 2147483647 h 3150"/>
                <a:gd name="T118" fmla="*/ 2147483647 w 2784"/>
                <a:gd name="T119" fmla="*/ 2147483647 h 3150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2784"/>
                <a:gd name="T181" fmla="*/ 0 h 3150"/>
                <a:gd name="T182" fmla="*/ 2784 w 2784"/>
                <a:gd name="T183" fmla="*/ 3150 h 3150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2784" h="3150">
                  <a:moveTo>
                    <a:pt x="1716" y="450"/>
                  </a:moveTo>
                  <a:lnTo>
                    <a:pt x="1710" y="450"/>
                  </a:lnTo>
                  <a:lnTo>
                    <a:pt x="1698" y="444"/>
                  </a:lnTo>
                  <a:lnTo>
                    <a:pt x="1680" y="444"/>
                  </a:lnTo>
                  <a:lnTo>
                    <a:pt x="1662" y="438"/>
                  </a:lnTo>
                  <a:lnTo>
                    <a:pt x="1650" y="438"/>
                  </a:lnTo>
                  <a:lnTo>
                    <a:pt x="1644" y="444"/>
                  </a:lnTo>
                  <a:lnTo>
                    <a:pt x="1644" y="450"/>
                  </a:lnTo>
                  <a:lnTo>
                    <a:pt x="1650" y="462"/>
                  </a:lnTo>
                  <a:lnTo>
                    <a:pt x="1650" y="468"/>
                  </a:lnTo>
                  <a:lnTo>
                    <a:pt x="1656" y="480"/>
                  </a:lnTo>
                  <a:lnTo>
                    <a:pt x="1638" y="480"/>
                  </a:lnTo>
                  <a:lnTo>
                    <a:pt x="1638" y="504"/>
                  </a:lnTo>
                  <a:lnTo>
                    <a:pt x="1656" y="516"/>
                  </a:lnTo>
                  <a:lnTo>
                    <a:pt x="1644" y="528"/>
                  </a:lnTo>
                  <a:lnTo>
                    <a:pt x="1644" y="540"/>
                  </a:lnTo>
                  <a:lnTo>
                    <a:pt x="1656" y="564"/>
                  </a:lnTo>
                  <a:lnTo>
                    <a:pt x="1668" y="570"/>
                  </a:lnTo>
                  <a:lnTo>
                    <a:pt x="1674" y="576"/>
                  </a:lnTo>
                  <a:lnTo>
                    <a:pt x="1686" y="576"/>
                  </a:lnTo>
                  <a:lnTo>
                    <a:pt x="1698" y="570"/>
                  </a:lnTo>
                  <a:lnTo>
                    <a:pt x="1710" y="570"/>
                  </a:lnTo>
                  <a:lnTo>
                    <a:pt x="1716" y="564"/>
                  </a:lnTo>
                  <a:lnTo>
                    <a:pt x="1716" y="558"/>
                  </a:lnTo>
                  <a:lnTo>
                    <a:pt x="1728" y="558"/>
                  </a:lnTo>
                  <a:lnTo>
                    <a:pt x="1740" y="552"/>
                  </a:lnTo>
                  <a:lnTo>
                    <a:pt x="1758" y="552"/>
                  </a:lnTo>
                  <a:lnTo>
                    <a:pt x="1770" y="546"/>
                  </a:lnTo>
                  <a:lnTo>
                    <a:pt x="1776" y="534"/>
                  </a:lnTo>
                  <a:lnTo>
                    <a:pt x="1788" y="492"/>
                  </a:lnTo>
                  <a:lnTo>
                    <a:pt x="1794" y="480"/>
                  </a:lnTo>
                  <a:lnTo>
                    <a:pt x="1794" y="474"/>
                  </a:lnTo>
                  <a:lnTo>
                    <a:pt x="1800" y="462"/>
                  </a:lnTo>
                  <a:lnTo>
                    <a:pt x="1800" y="444"/>
                  </a:lnTo>
                  <a:lnTo>
                    <a:pt x="1794" y="438"/>
                  </a:lnTo>
                  <a:lnTo>
                    <a:pt x="1752" y="438"/>
                  </a:lnTo>
                  <a:lnTo>
                    <a:pt x="1740" y="444"/>
                  </a:lnTo>
                  <a:lnTo>
                    <a:pt x="1734" y="444"/>
                  </a:lnTo>
                  <a:lnTo>
                    <a:pt x="1722" y="450"/>
                  </a:lnTo>
                  <a:lnTo>
                    <a:pt x="1716" y="450"/>
                  </a:lnTo>
                  <a:close/>
                  <a:moveTo>
                    <a:pt x="1716" y="438"/>
                  </a:moveTo>
                  <a:lnTo>
                    <a:pt x="1740" y="432"/>
                  </a:lnTo>
                  <a:lnTo>
                    <a:pt x="1722" y="414"/>
                  </a:lnTo>
                  <a:lnTo>
                    <a:pt x="1698" y="438"/>
                  </a:lnTo>
                  <a:lnTo>
                    <a:pt x="1716" y="438"/>
                  </a:lnTo>
                  <a:close/>
                  <a:moveTo>
                    <a:pt x="1686" y="408"/>
                  </a:moveTo>
                  <a:lnTo>
                    <a:pt x="1662" y="408"/>
                  </a:lnTo>
                  <a:lnTo>
                    <a:pt x="1662" y="426"/>
                  </a:lnTo>
                  <a:lnTo>
                    <a:pt x="1698" y="426"/>
                  </a:lnTo>
                  <a:lnTo>
                    <a:pt x="1716" y="402"/>
                  </a:lnTo>
                  <a:lnTo>
                    <a:pt x="1698" y="384"/>
                  </a:lnTo>
                  <a:lnTo>
                    <a:pt x="1686" y="408"/>
                  </a:lnTo>
                  <a:close/>
                  <a:moveTo>
                    <a:pt x="1572" y="492"/>
                  </a:moveTo>
                  <a:lnTo>
                    <a:pt x="1572" y="510"/>
                  </a:lnTo>
                  <a:lnTo>
                    <a:pt x="1554" y="546"/>
                  </a:lnTo>
                  <a:lnTo>
                    <a:pt x="1584" y="528"/>
                  </a:lnTo>
                  <a:lnTo>
                    <a:pt x="1590" y="516"/>
                  </a:lnTo>
                  <a:lnTo>
                    <a:pt x="1596" y="510"/>
                  </a:lnTo>
                  <a:lnTo>
                    <a:pt x="1608" y="486"/>
                  </a:lnTo>
                  <a:lnTo>
                    <a:pt x="1608" y="480"/>
                  </a:lnTo>
                  <a:lnTo>
                    <a:pt x="1602" y="474"/>
                  </a:lnTo>
                  <a:lnTo>
                    <a:pt x="1596" y="474"/>
                  </a:lnTo>
                  <a:lnTo>
                    <a:pt x="1584" y="480"/>
                  </a:lnTo>
                  <a:lnTo>
                    <a:pt x="1572" y="492"/>
                  </a:lnTo>
                  <a:close/>
                  <a:moveTo>
                    <a:pt x="1632" y="426"/>
                  </a:moveTo>
                  <a:lnTo>
                    <a:pt x="1608" y="450"/>
                  </a:lnTo>
                  <a:lnTo>
                    <a:pt x="1626" y="456"/>
                  </a:lnTo>
                  <a:lnTo>
                    <a:pt x="1644" y="432"/>
                  </a:lnTo>
                  <a:lnTo>
                    <a:pt x="1632" y="426"/>
                  </a:lnTo>
                  <a:close/>
                  <a:moveTo>
                    <a:pt x="2778" y="1002"/>
                  </a:moveTo>
                  <a:lnTo>
                    <a:pt x="2778" y="984"/>
                  </a:lnTo>
                  <a:lnTo>
                    <a:pt x="2772" y="972"/>
                  </a:lnTo>
                  <a:lnTo>
                    <a:pt x="2760" y="954"/>
                  </a:lnTo>
                  <a:lnTo>
                    <a:pt x="2754" y="936"/>
                  </a:lnTo>
                  <a:lnTo>
                    <a:pt x="2754" y="870"/>
                  </a:lnTo>
                  <a:lnTo>
                    <a:pt x="2724" y="840"/>
                  </a:lnTo>
                  <a:lnTo>
                    <a:pt x="2694" y="834"/>
                  </a:lnTo>
                  <a:lnTo>
                    <a:pt x="2646" y="840"/>
                  </a:lnTo>
                  <a:lnTo>
                    <a:pt x="2628" y="822"/>
                  </a:lnTo>
                  <a:lnTo>
                    <a:pt x="2610" y="822"/>
                  </a:lnTo>
                  <a:lnTo>
                    <a:pt x="2592" y="798"/>
                  </a:lnTo>
                  <a:lnTo>
                    <a:pt x="2568" y="798"/>
                  </a:lnTo>
                  <a:lnTo>
                    <a:pt x="2538" y="768"/>
                  </a:lnTo>
                  <a:lnTo>
                    <a:pt x="2526" y="750"/>
                  </a:lnTo>
                  <a:lnTo>
                    <a:pt x="2490" y="714"/>
                  </a:lnTo>
                  <a:lnTo>
                    <a:pt x="2418" y="666"/>
                  </a:lnTo>
                  <a:lnTo>
                    <a:pt x="2394" y="660"/>
                  </a:lnTo>
                  <a:lnTo>
                    <a:pt x="2316" y="660"/>
                  </a:lnTo>
                  <a:lnTo>
                    <a:pt x="2316" y="672"/>
                  </a:lnTo>
                  <a:lnTo>
                    <a:pt x="2310" y="672"/>
                  </a:lnTo>
                  <a:lnTo>
                    <a:pt x="2298" y="660"/>
                  </a:lnTo>
                  <a:lnTo>
                    <a:pt x="2286" y="654"/>
                  </a:lnTo>
                  <a:lnTo>
                    <a:pt x="2274" y="654"/>
                  </a:lnTo>
                  <a:lnTo>
                    <a:pt x="2262" y="648"/>
                  </a:lnTo>
                  <a:lnTo>
                    <a:pt x="2232" y="648"/>
                  </a:lnTo>
                  <a:lnTo>
                    <a:pt x="2226" y="642"/>
                  </a:lnTo>
                  <a:lnTo>
                    <a:pt x="2214" y="636"/>
                  </a:lnTo>
                  <a:lnTo>
                    <a:pt x="2196" y="630"/>
                  </a:lnTo>
                  <a:lnTo>
                    <a:pt x="2184" y="624"/>
                  </a:lnTo>
                  <a:lnTo>
                    <a:pt x="2166" y="618"/>
                  </a:lnTo>
                  <a:lnTo>
                    <a:pt x="2154" y="618"/>
                  </a:lnTo>
                  <a:lnTo>
                    <a:pt x="2142" y="624"/>
                  </a:lnTo>
                  <a:lnTo>
                    <a:pt x="2112" y="654"/>
                  </a:lnTo>
                  <a:lnTo>
                    <a:pt x="2106" y="666"/>
                  </a:lnTo>
                  <a:lnTo>
                    <a:pt x="2088" y="642"/>
                  </a:lnTo>
                  <a:lnTo>
                    <a:pt x="2088" y="678"/>
                  </a:lnTo>
                  <a:lnTo>
                    <a:pt x="2058" y="702"/>
                  </a:lnTo>
                  <a:lnTo>
                    <a:pt x="2076" y="636"/>
                  </a:lnTo>
                  <a:lnTo>
                    <a:pt x="2082" y="636"/>
                  </a:lnTo>
                  <a:lnTo>
                    <a:pt x="2094" y="624"/>
                  </a:lnTo>
                  <a:lnTo>
                    <a:pt x="2094" y="606"/>
                  </a:lnTo>
                  <a:lnTo>
                    <a:pt x="2088" y="600"/>
                  </a:lnTo>
                  <a:lnTo>
                    <a:pt x="2082" y="600"/>
                  </a:lnTo>
                  <a:lnTo>
                    <a:pt x="2064" y="618"/>
                  </a:lnTo>
                  <a:lnTo>
                    <a:pt x="2076" y="582"/>
                  </a:lnTo>
                  <a:lnTo>
                    <a:pt x="2070" y="582"/>
                  </a:lnTo>
                  <a:lnTo>
                    <a:pt x="2064" y="576"/>
                  </a:lnTo>
                  <a:lnTo>
                    <a:pt x="2064" y="570"/>
                  </a:lnTo>
                  <a:lnTo>
                    <a:pt x="2040" y="546"/>
                  </a:lnTo>
                  <a:lnTo>
                    <a:pt x="2034" y="546"/>
                  </a:lnTo>
                  <a:lnTo>
                    <a:pt x="2022" y="564"/>
                  </a:lnTo>
                  <a:lnTo>
                    <a:pt x="2016" y="552"/>
                  </a:lnTo>
                  <a:lnTo>
                    <a:pt x="2004" y="546"/>
                  </a:lnTo>
                  <a:lnTo>
                    <a:pt x="1998" y="534"/>
                  </a:lnTo>
                  <a:lnTo>
                    <a:pt x="1986" y="528"/>
                  </a:lnTo>
                  <a:lnTo>
                    <a:pt x="1980" y="522"/>
                  </a:lnTo>
                  <a:lnTo>
                    <a:pt x="1968" y="516"/>
                  </a:lnTo>
                  <a:lnTo>
                    <a:pt x="1944" y="516"/>
                  </a:lnTo>
                  <a:lnTo>
                    <a:pt x="1932" y="510"/>
                  </a:lnTo>
                  <a:lnTo>
                    <a:pt x="1926" y="510"/>
                  </a:lnTo>
                  <a:lnTo>
                    <a:pt x="1914" y="498"/>
                  </a:lnTo>
                  <a:lnTo>
                    <a:pt x="1902" y="492"/>
                  </a:lnTo>
                  <a:lnTo>
                    <a:pt x="1896" y="480"/>
                  </a:lnTo>
                  <a:lnTo>
                    <a:pt x="1884" y="474"/>
                  </a:lnTo>
                  <a:lnTo>
                    <a:pt x="1878" y="486"/>
                  </a:lnTo>
                  <a:lnTo>
                    <a:pt x="1824" y="486"/>
                  </a:lnTo>
                  <a:lnTo>
                    <a:pt x="1812" y="498"/>
                  </a:lnTo>
                  <a:lnTo>
                    <a:pt x="1806" y="510"/>
                  </a:lnTo>
                  <a:lnTo>
                    <a:pt x="1806" y="522"/>
                  </a:lnTo>
                  <a:lnTo>
                    <a:pt x="1800" y="528"/>
                  </a:lnTo>
                  <a:lnTo>
                    <a:pt x="1800" y="534"/>
                  </a:lnTo>
                  <a:lnTo>
                    <a:pt x="1812" y="552"/>
                  </a:lnTo>
                  <a:lnTo>
                    <a:pt x="1776" y="552"/>
                  </a:lnTo>
                  <a:lnTo>
                    <a:pt x="1770" y="564"/>
                  </a:lnTo>
                  <a:lnTo>
                    <a:pt x="1758" y="576"/>
                  </a:lnTo>
                  <a:lnTo>
                    <a:pt x="1752" y="588"/>
                  </a:lnTo>
                  <a:lnTo>
                    <a:pt x="1752" y="594"/>
                  </a:lnTo>
                  <a:lnTo>
                    <a:pt x="1746" y="600"/>
                  </a:lnTo>
                  <a:lnTo>
                    <a:pt x="1746" y="612"/>
                  </a:lnTo>
                  <a:lnTo>
                    <a:pt x="1740" y="624"/>
                  </a:lnTo>
                  <a:lnTo>
                    <a:pt x="1728" y="636"/>
                  </a:lnTo>
                  <a:lnTo>
                    <a:pt x="1722" y="636"/>
                  </a:lnTo>
                  <a:lnTo>
                    <a:pt x="1728" y="630"/>
                  </a:lnTo>
                  <a:lnTo>
                    <a:pt x="1728" y="618"/>
                  </a:lnTo>
                  <a:lnTo>
                    <a:pt x="1734" y="606"/>
                  </a:lnTo>
                  <a:lnTo>
                    <a:pt x="1734" y="600"/>
                  </a:lnTo>
                  <a:lnTo>
                    <a:pt x="1740" y="588"/>
                  </a:lnTo>
                  <a:lnTo>
                    <a:pt x="1740" y="582"/>
                  </a:lnTo>
                  <a:lnTo>
                    <a:pt x="1734" y="576"/>
                  </a:lnTo>
                  <a:lnTo>
                    <a:pt x="1728" y="576"/>
                  </a:lnTo>
                  <a:lnTo>
                    <a:pt x="1722" y="582"/>
                  </a:lnTo>
                  <a:lnTo>
                    <a:pt x="1716" y="582"/>
                  </a:lnTo>
                  <a:lnTo>
                    <a:pt x="1704" y="594"/>
                  </a:lnTo>
                  <a:lnTo>
                    <a:pt x="1692" y="588"/>
                  </a:lnTo>
                  <a:lnTo>
                    <a:pt x="1656" y="588"/>
                  </a:lnTo>
                  <a:lnTo>
                    <a:pt x="1644" y="582"/>
                  </a:lnTo>
                  <a:lnTo>
                    <a:pt x="1632" y="570"/>
                  </a:lnTo>
                  <a:lnTo>
                    <a:pt x="1632" y="522"/>
                  </a:lnTo>
                  <a:lnTo>
                    <a:pt x="1626" y="516"/>
                  </a:lnTo>
                  <a:lnTo>
                    <a:pt x="1626" y="504"/>
                  </a:lnTo>
                  <a:lnTo>
                    <a:pt x="1620" y="504"/>
                  </a:lnTo>
                  <a:lnTo>
                    <a:pt x="1614" y="510"/>
                  </a:lnTo>
                  <a:lnTo>
                    <a:pt x="1602" y="516"/>
                  </a:lnTo>
                  <a:lnTo>
                    <a:pt x="1596" y="522"/>
                  </a:lnTo>
                  <a:lnTo>
                    <a:pt x="1590" y="534"/>
                  </a:lnTo>
                  <a:lnTo>
                    <a:pt x="1584" y="540"/>
                  </a:lnTo>
                  <a:lnTo>
                    <a:pt x="1560" y="552"/>
                  </a:lnTo>
                  <a:lnTo>
                    <a:pt x="1554" y="558"/>
                  </a:lnTo>
                  <a:lnTo>
                    <a:pt x="1512" y="558"/>
                  </a:lnTo>
                  <a:lnTo>
                    <a:pt x="1500" y="552"/>
                  </a:lnTo>
                  <a:lnTo>
                    <a:pt x="1542" y="540"/>
                  </a:lnTo>
                  <a:lnTo>
                    <a:pt x="1548" y="528"/>
                  </a:lnTo>
                  <a:lnTo>
                    <a:pt x="1566" y="510"/>
                  </a:lnTo>
                  <a:lnTo>
                    <a:pt x="1566" y="492"/>
                  </a:lnTo>
                  <a:lnTo>
                    <a:pt x="1572" y="486"/>
                  </a:lnTo>
                  <a:lnTo>
                    <a:pt x="1590" y="450"/>
                  </a:lnTo>
                  <a:lnTo>
                    <a:pt x="1626" y="414"/>
                  </a:lnTo>
                  <a:lnTo>
                    <a:pt x="1638" y="408"/>
                  </a:lnTo>
                  <a:lnTo>
                    <a:pt x="1656" y="390"/>
                  </a:lnTo>
                  <a:lnTo>
                    <a:pt x="1656" y="378"/>
                  </a:lnTo>
                  <a:lnTo>
                    <a:pt x="1662" y="366"/>
                  </a:lnTo>
                  <a:lnTo>
                    <a:pt x="1674" y="354"/>
                  </a:lnTo>
                  <a:lnTo>
                    <a:pt x="1686" y="348"/>
                  </a:lnTo>
                  <a:lnTo>
                    <a:pt x="1692" y="342"/>
                  </a:lnTo>
                  <a:lnTo>
                    <a:pt x="1704" y="336"/>
                  </a:lnTo>
                  <a:lnTo>
                    <a:pt x="1680" y="330"/>
                  </a:lnTo>
                  <a:lnTo>
                    <a:pt x="1698" y="312"/>
                  </a:lnTo>
                  <a:lnTo>
                    <a:pt x="1698" y="294"/>
                  </a:lnTo>
                  <a:lnTo>
                    <a:pt x="1692" y="288"/>
                  </a:lnTo>
                  <a:lnTo>
                    <a:pt x="1680" y="282"/>
                  </a:lnTo>
                  <a:lnTo>
                    <a:pt x="1662" y="282"/>
                  </a:lnTo>
                  <a:lnTo>
                    <a:pt x="1650" y="276"/>
                  </a:lnTo>
                  <a:lnTo>
                    <a:pt x="1644" y="270"/>
                  </a:lnTo>
                  <a:lnTo>
                    <a:pt x="1638" y="252"/>
                  </a:lnTo>
                  <a:lnTo>
                    <a:pt x="1632" y="216"/>
                  </a:lnTo>
                  <a:lnTo>
                    <a:pt x="1626" y="168"/>
                  </a:lnTo>
                  <a:lnTo>
                    <a:pt x="1620" y="138"/>
                  </a:lnTo>
                  <a:lnTo>
                    <a:pt x="1614" y="114"/>
                  </a:lnTo>
                  <a:lnTo>
                    <a:pt x="1608" y="96"/>
                  </a:lnTo>
                  <a:lnTo>
                    <a:pt x="1602" y="84"/>
                  </a:lnTo>
                  <a:lnTo>
                    <a:pt x="1590" y="78"/>
                  </a:lnTo>
                  <a:lnTo>
                    <a:pt x="1584" y="78"/>
                  </a:lnTo>
                  <a:lnTo>
                    <a:pt x="1584" y="90"/>
                  </a:lnTo>
                  <a:lnTo>
                    <a:pt x="1590" y="96"/>
                  </a:lnTo>
                  <a:lnTo>
                    <a:pt x="1590" y="108"/>
                  </a:lnTo>
                  <a:lnTo>
                    <a:pt x="1572" y="108"/>
                  </a:lnTo>
                  <a:lnTo>
                    <a:pt x="1572" y="102"/>
                  </a:lnTo>
                  <a:lnTo>
                    <a:pt x="1566" y="108"/>
                  </a:lnTo>
                  <a:lnTo>
                    <a:pt x="1560" y="120"/>
                  </a:lnTo>
                  <a:lnTo>
                    <a:pt x="1560" y="126"/>
                  </a:lnTo>
                  <a:lnTo>
                    <a:pt x="1554" y="132"/>
                  </a:lnTo>
                  <a:lnTo>
                    <a:pt x="1548" y="144"/>
                  </a:lnTo>
                  <a:lnTo>
                    <a:pt x="1536" y="156"/>
                  </a:lnTo>
                  <a:lnTo>
                    <a:pt x="1518" y="192"/>
                  </a:lnTo>
                  <a:lnTo>
                    <a:pt x="1518" y="210"/>
                  </a:lnTo>
                  <a:lnTo>
                    <a:pt x="1494" y="246"/>
                  </a:lnTo>
                  <a:lnTo>
                    <a:pt x="1488" y="246"/>
                  </a:lnTo>
                  <a:lnTo>
                    <a:pt x="1482" y="252"/>
                  </a:lnTo>
                  <a:lnTo>
                    <a:pt x="1464" y="252"/>
                  </a:lnTo>
                  <a:lnTo>
                    <a:pt x="1452" y="240"/>
                  </a:lnTo>
                  <a:lnTo>
                    <a:pt x="1446" y="246"/>
                  </a:lnTo>
                  <a:lnTo>
                    <a:pt x="1434" y="246"/>
                  </a:lnTo>
                  <a:lnTo>
                    <a:pt x="1428" y="240"/>
                  </a:lnTo>
                  <a:lnTo>
                    <a:pt x="1416" y="240"/>
                  </a:lnTo>
                  <a:lnTo>
                    <a:pt x="1410" y="246"/>
                  </a:lnTo>
                  <a:lnTo>
                    <a:pt x="1410" y="252"/>
                  </a:lnTo>
                  <a:lnTo>
                    <a:pt x="1404" y="258"/>
                  </a:lnTo>
                  <a:lnTo>
                    <a:pt x="1380" y="258"/>
                  </a:lnTo>
                  <a:lnTo>
                    <a:pt x="1368" y="246"/>
                  </a:lnTo>
                  <a:lnTo>
                    <a:pt x="1368" y="240"/>
                  </a:lnTo>
                  <a:lnTo>
                    <a:pt x="1350" y="234"/>
                  </a:lnTo>
                  <a:lnTo>
                    <a:pt x="1344" y="228"/>
                  </a:lnTo>
                  <a:lnTo>
                    <a:pt x="1338" y="216"/>
                  </a:lnTo>
                  <a:lnTo>
                    <a:pt x="1332" y="216"/>
                  </a:lnTo>
                  <a:lnTo>
                    <a:pt x="1320" y="222"/>
                  </a:lnTo>
                  <a:lnTo>
                    <a:pt x="1314" y="228"/>
                  </a:lnTo>
                  <a:lnTo>
                    <a:pt x="1302" y="234"/>
                  </a:lnTo>
                  <a:lnTo>
                    <a:pt x="1278" y="234"/>
                  </a:lnTo>
                  <a:lnTo>
                    <a:pt x="1278" y="222"/>
                  </a:lnTo>
                  <a:lnTo>
                    <a:pt x="1272" y="222"/>
                  </a:lnTo>
                  <a:lnTo>
                    <a:pt x="1260" y="228"/>
                  </a:lnTo>
                  <a:lnTo>
                    <a:pt x="1260" y="252"/>
                  </a:lnTo>
                  <a:lnTo>
                    <a:pt x="1272" y="264"/>
                  </a:lnTo>
                  <a:lnTo>
                    <a:pt x="1272" y="270"/>
                  </a:lnTo>
                  <a:lnTo>
                    <a:pt x="1278" y="276"/>
                  </a:lnTo>
                  <a:lnTo>
                    <a:pt x="1272" y="282"/>
                  </a:lnTo>
                  <a:lnTo>
                    <a:pt x="1254" y="282"/>
                  </a:lnTo>
                  <a:lnTo>
                    <a:pt x="1230" y="270"/>
                  </a:lnTo>
                  <a:lnTo>
                    <a:pt x="1224" y="270"/>
                  </a:lnTo>
                  <a:lnTo>
                    <a:pt x="1212" y="264"/>
                  </a:lnTo>
                  <a:lnTo>
                    <a:pt x="1212" y="270"/>
                  </a:lnTo>
                  <a:lnTo>
                    <a:pt x="1206" y="276"/>
                  </a:lnTo>
                  <a:lnTo>
                    <a:pt x="1200" y="276"/>
                  </a:lnTo>
                  <a:lnTo>
                    <a:pt x="1188" y="264"/>
                  </a:lnTo>
                  <a:lnTo>
                    <a:pt x="1176" y="264"/>
                  </a:lnTo>
                  <a:lnTo>
                    <a:pt x="1158" y="282"/>
                  </a:lnTo>
                  <a:lnTo>
                    <a:pt x="1158" y="288"/>
                  </a:lnTo>
                  <a:lnTo>
                    <a:pt x="1128" y="288"/>
                  </a:lnTo>
                  <a:lnTo>
                    <a:pt x="1122" y="300"/>
                  </a:lnTo>
                  <a:lnTo>
                    <a:pt x="1104" y="300"/>
                  </a:lnTo>
                  <a:lnTo>
                    <a:pt x="1092" y="312"/>
                  </a:lnTo>
                  <a:lnTo>
                    <a:pt x="1092" y="324"/>
                  </a:lnTo>
                  <a:lnTo>
                    <a:pt x="1086" y="330"/>
                  </a:lnTo>
                  <a:lnTo>
                    <a:pt x="1050" y="330"/>
                  </a:lnTo>
                  <a:lnTo>
                    <a:pt x="1044" y="318"/>
                  </a:lnTo>
                  <a:lnTo>
                    <a:pt x="1032" y="318"/>
                  </a:lnTo>
                  <a:lnTo>
                    <a:pt x="1002" y="282"/>
                  </a:lnTo>
                  <a:lnTo>
                    <a:pt x="1002" y="252"/>
                  </a:lnTo>
                  <a:lnTo>
                    <a:pt x="978" y="228"/>
                  </a:lnTo>
                  <a:lnTo>
                    <a:pt x="972" y="216"/>
                  </a:lnTo>
                  <a:lnTo>
                    <a:pt x="972" y="210"/>
                  </a:lnTo>
                  <a:lnTo>
                    <a:pt x="978" y="198"/>
                  </a:lnTo>
                  <a:lnTo>
                    <a:pt x="978" y="192"/>
                  </a:lnTo>
                  <a:lnTo>
                    <a:pt x="984" y="180"/>
                  </a:lnTo>
                  <a:lnTo>
                    <a:pt x="996" y="138"/>
                  </a:lnTo>
                  <a:lnTo>
                    <a:pt x="1008" y="126"/>
                  </a:lnTo>
                  <a:lnTo>
                    <a:pt x="1014" y="114"/>
                  </a:lnTo>
                  <a:lnTo>
                    <a:pt x="1014" y="102"/>
                  </a:lnTo>
                  <a:lnTo>
                    <a:pt x="1008" y="102"/>
                  </a:lnTo>
                  <a:lnTo>
                    <a:pt x="1002" y="96"/>
                  </a:lnTo>
                  <a:lnTo>
                    <a:pt x="1002" y="66"/>
                  </a:lnTo>
                  <a:lnTo>
                    <a:pt x="996" y="66"/>
                  </a:lnTo>
                  <a:lnTo>
                    <a:pt x="984" y="72"/>
                  </a:lnTo>
                  <a:lnTo>
                    <a:pt x="978" y="72"/>
                  </a:lnTo>
                  <a:lnTo>
                    <a:pt x="972" y="66"/>
                  </a:lnTo>
                  <a:lnTo>
                    <a:pt x="972" y="60"/>
                  </a:lnTo>
                  <a:lnTo>
                    <a:pt x="978" y="54"/>
                  </a:lnTo>
                  <a:lnTo>
                    <a:pt x="984" y="42"/>
                  </a:lnTo>
                  <a:lnTo>
                    <a:pt x="984" y="24"/>
                  </a:lnTo>
                  <a:lnTo>
                    <a:pt x="978" y="12"/>
                  </a:lnTo>
                  <a:lnTo>
                    <a:pt x="966" y="0"/>
                  </a:lnTo>
                  <a:lnTo>
                    <a:pt x="960" y="12"/>
                  </a:lnTo>
                  <a:lnTo>
                    <a:pt x="936" y="6"/>
                  </a:lnTo>
                  <a:lnTo>
                    <a:pt x="936" y="42"/>
                  </a:lnTo>
                  <a:lnTo>
                    <a:pt x="930" y="48"/>
                  </a:lnTo>
                  <a:lnTo>
                    <a:pt x="918" y="48"/>
                  </a:lnTo>
                  <a:lnTo>
                    <a:pt x="918" y="60"/>
                  </a:lnTo>
                  <a:lnTo>
                    <a:pt x="894" y="60"/>
                  </a:lnTo>
                  <a:lnTo>
                    <a:pt x="882" y="66"/>
                  </a:lnTo>
                  <a:lnTo>
                    <a:pt x="858" y="90"/>
                  </a:lnTo>
                  <a:lnTo>
                    <a:pt x="846" y="96"/>
                  </a:lnTo>
                  <a:lnTo>
                    <a:pt x="828" y="96"/>
                  </a:lnTo>
                  <a:lnTo>
                    <a:pt x="822" y="90"/>
                  </a:lnTo>
                  <a:lnTo>
                    <a:pt x="804" y="90"/>
                  </a:lnTo>
                  <a:lnTo>
                    <a:pt x="798" y="96"/>
                  </a:lnTo>
                  <a:lnTo>
                    <a:pt x="798" y="108"/>
                  </a:lnTo>
                  <a:lnTo>
                    <a:pt x="792" y="120"/>
                  </a:lnTo>
                  <a:lnTo>
                    <a:pt x="792" y="138"/>
                  </a:lnTo>
                  <a:lnTo>
                    <a:pt x="786" y="144"/>
                  </a:lnTo>
                  <a:lnTo>
                    <a:pt x="774" y="138"/>
                  </a:lnTo>
                  <a:lnTo>
                    <a:pt x="762" y="126"/>
                  </a:lnTo>
                  <a:lnTo>
                    <a:pt x="756" y="114"/>
                  </a:lnTo>
                  <a:lnTo>
                    <a:pt x="750" y="108"/>
                  </a:lnTo>
                  <a:lnTo>
                    <a:pt x="738" y="108"/>
                  </a:lnTo>
                  <a:lnTo>
                    <a:pt x="732" y="114"/>
                  </a:lnTo>
                  <a:lnTo>
                    <a:pt x="720" y="108"/>
                  </a:lnTo>
                  <a:lnTo>
                    <a:pt x="708" y="114"/>
                  </a:lnTo>
                  <a:lnTo>
                    <a:pt x="696" y="114"/>
                  </a:lnTo>
                  <a:lnTo>
                    <a:pt x="696" y="96"/>
                  </a:lnTo>
                  <a:lnTo>
                    <a:pt x="690" y="90"/>
                  </a:lnTo>
                  <a:lnTo>
                    <a:pt x="648" y="90"/>
                  </a:lnTo>
                  <a:lnTo>
                    <a:pt x="648" y="84"/>
                  </a:lnTo>
                  <a:lnTo>
                    <a:pt x="642" y="78"/>
                  </a:lnTo>
                  <a:lnTo>
                    <a:pt x="642" y="108"/>
                  </a:lnTo>
                  <a:lnTo>
                    <a:pt x="660" y="126"/>
                  </a:lnTo>
                  <a:lnTo>
                    <a:pt x="672" y="132"/>
                  </a:lnTo>
                  <a:lnTo>
                    <a:pt x="678" y="138"/>
                  </a:lnTo>
                  <a:lnTo>
                    <a:pt x="678" y="168"/>
                  </a:lnTo>
                  <a:lnTo>
                    <a:pt x="672" y="174"/>
                  </a:lnTo>
                  <a:lnTo>
                    <a:pt x="684" y="186"/>
                  </a:lnTo>
                  <a:lnTo>
                    <a:pt x="690" y="198"/>
                  </a:lnTo>
                  <a:lnTo>
                    <a:pt x="690" y="228"/>
                  </a:lnTo>
                  <a:lnTo>
                    <a:pt x="738" y="234"/>
                  </a:lnTo>
                  <a:lnTo>
                    <a:pt x="744" y="240"/>
                  </a:lnTo>
                  <a:lnTo>
                    <a:pt x="744" y="246"/>
                  </a:lnTo>
                  <a:lnTo>
                    <a:pt x="738" y="258"/>
                  </a:lnTo>
                  <a:lnTo>
                    <a:pt x="732" y="264"/>
                  </a:lnTo>
                  <a:lnTo>
                    <a:pt x="690" y="264"/>
                  </a:lnTo>
                  <a:lnTo>
                    <a:pt x="690" y="294"/>
                  </a:lnTo>
                  <a:lnTo>
                    <a:pt x="684" y="306"/>
                  </a:lnTo>
                  <a:lnTo>
                    <a:pt x="648" y="324"/>
                  </a:lnTo>
                  <a:lnTo>
                    <a:pt x="642" y="330"/>
                  </a:lnTo>
                  <a:lnTo>
                    <a:pt x="624" y="330"/>
                  </a:lnTo>
                  <a:lnTo>
                    <a:pt x="612" y="342"/>
                  </a:lnTo>
                  <a:lnTo>
                    <a:pt x="600" y="366"/>
                  </a:lnTo>
                  <a:lnTo>
                    <a:pt x="588" y="378"/>
                  </a:lnTo>
                  <a:lnTo>
                    <a:pt x="582" y="378"/>
                  </a:lnTo>
                  <a:lnTo>
                    <a:pt x="582" y="354"/>
                  </a:lnTo>
                  <a:lnTo>
                    <a:pt x="576" y="348"/>
                  </a:lnTo>
                  <a:lnTo>
                    <a:pt x="570" y="354"/>
                  </a:lnTo>
                  <a:lnTo>
                    <a:pt x="558" y="360"/>
                  </a:lnTo>
                  <a:lnTo>
                    <a:pt x="552" y="366"/>
                  </a:lnTo>
                  <a:lnTo>
                    <a:pt x="540" y="372"/>
                  </a:lnTo>
                  <a:lnTo>
                    <a:pt x="534" y="372"/>
                  </a:lnTo>
                  <a:lnTo>
                    <a:pt x="522" y="366"/>
                  </a:lnTo>
                  <a:lnTo>
                    <a:pt x="516" y="366"/>
                  </a:lnTo>
                  <a:lnTo>
                    <a:pt x="504" y="354"/>
                  </a:lnTo>
                  <a:lnTo>
                    <a:pt x="504" y="348"/>
                  </a:lnTo>
                  <a:lnTo>
                    <a:pt x="498" y="336"/>
                  </a:lnTo>
                  <a:lnTo>
                    <a:pt x="492" y="330"/>
                  </a:lnTo>
                  <a:lnTo>
                    <a:pt x="468" y="330"/>
                  </a:lnTo>
                  <a:lnTo>
                    <a:pt x="468" y="300"/>
                  </a:lnTo>
                  <a:lnTo>
                    <a:pt x="462" y="288"/>
                  </a:lnTo>
                  <a:lnTo>
                    <a:pt x="462" y="276"/>
                  </a:lnTo>
                  <a:lnTo>
                    <a:pt x="456" y="270"/>
                  </a:lnTo>
                  <a:lnTo>
                    <a:pt x="456" y="258"/>
                  </a:lnTo>
                  <a:lnTo>
                    <a:pt x="450" y="258"/>
                  </a:lnTo>
                  <a:lnTo>
                    <a:pt x="420" y="288"/>
                  </a:lnTo>
                  <a:lnTo>
                    <a:pt x="396" y="264"/>
                  </a:lnTo>
                  <a:lnTo>
                    <a:pt x="390" y="264"/>
                  </a:lnTo>
                  <a:lnTo>
                    <a:pt x="384" y="270"/>
                  </a:lnTo>
                  <a:lnTo>
                    <a:pt x="384" y="288"/>
                  </a:lnTo>
                  <a:lnTo>
                    <a:pt x="318" y="294"/>
                  </a:lnTo>
                  <a:lnTo>
                    <a:pt x="306" y="282"/>
                  </a:lnTo>
                  <a:lnTo>
                    <a:pt x="288" y="282"/>
                  </a:lnTo>
                  <a:lnTo>
                    <a:pt x="282" y="288"/>
                  </a:lnTo>
                  <a:lnTo>
                    <a:pt x="276" y="300"/>
                  </a:lnTo>
                  <a:lnTo>
                    <a:pt x="276" y="312"/>
                  </a:lnTo>
                  <a:lnTo>
                    <a:pt x="282" y="324"/>
                  </a:lnTo>
                  <a:lnTo>
                    <a:pt x="282" y="336"/>
                  </a:lnTo>
                  <a:lnTo>
                    <a:pt x="306" y="348"/>
                  </a:lnTo>
                  <a:lnTo>
                    <a:pt x="318" y="342"/>
                  </a:lnTo>
                  <a:lnTo>
                    <a:pt x="330" y="354"/>
                  </a:lnTo>
                  <a:lnTo>
                    <a:pt x="330" y="360"/>
                  </a:lnTo>
                  <a:lnTo>
                    <a:pt x="336" y="366"/>
                  </a:lnTo>
                  <a:lnTo>
                    <a:pt x="336" y="372"/>
                  </a:lnTo>
                  <a:lnTo>
                    <a:pt x="330" y="378"/>
                  </a:lnTo>
                  <a:lnTo>
                    <a:pt x="300" y="378"/>
                  </a:lnTo>
                  <a:lnTo>
                    <a:pt x="294" y="372"/>
                  </a:lnTo>
                  <a:lnTo>
                    <a:pt x="264" y="378"/>
                  </a:lnTo>
                  <a:lnTo>
                    <a:pt x="258" y="444"/>
                  </a:lnTo>
                  <a:lnTo>
                    <a:pt x="264" y="444"/>
                  </a:lnTo>
                  <a:lnTo>
                    <a:pt x="276" y="456"/>
                  </a:lnTo>
                  <a:lnTo>
                    <a:pt x="288" y="462"/>
                  </a:lnTo>
                  <a:lnTo>
                    <a:pt x="294" y="468"/>
                  </a:lnTo>
                  <a:lnTo>
                    <a:pt x="294" y="492"/>
                  </a:lnTo>
                  <a:lnTo>
                    <a:pt x="300" y="498"/>
                  </a:lnTo>
                  <a:lnTo>
                    <a:pt x="300" y="504"/>
                  </a:lnTo>
                  <a:lnTo>
                    <a:pt x="312" y="516"/>
                  </a:lnTo>
                  <a:lnTo>
                    <a:pt x="318" y="528"/>
                  </a:lnTo>
                  <a:lnTo>
                    <a:pt x="318" y="540"/>
                  </a:lnTo>
                  <a:lnTo>
                    <a:pt x="312" y="552"/>
                  </a:lnTo>
                  <a:lnTo>
                    <a:pt x="300" y="564"/>
                  </a:lnTo>
                  <a:lnTo>
                    <a:pt x="306" y="612"/>
                  </a:lnTo>
                  <a:lnTo>
                    <a:pt x="288" y="660"/>
                  </a:lnTo>
                  <a:lnTo>
                    <a:pt x="282" y="732"/>
                  </a:lnTo>
                  <a:lnTo>
                    <a:pt x="282" y="762"/>
                  </a:lnTo>
                  <a:lnTo>
                    <a:pt x="276" y="774"/>
                  </a:lnTo>
                  <a:lnTo>
                    <a:pt x="270" y="780"/>
                  </a:lnTo>
                  <a:lnTo>
                    <a:pt x="252" y="780"/>
                  </a:lnTo>
                  <a:lnTo>
                    <a:pt x="252" y="774"/>
                  </a:lnTo>
                  <a:lnTo>
                    <a:pt x="240" y="762"/>
                  </a:lnTo>
                  <a:lnTo>
                    <a:pt x="222" y="762"/>
                  </a:lnTo>
                  <a:lnTo>
                    <a:pt x="216" y="768"/>
                  </a:lnTo>
                  <a:lnTo>
                    <a:pt x="210" y="780"/>
                  </a:lnTo>
                  <a:lnTo>
                    <a:pt x="204" y="786"/>
                  </a:lnTo>
                  <a:lnTo>
                    <a:pt x="174" y="780"/>
                  </a:lnTo>
                  <a:lnTo>
                    <a:pt x="168" y="792"/>
                  </a:lnTo>
                  <a:lnTo>
                    <a:pt x="138" y="792"/>
                  </a:lnTo>
                  <a:lnTo>
                    <a:pt x="126" y="798"/>
                  </a:lnTo>
                  <a:lnTo>
                    <a:pt x="120" y="804"/>
                  </a:lnTo>
                  <a:lnTo>
                    <a:pt x="108" y="810"/>
                  </a:lnTo>
                  <a:lnTo>
                    <a:pt x="96" y="822"/>
                  </a:lnTo>
                  <a:lnTo>
                    <a:pt x="96" y="828"/>
                  </a:lnTo>
                  <a:lnTo>
                    <a:pt x="90" y="834"/>
                  </a:lnTo>
                  <a:lnTo>
                    <a:pt x="90" y="840"/>
                  </a:lnTo>
                  <a:lnTo>
                    <a:pt x="66" y="840"/>
                  </a:lnTo>
                  <a:lnTo>
                    <a:pt x="66" y="894"/>
                  </a:lnTo>
                  <a:lnTo>
                    <a:pt x="48" y="912"/>
                  </a:lnTo>
                  <a:lnTo>
                    <a:pt x="48" y="924"/>
                  </a:lnTo>
                  <a:lnTo>
                    <a:pt x="54" y="930"/>
                  </a:lnTo>
                  <a:lnTo>
                    <a:pt x="54" y="948"/>
                  </a:lnTo>
                  <a:lnTo>
                    <a:pt x="60" y="954"/>
                  </a:lnTo>
                  <a:lnTo>
                    <a:pt x="54" y="954"/>
                  </a:lnTo>
                  <a:lnTo>
                    <a:pt x="48" y="948"/>
                  </a:lnTo>
                  <a:lnTo>
                    <a:pt x="18" y="978"/>
                  </a:lnTo>
                  <a:lnTo>
                    <a:pt x="12" y="990"/>
                  </a:lnTo>
                  <a:lnTo>
                    <a:pt x="12" y="1014"/>
                  </a:lnTo>
                  <a:lnTo>
                    <a:pt x="18" y="1020"/>
                  </a:lnTo>
                  <a:lnTo>
                    <a:pt x="6" y="1026"/>
                  </a:lnTo>
                  <a:lnTo>
                    <a:pt x="0" y="1032"/>
                  </a:lnTo>
                  <a:lnTo>
                    <a:pt x="0" y="1044"/>
                  </a:lnTo>
                  <a:lnTo>
                    <a:pt x="6" y="1050"/>
                  </a:lnTo>
                  <a:lnTo>
                    <a:pt x="18" y="1056"/>
                  </a:lnTo>
                  <a:lnTo>
                    <a:pt x="24" y="1080"/>
                  </a:lnTo>
                  <a:lnTo>
                    <a:pt x="24" y="1086"/>
                  </a:lnTo>
                  <a:lnTo>
                    <a:pt x="30" y="1092"/>
                  </a:lnTo>
                  <a:lnTo>
                    <a:pt x="42" y="1116"/>
                  </a:lnTo>
                  <a:lnTo>
                    <a:pt x="54" y="1128"/>
                  </a:lnTo>
                  <a:lnTo>
                    <a:pt x="66" y="1134"/>
                  </a:lnTo>
                  <a:lnTo>
                    <a:pt x="90" y="1158"/>
                  </a:lnTo>
                  <a:lnTo>
                    <a:pt x="84" y="1164"/>
                  </a:lnTo>
                  <a:lnTo>
                    <a:pt x="78" y="1176"/>
                  </a:lnTo>
                  <a:lnTo>
                    <a:pt x="66" y="1182"/>
                  </a:lnTo>
                  <a:lnTo>
                    <a:pt x="60" y="1188"/>
                  </a:lnTo>
                  <a:lnTo>
                    <a:pt x="102" y="1188"/>
                  </a:lnTo>
                  <a:lnTo>
                    <a:pt x="114" y="1194"/>
                  </a:lnTo>
                  <a:lnTo>
                    <a:pt x="120" y="1194"/>
                  </a:lnTo>
                  <a:lnTo>
                    <a:pt x="126" y="1200"/>
                  </a:lnTo>
                  <a:lnTo>
                    <a:pt x="126" y="1212"/>
                  </a:lnTo>
                  <a:lnTo>
                    <a:pt x="132" y="1224"/>
                  </a:lnTo>
                  <a:lnTo>
                    <a:pt x="138" y="1230"/>
                  </a:lnTo>
                  <a:lnTo>
                    <a:pt x="138" y="1236"/>
                  </a:lnTo>
                  <a:lnTo>
                    <a:pt x="198" y="1230"/>
                  </a:lnTo>
                  <a:lnTo>
                    <a:pt x="252" y="1182"/>
                  </a:lnTo>
                  <a:lnTo>
                    <a:pt x="252" y="1194"/>
                  </a:lnTo>
                  <a:lnTo>
                    <a:pt x="258" y="1206"/>
                  </a:lnTo>
                  <a:lnTo>
                    <a:pt x="258" y="1224"/>
                  </a:lnTo>
                  <a:lnTo>
                    <a:pt x="252" y="1230"/>
                  </a:lnTo>
                  <a:lnTo>
                    <a:pt x="252" y="1242"/>
                  </a:lnTo>
                  <a:lnTo>
                    <a:pt x="246" y="1254"/>
                  </a:lnTo>
                  <a:lnTo>
                    <a:pt x="246" y="1266"/>
                  </a:lnTo>
                  <a:lnTo>
                    <a:pt x="252" y="1284"/>
                  </a:lnTo>
                  <a:lnTo>
                    <a:pt x="252" y="1314"/>
                  </a:lnTo>
                  <a:lnTo>
                    <a:pt x="264" y="1308"/>
                  </a:lnTo>
                  <a:lnTo>
                    <a:pt x="264" y="1314"/>
                  </a:lnTo>
                  <a:lnTo>
                    <a:pt x="270" y="1320"/>
                  </a:lnTo>
                  <a:lnTo>
                    <a:pt x="282" y="1320"/>
                  </a:lnTo>
                  <a:lnTo>
                    <a:pt x="282" y="1314"/>
                  </a:lnTo>
                  <a:lnTo>
                    <a:pt x="288" y="1314"/>
                  </a:lnTo>
                  <a:lnTo>
                    <a:pt x="294" y="1308"/>
                  </a:lnTo>
                  <a:lnTo>
                    <a:pt x="324" y="1308"/>
                  </a:lnTo>
                  <a:lnTo>
                    <a:pt x="336" y="1314"/>
                  </a:lnTo>
                  <a:lnTo>
                    <a:pt x="366" y="1314"/>
                  </a:lnTo>
                  <a:lnTo>
                    <a:pt x="372" y="1320"/>
                  </a:lnTo>
                  <a:lnTo>
                    <a:pt x="372" y="1326"/>
                  </a:lnTo>
                  <a:lnTo>
                    <a:pt x="390" y="1326"/>
                  </a:lnTo>
                  <a:lnTo>
                    <a:pt x="414" y="1314"/>
                  </a:lnTo>
                  <a:lnTo>
                    <a:pt x="420" y="1308"/>
                  </a:lnTo>
                  <a:lnTo>
                    <a:pt x="432" y="1290"/>
                  </a:lnTo>
                  <a:lnTo>
                    <a:pt x="468" y="1290"/>
                  </a:lnTo>
                  <a:lnTo>
                    <a:pt x="474" y="1260"/>
                  </a:lnTo>
                  <a:lnTo>
                    <a:pt x="510" y="1260"/>
                  </a:lnTo>
                  <a:lnTo>
                    <a:pt x="510" y="1254"/>
                  </a:lnTo>
                  <a:lnTo>
                    <a:pt x="516" y="1248"/>
                  </a:lnTo>
                  <a:lnTo>
                    <a:pt x="522" y="1236"/>
                  </a:lnTo>
                  <a:lnTo>
                    <a:pt x="528" y="1230"/>
                  </a:lnTo>
                  <a:lnTo>
                    <a:pt x="540" y="1224"/>
                  </a:lnTo>
                  <a:lnTo>
                    <a:pt x="576" y="1224"/>
                  </a:lnTo>
                  <a:lnTo>
                    <a:pt x="588" y="1212"/>
                  </a:lnTo>
                  <a:lnTo>
                    <a:pt x="600" y="1224"/>
                  </a:lnTo>
                  <a:lnTo>
                    <a:pt x="606" y="1224"/>
                  </a:lnTo>
                  <a:lnTo>
                    <a:pt x="606" y="1218"/>
                  </a:lnTo>
                  <a:lnTo>
                    <a:pt x="618" y="1212"/>
                  </a:lnTo>
                  <a:lnTo>
                    <a:pt x="630" y="1212"/>
                  </a:lnTo>
                  <a:lnTo>
                    <a:pt x="630" y="1242"/>
                  </a:lnTo>
                  <a:lnTo>
                    <a:pt x="624" y="1248"/>
                  </a:lnTo>
                  <a:lnTo>
                    <a:pt x="624" y="1254"/>
                  </a:lnTo>
                  <a:lnTo>
                    <a:pt x="618" y="1260"/>
                  </a:lnTo>
                  <a:lnTo>
                    <a:pt x="618" y="1290"/>
                  </a:lnTo>
                  <a:lnTo>
                    <a:pt x="624" y="1296"/>
                  </a:lnTo>
                  <a:lnTo>
                    <a:pt x="630" y="1308"/>
                  </a:lnTo>
                  <a:lnTo>
                    <a:pt x="630" y="1326"/>
                  </a:lnTo>
                  <a:lnTo>
                    <a:pt x="624" y="1332"/>
                  </a:lnTo>
                  <a:lnTo>
                    <a:pt x="624" y="1344"/>
                  </a:lnTo>
                  <a:lnTo>
                    <a:pt x="636" y="1356"/>
                  </a:lnTo>
                  <a:lnTo>
                    <a:pt x="648" y="1362"/>
                  </a:lnTo>
                  <a:lnTo>
                    <a:pt x="654" y="1368"/>
                  </a:lnTo>
                  <a:lnTo>
                    <a:pt x="660" y="1398"/>
                  </a:lnTo>
                  <a:lnTo>
                    <a:pt x="684" y="1398"/>
                  </a:lnTo>
                  <a:lnTo>
                    <a:pt x="690" y="1404"/>
                  </a:lnTo>
                  <a:lnTo>
                    <a:pt x="690" y="1410"/>
                  </a:lnTo>
                  <a:lnTo>
                    <a:pt x="696" y="1422"/>
                  </a:lnTo>
                  <a:lnTo>
                    <a:pt x="696" y="1428"/>
                  </a:lnTo>
                  <a:lnTo>
                    <a:pt x="702" y="1434"/>
                  </a:lnTo>
                  <a:lnTo>
                    <a:pt x="714" y="1440"/>
                  </a:lnTo>
                  <a:lnTo>
                    <a:pt x="744" y="1440"/>
                  </a:lnTo>
                  <a:lnTo>
                    <a:pt x="750" y="1434"/>
                  </a:lnTo>
                  <a:lnTo>
                    <a:pt x="756" y="1446"/>
                  </a:lnTo>
                  <a:lnTo>
                    <a:pt x="768" y="1452"/>
                  </a:lnTo>
                  <a:lnTo>
                    <a:pt x="780" y="1452"/>
                  </a:lnTo>
                  <a:lnTo>
                    <a:pt x="786" y="1446"/>
                  </a:lnTo>
                  <a:lnTo>
                    <a:pt x="798" y="1446"/>
                  </a:lnTo>
                  <a:lnTo>
                    <a:pt x="798" y="1452"/>
                  </a:lnTo>
                  <a:lnTo>
                    <a:pt x="804" y="1464"/>
                  </a:lnTo>
                  <a:lnTo>
                    <a:pt x="816" y="1470"/>
                  </a:lnTo>
                  <a:lnTo>
                    <a:pt x="828" y="1482"/>
                  </a:lnTo>
                  <a:lnTo>
                    <a:pt x="840" y="1488"/>
                  </a:lnTo>
                  <a:lnTo>
                    <a:pt x="864" y="1488"/>
                  </a:lnTo>
                  <a:lnTo>
                    <a:pt x="864" y="1494"/>
                  </a:lnTo>
                  <a:lnTo>
                    <a:pt x="876" y="1506"/>
                  </a:lnTo>
                  <a:lnTo>
                    <a:pt x="888" y="1512"/>
                  </a:lnTo>
                  <a:lnTo>
                    <a:pt x="894" y="1518"/>
                  </a:lnTo>
                  <a:lnTo>
                    <a:pt x="954" y="1518"/>
                  </a:lnTo>
                  <a:lnTo>
                    <a:pt x="978" y="1530"/>
                  </a:lnTo>
                  <a:lnTo>
                    <a:pt x="984" y="1542"/>
                  </a:lnTo>
                  <a:lnTo>
                    <a:pt x="990" y="1548"/>
                  </a:lnTo>
                  <a:lnTo>
                    <a:pt x="990" y="1578"/>
                  </a:lnTo>
                  <a:lnTo>
                    <a:pt x="996" y="1590"/>
                  </a:lnTo>
                  <a:lnTo>
                    <a:pt x="1002" y="1596"/>
                  </a:lnTo>
                  <a:lnTo>
                    <a:pt x="1008" y="1608"/>
                  </a:lnTo>
                  <a:lnTo>
                    <a:pt x="1008" y="1638"/>
                  </a:lnTo>
                  <a:lnTo>
                    <a:pt x="990" y="1638"/>
                  </a:lnTo>
                  <a:lnTo>
                    <a:pt x="990" y="1644"/>
                  </a:lnTo>
                  <a:lnTo>
                    <a:pt x="996" y="1650"/>
                  </a:lnTo>
                  <a:lnTo>
                    <a:pt x="1002" y="1662"/>
                  </a:lnTo>
                  <a:lnTo>
                    <a:pt x="1014" y="1668"/>
                  </a:lnTo>
                  <a:lnTo>
                    <a:pt x="1020" y="1674"/>
                  </a:lnTo>
                  <a:lnTo>
                    <a:pt x="1014" y="1686"/>
                  </a:lnTo>
                  <a:lnTo>
                    <a:pt x="1014" y="1728"/>
                  </a:lnTo>
                  <a:lnTo>
                    <a:pt x="1020" y="1734"/>
                  </a:lnTo>
                  <a:lnTo>
                    <a:pt x="1050" y="1740"/>
                  </a:lnTo>
                  <a:lnTo>
                    <a:pt x="1098" y="1746"/>
                  </a:lnTo>
                  <a:lnTo>
                    <a:pt x="1158" y="1746"/>
                  </a:lnTo>
                  <a:lnTo>
                    <a:pt x="1158" y="1752"/>
                  </a:lnTo>
                  <a:lnTo>
                    <a:pt x="1152" y="1758"/>
                  </a:lnTo>
                  <a:lnTo>
                    <a:pt x="1152" y="1770"/>
                  </a:lnTo>
                  <a:lnTo>
                    <a:pt x="1146" y="1788"/>
                  </a:lnTo>
                  <a:lnTo>
                    <a:pt x="1146" y="1800"/>
                  </a:lnTo>
                  <a:lnTo>
                    <a:pt x="1152" y="1812"/>
                  </a:lnTo>
                  <a:lnTo>
                    <a:pt x="1164" y="1818"/>
                  </a:lnTo>
                  <a:lnTo>
                    <a:pt x="1170" y="1824"/>
                  </a:lnTo>
                  <a:lnTo>
                    <a:pt x="1194" y="1836"/>
                  </a:lnTo>
                  <a:lnTo>
                    <a:pt x="1206" y="1848"/>
                  </a:lnTo>
                  <a:lnTo>
                    <a:pt x="1212" y="1860"/>
                  </a:lnTo>
                  <a:lnTo>
                    <a:pt x="1224" y="1896"/>
                  </a:lnTo>
                  <a:lnTo>
                    <a:pt x="1224" y="1908"/>
                  </a:lnTo>
                  <a:lnTo>
                    <a:pt x="1218" y="1920"/>
                  </a:lnTo>
                  <a:lnTo>
                    <a:pt x="1218" y="1944"/>
                  </a:lnTo>
                  <a:lnTo>
                    <a:pt x="1212" y="1950"/>
                  </a:lnTo>
                  <a:lnTo>
                    <a:pt x="1212" y="1956"/>
                  </a:lnTo>
                  <a:lnTo>
                    <a:pt x="1218" y="1968"/>
                  </a:lnTo>
                  <a:lnTo>
                    <a:pt x="1212" y="1980"/>
                  </a:lnTo>
                  <a:lnTo>
                    <a:pt x="1206" y="1986"/>
                  </a:lnTo>
                  <a:lnTo>
                    <a:pt x="1200" y="1998"/>
                  </a:lnTo>
                  <a:lnTo>
                    <a:pt x="1200" y="2022"/>
                  </a:lnTo>
                  <a:lnTo>
                    <a:pt x="1206" y="2028"/>
                  </a:lnTo>
                  <a:lnTo>
                    <a:pt x="1218" y="2034"/>
                  </a:lnTo>
                  <a:lnTo>
                    <a:pt x="1212" y="2040"/>
                  </a:lnTo>
                  <a:lnTo>
                    <a:pt x="1200" y="2046"/>
                  </a:lnTo>
                  <a:lnTo>
                    <a:pt x="1194" y="2052"/>
                  </a:lnTo>
                  <a:lnTo>
                    <a:pt x="1194" y="2064"/>
                  </a:lnTo>
                  <a:lnTo>
                    <a:pt x="1200" y="2070"/>
                  </a:lnTo>
                  <a:lnTo>
                    <a:pt x="1212" y="2076"/>
                  </a:lnTo>
                  <a:lnTo>
                    <a:pt x="1212" y="2112"/>
                  </a:lnTo>
                  <a:lnTo>
                    <a:pt x="1224" y="2112"/>
                  </a:lnTo>
                  <a:lnTo>
                    <a:pt x="1224" y="2130"/>
                  </a:lnTo>
                  <a:lnTo>
                    <a:pt x="1218" y="2142"/>
                  </a:lnTo>
                  <a:lnTo>
                    <a:pt x="1218" y="2184"/>
                  </a:lnTo>
                  <a:lnTo>
                    <a:pt x="1224" y="2196"/>
                  </a:lnTo>
                  <a:lnTo>
                    <a:pt x="1230" y="2202"/>
                  </a:lnTo>
                  <a:lnTo>
                    <a:pt x="1266" y="2214"/>
                  </a:lnTo>
                  <a:lnTo>
                    <a:pt x="1308" y="2220"/>
                  </a:lnTo>
                  <a:lnTo>
                    <a:pt x="1380" y="2220"/>
                  </a:lnTo>
                  <a:lnTo>
                    <a:pt x="1392" y="2226"/>
                  </a:lnTo>
                  <a:lnTo>
                    <a:pt x="1398" y="2232"/>
                  </a:lnTo>
                  <a:lnTo>
                    <a:pt x="1398" y="2256"/>
                  </a:lnTo>
                  <a:lnTo>
                    <a:pt x="1404" y="2274"/>
                  </a:lnTo>
                  <a:lnTo>
                    <a:pt x="1404" y="2298"/>
                  </a:lnTo>
                  <a:lnTo>
                    <a:pt x="1410" y="2316"/>
                  </a:lnTo>
                  <a:lnTo>
                    <a:pt x="1410" y="2334"/>
                  </a:lnTo>
                  <a:lnTo>
                    <a:pt x="1422" y="2358"/>
                  </a:lnTo>
                  <a:lnTo>
                    <a:pt x="1434" y="2364"/>
                  </a:lnTo>
                  <a:lnTo>
                    <a:pt x="1446" y="2364"/>
                  </a:lnTo>
                  <a:lnTo>
                    <a:pt x="1464" y="2346"/>
                  </a:lnTo>
                  <a:lnTo>
                    <a:pt x="1476" y="2346"/>
                  </a:lnTo>
                  <a:lnTo>
                    <a:pt x="1488" y="2352"/>
                  </a:lnTo>
                  <a:lnTo>
                    <a:pt x="1500" y="2364"/>
                  </a:lnTo>
                  <a:lnTo>
                    <a:pt x="1506" y="2376"/>
                  </a:lnTo>
                  <a:lnTo>
                    <a:pt x="1506" y="2394"/>
                  </a:lnTo>
                  <a:lnTo>
                    <a:pt x="1500" y="2412"/>
                  </a:lnTo>
                  <a:lnTo>
                    <a:pt x="1500" y="2442"/>
                  </a:lnTo>
                  <a:lnTo>
                    <a:pt x="1494" y="2448"/>
                  </a:lnTo>
                  <a:lnTo>
                    <a:pt x="1494" y="2454"/>
                  </a:lnTo>
                  <a:lnTo>
                    <a:pt x="1488" y="2466"/>
                  </a:lnTo>
                  <a:lnTo>
                    <a:pt x="1488" y="2478"/>
                  </a:lnTo>
                  <a:lnTo>
                    <a:pt x="1494" y="2496"/>
                  </a:lnTo>
                  <a:lnTo>
                    <a:pt x="1506" y="2490"/>
                  </a:lnTo>
                  <a:lnTo>
                    <a:pt x="1512" y="2484"/>
                  </a:lnTo>
                  <a:lnTo>
                    <a:pt x="1530" y="2484"/>
                  </a:lnTo>
                  <a:lnTo>
                    <a:pt x="1536" y="2490"/>
                  </a:lnTo>
                  <a:lnTo>
                    <a:pt x="1548" y="2514"/>
                  </a:lnTo>
                  <a:lnTo>
                    <a:pt x="1548" y="2526"/>
                  </a:lnTo>
                  <a:lnTo>
                    <a:pt x="1554" y="2526"/>
                  </a:lnTo>
                  <a:lnTo>
                    <a:pt x="1560" y="2532"/>
                  </a:lnTo>
                  <a:lnTo>
                    <a:pt x="1560" y="2562"/>
                  </a:lnTo>
                  <a:lnTo>
                    <a:pt x="1566" y="2580"/>
                  </a:lnTo>
                  <a:lnTo>
                    <a:pt x="1566" y="2616"/>
                  </a:lnTo>
                  <a:lnTo>
                    <a:pt x="1512" y="2634"/>
                  </a:lnTo>
                  <a:lnTo>
                    <a:pt x="1506" y="2640"/>
                  </a:lnTo>
                  <a:lnTo>
                    <a:pt x="1500" y="2652"/>
                  </a:lnTo>
                  <a:lnTo>
                    <a:pt x="1500" y="2670"/>
                  </a:lnTo>
                  <a:lnTo>
                    <a:pt x="1464" y="2670"/>
                  </a:lnTo>
                  <a:lnTo>
                    <a:pt x="1464" y="2688"/>
                  </a:lnTo>
                  <a:lnTo>
                    <a:pt x="1458" y="2694"/>
                  </a:lnTo>
                  <a:lnTo>
                    <a:pt x="1452" y="2718"/>
                  </a:lnTo>
                  <a:lnTo>
                    <a:pt x="1428" y="2724"/>
                  </a:lnTo>
                  <a:lnTo>
                    <a:pt x="1428" y="2736"/>
                  </a:lnTo>
                  <a:lnTo>
                    <a:pt x="1422" y="2748"/>
                  </a:lnTo>
                  <a:lnTo>
                    <a:pt x="1422" y="2760"/>
                  </a:lnTo>
                  <a:lnTo>
                    <a:pt x="1404" y="2778"/>
                  </a:lnTo>
                  <a:lnTo>
                    <a:pt x="1392" y="2778"/>
                  </a:lnTo>
                  <a:lnTo>
                    <a:pt x="1392" y="2802"/>
                  </a:lnTo>
                  <a:lnTo>
                    <a:pt x="1386" y="2808"/>
                  </a:lnTo>
                  <a:lnTo>
                    <a:pt x="1380" y="2820"/>
                  </a:lnTo>
                  <a:lnTo>
                    <a:pt x="1374" y="2826"/>
                  </a:lnTo>
                  <a:lnTo>
                    <a:pt x="1356" y="2826"/>
                  </a:lnTo>
                  <a:lnTo>
                    <a:pt x="1350" y="2832"/>
                  </a:lnTo>
                  <a:lnTo>
                    <a:pt x="1350" y="2844"/>
                  </a:lnTo>
                  <a:lnTo>
                    <a:pt x="1344" y="2856"/>
                  </a:lnTo>
                  <a:lnTo>
                    <a:pt x="1344" y="2868"/>
                  </a:lnTo>
                  <a:lnTo>
                    <a:pt x="1368" y="2868"/>
                  </a:lnTo>
                  <a:lnTo>
                    <a:pt x="1374" y="2862"/>
                  </a:lnTo>
                  <a:lnTo>
                    <a:pt x="1386" y="2856"/>
                  </a:lnTo>
                  <a:lnTo>
                    <a:pt x="1398" y="2856"/>
                  </a:lnTo>
                  <a:lnTo>
                    <a:pt x="1404" y="2862"/>
                  </a:lnTo>
                  <a:lnTo>
                    <a:pt x="1428" y="2874"/>
                  </a:lnTo>
                  <a:lnTo>
                    <a:pt x="1434" y="2886"/>
                  </a:lnTo>
                  <a:lnTo>
                    <a:pt x="1446" y="2892"/>
                  </a:lnTo>
                  <a:lnTo>
                    <a:pt x="1452" y="2898"/>
                  </a:lnTo>
                  <a:lnTo>
                    <a:pt x="1458" y="2910"/>
                  </a:lnTo>
                  <a:lnTo>
                    <a:pt x="1470" y="2922"/>
                  </a:lnTo>
                  <a:lnTo>
                    <a:pt x="1470" y="2934"/>
                  </a:lnTo>
                  <a:lnTo>
                    <a:pt x="1482" y="2934"/>
                  </a:lnTo>
                  <a:lnTo>
                    <a:pt x="1482" y="2928"/>
                  </a:lnTo>
                  <a:lnTo>
                    <a:pt x="1494" y="2916"/>
                  </a:lnTo>
                  <a:lnTo>
                    <a:pt x="1500" y="2916"/>
                  </a:lnTo>
                  <a:lnTo>
                    <a:pt x="1512" y="2922"/>
                  </a:lnTo>
                  <a:lnTo>
                    <a:pt x="1518" y="2934"/>
                  </a:lnTo>
                  <a:lnTo>
                    <a:pt x="1536" y="2952"/>
                  </a:lnTo>
                  <a:lnTo>
                    <a:pt x="1554" y="2952"/>
                  </a:lnTo>
                  <a:lnTo>
                    <a:pt x="1572" y="2970"/>
                  </a:lnTo>
                  <a:lnTo>
                    <a:pt x="1578" y="2970"/>
                  </a:lnTo>
                  <a:lnTo>
                    <a:pt x="1578" y="2982"/>
                  </a:lnTo>
                  <a:lnTo>
                    <a:pt x="1584" y="2988"/>
                  </a:lnTo>
                  <a:lnTo>
                    <a:pt x="1596" y="2994"/>
                  </a:lnTo>
                  <a:lnTo>
                    <a:pt x="1614" y="3000"/>
                  </a:lnTo>
                  <a:lnTo>
                    <a:pt x="1626" y="3000"/>
                  </a:lnTo>
                  <a:lnTo>
                    <a:pt x="1632" y="3012"/>
                  </a:lnTo>
                  <a:lnTo>
                    <a:pt x="1638" y="3018"/>
                  </a:lnTo>
                  <a:lnTo>
                    <a:pt x="1644" y="3030"/>
                  </a:lnTo>
                  <a:lnTo>
                    <a:pt x="1662" y="3048"/>
                  </a:lnTo>
                  <a:lnTo>
                    <a:pt x="1668" y="3048"/>
                  </a:lnTo>
                  <a:lnTo>
                    <a:pt x="1680" y="3054"/>
                  </a:lnTo>
                  <a:lnTo>
                    <a:pt x="1686" y="3054"/>
                  </a:lnTo>
                  <a:lnTo>
                    <a:pt x="1686" y="3066"/>
                  </a:lnTo>
                  <a:lnTo>
                    <a:pt x="1674" y="3090"/>
                  </a:lnTo>
                  <a:lnTo>
                    <a:pt x="1668" y="3096"/>
                  </a:lnTo>
                  <a:lnTo>
                    <a:pt x="1668" y="3120"/>
                  </a:lnTo>
                  <a:lnTo>
                    <a:pt x="1674" y="3120"/>
                  </a:lnTo>
                  <a:lnTo>
                    <a:pt x="1674" y="3150"/>
                  </a:lnTo>
                  <a:lnTo>
                    <a:pt x="1692" y="3150"/>
                  </a:lnTo>
                  <a:lnTo>
                    <a:pt x="1692" y="3144"/>
                  </a:lnTo>
                  <a:lnTo>
                    <a:pt x="1698" y="3132"/>
                  </a:lnTo>
                  <a:lnTo>
                    <a:pt x="1710" y="3126"/>
                  </a:lnTo>
                  <a:lnTo>
                    <a:pt x="1716" y="3114"/>
                  </a:lnTo>
                  <a:lnTo>
                    <a:pt x="1728" y="3102"/>
                  </a:lnTo>
                  <a:lnTo>
                    <a:pt x="1734" y="3090"/>
                  </a:lnTo>
                  <a:lnTo>
                    <a:pt x="1734" y="3060"/>
                  </a:lnTo>
                  <a:lnTo>
                    <a:pt x="1728" y="3054"/>
                  </a:lnTo>
                  <a:lnTo>
                    <a:pt x="1728" y="3048"/>
                  </a:lnTo>
                  <a:lnTo>
                    <a:pt x="1746" y="3018"/>
                  </a:lnTo>
                  <a:lnTo>
                    <a:pt x="1734" y="3012"/>
                  </a:lnTo>
                  <a:lnTo>
                    <a:pt x="1728" y="3000"/>
                  </a:lnTo>
                  <a:lnTo>
                    <a:pt x="1728" y="2988"/>
                  </a:lnTo>
                  <a:lnTo>
                    <a:pt x="1740" y="2976"/>
                  </a:lnTo>
                  <a:lnTo>
                    <a:pt x="1746" y="2976"/>
                  </a:lnTo>
                  <a:lnTo>
                    <a:pt x="1746" y="2952"/>
                  </a:lnTo>
                  <a:lnTo>
                    <a:pt x="1764" y="2952"/>
                  </a:lnTo>
                  <a:lnTo>
                    <a:pt x="1776" y="2940"/>
                  </a:lnTo>
                  <a:lnTo>
                    <a:pt x="1776" y="2904"/>
                  </a:lnTo>
                  <a:lnTo>
                    <a:pt x="1782" y="2898"/>
                  </a:lnTo>
                  <a:lnTo>
                    <a:pt x="1788" y="2886"/>
                  </a:lnTo>
                  <a:lnTo>
                    <a:pt x="1800" y="2874"/>
                  </a:lnTo>
                  <a:lnTo>
                    <a:pt x="1812" y="2868"/>
                  </a:lnTo>
                  <a:lnTo>
                    <a:pt x="1818" y="2862"/>
                  </a:lnTo>
                  <a:lnTo>
                    <a:pt x="1824" y="2862"/>
                  </a:lnTo>
                  <a:lnTo>
                    <a:pt x="1824" y="2898"/>
                  </a:lnTo>
                  <a:lnTo>
                    <a:pt x="1818" y="2904"/>
                  </a:lnTo>
                  <a:lnTo>
                    <a:pt x="1818" y="2910"/>
                  </a:lnTo>
                  <a:lnTo>
                    <a:pt x="1812" y="2916"/>
                  </a:lnTo>
                  <a:lnTo>
                    <a:pt x="1812" y="2934"/>
                  </a:lnTo>
                  <a:lnTo>
                    <a:pt x="1800" y="2940"/>
                  </a:lnTo>
                  <a:lnTo>
                    <a:pt x="1800" y="2952"/>
                  </a:lnTo>
                  <a:lnTo>
                    <a:pt x="1776" y="2982"/>
                  </a:lnTo>
                  <a:lnTo>
                    <a:pt x="1746" y="3006"/>
                  </a:lnTo>
                  <a:lnTo>
                    <a:pt x="1752" y="3012"/>
                  </a:lnTo>
                  <a:lnTo>
                    <a:pt x="1770" y="3012"/>
                  </a:lnTo>
                  <a:lnTo>
                    <a:pt x="1770" y="2994"/>
                  </a:lnTo>
                  <a:lnTo>
                    <a:pt x="1776" y="2988"/>
                  </a:lnTo>
                  <a:lnTo>
                    <a:pt x="1788" y="2988"/>
                  </a:lnTo>
                  <a:lnTo>
                    <a:pt x="1794" y="2982"/>
                  </a:lnTo>
                  <a:lnTo>
                    <a:pt x="1800" y="2982"/>
                  </a:lnTo>
                  <a:lnTo>
                    <a:pt x="1812" y="2964"/>
                  </a:lnTo>
                  <a:lnTo>
                    <a:pt x="1824" y="2940"/>
                  </a:lnTo>
                  <a:lnTo>
                    <a:pt x="1848" y="2880"/>
                  </a:lnTo>
                  <a:lnTo>
                    <a:pt x="1860" y="2832"/>
                  </a:lnTo>
                  <a:lnTo>
                    <a:pt x="1872" y="2808"/>
                  </a:lnTo>
                  <a:lnTo>
                    <a:pt x="1878" y="2790"/>
                  </a:lnTo>
                  <a:lnTo>
                    <a:pt x="1884" y="2778"/>
                  </a:lnTo>
                  <a:lnTo>
                    <a:pt x="1896" y="2772"/>
                  </a:lnTo>
                  <a:lnTo>
                    <a:pt x="1902" y="2760"/>
                  </a:lnTo>
                  <a:lnTo>
                    <a:pt x="1926" y="2736"/>
                  </a:lnTo>
                  <a:lnTo>
                    <a:pt x="1926" y="2724"/>
                  </a:lnTo>
                  <a:lnTo>
                    <a:pt x="1920" y="2718"/>
                  </a:lnTo>
                  <a:lnTo>
                    <a:pt x="1938" y="2706"/>
                  </a:lnTo>
                  <a:lnTo>
                    <a:pt x="1932" y="2670"/>
                  </a:lnTo>
                  <a:lnTo>
                    <a:pt x="1938" y="2646"/>
                  </a:lnTo>
                  <a:lnTo>
                    <a:pt x="1926" y="2640"/>
                  </a:lnTo>
                  <a:lnTo>
                    <a:pt x="1932" y="2634"/>
                  </a:lnTo>
                  <a:lnTo>
                    <a:pt x="1938" y="2622"/>
                  </a:lnTo>
                  <a:lnTo>
                    <a:pt x="1938" y="2610"/>
                  </a:lnTo>
                  <a:lnTo>
                    <a:pt x="1932" y="2604"/>
                  </a:lnTo>
                  <a:lnTo>
                    <a:pt x="1920" y="2598"/>
                  </a:lnTo>
                  <a:lnTo>
                    <a:pt x="1914" y="2592"/>
                  </a:lnTo>
                  <a:lnTo>
                    <a:pt x="1914" y="2556"/>
                  </a:lnTo>
                  <a:lnTo>
                    <a:pt x="1896" y="2544"/>
                  </a:lnTo>
                  <a:lnTo>
                    <a:pt x="1920" y="2544"/>
                  </a:lnTo>
                  <a:lnTo>
                    <a:pt x="1914" y="2520"/>
                  </a:lnTo>
                  <a:lnTo>
                    <a:pt x="1902" y="2508"/>
                  </a:lnTo>
                  <a:lnTo>
                    <a:pt x="1908" y="2508"/>
                  </a:lnTo>
                  <a:lnTo>
                    <a:pt x="1920" y="2502"/>
                  </a:lnTo>
                  <a:lnTo>
                    <a:pt x="1920" y="2490"/>
                  </a:lnTo>
                  <a:lnTo>
                    <a:pt x="1914" y="2490"/>
                  </a:lnTo>
                  <a:lnTo>
                    <a:pt x="1902" y="2484"/>
                  </a:lnTo>
                  <a:lnTo>
                    <a:pt x="1896" y="2478"/>
                  </a:lnTo>
                  <a:lnTo>
                    <a:pt x="1920" y="2460"/>
                  </a:lnTo>
                  <a:lnTo>
                    <a:pt x="1932" y="2472"/>
                  </a:lnTo>
                  <a:lnTo>
                    <a:pt x="1944" y="2478"/>
                  </a:lnTo>
                  <a:lnTo>
                    <a:pt x="1950" y="2478"/>
                  </a:lnTo>
                  <a:lnTo>
                    <a:pt x="1950" y="2448"/>
                  </a:lnTo>
                  <a:lnTo>
                    <a:pt x="1962" y="2424"/>
                  </a:lnTo>
                  <a:lnTo>
                    <a:pt x="1974" y="2418"/>
                  </a:lnTo>
                  <a:lnTo>
                    <a:pt x="1980" y="2418"/>
                  </a:lnTo>
                  <a:lnTo>
                    <a:pt x="2004" y="2406"/>
                  </a:lnTo>
                  <a:lnTo>
                    <a:pt x="2010" y="2394"/>
                  </a:lnTo>
                  <a:lnTo>
                    <a:pt x="2010" y="2382"/>
                  </a:lnTo>
                  <a:lnTo>
                    <a:pt x="2016" y="2376"/>
                  </a:lnTo>
                  <a:lnTo>
                    <a:pt x="2028" y="2376"/>
                  </a:lnTo>
                  <a:lnTo>
                    <a:pt x="2034" y="2370"/>
                  </a:lnTo>
                  <a:lnTo>
                    <a:pt x="2046" y="2370"/>
                  </a:lnTo>
                  <a:lnTo>
                    <a:pt x="2046" y="2358"/>
                  </a:lnTo>
                  <a:lnTo>
                    <a:pt x="2070" y="2358"/>
                  </a:lnTo>
                  <a:lnTo>
                    <a:pt x="2070" y="2340"/>
                  </a:lnTo>
                  <a:lnTo>
                    <a:pt x="2118" y="2340"/>
                  </a:lnTo>
                  <a:lnTo>
                    <a:pt x="2124" y="2358"/>
                  </a:lnTo>
                  <a:lnTo>
                    <a:pt x="2136" y="2352"/>
                  </a:lnTo>
                  <a:lnTo>
                    <a:pt x="2118" y="2334"/>
                  </a:lnTo>
                  <a:lnTo>
                    <a:pt x="2136" y="2316"/>
                  </a:lnTo>
                  <a:lnTo>
                    <a:pt x="2142" y="2316"/>
                  </a:lnTo>
                  <a:lnTo>
                    <a:pt x="2154" y="2310"/>
                  </a:lnTo>
                  <a:lnTo>
                    <a:pt x="2178" y="2310"/>
                  </a:lnTo>
                  <a:lnTo>
                    <a:pt x="2160" y="2292"/>
                  </a:lnTo>
                  <a:lnTo>
                    <a:pt x="2172" y="2286"/>
                  </a:lnTo>
                  <a:lnTo>
                    <a:pt x="2178" y="2280"/>
                  </a:lnTo>
                  <a:lnTo>
                    <a:pt x="2190" y="2280"/>
                  </a:lnTo>
                  <a:lnTo>
                    <a:pt x="2190" y="2304"/>
                  </a:lnTo>
                  <a:lnTo>
                    <a:pt x="2196" y="2304"/>
                  </a:lnTo>
                  <a:lnTo>
                    <a:pt x="2196" y="2298"/>
                  </a:lnTo>
                  <a:lnTo>
                    <a:pt x="2202" y="2286"/>
                  </a:lnTo>
                  <a:lnTo>
                    <a:pt x="2208" y="2280"/>
                  </a:lnTo>
                  <a:lnTo>
                    <a:pt x="2244" y="2286"/>
                  </a:lnTo>
                  <a:lnTo>
                    <a:pt x="2244" y="2280"/>
                  </a:lnTo>
                  <a:lnTo>
                    <a:pt x="2250" y="2274"/>
                  </a:lnTo>
                  <a:lnTo>
                    <a:pt x="2250" y="2268"/>
                  </a:lnTo>
                  <a:lnTo>
                    <a:pt x="2256" y="2262"/>
                  </a:lnTo>
                  <a:lnTo>
                    <a:pt x="2268" y="2256"/>
                  </a:lnTo>
                  <a:lnTo>
                    <a:pt x="2274" y="2256"/>
                  </a:lnTo>
                  <a:lnTo>
                    <a:pt x="2280" y="2262"/>
                  </a:lnTo>
                  <a:lnTo>
                    <a:pt x="2280" y="2286"/>
                  </a:lnTo>
                  <a:lnTo>
                    <a:pt x="2346" y="2280"/>
                  </a:lnTo>
                  <a:lnTo>
                    <a:pt x="2352" y="2262"/>
                  </a:lnTo>
                  <a:lnTo>
                    <a:pt x="2346" y="2250"/>
                  </a:lnTo>
                  <a:lnTo>
                    <a:pt x="2352" y="2244"/>
                  </a:lnTo>
                  <a:lnTo>
                    <a:pt x="2358" y="2232"/>
                  </a:lnTo>
                  <a:lnTo>
                    <a:pt x="2370" y="2220"/>
                  </a:lnTo>
                  <a:lnTo>
                    <a:pt x="2406" y="2202"/>
                  </a:lnTo>
                  <a:lnTo>
                    <a:pt x="2418" y="2202"/>
                  </a:lnTo>
                  <a:lnTo>
                    <a:pt x="2412" y="2190"/>
                  </a:lnTo>
                  <a:lnTo>
                    <a:pt x="2412" y="2112"/>
                  </a:lnTo>
                  <a:lnTo>
                    <a:pt x="2442" y="2082"/>
                  </a:lnTo>
                  <a:lnTo>
                    <a:pt x="2442" y="2058"/>
                  </a:lnTo>
                  <a:lnTo>
                    <a:pt x="2460" y="2052"/>
                  </a:lnTo>
                  <a:lnTo>
                    <a:pt x="2460" y="2022"/>
                  </a:lnTo>
                  <a:lnTo>
                    <a:pt x="2466" y="2022"/>
                  </a:lnTo>
                  <a:lnTo>
                    <a:pt x="2472" y="2016"/>
                  </a:lnTo>
                  <a:lnTo>
                    <a:pt x="2478" y="2016"/>
                  </a:lnTo>
                  <a:lnTo>
                    <a:pt x="2478" y="2010"/>
                  </a:lnTo>
                  <a:lnTo>
                    <a:pt x="2484" y="2004"/>
                  </a:lnTo>
                  <a:lnTo>
                    <a:pt x="2484" y="1956"/>
                  </a:lnTo>
                  <a:lnTo>
                    <a:pt x="2478" y="1944"/>
                  </a:lnTo>
                  <a:lnTo>
                    <a:pt x="2478" y="1926"/>
                  </a:lnTo>
                  <a:lnTo>
                    <a:pt x="2472" y="1908"/>
                  </a:lnTo>
                  <a:lnTo>
                    <a:pt x="2484" y="1884"/>
                  </a:lnTo>
                  <a:lnTo>
                    <a:pt x="2514" y="1854"/>
                  </a:lnTo>
                  <a:lnTo>
                    <a:pt x="2514" y="1848"/>
                  </a:lnTo>
                  <a:lnTo>
                    <a:pt x="2508" y="1836"/>
                  </a:lnTo>
                  <a:lnTo>
                    <a:pt x="2508" y="1830"/>
                  </a:lnTo>
                  <a:lnTo>
                    <a:pt x="2502" y="1818"/>
                  </a:lnTo>
                  <a:lnTo>
                    <a:pt x="2508" y="1764"/>
                  </a:lnTo>
                  <a:lnTo>
                    <a:pt x="2508" y="1758"/>
                  </a:lnTo>
                  <a:lnTo>
                    <a:pt x="2514" y="1752"/>
                  </a:lnTo>
                  <a:lnTo>
                    <a:pt x="2514" y="1722"/>
                  </a:lnTo>
                  <a:lnTo>
                    <a:pt x="2520" y="1710"/>
                  </a:lnTo>
                  <a:lnTo>
                    <a:pt x="2520" y="1680"/>
                  </a:lnTo>
                  <a:lnTo>
                    <a:pt x="2508" y="1644"/>
                  </a:lnTo>
                  <a:lnTo>
                    <a:pt x="2502" y="1608"/>
                  </a:lnTo>
                  <a:lnTo>
                    <a:pt x="2502" y="1596"/>
                  </a:lnTo>
                  <a:lnTo>
                    <a:pt x="2508" y="1560"/>
                  </a:lnTo>
                  <a:lnTo>
                    <a:pt x="2508" y="1548"/>
                  </a:lnTo>
                  <a:lnTo>
                    <a:pt x="2502" y="1536"/>
                  </a:lnTo>
                  <a:lnTo>
                    <a:pt x="2502" y="1500"/>
                  </a:lnTo>
                  <a:lnTo>
                    <a:pt x="2508" y="1488"/>
                  </a:lnTo>
                  <a:lnTo>
                    <a:pt x="2520" y="1476"/>
                  </a:lnTo>
                  <a:lnTo>
                    <a:pt x="2508" y="1458"/>
                  </a:lnTo>
                  <a:lnTo>
                    <a:pt x="2520" y="1446"/>
                  </a:lnTo>
                  <a:lnTo>
                    <a:pt x="2532" y="1446"/>
                  </a:lnTo>
                  <a:lnTo>
                    <a:pt x="2532" y="1452"/>
                  </a:lnTo>
                  <a:lnTo>
                    <a:pt x="2538" y="1464"/>
                  </a:lnTo>
                  <a:lnTo>
                    <a:pt x="2544" y="1470"/>
                  </a:lnTo>
                  <a:lnTo>
                    <a:pt x="2556" y="1464"/>
                  </a:lnTo>
                  <a:lnTo>
                    <a:pt x="2562" y="1452"/>
                  </a:lnTo>
                  <a:lnTo>
                    <a:pt x="2574" y="1446"/>
                  </a:lnTo>
                  <a:lnTo>
                    <a:pt x="2580" y="1434"/>
                  </a:lnTo>
                  <a:lnTo>
                    <a:pt x="2586" y="1428"/>
                  </a:lnTo>
                  <a:lnTo>
                    <a:pt x="2592" y="1416"/>
                  </a:lnTo>
                  <a:lnTo>
                    <a:pt x="2592" y="1404"/>
                  </a:lnTo>
                  <a:lnTo>
                    <a:pt x="2598" y="1386"/>
                  </a:lnTo>
                  <a:lnTo>
                    <a:pt x="2598" y="1374"/>
                  </a:lnTo>
                  <a:lnTo>
                    <a:pt x="2604" y="1356"/>
                  </a:lnTo>
                  <a:lnTo>
                    <a:pt x="2604" y="1344"/>
                  </a:lnTo>
                  <a:lnTo>
                    <a:pt x="2610" y="1338"/>
                  </a:lnTo>
                  <a:lnTo>
                    <a:pt x="2616" y="1338"/>
                  </a:lnTo>
                  <a:lnTo>
                    <a:pt x="2628" y="1326"/>
                  </a:lnTo>
                  <a:lnTo>
                    <a:pt x="2634" y="1314"/>
                  </a:lnTo>
                  <a:lnTo>
                    <a:pt x="2640" y="1308"/>
                  </a:lnTo>
                  <a:lnTo>
                    <a:pt x="2640" y="1296"/>
                  </a:lnTo>
                  <a:lnTo>
                    <a:pt x="2652" y="1290"/>
                  </a:lnTo>
                  <a:lnTo>
                    <a:pt x="2658" y="1284"/>
                  </a:lnTo>
                  <a:lnTo>
                    <a:pt x="2670" y="1284"/>
                  </a:lnTo>
                  <a:lnTo>
                    <a:pt x="2682" y="1272"/>
                  </a:lnTo>
                  <a:lnTo>
                    <a:pt x="2682" y="1254"/>
                  </a:lnTo>
                  <a:lnTo>
                    <a:pt x="2688" y="1254"/>
                  </a:lnTo>
                  <a:lnTo>
                    <a:pt x="2724" y="1218"/>
                  </a:lnTo>
                  <a:lnTo>
                    <a:pt x="2736" y="1188"/>
                  </a:lnTo>
                  <a:lnTo>
                    <a:pt x="2754" y="1158"/>
                  </a:lnTo>
                  <a:lnTo>
                    <a:pt x="2760" y="1134"/>
                  </a:lnTo>
                  <a:lnTo>
                    <a:pt x="2766" y="1122"/>
                  </a:lnTo>
                  <a:lnTo>
                    <a:pt x="2772" y="1116"/>
                  </a:lnTo>
                  <a:lnTo>
                    <a:pt x="2778" y="1104"/>
                  </a:lnTo>
                  <a:lnTo>
                    <a:pt x="2784" y="1098"/>
                  </a:lnTo>
                  <a:lnTo>
                    <a:pt x="2784" y="1080"/>
                  </a:lnTo>
                  <a:lnTo>
                    <a:pt x="2778" y="1068"/>
                  </a:lnTo>
                  <a:lnTo>
                    <a:pt x="2778" y="1002"/>
                  </a:lnTo>
                  <a:close/>
                </a:path>
              </a:pathLst>
            </a:custGeom>
            <a:solidFill>
              <a:srgbClr val="385723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 dirty="0">
                <a:solidFill>
                  <a:srgbClr val="555555"/>
                </a:solidFill>
              </a:endParaRPr>
            </a:p>
          </p:txBody>
        </p:sp>
        <p:sp>
          <p:nvSpPr>
            <p:cNvPr id="170" name="Argentina" descr="© INSCALE GmbH, 05.05.2010&#10;http://www.presentationload.com/">
              <a:extLst>
                <a:ext uri="{FF2B5EF4-FFF2-40B4-BE49-F238E27FC236}">
                  <a16:creationId xmlns:a16="http://schemas.microsoft.com/office/drawing/2014/main" id="{4A08FC18-0D23-4744-9375-110F0AE32657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3431871" y="5312998"/>
              <a:ext cx="483967" cy="1096504"/>
            </a:xfrm>
            <a:custGeom>
              <a:avLst/>
              <a:gdLst>
                <a:gd name="T0" fmla="*/ 2147483647 w 1092"/>
                <a:gd name="T1" fmla="*/ 2147483647 h 2442"/>
                <a:gd name="T2" fmla="*/ 2147483647 w 1092"/>
                <a:gd name="T3" fmla="*/ 2147483647 h 2442"/>
                <a:gd name="T4" fmla="*/ 2147483647 w 1092"/>
                <a:gd name="T5" fmla="*/ 2147483647 h 2442"/>
                <a:gd name="T6" fmla="*/ 2147483647 w 1092"/>
                <a:gd name="T7" fmla="*/ 2147483647 h 2442"/>
                <a:gd name="T8" fmla="*/ 2147483647 w 1092"/>
                <a:gd name="T9" fmla="*/ 2147483647 h 2442"/>
                <a:gd name="T10" fmla="*/ 2147483647 w 1092"/>
                <a:gd name="T11" fmla="*/ 2147483647 h 2442"/>
                <a:gd name="T12" fmla="*/ 2147483647 w 1092"/>
                <a:gd name="T13" fmla="*/ 2147483647 h 2442"/>
                <a:gd name="T14" fmla="*/ 2147483647 w 1092"/>
                <a:gd name="T15" fmla="*/ 2147483647 h 2442"/>
                <a:gd name="T16" fmla="*/ 2147483647 w 1092"/>
                <a:gd name="T17" fmla="*/ 2147483647 h 2442"/>
                <a:gd name="T18" fmla="*/ 2147483647 w 1092"/>
                <a:gd name="T19" fmla="*/ 2147483647 h 2442"/>
                <a:gd name="T20" fmla="*/ 2147483647 w 1092"/>
                <a:gd name="T21" fmla="*/ 0 h 2442"/>
                <a:gd name="T22" fmla="*/ 2147483647 w 1092"/>
                <a:gd name="T23" fmla="*/ 2147483647 h 2442"/>
                <a:gd name="T24" fmla="*/ 2147483647 w 1092"/>
                <a:gd name="T25" fmla="*/ 2147483647 h 2442"/>
                <a:gd name="T26" fmla="*/ 2147483647 w 1092"/>
                <a:gd name="T27" fmla="*/ 2147483647 h 2442"/>
                <a:gd name="T28" fmla="*/ 2147483647 w 1092"/>
                <a:gd name="T29" fmla="*/ 2147483647 h 2442"/>
                <a:gd name="T30" fmla="*/ 2147483647 w 1092"/>
                <a:gd name="T31" fmla="*/ 2147483647 h 2442"/>
                <a:gd name="T32" fmla="*/ 2147483647 w 1092"/>
                <a:gd name="T33" fmla="*/ 2147483647 h 2442"/>
                <a:gd name="T34" fmla="*/ 2147483647 w 1092"/>
                <a:gd name="T35" fmla="*/ 2147483647 h 2442"/>
                <a:gd name="T36" fmla="*/ 2147483647 w 1092"/>
                <a:gd name="T37" fmla="*/ 2147483647 h 2442"/>
                <a:gd name="T38" fmla="*/ 2147483647 w 1092"/>
                <a:gd name="T39" fmla="*/ 2147483647 h 2442"/>
                <a:gd name="T40" fmla="*/ 2147483647 w 1092"/>
                <a:gd name="T41" fmla="*/ 2147483647 h 2442"/>
                <a:gd name="T42" fmla="*/ 2147483647 w 1092"/>
                <a:gd name="T43" fmla="*/ 2147483647 h 2442"/>
                <a:gd name="T44" fmla="*/ 2147483647 w 1092"/>
                <a:gd name="T45" fmla="*/ 2147483647 h 2442"/>
                <a:gd name="T46" fmla="*/ 2147483647 w 1092"/>
                <a:gd name="T47" fmla="*/ 2147483647 h 2442"/>
                <a:gd name="T48" fmla="*/ 2147483647 w 1092"/>
                <a:gd name="T49" fmla="*/ 2147483647 h 2442"/>
                <a:gd name="T50" fmla="*/ 2147483647 w 1092"/>
                <a:gd name="T51" fmla="*/ 2147483647 h 2442"/>
                <a:gd name="T52" fmla="*/ 2147483647 w 1092"/>
                <a:gd name="T53" fmla="*/ 2147483647 h 2442"/>
                <a:gd name="T54" fmla="*/ 2147483647 w 1092"/>
                <a:gd name="T55" fmla="*/ 2147483647 h 2442"/>
                <a:gd name="T56" fmla="*/ 2147483647 w 1092"/>
                <a:gd name="T57" fmla="*/ 2147483647 h 2442"/>
                <a:gd name="T58" fmla="*/ 2147483647 w 1092"/>
                <a:gd name="T59" fmla="*/ 2147483647 h 2442"/>
                <a:gd name="T60" fmla="*/ 2147483647 w 1092"/>
                <a:gd name="T61" fmla="*/ 2147483647 h 2442"/>
                <a:gd name="T62" fmla="*/ 2147483647 w 1092"/>
                <a:gd name="T63" fmla="*/ 2147483647 h 2442"/>
                <a:gd name="T64" fmla="*/ 2147483647 w 1092"/>
                <a:gd name="T65" fmla="*/ 2147483647 h 2442"/>
                <a:gd name="T66" fmla="*/ 2147483647 w 1092"/>
                <a:gd name="T67" fmla="*/ 2147483647 h 2442"/>
                <a:gd name="T68" fmla="*/ 2147483647 w 1092"/>
                <a:gd name="T69" fmla="*/ 2147483647 h 2442"/>
                <a:gd name="T70" fmla="*/ 2147483647 w 1092"/>
                <a:gd name="T71" fmla="*/ 2147483647 h 2442"/>
                <a:gd name="T72" fmla="*/ 2147483647 w 1092"/>
                <a:gd name="T73" fmla="*/ 2147483647 h 2442"/>
                <a:gd name="T74" fmla="*/ 2147483647 w 1092"/>
                <a:gd name="T75" fmla="*/ 2147483647 h 2442"/>
                <a:gd name="T76" fmla="*/ 2147483647 w 1092"/>
                <a:gd name="T77" fmla="*/ 2147483647 h 2442"/>
                <a:gd name="T78" fmla="*/ 2147483647 w 1092"/>
                <a:gd name="T79" fmla="*/ 2147483647 h 2442"/>
                <a:gd name="T80" fmla="*/ 2147483647 w 1092"/>
                <a:gd name="T81" fmla="*/ 2147483647 h 2442"/>
                <a:gd name="T82" fmla="*/ 2147483647 w 1092"/>
                <a:gd name="T83" fmla="*/ 2147483647 h 2442"/>
                <a:gd name="T84" fmla="*/ 2147483647 w 1092"/>
                <a:gd name="T85" fmla="*/ 2147483647 h 2442"/>
                <a:gd name="T86" fmla="*/ 2147483647 w 1092"/>
                <a:gd name="T87" fmla="*/ 2147483647 h 2442"/>
                <a:gd name="T88" fmla="*/ 2147483647 w 1092"/>
                <a:gd name="T89" fmla="*/ 2147483647 h 2442"/>
                <a:gd name="T90" fmla="*/ 2147483647 w 1092"/>
                <a:gd name="T91" fmla="*/ 2147483647 h 2442"/>
                <a:gd name="T92" fmla="*/ 2147483647 w 1092"/>
                <a:gd name="T93" fmla="*/ 2147483647 h 2442"/>
                <a:gd name="T94" fmla="*/ 2147483647 w 1092"/>
                <a:gd name="T95" fmla="*/ 2147483647 h 2442"/>
                <a:gd name="T96" fmla="*/ 2147483647 w 1092"/>
                <a:gd name="T97" fmla="*/ 2147483647 h 2442"/>
                <a:gd name="T98" fmla="*/ 2147483647 w 1092"/>
                <a:gd name="T99" fmla="*/ 2147483647 h 2442"/>
                <a:gd name="T100" fmla="*/ 2147483647 w 1092"/>
                <a:gd name="T101" fmla="*/ 2147483647 h 2442"/>
                <a:gd name="T102" fmla="*/ 2147483647 w 1092"/>
                <a:gd name="T103" fmla="*/ 2147483647 h 2442"/>
                <a:gd name="T104" fmla="*/ 2147483647 w 1092"/>
                <a:gd name="T105" fmla="*/ 2147483647 h 2442"/>
                <a:gd name="T106" fmla="*/ 2147483647 w 1092"/>
                <a:gd name="T107" fmla="*/ 2147483647 h 2442"/>
                <a:gd name="T108" fmla="*/ 2147483647 w 1092"/>
                <a:gd name="T109" fmla="*/ 2147483647 h 2442"/>
                <a:gd name="T110" fmla="*/ 2147483647 w 1092"/>
                <a:gd name="T111" fmla="*/ 2147483647 h 2442"/>
                <a:gd name="T112" fmla="*/ 2147483647 w 1092"/>
                <a:gd name="T113" fmla="*/ 2147483647 h 2442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092"/>
                <a:gd name="T172" fmla="*/ 0 h 2442"/>
                <a:gd name="T173" fmla="*/ 1092 w 1092"/>
                <a:gd name="T174" fmla="*/ 2442 h 2442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092" h="2442">
                  <a:moveTo>
                    <a:pt x="954" y="534"/>
                  </a:moveTo>
                  <a:lnTo>
                    <a:pt x="978" y="528"/>
                  </a:lnTo>
                  <a:lnTo>
                    <a:pt x="984" y="504"/>
                  </a:lnTo>
                  <a:lnTo>
                    <a:pt x="990" y="498"/>
                  </a:lnTo>
                  <a:lnTo>
                    <a:pt x="990" y="480"/>
                  </a:lnTo>
                  <a:lnTo>
                    <a:pt x="1026" y="480"/>
                  </a:lnTo>
                  <a:lnTo>
                    <a:pt x="1026" y="462"/>
                  </a:lnTo>
                  <a:lnTo>
                    <a:pt x="1032" y="450"/>
                  </a:lnTo>
                  <a:lnTo>
                    <a:pt x="1038" y="444"/>
                  </a:lnTo>
                  <a:lnTo>
                    <a:pt x="1092" y="426"/>
                  </a:lnTo>
                  <a:lnTo>
                    <a:pt x="1092" y="390"/>
                  </a:lnTo>
                  <a:lnTo>
                    <a:pt x="1086" y="372"/>
                  </a:lnTo>
                  <a:lnTo>
                    <a:pt x="1086" y="342"/>
                  </a:lnTo>
                  <a:lnTo>
                    <a:pt x="1080" y="336"/>
                  </a:lnTo>
                  <a:lnTo>
                    <a:pt x="1074" y="336"/>
                  </a:lnTo>
                  <a:lnTo>
                    <a:pt x="1074" y="324"/>
                  </a:lnTo>
                  <a:lnTo>
                    <a:pt x="1062" y="300"/>
                  </a:lnTo>
                  <a:lnTo>
                    <a:pt x="1056" y="294"/>
                  </a:lnTo>
                  <a:lnTo>
                    <a:pt x="1038" y="294"/>
                  </a:lnTo>
                  <a:lnTo>
                    <a:pt x="1032" y="300"/>
                  </a:lnTo>
                  <a:lnTo>
                    <a:pt x="1020" y="306"/>
                  </a:lnTo>
                  <a:lnTo>
                    <a:pt x="1020" y="384"/>
                  </a:lnTo>
                  <a:lnTo>
                    <a:pt x="1008" y="390"/>
                  </a:lnTo>
                  <a:lnTo>
                    <a:pt x="1002" y="402"/>
                  </a:lnTo>
                  <a:lnTo>
                    <a:pt x="990" y="408"/>
                  </a:lnTo>
                  <a:lnTo>
                    <a:pt x="984" y="414"/>
                  </a:lnTo>
                  <a:lnTo>
                    <a:pt x="978" y="414"/>
                  </a:lnTo>
                  <a:lnTo>
                    <a:pt x="966" y="426"/>
                  </a:lnTo>
                  <a:lnTo>
                    <a:pt x="954" y="450"/>
                  </a:lnTo>
                  <a:lnTo>
                    <a:pt x="948" y="456"/>
                  </a:lnTo>
                  <a:lnTo>
                    <a:pt x="948" y="450"/>
                  </a:lnTo>
                  <a:lnTo>
                    <a:pt x="942" y="444"/>
                  </a:lnTo>
                  <a:lnTo>
                    <a:pt x="930" y="444"/>
                  </a:lnTo>
                  <a:lnTo>
                    <a:pt x="924" y="450"/>
                  </a:lnTo>
                  <a:lnTo>
                    <a:pt x="924" y="468"/>
                  </a:lnTo>
                  <a:lnTo>
                    <a:pt x="912" y="450"/>
                  </a:lnTo>
                  <a:lnTo>
                    <a:pt x="852" y="450"/>
                  </a:lnTo>
                  <a:lnTo>
                    <a:pt x="834" y="444"/>
                  </a:lnTo>
                  <a:lnTo>
                    <a:pt x="822" y="438"/>
                  </a:lnTo>
                  <a:lnTo>
                    <a:pt x="816" y="432"/>
                  </a:lnTo>
                  <a:lnTo>
                    <a:pt x="804" y="426"/>
                  </a:lnTo>
                  <a:lnTo>
                    <a:pt x="798" y="426"/>
                  </a:lnTo>
                  <a:lnTo>
                    <a:pt x="786" y="432"/>
                  </a:lnTo>
                  <a:lnTo>
                    <a:pt x="762" y="432"/>
                  </a:lnTo>
                  <a:lnTo>
                    <a:pt x="756" y="426"/>
                  </a:lnTo>
                  <a:lnTo>
                    <a:pt x="756" y="414"/>
                  </a:lnTo>
                  <a:lnTo>
                    <a:pt x="762" y="402"/>
                  </a:lnTo>
                  <a:lnTo>
                    <a:pt x="768" y="396"/>
                  </a:lnTo>
                  <a:lnTo>
                    <a:pt x="774" y="384"/>
                  </a:lnTo>
                  <a:lnTo>
                    <a:pt x="780" y="378"/>
                  </a:lnTo>
                  <a:lnTo>
                    <a:pt x="780" y="342"/>
                  </a:lnTo>
                  <a:lnTo>
                    <a:pt x="798" y="342"/>
                  </a:lnTo>
                  <a:lnTo>
                    <a:pt x="804" y="336"/>
                  </a:lnTo>
                  <a:lnTo>
                    <a:pt x="804" y="330"/>
                  </a:lnTo>
                  <a:lnTo>
                    <a:pt x="798" y="318"/>
                  </a:lnTo>
                  <a:lnTo>
                    <a:pt x="792" y="312"/>
                  </a:lnTo>
                  <a:lnTo>
                    <a:pt x="798" y="300"/>
                  </a:lnTo>
                  <a:lnTo>
                    <a:pt x="804" y="294"/>
                  </a:lnTo>
                  <a:lnTo>
                    <a:pt x="804" y="282"/>
                  </a:lnTo>
                  <a:lnTo>
                    <a:pt x="810" y="276"/>
                  </a:lnTo>
                  <a:lnTo>
                    <a:pt x="804" y="270"/>
                  </a:lnTo>
                  <a:lnTo>
                    <a:pt x="792" y="264"/>
                  </a:lnTo>
                  <a:lnTo>
                    <a:pt x="774" y="258"/>
                  </a:lnTo>
                  <a:lnTo>
                    <a:pt x="762" y="252"/>
                  </a:lnTo>
                  <a:lnTo>
                    <a:pt x="750" y="252"/>
                  </a:lnTo>
                  <a:lnTo>
                    <a:pt x="744" y="246"/>
                  </a:lnTo>
                  <a:lnTo>
                    <a:pt x="708" y="228"/>
                  </a:lnTo>
                  <a:lnTo>
                    <a:pt x="690" y="216"/>
                  </a:lnTo>
                  <a:lnTo>
                    <a:pt x="678" y="210"/>
                  </a:lnTo>
                  <a:lnTo>
                    <a:pt x="672" y="204"/>
                  </a:lnTo>
                  <a:lnTo>
                    <a:pt x="666" y="204"/>
                  </a:lnTo>
                  <a:lnTo>
                    <a:pt x="660" y="198"/>
                  </a:lnTo>
                  <a:lnTo>
                    <a:pt x="648" y="192"/>
                  </a:lnTo>
                  <a:lnTo>
                    <a:pt x="642" y="186"/>
                  </a:lnTo>
                  <a:lnTo>
                    <a:pt x="630" y="180"/>
                  </a:lnTo>
                  <a:lnTo>
                    <a:pt x="600" y="180"/>
                  </a:lnTo>
                  <a:lnTo>
                    <a:pt x="564" y="162"/>
                  </a:lnTo>
                  <a:lnTo>
                    <a:pt x="558" y="156"/>
                  </a:lnTo>
                  <a:lnTo>
                    <a:pt x="552" y="156"/>
                  </a:lnTo>
                  <a:lnTo>
                    <a:pt x="546" y="138"/>
                  </a:lnTo>
                  <a:lnTo>
                    <a:pt x="534" y="132"/>
                  </a:lnTo>
                  <a:lnTo>
                    <a:pt x="516" y="114"/>
                  </a:lnTo>
                  <a:lnTo>
                    <a:pt x="492" y="102"/>
                  </a:lnTo>
                  <a:lnTo>
                    <a:pt x="486" y="96"/>
                  </a:lnTo>
                  <a:lnTo>
                    <a:pt x="480" y="84"/>
                  </a:lnTo>
                  <a:lnTo>
                    <a:pt x="468" y="78"/>
                  </a:lnTo>
                  <a:lnTo>
                    <a:pt x="462" y="66"/>
                  </a:lnTo>
                  <a:lnTo>
                    <a:pt x="456" y="60"/>
                  </a:lnTo>
                  <a:lnTo>
                    <a:pt x="456" y="54"/>
                  </a:lnTo>
                  <a:lnTo>
                    <a:pt x="438" y="36"/>
                  </a:lnTo>
                  <a:lnTo>
                    <a:pt x="402" y="12"/>
                  </a:lnTo>
                  <a:lnTo>
                    <a:pt x="330" y="18"/>
                  </a:lnTo>
                  <a:lnTo>
                    <a:pt x="318" y="72"/>
                  </a:lnTo>
                  <a:lnTo>
                    <a:pt x="288" y="24"/>
                  </a:lnTo>
                  <a:lnTo>
                    <a:pt x="234" y="24"/>
                  </a:lnTo>
                  <a:lnTo>
                    <a:pt x="216" y="18"/>
                  </a:lnTo>
                  <a:lnTo>
                    <a:pt x="204" y="18"/>
                  </a:lnTo>
                  <a:lnTo>
                    <a:pt x="180" y="6"/>
                  </a:lnTo>
                  <a:lnTo>
                    <a:pt x="174" y="0"/>
                  </a:lnTo>
                  <a:lnTo>
                    <a:pt x="162" y="24"/>
                  </a:lnTo>
                  <a:lnTo>
                    <a:pt x="138" y="30"/>
                  </a:lnTo>
                  <a:lnTo>
                    <a:pt x="138" y="48"/>
                  </a:lnTo>
                  <a:lnTo>
                    <a:pt x="126" y="48"/>
                  </a:lnTo>
                  <a:lnTo>
                    <a:pt x="126" y="78"/>
                  </a:lnTo>
                  <a:lnTo>
                    <a:pt x="114" y="78"/>
                  </a:lnTo>
                  <a:lnTo>
                    <a:pt x="126" y="96"/>
                  </a:lnTo>
                  <a:lnTo>
                    <a:pt x="114" y="180"/>
                  </a:lnTo>
                  <a:lnTo>
                    <a:pt x="108" y="180"/>
                  </a:lnTo>
                  <a:lnTo>
                    <a:pt x="102" y="186"/>
                  </a:lnTo>
                  <a:lnTo>
                    <a:pt x="90" y="192"/>
                  </a:lnTo>
                  <a:lnTo>
                    <a:pt x="72" y="198"/>
                  </a:lnTo>
                  <a:lnTo>
                    <a:pt x="60" y="210"/>
                  </a:lnTo>
                  <a:lnTo>
                    <a:pt x="48" y="216"/>
                  </a:lnTo>
                  <a:lnTo>
                    <a:pt x="42" y="228"/>
                  </a:lnTo>
                  <a:lnTo>
                    <a:pt x="36" y="234"/>
                  </a:lnTo>
                  <a:lnTo>
                    <a:pt x="36" y="240"/>
                  </a:lnTo>
                  <a:lnTo>
                    <a:pt x="42" y="246"/>
                  </a:lnTo>
                  <a:lnTo>
                    <a:pt x="54" y="252"/>
                  </a:lnTo>
                  <a:lnTo>
                    <a:pt x="66" y="252"/>
                  </a:lnTo>
                  <a:lnTo>
                    <a:pt x="66" y="258"/>
                  </a:lnTo>
                  <a:lnTo>
                    <a:pt x="42" y="282"/>
                  </a:lnTo>
                  <a:lnTo>
                    <a:pt x="42" y="300"/>
                  </a:lnTo>
                  <a:lnTo>
                    <a:pt x="48" y="306"/>
                  </a:lnTo>
                  <a:lnTo>
                    <a:pt x="60" y="312"/>
                  </a:lnTo>
                  <a:lnTo>
                    <a:pt x="72" y="324"/>
                  </a:lnTo>
                  <a:lnTo>
                    <a:pt x="78" y="336"/>
                  </a:lnTo>
                  <a:lnTo>
                    <a:pt x="72" y="342"/>
                  </a:lnTo>
                  <a:lnTo>
                    <a:pt x="66" y="354"/>
                  </a:lnTo>
                  <a:lnTo>
                    <a:pt x="54" y="366"/>
                  </a:lnTo>
                  <a:lnTo>
                    <a:pt x="48" y="366"/>
                  </a:lnTo>
                  <a:lnTo>
                    <a:pt x="54" y="366"/>
                  </a:lnTo>
                  <a:lnTo>
                    <a:pt x="60" y="372"/>
                  </a:lnTo>
                  <a:lnTo>
                    <a:pt x="84" y="384"/>
                  </a:lnTo>
                  <a:lnTo>
                    <a:pt x="90" y="396"/>
                  </a:lnTo>
                  <a:lnTo>
                    <a:pt x="90" y="408"/>
                  </a:lnTo>
                  <a:lnTo>
                    <a:pt x="78" y="414"/>
                  </a:lnTo>
                  <a:lnTo>
                    <a:pt x="72" y="420"/>
                  </a:lnTo>
                  <a:lnTo>
                    <a:pt x="54" y="420"/>
                  </a:lnTo>
                  <a:lnTo>
                    <a:pt x="54" y="432"/>
                  </a:lnTo>
                  <a:lnTo>
                    <a:pt x="48" y="450"/>
                  </a:lnTo>
                  <a:lnTo>
                    <a:pt x="48" y="462"/>
                  </a:lnTo>
                  <a:lnTo>
                    <a:pt x="42" y="474"/>
                  </a:lnTo>
                  <a:lnTo>
                    <a:pt x="42" y="486"/>
                  </a:lnTo>
                  <a:lnTo>
                    <a:pt x="30" y="498"/>
                  </a:lnTo>
                  <a:lnTo>
                    <a:pt x="24" y="510"/>
                  </a:lnTo>
                  <a:lnTo>
                    <a:pt x="18" y="516"/>
                  </a:lnTo>
                  <a:lnTo>
                    <a:pt x="18" y="582"/>
                  </a:lnTo>
                  <a:lnTo>
                    <a:pt x="6" y="594"/>
                  </a:lnTo>
                  <a:lnTo>
                    <a:pt x="6" y="606"/>
                  </a:lnTo>
                  <a:lnTo>
                    <a:pt x="18" y="630"/>
                  </a:lnTo>
                  <a:lnTo>
                    <a:pt x="30" y="666"/>
                  </a:lnTo>
                  <a:lnTo>
                    <a:pt x="36" y="678"/>
                  </a:lnTo>
                  <a:lnTo>
                    <a:pt x="36" y="684"/>
                  </a:lnTo>
                  <a:lnTo>
                    <a:pt x="12" y="684"/>
                  </a:lnTo>
                  <a:lnTo>
                    <a:pt x="18" y="738"/>
                  </a:lnTo>
                  <a:lnTo>
                    <a:pt x="6" y="744"/>
                  </a:lnTo>
                  <a:lnTo>
                    <a:pt x="0" y="744"/>
                  </a:lnTo>
                  <a:lnTo>
                    <a:pt x="0" y="768"/>
                  </a:lnTo>
                  <a:lnTo>
                    <a:pt x="6" y="774"/>
                  </a:lnTo>
                  <a:lnTo>
                    <a:pt x="6" y="780"/>
                  </a:lnTo>
                  <a:lnTo>
                    <a:pt x="18" y="786"/>
                  </a:lnTo>
                  <a:lnTo>
                    <a:pt x="36" y="804"/>
                  </a:lnTo>
                  <a:lnTo>
                    <a:pt x="36" y="816"/>
                  </a:lnTo>
                  <a:lnTo>
                    <a:pt x="30" y="822"/>
                  </a:lnTo>
                  <a:lnTo>
                    <a:pt x="30" y="828"/>
                  </a:lnTo>
                  <a:lnTo>
                    <a:pt x="48" y="846"/>
                  </a:lnTo>
                  <a:lnTo>
                    <a:pt x="60" y="876"/>
                  </a:lnTo>
                  <a:lnTo>
                    <a:pt x="66" y="888"/>
                  </a:lnTo>
                  <a:lnTo>
                    <a:pt x="60" y="894"/>
                  </a:lnTo>
                  <a:lnTo>
                    <a:pt x="60" y="906"/>
                  </a:lnTo>
                  <a:lnTo>
                    <a:pt x="72" y="918"/>
                  </a:lnTo>
                  <a:lnTo>
                    <a:pt x="96" y="918"/>
                  </a:lnTo>
                  <a:lnTo>
                    <a:pt x="102" y="960"/>
                  </a:lnTo>
                  <a:lnTo>
                    <a:pt x="108" y="972"/>
                  </a:lnTo>
                  <a:lnTo>
                    <a:pt x="114" y="978"/>
                  </a:lnTo>
                  <a:lnTo>
                    <a:pt x="120" y="990"/>
                  </a:lnTo>
                  <a:lnTo>
                    <a:pt x="120" y="996"/>
                  </a:lnTo>
                  <a:lnTo>
                    <a:pt x="102" y="1014"/>
                  </a:lnTo>
                  <a:lnTo>
                    <a:pt x="102" y="1038"/>
                  </a:lnTo>
                  <a:lnTo>
                    <a:pt x="96" y="1056"/>
                  </a:lnTo>
                  <a:lnTo>
                    <a:pt x="96" y="1086"/>
                  </a:lnTo>
                  <a:lnTo>
                    <a:pt x="84" y="1086"/>
                  </a:lnTo>
                  <a:lnTo>
                    <a:pt x="90" y="1092"/>
                  </a:lnTo>
                  <a:lnTo>
                    <a:pt x="96" y="1104"/>
                  </a:lnTo>
                  <a:lnTo>
                    <a:pt x="102" y="1110"/>
                  </a:lnTo>
                  <a:lnTo>
                    <a:pt x="108" y="1122"/>
                  </a:lnTo>
                  <a:lnTo>
                    <a:pt x="114" y="1128"/>
                  </a:lnTo>
                  <a:lnTo>
                    <a:pt x="114" y="1140"/>
                  </a:lnTo>
                  <a:lnTo>
                    <a:pt x="108" y="1152"/>
                  </a:lnTo>
                  <a:lnTo>
                    <a:pt x="108" y="1158"/>
                  </a:lnTo>
                  <a:lnTo>
                    <a:pt x="102" y="1176"/>
                  </a:lnTo>
                  <a:lnTo>
                    <a:pt x="78" y="1182"/>
                  </a:lnTo>
                  <a:lnTo>
                    <a:pt x="78" y="1188"/>
                  </a:lnTo>
                  <a:lnTo>
                    <a:pt x="84" y="1194"/>
                  </a:lnTo>
                  <a:lnTo>
                    <a:pt x="84" y="1206"/>
                  </a:lnTo>
                  <a:lnTo>
                    <a:pt x="90" y="1224"/>
                  </a:lnTo>
                  <a:lnTo>
                    <a:pt x="96" y="1236"/>
                  </a:lnTo>
                  <a:lnTo>
                    <a:pt x="96" y="1284"/>
                  </a:lnTo>
                  <a:lnTo>
                    <a:pt x="126" y="1308"/>
                  </a:lnTo>
                  <a:lnTo>
                    <a:pt x="126" y="1326"/>
                  </a:lnTo>
                  <a:lnTo>
                    <a:pt x="132" y="1326"/>
                  </a:lnTo>
                  <a:lnTo>
                    <a:pt x="150" y="1344"/>
                  </a:lnTo>
                  <a:lnTo>
                    <a:pt x="150" y="1350"/>
                  </a:lnTo>
                  <a:lnTo>
                    <a:pt x="144" y="1362"/>
                  </a:lnTo>
                  <a:lnTo>
                    <a:pt x="132" y="1368"/>
                  </a:lnTo>
                  <a:lnTo>
                    <a:pt x="126" y="1374"/>
                  </a:lnTo>
                  <a:lnTo>
                    <a:pt x="120" y="1374"/>
                  </a:lnTo>
                  <a:lnTo>
                    <a:pt x="132" y="1416"/>
                  </a:lnTo>
                  <a:lnTo>
                    <a:pt x="114" y="1428"/>
                  </a:lnTo>
                  <a:lnTo>
                    <a:pt x="132" y="1446"/>
                  </a:lnTo>
                  <a:lnTo>
                    <a:pt x="132" y="1452"/>
                  </a:lnTo>
                  <a:lnTo>
                    <a:pt x="126" y="1464"/>
                  </a:lnTo>
                  <a:lnTo>
                    <a:pt x="126" y="1470"/>
                  </a:lnTo>
                  <a:lnTo>
                    <a:pt x="144" y="1482"/>
                  </a:lnTo>
                  <a:lnTo>
                    <a:pt x="144" y="1494"/>
                  </a:lnTo>
                  <a:lnTo>
                    <a:pt x="138" y="1500"/>
                  </a:lnTo>
                  <a:lnTo>
                    <a:pt x="138" y="1530"/>
                  </a:lnTo>
                  <a:lnTo>
                    <a:pt x="144" y="1536"/>
                  </a:lnTo>
                  <a:lnTo>
                    <a:pt x="150" y="1548"/>
                  </a:lnTo>
                  <a:lnTo>
                    <a:pt x="150" y="1572"/>
                  </a:lnTo>
                  <a:lnTo>
                    <a:pt x="156" y="1584"/>
                  </a:lnTo>
                  <a:lnTo>
                    <a:pt x="174" y="1602"/>
                  </a:lnTo>
                  <a:lnTo>
                    <a:pt x="186" y="1608"/>
                  </a:lnTo>
                  <a:lnTo>
                    <a:pt x="198" y="1620"/>
                  </a:lnTo>
                  <a:lnTo>
                    <a:pt x="192" y="1620"/>
                  </a:lnTo>
                  <a:lnTo>
                    <a:pt x="180" y="1626"/>
                  </a:lnTo>
                  <a:lnTo>
                    <a:pt x="174" y="1632"/>
                  </a:lnTo>
                  <a:lnTo>
                    <a:pt x="174" y="1644"/>
                  </a:lnTo>
                  <a:lnTo>
                    <a:pt x="180" y="1656"/>
                  </a:lnTo>
                  <a:lnTo>
                    <a:pt x="180" y="1674"/>
                  </a:lnTo>
                  <a:lnTo>
                    <a:pt x="186" y="1686"/>
                  </a:lnTo>
                  <a:lnTo>
                    <a:pt x="186" y="1698"/>
                  </a:lnTo>
                  <a:lnTo>
                    <a:pt x="192" y="1704"/>
                  </a:lnTo>
                  <a:lnTo>
                    <a:pt x="216" y="1716"/>
                  </a:lnTo>
                  <a:lnTo>
                    <a:pt x="210" y="1746"/>
                  </a:lnTo>
                  <a:lnTo>
                    <a:pt x="216" y="1746"/>
                  </a:lnTo>
                  <a:lnTo>
                    <a:pt x="228" y="1752"/>
                  </a:lnTo>
                  <a:lnTo>
                    <a:pt x="234" y="1758"/>
                  </a:lnTo>
                  <a:lnTo>
                    <a:pt x="234" y="1764"/>
                  </a:lnTo>
                  <a:lnTo>
                    <a:pt x="240" y="1776"/>
                  </a:lnTo>
                  <a:lnTo>
                    <a:pt x="240" y="1806"/>
                  </a:lnTo>
                  <a:lnTo>
                    <a:pt x="252" y="1818"/>
                  </a:lnTo>
                  <a:lnTo>
                    <a:pt x="282" y="1818"/>
                  </a:lnTo>
                  <a:lnTo>
                    <a:pt x="294" y="1824"/>
                  </a:lnTo>
                  <a:lnTo>
                    <a:pt x="294" y="1830"/>
                  </a:lnTo>
                  <a:lnTo>
                    <a:pt x="288" y="1836"/>
                  </a:lnTo>
                  <a:lnTo>
                    <a:pt x="276" y="1836"/>
                  </a:lnTo>
                  <a:lnTo>
                    <a:pt x="264" y="1842"/>
                  </a:lnTo>
                  <a:lnTo>
                    <a:pt x="246" y="1842"/>
                  </a:lnTo>
                  <a:lnTo>
                    <a:pt x="252" y="1848"/>
                  </a:lnTo>
                  <a:lnTo>
                    <a:pt x="258" y="1848"/>
                  </a:lnTo>
                  <a:lnTo>
                    <a:pt x="270" y="1854"/>
                  </a:lnTo>
                  <a:lnTo>
                    <a:pt x="276" y="1860"/>
                  </a:lnTo>
                  <a:lnTo>
                    <a:pt x="288" y="1860"/>
                  </a:lnTo>
                  <a:lnTo>
                    <a:pt x="312" y="1884"/>
                  </a:lnTo>
                  <a:lnTo>
                    <a:pt x="306" y="1890"/>
                  </a:lnTo>
                  <a:lnTo>
                    <a:pt x="300" y="1902"/>
                  </a:lnTo>
                  <a:lnTo>
                    <a:pt x="288" y="1914"/>
                  </a:lnTo>
                  <a:lnTo>
                    <a:pt x="312" y="1932"/>
                  </a:lnTo>
                  <a:lnTo>
                    <a:pt x="306" y="1956"/>
                  </a:lnTo>
                  <a:lnTo>
                    <a:pt x="330" y="1980"/>
                  </a:lnTo>
                  <a:lnTo>
                    <a:pt x="324" y="2016"/>
                  </a:lnTo>
                  <a:lnTo>
                    <a:pt x="336" y="2040"/>
                  </a:lnTo>
                  <a:lnTo>
                    <a:pt x="324" y="2046"/>
                  </a:lnTo>
                  <a:lnTo>
                    <a:pt x="318" y="2088"/>
                  </a:lnTo>
                  <a:lnTo>
                    <a:pt x="324" y="2088"/>
                  </a:lnTo>
                  <a:lnTo>
                    <a:pt x="348" y="2112"/>
                  </a:lnTo>
                  <a:lnTo>
                    <a:pt x="348" y="2118"/>
                  </a:lnTo>
                  <a:lnTo>
                    <a:pt x="342" y="2118"/>
                  </a:lnTo>
                  <a:lnTo>
                    <a:pt x="330" y="2124"/>
                  </a:lnTo>
                  <a:lnTo>
                    <a:pt x="324" y="2130"/>
                  </a:lnTo>
                  <a:lnTo>
                    <a:pt x="348" y="2154"/>
                  </a:lnTo>
                  <a:lnTo>
                    <a:pt x="348" y="2160"/>
                  </a:lnTo>
                  <a:lnTo>
                    <a:pt x="342" y="2166"/>
                  </a:lnTo>
                  <a:lnTo>
                    <a:pt x="336" y="2166"/>
                  </a:lnTo>
                  <a:lnTo>
                    <a:pt x="330" y="2172"/>
                  </a:lnTo>
                  <a:lnTo>
                    <a:pt x="324" y="2172"/>
                  </a:lnTo>
                  <a:lnTo>
                    <a:pt x="324" y="2196"/>
                  </a:lnTo>
                  <a:lnTo>
                    <a:pt x="312" y="2202"/>
                  </a:lnTo>
                  <a:lnTo>
                    <a:pt x="312" y="2214"/>
                  </a:lnTo>
                  <a:lnTo>
                    <a:pt x="318" y="2226"/>
                  </a:lnTo>
                  <a:lnTo>
                    <a:pt x="324" y="2232"/>
                  </a:lnTo>
                  <a:lnTo>
                    <a:pt x="324" y="2268"/>
                  </a:lnTo>
                  <a:lnTo>
                    <a:pt x="354" y="2274"/>
                  </a:lnTo>
                  <a:lnTo>
                    <a:pt x="354" y="2280"/>
                  </a:lnTo>
                  <a:lnTo>
                    <a:pt x="360" y="2286"/>
                  </a:lnTo>
                  <a:lnTo>
                    <a:pt x="360" y="2298"/>
                  </a:lnTo>
                  <a:lnTo>
                    <a:pt x="366" y="2304"/>
                  </a:lnTo>
                  <a:lnTo>
                    <a:pt x="378" y="2310"/>
                  </a:lnTo>
                  <a:lnTo>
                    <a:pt x="384" y="2310"/>
                  </a:lnTo>
                  <a:lnTo>
                    <a:pt x="396" y="2298"/>
                  </a:lnTo>
                  <a:lnTo>
                    <a:pt x="414" y="2298"/>
                  </a:lnTo>
                  <a:lnTo>
                    <a:pt x="426" y="2304"/>
                  </a:lnTo>
                  <a:lnTo>
                    <a:pt x="438" y="2316"/>
                  </a:lnTo>
                  <a:lnTo>
                    <a:pt x="438" y="2340"/>
                  </a:lnTo>
                  <a:lnTo>
                    <a:pt x="456" y="2364"/>
                  </a:lnTo>
                  <a:lnTo>
                    <a:pt x="468" y="2382"/>
                  </a:lnTo>
                  <a:lnTo>
                    <a:pt x="504" y="2400"/>
                  </a:lnTo>
                  <a:lnTo>
                    <a:pt x="522" y="2418"/>
                  </a:lnTo>
                  <a:lnTo>
                    <a:pt x="534" y="2418"/>
                  </a:lnTo>
                  <a:lnTo>
                    <a:pt x="546" y="2412"/>
                  </a:lnTo>
                  <a:lnTo>
                    <a:pt x="642" y="2412"/>
                  </a:lnTo>
                  <a:lnTo>
                    <a:pt x="666" y="2430"/>
                  </a:lnTo>
                  <a:lnTo>
                    <a:pt x="660" y="2442"/>
                  </a:lnTo>
                  <a:lnTo>
                    <a:pt x="666" y="2424"/>
                  </a:lnTo>
                  <a:lnTo>
                    <a:pt x="672" y="2418"/>
                  </a:lnTo>
                  <a:lnTo>
                    <a:pt x="684" y="2418"/>
                  </a:lnTo>
                  <a:lnTo>
                    <a:pt x="690" y="2424"/>
                  </a:lnTo>
                  <a:lnTo>
                    <a:pt x="702" y="2424"/>
                  </a:lnTo>
                  <a:lnTo>
                    <a:pt x="714" y="2430"/>
                  </a:lnTo>
                  <a:lnTo>
                    <a:pt x="720" y="2436"/>
                  </a:lnTo>
                  <a:lnTo>
                    <a:pt x="678" y="2382"/>
                  </a:lnTo>
                  <a:lnTo>
                    <a:pt x="660" y="2382"/>
                  </a:lnTo>
                  <a:lnTo>
                    <a:pt x="666" y="2370"/>
                  </a:lnTo>
                  <a:lnTo>
                    <a:pt x="630" y="2340"/>
                  </a:lnTo>
                  <a:lnTo>
                    <a:pt x="630" y="2310"/>
                  </a:lnTo>
                  <a:lnTo>
                    <a:pt x="618" y="2298"/>
                  </a:lnTo>
                  <a:lnTo>
                    <a:pt x="624" y="2286"/>
                  </a:lnTo>
                  <a:lnTo>
                    <a:pt x="630" y="2286"/>
                  </a:lnTo>
                  <a:lnTo>
                    <a:pt x="642" y="2274"/>
                  </a:lnTo>
                  <a:lnTo>
                    <a:pt x="642" y="2268"/>
                  </a:lnTo>
                  <a:lnTo>
                    <a:pt x="636" y="2268"/>
                  </a:lnTo>
                  <a:lnTo>
                    <a:pt x="624" y="2262"/>
                  </a:lnTo>
                  <a:lnTo>
                    <a:pt x="606" y="2262"/>
                  </a:lnTo>
                  <a:lnTo>
                    <a:pt x="618" y="2250"/>
                  </a:lnTo>
                  <a:lnTo>
                    <a:pt x="618" y="2232"/>
                  </a:lnTo>
                  <a:lnTo>
                    <a:pt x="636" y="2256"/>
                  </a:lnTo>
                  <a:lnTo>
                    <a:pt x="648" y="2262"/>
                  </a:lnTo>
                  <a:lnTo>
                    <a:pt x="666" y="2262"/>
                  </a:lnTo>
                  <a:lnTo>
                    <a:pt x="672" y="2256"/>
                  </a:lnTo>
                  <a:lnTo>
                    <a:pt x="678" y="2244"/>
                  </a:lnTo>
                  <a:lnTo>
                    <a:pt x="678" y="2226"/>
                  </a:lnTo>
                  <a:lnTo>
                    <a:pt x="672" y="2208"/>
                  </a:lnTo>
                  <a:lnTo>
                    <a:pt x="666" y="2196"/>
                  </a:lnTo>
                  <a:lnTo>
                    <a:pt x="666" y="2178"/>
                  </a:lnTo>
                  <a:lnTo>
                    <a:pt x="678" y="2154"/>
                  </a:lnTo>
                  <a:lnTo>
                    <a:pt x="690" y="2142"/>
                  </a:lnTo>
                  <a:lnTo>
                    <a:pt x="708" y="2130"/>
                  </a:lnTo>
                  <a:lnTo>
                    <a:pt x="738" y="2100"/>
                  </a:lnTo>
                  <a:lnTo>
                    <a:pt x="726" y="2088"/>
                  </a:lnTo>
                  <a:lnTo>
                    <a:pt x="702" y="2088"/>
                  </a:lnTo>
                  <a:lnTo>
                    <a:pt x="726" y="2082"/>
                  </a:lnTo>
                  <a:lnTo>
                    <a:pt x="726" y="2064"/>
                  </a:lnTo>
                  <a:lnTo>
                    <a:pt x="714" y="2040"/>
                  </a:lnTo>
                  <a:lnTo>
                    <a:pt x="708" y="2034"/>
                  </a:lnTo>
                  <a:lnTo>
                    <a:pt x="696" y="2028"/>
                  </a:lnTo>
                  <a:lnTo>
                    <a:pt x="690" y="2028"/>
                  </a:lnTo>
                  <a:lnTo>
                    <a:pt x="684" y="2034"/>
                  </a:lnTo>
                  <a:lnTo>
                    <a:pt x="672" y="2016"/>
                  </a:lnTo>
                  <a:lnTo>
                    <a:pt x="642" y="2016"/>
                  </a:lnTo>
                  <a:lnTo>
                    <a:pt x="636" y="2010"/>
                  </a:lnTo>
                  <a:lnTo>
                    <a:pt x="624" y="2004"/>
                  </a:lnTo>
                  <a:lnTo>
                    <a:pt x="606" y="1992"/>
                  </a:lnTo>
                  <a:lnTo>
                    <a:pt x="582" y="1968"/>
                  </a:lnTo>
                  <a:lnTo>
                    <a:pt x="570" y="1950"/>
                  </a:lnTo>
                  <a:lnTo>
                    <a:pt x="564" y="1938"/>
                  </a:lnTo>
                  <a:lnTo>
                    <a:pt x="564" y="1926"/>
                  </a:lnTo>
                  <a:lnTo>
                    <a:pt x="570" y="1914"/>
                  </a:lnTo>
                  <a:lnTo>
                    <a:pt x="570" y="1908"/>
                  </a:lnTo>
                  <a:lnTo>
                    <a:pt x="576" y="1908"/>
                  </a:lnTo>
                  <a:lnTo>
                    <a:pt x="582" y="1902"/>
                  </a:lnTo>
                  <a:lnTo>
                    <a:pt x="594" y="1878"/>
                  </a:lnTo>
                  <a:lnTo>
                    <a:pt x="606" y="1878"/>
                  </a:lnTo>
                  <a:lnTo>
                    <a:pt x="612" y="1860"/>
                  </a:lnTo>
                  <a:lnTo>
                    <a:pt x="666" y="1860"/>
                  </a:lnTo>
                  <a:lnTo>
                    <a:pt x="654" y="1848"/>
                  </a:lnTo>
                  <a:lnTo>
                    <a:pt x="654" y="1824"/>
                  </a:lnTo>
                  <a:lnTo>
                    <a:pt x="666" y="1824"/>
                  </a:lnTo>
                  <a:lnTo>
                    <a:pt x="666" y="1794"/>
                  </a:lnTo>
                  <a:lnTo>
                    <a:pt x="660" y="1788"/>
                  </a:lnTo>
                  <a:lnTo>
                    <a:pt x="654" y="1776"/>
                  </a:lnTo>
                  <a:lnTo>
                    <a:pt x="642" y="1764"/>
                  </a:lnTo>
                  <a:lnTo>
                    <a:pt x="642" y="1746"/>
                  </a:lnTo>
                  <a:lnTo>
                    <a:pt x="648" y="1728"/>
                  </a:lnTo>
                  <a:lnTo>
                    <a:pt x="654" y="1716"/>
                  </a:lnTo>
                  <a:lnTo>
                    <a:pt x="666" y="1710"/>
                  </a:lnTo>
                  <a:lnTo>
                    <a:pt x="672" y="1704"/>
                  </a:lnTo>
                  <a:lnTo>
                    <a:pt x="684" y="1704"/>
                  </a:lnTo>
                  <a:lnTo>
                    <a:pt x="684" y="1692"/>
                  </a:lnTo>
                  <a:lnTo>
                    <a:pt x="660" y="1692"/>
                  </a:lnTo>
                  <a:lnTo>
                    <a:pt x="648" y="1686"/>
                  </a:lnTo>
                  <a:lnTo>
                    <a:pt x="642" y="1680"/>
                  </a:lnTo>
                  <a:lnTo>
                    <a:pt x="642" y="1674"/>
                  </a:lnTo>
                  <a:lnTo>
                    <a:pt x="654" y="1668"/>
                  </a:lnTo>
                  <a:lnTo>
                    <a:pt x="666" y="1668"/>
                  </a:lnTo>
                  <a:lnTo>
                    <a:pt x="702" y="1686"/>
                  </a:lnTo>
                  <a:lnTo>
                    <a:pt x="708" y="1692"/>
                  </a:lnTo>
                  <a:lnTo>
                    <a:pt x="714" y="1692"/>
                  </a:lnTo>
                  <a:lnTo>
                    <a:pt x="720" y="1686"/>
                  </a:lnTo>
                  <a:lnTo>
                    <a:pt x="732" y="1680"/>
                  </a:lnTo>
                  <a:lnTo>
                    <a:pt x="732" y="1656"/>
                  </a:lnTo>
                  <a:lnTo>
                    <a:pt x="726" y="1644"/>
                  </a:lnTo>
                  <a:lnTo>
                    <a:pt x="708" y="1626"/>
                  </a:lnTo>
                  <a:lnTo>
                    <a:pt x="696" y="1626"/>
                  </a:lnTo>
                  <a:lnTo>
                    <a:pt x="690" y="1632"/>
                  </a:lnTo>
                  <a:lnTo>
                    <a:pt x="690" y="1650"/>
                  </a:lnTo>
                  <a:lnTo>
                    <a:pt x="684" y="1656"/>
                  </a:lnTo>
                  <a:lnTo>
                    <a:pt x="666" y="1656"/>
                  </a:lnTo>
                  <a:lnTo>
                    <a:pt x="654" y="1650"/>
                  </a:lnTo>
                  <a:lnTo>
                    <a:pt x="648" y="1644"/>
                  </a:lnTo>
                  <a:lnTo>
                    <a:pt x="648" y="1638"/>
                  </a:lnTo>
                  <a:lnTo>
                    <a:pt x="612" y="1638"/>
                  </a:lnTo>
                  <a:lnTo>
                    <a:pt x="606" y="1632"/>
                  </a:lnTo>
                  <a:lnTo>
                    <a:pt x="606" y="1572"/>
                  </a:lnTo>
                  <a:lnTo>
                    <a:pt x="600" y="1566"/>
                  </a:lnTo>
                  <a:lnTo>
                    <a:pt x="594" y="1554"/>
                  </a:lnTo>
                  <a:lnTo>
                    <a:pt x="588" y="1536"/>
                  </a:lnTo>
                  <a:lnTo>
                    <a:pt x="588" y="1524"/>
                  </a:lnTo>
                  <a:lnTo>
                    <a:pt x="594" y="1518"/>
                  </a:lnTo>
                  <a:lnTo>
                    <a:pt x="600" y="1518"/>
                  </a:lnTo>
                  <a:lnTo>
                    <a:pt x="606" y="1524"/>
                  </a:lnTo>
                  <a:lnTo>
                    <a:pt x="618" y="1524"/>
                  </a:lnTo>
                  <a:lnTo>
                    <a:pt x="624" y="1530"/>
                  </a:lnTo>
                  <a:lnTo>
                    <a:pt x="636" y="1536"/>
                  </a:lnTo>
                  <a:lnTo>
                    <a:pt x="672" y="1548"/>
                  </a:lnTo>
                  <a:lnTo>
                    <a:pt x="690" y="1560"/>
                  </a:lnTo>
                  <a:lnTo>
                    <a:pt x="708" y="1560"/>
                  </a:lnTo>
                  <a:lnTo>
                    <a:pt x="726" y="1554"/>
                  </a:lnTo>
                  <a:lnTo>
                    <a:pt x="738" y="1542"/>
                  </a:lnTo>
                  <a:lnTo>
                    <a:pt x="750" y="1536"/>
                  </a:lnTo>
                  <a:lnTo>
                    <a:pt x="768" y="1530"/>
                  </a:lnTo>
                  <a:lnTo>
                    <a:pt x="774" y="1524"/>
                  </a:lnTo>
                  <a:lnTo>
                    <a:pt x="774" y="1512"/>
                  </a:lnTo>
                  <a:lnTo>
                    <a:pt x="762" y="1506"/>
                  </a:lnTo>
                  <a:lnTo>
                    <a:pt x="750" y="1494"/>
                  </a:lnTo>
                  <a:lnTo>
                    <a:pt x="738" y="1488"/>
                  </a:lnTo>
                  <a:lnTo>
                    <a:pt x="738" y="1464"/>
                  </a:lnTo>
                  <a:lnTo>
                    <a:pt x="744" y="1452"/>
                  </a:lnTo>
                  <a:lnTo>
                    <a:pt x="750" y="1446"/>
                  </a:lnTo>
                  <a:lnTo>
                    <a:pt x="750" y="1434"/>
                  </a:lnTo>
                  <a:lnTo>
                    <a:pt x="756" y="1422"/>
                  </a:lnTo>
                  <a:lnTo>
                    <a:pt x="744" y="1410"/>
                  </a:lnTo>
                  <a:lnTo>
                    <a:pt x="726" y="1410"/>
                  </a:lnTo>
                  <a:lnTo>
                    <a:pt x="720" y="1386"/>
                  </a:lnTo>
                  <a:lnTo>
                    <a:pt x="714" y="1380"/>
                  </a:lnTo>
                  <a:lnTo>
                    <a:pt x="714" y="1368"/>
                  </a:lnTo>
                  <a:lnTo>
                    <a:pt x="720" y="1362"/>
                  </a:lnTo>
                  <a:lnTo>
                    <a:pt x="726" y="1362"/>
                  </a:lnTo>
                  <a:lnTo>
                    <a:pt x="732" y="1374"/>
                  </a:lnTo>
                  <a:lnTo>
                    <a:pt x="738" y="1380"/>
                  </a:lnTo>
                  <a:lnTo>
                    <a:pt x="738" y="1386"/>
                  </a:lnTo>
                  <a:lnTo>
                    <a:pt x="744" y="1398"/>
                  </a:lnTo>
                  <a:lnTo>
                    <a:pt x="756" y="1398"/>
                  </a:lnTo>
                  <a:lnTo>
                    <a:pt x="750" y="1380"/>
                  </a:lnTo>
                  <a:lnTo>
                    <a:pt x="828" y="1386"/>
                  </a:lnTo>
                  <a:lnTo>
                    <a:pt x="834" y="1380"/>
                  </a:lnTo>
                  <a:lnTo>
                    <a:pt x="840" y="1380"/>
                  </a:lnTo>
                  <a:lnTo>
                    <a:pt x="846" y="1374"/>
                  </a:lnTo>
                  <a:lnTo>
                    <a:pt x="864" y="1368"/>
                  </a:lnTo>
                  <a:lnTo>
                    <a:pt x="894" y="1362"/>
                  </a:lnTo>
                  <a:lnTo>
                    <a:pt x="930" y="1350"/>
                  </a:lnTo>
                  <a:lnTo>
                    <a:pt x="972" y="1338"/>
                  </a:lnTo>
                  <a:lnTo>
                    <a:pt x="1002" y="1326"/>
                  </a:lnTo>
                  <a:lnTo>
                    <a:pt x="1014" y="1320"/>
                  </a:lnTo>
                  <a:lnTo>
                    <a:pt x="1014" y="1284"/>
                  </a:lnTo>
                  <a:lnTo>
                    <a:pt x="1032" y="1272"/>
                  </a:lnTo>
                  <a:lnTo>
                    <a:pt x="1044" y="1218"/>
                  </a:lnTo>
                  <a:lnTo>
                    <a:pt x="1038" y="1194"/>
                  </a:lnTo>
                  <a:lnTo>
                    <a:pt x="1038" y="1170"/>
                  </a:lnTo>
                  <a:lnTo>
                    <a:pt x="1032" y="1170"/>
                  </a:lnTo>
                  <a:lnTo>
                    <a:pt x="1026" y="1164"/>
                  </a:lnTo>
                  <a:lnTo>
                    <a:pt x="1002" y="1152"/>
                  </a:lnTo>
                  <a:lnTo>
                    <a:pt x="990" y="1152"/>
                  </a:lnTo>
                  <a:lnTo>
                    <a:pt x="984" y="1146"/>
                  </a:lnTo>
                  <a:lnTo>
                    <a:pt x="978" y="1146"/>
                  </a:lnTo>
                  <a:lnTo>
                    <a:pt x="972" y="1140"/>
                  </a:lnTo>
                  <a:lnTo>
                    <a:pt x="990" y="1122"/>
                  </a:lnTo>
                  <a:lnTo>
                    <a:pt x="990" y="1092"/>
                  </a:lnTo>
                  <a:lnTo>
                    <a:pt x="984" y="1080"/>
                  </a:lnTo>
                  <a:lnTo>
                    <a:pt x="978" y="1074"/>
                  </a:lnTo>
                  <a:lnTo>
                    <a:pt x="954" y="1062"/>
                  </a:lnTo>
                  <a:lnTo>
                    <a:pt x="918" y="1050"/>
                  </a:lnTo>
                  <a:lnTo>
                    <a:pt x="906" y="1044"/>
                  </a:lnTo>
                  <a:lnTo>
                    <a:pt x="888" y="1032"/>
                  </a:lnTo>
                  <a:lnTo>
                    <a:pt x="876" y="1020"/>
                  </a:lnTo>
                  <a:lnTo>
                    <a:pt x="876" y="1002"/>
                  </a:lnTo>
                  <a:lnTo>
                    <a:pt x="882" y="990"/>
                  </a:lnTo>
                  <a:lnTo>
                    <a:pt x="888" y="990"/>
                  </a:lnTo>
                  <a:lnTo>
                    <a:pt x="888" y="984"/>
                  </a:lnTo>
                  <a:lnTo>
                    <a:pt x="858" y="948"/>
                  </a:lnTo>
                  <a:lnTo>
                    <a:pt x="858" y="900"/>
                  </a:lnTo>
                  <a:lnTo>
                    <a:pt x="882" y="900"/>
                  </a:lnTo>
                  <a:lnTo>
                    <a:pt x="888" y="894"/>
                  </a:lnTo>
                  <a:lnTo>
                    <a:pt x="894" y="894"/>
                  </a:lnTo>
                  <a:lnTo>
                    <a:pt x="894" y="888"/>
                  </a:lnTo>
                  <a:lnTo>
                    <a:pt x="888" y="876"/>
                  </a:lnTo>
                  <a:lnTo>
                    <a:pt x="876" y="870"/>
                  </a:lnTo>
                  <a:lnTo>
                    <a:pt x="870" y="858"/>
                  </a:lnTo>
                  <a:lnTo>
                    <a:pt x="864" y="852"/>
                  </a:lnTo>
                  <a:lnTo>
                    <a:pt x="876" y="834"/>
                  </a:lnTo>
                  <a:lnTo>
                    <a:pt x="864" y="822"/>
                  </a:lnTo>
                  <a:lnTo>
                    <a:pt x="858" y="810"/>
                  </a:lnTo>
                  <a:lnTo>
                    <a:pt x="852" y="804"/>
                  </a:lnTo>
                  <a:lnTo>
                    <a:pt x="864" y="792"/>
                  </a:lnTo>
                  <a:lnTo>
                    <a:pt x="882" y="792"/>
                  </a:lnTo>
                  <a:lnTo>
                    <a:pt x="858" y="774"/>
                  </a:lnTo>
                  <a:lnTo>
                    <a:pt x="858" y="738"/>
                  </a:lnTo>
                  <a:lnTo>
                    <a:pt x="882" y="726"/>
                  </a:lnTo>
                  <a:lnTo>
                    <a:pt x="876" y="726"/>
                  </a:lnTo>
                  <a:lnTo>
                    <a:pt x="852" y="702"/>
                  </a:lnTo>
                  <a:lnTo>
                    <a:pt x="852" y="696"/>
                  </a:lnTo>
                  <a:lnTo>
                    <a:pt x="870" y="678"/>
                  </a:lnTo>
                  <a:lnTo>
                    <a:pt x="870" y="666"/>
                  </a:lnTo>
                  <a:lnTo>
                    <a:pt x="876" y="654"/>
                  </a:lnTo>
                  <a:lnTo>
                    <a:pt x="876" y="642"/>
                  </a:lnTo>
                  <a:lnTo>
                    <a:pt x="882" y="636"/>
                  </a:lnTo>
                  <a:lnTo>
                    <a:pt x="900" y="636"/>
                  </a:lnTo>
                  <a:lnTo>
                    <a:pt x="906" y="630"/>
                  </a:lnTo>
                  <a:lnTo>
                    <a:pt x="912" y="618"/>
                  </a:lnTo>
                  <a:lnTo>
                    <a:pt x="918" y="612"/>
                  </a:lnTo>
                  <a:lnTo>
                    <a:pt x="918" y="588"/>
                  </a:lnTo>
                  <a:lnTo>
                    <a:pt x="930" y="588"/>
                  </a:lnTo>
                  <a:lnTo>
                    <a:pt x="948" y="570"/>
                  </a:lnTo>
                  <a:lnTo>
                    <a:pt x="948" y="558"/>
                  </a:lnTo>
                  <a:lnTo>
                    <a:pt x="954" y="546"/>
                  </a:lnTo>
                  <a:lnTo>
                    <a:pt x="954" y="534"/>
                  </a:lnTo>
                  <a:close/>
                  <a:moveTo>
                    <a:pt x="930" y="1020"/>
                  </a:moveTo>
                  <a:lnTo>
                    <a:pt x="942" y="1020"/>
                  </a:lnTo>
                  <a:lnTo>
                    <a:pt x="930" y="1014"/>
                  </a:lnTo>
                  <a:lnTo>
                    <a:pt x="930" y="1020"/>
                  </a:lnTo>
                  <a:close/>
                </a:path>
              </a:pathLst>
            </a:custGeom>
            <a:solidFill>
              <a:srgbClr val="385723"/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 dirty="0">
                <a:solidFill>
                  <a:srgbClr val="555555"/>
                </a:solidFill>
              </a:endParaRPr>
            </a:p>
          </p:txBody>
        </p:sp>
      </p:grpSp>
      <p:grpSp>
        <p:nvGrpSpPr>
          <p:cNvPr id="171" name="North_America">
            <a:extLst>
              <a:ext uri="{FF2B5EF4-FFF2-40B4-BE49-F238E27FC236}">
                <a16:creationId xmlns:a16="http://schemas.microsoft.com/office/drawing/2014/main" id="{9893CE9C-66F5-4BA1-8CC6-24BBBEBD8971}"/>
              </a:ext>
            </a:extLst>
          </p:cNvPr>
          <p:cNvGrpSpPr/>
          <p:nvPr userDrawn="1"/>
        </p:nvGrpSpPr>
        <p:grpSpPr>
          <a:xfrm>
            <a:off x="1066196" y="1460529"/>
            <a:ext cx="3452414" cy="2552601"/>
            <a:chOff x="1066196" y="1708179"/>
            <a:chExt cx="3452414" cy="2552601"/>
          </a:xfrm>
        </p:grpSpPr>
        <p:sp>
          <p:nvSpPr>
            <p:cNvPr id="172" name="USA (Alaska)" descr="© INSCALE GmbH, 05.05.2010&#10;http://www.presentationload.com/">
              <a:extLst>
                <a:ext uri="{FF2B5EF4-FFF2-40B4-BE49-F238E27FC236}">
                  <a16:creationId xmlns:a16="http://schemas.microsoft.com/office/drawing/2014/main" id="{A3E26721-8BA0-48BB-AC34-04880B3DB528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1066196" y="2019948"/>
              <a:ext cx="1361048" cy="596965"/>
            </a:xfrm>
            <a:custGeom>
              <a:avLst/>
              <a:gdLst>
                <a:gd name="T0" fmla="*/ 2147483647 w 3072"/>
                <a:gd name="T1" fmla="*/ 2147483647 h 1332"/>
                <a:gd name="T2" fmla="*/ 2147483647 w 3072"/>
                <a:gd name="T3" fmla="*/ 2147483647 h 1332"/>
                <a:gd name="T4" fmla="*/ 2147483647 w 3072"/>
                <a:gd name="T5" fmla="*/ 2147483647 h 1332"/>
                <a:gd name="T6" fmla="*/ 2147483647 w 3072"/>
                <a:gd name="T7" fmla="*/ 2147483647 h 1332"/>
                <a:gd name="T8" fmla="*/ 2147483647 w 3072"/>
                <a:gd name="T9" fmla="*/ 2147483647 h 1332"/>
                <a:gd name="T10" fmla="*/ 2147483647 w 3072"/>
                <a:gd name="T11" fmla="*/ 2147483647 h 1332"/>
                <a:gd name="T12" fmla="*/ 2147483647 w 3072"/>
                <a:gd name="T13" fmla="*/ 2147483647 h 1332"/>
                <a:gd name="T14" fmla="*/ 2147483647 w 3072"/>
                <a:gd name="T15" fmla="*/ 2147483647 h 1332"/>
                <a:gd name="T16" fmla="*/ 2147483647 w 3072"/>
                <a:gd name="T17" fmla="*/ 2147483647 h 1332"/>
                <a:gd name="T18" fmla="*/ 2147483647 w 3072"/>
                <a:gd name="T19" fmla="*/ 2147483647 h 1332"/>
                <a:gd name="T20" fmla="*/ 2147483647 w 3072"/>
                <a:gd name="T21" fmla="*/ 2147483647 h 1332"/>
                <a:gd name="T22" fmla="*/ 2147483647 w 3072"/>
                <a:gd name="T23" fmla="*/ 0 h 1332"/>
                <a:gd name="T24" fmla="*/ 2147483647 w 3072"/>
                <a:gd name="T25" fmla="*/ 2147483647 h 1332"/>
                <a:gd name="T26" fmla="*/ 2147483647 w 3072"/>
                <a:gd name="T27" fmla="*/ 2147483647 h 1332"/>
                <a:gd name="T28" fmla="*/ 2147483647 w 3072"/>
                <a:gd name="T29" fmla="*/ 2147483647 h 1332"/>
                <a:gd name="T30" fmla="*/ 2147483647 w 3072"/>
                <a:gd name="T31" fmla="*/ 2147483647 h 1332"/>
                <a:gd name="T32" fmla="*/ 2147483647 w 3072"/>
                <a:gd name="T33" fmla="*/ 2147483647 h 1332"/>
                <a:gd name="T34" fmla="*/ 2147483647 w 3072"/>
                <a:gd name="T35" fmla="*/ 2147483647 h 1332"/>
                <a:gd name="T36" fmla="*/ 2147483647 w 3072"/>
                <a:gd name="T37" fmla="*/ 2147483647 h 1332"/>
                <a:gd name="T38" fmla="*/ 2147483647 w 3072"/>
                <a:gd name="T39" fmla="*/ 2147483647 h 1332"/>
                <a:gd name="T40" fmla="*/ 2147483647 w 3072"/>
                <a:gd name="T41" fmla="*/ 2147483647 h 1332"/>
                <a:gd name="T42" fmla="*/ 2147483647 w 3072"/>
                <a:gd name="T43" fmla="*/ 2147483647 h 1332"/>
                <a:gd name="T44" fmla="*/ 2147483647 w 3072"/>
                <a:gd name="T45" fmla="*/ 2147483647 h 1332"/>
                <a:gd name="T46" fmla="*/ 2147483647 w 3072"/>
                <a:gd name="T47" fmla="*/ 2147483647 h 1332"/>
                <a:gd name="T48" fmla="*/ 2147483647 w 3072"/>
                <a:gd name="T49" fmla="*/ 2147483647 h 1332"/>
                <a:gd name="T50" fmla="*/ 2147483647 w 3072"/>
                <a:gd name="T51" fmla="*/ 2147483647 h 1332"/>
                <a:gd name="T52" fmla="*/ 2147483647 w 3072"/>
                <a:gd name="T53" fmla="*/ 2147483647 h 1332"/>
                <a:gd name="T54" fmla="*/ 2147483647 w 3072"/>
                <a:gd name="T55" fmla="*/ 2147483647 h 1332"/>
                <a:gd name="T56" fmla="*/ 2147483647 w 3072"/>
                <a:gd name="T57" fmla="*/ 2147483647 h 1332"/>
                <a:gd name="T58" fmla="*/ 2147483647 w 3072"/>
                <a:gd name="T59" fmla="*/ 2147483647 h 1332"/>
                <a:gd name="T60" fmla="*/ 2147483647 w 3072"/>
                <a:gd name="T61" fmla="*/ 2147483647 h 1332"/>
                <a:gd name="T62" fmla="*/ 2147483647 w 3072"/>
                <a:gd name="T63" fmla="*/ 2147483647 h 1332"/>
                <a:gd name="T64" fmla="*/ 2147483647 w 3072"/>
                <a:gd name="T65" fmla="*/ 2147483647 h 1332"/>
                <a:gd name="T66" fmla="*/ 2147483647 w 3072"/>
                <a:gd name="T67" fmla="*/ 2147483647 h 1332"/>
                <a:gd name="T68" fmla="*/ 2147483647 w 3072"/>
                <a:gd name="T69" fmla="*/ 2147483647 h 1332"/>
                <a:gd name="T70" fmla="*/ 2147483647 w 3072"/>
                <a:gd name="T71" fmla="*/ 2147483647 h 1332"/>
                <a:gd name="T72" fmla="*/ 2147483647 w 3072"/>
                <a:gd name="T73" fmla="*/ 2147483647 h 1332"/>
                <a:gd name="T74" fmla="*/ 2147483647 w 3072"/>
                <a:gd name="T75" fmla="*/ 2147483647 h 1332"/>
                <a:gd name="T76" fmla="*/ 2147483647 w 3072"/>
                <a:gd name="T77" fmla="*/ 2147483647 h 1332"/>
                <a:gd name="T78" fmla="*/ 2147483647 w 3072"/>
                <a:gd name="T79" fmla="*/ 2147483647 h 1332"/>
                <a:gd name="T80" fmla="*/ 2147483647 w 3072"/>
                <a:gd name="T81" fmla="*/ 2147483647 h 1332"/>
                <a:gd name="T82" fmla="*/ 2147483647 w 3072"/>
                <a:gd name="T83" fmla="*/ 2147483647 h 1332"/>
                <a:gd name="T84" fmla="*/ 2147483647 w 3072"/>
                <a:gd name="T85" fmla="*/ 2147483647 h 1332"/>
                <a:gd name="T86" fmla="*/ 2147483647 w 3072"/>
                <a:gd name="T87" fmla="*/ 2147483647 h 1332"/>
                <a:gd name="T88" fmla="*/ 2147483647 w 3072"/>
                <a:gd name="T89" fmla="*/ 2147483647 h 1332"/>
                <a:gd name="T90" fmla="*/ 2147483647 w 3072"/>
                <a:gd name="T91" fmla="*/ 2147483647 h 1332"/>
                <a:gd name="T92" fmla="*/ 2147483647 w 3072"/>
                <a:gd name="T93" fmla="*/ 2147483647 h 1332"/>
                <a:gd name="T94" fmla="*/ 2147483647 w 3072"/>
                <a:gd name="T95" fmla="*/ 2147483647 h 1332"/>
                <a:gd name="T96" fmla="*/ 2147483647 w 3072"/>
                <a:gd name="T97" fmla="*/ 2147483647 h 1332"/>
                <a:gd name="T98" fmla="*/ 2147483647 w 3072"/>
                <a:gd name="T99" fmla="*/ 2147483647 h 1332"/>
                <a:gd name="T100" fmla="*/ 2147483647 w 3072"/>
                <a:gd name="T101" fmla="*/ 2147483647 h 1332"/>
                <a:gd name="T102" fmla="*/ 2147483647 w 3072"/>
                <a:gd name="T103" fmla="*/ 2147483647 h 1332"/>
                <a:gd name="T104" fmla="*/ 2147483647 w 3072"/>
                <a:gd name="T105" fmla="*/ 2147483647 h 1332"/>
                <a:gd name="T106" fmla="*/ 2147483647 w 3072"/>
                <a:gd name="T107" fmla="*/ 2147483647 h 1332"/>
                <a:gd name="T108" fmla="*/ 2147483647 w 3072"/>
                <a:gd name="T109" fmla="*/ 2147483647 h 1332"/>
                <a:gd name="T110" fmla="*/ 2147483647 w 3072"/>
                <a:gd name="T111" fmla="*/ 2147483647 h 1332"/>
                <a:gd name="T112" fmla="*/ 2147483647 w 3072"/>
                <a:gd name="T113" fmla="*/ 2147483647 h 1332"/>
                <a:gd name="T114" fmla="*/ 2147483647 w 3072"/>
                <a:gd name="T115" fmla="*/ 2147483647 h 1332"/>
                <a:gd name="T116" fmla="*/ 2147483647 w 3072"/>
                <a:gd name="T117" fmla="*/ 2147483647 h 1332"/>
                <a:gd name="T118" fmla="*/ 2147483647 w 3072"/>
                <a:gd name="T119" fmla="*/ 2147483647 h 1332"/>
                <a:gd name="T120" fmla="*/ 2147483647 w 3072"/>
                <a:gd name="T121" fmla="*/ 2147483647 h 133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3072"/>
                <a:gd name="T184" fmla="*/ 0 h 1332"/>
                <a:gd name="T185" fmla="*/ 3072 w 3072"/>
                <a:gd name="T186" fmla="*/ 1332 h 133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3072" h="1332">
                  <a:moveTo>
                    <a:pt x="2454" y="930"/>
                  </a:moveTo>
                  <a:lnTo>
                    <a:pt x="2418" y="966"/>
                  </a:lnTo>
                  <a:lnTo>
                    <a:pt x="2400" y="1002"/>
                  </a:lnTo>
                  <a:lnTo>
                    <a:pt x="2412" y="1002"/>
                  </a:lnTo>
                  <a:lnTo>
                    <a:pt x="2448" y="984"/>
                  </a:lnTo>
                  <a:lnTo>
                    <a:pt x="2460" y="972"/>
                  </a:lnTo>
                  <a:lnTo>
                    <a:pt x="2460" y="954"/>
                  </a:lnTo>
                  <a:lnTo>
                    <a:pt x="2472" y="942"/>
                  </a:lnTo>
                  <a:lnTo>
                    <a:pt x="2460" y="930"/>
                  </a:lnTo>
                  <a:lnTo>
                    <a:pt x="2454" y="930"/>
                  </a:lnTo>
                  <a:close/>
                  <a:moveTo>
                    <a:pt x="2400" y="930"/>
                  </a:moveTo>
                  <a:lnTo>
                    <a:pt x="2388" y="930"/>
                  </a:lnTo>
                  <a:lnTo>
                    <a:pt x="2376" y="936"/>
                  </a:lnTo>
                  <a:lnTo>
                    <a:pt x="2364" y="948"/>
                  </a:lnTo>
                  <a:lnTo>
                    <a:pt x="2364" y="954"/>
                  </a:lnTo>
                  <a:lnTo>
                    <a:pt x="2370" y="966"/>
                  </a:lnTo>
                  <a:lnTo>
                    <a:pt x="2376" y="972"/>
                  </a:lnTo>
                  <a:lnTo>
                    <a:pt x="2406" y="972"/>
                  </a:lnTo>
                  <a:lnTo>
                    <a:pt x="2412" y="960"/>
                  </a:lnTo>
                  <a:lnTo>
                    <a:pt x="2418" y="954"/>
                  </a:lnTo>
                  <a:lnTo>
                    <a:pt x="2418" y="942"/>
                  </a:lnTo>
                  <a:lnTo>
                    <a:pt x="2406" y="936"/>
                  </a:lnTo>
                  <a:lnTo>
                    <a:pt x="2400" y="930"/>
                  </a:lnTo>
                  <a:close/>
                  <a:moveTo>
                    <a:pt x="2316" y="1188"/>
                  </a:moveTo>
                  <a:lnTo>
                    <a:pt x="2328" y="1188"/>
                  </a:lnTo>
                  <a:lnTo>
                    <a:pt x="2340" y="1152"/>
                  </a:lnTo>
                  <a:lnTo>
                    <a:pt x="2322" y="1158"/>
                  </a:lnTo>
                  <a:lnTo>
                    <a:pt x="2316" y="1188"/>
                  </a:lnTo>
                  <a:close/>
                  <a:moveTo>
                    <a:pt x="2388" y="1074"/>
                  </a:moveTo>
                  <a:lnTo>
                    <a:pt x="2370" y="1086"/>
                  </a:lnTo>
                  <a:lnTo>
                    <a:pt x="2382" y="1098"/>
                  </a:lnTo>
                  <a:lnTo>
                    <a:pt x="2388" y="1098"/>
                  </a:lnTo>
                  <a:lnTo>
                    <a:pt x="2382" y="1104"/>
                  </a:lnTo>
                  <a:lnTo>
                    <a:pt x="2376" y="1104"/>
                  </a:lnTo>
                  <a:lnTo>
                    <a:pt x="2364" y="1116"/>
                  </a:lnTo>
                  <a:lnTo>
                    <a:pt x="2358" y="1116"/>
                  </a:lnTo>
                  <a:lnTo>
                    <a:pt x="2352" y="1122"/>
                  </a:lnTo>
                  <a:lnTo>
                    <a:pt x="2352" y="1152"/>
                  </a:lnTo>
                  <a:lnTo>
                    <a:pt x="2358" y="1164"/>
                  </a:lnTo>
                  <a:lnTo>
                    <a:pt x="2358" y="1188"/>
                  </a:lnTo>
                  <a:lnTo>
                    <a:pt x="2370" y="1182"/>
                  </a:lnTo>
                  <a:lnTo>
                    <a:pt x="2376" y="1170"/>
                  </a:lnTo>
                  <a:lnTo>
                    <a:pt x="2388" y="1164"/>
                  </a:lnTo>
                  <a:lnTo>
                    <a:pt x="2394" y="1158"/>
                  </a:lnTo>
                  <a:lnTo>
                    <a:pt x="2394" y="1146"/>
                  </a:lnTo>
                  <a:lnTo>
                    <a:pt x="2382" y="1134"/>
                  </a:lnTo>
                  <a:lnTo>
                    <a:pt x="2394" y="1134"/>
                  </a:lnTo>
                  <a:lnTo>
                    <a:pt x="2412" y="1116"/>
                  </a:lnTo>
                  <a:lnTo>
                    <a:pt x="2412" y="1098"/>
                  </a:lnTo>
                  <a:lnTo>
                    <a:pt x="2388" y="1074"/>
                  </a:lnTo>
                  <a:close/>
                  <a:moveTo>
                    <a:pt x="2562" y="1080"/>
                  </a:moveTo>
                  <a:lnTo>
                    <a:pt x="2550" y="1080"/>
                  </a:lnTo>
                  <a:lnTo>
                    <a:pt x="2550" y="1074"/>
                  </a:lnTo>
                  <a:lnTo>
                    <a:pt x="2544" y="1068"/>
                  </a:lnTo>
                  <a:lnTo>
                    <a:pt x="2538" y="1068"/>
                  </a:lnTo>
                  <a:lnTo>
                    <a:pt x="2532" y="1062"/>
                  </a:lnTo>
                  <a:lnTo>
                    <a:pt x="2520" y="1056"/>
                  </a:lnTo>
                  <a:lnTo>
                    <a:pt x="2514" y="1050"/>
                  </a:lnTo>
                  <a:lnTo>
                    <a:pt x="2514" y="1044"/>
                  </a:lnTo>
                  <a:lnTo>
                    <a:pt x="2520" y="1032"/>
                  </a:lnTo>
                  <a:lnTo>
                    <a:pt x="2520" y="1020"/>
                  </a:lnTo>
                  <a:lnTo>
                    <a:pt x="2526" y="1008"/>
                  </a:lnTo>
                  <a:lnTo>
                    <a:pt x="2532" y="1002"/>
                  </a:lnTo>
                  <a:lnTo>
                    <a:pt x="2532" y="960"/>
                  </a:lnTo>
                  <a:lnTo>
                    <a:pt x="2550" y="924"/>
                  </a:lnTo>
                  <a:lnTo>
                    <a:pt x="2550" y="906"/>
                  </a:lnTo>
                  <a:lnTo>
                    <a:pt x="2544" y="894"/>
                  </a:lnTo>
                  <a:lnTo>
                    <a:pt x="2526" y="876"/>
                  </a:lnTo>
                  <a:lnTo>
                    <a:pt x="2538" y="864"/>
                  </a:lnTo>
                  <a:lnTo>
                    <a:pt x="2538" y="834"/>
                  </a:lnTo>
                  <a:lnTo>
                    <a:pt x="2544" y="828"/>
                  </a:lnTo>
                  <a:lnTo>
                    <a:pt x="2550" y="828"/>
                  </a:lnTo>
                  <a:lnTo>
                    <a:pt x="2556" y="822"/>
                  </a:lnTo>
                  <a:lnTo>
                    <a:pt x="2550" y="816"/>
                  </a:lnTo>
                  <a:lnTo>
                    <a:pt x="2532" y="810"/>
                  </a:lnTo>
                  <a:lnTo>
                    <a:pt x="2520" y="810"/>
                  </a:lnTo>
                  <a:lnTo>
                    <a:pt x="2502" y="816"/>
                  </a:lnTo>
                  <a:lnTo>
                    <a:pt x="2490" y="816"/>
                  </a:lnTo>
                  <a:lnTo>
                    <a:pt x="2484" y="822"/>
                  </a:lnTo>
                  <a:lnTo>
                    <a:pt x="2478" y="822"/>
                  </a:lnTo>
                  <a:lnTo>
                    <a:pt x="2478" y="834"/>
                  </a:lnTo>
                  <a:lnTo>
                    <a:pt x="2460" y="834"/>
                  </a:lnTo>
                  <a:lnTo>
                    <a:pt x="2454" y="840"/>
                  </a:lnTo>
                  <a:lnTo>
                    <a:pt x="2442" y="846"/>
                  </a:lnTo>
                  <a:lnTo>
                    <a:pt x="2430" y="846"/>
                  </a:lnTo>
                  <a:lnTo>
                    <a:pt x="2418" y="852"/>
                  </a:lnTo>
                  <a:lnTo>
                    <a:pt x="2406" y="852"/>
                  </a:lnTo>
                  <a:lnTo>
                    <a:pt x="2400" y="858"/>
                  </a:lnTo>
                  <a:lnTo>
                    <a:pt x="2394" y="858"/>
                  </a:lnTo>
                  <a:lnTo>
                    <a:pt x="2388" y="864"/>
                  </a:lnTo>
                  <a:lnTo>
                    <a:pt x="2376" y="870"/>
                  </a:lnTo>
                  <a:lnTo>
                    <a:pt x="2370" y="876"/>
                  </a:lnTo>
                  <a:lnTo>
                    <a:pt x="2364" y="876"/>
                  </a:lnTo>
                  <a:lnTo>
                    <a:pt x="2364" y="864"/>
                  </a:lnTo>
                  <a:lnTo>
                    <a:pt x="2382" y="846"/>
                  </a:lnTo>
                  <a:lnTo>
                    <a:pt x="2376" y="840"/>
                  </a:lnTo>
                  <a:lnTo>
                    <a:pt x="2364" y="834"/>
                  </a:lnTo>
                  <a:lnTo>
                    <a:pt x="2358" y="828"/>
                  </a:lnTo>
                  <a:lnTo>
                    <a:pt x="2358" y="810"/>
                  </a:lnTo>
                  <a:lnTo>
                    <a:pt x="2352" y="798"/>
                  </a:lnTo>
                  <a:lnTo>
                    <a:pt x="2352" y="792"/>
                  </a:lnTo>
                  <a:lnTo>
                    <a:pt x="2376" y="768"/>
                  </a:lnTo>
                  <a:lnTo>
                    <a:pt x="2340" y="768"/>
                  </a:lnTo>
                  <a:lnTo>
                    <a:pt x="2328" y="780"/>
                  </a:lnTo>
                  <a:lnTo>
                    <a:pt x="2274" y="780"/>
                  </a:lnTo>
                  <a:lnTo>
                    <a:pt x="2274" y="768"/>
                  </a:lnTo>
                  <a:lnTo>
                    <a:pt x="2280" y="756"/>
                  </a:lnTo>
                  <a:lnTo>
                    <a:pt x="2292" y="750"/>
                  </a:lnTo>
                  <a:lnTo>
                    <a:pt x="2298" y="744"/>
                  </a:lnTo>
                  <a:lnTo>
                    <a:pt x="3072" y="108"/>
                  </a:lnTo>
                  <a:lnTo>
                    <a:pt x="3054" y="108"/>
                  </a:lnTo>
                  <a:lnTo>
                    <a:pt x="3054" y="102"/>
                  </a:lnTo>
                  <a:lnTo>
                    <a:pt x="3048" y="90"/>
                  </a:lnTo>
                  <a:lnTo>
                    <a:pt x="3036" y="84"/>
                  </a:lnTo>
                  <a:lnTo>
                    <a:pt x="3030" y="78"/>
                  </a:lnTo>
                  <a:lnTo>
                    <a:pt x="3012" y="78"/>
                  </a:lnTo>
                  <a:lnTo>
                    <a:pt x="2988" y="84"/>
                  </a:lnTo>
                  <a:lnTo>
                    <a:pt x="2964" y="84"/>
                  </a:lnTo>
                  <a:lnTo>
                    <a:pt x="2928" y="96"/>
                  </a:lnTo>
                  <a:lnTo>
                    <a:pt x="2916" y="96"/>
                  </a:lnTo>
                  <a:lnTo>
                    <a:pt x="2892" y="84"/>
                  </a:lnTo>
                  <a:lnTo>
                    <a:pt x="2886" y="78"/>
                  </a:lnTo>
                  <a:lnTo>
                    <a:pt x="2874" y="72"/>
                  </a:lnTo>
                  <a:lnTo>
                    <a:pt x="2784" y="72"/>
                  </a:lnTo>
                  <a:lnTo>
                    <a:pt x="2772" y="66"/>
                  </a:lnTo>
                  <a:lnTo>
                    <a:pt x="2766" y="60"/>
                  </a:lnTo>
                  <a:lnTo>
                    <a:pt x="2748" y="60"/>
                  </a:lnTo>
                  <a:lnTo>
                    <a:pt x="2736" y="54"/>
                  </a:lnTo>
                  <a:lnTo>
                    <a:pt x="2598" y="54"/>
                  </a:lnTo>
                  <a:lnTo>
                    <a:pt x="2598" y="42"/>
                  </a:lnTo>
                  <a:lnTo>
                    <a:pt x="2604" y="36"/>
                  </a:lnTo>
                  <a:lnTo>
                    <a:pt x="2592" y="36"/>
                  </a:lnTo>
                  <a:lnTo>
                    <a:pt x="2574" y="30"/>
                  </a:lnTo>
                  <a:lnTo>
                    <a:pt x="2562" y="30"/>
                  </a:lnTo>
                  <a:lnTo>
                    <a:pt x="2550" y="24"/>
                  </a:lnTo>
                  <a:lnTo>
                    <a:pt x="2532" y="24"/>
                  </a:lnTo>
                  <a:lnTo>
                    <a:pt x="2520" y="30"/>
                  </a:lnTo>
                  <a:lnTo>
                    <a:pt x="2496" y="30"/>
                  </a:lnTo>
                  <a:lnTo>
                    <a:pt x="2490" y="36"/>
                  </a:lnTo>
                  <a:lnTo>
                    <a:pt x="2484" y="36"/>
                  </a:lnTo>
                  <a:lnTo>
                    <a:pt x="2514" y="0"/>
                  </a:lnTo>
                  <a:lnTo>
                    <a:pt x="2430" y="36"/>
                  </a:lnTo>
                  <a:lnTo>
                    <a:pt x="2460" y="0"/>
                  </a:lnTo>
                  <a:lnTo>
                    <a:pt x="2430" y="0"/>
                  </a:lnTo>
                  <a:lnTo>
                    <a:pt x="2418" y="6"/>
                  </a:lnTo>
                  <a:lnTo>
                    <a:pt x="2412" y="12"/>
                  </a:lnTo>
                  <a:lnTo>
                    <a:pt x="2358" y="30"/>
                  </a:lnTo>
                  <a:lnTo>
                    <a:pt x="2232" y="30"/>
                  </a:lnTo>
                  <a:lnTo>
                    <a:pt x="2214" y="36"/>
                  </a:lnTo>
                  <a:lnTo>
                    <a:pt x="2208" y="42"/>
                  </a:lnTo>
                  <a:lnTo>
                    <a:pt x="2184" y="54"/>
                  </a:lnTo>
                  <a:lnTo>
                    <a:pt x="2172" y="54"/>
                  </a:lnTo>
                  <a:lnTo>
                    <a:pt x="2166" y="60"/>
                  </a:lnTo>
                  <a:lnTo>
                    <a:pt x="2046" y="60"/>
                  </a:lnTo>
                  <a:lnTo>
                    <a:pt x="2004" y="72"/>
                  </a:lnTo>
                  <a:lnTo>
                    <a:pt x="1956" y="102"/>
                  </a:lnTo>
                  <a:lnTo>
                    <a:pt x="1902" y="132"/>
                  </a:lnTo>
                  <a:lnTo>
                    <a:pt x="1854" y="144"/>
                  </a:lnTo>
                  <a:lnTo>
                    <a:pt x="1758" y="156"/>
                  </a:lnTo>
                  <a:lnTo>
                    <a:pt x="1722" y="162"/>
                  </a:lnTo>
                  <a:lnTo>
                    <a:pt x="1704" y="162"/>
                  </a:lnTo>
                  <a:lnTo>
                    <a:pt x="1698" y="168"/>
                  </a:lnTo>
                  <a:lnTo>
                    <a:pt x="1644" y="186"/>
                  </a:lnTo>
                  <a:lnTo>
                    <a:pt x="1632" y="192"/>
                  </a:lnTo>
                  <a:lnTo>
                    <a:pt x="1620" y="192"/>
                  </a:lnTo>
                  <a:lnTo>
                    <a:pt x="1620" y="198"/>
                  </a:lnTo>
                  <a:lnTo>
                    <a:pt x="1626" y="204"/>
                  </a:lnTo>
                  <a:lnTo>
                    <a:pt x="1638" y="210"/>
                  </a:lnTo>
                  <a:lnTo>
                    <a:pt x="1650" y="222"/>
                  </a:lnTo>
                  <a:lnTo>
                    <a:pt x="1656" y="222"/>
                  </a:lnTo>
                  <a:lnTo>
                    <a:pt x="1662" y="234"/>
                  </a:lnTo>
                  <a:lnTo>
                    <a:pt x="1662" y="240"/>
                  </a:lnTo>
                  <a:lnTo>
                    <a:pt x="1668" y="252"/>
                  </a:lnTo>
                  <a:lnTo>
                    <a:pt x="1668" y="264"/>
                  </a:lnTo>
                  <a:lnTo>
                    <a:pt x="1662" y="264"/>
                  </a:lnTo>
                  <a:lnTo>
                    <a:pt x="1650" y="270"/>
                  </a:lnTo>
                  <a:lnTo>
                    <a:pt x="1644" y="282"/>
                  </a:lnTo>
                  <a:lnTo>
                    <a:pt x="1734" y="282"/>
                  </a:lnTo>
                  <a:lnTo>
                    <a:pt x="1704" y="318"/>
                  </a:lnTo>
                  <a:lnTo>
                    <a:pt x="1770" y="318"/>
                  </a:lnTo>
                  <a:lnTo>
                    <a:pt x="1764" y="336"/>
                  </a:lnTo>
                  <a:lnTo>
                    <a:pt x="1710" y="336"/>
                  </a:lnTo>
                  <a:lnTo>
                    <a:pt x="1698" y="348"/>
                  </a:lnTo>
                  <a:lnTo>
                    <a:pt x="1632" y="348"/>
                  </a:lnTo>
                  <a:lnTo>
                    <a:pt x="1614" y="354"/>
                  </a:lnTo>
                  <a:lnTo>
                    <a:pt x="1560" y="354"/>
                  </a:lnTo>
                  <a:lnTo>
                    <a:pt x="1554" y="348"/>
                  </a:lnTo>
                  <a:lnTo>
                    <a:pt x="1548" y="348"/>
                  </a:lnTo>
                  <a:lnTo>
                    <a:pt x="1554" y="342"/>
                  </a:lnTo>
                  <a:lnTo>
                    <a:pt x="1560" y="342"/>
                  </a:lnTo>
                  <a:lnTo>
                    <a:pt x="1572" y="330"/>
                  </a:lnTo>
                  <a:lnTo>
                    <a:pt x="1566" y="324"/>
                  </a:lnTo>
                  <a:lnTo>
                    <a:pt x="1458" y="324"/>
                  </a:lnTo>
                  <a:lnTo>
                    <a:pt x="1452" y="330"/>
                  </a:lnTo>
                  <a:lnTo>
                    <a:pt x="1452" y="348"/>
                  </a:lnTo>
                  <a:lnTo>
                    <a:pt x="1434" y="348"/>
                  </a:lnTo>
                  <a:lnTo>
                    <a:pt x="1422" y="354"/>
                  </a:lnTo>
                  <a:lnTo>
                    <a:pt x="1404" y="354"/>
                  </a:lnTo>
                  <a:lnTo>
                    <a:pt x="1386" y="360"/>
                  </a:lnTo>
                  <a:lnTo>
                    <a:pt x="1338" y="360"/>
                  </a:lnTo>
                  <a:lnTo>
                    <a:pt x="1308" y="366"/>
                  </a:lnTo>
                  <a:lnTo>
                    <a:pt x="1254" y="384"/>
                  </a:lnTo>
                  <a:lnTo>
                    <a:pt x="1254" y="390"/>
                  </a:lnTo>
                  <a:lnTo>
                    <a:pt x="1272" y="396"/>
                  </a:lnTo>
                  <a:lnTo>
                    <a:pt x="1284" y="402"/>
                  </a:lnTo>
                  <a:lnTo>
                    <a:pt x="1314" y="402"/>
                  </a:lnTo>
                  <a:lnTo>
                    <a:pt x="1272" y="420"/>
                  </a:lnTo>
                  <a:lnTo>
                    <a:pt x="1260" y="462"/>
                  </a:lnTo>
                  <a:lnTo>
                    <a:pt x="1272" y="462"/>
                  </a:lnTo>
                  <a:lnTo>
                    <a:pt x="1290" y="468"/>
                  </a:lnTo>
                  <a:lnTo>
                    <a:pt x="1338" y="468"/>
                  </a:lnTo>
                  <a:lnTo>
                    <a:pt x="1350" y="462"/>
                  </a:lnTo>
                  <a:lnTo>
                    <a:pt x="1362" y="462"/>
                  </a:lnTo>
                  <a:lnTo>
                    <a:pt x="1410" y="474"/>
                  </a:lnTo>
                  <a:lnTo>
                    <a:pt x="1422" y="456"/>
                  </a:lnTo>
                  <a:lnTo>
                    <a:pt x="1434" y="474"/>
                  </a:lnTo>
                  <a:lnTo>
                    <a:pt x="1446" y="468"/>
                  </a:lnTo>
                  <a:lnTo>
                    <a:pt x="1452" y="462"/>
                  </a:lnTo>
                  <a:lnTo>
                    <a:pt x="1476" y="450"/>
                  </a:lnTo>
                  <a:lnTo>
                    <a:pt x="1482" y="444"/>
                  </a:lnTo>
                  <a:lnTo>
                    <a:pt x="1494" y="444"/>
                  </a:lnTo>
                  <a:lnTo>
                    <a:pt x="1506" y="450"/>
                  </a:lnTo>
                  <a:lnTo>
                    <a:pt x="1524" y="450"/>
                  </a:lnTo>
                  <a:lnTo>
                    <a:pt x="1536" y="444"/>
                  </a:lnTo>
                  <a:lnTo>
                    <a:pt x="1542" y="438"/>
                  </a:lnTo>
                  <a:lnTo>
                    <a:pt x="1554" y="432"/>
                  </a:lnTo>
                  <a:lnTo>
                    <a:pt x="1560" y="432"/>
                  </a:lnTo>
                  <a:lnTo>
                    <a:pt x="1566" y="426"/>
                  </a:lnTo>
                  <a:lnTo>
                    <a:pt x="1566" y="450"/>
                  </a:lnTo>
                  <a:lnTo>
                    <a:pt x="1560" y="462"/>
                  </a:lnTo>
                  <a:lnTo>
                    <a:pt x="1554" y="468"/>
                  </a:lnTo>
                  <a:lnTo>
                    <a:pt x="1500" y="468"/>
                  </a:lnTo>
                  <a:lnTo>
                    <a:pt x="1506" y="498"/>
                  </a:lnTo>
                  <a:lnTo>
                    <a:pt x="1494" y="504"/>
                  </a:lnTo>
                  <a:lnTo>
                    <a:pt x="1488" y="516"/>
                  </a:lnTo>
                  <a:lnTo>
                    <a:pt x="1476" y="522"/>
                  </a:lnTo>
                  <a:lnTo>
                    <a:pt x="1464" y="534"/>
                  </a:lnTo>
                  <a:lnTo>
                    <a:pt x="1446" y="540"/>
                  </a:lnTo>
                  <a:lnTo>
                    <a:pt x="1380" y="540"/>
                  </a:lnTo>
                  <a:lnTo>
                    <a:pt x="1362" y="522"/>
                  </a:lnTo>
                  <a:lnTo>
                    <a:pt x="1344" y="534"/>
                  </a:lnTo>
                  <a:lnTo>
                    <a:pt x="1344" y="546"/>
                  </a:lnTo>
                  <a:lnTo>
                    <a:pt x="1338" y="546"/>
                  </a:lnTo>
                  <a:lnTo>
                    <a:pt x="1332" y="552"/>
                  </a:lnTo>
                  <a:lnTo>
                    <a:pt x="1320" y="558"/>
                  </a:lnTo>
                  <a:lnTo>
                    <a:pt x="1302" y="564"/>
                  </a:lnTo>
                  <a:lnTo>
                    <a:pt x="1290" y="570"/>
                  </a:lnTo>
                  <a:lnTo>
                    <a:pt x="1266" y="570"/>
                  </a:lnTo>
                  <a:lnTo>
                    <a:pt x="1242" y="558"/>
                  </a:lnTo>
                  <a:lnTo>
                    <a:pt x="1236" y="558"/>
                  </a:lnTo>
                  <a:lnTo>
                    <a:pt x="1140" y="606"/>
                  </a:lnTo>
                  <a:lnTo>
                    <a:pt x="1122" y="624"/>
                  </a:lnTo>
                  <a:lnTo>
                    <a:pt x="1116" y="606"/>
                  </a:lnTo>
                  <a:lnTo>
                    <a:pt x="1080" y="624"/>
                  </a:lnTo>
                  <a:lnTo>
                    <a:pt x="1068" y="624"/>
                  </a:lnTo>
                  <a:lnTo>
                    <a:pt x="1044" y="636"/>
                  </a:lnTo>
                  <a:lnTo>
                    <a:pt x="1020" y="660"/>
                  </a:lnTo>
                  <a:lnTo>
                    <a:pt x="990" y="648"/>
                  </a:lnTo>
                  <a:lnTo>
                    <a:pt x="990" y="672"/>
                  </a:lnTo>
                  <a:lnTo>
                    <a:pt x="984" y="666"/>
                  </a:lnTo>
                  <a:lnTo>
                    <a:pt x="972" y="666"/>
                  </a:lnTo>
                  <a:lnTo>
                    <a:pt x="966" y="672"/>
                  </a:lnTo>
                  <a:lnTo>
                    <a:pt x="966" y="690"/>
                  </a:lnTo>
                  <a:lnTo>
                    <a:pt x="954" y="708"/>
                  </a:lnTo>
                  <a:lnTo>
                    <a:pt x="1014" y="684"/>
                  </a:lnTo>
                  <a:lnTo>
                    <a:pt x="990" y="702"/>
                  </a:lnTo>
                  <a:lnTo>
                    <a:pt x="990" y="714"/>
                  </a:lnTo>
                  <a:lnTo>
                    <a:pt x="972" y="726"/>
                  </a:lnTo>
                  <a:lnTo>
                    <a:pt x="1026" y="726"/>
                  </a:lnTo>
                  <a:lnTo>
                    <a:pt x="1032" y="732"/>
                  </a:lnTo>
                  <a:lnTo>
                    <a:pt x="1032" y="738"/>
                  </a:lnTo>
                  <a:lnTo>
                    <a:pt x="1020" y="744"/>
                  </a:lnTo>
                  <a:lnTo>
                    <a:pt x="984" y="744"/>
                  </a:lnTo>
                  <a:lnTo>
                    <a:pt x="960" y="750"/>
                  </a:lnTo>
                  <a:lnTo>
                    <a:pt x="972" y="738"/>
                  </a:lnTo>
                  <a:lnTo>
                    <a:pt x="960" y="732"/>
                  </a:lnTo>
                  <a:lnTo>
                    <a:pt x="954" y="732"/>
                  </a:lnTo>
                  <a:lnTo>
                    <a:pt x="948" y="738"/>
                  </a:lnTo>
                  <a:lnTo>
                    <a:pt x="936" y="744"/>
                  </a:lnTo>
                  <a:lnTo>
                    <a:pt x="930" y="750"/>
                  </a:lnTo>
                  <a:lnTo>
                    <a:pt x="924" y="750"/>
                  </a:lnTo>
                  <a:lnTo>
                    <a:pt x="918" y="756"/>
                  </a:lnTo>
                  <a:lnTo>
                    <a:pt x="924" y="756"/>
                  </a:lnTo>
                  <a:lnTo>
                    <a:pt x="930" y="762"/>
                  </a:lnTo>
                  <a:lnTo>
                    <a:pt x="930" y="768"/>
                  </a:lnTo>
                  <a:lnTo>
                    <a:pt x="924" y="774"/>
                  </a:lnTo>
                  <a:lnTo>
                    <a:pt x="924" y="780"/>
                  </a:lnTo>
                  <a:lnTo>
                    <a:pt x="918" y="792"/>
                  </a:lnTo>
                  <a:lnTo>
                    <a:pt x="918" y="804"/>
                  </a:lnTo>
                  <a:lnTo>
                    <a:pt x="990" y="804"/>
                  </a:lnTo>
                  <a:lnTo>
                    <a:pt x="1038" y="774"/>
                  </a:lnTo>
                  <a:lnTo>
                    <a:pt x="1104" y="750"/>
                  </a:lnTo>
                  <a:lnTo>
                    <a:pt x="1098" y="750"/>
                  </a:lnTo>
                  <a:lnTo>
                    <a:pt x="1092" y="756"/>
                  </a:lnTo>
                  <a:lnTo>
                    <a:pt x="1080" y="762"/>
                  </a:lnTo>
                  <a:lnTo>
                    <a:pt x="1062" y="768"/>
                  </a:lnTo>
                  <a:lnTo>
                    <a:pt x="1050" y="780"/>
                  </a:lnTo>
                  <a:lnTo>
                    <a:pt x="1038" y="786"/>
                  </a:lnTo>
                  <a:lnTo>
                    <a:pt x="1026" y="798"/>
                  </a:lnTo>
                  <a:lnTo>
                    <a:pt x="1026" y="816"/>
                  </a:lnTo>
                  <a:lnTo>
                    <a:pt x="1020" y="828"/>
                  </a:lnTo>
                  <a:lnTo>
                    <a:pt x="990" y="828"/>
                  </a:lnTo>
                  <a:lnTo>
                    <a:pt x="978" y="834"/>
                  </a:lnTo>
                  <a:lnTo>
                    <a:pt x="972" y="852"/>
                  </a:lnTo>
                  <a:lnTo>
                    <a:pt x="966" y="864"/>
                  </a:lnTo>
                  <a:lnTo>
                    <a:pt x="954" y="870"/>
                  </a:lnTo>
                  <a:lnTo>
                    <a:pt x="942" y="882"/>
                  </a:lnTo>
                  <a:lnTo>
                    <a:pt x="930" y="888"/>
                  </a:lnTo>
                  <a:lnTo>
                    <a:pt x="924" y="894"/>
                  </a:lnTo>
                  <a:lnTo>
                    <a:pt x="978" y="888"/>
                  </a:lnTo>
                  <a:lnTo>
                    <a:pt x="972" y="906"/>
                  </a:lnTo>
                  <a:lnTo>
                    <a:pt x="978" y="894"/>
                  </a:lnTo>
                  <a:lnTo>
                    <a:pt x="990" y="888"/>
                  </a:lnTo>
                  <a:lnTo>
                    <a:pt x="1002" y="876"/>
                  </a:lnTo>
                  <a:lnTo>
                    <a:pt x="1026" y="864"/>
                  </a:lnTo>
                  <a:lnTo>
                    <a:pt x="1038" y="864"/>
                  </a:lnTo>
                  <a:lnTo>
                    <a:pt x="1050" y="870"/>
                  </a:lnTo>
                  <a:lnTo>
                    <a:pt x="1056" y="870"/>
                  </a:lnTo>
                  <a:lnTo>
                    <a:pt x="1056" y="876"/>
                  </a:lnTo>
                  <a:lnTo>
                    <a:pt x="1050" y="876"/>
                  </a:lnTo>
                  <a:lnTo>
                    <a:pt x="1074" y="870"/>
                  </a:lnTo>
                  <a:lnTo>
                    <a:pt x="1068" y="876"/>
                  </a:lnTo>
                  <a:lnTo>
                    <a:pt x="1068" y="906"/>
                  </a:lnTo>
                  <a:lnTo>
                    <a:pt x="1074" y="912"/>
                  </a:lnTo>
                  <a:lnTo>
                    <a:pt x="1092" y="912"/>
                  </a:lnTo>
                  <a:lnTo>
                    <a:pt x="1098" y="900"/>
                  </a:lnTo>
                  <a:lnTo>
                    <a:pt x="1110" y="894"/>
                  </a:lnTo>
                  <a:lnTo>
                    <a:pt x="1116" y="888"/>
                  </a:lnTo>
                  <a:lnTo>
                    <a:pt x="1122" y="876"/>
                  </a:lnTo>
                  <a:lnTo>
                    <a:pt x="1164" y="858"/>
                  </a:lnTo>
                  <a:lnTo>
                    <a:pt x="1176" y="870"/>
                  </a:lnTo>
                  <a:lnTo>
                    <a:pt x="1146" y="870"/>
                  </a:lnTo>
                  <a:lnTo>
                    <a:pt x="1140" y="876"/>
                  </a:lnTo>
                  <a:lnTo>
                    <a:pt x="1140" y="882"/>
                  </a:lnTo>
                  <a:lnTo>
                    <a:pt x="1134" y="888"/>
                  </a:lnTo>
                  <a:lnTo>
                    <a:pt x="1134" y="894"/>
                  </a:lnTo>
                  <a:lnTo>
                    <a:pt x="1152" y="894"/>
                  </a:lnTo>
                  <a:lnTo>
                    <a:pt x="1164" y="888"/>
                  </a:lnTo>
                  <a:lnTo>
                    <a:pt x="1182" y="888"/>
                  </a:lnTo>
                  <a:lnTo>
                    <a:pt x="1200" y="882"/>
                  </a:lnTo>
                  <a:lnTo>
                    <a:pt x="1218" y="882"/>
                  </a:lnTo>
                  <a:lnTo>
                    <a:pt x="1224" y="876"/>
                  </a:lnTo>
                  <a:lnTo>
                    <a:pt x="1230" y="876"/>
                  </a:lnTo>
                  <a:lnTo>
                    <a:pt x="1272" y="858"/>
                  </a:lnTo>
                  <a:lnTo>
                    <a:pt x="1224" y="882"/>
                  </a:lnTo>
                  <a:lnTo>
                    <a:pt x="1224" y="894"/>
                  </a:lnTo>
                  <a:lnTo>
                    <a:pt x="1212" y="894"/>
                  </a:lnTo>
                  <a:lnTo>
                    <a:pt x="1200" y="900"/>
                  </a:lnTo>
                  <a:lnTo>
                    <a:pt x="1188" y="900"/>
                  </a:lnTo>
                  <a:lnTo>
                    <a:pt x="1176" y="906"/>
                  </a:lnTo>
                  <a:lnTo>
                    <a:pt x="1170" y="912"/>
                  </a:lnTo>
                  <a:lnTo>
                    <a:pt x="1158" y="918"/>
                  </a:lnTo>
                  <a:lnTo>
                    <a:pt x="1152" y="930"/>
                  </a:lnTo>
                  <a:lnTo>
                    <a:pt x="1122" y="930"/>
                  </a:lnTo>
                  <a:lnTo>
                    <a:pt x="1086" y="960"/>
                  </a:lnTo>
                  <a:lnTo>
                    <a:pt x="1086" y="978"/>
                  </a:lnTo>
                  <a:lnTo>
                    <a:pt x="1038" y="978"/>
                  </a:lnTo>
                  <a:lnTo>
                    <a:pt x="1032" y="984"/>
                  </a:lnTo>
                  <a:lnTo>
                    <a:pt x="1020" y="984"/>
                  </a:lnTo>
                  <a:lnTo>
                    <a:pt x="1002" y="990"/>
                  </a:lnTo>
                  <a:lnTo>
                    <a:pt x="990" y="996"/>
                  </a:lnTo>
                  <a:lnTo>
                    <a:pt x="978" y="996"/>
                  </a:lnTo>
                  <a:lnTo>
                    <a:pt x="966" y="1008"/>
                  </a:lnTo>
                  <a:lnTo>
                    <a:pt x="966" y="1020"/>
                  </a:lnTo>
                  <a:lnTo>
                    <a:pt x="960" y="1026"/>
                  </a:lnTo>
                  <a:lnTo>
                    <a:pt x="960" y="1038"/>
                  </a:lnTo>
                  <a:lnTo>
                    <a:pt x="876" y="1038"/>
                  </a:lnTo>
                  <a:lnTo>
                    <a:pt x="858" y="1044"/>
                  </a:lnTo>
                  <a:lnTo>
                    <a:pt x="828" y="1062"/>
                  </a:lnTo>
                  <a:lnTo>
                    <a:pt x="804" y="1080"/>
                  </a:lnTo>
                  <a:lnTo>
                    <a:pt x="780" y="1092"/>
                  </a:lnTo>
                  <a:lnTo>
                    <a:pt x="774" y="1098"/>
                  </a:lnTo>
                  <a:lnTo>
                    <a:pt x="750" y="1104"/>
                  </a:lnTo>
                  <a:lnTo>
                    <a:pt x="738" y="1122"/>
                  </a:lnTo>
                  <a:lnTo>
                    <a:pt x="732" y="1104"/>
                  </a:lnTo>
                  <a:lnTo>
                    <a:pt x="672" y="1104"/>
                  </a:lnTo>
                  <a:lnTo>
                    <a:pt x="648" y="1116"/>
                  </a:lnTo>
                  <a:lnTo>
                    <a:pt x="630" y="1122"/>
                  </a:lnTo>
                  <a:lnTo>
                    <a:pt x="624" y="1128"/>
                  </a:lnTo>
                  <a:lnTo>
                    <a:pt x="606" y="1128"/>
                  </a:lnTo>
                  <a:lnTo>
                    <a:pt x="606" y="1140"/>
                  </a:lnTo>
                  <a:lnTo>
                    <a:pt x="576" y="1146"/>
                  </a:lnTo>
                  <a:lnTo>
                    <a:pt x="564" y="1152"/>
                  </a:lnTo>
                  <a:lnTo>
                    <a:pt x="540" y="1152"/>
                  </a:lnTo>
                  <a:lnTo>
                    <a:pt x="516" y="1170"/>
                  </a:lnTo>
                  <a:lnTo>
                    <a:pt x="522" y="1182"/>
                  </a:lnTo>
                  <a:lnTo>
                    <a:pt x="540" y="1164"/>
                  </a:lnTo>
                  <a:lnTo>
                    <a:pt x="558" y="1176"/>
                  </a:lnTo>
                  <a:lnTo>
                    <a:pt x="582" y="1158"/>
                  </a:lnTo>
                  <a:lnTo>
                    <a:pt x="582" y="1170"/>
                  </a:lnTo>
                  <a:lnTo>
                    <a:pt x="594" y="1170"/>
                  </a:lnTo>
                  <a:lnTo>
                    <a:pt x="606" y="1164"/>
                  </a:lnTo>
                  <a:lnTo>
                    <a:pt x="618" y="1164"/>
                  </a:lnTo>
                  <a:lnTo>
                    <a:pt x="642" y="1140"/>
                  </a:lnTo>
                  <a:lnTo>
                    <a:pt x="654" y="1134"/>
                  </a:lnTo>
                  <a:lnTo>
                    <a:pt x="666" y="1122"/>
                  </a:lnTo>
                  <a:lnTo>
                    <a:pt x="684" y="1122"/>
                  </a:lnTo>
                  <a:lnTo>
                    <a:pt x="684" y="1134"/>
                  </a:lnTo>
                  <a:lnTo>
                    <a:pt x="690" y="1140"/>
                  </a:lnTo>
                  <a:lnTo>
                    <a:pt x="708" y="1140"/>
                  </a:lnTo>
                  <a:lnTo>
                    <a:pt x="732" y="1128"/>
                  </a:lnTo>
                  <a:lnTo>
                    <a:pt x="744" y="1128"/>
                  </a:lnTo>
                  <a:lnTo>
                    <a:pt x="756" y="1122"/>
                  </a:lnTo>
                  <a:lnTo>
                    <a:pt x="762" y="1116"/>
                  </a:lnTo>
                  <a:lnTo>
                    <a:pt x="768" y="1116"/>
                  </a:lnTo>
                  <a:lnTo>
                    <a:pt x="804" y="1128"/>
                  </a:lnTo>
                  <a:lnTo>
                    <a:pt x="822" y="1110"/>
                  </a:lnTo>
                  <a:lnTo>
                    <a:pt x="834" y="1110"/>
                  </a:lnTo>
                  <a:lnTo>
                    <a:pt x="852" y="1104"/>
                  </a:lnTo>
                  <a:lnTo>
                    <a:pt x="870" y="1104"/>
                  </a:lnTo>
                  <a:lnTo>
                    <a:pt x="894" y="1092"/>
                  </a:lnTo>
                  <a:lnTo>
                    <a:pt x="918" y="1068"/>
                  </a:lnTo>
                  <a:lnTo>
                    <a:pt x="942" y="1056"/>
                  </a:lnTo>
                  <a:lnTo>
                    <a:pt x="972" y="1056"/>
                  </a:lnTo>
                  <a:lnTo>
                    <a:pt x="978" y="1044"/>
                  </a:lnTo>
                  <a:lnTo>
                    <a:pt x="1014" y="1044"/>
                  </a:lnTo>
                  <a:lnTo>
                    <a:pt x="1026" y="1038"/>
                  </a:lnTo>
                  <a:lnTo>
                    <a:pt x="1032" y="1038"/>
                  </a:lnTo>
                  <a:lnTo>
                    <a:pt x="1038" y="1032"/>
                  </a:lnTo>
                  <a:lnTo>
                    <a:pt x="1050" y="1032"/>
                  </a:lnTo>
                  <a:lnTo>
                    <a:pt x="1086" y="1020"/>
                  </a:lnTo>
                  <a:lnTo>
                    <a:pt x="1110" y="1008"/>
                  </a:lnTo>
                  <a:lnTo>
                    <a:pt x="1122" y="996"/>
                  </a:lnTo>
                  <a:lnTo>
                    <a:pt x="1134" y="990"/>
                  </a:lnTo>
                  <a:lnTo>
                    <a:pt x="1140" y="984"/>
                  </a:lnTo>
                  <a:lnTo>
                    <a:pt x="1206" y="972"/>
                  </a:lnTo>
                  <a:lnTo>
                    <a:pt x="1260" y="942"/>
                  </a:lnTo>
                  <a:lnTo>
                    <a:pt x="1296" y="942"/>
                  </a:lnTo>
                  <a:lnTo>
                    <a:pt x="1314" y="936"/>
                  </a:lnTo>
                  <a:lnTo>
                    <a:pt x="1326" y="936"/>
                  </a:lnTo>
                  <a:lnTo>
                    <a:pt x="1338" y="930"/>
                  </a:lnTo>
                  <a:lnTo>
                    <a:pt x="1368" y="900"/>
                  </a:lnTo>
                  <a:lnTo>
                    <a:pt x="1380" y="900"/>
                  </a:lnTo>
                  <a:lnTo>
                    <a:pt x="1404" y="888"/>
                  </a:lnTo>
                  <a:lnTo>
                    <a:pt x="1416" y="888"/>
                  </a:lnTo>
                  <a:lnTo>
                    <a:pt x="1428" y="882"/>
                  </a:lnTo>
                  <a:lnTo>
                    <a:pt x="1434" y="876"/>
                  </a:lnTo>
                  <a:lnTo>
                    <a:pt x="1434" y="864"/>
                  </a:lnTo>
                  <a:lnTo>
                    <a:pt x="1422" y="864"/>
                  </a:lnTo>
                  <a:lnTo>
                    <a:pt x="1428" y="858"/>
                  </a:lnTo>
                  <a:lnTo>
                    <a:pt x="1452" y="846"/>
                  </a:lnTo>
                  <a:lnTo>
                    <a:pt x="1458" y="840"/>
                  </a:lnTo>
                  <a:lnTo>
                    <a:pt x="1470" y="834"/>
                  </a:lnTo>
                  <a:lnTo>
                    <a:pt x="1476" y="828"/>
                  </a:lnTo>
                  <a:lnTo>
                    <a:pt x="1488" y="828"/>
                  </a:lnTo>
                  <a:lnTo>
                    <a:pt x="1500" y="822"/>
                  </a:lnTo>
                  <a:lnTo>
                    <a:pt x="1512" y="822"/>
                  </a:lnTo>
                  <a:lnTo>
                    <a:pt x="1518" y="816"/>
                  </a:lnTo>
                  <a:lnTo>
                    <a:pt x="1524" y="816"/>
                  </a:lnTo>
                  <a:lnTo>
                    <a:pt x="1596" y="786"/>
                  </a:lnTo>
                  <a:lnTo>
                    <a:pt x="1590" y="768"/>
                  </a:lnTo>
                  <a:lnTo>
                    <a:pt x="1602" y="768"/>
                  </a:lnTo>
                  <a:lnTo>
                    <a:pt x="1608" y="774"/>
                  </a:lnTo>
                  <a:lnTo>
                    <a:pt x="1626" y="774"/>
                  </a:lnTo>
                  <a:lnTo>
                    <a:pt x="1638" y="762"/>
                  </a:lnTo>
                  <a:lnTo>
                    <a:pt x="1650" y="762"/>
                  </a:lnTo>
                  <a:lnTo>
                    <a:pt x="1674" y="750"/>
                  </a:lnTo>
                  <a:lnTo>
                    <a:pt x="1680" y="744"/>
                  </a:lnTo>
                  <a:lnTo>
                    <a:pt x="1704" y="732"/>
                  </a:lnTo>
                  <a:lnTo>
                    <a:pt x="1740" y="720"/>
                  </a:lnTo>
                  <a:lnTo>
                    <a:pt x="1770" y="708"/>
                  </a:lnTo>
                  <a:lnTo>
                    <a:pt x="1794" y="702"/>
                  </a:lnTo>
                  <a:lnTo>
                    <a:pt x="1812" y="702"/>
                  </a:lnTo>
                  <a:lnTo>
                    <a:pt x="1818" y="708"/>
                  </a:lnTo>
                  <a:lnTo>
                    <a:pt x="1842" y="720"/>
                  </a:lnTo>
                  <a:lnTo>
                    <a:pt x="1848" y="726"/>
                  </a:lnTo>
                  <a:lnTo>
                    <a:pt x="1812" y="726"/>
                  </a:lnTo>
                  <a:lnTo>
                    <a:pt x="1794" y="714"/>
                  </a:lnTo>
                  <a:lnTo>
                    <a:pt x="1758" y="738"/>
                  </a:lnTo>
                  <a:lnTo>
                    <a:pt x="1728" y="738"/>
                  </a:lnTo>
                  <a:lnTo>
                    <a:pt x="1722" y="744"/>
                  </a:lnTo>
                  <a:lnTo>
                    <a:pt x="1710" y="750"/>
                  </a:lnTo>
                  <a:lnTo>
                    <a:pt x="1704" y="762"/>
                  </a:lnTo>
                  <a:lnTo>
                    <a:pt x="1692" y="768"/>
                  </a:lnTo>
                  <a:lnTo>
                    <a:pt x="1686" y="774"/>
                  </a:lnTo>
                  <a:lnTo>
                    <a:pt x="1680" y="774"/>
                  </a:lnTo>
                  <a:lnTo>
                    <a:pt x="1668" y="780"/>
                  </a:lnTo>
                  <a:lnTo>
                    <a:pt x="1656" y="780"/>
                  </a:lnTo>
                  <a:lnTo>
                    <a:pt x="1638" y="786"/>
                  </a:lnTo>
                  <a:lnTo>
                    <a:pt x="1614" y="798"/>
                  </a:lnTo>
                  <a:lnTo>
                    <a:pt x="1614" y="804"/>
                  </a:lnTo>
                  <a:lnTo>
                    <a:pt x="1620" y="810"/>
                  </a:lnTo>
                  <a:lnTo>
                    <a:pt x="1632" y="816"/>
                  </a:lnTo>
                  <a:lnTo>
                    <a:pt x="1650" y="816"/>
                  </a:lnTo>
                  <a:lnTo>
                    <a:pt x="1644" y="816"/>
                  </a:lnTo>
                  <a:lnTo>
                    <a:pt x="1638" y="822"/>
                  </a:lnTo>
                  <a:lnTo>
                    <a:pt x="1632" y="822"/>
                  </a:lnTo>
                  <a:lnTo>
                    <a:pt x="1620" y="828"/>
                  </a:lnTo>
                  <a:lnTo>
                    <a:pt x="1572" y="828"/>
                  </a:lnTo>
                  <a:lnTo>
                    <a:pt x="1566" y="834"/>
                  </a:lnTo>
                  <a:lnTo>
                    <a:pt x="1560" y="834"/>
                  </a:lnTo>
                  <a:lnTo>
                    <a:pt x="1560" y="846"/>
                  </a:lnTo>
                  <a:lnTo>
                    <a:pt x="1572" y="858"/>
                  </a:lnTo>
                  <a:lnTo>
                    <a:pt x="1584" y="858"/>
                  </a:lnTo>
                  <a:lnTo>
                    <a:pt x="1596" y="852"/>
                  </a:lnTo>
                  <a:lnTo>
                    <a:pt x="1638" y="834"/>
                  </a:lnTo>
                  <a:lnTo>
                    <a:pt x="1680" y="810"/>
                  </a:lnTo>
                  <a:lnTo>
                    <a:pt x="1722" y="798"/>
                  </a:lnTo>
                  <a:lnTo>
                    <a:pt x="1788" y="798"/>
                  </a:lnTo>
                  <a:lnTo>
                    <a:pt x="1818" y="792"/>
                  </a:lnTo>
                  <a:lnTo>
                    <a:pt x="1824" y="786"/>
                  </a:lnTo>
                  <a:lnTo>
                    <a:pt x="1848" y="774"/>
                  </a:lnTo>
                  <a:lnTo>
                    <a:pt x="1854" y="762"/>
                  </a:lnTo>
                  <a:lnTo>
                    <a:pt x="1866" y="756"/>
                  </a:lnTo>
                  <a:lnTo>
                    <a:pt x="1872" y="750"/>
                  </a:lnTo>
                  <a:lnTo>
                    <a:pt x="1866" y="738"/>
                  </a:lnTo>
                  <a:lnTo>
                    <a:pt x="1878" y="732"/>
                  </a:lnTo>
                  <a:lnTo>
                    <a:pt x="1908" y="720"/>
                  </a:lnTo>
                  <a:lnTo>
                    <a:pt x="1944" y="714"/>
                  </a:lnTo>
                  <a:lnTo>
                    <a:pt x="1962" y="708"/>
                  </a:lnTo>
                  <a:lnTo>
                    <a:pt x="1968" y="708"/>
                  </a:lnTo>
                  <a:lnTo>
                    <a:pt x="1980" y="720"/>
                  </a:lnTo>
                  <a:lnTo>
                    <a:pt x="1980" y="726"/>
                  </a:lnTo>
                  <a:lnTo>
                    <a:pt x="2046" y="702"/>
                  </a:lnTo>
                  <a:lnTo>
                    <a:pt x="2004" y="738"/>
                  </a:lnTo>
                  <a:lnTo>
                    <a:pt x="2022" y="744"/>
                  </a:lnTo>
                  <a:lnTo>
                    <a:pt x="2022" y="762"/>
                  </a:lnTo>
                  <a:lnTo>
                    <a:pt x="2028" y="762"/>
                  </a:lnTo>
                  <a:lnTo>
                    <a:pt x="2034" y="756"/>
                  </a:lnTo>
                  <a:lnTo>
                    <a:pt x="2094" y="726"/>
                  </a:lnTo>
                  <a:lnTo>
                    <a:pt x="2082" y="732"/>
                  </a:lnTo>
                  <a:lnTo>
                    <a:pt x="2076" y="744"/>
                  </a:lnTo>
                  <a:lnTo>
                    <a:pt x="2064" y="750"/>
                  </a:lnTo>
                  <a:lnTo>
                    <a:pt x="2058" y="762"/>
                  </a:lnTo>
                  <a:lnTo>
                    <a:pt x="2046" y="774"/>
                  </a:lnTo>
                  <a:lnTo>
                    <a:pt x="2052" y="780"/>
                  </a:lnTo>
                  <a:lnTo>
                    <a:pt x="2064" y="780"/>
                  </a:lnTo>
                  <a:lnTo>
                    <a:pt x="2076" y="786"/>
                  </a:lnTo>
                  <a:lnTo>
                    <a:pt x="2106" y="786"/>
                  </a:lnTo>
                  <a:lnTo>
                    <a:pt x="2208" y="798"/>
                  </a:lnTo>
                  <a:lnTo>
                    <a:pt x="2238" y="780"/>
                  </a:lnTo>
                  <a:lnTo>
                    <a:pt x="2232" y="786"/>
                  </a:lnTo>
                  <a:lnTo>
                    <a:pt x="2232" y="810"/>
                  </a:lnTo>
                  <a:lnTo>
                    <a:pt x="2298" y="810"/>
                  </a:lnTo>
                  <a:lnTo>
                    <a:pt x="2334" y="804"/>
                  </a:lnTo>
                  <a:lnTo>
                    <a:pt x="2328" y="804"/>
                  </a:lnTo>
                  <a:lnTo>
                    <a:pt x="2322" y="810"/>
                  </a:lnTo>
                  <a:lnTo>
                    <a:pt x="2310" y="810"/>
                  </a:lnTo>
                  <a:lnTo>
                    <a:pt x="2286" y="822"/>
                  </a:lnTo>
                  <a:lnTo>
                    <a:pt x="2280" y="828"/>
                  </a:lnTo>
                  <a:lnTo>
                    <a:pt x="2280" y="834"/>
                  </a:lnTo>
                  <a:lnTo>
                    <a:pt x="2292" y="846"/>
                  </a:lnTo>
                  <a:lnTo>
                    <a:pt x="2304" y="852"/>
                  </a:lnTo>
                  <a:lnTo>
                    <a:pt x="2310" y="858"/>
                  </a:lnTo>
                  <a:lnTo>
                    <a:pt x="2310" y="882"/>
                  </a:lnTo>
                  <a:lnTo>
                    <a:pt x="2316" y="888"/>
                  </a:lnTo>
                  <a:lnTo>
                    <a:pt x="2316" y="900"/>
                  </a:lnTo>
                  <a:lnTo>
                    <a:pt x="2322" y="912"/>
                  </a:lnTo>
                  <a:lnTo>
                    <a:pt x="2358" y="912"/>
                  </a:lnTo>
                  <a:lnTo>
                    <a:pt x="2370" y="906"/>
                  </a:lnTo>
                  <a:lnTo>
                    <a:pt x="2388" y="906"/>
                  </a:lnTo>
                  <a:lnTo>
                    <a:pt x="2382" y="876"/>
                  </a:lnTo>
                  <a:lnTo>
                    <a:pt x="2400" y="870"/>
                  </a:lnTo>
                  <a:lnTo>
                    <a:pt x="2412" y="888"/>
                  </a:lnTo>
                  <a:lnTo>
                    <a:pt x="2442" y="876"/>
                  </a:lnTo>
                  <a:lnTo>
                    <a:pt x="2430" y="888"/>
                  </a:lnTo>
                  <a:lnTo>
                    <a:pt x="2430" y="900"/>
                  </a:lnTo>
                  <a:lnTo>
                    <a:pt x="2424" y="906"/>
                  </a:lnTo>
                  <a:lnTo>
                    <a:pt x="2424" y="912"/>
                  </a:lnTo>
                  <a:lnTo>
                    <a:pt x="2430" y="918"/>
                  </a:lnTo>
                  <a:lnTo>
                    <a:pt x="2436" y="918"/>
                  </a:lnTo>
                  <a:lnTo>
                    <a:pt x="2448" y="912"/>
                  </a:lnTo>
                  <a:lnTo>
                    <a:pt x="2454" y="906"/>
                  </a:lnTo>
                  <a:lnTo>
                    <a:pt x="2460" y="894"/>
                  </a:lnTo>
                  <a:lnTo>
                    <a:pt x="2466" y="888"/>
                  </a:lnTo>
                  <a:lnTo>
                    <a:pt x="2472" y="876"/>
                  </a:lnTo>
                  <a:lnTo>
                    <a:pt x="2502" y="834"/>
                  </a:lnTo>
                  <a:lnTo>
                    <a:pt x="2478" y="900"/>
                  </a:lnTo>
                  <a:lnTo>
                    <a:pt x="2484" y="924"/>
                  </a:lnTo>
                  <a:lnTo>
                    <a:pt x="2520" y="912"/>
                  </a:lnTo>
                  <a:lnTo>
                    <a:pt x="2496" y="936"/>
                  </a:lnTo>
                  <a:lnTo>
                    <a:pt x="2520" y="954"/>
                  </a:lnTo>
                  <a:lnTo>
                    <a:pt x="2502" y="954"/>
                  </a:lnTo>
                  <a:lnTo>
                    <a:pt x="2502" y="972"/>
                  </a:lnTo>
                  <a:lnTo>
                    <a:pt x="2472" y="990"/>
                  </a:lnTo>
                  <a:lnTo>
                    <a:pt x="2454" y="1002"/>
                  </a:lnTo>
                  <a:lnTo>
                    <a:pt x="2484" y="1020"/>
                  </a:lnTo>
                  <a:lnTo>
                    <a:pt x="2478" y="1050"/>
                  </a:lnTo>
                  <a:lnTo>
                    <a:pt x="2460" y="1068"/>
                  </a:lnTo>
                  <a:lnTo>
                    <a:pt x="2478" y="1080"/>
                  </a:lnTo>
                  <a:lnTo>
                    <a:pt x="2460" y="1098"/>
                  </a:lnTo>
                  <a:lnTo>
                    <a:pt x="2490" y="1098"/>
                  </a:lnTo>
                  <a:lnTo>
                    <a:pt x="2526" y="1086"/>
                  </a:lnTo>
                  <a:lnTo>
                    <a:pt x="2496" y="1122"/>
                  </a:lnTo>
                  <a:lnTo>
                    <a:pt x="2478" y="1140"/>
                  </a:lnTo>
                  <a:lnTo>
                    <a:pt x="2502" y="1146"/>
                  </a:lnTo>
                  <a:lnTo>
                    <a:pt x="2454" y="1164"/>
                  </a:lnTo>
                  <a:lnTo>
                    <a:pt x="2436" y="1176"/>
                  </a:lnTo>
                  <a:lnTo>
                    <a:pt x="2454" y="1188"/>
                  </a:lnTo>
                  <a:lnTo>
                    <a:pt x="2454" y="1200"/>
                  </a:lnTo>
                  <a:lnTo>
                    <a:pt x="2472" y="1188"/>
                  </a:lnTo>
                  <a:lnTo>
                    <a:pt x="2490" y="1182"/>
                  </a:lnTo>
                  <a:lnTo>
                    <a:pt x="2502" y="1170"/>
                  </a:lnTo>
                  <a:lnTo>
                    <a:pt x="2514" y="1164"/>
                  </a:lnTo>
                  <a:lnTo>
                    <a:pt x="2532" y="1146"/>
                  </a:lnTo>
                  <a:lnTo>
                    <a:pt x="2538" y="1134"/>
                  </a:lnTo>
                  <a:lnTo>
                    <a:pt x="2538" y="1122"/>
                  </a:lnTo>
                  <a:lnTo>
                    <a:pt x="2550" y="1116"/>
                  </a:lnTo>
                  <a:lnTo>
                    <a:pt x="2562" y="1104"/>
                  </a:lnTo>
                  <a:lnTo>
                    <a:pt x="2574" y="1098"/>
                  </a:lnTo>
                  <a:lnTo>
                    <a:pt x="2574" y="1086"/>
                  </a:lnTo>
                  <a:lnTo>
                    <a:pt x="2568" y="1080"/>
                  </a:lnTo>
                  <a:lnTo>
                    <a:pt x="2562" y="1080"/>
                  </a:lnTo>
                  <a:close/>
                  <a:moveTo>
                    <a:pt x="2394" y="1056"/>
                  </a:moveTo>
                  <a:lnTo>
                    <a:pt x="2400" y="1062"/>
                  </a:lnTo>
                  <a:lnTo>
                    <a:pt x="2418" y="1062"/>
                  </a:lnTo>
                  <a:lnTo>
                    <a:pt x="2436" y="1044"/>
                  </a:lnTo>
                  <a:lnTo>
                    <a:pt x="2460" y="1038"/>
                  </a:lnTo>
                  <a:lnTo>
                    <a:pt x="2454" y="1020"/>
                  </a:lnTo>
                  <a:lnTo>
                    <a:pt x="2430" y="1020"/>
                  </a:lnTo>
                  <a:lnTo>
                    <a:pt x="2418" y="1026"/>
                  </a:lnTo>
                  <a:lnTo>
                    <a:pt x="2412" y="1032"/>
                  </a:lnTo>
                  <a:lnTo>
                    <a:pt x="2406" y="1044"/>
                  </a:lnTo>
                  <a:lnTo>
                    <a:pt x="2394" y="1050"/>
                  </a:lnTo>
                  <a:lnTo>
                    <a:pt x="2394" y="1056"/>
                  </a:lnTo>
                  <a:close/>
                  <a:moveTo>
                    <a:pt x="2376" y="984"/>
                  </a:moveTo>
                  <a:lnTo>
                    <a:pt x="2358" y="984"/>
                  </a:lnTo>
                  <a:lnTo>
                    <a:pt x="2346" y="990"/>
                  </a:lnTo>
                  <a:lnTo>
                    <a:pt x="2334" y="1002"/>
                  </a:lnTo>
                  <a:lnTo>
                    <a:pt x="2334" y="1014"/>
                  </a:lnTo>
                  <a:lnTo>
                    <a:pt x="2322" y="1026"/>
                  </a:lnTo>
                  <a:lnTo>
                    <a:pt x="2322" y="1044"/>
                  </a:lnTo>
                  <a:lnTo>
                    <a:pt x="2310" y="1056"/>
                  </a:lnTo>
                  <a:lnTo>
                    <a:pt x="2310" y="1074"/>
                  </a:lnTo>
                  <a:lnTo>
                    <a:pt x="2316" y="1080"/>
                  </a:lnTo>
                  <a:lnTo>
                    <a:pt x="2322" y="1074"/>
                  </a:lnTo>
                  <a:lnTo>
                    <a:pt x="2328" y="1062"/>
                  </a:lnTo>
                  <a:lnTo>
                    <a:pt x="2340" y="1050"/>
                  </a:lnTo>
                  <a:lnTo>
                    <a:pt x="2352" y="1044"/>
                  </a:lnTo>
                  <a:lnTo>
                    <a:pt x="2376" y="1020"/>
                  </a:lnTo>
                  <a:lnTo>
                    <a:pt x="2382" y="1008"/>
                  </a:lnTo>
                  <a:lnTo>
                    <a:pt x="2382" y="990"/>
                  </a:lnTo>
                  <a:lnTo>
                    <a:pt x="2376" y="984"/>
                  </a:lnTo>
                  <a:close/>
                  <a:moveTo>
                    <a:pt x="786" y="810"/>
                  </a:moveTo>
                  <a:lnTo>
                    <a:pt x="798" y="810"/>
                  </a:lnTo>
                  <a:lnTo>
                    <a:pt x="834" y="798"/>
                  </a:lnTo>
                  <a:lnTo>
                    <a:pt x="858" y="786"/>
                  </a:lnTo>
                  <a:lnTo>
                    <a:pt x="864" y="780"/>
                  </a:lnTo>
                  <a:lnTo>
                    <a:pt x="870" y="780"/>
                  </a:lnTo>
                  <a:lnTo>
                    <a:pt x="864" y="774"/>
                  </a:lnTo>
                  <a:lnTo>
                    <a:pt x="828" y="762"/>
                  </a:lnTo>
                  <a:lnTo>
                    <a:pt x="810" y="762"/>
                  </a:lnTo>
                  <a:lnTo>
                    <a:pt x="798" y="768"/>
                  </a:lnTo>
                  <a:lnTo>
                    <a:pt x="792" y="774"/>
                  </a:lnTo>
                  <a:lnTo>
                    <a:pt x="786" y="768"/>
                  </a:lnTo>
                  <a:lnTo>
                    <a:pt x="774" y="768"/>
                  </a:lnTo>
                  <a:lnTo>
                    <a:pt x="768" y="774"/>
                  </a:lnTo>
                  <a:lnTo>
                    <a:pt x="768" y="804"/>
                  </a:lnTo>
                  <a:lnTo>
                    <a:pt x="774" y="810"/>
                  </a:lnTo>
                  <a:lnTo>
                    <a:pt x="786" y="810"/>
                  </a:lnTo>
                  <a:close/>
                  <a:moveTo>
                    <a:pt x="0" y="1332"/>
                  </a:moveTo>
                  <a:lnTo>
                    <a:pt x="60" y="1320"/>
                  </a:lnTo>
                  <a:lnTo>
                    <a:pt x="72" y="1302"/>
                  </a:lnTo>
                  <a:lnTo>
                    <a:pt x="132" y="1296"/>
                  </a:lnTo>
                  <a:lnTo>
                    <a:pt x="114" y="1272"/>
                  </a:lnTo>
                  <a:lnTo>
                    <a:pt x="0" y="1332"/>
                  </a:lnTo>
                  <a:close/>
                  <a:moveTo>
                    <a:pt x="1362" y="954"/>
                  </a:moveTo>
                  <a:lnTo>
                    <a:pt x="1350" y="954"/>
                  </a:lnTo>
                  <a:lnTo>
                    <a:pt x="1338" y="960"/>
                  </a:lnTo>
                  <a:lnTo>
                    <a:pt x="1332" y="954"/>
                  </a:lnTo>
                  <a:lnTo>
                    <a:pt x="1314" y="954"/>
                  </a:lnTo>
                  <a:lnTo>
                    <a:pt x="1314" y="978"/>
                  </a:lnTo>
                  <a:lnTo>
                    <a:pt x="1290" y="996"/>
                  </a:lnTo>
                  <a:lnTo>
                    <a:pt x="1290" y="972"/>
                  </a:lnTo>
                  <a:lnTo>
                    <a:pt x="1278" y="966"/>
                  </a:lnTo>
                  <a:lnTo>
                    <a:pt x="1272" y="966"/>
                  </a:lnTo>
                  <a:lnTo>
                    <a:pt x="1248" y="978"/>
                  </a:lnTo>
                  <a:lnTo>
                    <a:pt x="1242" y="978"/>
                  </a:lnTo>
                  <a:lnTo>
                    <a:pt x="1230" y="990"/>
                  </a:lnTo>
                  <a:lnTo>
                    <a:pt x="1224" y="1002"/>
                  </a:lnTo>
                  <a:lnTo>
                    <a:pt x="1218" y="1008"/>
                  </a:lnTo>
                  <a:lnTo>
                    <a:pt x="1218" y="1014"/>
                  </a:lnTo>
                  <a:lnTo>
                    <a:pt x="1224" y="1014"/>
                  </a:lnTo>
                  <a:lnTo>
                    <a:pt x="1230" y="1020"/>
                  </a:lnTo>
                  <a:lnTo>
                    <a:pt x="1278" y="1020"/>
                  </a:lnTo>
                  <a:lnTo>
                    <a:pt x="1296" y="1014"/>
                  </a:lnTo>
                  <a:lnTo>
                    <a:pt x="1308" y="1014"/>
                  </a:lnTo>
                  <a:lnTo>
                    <a:pt x="1320" y="1008"/>
                  </a:lnTo>
                  <a:lnTo>
                    <a:pt x="1320" y="996"/>
                  </a:lnTo>
                  <a:lnTo>
                    <a:pt x="1350" y="990"/>
                  </a:lnTo>
                  <a:lnTo>
                    <a:pt x="1350" y="984"/>
                  </a:lnTo>
                  <a:lnTo>
                    <a:pt x="1386" y="978"/>
                  </a:lnTo>
                  <a:lnTo>
                    <a:pt x="1398" y="954"/>
                  </a:lnTo>
                  <a:lnTo>
                    <a:pt x="1380" y="960"/>
                  </a:lnTo>
                  <a:lnTo>
                    <a:pt x="1374" y="954"/>
                  </a:lnTo>
                  <a:lnTo>
                    <a:pt x="1362" y="954"/>
                  </a:lnTo>
                  <a:close/>
                  <a:moveTo>
                    <a:pt x="162" y="1290"/>
                  </a:moveTo>
                  <a:lnTo>
                    <a:pt x="204" y="1290"/>
                  </a:lnTo>
                  <a:lnTo>
                    <a:pt x="240" y="1260"/>
                  </a:lnTo>
                  <a:lnTo>
                    <a:pt x="228" y="1242"/>
                  </a:lnTo>
                  <a:lnTo>
                    <a:pt x="162" y="1290"/>
                  </a:lnTo>
                  <a:close/>
                  <a:moveTo>
                    <a:pt x="2466" y="1140"/>
                  </a:moveTo>
                  <a:lnTo>
                    <a:pt x="2472" y="1128"/>
                  </a:lnTo>
                  <a:lnTo>
                    <a:pt x="2454" y="1110"/>
                  </a:lnTo>
                  <a:lnTo>
                    <a:pt x="2448" y="1110"/>
                  </a:lnTo>
                  <a:lnTo>
                    <a:pt x="2436" y="1122"/>
                  </a:lnTo>
                  <a:lnTo>
                    <a:pt x="2430" y="1134"/>
                  </a:lnTo>
                  <a:lnTo>
                    <a:pt x="2424" y="1152"/>
                  </a:lnTo>
                  <a:lnTo>
                    <a:pt x="2418" y="1164"/>
                  </a:lnTo>
                  <a:lnTo>
                    <a:pt x="2418" y="1176"/>
                  </a:lnTo>
                  <a:lnTo>
                    <a:pt x="2436" y="1158"/>
                  </a:lnTo>
                  <a:lnTo>
                    <a:pt x="2454" y="1158"/>
                  </a:lnTo>
                  <a:lnTo>
                    <a:pt x="2460" y="1152"/>
                  </a:lnTo>
                  <a:lnTo>
                    <a:pt x="2466" y="1140"/>
                  </a:lnTo>
                  <a:close/>
                  <a:moveTo>
                    <a:pt x="1428" y="912"/>
                  </a:moveTo>
                  <a:lnTo>
                    <a:pt x="1404" y="924"/>
                  </a:lnTo>
                  <a:lnTo>
                    <a:pt x="1386" y="942"/>
                  </a:lnTo>
                  <a:lnTo>
                    <a:pt x="1386" y="948"/>
                  </a:lnTo>
                  <a:lnTo>
                    <a:pt x="1398" y="954"/>
                  </a:lnTo>
                  <a:lnTo>
                    <a:pt x="1410" y="954"/>
                  </a:lnTo>
                  <a:lnTo>
                    <a:pt x="1422" y="948"/>
                  </a:lnTo>
                  <a:lnTo>
                    <a:pt x="1428" y="948"/>
                  </a:lnTo>
                  <a:lnTo>
                    <a:pt x="1440" y="942"/>
                  </a:lnTo>
                  <a:lnTo>
                    <a:pt x="1446" y="930"/>
                  </a:lnTo>
                  <a:lnTo>
                    <a:pt x="1470" y="930"/>
                  </a:lnTo>
                  <a:lnTo>
                    <a:pt x="1470" y="924"/>
                  </a:lnTo>
                  <a:lnTo>
                    <a:pt x="1458" y="912"/>
                  </a:lnTo>
                  <a:lnTo>
                    <a:pt x="1452" y="912"/>
                  </a:lnTo>
                  <a:lnTo>
                    <a:pt x="1440" y="906"/>
                  </a:lnTo>
                  <a:lnTo>
                    <a:pt x="1428" y="912"/>
                  </a:lnTo>
                  <a:close/>
                  <a:moveTo>
                    <a:pt x="498" y="1164"/>
                  </a:moveTo>
                  <a:lnTo>
                    <a:pt x="486" y="1164"/>
                  </a:lnTo>
                  <a:lnTo>
                    <a:pt x="474" y="1170"/>
                  </a:lnTo>
                  <a:lnTo>
                    <a:pt x="462" y="1170"/>
                  </a:lnTo>
                  <a:lnTo>
                    <a:pt x="450" y="1176"/>
                  </a:lnTo>
                  <a:lnTo>
                    <a:pt x="444" y="1182"/>
                  </a:lnTo>
                  <a:lnTo>
                    <a:pt x="432" y="1182"/>
                  </a:lnTo>
                  <a:lnTo>
                    <a:pt x="426" y="1188"/>
                  </a:lnTo>
                  <a:lnTo>
                    <a:pt x="414" y="1188"/>
                  </a:lnTo>
                  <a:lnTo>
                    <a:pt x="390" y="1200"/>
                  </a:lnTo>
                  <a:lnTo>
                    <a:pt x="384" y="1206"/>
                  </a:lnTo>
                  <a:lnTo>
                    <a:pt x="384" y="1218"/>
                  </a:lnTo>
                  <a:lnTo>
                    <a:pt x="402" y="1218"/>
                  </a:lnTo>
                  <a:lnTo>
                    <a:pt x="420" y="1212"/>
                  </a:lnTo>
                  <a:lnTo>
                    <a:pt x="432" y="1206"/>
                  </a:lnTo>
                  <a:lnTo>
                    <a:pt x="504" y="1206"/>
                  </a:lnTo>
                  <a:lnTo>
                    <a:pt x="510" y="1200"/>
                  </a:lnTo>
                  <a:lnTo>
                    <a:pt x="510" y="1176"/>
                  </a:lnTo>
                  <a:lnTo>
                    <a:pt x="498" y="1164"/>
                  </a:lnTo>
                  <a:close/>
                  <a:moveTo>
                    <a:pt x="330" y="1242"/>
                  </a:moveTo>
                  <a:lnTo>
                    <a:pt x="330" y="1224"/>
                  </a:lnTo>
                  <a:lnTo>
                    <a:pt x="276" y="1242"/>
                  </a:lnTo>
                  <a:lnTo>
                    <a:pt x="330" y="1242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 dirty="0">
                <a:solidFill>
                  <a:srgbClr val="555555"/>
                </a:solidFill>
              </a:endParaRPr>
            </a:p>
          </p:txBody>
        </p:sp>
        <p:sp>
          <p:nvSpPr>
            <p:cNvPr id="173" name="USA" descr="© INSCALE GmbH, 05.05.2010&#10;http://www.presentationload.com/">
              <a:extLst>
                <a:ext uri="{FF2B5EF4-FFF2-40B4-BE49-F238E27FC236}">
                  <a16:creationId xmlns:a16="http://schemas.microsoft.com/office/drawing/2014/main" id="{D78475A0-9C3A-4221-9C52-4CD02FB8B46E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1957255" y="2739139"/>
              <a:ext cx="1734946" cy="871535"/>
            </a:xfrm>
            <a:custGeom>
              <a:avLst/>
              <a:gdLst>
                <a:gd name="T0" fmla="*/ 2147483647 w 3918"/>
                <a:gd name="T1" fmla="*/ 2147483647 h 1944"/>
                <a:gd name="T2" fmla="*/ 2147483647 w 3918"/>
                <a:gd name="T3" fmla="*/ 2147483647 h 1944"/>
                <a:gd name="T4" fmla="*/ 2147483647 w 3918"/>
                <a:gd name="T5" fmla="*/ 2147483647 h 1944"/>
                <a:gd name="T6" fmla="*/ 2147483647 w 3918"/>
                <a:gd name="T7" fmla="*/ 2147483647 h 1944"/>
                <a:gd name="T8" fmla="*/ 2147483647 w 3918"/>
                <a:gd name="T9" fmla="*/ 2147483647 h 1944"/>
                <a:gd name="T10" fmla="*/ 2147483647 w 3918"/>
                <a:gd name="T11" fmla="*/ 2147483647 h 1944"/>
                <a:gd name="T12" fmla="*/ 2147483647 w 3918"/>
                <a:gd name="T13" fmla="*/ 2147483647 h 1944"/>
                <a:gd name="T14" fmla="*/ 2147483647 w 3918"/>
                <a:gd name="T15" fmla="*/ 2147483647 h 1944"/>
                <a:gd name="T16" fmla="*/ 2147483647 w 3918"/>
                <a:gd name="T17" fmla="*/ 2147483647 h 1944"/>
                <a:gd name="T18" fmla="*/ 2147483647 w 3918"/>
                <a:gd name="T19" fmla="*/ 2147483647 h 1944"/>
                <a:gd name="T20" fmla="*/ 2147483647 w 3918"/>
                <a:gd name="T21" fmla="*/ 2147483647 h 1944"/>
                <a:gd name="T22" fmla="*/ 2147483647 w 3918"/>
                <a:gd name="T23" fmla="*/ 2147483647 h 1944"/>
                <a:gd name="T24" fmla="*/ 2147483647 w 3918"/>
                <a:gd name="T25" fmla="*/ 2147483647 h 1944"/>
                <a:gd name="T26" fmla="*/ 2147483647 w 3918"/>
                <a:gd name="T27" fmla="*/ 2147483647 h 1944"/>
                <a:gd name="T28" fmla="*/ 2147483647 w 3918"/>
                <a:gd name="T29" fmla="*/ 2147483647 h 1944"/>
                <a:gd name="T30" fmla="*/ 2147483647 w 3918"/>
                <a:gd name="T31" fmla="*/ 2147483647 h 1944"/>
                <a:gd name="T32" fmla="*/ 2147483647 w 3918"/>
                <a:gd name="T33" fmla="*/ 2147483647 h 1944"/>
                <a:gd name="T34" fmla="*/ 2147483647 w 3918"/>
                <a:gd name="T35" fmla="*/ 2147483647 h 1944"/>
                <a:gd name="T36" fmla="*/ 2147483647 w 3918"/>
                <a:gd name="T37" fmla="*/ 2147483647 h 1944"/>
                <a:gd name="T38" fmla="*/ 2147483647 w 3918"/>
                <a:gd name="T39" fmla="*/ 2147483647 h 1944"/>
                <a:gd name="T40" fmla="*/ 2147483647 w 3918"/>
                <a:gd name="T41" fmla="*/ 2147483647 h 1944"/>
                <a:gd name="T42" fmla="*/ 2147483647 w 3918"/>
                <a:gd name="T43" fmla="*/ 2147483647 h 1944"/>
                <a:gd name="T44" fmla="*/ 2147483647 w 3918"/>
                <a:gd name="T45" fmla="*/ 2147483647 h 1944"/>
                <a:gd name="T46" fmla="*/ 2147483647 w 3918"/>
                <a:gd name="T47" fmla="*/ 2147483647 h 1944"/>
                <a:gd name="T48" fmla="*/ 2147483647 w 3918"/>
                <a:gd name="T49" fmla="*/ 2147483647 h 1944"/>
                <a:gd name="T50" fmla="*/ 2147483647 w 3918"/>
                <a:gd name="T51" fmla="*/ 2147483647 h 1944"/>
                <a:gd name="T52" fmla="*/ 2147483647 w 3918"/>
                <a:gd name="T53" fmla="*/ 2147483647 h 1944"/>
                <a:gd name="T54" fmla="*/ 2147483647 w 3918"/>
                <a:gd name="T55" fmla="*/ 2147483647 h 1944"/>
                <a:gd name="T56" fmla="*/ 2147483647 w 3918"/>
                <a:gd name="T57" fmla="*/ 2147483647 h 1944"/>
                <a:gd name="T58" fmla="*/ 2147483647 w 3918"/>
                <a:gd name="T59" fmla="*/ 2147483647 h 1944"/>
                <a:gd name="T60" fmla="*/ 2147483647 w 3918"/>
                <a:gd name="T61" fmla="*/ 2147483647 h 1944"/>
                <a:gd name="T62" fmla="*/ 2147483647 w 3918"/>
                <a:gd name="T63" fmla="*/ 2147483647 h 1944"/>
                <a:gd name="T64" fmla="*/ 2147483647 w 3918"/>
                <a:gd name="T65" fmla="*/ 2147483647 h 1944"/>
                <a:gd name="T66" fmla="*/ 2147483647 w 3918"/>
                <a:gd name="T67" fmla="*/ 2147483647 h 1944"/>
                <a:gd name="T68" fmla="*/ 2147483647 w 3918"/>
                <a:gd name="T69" fmla="*/ 2147483647 h 1944"/>
                <a:gd name="T70" fmla="*/ 2147483647 w 3918"/>
                <a:gd name="T71" fmla="*/ 2147483647 h 1944"/>
                <a:gd name="T72" fmla="*/ 2147483647 w 3918"/>
                <a:gd name="T73" fmla="*/ 2147483647 h 1944"/>
                <a:gd name="T74" fmla="*/ 2147483647 w 3918"/>
                <a:gd name="T75" fmla="*/ 2147483647 h 1944"/>
                <a:gd name="T76" fmla="*/ 2147483647 w 3918"/>
                <a:gd name="T77" fmla="*/ 2147483647 h 1944"/>
                <a:gd name="T78" fmla="*/ 2147483647 w 3918"/>
                <a:gd name="T79" fmla="*/ 2147483647 h 1944"/>
                <a:gd name="T80" fmla="*/ 2147483647 w 3918"/>
                <a:gd name="T81" fmla="*/ 2147483647 h 1944"/>
                <a:gd name="T82" fmla="*/ 2147483647 w 3918"/>
                <a:gd name="T83" fmla="*/ 2147483647 h 1944"/>
                <a:gd name="T84" fmla="*/ 2147483647 w 3918"/>
                <a:gd name="T85" fmla="*/ 2147483647 h 1944"/>
                <a:gd name="T86" fmla="*/ 2147483647 w 3918"/>
                <a:gd name="T87" fmla="*/ 2147483647 h 1944"/>
                <a:gd name="T88" fmla="*/ 2147483647 w 3918"/>
                <a:gd name="T89" fmla="*/ 2147483647 h 1944"/>
                <a:gd name="T90" fmla="*/ 2147483647 w 3918"/>
                <a:gd name="T91" fmla="*/ 2147483647 h 1944"/>
                <a:gd name="T92" fmla="*/ 2147483647 w 3918"/>
                <a:gd name="T93" fmla="*/ 2147483647 h 1944"/>
                <a:gd name="T94" fmla="*/ 2147483647 w 3918"/>
                <a:gd name="T95" fmla="*/ 2147483647 h 1944"/>
                <a:gd name="T96" fmla="*/ 2147483647 w 3918"/>
                <a:gd name="T97" fmla="*/ 2147483647 h 1944"/>
                <a:gd name="T98" fmla="*/ 2147483647 w 3918"/>
                <a:gd name="T99" fmla="*/ 2147483647 h 1944"/>
                <a:gd name="T100" fmla="*/ 2147483647 w 3918"/>
                <a:gd name="T101" fmla="*/ 2147483647 h 1944"/>
                <a:gd name="T102" fmla="*/ 2147483647 w 3918"/>
                <a:gd name="T103" fmla="*/ 2147483647 h 1944"/>
                <a:gd name="T104" fmla="*/ 2147483647 w 3918"/>
                <a:gd name="T105" fmla="*/ 2147483647 h 1944"/>
                <a:gd name="T106" fmla="*/ 2147483647 w 3918"/>
                <a:gd name="T107" fmla="*/ 2147483647 h 1944"/>
                <a:gd name="T108" fmla="*/ 2147483647 w 3918"/>
                <a:gd name="T109" fmla="*/ 2147483647 h 1944"/>
                <a:gd name="T110" fmla="*/ 2147483647 w 3918"/>
                <a:gd name="T111" fmla="*/ 2147483647 h 1944"/>
                <a:gd name="T112" fmla="*/ 2147483647 w 3918"/>
                <a:gd name="T113" fmla="*/ 2147483647 h 1944"/>
                <a:gd name="T114" fmla="*/ 2147483647 w 3918"/>
                <a:gd name="T115" fmla="*/ 2147483647 h 1944"/>
                <a:gd name="T116" fmla="*/ 2147483647 w 3918"/>
                <a:gd name="T117" fmla="*/ 2147483647 h 1944"/>
                <a:gd name="T118" fmla="*/ 2147483647 w 3918"/>
                <a:gd name="T119" fmla="*/ 2147483647 h 1944"/>
                <a:gd name="T120" fmla="*/ 2147483647 w 3918"/>
                <a:gd name="T121" fmla="*/ 2147483647 h 1944"/>
                <a:gd name="T122" fmla="*/ 2147483647 w 3918"/>
                <a:gd name="T123" fmla="*/ 2147483647 h 1944"/>
                <a:gd name="T124" fmla="*/ 2147483647 w 3918"/>
                <a:gd name="T125" fmla="*/ 2147483647 h 1944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3918"/>
                <a:gd name="T190" fmla="*/ 0 h 1944"/>
                <a:gd name="T191" fmla="*/ 3918 w 3918"/>
                <a:gd name="T192" fmla="*/ 1944 h 1944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3918" h="1944">
                  <a:moveTo>
                    <a:pt x="3858" y="168"/>
                  </a:moveTo>
                  <a:lnTo>
                    <a:pt x="3852" y="168"/>
                  </a:lnTo>
                  <a:lnTo>
                    <a:pt x="3846" y="162"/>
                  </a:lnTo>
                  <a:lnTo>
                    <a:pt x="3846" y="156"/>
                  </a:lnTo>
                  <a:lnTo>
                    <a:pt x="3840" y="150"/>
                  </a:lnTo>
                  <a:lnTo>
                    <a:pt x="3828" y="150"/>
                  </a:lnTo>
                  <a:lnTo>
                    <a:pt x="3804" y="174"/>
                  </a:lnTo>
                  <a:lnTo>
                    <a:pt x="3798" y="186"/>
                  </a:lnTo>
                  <a:lnTo>
                    <a:pt x="3756" y="210"/>
                  </a:lnTo>
                  <a:lnTo>
                    <a:pt x="3756" y="234"/>
                  </a:lnTo>
                  <a:lnTo>
                    <a:pt x="3744" y="246"/>
                  </a:lnTo>
                  <a:lnTo>
                    <a:pt x="3738" y="246"/>
                  </a:lnTo>
                  <a:lnTo>
                    <a:pt x="3726" y="258"/>
                  </a:lnTo>
                  <a:lnTo>
                    <a:pt x="3720" y="270"/>
                  </a:lnTo>
                  <a:lnTo>
                    <a:pt x="3720" y="294"/>
                  </a:lnTo>
                  <a:lnTo>
                    <a:pt x="3714" y="294"/>
                  </a:lnTo>
                  <a:lnTo>
                    <a:pt x="3708" y="288"/>
                  </a:lnTo>
                  <a:lnTo>
                    <a:pt x="3696" y="288"/>
                  </a:lnTo>
                  <a:lnTo>
                    <a:pt x="3690" y="294"/>
                  </a:lnTo>
                  <a:lnTo>
                    <a:pt x="3678" y="300"/>
                  </a:lnTo>
                  <a:lnTo>
                    <a:pt x="3666" y="312"/>
                  </a:lnTo>
                  <a:lnTo>
                    <a:pt x="3666" y="318"/>
                  </a:lnTo>
                  <a:lnTo>
                    <a:pt x="3660" y="318"/>
                  </a:lnTo>
                  <a:lnTo>
                    <a:pt x="3648" y="324"/>
                  </a:lnTo>
                  <a:lnTo>
                    <a:pt x="3630" y="324"/>
                  </a:lnTo>
                  <a:lnTo>
                    <a:pt x="3618" y="336"/>
                  </a:lnTo>
                  <a:lnTo>
                    <a:pt x="3618" y="342"/>
                  </a:lnTo>
                  <a:lnTo>
                    <a:pt x="3384" y="342"/>
                  </a:lnTo>
                  <a:lnTo>
                    <a:pt x="3372" y="354"/>
                  </a:lnTo>
                  <a:lnTo>
                    <a:pt x="3360" y="360"/>
                  </a:lnTo>
                  <a:lnTo>
                    <a:pt x="3336" y="384"/>
                  </a:lnTo>
                  <a:lnTo>
                    <a:pt x="3324" y="390"/>
                  </a:lnTo>
                  <a:lnTo>
                    <a:pt x="3312" y="402"/>
                  </a:lnTo>
                  <a:lnTo>
                    <a:pt x="3282" y="402"/>
                  </a:lnTo>
                  <a:lnTo>
                    <a:pt x="3282" y="408"/>
                  </a:lnTo>
                  <a:lnTo>
                    <a:pt x="3276" y="408"/>
                  </a:lnTo>
                  <a:lnTo>
                    <a:pt x="3282" y="414"/>
                  </a:lnTo>
                  <a:lnTo>
                    <a:pt x="3282" y="420"/>
                  </a:lnTo>
                  <a:lnTo>
                    <a:pt x="3288" y="426"/>
                  </a:lnTo>
                  <a:lnTo>
                    <a:pt x="3282" y="432"/>
                  </a:lnTo>
                  <a:lnTo>
                    <a:pt x="3282" y="438"/>
                  </a:lnTo>
                  <a:lnTo>
                    <a:pt x="3276" y="444"/>
                  </a:lnTo>
                  <a:lnTo>
                    <a:pt x="3270" y="456"/>
                  </a:lnTo>
                  <a:lnTo>
                    <a:pt x="3264" y="462"/>
                  </a:lnTo>
                  <a:lnTo>
                    <a:pt x="3264" y="468"/>
                  </a:lnTo>
                  <a:lnTo>
                    <a:pt x="3246" y="468"/>
                  </a:lnTo>
                  <a:lnTo>
                    <a:pt x="3246" y="474"/>
                  </a:lnTo>
                  <a:lnTo>
                    <a:pt x="3240" y="474"/>
                  </a:lnTo>
                  <a:lnTo>
                    <a:pt x="3228" y="480"/>
                  </a:lnTo>
                  <a:lnTo>
                    <a:pt x="3204" y="480"/>
                  </a:lnTo>
                  <a:lnTo>
                    <a:pt x="3198" y="474"/>
                  </a:lnTo>
                  <a:lnTo>
                    <a:pt x="3186" y="486"/>
                  </a:lnTo>
                  <a:lnTo>
                    <a:pt x="3162" y="486"/>
                  </a:lnTo>
                  <a:lnTo>
                    <a:pt x="3150" y="480"/>
                  </a:lnTo>
                  <a:lnTo>
                    <a:pt x="3144" y="474"/>
                  </a:lnTo>
                  <a:lnTo>
                    <a:pt x="3114" y="474"/>
                  </a:lnTo>
                  <a:lnTo>
                    <a:pt x="3096" y="486"/>
                  </a:lnTo>
                  <a:lnTo>
                    <a:pt x="3078" y="492"/>
                  </a:lnTo>
                  <a:lnTo>
                    <a:pt x="3072" y="492"/>
                  </a:lnTo>
                  <a:lnTo>
                    <a:pt x="3072" y="516"/>
                  </a:lnTo>
                  <a:lnTo>
                    <a:pt x="3066" y="522"/>
                  </a:lnTo>
                  <a:lnTo>
                    <a:pt x="3078" y="522"/>
                  </a:lnTo>
                  <a:lnTo>
                    <a:pt x="3066" y="528"/>
                  </a:lnTo>
                  <a:lnTo>
                    <a:pt x="3036" y="546"/>
                  </a:lnTo>
                  <a:lnTo>
                    <a:pt x="3000" y="564"/>
                  </a:lnTo>
                  <a:lnTo>
                    <a:pt x="2964" y="576"/>
                  </a:lnTo>
                  <a:lnTo>
                    <a:pt x="2946" y="588"/>
                  </a:lnTo>
                  <a:lnTo>
                    <a:pt x="2934" y="594"/>
                  </a:lnTo>
                  <a:lnTo>
                    <a:pt x="2928" y="594"/>
                  </a:lnTo>
                  <a:lnTo>
                    <a:pt x="2856" y="618"/>
                  </a:lnTo>
                  <a:lnTo>
                    <a:pt x="2850" y="624"/>
                  </a:lnTo>
                  <a:lnTo>
                    <a:pt x="2838" y="624"/>
                  </a:lnTo>
                  <a:lnTo>
                    <a:pt x="2826" y="630"/>
                  </a:lnTo>
                  <a:lnTo>
                    <a:pt x="2808" y="630"/>
                  </a:lnTo>
                  <a:lnTo>
                    <a:pt x="2802" y="636"/>
                  </a:lnTo>
                  <a:lnTo>
                    <a:pt x="2778" y="636"/>
                  </a:lnTo>
                  <a:lnTo>
                    <a:pt x="2772" y="630"/>
                  </a:lnTo>
                  <a:lnTo>
                    <a:pt x="2772" y="624"/>
                  </a:lnTo>
                  <a:lnTo>
                    <a:pt x="2760" y="624"/>
                  </a:lnTo>
                  <a:lnTo>
                    <a:pt x="2748" y="618"/>
                  </a:lnTo>
                  <a:lnTo>
                    <a:pt x="2736" y="606"/>
                  </a:lnTo>
                  <a:lnTo>
                    <a:pt x="2742" y="606"/>
                  </a:lnTo>
                  <a:lnTo>
                    <a:pt x="2748" y="600"/>
                  </a:lnTo>
                  <a:lnTo>
                    <a:pt x="2772" y="588"/>
                  </a:lnTo>
                  <a:lnTo>
                    <a:pt x="2772" y="582"/>
                  </a:lnTo>
                  <a:lnTo>
                    <a:pt x="2796" y="558"/>
                  </a:lnTo>
                  <a:lnTo>
                    <a:pt x="2832" y="540"/>
                  </a:lnTo>
                  <a:lnTo>
                    <a:pt x="2838" y="540"/>
                  </a:lnTo>
                  <a:lnTo>
                    <a:pt x="2844" y="534"/>
                  </a:lnTo>
                  <a:lnTo>
                    <a:pt x="2844" y="510"/>
                  </a:lnTo>
                  <a:lnTo>
                    <a:pt x="2850" y="504"/>
                  </a:lnTo>
                  <a:lnTo>
                    <a:pt x="2856" y="492"/>
                  </a:lnTo>
                  <a:lnTo>
                    <a:pt x="2850" y="486"/>
                  </a:lnTo>
                  <a:lnTo>
                    <a:pt x="2850" y="480"/>
                  </a:lnTo>
                  <a:lnTo>
                    <a:pt x="2856" y="468"/>
                  </a:lnTo>
                  <a:lnTo>
                    <a:pt x="2856" y="444"/>
                  </a:lnTo>
                  <a:lnTo>
                    <a:pt x="2862" y="432"/>
                  </a:lnTo>
                  <a:lnTo>
                    <a:pt x="2862" y="426"/>
                  </a:lnTo>
                  <a:lnTo>
                    <a:pt x="2856" y="420"/>
                  </a:lnTo>
                  <a:lnTo>
                    <a:pt x="2850" y="420"/>
                  </a:lnTo>
                  <a:lnTo>
                    <a:pt x="2844" y="426"/>
                  </a:lnTo>
                  <a:lnTo>
                    <a:pt x="2832" y="426"/>
                  </a:lnTo>
                  <a:lnTo>
                    <a:pt x="2814" y="444"/>
                  </a:lnTo>
                  <a:lnTo>
                    <a:pt x="2802" y="450"/>
                  </a:lnTo>
                  <a:lnTo>
                    <a:pt x="2796" y="456"/>
                  </a:lnTo>
                  <a:lnTo>
                    <a:pt x="2778" y="456"/>
                  </a:lnTo>
                  <a:lnTo>
                    <a:pt x="2772" y="450"/>
                  </a:lnTo>
                  <a:lnTo>
                    <a:pt x="2778" y="444"/>
                  </a:lnTo>
                  <a:lnTo>
                    <a:pt x="2784" y="432"/>
                  </a:lnTo>
                  <a:lnTo>
                    <a:pt x="2808" y="420"/>
                  </a:lnTo>
                  <a:lnTo>
                    <a:pt x="2826" y="402"/>
                  </a:lnTo>
                  <a:lnTo>
                    <a:pt x="2850" y="390"/>
                  </a:lnTo>
                  <a:lnTo>
                    <a:pt x="2856" y="384"/>
                  </a:lnTo>
                  <a:lnTo>
                    <a:pt x="2856" y="366"/>
                  </a:lnTo>
                  <a:lnTo>
                    <a:pt x="2850" y="360"/>
                  </a:lnTo>
                  <a:lnTo>
                    <a:pt x="2850" y="348"/>
                  </a:lnTo>
                  <a:lnTo>
                    <a:pt x="2856" y="348"/>
                  </a:lnTo>
                  <a:lnTo>
                    <a:pt x="2862" y="342"/>
                  </a:lnTo>
                  <a:lnTo>
                    <a:pt x="2868" y="330"/>
                  </a:lnTo>
                  <a:lnTo>
                    <a:pt x="2868" y="318"/>
                  </a:lnTo>
                  <a:lnTo>
                    <a:pt x="2862" y="312"/>
                  </a:lnTo>
                  <a:lnTo>
                    <a:pt x="2850" y="312"/>
                  </a:lnTo>
                  <a:lnTo>
                    <a:pt x="2838" y="306"/>
                  </a:lnTo>
                  <a:lnTo>
                    <a:pt x="2832" y="306"/>
                  </a:lnTo>
                  <a:lnTo>
                    <a:pt x="2826" y="294"/>
                  </a:lnTo>
                  <a:lnTo>
                    <a:pt x="2820" y="288"/>
                  </a:lnTo>
                  <a:lnTo>
                    <a:pt x="2820" y="282"/>
                  </a:lnTo>
                  <a:lnTo>
                    <a:pt x="2814" y="288"/>
                  </a:lnTo>
                  <a:lnTo>
                    <a:pt x="2808" y="288"/>
                  </a:lnTo>
                  <a:lnTo>
                    <a:pt x="2808" y="264"/>
                  </a:lnTo>
                  <a:lnTo>
                    <a:pt x="2844" y="270"/>
                  </a:lnTo>
                  <a:lnTo>
                    <a:pt x="2850" y="264"/>
                  </a:lnTo>
                  <a:lnTo>
                    <a:pt x="2850" y="246"/>
                  </a:lnTo>
                  <a:lnTo>
                    <a:pt x="2862" y="246"/>
                  </a:lnTo>
                  <a:lnTo>
                    <a:pt x="2868" y="228"/>
                  </a:lnTo>
                  <a:lnTo>
                    <a:pt x="2850" y="228"/>
                  </a:lnTo>
                  <a:lnTo>
                    <a:pt x="2844" y="240"/>
                  </a:lnTo>
                  <a:lnTo>
                    <a:pt x="2820" y="228"/>
                  </a:lnTo>
                  <a:lnTo>
                    <a:pt x="2820" y="210"/>
                  </a:lnTo>
                  <a:lnTo>
                    <a:pt x="2802" y="210"/>
                  </a:lnTo>
                  <a:lnTo>
                    <a:pt x="2790" y="216"/>
                  </a:lnTo>
                  <a:lnTo>
                    <a:pt x="2736" y="216"/>
                  </a:lnTo>
                  <a:lnTo>
                    <a:pt x="2724" y="222"/>
                  </a:lnTo>
                  <a:lnTo>
                    <a:pt x="2712" y="222"/>
                  </a:lnTo>
                  <a:lnTo>
                    <a:pt x="2700" y="228"/>
                  </a:lnTo>
                  <a:lnTo>
                    <a:pt x="2682" y="228"/>
                  </a:lnTo>
                  <a:lnTo>
                    <a:pt x="2658" y="216"/>
                  </a:lnTo>
                  <a:lnTo>
                    <a:pt x="2658" y="210"/>
                  </a:lnTo>
                  <a:lnTo>
                    <a:pt x="2652" y="204"/>
                  </a:lnTo>
                  <a:lnTo>
                    <a:pt x="2652" y="198"/>
                  </a:lnTo>
                  <a:lnTo>
                    <a:pt x="2646" y="192"/>
                  </a:lnTo>
                  <a:lnTo>
                    <a:pt x="2628" y="192"/>
                  </a:lnTo>
                  <a:lnTo>
                    <a:pt x="2622" y="198"/>
                  </a:lnTo>
                  <a:lnTo>
                    <a:pt x="2616" y="198"/>
                  </a:lnTo>
                  <a:lnTo>
                    <a:pt x="2610" y="192"/>
                  </a:lnTo>
                  <a:lnTo>
                    <a:pt x="2670" y="162"/>
                  </a:lnTo>
                  <a:lnTo>
                    <a:pt x="2658" y="150"/>
                  </a:lnTo>
                  <a:lnTo>
                    <a:pt x="2640" y="150"/>
                  </a:lnTo>
                  <a:lnTo>
                    <a:pt x="2628" y="162"/>
                  </a:lnTo>
                  <a:lnTo>
                    <a:pt x="2616" y="168"/>
                  </a:lnTo>
                  <a:lnTo>
                    <a:pt x="2610" y="174"/>
                  </a:lnTo>
                  <a:lnTo>
                    <a:pt x="2604" y="174"/>
                  </a:lnTo>
                  <a:lnTo>
                    <a:pt x="2580" y="186"/>
                  </a:lnTo>
                  <a:lnTo>
                    <a:pt x="2562" y="192"/>
                  </a:lnTo>
                  <a:lnTo>
                    <a:pt x="2538" y="204"/>
                  </a:lnTo>
                  <a:lnTo>
                    <a:pt x="2508" y="204"/>
                  </a:lnTo>
                  <a:lnTo>
                    <a:pt x="2496" y="216"/>
                  </a:lnTo>
                  <a:lnTo>
                    <a:pt x="2448" y="216"/>
                  </a:lnTo>
                  <a:lnTo>
                    <a:pt x="2448" y="210"/>
                  </a:lnTo>
                  <a:lnTo>
                    <a:pt x="2454" y="204"/>
                  </a:lnTo>
                  <a:lnTo>
                    <a:pt x="2460" y="204"/>
                  </a:lnTo>
                  <a:lnTo>
                    <a:pt x="2472" y="192"/>
                  </a:lnTo>
                  <a:lnTo>
                    <a:pt x="2460" y="192"/>
                  </a:lnTo>
                  <a:lnTo>
                    <a:pt x="2448" y="198"/>
                  </a:lnTo>
                  <a:lnTo>
                    <a:pt x="2412" y="198"/>
                  </a:lnTo>
                  <a:lnTo>
                    <a:pt x="2400" y="204"/>
                  </a:lnTo>
                  <a:lnTo>
                    <a:pt x="2394" y="210"/>
                  </a:lnTo>
                  <a:lnTo>
                    <a:pt x="2370" y="210"/>
                  </a:lnTo>
                  <a:lnTo>
                    <a:pt x="2370" y="198"/>
                  </a:lnTo>
                  <a:lnTo>
                    <a:pt x="2400" y="180"/>
                  </a:lnTo>
                  <a:lnTo>
                    <a:pt x="2442" y="168"/>
                  </a:lnTo>
                  <a:lnTo>
                    <a:pt x="2502" y="138"/>
                  </a:lnTo>
                  <a:lnTo>
                    <a:pt x="2520" y="126"/>
                  </a:lnTo>
                  <a:lnTo>
                    <a:pt x="2544" y="120"/>
                  </a:lnTo>
                  <a:lnTo>
                    <a:pt x="2574" y="114"/>
                  </a:lnTo>
                  <a:lnTo>
                    <a:pt x="2580" y="114"/>
                  </a:lnTo>
                  <a:lnTo>
                    <a:pt x="2592" y="108"/>
                  </a:lnTo>
                  <a:lnTo>
                    <a:pt x="2574" y="108"/>
                  </a:lnTo>
                  <a:lnTo>
                    <a:pt x="2562" y="102"/>
                  </a:lnTo>
                  <a:lnTo>
                    <a:pt x="2556" y="102"/>
                  </a:lnTo>
                  <a:lnTo>
                    <a:pt x="2556" y="96"/>
                  </a:lnTo>
                  <a:lnTo>
                    <a:pt x="2508" y="102"/>
                  </a:lnTo>
                  <a:lnTo>
                    <a:pt x="2508" y="84"/>
                  </a:lnTo>
                  <a:lnTo>
                    <a:pt x="2502" y="90"/>
                  </a:lnTo>
                  <a:lnTo>
                    <a:pt x="2490" y="96"/>
                  </a:lnTo>
                  <a:lnTo>
                    <a:pt x="2478" y="108"/>
                  </a:lnTo>
                  <a:lnTo>
                    <a:pt x="2466" y="108"/>
                  </a:lnTo>
                  <a:lnTo>
                    <a:pt x="2448" y="90"/>
                  </a:lnTo>
                  <a:lnTo>
                    <a:pt x="2418" y="90"/>
                  </a:lnTo>
                  <a:lnTo>
                    <a:pt x="2412" y="84"/>
                  </a:lnTo>
                  <a:lnTo>
                    <a:pt x="2412" y="78"/>
                  </a:lnTo>
                  <a:lnTo>
                    <a:pt x="2400" y="66"/>
                  </a:lnTo>
                  <a:lnTo>
                    <a:pt x="2388" y="60"/>
                  </a:lnTo>
                  <a:lnTo>
                    <a:pt x="2376" y="60"/>
                  </a:lnTo>
                  <a:lnTo>
                    <a:pt x="2364" y="72"/>
                  </a:lnTo>
                  <a:lnTo>
                    <a:pt x="2364" y="78"/>
                  </a:lnTo>
                  <a:lnTo>
                    <a:pt x="2352" y="78"/>
                  </a:lnTo>
                  <a:lnTo>
                    <a:pt x="2334" y="60"/>
                  </a:lnTo>
                  <a:lnTo>
                    <a:pt x="2322" y="60"/>
                  </a:lnTo>
                  <a:lnTo>
                    <a:pt x="2304" y="54"/>
                  </a:lnTo>
                  <a:lnTo>
                    <a:pt x="2292" y="48"/>
                  </a:lnTo>
                  <a:lnTo>
                    <a:pt x="2292" y="36"/>
                  </a:lnTo>
                  <a:lnTo>
                    <a:pt x="2298" y="24"/>
                  </a:lnTo>
                  <a:lnTo>
                    <a:pt x="2310" y="12"/>
                  </a:lnTo>
                  <a:lnTo>
                    <a:pt x="2298" y="0"/>
                  </a:lnTo>
                  <a:lnTo>
                    <a:pt x="2286" y="6"/>
                  </a:lnTo>
                  <a:lnTo>
                    <a:pt x="2280" y="12"/>
                  </a:lnTo>
                  <a:lnTo>
                    <a:pt x="2274" y="24"/>
                  </a:lnTo>
                  <a:lnTo>
                    <a:pt x="2274" y="30"/>
                  </a:lnTo>
                  <a:lnTo>
                    <a:pt x="2268" y="42"/>
                  </a:lnTo>
                  <a:lnTo>
                    <a:pt x="558" y="42"/>
                  </a:lnTo>
                  <a:lnTo>
                    <a:pt x="552" y="54"/>
                  </a:lnTo>
                  <a:lnTo>
                    <a:pt x="552" y="60"/>
                  </a:lnTo>
                  <a:lnTo>
                    <a:pt x="546" y="60"/>
                  </a:lnTo>
                  <a:lnTo>
                    <a:pt x="546" y="72"/>
                  </a:lnTo>
                  <a:lnTo>
                    <a:pt x="540" y="84"/>
                  </a:lnTo>
                  <a:lnTo>
                    <a:pt x="540" y="108"/>
                  </a:lnTo>
                  <a:lnTo>
                    <a:pt x="510" y="126"/>
                  </a:lnTo>
                  <a:lnTo>
                    <a:pt x="504" y="144"/>
                  </a:lnTo>
                  <a:lnTo>
                    <a:pt x="486" y="168"/>
                  </a:lnTo>
                  <a:lnTo>
                    <a:pt x="438" y="180"/>
                  </a:lnTo>
                  <a:lnTo>
                    <a:pt x="474" y="162"/>
                  </a:lnTo>
                  <a:lnTo>
                    <a:pt x="450" y="162"/>
                  </a:lnTo>
                  <a:lnTo>
                    <a:pt x="456" y="156"/>
                  </a:lnTo>
                  <a:lnTo>
                    <a:pt x="462" y="144"/>
                  </a:lnTo>
                  <a:lnTo>
                    <a:pt x="486" y="120"/>
                  </a:lnTo>
                  <a:lnTo>
                    <a:pt x="492" y="120"/>
                  </a:lnTo>
                  <a:lnTo>
                    <a:pt x="504" y="108"/>
                  </a:lnTo>
                  <a:lnTo>
                    <a:pt x="504" y="102"/>
                  </a:lnTo>
                  <a:lnTo>
                    <a:pt x="456" y="102"/>
                  </a:lnTo>
                  <a:lnTo>
                    <a:pt x="450" y="96"/>
                  </a:lnTo>
                  <a:lnTo>
                    <a:pt x="438" y="90"/>
                  </a:lnTo>
                  <a:lnTo>
                    <a:pt x="432" y="84"/>
                  </a:lnTo>
                  <a:lnTo>
                    <a:pt x="420" y="78"/>
                  </a:lnTo>
                  <a:lnTo>
                    <a:pt x="402" y="78"/>
                  </a:lnTo>
                  <a:lnTo>
                    <a:pt x="390" y="90"/>
                  </a:lnTo>
                  <a:lnTo>
                    <a:pt x="384" y="102"/>
                  </a:lnTo>
                  <a:lnTo>
                    <a:pt x="384" y="150"/>
                  </a:lnTo>
                  <a:lnTo>
                    <a:pt x="378" y="156"/>
                  </a:lnTo>
                  <a:lnTo>
                    <a:pt x="378" y="162"/>
                  </a:lnTo>
                  <a:lnTo>
                    <a:pt x="360" y="180"/>
                  </a:lnTo>
                  <a:lnTo>
                    <a:pt x="390" y="186"/>
                  </a:lnTo>
                  <a:lnTo>
                    <a:pt x="360" y="192"/>
                  </a:lnTo>
                  <a:lnTo>
                    <a:pt x="366" y="210"/>
                  </a:lnTo>
                  <a:lnTo>
                    <a:pt x="348" y="234"/>
                  </a:lnTo>
                  <a:lnTo>
                    <a:pt x="354" y="234"/>
                  </a:lnTo>
                  <a:lnTo>
                    <a:pt x="366" y="246"/>
                  </a:lnTo>
                  <a:lnTo>
                    <a:pt x="372" y="246"/>
                  </a:lnTo>
                  <a:lnTo>
                    <a:pt x="378" y="252"/>
                  </a:lnTo>
                  <a:lnTo>
                    <a:pt x="330" y="252"/>
                  </a:lnTo>
                  <a:lnTo>
                    <a:pt x="324" y="264"/>
                  </a:lnTo>
                  <a:lnTo>
                    <a:pt x="306" y="282"/>
                  </a:lnTo>
                  <a:lnTo>
                    <a:pt x="270" y="342"/>
                  </a:lnTo>
                  <a:lnTo>
                    <a:pt x="258" y="360"/>
                  </a:lnTo>
                  <a:lnTo>
                    <a:pt x="216" y="402"/>
                  </a:lnTo>
                  <a:lnTo>
                    <a:pt x="192" y="432"/>
                  </a:lnTo>
                  <a:lnTo>
                    <a:pt x="174" y="456"/>
                  </a:lnTo>
                  <a:lnTo>
                    <a:pt x="168" y="462"/>
                  </a:lnTo>
                  <a:lnTo>
                    <a:pt x="174" y="480"/>
                  </a:lnTo>
                  <a:lnTo>
                    <a:pt x="168" y="480"/>
                  </a:lnTo>
                  <a:lnTo>
                    <a:pt x="162" y="486"/>
                  </a:lnTo>
                  <a:lnTo>
                    <a:pt x="150" y="492"/>
                  </a:lnTo>
                  <a:lnTo>
                    <a:pt x="126" y="516"/>
                  </a:lnTo>
                  <a:lnTo>
                    <a:pt x="120" y="534"/>
                  </a:lnTo>
                  <a:lnTo>
                    <a:pt x="120" y="546"/>
                  </a:lnTo>
                  <a:lnTo>
                    <a:pt x="102" y="570"/>
                  </a:lnTo>
                  <a:lnTo>
                    <a:pt x="96" y="618"/>
                  </a:lnTo>
                  <a:lnTo>
                    <a:pt x="90" y="630"/>
                  </a:lnTo>
                  <a:lnTo>
                    <a:pt x="72" y="648"/>
                  </a:lnTo>
                  <a:lnTo>
                    <a:pt x="60" y="672"/>
                  </a:lnTo>
                  <a:lnTo>
                    <a:pt x="54" y="678"/>
                  </a:lnTo>
                  <a:lnTo>
                    <a:pt x="42" y="684"/>
                  </a:lnTo>
                  <a:lnTo>
                    <a:pt x="18" y="708"/>
                  </a:lnTo>
                  <a:lnTo>
                    <a:pt x="12" y="720"/>
                  </a:lnTo>
                  <a:lnTo>
                    <a:pt x="18" y="732"/>
                  </a:lnTo>
                  <a:lnTo>
                    <a:pt x="36" y="750"/>
                  </a:lnTo>
                  <a:lnTo>
                    <a:pt x="36" y="762"/>
                  </a:lnTo>
                  <a:lnTo>
                    <a:pt x="30" y="774"/>
                  </a:lnTo>
                  <a:lnTo>
                    <a:pt x="18" y="786"/>
                  </a:lnTo>
                  <a:lnTo>
                    <a:pt x="12" y="798"/>
                  </a:lnTo>
                  <a:lnTo>
                    <a:pt x="6" y="816"/>
                  </a:lnTo>
                  <a:lnTo>
                    <a:pt x="0" y="828"/>
                  </a:lnTo>
                  <a:lnTo>
                    <a:pt x="0" y="840"/>
                  </a:lnTo>
                  <a:lnTo>
                    <a:pt x="6" y="852"/>
                  </a:lnTo>
                  <a:lnTo>
                    <a:pt x="12" y="870"/>
                  </a:lnTo>
                  <a:lnTo>
                    <a:pt x="12" y="882"/>
                  </a:lnTo>
                  <a:lnTo>
                    <a:pt x="18" y="900"/>
                  </a:lnTo>
                  <a:lnTo>
                    <a:pt x="24" y="906"/>
                  </a:lnTo>
                  <a:lnTo>
                    <a:pt x="24" y="912"/>
                  </a:lnTo>
                  <a:lnTo>
                    <a:pt x="48" y="894"/>
                  </a:lnTo>
                  <a:lnTo>
                    <a:pt x="114" y="900"/>
                  </a:lnTo>
                  <a:lnTo>
                    <a:pt x="78" y="900"/>
                  </a:lnTo>
                  <a:lnTo>
                    <a:pt x="66" y="906"/>
                  </a:lnTo>
                  <a:lnTo>
                    <a:pt x="60" y="906"/>
                  </a:lnTo>
                  <a:lnTo>
                    <a:pt x="48" y="918"/>
                  </a:lnTo>
                  <a:lnTo>
                    <a:pt x="48" y="942"/>
                  </a:lnTo>
                  <a:lnTo>
                    <a:pt x="30" y="924"/>
                  </a:lnTo>
                  <a:lnTo>
                    <a:pt x="24" y="924"/>
                  </a:lnTo>
                  <a:lnTo>
                    <a:pt x="18" y="936"/>
                  </a:lnTo>
                  <a:lnTo>
                    <a:pt x="18" y="942"/>
                  </a:lnTo>
                  <a:lnTo>
                    <a:pt x="12" y="960"/>
                  </a:lnTo>
                  <a:lnTo>
                    <a:pt x="12" y="978"/>
                  </a:lnTo>
                  <a:lnTo>
                    <a:pt x="18" y="984"/>
                  </a:lnTo>
                  <a:lnTo>
                    <a:pt x="30" y="990"/>
                  </a:lnTo>
                  <a:lnTo>
                    <a:pt x="42" y="990"/>
                  </a:lnTo>
                  <a:lnTo>
                    <a:pt x="42" y="1002"/>
                  </a:lnTo>
                  <a:lnTo>
                    <a:pt x="36" y="1008"/>
                  </a:lnTo>
                  <a:lnTo>
                    <a:pt x="36" y="1014"/>
                  </a:lnTo>
                  <a:lnTo>
                    <a:pt x="18" y="1032"/>
                  </a:lnTo>
                  <a:lnTo>
                    <a:pt x="12" y="1044"/>
                  </a:lnTo>
                  <a:lnTo>
                    <a:pt x="12" y="1056"/>
                  </a:lnTo>
                  <a:lnTo>
                    <a:pt x="18" y="1068"/>
                  </a:lnTo>
                  <a:lnTo>
                    <a:pt x="24" y="1074"/>
                  </a:lnTo>
                  <a:lnTo>
                    <a:pt x="36" y="1098"/>
                  </a:lnTo>
                  <a:lnTo>
                    <a:pt x="42" y="1104"/>
                  </a:lnTo>
                  <a:lnTo>
                    <a:pt x="54" y="1128"/>
                  </a:lnTo>
                  <a:lnTo>
                    <a:pt x="60" y="1134"/>
                  </a:lnTo>
                  <a:lnTo>
                    <a:pt x="60" y="1146"/>
                  </a:lnTo>
                  <a:lnTo>
                    <a:pt x="54" y="1152"/>
                  </a:lnTo>
                  <a:lnTo>
                    <a:pt x="42" y="1176"/>
                  </a:lnTo>
                  <a:lnTo>
                    <a:pt x="36" y="1182"/>
                  </a:lnTo>
                  <a:lnTo>
                    <a:pt x="36" y="1188"/>
                  </a:lnTo>
                  <a:lnTo>
                    <a:pt x="42" y="1194"/>
                  </a:lnTo>
                  <a:lnTo>
                    <a:pt x="54" y="1194"/>
                  </a:lnTo>
                  <a:lnTo>
                    <a:pt x="72" y="1200"/>
                  </a:lnTo>
                  <a:lnTo>
                    <a:pt x="102" y="1200"/>
                  </a:lnTo>
                  <a:lnTo>
                    <a:pt x="102" y="1212"/>
                  </a:lnTo>
                  <a:lnTo>
                    <a:pt x="120" y="1230"/>
                  </a:lnTo>
                  <a:lnTo>
                    <a:pt x="132" y="1230"/>
                  </a:lnTo>
                  <a:lnTo>
                    <a:pt x="144" y="1224"/>
                  </a:lnTo>
                  <a:lnTo>
                    <a:pt x="150" y="1224"/>
                  </a:lnTo>
                  <a:lnTo>
                    <a:pt x="162" y="1218"/>
                  </a:lnTo>
                  <a:lnTo>
                    <a:pt x="168" y="1248"/>
                  </a:lnTo>
                  <a:lnTo>
                    <a:pt x="174" y="1248"/>
                  </a:lnTo>
                  <a:lnTo>
                    <a:pt x="180" y="1254"/>
                  </a:lnTo>
                  <a:lnTo>
                    <a:pt x="204" y="1266"/>
                  </a:lnTo>
                  <a:lnTo>
                    <a:pt x="216" y="1290"/>
                  </a:lnTo>
                  <a:lnTo>
                    <a:pt x="216" y="1314"/>
                  </a:lnTo>
                  <a:lnTo>
                    <a:pt x="210" y="1338"/>
                  </a:lnTo>
                  <a:lnTo>
                    <a:pt x="216" y="1344"/>
                  </a:lnTo>
                  <a:lnTo>
                    <a:pt x="360" y="1338"/>
                  </a:lnTo>
                  <a:lnTo>
                    <a:pt x="354" y="1344"/>
                  </a:lnTo>
                  <a:lnTo>
                    <a:pt x="354" y="1350"/>
                  </a:lnTo>
                  <a:lnTo>
                    <a:pt x="360" y="1350"/>
                  </a:lnTo>
                  <a:lnTo>
                    <a:pt x="570" y="1446"/>
                  </a:lnTo>
                  <a:lnTo>
                    <a:pt x="774" y="1446"/>
                  </a:lnTo>
                  <a:lnTo>
                    <a:pt x="774" y="1440"/>
                  </a:lnTo>
                  <a:lnTo>
                    <a:pt x="780" y="1428"/>
                  </a:lnTo>
                  <a:lnTo>
                    <a:pt x="780" y="1410"/>
                  </a:lnTo>
                  <a:lnTo>
                    <a:pt x="786" y="1404"/>
                  </a:lnTo>
                  <a:lnTo>
                    <a:pt x="900" y="1404"/>
                  </a:lnTo>
                  <a:lnTo>
                    <a:pt x="912" y="1416"/>
                  </a:lnTo>
                  <a:lnTo>
                    <a:pt x="912" y="1440"/>
                  </a:lnTo>
                  <a:lnTo>
                    <a:pt x="942" y="1452"/>
                  </a:lnTo>
                  <a:lnTo>
                    <a:pt x="948" y="1482"/>
                  </a:lnTo>
                  <a:lnTo>
                    <a:pt x="960" y="1482"/>
                  </a:lnTo>
                  <a:lnTo>
                    <a:pt x="972" y="1488"/>
                  </a:lnTo>
                  <a:lnTo>
                    <a:pt x="984" y="1500"/>
                  </a:lnTo>
                  <a:lnTo>
                    <a:pt x="990" y="1512"/>
                  </a:lnTo>
                  <a:lnTo>
                    <a:pt x="990" y="1554"/>
                  </a:lnTo>
                  <a:lnTo>
                    <a:pt x="984" y="1566"/>
                  </a:lnTo>
                  <a:lnTo>
                    <a:pt x="984" y="1578"/>
                  </a:lnTo>
                  <a:lnTo>
                    <a:pt x="1014" y="1608"/>
                  </a:lnTo>
                  <a:lnTo>
                    <a:pt x="1026" y="1614"/>
                  </a:lnTo>
                  <a:lnTo>
                    <a:pt x="1044" y="1626"/>
                  </a:lnTo>
                  <a:lnTo>
                    <a:pt x="1056" y="1626"/>
                  </a:lnTo>
                  <a:lnTo>
                    <a:pt x="1080" y="1614"/>
                  </a:lnTo>
                  <a:lnTo>
                    <a:pt x="1092" y="1602"/>
                  </a:lnTo>
                  <a:lnTo>
                    <a:pt x="1104" y="1578"/>
                  </a:lnTo>
                  <a:lnTo>
                    <a:pt x="1116" y="1566"/>
                  </a:lnTo>
                  <a:lnTo>
                    <a:pt x="1134" y="1566"/>
                  </a:lnTo>
                  <a:lnTo>
                    <a:pt x="1134" y="1560"/>
                  </a:lnTo>
                  <a:lnTo>
                    <a:pt x="1152" y="1566"/>
                  </a:lnTo>
                  <a:lnTo>
                    <a:pt x="1194" y="1566"/>
                  </a:lnTo>
                  <a:lnTo>
                    <a:pt x="1200" y="1578"/>
                  </a:lnTo>
                  <a:lnTo>
                    <a:pt x="1206" y="1584"/>
                  </a:lnTo>
                  <a:lnTo>
                    <a:pt x="1212" y="1596"/>
                  </a:lnTo>
                  <a:lnTo>
                    <a:pt x="1224" y="1608"/>
                  </a:lnTo>
                  <a:lnTo>
                    <a:pt x="1230" y="1620"/>
                  </a:lnTo>
                  <a:lnTo>
                    <a:pt x="1242" y="1632"/>
                  </a:lnTo>
                  <a:lnTo>
                    <a:pt x="1242" y="1656"/>
                  </a:lnTo>
                  <a:lnTo>
                    <a:pt x="1236" y="1668"/>
                  </a:lnTo>
                  <a:lnTo>
                    <a:pt x="1236" y="1680"/>
                  </a:lnTo>
                  <a:lnTo>
                    <a:pt x="1242" y="1692"/>
                  </a:lnTo>
                  <a:lnTo>
                    <a:pt x="1254" y="1698"/>
                  </a:lnTo>
                  <a:lnTo>
                    <a:pt x="1254" y="1722"/>
                  </a:lnTo>
                  <a:lnTo>
                    <a:pt x="1260" y="1728"/>
                  </a:lnTo>
                  <a:lnTo>
                    <a:pt x="1272" y="1734"/>
                  </a:lnTo>
                  <a:lnTo>
                    <a:pt x="1284" y="1746"/>
                  </a:lnTo>
                  <a:lnTo>
                    <a:pt x="1284" y="1752"/>
                  </a:lnTo>
                  <a:lnTo>
                    <a:pt x="1278" y="1758"/>
                  </a:lnTo>
                  <a:lnTo>
                    <a:pt x="1272" y="1758"/>
                  </a:lnTo>
                  <a:lnTo>
                    <a:pt x="1272" y="1794"/>
                  </a:lnTo>
                  <a:lnTo>
                    <a:pt x="1284" y="1806"/>
                  </a:lnTo>
                  <a:lnTo>
                    <a:pt x="1284" y="1836"/>
                  </a:lnTo>
                  <a:lnTo>
                    <a:pt x="1296" y="1848"/>
                  </a:lnTo>
                  <a:lnTo>
                    <a:pt x="1314" y="1854"/>
                  </a:lnTo>
                  <a:lnTo>
                    <a:pt x="1326" y="1854"/>
                  </a:lnTo>
                  <a:lnTo>
                    <a:pt x="1338" y="1866"/>
                  </a:lnTo>
                  <a:lnTo>
                    <a:pt x="1380" y="1866"/>
                  </a:lnTo>
                  <a:lnTo>
                    <a:pt x="1380" y="1872"/>
                  </a:lnTo>
                  <a:lnTo>
                    <a:pt x="1386" y="1884"/>
                  </a:lnTo>
                  <a:lnTo>
                    <a:pt x="1410" y="1884"/>
                  </a:lnTo>
                  <a:lnTo>
                    <a:pt x="1410" y="1878"/>
                  </a:lnTo>
                  <a:lnTo>
                    <a:pt x="1398" y="1806"/>
                  </a:lnTo>
                  <a:lnTo>
                    <a:pt x="1416" y="1788"/>
                  </a:lnTo>
                  <a:lnTo>
                    <a:pt x="1398" y="1776"/>
                  </a:lnTo>
                  <a:lnTo>
                    <a:pt x="1398" y="1758"/>
                  </a:lnTo>
                  <a:lnTo>
                    <a:pt x="1404" y="1764"/>
                  </a:lnTo>
                  <a:lnTo>
                    <a:pt x="1422" y="1764"/>
                  </a:lnTo>
                  <a:lnTo>
                    <a:pt x="1428" y="1758"/>
                  </a:lnTo>
                  <a:lnTo>
                    <a:pt x="1428" y="1728"/>
                  </a:lnTo>
                  <a:lnTo>
                    <a:pt x="1452" y="1722"/>
                  </a:lnTo>
                  <a:lnTo>
                    <a:pt x="1458" y="1698"/>
                  </a:lnTo>
                  <a:lnTo>
                    <a:pt x="1476" y="1704"/>
                  </a:lnTo>
                  <a:lnTo>
                    <a:pt x="1494" y="1692"/>
                  </a:lnTo>
                  <a:lnTo>
                    <a:pt x="1488" y="1668"/>
                  </a:lnTo>
                  <a:lnTo>
                    <a:pt x="1500" y="1680"/>
                  </a:lnTo>
                  <a:lnTo>
                    <a:pt x="1500" y="1668"/>
                  </a:lnTo>
                  <a:lnTo>
                    <a:pt x="1506" y="1656"/>
                  </a:lnTo>
                  <a:lnTo>
                    <a:pt x="1512" y="1650"/>
                  </a:lnTo>
                  <a:lnTo>
                    <a:pt x="1518" y="1650"/>
                  </a:lnTo>
                  <a:lnTo>
                    <a:pt x="1524" y="1656"/>
                  </a:lnTo>
                  <a:lnTo>
                    <a:pt x="1524" y="1668"/>
                  </a:lnTo>
                  <a:lnTo>
                    <a:pt x="1542" y="1668"/>
                  </a:lnTo>
                  <a:lnTo>
                    <a:pt x="1554" y="1662"/>
                  </a:lnTo>
                  <a:lnTo>
                    <a:pt x="1572" y="1656"/>
                  </a:lnTo>
                  <a:lnTo>
                    <a:pt x="1596" y="1644"/>
                  </a:lnTo>
                  <a:lnTo>
                    <a:pt x="1602" y="1638"/>
                  </a:lnTo>
                  <a:lnTo>
                    <a:pt x="1608" y="1626"/>
                  </a:lnTo>
                  <a:lnTo>
                    <a:pt x="1620" y="1620"/>
                  </a:lnTo>
                  <a:lnTo>
                    <a:pt x="1626" y="1608"/>
                  </a:lnTo>
                  <a:lnTo>
                    <a:pt x="1632" y="1602"/>
                  </a:lnTo>
                  <a:lnTo>
                    <a:pt x="1632" y="1590"/>
                  </a:lnTo>
                  <a:lnTo>
                    <a:pt x="1626" y="1584"/>
                  </a:lnTo>
                  <a:lnTo>
                    <a:pt x="1626" y="1566"/>
                  </a:lnTo>
                  <a:lnTo>
                    <a:pt x="1632" y="1566"/>
                  </a:lnTo>
                  <a:lnTo>
                    <a:pt x="1656" y="1578"/>
                  </a:lnTo>
                  <a:lnTo>
                    <a:pt x="1662" y="1584"/>
                  </a:lnTo>
                  <a:lnTo>
                    <a:pt x="1674" y="1590"/>
                  </a:lnTo>
                  <a:lnTo>
                    <a:pt x="1686" y="1590"/>
                  </a:lnTo>
                  <a:lnTo>
                    <a:pt x="1692" y="1584"/>
                  </a:lnTo>
                  <a:lnTo>
                    <a:pt x="1710" y="1548"/>
                  </a:lnTo>
                  <a:lnTo>
                    <a:pt x="1716" y="1548"/>
                  </a:lnTo>
                  <a:lnTo>
                    <a:pt x="1734" y="1566"/>
                  </a:lnTo>
                  <a:lnTo>
                    <a:pt x="1746" y="1566"/>
                  </a:lnTo>
                  <a:lnTo>
                    <a:pt x="1752" y="1560"/>
                  </a:lnTo>
                  <a:lnTo>
                    <a:pt x="1758" y="1548"/>
                  </a:lnTo>
                  <a:lnTo>
                    <a:pt x="1764" y="1542"/>
                  </a:lnTo>
                  <a:lnTo>
                    <a:pt x="1770" y="1554"/>
                  </a:lnTo>
                  <a:lnTo>
                    <a:pt x="1776" y="1560"/>
                  </a:lnTo>
                  <a:lnTo>
                    <a:pt x="1782" y="1572"/>
                  </a:lnTo>
                  <a:lnTo>
                    <a:pt x="1794" y="1578"/>
                  </a:lnTo>
                  <a:lnTo>
                    <a:pt x="1800" y="1584"/>
                  </a:lnTo>
                  <a:lnTo>
                    <a:pt x="1818" y="1584"/>
                  </a:lnTo>
                  <a:lnTo>
                    <a:pt x="1824" y="1578"/>
                  </a:lnTo>
                  <a:lnTo>
                    <a:pt x="1830" y="1566"/>
                  </a:lnTo>
                  <a:lnTo>
                    <a:pt x="1842" y="1554"/>
                  </a:lnTo>
                  <a:lnTo>
                    <a:pt x="1848" y="1554"/>
                  </a:lnTo>
                  <a:lnTo>
                    <a:pt x="1860" y="1560"/>
                  </a:lnTo>
                  <a:lnTo>
                    <a:pt x="1872" y="1572"/>
                  </a:lnTo>
                  <a:lnTo>
                    <a:pt x="1872" y="1584"/>
                  </a:lnTo>
                  <a:lnTo>
                    <a:pt x="1878" y="1596"/>
                  </a:lnTo>
                  <a:lnTo>
                    <a:pt x="1878" y="1614"/>
                  </a:lnTo>
                  <a:lnTo>
                    <a:pt x="1914" y="1614"/>
                  </a:lnTo>
                  <a:lnTo>
                    <a:pt x="1920" y="1620"/>
                  </a:lnTo>
                  <a:lnTo>
                    <a:pt x="1926" y="1620"/>
                  </a:lnTo>
                  <a:lnTo>
                    <a:pt x="1926" y="1608"/>
                  </a:lnTo>
                  <a:lnTo>
                    <a:pt x="1932" y="1602"/>
                  </a:lnTo>
                  <a:lnTo>
                    <a:pt x="1932" y="1608"/>
                  </a:lnTo>
                  <a:lnTo>
                    <a:pt x="1956" y="1632"/>
                  </a:lnTo>
                  <a:lnTo>
                    <a:pt x="1962" y="1626"/>
                  </a:lnTo>
                  <a:lnTo>
                    <a:pt x="1968" y="1614"/>
                  </a:lnTo>
                  <a:lnTo>
                    <a:pt x="1968" y="1596"/>
                  </a:lnTo>
                  <a:lnTo>
                    <a:pt x="1962" y="1584"/>
                  </a:lnTo>
                  <a:lnTo>
                    <a:pt x="1980" y="1590"/>
                  </a:lnTo>
                  <a:lnTo>
                    <a:pt x="1992" y="1608"/>
                  </a:lnTo>
                  <a:lnTo>
                    <a:pt x="2004" y="1614"/>
                  </a:lnTo>
                  <a:lnTo>
                    <a:pt x="2004" y="1626"/>
                  </a:lnTo>
                  <a:lnTo>
                    <a:pt x="2010" y="1626"/>
                  </a:lnTo>
                  <a:lnTo>
                    <a:pt x="2016" y="1632"/>
                  </a:lnTo>
                  <a:lnTo>
                    <a:pt x="2028" y="1632"/>
                  </a:lnTo>
                  <a:lnTo>
                    <a:pt x="2034" y="1626"/>
                  </a:lnTo>
                  <a:lnTo>
                    <a:pt x="2034" y="1620"/>
                  </a:lnTo>
                  <a:lnTo>
                    <a:pt x="2028" y="1608"/>
                  </a:lnTo>
                  <a:lnTo>
                    <a:pt x="2022" y="1602"/>
                  </a:lnTo>
                  <a:lnTo>
                    <a:pt x="2010" y="1596"/>
                  </a:lnTo>
                  <a:lnTo>
                    <a:pt x="2004" y="1590"/>
                  </a:lnTo>
                  <a:lnTo>
                    <a:pt x="1998" y="1578"/>
                  </a:lnTo>
                  <a:lnTo>
                    <a:pt x="2010" y="1578"/>
                  </a:lnTo>
                  <a:lnTo>
                    <a:pt x="2022" y="1566"/>
                  </a:lnTo>
                  <a:lnTo>
                    <a:pt x="2022" y="1554"/>
                  </a:lnTo>
                  <a:lnTo>
                    <a:pt x="2016" y="1548"/>
                  </a:lnTo>
                  <a:lnTo>
                    <a:pt x="1968" y="1548"/>
                  </a:lnTo>
                  <a:lnTo>
                    <a:pt x="1962" y="1542"/>
                  </a:lnTo>
                  <a:lnTo>
                    <a:pt x="1962" y="1530"/>
                  </a:lnTo>
                  <a:lnTo>
                    <a:pt x="1968" y="1524"/>
                  </a:lnTo>
                  <a:lnTo>
                    <a:pt x="1986" y="1524"/>
                  </a:lnTo>
                  <a:lnTo>
                    <a:pt x="1998" y="1530"/>
                  </a:lnTo>
                  <a:lnTo>
                    <a:pt x="2004" y="1530"/>
                  </a:lnTo>
                  <a:lnTo>
                    <a:pt x="2016" y="1536"/>
                  </a:lnTo>
                  <a:lnTo>
                    <a:pt x="2028" y="1536"/>
                  </a:lnTo>
                  <a:lnTo>
                    <a:pt x="2064" y="1518"/>
                  </a:lnTo>
                  <a:lnTo>
                    <a:pt x="2070" y="1512"/>
                  </a:lnTo>
                  <a:lnTo>
                    <a:pt x="2082" y="1512"/>
                  </a:lnTo>
                  <a:lnTo>
                    <a:pt x="2082" y="1518"/>
                  </a:lnTo>
                  <a:lnTo>
                    <a:pt x="2106" y="1518"/>
                  </a:lnTo>
                  <a:lnTo>
                    <a:pt x="2118" y="1512"/>
                  </a:lnTo>
                  <a:lnTo>
                    <a:pt x="2124" y="1512"/>
                  </a:lnTo>
                  <a:lnTo>
                    <a:pt x="2130" y="1506"/>
                  </a:lnTo>
                  <a:lnTo>
                    <a:pt x="2130" y="1500"/>
                  </a:lnTo>
                  <a:lnTo>
                    <a:pt x="2136" y="1488"/>
                  </a:lnTo>
                  <a:lnTo>
                    <a:pt x="2136" y="1482"/>
                  </a:lnTo>
                  <a:lnTo>
                    <a:pt x="2142" y="1482"/>
                  </a:lnTo>
                  <a:lnTo>
                    <a:pt x="2142" y="1488"/>
                  </a:lnTo>
                  <a:lnTo>
                    <a:pt x="2148" y="1500"/>
                  </a:lnTo>
                  <a:lnTo>
                    <a:pt x="2148" y="1524"/>
                  </a:lnTo>
                  <a:lnTo>
                    <a:pt x="2154" y="1524"/>
                  </a:lnTo>
                  <a:lnTo>
                    <a:pt x="2160" y="1518"/>
                  </a:lnTo>
                  <a:lnTo>
                    <a:pt x="2172" y="1512"/>
                  </a:lnTo>
                  <a:lnTo>
                    <a:pt x="2190" y="1512"/>
                  </a:lnTo>
                  <a:lnTo>
                    <a:pt x="2202" y="1506"/>
                  </a:lnTo>
                  <a:lnTo>
                    <a:pt x="2214" y="1506"/>
                  </a:lnTo>
                  <a:lnTo>
                    <a:pt x="2226" y="1512"/>
                  </a:lnTo>
                  <a:lnTo>
                    <a:pt x="2232" y="1524"/>
                  </a:lnTo>
                  <a:lnTo>
                    <a:pt x="2232" y="1506"/>
                  </a:lnTo>
                  <a:lnTo>
                    <a:pt x="2244" y="1506"/>
                  </a:lnTo>
                  <a:lnTo>
                    <a:pt x="2256" y="1518"/>
                  </a:lnTo>
                  <a:lnTo>
                    <a:pt x="2256" y="1530"/>
                  </a:lnTo>
                  <a:lnTo>
                    <a:pt x="2286" y="1524"/>
                  </a:lnTo>
                  <a:lnTo>
                    <a:pt x="2280" y="1536"/>
                  </a:lnTo>
                  <a:lnTo>
                    <a:pt x="2280" y="1548"/>
                  </a:lnTo>
                  <a:lnTo>
                    <a:pt x="2286" y="1554"/>
                  </a:lnTo>
                  <a:lnTo>
                    <a:pt x="2286" y="1566"/>
                  </a:lnTo>
                  <a:lnTo>
                    <a:pt x="2298" y="1578"/>
                  </a:lnTo>
                  <a:lnTo>
                    <a:pt x="2310" y="1578"/>
                  </a:lnTo>
                  <a:lnTo>
                    <a:pt x="2328" y="1572"/>
                  </a:lnTo>
                  <a:lnTo>
                    <a:pt x="2352" y="1548"/>
                  </a:lnTo>
                  <a:lnTo>
                    <a:pt x="2370" y="1542"/>
                  </a:lnTo>
                  <a:lnTo>
                    <a:pt x="2382" y="1542"/>
                  </a:lnTo>
                  <a:lnTo>
                    <a:pt x="2394" y="1548"/>
                  </a:lnTo>
                  <a:lnTo>
                    <a:pt x="2400" y="1554"/>
                  </a:lnTo>
                  <a:lnTo>
                    <a:pt x="2418" y="1590"/>
                  </a:lnTo>
                  <a:lnTo>
                    <a:pt x="2418" y="1602"/>
                  </a:lnTo>
                  <a:lnTo>
                    <a:pt x="2424" y="1608"/>
                  </a:lnTo>
                  <a:lnTo>
                    <a:pt x="2436" y="1614"/>
                  </a:lnTo>
                  <a:lnTo>
                    <a:pt x="2466" y="1614"/>
                  </a:lnTo>
                  <a:lnTo>
                    <a:pt x="2460" y="1656"/>
                  </a:lnTo>
                  <a:lnTo>
                    <a:pt x="2460" y="1662"/>
                  </a:lnTo>
                  <a:lnTo>
                    <a:pt x="2454" y="1668"/>
                  </a:lnTo>
                  <a:lnTo>
                    <a:pt x="2436" y="1704"/>
                  </a:lnTo>
                  <a:lnTo>
                    <a:pt x="2436" y="1710"/>
                  </a:lnTo>
                  <a:lnTo>
                    <a:pt x="2448" y="1722"/>
                  </a:lnTo>
                  <a:lnTo>
                    <a:pt x="2454" y="1722"/>
                  </a:lnTo>
                  <a:lnTo>
                    <a:pt x="2460" y="1734"/>
                  </a:lnTo>
                  <a:lnTo>
                    <a:pt x="2436" y="1758"/>
                  </a:lnTo>
                  <a:lnTo>
                    <a:pt x="2454" y="1806"/>
                  </a:lnTo>
                  <a:lnTo>
                    <a:pt x="2472" y="1788"/>
                  </a:lnTo>
                  <a:lnTo>
                    <a:pt x="2478" y="1788"/>
                  </a:lnTo>
                  <a:lnTo>
                    <a:pt x="2478" y="1794"/>
                  </a:lnTo>
                  <a:lnTo>
                    <a:pt x="2472" y="1800"/>
                  </a:lnTo>
                  <a:lnTo>
                    <a:pt x="2466" y="1812"/>
                  </a:lnTo>
                  <a:lnTo>
                    <a:pt x="2466" y="1818"/>
                  </a:lnTo>
                  <a:lnTo>
                    <a:pt x="2460" y="1830"/>
                  </a:lnTo>
                  <a:lnTo>
                    <a:pt x="2478" y="1830"/>
                  </a:lnTo>
                  <a:lnTo>
                    <a:pt x="2478" y="1878"/>
                  </a:lnTo>
                  <a:lnTo>
                    <a:pt x="2496" y="1878"/>
                  </a:lnTo>
                  <a:lnTo>
                    <a:pt x="2502" y="1884"/>
                  </a:lnTo>
                  <a:lnTo>
                    <a:pt x="2508" y="1884"/>
                  </a:lnTo>
                  <a:lnTo>
                    <a:pt x="2508" y="1896"/>
                  </a:lnTo>
                  <a:lnTo>
                    <a:pt x="2502" y="1908"/>
                  </a:lnTo>
                  <a:lnTo>
                    <a:pt x="2502" y="1920"/>
                  </a:lnTo>
                  <a:lnTo>
                    <a:pt x="2526" y="1944"/>
                  </a:lnTo>
                  <a:lnTo>
                    <a:pt x="2532" y="1944"/>
                  </a:lnTo>
                  <a:lnTo>
                    <a:pt x="2538" y="1938"/>
                  </a:lnTo>
                  <a:lnTo>
                    <a:pt x="2550" y="1932"/>
                  </a:lnTo>
                  <a:lnTo>
                    <a:pt x="2556" y="1932"/>
                  </a:lnTo>
                  <a:lnTo>
                    <a:pt x="2562" y="1926"/>
                  </a:lnTo>
                  <a:lnTo>
                    <a:pt x="2568" y="1914"/>
                  </a:lnTo>
                  <a:lnTo>
                    <a:pt x="2568" y="1896"/>
                  </a:lnTo>
                  <a:lnTo>
                    <a:pt x="2586" y="1896"/>
                  </a:lnTo>
                  <a:lnTo>
                    <a:pt x="2586" y="1872"/>
                  </a:lnTo>
                  <a:lnTo>
                    <a:pt x="2604" y="1836"/>
                  </a:lnTo>
                  <a:lnTo>
                    <a:pt x="2604" y="1818"/>
                  </a:lnTo>
                  <a:lnTo>
                    <a:pt x="2610" y="1806"/>
                  </a:lnTo>
                  <a:lnTo>
                    <a:pt x="2610" y="1794"/>
                  </a:lnTo>
                  <a:lnTo>
                    <a:pt x="2604" y="1782"/>
                  </a:lnTo>
                  <a:lnTo>
                    <a:pt x="2604" y="1770"/>
                  </a:lnTo>
                  <a:lnTo>
                    <a:pt x="2598" y="1752"/>
                  </a:lnTo>
                  <a:lnTo>
                    <a:pt x="2592" y="1740"/>
                  </a:lnTo>
                  <a:lnTo>
                    <a:pt x="2586" y="1722"/>
                  </a:lnTo>
                  <a:lnTo>
                    <a:pt x="2586" y="1704"/>
                  </a:lnTo>
                  <a:lnTo>
                    <a:pt x="2592" y="1686"/>
                  </a:lnTo>
                  <a:lnTo>
                    <a:pt x="2598" y="1674"/>
                  </a:lnTo>
                  <a:lnTo>
                    <a:pt x="2598" y="1644"/>
                  </a:lnTo>
                  <a:lnTo>
                    <a:pt x="2592" y="1626"/>
                  </a:lnTo>
                  <a:lnTo>
                    <a:pt x="2586" y="1614"/>
                  </a:lnTo>
                  <a:lnTo>
                    <a:pt x="2580" y="1596"/>
                  </a:lnTo>
                  <a:lnTo>
                    <a:pt x="2574" y="1584"/>
                  </a:lnTo>
                  <a:lnTo>
                    <a:pt x="2574" y="1518"/>
                  </a:lnTo>
                  <a:lnTo>
                    <a:pt x="2580" y="1488"/>
                  </a:lnTo>
                  <a:lnTo>
                    <a:pt x="2586" y="1470"/>
                  </a:lnTo>
                  <a:lnTo>
                    <a:pt x="2598" y="1452"/>
                  </a:lnTo>
                  <a:lnTo>
                    <a:pt x="2604" y="1440"/>
                  </a:lnTo>
                  <a:lnTo>
                    <a:pt x="2610" y="1422"/>
                  </a:lnTo>
                  <a:lnTo>
                    <a:pt x="2616" y="1416"/>
                  </a:lnTo>
                  <a:lnTo>
                    <a:pt x="2616" y="1410"/>
                  </a:lnTo>
                  <a:lnTo>
                    <a:pt x="2628" y="1398"/>
                  </a:lnTo>
                  <a:lnTo>
                    <a:pt x="2652" y="1380"/>
                  </a:lnTo>
                  <a:lnTo>
                    <a:pt x="2658" y="1356"/>
                  </a:lnTo>
                  <a:lnTo>
                    <a:pt x="2670" y="1368"/>
                  </a:lnTo>
                  <a:lnTo>
                    <a:pt x="2676" y="1344"/>
                  </a:lnTo>
                  <a:lnTo>
                    <a:pt x="2730" y="1344"/>
                  </a:lnTo>
                  <a:lnTo>
                    <a:pt x="2730" y="1314"/>
                  </a:lnTo>
                  <a:lnTo>
                    <a:pt x="2748" y="1320"/>
                  </a:lnTo>
                  <a:lnTo>
                    <a:pt x="2754" y="1308"/>
                  </a:lnTo>
                  <a:lnTo>
                    <a:pt x="2772" y="1308"/>
                  </a:lnTo>
                  <a:lnTo>
                    <a:pt x="2796" y="1278"/>
                  </a:lnTo>
                  <a:lnTo>
                    <a:pt x="2796" y="1272"/>
                  </a:lnTo>
                  <a:lnTo>
                    <a:pt x="2802" y="1266"/>
                  </a:lnTo>
                  <a:lnTo>
                    <a:pt x="2814" y="1242"/>
                  </a:lnTo>
                  <a:lnTo>
                    <a:pt x="2832" y="1236"/>
                  </a:lnTo>
                  <a:lnTo>
                    <a:pt x="2862" y="1236"/>
                  </a:lnTo>
                  <a:lnTo>
                    <a:pt x="2874" y="1242"/>
                  </a:lnTo>
                  <a:lnTo>
                    <a:pt x="2886" y="1242"/>
                  </a:lnTo>
                  <a:lnTo>
                    <a:pt x="2892" y="1236"/>
                  </a:lnTo>
                  <a:lnTo>
                    <a:pt x="2904" y="1212"/>
                  </a:lnTo>
                  <a:lnTo>
                    <a:pt x="2910" y="1206"/>
                  </a:lnTo>
                  <a:lnTo>
                    <a:pt x="2916" y="1194"/>
                  </a:lnTo>
                  <a:lnTo>
                    <a:pt x="2928" y="1200"/>
                  </a:lnTo>
                  <a:lnTo>
                    <a:pt x="2934" y="1176"/>
                  </a:lnTo>
                  <a:lnTo>
                    <a:pt x="3018" y="1170"/>
                  </a:lnTo>
                  <a:lnTo>
                    <a:pt x="3024" y="1146"/>
                  </a:lnTo>
                  <a:lnTo>
                    <a:pt x="2982" y="1152"/>
                  </a:lnTo>
                  <a:lnTo>
                    <a:pt x="2988" y="1146"/>
                  </a:lnTo>
                  <a:lnTo>
                    <a:pt x="3000" y="1140"/>
                  </a:lnTo>
                  <a:lnTo>
                    <a:pt x="3006" y="1140"/>
                  </a:lnTo>
                  <a:lnTo>
                    <a:pt x="3006" y="1134"/>
                  </a:lnTo>
                  <a:lnTo>
                    <a:pt x="3000" y="1128"/>
                  </a:lnTo>
                  <a:lnTo>
                    <a:pt x="2994" y="1116"/>
                  </a:lnTo>
                  <a:lnTo>
                    <a:pt x="2988" y="1110"/>
                  </a:lnTo>
                  <a:lnTo>
                    <a:pt x="3024" y="1104"/>
                  </a:lnTo>
                  <a:lnTo>
                    <a:pt x="3048" y="1116"/>
                  </a:lnTo>
                  <a:lnTo>
                    <a:pt x="3078" y="1080"/>
                  </a:lnTo>
                  <a:lnTo>
                    <a:pt x="3024" y="1074"/>
                  </a:lnTo>
                  <a:lnTo>
                    <a:pt x="3024" y="1050"/>
                  </a:lnTo>
                  <a:lnTo>
                    <a:pt x="3036" y="1062"/>
                  </a:lnTo>
                  <a:lnTo>
                    <a:pt x="3078" y="1050"/>
                  </a:lnTo>
                  <a:lnTo>
                    <a:pt x="3084" y="990"/>
                  </a:lnTo>
                  <a:lnTo>
                    <a:pt x="3054" y="1002"/>
                  </a:lnTo>
                  <a:lnTo>
                    <a:pt x="3048" y="972"/>
                  </a:lnTo>
                  <a:lnTo>
                    <a:pt x="3024" y="960"/>
                  </a:lnTo>
                  <a:lnTo>
                    <a:pt x="3072" y="978"/>
                  </a:lnTo>
                  <a:lnTo>
                    <a:pt x="3078" y="972"/>
                  </a:lnTo>
                  <a:lnTo>
                    <a:pt x="3060" y="954"/>
                  </a:lnTo>
                  <a:lnTo>
                    <a:pt x="3090" y="954"/>
                  </a:lnTo>
                  <a:lnTo>
                    <a:pt x="3084" y="948"/>
                  </a:lnTo>
                  <a:lnTo>
                    <a:pt x="3078" y="936"/>
                  </a:lnTo>
                  <a:lnTo>
                    <a:pt x="3060" y="918"/>
                  </a:lnTo>
                  <a:lnTo>
                    <a:pt x="3054" y="906"/>
                  </a:lnTo>
                  <a:lnTo>
                    <a:pt x="3054" y="894"/>
                  </a:lnTo>
                  <a:lnTo>
                    <a:pt x="3060" y="888"/>
                  </a:lnTo>
                  <a:lnTo>
                    <a:pt x="3042" y="870"/>
                  </a:lnTo>
                  <a:lnTo>
                    <a:pt x="3042" y="864"/>
                  </a:lnTo>
                  <a:lnTo>
                    <a:pt x="3048" y="864"/>
                  </a:lnTo>
                  <a:lnTo>
                    <a:pt x="3066" y="846"/>
                  </a:lnTo>
                  <a:lnTo>
                    <a:pt x="3072" y="846"/>
                  </a:lnTo>
                  <a:lnTo>
                    <a:pt x="3066" y="870"/>
                  </a:lnTo>
                  <a:lnTo>
                    <a:pt x="3096" y="894"/>
                  </a:lnTo>
                  <a:lnTo>
                    <a:pt x="3096" y="888"/>
                  </a:lnTo>
                  <a:lnTo>
                    <a:pt x="3102" y="882"/>
                  </a:lnTo>
                  <a:lnTo>
                    <a:pt x="3102" y="864"/>
                  </a:lnTo>
                  <a:lnTo>
                    <a:pt x="3108" y="852"/>
                  </a:lnTo>
                  <a:lnTo>
                    <a:pt x="3108" y="834"/>
                  </a:lnTo>
                  <a:lnTo>
                    <a:pt x="3114" y="822"/>
                  </a:lnTo>
                  <a:lnTo>
                    <a:pt x="3144" y="792"/>
                  </a:lnTo>
                  <a:lnTo>
                    <a:pt x="3156" y="786"/>
                  </a:lnTo>
                  <a:lnTo>
                    <a:pt x="3162" y="786"/>
                  </a:lnTo>
                  <a:lnTo>
                    <a:pt x="3162" y="792"/>
                  </a:lnTo>
                  <a:lnTo>
                    <a:pt x="3150" y="816"/>
                  </a:lnTo>
                  <a:lnTo>
                    <a:pt x="3132" y="834"/>
                  </a:lnTo>
                  <a:lnTo>
                    <a:pt x="3126" y="846"/>
                  </a:lnTo>
                  <a:lnTo>
                    <a:pt x="3120" y="882"/>
                  </a:lnTo>
                  <a:lnTo>
                    <a:pt x="3138" y="882"/>
                  </a:lnTo>
                  <a:lnTo>
                    <a:pt x="3138" y="894"/>
                  </a:lnTo>
                  <a:lnTo>
                    <a:pt x="3132" y="906"/>
                  </a:lnTo>
                  <a:lnTo>
                    <a:pt x="3132" y="918"/>
                  </a:lnTo>
                  <a:lnTo>
                    <a:pt x="3114" y="936"/>
                  </a:lnTo>
                  <a:lnTo>
                    <a:pt x="3102" y="960"/>
                  </a:lnTo>
                  <a:lnTo>
                    <a:pt x="3102" y="978"/>
                  </a:lnTo>
                  <a:lnTo>
                    <a:pt x="3126" y="954"/>
                  </a:lnTo>
                  <a:lnTo>
                    <a:pt x="3132" y="942"/>
                  </a:lnTo>
                  <a:lnTo>
                    <a:pt x="3144" y="930"/>
                  </a:lnTo>
                  <a:lnTo>
                    <a:pt x="3168" y="918"/>
                  </a:lnTo>
                  <a:lnTo>
                    <a:pt x="3180" y="906"/>
                  </a:lnTo>
                  <a:lnTo>
                    <a:pt x="3192" y="882"/>
                  </a:lnTo>
                  <a:lnTo>
                    <a:pt x="3192" y="798"/>
                  </a:lnTo>
                  <a:lnTo>
                    <a:pt x="3198" y="780"/>
                  </a:lnTo>
                  <a:lnTo>
                    <a:pt x="3198" y="768"/>
                  </a:lnTo>
                  <a:lnTo>
                    <a:pt x="3204" y="756"/>
                  </a:lnTo>
                  <a:lnTo>
                    <a:pt x="3210" y="756"/>
                  </a:lnTo>
                  <a:lnTo>
                    <a:pt x="3210" y="768"/>
                  </a:lnTo>
                  <a:lnTo>
                    <a:pt x="3204" y="780"/>
                  </a:lnTo>
                  <a:lnTo>
                    <a:pt x="3204" y="798"/>
                  </a:lnTo>
                  <a:lnTo>
                    <a:pt x="3210" y="798"/>
                  </a:lnTo>
                  <a:lnTo>
                    <a:pt x="3216" y="804"/>
                  </a:lnTo>
                  <a:lnTo>
                    <a:pt x="3216" y="840"/>
                  </a:lnTo>
                  <a:lnTo>
                    <a:pt x="3234" y="822"/>
                  </a:lnTo>
                  <a:lnTo>
                    <a:pt x="3240" y="810"/>
                  </a:lnTo>
                  <a:lnTo>
                    <a:pt x="3288" y="762"/>
                  </a:lnTo>
                  <a:lnTo>
                    <a:pt x="3300" y="756"/>
                  </a:lnTo>
                  <a:lnTo>
                    <a:pt x="3324" y="732"/>
                  </a:lnTo>
                  <a:lnTo>
                    <a:pt x="3324" y="726"/>
                  </a:lnTo>
                  <a:lnTo>
                    <a:pt x="3318" y="720"/>
                  </a:lnTo>
                  <a:lnTo>
                    <a:pt x="3312" y="720"/>
                  </a:lnTo>
                  <a:lnTo>
                    <a:pt x="3306" y="714"/>
                  </a:lnTo>
                  <a:lnTo>
                    <a:pt x="3306" y="702"/>
                  </a:lnTo>
                  <a:lnTo>
                    <a:pt x="3312" y="696"/>
                  </a:lnTo>
                  <a:lnTo>
                    <a:pt x="3324" y="696"/>
                  </a:lnTo>
                  <a:lnTo>
                    <a:pt x="3330" y="702"/>
                  </a:lnTo>
                  <a:lnTo>
                    <a:pt x="3360" y="702"/>
                  </a:lnTo>
                  <a:lnTo>
                    <a:pt x="3390" y="696"/>
                  </a:lnTo>
                  <a:lnTo>
                    <a:pt x="3450" y="672"/>
                  </a:lnTo>
                  <a:lnTo>
                    <a:pt x="3462" y="666"/>
                  </a:lnTo>
                  <a:lnTo>
                    <a:pt x="3444" y="660"/>
                  </a:lnTo>
                  <a:lnTo>
                    <a:pt x="3438" y="660"/>
                  </a:lnTo>
                  <a:lnTo>
                    <a:pt x="3432" y="666"/>
                  </a:lnTo>
                  <a:lnTo>
                    <a:pt x="3414" y="672"/>
                  </a:lnTo>
                  <a:lnTo>
                    <a:pt x="3402" y="672"/>
                  </a:lnTo>
                  <a:lnTo>
                    <a:pt x="3390" y="678"/>
                  </a:lnTo>
                  <a:lnTo>
                    <a:pt x="3372" y="678"/>
                  </a:lnTo>
                  <a:lnTo>
                    <a:pt x="3360" y="684"/>
                  </a:lnTo>
                  <a:lnTo>
                    <a:pt x="3348" y="684"/>
                  </a:lnTo>
                  <a:lnTo>
                    <a:pt x="3342" y="678"/>
                  </a:lnTo>
                  <a:lnTo>
                    <a:pt x="3342" y="672"/>
                  </a:lnTo>
                  <a:lnTo>
                    <a:pt x="3348" y="666"/>
                  </a:lnTo>
                  <a:lnTo>
                    <a:pt x="3354" y="654"/>
                  </a:lnTo>
                  <a:lnTo>
                    <a:pt x="3366" y="654"/>
                  </a:lnTo>
                  <a:lnTo>
                    <a:pt x="3378" y="648"/>
                  </a:lnTo>
                  <a:lnTo>
                    <a:pt x="3402" y="648"/>
                  </a:lnTo>
                  <a:lnTo>
                    <a:pt x="3492" y="642"/>
                  </a:lnTo>
                  <a:lnTo>
                    <a:pt x="3534" y="606"/>
                  </a:lnTo>
                  <a:lnTo>
                    <a:pt x="3546" y="618"/>
                  </a:lnTo>
                  <a:lnTo>
                    <a:pt x="3570" y="606"/>
                  </a:lnTo>
                  <a:lnTo>
                    <a:pt x="3570" y="642"/>
                  </a:lnTo>
                  <a:lnTo>
                    <a:pt x="3600" y="618"/>
                  </a:lnTo>
                  <a:lnTo>
                    <a:pt x="3624" y="612"/>
                  </a:lnTo>
                  <a:lnTo>
                    <a:pt x="3630" y="582"/>
                  </a:lnTo>
                  <a:lnTo>
                    <a:pt x="3618" y="570"/>
                  </a:lnTo>
                  <a:lnTo>
                    <a:pt x="3612" y="600"/>
                  </a:lnTo>
                  <a:lnTo>
                    <a:pt x="3588" y="600"/>
                  </a:lnTo>
                  <a:lnTo>
                    <a:pt x="3588" y="576"/>
                  </a:lnTo>
                  <a:lnTo>
                    <a:pt x="3570" y="552"/>
                  </a:lnTo>
                  <a:lnTo>
                    <a:pt x="3594" y="540"/>
                  </a:lnTo>
                  <a:lnTo>
                    <a:pt x="3600" y="504"/>
                  </a:lnTo>
                  <a:lnTo>
                    <a:pt x="3612" y="498"/>
                  </a:lnTo>
                  <a:lnTo>
                    <a:pt x="3618" y="486"/>
                  </a:lnTo>
                  <a:lnTo>
                    <a:pt x="3630" y="480"/>
                  </a:lnTo>
                  <a:lnTo>
                    <a:pt x="3636" y="474"/>
                  </a:lnTo>
                  <a:lnTo>
                    <a:pt x="3648" y="468"/>
                  </a:lnTo>
                  <a:lnTo>
                    <a:pt x="3654" y="456"/>
                  </a:lnTo>
                  <a:lnTo>
                    <a:pt x="3654" y="450"/>
                  </a:lnTo>
                  <a:lnTo>
                    <a:pt x="3660" y="444"/>
                  </a:lnTo>
                  <a:lnTo>
                    <a:pt x="3660" y="438"/>
                  </a:lnTo>
                  <a:lnTo>
                    <a:pt x="3690" y="444"/>
                  </a:lnTo>
                  <a:lnTo>
                    <a:pt x="3702" y="426"/>
                  </a:lnTo>
                  <a:lnTo>
                    <a:pt x="3708" y="432"/>
                  </a:lnTo>
                  <a:lnTo>
                    <a:pt x="3720" y="432"/>
                  </a:lnTo>
                  <a:lnTo>
                    <a:pt x="3726" y="426"/>
                  </a:lnTo>
                  <a:lnTo>
                    <a:pt x="3738" y="420"/>
                  </a:lnTo>
                  <a:lnTo>
                    <a:pt x="3744" y="408"/>
                  </a:lnTo>
                  <a:lnTo>
                    <a:pt x="3756" y="402"/>
                  </a:lnTo>
                  <a:lnTo>
                    <a:pt x="3774" y="384"/>
                  </a:lnTo>
                  <a:lnTo>
                    <a:pt x="3774" y="414"/>
                  </a:lnTo>
                  <a:lnTo>
                    <a:pt x="3786" y="408"/>
                  </a:lnTo>
                  <a:lnTo>
                    <a:pt x="3792" y="402"/>
                  </a:lnTo>
                  <a:lnTo>
                    <a:pt x="3828" y="384"/>
                  </a:lnTo>
                  <a:lnTo>
                    <a:pt x="3834" y="378"/>
                  </a:lnTo>
                  <a:lnTo>
                    <a:pt x="3846" y="378"/>
                  </a:lnTo>
                  <a:lnTo>
                    <a:pt x="3858" y="372"/>
                  </a:lnTo>
                  <a:lnTo>
                    <a:pt x="3876" y="372"/>
                  </a:lnTo>
                  <a:lnTo>
                    <a:pt x="3888" y="366"/>
                  </a:lnTo>
                  <a:lnTo>
                    <a:pt x="3900" y="366"/>
                  </a:lnTo>
                  <a:lnTo>
                    <a:pt x="3900" y="330"/>
                  </a:lnTo>
                  <a:lnTo>
                    <a:pt x="3876" y="330"/>
                  </a:lnTo>
                  <a:lnTo>
                    <a:pt x="3876" y="324"/>
                  </a:lnTo>
                  <a:lnTo>
                    <a:pt x="3882" y="312"/>
                  </a:lnTo>
                  <a:lnTo>
                    <a:pt x="3894" y="300"/>
                  </a:lnTo>
                  <a:lnTo>
                    <a:pt x="3888" y="294"/>
                  </a:lnTo>
                  <a:lnTo>
                    <a:pt x="3882" y="294"/>
                  </a:lnTo>
                  <a:lnTo>
                    <a:pt x="3876" y="288"/>
                  </a:lnTo>
                  <a:lnTo>
                    <a:pt x="3876" y="276"/>
                  </a:lnTo>
                  <a:lnTo>
                    <a:pt x="3888" y="252"/>
                  </a:lnTo>
                  <a:lnTo>
                    <a:pt x="3900" y="222"/>
                  </a:lnTo>
                  <a:lnTo>
                    <a:pt x="3912" y="198"/>
                  </a:lnTo>
                  <a:lnTo>
                    <a:pt x="3918" y="174"/>
                  </a:lnTo>
                  <a:lnTo>
                    <a:pt x="3918" y="168"/>
                  </a:lnTo>
                  <a:lnTo>
                    <a:pt x="3912" y="162"/>
                  </a:lnTo>
                  <a:lnTo>
                    <a:pt x="3876" y="162"/>
                  </a:lnTo>
                  <a:lnTo>
                    <a:pt x="3864" y="168"/>
                  </a:lnTo>
                  <a:lnTo>
                    <a:pt x="3858" y="168"/>
                  </a:lnTo>
                  <a:close/>
                  <a:moveTo>
                    <a:pt x="2718" y="366"/>
                  </a:moveTo>
                  <a:lnTo>
                    <a:pt x="2712" y="366"/>
                  </a:lnTo>
                  <a:lnTo>
                    <a:pt x="2712" y="354"/>
                  </a:lnTo>
                  <a:lnTo>
                    <a:pt x="2718" y="348"/>
                  </a:lnTo>
                  <a:lnTo>
                    <a:pt x="2718" y="336"/>
                  </a:lnTo>
                  <a:lnTo>
                    <a:pt x="2712" y="336"/>
                  </a:lnTo>
                  <a:lnTo>
                    <a:pt x="2700" y="342"/>
                  </a:lnTo>
                  <a:lnTo>
                    <a:pt x="2694" y="348"/>
                  </a:lnTo>
                  <a:lnTo>
                    <a:pt x="2682" y="354"/>
                  </a:lnTo>
                  <a:lnTo>
                    <a:pt x="2676" y="372"/>
                  </a:lnTo>
                  <a:lnTo>
                    <a:pt x="2664" y="366"/>
                  </a:lnTo>
                  <a:lnTo>
                    <a:pt x="2664" y="378"/>
                  </a:lnTo>
                  <a:lnTo>
                    <a:pt x="2652" y="402"/>
                  </a:lnTo>
                  <a:lnTo>
                    <a:pt x="2628" y="414"/>
                  </a:lnTo>
                  <a:lnTo>
                    <a:pt x="2628" y="426"/>
                  </a:lnTo>
                  <a:lnTo>
                    <a:pt x="2634" y="432"/>
                  </a:lnTo>
                  <a:lnTo>
                    <a:pt x="2628" y="432"/>
                  </a:lnTo>
                  <a:lnTo>
                    <a:pt x="2598" y="462"/>
                  </a:lnTo>
                  <a:lnTo>
                    <a:pt x="2598" y="468"/>
                  </a:lnTo>
                  <a:lnTo>
                    <a:pt x="2604" y="474"/>
                  </a:lnTo>
                  <a:lnTo>
                    <a:pt x="2610" y="474"/>
                  </a:lnTo>
                  <a:lnTo>
                    <a:pt x="2616" y="480"/>
                  </a:lnTo>
                  <a:lnTo>
                    <a:pt x="2616" y="492"/>
                  </a:lnTo>
                  <a:lnTo>
                    <a:pt x="2610" y="498"/>
                  </a:lnTo>
                  <a:lnTo>
                    <a:pt x="2604" y="498"/>
                  </a:lnTo>
                  <a:lnTo>
                    <a:pt x="2604" y="510"/>
                  </a:lnTo>
                  <a:lnTo>
                    <a:pt x="2592" y="534"/>
                  </a:lnTo>
                  <a:lnTo>
                    <a:pt x="2580" y="552"/>
                  </a:lnTo>
                  <a:lnTo>
                    <a:pt x="2550" y="582"/>
                  </a:lnTo>
                  <a:lnTo>
                    <a:pt x="2478" y="618"/>
                  </a:lnTo>
                  <a:lnTo>
                    <a:pt x="2484" y="588"/>
                  </a:lnTo>
                  <a:lnTo>
                    <a:pt x="2478" y="582"/>
                  </a:lnTo>
                  <a:lnTo>
                    <a:pt x="2478" y="576"/>
                  </a:lnTo>
                  <a:lnTo>
                    <a:pt x="2472" y="570"/>
                  </a:lnTo>
                  <a:lnTo>
                    <a:pt x="2472" y="564"/>
                  </a:lnTo>
                  <a:lnTo>
                    <a:pt x="2478" y="552"/>
                  </a:lnTo>
                  <a:lnTo>
                    <a:pt x="2496" y="534"/>
                  </a:lnTo>
                  <a:lnTo>
                    <a:pt x="2502" y="522"/>
                  </a:lnTo>
                  <a:lnTo>
                    <a:pt x="2502" y="516"/>
                  </a:lnTo>
                  <a:lnTo>
                    <a:pt x="2496" y="510"/>
                  </a:lnTo>
                  <a:lnTo>
                    <a:pt x="2496" y="492"/>
                  </a:lnTo>
                  <a:lnTo>
                    <a:pt x="2502" y="480"/>
                  </a:lnTo>
                  <a:lnTo>
                    <a:pt x="2508" y="474"/>
                  </a:lnTo>
                  <a:lnTo>
                    <a:pt x="2514" y="462"/>
                  </a:lnTo>
                  <a:lnTo>
                    <a:pt x="2526" y="456"/>
                  </a:lnTo>
                  <a:lnTo>
                    <a:pt x="2532" y="450"/>
                  </a:lnTo>
                  <a:lnTo>
                    <a:pt x="2532" y="432"/>
                  </a:lnTo>
                  <a:lnTo>
                    <a:pt x="2538" y="432"/>
                  </a:lnTo>
                  <a:lnTo>
                    <a:pt x="2622" y="348"/>
                  </a:lnTo>
                  <a:lnTo>
                    <a:pt x="2592" y="354"/>
                  </a:lnTo>
                  <a:lnTo>
                    <a:pt x="2580" y="360"/>
                  </a:lnTo>
                  <a:lnTo>
                    <a:pt x="2574" y="366"/>
                  </a:lnTo>
                  <a:lnTo>
                    <a:pt x="2562" y="372"/>
                  </a:lnTo>
                  <a:lnTo>
                    <a:pt x="2556" y="378"/>
                  </a:lnTo>
                  <a:lnTo>
                    <a:pt x="2550" y="378"/>
                  </a:lnTo>
                  <a:lnTo>
                    <a:pt x="2550" y="372"/>
                  </a:lnTo>
                  <a:lnTo>
                    <a:pt x="2556" y="366"/>
                  </a:lnTo>
                  <a:lnTo>
                    <a:pt x="2568" y="360"/>
                  </a:lnTo>
                  <a:lnTo>
                    <a:pt x="2592" y="336"/>
                  </a:lnTo>
                  <a:lnTo>
                    <a:pt x="2604" y="330"/>
                  </a:lnTo>
                  <a:lnTo>
                    <a:pt x="2658" y="276"/>
                  </a:lnTo>
                  <a:lnTo>
                    <a:pt x="2670" y="288"/>
                  </a:lnTo>
                  <a:lnTo>
                    <a:pt x="2682" y="276"/>
                  </a:lnTo>
                  <a:lnTo>
                    <a:pt x="2682" y="288"/>
                  </a:lnTo>
                  <a:lnTo>
                    <a:pt x="2694" y="288"/>
                  </a:lnTo>
                  <a:lnTo>
                    <a:pt x="2700" y="282"/>
                  </a:lnTo>
                  <a:lnTo>
                    <a:pt x="2700" y="270"/>
                  </a:lnTo>
                  <a:lnTo>
                    <a:pt x="2724" y="276"/>
                  </a:lnTo>
                  <a:lnTo>
                    <a:pt x="2736" y="270"/>
                  </a:lnTo>
                  <a:lnTo>
                    <a:pt x="2742" y="270"/>
                  </a:lnTo>
                  <a:lnTo>
                    <a:pt x="2754" y="264"/>
                  </a:lnTo>
                  <a:lnTo>
                    <a:pt x="2772" y="264"/>
                  </a:lnTo>
                  <a:lnTo>
                    <a:pt x="2784" y="270"/>
                  </a:lnTo>
                  <a:lnTo>
                    <a:pt x="2790" y="276"/>
                  </a:lnTo>
                  <a:lnTo>
                    <a:pt x="2796" y="288"/>
                  </a:lnTo>
                  <a:lnTo>
                    <a:pt x="2772" y="294"/>
                  </a:lnTo>
                  <a:lnTo>
                    <a:pt x="2772" y="318"/>
                  </a:lnTo>
                  <a:lnTo>
                    <a:pt x="2742" y="318"/>
                  </a:lnTo>
                  <a:lnTo>
                    <a:pt x="2736" y="324"/>
                  </a:lnTo>
                  <a:lnTo>
                    <a:pt x="2736" y="360"/>
                  </a:lnTo>
                  <a:lnTo>
                    <a:pt x="2730" y="366"/>
                  </a:lnTo>
                  <a:lnTo>
                    <a:pt x="2718" y="366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 dirty="0">
                <a:solidFill>
                  <a:srgbClr val="555555"/>
                </a:solidFill>
              </a:endParaRPr>
            </a:p>
          </p:txBody>
        </p:sp>
        <p:sp>
          <p:nvSpPr>
            <p:cNvPr id="174" name="Puerto Rico" descr="© INSCALE GmbH, 05.05.2010&#10;http://www.presentationload.com/">
              <a:extLst>
                <a:ext uri="{FF2B5EF4-FFF2-40B4-BE49-F238E27FC236}">
                  <a16:creationId xmlns:a16="http://schemas.microsoft.com/office/drawing/2014/main" id="{025D271B-6B62-4CE9-A062-2969470B86E0}"/>
                </a:ext>
              </a:extLst>
            </p:cNvPr>
            <p:cNvSpPr>
              <a:spLocks/>
            </p:cNvSpPr>
            <p:nvPr/>
          </p:nvSpPr>
          <p:spPr bwMode="gray">
            <a:xfrm>
              <a:off x="3466814" y="3855130"/>
              <a:ext cx="61150" cy="26573"/>
            </a:xfrm>
            <a:custGeom>
              <a:avLst/>
              <a:gdLst>
                <a:gd name="T0" fmla="*/ 2147483647 w 138"/>
                <a:gd name="T1" fmla="*/ 2147483647 h 60"/>
                <a:gd name="T2" fmla="*/ 2147483647 w 138"/>
                <a:gd name="T3" fmla="*/ 2147483647 h 60"/>
                <a:gd name="T4" fmla="*/ 2147483647 w 138"/>
                <a:gd name="T5" fmla="*/ 0 h 60"/>
                <a:gd name="T6" fmla="*/ 2147483647 w 138"/>
                <a:gd name="T7" fmla="*/ 0 h 60"/>
                <a:gd name="T8" fmla="*/ 2147483647 w 138"/>
                <a:gd name="T9" fmla="*/ 2147483647 h 60"/>
                <a:gd name="T10" fmla="*/ 0 w 138"/>
                <a:gd name="T11" fmla="*/ 2147483647 h 60"/>
                <a:gd name="T12" fmla="*/ 0 w 138"/>
                <a:gd name="T13" fmla="*/ 2147483647 h 60"/>
                <a:gd name="T14" fmla="*/ 2147483647 w 138"/>
                <a:gd name="T15" fmla="*/ 2147483647 h 60"/>
                <a:gd name="T16" fmla="*/ 2147483647 w 138"/>
                <a:gd name="T17" fmla="*/ 2147483647 h 60"/>
                <a:gd name="T18" fmla="*/ 2147483647 w 138"/>
                <a:gd name="T19" fmla="*/ 2147483647 h 60"/>
                <a:gd name="T20" fmla="*/ 2147483647 w 138"/>
                <a:gd name="T21" fmla="*/ 2147483647 h 60"/>
                <a:gd name="T22" fmla="*/ 2147483647 w 138"/>
                <a:gd name="T23" fmla="*/ 2147483647 h 60"/>
                <a:gd name="T24" fmla="*/ 2147483647 w 138"/>
                <a:gd name="T25" fmla="*/ 2147483647 h 60"/>
                <a:gd name="T26" fmla="*/ 2147483647 w 138"/>
                <a:gd name="T27" fmla="*/ 2147483647 h 60"/>
                <a:gd name="T28" fmla="*/ 2147483647 w 138"/>
                <a:gd name="T29" fmla="*/ 2147483647 h 60"/>
                <a:gd name="T30" fmla="*/ 2147483647 w 138"/>
                <a:gd name="T31" fmla="*/ 2147483647 h 60"/>
                <a:gd name="T32" fmla="*/ 2147483647 w 138"/>
                <a:gd name="T33" fmla="*/ 2147483647 h 60"/>
                <a:gd name="T34" fmla="*/ 2147483647 w 138"/>
                <a:gd name="T35" fmla="*/ 2147483647 h 6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38"/>
                <a:gd name="T55" fmla="*/ 0 h 60"/>
                <a:gd name="T56" fmla="*/ 138 w 138"/>
                <a:gd name="T57" fmla="*/ 60 h 60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38" h="60">
                  <a:moveTo>
                    <a:pt x="84" y="12"/>
                  </a:moveTo>
                  <a:lnTo>
                    <a:pt x="72" y="12"/>
                  </a:lnTo>
                  <a:lnTo>
                    <a:pt x="36" y="0"/>
                  </a:lnTo>
                  <a:lnTo>
                    <a:pt x="12" y="0"/>
                  </a:lnTo>
                  <a:lnTo>
                    <a:pt x="6" y="12"/>
                  </a:lnTo>
                  <a:lnTo>
                    <a:pt x="0" y="18"/>
                  </a:lnTo>
                  <a:lnTo>
                    <a:pt x="0" y="48"/>
                  </a:lnTo>
                  <a:lnTo>
                    <a:pt x="36" y="60"/>
                  </a:lnTo>
                  <a:lnTo>
                    <a:pt x="48" y="48"/>
                  </a:lnTo>
                  <a:lnTo>
                    <a:pt x="102" y="48"/>
                  </a:lnTo>
                  <a:lnTo>
                    <a:pt x="120" y="36"/>
                  </a:lnTo>
                  <a:lnTo>
                    <a:pt x="132" y="30"/>
                  </a:lnTo>
                  <a:lnTo>
                    <a:pt x="138" y="18"/>
                  </a:lnTo>
                  <a:lnTo>
                    <a:pt x="138" y="12"/>
                  </a:lnTo>
                  <a:lnTo>
                    <a:pt x="132" y="6"/>
                  </a:lnTo>
                  <a:lnTo>
                    <a:pt x="114" y="6"/>
                  </a:lnTo>
                  <a:lnTo>
                    <a:pt x="102" y="12"/>
                  </a:lnTo>
                  <a:lnTo>
                    <a:pt x="84" y="12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 dirty="0">
                <a:solidFill>
                  <a:srgbClr val="555555"/>
                </a:solidFill>
              </a:endParaRPr>
            </a:p>
          </p:txBody>
        </p:sp>
        <p:sp>
          <p:nvSpPr>
            <p:cNvPr id="175" name="Panama" descr="© INSCALE GmbH, 05.05.2010&#10;http://www.presentationload.com/">
              <a:extLst>
                <a:ext uri="{FF2B5EF4-FFF2-40B4-BE49-F238E27FC236}">
                  <a16:creationId xmlns:a16="http://schemas.microsoft.com/office/drawing/2014/main" id="{BCF54F60-7253-4D8E-8E3B-D37663B7CED6}"/>
                </a:ext>
              </a:extLst>
            </p:cNvPr>
            <p:cNvSpPr>
              <a:spLocks/>
            </p:cNvSpPr>
            <p:nvPr/>
          </p:nvSpPr>
          <p:spPr bwMode="gray">
            <a:xfrm>
              <a:off x="2940915" y="4173980"/>
              <a:ext cx="179959" cy="86800"/>
            </a:xfrm>
            <a:custGeom>
              <a:avLst/>
              <a:gdLst>
                <a:gd name="T0" fmla="*/ 2147483647 w 408"/>
                <a:gd name="T1" fmla="*/ 2147483647 h 198"/>
                <a:gd name="T2" fmla="*/ 2147483647 w 408"/>
                <a:gd name="T3" fmla="*/ 2147483647 h 198"/>
                <a:gd name="T4" fmla="*/ 2147483647 w 408"/>
                <a:gd name="T5" fmla="*/ 2147483647 h 198"/>
                <a:gd name="T6" fmla="*/ 2147483647 w 408"/>
                <a:gd name="T7" fmla="*/ 2147483647 h 198"/>
                <a:gd name="T8" fmla="*/ 2147483647 w 408"/>
                <a:gd name="T9" fmla="*/ 2147483647 h 198"/>
                <a:gd name="T10" fmla="*/ 2147483647 w 408"/>
                <a:gd name="T11" fmla="*/ 2147483647 h 198"/>
                <a:gd name="T12" fmla="*/ 2147483647 w 408"/>
                <a:gd name="T13" fmla="*/ 2147483647 h 198"/>
                <a:gd name="T14" fmla="*/ 2147483647 w 408"/>
                <a:gd name="T15" fmla="*/ 2147483647 h 198"/>
                <a:gd name="T16" fmla="*/ 2147483647 w 408"/>
                <a:gd name="T17" fmla="*/ 2147483647 h 198"/>
                <a:gd name="T18" fmla="*/ 2147483647 w 408"/>
                <a:gd name="T19" fmla="*/ 2147483647 h 198"/>
                <a:gd name="T20" fmla="*/ 2147483647 w 408"/>
                <a:gd name="T21" fmla="*/ 2147483647 h 198"/>
                <a:gd name="T22" fmla="*/ 2147483647 w 408"/>
                <a:gd name="T23" fmla="*/ 2147483647 h 198"/>
                <a:gd name="T24" fmla="*/ 2147483647 w 408"/>
                <a:gd name="T25" fmla="*/ 2147483647 h 198"/>
                <a:gd name="T26" fmla="*/ 2147483647 w 408"/>
                <a:gd name="T27" fmla="*/ 2147483647 h 198"/>
                <a:gd name="T28" fmla="*/ 2147483647 w 408"/>
                <a:gd name="T29" fmla="*/ 2147483647 h 198"/>
                <a:gd name="T30" fmla="*/ 2147483647 w 408"/>
                <a:gd name="T31" fmla="*/ 2147483647 h 198"/>
                <a:gd name="T32" fmla="*/ 2147483647 w 408"/>
                <a:gd name="T33" fmla="*/ 0 h 198"/>
                <a:gd name="T34" fmla="*/ 2147483647 w 408"/>
                <a:gd name="T35" fmla="*/ 2147483647 h 198"/>
                <a:gd name="T36" fmla="*/ 2147483647 w 408"/>
                <a:gd name="T37" fmla="*/ 2147483647 h 198"/>
                <a:gd name="T38" fmla="*/ 2147483647 w 408"/>
                <a:gd name="T39" fmla="*/ 2147483647 h 198"/>
                <a:gd name="T40" fmla="*/ 2147483647 w 408"/>
                <a:gd name="T41" fmla="*/ 2147483647 h 198"/>
                <a:gd name="T42" fmla="*/ 2147483647 w 408"/>
                <a:gd name="T43" fmla="*/ 2147483647 h 198"/>
                <a:gd name="T44" fmla="*/ 2147483647 w 408"/>
                <a:gd name="T45" fmla="*/ 2147483647 h 198"/>
                <a:gd name="T46" fmla="*/ 2147483647 w 408"/>
                <a:gd name="T47" fmla="*/ 2147483647 h 198"/>
                <a:gd name="T48" fmla="*/ 2147483647 w 408"/>
                <a:gd name="T49" fmla="*/ 2147483647 h 198"/>
                <a:gd name="T50" fmla="*/ 2147483647 w 408"/>
                <a:gd name="T51" fmla="*/ 2147483647 h 198"/>
                <a:gd name="T52" fmla="*/ 2147483647 w 408"/>
                <a:gd name="T53" fmla="*/ 2147483647 h 198"/>
                <a:gd name="T54" fmla="*/ 2147483647 w 408"/>
                <a:gd name="T55" fmla="*/ 2147483647 h 198"/>
                <a:gd name="T56" fmla="*/ 0 w 408"/>
                <a:gd name="T57" fmla="*/ 2147483647 h 198"/>
                <a:gd name="T58" fmla="*/ 2147483647 w 408"/>
                <a:gd name="T59" fmla="*/ 2147483647 h 198"/>
                <a:gd name="T60" fmla="*/ 2147483647 w 408"/>
                <a:gd name="T61" fmla="*/ 2147483647 h 198"/>
                <a:gd name="T62" fmla="*/ 2147483647 w 408"/>
                <a:gd name="T63" fmla="*/ 2147483647 h 198"/>
                <a:gd name="T64" fmla="*/ 0 w 408"/>
                <a:gd name="T65" fmla="*/ 2147483647 h 198"/>
                <a:gd name="T66" fmla="*/ 2147483647 w 408"/>
                <a:gd name="T67" fmla="*/ 2147483647 h 198"/>
                <a:gd name="T68" fmla="*/ 2147483647 w 408"/>
                <a:gd name="T69" fmla="*/ 2147483647 h 198"/>
                <a:gd name="T70" fmla="*/ 2147483647 w 408"/>
                <a:gd name="T71" fmla="*/ 2147483647 h 198"/>
                <a:gd name="T72" fmla="*/ 2147483647 w 408"/>
                <a:gd name="T73" fmla="*/ 2147483647 h 198"/>
                <a:gd name="T74" fmla="*/ 2147483647 w 408"/>
                <a:gd name="T75" fmla="*/ 2147483647 h 198"/>
                <a:gd name="T76" fmla="*/ 2147483647 w 408"/>
                <a:gd name="T77" fmla="*/ 2147483647 h 198"/>
                <a:gd name="T78" fmla="*/ 2147483647 w 408"/>
                <a:gd name="T79" fmla="*/ 2147483647 h 198"/>
                <a:gd name="T80" fmla="*/ 2147483647 w 408"/>
                <a:gd name="T81" fmla="*/ 2147483647 h 198"/>
                <a:gd name="T82" fmla="*/ 2147483647 w 408"/>
                <a:gd name="T83" fmla="*/ 2147483647 h 198"/>
                <a:gd name="T84" fmla="*/ 2147483647 w 408"/>
                <a:gd name="T85" fmla="*/ 2147483647 h 198"/>
                <a:gd name="T86" fmla="*/ 2147483647 w 408"/>
                <a:gd name="T87" fmla="*/ 2147483647 h 198"/>
                <a:gd name="T88" fmla="*/ 2147483647 w 408"/>
                <a:gd name="T89" fmla="*/ 2147483647 h 198"/>
                <a:gd name="T90" fmla="*/ 2147483647 w 408"/>
                <a:gd name="T91" fmla="*/ 2147483647 h 198"/>
                <a:gd name="T92" fmla="*/ 2147483647 w 408"/>
                <a:gd name="T93" fmla="*/ 2147483647 h 198"/>
                <a:gd name="T94" fmla="*/ 2147483647 w 408"/>
                <a:gd name="T95" fmla="*/ 2147483647 h 198"/>
                <a:gd name="T96" fmla="*/ 2147483647 w 408"/>
                <a:gd name="T97" fmla="*/ 2147483647 h 198"/>
                <a:gd name="T98" fmla="*/ 2147483647 w 408"/>
                <a:gd name="T99" fmla="*/ 2147483647 h 198"/>
                <a:gd name="T100" fmla="*/ 2147483647 w 408"/>
                <a:gd name="T101" fmla="*/ 2147483647 h 198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408"/>
                <a:gd name="T154" fmla="*/ 0 h 198"/>
                <a:gd name="T155" fmla="*/ 408 w 408"/>
                <a:gd name="T156" fmla="*/ 198 h 198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408" h="198">
                  <a:moveTo>
                    <a:pt x="306" y="66"/>
                  </a:moveTo>
                  <a:lnTo>
                    <a:pt x="318" y="78"/>
                  </a:lnTo>
                  <a:lnTo>
                    <a:pt x="324" y="90"/>
                  </a:lnTo>
                  <a:lnTo>
                    <a:pt x="330" y="96"/>
                  </a:lnTo>
                  <a:lnTo>
                    <a:pt x="342" y="90"/>
                  </a:lnTo>
                  <a:lnTo>
                    <a:pt x="372" y="120"/>
                  </a:lnTo>
                  <a:lnTo>
                    <a:pt x="342" y="102"/>
                  </a:lnTo>
                  <a:lnTo>
                    <a:pt x="342" y="120"/>
                  </a:lnTo>
                  <a:lnTo>
                    <a:pt x="336" y="132"/>
                  </a:lnTo>
                  <a:lnTo>
                    <a:pt x="336" y="162"/>
                  </a:lnTo>
                  <a:lnTo>
                    <a:pt x="342" y="168"/>
                  </a:lnTo>
                  <a:lnTo>
                    <a:pt x="348" y="180"/>
                  </a:lnTo>
                  <a:lnTo>
                    <a:pt x="354" y="186"/>
                  </a:lnTo>
                  <a:lnTo>
                    <a:pt x="360" y="186"/>
                  </a:lnTo>
                  <a:lnTo>
                    <a:pt x="372" y="156"/>
                  </a:lnTo>
                  <a:lnTo>
                    <a:pt x="378" y="162"/>
                  </a:lnTo>
                  <a:lnTo>
                    <a:pt x="390" y="168"/>
                  </a:lnTo>
                  <a:lnTo>
                    <a:pt x="396" y="162"/>
                  </a:lnTo>
                  <a:lnTo>
                    <a:pt x="408" y="138"/>
                  </a:lnTo>
                  <a:lnTo>
                    <a:pt x="408" y="126"/>
                  </a:lnTo>
                  <a:lnTo>
                    <a:pt x="396" y="120"/>
                  </a:lnTo>
                  <a:lnTo>
                    <a:pt x="390" y="108"/>
                  </a:lnTo>
                  <a:lnTo>
                    <a:pt x="390" y="90"/>
                  </a:lnTo>
                  <a:lnTo>
                    <a:pt x="396" y="84"/>
                  </a:lnTo>
                  <a:lnTo>
                    <a:pt x="372" y="66"/>
                  </a:lnTo>
                  <a:lnTo>
                    <a:pt x="372" y="60"/>
                  </a:lnTo>
                  <a:lnTo>
                    <a:pt x="366" y="54"/>
                  </a:lnTo>
                  <a:lnTo>
                    <a:pt x="366" y="42"/>
                  </a:lnTo>
                  <a:lnTo>
                    <a:pt x="360" y="30"/>
                  </a:lnTo>
                  <a:lnTo>
                    <a:pt x="348" y="24"/>
                  </a:lnTo>
                  <a:lnTo>
                    <a:pt x="330" y="18"/>
                  </a:lnTo>
                  <a:lnTo>
                    <a:pt x="288" y="18"/>
                  </a:lnTo>
                  <a:lnTo>
                    <a:pt x="282" y="0"/>
                  </a:lnTo>
                  <a:lnTo>
                    <a:pt x="246" y="0"/>
                  </a:lnTo>
                  <a:lnTo>
                    <a:pt x="234" y="6"/>
                  </a:lnTo>
                  <a:lnTo>
                    <a:pt x="228" y="12"/>
                  </a:lnTo>
                  <a:lnTo>
                    <a:pt x="222" y="24"/>
                  </a:lnTo>
                  <a:lnTo>
                    <a:pt x="210" y="36"/>
                  </a:lnTo>
                  <a:lnTo>
                    <a:pt x="204" y="36"/>
                  </a:lnTo>
                  <a:lnTo>
                    <a:pt x="198" y="30"/>
                  </a:lnTo>
                  <a:lnTo>
                    <a:pt x="192" y="30"/>
                  </a:lnTo>
                  <a:lnTo>
                    <a:pt x="168" y="42"/>
                  </a:lnTo>
                  <a:lnTo>
                    <a:pt x="144" y="66"/>
                  </a:lnTo>
                  <a:lnTo>
                    <a:pt x="132" y="72"/>
                  </a:lnTo>
                  <a:lnTo>
                    <a:pt x="120" y="72"/>
                  </a:lnTo>
                  <a:lnTo>
                    <a:pt x="114" y="66"/>
                  </a:lnTo>
                  <a:lnTo>
                    <a:pt x="102" y="60"/>
                  </a:lnTo>
                  <a:lnTo>
                    <a:pt x="90" y="42"/>
                  </a:lnTo>
                  <a:lnTo>
                    <a:pt x="78" y="54"/>
                  </a:lnTo>
                  <a:lnTo>
                    <a:pt x="60" y="54"/>
                  </a:lnTo>
                  <a:lnTo>
                    <a:pt x="48" y="42"/>
                  </a:lnTo>
                  <a:lnTo>
                    <a:pt x="48" y="18"/>
                  </a:lnTo>
                  <a:lnTo>
                    <a:pt x="36" y="6"/>
                  </a:lnTo>
                  <a:lnTo>
                    <a:pt x="24" y="6"/>
                  </a:lnTo>
                  <a:lnTo>
                    <a:pt x="18" y="12"/>
                  </a:lnTo>
                  <a:lnTo>
                    <a:pt x="6" y="12"/>
                  </a:lnTo>
                  <a:lnTo>
                    <a:pt x="0" y="18"/>
                  </a:lnTo>
                  <a:lnTo>
                    <a:pt x="0" y="36"/>
                  </a:lnTo>
                  <a:lnTo>
                    <a:pt x="6" y="42"/>
                  </a:lnTo>
                  <a:lnTo>
                    <a:pt x="6" y="48"/>
                  </a:lnTo>
                  <a:lnTo>
                    <a:pt x="24" y="48"/>
                  </a:lnTo>
                  <a:lnTo>
                    <a:pt x="30" y="54"/>
                  </a:lnTo>
                  <a:lnTo>
                    <a:pt x="12" y="72"/>
                  </a:lnTo>
                  <a:lnTo>
                    <a:pt x="6" y="72"/>
                  </a:lnTo>
                  <a:lnTo>
                    <a:pt x="6" y="96"/>
                  </a:lnTo>
                  <a:lnTo>
                    <a:pt x="0" y="102"/>
                  </a:lnTo>
                  <a:lnTo>
                    <a:pt x="6" y="108"/>
                  </a:lnTo>
                  <a:lnTo>
                    <a:pt x="48" y="102"/>
                  </a:lnTo>
                  <a:lnTo>
                    <a:pt x="60" y="120"/>
                  </a:lnTo>
                  <a:lnTo>
                    <a:pt x="90" y="114"/>
                  </a:lnTo>
                  <a:lnTo>
                    <a:pt x="90" y="126"/>
                  </a:lnTo>
                  <a:lnTo>
                    <a:pt x="84" y="132"/>
                  </a:lnTo>
                  <a:lnTo>
                    <a:pt x="84" y="150"/>
                  </a:lnTo>
                  <a:lnTo>
                    <a:pt x="90" y="156"/>
                  </a:lnTo>
                  <a:lnTo>
                    <a:pt x="108" y="156"/>
                  </a:lnTo>
                  <a:lnTo>
                    <a:pt x="114" y="150"/>
                  </a:lnTo>
                  <a:lnTo>
                    <a:pt x="120" y="150"/>
                  </a:lnTo>
                  <a:lnTo>
                    <a:pt x="120" y="132"/>
                  </a:lnTo>
                  <a:lnTo>
                    <a:pt x="138" y="126"/>
                  </a:lnTo>
                  <a:lnTo>
                    <a:pt x="138" y="150"/>
                  </a:lnTo>
                  <a:lnTo>
                    <a:pt x="144" y="168"/>
                  </a:lnTo>
                  <a:lnTo>
                    <a:pt x="144" y="180"/>
                  </a:lnTo>
                  <a:lnTo>
                    <a:pt x="150" y="192"/>
                  </a:lnTo>
                  <a:lnTo>
                    <a:pt x="156" y="198"/>
                  </a:lnTo>
                  <a:lnTo>
                    <a:pt x="162" y="198"/>
                  </a:lnTo>
                  <a:lnTo>
                    <a:pt x="180" y="192"/>
                  </a:lnTo>
                  <a:lnTo>
                    <a:pt x="198" y="174"/>
                  </a:lnTo>
                  <a:lnTo>
                    <a:pt x="204" y="174"/>
                  </a:lnTo>
                  <a:lnTo>
                    <a:pt x="198" y="168"/>
                  </a:lnTo>
                  <a:lnTo>
                    <a:pt x="186" y="162"/>
                  </a:lnTo>
                  <a:lnTo>
                    <a:pt x="180" y="150"/>
                  </a:lnTo>
                  <a:lnTo>
                    <a:pt x="174" y="144"/>
                  </a:lnTo>
                  <a:lnTo>
                    <a:pt x="168" y="132"/>
                  </a:lnTo>
                  <a:lnTo>
                    <a:pt x="162" y="126"/>
                  </a:lnTo>
                  <a:lnTo>
                    <a:pt x="186" y="102"/>
                  </a:lnTo>
                  <a:lnTo>
                    <a:pt x="222" y="84"/>
                  </a:lnTo>
                  <a:lnTo>
                    <a:pt x="228" y="72"/>
                  </a:lnTo>
                  <a:lnTo>
                    <a:pt x="246" y="54"/>
                  </a:lnTo>
                  <a:lnTo>
                    <a:pt x="258" y="48"/>
                  </a:lnTo>
                  <a:lnTo>
                    <a:pt x="276" y="54"/>
                  </a:lnTo>
                  <a:lnTo>
                    <a:pt x="288" y="60"/>
                  </a:lnTo>
                  <a:lnTo>
                    <a:pt x="306" y="66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 dirty="0">
                <a:solidFill>
                  <a:srgbClr val="555555"/>
                </a:solidFill>
              </a:endParaRPr>
            </a:p>
          </p:txBody>
        </p:sp>
        <p:sp>
          <p:nvSpPr>
            <p:cNvPr id="176" name="Nicaragua" descr="© INSCALE GmbH, 05.05.2010&#10;http://www.presentationload.com/">
              <a:extLst>
                <a:ext uri="{FF2B5EF4-FFF2-40B4-BE49-F238E27FC236}">
                  <a16:creationId xmlns:a16="http://schemas.microsoft.com/office/drawing/2014/main" id="{65CE6FBB-F01E-4C9B-B50F-40F394DEED53}"/>
                </a:ext>
              </a:extLst>
            </p:cNvPr>
            <p:cNvSpPr>
              <a:spLocks/>
            </p:cNvSpPr>
            <p:nvPr/>
          </p:nvSpPr>
          <p:spPr bwMode="gray">
            <a:xfrm>
              <a:off x="2806382" y="3984441"/>
              <a:ext cx="145015" cy="148799"/>
            </a:xfrm>
            <a:custGeom>
              <a:avLst/>
              <a:gdLst>
                <a:gd name="T0" fmla="*/ 2147483647 w 324"/>
                <a:gd name="T1" fmla="*/ 2147483647 h 330"/>
                <a:gd name="T2" fmla="*/ 2147483647 w 324"/>
                <a:gd name="T3" fmla="*/ 0 h 330"/>
                <a:gd name="T4" fmla="*/ 2147483647 w 324"/>
                <a:gd name="T5" fmla="*/ 2147483647 h 330"/>
                <a:gd name="T6" fmla="*/ 2147483647 w 324"/>
                <a:gd name="T7" fmla="*/ 2147483647 h 330"/>
                <a:gd name="T8" fmla="*/ 2147483647 w 324"/>
                <a:gd name="T9" fmla="*/ 0 h 330"/>
                <a:gd name="T10" fmla="*/ 2147483647 w 324"/>
                <a:gd name="T11" fmla="*/ 2147483647 h 330"/>
                <a:gd name="T12" fmla="*/ 2147483647 w 324"/>
                <a:gd name="T13" fmla="*/ 2147483647 h 330"/>
                <a:gd name="T14" fmla="*/ 2147483647 w 324"/>
                <a:gd name="T15" fmla="*/ 2147483647 h 330"/>
                <a:gd name="T16" fmla="*/ 2147483647 w 324"/>
                <a:gd name="T17" fmla="*/ 2147483647 h 330"/>
                <a:gd name="T18" fmla="*/ 2147483647 w 324"/>
                <a:gd name="T19" fmla="*/ 2147483647 h 330"/>
                <a:gd name="T20" fmla="*/ 2147483647 w 324"/>
                <a:gd name="T21" fmla="*/ 2147483647 h 330"/>
                <a:gd name="T22" fmla="*/ 2147483647 w 324"/>
                <a:gd name="T23" fmla="*/ 2147483647 h 330"/>
                <a:gd name="T24" fmla="*/ 2147483647 w 324"/>
                <a:gd name="T25" fmla="*/ 2147483647 h 330"/>
                <a:gd name="T26" fmla="*/ 2147483647 w 324"/>
                <a:gd name="T27" fmla="*/ 2147483647 h 330"/>
                <a:gd name="T28" fmla="*/ 2147483647 w 324"/>
                <a:gd name="T29" fmla="*/ 2147483647 h 330"/>
                <a:gd name="T30" fmla="*/ 2147483647 w 324"/>
                <a:gd name="T31" fmla="*/ 2147483647 h 330"/>
                <a:gd name="T32" fmla="*/ 2147483647 w 324"/>
                <a:gd name="T33" fmla="*/ 2147483647 h 330"/>
                <a:gd name="T34" fmla="*/ 2147483647 w 324"/>
                <a:gd name="T35" fmla="*/ 2147483647 h 330"/>
                <a:gd name="T36" fmla="*/ 2147483647 w 324"/>
                <a:gd name="T37" fmla="*/ 2147483647 h 330"/>
                <a:gd name="T38" fmla="*/ 2147483647 w 324"/>
                <a:gd name="T39" fmla="*/ 2147483647 h 330"/>
                <a:gd name="T40" fmla="*/ 2147483647 w 324"/>
                <a:gd name="T41" fmla="*/ 2147483647 h 330"/>
                <a:gd name="T42" fmla="*/ 2147483647 w 324"/>
                <a:gd name="T43" fmla="*/ 2147483647 h 330"/>
                <a:gd name="T44" fmla="*/ 2147483647 w 324"/>
                <a:gd name="T45" fmla="*/ 2147483647 h 330"/>
                <a:gd name="T46" fmla="*/ 2147483647 w 324"/>
                <a:gd name="T47" fmla="*/ 2147483647 h 330"/>
                <a:gd name="T48" fmla="*/ 2147483647 w 324"/>
                <a:gd name="T49" fmla="*/ 2147483647 h 330"/>
                <a:gd name="T50" fmla="*/ 2147483647 w 324"/>
                <a:gd name="T51" fmla="*/ 2147483647 h 330"/>
                <a:gd name="T52" fmla="*/ 2147483647 w 324"/>
                <a:gd name="T53" fmla="*/ 2147483647 h 330"/>
                <a:gd name="T54" fmla="*/ 2147483647 w 324"/>
                <a:gd name="T55" fmla="*/ 2147483647 h 330"/>
                <a:gd name="T56" fmla="*/ 2147483647 w 324"/>
                <a:gd name="T57" fmla="*/ 2147483647 h 330"/>
                <a:gd name="T58" fmla="*/ 2147483647 w 324"/>
                <a:gd name="T59" fmla="*/ 2147483647 h 330"/>
                <a:gd name="T60" fmla="*/ 2147483647 w 324"/>
                <a:gd name="T61" fmla="*/ 2147483647 h 330"/>
                <a:gd name="T62" fmla="*/ 2147483647 w 324"/>
                <a:gd name="T63" fmla="*/ 2147483647 h 330"/>
                <a:gd name="T64" fmla="*/ 2147483647 w 324"/>
                <a:gd name="T65" fmla="*/ 2147483647 h 330"/>
                <a:gd name="T66" fmla="*/ 2147483647 w 324"/>
                <a:gd name="T67" fmla="*/ 2147483647 h 330"/>
                <a:gd name="T68" fmla="*/ 2147483647 w 324"/>
                <a:gd name="T69" fmla="*/ 2147483647 h 330"/>
                <a:gd name="T70" fmla="*/ 2147483647 w 324"/>
                <a:gd name="T71" fmla="*/ 2147483647 h 330"/>
                <a:gd name="T72" fmla="*/ 2147483647 w 324"/>
                <a:gd name="T73" fmla="*/ 2147483647 h 330"/>
                <a:gd name="T74" fmla="*/ 2147483647 w 324"/>
                <a:gd name="T75" fmla="*/ 2147483647 h 330"/>
                <a:gd name="T76" fmla="*/ 2147483647 w 324"/>
                <a:gd name="T77" fmla="*/ 2147483647 h 330"/>
                <a:gd name="T78" fmla="*/ 2147483647 w 324"/>
                <a:gd name="T79" fmla="*/ 2147483647 h 330"/>
                <a:gd name="T80" fmla="*/ 2147483647 w 324"/>
                <a:gd name="T81" fmla="*/ 2147483647 h 33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324"/>
                <a:gd name="T124" fmla="*/ 0 h 330"/>
                <a:gd name="T125" fmla="*/ 324 w 324"/>
                <a:gd name="T126" fmla="*/ 330 h 330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324" h="330">
                  <a:moveTo>
                    <a:pt x="324" y="18"/>
                  </a:moveTo>
                  <a:lnTo>
                    <a:pt x="318" y="12"/>
                  </a:lnTo>
                  <a:lnTo>
                    <a:pt x="318" y="6"/>
                  </a:lnTo>
                  <a:lnTo>
                    <a:pt x="312" y="0"/>
                  </a:lnTo>
                  <a:lnTo>
                    <a:pt x="264" y="0"/>
                  </a:lnTo>
                  <a:lnTo>
                    <a:pt x="264" y="6"/>
                  </a:lnTo>
                  <a:lnTo>
                    <a:pt x="252" y="18"/>
                  </a:lnTo>
                  <a:lnTo>
                    <a:pt x="240" y="18"/>
                  </a:lnTo>
                  <a:lnTo>
                    <a:pt x="222" y="0"/>
                  </a:lnTo>
                  <a:lnTo>
                    <a:pt x="210" y="0"/>
                  </a:lnTo>
                  <a:lnTo>
                    <a:pt x="198" y="12"/>
                  </a:lnTo>
                  <a:lnTo>
                    <a:pt x="198" y="30"/>
                  </a:lnTo>
                  <a:lnTo>
                    <a:pt x="180" y="30"/>
                  </a:lnTo>
                  <a:lnTo>
                    <a:pt x="168" y="54"/>
                  </a:lnTo>
                  <a:lnTo>
                    <a:pt x="144" y="78"/>
                  </a:lnTo>
                  <a:lnTo>
                    <a:pt x="126" y="78"/>
                  </a:lnTo>
                  <a:lnTo>
                    <a:pt x="120" y="72"/>
                  </a:lnTo>
                  <a:lnTo>
                    <a:pt x="120" y="66"/>
                  </a:lnTo>
                  <a:lnTo>
                    <a:pt x="108" y="66"/>
                  </a:lnTo>
                  <a:lnTo>
                    <a:pt x="102" y="72"/>
                  </a:lnTo>
                  <a:lnTo>
                    <a:pt x="96" y="84"/>
                  </a:lnTo>
                  <a:lnTo>
                    <a:pt x="60" y="84"/>
                  </a:lnTo>
                  <a:lnTo>
                    <a:pt x="54" y="90"/>
                  </a:lnTo>
                  <a:lnTo>
                    <a:pt x="54" y="102"/>
                  </a:lnTo>
                  <a:lnTo>
                    <a:pt x="60" y="108"/>
                  </a:lnTo>
                  <a:lnTo>
                    <a:pt x="60" y="120"/>
                  </a:lnTo>
                  <a:lnTo>
                    <a:pt x="66" y="126"/>
                  </a:lnTo>
                  <a:lnTo>
                    <a:pt x="48" y="126"/>
                  </a:lnTo>
                  <a:lnTo>
                    <a:pt x="48" y="144"/>
                  </a:lnTo>
                  <a:lnTo>
                    <a:pt x="36" y="150"/>
                  </a:lnTo>
                  <a:lnTo>
                    <a:pt x="0" y="150"/>
                  </a:lnTo>
                  <a:lnTo>
                    <a:pt x="48" y="204"/>
                  </a:lnTo>
                  <a:lnTo>
                    <a:pt x="48" y="210"/>
                  </a:lnTo>
                  <a:lnTo>
                    <a:pt x="54" y="216"/>
                  </a:lnTo>
                  <a:lnTo>
                    <a:pt x="54" y="228"/>
                  </a:lnTo>
                  <a:lnTo>
                    <a:pt x="66" y="252"/>
                  </a:lnTo>
                  <a:lnTo>
                    <a:pt x="72" y="258"/>
                  </a:lnTo>
                  <a:lnTo>
                    <a:pt x="96" y="270"/>
                  </a:lnTo>
                  <a:lnTo>
                    <a:pt x="108" y="282"/>
                  </a:lnTo>
                  <a:lnTo>
                    <a:pt x="114" y="294"/>
                  </a:lnTo>
                  <a:lnTo>
                    <a:pt x="138" y="294"/>
                  </a:lnTo>
                  <a:lnTo>
                    <a:pt x="132" y="294"/>
                  </a:lnTo>
                  <a:lnTo>
                    <a:pt x="120" y="282"/>
                  </a:lnTo>
                  <a:lnTo>
                    <a:pt x="120" y="276"/>
                  </a:lnTo>
                  <a:lnTo>
                    <a:pt x="126" y="270"/>
                  </a:lnTo>
                  <a:lnTo>
                    <a:pt x="138" y="270"/>
                  </a:lnTo>
                  <a:lnTo>
                    <a:pt x="138" y="264"/>
                  </a:lnTo>
                  <a:lnTo>
                    <a:pt x="132" y="258"/>
                  </a:lnTo>
                  <a:lnTo>
                    <a:pt x="126" y="258"/>
                  </a:lnTo>
                  <a:lnTo>
                    <a:pt x="120" y="264"/>
                  </a:lnTo>
                  <a:lnTo>
                    <a:pt x="114" y="264"/>
                  </a:lnTo>
                  <a:lnTo>
                    <a:pt x="114" y="222"/>
                  </a:lnTo>
                  <a:lnTo>
                    <a:pt x="120" y="222"/>
                  </a:lnTo>
                  <a:lnTo>
                    <a:pt x="132" y="228"/>
                  </a:lnTo>
                  <a:lnTo>
                    <a:pt x="144" y="240"/>
                  </a:lnTo>
                  <a:lnTo>
                    <a:pt x="156" y="246"/>
                  </a:lnTo>
                  <a:lnTo>
                    <a:pt x="180" y="270"/>
                  </a:lnTo>
                  <a:lnTo>
                    <a:pt x="192" y="306"/>
                  </a:lnTo>
                  <a:lnTo>
                    <a:pt x="210" y="306"/>
                  </a:lnTo>
                  <a:lnTo>
                    <a:pt x="216" y="312"/>
                  </a:lnTo>
                  <a:lnTo>
                    <a:pt x="222" y="312"/>
                  </a:lnTo>
                  <a:lnTo>
                    <a:pt x="222" y="318"/>
                  </a:lnTo>
                  <a:lnTo>
                    <a:pt x="234" y="330"/>
                  </a:lnTo>
                  <a:lnTo>
                    <a:pt x="270" y="330"/>
                  </a:lnTo>
                  <a:lnTo>
                    <a:pt x="270" y="324"/>
                  </a:lnTo>
                  <a:lnTo>
                    <a:pt x="258" y="312"/>
                  </a:lnTo>
                  <a:lnTo>
                    <a:pt x="252" y="300"/>
                  </a:lnTo>
                  <a:lnTo>
                    <a:pt x="252" y="276"/>
                  </a:lnTo>
                  <a:lnTo>
                    <a:pt x="264" y="264"/>
                  </a:lnTo>
                  <a:lnTo>
                    <a:pt x="270" y="264"/>
                  </a:lnTo>
                  <a:lnTo>
                    <a:pt x="270" y="246"/>
                  </a:lnTo>
                  <a:lnTo>
                    <a:pt x="264" y="234"/>
                  </a:lnTo>
                  <a:lnTo>
                    <a:pt x="264" y="222"/>
                  </a:lnTo>
                  <a:lnTo>
                    <a:pt x="270" y="174"/>
                  </a:lnTo>
                  <a:lnTo>
                    <a:pt x="282" y="192"/>
                  </a:lnTo>
                  <a:lnTo>
                    <a:pt x="288" y="108"/>
                  </a:lnTo>
                  <a:lnTo>
                    <a:pt x="288" y="102"/>
                  </a:lnTo>
                  <a:lnTo>
                    <a:pt x="294" y="96"/>
                  </a:lnTo>
                  <a:lnTo>
                    <a:pt x="306" y="72"/>
                  </a:lnTo>
                  <a:lnTo>
                    <a:pt x="312" y="66"/>
                  </a:lnTo>
                  <a:lnTo>
                    <a:pt x="324" y="42"/>
                  </a:lnTo>
                  <a:lnTo>
                    <a:pt x="324" y="18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 dirty="0">
                <a:solidFill>
                  <a:srgbClr val="555555"/>
                </a:solidFill>
              </a:endParaRPr>
            </a:p>
          </p:txBody>
        </p:sp>
        <p:sp>
          <p:nvSpPr>
            <p:cNvPr id="177" name="Newfoundland" descr="© INSCALE GmbH, 05.05.2010&#10;http://www.presentationload.com/">
              <a:extLst>
                <a:ext uri="{FF2B5EF4-FFF2-40B4-BE49-F238E27FC236}">
                  <a16:creationId xmlns:a16="http://schemas.microsoft.com/office/drawing/2014/main" id="{68DCE133-D0A2-4130-9AA7-62D09A560220}"/>
                </a:ext>
              </a:extLst>
            </p:cNvPr>
            <p:cNvSpPr>
              <a:spLocks/>
            </p:cNvSpPr>
            <p:nvPr/>
          </p:nvSpPr>
          <p:spPr bwMode="gray">
            <a:xfrm>
              <a:off x="3936804" y="2666512"/>
              <a:ext cx="188695" cy="171828"/>
            </a:xfrm>
            <a:custGeom>
              <a:avLst/>
              <a:gdLst>
                <a:gd name="T0" fmla="*/ 2147483647 w 426"/>
                <a:gd name="T1" fmla="*/ 2147483647 h 384"/>
                <a:gd name="T2" fmla="*/ 2147483647 w 426"/>
                <a:gd name="T3" fmla="*/ 2147483647 h 384"/>
                <a:gd name="T4" fmla="*/ 2147483647 w 426"/>
                <a:gd name="T5" fmla="*/ 0 h 384"/>
                <a:gd name="T6" fmla="*/ 2147483647 w 426"/>
                <a:gd name="T7" fmla="*/ 2147483647 h 384"/>
                <a:gd name="T8" fmla="*/ 2147483647 w 426"/>
                <a:gd name="T9" fmla="*/ 2147483647 h 384"/>
                <a:gd name="T10" fmla="*/ 2147483647 w 426"/>
                <a:gd name="T11" fmla="*/ 2147483647 h 384"/>
                <a:gd name="T12" fmla="*/ 2147483647 w 426"/>
                <a:gd name="T13" fmla="*/ 2147483647 h 384"/>
                <a:gd name="T14" fmla="*/ 2147483647 w 426"/>
                <a:gd name="T15" fmla="*/ 2147483647 h 384"/>
                <a:gd name="T16" fmla="*/ 2147483647 w 426"/>
                <a:gd name="T17" fmla="*/ 2147483647 h 384"/>
                <a:gd name="T18" fmla="*/ 2147483647 w 426"/>
                <a:gd name="T19" fmla="*/ 2147483647 h 384"/>
                <a:gd name="T20" fmla="*/ 2147483647 w 426"/>
                <a:gd name="T21" fmla="*/ 2147483647 h 384"/>
                <a:gd name="T22" fmla="*/ 2147483647 w 426"/>
                <a:gd name="T23" fmla="*/ 2147483647 h 384"/>
                <a:gd name="T24" fmla="*/ 2147483647 w 426"/>
                <a:gd name="T25" fmla="*/ 2147483647 h 384"/>
                <a:gd name="T26" fmla="*/ 2147483647 w 426"/>
                <a:gd name="T27" fmla="*/ 2147483647 h 384"/>
                <a:gd name="T28" fmla="*/ 2147483647 w 426"/>
                <a:gd name="T29" fmla="*/ 2147483647 h 384"/>
                <a:gd name="T30" fmla="*/ 2147483647 w 426"/>
                <a:gd name="T31" fmla="*/ 2147483647 h 384"/>
                <a:gd name="T32" fmla="*/ 2147483647 w 426"/>
                <a:gd name="T33" fmla="*/ 2147483647 h 384"/>
                <a:gd name="T34" fmla="*/ 2147483647 w 426"/>
                <a:gd name="T35" fmla="*/ 2147483647 h 384"/>
                <a:gd name="T36" fmla="*/ 2147483647 w 426"/>
                <a:gd name="T37" fmla="*/ 2147483647 h 384"/>
                <a:gd name="T38" fmla="*/ 2147483647 w 426"/>
                <a:gd name="T39" fmla="*/ 2147483647 h 384"/>
                <a:gd name="T40" fmla="*/ 2147483647 w 426"/>
                <a:gd name="T41" fmla="*/ 2147483647 h 384"/>
                <a:gd name="T42" fmla="*/ 2147483647 w 426"/>
                <a:gd name="T43" fmla="*/ 2147483647 h 384"/>
                <a:gd name="T44" fmla="*/ 2147483647 w 426"/>
                <a:gd name="T45" fmla="*/ 2147483647 h 384"/>
                <a:gd name="T46" fmla="*/ 2147483647 w 426"/>
                <a:gd name="T47" fmla="*/ 2147483647 h 384"/>
                <a:gd name="T48" fmla="*/ 2147483647 w 426"/>
                <a:gd name="T49" fmla="*/ 2147483647 h 384"/>
                <a:gd name="T50" fmla="*/ 2147483647 w 426"/>
                <a:gd name="T51" fmla="*/ 2147483647 h 384"/>
                <a:gd name="T52" fmla="*/ 2147483647 w 426"/>
                <a:gd name="T53" fmla="*/ 2147483647 h 384"/>
                <a:gd name="T54" fmla="*/ 2147483647 w 426"/>
                <a:gd name="T55" fmla="*/ 2147483647 h 384"/>
                <a:gd name="T56" fmla="*/ 2147483647 w 426"/>
                <a:gd name="T57" fmla="*/ 2147483647 h 384"/>
                <a:gd name="T58" fmla="*/ 2147483647 w 426"/>
                <a:gd name="T59" fmla="*/ 2147483647 h 384"/>
                <a:gd name="T60" fmla="*/ 2147483647 w 426"/>
                <a:gd name="T61" fmla="*/ 2147483647 h 384"/>
                <a:gd name="T62" fmla="*/ 2147483647 w 426"/>
                <a:gd name="T63" fmla="*/ 2147483647 h 384"/>
                <a:gd name="T64" fmla="*/ 2147483647 w 426"/>
                <a:gd name="T65" fmla="*/ 2147483647 h 384"/>
                <a:gd name="T66" fmla="*/ 2147483647 w 426"/>
                <a:gd name="T67" fmla="*/ 2147483647 h 384"/>
                <a:gd name="T68" fmla="*/ 2147483647 w 426"/>
                <a:gd name="T69" fmla="*/ 2147483647 h 384"/>
                <a:gd name="T70" fmla="*/ 2147483647 w 426"/>
                <a:gd name="T71" fmla="*/ 2147483647 h 384"/>
                <a:gd name="T72" fmla="*/ 2147483647 w 426"/>
                <a:gd name="T73" fmla="*/ 2147483647 h 384"/>
                <a:gd name="T74" fmla="*/ 2147483647 w 426"/>
                <a:gd name="T75" fmla="*/ 2147483647 h 384"/>
                <a:gd name="T76" fmla="*/ 2147483647 w 426"/>
                <a:gd name="T77" fmla="*/ 2147483647 h 384"/>
                <a:gd name="T78" fmla="*/ 2147483647 w 426"/>
                <a:gd name="T79" fmla="*/ 2147483647 h 384"/>
                <a:gd name="T80" fmla="*/ 2147483647 w 426"/>
                <a:gd name="T81" fmla="*/ 2147483647 h 384"/>
                <a:gd name="T82" fmla="*/ 2147483647 w 426"/>
                <a:gd name="T83" fmla="*/ 2147483647 h 384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426"/>
                <a:gd name="T127" fmla="*/ 0 h 384"/>
                <a:gd name="T128" fmla="*/ 426 w 426"/>
                <a:gd name="T129" fmla="*/ 384 h 384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426" h="384">
                  <a:moveTo>
                    <a:pt x="258" y="18"/>
                  </a:moveTo>
                  <a:lnTo>
                    <a:pt x="270" y="12"/>
                  </a:lnTo>
                  <a:lnTo>
                    <a:pt x="276" y="12"/>
                  </a:lnTo>
                  <a:lnTo>
                    <a:pt x="294" y="6"/>
                  </a:lnTo>
                  <a:lnTo>
                    <a:pt x="306" y="0"/>
                  </a:lnTo>
                  <a:lnTo>
                    <a:pt x="330" y="0"/>
                  </a:lnTo>
                  <a:lnTo>
                    <a:pt x="342" y="6"/>
                  </a:lnTo>
                  <a:lnTo>
                    <a:pt x="342" y="18"/>
                  </a:lnTo>
                  <a:lnTo>
                    <a:pt x="336" y="24"/>
                  </a:lnTo>
                  <a:lnTo>
                    <a:pt x="312" y="42"/>
                  </a:lnTo>
                  <a:lnTo>
                    <a:pt x="312" y="48"/>
                  </a:lnTo>
                  <a:lnTo>
                    <a:pt x="306" y="54"/>
                  </a:lnTo>
                  <a:lnTo>
                    <a:pt x="300" y="72"/>
                  </a:lnTo>
                  <a:lnTo>
                    <a:pt x="276" y="96"/>
                  </a:lnTo>
                  <a:lnTo>
                    <a:pt x="258" y="102"/>
                  </a:lnTo>
                  <a:lnTo>
                    <a:pt x="246" y="102"/>
                  </a:lnTo>
                  <a:lnTo>
                    <a:pt x="210" y="150"/>
                  </a:lnTo>
                  <a:lnTo>
                    <a:pt x="210" y="174"/>
                  </a:lnTo>
                  <a:lnTo>
                    <a:pt x="234" y="156"/>
                  </a:lnTo>
                  <a:lnTo>
                    <a:pt x="264" y="108"/>
                  </a:lnTo>
                  <a:lnTo>
                    <a:pt x="282" y="126"/>
                  </a:lnTo>
                  <a:lnTo>
                    <a:pt x="306" y="138"/>
                  </a:lnTo>
                  <a:lnTo>
                    <a:pt x="294" y="168"/>
                  </a:lnTo>
                  <a:lnTo>
                    <a:pt x="324" y="168"/>
                  </a:lnTo>
                  <a:lnTo>
                    <a:pt x="330" y="192"/>
                  </a:lnTo>
                  <a:lnTo>
                    <a:pt x="384" y="162"/>
                  </a:lnTo>
                  <a:lnTo>
                    <a:pt x="402" y="174"/>
                  </a:lnTo>
                  <a:lnTo>
                    <a:pt x="396" y="180"/>
                  </a:lnTo>
                  <a:lnTo>
                    <a:pt x="390" y="192"/>
                  </a:lnTo>
                  <a:lnTo>
                    <a:pt x="378" y="204"/>
                  </a:lnTo>
                  <a:lnTo>
                    <a:pt x="372" y="204"/>
                  </a:lnTo>
                  <a:lnTo>
                    <a:pt x="384" y="204"/>
                  </a:lnTo>
                  <a:lnTo>
                    <a:pt x="396" y="210"/>
                  </a:lnTo>
                  <a:lnTo>
                    <a:pt x="408" y="210"/>
                  </a:lnTo>
                  <a:lnTo>
                    <a:pt x="408" y="216"/>
                  </a:lnTo>
                  <a:lnTo>
                    <a:pt x="396" y="240"/>
                  </a:lnTo>
                  <a:lnTo>
                    <a:pt x="384" y="252"/>
                  </a:lnTo>
                  <a:lnTo>
                    <a:pt x="378" y="264"/>
                  </a:lnTo>
                  <a:lnTo>
                    <a:pt x="366" y="276"/>
                  </a:lnTo>
                  <a:lnTo>
                    <a:pt x="360" y="288"/>
                  </a:lnTo>
                  <a:lnTo>
                    <a:pt x="354" y="294"/>
                  </a:lnTo>
                  <a:lnTo>
                    <a:pt x="390" y="294"/>
                  </a:lnTo>
                  <a:lnTo>
                    <a:pt x="354" y="312"/>
                  </a:lnTo>
                  <a:lnTo>
                    <a:pt x="384" y="312"/>
                  </a:lnTo>
                  <a:lnTo>
                    <a:pt x="420" y="300"/>
                  </a:lnTo>
                  <a:lnTo>
                    <a:pt x="426" y="324"/>
                  </a:lnTo>
                  <a:lnTo>
                    <a:pt x="360" y="384"/>
                  </a:lnTo>
                  <a:lnTo>
                    <a:pt x="318" y="378"/>
                  </a:lnTo>
                  <a:lnTo>
                    <a:pt x="336" y="354"/>
                  </a:lnTo>
                  <a:lnTo>
                    <a:pt x="306" y="360"/>
                  </a:lnTo>
                  <a:lnTo>
                    <a:pt x="300" y="348"/>
                  </a:lnTo>
                  <a:lnTo>
                    <a:pt x="228" y="360"/>
                  </a:lnTo>
                  <a:lnTo>
                    <a:pt x="192" y="354"/>
                  </a:lnTo>
                  <a:lnTo>
                    <a:pt x="186" y="348"/>
                  </a:lnTo>
                  <a:lnTo>
                    <a:pt x="228" y="336"/>
                  </a:lnTo>
                  <a:lnTo>
                    <a:pt x="234" y="330"/>
                  </a:lnTo>
                  <a:lnTo>
                    <a:pt x="234" y="324"/>
                  </a:lnTo>
                  <a:lnTo>
                    <a:pt x="228" y="324"/>
                  </a:lnTo>
                  <a:lnTo>
                    <a:pt x="222" y="318"/>
                  </a:lnTo>
                  <a:lnTo>
                    <a:pt x="198" y="318"/>
                  </a:lnTo>
                  <a:lnTo>
                    <a:pt x="162" y="312"/>
                  </a:lnTo>
                  <a:lnTo>
                    <a:pt x="126" y="300"/>
                  </a:lnTo>
                  <a:lnTo>
                    <a:pt x="96" y="294"/>
                  </a:lnTo>
                  <a:lnTo>
                    <a:pt x="78" y="294"/>
                  </a:lnTo>
                  <a:lnTo>
                    <a:pt x="72" y="300"/>
                  </a:lnTo>
                  <a:lnTo>
                    <a:pt x="48" y="300"/>
                  </a:lnTo>
                  <a:lnTo>
                    <a:pt x="36" y="306"/>
                  </a:lnTo>
                  <a:lnTo>
                    <a:pt x="24" y="306"/>
                  </a:lnTo>
                  <a:lnTo>
                    <a:pt x="12" y="300"/>
                  </a:lnTo>
                  <a:lnTo>
                    <a:pt x="6" y="294"/>
                  </a:lnTo>
                  <a:lnTo>
                    <a:pt x="18" y="282"/>
                  </a:lnTo>
                  <a:lnTo>
                    <a:pt x="24" y="282"/>
                  </a:lnTo>
                  <a:lnTo>
                    <a:pt x="30" y="276"/>
                  </a:lnTo>
                  <a:lnTo>
                    <a:pt x="42" y="276"/>
                  </a:lnTo>
                  <a:lnTo>
                    <a:pt x="30" y="276"/>
                  </a:lnTo>
                  <a:lnTo>
                    <a:pt x="12" y="270"/>
                  </a:lnTo>
                  <a:lnTo>
                    <a:pt x="0" y="258"/>
                  </a:lnTo>
                  <a:lnTo>
                    <a:pt x="6" y="252"/>
                  </a:lnTo>
                  <a:lnTo>
                    <a:pt x="18" y="252"/>
                  </a:lnTo>
                  <a:lnTo>
                    <a:pt x="54" y="234"/>
                  </a:lnTo>
                  <a:lnTo>
                    <a:pt x="60" y="228"/>
                  </a:lnTo>
                  <a:lnTo>
                    <a:pt x="66" y="228"/>
                  </a:lnTo>
                  <a:lnTo>
                    <a:pt x="204" y="90"/>
                  </a:lnTo>
                  <a:lnTo>
                    <a:pt x="258" y="18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 dirty="0">
                <a:solidFill>
                  <a:srgbClr val="555555"/>
                </a:solidFill>
              </a:endParaRPr>
            </a:p>
          </p:txBody>
        </p:sp>
        <p:sp>
          <p:nvSpPr>
            <p:cNvPr id="178" name="Mexico" descr="© INSCALE GmbH, 05.05.2010&#10;http://www.presentationload.com/">
              <a:extLst>
                <a:ext uri="{FF2B5EF4-FFF2-40B4-BE49-F238E27FC236}">
                  <a16:creationId xmlns:a16="http://schemas.microsoft.com/office/drawing/2014/main" id="{48867699-11CF-483E-A4ED-3FE6DCF72D54}"/>
                </a:ext>
              </a:extLst>
            </p:cNvPr>
            <p:cNvSpPr>
              <a:spLocks/>
            </p:cNvSpPr>
            <p:nvPr/>
          </p:nvSpPr>
          <p:spPr bwMode="gray">
            <a:xfrm>
              <a:off x="2046359" y="3339649"/>
              <a:ext cx="824666" cy="655422"/>
            </a:xfrm>
            <a:custGeom>
              <a:avLst/>
              <a:gdLst>
                <a:gd name="T0" fmla="*/ 2147483647 w 1860"/>
                <a:gd name="T1" fmla="*/ 2147483647 h 1458"/>
                <a:gd name="T2" fmla="*/ 2147483647 w 1860"/>
                <a:gd name="T3" fmla="*/ 2147483647 h 1458"/>
                <a:gd name="T4" fmla="*/ 2147483647 w 1860"/>
                <a:gd name="T5" fmla="*/ 2147483647 h 1458"/>
                <a:gd name="T6" fmla="*/ 2147483647 w 1860"/>
                <a:gd name="T7" fmla="*/ 2147483647 h 1458"/>
                <a:gd name="T8" fmla="*/ 2147483647 w 1860"/>
                <a:gd name="T9" fmla="*/ 2147483647 h 1458"/>
                <a:gd name="T10" fmla="*/ 2147483647 w 1860"/>
                <a:gd name="T11" fmla="*/ 2147483647 h 1458"/>
                <a:gd name="T12" fmla="*/ 2147483647 w 1860"/>
                <a:gd name="T13" fmla="*/ 2147483647 h 1458"/>
                <a:gd name="T14" fmla="*/ 2147483647 w 1860"/>
                <a:gd name="T15" fmla="*/ 2147483647 h 1458"/>
                <a:gd name="T16" fmla="*/ 2147483647 w 1860"/>
                <a:gd name="T17" fmla="*/ 2147483647 h 1458"/>
                <a:gd name="T18" fmla="*/ 2147483647 w 1860"/>
                <a:gd name="T19" fmla="*/ 2147483647 h 1458"/>
                <a:gd name="T20" fmla="*/ 2147483647 w 1860"/>
                <a:gd name="T21" fmla="*/ 2147483647 h 1458"/>
                <a:gd name="T22" fmla="*/ 2147483647 w 1860"/>
                <a:gd name="T23" fmla="*/ 2147483647 h 1458"/>
                <a:gd name="T24" fmla="*/ 2147483647 w 1860"/>
                <a:gd name="T25" fmla="*/ 2147483647 h 1458"/>
                <a:gd name="T26" fmla="*/ 2147483647 w 1860"/>
                <a:gd name="T27" fmla="*/ 2147483647 h 1458"/>
                <a:gd name="T28" fmla="*/ 2147483647 w 1860"/>
                <a:gd name="T29" fmla="*/ 2147483647 h 1458"/>
                <a:gd name="T30" fmla="*/ 2147483647 w 1860"/>
                <a:gd name="T31" fmla="*/ 2147483647 h 1458"/>
                <a:gd name="T32" fmla="*/ 2147483647 w 1860"/>
                <a:gd name="T33" fmla="*/ 2147483647 h 1458"/>
                <a:gd name="T34" fmla="*/ 2147483647 w 1860"/>
                <a:gd name="T35" fmla="*/ 2147483647 h 1458"/>
                <a:gd name="T36" fmla="*/ 2147483647 w 1860"/>
                <a:gd name="T37" fmla="*/ 2147483647 h 1458"/>
                <a:gd name="T38" fmla="*/ 2147483647 w 1860"/>
                <a:gd name="T39" fmla="*/ 2147483647 h 1458"/>
                <a:gd name="T40" fmla="*/ 2147483647 w 1860"/>
                <a:gd name="T41" fmla="*/ 2147483647 h 1458"/>
                <a:gd name="T42" fmla="*/ 2147483647 w 1860"/>
                <a:gd name="T43" fmla="*/ 2147483647 h 1458"/>
                <a:gd name="T44" fmla="*/ 2147483647 w 1860"/>
                <a:gd name="T45" fmla="*/ 2147483647 h 1458"/>
                <a:gd name="T46" fmla="*/ 2147483647 w 1860"/>
                <a:gd name="T47" fmla="*/ 2147483647 h 1458"/>
                <a:gd name="T48" fmla="*/ 2147483647 w 1860"/>
                <a:gd name="T49" fmla="*/ 2147483647 h 1458"/>
                <a:gd name="T50" fmla="*/ 2147483647 w 1860"/>
                <a:gd name="T51" fmla="*/ 2147483647 h 1458"/>
                <a:gd name="T52" fmla="*/ 2147483647 w 1860"/>
                <a:gd name="T53" fmla="*/ 2147483647 h 1458"/>
                <a:gd name="T54" fmla="*/ 2147483647 w 1860"/>
                <a:gd name="T55" fmla="*/ 2147483647 h 1458"/>
                <a:gd name="T56" fmla="*/ 0 w 1860"/>
                <a:gd name="T57" fmla="*/ 2147483647 h 1458"/>
                <a:gd name="T58" fmla="*/ 2147483647 w 1860"/>
                <a:gd name="T59" fmla="*/ 2147483647 h 1458"/>
                <a:gd name="T60" fmla="*/ 2147483647 w 1860"/>
                <a:gd name="T61" fmla="*/ 2147483647 h 1458"/>
                <a:gd name="T62" fmla="*/ 2147483647 w 1860"/>
                <a:gd name="T63" fmla="*/ 2147483647 h 1458"/>
                <a:gd name="T64" fmla="*/ 2147483647 w 1860"/>
                <a:gd name="T65" fmla="*/ 2147483647 h 1458"/>
                <a:gd name="T66" fmla="*/ 2147483647 w 1860"/>
                <a:gd name="T67" fmla="*/ 2147483647 h 1458"/>
                <a:gd name="T68" fmla="*/ 2147483647 w 1860"/>
                <a:gd name="T69" fmla="*/ 2147483647 h 1458"/>
                <a:gd name="T70" fmla="*/ 2147483647 w 1860"/>
                <a:gd name="T71" fmla="*/ 2147483647 h 1458"/>
                <a:gd name="T72" fmla="*/ 2147483647 w 1860"/>
                <a:gd name="T73" fmla="*/ 2147483647 h 1458"/>
                <a:gd name="T74" fmla="*/ 2147483647 w 1860"/>
                <a:gd name="T75" fmla="*/ 2147483647 h 1458"/>
                <a:gd name="T76" fmla="*/ 2147483647 w 1860"/>
                <a:gd name="T77" fmla="*/ 2147483647 h 1458"/>
                <a:gd name="T78" fmla="*/ 2147483647 w 1860"/>
                <a:gd name="T79" fmla="*/ 2147483647 h 1458"/>
                <a:gd name="T80" fmla="*/ 2147483647 w 1860"/>
                <a:gd name="T81" fmla="*/ 2147483647 h 1458"/>
                <a:gd name="T82" fmla="*/ 2147483647 w 1860"/>
                <a:gd name="T83" fmla="*/ 2147483647 h 1458"/>
                <a:gd name="T84" fmla="*/ 2147483647 w 1860"/>
                <a:gd name="T85" fmla="*/ 2147483647 h 1458"/>
                <a:gd name="T86" fmla="*/ 2147483647 w 1860"/>
                <a:gd name="T87" fmla="*/ 2147483647 h 1458"/>
                <a:gd name="T88" fmla="*/ 2147483647 w 1860"/>
                <a:gd name="T89" fmla="*/ 2147483647 h 1458"/>
                <a:gd name="T90" fmla="*/ 2147483647 w 1860"/>
                <a:gd name="T91" fmla="*/ 2147483647 h 1458"/>
                <a:gd name="T92" fmla="*/ 2147483647 w 1860"/>
                <a:gd name="T93" fmla="*/ 2147483647 h 1458"/>
                <a:gd name="T94" fmla="*/ 2147483647 w 1860"/>
                <a:gd name="T95" fmla="*/ 2147483647 h 1458"/>
                <a:gd name="T96" fmla="*/ 2147483647 w 1860"/>
                <a:gd name="T97" fmla="*/ 2147483647 h 1458"/>
                <a:gd name="T98" fmla="*/ 2147483647 w 1860"/>
                <a:gd name="T99" fmla="*/ 2147483647 h 1458"/>
                <a:gd name="T100" fmla="*/ 2147483647 w 1860"/>
                <a:gd name="T101" fmla="*/ 2147483647 h 1458"/>
                <a:gd name="T102" fmla="*/ 2147483647 w 1860"/>
                <a:gd name="T103" fmla="*/ 2147483647 h 1458"/>
                <a:gd name="T104" fmla="*/ 2147483647 w 1860"/>
                <a:gd name="T105" fmla="*/ 2147483647 h 1458"/>
                <a:gd name="T106" fmla="*/ 2147483647 w 1860"/>
                <a:gd name="T107" fmla="*/ 2147483647 h 1458"/>
                <a:gd name="T108" fmla="*/ 2147483647 w 1860"/>
                <a:gd name="T109" fmla="*/ 2147483647 h 1458"/>
                <a:gd name="T110" fmla="*/ 2147483647 w 1860"/>
                <a:gd name="T111" fmla="*/ 2147483647 h 1458"/>
                <a:gd name="T112" fmla="*/ 2147483647 w 1860"/>
                <a:gd name="T113" fmla="*/ 2147483647 h 1458"/>
                <a:gd name="T114" fmla="*/ 2147483647 w 1860"/>
                <a:gd name="T115" fmla="*/ 2147483647 h 1458"/>
                <a:gd name="T116" fmla="*/ 2147483647 w 1860"/>
                <a:gd name="T117" fmla="*/ 2147483647 h 1458"/>
                <a:gd name="T118" fmla="*/ 2147483647 w 1860"/>
                <a:gd name="T119" fmla="*/ 2147483647 h 1458"/>
                <a:gd name="T120" fmla="*/ 2147483647 w 1860"/>
                <a:gd name="T121" fmla="*/ 2147483647 h 145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860"/>
                <a:gd name="T184" fmla="*/ 0 h 1458"/>
                <a:gd name="T185" fmla="*/ 1860 w 1860"/>
                <a:gd name="T186" fmla="*/ 1458 h 145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860" h="1458">
                  <a:moveTo>
                    <a:pt x="1422" y="1440"/>
                  </a:moveTo>
                  <a:lnTo>
                    <a:pt x="1422" y="1380"/>
                  </a:lnTo>
                  <a:lnTo>
                    <a:pt x="1452" y="1332"/>
                  </a:lnTo>
                  <a:lnTo>
                    <a:pt x="1542" y="1338"/>
                  </a:lnTo>
                  <a:lnTo>
                    <a:pt x="1542" y="1320"/>
                  </a:lnTo>
                  <a:lnTo>
                    <a:pt x="1548" y="1320"/>
                  </a:lnTo>
                  <a:lnTo>
                    <a:pt x="1554" y="1314"/>
                  </a:lnTo>
                  <a:lnTo>
                    <a:pt x="1554" y="1302"/>
                  </a:lnTo>
                  <a:lnTo>
                    <a:pt x="1536" y="1302"/>
                  </a:lnTo>
                  <a:lnTo>
                    <a:pt x="1530" y="1278"/>
                  </a:lnTo>
                  <a:lnTo>
                    <a:pt x="1524" y="1278"/>
                  </a:lnTo>
                  <a:lnTo>
                    <a:pt x="1512" y="1272"/>
                  </a:lnTo>
                  <a:lnTo>
                    <a:pt x="1506" y="1272"/>
                  </a:lnTo>
                  <a:lnTo>
                    <a:pt x="1500" y="1266"/>
                  </a:lnTo>
                  <a:lnTo>
                    <a:pt x="1494" y="1254"/>
                  </a:lnTo>
                  <a:lnTo>
                    <a:pt x="1494" y="1248"/>
                  </a:lnTo>
                  <a:lnTo>
                    <a:pt x="1482" y="1242"/>
                  </a:lnTo>
                  <a:lnTo>
                    <a:pt x="1506" y="1242"/>
                  </a:lnTo>
                  <a:lnTo>
                    <a:pt x="1518" y="1236"/>
                  </a:lnTo>
                  <a:lnTo>
                    <a:pt x="1524" y="1236"/>
                  </a:lnTo>
                  <a:lnTo>
                    <a:pt x="1524" y="1212"/>
                  </a:lnTo>
                  <a:lnTo>
                    <a:pt x="1518" y="1200"/>
                  </a:lnTo>
                  <a:lnTo>
                    <a:pt x="1518" y="1188"/>
                  </a:lnTo>
                  <a:lnTo>
                    <a:pt x="1650" y="1194"/>
                  </a:lnTo>
                  <a:lnTo>
                    <a:pt x="1656" y="1182"/>
                  </a:lnTo>
                  <a:lnTo>
                    <a:pt x="1656" y="1176"/>
                  </a:lnTo>
                  <a:lnTo>
                    <a:pt x="1662" y="1176"/>
                  </a:lnTo>
                  <a:lnTo>
                    <a:pt x="1668" y="1182"/>
                  </a:lnTo>
                  <a:lnTo>
                    <a:pt x="1668" y="1188"/>
                  </a:lnTo>
                  <a:lnTo>
                    <a:pt x="1674" y="1188"/>
                  </a:lnTo>
                  <a:lnTo>
                    <a:pt x="1680" y="1182"/>
                  </a:lnTo>
                  <a:lnTo>
                    <a:pt x="1692" y="1176"/>
                  </a:lnTo>
                  <a:lnTo>
                    <a:pt x="1698" y="1164"/>
                  </a:lnTo>
                  <a:lnTo>
                    <a:pt x="1698" y="1152"/>
                  </a:lnTo>
                  <a:lnTo>
                    <a:pt x="1704" y="1146"/>
                  </a:lnTo>
                  <a:lnTo>
                    <a:pt x="1704" y="1140"/>
                  </a:lnTo>
                  <a:lnTo>
                    <a:pt x="1710" y="1152"/>
                  </a:lnTo>
                  <a:lnTo>
                    <a:pt x="1746" y="1116"/>
                  </a:lnTo>
                  <a:lnTo>
                    <a:pt x="1746" y="1122"/>
                  </a:lnTo>
                  <a:lnTo>
                    <a:pt x="1740" y="1128"/>
                  </a:lnTo>
                  <a:lnTo>
                    <a:pt x="1740" y="1146"/>
                  </a:lnTo>
                  <a:lnTo>
                    <a:pt x="1746" y="1152"/>
                  </a:lnTo>
                  <a:lnTo>
                    <a:pt x="1758" y="1152"/>
                  </a:lnTo>
                  <a:lnTo>
                    <a:pt x="1782" y="1086"/>
                  </a:lnTo>
                  <a:lnTo>
                    <a:pt x="1770" y="1074"/>
                  </a:lnTo>
                  <a:lnTo>
                    <a:pt x="1794" y="1068"/>
                  </a:lnTo>
                  <a:lnTo>
                    <a:pt x="1794" y="1056"/>
                  </a:lnTo>
                  <a:lnTo>
                    <a:pt x="1776" y="1050"/>
                  </a:lnTo>
                  <a:lnTo>
                    <a:pt x="1794" y="1032"/>
                  </a:lnTo>
                  <a:lnTo>
                    <a:pt x="1800" y="1008"/>
                  </a:lnTo>
                  <a:lnTo>
                    <a:pt x="1806" y="996"/>
                  </a:lnTo>
                  <a:lnTo>
                    <a:pt x="1818" y="990"/>
                  </a:lnTo>
                  <a:lnTo>
                    <a:pt x="1824" y="978"/>
                  </a:lnTo>
                  <a:lnTo>
                    <a:pt x="1836" y="966"/>
                  </a:lnTo>
                  <a:lnTo>
                    <a:pt x="1842" y="954"/>
                  </a:lnTo>
                  <a:lnTo>
                    <a:pt x="1848" y="948"/>
                  </a:lnTo>
                  <a:lnTo>
                    <a:pt x="1854" y="936"/>
                  </a:lnTo>
                  <a:lnTo>
                    <a:pt x="1854" y="930"/>
                  </a:lnTo>
                  <a:lnTo>
                    <a:pt x="1860" y="918"/>
                  </a:lnTo>
                  <a:lnTo>
                    <a:pt x="1860" y="900"/>
                  </a:lnTo>
                  <a:lnTo>
                    <a:pt x="1854" y="894"/>
                  </a:lnTo>
                  <a:lnTo>
                    <a:pt x="1818" y="894"/>
                  </a:lnTo>
                  <a:lnTo>
                    <a:pt x="1812" y="900"/>
                  </a:lnTo>
                  <a:lnTo>
                    <a:pt x="1800" y="900"/>
                  </a:lnTo>
                  <a:lnTo>
                    <a:pt x="1794" y="894"/>
                  </a:lnTo>
                  <a:lnTo>
                    <a:pt x="1782" y="894"/>
                  </a:lnTo>
                  <a:lnTo>
                    <a:pt x="1770" y="888"/>
                  </a:lnTo>
                  <a:lnTo>
                    <a:pt x="1746" y="888"/>
                  </a:lnTo>
                  <a:lnTo>
                    <a:pt x="1734" y="894"/>
                  </a:lnTo>
                  <a:lnTo>
                    <a:pt x="1716" y="900"/>
                  </a:lnTo>
                  <a:lnTo>
                    <a:pt x="1698" y="900"/>
                  </a:lnTo>
                  <a:lnTo>
                    <a:pt x="1686" y="906"/>
                  </a:lnTo>
                  <a:lnTo>
                    <a:pt x="1668" y="906"/>
                  </a:lnTo>
                  <a:lnTo>
                    <a:pt x="1656" y="912"/>
                  </a:lnTo>
                  <a:lnTo>
                    <a:pt x="1626" y="912"/>
                  </a:lnTo>
                  <a:lnTo>
                    <a:pt x="1614" y="918"/>
                  </a:lnTo>
                  <a:lnTo>
                    <a:pt x="1608" y="924"/>
                  </a:lnTo>
                  <a:lnTo>
                    <a:pt x="1596" y="948"/>
                  </a:lnTo>
                  <a:lnTo>
                    <a:pt x="1590" y="966"/>
                  </a:lnTo>
                  <a:lnTo>
                    <a:pt x="1590" y="1026"/>
                  </a:lnTo>
                  <a:lnTo>
                    <a:pt x="1572" y="1032"/>
                  </a:lnTo>
                  <a:lnTo>
                    <a:pt x="1572" y="1062"/>
                  </a:lnTo>
                  <a:lnTo>
                    <a:pt x="1566" y="1074"/>
                  </a:lnTo>
                  <a:lnTo>
                    <a:pt x="1542" y="1086"/>
                  </a:lnTo>
                  <a:lnTo>
                    <a:pt x="1524" y="1098"/>
                  </a:lnTo>
                  <a:lnTo>
                    <a:pt x="1512" y="1110"/>
                  </a:lnTo>
                  <a:lnTo>
                    <a:pt x="1512" y="1122"/>
                  </a:lnTo>
                  <a:lnTo>
                    <a:pt x="1506" y="1128"/>
                  </a:lnTo>
                  <a:lnTo>
                    <a:pt x="1506" y="1140"/>
                  </a:lnTo>
                  <a:lnTo>
                    <a:pt x="1500" y="1146"/>
                  </a:lnTo>
                  <a:lnTo>
                    <a:pt x="1488" y="1146"/>
                  </a:lnTo>
                  <a:lnTo>
                    <a:pt x="1476" y="1134"/>
                  </a:lnTo>
                  <a:lnTo>
                    <a:pt x="1476" y="1128"/>
                  </a:lnTo>
                  <a:lnTo>
                    <a:pt x="1470" y="1122"/>
                  </a:lnTo>
                  <a:lnTo>
                    <a:pt x="1440" y="1122"/>
                  </a:lnTo>
                  <a:lnTo>
                    <a:pt x="1416" y="1128"/>
                  </a:lnTo>
                  <a:lnTo>
                    <a:pt x="1392" y="1140"/>
                  </a:lnTo>
                  <a:lnTo>
                    <a:pt x="1356" y="1140"/>
                  </a:lnTo>
                  <a:lnTo>
                    <a:pt x="1338" y="1146"/>
                  </a:lnTo>
                  <a:lnTo>
                    <a:pt x="1290" y="1170"/>
                  </a:lnTo>
                  <a:lnTo>
                    <a:pt x="1284" y="1170"/>
                  </a:lnTo>
                  <a:lnTo>
                    <a:pt x="1272" y="1158"/>
                  </a:lnTo>
                  <a:lnTo>
                    <a:pt x="1266" y="1146"/>
                  </a:lnTo>
                  <a:lnTo>
                    <a:pt x="1266" y="1140"/>
                  </a:lnTo>
                  <a:lnTo>
                    <a:pt x="1260" y="1128"/>
                  </a:lnTo>
                  <a:lnTo>
                    <a:pt x="1242" y="1128"/>
                  </a:lnTo>
                  <a:lnTo>
                    <a:pt x="1224" y="1122"/>
                  </a:lnTo>
                  <a:lnTo>
                    <a:pt x="1194" y="1122"/>
                  </a:lnTo>
                  <a:lnTo>
                    <a:pt x="1194" y="1104"/>
                  </a:lnTo>
                  <a:lnTo>
                    <a:pt x="1188" y="1092"/>
                  </a:lnTo>
                  <a:lnTo>
                    <a:pt x="1176" y="1080"/>
                  </a:lnTo>
                  <a:lnTo>
                    <a:pt x="1170" y="1068"/>
                  </a:lnTo>
                  <a:lnTo>
                    <a:pt x="1164" y="1062"/>
                  </a:lnTo>
                  <a:lnTo>
                    <a:pt x="1164" y="1026"/>
                  </a:lnTo>
                  <a:lnTo>
                    <a:pt x="1128" y="966"/>
                  </a:lnTo>
                  <a:lnTo>
                    <a:pt x="1122" y="924"/>
                  </a:lnTo>
                  <a:lnTo>
                    <a:pt x="1110" y="894"/>
                  </a:lnTo>
                  <a:lnTo>
                    <a:pt x="1104" y="804"/>
                  </a:lnTo>
                  <a:lnTo>
                    <a:pt x="1110" y="798"/>
                  </a:lnTo>
                  <a:lnTo>
                    <a:pt x="1122" y="774"/>
                  </a:lnTo>
                  <a:lnTo>
                    <a:pt x="1128" y="768"/>
                  </a:lnTo>
                  <a:lnTo>
                    <a:pt x="1128" y="654"/>
                  </a:lnTo>
                  <a:lnTo>
                    <a:pt x="1152" y="648"/>
                  </a:lnTo>
                  <a:lnTo>
                    <a:pt x="1152" y="612"/>
                  </a:lnTo>
                  <a:lnTo>
                    <a:pt x="1158" y="600"/>
                  </a:lnTo>
                  <a:lnTo>
                    <a:pt x="1158" y="594"/>
                  </a:lnTo>
                  <a:lnTo>
                    <a:pt x="1164" y="588"/>
                  </a:lnTo>
                  <a:lnTo>
                    <a:pt x="1176" y="588"/>
                  </a:lnTo>
                  <a:lnTo>
                    <a:pt x="1182" y="594"/>
                  </a:lnTo>
                  <a:lnTo>
                    <a:pt x="1188" y="594"/>
                  </a:lnTo>
                  <a:lnTo>
                    <a:pt x="1188" y="588"/>
                  </a:lnTo>
                  <a:lnTo>
                    <a:pt x="1194" y="576"/>
                  </a:lnTo>
                  <a:lnTo>
                    <a:pt x="1194" y="564"/>
                  </a:lnTo>
                  <a:lnTo>
                    <a:pt x="1200" y="558"/>
                  </a:lnTo>
                  <a:lnTo>
                    <a:pt x="1206" y="546"/>
                  </a:lnTo>
                  <a:lnTo>
                    <a:pt x="1206" y="540"/>
                  </a:lnTo>
                  <a:lnTo>
                    <a:pt x="1206" y="546"/>
                  </a:lnTo>
                  <a:lnTo>
                    <a:pt x="1182" y="546"/>
                  </a:lnTo>
                  <a:lnTo>
                    <a:pt x="1176" y="534"/>
                  </a:lnTo>
                  <a:lnTo>
                    <a:pt x="1176" y="528"/>
                  </a:lnTo>
                  <a:lnTo>
                    <a:pt x="1134" y="528"/>
                  </a:lnTo>
                  <a:lnTo>
                    <a:pt x="1122" y="516"/>
                  </a:lnTo>
                  <a:lnTo>
                    <a:pt x="1110" y="516"/>
                  </a:lnTo>
                  <a:lnTo>
                    <a:pt x="1092" y="510"/>
                  </a:lnTo>
                  <a:lnTo>
                    <a:pt x="1080" y="498"/>
                  </a:lnTo>
                  <a:lnTo>
                    <a:pt x="1080" y="468"/>
                  </a:lnTo>
                  <a:lnTo>
                    <a:pt x="1068" y="456"/>
                  </a:lnTo>
                  <a:lnTo>
                    <a:pt x="1068" y="420"/>
                  </a:lnTo>
                  <a:lnTo>
                    <a:pt x="1074" y="420"/>
                  </a:lnTo>
                  <a:lnTo>
                    <a:pt x="1080" y="414"/>
                  </a:lnTo>
                  <a:lnTo>
                    <a:pt x="1080" y="408"/>
                  </a:lnTo>
                  <a:lnTo>
                    <a:pt x="1068" y="396"/>
                  </a:lnTo>
                  <a:lnTo>
                    <a:pt x="1056" y="390"/>
                  </a:lnTo>
                  <a:lnTo>
                    <a:pt x="1050" y="384"/>
                  </a:lnTo>
                  <a:lnTo>
                    <a:pt x="1050" y="360"/>
                  </a:lnTo>
                  <a:lnTo>
                    <a:pt x="1038" y="354"/>
                  </a:lnTo>
                  <a:lnTo>
                    <a:pt x="1032" y="342"/>
                  </a:lnTo>
                  <a:lnTo>
                    <a:pt x="1032" y="330"/>
                  </a:lnTo>
                  <a:lnTo>
                    <a:pt x="1038" y="318"/>
                  </a:lnTo>
                  <a:lnTo>
                    <a:pt x="1038" y="294"/>
                  </a:lnTo>
                  <a:lnTo>
                    <a:pt x="1026" y="282"/>
                  </a:lnTo>
                  <a:lnTo>
                    <a:pt x="1020" y="270"/>
                  </a:lnTo>
                  <a:lnTo>
                    <a:pt x="1008" y="258"/>
                  </a:lnTo>
                  <a:lnTo>
                    <a:pt x="1002" y="246"/>
                  </a:lnTo>
                  <a:lnTo>
                    <a:pt x="996" y="240"/>
                  </a:lnTo>
                  <a:lnTo>
                    <a:pt x="990" y="228"/>
                  </a:lnTo>
                  <a:lnTo>
                    <a:pt x="948" y="228"/>
                  </a:lnTo>
                  <a:lnTo>
                    <a:pt x="930" y="222"/>
                  </a:lnTo>
                  <a:lnTo>
                    <a:pt x="930" y="228"/>
                  </a:lnTo>
                  <a:lnTo>
                    <a:pt x="912" y="228"/>
                  </a:lnTo>
                  <a:lnTo>
                    <a:pt x="900" y="240"/>
                  </a:lnTo>
                  <a:lnTo>
                    <a:pt x="888" y="264"/>
                  </a:lnTo>
                  <a:lnTo>
                    <a:pt x="876" y="276"/>
                  </a:lnTo>
                  <a:lnTo>
                    <a:pt x="852" y="288"/>
                  </a:lnTo>
                  <a:lnTo>
                    <a:pt x="840" y="288"/>
                  </a:lnTo>
                  <a:lnTo>
                    <a:pt x="822" y="276"/>
                  </a:lnTo>
                  <a:lnTo>
                    <a:pt x="810" y="270"/>
                  </a:lnTo>
                  <a:lnTo>
                    <a:pt x="780" y="240"/>
                  </a:lnTo>
                  <a:lnTo>
                    <a:pt x="780" y="228"/>
                  </a:lnTo>
                  <a:lnTo>
                    <a:pt x="786" y="216"/>
                  </a:lnTo>
                  <a:lnTo>
                    <a:pt x="786" y="174"/>
                  </a:lnTo>
                  <a:lnTo>
                    <a:pt x="780" y="162"/>
                  </a:lnTo>
                  <a:lnTo>
                    <a:pt x="768" y="150"/>
                  </a:lnTo>
                  <a:lnTo>
                    <a:pt x="756" y="144"/>
                  </a:lnTo>
                  <a:lnTo>
                    <a:pt x="744" y="144"/>
                  </a:lnTo>
                  <a:lnTo>
                    <a:pt x="738" y="114"/>
                  </a:lnTo>
                  <a:lnTo>
                    <a:pt x="708" y="102"/>
                  </a:lnTo>
                  <a:lnTo>
                    <a:pt x="708" y="78"/>
                  </a:lnTo>
                  <a:lnTo>
                    <a:pt x="696" y="66"/>
                  </a:lnTo>
                  <a:lnTo>
                    <a:pt x="582" y="66"/>
                  </a:lnTo>
                  <a:lnTo>
                    <a:pt x="576" y="72"/>
                  </a:lnTo>
                  <a:lnTo>
                    <a:pt x="576" y="90"/>
                  </a:lnTo>
                  <a:lnTo>
                    <a:pt x="570" y="102"/>
                  </a:lnTo>
                  <a:lnTo>
                    <a:pt x="570" y="108"/>
                  </a:lnTo>
                  <a:lnTo>
                    <a:pt x="366" y="108"/>
                  </a:lnTo>
                  <a:lnTo>
                    <a:pt x="156" y="12"/>
                  </a:lnTo>
                  <a:lnTo>
                    <a:pt x="150" y="12"/>
                  </a:lnTo>
                  <a:lnTo>
                    <a:pt x="150" y="6"/>
                  </a:lnTo>
                  <a:lnTo>
                    <a:pt x="156" y="0"/>
                  </a:lnTo>
                  <a:lnTo>
                    <a:pt x="12" y="6"/>
                  </a:lnTo>
                  <a:lnTo>
                    <a:pt x="6" y="0"/>
                  </a:lnTo>
                  <a:lnTo>
                    <a:pt x="0" y="18"/>
                  </a:lnTo>
                  <a:lnTo>
                    <a:pt x="0" y="48"/>
                  </a:lnTo>
                  <a:lnTo>
                    <a:pt x="6" y="60"/>
                  </a:lnTo>
                  <a:lnTo>
                    <a:pt x="12" y="66"/>
                  </a:lnTo>
                  <a:lnTo>
                    <a:pt x="18" y="78"/>
                  </a:lnTo>
                  <a:lnTo>
                    <a:pt x="0" y="90"/>
                  </a:lnTo>
                  <a:lnTo>
                    <a:pt x="12" y="114"/>
                  </a:lnTo>
                  <a:lnTo>
                    <a:pt x="6" y="126"/>
                  </a:lnTo>
                  <a:lnTo>
                    <a:pt x="24" y="144"/>
                  </a:lnTo>
                  <a:lnTo>
                    <a:pt x="6" y="174"/>
                  </a:lnTo>
                  <a:lnTo>
                    <a:pt x="18" y="180"/>
                  </a:lnTo>
                  <a:lnTo>
                    <a:pt x="18" y="210"/>
                  </a:lnTo>
                  <a:lnTo>
                    <a:pt x="24" y="228"/>
                  </a:lnTo>
                  <a:lnTo>
                    <a:pt x="24" y="240"/>
                  </a:lnTo>
                  <a:lnTo>
                    <a:pt x="30" y="252"/>
                  </a:lnTo>
                  <a:lnTo>
                    <a:pt x="42" y="264"/>
                  </a:lnTo>
                  <a:lnTo>
                    <a:pt x="60" y="264"/>
                  </a:lnTo>
                  <a:lnTo>
                    <a:pt x="60" y="270"/>
                  </a:lnTo>
                  <a:lnTo>
                    <a:pt x="66" y="276"/>
                  </a:lnTo>
                  <a:lnTo>
                    <a:pt x="72" y="288"/>
                  </a:lnTo>
                  <a:lnTo>
                    <a:pt x="84" y="300"/>
                  </a:lnTo>
                  <a:lnTo>
                    <a:pt x="90" y="318"/>
                  </a:lnTo>
                  <a:lnTo>
                    <a:pt x="96" y="330"/>
                  </a:lnTo>
                  <a:lnTo>
                    <a:pt x="96" y="342"/>
                  </a:lnTo>
                  <a:lnTo>
                    <a:pt x="78" y="378"/>
                  </a:lnTo>
                  <a:lnTo>
                    <a:pt x="72" y="384"/>
                  </a:lnTo>
                  <a:lnTo>
                    <a:pt x="72" y="390"/>
                  </a:lnTo>
                  <a:lnTo>
                    <a:pt x="84" y="396"/>
                  </a:lnTo>
                  <a:lnTo>
                    <a:pt x="72" y="414"/>
                  </a:lnTo>
                  <a:lnTo>
                    <a:pt x="60" y="396"/>
                  </a:lnTo>
                  <a:lnTo>
                    <a:pt x="12" y="390"/>
                  </a:lnTo>
                  <a:lnTo>
                    <a:pt x="36" y="414"/>
                  </a:lnTo>
                  <a:lnTo>
                    <a:pt x="42" y="438"/>
                  </a:lnTo>
                  <a:lnTo>
                    <a:pt x="66" y="444"/>
                  </a:lnTo>
                  <a:lnTo>
                    <a:pt x="78" y="456"/>
                  </a:lnTo>
                  <a:lnTo>
                    <a:pt x="84" y="468"/>
                  </a:lnTo>
                  <a:lnTo>
                    <a:pt x="90" y="474"/>
                  </a:lnTo>
                  <a:lnTo>
                    <a:pt x="96" y="474"/>
                  </a:lnTo>
                  <a:lnTo>
                    <a:pt x="102" y="468"/>
                  </a:lnTo>
                  <a:lnTo>
                    <a:pt x="108" y="468"/>
                  </a:lnTo>
                  <a:lnTo>
                    <a:pt x="120" y="462"/>
                  </a:lnTo>
                  <a:lnTo>
                    <a:pt x="126" y="456"/>
                  </a:lnTo>
                  <a:lnTo>
                    <a:pt x="126" y="480"/>
                  </a:lnTo>
                  <a:lnTo>
                    <a:pt x="144" y="516"/>
                  </a:lnTo>
                  <a:lnTo>
                    <a:pt x="156" y="528"/>
                  </a:lnTo>
                  <a:lnTo>
                    <a:pt x="168" y="552"/>
                  </a:lnTo>
                  <a:lnTo>
                    <a:pt x="168" y="564"/>
                  </a:lnTo>
                  <a:lnTo>
                    <a:pt x="156" y="588"/>
                  </a:lnTo>
                  <a:lnTo>
                    <a:pt x="150" y="606"/>
                  </a:lnTo>
                  <a:lnTo>
                    <a:pt x="150" y="618"/>
                  </a:lnTo>
                  <a:lnTo>
                    <a:pt x="180" y="648"/>
                  </a:lnTo>
                  <a:lnTo>
                    <a:pt x="192" y="666"/>
                  </a:lnTo>
                  <a:lnTo>
                    <a:pt x="222" y="696"/>
                  </a:lnTo>
                  <a:lnTo>
                    <a:pt x="234" y="714"/>
                  </a:lnTo>
                  <a:lnTo>
                    <a:pt x="264" y="744"/>
                  </a:lnTo>
                  <a:lnTo>
                    <a:pt x="258" y="750"/>
                  </a:lnTo>
                  <a:lnTo>
                    <a:pt x="258" y="762"/>
                  </a:lnTo>
                  <a:lnTo>
                    <a:pt x="252" y="768"/>
                  </a:lnTo>
                  <a:lnTo>
                    <a:pt x="252" y="780"/>
                  </a:lnTo>
                  <a:lnTo>
                    <a:pt x="258" y="786"/>
                  </a:lnTo>
                  <a:lnTo>
                    <a:pt x="276" y="786"/>
                  </a:lnTo>
                  <a:lnTo>
                    <a:pt x="288" y="780"/>
                  </a:lnTo>
                  <a:lnTo>
                    <a:pt x="294" y="768"/>
                  </a:lnTo>
                  <a:lnTo>
                    <a:pt x="306" y="762"/>
                  </a:lnTo>
                  <a:lnTo>
                    <a:pt x="312" y="756"/>
                  </a:lnTo>
                  <a:lnTo>
                    <a:pt x="306" y="738"/>
                  </a:lnTo>
                  <a:lnTo>
                    <a:pt x="306" y="732"/>
                  </a:lnTo>
                  <a:lnTo>
                    <a:pt x="300" y="726"/>
                  </a:lnTo>
                  <a:lnTo>
                    <a:pt x="300" y="708"/>
                  </a:lnTo>
                  <a:lnTo>
                    <a:pt x="288" y="684"/>
                  </a:lnTo>
                  <a:lnTo>
                    <a:pt x="282" y="678"/>
                  </a:lnTo>
                  <a:lnTo>
                    <a:pt x="258" y="678"/>
                  </a:lnTo>
                  <a:lnTo>
                    <a:pt x="240" y="648"/>
                  </a:lnTo>
                  <a:lnTo>
                    <a:pt x="240" y="576"/>
                  </a:lnTo>
                  <a:lnTo>
                    <a:pt x="222" y="546"/>
                  </a:lnTo>
                  <a:lnTo>
                    <a:pt x="228" y="534"/>
                  </a:lnTo>
                  <a:lnTo>
                    <a:pt x="228" y="528"/>
                  </a:lnTo>
                  <a:lnTo>
                    <a:pt x="234" y="516"/>
                  </a:lnTo>
                  <a:lnTo>
                    <a:pt x="234" y="492"/>
                  </a:lnTo>
                  <a:lnTo>
                    <a:pt x="228" y="486"/>
                  </a:lnTo>
                  <a:lnTo>
                    <a:pt x="216" y="480"/>
                  </a:lnTo>
                  <a:lnTo>
                    <a:pt x="210" y="474"/>
                  </a:lnTo>
                  <a:lnTo>
                    <a:pt x="198" y="474"/>
                  </a:lnTo>
                  <a:lnTo>
                    <a:pt x="198" y="432"/>
                  </a:lnTo>
                  <a:lnTo>
                    <a:pt x="168" y="396"/>
                  </a:lnTo>
                  <a:lnTo>
                    <a:pt x="174" y="336"/>
                  </a:lnTo>
                  <a:lnTo>
                    <a:pt x="168" y="330"/>
                  </a:lnTo>
                  <a:lnTo>
                    <a:pt x="162" y="318"/>
                  </a:lnTo>
                  <a:lnTo>
                    <a:pt x="144" y="300"/>
                  </a:lnTo>
                  <a:lnTo>
                    <a:pt x="138" y="288"/>
                  </a:lnTo>
                  <a:lnTo>
                    <a:pt x="138" y="276"/>
                  </a:lnTo>
                  <a:lnTo>
                    <a:pt x="132" y="264"/>
                  </a:lnTo>
                  <a:lnTo>
                    <a:pt x="132" y="246"/>
                  </a:lnTo>
                  <a:lnTo>
                    <a:pt x="126" y="240"/>
                  </a:lnTo>
                  <a:lnTo>
                    <a:pt x="120" y="228"/>
                  </a:lnTo>
                  <a:lnTo>
                    <a:pt x="108" y="216"/>
                  </a:lnTo>
                  <a:lnTo>
                    <a:pt x="102" y="204"/>
                  </a:lnTo>
                  <a:lnTo>
                    <a:pt x="96" y="198"/>
                  </a:lnTo>
                  <a:lnTo>
                    <a:pt x="96" y="192"/>
                  </a:lnTo>
                  <a:lnTo>
                    <a:pt x="102" y="186"/>
                  </a:lnTo>
                  <a:lnTo>
                    <a:pt x="114" y="162"/>
                  </a:lnTo>
                  <a:lnTo>
                    <a:pt x="114" y="114"/>
                  </a:lnTo>
                  <a:lnTo>
                    <a:pt x="120" y="108"/>
                  </a:lnTo>
                  <a:lnTo>
                    <a:pt x="126" y="96"/>
                  </a:lnTo>
                  <a:lnTo>
                    <a:pt x="126" y="60"/>
                  </a:lnTo>
                  <a:lnTo>
                    <a:pt x="132" y="66"/>
                  </a:lnTo>
                  <a:lnTo>
                    <a:pt x="144" y="72"/>
                  </a:lnTo>
                  <a:lnTo>
                    <a:pt x="150" y="84"/>
                  </a:lnTo>
                  <a:lnTo>
                    <a:pt x="162" y="90"/>
                  </a:lnTo>
                  <a:lnTo>
                    <a:pt x="180" y="90"/>
                  </a:lnTo>
                  <a:lnTo>
                    <a:pt x="186" y="84"/>
                  </a:lnTo>
                  <a:lnTo>
                    <a:pt x="198" y="84"/>
                  </a:lnTo>
                  <a:lnTo>
                    <a:pt x="198" y="102"/>
                  </a:lnTo>
                  <a:lnTo>
                    <a:pt x="204" y="108"/>
                  </a:lnTo>
                  <a:lnTo>
                    <a:pt x="216" y="114"/>
                  </a:lnTo>
                  <a:lnTo>
                    <a:pt x="234" y="114"/>
                  </a:lnTo>
                  <a:lnTo>
                    <a:pt x="234" y="120"/>
                  </a:lnTo>
                  <a:lnTo>
                    <a:pt x="228" y="126"/>
                  </a:lnTo>
                  <a:lnTo>
                    <a:pt x="228" y="186"/>
                  </a:lnTo>
                  <a:lnTo>
                    <a:pt x="240" y="258"/>
                  </a:lnTo>
                  <a:lnTo>
                    <a:pt x="240" y="270"/>
                  </a:lnTo>
                  <a:lnTo>
                    <a:pt x="246" y="282"/>
                  </a:lnTo>
                  <a:lnTo>
                    <a:pt x="252" y="306"/>
                  </a:lnTo>
                  <a:lnTo>
                    <a:pt x="264" y="342"/>
                  </a:lnTo>
                  <a:lnTo>
                    <a:pt x="276" y="372"/>
                  </a:lnTo>
                  <a:lnTo>
                    <a:pt x="282" y="384"/>
                  </a:lnTo>
                  <a:lnTo>
                    <a:pt x="324" y="384"/>
                  </a:lnTo>
                  <a:lnTo>
                    <a:pt x="318" y="390"/>
                  </a:lnTo>
                  <a:lnTo>
                    <a:pt x="306" y="414"/>
                  </a:lnTo>
                  <a:lnTo>
                    <a:pt x="318" y="438"/>
                  </a:lnTo>
                  <a:lnTo>
                    <a:pt x="330" y="444"/>
                  </a:lnTo>
                  <a:lnTo>
                    <a:pt x="336" y="450"/>
                  </a:lnTo>
                  <a:lnTo>
                    <a:pt x="348" y="450"/>
                  </a:lnTo>
                  <a:lnTo>
                    <a:pt x="354" y="474"/>
                  </a:lnTo>
                  <a:lnTo>
                    <a:pt x="384" y="474"/>
                  </a:lnTo>
                  <a:lnTo>
                    <a:pt x="390" y="516"/>
                  </a:lnTo>
                  <a:lnTo>
                    <a:pt x="384" y="516"/>
                  </a:lnTo>
                  <a:lnTo>
                    <a:pt x="378" y="522"/>
                  </a:lnTo>
                  <a:lnTo>
                    <a:pt x="366" y="528"/>
                  </a:lnTo>
                  <a:lnTo>
                    <a:pt x="360" y="534"/>
                  </a:lnTo>
                  <a:lnTo>
                    <a:pt x="354" y="546"/>
                  </a:lnTo>
                  <a:lnTo>
                    <a:pt x="354" y="558"/>
                  </a:lnTo>
                  <a:lnTo>
                    <a:pt x="360" y="564"/>
                  </a:lnTo>
                  <a:lnTo>
                    <a:pt x="372" y="570"/>
                  </a:lnTo>
                  <a:lnTo>
                    <a:pt x="384" y="558"/>
                  </a:lnTo>
                  <a:lnTo>
                    <a:pt x="384" y="564"/>
                  </a:lnTo>
                  <a:lnTo>
                    <a:pt x="396" y="576"/>
                  </a:lnTo>
                  <a:lnTo>
                    <a:pt x="396" y="588"/>
                  </a:lnTo>
                  <a:lnTo>
                    <a:pt x="402" y="594"/>
                  </a:lnTo>
                  <a:lnTo>
                    <a:pt x="414" y="594"/>
                  </a:lnTo>
                  <a:lnTo>
                    <a:pt x="426" y="600"/>
                  </a:lnTo>
                  <a:lnTo>
                    <a:pt x="432" y="600"/>
                  </a:lnTo>
                  <a:lnTo>
                    <a:pt x="438" y="606"/>
                  </a:lnTo>
                  <a:lnTo>
                    <a:pt x="438" y="624"/>
                  </a:lnTo>
                  <a:lnTo>
                    <a:pt x="432" y="630"/>
                  </a:lnTo>
                  <a:lnTo>
                    <a:pt x="432" y="636"/>
                  </a:lnTo>
                  <a:lnTo>
                    <a:pt x="426" y="648"/>
                  </a:lnTo>
                  <a:lnTo>
                    <a:pt x="426" y="654"/>
                  </a:lnTo>
                  <a:lnTo>
                    <a:pt x="468" y="654"/>
                  </a:lnTo>
                  <a:lnTo>
                    <a:pt x="468" y="684"/>
                  </a:lnTo>
                  <a:lnTo>
                    <a:pt x="504" y="720"/>
                  </a:lnTo>
                  <a:lnTo>
                    <a:pt x="510" y="732"/>
                  </a:lnTo>
                  <a:lnTo>
                    <a:pt x="528" y="750"/>
                  </a:lnTo>
                  <a:lnTo>
                    <a:pt x="534" y="768"/>
                  </a:lnTo>
                  <a:lnTo>
                    <a:pt x="546" y="780"/>
                  </a:lnTo>
                  <a:lnTo>
                    <a:pt x="552" y="798"/>
                  </a:lnTo>
                  <a:lnTo>
                    <a:pt x="558" y="810"/>
                  </a:lnTo>
                  <a:lnTo>
                    <a:pt x="558" y="870"/>
                  </a:lnTo>
                  <a:lnTo>
                    <a:pt x="564" y="882"/>
                  </a:lnTo>
                  <a:lnTo>
                    <a:pt x="576" y="894"/>
                  </a:lnTo>
                  <a:lnTo>
                    <a:pt x="576" y="906"/>
                  </a:lnTo>
                  <a:lnTo>
                    <a:pt x="570" y="918"/>
                  </a:lnTo>
                  <a:lnTo>
                    <a:pt x="552" y="936"/>
                  </a:lnTo>
                  <a:lnTo>
                    <a:pt x="546" y="948"/>
                  </a:lnTo>
                  <a:lnTo>
                    <a:pt x="546" y="954"/>
                  </a:lnTo>
                  <a:lnTo>
                    <a:pt x="552" y="960"/>
                  </a:lnTo>
                  <a:lnTo>
                    <a:pt x="564" y="966"/>
                  </a:lnTo>
                  <a:lnTo>
                    <a:pt x="540" y="966"/>
                  </a:lnTo>
                  <a:lnTo>
                    <a:pt x="528" y="972"/>
                  </a:lnTo>
                  <a:lnTo>
                    <a:pt x="528" y="1038"/>
                  </a:lnTo>
                  <a:lnTo>
                    <a:pt x="534" y="1056"/>
                  </a:lnTo>
                  <a:lnTo>
                    <a:pt x="540" y="1062"/>
                  </a:lnTo>
                  <a:lnTo>
                    <a:pt x="546" y="1074"/>
                  </a:lnTo>
                  <a:lnTo>
                    <a:pt x="558" y="1074"/>
                  </a:lnTo>
                  <a:lnTo>
                    <a:pt x="576" y="1080"/>
                  </a:lnTo>
                  <a:lnTo>
                    <a:pt x="600" y="1080"/>
                  </a:lnTo>
                  <a:lnTo>
                    <a:pt x="612" y="1086"/>
                  </a:lnTo>
                  <a:lnTo>
                    <a:pt x="636" y="1110"/>
                  </a:lnTo>
                  <a:lnTo>
                    <a:pt x="642" y="1122"/>
                  </a:lnTo>
                  <a:lnTo>
                    <a:pt x="648" y="1140"/>
                  </a:lnTo>
                  <a:lnTo>
                    <a:pt x="654" y="1152"/>
                  </a:lnTo>
                  <a:lnTo>
                    <a:pt x="666" y="1164"/>
                  </a:lnTo>
                  <a:lnTo>
                    <a:pt x="678" y="1170"/>
                  </a:lnTo>
                  <a:lnTo>
                    <a:pt x="732" y="1170"/>
                  </a:lnTo>
                  <a:lnTo>
                    <a:pt x="750" y="1176"/>
                  </a:lnTo>
                  <a:lnTo>
                    <a:pt x="762" y="1182"/>
                  </a:lnTo>
                  <a:lnTo>
                    <a:pt x="768" y="1188"/>
                  </a:lnTo>
                  <a:lnTo>
                    <a:pt x="774" y="1200"/>
                  </a:lnTo>
                  <a:lnTo>
                    <a:pt x="786" y="1218"/>
                  </a:lnTo>
                  <a:lnTo>
                    <a:pt x="810" y="1242"/>
                  </a:lnTo>
                  <a:lnTo>
                    <a:pt x="834" y="1254"/>
                  </a:lnTo>
                  <a:lnTo>
                    <a:pt x="870" y="1266"/>
                  </a:lnTo>
                  <a:lnTo>
                    <a:pt x="912" y="1272"/>
                  </a:lnTo>
                  <a:lnTo>
                    <a:pt x="942" y="1278"/>
                  </a:lnTo>
                  <a:lnTo>
                    <a:pt x="960" y="1290"/>
                  </a:lnTo>
                  <a:lnTo>
                    <a:pt x="966" y="1302"/>
                  </a:lnTo>
                  <a:lnTo>
                    <a:pt x="978" y="1314"/>
                  </a:lnTo>
                  <a:lnTo>
                    <a:pt x="990" y="1320"/>
                  </a:lnTo>
                  <a:lnTo>
                    <a:pt x="996" y="1320"/>
                  </a:lnTo>
                  <a:lnTo>
                    <a:pt x="1002" y="1326"/>
                  </a:lnTo>
                  <a:lnTo>
                    <a:pt x="1008" y="1338"/>
                  </a:lnTo>
                  <a:lnTo>
                    <a:pt x="1014" y="1344"/>
                  </a:lnTo>
                  <a:lnTo>
                    <a:pt x="1080" y="1344"/>
                  </a:lnTo>
                  <a:lnTo>
                    <a:pt x="1092" y="1356"/>
                  </a:lnTo>
                  <a:lnTo>
                    <a:pt x="1098" y="1368"/>
                  </a:lnTo>
                  <a:lnTo>
                    <a:pt x="1104" y="1374"/>
                  </a:lnTo>
                  <a:lnTo>
                    <a:pt x="1116" y="1374"/>
                  </a:lnTo>
                  <a:lnTo>
                    <a:pt x="1140" y="1362"/>
                  </a:lnTo>
                  <a:lnTo>
                    <a:pt x="1170" y="1350"/>
                  </a:lnTo>
                  <a:lnTo>
                    <a:pt x="1206" y="1332"/>
                  </a:lnTo>
                  <a:lnTo>
                    <a:pt x="1260" y="1314"/>
                  </a:lnTo>
                  <a:lnTo>
                    <a:pt x="1278" y="1326"/>
                  </a:lnTo>
                  <a:lnTo>
                    <a:pt x="1308" y="1350"/>
                  </a:lnTo>
                  <a:lnTo>
                    <a:pt x="1344" y="1374"/>
                  </a:lnTo>
                  <a:lnTo>
                    <a:pt x="1386" y="1416"/>
                  </a:lnTo>
                  <a:lnTo>
                    <a:pt x="1386" y="1428"/>
                  </a:lnTo>
                  <a:lnTo>
                    <a:pt x="1392" y="1446"/>
                  </a:lnTo>
                  <a:lnTo>
                    <a:pt x="1398" y="1458"/>
                  </a:lnTo>
                  <a:lnTo>
                    <a:pt x="1416" y="1458"/>
                  </a:lnTo>
                  <a:lnTo>
                    <a:pt x="1422" y="1452"/>
                  </a:lnTo>
                  <a:lnTo>
                    <a:pt x="1422" y="1440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 dirty="0">
                <a:solidFill>
                  <a:srgbClr val="555555"/>
                </a:solidFill>
              </a:endParaRPr>
            </a:p>
          </p:txBody>
        </p:sp>
        <p:sp>
          <p:nvSpPr>
            <p:cNvPr id="179" name="Jamaica" descr="© INSCALE GmbH, 05.05.2010&#10;http://www.presentationload.com/">
              <a:extLst>
                <a:ext uri="{FF2B5EF4-FFF2-40B4-BE49-F238E27FC236}">
                  <a16:creationId xmlns:a16="http://schemas.microsoft.com/office/drawing/2014/main" id="{36FFC330-1C75-4A91-9C93-07F6D78B4D62}"/>
                </a:ext>
              </a:extLst>
            </p:cNvPr>
            <p:cNvSpPr>
              <a:spLocks/>
            </p:cNvSpPr>
            <p:nvPr/>
          </p:nvSpPr>
          <p:spPr bwMode="gray">
            <a:xfrm>
              <a:off x="3112137" y="3855130"/>
              <a:ext cx="69887" cy="23029"/>
            </a:xfrm>
            <a:custGeom>
              <a:avLst/>
              <a:gdLst>
                <a:gd name="T0" fmla="*/ 2147483647 w 156"/>
                <a:gd name="T1" fmla="*/ 2147483647 h 54"/>
                <a:gd name="T2" fmla="*/ 2147483647 w 156"/>
                <a:gd name="T3" fmla="*/ 2147483647 h 54"/>
                <a:gd name="T4" fmla="*/ 2147483647 w 156"/>
                <a:gd name="T5" fmla="*/ 2147483647 h 54"/>
                <a:gd name="T6" fmla="*/ 2147483647 w 156"/>
                <a:gd name="T7" fmla="*/ 2147483647 h 54"/>
                <a:gd name="T8" fmla="*/ 2147483647 w 156"/>
                <a:gd name="T9" fmla="*/ 2147483647 h 54"/>
                <a:gd name="T10" fmla="*/ 2147483647 w 156"/>
                <a:gd name="T11" fmla="*/ 2147483647 h 54"/>
                <a:gd name="T12" fmla="*/ 2147483647 w 156"/>
                <a:gd name="T13" fmla="*/ 2147483647 h 54"/>
                <a:gd name="T14" fmla="*/ 2147483647 w 156"/>
                <a:gd name="T15" fmla="*/ 2147483647 h 54"/>
                <a:gd name="T16" fmla="*/ 2147483647 w 156"/>
                <a:gd name="T17" fmla="*/ 0 h 54"/>
                <a:gd name="T18" fmla="*/ 2147483647 w 156"/>
                <a:gd name="T19" fmla="*/ 0 h 54"/>
                <a:gd name="T20" fmla="*/ 2147483647 w 156"/>
                <a:gd name="T21" fmla="*/ 2147483647 h 54"/>
                <a:gd name="T22" fmla="*/ 0 w 156"/>
                <a:gd name="T23" fmla="*/ 2147483647 h 54"/>
                <a:gd name="T24" fmla="*/ 2147483647 w 156"/>
                <a:gd name="T25" fmla="*/ 2147483647 h 54"/>
                <a:gd name="T26" fmla="*/ 2147483647 w 156"/>
                <a:gd name="T27" fmla="*/ 2147483647 h 54"/>
                <a:gd name="T28" fmla="*/ 2147483647 w 156"/>
                <a:gd name="T29" fmla="*/ 2147483647 h 54"/>
                <a:gd name="T30" fmla="*/ 2147483647 w 156"/>
                <a:gd name="T31" fmla="*/ 2147483647 h 54"/>
                <a:gd name="T32" fmla="*/ 2147483647 w 156"/>
                <a:gd name="T33" fmla="*/ 2147483647 h 54"/>
                <a:gd name="T34" fmla="*/ 2147483647 w 156"/>
                <a:gd name="T35" fmla="*/ 2147483647 h 54"/>
                <a:gd name="T36" fmla="*/ 2147483647 w 156"/>
                <a:gd name="T37" fmla="*/ 2147483647 h 5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156"/>
                <a:gd name="T58" fmla="*/ 0 h 54"/>
                <a:gd name="T59" fmla="*/ 156 w 156"/>
                <a:gd name="T60" fmla="*/ 54 h 54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156" h="54">
                  <a:moveTo>
                    <a:pt x="108" y="54"/>
                  </a:moveTo>
                  <a:lnTo>
                    <a:pt x="114" y="36"/>
                  </a:lnTo>
                  <a:lnTo>
                    <a:pt x="156" y="48"/>
                  </a:lnTo>
                  <a:lnTo>
                    <a:pt x="156" y="42"/>
                  </a:lnTo>
                  <a:lnTo>
                    <a:pt x="150" y="36"/>
                  </a:lnTo>
                  <a:lnTo>
                    <a:pt x="144" y="24"/>
                  </a:lnTo>
                  <a:lnTo>
                    <a:pt x="126" y="6"/>
                  </a:lnTo>
                  <a:lnTo>
                    <a:pt x="84" y="6"/>
                  </a:lnTo>
                  <a:lnTo>
                    <a:pt x="66" y="0"/>
                  </a:lnTo>
                  <a:lnTo>
                    <a:pt x="24" y="0"/>
                  </a:lnTo>
                  <a:lnTo>
                    <a:pt x="12" y="6"/>
                  </a:lnTo>
                  <a:lnTo>
                    <a:pt x="0" y="6"/>
                  </a:lnTo>
                  <a:lnTo>
                    <a:pt x="6" y="18"/>
                  </a:lnTo>
                  <a:lnTo>
                    <a:pt x="18" y="24"/>
                  </a:lnTo>
                  <a:lnTo>
                    <a:pt x="24" y="36"/>
                  </a:lnTo>
                  <a:lnTo>
                    <a:pt x="36" y="42"/>
                  </a:lnTo>
                  <a:lnTo>
                    <a:pt x="60" y="42"/>
                  </a:lnTo>
                  <a:lnTo>
                    <a:pt x="78" y="48"/>
                  </a:lnTo>
                  <a:lnTo>
                    <a:pt x="108" y="54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 dirty="0">
                <a:solidFill>
                  <a:srgbClr val="555555"/>
                </a:solidFill>
              </a:endParaRPr>
            </a:p>
          </p:txBody>
        </p:sp>
        <p:sp>
          <p:nvSpPr>
            <p:cNvPr id="180" name="Honduras" descr="© INSCALE GmbH, 05.05.2010&#10;http://www.presentationload.com/">
              <a:extLst>
                <a:ext uri="{FF2B5EF4-FFF2-40B4-BE49-F238E27FC236}">
                  <a16:creationId xmlns:a16="http://schemas.microsoft.com/office/drawing/2014/main" id="{6D6398D6-C2C7-4646-9E70-71F122A37B67}"/>
                </a:ext>
              </a:extLst>
            </p:cNvPr>
            <p:cNvSpPr>
              <a:spLocks/>
            </p:cNvSpPr>
            <p:nvPr/>
          </p:nvSpPr>
          <p:spPr bwMode="gray">
            <a:xfrm>
              <a:off x="2759208" y="3941928"/>
              <a:ext cx="197429" cy="109827"/>
            </a:xfrm>
            <a:custGeom>
              <a:avLst/>
              <a:gdLst>
                <a:gd name="T0" fmla="*/ 2147483647 w 444"/>
                <a:gd name="T1" fmla="*/ 2147483647 h 246"/>
                <a:gd name="T2" fmla="*/ 2147483647 w 444"/>
                <a:gd name="T3" fmla="*/ 2147483647 h 246"/>
                <a:gd name="T4" fmla="*/ 2147483647 w 444"/>
                <a:gd name="T5" fmla="*/ 2147483647 h 246"/>
                <a:gd name="T6" fmla="*/ 2147483647 w 444"/>
                <a:gd name="T7" fmla="*/ 2147483647 h 246"/>
                <a:gd name="T8" fmla="*/ 2147483647 w 444"/>
                <a:gd name="T9" fmla="*/ 2147483647 h 246"/>
                <a:gd name="T10" fmla="*/ 2147483647 w 444"/>
                <a:gd name="T11" fmla="*/ 2147483647 h 246"/>
                <a:gd name="T12" fmla="*/ 2147483647 w 444"/>
                <a:gd name="T13" fmla="*/ 2147483647 h 246"/>
                <a:gd name="T14" fmla="*/ 2147483647 w 444"/>
                <a:gd name="T15" fmla="*/ 2147483647 h 246"/>
                <a:gd name="T16" fmla="*/ 2147483647 w 444"/>
                <a:gd name="T17" fmla="*/ 2147483647 h 246"/>
                <a:gd name="T18" fmla="*/ 2147483647 w 444"/>
                <a:gd name="T19" fmla="*/ 2147483647 h 246"/>
                <a:gd name="T20" fmla="*/ 2147483647 w 444"/>
                <a:gd name="T21" fmla="*/ 2147483647 h 246"/>
                <a:gd name="T22" fmla="*/ 2147483647 w 444"/>
                <a:gd name="T23" fmla="*/ 2147483647 h 246"/>
                <a:gd name="T24" fmla="*/ 2147483647 w 444"/>
                <a:gd name="T25" fmla="*/ 2147483647 h 246"/>
                <a:gd name="T26" fmla="*/ 2147483647 w 444"/>
                <a:gd name="T27" fmla="*/ 2147483647 h 246"/>
                <a:gd name="T28" fmla="*/ 2147483647 w 444"/>
                <a:gd name="T29" fmla="*/ 2147483647 h 246"/>
                <a:gd name="T30" fmla="*/ 2147483647 w 444"/>
                <a:gd name="T31" fmla="*/ 2147483647 h 246"/>
                <a:gd name="T32" fmla="*/ 2147483647 w 444"/>
                <a:gd name="T33" fmla="*/ 2147483647 h 246"/>
                <a:gd name="T34" fmla="*/ 2147483647 w 444"/>
                <a:gd name="T35" fmla="*/ 2147483647 h 246"/>
                <a:gd name="T36" fmla="*/ 2147483647 w 444"/>
                <a:gd name="T37" fmla="*/ 2147483647 h 246"/>
                <a:gd name="T38" fmla="*/ 2147483647 w 444"/>
                <a:gd name="T39" fmla="*/ 0 h 246"/>
                <a:gd name="T40" fmla="*/ 2147483647 w 444"/>
                <a:gd name="T41" fmla="*/ 2147483647 h 246"/>
                <a:gd name="T42" fmla="*/ 2147483647 w 444"/>
                <a:gd name="T43" fmla="*/ 2147483647 h 246"/>
                <a:gd name="T44" fmla="*/ 2147483647 w 444"/>
                <a:gd name="T45" fmla="*/ 0 h 246"/>
                <a:gd name="T46" fmla="*/ 2147483647 w 444"/>
                <a:gd name="T47" fmla="*/ 2147483647 h 246"/>
                <a:gd name="T48" fmla="*/ 2147483647 w 444"/>
                <a:gd name="T49" fmla="*/ 2147483647 h 246"/>
                <a:gd name="T50" fmla="*/ 2147483647 w 444"/>
                <a:gd name="T51" fmla="*/ 2147483647 h 246"/>
                <a:gd name="T52" fmla="*/ 2147483647 w 444"/>
                <a:gd name="T53" fmla="*/ 2147483647 h 246"/>
                <a:gd name="T54" fmla="*/ 2147483647 w 444"/>
                <a:gd name="T55" fmla="*/ 2147483647 h 246"/>
                <a:gd name="T56" fmla="*/ 2147483647 w 444"/>
                <a:gd name="T57" fmla="*/ 2147483647 h 246"/>
                <a:gd name="T58" fmla="*/ 2147483647 w 444"/>
                <a:gd name="T59" fmla="*/ 2147483647 h 246"/>
                <a:gd name="T60" fmla="*/ 2147483647 w 444"/>
                <a:gd name="T61" fmla="*/ 0 h 246"/>
                <a:gd name="T62" fmla="*/ 2147483647 w 444"/>
                <a:gd name="T63" fmla="*/ 2147483647 h 246"/>
                <a:gd name="T64" fmla="*/ 2147483647 w 444"/>
                <a:gd name="T65" fmla="*/ 2147483647 h 246"/>
                <a:gd name="T66" fmla="*/ 2147483647 w 444"/>
                <a:gd name="T67" fmla="*/ 2147483647 h 246"/>
                <a:gd name="T68" fmla="*/ 2147483647 w 444"/>
                <a:gd name="T69" fmla="*/ 2147483647 h 246"/>
                <a:gd name="T70" fmla="*/ 2147483647 w 444"/>
                <a:gd name="T71" fmla="*/ 2147483647 h 246"/>
                <a:gd name="T72" fmla="*/ 0 w 444"/>
                <a:gd name="T73" fmla="*/ 2147483647 h 246"/>
                <a:gd name="T74" fmla="*/ 2147483647 w 444"/>
                <a:gd name="T75" fmla="*/ 2147483647 h 246"/>
                <a:gd name="T76" fmla="*/ 2147483647 w 444"/>
                <a:gd name="T77" fmla="*/ 2147483647 h 246"/>
                <a:gd name="T78" fmla="*/ 2147483647 w 444"/>
                <a:gd name="T79" fmla="*/ 2147483647 h 246"/>
                <a:gd name="T80" fmla="*/ 2147483647 w 444"/>
                <a:gd name="T81" fmla="*/ 2147483647 h 246"/>
                <a:gd name="T82" fmla="*/ 2147483647 w 444"/>
                <a:gd name="T83" fmla="*/ 2147483647 h 246"/>
                <a:gd name="T84" fmla="*/ 2147483647 w 444"/>
                <a:gd name="T85" fmla="*/ 2147483647 h 246"/>
                <a:gd name="T86" fmla="*/ 2147483647 w 444"/>
                <a:gd name="T87" fmla="*/ 2147483647 h 24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444"/>
                <a:gd name="T133" fmla="*/ 0 h 246"/>
                <a:gd name="T134" fmla="*/ 444 w 444"/>
                <a:gd name="T135" fmla="*/ 246 h 24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444" h="246">
                  <a:moveTo>
                    <a:pt x="156" y="240"/>
                  </a:moveTo>
                  <a:lnTo>
                    <a:pt x="156" y="222"/>
                  </a:lnTo>
                  <a:lnTo>
                    <a:pt x="174" y="222"/>
                  </a:lnTo>
                  <a:lnTo>
                    <a:pt x="168" y="216"/>
                  </a:lnTo>
                  <a:lnTo>
                    <a:pt x="168" y="204"/>
                  </a:lnTo>
                  <a:lnTo>
                    <a:pt x="162" y="198"/>
                  </a:lnTo>
                  <a:lnTo>
                    <a:pt x="162" y="186"/>
                  </a:lnTo>
                  <a:lnTo>
                    <a:pt x="168" y="180"/>
                  </a:lnTo>
                  <a:lnTo>
                    <a:pt x="204" y="180"/>
                  </a:lnTo>
                  <a:lnTo>
                    <a:pt x="210" y="168"/>
                  </a:lnTo>
                  <a:lnTo>
                    <a:pt x="216" y="162"/>
                  </a:lnTo>
                  <a:lnTo>
                    <a:pt x="228" y="162"/>
                  </a:lnTo>
                  <a:lnTo>
                    <a:pt x="228" y="168"/>
                  </a:lnTo>
                  <a:lnTo>
                    <a:pt x="234" y="174"/>
                  </a:lnTo>
                  <a:lnTo>
                    <a:pt x="252" y="174"/>
                  </a:lnTo>
                  <a:lnTo>
                    <a:pt x="276" y="150"/>
                  </a:lnTo>
                  <a:lnTo>
                    <a:pt x="288" y="126"/>
                  </a:lnTo>
                  <a:lnTo>
                    <a:pt x="306" y="126"/>
                  </a:lnTo>
                  <a:lnTo>
                    <a:pt x="306" y="108"/>
                  </a:lnTo>
                  <a:lnTo>
                    <a:pt x="318" y="96"/>
                  </a:lnTo>
                  <a:lnTo>
                    <a:pt x="330" y="96"/>
                  </a:lnTo>
                  <a:lnTo>
                    <a:pt x="348" y="114"/>
                  </a:lnTo>
                  <a:lnTo>
                    <a:pt x="360" y="114"/>
                  </a:lnTo>
                  <a:lnTo>
                    <a:pt x="372" y="102"/>
                  </a:lnTo>
                  <a:lnTo>
                    <a:pt x="372" y="96"/>
                  </a:lnTo>
                  <a:lnTo>
                    <a:pt x="420" y="96"/>
                  </a:lnTo>
                  <a:lnTo>
                    <a:pt x="426" y="90"/>
                  </a:lnTo>
                  <a:lnTo>
                    <a:pt x="432" y="90"/>
                  </a:lnTo>
                  <a:lnTo>
                    <a:pt x="444" y="84"/>
                  </a:lnTo>
                  <a:lnTo>
                    <a:pt x="444" y="78"/>
                  </a:lnTo>
                  <a:lnTo>
                    <a:pt x="426" y="60"/>
                  </a:lnTo>
                  <a:lnTo>
                    <a:pt x="402" y="48"/>
                  </a:lnTo>
                  <a:lnTo>
                    <a:pt x="396" y="48"/>
                  </a:lnTo>
                  <a:lnTo>
                    <a:pt x="390" y="42"/>
                  </a:lnTo>
                  <a:lnTo>
                    <a:pt x="384" y="30"/>
                  </a:lnTo>
                  <a:lnTo>
                    <a:pt x="372" y="24"/>
                  </a:lnTo>
                  <a:lnTo>
                    <a:pt x="366" y="18"/>
                  </a:lnTo>
                  <a:lnTo>
                    <a:pt x="348" y="18"/>
                  </a:lnTo>
                  <a:lnTo>
                    <a:pt x="342" y="6"/>
                  </a:lnTo>
                  <a:lnTo>
                    <a:pt x="336" y="0"/>
                  </a:lnTo>
                  <a:lnTo>
                    <a:pt x="312" y="0"/>
                  </a:lnTo>
                  <a:lnTo>
                    <a:pt x="300" y="6"/>
                  </a:lnTo>
                  <a:lnTo>
                    <a:pt x="294" y="12"/>
                  </a:lnTo>
                  <a:lnTo>
                    <a:pt x="282" y="12"/>
                  </a:lnTo>
                  <a:lnTo>
                    <a:pt x="270" y="0"/>
                  </a:lnTo>
                  <a:lnTo>
                    <a:pt x="252" y="0"/>
                  </a:lnTo>
                  <a:lnTo>
                    <a:pt x="240" y="6"/>
                  </a:lnTo>
                  <a:lnTo>
                    <a:pt x="234" y="18"/>
                  </a:lnTo>
                  <a:lnTo>
                    <a:pt x="222" y="24"/>
                  </a:lnTo>
                  <a:lnTo>
                    <a:pt x="186" y="24"/>
                  </a:lnTo>
                  <a:lnTo>
                    <a:pt x="174" y="18"/>
                  </a:lnTo>
                  <a:lnTo>
                    <a:pt x="168" y="12"/>
                  </a:lnTo>
                  <a:lnTo>
                    <a:pt x="156" y="12"/>
                  </a:lnTo>
                  <a:lnTo>
                    <a:pt x="150" y="18"/>
                  </a:lnTo>
                  <a:lnTo>
                    <a:pt x="144" y="18"/>
                  </a:lnTo>
                  <a:lnTo>
                    <a:pt x="138" y="24"/>
                  </a:lnTo>
                  <a:lnTo>
                    <a:pt x="132" y="24"/>
                  </a:lnTo>
                  <a:lnTo>
                    <a:pt x="132" y="18"/>
                  </a:lnTo>
                  <a:lnTo>
                    <a:pt x="126" y="12"/>
                  </a:lnTo>
                  <a:lnTo>
                    <a:pt x="126" y="6"/>
                  </a:lnTo>
                  <a:lnTo>
                    <a:pt x="120" y="0"/>
                  </a:lnTo>
                  <a:lnTo>
                    <a:pt x="114" y="0"/>
                  </a:lnTo>
                  <a:lnTo>
                    <a:pt x="96" y="18"/>
                  </a:lnTo>
                  <a:lnTo>
                    <a:pt x="90" y="18"/>
                  </a:lnTo>
                  <a:lnTo>
                    <a:pt x="84" y="30"/>
                  </a:lnTo>
                  <a:lnTo>
                    <a:pt x="72" y="36"/>
                  </a:lnTo>
                  <a:lnTo>
                    <a:pt x="60" y="48"/>
                  </a:lnTo>
                  <a:lnTo>
                    <a:pt x="48" y="54"/>
                  </a:lnTo>
                  <a:lnTo>
                    <a:pt x="36" y="66"/>
                  </a:lnTo>
                  <a:lnTo>
                    <a:pt x="24" y="72"/>
                  </a:lnTo>
                  <a:lnTo>
                    <a:pt x="18" y="84"/>
                  </a:lnTo>
                  <a:lnTo>
                    <a:pt x="18" y="102"/>
                  </a:lnTo>
                  <a:lnTo>
                    <a:pt x="12" y="114"/>
                  </a:lnTo>
                  <a:lnTo>
                    <a:pt x="0" y="126"/>
                  </a:lnTo>
                  <a:lnTo>
                    <a:pt x="6" y="138"/>
                  </a:lnTo>
                  <a:lnTo>
                    <a:pt x="18" y="150"/>
                  </a:lnTo>
                  <a:lnTo>
                    <a:pt x="42" y="150"/>
                  </a:lnTo>
                  <a:lnTo>
                    <a:pt x="42" y="168"/>
                  </a:lnTo>
                  <a:lnTo>
                    <a:pt x="48" y="174"/>
                  </a:lnTo>
                  <a:lnTo>
                    <a:pt x="60" y="174"/>
                  </a:lnTo>
                  <a:lnTo>
                    <a:pt x="66" y="168"/>
                  </a:lnTo>
                  <a:lnTo>
                    <a:pt x="102" y="168"/>
                  </a:lnTo>
                  <a:lnTo>
                    <a:pt x="102" y="210"/>
                  </a:lnTo>
                  <a:lnTo>
                    <a:pt x="126" y="222"/>
                  </a:lnTo>
                  <a:lnTo>
                    <a:pt x="132" y="228"/>
                  </a:lnTo>
                  <a:lnTo>
                    <a:pt x="132" y="246"/>
                  </a:lnTo>
                  <a:lnTo>
                    <a:pt x="144" y="246"/>
                  </a:lnTo>
                  <a:lnTo>
                    <a:pt x="156" y="240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 dirty="0">
                <a:solidFill>
                  <a:srgbClr val="555555"/>
                </a:solidFill>
              </a:endParaRPr>
            </a:p>
          </p:txBody>
        </p:sp>
        <p:sp>
          <p:nvSpPr>
            <p:cNvPr id="181" name="Haiti" descr="© INSCALE GmbH, 05.05.2010&#10;http://www.presentationload.com/">
              <a:extLst>
                <a:ext uri="{FF2B5EF4-FFF2-40B4-BE49-F238E27FC236}">
                  <a16:creationId xmlns:a16="http://schemas.microsoft.com/office/drawing/2014/main" id="{DFEEA727-66F3-4A1B-933E-0890E70E991D}"/>
                </a:ext>
              </a:extLst>
            </p:cNvPr>
            <p:cNvSpPr>
              <a:spLocks/>
            </p:cNvSpPr>
            <p:nvPr/>
          </p:nvSpPr>
          <p:spPr bwMode="gray">
            <a:xfrm>
              <a:off x="3243176" y="3801983"/>
              <a:ext cx="87359" cy="69086"/>
            </a:xfrm>
            <a:custGeom>
              <a:avLst/>
              <a:gdLst>
                <a:gd name="T0" fmla="*/ 2147483647 w 198"/>
                <a:gd name="T1" fmla="*/ 2147483647 h 156"/>
                <a:gd name="T2" fmla="*/ 2147483647 w 198"/>
                <a:gd name="T3" fmla="*/ 2147483647 h 156"/>
                <a:gd name="T4" fmla="*/ 2147483647 w 198"/>
                <a:gd name="T5" fmla="*/ 2147483647 h 156"/>
                <a:gd name="T6" fmla="*/ 2147483647 w 198"/>
                <a:gd name="T7" fmla="*/ 2147483647 h 156"/>
                <a:gd name="T8" fmla="*/ 2147483647 w 198"/>
                <a:gd name="T9" fmla="*/ 2147483647 h 156"/>
                <a:gd name="T10" fmla="*/ 2147483647 w 198"/>
                <a:gd name="T11" fmla="*/ 2147483647 h 156"/>
                <a:gd name="T12" fmla="*/ 2147483647 w 198"/>
                <a:gd name="T13" fmla="*/ 2147483647 h 156"/>
                <a:gd name="T14" fmla="*/ 2147483647 w 198"/>
                <a:gd name="T15" fmla="*/ 2147483647 h 156"/>
                <a:gd name="T16" fmla="*/ 2147483647 w 198"/>
                <a:gd name="T17" fmla="*/ 2147483647 h 156"/>
                <a:gd name="T18" fmla="*/ 2147483647 w 198"/>
                <a:gd name="T19" fmla="*/ 2147483647 h 156"/>
                <a:gd name="T20" fmla="*/ 2147483647 w 198"/>
                <a:gd name="T21" fmla="*/ 2147483647 h 156"/>
                <a:gd name="T22" fmla="*/ 2147483647 w 198"/>
                <a:gd name="T23" fmla="*/ 2147483647 h 156"/>
                <a:gd name="T24" fmla="*/ 2147483647 w 198"/>
                <a:gd name="T25" fmla="*/ 2147483647 h 156"/>
                <a:gd name="T26" fmla="*/ 2147483647 w 198"/>
                <a:gd name="T27" fmla="*/ 2147483647 h 156"/>
                <a:gd name="T28" fmla="*/ 2147483647 w 198"/>
                <a:gd name="T29" fmla="*/ 2147483647 h 156"/>
                <a:gd name="T30" fmla="*/ 2147483647 w 198"/>
                <a:gd name="T31" fmla="*/ 2147483647 h 156"/>
                <a:gd name="T32" fmla="*/ 2147483647 w 198"/>
                <a:gd name="T33" fmla="*/ 2147483647 h 156"/>
                <a:gd name="T34" fmla="*/ 2147483647 w 198"/>
                <a:gd name="T35" fmla="*/ 0 h 156"/>
                <a:gd name="T36" fmla="*/ 2147483647 w 198"/>
                <a:gd name="T37" fmla="*/ 0 h 156"/>
                <a:gd name="T38" fmla="*/ 2147483647 w 198"/>
                <a:gd name="T39" fmla="*/ 2147483647 h 156"/>
                <a:gd name="T40" fmla="*/ 2147483647 w 198"/>
                <a:gd name="T41" fmla="*/ 2147483647 h 156"/>
                <a:gd name="T42" fmla="*/ 2147483647 w 198"/>
                <a:gd name="T43" fmla="*/ 2147483647 h 156"/>
                <a:gd name="T44" fmla="*/ 2147483647 w 198"/>
                <a:gd name="T45" fmla="*/ 2147483647 h 156"/>
                <a:gd name="T46" fmla="*/ 2147483647 w 198"/>
                <a:gd name="T47" fmla="*/ 2147483647 h 156"/>
                <a:gd name="T48" fmla="*/ 2147483647 w 198"/>
                <a:gd name="T49" fmla="*/ 2147483647 h 156"/>
                <a:gd name="T50" fmla="*/ 2147483647 w 198"/>
                <a:gd name="T51" fmla="*/ 2147483647 h 156"/>
                <a:gd name="T52" fmla="*/ 2147483647 w 198"/>
                <a:gd name="T53" fmla="*/ 2147483647 h 156"/>
                <a:gd name="T54" fmla="*/ 2147483647 w 198"/>
                <a:gd name="T55" fmla="*/ 2147483647 h 156"/>
                <a:gd name="T56" fmla="*/ 2147483647 w 198"/>
                <a:gd name="T57" fmla="*/ 2147483647 h 156"/>
                <a:gd name="T58" fmla="*/ 2147483647 w 198"/>
                <a:gd name="T59" fmla="*/ 2147483647 h 156"/>
                <a:gd name="T60" fmla="*/ 2147483647 w 198"/>
                <a:gd name="T61" fmla="*/ 2147483647 h 156"/>
                <a:gd name="T62" fmla="*/ 2147483647 w 198"/>
                <a:gd name="T63" fmla="*/ 2147483647 h 156"/>
                <a:gd name="T64" fmla="*/ 2147483647 w 198"/>
                <a:gd name="T65" fmla="*/ 2147483647 h 156"/>
                <a:gd name="T66" fmla="*/ 2147483647 w 198"/>
                <a:gd name="T67" fmla="*/ 2147483647 h 156"/>
                <a:gd name="T68" fmla="*/ 2147483647 w 198"/>
                <a:gd name="T69" fmla="*/ 2147483647 h 156"/>
                <a:gd name="T70" fmla="*/ 2147483647 w 198"/>
                <a:gd name="T71" fmla="*/ 2147483647 h 156"/>
                <a:gd name="T72" fmla="*/ 2147483647 w 198"/>
                <a:gd name="T73" fmla="*/ 2147483647 h 156"/>
                <a:gd name="T74" fmla="*/ 2147483647 w 198"/>
                <a:gd name="T75" fmla="*/ 2147483647 h 156"/>
                <a:gd name="T76" fmla="*/ 2147483647 w 198"/>
                <a:gd name="T77" fmla="*/ 2147483647 h 156"/>
                <a:gd name="T78" fmla="*/ 2147483647 w 198"/>
                <a:gd name="T79" fmla="*/ 2147483647 h 156"/>
                <a:gd name="T80" fmla="*/ 2147483647 w 198"/>
                <a:gd name="T81" fmla="*/ 2147483647 h 156"/>
                <a:gd name="T82" fmla="*/ 0 w 198"/>
                <a:gd name="T83" fmla="*/ 2147483647 h 156"/>
                <a:gd name="T84" fmla="*/ 0 w 198"/>
                <a:gd name="T85" fmla="*/ 2147483647 h 156"/>
                <a:gd name="T86" fmla="*/ 2147483647 w 198"/>
                <a:gd name="T87" fmla="*/ 2147483647 h 156"/>
                <a:gd name="T88" fmla="*/ 2147483647 w 198"/>
                <a:gd name="T89" fmla="*/ 2147483647 h 156"/>
                <a:gd name="T90" fmla="*/ 2147483647 w 198"/>
                <a:gd name="T91" fmla="*/ 2147483647 h 156"/>
                <a:gd name="T92" fmla="*/ 2147483647 w 198"/>
                <a:gd name="T93" fmla="*/ 2147483647 h 156"/>
                <a:gd name="T94" fmla="*/ 2147483647 w 198"/>
                <a:gd name="T95" fmla="*/ 2147483647 h 156"/>
                <a:gd name="T96" fmla="*/ 2147483647 w 198"/>
                <a:gd name="T97" fmla="*/ 2147483647 h 156"/>
                <a:gd name="T98" fmla="*/ 2147483647 w 198"/>
                <a:gd name="T99" fmla="*/ 2147483647 h 156"/>
                <a:gd name="T100" fmla="*/ 2147483647 w 198"/>
                <a:gd name="T101" fmla="*/ 2147483647 h 156"/>
                <a:gd name="T102" fmla="*/ 2147483647 w 198"/>
                <a:gd name="T103" fmla="*/ 2147483647 h 156"/>
                <a:gd name="T104" fmla="*/ 2147483647 w 198"/>
                <a:gd name="T105" fmla="*/ 2147483647 h 156"/>
                <a:gd name="T106" fmla="*/ 2147483647 w 198"/>
                <a:gd name="T107" fmla="*/ 2147483647 h 156"/>
                <a:gd name="T108" fmla="*/ 2147483647 w 198"/>
                <a:gd name="T109" fmla="*/ 2147483647 h 156"/>
                <a:gd name="T110" fmla="*/ 2147483647 w 198"/>
                <a:gd name="T111" fmla="*/ 2147483647 h 156"/>
                <a:gd name="T112" fmla="*/ 2147483647 w 198"/>
                <a:gd name="T113" fmla="*/ 2147483647 h 15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98"/>
                <a:gd name="T172" fmla="*/ 0 h 156"/>
                <a:gd name="T173" fmla="*/ 198 w 198"/>
                <a:gd name="T174" fmla="*/ 156 h 15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98" h="156">
                  <a:moveTo>
                    <a:pt x="168" y="114"/>
                  </a:moveTo>
                  <a:lnTo>
                    <a:pt x="168" y="108"/>
                  </a:lnTo>
                  <a:lnTo>
                    <a:pt x="174" y="102"/>
                  </a:lnTo>
                  <a:lnTo>
                    <a:pt x="180" y="90"/>
                  </a:lnTo>
                  <a:lnTo>
                    <a:pt x="180" y="78"/>
                  </a:lnTo>
                  <a:lnTo>
                    <a:pt x="186" y="72"/>
                  </a:lnTo>
                  <a:lnTo>
                    <a:pt x="192" y="60"/>
                  </a:lnTo>
                  <a:lnTo>
                    <a:pt x="198" y="54"/>
                  </a:lnTo>
                  <a:lnTo>
                    <a:pt x="198" y="42"/>
                  </a:lnTo>
                  <a:lnTo>
                    <a:pt x="186" y="6"/>
                  </a:lnTo>
                  <a:lnTo>
                    <a:pt x="180" y="12"/>
                  </a:lnTo>
                  <a:lnTo>
                    <a:pt x="180" y="18"/>
                  </a:lnTo>
                  <a:lnTo>
                    <a:pt x="174" y="18"/>
                  </a:lnTo>
                  <a:lnTo>
                    <a:pt x="168" y="12"/>
                  </a:lnTo>
                  <a:lnTo>
                    <a:pt x="156" y="12"/>
                  </a:lnTo>
                  <a:lnTo>
                    <a:pt x="144" y="6"/>
                  </a:lnTo>
                  <a:lnTo>
                    <a:pt x="126" y="6"/>
                  </a:lnTo>
                  <a:lnTo>
                    <a:pt x="114" y="0"/>
                  </a:lnTo>
                  <a:lnTo>
                    <a:pt x="84" y="0"/>
                  </a:lnTo>
                  <a:lnTo>
                    <a:pt x="72" y="6"/>
                  </a:lnTo>
                  <a:lnTo>
                    <a:pt x="66" y="12"/>
                  </a:lnTo>
                  <a:lnTo>
                    <a:pt x="66" y="18"/>
                  </a:lnTo>
                  <a:lnTo>
                    <a:pt x="72" y="24"/>
                  </a:lnTo>
                  <a:lnTo>
                    <a:pt x="108" y="24"/>
                  </a:lnTo>
                  <a:lnTo>
                    <a:pt x="114" y="30"/>
                  </a:lnTo>
                  <a:lnTo>
                    <a:pt x="120" y="42"/>
                  </a:lnTo>
                  <a:lnTo>
                    <a:pt x="126" y="48"/>
                  </a:lnTo>
                  <a:lnTo>
                    <a:pt x="114" y="54"/>
                  </a:lnTo>
                  <a:lnTo>
                    <a:pt x="108" y="60"/>
                  </a:lnTo>
                  <a:lnTo>
                    <a:pt x="108" y="72"/>
                  </a:lnTo>
                  <a:lnTo>
                    <a:pt x="114" y="84"/>
                  </a:lnTo>
                  <a:lnTo>
                    <a:pt x="114" y="96"/>
                  </a:lnTo>
                  <a:lnTo>
                    <a:pt x="120" y="102"/>
                  </a:lnTo>
                  <a:lnTo>
                    <a:pt x="114" y="108"/>
                  </a:lnTo>
                  <a:lnTo>
                    <a:pt x="96" y="108"/>
                  </a:lnTo>
                  <a:lnTo>
                    <a:pt x="78" y="102"/>
                  </a:lnTo>
                  <a:lnTo>
                    <a:pt x="66" y="102"/>
                  </a:lnTo>
                  <a:lnTo>
                    <a:pt x="54" y="96"/>
                  </a:lnTo>
                  <a:lnTo>
                    <a:pt x="36" y="96"/>
                  </a:lnTo>
                  <a:lnTo>
                    <a:pt x="24" y="102"/>
                  </a:lnTo>
                  <a:lnTo>
                    <a:pt x="6" y="102"/>
                  </a:lnTo>
                  <a:lnTo>
                    <a:pt x="0" y="108"/>
                  </a:lnTo>
                  <a:lnTo>
                    <a:pt x="0" y="114"/>
                  </a:lnTo>
                  <a:lnTo>
                    <a:pt x="6" y="120"/>
                  </a:lnTo>
                  <a:lnTo>
                    <a:pt x="12" y="132"/>
                  </a:lnTo>
                  <a:lnTo>
                    <a:pt x="24" y="138"/>
                  </a:lnTo>
                  <a:lnTo>
                    <a:pt x="30" y="150"/>
                  </a:lnTo>
                  <a:lnTo>
                    <a:pt x="36" y="156"/>
                  </a:lnTo>
                  <a:lnTo>
                    <a:pt x="42" y="156"/>
                  </a:lnTo>
                  <a:lnTo>
                    <a:pt x="48" y="150"/>
                  </a:lnTo>
                  <a:lnTo>
                    <a:pt x="54" y="138"/>
                  </a:lnTo>
                  <a:lnTo>
                    <a:pt x="60" y="132"/>
                  </a:lnTo>
                  <a:lnTo>
                    <a:pt x="138" y="132"/>
                  </a:lnTo>
                  <a:lnTo>
                    <a:pt x="156" y="126"/>
                  </a:lnTo>
                  <a:lnTo>
                    <a:pt x="168" y="126"/>
                  </a:lnTo>
                  <a:lnTo>
                    <a:pt x="180" y="144"/>
                  </a:lnTo>
                  <a:lnTo>
                    <a:pt x="168" y="114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 dirty="0">
                <a:solidFill>
                  <a:srgbClr val="555555"/>
                </a:solidFill>
              </a:endParaRPr>
            </a:p>
          </p:txBody>
        </p:sp>
        <p:sp>
          <p:nvSpPr>
            <p:cNvPr id="182" name="Guatemala" descr="© INSCALE GmbH, 05.05.2010&#10;http://www.presentationload.com/">
              <a:extLst>
                <a:ext uri="{FF2B5EF4-FFF2-40B4-BE49-F238E27FC236}">
                  <a16:creationId xmlns:a16="http://schemas.microsoft.com/office/drawing/2014/main" id="{9DCBD00F-70BB-45D7-8989-C126AC72B07F}"/>
                </a:ext>
              </a:extLst>
            </p:cNvPr>
            <p:cNvSpPr>
              <a:spLocks/>
            </p:cNvSpPr>
            <p:nvPr/>
          </p:nvSpPr>
          <p:spPr bwMode="gray">
            <a:xfrm>
              <a:off x="2666607" y="3872841"/>
              <a:ext cx="131037" cy="150571"/>
            </a:xfrm>
            <a:custGeom>
              <a:avLst/>
              <a:gdLst>
                <a:gd name="T0" fmla="*/ 2147483647 w 300"/>
                <a:gd name="T1" fmla="*/ 2147483647 h 336"/>
                <a:gd name="T2" fmla="*/ 2147483647 w 300"/>
                <a:gd name="T3" fmla="*/ 2147483647 h 336"/>
                <a:gd name="T4" fmla="*/ 2147483647 w 300"/>
                <a:gd name="T5" fmla="*/ 2147483647 h 336"/>
                <a:gd name="T6" fmla="*/ 2147483647 w 300"/>
                <a:gd name="T7" fmla="*/ 2147483647 h 336"/>
                <a:gd name="T8" fmla="*/ 2147483647 w 300"/>
                <a:gd name="T9" fmla="*/ 2147483647 h 336"/>
                <a:gd name="T10" fmla="*/ 2147483647 w 300"/>
                <a:gd name="T11" fmla="*/ 0 h 336"/>
                <a:gd name="T12" fmla="*/ 2147483647 w 300"/>
                <a:gd name="T13" fmla="*/ 2147483647 h 336"/>
                <a:gd name="T14" fmla="*/ 2147483647 w 300"/>
                <a:gd name="T15" fmla="*/ 2147483647 h 336"/>
                <a:gd name="T16" fmla="*/ 2147483647 w 300"/>
                <a:gd name="T17" fmla="*/ 2147483647 h 336"/>
                <a:gd name="T18" fmla="*/ 2147483647 w 300"/>
                <a:gd name="T19" fmla="*/ 2147483647 h 336"/>
                <a:gd name="T20" fmla="*/ 2147483647 w 300"/>
                <a:gd name="T21" fmla="*/ 2147483647 h 336"/>
                <a:gd name="T22" fmla="*/ 2147483647 w 300"/>
                <a:gd name="T23" fmla="*/ 2147483647 h 336"/>
                <a:gd name="T24" fmla="*/ 2147483647 w 300"/>
                <a:gd name="T25" fmla="*/ 2147483647 h 336"/>
                <a:gd name="T26" fmla="*/ 2147483647 w 300"/>
                <a:gd name="T27" fmla="*/ 2147483647 h 336"/>
                <a:gd name="T28" fmla="*/ 2147483647 w 300"/>
                <a:gd name="T29" fmla="*/ 2147483647 h 336"/>
                <a:gd name="T30" fmla="*/ 2147483647 w 300"/>
                <a:gd name="T31" fmla="*/ 2147483647 h 336"/>
                <a:gd name="T32" fmla="*/ 2147483647 w 300"/>
                <a:gd name="T33" fmla="*/ 2147483647 h 336"/>
                <a:gd name="T34" fmla="*/ 2147483647 w 300"/>
                <a:gd name="T35" fmla="*/ 2147483647 h 336"/>
                <a:gd name="T36" fmla="*/ 2147483647 w 300"/>
                <a:gd name="T37" fmla="*/ 2147483647 h 336"/>
                <a:gd name="T38" fmla="*/ 2147483647 w 300"/>
                <a:gd name="T39" fmla="*/ 2147483647 h 336"/>
                <a:gd name="T40" fmla="*/ 2147483647 w 300"/>
                <a:gd name="T41" fmla="*/ 2147483647 h 336"/>
                <a:gd name="T42" fmla="*/ 2147483647 w 300"/>
                <a:gd name="T43" fmla="*/ 2147483647 h 336"/>
                <a:gd name="T44" fmla="*/ 2147483647 w 300"/>
                <a:gd name="T45" fmla="*/ 2147483647 h 336"/>
                <a:gd name="T46" fmla="*/ 2147483647 w 300"/>
                <a:gd name="T47" fmla="*/ 2147483647 h 336"/>
                <a:gd name="T48" fmla="*/ 2147483647 w 300"/>
                <a:gd name="T49" fmla="*/ 2147483647 h 336"/>
                <a:gd name="T50" fmla="*/ 2147483647 w 300"/>
                <a:gd name="T51" fmla="*/ 2147483647 h 336"/>
                <a:gd name="T52" fmla="*/ 2147483647 w 300"/>
                <a:gd name="T53" fmla="*/ 2147483647 h 336"/>
                <a:gd name="T54" fmla="*/ 2147483647 w 300"/>
                <a:gd name="T55" fmla="*/ 2147483647 h 336"/>
                <a:gd name="T56" fmla="*/ 2147483647 w 300"/>
                <a:gd name="T57" fmla="*/ 2147483647 h 336"/>
                <a:gd name="T58" fmla="*/ 0 w 300"/>
                <a:gd name="T59" fmla="*/ 2147483647 h 336"/>
                <a:gd name="T60" fmla="*/ 2147483647 w 300"/>
                <a:gd name="T61" fmla="*/ 2147483647 h 336"/>
                <a:gd name="T62" fmla="*/ 2147483647 w 300"/>
                <a:gd name="T63" fmla="*/ 2147483647 h 336"/>
                <a:gd name="T64" fmla="*/ 2147483647 w 300"/>
                <a:gd name="T65" fmla="*/ 2147483647 h 336"/>
                <a:gd name="T66" fmla="*/ 2147483647 w 300"/>
                <a:gd name="T67" fmla="*/ 2147483647 h 336"/>
                <a:gd name="T68" fmla="*/ 2147483647 w 300"/>
                <a:gd name="T69" fmla="*/ 2147483647 h 336"/>
                <a:gd name="T70" fmla="*/ 2147483647 w 300"/>
                <a:gd name="T71" fmla="*/ 2147483647 h 336"/>
                <a:gd name="T72" fmla="*/ 2147483647 w 300"/>
                <a:gd name="T73" fmla="*/ 2147483647 h 336"/>
                <a:gd name="T74" fmla="*/ 2147483647 w 300"/>
                <a:gd name="T75" fmla="*/ 2147483647 h 336"/>
                <a:gd name="T76" fmla="*/ 2147483647 w 300"/>
                <a:gd name="T77" fmla="*/ 2147483647 h 336"/>
                <a:gd name="T78" fmla="*/ 2147483647 w 300"/>
                <a:gd name="T79" fmla="*/ 2147483647 h 336"/>
                <a:gd name="T80" fmla="*/ 2147483647 w 300"/>
                <a:gd name="T81" fmla="*/ 2147483647 h 336"/>
                <a:gd name="T82" fmla="*/ 2147483647 w 300"/>
                <a:gd name="T83" fmla="*/ 2147483647 h 336"/>
                <a:gd name="T84" fmla="*/ 2147483647 w 300"/>
                <a:gd name="T85" fmla="*/ 2147483647 h 336"/>
                <a:gd name="T86" fmla="*/ 2147483647 w 300"/>
                <a:gd name="T87" fmla="*/ 2147483647 h 336"/>
                <a:gd name="T88" fmla="*/ 2147483647 w 300"/>
                <a:gd name="T89" fmla="*/ 2147483647 h 336"/>
                <a:gd name="T90" fmla="*/ 2147483647 w 300"/>
                <a:gd name="T91" fmla="*/ 2147483647 h 336"/>
                <a:gd name="T92" fmla="*/ 2147483647 w 300"/>
                <a:gd name="T93" fmla="*/ 2147483647 h 336"/>
                <a:gd name="T94" fmla="*/ 2147483647 w 300"/>
                <a:gd name="T95" fmla="*/ 2147483647 h 336"/>
                <a:gd name="T96" fmla="*/ 2147483647 w 300"/>
                <a:gd name="T97" fmla="*/ 2147483647 h 336"/>
                <a:gd name="T98" fmla="*/ 2147483647 w 300"/>
                <a:gd name="T99" fmla="*/ 2147483647 h 336"/>
                <a:gd name="T100" fmla="*/ 2147483647 w 300"/>
                <a:gd name="T101" fmla="*/ 2147483647 h 336"/>
                <a:gd name="T102" fmla="*/ 2147483647 w 300"/>
                <a:gd name="T103" fmla="*/ 2147483647 h 336"/>
                <a:gd name="T104" fmla="*/ 2147483647 w 300"/>
                <a:gd name="T105" fmla="*/ 2147483647 h 336"/>
                <a:gd name="T106" fmla="*/ 2147483647 w 300"/>
                <a:gd name="T107" fmla="*/ 2147483647 h 336"/>
                <a:gd name="T108" fmla="*/ 2147483647 w 300"/>
                <a:gd name="T109" fmla="*/ 2147483647 h 336"/>
                <a:gd name="T110" fmla="*/ 2147483647 w 300"/>
                <a:gd name="T111" fmla="*/ 2147483647 h 336"/>
                <a:gd name="T112" fmla="*/ 2147483647 w 300"/>
                <a:gd name="T113" fmla="*/ 2147483647 h 336"/>
                <a:gd name="T114" fmla="*/ 2147483647 w 300"/>
                <a:gd name="T115" fmla="*/ 2147483647 h 336"/>
                <a:gd name="T116" fmla="*/ 2147483647 w 300"/>
                <a:gd name="T117" fmla="*/ 2147483647 h 336"/>
                <a:gd name="T118" fmla="*/ 2147483647 w 300"/>
                <a:gd name="T119" fmla="*/ 2147483647 h 336"/>
                <a:gd name="T120" fmla="*/ 2147483647 w 300"/>
                <a:gd name="T121" fmla="*/ 2147483647 h 3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300"/>
                <a:gd name="T184" fmla="*/ 0 h 336"/>
                <a:gd name="T185" fmla="*/ 300 w 300"/>
                <a:gd name="T186" fmla="*/ 336 h 3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300" h="336">
                  <a:moveTo>
                    <a:pt x="288" y="156"/>
                  </a:moveTo>
                  <a:lnTo>
                    <a:pt x="270" y="168"/>
                  </a:lnTo>
                  <a:lnTo>
                    <a:pt x="258" y="162"/>
                  </a:lnTo>
                  <a:lnTo>
                    <a:pt x="228" y="162"/>
                  </a:lnTo>
                  <a:lnTo>
                    <a:pt x="252" y="6"/>
                  </a:lnTo>
                  <a:lnTo>
                    <a:pt x="120" y="0"/>
                  </a:lnTo>
                  <a:lnTo>
                    <a:pt x="120" y="12"/>
                  </a:lnTo>
                  <a:lnTo>
                    <a:pt x="126" y="24"/>
                  </a:lnTo>
                  <a:lnTo>
                    <a:pt x="126" y="48"/>
                  </a:lnTo>
                  <a:lnTo>
                    <a:pt x="120" y="48"/>
                  </a:lnTo>
                  <a:lnTo>
                    <a:pt x="108" y="54"/>
                  </a:lnTo>
                  <a:lnTo>
                    <a:pt x="84" y="54"/>
                  </a:lnTo>
                  <a:lnTo>
                    <a:pt x="96" y="60"/>
                  </a:lnTo>
                  <a:lnTo>
                    <a:pt x="96" y="66"/>
                  </a:lnTo>
                  <a:lnTo>
                    <a:pt x="102" y="78"/>
                  </a:lnTo>
                  <a:lnTo>
                    <a:pt x="108" y="84"/>
                  </a:lnTo>
                  <a:lnTo>
                    <a:pt x="114" y="84"/>
                  </a:lnTo>
                  <a:lnTo>
                    <a:pt x="126" y="90"/>
                  </a:lnTo>
                  <a:lnTo>
                    <a:pt x="132" y="90"/>
                  </a:lnTo>
                  <a:lnTo>
                    <a:pt x="138" y="114"/>
                  </a:lnTo>
                  <a:lnTo>
                    <a:pt x="156" y="114"/>
                  </a:lnTo>
                  <a:lnTo>
                    <a:pt x="156" y="126"/>
                  </a:lnTo>
                  <a:lnTo>
                    <a:pt x="150" y="132"/>
                  </a:lnTo>
                  <a:lnTo>
                    <a:pt x="144" y="132"/>
                  </a:lnTo>
                  <a:lnTo>
                    <a:pt x="144" y="150"/>
                  </a:lnTo>
                  <a:lnTo>
                    <a:pt x="54" y="144"/>
                  </a:lnTo>
                  <a:lnTo>
                    <a:pt x="24" y="192"/>
                  </a:lnTo>
                  <a:lnTo>
                    <a:pt x="24" y="264"/>
                  </a:lnTo>
                  <a:lnTo>
                    <a:pt x="18" y="270"/>
                  </a:lnTo>
                  <a:lnTo>
                    <a:pt x="0" y="270"/>
                  </a:lnTo>
                  <a:lnTo>
                    <a:pt x="6" y="282"/>
                  </a:lnTo>
                  <a:lnTo>
                    <a:pt x="12" y="288"/>
                  </a:lnTo>
                  <a:lnTo>
                    <a:pt x="24" y="288"/>
                  </a:lnTo>
                  <a:lnTo>
                    <a:pt x="42" y="300"/>
                  </a:lnTo>
                  <a:lnTo>
                    <a:pt x="60" y="318"/>
                  </a:lnTo>
                  <a:lnTo>
                    <a:pt x="72" y="324"/>
                  </a:lnTo>
                  <a:lnTo>
                    <a:pt x="120" y="324"/>
                  </a:lnTo>
                  <a:lnTo>
                    <a:pt x="126" y="330"/>
                  </a:lnTo>
                  <a:lnTo>
                    <a:pt x="132" y="330"/>
                  </a:lnTo>
                  <a:lnTo>
                    <a:pt x="138" y="336"/>
                  </a:lnTo>
                  <a:lnTo>
                    <a:pt x="150" y="324"/>
                  </a:lnTo>
                  <a:lnTo>
                    <a:pt x="162" y="318"/>
                  </a:lnTo>
                  <a:lnTo>
                    <a:pt x="168" y="312"/>
                  </a:lnTo>
                  <a:lnTo>
                    <a:pt x="174" y="312"/>
                  </a:lnTo>
                  <a:lnTo>
                    <a:pt x="180" y="300"/>
                  </a:lnTo>
                  <a:lnTo>
                    <a:pt x="186" y="294"/>
                  </a:lnTo>
                  <a:lnTo>
                    <a:pt x="186" y="282"/>
                  </a:lnTo>
                  <a:lnTo>
                    <a:pt x="204" y="282"/>
                  </a:lnTo>
                  <a:lnTo>
                    <a:pt x="210" y="276"/>
                  </a:lnTo>
                  <a:lnTo>
                    <a:pt x="222" y="270"/>
                  </a:lnTo>
                  <a:lnTo>
                    <a:pt x="222" y="264"/>
                  </a:lnTo>
                  <a:lnTo>
                    <a:pt x="228" y="252"/>
                  </a:lnTo>
                  <a:lnTo>
                    <a:pt x="228" y="234"/>
                  </a:lnTo>
                  <a:lnTo>
                    <a:pt x="234" y="222"/>
                  </a:lnTo>
                  <a:lnTo>
                    <a:pt x="246" y="216"/>
                  </a:lnTo>
                  <a:lnTo>
                    <a:pt x="258" y="204"/>
                  </a:lnTo>
                  <a:lnTo>
                    <a:pt x="270" y="198"/>
                  </a:lnTo>
                  <a:lnTo>
                    <a:pt x="282" y="186"/>
                  </a:lnTo>
                  <a:lnTo>
                    <a:pt x="294" y="180"/>
                  </a:lnTo>
                  <a:lnTo>
                    <a:pt x="300" y="168"/>
                  </a:lnTo>
                  <a:lnTo>
                    <a:pt x="288" y="156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 dirty="0">
                <a:solidFill>
                  <a:srgbClr val="555555"/>
                </a:solidFill>
              </a:endParaRPr>
            </a:p>
          </p:txBody>
        </p:sp>
        <p:sp>
          <p:nvSpPr>
            <p:cNvPr id="183" name="El Salvador" descr="© INSCALE GmbH, 05.05.2010&#10;http://www.presentationload.com/">
              <a:extLst>
                <a:ext uri="{FF2B5EF4-FFF2-40B4-BE49-F238E27FC236}">
                  <a16:creationId xmlns:a16="http://schemas.microsoft.com/office/drawing/2014/main" id="{E8EC9C30-40D5-4488-AF58-A74F3F982C92}"/>
                </a:ext>
              </a:extLst>
            </p:cNvPr>
            <p:cNvSpPr>
              <a:spLocks/>
            </p:cNvSpPr>
            <p:nvPr/>
          </p:nvSpPr>
          <p:spPr bwMode="gray">
            <a:xfrm>
              <a:off x="2727759" y="3998611"/>
              <a:ext cx="75128" cy="49601"/>
            </a:xfrm>
            <a:custGeom>
              <a:avLst/>
              <a:gdLst>
                <a:gd name="T0" fmla="*/ 2147483647 w 174"/>
                <a:gd name="T1" fmla="*/ 2147483647 h 114"/>
                <a:gd name="T2" fmla="*/ 2147483647 w 174"/>
                <a:gd name="T3" fmla="*/ 2147483647 h 114"/>
                <a:gd name="T4" fmla="*/ 2147483647 w 174"/>
                <a:gd name="T5" fmla="*/ 2147483647 h 114"/>
                <a:gd name="T6" fmla="*/ 2147483647 w 174"/>
                <a:gd name="T7" fmla="*/ 2147483647 h 114"/>
                <a:gd name="T8" fmla="*/ 2147483647 w 174"/>
                <a:gd name="T9" fmla="*/ 2147483647 h 114"/>
                <a:gd name="T10" fmla="*/ 2147483647 w 174"/>
                <a:gd name="T11" fmla="*/ 2147483647 h 114"/>
                <a:gd name="T12" fmla="*/ 2147483647 w 174"/>
                <a:gd name="T13" fmla="*/ 2147483647 h 114"/>
                <a:gd name="T14" fmla="*/ 2147483647 w 174"/>
                <a:gd name="T15" fmla="*/ 2147483647 h 114"/>
                <a:gd name="T16" fmla="*/ 2147483647 w 174"/>
                <a:gd name="T17" fmla="*/ 2147483647 h 114"/>
                <a:gd name="T18" fmla="*/ 2147483647 w 174"/>
                <a:gd name="T19" fmla="*/ 0 h 114"/>
                <a:gd name="T20" fmla="*/ 2147483647 w 174"/>
                <a:gd name="T21" fmla="*/ 2147483647 h 114"/>
                <a:gd name="T22" fmla="*/ 2147483647 w 174"/>
                <a:gd name="T23" fmla="*/ 2147483647 h 114"/>
                <a:gd name="T24" fmla="*/ 2147483647 w 174"/>
                <a:gd name="T25" fmla="*/ 2147483647 h 114"/>
                <a:gd name="T26" fmla="*/ 2147483647 w 174"/>
                <a:gd name="T27" fmla="*/ 2147483647 h 114"/>
                <a:gd name="T28" fmla="*/ 2147483647 w 174"/>
                <a:gd name="T29" fmla="*/ 2147483647 h 114"/>
                <a:gd name="T30" fmla="*/ 2147483647 w 174"/>
                <a:gd name="T31" fmla="*/ 2147483647 h 114"/>
                <a:gd name="T32" fmla="*/ 2147483647 w 174"/>
                <a:gd name="T33" fmla="*/ 2147483647 h 114"/>
                <a:gd name="T34" fmla="*/ 2147483647 w 174"/>
                <a:gd name="T35" fmla="*/ 2147483647 h 114"/>
                <a:gd name="T36" fmla="*/ 0 w 174"/>
                <a:gd name="T37" fmla="*/ 2147483647 h 114"/>
                <a:gd name="T38" fmla="*/ 2147483647 w 174"/>
                <a:gd name="T39" fmla="*/ 2147483647 h 114"/>
                <a:gd name="T40" fmla="*/ 2147483647 w 174"/>
                <a:gd name="T41" fmla="*/ 2147483647 h 114"/>
                <a:gd name="T42" fmla="*/ 2147483647 w 174"/>
                <a:gd name="T43" fmla="*/ 2147483647 h 114"/>
                <a:gd name="T44" fmla="*/ 2147483647 w 174"/>
                <a:gd name="T45" fmla="*/ 2147483647 h 114"/>
                <a:gd name="T46" fmla="*/ 2147483647 w 174"/>
                <a:gd name="T47" fmla="*/ 2147483647 h 114"/>
                <a:gd name="T48" fmla="*/ 2147483647 w 174"/>
                <a:gd name="T49" fmla="*/ 2147483647 h 114"/>
                <a:gd name="T50" fmla="*/ 2147483647 w 174"/>
                <a:gd name="T51" fmla="*/ 2147483647 h 114"/>
                <a:gd name="T52" fmla="*/ 2147483647 w 174"/>
                <a:gd name="T53" fmla="*/ 2147483647 h 114"/>
                <a:gd name="T54" fmla="*/ 2147483647 w 174"/>
                <a:gd name="T55" fmla="*/ 2147483647 h 114"/>
                <a:gd name="T56" fmla="*/ 2147483647 w 174"/>
                <a:gd name="T57" fmla="*/ 2147483647 h 114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74"/>
                <a:gd name="T88" fmla="*/ 0 h 114"/>
                <a:gd name="T89" fmla="*/ 174 w 174"/>
                <a:gd name="T90" fmla="*/ 114 h 114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74" h="114">
                  <a:moveTo>
                    <a:pt x="174" y="84"/>
                  </a:moveTo>
                  <a:lnTo>
                    <a:pt x="174" y="42"/>
                  </a:lnTo>
                  <a:lnTo>
                    <a:pt x="138" y="42"/>
                  </a:lnTo>
                  <a:lnTo>
                    <a:pt x="132" y="48"/>
                  </a:lnTo>
                  <a:lnTo>
                    <a:pt x="120" y="48"/>
                  </a:lnTo>
                  <a:lnTo>
                    <a:pt x="114" y="42"/>
                  </a:lnTo>
                  <a:lnTo>
                    <a:pt x="114" y="24"/>
                  </a:lnTo>
                  <a:lnTo>
                    <a:pt x="90" y="24"/>
                  </a:lnTo>
                  <a:lnTo>
                    <a:pt x="78" y="12"/>
                  </a:lnTo>
                  <a:lnTo>
                    <a:pt x="72" y="0"/>
                  </a:lnTo>
                  <a:lnTo>
                    <a:pt x="60" y="6"/>
                  </a:lnTo>
                  <a:lnTo>
                    <a:pt x="48" y="6"/>
                  </a:lnTo>
                  <a:lnTo>
                    <a:pt x="48" y="18"/>
                  </a:lnTo>
                  <a:lnTo>
                    <a:pt x="42" y="24"/>
                  </a:lnTo>
                  <a:lnTo>
                    <a:pt x="36" y="36"/>
                  </a:lnTo>
                  <a:lnTo>
                    <a:pt x="30" y="36"/>
                  </a:lnTo>
                  <a:lnTo>
                    <a:pt x="24" y="42"/>
                  </a:lnTo>
                  <a:lnTo>
                    <a:pt x="12" y="48"/>
                  </a:lnTo>
                  <a:lnTo>
                    <a:pt x="0" y="60"/>
                  </a:lnTo>
                  <a:lnTo>
                    <a:pt x="6" y="66"/>
                  </a:lnTo>
                  <a:lnTo>
                    <a:pt x="18" y="72"/>
                  </a:lnTo>
                  <a:lnTo>
                    <a:pt x="24" y="78"/>
                  </a:lnTo>
                  <a:lnTo>
                    <a:pt x="72" y="78"/>
                  </a:lnTo>
                  <a:lnTo>
                    <a:pt x="96" y="102"/>
                  </a:lnTo>
                  <a:lnTo>
                    <a:pt x="132" y="96"/>
                  </a:lnTo>
                  <a:lnTo>
                    <a:pt x="150" y="114"/>
                  </a:lnTo>
                  <a:lnTo>
                    <a:pt x="168" y="84"/>
                  </a:lnTo>
                  <a:lnTo>
                    <a:pt x="174" y="90"/>
                  </a:lnTo>
                  <a:lnTo>
                    <a:pt x="174" y="84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 dirty="0">
                <a:solidFill>
                  <a:srgbClr val="555555"/>
                </a:solidFill>
              </a:endParaRPr>
            </a:p>
          </p:txBody>
        </p:sp>
        <p:sp>
          <p:nvSpPr>
            <p:cNvPr id="184" name="Dominican Republic" descr="© INSCALE GmbH, 05.05.2010&#10;http://www.presentationload.com/">
              <a:extLst>
                <a:ext uri="{FF2B5EF4-FFF2-40B4-BE49-F238E27FC236}">
                  <a16:creationId xmlns:a16="http://schemas.microsoft.com/office/drawing/2014/main" id="{38594787-2163-40EB-B56B-54786D178036}"/>
                </a:ext>
              </a:extLst>
            </p:cNvPr>
            <p:cNvSpPr>
              <a:spLocks/>
            </p:cNvSpPr>
            <p:nvPr/>
          </p:nvSpPr>
          <p:spPr bwMode="gray">
            <a:xfrm>
              <a:off x="3318305" y="3801984"/>
              <a:ext cx="110071" cy="74399"/>
            </a:xfrm>
            <a:custGeom>
              <a:avLst/>
              <a:gdLst>
                <a:gd name="T0" fmla="*/ 2147483647 w 252"/>
                <a:gd name="T1" fmla="*/ 2147483647 h 168"/>
                <a:gd name="T2" fmla="*/ 2147483647 w 252"/>
                <a:gd name="T3" fmla="*/ 2147483647 h 168"/>
                <a:gd name="T4" fmla="*/ 2147483647 w 252"/>
                <a:gd name="T5" fmla="*/ 2147483647 h 168"/>
                <a:gd name="T6" fmla="*/ 2147483647 w 252"/>
                <a:gd name="T7" fmla="*/ 2147483647 h 168"/>
                <a:gd name="T8" fmla="*/ 2147483647 w 252"/>
                <a:gd name="T9" fmla="*/ 2147483647 h 168"/>
                <a:gd name="T10" fmla="*/ 2147483647 w 252"/>
                <a:gd name="T11" fmla="*/ 2147483647 h 168"/>
                <a:gd name="T12" fmla="*/ 2147483647 w 252"/>
                <a:gd name="T13" fmla="*/ 2147483647 h 168"/>
                <a:gd name="T14" fmla="*/ 2147483647 w 252"/>
                <a:gd name="T15" fmla="*/ 2147483647 h 168"/>
                <a:gd name="T16" fmla="*/ 2147483647 w 252"/>
                <a:gd name="T17" fmla="*/ 2147483647 h 168"/>
                <a:gd name="T18" fmla="*/ 2147483647 w 252"/>
                <a:gd name="T19" fmla="*/ 2147483647 h 168"/>
                <a:gd name="T20" fmla="*/ 2147483647 w 252"/>
                <a:gd name="T21" fmla="*/ 0 h 168"/>
                <a:gd name="T22" fmla="*/ 2147483647 w 252"/>
                <a:gd name="T23" fmla="*/ 0 h 168"/>
                <a:gd name="T24" fmla="*/ 2147483647 w 252"/>
                <a:gd name="T25" fmla="*/ 2147483647 h 168"/>
                <a:gd name="T26" fmla="*/ 2147483647 w 252"/>
                <a:gd name="T27" fmla="*/ 2147483647 h 168"/>
                <a:gd name="T28" fmla="*/ 2147483647 w 252"/>
                <a:gd name="T29" fmla="*/ 2147483647 h 168"/>
                <a:gd name="T30" fmla="*/ 2147483647 w 252"/>
                <a:gd name="T31" fmla="*/ 2147483647 h 168"/>
                <a:gd name="T32" fmla="*/ 2147483647 w 252"/>
                <a:gd name="T33" fmla="*/ 2147483647 h 168"/>
                <a:gd name="T34" fmla="*/ 2147483647 w 252"/>
                <a:gd name="T35" fmla="*/ 2147483647 h 168"/>
                <a:gd name="T36" fmla="*/ 2147483647 w 252"/>
                <a:gd name="T37" fmla="*/ 2147483647 h 168"/>
                <a:gd name="T38" fmla="*/ 2147483647 w 252"/>
                <a:gd name="T39" fmla="*/ 2147483647 h 168"/>
                <a:gd name="T40" fmla="*/ 2147483647 w 252"/>
                <a:gd name="T41" fmla="*/ 2147483647 h 168"/>
                <a:gd name="T42" fmla="*/ 0 w 252"/>
                <a:gd name="T43" fmla="*/ 2147483647 h 168"/>
                <a:gd name="T44" fmla="*/ 0 w 252"/>
                <a:gd name="T45" fmla="*/ 2147483647 h 168"/>
                <a:gd name="T46" fmla="*/ 2147483647 w 252"/>
                <a:gd name="T47" fmla="*/ 2147483647 h 168"/>
                <a:gd name="T48" fmla="*/ 0 w 252"/>
                <a:gd name="T49" fmla="*/ 2147483647 h 168"/>
                <a:gd name="T50" fmla="*/ 2147483647 w 252"/>
                <a:gd name="T51" fmla="*/ 2147483647 h 168"/>
                <a:gd name="T52" fmla="*/ 2147483647 w 252"/>
                <a:gd name="T53" fmla="*/ 2147483647 h 168"/>
                <a:gd name="T54" fmla="*/ 2147483647 w 252"/>
                <a:gd name="T55" fmla="*/ 2147483647 h 168"/>
                <a:gd name="T56" fmla="*/ 2147483647 w 252"/>
                <a:gd name="T57" fmla="*/ 2147483647 h 168"/>
                <a:gd name="T58" fmla="*/ 2147483647 w 252"/>
                <a:gd name="T59" fmla="*/ 2147483647 h 168"/>
                <a:gd name="T60" fmla="*/ 2147483647 w 252"/>
                <a:gd name="T61" fmla="*/ 2147483647 h 168"/>
                <a:gd name="T62" fmla="*/ 2147483647 w 252"/>
                <a:gd name="T63" fmla="*/ 2147483647 h 168"/>
                <a:gd name="T64" fmla="*/ 2147483647 w 252"/>
                <a:gd name="T65" fmla="*/ 2147483647 h 168"/>
                <a:gd name="T66" fmla="*/ 2147483647 w 252"/>
                <a:gd name="T67" fmla="*/ 2147483647 h 168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52"/>
                <a:gd name="T103" fmla="*/ 0 h 168"/>
                <a:gd name="T104" fmla="*/ 252 w 252"/>
                <a:gd name="T105" fmla="*/ 168 h 168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52" h="168">
                  <a:moveTo>
                    <a:pt x="246" y="102"/>
                  </a:moveTo>
                  <a:lnTo>
                    <a:pt x="234" y="96"/>
                  </a:lnTo>
                  <a:lnTo>
                    <a:pt x="216" y="78"/>
                  </a:lnTo>
                  <a:lnTo>
                    <a:pt x="192" y="66"/>
                  </a:lnTo>
                  <a:lnTo>
                    <a:pt x="156" y="54"/>
                  </a:lnTo>
                  <a:lnTo>
                    <a:pt x="132" y="42"/>
                  </a:lnTo>
                  <a:lnTo>
                    <a:pt x="126" y="30"/>
                  </a:lnTo>
                  <a:lnTo>
                    <a:pt x="108" y="12"/>
                  </a:lnTo>
                  <a:lnTo>
                    <a:pt x="96" y="6"/>
                  </a:lnTo>
                  <a:lnTo>
                    <a:pt x="84" y="6"/>
                  </a:lnTo>
                  <a:lnTo>
                    <a:pt x="60" y="0"/>
                  </a:lnTo>
                  <a:lnTo>
                    <a:pt x="30" y="0"/>
                  </a:lnTo>
                  <a:lnTo>
                    <a:pt x="24" y="6"/>
                  </a:lnTo>
                  <a:lnTo>
                    <a:pt x="18" y="6"/>
                  </a:lnTo>
                  <a:lnTo>
                    <a:pt x="30" y="42"/>
                  </a:lnTo>
                  <a:lnTo>
                    <a:pt x="30" y="54"/>
                  </a:lnTo>
                  <a:lnTo>
                    <a:pt x="24" y="60"/>
                  </a:lnTo>
                  <a:lnTo>
                    <a:pt x="18" y="72"/>
                  </a:lnTo>
                  <a:lnTo>
                    <a:pt x="12" y="78"/>
                  </a:lnTo>
                  <a:lnTo>
                    <a:pt x="12" y="90"/>
                  </a:lnTo>
                  <a:lnTo>
                    <a:pt x="6" y="102"/>
                  </a:lnTo>
                  <a:lnTo>
                    <a:pt x="0" y="108"/>
                  </a:lnTo>
                  <a:lnTo>
                    <a:pt x="0" y="114"/>
                  </a:lnTo>
                  <a:lnTo>
                    <a:pt x="12" y="144"/>
                  </a:lnTo>
                  <a:lnTo>
                    <a:pt x="0" y="126"/>
                  </a:lnTo>
                  <a:lnTo>
                    <a:pt x="30" y="168"/>
                  </a:lnTo>
                  <a:lnTo>
                    <a:pt x="78" y="132"/>
                  </a:lnTo>
                  <a:lnTo>
                    <a:pt x="174" y="132"/>
                  </a:lnTo>
                  <a:lnTo>
                    <a:pt x="186" y="138"/>
                  </a:lnTo>
                  <a:lnTo>
                    <a:pt x="240" y="138"/>
                  </a:lnTo>
                  <a:lnTo>
                    <a:pt x="246" y="132"/>
                  </a:lnTo>
                  <a:lnTo>
                    <a:pt x="252" y="120"/>
                  </a:lnTo>
                  <a:lnTo>
                    <a:pt x="252" y="114"/>
                  </a:lnTo>
                  <a:lnTo>
                    <a:pt x="246" y="102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 dirty="0">
                <a:solidFill>
                  <a:srgbClr val="555555"/>
                </a:solidFill>
              </a:endParaRPr>
            </a:p>
          </p:txBody>
        </p:sp>
        <p:sp>
          <p:nvSpPr>
            <p:cNvPr id="185" name="Costa Rica" descr="© INSCALE GmbH, 05.05.2010&#10;http://www.presentationload.com/">
              <a:extLst>
                <a:ext uri="{FF2B5EF4-FFF2-40B4-BE49-F238E27FC236}">
                  <a16:creationId xmlns:a16="http://schemas.microsoft.com/office/drawing/2014/main" id="{08D6AC2E-143D-452E-B574-436424ED9C01}"/>
                </a:ext>
              </a:extLst>
            </p:cNvPr>
            <p:cNvSpPr>
              <a:spLocks/>
            </p:cNvSpPr>
            <p:nvPr/>
          </p:nvSpPr>
          <p:spPr bwMode="gray">
            <a:xfrm>
              <a:off x="2850059" y="4115527"/>
              <a:ext cx="106577" cy="102742"/>
            </a:xfrm>
            <a:custGeom>
              <a:avLst/>
              <a:gdLst>
                <a:gd name="T0" fmla="*/ 2147483647 w 240"/>
                <a:gd name="T1" fmla="*/ 2147483647 h 228"/>
                <a:gd name="T2" fmla="*/ 2147483647 w 240"/>
                <a:gd name="T3" fmla="*/ 2147483647 h 228"/>
                <a:gd name="T4" fmla="*/ 2147483647 w 240"/>
                <a:gd name="T5" fmla="*/ 2147483647 h 228"/>
                <a:gd name="T6" fmla="*/ 2147483647 w 240"/>
                <a:gd name="T7" fmla="*/ 2147483647 h 228"/>
                <a:gd name="T8" fmla="*/ 2147483647 w 240"/>
                <a:gd name="T9" fmla="*/ 2147483647 h 228"/>
                <a:gd name="T10" fmla="*/ 2147483647 w 240"/>
                <a:gd name="T11" fmla="*/ 2147483647 h 228"/>
                <a:gd name="T12" fmla="*/ 2147483647 w 240"/>
                <a:gd name="T13" fmla="*/ 2147483647 h 228"/>
                <a:gd name="T14" fmla="*/ 2147483647 w 240"/>
                <a:gd name="T15" fmla="*/ 2147483647 h 228"/>
                <a:gd name="T16" fmla="*/ 2147483647 w 240"/>
                <a:gd name="T17" fmla="*/ 2147483647 h 228"/>
                <a:gd name="T18" fmla="*/ 2147483647 w 240"/>
                <a:gd name="T19" fmla="*/ 2147483647 h 228"/>
                <a:gd name="T20" fmla="*/ 2147483647 w 240"/>
                <a:gd name="T21" fmla="*/ 2147483647 h 228"/>
                <a:gd name="T22" fmla="*/ 2147483647 w 240"/>
                <a:gd name="T23" fmla="*/ 2147483647 h 228"/>
                <a:gd name="T24" fmla="*/ 2147483647 w 240"/>
                <a:gd name="T25" fmla="*/ 2147483647 h 228"/>
                <a:gd name="T26" fmla="*/ 2147483647 w 240"/>
                <a:gd name="T27" fmla="*/ 2147483647 h 228"/>
                <a:gd name="T28" fmla="*/ 2147483647 w 240"/>
                <a:gd name="T29" fmla="*/ 2147483647 h 228"/>
                <a:gd name="T30" fmla="*/ 2147483647 w 240"/>
                <a:gd name="T31" fmla="*/ 0 h 228"/>
                <a:gd name="T32" fmla="*/ 2147483647 w 240"/>
                <a:gd name="T33" fmla="*/ 2147483647 h 228"/>
                <a:gd name="T34" fmla="*/ 2147483647 w 240"/>
                <a:gd name="T35" fmla="*/ 2147483647 h 228"/>
                <a:gd name="T36" fmla="*/ 0 w 240"/>
                <a:gd name="T37" fmla="*/ 2147483647 h 228"/>
                <a:gd name="T38" fmla="*/ 2147483647 w 240"/>
                <a:gd name="T39" fmla="*/ 2147483647 h 228"/>
                <a:gd name="T40" fmla="*/ 2147483647 w 240"/>
                <a:gd name="T41" fmla="*/ 2147483647 h 228"/>
                <a:gd name="T42" fmla="*/ 2147483647 w 240"/>
                <a:gd name="T43" fmla="*/ 2147483647 h 228"/>
                <a:gd name="T44" fmla="*/ 2147483647 w 240"/>
                <a:gd name="T45" fmla="*/ 2147483647 h 228"/>
                <a:gd name="T46" fmla="*/ 2147483647 w 240"/>
                <a:gd name="T47" fmla="*/ 2147483647 h 228"/>
                <a:gd name="T48" fmla="*/ 2147483647 w 240"/>
                <a:gd name="T49" fmla="*/ 2147483647 h 228"/>
                <a:gd name="T50" fmla="*/ 2147483647 w 240"/>
                <a:gd name="T51" fmla="*/ 2147483647 h 228"/>
                <a:gd name="T52" fmla="*/ 2147483647 w 240"/>
                <a:gd name="T53" fmla="*/ 2147483647 h 228"/>
                <a:gd name="T54" fmla="*/ 2147483647 w 240"/>
                <a:gd name="T55" fmla="*/ 2147483647 h 228"/>
                <a:gd name="T56" fmla="*/ 2147483647 w 240"/>
                <a:gd name="T57" fmla="*/ 2147483647 h 228"/>
                <a:gd name="T58" fmla="*/ 2147483647 w 240"/>
                <a:gd name="T59" fmla="*/ 2147483647 h 228"/>
                <a:gd name="T60" fmla="*/ 2147483647 w 240"/>
                <a:gd name="T61" fmla="*/ 2147483647 h 228"/>
                <a:gd name="T62" fmla="*/ 2147483647 w 240"/>
                <a:gd name="T63" fmla="*/ 2147483647 h 228"/>
                <a:gd name="T64" fmla="*/ 2147483647 w 240"/>
                <a:gd name="T65" fmla="*/ 2147483647 h 228"/>
                <a:gd name="T66" fmla="*/ 2147483647 w 240"/>
                <a:gd name="T67" fmla="*/ 2147483647 h 228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40"/>
                <a:gd name="T103" fmla="*/ 0 h 228"/>
                <a:gd name="T104" fmla="*/ 240 w 240"/>
                <a:gd name="T105" fmla="*/ 228 h 228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40" h="228">
                  <a:moveTo>
                    <a:pt x="210" y="198"/>
                  </a:moveTo>
                  <a:lnTo>
                    <a:pt x="216" y="198"/>
                  </a:lnTo>
                  <a:lnTo>
                    <a:pt x="234" y="180"/>
                  </a:lnTo>
                  <a:lnTo>
                    <a:pt x="228" y="174"/>
                  </a:lnTo>
                  <a:lnTo>
                    <a:pt x="210" y="174"/>
                  </a:lnTo>
                  <a:lnTo>
                    <a:pt x="210" y="168"/>
                  </a:lnTo>
                  <a:lnTo>
                    <a:pt x="204" y="162"/>
                  </a:lnTo>
                  <a:lnTo>
                    <a:pt x="204" y="144"/>
                  </a:lnTo>
                  <a:lnTo>
                    <a:pt x="210" y="138"/>
                  </a:lnTo>
                  <a:lnTo>
                    <a:pt x="222" y="138"/>
                  </a:lnTo>
                  <a:lnTo>
                    <a:pt x="228" y="132"/>
                  </a:lnTo>
                  <a:lnTo>
                    <a:pt x="240" y="132"/>
                  </a:lnTo>
                  <a:lnTo>
                    <a:pt x="228" y="126"/>
                  </a:lnTo>
                  <a:lnTo>
                    <a:pt x="210" y="108"/>
                  </a:lnTo>
                  <a:lnTo>
                    <a:pt x="198" y="84"/>
                  </a:lnTo>
                  <a:lnTo>
                    <a:pt x="192" y="78"/>
                  </a:lnTo>
                  <a:lnTo>
                    <a:pt x="186" y="66"/>
                  </a:lnTo>
                  <a:lnTo>
                    <a:pt x="180" y="60"/>
                  </a:lnTo>
                  <a:lnTo>
                    <a:pt x="174" y="36"/>
                  </a:lnTo>
                  <a:lnTo>
                    <a:pt x="138" y="36"/>
                  </a:lnTo>
                  <a:lnTo>
                    <a:pt x="126" y="24"/>
                  </a:lnTo>
                  <a:lnTo>
                    <a:pt x="126" y="18"/>
                  </a:lnTo>
                  <a:lnTo>
                    <a:pt x="120" y="18"/>
                  </a:lnTo>
                  <a:lnTo>
                    <a:pt x="114" y="12"/>
                  </a:lnTo>
                  <a:lnTo>
                    <a:pt x="84" y="12"/>
                  </a:lnTo>
                  <a:lnTo>
                    <a:pt x="84" y="18"/>
                  </a:lnTo>
                  <a:lnTo>
                    <a:pt x="78" y="18"/>
                  </a:lnTo>
                  <a:lnTo>
                    <a:pt x="72" y="12"/>
                  </a:lnTo>
                  <a:lnTo>
                    <a:pt x="60" y="6"/>
                  </a:lnTo>
                  <a:lnTo>
                    <a:pt x="48" y="6"/>
                  </a:lnTo>
                  <a:lnTo>
                    <a:pt x="42" y="0"/>
                  </a:lnTo>
                  <a:lnTo>
                    <a:pt x="24" y="0"/>
                  </a:lnTo>
                  <a:lnTo>
                    <a:pt x="6" y="30"/>
                  </a:lnTo>
                  <a:lnTo>
                    <a:pt x="18" y="42"/>
                  </a:lnTo>
                  <a:lnTo>
                    <a:pt x="24" y="42"/>
                  </a:lnTo>
                  <a:lnTo>
                    <a:pt x="24" y="48"/>
                  </a:lnTo>
                  <a:lnTo>
                    <a:pt x="6" y="66"/>
                  </a:lnTo>
                  <a:lnTo>
                    <a:pt x="0" y="78"/>
                  </a:lnTo>
                  <a:lnTo>
                    <a:pt x="6" y="90"/>
                  </a:lnTo>
                  <a:lnTo>
                    <a:pt x="18" y="102"/>
                  </a:lnTo>
                  <a:lnTo>
                    <a:pt x="30" y="108"/>
                  </a:lnTo>
                  <a:lnTo>
                    <a:pt x="42" y="108"/>
                  </a:lnTo>
                  <a:lnTo>
                    <a:pt x="60" y="126"/>
                  </a:lnTo>
                  <a:lnTo>
                    <a:pt x="72" y="126"/>
                  </a:lnTo>
                  <a:lnTo>
                    <a:pt x="72" y="102"/>
                  </a:lnTo>
                  <a:lnTo>
                    <a:pt x="66" y="96"/>
                  </a:lnTo>
                  <a:lnTo>
                    <a:pt x="54" y="90"/>
                  </a:lnTo>
                  <a:lnTo>
                    <a:pt x="42" y="78"/>
                  </a:lnTo>
                  <a:lnTo>
                    <a:pt x="42" y="72"/>
                  </a:lnTo>
                  <a:lnTo>
                    <a:pt x="48" y="72"/>
                  </a:lnTo>
                  <a:lnTo>
                    <a:pt x="60" y="78"/>
                  </a:lnTo>
                  <a:lnTo>
                    <a:pt x="66" y="84"/>
                  </a:lnTo>
                  <a:lnTo>
                    <a:pt x="90" y="96"/>
                  </a:lnTo>
                  <a:lnTo>
                    <a:pt x="96" y="102"/>
                  </a:lnTo>
                  <a:lnTo>
                    <a:pt x="96" y="132"/>
                  </a:lnTo>
                  <a:lnTo>
                    <a:pt x="114" y="132"/>
                  </a:lnTo>
                  <a:lnTo>
                    <a:pt x="126" y="138"/>
                  </a:lnTo>
                  <a:lnTo>
                    <a:pt x="138" y="138"/>
                  </a:lnTo>
                  <a:lnTo>
                    <a:pt x="156" y="180"/>
                  </a:lnTo>
                  <a:lnTo>
                    <a:pt x="150" y="186"/>
                  </a:lnTo>
                  <a:lnTo>
                    <a:pt x="150" y="198"/>
                  </a:lnTo>
                  <a:lnTo>
                    <a:pt x="168" y="216"/>
                  </a:lnTo>
                  <a:lnTo>
                    <a:pt x="180" y="222"/>
                  </a:lnTo>
                  <a:lnTo>
                    <a:pt x="192" y="222"/>
                  </a:lnTo>
                  <a:lnTo>
                    <a:pt x="174" y="198"/>
                  </a:lnTo>
                  <a:lnTo>
                    <a:pt x="204" y="228"/>
                  </a:lnTo>
                  <a:lnTo>
                    <a:pt x="210" y="222"/>
                  </a:lnTo>
                  <a:lnTo>
                    <a:pt x="210" y="198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 dirty="0">
                <a:solidFill>
                  <a:srgbClr val="555555"/>
                </a:solidFill>
              </a:endParaRPr>
            </a:p>
          </p:txBody>
        </p:sp>
        <p:sp>
          <p:nvSpPr>
            <p:cNvPr id="186" name="Canada" descr="© INSCALE GmbH, 05.05.2010&#10;http://www.presentationload.com/">
              <a:extLst>
                <a:ext uri="{FF2B5EF4-FFF2-40B4-BE49-F238E27FC236}">
                  <a16:creationId xmlns:a16="http://schemas.microsoft.com/office/drawing/2014/main" id="{D92C9FF0-27E2-4190-9A16-6D88E5D5CB36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049854" y="1708179"/>
              <a:ext cx="2468756" cy="1294902"/>
            </a:xfrm>
            <a:custGeom>
              <a:avLst/>
              <a:gdLst>
                <a:gd name="T0" fmla="*/ 2147483647 w 5574"/>
                <a:gd name="T1" fmla="*/ 2147483647 h 2886"/>
                <a:gd name="T2" fmla="*/ 2147483647 w 5574"/>
                <a:gd name="T3" fmla="*/ 2147483647 h 2886"/>
                <a:gd name="T4" fmla="*/ 2147483647 w 5574"/>
                <a:gd name="T5" fmla="*/ 2147483647 h 2886"/>
                <a:gd name="T6" fmla="*/ 2147483647 w 5574"/>
                <a:gd name="T7" fmla="*/ 2147483647 h 2886"/>
                <a:gd name="T8" fmla="*/ 2147483647 w 5574"/>
                <a:gd name="T9" fmla="*/ 2147483647 h 2886"/>
                <a:gd name="T10" fmla="*/ 2147483647 w 5574"/>
                <a:gd name="T11" fmla="*/ 2147483647 h 2886"/>
                <a:gd name="T12" fmla="*/ 2147483647 w 5574"/>
                <a:gd name="T13" fmla="*/ 2147483647 h 2886"/>
                <a:gd name="T14" fmla="*/ 2147483647 w 5574"/>
                <a:gd name="T15" fmla="*/ 2147483647 h 2886"/>
                <a:gd name="T16" fmla="*/ 2147483647 w 5574"/>
                <a:gd name="T17" fmla="*/ 2147483647 h 2886"/>
                <a:gd name="T18" fmla="*/ 2147483647 w 5574"/>
                <a:gd name="T19" fmla="*/ 2147483647 h 2886"/>
                <a:gd name="T20" fmla="*/ 2147483647 w 5574"/>
                <a:gd name="T21" fmla="*/ 2147483647 h 2886"/>
                <a:gd name="T22" fmla="*/ 2147483647 w 5574"/>
                <a:gd name="T23" fmla="*/ 2147483647 h 2886"/>
                <a:gd name="T24" fmla="*/ 2147483647 w 5574"/>
                <a:gd name="T25" fmla="*/ 2147483647 h 2886"/>
                <a:gd name="T26" fmla="*/ 2147483647 w 5574"/>
                <a:gd name="T27" fmla="*/ 2147483647 h 2886"/>
                <a:gd name="T28" fmla="*/ 2147483647 w 5574"/>
                <a:gd name="T29" fmla="*/ 2147483647 h 2886"/>
                <a:gd name="T30" fmla="*/ 2147483647 w 5574"/>
                <a:gd name="T31" fmla="*/ 2147483647 h 2886"/>
                <a:gd name="T32" fmla="*/ 2147483647 w 5574"/>
                <a:gd name="T33" fmla="*/ 2147483647 h 2886"/>
                <a:gd name="T34" fmla="*/ 2147483647 w 5574"/>
                <a:gd name="T35" fmla="*/ 2147483647 h 2886"/>
                <a:gd name="T36" fmla="*/ 2147483647 w 5574"/>
                <a:gd name="T37" fmla="*/ 2147483647 h 2886"/>
                <a:gd name="T38" fmla="*/ 2147483647 w 5574"/>
                <a:gd name="T39" fmla="*/ 2147483647 h 2886"/>
                <a:gd name="T40" fmla="*/ 2147483647 w 5574"/>
                <a:gd name="T41" fmla="*/ 2147483647 h 2886"/>
                <a:gd name="T42" fmla="*/ 2147483647 w 5574"/>
                <a:gd name="T43" fmla="*/ 2147483647 h 2886"/>
                <a:gd name="T44" fmla="*/ 2147483647 w 5574"/>
                <a:gd name="T45" fmla="*/ 2147483647 h 2886"/>
                <a:gd name="T46" fmla="*/ 2147483647 w 5574"/>
                <a:gd name="T47" fmla="*/ 2147483647 h 2886"/>
                <a:gd name="T48" fmla="*/ 2147483647 w 5574"/>
                <a:gd name="T49" fmla="*/ 2147483647 h 2886"/>
                <a:gd name="T50" fmla="*/ 2147483647 w 5574"/>
                <a:gd name="T51" fmla="*/ 2147483647 h 2886"/>
                <a:gd name="T52" fmla="*/ 2147483647 w 5574"/>
                <a:gd name="T53" fmla="*/ 2147483647 h 2886"/>
                <a:gd name="T54" fmla="*/ 2147483647 w 5574"/>
                <a:gd name="T55" fmla="*/ 2147483647 h 2886"/>
                <a:gd name="T56" fmla="*/ 2147483647 w 5574"/>
                <a:gd name="T57" fmla="*/ 2147483647 h 2886"/>
                <a:gd name="T58" fmla="*/ 2147483647 w 5574"/>
                <a:gd name="T59" fmla="*/ 2147483647 h 2886"/>
                <a:gd name="T60" fmla="*/ 2147483647 w 5574"/>
                <a:gd name="T61" fmla="*/ 2147483647 h 2886"/>
                <a:gd name="T62" fmla="*/ 2147483647 w 5574"/>
                <a:gd name="T63" fmla="*/ 2147483647 h 2886"/>
                <a:gd name="T64" fmla="*/ 2147483647 w 5574"/>
                <a:gd name="T65" fmla="*/ 2147483647 h 2886"/>
                <a:gd name="T66" fmla="*/ 2147483647 w 5574"/>
                <a:gd name="T67" fmla="*/ 2147483647 h 2886"/>
                <a:gd name="T68" fmla="*/ 2147483647 w 5574"/>
                <a:gd name="T69" fmla="*/ 2147483647 h 2886"/>
                <a:gd name="T70" fmla="*/ 2147483647 w 5574"/>
                <a:gd name="T71" fmla="*/ 2147483647 h 2886"/>
                <a:gd name="T72" fmla="*/ 2147483647 w 5574"/>
                <a:gd name="T73" fmla="*/ 2147483647 h 2886"/>
                <a:gd name="T74" fmla="*/ 2147483647 w 5574"/>
                <a:gd name="T75" fmla="*/ 2147483647 h 2886"/>
                <a:gd name="T76" fmla="*/ 2147483647 w 5574"/>
                <a:gd name="T77" fmla="*/ 2147483647 h 2886"/>
                <a:gd name="T78" fmla="*/ 2147483647 w 5574"/>
                <a:gd name="T79" fmla="*/ 2147483647 h 2886"/>
                <a:gd name="T80" fmla="*/ 2147483647 w 5574"/>
                <a:gd name="T81" fmla="*/ 2147483647 h 2886"/>
                <a:gd name="T82" fmla="*/ 2147483647 w 5574"/>
                <a:gd name="T83" fmla="*/ 2147483647 h 2886"/>
                <a:gd name="T84" fmla="*/ 2147483647 w 5574"/>
                <a:gd name="T85" fmla="*/ 2147483647 h 2886"/>
                <a:gd name="T86" fmla="*/ 2147483647 w 5574"/>
                <a:gd name="T87" fmla="*/ 2147483647 h 2886"/>
                <a:gd name="T88" fmla="*/ 2147483647 w 5574"/>
                <a:gd name="T89" fmla="*/ 2147483647 h 2886"/>
                <a:gd name="T90" fmla="*/ 2147483647 w 5574"/>
                <a:gd name="T91" fmla="*/ 2147483647 h 2886"/>
                <a:gd name="T92" fmla="*/ 2147483647 w 5574"/>
                <a:gd name="T93" fmla="*/ 2147483647 h 2886"/>
                <a:gd name="T94" fmla="*/ 2147483647 w 5574"/>
                <a:gd name="T95" fmla="*/ 2147483647 h 2886"/>
                <a:gd name="T96" fmla="*/ 2147483647 w 5574"/>
                <a:gd name="T97" fmla="*/ 2147483647 h 2886"/>
                <a:gd name="T98" fmla="*/ 2147483647 w 5574"/>
                <a:gd name="T99" fmla="*/ 2147483647 h 2886"/>
                <a:gd name="T100" fmla="*/ 2147483647 w 5574"/>
                <a:gd name="T101" fmla="*/ 2147483647 h 2886"/>
                <a:gd name="T102" fmla="*/ 2147483647 w 5574"/>
                <a:gd name="T103" fmla="*/ 2147483647 h 2886"/>
                <a:gd name="T104" fmla="*/ 2147483647 w 5574"/>
                <a:gd name="T105" fmla="*/ 2147483647 h 2886"/>
                <a:gd name="T106" fmla="*/ 2147483647 w 5574"/>
                <a:gd name="T107" fmla="*/ 2147483647 h 2886"/>
                <a:gd name="T108" fmla="*/ 2147483647 w 5574"/>
                <a:gd name="T109" fmla="*/ 2147483647 h 2886"/>
                <a:gd name="T110" fmla="*/ 2147483647 w 5574"/>
                <a:gd name="T111" fmla="*/ 2147483647 h 2886"/>
                <a:gd name="T112" fmla="*/ 2147483647 w 5574"/>
                <a:gd name="T113" fmla="*/ 2147483647 h 2886"/>
                <a:gd name="T114" fmla="*/ 2147483647 w 5574"/>
                <a:gd name="T115" fmla="*/ 2147483647 h 2886"/>
                <a:gd name="T116" fmla="*/ 2147483647 w 5574"/>
                <a:gd name="T117" fmla="*/ 2147483647 h 2886"/>
                <a:gd name="T118" fmla="*/ 2147483647 w 5574"/>
                <a:gd name="T119" fmla="*/ 2147483647 h 2886"/>
                <a:gd name="T120" fmla="*/ 2147483647 w 5574"/>
                <a:gd name="T121" fmla="*/ 2147483647 h 2886"/>
                <a:gd name="T122" fmla="*/ 2147483647 w 5574"/>
                <a:gd name="T123" fmla="*/ 2147483647 h 2886"/>
                <a:gd name="T124" fmla="*/ 2147483647 w 5574"/>
                <a:gd name="T125" fmla="*/ 2147483647 h 288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5574"/>
                <a:gd name="T190" fmla="*/ 0 h 2886"/>
                <a:gd name="T191" fmla="*/ 5574 w 5574"/>
                <a:gd name="T192" fmla="*/ 2886 h 288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5574" h="2886">
                  <a:moveTo>
                    <a:pt x="3114" y="252"/>
                  </a:moveTo>
                  <a:lnTo>
                    <a:pt x="3138" y="252"/>
                  </a:lnTo>
                  <a:lnTo>
                    <a:pt x="3150" y="258"/>
                  </a:lnTo>
                  <a:lnTo>
                    <a:pt x="3168" y="258"/>
                  </a:lnTo>
                  <a:lnTo>
                    <a:pt x="3174" y="252"/>
                  </a:lnTo>
                  <a:lnTo>
                    <a:pt x="3174" y="246"/>
                  </a:lnTo>
                  <a:lnTo>
                    <a:pt x="3168" y="234"/>
                  </a:lnTo>
                  <a:lnTo>
                    <a:pt x="3156" y="228"/>
                  </a:lnTo>
                  <a:lnTo>
                    <a:pt x="3108" y="228"/>
                  </a:lnTo>
                  <a:lnTo>
                    <a:pt x="3066" y="234"/>
                  </a:lnTo>
                  <a:lnTo>
                    <a:pt x="3036" y="246"/>
                  </a:lnTo>
                  <a:lnTo>
                    <a:pt x="3018" y="246"/>
                  </a:lnTo>
                  <a:lnTo>
                    <a:pt x="3060" y="246"/>
                  </a:lnTo>
                  <a:lnTo>
                    <a:pt x="3096" y="252"/>
                  </a:lnTo>
                  <a:lnTo>
                    <a:pt x="3114" y="252"/>
                  </a:lnTo>
                  <a:close/>
                  <a:moveTo>
                    <a:pt x="2988" y="318"/>
                  </a:moveTo>
                  <a:lnTo>
                    <a:pt x="3036" y="318"/>
                  </a:lnTo>
                  <a:lnTo>
                    <a:pt x="3048" y="312"/>
                  </a:lnTo>
                  <a:lnTo>
                    <a:pt x="3060" y="312"/>
                  </a:lnTo>
                  <a:lnTo>
                    <a:pt x="3072" y="300"/>
                  </a:lnTo>
                  <a:lnTo>
                    <a:pt x="3072" y="294"/>
                  </a:lnTo>
                  <a:lnTo>
                    <a:pt x="3066" y="282"/>
                  </a:lnTo>
                  <a:lnTo>
                    <a:pt x="3138" y="270"/>
                  </a:lnTo>
                  <a:lnTo>
                    <a:pt x="3120" y="264"/>
                  </a:lnTo>
                  <a:lnTo>
                    <a:pt x="3054" y="264"/>
                  </a:lnTo>
                  <a:lnTo>
                    <a:pt x="3042" y="276"/>
                  </a:lnTo>
                  <a:lnTo>
                    <a:pt x="3030" y="276"/>
                  </a:lnTo>
                  <a:lnTo>
                    <a:pt x="2994" y="270"/>
                  </a:lnTo>
                  <a:lnTo>
                    <a:pt x="2958" y="270"/>
                  </a:lnTo>
                  <a:lnTo>
                    <a:pt x="2940" y="282"/>
                  </a:lnTo>
                  <a:lnTo>
                    <a:pt x="2940" y="294"/>
                  </a:lnTo>
                  <a:lnTo>
                    <a:pt x="2946" y="300"/>
                  </a:lnTo>
                  <a:lnTo>
                    <a:pt x="2970" y="312"/>
                  </a:lnTo>
                  <a:lnTo>
                    <a:pt x="2976" y="318"/>
                  </a:lnTo>
                  <a:lnTo>
                    <a:pt x="2988" y="318"/>
                  </a:lnTo>
                  <a:close/>
                  <a:moveTo>
                    <a:pt x="2682" y="384"/>
                  </a:moveTo>
                  <a:lnTo>
                    <a:pt x="2628" y="408"/>
                  </a:lnTo>
                  <a:lnTo>
                    <a:pt x="2634" y="408"/>
                  </a:lnTo>
                  <a:lnTo>
                    <a:pt x="2646" y="414"/>
                  </a:lnTo>
                  <a:lnTo>
                    <a:pt x="2652" y="414"/>
                  </a:lnTo>
                  <a:lnTo>
                    <a:pt x="2658" y="420"/>
                  </a:lnTo>
                  <a:lnTo>
                    <a:pt x="2658" y="426"/>
                  </a:lnTo>
                  <a:lnTo>
                    <a:pt x="2622" y="426"/>
                  </a:lnTo>
                  <a:lnTo>
                    <a:pt x="2586" y="432"/>
                  </a:lnTo>
                  <a:lnTo>
                    <a:pt x="2556" y="438"/>
                  </a:lnTo>
                  <a:lnTo>
                    <a:pt x="2544" y="438"/>
                  </a:lnTo>
                  <a:lnTo>
                    <a:pt x="2520" y="456"/>
                  </a:lnTo>
                  <a:lnTo>
                    <a:pt x="2580" y="450"/>
                  </a:lnTo>
                  <a:lnTo>
                    <a:pt x="2586" y="450"/>
                  </a:lnTo>
                  <a:lnTo>
                    <a:pt x="2592" y="456"/>
                  </a:lnTo>
                  <a:lnTo>
                    <a:pt x="2610" y="456"/>
                  </a:lnTo>
                  <a:lnTo>
                    <a:pt x="2628" y="462"/>
                  </a:lnTo>
                  <a:lnTo>
                    <a:pt x="2658" y="462"/>
                  </a:lnTo>
                  <a:lnTo>
                    <a:pt x="2694" y="450"/>
                  </a:lnTo>
                  <a:lnTo>
                    <a:pt x="2730" y="444"/>
                  </a:lnTo>
                  <a:lnTo>
                    <a:pt x="2742" y="438"/>
                  </a:lnTo>
                  <a:lnTo>
                    <a:pt x="2742" y="450"/>
                  </a:lnTo>
                  <a:lnTo>
                    <a:pt x="2760" y="450"/>
                  </a:lnTo>
                  <a:lnTo>
                    <a:pt x="2796" y="444"/>
                  </a:lnTo>
                  <a:lnTo>
                    <a:pt x="2856" y="444"/>
                  </a:lnTo>
                  <a:lnTo>
                    <a:pt x="2850" y="444"/>
                  </a:lnTo>
                  <a:lnTo>
                    <a:pt x="2844" y="450"/>
                  </a:lnTo>
                  <a:lnTo>
                    <a:pt x="2832" y="450"/>
                  </a:lnTo>
                  <a:lnTo>
                    <a:pt x="2790" y="456"/>
                  </a:lnTo>
                  <a:lnTo>
                    <a:pt x="2730" y="468"/>
                  </a:lnTo>
                  <a:lnTo>
                    <a:pt x="2706" y="468"/>
                  </a:lnTo>
                  <a:lnTo>
                    <a:pt x="2688" y="474"/>
                  </a:lnTo>
                  <a:lnTo>
                    <a:pt x="2670" y="474"/>
                  </a:lnTo>
                  <a:lnTo>
                    <a:pt x="2652" y="480"/>
                  </a:lnTo>
                  <a:lnTo>
                    <a:pt x="2646" y="486"/>
                  </a:lnTo>
                  <a:lnTo>
                    <a:pt x="2640" y="486"/>
                  </a:lnTo>
                  <a:lnTo>
                    <a:pt x="2658" y="486"/>
                  </a:lnTo>
                  <a:lnTo>
                    <a:pt x="2694" y="492"/>
                  </a:lnTo>
                  <a:lnTo>
                    <a:pt x="2760" y="498"/>
                  </a:lnTo>
                  <a:lnTo>
                    <a:pt x="2808" y="492"/>
                  </a:lnTo>
                  <a:lnTo>
                    <a:pt x="2850" y="480"/>
                  </a:lnTo>
                  <a:lnTo>
                    <a:pt x="2874" y="474"/>
                  </a:lnTo>
                  <a:lnTo>
                    <a:pt x="2886" y="468"/>
                  </a:lnTo>
                  <a:lnTo>
                    <a:pt x="2958" y="450"/>
                  </a:lnTo>
                  <a:lnTo>
                    <a:pt x="3000" y="450"/>
                  </a:lnTo>
                  <a:lnTo>
                    <a:pt x="3054" y="444"/>
                  </a:lnTo>
                  <a:lnTo>
                    <a:pt x="3096" y="438"/>
                  </a:lnTo>
                  <a:lnTo>
                    <a:pt x="3120" y="432"/>
                  </a:lnTo>
                  <a:lnTo>
                    <a:pt x="3138" y="420"/>
                  </a:lnTo>
                  <a:lnTo>
                    <a:pt x="3156" y="414"/>
                  </a:lnTo>
                  <a:lnTo>
                    <a:pt x="3168" y="408"/>
                  </a:lnTo>
                  <a:lnTo>
                    <a:pt x="3168" y="396"/>
                  </a:lnTo>
                  <a:lnTo>
                    <a:pt x="3156" y="384"/>
                  </a:lnTo>
                  <a:lnTo>
                    <a:pt x="3144" y="378"/>
                  </a:lnTo>
                  <a:lnTo>
                    <a:pt x="3120" y="378"/>
                  </a:lnTo>
                  <a:lnTo>
                    <a:pt x="3114" y="384"/>
                  </a:lnTo>
                  <a:lnTo>
                    <a:pt x="3108" y="384"/>
                  </a:lnTo>
                  <a:lnTo>
                    <a:pt x="3108" y="396"/>
                  </a:lnTo>
                  <a:lnTo>
                    <a:pt x="3072" y="396"/>
                  </a:lnTo>
                  <a:lnTo>
                    <a:pt x="3078" y="390"/>
                  </a:lnTo>
                  <a:lnTo>
                    <a:pt x="3078" y="378"/>
                  </a:lnTo>
                  <a:lnTo>
                    <a:pt x="3102" y="354"/>
                  </a:lnTo>
                  <a:lnTo>
                    <a:pt x="3102" y="342"/>
                  </a:lnTo>
                  <a:lnTo>
                    <a:pt x="3096" y="342"/>
                  </a:lnTo>
                  <a:lnTo>
                    <a:pt x="3054" y="348"/>
                  </a:lnTo>
                  <a:lnTo>
                    <a:pt x="2988" y="372"/>
                  </a:lnTo>
                  <a:lnTo>
                    <a:pt x="2976" y="378"/>
                  </a:lnTo>
                  <a:lnTo>
                    <a:pt x="3024" y="378"/>
                  </a:lnTo>
                  <a:lnTo>
                    <a:pt x="3018" y="408"/>
                  </a:lnTo>
                  <a:lnTo>
                    <a:pt x="2898" y="420"/>
                  </a:lnTo>
                  <a:lnTo>
                    <a:pt x="2898" y="414"/>
                  </a:lnTo>
                  <a:lnTo>
                    <a:pt x="2892" y="408"/>
                  </a:lnTo>
                  <a:lnTo>
                    <a:pt x="2892" y="372"/>
                  </a:lnTo>
                  <a:lnTo>
                    <a:pt x="2886" y="366"/>
                  </a:lnTo>
                  <a:lnTo>
                    <a:pt x="2874" y="366"/>
                  </a:lnTo>
                  <a:lnTo>
                    <a:pt x="2856" y="360"/>
                  </a:lnTo>
                  <a:lnTo>
                    <a:pt x="2814" y="360"/>
                  </a:lnTo>
                  <a:lnTo>
                    <a:pt x="2682" y="384"/>
                  </a:lnTo>
                  <a:close/>
                  <a:moveTo>
                    <a:pt x="2832" y="342"/>
                  </a:moveTo>
                  <a:lnTo>
                    <a:pt x="2844" y="330"/>
                  </a:lnTo>
                  <a:lnTo>
                    <a:pt x="2844" y="318"/>
                  </a:lnTo>
                  <a:lnTo>
                    <a:pt x="2838" y="312"/>
                  </a:lnTo>
                  <a:lnTo>
                    <a:pt x="2814" y="312"/>
                  </a:lnTo>
                  <a:lnTo>
                    <a:pt x="2802" y="318"/>
                  </a:lnTo>
                  <a:lnTo>
                    <a:pt x="2796" y="324"/>
                  </a:lnTo>
                  <a:lnTo>
                    <a:pt x="2796" y="330"/>
                  </a:lnTo>
                  <a:lnTo>
                    <a:pt x="2802" y="336"/>
                  </a:lnTo>
                  <a:lnTo>
                    <a:pt x="2814" y="336"/>
                  </a:lnTo>
                  <a:lnTo>
                    <a:pt x="2820" y="342"/>
                  </a:lnTo>
                  <a:lnTo>
                    <a:pt x="2832" y="342"/>
                  </a:lnTo>
                  <a:close/>
                  <a:moveTo>
                    <a:pt x="3012" y="564"/>
                  </a:moveTo>
                  <a:lnTo>
                    <a:pt x="2988" y="540"/>
                  </a:lnTo>
                  <a:lnTo>
                    <a:pt x="2958" y="540"/>
                  </a:lnTo>
                  <a:lnTo>
                    <a:pt x="2952" y="534"/>
                  </a:lnTo>
                  <a:lnTo>
                    <a:pt x="2946" y="534"/>
                  </a:lnTo>
                  <a:lnTo>
                    <a:pt x="2934" y="528"/>
                  </a:lnTo>
                  <a:lnTo>
                    <a:pt x="2916" y="528"/>
                  </a:lnTo>
                  <a:lnTo>
                    <a:pt x="2898" y="534"/>
                  </a:lnTo>
                  <a:lnTo>
                    <a:pt x="2892" y="540"/>
                  </a:lnTo>
                  <a:lnTo>
                    <a:pt x="2892" y="552"/>
                  </a:lnTo>
                  <a:lnTo>
                    <a:pt x="2928" y="570"/>
                  </a:lnTo>
                  <a:lnTo>
                    <a:pt x="2934" y="576"/>
                  </a:lnTo>
                  <a:lnTo>
                    <a:pt x="2946" y="582"/>
                  </a:lnTo>
                  <a:lnTo>
                    <a:pt x="3012" y="564"/>
                  </a:lnTo>
                  <a:close/>
                  <a:moveTo>
                    <a:pt x="2460" y="414"/>
                  </a:moveTo>
                  <a:lnTo>
                    <a:pt x="2442" y="420"/>
                  </a:lnTo>
                  <a:lnTo>
                    <a:pt x="2430" y="426"/>
                  </a:lnTo>
                  <a:lnTo>
                    <a:pt x="2430" y="438"/>
                  </a:lnTo>
                  <a:lnTo>
                    <a:pt x="2442" y="438"/>
                  </a:lnTo>
                  <a:lnTo>
                    <a:pt x="2472" y="432"/>
                  </a:lnTo>
                  <a:lnTo>
                    <a:pt x="2490" y="426"/>
                  </a:lnTo>
                  <a:lnTo>
                    <a:pt x="2502" y="420"/>
                  </a:lnTo>
                  <a:lnTo>
                    <a:pt x="2502" y="414"/>
                  </a:lnTo>
                  <a:lnTo>
                    <a:pt x="2496" y="408"/>
                  </a:lnTo>
                  <a:lnTo>
                    <a:pt x="2484" y="408"/>
                  </a:lnTo>
                  <a:lnTo>
                    <a:pt x="2460" y="414"/>
                  </a:lnTo>
                  <a:close/>
                  <a:moveTo>
                    <a:pt x="2970" y="858"/>
                  </a:moveTo>
                  <a:lnTo>
                    <a:pt x="2988" y="858"/>
                  </a:lnTo>
                  <a:lnTo>
                    <a:pt x="3006" y="864"/>
                  </a:lnTo>
                  <a:lnTo>
                    <a:pt x="3018" y="870"/>
                  </a:lnTo>
                  <a:lnTo>
                    <a:pt x="3036" y="876"/>
                  </a:lnTo>
                  <a:lnTo>
                    <a:pt x="3060" y="882"/>
                  </a:lnTo>
                  <a:lnTo>
                    <a:pt x="3096" y="882"/>
                  </a:lnTo>
                  <a:lnTo>
                    <a:pt x="3126" y="876"/>
                  </a:lnTo>
                  <a:lnTo>
                    <a:pt x="3138" y="876"/>
                  </a:lnTo>
                  <a:lnTo>
                    <a:pt x="3120" y="810"/>
                  </a:lnTo>
                  <a:lnTo>
                    <a:pt x="3018" y="792"/>
                  </a:lnTo>
                  <a:lnTo>
                    <a:pt x="2988" y="828"/>
                  </a:lnTo>
                  <a:lnTo>
                    <a:pt x="2958" y="828"/>
                  </a:lnTo>
                  <a:lnTo>
                    <a:pt x="2952" y="834"/>
                  </a:lnTo>
                  <a:lnTo>
                    <a:pt x="2952" y="846"/>
                  </a:lnTo>
                  <a:lnTo>
                    <a:pt x="2958" y="852"/>
                  </a:lnTo>
                  <a:lnTo>
                    <a:pt x="2970" y="858"/>
                  </a:lnTo>
                  <a:close/>
                  <a:moveTo>
                    <a:pt x="168" y="2034"/>
                  </a:moveTo>
                  <a:lnTo>
                    <a:pt x="168" y="2040"/>
                  </a:lnTo>
                  <a:lnTo>
                    <a:pt x="174" y="2046"/>
                  </a:lnTo>
                  <a:lnTo>
                    <a:pt x="192" y="2046"/>
                  </a:lnTo>
                  <a:lnTo>
                    <a:pt x="186" y="2070"/>
                  </a:lnTo>
                  <a:lnTo>
                    <a:pt x="216" y="2052"/>
                  </a:lnTo>
                  <a:lnTo>
                    <a:pt x="216" y="2028"/>
                  </a:lnTo>
                  <a:lnTo>
                    <a:pt x="174" y="2028"/>
                  </a:lnTo>
                  <a:lnTo>
                    <a:pt x="168" y="2034"/>
                  </a:lnTo>
                  <a:close/>
                  <a:moveTo>
                    <a:pt x="252" y="2298"/>
                  </a:moveTo>
                  <a:lnTo>
                    <a:pt x="252" y="2292"/>
                  </a:lnTo>
                  <a:lnTo>
                    <a:pt x="246" y="2286"/>
                  </a:lnTo>
                  <a:lnTo>
                    <a:pt x="246" y="2268"/>
                  </a:lnTo>
                  <a:lnTo>
                    <a:pt x="252" y="2256"/>
                  </a:lnTo>
                  <a:lnTo>
                    <a:pt x="252" y="2238"/>
                  </a:lnTo>
                  <a:lnTo>
                    <a:pt x="246" y="2226"/>
                  </a:lnTo>
                  <a:lnTo>
                    <a:pt x="228" y="2226"/>
                  </a:lnTo>
                  <a:lnTo>
                    <a:pt x="216" y="2220"/>
                  </a:lnTo>
                  <a:lnTo>
                    <a:pt x="204" y="2220"/>
                  </a:lnTo>
                  <a:lnTo>
                    <a:pt x="192" y="2214"/>
                  </a:lnTo>
                  <a:lnTo>
                    <a:pt x="186" y="2208"/>
                  </a:lnTo>
                  <a:lnTo>
                    <a:pt x="174" y="2202"/>
                  </a:lnTo>
                  <a:lnTo>
                    <a:pt x="150" y="2178"/>
                  </a:lnTo>
                  <a:lnTo>
                    <a:pt x="138" y="2172"/>
                  </a:lnTo>
                  <a:lnTo>
                    <a:pt x="126" y="2172"/>
                  </a:lnTo>
                  <a:lnTo>
                    <a:pt x="102" y="2184"/>
                  </a:lnTo>
                  <a:lnTo>
                    <a:pt x="96" y="2196"/>
                  </a:lnTo>
                  <a:lnTo>
                    <a:pt x="96" y="2202"/>
                  </a:lnTo>
                  <a:lnTo>
                    <a:pt x="108" y="2208"/>
                  </a:lnTo>
                  <a:lnTo>
                    <a:pt x="114" y="2214"/>
                  </a:lnTo>
                  <a:lnTo>
                    <a:pt x="120" y="2214"/>
                  </a:lnTo>
                  <a:lnTo>
                    <a:pt x="132" y="2202"/>
                  </a:lnTo>
                  <a:lnTo>
                    <a:pt x="144" y="2208"/>
                  </a:lnTo>
                  <a:lnTo>
                    <a:pt x="132" y="2220"/>
                  </a:lnTo>
                  <a:lnTo>
                    <a:pt x="120" y="2220"/>
                  </a:lnTo>
                  <a:lnTo>
                    <a:pt x="114" y="2226"/>
                  </a:lnTo>
                  <a:lnTo>
                    <a:pt x="102" y="2232"/>
                  </a:lnTo>
                  <a:lnTo>
                    <a:pt x="102" y="2244"/>
                  </a:lnTo>
                  <a:lnTo>
                    <a:pt x="108" y="2250"/>
                  </a:lnTo>
                  <a:lnTo>
                    <a:pt x="126" y="2250"/>
                  </a:lnTo>
                  <a:lnTo>
                    <a:pt x="138" y="2244"/>
                  </a:lnTo>
                  <a:lnTo>
                    <a:pt x="132" y="2262"/>
                  </a:lnTo>
                  <a:lnTo>
                    <a:pt x="150" y="2262"/>
                  </a:lnTo>
                  <a:lnTo>
                    <a:pt x="132" y="2280"/>
                  </a:lnTo>
                  <a:lnTo>
                    <a:pt x="168" y="2274"/>
                  </a:lnTo>
                  <a:lnTo>
                    <a:pt x="156" y="2280"/>
                  </a:lnTo>
                  <a:lnTo>
                    <a:pt x="144" y="2292"/>
                  </a:lnTo>
                  <a:lnTo>
                    <a:pt x="138" y="2292"/>
                  </a:lnTo>
                  <a:lnTo>
                    <a:pt x="138" y="2298"/>
                  </a:lnTo>
                  <a:lnTo>
                    <a:pt x="150" y="2298"/>
                  </a:lnTo>
                  <a:lnTo>
                    <a:pt x="162" y="2286"/>
                  </a:lnTo>
                  <a:lnTo>
                    <a:pt x="168" y="2286"/>
                  </a:lnTo>
                  <a:lnTo>
                    <a:pt x="174" y="2292"/>
                  </a:lnTo>
                  <a:lnTo>
                    <a:pt x="174" y="2304"/>
                  </a:lnTo>
                  <a:lnTo>
                    <a:pt x="162" y="2316"/>
                  </a:lnTo>
                  <a:lnTo>
                    <a:pt x="162" y="2328"/>
                  </a:lnTo>
                  <a:lnTo>
                    <a:pt x="210" y="2328"/>
                  </a:lnTo>
                  <a:lnTo>
                    <a:pt x="228" y="2316"/>
                  </a:lnTo>
                  <a:lnTo>
                    <a:pt x="210" y="2340"/>
                  </a:lnTo>
                  <a:lnTo>
                    <a:pt x="192" y="2340"/>
                  </a:lnTo>
                  <a:lnTo>
                    <a:pt x="186" y="2346"/>
                  </a:lnTo>
                  <a:lnTo>
                    <a:pt x="186" y="2352"/>
                  </a:lnTo>
                  <a:lnTo>
                    <a:pt x="210" y="2364"/>
                  </a:lnTo>
                  <a:lnTo>
                    <a:pt x="216" y="2364"/>
                  </a:lnTo>
                  <a:lnTo>
                    <a:pt x="228" y="2370"/>
                  </a:lnTo>
                  <a:lnTo>
                    <a:pt x="234" y="2376"/>
                  </a:lnTo>
                  <a:lnTo>
                    <a:pt x="246" y="2376"/>
                  </a:lnTo>
                  <a:lnTo>
                    <a:pt x="258" y="2382"/>
                  </a:lnTo>
                  <a:lnTo>
                    <a:pt x="270" y="2376"/>
                  </a:lnTo>
                  <a:lnTo>
                    <a:pt x="288" y="2358"/>
                  </a:lnTo>
                  <a:lnTo>
                    <a:pt x="294" y="2346"/>
                  </a:lnTo>
                  <a:lnTo>
                    <a:pt x="294" y="2340"/>
                  </a:lnTo>
                  <a:lnTo>
                    <a:pt x="288" y="2334"/>
                  </a:lnTo>
                  <a:lnTo>
                    <a:pt x="282" y="2322"/>
                  </a:lnTo>
                  <a:lnTo>
                    <a:pt x="270" y="2316"/>
                  </a:lnTo>
                  <a:lnTo>
                    <a:pt x="264" y="2304"/>
                  </a:lnTo>
                  <a:lnTo>
                    <a:pt x="252" y="2298"/>
                  </a:lnTo>
                  <a:close/>
                  <a:moveTo>
                    <a:pt x="2304" y="372"/>
                  </a:moveTo>
                  <a:lnTo>
                    <a:pt x="2316" y="372"/>
                  </a:lnTo>
                  <a:lnTo>
                    <a:pt x="2328" y="366"/>
                  </a:lnTo>
                  <a:lnTo>
                    <a:pt x="2376" y="366"/>
                  </a:lnTo>
                  <a:lnTo>
                    <a:pt x="2388" y="378"/>
                  </a:lnTo>
                  <a:lnTo>
                    <a:pt x="2388" y="390"/>
                  </a:lnTo>
                  <a:lnTo>
                    <a:pt x="2424" y="390"/>
                  </a:lnTo>
                  <a:lnTo>
                    <a:pt x="2442" y="384"/>
                  </a:lnTo>
                  <a:lnTo>
                    <a:pt x="2454" y="384"/>
                  </a:lnTo>
                  <a:lnTo>
                    <a:pt x="2466" y="390"/>
                  </a:lnTo>
                  <a:lnTo>
                    <a:pt x="2472" y="396"/>
                  </a:lnTo>
                  <a:lnTo>
                    <a:pt x="2490" y="396"/>
                  </a:lnTo>
                  <a:lnTo>
                    <a:pt x="2514" y="384"/>
                  </a:lnTo>
                  <a:lnTo>
                    <a:pt x="2520" y="372"/>
                  </a:lnTo>
                  <a:lnTo>
                    <a:pt x="2520" y="354"/>
                  </a:lnTo>
                  <a:lnTo>
                    <a:pt x="2550" y="354"/>
                  </a:lnTo>
                  <a:lnTo>
                    <a:pt x="2616" y="336"/>
                  </a:lnTo>
                  <a:lnTo>
                    <a:pt x="2580" y="366"/>
                  </a:lnTo>
                  <a:lnTo>
                    <a:pt x="2634" y="378"/>
                  </a:lnTo>
                  <a:lnTo>
                    <a:pt x="2688" y="354"/>
                  </a:lnTo>
                  <a:lnTo>
                    <a:pt x="2784" y="312"/>
                  </a:lnTo>
                  <a:lnTo>
                    <a:pt x="2778" y="312"/>
                  </a:lnTo>
                  <a:lnTo>
                    <a:pt x="2772" y="306"/>
                  </a:lnTo>
                  <a:lnTo>
                    <a:pt x="2754" y="300"/>
                  </a:lnTo>
                  <a:lnTo>
                    <a:pt x="2736" y="300"/>
                  </a:lnTo>
                  <a:lnTo>
                    <a:pt x="2724" y="294"/>
                  </a:lnTo>
                  <a:lnTo>
                    <a:pt x="2706" y="288"/>
                  </a:lnTo>
                  <a:lnTo>
                    <a:pt x="2676" y="288"/>
                  </a:lnTo>
                  <a:lnTo>
                    <a:pt x="2646" y="282"/>
                  </a:lnTo>
                  <a:lnTo>
                    <a:pt x="2604" y="282"/>
                  </a:lnTo>
                  <a:lnTo>
                    <a:pt x="2526" y="294"/>
                  </a:lnTo>
                  <a:lnTo>
                    <a:pt x="2526" y="318"/>
                  </a:lnTo>
                  <a:lnTo>
                    <a:pt x="2406" y="324"/>
                  </a:lnTo>
                  <a:lnTo>
                    <a:pt x="2400" y="324"/>
                  </a:lnTo>
                  <a:lnTo>
                    <a:pt x="2394" y="318"/>
                  </a:lnTo>
                  <a:lnTo>
                    <a:pt x="2334" y="318"/>
                  </a:lnTo>
                  <a:lnTo>
                    <a:pt x="2322" y="324"/>
                  </a:lnTo>
                  <a:lnTo>
                    <a:pt x="2310" y="324"/>
                  </a:lnTo>
                  <a:lnTo>
                    <a:pt x="2304" y="330"/>
                  </a:lnTo>
                  <a:lnTo>
                    <a:pt x="2304" y="372"/>
                  </a:lnTo>
                  <a:close/>
                  <a:moveTo>
                    <a:pt x="150" y="1980"/>
                  </a:moveTo>
                  <a:lnTo>
                    <a:pt x="162" y="2004"/>
                  </a:lnTo>
                  <a:lnTo>
                    <a:pt x="174" y="2010"/>
                  </a:lnTo>
                  <a:lnTo>
                    <a:pt x="186" y="1980"/>
                  </a:lnTo>
                  <a:lnTo>
                    <a:pt x="180" y="1974"/>
                  </a:lnTo>
                  <a:lnTo>
                    <a:pt x="174" y="1974"/>
                  </a:lnTo>
                  <a:lnTo>
                    <a:pt x="162" y="1968"/>
                  </a:lnTo>
                  <a:lnTo>
                    <a:pt x="156" y="1968"/>
                  </a:lnTo>
                  <a:lnTo>
                    <a:pt x="150" y="1974"/>
                  </a:lnTo>
                  <a:lnTo>
                    <a:pt x="150" y="1980"/>
                  </a:lnTo>
                  <a:close/>
                  <a:moveTo>
                    <a:pt x="126" y="1932"/>
                  </a:moveTo>
                  <a:lnTo>
                    <a:pt x="120" y="1932"/>
                  </a:lnTo>
                  <a:lnTo>
                    <a:pt x="108" y="1938"/>
                  </a:lnTo>
                  <a:lnTo>
                    <a:pt x="96" y="1938"/>
                  </a:lnTo>
                  <a:lnTo>
                    <a:pt x="84" y="1944"/>
                  </a:lnTo>
                  <a:lnTo>
                    <a:pt x="78" y="1944"/>
                  </a:lnTo>
                  <a:lnTo>
                    <a:pt x="78" y="1950"/>
                  </a:lnTo>
                  <a:lnTo>
                    <a:pt x="72" y="1962"/>
                  </a:lnTo>
                  <a:lnTo>
                    <a:pt x="66" y="1968"/>
                  </a:lnTo>
                  <a:lnTo>
                    <a:pt x="48" y="1968"/>
                  </a:lnTo>
                  <a:lnTo>
                    <a:pt x="42" y="1962"/>
                  </a:lnTo>
                  <a:lnTo>
                    <a:pt x="48" y="1956"/>
                  </a:lnTo>
                  <a:lnTo>
                    <a:pt x="60" y="1956"/>
                  </a:lnTo>
                  <a:lnTo>
                    <a:pt x="66" y="1950"/>
                  </a:lnTo>
                  <a:lnTo>
                    <a:pt x="72" y="1950"/>
                  </a:lnTo>
                  <a:lnTo>
                    <a:pt x="78" y="1944"/>
                  </a:lnTo>
                  <a:lnTo>
                    <a:pt x="84" y="1944"/>
                  </a:lnTo>
                  <a:lnTo>
                    <a:pt x="78" y="1938"/>
                  </a:lnTo>
                  <a:lnTo>
                    <a:pt x="54" y="1938"/>
                  </a:lnTo>
                  <a:lnTo>
                    <a:pt x="48" y="1944"/>
                  </a:lnTo>
                  <a:lnTo>
                    <a:pt x="48" y="1932"/>
                  </a:lnTo>
                  <a:lnTo>
                    <a:pt x="36" y="1932"/>
                  </a:lnTo>
                  <a:lnTo>
                    <a:pt x="24" y="1944"/>
                  </a:lnTo>
                  <a:lnTo>
                    <a:pt x="6" y="1980"/>
                  </a:lnTo>
                  <a:lnTo>
                    <a:pt x="6" y="2004"/>
                  </a:lnTo>
                  <a:lnTo>
                    <a:pt x="12" y="2004"/>
                  </a:lnTo>
                  <a:lnTo>
                    <a:pt x="12" y="2010"/>
                  </a:lnTo>
                  <a:lnTo>
                    <a:pt x="18" y="2016"/>
                  </a:lnTo>
                  <a:lnTo>
                    <a:pt x="0" y="2022"/>
                  </a:lnTo>
                  <a:lnTo>
                    <a:pt x="12" y="2076"/>
                  </a:lnTo>
                  <a:lnTo>
                    <a:pt x="12" y="2082"/>
                  </a:lnTo>
                  <a:lnTo>
                    <a:pt x="6" y="2082"/>
                  </a:lnTo>
                  <a:lnTo>
                    <a:pt x="12" y="2088"/>
                  </a:lnTo>
                  <a:lnTo>
                    <a:pt x="12" y="2094"/>
                  </a:lnTo>
                  <a:lnTo>
                    <a:pt x="30" y="2094"/>
                  </a:lnTo>
                  <a:lnTo>
                    <a:pt x="30" y="2070"/>
                  </a:lnTo>
                  <a:lnTo>
                    <a:pt x="24" y="2058"/>
                  </a:lnTo>
                  <a:lnTo>
                    <a:pt x="24" y="2040"/>
                  </a:lnTo>
                  <a:lnTo>
                    <a:pt x="36" y="2028"/>
                  </a:lnTo>
                  <a:lnTo>
                    <a:pt x="42" y="2028"/>
                  </a:lnTo>
                  <a:lnTo>
                    <a:pt x="48" y="2016"/>
                  </a:lnTo>
                  <a:lnTo>
                    <a:pt x="54" y="2010"/>
                  </a:lnTo>
                  <a:lnTo>
                    <a:pt x="54" y="1986"/>
                  </a:lnTo>
                  <a:lnTo>
                    <a:pt x="84" y="1956"/>
                  </a:lnTo>
                  <a:lnTo>
                    <a:pt x="108" y="1944"/>
                  </a:lnTo>
                  <a:lnTo>
                    <a:pt x="114" y="1944"/>
                  </a:lnTo>
                  <a:lnTo>
                    <a:pt x="126" y="1938"/>
                  </a:lnTo>
                  <a:lnTo>
                    <a:pt x="126" y="1932"/>
                  </a:lnTo>
                  <a:close/>
                  <a:moveTo>
                    <a:pt x="1896" y="678"/>
                  </a:moveTo>
                  <a:lnTo>
                    <a:pt x="1896" y="690"/>
                  </a:lnTo>
                  <a:lnTo>
                    <a:pt x="1884" y="702"/>
                  </a:lnTo>
                  <a:lnTo>
                    <a:pt x="1884" y="714"/>
                  </a:lnTo>
                  <a:lnTo>
                    <a:pt x="1902" y="714"/>
                  </a:lnTo>
                  <a:lnTo>
                    <a:pt x="1926" y="708"/>
                  </a:lnTo>
                  <a:lnTo>
                    <a:pt x="1944" y="708"/>
                  </a:lnTo>
                  <a:lnTo>
                    <a:pt x="1980" y="696"/>
                  </a:lnTo>
                  <a:lnTo>
                    <a:pt x="1986" y="690"/>
                  </a:lnTo>
                  <a:lnTo>
                    <a:pt x="1992" y="690"/>
                  </a:lnTo>
                  <a:lnTo>
                    <a:pt x="2034" y="702"/>
                  </a:lnTo>
                  <a:lnTo>
                    <a:pt x="2112" y="642"/>
                  </a:lnTo>
                  <a:lnTo>
                    <a:pt x="2244" y="600"/>
                  </a:lnTo>
                  <a:lnTo>
                    <a:pt x="2370" y="564"/>
                  </a:lnTo>
                  <a:lnTo>
                    <a:pt x="2466" y="546"/>
                  </a:lnTo>
                  <a:lnTo>
                    <a:pt x="2454" y="540"/>
                  </a:lnTo>
                  <a:lnTo>
                    <a:pt x="2448" y="528"/>
                  </a:lnTo>
                  <a:lnTo>
                    <a:pt x="2436" y="522"/>
                  </a:lnTo>
                  <a:lnTo>
                    <a:pt x="2424" y="510"/>
                  </a:lnTo>
                  <a:lnTo>
                    <a:pt x="2412" y="504"/>
                  </a:lnTo>
                  <a:lnTo>
                    <a:pt x="2400" y="492"/>
                  </a:lnTo>
                  <a:lnTo>
                    <a:pt x="2352" y="492"/>
                  </a:lnTo>
                  <a:lnTo>
                    <a:pt x="2340" y="498"/>
                  </a:lnTo>
                  <a:lnTo>
                    <a:pt x="2328" y="498"/>
                  </a:lnTo>
                  <a:lnTo>
                    <a:pt x="2262" y="504"/>
                  </a:lnTo>
                  <a:lnTo>
                    <a:pt x="2226" y="480"/>
                  </a:lnTo>
                  <a:lnTo>
                    <a:pt x="2142" y="486"/>
                  </a:lnTo>
                  <a:lnTo>
                    <a:pt x="2094" y="504"/>
                  </a:lnTo>
                  <a:lnTo>
                    <a:pt x="2076" y="522"/>
                  </a:lnTo>
                  <a:lnTo>
                    <a:pt x="2064" y="552"/>
                  </a:lnTo>
                  <a:lnTo>
                    <a:pt x="2010" y="564"/>
                  </a:lnTo>
                  <a:lnTo>
                    <a:pt x="1944" y="588"/>
                  </a:lnTo>
                  <a:lnTo>
                    <a:pt x="1962" y="600"/>
                  </a:lnTo>
                  <a:lnTo>
                    <a:pt x="1842" y="654"/>
                  </a:lnTo>
                  <a:lnTo>
                    <a:pt x="1854" y="654"/>
                  </a:lnTo>
                  <a:lnTo>
                    <a:pt x="1890" y="672"/>
                  </a:lnTo>
                  <a:lnTo>
                    <a:pt x="1896" y="678"/>
                  </a:lnTo>
                  <a:close/>
                  <a:moveTo>
                    <a:pt x="198" y="1968"/>
                  </a:moveTo>
                  <a:lnTo>
                    <a:pt x="192" y="1992"/>
                  </a:lnTo>
                  <a:lnTo>
                    <a:pt x="192" y="2010"/>
                  </a:lnTo>
                  <a:lnTo>
                    <a:pt x="216" y="1998"/>
                  </a:lnTo>
                  <a:lnTo>
                    <a:pt x="198" y="1968"/>
                  </a:lnTo>
                  <a:close/>
                  <a:moveTo>
                    <a:pt x="4182" y="600"/>
                  </a:moveTo>
                  <a:lnTo>
                    <a:pt x="4194" y="606"/>
                  </a:lnTo>
                  <a:lnTo>
                    <a:pt x="4206" y="600"/>
                  </a:lnTo>
                  <a:lnTo>
                    <a:pt x="4218" y="600"/>
                  </a:lnTo>
                  <a:lnTo>
                    <a:pt x="4242" y="588"/>
                  </a:lnTo>
                  <a:lnTo>
                    <a:pt x="4308" y="588"/>
                  </a:lnTo>
                  <a:lnTo>
                    <a:pt x="4314" y="594"/>
                  </a:lnTo>
                  <a:lnTo>
                    <a:pt x="4350" y="594"/>
                  </a:lnTo>
                  <a:lnTo>
                    <a:pt x="4356" y="588"/>
                  </a:lnTo>
                  <a:lnTo>
                    <a:pt x="4356" y="582"/>
                  </a:lnTo>
                  <a:lnTo>
                    <a:pt x="4344" y="558"/>
                  </a:lnTo>
                  <a:lnTo>
                    <a:pt x="4338" y="552"/>
                  </a:lnTo>
                  <a:lnTo>
                    <a:pt x="4326" y="546"/>
                  </a:lnTo>
                  <a:lnTo>
                    <a:pt x="4230" y="546"/>
                  </a:lnTo>
                  <a:lnTo>
                    <a:pt x="4224" y="540"/>
                  </a:lnTo>
                  <a:lnTo>
                    <a:pt x="4212" y="540"/>
                  </a:lnTo>
                  <a:lnTo>
                    <a:pt x="4200" y="534"/>
                  </a:lnTo>
                  <a:lnTo>
                    <a:pt x="4188" y="534"/>
                  </a:lnTo>
                  <a:lnTo>
                    <a:pt x="4176" y="540"/>
                  </a:lnTo>
                  <a:lnTo>
                    <a:pt x="4158" y="558"/>
                  </a:lnTo>
                  <a:lnTo>
                    <a:pt x="4158" y="564"/>
                  </a:lnTo>
                  <a:lnTo>
                    <a:pt x="4176" y="576"/>
                  </a:lnTo>
                  <a:lnTo>
                    <a:pt x="4170" y="582"/>
                  </a:lnTo>
                  <a:lnTo>
                    <a:pt x="4170" y="594"/>
                  </a:lnTo>
                  <a:lnTo>
                    <a:pt x="4176" y="594"/>
                  </a:lnTo>
                  <a:lnTo>
                    <a:pt x="4182" y="600"/>
                  </a:lnTo>
                  <a:close/>
                  <a:moveTo>
                    <a:pt x="3708" y="516"/>
                  </a:moveTo>
                  <a:lnTo>
                    <a:pt x="3678" y="516"/>
                  </a:lnTo>
                  <a:lnTo>
                    <a:pt x="3624" y="510"/>
                  </a:lnTo>
                  <a:lnTo>
                    <a:pt x="3564" y="504"/>
                  </a:lnTo>
                  <a:lnTo>
                    <a:pt x="3468" y="504"/>
                  </a:lnTo>
                  <a:lnTo>
                    <a:pt x="3468" y="516"/>
                  </a:lnTo>
                  <a:lnTo>
                    <a:pt x="3462" y="522"/>
                  </a:lnTo>
                  <a:lnTo>
                    <a:pt x="3426" y="540"/>
                  </a:lnTo>
                  <a:lnTo>
                    <a:pt x="3396" y="546"/>
                  </a:lnTo>
                  <a:lnTo>
                    <a:pt x="3378" y="552"/>
                  </a:lnTo>
                  <a:lnTo>
                    <a:pt x="3372" y="552"/>
                  </a:lnTo>
                  <a:lnTo>
                    <a:pt x="3372" y="558"/>
                  </a:lnTo>
                  <a:lnTo>
                    <a:pt x="3384" y="570"/>
                  </a:lnTo>
                  <a:lnTo>
                    <a:pt x="3390" y="582"/>
                  </a:lnTo>
                  <a:lnTo>
                    <a:pt x="3390" y="594"/>
                  </a:lnTo>
                  <a:lnTo>
                    <a:pt x="3372" y="618"/>
                  </a:lnTo>
                  <a:lnTo>
                    <a:pt x="3402" y="636"/>
                  </a:lnTo>
                  <a:lnTo>
                    <a:pt x="3480" y="606"/>
                  </a:lnTo>
                  <a:lnTo>
                    <a:pt x="3474" y="600"/>
                  </a:lnTo>
                  <a:lnTo>
                    <a:pt x="3468" y="600"/>
                  </a:lnTo>
                  <a:lnTo>
                    <a:pt x="3468" y="594"/>
                  </a:lnTo>
                  <a:lnTo>
                    <a:pt x="3474" y="588"/>
                  </a:lnTo>
                  <a:lnTo>
                    <a:pt x="3486" y="582"/>
                  </a:lnTo>
                  <a:lnTo>
                    <a:pt x="3522" y="582"/>
                  </a:lnTo>
                  <a:lnTo>
                    <a:pt x="3546" y="594"/>
                  </a:lnTo>
                  <a:lnTo>
                    <a:pt x="3552" y="600"/>
                  </a:lnTo>
                  <a:lnTo>
                    <a:pt x="3606" y="594"/>
                  </a:lnTo>
                  <a:lnTo>
                    <a:pt x="3600" y="570"/>
                  </a:lnTo>
                  <a:lnTo>
                    <a:pt x="3630" y="570"/>
                  </a:lnTo>
                  <a:lnTo>
                    <a:pt x="3648" y="564"/>
                  </a:lnTo>
                  <a:lnTo>
                    <a:pt x="3666" y="564"/>
                  </a:lnTo>
                  <a:lnTo>
                    <a:pt x="3690" y="552"/>
                  </a:lnTo>
                  <a:lnTo>
                    <a:pt x="3696" y="546"/>
                  </a:lnTo>
                  <a:lnTo>
                    <a:pt x="3702" y="534"/>
                  </a:lnTo>
                  <a:lnTo>
                    <a:pt x="3714" y="522"/>
                  </a:lnTo>
                  <a:lnTo>
                    <a:pt x="3720" y="522"/>
                  </a:lnTo>
                  <a:lnTo>
                    <a:pt x="3714" y="516"/>
                  </a:lnTo>
                  <a:lnTo>
                    <a:pt x="3708" y="516"/>
                  </a:lnTo>
                  <a:close/>
                  <a:moveTo>
                    <a:pt x="3792" y="150"/>
                  </a:moveTo>
                  <a:lnTo>
                    <a:pt x="3738" y="156"/>
                  </a:lnTo>
                  <a:lnTo>
                    <a:pt x="3756" y="180"/>
                  </a:lnTo>
                  <a:lnTo>
                    <a:pt x="3792" y="150"/>
                  </a:lnTo>
                  <a:close/>
                  <a:moveTo>
                    <a:pt x="3612" y="480"/>
                  </a:moveTo>
                  <a:lnTo>
                    <a:pt x="3636" y="468"/>
                  </a:lnTo>
                  <a:lnTo>
                    <a:pt x="3642" y="456"/>
                  </a:lnTo>
                  <a:lnTo>
                    <a:pt x="3654" y="450"/>
                  </a:lnTo>
                  <a:lnTo>
                    <a:pt x="3660" y="438"/>
                  </a:lnTo>
                  <a:lnTo>
                    <a:pt x="3660" y="432"/>
                  </a:lnTo>
                  <a:lnTo>
                    <a:pt x="3654" y="426"/>
                  </a:lnTo>
                  <a:lnTo>
                    <a:pt x="3642" y="426"/>
                  </a:lnTo>
                  <a:lnTo>
                    <a:pt x="3630" y="420"/>
                  </a:lnTo>
                  <a:lnTo>
                    <a:pt x="3588" y="420"/>
                  </a:lnTo>
                  <a:lnTo>
                    <a:pt x="3570" y="426"/>
                  </a:lnTo>
                  <a:lnTo>
                    <a:pt x="3552" y="426"/>
                  </a:lnTo>
                  <a:lnTo>
                    <a:pt x="3534" y="438"/>
                  </a:lnTo>
                  <a:lnTo>
                    <a:pt x="3516" y="444"/>
                  </a:lnTo>
                  <a:lnTo>
                    <a:pt x="3504" y="450"/>
                  </a:lnTo>
                  <a:lnTo>
                    <a:pt x="3504" y="462"/>
                  </a:lnTo>
                  <a:lnTo>
                    <a:pt x="3528" y="468"/>
                  </a:lnTo>
                  <a:lnTo>
                    <a:pt x="3600" y="480"/>
                  </a:lnTo>
                  <a:lnTo>
                    <a:pt x="3612" y="480"/>
                  </a:lnTo>
                  <a:close/>
                  <a:moveTo>
                    <a:pt x="3954" y="180"/>
                  </a:moveTo>
                  <a:lnTo>
                    <a:pt x="3900" y="192"/>
                  </a:lnTo>
                  <a:lnTo>
                    <a:pt x="3936" y="210"/>
                  </a:lnTo>
                  <a:lnTo>
                    <a:pt x="3924" y="216"/>
                  </a:lnTo>
                  <a:lnTo>
                    <a:pt x="3918" y="222"/>
                  </a:lnTo>
                  <a:lnTo>
                    <a:pt x="3918" y="228"/>
                  </a:lnTo>
                  <a:lnTo>
                    <a:pt x="3924" y="234"/>
                  </a:lnTo>
                  <a:lnTo>
                    <a:pt x="3936" y="240"/>
                  </a:lnTo>
                  <a:lnTo>
                    <a:pt x="3966" y="240"/>
                  </a:lnTo>
                  <a:lnTo>
                    <a:pt x="3942" y="252"/>
                  </a:lnTo>
                  <a:lnTo>
                    <a:pt x="3954" y="252"/>
                  </a:lnTo>
                  <a:lnTo>
                    <a:pt x="4002" y="276"/>
                  </a:lnTo>
                  <a:lnTo>
                    <a:pt x="4014" y="276"/>
                  </a:lnTo>
                  <a:lnTo>
                    <a:pt x="4026" y="270"/>
                  </a:lnTo>
                  <a:lnTo>
                    <a:pt x="4032" y="264"/>
                  </a:lnTo>
                  <a:lnTo>
                    <a:pt x="4044" y="258"/>
                  </a:lnTo>
                  <a:lnTo>
                    <a:pt x="4050" y="252"/>
                  </a:lnTo>
                  <a:lnTo>
                    <a:pt x="4074" y="246"/>
                  </a:lnTo>
                  <a:lnTo>
                    <a:pt x="4086" y="258"/>
                  </a:lnTo>
                  <a:lnTo>
                    <a:pt x="4092" y="270"/>
                  </a:lnTo>
                  <a:lnTo>
                    <a:pt x="4098" y="276"/>
                  </a:lnTo>
                  <a:lnTo>
                    <a:pt x="4104" y="270"/>
                  </a:lnTo>
                  <a:lnTo>
                    <a:pt x="4116" y="270"/>
                  </a:lnTo>
                  <a:lnTo>
                    <a:pt x="4128" y="264"/>
                  </a:lnTo>
                  <a:lnTo>
                    <a:pt x="4134" y="258"/>
                  </a:lnTo>
                  <a:lnTo>
                    <a:pt x="4146" y="258"/>
                  </a:lnTo>
                  <a:lnTo>
                    <a:pt x="4152" y="252"/>
                  </a:lnTo>
                  <a:lnTo>
                    <a:pt x="4158" y="252"/>
                  </a:lnTo>
                  <a:lnTo>
                    <a:pt x="4170" y="246"/>
                  </a:lnTo>
                  <a:lnTo>
                    <a:pt x="4176" y="234"/>
                  </a:lnTo>
                  <a:lnTo>
                    <a:pt x="4182" y="228"/>
                  </a:lnTo>
                  <a:lnTo>
                    <a:pt x="4194" y="246"/>
                  </a:lnTo>
                  <a:lnTo>
                    <a:pt x="4218" y="222"/>
                  </a:lnTo>
                  <a:lnTo>
                    <a:pt x="4218" y="216"/>
                  </a:lnTo>
                  <a:lnTo>
                    <a:pt x="4236" y="210"/>
                  </a:lnTo>
                  <a:lnTo>
                    <a:pt x="4326" y="210"/>
                  </a:lnTo>
                  <a:lnTo>
                    <a:pt x="4332" y="204"/>
                  </a:lnTo>
                  <a:lnTo>
                    <a:pt x="4332" y="192"/>
                  </a:lnTo>
                  <a:lnTo>
                    <a:pt x="4266" y="186"/>
                  </a:lnTo>
                  <a:lnTo>
                    <a:pt x="4302" y="174"/>
                  </a:lnTo>
                  <a:lnTo>
                    <a:pt x="4302" y="132"/>
                  </a:lnTo>
                  <a:lnTo>
                    <a:pt x="4278" y="132"/>
                  </a:lnTo>
                  <a:lnTo>
                    <a:pt x="4266" y="138"/>
                  </a:lnTo>
                  <a:lnTo>
                    <a:pt x="4260" y="144"/>
                  </a:lnTo>
                  <a:lnTo>
                    <a:pt x="4248" y="150"/>
                  </a:lnTo>
                  <a:lnTo>
                    <a:pt x="4242" y="126"/>
                  </a:lnTo>
                  <a:lnTo>
                    <a:pt x="4194" y="132"/>
                  </a:lnTo>
                  <a:lnTo>
                    <a:pt x="4194" y="120"/>
                  </a:lnTo>
                  <a:lnTo>
                    <a:pt x="4176" y="84"/>
                  </a:lnTo>
                  <a:lnTo>
                    <a:pt x="4140" y="84"/>
                  </a:lnTo>
                  <a:lnTo>
                    <a:pt x="4122" y="90"/>
                  </a:lnTo>
                  <a:lnTo>
                    <a:pt x="4110" y="96"/>
                  </a:lnTo>
                  <a:lnTo>
                    <a:pt x="4104" y="102"/>
                  </a:lnTo>
                  <a:lnTo>
                    <a:pt x="4098" y="102"/>
                  </a:lnTo>
                  <a:lnTo>
                    <a:pt x="4020" y="108"/>
                  </a:lnTo>
                  <a:lnTo>
                    <a:pt x="4044" y="126"/>
                  </a:lnTo>
                  <a:lnTo>
                    <a:pt x="3996" y="126"/>
                  </a:lnTo>
                  <a:lnTo>
                    <a:pt x="3984" y="132"/>
                  </a:lnTo>
                  <a:lnTo>
                    <a:pt x="3972" y="132"/>
                  </a:lnTo>
                  <a:lnTo>
                    <a:pt x="3966" y="138"/>
                  </a:lnTo>
                  <a:lnTo>
                    <a:pt x="3984" y="156"/>
                  </a:lnTo>
                  <a:lnTo>
                    <a:pt x="3972" y="156"/>
                  </a:lnTo>
                  <a:lnTo>
                    <a:pt x="3936" y="150"/>
                  </a:lnTo>
                  <a:lnTo>
                    <a:pt x="3906" y="156"/>
                  </a:lnTo>
                  <a:lnTo>
                    <a:pt x="3888" y="168"/>
                  </a:lnTo>
                  <a:lnTo>
                    <a:pt x="3888" y="174"/>
                  </a:lnTo>
                  <a:lnTo>
                    <a:pt x="3894" y="180"/>
                  </a:lnTo>
                  <a:lnTo>
                    <a:pt x="3954" y="180"/>
                  </a:lnTo>
                  <a:close/>
                  <a:moveTo>
                    <a:pt x="3972" y="294"/>
                  </a:moveTo>
                  <a:lnTo>
                    <a:pt x="3954" y="300"/>
                  </a:lnTo>
                  <a:lnTo>
                    <a:pt x="3942" y="306"/>
                  </a:lnTo>
                  <a:lnTo>
                    <a:pt x="3936" y="312"/>
                  </a:lnTo>
                  <a:lnTo>
                    <a:pt x="3936" y="318"/>
                  </a:lnTo>
                  <a:lnTo>
                    <a:pt x="3966" y="324"/>
                  </a:lnTo>
                  <a:lnTo>
                    <a:pt x="3972" y="324"/>
                  </a:lnTo>
                  <a:lnTo>
                    <a:pt x="3990" y="306"/>
                  </a:lnTo>
                  <a:lnTo>
                    <a:pt x="3990" y="300"/>
                  </a:lnTo>
                  <a:lnTo>
                    <a:pt x="3984" y="294"/>
                  </a:lnTo>
                  <a:lnTo>
                    <a:pt x="3972" y="294"/>
                  </a:lnTo>
                  <a:close/>
                  <a:moveTo>
                    <a:pt x="3738" y="336"/>
                  </a:moveTo>
                  <a:lnTo>
                    <a:pt x="3726" y="336"/>
                  </a:lnTo>
                  <a:lnTo>
                    <a:pt x="3720" y="330"/>
                  </a:lnTo>
                  <a:lnTo>
                    <a:pt x="3672" y="330"/>
                  </a:lnTo>
                  <a:lnTo>
                    <a:pt x="3636" y="336"/>
                  </a:lnTo>
                  <a:lnTo>
                    <a:pt x="3624" y="342"/>
                  </a:lnTo>
                  <a:lnTo>
                    <a:pt x="3642" y="360"/>
                  </a:lnTo>
                  <a:lnTo>
                    <a:pt x="3654" y="360"/>
                  </a:lnTo>
                  <a:lnTo>
                    <a:pt x="3660" y="378"/>
                  </a:lnTo>
                  <a:lnTo>
                    <a:pt x="3768" y="378"/>
                  </a:lnTo>
                  <a:lnTo>
                    <a:pt x="3768" y="390"/>
                  </a:lnTo>
                  <a:lnTo>
                    <a:pt x="3762" y="396"/>
                  </a:lnTo>
                  <a:lnTo>
                    <a:pt x="3762" y="408"/>
                  </a:lnTo>
                  <a:lnTo>
                    <a:pt x="3708" y="450"/>
                  </a:lnTo>
                  <a:lnTo>
                    <a:pt x="3732" y="456"/>
                  </a:lnTo>
                  <a:lnTo>
                    <a:pt x="3720" y="468"/>
                  </a:lnTo>
                  <a:lnTo>
                    <a:pt x="3714" y="468"/>
                  </a:lnTo>
                  <a:lnTo>
                    <a:pt x="3708" y="474"/>
                  </a:lnTo>
                  <a:lnTo>
                    <a:pt x="3708" y="480"/>
                  </a:lnTo>
                  <a:lnTo>
                    <a:pt x="3726" y="480"/>
                  </a:lnTo>
                  <a:lnTo>
                    <a:pt x="3738" y="474"/>
                  </a:lnTo>
                  <a:lnTo>
                    <a:pt x="3744" y="474"/>
                  </a:lnTo>
                  <a:lnTo>
                    <a:pt x="3756" y="468"/>
                  </a:lnTo>
                  <a:lnTo>
                    <a:pt x="3756" y="480"/>
                  </a:lnTo>
                  <a:lnTo>
                    <a:pt x="3792" y="480"/>
                  </a:lnTo>
                  <a:lnTo>
                    <a:pt x="3810" y="474"/>
                  </a:lnTo>
                  <a:lnTo>
                    <a:pt x="3822" y="468"/>
                  </a:lnTo>
                  <a:lnTo>
                    <a:pt x="3840" y="468"/>
                  </a:lnTo>
                  <a:lnTo>
                    <a:pt x="3846" y="462"/>
                  </a:lnTo>
                  <a:lnTo>
                    <a:pt x="3852" y="462"/>
                  </a:lnTo>
                  <a:lnTo>
                    <a:pt x="3858" y="486"/>
                  </a:lnTo>
                  <a:lnTo>
                    <a:pt x="3924" y="480"/>
                  </a:lnTo>
                  <a:lnTo>
                    <a:pt x="4002" y="498"/>
                  </a:lnTo>
                  <a:lnTo>
                    <a:pt x="4098" y="486"/>
                  </a:lnTo>
                  <a:lnTo>
                    <a:pt x="4128" y="468"/>
                  </a:lnTo>
                  <a:lnTo>
                    <a:pt x="4122" y="474"/>
                  </a:lnTo>
                  <a:lnTo>
                    <a:pt x="4122" y="486"/>
                  </a:lnTo>
                  <a:lnTo>
                    <a:pt x="4260" y="486"/>
                  </a:lnTo>
                  <a:lnTo>
                    <a:pt x="4272" y="468"/>
                  </a:lnTo>
                  <a:lnTo>
                    <a:pt x="4338" y="438"/>
                  </a:lnTo>
                  <a:lnTo>
                    <a:pt x="4320" y="432"/>
                  </a:lnTo>
                  <a:lnTo>
                    <a:pt x="4320" y="420"/>
                  </a:lnTo>
                  <a:lnTo>
                    <a:pt x="4314" y="420"/>
                  </a:lnTo>
                  <a:lnTo>
                    <a:pt x="4308" y="414"/>
                  </a:lnTo>
                  <a:lnTo>
                    <a:pt x="4290" y="414"/>
                  </a:lnTo>
                  <a:lnTo>
                    <a:pt x="4278" y="408"/>
                  </a:lnTo>
                  <a:lnTo>
                    <a:pt x="4260" y="408"/>
                  </a:lnTo>
                  <a:lnTo>
                    <a:pt x="4242" y="402"/>
                  </a:lnTo>
                  <a:lnTo>
                    <a:pt x="4206" y="402"/>
                  </a:lnTo>
                  <a:lnTo>
                    <a:pt x="4164" y="414"/>
                  </a:lnTo>
                  <a:lnTo>
                    <a:pt x="4116" y="420"/>
                  </a:lnTo>
                  <a:lnTo>
                    <a:pt x="4074" y="426"/>
                  </a:lnTo>
                  <a:lnTo>
                    <a:pt x="4038" y="438"/>
                  </a:lnTo>
                  <a:lnTo>
                    <a:pt x="4026" y="438"/>
                  </a:lnTo>
                  <a:lnTo>
                    <a:pt x="4014" y="432"/>
                  </a:lnTo>
                  <a:lnTo>
                    <a:pt x="4008" y="426"/>
                  </a:lnTo>
                  <a:lnTo>
                    <a:pt x="3996" y="420"/>
                  </a:lnTo>
                  <a:lnTo>
                    <a:pt x="3984" y="420"/>
                  </a:lnTo>
                  <a:lnTo>
                    <a:pt x="3972" y="426"/>
                  </a:lnTo>
                  <a:lnTo>
                    <a:pt x="3960" y="426"/>
                  </a:lnTo>
                  <a:lnTo>
                    <a:pt x="3948" y="432"/>
                  </a:lnTo>
                  <a:lnTo>
                    <a:pt x="3942" y="438"/>
                  </a:lnTo>
                  <a:lnTo>
                    <a:pt x="3936" y="438"/>
                  </a:lnTo>
                  <a:lnTo>
                    <a:pt x="3912" y="414"/>
                  </a:lnTo>
                  <a:lnTo>
                    <a:pt x="3894" y="426"/>
                  </a:lnTo>
                  <a:lnTo>
                    <a:pt x="3864" y="420"/>
                  </a:lnTo>
                  <a:lnTo>
                    <a:pt x="3894" y="408"/>
                  </a:lnTo>
                  <a:lnTo>
                    <a:pt x="3876" y="396"/>
                  </a:lnTo>
                  <a:lnTo>
                    <a:pt x="3822" y="408"/>
                  </a:lnTo>
                  <a:lnTo>
                    <a:pt x="3858" y="396"/>
                  </a:lnTo>
                  <a:lnTo>
                    <a:pt x="3858" y="390"/>
                  </a:lnTo>
                  <a:lnTo>
                    <a:pt x="3924" y="384"/>
                  </a:lnTo>
                  <a:lnTo>
                    <a:pt x="3888" y="372"/>
                  </a:lnTo>
                  <a:lnTo>
                    <a:pt x="3870" y="372"/>
                  </a:lnTo>
                  <a:lnTo>
                    <a:pt x="3876" y="366"/>
                  </a:lnTo>
                  <a:lnTo>
                    <a:pt x="3876" y="360"/>
                  </a:lnTo>
                  <a:lnTo>
                    <a:pt x="3870" y="354"/>
                  </a:lnTo>
                  <a:lnTo>
                    <a:pt x="3840" y="354"/>
                  </a:lnTo>
                  <a:lnTo>
                    <a:pt x="3822" y="360"/>
                  </a:lnTo>
                  <a:lnTo>
                    <a:pt x="3804" y="360"/>
                  </a:lnTo>
                  <a:lnTo>
                    <a:pt x="3786" y="366"/>
                  </a:lnTo>
                  <a:lnTo>
                    <a:pt x="3774" y="354"/>
                  </a:lnTo>
                  <a:lnTo>
                    <a:pt x="3762" y="348"/>
                  </a:lnTo>
                  <a:lnTo>
                    <a:pt x="3756" y="342"/>
                  </a:lnTo>
                  <a:lnTo>
                    <a:pt x="3744" y="336"/>
                  </a:lnTo>
                  <a:lnTo>
                    <a:pt x="3738" y="336"/>
                  </a:lnTo>
                  <a:close/>
                  <a:moveTo>
                    <a:pt x="3264" y="420"/>
                  </a:moveTo>
                  <a:lnTo>
                    <a:pt x="3282" y="420"/>
                  </a:lnTo>
                  <a:lnTo>
                    <a:pt x="3300" y="426"/>
                  </a:lnTo>
                  <a:lnTo>
                    <a:pt x="3318" y="426"/>
                  </a:lnTo>
                  <a:lnTo>
                    <a:pt x="3330" y="432"/>
                  </a:lnTo>
                  <a:lnTo>
                    <a:pt x="3342" y="432"/>
                  </a:lnTo>
                  <a:lnTo>
                    <a:pt x="3330" y="444"/>
                  </a:lnTo>
                  <a:lnTo>
                    <a:pt x="3324" y="444"/>
                  </a:lnTo>
                  <a:lnTo>
                    <a:pt x="3324" y="456"/>
                  </a:lnTo>
                  <a:lnTo>
                    <a:pt x="3438" y="456"/>
                  </a:lnTo>
                  <a:lnTo>
                    <a:pt x="3462" y="444"/>
                  </a:lnTo>
                  <a:lnTo>
                    <a:pt x="3462" y="432"/>
                  </a:lnTo>
                  <a:lnTo>
                    <a:pt x="3468" y="426"/>
                  </a:lnTo>
                  <a:lnTo>
                    <a:pt x="3480" y="426"/>
                  </a:lnTo>
                  <a:lnTo>
                    <a:pt x="3492" y="420"/>
                  </a:lnTo>
                  <a:lnTo>
                    <a:pt x="3504" y="420"/>
                  </a:lnTo>
                  <a:lnTo>
                    <a:pt x="3510" y="414"/>
                  </a:lnTo>
                  <a:lnTo>
                    <a:pt x="3510" y="408"/>
                  </a:lnTo>
                  <a:lnTo>
                    <a:pt x="3522" y="396"/>
                  </a:lnTo>
                  <a:lnTo>
                    <a:pt x="3534" y="390"/>
                  </a:lnTo>
                  <a:lnTo>
                    <a:pt x="3540" y="384"/>
                  </a:lnTo>
                  <a:lnTo>
                    <a:pt x="3552" y="378"/>
                  </a:lnTo>
                  <a:lnTo>
                    <a:pt x="3552" y="372"/>
                  </a:lnTo>
                  <a:lnTo>
                    <a:pt x="3546" y="366"/>
                  </a:lnTo>
                  <a:lnTo>
                    <a:pt x="3534" y="360"/>
                  </a:lnTo>
                  <a:lnTo>
                    <a:pt x="3510" y="360"/>
                  </a:lnTo>
                  <a:lnTo>
                    <a:pt x="3504" y="366"/>
                  </a:lnTo>
                  <a:lnTo>
                    <a:pt x="3492" y="366"/>
                  </a:lnTo>
                  <a:lnTo>
                    <a:pt x="3486" y="360"/>
                  </a:lnTo>
                  <a:lnTo>
                    <a:pt x="3474" y="360"/>
                  </a:lnTo>
                  <a:lnTo>
                    <a:pt x="3462" y="354"/>
                  </a:lnTo>
                  <a:lnTo>
                    <a:pt x="3450" y="354"/>
                  </a:lnTo>
                  <a:lnTo>
                    <a:pt x="3432" y="348"/>
                  </a:lnTo>
                  <a:lnTo>
                    <a:pt x="3426" y="354"/>
                  </a:lnTo>
                  <a:lnTo>
                    <a:pt x="3420" y="354"/>
                  </a:lnTo>
                  <a:lnTo>
                    <a:pt x="3414" y="366"/>
                  </a:lnTo>
                  <a:lnTo>
                    <a:pt x="3414" y="396"/>
                  </a:lnTo>
                  <a:lnTo>
                    <a:pt x="3396" y="378"/>
                  </a:lnTo>
                  <a:lnTo>
                    <a:pt x="3384" y="372"/>
                  </a:lnTo>
                  <a:lnTo>
                    <a:pt x="3366" y="372"/>
                  </a:lnTo>
                  <a:lnTo>
                    <a:pt x="3354" y="384"/>
                  </a:lnTo>
                  <a:lnTo>
                    <a:pt x="3348" y="396"/>
                  </a:lnTo>
                  <a:lnTo>
                    <a:pt x="3330" y="414"/>
                  </a:lnTo>
                  <a:lnTo>
                    <a:pt x="3324" y="414"/>
                  </a:lnTo>
                  <a:lnTo>
                    <a:pt x="3300" y="366"/>
                  </a:lnTo>
                  <a:lnTo>
                    <a:pt x="3288" y="360"/>
                  </a:lnTo>
                  <a:lnTo>
                    <a:pt x="3258" y="360"/>
                  </a:lnTo>
                  <a:lnTo>
                    <a:pt x="3246" y="366"/>
                  </a:lnTo>
                  <a:lnTo>
                    <a:pt x="3240" y="372"/>
                  </a:lnTo>
                  <a:lnTo>
                    <a:pt x="3240" y="396"/>
                  </a:lnTo>
                  <a:lnTo>
                    <a:pt x="3246" y="408"/>
                  </a:lnTo>
                  <a:lnTo>
                    <a:pt x="3258" y="414"/>
                  </a:lnTo>
                  <a:lnTo>
                    <a:pt x="3264" y="420"/>
                  </a:lnTo>
                  <a:close/>
                  <a:moveTo>
                    <a:pt x="3720" y="288"/>
                  </a:moveTo>
                  <a:lnTo>
                    <a:pt x="3726" y="288"/>
                  </a:lnTo>
                  <a:lnTo>
                    <a:pt x="3732" y="294"/>
                  </a:lnTo>
                  <a:lnTo>
                    <a:pt x="3738" y="306"/>
                  </a:lnTo>
                  <a:lnTo>
                    <a:pt x="3768" y="306"/>
                  </a:lnTo>
                  <a:lnTo>
                    <a:pt x="3780" y="300"/>
                  </a:lnTo>
                  <a:lnTo>
                    <a:pt x="3834" y="300"/>
                  </a:lnTo>
                  <a:lnTo>
                    <a:pt x="3834" y="294"/>
                  </a:lnTo>
                  <a:lnTo>
                    <a:pt x="3828" y="294"/>
                  </a:lnTo>
                  <a:lnTo>
                    <a:pt x="3822" y="288"/>
                  </a:lnTo>
                  <a:lnTo>
                    <a:pt x="3810" y="288"/>
                  </a:lnTo>
                  <a:lnTo>
                    <a:pt x="3804" y="282"/>
                  </a:lnTo>
                  <a:lnTo>
                    <a:pt x="3792" y="282"/>
                  </a:lnTo>
                  <a:lnTo>
                    <a:pt x="3804" y="270"/>
                  </a:lnTo>
                  <a:lnTo>
                    <a:pt x="3816" y="264"/>
                  </a:lnTo>
                  <a:lnTo>
                    <a:pt x="3822" y="264"/>
                  </a:lnTo>
                  <a:lnTo>
                    <a:pt x="3828" y="258"/>
                  </a:lnTo>
                  <a:lnTo>
                    <a:pt x="3822" y="258"/>
                  </a:lnTo>
                  <a:lnTo>
                    <a:pt x="3810" y="252"/>
                  </a:lnTo>
                  <a:lnTo>
                    <a:pt x="3738" y="228"/>
                  </a:lnTo>
                  <a:lnTo>
                    <a:pt x="3732" y="228"/>
                  </a:lnTo>
                  <a:lnTo>
                    <a:pt x="3726" y="234"/>
                  </a:lnTo>
                  <a:lnTo>
                    <a:pt x="3714" y="240"/>
                  </a:lnTo>
                  <a:lnTo>
                    <a:pt x="3702" y="240"/>
                  </a:lnTo>
                  <a:lnTo>
                    <a:pt x="3690" y="252"/>
                  </a:lnTo>
                  <a:lnTo>
                    <a:pt x="3690" y="258"/>
                  </a:lnTo>
                  <a:lnTo>
                    <a:pt x="3696" y="264"/>
                  </a:lnTo>
                  <a:lnTo>
                    <a:pt x="3702" y="276"/>
                  </a:lnTo>
                  <a:lnTo>
                    <a:pt x="3714" y="282"/>
                  </a:lnTo>
                  <a:lnTo>
                    <a:pt x="3720" y="288"/>
                  </a:lnTo>
                  <a:close/>
                  <a:moveTo>
                    <a:pt x="3288" y="504"/>
                  </a:moveTo>
                  <a:lnTo>
                    <a:pt x="3270" y="504"/>
                  </a:lnTo>
                  <a:lnTo>
                    <a:pt x="3234" y="510"/>
                  </a:lnTo>
                  <a:lnTo>
                    <a:pt x="3186" y="516"/>
                  </a:lnTo>
                  <a:lnTo>
                    <a:pt x="3144" y="528"/>
                  </a:lnTo>
                  <a:lnTo>
                    <a:pt x="3132" y="534"/>
                  </a:lnTo>
                  <a:lnTo>
                    <a:pt x="3126" y="540"/>
                  </a:lnTo>
                  <a:lnTo>
                    <a:pt x="3132" y="540"/>
                  </a:lnTo>
                  <a:lnTo>
                    <a:pt x="3150" y="558"/>
                  </a:lnTo>
                  <a:lnTo>
                    <a:pt x="3156" y="570"/>
                  </a:lnTo>
                  <a:lnTo>
                    <a:pt x="3156" y="576"/>
                  </a:lnTo>
                  <a:lnTo>
                    <a:pt x="3138" y="582"/>
                  </a:lnTo>
                  <a:lnTo>
                    <a:pt x="3120" y="570"/>
                  </a:lnTo>
                  <a:lnTo>
                    <a:pt x="3090" y="564"/>
                  </a:lnTo>
                  <a:lnTo>
                    <a:pt x="3048" y="570"/>
                  </a:lnTo>
                  <a:lnTo>
                    <a:pt x="3066" y="606"/>
                  </a:lnTo>
                  <a:lnTo>
                    <a:pt x="3072" y="612"/>
                  </a:lnTo>
                  <a:lnTo>
                    <a:pt x="3084" y="618"/>
                  </a:lnTo>
                  <a:lnTo>
                    <a:pt x="3102" y="624"/>
                  </a:lnTo>
                  <a:lnTo>
                    <a:pt x="3114" y="630"/>
                  </a:lnTo>
                  <a:lnTo>
                    <a:pt x="3120" y="642"/>
                  </a:lnTo>
                  <a:lnTo>
                    <a:pt x="3120" y="654"/>
                  </a:lnTo>
                  <a:lnTo>
                    <a:pt x="3126" y="666"/>
                  </a:lnTo>
                  <a:lnTo>
                    <a:pt x="3126" y="678"/>
                  </a:lnTo>
                  <a:lnTo>
                    <a:pt x="3144" y="678"/>
                  </a:lnTo>
                  <a:lnTo>
                    <a:pt x="3228" y="666"/>
                  </a:lnTo>
                  <a:lnTo>
                    <a:pt x="3264" y="660"/>
                  </a:lnTo>
                  <a:lnTo>
                    <a:pt x="3276" y="654"/>
                  </a:lnTo>
                  <a:lnTo>
                    <a:pt x="3282" y="642"/>
                  </a:lnTo>
                  <a:lnTo>
                    <a:pt x="3288" y="624"/>
                  </a:lnTo>
                  <a:lnTo>
                    <a:pt x="3300" y="600"/>
                  </a:lnTo>
                  <a:lnTo>
                    <a:pt x="3300" y="588"/>
                  </a:lnTo>
                  <a:lnTo>
                    <a:pt x="3228" y="576"/>
                  </a:lnTo>
                  <a:lnTo>
                    <a:pt x="3240" y="570"/>
                  </a:lnTo>
                  <a:lnTo>
                    <a:pt x="3348" y="534"/>
                  </a:lnTo>
                  <a:lnTo>
                    <a:pt x="3360" y="528"/>
                  </a:lnTo>
                  <a:lnTo>
                    <a:pt x="3354" y="522"/>
                  </a:lnTo>
                  <a:lnTo>
                    <a:pt x="3342" y="516"/>
                  </a:lnTo>
                  <a:lnTo>
                    <a:pt x="3324" y="510"/>
                  </a:lnTo>
                  <a:lnTo>
                    <a:pt x="3312" y="510"/>
                  </a:lnTo>
                  <a:lnTo>
                    <a:pt x="3300" y="504"/>
                  </a:lnTo>
                  <a:lnTo>
                    <a:pt x="3288" y="504"/>
                  </a:lnTo>
                  <a:close/>
                  <a:moveTo>
                    <a:pt x="2898" y="744"/>
                  </a:moveTo>
                  <a:lnTo>
                    <a:pt x="2880" y="738"/>
                  </a:lnTo>
                  <a:lnTo>
                    <a:pt x="2796" y="738"/>
                  </a:lnTo>
                  <a:lnTo>
                    <a:pt x="2874" y="696"/>
                  </a:lnTo>
                  <a:lnTo>
                    <a:pt x="2880" y="684"/>
                  </a:lnTo>
                  <a:lnTo>
                    <a:pt x="2886" y="654"/>
                  </a:lnTo>
                  <a:lnTo>
                    <a:pt x="2898" y="624"/>
                  </a:lnTo>
                  <a:lnTo>
                    <a:pt x="2898" y="588"/>
                  </a:lnTo>
                  <a:lnTo>
                    <a:pt x="2880" y="570"/>
                  </a:lnTo>
                  <a:lnTo>
                    <a:pt x="2850" y="570"/>
                  </a:lnTo>
                  <a:lnTo>
                    <a:pt x="2814" y="576"/>
                  </a:lnTo>
                  <a:lnTo>
                    <a:pt x="2796" y="582"/>
                  </a:lnTo>
                  <a:lnTo>
                    <a:pt x="2784" y="588"/>
                  </a:lnTo>
                  <a:lnTo>
                    <a:pt x="2784" y="594"/>
                  </a:lnTo>
                  <a:lnTo>
                    <a:pt x="2766" y="612"/>
                  </a:lnTo>
                  <a:lnTo>
                    <a:pt x="2760" y="630"/>
                  </a:lnTo>
                  <a:lnTo>
                    <a:pt x="2736" y="654"/>
                  </a:lnTo>
                  <a:lnTo>
                    <a:pt x="2718" y="666"/>
                  </a:lnTo>
                  <a:lnTo>
                    <a:pt x="2706" y="672"/>
                  </a:lnTo>
                  <a:lnTo>
                    <a:pt x="2700" y="672"/>
                  </a:lnTo>
                  <a:lnTo>
                    <a:pt x="2694" y="666"/>
                  </a:lnTo>
                  <a:lnTo>
                    <a:pt x="2694" y="660"/>
                  </a:lnTo>
                  <a:lnTo>
                    <a:pt x="2700" y="654"/>
                  </a:lnTo>
                  <a:lnTo>
                    <a:pt x="2706" y="642"/>
                  </a:lnTo>
                  <a:lnTo>
                    <a:pt x="2712" y="636"/>
                  </a:lnTo>
                  <a:lnTo>
                    <a:pt x="2718" y="624"/>
                  </a:lnTo>
                  <a:lnTo>
                    <a:pt x="2718" y="612"/>
                  </a:lnTo>
                  <a:lnTo>
                    <a:pt x="2724" y="606"/>
                  </a:lnTo>
                  <a:lnTo>
                    <a:pt x="2724" y="600"/>
                  </a:lnTo>
                  <a:lnTo>
                    <a:pt x="2706" y="594"/>
                  </a:lnTo>
                  <a:lnTo>
                    <a:pt x="2676" y="588"/>
                  </a:lnTo>
                  <a:lnTo>
                    <a:pt x="2628" y="588"/>
                  </a:lnTo>
                  <a:lnTo>
                    <a:pt x="2622" y="606"/>
                  </a:lnTo>
                  <a:lnTo>
                    <a:pt x="2610" y="612"/>
                  </a:lnTo>
                  <a:lnTo>
                    <a:pt x="2586" y="618"/>
                  </a:lnTo>
                  <a:lnTo>
                    <a:pt x="2550" y="624"/>
                  </a:lnTo>
                  <a:lnTo>
                    <a:pt x="2508" y="630"/>
                  </a:lnTo>
                  <a:lnTo>
                    <a:pt x="2490" y="630"/>
                  </a:lnTo>
                  <a:lnTo>
                    <a:pt x="2496" y="624"/>
                  </a:lnTo>
                  <a:lnTo>
                    <a:pt x="2508" y="618"/>
                  </a:lnTo>
                  <a:lnTo>
                    <a:pt x="2520" y="618"/>
                  </a:lnTo>
                  <a:lnTo>
                    <a:pt x="2538" y="612"/>
                  </a:lnTo>
                  <a:lnTo>
                    <a:pt x="2550" y="606"/>
                  </a:lnTo>
                  <a:lnTo>
                    <a:pt x="2586" y="594"/>
                  </a:lnTo>
                  <a:lnTo>
                    <a:pt x="2598" y="588"/>
                  </a:lnTo>
                  <a:lnTo>
                    <a:pt x="2604" y="588"/>
                  </a:lnTo>
                  <a:lnTo>
                    <a:pt x="2604" y="582"/>
                  </a:lnTo>
                  <a:lnTo>
                    <a:pt x="2592" y="576"/>
                  </a:lnTo>
                  <a:lnTo>
                    <a:pt x="2556" y="576"/>
                  </a:lnTo>
                  <a:lnTo>
                    <a:pt x="2496" y="594"/>
                  </a:lnTo>
                  <a:lnTo>
                    <a:pt x="2460" y="600"/>
                  </a:lnTo>
                  <a:lnTo>
                    <a:pt x="2466" y="594"/>
                  </a:lnTo>
                  <a:lnTo>
                    <a:pt x="2478" y="588"/>
                  </a:lnTo>
                  <a:lnTo>
                    <a:pt x="2490" y="576"/>
                  </a:lnTo>
                  <a:lnTo>
                    <a:pt x="2502" y="570"/>
                  </a:lnTo>
                  <a:lnTo>
                    <a:pt x="2514" y="558"/>
                  </a:lnTo>
                  <a:lnTo>
                    <a:pt x="2508" y="558"/>
                  </a:lnTo>
                  <a:lnTo>
                    <a:pt x="2508" y="552"/>
                  </a:lnTo>
                  <a:lnTo>
                    <a:pt x="2496" y="552"/>
                  </a:lnTo>
                  <a:lnTo>
                    <a:pt x="2346" y="600"/>
                  </a:lnTo>
                  <a:lnTo>
                    <a:pt x="2328" y="600"/>
                  </a:lnTo>
                  <a:lnTo>
                    <a:pt x="2244" y="624"/>
                  </a:lnTo>
                  <a:lnTo>
                    <a:pt x="2250" y="642"/>
                  </a:lnTo>
                  <a:lnTo>
                    <a:pt x="2190" y="660"/>
                  </a:lnTo>
                  <a:lnTo>
                    <a:pt x="2172" y="678"/>
                  </a:lnTo>
                  <a:lnTo>
                    <a:pt x="2202" y="690"/>
                  </a:lnTo>
                  <a:lnTo>
                    <a:pt x="2208" y="684"/>
                  </a:lnTo>
                  <a:lnTo>
                    <a:pt x="2220" y="678"/>
                  </a:lnTo>
                  <a:lnTo>
                    <a:pt x="2238" y="678"/>
                  </a:lnTo>
                  <a:lnTo>
                    <a:pt x="2244" y="684"/>
                  </a:lnTo>
                  <a:lnTo>
                    <a:pt x="2244" y="690"/>
                  </a:lnTo>
                  <a:lnTo>
                    <a:pt x="2238" y="696"/>
                  </a:lnTo>
                  <a:lnTo>
                    <a:pt x="2226" y="696"/>
                  </a:lnTo>
                  <a:lnTo>
                    <a:pt x="2208" y="702"/>
                  </a:lnTo>
                  <a:lnTo>
                    <a:pt x="2196" y="702"/>
                  </a:lnTo>
                  <a:lnTo>
                    <a:pt x="2160" y="720"/>
                  </a:lnTo>
                  <a:lnTo>
                    <a:pt x="2166" y="732"/>
                  </a:lnTo>
                  <a:lnTo>
                    <a:pt x="2196" y="732"/>
                  </a:lnTo>
                  <a:lnTo>
                    <a:pt x="2238" y="738"/>
                  </a:lnTo>
                  <a:lnTo>
                    <a:pt x="2322" y="738"/>
                  </a:lnTo>
                  <a:lnTo>
                    <a:pt x="2352" y="744"/>
                  </a:lnTo>
                  <a:lnTo>
                    <a:pt x="2352" y="750"/>
                  </a:lnTo>
                  <a:lnTo>
                    <a:pt x="2322" y="762"/>
                  </a:lnTo>
                  <a:lnTo>
                    <a:pt x="2280" y="762"/>
                  </a:lnTo>
                  <a:lnTo>
                    <a:pt x="2172" y="774"/>
                  </a:lnTo>
                  <a:lnTo>
                    <a:pt x="2136" y="774"/>
                  </a:lnTo>
                  <a:lnTo>
                    <a:pt x="2112" y="786"/>
                  </a:lnTo>
                  <a:lnTo>
                    <a:pt x="2106" y="792"/>
                  </a:lnTo>
                  <a:lnTo>
                    <a:pt x="2118" y="804"/>
                  </a:lnTo>
                  <a:lnTo>
                    <a:pt x="2130" y="810"/>
                  </a:lnTo>
                  <a:lnTo>
                    <a:pt x="2148" y="810"/>
                  </a:lnTo>
                  <a:lnTo>
                    <a:pt x="2160" y="816"/>
                  </a:lnTo>
                  <a:lnTo>
                    <a:pt x="2178" y="822"/>
                  </a:lnTo>
                  <a:lnTo>
                    <a:pt x="2190" y="828"/>
                  </a:lnTo>
                  <a:lnTo>
                    <a:pt x="2190" y="834"/>
                  </a:lnTo>
                  <a:lnTo>
                    <a:pt x="2184" y="840"/>
                  </a:lnTo>
                  <a:lnTo>
                    <a:pt x="2172" y="840"/>
                  </a:lnTo>
                  <a:lnTo>
                    <a:pt x="2154" y="858"/>
                  </a:lnTo>
                  <a:lnTo>
                    <a:pt x="2166" y="870"/>
                  </a:lnTo>
                  <a:lnTo>
                    <a:pt x="2322" y="870"/>
                  </a:lnTo>
                  <a:lnTo>
                    <a:pt x="2370" y="864"/>
                  </a:lnTo>
                  <a:lnTo>
                    <a:pt x="2436" y="858"/>
                  </a:lnTo>
                  <a:lnTo>
                    <a:pt x="2508" y="846"/>
                  </a:lnTo>
                  <a:lnTo>
                    <a:pt x="2574" y="840"/>
                  </a:lnTo>
                  <a:lnTo>
                    <a:pt x="2616" y="828"/>
                  </a:lnTo>
                  <a:lnTo>
                    <a:pt x="2652" y="828"/>
                  </a:lnTo>
                  <a:lnTo>
                    <a:pt x="2736" y="864"/>
                  </a:lnTo>
                  <a:lnTo>
                    <a:pt x="2778" y="876"/>
                  </a:lnTo>
                  <a:lnTo>
                    <a:pt x="2796" y="876"/>
                  </a:lnTo>
                  <a:lnTo>
                    <a:pt x="2814" y="870"/>
                  </a:lnTo>
                  <a:lnTo>
                    <a:pt x="2832" y="852"/>
                  </a:lnTo>
                  <a:lnTo>
                    <a:pt x="2838" y="840"/>
                  </a:lnTo>
                  <a:lnTo>
                    <a:pt x="2844" y="834"/>
                  </a:lnTo>
                  <a:lnTo>
                    <a:pt x="2844" y="822"/>
                  </a:lnTo>
                  <a:lnTo>
                    <a:pt x="2766" y="822"/>
                  </a:lnTo>
                  <a:lnTo>
                    <a:pt x="2802" y="798"/>
                  </a:lnTo>
                  <a:lnTo>
                    <a:pt x="2850" y="798"/>
                  </a:lnTo>
                  <a:lnTo>
                    <a:pt x="2898" y="792"/>
                  </a:lnTo>
                  <a:lnTo>
                    <a:pt x="2910" y="786"/>
                  </a:lnTo>
                  <a:lnTo>
                    <a:pt x="2916" y="786"/>
                  </a:lnTo>
                  <a:lnTo>
                    <a:pt x="2922" y="780"/>
                  </a:lnTo>
                  <a:lnTo>
                    <a:pt x="2916" y="768"/>
                  </a:lnTo>
                  <a:lnTo>
                    <a:pt x="2898" y="750"/>
                  </a:lnTo>
                  <a:lnTo>
                    <a:pt x="2898" y="744"/>
                  </a:lnTo>
                  <a:close/>
                  <a:moveTo>
                    <a:pt x="2868" y="882"/>
                  </a:moveTo>
                  <a:lnTo>
                    <a:pt x="2886" y="882"/>
                  </a:lnTo>
                  <a:lnTo>
                    <a:pt x="2904" y="876"/>
                  </a:lnTo>
                  <a:lnTo>
                    <a:pt x="2910" y="870"/>
                  </a:lnTo>
                  <a:lnTo>
                    <a:pt x="2910" y="864"/>
                  </a:lnTo>
                  <a:lnTo>
                    <a:pt x="2904" y="858"/>
                  </a:lnTo>
                  <a:lnTo>
                    <a:pt x="2880" y="858"/>
                  </a:lnTo>
                  <a:lnTo>
                    <a:pt x="2868" y="870"/>
                  </a:lnTo>
                  <a:lnTo>
                    <a:pt x="2868" y="882"/>
                  </a:lnTo>
                  <a:close/>
                  <a:moveTo>
                    <a:pt x="3276" y="330"/>
                  </a:moveTo>
                  <a:lnTo>
                    <a:pt x="3288" y="330"/>
                  </a:lnTo>
                  <a:lnTo>
                    <a:pt x="3294" y="324"/>
                  </a:lnTo>
                  <a:lnTo>
                    <a:pt x="3300" y="312"/>
                  </a:lnTo>
                  <a:lnTo>
                    <a:pt x="3300" y="306"/>
                  </a:lnTo>
                  <a:lnTo>
                    <a:pt x="3294" y="294"/>
                  </a:lnTo>
                  <a:lnTo>
                    <a:pt x="3288" y="288"/>
                  </a:lnTo>
                  <a:lnTo>
                    <a:pt x="3276" y="288"/>
                  </a:lnTo>
                  <a:lnTo>
                    <a:pt x="3270" y="300"/>
                  </a:lnTo>
                  <a:lnTo>
                    <a:pt x="3264" y="306"/>
                  </a:lnTo>
                  <a:lnTo>
                    <a:pt x="3264" y="324"/>
                  </a:lnTo>
                  <a:lnTo>
                    <a:pt x="3270" y="330"/>
                  </a:lnTo>
                  <a:lnTo>
                    <a:pt x="3276" y="330"/>
                  </a:lnTo>
                  <a:close/>
                  <a:moveTo>
                    <a:pt x="3462" y="228"/>
                  </a:moveTo>
                  <a:lnTo>
                    <a:pt x="3450" y="240"/>
                  </a:lnTo>
                  <a:lnTo>
                    <a:pt x="3450" y="252"/>
                  </a:lnTo>
                  <a:lnTo>
                    <a:pt x="3456" y="258"/>
                  </a:lnTo>
                  <a:lnTo>
                    <a:pt x="3528" y="258"/>
                  </a:lnTo>
                  <a:lnTo>
                    <a:pt x="3546" y="276"/>
                  </a:lnTo>
                  <a:lnTo>
                    <a:pt x="3558" y="282"/>
                  </a:lnTo>
                  <a:lnTo>
                    <a:pt x="3588" y="282"/>
                  </a:lnTo>
                  <a:lnTo>
                    <a:pt x="3612" y="270"/>
                  </a:lnTo>
                  <a:lnTo>
                    <a:pt x="3618" y="264"/>
                  </a:lnTo>
                  <a:lnTo>
                    <a:pt x="3606" y="252"/>
                  </a:lnTo>
                  <a:lnTo>
                    <a:pt x="3636" y="246"/>
                  </a:lnTo>
                  <a:lnTo>
                    <a:pt x="3594" y="210"/>
                  </a:lnTo>
                  <a:lnTo>
                    <a:pt x="3552" y="216"/>
                  </a:lnTo>
                  <a:lnTo>
                    <a:pt x="3534" y="198"/>
                  </a:lnTo>
                  <a:lnTo>
                    <a:pt x="3450" y="198"/>
                  </a:lnTo>
                  <a:lnTo>
                    <a:pt x="3438" y="204"/>
                  </a:lnTo>
                  <a:lnTo>
                    <a:pt x="3426" y="204"/>
                  </a:lnTo>
                  <a:lnTo>
                    <a:pt x="3420" y="210"/>
                  </a:lnTo>
                  <a:lnTo>
                    <a:pt x="3438" y="228"/>
                  </a:lnTo>
                  <a:lnTo>
                    <a:pt x="3462" y="228"/>
                  </a:lnTo>
                  <a:close/>
                  <a:moveTo>
                    <a:pt x="3432" y="1302"/>
                  </a:moveTo>
                  <a:lnTo>
                    <a:pt x="3408" y="1326"/>
                  </a:lnTo>
                  <a:lnTo>
                    <a:pt x="3408" y="1344"/>
                  </a:lnTo>
                  <a:lnTo>
                    <a:pt x="3438" y="1344"/>
                  </a:lnTo>
                  <a:lnTo>
                    <a:pt x="3462" y="1332"/>
                  </a:lnTo>
                  <a:lnTo>
                    <a:pt x="3468" y="1332"/>
                  </a:lnTo>
                  <a:lnTo>
                    <a:pt x="3480" y="1326"/>
                  </a:lnTo>
                  <a:lnTo>
                    <a:pt x="3486" y="1326"/>
                  </a:lnTo>
                  <a:lnTo>
                    <a:pt x="3504" y="1308"/>
                  </a:lnTo>
                  <a:lnTo>
                    <a:pt x="3516" y="1290"/>
                  </a:lnTo>
                  <a:lnTo>
                    <a:pt x="3516" y="1266"/>
                  </a:lnTo>
                  <a:lnTo>
                    <a:pt x="3510" y="1260"/>
                  </a:lnTo>
                  <a:lnTo>
                    <a:pt x="3498" y="1260"/>
                  </a:lnTo>
                  <a:lnTo>
                    <a:pt x="3480" y="1266"/>
                  </a:lnTo>
                  <a:lnTo>
                    <a:pt x="3432" y="1302"/>
                  </a:lnTo>
                  <a:close/>
                  <a:moveTo>
                    <a:pt x="4416" y="1392"/>
                  </a:moveTo>
                  <a:lnTo>
                    <a:pt x="4428" y="1380"/>
                  </a:lnTo>
                  <a:lnTo>
                    <a:pt x="4428" y="1374"/>
                  </a:lnTo>
                  <a:lnTo>
                    <a:pt x="4386" y="1374"/>
                  </a:lnTo>
                  <a:lnTo>
                    <a:pt x="4386" y="1380"/>
                  </a:lnTo>
                  <a:lnTo>
                    <a:pt x="4404" y="1398"/>
                  </a:lnTo>
                  <a:lnTo>
                    <a:pt x="4416" y="1392"/>
                  </a:lnTo>
                  <a:close/>
                  <a:moveTo>
                    <a:pt x="3120" y="2034"/>
                  </a:moveTo>
                  <a:lnTo>
                    <a:pt x="3132" y="2034"/>
                  </a:lnTo>
                  <a:lnTo>
                    <a:pt x="3138" y="2028"/>
                  </a:lnTo>
                  <a:lnTo>
                    <a:pt x="3132" y="2022"/>
                  </a:lnTo>
                  <a:lnTo>
                    <a:pt x="3120" y="2016"/>
                  </a:lnTo>
                  <a:lnTo>
                    <a:pt x="3114" y="2010"/>
                  </a:lnTo>
                  <a:lnTo>
                    <a:pt x="3108" y="2010"/>
                  </a:lnTo>
                  <a:lnTo>
                    <a:pt x="3090" y="2016"/>
                  </a:lnTo>
                  <a:lnTo>
                    <a:pt x="3078" y="2022"/>
                  </a:lnTo>
                  <a:lnTo>
                    <a:pt x="3072" y="2022"/>
                  </a:lnTo>
                  <a:lnTo>
                    <a:pt x="3072" y="2028"/>
                  </a:lnTo>
                  <a:lnTo>
                    <a:pt x="3078" y="2034"/>
                  </a:lnTo>
                  <a:lnTo>
                    <a:pt x="3120" y="2034"/>
                  </a:lnTo>
                  <a:close/>
                  <a:moveTo>
                    <a:pt x="4758" y="996"/>
                  </a:moveTo>
                  <a:lnTo>
                    <a:pt x="4746" y="996"/>
                  </a:lnTo>
                  <a:lnTo>
                    <a:pt x="4734" y="984"/>
                  </a:lnTo>
                  <a:lnTo>
                    <a:pt x="4704" y="1008"/>
                  </a:lnTo>
                  <a:lnTo>
                    <a:pt x="4704" y="978"/>
                  </a:lnTo>
                  <a:lnTo>
                    <a:pt x="4662" y="978"/>
                  </a:lnTo>
                  <a:lnTo>
                    <a:pt x="4668" y="978"/>
                  </a:lnTo>
                  <a:lnTo>
                    <a:pt x="4674" y="972"/>
                  </a:lnTo>
                  <a:lnTo>
                    <a:pt x="4686" y="972"/>
                  </a:lnTo>
                  <a:lnTo>
                    <a:pt x="4698" y="966"/>
                  </a:lnTo>
                  <a:lnTo>
                    <a:pt x="4704" y="954"/>
                  </a:lnTo>
                  <a:lnTo>
                    <a:pt x="4704" y="948"/>
                  </a:lnTo>
                  <a:lnTo>
                    <a:pt x="4698" y="942"/>
                  </a:lnTo>
                  <a:lnTo>
                    <a:pt x="4680" y="942"/>
                  </a:lnTo>
                  <a:lnTo>
                    <a:pt x="4668" y="936"/>
                  </a:lnTo>
                  <a:lnTo>
                    <a:pt x="4650" y="936"/>
                  </a:lnTo>
                  <a:lnTo>
                    <a:pt x="4632" y="930"/>
                  </a:lnTo>
                  <a:lnTo>
                    <a:pt x="4620" y="930"/>
                  </a:lnTo>
                  <a:lnTo>
                    <a:pt x="4614" y="918"/>
                  </a:lnTo>
                  <a:lnTo>
                    <a:pt x="4566" y="912"/>
                  </a:lnTo>
                  <a:lnTo>
                    <a:pt x="4500" y="870"/>
                  </a:lnTo>
                  <a:lnTo>
                    <a:pt x="4566" y="864"/>
                  </a:lnTo>
                  <a:lnTo>
                    <a:pt x="4536" y="840"/>
                  </a:lnTo>
                  <a:lnTo>
                    <a:pt x="4542" y="840"/>
                  </a:lnTo>
                  <a:lnTo>
                    <a:pt x="4548" y="834"/>
                  </a:lnTo>
                  <a:lnTo>
                    <a:pt x="4584" y="834"/>
                  </a:lnTo>
                  <a:lnTo>
                    <a:pt x="4596" y="840"/>
                  </a:lnTo>
                  <a:lnTo>
                    <a:pt x="4638" y="840"/>
                  </a:lnTo>
                  <a:lnTo>
                    <a:pt x="4638" y="834"/>
                  </a:lnTo>
                  <a:lnTo>
                    <a:pt x="4632" y="828"/>
                  </a:lnTo>
                  <a:lnTo>
                    <a:pt x="4614" y="822"/>
                  </a:lnTo>
                  <a:lnTo>
                    <a:pt x="4596" y="822"/>
                  </a:lnTo>
                  <a:lnTo>
                    <a:pt x="4578" y="816"/>
                  </a:lnTo>
                  <a:lnTo>
                    <a:pt x="4518" y="816"/>
                  </a:lnTo>
                  <a:lnTo>
                    <a:pt x="4536" y="816"/>
                  </a:lnTo>
                  <a:lnTo>
                    <a:pt x="4620" y="804"/>
                  </a:lnTo>
                  <a:lnTo>
                    <a:pt x="4638" y="798"/>
                  </a:lnTo>
                  <a:lnTo>
                    <a:pt x="4638" y="792"/>
                  </a:lnTo>
                  <a:lnTo>
                    <a:pt x="4632" y="792"/>
                  </a:lnTo>
                  <a:lnTo>
                    <a:pt x="4626" y="786"/>
                  </a:lnTo>
                  <a:lnTo>
                    <a:pt x="4608" y="786"/>
                  </a:lnTo>
                  <a:lnTo>
                    <a:pt x="4500" y="798"/>
                  </a:lnTo>
                  <a:lnTo>
                    <a:pt x="4560" y="762"/>
                  </a:lnTo>
                  <a:lnTo>
                    <a:pt x="4620" y="762"/>
                  </a:lnTo>
                  <a:lnTo>
                    <a:pt x="4626" y="756"/>
                  </a:lnTo>
                  <a:lnTo>
                    <a:pt x="4620" y="750"/>
                  </a:lnTo>
                  <a:lnTo>
                    <a:pt x="4584" y="738"/>
                  </a:lnTo>
                  <a:lnTo>
                    <a:pt x="4572" y="732"/>
                  </a:lnTo>
                  <a:lnTo>
                    <a:pt x="4554" y="732"/>
                  </a:lnTo>
                  <a:lnTo>
                    <a:pt x="4518" y="750"/>
                  </a:lnTo>
                  <a:lnTo>
                    <a:pt x="4500" y="744"/>
                  </a:lnTo>
                  <a:lnTo>
                    <a:pt x="4458" y="774"/>
                  </a:lnTo>
                  <a:lnTo>
                    <a:pt x="4464" y="756"/>
                  </a:lnTo>
                  <a:lnTo>
                    <a:pt x="4440" y="774"/>
                  </a:lnTo>
                  <a:lnTo>
                    <a:pt x="4464" y="744"/>
                  </a:lnTo>
                  <a:lnTo>
                    <a:pt x="4500" y="744"/>
                  </a:lnTo>
                  <a:lnTo>
                    <a:pt x="4506" y="738"/>
                  </a:lnTo>
                  <a:lnTo>
                    <a:pt x="4518" y="714"/>
                  </a:lnTo>
                  <a:lnTo>
                    <a:pt x="4518" y="708"/>
                  </a:lnTo>
                  <a:lnTo>
                    <a:pt x="4512" y="702"/>
                  </a:lnTo>
                  <a:lnTo>
                    <a:pt x="4506" y="708"/>
                  </a:lnTo>
                  <a:lnTo>
                    <a:pt x="4494" y="714"/>
                  </a:lnTo>
                  <a:lnTo>
                    <a:pt x="4488" y="726"/>
                  </a:lnTo>
                  <a:lnTo>
                    <a:pt x="4452" y="726"/>
                  </a:lnTo>
                  <a:lnTo>
                    <a:pt x="4428" y="738"/>
                  </a:lnTo>
                  <a:lnTo>
                    <a:pt x="4452" y="708"/>
                  </a:lnTo>
                  <a:lnTo>
                    <a:pt x="4482" y="708"/>
                  </a:lnTo>
                  <a:lnTo>
                    <a:pt x="4494" y="702"/>
                  </a:lnTo>
                  <a:lnTo>
                    <a:pt x="4500" y="702"/>
                  </a:lnTo>
                  <a:lnTo>
                    <a:pt x="4506" y="696"/>
                  </a:lnTo>
                  <a:lnTo>
                    <a:pt x="4506" y="690"/>
                  </a:lnTo>
                  <a:lnTo>
                    <a:pt x="4500" y="684"/>
                  </a:lnTo>
                  <a:lnTo>
                    <a:pt x="4458" y="684"/>
                  </a:lnTo>
                  <a:lnTo>
                    <a:pt x="4446" y="690"/>
                  </a:lnTo>
                  <a:lnTo>
                    <a:pt x="4428" y="696"/>
                  </a:lnTo>
                  <a:lnTo>
                    <a:pt x="4422" y="702"/>
                  </a:lnTo>
                  <a:lnTo>
                    <a:pt x="4416" y="702"/>
                  </a:lnTo>
                  <a:lnTo>
                    <a:pt x="4404" y="684"/>
                  </a:lnTo>
                  <a:lnTo>
                    <a:pt x="4380" y="702"/>
                  </a:lnTo>
                  <a:lnTo>
                    <a:pt x="4398" y="672"/>
                  </a:lnTo>
                  <a:lnTo>
                    <a:pt x="4344" y="696"/>
                  </a:lnTo>
                  <a:lnTo>
                    <a:pt x="4344" y="672"/>
                  </a:lnTo>
                  <a:lnTo>
                    <a:pt x="4350" y="672"/>
                  </a:lnTo>
                  <a:lnTo>
                    <a:pt x="4356" y="666"/>
                  </a:lnTo>
                  <a:lnTo>
                    <a:pt x="4368" y="666"/>
                  </a:lnTo>
                  <a:lnTo>
                    <a:pt x="4386" y="660"/>
                  </a:lnTo>
                  <a:lnTo>
                    <a:pt x="4392" y="660"/>
                  </a:lnTo>
                  <a:lnTo>
                    <a:pt x="4398" y="654"/>
                  </a:lnTo>
                  <a:lnTo>
                    <a:pt x="4356" y="654"/>
                  </a:lnTo>
                  <a:lnTo>
                    <a:pt x="4338" y="660"/>
                  </a:lnTo>
                  <a:lnTo>
                    <a:pt x="4326" y="660"/>
                  </a:lnTo>
                  <a:lnTo>
                    <a:pt x="4320" y="648"/>
                  </a:lnTo>
                  <a:lnTo>
                    <a:pt x="4332" y="648"/>
                  </a:lnTo>
                  <a:lnTo>
                    <a:pt x="4356" y="636"/>
                  </a:lnTo>
                  <a:lnTo>
                    <a:pt x="4368" y="636"/>
                  </a:lnTo>
                  <a:lnTo>
                    <a:pt x="4380" y="630"/>
                  </a:lnTo>
                  <a:lnTo>
                    <a:pt x="4386" y="624"/>
                  </a:lnTo>
                  <a:lnTo>
                    <a:pt x="4368" y="618"/>
                  </a:lnTo>
                  <a:lnTo>
                    <a:pt x="4326" y="612"/>
                  </a:lnTo>
                  <a:lnTo>
                    <a:pt x="4290" y="612"/>
                  </a:lnTo>
                  <a:lnTo>
                    <a:pt x="4266" y="606"/>
                  </a:lnTo>
                  <a:lnTo>
                    <a:pt x="4236" y="606"/>
                  </a:lnTo>
                  <a:lnTo>
                    <a:pt x="4230" y="612"/>
                  </a:lnTo>
                  <a:lnTo>
                    <a:pt x="4230" y="618"/>
                  </a:lnTo>
                  <a:lnTo>
                    <a:pt x="4236" y="624"/>
                  </a:lnTo>
                  <a:lnTo>
                    <a:pt x="4242" y="636"/>
                  </a:lnTo>
                  <a:lnTo>
                    <a:pt x="4206" y="630"/>
                  </a:lnTo>
                  <a:lnTo>
                    <a:pt x="4212" y="660"/>
                  </a:lnTo>
                  <a:lnTo>
                    <a:pt x="4194" y="636"/>
                  </a:lnTo>
                  <a:lnTo>
                    <a:pt x="4152" y="660"/>
                  </a:lnTo>
                  <a:lnTo>
                    <a:pt x="4158" y="654"/>
                  </a:lnTo>
                  <a:lnTo>
                    <a:pt x="4158" y="636"/>
                  </a:lnTo>
                  <a:lnTo>
                    <a:pt x="4152" y="630"/>
                  </a:lnTo>
                  <a:lnTo>
                    <a:pt x="4140" y="630"/>
                  </a:lnTo>
                  <a:lnTo>
                    <a:pt x="4122" y="636"/>
                  </a:lnTo>
                  <a:lnTo>
                    <a:pt x="4110" y="642"/>
                  </a:lnTo>
                  <a:lnTo>
                    <a:pt x="4098" y="642"/>
                  </a:lnTo>
                  <a:lnTo>
                    <a:pt x="4086" y="648"/>
                  </a:lnTo>
                  <a:lnTo>
                    <a:pt x="4080" y="654"/>
                  </a:lnTo>
                  <a:lnTo>
                    <a:pt x="4074" y="654"/>
                  </a:lnTo>
                  <a:lnTo>
                    <a:pt x="4092" y="618"/>
                  </a:lnTo>
                  <a:lnTo>
                    <a:pt x="4110" y="618"/>
                  </a:lnTo>
                  <a:lnTo>
                    <a:pt x="4122" y="612"/>
                  </a:lnTo>
                  <a:lnTo>
                    <a:pt x="4134" y="612"/>
                  </a:lnTo>
                  <a:lnTo>
                    <a:pt x="4146" y="606"/>
                  </a:lnTo>
                  <a:lnTo>
                    <a:pt x="4152" y="600"/>
                  </a:lnTo>
                  <a:lnTo>
                    <a:pt x="4152" y="594"/>
                  </a:lnTo>
                  <a:lnTo>
                    <a:pt x="4146" y="582"/>
                  </a:lnTo>
                  <a:lnTo>
                    <a:pt x="4134" y="570"/>
                  </a:lnTo>
                  <a:lnTo>
                    <a:pt x="4152" y="552"/>
                  </a:lnTo>
                  <a:lnTo>
                    <a:pt x="4152" y="540"/>
                  </a:lnTo>
                  <a:lnTo>
                    <a:pt x="4050" y="540"/>
                  </a:lnTo>
                  <a:lnTo>
                    <a:pt x="4026" y="558"/>
                  </a:lnTo>
                  <a:lnTo>
                    <a:pt x="3942" y="558"/>
                  </a:lnTo>
                  <a:lnTo>
                    <a:pt x="3948" y="576"/>
                  </a:lnTo>
                  <a:lnTo>
                    <a:pt x="3978" y="588"/>
                  </a:lnTo>
                  <a:lnTo>
                    <a:pt x="3936" y="576"/>
                  </a:lnTo>
                  <a:lnTo>
                    <a:pt x="3948" y="600"/>
                  </a:lnTo>
                  <a:lnTo>
                    <a:pt x="3936" y="594"/>
                  </a:lnTo>
                  <a:lnTo>
                    <a:pt x="3930" y="594"/>
                  </a:lnTo>
                  <a:lnTo>
                    <a:pt x="3918" y="588"/>
                  </a:lnTo>
                  <a:lnTo>
                    <a:pt x="3894" y="588"/>
                  </a:lnTo>
                  <a:lnTo>
                    <a:pt x="3882" y="594"/>
                  </a:lnTo>
                  <a:lnTo>
                    <a:pt x="3876" y="606"/>
                  </a:lnTo>
                  <a:lnTo>
                    <a:pt x="3882" y="612"/>
                  </a:lnTo>
                  <a:lnTo>
                    <a:pt x="3888" y="624"/>
                  </a:lnTo>
                  <a:lnTo>
                    <a:pt x="3894" y="630"/>
                  </a:lnTo>
                  <a:lnTo>
                    <a:pt x="3900" y="660"/>
                  </a:lnTo>
                  <a:lnTo>
                    <a:pt x="3894" y="660"/>
                  </a:lnTo>
                  <a:lnTo>
                    <a:pt x="3888" y="654"/>
                  </a:lnTo>
                  <a:lnTo>
                    <a:pt x="3864" y="642"/>
                  </a:lnTo>
                  <a:lnTo>
                    <a:pt x="3852" y="642"/>
                  </a:lnTo>
                  <a:lnTo>
                    <a:pt x="3828" y="666"/>
                  </a:lnTo>
                  <a:lnTo>
                    <a:pt x="3828" y="678"/>
                  </a:lnTo>
                  <a:lnTo>
                    <a:pt x="3846" y="678"/>
                  </a:lnTo>
                  <a:lnTo>
                    <a:pt x="3858" y="690"/>
                  </a:lnTo>
                  <a:lnTo>
                    <a:pt x="3810" y="714"/>
                  </a:lnTo>
                  <a:lnTo>
                    <a:pt x="3750" y="720"/>
                  </a:lnTo>
                  <a:lnTo>
                    <a:pt x="3762" y="720"/>
                  </a:lnTo>
                  <a:lnTo>
                    <a:pt x="3798" y="702"/>
                  </a:lnTo>
                  <a:lnTo>
                    <a:pt x="3810" y="690"/>
                  </a:lnTo>
                  <a:lnTo>
                    <a:pt x="3810" y="684"/>
                  </a:lnTo>
                  <a:lnTo>
                    <a:pt x="3804" y="684"/>
                  </a:lnTo>
                  <a:lnTo>
                    <a:pt x="3792" y="672"/>
                  </a:lnTo>
                  <a:lnTo>
                    <a:pt x="3786" y="672"/>
                  </a:lnTo>
                  <a:lnTo>
                    <a:pt x="3786" y="660"/>
                  </a:lnTo>
                  <a:lnTo>
                    <a:pt x="3804" y="642"/>
                  </a:lnTo>
                  <a:lnTo>
                    <a:pt x="3816" y="636"/>
                  </a:lnTo>
                  <a:lnTo>
                    <a:pt x="3828" y="636"/>
                  </a:lnTo>
                  <a:lnTo>
                    <a:pt x="3828" y="606"/>
                  </a:lnTo>
                  <a:lnTo>
                    <a:pt x="3840" y="600"/>
                  </a:lnTo>
                  <a:lnTo>
                    <a:pt x="3858" y="582"/>
                  </a:lnTo>
                  <a:lnTo>
                    <a:pt x="3876" y="576"/>
                  </a:lnTo>
                  <a:lnTo>
                    <a:pt x="3882" y="570"/>
                  </a:lnTo>
                  <a:lnTo>
                    <a:pt x="3894" y="564"/>
                  </a:lnTo>
                  <a:lnTo>
                    <a:pt x="3906" y="564"/>
                  </a:lnTo>
                  <a:lnTo>
                    <a:pt x="3918" y="558"/>
                  </a:lnTo>
                  <a:lnTo>
                    <a:pt x="3936" y="552"/>
                  </a:lnTo>
                  <a:lnTo>
                    <a:pt x="3954" y="552"/>
                  </a:lnTo>
                  <a:lnTo>
                    <a:pt x="3966" y="546"/>
                  </a:lnTo>
                  <a:lnTo>
                    <a:pt x="3972" y="540"/>
                  </a:lnTo>
                  <a:lnTo>
                    <a:pt x="3942" y="534"/>
                  </a:lnTo>
                  <a:lnTo>
                    <a:pt x="3852" y="534"/>
                  </a:lnTo>
                  <a:lnTo>
                    <a:pt x="3822" y="540"/>
                  </a:lnTo>
                  <a:lnTo>
                    <a:pt x="3786" y="558"/>
                  </a:lnTo>
                  <a:lnTo>
                    <a:pt x="3744" y="576"/>
                  </a:lnTo>
                  <a:lnTo>
                    <a:pt x="3720" y="594"/>
                  </a:lnTo>
                  <a:lnTo>
                    <a:pt x="3708" y="600"/>
                  </a:lnTo>
                  <a:lnTo>
                    <a:pt x="3702" y="600"/>
                  </a:lnTo>
                  <a:lnTo>
                    <a:pt x="3696" y="606"/>
                  </a:lnTo>
                  <a:lnTo>
                    <a:pt x="3684" y="606"/>
                  </a:lnTo>
                  <a:lnTo>
                    <a:pt x="3660" y="618"/>
                  </a:lnTo>
                  <a:lnTo>
                    <a:pt x="3654" y="618"/>
                  </a:lnTo>
                  <a:lnTo>
                    <a:pt x="3642" y="624"/>
                  </a:lnTo>
                  <a:lnTo>
                    <a:pt x="3630" y="636"/>
                  </a:lnTo>
                  <a:lnTo>
                    <a:pt x="3618" y="642"/>
                  </a:lnTo>
                  <a:lnTo>
                    <a:pt x="3600" y="660"/>
                  </a:lnTo>
                  <a:lnTo>
                    <a:pt x="3588" y="666"/>
                  </a:lnTo>
                  <a:lnTo>
                    <a:pt x="3582" y="678"/>
                  </a:lnTo>
                  <a:lnTo>
                    <a:pt x="3582" y="684"/>
                  </a:lnTo>
                  <a:lnTo>
                    <a:pt x="3588" y="690"/>
                  </a:lnTo>
                  <a:lnTo>
                    <a:pt x="3612" y="690"/>
                  </a:lnTo>
                  <a:lnTo>
                    <a:pt x="3648" y="696"/>
                  </a:lnTo>
                  <a:lnTo>
                    <a:pt x="3672" y="696"/>
                  </a:lnTo>
                  <a:lnTo>
                    <a:pt x="3684" y="708"/>
                  </a:lnTo>
                  <a:lnTo>
                    <a:pt x="3666" y="714"/>
                  </a:lnTo>
                  <a:lnTo>
                    <a:pt x="3594" y="726"/>
                  </a:lnTo>
                  <a:lnTo>
                    <a:pt x="3570" y="732"/>
                  </a:lnTo>
                  <a:lnTo>
                    <a:pt x="3576" y="738"/>
                  </a:lnTo>
                  <a:lnTo>
                    <a:pt x="3594" y="750"/>
                  </a:lnTo>
                  <a:lnTo>
                    <a:pt x="3630" y="762"/>
                  </a:lnTo>
                  <a:lnTo>
                    <a:pt x="3642" y="768"/>
                  </a:lnTo>
                  <a:lnTo>
                    <a:pt x="3648" y="768"/>
                  </a:lnTo>
                  <a:lnTo>
                    <a:pt x="3690" y="750"/>
                  </a:lnTo>
                  <a:lnTo>
                    <a:pt x="3690" y="762"/>
                  </a:lnTo>
                  <a:lnTo>
                    <a:pt x="3702" y="774"/>
                  </a:lnTo>
                  <a:lnTo>
                    <a:pt x="3744" y="774"/>
                  </a:lnTo>
                  <a:lnTo>
                    <a:pt x="3786" y="780"/>
                  </a:lnTo>
                  <a:lnTo>
                    <a:pt x="3834" y="786"/>
                  </a:lnTo>
                  <a:lnTo>
                    <a:pt x="3876" y="792"/>
                  </a:lnTo>
                  <a:lnTo>
                    <a:pt x="3894" y="792"/>
                  </a:lnTo>
                  <a:lnTo>
                    <a:pt x="3900" y="786"/>
                  </a:lnTo>
                  <a:lnTo>
                    <a:pt x="3894" y="780"/>
                  </a:lnTo>
                  <a:lnTo>
                    <a:pt x="3882" y="774"/>
                  </a:lnTo>
                  <a:lnTo>
                    <a:pt x="3876" y="768"/>
                  </a:lnTo>
                  <a:lnTo>
                    <a:pt x="3894" y="768"/>
                  </a:lnTo>
                  <a:lnTo>
                    <a:pt x="3930" y="774"/>
                  </a:lnTo>
                  <a:lnTo>
                    <a:pt x="3966" y="774"/>
                  </a:lnTo>
                  <a:lnTo>
                    <a:pt x="3990" y="780"/>
                  </a:lnTo>
                  <a:lnTo>
                    <a:pt x="4002" y="780"/>
                  </a:lnTo>
                  <a:lnTo>
                    <a:pt x="4020" y="786"/>
                  </a:lnTo>
                  <a:lnTo>
                    <a:pt x="4032" y="792"/>
                  </a:lnTo>
                  <a:lnTo>
                    <a:pt x="4050" y="792"/>
                  </a:lnTo>
                  <a:lnTo>
                    <a:pt x="4062" y="786"/>
                  </a:lnTo>
                  <a:lnTo>
                    <a:pt x="4062" y="774"/>
                  </a:lnTo>
                  <a:lnTo>
                    <a:pt x="4056" y="768"/>
                  </a:lnTo>
                  <a:lnTo>
                    <a:pt x="4050" y="756"/>
                  </a:lnTo>
                  <a:lnTo>
                    <a:pt x="4044" y="750"/>
                  </a:lnTo>
                  <a:lnTo>
                    <a:pt x="4092" y="738"/>
                  </a:lnTo>
                  <a:lnTo>
                    <a:pt x="4092" y="744"/>
                  </a:lnTo>
                  <a:lnTo>
                    <a:pt x="4098" y="750"/>
                  </a:lnTo>
                  <a:lnTo>
                    <a:pt x="4104" y="762"/>
                  </a:lnTo>
                  <a:lnTo>
                    <a:pt x="4104" y="768"/>
                  </a:lnTo>
                  <a:lnTo>
                    <a:pt x="4110" y="774"/>
                  </a:lnTo>
                  <a:lnTo>
                    <a:pt x="4116" y="774"/>
                  </a:lnTo>
                  <a:lnTo>
                    <a:pt x="4122" y="780"/>
                  </a:lnTo>
                  <a:lnTo>
                    <a:pt x="4134" y="786"/>
                  </a:lnTo>
                  <a:lnTo>
                    <a:pt x="4140" y="792"/>
                  </a:lnTo>
                  <a:lnTo>
                    <a:pt x="4170" y="786"/>
                  </a:lnTo>
                  <a:lnTo>
                    <a:pt x="4170" y="792"/>
                  </a:lnTo>
                  <a:lnTo>
                    <a:pt x="4164" y="798"/>
                  </a:lnTo>
                  <a:lnTo>
                    <a:pt x="4164" y="816"/>
                  </a:lnTo>
                  <a:lnTo>
                    <a:pt x="4170" y="816"/>
                  </a:lnTo>
                  <a:lnTo>
                    <a:pt x="4182" y="822"/>
                  </a:lnTo>
                  <a:lnTo>
                    <a:pt x="4200" y="822"/>
                  </a:lnTo>
                  <a:lnTo>
                    <a:pt x="4206" y="828"/>
                  </a:lnTo>
                  <a:lnTo>
                    <a:pt x="4212" y="828"/>
                  </a:lnTo>
                  <a:lnTo>
                    <a:pt x="4194" y="846"/>
                  </a:lnTo>
                  <a:lnTo>
                    <a:pt x="4194" y="858"/>
                  </a:lnTo>
                  <a:lnTo>
                    <a:pt x="4230" y="858"/>
                  </a:lnTo>
                  <a:lnTo>
                    <a:pt x="4224" y="882"/>
                  </a:lnTo>
                  <a:lnTo>
                    <a:pt x="4236" y="882"/>
                  </a:lnTo>
                  <a:lnTo>
                    <a:pt x="4248" y="888"/>
                  </a:lnTo>
                  <a:lnTo>
                    <a:pt x="4254" y="888"/>
                  </a:lnTo>
                  <a:lnTo>
                    <a:pt x="4278" y="900"/>
                  </a:lnTo>
                  <a:lnTo>
                    <a:pt x="4278" y="924"/>
                  </a:lnTo>
                  <a:lnTo>
                    <a:pt x="4266" y="948"/>
                  </a:lnTo>
                  <a:lnTo>
                    <a:pt x="4254" y="966"/>
                  </a:lnTo>
                  <a:lnTo>
                    <a:pt x="4248" y="978"/>
                  </a:lnTo>
                  <a:lnTo>
                    <a:pt x="4236" y="990"/>
                  </a:lnTo>
                  <a:lnTo>
                    <a:pt x="4218" y="996"/>
                  </a:lnTo>
                  <a:lnTo>
                    <a:pt x="4182" y="1014"/>
                  </a:lnTo>
                  <a:lnTo>
                    <a:pt x="4140" y="1026"/>
                  </a:lnTo>
                  <a:lnTo>
                    <a:pt x="4092" y="1050"/>
                  </a:lnTo>
                  <a:lnTo>
                    <a:pt x="4098" y="1056"/>
                  </a:lnTo>
                  <a:lnTo>
                    <a:pt x="4110" y="1062"/>
                  </a:lnTo>
                  <a:lnTo>
                    <a:pt x="4122" y="1074"/>
                  </a:lnTo>
                  <a:lnTo>
                    <a:pt x="4122" y="1080"/>
                  </a:lnTo>
                  <a:lnTo>
                    <a:pt x="4116" y="1086"/>
                  </a:lnTo>
                  <a:lnTo>
                    <a:pt x="4080" y="1098"/>
                  </a:lnTo>
                  <a:lnTo>
                    <a:pt x="4062" y="1098"/>
                  </a:lnTo>
                  <a:lnTo>
                    <a:pt x="3984" y="1110"/>
                  </a:lnTo>
                  <a:lnTo>
                    <a:pt x="3978" y="1128"/>
                  </a:lnTo>
                  <a:lnTo>
                    <a:pt x="3960" y="1110"/>
                  </a:lnTo>
                  <a:lnTo>
                    <a:pt x="3954" y="1110"/>
                  </a:lnTo>
                  <a:lnTo>
                    <a:pt x="3948" y="1104"/>
                  </a:lnTo>
                  <a:lnTo>
                    <a:pt x="3930" y="1104"/>
                  </a:lnTo>
                  <a:lnTo>
                    <a:pt x="3918" y="1098"/>
                  </a:lnTo>
                  <a:lnTo>
                    <a:pt x="3900" y="1098"/>
                  </a:lnTo>
                  <a:lnTo>
                    <a:pt x="3888" y="1104"/>
                  </a:lnTo>
                  <a:lnTo>
                    <a:pt x="3882" y="1110"/>
                  </a:lnTo>
                  <a:lnTo>
                    <a:pt x="3882" y="1122"/>
                  </a:lnTo>
                  <a:lnTo>
                    <a:pt x="3870" y="1122"/>
                  </a:lnTo>
                  <a:lnTo>
                    <a:pt x="3858" y="1128"/>
                  </a:lnTo>
                  <a:lnTo>
                    <a:pt x="3840" y="1134"/>
                  </a:lnTo>
                  <a:lnTo>
                    <a:pt x="3828" y="1140"/>
                  </a:lnTo>
                  <a:lnTo>
                    <a:pt x="3822" y="1146"/>
                  </a:lnTo>
                  <a:lnTo>
                    <a:pt x="3816" y="1158"/>
                  </a:lnTo>
                  <a:lnTo>
                    <a:pt x="3816" y="1170"/>
                  </a:lnTo>
                  <a:lnTo>
                    <a:pt x="3822" y="1182"/>
                  </a:lnTo>
                  <a:lnTo>
                    <a:pt x="3834" y="1188"/>
                  </a:lnTo>
                  <a:lnTo>
                    <a:pt x="3864" y="1188"/>
                  </a:lnTo>
                  <a:lnTo>
                    <a:pt x="3876" y="1182"/>
                  </a:lnTo>
                  <a:lnTo>
                    <a:pt x="3894" y="1182"/>
                  </a:lnTo>
                  <a:lnTo>
                    <a:pt x="3906" y="1176"/>
                  </a:lnTo>
                  <a:lnTo>
                    <a:pt x="3924" y="1170"/>
                  </a:lnTo>
                  <a:lnTo>
                    <a:pt x="3936" y="1164"/>
                  </a:lnTo>
                  <a:lnTo>
                    <a:pt x="3966" y="1164"/>
                  </a:lnTo>
                  <a:lnTo>
                    <a:pt x="3978" y="1176"/>
                  </a:lnTo>
                  <a:lnTo>
                    <a:pt x="3996" y="1176"/>
                  </a:lnTo>
                  <a:lnTo>
                    <a:pt x="4002" y="1170"/>
                  </a:lnTo>
                  <a:lnTo>
                    <a:pt x="4002" y="1152"/>
                  </a:lnTo>
                  <a:lnTo>
                    <a:pt x="4026" y="1128"/>
                  </a:lnTo>
                  <a:lnTo>
                    <a:pt x="4014" y="1140"/>
                  </a:lnTo>
                  <a:lnTo>
                    <a:pt x="4014" y="1146"/>
                  </a:lnTo>
                  <a:lnTo>
                    <a:pt x="4020" y="1152"/>
                  </a:lnTo>
                  <a:lnTo>
                    <a:pt x="4086" y="1152"/>
                  </a:lnTo>
                  <a:lnTo>
                    <a:pt x="4080" y="1158"/>
                  </a:lnTo>
                  <a:lnTo>
                    <a:pt x="4068" y="1164"/>
                  </a:lnTo>
                  <a:lnTo>
                    <a:pt x="4062" y="1170"/>
                  </a:lnTo>
                  <a:lnTo>
                    <a:pt x="4062" y="1176"/>
                  </a:lnTo>
                  <a:lnTo>
                    <a:pt x="4068" y="1182"/>
                  </a:lnTo>
                  <a:lnTo>
                    <a:pt x="4080" y="1182"/>
                  </a:lnTo>
                  <a:lnTo>
                    <a:pt x="4086" y="1188"/>
                  </a:lnTo>
                  <a:lnTo>
                    <a:pt x="4098" y="1188"/>
                  </a:lnTo>
                  <a:lnTo>
                    <a:pt x="4086" y="1200"/>
                  </a:lnTo>
                  <a:lnTo>
                    <a:pt x="4086" y="1206"/>
                  </a:lnTo>
                  <a:lnTo>
                    <a:pt x="4092" y="1212"/>
                  </a:lnTo>
                  <a:lnTo>
                    <a:pt x="4116" y="1224"/>
                  </a:lnTo>
                  <a:lnTo>
                    <a:pt x="4146" y="1224"/>
                  </a:lnTo>
                  <a:lnTo>
                    <a:pt x="4098" y="1242"/>
                  </a:lnTo>
                  <a:lnTo>
                    <a:pt x="4098" y="1248"/>
                  </a:lnTo>
                  <a:lnTo>
                    <a:pt x="4110" y="1260"/>
                  </a:lnTo>
                  <a:lnTo>
                    <a:pt x="4110" y="1266"/>
                  </a:lnTo>
                  <a:lnTo>
                    <a:pt x="4116" y="1272"/>
                  </a:lnTo>
                  <a:lnTo>
                    <a:pt x="4122" y="1266"/>
                  </a:lnTo>
                  <a:lnTo>
                    <a:pt x="4128" y="1266"/>
                  </a:lnTo>
                  <a:lnTo>
                    <a:pt x="4140" y="1260"/>
                  </a:lnTo>
                  <a:lnTo>
                    <a:pt x="4146" y="1272"/>
                  </a:lnTo>
                  <a:lnTo>
                    <a:pt x="4158" y="1284"/>
                  </a:lnTo>
                  <a:lnTo>
                    <a:pt x="4182" y="1284"/>
                  </a:lnTo>
                  <a:lnTo>
                    <a:pt x="4194" y="1290"/>
                  </a:lnTo>
                  <a:lnTo>
                    <a:pt x="4206" y="1290"/>
                  </a:lnTo>
                  <a:lnTo>
                    <a:pt x="4206" y="1308"/>
                  </a:lnTo>
                  <a:lnTo>
                    <a:pt x="4212" y="1314"/>
                  </a:lnTo>
                  <a:lnTo>
                    <a:pt x="4224" y="1320"/>
                  </a:lnTo>
                  <a:lnTo>
                    <a:pt x="4272" y="1320"/>
                  </a:lnTo>
                  <a:lnTo>
                    <a:pt x="4290" y="1326"/>
                  </a:lnTo>
                  <a:lnTo>
                    <a:pt x="4350" y="1356"/>
                  </a:lnTo>
                  <a:lnTo>
                    <a:pt x="4356" y="1362"/>
                  </a:lnTo>
                  <a:lnTo>
                    <a:pt x="4362" y="1362"/>
                  </a:lnTo>
                  <a:lnTo>
                    <a:pt x="4362" y="1356"/>
                  </a:lnTo>
                  <a:lnTo>
                    <a:pt x="4368" y="1350"/>
                  </a:lnTo>
                  <a:lnTo>
                    <a:pt x="4368" y="1320"/>
                  </a:lnTo>
                  <a:lnTo>
                    <a:pt x="4362" y="1308"/>
                  </a:lnTo>
                  <a:lnTo>
                    <a:pt x="4350" y="1296"/>
                  </a:lnTo>
                  <a:lnTo>
                    <a:pt x="4338" y="1290"/>
                  </a:lnTo>
                  <a:lnTo>
                    <a:pt x="4320" y="1272"/>
                  </a:lnTo>
                  <a:lnTo>
                    <a:pt x="4314" y="1272"/>
                  </a:lnTo>
                  <a:lnTo>
                    <a:pt x="4308" y="1260"/>
                  </a:lnTo>
                  <a:lnTo>
                    <a:pt x="4302" y="1254"/>
                  </a:lnTo>
                  <a:lnTo>
                    <a:pt x="4290" y="1230"/>
                  </a:lnTo>
                  <a:lnTo>
                    <a:pt x="4290" y="1224"/>
                  </a:lnTo>
                  <a:lnTo>
                    <a:pt x="4308" y="1224"/>
                  </a:lnTo>
                  <a:lnTo>
                    <a:pt x="4314" y="1230"/>
                  </a:lnTo>
                  <a:lnTo>
                    <a:pt x="4326" y="1236"/>
                  </a:lnTo>
                  <a:lnTo>
                    <a:pt x="4332" y="1242"/>
                  </a:lnTo>
                  <a:lnTo>
                    <a:pt x="4332" y="1212"/>
                  </a:lnTo>
                  <a:lnTo>
                    <a:pt x="4332" y="1218"/>
                  </a:lnTo>
                  <a:lnTo>
                    <a:pt x="4344" y="1230"/>
                  </a:lnTo>
                  <a:lnTo>
                    <a:pt x="4350" y="1242"/>
                  </a:lnTo>
                  <a:lnTo>
                    <a:pt x="4362" y="1254"/>
                  </a:lnTo>
                  <a:lnTo>
                    <a:pt x="4374" y="1254"/>
                  </a:lnTo>
                  <a:lnTo>
                    <a:pt x="4386" y="1248"/>
                  </a:lnTo>
                  <a:lnTo>
                    <a:pt x="4398" y="1248"/>
                  </a:lnTo>
                  <a:lnTo>
                    <a:pt x="4398" y="1272"/>
                  </a:lnTo>
                  <a:lnTo>
                    <a:pt x="4404" y="1278"/>
                  </a:lnTo>
                  <a:lnTo>
                    <a:pt x="4416" y="1278"/>
                  </a:lnTo>
                  <a:lnTo>
                    <a:pt x="4428" y="1290"/>
                  </a:lnTo>
                  <a:lnTo>
                    <a:pt x="4452" y="1272"/>
                  </a:lnTo>
                  <a:lnTo>
                    <a:pt x="4464" y="1284"/>
                  </a:lnTo>
                  <a:lnTo>
                    <a:pt x="4470" y="1284"/>
                  </a:lnTo>
                  <a:lnTo>
                    <a:pt x="4476" y="1278"/>
                  </a:lnTo>
                  <a:lnTo>
                    <a:pt x="4476" y="1260"/>
                  </a:lnTo>
                  <a:lnTo>
                    <a:pt x="4470" y="1254"/>
                  </a:lnTo>
                  <a:lnTo>
                    <a:pt x="4488" y="1212"/>
                  </a:lnTo>
                  <a:lnTo>
                    <a:pt x="4488" y="1236"/>
                  </a:lnTo>
                  <a:lnTo>
                    <a:pt x="4500" y="1248"/>
                  </a:lnTo>
                  <a:lnTo>
                    <a:pt x="4512" y="1236"/>
                  </a:lnTo>
                  <a:lnTo>
                    <a:pt x="4518" y="1218"/>
                  </a:lnTo>
                  <a:lnTo>
                    <a:pt x="4518" y="1206"/>
                  </a:lnTo>
                  <a:lnTo>
                    <a:pt x="4494" y="1182"/>
                  </a:lnTo>
                  <a:lnTo>
                    <a:pt x="4518" y="1176"/>
                  </a:lnTo>
                  <a:lnTo>
                    <a:pt x="4500" y="1164"/>
                  </a:lnTo>
                  <a:lnTo>
                    <a:pt x="4500" y="1146"/>
                  </a:lnTo>
                  <a:lnTo>
                    <a:pt x="4470" y="1146"/>
                  </a:lnTo>
                  <a:lnTo>
                    <a:pt x="4470" y="1134"/>
                  </a:lnTo>
                  <a:lnTo>
                    <a:pt x="4446" y="1134"/>
                  </a:lnTo>
                  <a:lnTo>
                    <a:pt x="4446" y="1080"/>
                  </a:lnTo>
                  <a:lnTo>
                    <a:pt x="4416" y="1086"/>
                  </a:lnTo>
                  <a:lnTo>
                    <a:pt x="4410" y="1080"/>
                  </a:lnTo>
                  <a:lnTo>
                    <a:pt x="4410" y="1056"/>
                  </a:lnTo>
                  <a:lnTo>
                    <a:pt x="4416" y="1050"/>
                  </a:lnTo>
                  <a:lnTo>
                    <a:pt x="4428" y="1050"/>
                  </a:lnTo>
                  <a:lnTo>
                    <a:pt x="4434" y="1056"/>
                  </a:lnTo>
                  <a:lnTo>
                    <a:pt x="4446" y="1062"/>
                  </a:lnTo>
                  <a:lnTo>
                    <a:pt x="4452" y="1068"/>
                  </a:lnTo>
                  <a:lnTo>
                    <a:pt x="4458" y="1068"/>
                  </a:lnTo>
                  <a:lnTo>
                    <a:pt x="4464" y="1062"/>
                  </a:lnTo>
                  <a:lnTo>
                    <a:pt x="4464" y="1026"/>
                  </a:lnTo>
                  <a:lnTo>
                    <a:pt x="4488" y="1032"/>
                  </a:lnTo>
                  <a:lnTo>
                    <a:pt x="4524" y="1014"/>
                  </a:lnTo>
                  <a:lnTo>
                    <a:pt x="4524" y="1026"/>
                  </a:lnTo>
                  <a:lnTo>
                    <a:pt x="4530" y="1038"/>
                  </a:lnTo>
                  <a:lnTo>
                    <a:pt x="4530" y="1044"/>
                  </a:lnTo>
                  <a:lnTo>
                    <a:pt x="4536" y="1050"/>
                  </a:lnTo>
                  <a:lnTo>
                    <a:pt x="4548" y="1044"/>
                  </a:lnTo>
                  <a:lnTo>
                    <a:pt x="4566" y="1044"/>
                  </a:lnTo>
                  <a:lnTo>
                    <a:pt x="4554" y="1062"/>
                  </a:lnTo>
                  <a:lnTo>
                    <a:pt x="4578" y="1062"/>
                  </a:lnTo>
                  <a:lnTo>
                    <a:pt x="4566" y="1092"/>
                  </a:lnTo>
                  <a:lnTo>
                    <a:pt x="4566" y="1098"/>
                  </a:lnTo>
                  <a:lnTo>
                    <a:pt x="4584" y="1116"/>
                  </a:lnTo>
                  <a:lnTo>
                    <a:pt x="4590" y="1128"/>
                  </a:lnTo>
                  <a:lnTo>
                    <a:pt x="4614" y="1140"/>
                  </a:lnTo>
                  <a:lnTo>
                    <a:pt x="4626" y="1134"/>
                  </a:lnTo>
                  <a:lnTo>
                    <a:pt x="4638" y="1122"/>
                  </a:lnTo>
                  <a:lnTo>
                    <a:pt x="4656" y="1086"/>
                  </a:lnTo>
                  <a:lnTo>
                    <a:pt x="4656" y="1080"/>
                  </a:lnTo>
                  <a:lnTo>
                    <a:pt x="4662" y="1068"/>
                  </a:lnTo>
                  <a:lnTo>
                    <a:pt x="4668" y="1074"/>
                  </a:lnTo>
                  <a:lnTo>
                    <a:pt x="4680" y="1080"/>
                  </a:lnTo>
                  <a:lnTo>
                    <a:pt x="4692" y="1080"/>
                  </a:lnTo>
                  <a:lnTo>
                    <a:pt x="4698" y="1086"/>
                  </a:lnTo>
                  <a:lnTo>
                    <a:pt x="4710" y="1080"/>
                  </a:lnTo>
                  <a:lnTo>
                    <a:pt x="4722" y="1068"/>
                  </a:lnTo>
                  <a:lnTo>
                    <a:pt x="4728" y="1056"/>
                  </a:lnTo>
                  <a:lnTo>
                    <a:pt x="4728" y="1038"/>
                  </a:lnTo>
                  <a:lnTo>
                    <a:pt x="4794" y="1038"/>
                  </a:lnTo>
                  <a:lnTo>
                    <a:pt x="4806" y="1026"/>
                  </a:lnTo>
                  <a:lnTo>
                    <a:pt x="4812" y="1014"/>
                  </a:lnTo>
                  <a:lnTo>
                    <a:pt x="4800" y="1002"/>
                  </a:lnTo>
                  <a:lnTo>
                    <a:pt x="4788" y="996"/>
                  </a:lnTo>
                  <a:lnTo>
                    <a:pt x="4758" y="996"/>
                  </a:lnTo>
                  <a:close/>
                  <a:moveTo>
                    <a:pt x="4476" y="1308"/>
                  </a:moveTo>
                  <a:lnTo>
                    <a:pt x="4446" y="1308"/>
                  </a:lnTo>
                  <a:lnTo>
                    <a:pt x="4440" y="1326"/>
                  </a:lnTo>
                  <a:lnTo>
                    <a:pt x="4476" y="1320"/>
                  </a:lnTo>
                  <a:lnTo>
                    <a:pt x="4476" y="1308"/>
                  </a:lnTo>
                  <a:close/>
                  <a:moveTo>
                    <a:pt x="4140" y="1290"/>
                  </a:moveTo>
                  <a:lnTo>
                    <a:pt x="4134" y="1290"/>
                  </a:lnTo>
                  <a:lnTo>
                    <a:pt x="4128" y="1296"/>
                  </a:lnTo>
                  <a:lnTo>
                    <a:pt x="4128" y="1308"/>
                  </a:lnTo>
                  <a:lnTo>
                    <a:pt x="4134" y="1314"/>
                  </a:lnTo>
                  <a:lnTo>
                    <a:pt x="4158" y="1314"/>
                  </a:lnTo>
                  <a:lnTo>
                    <a:pt x="4164" y="1308"/>
                  </a:lnTo>
                  <a:lnTo>
                    <a:pt x="4164" y="1296"/>
                  </a:lnTo>
                  <a:lnTo>
                    <a:pt x="4158" y="1290"/>
                  </a:lnTo>
                  <a:lnTo>
                    <a:pt x="4140" y="1290"/>
                  </a:lnTo>
                  <a:close/>
                  <a:moveTo>
                    <a:pt x="3834" y="1242"/>
                  </a:moveTo>
                  <a:lnTo>
                    <a:pt x="3840" y="1236"/>
                  </a:lnTo>
                  <a:lnTo>
                    <a:pt x="3834" y="1230"/>
                  </a:lnTo>
                  <a:lnTo>
                    <a:pt x="3828" y="1230"/>
                  </a:lnTo>
                  <a:lnTo>
                    <a:pt x="3822" y="1224"/>
                  </a:lnTo>
                  <a:lnTo>
                    <a:pt x="3810" y="1224"/>
                  </a:lnTo>
                  <a:lnTo>
                    <a:pt x="3810" y="1236"/>
                  </a:lnTo>
                  <a:lnTo>
                    <a:pt x="3816" y="1242"/>
                  </a:lnTo>
                  <a:lnTo>
                    <a:pt x="3816" y="1248"/>
                  </a:lnTo>
                  <a:lnTo>
                    <a:pt x="3828" y="1248"/>
                  </a:lnTo>
                  <a:lnTo>
                    <a:pt x="3834" y="1242"/>
                  </a:lnTo>
                  <a:close/>
                  <a:moveTo>
                    <a:pt x="4206" y="1452"/>
                  </a:moveTo>
                  <a:lnTo>
                    <a:pt x="4170" y="1452"/>
                  </a:lnTo>
                  <a:lnTo>
                    <a:pt x="4206" y="1476"/>
                  </a:lnTo>
                  <a:lnTo>
                    <a:pt x="4218" y="1470"/>
                  </a:lnTo>
                  <a:lnTo>
                    <a:pt x="4218" y="1458"/>
                  </a:lnTo>
                  <a:lnTo>
                    <a:pt x="4212" y="1458"/>
                  </a:lnTo>
                  <a:lnTo>
                    <a:pt x="4206" y="1452"/>
                  </a:lnTo>
                  <a:close/>
                  <a:moveTo>
                    <a:pt x="4170" y="870"/>
                  </a:moveTo>
                  <a:lnTo>
                    <a:pt x="4152" y="870"/>
                  </a:lnTo>
                  <a:lnTo>
                    <a:pt x="4152" y="876"/>
                  </a:lnTo>
                  <a:lnTo>
                    <a:pt x="4158" y="882"/>
                  </a:lnTo>
                  <a:lnTo>
                    <a:pt x="4164" y="882"/>
                  </a:lnTo>
                  <a:lnTo>
                    <a:pt x="4170" y="888"/>
                  </a:lnTo>
                  <a:lnTo>
                    <a:pt x="4182" y="882"/>
                  </a:lnTo>
                  <a:lnTo>
                    <a:pt x="4188" y="882"/>
                  </a:lnTo>
                  <a:lnTo>
                    <a:pt x="4194" y="876"/>
                  </a:lnTo>
                  <a:lnTo>
                    <a:pt x="4188" y="870"/>
                  </a:lnTo>
                  <a:lnTo>
                    <a:pt x="4170" y="870"/>
                  </a:lnTo>
                  <a:close/>
                  <a:moveTo>
                    <a:pt x="4170" y="936"/>
                  </a:moveTo>
                  <a:lnTo>
                    <a:pt x="4236" y="936"/>
                  </a:lnTo>
                  <a:lnTo>
                    <a:pt x="4236" y="918"/>
                  </a:lnTo>
                  <a:lnTo>
                    <a:pt x="4188" y="918"/>
                  </a:lnTo>
                  <a:lnTo>
                    <a:pt x="4170" y="936"/>
                  </a:lnTo>
                  <a:close/>
                  <a:moveTo>
                    <a:pt x="5574" y="36"/>
                  </a:moveTo>
                  <a:lnTo>
                    <a:pt x="5490" y="36"/>
                  </a:lnTo>
                  <a:lnTo>
                    <a:pt x="5496" y="24"/>
                  </a:lnTo>
                  <a:lnTo>
                    <a:pt x="5490" y="24"/>
                  </a:lnTo>
                  <a:lnTo>
                    <a:pt x="5484" y="18"/>
                  </a:lnTo>
                  <a:lnTo>
                    <a:pt x="5448" y="18"/>
                  </a:lnTo>
                  <a:lnTo>
                    <a:pt x="5430" y="12"/>
                  </a:lnTo>
                  <a:lnTo>
                    <a:pt x="5400" y="12"/>
                  </a:lnTo>
                  <a:lnTo>
                    <a:pt x="5364" y="18"/>
                  </a:lnTo>
                  <a:lnTo>
                    <a:pt x="5334" y="30"/>
                  </a:lnTo>
                  <a:lnTo>
                    <a:pt x="5304" y="36"/>
                  </a:lnTo>
                  <a:lnTo>
                    <a:pt x="5292" y="36"/>
                  </a:lnTo>
                  <a:lnTo>
                    <a:pt x="5346" y="12"/>
                  </a:lnTo>
                  <a:lnTo>
                    <a:pt x="5274" y="18"/>
                  </a:lnTo>
                  <a:lnTo>
                    <a:pt x="5268" y="18"/>
                  </a:lnTo>
                  <a:lnTo>
                    <a:pt x="5262" y="12"/>
                  </a:lnTo>
                  <a:lnTo>
                    <a:pt x="5250" y="12"/>
                  </a:lnTo>
                  <a:lnTo>
                    <a:pt x="5226" y="0"/>
                  </a:lnTo>
                  <a:lnTo>
                    <a:pt x="5196" y="0"/>
                  </a:lnTo>
                  <a:lnTo>
                    <a:pt x="5190" y="6"/>
                  </a:lnTo>
                  <a:lnTo>
                    <a:pt x="5184" y="18"/>
                  </a:lnTo>
                  <a:lnTo>
                    <a:pt x="5178" y="18"/>
                  </a:lnTo>
                  <a:lnTo>
                    <a:pt x="5172" y="12"/>
                  </a:lnTo>
                  <a:lnTo>
                    <a:pt x="5160" y="6"/>
                  </a:lnTo>
                  <a:lnTo>
                    <a:pt x="5148" y="6"/>
                  </a:lnTo>
                  <a:lnTo>
                    <a:pt x="5136" y="0"/>
                  </a:lnTo>
                  <a:lnTo>
                    <a:pt x="5124" y="0"/>
                  </a:lnTo>
                  <a:lnTo>
                    <a:pt x="5112" y="6"/>
                  </a:lnTo>
                  <a:lnTo>
                    <a:pt x="5106" y="12"/>
                  </a:lnTo>
                  <a:lnTo>
                    <a:pt x="5094" y="18"/>
                  </a:lnTo>
                  <a:lnTo>
                    <a:pt x="5088" y="24"/>
                  </a:lnTo>
                  <a:lnTo>
                    <a:pt x="5046" y="12"/>
                  </a:lnTo>
                  <a:lnTo>
                    <a:pt x="4938" y="6"/>
                  </a:lnTo>
                  <a:lnTo>
                    <a:pt x="4968" y="36"/>
                  </a:lnTo>
                  <a:lnTo>
                    <a:pt x="4902" y="12"/>
                  </a:lnTo>
                  <a:lnTo>
                    <a:pt x="4842" y="24"/>
                  </a:lnTo>
                  <a:lnTo>
                    <a:pt x="4830" y="24"/>
                  </a:lnTo>
                  <a:lnTo>
                    <a:pt x="4812" y="18"/>
                  </a:lnTo>
                  <a:lnTo>
                    <a:pt x="4746" y="18"/>
                  </a:lnTo>
                  <a:lnTo>
                    <a:pt x="4710" y="24"/>
                  </a:lnTo>
                  <a:lnTo>
                    <a:pt x="4686" y="36"/>
                  </a:lnTo>
                  <a:lnTo>
                    <a:pt x="4674" y="36"/>
                  </a:lnTo>
                  <a:lnTo>
                    <a:pt x="4764" y="60"/>
                  </a:lnTo>
                  <a:lnTo>
                    <a:pt x="4674" y="48"/>
                  </a:lnTo>
                  <a:lnTo>
                    <a:pt x="4662" y="48"/>
                  </a:lnTo>
                  <a:lnTo>
                    <a:pt x="4590" y="36"/>
                  </a:lnTo>
                  <a:lnTo>
                    <a:pt x="4542" y="36"/>
                  </a:lnTo>
                  <a:lnTo>
                    <a:pt x="4530" y="48"/>
                  </a:lnTo>
                  <a:lnTo>
                    <a:pt x="4530" y="60"/>
                  </a:lnTo>
                  <a:lnTo>
                    <a:pt x="4512" y="60"/>
                  </a:lnTo>
                  <a:lnTo>
                    <a:pt x="4482" y="54"/>
                  </a:lnTo>
                  <a:lnTo>
                    <a:pt x="4392" y="54"/>
                  </a:lnTo>
                  <a:lnTo>
                    <a:pt x="4350" y="60"/>
                  </a:lnTo>
                  <a:lnTo>
                    <a:pt x="4302" y="66"/>
                  </a:lnTo>
                  <a:lnTo>
                    <a:pt x="4260" y="66"/>
                  </a:lnTo>
                  <a:lnTo>
                    <a:pt x="4242" y="72"/>
                  </a:lnTo>
                  <a:lnTo>
                    <a:pt x="4260" y="72"/>
                  </a:lnTo>
                  <a:lnTo>
                    <a:pt x="4266" y="78"/>
                  </a:lnTo>
                  <a:lnTo>
                    <a:pt x="4278" y="78"/>
                  </a:lnTo>
                  <a:lnTo>
                    <a:pt x="4362" y="84"/>
                  </a:lnTo>
                  <a:lnTo>
                    <a:pt x="4278" y="96"/>
                  </a:lnTo>
                  <a:lnTo>
                    <a:pt x="4284" y="96"/>
                  </a:lnTo>
                  <a:lnTo>
                    <a:pt x="4290" y="102"/>
                  </a:lnTo>
                  <a:lnTo>
                    <a:pt x="4314" y="114"/>
                  </a:lnTo>
                  <a:lnTo>
                    <a:pt x="4338" y="114"/>
                  </a:lnTo>
                  <a:lnTo>
                    <a:pt x="4356" y="108"/>
                  </a:lnTo>
                  <a:lnTo>
                    <a:pt x="4392" y="108"/>
                  </a:lnTo>
                  <a:lnTo>
                    <a:pt x="4398" y="102"/>
                  </a:lnTo>
                  <a:lnTo>
                    <a:pt x="4410" y="102"/>
                  </a:lnTo>
                  <a:lnTo>
                    <a:pt x="4416" y="96"/>
                  </a:lnTo>
                  <a:lnTo>
                    <a:pt x="4440" y="96"/>
                  </a:lnTo>
                  <a:lnTo>
                    <a:pt x="4458" y="90"/>
                  </a:lnTo>
                  <a:lnTo>
                    <a:pt x="4500" y="90"/>
                  </a:lnTo>
                  <a:lnTo>
                    <a:pt x="4518" y="96"/>
                  </a:lnTo>
                  <a:lnTo>
                    <a:pt x="4536" y="96"/>
                  </a:lnTo>
                  <a:lnTo>
                    <a:pt x="4548" y="102"/>
                  </a:lnTo>
                  <a:lnTo>
                    <a:pt x="4560" y="102"/>
                  </a:lnTo>
                  <a:lnTo>
                    <a:pt x="4494" y="102"/>
                  </a:lnTo>
                  <a:lnTo>
                    <a:pt x="4482" y="108"/>
                  </a:lnTo>
                  <a:lnTo>
                    <a:pt x="4458" y="108"/>
                  </a:lnTo>
                  <a:lnTo>
                    <a:pt x="4446" y="114"/>
                  </a:lnTo>
                  <a:lnTo>
                    <a:pt x="4434" y="114"/>
                  </a:lnTo>
                  <a:lnTo>
                    <a:pt x="4422" y="120"/>
                  </a:lnTo>
                  <a:lnTo>
                    <a:pt x="4410" y="120"/>
                  </a:lnTo>
                  <a:lnTo>
                    <a:pt x="4404" y="126"/>
                  </a:lnTo>
                  <a:lnTo>
                    <a:pt x="4398" y="126"/>
                  </a:lnTo>
                  <a:lnTo>
                    <a:pt x="4434" y="126"/>
                  </a:lnTo>
                  <a:lnTo>
                    <a:pt x="4452" y="132"/>
                  </a:lnTo>
                  <a:lnTo>
                    <a:pt x="4488" y="132"/>
                  </a:lnTo>
                  <a:lnTo>
                    <a:pt x="4500" y="126"/>
                  </a:lnTo>
                  <a:lnTo>
                    <a:pt x="4506" y="126"/>
                  </a:lnTo>
                  <a:lnTo>
                    <a:pt x="4512" y="120"/>
                  </a:lnTo>
                  <a:lnTo>
                    <a:pt x="4638" y="120"/>
                  </a:lnTo>
                  <a:lnTo>
                    <a:pt x="4656" y="114"/>
                  </a:lnTo>
                  <a:lnTo>
                    <a:pt x="4680" y="114"/>
                  </a:lnTo>
                  <a:lnTo>
                    <a:pt x="4698" y="108"/>
                  </a:lnTo>
                  <a:lnTo>
                    <a:pt x="4710" y="108"/>
                  </a:lnTo>
                  <a:lnTo>
                    <a:pt x="4722" y="96"/>
                  </a:lnTo>
                  <a:lnTo>
                    <a:pt x="4734" y="96"/>
                  </a:lnTo>
                  <a:lnTo>
                    <a:pt x="4752" y="90"/>
                  </a:lnTo>
                  <a:lnTo>
                    <a:pt x="4770" y="90"/>
                  </a:lnTo>
                  <a:lnTo>
                    <a:pt x="4782" y="84"/>
                  </a:lnTo>
                  <a:lnTo>
                    <a:pt x="4830" y="84"/>
                  </a:lnTo>
                  <a:lnTo>
                    <a:pt x="4746" y="114"/>
                  </a:lnTo>
                  <a:lnTo>
                    <a:pt x="4782" y="114"/>
                  </a:lnTo>
                  <a:lnTo>
                    <a:pt x="4734" y="126"/>
                  </a:lnTo>
                  <a:lnTo>
                    <a:pt x="4716" y="126"/>
                  </a:lnTo>
                  <a:lnTo>
                    <a:pt x="4674" y="132"/>
                  </a:lnTo>
                  <a:lnTo>
                    <a:pt x="4620" y="132"/>
                  </a:lnTo>
                  <a:lnTo>
                    <a:pt x="4566" y="138"/>
                  </a:lnTo>
                  <a:lnTo>
                    <a:pt x="4536" y="138"/>
                  </a:lnTo>
                  <a:lnTo>
                    <a:pt x="4524" y="150"/>
                  </a:lnTo>
                  <a:lnTo>
                    <a:pt x="4524" y="156"/>
                  </a:lnTo>
                  <a:lnTo>
                    <a:pt x="4602" y="174"/>
                  </a:lnTo>
                  <a:lnTo>
                    <a:pt x="4596" y="174"/>
                  </a:lnTo>
                  <a:lnTo>
                    <a:pt x="4590" y="180"/>
                  </a:lnTo>
                  <a:lnTo>
                    <a:pt x="4578" y="180"/>
                  </a:lnTo>
                  <a:lnTo>
                    <a:pt x="4566" y="186"/>
                  </a:lnTo>
                  <a:lnTo>
                    <a:pt x="4542" y="186"/>
                  </a:lnTo>
                  <a:lnTo>
                    <a:pt x="4518" y="174"/>
                  </a:lnTo>
                  <a:lnTo>
                    <a:pt x="4500" y="162"/>
                  </a:lnTo>
                  <a:lnTo>
                    <a:pt x="4476" y="150"/>
                  </a:lnTo>
                  <a:lnTo>
                    <a:pt x="4470" y="144"/>
                  </a:lnTo>
                  <a:lnTo>
                    <a:pt x="4356" y="144"/>
                  </a:lnTo>
                  <a:lnTo>
                    <a:pt x="4350" y="150"/>
                  </a:lnTo>
                  <a:lnTo>
                    <a:pt x="4344" y="162"/>
                  </a:lnTo>
                  <a:lnTo>
                    <a:pt x="4338" y="168"/>
                  </a:lnTo>
                  <a:lnTo>
                    <a:pt x="4368" y="186"/>
                  </a:lnTo>
                  <a:lnTo>
                    <a:pt x="4386" y="204"/>
                  </a:lnTo>
                  <a:lnTo>
                    <a:pt x="4410" y="216"/>
                  </a:lnTo>
                  <a:lnTo>
                    <a:pt x="4458" y="216"/>
                  </a:lnTo>
                  <a:lnTo>
                    <a:pt x="4476" y="210"/>
                  </a:lnTo>
                  <a:lnTo>
                    <a:pt x="4488" y="210"/>
                  </a:lnTo>
                  <a:lnTo>
                    <a:pt x="4476" y="216"/>
                  </a:lnTo>
                  <a:lnTo>
                    <a:pt x="4470" y="228"/>
                  </a:lnTo>
                  <a:lnTo>
                    <a:pt x="4398" y="228"/>
                  </a:lnTo>
                  <a:lnTo>
                    <a:pt x="4380" y="222"/>
                  </a:lnTo>
                  <a:lnTo>
                    <a:pt x="4350" y="222"/>
                  </a:lnTo>
                  <a:lnTo>
                    <a:pt x="4314" y="228"/>
                  </a:lnTo>
                  <a:lnTo>
                    <a:pt x="4272" y="234"/>
                  </a:lnTo>
                  <a:lnTo>
                    <a:pt x="4230" y="234"/>
                  </a:lnTo>
                  <a:lnTo>
                    <a:pt x="4218" y="240"/>
                  </a:lnTo>
                  <a:lnTo>
                    <a:pt x="4200" y="246"/>
                  </a:lnTo>
                  <a:lnTo>
                    <a:pt x="4188" y="258"/>
                  </a:lnTo>
                  <a:lnTo>
                    <a:pt x="4176" y="264"/>
                  </a:lnTo>
                  <a:lnTo>
                    <a:pt x="4170" y="270"/>
                  </a:lnTo>
                  <a:lnTo>
                    <a:pt x="4164" y="270"/>
                  </a:lnTo>
                  <a:lnTo>
                    <a:pt x="4236" y="258"/>
                  </a:lnTo>
                  <a:lnTo>
                    <a:pt x="4236" y="276"/>
                  </a:lnTo>
                  <a:lnTo>
                    <a:pt x="4296" y="258"/>
                  </a:lnTo>
                  <a:lnTo>
                    <a:pt x="4224" y="288"/>
                  </a:lnTo>
                  <a:lnTo>
                    <a:pt x="4230" y="288"/>
                  </a:lnTo>
                  <a:lnTo>
                    <a:pt x="4236" y="294"/>
                  </a:lnTo>
                  <a:lnTo>
                    <a:pt x="4248" y="300"/>
                  </a:lnTo>
                  <a:lnTo>
                    <a:pt x="4278" y="300"/>
                  </a:lnTo>
                  <a:lnTo>
                    <a:pt x="4314" y="288"/>
                  </a:lnTo>
                  <a:lnTo>
                    <a:pt x="4326" y="288"/>
                  </a:lnTo>
                  <a:lnTo>
                    <a:pt x="4344" y="282"/>
                  </a:lnTo>
                  <a:lnTo>
                    <a:pt x="4350" y="276"/>
                  </a:lnTo>
                  <a:lnTo>
                    <a:pt x="4356" y="276"/>
                  </a:lnTo>
                  <a:lnTo>
                    <a:pt x="4254" y="312"/>
                  </a:lnTo>
                  <a:lnTo>
                    <a:pt x="4188" y="312"/>
                  </a:lnTo>
                  <a:lnTo>
                    <a:pt x="4176" y="288"/>
                  </a:lnTo>
                  <a:lnTo>
                    <a:pt x="4164" y="288"/>
                  </a:lnTo>
                  <a:lnTo>
                    <a:pt x="4146" y="282"/>
                  </a:lnTo>
                  <a:lnTo>
                    <a:pt x="4110" y="282"/>
                  </a:lnTo>
                  <a:lnTo>
                    <a:pt x="4104" y="288"/>
                  </a:lnTo>
                  <a:lnTo>
                    <a:pt x="4104" y="300"/>
                  </a:lnTo>
                  <a:lnTo>
                    <a:pt x="4110" y="312"/>
                  </a:lnTo>
                  <a:lnTo>
                    <a:pt x="4110" y="318"/>
                  </a:lnTo>
                  <a:lnTo>
                    <a:pt x="4116" y="324"/>
                  </a:lnTo>
                  <a:lnTo>
                    <a:pt x="4092" y="324"/>
                  </a:lnTo>
                  <a:lnTo>
                    <a:pt x="4074" y="330"/>
                  </a:lnTo>
                  <a:lnTo>
                    <a:pt x="4032" y="330"/>
                  </a:lnTo>
                  <a:lnTo>
                    <a:pt x="4020" y="336"/>
                  </a:lnTo>
                  <a:lnTo>
                    <a:pt x="4002" y="342"/>
                  </a:lnTo>
                  <a:lnTo>
                    <a:pt x="3990" y="348"/>
                  </a:lnTo>
                  <a:lnTo>
                    <a:pt x="3972" y="354"/>
                  </a:lnTo>
                  <a:lnTo>
                    <a:pt x="3936" y="354"/>
                  </a:lnTo>
                  <a:lnTo>
                    <a:pt x="3924" y="360"/>
                  </a:lnTo>
                  <a:lnTo>
                    <a:pt x="3918" y="360"/>
                  </a:lnTo>
                  <a:lnTo>
                    <a:pt x="3924" y="360"/>
                  </a:lnTo>
                  <a:lnTo>
                    <a:pt x="3936" y="366"/>
                  </a:lnTo>
                  <a:lnTo>
                    <a:pt x="3978" y="366"/>
                  </a:lnTo>
                  <a:lnTo>
                    <a:pt x="3990" y="360"/>
                  </a:lnTo>
                  <a:lnTo>
                    <a:pt x="3996" y="354"/>
                  </a:lnTo>
                  <a:lnTo>
                    <a:pt x="3984" y="372"/>
                  </a:lnTo>
                  <a:lnTo>
                    <a:pt x="4020" y="366"/>
                  </a:lnTo>
                  <a:lnTo>
                    <a:pt x="4044" y="354"/>
                  </a:lnTo>
                  <a:lnTo>
                    <a:pt x="4044" y="372"/>
                  </a:lnTo>
                  <a:lnTo>
                    <a:pt x="4074" y="366"/>
                  </a:lnTo>
                  <a:lnTo>
                    <a:pt x="4098" y="366"/>
                  </a:lnTo>
                  <a:lnTo>
                    <a:pt x="4098" y="372"/>
                  </a:lnTo>
                  <a:lnTo>
                    <a:pt x="4104" y="378"/>
                  </a:lnTo>
                  <a:lnTo>
                    <a:pt x="4122" y="378"/>
                  </a:lnTo>
                  <a:lnTo>
                    <a:pt x="4146" y="366"/>
                  </a:lnTo>
                  <a:lnTo>
                    <a:pt x="4152" y="366"/>
                  </a:lnTo>
                  <a:lnTo>
                    <a:pt x="4164" y="360"/>
                  </a:lnTo>
                  <a:lnTo>
                    <a:pt x="4170" y="372"/>
                  </a:lnTo>
                  <a:lnTo>
                    <a:pt x="4200" y="354"/>
                  </a:lnTo>
                  <a:lnTo>
                    <a:pt x="4206" y="360"/>
                  </a:lnTo>
                  <a:lnTo>
                    <a:pt x="4212" y="372"/>
                  </a:lnTo>
                  <a:lnTo>
                    <a:pt x="4224" y="372"/>
                  </a:lnTo>
                  <a:lnTo>
                    <a:pt x="4236" y="366"/>
                  </a:lnTo>
                  <a:lnTo>
                    <a:pt x="4242" y="360"/>
                  </a:lnTo>
                  <a:lnTo>
                    <a:pt x="4248" y="360"/>
                  </a:lnTo>
                  <a:lnTo>
                    <a:pt x="4254" y="366"/>
                  </a:lnTo>
                  <a:lnTo>
                    <a:pt x="4266" y="372"/>
                  </a:lnTo>
                  <a:lnTo>
                    <a:pt x="4284" y="372"/>
                  </a:lnTo>
                  <a:lnTo>
                    <a:pt x="4290" y="366"/>
                  </a:lnTo>
                  <a:lnTo>
                    <a:pt x="4290" y="360"/>
                  </a:lnTo>
                  <a:lnTo>
                    <a:pt x="4284" y="354"/>
                  </a:lnTo>
                  <a:lnTo>
                    <a:pt x="4338" y="372"/>
                  </a:lnTo>
                  <a:lnTo>
                    <a:pt x="4344" y="378"/>
                  </a:lnTo>
                  <a:lnTo>
                    <a:pt x="4350" y="390"/>
                  </a:lnTo>
                  <a:lnTo>
                    <a:pt x="4374" y="390"/>
                  </a:lnTo>
                  <a:lnTo>
                    <a:pt x="4410" y="378"/>
                  </a:lnTo>
                  <a:lnTo>
                    <a:pt x="4440" y="372"/>
                  </a:lnTo>
                  <a:lnTo>
                    <a:pt x="4476" y="372"/>
                  </a:lnTo>
                  <a:lnTo>
                    <a:pt x="4494" y="366"/>
                  </a:lnTo>
                  <a:lnTo>
                    <a:pt x="4506" y="360"/>
                  </a:lnTo>
                  <a:lnTo>
                    <a:pt x="4524" y="342"/>
                  </a:lnTo>
                  <a:lnTo>
                    <a:pt x="4464" y="342"/>
                  </a:lnTo>
                  <a:lnTo>
                    <a:pt x="4470" y="336"/>
                  </a:lnTo>
                  <a:lnTo>
                    <a:pt x="4470" y="330"/>
                  </a:lnTo>
                  <a:lnTo>
                    <a:pt x="4416" y="330"/>
                  </a:lnTo>
                  <a:lnTo>
                    <a:pt x="4362" y="318"/>
                  </a:lnTo>
                  <a:lnTo>
                    <a:pt x="4380" y="300"/>
                  </a:lnTo>
                  <a:lnTo>
                    <a:pt x="4440" y="318"/>
                  </a:lnTo>
                  <a:lnTo>
                    <a:pt x="4452" y="318"/>
                  </a:lnTo>
                  <a:lnTo>
                    <a:pt x="4488" y="312"/>
                  </a:lnTo>
                  <a:lnTo>
                    <a:pt x="4566" y="312"/>
                  </a:lnTo>
                  <a:lnTo>
                    <a:pt x="4578" y="300"/>
                  </a:lnTo>
                  <a:lnTo>
                    <a:pt x="4578" y="288"/>
                  </a:lnTo>
                  <a:lnTo>
                    <a:pt x="4584" y="288"/>
                  </a:lnTo>
                  <a:lnTo>
                    <a:pt x="4590" y="282"/>
                  </a:lnTo>
                  <a:lnTo>
                    <a:pt x="4608" y="282"/>
                  </a:lnTo>
                  <a:lnTo>
                    <a:pt x="4626" y="276"/>
                  </a:lnTo>
                  <a:lnTo>
                    <a:pt x="4662" y="276"/>
                  </a:lnTo>
                  <a:lnTo>
                    <a:pt x="4680" y="270"/>
                  </a:lnTo>
                  <a:lnTo>
                    <a:pt x="4710" y="270"/>
                  </a:lnTo>
                  <a:lnTo>
                    <a:pt x="4722" y="264"/>
                  </a:lnTo>
                  <a:lnTo>
                    <a:pt x="4728" y="264"/>
                  </a:lnTo>
                  <a:lnTo>
                    <a:pt x="4704" y="246"/>
                  </a:lnTo>
                  <a:lnTo>
                    <a:pt x="4746" y="246"/>
                  </a:lnTo>
                  <a:lnTo>
                    <a:pt x="4770" y="240"/>
                  </a:lnTo>
                  <a:lnTo>
                    <a:pt x="4782" y="234"/>
                  </a:lnTo>
                  <a:lnTo>
                    <a:pt x="4776" y="228"/>
                  </a:lnTo>
                  <a:lnTo>
                    <a:pt x="4770" y="228"/>
                  </a:lnTo>
                  <a:lnTo>
                    <a:pt x="4758" y="222"/>
                  </a:lnTo>
                  <a:lnTo>
                    <a:pt x="4746" y="222"/>
                  </a:lnTo>
                  <a:lnTo>
                    <a:pt x="4734" y="216"/>
                  </a:lnTo>
                  <a:lnTo>
                    <a:pt x="4686" y="216"/>
                  </a:lnTo>
                  <a:lnTo>
                    <a:pt x="4674" y="210"/>
                  </a:lnTo>
                  <a:lnTo>
                    <a:pt x="4662" y="210"/>
                  </a:lnTo>
                  <a:lnTo>
                    <a:pt x="4662" y="204"/>
                  </a:lnTo>
                  <a:lnTo>
                    <a:pt x="4674" y="198"/>
                  </a:lnTo>
                  <a:lnTo>
                    <a:pt x="4686" y="198"/>
                  </a:lnTo>
                  <a:lnTo>
                    <a:pt x="4704" y="192"/>
                  </a:lnTo>
                  <a:lnTo>
                    <a:pt x="4716" y="186"/>
                  </a:lnTo>
                  <a:lnTo>
                    <a:pt x="4764" y="186"/>
                  </a:lnTo>
                  <a:lnTo>
                    <a:pt x="4782" y="192"/>
                  </a:lnTo>
                  <a:lnTo>
                    <a:pt x="4860" y="192"/>
                  </a:lnTo>
                  <a:lnTo>
                    <a:pt x="4878" y="186"/>
                  </a:lnTo>
                  <a:lnTo>
                    <a:pt x="4902" y="186"/>
                  </a:lnTo>
                  <a:lnTo>
                    <a:pt x="4896" y="180"/>
                  </a:lnTo>
                  <a:lnTo>
                    <a:pt x="4878" y="180"/>
                  </a:lnTo>
                  <a:lnTo>
                    <a:pt x="4866" y="174"/>
                  </a:lnTo>
                  <a:lnTo>
                    <a:pt x="4872" y="168"/>
                  </a:lnTo>
                  <a:lnTo>
                    <a:pt x="4902" y="162"/>
                  </a:lnTo>
                  <a:lnTo>
                    <a:pt x="4944" y="168"/>
                  </a:lnTo>
                  <a:lnTo>
                    <a:pt x="4974" y="174"/>
                  </a:lnTo>
                  <a:lnTo>
                    <a:pt x="4986" y="174"/>
                  </a:lnTo>
                  <a:lnTo>
                    <a:pt x="4992" y="168"/>
                  </a:lnTo>
                  <a:lnTo>
                    <a:pt x="4992" y="150"/>
                  </a:lnTo>
                  <a:lnTo>
                    <a:pt x="5070" y="156"/>
                  </a:lnTo>
                  <a:lnTo>
                    <a:pt x="5070" y="132"/>
                  </a:lnTo>
                  <a:lnTo>
                    <a:pt x="5082" y="132"/>
                  </a:lnTo>
                  <a:lnTo>
                    <a:pt x="5094" y="138"/>
                  </a:lnTo>
                  <a:lnTo>
                    <a:pt x="5112" y="138"/>
                  </a:lnTo>
                  <a:lnTo>
                    <a:pt x="5136" y="126"/>
                  </a:lnTo>
                  <a:lnTo>
                    <a:pt x="5148" y="126"/>
                  </a:lnTo>
                  <a:lnTo>
                    <a:pt x="5154" y="120"/>
                  </a:lnTo>
                  <a:lnTo>
                    <a:pt x="5172" y="120"/>
                  </a:lnTo>
                  <a:lnTo>
                    <a:pt x="5208" y="114"/>
                  </a:lnTo>
                  <a:lnTo>
                    <a:pt x="5256" y="102"/>
                  </a:lnTo>
                  <a:lnTo>
                    <a:pt x="5298" y="96"/>
                  </a:lnTo>
                  <a:lnTo>
                    <a:pt x="5322" y="90"/>
                  </a:lnTo>
                  <a:lnTo>
                    <a:pt x="5340" y="90"/>
                  </a:lnTo>
                  <a:lnTo>
                    <a:pt x="5346" y="84"/>
                  </a:lnTo>
                  <a:lnTo>
                    <a:pt x="5238" y="84"/>
                  </a:lnTo>
                  <a:lnTo>
                    <a:pt x="5214" y="96"/>
                  </a:lnTo>
                  <a:lnTo>
                    <a:pt x="5142" y="96"/>
                  </a:lnTo>
                  <a:lnTo>
                    <a:pt x="5226" y="90"/>
                  </a:lnTo>
                  <a:lnTo>
                    <a:pt x="5220" y="78"/>
                  </a:lnTo>
                  <a:lnTo>
                    <a:pt x="5268" y="84"/>
                  </a:lnTo>
                  <a:lnTo>
                    <a:pt x="5274" y="78"/>
                  </a:lnTo>
                  <a:lnTo>
                    <a:pt x="5286" y="72"/>
                  </a:lnTo>
                  <a:lnTo>
                    <a:pt x="5358" y="72"/>
                  </a:lnTo>
                  <a:lnTo>
                    <a:pt x="5406" y="66"/>
                  </a:lnTo>
                  <a:lnTo>
                    <a:pt x="5454" y="66"/>
                  </a:lnTo>
                  <a:lnTo>
                    <a:pt x="5484" y="60"/>
                  </a:lnTo>
                  <a:lnTo>
                    <a:pt x="5496" y="60"/>
                  </a:lnTo>
                  <a:lnTo>
                    <a:pt x="5514" y="54"/>
                  </a:lnTo>
                  <a:lnTo>
                    <a:pt x="5532" y="54"/>
                  </a:lnTo>
                  <a:lnTo>
                    <a:pt x="5550" y="48"/>
                  </a:lnTo>
                  <a:lnTo>
                    <a:pt x="5562" y="42"/>
                  </a:lnTo>
                  <a:lnTo>
                    <a:pt x="5574" y="42"/>
                  </a:lnTo>
                  <a:lnTo>
                    <a:pt x="5574" y="36"/>
                  </a:lnTo>
                  <a:close/>
                  <a:moveTo>
                    <a:pt x="4032" y="966"/>
                  </a:moveTo>
                  <a:lnTo>
                    <a:pt x="4086" y="966"/>
                  </a:lnTo>
                  <a:lnTo>
                    <a:pt x="4134" y="942"/>
                  </a:lnTo>
                  <a:lnTo>
                    <a:pt x="4140" y="930"/>
                  </a:lnTo>
                  <a:lnTo>
                    <a:pt x="4134" y="918"/>
                  </a:lnTo>
                  <a:lnTo>
                    <a:pt x="4134" y="912"/>
                  </a:lnTo>
                  <a:lnTo>
                    <a:pt x="4122" y="906"/>
                  </a:lnTo>
                  <a:lnTo>
                    <a:pt x="4074" y="906"/>
                  </a:lnTo>
                  <a:lnTo>
                    <a:pt x="4062" y="912"/>
                  </a:lnTo>
                  <a:lnTo>
                    <a:pt x="4050" y="912"/>
                  </a:lnTo>
                  <a:lnTo>
                    <a:pt x="4026" y="924"/>
                  </a:lnTo>
                  <a:lnTo>
                    <a:pt x="4014" y="936"/>
                  </a:lnTo>
                  <a:lnTo>
                    <a:pt x="4002" y="942"/>
                  </a:lnTo>
                  <a:lnTo>
                    <a:pt x="4002" y="954"/>
                  </a:lnTo>
                  <a:lnTo>
                    <a:pt x="4014" y="960"/>
                  </a:lnTo>
                  <a:lnTo>
                    <a:pt x="4032" y="966"/>
                  </a:lnTo>
                  <a:close/>
                  <a:moveTo>
                    <a:pt x="4014" y="840"/>
                  </a:moveTo>
                  <a:lnTo>
                    <a:pt x="4002" y="840"/>
                  </a:lnTo>
                  <a:lnTo>
                    <a:pt x="3990" y="846"/>
                  </a:lnTo>
                  <a:lnTo>
                    <a:pt x="3984" y="852"/>
                  </a:lnTo>
                  <a:lnTo>
                    <a:pt x="3972" y="852"/>
                  </a:lnTo>
                  <a:lnTo>
                    <a:pt x="3990" y="852"/>
                  </a:lnTo>
                  <a:lnTo>
                    <a:pt x="4008" y="846"/>
                  </a:lnTo>
                  <a:lnTo>
                    <a:pt x="4026" y="846"/>
                  </a:lnTo>
                  <a:lnTo>
                    <a:pt x="4044" y="840"/>
                  </a:lnTo>
                  <a:lnTo>
                    <a:pt x="4050" y="834"/>
                  </a:lnTo>
                  <a:lnTo>
                    <a:pt x="4056" y="834"/>
                  </a:lnTo>
                  <a:lnTo>
                    <a:pt x="4068" y="822"/>
                  </a:lnTo>
                  <a:lnTo>
                    <a:pt x="4050" y="822"/>
                  </a:lnTo>
                  <a:lnTo>
                    <a:pt x="4044" y="828"/>
                  </a:lnTo>
                  <a:lnTo>
                    <a:pt x="4032" y="828"/>
                  </a:lnTo>
                  <a:lnTo>
                    <a:pt x="4020" y="834"/>
                  </a:lnTo>
                  <a:lnTo>
                    <a:pt x="4014" y="840"/>
                  </a:lnTo>
                  <a:close/>
                  <a:moveTo>
                    <a:pt x="4122" y="822"/>
                  </a:moveTo>
                  <a:lnTo>
                    <a:pt x="4104" y="822"/>
                  </a:lnTo>
                  <a:lnTo>
                    <a:pt x="4098" y="828"/>
                  </a:lnTo>
                  <a:lnTo>
                    <a:pt x="4098" y="840"/>
                  </a:lnTo>
                  <a:lnTo>
                    <a:pt x="4104" y="846"/>
                  </a:lnTo>
                  <a:lnTo>
                    <a:pt x="4110" y="840"/>
                  </a:lnTo>
                  <a:lnTo>
                    <a:pt x="4116" y="840"/>
                  </a:lnTo>
                  <a:lnTo>
                    <a:pt x="4128" y="828"/>
                  </a:lnTo>
                  <a:lnTo>
                    <a:pt x="4122" y="822"/>
                  </a:lnTo>
                  <a:close/>
                  <a:moveTo>
                    <a:pt x="3528" y="1062"/>
                  </a:moveTo>
                  <a:lnTo>
                    <a:pt x="3522" y="1062"/>
                  </a:lnTo>
                  <a:lnTo>
                    <a:pt x="3504" y="1080"/>
                  </a:lnTo>
                  <a:lnTo>
                    <a:pt x="3504" y="1086"/>
                  </a:lnTo>
                  <a:lnTo>
                    <a:pt x="3510" y="1092"/>
                  </a:lnTo>
                  <a:lnTo>
                    <a:pt x="3528" y="1092"/>
                  </a:lnTo>
                  <a:lnTo>
                    <a:pt x="3534" y="1086"/>
                  </a:lnTo>
                  <a:lnTo>
                    <a:pt x="3540" y="1074"/>
                  </a:lnTo>
                  <a:lnTo>
                    <a:pt x="3540" y="1068"/>
                  </a:lnTo>
                  <a:lnTo>
                    <a:pt x="3534" y="1062"/>
                  </a:lnTo>
                  <a:lnTo>
                    <a:pt x="3528" y="1062"/>
                  </a:lnTo>
                  <a:close/>
                  <a:moveTo>
                    <a:pt x="3588" y="1062"/>
                  </a:moveTo>
                  <a:lnTo>
                    <a:pt x="3582" y="1062"/>
                  </a:lnTo>
                  <a:lnTo>
                    <a:pt x="3576" y="1068"/>
                  </a:lnTo>
                  <a:lnTo>
                    <a:pt x="3576" y="1080"/>
                  </a:lnTo>
                  <a:lnTo>
                    <a:pt x="3582" y="1086"/>
                  </a:lnTo>
                  <a:lnTo>
                    <a:pt x="3594" y="1086"/>
                  </a:lnTo>
                  <a:lnTo>
                    <a:pt x="3600" y="1080"/>
                  </a:lnTo>
                  <a:lnTo>
                    <a:pt x="3600" y="1068"/>
                  </a:lnTo>
                  <a:lnTo>
                    <a:pt x="3588" y="1062"/>
                  </a:lnTo>
                  <a:close/>
                  <a:moveTo>
                    <a:pt x="3756" y="1242"/>
                  </a:moveTo>
                  <a:lnTo>
                    <a:pt x="3744" y="1248"/>
                  </a:lnTo>
                  <a:lnTo>
                    <a:pt x="3744" y="1260"/>
                  </a:lnTo>
                  <a:lnTo>
                    <a:pt x="3750" y="1266"/>
                  </a:lnTo>
                  <a:lnTo>
                    <a:pt x="3762" y="1272"/>
                  </a:lnTo>
                  <a:lnTo>
                    <a:pt x="3768" y="1272"/>
                  </a:lnTo>
                  <a:lnTo>
                    <a:pt x="3786" y="1254"/>
                  </a:lnTo>
                  <a:lnTo>
                    <a:pt x="3786" y="1242"/>
                  </a:lnTo>
                  <a:lnTo>
                    <a:pt x="3780" y="1236"/>
                  </a:lnTo>
                  <a:lnTo>
                    <a:pt x="3768" y="1236"/>
                  </a:lnTo>
                  <a:lnTo>
                    <a:pt x="3756" y="1242"/>
                  </a:lnTo>
                  <a:close/>
                  <a:moveTo>
                    <a:pt x="3984" y="2532"/>
                  </a:moveTo>
                  <a:lnTo>
                    <a:pt x="3948" y="2520"/>
                  </a:lnTo>
                  <a:lnTo>
                    <a:pt x="3942" y="2514"/>
                  </a:lnTo>
                  <a:lnTo>
                    <a:pt x="3936" y="2514"/>
                  </a:lnTo>
                  <a:lnTo>
                    <a:pt x="3924" y="2526"/>
                  </a:lnTo>
                  <a:lnTo>
                    <a:pt x="3930" y="2532"/>
                  </a:lnTo>
                  <a:lnTo>
                    <a:pt x="3942" y="2538"/>
                  </a:lnTo>
                  <a:lnTo>
                    <a:pt x="3948" y="2544"/>
                  </a:lnTo>
                  <a:lnTo>
                    <a:pt x="3954" y="2544"/>
                  </a:lnTo>
                  <a:lnTo>
                    <a:pt x="3960" y="2550"/>
                  </a:lnTo>
                  <a:lnTo>
                    <a:pt x="3996" y="2550"/>
                  </a:lnTo>
                  <a:lnTo>
                    <a:pt x="4008" y="2556"/>
                  </a:lnTo>
                  <a:lnTo>
                    <a:pt x="4020" y="2556"/>
                  </a:lnTo>
                  <a:lnTo>
                    <a:pt x="4038" y="2538"/>
                  </a:lnTo>
                  <a:lnTo>
                    <a:pt x="4008" y="2538"/>
                  </a:lnTo>
                  <a:lnTo>
                    <a:pt x="3984" y="2532"/>
                  </a:lnTo>
                  <a:close/>
                  <a:moveTo>
                    <a:pt x="4098" y="2280"/>
                  </a:moveTo>
                  <a:lnTo>
                    <a:pt x="4092" y="2280"/>
                  </a:lnTo>
                  <a:lnTo>
                    <a:pt x="4086" y="2274"/>
                  </a:lnTo>
                  <a:lnTo>
                    <a:pt x="4050" y="2274"/>
                  </a:lnTo>
                  <a:lnTo>
                    <a:pt x="4032" y="2268"/>
                  </a:lnTo>
                  <a:lnTo>
                    <a:pt x="3996" y="2268"/>
                  </a:lnTo>
                  <a:lnTo>
                    <a:pt x="4002" y="2274"/>
                  </a:lnTo>
                  <a:lnTo>
                    <a:pt x="4008" y="2274"/>
                  </a:lnTo>
                  <a:lnTo>
                    <a:pt x="4014" y="2280"/>
                  </a:lnTo>
                  <a:lnTo>
                    <a:pt x="4026" y="2286"/>
                  </a:lnTo>
                  <a:lnTo>
                    <a:pt x="4032" y="2286"/>
                  </a:lnTo>
                  <a:lnTo>
                    <a:pt x="4032" y="2304"/>
                  </a:lnTo>
                  <a:lnTo>
                    <a:pt x="4044" y="2304"/>
                  </a:lnTo>
                  <a:lnTo>
                    <a:pt x="4080" y="2310"/>
                  </a:lnTo>
                  <a:lnTo>
                    <a:pt x="4128" y="2316"/>
                  </a:lnTo>
                  <a:lnTo>
                    <a:pt x="4164" y="2316"/>
                  </a:lnTo>
                  <a:lnTo>
                    <a:pt x="4170" y="2310"/>
                  </a:lnTo>
                  <a:lnTo>
                    <a:pt x="4170" y="2304"/>
                  </a:lnTo>
                  <a:lnTo>
                    <a:pt x="4164" y="2304"/>
                  </a:lnTo>
                  <a:lnTo>
                    <a:pt x="4152" y="2292"/>
                  </a:lnTo>
                  <a:lnTo>
                    <a:pt x="4128" y="2286"/>
                  </a:lnTo>
                  <a:lnTo>
                    <a:pt x="4098" y="2280"/>
                  </a:lnTo>
                  <a:close/>
                  <a:moveTo>
                    <a:pt x="4194" y="2550"/>
                  </a:moveTo>
                  <a:lnTo>
                    <a:pt x="4164" y="2550"/>
                  </a:lnTo>
                  <a:lnTo>
                    <a:pt x="4152" y="2556"/>
                  </a:lnTo>
                  <a:lnTo>
                    <a:pt x="4146" y="2562"/>
                  </a:lnTo>
                  <a:lnTo>
                    <a:pt x="4182" y="2526"/>
                  </a:lnTo>
                  <a:lnTo>
                    <a:pt x="4176" y="2520"/>
                  </a:lnTo>
                  <a:lnTo>
                    <a:pt x="4152" y="2520"/>
                  </a:lnTo>
                  <a:lnTo>
                    <a:pt x="4140" y="2526"/>
                  </a:lnTo>
                  <a:lnTo>
                    <a:pt x="4128" y="2538"/>
                  </a:lnTo>
                  <a:lnTo>
                    <a:pt x="4104" y="2574"/>
                  </a:lnTo>
                  <a:lnTo>
                    <a:pt x="4164" y="2568"/>
                  </a:lnTo>
                  <a:lnTo>
                    <a:pt x="4176" y="2568"/>
                  </a:lnTo>
                  <a:lnTo>
                    <a:pt x="4182" y="2562"/>
                  </a:lnTo>
                  <a:lnTo>
                    <a:pt x="4194" y="2562"/>
                  </a:lnTo>
                  <a:lnTo>
                    <a:pt x="4200" y="2556"/>
                  </a:lnTo>
                  <a:lnTo>
                    <a:pt x="4200" y="2550"/>
                  </a:lnTo>
                  <a:lnTo>
                    <a:pt x="4194" y="2550"/>
                  </a:lnTo>
                  <a:close/>
                  <a:moveTo>
                    <a:pt x="4590" y="1962"/>
                  </a:moveTo>
                  <a:lnTo>
                    <a:pt x="4578" y="1974"/>
                  </a:lnTo>
                  <a:lnTo>
                    <a:pt x="4578" y="1980"/>
                  </a:lnTo>
                  <a:lnTo>
                    <a:pt x="4572" y="1986"/>
                  </a:lnTo>
                  <a:lnTo>
                    <a:pt x="4566" y="1986"/>
                  </a:lnTo>
                  <a:lnTo>
                    <a:pt x="4554" y="1974"/>
                  </a:lnTo>
                  <a:lnTo>
                    <a:pt x="4554" y="1962"/>
                  </a:lnTo>
                  <a:lnTo>
                    <a:pt x="4566" y="1962"/>
                  </a:lnTo>
                  <a:lnTo>
                    <a:pt x="4572" y="1956"/>
                  </a:lnTo>
                  <a:lnTo>
                    <a:pt x="4566" y="1932"/>
                  </a:lnTo>
                  <a:lnTo>
                    <a:pt x="4536" y="1926"/>
                  </a:lnTo>
                  <a:lnTo>
                    <a:pt x="4530" y="1926"/>
                  </a:lnTo>
                  <a:lnTo>
                    <a:pt x="4524" y="1932"/>
                  </a:lnTo>
                  <a:lnTo>
                    <a:pt x="4512" y="1938"/>
                  </a:lnTo>
                  <a:lnTo>
                    <a:pt x="4494" y="1944"/>
                  </a:lnTo>
                  <a:lnTo>
                    <a:pt x="4470" y="1956"/>
                  </a:lnTo>
                  <a:lnTo>
                    <a:pt x="4464" y="1962"/>
                  </a:lnTo>
                  <a:lnTo>
                    <a:pt x="4458" y="1962"/>
                  </a:lnTo>
                  <a:lnTo>
                    <a:pt x="4446" y="1968"/>
                  </a:lnTo>
                  <a:lnTo>
                    <a:pt x="4434" y="1968"/>
                  </a:lnTo>
                  <a:lnTo>
                    <a:pt x="4416" y="1974"/>
                  </a:lnTo>
                  <a:lnTo>
                    <a:pt x="4404" y="1974"/>
                  </a:lnTo>
                  <a:lnTo>
                    <a:pt x="4374" y="1998"/>
                  </a:lnTo>
                  <a:lnTo>
                    <a:pt x="4386" y="1974"/>
                  </a:lnTo>
                  <a:lnTo>
                    <a:pt x="4362" y="1956"/>
                  </a:lnTo>
                  <a:lnTo>
                    <a:pt x="4398" y="1968"/>
                  </a:lnTo>
                  <a:lnTo>
                    <a:pt x="4410" y="1956"/>
                  </a:lnTo>
                  <a:lnTo>
                    <a:pt x="4440" y="1950"/>
                  </a:lnTo>
                  <a:lnTo>
                    <a:pt x="4440" y="1932"/>
                  </a:lnTo>
                  <a:lnTo>
                    <a:pt x="4494" y="1932"/>
                  </a:lnTo>
                  <a:lnTo>
                    <a:pt x="4518" y="1920"/>
                  </a:lnTo>
                  <a:lnTo>
                    <a:pt x="4524" y="1914"/>
                  </a:lnTo>
                  <a:lnTo>
                    <a:pt x="4536" y="1908"/>
                  </a:lnTo>
                  <a:lnTo>
                    <a:pt x="4608" y="1908"/>
                  </a:lnTo>
                  <a:lnTo>
                    <a:pt x="4602" y="1902"/>
                  </a:lnTo>
                  <a:lnTo>
                    <a:pt x="4596" y="1902"/>
                  </a:lnTo>
                  <a:lnTo>
                    <a:pt x="4584" y="1896"/>
                  </a:lnTo>
                  <a:lnTo>
                    <a:pt x="4578" y="1890"/>
                  </a:lnTo>
                  <a:lnTo>
                    <a:pt x="4578" y="1866"/>
                  </a:lnTo>
                  <a:lnTo>
                    <a:pt x="4572" y="1866"/>
                  </a:lnTo>
                  <a:lnTo>
                    <a:pt x="4566" y="1872"/>
                  </a:lnTo>
                  <a:lnTo>
                    <a:pt x="4542" y="1872"/>
                  </a:lnTo>
                  <a:lnTo>
                    <a:pt x="4530" y="1878"/>
                  </a:lnTo>
                  <a:lnTo>
                    <a:pt x="4518" y="1878"/>
                  </a:lnTo>
                  <a:lnTo>
                    <a:pt x="4518" y="1866"/>
                  </a:lnTo>
                  <a:lnTo>
                    <a:pt x="4512" y="1860"/>
                  </a:lnTo>
                  <a:lnTo>
                    <a:pt x="4452" y="1878"/>
                  </a:lnTo>
                  <a:lnTo>
                    <a:pt x="4458" y="1848"/>
                  </a:lnTo>
                  <a:lnTo>
                    <a:pt x="4410" y="1860"/>
                  </a:lnTo>
                  <a:lnTo>
                    <a:pt x="4416" y="1854"/>
                  </a:lnTo>
                  <a:lnTo>
                    <a:pt x="4422" y="1842"/>
                  </a:lnTo>
                  <a:lnTo>
                    <a:pt x="4440" y="1824"/>
                  </a:lnTo>
                  <a:lnTo>
                    <a:pt x="4446" y="1812"/>
                  </a:lnTo>
                  <a:lnTo>
                    <a:pt x="4446" y="1800"/>
                  </a:lnTo>
                  <a:lnTo>
                    <a:pt x="4434" y="1800"/>
                  </a:lnTo>
                  <a:lnTo>
                    <a:pt x="4422" y="1794"/>
                  </a:lnTo>
                  <a:lnTo>
                    <a:pt x="4398" y="1794"/>
                  </a:lnTo>
                  <a:lnTo>
                    <a:pt x="4404" y="1770"/>
                  </a:lnTo>
                  <a:lnTo>
                    <a:pt x="4368" y="1770"/>
                  </a:lnTo>
                  <a:lnTo>
                    <a:pt x="4380" y="1752"/>
                  </a:lnTo>
                  <a:lnTo>
                    <a:pt x="4356" y="1728"/>
                  </a:lnTo>
                  <a:lnTo>
                    <a:pt x="4368" y="1728"/>
                  </a:lnTo>
                  <a:lnTo>
                    <a:pt x="4380" y="1734"/>
                  </a:lnTo>
                  <a:lnTo>
                    <a:pt x="4404" y="1734"/>
                  </a:lnTo>
                  <a:lnTo>
                    <a:pt x="4410" y="1728"/>
                  </a:lnTo>
                  <a:lnTo>
                    <a:pt x="4422" y="1722"/>
                  </a:lnTo>
                  <a:lnTo>
                    <a:pt x="4434" y="1710"/>
                  </a:lnTo>
                  <a:lnTo>
                    <a:pt x="4440" y="1710"/>
                  </a:lnTo>
                  <a:lnTo>
                    <a:pt x="4398" y="1686"/>
                  </a:lnTo>
                  <a:lnTo>
                    <a:pt x="4446" y="1656"/>
                  </a:lnTo>
                  <a:lnTo>
                    <a:pt x="4398" y="1632"/>
                  </a:lnTo>
                  <a:lnTo>
                    <a:pt x="4350" y="1638"/>
                  </a:lnTo>
                  <a:lnTo>
                    <a:pt x="4404" y="1614"/>
                  </a:lnTo>
                  <a:lnTo>
                    <a:pt x="4368" y="1608"/>
                  </a:lnTo>
                  <a:lnTo>
                    <a:pt x="4410" y="1584"/>
                  </a:lnTo>
                  <a:lnTo>
                    <a:pt x="4404" y="1560"/>
                  </a:lnTo>
                  <a:lnTo>
                    <a:pt x="4374" y="1560"/>
                  </a:lnTo>
                  <a:lnTo>
                    <a:pt x="4380" y="1554"/>
                  </a:lnTo>
                  <a:lnTo>
                    <a:pt x="4392" y="1530"/>
                  </a:lnTo>
                  <a:lnTo>
                    <a:pt x="4374" y="1494"/>
                  </a:lnTo>
                  <a:lnTo>
                    <a:pt x="4362" y="1494"/>
                  </a:lnTo>
                  <a:lnTo>
                    <a:pt x="4374" y="1470"/>
                  </a:lnTo>
                  <a:lnTo>
                    <a:pt x="4362" y="1476"/>
                  </a:lnTo>
                  <a:lnTo>
                    <a:pt x="4356" y="1482"/>
                  </a:lnTo>
                  <a:lnTo>
                    <a:pt x="4344" y="1488"/>
                  </a:lnTo>
                  <a:lnTo>
                    <a:pt x="4332" y="1500"/>
                  </a:lnTo>
                  <a:lnTo>
                    <a:pt x="4332" y="1518"/>
                  </a:lnTo>
                  <a:lnTo>
                    <a:pt x="4302" y="1506"/>
                  </a:lnTo>
                  <a:lnTo>
                    <a:pt x="4308" y="1542"/>
                  </a:lnTo>
                  <a:lnTo>
                    <a:pt x="4284" y="1542"/>
                  </a:lnTo>
                  <a:lnTo>
                    <a:pt x="4272" y="1560"/>
                  </a:lnTo>
                  <a:lnTo>
                    <a:pt x="4278" y="1572"/>
                  </a:lnTo>
                  <a:lnTo>
                    <a:pt x="4254" y="1572"/>
                  </a:lnTo>
                  <a:lnTo>
                    <a:pt x="4230" y="1614"/>
                  </a:lnTo>
                  <a:lnTo>
                    <a:pt x="4218" y="1614"/>
                  </a:lnTo>
                  <a:lnTo>
                    <a:pt x="4236" y="1578"/>
                  </a:lnTo>
                  <a:lnTo>
                    <a:pt x="4224" y="1566"/>
                  </a:lnTo>
                  <a:lnTo>
                    <a:pt x="4212" y="1566"/>
                  </a:lnTo>
                  <a:lnTo>
                    <a:pt x="4194" y="1584"/>
                  </a:lnTo>
                  <a:lnTo>
                    <a:pt x="4182" y="1590"/>
                  </a:lnTo>
                  <a:lnTo>
                    <a:pt x="4176" y="1596"/>
                  </a:lnTo>
                  <a:lnTo>
                    <a:pt x="4164" y="1602"/>
                  </a:lnTo>
                  <a:lnTo>
                    <a:pt x="4158" y="1608"/>
                  </a:lnTo>
                  <a:lnTo>
                    <a:pt x="4146" y="1614"/>
                  </a:lnTo>
                  <a:lnTo>
                    <a:pt x="4140" y="1620"/>
                  </a:lnTo>
                  <a:lnTo>
                    <a:pt x="4116" y="1632"/>
                  </a:lnTo>
                  <a:lnTo>
                    <a:pt x="4110" y="1638"/>
                  </a:lnTo>
                  <a:lnTo>
                    <a:pt x="4116" y="1614"/>
                  </a:lnTo>
                  <a:lnTo>
                    <a:pt x="4116" y="1596"/>
                  </a:lnTo>
                  <a:lnTo>
                    <a:pt x="4080" y="1632"/>
                  </a:lnTo>
                  <a:lnTo>
                    <a:pt x="4014" y="1644"/>
                  </a:lnTo>
                  <a:lnTo>
                    <a:pt x="4074" y="1626"/>
                  </a:lnTo>
                  <a:lnTo>
                    <a:pt x="4080" y="1620"/>
                  </a:lnTo>
                  <a:lnTo>
                    <a:pt x="4092" y="1596"/>
                  </a:lnTo>
                  <a:lnTo>
                    <a:pt x="4098" y="1590"/>
                  </a:lnTo>
                  <a:lnTo>
                    <a:pt x="4098" y="1578"/>
                  </a:lnTo>
                  <a:lnTo>
                    <a:pt x="4092" y="1572"/>
                  </a:lnTo>
                  <a:lnTo>
                    <a:pt x="4050" y="1572"/>
                  </a:lnTo>
                  <a:lnTo>
                    <a:pt x="4038" y="1578"/>
                  </a:lnTo>
                  <a:lnTo>
                    <a:pt x="4032" y="1578"/>
                  </a:lnTo>
                  <a:lnTo>
                    <a:pt x="4020" y="1584"/>
                  </a:lnTo>
                  <a:lnTo>
                    <a:pt x="4002" y="1584"/>
                  </a:lnTo>
                  <a:lnTo>
                    <a:pt x="4002" y="1578"/>
                  </a:lnTo>
                  <a:lnTo>
                    <a:pt x="4008" y="1572"/>
                  </a:lnTo>
                  <a:lnTo>
                    <a:pt x="4020" y="1566"/>
                  </a:lnTo>
                  <a:lnTo>
                    <a:pt x="4026" y="1560"/>
                  </a:lnTo>
                  <a:lnTo>
                    <a:pt x="4032" y="1560"/>
                  </a:lnTo>
                  <a:lnTo>
                    <a:pt x="4032" y="1572"/>
                  </a:lnTo>
                  <a:lnTo>
                    <a:pt x="4050" y="1560"/>
                  </a:lnTo>
                  <a:lnTo>
                    <a:pt x="4044" y="1536"/>
                  </a:lnTo>
                  <a:lnTo>
                    <a:pt x="4050" y="1530"/>
                  </a:lnTo>
                  <a:lnTo>
                    <a:pt x="4062" y="1524"/>
                  </a:lnTo>
                  <a:lnTo>
                    <a:pt x="4074" y="1512"/>
                  </a:lnTo>
                  <a:lnTo>
                    <a:pt x="4074" y="1506"/>
                  </a:lnTo>
                  <a:lnTo>
                    <a:pt x="4068" y="1500"/>
                  </a:lnTo>
                  <a:lnTo>
                    <a:pt x="4056" y="1494"/>
                  </a:lnTo>
                  <a:lnTo>
                    <a:pt x="4044" y="1494"/>
                  </a:lnTo>
                  <a:lnTo>
                    <a:pt x="4032" y="1488"/>
                  </a:lnTo>
                  <a:lnTo>
                    <a:pt x="4014" y="1488"/>
                  </a:lnTo>
                  <a:lnTo>
                    <a:pt x="4044" y="1488"/>
                  </a:lnTo>
                  <a:lnTo>
                    <a:pt x="4056" y="1482"/>
                  </a:lnTo>
                  <a:lnTo>
                    <a:pt x="4074" y="1482"/>
                  </a:lnTo>
                  <a:lnTo>
                    <a:pt x="4086" y="1470"/>
                  </a:lnTo>
                  <a:lnTo>
                    <a:pt x="4098" y="1446"/>
                  </a:lnTo>
                  <a:lnTo>
                    <a:pt x="4104" y="1440"/>
                  </a:lnTo>
                  <a:lnTo>
                    <a:pt x="4110" y="1440"/>
                  </a:lnTo>
                  <a:lnTo>
                    <a:pt x="4122" y="1434"/>
                  </a:lnTo>
                  <a:lnTo>
                    <a:pt x="4128" y="1434"/>
                  </a:lnTo>
                  <a:lnTo>
                    <a:pt x="4134" y="1428"/>
                  </a:lnTo>
                  <a:lnTo>
                    <a:pt x="4122" y="1416"/>
                  </a:lnTo>
                  <a:lnTo>
                    <a:pt x="4110" y="1422"/>
                  </a:lnTo>
                  <a:lnTo>
                    <a:pt x="4098" y="1434"/>
                  </a:lnTo>
                  <a:lnTo>
                    <a:pt x="4092" y="1404"/>
                  </a:lnTo>
                  <a:lnTo>
                    <a:pt x="4068" y="1404"/>
                  </a:lnTo>
                  <a:lnTo>
                    <a:pt x="4050" y="1410"/>
                  </a:lnTo>
                  <a:lnTo>
                    <a:pt x="4026" y="1410"/>
                  </a:lnTo>
                  <a:lnTo>
                    <a:pt x="4020" y="1404"/>
                  </a:lnTo>
                  <a:lnTo>
                    <a:pt x="4020" y="1386"/>
                  </a:lnTo>
                  <a:lnTo>
                    <a:pt x="4038" y="1368"/>
                  </a:lnTo>
                  <a:lnTo>
                    <a:pt x="4032" y="1362"/>
                  </a:lnTo>
                  <a:lnTo>
                    <a:pt x="4014" y="1362"/>
                  </a:lnTo>
                  <a:lnTo>
                    <a:pt x="4008" y="1368"/>
                  </a:lnTo>
                  <a:lnTo>
                    <a:pt x="4020" y="1344"/>
                  </a:lnTo>
                  <a:lnTo>
                    <a:pt x="3984" y="1350"/>
                  </a:lnTo>
                  <a:lnTo>
                    <a:pt x="3984" y="1326"/>
                  </a:lnTo>
                  <a:lnTo>
                    <a:pt x="3978" y="1314"/>
                  </a:lnTo>
                  <a:lnTo>
                    <a:pt x="3972" y="1308"/>
                  </a:lnTo>
                  <a:lnTo>
                    <a:pt x="3948" y="1308"/>
                  </a:lnTo>
                  <a:lnTo>
                    <a:pt x="3930" y="1314"/>
                  </a:lnTo>
                  <a:lnTo>
                    <a:pt x="3906" y="1326"/>
                  </a:lnTo>
                  <a:lnTo>
                    <a:pt x="3900" y="1332"/>
                  </a:lnTo>
                  <a:lnTo>
                    <a:pt x="3894" y="1332"/>
                  </a:lnTo>
                  <a:lnTo>
                    <a:pt x="3888" y="1326"/>
                  </a:lnTo>
                  <a:lnTo>
                    <a:pt x="3876" y="1320"/>
                  </a:lnTo>
                  <a:lnTo>
                    <a:pt x="3864" y="1320"/>
                  </a:lnTo>
                  <a:lnTo>
                    <a:pt x="3852" y="1326"/>
                  </a:lnTo>
                  <a:lnTo>
                    <a:pt x="3846" y="1326"/>
                  </a:lnTo>
                  <a:lnTo>
                    <a:pt x="3834" y="1332"/>
                  </a:lnTo>
                  <a:lnTo>
                    <a:pt x="3822" y="1326"/>
                  </a:lnTo>
                  <a:lnTo>
                    <a:pt x="3762" y="1302"/>
                  </a:lnTo>
                  <a:lnTo>
                    <a:pt x="3738" y="1302"/>
                  </a:lnTo>
                  <a:lnTo>
                    <a:pt x="3714" y="1314"/>
                  </a:lnTo>
                  <a:lnTo>
                    <a:pt x="3708" y="1326"/>
                  </a:lnTo>
                  <a:lnTo>
                    <a:pt x="3702" y="1326"/>
                  </a:lnTo>
                  <a:lnTo>
                    <a:pt x="3684" y="1344"/>
                  </a:lnTo>
                  <a:lnTo>
                    <a:pt x="3684" y="1350"/>
                  </a:lnTo>
                  <a:lnTo>
                    <a:pt x="3696" y="1356"/>
                  </a:lnTo>
                  <a:lnTo>
                    <a:pt x="3702" y="1362"/>
                  </a:lnTo>
                  <a:lnTo>
                    <a:pt x="3708" y="1374"/>
                  </a:lnTo>
                  <a:lnTo>
                    <a:pt x="3708" y="1380"/>
                  </a:lnTo>
                  <a:lnTo>
                    <a:pt x="3702" y="1386"/>
                  </a:lnTo>
                  <a:lnTo>
                    <a:pt x="3690" y="1392"/>
                  </a:lnTo>
                  <a:lnTo>
                    <a:pt x="3672" y="1410"/>
                  </a:lnTo>
                  <a:lnTo>
                    <a:pt x="3660" y="1416"/>
                  </a:lnTo>
                  <a:lnTo>
                    <a:pt x="3636" y="1422"/>
                  </a:lnTo>
                  <a:lnTo>
                    <a:pt x="3660" y="1440"/>
                  </a:lnTo>
                  <a:lnTo>
                    <a:pt x="3654" y="1446"/>
                  </a:lnTo>
                  <a:lnTo>
                    <a:pt x="3642" y="1446"/>
                  </a:lnTo>
                  <a:lnTo>
                    <a:pt x="3636" y="1452"/>
                  </a:lnTo>
                  <a:lnTo>
                    <a:pt x="3636" y="1470"/>
                  </a:lnTo>
                  <a:lnTo>
                    <a:pt x="3642" y="1482"/>
                  </a:lnTo>
                  <a:lnTo>
                    <a:pt x="3642" y="1488"/>
                  </a:lnTo>
                  <a:lnTo>
                    <a:pt x="3636" y="1500"/>
                  </a:lnTo>
                  <a:lnTo>
                    <a:pt x="3624" y="1506"/>
                  </a:lnTo>
                  <a:lnTo>
                    <a:pt x="3618" y="1512"/>
                  </a:lnTo>
                  <a:lnTo>
                    <a:pt x="3606" y="1512"/>
                  </a:lnTo>
                  <a:lnTo>
                    <a:pt x="3582" y="1524"/>
                  </a:lnTo>
                  <a:lnTo>
                    <a:pt x="3576" y="1536"/>
                  </a:lnTo>
                  <a:lnTo>
                    <a:pt x="3576" y="1548"/>
                  </a:lnTo>
                  <a:lnTo>
                    <a:pt x="3570" y="1548"/>
                  </a:lnTo>
                  <a:lnTo>
                    <a:pt x="3564" y="1554"/>
                  </a:lnTo>
                  <a:lnTo>
                    <a:pt x="3552" y="1554"/>
                  </a:lnTo>
                  <a:lnTo>
                    <a:pt x="3540" y="1560"/>
                  </a:lnTo>
                  <a:lnTo>
                    <a:pt x="3534" y="1566"/>
                  </a:lnTo>
                  <a:lnTo>
                    <a:pt x="3522" y="1572"/>
                  </a:lnTo>
                  <a:lnTo>
                    <a:pt x="3504" y="1590"/>
                  </a:lnTo>
                  <a:lnTo>
                    <a:pt x="3510" y="1596"/>
                  </a:lnTo>
                  <a:lnTo>
                    <a:pt x="3522" y="1602"/>
                  </a:lnTo>
                  <a:lnTo>
                    <a:pt x="3534" y="1614"/>
                  </a:lnTo>
                  <a:lnTo>
                    <a:pt x="3552" y="1620"/>
                  </a:lnTo>
                  <a:lnTo>
                    <a:pt x="3558" y="1632"/>
                  </a:lnTo>
                  <a:lnTo>
                    <a:pt x="3564" y="1638"/>
                  </a:lnTo>
                  <a:lnTo>
                    <a:pt x="3564" y="1662"/>
                  </a:lnTo>
                  <a:lnTo>
                    <a:pt x="3558" y="1698"/>
                  </a:lnTo>
                  <a:lnTo>
                    <a:pt x="3540" y="1746"/>
                  </a:lnTo>
                  <a:lnTo>
                    <a:pt x="3510" y="1776"/>
                  </a:lnTo>
                  <a:lnTo>
                    <a:pt x="3468" y="1800"/>
                  </a:lnTo>
                  <a:lnTo>
                    <a:pt x="3426" y="1830"/>
                  </a:lnTo>
                  <a:lnTo>
                    <a:pt x="3390" y="1854"/>
                  </a:lnTo>
                  <a:lnTo>
                    <a:pt x="3366" y="1860"/>
                  </a:lnTo>
                  <a:lnTo>
                    <a:pt x="3336" y="1860"/>
                  </a:lnTo>
                  <a:lnTo>
                    <a:pt x="3300" y="1866"/>
                  </a:lnTo>
                  <a:lnTo>
                    <a:pt x="3276" y="1872"/>
                  </a:lnTo>
                  <a:lnTo>
                    <a:pt x="3258" y="1878"/>
                  </a:lnTo>
                  <a:lnTo>
                    <a:pt x="3258" y="1902"/>
                  </a:lnTo>
                  <a:lnTo>
                    <a:pt x="3264" y="1914"/>
                  </a:lnTo>
                  <a:lnTo>
                    <a:pt x="3264" y="1926"/>
                  </a:lnTo>
                  <a:lnTo>
                    <a:pt x="3270" y="1938"/>
                  </a:lnTo>
                  <a:lnTo>
                    <a:pt x="3270" y="1950"/>
                  </a:lnTo>
                  <a:lnTo>
                    <a:pt x="3252" y="1968"/>
                  </a:lnTo>
                  <a:lnTo>
                    <a:pt x="3234" y="2004"/>
                  </a:lnTo>
                  <a:lnTo>
                    <a:pt x="3234" y="2076"/>
                  </a:lnTo>
                  <a:lnTo>
                    <a:pt x="3210" y="2088"/>
                  </a:lnTo>
                  <a:lnTo>
                    <a:pt x="3204" y="2094"/>
                  </a:lnTo>
                  <a:lnTo>
                    <a:pt x="3180" y="2106"/>
                  </a:lnTo>
                  <a:lnTo>
                    <a:pt x="3180" y="2142"/>
                  </a:lnTo>
                  <a:lnTo>
                    <a:pt x="3156" y="2166"/>
                  </a:lnTo>
                  <a:lnTo>
                    <a:pt x="3156" y="2154"/>
                  </a:lnTo>
                  <a:lnTo>
                    <a:pt x="3162" y="2148"/>
                  </a:lnTo>
                  <a:lnTo>
                    <a:pt x="3162" y="2142"/>
                  </a:lnTo>
                  <a:lnTo>
                    <a:pt x="3156" y="2130"/>
                  </a:lnTo>
                  <a:lnTo>
                    <a:pt x="3138" y="2130"/>
                  </a:lnTo>
                  <a:lnTo>
                    <a:pt x="3126" y="2136"/>
                  </a:lnTo>
                  <a:lnTo>
                    <a:pt x="3108" y="2154"/>
                  </a:lnTo>
                  <a:lnTo>
                    <a:pt x="3108" y="2166"/>
                  </a:lnTo>
                  <a:lnTo>
                    <a:pt x="3114" y="2178"/>
                  </a:lnTo>
                  <a:lnTo>
                    <a:pt x="3114" y="2190"/>
                  </a:lnTo>
                  <a:lnTo>
                    <a:pt x="3108" y="2196"/>
                  </a:lnTo>
                  <a:lnTo>
                    <a:pt x="3108" y="2178"/>
                  </a:lnTo>
                  <a:lnTo>
                    <a:pt x="3102" y="2166"/>
                  </a:lnTo>
                  <a:lnTo>
                    <a:pt x="3090" y="2154"/>
                  </a:lnTo>
                  <a:lnTo>
                    <a:pt x="3078" y="2154"/>
                  </a:lnTo>
                  <a:lnTo>
                    <a:pt x="3066" y="2160"/>
                  </a:lnTo>
                  <a:lnTo>
                    <a:pt x="3042" y="2160"/>
                  </a:lnTo>
                  <a:lnTo>
                    <a:pt x="3036" y="2166"/>
                  </a:lnTo>
                  <a:lnTo>
                    <a:pt x="3030" y="2166"/>
                  </a:lnTo>
                  <a:lnTo>
                    <a:pt x="3042" y="2160"/>
                  </a:lnTo>
                  <a:lnTo>
                    <a:pt x="3060" y="2142"/>
                  </a:lnTo>
                  <a:lnTo>
                    <a:pt x="3072" y="2136"/>
                  </a:lnTo>
                  <a:lnTo>
                    <a:pt x="3078" y="2124"/>
                  </a:lnTo>
                  <a:lnTo>
                    <a:pt x="3078" y="2118"/>
                  </a:lnTo>
                  <a:lnTo>
                    <a:pt x="3072" y="2106"/>
                  </a:lnTo>
                  <a:lnTo>
                    <a:pt x="3060" y="2100"/>
                  </a:lnTo>
                  <a:lnTo>
                    <a:pt x="3048" y="2088"/>
                  </a:lnTo>
                  <a:lnTo>
                    <a:pt x="3030" y="2088"/>
                  </a:lnTo>
                  <a:lnTo>
                    <a:pt x="3024" y="2082"/>
                  </a:lnTo>
                  <a:lnTo>
                    <a:pt x="3018" y="2082"/>
                  </a:lnTo>
                  <a:lnTo>
                    <a:pt x="3024" y="2082"/>
                  </a:lnTo>
                  <a:lnTo>
                    <a:pt x="3042" y="2064"/>
                  </a:lnTo>
                  <a:lnTo>
                    <a:pt x="3042" y="2058"/>
                  </a:lnTo>
                  <a:lnTo>
                    <a:pt x="3030" y="2034"/>
                  </a:lnTo>
                  <a:lnTo>
                    <a:pt x="3030" y="2028"/>
                  </a:lnTo>
                  <a:lnTo>
                    <a:pt x="3024" y="2016"/>
                  </a:lnTo>
                  <a:lnTo>
                    <a:pt x="3060" y="1992"/>
                  </a:lnTo>
                  <a:lnTo>
                    <a:pt x="3060" y="1968"/>
                  </a:lnTo>
                  <a:lnTo>
                    <a:pt x="3084" y="1956"/>
                  </a:lnTo>
                  <a:lnTo>
                    <a:pt x="3084" y="1914"/>
                  </a:lnTo>
                  <a:lnTo>
                    <a:pt x="3090" y="1914"/>
                  </a:lnTo>
                  <a:lnTo>
                    <a:pt x="3102" y="1902"/>
                  </a:lnTo>
                  <a:lnTo>
                    <a:pt x="3114" y="1896"/>
                  </a:lnTo>
                  <a:lnTo>
                    <a:pt x="3132" y="1878"/>
                  </a:lnTo>
                  <a:lnTo>
                    <a:pt x="3126" y="1866"/>
                  </a:lnTo>
                  <a:lnTo>
                    <a:pt x="3120" y="1860"/>
                  </a:lnTo>
                  <a:lnTo>
                    <a:pt x="3084" y="1848"/>
                  </a:lnTo>
                  <a:lnTo>
                    <a:pt x="2976" y="1848"/>
                  </a:lnTo>
                  <a:lnTo>
                    <a:pt x="2940" y="1860"/>
                  </a:lnTo>
                  <a:lnTo>
                    <a:pt x="2946" y="1848"/>
                  </a:lnTo>
                  <a:lnTo>
                    <a:pt x="2952" y="1842"/>
                  </a:lnTo>
                  <a:lnTo>
                    <a:pt x="2952" y="1830"/>
                  </a:lnTo>
                  <a:lnTo>
                    <a:pt x="2958" y="1824"/>
                  </a:lnTo>
                  <a:lnTo>
                    <a:pt x="2952" y="1818"/>
                  </a:lnTo>
                  <a:lnTo>
                    <a:pt x="2940" y="1812"/>
                  </a:lnTo>
                  <a:lnTo>
                    <a:pt x="2928" y="1812"/>
                  </a:lnTo>
                  <a:lnTo>
                    <a:pt x="2892" y="1800"/>
                  </a:lnTo>
                  <a:lnTo>
                    <a:pt x="2874" y="1800"/>
                  </a:lnTo>
                  <a:lnTo>
                    <a:pt x="2868" y="1794"/>
                  </a:lnTo>
                  <a:lnTo>
                    <a:pt x="2862" y="1794"/>
                  </a:lnTo>
                  <a:lnTo>
                    <a:pt x="2862" y="1770"/>
                  </a:lnTo>
                  <a:lnTo>
                    <a:pt x="2856" y="1752"/>
                  </a:lnTo>
                  <a:lnTo>
                    <a:pt x="2844" y="1740"/>
                  </a:lnTo>
                  <a:lnTo>
                    <a:pt x="2790" y="1722"/>
                  </a:lnTo>
                  <a:lnTo>
                    <a:pt x="2778" y="1722"/>
                  </a:lnTo>
                  <a:lnTo>
                    <a:pt x="2778" y="1716"/>
                  </a:lnTo>
                  <a:lnTo>
                    <a:pt x="2766" y="1704"/>
                  </a:lnTo>
                  <a:lnTo>
                    <a:pt x="2754" y="1704"/>
                  </a:lnTo>
                  <a:lnTo>
                    <a:pt x="2736" y="1698"/>
                  </a:lnTo>
                  <a:lnTo>
                    <a:pt x="2694" y="1698"/>
                  </a:lnTo>
                  <a:lnTo>
                    <a:pt x="2646" y="1704"/>
                  </a:lnTo>
                  <a:lnTo>
                    <a:pt x="2610" y="1716"/>
                  </a:lnTo>
                  <a:lnTo>
                    <a:pt x="2592" y="1716"/>
                  </a:lnTo>
                  <a:lnTo>
                    <a:pt x="2598" y="1716"/>
                  </a:lnTo>
                  <a:lnTo>
                    <a:pt x="2604" y="1710"/>
                  </a:lnTo>
                  <a:lnTo>
                    <a:pt x="2616" y="1710"/>
                  </a:lnTo>
                  <a:lnTo>
                    <a:pt x="2628" y="1704"/>
                  </a:lnTo>
                  <a:lnTo>
                    <a:pt x="2634" y="1692"/>
                  </a:lnTo>
                  <a:lnTo>
                    <a:pt x="2640" y="1686"/>
                  </a:lnTo>
                  <a:lnTo>
                    <a:pt x="2646" y="1662"/>
                  </a:lnTo>
                  <a:lnTo>
                    <a:pt x="2658" y="1632"/>
                  </a:lnTo>
                  <a:lnTo>
                    <a:pt x="2664" y="1602"/>
                  </a:lnTo>
                  <a:lnTo>
                    <a:pt x="2670" y="1590"/>
                  </a:lnTo>
                  <a:lnTo>
                    <a:pt x="2658" y="1590"/>
                  </a:lnTo>
                  <a:lnTo>
                    <a:pt x="2646" y="1584"/>
                  </a:lnTo>
                  <a:lnTo>
                    <a:pt x="2616" y="1584"/>
                  </a:lnTo>
                  <a:lnTo>
                    <a:pt x="2610" y="1590"/>
                  </a:lnTo>
                  <a:lnTo>
                    <a:pt x="2598" y="1596"/>
                  </a:lnTo>
                  <a:lnTo>
                    <a:pt x="2592" y="1602"/>
                  </a:lnTo>
                  <a:lnTo>
                    <a:pt x="2580" y="1608"/>
                  </a:lnTo>
                  <a:lnTo>
                    <a:pt x="2598" y="1578"/>
                  </a:lnTo>
                  <a:lnTo>
                    <a:pt x="2592" y="1560"/>
                  </a:lnTo>
                  <a:lnTo>
                    <a:pt x="2610" y="1542"/>
                  </a:lnTo>
                  <a:lnTo>
                    <a:pt x="2616" y="1530"/>
                  </a:lnTo>
                  <a:lnTo>
                    <a:pt x="2640" y="1506"/>
                  </a:lnTo>
                  <a:lnTo>
                    <a:pt x="2646" y="1494"/>
                  </a:lnTo>
                  <a:lnTo>
                    <a:pt x="2664" y="1476"/>
                  </a:lnTo>
                  <a:lnTo>
                    <a:pt x="2694" y="1452"/>
                  </a:lnTo>
                  <a:lnTo>
                    <a:pt x="2730" y="1428"/>
                  </a:lnTo>
                  <a:lnTo>
                    <a:pt x="2754" y="1410"/>
                  </a:lnTo>
                  <a:lnTo>
                    <a:pt x="2766" y="1404"/>
                  </a:lnTo>
                  <a:lnTo>
                    <a:pt x="2760" y="1392"/>
                  </a:lnTo>
                  <a:lnTo>
                    <a:pt x="2826" y="1368"/>
                  </a:lnTo>
                  <a:lnTo>
                    <a:pt x="2826" y="1350"/>
                  </a:lnTo>
                  <a:lnTo>
                    <a:pt x="2868" y="1344"/>
                  </a:lnTo>
                  <a:lnTo>
                    <a:pt x="2868" y="1326"/>
                  </a:lnTo>
                  <a:lnTo>
                    <a:pt x="2898" y="1320"/>
                  </a:lnTo>
                  <a:lnTo>
                    <a:pt x="2952" y="1284"/>
                  </a:lnTo>
                  <a:lnTo>
                    <a:pt x="3006" y="1284"/>
                  </a:lnTo>
                  <a:lnTo>
                    <a:pt x="3042" y="1278"/>
                  </a:lnTo>
                  <a:lnTo>
                    <a:pt x="3060" y="1266"/>
                  </a:lnTo>
                  <a:lnTo>
                    <a:pt x="3060" y="1254"/>
                  </a:lnTo>
                  <a:lnTo>
                    <a:pt x="3030" y="1224"/>
                  </a:lnTo>
                  <a:lnTo>
                    <a:pt x="2970" y="1230"/>
                  </a:lnTo>
                  <a:lnTo>
                    <a:pt x="2982" y="1218"/>
                  </a:lnTo>
                  <a:lnTo>
                    <a:pt x="2928" y="1194"/>
                  </a:lnTo>
                  <a:lnTo>
                    <a:pt x="2952" y="1188"/>
                  </a:lnTo>
                  <a:lnTo>
                    <a:pt x="3036" y="1212"/>
                  </a:lnTo>
                  <a:lnTo>
                    <a:pt x="3054" y="1230"/>
                  </a:lnTo>
                  <a:lnTo>
                    <a:pt x="3066" y="1236"/>
                  </a:lnTo>
                  <a:lnTo>
                    <a:pt x="3096" y="1236"/>
                  </a:lnTo>
                  <a:lnTo>
                    <a:pt x="3108" y="1230"/>
                  </a:lnTo>
                  <a:lnTo>
                    <a:pt x="3114" y="1218"/>
                  </a:lnTo>
                  <a:lnTo>
                    <a:pt x="3126" y="1206"/>
                  </a:lnTo>
                  <a:lnTo>
                    <a:pt x="3132" y="1194"/>
                  </a:lnTo>
                  <a:lnTo>
                    <a:pt x="3144" y="1188"/>
                  </a:lnTo>
                  <a:lnTo>
                    <a:pt x="3150" y="1182"/>
                  </a:lnTo>
                  <a:lnTo>
                    <a:pt x="3156" y="1182"/>
                  </a:lnTo>
                  <a:lnTo>
                    <a:pt x="3180" y="1194"/>
                  </a:lnTo>
                  <a:lnTo>
                    <a:pt x="3198" y="1200"/>
                  </a:lnTo>
                  <a:lnTo>
                    <a:pt x="3210" y="1200"/>
                  </a:lnTo>
                  <a:lnTo>
                    <a:pt x="3246" y="1182"/>
                  </a:lnTo>
                  <a:lnTo>
                    <a:pt x="3282" y="1170"/>
                  </a:lnTo>
                  <a:lnTo>
                    <a:pt x="3318" y="1152"/>
                  </a:lnTo>
                  <a:lnTo>
                    <a:pt x="3336" y="1146"/>
                  </a:lnTo>
                  <a:lnTo>
                    <a:pt x="3360" y="1134"/>
                  </a:lnTo>
                  <a:lnTo>
                    <a:pt x="3372" y="1122"/>
                  </a:lnTo>
                  <a:lnTo>
                    <a:pt x="3366" y="1116"/>
                  </a:lnTo>
                  <a:lnTo>
                    <a:pt x="3342" y="1110"/>
                  </a:lnTo>
                  <a:lnTo>
                    <a:pt x="3264" y="1110"/>
                  </a:lnTo>
                  <a:lnTo>
                    <a:pt x="3258" y="1086"/>
                  </a:lnTo>
                  <a:lnTo>
                    <a:pt x="3174" y="1056"/>
                  </a:lnTo>
                  <a:lnTo>
                    <a:pt x="3186" y="1056"/>
                  </a:lnTo>
                  <a:lnTo>
                    <a:pt x="3216" y="1050"/>
                  </a:lnTo>
                  <a:lnTo>
                    <a:pt x="3252" y="1050"/>
                  </a:lnTo>
                  <a:lnTo>
                    <a:pt x="3282" y="1056"/>
                  </a:lnTo>
                  <a:lnTo>
                    <a:pt x="3294" y="1062"/>
                  </a:lnTo>
                  <a:lnTo>
                    <a:pt x="3306" y="1074"/>
                  </a:lnTo>
                  <a:lnTo>
                    <a:pt x="3324" y="1086"/>
                  </a:lnTo>
                  <a:lnTo>
                    <a:pt x="3336" y="1098"/>
                  </a:lnTo>
                  <a:lnTo>
                    <a:pt x="3348" y="1104"/>
                  </a:lnTo>
                  <a:lnTo>
                    <a:pt x="3372" y="1098"/>
                  </a:lnTo>
                  <a:lnTo>
                    <a:pt x="3408" y="1080"/>
                  </a:lnTo>
                  <a:lnTo>
                    <a:pt x="3444" y="1068"/>
                  </a:lnTo>
                  <a:lnTo>
                    <a:pt x="3474" y="1050"/>
                  </a:lnTo>
                  <a:lnTo>
                    <a:pt x="3486" y="1044"/>
                  </a:lnTo>
                  <a:lnTo>
                    <a:pt x="3462" y="1032"/>
                  </a:lnTo>
                  <a:lnTo>
                    <a:pt x="3468" y="1026"/>
                  </a:lnTo>
                  <a:lnTo>
                    <a:pt x="3492" y="1014"/>
                  </a:lnTo>
                  <a:lnTo>
                    <a:pt x="3522" y="1014"/>
                  </a:lnTo>
                  <a:lnTo>
                    <a:pt x="3528" y="1020"/>
                  </a:lnTo>
                  <a:lnTo>
                    <a:pt x="3534" y="1032"/>
                  </a:lnTo>
                  <a:lnTo>
                    <a:pt x="3540" y="1038"/>
                  </a:lnTo>
                  <a:lnTo>
                    <a:pt x="3570" y="1050"/>
                  </a:lnTo>
                  <a:lnTo>
                    <a:pt x="3576" y="1026"/>
                  </a:lnTo>
                  <a:lnTo>
                    <a:pt x="3594" y="1044"/>
                  </a:lnTo>
                  <a:lnTo>
                    <a:pt x="3600" y="1038"/>
                  </a:lnTo>
                  <a:lnTo>
                    <a:pt x="3600" y="1026"/>
                  </a:lnTo>
                  <a:lnTo>
                    <a:pt x="3594" y="1014"/>
                  </a:lnTo>
                  <a:lnTo>
                    <a:pt x="3582" y="1002"/>
                  </a:lnTo>
                  <a:lnTo>
                    <a:pt x="3564" y="990"/>
                  </a:lnTo>
                  <a:lnTo>
                    <a:pt x="3606" y="984"/>
                  </a:lnTo>
                  <a:lnTo>
                    <a:pt x="3606" y="990"/>
                  </a:lnTo>
                  <a:lnTo>
                    <a:pt x="3612" y="996"/>
                  </a:lnTo>
                  <a:lnTo>
                    <a:pt x="3612" y="1008"/>
                  </a:lnTo>
                  <a:lnTo>
                    <a:pt x="3624" y="1032"/>
                  </a:lnTo>
                  <a:lnTo>
                    <a:pt x="3630" y="1038"/>
                  </a:lnTo>
                  <a:lnTo>
                    <a:pt x="3636" y="1038"/>
                  </a:lnTo>
                  <a:lnTo>
                    <a:pt x="3654" y="1032"/>
                  </a:lnTo>
                  <a:lnTo>
                    <a:pt x="3690" y="1026"/>
                  </a:lnTo>
                  <a:lnTo>
                    <a:pt x="3732" y="1008"/>
                  </a:lnTo>
                  <a:lnTo>
                    <a:pt x="3768" y="990"/>
                  </a:lnTo>
                  <a:lnTo>
                    <a:pt x="3798" y="972"/>
                  </a:lnTo>
                  <a:lnTo>
                    <a:pt x="3798" y="960"/>
                  </a:lnTo>
                  <a:lnTo>
                    <a:pt x="3786" y="942"/>
                  </a:lnTo>
                  <a:lnTo>
                    <a:pt x="3780" y="930"/>
                  </a:lnTo>
                  <a:lnTo>
                    <a:pt x="3774" y="912"/>
                  </a:lnTo>
                  <a:lnTo>
                    <a:pt x="3774" y="900"/>
                  </a:lnTo>
                  <a:lnTo>
                    <a:pt x="3780" y="894"/>
                  </a:lnTo>
                  <a:lnTo>
                    <a:pt x="3792" y="894"/>
                  </a:lnTo>
                  <a:lnTo>
                    <a:pt x="3804" y="888"/>
                  </a:lnTo>
                  <a:lnTo>
                    <a:pt x="3822" y="888"/>
                  </a:lnTo>
                  <a:lnTo>
                    <a:pt x="3840" y="882"/>
                  </a:lnTo>
                  <a:lnTo>
                    <a:pt x="3858" y="882"/>
                  </a:lnTo>
                  <a:lnTo>
                    <a:pt x="3864" y="876"/>
                  </a:lnTo>
                  <a:lnTo>
                    <a:pt x="3870" y="876"/>
                  </a:lnTo>
                  <a:lnTo>
                    <a:pt x="3870" y="858"/>
                  </a:lnTo>
                  <a:lnTo>
                    <a:pt x="3864" y="846"/>
                  </a:lnTo>
                  <a:lnTo>
                    <a:pt x="3864" y="840"/>
                  </a:lnTo>
                  <a:lnTo>
                    <a:pt x="3858" y="828"/>
                  </a:lnTo>
                  <a:lnTo>
                    <a:pt x="3840" y="804"/>
                  </a:lnTo>
                  <a:lnTo>
                    <a:pt x="3822" y="798"/>
                  </a:lnTo>
                  <a:lnTo>
                    <a:pt x="3786" y="792"/>
                  </a:lnTo>
                  <a:lnTo>
                    <a:pt x="3744" y="792"/>
                  </a:lnTo>
                  <a:lnTo>
                    <a:pt x="3708" y="804"/>
                  </a:lnTo>
                  <a:lnTo>
                    <a:pt x="3690" y="822"/>
                  </a:lnTo>
                  <a:lnTo>
                    <a:pt x="3690" y="840"/>
                  </a:lnTo>
                  <a:lnTo>
                    <a:pt x="3696" y="840"/>
                  </a:lnTo>
                  <a:lnTo>
                    <a:pt x="3702" y="846"/>
                  </a:lnTo>
                  <a:lnTo>
                    <a:pt x="3666" y="870"/>
                  </a:lnTo>
                  <a:lnTo>
                    <a:pt x="3642" y="870"/>
                  </a:lnTo>
                  <a:lnTo>
                    <a:pt x="3576" y="918"/>
                  </a:lnTo>
                  <a:lnTo>
                    <a:pt x="3552" y="930"/>
                  </a:lnTo>
                  <a:lnTo>
                    <a:pt x="3546" y="936"/>
                  </a:lnTo>
                  <a:lnTo>
                    <a:pt x="3540" y="948"/>
                  </a:lnTo>
                  <a:lnTo>
                    <a:pt x="3522" y="966"/>
                  </a:lnTo>
                  <a:lnTo>
                    <a:pt x="3492" y="966"/>
                  </a:lnTo>
                  <a:lnTo>
                    <a:pt x="3456" y="984"/>
                  </a:lnTo>
                  <a:lnTo>
                    <a:pt x="3456" y="972"/>
                  </a:lnTo>
                  <a:lnTo>
                    <a:pt x="3450" y="954"/>
                  </a:lnTo>
                  <a:lnTo>
                    <a:pt x="3450" y="918"/>
                  </a:lnTo>
                  <a:lnTo>
                    <a:pt x="3456" y="912"/>
                  </a:lnTo>
                  <a:lnTo>
                    <a:pt x="3480" y="900"/>
                  </a:lnTo>
                  <a:lnTo>
                    <a:pt x="3498" y="900"/>
                  </a:lnTo>
                  <a:lnTo>
                    <a:pt x="3510" y="894"/>
                  </a:lnTo>
                  <a:lnTo>
                    <a:pt x="3516" y="882"/>
                  </a:lnTo>
                  <a:lnTo>
                    <a:pt x="3516" y="870"/>
                  </a:lnTo>
                  <a:lnTo>
                    <a:pt x="3510" y="852"/>
                  </a:lnTo>
                  <a:lnTo>
                    <a:pt x="3504" y="846"/>
                  </a:lnTo>
                  <a:lnTo>
                    <a:pt x="3498" y="834"/>
                  </a:lnTo>
                  <a:lnTo>
                    <a:pt x="3486" y="834"/>
                  </a:lnTo>
                  <a:lnTo>
                    <a:pt x="3450" y="852"/>
                  </a:lnTo>
                  <a:lnTo>
                    <a:pt x="3432" y="858"/>
                  </a:lnTo>
                  <a:lnTo>
                    <a:pt x="3420" y="864"/>
                  </a:lnTo>
                  <a:lnTo>
                    <a:pt x="3414" y="870"/>
                  </a:lnTo>
                  <a:lnTo>
                    <a:pt x="3408" y="870"/>
                  </a:lnTo>
                  <a:lnTo>
                    <a:pt x="3378" y="900"/>
                  </a:lnTo>
                  <a:lnTo>
                    <a:pt x="3372" y="888"/>
                  </a:lnTo>
                  <a:lnTo>
                    <a:pt x="3396" y="858"/>
                  </a:lnTo>
                  <a:lnTo>
                    <a:pt x="3396" y="840"/>
                  </a:lnTo>
                  <a:lnTo>
                    <a:pt x="3438" y="822"/>
                  </a:lnTo>
                  <a:lnTo>
                    <a:pt x="3402" y="816"/>
                  </a:lnTo>
                  <a:lnTo>
                    <a:pt x="3408" y="804"/>
                  </a:lnTo>
                  <a:lnTo>
                    <a:pt x="3360" y="816"/>
                  </a:lnTo>
                  <a:lnTo>
                    <a:pt x="3336" y="804"/>
                  </a:lnTo>
                  <a:lnTo>
                    <a:pt x="3378" y="792"/>
                  </a:lnTo>
                  <a:lnTo>
                    <a:pt x="3378" y="774"/>
                  </a:lnTo>
                  <a:lnTo>
                    <a:pt x="3390" y="774"/>
                  </a:lnTo>
                  <a:lnTo>
                    <a:pt x="3396" y="780"/>
                  </a:lnTo>
                  <a:lnTo>
                    <a:pt x="3420" y="780"/>
                  </a:lnTo>
                  <a:lnTo>
                    <a:pt x="3426" y="774"/>
                  </a:lnTo>
                  <a:lnTo>
                    <a:pt x="3426" y="762"/>
                  </a:lnTo>
                  <a:lnTo>
                    <a:pt x="3420" y="756"/>
                  </a:lnTo>
                  <a:lnTo>
                    <a:pt x="3408" y="756"/>
                  </a:lnTo>
                  <a:lnTo>
                    <a:pt x="3396" y="744"/>
                  </a:lnTo>
                  <a:lnTo>
                    <a:pt x="3396" y="738"/>
                  </a:lnTo>
                  <a:lnTo>
                    <a:pt x="3420" y="690"/>
                  </a:lnTo>
                  <a:lnTo>
                    <a:pt x="3426" y="684"/>
                  </a:lnTo>
                  <a:lnTo>
                    <a:pt x="3426" y="672"/>
                  </a:lnTo>
                  <a:lnTo>
                    <a:pt x="3420" y="666"/>
                  </a:lnTo>
                  <a:lnTo>
                    <a:pt x="3414" y="666"/>
                  </a:lnTo>
                  <a:lnTo>
                    <a:pt x="3372" y="648"/>
                  </a:lnTo>
                  <a:lnTo>
                    <a:pt x="3348" y="660"/>
                  </a:lnTo>
                  <a:lnTo>
                    <a:pt x="3336" y="660"/>
                  </a:lnTo>
                  <a:lnTo>
                    <a:pt x="3318" y="666"/>
                  </a:lnTo>
                  <a:lnTo>
                    <a:pt x="3312" y="666"/>
                  </a:lnTo>
                  <a:lnTo>
                    <a:pt x="3306" y="672"/>
                  </a:lnTo>
                  <a:lnTo>
                    <a:pt x="3306" y="690"/>
                  </a:lnTo>
                  <a:lnTo>
                    <a:pt x="3240" y="690"/>
                  </a:lnTo>
                  <a:lnTo>
                    <a:pt x="3228" y="696"/>
                  </a:lnTo>
                  <a:lnTo>
                    <a:pt x="3222" y="702"/>
                  </a:lnTo>
                  <a:lnTo>
                    <a:pt x="3210" y="708"/>
                  </a:lnTo>
                  <a:lnTo>
                    <a:pt x="3198" y="720"/>
                  </a:lnTo>
                  <a:lnTo>
                    <a:pt x="3204" y="726"/>
                  </a:lnTo>
                  <a:lnTo>
                    <a:pt x="3216" y="732"/>
                  </a:lnTo>
                  <a:lnTo>
                    <a:pt x="3228" y="732"/>
                  </a:lnTo>
                  <a:lnTo>
                    <a:pt x="3234" y="738"/>
                  </a:lnTo>
                  <a:lnTo>
                    <a:pt x="3228" y="738"/>
                  </a:lnTo>
                  <a:lnTo>
                    <a:pt x="3222" y="744"/>
                  </a:lnTo>
                  <a:lnTo>
                    <a:pt x="3204" y="744"/>
                  </a:lnTo>
                  <a:lnTo>
                    <a:pt x="3180" y="756"/>
                  </a:lnTo>
                  <a:lnTo>
                    <a:pt x="3168" y="768"/>
                  </a:lnTo>
                  <a:lnTo>
                    <a:pt x="3168" y="774"/>
                  </a:lnTo>
                  <a:lnTo>
                    <a:pt x="3174" y="786"/>
                  </a:lnTo>
                  <a:lnTo>
                    <a:pt x="3186" y="798"/>
                  </a:lnTo>
                  <a:lnTo>
                    <a:pt x="3198" y="804"/>
                  </a:lnTo>
                  <a:lnTo>
                    <a:pt x="3204" y="810"/>
                  </a:lnTo>
                  <a:lnTo>
                    <a:pt x="3210" y="810"/>
                  </a:lnTo>
                  <a:lnTo>
                    <a:pt x="3234" y="798"/>
                  </a:lnTo>
                  <a:lnTo>
                    <a:pt x="3234" y="822"/>
                  </a:lnTo>
                  <a:lnTo>
                    <a:pt x="3240" y="828"/>
                  </a:lnTo>
                  <a:lnTo>
                    <a:pt x="3246" y="828"/>
                  </a:lnTo>
                  <a:lnTo>
                    <a:pt x="3258" y="822"/>
                  </a:lnTo>
                  <a:lnTo>
                    <a:pt x="3282" y="822"/>
                  </a:lnTo>
                  <a:lnTo>
                    <a:pt x="3276" y="828"/>
                  </a:lnTo>
                  <a:lnTo>
                    <a:pt x="3252" y="840"/>
                  </a:lnTo>
                  <a:lnTo>
                    <a:pt x="3246" y="840"/>
                  </a:lnTo>
                  <a:lnTo>
                    <a:pt x="3228" y="828"/>
                  </a:lnTo>
                  <a:lnTo>
                    <a:pt x="3222" y="846"/>
                  </a:lnTo>
                  <a:lnTo>
                    <a:pt x="3204" y="846"/>
                  </a:lnTo>
                  <a:lnTo>
                    <a:pt x="3192" y="852"/>
                  </a:lnTo>
                  <a:lnTo>
                    <a:pt x="3186" y="852"/>
                  </a:lnTo>
                  <a:lnTo>
                    <a:pt x="3180" y="858"/>
                  </a:lnTo>
                  <a:lnTo>
                    <a:pt x="3204" y="858"/>
                  </a:lnTo>
                  <a:lnTo>
                    <a:pt x="3228" y="846"/>
                  </a:lnTo>
                  <a:lnTo>
                    <a:pt x="3240" y="846"/>
                  </a:lnTo>
                  <a:lnTo>
                    <a:pt x="3240" y="852"/>
                  </a:lnTo>
                  <a:lnTo>
                    <a:pt x="3228" y="870"/>
                  </a:lnTo>
                  <a:lnTo>
                    <a:pt x="3210" y="882"/>
                  </a:lnTo>
                  <a:lnTo>
                    <a:pt x="3198" y="888"/>
                  </a:lnTo>
                  <a:lnTo>
                    <a:pt x="3180" y="894"/>
                  </a:lnTo>
                  <a:lnTo>
                    <a:pt x="3168" y="900"/>
                  </a:lnTo>
                  <a:lnTo>
                    <a:pt x="3162" y="906"/>
                  </a:lnTo>
                  <a:lnTo>
                    <a:pt x="3138" y="918"/>
                  </a:lnTo>
                  <a:lnTo>
                    <a:pt x="3132" y="924"/>
                  </a:lnTo>
                  <a:lnTo>
                    <a:pt x="3120" y="918"/>
                  </a:lnTo>
                  <a:lnTo>
                    <a:pt x="3114" y="918"/>
                  </a:lnTo>
                  <a:lnTo>
                    <a:pt x="3102" y="912"/>
                  </a:lnTo>
                  <a:lnTo>
                    <a:pt x="3090" y="912"/>
                  </a:lnTo>
                  <a:lnTo>
                    <a:pt x="3072" y="930"/>
                  </a:lnTo>
                  <a:lnTo>
                    <a:pt x="3060" y="936"/>
                  </a:lnTo>
                  <a:lnTo>
                    <a:pt x="3054" y="948"/>
                  </a:lnTo>
                  <a:lnTo>
                    <a:pt x="3054" y="972"/>
                  </a:lnTo>
                  <a:lnTo>
                    <a:pt x="3048" y="978"/>
                  </a:lnTo>
                  <a:lnTo>
                    <a:pt x="3042" y="966"/>
                  </a:lnTo>
                  <a:lnTo>
                    <a:pt x="3030" y="966"/>
                  </a:lnTo>
                  <a:lnTo>
                    <a:pt x="3018" y="960"/>
                  </a:lnTo>
                  <a:lnTo>
                    <a:pt x="3012" y="960"/>
                  </a:lnTo>
                  <a:lnTo>
                    <a:pt x="3006" y="954"/>
                  </a:lnTo>
                  <a:lnTo>
                    <a:pt x="3030" y="930"/>
                  </a:lnTo>
                  <a:lnTo>
                    <a:pt x="3042" y="924"/>
                  </a:lnTo>
                  <a:lnTo>
                    <a:pt x="3060" y="906"/>
                  </a:lnTo>
                  <a:lnTo>
                    <a:pt x="3072" y="900"/>
                  </a:lnTo>
                  <a:lnTo>
                    <a:pt x="3036" y="900"/>
                  </a:lnTo>
                  <a:lnTo>
                    <a:pt x="3030" y="888"/>
                  </a:lnTo>
                  <a:lnTo>
                    <a:pt x="3018" y="882"/>
                  </a:lnTo>
                  <a:lnTo>
                    <a:pt x="2994" y="882"/>
                  </a:lnTo>
                  <a:lnTo>
                    <a:pt x="2988" y="888"/>
                  </a:lnTo>
                  <a:lnTo>
                    <a:pt x="2946" y="888"/>
                  </a:lnTo>
                  <a:lnTo>
                    <a:pt x="2946" y="894"/>
                  </a:lnTo>
                  <a:lnTo>
                    <a:pt x="2940" y="906"/>
                  </a:lnTo>
                  <a:lnTo>
                    <a:pt x="2940" y="918"/>
                  </a:lnTo>
                  <a:lnTo>
                    <a:pt x="2946" y="918"/>
                  </a:lnTo>
                  <a:lnTo>
                    <a:pt x="2952" y="924"/>
                  </a:lnTo>
                  <a:lnTo>
                    <a:pt x="2964" y="924"/>
                  </a:lnTo>
                  <a:lnTo>
                    <a:pt x="2976" y="936"/>
                  </a:lnTo>
                  <a:lnTo>
                    <a:pt x="2982" y="936"/>
                  </a:lnTo>
                  <a:lnTo>
                    <a:pt x="2976" y="942"/>
                  </a:lnTo>
                  <a:lnTo>
                    <a:pt x="2958" y="942"/>
                  </a:lnTo>
                  <a:lnTo>
                    <a:pt x="2952" y="936"/>
                  </a:lnTo>
                  <a:lnTo>
                    <a:pt x="2940" y="930"/>
                  </a:lnTo>
                  <a:lnTo>
                    <a:pt x="2934" y="924"/>
                  </a:lnTo>
                  <a:lnTo>
                    <a:pt x="2916" y="912"/>
                  </a:lnTo>
                  <a:lnTo>
                    <a:pt x="2910" y="942"/>
                  </a:lnTo>
                  <a:lnTo>
                    <a:pt x="2904" y="942"/>
                  </a:lnTo>
                  <a:lnTo>
                    <a:pt x="2898" y="948"/>
                  </a:lnTo>
                  <a:lnTo>
                    <a:pt x="2862" y="948"/>
                  </a:lnTo>
                  <a:lnTo>
                    <a:pt x="2844" y="942"/>
                  </a:lnTo>
                  <a:lnTo>
                    <a:pt x="2826" y="942"/>
                  </a:lnTo>
                  <a:lnTo>
                    <a:pt x="2808" y="936"/>
                  </a:lnTo>
                  <a:lnTo>
                    <a:pt x="2718" y="936"/>
                  </a:lnTo>
                  <a:lnTo>
                    <a:pt x="2706" y="930"/>
                  </a:lnTo>
                  <a:lnTo>
                    <a:pt x="2700" y="918"/>
                  </a:lnTo>
                  <a:lnTo>
                    <a:pt x="2688" y="912"/>
                  </a:lnTo>
                  <a:lnTo>
                    <a:pt x="2628" y="918"/>
                  </a:lnTo>
                  <a:lnTo>
                    <a:pt x="2622" y="912"/>
                  </a:lnTo>
                  <a:lnTo>
                    <a:pt x="2616" y="900"/>
                  </a:lnTo>
                  <a:lnTo>
                    <a:pt x="2604" y="894"/>
                  </a:lnTo>
                  <a:lnTo>
                    <a:pt x="2598" y="894"/>
                  </a:lnTo>
                  <a:lnTo>
                    <a:pt x="2586" y="888"/>
                  </a:lnTo>
                  <a:lnTo>
                    <a:pt x="2568" y="888"/>
                  </a:lnTo>
                  <a:lnTo>
                    <a:pt x="2556" y="894"/>
                  </a:lnTo>
                  <a:lnTo>
                    <a:pt x="2538" y="900"/>
                  </a:lnTo>
                  <a:lnTo>
                    <a:pt x="2532" y="906"/>
                  </a:lnTo>
                  <a:lnTo>
                    <a:pt x="2526" y="906"/>
                  </a:lnTo>
                  <a:lnTo>
                    <a:pt x="2526" y="912"/>
                  </a:lnTo>
                  <a:lnTo>
                    <a:pt x="2484" y="912"/>
                  </a:lnTo>
                  <a:lnTo>
                    <a:pt x="2472" y="906"/>
                  </a:lnTo>
                  <a:lnTo>
                    <a:pt x="2442" y="906"/>
                  </a:lnTo>
                  <a:lnTo>
                    <a:pt x="2430" y="918"/>
                  </a:lnTo>
                  <a:lnTo>
                    <a:pt x="2430" y="930"/>
                  </a:lnTo>
                  <a:lnTo>
                    <a:pt x="2418" y="954"/>
                  </a:lnTo>
                  <a:lnTo>
                    <a:pt x="2412" y="960"/>
                  </a:lnTo>
                  <a:lnTo>
                    <a:pt x="2412" y="966"/>
                  </a:lnTo>
                  <a:lnTo>
                    <a:pt x="2400" y="996"/>
                  </a:lnTo>
                  <a:lnTo>
                    <a:pt x="2364" y="996"/>
                  </a:lnTo>
                  <a:lnTo>
                    <a:pt x="2358" y="1026"/>
                  </a:lnTo>
                  <a:lnTo>
                    <a:pt x="2334" y="978"/>
                  </a:lnTo>
                  <a:lnTo>
                    <a:pt x="2340" y="978"/>
                  </a:lnTo>
                  <a:lnTo>
                    <a:pt x="2352" y="984"/>
                  </a:lnTo>
                  <a:lnTo>
                    <a:pt x="2376" y="984"/>
                  </a:lnTo>
                  <a:lnTo>
                    <a:pt x="2388" y="972"/>
                  </a:lnTo>
                  <a:lnTo>
                    <a:pt x="2358" y="942"/>
                  </a:lnTo>
                  <a:lnTo>
                    <a:pt x="2340" y="942"/>
                  </a:lnTo>
                  <a:lnTo>
                    <a:pt x="2328" y="936"/>
                  </a:lnTo>
                  <a:lnTo>
                    <a:pt x="2316" y="936"/>
                  </a:lnTo>
                  <a:lnTo>
                    <a:pt x="2322" y="918"/>
                  </a:lnTo>
                  <a:lnTo>
                    <a:pt x="2304" y="924"/>
                  </a:lnTo>
                  <a:lnTo>
                    <a:pt x="2262" y="930"/>
                  </a:lnTo>
                  <a:lnTo>
                    <a:pt x="2208" y="936"/>
                  </a:lnTo>
                  <a:lnTo>
                    <a:pt x="2160" y="942"/>
                  </a:lnTo>
                  <a:lnTo>
                    <a:pt x="2112" y="942"/>
                  </a:lnTo>
                  <a:lnTo>
                    <a:pt x="2064" y="936"/>
                  </a:lnTo>
                  <a:lnTo>
                    <a:pt x="2034" y="930"/>
                  </a:lnTo>
                  <a:lnTo>
                    <a:pt x="2028" y="924"/>
                  </a:lnTo>
                  <a:lnTo>
                    <a:pt x="2052" y="918"/>
                  </a:lnTo>
                  <a:lnTo>
                    <a:pt x="2082" y="918"/>
                  </a:lnTo>
                  <a:lnTo>
                    <a:pt x="2118" y="912"/>
                  </a:lnTo>
                  <a:lnTo>
                    <a:pt x="2142" y="900"/>
                  </a:lnTo>
                  <a:lnTo>
                    <a:pt x="2142" y="888"/>
                  </a:lnTo>
                  <a:lnTo>
                    <a:pt x="2112" y="864"/>
                  </a:lnTo>
                  <a:lnTo>
                    <a:pt x="2082" y="852"/>
                  </a:lnTo>
                  <a:lnTo>
                    <a:pt x="2004" y="852"/>
                  </a:lnTo>
                  <a:lnTo>
                    <a:pt x="1968" y="840"/>
                  </a:lnTo>
                  <a:lnTo>
                    <a:pt x="1944" y="834"/>
                  </a:lnTo>
                  <a:lnTo>
                    <a:pt x="1938" y="828"/>
                  </a:lnTo>
                  <a:lnTo>
                    <a:pt x="1908" y="828"/>
                  </a:lnTo>
                  <a:lnTo>
                    <a:pt x="1896" y="822"/>
                  </a:lnTo>
                  <a:lnTo>
                    <a:pt x="1866" y="804"/>
                  </a:lnTo>
                  <a:lnTo>
                    <a:pt x="1836" y="792"/>
                  </a:lnTo>
                  <a:lnTo>
                    <a:pt x="1812" y="786"/>
                  </a:lnTo>
                  <a:lnTo>
                    <a:pt x="1800" y="792"/>
                  </a:lnTo>
                  <a:lnTo>
                    <a:pt x="1782" y="798"/>
                  </a:lnTo>
                  <a:lnTo>
                    <a:pt x="1770" y="804"/>
                  </a:lnTo>
                  <a:lnTo>
                    <a:pt x="1758" y="816"/>
                  </a:lnTo>
                  <a:lnTo>
                    <a:pt x="1734" y="828"/>
                  </a:lnTo>
                  <a:lnTo>
                    <a:pt x="1680" y="828"/>
                  </a:lnTo>
                  <a:lnTo>
                    <a:pt x="1710" y="810"/>
                  </a:lnTo>
                  <a:lnTo>
                    <a:pt x="1710" y="798"/>
                  </a:lnTo>
                  <a:lnTo>
                    <a:pt x="1734" y="768"/>
                  </a:lnTo>
                  <a:lnTo>
                    <a:pt x="1728" y="768"/>
                  </a:lnTo>
                  <a:lnTo>
                    <a:pt x="1722" y="774"/>
                  </a:lnTo>
                  <a:lnTo>
                    <a:pt x="1674" y="798"/>
                  </a:lnTo>
                  <a:lnTo>
                    <a:pt x="1650" y="822"/>
                  </a:lnTo>
                  <a:lnTo>
                    <a:pt x="1638" y="828"/>
                  </a:lnTo>
                  <a:lnTo>
                    <a:pt x="1620" y="834"/>
                  </a:lnTo>
                  <a:lnTo>
                    <a:pt x="1608" y="828"/>
                  </a:lnTo>
                  <a:lnTo>
                    <a:pt x="1602" y="816"/>
                  </a:lnTo>
                  <a:lnTo>
                    <a:pt x="1602" y="798"/>
                  </a:lnTo>
                  <a:lnTo>
                    <a:pt x="1614" y="774"/>
                  </a:lnTo>
                  <a:lnTo>
                    <a:pt x="1614" y="762"/>
                  </a:lnTo>
                  <a:lnTo>
                    <a:pt x="1608" y="750"/>
                  </a:lnTo>
                  <a:lnTo>
                    <a:pt x="1596" y="744"/>
                  </a:lnTo>
                  <a:lnTo>
                    <a:pt x="1590" y="738"/>
                  </a:lnTo>
                  <a:lnTo>
                    <a:pt x="1578" y="738"/>
                  </a:lnTo>
                  <a:lnTo>
                    <a:pt x="1572" y="744"/>
                  </a:lnTo>
                  <a:lnTo>
                    <a:pt x="1572" y="750"/>
                  </a:lnTo>
                  <a:lnTo>
                    <a:pt x="1578" y="762"/>
                  </a:lnTo>
                  <a:lnTo>
                    <a:pt x="1584" y="768"/>
                  </a:lnTo>
                  <a:lnTo>
                    <a:pt x="1542" y="768"/>
                  </a:lnTo>
                  <a:lnTo>
                    <a:pt x="1530" y="774"/>
                  </a:lnTo>
                  <a:lnTo>
                    <a:pt x="1512" y="780"/>
                  </a:lnTo>
                  <a:lnTo>
                    <a:pt x="1494" y="798"/>
                  </a:lnTo>
                  <a:lnTo>
                    <a:pt x="1446" y="798"/>
                  </a:lnTo>
                  <a:lnTo>
                    <a:pt x="1428" y="804"/>
                  </a:lnTo>
                  <a:lnTo>
                    <a:pt x="1416" y="804"/>
                  </a:lnTo>
                  <a:lnTo>
                    <a:pt x="1398" y="810"/>
                  </a:lnTo>
                  <a:lnTo>
                    <a:pt x="1380" y="810"/>
                  </a:lnTo>
                  <a:lnTo>
                    <a:pt x="1374" y="816"/>
                  </a:lnTo>
                  <a:lnTo>
                    <a:pt x="1368" y="816"/>
                  </a:lnTo>
                  <a:lnTo>
                    <a:pt x="1356" y="822"/>
                  </a:lnTo>
                  <a:lnTo>
                    <a:pt x="1350" y="828"/>
                  </a:lnTo>
                  <a:lnTo>
                    <a:pt x="1338" y="834"/>
                  </a:lnTo>
                  <a:lnTo>
                    <a:pt x="1314" y="816"/>
                  </a:lnTo>
                  <a:lnTo>
                    <a:pt x="1302" y="822"/>
                  </a:lnTo>
                  <a:lnTo>
                    <a:pt x="1296" y="828"/>
                  </a:lnTo>
                  <a:lnTo>
                    <a:pt x="1272" y="840"/>
                  </a:lnTo>
                  <a:lnTo>
                    <a:pt x="1260" y="840"/>
                  </a:lnTo>
                  <a:lnTo>
                    <a:pt x="1254" y="846"/>
                  </a:lnTo>
                  <a:lnTo>
                    <a:pt x="1242" y="846"/>
                  </a:lnTo>
                  <a:lnTo>
                    <a:pt x="1230" y="852"/>
                  </a:lnTo>
                  <a:lnTo>
                    <a:pt x="1224" y="858"/>
                  </a:lnTo>
                  <a:lnTo>
                    <a:pt x="1212" y="864"/>
                  </a:lnTo>
                  <a:lnTo>
                    <a:pt x="1176" y="864"/>
                  </a:lnTo>
                  <a:lnTo>
                    <a:pt x="1188" y="858"/>
                  </a:lnTo>
                  <a:lnTo>
                    <a:pt x="1194" y="846"/>
                  </a:lnTo>
                  <a:lnTo>
                    <a:pt x="1212" y="840"/>
                  </a:lnTo>
                  <a:lnTo>
                    <a:pt x="1236" y="828"/>
                  </a:lnTo>
                  <a:lnTo>
                    <a:pt x="1254" y="828"/>
                  </a:lnTo>
                  <a:lnTo>
                    <a:pt x="1266" y="822"/>
                  </a:lnTo>
                  <a:lnTo>
                    <a:pt x="1284" y="816"/>
                  </a:lnTo>
                  <a:lnTo>
                    <a:pt x="1290" y="810"/>
                  </a:lnTo>
                  <a:lnTo>
                    <a:pt x="1362" y="810"/>
                  </a:lnTo>
                  <a:lnTo>
                    <a:pt x="1386" y="798"/>
                  </a:lnTo>
                  <a:lnTo>
                    <a:pt x="1422" y="792"/>
                  </a:lnTo>
                  <a:lnTo>
                    <a:pt x="1458" y="780"/>
                  </a:lnTo>
                  <a:lnTo>
                    <a:pt x="1470" y="780"/>
                  </a:lnTo>
                  <a:lnTo>
                    <a:pt x="1476" y="774"/>
                  </a:lnTo>
                  <a:lnTo>
                    <a:pt x="1482" y="774"/>
                  </a:lnTo>
                  <a:lnTo>
                    <a:pt x="1476" y="768"/>
                  </a:lnTo>
                  <a:lnTo>
                    <a:pt x="1410" y="768"/>
                  </a:lnTo>
                  <a:lnTo>
                    <a:pt x="1398" y="774"/>
                  </a:lnTo>
                  <a:lnTo>
                    <a:pt x="1392" y="774"/>
                  </a:lnTo>
                  <a:lnTo>
                    <a:pt x="1380" y="780"/>
                  </a:lnTo>
                  <a:lnTo>
                    <a:pt x="1374" y="786"/>
                  </a:lnTo>
                  <a:lnTo>
                    <a:pt x="1368" y="786"/>
                  </a:lnTo>
                  <a:lnTo>
                    <a:pt x="1362" y="792"/>
                  </a:lnTo>
                  <a:lnTo>
                    <a:pt x="1278" y="792"/>
                  </a:lnTo>
                  <a:lnTo>
                    <a:pt x="1254" y="804"/>
                  </a:lnTo>
                  <a:lnTo>
                    <a:pt x="1248" y="810"/>
                  </a:lnTo>
                  <a:lnTo>
                    <a:pt x="1236" y="816"/>
                  </a:lnTo>
                  <a:lnTo>
                    <a:pt x="1230" y="822"/>
                  </a:lnTo>
                  <a:lnTo>
                    <a:pt x="1212" y="822"/>
                  </a:lnTo>
                  <a:lnTo>
                    <a:pt x="1158" y="846"/>
                  </a:lnTo>
                  <a:lnTo>
                    <a:pt x="1140" y="846"/>
                  </a:lnTo>
                  <a:lnTo>
                    <a:pt x="1128" y="858"/>
                  </a:lnTo>
                  <a:lnTo>
                    <a:pt x="1122" y="870"/>
                  </a:lnTo>
                  <a:lnTo>
                    <a:pt x="1122" y="876"/>
                  </a:lnTo>
                  <a:lnTo>
                    <a:pt x="1116" y="876"/>
                  </a:lnTo>
                  <a:lnTo>
                    <a:pt x="1110" y="870"/>
                  </a:lnTo>
                  <a:lnTo>
                    <a:pt x="1110" y="846"/>
                  </a:lnTo>
                  <a:lnTo>
                    <a:pt x="1116" y="846"/>
                  </a:lnTo>
                  <a:lnTo>
                    <a:pt x="1152" y="834"/>
                  </a:lnTo>
                  <a:lnTo>
                    <a:pt x="1176" y="822"/>
                  </a:lnTo>
                  <a:lnTo>
                    <a:pt x="1194" y="816"/>
                  </a:lnTo>
                  <a:lnTo>
                    <a:pt x="1188" y="810"/>
                  </a:lnTo>
                  <a:lnTo>
                    <a:pt x="1176" y="810"/>
                  </a:lnTo>
                  <a:lnTo>
                    <a:pt x="1164" y="804"/>
                  </a:lnTo>
                  <a:lnTo>
                    <a:pt x="1140" y="804"/>
                  </a:lnTo>
                  <a:lnTo>
                    <a:pt x="1122" y="822"/>
                  </a:lnTo>
                  <a:lnTo>
                    <a:pt x="1110" y="828"/>
                  </a:lnTo>
                  <a:lnTo>
                    <a:pt x="1092" y="828"/>
                  </a:lnTo>
                  <a:lnTo>
                    <a:pt x="1080" y="834"/>
                  </a:lnTo>
                  <a:lnTo>
                    <a:pt x="1068" y="834"/>
                  </a:lnTo>
                  <a:lnTo>
                    <a:pt x="1068" y="840"/>
                  </a:lnTo>
                  <a:lnTo>
                    <a:pt x="1062" y="846"/>
                  </a:lnTo>
                  <a:lnTo>
                    <a:pt x="1062" y="876"/>
                  </a:lnTo>
                  <a:lnTo>
                    <a:pt x="1038" y="858"/>
                  </a:lnTo>
                  <a:lnTo>
                    <a:pt x="972" y="852"/>
                  </a:lnTo>
                  <a:lnTo>
                    <a:pt x="960" y="846"/>
                  </a:lnTo>
                  <a:lnTo>
                    <a:pt x="948" y="834"/>
                  </a:lnTo>
                  <a:lnTo>
                    <a:pt x="936" y="834"/>
                  </a:lnTo>
                  <a:lnTo>
                    <a:pt x="936" y="828"/>
                  </a:lnTo>
                  <a:lnTo>
                    <a:pt x="942" y="822"/>
                  </a:lnTo>
                  <a:lnTo>
                    <a:pt x="942" y="810"/>
                  </a:lnTo>
                  <a:lnTo>
                    <a:pt x="948" y="804"/>
                  </a:lnTo>
                  <a:lnTo>
                    <a:pt x="834" y="804"/>
                  </a:lnTo>
                  <a:lnTo>
                    <a:pt x="852" y="804"/>
                  </a:lnTo>
                  <a:lnTo>
                    <a:pt x="78" y="1440"/>
                  </a:lnTo>
                  <a:lnTo>
                    <a:pt x="72" y="1446"/>
                  </a:lnTo>
                  <a:lnTo>
                    <a:pt x="60" y="1452"/>
                  </a:lnTo>
                  <a:lnTo>
                    <a:pt x="54" y="1464"/>
                  </a:lnTo>
                  <a:lnTo>
                    <a:pt x="54" y="1476"/>
                  </a:lnTo>
                  <a:lnTo>
                    <a:pt x="108" y="1476"/>
                  </a:lnTo>
                  <a:lnTo>
                    <a:pt x="120" y="1464"/>
                  </a:lnTo>
                  <a:lnTo>
                    <a:pt x="156" y="1464"/>
                  </a:lnTo>
                  <a:lnTo>
                    <a:pt x="132" y="1488"/>
                  </a:lnTo>
                  <a:lnTo>
                    <a:pt x="132" y="1494"/>
                  </a:lnTo>
                  <a:lnTo>
                    <a:pt x="138" y="1506"/>
                  </a:lnTo>
                  <a:lnTo>
                    <a:pt x="138" y="1524"/>
                  </a:lnTo>
                  <a:lnTo>
                    <a:pt x="144" y="1530"/>
                  </a:lnTo>
                  <a:lnTo>
                    <a:pt x="156" y="1536"/>
                  </a:lnTo>
                  <a:lnTo>
                    <a:pt x="162" y="1542"/>
                  </a:lnTo>
                  <a:lnTo>
                    <a:pt x="144" y="1560"/>
                  </a:lnTo>
                  <a:lnTo>
                    <a:pt x="144" y="1572"/>
                  </a:lnTo>
                  <a:lnTo>
                    <a:pt x="150" y="1572"/>
                  </a:lnTo>
                  <a:lnTo>
                    <a:pt x="156" y="1566"/>
                  </a:lnTo>
                  <a:lnTo>
                    <a:pt x="168" y="1560"/>
                  </a:lnTo>
                  <a:lnTo>
                    <a:pt x="174" y="1554"/>
                  </a:lnTo>
                  <a:lnTo>
                    <a:pt x="180" y="1554"/>
                  </a:lnTo>
                  <a:lnTo>
                    <a:pt x="186" y="1548"/>
                  </a:lnTo>
                  <a:lnTo>
                    <a:pt x="198" y="1548"/>
                  </a:lnTo>
                  <a:lnTo>
                    <a:pt x="210" y="1542"/>
                  </a:lnTo>
                  <a:lnTo>
                    <a:pt x="222" y="1542"/>
                  </a:lnTo>
                  <a:lnTo>
                    <a:pt x="234" y="1536"/>
                  </a:lnTo>
                  <a:lnTo>
                    <a:pt x="240" y="1530"/>
                  </a:lnTo>
                  <a:lnTo>
                    <a:pt x="258" y="1530"/>
                  </a:lnTo>
                  <a:lnTo>
                    <a:pt x="258" y="1518"/>
                  </a:lnTo>
                  <a:lnTo>
                    <a:pt x="264" y="1518"/>
                  </a:lnTo>
                  <a:lnTo>
                    <a:pt x="270" y="1512"/>
                  </a:lnTo>
                  <a:lnTo>
                    <a:pt x="282" y="1512"/>
                  </a:lnTo>
                  <a:lnTo>
                    <a:pt x="300" y="1506"/>
                  </a:lnTo>
                  <a:lnTo>
                    <a:pt x="312" y="1506"/>
                  </a:lnTo>
                  <a:lnTo>
                    <a:pt x="330" y="1512"/>
                  </a:lnTo>
                  <a:lnTo>
                    <a:pt x="336" y="1518"/>
                  </a:lnTo>
                  <a:lnTo>
                    <a:pt x="330" y="1524"/>
                  </a:lnTo>
                  <a:lnTo>
                    <a:pt x="324" y="1524"/>
                  </a:lnTo>
                  <a:lnTo>
                    <a:pt x="318" y="1530"/>
                  </a:lnTo>
                  <a:lnTo>
                    <a:pt x="318" y="1560"/>
                  </a:lnTo>
                  <a:lnTo>
                    <a:pt x="306" y="1572"/>
                  </a:lnTo>
                  <a:lnTo>
                    <a:pt x="324" y="1590"/>
                  </a:lnTo>
                  <a:lnTo>
                    <a:pt x="330" y="1602"/>
                  </a:lnTo>
                  <a:lnTo>
                    <a:pt x="330" y="1620"/>
                  </a:lnTo>
                  <a:lnTo>
                    <a:pt x="312" y="1656"/>
                  </a:lnTo>
                  <a:lnTo>
                    <a:pt x="312" y="1698"/>
                  </a:lnTo>
                  <a:lnTo>
                    <a:pt x="306" y="1704"/>
                  </a:lnTo>
                  <a:lnTo>
                    <a:pt x="300" y="1716"/>
                  </a:lnTo>
                  <a:lnTo>
                    <a:pt x="300" y="1728"/>
                  </a:lnTo>
                  <a:lnTo>
                    <a:pt x="294" y="1740"/>
                  </a:lnTo>
                  <a:lnTo>
                    <a:pt x="294" y="1746"/>
                  </a:lnTo>
                  <a:lnTo>
                    <a:pt x="300" y="1752"/>
                  </a:lnTo>
                  <a:lnTo>
                    <a:pt x="312" y="1758"/>
                  </a:lnTo>
                  <a:lnTo>
                    <a:pt x="318" y="1764"/>
                  </a:lnTo>
                  <a:lnTo>
                    <a:pt x="324" y="1764"/>
                  </a:lnTo>
                  <a:lnTo>
                    <a:pt x="330" y="1770"/>
                  </a:lnTo>
                  <a:lnTo>
                    <a:pt x="330" y="1776"/>
                  </a:lnTo>
                  <a:lnTo>
                    <a:pt x="348" y="1776"/>
                  </a:lnTo>
                  <a:lnTo>
                    <a:pt x="354" y="1782"/>
                  </a:lnTo>
                  <a:lnTo>
                    <a:pt x="354" y="1794"/>
                  </a:lnTo>
                  <a:lnTo>
                    <a:pt x="342" y="1800"/>
                  </a:lnTo>
                  <a:lnTo>
                    <a:pt x="330" y="1812"/>
                  </a:lnTo>
                  <a:lnTo>
                    <a:pt x="318" y="1818"/>
                  </a:lnTo>
                  <a:lnTo>
                    <a:pt x="318" y="1830"/>
                  </a:lnTo>
                  <a:lnTo>
                    <a:pt x="312" y="1842"/>
                  </a:lnTo>
                  <a:lnTo>
                    <a:pt x="294" y="1860"/>
                  </a:lnTo>
                  <a:lnTo>
                    <a:pt x="282" y="1866"/>
                  </a:lnTo>
                  <a:lnTo>
                    <a:pt x="270" y="1878"/>
                  </a:lnTo>
                  <a:lnTo>
                    <a:pt x="252" y="1884"/>
                  </a:lnTo>
                  <a:lnTo>
                    <a:pt x="234" y="1896"/>
                  </a:lnTo>
                  <a:lnTo>
                    <a:pt x="228" y="1902"/>
                  </a:lnTo>
                  <a:lnTo>
                    <a:pt x="222" y="1914"/>
                  </a:lnTo>
                  <a:lnTo>
                    <a:pt x="222" y="1926"/>
                  </a:lnTo>
                  <a:lnTo>
                    <a:pt x="216" y="1932"/>
                  </a:lnTo>
                  <a:lnTo>
                    <a:pt x="216" y="1944"/>
                  </a:lnTo>
                  <a:lnTo>
                    <a:pt x="204" y="1956"/>
                  </a:lnTo>
                  <a:lnTo>
                    <a:pt x="210" y="1962"/>
                  </a:lnTo>
                  <a:lnTo>
                    <a:pt x="216" y="1962"/>
                  </a:lnTo>
                  <a:lnTo>
                    <a:pt x="216" y="1974"/>
                  </a:lnTo>
                  <a:lnTo>
                    <a:pt x="228" y="1986"/>
                  </a:lnTo>
                  <a:lnTo>
                    <a:pt x="240" y="1980"/>
                  </a:lnTo>
                  <a:lnTo>
                    <a:pt x="246" y="1968"/>
                  </a:lnTo>
                  <a:lnTo>
                    <a:pt x="258" y="1962"/>
                  </a:lnTo>
                  <a:lnTo>
                    <a:pt x="276" y="1956"/>
                  </a:lnTo>
                  <a:lnTo>
                    <a:pt x="294" y="1938"/>
                  </a:lnTo>
                  <a:lnTo>
                    <a:pt x="306" y="1938"/>
                  </a:lnTo>
                  <a:lnTo>
                    <a:pt x="306" y="1944"/>
                  </a:lnTo>
                  <a:lnTo>
                    <a:pt x="300" y="1950"/>
                  </a:lnTo>
                  <a:lnTo>
                    <a:pt x="288" y="1956"/>
                  </a:lnTo>
                  <a:lnTo>
                    <a:pt x="282" y="1956"/>
                  </a:lnTo>
                  <a:lnTo>
                    <a:pt x="276" y="1962"/>
                  </a:lnTo>
                  <a:lnTo>
                    <a:pt x="276" y="1974"/>
                  </a:lnTo>
                  <a:lnTo>
                    <a:pt x="282" y="1986"/>
                  </a:lnTo>
                  <a:lnTo>
                    <a:pt x="294" y="1998"/>
                  </a:lnTo>
                  <a:lnTo>
                    <a:pt x="252" y="1992"/>
                  </a:lnTo>
                  <a:lnTo>
                    <a:pt x="246" y="1998"/>
                  </a:lnTo>
                  <a:lnTo>
                    <a:pt x="240" y="2010"/>
                  </a:lnTo>
                  <a:lnTo>
                    <a:pt x="234" y="2016"/>
                  </a:lnTo>
                  <a:lnTo>
                    <a:pt x="228" y="2028"/>
                  </a:lnTo>
                  <a:lnTo>
                    <a:pt x="228" y="2034"/>
                  </a:lnTo>
                  <a:lnTo>
                    <a:pt x="234" y="2034"/>
                  </a:lnTo>
                  <a:lnTo>
                    <a:pt x="240" y="2040"/>
                  </a:lnTo>
                  <a:lnTo>
                    <a:pt x="252" y="2040"/>
                  </a:lnTo>
                  <a:lnTo>
                    <a:pt x="258" y="2046"/>
                  </a:lnTo>
                  <a:lnTo>
                    <a:pt x="252" y="2052"/>
                  </a:lnTo>
                  <a:lnTo>
                    <a:pt x="252" y="2058"/>
                  </a:lnTo>
                  <a:lnTo>
                    <a:pt x="246" y="2070"/>
                  </a:lnTo>
                  <a:lnTo>
                    <a:pt x="246" y="2076"/>
                  </a:lnTo>
                  <a:lnTo>
                    <a:pt x="252" y="2070"/>
                  </a:lnTo>
                  <a:lnTo>
                    <a:pt x="288" y="2052"/>
                  </a:lnTo>
                  <a:lnTo>
                    <a:pt x="306" y="2034"/>
                  </a:lnTo>
                  <a:lnTo>
                    <a:pt x="318" y="2028"/>
                  </a:lnTo>
                  <a:lnTo>
                    <a:pt x="318" y="2040"/>
                  </a:lnTo>
                  <a:lnTo>
                    <a:pt x="288" y="2058"/>
                  </a:lnTo>
                  <a:lnTo>
                    <a:pt x="312" y="2064"/>
                  </a:lnTo>
                  <a:lnTo>
                    <a:pt x="312" y="2076"/>
                  </a:lnTo>
                  <a:lnTo>
                    <a:pt x="294" y="2094"/>
                  </a:lnTo>
                  <a:lnTo>
                    <a:pt x="276" y="2076"/>
                  </a:lnTo>
                  <a:lnTo>
                    <a:pt x="270" y="2076"/>
                  </a:lnTo>
                  <a:lnTo>
                    <a:pt x="264" y="2082"/>
                  </a:lnTo>
                  <a:lnTo>
                    <a:pt x="240" y="2094"/>
                  </a:lnTo>
                  <a:lnTo>
                    <a:pt x="228" y="2094"/>
                  </a:lnTo>
                  <a:lnTo>
                    <a:pt x="216" y="2106"/>
                  </a:lnTo>
                  <a:lnTo>
                    <a:pt x="210" y="2118"/>
                  </a:lnTo>
                  <a:lnTo>
                    <a:pt x="204" y="2124"/>
                  </a:lnTo>
                  <a:lnTo>
                    <a:pt x="210" y="2118"/>
                  </a:lnTo>
                  <a:lnTo>
                    <a:pt x="222" y="2118"/>
                  </a:lnTo>
                  <a:lnTo>
                    <a:pt x="228" y="2112"/>
                  </a:lnTo>
                  <a:lnTo>
                    <a:pt x="276" y="2112"/>
                  </a:lnTo>
                  <a:lnTo>
                    <a:pt x="270" y="2112"/>
                  </a:lnTo>
                  <a:lnTo>
                    <a:pt x="264" y="2118"/>
                  </a:lnTo>
                  <a:lnTo>
                    <a:pt x="252" y="2118"/>
                  </a:lnTo>
                  <a:lnTo>
                    <a:pt x="240" y="2124"/>
                  </a:lnTo>
                  <a:lnTo>
                    <a:pt x="228" y="2124"/>
                  </a:lnTo>
                  <a:lnTo>
                    <a:pt x="216" y="2130"/>
                  </a:lnTo>
                  <a:lnTo>
                    <a:pt x="210" y="2130"/>
                  </a:lnTo>
                  <a:lnTo>
                    <a:pt x="210" y="2148"/>
                  </a:lnTo>
                  <a:lnTo>
                    <a:pt x="204" y="2148"/>
                  </a:lnTo>
                  <a:lnTo>
                    <a:pt x="198" y="2142"/>
                  </a:lnTo>
                  <a:lnTo>
                    <a:pt x="174" y="2142"/>
                  </a:lnTo>
                  <a:lnTo>
                    <a:pt x="174" y="2154"/>
                  </a:lnTo>
                  <a:lnTo>
                    <a:pt x="180" y="2166"/>
                  </a:lnTo>
                  <a:lnTo>
                    <a:pt x="192" y="2172"/>
                  </a:lnTo>
                  <a:lnTo>
                    <a:pt x="198" y="2178"/>
                  </a:lnTo>
                  <a:lnTo>
                    <a:pt x="246" y="2160"/>
                  </a:lnTo>
                  <a:lnTo>
                    <a:pt x="264" y="2184"/>
                  </a:lnTo>
                  <a:lnTo>
                    <a:pt x="300" y="2166"/>
                  </a:lnTo>
                  <a:lnTo>
                    <a:pt x="294" y="2172"/>
                  </a:lnTo>
                  <a:lnTo>
                    <a:pt x="288" y="2184"/>
                  </a:lnTo>
                  <a:lnTo>
                    <a:pt x="276" y="2190"/>
                  </a:lnTo>
                  <a:lnTo>
                    <a:pt x="270" y="2196"/>
                  </a:lnTo>
                  <a:lnTo>
                    <a:pt x="264" y="2208"/>
                  </a:lnTo>
                  <a:lnTo>
                    <a:pt x="264" y="2214"/>
                  </a:lnTo>
                  <a:lnTo>
                    <a:pt x="276" y="2214"/>
                  </a:lnTo>
                  <a:lnTo>
                    <a:pt x="282" y="2208"/>
                  </a:lnTo>
                  <a:lnTo>
                    <a:pt x="300" y="2202"/>
                  </a:lnTo>
                  <a:lnTo>
                    <a:pt x="318" y="2184"/>
                  </a:lnTo>
                  <a:lnTo>
                    <a:pt x="330" y="2178"/>
                  </a:lnTo>
                  <a:lnTo>
                    <a:pt x="306" y="2202"/>
                  </a:lnTo>
                  <a:lnTo>
                    <a:pt x="300" y="2214"/>
                  </a:lnTo>
                  <a:lnTo>
                    <a:pt x="294" y="2220"/>
                  </a:lnTo>
                  <a:lnTo>
                    <a:pt x="300" y="2220"/>
                  </a:lnTo>
                  <a:lnTo>
                    <a:pt x="312" y="2214"/>
                  </a:lnTo>
                  <a:lnTo>
                    <a:pt x="324" y="2214"/>
                  </a:lnTo>
                  <a:lnTo>
                    <a:pt x="318" y="2220"/>
                  </a:lnTo>
                  <a:lnTo>
                    <a:pt x="306" y="2226"/>
                  </a:lnTo>
                  <a:lnTo>
                    <a:pt x="300" y="2238"/>
                  </a:lnTo>
                  <a:lnTo>
                    <a:pt x="282" y="2256"/>
                  </a:lnTo>
                  <a:lnTo>
                    <a:pt x="288" y="2262"/>
                  </a:lnTo>
                  <a:lnTo>
                    <a:pt x="294" y="2262"/>
                  </a:lnTo>
                  <a:lnTo>
                    <a:pt x="342" y="2238"/>
                  </a:lnTo>
                  <a:lnTo>
                    <a:pt x="348" y="2232"/>
                  </a:lnTo>
                  <a:lnTo>
                    <a:pt x="324" y="2256"/>
                  </a:lnTo>
                  <a:lnTo>
                    <a:pt x="318" y="2268"/>
                  </a:lnTo>
                  <a:lnTo>
                    <a:pt x="318" y="2274"/>
                  </a:lnTo>
                  <a:lnTo>
                    <a:pt x="330" y="2280"/>
                  </a:lnTo>
                  <a:lnTo>
                    <a:pt x="342" y="2280"/>
                  </a:lnTo>
                  <a:lnTo>
                    <a:pt x="354" y="2292"/>
                  </a:lnTo>
                  <a:lnTo>
                    <a:pt x="354" y="2298"/>
                  </a:lnTo>
                  <a:lnTo>
                    <a:pt x="348" y="2304"/>
                  </a:lnTo>
                  <a:lnTo>
                    <a:pt x="348" y="2340"/>
                  </a:lnTo>
                  <a:lnTo>
                    <a:pt x="2058" y="2340"/>
                  </a:lnTo>
                  <a:lnTo>
                    <a:pt x="2064" y="2328"/>
                  </a:lnTo>
                  <a:lnTo>
                    <a:pt x="2064" y="2322"/>
                  </a:lnTo>
                  <a:lnTo>
                    <a:pt x="2070" y="2310"/>
                  </a:lnTo>
                  <a:lnTo>
                    <a:pt x="2076" y="2304"/>
                  </a:lnTo>
                  <a:lnTo>
                    <a:pt x="2088" y="2298"/>
                  </a:lnTo>
                  <a:lnTo>
                    <a:pt x="2100" y="2310"/>
                  </a:lnTo>
                  <a:lnTo>
                    <a:pt x="2088" y="2322"/>
                  </a:lnTo>
                  <a:lnTo>
                    <a:pt x="2082" y="2334"/>
                  </a:lnTo>
                  <a:lnTo>
                    <a:pt x="2082" y="2346"/>
                  </a:lnTo>
                  <a:lnTo>
                    <a:pt x="2094" y="2352"/>
                  </a:lnTo>
                  <a:lnTo>
                    <a:pt x="2112" y="2358"/>
                  </a:lnTo>
                  <a:lnTo>
                    <a:pt x="2124" y="2358"/>
                  </a:lnTo>
                  <a:lnTo>
                    <a:pt x="2142" y="2376"/>
                  </a:lnTo>
                  <a:lnTo>
                    <a:pt x="2154" y="2376"/>
                  </a:lnTo>
                  <a:lnTo>
                    <a:pt x="2154" y="2370"/>
                  </a:lnTo>
                  <a:lnTo>
                    <a:pt x="2166" y="2358"/>
                  </a:lnTo>
                  <a:lnTo>
                    <a:pt x="2178" y="2358"/>
                  </a:lnTo>
                  <a:lnTo>
                    <a:pt x="2190" y="2364"/>
                  </a:lnTo>
                  <a:lnTo>
                    <a:pt x="2202" y="2376"/>
                  </a:lnTo>
                  <a:lnTo>
                    <a:pt x="2202" y="2382"/>
                  </a:lnTo>
                  <a:lnTo>
                    <a:pt x="2208" y="2388"/>
                  </a:lnTo>
                  <a:lnTo>
                    <a:pt x="2238" y="2388"/>
                  </a:lnTo>
                  <a:lnTo>
                    <a:pt x="2256" y="2406"/>
                  </a:lnTo>
                  <a:lnTo>
                    <a:pt x="2268" y="2406"/>
                  </a:lnTo>
                  <a:lnTo>
                    <a:pt x="2280" y="2394"/>
                  </a:lnTo>
                  <a:lnTo>
                    <a:pt x="2292" y="2388"/>
                  </a:lnTo>
                  <a:lnTo>
                    <a:pt x="2298" y="2382"/>
                  </a:lnTo>
                  <a:lnTo>
                    <a:pt x="2298" y="2400"/>
                  </a:lnTo>
                  <a:lnTo>
                    <a:pt x="2346" y="2394"/>
                  </a:lnTo>
                  <a:lnTo>
                    <a:pt x="2346" y="2400"/>
                  </a:lnTo>
                  <a:lnTo>
                    <a:pt x="2352" y="2400"/>
                  </a:lnTo>
                  <a:lnTo>
                    <a:pt x="2364" y="2406"/>
                  </a:lnTo>
                  <a:lnTo>
                    <a:pt x="2382" y="2406"/>
                  </a:lnTo>
                  <a:lnTo>
                    <a:pt x="2394" y="2394"/>
                  </a:lnTo>
                  <a:lnTo>
                    <a:pt x="2406" y="2388"/>
                  </a:lnTo>
                  <a:lnTo>
                    <a:pt x="2412" y="2376"/>
                  </a:lnTo>
                  <a:lnTo>
                    <a:pt x="2412" y="2370"/>
                  </a:lnTo>
                  <a:lnTo>
                    <a:pt x="2430" y="2370"/>
                  </a:lnTo>
                  <a:lnTo>
                    <a:pt x="2436" y="2376"/>
                  </a:lnTo>
                  <a:lnTo>
                    <a:pt x="2442" y="2376"/>
                  </a:lnTo>
                  <a:lnTo>
                    <a:pt x="2454" y="2364"/>
                  </a:lnTo>
                  <a:lnTo>
                    <a:pt x="2460" y="2352"/>
                  </a:lnTo>
                  <a:lnTo>
                    <a:pt x="2466" y="2346"/>
                  </a:lnTo>
                  <a:lnTo>
                    <a:pt x="2472" y="2346"/>
                  </a:lnTo>
                  <a:lnTo>
                    <a:pt x="2472" y="2352"/>
                  </a:lnTo>
                  <a:lnTo>
                    <a:pt x="2478" y="2358"/>
                  </a:lnTo>
                  <a:lnTo>
                    <a:pt x="2502" y="2352"/>
                  </a:lnTo>
                  <a:lnTo>
                    <a:pt x="2496" y="2346"/>
                  </a:lnTo>
                  <a:lnTo>
                    <a:pt x="2496" y="2334"/>
                  </a:lnTo>
                  <a:lnTo>
                    <a:pt x="2502" y="2328"/>
                  </a:lnTo>
                  <a:lnTo>
                    <a:pt x="2514" y="2322"/>
                  </a:lnTo>
                  <a:lnTo>
                    <a:pt x="2532" y="2340"/>
                  </a:lnTo>
                  <a:lnTo>
                    <a:pt x="2556" y="2340"/>
                  </a:lnTo>
                  <a:lnTo>
                    <a:pt x="2562" y="2346"/>
                  </a:lnTo>
                  <a:lnTo>
                    <a:pt x="2580" y="2346"/>
                  </a:lnTo>
                  <a:lnTo>
                    <a:pt x="2604" y="2358"/>
                  </a:lnTo>
                  <a:lnTo>
                    <a:pt x="2604" y="2370"/>
                  </a:lnTo>
                  <a:lnTo>
                    <a:pt x="2598" y="2382"/>
                  </a:lnTo>
                  <a:lnTo>
                    <a:pt x="2598" y="2388"/>
                  </a:lnTo>
                  <a:lnTo>
                    <a:pt x="2592" y="2400"/>
                  </a:lnTo>
                  <a:lnTo>
                    <a:pt x="2604" y="2412"/>
                  </a:lnTo>
                  <a:lnTo>
                    <a:pt x="2592" y="2436"/>
                  </a:lnTo>
                  <a:lnTo>
                    <a:pt x="2598" y="2436"/>
                  </a:lnTo>
                  <a:lnTo>
                    <a:pt x="2604" y="2430"/>
                  </a:lnTo>
                  <a:lnTo>
                    <a:pt x="2616" y="2424"/>
                  </a:lnTo>
                  <a:lnTo>
                    <a:pt x="2634" y="2418"/>
                  </a:lnTo>
                  <a:lnTo>
                    <a:pt x="2646" y="2412"/>
                  </a:lnTo>
                  <a:lnTo>
                    <a:pt x="2670" y="2412"/>
                  </a:lnTo>
                  <a:lnTo>
                    <a:pt x="2670" y="2424"/>
                  </a:lnTo>
                  <a:lnTo>
                    <a:pt x="2658" y="2430"/>
                  </a:lnTo>
                  <a:lnTo>
                    <a:pt x="2652" y="2436"/>
                  </a:lnTo>
                  <a:lnTo>
                    <a:pt x="2646" y="2436"/>
                  </a:lnTo>
                  <a:lnTo>
                    <a:pt x="2640" y="2442"/>
                  </a:lnTo>
                  <a:lnTo>
                    <a:pt x="2646" y="2448"/>
                  </a:lnTo>
                  <a:lnTo>
                    <a:pt x="2652" y="2448"/>
                  </a:lnTo>
                  <a:lnTo>
                    <a:pt x="2664" y="2460"/>
                  </a:lnTo>
                  <a:lnTo>
                    <a:pt x="2640" y="2484"/>
                  </a:lnTo>
                  <a:lnTo>
                    <a:pt x="2640" y="2490"/>
                  </a:lnTo>
                  <a:lnTo>
                    <a:pt x="2652" y="2490"/>
                  </a:lnTo>
                  <a:lnTo>
                    <a:pt x="2652" y="2502"/>
                  </a:lnTo>
                  <a:lnTo>
                    <a:pt x="2640" y="2514"/>
                  </a:lnTo>
                  <a:lnTo>
                    <a:pt x="2640" y="2526"/>
                  </a:lnTo>
                  <a:lnTo>
                    <a:pt x="2658" y="2526"/>
                  </a:lnTo>
                  <a:lnTo>
                    <a:pt x="2652" y="2544"/>
                  </a:lnTo>
                  <a:lnTo>
                    <a:pt x="2658" y="2544"/>
                  </a:lnTo>
                  <a:lnTo>
                    <a:pt x="2670" y="2550"/>
                  </a:lnTo>
                  <a:lnTo>
                    <a:pt x="2754" y="2550"/>
                  </a:lnTo>
                  <a:lnTo>
                    <a:pt x="2766" y="2556"/>
                  </a:lnTo>
                  <a:lnTo>
                    <a:pt x="2784" y="2568"/>
                  </a:lnTo>
                  <a:lnTo>
                    <a:pt x="2838" y="2568"/>
                  </a:lnTo>
                  <a:lnTo>
                    <a:pt x="2850" y="2574"/>
                  </a:lnTo>
                  <a:lnTo>
                    <a:pt x="2856" y="2580"/>
                  </a:lnTo>
                  <a:lnTo>
                    <a:pt x="2856" y="2610"/>
                  </a:lnTo>
                  <a:lnTo>
                    <a:pt x="2874" y="2610"/>
                  </a:lnTo>
                  <a:lnTo>
                    <a:pt x="2874" y="2628"/>
                  </a:lnTo>
                  <a:lnTo>
                    <a:pt x="2862" y="2640"/>
                  </a:lnTo>
                  <a:lnTo>
                    <a:pt x="2862" y="2652"/>
                  </a:lnTo>
                  <a:lnTo>
                    <a:pt x="2874" y="2664"/>
                  </a:lnTo>
                  <a:lnTo>
                    <a:pt x="2880" y="2664"/>
                  </a:lnTo>
                  <a:lnTo>
                    <a:pt x="2856" y="2658"/>
                  </a:lnTo>
                  <a:lnTo>
                    <a:pt x="2856" y="2670"/>
                  </a:lnTo>
                  <a:lnTo>
                    <a:pt x="2850" y="2676"/>
                  </a:lnTo>
                  <a:lnTo>
                    <a:pt x="2844" y="2688"/>
                  </a:lnTo>
                  <a:lnTo>
                    <a:pt x="2838" y="2694"/>
                  </a:lnTo>
                  <a:lnTo>
                    <a:pt x="2832" y="2688"/>
                  </a:lnTo>
                  <a:lnTo>
                    <a:pt x="2820" y="2682"/>
                  </a:lnTo>
                  <a:lnTo>
                    <a:pt x="2802" y="2670"/>
                  </a:lnTo>
                  <a:lnTo>
                    <a:pt x="2790" y="2664"/>
                  </a:lnTo>
                  <a:lnTo>
                    <a:pt x="2784" y="2652"/>
                  </a:lnTo>
                  <a:lnTo>
                    <a:pt x="2784" y="2628"/>
                  </a:lnTo>
                  <a:lnTo>
                    <a:pt x="2766" y="2622"/>
                  </a:lnTo>
                  <a:lnTo>
                    <a:pt x="2772" y="2640"/>
                  </a:lnTo>
                  <a:lnTo>
                    <a:pt x="2772" y="2646"/>
                  </a:lnTo>
                  <a:lnTo>
                    <a:pt x="2778" y="2652"/>
                  </a:lnTo>
                  <a:lnTo>
                    <a:pt x="2778" y="2664"/>
                  </a:lnTo>
                  <a:lnTo>
                    <a:pt x="2772" y="2676"/>
                  </a:lnTo>
                  <a:lnTo>
                    <a:pt x="2760" y="2688"/>
                  </a:lnTo>
                  <a:lnTo>
                    <a:pt x="2754" y="2700"/>
                  </a:lnTo>
                  <a:lnTo>
                    <a:pt x="2736" y="2706"/>
                  </a:lnTo>
                  <a:lnTo>
                    <a:pt x="2718" y="2724"/>
                  </a:lnTo>
                  <a:lnTo>
                    <a:pt x="2712" y="2742"/>
                  </a:lnTo>
                  <a:lnTo>
                    <a:pt x="2700" y="2760"/>
                  </a:lnTo>
                  <a:lnTo>
                    <a:pt x="2694" y="2778"/>
                  </a:lnTo>
                  <a:lnTo>
                    <a:pt x="2688" y="2784"/>
                  </a:lnTo>
                  <a:lnTo>
                    <a:pt x="2664" y="2796"/>
                  </a:lnTo>
                  <a:lnTo>
                    <a:pt x="2652" y="2796"/>
                  </a:lnTo>
                  <a:lnTo>
                    <a:pt x="2646" y="2790"/>
                  </a:lnTo>
                  <a:lnTo>
                    <a:pt x="2640" y="2802"/>
                  </a:lnTo>
                  <a:lnTo>
                    <a:pt x="2634" y="2808"/>
                  </a:lnTo>
                  <a:lnTo>
                    <a:pt x="2634" y="2832"/>
                  </a:lnTo>
                  <a:lnTo>
                    <a:pt x="2628" y="2838"/>
                  </a:lnTo>
                  <a:lnTo>
                    <a:pt x="2622" y="2838"/>
                  </a:lnTo>
                  <a:lnTo>
                    <a:pt x="2586" y="2856"/>
                  </a:lnTo>
                  <a:lnTo>
                    <a:pt x="2562" y="2880"/>
                  </a:lnTo>
                  <a:lnTo>
                    <a:pt x="2562" y="2886"/>
                  </a:lnTo>
                  <a:lnTo>
                    <a:pt x="2568" y="2886"/>
                  </a:lnTo>
                  <a:lnTo>
                    <a:pt x="2580" y="2880"/>
                  </a:lnTo>
                  <a:lnTo>
                    <a:pt x="2592" y="2880"/>
                  </a:lnTo>
                  <a:lnTo>
                    <a:pt x="2598" y="2886"/>
                  </a:lnTo>
                  <a:lnTo>
                    <a:pt x="2610" y="2880"/>
                  </a:lnTo>
                  <a:lnTo>
                    <a:pt x="2616" y="2868"/>
                  </a:lnTo>
                  <a:lnTo>
                    <a:pt x="2628" y="2862"/>
                  </a:lnTo>
                  <a:lnTo>
                    <a:pt x="2658" y="2862"/>
                  </a:lnTo>
                  <a:lnTo>
                    <a:pt x="2658" y="2856"/>
                  </a:lnTo>
                  <a:lnTo>
                    <a:pt x="2664" y="2844"/>
                  </a:lnTo>
                  <a:lnTo>
                    <a:pt x="2676" y="2838"/>
                  </a:lnTo>
                  <a:lnTo>
                    <a:pt x="2682" y="2832"/>
                  </a:lnTo>
                  <a:lnTo>
                    <a:pt x="2754" y="2832"/>
                  </a:lnTo>
                  <a:lnTo>
                    <a:pt x="2766" y="2838"/>
                  </a:lnTo>
                  <a:lnTo>
                    <a:pt x="2790" y="2820"/>
                  </a:lnTo>
                  <a:lnTo>
                    <a:pt x="2856" y="2820"/>
                  </a:lnTo>
                  <a:lnTo>
                    <a:pt x="2862" y="2814"/>
                  </a:lnTo>
                  <a:lnTo>
                    <a:pt x="2862" y="2790"/>
                  </a:lnTo>
                  <a:lnTo>
                    <a:pt x="2844" y="2796"/>
                  </a:lnTo>
                  <a:lnTo>
                    <a:pt x="2832" y="2796"/>
                  </a:lnTo>
                  <a:lnTo>
                    <a:pt x="2826" y="2790"/>
                  </a:lnTo>
                  <a:lnTo>
                    <a:pt x="2826" y="2784"/>
                  </a:lnTo>
                  <a:lnTo>
                    <a:pt x="2832" y="2772"/>
                  </a:lnTo>
                  <a:lnTo>
                    <a:pt x="2850" y="2754"/>
                  </a:lnTo>
                  <a:lnTo>
                    <a:pt x="2868" y="2742"/>
                  </a:lnTo>
                  <a:lnTo>
                    <a:pt x="2880" y="2736"/>
                  </a:lnTo>
                  <a:lnTo>
                    <a:pt x="2910" y="2736"/>
                  </a:lnTo>
                  <a:lnTo>
                    <a:pt x="2928" y="2730"/>
                  </a:lnTo>
                  <a:lnTo>
                    <a:pt x="2952" y="2730"/>
                  </a:lnTo>
                  <a:lnTo>
                    <a:pt x="2964" y="2724"/>
                  </a:lnTo>
                  <a:lnTo>
                    <a:pt x="2970" y="2724"/>
                  </a:lnTo>
                  <a:lnTo>
                    <a:pt x="2976" y="2718"/>
                  </a:lnTo>
                  <a:lnTo>
                    <a:pt x="2982" y="2718"/>
                  </a:lnTo>
                  <a:lnTo>
                    <a:pt x="2994" y="2724"/>
                  </a:lnTo>
                  <a:lnTo>
                    <a:pt x="3000" y="2724"/>
                  </a:lnTo>
                  <a:lnTo>
                    <a:pt x="3012" y="2730"/>
                  </a:lnTo>
                  <a:lnTo>
                    <a:pt x="3018" y="2736"/>
                  </a:lnTo>
                  <a:lnTo>
                    <a:pt x="3024" y="2736"/>
                  </a:lnTo>
                  <a:lnTo>
                    <a:pt x="3030" y="2730"/>
                  </a:lnTo>
                  <a:lnTo>
                    <a:pt x="3030" y="2712"/>
                  </a:lnTo>
                  <a:lnTo>
                    <a:pt x="3036" y="2706"/>
                  </a:lnTo>
                  <a:lnTo>
                    <a:pt x="3048" y="2700"/>
                  </a:lnTo>
                  <a:lnTo>
                    <a:pt x="3060" y="2700"/>
                  </a:lnTo>
                  <a:lnTo>
                    <a:pt x="3066" y="2706"/>
                  </a:lnTo>
                  <a:lnTo>
                    <a:pt x="3072" y="2706"/>
                  </a:lnTo>
                  <a:lnTo>
                    <a:pt x="3072" y="2700"/>
                  </a:lnTo>
                  <a:lnTo>
                    <a:pt x="3102" y="2700"/>
                  </a:lnTo>
                  <a:lnTo>
                    <a:pt x="3114" y="2688"/>
                  </a:lnTo>
                  <a:lnTo>
                    <a:pt x="3126" y="2682"/>
                  </a:lnTo>
                  <a:lnTo>
                    <a:pt x="3150" y="2658"/>
                  </a:lnTo>
                  <a:lnTo>
                    <a:pt x="3162" y="2652"/>
                  </a:lnTo>
                  <a:lnTo>
                    <a:pt x="3174" y="2640"/>
                  </a:lnTo>
                  <a:lnTo>
                    <a:pt x="3408" y="2640"/>
                  </a:lnTo>
                  <a:lnTo>
                    <a:pt x="3408" y="2634"/>
                  </a:lnTo>
                  <a:lnTo>
                    <a:pt x="3420" y="2622"/>
                  </a:lnTo>
                  <a:lnTo>
                    <a:pt x="3438" y="2622"/>
                  </a:lnTo>
                  <a:lnTo>
                    <a:pt x="3450" y="2616"/>
                  </a:lnTo>
                  <a:lnTo>
                    <a:pt x="3456" y="2616"/>
                  </a:lnTo>
                  <a:lnTo>
                    <a:pt x="3456" y="2610"/>
                  </a:lnTo>
                  <a:lnTo>
                    <a:pt x="3468" y="2598"/>
                  </a:lnTo>
                  <a:lnTo>
                    <a:pt x="3480" y="2592"/>
                  </a:lnTo>
                  <a:lnTo>
                    <a:pt x="3486" y="2586"/>
                  </a:lnTo>
                  <a:lnTo>
                    <a:pt x="3498" y="2586"/>
                  </a:lnTo>
                  <a:lnTo>
                    <a:pt x="3504" y="2592"/>
                  </a:lnTo>
                  <a:lnTo>
                    <a:pt x="3510" y="2592"/>
                  </a:lnTo>
                  <a:lnTo>
                    <a:pt x="3510" y="2568"/>
                  </a:lnTo>
                  <a:lnTo>
                    <a:pt x="3516" y="2556"/>
                  </a:lnTo>
                  <a:lnTo>
                    <a:pt x="3528" y="2544"/>
                  </a:lnTo>
                  <a:lnTo>
                    <a:pt x="3534" y="2544"/>
                  </a:lnTo>
                  <a:lnTo>
                    <a:pt x="3546" y="2532"/>
                  </a:lnTo>
                  <a:lnTo>
                    <a:pt x="3546" y="2508"/>
                  </a:lnTo>
                  <a:lnTo>
                    <a:pt x="3588" y="2484"/>
                  </a:lnTo>
                  <a:lnTo>
                    <a:pt x="3594" y="2472"/>
                  </a:lnTo>
                  <a:lnTo>
                    <a:pt x="3618" y="2448"/>
                  </a:lnTo>
                  <a:lnTo>
                    <a:pt x="3630" y="2448"/>
                  </a:lnTo>
                  <a:lnTo>
                    <a:pt x="3636" y="2454"/>
                  </a:lnTo>
                  <a:lnTo>
                    <a:pt x="3636" y="2460"/>
                  </a:lnTo>
                  <a:lnTo>
                    <a:pt x="3642" y="2466"/>
                  </a:lnTo>
                  <a:lnTo>
                    <a:pt x="3654" y="2466"/>
                  </a:lnTo>
                  <a:lnTo>
                    <a:pt x="3666" y="2460"/>
                  </a:lnTo>
                  <a:lnTo>
                    <a:pt x="3702" y="2460"/>
                  </a:lnTo>
                  <a:lnTo>
                    <a:pt x="3708" y="2466"/>
                  </a:lnTo>
                  <a:lnTo>
                    <a:pt x="3708" y="2472"/>
                  </a:lnTo>
                  <a:lnTo>
                    <a:pt x="3702" y="2496"/>
                  </a:lnTo>
                  <a:lnTo>
                    <a:pt x="3690" y="2520"/>
                  </a:lnTo>
                  <a:lnTo>
                    <a:pt x="3678" y="2550"/>
                  </a:lnTo>
                  <a:lnTo>
                    <a:pt x="3666" y="2574"/>
                  </a:lnTo>
                  <a:lnTo>
                    <a:pt x="3666" y="2586"/>
                  </a:lnTo>
                  <a:lnTo>
                    <a:pt x="3672" y="2592"/>
                  </a:lnTo>
                  <a:lnTo>
                    <a:pt x="3678" y="2592"/>
                  </a:lnTo>
                  <a:lnTo>
                    <a:pt x="3684" y="2598"/>
                  </a:lnTo>
                  <a:lnTo>
                    <a:pt x="3672" y="2610"/>
                  </a:lnTo>
                  <a:lnTo>
                    <a:pt x="3666" y="2622"/>
                  </a:lnTo>
                  <a:lnTo>
                    <a:pt x="3666" y="2628"/>
                  </a:lnTo>
                  <a:lnTo>
                    <a:pt x="3690" y="2628"/>
                  </a:lnTo>
                  <a:lnTo>
                    <a:pt x="3690" y="2634"/>
                  </a:lnTo>
                  <a:lnTo>
                    <a:pt x="3696" y="2640"/>
                  </a:lnTo>
                  <a:lnTo>
                    <a:pt x="3714" y="2640"/>
                  </a:lnTo>
                  <a:lnTo>
                    <a:pt x="3750" y="2622"/>
                  </a:lnTo>
                  <a:lnTo>
                    <a:pt x="3768" y="2604"/>
                  </a:lnTo>
                  <a:lnTo>
                    <a:pt x="3780" y="2622"/>
                  </a:lnTo>
                  <a:lnTo>
                    <a:pt x="3786" y="2622"/>
                  </a:lnTo>
                  <a:lnTo>
                    <a:pt x="3792" y="2616"/>
                  </a:lnTo>
                  <a:lnTo>
                    <a:pt x="3816" y="2604"/>
                  </a:lnTo>
                  <a:lnTo>
                    <a:pt x="3828" y="2604"/>
                  </a:lnTo>
                  <a:lnTo>
                    <a:pt x="3840" y="2592"/>
                  </a:lnTo>
                  <a:lnTo>
                    <a:pt x="3852" y="2592"/>
                  </a:lnTo>
                  <a:lnTo>
                    <a:pt x="3864" y="2580"/>
                  </a:lnTo>
                  <a:lnTo>
                    <a:pt x="3870" y="2580"/>
                  </a:lnTo>
                  <a:lnTo>
                    <a:pt x="3888" y="2586"/>
                  </a:lnTo>
                  <a:lnTo>
                    <a:pt x="3846" y="2616"/>
                  </a:lnTo>
                  <a:lnTo>
                    <a:pt x="3936" y="2610"/>
                  </a:lnTo>
                  <a:lnTo>
                    <a:pt x="3918" y="2610"/>
                  </a:lnTo>
                  <a:lnTo>
                    <a:pt x="3906" y="2616"/>
                  </a:lnTo>
                  <a:lnTo>
                    <a:pt x="3894" y="2616"/>
                  </a:lnTo>
                  <a:lnTo>
                    <a:pt x="3888" y="2622"/>
                  </a:lnTo>
                  <a:lnTo>
                    <a:pt x="3888" y="2634"/>
                  </a:lnTo>
                  <a:lnTo>
                    <a:pt x="3882" y="2640"/>
                  </a:lnTo>
                  <a:lnTo>
                    <a:pt x="3876" y="2640"/>
                  </a:lnTo>
                  <a:lnTo>
                    <a:pt x="3870" y="2634"/>
                  </a:lnTo>
                  <a:lnTo>
                    <a:pt x="3864" y="2634"/>
                  </a:lnTo>
                  <a:lnTo>
                    <a:pt x="3852" y="2628"/>
                  </a:lnTo>
                  <a:lnTo>
                    <a:pt x="3846" y="2628"/>
                  </a:lnTo>
                  <a:lnTo>
                    <a:pt x="3828" y="2634"/>
                  </a:lnTo>
                  <a:lnTo>
                    <a:pt x="3738" y="2688"/>
                  </a:lnTo>
                  <a:lnTo>
                    <a:pt x="3726" y="2700"/>
                  </a:lnTo>
                  <a:lnTo>
                    <a:pt x="3720" y="2712"/>
                  </a:lnTo>
                  <a:lnTo>
                    <a:pt x="3720" y="2748"/>
                  </a:lnTo>
                  <a:lnTo>
                    <a:pt x="3726" y="2748"/>
                  </a:lnTo>
                  <a:lnTo>
                    <a:pt x="3732" y="2742"/>
                  </a:lnTo>
                  <a:lnTo>
                    <a:pt x="3738" y="2742"/>
                  </a:lnTo>
                  <a:lnTo>
                    <a:pt x="3738" y="2754"/>
                  </a:lnTo>
                  <a:lnTo>
                    <a:pt x="3744" y="2760"/>
                  </a:lnTo>
                  <a:lnTo>
                    <a:pt x="3756" y="2760"/>
                  </a:lnTo>
                  <a:lnTo>
                    <a:pt x="3762" y="2754"/>
                  </a:lnTo>
                  <a:lnTo>
                    <a:pt x="3768" y="2742"/>
                  </a:lnTo>
                  <a:lnTo>
                    <a:pt x="3774" y="2736"/>
                  </a:lnTo>
                  <a:lnTo>
                    <a:pt x="3786" y="2736"/>
                  </a:lnTo>
                  <a:lnTo>
                    <a:pt x="3804" y="2730"/>
                  </a:lnTo>
                  <a:lnTo>
                    <a:pt x="3816" y="2724"/>
                  </a:lnTo>
                  <a:lnTo>
                    <a:pt x="3834" y="2718"/>
                  </a:lnTo>
                  <a:lnTo>
                    <a:pt x="3846" y="2706"/>
                  </a:lnTo>
                  <a:lnTo>
                    <a:pt x="3852" y="2694"/>
                  </a:lnTo>
                  <a:lnTo>
                    <a:pt x="3870" y="2676"/>
                  </a:lnTo>
                  <a:lnTo>
                    <a:pt x="3876" y="2664"/>
                  </a:lnTo>
                  <a:lnTo>
                    <a:pt x="3876" y="2670"/>
                  </a:lnTo>
                  <a:lnTo>
                    <a:pt x="3882" y="2682"/>
                  </a:lnTo>
                  <a:lnTo>
                    <a:pt x="3888" y="2688"/>
                  </a:lnTo>
                  <a:lnTo>
                    <a:pt x="3894" y="2688"/>
                  </a:lnTo>
                  <a:lnTo>
                    <a:pt x="3930" y="2676"/>
                  </a:lnTo>
                  <a:lnTo>
                    <a:pt x="3954" y="2664"/>
                  </a:lnTo>
                  <a:lnTo>
                    <a:pt x="3972" y="2658"/>
                  </a:lnTo>
                  <a:lnTo>
                    <a:pt x="3984" y="2652"/>
                  </a:lnTo>
                  <a:lnTo>
                    <a:pt x="4008" y="2646"/>
                  </a:lnTo>
                  <a:lnTo>
                    <a:pt x="4068" y="2634"/>
                  </a:lnTo>
                  <a:lnTo>
                    <a:pt x="4080" y="2628"/>
                  </a:lnTo>
                  <a:lnTo>
                    <a:pt x="4068" y="2616"/>
                  </a:lnTo>
                  <a:lnTo>
                    <a:pt x="4074" y="2598"/>
                  </a:lnTo>
                  <a:lnTo>
                    <a:pt x="4038" y="2604"/>
                  </a:lnTo>
                  <a:lnTo>
                    <a:pt x="4038" y="2580"/>
                  </a:lnTo>
                  <a:lnTo>
                    <a:pt x="4026" y="2586"/>
                  </a:lnTo>
                  <a:lnTo>
                    <a:pt x="4020" y="2586"/>
                  </a:lnTo>
                  <a:lnTo>
                    <a:pt x="4008" y="2592"/>
                  </a:lnTo>
                  <a:lnTo>
                    <a:pt x="4002" y="2598"/>
                  </a:lnTo>
                  <a:lnTo>
                    <a:pt x="3990" y="2598"/>
                  </a:lnTo>
                  <a:lnTo>
                    <a:pt x="3990" y="2580"/>
                  </a:lnTo>
                  <a:lnTo>
                    <a:pt x="3930" y="2580"/>
                  </a:lnTo>
                  <a:lnTo>
                    <a:pt x="3924" y="2574"/>
                  </a:lnTo>
                  <a:lnTo>
                    <a:pt x="3924" y="2568"/>
                  </a:lnTo>
                  <a:lnTo>
                    <a:pt x="3918" y="2562"/>
                  </a:lnTo>
                  <a:lnTo>
                    <a:pt x="3918" y="2556"/>
                  </a:lnTo>
                  <a:lnTo>
                    <a:pt x="3930" y="2556"/>
                  </a:lnTo>
                  <a:lnTo>
                    <a:pt x="3918" y="2544"/>
                  </a:lnTo>
                  <a:lnTo>
                    <a:pt x="3888" y="2544"/>
                  </a:lnTo>
                  <a:lnTo>
                    <a:pt x="3882" y="2532"/>
                  </a:lnTo>
                  <a:lnTo>
                    <a:pt x="3882" y="2526"/>
                  </a:lnTo>
                  <a:lnTo>
                    <a:pt x="3876" y="2514"/>
                  </a:lnTo>
                  <a:lnTo>
                    <a:pt x="3876" y="2502"/>
                  </a:lnTo>
                  <a:lnTo>
                    <a:pt x="3894" y="2484"/>
                  </a:lnTo>
                  <a:lnTo>
                    <a:pt x="3870" y="2484"/>
                  </a:lnTo>
                  <a:lnTo>
                    <a:pt x="3876" y="2478"/>
                  </a:lnTo>
                  <a:lnTo>
                    <a:pt x="3888" y="2472"/>
                  </a:lnTo>
                  <a:lnTo>
                    <a:pt x="3894" y="2460"/>
                  </a:lnTo>
                  <a:lnTo>
                    <a:pt x="3906" y="2454"/>
                  </a:lnTo>
                  <a:lnTo>
                    <a:pt x="3918" y="2442"/>
                  </a:lnTo>
                  <a:lnTo>
                    <a:pt x="3924" y="2430"/>
                  </a:lnTo>
                  <a:lnTo>
                    <a:pt x="3936" y="2424"/>
                  </a:lnTo>
                  <a:lnTo>
                    <a:pt x="3942" y="2412"/>
                  </a:lnTo>
                  <a:lnTo>
                    <a:pt x="3948" y="2406"/>
                  </a:lnTo>
                  <a:lnTo>
                    <a:pt x="3936" y="2400"/>
                  </a:lnTo>
                  <a:lnTo>
                    <a:pt x="3912" y="2430"/>
                  </a:lnTo>
                  <a:lnTo>
                    <a:pt x="3894" y="2418"/>
                  </a:lnTo>
                  <a:lnTo>
                    <a:pt x="3864" y="2436"/>
                  </a:lnTo>
                  <a:lnTo>
                    <a:pt x="3858" y="2418"/>
                  </a:lnTo>
                  <a:lnTo>
                    <a:pt x="3828" y="2406"/>
                  </a:lnTo>
                  <a:lnTo>
                    <a:pt x="3810" y="2412"/>
                  </a:lnTo>
                  <a:lnTo>
                    <a:pt x="3864" y="2394"/>
                  </a:lnTo>
                  <a:lnTo>
                    <a:pt x="3870" y="2400"/>
                  </a:lnTo>
                  <a:lnTo>
                    <a:pt x="3882" y="2406"/>
                  </a:lnTo>
                  <a:lnTo>
                    <a:pt x="3900" y="2406"/>
                  </a:lnTo>
                  <a:lnTo>
                    <a:pt x="3918" y="2388"/>
                  </a:lnTo>
                  <a:lnTo>
                    <a:pt x="3930" y="2382"/>
                  </a:lnTo>
                  <a:lnTo>
                    <a:pt x="3936" y="2376"/>
                  </a:lnTo>
                  <a:lnTo>
                    <a:pt x="3978" y="2376"/>
                  </a:lnTo>
                  <a:lnTo>
                    <a:pt x="3978" y="2364"/>
                  </a:lnTo>
                  <a:lnTo>
                    <a:pt x="3972" y="2358"/>
                  </a:lnTo>
                  <a:lnTo>
                    <a:pt x="3966" y="2346"/>
                  </a:lnTo>
                  <a:lnTo>
                    <a:pt x="3990" y="2346"/>
                  </a:lnTo>
                  <a:lnTo>
                    <a:pt x="3978" y="2334"/>
                  </a:lnTo>
                  <a:lnTo>
                    <a:pt x="3972" y="2322"/>
                  </a:lnTo>
                  <a:lnTo>
                    <a:pt x="3960" y="2316"/>
                  </a:lnTo>
                  <a:lnTo>
                    <a:pt x="3942" y="2310"/>
                  </a:lnTo>
                  <a:lnTo>
                    <a:pt x="3918" y="2310"/>
                  </a:lnTo>
                  <a:lnTo>
                    <a:pt x="3852" y="2316"/>
                  </a:lnTo>
                  <a:lnTo>
                    <a:pt x="3792" y="2334"/>
                  </a:lnTo>
                  <a:lnTo>
                    <a:pt x="3744" y="2352"/>
                  </a:lnTo>
                  <a:lnTo>
                    <a:pt x="3684" y="2376"/>
                  </a:lnTo>
                  <a:lnTo>
                    <a:pt x="3660" y="2388"/>
                  </a:lnTo>
                  <a:lnTo>
                    <a:pt x="3642" y="2400"/>
                  </a:lnTo>
                  <a:lnTo>
                    <a:pt x="3624" y="2418"/>
                  </a:lnTo>
                  <a:lnTo>
                    <a:pt x="3606" y="2430"/>
                  </a:lnTo>
                  <a:lnTo>
                    <a:pt x="3594" y="2442"/>
                  </a:lnTo>
                  <a:lnTo>
                    <a:pt x="3576" y="2454"/>
                  </a:lnTo>
                  <a:lnTo>
                    <a:pt x="3564" y="2466"/>
                  </a:lnTo>
                  <a:lnTo>
                    <a:pt x="3528" y="2484"/>
                  </a:lnTo>
                  <a:lnTo>
                    <a:pt x="3516" y="2484"/>
                  </a:lnTo>
                  <a:lnTo>
                    <a:pt x="3498" y="2490"/>
                  </a:lnTo>
                  <a:lnTo>
                    <a:pt x="3486" y="2490"/>
                  </a:lnTo>
                  <a:lnTo>
                    <a:pt x="3492" y="2490"/>
                  </a:lnTo>
                  <a:lnTo>
                    <a:pt x="3498" y="2484"/>
                  </a:lnTo>
                  <a:lnTo>
                    <a:pt x="3510" y="2478"/>
                  </a:lnTo>
                  <a:lnTo>
                    <a:pt x="3522" y="2466"/>
                  </a:lnTo>
                  <a:lnTo>
                    <a:pt x="3540" y="2460"/>
                  </a:lnTo>
                  <a:lnTo>
                    <a:pt x="3552" y="2448"/>
                  </a:lnTo>
                  <a:lnTo>
                    <a:pt x="3576" y="2436"/>
                  </a:lnTo>
                  <a:lnTo>
                    <a:pt x="3600" y="2412"/>
                  </a:lnTo>
                  <a:lnTo>
                    <a:pt x="3606" y="2400"/>
                  </a:lnTo>
                  <a:lnTo>
                    <a:pt x="3582" y="2388"/>
                  </a:lnTo>
                  <a:lnTo>
                    <a:pt x="3588" y="2388"/>
                  </a:lnTo>
                  <a:lnTo>
                    <a:pt x="3594" y="2394"/>
                  </a:lnTo>
                  <a:lnTo>
                    <a:pt x="3624" y="2394"/>
                  </a:lnTo>
                  <a:lnTo>
                    <a:pt x="3642" y="2382"/>
                  </a:lnTo>
                  <a:lnTo>
                    <a:pt x="3702" y="2334"/>
                  </a:lnTo>
                  <a:lnTo>
                    <a:pt x="3750" y="2310"/>
                  </a:lnTo>
                  <a:lnTo>
                    <a:pt x="3768" y="2304"/>
                  </a:lnTo>
                  <a:lnTo>
                    <a:pt x="3804" y="2304"/>
                  </a:lnTo>
                  <a:lnTo>
                    <a:pt x="3852" y="2256"/>
                  </a:lnTo>
                  <a:lnTo>
                    <a:pt x="3870" y="2244"/>
                  </a:lnTo>
                  <a:lnTo>
                    <a:pt x="3888" y="2238"/>
                  </a:lnTo>
                  <a:lnTo>
                    <a:pt x="3936" y="2232"/>
                  </a:lnTo>
                  <a:lnTo>
                    <a:pt x="3990" y="2232"/>
                  </a:lnTo>
                  <a:lnTo>
                    <a:pt x="4044" y="2226"/>
                  </a:lnTo>
                  <a:lnTo>
                    <a:pt x="4074" y="2226"/>
                  </a:lnTo>
                  <a:lnTo>
                    <a:pt x="4104" y="2232"/>
                  </a:lnTo>
                  <a:lnTo>
                    <a:pt x="4176" y="2244"/>
                  </a:lnTo>
                  <a:lnTo>
                    <a:pt x="4200" y="2250"/>
                  </a:lnTo>
                  <a:lnTo>
                    <a:pt x="4212" y="2244"/>
                  </a:lnTo>
                  <a:lnTo>
                    <a:pt x="4248" y="2232"/>
                  </a:lnTo>
                  <a:lnTo>
                    <a:pt x="4260" y="2226"/>
                  </a:lnTo>
                  <a:lnTo>
                    <a:pt x="4278" y="2226"/>
                  </a:lnTo>
                  <a:lnTo>
                    <a:pt x="4296" y="2220"/>
                  </a:lnTo>
                  <a:lnTo>
                    <a:pt x="4320" y="2214"/>
                  </a:lnTo>
                  <a:lnTo>
                    <a:pt x="4338" y="2208"/>
                  </a:lnTo>
                  <a:lnTo>
                    <a:pt x="4374" y="2172"/>
                  </a:lnTo>
                  <a:lnTo>
                    <a:pt x="4392" y="2166"/>
                  </a:lnTo>
                  <a:lnTo>
                    <a:pt x="4404" y="2154"/>
                  </a:lnTo>
                  <a:lnTo>
                    <a:pt x="4410" y="2154"/>
                  </a:lnTo>
                  <a:lnTo>
                    <a:pt x="4422" y="2148"/>
                  </a:lnTo>
                  <a:lnTo>
                    <a:pt x="4452" y="2148"/>
                  </a:lnTo>
                  <a:lnTo>
                    <a:pt x="4458" y="2142"/>
                  </a:lnTo>
                  <a:lnTo>
                    <a:pt x="4470" y="2136"/>
                  </a:lnTo>
                  <a:lnTo>
                    <a:pt x="4476" y="2130"/>
                  </a:lnTo>
                  <a:lnTo>
                    <a:pt x="4494" y="2130"/>
                  </a:lnTo>
                  <a:lnTo>
                    <a:pt x="4500" y="2136"/>
                  </a:lnTo>
                  <a:lnTo>
                    <a:pt x="4518" y="2136"/>
                  </a:lnTo>
                  <a:lnTo>
                    <a:pt x="4530" y="2130"/>
                  </a:lnTo>
                  <a:lnTo>
                    <a:pt x="4536" y="2130"/>
                  </a:lnTo>
                  <a:lnTo>
                    <a:pt x="4542" y="2124"/>
                  </a:lnTo>
                  <a:lnTo>
                    <a:pt x="4596" y="2106"/>
                  </a:lnTo>
                  <a:lnTo>
                    <a:pt x="4620" y="2094"/>
                  </a:lnTo>
                  <a:lnTo>
                    <a:pt x="4620" y="2088"/>
                  </a:lnTo>
                  <a:lnTo>
                    <a:pt x="4614" y="2076"/>
                  </a:lnTo>
                  <a:lnTo>
                    <a:pt x="4602" y="2070"/>
                  </a:lnTo>
                  <a:lnTo>
                    <a:pt x="4584" y="2052"/>
                  </a:lnTo>
                  <a:lnTo>
                    <a:pt x="4578" y="2052"/>
                  </a:lnTo>
                  <a:lnTo>
                    <a:pt x="4602" y="2052"/>
                  </a:lnTo>
                  <a:lnTo>
                    <a:pt x="4614" y="2046"/>
                  </a:lnTo>
                  <a:lnTo>
                    <a:pt x="4614" y="2028"/>
                  </a:lnTo>
                  <a:lnTo>
                    <a:pt x="4608" y="2022"/>
                  </a:lnTo>
                  <a:lnTo>
                    <a:pt x="4608" y="2010"/>
                  </a:lnTo>
                  <a:lnTo>
                    <a:pt x="4632" y="2010"/>
                  </a:lnTo>
                  <a:lnTo>
                    <a:pt x="4644" y="1998"/>
                  </a:lnTo>
                  <a:lnTo>
                    <a:pt x="4644" y="1992"/>
                  </a:lnTo>
                  <a:lnTo>
                    <a:pt x="4632" y="1980"/>
                  </a:lnTo>
                  <a:lnTo>
                    <a:pt x="4626" y="1968"/>
                  </a:lnTo>
                  <a:lnTo>
                    <a:pt x="4608" y="1962"/>
                  </a:lnTo>
                  <a:lnTo>
                    <a:pt x="4602" y="1956"/>
                  </a:lnTo>
                  <a:lnTo>
                    <a:pt x="4590" y="1962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 dirty="0">
                <a:solidFill>
                  <a:srgbClr val="B4D2AC">
                    <a:lumMod val="50000"/>
                  </a:srgbClr>
                </a:solidFill>
              </a:endParaRPr>
            </a:p>
          </p:txBody>
        </p:sp>
        <p:sp>
          <p:nvSpPr>
            <p:cNvPr id="187" name="Belize" descr="© INSCALE GmbH, 05.05.2010&#10;http://www.presentationload.com/">
              <a:extLst>
                <a:ext uri="{FF2B5EF4-FFF2-40B4-BE49-F238E27FC236}">
                  <a16:creationId xmlns:a16="http://schemas.microsoft.com/office/drawing/2014/main" id="{1B130696-7E02-4B08-987F-213BBD72F84B}"/>
                </a:ext>
              </a:extLst>
            </p:cNvPr>
            <p:cNvSpPr>
              <a:spLocks/>
            </p:cNvSpPr>
            <p:nvPr/>
          </p:nvSpPr>
          <p:spPr bwMode="gray">
            <a:xfrm>
              <a:off x="2767942" y="3851588"/>
              <a:ext cx="47174" cy="95656"/>
            </a:xfrm>
            <a:custGeom>
              <a:avLst/>
              <a:gdLst>
                <a:gd name="T0" fmla="*/ 2147483647 w 108"/>
                <a:gd name="T1" fmla="*/ 2147483647 h 210"/>
                <a:gd name="T2" fmla="*/ 2147483647 w 108"/>
                <a:gd name="T3" fmla="*/ 2147483647 h 210"/>
                <a:gd name="T4" fmla="*/ 2147483647 w 108"/>
                <a:gd name="T5" fmla="*/ 2147483647 h 210"/>
                <a:gd name="T6" fmla="*/ 2147483647 w 108"/>
                <a:gd name="T7" fmla="*/ 2147483647 h 210"/>
                <a:gd name="T8" fmla="*/ 2147483647 w 108"/>
                <a:gd name="T9" fmla="*/ 2147483647 h 210"/>
                <a:gd name="T10" fmla="*/ 2147483647 w 108"/>
                <a:gd name="T11" fmla="*/ 0 h 210"/>
                <a:gd name="T12" fmla="*/ 2147483647 w 108"/>
                <a:gd name="T13" fmla="*/ 2147483647 h 210"/>
                <a:gd name="T14" fmla="*/ 2147483647 w 108"/>
                <a:gd name="T15" fmla="*/ 2147483647 h 210"/>
                <a:gd name="T16" fmla="*/ 2147483647 w 108"/>
                <a:gd name="T17" fmla="*/ 2147483647 h 210"/>
                <a:gd name="T18" fmla="*/ 2147483647 w 108"/>
                <a:gd name="T19" fmla="*/ 2147483647 h 210"/>
                <a:gd name="T20" fmla="*/ 2147483647 w 108"/>
                <a:gd name="T21" fmla="*/ 2147483647 h 210"/>
                <a:gd name="T22" fmla="*/ 2147483647 w 108"/>
                <a:gd name="T23" fmla="*/ 2147483647 h 210"/>
                <a:gd name="T24" fmla="*/ 2147483647 w 108"/>
                <a:gd name="T25" fmla="*/ 2147483647 h 210"/>
                <a:gd name="T26" fmla="*/ 2147483647 w 108"/>
                <a:gd name="T27" fmla="*/ 2147483647 h 210"/>
                <a:gd name="T28" fmla="*/ 2147483647 w 108"/>
                <a:gd name="T29" fmla="*/ 2147483647 h 210"/>
                <a:gd name="T30" fmla="*/ 2147483647 w 108"/>
                <a:gd name="T31" fmla="*/ 2147483647 h 210"/>
                <a:gd name="T32" fmla="*/ 2147483647 w 108"/>
                <a:gd name="T33" fmla="*/ 2147483647 h 210"/>
                <a:gd name="T34" fmla="*/ 2147483647 w 108"/>
                <a:gd name="T35" fmla="*/ 2147483647 h 210"/>
                <a:gd name="T36" fmla="*/ 0 w 108"/>
                <a:gd name="T37" fmla="*/ 2147483647 h 210"/>
                <a:gd name="T38" fmla="*/ 2147483647 w 108"/>
                <a:gd name="T39" fmla="*/ 2147483647 h 210"/>
                <a:gd name="T40" fmla="*/ 2147483647 w 108"/>
                <a:gd name="T41" fmla="*/ 2147483647 h 210"/>
                <a:gd name="T42" fmla="*/ 2147483647 w 108"/>
                <a:gd name="T43" fmla="*/ 2147483647 h 210"/>
                <a:gd name="T44" fmla="*/ 2147483647 w 108"/>
                <a:gd name="T45" fmla="*/ 2147483647 h 210"/>
                <a:gd name="T46" fmla="*/ 2147483647 w 108"/>
                <a:gd name="T47" fmla="*/ 2147483647 h 210"/>
                <a:gd name="T48" fmla="*/ 2147483647 w 108"/>
                <a:gd name="T49" fmla="*/ 2147483647 h 210"/>
                <a:gd name="T50" fmla="*/ 2147483647 w 108"/>
                <a:gd name="T51" fmla="*/ 2147483647 h 210"/>
                <a:gd name="T52" fmla="*/ 2147483647 w 108"/>
                <a:gd name="T53" fmla="*/ 2147483647 h 210"/>
                <a:gd name="T54" fmla="*/ 2147483647 w 108"/>
                <a:gd name="T55" fmla="*/ 2147483647 h 210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108"/>
                <a:gd name="T85" fmla="*/ 0 h 210"/>
                <a:gd name="T86" fmla="*/ 108 w 108"/>
                <a:gd name="T87" fmla="*/ 210 h 210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108" h="210">
                  <a:moveTo>
                    <a:pt x="108" y="30"/>
                  </a:moveTo>
                  <a:lnTo>
                    <a:pt x="108" y="24"/>
                  </a:lnTo>
                  <a:lnTo>
                    <a:pt x="102" y="24"/>
                  </a:lnTo>
                  <a:lnTo>
                    <a:pt x="90" y="18"/>
                  </a:lnTo>
                  <a:lnTo>
                    <a:pt x="84" y="12"/>
                  </a:lnTo>
                  <a:lnTo>
                    <a:pt x="78" y="0"/>
                  </a:lnTo>
                  <a:lnTo>
                    <a:pt x="78" y="6"/>
                  </a:lnTo>
                  <a:lnTo>
                    <a:pt x="72" y="12"/>
                  </a:lnTo>
                  <a:lnTo>
                    <a:pt x="72" y="24"/>
                  </a:lnTo>
                  <a:lnTo>
                    <a:pt x="66" y="36"/>
                  </a:lnTo>
                  <a:lnTo>
                    <a:pt x="54" y="42"/>
                  </a:lnTo>
                  <a:lnTo>
                    <a:pt x="48" y="48"/>
                  </a:lnTo>
                  <a:lnTo>
                    <a:pt x="42" y="48"/>
                  </a:lnTo>
                  <a:lnTo>
                    <a:pt x="42" y="42"/>
                  </a:lnTo>
                  <a:lnTo>
                    <a:pt x="36" y="36"/>
                  </a:lnTo>
                  <a:lnTo>
                    <a:pt x="30" y="36"/>
                  </a:lnTo>
                  <a:lnTo>
                    <a:pt x="30" y="42"/>
                  </a:lnTo>
                  <a:lnTo>
                    <a:pt x="24" y="54"/>
                  </a:lnTo>
                  <a:lnTo>
                    <a:pt x="0" y="210"/>
                  </a:lnTo>
                  <a:lnTo>
                    <a:pt x="30" y="210"/>
                  </a:lnTo>
                  <a:lnTo>
                    <a:pt x="42" y="168"/>
                  </a:lnTo>
                  <a:lnTo>
                    <a:pt x="60" y="174"/>
                  </a:lnTo>
                  <a:lnTo>
                    <a:pt x="84" y="150"/>
                  </a:lnTo>
                  <a:lnTo>
                    <a:pt x="84" y="90"/>
                  </a:lnTo>
                  <a:lnTo>
                    <a:pt x="90" y="78"/>
                  </a:lnTo>
                  <a:lnTo>
                    <a:pt x="96" y="60"/>
                  </a:lnTo>
                  <a:lnTo>
                    <a:pt x="108" y="36"/>
                  </a:lnTo>
                  <a:lnTo>
                    <a:pt x="108" y="30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 dirty="0">
                <a:solidFill>
                  <a:srgbClr val="555555"/>
                </a:solidFill>
              </a:endParaRPr>
            </a:p>
          </p:txBody>
        </p:sp>
      </p:grpSp>
      <p:sp>
        <p:nvSpPr>
          <p:cNvPr id="188" name="Germany" descr="© INSCALE GmbH, 05.05.2010&#10;http://www.presentationload.com/">
            <a:extLst>
              <a:ext uri="{FF2B5EF4-FFF2-40B4-BE49-F238E27FC236}">
                <a16:creationId xmlns:a16="http://schemas.microsoft.com/office/drawing/2014/main" id="{3F1252B6-BF27-409B-A8EA-9C087477C32F}"/>
              </a:ext>
            </a:extLst>
          </p:cNvPr>
          <p:cNvSpPr>
            <a:spLocks/>
          </p:cNvSpPr>
          <p:nvPr userDrawn="1"/>
        </p:nvSpPr>
        <p:spPr bwMode="gray">
          <a:xfrm>
            <a:off x="5752116" y="2300178"/>
            <a:ext cx="249845" cy="263941"/>
          </a:xfrm>
          <a:custGeom>
            <a:avLst/>
            <a:gdLst>
              <a:gd name="T0" fmla="*/ 2147483647 w 564"/>
              <a:gd name="T1" fmla="*/ 2147483647 h 588"/>
              <a:gd name="T2" fmla="*/ 2147483647 w 564"/>
              <a:gd name="T3" fmla="*/ 2147483647 h 588"/>
              <a:gd name="T4" fmla="*/ 2147483647 w 564"/>
              <a:gd name="T5" fmla="*/ 2147483647 h 588"/>
              <a:gd name="T6" fmla="*/ 2147483647 w 564"/>
              <a:gd name="T7" fmla="*/ 2147483647 h 588"/>
              <a:gd name="T8" fmla="*/ 2147483647 w 564"/>
              <a:gd name="T9" fmla="*/ 2147483647 h 588"/>
              <a:gd name="T10" fmla="*/ 2147483647 w 564"/>
              <a:gd name="T11" fmla="*/ 2147483647 h 588"/>
              <a:gd name="T12" fmla="*/ 2147483647 w 564"/>
              <a:gd name="T13" fmla="*/ 2147483647 h 588"/>
              <a:gd name="T14" fmla="*/ 2147483647 w 564"/>
              <a:gd name="T15" fmla="*/ 2147483647 h 588"/>
              <a:gd name="T16" fmla="*/ 2147483647 w 564"/>
              <a:gd name="T17" fmla="*/ 2147483647 h 588"/>
              <a:gd name="T18" fmla="*/ 2147483647 w 564"/>
              <a:gd name="T19" fmla="*/ 2147483647 h 588"/>
              <a:gd name="T20" fmla="*/ 2147483647 w 564"/>
              <a:gd name="T21" fmla="*/ 2147483647 h 588"/>
              <a:gd name="T22" fmla="*/ 2147483647 w 564"/>
              <a:gd name="T23" fmla="*/ 2147483647 h 588"/>
              <a:gd name="T24" fmla="*/ 2147483647 w 564"/>
              <a:gd name="T25" fmla="*/ 2147483647 h 588"/>
              <a:gd name="T26" fmla="*/ 2147483647 w 564"/>
              <a:gd name="T27" fmla="*/ 2147483647 h 588"/>
              <a:gd name="T28" fmla="*/ 2147483647 w 564"/>
              <a:gd name="T29" fmla="*/ 2147483647 h 588"/>
              <a:gd name="T30" fmla="*/ 2147483647 w 564"/>
              <a:gd name="T31" fmla="*/ 2147483647 h 588"/>
              <a:gd name="T32" fmla="*/ 2147483647 w 564"/>
              <a:gd name="T33" fmla="*/ 2147483647 h 588"/>
              <a:gd name="T34" fmla="*/ 2147483647 w 564"/>
              <a:gd name="T35" fmla="*/ 2147483647 h 588"/>
              <a:gd name="T36" fmla="*/ 2147483647 w 564"/>
              <a:gd name="T37" fmla="*/ 2147483647 h 588"/>
              <a:gd name="T38" fmla="*/ 2147483647 w 564"/>
              <a:gd name="T39" fmla="*/ 2147483647 h 588"/>
              <a:gd name="T40" fmla="*/ 2147483647 w 564"/>
              <a:gd name="T41" fmla="*/ 2147483647 h 588"/>
              <a:gd name="T42" fmla="*/ 2147483647 w 564"/>
              <a:gd name="T43" fmla="*/ 2147483647 h 588"/>
              <a:gd name="T44" fmla="*/ 2147483647 w 564"/>
              <a:gd name="T45" fmla="*/ 2147483647 h 588"/>
              <a:gd name="T46" fmla="*/ 2147483647 w 564"/>
              <a:gd name="T47" fmla="*/ 2147483647 h 588"/>
              <a:gd name="T48" fmla="*/ 2147483647 w 564"/>
              <a:gd name="T49" fmla="*/ 2147483647 h 588"/>
              <a:gd name="T50" fmla="*/ 2147483647 w 564"/>
              <a:gd name="T51" fmla="*/ 2147483647 h 588"/>
              <a:gd name="T52" fmla="*/ 2147483647 w 564"/>
              <a:gd name="T53" fmla="*/ 2147483647 h 588"/>
              <a:gd name="T54" fmla="*/ 2147483647 w 564"/>
              <a:gd name="T55" fmla="*/ 2147483647 h 588"/>
              <a:gd name="T56" fmla="*/ 2147483647 w 564"/>
              <a:gd name="T57" fmla="*/ 2147483647 h 588"/>
              <a:gd name="T58" fmla="*/ 2147483647 w 564"/>
              <a:gd name="T59" fmla="*/ 2147483647 h 588"/>
              <a:gd name="T60" fmla="*/ 2147483647 w 564"/>
              <a:gd name="T61" fmla="*/ 2147483647 h 588"/>
              <a:gd name="T62" fmla="*/ 2147483647 w 564"/>
              <a:gd name="T63" fmla="*/ 2147483647 h 588"/>
              <a:gd name="T64" fmla="*/ 2147483647 w 564"/>
              <a:gd name="T65" fmla="*/ 2147483647 h 588"/>
              <a:gd name="T66" fmla="*/ 2147483647 w 564"/>
              <a:gd name="T67" fmla="*/ 2147483647 h 588"/>
              <a:gd name="T68" fmla="*/ 2147483647 w 564"/>
              <a:gd name="T69" fmla="*/ 2147483647 h 588"/>
              <a:gd name="T70" fmla="*/ 2147483647 w 564"/>
              <a:gd name="T71" fmla="*/ 2147483647 h 588"/>
              <a:gd name="T72" fmla="*/ 2147483647 w 564"/>
              <a:gd name="T73" fmla="*/ 2147483647 h 588"/>
              <a:gd name="T74" fmla="*/ 2147483647 w 564"/>
              <a:gd name="T75" fmla="*/ 2147483647 h 588"/>
              <a:gd name="T76" fmla="*/ 2147483647 w 564"/>
              <a:gd name="T77" fmla="*/ 2147483647 h 588"/>
              <a:gd name="T78" fmla="*/ 2147483647 w 564"/>
              <a:gd name="T79" fmla="*/ 2147483647 h 588"/>
              <a:gd name="T80" fmla="*/ 2147483647 w 564"/>
              <a:gd name="T81" fmla="*/ 2147483647 h 588"/>
              <a:gd name="T82" fmla="*/ 2147483647 w 564"/>
              <a:gd name="T83" fmla="*/ 0 h 588"/>
              <a:gd name="T84" fmla="*/ 2147483647 w 564"/>
              <a:gd name="T85" fmla="*/ 2147483647 h 588"/>
              <a:gd name="T86" fmla="*/ 2147483647 w 564"/>
              <a:gd name="T87" fmla="*/ 2147483647 h 588"/>
              <a:gd name="T88" fmla="*/ 2147483647 w 564"/>
              <a:gd name="T89" fmla="*/ 2147483647 h 588"/>
              <a:gd name="T90" fmla="*/ 2147483647 w 564"/>
              <a:gd name="T91" fmla="*/ 2147483647 h 588"/>
              <a:gd name="T92" fmla="*/ 2147483647 w 564"/>
              <a:gd name="T93" fmla="*/ 2147483647 h 588"/>
              <a:gd name="T94" fmla="*/ 2147483647 w 564"/>
              <a:gd name="T95" fmla="*/ 2147483647 h 588"/>
              <a:gd name="T96" fmla="*/ 2147483647 w 564"/>
              <a:gd name="T97" fmla="*/ 2147483647 h 588"/>
              <a:gd name="T98" fmla="*/ 2147483647 w 564"/>
              <a:gd name="T99" fmla="*/ 2147483647 h 588"/>
              <a:gd name="T100" fmla="*/ 2147483647 w 564"/>
              <a:gd name="T101" fmla="*/ 2147483647 h 588"/>
              <a:gd name="T102" fmla="*/ 2147483647 w 564"/>
              <a:gd name="T103" fmla="*/ 2147483647 h 588"/>
              <a:gd name="T104" fmla="*/ 0 w 564"/>
              <a:gd name="T105" fmla="*/ 2147483647 h 588"/>
              <a:gd name="T106" fmla="*/ 2147483647 w 564"/>
              <a:gd name="T107" fmla="*/ 2147483647 h 588"/>
              <a:gd name="T108" fmla="*/ 2147483647 w 564"/>
              <a:gd name="T109" fmla="*/ 2147483647 h 588"/>
              <a:gd name="T110" fmla="*/ 2147483647 w 564"/>
              <a:gd name="T111" fmla="*/ 2147483647 h 588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64"/>
              <a:gd name="T169" fmla="*/ 0 h 588"/>
              <a:gd name="T170" fmla="*/ 564 w 564"/>
              <a:gd name="T171" fmla="*/ 588 h 588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64" h="588">
                <a:moveTo>
                  <a:pt x="30" y="414"/>
                </a:moveTo>
                <a:lnTo>
                  <a:pt x="30" y="420"/>
                </a:lnTo>
                <a:lnTo>
                  <a:pt x="36" y="420"/>
                </a:lnTo>
                <a:lnTo>
                  <a:pt x="36" y="444"/>
                </a:lnTo>
                <a:lnTo>
                  <a:pt x="60" y="444"/>
                </a:lnTo>
                <a:lnTo>
                  <a:pt x="60" y="450"/>
                </a:lnTo>
                <a:lnTo>
                  <a:pt x="72" y="450"/>
                </a:lnTo>
                <a:lnTo>
                  <a:pt x="84" y="444"/>
                </a:lnTo>
                <a:lnTo>
                  <a:pt x="96" y="444"/>
                </a:lnTo>
                <a:lnTo>
                  <a:pt x="96" y="450"/>
                </a:lnTo>
                <a:lnTo>
                  <a:pt x="120" y="450"/>
                </a:lnTo>
                <a:lnTo>
                  <a:pt x="138" y="456"/>
                </a:lnTo>
                <a:lnTo>
                  <a:pt x="132" y="468"/>
                </a:lnTo>
                <a:lnTo>
                  <a:pt x="114" y="486"/>
                </a:lnTo>
                <a:lnTo>
                  <a:pt x="114" y="498"/>
                </a:lnTo>
                <a:lnTo>
                  <a:pt x="108" y="510"/>
                </a:lnTo>
                <a:lnTo>
                  <a:pt x="102" y="516"/>
                </a:lnTo>
                <a:lnTo>
                  <a:pt x="96" y="528"/>
                </a:lnTo>
                <a:lnTo>
                  <a:pt x="96" y="570"/>
                </a:lnTo>
                <a:lnTo>
                  <a:pt x="132" y="570"/>
                </a:lnTo>
                <a:lnTo>
                  <a:pt x="150" y="564"/>
                </a:lnTo>
                <a:lnTo>
                  <a:pt x="156" y="570"/>
                </a:lnTo>
                <a:lnTo>
                  <a:pt x="150" y="564"/>
                </a:lnTo>
                <a:lnTo>
                  <a:pt x="150" y="552"/>
                </a:lnTo>
                <a:lnTo>
                  <a:pt x="156" y="546"/>
                </a:lnTo>
                <a:lnTo>
                  <a:pt x="162" y="546"/>
                </a:lnTo>
                <a:lnTo>
                  <a:pt x="174" y="552"/>
                </a:lnTo>
                <a:lnTo>
                  <a:pt x="180" y="558"/>
                </a:lnTo>
                <a:lnTo>
                  <a:pt x="192" y="558"/>
                </a:lnTo>
                <a:lnTo>
                  <a:pt x="210" y="564"/>
                </a:lnTo>
                <a:lnTo>
                  <a:pt x="216" y="576"/>
                </a:lnTo>
                <a:lnTo>
                  <a:pt x="252" y="576"/>
                </a:lnTo>
                <a:lnTo>
                  <a:pt x="258" y="582"/>
                </a:lnTo>
                <a:lnTo>
                  <a:pt x="258" y="588"/>
                </a:lnTo>
                <a:lnTo>
                  <a:pt x="270" y="588"/>
                </a:lnTo>
                <a:lnTo>
                  <a:pt x="276" y="582"/>
                </a:lnTo>
                <a:lnTo>
                  <a:pt x="276" y="570"/>
                </a:lnTo>
                <a:lnTo>
                  <a:pt x="294" y="570"/>
                </a:lnTo>
                <a:lnTo>
                  <a:pt x="312" y="588"/>
                </a:lnTo>
                <a:lnTo>
                  <a:pt x="330" y="588"/>
                </a:lnTo>
                <a:lnTo>
                  <a:pt x="336" y="582"/>
                </a:lnTo>
                <a:lnTo>
                  <a:pt x="354" y="570"/>
                </a:lnTo>
                <a:lnTo>
                  <a:pt x="372" y="570"/>
                </a:lnTo>
                <a:lnTo>
                  <a:pt x="390" y="558"/>
                </a:lnTo>
                <a:lnTo>
                  <a:pt x="402" y="564"/>
                </a:lnTo>
                <a:lnTo>
                  <a:pt x="420" y="570"/>
                </a:lnTo>
                <a:lnTo>
                  <a:pt x="432" y="582"/>
                </a:lnTo>
                <a:lnTo>
                  <a:pt x="438" y="582"/>
                </a:lnTo>
                <a:lnTo>
                  <a:pt x="438" y="540"/>
                </a:lnTo>
                <a:lnTo>
                  <a:pt x="426" y="540"/>
                </a:lnTo>
                <a:lnTo>
                  <a:pt x="426" y="534"/>
                </a:lnTo>
                <a:lnTo>
                  <a:pt x="432" y="528"/>
                </a:lnTo>
                <a:lnTo>
                  <a:pt x="432" y="522"/>
                </a:lnTo>
                <a:lnTo>
                  <a:pt x="438" y="516"/>
                </a:lnTo>
                <a:lnTo>
                  <a:pt x="456" y="516"/>
                </a:lnTo>
                <a:lnTo>
                  <a:pt x="462" y="522"/>
                </a:lnTo>
                <a:lnTo>
                  <a:pt x="468" y="522"/>
                </a:lnTo>
                <a:lnTo>
                  <a:pt x="468" y="504"/>
                </a:lnTo>
                <a:lnTo>
                  <a:pt x="462" y="492"/>
                </a:lnTo>
                <a:lnTo>
                  <a:pt x="480" y="492"/>
                </a:lnTo>
                <a:lnTo>
                  <a:pt x="486" y="474"/>
                </a:lnTo>
                <a:lnTo>
                  <a:pt x="486" y="462"/>
                </a:lnTo>
                <a:lnTo>
                  <a:pt x="480" y="462"/>
                </a:lnTo>
                <a:lnTo>
                  <a:pt x="474" y="456"/>
                </a:lnTo>
                <a:lnTo>
                  <a:pt x="462" y="456"/>
                </a:lnTo>
                <a:lnTo>
                  <a:pt x="456" y="444"/>
                </a:lnTo>
                <a:lnTo>
                  <a:pt x="450" y="444"/>
                </a:lnTo>
                <a:lnTo>
                  <a:pt x="444" y="432"/>
                </a:lnTo>
                <a:lnTo>
                  <a:pt x="432" y="432"/>
                </a:lnTo>
                <a:lnTo>
                  <a:pt x="420" y="426"/>
                </a:lnTo>
                <a:lnTo>
                  <a:pt x="420" y="420"/>
                </a:lnTo>
                <a:lnTo>
                  <a:pt x="414" y="420"/>
                </a:lnTo>
                <a:lnTo>
                  <a:pt x="408" y="408"/>
                </a:lnTo>
                <a:lnTo>
                  <a:pt x="396" y="396"/>
                </a:lnTo>
                <a:lnTo>
                  <a:pt x="396" y="390"/>
                </a:lnTo>
                <a:lnTo>
                  <a:pt x="402" y="390"/>
                </a:lnTo>
                <a:lnTo>
                  <a:pt x="408" y="384"/>
                </a:lnTo>
                <a:lnTo>
                  <a:pt x="396" y="372"/>
                </a:lnTo>
                <a:lnTo>
                  <a:pt x="390" y="372"/>
                </a:lnTo>
                <a:lnTo>
                  <a:pt x="384" y="366"/>
                </a:lnTo>
                <a:lnTo>
                  <a:pt x="384" y="354"/>
                </a:lnTo>
                <a:lnTo>
                  <a:pt x="390" y="354"/>
                </a:lnTo>
                <a:lnTo>
                  <a:pt x="390" y="360"/>
                </a:lnTo>
                <a:lnTo>
                  <a:pt x="402" y="360"/>
                </a:lnTo>
                <a:lnTo>
                  <a:pt x="402" y="354"/>
                </a:lnTo>
                <a:lnTo>
                  <a:pt x="414" y="354"/>
                </a:lnTo>
                <a:lnTo>
                  <a:pt x="414" y="348"/>
                </a:lnTo>
                <a:lnTo>
                  <a:pt x="420" y="342"/>
                </a:lnTo>
                <a:lnTo>
                  <a:pt x="426" y="342"/>
                </a:lnTo>
                <a:lnTo>
                  <a:pt x="438" y="348"/>
                </a:lnTo>
                <a:lnTo>
                  <a:pt x="450" y="336"/>
                </a:lnTo>
                <a:lnTo>
                  <a:pt x="468" y="330"/>
                </a:lnTo>
                <a:lnTo>
                  <a:pt x="468" y="324"/>
                </a:lnTo>
                <a:lnTo>
                  <a:pt x="492" y="324"/>
                </a:lnTo>
                <a:lnTo>
                  <a:pt x="492" y="318"/>
                </a:lnTo>
                <a:lnTo>
                  <a:pt x="510" y="318"/>
                </a:lnTo>
                <a:lnTo>
                  <a:pt x="510" y="312"/>
                </a:lnTo>
                <a:lnTo>
                  <a:pt x="516" y="306"/>
                </a:lnTo>
                <a:lnTo>
                  <a:pt x="522" y="306"/>
                </a:lnTo>
                <a:lnTo>
                  <a:pt x="528" y="300"/>
                </a:lnTo>
                <a:lnTo>
                  <a:pt x="540" y="312"/>
                </a:lnTo>
                <a:lnTo>
                  <a:pt x="552" y="312"/>
                </a:lnTo>
                <a:lnTo>
                  <a:pt x="558" y="300"/>
                </a:lnTo>
                <a:lnTo>
                  <a:pt x="558" y="294"/>
                </a:lnTo>
                <a:lnTo>
                  <a:pt x="564" y="288"/>
                </a:lnTo>
                <a:lnTo>
                  <a:pt x="564" y="282"/>
                </a:lnTo>
                <a:lnTo>
                  <a:pt x="552" y="282"/>
                </a:lnTo>
                <a:lnTo>
                  <a:pt x="558" y="276"/>
                </a:lnTo>
                <a:lnTo>
                  <a:pt x="558" y="264"/>
                </a:lnTo>
                <a:lnTo>
                  <a:pt x="552" y="264"/>
                </a:lnTo>
                <a:lnTo>
                  <a:pt x="546" y="270"/>
                </a:lnTo>
                <a:lnTo>
                  <a:pt x="546" y="252"/>
                </a:lnTo>
                <a:lnTo>
                  <a:pt x="540" y="246"/>
                </a:lnTo>
                <a:lnTo>
                  <a:pt x="534" y="246"/>
                </a:lnTo>
                <a:lnTo>
                  <a:pt x="528" y="240"/>
                </a:lnTo>
                <a:lnTo>
                  <a:pt x="528" y="234"/>
                </a:lnTo>
                <a:lnTo>
                  <a:pt x="540" y="228"/>
                </a:lnTo>
                <a:lnTo>
                  <a:pt x="546" y="222"/>
                </a:lnTo>
                <a:lnTo>
                  <a:pt x="540" y="216"/>
                </a:lnTo>
                <a:lnTo>
                  <a:pt x="534" y="216"/>
                </a:lnTo>
                <a:lnTo>
                  <a:pt x="540" y="210"/>
                </a:lnTo>
                <a:lnTo>
                  <a:pt x="540" y="204"/>
                </a:lnTo>
                <a:lnTo>
                  <a:pt x="528" y="204"/>
                </a:lnTo>
                <a:lnTo>
                  <a:pt x="528" y="192"/>
                </a:lnTo>
                <a:lnTo>
                  <a:pt x="534" y="192"/>
                </a:lnTo>
                <a:lnTo>
                  <a:pt x="534" y="174"/>
                </a:lnTo>
                <a:lnTo>
                  <a:pt x="522" y="174"/>
                </a:lnTo>
                <a:lnTo>
                  <a:pt x="516" y="168"/>
                </a:lnTo>
                <a:lnTo>
                  <a:pt x="510" y="168"/>
                </a:lnTo>
                <a:lnTo>
                  <a:pt x="504" y="162"/>
                </a:lnTo>
                <a:lnTo>
                  <a:pt x="504" y="150"/>
                </a:lnTo>
                <a:lnTo>
                  <a:pt x="510" y="150"/>
                </a:lnTo>
                <a:lnTo>
                  <a:pt x="522" y="138"/>
                </a:lnTo>
                <a:lnTo>
                  <a:pt x="522" y="120"/>
                </a:lnTo>
                <a:lnTo>
                  <a:pt x="516" y="114"/>
                </a:lnTo>
                <a:lnTo>
                  <a:pt x="510" y="114"/>
                </a:lnTo>
                <a:lnTo>
                  <a:pt x="510" y="96"/>
                </a:lnTo>
                <a:lnTo>
                  <a:pt x="504" y="90"/>
                </a:lnTo>
                <a:lnTo>
                  <a:pt x="486" y="84"/>
                </a:lnTo>
                <a:lnTo>
                  <a:pt x="486" y="78"/>
                </a:lnTo>
                <a:lnTo>
                  <a:pt x="480" y="66"/>
                </a:lnTo>
                <a:lnTo>
                  <a:pt x="474" y="60"/>
                </a:lnTo>
                <a:lnTo>
                  <a:pt x="456" y="60"/>
                </a:lnTo>
                <a:lnTo>
                  <a:pt x="450" y="54"/>
                </a:lnTo>
                <a:lnTo>
                  <a:pt x="444" y="54"/>
                </a:lnTo>
                <a:lnTo>
                  <a:pt x="438" y="48"/>
                </a:lnTo>
                <a:lnTo>
                  <a:pt x="426" y="48"/>
                </a:lnTo>
                <a:lnTo>
                  <a:pt x="420" y="42"/>
                </a:lnTo>
                <a:lnTo>
                  <a:pt x="396" y="42"/>
                </a:lnTo>
                <a:lnTo>
                  <a:pt x="384" y="54"/>
                </a:lnTo>
                <a:lnTo>
                  <a:pt x="342" y="54"/>
                </a:lnTo>
                <a:lnTo>
                  <a:pt x="342" y="72"/>
                </a:lnTo>
                <a:lnTo>
                  <a:pt x="300" y="72"/>
                </a:lnTo>
                <a:lnTo>
                  <a:pt x="300" y="60"/>
                </a:lnTo>
                <a:lnTo>
                  <a:pt x="312" y="48"/>
                </a:lnTo>
                <a:lnTo>
                  <a:pt x="312" y="42"/>
                </a:lnTo>
                <a:lnTo>
                  <a:pt x="318" y="30"/>
                </a:lnTo>
                <a:lnTo>
                  <a:pt x="294" y="42"/>
                </a:lnTo>
                <a:lnTo>
                  <a:pt x="252" y="36"/>
                </a:lnTo>
                <a:lnTo>
                  <a:pt x="246" y="30"/>
                </a:lnTo>
                <a:lnTo>
                  <a:pt x="246" y="18"/>
                </a:lnTo>
                <a:lnTo>
                  <a:pt x="240" y="6"/>
                </a:lnTo>
                <a:lnTo>
                  <a:pt x="234" y="6"/>
                </a:lnTo>
                <a:lnTo>
                  <a:pt x="234" y="12"/>
                </a:lnTo>
                <a:lnTo>
                  <a:pt x="228" y="6"/>
                </a:lnTo>
                <a:lnTo>
                  <a:pt x="204" y="6"/>
                </a:lnTo>
                <a:lnTo>
                  <a:pt x="198" y="0"/>
                </a:lnTo>
                <a:lnTo>
                  <a:pt x="168" y="0"/>
                </a:lnTo>
                <a:lnTo>
                  <a:pt x="192" y="36"/>
                </a:lnTo>
                <a:lnTo>
                  <a:pt x="180" y="48"/>
                </a:lnTo>
                <a:lnTo>
                  <a:pt x="198" y="72"/>
                </a:lnTo>
                <a:lnTo>
                  <a:pt x="216" y="90"/>
                </a:lnTo>
                <a:lnTo>
                  <a:pt x="186" y="78"/>
                </a:lnTo>
                <a:lnTo>
                  <a:pt x="162" y="84"/>
                </a:lnTo>
                <a:lnTo>
                  <a:pt x="162" y="108"/>
                </a:lnTo>
                <a:lnTo>
                  <a:pt x="132" y="108"/>
                </a:lnTo>
                <a:lnTo>
                  <a:pt x="126" y="96"/>
                </a:lnTo>
                <a:lnTo>
                  <a:pt x="84" y="96"/>
                </a:lnTo>
                <a:lnTo>
                  <a:pt x="84" y="126"/>
                </a:lnTo>
                <a:lnTo>
                  <a:pt x="90" y="126"/>
                </a:lnTo>
                <a:lnTo>
                  <a:pt x="84" y="132"/>
                </a:lnTo>
                <a:lnTo>
                  <a:pt x="90" y="144"/>
                </a:lnTo>
                <a:lnTo>
                  <a:pt x="78" y="150"/>
                </a:lnTo>
                <a:lnTo>
                  <a:pt x="72" y="150"/>
                </a:lnTo>
                <a:lnTo>
                  <a:pt x="72" y="168"/>
                </a:lnTo>
                <a:lnTo>
                  <a:pt x="78" y="174"/>
                </a:lnTo>
                <a:lnTo>
                  <a:pt x="66" y="174"/>
                </a:lnTo>
                <a:lnTo>
                  <a:pt x="54" y="180"/>
                </a:lnTo>
                <a:lnTo>
                  <a:pt x="48" y="180"/>
                </a:lnTo>
                <a:lnTo>
                  <a:pt x="48" y="186"/>
                </a:lnTo>
                <a:lnTo>
                  <a:pt x="54" y="192"/>
                </a:lnTo>
                <a:lnTo>
                  <a:pt x="60" y="192"/>
                </a:lnTo>
                <a:lnTo>
                  <a:pt x="72" y="204"/>
                </a:lnTo>
                <a:lnTo>
                  <a:pt x="72" y="210"/>
                </a:lnTo>
                <a:lnTo>
                  <a:pt x="66" y="210"/>
                </a:lnTo>
                <a:lnTo>
                  <a:pt x="60" y="216"/>
                </a:lnTo>
                <a:lnTo>
                  <a:pt x="54" y="228"/>
                </a:lnTo>
                <a:lnTo>
                  <a:pt x="48" y="228"/>
                </a:lnTo>
                <a:lnTo>
                  <a:pt x="42" y="234"/>
                </a:lnTo>
                <a:lnTo>
                  <a:pt x="42" y="240"/>
                </a:lnTo>
                <a:lnTo>
                  <a:pt x="18" y="240"/>
                </a:lnTo>
                <a:lnTo>
                  <a:pt x="12" y="234"/>
                </a:lnTo>
                <a:lnTo>
                  <a:pt x="6" y="234"/>
                </a:lnTo>
                <a:lnTo>
                  <a:pt x="12" y="258"/>
                </a:lnTo>
                <a:lnTo>
                  <a:pt x="12" y="264"/>
                </a:lnTo>
                <a:lnTo>
                  <a:pt x="18" y="270"/>
                </a:lnTo>
                <a:lnTo>
                  <a:pt x="18" y="276"/>
                </a:lnTo>
                <a:lnTo>
                  <a:pt x="6" y="282"/>
                </a:lnTo>
                <a:lnTo>
                  <a:pt x="0" y="288"/>
                </a:lnTo>
                <a:lnTo>
                  <a:pt x="6" y="294"/>
                </a:lnTo>
                <a:lnTo>
                  <a:pt x="6" y="306"/>
                </a:lnTo>
                <a:lnTo>
                  <a:pt x="0" y="312"/>
                </a:lnTo>
                <a:lnTo>
                  <a:pt x="0" y="324"/>
                </a:lnTo>
                <a:lnTo>
                  <a:pt x="12" y="324"/>
                </a:lnTo>
                <a:lnTo>
                  <a:pt x="24" y="336"/>
                </a:lnTo>
                <a:lnTo>
                  <a:pt x="24" y="354"/>
                </a:lnTo>
                <a:lnTo>
                  <a:pt x="30" y="360"/>
                </a:lnTo>
                <a:lnTo>
                  <a:pt x="18" y="360"/>
                </a:lnTo>
                <a:lnTo>
                  <a:pt x="12" y="366"/>
                </a:lnTo>
                <a:lnTo>
                  <a:pt x="12" y="384"/>
                </a:lnTo>
                <a:lnTo>
                  <a:pt x="18" y="390"/>
                </a:lnTo>
                <a:lnTo>
                  <a:pt x="24" y="390"/>
                </a:lnTo>
                <a:lnTo>
                  <a:pt x="36" y="396"/>
                </a:lnTo>
                <a:lnTo>
                  <a:pt x="36" y="408"/>
                </a:lnTo>
                <a:lnTo>
                  <a:pt x="30" y="414"/>
                </a:lnTo>
                <a:close/>
              </a:path>
            </a:pathLst>
          </a:custGeom>
          <a:solidFill>
            <a:srgbClr val="007D40">
              <a:lumMod val="50000"/>
            </a:srgbClr>
          </a:solidFill>
          <a:ln w="12700">
            <a:solidFill>
              <a:srgbClr val="FFFFFF"/>
            </a:solidFill>
            <a:round/>
            <a:headEnd/>
            <a:tailEnd/>
          </a:ln>
        </p:spPr>
        <p:txBody>
          <a:bodyPr/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defTabSz="464587">
              <a:spcBef>
                <a:spcPct val="0"/>
              </a:spcBef>
              <a:defRPr/>
            </a:pPr>
            <a:endParaRPr lang="en-GB" sz="475" kern="0" dirty="0">
              <a:solidFill>
                <a:srgbClr val="555555"/>
              </a:solidFill>
              <a:cs typeface="Calibri" pitchFamily="34" charset="0"/>
            </a:endParaRPr>
          </a:p>
        </p:txBody>
      </p:sp>
      <p:sp>
        <p:nvSpPr>
          <p:cNvPr id="189" name="Link_North_america">
            <a:extLst>
              <a:ext uri="{FF2B5EF4-FFF2-40B4-BE49-F238E27FC236}">
                <a16:creationId xmlns:a16="http://schemas.microsoft.com/office/drawing/2014/main" id="{C7D44A84-5CCE-45A0-B862-B50270046CCD}"/>
              </a:ext>
            </a:extLst>
          </p:cNvPr>
          <p:cNvSpPr/>
          <p:nvPr userDrawn="1"/>
        </p:nvSpPr>
        <p:spPr bwMode="gray">
          <a:xfrm>
            <a:off x="1157217" y="1359413"/>
            <a:ext cx="3411473" cy="2507476"/>
          </a:xfrm>
          <a:custGeom>
            <a:avLst/>
            <a:gdLst>
              <a:gd name="connsiteX0" fmla="*/ 0 w 2994835"/>
              <a:gd name="connsiteY0" fmla="*/ 0 h 2393176"/>
              <a:gd name="connsiteX1" fmla="*/ 2994835 w 2994835"/>
              <a:gd name="connsiteY1" fmla="*/ 0 h 2393176"/>
              <a:gd name="connsiteX2" fmla="*/ 2994835 w 2994835"/>
              <a:gd name="connsiteY2" fmla="*/ 2393176 h 2393176"/>
              <a:gd name="connsiteX3" fmla="*/ 0 w 2994835"/>
              <a:gd name="connsiteY3" fmla="*/ 2393176 h 2393176"/>
              <a:gd name="connsiteX4" fmla="*/ 0 w 2994835"/>
              <a:gd name="connsiteY4" fmla="*/ 0 h 2393176"/>
              <a:gd name="connsiteX0" fmla="*/ 0 w 2994835"/>
              <a:gd name="connsiteY0" fmla="*/ 0 h 2393176"/>
              <a:gd name="connsiteX1" fmla="*/ 2994835 w 2994835"/>
              <a:gd name="connsiteY1" fmla="*/ 0 h 2393176"/>
              <a:gd name="connsiteX2" fmla="*/ 2221973 w 2994835"/>
              <a:gd name="connsiteY2" fmla="*/ 1864800 h 2393176"/>
              <a:gd name="connsiteX3" fmla="*/ 2994835 w 2994835"/>
              <a:gd name="connsiteY3" fmla="*/ 2393176 h 2393176"/>
              <a:gd name="connsiteX4" fmla="*/ 0 w 2994835"/>
              <a:gd name="connsiteY4" fmla="*/ 2393176 h 2393176"/>
              <a:gd name="connsiteX5" fmla="*/ 0 w 2994835"/>
              <a:gd name="connsiteY5" fmla="*/ 0 h 2393176"/>
              <a:gd name="connsiteX0" fmla="*/ 0 w 3204636"/>
              <a:gd name="connsiteY0" fmla="*/ 0 h 2393176"/>
              <a:gd name="connsiteX1" fmla="*/ 2994835 w 3204636"/>
              <a:gd name="connsiteY1" fmla="*/ 0 h 2393176"/>
              <a:gd name="connsiteX2" fmla="*/ 2898248 w 3204636"/>
              <a:gd name="connsiteY2" fmla="*/ 1059938 h 2393176"/>
              <a:gd name="connsiteX3" fmla="*/ 2221973 w 3204636"/>
              <a:gd name="connsiteY3" fmla="*/ 1864800 h 2393176"/>
              <a:gd name="connsiteX4" fmla="*/ 2994835 w 3204636"/>
              <a:gd name="connsiteY4" fmla="*/ 2393176 h 2393176"/>
              <a:gd name="connsiteX5" fmla="*/ 0 w 3204636"/>
              <a:gd name="connsiteY5" fmla="*/ 2393176 h 2393176"/>
              <a:gd name="connsiteX6" fmla="*/ 0 w 3204636"/>
              <a:gd name="connsiteY6" fmla="*/ 0 h 2393176"/>
              <a:gd name="connsiteX0" fmla="*/ 0 w 3266412"/>
              <a:gd name="connsiteY0" fmla="*/ 90487 h 2483663"/>
              <a:gd name="connsiteX1" fmla="*/ 3075798 w 3266412"/>
              <a:gd name="connsiteY1" fmla="*/ 0 h 2483663"/>
              <a:gd name="connsiteX2" fmla="*/ 2898248 w 3266412"/>
              <a:gd name="connsiteY2" fmla="*/ 1150425 h 2483663"/>
              <a:gd name="connsiteX3" fmla="*/ 2221973 w 3266412"/>
              <a:gd name="connsiteY3" fmla="*/ 1955287 h 2483663"/>
              <a:gd name="connsiteX4" fmla="*/ 2994835 w 3266412"/>
              <a:gd name="connsiteY4" fmla="*/ 2483663 h 2483663"/>
              <a:gd name="connsiteX5" fmla="*/ 0 w 3266412"/>
              <a:gd name="connsiteY5" fmla="*/ 2483663 h 2483663"/>
              <a:gd name="connsiteX6" fmla="*/ 0 w 3266412"/>
              <a:gd name="connsiteY6" fmla="*/ 90487 h 2483663"/>
              <a:gd name="connsiteX0" fmla="*/ 38100 w 3266412"/>
              <a:gd name="connsiteY0" fmla="*/ 442912 h 2483663"/>
              <a:gd name="connsiteX1" fmla="*/ 3075798 w 3266412"/>
              <a:gd name="connsiteY1" fmla="*/ 0 h 2483663"/>
              <a:gd name="connsiteX2" fmla="*/ 2898248 w 3266412"/>
              <a:gd name="connsiteY2" fmla="*/ 1150425 h 2483663"/>
              <a:gd name="connsiteX3" fmla="*/ 2221973 w 3266412"/>
              <a:gd name="connsiteY3" fmla="*/ 1955287 h 2483663"/>
              <a:gd name="connsiteX4" fmla="*/ 2994835 w 3266412"/>
              <a:gd name="connsiteY4" fmla="*/ 2483663 h 2483663"/>
              <a:gd name="connsiteX5" fmla="*/ 0 w 3266412"/>
              <a:gd name="connsiteY5" fmla="*/ 2483663 h 2483663"/>
              <a:gd name="connsiteX6" fmla="*/ 38100 w 3266412"/>
              <a:gd name="connsiteY6" fmla="*/ 442912 h 2483663"/>
              <a:gd name="connsiteX0" fmla="*/ 183436 w 3411748"/>
              <a:gd name="connsiteY0" fmla="*/ 442912 h 2483663"/>
              <a:gd name="connsiteX1" fmla="*/ 3221134 w 3411748"/>
              <a:gd name="connsiteY1" fmla="*/ 0 h 2483663"/>
              <a:gd name="connsiteX2" fmla="*/ 3043584 w 3411748"/>
              <a:gd name="connsiteY2" fmla="*/ 1150425 h 2483663"/>
              <a:gd name="connsiteX3" fmla="*/ 2367309 w 3411748"/>
              <a:gd name="connsiteY3" fmla="*/ 1955287 h 2483663"/>
              <a:gd name="connsiteX4" fmla="*/ 3140171 w 3411748"/>
              <a:gd name="connsiteY4" fmla="*/ 2483663 h 2483663"/>
              <a:gd name="connsiteX5" fmla="*/ 145336 w 3411748"/>
              <a:gd name="connsiteY5" fmla="*/ 2483663 h 2483663"/>
              <a:gd name="connsiteX6" fmla="*/ 346 w 3411748"/>
              <a:gd name="connsiteY6" fmla="*/ 998026 h 2483663"/>
              <a:gd name="connsiteX7" fmla="*/ 183436 w 3411748"/>
              <a:gd name="connsiteY7" fmla="*/ 442912 h 2483663"/>
              <a:gd name="connsiteX0" fmla="*/ 183143 w 3411455"/>
              <a:gd name="connsiteY0" fmla="*/ 442912 h 2507476"/>
              <a:gd name="connsiteX1" fmla="*/ 3220841 w 3411455"/>
              <a:gd name="connsiteY1" fmla="*/ 0 h 2507476"/>
              <a:gd name="connsiteX2" fmla="*/ 3043291 w 3411455"/>
              <a:gd name="connsiteY2" fmla="*/ 1150425 h 2507476"/>
              <a:gd name="connsiteX3" fmla="*/ 2367016 w 3411455"/>
              <a:gd name="connsiteY3" fmla="*/ 1955287 h 2507476"/>
              <a:gd name="connsiteX4" fmla="*/ 3139878 w 3411455"/>
              <a:gd name="connsiteY4" fmla="*/ 2483663 h 2507476"/>
              <a:gd name="connsiteX5" fmla="*/ 1088018 w 3411455"/>
              <a:gd name="connsiteY5" fmla="*/ 2507476 h 2507476"/>
              <a:gd name="connsiteX6" fmla="*/ 53 w 3411455"/>
              <a:gd name="connsiteY6" fmla="*/ 998026 h 2507476"/>
              <a:gd name="connsiteX7" fmla="*/ 183143 w 3411455"/>
              <a:gd name="connsiteY7" fmla="*/ 442912 h 2507476"/>
              <a:gd name="connsiteX0" fmla="*/ 183161 w 3411473"/>
              <a:gd name="connsiteY0" fmla="*/ 442912 h 2507476"/>
              <a:gd name="connsiteX1" fmla="*/ 3220859 w 3411473"/>
              <a:gd name="connsiteY1" fmla="*/ 0 h 2507476"/>
              <a:gd name="connsiteX2" fmla="*/ 3043309 w 3411473"/>
              <a:gd name="connsiteY2" fmla="*/ 1150425 h 2507476"/>
              <a:gd name="connsiteX3" fmla="*/ 2367034 w 3411473"/>
              <a:gd name="connsiteY3" fmla="*/ 1955287 h 2507476"/>
              <a:gd name="connsiteX4" fmla="*/ 3139896 w 3411473"/>
              <a:gd name="connsiteY4" fmla="*/ 2483663 h 2507476"/>
              <a:gd name="connsiteX5" fmla="*/ 1088036 w 3411473"/>
              <a:gd name="connsiteY5" fmla="*/ 2507476 h 2507476"/>
              <a:gd name="connsiteX6" fmla="*/ 71 w 3411473"/>
              <a:gd name="connsiteY6" fmla="*/ 998026 h 2507476"/>
              <a:gd name="connsiteX7" fmla="*/ 183161 w 3411473"/>
              <a:gd name="connsiteY7" fmla="*/ 442912 h 2507476"/>
              <a:gd name="connsiteX0" fmla="*/ 183161 w 3411473"/>
              <a:gd name="connsiteY0" fmla="*/ 442912 h 2507476"/>
              <a:gd name="connsiteX1" fmla="*/ 3220859 w 3411473"/>
              <a:gd name="connsiteY1" fmla="*/ 0 h 2507476"/>
              <a:gd name="connsiteX2" fmla="*/ 3043309 w 3411473"/>
              <a:gd name="connsiteY2" fmla="*/ 1150425 h 2507476"/>
              <a:gd name="connsiteX3" fmla="*/ 2367034 w 3411473"/>
              <a:gd name="connsiteY3" fmla="*/ 1955287 h 2507476"/>
              <a:gd name="connsiteX4" fmla="*/ 2473146 w 3411473"/>
              <a:gd name="connsiteY4" fmla="*/ 2436038 h 2507476"/>
              <a:gd name="connsiteX5" fmla="*/ 1088036 w 3411473"/>
              <a:gd name="connsiteY5" fmla="*/ 2507476 h 2507476"/>
              <a:gd name="connsiteX6" fmla="*/ 71 w 3411473"/>
              <a:gd name="connsiteY6" fmla="*/ 998026 h 2507476"/>
              <a:gd name="connsiteX7" fmla="*/ 183161 w 3411473"/>
              <a:gd name="connsiteY7" fmla="*/ 442912 h 25074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411473" h="2507476">
                <a:moveTo>
                  <a:pt x="183161" y="442912"/>
                </a:moveTo>
                <a:lnTo>
                  <a:pt x="3220859" y="0"/>
                </a:lnTo>
                <a:cubicBezTo>
                  <a:pt x="3684850" y="104425"/>
                  <a:pt x="3172119" y="839625"/>
                  <a:pt x="3043309" y="1150425"/>
                </a:cubicBezTo>
                <a:cubicBezTo>
                  <a:pt x="2914499" y="1461225"/>
                  <a:pt x="2331886" y="1660849"/>
                  <a:pt x="2367034" y="1955287"/>
                </a:cubicBezTo>
                <a:lnTo>
                  <a:pt x="2473146" y="2436038"/>
                </a:lnTo>
                <a:lnTo>
                  <a:pt x="1088036" y="2507476"/>
                </a:lnTo>
                <a:cubicBezTo>
                  <a:pt x="796818" y="2285314"/>
                  <a:pt x="-8749" y="1353538"/>
                  <a:pt x="71" y="998026"/>
                </a:cubicBezTo>
                <a:lnTo>
                  <a:pt x="183161" y="442912"/>
                </a:lnTo>
                <a:close/>
              </a:path>
            </a:pathLst>
          </a:custGeom>
          <a:solidFill>
            <a:schemeClr val="accent1">
              <a:alpha val="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rtlCol="0" anchor="ctr"/>
          <a:lstStyle/>
          <a:p>
            <a:pPr marL="180000" indent="-180000" algn="ctr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</a:pPr>
            <a:endParaRPr lang="de-DE" sz="1400" dirty="0" err="1"/>
          </a:p>
        </p:txBody>
      </p:sp>
      <p:sp>
        <p:nvSpPr>
          <p:cNvPr id="190" name="Link_South_America">
            <a:extLst>
              <a:ext uri="{FF2B5EF4-FFF2-40B4-BE49-F238E27FC236}">
                <a16:creationId xmlns:a16="http://schemas.microsoft.com/office/drawing/2014/main" id="{2BB2FB23-A027-49FB-B1EC-1E4D9CC07FBB}"/>
              </a:ext>
            </a:extLst>
          </p:cNvPr>
          <p:cNvSpPr/>
          <p:nvPr userDrawn="1"/>
        </p:nvSpPr>
        <p:spPr bwMode="gray">
          <a:xfrm>
            <a:off x="2628393" y="3738562"/>
            <a:ext cx="1957403" cy="2592799"/>
          </a:xfrm>
          <a:custGeom>
            <a:avLst/>
            <a:gdLst>
              <a:gd name="connsiteX0" fmla="*/ 0 w 1819291"/>
              <a:gd name="connsiteY0" fmla="*/ 0 h 2562713"/>
              <a:gd name="connsiteX1" fmla="*/ 1819291 w 1819291"/>
              <a:gd name="connsiteY1" fmla="*/ 0 h 2562713"/>
              <a:gd name="connsiteX2" fmla="*/ 1819291 w 1819291"/>
              <a:gd name="connsiteY2" fmla="*/ 2562713 h 2562713"/>
              <a:gd name="connsiteX3" fmla="*/ 0 w 1819291"/>
              <a:gd name="connsiteY3" fmla="*/ 2562713 h 2562713"/>
              <a:gd name="connsiteX4" fmla="*/ 0 w 1819291"/>
              <a:gd name="connsiteY4" fmla="*/ 0 h 2562713"/>
              <a:gd name="connsiteX0" fmla="*/ 0 w 1819291"/>
              <a:gd name="connsiteY0" fmla="*/ 0 h 2562713"/>
              <a:gd name="connsiteX1" fmla="*/ 1819291 w 1819291"/>
              <a:gd name="connsiteY1" fmla="*/ 0 h 2562713"/>
              <a:gd name="connsiteX2" fmla="*/ 1819291 w 1819291"/>
              <a:gd name="connsiteY2" fmla="*/ 2562713 h 2562713"/>
              <a:gd name="connsiteX3" fmla="*/ 595313 w 1819291"/>
              <a:gd name="connsiteY3" fmla="*/ 2538900 h 2562713"/>
              <a:gd name="connsiteX4" fmla="*/ 0 w 1819291"/>
              <a:gd name="connsiteY4" fmla="*/ 0 h 2562713"/>
              <a:gd name="connsiteX0" fmla="*/ 0 w 1819291"/>
              <a:gd name="connsiteY0" fmla="*/ 0 h 2562713"/>
              <a:gd name="connsiteX1" fmla="*/ 1819291 w 1819291"/>
              <a:gd name="connsiteY1" fmla="*/ 0 h 2562713"/>
              <a:gd name="connsiteX2" fmla="*/ 1819291 w 1819291"/>
              <a:gd name="connsiteY2" fmla="*/ 2562713 h 2562713"/>
              <a:gd name="connsiteX3" fmla="*/ 595313 w 1819291"/>
              <a:gd name="connsiteY3" fmla="*/ 2538900 h 2562713"/>
              <a:gd name="connsiteX4" fmla="*/ 476757 w 1819291"/>
              <a:gd name="connsiteY4" fmla="*/ 1365326 h 2562713"/>
              <a:gd name="connsiteX5" fmla="*/ 0 w 1819291"/>
              <a:gd name="connsiteY5" fmla="*/ 0 h 2562713"/>
              <a:gd name="connsiteX0" fmla="*/ 0 w 1943116"/>
              <a:gd name="connsiteY0" fmla="*/ 114300 h 2562713"/>
              <a:gd name="connsiteX1" fmla="*/ 1943116 w 1943116"/>
              <a:gd name="connsiteY1" fmla="*/ 0 h 2562713"/>
              <a:gd name="connsiteX2" fmla="*/ 1943116 w 1943116"/>
              <a:gd name="connsiteY2" fmla="*/ 2562713 h 2562713"/>
              <a:gd name="connsiteX3" fmla="*/ 719138 w 1943116"/>
              <a:gd name="connsiteY3" fmla="*/ 2538900 h 2562713"/>
              <a:gd name="connsiteX4" fmla="*/ 600582 w 1943116"/>
              <a:gd name="connsiteY4" fmla="*/ 1365326 h 2562713"/>
              <a:gd name="connsiteX5" fmla="*/ 0 w 1943116"/>
              <a:gd name="connsiteY5" fmla="*/ 114300 h 2562713"/>
              <a:gd name="connsiteX0" fmla="*/ 0 w 1943116"/>
              <a:gd name="connsiteY0" fmla="*/ 168199 h 2616612"/>
              <a:gd name="connsiteX1" fmla="*/ 791082 w 1943116"/>
              <a:gd name="connsiteY1" fmla="*/ 0 h 2616612"/>
              <a:gd name="connsiteX2" fmla="*/ 1943116 w 1943116"/>
              <a:gd name="connsiteY2" fmla="*/ 53899 h 2616612"/>
              <a:gd name="connsiteX3" fmla="*/ 1943116 w 1943116"/>
              <a:gd name="connsiteY3" fmla="*/ 2616612 h 2616612"/>
              <a:gd name="connsiteX4" fmla="*/ 719138 w 1943116"/>
              <a:gd name="connsiteY4" fmla="*/ 2592799 h 2616612"/>
              <a:gd name="connsiteX5" fmla="*/ 600582 w 1943116"/>
              <a:gd name="connsiteY5" fmla="*/ 1419225 h 2616612"/>
              <a:gd name="connsiteX6" fmla="*/ 0 w 1943116"/>
              <a:gd name="connsiteY6" fmla="*/ 168199 h 2616612"/>
              <a:gd name="connsiteX0" fmla="*/ 0 w 1957403"/>
              <a:gd name="connsiteY0" fmla="*/ 168199 h 2616612"/>
              <a:gd name="connsiteX1" fmla="*/ 791082 w 1957403"/>
              <a:gd name="connsiteY1" fmla="*/ 0 h 2616612"/>
              <a:gd name="connsiteX2" fmla="*/ 1957403 w 1957403"/>
              <a:gd name="connsiteY2" fmla="*/ 472999 h 2616612"/>
              <a:gd name="connsiteX3" fmla="*/ 1943116 w 1957403"/>
              <a:gd name="connsiteY3" fmla="*/ 2616612 h 2616612"/>
              <a:gd name="connsiteX4" fmla="*/ 719138 w 1957403"/>
              <a:gd name="connsiteY4" fmla="*/ 2592799 h 2616612"/>
              <a:gd name="connsiteX5" fmla="*/ 600582 w 1957403"/>
              <a:gd name="connsiteY5" fmla="*/ 1419225 h 2616612"/>
              <a:gd name="connsiteX6" fmla="*/ 0 w 1957403"/>
              <a:gd name="connsiteY6" fmla="*/ 168199 h 2616612"/>
              <a:gd name="connsiteX0" fmla="*/ 0 w 1957403"/>
              <a:gd name="connsiteY0" fmla="*/ 168199 h 2592799"/>
              <a:gd name="connsiteX1" fmla="*/ 791082 w 1957403"/>
              <a:gd name="connsiteY1" fmla="*/ 0 h 2592799"/>
              <a:gd name="connsiteX2" fmla="*/ 1957403 w 1957403"/>
              <a:gd name="connsiteY2" fmla="*/ 472999 h 2592799"/>
              <a:gd name="connsiteX3" fmla="*/ 1628791 w 1957403"/>
              <a:gd name="connsiteY3" fmla="*/ 2559462 h 2592799"/>
              <a:gd name="connsiteX4" fmla="*/ 719138 w 1957403"/>
              <a:gd name="connsiteY4" fmla="*/ 2592799 h 2592799"/>
              <a:gd name="connsiteX5" fmla="*/ 600582 w 1957403"/>
              <a:gd name="connsiteY5" fmla="*/ 1419225 h 2592799"/>
              <a:gd name="connsiteX6" fmla="*/ 0 w 1957403"/>
              <a:gd name="connsiteY6" fmla="*/ 168199 h 259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957403" h="2592799">
                <a:moveTo>
                  <a:pt x="0" y="168199"/>
                </a:moveTo>
                <a:cubicBezTo>
                  <a:pt x="358944" y="145470"/>
                  <a:pt x="432138" y="22729"/>
                  <a:pt x="791082" y="0"/>
                </a:cubicBezTo>
                <a:lnTo>
                  <a:pt x="1957403" y="472999"/>
                </a:lnTo>
                <a:cubicBezTo>
                  <a:pt x="1952641" y="1187537"/>
                  <a:pt x="1633553" y="1844924"/>
                  <a:pt x="1628791" y="2559462"/>
                </a:cubicBezTo>
                <a:lnTo>
                  <a:pt x="719138" y="2592799"/>
                </a:lnTo>
                <a:cubicBezTo>
                  <a:pt x="627232" y="2217483"/>
                  <a:pt x="692488" y="1794541"/>
                  <a:pt x="600582" y="1419225"/>
                </a:cubicBezTo>
                <a:lnTo>
                  <a:pt x="0" y="168199"/>
                </a:lnTo>
                <a:close/>
              </a:path>
            </a:pathLst>
          </a:custGeom>
          <a:solidFill>
            <a:schemeClr val="accent1">
              <a:alpha val="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rtlCol="0" anchor="ctr"/>
          <a:lstStyle/>
          <a:p>
            <a:pPr marL="180000" indent="-180000" algn="ctr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</a:pPr>
            <a:endParaRPr lang="de-DE" sz="1400" dirty="0" err="1"/>
          </a:p>
        </p:txBody>
      </p:sp>
      <p:sp>
        <p:nvSpPr>
          <p:cNvPr id="191" name="Link_South_Africa">
            <a:extLst>
              <a:ext uri="{FF2B5EF4-FFF2-40B4-BE49-F238E27FC236}">
                <a16:creationId xmlns:a16="http://schemas.microsoft.com/office/drawing/2014/main" id="{A676A69B-4856-4BC2-B4C0-C432AD05CDC0}"/>
              </a:ext>
            </a:extLst>
          </p:cNvPr>
          <p:cNvSpPr/>
          <p:nvPr userDrawn="1"/>
        </p:nvSpPr>
        <p:spPr bwMode="gray">
          <a:xfrm>
            <a:off x="5838332" y="3424239"/>
            <a:ext cx="5110658" cy="2612831"/>
          </a:xfrm>
          <a:custGeom>
            <a:avLst/>
            <a:gdLst>
              <a:gd name="connsiteX0" fmla="*/ 0 w 5129707"/>
              <a:gd name="connsiteY0" fmla="*/ 0 h 2202265"/>
              <a:gd name="connsiteX1" fmla="*/ 5129707 w 5129707"/>
              <a:gd name="connsiteY1" fmla="*/ 0 h 2202265"/>
              <a:gd name="connsiteX2" fmla="*/ 5129707 w 5129707"/>
              <a:gd name="connsiteY2" fmla="*/ 2202265 h 2202265"/>
              <a:gd name="connsiteX3" fmla="*/ 0 w 5129707"/>
              <a:gd name="connsiteY3" fmla="*/ 2202265 h 2202265"/>
              <a:gd name="connsiteX4" fmla="*/ 0 w 5129707"/>
              <a:gd name="connsiteY4" fmla="*/ 0 h 2202265"/>
              <a:gd name="connsiteX0" fmla="*/ 52387 w 5129707"/>
              <a:gd name="connsiteY0" fmla="*/ 933450 h 2202265"/>
              <a:gd name="connsiteX1" fmla="*/ 5129707 w 5129707"/>
              <a:gd name="connsiteY1" fmla="*/ 0 h 2202265"/>
              <a:gd name="connsiteX2" fmla="*/ 5129707 w 5129707"/>
              <a:gd name="connsiteY2" fmla="*/ 2202265 h 2202265"/>
              <a:gd name="connsiteX3" fmla="*/ 0 w 5129707"/>
              <a:gd name="connsiteY3" fmla="*/ 2202265 h 2202265"/>
              <a:gd name="connsiteX4" fmla="*/ 52387 w 5129707"/>
              <a:gd name="connsiteY4" fmla="*/ 933450 h 2202265"/>
              <a:gd name="connsiteX0" fmla="*/ 52387 w 5129707"/>
              <a:gd name="connsiteY0" fmla="*/ 1277890 h 2546705"/>
              <a:gd name="connsiteX1" fmla="*/ 2977057 w 5129707"/>
              <a:gd name="connsiteY1" fmla="*/ 0 h 2546705"/>
              <a:gd name="connsiteX2" fmla="*/ 5129707 w 5129707"/>
              <a:gd name="connsiteY2" fmla="*/ 344440 h 2546705"/>
              <a:gd name="connsiteX3" fmla="*/ 5129707 w 5129707"/>
              <a:gd name="connsiteY3" fmla="*/ 2546705 h 2546705"/>
              <a:gd name="connsiteX4" fmla="*/ 0 w 5129707"/>
              <a:gd name="connsiteY4" fmla="*/ 2546705 h 2546705"/>
              <a:gd name="connsiteX5" fmla="*/ 52387 w 5129707"/>
              <a:gd name="connsiteY5" fmla="*/ 1277890 h 2546705"/>
              <a:gd name="connsiteX0" fmla="*/ 52387 w 5129707"/>
              <a:gd name="connsiteY0" fmla="*/ 1277890 h 2546705"/>
              <a:gd name="connsiteX1" fmla="*/ 2315070 w 5129707"/>
              <a:gd name="connsiteY1" fmla="*/ 1276350 h 2546705"/>
              <a:gd name="connsiteX2" fmla="*/ 2977057 w 5129707"/>
              <a:gd name="connsiteY2" fmla="*/ 0 h 2546705"/>
              <a:gd name="connsiteX3" fmla="*/ 5129707 w 5129707"/>
              <a:gd name="connsiteY3" fmla="*/ 344440 h 2546705"/>
              <a:gd name="connsiteX4" fmla="*/ 5129707 w 5129707"/>
              <a:gd name="connsiteY4" fmla="*/ 2546705 h 2546705"/>
              <a:gd name="connsiteX5" fmla="*/ 0 w 5129707"/>
              <a:gd name="connsiteY5" fmla="*/ 2546705 h 2546705"/>
              <a:gd name="connsiteX6" fmla="*/ 52387 w 5129707"/>
              <a:gd name="connsiteY6" fmla="*/ 1277890 h 2546705"/>
              <a:gd name="connsiteX0" fmla="*/ 0 w 5077320"/>
              <a:gd name="connsiteY0" fmla="*/ 1277890 h 2546705"/>
              <a:gd name="connsiteX1" fmla="*/ 2262683 w 5077320"/>
              <a:gd name="connsiteY1" fmla="*/ 1276350 h 2546705"/>
              <a:gd name="connsiteX2" fmla="*/ 2924670 w 5077320"/>
              <a:gd name="connsiteY2" fmla="*/ 0 h 2546705"/>
              <a:gd name="connsiteX3" fmla="*/ 5077320 w 5077320"/>
              <a:gd name="connsiteY3" fmla="*/ 344440 h 2546705"/>
              <a:gd name="connsiteX4" fmla="*/ 5077320 w 5077320"/>
              <a:gd name="connsiteY4" fmla="*/ 2546705 h 2546705"/>
              <a:gd name="connsiteX5" fmla="*/ 57150 w 5077320"/>
              <a:gd name="connsiteY5" fmla="*/ 2346680 h 2546705"/>
              <a:gd name="connsiteX6" fmla="*/ 0 w 5077320"/>
              <a:gd name="connsiteY6" fmla="*/ 1277890 h 2546705"/>
              <a:gd name="connsiteX0" fmla="*/ 0 w 5077320"/>
              <a:gd name="connsiteY0" fmla="*/ 1277890 h 2546705"/>
              <a:gd name="connsiteX1" fmla="*/ 2262683 w 5077320"/>
              <a:gd name="connsiteY1" fmla="*/ 1276350 h 2546705"/>
              <a:gd name="connsiteX2" fmla="*/ 2924670 w 5077320"/>
              <a:gd name="connsiteY2" fmla="*/ 0 h 2546705"/>
              <a:gd name="connsiteX3" fmla="*/ 5077320 w 5077320"/>
              <a:gd name="connsiteY3" fmla="*/ 344440 h 2546705"/>
              <a:gd name="connsiteX4" fmla="*/ 5077320 w 5077320"/>
              <a:gd name="connsiteY4" fmla="*/ 2546705 h 2546705"/>
              <a:gd name="connsiteX5" fmla="*/ 57150 w 5077320"/>
              <a:gd name="connsiteY5" fmla="*/ 2346680 h 2546705"/>
              <a:gd name="connsiteX6" fmla="*/ 0 w 5077320"/>
              <a:gd name="connsiteY6" fmla="*/ 1277890 h 2546705"/>
              <a:gd name="connsiteX0" fmla="*/ 0 w 5077320"/>
              <a:gd name="connsiteY0" fmla="*/ 1277890 h 2546705"/>
              <a:gd name="connsiteX1" fmla="*/ 2262683 w 5077320"/>
              <a:gd name="connsiteY1" fmla="*/ 1276350 h 2546705"/>
              <a:gd name="connsiteX2" fmla="*/ 2924670 w 5077320"/>
              <a:gd name="connsiteY2" fmla="*/ 0 h 2546705"/>
              <a:gd name="connsiteX3" fmla="*/ 5077320 w 5077320"/>
              <a:gd name="connsiteY3" fmla="*/ 344440 h 2546705"/>
              <a:gd name="connsiteX4" fmla="*/ 5077320 w 5077320"/>
              <a:gd name="connsiteY4" fmla="*/ 2546705 h 2546705"/>
              <a:gd name="connsiteX5" fmla="*/ 138113 w 5077320"/>
              <a:gd name="connsiteY5" fmla="*/ 2146655 h 2546705"/>
              <a:gd name="connsiteX6" fmla="*/ 0 w 5077320"/>
              <a:gd name="connsiteY6" fmla="*/ 1277890 h 2546705"/>
              <a:gd name="connsiteX0" fmla="*/ 0 w 5101133"/>
              <a:gd name="connsiteY0" fmla="*/ 1277890 h 2556230"/>
              <a:gd name="connsiteX1" fmla="*/ 2262683 w 5101133"/>
              <a:gd name="connsiteY1" fmla="*/ 1276350 h 2556230"/>
              <a:gd name="connsiteX2" fmla="*/ 2924670 w 5101133"/>
              <a:gd name="connsiteY2" fmla="*/ 0 h 2556230"/>
              <a:gd name="connsiteX3" fmla="*/ 5077320 w 5101133"/>
              <a:gd name="connsiteY3" fmla="*/ 344440 h 2556230"/>
              <a:gd name="connsiteX4" fmla="*/ 5101133 w 5101133"/>
              <a:gd name="connsiteY4" fmla="*/ 2556230 h 2556230"/>
              <a:gd name="connsiteX5" fmla="*/ 138113 w 5101133"/>
              <a:gd name="connsiteY5" fmla="*/ 2146655 h 2556230"/>
              <a:gd name="connsiteX6" fmla="*/ 0 w 5101133"/>
              <a:gd name="connsiteY6" fmla="*/ 1277890 h 2556230"/>
              <a:gd name="connsiteX0" fmla="*/ 0 w 5101133"/>
              <a:gd name="connsiteY0" fmla="*/ 1277890 h 2667542"/>
              <a:gd name="connsiteX1" fmla="*/ 2262683 w 5101133"/>
              <a:gd name="connsiteY1" fmla="*/ 1276350 h 2667542"/>
              <a:gd name="connsiteX2" fmla="*/ 2924670 w 5101133"/>
              <a:gd name="connsiteY2" fmla="*/ 0 h 2667542"/>
              <a:gd name="connsiteX3" fmla="*/ 5077320 w 5101133"/>
              <a:gd name="connsiteY3" fmla="*/ 344440 h 2667542"/>
              <a:gd name="connsiteX4" fmla="*/ 5101133 w 5101133"/>
              <a:gd name="connsiteY4" fmla="*/ 2556230 h 2667542"/>
              <a:gd name="connsiteX5" fmla="*/ 138113 w 5101133"/>
              <a:gd name="connsiteY5" fmla="*/ 2146655 h 2667542"/>
              <a:gd name="connsiteX6" fmla="*/ 0 w 5101133"/>
              <a:gd name="connsiteY6" fmla="*/ 1277890 h 2667542"/>
              <a:gd name="connsiteX0" fmla="*/ 0 w 5110658"/>
              <a:gd name="connsiteY0" fmla="*/ 1277890 h 2605626"/>
              <a:gd name="connsiteX1" fmla="*/ 2262683 w 5110658"/>
              <a:gd name="connsiteY1" fmla="*/ 1276350 h 2605626"/>
              <a:gd name="connsiteX2" fmla="*/ 2924670 w 5110658"/>
              <a:gd name="connsiteY2" fmla="*/ 0 h 2605626"/>
              <a:gd name="connsiteX3" fmla="*/ 5077320 w 5110658"/>
              <a:gd name="connsiteY3" fmla="*/ 344440 h 2605626"/>
              <a:gd name="connsiteX4" fmla="*/ 5110658 w 5110658"/>
              <a:gd name="connsiteY4" fmla="*/ 2484793 h 2605626"/>
              <a:gd name="connsiteX5" fmla="*/ 138113 w 5110658"/>
              <a:gd name="connsiteY5" fmla="*/ 2146655 h 2605626"/>
              <a:gd name="connsiteX6" fmla="*/ 0 w 5110658"/>
              <a:gd name="connsiteY6" fmla="*/ 1277890 h 2605626"/>
              <a:gd name="connsiteX0" fmla="*/ 0 w 5110658"/>
              <a:gd name="connsiteY0" fmla="*/ 1277890 h 2612831"/>
              <a:gd name="connsiteX1" fmla="*/ 2262683 w 5110658"/>
              <a:gd name="connsiteY1" fmla="*/ 1276350 h 2612831"/>
              <a:gd name="connsiteX2" fmla="*/ 2924670 w 5110658"/>
              <a:gd name="connsiteY2" fmla="*/ 0 h 2612831"/>
              <a:gd name="connsiteX3" fmla="*/ 5077320 w 5110658"/>
              <a:gd name="connsiteY3" fmla="*/ 344440 h 2612831"/>
              <a:gd name="connsiteX4" fmla="*/ 5110658 w 5110658"/>
              <a:gd name="connsiteY4" fmla="*/ 2484793 h 2612831"/>
              <a:gd name="connsiteX5" fmla="*/ 2734168 w 5110658"/>
              <a:gd name="connsiteY5" fmla="*/ 2276474 h 2612831"/>
              <a:gd name="connsiteX6" fmla="*/ 138113 w 5110658"/>
              <a:gd name="connsiteY6" fmla="*/ 2146655 h 2612831"/>
              <a:gd name="connsiteX7" fmla="*/ 0 w 5110658"/>
              <a:gd name="connsiteY7" fmla="*/ 1277890 h 2612831"/>
              <a:gd name="connsiteX0" fmla="*/ 0 w 5110658"/>
              <a:gd name="connsiteY0" fmla="*/ 1277890 h 2612831"/>
              <a:gd name="connsiteX1" fmla="*/ 2262683 w 5110658"/>
              <a:gd name="connsiteY1" fmla="*/ 1276350 h 2612831"/>
              <a:gd name="connsiteX2" fmla="*/ 2924670 w 5110658"/>
              <a:gd name="connsiteY2" fmla="*/ 0 h 2612831"/>
              <a:gd name="connsiteX3" fmla="*/ 5010645 w 5110658"/>
              <a:gd name="connsiteY3" fmla="*/ 1030240 h 2612831"/>
              <a:gd name="connsiteX4" fmla="*/ 5110658 w 5110658"/>
              <a:gd name="connsiteY4" fmla="*/ 2484793 h 2612831"/>
              <a:gd name="connsiteX5" fmla="*/ 2734168 w 5110658"/>
              <a:gd name="connsiteY5" fmla="*/ 2276474 h 2612831"/>
              <a:gd name="connsiteX6" fmla="*/ 138113 w 5110658"/>
              <a:gd name="connsiteY6" fmla="*/ 2146655 h 2612831"/>
              <a:gd name="connsiteX7" fmla="*/ 0 w 5110658"/>
              <a:gd name="connsiteY7" fmla="*/ 1277890 h 26128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110658" h="2612831">
                <a:moveTo>
                  <a:pt x="0" y="1277890"/>
                </a:moveTo>
                <a:cubicBezTo>
                  <a:pt x="285039" y="941545"/>
                  <a:pt x="1775238" y="1489332"/>
                  <a:pt x="2262683" y="1276350"/>
                </a:cubicBezTo>
                <a:cubicBezTo>
                  <a:pt x="2750128" y="1063368"/>
                  <a:pt x="2354758" y="30699"/>
                  <a:pt x="2924670" y="0"/>
                </a:cubicBezTo>
                <a:lnTo>
                  <a:pt x="5010645" y="1030240"/>
                </a:lnTo>
                <a:lnTo>
                  <a:pt x="5110658" y="2484793"/>
                </a:lnTo>
                <a:cubicBezTo>
                  <a:pt x="4732039" y="2846486"/>
                  <a:pt x="3562926" y="2332830"/>
                  <a:pt x="2734168" y="2276474"/>
                </a:cubicBezTo>
                <a:cubicBezTo>
                  <a:pt x="1905411" y="2220118"/>
                  <a:pt x="605714" y="2352773"/>
                  <a:pt x="138113" y="2146655"/>
                </a:cubicBezTo>
                <a:lnTo>
                  <a:pt x="0" y="1277890"/>
                </a:lnTo>
                <a:close/>
              </a:path>
            </a:pathLst>
          </a:custGeom>
          <a:solidFill>
            <a:schemeClr val="accent1">
              <a:alpha val="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rtlCol="0" anchor="ctr"/>
          <a:lstStyle/>
          <a:p>
            <a:pPr marL="180000" indent="-180000" algn="ctr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</a:pPr>
            <a:endParaRPr lang="de-DE" sz="1400" dirty="0" err="1"/>
          </a:p>
        </p:txBody>
      </p:sp>
      <p:sp>
        <p:nvSpPr>
          <p:cNvPr id="192" name="Link_Asia">
            <a:extLst>
              <a:ext uri="{FF2B5EF4-FFF2-40B4-BE49-F238E27FC236}">
                <a16:creationId xmlns:a16="http://schemas.microsoft.com/office/drawing/2014/main" id="{613AB25E-E4D5-406D-B0B9-D2CF2DB169AA}"/>
              </a:ext>
            </a:extLst>
          </p:cNvPr>
          <p:cNvSpPr/>
          <p:nvPr userDrawn="1"/>
        </p:nvSpPr>
        <p:spPr bwMode="gray">
          <a:xfrm>
            <a:off x="7600317" y="2271713"/>
            <a:ext cx="2394266" cy="1872155"/>
          </a:xfrm>
          <a:custGeom>
            <a:avLst/>
            <a:gdLst>
              <a:gd name="connsiteX0" fmla="*/ 0 w 2299016"/>
              <a:gd name="connsiteY0" fmla="*/ 0 h 1532270"/>
              <a:gd name="connsiteX1" fmla="*/ 2299016 w 2299016"/>
              <a:gd name="connsiteY1" fmla="*/ 0 h 1532270"/>
              <a:gd name="connsiteX2" fmla="*/ 2299016 w 2299016"/>
              <a:gd name="connsiteY2" fmla="*/ 1532270 h 1532270"/>
              <a:gd name="connsiteX3" fmla="*/ 0 w 2299016"/>
              <a:gd name="connsiteY3" fmla="*/ 1532270 h 1532270"/>
              <a:gd name="connsiteX4" fmla="*/ 0 w 2299016"/>
              <a:gd name="connsiteY4" fmla="*/ 0 h 1532270"/>
              <a:gd name="connsiteX0" fmla="*/ 0 w 2299016"/>
              <a:gd name="connsiteY0" fmla="*/ 0 h 1843199"/>
              <a:gd name="connsiteX1" fmla="*/ 2299016 w 2299016"/>
              <a:gd name="connsiteY1" fmla="*/ 0 h 1843199"/>
              <a:gd name="connsiteX2" fmla="*/ 2299016 w 2299016"/>
              <a:gd name="connsiteY2" fmla="*/ 1532270 h 1843199"/>
              <a:gd name="connsiteX3" fmla="*/ 429259 w 2299016"/>
              <a:gd name="connsiteY3" fmla="*/ 1843196 h 1843199"/>
              <a:gd name="connsiteX4" fmla="*/ 0 w 2299016"/>
              <a:gd name="connsiteY4" fmla="*/ 1532270 h 1843199"/>
              <a:gd name="connsiteX5" fmla="*/ 0 w 2299016"/>
              <a:gd name="connsiteY5" fmla="*/ 0 h 1843199"/>
              <a:gd name="connsiteX0" fmla="*/ 14287 w 2313303"/>
              <a:gd name="connsiteY0" fmla="*/ 0 h 1843199"/>
              <a:gd name="connsiteX1" fmla="*/ 2313303 w 2313303"/>
              <a:gd name="connsiteY1" fmla="*/ 0 h 1843199"/>
              <a:gd name="connsiteX2" fmla="*/ 2313303 w 2313303"/>
              <a:gd name="connsiteY2" fmla="*/ 1532270 h 1843199"/>
              <a:gd name="connsiteX3" fmla="*/ 443546 w 2313303"/>
              <a:gd name="connsiteY3" fmla="*/ 1843196 h 1843199"/>
              <a:gd name="connsiteX4" fmla="*/ 0 w 2313303"/>
              <a:gd name="connsiteY4" fmla="*/ 1279858 h 1843199"/>
              <a:gd name="connsiteX5" fmla="*/ 14287 w 2313303"/>
              <a:gd name="connsiteY5" fmla="*/ 0 h 1843199"/>
              <a:gd name="connsiteX0" fmla="*/ 33337 w 2313303"/>
              <a:gd name="connsiteY0" fmla="*/ 161925 h 1843199"/>
              <a:gd name="connsiteX1" fmla="*/ 2313303 w 2313303"/>
              <a:gd name="connsiteY1" fmla="*/ 0 h 1843199"/>
              <a:gd name="connsiteX2" fmla="*/ 2313303 w 2313303"/>
              <a:gd name="connsiteY2" fmla="*/ 1532270 h 1843199"/>
              <a:gd name="connsiteX3" fmla="*/ 443546 w 2313303"/>
              <a:gd name="connsiteY3" fmla="*/ 1843196 h 1843199"/>
              <a:gd name="connsiteX4" fmla="*/ 0 w 2313303"/>
              <a:gd name="connsiteY4" fmla="*/ 1279858 h 1843199"/>
              <a:gd name="connsiteX5" fmla="*/ 33337 w 2313303"/>
              <a:gd name="connsiteY5" fmla="*/ 161925 h 1843199"/>
              <a:gd name="connsiteX0" fmla="*/ 33337 w 2313303"/>
              <a:gd name="connsiteY0" fmla="*/ 190391 h 1871665"/>
              <a:gd name="connsiteX1" fmla="*/ 1224597 w 2313303"/>
              <a:gd name="connsiteY1" fmla="*/ 0 h 1871665"/>
              <a:gd name="connsiteX2" fmla="*/ 2313303 w 2313303"/>
              <a:gd name="connsiteY2" fmla="*/ 28466 h 1871665"/>
              <a:gd name="connsiteX3" fmla="*/ 2313303 w 2313303"/>
              <a:gd name="connsiteY3" fmla="*/ 1560736 h 1871665"/>
              <a:gd name="connsiteX4" fmla="*/ 443546 w 2313303"/>
              <a:gd name="connsiteY4" fmla="*/ 1871662 h 1871665"/>
              <a:gd name="connsiteX5" fmla="*/ 0 w 2313303"/>
              <a:gd name="connsiteY5" fmla="*/ 1308324 h 1871665"/>
              <a:gd name="connsiteX6" fmla="*/ 33337 w 2313303"/>
              <a:gd name="connsiteY6" fmla="*/ 190391 h 1871665"/>
              <a:gd name="connsiteX0" fmla="*/ 33337 w 2313303"/>
              <a:gd name="connsiteY0" fmla="*/ 190391 h 1871665"/>
              <a:gd name="connsiteX1" fmla="*/ 1224597 w 2313303"/>
              <a:gd name="connsiteY1" fmla="*/ 0 h 1871665"/>
              <a:gd name="connsiteX2" fmla="*/ 2127565 w 2313303"/>
              <a:gd name="connsiteY2" fmla="*/ 128478 h 1871665"/>
              <a:gd name="connsiteX3" fmla="*/ 2313303 w 2313303"/>
              <a:gd name="connsiteY3" fmla="*/ 1560736 h 1871665"/>
              <a:gd name="connsiteX4" fmla="*/ 443546 w 2313303"/>
              <a:gd name="connsiteY4" fmla="*/ 1871662 h 1871665"/>
              <a:gd name="connsiteX5" fmla="*/ 0 w 2313303"/>
              <a:gd name="connsiteY5" fmla="*/ 1308324 h 1871665"/>
              <a:gd name="connsiteX6" fmla="*/ 33337 w 2313303"/>
              <a:gd name="connsiteY6" fmla="*/ 190391 h 1871665"/>
              <a:gd name="connsiteX0" fmla="*/ 33337 w 2394266"/>
              <a:gd name="connsiteY0" fmla="*/ 190391 h 1871663"/>
              <a:gd name="connsiteX1" fmla="*/ 1224597 w 2394266"/>
              <a:gd name="connsiteY1" fmla="*/ 0 h 1871663"/>
              <a:gd name="connsiteX2" fmla="*/ 2127565 w 2394266"/>
              <a:gd name="connsiteY2" fmla="*/ 128478 h 1871663"/>
              <a:gd name="connsiteX3" fmla="*/ 2394266 w 2394266"/>
              <a:gd name="connsiteY3" fmla="*/ 1108298 h 1871663"/>
              <a:gd name="connsiteX4" fmla="*/ 443546 w 2394266"/>
              <a:gd name="connsiteY4" fmla="*/ 1871662 h 1871663"/>
              <a:gd name="connsiteX5" fmla="*/ 0 w 2394266"/>
              <a:gd name="connsiteY5" fmla="*/ 1308324 h 1871663"/>
              <a:gd name="connsiteX6" fmla="*/ 33337 w 2394266"/>
              <a:gd name="connsiteY6" fmla="*/ 190391 h 1871663"/>
              <a:gd name="connsiteX0" fmla="*/ 33337 w 2394266"/>
              <a:gd name="connsiteY0" fmla="*/ 190391 h 1874113"/>
              <a:gd name="connsiteX1" fmla="*/ 1224597 w 2394266"/>
              <a:gd name="connsiteY1" fmla="*/ 0 h 1874113"/>
              <a:gd name="connsiteX2" fmla="*/ 2127565 w 2394266"/>
              <a:gd name="connsiteY2" fmla="*/ 128478 h 1874113"/>
              <a:gd name="connsiteX3" fmla="*/ 2394266 w 2394266"/>
              <a:gd name="connsiteY3" fmla="*/ 1108298 h 1874113"/>
              <a:gd name="connsiteX4" fmla="*/ 1381758 w 2394266"/>
              <a:gd name="connsiteY4" fmla="*/ 1666875 h 1874113"/>
              <a:gd name="connsiteX5" fmla="*/ 443546 w 2394266"/>
              <a:gd name="connsiteY5" fmla="*/ 1871662 h 1874113"/>
              <a:gd name="connsiteX6" fmla="*/ 0 w 2394266"/>
              <a:gd name="connsiteY6" fmla="*/ 1308324 h 1874113"/>
              <a:gd name="connsiteX7" fmla="*/ 33337 w 2394266"/>
              <a:gd name="connsiteY7" fmla="*/ 190391 h 1874113"/>
              <a:gd name="connsiteX0" fmla="*/ 33337 w 2394266"/>
              <a:gd name="connsiteY0" fmla="*/ 190391 h 1872034"/>
              <a:gd name="connsiteX1" fmla="*/ 1224597 w 2394266"/>
              <a:gd name="connsiteY1" fmla="*/ 0 h 1872034"/>
              <a:gd name="connsiteX2" fmla="*/ 2127565 w 2394266"/>
              <a:gd name="connsiteY2" fmla="*/ 128478 h 1872034"/>
              <a:gd name="connsiteX3" fmla="*/ 2394266 w 2394266"/>
              <a:gd name="connsiteY3" fmla="*/ 1108298 h 1872034"/>
              <a:gd name="connsiteX4" fmla="*/ 1138871 w 2394266"/>
              <a:gd name="connsiteY4" fmla="*/ 1028700 h 1872034"/>
              <a:gd name="connsiteX5" fmla="*/ 443546 w 2394266"/>
              <a:gd name="connsiteY5" fmla="*/ 1871662 h 1872034"/>
              <a:gd name="connsiteX6" fmla="*/ 0 w 2394266"/>
              <a:gd name="connsiteY6" fmla="*/ 1308324 h 1872034"/>
              <a:gd name="connsiteX7" fmla="*/ 33337 w 2394266"/>
              <a:gd name="connsiteY7" fmla="*/ 190391 h 1872034"/>
              <a:gd name="connsiteX0" fmla="*/ 33337 w 2394266"/>
              <a:gd name="connsiteY0" fmla="*/ 190391 h 1872155"/>
              <a:gd name="connsiteX1" fmla="*/ 1224597 w 2394266"/>
              <a:gd name="connsiteY1" fmla="*/ 0 h 1872155"/>
              <a:gd name="connsiteX2" fmla="*/ 2127565 w 2394266"/>
              <a:gd name="connsiteY2" fmla="*/ 128478 h 1872155"/>
              <a:gd name="connsiteX3" fmla="*/ 2394266 w 2394266"/>
              <a:gd name="connsiteY3" fmla="*/ 1108298 h 1872155"/>
              <a:gd name="connsiteX4" fmla="*/ 1117439 w 2394266"/>
              <a:gd name="connsiteY4" fmla="*/ 1212056 h 1872155"/>
              <a:gd name="connsiteX5" fmla="*/ 443546 w 2394266"/>
              <a:gd name="connsiteY5" fmla="*/ 1871662 h 1872155"/>
              <a:gd name="connsiteX6" fmla="*/ 0 w 2394266"/>
              <a:gd name="connsiteY6" fmla="*/ 1308324 h 1872155"/>
              <a:gd name="connsiteX7" fmla="*/ 33337 w 2394266"/>
              <a:gd name="connsiteY7" fmla="*/ 190391 h 1872155"/>
              <a:gd name="connsiteX0" fmla="*/ 33337 w 2394266"/>
              <a:gd name="connsiteY0" fmla="*/ 190391 h 1872155"/>
              <a:gd name="connsiteX1" fmla="*/ 1224597 w 2394266"/>
              <a:gd name="connsiteY1" fmla="*/ 0 h 1872155"/>
              <a:gd name="connsiteX2" fmla="*/ 2127565 w 2394266"/>
              <a:gd name="connsiteY2" fmla="*/ 128478 h 1872155"/>
              <a:gd name="connsiteX3" fmla="*/ 2394266 w 2394266"/>
              <a:gd name="connsiteY3" fmla="*/ 1108298 h 1872155"/>
              <a:gd name="connsiteX4" fmla="*/ 1117439 w 2394266"/>
              <a:gd name="connsiteY4" fmla="*/ 1212056 h 1872155"/>
              <a:gd name="connsiteX5" fmla="*/ 443546 w 2394266"/>
              <a:gd name="connsiteY5" fmla="*/ 1871662 h 1872155"/>
              <a:gd name="connsiteX6" fmla="*/ 0 w 2394266"/>
              <a:gd name="connsiteY6" fmla="*/ 1308324 h 1872155"/>
              <a:gd name="connsiteX7" fmla="*/ 33337 w 2394266"/>
              <a:gd name="connsiteY7" fmla="*/ 190391 h 18721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94266" h="1872155">
                <a:moveTo>
                  <a:pt x="33337" y="190391"/>
                </a:moveTo>
                <a:cubicBezTo>
                  <a:pt x="485986" y="158677"/>
                  <a:pt x="771948" y="31714"/>
                  <a:pt x="1224597" y="0"/>
                </a:cubicBezTo>
                <a:lnTo>
                  <a:pt x="2127565" y="128478"/>
                </a:lnTo>
                <a:lnTo>
                  <a:pt x="2394266" y="1108298"/>
                </a:lnTo>
                <a:cubicBezTo>
                  <a:pt x="2293777" y="1324216"/>
                  <a:pt x="1430653" y="1399154"/>
                  <a:pt x="1117439" y="1212056"/>
                </a:cubicBezTo>
                <a:cubicBezTo>
                  <a:pt x="792319" y="1339283"/>
                  <a:pt x="697651" y="1890939"/>
                  <a:pt x="443546" y="1871662"/>
                </a:cubicBezTo>
                <a:lnTo>
                  <a:pt x="0" y="1308324"/>
                </a:lnTo>
                <a:lnTo>
                  <a:pt x="33337" y="190391"/>
                </a:lnTo>
                <a:close/>
              </a:path>
            </a:pathLst>
          </a:custGeom>
          <a:solidFill>
            <a:schemeClr val="accent5">
              <a:alpha val="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rtlCol="0" anchor="ctr"/>
          <a:lstStyle/>
          <a:p>
            <a:pPr marL="180000" indent="-180000" algn="ctr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</a:pPr>
            <a:endParaRPr lang="de-DE" sz="1400" dirty="0" err="1"/>
          </a:p>
        </p:txBody>
      </p:sp>
      <p:sp>
        <p:nvSpPr>
          <p:cNvPr id="193" name="Link_Central_East_Europe_Middle_East">
            <a:extLst>
              <a:ext uri="{FF2B5EF4-FFF2-40B4-BE49-F238E27FC236}">
                <a16:creationId xmlns:a16="http://schemas.microsoft.com/office/drawing/2014/main" id="{7D203488-314A-40F1-AB32-B9568F5ABA62}"/>
              </a:ext>
            </a:extLst>
          </p:cNvPr>
          <p:cNvSpPr/>
          <p:nvPr userDrawn="1"/>
        </p:nvSpPr>
        <p:spPr bwMode="gray">
          <a:xfrm>
            <a:off x="5776913" y="1568449"/>
            <a:ext cx="4418272" cy="2262525"/>
          </a:xfrm>
          <a:custGeom>
            <a:avLst/>
            <a:gdLst>
              <a:gd name="connsiteX0" fmla="*/ 2074862 w 4418272"/>
              <a:gd name="connsiteY0" fmla="*/ 0 h 2262525"/>
              <a:gd name="connsiteX1" fmla="*/ 4418272 w 4418272"/>
              <a:gd name="connsiteY1" fmla="*/ 76357 h 2262525"/>
              <a:gd name="connsiteX2" fmla="*/ 4418272 w 4418272"/>
              <a:gd name="connsiteY2" fmla="*/ 1308669 h 2262525"/>
              <a:gd name="connsiteX3" fmla="*/ 1572281 w 4418272"/>
              <a:gd name="connsiteY3" fmla="*/ 1308669 h 2262525"/>
              <a:gd name="connsiteX4" fmla="*/ 1814259 w 4418272"/>
              <a:gd name="connsiteY4" fmla="*/ 1946763 h 2262525"/>
              <a:gd name="connsiteX5" fmla="*/ 981601 w 4418272"/>
              <a:gd name="connsiteY5" fmla="*/ 2262525 h 2262525"/>
              <a:gd name="connsiteX6" fmla="*/ 635654 w 4418272"/>
              <a:gd name="connsiteY6" fmla="*/ 1350267 h 2262525"/>
              <a:gd name="connsiteX7" fmla="*/ 529339 w 4418272"/>
              <a:gd name="connsiteY7" fmla="*/ 1369708 h 2262525"/>
              <a:gd name="connsiteX8" fmla="*/ 148114 w 4418272"/>
              <a:gd name="connsiteY8" fmla="*/ 1369708 h 2262525"/>
              <a:gd name="connsiteX9" fmla="*/ 0 w 4418272"/>
              <a:gd name="connsiteY9" fmla="*/ 1019970 h 2262525"/>
              <a:gd name="connsiteX10" fmla="*/ 228599 w 4418272"/>
              <a:gd name="connsiteY10" fmla="*/ 977108 h 2262525"/>
              <a:gd name="connsiteX11" fmla="*/ 252889 w 4418272"/>
              <a:gd name="connsiteY11" fmla="*/ 723253 h 2262525"/>
              <a:gd name="connsiteX12" fmla="*/ 542873 w 4418272"/>
              <a:gd name="connsiteY12" fmla="*/ 733960 h 2262525"/>
              <a:gd name="connsiteX13" fmla="*/ 541241 w 4418272"/>
              <a:gd name="connsiteY13" fmla="*/ 707572 h 2262525"/>
              <a:gd name="connsiteX14" fmla="*/ 560387 w 4418272"/>
              <a:gd name="connsiteY14" fmla="*/ 527050 h 2262525"/>
              <a:gd name="connsiteX15" fmla="*/ 741772 w 4418272"/>
              <a:gd name="connsiteY15" fmla="*/ 149382 h 2262525"/>
              <a:gd name="connsiteX16" fmla="*/ 2074862 w 4418272"/>
              <a:gd name="connsiteY16" fmla="*/ 0 h 2262525"/>
              <a:gd name="connsiteX0" fmla="*/ 2074862 w 4418272"/>
              <a:gd name="connsiteY0" fmla="*/ 0 h 2262525"/>
              <a:gd name="connsiteX1" fmla="*/ 4418272 w 4418272"/>
              <a:gd name="connsiteY1" fmla="*/ 76357 h 2262525"/>
              <a:gd name="connsiteX2" fmla="*/ 4418272 w 4418272"/>
              <a:gd name="connsiteY2" fmla="*/ 1308669 h 2262525"/>
              <a:gd name="connsiteX3" fmla="*/ 2586037 w 4418272"/>
              <a:gd name="connsiteY3" fmla="*/ 936626 h 2262525"/>
              <a:gd name="connsiteX4" fmla="*/ 1572281 w 4418272"/>
              <a:gd name="connsiteY4" fmla="*/ 1308669 h 2262525"/>
              <a:gd name="connsiteX5" fmla="*/ 1814259 w 4418272"/>
              <a:gd name="connsiteY5" fmla="*/ 1946763 h 2262525"/>
              <a:gd name="connsiteX6" fmla="*/ 981601 w 4418272"/>
              <a:gd name="connsiteY6" fmla="*/ 2262525 h 2262525"/>
              <a:gd name="connsiteX7" fmla="*/ 635654 w 4418272"/>
              <a:gd name="connsiteY7" fmla="*/ 1350267 h 2262525"/>
              <a:gd name="connsiteX8" fmla="*/ 529339 w 4418272"/>
              <a:gd name="connsiteY8" fmla="*/ 1369708 h 2262525"/>
              <a:gd name="connsiteX9" fmla="*/ 148114 w 4418272"/>
              <a:gd name="connsiteY9" fmla="*/ 1369708 h 2262525"/>
              <a:gd name="connsiteX10" fmla="*/ 0 w 4418272"/>
              <a:gd name="connsiteY10" fmla="*/ 1019970 h 2262525"/>
              <a:gd name="connsiteX11" fmla="*/ 228599 w 4418272"/>
              <a:gd name="connsiteY11" fmla="*/ 977108 h 2262525"/>
              <a:gd name="connsiteX12" fmla="*/ 252889 w 4418272"/>
              <a:gd name="connsiteY12" fmla="*/ 723253 h 2262525"/>
              <a:gd name="connsiteX13" fmla="*/ 542873 w 4418272"/>
              <a:gd name="connsiteY13" fmla="*/ 733960 h 2262525"/>
              <a:gd name="connsiteX14" fmla="*/ 541241 w 4418272"/>
              <a:gd name="connsiteY14" fmla="*/ 707572 h 2262525"/>
              <a:gd name="connsiteX15" fmla="*/ 560387 w 4418272"/>
              <a:gd name="connsiteY15" fmla="*/ 527050 h 2262525"/>
              <a:gd name="connsiteX16" fmla="*/ 741772 w 4418272"/>
              <a:gd name="connsiteY16" fmla="*/ 149382 h 2262525"/>
              <a:gd name="connsiteX17" fmla="*/ 2074862 w 4418272"/>
              <a:gd name="connsiteY17" fmla="*/ 0 h 2262525"/>
              <a:gd name="connsiteX0" fmla="*/ 2074862 w 4418272"/>
              <a:gd name="connsiteY0" fmla="*/ 0 h 2262525"/>
              <a:gd name="connsiteX1" fmla="*/ 4418272 w 4418272"/>
              <a:gd name="connsiteY1" fmla="*/ 76357 h 2262525"/>
              <a:gd name="connsiteX2" fmla="*/ 4418272 w 4418272"/>
              <a:gd name="connsiteY2" fmla="*/ 1308669 h 2262525"/>
              <a:gd name="connsiteX3" fmla="*/ 2586037 w 4418272"/>
              <a:gd name="connsiteY3" fmla="*/ 936626 h 2262525"/>
              <a:gd name="connsiteX4" fmla="*/ 1615143 w 4418272"/>
              <a:gd name="connsiteY4" fmla="*/ 1070544 h 2262525"/>
              <a:gd name="connsiteX5" fmla="*/ 1814259 w 4418272"/>
              <a:gd name="connsiteY5" fmla="*/ 1946763 h 2262525"/>
              <a:gd name="connsiteX6" fmla="*/ 981601 w 4418272"/>
              <a:gd name="connsiteY6" fmla="*/ 2262525 h 2262525"/>
              <a:gd name="connsiteX7" fmla="*/ 635654 w 4418272"/>
              <a:gd name="connsiteY7" fmla="*/ 1350267 h 2262525"/>
              <a:gd name="connsiteX8" fmla="*/ 529339 w 4418272"/>
              <a:gd name="connsiteY8" fmla="*/ 1369708 h 2262525"/>
              <a:gd name="connsiteX9" fmla="*/ 148114 w 4418272"/>
              <a:gd name="connsiteY9" fmla="*/ 1369708 h 2262525"/>
              <a:gd name="connsiteX10" fmla="*/ 0 w 4418272"/>
              <a:gd name="connsiteY10" fmla="*/ 1019970 h 2262525"/>
              <a:gd name="connsiteX11" fmla="*/ 228599 w 4418272"/>
              <a:gd name="connsiteY11" fmla="*/ 977108 h 2262525"/>
              <a:gd name="connsiteX12" fmla="*/ 252889 w 4418272"/>
              <a:gd name="connsiteY12" fmla="*/ 723253 h 2262525"/>
              <a:gd name="connsiteX13" fmla="*/ 542873 w 4418272"/>
              <a:gd name="connsiteY13" fmla="*/ 733960 h 2262525"/>
              <a:gd name="connsiteX14" fmla="*/ 541241 w 4418272"/>
              <a:gd name="connsiteY14" fmla="*/ 707572 h 2262525"/>
              <a:gd name="connsiteX15" fmla="*/ 560387 w 4418272"/>
              <a:gd name="connsiteY15" fmla="*/ 527050 h 2262525"/>
              <a:gd name="connsiteX16" fmla="*/ 741772 w 4418272"/>
              <a:gd name="connsiteY16" fmla="*/ 149382 h 2262525"/>
              <a:gd name="connsiteX17" fmla="*/ 2074862 w 4418272"/>
              <a:gd name="connsiteY17" fmla="*/ 0 h 2262525"/>
              <a:gd name="connsiteX0" fmla="*/ 2074862 w 4418272"/>
              <a:gd name="connsiteY0" fmla="*/ 0 h 2262525"/>
              <a:gd name="connsiteX1" fmla="*/ 4418272 w 4418272"/>
              <a:gd name="connsiteY1" fmla="*/ 76357 h 2262525"/>
              <a:gd name="connsiteX2" fmla="*/ 4399222 w 4418272"/>
              <a:gd name="connsiteY2" fmla="*/ 961006 h 2262525"/>
              <a:gd name="connsiteX3" fmla="*/ 2586037 w 4418272"/>
              <a:gd name="connsiteY3" fmla="*/ 936626 h 2262525"/>
              <a:gd name="connsiteX4" fmla="*/ 1615143 w 4418272"/>
              <a:gd name="connsiteY4" fmla="*/ 1070544 h 2262525"/>
              <a:gd name="connsiteX5" fmla="*/ 1814259 w 4418272"/>
              <a:gd name="connsiteY5" fmla="*/ 1946763 h 2262525"/>
              <a:gd name="connsiteX6" fmla="*/ 981601 w 4418272"/>
              <a:gd name="connsiteY6" fmla="*/ 2262525 h 2262525"/>
              <a:gd name="connsiteX7" fmla="*/ 635654 w 4418272"/>
              <a:gd name="connsiteY7" fmla="*/ 1350267 h 2262525"/>
              <a:gd name="connsiteX8" fmla="*/ 529339 w 4418272"/>
              <a:gd name="connsiteY8" fmla="*/ 1369708 h 2262525"/>
              <a:gd name="connsiteX9" fmla="*/ 148114 w 4418272"/>
              <a:gd name="connsiteY9" fmla="*/ 1369708 h 2262525"/>
              <a:gd name="connsiteX10" fmla="*/ 0 w 4418272"/>
              <a:gd name="connsiteY10" fmla="*/ 1019970 h 2262525"/>
              <a:gd name="connsiteX11" fmla="*/ 228599 w 4418272"/>
              <a:gd name="connsiteY11" fmla="*/ 977108 h 2262525"/>
              <a:gd name="connsiteX12" fmla="*/ 252889 w 4418272"/>
              <a:gd name="connsiteY12" fmla="*/ 723253 h 2262525"/>
              <a:gd name="connsiteX13" fmla="*/ 542873 w 4418272"/>
              <a:gd name="connsiteY13" fmla="*/ 733960 h 2262525"/>
              <a:gd name="connsiteX14" fmla="*/ 541241 w 4418272"/>
              <a:gd name="connsiteY14" fmla="*/ 707572 h 2262525"/>
              <a:gd name="connsiteX15" fmla="*/ 560387 w 4418272"/>
              <a:gd name="connsiteY15" fmla="*/ 527050 h 2262525"/>
              <a:gd name="connsiteX16" fmla="*/ 741772 w 4418272"/>
              <a:gd name="connsiteY16" fmla="*/ 149382 h 2262525"/>
              <a:gd name="connsiteX17" fmla="*/ 2074862 w 4418272"/>
              <a:gd name="connsiteY17" fmla="*/ 0 h 2262525"/>
              <a:gd name="connsiteX0" fmla="*/ 2074862 w 4418272"/>
              <a:gd name="connsiteY0" fmla="*/ 0 h 2262525"/>
              <a:gd name="connsiteX1" fmla="*/ 4418272 w 4418272"/>
              <a:gd name="connsiteY1" fmla="*/ 76357 h 2262525"/>
              <a:gd name="connsiteX2" fmla="*/ 4413510 w 4418272"/>
              <a:gd name="connsiteY2" fmla="*/ 1575368 h 2262525"/>
              <a:gd name="connsiteX3" fmla="*/ 2586037 w 4418272"/>
              <a:gd name="connsiteY3" fmla="*/ 936626 h 2262525"/>
              <a:gd name="connsiteX4" fmla="*/ 1615143 w 4418272"/>
              <a:gd name="connsiteY4" fmla="*/ 1070544 h 2262525"/>
              <a:gd name="connsiteX5" fmla="*/ 1814259 w 4418272"/>
              <a:gd name="connsiteY5" fmla="*/ 1946763 h 2262525"/>
              <a:gd name="connsiteX6" fmla="*/ 981601 w 4418272"/>
              <a:gd name="connsiteY6" fmla="*/ 2262525 h 2262525"/>
              <a:gd name="connsiteX7" fmla="*/ 635654 w 4418272"/>
              <a:gd name="connsiteY7" fmla="*/ 1350267 h 2262525"/>
              <a:gd name="connsiteX8" fmla="*/ 529339 w 4418272"/>
              <a:gd name="connsiteY8" fmla="*/ 1369708 h 2262525"/>
              <a:gd name="connsiteX9" fmla="*/ 148114 w 4418272"/>
              <a:gd name="connsiteY9" fmla="*/ 1369708 h 2262525"/>
              <a:gd name="connsiteX10" fmla="*/ 0 w 4418272"/>
              <a:gd name="connsiteY10" fmla="*/ 1019970 h 2262525"/>
              <a:gd name="connsiteX11" fmla="*/ 228599 w 4418272"/>
              <a:gd name="connsiteY11" fmla="*/ 977108 h 2262525"/>
              <a:gd name="connsiteX12" fmla="*/ 252889 w 4418272"/>
              <a:gd name="connsiteY12" fmla="*/ 723253 h 2262525"/>
              <a:gd name="connsiteX13" fmla="*/ 542873 w 4418272"/>
              <a:gd name="connsiteY13" fmla="*/ 733960 h 2262525"/>
              <a:gd name="connsiteX14" fmla="*/ 541241 w 4418272"/>
              <a:gd name="connsiteY14" fmla="*/ 707572 h 2262525"/>
              <a:gd name="connsiteX15" fmla="*/ 560387 w 4418272"/>
              <a:gd name="connsiteY15" fmla="*/ 527050 h 2262525"/>
              <a:gd name="connsiteX16" fmla="*/ 741772 w 4418272"/>
              <a:gd name="connsiteY16" fmla="*/ 149382 h 2262525"/>
              <a:gd name="connsiteX17" fmla="*/ 2074862 w 4418272"/>
              <a:gd name="connsiteY17" fmla="*/ 0 h 2262525"/>
              <a:gd name="connsiteX0" fmla="*/ 2074862 w 4418272"/>
              <a:gd name="connsiteY0" fmla="*/ 0 h 2262525"/>
              <a:gd name="connsiteX1" fmla="*/ 4418272 w 4418272"/>
              <a:gd name="connsiteY1" fmla="*/ 76357 h 2262525"/>
              <a:gd name="connsiteX2" fmla="*/ 4413510 w 4418272"/>
              <a:gd name="connsiteY2" fmla="*/ 1575368 h 2262525"/>
              <a:gd name="connsiteX3" fmla="*/ 3609975 w 4418272"/>
              <a:gd name="connsiteY3" fmla="*/ 1598614 h 2262525"/>
              <a:gd name="connsiteX4" fmla="*/ 2586037 w 4418272"/>
              <a:gd name="connsiteY4" fmla="*/ 936626 h 2262525"/>
              <a:gd name="connsiteX5" fmla="*/ 1615143 w 4418272"/>
              <a:gd name="connsiteY5" fmla="*/ 1070544 h 2262525"/>
              <a:gd name="connsiteX6" fmla="*/ 1814259 w 4418272"/>
              <a:gd name="connsiteY6" fmla="*/ 1946763 h 2262525"/>
              <a:gd name="connsiteX7" fmla="*/ 981601 w 4418272"/>
              <a:gd name="connsiteY7" fmla="*/ 2262525 h 2262525"/>
              <a:gd name="connsiteX8" fmla="*/ 635654 w 4418272"/>
              <a:gd name="connsiteY8" fmla="*/ 1350267 h 2262525"/>
              <a:gd name="connsiteX9" fmla="*/ 529339 w 4418272"/>
              <a:gd name="connsiteY9" fmla="*/ 1369708 h 2262525"/>
              <a:gd name="connsiteX10" fmla="*/ 148114 w 4418272"/>
              <a:gd name="connsiteY10" fmla="*/ 1369708 h 2262525"/>
              <a:gd name="connsiteX11" fmla="*/ 0 w 4418272"/>
              <a:gd name="connsiteY11" fmla="*/ 1019970 h 2262525"/>
              <a:gd name="connsiteX12" fmla="*/ 228599 w 4418272"/>
              <a:gd name="connsiteY12" fmla="*/ 977108 h 2262525"/>
              <a:gd name="connsiteX13" fmla="*/ 252889 w 4418272"/>
              <a:gd name="connsiteY13" fmla="*/ 723253 h 2262525"/>
              <a:gd name="connsiteX14" fmla="*/ 542873 w 4418272"/>
              <a:gd name="connsiteY14" fmla="*/ 733960 h 2262525"/>
              <a:gd name="connsiteX15" fmla="*/ 541241 w 4418272"/>
              <a:gd name="connsiteY15" fmla="*/ 707572 h 2262525"/>
              <a:gd name="connsiteX16" fmla="*/ 560387 w 4418272"/>
              <a:gd name="connsiteY16" fmla="*/ 527050 h 2262525"/>
              <a:gd name="connsiteX17" fmla="*/ 741772 w 4418272"/>
              <a:gd name="connsiteY17" fmla="*/ 149382 h 2262525"/>
              <a:gd name="connsiteX18" fmla="*/ 2074862 w 4418272"/>
              <a:gd name="connsiteY18" fmla="*/ 0 h 2262525"/>
              <a:gd name="connsiteX0" fmla="*/ 2074862 w 4418272"/>
              <a:gd name="connsiteY0" fmla="*/ 0 h 2262525"/>
              <a:gd name="connsiteX1" fmla="*/ 4418272 w 4418272"/>
              <a:gd name="connsiteY1" fmla="*/ 76357 h 2262525"/>
              <a:gd name="connsiteX2" fmla="*/ 4413510 w 4418272"/>
              <a:gd name="connsiteY2" fmla="*/ 1575368 h 2262525"/>
              <a:gd name="connsiteX3" fmla="*/ 3609975 w 4418272"/>
              <a:gd name="connsiteY3" fmla="*/ 1598614 h 2262525"/>
              <a:gd name="connsiteX4" fmla="*/ 2676524 w 4418272"/>
              <a:gd name="connsiteY4" fmla="*/ 950913 h 2262525"/>
              <a:gd name="connsiteX5" fmla="*/ 1615143 w 4418272"/>
              <a:gd name="connsiteY5" fmla="*/ 1070544 h 2262525"/>
              <a:gd name="connsiteX6" fmla="*/ 1814259 w 4418272"/>
              <a:gd name="connsiteY6" fmla="*/ 1946763 h 2262525"/>
              <a:gd name="connsiteX7" fmla="*/ 981601 w 4418272"/>
              <a:gd name="connsiteY7" fmla="*/ 2262525 h 2262525"/>
              <a:gd name="connsiteX8" fmla="*/ 635654 w 4418272"/>
              <a:gd name="connsiteY8" fmla="*/ 1350267 h 2262525"/>
              <a:gd name="connsiteX9" fmla="*/ 529339 w 4418272"/>
              <a:gd name="connsiteY9" fmla="*/ 1369708 h 2262525"/>
              <a:gd name="connsiteX10" fmla="*/ 148114 w 4418272"/>
              <a:gd name="connsiteY10" fmla="*/ 1369708 h 2262525"/>
              <a:gd name="connsiteX11" fmla="*/ 0 w 4418272"/>
              <a:gd name="connsiteY11" fmla="*/ 1019970 h 2262525"/>
              <a:gd name="connsiteX12" fmla="*/ 228599 w 4418272"/>
              <a:gd name="connsiteY12" fmla="*/ 977108 h 2262525"/>
              <a:gd name="connsiteX13" fmla="*/ 252889 w 4418272"/>
              <a:gd name="connsiteY13" fmla="*/ 723253 h 2262525"/>
              <a:gd name="connsiteX14" fmla="*/ 542873 w 4418272"/>
              <a:gd name="connsiteY14" fmla="*/ 733960 h 2262525"/>
              <a:gd name="connsiteX15" fmla="*/ 541241 w 4418272"/>
              <a:gd name="connsiteY15" fmla="*/ 707572 h 2262525"/>
              <a:gd name="connsiteX16" fmla="*/ 560387 w 4418272"/>
              <a:gd name="connsiteY16" fmla="*/ 527050 h 2262525"/>
              <a:gd name="connsiteX17" fmla="*/ 741772 w 4418272"/>
              <a:gd name="connsiteY17" fmla="*/ 149382 h 2262525"/>
              <a:gd name="connsiteX18" fmla="*/ 2074862 w 4418272"/>
              <a:gd name="connsiteY18" fmla="*/ 0 h 2262525"/>
              <a:gd name="connsiteX0" fmla="*/ 2074862 w 4418272"/>
              <a:gd name="connsiteY0" fmla="*/ 0 h 2262525"/>
              <a:gd name="connsiteX1" fmla="*/ 4418272 w 4418272"/>
              <a:gd name="connsiteY1" fmla="*/ 76357 h 2262525"/>
              <a:gd name="connsiteX2" fmla="*/ 4413510 w 4418272"/>
              <a:gd name="connsiteY2" fmla="*/ 1575368 h 2262525"/>
              <a:gd name="connsiteX3" fmla="*/ 3609975 w 4418272"/>
              <a:gd name="connsiteY3" fmla="*/ 1598614 h 2262525"/>
              <a:gd name="connsiteX4" fmla="*/ 3371850 w 4418272"/>
              <a:gd name="connsiteY4" fmla="*/ 965201 h 2262525"/>
              <a:gd name="connsiteX5" fmla="*/ 2676524 w 4418272"/>
              <a:gd name="connsiteY5" fmla="*/ 950913 h 2262525"/>
              <a:gd name="connsiteX6" fmla="*/ 1615143 w 4418272"/>
              <a:gd name="connsiteY6" fmla="*/ 1070544 h 2262525"/>
              <a:gd name="connsiteX7" fmla="*/ 1814259 w 4418272"/>
              <a:gd name="connsiteY7" fmla="*/ 1946763 h 2262525"/>
              <a:gd name="connsiteX8" fmla="*/ 981601 w 4418272"/>
              <a:gd name="connsiteY8" fmla="*/ 2262525 h 2262525"/>
              <a:gd name="connsiteX9" fmla="*/ 635654 w 4418272"/>
              <a:gd name="connsiteY9" fmla="*/ 1350267 h 2262525"/>
              <a:gd name="connsiteX10" fmla="*/ 529339 w 4418272"/>
              <a:gd name="connsiteY10" fmla="*/ 1369708 h 2262525"/>
              <a:gd name="connsiteX11" fmla="*/ 148114 w 4418272"/>
              <a:gd name="connsiteY11" fmla="*/ 1369708 h 2262525"/>
              <a:gd name="connsiteX12" fmla="*/ 0 w 4418272"/>
              <a:gd name="connsiteY12" fmla="*/ 1019970 h 2262525"/>
              <a:gd name="connsiteX13" fmla="*/ 228599 w 4418272"/>
              <a:gd name="connsiteY13" fmla="*/ 977108 h 2262525"/>
              <a:gd name="connsiteX14" fmla="*/ 252889 w 4418272"/>
              <a:gd name="connsiteY14" fmla="*/ 723253 h 2262525"/>
              <a:gd name="connsiteX15" fmla="*/ 542873 w 4418272"/>
              <a:gd name="connsiteY15" fmla="*/ 733960 h 2262525"/>
              <a:gd name="connsiteX16" fmla="*/ 541241 w 4418272"/>
              <a:gd name="connsiteY16" fmla="*/ 707572 h 2262525"/>
              <a:gd name="connsiteX17" fmla="*/ 560387 w 4418272"/>
              <a:gd name="connsiteY17" fmla="*/ 527050 h 2262525"/>
              <a:gd name="connsiteX18" fmla="*/ 741772 w 4418272"/>
              <a:gd name="connsiteY18" fmla="*/ 149382 h 2262525"/>
              <a:gd name="connsiteX19" fmla="*/ 2074862 w 4418272"/>
              <a:gd name="connsiteY19" fmla="*/ 0 h 2262525"/>
              <a:gd name="connsiteX0" fmla="*/ 2074862 w 4418272"/>
              <a:gd name="connsiteY0" fmla="*/ 0 h 2262525"/>
              <a:gd name="connsiteX1" fmla="*/ 4418272 w 4418272"/>
              <a:gd name="connsiteY1" fmla="*/ 76357 h 2262525"/>
              <a:gd name="connsiteX2" fmla="*/ 4413510 w 4418272"/>
              <a:gd name="connsiteY2" fmla="*/ 1575368 h 2262525"/>
              <a:gd name="connsiteX3" fmla="*/ 3609975 w 4418272"/>
              <a:gd name="connsiteY3" fmla="*/ 1598614 h 2262525"/>
              <a:gd name="connsiteX4" fmla="*/ 3371850 w 4418272"/>
              <a:gd name="connsiteY4" fmla="*/ 965201 h 2262525"/>
              <a:gd name="connsiteX5" fmla="*/ 2538412 w 4418272"/>
              <a:gd name="connsiteY5" fmla="*/ 893763 h 2262525"/>
              <a:gd name="connsiteX6" fmla="*/ 1615143 w 4418272"/>
              <a:gd name="connsiteY6" fmla="*/ 1070544 h 2262525"/>
              <a:gd name="connsiteX7" fmla="*/ 1814259 w 4418272"/>
              <a:gd name="connsiteY7" fmla="*/ 1946763 h 2262525"/>
              <a:gd name="connsiteX8" fmla="*/ 981601 w 4418272"/>
              <a:gd name="connsiteY8" fmla="*/ 2262525 h 2262525"/>
              <a:gd name="connsiteX9" fmla="*/ 635654 w 4418272"/>
              <a:gd name="connsiteY9" fmla="*/ 1350267 h 2262525"/>
              <a:gd name="connsiteX10" fmla="*/ 529339 w 4418272"/>
              <a:gd name="connsiteY10" fmla="*/ 1369708 h 2262525"/>
              <a:gd name="connsiteX11" fmla="*/ 148114 w 4418272"/>
              <a:gd name="connsiteY11" fmla="*/ 1369708 h 2262525"/>
              <a:gd name="connsiteX12" fmla="*/ 0 w 4418272"/>
              <a:gd name="connsiteY12" fmla="*/ 1019970 h 2262525"/>
              <a:gd name="connsiteX13" fmla="*/ 228599 w 4418272"/>
              <a:gd name="connsiteY13" fmla="*/ 977108 h 2262525"/>
              <a:gd name="connsiteX14" fmla="*/ 252889 w 4418272"/>
              <a:gd name="connsiteY14" fmla="*/ 723253 h 2262525"/>
              <a:gd name="connsiteX15" fmla="*/ 542873 w 4418272"/>
              <a:gd name="connsiteY15" fmla="*/ 733960 h 2262525"/>
              <a:gd name="connsiteX16" fmla="*/ 541241 w 4418272"/>
              <a:gd name="connsiteY16" fmla="*/ 707572 h 2262525"/>
              <a:gd name="connsiteX17" fmla="*/ 560387 w 4418272"/>
              <a:gd name="connsiteY17" fmla="*/ 527050 h 2262525"/>
              <a:gd name="connsiteX18" fmla="*/ 741772 w 4418272"/>
              <a:gd name="connsiteY18" fmla="*/ 149382 h 2262525"/>
              <a:gd name="connsiteX19" fmla="*/ 2074862 w 4418272"/>
              <a:gd name="connsiteY19" fmla="*/ 0 h 22625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4418272" h="2262525">
                <a:moveTo>
                  <a:pt x="2074862" y="0"/>
                </a:moveTo>
                <a:lnTo>
                  <a:pt x="4418272" y="76357"/>
                </a:lnTo>
                <a:cubicBezTo>
                  <a:pt x="4416685" y="576027"/>
                  <a:pt x="4415097" y="1075698"/>
                  <a:pt x="4413510" y="1575368"/>
                </a:cubicBezTo>
                <a:cubicBezTo>
                  <a:pt x="4294669" y="1787009"/>
                  <a:pt x="3914554" y="1705071"/>
                  <a:pt x="3609975" y="1598614"/>
                </a:cubicBezTo>
                <a:cubicBezTo>
                  <a:pt x="3399059" y="1540576"/>
                  <a:pt x="3527425" y="1073151"/>
                  <a:pt x="3371850" y="965201"/>
                </a:cubicBezTo>
                <a:cubicBezTo>
                  <a:pt x="3216275" y="857251"/>
                  <a:pt x="2793890" y="919862"/>
                  <a:pt x="2538412" y="893763"/>
                </a:cubicBezTo>
                <a:lnTo>
                  <a:pt x="1615143" y="1070544"/>
                </a:lnTo>
                <a:lnTo>
                  <a:pt x="1814259" y="1946763"/>
                </a:lnTo>
                <a:lnTo>
                  <a:pt x="981601" y="2262525"/>
                </a:lnTo>
                <a:lnTo>
                  <a:pt x="635654" y="1350267"/>
                </a:lnTo>
                <a:lnTo>
                  <a:pt x="529339" y="1369708"/>
                </a:lnTo>
                <a:cubicBezTo>
                  <a:pt x="385000" y="1393521"/>
                  <a:pt x="249293" y="1405427"/>
                  <a:pt x="148114" y="1369708"/>
                </a:cubicBezTo>
                <a:cubicBezTo>
                  <a:pt x="147161" y="1257098"/>
                  <a:pt x="953" y="1132580"/>
                  <a:pt x="0" y="1019970"/>
                </a:cubicBezTo>
                <a:cubicBezTo>
                  <a:pt x="38100" y="977108"/>
                  <a:pt x="190499" y="1019970"/>
                  <a:pt x="228599" y="977108"/>
                </a:cubicBezTo>
                <a:lnTo>
                  <a:pt x="252889" y="723253"/>
                </a:lnTo>
                <a:lnTo>
                  <a:pt x="542873" y="733960"/>
                </a:lnTo>
                <a:lnTo>
                  <a:pt x="541241" y="707572"/>
                </a:lnTo>
                <a:cubicBezTo>
                  <a:pt x="540479" y="640784"/>
                  <a:pt x="545076" y="578956"/>
                  <a:pt x="560387" y="527050"/>
                </a:cubicBezTo>
                <a:lnTo>
                  <a:pt x="741772" y="149382"/>
                </a:lnTo>
                <a:cubicBezTo>
                  <a:pt x="1212594" y="140863"/>
                  <a:pt x="1604040" y="8519"/>
                  <a:pt x="2074862" y="0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  <a:alpha val="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rtlCol="0" anchor="ctr"/>
          <a:lstStyle/>
          <a:p>
            <a:pPr marL="180000" indent="-180000" algn="ctr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</a:pPr>
            <a:endParaRPr lang="de-DE" sz="1400" dirty="0" err="1"/>
          </a:p>
        </p:txBody>
      </p:sp>
      <p:sp>
        <p:nvSpPr>
          <p:cNvPr id="194" name="Link_North_West_Europe">
            <a:extLst>
              <a:ext uri="{FF2B5EF4-FFF2-40B4-BE49-F238E27FC236}">
                <a16:creationId xmlns:a16="http://schemas.microsoft.com/office/drawing/2014/main" id="{72B786F9-5F99-43D9-88CC-184AF3C46376}"/>
              </a:ext>
            </a:extLst>
          </p:cNvPr>
          <p:cNvSpPr/>
          <p:nvPr userDrawn="1"/>
        </p:nvSpPr>
        <p:spPr bwMode="gray">
          <a:xfrm>
            <a:off x="4993093" y="1490663"/>
            <a:ext cx="1410088" cy="1056283"/>
          </a:xfrm>
          <a:custGeom>
            <a:avLst/>
            <a:gdLst>
              <a:gd name="connsiteX0" fmla="*/ 0 w 1165367"/>
              <a:gd name="connsiteY0" fmla="*/ 0 h 860155"/>
              <a:gd name="connsiteX1" fmla="*/ 1165367 w 1165367"/>
              <a:gd name="connsiteY1" fmla="*/ 0 h 860155"/>
              <a:gd name="connsiteX2" fmla="*/ 1165367 w 1165367"/>
              <a:gd name="connsiteY2" fmla="*/ 860155 h 860155"/>
              <a:gd name="connsiteX3" fmla="*/ 0 w 1165367"/>
              <a:gd name="connsiteY3" fmla="*/ 860155 h 860155"/>
              <a:gd name="connsiteX4" fmla="*/ 0 w 1165367"/>
              <a:gd name="connsiteY4" fmla="*/ 0 h 860155"/>
              <a:gd name="connsiteX0" fmla="*/ 0 w 1165367"/>
              <a:gd name="connsiteY0" fmla="*/ 0 h 1012555"/>
              <a:gd name="connsiteX1" fmla="*/ 1165367 w 1165367"/>
              <a:gd name="connsiteY1" fmla="*/ 0 h 1012555"/>
              <a:gd name="connsiteX2" fmla="*/ 1165367 w 1165367"/>
              <a:gd name="connsiteY2" fmla="*/ 860155 h 1012555"/>
              <a:gd name="connsiteX3" fmla="*/ 64294 w 1165367"/>
              <a:gd name="connsiteY3" fmla="*/ 1012555 h 1012555"/>
              <a:gd name="connsiteX4" fmla="*/ 0 w 1165367"/>
              <a:gd name="connsiteY4" fmla="*/ 0 h 1012555"/>
              <a:gd name="connsiteX0" fmla="*/ 0 w 1389204"/>
              <a:gd name="connsiteY0" fmla="*/ 376238 h 1012555"/>
              <a:gd name="connsiteX1" fmla="*/ 1389204 w 1389204"/>
              <a:gd name="connsiteY1" fmla="*/ 0 h 1012555"/>
              <a:gd name="connsiteX2" fmla="*/ 1389204 w 1389204"/>
              <a:gd name="connsiteY2" fmla="*/ 860155 h 1012555"/>
              <a:gd name="connsiteX3" fmla="*/ 288131 w 1389204"/>
              <a:gd name="connsiteY3" fmla="*/ 1012555 h 1012555"/>
              <a:gd name="connsiteX4" fmla="*/ 0 w 1389204"/>
              <a:gd name="connsiteY4" fmla="*/ 376238 h 1012555"/>
              <a:gd name="connsiteX0" fmla="*/ 0 w 1389204"/>
              <a:gd name="connsiteY0" fmla="*/ 376238 h 1012555"/>
              <a:gd name="connsiteX1" fmla="*/ 590938 w 1389204"/>
              <a:gd name="connsiteY1" fmla="*/ 268216 h 1012555"/>
              <a:gd name="connsiteX2" fmla="*/ 1389204 w 1389204"/>
              <a:gd name="connsiteY2" fmla="*/ 0 h 1012555"/>
              <a:gd name="connsiteX3" fmla="*/ 1389204 w 1389204"/>
              <a:gd name="connsiteY3" fmla="*/ 860155 h 1012555"/>
              <a:gd name="connsiteX4" fmla="*/ 288131 w 1389204"/>
              <a:gd name="connsiteY4" fmla="*/ 1012555 h 1012555"/>
              <a:gd name="connsiteX5" fmla="*/ 0 w 1389204"/>
              <a:gd name="connsiteY5" fmla="*/ 376238 h 1012555"/>
              <a:gd name="connsiteX0" fmla="*/ 0 w 1389204"/>
              <a:gd name="connsiteY0" fmla="*/ 403297 h 1039614"/>
              <a:gd name="connsiteX1" fmla="*/ 590938 w 1389204"/>
              <a:gd name="connsiteY1" fmla="*/ 295275 h 1039614"/>
              <a:gd name="connsiteX2" fmla="*/ 888595 w 1389204"/>
              <a:gd name="connsiteY2" fmla="*/ 0 h 1039614"/>
              <a:gd name="connsiteX3" fmla="*/ 1389204 w 1389204"/>
              <a:gd name="connsiteY3" fmla="*/ 27059 h 1039614"/>
              <a:gd name="connsiteX4" fmla="*/ 1389204 w 1389204"/>
              <a:gd name="connsiteY4" fmla="*/ 887214 h 1039614"/>
              <a:gd name="connsiteX5" fmla="*/ 288131 w 1389204"/>
              <a:gd name="connsiteY5" fmla="*/ 1039614 h 1039614"/>
              <a:gd name="connsiteX6" fmla="*/ 0 w 1389204"/>
              <a:gd name="connsiteY6" fmla="*/ 403297 h 1039614"/>
              <a:gd name="connsiteX0" fmla="*/ 0 w 1389204"/>
              <a:gd name="connsiteY0" fmla="*/ 403297 h 1039614"/>
              <a:gd name="connsiteX1" fmla="*/ 590938 w 1389204"/>
              <a:gd name="connsiteY1" fmla="*/ 295275 h 1039614"/>
              <a:gd name="connsiteX2" fmla="*/ 888595 w 1389204"/>
              <a:gd name="connsiteY2" fmla="*/ 0 h 1039614"/>
              <a:gd name="connsiteX3" fmla="*/ 1348723 w 1389204"/>
              <a:gd name="connsiteY3" fmla="*/ 10390 h 1039614"/>
              <a:gd name="connsiteX4" fmla="*/ 1389204 w 1389204"/>
              <a:gd name="connsiteY4" fmla="*/ 887214 h 1039614"/>
              <a:gd name="connsiteX5" fmla="*/ 288131 w 1389204"/>
              <a:gd name="connsiteY5" fmla="*/ 1039614 h 1039614"/>
              <a:gd name="connsiteX6" fmla="*/ 0 w 1389204"/>
              <a:gd name="connsiteY6" fmla="*/ 403297 h 1039614"/>
              <a:gd name="connsiteX0" fmla="*/ 0 w 1410088"/>
              <a:gd name="connsiteY0" fmla="*/ 403297 h 1039614"/>
              <a:gd name="connsiteX1" fmla="*/ 590938 w 1410088"/>
              <a:gd name="connsiteY1" fmla="*/ 295275 h 1039614"/>
              <a:gd name="connsiteX2" fmla="*/ 888595 w 1410088"/>
              <a:gd name="connsiteY2" fmla="*/ 0 h 1039614"/>
              <a:gd name="connsiteX3" fmla="*/ 1348723 w 1410088"/>
              <a:gd name="connsiteY3" fmla="*/ 10390 h 1039614"/>
              <a:gd name="connsiteX4" fmla="*/ 1410088 w 1410088"/>
              <a:gd name="connsiteY4" fmla="*/ 311943 h 1039614"/>
              <a:gd name="connsiteX5" fmla="*/ 1389204 w 1410088"/>
              <a:gd name="connsiteY5" fmla="*/ 887214 h 1039614"/>
              <a:gd name="connsiteX6" fmla="*/ 288131 w 1410088"/>
              <a:gd name="connsiteY6" fmla="*/ 1039614 h 1039614"/>
              <a:gd name="connsiteX7" fmla="*/ 0 w 1410088"/>
              <a:gd name="connsiteY7" fmla="*/ 403297 h 1039614"/>
              <a:gd name="connsiteX0" fmla="*/ 0 w 1410088"/>
              <a:gd name="connsiteY0" fmla="*/ 403297 h 1056283"/>
              <a:gd name="connsiteX1" fmla="*/ 590938 w 1410088"/>
              <a:gd name="connsiteY1" fmla="*/ 295275 h 1056283"/>
              <a:gd name="connsiteX2" fmla="*/ 888595 w 1410088"/>
              <a:gd name="connsiteY2" fmla="*/ 0 h 1056283"/>
              <a:gd name="connsiteX3" fmla="*/ 1348723 w 1410088"/>
              <a:gd name="connsiteY3" fmla="*/ 10390 h 1056283"/>
              <a:gd name="connsiteX4" fmla="*/ 1410088 w 1410088"/>
              <a:gd name="connsiteY4" fmla="*/ 311943 h 1056283"/>
              <a:gd name="connsiteX5" fmla="*/ 1389204 w 1410088"/>
              <a:gd name="connsiteY5" fmla="*/ 887214 h 1056283"/>
              <a:gd name="connsiteX6" fmla="*/ 309562 w 1410088"/>
              <a:gd name="connsiteY6" fmla="*/ 1056283 h 1056283"/>
              <a:gd name="connsiteX7" fmla="*/ 0 w 1410088"/>
              <a:gd name="connsiteY7" fmla="*/ 403297 h 1056283"/>
              <a:gd name="connsiteX0" fmla="*/ 0 w 1410088"/>
              <a:gd name="connsiteY0" fmla="*/ 403297 h 1056283"/>
              <a:gd name="connsiteX1" fmla="*/ 590938 w 1410088"/>
              <a:gd name="connsiteY1" fmla="*/ 295275 h 1056283"/>
              <a:gd name="connsiteX2" fmla="*/ 888595 w 1410088"/>
              <a:gd name="connsiteY2" fmla="*/ 0 h 1056283"/>
              <a:gd name="connsiteX3" fmla="*/ 1348723 w 1410088"/>
              <a:gd name="connsiteY3" fmla="*/ 10390 h 1056283"/>
              <a:gd name="connsiteX4" fmla="*/ 1410088 w 1410088"/>
              <a:gd name="connsiteY4" fmla="*/ 311943 h 1056283"/>
              <a:gd name="connsiteX5" fmla="*/ 1389204 w 1410088"/>
              <a:gd name="connsiteY5" fmla="*/ 887214 h 1056283"/>
              <a:gd name="connsiteX6" fmla="*/ 764770 w 1410088"/>
              <a:gd name="connsiteY6" fmla="*/ 1050131 h 1056283"/>
              <a:gd name="connsiteX7" fmla="*/ 309562 w 1410088"/>
              <a:gd name="connsiteY7" fmla="*/ 1056283 h 1056283"/>
              <a:gd name="connsiteX8" fmla="*/ 0 w 1410088"/>
              <a:gd name="connsiteY8" fmla="*/ 403297 h 1056283"/>
              <a:gd name="connsiteX0" fmla="*/ 0 w 1410088"/>
              <a:gd name="connsiteY0" fmla="*/ 403297 h 1056283"/>
              <a:gd name="connsiteX1" fmla="*/ 590938 w 1410088"/>
              <a:gd name="connsiteY1" fmla="*/ 295275 h 1056283"/>
              <a:gd name="connsiteX2" fmla="*/ 888595 w 1410088"/>
              <a:gd name="connsiteY2" fmla="*/ 0 h 1056283"/>
              <a:gd name="connsiteX3" fmla="*/ 1348723 w 1410088"/>
              <a:gd name="connsiteY3" fmla="*/ 10390 h 1056283"/>
              <a:gd name="connsiteX4" fmla="*/ 1410088 w 1410088"/>
              <a:gd name="connsiteY4" fmla="*/ 311943 h 1056283"/>
              <a:gd name="connsiteX5" fmla="*/ 1389204 w 1410088"/>
              <a:gd name="connsiteY5" fmla="*/ 887214 h 1056283"/>
              <a:gd name="connsiteX6" fmla="*/ 840970 w 1410088"/>
              <a:gd name="connsiteY6" fmla="*/ 828675 h 1056283"/>
              <a:gd name="connsiteX7" fmla="*/ 764770 w 1410088"/>
              <a:gd name="connsiteY7" fmla="*/ 1050131 h 1056283"/>
              <a:gd name="connsiteX8" fmla="*/ 309562 w 1410088"/>
              <a:gd name="connsiteY8" fmla="*/ 1056283 h 1056283"/>
              <a:gd name="connsiteX9" fmla="*/ 0 w 1410088"/>
              <a:gd name="connsiteY9" fmla="*/ 403297 h 1056283"/>
              <a:gd name="connsiteX0" fmla="*/ 0 w 1410088"/>
              <a:gd name="connsiteY0" fmla="*/ 403297 h 1056283"/>
              <a:gd name="connsiteX1" fmla="*/ 590938 w 1410088"/>
              <a:gd name="connsiteY1" fmla="*/ 295275 h 1056283"/>
              <a:gd name="connsiteX2" fmla="*/ 888595 w 1410088"/>
              <a:gd name="connsiteY2" fmla="*/ 0 h 1056283"/>
              <a:gd name="connsiteX3" fmla="*/ 1348723 w 1410088"/>
              <a:gd name="connsiteY3" fmla="*/ 10390 h 1056283"/>
              <a:gd name="connsiteX4" fmla="*/ 1410088 w 1410088"/>
              <a:gd name="connsiteY4" fmla="*/ 311943 h 1056283"/>
              <a:gd name="connsiteX5" fmla="*/ 1353485 w 1410088"/>
              <a:gd name="connsiteY5" fmla="*/ 811014 h 1056283"/>
              <a:gd name="connsiteX6" fmla="*/ 840970 w 1410088"/>
              <a:gd name="connsiteY6" fmla="*/ 828675 h 1056283"/>
              <a:gd name="connsiteX7" fmla="*/ 764770 w 1410088"/>
              <a:gd name="connsiteY7" fmla="*/ 1050131 h 1056283"/>
              <a:gd name="connsiteX8" fmla="*/ 309562 w 1410088"/>
              <a:gd name="connsiteY8" fmla="*/ 1056283 h 1056283"/>
              <a:gd name="connsiteX9" fmla="*/ 0 w 1410088"/>
              <a:gd name="connsiteY9" fmla="*/ 403297 h 1056283"/>
              <a:gd name="connsiteX0" fmla="*/ 0 w 1410088"/>
              <a:gd name="connsiteY0" fmla="*/ 403297 h 1056283"/>
              <a:gd name="connsiteX1" fmla="*/ 590938 w 1410088"/>
              <a:gd name="connsiteY1" fmla="*/ 295275 h 1056283"/>
              <a:gd name="connsiteX2" fmla="*/ 888595 w 1410088"/>
              <a:gd name="connsiteY2" fmla="*/ 0 h 1056283"/>
              <a:gd name="connsiteX3" fmla="*/ 1348723 w 1410088"/>
              <a:gd name="connsiteY3" fmla="*/ 10390 h 1056283"/>
              <a:gd name="connsiteX4" fmla="*/ 1410088 w 1410088"/>
              <a:gd name="connsiteY4" fmla="*/ 311943 h 1056283"/>
              <a:gd name="connsiteX5" fmla="*/ 1353485 w 1410088"/>
              <a:gd name="connsiteY5" fmla="*/ 789583 h 1056283"/>
              <a:gd name="connsiteX6" fmla="*/ 840970 w 1410088"/>
              <a:gd name="connsiteY6" fmla="*/ 828675 h 1056283"/>
              <a:gd name="connsiteX7" fmla="*/ 764770 w 1410088"/>
              <a:gd name="connsiteY7" fmla="*/ 1050131 h 1056283"/>
              <a:gd name="connsiteX8" fmla="*/ 309562 w 1410088"/>
              <a:gd name="connsiteY8" fmla="*/ 1056283 h 1056283"/>
              <a:gd name="connsiteX9" fmla="*/ 0 w 1410088"/>
              <a:gd name="connsiteY9" fmla="*/ 403297 h 1056283"/>
              <a:gd name="connsiteX0" fmla="*/ 0 w 1410088"/>
              <a:gd name="connsiteY0" fmla="*/ 403297 h 1056283"/>
              <a:gd name="connsiteX1" fmla="*/ 590938 w 1410088"/>
              <a:gd name="connsiteY1" fmla="*/ 295275 h 1056283"/>
              <a:gd name="connsiteX2" fmla="*/ 888595 w 1410088"/>
              <a:gd name="connsiteY2" fmla="*/ 0 h 1056283"/>
              <a:gd name="connsiteX3" fmla="*/ 1348723 w 1410088"/>
              <a:gd name="connsiteY3" fmla="*/ 10390 h 1056283"/>
              <a:gd name="connsiteX4" fmla="*/ 1410088 w 1410088"/>
              <a:gd name="connsiteY4" fmla="*/ 311943 h 1056283"/>
              <a:gd name="connsiteX5" fmla="*/ 1353485 w 1410088"/>
              <a:gd name="connsiteY5" fmla="*/ 789583 h 1056283"/>
              <a:gd name="connsiteX6" fmla="*/ 840970 w 1410088"/>
              <a:gd name="connsiteY6" fmla="*/ 828675 h 1056283"/>
              <a:gd name="connsiteX7" fmla="*/ 719527 w 1410088"/>
              <a:gd name="connsiteY7" fmla="*/ 1047749 h 1056283"/>
              <a:gd name="connsiteX8" fmla="*/ 309562 w 1410088"/>
              <a:gd name="connsiteY8" fmla="*/ 1056283 h 1056283"/>
              <a:gd name="connsiteX9" fmla="*/ 0 w 1410088"/>
              <a:gd name="connsiteY9" fmla="*/ 403297 h 10562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410088" h="1056283">
                <a:moveTo>
                  <a:pt x="0" y="403297"/>
                </a:moveTo>
                <a:cubicBezTo>
                  <a:pt x="211267" y="344271"/>
                  <a:pt x="379671" y="354301"/>
                  <a:pt x="590938" y="295275"/>
                </a:cubicBezTo>
                <a:cubicBezTo>
                  <a:pt x="729844" y="248444"/>
                  <a:pt x="749689" y="46831"/>
                  <a:pt x="888595" y="0"/>
                </a:cubicBezTo>
                <a:lnTo>
                  <a:pt x="1348723" y="10390"/>
                </a:lnTo>
                <a:cubicBezTo>
                  <a:pt x="1354891" y="149802"/>
                  <a:pt x="1403920" y="172531"/>
                  <a:pt x="1410088" y="311943"/>
                </a:cubicBezTo>
                <a:lnTo>
                  <a:pt x="1353485" y="789583"/>
                </a:lnTo>
                <a:cubicBezTo>
                  <a:pt x="1292763" y="900311"/>
                  <a:pt x="945042" y="801522"/>
                  <a:pt x="840970" y="828675"/>
                </a:cubicBezTo>
                <a:cubicBezTo>
                  <a:pt x="736898" y="855828"/>
                  <a:pt x="842226" y="1034421"/>
                  <a:pt x="719527" y="1047749"/>
                </a:cubicBezTo>
                <a:lnTo>
                  <a:pt x="309562" y="1056283"/>
                </a:lnTo>
                <a:lnTo>
                  <a:pt x="0" y="403297"/>
                </a:lnTo>
                <a:close/>
              </a:path>
            </a:pathLst>
          </a:custGeom>
          <a:solidFill>
            <a:schemeClr val="accent1">
              <a:alpha val="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rtlCol="0" anchor="ctr"/>
          <a:lstStyle/>
          <a:p>
            <a:pPr marL="180000" indent="-180000" algn="ctr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</a:pPr>
            <a:endParaRPr lang="de-DE" sz="1400" dirty="0" err="1"/>
          </a:p>
        </p:txBody>
      </p:sp>
      <p:sp>
        <p:nvSpPr>
          <p:cNvPr id="195" name="Link_South_West_Europe">
            <a:extLst>
              <a:ext uri="{FF2B5EF4-FFF2-40B4-BE49-F238E27FC236}">
                <a16:creationId xmlns:a16="http://schemas.microsoft.com/office/drawing/2014/main" id="{4C9C7163-C6EE-42F8-B29D-88B0B976BA60}"/>
              </a:ext>
            </a:extLst>
          </p:cNvPr>
          <p:cNvSpPr/>
          <p:nvPr userDrawn="1"/>
        </p:nvSpPr>
        <p:spPr bwMode="gray">
          <a:xfrm>
            <a:off x="5113864" y="2428875"/>
            <a:ext cx="694006" cy="880438"/>
          </a:xfrm>
          <a:custGeom>
            <a:avLst/>
            <a:gdLst>
              <a:gd name="connsiteX0" fmla="*/ 0 w 676840"/>
              <a:gd name="connsiteY0" fmla="*/ 0 h 802968"/>
              <a:gd name="connsiteX1" fmla="*/ 676840 w 676840"/>
              <a:gd name="connsiteY1" fmla="*/ 0 h 802968"/>
              <a:gd name="connsiteX2" fmla="*/ 676840 w 676840"/>
              <a:gd name="connsiteY2" fmla="*/ 802968 h 802968"/>
              <a:gd name="connsiteX3" fmla="*/ 0 w 676840"/>
              <a:gd name="connsiteY3" fmla="*/ 802968 h 802968"/>
              <a:gd name="connsiteX4" fmla="*/ 0 w 676840"/>
              <a:gd name="connsiteY4" fmla="*/ 0 h 802968"/>
              <a:gd name="connsiteX0" fmla="*/ 0 w 676840"/>
              <a:gd name="connsiteY0" fmla="*/ 0 h 829162"/>
              <a:gd name="connsiteX1" fmla="*/ 676840 w 676840"/>
              <a:gd name="connsiteY1" fmla="*/ 0 h 829162"/>
              <a:gd name="connsiteX2" fmla="*/ 676840 w 676840"/>
              <a:gd name="connsiteY2" fmla="*/ 802968 h 829162"/>
              <a:gd name="connsiteX3" fmla="*/ 7143 w 676840"/>
              <a:gd name="connsiteY3" fmla="*/ 829162 h 829162"/>
              <a:gd name="connsiteX4" fmla="*/ 0 w 676840"/>
              <a:gd name="connsiteY4" fmla="*/ 0 h 829162"/>
              <a:gd name="connsiteX0" fmla="*/ 202407 w 669697"/>
              <a:gd name="connsiteY0" fmla="*/ 11906 h 829162"/>
              <a:gd name="connsiteX1" fmla="*/ 669697 w 669697"/>
              <a:gd name="connsiteY1" fmla="*/ 0 h 829162"/>
              <a:gd name="connsiteX2" fmla="*/ 669697 w 669697"/>
              <a:gd name="connsiteY2" fmla="*/ 802968 h 829162"/>
              <a:gd name="connsiteX3" fmla="*/ 0 w 669697"/>
              <a:gd name="connsiteY3" fmla="*/ 829162 h 829162"/>
              <a:gd name="connsiteX4" fmla="*/ 202407 w 669697"/>
              <a:gd name="connsiteY4" fmla="*/ 11906 h 829162"/>
              <a:gd name="connsiteX0" fmla="*/ 202407 w 669697"/>
              <a:gd name="connsiteY0" fmla="*/ 63182 h 880438"/>
              <a:gd name="connsiteX1" fmla="*/ 551131 w 669697"/>
              <a:gd name="connsiteY1" fmla="*/ 0 h 880438"/>
              <a:gd name="connsiteX2" fmla="*/ 669697 w 669697"/>
              <a:gd name="connsiteY2" fmla="*/ 51276 h 880438"/>
              <a:gd name="connsiteX3" fmla="*/ 669697 w 669697"/>
              <a:gd name="connsiteY3" fmla="*/ 854244 h 880438"/>
              <a:gd name="connsiteX4" fmla="*/ 0 w 669697"/>
              <a:gd name="connsiteY4" fmla="*/ 880438 h 880438"/>
              <a:gd name="connsiteX5" fmla="*/ 202407 w 669697"/>
              <a:gd name="connsiteY5" fmla="*/ 63182 h 880438"/>
              <a:gd name="connsiteX0" fmla="*/ 202407 w 694006"/>
              <a:gd name="connsiteY0" fmla="*/ 63182 h 880438"/>
              <a:gd name="connsiteX1" fmla="*/ 551131 w 694006"/>
              <a:gd name="connsiteY1" fmla="*/ 0 h 880438"/>
              <a:gd name="connsiteX2" fmla="*/ 669697 w 694006"/>
              <a:gd name="connsiteY2" fmla="*/ 51276 h 880438"/>
              <a:gd name="connsiteX3" fmla="*/ 694006 w 694006"/>
              <a:gd name="connsiteY3" fmla="*/ 378619 h 880438"/>
              <a:gd name="connsiteX4" fmla="*/ 669697 w 694006"/>
              <a:gd name="connsiteY4" fmla="*/ 854244 h 880438"/>
              <a:gd name="connsiteX5" fmla="*/ 0 w 694006"/>
              <a:gd name="connsiteY5" fmla="*/ 880438 h 880438"/>
              <a:gd name="connsiteX6" fmla="*/ 202407 w 694006"/>
              <a:gd name="connsiteY6" fmla="*/ 63182 h 880438"/>
              <a:gd name="connsiteX0" fmla="*/ 202407 w 694006"/>
              <a:gd name="connsiteY0" fmla="*/ 63182 h 880438"/>
              <a:gd name="connsiteX1" fmla="*/ 551131 w 694006"/>
              <a:gd name="connsiteY1" fmla="*/ 0 h 880438"/>
              <a:gd name="connsiteX2" fmla="*/ 669697 w 694006"/>
              <a:gd name="connsiteY2" fmla="*/ 51276 h 880438"/>
              <a:gd name="connsiteX3" fmla="*/ 694006 w 694006"/>
              <a:gd name="connsiteY3" fmla="*/ 378619 h 880438"/>
              <a:gd name="connsiteX4" fmla="*/ 372041 w 694006"/>
              <a:gd name="connsiteY4" fmla="*/ 839956 h 880438"/>
              <a:gd name="connsiteX5" fmla="*/ 0 w 694006"/>
              <a:gd name="connsiteY5" fmla="*/ 880438 h 880438"/>
              <a:gd name="connsiteX6" fmla="*/ 202407 w 694006"/>
              <a:gd name="connsiteY6" fmla="*/ 63182 h 8804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94006" h="880438">
                <a:moveTo>
                  <a:pt x="202407" y="63182"/>
                </a:moveTo>
                <a:cubicBezTo>
                  <a:pt x="309123" y="59584"/>
                  <a:pt x="444415" y="3598"/>
                  <a:pt x="551131" y="0"/>
                </a:cubicBezTo>
                <a:lnTo>
                  <a:pt x="669697" y="51276"/>
                </a:lnTo>
                <a:cubicBezTo>
                  <a:pt x="669862" y="156422"/>
                  <a:pt x="693841" y="273473"/>
                  <a:pt x="694006" y="378619"/>
                </a:cubicBezTo>
                <a:lnTo>
                  <a:pt x="372041" y="839956"/>
                </a:lnTo>
                <a:lnTo>
                  <a:pt x="0" y="880438"/>
                </a:lnTo>
                <a:lnTo>
                  <a:pt x="202407" y="63182"/>
                </a:lnTo>
                <a:close/>
              </a:path>
            </a:pathLst>
          </a:custGeom>
          <a:solidFill>
            <a:schemeClr val="accent1">
              <a:alpha val="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rtlCol="0" anchor="ctr"/>
          <a:lstStyle/>
          <a:p>
            <a:pPr marL="180000" indent="-180000" algn="ctr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</a:pPr>
            <a:endParaRPr lang="de-DE" sz="1400" dirty="0" err="1"/>
          </a:p>
        </p:txBody>
      </p:sp>
      <p:sp>
        <p:nvSpPr>
          <p:cNvPr id="196" name="Link_Germany">
            <a:extLst>
              <a:ext uri="{FF2B5EF4-FFF2-40B4-BE49-F238E27FC236}">
                <a16:creationId xmlns:a16="http://schemas.microsoft.com/office/drawing/2014/main" id="{6B5A14B3-7F4F-4DA5-B752-CB8C4F86C999}"/>
              </a:ext>
            </a:extLst>
          </p:cNvPr>
          <p:cNvSpPr/>
          <p:nvPr userDrawn="1"/>
        </p:nvSpPr>
        <p:spPr bwMode="gray">
          <a:xfrm>
            <a:off x="5753460" y="2269569"/>
            <a:ext cx="283010" cy="312030"/>
          </a:xfrm>
          <a:custGeom>
            <a:avLst/>
            <a:gdLst>
              <a:gd name="connsiteX0" fmla="*/ 0 w 297888"/>
              <a:gd name="connsiteY0" fmla="*/ 0 h 352511"/>
              <a:gd name="connsiteX1" fmla="*/ 297888 w 297888"/>
              <a:gd name="connsiteY1" fmla="*/ 0 h 352511"/>
              <a:gd name="connsiteX2" fmla="*/ 297888 w 297888"/>
              <a:gd name="connsiteY2" fmla="*/ 352511 h 352511"/>
              <a:gd name="connsiteX3" fmla="*/ 0 w 297888"/>
              <a:gd name="connsiteY3" fmla="*/ 352511 h 352511"/>
              <a:gd name="connsiteX4" fmla="*/ 0 w 297888"/>
              <a:gd name="connsiteY4" fmla="*/ 0 h 352511"/>
              <a:gd name="connsiteX0" fmla="*/ 21432 w 297888"/>
              <a:gd name="connsiteY0" fmla="*/ 45243 h 352511"/>
              <a:gd name="connsiteX1" fmla="*/ 297888 w 297888"/>
              <a:gd name="connsiteY1" fmla="*/ 0 h 352511"/>
              <a:gd name="connsiteX2" fmla="*/ 297888 w 297888"/>
              <a:gd name="connsiteY2" fmla="*/ 352511 h 352511"/>
              <a:gd name="connsiteX3" fmla="*/ 0 w 297888"/>
              <a:gd name="connsiteY3" fmla="*/ 352511 h 352511"/>
              <a:gd name="connsiteX4" fmla="*/ 21432 w 297888"/>
              <a:gd name="connsiteY4" fmla="*/ 45243 h 352511"/>
              <a:gd name="connsiteX0" fmla="*/ 21432 w 297888"/>
              <a:gd name="connsiteY0" fmla="*/ 33337 h 340605"/>
              <a:gd name="connsiteX1" fmla="*/ 262170 w 297888"/>
              <a:gd name="connsiteY1" fmla="*/ 0 h 340605"/>
              <a:gd name="connsiteX2" fmla="*/ 297888 w 297888"/>
              <a:gd name="connsiteY2" fmla="*/ 340605 h 340605"/>
              <a:gd name="connsiteX3" fmla="*/ 0 w 297888"/>
              <a:gd name="connsiteY3" fmla="*/ 340605 h 340605"/>
              <a:gd name="connsiteX4" fmla="*/ 21432 w 297888"/>
              <a:gd name="connsiteY4" fmla="*/ 33337 h 340605"/>
              <a:gd name="connsiteX0" fmla="*/ 0 w 276456"/>
              <a:gd name="connsiteY0" fmla="*/ 33337 h 340605"/>
              <a:gd name="connsiteX1" fmla="*/ 240738 w 276456"/>
              <a:gd name="connsiteY1" fmla="*/ 0 h 340605"/>
              <a:gd name="connsiteX2" fmla="*/ 276456 w 276456"/>
              <a:gd name="connsiteY2" fmla="*/ 340605 h 340605"/>
              <a:gd name="connsiteX3" fmla="*/ 2380 w 276456"/>
              <a:gd name="connsiteY3" fmla="*/ 312030 h 340605"/>
              <a:gd name="connsiteX4" fmla="*/ 0 w 276456"/>
              <a:gd name="connsiteY4" fmla="*/ 33337 h 340605"/>
              <a:gd name="connsiteX0" fmla="*/ 0 w 278837"/>
              <a:gd name="connsiteY0" fmla="*/ 33337 h 312030"/>
              <a:gd name="connsiteX1" fmla="*/ 240738 w 278837"/>
              <a:gd name="connsiteY1" fmla="*/ 0 h 312030"/>
              <a:gd name="connsiteX2" fmla="*/ 278837 w 278837"/>
              <a:gd name="connsiteY2" fmla="*/ 309649 h 312030"/>
              <a:gd name="connsiteX3" fmla="*/ 2380 w 278837"/>
              <a:gd name="connsiteY3" fmla="*/ 312030 h 312030"/>
              <a:gd name="connsiteX4" fmla="*/ 0 w 278837"/>
              <a:gd name="connsiteY4" fmla="*/ 33337 h 312030"/>
              <a:gd name="connsiteX0" fmla="*/ 0 w 283010"/>
              <a:gd name="connsiteY0" fmla="*/ 33337 h 312030"/>
              <a:gd name="connsiteX1" fmla="*/ 240738 w 283010"/>
              <a:gd name="connsiteY1" fmla="*/ 0 h 312030"/>
              <a:gd name="connsiteX2" fmla="*/ 283010 w 283010"/>
              <a:gd name="connsiteY2" fmla="*/ 149781 h 312030"/>
              <a:gd name="connsiteX3" fmla="*/ 278837 w 283010"/>
              <a:gd name="connsiteY3" fmla="*/ 309649 h 312030"/>
              <a:gd name="connsiteX4" fmla="*/ 2380 w 283010"/>
              <a:gd name="connsiteY4" fmla="*/ 312030 h 312030"/>
              <a:gd name="connsiteX5" fmla="*/ 0 w 283010"/>
              <a:gd name="connsiteY5" fmla="*/ 33337 h 312030"/>
              <a:gd name="connsiteX0" fmla="*/ 0 w 283010"/>
              <a:gd name="connsiteY0" fmla="*/ 33337 h 312030"/>
              <a:gd name="connsiteX1" fmla="*/ 240738 w 283010"/>
              <a:gd name="connsiteY1" fmla="*/ 0 h 312030"/>
              <a:gd name="connsiteX2" fmla="*/ 283010 w 283010"/>
              <a:gd name="connsiteY2" fmla="*/ 149781 h 312030"/>
              <a:gd name="connsiteX3" fmla="*/ 245499 w 283010"/>
              <a:gd name="connsiteY3" fmla="*/ 307268 h 312030"/>
              <a:gd name="connsiteX4" fmla="*/ 2380 w 283010"/>
              <a:gd name="connsiteY4" fmla="*/ 312030 h 312030"/>
              <a:gd name="connsiteX5" fmla="*/ 0 w 283010"/>
              <a:gd name="connsiteY5" fmla="*/ 33337 h 3120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3010" h="312030">
                <a:moveTo>
                  <a:pt x="0" y="33337"/>
                </a:moveTo>
                <a:lnTo>
                  <a:pt x="240738" y="0"/>
                </a:lnTo>
                <a:cubicBezTo>
                  <a:pt x="246097" y="53102"/>
                  <a:pt x="277651" y="96679"/>
                  <a:pt x="283010" y="149781"/>
                </a:cubicBezTo>
                <a:lnTo>
                  <a:pt x="245499" y="307268"/>
                </a:lnTo>
                <a:lnTo>
                  <a:pt x="2380" y="312030"/>
                </a:lnTo>
                <a:cubicBezTo>
                  <a:pt x="1587" y="219132"/>
                  <a:pt x="793" y="126235"/>
                  <a:pt x="0" y="33337"/>
                </a:cubicBezTo>
                <a:close/>
              </a:path>
            </a:pathLst>
          </a:custGeom>
          <a:solidFill>
            <a:schemeClr val="accent1">
              <a:alpha val="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rtlCol="0" anchor="ctr"/>
          <a:lstStyle/>
          <a:p>
            <a:pPr marL="180000" indent="-180000" algn="ctr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</a:pPr>
            <a:endParaRPr lang="de-DE" sz="1400" dirty="0" err="1"/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319034887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27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_only_runwa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ußzeilenplatzhalter 1">
            <a:extLst>
              <a:ext uri="{FF2B5EF4-FFF2-40B4-BE49-F238E27FC236}">
                <a16:creationId xmlns:a16="http://schemas.microsoft.com/office/drawing/2014/main" id="{B93B1118-0F58-4E99-ABB6-54208F1FC7D1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de-DE"/>
              <a:t>Footer</a:t>
            </a:r>
          </a:p>
        </p:txBody>
      </p:sp>
      <p:sp>
        <p:nvSpPr>
          <p:cNvPr id="3" name="Foliennummernplatzhalter 2">
            <a:extLst>
              <a:ext uri="{FF2B5EF4-FFF2-40B4-BE49-F238E27FC236}">
                <a16:creationId xmlns:a16="http://schemas.microsoft.com/office/drawing/2014/main" id="{74D6541B-CF56-4228-B2C9-5D9655F2F443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E9673082-F094-41F5-A539-FC5A0CDD8B22}" type="slidenum">
              <a:rPr lang="de-DE" smtClean="0"/>
              <a:pPr/>
              <a:t>‹#›</a:t>
            </a:fld>
            <a:endParaRPr lang="de-DE" dirty="0"/>
          </a:p>
        </p:txBody>
      </p:sp>
      <p:sp>
        <p:nvSpPr>
          <p:cNvPr id="5" name="Titel 4">
            <a:extLst>
              <a:ext uri="{FF2B5EF4-FFF2-40B4-BE49-F238E27FC236}">
                <a16:creationId xmlns:a16="http://schemas.microsoft.com/office/drawing/2014/main" id="{3D1ABE93-B613-4BF4-A30E-149E5285B6C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endParaRPr lang="de-DE" dirty="0"/>
          </a:p>
        </p:txBody>
      </p:sp>
      <p:sp>
        <p:nvSpPr>
          <p:cNvPr id="6" name="object 27">
            <a:extLst>
              <a:ext uri="{FF2B5EF4-FFF2-40B4-BE49-F238E27FC236}">
                <a16:creationId xmlns:a16="http://schemas.microsoft.com/office/drawing/2014/main" id="{4AE8E212-DF56-4AAC-B061-D0AAE2EC7239}"/>
              </a:ext>
            </a:extLst>
          </p:cNvPr>
          <p:cNvSpPr/>
          <p:nvPr userDrawn="1"/>
        </p:nvSpPr>
        <p:spPr>
          <a:xfrm>
            <a:off x="2458374" y="4233669"/>
            <a:ext cx="9328558" cy="1860651"/>
          </a:xfrm>
          <a:custGeom>
            <a:avLst/>
            <a:gdLst/>
            <a:ahLst/>
            <a:cxnLst/>
            <a:rect l="l" t="t" r="r" b="b"/>
            <a:pathLst>
              <a:path w="8898255" h="2346325">
                <a:moveTo>
                  <a:pt x="0" y="0"/>
                </a:moveTo>
                <a:lnTo>
                  <a:pt x="5508002" y="2346121"/>
                </a:lnTo>
                <a:lnTo>
                  <a:pt x="8898001" y="1307338"/>
                </a:lnTo>
                <a:lnTo>
                  <a:pt x="0" y="0"/>
                </a:lnTo>
                <a:close/>
              </a:path>
            </a:pathLst>
          </a:custGeom>
          <a:gradFill>
            <a:gsLst>
              <a:gs pos="46900">
                <a:srgbClr val="BFDD96">
                  <a:alpha val="52000"/>
                </a:srgbClr>
              </a:gs>
              <a:gs pos="0">
                <a:srgbClr val="D6DFD4">
                  <a:lumMod val="88000"/>
                  <a:alpha val="66000"/>
                </a:srgbClr>
              </a:gs>
              <a:gs pos="100000">
                <a:srgbClr val="D6DFD4"/>
              </a:gs>
            </a:gsLst>
            <a:lin ang="0" scaled="1"/>
          </a:gradFill>
          <a:effectLst>
            <a:outerShdw blurRad="127000" dist="50800" dir="5400000" algn="t" rotWithShape="0">
              <a:prstClr val="black">
                <a:alpha val="20000"/>
              </a:prstClr>
            </a:outerShdw>
          </a:effectLst>
        </p:spPr>
        <p:txBody>
          <a:bodyPr wrap="square" lIns="0" tIns="0" rIns="0" bIns="0" rtlCol="0"/>
          <a:lstStyle/>
          <a:p>
            <a:endParaRPr/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298511956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2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_Copy_Runwa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ußzeilenplatzhalter 1">
            <a:extLst>
              <a:ext uri="{FF2B5EF4-FFF2-40B4-BE49-F238E27FC236}">
                <a16:creationId xmlns:a16="http://schemas.microsoft.com/office/drawing/2014/main" id="{B93B1118-0F58-4E99-ABB6-54208F1FC7D1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de-DE"/>
              <a:t>Footer</a:t>
            </a:r>
          </a:p>
        </p:txBody>
      </p:sp>
      <p:sp>
        <p:nvSpPr>
          <p:cNvPr id="3" name="Foliennummernplatzhalter 2">
            <a:extLst>
              <a:ext uri="{FF2B5EF4-FFF2-40B4-BE49-F238E27FC236}">
                <a16:creationId xmlns:a16="http://schemas.microsoft.com/office/drawing/2014/main" id="{74D6541B-CF56-4228-B2C9-5D9655F2F443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E9673082-F094-41F5-A539-FC5A0CDD8B22}" type="slidenum">
              <a:rPr lang="de-DE" smtClean="0"/>
              <a:pPr/>
              <a:t>‹#›</a:t>
            </a:fld>
            <a:endParaRPr lang="de-DE" dirty="0"/>
          </a:p>
        </p:txBody>
      </p:sp>
      <p:sp>
        <p:nvSpPr>
          <p:cNvPr id="5" name="Titel 4">
            <a:extLst>
              <a:ext uri="{FF2B5EF4-FFF2-40B4-BE49-F238E27FC236}">
                <a16:creationId xmlns:a16="http://schemas.microsoft.com/office/drawing/2014/main" id="{3D1ABE93-B613-4BF4-A30E-149E5285B6C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endParaRPr lang="de-DE" dirty="0"/>
          </a:p>
        </p:txBody>
      </p:sp>
      <p:sp>
        <p:nvSpPr>
          <p:cNvPr id="6" name="Textplatzhalter 6">
            <a:extLst>
              <a:ext uri="{FF2B5EF4-FFF2-40B4-BE49-F238E27FC236}">
                <a16:creationId xmlns:a16="http://schemas.microsoft.com/office/drawing/2014/main" id="{F31EE878-E588-45F3-A65A-289C0B12184F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515938" y="1289050"/>
            <a:ext cx="5580062" cy="3327400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pPr lvl="0"/>
            <a:endParaRPr lang="de-DE" dirty="0"/>
          </a:p>
        </p:txBody>
      </p:sp>
      <p:sp>
        <p:nvSpPr>
          <p:cNvPr id="7" name="object 27">
            <a:extLst>
              <a:ext uri="{FF2B5EF4-FFF2-40B4-BE49-F238E27FC236}">
                <a16:creationId xmlns:a16="http://schemas.microsoft.com/office/drawing/2014/main" id="{CA8177E0-057C-4657-9850-5DE05D230D8A}"/>
              </a:ext>
            </a:extLst>
          </p:cNvPr>
          <p:cNvSpPr/>
          <p:nvPr userDrawn="1"/>
        </p:nvSpPr>
        <p:spPr>
          <a:xfrm>
            <a:off x="2458374" y="4233669"/>
            <a:ext cx="9328558" cy="1860651"/>
          </a:xfrm>
          <a:custGeom>
            <a:avLst/>
            <a:gdLst/>
            <a:ahLst/>
            <a:cxnLst/>
            <a:rect l="l" t="t" r="r" b="b"/>
            <a:pathLst>
              <a:path w="8898255" h="2346325">
                <a:moveTo>
                  <a:pt x="0" y="0"/>
                </a:moveTo>
                <a:lnTo>
                  <a:pt x="5508002" y="2346121"/>
                </a:lnTo>
                <a:lnTo>
                  <a:pt x="8898001" y="1307338"/>
                </a:lnTo>
                <a:lnTo>
                  <a:pt x="0" y="0"/>
                </a:lnTo>
                <a:close/>
              </a:path>
            </a:pathLst>
          </a:custGeom>
          <a:gradFill>
            <a:gsLst>
              <a:gs pos="46900">
                <a:srgbClr val="BFDD96">
                  <a:alpha val="52000"/>
                </a:srgbClr>
              </a:gs>
              <a:gs pos="0">
                <a:srgbClr val="D6DFD4">
                  <a:lumMod val="88000"/>
                  <a:alpha val="66000"/>
                </a:srgbClr>
              </a:gs>
              <a:gs pos="100000">
                <a:srgbClr val="D6DFD4"/>
              </a:gs>
            </a:gsLst>
            <a:lin ang="0" scaled="1"/>
          </a:gradFill>
          <a:effectLst>
            <a:outerShdw blurRad="127000" dist="50800" dir="5400000" algn="t" rotWithShape="0">
              <a:prstClr val="black">
                <a:alpha val="20000"/>
              </a:prstClr>
            </a:outerShdw>
          </a:effectLst>
        </p:spPr>
        <p:txBody>
          <a:bodyPr wrap="square" lIns="0" tIns="0" rIns="0" bIns="0" rtlCol="0"/>
          <a:lstStyle/>
          <a:p>
            <a:endParaRPr/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275690859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27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_and_Copy_Icon_Runwa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object 27">
            <a:extLst>
              <a:ext uri="{FF2B5EF4-FFF2-40B4-BE49-F238E27FC236}">
                <a16:creationId xmlns:a16="http://schemas.microsoft.com/office/drawing/2014/main" id="{097C357E-DE06-4244-9A4F-07E8C6C6F729}"/>
              </a:ext>
            </a:extLst>
          </p:cNvPr>
          <p:cNvSpPr/>
          <p:nvPr userDrawn="1"/>
        </p:nvSpPr>
        <p:spPr>
          <a:xfrm>
            <a:off x="2458374" y="4233669"/>
            <a:ext cx="9328558" cy="1860651"/>
          </a:xfrm>
          <a:custGeom>
            <a:avLst/>
            <a:gdLst/>
            <a:ahLst/>
            <a:cxnLst/>
            <a:rect l="l" t="t" r="r" b="b"/>
            <a:pathLst>
              <a:path w="8898255" h="2346325">
                <a:moveTo>
                  <a:pt x="0" y="0"/>
                </a:moveTo>
                <a:lnTo>
                  <a:pt x="5508002" y="2346121"/>
                </a:lnTo>
                <a:lnTo>
                  <a:pt x="8898001" y="1307338"/>
                </a:lnTo>
                <a:lnTo>
                  <a:pt x="0" y="0"/>
                </a:lnTo>
                <a:close/>
              </a:path>
            </a:pathLst>
          </a:custGeom>
          <a:gradFill>
            <a:gsLst>
              <a:gs pos="46900">
                <a:srgbClr val="BFDD96">
                  <a:alpha val="52000"/>
                </a:srgbClr>
              </a:gs>
              <a:gs pos="0">
                <a:srgbClr val="D6DFD4">
                  <a:lumMod val="88000"/>
                  <a:alpha val="66000"/>
                </a:srgbClr>
              </a:gs>
              <a:gs pos="100000">
                <a:srgbClr val="D6DFD4"/>
              </a:gs>
            </a:gsLst>
            <a:lin ang="0" scaled="1"/>
          </a:gradFill>
          <a:effectLst>
            <a:outerShdw blurRad="127000" dist="50800" dir="5400000" algn="t" rotWithShape="0">
              <a:prstClr val="black">
                <a:alpha val="20000"/>
              </a:prstClr>
            </a:outerShdw>
          </a:effectLst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" name="Fußzeilenplatzhalter 1">
            <a:extLst>
              <a:ext uri="{FF2B5EF4-FFF2-40B4-BE49-F238E27FC236}">
                <a16:creationId xmlns:a16="http://schemas.microsoft.com/office/drawing/2014/main" id="{B93B1118-0F58-4E99-ABB6-54208F1FC7D1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de-DE"/>
              <a:t>Footer</a:t>
            </a:r>
          </a:p>
        </p:txBody>
      </p:sp>
      <p:sp>
        <p:nvSpPr>
          <p:cNvPr id="3" name="Foliennummernplatzhalter 2">
            <a:extLst>
              <a:ext uri="{FF2B5EF4-FFF2-40B4-BE49-F238E27FC236}">
                <a16:creationId xmlns:a16="http://schemas.microsoft.com/office/drawing/2014/main" id="{74D6541B-CF56-4228-B2C9-5D9655F2F443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E9673082-F094-41F5-A539-FC5A0CDD8B22}" type="slidenum">
              <a:rPr lang="de-DE" smtClean="0"/>
              <a:pPr/>
              <a:t>‹#›</a:t>
            </a:fld>
            <a:endParaRPr lang="de-DE" dirty="0"/>
          </a:p>
        </p:txBody>
      </p:sp>
      <p:sp>
        <p:nvSpPr>
          <p:cNvPr id="5" name="Titel 4">
            <a:extLst>
              <a:ext uri="{FF2B5EF4-FFF2-40B4-BE49-F238E27FC236}">
                <a16:creationId xmlns:a16="http://schemas.microsoft.com/office/drawing/2014/main" id="{3D1ABE93-B613-4BF4-A30E-149E5285B6C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endParaRPr lang="de-DE" dirty="0"/>
          </a:p>
        </p:txBody>
      </p:sp>
      <p:sp>
        <p:nvSpPr>
          <p:cNvPr id="6" name="Textplatzhalter 6">
            <a:extLst>
              <a:ext uri="{FF2B5EF4-FFF2-40B4-BE49-F238E27FC236}">
                <a16:creationId xmlns:a16="http://schemas.microsoft.com/office/drawing/2014/main" id="{F31EE878-E588-45F3-A65A-289C0B12184F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1582738" y="1289050"/>
            <a:ext cx="5580062" cy="3327400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pPr lvl="0"/>
            <a:endParaRPr lang="de-DE" dirty="0"/>
          </a:p>
        </p:txBody>
      </p:sp>
      <p:sp>
        <p:nvSpPr>
          <p:cNvPr id="7" name="Bildplatzhalter 6">
            <a:extLst>
              <a:ext uri="{FF2B5EF4-FFF2-40B4-BE49-F238E27FC236}">
                <a16:creationId xmlns:a16="http://schemas.microsoft.com/office/drawing/2014/main" id="{A92E9F77-4E79-4962-B0CA-8387FB3655E7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515938" y="1289050"/>
            <a:ext cx="952500" cy="952500"/>
          </a:xfrm>
          <a:prstGeom prst="rect">
            <a:avLst/>
          </a:prstGeom>
        </p:spPr>
        <p:txBody>
          <a:bodyPr/>
          <a:lstStyle>
            <a:lvl1pPr algn="ctr">
              <a:defRPr>
                <a:solidFill>
                  <a:schemeClr val="bg1"/>
                </a:solidFill>
              </a:defRPr>
            </a:lvl1pPr>
          </a:lstStyle>
          <a:p>
            <a:endParaRPr lang="de-DE" dirty="0"/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275191562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27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Fullsize Image_Placehol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Bildplatzhalter 5">
            <a:extLst>
              <a:ext uri="{FF2B5EF4-FFF2-40B4-BE49-F238E27FC236}">
                <a16:creationId xmlns:a16="http://schemas.microsoft.com/office/drawing/2014/main" id="{4A04FD08-2326-47F0-B128-25085E0348BD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0" y="0"/>
            <a:ext cx="12192000" cy="6858000"/>
          </a:xfrm>
          <a:prstGeom prst="rect">
            <a:avLst/>
          </a:prstGeom>
        </p:spPr>
        <p:txBody>
          <a:bodyPr anchor="ctr"/>
          <a:lstStyle>
            <a:lvl1pPr algn="ctr">
              <a:defRPr>
                <a:solidFill>
                  <a:schemeClr val="tx1"/>
                </a:solidFill>
              </a:defRPr>
            </a:lvl1pPr>
          </a:lstStyle>
          <a:p>
            <a:endParaRPr lang="de-DE"/>
          </a:p>
        </p:txBody>
      </p:sp>
      <p:sp>
        <p:nvSpPr>
          <p:cNvPr id="12" name="Textplatzhalter 11">
            <a:extLst>
              <a:ext uri="{FF2B5EF4-FFF2-40B4-BE49-F238E27FC236}">
                <a16:creationId xmlns:a16="http://schemas.microsoft.com/office/drawing/2014/main" id="{05AD6811-CEFC-4941-846B-5AA2217BEBA9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0" y="0"/>
            <a:ext cx="3395663" cy="6858000"/>
          </a:xfrm>
          <a:prstGeom prst="rect">
            <a:avLst/>
          </a:prstGeom>
          <a:solidFill>
            <a:schemeClr val="accent1">
              <a:alpha val="70000"/>
            </a:schemeClr>
          </a:solidFill>
        </p:spPr>
        <p:txBody>
          <a:bodyPr/>
          <a:lstStyle>
            <a:lvl1pPr algn="ctr">
              <a:defRPr>
                <a:solidFill>
                  <a:schemeClr val="tx1">
                    <a:alpha val="0"/>
                  </a:schemeClr>
                </a:solidFill>
              </a:defRPr>
            </a:lvl1pPr>
          </a:lstStyle>
          <a:p>
            <a:pPr lvl="0"/>
            <a:r>
              <a:rPr lang="de-DE" dirty="0"/>
              <a:t> </a:t>
            </a:r>
          </a:p>
        </p:txBody>
      </p:sp>
      <p:sp>
        <p:nvSpPr>
          <p:cNvPr id="2" name="Fußzeilenplatzhalter 1">
            <a:extLst>
              <a:ext uri="{FF2B5EF4-FFF2-40B4-BE49-F238E27FC236}">
                <a16:creationId xmlns:a16="http://schemas.microsoft.com/office/drawing/2014/main" id="{B93B1118-0F58-4E99-ABB6-54208F1FC7D1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de-DE"/>
              <a:t>Footer</a:t>
            </a:r>
          </a:p>
        </p:txBody>
      </p:sp>
      <p:sp>
        <p:nvSpPr>
          <p:cNvPr id="3" name="Foliennummernplatzhalter 2">
            <a:extLst>
              <a:ext uri="{FF2B5EF4-FFF2-40B4-BE49-F238E27FC236}">
                <a16:creationId xmlns:a16="http://schemas.microsoft.com/office/drawing/2014/main" id="{74D6541B-CF56-4228-B2C9-5D9655F2F443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E9673082-F094-41F5-A539-FC5A0CDD8B22}" type="slidenum">
              <a:rPr lang="de-DE" smtClean="0"/>
              <a:pPr/>
              <a:t>‹#›</a:t>
            </a:fld>
            <a:endParaRPr lang="de-DE" dirty="0"/>
          </a:p>
        </p:txBody>
      </p:sp>
      <p:sp>
        <p:nvSpPr>
          <p:cNvPr id="7" name="Titel 6">
            <a:extLst>
              <a:ext uri="{FF2B5EF4-FFF2-40B4-BE49-F238E27FC236}">
                <a16:creationId xmlns:a16="http://schemas.microsoft.com/office/drawing/2014/main" id="{F0269DCD-0B77-4466-9843-15BD2EDC1E5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15939" y="338669"/>
            <a:ext cx="2641330" cy="537633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endParaRPr lang="de-DE" dirty="0"/>
          </a:p>
        </p:txBody>
      </p:sp>
      <p:sp>
        <p:nvSpPr>
          <p:cNvPr id="8" name="Dekra">
            <a:extLst>
              <a:ext uri="{FF2B5EF4-FFF2-40B4-BE49-F238E27FC236}">
                <a16:creationId xmlns:a16="http://schemas.microsoft.com/office/drawing/2014/main" id="{764122F8-766A-42DE-9536-7663201637E7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10080000" y="360000"/>
            <a:ext cx="1468800" cy="417600"/>
          </a:xfrm>
          <a:prstGeom prst="rect">
            <a:avLst/>
          </a:prstGeom>
          <a:blipFill>
            <a:blip r:embed="rId3" cstate="print"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a:blipFill>
          <a:effectLst>
            <a:outerShdw blurRad="38100" algn="ctr" rotWithShape="0">
              <a:schemeClr val="bg1">
                <a:alpha val="40000"/>
              </a:schemeClr>
            </a:outerShdw>
          </a:effectLst>
        </p:spPr>
        <p:txBody>
          <a:bodyPr/>
          <a:lstStyle>
            <a:lvl1pPr algn="ctr">
              <a:defRPr>
                <a:solidFill>
                  <a:schemeClr val="tx1">
                    <a:alpha val="0"/>
                  </a:schemeClr>
                </a:solidFill>
              </a:defRPr>
            </a:lvl1pPr>
          </a:lstStyle>
          <a:p>
            <a:pPr lvl="0"/>
            <a:r>
              <a:rPr lang="de-DE" dirty="0"/>
              <a:t> 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149343184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27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content_image_righ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Grafik 7" descr="Ein Bild, das Natur, Wand, Frühling, Boden enthält.&#10;&#10;Automatisch generierte Beschreibung">
            <a:extLst>
              <a:ext uri="{FF2B5EF4-FFF2-40B4-BE49-F238E27FC236}">
                <a16:creationId xmlns:a16="http://schemas.microsoft.com/office/drawing/2014/main" id="{B0730729-371B-49CF-95E5-5547541C1689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27852"/>
          <a:stretch/>
        </p:blipFill>
        <p:spPr>
          <a:xfrm>
            <a:off x="0" y="0"/>
            <a:ext cx="8796338" cy="6858000"/>
          </a:xfrm>
          <a:prstGeom prst="rect">
            <a:avLst/>
          </a:prstGeom>
        </p:spPr>
      </p:pic>
      <p:pic>
        <p:nvPicPr>
          <p:cNvPr id="11" name="Grafik 10">
            <a:extLst>
              <a:ext uri="{FF2B5EF4-FFF2-40B4-BE49-F238E27FC236}">
                <a16:creationId xmlns:a16="http://schemas.microsoft.com/office/drawing/2014/main" id="{FD600FAB-1FF2-4271-9940-1DEDB4EB3C2A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/>
          <a:stretch/>
        </p:blipFill>
        <p:spPr>
          <a:xfrm>
            <a:off x="0" y="0"/>
            <a:ext cx="8796338" cy="6858000"/>
          </a:xfrm>
          <a:prstGeom prst="rect">
            <a:avLst/>
          </a:prstGeom>
        </p:spPr>
      </p:pic>
      <p:sp>
        <p:nvSpPr>
          <p:cNvPr id="7" name="Rechteck 6">
            <a:extLst>
              <a:ext uri="{FF2B5EF4-FFF2-40B4-BE49-F238E27FC236}">
                <a16:creationId xmlns:a16="http://schemas.microsoft.com/office/drawing/2014/main" id="{70EF63F6-8B55-4D0D-81CC-A9194C6F26E7}"/>
              </a:ext>
            </a:extLst>
          </p:cNvPr>
          <p:cNvSpPr/>
          <p:nvPr userDrawn="1"/>
        </p:nvSpPr>
        <p:spPr bwMode="gray">
          <a:xfrm>
            <a:off x="0" y="0"/>
            <a:ext cx="8796338" cy="6858000"/>
          </a:xfrm>
          <a:prstGeom prst="rect">
            <a:avLst/>
          </a:prstGeom>
          <a:gradFill flip="none" rotWithShape="1">
            <a:gsLst>
              <a:gs pos="0">
                <a:schemeClr val="accent6">
                  <a:lumMod val="89000"/>
                  <a:alpha val="80000"/>
                </a:schemeClr>
              </a:gs>
              <a:gs pos="23000">
                <a:schemeClr val="accent6">
                  <a:lumMod val="89000"/>
                  <a:alpha val="60000"/>
                </a:schemeClr>
              </a:gs>
              <a:gs pos="69000">
                <a:schemeClr val="accent6">
                  <a:lumMod val="75000"/>
                  <a:alpha val="60000"/>
                </a:schemeClr>
              </a:gs>
              <a:gs pos="97000">
                <a:schemeClr val="accent6">
                  <a:lumMod val="70000"/>
                  <a:alpha val="2000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rtlCol="0" anchor="ctr"/>
          <a:lstStyle/>
          <a:p>
            <a:pPr marL="180000" indent="-180000" algn="ctr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</a:pPr>
            <a:endParaRPr lang="de-DE" sz="1400" dirty="0" err="1"/>
          </a:p>
        </p:txBody>
      </p:sp>
      <p:sp>
        <p:nvSpPr>
          <p:cNvPr id="2" name="Fußzeilenplatzhalter 1">
            <a:extLst>
              <a:ext uri="{FF2B5EF4-FFF2-40B4-BE49-F238E27FC236}">
                <a16:creationId xmlns:a16="http://schemas.microsoft.com/office/drawing/2014/main" id="{B93B1118-0F58-4E99-ABB6-54208F1FC7D1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de-DE"/>
              <a:t>Footer</a:t>
            </a:r>
          </a:p>
        </p:txBody>
      </p:sp>
      <p:sp>
        <p:nvSpPr>
          <p:cNvPr id="3" name="Foliennummernplatzhalter 2">
            <a:extLst>
              <a:ext uri="{FF2B5EF4-FFF2-40B4-BE49-F238E27FC236}">
                <a16:creationId xmlns:a16="http://schemas.microsoft.com/office/drawing/2014/main" id="{74D6541B-CF56-4228-B2C9-5D9655F2F443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E9673082-F094-41F5-A539-FC5A0CDD8B22}" type="slidenum">
              <a:rPr lang="de-DE" smtClean="0"/>
              <a:pPr/>
              <a:t>‹#›</a:t>
            </a:fld>
            <a:endParaRPr lang="de-DE" dirty="0"/>
          </a:p>
        </p:txBody>
      </p:sp>
      <p:sp>
        <p:nvSpPr>
          <p:cNvPr id="4" name="Titel 3">
            <a:extLst>
              <a:ext uri="{FF2B5EF4-FFF2-40B4-BE49-F238E27FC236}">
                <a16:creationId xmlns:a16="http://schemas.microsoft.com/office/drawing/2014/main" id="{1713E094-E6F6-4876-8502-BE679BBD3B0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endParaRPr lang="de-DE" dirty="0"/>
          </a:p>
        </p:txBody>
      </p:sp>
      <p:sp>
        <p:nvSpPr>
          <p:cNvPr id="6" name="Bildplatzhalter 5">
            <a:extLst>
              <a:ext uri="{FF2B5EF4-FFF2-40B4-BE49-F238E27FC236}">
                <a16:creationId xmlns:a16="http://schemas.microsoft.com/office/drawing/2014/main" id="{75F4E566-6428-4B3E-8548-301311CA27FB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8796338" y="0"/>
            <a:ext cx="3395662" cy="6858000"/>
          </a:xfrm>
          <a:prstGeom prst="rect">
            <a:avLst/>
          </a:prstGeom>
        </p:spPr>
        <p:txBody>
          <a:bodyPr anchor="ctr"/>
          <a:lstStyle>
            <a:lvl1pPr algn="ctr">
              <a:defRPr>
                <a:solidFill>
                  <a:schemeClr val="tx1"/>
                </a:solidFill>
              </a:defRPr>
            </a:lvl1pPr>
          </a:lstStyle>
          <a:p>
            <a:endParaRPr lang="de-DE"/>
          </a:p>
        </p:txBody>
      </p:sp>
      <p:sp>
        <p:nvSpPr>
          <p:cNvPr id="12" name="Dekra">
            <a:extLst>
              <a:ext uri="{FF2B5EF4-FFF2-40B4-BE49-F238E27FC236}">
                <a16:creationId xmlns:a16="http://schemas.microsoft.com/office/drawing/2014/main" id="{764122F8-766A-42DE-9536-7663201637E7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10080000" y="360000"/>
            <a:ext cx="1468800" cy="417600"/>
          </a:xfrm>
          <a:prstGeom prst="rect">
            <a:avLst/>
          </a:prstGeom>
          <a:blipFill>
            <a:blip r:embed="rId5" cstate="print"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a:blipFill>
          <a:effectLst>
            <a:outerShdw blurRad="38100" algn="ctr" rotWithShape="0">
              <a:schemeClr val="bg1">
                <a:alpha val="40000"/>
              </a:schemeClr>
            </a:outerShdw>
          </a:effectLst>
        </p:spPr>
        <p:txBody>
          <a:bodyPr/>
          <a:lstStyle>
            <a:lvl1pPr algn="ctr">
              <a:defRPr>
                <a:solidFill>
                  <a:schemeClr val="tx1">
                    <a:alpha val="0"/>
                  </a:schemeClr>
                </a:solidFill>
              </a:defRPr>
            </a:lvl1pPr>
          </a:lstStyle>
          <a:p>
            <a:pPr lvl="0"/>
            <a:r>
              <a:rPr lang="de-DE" dirty="0"/>
              <a:t> 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321253912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2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empt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ußzeilenplatzhalter 1">
            <a:extLst>
              <a:ext uri="{FF2B5EF4-FFF2-40B4-BE49-F238E27FC236}">
                <a16:creationId xmlns:a16="http://schemas.microsoft.com/office/drawing/2014/main" id="{CDC01952-06E7-4614-A0A6-E1924C5FB21C}"/>
              </a:ext>
            </a:extLst>
          </p:cNvPr>
          <p:cNvSpPr>
            <a:spLocks noGrp="1"/>
          </p:cNvSpPr>
          <p:nvPr>
            <p:ph type="ftr" sz="quarter" idx="12"/>
          </p:nvPr>
        </p:nvSpPr>
        <p:spPr/>
        <p:txBody>
          <a:bodyPr/>
          <a:lstStyle/>
          <a:p>
            <a:r>
              <a:rPr lang="de-DE"/>
              <a:t>Footer</a:t>
            </a:r>
          </a:p>
        </p:txBody>
      </p:sp>
      <p:sp>
        <p:nvSpPr>
          <p:cNvPr id="3" name="Foliennummernplatzhalter 2">
            <a:extLst>
              <a:ext uri="{FF2B5EF4-FFF2-40B4-BE49-F238E27FC236}">
                <a16:creationId xmlns:a16="http://schemas.microsoft.com/office/drawing/2014/main" id="{706929D5-EB86-4AAE-817F-B98618BBC262}"/>
              </a:ext>
            </a:extLst>
          </p:cNvPr>
          <p:cNvSpPr>
            <a:spLocks noGrp="1"/>
          </p:cNvSpPr>
          <p:nvPr>
            <p:ph type="sldNum" sz="quarter" idx="13"/>
          </p:nvPr>
        </p:nvSpPr>
        <p:spPr/>
        <p:txBody>
          <a:bodyPr/>
          <a:lstStyle/>
          <a:p>
            <a:fld id="{E9673082-F094-41F5-A539-FC5A0CDD8B22}" type="slidenum">
              <a:rPr lang="de-DE" smtClean="0"/>
              <a:pPr/>
              <a:t>‹#›</a:t>
            </a:fld>
            <a:endParaRPr lang="de-DE" dirty="0"/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182582484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27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_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" name="Grafik 9">
            <a:extLst>
              <a:ext uri="{FF2B5EF4-FFF2-40B4-BE49-F238E27FC236}">
                <a16:creationId xmlns:a16="http://schemas.microsoft.com/office/drawing/2014/main" id="{E1AB6289-69BA-47DE-AFFB-5739B69DA789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brightnessContrast bright="18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0" y="164"/>
            <a:ext cx="12192000" cy="6857835"/>
          </a:xfrm>
          <a:prstGeom prst="rect">
            <a:avLst/>
          </a:prstGeom>
        </p:spPr>
      </p:pic>
      <p:sp>
        <p:nvSpPr>
          <p:cNvPr id="3" name="Fußzeilenplatzhalter 2">
            <a:extLst>
              <a:ext uri="{FF2B5EF4-FFF2-40B4-BE49-F238E27FC236}">
                <a16:creationId xmlns:a16="http://schemas.microsoft.com/office/drawing/2014/main" id="{5CF9177D-F1C4-4CB9-B8DF-A6B472FC4361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de-DE"/>
              <a:t>Footer</a:t>
            </a:r>
          </a:p>
        </p:txBody>
      </p:sp>
      <p:sp>
        <p:nvSpPr>
          <p:cNvPr id="4" name="Foliennummernplatzhalter 3">
            <a:extLst>
              <a:ext uri="{FF2B5EF4-FFF2-40B4-BE49-F238E27FC236}">
                <a16:creationId xmlns:a16="http://schemas.microsoft.com/office/drawing/2014/main" id="{694E7288-991D-4ED6-916D-C7E849BEFBDE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E9673082-F094-41F5-A539-FC5A0CDD8B22}" type="slidenum">
              <a:rPr lang="de-DE" smtClean="0"/>
              <a:pPr/>
              <a:t>‹#›</a:t>
            </a:fld>
            <a:endParaRPr lang="de-DE" dirty="0"/>
          </a:p>
        </p:txBody>
      </p:sp>
      <p:pic>
        <p:nvPicPr>
          <p:cNvPr id="5" name="Grafik 4">
            <a:extLst>
              <a:ext uri="{FF2B5EF4-FFF2-40B4-BE49-F238E27FC236}">
                <a16:creationId xmlns:a16="http://schemas.microsoft.com/office/drawing/2014/main" id="{EC57583A-C137-4A1D-9B9D-179FA0F4C388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4061" t="13489" r="13357" b="13091"/>
          <a:stretch/>
        </p:blipFill>
        <p:spPr>
          <a:xfrm>
            <a:off x="5494531" y="721783"/>
            <a:ext cx="6602162" cy="6238112"/>
          </a:xfrm>
          <a:prstGeom prst="rect">
            <a:avLst/>
          </a:prstGeom>
        </p:spPr>
      </p:pic>
      <p:sp>
        <p:nvSpPr>
          <p:cNvPr id="8" name="Textplatzhalter 7">
            <a:extLst>
              <a:ext uri="{FF2B5EF4-FFF2-40B4-BE49-F238E27FC236}">
                <a16:creationId xmlns:a16="http://schemas.microsoft.com/office/drawing/2014/main" id="{320FAC42-E8B5-4222-9B20-A139A5AD15DB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515938" y="3179828"/>
            <a:ext cx="4483100" cy="2362200"/>
          </a:xfrm>
          <a:prstGeom prst="rect">
            <a:avLst/>
          </a:prstGeom>
        </p:spPr>
        <p:txBody>
          <a:bodyPr/>
          <a:lstStyle>
            <a:lvl1pPr>
              <a:defRPr lang="de-DE" sz="6000" kern="1200" spc="220" dirty="0">
                <a:solidFill>
                  <a:schemeClr val="tx1"/>
                </a:solidFill>
                <a:latin typeface="Arial Narrow" panose="020B0606020202030204" pitchFamily="34" charset="0"/>
                <a:ea typeface="+mj-ea"/>
                <a:cs typeface="+mj-cs"/>
              </a:defRPr>
            </a:lvl1pPr>
          </a:lstStyle>
          <a:p>
            <a:pPr lvl="0"/>
            <a:r>
              <a:rPr lang="de-DE" dirty="0"/>
              <a:t>Titel Hinzufügen</a:t>
            </a:r>
          </a:p>
        </p:txBody>
      </p:sp>
      <p:sp>
        <p:nvSpPr>
          <p:cNvPr id="12" name="Titel 11">
            <a:extLst>
              <a:ext uri="{FF2B5EF4-FFF2-40B4-BE49-F238E27FC236}">
                <a16:creationId xmlns:a16="http://schemas.microsoft.com/office/drawing/2014/main" id="{FC56E34D-6433-4BCA-9AD9-B8AF7CC60BD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 spc="200" baseline="0"/>
            </a:lvl1pPr>
          </a:lstStyle>
          <a:p>
            <a:endParaRPr lang="de-DE" dirty="0"/>
          </a:p>
        </p:txBody>
      </p:sp>
      <p:pic>
        <p:nvPicPr>
          <p:cNvPr id="11" name="Grafik 10">
            <a:extLst>
              <a:ext uri="{FF2B5EF4-FFF2-40B4-BE49-F238E27FC236}">
                <a16:creationId xmlns:a16="http://schemas.microsoft.com/office/drawing/2014/main" id="{76A7EF51-7659-49A9-8777-EC7FED445A09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0080000" y="360000"/>
            <a:ext cx="1468800" cy="41965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28545419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27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_only_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Grafik 6">
            <a:extLst>
              <a:ext uri="{FF2B5EF4-FFF2-40B4-BE49-F238E27FC236}">
                <a16:creationId xmlns:a16="http://schemas.microsoft.com/office/drawing/2014/main" id="{10AC2F9B-77CB-48F0-BEB8-FB454C5A7DD5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brightnessContrast bright="18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0" y="164"/>
            <a:ext cx="12192000" cy="6857835"/>
          </a:xfrm>
          <a:prstGeom prst="rect">
            <a:avLst/>
          </a:prstGeom>
        </p:spPr>
      </p:pic>
      <p:sp>
        <p:nvSpPr>
          <p:cNvPr id="2" name="Fußzeilenplatzhalter 1">
            <a:extLst>
              <a:ext uri="{FF2B5EF4-FFF2-40B4-BE49-F238E27FC236}">
                <a16:creationId xmlns:a16="http://schemas.microsoft.com/office/drawing/2014/main" id="{B93B1118-0F58-4E99-ABB6-54208F1FC7D1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de-DE"/>
              <a:t>Footer</a:t>
            </a:r>
          </a:p>
        </p:txBody>
      </p:sp>
      <p:sp>
        <p:nvSpPr>
          <p:cNvPr id="3" name="Foliennummernplatzhalter 2">
            <a:extLst>
              <a:ext uri="{FF2B5EF4-FFF2-40B4-BE49-F238E27FC236}">
                <a16:creationId xmlns:a16="http://schemas.microsoft.com/office/drawing/2014/main" id="{74D6541B-CF56-4228-B2C9-5D9655F2F443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E9673082-F094-41F5-A539-FC5A0CDD8B22}" type="slidenum">
              <a:rPr lang="de-DE" smtClean="0"/>
              <a:pPr/>
              <a:t>‹#›</a:t>
            </a:fld>
            <a:endParaRPr lang="de-DE" dirty="0"/>
          </a:p>
        </p:txBody>
      </p:sp>
      <p:sp>
        <p:nvSpPr>
          <p:cNvPr id="5" name="Titel 4">
            <a:extLst>
              <a:ext uri="{FF2B5EF4-FFF2-40B4-BE49-F238E27FC236}">
                <a16:creationId xmlns:a16="http://schemas.microsoft.com/office/drawing/2014/main" id="{3D1ABE93-B613-4BF4-A30E-149E5285B6C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endParaRPr lang="de-DE" dirty="0"/>
          </a:p>
        </p:txBody>
      </p:sp>
      <p:pic>
        <p:nvPicPr>
          <p:cNvPr id="9" name="Grafik 8">
            <a:extLst>
              <a:ext uri="{FF2B5EF4-FFF2-40B4-BE49-F238E27FC236}">
                <a16:creationId xmlns:a16="http://schemas.microsoft.com/office/drawing/2014/main" id="{E063B7D8-5114-4BB9-8652-32D84D11BB3D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0080000" y="360000"/>
            <a:ext cx="1468800" cy="419652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254485653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27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_and_Copy_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Grafik 7">
            <a:extLst>
              <a:ext uri="{FF2B5EF4-FFF2-40B4-BE49-F238E27FC236}">
                <a16:creationId xmlns:a16="http://schemas.microsoft.com/office/drawing/2014/main" id="{06AE550A-4244-478E-AE30-4D5EB0AD9C99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brightnessContrast bright="18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0" y="164"/>
            <a:ext cx="12192000" cy="6857835"/>
          </a:xfrm>
          <a:prstGeom prst="rect">
            <a:avLst/>
          </a:prstGeom>
        </p:spPr>
      </p:pic>
      <p:sp>
        <p:nvSpPr>
          <p:cNvPr id="2" name="Fußzeilenplatzhalter 1">
            <a:extLst>
              <a:ext uri="{FF2B5EF4-FFF2-40B4-BE49-F238E27FC236}">
                <a16:creationId xmlns:a16="http://schemas.microsoft.com/office/drawing/2014/main" id="{B93B1118-0F58-4E99-ABB6-54208F1FC7D1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de-DE"/>
              <a:t>Footer</a:t>
            </a:r>
          </a:p>
        </p:txBody>
      </p:sp>
      <p:sp>
        <p:nvSpPr>
          <p:cNvPr id="3" name="Foliennummernplatzhalter 2">
            <a:extLst>
              <a:ext uri="{FF2B5EF4-FFF2-40B4-BE49-F238E27FC236}">
                <a16:creationId xmlns:a16="http://schemas.microsoft.com/office/drawing/2014/main" id="{74D6541B-CF56-4228-B2C9-5D9655F2F443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E9673082-F094-41F5-A539-FC5A0CDD8B22}" type="slidenum">
              <a:rPr lang="de-DE" smtClean="0"/>
              <a:pPr/>
              <a:t>‹#›</a:t>
            </a:fld>
            <a:endParaRPr lang="de-DE" dirty="0"/>
          </a:p>
        </p:txBody>
      </p:sp>
      <p:sp>
        <p:nvSpPr>
          <p:cNvPr id="5" name="Titel 4">
            <a:extLst>
              <a:ext uri="{FF2B5EF4-FFF2-40B4-BE49-F238E27FC236}">
                <a16:creationId xmlns:a16="http://schemas.microsoft.com/office/drawing/2014/main" id="{3D1ABE93-B613-4BF4-A30E-149E5285B6C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endParaRPr lang="de-DE" dirty="0"/>
          </a:p>
        </p:txBody>
      </p:sp>
      <p:sp>
        <p:nvSpPr>
          <p:cNvPr id="7" name="Textplatzhalter 6">
            <a:extLst>
              <a:ext uri="{FF2B5EF4-FFF2-40B4-BE49-F238E27FC236}">
                <a16:creationId xmlns:a16="http://schemas.microsoft.com/office/drawing/2014/main" id="{917F3CE6-ACBC-4555-8BDD-53D9CAD6AB02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515938" y="1289050"/>
            <a:ext cx="5580062" cy="3327400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lvl="0"/>
            <a:endParaRPr lang="de-DE" dirty="0"/>
          </a:p>
        </p:txBody>
      </p:sp>
      <p:pic>
        <p:nvPicPr>
          <p:cNvPr id="10" name="Grafik 9">
            <a:extLst>
              <a:ext uri="{FF2B5EF4-FFF2-40B4-BE49-F238E27FC236}">
                <a16:creationId xmlns:a16="http://schemas.microsoft.com/office/drawing/2014/main" id="{D8B504E4-C4BF-46DC-829D-A43BFEB556D1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0080000" y="360000"/>
            <a:ext cx="1468800" cy="419652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356968818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Titre de sec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fr-FR"/>
              <a:t>Modifiez le style du titre</a:t>
            </a:r>
          </a:p>
        </p:txBody>
      </p:sp>
      <p:sp>
        <p:nvSpPr>
          <p:cNvPr id="3" name="Espace réservé du texte 2"/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fr-FR"/>
              <a:t>Modifiez les styles du texte du masque</a:t>
            </a:r>
          </a:p>
        </p:txBody>
      </p:sp>
      <p:sp>
        <p:nvSpPr>
          <p:cNvPr id="4" name="Espace réservé de la date 3">
            <a:extLst>
              <a:ext uri="{FF2B5EF4-FFF2-40B4-BE49-F238E27FC236}">
                <a16:creationId xmlns:a16="http://schemas.microsoft.com/office/drawing/2014/main" id="{5A521C9E-7F0B-4E8C-9477-830610CC7BF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FF80B702-FCF4-484C-8EAE-B00DFFE1FFD1}" type="datetimeFigureOut">
              <a:rPr lang="fr-FR"/>
              <a:pPr>
                <a:defRPr/>
              </a:pPr>
              <a:t>11/05/2024</a:t>
            </a:fld>
            <a:endParaRPr lang="fr-FR"/>
          </a:p>
        </p:txBody>
      </p:sp>
      <p:sp>
        <p:nvSpPr>
          <p:cNvPr id="5" name="Espace réservé du pied de page 4">
            <a:extLst>
              <a:ext uri="{FF2B5EF4-FFF2-40B4-BE49-F238E27FC236}">
                <a16:creationId xmlns:a16="http://schemas.microsoft.com/office/drawing/2014/main" id="{3E70795C-AD47-4331-983C-0CA285AD0A3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fr-FR"/>
          </a:p>
        </p:txBody>
      </p:sp>
      <p:sp>
        <p:nvSpPr>
          <p:cNvPr id="6" name="Espace réservé du numéro de diapositive 5">
            <a:extLst>
              <a:ext uri="{FF2B5EF4-FFF2-40B4-BE49-F238E27FC236}">
                <a16:creationId xmlns:a16="http://schemas.microsoft.com/office/drawing/2014/main" id="{82DB227D-A33D-4783-B122-093C59B09A9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AD397DD0-A472-4201-B08B-4C053BB0F6A1}" type="slidenum">
              <a:rPr lang="fr-FR" altLang="fr-FR"/>
              <a:pPr/>
              <a:t>‹#›</a:t>
            </a:fld>
            <a:endParaRPr lang="fr-FR" altLang="fr-FR"/>
          </a:p>
        </p:txBody>
      </p:sp>
    </p:spTree>
    <p:extLst>
      <p:ext uri="{BB962C8B-B14F-4D97-AF65-F5344CB8AC3E}">
        <p14:creationId xmlns:p14="http://schemas.microsoft.com/office/powerpoint/2010/main" val="1744754981"/>
      </p:ext>
    </p:extLst>
  </p:cSld>
  <p:clrMapOvr>
    <a:masterClrMapping/>
  </p:clrMapOvr>
</p:sldLayout>
</file>

<file path=ppt/slideLayouts/slideLayout28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_and_Copy_Icon_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" name="Grafik 9">
            <a:extLst>
              <a:ext uri="{FF2B5EF4-FFF2-40B4-BE49-F238E27FC236}">
                <a16:creationId xmlns:a16="http://schemas.microsoft.com/office/drawing/2014/main" id="{61CDFBF6-BA2B-4D24-BC16-67D3655512C3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brightnessContrast bright="18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0" y="164"/>
            <a:ext cx="12192000" cy="6857835"/>
          </a:xfrm>
          <a:prstGeom prst="rect">
            <a:avLst/>
          </a:prstGeom>
        </p:spPr>
      </p:pic>
      <p:sp>
        <p:nvSpPr>
          <p:cNvPr id="2" name="Fußzeilenplatzhalter 1">
            <a:extLst>
              <a:ext uri="{FF2B5EF4-FFF2-40B4-BE49-F238E27FC236}">
                <a16:creationId xmlns:a16="http://schemas.microsoft.com/office/drawing/2014/main" id="{B93B1118-0F58-4E99-ABB6-54208F1FC7D1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de-DE"/>
              <a:t>Footer</a:t>
            </a:r>
            <a:endParaRPr lang="de-DE" dirty="0"/>
          </a:p>
        </p:txBody>
      </p:sp>
      <p:sp>
        <p:nvSpPr>
          <p:cNvPr id="3" name="Foliennummernplatzhalter 2">
            <a:extLst>
              <a:ext uri="{FF2B5EF4-FFF2-40B4-BE49-F238E27FC236}">
                <a16:creationId xmlns:a16="http://schemas.microsoft.com/office/drawing/2014/main" id="{74D6541B-CF56-4228-B2C9-5D9655F2F443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E9673082-F094-41F5-A539-FC5A0CDD8B22}" type="slidenum">
              <a:rPr lang="de-DE" smtClean="0"/>
              <a:pPr/>
              <a:t>‹#›</a:t>
            </a:fld>
            <a:endParaRPr lang="de-DE" dirty="0"/>
          </a:p>
        </p:txBody>
      </p:sp>
      <p:sp>
        <p:nvSpPr>
          <p:cNvPr id="5" name="Titel 4">
            <a:extLst>
              <a:ext uri="{FF2B5EF4-FFF2-40B4-BE49-F238E27FC236}">
                <a16:creationId xmlns:a16="http://schemas.microsoft.com/office/drawing/2014/main" id="{3D1ABE93-B613-4BF4-A30E-149E5285B6C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endParaRPr lang="de-DE" dirty="0"/>
          </a:p>
        </p:txBody>
      </p:sp>
      <p:sp>
        <p:nvSpPr>
          <p:cNvPr id="8" name="Textplatzhalter 6">
            <a:extLst>
              <a:ext uri="{FF2B5EF4-FFF2-40B4-BE49-F238E27FC236}">
                <a16:creationId xmlns:a16="http://schemas.microsoft.com/office/drawing/2014/main" id="{9812B408-5047-4F44-9827-DDD8A875881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1582738" y="1289050"/>
            <a:ext cx="5580062" cy="3327400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lvl="0"/>
            <a:endParaRPr lang="de-DE" dirty="0"/>
          </a:p>
        </p:txBody>
      </p:sp>
      <p:sp>
        <p:nvSpPr>
          <p:cNvPr id="9" name="Bildplatzhalter 6">
            <a:extLst>
              <a:ext uri="{FF2B5EF4-FFF2-40B4-BE49-F238E27FC236}">
                <a16:creationId xmlns:a16="http://schemas.microsoft.com/office/drawing/2014/main" id="{C533257F-5011-408B-8484-2471C0792ABF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515938" y="1289050"/>
            <a:ext cx="952500" cy="952500"/>
          </a:xfrm>
          <a:prstGeom prst="rect">
            <a:avLst/>
          </a:prstGeom>
        </p:spPr>
        <p:txBody>
          <a:bodyPr/>
          <a:lstStyle>
            <a:lvl1pPr algn="ctr">
              <a:defRPr>
                <a:solidFill>
                  <a:schemeClr val="bg1"/>
                </a:solidFill>
              </a:defRPr>
            </a:lvl1pPr>
          </a:lstStyle>
          <a:p>
            <a:endParaRPr lang="de-DE" dirty="0"/>
          </a:p>
        </p:txBody>
      </p:sp>
      <p:pic>
        <p:nvPicPr>
          <p:cNvPr id="12" name="Grafik 11">
            <a:extLst>
              <a:ext uri="{FF2B5EF4-FFF2-40B4-BE49-F238E27FC236}">
                <a16:creationId xmlns:a16="http://schemas.microsoft.com/office/drawing/2014/main" id="{3D6263C5-027A-455A-AFD2-33A116A3634A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0080000" y="360000"/>
            <a:ext cx="1468800" cy="419652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417326555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28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Imagelayout_4_insight_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1" name="Grafik 20">
            <a:extLst>
              <a:ext uri="{FF2B5EF4-FFF2-40B4-BE49-F238E27FC236}">
                <a16:creationId xmlns:a16="http://schemas.microsoft.com/office/drawing/2014/main" id="{96AC8B4E-2F48-4F16-86DF-154F7E94954C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brightnessContrast bright="18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0" y="164"/>
            <a:ext cx="12192000" cy="6857835"/>
          </a:xfrm>
          <a:prstGeom prst="rect">
            <a:avLst/>
          </a:prstGeom>
        </p:spPr>
      </p:pic>
      <p:sp>
        <p:nvSpPr>
          <p:cNvPr id="2" name="Fußzeilenplatzhalter 1">
            <a:extLst>
              <a:ext uri="{FF2B5EF4-FFF2-40B4-BE49-F238E27FC236}">
                <a16:creationId xmlns:a16="http://schemas.microsoft.com/office/drawing/2014/main" id="{B93B1118-0F58-4E99-ABB6-54208F1FC7D1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de-DE"/>
              <a:t>Footer</a:t>
            </a:r>
          </a:p>
        </p:txBody>
      </p:sp>
      <p:sp>
        <p:nvSpPr>
          <p:cNvPr id="3" name="Foliennummernplatzhalter 2">
            <a:extLst>
              <a:ext uri="{FF2B5EF4-FFF2-40B4-BE49-F238E27FC236}">
                <a16:creationId xmlns:a16="http://schemas.microsoft.com/office/drawing/2014/main" id="{74D6541B-CF56-4228-B2C9-5D9655F2F443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E9673082-F094-41F5-A539-FC5A0CDD8B22}" type="slidenum">
              <a:rPr lang="de-DE" smtClean="0"/>
              <a:pPr/>
              <a:t>‹#›</a:t>
            </a:fld>
            <a:endParaRPr lang="de-DE" dirty="0"/>
          </a:p>
        </p:txBody>
      </p:sp>
      <p:sp>
        <p:nvSpPr>
          <p:cNvPr id="5" name="Titel 4">
            <a:extLst>
              <a:ext uri="{FF2B5EF4-FFF2-40B4-BE49-F238E27FC236}">
                <a16:creationId xmlns:a16="http://schemas.microsoft.com/office/drawing/2014/main" id="{3D1ABE93-B613-4BF4-A30E-149E5285B6C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endParaRPr lang="de-DE" dirty="0"/>
          </a:p>
        </p:txBody>
      </p:sp>
      <p:cxnSp>
        <p:nvCxnSpPr>
          <p:cNvPr id="7" name="Gerader Verbinder 6">
            <a:extLst>
              <a:ext uri="{FF2B5EF4-FFF2-40B4-BE49-F238E27FC236}">
                <a16:creationId xmlns:a16="http://schemas.microsoft.com/office/drawing/2014/main" id="{7D9E16E2-0B76-4316-A44B-1E2A4E1B2578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603765" y="4001383"/>
            <a:ext cx="3282435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cxnSp>
        <p:nvCxnSpPr>
          <p:cNvPr id="8" name="Gerader Verbinder 7">
            <a:extLst>
              <a:ext uri="{FF2B5EF4-FFF2-40B4-BE49-F238E27FC236}">
                <a16:creationId xmlns:a16="http://schemas.microsoft.com/office/drawing/2014/main" id="{D6D0F8FF-2BFF-4414-90D2-9A8DDCAA363A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603765" y="5628888"/>
            <a:ext cx="3282435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cxnSp>
        <p:nvCxnSpPr>
          <p:cNvPr id="9" name="Gerader Verbinder 8">
            <a:extLst>
              <a:ext uri="{FF2B5EF4-FFF2-40B4-BE49-F238E27FC236}">
                <a16:creationId xmlns:a16="http://schemas.microsoft.com/office/drawing/2014/main" id="{DB798842-E4E2-4B36-A427-EC782E381054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8319434" y="4001383"/>
            <a:ext cx="3282435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cxnSp>
        <p:nvCxnSpPr>
          <p:cNvPr id="10" name="Gerader Verbinder 9">
            <a:extLst>
              <a:ext uri="{FF2B5EF4-FFF2-40B4-BE49-F238E27FC236}">
                <a16:creationId xmlns:a16="http://schemas.microsoft.com/office/drawing/2014/main" id="{51472858-035D-4294-B2EB-C892F7FD2AD0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8319434" y="5628888"/>
            <a:ext cx="3282435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sp>
        <p:nvSpPr>
          <p:cNvPr id="11" name="Textplatzhalter 10">
            <a:extLst>
              <a:ext uri="{FF2B5EF4-FFF2-40B4-BE49-F238E27FC236}">
                <a16:creationId xmlns:a16="http://schemas.microsoft.com/office/drawing/2014/main" id="{142E4FD8-E200-4F0B-9D4C-201445BA8E07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515938" y="2838451"/>
            <a:ext cx="2960687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 dirty="0"/>
          </a:p>
        </p:txBody>
      </p:sp>
      <p:sp>
        <p:nvSpPr>
          <p:cNvPr id="12" name="Textplatzhalter 10">
            <a:extLst>
              <a:ext uri="{FF2B5EF4-FFF2-40B4-BE49-F238E27FC236}">
                <a16:creationId xmlns:a16="http://schemas.microsoft.com/office/drawing/2014/main" id="{A032E158-2199-4CEE-AFFF-83CF3AAD155A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515938" y="4469834"/>
            <a:ext cx="2960687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 dirty="0"/>
          </a:p>
        </p:txBody>
      </p:sp>
      <p:sp>
        <p:nvSpPr>
          <p:cNvPr id="13" name="Textplatzhalter 10">
            <a:extLst>
              <a:ext uri="{FF2B5EF4-FFF2-40B4-BE49-F238E27FC236}">
                <a16:creationId xmlns:a16="http://schemas.microsoft.com/office/drawing/2014/main" id="{0339E2CF-EEB1-4E11-A150-134452A264FF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8627548" y="2838451"/>
            <a:ext cx="2960687" cy="1159054"/>
          </a:xfrm>
          <a:prstGeom prst="rect">
            <a:avLst/>
          </a:prstGeom>
        </p:spPr>
        <p:txBody>
          <a:bodyPr anchor="b"/>
          <a:lstStyle>
            <a:lvl1pPr algn="r"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 dirty="0"/>
          </a:p>
        </p:txBody>
      </p:sp>
      <p:sp>
        <p:nvSpPr>
          <p:cNvPr id="14" name="Textplatzhalter 10">
            <a:extLst>
              <a:ext uri="{FF2B5EF4-FFF2-40B4-BE49-F238E27FC236}">
                <a16:creationId xmlns:a16="http://schemas.microsoft.com/office/drawing/2014/main" id="{BE575F4E-E06F-4257-A068-A84A7310B951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8627548" y="4469834"/>
            <a:ext cx="2960687" cy="1159054"/>
          </a:xfrm>
          <a:prstGeom prst="rect">
            <a:avLst/>
          </a:prstGeom>
        </p:spPr>
        <p:txBody>
          <a:bodyPr anchor="b"/>
          <a:lstStyle>
            <a:lvl1pPr algn="r"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 dirty="0"/>
          </a:p>
        </p:txBody>
      </p:sp>
      <p:sp>
        <p:nvSpPr>
          <p:cNvPr id="16" name="Bildplatzhalter 15">
            <a:extLst>
              <a:ext uri="{FF2B5EF4-FFF2-40B4-BE49-F238E27FC236}">
                <a16:creationId xmlns:a16="http://schemas.microsoft.com/office/drawing/2014/main" id="{E57D735B-F5EA-4EAB-A8A4-5DB3A94B92DC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3886200" y="2854325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endParaRPr lang="de-DE"/>
          </a:p>
        </p:txBody>
      </p:sp>
      <p:sp>
        <p:nvSpPr>
          <p:cNvPr id="17" name="Bildplatzhalter 15">
            <a:extLst>
              <a:ext uri="{FF2B5EF4-FFF2-40B4-BE49-F238E27FC236}">
                <a16:creationId xmlns:a16="http://schemas.microsoft.com/office/drawing/2014/main" id="{F69B963D-A3DC-4AA1-9111-73A655529694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6196642" y="2854325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endParaRPr lang="de-DE"/>
          </a:p>
        </p:txBody>
      </p:sp>
      <p:sp>
        <p:nvSpPr>
          <p:cNvPr id="18" name="Bildplatzhalter 15">
            <a:extLst>
              <a:ext uri="{FF2B5EF4-FFF2-40B4-BE49-F238E27FC236}">
                <a16:creationId xmlns:a16="http://schemas.microsoft.com/office/drawing/2014/main" id="{6B60B1C2-530A-4419-93C0-2AD78C4166F9}"/>
              </a:ext>
            </a:extLst>
          </p:cNvPr>
          <p:cNvSpPr>
            <a:spLocks noGrp="1"/>
          </p:cNvSpPr>
          <p:nvPr>
            <p:ph type="pic" sz="quarter" idx="18"/>
          </p:nvPr>
        </p:nvSpPr>
        <p:spPr>
          <a:xfrm>
            <a:off x="3886200" y="4482010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endParaRPr lang="de-DE"/>
          </a:p>
        </p:txBody>
      </p:sp>
      <p:sp>
        <p:nvSpPr>
          <p:cNvPr id="19" name="Bildplatzhalter 15">
            <a:extLst>
              <a:ext uri="{FF2B5EF4-FFF2-40B4-BE49-F238E27FC236}">
                <a16:creationId xmlns:a16="http://schemas.microsoft.com/office/drawing/2014/main" id="{DB12EF18-49E0-4E4F-849E-088D528AC30B}"/>
              </a:ext>
            </a:extLst>
          </p:cNvPr>
          <p:cNvSpPr>
            <a:spLocks noGrp="1"/>
          </p:cNvSpPr>
          <p:nvPr>
            <p:ph type="pic" sz="quarter" idx="19"/>
          </p:nvPr>
        </p:nvSpPr>
        <p:spPr>
          <a:xfrm>
            <a:off x="6196642" y="4482010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endParaRPr lang="de-DE"/>
          </a:p>
        </p:txBody>
      </p:sp>
      <p:sp>
        <p:nvSpPr>
          <p:cNvPr id="20" name="Textplatzhalter 6">
            <a:extLst>
              <a:ext uri="{FF2B5EF4-FFF2-40B4-BE49-F238E27FC236}">
                <a16:creationId xmlns:a16="http://schemas.microsoft.com/office/drawing/2014/main" id="{62DF5809-7978-4AE2-9B8D-25C028937753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515937" y="1289050"/>
            <a:ext cx="11072297" cy="1158873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lvl="0"/>
            <a:endParaRPr lang="de-DE" dirty="0"/>
          </a:p>
        </p:txBody>
      </p:sp>
      <p:pic>
        <p:nvPicPr>
          <p:cNvPr id="23" name="Grafik 22">
            <a:extLst>
              <a:ext uri="{FF2B5EF4-FFF2-40B4-BE49-F238E27FC236}">
                <a16:creationId xmlns:a16="http://schemas.microsoft.com/office/drawing/2014/main" id="{B366B23C-F3BF-4211-858B-9480406E6F22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0080000" y="360000"/>
            <a:ext cx="1468800" cy="419652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114697134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28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Imagelayout_2_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" name="Grafik 13">
            <a:extLst>
              <a:ext uri="{FF2B5EF4-FFF2-40B4-BE49-F238E27FC236}">
                <a16:creationId xmlns:a16="http://schemas.microsoft.com/office/drawing/2014/main" id="{3EB3ABC5-A323-4926-941D-A8E94AA612DD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brightnessContrast bright="18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0" y="164"/>
            <a:ext cx="12192000" cy="6857835"/>
          </a:xfrm>
          <a:prstGeom prst="rect">
            <a:avLst/>
          </a:prstGeom>
        </p:spPr>
      </p:pic>
      <p:sp>
        <p:nvSpPr>
          <p:cNvPr id="2" name="Fußzeilenplatzhalter 1">
            <a:extLst>
              <a:ext uri="{FF2B5EF4-FFF2-40B4-BE49-F238E27FC236}">
                <a16:creationId xmlns:a16="http://schemas.microsoft.com/office/drawing/2014/main" id="{B93B1118-0F58-4E99-ABB6-54208F1FC7D1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de-DE"/>
              <a:t>Footer</a:t>
            </a:r>
          </a:p>
        </p:txBody>
      </p:sp>
      <p:sp>
        <p:nvSpPr>
          <p:cNvPr id="3" name="Foliennummernplatzhalter 2">
            <a:extLst>
              <a:ext uri="{FF2B5EF4-FFF2-40B4-BE49-F238E27FC236}">
                <a16:creationId xmlns:a16="http://schemas.microsoft.com/office/drawing/2014/main" id="{74D6541B-CF56-4228-B2C9-5D9655F2F443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E9673082-F094-41F5-A539-FC5A0CDD8B22}" type="slidenum">
              <a:rPr lang="de-DE" smtClean="0"/>
              <a:pPr/>
              <a:t>‹#›</a:t>
            </a:fld>
            <a:endParaRPr lang="de-DE" dirty="0"/>
          </a:p>
        </p:txBody>
      </p:sp>
      <p:sp>
        <p:nvSpPr>
          <p:cNvPr id="5" name="Titel 4">
            <a:extLst>
              <a:ext uri="{FF2B5EF4-FFF2-40B4-BE49-F238E27FC236}">
                <a16:creationId xmlns:a16="http://schemas.microsoft.com/office/drawing/2014/main" id="{3D1ABE93-B613-4BF4-A30E-149E5285B6C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endParaRPr lang="de-DE" dirty="0"/>
          </a:p>
        </p:txBody>
      </p:sp>
      <p:cxnSp>
        <p:nvCxnSpPr>
          <p:cNvPr id="7" name="Gerader Verbinder 6">
            <a:extLst>
              <a:ext uri="{FF2B5EF4-FFF2-40B4-BE49-F238E27FC236}">
                <a16:creationId xmlns:a16="http://schemas.microsoft.com/office/drawing/2014/main" id="{7D9E16E2-0B76-4316-A44B-1E2A4E1B2578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603765" y="3356019"/>
            <a:ext cx="2953823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sp>
        <p:nvSpPr>
          <p:cNvPr id="11" name="Textplatzhalter 10">
            <a:extLst>
              <a:ext uri="{FF2B5EF4-FFF2-40B4-BE49-F238E27FC236}">
                <a16:creationId xmlns:a16="http://schemas.microsoft.com/office/drawing/2014/main" id="{142E4FD8-E200-4F0B-9D4C-201445BA8E07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515939" y="2193087"/>
            <a:ext cx="2598198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 dirty="0"/>
          </a:p>
        </p:txBody>
      </p:sp>
      <p:sp>
        <p:nvSpPr>
          <p:cNvPr id="16" name="Bildplatzhalter 15">
            <a:extLst>
              <a:ext uri="{FF2B5EF4-FFF2-40B4-BE49-F238E27FC236}">
                <a16:creationId xmlns:a16="http://schemas.microsoft.com/office/drawing/2014/main" id="{E57D735B-F5EA-4EAB-A8A4-5DB3A94B92DC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3527228" y="1447691"/>
            <a:ext cx="5306221" cy="192014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endParaRPr lang="de-DE" dirty="0"/>
          </a:p>
        </p:txBody>
      </p:sp>
      <p:cxnSp>
        <p:nvCxnSpPr>
          <p:cNvPr id="21" name="Gerader Verbinder 20">
            <a:extLst>
              <a:ext uri="{FF2B5EF4-FFF2-40B4-BE49-F238E27FC236}">
                <a16:creationId xmlns:a16="http://schemas.microsoft.com/office/drawing/2014/main" id="{9AE63D0A-0171-4948-9A23-DDD49D1FDDE8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603765" y="5831680"/>
            <a:ext cx="2953823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sp>
        <p:nvSpPr>
          <p:cNvPr id="22" name="Textplatzhalter 10">
            <a:extLst>
              <a:ext uri="{FF2B5EF4-FFF2-40B4-BE49-F238E27FC236}">
                <a16:creationId xmlns:a16="http://schemas.microsoft.com/office/drawing/2014/main" id="{F23173C1-C99F-4467-BC2E-615285E7C38C}"/>
              </a:ext>
            </a:extLst>
          </p:cNvPr>
          <p:cNvSpPr>
            <a:spLocks noGrp="1"/>
          </p:cNvSpPr>
          <p:nvPr>
            <p:ph type="body" sz="quarter" idx="21"/>
          </p:nvPr>
        </p:nvSpPr>
        <p:spPr>
          <a:xfrm>
            <a:off x="515939" y="4668748"/>
            <a:ext cx="2598198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 dirty="0"/>
          </a:p>
        </p:txBody>
      </p:sp>
      <p:sp>
        <p:nvSpPr>
          <p:cNvPr id="23" name="Bildplatzhalter 15">
            <a:extLst>
              <a:ext uri="{FF2B5EF4-FFF2-40B4-BE49-F238E27FC236}">
                <a16:creationId xmlns:a16="http://schemas.microsoft.com/office/drawing/2014/main" id="{6947DFF0-0548-4292-8667-AD8B3457A561}"/>
              </a:ext>
            </a:extLst>
          </p:cNvPr>
          <p:cNvSpPr>
            <a:spLocks noGrp="1"/>
          </p:cNvSpPr>
          <p:nvPr>
            <p:ph type="pic" sz="quarter" idx="22"/>
          </p:nvPr>
        </p:nvSpPr>
        <p:spPr>
          <a:xfrm>
            <a:off x="3527228" y="3923352"/>
            <a:ext cx="5306221" cy="192014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endParaRPr lang="de-DE" dirty="0"/>
          </a:p>
        </p:txBody>
      </p:sp>
      <p:pic>
        <p:nvPicPr>
          <p:cNvPr id="15" name="Grafik 14">
            <a:extLst>
              <a:ext uri="{FF2B5EF4-FFF2-40B4-BE49-F238E27FC236}">
                <a16:creationId xmlns:a16="http://schemas.microsoft.com/office/drawing/2014/main" id="{04E4B4B7-90CD-462C-8FDD-0B60EEACD0B8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0080000" y="360000"/>
            <a:ext cx="1468800" cy="419652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191715586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28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Imagelayout_4_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1" name="Grafik 30">
            <a:extLst>
              <a:ext uri="{FF2B5EF4-FFF2-40B4-BE49-F238E27FC236}">
                <a16:creationId xmlns:a16="http://schemas.microsoft.com/office/drawing/2014/main" id="{EBC40457-68DC-4A9B-9603-8D76361D6C80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brightnessContrast bright="18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0" y="164"/>
            <a:ext cx="12192000" cy="6857835"/>
          </a:xfrm>
          <a:prstGeom prst="rect">
            <a:avLst/>
          </a:prstGeom>
        </p:spPr>
      </p:pic>
      <p:sp>
        <p:nvSpPr>
          <p:cNvPr id="2" name="Fußzeilenplatzhalter 1">
            <a:extLst>
              <a:ext uri="{FF2B5EF4-FFF2-40B4-BE49-F238E27FC236}">
                <a16:creationId xmlns:a16="http://schemas.microsoft.com/office/drawing/2014/main" id="{B93B1118-0F58-4E99-ABB6-54208F1FC7D1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de-DE"/>
              <a:t>Footer</a:t>
            </a:r>
          </a:p>
        </p:txBody>
      </p:sp>
      <p:sp>
        <p:nvSpPr>
          <p:cNvPr id="3" name="Foliennummernplatzhalter 2">
            <a:extLst>
              <a:ext uri="{FF2B5EF4-FFF2-40B4-BE49-F238E27FC236}">
                <a16:creationId xmlns:a16="http://schemas.microsoft.com/office/drawing/2014/main" id="{74D6541B-CF56-4228-B2C9-5D9655F2F443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E9673082-F094-41F5-A539-FC5A0CDD8B22}" type="slidenum">
              <a:rPr lang="de-DE" smtClean="0"/>
              <a:pPr/>
              <a:t>‹#›</a:t>
            </a:fld>
            <a:endParaRPr lang="de-DE" dirty="0"/>
          </a:p>
        </p:txBody>
      </p:sp>
      <p:sp>
        <p:nvSpPr>
          <p:cNvPr id="5" name="Titel 4">
            <a:extLst>
              <a:ext uri="{FF2B5EF4-FFF2-40B4-BE49-F238E27FC236}">
                <a16:creationId xmlns:a16="http://schemas.microsoft.com/office/drawing/2014/main" id="{3D1ABE93-B613-4BF4-A30E-149E5285B6C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endParaRPr lang="de-DE" dirty="0"/>
          </a:p>
        </p:txBody>
      </p:sp>
      <p:cxnSp>
        <p:nvCxnSpPr>
          <p:cNvPr id="7" name="Gerader Verbinder 6">
            <a:extLst>
              <a:ext uri="{FF2B5EF4-FFF2-40B4-BE49-F238E27FC236}">
                <a16:creationId xmlns:a16="http://schemas.microsoft.com/office/drawing/2014/main" id="{7D9E16E2-0B76-4316-A44B-1E2A4E1B2578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603765" y="4202904"/>
            <a:ext cx="2953823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sp>
        <p:nvSpPr>
          <p:cNvPr id="11" name="Textplatzhalter 10">
            <a:extLst>
              <a:ext uri="{FF2B5EF4-FFF2-40B4-BE49-F238E27FC236}">
                <a16:creationId xmlns:a16="http://schemas.microsoft.com/office/drawing/2014/main" id="{142E4FD8-E200-4F0B-9D4C-201445BA8E07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515939" y="3039972"/>
            <a:ext cx="2598198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 dirty="0"/>
          </a:p>
        </p:txBody>
      </p:sp>
      <p:sp>
        <p:nvSpPr>
          <p:cNvPr id="16" name="Bildplatzhalter 15">
            <a:extLst>
              <a:ext uri="{FF2B5EF4-FFF2-40B4-BE49-F238E27FC236}">
                <a16:creationId xmlns:a16="http://schemas.microsoft.com/office/drawing/2014/main" id="{E57D735B-F5EA-4EAB-A8A4-5DB3A94B92DC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3527229" y="3055846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endParaRPr lang="de-DE" dirty="0"/>
          </a:p>
        </p:txBody>
      </p:sp>
      <p:sp>
        <p:nvSpPr>
          <p:cNvPr id="20" name="Textplatzhalter 6">
            <a:extLst>
              <a:ext uri="{FF2B5EF4-FFF2-40B4-BE49-F238E27FC236}">
                <a16:creationId xmlns:a16="http://schemas.microsoft.com/office/drawing/2014/main" id="{62DF5809-7978-4AE2-9B8D-25C028937753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515937" y="1289050"/>
            <a:ext cx="11072297" cy="1158873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lvl="0"/>
            <a:endParaRPr lang="de-DE" dirty="0"/>
          </a:p>
        </p:txBody>
      </p:sp>
      <p:cxnSp>
        <p:nvCxnSpPr>
          <p:cNvPr id="21" name="Gerader Verbinder 20">
            <a:extLst>
              <a:ext uri="{FF2B5EF4-FFF2-40B4-BE49-F238E27FC236}">
                <a16:creationId xmlns:a16="http://schemas.microsoft.com/office/drawing/2014/main" id="{9AE63D0A-0171-4948-9A23-DDD49D1FDDE8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603765" y="5831680"/>
            <a:ext cx="2953823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sp>
        <p:nvSpPr>
          <p:cNvPr id="22" name="Textplatzhalter 10">
            <a:extLst>
              <a:ext uri="{FF2B5EF4-FFF2-40B4-BE49-F238E27FC236}">
                <a16:creationId xmlns:a16="http://schemas.microsoft.com/office/drawing/2014/main" id="{F23173C1-C99F-4467-BC2E-615285E7C38C}"/>
              </a:ext>
            </a:extLst>
          </p:cNvPr>
          <p:cNvSpPr>
            <a:spLocks noGrp="1"/>
          </p:cNvSpPr>
          <p:nvPr>
            <p:ph type="body" sz="quarter" idx="21"/>
          </p:nvPr>
        </p:nvSpPr>
        <p:spPr>
          <a:xfrm>
            <a:off x="515939" y="4668748"/>
            <a:ext cx="2598198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 dirty="0"/>
          </a:p>
        </p:txBody>
      </p:sp>
      <p:sp>
        <p:nvSpPr>
          <p:cNvPr id="23" name="Bildplatzhalter 15">
            <a:extLst>
              <a:ext uri="{FF2B5EF4-FFF2-40B4-BE49-F238E27FC236}">
                <a16:creationId xmlns:a16="http://schemas.microsoft.com/office/drawing/2014/main" id="{6947DFF0-0548-4292-8667-AD8B3457A561}"/>
              </a:ext>
            </a:extLst>
          </p:cNvPr>
          <p:cNvSpPr>
            <a:spLocks noGrp="1"/>
          </p:cNvSpPr>
          <p:nvPr>
            <p:ph type="pic" sz="quarter" idx="22"/>
          </p:nvPr>
        </p:nvSpPr>
        <p:spPr>
          <a:xfrm>
            <a:off x="3527229" y="4684622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endParaRPr lang="de-DE" dirty="0"/>
          </a:p>
        </p:txBody>
      </p:sp>
      <p:cxnSp>
        <p:nvCxnSpPr>
          <p:cNvPr id="24" name="Gerader Verbinder 23">
            <a:extLst>
              <a:ext uri="{FF2B5EF4-FFF2-40B4-BE49-F238E27FC236}">
                <a16:creationId xmlns:a16="http://schemas.microsoft.com/office/drawing/2014/main" id="{0F48C324-72D0-477F-BE13-530F00E230BF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6555612" y="4202904"/>
            <a:ext cx="2953823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sp>
        <p:nvSpPr>
          <p:cNvPr id="25" name="Textplatzhalter 10">
            <a:extLst>
              <a:ext uri="{FF2B5EF4-FFF2-40B4-BE49-F238E27FC236}">
                <a16:creationId xmlns:a16="http://schemas.microsoft.com/office/drawing/2014/main" id="{5B208BEE-5869-4FE0-8840-2AB616247761}"/>
              </a:ext>
            </a:extLst>
          </p:cNvPr>
          <p:cNvSpPr>
            <a:spLocks noGrp="1"/>
          </p:cNvSpPr>
          <p:nvPr>
            <p:ph type="body" sz="quarter" idx="23"/>
          </p:nvPr>
        </p:nvSpPr>
        <p:spPr>
          <a:xfrm>
            <a:off x="6467786" y="3039972"/>
            <a:ext cx="2598198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 dirty="0"/>
          </a:p>
        </p:txBody>
      </p:sp>
      <p:sp>
        <p:nvSpPr>
          <p:cNvPr id="26" name="Bildplatzhalter 15">
            <a:extLst>
              <a:ext uri="{FF2B5EF4-FFF2-40B4-BE49-F238E27FC236}">
                <a16:creationId xmlns:a16="http://schemas.microsoft.com/office/drawing/2014/main" id="{5CDA5BE7-C1DE-4520-B273-1313453876B8}"/>
              </a:ext>
            </a:extLst>
          </p:cNvPr>
          <p:cNvSpPr>
            <a:spLocks noGrp="1"/>
          </p:cNvSpPr>
          <p:nvPr>
            <p:ph type="pic" sz="quarter" idx="24"/>
          </p:nvPr>
        </p:nvSpPr>
        <p:spPr>
          <a:xfrm>
            <a:off x="9479076" y="3055846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endParaRPr lang="de-DE" dirty="0"/>
          </a:p>
        </p:txBody>
      </p:sp>
      <p:cxnSp>
        <p:nvCxnSpPr>
          <p:cNvPr id="27" name="Gerader Verbinder 26">
            <a:extLst>
              <a:ext uri="{FF2B5EF4-FFF2-40B4-BE49-F238E27FC236}">
                <a16:creationId xmlns:a16="http://schemas.microsoft.com/office/drawing/2014/main" id="{AA64F942-9CD7-4FCE-9E0D-9428E9115AE4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6555612" y="5831680"/>
            <a:ext cx="2953823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sp>
        <p:nvSpPr>
          <p:cNvPr id="28" name="Textplatzhalter 10">
            <a:extLst>
              <a:ext uri="{FF2B5EF4-FFF2-40B4-BE49-F238E27FC236}">
                <a16:creationId xmlns:a16="http://schemas.microsoft.com/office/drawing/2014/main" id="{C8FB1778-5BB5-4CF8-BC52-7BB8858DC00A}"/>
              </a:ext>
            </a:extLst>
          </p:cNvPr>
          <p:cNvSpPr>
            <a:spLocks noGrp="1"/>
          </p:cNvSpPr>
          <p:nvPr>
            <p:ph type="body" sz="quarter" idx="25"/>
          </p:nvPr>
        </p:nvSpPr>
        <p:spPr>
          <a:xfrm>
            <a:off x="6467786" y="4668748"/>
            <a:ext cx="2598198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 dirty="0"/>
          </a:p>
        </p:txBody>
      </p:sp>
      <p:sp>
        <p:nvSpPr>
          <p:cNvPr id="29" name="Bildplatzhalter 15">
            <a:extLst>
              <a:ext uri="{FF2B5EF4-FFF2-40B4-BE49-F238E27FC236}">
                <a16:creationId xmlns:a16="http://schemas.microsoft.com/office/drawing/2014/main" id="{B3A7D937-ADA6-4DFF-BDC8-3522FA170B52}"/>
              </a:ext>
            </a:extLst>
          </p:cNvPr>
          <p:cNvSpPr>
            <a:spLocks noGrp="1"/>
          </p:cNvSpPr>
          <p:nvPr>
            <p:ph type="pic" sz="quarter" idx="26"/>
          </p:nvPr>
        </p:nvSpPr>
        <p:spPr>
          <a:xfrm>
            <a:off x="9479076" y="4684622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endParaRPr lang="de-DE" dirty="0"/>
          </a:p>
        </p:txBody>
      </p:sp>
      <p:pic>
        <p:nvPicPr>
          <p:cNvPr id="32" name="Grafik 31">
            <a:extLst>
              <a:ext uri="{FF2B5EF4-FFF2-40B4-BE49-F238E27FC236}">
                <a16:creationId xmlns:a16="http://schemas.microsoft.com/office/drawing/2014/main" id="{8953AEC1-E35F-4620-A718-06555AD380F4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0080000" y="360000"/>
            <a:ext cx="1468800" cy="419652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16950707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28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Imagelayout_6_white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4" name="Grafik 23">
            <a:extLst>
              <a:ext uri="{FF2B5EF4-FFF2-40B4-BE49-F238E27FC236}">
                <a16:creationId xmlns:a16="http://schemas.microsoft.com/office/drawing/2014/main" id="{1C481410-931B-4DDD-A847-DAFF80409265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brightnessContrast bright="18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0" y="164"/>
            <a:ext cx="12192000" cy="6857835"/>
          </a:xfrm>
          <a:prstGeom prst="rect">
            <a:avLst/>
          </a:prstGeom>
        </p:spPr>
      </p:pic>
      <p:sp>
        <p:nvSpPr>
          <p:cNvPr id="2" name="Fußzeilenplatzhalter 1">
            <a:extLst>
              <a:ext uri="{FF2B5EF4-FFF2-40B4-BE49-F238E27FC236}">
                <a16:creationId xmlns:a16="http://schemas.microsoft.com/office/drawing/2014/main" id="{B93B1118-0F58-4E99-ABB6-54208F1FC7D1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de-DE"/>
              <a:t>Footer</a:t>
            </a:r>
          </a:p>
        </p:txBody>
      </p:sp>
      <p:sp>
        <p:nvSpPr>
          <p:cNvPr id="3" name="Foliennummernplatzhalter 2">
            <a:extLst>
              <a:ext uri="{FF2B5EF4-FFF2-40B4-BE49-F238E27FC236}">
                <a16:creationId xmlns:a16="http://schemas.microsoft.com/office/drawing/2014/main" id="{74D6541B-CF56-4228-B2C9-5D9655F2F443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E9673082-F094-41F5-A539-FC5A0CDD8B22}" type="slidenum">
              <a:rPr lang="de-DE" smtClean="0"/>
              <a:pPr/>
              <a:t>‹#›</a:t>
            </a:fld>
            <a:endParaRPr lang="de-DE" dirty="0"/>
          </a:p>
        </p:txBody>
      </p:sp>
      <p:sp>
        <p:nvSpPr>
          <p:cNvPr id="5" name="Titel 4">
            <a:extLst>
              <a:ext uri="{FF2B5EF4-FFF2-40B4-BE49-F238E27FC236}">
                <a16:creationId xmlns:a16="http://schemas.microsoft.com/office/drawing/2014/main" id="{3D1ABE93-B613-4BF4-A30E-149E5285B6C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endParaRPr lang="de-DE" dirty="0"/>
          </a:p>
        </p:txBody>
      </p:sp>
      <p:cxnSp>
        <p:nvCxnSpPr>
          <p:cNvPr id="7" name="Gerader Verbinder 6">
            <a:extLst>
              <a:ext uri="{FF2B5EF4-FFF2-40B4-BE49-F238E27FC236}">
                <a16:creationId xmlns:a16="http://schemas.microsoft.com/office/drawing/2014/main" id="{7D9E16E2-0B76-4316-A44B-1E2A4E1B2578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603765" y="3417183"/>
            <a:ext cx="2953823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sp>
        <p:nvSpPr>
          <p:cNvPr id="11" name="Textplatzhalter 10">
            <a:extLst>
              <a:ext uri="{FF2B5EF4-FFF2-40B4-BE49-F238E27FC236}">
                <a16:creationId xmlns:a16="http://schemas.microsoft.com/office/drawing/2014/main" id="{142E4FD8-E200-4F0B-9D4C-201445BA8E07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515939" y="2254251"/>
            <a:ext cx="2598198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 dirty="0"/>
          </a:p>
        </p:txBody>
      </p:sp>
      <p:sp>
        <p:nvSpPr>
          <p:cNvPr id="16" name="Bildplatzhalter 15">
            <a:extLst>
              <a:ext uri="{FF2B5EF4-FFF2-40B4-BE49-F238E27FC236}">
                <a16:creationId xmlns:a16="http://schemas.microsoft.com/office/drawing/2014/main" id="{E57D735B-F5EA-4EAB-A8A4-5DB3A94B92DC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3527229" y="2270125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endParaRPr lang="de-DE" dirty="0"/>
          </a:p>
        </p:txBody>
      </p:sp>
      <p:cxnSp>
        <p:nvCxnSpPr>
          <p:cNvPr id="21" name="Gerader Verbinder 20">
            <a:extLst>
              <a:ext uri="{FF2B5EF4-FFF2-40B4-BE49-F238E27FC236}">
                <a16:creationId xmlns:a16="http://schemas.microsoft.com/office/drawing/2014/main" id="{9AE63D0A-0171-4948-9A23-DDD49D1FDDE8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603765" y="4786493"/>
            <a:ext cx="2953823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sp>
        <p:nvSpPr>
          <p:cNvPr id="22" name="Textplatzhalter 10">
            <a:extLst>
              <a:ext uri="{FF2B5EF4-FFF2-40B4-BE49-F238E27FC236}">
                <a16:creationId xmlns:a16="http://schemas.microsoft.com/office/drawing/2014/main" id="{F23173C1-C99F-4467-BC2E-615285E7C38C}"/>
              </a:ext>
            </a:extLst>
          </p:cNvPr>
          <p:cNvSpPr>
            <a:spLocks noGrp="1"/>
          </p:cNvSpPr>
          <p:nvPr>
            <p:ph type="body" sz="quarter" idx="21"/>
          </p:nvPr>
        </p:nvSpPr>
        <p:spPr>
          <a:xfrm>
            <a:off x="515939" y="3623561"/>
            <a:ext cx="2598198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 dirty="0"/>
          </a:p>
        </p:txBody>
      </p:sp>
      <p:sp>
        <p:nvSpPr>
          <p:cNvPr id="23" name="Bildplatzhalter 15">
            <a:extLst>
              <a:ext uri="{FF2B5EF4-FFF2-40B4-BE49-F238E27FC236}">
                <a16:creationId xmlns:a16="http://schemas.microsoft.com/office/drawing/2014/main" id="{6947DFF0-0548-4292-8667-AD8B3457A561}"/>
              </a:ext>
            </a:extLst>
          </p:cNvPr>
          <p:cNvSpPr>
            <a:spLocks noGrp="1"/>
          </p:cNvSpPr>
          <p:nvPr>
            <p:ph type="pic" sz="quarter" idx="22"/>
          </p:nvPr>
        </p:nvSpPr>
        <p:spPr>
          <a:xfrm>
            <a:off x="3527229" y="3639435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endParaRPr lang="de-DE" dirty="0"/>
          </a:p>
        </p:txBody>
      </p:sp>
      <p:cxnSp>
        <p:nvCxnSpPr>
          <p:cNvPr id="19" name="Gerader Verbinder 18">
            <a:extLst>
              <a:ext uri="{FF2B5EF4-FFF2-40B4-BE49-F238E27FC236}">
                <a16:creationId xmlns:a16="http://schemas.microsoft.com/office/drawing/2014/main" id="{AD00D71A-D29E-417B-AD91-F48C5ACEE63F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603765" y="6151924"/>
            <a:ext cx="2953823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sp>
        <p:nvSpPr>
          <p:cNvPr id="30" name="Textplatzhalter 10">
            <a:extLst>
              <a:ext uri="{FF2B5EF4-FFF2-40B4-BE49-F238E27FC236}">
                <a16:creationId xmlns:a16="http://schemas.microsoft.com/office/drawing/2014/main" id="{F89ABD7D-167B-4E66-B4BE-B7E5CDBA9C46}"/>
              </a:ext>
            </a:extLst>
          </p:cNvPr>
          <p:cNvSpPr>
            <a:spLocks noGrp="1"/>
          </p:cNvSpPr>
          <p:nvPr>
            <p:ph type="body" sz="quarter" idx="23"/>
          </p:nvPr>
        </p:nvSpPr>
        <p:spPr>
          <a:xfrm>
            <a:off x="515939" y="4988992"/>
            <a:ext cx="2598198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 dirty="0"/>
          </a:p>
        </p:txBody>
      </p:sp>
      <p:sp>
        <p:nvSpPr>
          <p:cNvPr id="31" name="Bildplatzhalter 15">
            <a:extLst>
              <a:ext uri="{FF2B5EF4-FFF2-40B4-BE49-F238E27FC236}">
                <a16:creationId xmlns:a16="http://schemas.microsoft.com/office/drawing/2014/main" id="{CE03A0DC-92AD-4FB9-A6D3-B8C51E1BE3D5}"/>
              </a:ext>
            </a:extLst>
          </p:cNvPr>
          <p:cNvSpPr>
            <a:spLocks noGrp="1"/>
          </p:cNvSpPr>
          <p:nvPr>
            <p:ph type="pic" sz="quarter" idx="24"/>
          </p:nvPr>
        </p:nvSpPr>
        <p:spPr>
          <a:xfrm>
            <a:off x="3527229" y="5004866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endParaRPr lang="de-DE" dirty="0"/>
          </a:p>
        </p:txBody>
      </p:sp>
      <p:cxnSp>
        <p:nvCxnSpPr>
          <p:cNvPr id="32" name="Gerader Verbinder 31">
            <a:extLst>
              <a:ext uri="{FF2B5EF4-FFF2-40B4-BE49-F238E27FC236}">
                <a16:creationId xmlns:a16="http://schemas.microsoft.com/office/drawing/2014/main" id="{484DB54A-349C-40D2-9F29-83E56635BC50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6643441" y="3419475"/>
            <a:ext cx="2953823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sp>
        <p:nvSpPr>
          <p:cNvPr id="33" name="Textplatzhalter 10">
            <a:extLst>
              <a:ext uri="{FF2B5EF4-FFF2-40B4-BE49-F238E27FC236}">
                <a16:creationId xmlns:a16="http://schemas.microsoft.com/office/drawing/2014/main" id="{8D40B063-124B-4630-BA5F-C3F1B6973346}"/>
              </a:ext>
            </a:extLst>
          </p:cNvPr>
          <p:cNvSpPr>
            <a:spLocks noGrp="1"/>
          </p:cNvSpPr>
          <p:nvPr>
            <p:ph type="body" sz="quarter" idx="25"/>
          </p:nvPr>
        </p:nvSpPr>
        <p:spPr>
          <a:xfrm>
            <a:off x="6555615" y="2256543"/>
            <a:ext cx="2598198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 dirty="0"/>
          </a:p>
        </p:txBody>
      </p:sp>
      <p:sp>
        <p:nvSpPr>
          <p:cNvPr id="34" name="Bildplatzhalter 15">
            <a:extLst>
              <a:ext uri="{FF2B5EF4-FFF2-40B4-BE49-F238E27FC236}">
                <a16:creationId xmlns:a16="http://schemas.microsoft.com/office/drawing/2014/main" id="{3039FC24-1595-4341-AC3A-DEF5C2AB5783}"/>
              </a:ext>
            </a:extLst>
          </p:cNvPr>
          <p:cNvSpPr>
            <a:spLocks noGrp="1"/>
          </p:cNvSpPr>
          <p:nvPr>
            <p:ph type="pic" sz="quarter" idx="26"/>
          </p:nvPr>
        </p:nvSpPr>
        <p:spPr>
          <a:xfrm>
            <a:off x="9566905" y="2272417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endParaRPr lang="de-DE" dirty="0"/>
          </a:p>
        </p:txBody>
      </p:sp>
      <p:cxnSp>
        <p:nvCxnSpPr>
          <p:cNvPr id="35" name="Gerader Verbinder 34">
            <a:extLst>
              <a:ext uri="{FF2B5EF4-FFF2-40B4-BE49-F238E27FC236}">
                <a16:creationId xmlns:a16="http://schemas.microsoft.com/office/drawing/2014/main" id="{C3317EFD-903B-4606-BCB0-97309CE5375D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6643441" y="4788785"/>
            <a:ext cx="2953823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sp>
        <p:nvSpPr>
          <p:cNvPr id="36" name="Textplatzhalter 10">
            <a:extLst>
              <a:ext uri="{FF2B5EF4-FFF2-40B4-BE49-F238E27FC236}">
                <a16:creationId xmlns:a16="http://schemas.microsoft.com/office/drawing/2014/main" id="{0C9F3823-5A7C-40D2-A449-E69B405D8107}"/>
              </a:ext>
            </a:extLst>
          </p:cNvPr>
          <p:cNvSpPr>
            <a:spLocks noGrp="1"/>
          </p:cNvSpPr>
          <p:nvPr>
            <p:ph type="body" sz="quarter" idx="27"/>
          </p:nvPr>
        </p:nvSpPr>
        <p:spPr>
          <a:xfrm>
            <a:off x="6555615" y="3625853"/>
            <a:ext cx="2598198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 dirty="0"/>
          </a:p>
        </p:txBody>
      </p:sp>
      <p:sp>
        <p:nvSpPr>
          <p:cNvPr id="37" name="Bildplatzhalter 15">
            <a:extLst>
              <a:ext uri="{FF2B5EF4-FFF2-40B4-BE49-F238E27FC236}">
                <a16:creationId xmlns:a16="http://schemas.microsoft.com/office/drawing/2014/main" id="{F5890967-FEDC-40C5-9AB1-D6CC05D1A143}"/>
              </a:ext>
            </a:extLst>
          </p:cNvPr>
          <p:cNvSpPr>
            <a:spLocks noGrp="1"/>
          </p:cNvSpPr>
          <p:nvPr>
            <p:ph type="pic" sz="quarter" idx="28"/>
          </p:nvPr>
        </p:nvSpPr>
        <p:spPr>
          <a:xfrm>
            <a:off x="9566905" y="3641727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endParaRPr lang="de-DE" dirty="0"/>
          </a:p>
        </p:txBody>
      </p:sp>
      <p:cxnSp>
        <p:nvCxnSpPr>
          <p:cNvPr id="38" name="Gerader Verbinder 37">
            <a:extLst>
              <a:ext uri="{FF2B5EF4-FFF2-40B4-BE49-F238E27FC236}">
                <a16:creationId xmlns:a16="http://schemas.microsoft.com/office/drawing/2014/main" id="{2BEA262A-61F5-499F-AC61-A43314CABD93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6643441" y="6154216"/>
            <a:ext cx="2953823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sp>
        <p:nvSpPr>
          <p:cNvPr id="39" name="Textplatzhalter 10">
            <a:extLst>
              <a:ext uri="{FF2B5EF4-FFF2-40B4-BE49-F238E27FC236}">
                <a16:creationId xmlns:a16="http://schemas.microsoft.com/office/drawing/2014/main" id="{3BA3F3A9-A46B-4634-98BE-CD2D813770DF}"/>
              </a:ext>
            </a:extLst>
          </p:cNvPr>
          <p:cNvSpPr>
            <a:spLocks noGrp="1"/>
          </p:cNvSpPr>
          <p:nvPr>
            <p:ph type="body" sz="quarter" idx="29"/>
          </p:nvPr>
        </p:nvSpPr>
        <p:spPr>
          <a:xfrm>
            <a:off x="6555615" y="4991284"/>
            <a:ext cx="2598198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 dirty="0"/>
          </a:p>
        </p:txBody>
      </p:sp>
      <p:sp>
        <p:nvSpPr>
          <p:cNvPr id="40" name="Bildplatzhalter 15">
            <a:extLst>
              <a:ext uri="{FF2B5EF4-FFF2-40B4-BE49-F238E27FC236}">
                <a16:creationId xmlns:a16="http://schemas.microsoft.com/office/drawing/2014/main" id="{6C9E54BF-084D-458E-913E-DA4D121834DD}"/>
              </a:ext>
            </a:extLst>
          </p:cNvPr>
          <p:cNvSpPr>
            <a:spLocks noGrp="1"/>
          </p:cNvSpPr>
          <p:nvPr>
            <p:ph type="pic" sz="quarter" idx="30"/>
          </p:nvPr>
        </p:nvSpPr>
        <p:spPr>
          <a:xfrm>
            <a:off x="9566905" y="5007158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endParaRPr lang="de-DE" dirty="0"/>
          </a:p>
        </p:txBody>
      </p:sp>
      <p:pic>
        <p:nvPicPr>
          <p:cNvPr id="26" name="Grafik 25">
            <a:extLst>
              <a:ext uri="{FF2B5EF4-FFF2-40B4-BE49-F238E27FC236}">
                <a16:creationId xmlns:a16="http://schemas.microsoft.com/office/drawing/2014/main" id="{B394025D-AFEC-4283-878C-FE6CCE37B308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0080000" y="360000"/>
            <a:ext cx="1468800" cy="419652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122854127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28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content_image_righ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Grafik 6">
            <a:extLst>
              <a:ext uri="{FF2B5EF4-FFF2-40B4-BE49-F238E27FC236}">
                <a16:creationId xmlns:a16="http://schemas.microsoft.com/office/drawing/2014/main" id="{45D186DE-A68C-4B31-B653-27D8BD2BB3A7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brightnessContrast bright="18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0" y="164"/>
            <a:ext cx="12192000" cy="6857835"/>
          </a:xfrm>
          <a:prstGeom prst="rect">
            <a:avLst/>
          </a:prstGeom>
        </p:spPr>
      </p:pic>
      <p:sp>
        <p:nvSpPr>
          <p:cNvPr id="2" name="Fußzeilenplatzhalter 1">
            <a:extLst>
              <a:ext uri="{FF2B5EF4-FFF2-40B4-BE49-F238E27FC236}">
                <a16:creationId xmlns:a16="http://schemas.microsoft.com/office/drawing/2014/main" id="{B93B1118-0F58-4E99-ABB6-54208F1FC7D1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de-DE"/>
              <a:t>Footer</a:t>
            </a:r>
          </a:p>
        </p:txBody>
      </p:sp>
      <p:sp>
        <p:nvSpPr>
          <p:cNvPr id="3" name="Foliennummernplatzhalter 2">
            <a:extLst>
              <a:ext uri="{FF2B5EF4-FFF2-40B4-BE49-F238E27FC236}">
                <a16:creationId xmlns:a16="http://schemas.microsoft.com/office/drawing/2014/main" id="{74D6541B-CF56-4228-B2C9-5D9655F2F443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E9673082-F094-41F5-A539-FC5A0CDD8B22}" type="slidenum">
              <a:rPr lang="de-DE" smtClean="0"/>
              <a:pPr/>
              <a:t>‹#›</a:t>
            </a:fld>
            <a:endParaRPr lang="de-DE" dirty="0"/>
          </a:p>
        </p:txBody>
      </p:sp>
      <p:sp>
        <p:nvSpPr>
          <p:cNvPr id="4" name="Titel 3">
            <a:extLst>
              <a:ext uri="{FF2B5EF4-FFF2-40B4-BE49-F238E27FC236}">
                <a16:creationId xmlns:a16="http://schemas.microsoft.com/office/drawing/2014/main" id="{1713E094-E6F6-4876-8502-BE679BBD3B0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endParaRPr lang="de-DE" dirty="0"/>
          </a:p>
        </p:txBody>
      </p:sp>
      <p:sp>
        <p:nvSpPr>
          <p:cNvPr id="6" name="Bildplatzhalter 5">
            <a:extLst>
              <a:ext uri="{FF2B5EF4-FFF2-40B4-BE49-F238E27FC236}">
                <a16:creationId xmlns:a16="http://schemas.microsoft.com/office/drawing/2014/main" id="{75F4E566-6428-4B3E-8548-301311CA27FB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8796338" y="0"/>
            <a:ext cx="3395662" cy="6858000"/>
          </a:xfrm>
          <a:prstGeom prst="rect">
            <a:avLst/>
          </a:prstGeom>
        </p:spPr>
        <p:txBody>
          <a:bodyPr anchor="ctr"/>
          <a:lstStyle>
            <a:lvl1pPr algn="ctr">
              <a:defRPr>
                <a:solidFill>
                  <a:schemeClr val="tx1"/>
                </a:solidFill>
              </a:defRPr>
            </a:lvl1pPr>
          </a:lstStyle>
          <a:p>
            <a:endParaRPr lang="de-DE"/>
          </a:p>
        </p:txBody>
      </p:sp>
      <p:pic>
        <p:nvPicPr>
          <p:cNvPr id="9" name="Grafik 8">
            <a:extLst>
              <a:ext uri="{FF2B5EF4-FFF2-40B4-BE49-F238E27FC236}">
                <a16:creationId xmlns:a16="http://schemas.microsoft.com/office/drawing/2014/main" id="{5A7A7D9C-2656-4F0A-AADF-7EE57BF35BF2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0080000" y="360000"/>
            <a:ext cx="1468800" cy="419652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25592132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28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Roadmap_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Grafik 6">
            <a:extLst>
              <a:ext uri="{FF2B5EF4-FFF2-40B4-BE49-F238E27FC236}">
                <a16:creationId xmlns:a16="http://schemas.microsoft.com/office/drawing/2014/main" id="{AFDD1744-FBE4-4AB6-ACDD-CD93DF914B84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brightnessContrast bright="18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0" y="164"/>
            <a:ext cx="12192000" cy="6857835"/>
          </a:xfrm>
          <a:prstGeom prst="rect">
            <a:avLst/>
          </a:prstGeom>
        </p:spPr>
      </p:pic>
      <p:sp>
        <p:nvSpPr>
          <p:cNvPr id="2" name="Fußzeilenplatzhalter 1">
            <a:extLst>
              <a:ext uri="{FF2B5EF4-FFF2-40B4-BE49-F238E27FC236}">
                <a16:creationId xmlns:a16="http://schemas.microsoft.com/office/drawing/2014/main" id="{B93B1118-0F58-4E99-ABB6-54208F1FC7D1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de-DE"/>
              <a:t>Footer</a:t>
            </a:r>
          </a:p>
        </p:txBody>
      </p:sp>
      <p:sp>
        <p:nvSpPr>
          <p:cNvPr id="3" name="Foliennummernplatzhalter 2">
            <a:extLst>
              <a:ext uri="{FF2B5EF4-FFF2-40B4-BE49-F238E27FC236}">
                <a16:creationId xmlns:a16="http://schemas.microsoft.com/office/drawing/2014/main" id="{74D6541B-CF56-4228-B2C9-5D9655F2F443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E9673082-F094-41F5-A539-FC5A0CDD8B22}" type="slidenum">
              <a:rPr lang="de-DE" smtClean="0"/>
              <a:pPr/>
              <a:t>‹#›</a:t>
            </a:fld>
            <a:endParaRPr lang="de-DE" dirty="0"/>
          </a:p>
        </p:txBody>
      </p:sp>
      <p:sp>
        <p:nvSpPr>
          <p:cNvPr id="5" name="Titel 4">
            <a:extLst>
              <a:ext uri="{FF2B5EF4-FFF2-40B4-BE49-F238E27FC236}">
                <a16:creationId xmlns:a16="http://schemas.microsoft.com/office/drawing/2014/main" id="{3D1ABE93-B613-4BF4-A30E-149E5285B6C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endParaRPr lang="de-DE" dirty="0"/>
          </a:p>
        </p:txBody>
      </p:sp>
      <p:pic>
        <p:nvPicPr>
          <p:cNvPr id="9" name="Grafik 8" descr="Ein Bild, das Szene enthält.&#10;&#10;Automatisch generierte Beschreibung">
            <a:extLst>
              <a:ext uri="{FF2B5EF4-FFF2-40B4-BE49-F238E27FC236}">
                <a16:creationId xmlns:a16="http://schemas.microsoft.com/office/drawing/2014/main" id="{6D9E277A-B372-48DB-A763-38109B8C6488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10" name="Grafik 9">
            <a:extLst>
              <a:ext uri="{FF2B5EF4-FFF2-40B4-BE49-F238E27FC236}">
                <a16:creationId xmlns:a16="http://schemas.microsoft.com/office/drawing/2014/main" id="{E2545785-4B5E-4519-8CFF-F62BB63FC562}"/>
              </a:ext>
            </a:extLst>
          </p:cNvPr>
          <p:cNvPicPr>
            <a:picLocks noChangeAspect="1"/>
          </p:cNvPicPr>
          <p:nvPr userDrawn="1"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10080000" y="360000"/>
            <a:ext cx="1468800" cy="419652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64981972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28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only_Runway_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Grafik 7">
            <a:extLst>
              <a:ext uri="{FF2B5EF4-FFF2-40B4-BE49-F238E27FC236}">
                <a16:creationId xmlns:a16="http://schemas.microsoft.com/office/drawing/2014/main" id="{7C8A2BD3-5D4E-4F8A-9CE8-EE94D58DBE0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brightnessContrast bright="18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0" y="164"/>
            <a:ext cx="12192000" cy="6857835"/>
          </a:xfrm>
          <a:prstGeom prst="rect">
            <a:avLst/>
          </a:prstGeom>
        </p:spPr>
      </p:pic>
      <p:sp>
        <p:nvSpPr>
          <p:cNvPr id="2" name="Fußzeilenplatzhalter 1">
            <a:extLst>
              <a:ext uri="{FF2B5EF4-FFF2-40B4-BE49-F238E27FC236}">
                <a16:creationId xmlns:a16="http://schemas.microsoft.com/office/drawing/2014/main" id="{B93B1118-0F58-4E99-ABB6-54208F1FC7D1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de-DE"/>
              <a:t>Footer</a:t>
            </a:r>
          </a:p>
        </p:txBody>
      </p:sp>
      <p:sp>
        <p:nvSpPr>
          <p:cNvPr id="3" name="Foliennummernplatzhalter 2">
            <a:extLst>
              <a:ext uri="{FF2B5EF4-FFF2-40B4-BE49-F238E27FC236}">
                <a16:creationId xmlns:a16="http://schemas.microsoft.com/office/drawing/2014/main" id="{74D6541B-CF56-4228-B2C9-5D9655F2F443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E9673082-F094-41F5-A539-FC5A0CDD8B22}" type="slidenum">
              <a:rPr lang="de-DE" smtClean="0"/>
              <a:pPr/>
              <a:t>‹#›</a:t>
            </a:fld>
            <a:endParaRPr lang="de-DE" dirty="0"/>
          </a:p>
        </p:txBody>
      </p:sp>
      <p:sp>
        <p:nvSpPr>
          <p:cNvPr id="5" name="Titel 4">
            <a:extLst>
              <a:ext uri="{FF2B5EF4-FFF2-40B4-BE49-F238E27FC236}">
                <a16:creationId xmlns:a16="http://schemas.microsoft.com/office/drawing/2014/main" id="{3D1ABE93-B613-4BF4-A30E-149E5285B6C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endParaRPr lang="de-DE" dirty="0"/>
          </a:p>
        </p:txBody>
      </p:sp>
      <p:sp>
        <p:nvSpPr>
          <p:cNvPr id="6" name="object 27">
            <a:extLst>
              <a:ext uri="{FF2B5EF4-FFF2-40B4-BE49-F238E27FC236}">
                <a16:creationId xmlns:a16="http://schemas.microsoft.com/office/drawing/2014/main" id="{4AE8E212-DF56-4AAC-B061-D0AAE2EC7239}"/>
              </a:ext>
            </a:extLst>
          </p:cNvPr>
          <p:cNvSpPr/>
          <p:nvPr userDrawn="1"/>
        </p:nvSpPr>
        <p:spPr>
          <a:xfrm>
            <a:off x="2458374" y="4233669"/>
            <a:ext cx="9328558" cy="1860651"/>
          </a:xfrm>
          <a:custGeom>
            <a:avLst/>
            <a:gdLst/>
            <a:ahLst/>
            <a:cxnLst/>
            <a:rect l="l" t="t" r="r" b="b"/>
            <a:pathLst>
              <a:path w="8898255" h="2346325">
                <a:moveTo>
                  <a:pt x="0" y="0"/>
                </a:moveTo>
                <a:lnTo>
                  <a:pt x="5508002" y="2346121"/>
                </a:lnTo>
                <a:lnTo>
                  <a:pt x="8898001" y="1307338"/>
                </a:lnTo>
                <a:lnTo>
                  <a:pt x="0" y="0"/>
                </a:lnTo>
                <a:close/>
              </a:path>
            </a:pathLst>
          </a:custGeom>
          <a:gradFill>
            <a:gsLst>
              <a:gs pos="46900">
                <a:srgbClr val="BFDD96">
                  <a:alpha val="52000"/>
                </a:srgbClr>
              </a:gs>
              <a:gs pos="0">
                <a:srgbClr val="D6DFD4">
                  <a:lumMod val="88000"/>
                  <a:alpha val="66000"/>
                </a:srgbClr>
              </a:gs>
              <a:gs pos="100000">
                <a:srgbClr val="D6DFD4"/>
              </a:gs>
            </a:gsLst>
            <a:lin ang="0" scaled="1"/>
          </a:gradFill>
          <a:effectLst>
            <a:outerShdw blurRad="127000" dist="50800" dir="5400000" algn="t" rotWithShape="0">
              <a:prstClr val="black">
                <a:alpha val="20000"/>
              </a:prstClr>
            </a:outerShdw>
          </a:effectLst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0" name="Grafik 9">
            <a:extLst>
              <a:ext uri="{FF2B5EF4-FFF2-40B4-BE49-F238E27FC236}">
                <a16:creationId xmlns:a16="http://schemas.microsoft.com/office/drawing/2014/main" id="{6F7DD8F1-BDDA-4817-8EB1-10C1D3222F02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0080000" y="360000"/>
            <a:ext cx="1468800" cy="419652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322082695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28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ase_Map_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8" name="Grafik 197">
            <a:extLst>
              <a:ext uri="{FF2B5EF4-FFF2-40B4-BE49-F238E27FC236}">
                <a16:creationId xmlns:a16="http://schemas.microsoft.com/office/drawing/2014/main" id="{5714FD2A-0814-4CE1-87F1-B00A8F613AE5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brightnessContrast bright="18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0" y="164"/>
            <a:ext cx="12192000" cy="6857835"/>
          </a:xfrm>
          <a:prstGeom prst="rect">
            <a:avLst/>
          </a:prstGeom>
        </p:spPr>
      </p:pic>
      <p:sp>
        <p:nvSpPr>
          <p:cNvPr id="2" name="Fußzeilenplatzhalter 1">
            <a:extLst>
              <a:ext uri="{FF2B5EF4-FFF2-40B4-BE49-F238E27FC236}">
                <a16:creationId xmlns:a16="http://schemas.microsoft.com/office/drawing/2014/main" id="{B93B1118-0F58-4E99-ABB6-54208F1FC7D1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de-DE"/>
              <a:t>Footer</a:t>
            </a:r>
          </a:p>
        </p:txBody>
      </p:sp>
      <p:sp>
        <p:nvSpPr>
          <p:cNvPr id="3" name="Foliennummernplatzhalter 2">
            <a:extLst>
              <a:ext uri="{FF2B5EF4-FFF2-40B4-BE49-F238E27FC236}">
                <a16:creationId xmlns:a16="http://schemas.microsoft.com/office/drawing/2014/main" id="{74D6541B-CF56-4228-B2C9-5D9655F2F443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E9673082-F094-41F5-A539-FC5A0CDD8B22}" type="slidenum">
              <a:rPr lang="de-DE" smtClean="0"/>
              <a:pPr/>
              <a:t>‹#›</a:t>
            </a:fld>
            <a:endParaRPr lang="de-DE" dirty="0"/>
          </a:p>
        </p:txBody>
      </p:sp>
      <p:sp>
        <p:nvSpPr>
          <p:cNvPr id="5" name="Titel 4">
            <a:extLst>
              <a:ext uri="{FF2B5EF4-FFF2-40B4-BE49-F238E27FC236}">
                <a16:creationId xmlns:a16="http://schemas.microsoft.com/office/drawing/2014/main" id="{3D1ABE93-B613-4BF4-A30E-149E5285B6C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endParaRPr lang="de-DE" dirty="0"/>
          </a:p>
        </p:txBody>
      </p:sp>
      <p:grpSp>
        <p:nvGrpSpPr>
          <p:cNvPr id="6" name="Rest">
            <a:extLst>
              <a:ext uri="{FF2B5EF4-FFF2-40B4-BE49-F238E27FC236}">
                <a16:creationId xmlns:a16="http://schemas.microsoft.com/office/drawing/2014/main" id="{AE16AAEF-F115-4206-9DBC-AFF628468B48}"/>
              </a:ext>
            </a:extLst>
          </p:cNvPr>
          <p:cNvGrpSpPr/>
          <p:nvPr userDrawn="1"/>
        </p:nvGrpSpPr>
        <p:grpSpPr>
          <a:xfrm>
            <a:off x="2932179" y="1449900"/>
            <a:ext cx="7525080" cy="3932531"/>
            <a:chOff x="2932179" y="1697550"/>
            <a:chExt cx="7525080" cy="3932531"/>
          </a:xfrm>
        </p:grpSpPr>
        <p:sp>
          <p:nvSpPr>
            <p:cNvPr id="7" name="Zimbabwe" descr="© INSCALE GmbH, 05.05.2010&#10;http://www.presentationload.com/">
              <a:extLst>
                <a:ext uri="{FF2B5EF4-FFF2-40B4-BE49-F238E27FC236}">
                  <a16:creationId xmlns:a16="http://schemas.microsoft.com/office/drawing/2014/main" id="{0DDB2BDC-68DD-4265-B36A-5D9C15606699}"/>
                </a:ext>
              </a:extLst>
            </p:cNvPr>
            <p:cNvSpPr>
              <a:spLocks/>
            </p:cNvSpPr>
            <p:nvPr/>
          </p:nvSpPr>
          <p:spPr bwMode="gray">
            <a:xfrm>
              <a:off x="6337421" y="5086260"/>
              <a:ext cx="244605" cy="247997"/>
            </a:xfrm>
            <a:custGeom>
              <a:avLst/>
              <a:gdLst>
                <a:gd name="T0" fmla="*/ 2147483647 w 552"/>
                <a:gd name="T1" fmla="*/ 2147483647 h 552"/>
                <a:gd name="T2" fmla="*/ 2147483647 w 552"/>
                <a:gd name="T3" fmla="*/ 2147483647 h 552"/>
                <a:gd name="T4" fmla="*/ 2147483647 w 552"/>
                <a:gd name="T5" fmla="*/ 2147483647 h 552"/>
                <a:gd name="T6" fmla="*/ 2147483647 w 552"/>
                <a:gd name="T7" fmla="*/ 2147483647 h 552"/>
                <a:gd name="T8" fmla="*/ 2147483647 w 552"/>
                <a:gd name="T9" fmla="*/ 2147483647 h 552"/>
                <a:gd name="T10" fmla="*/ 2147483647 w 552"/>
                <a:gd name="T11" fmla="*/ 2147483647 h 552"/>
                <a:gd name="T12" fmla="*/ 2147483647 w 552"/>
                <a:gd name="T13" fmla="*/ 2147483647 h 552"/>
                <a:gd name="T14" fmla="*/ 2147483647 w 552"/>
                <a:gd name="T15" fmla="*/ 2147483647 h 552"/>
                <a:gd name="T16" fmla="*/ 2147483647 w 552"/>
                <a:gd name="T17" fmla="*/ 2147483647 h 552"/>
                <a:gd name="T18" fmla="*/ 2147483647 w 552"/>
                <a:gd name="T19" fmla="*/ 2147483647 h 552"/>
                <a:gd name="T20" fmla="*/ 2147483647 w 552"/>
                <a:gd name="T21" fmla="*/ 2147483647 h 552"/>
                <a:gd name="T22" fmla="*/ 2147483647 w 552"/>
                <a:gd name="T23" fmla="*/ 2147483647 h 552"/>
                <a:gd name="T24" fmla="*/ 2147483647 w 552"/>
                <a:gd name="T25" fmla="*/ 2147483647 h 552"/>
                <a:gd name="T26" fmla="*/ 2147483647 w 552"/>
                <a:gd name="T27" fmla="*/ 2147483647 h 552"/>
                <a:gd name="T28" fmla="*/ 2147483647 w 552"/>
                <a:gd name="T29" fmla="*/ 2147483647 h 552"/>
                <a:gd name="T30" fmla="*/ 2147483647 w 552"/>
                <a:gd name="T31" fmla="*/ 2147483647 h 552"/>
                <a:gd name="T32" fmla="*/ 2147483647 w 552"/>
                <a:gd name="T33" fmla="*/ 2147483647 h 552"/>
                <a:gd name="T34" fmla="*/ 2147483647 w 552"/>
                <a:gd name="T35" fmla="*/ 2147483647 h 552"/>
                <a:gd name="T36" fmla="*/ 2147483647 w 552"/>
                <a:gd name="T37" fmla="*/ 2147483647 h 552"/>
                <a:gd name="T38" fmla="*/ 2147483647 w 552"/>
                <a:gd name="T39" fmla="*/ 2147483647 h 552"/>
                <a:gd name="T40" fmla="*/ 2147483647 w 552"/>
                <a:gd name="T41" fmla="*/ 2147483647 h 552"/>
                <a:gd name="T42" fmla="*/ 2147483647 w 552"/>
                <a:gd name="T43" fmla="*/ 2147483647 h 552"/>
                <a:gd name="T44" fmla="*/ 2147483647 w 552"/>
                <a:gd name="T45" fmla="*/ 2147483647 h 552"/>
                <a:gd name="T46" fmla="*/ 2147483647 w 552"/>
                <a:gd name="T47" fmla="*/ 2147483647 h 552"/>
                <a:gd name="T48" fmla="*/ 2147483647 w 552"/>
                <a:gd name="T49" fmla="*/ 2147483647 h 552"/>
                <a:gd name="T50" fmla="*/ 2147483647 w 552"/>
                <a:gd name="T51" fmla="*/ 2147483647 h 552"/>
                <a:gd name="T52" fmla="*/ 2147483647 w 552"/>
                <a:gd name="T53" fmla="*/ 2147483647 h 552"/>
                <a:gd name="T54" fmla="*/ 2147483647 w 552"/>
                <a:gd name="T55" fmla="*/ 2147483647 h 552"/>
                <a:gd name="T56" fmla="*/ 2147483647 w 552"/>
                <a:gd name="T57" fmla="*/ 2147483647 h 552"/>
                <a:gd name="T58" fmla="*/ 2147483647 w 552"/>
                <a:gd name="T59" fmla="*/ 2147483647 h 552"/>
                <a:gd name="T60" fmla="*/ 2147483647 w 552"/>
                <a:gd name="T61" fmla="*/ 2147483647 h 552"/>
                <a:gd name="T62" fmla="*/ 2147483647 w 552"/>
                <a:gd name="T63" fmla="*/ 2147483647 h 552"/>
                <a:gd name="T64" fmla="*/ 2147483647 w 552"/>
                <a:gd name="T65" fmla="*/ 2147483647 h 552"/>
                <a:gd name="T66" fmla="*/ 2147483647 w 552"/>
                <a:gd name="T67" fmla="*/ 2147483647 h 552"/>
                <a:gd name="T68" fmla="*/ 2147483647 w 552"/>
                <a:gd name="T69" fmla="*/ 2147483647 h 552"/>
                <a:gd name="T70" fmla="*/ 2147483647 w 552"/>
                <a:gd name="T71" fmla="*/ 2147483647 h 552"/>
                <a:gd name="T72" fmla="*/ 2147483647 w 552"/>
                <a:gd name="T73" fmla="*/ 2147483647 h 552"/>
                <a:gd name="T74" fmla="*/ 2147483647 w 552"/>
                <a:gd name="T75" fmla="*/ 0 h 552"/>
                <a:gd name="T76" fmla="*/ 2147483647 w 552"/>
                <a:gd name="T77" fmla="*/ 2147483647 h 552"/>
                <a:gd name="T78" fmla="*/ 2147483647 w 552"/>
                <a:gd name="T79" fmla="*/ 2147483647 h 552"/>
                <a:gd name="T80" fmla="*/ 2147483647 w 552"/>
                <a:gd name="T81" fmla="*/ 2147483647 h 552"/>
                <a:gd name="T82" fmla="*/ 2147483647 w 552"/>
                <a:gd name="T83" fmla="*/ 2147483647 h 552"/>
                <a:gd name="T84" fmla="*/ 2147483647 w 552"/>
                <a:gd name="T85" fmla="*/ 2147483647 h 552"/>
                <a:gd name="T86" fmla="*/ 2147483647 w 552"/>
                <a:gd name="T87" fmla="*/ 2147483647 h 552"/>
                <a:gd name="T88" fmla="*/ 2147483647 w 552"/>
                <a:gd name="T89" fmla="*/ 2147483647 h 552"/>
                <a:gd name="T90" fmla="*/ 2147483647 w 552"/>
                <a:gd name="T91" fmla="*/ 2147483647 h 552"/>
                <a:gd name="T92" fmla="*/ 2147483647 w 552"/>
                <a:gd name="T93" fmla="*/ 2147483647 h 552"/>
                <a:gd name="T94" fmla="*/ 2147483647 w 552"/>
                <a:gd name="T95" fmla="*/ 2147483647 h 552"/>
                <a:gd name="T96" fmla="*/ 2147483647 w 552"/>
                <a:gd name="T97" fmla="*/ 2147483647 h 552"/>
                <a:gd name="T98" fmla="*/ 2147483647 w 552"/>
                <a:gd name="T99" fmla="*/ 2147483647 h 552"/>
                <a:gd name="T100" fmla="*/ 2147483647 w 552"/>
                <a:gd name="T101" fmla="*/ 2147483647 h 552"/>
                <a:gd name="T102" fmla="*/ 2147483647 w 552"/>
                <a:gd name="T103" fmla="*/ 2147483647 h 55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552"/>
                <a:gd name="T157" fmla="*/ 0 h 552"/>
                <a:gd name="T158" fmla="*/ 552 w 552"/>
                <a:gd name="T159" fmla="*/ 552 h 55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552" h="552">
                  <a:moveTo>
                    <a:pt x="18" y="204"/>
                  </a:moveTo>
                  <a:lnTo>
                    <a:pt x="18" y="234"/>
                  </a:lnTo>
                  <a:lnTo>
                    <a:pt x="30" y="234"/>
                  </a:lnTo>
                  <a:lnTo>
                    <a:pt x="36" y="240"/>
                  </a:lnTo>
                  <a:lnTo>
                    <a:pt x="48" y="264"/>
                  </a:lnTo>
                  <a:lnTo>
                    <a:pt x="54" y="270"/>
                  </a:lnTo>
                  <a:lnTo>
                    <a:pt x="54" y="294"/>
                  </a:lnTo>
                  <a:lnTo>
                    <a:pt x="72" y="330"/>
                  </a:lnTo>
                  <a:lnTo>
                    <a:pt x="84" y="336"/>
                  </a:lnTo>
                  <a:lnTo>
                    <a:pt x="102" y="354"/>
                  </a:lnTo>
                  <a:lnTo>
                    <a:pt x="132" y="354"/>
                  </a:lnTo>
                  <a:lnTo>
                    <a:pt x="138" y="360"/>
                  </a:lnTo>
                  <a:lnTo>
                    <a:pt x="138" y="390"/>
                  </a:lnTo>
                  <a:lnTo>
                    <a:pt x="168" y="390"/>
                  </a:lnTo>
                  <a:lnTo>
                    <a:pt x="174" y="414"/>
                  </a:lnTo>
                  <a:lnTo>
                    <a:pt x="168" y="420"/>
                  </a:lnTo>
                  <a:lnTo>
                    <a:pt x="168" y="450"/>
                  </a:lnTo>
                  <a:lnTo>
                    <a:pt x="186" y="450"/>
                  </a:lnTo>
                  <a:lnTo>
                    <a:pt x="186" y="480"/>
                  </a:lnTo>
                  <a:lnTo>
                    <a:pt x="198" y="480"/>
                  </a:lnTo>
                  <a:lnTo>
                    <a:pt x="216" y="486"/>
                  </a:lnTo>
                  <a:lnTo>
                    <a:pt x="228" y="486"/>
                  </a:lnTo>
                  <a:lnTo>
                    <a:pt x="246" y="492"/>
                  </a:lnTo>
                  <a:lnTo>
                    <a:pt x="264" y="510"/>
                  </a:lnTo>
                  <a:lnTo>
                    <a:pt x="270" y="522"/>
                  </a:lnTo>
                  <a:lnTo>
                    <a:pt x="270" y="528"/>
                  </a:lnTo>
                  <a:lnTo>
                    <a:pt x="252" y="528"/>
                  </a:lnTo>
                  <a:lnTo>
                    <a:pt x="312" y="528"/>
                  </a:lnTo>
                  <a:lnTo>
                    <a:pt x="324" y="534"/>
                  </a:lnTo>
                  <a:lnTo>
                    <a:pt x="330" y="534"/>
                  </a:lnTo>
                  <a:lnTo>
                    <a:pt x="342" y="540"/>
                  </a:lnTo>
                  <a:lnTo>
                    <a:pt x="402" y="540"/>
                  </a:lnTo>
                  <a:lnTo>
                    <a:pt x="420" y="552"/>
                  </a:lnTo>
                  <a:lnTo>
                    <a:pt x="486" y="468"/>
                  </a:lnTo>
                  <a:lnTo>
                    <a:pt x="504" y="462"/>
                  </a:lnTo>
                  <a:lnTo>
                    <a:pt x="492" y="444"/>
                  </a:lnTo>
                  <a:lnTo>
                    <a:pt x="504" y="432"/>
                  </a:lnTo>
                  <a:lnTo>
                    <a:pt x="504" y="402"/>
                  </a:lnTo>
                  <a:lnTo>
                    <a:pt x="516" y="396"/>
                  </a:lnTo>
                  <a:lnTo>
                    <a:pt x="528" y="384"/>
                  </a:lnTo>
                  <a:lnTo>
                    <a:pt x="528" y="372"/>
                  </a:lnTo>
                  <a:lnTo>
                    <a:pt x="540" y="360"/>
                  </a:lnTo>
                  <a:lnTo>
                    <a:pt x="546" y="348"/>
                  </a:lnTo>
                  <a:lnTo>
                    <a:pt x="546" y="342"/>
                  </a:lnTo>
                  <a:lnTo>
                    <a:pt x="522" y="318"/>
                  </a:lnTo>
                  <a:lnTo>
                    <a:pt x="522" y="306"/>
                  </a:lnTo>
                  <a:lnTo>
                    <a:pt x="540" y="288"/>
                  </a:lnTo>
                  <a:lnTo>
                    <a:pt x="522" y="264"/>
                  </a:lnTo>
                  <a:lnTo>
                    <a:pt x="540" y="252"/>
                  </a:lnTo>
                  <a:lnTo>
                    <a:pt x="540" y="240"/>
                  </a:lnTo>
                  <a:lnTo>
                    <a:pt x="546" y="240"/>
                  </a:lnTo>
                  <a:lnTo>
                    <a:pt x="546" y="234"/>
                  </a:lnTo>
                  <a:lnTo>
                    <a:pt x="552" y="228"/>
                  </a:lnTo>
                  <a:lnTo>
                    <a:pt x="552" y="216"/>
                  </a:lnTo>
                  <a:lnTo>
                    <a:pt x="540" y="192"/>
                  </a:lnTo>
                  <a:lnTo>
                    <a:pt x="540" y="180"/>
                  </a:lnTo>
                  <a:lnTo>
                    <a:pt x="546" y="174"/>
                  </a:lnTo>
                  <a:lnTo>
                    <a:pt x="546" y="168"/>
                  </a:lnTo>
                  <a:lnTo>
                    <a:pt x="552" y="162"/>
                  </a:lnTo>
                  <a:lnTo>
                    <a:pt x="540" y="150"/>
                  </a:lnTo>
                  <a:lnTo>
                    <a:pt x="552" y="138"/>
                  </a:lnTo>
                  <a:lnTo>
                    <a:pt x="540" y="120"/>
                  </a:lnTo>
                  <a:lnTo>
                    <a:pt x="546" y="114"/>
                  </a:lnTo>
                  <a:lnTo>
                    <a:pt x="552" y="102"/>
                  </a:lnTo>
                  <a:lnTo>
                    <a:pt x="552" y="96"/>
                  </a:lnTo>
                  <a:lnTo>
                    <a:pt x="540" y="84"/>
                  </a:lnTo>
                  <a:lnTo>
                    <a:pt x="528" y="84"/>
                  </a:lnTo>
                  <a:lnTo>
                    <a:pt x="510" y="66"/>
                  </a:lnTo>
                  <a:lnTo>
                    <a:pt x="498" y="66"/>
                  </a:lnTo>
                  <a:lnTo>
                    <a:pt x="486" y="72"/>
                  </a:lnTo>
                  <a:lnTo>
                    <a:pt x="480" y="72"/>
                  </a:lnTo>
                  <a:lnTo>
                    <a:pt x="462" y="48"/>
                  </a:lnTo>
                  <a:lnTo>
                    <a:pt x="444" y="48"/>
                  </a:lnTo>
                  <a:lnTo>
                    <a:pt x="432" y="30"/>
                  </a:lnTo>
                  <a:lnTo>
                    <a:pt x="372" y="30"/>
                  </a:lnTo>
                  <a:lnTo>
                    <a:pt x="366" y="0"/>
                  </a:lnTo>
                  <a:lnTo>
                    <a:pt x="330" y="0"/>
                  </a:lnTo>
                  <a:lnTo>
                    <a:pt x="294" y="12"/>
                  </a:lnTo>
                  <a:lnTo>
                    <a:pt x="282" y="24"/>
                  </a:lnTo>
                  <a:lnTo>
                    <a:pt x="258" y="36"/>
                  </a:lnTo>
                  <a:lnTo>
                    <a:pt x="258" y="72"/>
                  </a:lnTo>
                  <a:lnTo>
                    <a:pt x="252" y="78"/>
                  </a:lnTo>
                  <a:lnTo>
                    <a:pt x="240" y="78"/>
                  </a:lnTo>
                  <a:lnTo>
                    <a:pt x="228" y="84"/>
                  </a:lnTo>
                  <a:lnTo>
                    <a:pt x="210" y="90"/>
                  </a:lnTo>
                  <a:lnTo>
                    <a:pt x="198" y="96"/>
                  </a:lnTo>
                  <a:lnTo>
                    <a:pt x="192" y="102"/>
                  </a:lnTo>
                  <a:lnTo>
                    <a:pt x="180" y="126"/>
                  </a:lnTo>
                  <a:lnTo>
                    <a:pt x="174" y="132"/>
                  </a:lnTo>
                  <a:lnTo>
                    <a:pt x="174" y="138"/>
                  </a:lnTo>
                  <a:lnTo>
                    <a:pt x="168" y="144"/>
                  </a:lnTo>
                  <a:lnTo>
                    <a:pt x="162" y="156"/>
                  </a:lnTo>
                  <a:lnTo>
                    <a:pt x="132" y="186"/>
                  </a:lnTo>
                  <a:lnTo>
                    <a:pt x="108" y="198"/>
                  </a:lnTo>
                  <a:lnTo>
                    <a:pt x="90" y="198"/>
                  </a:lnTo>
                  <a:lnTo>
                    <a:pt x="90" y="192"/>
                  </a:lnTo>
                  <a:lnTo>
                    <a:pt x="78" y="180"/>
                  </a:lnTo>
                  <a:lnTo>
                    <a:pt x="66" y="180"/>
                  </a:lnTo>
                  <a:lnTo>
                    <a:pt x="66" y="192"/>
                  </a:lnTo>
                  <a:lnTo>
                    <a:pt x="54" y="192"/>
                  </a:lnTo>
                  <a:lnTo>
                    <a:pt x="42" y="180"/>
                  </a:lnTo>
                  <a:lnTo>
                    <a:pt x="42" y="174"/>
                  </a:lnTo>
                  <a:lnTo>
                    <a:pt x="0" y="174"/>
                  </a:lnTo>
                  <a:lnTo>
                    <a:pt x="6" y="192"/>
                  </a:lnTo>
                  <a:lnTo>
                    <a:pt x="18" y="204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8" name="Zambia" descr="© INSCALE GmbH, 05.05.2010&#10;http://www.presentationload.com/">
              <a:extLst>
                <a:ext uri="{FF2B5EF4-FFF2-40B4-BE49-F238E27FC236}">
                  <a16:creationId xmlns:a16="http://schemas.microsoft.com/office/drawing/2014/main" id="{D6DDD837-FE54-4FE2-8B74-DE0E06208D2F}"/>
                </a:ext>
              </a:extLst>
            </p:cNvPr>
            <p:cNvSpPr>
              <a:spLocks/>
            </p:cNvSpPr>
            <p:nvPr/>
          </p:nvSpPr>
          <p:spPr bwMode="gray">
            <a:xfrm>
              <a:off x="6239578" y="4815233"/>
              <a:ext cx="368653" cy="359597"/>
            </a:xfrm>
            <a:custGeom>
              <a:avLst/>
              <a:gdLst>
                <a:gd name="T0" fmla="*/ 2147483647 w 834"/>
                <a:gd name="T1" fmla="*/ 2147483647 h 798"/>
                <a:gd name="T2" fmla="*/ 2147483647 w 834"/>
                <a:gd name="T3" fmla="*/ 2147483647 h 798"/>
                <a:gd name="T4" fmla="*/ 2147483647 w 834"/>
                <a:gd name="T5" fmla="*/ 2147483647 h 798"/>
                <a:gd name="T6" fmla="*/ 2147483647 w 834"/>
                <a:gd name="T7" fmla="*/ 2147483647 h 798"/>
                <a:gd name="T8" fmla="*/ 2147483647 w 834"/>
                <a:gd name="T9" fmla="*/ 2147483647 h 798"/>
                <a:gd name="T10" fmla="*/ 2147483647 w 834"/>
                <a:gd name="T11" fmla="*/ 2147483647 h 798"/>
                <a:gd name="T12" fmla="*/ 2147483647 w 834"/>
                <a:gd name="T13" fmla="*/ 2147483647 h 798"/>
                <a:gd name="T14" fmla="*/ 2147483647 w 834"/>
                <a:gd name="T15" fmla="*/ 2147483647 h 798"/>
                <a:gd name="T16" fmla="*/ 2147483647 w 834"/>
                <a:gd name="T17" fmla="*/ 2147483647 h 798"/>
                <a:gd name="T18" fmla="*/ 2147483647 w 834"/>
                <a:gd name="T19" fmla="*/ 2147483647 h 798"/>
                <a:gd name="T20" fmla="*/ 2147483647 w 834"/>
                <a:gd name="T21" fmla="*/ 2147483647 h 798"/>
                <a:gd name="T22" fmla="*/ 2147483647 w 834"/>
                <a:gd name="T23" fmla="*/ 2147483647 h 798"/>
                <a:gd name="T24" fmla="*/ 2147483647 w 834"/>
                <a:gd name="T25" fmla="*/ 2147483647 h 798"/>
                <a:gd name="T26" fmla="*/ 2147483647 w 834"/>
                <a:gd name="T27" fmla="*/ 2147483647 h 798"/>
                <a:gd name="T28" fmla="*/ 2147483647 w 834"/>
                <a:gd name="T29" fmla="*/ 2147483647 h 798"/>
                <a:gd name="T30" fmla="*/ 2147483647 w 834"/>
                <a:gd name="T31" fmla="*/ 2147483647 h 798"/>
                <a:gd name="T32" fmla="*/ 2147483647 w 834"/>
                <a:gd name="T33" fmla="*/ 2147483647 h 798"/>
                <a:gd name="T34" fmla="*/ 2147483647 w 834"/>
                <a:gd name="T35" fmla="*/ 2147483647 h 798"/>
                <a:gd name="T36" fmla="*/ 2147483647 w 834"/>
                <a:gd name="T37" fmla="*/ 2147483647 h 798"/>
                <a:gd name="T38" fmla="*/ 2147483647 w 834"/>
                <a:gd name="T39" fmla="*/ 2147483647 h 798"/>
                <a:gd name="T40" fmla="*/ 2147483647 w 834"/>
                <a:gd name="T41" fmla="*/ 2147483647 h 798"/>
                <a:gd name="T42" fmla="*/ 2147483647 w 834"/>
                <a:gd name="T43" fmla="*/ 2147483647 h 798"/>
                <a:gd name="T44" fmla="*/ 2147483647 w 834"/>
                <a:gd name="T45" fmla="*/ 2147483647 h 798"/>
                <a:gd name="T46" fmla="*/ 2147483647 w 834"/>
                <a:gd name="T47" fmla="*/ 2147483647 h 798"/>
                <a:gd name="T48" fmla="*/ 2147483647 w 834"/>
                <a:gd name="T49" fmla="*/ 2147483647 h 798"/>
                <a:gd name="T50" fmla="*/ 2147483647 w 834"/>
                <a:gd name="T51" fmla="*/ 2147483647 h 798"/>
                <a:gd name="T52" fmla="*/ 2147483647 w 834"/>
                <a:gd name="T53" fmla="*/ 2147483647 h 798"/>
                <a:gd name="T54" fmla="*/ 2147483647 w 834"/>
                <a:gd name="T55" fmla="*/ 2147483647 h 798"/>
                <a:gd name="T56" fmla="*/ 2147483647 w 834"/>
                <a:gd name="T57" fmla="*/ 2147483647 h 798"/>
                <a:gd name="T58" fmla="*/ 2147483647 w 834"/>
                <a:gd name="T59" fmla="*/ 2147483647 h 798"/>
                <a:gd name="T60" fmla="*/ 2147483647 w 834"/>
                <a:gd name="T61" fmla="*/ 2147483647 h 798"/>
                <a:gd name="T62" fmla="*/ 2147483647 w 834"/>
                <a:gd name="T63" fmla="*/ 2147483647 h 798"/>
                <a:gd name="T64" fmla="*/ 2147483647 w 834"/>
                <a:gd name="T65" fmla="*/ 2147483647 h 798"/>
                <a:gd name="T66" fmla="*/ 2147483647 w 834"/>
                <a:gd name="T67" fmla="*/ 2147483647 h 798"/>
                <a:gd name="T68" fmla="*/ 2147483647 w 834"/>
                <a:gd name="T69" fmla="*/ 2147483647 h 798"/>
                <a:gd name="T70" fmla="*/ 2147483647 w 834"/>
                <a:gd name="T71" fmla="*/ 2147483647 h 798"/>
                <a:gd name="T72" fmla="*/ 2147483647 w 834"/>
                <a:gd name="T73" fmla="*/ 2147483647 h 798"/>
                <a:gd name="T74" fmla="*/ 2147483647 w 834"/>
                <a:gd name="T75" fmla="*/ 2147483647 h 798"/>
                <a:gd name="T76" fmla="*/ 2147483647 w 834"/>
                <a:gd name="T77" fmla="*/ 2147483647 h 798"/>
                <a:gd name="T78" fmla="*/ 2147483647 w 834"/>
                <a:gd name="T79" fmla="*/ 2147483647 h 798"/>
                <a:gd name="T80" fmla="*/ 2147483647 w 834"/>
                <a:gd name="T81" fmla="*/ 2147483647 h 798"/>
                <a:gd name="T82" fmla="*/ 2147483647 w 834"/>
                <a:gd name="T83" fmla="*/ 2147483647 h 798"/>
                <a:gd name="T84" fmla="*/ 2147483647 w 834"/>
                <a:gd name="T85" fmla="*/ 2147483647 h 798"/>
                <a:gd name="T86" fmla="*/ 2147483647 w 834"/>
                <a:gd name="T87" fmla="*/ 2147483647 h 798"/>
                <a:gd name="T88" fmla="*/ 2147483647 w 834"/>
                <a:gd name="T89" fmla="*/ 2147483647 h 798"/>
                <a:gd name="T90" fmla="*/ 2147483647 w 834"/>
                <a:gd name="T91" fmla="*/ 2147483647 h 798"/>
                <a:gd name="T92" fmla="*/ 2147483647 w 834"/>
                <a:gd name="T93" fmla="*/ 2147483647 h 798"/>
                <a:gd name="T94" fmla="*/ 2147483647 w 834"/>
                <a:gd name="T95" fmla="*/ 2147483647 h 798"/>
                <a:gd name="T96" fmla="*/ 2147483647 w 834"/>
                <a:gd name="T97" fmla="*/ 2147483647 h 798"/>
                <a:gd name="T98" fmla="*/ 2147483647 w 834"/>
                <a:gd name="T99" fmla="*/ 2147483647 h 798"/>
                <a:gd name="T100" fmla="*/ 2147483647 w 834"/>
                <a:gd name="T101" fmla="*/ 2147483647 h 798"/>
                <a:gd name="T102" fmla="*/ 2147483647 w 834"/>
                <a:gd name="T103" fmla="*/ 2147483647 h 798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834"/>
                <a:gd name="T157" fmla="*/ 0 h 798"/>
                <a:gd name="T158" fmla="*/ 834 w 834"/>
                <a:gd name="T159" fmla="*/ 798 h 798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834" h="798">
                  <a:moveTo>
                    <a:pt x="822" y="186"/>
                  </a:moveTo>
                  <a:lnTo>
                    <a:pt x="822" y="162"/>
                  </a:lnTo>
                  <a:lnTo>
                    <a:pt x="816" y="168"/>
                  </a:lnTo>
                  <a:lnTo>
                    <a:pt x="810" y="168"/>
                  </a:lnTo>
                  <a:lnTo>
                    <a:pt x="810" y="126"/>
                  </a:lnTo>
                  <a:lnTo>
                    <a:pt x="798" y="114"/>
                  </a:lnTo>
                  <a:lnTo>
                    <a:pt x="786" y="114"/>
                  </a:lnTo>
                  <a:lnTo>
                    <a:pt x="786" y="102"/>
                  </a:lnTo>
                  <a:lnTo>
                    <a:pt x="768" y="90"/>
                  </a:lnTo>
                  <a:lnTo>
                    <a:pt x="750" y="90"/>
                  </a:lnTo>
                  <a:lnTo>
                    <a:pt x="750" y="72"/>
                  </a:lnTo>
                  <a:lnTo>
                    <a:pt x="738" y="78"/>
                  </a:lnTo>
                  <a:lnTo>
                    <a:pt x="726" y="78"/>
                  </a:lnTo>
                  <a:lnTo>
                    <a:pt x="708" y="60"/>
                  </a:lnTo>
                  <a:lnTo>
                    <a:pt x="690" y="60"/>
                  </a:lnTo>
                  <a:lnTo>
                    <a:pt x="684" y="54"/>
                  </a:lnTo>
                  <a:lnTo>
                    <a:pt x="684" y="36"/>
                  </a:lnTo>
                  <a:lnTo>
                    <a:pt x="672" y="42"/>
                  </a:lnTo>
                  <a:lnTo>
                    <a:pt x="654" y="42"/>
                  </a:lnTo>
                  <a:lnTo>
                    <a:pt x="648" y="54"/>
                  </a:lnTo>
                  <a:lnTo>
                    <a:pt x="642" y="60"/>
                  </a:lnTo>
                  <a:lnTo>
                    <a:pt x="636" y="60"/>
                  </a:lnTo>
                  <a:lnTo>
                    <a:pt x="624" y="48"/>
                  </a:lnTo>
                  <a:lnTo>
                    <a:pt x="624" y="36"/>
                  </a:lnTo>
                  <a:lnTo>
                    <a:pt x="618" y="30"/>
                  </a:lnTo>
                  <a:lnTo>
                    <a:pt x="606" y="30"/>
                  </a:lnTo>
                  <a:lnTo>
                    <a:pt x="600" y="24"/>
                  </a:lnTo>
                  <a:lnTo>
                    <a:pt x="594" y="24"/>
                  </a:lnTo>
                  <a:lnTo>
                    <a:pt x="594" y="6"/>
                  </a:lnTo>
                  <a:lnTo>
                    <a:pt x="600" y="0"/>
                  </a:lnTo>
                  <a:lnTo>
                    <a:pt x="576" y="12"/>
                  </a:lnTo>
                  <a:lnTo>
                    <a:pt x="558" y="12"/>
                  </a:lnTo>
                  <a:lnTo>
                    <a:pt x="546" y="18"/>
                  </a:lnTo>
                  <a:lnTo>
                    <a:pt x="528" y="18"/>
                  </a:lnTo>
                  <a:lnTo>
                    <a:pt x="510" y="24"/>
                  </a:lnTo>
                  <a:lnTo>
                    <a:pt x="498" y="24"/>
                  </a:lnTo>
                  <a:lnTo>
                    <a:pt x="498" y="54"/>
                  </a:lnTo>
                  <a:lnTo>
                    <a:pt x="480" y="72"/>
                  </a:lnTo>
                  <a:lnTo>
                    <a:pt x="468" y="78"/>
                  </a:lnTo>
                  <a:lnTo>
                    <a:pt x="462" y="84"/>
                  </a:lnTo>
                  <a:lnTo>
                    <a:pt x="456" y="84"/>
                  </a:lnTo>
                  <a:lnTo>
                    <a:pt x="468" y="96"/>
                  </a:lnTo>
                  <a:lnTo>
                    <a:pt x="468" y="102"/>
                  </a:lnTo>
                  <a:lnTo>
                    <a:pt x="474" y="108"/>
                  </a:lnTo>
                  <a:lnTo>
                    <a:pt x="474" y="114"/>
                  </a:lnTo>
                  <a:lnTo>
                    <a:pt x="480" y="120"/>
                  </a:lnTo>
                  <a:lnTo>
                    <a:pt x="480" y="144"/>
                  </a:lnTo>
                  <a:lnTo>
                    <a:pt x="486" y="162"/>
                  </a:lnTo>
                  <a:lnTo>
                    <a:pt x="486" y="216"/>
                  </a:lnTo>
                  <a:lnTo>
                    <a:pt x="474" y="228"/>
                  </a:lnTo>
                  <a:lnTo>
                    <a:pt x="468" y="240"/>
                  </a:lnTo>
                  <a:lnTo>
                    <a:pt x="462" y="258"/>
                  </a:lnTo>
                  <a:lnTo>
                    <a:pt x="456" y="270"/>
                  </a:lnTo>
                  <a:lnTo>
                    <a:pt x="456" y="294"/>
                  </a:lnTo>
                  <a:lnTo>
                    <a:pt x="468" y="306"/>
                  </a:lnTo>
                  <a:lnTo>
                    <a:pt x="474" y="306"/>
                  </a:lnTo>
                  <a:lnTo>
                    <a:pt x="474" y="312"/>
                  </a:lnTo>
                  <a:lnTo>
                    <a:pt x="480" y="312"/>
                  </a:lnTo>
                  <a:lnTo>
                    <a:pt x="510" y="342"/>
                  </a:lnTo>
                  <a:lnTo>
                    <a:pt x="522" y="348"/>
                  </a:lnTo>
                  <a:lnTo>
                    <a:pt x="528" y="348"/>
                  </a:lnTo>
                  <a:lnTo>
                    <a:pt x="534" y="342"/>
                  </a:lnTo>
                  <a:lnTo>
                    <a:pt x="534" y="324"/>
                  </a:lnTo>
                  <a:lnTo>
                    <a:pt x="558" y="324"/>
                  </a:lnTo>
                  <a:lnTo>
                    <a:pt x="558" y="372"/>
                  </a:lnTo>
                  <a:lnTo>
                    <a:pt x="552" y="408"/>
                  </a:lnTo>
                  <a:lnTo>
                    <a:pt x="546" y="426"/>
                  </a:lnTo>
                  <a:lnTo>
                    <a:pt x="540" y="426"/>
                  </a:lnTo>
                  <a:lnTo>
                    <a:pt x="540" y="420"/>
                  </a:lnTo>
                  <a:lnTo>
                    <a:pt x="534" y="408"/>
                  </a:lnTo>
                  <a:lnTo>
                    <a:pt x="516" y="420"/>
                  </a:lnTo>
                  <a:lnTo>
                    <a:pt x="498" y="420"/>
                  </a:lnTo>
                  <a:lnTo>
                    <a:pt x="498" y="408"/>
                  </a:lnTo>
                  <a:lnTo>
                    <a:pt x="492" y="396"/>
                  </a:lnTo>
                  <a:lnTo>
                    <a:pt x="492" y="384"/>
                  </a:lnTo>
                  <a:lnTo>
                    <a:pt x="480" y="372"/>
                  </a:lnTo>
                  <a:lnTo>
                    <a:pt x="468" y="372"/>
                  </a:lnTo>
                  <a:lnTo>
                    <a:pt x="462" y="360"/>
                  </a:lnTo>
                  <a:lnTo>
                    <a:pt x="462" y="354"/>
                  </a:lnTo>
                  <a:lnTo>
                    <a:pt x="456" y="342"/>
                  </a:lnTo>
                  <a:lnTo>
                    <a:pt x="450" y="336"/>
                  </a:lnTo>
                  <a:lnTo>
                    <a:pt x="444" y="336"/>
                  </a:lnTo>
                  <a:lnTo>
                    <a:pt x="438" y="342"/>
                  </a:lnTo>
                  <a:lnTo>
                    <a:pt x="426" y="342"/>
                  </a:lnTo>
                  <a:lnTo>
                    <a:pt x="426" y="330"/>
                  </a:lnTo>
                  <a:lnTo>
                    <a:pt x="420" y="324"/>
                  </a:lnTo>
                  <a:lnTo>
                    <a:pt x="390" y="324"/>
                  </a:lnTo>
                  <a:lnTo>
                    <a:pt x="390" y="312"/>
                  </a:lnTo>
                  <a:lnTo>
                    <a:pt x="396" y="312"/>
                  </a:lnTo>
                  <a:lnTo>
                    <a:pt x="396" y="300"/>
                  </a:lnTo>
                  <a:lnTo>
                    <a:pt x="384" y="300"/>
                  </a:lnTo>
                  <a:lnTo>
                    <a:pt x="378" y="294"/>
                  </a:lnTo>
                  <a:lnTo>
                    <a:pt x="378" y="282"/>
                  </a:lnTo>
                  <a:lnTo>
                    <a:pt x="366" y="270"/>
                  </a:lnTo>
                  <a:lnTo>
                    <a:pt x="360" y="270"/>
                  </a:lnTo>
                  <a:lnTo>
                    <a:pt x="354" y="276"/>
                  </a:lnTo>
                  <a:lnTo>
                    <a:pt x="354" y="294"/>
                  </a:lnTo>
                  <a:lnTo>
                    <a:pt x="348" y="300"/>
                  </a:lnTo>
                  <a:lnTo>
                    <a:pt x="348" y="306"/>
                  </a:lnTo>
                  <a:lnTo>
                    <a:pt x="330" y="306"/>
                  </a:lnTo>
                  <a:lnTo>
                    <a:pt x="300" y="300"/>
                  </a:lnTo>
                  <a:lnTo>
                    <a:pt x="264" y="294"/>
                  </a:lnTo>
                  <a:lnTo>
                    <a:pt x="246" y="282"/>
                  </a:lnTo>
                  <a:lnTo>
                    <a:pt x="240" y="276"/>
                  </a:lnTo>
                  <a:lnTo>
                    <a:pt x="234" y="264"/>
                  </a:lnTo>
                  <a:lnTo>
                    <a:pt x="234" y="246"/>
                  </a:lnTo>
                  <a:lnTo>
                    <a:pt x="192" y="252"/>
                  </a:lnTo>
                  <a:lnTo>
                    <a:pt x="198" y="258"/>
                  </a:lnTo>
                  <a:lnTo>
                    <a:pt x="198" y="264"/>
                  </a:lnTo>
                  <a:lnTo>
                    <a:pt x="180" y="264"/>
                  </a:lnTo>
                  <a:lnTo>
                    <a:pt x="174" y="258"/>
                  </a:lnTo>
                  <a:lnTo>
                    <a:pt x="174" y="228"/>
                  </a:lnTo>
                  <a:lnTo>
                    <a:pt x="156" y="228"/>
                  </a:lnTo>
                  <a:lnTo>
                    <a:pt x="150" y="216"/>
                  </a:lnTo>
                  <a:lnTo>
                    <a:pt x="144" y="234"/>
                  </a:lnTo>
                  <a:lnTo>
                    <a:pt x="144" y="240"/>
                  </a:lnTo>
                  <a:lnTo>
                    <a:pt x="156" y="252"/>
                  </a:lnTo>
                  <a:lnTo>
                    <a:pt x="156" y="270"/>
                  </a:lnTo>
                  <a:lnTo>
                    <a:pt x="150" y="276"/>
                  </a:lnTo>
                  <a:lnTo>
                    <a:pt x="144" y="276"/>
                  </a:lnTo>
                  <a:lnTo>
                    <a:pt x="144" y="330"/>
                  </a:lnTo>
                  <a:lnTo>
                    <a:pt x="156" y="342"/>
                  </a:lnTo>
                  <a:lnTo>
                    <a:pt x="138" y="348"/>
                  </a:lnTo>
                  <a:lnTo>
                    <a:pt x="138" y="354"/>
                  </a:lnTo>
                  <a:lnTo>
                    <a:pt x="144" y="360"/>
                  </a:lnTo>
                  <a:lnTo>
                    <a:pt x="144" y="384"/>
                  </a:lnTo>
                  <a:lnTo>
                    <a:pt x="132" y="396"/>
                  </a:lnTo>
                  <a:lnTo>
                    <a:pt x="126" y="396"/>
                  </a:lnTo>
                  <a:lnTo>
                    <a:pt x="0" y="390"/>
                  </a:lnTo>
                  <a:lnTo>
                    <a:pt x="0" y="642"/>
                  </a:lnTo>
                  <a:lnTo>
                    <a:pt x="6" y="654"/>
                  </a:lnTo>
                  <a:lnTo>
                    <a:pt x="6" y="672"/>
                  </a:lnTo>
                  <a:lnTo>
                    <a:pt x="96" y="762"/>
                  </a:lnTo>
                  <a:lnTo>
                    <a:pt x="114" y="768"/>
                  </a:lnTo>
                  <a:lnTo>
                    <a:pt x="138" y="756"/>
                  </a:lnTo>
                  <a:lnTo>
                    <a:pt x="144" y="756"/>
                  </a:lnTo>
                  <a:lnTo>
                    <a:pt x="150" y="750"/>
                  </a:lnTo>
                  <a:lnTo>
                    <a:pt x="168" y="750"/>
                  </a:lnTo>
                  <a:lnTo>
                    <a:pt x="174" y="756"/>
                  </a:lnTo>
                  <a:lnTo>
                    <a:pt x="174" y="762"/>
                  </a:lnTo>
                  <a:lnTo>
                    <a:pt x="204" y="756"/>
                  </a:lnTo>
                  <a:lnTo>
                    <a:pt x="222" y="774"/>
                  </a:lnTo>
                  <a:lnTo>
                    <a:pt x="264" y="774"/>
                  </a:lnTo>
                  <a:lnTo>
                    <a:pt x="264" y="780"/>
                  </a:lnTo>
                  <a:lnTo>
                    <a:pt x="276" y="792"/>
                  </a:lnTo>
                  <a:lnTo>
                    <a:pt x="288" y="792"/>
                  </a:lnTo>
                  <a:lnTo>
                    <a:pt x="288" y="780"/>
                  </a:lnTo>
                  <a:lnTo>
                    <a:pt x="300" y="780"/>
                  </a:lnTo>
                  <a:lnTo>
                    <a:pt x="312" y="792"/>
                  </a:lnTo>
                  <a:lnTo>
                    <a:pt x="312" y="798"/>
                  </a:lnTo>
                  <a:lnTo>
                    <a:pt x="330" y="798"/>
                  </a:lnTo>
                  <a:lnTo>
                    <a:pt x="354" y="786"/>
                  </a:lnTo>
                  <a:lnTo>
                    <a:pt x="384" y="756"/>
                  </a:lnTo>
                  <a:lnTo>
                    <a:pt x="390" y="744"/>
                  </a:lnTo>
                  <a:lnTo>
                    <a:pt x="396" y="738"/>
                  </a:lnTo>
                  <a:lnTo>
                    <a:pt x="396" y="732"/>
                  </a:lnTo>
                  <a:lnTo>
                    <a:pt x="402" y="726"/>
                  </a:lnTo>
                  <a:lnTo>
                    <a:pt x="414" y="702"/>
                  </a:lnTo>
                  <a:lnTo>
                    <a:pt x="420" y="696"/>
                  </a:lnTo>
                  <a:lnTo>
                    <a:pt x="432" y="690"/>
                  </a:lnTo>
                  <a:lnTo>
                    <a:pt x="450" y="684"/>
                  </a:lnTo>
                  <a:lnTo>
                    <a:pt x="462" y="678"/>
                  </a:lnTo>
                  <a:lnTo>
                    <a:pt x="474" y="678"/>
                  </a:lnTo>
                  <a:lnTo>
                    <a:pt x="480" y="672"/>
                  </a:lnTo>
                  <a:lnTo>
                    <a:pt x="480" y="636"/>
                  </a:lnTo>
                  <a:lnTo>
                    <a:pt x="504" y="624"/>
                  </a:lnTo>
                  <a:lnTo>
                    <a:pt x="516" y="612"/>
                  </a:lnTo>
                  <a:lnTo>
                    <a:pt x="552" y="600"/>
                  </a:lnTo>
                  <a:lnTo>
                    <a:pt x="588" y="600"/>
                  </a:lnTo>
                  <a:lnTo>
                    <a:pt x="588" y="576"/>
                  </a:lnTo>
                  <a:lnTo>
                    <a:pt x="570" y="558"/>
                  </a:lnTo>
                  <a:lnTo>
                    <a:pt x="582" y="546"/>
                  </a:lnTo>
                  <a:lnTo>
                    <a:pt x="612" y="546"/>
                  </a:lnTo>
                  <a:lnTo>
                    <a:pt x="630" y="528"/>
                  </a:lnTo>
                  <a:lnTo>
                    <a:pt x="642" y="528"/>
                  </a:lnTo>
                  <a:lnTo>
                    <a:pt x="654" y="522"/>
                  </a:lnTo>
                  <a:lnTo>
                    <a:pt x="672" y="522"/>
                  </a:lnTo>
                  <a:lnTo>
                    <a:pt x="690" y="516"/>
                  </a:lnTo>
                  <a:lnTo>
                    <a:pt x="702" y="510"/>
                  </a:lnTo>
                  <a:lnTo>
                    <a:pt x="708" y="510"/>
                  </a:lnTo>
                  <a:lnTo>
                    <a:pt x="732" y="498"/>
                  </a:lnTo>
                  <a:lnTo>
                    <a:pt x="750" y="486"/>
                  </a:lnTo>
                  <a:lnTo>
                    <a:pt x="762" y="480"/>
                  </a:lnTo>
                  <a:lnTo>
                    <a:pt x="780" y="474"/>
                  </a:lnTo>
                  <a:lnTo>
                    <a:pt x="786" y="468"/>
                  </a:lnTo>
                  <a:lnTo>
                    <a:pt x="792" y="468"/>
                  </a:lnTo>
                  <a:lnTo>
                    <a:pt x="780" y="462"/>
                  </a:lnTo>
                  <a:lnTo>
                    <a:pt x="768" y="450"/>
                  </a:lnTo>
                  <a:lnTo>
                    <a:pt x="756" y="444"/>
                  </a:lnTo>
                  <a:lnTo>
                    <a:pt x="756" y="438"/>
                  </a:lnTo>
                  <a:lnTo>
                    <a:pt x="762" y="432"/>
                  </a:lnTo>
                  <a:lnTo>
                    <a:pt x="768" y="420"/>
                  </a:lnTo>
                  <a:lnTo>
                    <a:pt x="774" y="414"/>
                  </a:lnTo>
                  <a:lnTo>
                    <a:pt x="780" y="402"/>
                  </a:lnTo>
                  <a:lnTo>
                    <a:pt x="774" y="366"/>
                  </a:lnTo>
                  <a:lnTo>
                    <a:pt x="780" y="366"/>
                  </a:lnTo>
                  <a:lnTo>
                    <a:pt x="786" y="360"/>
                  </a:lnTo>
                  <a:lnTo>
                    <a:pt x="798" y="354"/>
                  </a:lnTo>
                  <a:lnTo>
                    <a:pt x="816" y="336"/>
                  </a:lnTo>
                  <a:lnTo>
                    <a:pt x="816" y="330"/>
                  </a:lnTo>
                  <a:lnTo>
                    <a:pt x="804" y="330"/>
                  </a:lnTo>
                  <a:lnTo>
                    <a:pt x="804" y="258"/>
                  </a:lnTo>
                  <a:lnTo>
                    <a:pt x="810" y="240"/>
                  </a:lnTo>
                  <a:lnTo>
                    <a:pt x="798" y="234"/>
                  </a:lnTo>
                  <a:lnTo>
                    <a:pt x="798" y="216"/>
                  </a:lnTo>
                  <a:lnTo>
                    <a:pt x="804" y="216"/>
                  </a:lnTo>
                  <a:lnTo>
                    <a:pt x="810" y="210"/>
                  </a:lnTo>
                  <a:lnTo>
                    <a:pt x="834" y="198"/>
                  </a:lnTo>
                  <a:lnTo>
                    <a:pt x="834" y="186"/>
                  </a:lnTo>
                  <a:lnTo>
                    <a:pt x="822" y="186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0" name="Yemen" descr="© INSCALE GmbH, 05.05.2010&#10;http://www.presentationload.com/">
              <a:extLst>
                <a:ext uri="{FF2B5EF4-FFF2-40B4-BE49-F238E27FC236}">
                  <a16:creationId xmlns:a16="http://schemas.microsoft.com/office/drawing/2014/main" id="{71609736-1ECE-48B9-8829-AB7FA9BC1443}"/>
                </a:ext>
              </a:extLst>
            </p:cNvPr>
            <p:cNvSpPr>
              <a:spLocks/>
            </p:cNvSpPr>
            <p:nvPr/>
          </p:nvSpPr>
          <p:spPr bwMode="gray">
            <a:xfrm>
              <a:off x="6880792" y="3832099"/>
              <a:ext cx="324974" cy="224969"/>
            </a:xfrm>
            <a:custGeom>
              <a:avLst/>
              <a:gdLst>
                <a:gd name="T0" fmla="*/ 2147483647 w 732"/>
                <a:gd name="T1" fmla="*/ 2147483647 h 498"/>
                <a:gd name="T2" fmla="*/ 2147483647 w 732"/>
                <a:gd name="T3" fmla="*/ 2147483647 h 498"/>
                <a:gd name="T4" fmla="*/ 2147483647 w 732"/>
                <a:gd name="T5" fmla="*/ 2147483647 h 498"/>
                <a:gd name="T6" fmla="*/ 2147483647 w 732"/>
                <a:gd name="T7" fmla="*/ 2147483647 h 498"/>
                <a:gd name="T8" fmla="*/ 2147483647 w 732"/>
                <a:gd name="T9" fmla="*/ 2147483647 h 498"/>
                <a:gd name="T10" fmla="*/ 2147483647 w 732"/>
                <a:gd name="T11" fmla="*/ 2147483647 h 498"/>
                <a:gd name="T12" fmla="*/ 2147483647 w 732"/>
                <a:gd name="T13" fmla="*/ 2147483647 h 498"/>
                <a:gd name="T14" fmla="*/ 2147483647 w 732"/>
                <a:gd name="T15" fmla="*/ 2147483647 h 498"/>
                <a:gd name="T16" fmla="*/ 2147483647 w 732"/>
                <a:gd name="T17" fmla="*/ 2147483647 h 498"/>
                <a:gd name="T18" fmla="*/ 2147483647 w 732"/>
                <a:gd name="T19" fmla="*/ 2147483647 h 498"/>
                <a:gd name="T20" fmla="*/ 2147483647 w 732"/>
                <a:gd name="T21" fmla="*/ 2147483647 h 498"/>
                <a:gd name="T22" fmla="*/ 2147483647 w 732"/>
                <a:gd name="T23" fmla="*/ 2147483647 h 498"/>
                <a:gd name="T24" fmla="*/ 2147483647 w 732"/>
                <a:gd name="T25" fmla="*/ 2147483647 h 498"/>
                <a:gd name="T26" fmla="*/ 2147483647 w 732"/>
                <a:gd name="T27" fmla="*/ 2147483647 h 498"/>
                <a:gd name="T28" fmla="*/ 2147483647 w 732"/>
                <a:gd name="T29" fmla="*/ 2147483647 h 498"/>
                <a:gd name="T30" fmla="*/ 0 w 732"/>
                <a:gd name="T31" fmla="*/ 2147483647 h 498"/>
                <a:gd name="T32" fmla="*/ 2147483647 w 732"/>
                <a:gd name="T33" fmla="*/ 2147483647 h 498"/>
                <a:gd name="T34" fmla="*/ 2147483647 w 732"/>
                <a:gd name="T35" fmla="*/ 2147483647 h 498"/>
                <a:gd name="T36" fmla="*/ 2147483647 w 732"/>
                <a:gd name="T37" fmla="*/ 2147483647 h 498"/>
                <a:gd name="T38" fmla="*/ 2147483647 w 732"/>
                <a:gd name="T39" fmla="*/ 2147483647 h 498"/>
                <a:gd name="T40" fmla="*/ 2147483647 w 732"/>
                <a:gd name="T41" fmla="*/ 2147483647 h 498"/>
                <a:gd name="T42" fmla="*/ 2147483647 w 732"/>
                <a:gd name="T43" fmla="*/ 2147483647 h 498"/>
                <a:gd name="T44" fmla="*/ 2147483647 w 732"/>
                <a:gd name="T45" fmla="*/ 2147483647 h 498"/>
                <a:gd name="T46" fmla="*/ 2147483647 w 732"/>
                <a:gd name="T47" fmla="*/ 2147483647 h 498"/>
                <a:gd name="T48" fmla="*/ 2147483647 w 732"/>
                <a:gd name="T49" fmla="*/ 2147483647 h 498"/>
                <a:gd name="T50" fmla="*/ 2147483647 w 732"/>
                <a:gd name="T51" fmla="*/ 2147483647 h 498"/>
                <a:gd name="T52" fmla="*/ 2147483647 w 732"/>
                <a:gd name="T53" fmla="*/ 2147483647 h 498"/>
                <a:gd name="T54" fmla="*/ 2147483647 w 732"/>
                <a:gd name="T55" fmla="*/ 2147483647 h 498"/>
                <a:gd name="T56" fmla="*/ 2147483647 w 732"/>
                <a:gd name="T57" fmla="*/ 2147483647 h 498"/>
                <a:gd name="T58" fmla="*/ 2147483647 w 732"/>
                <a:gd name="T59" fmla="*/ 2147483647 h 498"/>
                <a:gd name="T60" fmla="*/ 2147483647 w 732"/>
                <a:gd name="T61" fmla="*/ 2147483647 h 498"/>
                <a:gd name="T62" fmla="*/ 2147483647 w 732"/>
                <a:gd name="T63" fmla="*/ 2147483647 h 498"/>
                <a:gd name="T64" fmla="*/ 2147483647 w 732"/>
                <a:gd name="T65" fmla="*/ 2147483647 h 498"/>
                <a:gd name="T66" fmla="*/ 2147483647 w 732"/>
                <a:gd name="T67" fmla="*/ 2147483647 h 498"/>
                <a:gd name="T68" fmla="*/ 2147483647 w 732"/>
                <a:gd name="T69" fmla="*/ 2147483647 h 498"/>
                <a:gd name="T70" fmla="*/ 2147483647 w 732"/>
                <a:gd name="T71" fmla="*/ 2147483647 h 498"/>
                <a:gd name="T72" fmla="*/ 2147483647 w 732"/>
                <a:gd name="T73" fmla="*/ 2147483647 h 498"/>
                <a:gd name="T74" fmla="*/ 2147483647 w 732"/>
                <a:gd name="T75" fmla="*/ 2147483647 h 498"/>
                <a:gd name="T76" fmla="*/ 2147483647 w 732"/>
                <a:gd name="T77" fmla="*/ 0 h 498"/>
                <a:gd name="T78" fmla="*/ 2147483647 w 732"/>
                <a:gd name="T79" fmla="*/ 2147483647 h 498"/>
                <a:gd name="T80" fmla="*/ 2147483647 w 732"/>
                <a:gd name="T81" fmla="*/ 2147483647 h 498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732"/>
                <a:gd name="T124" fmla="*/ 0 h 498"/>
                <a:gd name="T125" fmla="*/ 732 w 732"/>
                <a:gd name="T126" fmla="*/ 498 h 498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732" h="498">
                  <a:moveTo>
                    <a:pt x="468" y="24"/>
                  </a:moveTo>
                  <a:lnTo>
                    <a:pt x="450" y="30"/>
                  </a:lnTo>
                  <a:lnTo>
                    <a:pt x="420" y="36"/>
                  </a:lnTo>
                  <a:lnTo>
                    <a:pt x="390" y="54"/>
                  </a:lnTo>
                  <a:lnTo>
                    <a:pt x="372" y="72"/>
                  </a:lnTo>
                  <a:lnTo>
                    <a:pt x="366" y="84"/>
                  </a:lnTo>
                  <a:lnTo>
                    <a:pt x="354" y="96"/>
                  </a:lnTo>
                  <a:lnTo>
                    <a:pt x="348" y="108"/>
                  </a:lnTo>
                  <a:lnTo>
                    <a:pt x="342" y="114"/>
                  </a:lnTo>
                  <a:lnTo>
                    <a:pt x="336" y="126"/>
                  </a:lnTo>
                  <a:lnTo>
                    <a:pt x="336" y="144"/>
                  </a:lnTo>
                  <a:lnTo>
                    <a:pt x="330" y="150"/>
                  </a:lnTo>
                  <a:lnTo>
                    <a:pt x="324" y="162"/>
                  </a:lnTo>
                  <a:lnTo>
                    <a:pt x="312" y="162"/>
                  </a:lnTo>
                  <a:lnTo>
                    <a:pt x="300" y="156"/>
                  </a:lnTo>
                  <a:lnTo>
                    <a:pt x="294" y="144"/>
                  </a:lnTo>
                  <a:lnTo>
                    <a:pt x="288" y="138"/>
                  </a:lnTo>
                  <a:lnTo>
                    <a:pt x="210" y="138"/>
                  </a:lnTo>
                  <a:lnTo>
                    <a:pt x="204" y="132"/>
                  </a:lnTo>
                  <a:lnTo>
                    <a:pt x="192" y="126"/>
                  </a:lnTo>
                  <a:lnTo>
                    <a:pt x="102" y="126"/>
                  </a:lnTo>
                  <a:lnTo>
                    <a:pt x="96" y="132"/>
                  </a:lnTo>
                  <a:lnTo>
                    <a:pt x="72" y="138"/>
                  </a:lnTo>
                  <a:lnTo>
                    <a:pt x="54" y="120"/>
                  </a:lnTo>
                  <a:lnTo>
                    <a:pt x="48" y="120"/>
                  </a:lnTo>
                  <a:lnTo>
                    <a:pt x="42" y="126"/>
                  </a:lnTo>
                  <a:lnTo>
                    <a:pt x="36" y="138"/>
                  </a:lnTo>
                  <a:lnTo>
                    <a:pt x="36" y="186"/>
                  </a:lnTo>
                  <a:lnTo>
                    <a:pt x="30" y="192"/>
                  </a:lnTo>
                  <a:lnTo>
                    <a:pt x="24" y="204"/>
                  </a:lnTo>
                  <a:lnTo>
                    <a:pt x="12" y="216"/>
                  </a:lnTo>
                  <a:lnTo>
                    <a:pt x="0" y="252"/>
                  </a:lnTo>
                  <a:lnTo>
                    <a:pt x="0" y="258"/>
                  </a:lnTo>
                  <a:lnTo>
                    <a:pt x="18" y="276"/>
                  </a:lnTo>
                  <a:lnTo>
                    <a:pt x="24" y="288"/>
                  </a:lnTo>
                  <a:lnTo>
                    <a:pt x="36" y="294"/>
                  </a:lnTo>
                  <a:lnTo>
                    <a:pt x="24" y="408"/>
                  </a:lnTo>
                  <a:lnTo>
                    <a:pt x="54" y="444"/>
                  </a:lnTo>
                  <a:lnTo>
                    <a:pt x="54" y="456"/>
                  </a:lnTo>
                  <a:lnTo>
                    <a:pt x="60" y="468"/>
                  </a:lnTo>
                  <a:lnTo>
                    <a:pt x="78" y="486"/>
                  </a:lnTo>
                  <a:lnTo>
                    <a:pt x="90" y="492"/>
                  </a:lnTo>
                  <a:lnTo>
                    <a:pt x="114" y="498"/>
                  </a:lnTo>
                  <a:lnTo>
                    <a:pt x="132" y="498"/>
                  </a:lnTo>
                  <a:lnTo>
                    <a:pt x="150" y="492"/>
                  </a:lnTo>
                  <a:lnTo>
                    <a:pt x="162" y="486"/>
                  </a:lnTo>
                  <a:lnTo>
                    <a:pt x="168" y="480"/>
                  </a:lnTo>
                  <a:lnTo>
                    <a:pt x="186" y="444"/>
                  </a:lnTo>
                  <a:lnTo>
                    <a:pt x="198" y="432"/>
                  </a:lnTo>
                  <a:lnTo>
                    <a:pt x="210" y="432"/>
                  </a:lnTo>
                  <a:lnTo>
                    <a:pt x="228" y="438"/>
                  </a:lnTo>
                  <a:lnTo>
                    <a:pt x="270" y="438"/>
                  </a:lnTo>
                  <a:lnTo>
                    <a:pt x="324" y="432"/>
                  </a:lnTo>
                  <a:lnTo>
                    <a:pt x="366" y="426"/>
                  </a:lnTo>
                  <a:lnTo>
                    <a:pt x="390" y="414"/>
                  </a:lnTo>
                  <a:lnTo>
                    <a:pt x="402" y="402"/>
                  </a:lnTo>
                  <a:lnTo>
                    <a:pt x="414" y="384"/>
                  </a:lnTo>
                  <a:lnTo>
                    <a:pt x="426" y="372"/>
                  </a:lnTo>
                  <a:lnTo>
                    <a:pt x="450" y="360"/>
                  </a:lnTo>
                  <a:lnTo>
                    <a:pt x="462" y="348"/>
                  </a:lnTo>
                  <a:lnTo>
                    <a:pt x="474" y="342"/>
                  </a:lnTo>
                  <a:lnTo>
                    <a:pt x="486" y="330"/>
                  </a:lnTo>
                  <a:lnTo>
                    <a:pt x="504" y="324"/>
                  </a:lnTo>
                  <a:lnTo>
                    <a:pt x="528" y="312"/>
                  </a:lnTo>
                  <a:lnTo>
                    <a:pt x="546" y="306"/>
                  </a:lnTo>
                  <a:lnTo>
                    <a:pt x="558" y="294"/>
                  </a:lnTo>
                  <a:lnTo>
                    <a:pt x="594" y="276"/>
                  </a:lnTo>
                  <a:lnTo>
                    <a:pt x="666" y="276"/>
                  </a:lnTo>
                  <a:lnTo>
                    <a:pt x="666" y="270"/>
                  </a:lnTo>
                  <a:lnTo>
                    <a:pt x="672" y="264"/>
                  </a:lnTo>
                  <a:lnTo>
                    <a:pt x="684" y="240"/>
                  </a:lnTo>
                  <a:lnTo>
                    <a:pt x="690" y="222"/>
                  </a:lnTo>
                  <a:lnTo>
                    <a:pt x="702" y="210"/>
                  </a:lnTo>
                  <a:lnTo>
                    <a:pt x="708" y="198"/>
                  </a:lnTo>
                  <a:lnTo>
                    <a:pt x="720" y="192"/>
                  </a:lnTo>
                  <a:lnTo>
                    <a:pt x="720" y="186"/>
                  </a:lnTo>
                  <a:lnTo>
                    <a:pt x="732" y="186"/>
                  </a:lnTo>
                  <a:lnTo>
                    <a:pt x="648" y="0"/>
                  </a:lnTo>
                  <a:lnTo>
                    <a:pt x="630" y="0"/>
                  </a:lnTo>
                  <a:lnTo>
                    <a:pt x="588" y="6"/>
                  </a:lnTo>
                  <a:lnTo>
                    <a:pt x="540" y="18"/>
                  </a:lnTo>
                  <a:lnTo>
                    <a:pt x="492" y="24"/>
                  </a:lnTo>
                  <a:lnTo>
                    <a:pt x="468" y="24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1" name="Uzbekistan" descr="© INSCALE GmbH, 05.05.2010&#10;http://www.presentationload.com/">
              <a:extLst>
                <a:ext uri="{FF2B5EF4-FFF2-40B4-BE49-F238E27FC236}">
                  <a16:creationId xmlns:a16="http://schemas.microsoft.com/office/drawing/2014/main" id="{AED4D4AA-994C-4B00-96F8-0DF8D66E629E}"/>
                </a:ext>
              </a:extLst>
            </p:cNvPr>
            <p:cNvSpPr>
              <a:spLocks/>
            </p:cNvSpPr>
            <p:nvPr/>
          </p:nvSpPr>
          <p:spPr bwMode="gray">
            <a:xfrm>
              <a:off x="7165583" y="2877307"/>
              <a:ext cx="524153" cy="299370"/>
            </a:xfrm>
            <a:custGeom>
              <a:avLst/>
              <a:gdLst>
                <a:gd name="T0" fmla="*/ 2147483647 w 1182"/>
                <a:gd name="T1" fmla="*/ 2147483647 h 666"/>
                <a:gd name="T2" fmla="*/ 2147483647 w 1182"/>
                <a:gd name="T3" fmla="*/ 2147483647 h 666"/>
                <a:gd name="T4" fmla="*/ 2147483647 w 1182"/>
                <a:gd name="T5" fmla="*/ 2147483647 h 666"/>
                <a:gd name="T6" fmla="*/ 2147483647 w 1182"/>
                <a:gd name="T7" fmla="*/ 2147483647 h 666"/>
                <a:gd name="T8" fmla="*/ 2147483647 w 1182"/>
                <a:gd name="T9" fmla="*/ 2147483647 h 666"/>
                <a:gd name="T10" fmla="*/ 2147483647 w 1182"/>
                <a:gd name="T11" fmla="*/ 2147483647 h 666"/>
                <a:gd name="T12" fmla="*/ 2147483647 w 1182"/>
                <a:gd name="T13" fmla="*/ 2147483647 h 666"/>
                <a:gd name="T14" fmla="*/ 2147483647 w 1182"/>
                <a:gd name="T15" fmla="*/ 2147483647 h 666"/>
                <a:gd name="T16" fmla="*/ 2147483647 w 1182"/>
                <a:gd name="T17" fmla="*/ 2147483647 h 666"/>
                <a:gd name="T18" fmla="*/ 2147483647 w 1182"/>
                <a:gd name="T19" fmla="*/ 2147483647 h 666"/>
                <a:gd name="T20" fmla="*/ 2147483647 w 1182"/>
                <a:gd name="T21" fmla="*/ 2147483647 h 666"/>
                <a:gd name="T22" fmla="*/ 2147483647 w 1182"/>
                <a:gd name="T23" fmla="*/ 2147483647 h 666"/>
                <a:gd name="T24" fmla="*/ 2147483647 w 1182"/>
                <a:gd name="T25" fmla="*/ 2147483647 h 666"/>
                <a:gd name="T26" fmla="*/ 2147483647 w 1182"/>
                <a:gd name="T27" fmla="*/ 2147483647 h 666"/>
                <a:gd name="T28" fmla="*/ 2147483647 w 1182"/>
                <a:gd name="T29" fmla="*/ 2147483647 h 666"/>
                <a:gd name="T30" fmla="*/ 2147483647 w 1182"/>
                <a:gd name="T31" fmla="*/ 2147483647 h 666"/>
                <a:gd name="T32" fmla="*/ 2147483647 w 1182"/>
                <a:gd name="T33" fmla="*/ 2147483647 h 666"/>
                <a:gd name="T34" fmla="*/ 2147483647 w 1182"/>
                <a:gd name="T35" fmla="*/ 2147483647 h 666"/>
                <a:gd name="T36" fmla="*/ 2147483647 w 1182"/>
                <a:gd name="T37" fmla="*/ 2147483647 h 666"/>
                <a:gd name="T38" fmla="*/ 2147483647 w 1182"/>
                <a:gd name="T39" fmla="*/ 2147483647 h 666"/>
                <a:gd name="T40" fmla="*/ 2147483647 w 1182"/>
                <a:gd name="T41" fmla="*/ 2147483647 h 666"/>
                <a:gd name="T42" fmla="*/ 2147483647 w 1182"/>
                <a:gd name="T43" fmla="*/ 2147483647 h 666"/>
                <a:gd name="T44" fmla="*/ 2147483647 w 1182"/>
                <a:gd name="T45" fmla="*/ 2147483647 h 666"/>
                <a:gd name="T46" fmla="*/ 2147483647 w 1182"/>
                <a:gd name="T47" fmla="*/ 2147483647 h 666"/>
                <a:gd name="T48" fmla="*/ 2147483647 w 1182"/>
                <a:gd name="T49" fmla="*/ 2147483647 h 666"/>
                <a:gd name="T50" fmla="*/ 2147483647 w 1182"/>
                <a:gd name="T51" fmla="*/ 2147483647 h 666"/>
                <a:gd name="T52" fmla="*/ 2147483647 w 1182"/>
                <a:gd name="T53" fmla="*/ 2147483647 h 666"/>
                <a:gd name="T54" fmla="*/ 2147483647 w 1182"/>
                <a:gd name="T55" fmla="*/ 2147483647 h 666"/>
                <a:gd name="T56" fmla="*/ 2147483647 w 1182"/>
                <a:gd name="T57" fmla="*/ 2147483647 h 666"/>
                <a:gd name="T58" fmla="*/ 2147483647 w 1182"/>
                <a:gd name="T59" fmla="*/ 2147483647 h 666"/>
                <a:gd name="T60" fmla="*/ 2147483647 w 1182"/>
                <a:gd name="T61" fmla="*/ 2147483647 h 666"/>
                <a:gd name="T62" fmla="*/ 2147483647 w 1182"/>
                <a:gd name="T63" fmla="*/ 2147483647 h 666"/>
                <a:gd name="T64" fmla="*/ 2147483647 w 1182"/>
                <a:gd name="T65" fmla="*/ 2147483647 h 666"/>
                <a:gd name="T66" fmla="*/ 2147483647 w 1182"/>
                <a:gd name="T67" fmla="*/ 2147483647 h 666"/>
                <a:gd name="T68" fmla="*/ 2147483647 w 1182"/>
                <a:gd name="T69" fmla="*/ 2147483647 h 666"/>
                <a:gd name="T70" fmla="*/ 2147483647 w 1182"/>
                <a:gd name="T71" fmla="*/ 2147483647 h 666"/>
                <a:gd name="T72" fmla="*/ 2147483647 w 1182"/>
                <a:gd name="T73" fmla="*/ 2147483647 h 666"/>
                <a:gd name="T74" fmla="*/ 2147483647 w 1182"/>
                <a:gd name="T75" fmla="*/ 2147483647 h 666"/>
                <a:gd name="T76" fmla="*/ 2147483647 w 1182"/>
                <a:gd name="T77" fmla="*/ 2147483647 h 666"/>
                <a:gd name="T78" fmla="*/ 2147483647 w 1182"/>
                <a:gd name="T79" fmla="*/ 2147483647 h 666"/>
                <a:gd name="T80" fmla="*/ 2147483647 w 1182"/>
                <a:gd name="T81" fmla="*/ 2147483647 h 666"/>
                <a:gd name="T82" fmla="*/ 2147483647 w 1182"/>
                <a:gd name="T83" fmla="*/ 2147483647 h 666"/>
                <a:gd name="T84" fmla="*/ 2147483647 w 1182"/>
                <a:gd name="T85" fmla="*/ 2147483647 h 666"/>
                <a:gd name="T86" fmla="*/ 2147483647 w 1182"/>
                <a:gd name="T87" fmla="*/ 2147483647 h 666"/>
                <a:gd name="T88" fmla="*/ 2147483647 w 1182"/>
                <a:gd name="T89" fmla="*/ 2147483647 h 666"/>
                <a:gd name="T90" fmla="*/ 2147483647 w 1182"/>
                <a:gd name="T91" fmla="*/ 2147483647 h 666"/>
                <a:gd name="T92" fmla="*/ 2147483647 w 1182"/>
                <a:gd name="T93" fmla="*/ 2147483647 h 666"/>
                <a:gd name="T94" fmla="*/ 2147483647 w 1182"/>
                <a:gd name="T95" fmla="*/ 2147483647 h 666"/>
                <a:gd name="T96" fmla="*/ 2147483647 w 1182"/>
                <a:gd name="T97" fmla="*/ 2147483647 h 666"/>
                <a:gd name="T98" fmla="*/ 2147483647 w 1182"/>
                <a:gd name="T99" fmla="*/ 2147483647 h 666"/>
                <a:gd name="T100" fmla="*/ 2147483647 w 1182"/>
                <a:gd name="T101" fmla="*/ 2147483647 h 666"/>
                <a:gd name="T102" fmla="*/ 2147483647 w 1182"/>
                <a:gd name="T103" fmla="*/ 2147483647 h 666"/>
                <a:gd name="T104" fmla="*/ 2147483647 w 1182"/>
                <a:gd name="T105" fmla="*/ 2147483647 h 666"/>
                <a:gd name="T106" fmla="*/ 2147483647 w 1182"/>
                <a:gd name="T107" fmla="*/ 2147483647 h 666"/>
                <a:gd name="T108" fmla="*/ 2147483647 w 1182"/>
                <a:gd name="T109" fmla="*/ 2147483647 h 666"/>
                <a:gd name="T110" fmla="*/ 2147483647 w 1182"/>
                <a:gd name="T111" fmla="*/ 2147483647 h 666"/>
                <a:gd name="T112" fmla="*/ 2147483647 w 1182"/>
                <a:gd name="T113" fmla="*/ 2147483647 h 666"/>
                <a:gd name="T114" fmla="*/ 2147483647 w 1182"/>
                <a:gd name="T115" fmla="*/ 2147483647 h 66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182"/>
                <a:gd name="T175" fmla="*/ 0 h 666"/>
                <a:gd name="T176" fmla="*/ 1182 w 1182"/>
                <a:gd name="T177" fmla="*/ 666 h 66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182" h="666">
                  <a:moveTo>
                    <a:pt x="1152" y="372"/>
                  </a:moveTo>
                  <a:lnTo>
                    <a:pt x="1146" y="360"/>
                  </a:lnTo>
                  <a:lnTo>
                    <a:pt x="1122" y="360"/>
                  </a:lnTo>
                  <a:lnTo>
                    <a:pt x="1116" y="342"/>
                  </a:lnTo>
                  <a:lnTo>
                    <a:pt x="1098" y="342"/>
                  </a:lnTo>
                  <a:lnTo>
                    <a:pt x="1080" y="318"/>
                  </a:lnTo>
                  <a:lnTo>
                    <a:pt x="1080" y="330"/>
                  </a:lnTo>
                  <a:lnTo>
                    <a:pt x="1068" y="330"/>
                  </a:lnTo>
                  <a:lnTo>
                    <a:pt x="1068" y="342"/>
                  </a:lnTo>
                  <a:lnTo>
                    <a:pt x="1032" y="342"/>
                  </a:lnTo>
                  <a:lnTo>
                    <a:pt x="1020" y="330"/>
                  </a:lnTo>
                  <a:lnTo>
                    <a:pt x="990" y="318"/>
                  </a:lnTo>
                  <a:lnTo>
                    <a:pt x="1038" y="270"/>
                  </a:lnTo>
                  <a:lnTo>
                    <a:pt x="1038" y="264"/>
                  </a:lnTo>
                  <a:lnTo>
                    <a:pt x="1032" y="264"/>
                  </a:lnTo>
                  <a:lnTo>
                    <a:pt x="1032" y="258"/>
                  </a:lnTo>
                  <a:lnTo>
                    <a:pt x="1002" y="276"/>
                  </a:lnTo>
                  <a:lnTo>
                    <a:pt x="978" y="276"/>
                  </a:lnTo>
                  <a:lnTo>
                    <a:pt x="966" y="300"/>
                  </a:lnTo>
                  <a:lnTo>
                    <a:pt x="960" y="300"/>
                  </a:lnTo>
                  <a:lnTo>
                    <a:pt x="954" y="306"/>
                  </a:lnTo>
                  <a:lnTo>
                    <a:pt x="942" y="306"/>
                  </a:lnTo>
                  <a:lnTo>
                    <a:pt x="930" y="312"/>
                  </a:lnTo>
                  <a:lnTo>
                    <a:pt x="918" y="324"/>
                  </a:lnTo>
                  <a:lnTo>
                    <a:pt x="918" y="342"/>
                  </a:lnTo>
                  <a:lnTo>
                    <a:pt x="912" y="342"/>
                  </a:lnTo>
                  <a:lnTo>
                    <a:pt x="906" y="348"/>
                  </a:lnTo>
                  <a:lnTo>
                    <a:pt x="894" y="354"/>
                  </a:lnTo>
                  <a:lnTo>
                    <a:pt x="882" y="366"/>
                  </a:lnTo>
                  <a:lnTo>
                    <a:pt x="882" y="378"/>
                  </a:lnTo>
                  <a:lnTo>
                    <a:pt x="888" y="384"/>
                  </a:lnTo>
                  <a:lnTo>
                    <a:pt x="888" y="396"/>
                  </a:lnTo>
                  <a:lnTo>
                    <a:pt x="882" y="390"/>
                  </a:lnTo>
                  <a:lnTo>
                    <a:pt x="870" y="390"/>
                  </a:lnTo>
                  <a:lnTo>
                    <a:pt x="858" y="384"/>
                  </a:lnTo>
                  <a:lnTo>
                    <a:pt x="852" y="384"/>
                  </a:lnTo>
                  <a:lnTo>
                    <a:pt x="852" y="372"/>
                  </a:lnTo>
                  <a:lnTo>
                    <a:pt x="858" y="366"/>
                  </a:lnTo>
                  <a:lnTo>
                    <a:pt x="858" y="348"/>
                  </a:lnTo>
                  <a:lnTo>
                    <a:pt x="840" y="342"/>
                  </a:lnTo>
                  <a:lnTo>
                    <a:pt x="762" y="342"/>
                  </a:lnTo>
                  <a:lnTo>
                    <a:pt x="732" y="282"/>
                  </a:lnTo>
                  <a:lnTo>
                    <a:pt x="726" y="276"/>
                  </a:lnTo>
                  <a:lnTo>
                    <a:pt x="714" y="276"/>
                  </a:lnTo>
                  <a:lnTo>
                    <a:pt x="708" y="282"/>
                  </a:lnTo>
                  <a:lnTo>
                    <a:pt x="702" y="282"/>
                  </a:lnTo>
                  <a:lnTo>
                    <a:pt x="696" y="276"/>
                  </a:lnTo>
                  <a:lnTo>
                    <a:pt x="696" y="234"/>
                  </a:lnTo>
                  <a:lnTo>
                    <a:pt x="690" y="216"/>
                  </a:lnTo>
                  <a:lnTo>
                    <a:pt x="690" y="204"/>
                  </a:lnTo>
                  <a:lnTo>
                    <a:pt x="660" y="204"/>
                  </a:lnTo>
                  <a:lnTo>
                    <a:pt x="654" y="192"/>
                  </a:lnTo>
                  <a:lnTo>
                    <a:pt x="642" y="186"/>
                  </a:lnTo>
                  <a:lnTo>
                    <a:pt x="636" y="168"/>
                  </a:lnTo>
                  <a:lnTo>
                    <a:pt x="618" y="150"/>
                  </a:lnTo>
                  <a:lnTo>
                    <a:pt x="612" y="138"/>
                  </a:lnTo>
                  <a:lnTo>
                    <a:pt x="600" y="138"/>
                  </a:lnTo>
                  <a:lnTo>
                    <a:pt x="576" y="150"/>
                  </a:lnTo>
                  <a:lnTo>
                    <a:pt x="570" y="156"/>
                  </a:lnTo>
                  <a:lnTo>
                    <a:pt x="552" y="156"/>
                  </a:lnTo>
                  <a:lnTo>
                    <a:pt x="534" y="150"/>
                  </a:lnTo>
                  <a:lnTo>
                    <a:pt x="474" y="150"/>
                  </a:lnTo>
                  <a:lnTo>
                    <a:pt x="456" y="156"/>
                  </a:lnTo>
                  <a:lnTo>
                    <a:pt x="420" y="156"/>
                  </a:lnTo>
                  <a:lnTo>
                    <a:pt x="414" y="162"/>
                  </a:lnTo>
                  <a:lnTo>
                    <a:pt x="408" y="162"/>
                  </a:lnTo>
                  <a:lnTo>
                    <a:pt x="330" y="90"/>
                  </a:lnTo>
                  <a:lnTo>
                    <a:pt x="264" y="54"/>
                  </a:lnTo>
                  <a:lnTo>
                    <a:pt x="270" y="66"/>
                  </a:lnTo>
                  <a:lnTo>
                    <a:pt x="270" y="90"/>
                  </a:lnTo>
                  <a:lnTo>
                    <a:pt x="264" y="102"/>
                  </a:lnTo>
                  <a:lnTo>
                    <a:pt x="258" y="108"/>
                  </a:lnTo>
                  <a:lnTo>
                    <a:pt x="240" y="108"/>
                  </a:lnTo>
                  <a:lnTo>
                    <a:pt x="228" y="102"/>
                  </a:lnTo>
                  <a:lnTo>
                    <a:pt x="222" y="96"/>
                  </a:lnTo>
                  <a:lnTo>
                    <a:pt x="222" y="78"/>
                  </a:lnTo>
                  <a:lnTo>
                    <a:pt x="210" y="54"/>
                  </a:lnTo>
                  <a:lnTo>
                    <a:pt x="216" y="36"/>
                  </a:lnTo>
                  <a:lnTo>
                    <a:pt x="162" y="12"/>
                  </a:lnTo>
                  <a:lnTo>
                    <a:pt x="156" y="30"/>
                  </a:lnTo>
                  <a:lnTo>
                    <a:pt x="168" y="36"/>
                  </a:lnTo>
                  <a:lnTo>
                    <a:pt x="174" y="48"/>
                  </a:lnTo>
                  <a:lnTo>
                    <a:pt x="174" y="72"/>
                  </a:lnTo>
                  <a:lnTo>
                    <a:pt x="168" y="78"/>
                  </a:lnTo>
                  <a:lnTo>
                    <a:pt x="156" y="84"/>
                  </a:lnTo>
                  <a:lnTo>
                    <a:pt x="150" y="84"/>
                  </a:lnTo>
                  <a:lnTo>
                    <a:pt x="144" y="78"/>
                  </a:lnTo>
                  <a:lnTo>
                    <a:pt x="144" y="60"/>
                  </a:lnTo>
                  <a:lnTo>
                    <a:pt x="132" y="48"/>
                  </a:lnTo>
                  <a:lnTo>
                    <a:pt x="132" y="42"/>
                  </a:lnTo>
                  <a:lnTo>
                    <a:pt x="144" y="30"/>
                  </a:lnTo>
                  <a:lnTo>
                    <a:pt x="150" y="6"/>
                  </a:lnTo>
                  <a:lnTo>
                    <a:pt x="144" y="0"/>
                  </a:lnTo>
                  <a:lnTo>
                    <a:pt x="0" y="42"/>
                  </a:lnTo>
                  <a:lnTo>
                    <a:pt x="48" y="324"/>
                  </a:lnTo>
                  <a:lnTo>
                    <a:pt x="60" y="324"/>
                  </a:lnTo>
                  <a:lnTo>
                    <a:pt x="72" y="336"/>
                  </a:lnTo>
                  <a:lnTo>
                    <a:pt x="138" y="336"/>
                  </a:lnTo>
                  <a:lnTo>
                    <a:pt x="132" y="324"/>
                  </a:lnTo>
                  <a:lnTo>
                    <a:pt x="120" y="318"/>
                  </a:lnTo>
                  <a:lnTo>
                    <a:pt x="114" y="300"/>
                  </a:lnTo>
                  <a:lnTo>
                    <a:pt x="114" y="288"/>
                  </a:lnTo>
                  <a:lnTo>
                    <a:pt x="132" y="270"/>
                  </a:lnTo>
                  <a:lnTo>
                    <a:pt x="144" y="264"/>
                  </a:lnTo>
                  <a:lnTo>
                    <a:pt x="156" y="264"/>
                  </a:lnTo>
                  <a:lnTo>
                    <a:pt x="162" y="258"/>
                  </a:lnTo>
                  <a:lnTo>
                    <a:pt x="168" y="258"/>
                  </a:lnTo>
                  <a:lnTo>
                    <a:pt x="168" y="246"/>
                  </a:lnTo>
                  <a:lnTo>
                    <a:pt x="174" y="240"/>
                  </a:lnTo>
                  <a:lnTo>
                    <a:pt x="180" y="240"/>
                  </a:lnTo>
                  <a:lnTo>
                    <a:pt x="186" y="246"/>
                  </a:lnTo>
                  <a:lnTo>
                    <a:pt x="198" y="246"/>
                  </a:lnTo>
                  <a:lnTo>
                    <a:pt x="204" y="252"/>
                  </a:lnTo>
                  <a:lnTo>
                    <a:pt x="174" y="222"/>
                  </a:lnTo>
                  <a:lnTo>
                    <a:pt x="204" y="228"/>
                  </a:lnTo>
                  <a:lnTo>
                    <a:pt x="210" y="216"/>
                  </a:lnTo>
                  <a:lnTo>
                    <a:pt x="228" y="240"/>
                  </a:lnTo>
                  <a:lnTo>
                    <a:pt x="252" y="240"/>
                  </a:lnTo>
                  <a:lnTo>
                    <a:pt x="252" y="252"/>
                  </a:lnTo>
                  <a:lnTo>
                    <a:pt x="264" y="258"/>
                  </a:lnTo>
                  <a:lnTo>
                    <a:pt x="300" y="258"/>
                  </a:lnTo>
                  <a:lnTo>
                    <a:pt x="306" y="264"/>
                  </a:lnTo>
                  <a:lnTo>
                    <a:pt x="312" y="276"/>
                  </a:lnTo>
                  <a:lnTo>
                    <a:pt x="312" y="288"/>
                  </a:lnTo>
                  <a:lnTo>
                    <a:pt x="324" y="294"/>
                  </a:lnTo>
                  <a:lnTo>
                    <a:pt x="312" y="306"/>
                  </a:lnTo>
                  <a:lnTo>
                    <a:pt x="312" y="318"/>
                  </a:lnTo>
                  <a:lnTo>
                    <a:pt x="330" y="336"/>
                  </a:lnTo>
                  <a:lnTo>
                    <a:pt x="360" y="336"/>
                  </a:lnTo>
                  <a:lnTo>
                    <a:pt x="414" y="342"/>
                  </a:lnTo>
                  <a:lnTo>
                    <a:pt x="414" y="336"/>
                  </a:lnTo>
                  <a:lnTo>
                    <a:pt x="450" y="354"/>
                  </a:lnTo>
                  <a:lnTo>
                    <a:pt x="468" y="384"/>
                  </a:lnTo>
                  <a:lnTo>
                    <a:pt x="486" y="402"/>
                  </a:lnTo>
                  <a:lnTo>
                    <a:pt x="486" y="408"/>
                  </a:lnTo>
                  <a:lnTo>
                    <a:pt x="492" y="414"/>
                  </a:lnTo>
                  <a:lnTo>
                    <a:pt x="510" y="450"/>
                  </a:lnTo>
                  <a:lnTo>
                    <a:pt x="522" y="462"/>
                  </a:lnTo>
                  <a:lnTo>
                    <a:pt x="534" y="468"/>
                  </a:lnTo>
                  <a:lnTo>
                    <a:pt x="552" y="468"/>
                  </a:lnTo>
                  <a:lnTo>
                    <a:pt x="564" y="474"/>
                  </a:lnTo>
                  <a:lnTo>
                    <a:pt x="570" y="474"/>
                  </a:lnTo>
                  <a:lnTo>
                    <a:pt x="582" y="486"/>
                  </a:lnTo>
                  <a:lnTo>
                    <a:pt x="588" y="498"/>
                  </a:lnTo>
                  <a:lnTo>
                    <a:pt x="594" y="504"/>
                  </a:lnTo>
                  <a:lnTo>
                    <a:pt x="624" y="522"/>
                  </a:lnTo>
                  <a:lnTo>
                    <a:pt x="648" y="522"/>
                  </a:lnTo>
                  <a:lnTo>
                    <a:pt x="666" y="534"/>
                  </a:lnTo>
                  <a:lnTo>
                    <a:pt x="690" y="546"/>
                  </a:lnTo>
                  <a:lnTo>
                    <a:pt x="696" y="552"/>
                  </a:lnTo>
                  <a:lnTo>
                    <a:pt x="708" y="558"/>
                  </a:lnTo>
                  <a:lnTo>
                    <a:pt x="720" y="570"/>
                  </a:lnTo>
                  <a:lnTo>
                    <a:pt x="732" y="570"/>
                  </a:lnTo>
                  <a:lnTo>
                    <a:pt x="744" y="582"/>
                  </a:lnTo>
                  <a:lnTo>
                    <a:pt x="750" y="582"/>
                  </a:lnTo>
                  <a:lnTo>
                    <a:pt x="774" y="576"/>
                  </a:lnTo>
                  <a:lnTo>
                    <a:pt x="822" y="606"/>
                  </a:lnTo>
                  <a:lnTo>
                    <a:pt x="816" y="612"/>
                  </a:lnTo>
                  <a:lnTo>
                    <a:pt x="816" y="630"/>
                  </a:lnTo>
                  <a:lnTo>
                    <a:pt x="828" y="642"/>
                  </a:lnTo>
                  <a:lnTo>
                    <a:pt x="828" y="654"/>
                  </a:lnTo>
                  <a:lnTo>
                    <a:pt x="840" y="654"/>
                  </a:lnTo>
                  <a:lnTo>
                    <a:pt x="852" y="642"/>
                  </a:lnTo>
                  <a:lnTo>
                    <a:pt x="870" y="666"/>
                  </a:lnTo>
                  <a:lnTo>
                    <a:pt x="882" y="660"/>
                  </a:lnTo>
                  <a:lnTo>
                    <a:pt x="894" y="660"/>
                  </a:lnTo>
                  <a:lnTo>
                    <a:pt x="900" y="666"/>
                  </a:lnTo>
                  <a:lnTo>
                    <a:pt x="906" y="666"/>
                  </a:lnTo>
                  <a:lnTo>
                    <a:pt x="900" y="666"/>
                  </a:lnTo>
                  <a:lnTo>
                    <a:pt x="900" y="642"/>
                  </a:lnTo>
                  <a:lnTo>
                    <a:pt x="906" y="636"/>
                  </a:lnTo>
                  <a:lnTo>
                    <a:pt x="912" y="624"/>
                  </a:lnTo>
                  <a:lnTo>
                    <a:pt x="924" y="618"/>
                  </a:lnTo>
                  <a:lnTo>
                    <a:pt x="930" y="606"/>
                  </a:lnTo>
                  <a:lnTo>
                    <a:pt x="930" y="588"/>
                  </a:lnTo>
                  <a:lnTo>
                    <a:pt x="918" y="576"/>
                  </a:lnTo>
                  <a:lnTo>
                    <a:pt x="906" y="570"/>
                  </a:lnTo>
                  <a:lnTo>
                    <a:pt x="900" y="564"/>
                  </a:lnTo>
                  <a:lnTo>
                    <a:pt x="900" y="546"/>
                  </a:lnTo>
                  <a:lnTo>
                    <a:pt x="906" y="540"/>
                  </a:lnTo>
                  <a:lnTo>
                    <a:pt x="906" y="534"/>
                  </a:lnTo>
                  <a:lnTo>
                    <a:pt x="894" y="522"/>
                  </a:lnTo>
                  <a:lnTo>
                    <a:pt x="882" y="522"/>
                  </a:lnTo>
                  <a:lnTo>
                    <a:pt x="876" y="516"/>
                  </a:lnTo>
                  <a:lnTo>
                    <a:pt x="870" y="516"/>
                  </a:lnTo>
                  <a:lnTo>
                    <a:pt x="858" y="504"/>
                  </a:lnTo>
                  <a:lnTo>
                    <a:pt x="840" y="504"/>
                  </a:lnTo>
                  <a:lnTo>
                    <a:pt x="840" y="486"/>
                  </a:lnTo>
                  <a:lnTo>
                    <a:pt x="846" y="480"/>
                  </a:lnTo>
                  <a:lnTo>
                    <a:pt x="894" y="480"/>
                  </a:lnTo>
                  <a:lnTo>
                    <a:pt x="918" y="468"/>
                  </a:lnTo>
                  <a:lnTo>
                    <a:pt x="918" y="456"/>
                  </a:lnTo>
                  <a:lnTo>
                    <a:pt x="912" y="456"/>
                  </a:lnTo>
                  <a:lnTo>
                    <a:pt x="930" y="444"/>
                  </a:lnTo>
                  <a:lnTo>
                    <a:pt x="906" y="420"/>
                  </a:lnTo>
                  <a:lnTo>
                    <a:pt x="948" y="420"/>
                  </a:lnTo>
                  <a:lnTo>
                    <a:pt x="948" y="414"/>
                  </a:lnTo>
                  <a:lnTo>
                    <a:pt x="936" y="402"/>
                  </a:lnTo>
                  <a:lnTo>
                    <a:pt x="936" y="390"/>
                  </a:lnTo>
                  <a:lnTo>
                    <a:pt x="942" y="384"/>
                  </a:lnTo>
                  <a:lnTo>
                    <a:pt x="942" y="372"/>
                  </a:lnTo>
                  <a:lnTo>
                    <a:pt x="954" y="372"/>
                  </a:lnTo>
                  <a:lnTo>
                    <a:pt x="972" y="390"/>
                  </a:lnTo>
                  <a:lnTo>
                    <a:pt x="978" y="390"/>
                  </a:lnTo>
                  <a:lnTo>
                    <a:pt x="984" y="378"/>
                  </a:lnTo>
                  <a:lnTo>
                    <a:pt x="996" y="372"/>
                  </a:lnTo>
                  <a:lnTo>
                    <a:pt x="1002" y="360"/>
                  </a:lnTo>
                  <a:lnTo>
                    <a:pt x="1020" y="360"/>
                  </a:lnTo>
                  <a:lnTo>
                    <a:pt x="1032" y="366"/>
                  </a:lnTo>
                  <a:lnTo>
                    <a:pt x="1038" y="372"/>
                  </a:lnTo>
                  <a:lnTo>
                    <a:pt x="1014" y="408"/>
                  </a:lnTo>
                  <a:lnTo>
                    <a:pt x="1026" y="408"/>
                  </a:lnTo>
                  <a:lnTo>
                    <a:pt x="1032" y="414"/>
                  </a:lnTo>
                  <a:lnTo>
                    <a:pt x="1044" y="414"/>
                  </a:lnTo>
                  <a:lnTo>
                    <a:pt x="1050" y="420"/>
                  </a:lnTo>
                  <a:lnTo>
                    <a:pt x="1056" y="420"/>
                  </a:lnTo>
                  <a:lnTo>
                    <a:pt x="1068" y="414"/>
                  </a:lnTo>
                  <a:lnTo>
                    <a:pt x="1086" y="414"/>
                  </a:lnTo>
                  <a:lnTo>
                    <a:pt x="1092" y="420"/>
                  </a:lnTo>
                  <a:lnTo>
                    <a:pt x="1098" y="420"/>
                  </a:lnTo>
                  <a:lnTo>
                    <a:pt x="1104" y="426"/>
                  </a:lnTo>
                  <a:lnTo>
                    <a:pt x="1110" y="426"/>
                  </a:lnTo>
                  <a:lnTo>
                    <a:pt x="1128" y="408"/>
                  </a:lnTo>
                  <a:lnTo>
                    <a:pt x="1146" y="402"/>
                  </a:lnTo>
                  <a:lnTo>
                    <a:pt x="1146" y="396"/>
                  </a:lnTo>
                  <a:lnTo>
                    <a:pt x="1158" y="396"/>
                  </a:lnTo>
                  <a:lnTo>
                    <a:pt x="1170" y="390"/>
                  </a:lnTo>
                  <a:lnTo>
                    <a:pt x="1182" y="378"/>
                  </a:lnTo>
                  <a:lnTo>
                    <a:pt x="1182" y="366"/>
                  </a:lnTo>
                  <a:lnTo>
                    <a:pt x="1170" y="366"/>
                  </a:lnTo>
                  <a:lnTo>
                    <a:pt x="1158" y="372"/>
                  </a:lnTo>
                  <a:lnTo>
                    <a:pt x="1152" y="37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2" name="Venezuela" descr="© INSCALE GmbH, 05.05.2010&#10;http://www.presentationload.com/">
              <a:extLst>
                <a:ext uri="{FF2B5EF4-FFF2-40B4-BE49-F238E27FC236}">
                  <a16:creationId xmlns:a16="http://schemas.microsoft.com/office/drawing/2014/main" id="{D3573F7B-5795-407D-91F3-E81227FEF796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3244921" y="4080098"/>
              <a:ext cx="422816" cy="418053"/>
            </a:xfrm>
            <a:custGeom>
              <a:avLst/>
              <a:gdLst>
                <a:gd name="T0" fmla="*/ 2147483647 w 954"/>
                <a:gd name="T1" fmla="*/ 2147483647 h 930"/>
                <a:gd name="T2" fmla="*/ 2147483647 w 954"/>
                <a:gd name="T3" fmla="*/ 2147483647 h 930"/>
                <a:gd name="T4" fmla="*/ 2147483647 w 954"/>
                <a:gd name="T5" fmla="*/ 2147483647 h 930"/>
                <a:gd name="T6" fmla="*/ 2147483647 w 954"/>
                <a:gd name="T7" fmla="*/ 2147483647 h 930"/>
                <a:gd name="T8" fmla="*/ 2147483647 w 954"/>
                <a:gd name="T9" fmla="*/ 2147483647 h 930"/>
                <a:gd name="T10" fmla="*/ 2147483647 w 954"/>
                <a:gd name="T11" fmla="*/ 2147483647 h 930"/>
                <a:gd name="T12" fmla="*/ 2147483647 w 954"/>
                <a:gd name="T13" fmla="*/ 2147483647 h 930"/>
                <a:gd name="T14" fmla="*/ 2147483647 w 954"/>
                <a:gd name="T15" fmla="*/ 2147483647 h 930"/>
                <a:gd name="T16" fmla="*/ 2147483647 w 954"/>
                <a:gd name="T17" fmla="*/ 2147483647 h 930"/>
                <a:gd name="T18" fmla="*/ 2147483647 w 954"/>
                <a:gd name="T19" fmla="*/ 2147483647 h 930"/>
                <a:gd name="T20" fmla="*/ 2147483647 w 954"/>
                <a:gd name="T21" fmla="*/ 2147483647 h 930"/>
                <a:gd name="T22" fmla="*/ 2147483647 w 954"/>
                <a:gd name="T23" fmla="*/ 2147483647 h 930"/>
                <a:gd name="T24" fmla="*/ 2147483647 w 954"/>
                <a:gd name="T25" fmla="*/ 2147483647 h 930"/>
                <a:gd name="T26" fmla="*/ 2147483647 w 954"/>
                <a:gd name="T27" fmla="*/ 2147483647 h 930"/>
                <a:gd name="T28" fmla="*/ 2147483647 w 954"/>
                <a:gd name="T29" fmla="*/ 2147483647 h 930"/>
                <a:gd name="T30" fmla="*/ 2147483647 w 954"/>
                <a:gd name="T31" fmla="*/ 2147483647 h 930"/>
                <a:gd name="T32" fmla="*/ 2147483647 w 954"/>
                <a:gd name="T33" fmla="*/ 2147483647 h 930"/>
                <a:gd name="T34" fmla="*/ 2147483647 w 954"/>
                <a:gd name="T35" fmla="*/ 2147483647 h 930"/>
                <a:gd name="T36" fmla="*/ 2147483647 w 954"/>
                <a:gd name="T37" fmla="*/ 2147483647 h 930"/>
                <a:gd name="T38" fmla="*/ 2147483647 w 954"/>
                <a:gd name="T39" fmla="*/ 2147483647 h 930"/>
                <a:gd name="T40" fmla="*/ 2147483647 w 954"/>
                <a:gd name="T41" fmla="*/ 2147483647 h 930"/>
                <a:gd name="T42" fmla="*/ 2147483647 w 954"/>
                <a:gd name="T43" fmla="*/ 2147483647 h 930"/>
                <a:gd name="T44" fmla="*/ 2147483647 w 954"/>
                <a:gd name="T45" fmla="*/ 2147483647 h 930"/>
                <a:gd name="T46" fmla="*/ 2147483647 w 954"/>
                <a:gd name="T47" fmla="*/ 2147483647 h 930"/>
                <a:gd name="T48" fmla="*/ 2147483647 w 954"/>
                <a:gd name="T49" fmla="*/ 2147483647 h 930"/>
                <a:gd name="T50" fmla="*/ 0 w 954"/>
                <a:gd name="T51" fmla="*/ 2147483647 h 930"/>
                <a:gd name="T52" fmla="*/ 2147483647 w 954"/>
                <a:gd name="T53" fmla="*/ 2147483647 h 930"/>
                <a:gd name="T54" fmla="*/ 2147483647 w 954"/>
                <a:gd name="T55" fmla="*/ 2147483647 h 930"/>
                <a:gd name="T56" fmla="*/ 2147483647 w 954"/>
                <a:gd name="T57" fmla="*/ 2147483647 h 930"/>
                <a:gd name="T58" fmla="*/ 2147483647 w 954"/>
                <a:gd name="T59" fmla="*/ 2147483647 h 930"/>
                <a:gd name="T60" fmla="*/ 2147483647 w 954"/>
                <a:gd name="T61" fmla="*/ 2147483647 h 930"/>
                <a:gd name="T62" fmla="*/ 2147483647 w 954"/>
                <a:gd name="T63" fmla="*/ 2147483647 h 930"/>
                <a:gd name="T64" fmla="*/ 2147483647 w 954"/>
                <a:gd name="T65" fmla="*/ 2147483647 h 930"/>
                <a:gd name="T66" fmla="*/ 2147483647 w 954"/>
                <a:gd name="T67" fmla="*/ 2147483647 h 930"/>
                <a:gd name="T68" fmla="*/ 2147483647 w 954"/>
                <a:gd name="T69" fmla="*/ 2147483647 h 930"/>
                <a:gd name="T70" fmla="*/ 2147483647 w 954"/>
                <a:gd name="T71" fmla="*/ 2147483647 h 930"/>
                <a:gd name="T72" fmla="*/ 2147483647 w 954"/>
                <a:gd name="T73" fmla="*/ 2147483647 h 930"/>
                <a:gd name="T74" fmla="*/ 2147483647 w 954"/>
                <a:gd name="T75" fmla="*/ 2147483647 h 930"/>
                <a:gd name="T76" fmla="*/ 2147483647 w 954"/>
                <a:gd name="T77" fmla="*/ 2147483647 h 930"/>
                <a:gd name="T78" fmla="*/ 2147483647 w 954"/>
                <a:gd name="T79" fmla="*/ 2147483647 h 930"/>
                <a:gd name="T80" fmla="*/ 2147483647 w 954"/>
                <a:gd name="T81" fmla="*/ 2147483647 h 930"/>
                <a:gd name="T82" fmla="*/ 2147483647 w 954"/>
                <a:gd name="T83" fmla="*/ 2147483647 h 930"/>
                <a:gd name="T84" fmla="*/ 2147483647 w 954"/>
                <a:gd name="T85" fmla="*/ 2147483647 h 930"/>
                <a:gd name="T86" fmla="*/ 2147483647 w 954"/>
                <a:gd name="T87" fmla="*/ 2147483647 h 930"/>
                <a:gd name="T88" fmla="*/ 2147483647 w 954"/>
                <a:gd name="T89" fmla="*/ 2147483647 h 930"/>
                <a:gd name="T90" fmla="*/ 2147483647 w 954"/>
                <a:gd name="T91" fmla="*/ 2147483647 h 930"/>
                <a:gd name="T92" fmla="*/ 2147483647 w 954"/>
                <a:gd name="T93" fmla="*/ 2147483647 h 930"/>
                <a:gd name="T94" fmla="*/ 2147483647 w 954"/>
                <a:gd name="T95" fmla="*/ 2147483647 h 930"/>
                <a:gd name="T96" fmla="*/ 2147483647 w 954"/>
                <a:gd name="T97" fmla="*/ 2147483647 h 930"/>
                <a:gd name="T98" fmla="*/ 2147483647 w 954"/>
                <a:gd name="T99" fmla="*/ 2147483647 h 930"/>
                <a:gd name="T100" fmla="*/ 2147483647 w 954"/>
                <a:gd name="T101" fmla="*/ 2147483647 h 930"/>
                <a:gd name="T102" fmla="*/ 2147483647 w 954"/>
                <a:gd name="T103" fmla="*/ 2147483647 h 930"/>
                <a:gd name="T104" fmla="*/ 2147483647 w 954"/>
                <a:gd name="T105" fmla="*/ 2147483647 h 930"/>
                <a:gd name="T106" fmla="*/ 2147483647 w 954"/>
                <a:gd name="T107" fmla="*/ 2147483647 h 930"/>
                <a:gd name="T108" fmla="*/ 2147483647 w 954"/>
                <a:gd name="T109" fmla="*/ 2147483647 h 930"/>
                <a:gd name="T110" fmla="*/ 2147483647 w 954"/>
                <a:gd name="T111" fmla="*/ 2147483647 h 930"/>
                <a:gd name="T112" fmla="*/ 2147483647 w 954"/>
                <a:gd name="T113" fmla="*/ 2147483647 h 930"/>
                <a:gd name="T114" fmla="*/ 2147483647 w 954"/>
                <a:gd name="T115" fmla="*/ 2147483647 h 930"/>
                <a:gd name="T116" fmla="*/ 2147483647 w 954"/>
                <a:gd name="T117" fmla="*/ 2147483647 h 930"/>
                <a:gd name="T118" fmla="*/ 2147483647 w 954"/>
                <a:gd name="T119" fmla="*/ 2147483647 h 930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954"/>
                <a:gd name="T181" fmla="*/ 0 h 930"/>
                <a:gd name="T182" fmla="*/ 954 w 954"/>
                <a:gd name="T183" fmla="*/ 930 h 930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954" h="930">
                  <a:moveTo>
                    <a:pt x="264" y="42"/>
                  </a:moveTo>
                  <a:lnTo>
                    <a:pt x="264" y="12"/>
                  </a:lnTo>
                  <a:lnTo>
                    <a:pt x="252" y="0"/>
                  </a:lnTo>
                  <a:lnTo>
                    <a:pt x="234" y="0"/>
                  </a:lnTo>
                  <a:lnTo>
                    <a:pt x="228" y="6"/>
                  </a:lnTo>
                  <a:lnTo>
                    <a:pt x="228" y="18"/>
                  </a:lnTo>
                  <a:lnTo>
                    <a:pt x="234" y="24"/>
                  </a:lnTo>
                  <a:lnTo>
                    <a:pt x="234" y="36"/>
                  </a:lnTo>
                  <a:lnTo>
                    <a:pt x="240" y="42"/>
                  </a:lnTo>
                  <a:lnTo>
                    <a:pt x="264" y="42"/>
                  </a:lnTo>
                  <a:close/>
                  <a:moveTo>
                    <a:pt x="936" y="276"/>
                  </a:moveTo>
                  <a:lnTo>
                    <a:pt x="930" y="276"/>
                  </a:lnTo>
                  <a:lnTo>
                    <a:pt x="924" y="282"/>
                  </a:lnTo>
                  <a:lnTo>
                    <a:pt x="912" y="288"/>
                  </a:lnTo>
                  <a:lnTo>
                    <a:pt x="906" y="294"/>
                  </a:lnTo>
                  <a:lnTo>
                    <a:pt x="900" y="288"/>
                  </a:lnTo>
                  <a:lnTo>
                    <a:pt x="888" y="288"/>
                  </a:lnTo>
                  <a:lnTo>
                    <a:pt x="882" y="282"/>
                  </a:lnTo>
                  <a:lnTo>
                    <a:pt x="876" y="282"/>
                  </a:lnTo>
                  <a:lnTo>
                    <a:pt x="852" y="306"/>
                  </a:lnTo>
                  <a:lnTo>
                    <a:pt x="822" y="282"/>
                  </a:lnTo>
                  <a:lnTo>
                    <a:pt x="846" y="282"/>
                  </a:lnTo>
                  <a:lnTo>
                    <a:pt x="858" y="276"/>
                  </a:lnTo>
                  <a:lnTo>
                    <a:pt x="864" y="276"/>
                  </a:lnTo>
                  <a:lnTo>
                    <a:pt x="870" y="264"/>
                  </a:lnTo>
                  <a:lnTo>
                    <a:pt x="870" y="246"/>
                  </a:lnTo>
                  <a:lnTo>
                    <a:pt x="882" y="234"/>
                  </a:lnTo>
                  <a:lnTo>
                    <a:pt x="888" y="222"/>
                  </a:lnTo>
                  <a:lnTo>
                    <a:pt x="876" y="210"/>
                  </a:lnTo>
                  <a:lnTo>
                    <a:pt x="846" y="210"/>
                  </a:lnTo>
                  <a:lnTo>
                    <a:pt x="846" y="204"/>
                  </a:lnTo>
                  <a:lnTo>
                    <a:pt x="840" y="198"/>
                  </a:lnTo>
                  <a:lnTo>
                    <a:pt x="840" y="192"/>
                  </a:lnTo>
                  <a:lnTo>
                    <a:pt x="834" y="186"/>
                  </a:lnTo>
                  <a:lnTo>
                    <a:pt x="828" y="186"/>
                  </a:lnTo>
                  <a:lnTo>
                    <a:pt x="822" y="192"/>
                  </a:lnTo>
                  <a:lnTo>
                    <a:pt x="822" y="210"/>
                  </a:lnTo>
                  <a:lnTo>
                    <a:pt x="816" y="198"/>
                  </a:lnTo>
                  <a:lnTo>
                    <a:pt x="816" y="180"/>
                  </a:lnTo>
                  <a:lnTo>
                    <a:pt x="792" y="180"/>
                  </a:lnTo>
                  <a:lnTo>
                    <a:pt x="786" y="210"/>
                  </a:lnTo>
                  <a:lnTo>
                    <a:pt x="780" y="204"/>
                  </a:lnTo>
                  <a:lnTo>
                    <a:pt x="774" y="192"/>
                  </a:lnTo>
                  <a:lnTo>
                    <a:pt x="774" y="186"/>
                  </a:lnTo>
                  <a:lnTo>
                    <a:pt x="768" y="180"/>
                  </a:lnTo>
                  <a:lnTo>
                    <a:pt x="768" y="156"/>
                  </a:lnTo>
                  <a:lnTo>
                    <a:pt x="738" y="168"/>
                  </a:lnTo>
                  <a:lnTo>
                    <a:pt x="744" y="162"/>
                  </a:lnTo>
                  <a:lnTo>
                    <a:pt x="756" y="156"/>
                  </a:lnTo>
                  <a:lnTo>
                    <a:pt x="762" y="156"/>
                  </a:lnTo>
                  <a:lnTo>
                    <a:pt x="762" y="144"/>
                  </a:lnTo>
                  <a:lnTo>
                    <a:pt x="750" y="138"/>
                  </a:lnTo>
                  <a:lnTo>
                    <a:pt x="744" y="138"/>
                  </a:lnTo>
                  <a:lnTo>
                    <a:pt x="744" y="132"/>
                  </a:lnTo>
                  <a:lnTo>
                    <a:pt x="750" y="132"/>
                  </a:lnTo>
                  <a:lnTo>
                    <a:pt x="762" y="126"/>
                  </a:lnTo>
                  <a:lnTo>
                    <a:pt x="774" y="126"/>
                  </a:lnTo>
                  <a:lnTo>
                    <a:pt x="792" y="120"/>
                  </a:lnTo>
                  <a:lnTo>
                    <a:pt x="804" y="120"/>
                  </a:lnTo>
                  <a:lnTo>
                    <a:pt x="810" y="114"/>
                  </a:lnTo>
                  <a:lnTo>
                    <a:pt x="726" y="114"/>
                  </a:lnTo>
                  <a:lnTo>
                    <a:pt x="690" y="120"/>
                  </a:lnTo>
                  <a:lnTo>
                    <a:pt x="678" y="120"/>
                  </a:lnTo>
                  <a:lnTo>
                    <a:pt x="690" y="132"/>
                  </a:lnTo>
                  <a:lnTo>
                    <a:pt x="678" y="132"/>
                  </a:lnTo>
                  <a:lnTo>
                    <a:pt x="666" y="138"/>
                  </a:lnTo>
                  <a:lnTo>
                    <a:pt x="654" y="138"/>
                  </a:lnTo>
                  <a:lnTo>
                    <a:pt x="642" y="144"/>
                  </a:lnTo>
                  <a:lnTo>
                    <a:pt x="636" y="144"/>
                  </a:lnTo>
                  <a:lnTo>
                    <a:pt x="624" y="150"/>
                  </a:lnTo>
                  <a:lnTo>
                    <a:pt x="606" y="168"/>
                  </a:lnTo>
                  <a:lnTo>
                    <a:pt x="594" y="174"/>
                  </a:lnTo>
                  <a:lnTo>
                    <a:pt x="576" y="174"/>
                  </a:lnTo>
                  <a:lnTo>
                    <a:pt x="564" y="162"/>
                  </a:lnTo>
                  <a:lnTo>
                    <a:pt x="546" y="156"/>
                  </a:lnTo>
                  <a:lnTo>
                    <a:pt x="534" y="144"/>
                  </a:lnTo>
                  <a:lnTo>
                    <a:pt x="522" y="138"/>
                  </a:lnTo>
                  <a:lnTo>
                    <a:pt x="510" y="126"/>
                  </a:lnTo>
                  <a:lnTo>
                    <a:pt x="492" y="126"/>
                  </a:lnTo>
                  <a:lnTo>
                    <a:pt x="450" y="132"/>
                  </a:lnTo>
                  <a:lnTo>
                    <a:pt x="372" y="132"/>
                  </a:lnTo>
                  <a:lnTo>
                    <a:pt x="360" y="120"/>
                  </a:lnTo>
                  <a:lnTo>
                    <a:pt x="354" y="108"/>
                  </a:lnTo>
                  <a:lnTo>
                    <a:pt x="354" y="84"/>
                  </a:lnTo>
                  <a:lnTo>
                    <a:pt x="348" y="72"/>
                  </a:lnTo>
                  <a:lnTo>
                    <a:pt x="336" y="60"/>
                  </a:lnTo>
                  <a:lnTo>
                    <a:pt x="324" y="54"/>
                  </a:lnTo>
                  <a:lnTo>
                    <a:pt x="276" y="54"/>
                  </a:lnTo>
                  <a:lnTo>
                    <a:pt x="240" y="60"/>
                  </a:lnTo>
                  <a:lnTo>
                    <a:pt x="222" y="72"/>
                  </a:lnTo>
                  <a:lnTo>
                    <a:pt x="210" y="78"/>
                  </a:lnTo>
                  <a:lnTo>
                    <a:pt x="204" y="78"/>
                  </a:lnTo>
                  <a:lnTo>
                    <a:pt x="180" y="90"/>
                  </a:lnTo>
                  <a:lnTo>
                    <a:pt x="162" y="96"/>
                  </a:lnTo>
                  <a:lnTo>
                    <a:pt x="144" y="108"/>
                  </a:lnTo>
                  <a:lnTo>
                    <a:pt x="138" y="120"/>
                  </a:lnTo>
                  <a:lnTo>
                    <a:pt x="138" y="144"/>
                  </a:lnTo>
                  <a:lnTo>
                    <a:pt x="150" y="168"/>
                  </a:lnTo>
                  <a:lnTo>
                    <a:pt x="156" y="186"/>
                  </a:lnTo>
                  <a:lnTo>
                    <a:pt x="162" y="198"/>
                  </a:lnTo>
                  <a:lnTo>
                    <a:pt x="156" y="210"/>
                  </a:lnTo>
                  <a:lnTo>
                    <a:pt x="150" y="228"/>
                  </a:lnTo>
                  <a:lnTo>
                    <a:pt x="138" y="234"/>
                  </a:lnTo>
                  <a:lnTo>
                    <a:pt x="132" y="246"/>
                  </a:lnTo>
                  <a:lnTo>
                    <a:pt x="126" y="252"/>
                  </a:lnTo>
                  <a:lnTo>
                    <a:pt x="120" y="252"/>
                  </a:lnTo>
                  <a:lnTo>
                    <a:pt x="126" y="222"/>
                  </a:lnTo>
                  <a:lnTo>
                    <a:pt x="114" y="222"/>
                  </a:lnTo>
                  <a:lnTo>
                    <a:pt x="108" y="216"/>
                  </a:lnTo>
                  <a:lnTo>
                    <a:pt x="96" y="210"/>
                  </a:lnTo>
                  <a:lnTo>
                    <a:pt x="90" y="204"/>
                  </a:lnTo>
                  <a:lnTo>
                    <a:pt x="84" y="192"/>
                  </a:lnTo>
                  <a:lnTo>
                    <a:pt x="96" y="168"/>
                  </a:lnTo>
                  <a:lnTo>
                    <a:pt x="108" y="156"/>
                  </a:lnTo>
                  <a:lnTo>
                    <a:pt x="120" y="132"/>
                  </a:lnTo>
                  <a:lnTo>
                    <a:pt x="120" y="78"/>
                  </a:lnTo>
                  <a:lnTo>
                    <a:pt x="114" y="66"/>
                  </a:lnTo>
                  <a:lnTo>
                    <a:pt x="114" y="54"/>
                  </a:lnTo>
                  <a:lnTo>
                    <a:pt x="108" y="48"/>
                  </a:lnTo>
                  <a:lnTo>
                    <a:pt x="108" y="54"/>
                  </a:lnTo>
                  <a:lnTo>
                    <a:pt x="102" y="66"/>
                  </a:lnTo>
                  <a:lnTo>
                    <a:pt x="90" y="78"/>
                  </a:lnTo>
                  <a:lnTo>
                    <a:pt x="72" y="84"/>
                  </a:lnTo>
                  <a:lnTo>
                    <a:pt x="48" y="108"/>
                  </a:lnTo>
                  <a:lnTo>
                    <a:pt x="36" y="144"/>
                  </a:lnTo>
                  <a:lnTo>
                    <a:pt x="36" y="162"/>
                  </a:lnTo>
                  <a:lnTo>
                    <a:pt x="30" y="168"/>
                  </a:lnTo>
                  <a:lnTo>
                    <a:pt x="30" y="192"/>
                  </a:lnTo>
                  <a:lnTo>
                    <a:pt x="6" y="216"/>
                  </a:lnTo>
                  <a:lnTo>
                    <a:pt x="0" y="228"/>
                  </a:lnTo>
                  <a:lnTo>
                    <a:pt x="0" y="240"/>
                  </a:lnTo>
                  <a:lnTo>
                    <a:pt x="6" y="246"/>
                  </a:lnTo>
                  <a:lnTo>
                    <a:pt x="6" y="240"/>
                  </a:lnTo>
                  <a:lnTo>
                    <a:pt x="18" y="228"/>
                  </a:lnTo>
                  <a:lnTo>
                    <a:pt x="24" y="228"/>
                  </a:lnTo>
                  <a:lnTo>
                    <a:pt x="36" y="240"/>
                  </a:lnTo>
                  <a:lnTo>
                    <a:pt x="42" y="252"/>
                  </a:lnTo>
                  <a:lnTo>
                    <a:pt x="42" y="288"/>
                  </a:lnTo>
                  <a:lnTo>
                    <a:pt x="48" y="294"/>
                  </a:lnTo>
                  <a:lnTo>
                    <a:pt x="60" y="300"/>
                  </a:lnTo>
                  <a:lnTo>
                    <a:pt x="66" y="306"/>
                  </a:lnTo>
                  <a:lnTo>
                    <a:pt x="66" y="318"/>
                  </a:lnTo>
                  <a:lnTo>
                    <a:pt x="54" y="342"/>
                  </a:lnTo>
                  <a:lnTo>
                    <a:pt x="54" y="384"/>
                  </a:lnTo>
                  <a:lnTo>
                    <a:pt x="66" y="384"/>
                  </a:lnTo>
                  <a:lnTo>
                    <a:pt x="66" y="396"/>
                  </a:lnTo>
                  <a:lnTo>
                    <a:pt x="72" y="408"/>
                  </a:lnTo>
                  <a:lnTo>
                    <a:pt x="78" y="414"/>
                  </a:lnTo>
                  <a:lnTo>
                    <a:pt x="102" y="414"/>
                  </a:lnTo>
                  <a:lnTo>
                    <a:pt x="108" y="408"/>
                  </a:lnTo>
                  <a:lnTo>
                    <a:pt x="120" y="408"/>
                  </a:lnTo>
                  <a:lnTo>
                    <a:pt x="132" y="414"/>
                  </a:lnTo>
                  <a:lnTo>
                    <a:pt x="138" y="414"/>
                  </a:lnTo>
                  <a:lnTo>
                    <a:pt x="150" y="420"/>
                  </a:lnTo>
                  <a:lnTo>
                    <a:pt x="162" y="420"/>
                  </a:lnTo>
                  <a:lnTo>
                    <a:pt x="168" y="414"/>
                  </a:lnTo>
                  <a:lnTo>
                    <a:pt x="168" y="408"/>
                  </a:lnTo>
                  <a:lnTo>
                    <a:pt x="180" y="408"/>
                  </a:lnTo>
                  <a:lnTo>
                    <a:pt x="186" y="414"/>
                  </a:lnTo>
                  <a:lnTo>
                    <a:pt x="198" y="420"/>
                  </a:lnTo>
                  <a:lnTo>
                    <a:pt x="222" y="420"/>
                  </a:lnTo>
                  <a:lnTo>
                    <a:pt x="222" y="426"/>
                  </a:lnTo>
                  <a:lnTo>
                    <a:pt x="228" y="432"/>
                  </a:lnTo>
                  <a:lnTo>
                    <a:pt x="234" y="444"/>
                  </a:lnTo>
                  <a:lnTo>
                    <a:pt x="240" y="462"/>
                  </a:lnTo>
                  <a:lnTo>
                    <a:pt x="264" y="486"/>
                  </a:lnTo>
                  <a:lnTo>
                    <a:pt x="288" y="486"/>
                  </a:lnTo>
                  <a:lnTo>
                    <a:pt x="288" y="480"/>
                  </a:lnTo>
                  <a:lnTo>
                    <a:pt x="306" y="480"/>
                  </a:lnTo>
                  <a:lnTo>
                    <a:pt x="312" y="486"/>
                  </a:lnTo>
                  <a:lnTo>
                    <a:pt x="336" y="486"/>
                  </a:lnTo>
                  <a:lnTo>
                    <a:pt x="342" y="480"/>
                  </a:lnTo>
                  <a:lnTo>
                    <a:pt x="366" y="486"/>
                  </a:lnTo>
                  <a:lnTo>
                    <a:pt x="372" y="480"/>
                  </a:lnTo>
                  <a:lnTo>
                    <a:pt x="384" y="474"/>
                  </a:lnTo>
                  <a:lnTo>
                    <a:pt x="402" y="474"/>
                  </a:lnTo>
                  <a:lnTo>
                    <a:pt x="408" y="480"/>
                  </a:lnTo>
                  <a:lnTo>
                    <a:pt x="408" y="492"/>
                  </a:lnTo>
                  <a:lnTo>
                    <a:pt x="390" y="510"/>
                  </a:lnTo>
                  <a:lnTo>
                    <a:pt x="390" y="534"/>
                  </a:lnTo>
                  <a:lnTo>
                    <a:pt x="384" y="540"/>
                  </a:lnTo>
                  <a:lnTo>
                    <a:pt x="378" y="540"/>
                  </a:lnTo>
                  <a:lnTo>
                    <a:pt x="366" y="552"/>
                  </a:lnTo>
                  <a:lnTo>
                    <a:pt x="366" y="576"/>
                  </a:lnTo>
                  <a:lnTo>
                    <a:pt x="372" y="588"/>
                  </a:lnTo>
                  <a:lnTo>
                    <a:pt x="372" y="618"/>
                  </a:lnTo>
                  <a:lnTo>
                    <a:pt x="366" y="630"/>
                  </a:lnTo>
                  <a:lnTo>
                    <a:pt x="366" y="642"/>
                  </a:lnTo>
                  <a:lnTo>
                    <a:pt x="372" y="648"/>
                  </a:lnTo>
                  <a:lnTo>
                    <a:pt x="384" y="648"/>
                  </a:lnTo>
                  <a:lnTo>
                    <a:pt x="384" y="672"/>
                  </a:lnTo>
                  <a:lnTo>
                    <a:pt x="390" y="684"/>
                  </a:lnTo>
                  <a:lnTo>
                    <a:pt x="402" y="690"/>
                  </a:lnTo>
                  <a:lnTo>
                    <a:pt x="408" y="702"/>
                  </a:lnTo>
                  <a:lnTo>
                    <a:pt x="408" y="708"/>
                  </a:lnTo>
                  <a:lnTo>
                    <a:pt x="402" y="720"/>
                  </a:lnTo>
                  <a:lnTo>
                    <a:pt x="372" y="750"/>
                  </a:lnTo>
                  <a:lnTo>
                    <a:pt x="366" y="750"/>
                  </a:lnTo>
                  <a:lnTo>
                    <a:pt x="390" y="762"/>
                  </a:lnTo>
                  <a:lnTo>
                    <a:pt x="402" y="774"/>
                  </a:lnTo>
                  <a:lnTo>
                    <a:pt x="414" y="774"/>
                  </a:lnTo>
                  <a:lnTo>
                    <a:pt x="414" y="798"/>
                  </a:lnTo>
                  <a:lnTo>
                    <a:pt x="420" y="804"/>
                  </a:lnTo>
                  <a:lnTo>
                    <a:pt x="420" y="822"/>
                  </a:lnTo>
                  <a:lnTo>
                    <a:pt x="426" y="828"/>
                  </a:lnTo>
                  <a:lnTo>
                    <a:pt x="426" y="846"/>
                  </a:lnTo>
                  <a:lnTo>
                    <a:pt x="432" y="858"/>
                  </a:lnTo>
                  <a:lnTo>
                    <a:pt x="432" y="876"/>
                  </a:lnTo>
                  <a:lnTo>
                    <a:pt x="444" y="888"/>
                  </a:lnTo>
                  <a:lnTo>
                    <a:pt x="450" y="900"/>
                  </a:lnTo>
                  <a:lnTo>
                    <a:pt x="450" y="906"/>
                  </a:lnTo>
                  <a:lnTo>
                    <a:pt x="462" y="918"/>
                  </a:lnTo>
                  <a:lnTo>
                    <a:pt x="468" y="918"/>
                  </a:lnTo>
                  <a:lnTo>
                    <a:pt x="480" y="924"/>
                  </a:lnTo>
                  <a:lnTo>
                    <a:pt x="486" y="924"/>
                  </a:lnTo>
                  <a:lnTo>
                    <a:pt x="498" y="918"/>
                  </a:lnTo>
                  <a:lnTo>
                    <a:pt x="504" y="912"/>
                  </a:lnTo>
                  <a:lnTo>
                    <a:pt x="516" y="906"/>
                  </a:lnTo>
                  <a:lnTo>
                    <a:pt x="522" y="900"/>
                  </a:lnTo>
                  <a:lnTo>
                    <a:pt x="528" y="906"/>
                  </a:lnTo>
                  <a:lnTo>
                    <a:pt x="528" y="930"/>
                  </a:lnTo>
                  <a:lnTo>
                    <a:pt x="534" y="930"/>
                  </a:lnTo>
                  <a:lnTo>
                    <a:pt x="546" y="918"/>
                  </a:lnTo>
                  <a:lnTo>
                    <a:pt x="558" y="894"/>
                  </a:lnTo>
                  <a:lnTo>
                    <a:pt x="570" y="882"/>
                  </a:lnTo>
                  <a:lnTo>
                    <a:pt x="588" y="882"/>
                  </a:lnTo>
                  <a:lnTo>
                    <a:pt x="594" y="876"/>
                  </a:lnTo>
                  <a:lnTo>
                    <a:pt x="630" y="858"/>
                  </a:lnTo>
                  <a:lnTo>
                    <a:pt x="636" y="846"/>
                  </a:lnTo>
                  <a:lnTo>
                    <a:pt x="636" y="816"/>
                  </a:lnTo>
                  <a:lnTo>
                    <a:pt x="678" y="816"/>
                  </a:lnTo>
                  <a:lnTo>
                    <a:pt x="684" y="810"/>
                  </a:lnTo>
                  <a:lnTo>
                    <a:pt x="690" y="798"/>
                  </a:lnTo>
                  <a:lnTo>
                    <a:pt x="690" y="792"/>
                  </a:lnTo>
                  <a:lnTo>
                    <a:pt x="684" y="786"/>
                  </a:lnTo>
                  <a:lnTo>
                    <a:pt x="636" y="780"/>
                  </a:lnTo>
                  <a:lnTo>
                    <a:pt x="636" y="750"/>
                  </a:lnTo>
                  <a:lnTo>
                    <a:pt x="630" y="738"/>
                  </a:lnTo>
                  <a:lnTo>
                    <a:pt x="618" y="726"/>
                  </a:lnTo>
                  <a:lnTo>
                    <a:pt x="624" y="720"/>
                  </a:lnTo>
                  <a:lnTo>
                    <a:pt x="624" y="690"/>
                  </a:lnTo>
                  <a:lnTo>
                    <a:pt x="618" y="684"/>
                  </a:lnTo>
                  <a:lnTo>
                    <a:pt x="606" y="678"/>
                  </a:lnTo>
                  <a:lnTo>
                    <a:pt x="588" y="660"/>
                  </a:lnTo>
                  <a:lnTo>
                    <a:pt x="588" y="630"/>
                  </a:lnTo>
                  <a:lnTo>
                    <a:pt x="594" y="636"/>
                  </a:lnTo>
                  <a:lnTo>
                    <a:pt x="594" y="642"/>
                  </a:lnTo>
                  <a:lnTo>
                    <a:pt x="636" y="642"/>
                  </a:lnTo>
                  <a:lnTo>
                    <a:pt x="642" y="648"/>
                  </a:lnTo>
                  <a:lnTo>
                    <a:pt x="642" y="666"/>
                  </a:lnTo>
                  <a:lnTo>
                    <a:pt x="654" y="666"/>
                  </a:lnTo>
                  <a:lnTo>
                    <a:pt x="666" y="660"/>
                  </a:lnTo>
                  <a:lnTo>
                    <a:pt x="678" y="666"/>
                  </a:lnTo>
                  <a:lnTo>
                    <a:pt x="684" y="660"/>
                  </a:lnTo>
                  <a:lnTo>
                    <a:pt x="696" y="660"/>
                  </a:lnTo>
                  <a:lnTo>
                    <a:pt x="702" y="666"/>
                  </a:lnTo>
                  <a:lnTo>
                    <a:pt x="708" y="678"/>
                  </a:lnTo>
                  <a:lnTo>
                    <a:pt x="720" y="690"/>
                  </a:lnTo>
                  <a:lnTo>
                    <a:pt x="732" y="696"/>
                  </a:lnTo>
                  <a:lnTo>
                    <a:pt x="738" y="690"/>
                  </a:lnTo>
                  <a:lnTo>
                    <a:pt x="738" y="672"/>
                  </a:lnTo>
                  <a:lnTo>
                    <a:pt x="744" y="660"/>
                  </a:lnTo>
                  <a:lnTo>
                    <a:pt x="744" y="648"/>
                  </a:lnTo>
                  <a:lnTo>
                    <a:pt x="750" y="642"/>
                  </a:lnTo>
                  <a:lnTo>
                    <a:pt x="768" y="642"/>
                  </a:lnTo>
                  <a:lnTo>
                    <a:pt x="774" y="648"/>
                  </a:lnTo>
                  <a:lnTo>
                    <a:pt x="792" y="648"/>
                  </a:lnTo>
                  <a:lnTo>
                    <a:pt x="804" y="642"/>
                  </a:lnTo>
                  <a:lnTo>
                    <a:pt x="828" y="618"/>
                  </a:lnTo>
                  <a:lnTo>
                    <a:pt x="840" y="612"/>
                  </a:lnTo>
                  <a:lnTo>
                    <a:pt x="864" y="612"/>
                  </a:lnTo>
                  <a:lnTo>
                    <a:pt x="864" y="600"/>
                  </a:lnTo>
                  <a:lnTo>
                    <a:pt x="876" y="600"/>
                  </a:lnTo>
                  <a:lnTo>
                    <a:pt x="882" y="594"/>
                  </a:lnTo>
                  <a:lnTo>
                    <a:pt x="882" y="558"/>
                  </a:lnTo>
                  <a:lnTo>
                    <a:pt x="846" y="522"/>
                  </a:lnTo>
                  <a:lnTo>
                    <a:pt x="840" y="510"/>
                  </a:lnTo>
                  <a:lnTo>
                    <a:pt x="834" y="504"/>
                  </a:lnTo>
                  <a:lnTo>
                    <a:pt x="834" y="492"/>
                  </a:lnTo>
                  <a:lnTo>
                    <a:pt x="846" y="486"/>
                  </a:lnTo>
                  <a:lnTo>
                    <a:pt x="852" y="486"/>
                  </a:lnTo>
                  <a:lnTo>
                    <a:pt x="864" y="480"/>
                  </a:lnTo>
                  <a:lnTo>
                    <a:pt x="864" y="462"/>
                  </a:lnTo>
                  <a:lnTo>
                    <a:pt x="846" y="444"/>
                  </a:lnTo>
                  <a:lnTo>
                    <a:pt x="846" y="438"/>
                  </a:lnTo>
                  <a:lnTo>
                    <a:pt x="876" y="438"/>
                  </a:lnTo>
                  <a:lnTo>
                    <a:pt x="888" y="432"/>
                  </a:lnTo>
                  <a:lnTo>
                    <a:pt x="900" y="432"/>
                  </a:lnTo>
                  <a:lnTo>
                    <a:pt x="912" y="426"/>
                  </a:lnTo>
                  <a:lnTo>
                    <a:pt x="918" y="420"/>
                  </a:lnTo>
                  <a:lnTo>
                    <a:pt x="918" y="402"/>
                  </a:lnTo>
                  <a:lnTo>
                    <a:pt x="894" y="402"/>
                  </a:lnTo>
                  <a:lnTo>
                    <a:pt x="894" y="360"/>
                  </a:lnTo>
                  <a:lnTo>
                    <a:pt x="906" y="348"/>
                  </a:lnTo>
                  <a:lnTo>
                    <a:pt x="918" y="348"/>
                  </a:lnTo>
                  <a:lnTo>
                    <a:pt x="924" y="342"/>
                  </a:lnTo>
                  <a:lnTo>
                    <a:pt x="930" y="342"/>
                  </a:lnTo>
                  <a:lnTo>
                    <a:pt x="936" y="336"/>
                  </a:lnTo>
                  <a:lnTo>
                    <a:pt x="954" y="300"/>
                  </a:lnTo>
                  <a:lnTo>
                    <a:pt x="948" y="294"/>
                  </a:lnTo>
                  <a:lnTo>
                    <a:pt x="942" y="282"/>
                  </a:lnTo>
                  <a:lnTo>
                    <a:pt x="936" y="276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lumMod val="50000"/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3" name="Uganda" descr="© INSCALE GmbH, 05.05.2010&#10;http://www.presentationload.com/">
              <a:extLst>
                <a:ext uri="{FF2B5EF4-FFF2-40B4-BE49-F238E27FC236}">
                  <a16:creationId xmlns:a16="http://schemas.microsoft.com/office/drawing/2014/main" id="{316C3039-E2A3-4026-8FD3-0D2AB497F6B6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6482435" y="4370606"/>
              <a:ext cx="172970" cy="207256"/>
            </a:xfrm>
            <a:custGeom>
              <a:avLst/>
              <a:gdLst>
                <a:gd name="T0" fmla="*/ 2147483647 w 390"/>
                <a:gd name="T1" fmla="*/ 2147483647 h 462"/>
                <a:gd name="T2" fmla="*/ 2147483647 w 390"/>
                <a:gd name="T3" fmla="*/ 2147483647 h 462"/>
                <a:gd name="T4" fmla="*/ 2147483647 w 390"/>
                <a:gd name="T5" fmla="*/ 2147483647 h 462"/>
                <a:gd name="T6" fmla="*/ 2147483647 w 390"/>
                <a:gd name="T7" fmla="*/ 2147483647 h 462"/>
                <a:gd name="T8" fmla="*/ 2147483647 w 390"/>
                <a:gd name="T9" fmla="*/ 2147483647 h 462"/>
                <a:gd name="T10" fmla="*/ 2147483647 w 390"/>
                <a:gd name="T11" fmla="*/ 2147483647 h 462"/>
                <a:gd name="T12" fmla="*/ 2147483647 w 390"/>
                <a:gd name="T13" fmla="*/ 2147483647 h 462"/>
                <a:gd name="T14" fmla="*/ 2147483647 w 390"/>
                <a:gd name="T15" fmla="*/ 2147483647 h 462"/>
                <a:gd name="T16" fmla="*/ 2147483647 w 390"/>
                <a:gd name="T17" fmla="*/ 2147483647 h 462"/>
                <a:gd name="T18" fmla="*/ 2147483647 w 390"/>
                <a:gd name="T19" fmla="*/ 2147483647 h 462"/>
                <a:gd name="T20" fmla="*/ 2147483647 w 390"/>
                <a:gd name="T21" fmla="*/ 2147483647 h 462"/>
                <a:gd name="T22" fmla="*/ 2147483647 w 390"/>
                <a:gd name="T23" fmla="*/ 2147483647 h 462"/>
                <a:gd name="T24" fmla="*/ 2147483647 w 390"/>
                <a:gd name="T25" fmla="*/ 0 h 462"/>
                <a:gd name="T26" fmla="*/ 2147483647 w 390"/>
                <a:gd name="T27" fmla="*/ 2147483647 h 462"/>
                <a:gd name="T28" fmla="*/ 2147483647 w 390"/>
                <a:gd name="T29" fmla="*/ 2147483647 h 462"/>
                <a:gd name="T30" fmla="*/ 2147483647 w 390"/>
                <a:gd name="T31" fmla="*/ 2147483647 h 462"/>
                <a:gd name="T32" fmla="*/ 2147483647 w 390"/>
                <a:gd name="T33" fmla="*/ 2147483647 h 462"/>
                <a:gd name="T34" fmla="*/ 2147483647 w 390"/>
                <a:gd name="T35" fmla="*/ 2147483647 h 462"/>
                <a:gd name="T36" fmla="*/ 2147483647 w 390"/>
                <a:gd name="T37" fmla="*/ 2147483647 h 462"/>
                <a:gd name="T38" fmla="*/ 2147483647 w 390"/>
                <a:gd name="T39" fmla="*/ 2147483647 h 462"/>
                <a:gd name="T40" fmla="*/ 2147483647 w 390"/>
                <a:gd name="T41" fmla="*/ 2147483647 h 462"/>
                <a:gd name="T42" fmla="*/ 2147483647 w 390"/>
                <a:gd name="T43" fmla="*/ 2147483647 h 462"/>
                <a:gd name="T44" fmla="*/ 2147483647 w 390"/>
                <a:gd name="T45" fmla="*/ 2147483647 h 462"/>
                <a:gd name="T46" fmla="*/ 2147483647 w 390"/>
                <a:gd name="T47" fmla="*/ 2147483647 h 462"/>
                <a:gd name="T48" fmla="*/ 2147483647 w 390"/>
                <a:gd name="T49" fmla="*/ 2147483647 h 462"/>
                <a:gd name="T50" fmla="*/ 2147483647 w 390"/>
                <a:gd name="T51" fmla="*/ 2147483647 h 462"/>
                <a:gd name="T52" fmla="*/ 2147483647 w 390"/>
                <a:gd name="T53" fmla="*/ 2147483647 h 462"/>
                <a:gd name="T54" fmla="*/ 2147483647 w 390"/>
                <a:gd name="T55" fmla="*/ 2147483647 h 462"/>
                <a:gd name="T56" fmla="*/ 2147483647 w 390"/>
                <a:gd name="T57" fmla="*/ 2147483647 h 462"/>
                <a:gd name="T58" fmla="*/ 2147483647 w 390"/>
                <a:gd name="T59" fmla="*/ 2147483647 h 462"/>
                <a:gd name="T60" fmla="*/ 2147483647 w 390"/>
                <a:gd name="T61" fmla="*/ 2147483647 h 462"/>
                <a:gd name="T62" fmla="*/ 2147483647 w 390"/>
                <a:gd name="T63" fmla="*/ 2147483647 h 462"/>
                <a:gd name="T64" fmla="*/ 2147483647 w 390"/>
                <a:gd name="T65" fmla="*/ 2147483647 h 462"/>
                <a:gd name="T66" fmla="*/ 2147483647 w 390"/>
                <a:gd name="T67" fmla="*/ 2147483647 h 462"/>
                <a:gd name="T68" fmla="*/ 2147483647 w 390"/>
                <a:gd name="T69" fmla="*/ 2147483647 h 462"/>
                <a:gd name="T70" fmla="*/ 2147483647 w 390"/>
                <a:gd name="T71" fmla="*/ 2147483647 h 462"/>
                <a:gd name="T72" fmla="*/ 2147483647 w 390"/>
                <a:gd name="T73" fmla="*/ 2147483647 h 462"/>
                <a:gd name="T74" fmla="*/ 2147483647 w 390"/>
                <a:gd name="T75" fmla="*/ 2147483647 h 462"/>
                <a:gd name="T76" fmla="*/ 2147483647 w 390"/>
                <a:gd name="T77" fmla="*/ 2147483647 h 462"/>
                <a:gd name="T78" fmla="*/ 2147483647 w 390"/>
                <a:gd name="T79" fmla="*/ 2147483647 h 462"/>
                <a:gd name="T80" fmla="*/ 2147483647 w 390"/>
                <a:gd name="T81" fmla="*/ 2147483647 h 462"/>
                <a:gd name="T82" fmla="*/ 2147483647 w 390"/>
                <a:gd name="T83" fmla="*/ 2147483647 h 462"/>
                <a:gd name="T84" fmla="*/ 2147483647 w 390"/>
                <a:gd name="T85" fmla="*/ 2147483647 h 462"/>
                <a:gd name="T86" fmla="*/ 2147483647 w 390"/>
                <a:gd name="T87" fmla="*/ 2147483647 h 462"/>
                <a:gd name="T88" fmla="*/ 2147483647 w 390"/>
                <a:gd name="T89" fmla="*/ 2147483647 h 462"/>
                <a:gd name="T90" fmla="*/ 2147483647 w 390"/>
                <a:gd name="T91" fmla="*/ 2147483647 h 462"/>
                <a:gd name="T92" fmla="*/ 2147483647 w 390"/>
                <a:gd name="T93" fmla="*/ 2147483647 h 462"/>
                <a:gd name="T94" fmla="*/ 2147483647 w 390"/>
                <a:gd name="T95" fmla="*/ 2147483647 h 462"/>
                <a:gd name="T96" fmla="*/ 2147483647 w 390"/>
                <a:gd name="T97" fmla="*/ 2147483647 h 462"/>
                <a:gd name="T98" fmla="*/ 2147483647 w 390"/>
                <a:gd name="T99" fmla="*/ 2147483647 h 462"/>
                <a:gd name="T100" fmla="*/ 2147483647 w 390"/>
                <a:gd name="T101" fmla="*/ 2147483647 h 462"/>
                <a:gd name="T102" fmla="*/ 2147483647 w 390"/>
                <a:gd name="T103" fmla="*/ 2147483647 h 462"/>
                <a:gd name="T104" fmla="*/ 2147483647 w 390"/>
                <a:gd name="T105" fmla="*/ 2147483647 h 462"/>
                <a:gd name="T106" fmla="*/ 2147483647 w 390"/>
                <a:gd name="T107" fmla="*/ 2147483647 h 462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390"/>
                <a:gd name="T163" fmla="*/ 0 h 462"/>
                <a:gd name="T164" fmla="*/ 390 w 390"/>
                <a:gd name="T165" fmla="*/ 462 h 462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390" h="462">
                  <a:moveTo>
                    <a:pt x="306" y="426"/>
                  </a:moveTo>
                  <a:lnTo>
                    <a:pt x="318" y="426"/>
                  </a:lnTo>
                  <a:lnTo>
                    <a:pt x="318" y="420"/>
                  </a:lnTo>
                  <a:lnTo>
                    <a:pt x="306" y="420"/>
                  </a:lnTo>
                  <a:lnTo>
                    <a:pt x="306" y="426"/>
                  </a:lnTo>
                  <a:close/>
                  <a:moveTo>
                    <a:pt x="390" y="192"/>
                  </a:moveTo>
                  <a:lnTo>
                    <a:pt x="384" y="180"/>
                  </a:lnTo>
                  <a:lnTo>
                    <a:pt x="378" y="174"/>
                  </a:lnTo>
                  <a:lnTo>
                    <a:pt x="366" y="150"/>
                  </a:lnTo>
                  <a:lnTo>
                    <a:pt x="366" y="144"/>
                  </a:lnTo>
                  <a:lnTo>
                    <a:pt x="372" y="138"/>
                  </a:lnTo>
                  <a:lnTo>
                    <a:pt x="378" y="138"/>
                  </a:lnTo>
                  <a:lnTo>
                    <a:pt x="384" y="132"/>
                  </a:lnTo>
                  <a:lnTo>
                    <a:pt x="348" y="90"/>
                  </a:lnTo>
                  <a:lnTo>
                    <a:pt x="354" y="84"/>
                  </a:lnTo>
                  <a:lnTo>
                    <a:pt x="336" y="66"/>
                  </a:lnTo>
                  <a:lnTo>
                    <a:pt x="336" y="60"/>
                  </a:lnTo>
                  <a:lnTo>
                    <a:pt x="342" y="54"/>
                  </a:lnTo>
                  <a:lnTo>
                    <a:pt x="342" y="42"/>
                  </a:lnTo>
                  <a:lnTo>
                    <a:pt x="336" y="42"/>
                  </a:lnTo>
                  <a:lnTo>
                    <a:pt x="336" y="48"/>
                  </a:lnTo>
                  <a:lnTo>
                    <a:pt x="330" y="42"/>
                  </a:lnTo>
                  <a:lnTo>
                    <a:pt x="324" y="42"/>
                  </a:lnTo>
                  <a:lnTo>
                    <a:pt x="324" y="18"/>
                  </a:lnTo>
                  <a:lnTo>
                    <a:pt x="318" y="6"/>
                  </a:lnTo>
                  <a:lnTo>
                    <a:pt x="312" y="0"/>
                  </a:lnTo>
                  <a:lnTo>
                    <a:pt x="300" y="0"/>
                  </a:lnTo>
                  <a:lnTo>
                    <a:pt x="300" y="6"/>
                  </a:lnTo>
                  <a:lnTo>
                    <a:pt x="294" y="12"/>
                  </a:lnTo>
                  <a:lnTo>
                    <a:pt x="294" y="18"/>
                  </a:lnTo>
                  <a:lnTo>
                    <a:pt x="276" y="36"/>
                  </a:lnTo>
                  <a:lnTo>
                    <a:pt x="252" y="36"/>
                  </a:lnTo>
                  <a:lnTo>
                    <a:pt x="246" y="30"/>
                  </a:lnTo>
                  <a:lnTo>
                    <a:pt x="246" y="24"/>
                  </a:lnTo>
                  <a:lnTo>
                    <a:pt x="234" y="24"/>
                  </a:lnTo>
                  <a:lnTo>
                    <a:pt x="222" y="36"/>
                  </a:lnTo>
                  <a:lnTo>
                    <a:pt x="198" y="36"/>
                  </a:lnTo>
                  <a:lnTo>
                    <a:pt x="180" y="60"/>
                  </a:lnTo>
                  <a:lnTo>
                    <a:pt x="156" y="30"/>
                  </a:lnTo>
                  <a:lnTo>
                    <a:pt x="150" y="30"/>
                  </a:lnTo>
                  <a:lnTo>
                    <a:pt x="144" y="36"/>
                  </a:lnTo>
                  <a:lnTo>
                    <a:pt x="144" y="42"/>
                  </a:lnTo>
                  <a:lnTo>
                    <a:pt x="132" y="42"/>
                  </a:lnTo>
                  <a:lnTo>
                    <a:pt x="120" y="36"/>
                  </a:lnTo>
                  <a:lnTo>
                    <a:pt x="114" y="30"/>
                  </a:lnTo>
                  <a:lnTo>
                    <a:pt x="102" y="30"/>
                  </a:lnTo>
                  <a:lnTo>
                    <a:pt x="84" y="48"/>
                  </a:lnTo>
                  <a:lnTo>
                    <a:pt x="90" y="72"/>
                  </a:lnTo>
                  <a:lnTo>
                    <a:pt x="72" y="90"/>
                  </a:lnTo>
                  <a:lnTo>
                    <a:pt x="84" y="96"/>
                  </a:lnTo>
                  <a:lnTo>
                    <a:pt x="90" y="102"/>
                  </a:lnTo>
                  <a:lnTo>
                    <a:pt x="90" y="108"/>
                  </a:lnTo>
                  <a:lnTo>
                    <a:pt x="84" y="114"/>
                  </a:lnTo>
                  <a:lnTo>
                    <a:pt x="78" y="126"/>
                  </a:lnTo>
                  <a:lnTo>
                    <a:pt x="78" y="138"/>
                  </a:lnTo>
                  <a:lnTo>
                    <a:pt x="84" y="144"/>
                  </a:lnTo>
                  <a:lnTo>
                    <a:pt x="96" y="144"/>
                  </a:lnTo>
                  <a:lnTo>
                    <a:pt x="108" y="150"/>
                  </a:lnTo>
                  <a:lnTo>
                    <a:pt x="114" y="156"/>
                  </a:lnTo>
                  <a:lnTo>
                    <a:pt x="114" y="168"/>
                  </a:lnTo>
                  <a:lnTo>
                    <a:pt x="108" y="180"/>
                  </a:lnTo>
                  <a:lnTo>
                    <a:pt x="96" y="192"/>
                  </a:lnTo>
                  <a:lnTo>
                    <a:pt x="84" y="216"/>
                  </a:lnTo>
                  <a:lnTo>
                    <a:pt x="72" y="222"/>
                  </a:lnTo>
                  <a:lnTo>
                    <a:pt x="66" y="234"/>
                  </a:lnTo>
                  <a:lnTo>
                    <a:pt x="42" y="246"/>
                  </a:lnTo>
                  <a:lnTo>
                    <a:pt x="42" y="258"/>
                  </a:lnTo>
                  <a:lnTo>
                    <a:pt x="24" y="270"/>
                  </a:lnTo>
                  <a:lnTo>
                    <a:pt x="6" y="342"/>
                  </a:lnTo>
                  <a:lnTo>
                    <a:pt x="6" y="372"/>
                  </a:lnTo>
                  <a:lnTo>
                    <a:pt x="0" y="450"/>
                  </a:lnTo>
                  <a:lnTo>
                    <a:pt x="12" y="450"/>
                  </a:lnTo>
                  <a:lnTo>
                    <a:pt x="24" y="462"/>
                  </a:lnTo>
                  <a:lnTo>
                    <a:pt x="30" y="462"/>
                  </a:lnTo>
                  <a:lnTo>
                    <a:pt x="42" y="438"/>
                  </a:lnTo>
                  <a:lnTo>
                    <a:pt x="48" y="432"/>
                  </a:lnTo>
                  <a:lnTo>
                    <a:pt x="48" y="426"/>
                  </a:lnTo>
                  <a:lnTo>
                    <a:pt x="72" y="420"/>
                  </a:lnTo>
                  <a:lnTo>
                    <a:pt x="162" y="426"/>
                  </a:lnTo>
                  <a:lnTo>
                    <a:pt x="162" y="414"/>
                  </a:lnTo>
                  <a:lnTo>
                    <a:pt x="156" y="408"/>
                  </a:lnTo>
                  <a:lnTo>
                    <a:pt x="150" y="396"/>
                  </a:lnTo>
                  <a:lnTo>
                    <a:pt x="162" y="372"/>
                  </a:lnTo>
                  <a:lnTo>
                    <a:pt x="168" y="366"/>
                  </a:lnTo>
                  <a:lnTo>
                    <a:pt x="168" y="342"/>
                  </a:lnTo>
                  <a:lnTo>
                    <a:pt x="174" y="336"/>
                  </a:lnTo>
                  <a:lnTo>
                    <a:pt x="186" y="330"/>
                  </a:lnTo>
                  <a:lnTo>
                    <a:pt x="204" y="324"/>
                  </a:lnTo>
                  <a:lnTo>
                    <a:pt x="240" y="324"/>
                  </a:lnTo>
                  <a:lnTo>
                    <a:pt x="252" y="312"/>
                  </a:lnTo>
                  <a:lnTo>
                    <a:pt x="258" y="300"/>
                  </a:lnTo>
                  <a:lnTo>
                    <a:pt x="264" y="300"/>
                  </a:lnTo>
                  <a:lnTo>
                    <a:pt x="264" y="306"/>
                  </a:lnTo>
                  <a:lnTo>
                    <a:pt x="270" y="312"/>
                  </a:lnTo>
                  <a:lnTo>
                    <a:pt x="270" y="330"/>
                  </a:lnTo>
                  <a:lnTo>
                    <a:pt x="276" y="324"/>
                  </a:lnTo>
                  <a:lnTo>
                    <a:pt x="312" y="324"/>
                  </a:lnTo>
                  <a:lnTo>
                    <a:pt x="312" y="330"/>
                  </a:lnTo>
                  <a:lnTo>
                    <a:pt x="312" y="318"/>
                  </a:lnTo>
                  <a:lnTo>
                    <a:pt x="318" y="306"/>
                  </a:lnTo>
                  <a:lnTo>
                    <a:pt x="324" y="300"/>
                  </a:lnTo>
                  <a:lnTo>
                    <a:pt x="330" y="282"/>
                  </a:lnTo>
                  <a:lnTo>
                    <a:pt x="348" y="270"/>
                  </a:lnTo>
                  <a:lnTo>
                    <a:pt x="348" y="246"/>
                  </a:lnTo>
                  <a:lnTo>
                    <a:pt x="354" y="240"/>
                  </a:lnTo>
                  <a:lnTo>
                    <a:pt x="372" y="240"/>
                  </a:lnTo>
                  <a:lnTo>
                    <a:pt x="378" y="216"/>
                  </a:lnTo>
                  <a:lnTo>
                    <a:pt x="390" y="204"/>
                  </a:lnTo>
                  <a:lnTo>
                    <a:pt x="390" y="19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4" name="Turkmenistan" descr="© INSCALE GmbH, 05.05.2010&#10;http://www.presentationload.com/">
              <a:extLst>
                <a:ext uri="{FF2B5EF4-FFF2-40B4-BE49-F238E27FC236}">
                  <a16:creationId xmlns:a16="http://schemas.microsoft.com/office/drawing/2014/main" id="{AFE91052-0E8B-4BC4-8409-B71021CCF99C}"/>
                </a:ext>
              </a:extLst>
            </p:cNvPr>
            <p:cNvSpPr>
              <a:spLocks/>
            </p:cNvSpPr>
            <p:nvPr/>
          </p:nvSpPr>
          <p:spPr bwMode="gray">
            <a:xfrm>
              <a:off x="7085211" y="2974739"/>
              <a:ext cx="447276" cy="271026"/>
            </a:xfrm>
            <a:custGeom>
              <a:avLst/>
              <a:gdLst>
                <a:gd name="T0" fmla="*/ 2147483647 w 1008"/>
                <a:gd name="T1" fmla="*/ 2147483647 h 606"/>
                <a:gd name="T2" fmla="*/ 2147483647 w 1008"/>
                <a:gd name="T3" fmla="*/ 2147483647 h 606"/>
                <a:gd name="T4" fmla="*/ 2147483647 w 1008"/>
                <a:gd name="T5" fmla="*/ 2147483647 h 606"/>
                <a:gd name="T6" fmla="*/ 2147483647 w 1008"/>
                <a:gd name="T7" fmla="*/ 2147483647 h 606"/>
                <a:gd name="T8" fmla="*/ 2147483647 w 1008"/>
                <a:gd name="T9" fmla="*/ 2147483647 h 606"/>
                <a:gd name="T10" fmla="*/ 2147483647 w 1008"/>
                <a:gd name="T11" fmla="*/ 2147483647 h 606"/>
                <a:gd name="T12" fmla="*/ 2147483647 w 1008"/>
                <a:gd name="T13" fmla="*/ 2147483647 h 606"/>
                <a:gd name="T14" fmla="*/ 2147483647 w 1008"/>
                <a:gd name="T15" fmla="*/ 2147483647 h 606"/>
                <a:gd name="T16" fmla="*/ 2147483647 w 1008"/>
                <a:gd name="T17" fmla="*/ 2147483647 h 606"/>
                <a:gd name="T18" fmla="*/ 2147483647 w 1008"/>
                <a:gd name="T19" fmla="*/ 2147483647 h 606"/>
                <a:gd name="T20" fmla="*/ 2147483647 w 1008"/>
                <a:gd name="T21" fmla="*/ 2147483647 h 606"/>
                <a:gd name="T22" fmla="*/ 2147483647 w 1008"/>
                <a:gd name="T23" fmla="*/ 2147483647 h 606"/>
                <a:gd name="T24" fmla="*/ 2147483647 w 1008"/>
                <a:gd name="T25" fmla="*/ 2147483647 h 606"/>
                <a:gd name="T26" fmla="*/ 2147483647 w 1008"/>
                <a:gd name="T27" fmla="*/ 2147483647 h 606"/>
                <a:gd name="T28" fmla="*/ 2147483647 w 1008"/>
                <a:gd name="T29" fmla="*/ 2147483647 h 606"/>
                <a:gd name="T30" fmla="*/ 2147483647 w 1008"/>
                <a:gd name="T31" fmla="*/ 2147483647 h 606"/>
                <a:gd name="T32" fmla="*/ 2147483647 w 1008"/>
                <a:gd name="T33" fmla="*/ 2147483647 h 606"/>
                <a:gd name="T34" fmla="*/ 2147483647 w 1008"/>
                <a:gd name="T35" fmla="*/ 2147483647 h 606"/>
                <a:gd name="T36" fmla="*/ 2147483647 w 1008"/>
                <a:gd name="T37" fmla="*/ 2147483647 h 606"/>
                <a:gd name="T38" fmla="*/ 2147483647 w 1008"/>
                <a:gd name="T39" fmla="*/ 2147483647 h 606"/>
                <a:gd name="T40" fmla="*/ 2147483647 w 1008"/>
                <a:gd name="T41" fmla="*/ 2147483647 h 606"/>
                <a:gd name="T42" fmla="*/ 2147483647 w 1008"/>
                <a:gd name="T43" fmla="*/ 2147483647 h 606"/>
                <a:gd name="T44" fmla="*/ 2147483647 w 1008"/>
                <a:gd name="T45" fmla="*/ 2147483647 h 606"/>
                <a:gd name="T46" fmla="*/ 2147483647 w 1008"/>
                <a:gd name="T47" fmla="*/ 2147483647 h 606"/>
                <a:gd name="T48" fmla="*/ 2147483647 w 1008"/>
                <a:gd name="T49" fmla="*/ 2147483647 h 606"/>
                <a:gd name="T50" fmla="*/ 2147483647 w 1008"/>
                <a:gd name="T51" fmla="*/ 2147483647 h 606"/>
                <a:gd name="T52" fmla="*/ 2147483647 w 1008"/>
                <a:gd name="T53" fmla="*/ 2147483647 h 606"/>
                <a:gd name="T54" fmla="*/ 2147483647 w 1008"/>
                <a:gd name="T55" fmla="*/ 2147483647 h 606"/>
                <a:gd name="T56" fmla="*/ 2147483647 w 1008"/>
                <a:gd name="T57" fmla="*/ 2147483647 h 606"/>
                <a:gd name="T58" fmla="*/ 2147483647 w 1008"/>
                <a:gd name="T59" fmla="*/ 2147483647 h 606"/>
                <a:gd name="T60" fmla="*/ 2147483647 w 1008"/>
                <a:gd name="T61" fmla="*/ 2147483647 h 606"/>
                <a:gd name="T62" fmla="*/ 2147483647 w 1008"/>
                <a:gd name="T63" fmla="*/ 2147483647 h 606"/>
                <a:gd name="T64" fmla="*/ 2147483647 w 1008"/>
                <a:gd name="T65" fmla="*/ 2147483647 h 606"/>
                <a:gd name="T66" fmla="*/ 2147483647 w 1008"/>
                <a:gd name="T67" fmla="*/ 2147483647 h 606"/>
                <a:gd name="T68" fmla="*/ 2147483647 w 1008"/>
                <a:gd name="T69" fmla="*/ 2147483647 h 606"/>
                <a:gd name="T70" fmla="*/ 2147483647 w 1008"/>
                <a:gd name="T71" fmla="*/ 2147483647 h 606"/>
                <a:gd name="T72" fmla="*/ 2147483647 w 1008"/>
                <a:gd name="T73" fmla="*/ 2147483647 h 606"/>
                <a:gd name="T74" fmla="*/ 2147483647 w 1008"/>
                <a:gd name="T75" fmla="*/ 2147483647 h 606"/>
                <a:gd name="T76" fmla="*/ 2147483647 w 1008"/>
                <a:gd name="T77" fmla="*/ 2147483647 h 606"/>
                <a:gd name="T78" fmla="*/ 2147483647 w 1008"/>
                <a:gd name="T79" fmla="*/ 2147483647 h 606"/>
                <a:gd name="T80" fmla="*/ 2147483647 w 1008"/>
                <a:gd name="T81" fmla="*/ 2147483647 h 606"/>
                <a:gd name="T82" fmla="*/ 2147483647 w 1008"/>
                <a:gd name="T83" fmla="*/ 2147483647 h 606"/>
                <a:gd name="T84" fmla="*/ 2147483647 w 1008"/>
                <a:gd name="T85" fmla="*/ 2147483647 h 606"/>
                <a:gd name="T86" fmla="*/ 2147483647 w 1008"/>
                <a:gd name="T87" fmla="*/ 2147483647 h 606"/>
                <a:gd name="T88" fmla="*/ 2147483647 w 1008"/>
                <a:gd name="T89" fmla="*/ 2147483647 h 606"/>
                <a:gd name="T90" fmla="*/ 2147483647 w 1008"/>
                <a:gd name="T91" fmla="*/ 2147483647 h 606"/>
                <a:gd name="T92" fmla="*/ 2147483647 w 1008"/>
                <a:gd name="T93" fmla="*/ 2147483647 h 606"/>
                <a:gd name="T94" fmla="*/ 2147483647 w 1008"/>
                <a:gd name="T95" fmla="*/ 2147483647 h 606"/>
                <a:gd name="T96" fmla="*/ 2147483647 w 1008"/>
                <a:gd name="T97" fmla="*/ 2147483647 h 606"/>
                <a:gd name="T98" fmla="*/ 2147483647 w 1008"/>
                <a:gd name="T99" fmla="*/ 2147483647 h 606"/>
                <a:gd name="T100" fmla="*/ 2147483647 w 1008"/>
                <a:gd name="T101" fmla="*/ 2147483647 h 606"/>
                <a:gd name="T102" fmla="*/ 2147483647 w 1008"/>
                <a:gd name="T103" fmla="*/ 2147483647 h 606"/>
                <a:gd name="T104" fmla="*/ 0 w 1008"/>
                <a:gd name="T105" fmla="*/ 2147483647 h 606"/>
                <a:gd name="T106" fmla="*/ 2147483647 w 1008"/>
                <a:gd name="T107" fmla="*/ 2147483647 h 606"/>
                <a:gd name="T108" fmla="*/ 2147483647 w 1008"/>
                <a:gd name="T109" fmla="*/ 2147483647 h 60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1008"/>
                <a:gd name="T166" fmla="*/ 0 h 606"/>
                <a:gd name="T167" fmla="*/ 1008 w 1008"/>
                <a:gd name="T168" fmla="*/ 606 h 60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1008" h="606">
                  <a:moveTo>
                    <a:pt x="48" y="150"/>
                  </a:moveTo>
                  <a:lnTo>
                    <a:pt x="48" y="156"/>
                  </a:lnTo>
                  <a:lnTo>
                    <a:pt x="42" y="162"/>
                  </a:lnTo>
                  <a:lnTo>
                    <a:pt x="36" y="174"/>
                  </a:lnTo>
                  <a:lnTo>
                    <a:pt x="36" y="186"/>
                  </a:lnTo>
                  <a:lnTo>
                    <a:pt x="42" y="198"/>
                  </a:lnTo>
                  <a:lnTo>
                    <a:pt x="48" y="204"/>
                  </a:lnTo>
                  <a:lnTo>
                    <a:pt x="54" y="216"/>
                  </a:lnTo>
                  <a:lnTo>
                    <a:pt x="60" y="222"/>
                  </a:lnTo>
                  <a:lnTo>
                    <a:pt x="60" y="228"/>
                  </a:lnTo>
                  <a:lnTo>
                    <a:pt x="90" y="222"/>
                  </a:lnTo>
                  <a:lnTo>
                    <a:pt x="90" y="246"/>
                  </a:lnTo>
                  <a:lnTo>
                    <a:pt x="114" y="258"/>
                  </a:lnTo>
                  <a:lnTo>
                    <a:pt x="90" y="258"/>
                  </a:lnTo>
                  <a:lnTo>
                    <a:pt x="78" y="264"/>
                  </a:lnTo>
                  <a:lnTo>
                    <a:pt x="72" y="264"/>
                  </a:lnTo>
                  <a:lnTo>
                    <a:pt x="72" y="270"/>
                  </a:lnTo>
                  <a:lnTo>
                    <a:pt x="78" y="276"/>
                  </a:lnTo>
                  <a:lnTo>
                    <a:pt x="90" y="276"/>
                  </a:lnTo>
                  <a:lnTo>
                    <a:pt x="96" y="282"/>
                  </a:lnTo>
                  <a:lnTo>
                    <a:pt x="114" y="282"/>
                  </a:lnTo>
                  <a:lnTo>
                    <a:pt x="120" y="288"/>
                  </a:lnTo>
                  <a:lnTo>
                    <a:pt x="126" y="300"/>
                  </a:lnTo>
                  <a:lnTo>
                    <a:pt x="132" y="306"/>
                  </a:lnTo>
                  <a:lnTo>
                    <a:pt x="138" y="354"/>
                  </a:lnTo>
                  <a:lnTo>
                    <a:pt x="150" y="360"/>
                  </a:lnTo>
                  <a:lnTo>
                    <a:pt x="150" y="372"/>
                  </a:lnTo>
                  <a:lnTo>
                    <a:pt x="144" y="378"/>
                  </a:lnTo>
                  <a:lnTo>
                    <a:pt x="144" y="402"/>
                  </a:lnTo>
                  <a:lnTo>
                    <a:pt x="150" y="414"/>
                  </a:lnTo>
                  <a:lnTo>
                    <a:pt x="150" y="426"/>
                  </a:lnTo>
                  <a:lnTo>
                    <a:pt x="156" y="432"/>
                  </a:lnTo>
                  <a:lnTo>
                    <a:pt x="156" y="438"/>
                  </a:lnTo>
                  <a:lnTo>
                    <a:pt x="186" y="438"/>
                  </a:lnTo>
                  <a:lnTo>
                    <a:pt x="198" y="426"/>
                  </a:lnTo>
                  <a:lnTo>
                    <a:pt x="210" y="420"/>
                  </a:lnTo>
                  <a:lnTo>
                    <a:pt x="210" y="408"/>
                  </a:lnTo>
                  <a:lnTo>
                    <a:pt x="216" y="402"/>
                  </a:lnTo>
                  <a:lnTo>
                    <a:pt x="228" y="396"/>
                  </a:lnTo>
                  <a:lnTo>
                    <a:pt x="246" y="378"/>
                  </a:lnTo>
                  <a:lnTo>
                    <a:pt x="258" y="372"/>
                  </a:lnTo>
                  <a:lnTo>
                    <a:pt x="294" y="372"/>
                  </a:lnTo>
                  <a:lnTo>
                    <a:pt x="306" y="378"/>
                  </a:lnTo>
                  <a:lnTo>
                    <a:pt x="312" y="372"/>
                  </a:lnTo>
                  <a:lnTo>
                    <a:pt x="312" y="366"/>
                  </a:lnTo>
                  <a:lnTo>
                    <a:pt x="372" y="366"/>
                  </a:lnTo>
                  <a:lnTo>
                    <a:pt x="384" y="378"/>
                  </a:lnTo>
                  <a:lnTo>
                    <a:pt x="384" y="390"/>
                  </a:lnTo>
                  <a:lnTo>
                    <a:pt x="414" y="390"/>
                  </a:lnTo>
                  <a:lnTo>
                    <a:pt x="420" y="396"/>
                  </a:lnTo>
                  <a:lnTo>
                    <a:pt x="432" y="402"/>
                  </a:lnTo>
                  <a:lnTo>
                    <a:pt x="438" y="408"/>
                  </a:lnTo>
                  <a:lnTo>
                    <a:pt x="450" y="414"/>
                  </a:lnTo>
                  <a:lnTo>
                    <a:pt x="450" y="408"/>
                  </a:lnTo>
                  <a:lnTo>
                    <a:pt x="468" y="408"/>
                  </a:lnTo>
                  <a:lnTo>
                    <a:pt x="480" y="414"/>
                  </a:lnTo>
                  <a:lnTo>
                    <a:pt x="498" y="414"/>
                  </a:lnTo>
                  <a:lnTo>
                    <a:pt x="510" y="420"/>
                  </a:lnTo>
                  <a:lnTo>
                    <a:pt x="516" y="420"/>
                  </a:lnTo>
                  <a:lnTo>
                    <a:pt x="522" y="426"/>
                  </a:lnTo>
                  <a:lnTo>
                    <a:pt x="522" y="432"/>
                  </a:lnTo>
                  <a:lnTo>
                    <a:pt x="528" y="444"/>
                  </a:lnTo>
                  <a:lnTo>
                    <a:pt x="534" y="450"/>
                  </a:lnTo>
                  <a:lnTo>
                    <a:pt x="540" y="450"/>
                  </a:lnTo>
                  <a:lnTo>
                    <a:pt x="546" y="456"/>
                  </a:lnTo>
                  <a:lnTo>
                    <a:pt x="558" y="456"/>
                  </a:lnTo>
                  <a:lnTo>
                    <a:pt x="570" y="468"/>
                  </a:lnTo>
                  <a:lnTo>
                    <a:pt x="582" y="474"/>
                  </a:lnTo>
                  <a:lnTo>
                    <a:pt x="588" y="486"/>
                  </a:lnTo>
                  <a:lnTo>
                    <a:pt x="594" y="492"/>
                  </a:lnTo>
                  <a:lnTo>
                    <a:pt x="660" y="486"/>
                  </a:lnTo>
                  <a:lnTo>
                    <a:pt x="660" y="522"/>
                  </a:lnTo>
                  <a:lnTo>
                    <a:pt x="672" y="522"/>
                  </a:lnTo>
                  <a:lnTo>
                    <a:pt x="666" y="546"/>
                  </a:lnTo>
                  <a:lnTo>
                    <a:pt x="678" y="576"/>
                  </a:lnTo>
                  <a:lnTo>
                    <a:pt x="684" y="582"/>
                  </a:lnTo>
                  <a:lnTo>
                    <a:pt x="696" y="582"/>
                  </a:lnTo>
                  <a:lnTo>
                    <a:pt x="702" y="588"/>
                  </a:lnTo>
                  <a:lnTo>
                    <a:pt x="714" y="588"/>
                  </a:lnTo>
                  <a:lnTo>
                    <a:pt x="720" y="582"/>
                  </a:lnTo>
                  <a:lnTo>
                    <a:pt x="726" y="582"/>
                  </a:lnTo>
                  <a:lnTo>
                    <a:pt x="750" y="606"/>
                  </a:lnTo>
                  <a:lnTo>
                    <a:pt x="774" y="606"/>
                  </a:lnTo>
                  <a:lnTo>
                    <a:pt x="786" y="600"/>
                  </a:lnTo>
                  <a:lnTo>
                    <a:pt x="792" y="594"/>
                  </a:lnTo>
                  <a:lnTo>
                    <a:pt x="804" y="570"/>
                  </a:lnTo>
                  <a:lnTo>
                    <a:pt x="804" y="558"/>
                  </a:lnTo>
                  <a:lnTo>
                    <a:pt x="816" y="558"/>
                  </a:lnTo>
                  <a:lnTo>
                    <a:pt x="852" y="540"/>
                  </a:lnTo>
                  <a:lnTo>
                    <a:pt x="858" y="528"/>
                  </a:lnTo>
                  <a:lnTo>
                    <a:pt x="870" y="522"/>
                  </a:lnTo>
                  <a:lnTo>
                    <a:pt x="882" y="522"/>
                  </a:lnTo>
                  <a:lnTo>
                    <a:pt x="882" y="462"/>
                  </a:lnTo>
                  <a:lnTo>
                    <a:pt x="888" y="450"/>
                  </a:lnTo>
                  <a:lnTo>
                    <a:pt x="900" y="444"/>
                  </a:lnTo>
                  <a:lnTo>
                    <a:pt x="936" y="444"/>
                  </a:lnTo>
                  <a:lnTo>
                    <a:pt x="936" y="420"/>
                  </a:lnTo>
                  <a:lnTo>
                    <a:pt x="948" y="420"/>
                  </a:lnTo>
                  <a:lnTo>
                    <a:pt x="960" y="426"/>
                  </a:lnTo>
                  <a:lnTo>
                    <a:pt x="966" y="432"/>
                  </a:lnTo>
                  <a:lnTo>
                    <a:pt x="978" y="438"/>
                  </a:lnTo>
                  <a:lnTo>
                    <a:pt x="1008" y="438"/>
                  </a:lnTo>
                  <a:lnTo>
                    <a:pt x="1008" y="426"/>
                  </a:lnTo>
                  <a:lnTo>
                    <a:pt x="996" y="414"/>
                  </a:lnTo>
                  <a:lnTo>
                    <a:pt x="996" y="396"/>
                  </a:lnTo>
                  <a:lnTo>
                    <a:pt x="1002" y="390"/>
                  </a:lnTo>
                  <a:lnTo>
                    <a:pt x="954" y="360"/>
                  </a:lnTo>
                  <a:lnTo>
                    <a:pt x="930" y="366"/>
                  </a:lnTo>
                  <a:lnTo>
                    <a:pt x="924" y="366"/>
                  </a:lnTo>
                  <a:lnTo>
                    <a:pt x="912" y="354"/>
                  </a:lnTo>
                  <a:lnTo>
                    <a:pt x="900" y="354"/>
                  </a:lnTo>
                  <a:lnTo>
                    <a:pt x="888" y="342"/>
                  </a:lnTo>
                  <a:lnTo>
                    <a:pt x="876" y="336"/>
                  </a:lnTo>
                  <a:lnTo>
                    <a:pt x="870" y="330"/>
                  </a:lnTo>
                  <a:lnTo>
                    <a:pt x="846" y="318"/>
                  </a:lnTo>
                  <a:lnTo>
                    <a:pt x="828" y="306"/>
                  </a:lnTo>
                  <a:lnTo>
                    <a:pt x="804" y="306"/>
                  </a:lnTo>
                  <a:lnTo>
                    <a:pt x="774" y="288"/>
                  </a:lnTo>
                  <a:lnTo>
                    <a:pt x="768" y="282"/>
                  </a:lnTo>
                  <a:lnTo>
                    <a:pt x="762" y="270"/>
                  </a:lnTo>
                  <a:lnTo>
                    <a:pt x="750" y="258"/>
                  </a:lnTo>
                  <a:lnTo>
                    <a:pt x="744" y="258"/>
                  </a:lnTo>
                  <a:lnTo>
                    <a:pt x="732" y="252"/>
                  </a:lnTo>
                  <a:lnTo>
                    <a:pt x="714" y="252"/>
                  </a:lnTo>
                  <a:lnTo>
                    <a:pt x="702" y="246"/>
                  </a:lnTo>
                  <a:lnTo>
                    <a:pt x="690" y="234"/>
                  </a:lnTo>
                  <a:lnTo>
                    <a:pt x="672" y="198"/>
                  </a:lnTo>
                  <a:lnTo>
                    <a:pt x="666" y="192"/>
                  </a:lnTo>
                  <a:lnTo>
                    <a:pt x="666" y="186"/>
                  </a:lnTo>
                  <a:lnTo>
                    <a:pt x="648" y="168"/>
                  </a:lnTo>
                  <a:lnTo>
                    <a:pt x="630" y="138"/>
                  </a:lnTo>
                  <a:lnTo>
                    <a:pt x="594" y="120"/>
                  </a:lnTo>
                  <a:lnTo>
                    <a:pt x="594" y="126"/>
                  </a:lnTo>
                  <a:lnTo>
                    <a:pt x="540" y="120"/>
                  </a:lnTo>
                  <a:lnTo>
                    <a:pt x="510" y="120"/>
                  </a:lnTo>
                  <a:lnTo>
                    <a:pt x="492" y="102"/>
                  </a:lnTo>
                  <a:lnTo>
                    <a:pt x="492" y="90"/>
                  </a:lnTo>
                  <a:lnTo>
                    <a:pt x="504" y="78"/>
                  </a:lnTo>
                  <a:lnTo>
                    <a:pt x="492" y="72"/>
                  </a:lnTo>
                  <a:lnTo>
                    <a:pt x="492" y="60"/>
                  </a:lnTo>
                  <a:lnTo>
                    <a:pt x="486" y="48"/>
                  </a:lnTo>
                  <a:lnTo>
                    <a:pt x="480" y="42"/>
                  </a:lnTo>
                  <a:lnTo>
                    <a:pt x="444" y="42"/>
                  </a:lnTo>
                  <a:lnTo>
                    <a:pt x="432" y="36"/>
                  </a:lnTo>
                  <a:lnTo>
                    <a:pt x="432" y="24"/>
                  </a:lnTo>
                  <a:lnTo>
                    <a:pt x="408" y="24"/>
                  </a:lnTo>
                  <a:lnTo>
                    <a:pt x="390" y="0"/>
                  </a:lnTo>
                  <a:lnTo>
                    <a:pt x="384" y="12"/>
                  </a:lnTo>
                  <a:lnTo>
                    <a:pt x="354" y="6"/>
                  </a:lnTo>
                  <a:lnTo>
                    <a:pt x="384" y="36"/>
                  </a:lnTo>
                  <a:lnTo>
                    <a:pt x="378" y="30"/>
                  </a:lnTo>
                  <a:lnTo>
                    <a:pt x="366" y="30"/>
                  </a:lnTo>
                  <a:lnTo>
                    <a:pt x="360" y="24"/>
                  </a:lnTo>
                  <a:lnTo>
                    <a:pt x="354" y="24"/>
                  </a:lnTo>
                  <a:lnTo>
                    <a:pt x="348" y="30"/>
                  </a:lnTo>
                  <a:lnTo>
                    <a:pt x="348" y="42"/>
                  </a:lnTo>
                  <a:lnTo>
                    <a:pt x="342" y="42"/>
                  </a:lnTo>
                  <a:lnTo>
                    <a:pt x="336" y="48"/>
                  </a:lnTo>
                  <a:lnTo>
                    <a:pt x="324" y="48"/>
                  </a:lnTo>
                  <a:lnTo>
                    <a:pt x="312" y="54"/>
                  </a:lnTo>
                  <a:lnTo>
                    <a:pt x="294" y="72"/>
                  </a:lnTo>
                  <a:lnTo>
                    <a:pt x="294" y="84"/>
                  </a:lnTo>
                  <a:lnTo>
                    <a:pt x="300" y="102"/>
                  </a:lnTo>
                  <a:lnTo>
                    <a:pt x="312" y="108"/>
                  </a:lnTo>
                  <a:lnTo>
                    <a:pt x="318" y="120"/>
                  </a:lnTo>
                  <a:lnTo>
                    <a:pt x="252" y="120"/>
                  </a:lnTo>
                  <a:lnTo>
                    <a:pt x="240" y="108"/>
                  </a:lnTo>
                  <a:lnTo>
                    <a:pt x="228" y="108"/>
                  </a:lnTo>
                  <a:lnTo>
                    <a:pt x="228" y="114"/>
                  </a:lnTo>
                  <a:lnTo>
                    <a:pt x="216" y="126"/>
                  </a:lnTo>
                  <a:lnTo>
                    <a:pt x="210" y="120"/>
                  </a:lnTo>
                  <a:lnTo>
                    <a:pt x="198" y="114"/>
                  </a:lnTo>
                  <a:lnTo>
                    <a:pt x="174" y="90"/>
                  </a:lnTo>
                  <a:lnTo>
                    <a:pt x="168" y="78"/>
                  </a:lnTo>
                  <a:lnTo>
                    <a:pt x="162" y="72"/>
                  </a:lnTo>
                  <a:lnTo>
                    <a:pt x="156" y="60"/>
                  </a:lnTo>
                  <a:lnTo>
                    <a:pt x="144" y="54"/>
                  </a:lnTo>
                  <a:lnTo>
                    <a:pt x="132" y="42"/>
                  </a:lnTo>
                  <a:lnTo>
                    <a:pt x="120" y="42"/>
                  </a:lnTo>
                  <a:lnTo>
                    <a:pt x="96" y="30"/>
                  </a:lnTo>
                  <a:lnTo>
                    <a:pt x="78" y="30"/>
                  </a:lnTo>
                  <a:lnTo>
                    <a:pt x="72" y="36"/>
                  </a:lnTo>
                  <a:lnTo>
                    <a:pt x="72" y="48"/>
                  </a:lnTo>
                  <a:lnTo>
                    <a:pt x="84" y="54"/>
                  </a:lnTo>
                  <a:lnTo>
                    <a:pt x="90" y="54"/>
                  </a:lnTo>
                  <a:lnTo>
                    <a:pt x="90" y="66"/>
                  </a:lnTo>
                  <a:lnTo>
                    <a:pt x="96" y="66"/>
                  </a:lnTo>
                  <a:lnTo>
                    <a:pt x="96" y="72"/>
                  </a:lnTo>
                  <a:lnTo>
                    <a:pt x="102" y="84"/>
                  </a:lnTo>
                  <a:lnTo>
                    <a:pt x="114" y="90"/>
                  </a:lnTo>
                  <a:lnTo>
                    <a:pt x="126" y="102"/>
                  </a:lnTo>
                  <a:lnTo>
                    <a:pt x="138" y="108"/>
                  </a:lnTo>
                  <a:lnTo>
                    <a:pt x="150" y="120"/>
                  </a:lnTo>
                  <a:lnTo>
                    <a:pt x="162" y="126"/>
                  </a:lnTo>
                  <a:lnTo>
                    <a:pt x="162" y="150"/>
                  </a:lnTo>
                  <a:lnTo>
                    <a:pt x="156" y="156"/>
                  </a:lnTo>
                  <a:lnTo>
                    <a:pt x="144" y="156"/>
                  </a:lnTo>
                  <a:lnTo>
                    <a:pt x="132" y="150"/>
                  </a:lnTo>
                  <a:lnTo>
                    <a:pt x="120" y="138"/>
                  </a:lnTo>
                  <a:lnTo>
                    <a:pt x="120" y="162"/>
                  </a:lnTo>
                  <a:lnTo>
                    <a:pt x="78" y="162"/>
                  </a:lnTo>
                  <a:lnTo>
                    <a:pt x="66" y="144"/>
                  </a:lnTo>
                  <a:lnTo>
                    <a:pt x="60" y="150"/>
                  </a:lnTo>
                  <a:lnTo>
                    <a:pt x="48" y="138"/>
                  </a:lnTo>
                  <a:lnTo>
                    <a:pt x="42" y="126"/>
                  </a:lnTo>
                  <a:lnTo>
                    <a:pt x="36" y="120"/>
                  </a:lnTo>
                  <a:lnTo>
                    <a:pt x="36" y="102"/>
                  </a:lnTo>
                  <a:lnTo>
                    <a:pt x="30" y="96"/>
                  </a:lnTo>
                  <a:lnTo>
                    <a:pt x="30" y="84"/>
                  </a:lnTo>
                  <a:lnTo>
                    <a:pt x="24" y="78"/>
                  </a:lnTo>
                  <a:lnTo>
                    <a:pt x="0" y="78"/>
                  </a:lnTo>
                  <a:lnTo>
                    <a:pt x="0" y="84"/>
                  </a:lnTo>
                  <a:lnTo>
                    <a:pt x="6" y="90"/>
                  </a:lnTo>
                  <a:lnTo>
                    <a:pt x="12" y="102"/>
                  </a:lnTo>
                  <a:lnTo>
                    <a:pt x="18" y="108"/>
                  </a:lnTo>
                  <a:lnTo>
                    <a:pt x="24" y="120"/>
                  </a:lnTo>
                  <a:lnTo>
                    <a:pt x="36" y="126"/>
                  </a:lnTo>
                  <a:lnTo>
                    <a:pt x="42" y="138"/>
                  </a:lnTo>
                  <a:lnTo>
                    <a:pt x="48" y="144"/>
                  </a:lnTo>
                  <a:lnTo>
                    <a:pt x="48" y="15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5" name="Tunisia" descr="© INSCALE GmbH, 05.05.2010&#10;http://www.presentationload.com/">
              <a:extLst>
                <a:ext uri="{FF2B5EF4-FFF2-40B4-BE49-F238E27FC236}">
                  <a16:creationId xmlns:a16="http://schemas.microsoft.com/office/drawing/2014/main" id="{BE48C7E2-0A40-4909-804F-8CD4A278B4C4}"/>
                </a:ext>
              </a:extLst>
            </p:cNvPr>
            <p:cNvSpPr>
              <a:spLocks/>
            </p:cNvSpPr>
            <p:nvPr/>
          </p:nvSpPr>
          <p:spPr bwMode="gray">
            <a:xfrm>
              <a:off x="5790556" y="3171363"/>
              <a:ext cx="120554" cy="255084"/>
            </a:xfrm>
            <a:custGeom>
              <a:avLst/>
              <a:gdLst>
                <a:gd name="T0" fmla="*/ 2147483647 w 276"/>
                <a:gd name="T1" fmla="*/ 2147483647 h 570"/>
                <a:gd name="T2" fmla="*/ 2147483647 w 276"/>
                <a:gd name="T3" fmla="*/ 2147483647 h 570"/>
                <a:gd name="T4" fmla="*/ 2147483647 w 276"/>
                <a:gd name="T5" fmla="*/ 2147483647 h 570"/>
                <a:gd name="T6" fmla="*/ 2147483647 w 276"/>
                <a:gd name="T7" fmla="*/ 2147483647 h 570"/>
                <a:gd name="T8" fmla="*/ 2147483647 w 276"/>
                <a:gd name="T9" fmla="*/ 2147483647 h 570"/>
                <a:gd name="T10" fmla="*/ 2147483647 w 276"/>
                <a:gd name="T11" fmla="*/ 2147483647 h 570"/>
                <a:gd name="T12" fmla="*/ 0 w 276"/>
                <a:gd name="T13" fmla="*/ 2147483647 h 570"/>
                <a:gd name="T14" fmla="*/ 2147483647 w 276"/>
                <a:gd name="T15" fmla="*/ 2147483647 h 570"/>
                <a:gd name="T16" fmla="*/ 2147483647 w 276"/>
                <a:gd name="T17" fmla="*/ 2147483647 h 570"/>
                <a:gd name="T18" fmla="*/ 2147483647 w 276"/>
                <a:gd name="T19" fmla="*/ 2147483647 h 570"/>
                <a:gd name="T20" fmla="*/ 2147483647 w 276"/>
                <a:gd name="T21" fmla="*/ 2147483647 h 570"/>
                <a:gd name="T22" fmla="*/ 2147483647 w 276"/>
                <a:gd name="T23" fmla="*/ 2147483647 h 570"/>
                <a:gd name="T24" fmla="*/ 2147483647 w 276"/>
                <a:gd name="T25" fmla="*/ 2147483647 h 570"/>
                <a:gd name="T26" fmla="*/ 2147483647 w 276"/>
                <a:gd name="T27" fmla="*/ 2147483647 h 570"/>
                <a:gd name="T28" fmla="*/ 2147483647 w 276"/>
                <a:gd name="T29" fmla="*/ 2147483647 h 570"/>
                <a:gd name="T30" fmla="*/ 2147483647 w 276"/>
                <a:gd name="T31" fmla="*/ 2147483647 h 570"/>
                <a:gd name="T32" fmla="*/ 2147483647 w 276"/>
                <a:gd name="T33" fmla="*/ 2147483647 h 570"/>
                <a:gd name="T34" fmla="*/ 2147483647 w 276"/>
                <a:gd name="T35" fmla="*/ 2147483647 h 570"/>
                <a:gd name="T36" fmla="*/ 2147483647 w 276"/>
                <a:gd name="T37" fmla="*/ 2147483647 h 570"/>
                <a:gd name="T38" fmla="*/ 2147483647 w 276"/>
                <a:gd name="T39" fmla="*/ 2147483647 h 570"/>
                <a:gd name="T40" fmla="*/ 2147483647 w 276"/>
                <a:gd name="T41" fmla="*/ 2147483647 h 570"/>
                <a:gd name="T42" fmla="*/ 2147483647 w 276"/>
                <a:gd name="T43" fmla="*/ 2147483647 h 570"/>
                <a:gd name="T44" fmla="*/ 2147483647 w 276"/>
                <a:gd name="T45" fmla="*/ 2147483647 h 570"/>
                <a:gd name="T46" fmla="*/ 2147483647 w 276"/>
                <a:gd name="T47" fmla="*/ 2147483647 h 570"/>
                <a:gd name="T48" fmla="*/ 2147483647 w 276"/>
                <a:gd name="T49" fmla="*/ 2147483647 h 570"/>
                <a:gd name="T50" fmla="*/ 2147483647 w 276"/>
                <a:gd name="T51" fmla="*/ 2147483647 h 570"/>
                <a:gd name="T52" fmla="*/ 2147483647 w 276"/>
                <a:gd name="T53" fmla="*/ 2147483647 h 570"/>
                <a:gd name="T54" fmla="*/ 2147483647 w 276"/>
                <a:gd name="T55" fmla="*/ 2147483647 h 570"/>
                <a:gd name="T56" fmla="*/ 2147483647 w 276"/>
                <a:gd name="T57" fmla="*/ 2147483647 h 570"/>
                <a:gd name="T58" fmla="*/ 2147483647 w 276"/>
                <a:gd name="T59" fmla="*/ 2147483647 h 570"/>
                <a:gd name="T60" fmla="*/ 2147483647 w 276"/>
                <a:gd name="T61" fmla="*/ 2147483647 h 570"/>
                <a:gd name="T62" fmla="*/ 2147483647 w 276"/>
                <a:gd name="T63" fmla="*/ 2147483647 h 570"/>
                <a:gd name="T64" fmla="*/ 2147483647 w 276"/>
                <a:gd name="T65" fmla="*/ 2147483647 h 570"/>
                <a:gd name="T66" fmla="*/ 2147483647 w 276"/>
                <a:gd name="T67" fmla="*/ 2147483647 h 570"/>
                <a:gd name="T68" fmla="*/ 2147483647 w 276"/>
                <a:gd name="T69" fmla="*/ 2147483647 h 570"/>
                <a:gd name="T70" fmla="*/ 2147483647 w 276"/>
                <a:gd name="T71" fmla="*/ 2147483647 h 570"/>
                <a:gd name="T72" fmla="*/ 2147483647 w 276"/>
                <a:gd name="T73" fmla="*/ 2147483647 h 570"/>
                <a:gd name="T74" fmla="*/ 2147483647 w 276"/>
                <a:gd name="T75" fmla="*/ 2147483647 h 570"/>
                <a:gd name="T76" fmla="*/ 2147483647 w 276"/>
                <a:gd name="T77" fmla="*/ 2147483647 h 570"/>
                <a:gd name="T78" fmla="*/ 2147483647 w 276"/>
                <a:gd name="T79" fmla="*/ 2147483647 h 570"/>
                <a:gd name="T80" fmla="*/ 2147483647 w 276"/>
                <a:gd name="T81" fmla="*/ 2147483647 h 570"/>
                <a:gd name="T82" fmla="*/ 2147483647 w 276"/>
                <a:gd name="T83" fmla="*/ 2147483647 h 570"/>
                <a:gd name="T84" fmla="*/ 2147483647 w 276"/>
                <a:gd name="T85" fmla="*/ 2147483647 h 570"/>
                <a:gd name="T86" fmla="*/ 2147483647 w 276"/>
                <a:gd name="T87" fmla="*/ 2147483647 h 570"/>
                <a:gd name="T88" fmla="*/ 2147483647 w 276"/>
                <a:gd name="T89" fmla="*/ 0 h 570"/>
                <a:gd name="T90" fmla="*/ 2147483647 w 276"/>
                <a:gd name="T91" fmla="*/ 2147483647 h 570"/>
                <a:gd name="T92" fmla="*/ 2147483647 w 276"/>
                <a:gd name="T93" fmla="*/ 2147483647 h 570"/>
                <a:gd name="T94" fmla="*/ 2147483647 w 276"/>
                <a:gd name="T95" fmla="*/ 2147483647 h 570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276"/>
                <a:gd name="T145" fmla="*/ 0 h 570"/>
                <a:gd name="T146" fmla="*/ 276 w 276"/>
                <a:gd name="T147" fmla="*/ 570 h 570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276" h="570">
                  <a:moveTo>
                    <a:pt x="42" y="60"/>
                  </a:moveTo>
                  <a:lnTo>
                    <a:pt x="60" y="66"/>
                  </a:lnTo>
                  <a:lnTo>
                    <a:pt x="60" y="78"/>
                  </a:lnTo>
                  <a:lnTo>
                    <a:pt x="54" y="90"/>
                  </a:lnTo>
                  <a:lnTo>
                    <a:pt x="54" y="126"/>
                  </a:lnTo>
                  <a:lnTo>
                    <a:pt x="60" y="138"/>
                  </a:lnTo>
                  <a:lnTo>
                    <a:pt x="60" y="180"/>
                  </a:lnTo>
                  <a:lnTo>
                    <a:pt x="54" y="192"/>
                  </a:lnTo>
                  <a:lnTo>
                    <a:pt x="54" y="204"/>
                  </a:lnTo>
                  <a:lnTo>
                    <a:pt x="48" y="210"/>
                  </a:lnTo>
                  <a:lnTo>
                    <a:pt x="48" y="216"/>
                  </a:lnTo>
                  <a:lnTo>
                    <a:pt x="24" y="234"/>
                  </a:lnTo>
                  <a:lnTo>
                    <a:pt x="0" y="258"/>
                  </a:lnTo>
                  <a:lnTo>
                    <a:pt x="0" y="300"/>
                  </a:lnTo>
                  <a:lnTo>
                    <a:pt x="12" y="300"/>
                  </a:lnTo>
                  <a:lnTo>
                    <a:pt x="12" y="330"/>
                  </a:lnTo>
                  <a:lnTo>
                    <a:pt x="24" y="330"/>
                  </a:lnTo>
                  <a:lnTo>
                    <a:pt x="42" y="336"/>
                  </a:lnTo>
                  <a:lnTo>
                    <a:pt x="54" y="348"/>
                  </a:lnTo>
                  <a:lnTo>
                    <a:pt x="54" y="390"/>
                  </a:lnTo>
                  <a:lnTo>
                    <a:pt x="60" y="390"/>
                  </a:lnTo>
                  <a:lnTo>
                    <a:pt x="66" y="396"/>
                  </a:lnTo>
                  <a:lnTo>
                    <a:pt x="90" y="408"/>
                  </a:lnTo>
                  <a:lnTo>
                    <a:pt x="96" y="420"/>
                  </a:lnTo>
                  <a:lnTo>
                    <a:pt x="102" y="426"/>
                  </a:lnTo>
                  <a:lnTo>
                    <a:pt x="108" y="450"/>
                  </a:lnTo>
                  <a:lnTo>
                    <a:pt x="114" y="492"/>
                  </a:lnTo>
                  <a:lnTo>
                    <a:pt x="126" y="540"/>
                  </a:lnTo>
                  <a:lnTo>
                    <a:pt x="138" y="570"/>
                  </a:lnTo>
                  <a:lnTo>
                    <a:pt x="144" y="564"/>
                  </a:lnTo>
                  <a:lnTo>
                    <a:pt x="156" y="564"/>
                  </a:lnTo>
                  <a:lnTo>
                    <a:pt x="186" y="534"/>
                  </a:lnTo>
                  <a:lnTo>
                    <a:pt x="186" y="510"/>
                  </a:lnTo>
                  <a:lnTo>
                    <a:pt x="174" y="486"/>
                  </a:lnTo>
                  <a:lnTo>
                    <a:pt x="174" y="468"/>
                  </a:lnTo>
                  <a:lnTo>
                    <a:pt x="192" y="450"/>
                  </a:lnTo>
                  <a:lnTo>
                    <a:pt x="198" y="450"/>
                  </a:lnTo>
                  <a:lnTo>
                    <a:pt x="204" y="438"/>
                  </a:lnTo>
                  <a:lnTo>
                    <a:pt x="210" y="432"/>
                  </a:lnTo>
                  <a:lnTo>
                    <a:pt x="216" y="420"/>
                  </a:lnTo>
                  <a:lnTo>
                    <a:pt x="222" y="414"/>
                  </a:lnTo>
                  <a:lnTo>
                    <a:pt x="234" y="408"/>
                  </a:lnTo>
                  <a:lnTo>
                    <a:pt x="246" y="408"/>
                  </a:lnTo>
                  <a:lnTo>
                    <a:pt x="270" y="396"/>
                  </a:lnTo>
                  <a:lnTo>
                    <a:pt x="276" y="390"/>
                  </a:lnTo>
                  <a:lnTo>
                    <a:pt x="276" y="384"/>
                  </a:lnTo>
                  <a:lnTo>
                    <a:pt x="264" y="372"/>
                  </a:lnTo>
                  <a:lnTo>
                    <a:pt x="258" y="372"/>
                  </a:lnTo>
                  <a:lnTo>
                    <a:pt x="264" y="330"/>
                  </a:lnTo>
                  <a:lnTo>
                    <a:pt x="252" y="330"/>
                  </a:lnTo>
                  <a:lnTo>
                    <a:pt x="240" y="300"/>
                  </a:lnTo>
                  <a:lnTo>
                    <a:pt x="228" y="294"/>
                  </a:lnTo>
                  <a:lnTo>
                    <a:pt x="222" y="306"/>
                  </a:lnTo>
                  <a:lnTo>
                    <a:pt x="216" y="294"/>
                  </a:lnTo>
                  <a:lnTo>
                    <a:pt x="198" y="294"/>
                  </a:lnTo>
                  <a:lnTo>
                    <a:pt x="186" y="288"/>
                  </a:lnTo>
                  <a:lnTo>
                    <a:pt x="180" y="282"/>
                  </a:lnTo>
                  <a:lnTo>
                    <a:pt x="168" y="276"/>
                  </a:lnTo>
                  <a:lnTo>
                    <a:pt x="168" y="246"/>
                  </a:lnTo>
                  <a:lnTo>
                    <a:pt x="174" y="240"/>
                  </a:lnTo>
                  <a:lnTo>
                    <a:pt x="180" y="240"/>
                  </a:lnTo>
                  <a:lnTo>
                    <a:pt x="234" y="186"/>
                  </a:lnTo>
                  <a:lnTo>
                    <a:pt x="240" y="174"/>
                  </a:lnTo>
                  <a:lnTo>
                    <a:pt x="240" y="156"/>
                  </a:lnTo>
                  <a:lnTo>
                    <a:pt x="234" y="144"/>
                  </a:lnTo>
                  <a:lnTo>
                    <a:pt x="216" y="126"/>
                  </a:lnTo>
                  <a:lnTo>
                    <a:pt x="204" y="120"/>
                  </a:lnTo>
                  <a:lnTo>
                    <a:pt x="198" y="120"/>
                  </a:lnTo>
                  <a:lnTo>
                    <a:pt x="198" y="102"/>
                  </a:lnTo>
                  <a:lnTo>
                    <a:pt x="204" y="90"/>
                  </a:lnTo>
                  <a:lnTo>
                    <a:pt x="204" y="78"/>
                  </a:lnTo>
                  <a:lnTo>
                    <a:pt x="210" y="72"/>
                  </a:lnTo>
                  <a:lnTo>
                    <a:pt x="222" y="66"/>
                  </a:lnTo>
                  <a:lnTo>
                    <a:pt x="228" y="60"/>
                  </a:lnTo>
                  <a:lnTo>
                    <a:pt x="234" y="48"/>
                  </a:lnTo>
                  <a:lnTo>
                    <a:pt x="234" y="36"/>
                  </a:lnTo>
                  <a:lnTo>
                    <a:pt x="240" y="30"/>
                  </a:lnTo>
                  <a:lnTo>
                    <a:pt x="240" y="18"/>
                  </a:lnTo>
                  <a:lnTo>
                    <a:pt x="228" y="18"/>
                  </a:lnTo>
                  <a:lnTo>
                    <a:pt x="222" y="30"/>
                  </a:lnTo>
                  <a:lnTo>
                    <a:pt x="210" y="36"/>
                  </a:lnTo>
                  <a:lnTo>
                    <a:pt x="204" y="48"/>
                  </a:lnTo>
                  <a:lnTo>
                    <a:pt x="192" y="60"/>
                  </a:lnTo>
                  <a:lnTo>
                    <a:pt x="186" y="60"/>
                  </a:lnTo>
                  <a:lnTo>
                    <a:pt x="174" y="54"/>
                  </a:lnTo>
                  <a:lnTo>
                    <a:pt x="162" y="42"/>
                  </a:lnTo>
                  <a:lnTo>
                    <a:pt x="174" y="30"/>
                  </a:lnTo>
                  <a:lnTo>
                    <a:pt x="174" y="24"/>
                  </a:lnTo>
                  <a:lnTo>
                    <a:pt x="180" y="12"/>
                  </a:lnTo>
                  <a:lnTo>
                    <a:pt x="168" y="0"/>
                  </a:lnTo>
                  <a:lnTo>
                    <a:pt x="138" y="0"/>
                  </a:lnTo>
                  <a:lnTo>
                    <a:pt x="126" y="6"/>
                  </a:lnTo>
                  <a:lnTo>
                    <a:pt x="108" y="12"/>
                  </a:lnTo>
                  <a:lnTo>
                    <a:pt x="96" y="18"/>
                  </a:lnTo>
                  <a:lnTo>
                    <a:pt x="84" y="30"/>
                  </a:lnTo>
                  <a:lnTo>
                    <a:pt x="84" y="42"/>
                  </a:lnTo>
                  <a:lnTo>
                    <a:pt x="42" y="6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6" name="Togo" descr="© INSCALE GmbH, 05.05.2010&#10;http://www.presentationload.com/">
              <a:extLst>
                <a:ext uri="{FF2B5EF4-FFF2-40B4-BE49-F238E27FC236}">
                  <a16:creationId xmlns:a16="http://schemas.microsoft.com/office/drawing/2014/main" id="{8C37BA01-B441-486F-9356-3B772E6695DB}"/>
                </a:ext>
              </a:extLst>
            </p:cNvPr>
            <p:cNvSpPr>
              <a:spLocks/>
            </p:cNvSpPr>
            <p:nvPr/>
          </p:nvSpPr>
          <p:spPr bwMode="gray">
            <a:xfrm>
              <a:off x="5544204" y="4120838"/>
              <a:ext cx="62899" cy="180683"/>
            </a:xfrm>
            <a:custGeom>
              <a:avLst/>
              <a:gdLst>
                <a:gd name="T0" fmla="*/ 2147483647 w 138"/>
                <a:gd name="T1" fmla="*/ 2147483647 h 402"/>
                <a:gd name="T2" fmla="*/ 2147483647 w 138"/>
                <a:gd name="T3" fmla="*/ 2147483647 h 402"/>
                <a:gd name="T4" fmla="*/ 2147483647 w 138"/>
                <a:gd name="T5" fmla="*/ 2147483647 h 402"/>
                <a:gd name="T6" fmla="*/ 2147483647 w 138"/>
                <a:gd name="T7" fmla="*/ 2147483647 h 402"/>
                <a:gd name="T8" fmla="*/ 2147483647 w 138"/>
                <a:gd name="T9" fmla="*/ 2147483647 h 402"/>
                <a:gd name="T10" fmla="*/ 2147483647 w 138"/>
                <a:gd name="T11" fmla="*/ 2147483647 h 402"/>
                <a:gd name="T12" fmla="*/ 2147483647 w 138"/>
                <a:gd name="T13" fmla="*/ 2147483647 h 402"/>
                <a:gd name="T14" fmla="*/ 2147483647 w 138"/>
                <a:gd name="T15" fmla="*/ 2147483647 h 402"/>
                <a:gd name="T16" fmla="*/ 2147483647 w 138"/>
                <a:gd name="T17" fmla="*/ 2147483647 h 402"/>
                <a:gd name="T18" fmla="*/ 2147483647 w 138"/>
                <a:gd name="T19" fmla="*/ 2147483647 h 402"/>
                <a:gd name="T20" fmla="*/ 2147483647 w 138"/>
                <a:gd name="T21" fmla="*/ 2147483647 h 402"/>
                <a:gd name="T22" fmla="*/ 2147483647 w 138"/>
                <a:gd name="T23" fmla="*/ 2147483647 h 402"/>
                <a:gd name="T24" fmla="*/ 2147483647 w 138"/>
                <a:gd name="T25" fmla="*/ 2147483647 h 402"/>
                <a:gd name="T26" fmla="*/ 2147483647 w 138"/>
                <a:gd name="T27" fmla="*/ 2147483647 h 402"/>
                <a:gd name="T28" fmla="*/ 2147483647 w 138"/>
                <a:gd name="T29" fmla="*/ 2147483647 h 402"/>
                <a:gd name="T30" fmla="*/ 2147483647 w 138"/>
                <a:gd name="T31" fmla="*/ 2147483647 h 402"/>
                <a:gd name="T32" fmla="*/ 2147483647 w 138"/>
                <a:gd name="T33" fmla="*/ 0 h 402"/>
                <a:gd name="T34" fmla="*/ 2147483647 w 138"/>
                <a:gd name="T35" fmla="*/ 0 h 402"/>
                <a:gd name="T36" fmla="*/ 2147483647 w 138"/>
                <a:gd name="T37" fmla="*/ 2147483647 h 402"/>
                <a:gd name="T38" fmla="*/ 0 w 138"/>
                <a:gd name="T39" fmla="*/ 2147483647 h 402"/>
                <a:gd name="T40" fmla="*/ 2147483647 w 138"/>
                <a:gd name="T41" fmla="*/ 2147483647 h 402"/>
                <a:gd name="T42" fmla="*/ 2147483647 w 138"/>
                <a:gd name="T43" fmla="*/ 2147483647 h 402"/>
                <a:gd name="T44" fmla="*/ 2147483647 w 138"/>
                <a:gd name="T45" fmla="*/ 2147483647 h 402"/>
                <a:gd name="T46" fmla="*/ 2147483647 w 138"/>
                <a:gd name="T47" fmla="*/ 2147483647 h 402"/>
                <a:gd name="T48" fmla="*/ 2147483647 w 138"/>
                <a:gd name="T49" fmla="*/ 2147483647 h 402"/>
                <a:gd name="T50" fmla="*/ 2147483647 w 138"/>
                <a:gd name="T51" fmla="*/ 2147483647 h 402"/>
                <a:gd name="T52" fmla="*/ 2147483647 w 138"/>
                <a:gd name="T53" fmla="*/ 2147483647 h 402"/>
                <a:gd name="T54" fmla="*/ 2147483647 w 138"/>
                <a:gd name="T55" fmla="*/ 2147483647 h 402"/>
                <a:gd name="T56" fmla="*/ 2147483647 w 138"/>
                <a:gd name="T57" fmla="*/ 2147483647 h 402"/>
                <a:gd name="T58" fmla="*/ 2147483647 w 138"/>
                <a:gd name="T59" fmla="*/ 2147483647 h 402"/>
                <a:gd name="T60" fmla="*/ 2147483647 w 138"/>
                <a:gd name="T61" fmla="*/ 2147483647 h 402"/>
                <a:gd name="T62" fmla="*/ 2147483647 w 138"/>
                <a:gd name="T63" fmla="*/ 2147483647 h 402"/>
                <a:gd name="T64" fmla="*/ 2147483647 w 138"/>
                <a:gd name="T65" fmla="*/ 2147483647 h 402"/>
                <a:gd name="T66" fmla="*/ 2147483647 w 138"/>
                <a:gd name="T67" fmla="*/ 2147483647 h 402"/>
                <a:gd name="T68" fmla="*/ 2147483647 w 138"/>
                <a:gd name="T69" fmla="*/ 2147483647 h 402"/>
                <a:gd name="T70" fmla="*/ 2147483647 w 138"/>
                <a:gd name="T71" fmla="*/ 2147483647 h 402"/>
                <a:gd name="T72" fmla="*/ 2147483647 w 138"/>
                <a:gd name="T73" fmla="*/ 2147483647 h 402"/>
                <a:gd name="T74" fmla="*/ 2147483647 w 138"/>
                <a:gd name="T75" fmla="*/ 2147483647 h 402"/>
                <a:gd name="T76" fmla="*/ 2147483647 w 138"/>
                <a:gd name="T77" fmla="*/ 2147483647 h 402"/>
                <a:gd name="T78" fmla="*/ 2147483647 w 138"/>
                <a:gd name="T79" fmla="*/ 2147483647 h 402"/>
                <a:gd name="T80" fmla="*/ 2147483647 w 138"/>
                <a:gd name="T81" fmla="*/ 2147483647 h 402"/>
                <a:gd name="T82" fmla="*/ 2147483647 w 138"/>
                <a:gd name="T83" fmla="*/ 2147483647 h 402"/>
                <a:gd name="T84" fmla="*/ 2147483647 w 138"/>
                <a:gd name="T85" fmla="*/ 2147483647 h 402"/>
                <a:gd name="T86" fmla="*/ 2147483647 w 138"/>
                <a:gd name="T87" fmla="*/ 2147483647 h 402"/>
                <a:gd name="T88" fmla="*/ 2147483647 w 138"/>
                <a:gd name="T89" fmla="*/ 2147483647 h 402"/>
                <a:gd name="T90" fmla="*/ 2147483647 w 138"/>
                <a:gd name="T91" fmla="*/ 2147483647 h 402"/>
                <a:gd name="T92" fmla="*/ 2147483647 w 138"/>
                <a:gd name="T93" fmla="*/ 2147483647 h 402"/>
                <a:gd name="T94" fmla="*/ 2147483647 w 138"/>
                <a:gd name="T95" fmla="*/ 2147483647 h 402"/>
                <a:gd name="T96" fmla="*/ 2147483647 w 138"/>
                <a:gd name="T97" fmla="*/ 2147483647 h 402"/>
                <a:gd name="T98" fmla="*/ 2147483647 w 138"/>
                <a:gd name="T99" fmla="*/ 2147483647 h 402"/>
                <a:gd name="T100" fmla="*/ 2147483647 w 138"/>
                <a:gd name="T101" fmla="*/ 2147483647 h 402"/>
                <a:gd name="T102" fmla="*/ 2147483647 w 138"/>
                <a:gd name="T103" fmla="*/ 2147483647 h 40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38"/>
                <a:gd name="T157" fmla="*/ 0 h 402"/>
                <a:gd name="T158" fmla="*/ 138 w 138"/>
                <a:gd name="T159" fmla="*/ 402 h 40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38" h="402">
                  <a:moveTo>
                    <a:pt x="126" y="354"/>
                  </a:moveTo>
                  <a:lnTo>
                    <a:pt x="120" y="288"/>
                  </a:lnTo>
                  <a:lnTo>
                    <a:pt x="132" y="282"/>
                  </a:lnTo>
                  <a:lnTo>
                    <a:pt x="120" y="270"/>
                  </a:lnTo>
                  <a:lnTo>
                    <a:pt x="120" y="210"/>
                  </a:lnTo>
                  <a:lnTo>
                    <a:pt x="132" y="198"/>
                  </a:lnTo>
                  <a:lnTo>
                    <a:pt x="126" y="186"/>
                  </a:lnTo>
                  <a:lnTo>
                    <a:pt x="126" y="156"/>
                  </a:lnTo>
                  <a:lnTo>
                    <a:pt x="120" y="144"/>
                  </a:lnTo>
                  <a:lnTo>
                    <a:pt x="108" y="132"/>
                  </a:lnTo>
                  <a:lnTo>
                    <a:pt x="108" y="90"/>
                  </a:lnTo>
                  <a:lnTo>
                    <a:pt x="78" y="60"/>
                  </a:lnTo>
                  <a:lnTo>
                    <a:pt x="66" y="54"/>
                  </a:lnTo>
                  <a:lnTo>
                    <a:pt x="66" y="24"/>
                  </a:lnTo>
                  <a:lnTo>
                    <a:pt x="72" y="6"/>
                  </a:lnTo>
                  <a:lnTo>
                    <a:pt x="54" y="6"/>
                  </a:lnTo>
                  <a:lnTo>
                    <a:pt x="30" y="0"/>
                  </a:lnTo>
                  <a:lnTo>
                    <a:pt x="12" y="0"/>
                  </a:lnTo>
                  <a:lnTo>
                    <a:pt x="12" y="18"/>
                  </a:lnTo>
                  <a:lnTo>
                    <a:pt x="0" y="30"/>
                  </a:lnTo>
                  <a:lnTo>
                    <a:pt x="36" y="54"/>
                  </a:lnTo>
                  <a:lnTo>
                    <a:pt x="24" y="132"/>
                  </a:lnTo>
                  <a:lnTo>
                    <a:pt x="36" y="120"/>
                  </a:lnTo>
                  <a:lnTo>
                    <a:pt x="42" y="120"/>
                  </a:lnTo>
                  <a:lnTo>
                    <a:pt x="48" y="126"/>
                  </a:lnTo>
                  <a:lnTo>
                    <a:pt x="48" y="150"/>
                  </a:lnTo>
                  <a:lnTo>
                    <a:pt x="42" y="162"/>
                  </a:lnTo>
                  <a:lnTo>
                    <a:pt x="54" y="174"/>
                  </a:lnTo>
                  <a:lnTo>
                    <a:pt x="54" y="180"/>
                  </a:lnTo>
                  <a:lnTo>
                    <a:pt x="48" y="180"/>
                  </a:lnTo>
                  <a:lnTo>
                    <a:pt x="36" y="192"/>
                  </a:lnTo>
                  <a:lnTo>
                    <a:pt x="42" y="198"/>
                  </a:lnTo>
                  <a:lnTo>
                    <a:pt x="54" y="204"/>
                  </a:lnTo>
                  <a:lnTo>
                    <a:pt x="60" y="210"/>
                  </a:lnTo>
                  <a:lnTo>
                    <a:pt x="60" y="222"/>
                  </a:lnTo>
                  <a:lnTo>
                    <a:pt x="54" y="228"/>
                  </a:lnTo>
                  <a:lnTo>
                    <a:pt x="54" y="270"/>
                  </a:lnTo>
                  <a:lnTo>
                    <a:pt x="48" y="276"/>
                  </a:lnTo>
                  <a:lnTo>
                    <a:pt x="48" y="294"/>
                  </a:lnTo>
                  <a:lnTo>
                    <a:pt x="54" y="294"/>
                  </a:lnTo>
                  <a:lnTo>
                    <a:pt x="60" y="300"/>
                  </a:lnTo>
                  <a:lnTo>
                    <a:pt x="60" y="312"/>
                  </a:lnTo>
                  <a:lnTo>
                    <a:pt x="54" y="324"/>
                  </a:lnTo>
                  <a:lnTo>
                    <a:pt x="54" y="336"/>
                  </a:lnTo>
                  <a:lnTo>
                    <a:pt x="66" y="378"/>
                  </a:lnTo>
                  <a:lnTo>
                    <a:pt x="96" y="402"/>
                  </a:lnTo>
                  <a:lnTo>
                    <a:pt x="108" y="396"/>
                  </a:lnTo>
                  <a:lnTo>
                    <a:pt x="120" y="384"/>
                  </a:lnTo>
                  <a:lnTo>
                    <a:pt x="138" y="384"/>
                  </a:lnTo>
                  <a:lnTo>
                    <a:pt x="138" y="372"/>
                  </a:lnTo>
                  <a:lnTo>
                    <a:pt x="126" y="360"/>
                  </a:lnTo>
                  <a:lnTo>
                    <a:pt x="126" y="354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7" name="Tanzania" descr="© INSCALE GmbH, 05.05.2010&#10;http://www.presentationload.com/">
              <a:extLst>
                <a:ext uri="{FF2B5EF4-FFF2-40B4-BE49-F238E27FC236}">
                  <a16:creationId xmlns:a16="http://schemas.microsoft.com/office/drawing/2014/main" id="{BEB41368-6833-4567-827C-4728DD5BD51C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6480689" y="4558380"/>
              <a:ext cx="340698" cy="389710"/>
            </a:xfrm>
            <a:custGeom>
              <a:avLst/>
              <a:gdLst>
                <a:gd name="T0" fmla="*/ 2147483647 w 768"/>
                <a:gd name="T1" fmla="*/ 2147483647 h 870"/>
                <a:gd name="T2" fmla="*/ 2147483647 w 768"/>
                <a:gd name="T3" fmla="*/ 2147483647 h 870"/>
                <a:gd name="T4" fmla="*/ 2147483647 w 768"/>
                <a:gd name="T5" fmla="*/ 2147483647 h 870"/>
                <a:gd name="T6" fmla="*/ 2147483647 w 768"/>
                <a:gd name="T7" fmla="*/ 2147483647 h 870"/>
                <a:gd name="T8" fmla="*/ 2147483647 w 768"/>
                <a:gd name="T9" fmla="*/ 2147483647 h 870"/>
                <a:gd name="T10" fmla="*/ 2147483647 w 768"/>
                <a:gd name="T11" fmla="*/ 2147483647 h 870"/>
                <a:gd name="T12" fmla="*/ 2147483647 w 768"/>
                <a:gd name="T13" fmla="*/ 2147483647 h 870"/>
                <a:gd name="T14" fmla="*/ 2147483647 w 768"/>
                <a:gd name="T15" fmla="*/ 2147483647 h 870"/>
                <a:gd name="T16" fmla="*/ 2147483647 w 768"/>
                <a:gd name="T17" fmla="*/ 2147483647 h 870"/>
                <a:gd name="T18" fmla="*/ 2147483647 w 768"/>
                <a:gd name="T19" fmla="*/ 2147483647 h 870"/>
                <a:gd name="T20" fmla="*/ 2147483647 w 768"/>
                <a:gd name="T21" fmla="*/ 2147483647 h 870"/>
                <a:gd name="T22" fmla="*/ 2147483647 w 768"/>
                <a:gd name="T23" fmla="*/ 2147483647 h 870"/>
                <a:gd name="T24" fmla="*/ 2147483647 w 768"/>
                <a:gd name="T25" fmla="*/ 2147483647 h 870"/>
                <a:gd name="T26" fmla="*/ 2147483647 w 768"/>
                <a:gd name="T27" fmla="*/ 2147483647 h 870"/>
                <a:gd name="T28" fmla="*/ 2147483647 w 768"/>
                <a:gd name="T29" fmla="*/ 2147483647 h 870"/>
                <a:gd name="T30" fmla="*/ 2147483647 w 768"/>
                <a:gd name="T31" fmla="*/ 2147483647 h 870"/>
                <a:gd name="T32" fmla="*/ 2147483647 w 768"/>
                <a:gd name="T33" fmla="*/ 2147483647 h 870"/>
                <a:gd name="T34" fmla="*/ 2147483647 w 768"/>
                <a:gd name="T35" fmla="*/ 2147483647 h 870"/>
                <a:gd name="T36" fmla="*/ 2147483647 w 768"/>
                <a:gd name="T37" fmla="*/ 2147483647 h 870"/>
                <a:gd name="T38" fmla="*/ 2147483647 w 768"/>
                <a:gd name="T39" fmla="*/ 2147483647 h 870"/>
                <a:gd name="T40" fmla="*/ 2147483647 w 768"/>
                <a:gd name="T41" fmla="*/ 2147483647 h 870"/>
                <a:gd name="T42" fmla="*/ 2147483647 w 768"/>
                <a:gd name="T43" fmla="*/ 2147483647 h 870"/>
                <a:gd name="T44" fmla="*/ 2147483647 w 768"/>
                <a:gd name="T45" fmla="*/ 2147483647 h 870"/>
                <a:gd name="T46" fmla="*/ 2147483647 w 768"/>
                <a:gd name="T47" fmla="*/ 2147483647 h 870"/>
                <a:gd name="T48" fmla="*/ 2147483647 w 768"/>
                <a:gd name="T49" fmla="*/ 2147483647 h 870"/>
                <a:gd name="T50" fmla="*/ 2147483647 w 768"/>
                <a:gd name="T51" fmla="*/ 2147483647 h 870"/>
                <a:gd name="T52" fmla="*/ 2147483647 w 768"/>
                <a:gd name="T53" fmla="*/ 2147483647 h 870"/>
                <a:gd name="T54" fmla="*/ 2147483647 w 768"/>
                <a:gd name="T55" fmla="*/ 2147483647 h 870"/>
                <a:gd name="T56" fmla="*/ 2147483647 w 768"/>
                <a:gd name="T57" fmla="*/ 2147483647 h 870"/>
                <a:gd name="T58" fmla="*/ 2147483647 w 768"/>
                <a:gd name="T59" fmla="*/ 2147483647 h 870"/>
                <a:gd name="T60" fmla="*/ 2147483647 w 768"/>
                <a:gd name="T61" fmla="*/ 2147483647 h 870"/>
                <a:gd name="T62" fmla="*/ 2147483647 w 768"/>
                <a:gd name="T63" fmla="*/ 2147483647 h 870"/>
                <a:gd name="T64" fmla="*/ 2147483647 w 768"/>
                <a:gd name="T65" fmla="*/ 2147483647 h 870"/>
                <a:gd name="T66" fmla="*/ 2147483647 w 768"/>
                <a:gd name="T67" fmla="*/ 2147483647 h 870"/>
                <a:gd name="T68" fmla="*/ 2147483647 w 768"/>
                <a:gd name="T69" fmla="*/ 2147483647 h 870"/>
                <a:gd name="T70" fmla="*/ 2147483647 w 768"/>
                <a:gd name="T71" fmla="*/ 2147483647 h 870"/>
                <a:gd name="T72" fmla="*/ 2147483647 w 768"/>
                <a:gd name="T73" fmla="*/ 2147483647 h 870"/>
                <a:gd name="T74" fmla="*/ 2147483647 w 768"/>
                <a:gd name="T75" fmla="*/ 2147483647 h 870"/>
                <a:gd name="T76" fmla="*/ 2147483647 w 768"/>
                <a:gd name="T77" fmla="*/ 2147483647 h 870"/>
                <a:gd name="T78" fmla="*/ 2147483647 w 768"/>
                <a:gd name="T79" fmla="*/ 2147483647 h 870"/>
                <a:gd name="T80" fmla="*/ 2147483647 w 768"/>
                <a:gd name="T81" fmla="*/ 2147483647 h 870"/>
                <a:gd name="T82" fmla="*/ 2147483647 w 768"/>
                <a:gd name="T83" fmla="*/ 2147483647 h 870"/>
                <a:gd name="T84" fmla="*/ 2147483647 w 768"/>
                <a:gd name="T85" fmla="*/ 2147483647 h 870"/>
                <a:gd name="T86" fmla="*/ 2147483647 w 768"/>
                <a:gd name="T87" fmla="*/ 2147483647 h 870"/>
                <a:gd name="T88" fmla="*/ 2147483647 w 768"/>
                <a:gd name="T89" fmla="*/ 2147483647 h 870"/>
                <a:gd name="T90" fmla="*/ 2147483647 w 768"/>
                <a:gd name="T91" fmla="*/ 2147483647 h 870"/>
                <a:gd name="T92" fmla="*/ 2147483647 w 768"/>
                <a:gd name="T93" fmla="*/ 2147483647 h 870"/>
                <a:gd name="T94" fmla="*/ 2147483647 w 768"/>
                <a:gd name="T95" fmla="*/ 2147483647 h 870"/>
                <a:gd name="T96" fmla="*/ 2147483647 w 768"/>
                <a:gd name="T97" fmla="*/ 2147483647 h 870"/>
                <a:gd name="T98" fmla="*/ 2147483647 w 768"/>
                <a:gd name="T99" fmla="*/ 2147483647 h 870"/>
                <a:gd name="T100" fmla="*/ 2147483647 w 768"/>
                <a:gd name="T101" fmla="*/ 2147483647 h 870"/>
                <a:gd name="T102" fmla="*/ 2147483647 w 768"/>
                <a:gd name="T103" fmla="*/ 2147483647 h 87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768"/>
                <a:gd name="T157" fmla="*/ 0 h 870"/>
                <a:gd name="T158" fmla="*/ 768 w 768"/>
                <a:gd name="T159" fmla="*/ 870 h 87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768" h="870">
                  <a:moveTo>
                    <a:pt x="762" y="744"/>
                  </a:moveTo>
                  <a:lnTo>
                    <a:pt x="750" y="744"/>
                  </a:lnTo>
                  <a:lnTo>
                    <a:pt x="744" y="738"/>
                  </a:lnTo>
                  <a:lnTo>
                    <a:pt x="732" y="732"/>
                  </a:lnTo>
                  <a:lnTo>
                    <a:pt x="720" y="720"/>
                  </a:lnTo>
                  <a:lnTo>
                    <a:pt x="720" y="708"/>
                  </a:lnTo>
                  <a:lnTo>
                    <a:pt x="714" y="690"/>
                  </a:lnTo>
                  <a:lnTo>
                    <a:pt x="714" y="654"/>
                  </a:lnTo>
                  <a:lnTo>
                    <a:pt x="690" y="612"/>
                  </a:lnTo>
                  <a:lnTo>
                    <a:pt x="702" y="564"/>
                  </a:lnTo>
                  <a:lnTo>
                    <a:pt x="684" y="540"/>
                  </a:lnTo>
                  <a:lnTo>
                    <a:pt x="690" y="528"/>
                  </a:lnTo>
                  <a:lnTo>
                    <a:pt x="696" y="522"/>
                  </a:lnTo>
                  <a:lnTo>
                    <a:pt x="708" y="498"/>
                  </a:lnTo>
                  <a:lnTo>
                    <a:pt x="708" y="480"/>
                  </a:lnTo>
                  <a:lnTo>
                    <a:pt x="702" y="474"/>
                  </a:lnTo>
                  <a:lnTo>
                    <a:pt x="690" y="468"/>
                  </a:lnTo>
                  <a:lnTo>
                    <a:pt x="672" y="456"/>
                  </a:lnTo>
                  <a:lnTo>
                    <a:pt x="660" y="450"/>
                  </a:lnTo>
                  <a:lnTo>
                    <a:pt x="654" y="438"/>
                  </a:lnTo>
                  <a:lnTo>
                    <a:pt x="654" y="426"/>
                  </a:lnTo>
                  <a:lnTo>
                    <a:pt x="660" y="414"/>
                  </a:lnTo>
                  <a:lnTo>
                    <a:pt x="666" y="396"/>
                  </a:lnTo>
                  <a:lnTo>
                    <a:pt x="666" y="384"/>
                  </a:lnTo>
                  <a:lnTo>
                    <a:pt x="672" y="366"/>
                  </a:lnTo>
                  <a:lnTo>
                    <a:pt x="678" y="354"/>
                  </a:lnTo>
                  <a:lnTo>
                    <a:pt x="678" y="330"/>
                  </a:lnTo>
                  <a:lnTo>
                    <a:pt x="684" y="318"/>
                  </a:lnTo>
                  <a:lnTo>
                    <a:pt x="684" y="300"/>
                  </a:lnTo>
                  <a:lnTo>
                    <a:pt x="570" y="192"/>
                  </a:lnTo>
                  <a:lnTo>
                    <a:pt x="576" y="186"/>
                  </a:lnTo>
                  <a:lnTo>
                    <a:pt x="582" y="186"/>
                  </a:lnTo>
                  <a:lnTo>
                    <a:pt x="588" y="180"/>
                  </a:lnTo>
                  <a:lnTo>
                    <a:pt x="588" y="174"/>
                  </a:lnTo>
                  <a:lnTo>
                    <a:pt x="576" y="162"/>
                  </a:lnTo>
                  <a:lnTo>
                    <a:pt x="324" y="6"/>
                  </a:lnTo>
                  <a:lnTo>
                    <a:pt x="312" y="6"/>
                  </a:lnTo>
                  <a:lnTo>
                    <a:pt x="312" y="18"/>
                  </a:lnTo>
                  <a:lnTo>
                    <a:pt x="318" y="24"/>
                  </a:lnTo>
                  <a:lnTo>
                    <a:pt x="318" y="36"/>
                  </a:lnTo>
                  <a:lnTo>
                    <a:pt x="294" y="48"/>
                  </a:lnTo>
                  <a:lnTo>
                    <a:pt x="276" y="66"/>
                  </a:lnTo>
                  <a:lnTo>
                    <a:pt x="264" y="84"/>
                  </a:lnTo>
                  <a:lnTo>
                    <a:pt x="264" y="90"/>
                  </a:lnTo>
                  <a:lnTo>
                    <a:pt x="270" y="96"/>
                  </a:lnTo>
                  <a:lnTo>
                    <a:pt x="294" y="96"/>
                  </a:lnTo>
                  <a:lnTo>
                    <a:pt x="306" y="90"/>
                  </a:lnTo>
                  <a:lnTo>
                    <a:pt x="312" y="90"/>
                  </a:lnTo>
                  <a:lnTo>
                    <a:pt x="306" y="96"/>
                  </a:lnTo>
                  <a:lnTo>
                    <a:pt x="294" y="102"/>
                  </a:lnTo>
                  <a:lnTo>
                    <a:pt x="276" y="120"/>
                  </a:lnTo>
                  <a:lnTo>
                    <a:pt x="270" y="120"/>
                  </a:lnTo>
                  <a:lnTo>
                    <a:pt x="264" y="114"/>
                  </a:lnTo>
                  <a:lnTo>
                    <a:pt x="252" y="108"/>
                  </a:lnTo>
                  <a:lnTo>
                    <a:pt x="246" y="108"/>
                  </a:lnTo>
                  <a:lnTo>
                    <a:pt x="234" y="120"/>
                  </a:lnTo>
                  <a:lnTo>
                    <a:pt x="234" y="138"/>
                  </a:lnTo>
                  <a:lnTo>
                    <a:pt x="246" y="150"/>
                  </a:lnTo>
                  <a:lnTo>
                    <a:pt x="216" y="150"/>
                  </a:lnTo>
                  <a:lnTo>
                    <a:pt x="216" y="138"/>
                  </a:lnTo>
                  <a:lnTo>
                    <a:pt x="222" y="132"/>
                  </a:lnTo>
                  <a:lnTo>
                    <a:pt x="222" y="126"/>
                  </a:lnTo>
                  <a:lnTo>
                    <a:pt x="228" y="114"/>
                  </a:lnTo>
                  <a:lnTo>
                    <a:pt x="210" y="120"/>
                  </a:lnTo>
                  <a:lnTo>
                    <a:pt x="192" y="102"/>
                  </a:lnTo>
                  <a:lnTo>
                    <a:pt x="186" y="102"/>
                  </a:lnTo>
                  <a:lnTo>
                    <a:pt x="174" y="114"/>
                  </a:lnTo>
                  <a:lnTo>
                    <a:pt x="174" y="132"/>
                  </a:lnTo>
                  <a:lnTo>
                    <a:pt x="168" y="138"/>
                  </a:lnTo>
                  <a:lnTo>
                    <a:pt x="162" y="138"/>
                  </a:lnTo>
                  <a:lnTo>
                    <a:pt x="156" y="132"/>
                  </a:lnTo>
                  <a:lnTo>
                    <a:pt x="156" y="48"/>
                  </a:lnTo>
                  <a:lnTo>
                    <a:pt x="162" y="36"/>
                  </a:lnTo>
                  <a:lnTo>
                    <a:pt x="162" y="24"/>
                  </a:lnTo>
                  <a:lnTo>
                    <a:pt x="168" y="12"/>
                  </a:lnTo>
                  <a:lnTo>
                    <a:pt x="168" y="6"/>
                  </a:lnTo>
                  <a:lnTo>
                    <a:pt x="78" y="0"/>
                  </a:lnTo>
                  <a:lnTo>
                    <a:pt x="72" y="24"/>
                  </a:lnTo>
                  <a:lnTo>
                    <a:pt x="78" y="30"/>
                  </a:lnTo>
                  <a:lnTo>
                    <a:pt x="84" y="42"/>
                  </a:lnTo>
                  <a:lnTo>
                    <a:pt x="90" y="48"/>
                  </a:lnTo>
                  <a:lnTo>
                    <a:pt x="90" y="66"/>
                  </a:lnTo>
                  <a:lnTo>
                    <a:pt x="96" y="72"/>
                  </a:lnTo>
                  <a:lnTo>
                    <a:pt x="96" y="96"/>
                  </a:lnTo>
                  <a:lnTo>
                    <a:pt x="78" y="114"/>
                  </a:lnTo>
                  <a:lnTo>
                    <a:pt x="66" y="114"/>
                  </a:lnTo>
                  <a:lnTo>
                    <a:pt x="66" y="126"/>
                  </a:lnTo>
                  <a:lnTo>
                    <a:pt x="60" y="138"/>
                  </a:lnTo>
                  <a:lnTo>
                    <a:pt x="60" y="156"/>
                  </a:lnTo>
                  <a:lnTo>
                    <a:pt x="66" y="156"/>
                  </a:lnTo>
                  <a:lnTo>
                    <a:pt x="72" y="162"/>
                  </a:lnTo>
                  <a:lnTo>
                    <a:pt x="90" y="162"/>
                  </a:lnTo>
                  <a:lnTo>
                    <a:pt x="90" y="180"/>
                  </a:lnTo>
                  <a:lnTo>
                    <a:pt x="78" y="186"/>
                  </a:lnTo>
                  <a:lnTo>
                    <a:pt x="84" y="198"/>
                  </a:lnTo>
                  <a:lnTo>
                    <a:pt x="72" y="198"/>
                  </a:lnTo>
                  <a:lnTo>
                    <a:pt x="54" y="216"/>
                  </a:lnTo>
                  <a:lnTo>
                    <a:pt x="48" y="228"/>
                  </a:lnTo>
                  <a:lnTo>
                    <a:pt x="48" y="246"/>
                  </a:lnTo>
                  <a:lnTo>
                    <a:pt x="42" y="258"/>
                  </a:lnTo>
                  <a:lnTo>
                    <a:pt x="30" y="270"/>
                  </a:lnTo>
                  <a:lnTo>
                    <a:pt x="6" y="282"/>
                  </a:lnTo>
                  <a:lnTo>
                    <a:pt x="0" y="294"/>
                  </a:lnTo>
                  <a:lnTo>
                    <a:pt x="6" y="306"/>
                  </a:lnTo>
                  <a:lnTo>
                    <a:pt x="18" y="318"/>
                  </a:lnTo>
                  <a:lnTo>
                    <a:pt x="18" y="330"/>
                  </a:lnTo>
                  <a:lnTo>
                    <a:pt x="12" y="342"/>
                  </a:lnTo>
                  <a:lnTo>
                    <a:pt x="12" y="348"/>
                  </a:lnTo>
                  <a:lnTo>
                    <a:pt x="18" y="354"/>
                  </a:lnTo>
                  <a:lnTo>
                    <a:pt x="18" y="366"/>
                  </a:lnTo>
                  <a:lnTo>
                    <a:pt x="24" y="378"/>
                  </a:lnTo>
                  <a:lnTo>
                    <a:pt x="24" y="396"/>
                  </a:lnTo>
                  <a:lnTo>
                    <a:pt x="18" y="402"/>
                  </a:lnTo>
                  <a:lnTo>
                    <a:pt x="18" y="432"/>
                  </a:lnTo>
                  <a:lnTo>
                    <a:pt x="30" y="444"/>
                  </a:lnTo>
                  <a:lnTo>
                    <a:pt x="36" y="444"/>
                  </a:lnTo>
                  <a:lnTo>
                    <a:pt x="48" y="450"/>
                  </a:lnTo>
                  <a:lnTo>
                    <a:pt x="72" y="474"/>
                  </a:lnTo>
                  <a:lnTo>
                    <a:pt x="78" y="486"/>
                  </a:lnTo>
                  <a:lnTo>
                    <a:pt x="78" y="546"/>
                  </a:lnTo>
                  <a:lnTo>
                    <a:pt x="84" y="558"/>
                  </a:lnTo>
                  <a:lnTo>
                    <a:pt x="114" y="594"/>
                  </a:lnTo>
                  <a:lnTo>
                    <a:pt x="114" y="600"/>
                  </a:lnTo>
                  <a:lnTo>
                    <a:pt x="108" y="612"/>
                  </a:lnTo>
                  <a:lnTo>
                    <a:pt x="108" y="618"/>
                  </a:lnTo>
                  <a:lnTo>
                    <a:pt x="126" y="618"/>
                  </a:lnTo>
                  <a:lnTo>
                    <a:pt x="138" y="612"/>
                  </a:lnTo>
                  <a:lnTo>
                    <a:pt x="138" y="630"/>
                  </a:lnTo>
                  <a:lnTo>
                    <a:pt x="144" y="636"/>
                  </a:lnTo>
                  <a:lnTo>
                    <a:pt x="162" y="636"/>
                  </a:lnTo>
                  <a:lnTo>
                    <a:pt x="180" y="654"/>
                  </a:lnTo>
                  <a:lnTo>
                    <a:pt x="192" y="654"/>
                  </a:lnTo>
                  <a:lnTo>
                    <a:pt x="204" y="648"/>
                  </a:lnTo>
                  <a:lnTo>
                    <a:pt x="204" y="666"/>
                  </a:lnTo>
                  <a:lnTo>
                    <a:pt x="222" y="666"/>
                  </a:lnTo>
                  <a:lnTo>
                    <a:pt x="240" y="678"/>
                  </a:lnTo>
                  <a:lnTo>
                    <a:pt x="264" y="678"/>
                  </a:lnTo>
                  <a:lnTo>
                    <a:pt x="270" y="696"/>
                  </a:lnTo>
                  <a:lnTo>
                    <a:pt x="300" y="696"/>
                  </a:lnTo>
                  <a:lnTo>
                    <a:pt x="300" y="690"/>
                  </a:lnTo>
                  <a:lnTo>
                    <a:pt x="312" y="678"/>
                  </a:lnTo>
                  <a:lnTo>
                    <a:pt x="318" y="684"/>
                  </a:lnTo>
                  <a:lnTo>
                    <a:pt x="330" y="690"/>
                  </a:lnTo>
                  <a:lnTo>
                    <a:pt x="336" y="702"/>
                  </a:lnTo>
                  <a:lnTo>
                    <a:pt x="348" y="714"/>
                  </a:lnTo>
                  <a:lnTo>
                    <a:pt x="348" y="774"/>
                  </a:lnTo>
                  <a:lnTo>
                    <a:pt x="354" y="774"/>
                  </a:lnTo>
                  <a:lnTo>
                    <a:pt x="360" y="780"/>
                  </a:lnTo>
                  <a:lnTo>
                    <a:pt x="360" y="792"/>
                  </a:lnTo>
                  <a:lnTo>
                    <a:pt x="354" y="798"/>
                  </a:lnTo>
                  <a:lnTo>
                    <a:pt x="354" y="804"/>
                  </a:lnTo>
                  <a:lnTo>
                    <a:pt x="348" y="810"/>
                  </a:lnTo>
                  <a:lnTo>
                    <a:pt x="348" y="816"/>
                  </a:lnTo>
                  <a:lnTo>
                    <a:pt x="366" y="834"/>
                  </a:lnTo>
                  <a:lnTo>
                    <a:pt x="378" y="840"/>
                  </a:lnTo>
                  <a:lnTo>
                    <a:pt x="372" y="858"/>
                  </a:lnTo>
                  <a:lnTo>
                    <a:pt x="408" y="858"/>
                  </a:lnTo>
                  <a:lnTo>
                    <a:pt x="414" y="852"/>
                  </a:lnTo>
                  <a:lnTo>
                    <a:pt x="420" y="852"/>
                  </a:lnTo>
                  <a:lnTo>
                    <a:pt x="432" y="840"/>
                  </a:lnTo>
                  <a:lnTo>
                    <a:pt x="444" y="840"/>
                  </a:lnTo>
                  <a:lnTo>
                    <a:pt x="456" y="846"/>
                  </a:lnTo>
                  <a:lnTo>
                    <a:pt x="462" y="858"/>
                  </a:lnTo>
                  <a:lnTo>
                    <a:pt x="474" y="864"/>
                  </a:lnTo>
                  <a:lnTo>
                    <a:pt x="480" y="870"/>
                  </a:lnTo>
                  <a:lnTo>
                    <a:pt x="492" y="870"/>
                  </a:lnTo>
                  <a:lnTo>
                    <a:pt x="510" y="852"/>
                  </a:lnTo>
                  <a:lnTo>
                    <a:pt x="516" y="852"/>
                  </a:lnTo>
                  <a:lnTo>
                    <a:pt x="522" y="858"/>
                  </a:lnTo>
                  <a:lnTo>
                    <a:pt x="534" y="864"/>
                  </a:lnTo>
                  <a:lnTo>
                    <a:pt x="552" y="864"/>
                  </a:lnTo>
                  <a:lnTo>
                    <a:pt x="564" y="852"/>
                  </a:lnTo>
                  <a:lnTo>
                    <a:pt x="576" y="846"/>
                  </a:lnTo>
                  <a:lnTo>
                    <a:pt x="582" y="834"/>
                  </a:lnTo>
                  <a:lnTo>
                    <a:pt x="588" y="828"/>
                  </a:lnTo>
                  <a:lnTo>
                    <a:pt x="612" y="828"/>
                  </a:lnTo>
                  <a:lnTo>
                    <a:pt x="618" y="834"/>
                  </a:lnTo>
                  <a:lnTo>
                    <a:pt x="618" y="840"/>
                  </a:lnTo>
                  <a:lnTo>
                    <a:pt x="630" y="840"/>
                  </a:lnTo>
                  <a:lnTo>
                    <a:pt x="642" y="834"/>
                  </a:lnTo>
                  <a:lnTo>
                    <a:pt x="654" y="822"/>
                  </a:lnTo>
                  <a:lnTo>
                    <a:pt x="660" y="822"/>
                  </a:lnTo>
                  <a:lnTo>
                    <a:pt x="690" y="816"/>
                  </a:lnTo>
                  <a:lnTo>
                    <a:pt x="768" y="762"/>
                  </a:lnTo>
                  <a:lnTo>
                    <a:pt x="762" y="744"/>
                  </a:lnTo>
                  <a:close/>
                  <a:moveTo>
                    <a:pt x="726" y="360"/>
                  </a:moveTo>
                  <a:lnTo>
                    <a:pt x="732" y="354"/>
                  </a:lnTo>
                  <a:lnTo>
                    <a:pt x="732" y="324"/>
                  </a:lnTo>
                  <a:lnTo>
                    <a:pt x="720" y="312"/>
                  </a:lnTo>
                  <a:lnTo>
                    <a:pt x="714" y="312"/>
                  </a:lnTo>
                  <a:lnTo>
                    <a:pt x="708" y="318"/>
                  </a:lnTo>
                  <a:lnTo>
                    <a:pt x="708" y="348"/>
                  </a:lnTo>
                  <a:lnTo>
                    <a:pt x="714" y="354"/>
                  </a:lnTo>
                  <a:lnTo>
                    <a:pt x="726" y="360"/>
                  </a:lnTo>
                  <a:close/>
                  <a:moveTo>
                    <a:pt x="678" y="420"/>
                  </a:moveTo>
                  <a:lnTo>
                    <a:pt x="690" y="426"/>
                  </a:lnTo>
                  <a:lnTo>
                    <a:pt x="696" y="438"/>
                  </a:lnTo>
                  <a:lnTo>
                    <a:pt x="708" y="444"/>
                  </a:lnTo>
                  <a:lnTo>
                    <a:pt x="720" y="444"/>
                  </a:lnTo>
                  <a:lnTo>
                    <a:pt x="726" y="438"/>
                  </a:lnTo>
                  <a:lnTo>
                    <a:pt x="720" y="432"/>
                  </a:lnTo>
                  <a:lnTo>
                    <a:pt x="720" y="426"/>
                  </a:lnTo>
                  <a:lnTo>
                    <a:pt x="708" y="414"/>
                  </a:lnTo>
                  <a:lnTo>
                    <a:pt x="708" y="390"/>
                  </a:lnTo>
                  <a:lnTo>
                    <a:pt x="702" y="378"/>
                  </a:lnTo>
                  <a:lnTo>
                    <a:pt x="684" y="378"/>
                  </a:lnTo>
                  <a:lnTo>
                    <a:pt x="678" y="384"/>
                  </a:lnTo>
                  <a:lnTo>
                    <a:pt x="678" y="42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8" name="Tajikistan" descr="© INSCALE GmbH, 05.05.2010&#10;http://www.presentationload.com/">
              <a:extLst>
                <a:ext uri="{FF2B5EF4-FFF2-40B4-BE49-F238E27FC236}">
                  <a16:creationId xmlns:a16="http://schemas.microsoft.com/office/drawing/2014/main" id="{CA622AA4-0147-4E7E-A2B9-BA2B3F6015C7}"/>
                </a:ext>
              </a:extLst>
            </p:cNvPr>
            <p:cNvSpPr>
              <a:spLocks/>
            </p:cNvSpPr>
            <p:nvPr/>
          </p:nvSpPr>
          <p:spPr bwMode="gray">
            <a:xfrm>
              <a:off x="7537730" y="3038507"/>
              <a:ext cx="244605" cy="157655"/>
            </a:xfrm>
            <a:custGeom>
              <a:avLst/>
              <a:gdLst>
                <a:gd name="T0" fmla="*/ 2147483647 w 552"/>
                <a:gd name="T1" fmla="*/ 2147483647 h 348"/>
                <a:gd name="T2" fmla="*/ 2147483647 w 552"/>
                <a:gd name="T3" fmla="*/ 2147483647 h 348"/>
                <a:gd name="T4" fmla="*/ 2147483647 w 552"/>
                <a:gd name="T5" fmla="*/ 2147483647 h 348"/>
                <a:gd name="T6" fmla="*/ 2147483647 w 552"/>
                <a:gd name="T7" fmla="*/ 2147483647 h 348"/>
                <a:gd name="T8" fmla="*/ 2147483647 w 552"/>
                <a:gd name="T9" fmla="*/ 2147483647 h 348"/>
                <a:gd name="T10" fmla="*/ 2147483647 w 552"/>
                <a:gd name="T11" fmla="*/ 2147483647 h 348"/>
                <a:gd name="T12" fmla="*/ 2147483647 w 552"/>
                <a:gd name="T13" fmla="*/ 2147483647 h 348"/>
                <a:gd name="T14" fmla="*/ 2147483647 w 552"/>
                <a:gd name="T15" fmla="*/ 2147483647 h 348"/>
                <a:gd name="T16" fmla="*/ 2147483647 w 552"/>
                <a:gd name="T17" fmla="*/ 2147483647 h 348"/>
                <a:gd name="T18" fmla="*/ 2147483647 w 552"/>
                <a:gd name="T19" fmla="*/ 2147483647 h 348"/>
                <a:gd name="T20" fmla="*/ 2147483647 w 552"/>
                <a:gd name="T21" fmla="*/ 2147483647 h 348"/>
                <a:gd name="T22" fmla="*/ 2147483647 w 552"/>
                <a:gd name="T23" fmla="*/ 2147483647 h 348"/>
                <a:gd name="T24" fmla="*/ 2147483647 w 552"/>
                <a:gd name="T25" fmla="*/ 2147483647 h 348"/>
                <a:gd name="T26" fmla="*/ 2147483647 w 552"/>
                <a:gd name="T27" fmla="*/ 2147483647 h 348"/>
                <a:gd name="T28" fmla="*/ 2147483647 w 552"/>
                <a:gd name="T29" fmla="*/ 2147483647 h 348"/>
                <a:gd name="T30" fmla="*/ 2147483647 w 552"/>
                <a:gd name="T31" fmla="*/ 2147483647 h 348"/>
                <a:gd name="T32" fmla="*/ 2147483647 w 552"/>
                <a:gd name="T33" fmla="*/ 2147483647 h 348"/>
                <a:gd name="T34" fmla="*/ 2147483647 w 552"/>
                <a:gd name="T35" fmla="*/ 2147483647 h 348"/>
                <a:gd name="T36" fmla="*/ 2147483647 w 552"/>
                <a:gd name="T37" fmla="*/ 2147483647 h 348"/>
                <a:gd name="T38" fmla="*/ 2147483647 w 552"/>
                <a:gd name="T39" fmla="*/ 0 h 348"/>
                <a:gd name="T40" fmla="*/ 2147483647 w 552"/>
                <a:gd name="T41" fmla="*/ 2147483647 h 348"/>
                <a:gd name="T42" fmla="*/ 2147483647 w 552"/>
                <a:gd name="T43" fmla="*/ 2147483647 h 348"/>
                <a:gd name="T44" fmla="*/ 2147483647 w 552"/>
                <a:gd name="T45" fmla="*/ 2147483647 h 348"/>
                <a:gd name="T46" fmla="*/ 2147483647 w 552"/>
                <a:gd name="T47" fmla="*/ 2147483647 h 348"/>
                <a:gd name="T48" fmla="*/ 2147483647 w 552"/>
                <a:gd name="T49" fmla="*/ 2147483647 h 348"/>
                <a:gd name="T50" fmla="*/ 2147483647 w 552"/>
                <a:gd name="T51" fmla="*/ 2147483647 h 348"/>
                <a:gd name="T52" fmla="*/ 2147483647 w 552"/>
                <a:gd name="T53" fmla="*/ 2147483647 h 348"/>
                <a:gd name="T54" fmla="*/ 2147483647 w 552"/>
                <a:gd name="T55" fmla="*/ 2147483647 h 348"/>
                <a:gd name="T56" fmla="*/ 2147483647 w 552"/>
                <a:gd name="T57" fmla="*/ 2147483647 h 348"/>
                <a:gd name="T58" fmla="*/ 2147483647 w 552"/>
                <a:gd name="T59" fmla="*/ 2147483647 h 348"/>
                <a:gd name="T60" fmla="*/ 2147483647 w 552"/>
                <a:gd name="T61" fmla="*/ 2147483647 h 348"/>
                <a:gd name="T62" fmla="*/ 2147483647 w 552"/>
                <a:gd name="T63" fmla="*/ 2147483647 h 348"/>
                <a:gd name="T64" fmla="*/ 2147483647 w 552"/>
                <a:gd name="T65" fmla="*/ 2147483647 h 348"/>
                <a:gd name="T66" fmla="*/ 2147483647 w 552"/>
                <a:gd name="T67" fmla="*/ 2147483647 h 348"/>
                <a:gd name="T68" fmla="*/ 2147483647 w 552"/>
                <a:gd name="T69" fmla="*/ 2147483647 h 348"/>
                <a:gd name="T70" fmla="*/ 2147483647 w 552"/>
                <a:gd name="T71" fmla="*/ 2147483647 h 348"/>
                <a:gd name="T72" fmla="*/ 2147483647 w 552"/>
                <a:gd name="T73" fmla="*/ 2147483647 h 348"/>
                <a:gd name="T74" fmla="*/ 2147483647 w 552"/>
                <a:gd name="T75" fmla="*/ 2147483647 h 348"/>
                <a:gd name="T76" fmla="*/ 2147483647 w 552"/>
                <a:gd name="T77" fmla="*/ 2147483647 h 348"/>
                <a:gd name="T78" fmla="*/ 2147483647 w 552"/>
                <a:gd name="T79" fmla="*/ 2147483647 h 348"/>
                <a:gd name="T80" fmla="*/ 2147483647 w 552"/>
                <a:gd name="T81" fmla="*/ 2147483647 h 348"/>
                <a:gd name="T82" fmla="*/ 2147483647 w 552"/>
                <a:gd name="T83" fmla="*/ 2147483647 h 348"/>
                <a:gd name="T84" fmla="*/ 2147483647 w 552"/>
                <a:gd name="T85" fmla="*/ 2147483647 h 348"/>
                <a:gd name="T86" fmla="*/ 2147483647 w 552"/>
                <a:gd name="T87" fmla="*/ 2147483647 h 348"/>
                <a:gd name="T88" fmla="*/ 2147483647 w 552"/>
                <a:gd name="T89" fmla="*/ 2147483647 h 348"/>
                <a:gd name="T90" fmla="*/ 2147483647 w 552"/>
                <a:gd name="T91" fmla="*/ 2147483647 h 348"/>
                <a:gd name="T92" fmla="*/ 2147483647 w 552"/>
                <a:gd name="T93" fmla="*/ 2147483647 h 348"/>
                <a:gd name="T94" fmla="*/ 2147483647 w 552"/>
                <a:gd name="T95" fmla="*/ 2147483647 h 348"/>
                <a:gd name="T96" fmla="*/ 2147483647 w 552"/>
                <a:gd name="T97" fmla="*/ 2147483647 h 348"/>
                <a:gd name="T98" fmla="*/ 2147483647 w 552"/>
                <a:gd name="T99" fmla="*/ 2147483647 h 34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552"/>
                <a:gd name="T151" fmla="*/ 0 h 348"/>
                <a:gd name="T152" fmla="*/ 552 w 552"/>
                <a:gd name="T153" fmla="*/ 348 h 34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552" h="348">
                  <a:moveTo>
                    <a:pt x="528" y="270"/>
                  </a:moveTo>
                  <a:lnTo>
                    <a:pt x="516" y="246"/>
                  </a:lnTo>
                  <a:lnTo>
                    <a:pt x="516" y="204"/>
                  </a:lnTo>
                  <a:lnTo>
                    <a:pt x="510" y="198"/>
                  </a:lnTo>
                  <a:lnTo>
                    <a:pt x="498" y="192"/>
                  </a:lnTo>
                  <a:lnTo>
                    <a:pt x="492" y="192"/>
                  </a:lnTo>
                  <a:lnTo>
                    <a:pt x="480" y="186"/>
                  </a:lnTo>
                  <a:lnTo>
                    <a:pt x="456" y="186"/>
                  </a:lnTo>
                  <a:lnTo>
                    <a:pt x="450" y="192"/>
                  </a:lnTo>
                  <a:lnTo>
                    <a:pt x="438" y="192"/>
                  </a:lnTo>
                  <a:lnTo>
                    <a:pt x="426" y="180"/>
                  </a:lnTo>
                  <a:lnTo>
                    <a:pt x="426" y="168"/>
                  </a:lnTo>
                  <a:lnTo>
                    <a:pt x="432" y="156"/>
                  </a:lnTo>
                  <a:lnTo>
                    <a:pt x="432" y="144"/>
                  </a:lnTo>
                  <a:lnTo>
                    <a:pt x="414" y="144"/>
                  </a:lnTo>
                  <a:lnTo>
                    <a:pt x="414" y="120"/>
                  </a:lnTo>
                  <a:lnTo>
                    <a:pt x="396" y="114"/>
                  </a:lnTo>
                  <a:lnTo>
                    <a:pt x="384" y="126"/>
                  </a:lnTo>
                  <a:lnTo>
                    <a:pt x="342" y="126"/>
                  </a:lnTo>
                  <a:lnTo>
                    <a:pt x="336" y="132"/>
                  </a:lnTo>
                  <a:lnTo>
                    <a:pt x="324" y="138"/>
                  </a:lnTo>
                  <a:lnTo>
                    <a:pt x="312" y="138"/>
                  </a:lnTo>
                  <a:lnTo>
                    <a:pt x="312" y="132"/>
                  </a:lnTo>
                  <a:lnTo>
                    <a:pt x="306" y="132"/>
                  </a:lnTo>
                  <a:lnTo>
                    <a:pt x="294" y="138"/>
                  </a:lnTo>
                  <a:lnTo>
                    <a:pt x="264" y="108"/>
                  </a:lnTo>
                  <a:lnTo>
                    <a:pt x="258" y="114"/>
                  </a:lnTo>
                  <a:lnTo>
                    <a:pt x="246" y="120"/>
                  </a:lnTo>
                  <a:lnTo>
                    <a:pt x="240" y="126"/>
                  </a:lnTo>
                  <a:lnTo>
                    <a:pt x="222" y="126"/>
                  </a:lnTo>
                  <a:lnTo>
                    <a:pt x="210" y="114"/>
                  </a:lnTo>
                  <a:lnTo>
                    <a:pt x="186" y="114"/>
                  </a:lnTo>
                  <a:lnTo>
                    <a:pt x="174" y="108"/>
                  </a:lnTo>
                  <a:lnTo>
                    <a:pt x="156" y="108"/>
                  </a:lnTo>
                  <a:lnTo>
                    <a:pt x="150" y="114"/>
                  </a:lnTo>
                  <a:lnTo>
                    <a:pt x="138" y="114"/>
                  </a:lnTo>
                  <a:lnTo>
                    <a:pt x="126" y="120"/>
                  </a:lnTo>
                  <a:lnTo>
                    <a:pt x="120" y="114"/>
                  </a:lnTo>
                  <a:lnTo>
                    <a:pt x="120" y="108"/>
                  </a:lnTo>
                  <a:lnTo>
                    <a:pt x="114" y="102"/>
                  </a:lnTo>
                  <a:lnTo>
                    <a:pt x="114" y="90"/>
                  </a:lnTo>
                  <a:lnTo>
                    <a:pt x="126" y="84"/>
                  </a:lnTo>
                  <a:lnTo>
                    <a:pt x="132" y="78"/>
                  </a:lnTo>
                  <a:lnTo>
                    <a:pt x="132" y="66"/>
                  </a:lnTo>
                  <a:lnTo>
                    <a:pt x="138" y="60"/>
                  </a:lnTo>
                  <a:lnTo>
                    <a:pt x="150" y="60"/>
                  </a:lnTo>
                  <a:lnTo>
                    <a:pt x="186" y="72"/>
                  </a:lnTo>
                  <a:lnTo>
                    <a:pt x="198" y="78"/>
                  </a:lnTo>
                  <a:lnTo>
                    <a:pt x="204" y="78"/>
                  </a:lnTo>
                  <a:lnTo>
                    <a:pt x="210" y="72"/>
                  </a:lnTo>
                  <a:lnTo>
                    <a:pt x="210" y="66"/>
                  </a:lnTo>
                  <a:lnTo>
                    <a:pt x="204" y="60"/>
                  </a:lnTo>
                  <a:lnTo>
                    <a:pt x="198" y="60"/>
                  </a:lnTo>
                  <a:lnTo>
                    <a:pt x="186" y="54"/>
                  </a:lnTo>
                  <a:lnTo>
                    <a:pt x="180" y="48"/>
                  </a:lnTo>
                  <a:lnTo>
                    <a:pt x="174" y="48"/>
                  </a:lnTo>
                  <a:lnTo>
                    <a:pt x="198" y="12"/>
                  </a:lnTo>
                  <a:lnTo>
                    <a:pt x="192" y="6"/>
                  </a:lnTo>
                  <a:lnTo>
                    <a:pt x="180" y="0"/>
                  </a:lnTo>
                  <a:lnTo>
                    <a:pt x="162" y="0"/>
                  </a:lnTo>
                  <a:lnTo>
                    <a:pt x="156" y="12"/>
                  </a:lnTo>
                  <a:lnTo>
                    <a:pt x="144" y="18"/>
                  </a:lnTo>
                  <a:lnTo>
                    <a:pt x="138" y="30"/>
                  </a:lnTo>
                  <a:lnTo>
                    <a:pt x="132" y="30"/>
                  </a:lnTo>
                  <a:lnTo>
                    <a:pt x="114" y="12"/>
                  </a:lnTo>
                  <a:lnTo>
                    <a:pt x="102" y="12"/>
                  </a:lnTo>
                  <a:lnTo>
                    <a:pt x="102" y="24"/>
                  </a:lnTo>
                  <a:lnTo>
                    <a:pt x="96" y="30"/>
                  </a:lnTo>
                  <a:lnTo>
                    <a:pt x="96" y="42"/>
                  </a:lnTo>
                  <a:lnTo>
                    <a:pt x="108" y="54"/>
                  </a:lnTo>
                  <a:lnTo>
                    <a:pt x="108" y="60"/>
                  </a:lnTo>
                  <a:lnTo>
                    <a:pt x="66" y="60"/>
                  </a:lnTo>
                  <a:lnTo>
                    <a:pt x="90" y="84"/>
                  </a:lnTo>
                  <a:lnTo>
                    <a:pt x="72" y="96"/>
                  </a:lnTo>
                  <a:lnTo>
                    <a:pt x="78" y="96"/>
                  </a:lnTo>
                  <a:lnTo>
                    <a:pt x="78" y="108"/>
                  </a:lnTo>
                  <a:lnTo>
                    <a:pt x="54" y="120"/>
                  </a:lnTo>
                  <a:lnTo>
                    <a:pt x="6" y="120"/>
                  </a:lnTo>
                  <a:lnTo>
                    <a:pt x="0" y="126"/>
                  </a:lnTo>
                  <a:lnTo>
                    <a:pt x="0" y="144"/>
                  </a:lnTo>
                  <a:lnTo>
                    <a:pt x="18" y="144"/>
                  </a:lnTo>
                  <a:lnTo>
                    <a:pt x="30" y="156"/>
                  </a:lnTo>
                  <a:lnTo>
                    <a:pt x="36" y="156"/>
                  </a:lnTo>
                  <a:lnTo>
                    <a:pt x="42" y="162"/>
                  </a:lnTo>
                  <a:lnTo>
                    <a:pt x="54" y="162"/>
                  </a:lnTo>
                  <a:lnTo>
                    <a:pt x="66" y="174"/>
                  </a:lnTo>
                  <a:lnTo>
                    <a:pt x="66" y="180"/>
                  </a:lnTo>
                  <a:lnTo>
                    <a:pt x="60" y="186"/>
                  </a:lnTo>
                  <a:lnTo>
                    <a:pt x="60" y="204"/>
                  </a:lnTo>
                  <a:lnTo>
                    <a:pt x="66" y="210"/>
                  </a:lnTo>
                  <a:lnTo>
                    <a:pt x="78" y="216"/>
                  </a:lnTo>
                  <a:lnTo>
                    <a:pt x="90" y="228"/>
                  </a:lnTo>
                  <a:lnTo>
                    <a:pt x="90" y="246"/>
                  </a:lnTo>
                  <a:lnTo>
                    <a:pt x="84" y="258"/>
                  </a:lnTo>
                  <a:lnTo>
                    <a:pt x="72" y="264"/>
                  </a:lnTo>
                  <a:lnTo>
                    <a:pt x="66" y="276"/>
                  </a:lnTo>
                  <a:lnTo>
                    <a:pt x="60" y="282"/>
                  </a:lnTo>
                  <a:lnTo>
                    <a:pt x="60" y="306"/>
                  </a:lnTo>
                  <a:lnTo>
                    <a:pt x="66" y="312"/>
                  </a:lnTo>
                  <a:lnTo>
                    <a:pt x="78" y="318"/>
                  </a:lnTo>
                  <a:lnTo>
                    <a:pt x="84" y="324"/>
                  </a:lnTo>
                  <a:lnTo>
                    <a:pt x="90" y="324"/>
                  </a:lnTo>
                  <a:lnTo>
                    <a:pt x="108" y="306"/>
                  </a:lnTo>
                  <a:lnTo>
                    <a:pt x="120" y="300"/>
                  </a:lnTo>
                  <a:lnTo>
                    <a:pt x="126" y="294"/>
                  </a:lnTo>
                  <a:lnTo>
                    <a:pt x="138" y="294"/>
                  </a:lnTo>
                  <a:lnTo>
                    <a:pt x="144" y="300"/>
                  </a:lnTo>
                  <a:lnTo>
                    <a:pt x="150" y="312"/>
                  </a:lnTo>
                  <a:lnTo>
                    <a:pt x="156" y="318"/>
                  </a:lnTo>
                  <a:lnTo>
                    <a:pt x="162" y="318"/>
                  </a:lnTo>
                  <a:lnTo>
                    <a:pt x="162" y="288"/>
                  </a:lnTo>
                  <a:lnTo>
                    <a:pt x="174" y="276"/>
                  </a:lnTo>
                  <a:lnTo>
                    <a:pt x="186" y="270"/>
                  </a:lnTo>
                  <a:lnTo>
                    <a:pt x="204" y="270"/>
                  </a:lnTo>
                  <a:lnTo>
                    <a:pt x="216" y="282"/>
                  </a:lnTo>
                  <a:lnTo>
                    <a:pt x="222" y="258"/>
                  </a:lnTo>
                  <a:lnTo>
                    <a:pt x="216" y="258"/>
                  </a:lnTo>
                  <a:lnTo>
                    <a:pt x="210" y="252"/>
                  </a:lnTo>
                  <a:lnTo>
                    <a:pt x="210" y="246"/>
                  </a:lnTo>
                  <a:lnTo>
                    <a:pt x="222" y="234"/>
                  </a:lnTo>
                  <a:lnTo>
                    <a:pt x="228" y="234"/>
                  </a:lnTo>
                  <a:lnTo>
                    <a:pt x="234" y="228"/>
                  </a:lnTo>
                  <a:lnTo>
                    <a:pt x="234" y="204"/>
                  </a:lnTo>
                  <a:lnTo>
                    <a:pt x="240" y="198"/>
                  </a:lnTo>
                  <a:lnTo>
                    <a:pt x="258" y="198"/>
                  </a:lnTo>
                  <a:lnTo>
                    <a:pt x="276" y="216"/>
                  </a:lnTo>
                  <a:lnTo>
                    <a:pt x="276" y="246"/>
                  </a:lnTo>
                  <a:lnTo>
                    <a:pt x="294" y="246"/>
                  </a:lnTo>
                  <a:lnTo>
                    <a:pt x="306" y="312"/>
                  </a:lnTo>
                  <a:lnTo>
                    <a:pt x="306" y="318"/>
                  </a:lnTo>
                  <a:lnTo>
                    <a:pt x="336" y="348"/>
                  </a:lnTo>
                  <a:lnTo>
                    <a:pt x="342" y="348"/>
                  </a:lnTo>
                  <a:lnTo>
                    <a:pt x="348" y="342"/>
                  </a:lnTo>
                  <a:lnTo>
                    <a:pt x="360" y="336"/>
                  </a:lnTo>
                  <a:lnTo>
                    <a:pt x="366" y="324"/>
                  </a:lnTo>
                  <a:lnTo>
                    <a:pt x="372" y="318"/>
                  </a:lnTo>
                  <a:lnTo>
                    <a:pt x="390" y="318"/>
                  </a:lnTo>
                  <a:lnTo>
                    <a:pt x="396" y="312"/>
                  </a:lnTo>
                  <a:lnTo>
                    <a:pt x="402" y="300"/>
                  </a:lnTo>
                  <a:lnTo>
                    <a:pt x="408" y="294"/>
                  </a:lnTo>
                  <a:lnTo>
                    <a:pt x="432" y="282"/>
                  </a:lnTo>
                  <a:lnTo>
                    <a:pt x="456" y="282"/>
                  </a:lnTo>
                  <a:lnTo>
                    <a:pt x="456" y="300"/>
                  </a:lnTo>
                  <a:lnTo>
                    <a:pt x="492" y="288"/>
                  </a:lnTo>
                  <a:lnTo>
                    <a:pt x="516" y="288"/>
                  </a:lnTo>
                  <a:lnTo>
                    <a:pt x="522" y="294"/>
                  </a:lnTo>
                  <a:lnTo>
                    <a:pt x="546" y="294"/>
                  </a:lnTo>
                  <a:lnTo>
                    <a:pt x="552" y="288"/>
                  </a:lnTo>
                  <a:lnTo>
                    <a:pt x="540" y="276"/>
                  </a:lnTo>
                  <a:lnTo>
                    <a:pt x="534" y="276"/>
                  </a:lnTo>
                  <a:lnTo>
                    <a:pt x="528" y="27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9" name="Syria" descr="© INSCALE GmbH, 05.05.2010&#10;http://www.presentationload.com/">
              <a:extLst>
                <a:ext uri="{FF2B5EF4-FFF2-40B4-BE49-F238E27FC236}">
                  <a16:creationId xmlns:a16="http://schemas.microsoft.com/office/drawing/2014/main" id="{B75F6FF4-3ED7-4B54-A100-0CD607EF15CC}"/>
                </a:ext>
              </a:extLst>
            </p:cNvPr>
            <p:cNvSpPr>
              <a:spLocks/>
            </p:cNvSpPr>
            <p:nvPr/>
          </p:nvSpPr>
          <p:spPr bwMode="gray">
            <a:xfrm>
              <a:off x="6622210" y="3167820"/>
              <a:ext cx="199178" cy="185999"/>
            </a:xfrm>
            <a:custGeom>
              <a:avLst/>
              <a:gdLst>
                <a:gd name="T0" fmla="*/ 2147483647 w 450"/>
                <a:gd name="T1" fmla="*/ 2147483647 h 414"/>
                <a:gd name="T2" fmla="*/ 2147483647 w 450"/>
                <a:gd name="T3" fmla="*/ 2147483647 h 414"/>
                <a:gd name="T4" fmla="*/ 2147483647 w 450"/>
                <a:gd name="T5" fmla="*/ 2147483647 h 414"/>
                <a:gd name="T6" fmla="*/ 2147483647 w 450"/>
                <a:gd name="T7" fmla="*/ 0 h 414"/>
                <a:gd name="T8" fmla="*/ 2147483647 w 450"/>
                <a:gd name="T9" fmla="*/ 2147483647 h 414"/>
                <a:gd name="T10" fmla="*/ 2147483647 w 450"/>
                <a:gd name="T11" fmla="*/ 2147483647 h 414"/>
                <a:gd name="T12" fmla="*/ 2147483647 w 450"/>
                <a:gd name="T13" fmla="*/ 2147483647 h 414"/>
                <a:gd name="T14" fmla="*/ 2147483647 w 450"/>
                <a:gd name="T15" fmla="*/ 2147483647 h 414"/>
                <a:gd name="T16" fmla="*/ 2147483647 w 450"/>
                <a:gd name="T17" fmla="*/ 2147483647 h 414"/>
                <a:gd name="T18" fmla="*/ 2147483647 w 450"/>
                <a:gd name="T19" fmla="*/ 2147483647 h 414"/>
                <a:gd name="T20" fmla="*/ 2147483647 w 450"/>
                <a:gd name="T21" fmla="*/ 2147483647 h 414"/>
                <a:gd name="T22" fmla="*/ 2147483647 w 450"/>
                <a:gd name="T23" fmla="*/ 2147483647 h 414"/>
                <a:gd name="T24" fmla="*/ 2147483647 w 450"/>
                <a:gd name="T25" fmla="*/ 2147483647 h 414"/>
                <a:gd name="T26" fmla="*/ 2147483647 w 450"/>
                <a:gd name="T27" fmla="*/ 2147483647 h 414"/>
                <a:gd name="T28" fmla="*/ 2147483647 w 450"/>
                <a:gd name="T29" fmla="*/ 2147483647 h 414"/>
                <a:gd name="T30" fmla="*/ 2147483647 w 450"/>
                <a:gd name="T31" fmla="*/ 2147483647 h 414"/>
                <a:gd name="T32" fmla="*/ 2147483647 w 450"/>
                <a:gd name="T33" fmla="*/ 2147483647 h 414"/>
                <a:gd name="T34" fmla="*/ 2147483647 w 450"/>
                <a:gd name="T35" fmla="*/ 2147483647 h 414"/>
                <a:gd name="T36" fmla="*/ 2147483647 w 450"/>
                <a:gd name="T37" fmla="*/ 2147483647 h 414"/>
                <a:gd name="T38" fmla="*/ 2147483647 w 450"/>
                <a:gd name="T39" fmla="*/ 2147483647 h 414"/>
                <a:gd name="T40" fmla="*/ 2147483647 w 450"/>
                <a:gd name="T41" fmla="*/ 2147483647 h 414"/>
                <a:gd name="T42" fmla="*/ 2147483647 w 450"/>
                <a:gd name="T43" fmla="*/ 2147483647 h 414"/>
                <a:gd name="T44" fmla="*/ 2147483647 w 450"/>
                <a:gd name="T45" fmla="*/ 2147483647 h 414"/>
                <a:gd name="T46" fmla="*/ 2147483647 w 450"/>
                <a:gd name="T47" fmla="*/ 2147483647 h 414"/>
                <a:gd name="T48" fmla="*/ 2147483647 w 450"/>
                <a:gd name="T49" fmla="*/ 2147483647 h 414"/>
                <a:gd name="T50" fmla="*/ 2147483647 w 450"/>
                <a:gd name="T51" fmla="*/ 2147483647 h 414"/>
                <a:gd name="T52" fmla="*/ 2147483647 w 450"/>
                <a:gd name="T53" fmla="*/ 2147483647 h 414"/>
                <a:gd name="T54" fmla="*/ 2147483647 w 450"/>
                <a:gd name="T55" fmla="*/ 2147483647 h 414"/>
                <a:gd name="T56" fmla="*/ 2147483647 w 450"/>
                <a:gd name="T57" fmla="*/ 2147483647 h 414"/>
                <a:gd name="T58" fmla="*/ 2147483647 w 450"/>
                <a:gd name="T59" fmla="*/ 2147483647 h 414"/>
                <a:gd name="T60" fmla="*/ 2147483647 w 450"/>
                <a:gd name="T61" fmla="*/ 2147483647 h 414"/>
                <a:gd name="T62" fmla="*/ 2147483647 w 450"/>
                <a:gd name="T63" fmla="*/ 2147483647 h 414"/>
                <a:gd name="T64" fmla="*/ 2147483647 w 450"/>
                <a:gd name="T65" fmla="*/ 2147483647 h 414"/>
                <a:gd name="T66" fmla="*/ 2147483647 w 450"/>
                <a:gd name="T67" fmla="*/ 2147483647 h 414"/>
                <a:gd name="T68" fmla="*/ 2147483647 w 450"/>
                <a:gd name="T69" fmla="*/ 2147483647 h 414"/>
                <a:gd name="T70" fmla="*/ 2147483647 w 450"/>
                <a:gd name="T71" fmla="*/ 2147483647 h 414"/>
                <a:gd name="T72" fmla="*/ 2147483647 w 450"/>
                <a:gd name="T73" fmla="*/ 2147483647 h 414"/>
                <a:gd name="T74" fmla="*/ 2147483647 w 450"/>
                <a:gd name="T75" fmla="*/ 2147483647 h 414"/>
                <a:gd name="T76" fmla="*/ 2147483647 w 450"/>
                <a:gd name="T77" fmla="*/ 2147483647 h 414"/>
                <a:gd name="T78" fmla="*/ 2147483647 w 450"/>
                <a:gd name="T79" fmla="*/ 2147483647 h 414"/>
                <a:gd name="T80" fmla="*/ 2147483647 w 450"/>
                <a:gd name="T81" fmla="*/ 2147483647 h 414"/>
                <a:gd name="T82" fmla="*/ 2147483647 w 450"/>
                <a:gd name="T83" fmla="*/ 2147483647 h 414"/>
                <a:gd name="T84" fmla="*/ 2147483647 w 450"/>
                <a:gd name="T85" fmla="*/ 2147483647 h 414"/>
                <a:gd name="T86" fmla="*/ 2147483647 w 450"/>
                <a:gd name="T87" fmla="*/ 2147483647 h 414"/>
                <a:gd name="T88" fmla="*/ 2147483647 w 450"/>
                <a:gd name="T89" fmla="*/ 2147483647 h 414"/>
                <a:gd name="T90" fmla="*/ 2147483647 w 450"/>
                <a:gd name="T91" fmla="*/ 2147483647 h 414"/>
                <a:gd name="T92" fmla="*/ 2147483647 w 450"/>
                <a:gd name="T93" fmla="*/ 2147483647 h 414"/>
                <a:gd name="T94" fmla="*/ 2147483647 w 450"/>
                <a:gd name="T95" fmla="*/ 2147483647 h 414"/>
                <a:gd name="T96" fmla="*/ 2147483647 w 450"/>
                <a:gd name="T97" fmla="*/ 2147483647 h 414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450"/>
                <a:gd name="T148" fmla="*/ 0 h 414"/>
                <a:gd name="T149" fmla="*/ 450 w 450"/>
                <a:gd name="T150" fmla="*/ 414 h 414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450" h="414">
                  <a:moveTo>
                    <a:pt x="426" y="60"/>
                  </a:moveTo>
                  <a:lnTo>
                    <a:pt x="432" y="54"/>
                  </a:lnTo>
                  <a:lnTo>
                    <a:pt x="438" y="42"/>
                  </a:lnTo>
                  <a:lnTo>
                    <a:pt x="450" y="30"/>
                  </a:lnTo>
                  <a:lnTo>
                    <a:pt x="444" y="30"/>
                  </a:lnTo>
                  <a:lnTo>
                    <a:pt x="438" y="24"/>
                  </a:lnTo>
                  <a:lnTo>
                    <a:pt x="438" y="0"/>
                  </a:lnTo>
                  <a:lnTo>
                    <a:pt x="432" y="0"/>
                  </a:lnTo>
                  <a:lnTo>
                    <a:pt x="432" y="6"/>
                  </a:lnTo>
                  <a:lnTo>
                    <a:pt x="426" y="18"/>
                  </a:lnTo>
                  <a:lnTo>
                    <a:pt x="402" y="18"/>
                  </a:lnTo>
                  <a:lnTo>
                    <a:pt x="390" y="30"/>
                  </a:lnTo>
                  <a:lnTo>
                    <a:pt x="372" y="30"/>
                  </a:lnTo>
                  <a:lnTo>
                    <a:pt x="366" y="24"/>
                  </a:lnTo>
                  <a:lnTo>
                    <a:pt x="318" y="24"/>
                  </a:lnTo>
                  <a:lnTo>
                    <a:pt x="306" y="30"/>
                  </a:lnTo>
                  <a:lnTo>
                    <a:pt x="294" y="42"/>
                  </a:lnTo>
                  <a:lnTo>
                    <a:pt x="282" y="48"/>
                  </a:lnTo>
                  <a:lnTo>
                    <a:pt x="276" y="54"/>
                  </a:lnTo>
                  <a:lnTo>
                    <a:pt x="258" y="54"/>
                  </a:lnTo>
                  <a:lnTo>
                    <a:pt x="246" y="60"/>
                  </a:lnTo>
                  <a:lnTo>
                    <a:pt x="234" y="60"/>
                  </a:lnTo>
                  <a:lnTo>
                    <a:pt x="222" y="54"/>
                  </a:lnTo>
                  <a:lnTo>
                    <a:pt x="204" y="54"/>
                  </a:lnTo>
                  <a:lnTo>
                    <a:pt x="192" y="42"/>
                  </a:lnTo>
                  <a:lnTo>
                    <a:pt x="180" y="36"/>
                  </a:lnTo>
                  <a:lnTo>
                    <a:pt x="174" y="30"/>
                  </a:lnTo>
                  <a:lnTo>
                    <a:pt x="168" y="30"/>
                  </a:lnTo>
                  <a:lnTo>
                    <a:pt x="150" y="48"/>
                  </a:lnTo>
                  <a:lnTo>
                    <a:pt x="144" y="48"/>
                  </a:lnTo>
                  <a:lnTo>
                    <a:pt x="138" y="54"/>
                  </a:lnTo>
                  <a:lnTo>
                    <a:pt x="120" y="60"/>
                  </a:lnTo>
                  <a:lnTo>
                    <a:pt x="84" y="60"/>
                  </a:lnTo>
                  <a:lnTo>
                    <a:pt x="84" y="54"/>
                  </a:lnTo>
                  <a:lnTo>
                    <a:pt x="90" y="48"/>
                  </a:lnTo>
                  <a:lnTo>
                    <a:pt x="66" y="48"/>
                  </a:lnTo>
                  <a:lnTo>
                    <a:pt x="66" y="78"/>
                  </a:lnTo>
                  <a:lnTo>
                    <a:pt x="72" y="78"/>
                  </a:lnTo>
                  <a:lnTo>
                    <a:pt x="72" y="102"/>
                  </a:lnTo>
                  <a:lnTo>
                    <a:pt x="60" y="102"/>
                  </a:lnTo>
                  <a:lnTo>
                    <a:pt x="54" y="96"/>
                  </a:lnTo>
                  <a:lnTo>
                    <a:pt x="54" y="114"/>
                  </a:lnTo>
                  <a:lnTo>
                    <a:pt x="48" y="120"/>
                  </a:lnTo>
                  <a:lnTo>
                    <a:pt x="48" y="126"/>
                  </a:lnTo>
                  <a:lnTo>
                    <a:pt x="36" y="126"/>
                  </a:lnTo>
                  <a:lnTo>
                    <a:pt x="24" y="114"/>
                  </a:lnTo>
                  <a:lnTo>
                    <a:pt x="18" y="120"/>
                  </a:lnTo>
                  <a:lnTo>
                    <a:pt x="12" y="132"/>
                  </a:lnTo>
                  <a:lnTo>
                    <a:pt x="12" y="150"/>
                  </a:lnTo>
                  <a:lnTo>
                    <a:pt x="6" y="150"/>
                  </a:lnTo>
                  <a:lnTo>
                    <a:pt x="0" y="198"/>
                  </a:lnTo>
                  <a:lnTo>
                    <a:pt x="6" y="204"/>
                  </a:lnTo>
                  <a:lnTo>
                    <a:pt x="18" y="210"/>
                  </a:lnTo>
                  <a:lnTo>
                    <a:pt x="24" y="216"/>
                  </a:lnTo>
                  <a:lnTo>
                    <a:pt x="24" y="222"/>
                  </a:lnTo>
                  <a:lnTo>
                    <a:pt x="72" y="222"/>
                  </a:lnTo>
                  <a:lnTo>
                    <a:pt x="66" y="234"/>
                  </a:lnTo>
                  <a:lnTo>
                    <a:pt x="72" y="240"/>
                  </a:lnTo>
                  <a:lnTo>
                    <a:pt x="78" y="252"/>
                  </a:lnTo>
                  <a:lnTo>
                    <a:pt x="78" y="270"/>
                  </a:lnTo>
                  <a:lnTo>
                    <a:pt x="72" y="282"/>
                  </a:lnTo>
                  <a:lnTo>
                    <a:pt x="66" y="282"/>
                  </a:lnTo>
                  <a:lnTo>
                    <a:pt x="54" y="288"/>
                  </a:lnTo>
                  <a:lnTo>
                    <a:pt x="48" y="288"/>
                  </a:lnTo>
                  <a:lnTo>
                    <a:pt x="42" y="294"/>
                  </a:lnTo>
                  <a:lnTo>
                    <a:pt x="42" y="318"/>
                  </a:lnTo>
                  <a:lnTo>
                    <a:pt x="24" y="336"/>
                  </a:lnTo>
                  <a:lnTo>
                    <a:pt x="30" y="378"/>
                  </a:lnTo>
                  <a:lnTo>
                    <a:pt x="36" y="378"/>
                  </a:lnTo>
                  <a:lnTo>
                    <a:pt x="72" y="396"/>
                  </a:lnTo>
                  <a:lnTo>
                    <a:pt x="84" y="408"/>
                  </a:lnTo>
                  <a:lnTo>
                    <a:pt x="96" y="414"/>
                  </a:lnTo>
                  <a:lnTo>
                    <a:pt x="114" y="414"/>
                  </a:lnTo>
                  <a:lnTo>
                    <a:pt x="174" y="384"/>
                  </a:lnTo>
                  <a:lnTo>
                    <a:pt x="204" y="354"/>
                  </a:lnTo>
                  <a:lnTo>
                    <a:pt x="228" y="336"/>
                  </a:lnTo>
                  <a:lnTo>
                    <a:pt x="240" y="324"/>
                  </a:lnTo>
                  <a:lnTo>
                    <a:pt x="300" y="276"/>
                  </a:lnTo>
                  <a:lnTo>
                    <a:pt x="312" y="270"/>
                  </a:lnTo>
                  <a:lnTo>
                    <a:pt x="372" y="246"/>
                  </a:lnTo>
                  <a:lnTo>
                    <a:pt x="396" y="234"/>
                  </a:lnTo>
                  <a:lnTo>
                    <a:pt x="402" y="228"/>
                  </a:lnTo>
                  <a:lnTo>
                    <a:pt x="402" y="222"/>
                  </a:lnTo>
                  <a:lnTo>
                    <a:pt x="384" y="204"/>
                  </a:lnTo>
                  <a:lnTo>
                    <a:pt x="384" y="198"/>
                  </a:lnTo>
                  <a:lnTo>
                    <a:pt x="390" y="180"/>
                  </a:lnTo>
                  <a:lnTo>
                    <a:pt x="396" y="168"/>
                  </a:lnTo>
                  <a:lnTo>
                    <a:pt x="396" y="138"/>
                  </a:lnTo>
                  <a:lnTo>
                    <a:pt x="390" y="126"/>
                  </a:lnTo>
                  <a:lnTo>
                    <a:pt x="390" y="114"/>
                  </a:lnTo>
                  <a:lnTo>
                    <a:pt x="384" y="108"/>
                  </a:lnTo>
                  <a:lnTo>
                    <a:pt x="378" y="96"/>
                  </a:lnTo>
                  <a:lnTo>
                    <a:pt x="378" y="84"/>
                  </a:lnTo>
                  <a:lnTo>
                    <a:pt x="384" y="72"/>
                  </a:lnTo>
                  <a:lnTo>
                    <a:pt x="390" y="66"/>
                  </a:lnTo>
                  <a:lnTo>
                    <a:pt x="402" y="66"/>
                  </a:lnTo>
                  <a:lnTo>
                    <a:pt x="414" y="60"/>
                  </a:lnTo>
                  <a:lnTo>
                    <a:pt x="426" y="6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20" name="Swaziland" descr="© INSCALE GmbH, 05.05.2010&#10;http://www.presentationload.com/">
              <a:extLst>
                <a:ext uri="{FF2B5EF4-FFF2-40B4-BE49-F238E27FC236}">
                  <a16:creationId xmlns:a16="http://schemas.microsoft.com/office/drawing/2014/main" id="{71FD91DE-B7A8-4367-8D5B-F09677F8FAE2}"/>
                </a:ext>
              </a:extLst>
            </p:cNvPr>
            <p:cNvSpPr>
              <a:spLocks/>
            </p:cNvSpPr>
            <p:nvPr/>
          </p:nvSpPr>
          <p:spPr bwMode="gray">
            <a:xfrm>
              <a:off x="6501653" y="5451171"/>
              <a:ext cx="45426" cy="60228"/>
            </a:xfrm>
            <a:custGeom>
              <a:avLst/>
              <a:gdLst>
                <a:gd name="T0" fmla="*/ 2147483647 w 102"/>
                <a:gd name="T1" fmla="*/ 2147483647 h 132"/>
                <a:gd name="T2" fmla="*/ 2147483647 w 102"/>
                <a:gd name="T3" fmla="*/ 2147483647 h 132"/>
                <a:gd name="T4" fmla="*/ 2147483647 w 102"/>
                <a:gd name="T5" fmla="*/ 2147483647 h 132"/>
                <a:gd name="T6" fmla="*/ 2147483647 w 102"/>
                <a:gd name="T7" fmla="*/ 2147483647 h 132"/>
                <a:gd name="T8" fmla="*/ 2147483647 w 102"/>
                <a:gd name="T9" fmla="*/ 2147483647 h 132"/>
                <a:gd name="T10" fmla="*/ 2147483647 w 102"/>
                <a:gd name="T11" fmla="*/ 0 h 132"/>
                <a:gd name="T12" fmla="*/ 2147483647 w 102"/>
                <a:gd name="T13" fmla="*/ 0 h 132"/>
                <a:gd name="T14" fmla="*/ 2147483647 w 102"/>
                <a:gd name="T15" fmla="*/ 2147483647 h 132"/>
                <a:gd name="T16" fmla="*/ 2147483647 w 102"/>
                <a:gd name="T17" fmla="*/ 2147483647 h 132"/>
                <a:gd name="T18" fmla="*/ 2147483647 w 102"/>
                <a:gd name="T19" fmla="*/ 2147483647 h 132"/>
                <a:gd name="T20" fmla="*/ 2147483647 w 102"/>
                <a:gd name="T21" fmla="*/ 2147483647 h 132"/>
                <a:gd name="T22" fmla="*/ 0 w 102"/>
                <a:gd name="T23" fmla="*/ 2147483647 h 132"/>
                <a:gd name="T24" fmla="*/ 0 w 102"/>
                <a:gd name="T25" fmla="*/ 2147483647 h 132"/>
                <a:gd name="T26" fmla="*/ 2147483647 w 102"/>
                <a:gd name="T27" fmla="*/ 2147483647 h 132"/>
                <a:gd name="T28" fmla="*/ 2147483647 w 102"/>
                <a:gd name="T29" fmla="*/ 2147483647 h 132"/>
                <a:gd name="T30" fmla="*/ 2147483647 w 102"/>
                <a:gd name="T31" fmla="*/ 2147483647 h 132"/>
                <a:gd name="T32" fmla="*/ 2147483647 w 102"/>
                <a:gd name="T33" fmla="*/ 2147483647 h 132"/>
                <a:gd name="T34" fmla="*/ 2147483647 w 102"/>
                <a:gd name="T35" fmla="*/ 2147483647 h 132"/>
                <a:gd name="T36" fmla="*/ 2147483647 w 102"/>
                <a:gd name="T37" fmla="*/ 2147483647 h 132"/>
                <a:gd name="T38" fmla="*/ 2147483647 w 102"/>
                <a:gd name="T39" fmla="*/ 2147483647 h 132"/>
                <a:gd name="T40" fmla="*/ 2147483647 w 102"/>
                <a:gd name="T41" fmla="*/ 2147483647 h 132"/>
                <a:gd name="T42" fmla="*/ 2147483647 w 102"/>
                <a:gd name="T43" fmla="*/ 2147483647 h 132"/>
                <a:gd name="T44" fmla="*/ 2147483647 w 102"/>
                <a:gd name="T45" fmla="*/ 2147483647 h 132"/>
                <a:gd name="T46" fmla="*/ 2147483647 w 102"/>
                <a:gd name="T47" fmla="*/ 2147483647 h 132"/>
                <a:gd name="T48" fmla="*/ 2147483647 w 102"/>
                <a:gd name="T49" fmla="*/ 2147483647 h 132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102"/>
                <a:gd name="T76" fmla="*/ 0 h 132"/>
                <a:gd name="T77" fmla="*/ 102 w 102"/>
                <a:gd name="T78" fmla="*/ 132 h 132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102" h="132">
                  <a:moveTo>
                    <a:pt x="84" y="54"/>
                  </a:moveTo>
                  <a:lnTo>
                    <a:pt x="84" y="30"/>
                  </a:lnTo>
                  <a:lnTo>
                    <a:pt x="90" y="18"/>
                  </a:lnTo>
                  <a:lnTo>
                    <a:pt x="66" y="18"/>
                  </a:lnTo>
                  <a:lnTo>
                    <a:pt x="54" y="6"/>
                  </a:lnTo>
                  <a:lnTo>
                    <a:pt x="42" y="0"/>
                  </a:lnTo>
                  <a:lnTo>
                    <a:pt x="36" y="0"/>
                  </a:lnTo>
                  <a:lnTo>
                    <a:pt x="24" y="12"/>
                  </a:lnTo>
                  <a:lnTo>
                    <a:pt x="18" y="24"/>
                  </a:lnTo>
                  <a:lnTo>
                    <a:pt x="18" y="36"/>
                  </a:lnTo>
                  <a:lnTo>
                    <a:pt x="6" y="48"/>
                  </a:lnTo>
                  <a:lnTo>
                    <a:pt x="0" y="60"/>
                  </a:lnTo>
                  <a:lnTo>
                    <a:pt x="0" y="84"/>
                  </a:lnTo>
                  <a:lnTo>
                    <a:pt x="12" y="108"/>
                  </a:lnTo>
                  <a:lnTo>
                    <a:pt x="24" y="114"/>
                  </a:lnTo>
                  <a:lnTo>
                    <a:pt x="36" y="126"/>
                  </a:lnTo>
                  <a:lnTo>
                    <a:pt x="54" y="126"/>
                  </a:lnTo>
                  <a:lnTo>
                    <a:pt x="66" y="132"/>
                  </a:lnTo>
                  <a:lnTo>
                    <a:pt x="78" y="132"/>
                  </a:lnTo>
                  <a:lnTo>
                    <a:pt x="90" y="90"/>
                  </a:lnTo>
                  <a:lnTo>
                    <a:pt x="96" y="90"/>
                  </a:lnTo>
                  <a:lnTo>
                    <a:pt x="102" y="84"/>
                  </a:lnTo>
                  <a:lnTo>
                    <a:pt x="96" y="60"/>
                  </a:lnTo>
                  <a:lnTo>
                    <a:pt x="90" y="60"/>
                  </a:lnTo>
                  <a:lnTo>
                    <a:pt x="84" y="54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21" name="Somalia" descr="© INSCALE GmbH, 05.05.2010&#10;http://www.presentationload.com/">
              <a:extLst>
                <a:ext uri="{FF2B5EF4-FFF2-40B4-BE49-F238E27FC236}">
                  <a16:creationId xmlns:a16="http://schemas.microsoft.com/office/drawing/2014/main" id="{9D132777-E5DE-4FA9-8966-D29B2384E873}"/>
                </a:ext>
              </a:extLst>
            </p:cNvPr>
            <p:cNvSpPr>
              <a:spLocks/>
            </p:cNvSpPr>
            <p:nvPr/>
          </p:nvSpPr>
          <p:spPr bwMode="gray">
            <a:xfrm>
              <a:off x="6842354" y="4085409"/>
              <a:ext cx="316238" cy="497767"/>
            </a:xfrm>
            <a:custGeom>
              <a:avLst/>
              <a:gdLst>
                <a:gd name="T0" fmla="*/ 2147483647 w 714"/>
                <a:gd name="T1" fmla="*/ 2147483647 h 1104"/>
                <a:gd name="T2" fmla="*/ 2147483647 w 714"/>
                <a:gd name="T3" fmla="*/ 2147483647 h 1104"/>
                <a:gd name="T4" fmla="*/ 2147483647 w 714"/>
                <a:gd name="T5" fmla="*/ 2147483647 h 1104"/>
                <a:gd name="T6" fmla="*/ 2147483647 w 714"/>
                <a:gd name="T7" fmla="*/ 2147483647 h 1104"/>
                <a:gd name="T8" fmla="*/ 2147483647 w 714"/>
                <a:gd name="T9" fmla="*/ 2147483647 h 1104"/>
                <a:gd name="T10" fmla="*/ 2147483647 w 714"/>
                <a:gd name="T11" fmla="*/ 2147483647 h 1104"/>
                <a:gd name="T12" fmla="*/ 2147483647 w 714"/>
                <a:gd name="T13" fmla="*/ 2147483647 h 1104"/>
                <a:gd name="T14" fmla="*/ 2147483647 w 714"/>
                <a:gd name="T15" fmla="*/ 2147483647 h 1104"/>
                <a:gd name="T16" fmla="*/ 2147483647 w 714"/>
                <a:gd name="T17" fmla="*/ 2147483647 h 1104"/>
                <a:gd name="T18" fmla="*/ 2147483647 w 714"/>
                <a:gd name="T19" fmla="*/ 2147483647 h 1104"/>
                <a:gd name="T20" fmla="*/ 2147483647 w 714"/>
                <a:gd name="T21" fmla="*/ 2147483647 h 1104"/>
                <a:gd name="T22" fmla="*/ 2147483647 w 714"/>
                <a:gd name="T23" fmla="*/ 2147483647 h 1104"/>
                <a:gd name="T24" fmla="*/ 0 w 714"/>
                <a:gd name="T25" fmla="*/ 2147483647 h 1104"/>
                <a:gd name="T26" fmla="*/ 2147483647 w 714"/>
                <a:gd name="T27" fmla="*/ 2147483647 h 1104"/>
                <a:gd name="T28" fmla="*/ 2147483647 w 714"/>
                <a:gd name="T29" fmla="*/ 2147483647 h 1104"/>
                <a:gd name="T30" fmla="*/ 2147483647 w 714"/>
                <a:gd name="T31" fmla="*/ 2147483647 h 1104"/>
                <a:gd name="T32" fmla="*/ 2147483647 w 714"/>
                <a:gd name="T33" fmla="*/ 2147483647 h 1104"/>
                <a:gd name="T34" fmla="*/ 2147483647 w 714"/>
                <a:gd name="T35" fmla="*/ 2147483647 h 1104"/>
                <a:gd name="T36" fmla="*/ 2147483647 w 714"/>
                <a:gd name="T37" fmla="*/ 2147483647 h 1104"/>
                <a:gd name="T38" fmla="*/ 2147483647 w 714"/>
                <a:gd name="T39" fmla="*/ 2147483647 h 1104"/>
                <a:gd name="T40" fmla="*/ 2147483647 w 714"/>
                <a:gd name="T41" fmla="*/ 2147483647 h 1104"/>
                <a:gd name="T42" fmla="*/ 2147483647 w 714"/>
                <a:gd name="T43" fmla="*/ 2147483647 h 1104"/>
                <a:gd name="T44" fmla="*/ 2147483647 w 714"/>
                <a:gd name="T45" fmla="*/ 2147483647 h 1104"/>
                <a:gd name="T46" fmla="*/ 2147483647 w 714"/>
                <a:gd name="T47" fmla="*/ 2147483647 h 1104"/>
                <a:gd name="T48" fmla="*/ 2147483647 w 714"/>
                <a:gd name="T49" fmla="*/ 2147483647 h 1104"/>
                <a:gd name="T50" fmla="*/ 2147483647 w 714"/>
                <a:gd name="T51" fmla="*/ 2147483647 h 1104"/>
                <a:gd name="T52" fmla="*/ 2147483647 w 714"/>
                <a:gd name="T53" fmla="*/ 2147483647 h 1104"/>
                <a:gd name="T54" fmla="*/ 2147483647 w 714"/>
                <a:gd name="T55" fmla="*/ 2147483647 h 1104"/>
                <a:gd name="T56" fmla="*/ 2147483647 w 714"/>
                <a:gd name="T57" fmla="*/ 2147483647 h 1104"/>
                <a:gd name="T58" fmla="*/ 2147483647 w 714"/>
                <a:gd name="T59" fmla="*/ 2147483647 h 1104"/>
                <a:gd name="T60" fmla="*/ 2147483647 w 714"/>
                <a:gd name="T61" fmla="*/ 2147483647 h 1104"/>
                <a:gd name="T62" fmla="*/ 2147483647 w 714"/>
                <a:gd name="T63" fmla="*/ 2147483647 h 1104"/>
                <a:gd name="T64" fmla="*/ 2147483647 w 714"/>
                <a:gd name="T65" fmla="*/ 2147483647 h 1104"/>
                <a:gd name="T66" fmla="*/ 2147483647 w 714"/>
                <a:gd name="T67" fmla="*/ 2147483647 h 1104"/>
                <a:gd name="T68" fmla="*/ 2147483647 w 714"/>
                <a:gd name="T69" fmla="*/ 2147483647 h 1104"/>
                <a:gd name="T70" fmla="*/ 2147483647 w 714"/>
                <a:gd name="T71" fmla="*/ 2147483647 h 1104"/>
                <a:gd name="T72" fmla="*/ 2147483647 w 714"/>
                <a:gd name="T73" fmla="*/ 2147483647 h 1104"/>
                <a:gd name="T74" fmla="*/ 2147483647 w 714"/>
                <a:gd name="T75" fmla="*/ 2147483647 h 1104"/>
                <a:gd name="T76" fmla="*/ 2147483647 w 714"/>
                <a:gd name="T77" fmla="*/ 2147483647 h 1104"/>
                <a:gd name="T78" fmla="*/ 2147483647 w 714"/>
                <a:gd name="T79" fmla="*/ 2147483647 h 1104"/>
                <a:gd name="T80" fmla="*/ 2147483647 w 714"/>
                <a:gd name="T81" fmla="*/ 2147483647 h 1104"/>
                <a:gd name="T82" fmla="*/ 2147483647 w 714"/>
                <a:gd name="T83" fmla="*/ 2147483647 h 1104"/>
                <a:gd name="T84" fmla="*/ 2147483647 w 714"/>
                <a:gd name="T85" fmla="*/ 2147483647 h 1104"/>
                <a:gd name="T86" fmla="*/ 2147483647 w 714"/>
                <a:gd name="T87" fmla="*/ 2147483647 h 1104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714"/>
                <a:gd name="T133" fmla="*/ 0 h 1104"/>
                <a:gd name="T134" fmla="*/ 714 w 714"/>
                <a:gd name="T135" fmla="*/ 1104 h 1104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714" h="1104">
                  <a:moveTo>
                    <a:pt x="108" y="114"/>
                  </a:moveTo>
                  <a:lnTo>
                    <a:pt x="120" y="126"/>
                  </a:lnTo>
                  <a:lnTo>
                    <a:pt x="120" y="138"/>
                  </a:lnTo>
                  <a:lnTo>
                    <a:pt x="126" y="150"/>
                  </a:lnTo>
                  <a:lnTo>
                    <a:pt x="132" y="156"/>
                  </a:lnTo>
                  <a:lnTo>
                    <a:pt x="138" y="168"/>
                  </a:lnTo>
                  <a:lnTo>
                    <a:pt x="144" y="174"/>
                  </a:lnTo>
                  <a:lnTo>
                    <a:pt x="156" y="198"/>
                  </a:lnTo>
                  <a:lnTo>
                    <a:pt x="162" y="204"/>
                  </a:lnTo>
                  <a:lnTo>
                    <a:pt x="162" y="210"/>
                  </a:lnTo>
                  <a:lnTo>
                    <a:pt x="186" y="210"/>
                  </a:lnTo>
                  <a:lnTo>
                    <a:pt x="192" y="222"/>
                  </a:lnTo>
                  <a:lnTo>
                    <a:pt x="198" y="228"/>
                  </a:lnTo>
                  <a:lnTo>
                    <a:pt x="204" y="240"/>
                  </a:lnTo>
                  <a:lnTo>
                    <a:pt x="240" y="258"/>
                  </a:lnTo>
                  <a:lnTo>
                    <a:pt x="312" y="282"/>
                  </a:lnTo>
                  <a:lnTo>
                    <a:pt x="336" y="288"/>
                  </a:lnTo>
                  <a:lnTo>
                    <a:pt x="348" y="294"/>
                  </a:lnTo>
                  <a:lnTo>
                    <a:pt x="366" y="300"/>
                  </a:lnTo>
                  <a:lnTo>
                    <a:pt x="378" y="312"/>
                  </a:lnTo>
                  <a:lnTo>
                    <a:pt x="414" y="330"/>
                  </a:lnTo>
                  <a:lnTo>
                    <a:pt x="486" y="324"/>
                  </a:lnTo>
                  <a:lnTo>
                    <a:pt x="276" y="570"/>
                  </a:lnTo>
                  <a:lnTo>
                    <a:pt x="192" y="570"/>
                  </a:lnTo>
                  <a:lnTo>
                    <a:pt x="186" y="576"/>
                  </a:lnTo>
                  <a:lnTo>
                    <a:pt x="174" y="576"/>
                  </a:lnTo>
                  <a:lnTo>
                    <a:pt x="162" y="582"/>
                  </a:lnTo>
                  <a:lnTo>
                    <a:pt x="156" y="588"/>
                  </a:lnTo>
                  <a:lnTo>
                    <a:pt x="144" y="594"/>
                  </a:lnTo>
                  <a:lnTo>
                    <a:pt x="144" y="606"/>
                  </a:lnTo>
                  <a:lnTo>
                    <a:pt x="126" y="624"/>
                  </a:lnTo>
                  <a:lnTo>
                    <a:pt x="102" y="624"/>
                  </a:lnTo>
                  <a:lnTo>
                    <a:pt x="90" y="630"/>
                  </a:lnTo>
                  <a:lnTo>
                    <a:pt x="78" y="630"/>
                  </a:lnTo>
                  <a:lnTo>
                    <a:pt x="66" y="642"/>
                  </a:lnTo>
                  <a:lnTo>
                    <a:pt x="66" y="654"/>
                  </a:lnTo>
                  <a:lnTo>
                    <a:pt x="60" y="660"/>
                  </a:lnTo>
                  <a:lnTo>
                    <a:pt x="42" y="696"/>
                  </a:lnTo>
                  <a:lnTo>
                    <a:pt x="0" y="738"/>
                  </a:lnTo>
                  <a:lnTo>
                    <a:pt x="0" y="1038"/>
                  </a:lnTo>
                  <a:lnTo>
                    <a:pt x="42" y="1104"/>
                  </a:lnTo>
                  <a:lnTo>
                    <a:pt x="48" y="1086"/>
                  </a:lnTo>
                  <a:lnTo>
                    <a:pt x="84" y="1032"/>
                  </a:lnTo>
                  <a:lnTo>
                    <a:pt x="96" y="1008"/>
                  </a:lnTo>
                  <a:lnTo>
                    <a:pt x="114" y="996"/>
                  </a:lnTo>
                  <a:lnTo>
                    <a:pt x="144" y="966"/>
                  </a:lnTo>
                  <a:lnTo>
                    <a:pt x="150" y="954"/>
                  </a:lnTo>
                  <a:lnTo>
                    <a:pt x="162" y="936"/>
                  </a:lnTo>
                  <a:lnTo>
                    <a:pt x="192" y="906"/>
                  </a:lnTo>
                  <a:lnTo>
                    <a:pt x="216" y="876"/>
                  </a:lnTo>
                  <a:lnTo>
                    <a:pt x="246" y="846"/>
                  </a:lnTo>
                  <a:lnTo>
                    <a:pt x="264" y="840"/>
                  </a:lnTo>
                  <a:lnTo>
                    <a:pt x="276" y="828"/>
                  </a:lnTo>
                  <a:lnTo>
                    <a:pt x="294" y="816"/>
                  </a:lnTo>
                  <a:lnTo>
                    <a:pt x="318" y="804"/>
                  </a:lnTo>
                  <a:lnTo>
                    <a:pt x="336" y="786"/>
                  </a:lnTo>
                  <a:lnTo>
                    <a:pt x="372" y="756"/>
                  </a:lnTo>
                  <a:lnTo>
                    <a:pt x="420" y="708"/>
                  </a:lnTo>
                  <a:lnTo>
                    <a:pt x="438" y="684"/>
                  </a:lnTo>
                  <a:lnTo>
                    <a:pt x="462" y="654"/>
                  </a:lnTo>
                  <a:lnTo>
                    <a:pt x="492" y="618"/>
                  </a:lnTo>
                  <a:lnTo>
                    <a:pt x="516" y="570"/>
                  </a:lnTo>
                  <a:lnTo>
                    <a:pt x="528" y="540"/>
                  </a:lnTo>
                  <a:lnTo>
                    <a:pt x="546" y="516"/>
                  </a:lnTo>
                  <a:lnTo>
                    <a:pt x="558" y="498"/>
                  </a:lnTo>
                  <a:lnTo>
                    <a:pt x="564" y="492"/>
                  </a:lnTo>
                  <a:lnTo>
                    <a:pt x="570" y="480"/>
                  </a:lnTo>
                  <a:lnTo>
                    <a:pt x="576" y="474"/>
                  </a:lnTo>
                  <a:lnTo>
                    <a:pt x="576" y="450"/>
                  </a:lnTo>
                  <a:lnTo>
                    <a:pt x="582" y="432"/>
                  </a:lnTo>
                  <a:lnTo>
                    <a:pt x="588" y="420"/>
                  </a:lnTo>
                  <a:lnTo>
                    <a:pt x="588" y="402"/>
                  </a:lnTo>
                  <a:lnTo>
                    <a:pt x="594" y="390"/>
                  </a:lnTo>
                  <a:lnTo>
                    <a:pt x="606" y="378"/>
                  </a:lnTo>
                  <a:lnTo>
                    <a:pt x="612" y="366"/>
                  </a:lnTo>
                  <a:lnTo>
                    <a:pt x="624" y="354"/>
                  </a:lnTo>
                  <a:lnTo>
                    <a:pt x="624" y="324"/>
                  </a:lnTo>
                  <a:lnTo>
                    <a:pt x="636" y="318"/>
                  </a:lnTo>
                  <a:lnTo>
                    <a:pt x="642" y="306"/>
                  </a:lnTo>
                  <a:lnTo>
                    <a:pt x="660" y="252"/>
                  </a:lnTo>
                  <a:lnTo>
                    <a:pt x="672" y="252"/>
                  </a:lnTo>
                  <a:lnTo>
                    <a:pt x="672" y="246"/>
                  </a:lnTo>
                  <a:lnTo>
                    <a:pt x="684" y="234"/>
                  </a:lnTo>
                  <a:lnTo>
                    <a:pt x="684" y="138"/>
                  </a:lnTo>
                  <a:lnTo>
                    <a:pt x="708" y="126"/>
                  </a:lnTo>
                  <a:lnTo>
                    <a:pt x="702" y="54"/>
                  </a:lnTo>
                  <a:lnTo>
                    <a:pt x="708" y="42"/>
                  </a:lnTo>
                  <a:lnTo>
                    <a:pt x="708" y="36"/>
                  </a:lnTo>
                  <a:lnTo>
                    <a:pt x="714" y="24"/>
                  </a:lnTo>
                  <a:lnTo>
                    <a:pt x="714" y="12"/>
                  </a:lnTo>
                  <a:lnTo>
                    <a:pt x="690" y="0"/>
                  </a:lnTo>
                  <a:lnTo>
                    <a:pt x="672" y="0"/>
                  </a:lnTo>
                  <a:lnTo>
                    <a:pt x="666" y="12"/>
                  </a:lnTo>
                  <a:lnTo>
                    <a:pt x="654" y="18"/>
                  </a:lnTo>
                  <a:lnTo>
                    <a:pt x="648" y="30"/>
                  </a:lnTo>
                  <a:lnTo>
                    <a:pt x="624" y="42"/>
                  </a:lnTo>
                  <a:lnTo>
                    <a:pt x="612" y="42"/>
                  </a:lnTo>
                  <a:lnTo>
                    <a:pt x="594" y="48"/>
                  </a:lnTo>
                  <a:lnTo>
                    <a:pt x="582" y="54"/>
                  </a:lnTo>
                  <a:lnTo>
                    <a:pt x="564" y="54"/>
                  </a:lnTo>
                  <a:lnTo>
                    <a:pt x="546" y="48"/>
                  </a:lnTo>
                  <a:lnTo>
                    <a:pt x="534" y="42"/>
                  </a:lnTo>
                  <a:lnTo>
                    <a:pt x="516" y="48"/>
                  </a:lnTo>
                  <a:lnTo>
                    <a:pt x="510" y="54"/>
                  </a:lnTo>
                  <a:lnTo>
                    <a:pt x="498" y="60"/>
                  </a:lnTo>
                  <a:lnTo>
                    <a:pt x="492" y="72"/>
                  </a:lnTo>
                  <a:lnTo>
                    <a:pt x="486" y="78"/>
                  </a:lnTo>
                  <a:lnTo>
                    <a:pt x="474" y="78"/>
                  </a:lnTo>
                  <a:lnTo>
                    <a:pt x="462" y="72"/>
                  </a:lnTo>
                  <a:lnTo>
                    <a:pt x="456" y="60"/>
                  </a:lnTo>
                  <a:lnTo>
                    <a:pt x="444" y="60"/>
                  </a:lnTo>
                  <a:lnTo>
                    <a:pt x="438" y="66"/>
                  </a:lnTo>
                  <a:lnTo>
                    <a:pt x="426" y="72"/>
                  </a:lnTo>
                  <a:lnTo>
                    <a:pt x="396" y="102"/>
                  </a:lnTo>
                  <a:lnTo>
                    <a:pt x="384" y="108"/>
                  </a:lnTo>
                  <a:lnTo>
                    <a:pt x="372" y="108"/>
                  </a:lnTo>
                  <a:lnTo>
                    <a:pt x="360" y="102"/>
                  </a:lnTo>
                  <a:lnTo>
                    <a:pt x="354" y="96"/>
                  </a:lnTo>
                  <a:lnTo>
                    <a:pt x="342" y="90"/>
                  </a:lnTo>
                  <a:lnTo>
                    <a:pt x="330" y="90"/>
                  </a:lnTo>
                  <a:lnTo>
                    <a:pt x="306" y="102"/>
                  </a:lnTo>
                  <a:lnTo>
                    <a:pt x="294" y="114"/>
                  </a:lnTo>
                  <a:lnTo>
                    <a:pt x="270" y="126"/>
                  </a:lnTo>
                  <a:lnTo>
                    <a:pt x="210" y="126"/>
                  </a:lnTo>
                  <a:lnTo>
                    <a:pt x="192" y="108"/>
                  </a:lnTo>
                  <a:lnTo>
                    <a:pt x="186" y="96"/>
                  </a:lnTo>
                  <a:lnTo>
                    <a:pt x="174" y="90"/>
                  </a:lnTo>
                  <a:lnTo>
                    <a:pt x="168" y="78"/>
                  </a:lnTo>
                  <a:lnTo>
                    <a:pt x="168" y="66"/>
                  </a:lnTo>
                  <a:lnTo>
                    <a:pt x="156" y="54"/>
                  </a:lnTo>
                  <a:lnTo>
                    <a:pt x="150" y="54"/>
                  </a:lnTo>
                  <a:lnTo>
                    <a:pt x="126" y="78"/>
                  </a:lnTo>
                  <a:lnTo>
                    <a:pt x="108" y="114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22" name="Sierra Leone" descr="© INSCALE GmbH, 05.05.2010&#10;http://www.presentationload.com/">
              <a:extLst>
                <a:ext uri="{FF2B5EF4-FFF2-40B4-BE49-F238E27FC236}">
                  <a16:creationId xmlns:a16="http://schemas.microsoft.com/office/drawing/2014/main" id="{0C97D1ED-D59B-417E-BEE3-47CB22B2C22A}"/>
                </a:ext>
              </a:extLst>
            </p:cNvPr>
            <p:cNvSpPr>
              <a:spLocks/>
            </p:cNvSpPr>
            <p:nvPr/>
          </p:nvSpPr>
          <p:spPr bwMode="gray">
            <a:xfrm>
              <a:off x="5133615" y="4156266"/>
              <a:ext cx="92600" cy="120456"/>
            </a:xfrm>
            <a:custGeom>
              <a:avLst/>
              <a:gdLst>
                <a:gd name="T0" fmla="*/ 2147483647 w 210"/>
                <a:gd name="T1" fmla="*/ 2147483647 h 270"/>
                <a:gd name="T2" fmla="*/ 2147483647 w 210"/>
                <a:gd name="T3" fmla="*/ 2147483647 h 270"/>
                <a:gd name="T4" fmla="*/ 2147483647 w 210"/>
                <a:gd name="T5" fmla="*/ 2147483647 h 270"/>
                <a:gd name="T6" fmla="*/ 2147483647 w 210"/>
                <a:gd name="T7" fmla="*/ 2147483647 h 270"/>
                <a:gd name="T8" fmla="*/ 2147483647 w 210"/>
                <a:gd name="T9" fmla="*/ 2147483647 h 270"/>
                <a:gd name="T10" fmla="*/ 2147483647 w 210"/>
                <a:gd name="T11" fmla="*/ 2147483647 h 270"/>
                <a:gd name="T12" fmla="*/ 2147483647 w 210"/>
                <a:gd name="T13" fmla="*/ 2147483647 h 270"/>
                <a:gd name="T14" fmla="*/ 2147483647 w 210"/>
                <a:gd name="T15" fmla="*/ 2147483647 h 270"/>
                <a:gd name="T16" fmla="*/ 2147483647 w 210"/>
                <a:gd name="T17" fmla="*/ 2147483647 h 270"/>
                <a:gd name="T18" fmla="*/ 2147483647 w 210"/>
                <a:gd name="T19" fmla="*/ 2147483647 h 270"/>
                <a:gd name="T20" fmla="*/ 2147483647 w 210"/>
                <a:gd name="T21" fmla="*/ 2147483647 h 270"/>
                <a:gd name="T22" fmla="*/ 2147483647 w 210"/>
                <a:gd name="T23" fmla="*/ 0 h 270"/>
                <a:gd name="T24" fmla="*/ 2147483647 w 210"/>
                <a:gd name="T25" fmla="*/ 0 h 270"/>
                <a:gd name="T26" fmla="*/ 2147483647 w 210"/>
                <a:gd name="T27" fmla="*/ 2147483647 h 270"/>
                <a:gd name="T28" fmla="*/ 2147483647 w 210"/>
                <a:gd name="T29" fmla="*/ 2147483647 h 270"/>
                <a:gd name="T30" fmla="*/ 2147483647 w 210"/>
                <a:gd name="T31" fmla="*/ 2147483647 h 270"/>
                <a:gd name="T32" fmla="*/ 2147483647 w 210"/>
                <a:gd name="T33" fmla="*/ 2147483647 h 270"/>
                <a:gd name="T34" fmla="*/ 2147483647 w 210"/>
                <a:gd name="T35" fmla="*/ 2147483647 h 270"/>
                <a:gd name="T36" fmla="*/ 2147483647 w 210"/>
                <a:gd name="T37" fmla="*/ 2147483647 h 270"/>
                <a:gd name="T38" fmla="*/ 2147483647 w 210"/>
                <a:gd name="T39" fmla="*/ 2147483647 h 270"/>
                <a:gd name="T40" fmla="*/ 2147483647 w 210"/>
                <a:gd name="T41" fmla="*/ 2147483647 h 270"/>
                <a:gd name="T42" fmla="*/ 2147483647 w 210"/>
                <a:gd name="T43" fmla="*/ 2147483647 h 270"/>
                <a:gd name="T44" fmla="*/ 0 w 210"/>
                <a:gd name="T45" fmla="*/ 2147483647 h 270"/>
                <a:gd name="T46" fmla="*/ 2147483647 w 210"/>
                <a:gd name="T47" fmla="*/ 2147483647 h 270"/>
                <a:gd name="T48" fmla="*/ 2147483647 w 210"/>
                <a:gd name="T49" fmla="*/ 2147483647 h 270"/>
                <a:gd name="T50" fmla="*/ 0 w 210"/>
                <a:gd name="T51" fmla="*/ 2147483647 h 270"/>
                <a:gd name="T52" fmla="*/ 0 w 210"/>
                <a:gd name="T53" fmla="*/ 2147483647 h 270"/>
                <a:gd name="T54" fmla="*/ 2147483647 w 210"/>
                <a:gd name="T55" fmla="*/ 2147483647 h 270"/>
                <a:gd name="T56" fmla="*/ 2147483647 w 210"/>
                <a:gd name="T57" fmla="*/ 2147483647 h 270"/>
                <a:gd name="T58" fmla="*/ 2147483647 w 210"/>
                <a:gd name="T59" fmla="*/ 2147483647 h 270"/>
                <a:gd name="T60" fmla="*/ 2147483647 w 210"/>
                <a:gd name="T61" fmla="*/ 2147483647 h 270"/>
                <a:gd name="T62" fmla="*/ 2147483647 w 210"/>
                <a:gd name="T63" fmla="*/ 2147483647 h 270"/>
                <a:gd name="T64" fmla="*/ 2147483647 w 210"/>
                <a:gd name="T65" fmla="*/ 2147483647 h 270"/>
                <a:gd name="T66" fmla="*/ 2147483647 w 210"/>
                <a:gd name="T67" fmla="*/ 2147483647 h 270"/>
                <a:gd name="T68" fmla="*/ 2147483647 w 210"/>
                <a:gd name="T69" fmla="*/ 2147483647 h 270"/>
                <a:gd name="T70" fmla="*/ 2147483647 w 210"/>
                <a:gd name="T71" fmla="*/ 2147483647 h 270"/>
                <a:gd name="T72" fmla="*/ 2147483647 w 210"/>
                <a:gd name="T73" fmla="*/ 2147483647 h 270"/>
                <a:gd name="T74" fmla="*/ 2147483647 w 210"/>
                <a:gd name="T75" fmla="*/ 2147483647 h 270"/>
                <a:gd name="T76" fmla="*/ 2147483647 w 210"/>
                <a:gd name="T77" fmla="*/ 2147483647 h 270"/>
                <a:gd name="T78" fmla="*/ 2147483647 w 210"/>
                <a:gd name="T79" fmla="*/ 2147483647 h 270"/>
                <a:gd name="T80" fmla="*/ 2147483647 w 210"/>
                <a:gd name="T81" fmla="*/ 2147483647 h 270"/>
                <a:gd name="T82" fmla="*/ 2147483647 w 210"/>
                <a:gd name="T83" fmla="*/ 2147483647 h 270"/>
                <a:gd name="T84" fmla="*/ 2147483647 w 210"/>
                <a:gd name="T85" fmla="*/ 2147483647 h 270"/>
                <a:gd name="T86" fmla="*/ 2147483647 w 210"/>
                <a:gd name="T87" fmla="*/ 2147483647 h 27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210"/>
                <a:gd name="T133" fmla="*/ 0 h 270"/>
                <a:gd name="T134" fmla="*/ 210 w 210"/>
                <a:gd name="T135" fmla="*/ 270 h 270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210" h="270">
                  <a:moveTo>
                    <a:pt x="186" y="180"/>
                  </a:moveTo>
                  <a:lnTo>
                    <a:pt x="186" y="162"/>
                  </a:lnTo>
                  <a:lnTo>
                    <a:pt x="210" y="156"/>
                  </a:lnTo>
                  <a:lnTo>
                    <a:pt x="204" y="132"/>
                  </a:lnTo>
                  <a:lnTo>
                    <a:pt x="174" y="144"/>
                  </a:lnTo>
                  <a:lnTo>
                    <a:pt x="180" y="126"/>
                  </a:lnTo>
                  <a:lnTo>
                    <a:pt x="186" y="120"/>
                  </a:lnTo>
                  <a:lnTo>
                    <a:pt x="192" y="108"/>
                  </a:lnTo>
                  <a:lnTo>
                    <a:pt x="192" y="90"/>
                  </a:lnTo>
                  <a:lnTo>
                    <a:pt x="180" y="78"/>
                  </a:lnTo>
                  <a:lnTo>
                    <a:pt x="180" y="60"/>
                  </a:lnTo>
                  <a:lnTo>
                    <a:pt x="138" y="0"/>
                  </a:lnTo>
                  <a:lnTo>
                    <a:pt x="102" y="0"/>
                  </a:lnTo>
                  <a:lnTo>
                    <a:pt x="96" y="18"/>
                  </a:lnTo>
                  <a:lnTo>
                    <a:pt x="60" y="18"/>
                  </a:lnTo>
                  <a:lnTo>
                    <a:pt x="60" y="24"/>
                  </a:lnTo>
                  <a:lnTo>
                    <a:pt x="54" y="30"/>
                  </a:lnTo>
                  <a:lnTo>
                    <a:pt x="48" y="42"/>
                  </a:lnTo>
                  <a:lnTo>
                    <a:pt x="36" y="54"/>
                  </a:lnTo>
                  <a:lnTo>
                    <a:pt x="30" y="66"/>
                  </a:lnTo>
                  <a:lnTo>
                    <a:pt x="18" y="72"/>
                  </a:lnTo>
                  <a:lnTo>
                    <a:pt x="12" y="78"/>
                  </a:lnTo>
                  <a:lnTo>
                    <a:pt x="0" y="84"/>
                  </a:lnTo>
                  <a:lnTo>
                    <a:pt x="12" y="96"/>
                  </a:lnTo>
                  <a:lnTo>
                    <a:pt x="6" y="102"/>
                  </a:lnTo>
                  <a:lnTo>
                    <a:pt x="0" y="114"/>
                  </a:lnTo>
                  <a:lnTo>
                    <a:pt x="0" y="132"/>
                  </a:lnTo>
                  <a:lnTo>
                    <a:pt x="6" y="138"/>
                  </a:lnTo>
                  <a:lnTo>
                    <a:pt x="18" y="144"/>
                  </a:lnTo>
                  <a:lnTo>
                    <a:pt x="24" y="150"/>
                  </a:lnTo>
                  <a:lnTo>
                    <a:pt x="18" y="180"/>
                  </a:lnTo>
                  <a:lnTo>
                    <a:pt x="42" y="198"/>
                  </a:lnTo>
                  <a:lnTo>
                    <a:pt x="42" y="204"/>
                  </a:lnTo>
                  <a:lnTo>
                    <a:pt x="48" y="210"/>
                  </a:lnTo>
                  <a:lnTo>
                    <a:pt x="54" y="222"/>
                  </a:lnTo>
                  <a:lnTo>
                    <a:pt x="78" y="234"/>
                  </a:lnTo>
                  <a:lnTo>
                    <a:pt x="96" y="234"/>
                  </a:lnTo>
                  <a:lnTo>
                    <a:pt x="126" y="270"/>
                  </a:lnTo>
                  <a:lnTo>
                    <a:pt x="126" y="234"/>
                  </a:lnTo>
                  <a:lnTo>
                    <a:pt x="144" y="216"/>
                  </a:lnTo>
                  <a:lnTo>
                    <a:pt x="156" y="210"/>
                  </a:lnTo>
                  <a:lnTo>
                    <a:pt x="168" y="198"/>
                  </a:lnTo>
                  <a:lnTo>
                    <a:pt x="180" y="192"/>
                  </a:lnTo>
                  <a:lnTo>
                    <a:pt x="186" y="18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23" name="Senegal" descr="© INSCALE GmbH, 05.05.2010&#10;http://www.presentationload.com/">
              <a:extLst>
                <a:ext uri="{FF2B5EF4-FFF2-40B4-BE49-F238E27FC236}">
                  <a16:creationId xmlns:a16="http://schemas.microsoft.com/office/drawing/2014/main" id="{73E03778-7918-445C-BCCF-AF71297E638D}"/>
                </a:ext>
              </a:extLst>
            </p:cNvPr>
            <p:cNvSpPr>
              <a:spLocks/>
            </p:cNvSpPr>
            <p:nvPr/>
          </p:nvSpPr>
          <p:spPr bwMode="gray">
            <a:xfrm>
              <a:off x="5004973" y="3911811"/>
              <a:ext cx="185201" cy="164743"/>
            </a:xfrm>
            <a:custGeom>
              <a:avLst/>
              <a:gdLst>
                <a:gd name="T0" fmla="*/ 2147483647 w 414"/>
                <a:gd name="T1" fmla="*/ 2147483647 h 366"/>
                <a:gd name="T2" fmla="*/ 2147483647 w 414"/>
                <a:gd name="T3" fmla="*/ 2147483647 h 366"/>
                <a:gd name="T4" fmla="*/ 2147483647 w 414"/>
                <a:gd name="T5" fmla="*/ 2147483647 h 366"/>
                <a:gd name="T6" fmla="*/ 2147483647 w 414"/>
                <a:gd name="T7" fmla="*/ 2147483647 h 366"/>
                <a:gd name="T8" fmla="*/ 2147483647 w 414"/>
                <a:gd name="T9" fmla="*/ 2147483647 h 366"/>
                <a:gd name="T10" fmla="*/ 2147483647 w 414"/>
                <a:gd name="T11" fmla="*/ 2147483647 h 366"/>
                <a:gd name="T12" fmla="*/ 2147483647 w 414"/>
                <a:gd name="T13" fmla="*/ 2147483647 h 366"/>
                <a:gd name="T14" fmla="*/ 2147483647 w 414"/>
                <a:gd name="T15" fmla="*/ 2147483647 h 366"/>
                <a:gd name="T16" fmla="*/ 2147483647 w 414"/>
                <a:gd name="T17" fmla="*/ 2147483647 h 366"/>
                <a:gd name="T18" fmla="*/ 2147483647 w 414"/>
                <a:gd name="T19" fmla="*/ 2147483647 h 366"/>
                <a:gd name="T20" fmla="*/ 2147483647 w 414"/>
                <a:gd name="T21" fmla="*/ 2147483647 h 366"/>
                <a:gd name="T22" fmla="*/ 2147483647 w 414"/>
                <a:gd name="T23" fmla="*/ 2147483647 h 366"/>
                <a:gd name="T24" fmla="*/ 2147483647 w 414"/>
                <a:gd name="T25" fmla="*/ 2147483647 h 366"/>
                <a:gd name="T26" fmla="*/ 2147483647 w 414"/>
                <a:gd name="T27" fmla="*/ 2147483647 h 366"/>
                <a:gd name="T28" fmla="*/ 2147483647 w 414"/>
                <a:gd name="T29" fmla="*/ 0 h 366"/>
                <a:gd name="T30" fmla="*/ 2147483647 w 414"/>
                <a:gd name="T31" fmla="*/ 2147483647 h 366"/>
                <a:gd name="T32" fmla="*/ 2147483647 w 414"/>
                <a:gd name="T33" fmla="*/ 2147483647 h 366"/>
                <a:gd name="T34" fmla="*/ 2147483647 w 414"/>
                <a:gd name="T35" fmla="*/ 2147483647 h 366"/>
                <a:gd name="T36" fmla="*/ 2147483647 w 414"/>
                <a:gd name="T37" fmla="*/ 2147483647 h 366"/>
                <a:gd name="T38" fmla="*/ 2147483647 w 414"/>
                <a:gd name="T39" fmla="*/ 2147483647 h 366"/>
                <a:gd name="T40" fmla="*/ 2147483647 w 414"/>
                <a:gd name="T41" fmla="*/ 2147483647 h 366"/>
                <a:gd name="T42" fmla="*/ 0 w 414"/>
                <a:gd name="T43" fmla="*/ 2147483647 h 366"/>
                <a:gd name="T44" fmla="*/ 2147483647 w 414"/>
                <a:gd name="T45" fmla="*/ 2147483647 h 366"/>
                <a:gd name="T46" fmla="*/ 2147483647 w 414"/>
                <a:gd name="T47" fmla="*/ 2147483647 h 366"/>
                <a:gd name="T48" fmla="*/ 2147483647 w 414"/>
                <a:gd name="T49" fmla="*/ 2147483647 h 366"/>
                <a:gd name="T50" fmla="*/ 2147483647 w 414"/>
                <a:gd name="T51" fmla="*/ 2147483647 h 366"/>
                <a:gd name="T52" fmla="*/ 2147483647 w 414"/>
                <a:gd name="T53" fmla="*/ 2147483647 h 366"/>
                <a:gd name="T54" fmla="*/ 2147483647 w 414"/>
                <a:gd name="T55" fmla="*/ 2147483647 h 366"/>
                <a:gd name="T56" fmla="*/ 2147483647 w 414"/>
                <a:gd name="T57" fmla="*/ 2147483647 h 366"/>
                <a:gd name="T58" fmla="*/ 2147483647 w 414"/>
                <a:gd name="T59" fmla="*/ 2147483647 h 366"/>
                <a:gd name="T60" fmla="*/ 2147483647 w 414"/>
                <a:gd name="T61" fmla="*/ 2147483647 h 366"/>
                <a:gd name="T62" fmla="*/ 2147483647 w 414"/>
                <a:gd name="T63" fmla="*/ 2147483647 h 366"/>
                <a:gd name="T64" fmla="*/ 2147483647 w 414"/>
                <a:gd name="T65" fmla="*/ 2147483647 h 366"/>
                <a:gd name="T66" fmla="*/ 2147483647 w 414"/>
                <a:gd name="T67" fmla="*/ 2147483647 h 366"/>
                <a:gd name="T68" fmla="*/ 2147483647 w 414"/>
                <a:gd name="T69" fmla="*/ 2147483647 h 366"/>
                <a:gd name="T70" fmla="*/ 2147483647 w 414"/>
                <a:gd name="T71" fmla="*/ 2147483647 h 366"/>
                <a:gd name="T72" fmla="*/ 2147483647 w 414"/>
                <a:gd name="T73" fmla="*/ 2147483647 h 366"/>
                <a:gd name="T74" fmla="*/ 2147483647 w 414"/>
                <a:gd name="T75" fmla="*/ 2147483647 h 366"/>
                <a:gd name="T76" fmla="*/ 2147483647 w 414"/>
                <a:gd name="T77" fmla="*/ 2147483647 h 366"/>
                <a:gd name="T78" fmla="*/ 2147483647 w 414"/>
                <a:gd name="T79" fmla="*/ 2147483647 h 366"/>
                <a:gd name="T80" fmla="*/ 2147483647 w 414"/>
                <a:gd name="T81" fmla="*/ 2147483647 h 366"/>
                <a:gd name="T82" fmla="*/ 2147483647 w 414"/>
                <a:gd name="T83" fmla="*/ 2147483647 h 366"/>
                <a:gd name="T84" fmla="*/ 2147483647 w 414"/>
                <a:gd name="T85" fmla="*/ 2147483647 h 366"/>
                <a:gd name="T86" fmla="*/ 2147483647 w 414"/>
                <a:gd name="T87" fmla="*/ 2147483647 h 366"/>
                <a:gd name="T88" fmla="*/ 2147483647 w 414"/>
                <a:gd name="T89" fmla="*/ 2147483647 h 366"/>
                <a:gd name="T90" fmla="*/ 2147483647 w 414"/>
                <a:gd name="T91" fmla="*/ 2147483647 h 366"/>
                <a:gd name="T92" fmla="*/ 2147483647 w 414"/>
                <a:gd name="T93" fmla="*/ 2147483647 h 366"/>
                <a:gd name="T94" fmla="*/ 2147483647 w 414"/>
                <a:gd name="T95" fmla="*/ 2147483647 h 366"/>
                <a:gd name="T96" fmla="*/ 2147483647 w 414"/>
                <a:gd name="T97" fmla="*/ 2147483647 h 366"/>
                <a:gd name="T98" fmla="*/ 2147483647 w 414"/>
                <a:gd name="T99" fmla="*/ 2147483647 h 366"/>
                <a:gd name="T100" fmla="*/ 2147483647 w 414"/>
                <a:gd name="T101" fmla="*/ 2147483647 h 366"/>
                <a:gd name="T102" fmla="*/ 2147483647 w 414"/>
                <a:gd name="T103" fmla="*/ 2147483647 h 366"/>
                <a:gd name="T104" fmla="*/ 2147483647 w 414"/>
                <a:gd name="T105" fmla="*/ 2147483647 h 36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414"/>
                <a:gd name="T160" fmla="*/ 0 h 366"/>
                <a:gd name="T161" fmla="*/ 414 w 414"/>
                <a:gd name="T162" fmla="*/ 366 h 36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414" h="366">
                  <a:moveTo>
                    <a:pt x="402" y="270"/>
                  </a:moveTo>
                  <a:lnTo>
                    <a:pt x="396" y="270"/>
                  </a:lnTo>
                  <a:lnTo>
                    <a:pt x="396" y="276"/>
                  </a:lnTo>
                  <a:lnTo>
                    <a:pt x="384" y="276"/>
                  </a:lnTo>
                  <a:lnTo>
                    <a:pt x="378" y="270"/>
                  </a:lnTo>
                  <a:lnTo>
                    <a:pt x="378" y="246"/>
                  </a:lnTo>
                  <a:lnTo>
                    <a:pt x="384" y="240"/>
                  </a:lnTo>
                  <a:lnTo>
                    <a:pt x="384" y="222"/>
                  </a:lnTo>
                  <a:lnTo>
                    <a:pt x="372" y="210"/>
                  </a:lnTo>
                  <a:lnTo>
                    <a:pt x="372" y="204"/>
                  </a:lnTo>
                  <a:lnTo>
                    <a:pt x="360" y="186"/>
                  </a:lnTo>
                  <a:lnTo>
                    <a:pt x="360" y="162"/>
                  </a:lnTo>
                  <a:lnTo>
                    <a:pt x="348" y="138"/>
                  </a:lnTo>
                  <a:lnTo>
                    <a:pt x="318" y="132"/>
                  </a:lnTo>
                  <a:lnTo>
                    <a:pt x="318" y="108"/>
                  </a:lnTo>
                  <a:lnTo>
                    <a:pt x="312" y="102"/>
                  </a:lnTo>
                  <a:lnTo>
                    <a:pt x="294" y="102"/>
                  </a:lnTo>
                  <a:lnTo>
                    <a:pt x="294" y="72"/>
                  </a:lnTo>
                  <a:lnTo>
                    <a:pt x="288" y="60"/>
                  </a:lnTo>
                  <a:lnTo>
                    <a:pt x="288" y="54"/>
                  </a:lnTo>
                  <a:lnTo>
                    <a:pt x="282" y="48"/>
                  </a:lnTo>
                  <a:lnTo>
                    <a:pt x="264" y="48"/>
                  </a:lnTo>
                  <a:lnTo>
                    <a:pt x="252" y="54"/>
                  </a:lnTo>
                  <a:lnTo>
                    <a:pt x="246" y="42"/>
                  </a:lnTo>
                  <a:lnTo>
                    <a:pt x="234" y="30"/>
                  </a:lnTo>
                  <a:lnTo>
                    <a:pt x="228" y="18"/>
                  </a:lnTo>
                  <a:lnTo>
                    <a:pt x="222" y="18"/>
                  </a:lnTo>
                  <a:lnTo>
                    <a:pt x="210" y="12"/>
                  </a:lnTo>
                  <a:lnTo>
                    <a:pt x="186" y="12"/>
                  </a:lnTo>
                  <a:lnTo>
                    <a:pt x="162" y="0"/>
                  </a:lnTo>
                  <a:lnTo>
                    <a:pt x="162" y="18"/>
                  </a:lnTo>
                  <a:lnTo>
                    <a:pt x="132" y="12"/>
                  </a:lnTo>
                  <a:lnTo>
                    <a:pt x="120" y="18"/>
                  </a:lnTo>
                  <a:lnTo>
                    <a:pt x="114" y="18"/>
                  </a:lnTo>
                  <a:lnTo>
                    <a:pt x="108" y="12"/>
                  </a:lnTo>
                  <a:lnTo>
                    <a:pt x="102" y="12"/>
                  </a:lnTo>
                  <a:lnTo>
                    <a:pt x="90" y="18"/>
                  </a:lnTo>
                  <a:lnTo>
                    <a:pt x="84" y="24"/>
                  </a:lnTo>
                  <a:lnTo>
                    <a:pt x="66" y="60"/>
                  </a:lnTo>
                  <a:lnTo>
                    <a:pt x="60" y="66"/>
                  </a:lnTo>
                  <a:lnTo>
                    <a:pt x="60" y="90"/>
                  </a:lnTo>
                  <a:lnTo>
                    <a:pt x="48" y="96"/>
                  </a:lnTo>
                  <a:lnTo>
                    <a:pt x="30" y="132"/>
                  </a:lnTo>
                  <a:lnTo>
                    <a:pt x="0" y="162"/>
                  </a:lnTo>
                  <a:lnTo>
                    <a:pt x="6" y="168"/>
                  </a:lnTo>
                  <a:lnTo>
                    <a:pt x="12" y="168"/>
                  </a:lnTo>
                  <a:lnTo>
                    <a:pt x="18" y="174"/>
                  </a:lnTo>
                  <a:lnTo>
                    <a:pt x="24" y="186"/>
                  </a:lnTo>
                  <a:lnTo>
                    <a:pt x="24" y="204"/>
                  </a:lnTo>
                  <a:lnTo>
                    <a:pt x="42" y="222"/>
                  </a:lnTo>
                  <a:lnTo>
                    <a:pt x="42" y="246"/>
                  </a:lnTo>
                  <a:lnTo>
                    <a:pt x="48" y="252"/>
                  </a:lnTo>
                  <a:lnTo>
                    <a:pt x="126" y="252"/>
                  </a:lnTo>
                  <a:lnTo>
                    <a:pt x="126" y="240"/>
                  </a:lnTo>
                  <a:lnTo>
                    <a:pt x="180" y="240"/>
                  </a:lnTo>
                  <a:lnTo>
                    <a:pt x="180" y="252"/>
                  </a:lnTo>
                  <a:lnTo>
                    <a:pt x="192" y="246"/>
                  </a:lnTo>
                  <a:lnTo>
                    <a:pt x="198" y="252"/>
                  </a:lnTo>
                  <a:lnTo>
                    <a:pt x="204" y="264"/>
                  </a:lnTo>
                  <a:lnTo>
                    <a:pt x="216" y="264"/>
                  </a:lnTo>
                  <a:lnTo>
                    <a:pt x="222" y="258"/>
                  </a:lnTo>
                  <a:lnTo>
                    <a:pt x="246" y="258"/>
                  </a:lnTo>
                  <a:lnTo>
                    <a:pt x="252" y="264"/>
                  </a:lnTo>
                  <a:lnTo>
                    <a:pt x="252" y="270"/>
                  </a:lnTo>
                  <a:lnTo>
                    <a:pt x="246" y="276"/>
                  </a:lnTo>
                  <a:lnTo>
                    <a:pt x="234" y="282"/>
                  </a:lnTo>
                  <a:lnTo>
                    <a:pt x="228" y="288"/>
                  </a:lnTo>
                  <a:lnTo>
                    <a:pt x="204" y="288"/>
                  </a:lnTo>
                  <a:lnTo>
                    <a:pt x="186" y="282"/>
                  </a:lnTo>
                  <a:lnTo>
                    <a:pt x="180" y="270"/>
                  </a:lnTo>
                  <a:lnTo>
                    <a:pt x="168" y="264"/>
                  </a:lnTo>
                  <a:lnTo>
                    <a:pt x="162" y="258"/>
                  </a:lnTo>
                  <a:lnTo>
                    <a:pt x="156" y="264"/>
                  </a:lnTo>
                  <a:lnTo>
                    <a:pt x="150" y="276"/>
                  </a:lnTo>
                  <a:lnTo>
                    <a:pt x="126" y="276"/>
                  </a:lnTo>
                  <a:lnTo>
                    <a:pt x="120" y="282"/>
                  </a:lnTo>
                  <a:lnTo>
                    <a:pt x="108" y="282"/>
                  </a:lnTo>
                  <a:lnTo>
                    <a:pt x="108" y="294"/>
                  </a:lnTo>
                  <a:lnTo>
                    <a:pt x="36" y="294"/>
                  </a:lnTo>
                  <a:lnTo>
                    <a:pt x="36" y="318"/>
                  </a:lnTo>
                  <a:lnTo>
                    <a:pt x="30" y="324"/>
                  </a:lnTo>
                  <a:lnTo>
                    <a:pt x="30" y="336"/>
                  </a:lnTo>
                  <a:lnTo>
                    <a:pt x="36" y="342"/>
                  </a:lnTo>
                  <a:lnTo>
                    <a:pt x="42" y="354"/>
                  </a:lnTo>
                  <a:lnTo>
                    <a:pt x="48" y="360"/>
                  </a:lnTo>
                  <a:lnTo>
                    <a:pt x="60" y="366"/>
                  </a:lnTo>
                  <a:lnTo>
                    <a:pt x="66" y="366"/>
                  </a:lnTo>
                  <a:lnTo>
                    <a:pt x="72" y="360"/>
                  </a:lnTo>
                  <a:lnTo>
                    <a:pt x="78" y="360"/>
                  </a:lnTo>
                  <a:lnTo>
                    <a:pt x="90" y="348"/>
                  </a:lnTo>
                  <a:lnTo>
                    <a:pt x="126" y="348"/>
                  </a:lnTo>
                  <a:lnTo>
                    <a:pt x="156" y="324"/>
                  </a:lnTo>
                  <a:lnTo>
                    <a:pt x="294" y="330"/>
                  </a:lnTo>
                  <a:lnTo>
                    <a:pt x="294" y="336"/>
                  </a:lnTo>
                  <a:lnTo>
                    <a:pt x="300" y="348"/>
                  </a:lnTo>
                  <a:lnTo>
                    <a:pt x="318" y="348"/>
                  </a:lnTo>
                  <a:lnTo>
                    <a:pt x="324" y="342"/>
                  </a:lnTo>
                  <a:lnTo>
                    <a:pt x="330" y="348"/>
                  </a:lnTo>
                  <a:lnTo>
                    <a:pt x="336" y="360"/>
                  </a:lnTo>
                  <a:lnTo>
                    <a:pt x="342" y="366"/>
                  </a:lnTo>
                  <a:lnTo>
                    <a:pt x="354" y="366"/>
                  </a:lnTo>
                  <a:lnTo>
                    <a:pt x="366" y="360"/>
                  </a:lnTo>
                  <a:lnTo>
                    <a:pt x="372" y="354"/>
                  </a:lnTo>
                  <a:lnTo>
                    <a:pt x="414" y="354"/>
                  </a:lnTo>
                  <a:lnTo>
                    <a:pt x="414" y="288"/>
                  </a:lnTo>
                  <a:lnTo>
                    <a:pt x="408" y="276"/>
                  </a:lnTo>
                  <a:lnTo>
                    <a:pt x="402" y="27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24" name="Rwanda" descr="© INSCALE GmbH, 05.05.2010&#10;http://www.presentationload.com/">
              <a:extLst>
                <a:ext uri="{FF2B5EF4-FFF2-40B4-BE49-F238E27FC236}">
                  <a16:creationId xmlns:a16="http://schemas.microsoft.com/office/drawing/2014/main" id="{B46743F3-BCB1-4037-989A-E23C7FE5E87C}"/>
                </a:ext>
              </a:extLst>
            </p:cNvPr>
            <p:cNvSpPr>
              <a:spLocks/>
            </p:cNvSpPr>
            <p:nvPr/>
          </p:nvSpPr>
          <p:spPr bwMode="gray">
            <a:xfrm>
              <a:off x="6456225" y="4558380"/>
              <a:ext cx="66393" cy="65543"/>
            </a:xfrm>
            <a:custGeom>
              <a:avLst/>
              <a:gdLst>
                <a:gd name="T0" fmla="*/ 2147483647 w 150"/>
                <a:gd name="T1" fmla="*/ 2147483647 h 150"/>
                <a:gd name="T2" fmla="*/ 2147483647 w 150"/>
                <a:gd name="T3" fmla="*/ 2147483647 h 150"/>
                <a:gd name="T4" fmla="*/ 2147483647 w 150"/>
                <a:gd name="T5" fmla="*/ 2147483647 h 150"/>
                <a:gd name="T6" fmla="*/ 2147483647 w 150"/>
                <a:gd name="T7" fmla="*/ 2147483647 h 150"/>
                <a:gd name="T8" fmla="*/ 2147483647 w 150"/>
                <a:gd name="T9" fmla="*/ 2147483647 h 150"/>
                <a:gd name="T10" fmla="*/ 2147483647 w 150"/>
                <a:gd name="T11" fmla="*/ 2147483647 h 150"/>
                <a:gd name="T12" fmla="*/ 2147483647 w 150"/>
                <a:gd name="T13" fmla="*/ 2147483647 h 150"/>
                <a:gd name="T14" fmla="*/ 2147483647 w 150"/>
                <a:gd name="T15" fmla="*/ 2147483647 h 150"/>
                <a:gd name="T16" fmla="*/ 2147483647 w 150"/>
                <a:gd name="T17" fmla="*/ 2147483647 h 150"/>
                <a:gd name="T18" fmla="*/ 2147483647 w 150"/>
                <a:gd name="T19" fmla="*/ 2147483647 h 150"/>
                <a:gd name="T20" fmla="*/ 2147483647 w 150"/>
                <a:gd name="T21" fmla="*/ 2147483647 h 150"/>
                <a:gd name="T22" fmla="*/ 2147483647 w 150"/>
                <a:gd name="T23" fmla="*/ 2147483647 h 150"/>
                <a:gd name="T24" fmla="*/ 2147483647 w 150"/>
                <a:gd name="T25" fmla="*/ 2147483647 h 150"/>
                <a:gd name="T26" fmla="*/ 2147483647 w 150"/>
                <a:gd name="T27" fmla="*/ 0 h 150"/>
                <a:gd name="T28" fmla="*/ 2147483647 w 150"/>
                <a:gd name="T29" fmla="*/ 2147483647 h 150"/>
                <a:gd name="T30" fmla="*/ 2147483647 w 150"/>
                <a:gd name="T31" fmla="*/ 2147483647 h 150"/>
                <a:gd name="T32" fmla="*/ 2147483647 w 150"/>
                <a:gd name="T33" fmla="*/ 2147483647 h 150"/>
                <a:gd name="T34" fmla="*/ 2147483647 w 150"/>
                <a:gd name="T35" fmla="*/ 2147483647 h 150"/>
                <a:gd name="T36" fmla="*/ 2147483647 w 150"/>
                <a:gd name="T37" fmla="*/ 2147483647 h 150"/>
                <a:gd name="T38" fmla="*/ 2147483647 w 150"/>
                <a:gd name="T39" fmla="*/ 2147483647 h 150"/>
                <a:gd name="T40" fmla="*/ 2147483647 w 150"/>
                <a:gd name="T41" fmla="*/ 2147483647 h 150"/>
                <a:gd name="T42" fmla="*/ 2147483647 w 150"/>
                <a:gd name="T43" fmla="*/ 2147483647 h 150"/>
                <a:gd name="T44" fmla="*/ 2147483647 w 150"/>
                <a:gd name="T45" fmla="*/ 2147483647 h 150"/>
                <a:gd name="T46" fmla="*/ 2147483647 w 150"/>
                <a:gd name="T47" fmla="*/ 2147483647 h 150"/>
                <a:gd name="T48" fmla="*/ 2147483647 w 150"/>
                <a:gd name="T49" fmla="*/ 2147483647 h 150"/>
                <a:gd name="T50" fmla="*/ 2147483647 w 150"/>
                <a:gd name="T51" fmla="*/ 2147483647 h 150"/>
                <a:gd name="T52" fmla="*/ 2147483647 w 150"/>
                <a:gd name="T53" fmla="*/ 2147483647 h 150"/>
                <a:gd name="T54" fmla="*/ 2147483647 w 150"/>
                <a:gd name="T55" fmla="*/ 2147483647 h 150"/>
                <a:gd name="T56" fmla="*/ 2147483647 w 150"/>
                <a:gd name="T57" fmla="*/ 2147483647 h 150"/>
                <a:gd name="T58" fmla="*/ 2147483647 w 150"/>
                <a:gd name="T59" fmla="*/ 2147483647 h 150"/>
                <a:gd name="T60" fmla="*/ 0 w 150"/>
                <a:gd name="T61" fmla="*/ 2147483647 h 150"/>
                <a:gd name="T62" fmla="*/ 0 w 150"/>
                <a:gd name="T63" fmla="*/ 2147483647 h 150"/>
                <a:gd name="T64" fmla="*/ 2147483647 w 150"/>
                <a:gd name="T65" fmla="*/ 2147483647 h 150"/>
                <a:gd name="T66" fmla="*/ 2147483647 w 150"/>
                <a:gd name="T67" fmla="*/ 2147483647 h 150"/>
                <a:gd name="T68" fmla="*/ 2147483647 w 150"/>
                <a:gd name="T69" fmla="*/ 2147483647 h 150"/>
                <a:gd name="T70" fmla="*/ 2147483647 w 150"/>
                <a:gd name="T71" fmla="*/ 2147483647 h 150"/>
                <a:gd name="T72" fmla="*/ 2147483647 w 150"/>
                <a:gd name="T73" fmla="*/ 2147483647 h 150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50"/>
                <a:gd name="T112" fmla="*/ 0 h 150"/>
                <a:gd name="T113" fmla="*/ 150 w 150"/>
                <a:gd name="T114" fmla="*/ 150 h 150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50" h="150">
                  <a:moveTo>
                    <a:pt x="48" y="150"/>
                  </a:moveTo>
                  <a:lnTo>
                    <a:pt x="54" y="150"/>
                  </a:lnTo>
                  <a:lnTo>
                    <a:pt x="60" y="144"/>
                  </a:lnTo>
                  <a:lnTo>
                    <a:pt x="72" y="138"/>
                  </a:lnTo>
                  <a:lnTo>
                    <a:pt x="78" y="114"/>
                  </a:lnTo>
                  <a:lnTo>
                    <a:pt x="138" y="114"/>
                  </a:lnTo>
                  <a:lnTo>
                    <a:pt x="150" y="102"/>
                  </a:lnTo>
                  <a:lnTo>
                    <a:pt x="150" y="72"/>
                  </a:lnTo>
                  <a:lnTo>
                    <a:pt x="144" y="66"/>
                  </a:lnTo>
                  <a:lnTo>
                    <a:pt x="144" y="48"/>
                  </a:lnTo>
                  <a:lnTo>
                    <a:pt x="138" y="42"/>
                  </a:lnTo>
                  <a:lnTo>
                    <a:pt x="132" y="30"/>
                  </a:lnTo>
                  <a:lnTo>
                    <a:pt x="126" y="24"/>
                  </a:lnTo>
                  <a:lnTo>
                    <a:pt x="132" y="0"/>
                  </a:lnTo>
                  <a:lnTo>
                    <a:pt x="108" y="6"/>
                  </a:lnTo>
                  <a:lnTo>
                    <a:pt x="108" y="12"/>
                  </a:lnTo>
                  <a:lnTo>
                    <a:pt x="102" y="18"/>
                  </a:lnTo>
                  <a:lnTo>
                    <a:pt x="90" y="42"/>
                  </a:lnTo>
                  <a:lnTo>
                    <a:pt x="84" y="42"/>
                  </a:lnTo>
                  <a:lnTo>
                    <a:pt x="72" y="30"/>
                  </a:lnTo>
                  <a:lnTo>
                    <a:pt x="54" y="30"/>
                  </a:lnTo>
                  <a:lnTo>
                    <a:pt x="48" y="36"/>
                  </a:lnTo>
                  <a:lnTo>
                    <a:pt x="24" y="48"/>
                  </a:lnTo>
                  <a:lnTo>
                    <a:pt x="18" y="54"/>
                  </a:lnTo>
                  <a:lnTo>
                    <a:pt x="18" y="60"/>
                  </a:lnTo>
                  <a:lnTo>
                    <a:pt x="24" y="72"/>
                  </a:lnTo>
                  <a:lnTo>
                    <a:pt x="30" y="78"/>
                  </a:lnTo>
                  <a:lnTo>
                    <a:pt x="30" y="90"/>
                  </a:lnTo>
                  <a:lnTo>
                    <a:pt x="18" y="102"/>
                  </a:lnTo>
                  <a:lnTo>
                    <a:pt x="6" y="108"/>
                  </a:lnTo>
                  <a:lnTo>
                    <a:pt x="0" y="120"/>
                  </a:lnTo>
                  <a:lnTo>
                    <a:pt x="0" y="126"/>
                  </a:lnTo>
                  <a:lnTo>
                    <a:pt x="6" y="132"/>
                  </a:lnTo>
                  <a:lnTo>
                    <a:pt x="30" y="132"/>
                  </a:lnTo>
                  <a:lnTo>
                    <a:pt x="36" y="144"/>
                  </a:lnTo>
                  <a:lnTo>
                    <a:pt x="42" y="150"/>
                  </a:lnTo>
                  <a:lnTo>
                    <a:pt x="48" y="15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25" name="Paraguay" descr="© INSCALE GmbH, 05.05.2010&#10;http://www.presentationload.com/">
              <a:extLst>
                <a:ext uri="{FF2B5EF4-FFF2-40B4-BE49-F238E27FC236}">
                  <a16:creationId xmlns:a16="http://schemas.microsoft.com/office/drawing/2014/main" id="{A580EEBA-BDE4-42B2-B9CD-A61A2F760AAD}"/>
                </a:ext>
              </a:extLst>
            </p:cNvPr>
            <p:cNvSpPr>
              <a:spLocks/>
            </p:cNvSpPr>
            <p:nvPr/>
          </p:nvSpPr>
          <p:spPr bwMode="gray">
            <a:xfrm>
              <a:off x="3622311" y="5217344"/>
              <a:ext cx="265570" cy="304683"/>
            </a:xfrm>
            <a:custGeom>
              <a:avLst/>
              <a:gdLst>
                <a:gd name="T0" fmla="*/ 2147483647 w 600"/>
                <a:gd name="T1" fmla="*/ 2147483647 h 678"/>
                <a:gd name="T2" fmla="*/ 2147483647 w 600"/>
                <a:gd name="T3" fmla="*/ 2147483647 h 678"/>
                <a:gd name="T4" fmla="*/ 2147483647 w 600"/>
                <a:gd name="T5" fmla="*/ 2147483647 h 678"/>
                <a:gd name="T6" fmla="*/ 2147483647 w 600"/>
                <a:gd name="T7" fmla="*/ 2147483647 h 678"/>
                <a:gd name="T8" fmla="*/ 2147483647 w 600"/>
                <a:gd name="T9" fmla="*/ 2147483647 h 678"/>
                <a:gd name="T10" fmla="*/ 2147483647 w 600"/>
                <a:gd name="T11" fmla="*/ 2147483647 h 678"/>
                <a:gd name="T12" fmla="*/ 2147483647 w 600"/>
                <a:gd name="T13" fmla="*/ 2147483647 h 678"/>
                <a:gd name="T14" fmla="*/ 2147483647 w 600"/>
                <a:gd name="T15" fmla="*/ 2147483647 h 678"/>
                <a:gd name="T16" fmla="*/ 2147483647 w 600"/>
                <a:gd name="T17" fmla="*/ 2147483647 h 678"/>
                <a:gd name="T18" fmla="*/ 2147483647 w 600"/>
                <a:gd name="T19" fmla="*/ 2147483647 h 678"/>
                <a:gd name="T20" fmla="*/ 2147483647 w 600"/>
                <a:gd name="T21" fmla="*/ 2147483647 h 678"/>
                <a:gd name="T22" fmla="*/ 2147483647 w 600"/>
                <a:gd name="T23" fmla="*/ 2147483647 h 678"/>
                <a:gd name="T24" fmla="*/ 2147483647 w 600"/>
                <a:gd name="T25" fmla="*/ 2147483647 h 678"/>
                <a:gd name="T26" fmla="*/ 2147483647 w 600"/>
                <a:gd name="T27" fmla="*/ 2147483647 h 678"/>
                <a:gd name="T28" fmla="*/ 2147483647 w 600"/>
                <a:gd name="T29" fmla="*/ 2147483647 h 678"/>
                <a:gd name="T30" fmla="*/ 2147483647 w 600"/>
                <a:gd name="T31" fmla="*/ 2147483647 h 678"/>
                <a:gd name="T32" fmla="*/ 2147483647 w 600"/>
                <a:gd name="T33" fmla="*/ 2147483647 h 678"/>
                <a:gd name="T34" fmla="*/ 2147483647 w 600"/>
                <a:gd name="T35" fmla="*/ 2147483647 h 678"/>
                <a:gd name="T36" fmla="*/ 2147483647 w 600"/>
                <a:gd name="T37" fmla="*/ 2147483647 h 678"/>
                <a:gd name="T38" fmla="*/ 2147483647 w 600"/>
                <a:gd name="T39" fmla="*/ 2147483647 h 678"/>
                <a:gd name="T40" fmla="*/ 2147483647 w 600"/>
                <a:gd name="T41" fmla="*/ 2147483647 h 678"/>
                <a:gd name="T42" fmla="*/ 2147483647 w 600"/>
                <a:gd name="T43" fmla="*/ 2147483647 h 678"/>
                <a:gd name="T44" fmla="*/ 2147483647 w 600"/>
                <a:gd name="T45" fmla="*/ 2147483647 h 678"/>
                <a:gd name="T46" fmla="*/ 2147483647 w 600"/>
                <a:gd name="T47" fmla="*/ 2147483647 h 678"/>
                <a:gd name="T48" fmla="*/ 2147483647 w 600"/>
                <a:gd name="T49" fmla="*/ 2147483647 h 678"/>
                <a:gd name="T50" fmla="*/ 2147483647 w 600"/>
                <a:gd name="T51" fmla="*/ 2147483647 h 678"/>
                <a:gd name="T52" fmla="*/ 2147483647 w 600"/>
                <a:gd name="T53" fmla="*/ 0 h 678"/>
                <a:gd name="T54" fmla="*/ 2147483647 w 600"/>
                <a:gd name="T55" fmla="*/ 2147483647 h 678"/>
                <a:gd name="T56" fmla="*/ 2147483647 w 600"/>
                <a:gd name="T57" fmla="*/ 2147483647 h 678"/>
                <a:gd name="T58" fmla="*/ 0 w 600"/>
                <a:gd name="T59" fmla="*/ 2147483647 h 678"/>
                <a:gd name="T60" fmla="*/ 2147483647 w 600"/>
                <a:gd name="T61" fmla="*/ 2147483647 h 678"/>
                <a:gd name="T62" fmla="*/ 2147483647 w 600"/>
                <a:gd name="T63" fmla="*/ 2147483647 h 678"/>
                <a:gd name="T64" fmla="*/ 2147483647 w 600"/>
                <a:gd name="T65" fmla="*/ 2147483647 h 678"/>
                <a:gd name="T66" fmla="*/ 2147483647 w 600"/>
                <a:gd name="T67" fmla="*/ 2147483647 h 678"/>
                <a:gd name="T68" fmla="*/ 2147483647 w 600"/>
                <a:gd name="T69" fmla="*/ 2147483647 h 678"/>
                <a:gd name="T70" fmla="*/ 2147483647 w 600"/>
                <a:gd name="T71" fmla="*/ 2147483647 h 678"/>
                <a:gd name="T72" fmla="*/ 2147483647 w 600"/>
                <a:gd name="T73" fmla="*/ 2147483647 h 678"/>
                <a:gd name="T74" fmla="*/ 2147483647 w 600"/>
                <a:gd name="T75" fmla="*/ 2147483647 h 678"/>
                <a:gd name="T76" fmla="*/ 2147483647 w 600"/>
                <a:gd name="T77" fmla="*/ 2147483647 h 678"/>
                <a:gd name="T78" fmla="*/ 2147483647 w 600"/>
                <a:gd name="T79" fmla="*/ 2147483647 h 678"/>
                <a:gd name="T80" fmla="*/ 2147483647 w 600"/>
                <a:gd name="T81" fmla="*/ 2147483647 h 678"/>
                <a:gd name="T82" fmla="*/ 2147483647 w 600"/>
                <a:gd name="T83" fmla="*/ 2147483647 h 678"/>
                <a:gd name="T84" fmla="*/ 2147483647 w 600"/>
                <a:gd name="T85" fmla="*/ 2147483647 h 678"/>
                <a:gd name="T86" fmla="*/ 2147483647 w 600"/>
                <a:gd name="T87" fmla="*/ 2147483647 h 678"/>
                <a:gd name="T88" fmla="*/ 2147483647 w 600"/>
                <a:gd name="T89" fmla="*/ 2147483647 h 678"/>
                <a:gd name="T90" fmla="*/ 2147483647 w 600"/>
                <a:gd name="T91" fmla="*/ 2147483647 h 678"/>
                <a:gd name="T92" fmla="*/ 2147483647 w 600"/>
                <a:gd name="T93" fmla="*/ 2147483647 h 678"/>
                <a:gd name="T94" fmla="*/ 2147483647 w 600"/>
                <a:gd name="T95" fmla="*/ 2147483647 h 678"/>
                <a:gd name="T96" fmla="*/ 2147483647 w 600"/>
                <a:gd name="T97" fmla="*/ 2147483647 h 678"/>
                <a:gd name="T98" fmla="*/ 2147483647 w 600"/>
                <a:gd name="T99" fmla="*/ 2147483647 h 678"/>
                <a:gd name="T100" fmla="*/ 2147483647 w 600"/>
                <a:gd name="T101" fmla="*/ 2147483647 h 678"/>
                <a:gd name="T102" fmla="*/ 2147483647 w 600"/>
                <a:gd name="T103" fmla="*/ 2147483647 h 678"/>
                <a:gd name="T104" fmla="*/ 2147483647 w 600"/>
                <a:gd name="T105" fmla="*/ 2147483647 h 678"/>
                <a:gd name="T106" fmla="*/ 2147483647 w 600"/>
                <a:gd name="T107" fmla="*/ 2147483647 h 678"/>
                <a:gd name="T108" fmla="*/ 2147483647 w 600"/>
                <a:gd name="T109" fmla="*/ 2147483647 h 678"/>
                <a:gd name="T110" fmla="*/ 2147483647 w 600"/>
                <a:gd name="T111" fmla="*/ 2147483647 h 678"/>
                <a:gd name="T112" fmla="*/ 2147483647 w 600"/>
                <a:gd name="T113" fmla="*/ 2147483647 h 678"/>
                <a:gd name="T114" fmla="*/ 2147483647 w 600"/>
                <a:gd name="T115" fmla="*/ 2147483647 h 678"/>
                <a:gd name="T116" fmla="*/ 2147483647 w 600"/>
                <a:gd name="T117" fmla="*/ 2147483647 h 678"/>
                <a:gd name="T118" fmla="*/ 2147483647 w 600"/>
                <a:gd name="T119" fmla="*/ 2147483647 h 678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600"/>
                <a:gd name="T181" fmla="*/ 0 h 678"/>
                <a:gd name="T182" fmla="*/ 600 w 600"/>
                <a:gd name="T183" fmla="*/ 678 h 678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600" h="678">
                  <a:moveTo>
                    <a:pt x="480" y="660"/>
                  </a:moveTo>
                  <a:lnTo>
                    <a:pt x="492" y="678"/>
                  </a:lnTo>
                  <a:lnTo>
                    <a:pt x="492" y="660"/>
                  </a:lnTo>
                  <a:lnTo>
                    <a:pt x="498" y="654"/>
                  </a:lnTo>
                  <a:lnTo>
                    <a:pt x="510" y="654"/>
                  </a:lnTo>
                  <a:lnTo>
                    <a:pt x="516" y="660"/>
                  </a:lnTo>
                  <a:lnTo>
                    <a:pt x="516" y="666"/>
                  </a:lnTo>
                  <a:lnTo>
                    <a:pt x="522" y="660"/>
                  </a:lnTo>
                  <a:lnTo>
                    <a:pt x="534" y="636"/>
                  </a:lnTo>
                  <a:lnTo>
                    <a:pt x="546" y="624"/>
                  </a:lnTo>
                  <a:lnTo>
                    <a:pt x="552" y="624"/>
                  </a:lnTo>
                  <a:lnTo>
                    <a:pt x="558" y="618"/>
                  </a:lnTo>
                  <a:lnTo>
                    <a:pt x="570" y="612"/>
                  </a:lnTo>
                  <a:lnTo>
                    <a:pt x="576" y="600"/>
                  </a:lnTo>
                  <a:lnTo>
                    <a:pt x="588" y="594"/>
                  </a:lnTo>
                  <a:lnTo>
                    <a:pt x="588" y="516"/>
                  </a:lnTo>
                  <a:lnTo>
                    <a:pt x="582" y="498"/>
                  </a:lnTo>
                  <a:lnTo>
                    <a:pt x="582" y="486"/>
                  </a:lnTo>
                  <a:lnTo>
                    <a:pt x="588" y="474"/>
                  </a:lnTo>
                  <a:lnTo>
                    <a:pt x="588" y="468"/>
                  </a:lnTo>
                  <a:lnTo>
                    <a:pt x="594" y="462"/>
                  </a:lnTo>
                  <a:lnTo>
                    <a:pt x="594" y="432"/>
                  </a:lnTo>
                  <a:lnTo>
                    <a:pt x="600" y="414"/>
                  </a:lnTo>
                  <a:lnTo>
                    <a:pt x="600" y="396"/>
                  </a:lnTo>
                  <a:lnTo>
                    <a:pt x="594" y="384"/>
                  </a:lnTo>
                  <a:lnTo>
                    <a:pt x="582" y="372"/>
                  </a:lnTo>
                  <a:lnTo>
                    <a:pt x="570" y="366"/>
                  </a:lnTo>
                  <a:lnTo>
                    <a:pt x="558" y="366"/>
                  </a:lnTo>
                  <a:lnTo>
                    <a:pt x="540" y="384"/>
                  </a:lnTo>
                  <a:lnTo>
                    <a:pt x="528" y="384"/>
                  </a:lnTo>
                  <a:lnTo>
                    <a:pt x="516" y="378"/>
                  </a:lnTo>
                  <a:lnTo>
                    <a:pt x="504" y="354"/>
                  </a:lnTo>
                  <a:lnTo>
                    <a:pt x="504" y="336"/>
                  </a:lnTo>
                  <a:lnTo>
                    <a:pt x="498" y="318"/>
                  </a:lnTo>
                  <a:lnTo>
                    <a:pt x="498" y="294"/>
                  </a:lnTo>
                  <a:lnTo>
                    <a:pt x="492" y="276"/>
                  </a:lnTo>
                  <a:lnTo>
                    <a:pt x="492" y="252"/>
                  </a:lnTo>
                  <a:lnTo>
                    <a:pt x="486" y="246"/>
                  </a:lnTo>
                  <a:lnTo>
                    <a:pt x="474" y="240"/>
                  </a:lnTo>
                  <a:lnTo>
                    <a:pt x="402" y="240"/>
                  </a:lnTo>
                  <a:lnTo>
                    <a:pt x="360" y="234"/>
                  </a:lnTo>
                  <a:lnTo>
                    <a:pt x="324" y="222"/>
                  </a:lnTo>
                  <a:lnTo>
                    <a:pt x="318" y="216"/>
                  </a:lnTo>
                  <a:lnTo>
                    <a:pt x="312" y="204"/>
                  </a:lnTo>
                  <a:lnTo>
                    <a:pt x="312" y="162"/>
                  </a:lnTo>
                  <a:lnTo>
                    <a:pt x="318" y="150"/>
                  </a:lnTo>
                  <a:lnTo>
                    <a:pt x="318" y="132"/>
                  </a:lnTo>
                  <a:lnTo>
                    <a:pt x="306" y="132"/>
                  </a:lnTo>
                  <a:lnTo>
                    <a:pt x="306" y="96"/>
                  </a:lnTo>
                  <a:lnTo>
                    <a:pt x="294" y="90"/>
                  </a:lnTo>
                  <a:lnTo>
                    <a:pt x="288" y="84"/>
                  </a:lnTo>
                  <a:lnTo>
                    <a:pt x="288" y="78"/>
                  </a:lnTo>
                  <a:lnTo>
                    <a:pt x="270" y="42"/>
                  </a:lnTo>
                  <a:lnTo>
                    <a:pt x="216" y="0"/>
                  </a:lnTo>
                  <a:lnTo>
                    <a:pt x="138" y="12"/>
                  </a:lnTo>
                  <a:lnTo>
                    <a:pt x="36" y="30"/>
                  </a:lnTo>
                  <a:lnTo>
                    <a:pt x="30" y="60"/>
                  </a:lnTo>
                  <a:lnTo>
                    <a:pt x="18" y="72"/>
                  </a:lnTo>
                  <a:lnTo>
                    <a:pt x="6" y="78"/>
                  </a:lnTo>
                  <a:lnTo>
                    <a:pt x="0" y="84"/>
                  </a:lnTo>
                  <a:lnTo>
                    <a:pt x="0" y="96"/>
                  </a:lnTo>
                  <a:lnTo>
                    <a:pt x="12" y="120"/>
                  </a:lnTo>
                  <a:lnTo>
                    <a:pt x="12" y="126"/>
                  </a:lnTo>
                  <a:lnTo>
                    <a:pt x="18" y="132"/>
                  </a:lnTo>
                  <a:lnTo>
                    <a:pt x="18" y="156"/>
                  </a:lnTo>
                  <a:lnTo>
                    <a:pt x="6" y="228"/>
                  </a:lnTo>
                  <a:lnTo>
                    <a:pt x="6" y="246"/>
                  </a:lnTo>
                  <a:lnTo>
                    <a:pt x="24" y="264"/>
                  </a:lnTo>
                  <a:lnTo>
                    <a:pt x="24" y="270"/>
                  </a:lnTo>
                  <a:lnTo>
                    <a:pt x="30" y="276"/>
                  </a:lnTo>
                  <a:lnTo>
                    <a:pt x="36" y="288"/>
                  </a:lnTo>
                  <a:lnTo>
                    <a:pt x="48" y="294"/>
                  </a:lnTo>
                  <a:lnTo>
                    <a:pt x="54" y="306"/>
                  </a:lnTo>
                  <a:lnTo>
                    <a:pt x="60" y="312"/>
                  </a:lnTo>
                  <a:lnTo>
                    <a:pt x="84" y="324"/>
                  </a:lnTo>
                  <a:lnTo>
                    <a:pt x="102" y="342"/>
                  </a:lnTo>
                  <a:lnTo>
                    <a:pt x="114" y="348"/>
                  </a:lnTo>
                  <a:lnTo>
                    <a:pt x="120" y="366"/>
                  </a:lnTo>
                  <a:lnTo>
                    <a:pt x="126" y="366"/>
                  </a:lnTo>
                  <a:lnTo>
                    <a:pt x="132" y="372"/>
                  </a:lnTo>
                  <a:lnTo>
                    <a:pt x="168" y="390"/>
                  </a:lnTo>
                  <a:lnTo>
                    <a:pt x="198" y="390"/>
                  </a:lnTo>
                  <a:lnTo>
                    <a:pt x="210" y="396"/>
                  </a:lnTo>
                  <a:lnTo>
                    <a:pt x="216" y="402"/>
                  </a:lnTo>
                  <a:lnTo>
                    <a:pt x="228" y="408"/>
                  </a:lnTo>
                  <a:lnTo>
                    <a:pt x="234" y="414"/>
                  </a:lnTo>
                  <a:lnTo>
                    <a:pt x="240" y="414"/>
                  </a:lnTo>
                  <a:lnTo>
                    <a:pt x="246" y="420"/>
                  </a:lnTo>
                  <a:lnTo>
                    <a:pt x="258" y="426"/>
                  </a:lnTo>
                  <a:lnTo>
                    <a:pt x="276" y="438"/>
                  </a:lnTo>
                  <a:lnTo>
                    <a:pt x="312" y="456"/>
                  </a:lnTo>
                  <a:lnTo>
                    <a:pt x="318" y="462"/>
                  </a:lnTo>
                  <a:lnTo>
                    <a:pt x="330" y="462"/>
                  </a:lnTo>
                  <a:lnTo>
                    <a:pt x="342" y="468"/>
                  </a:lnTo>
                  <a:lnTo>
                    <a:pt x="360" y="474"/>
                  </a:lnTo>
                  <a:lnTo>
                    <a:pt x="372" y="480"/>
                  </a:lnTo>
                  <a:lnTo>
                    <a:pt x="378" y="486"/>
                  </a:lnTo>
                  <a:lnTo>
                    <a:pt x="372" y="492"/>
                  </a:lnTo>
                  <a:lnTo>
                    <a:pt x="372" y="504"/>
                  </a:lnTo>
                  <a:lnTo>
                    <a:pt x="366" y="510"/>
                  </a:lnTo>
                  <a:lnTo>
                    <a:pt x="360" y="522"/>
                  </a:lnTo>
                  <a:lnTo>
                    <a:pt x="366" y="528"/>
                  </a:lnTo>
                  <a:lnTo>
                    <a:pt x="372" y="540"/>
                  </a:lnTo>
                  <a:lnTo>
                    <a:pt x="372" y="546"/>
                  </a:lnTo>
                  <a:lnTo>
                    <a:pt x="366" y="552"/>
                  </a:lnTo>
                  <a:lnTo>
                    <a:pt x="348" y="552"/>
                  </a:lnTo>
                  <a:lnTo>
                    <a:pt x="348" y="588"/>
                  </a:lnTo>
                  <a:lnTo>
                    <a:pt x="342" y="594"/>
                  </a:lnTo>
                  <a:lnTo>
                    <a:pt x="336" y="606"/>
                  </a:lnTo>
                  <a:lnTo>
                    <a:pt x="330" y="612"/>
                  </a:lnTo>
                  <a:lnTo>
                    <a:pt x="324" y="624"/>
                  </a:lnTo>
                  <a:lnTo>
                    <a:pt x="324" y="636"/>
                  </a:lnTo>
                  <a:lnTo>
                    <a:pt x="330" y="642"/>
                  </a:lnTo>
                  <a:lnTo>
                    <a:pt x="354" y="642"/>
                  </a:lnTo>
                  <a:lnTo>
                    <a:pt x="366" y="636"/>
                  </a:lnTo>
                  <a:lnTo>
                    <a:pt x="372" y="636"/>
                  </a:lnTo>
                  <a:lnTo>
                    <a:pt x="384" y="642"/>
                  </a:lnTo>
                  <a:lnTo>
                    <a:pt x="390" y="648"/>
                  </a:lnTo>
                  <a:lnTo>
                    <a:pt x="402" y="654"/>
                  </a:lnTo>
                  <a:lnTo>
                    <a:pt x="420" y="660"/>
                  </a:lnTo>
                  <a:lnTo>
                    <a:pt x="480" y="66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lumMod val="50000"/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26" name="Papua New Guinea" descr="© INSCALE GmbH, 05.05.2010&#10;http://www.presentationload.com/">
              <a:extLst>
                <a:ext uri="{FF2B5EF4-FFF2-40B4-BE49-F238E27FC236}">
                  <a16:creationId xmlns:a16="http://schemas.microsoft.com/office/drawing/2014/main" id="{66490480-A8AA-48AA-92B1-1E8501A3B1F5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9975039" y="4588492"/>
              <a:ext cx="482220" cy="325940"/>
            </a:xfrm>
            <a:custGeom>
              <a:avLst/>
              <a:gdLst>
                <a:gd name="T0" fmla="*/ 2147483647 w 1086"/>
                <a:gd name="T1" fmla="*/ 2147483647 h 726"/>
                <a:gd name="T2" fmla="*/ 2147483647 w 1086"/>
                <a:gd name="T3" fmla="*/ 2147483647 h 726"/>
                <a:gd name="T4" fmla="*/ 2147483647 w 1086"/>
                <a:gd name="T5" fmla="*/ 2147483647 h 726"/>
                <a:gd name="T6" fmla="*/ 2147483647 w 1086"/>
                <a:gd name="T7" fmla="*/ 2147483647 h 726"/>
                <a:gd name="T8" fmla="*/ 2147483647 w 1086"/>
                <a:gd name="T9" fmla="*/ 2147483647 h 726"/>
                <a:gd name="T10" fmla="*/ 2147483647 w 1086"/>
                <a:gd name="T11" fmla="*/ 2147483647 h 726"/>
                <a:gd name="T12" fmla="*/ 2147483647 w 1086"/>
                <a:gd name="T13" fmla="*/ 2147483647 h 726"/>
                <a:gd name="T14" fmla="*/ 2147483647 w 1086"/>
                <a:gd name="T15" fmla="*/ 2147483647 h 726"/>
                <a:gd name="T16" fmla="*/ 2147483647 w 1086"/>
                <a:gd name="T17" fmla="*/ 2147483647 h 726"/>
                <a:gd name="T18" fmla="*/ 2147483647 w 1086"/>
                <a:gd name="T19" fmla="*/ 2147483647 h 726"/>
                <a:gd name="T20" fmla="*/ 2147483647 w 1086"/>
                <a:gd name="T21" fmla="*/ 2147483647 h 726"/>
                <a:gd name="T22" fmla="*/ 2147483647 w 1086"/>
                <a:gd name="T23" fmla="*/ 2147483647 h 726"/>
                <a:gd name="T24" fmla="*/ 2147483647 w 1086"/>
                <a:gd name="T25" fmla="*/ 2147483647 h 726"/>
                <a:gd name="T26" fmla="*/ 2147483647 w 1086"/>
                <a:gd name="T27" fmla="*/ 2147483647 h 726"/>
                <a:gd name="T28" fmla="*/ 2147483647 w 1086"/>
                <a:gd name="T29" fmla="*/ 2147483647 h 726"/>
                <a:gd name="T30" fmla="*/ 2147483647 w 1086"/>
                <a:gd name="T31" fmla="*/ 2147483647 h 726"/>
                <a:gd name="T32" fmla="*/ 2147483647 w 1086"/>
                <a:gd name="T33" fmla="*/ 2147483647 h 726"/>
                <a:gd name="T34" fmla="*/ 2147483647 w 1086"/>
                <a:gd name="T35" fmla="*/ 2147483647 h 726"/>
                <a:gd name="T36" fmla="*/ 2147483647 w 1086"/>
                <a:gd name="T37" fmla="*/ 2147483647 h 726"/>
                <a:gd name="T38" fmla="*/ 2147483647 w 1086"/>
                <a:gd name="T39" fmla="*/ 2147483647 h 726"/>
                <a:gd name="T40" fmla="*/ 2147483647 w 1086"/>
                <a:gd name="T41" fmla="*/ 2147483647 h 726"/>
                <a:gd name="T42" fmla="*/ 2147483647 w 1086"/>
                <a:gd name="T43" fmla="*/ 2147483647 h 726"/>
                <a:gd name="T44" fmla="*/ 2147483647 w 1086"/>
                <a:gd name="T45" fmla="*/ 2147483647 h 726"/>
                <a:gd name="T46" fmla="*/ 2147483647 w 1086"/>
                <a:gd name="T47" fmla="*/ 2147483647 h 726"/>
                <a:gd name="T48" fmla="*/ 2147483647 w 1086"/>
                <a:gd name="T49" fmla="*/ 2147483647 h 726"/>
                <a:gd name="T50" fmla="*/ 2147483647 w 1086"/>
                <a:gd name="T51" fmla="*/ 2147483647 h 726"/>
                <a:gd name="T52" fmla="*/ 2147483647 w 1086"/>
                <a:gd name="T53" fmla="*/ 2147483647 h 726"/>
                <a:gd name="T54" fmla="*/ 2147483647 w 1086"/>
                <a:gd name="T55" fmla="*/ 2147483647 h 726"/>
                <a:gd name="T56" fmla="*/ 2147483647 w 1086"/>
                <a:gd name="T57" fmla="*/ 2147483647 h 726"/>
                <a:gd name="T58" fmla="*/ 2147483647 w 1086"/>
                <a:gd name="T59" fmla="*/ 2147483647 h 726"/>
                <a:gd name="T60" fmla="*/ 2147483647 w 1086"/>
                <a:gd name="T61" fmla="*/ 2147483647 h 726"/>
                <a:gd name="T62" fmla="*/ 2147483647 w 1086"/>
                <a:gd name="T63" fmla="*/ 2147483647 h 726"/>
                <a:gd name="T64" fmla="*/ 2147483647 w 1086"/>
                <a:gd name="T65" fmla="*/ 2147483647 h 726"/>
                <a:gd name="T66" fmla="*/ 2147483647 w 1086"/>
                <a:gd name="T67" fmla="*/ 2147483647 h 726"/>
                <a:gd name="T68" fmla="*/ 2147483647 w 1086"/>
                <a:gd name="T69" fmla="*/ 2147483647 h 726"/>
                <a:gd name="T70" fmla="*/ 2147483647 w 1086"/>
                <a:gd name="T71" fmla="*/ 2147483647 h 726"/>
                <a:gd name="T72" fmla="*/ 2147483647 w 1086"/>
                <a:gd name="T73" fmla="*/ 2147483647 h 726"/>
                <a:gd name="T74" fmla="*/ 2147483647 w 1086"/>
                <a:gd name="T75" fmla="*/ 2147483647 h 726"/>
                <a:gd name="T76" fmla="*/ 2147483647 w 1086"/>
                <a:gd name="T77" fmla="*/ 2147483647 h 726"/>
                <a:gd name="T78" fmla="*/ 2147483647 w 1086"/>
                <a:gd name="T79" fmla="*/ 2147483647 h 726"/>
                <a:gd name="T80" fmla="*/ 2147483647 w 1086"/>
                <a:gd name="T81" fmla="*/ 2147483647 h 726"/>
                <a:gd name="T82" fmla="*/ 2147483647 w 1086"/>
                <a:gd name="T83" fmla="*/ 2147483647 h 726"/>
                <a:gd name="T84" fmla="*/ 2147483647 w 1086"/>
                <a:gd name="T85" fmla="*/ 2147483647 h 726"/>
                <a:gd name="T86" fmla="*/ 2147483647 w 1086"/>
                <a:gd name="T87" fmla="*/ 2147483647 h 726"/>
                <a:gd name="T88" fmla="*/ 2147483647 w 1086"/>
                <a:gd name="T89" fmla="*/ 2147483647 h 726"/>
                <a:gd name="T90" fmla="*/ 2147483647 w 1086"/>
                <a:gd name="T91" fmla="*/ 2147483647 h 726"/>
                <a:gd name="T92" fmla="*/ 2147483647 w 1086"/>
                <a:gd name="T93" fmla="*/ 2147483647 h 726"/>
                <a:gd name="T94" fmla="*/ 2147483647 w 1086"/>
                <a:gd name="T95" fmla="*/ 2147483647 h 726"/>
                <a:gd name="T96" fmla="*/ 2147483647 w 1086"/>
                <a:gd name="T97" fmla="*/ 2147483647 h 726"/>
                <a:gd name="T98" fmla="*/ 2147483647 w 1086"/>
                <a:gd name="T99" fmla="*/ 2147483647 h 726"/>
                <a:gd name="T100" fmla="*/ 2147483647 w 1086"/>
                <a:gd name="T101" fmla="*/ 2147483647 h 726"/>
                <a:gd name="T102" fmla="*/ 2147483647 w 1086"/>
                <a:gd name="T103" fmla="*/ 2147483647 h 726"/>
                <a:gd name="T104" fmla="*/ 2147483647 w 1086"/>
                <a:gd name="T105" fmla="*/ 2147483647 h 726"/>
                <a:gd name="T106" fmla="*/ 2147483647 w 1086"/>
                <a:gd name="T107" fmla="*/ 2147483647 h 726"/>
                <a:gd name="T108" fmla="*/ 2147483647 w 1086"/>
                <a:gd name="T109" fmla="*/ 2147483647 h 726"/>
                <a:gd name="T110" fmla="*/ 2147483647 w 1086"/>
                <a:gd name="T111" fmla="*/ 2147483647 h 726"/>
                <a:gd name="T112" fmla="*/ 2147483647 w 1086"/>
                <a:gd name="T113" fmla="*/ 2147483647 h 72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086"/>
                <a:gd name="T172" fmla="*/ 0 h 726"/>
                <a:gd name="T173" fmla="*/ 1086 w 1086"/>
                <a:gd name="T174" fmla="*/ 726 h 72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086" h="726">
                  <a:moveTo>
                    <a:pt x="486" y="0"/>
                  </a:moveTo>
                  <a:lnTo>
                    <a:pt x="462" y="0"/>
                  </a:lnTo>
                  <a:lnTo>
                    <a:pt x="450" y="6"/>
                  </a:lnTo>
                  <a:lnTo>
                    <a:pt x="444" y="12"/>
                  </a:lnTo>
                  <a:lnTo>
                    <a:pt x="432" y="18"/>
                  </a:lnTo>
                  <a:lnTo>
                    <a:pt x="462" y="36"/>
                  </a:lnTo>
                  <a:lnTo>
                    <a:pt x="474" y="36"/>
                  </a:lnTo>
                  <a:lnTo>
                    <a:pt x="486" y="30"/>
                  </a:lnTo>
                  <a:lnTo>
                    <a:pt x="498" y="18"/>
                  </a:lnTo>
                  <a:lnTo>
                    <a:pt x="492" y="6"/>
                  </a:lnTo>
                  <a:lnTo>
                    <a:pt x="486" y="0"/>
                  </a:lnTo>
                  <a:close/>
                  <a:moveTo>
                    <a:pt x="756" y="216"/>
                  </a:moveTo>
                  <a:lnTo>
                    <a:pt x="750" y="222"/>
                  </a:lnTo>
                  <a:lnTo>
                    <a:pt x="750" y="228"/>
                  </a:lnTo>
                  <a:lnTo>
                    <a:pt x="756" y="234"/>
                  </a:lnTo>
                  <a:lnTo>
                    <a:pt x="768" y="240"/>
                  </a:lnTo>
                  <a:lnTo>
                    <a:pt x="774" y="246"/>
                  </a:lnTo>
                  <a:lnTo>
                    <a:pt x="774" y="264"/>
                  </a:lnTo>
                  <a:lnTo>
                    <a:pt x="702" y="300"/>
                  </a:lnTo>
                  <a:lnTo>
                    <a:pt x="666" y="300"/>
                  </a:lnTo>
                  <a:lnTo>
                    <a:pt x="630" y="312"/>
                  </a:lnTo>
                  <a:lnTo>
                    <a:pt x="594" y="330"/>
                  </a:lnTo>
                  <a:lnTo>
                    <a:pt x="588" y="336"/>
                  </a:lnTo>
                  <a:lnTo>
                    <a:pt x="570" y="336"/>
                  </a:lnTo>
                  <a:lnTo>
                    <a:pt x="564" y="342"/>
                  </a:lnTo>
                  <a:lnTo>
                    <a:pt x="588" y="378"/>
                  </a:lnTo>
                  <a:lnTo>
                    <a:pt x="684" y="378"/>
                  </a:lnTo>
                  <a:lnTo>
                    <a:pt x="702" y="366"/>
                  </a:lnTo>
                  <a:lnTo>
                    <a:pt x="738" y="366"/>
                  </a:lnTo>
                  <a:lnTo>
                    <a:pt x="750" y="360"/>
                  </a:lnTo>
                  <a:lnTo>
                    <a:pt x="774" y="336"/>
                  </a:lnTo>
                  <a:lnTo>
                    <a:pt x="774" y="330"/>
                  </a:lnTo>
                  <a:lnTo>
                    <a:pt x="804" y="324"/>
                  </a:lnTo>
                  <a:lnTo>
                    <a:pt x="798" y="300"/>
                  </a:lnTo>
                  <a:lnTo>
                    <a:pt x="822" y="300"/>
                  </a:lnTo>
                  <a:lnTo>
                    <a:pt x="822" y="288"/>
                  </a:lnTo>
                  <a:lnTo>
                    <a:pt x="828" y="258"/>
                  </a:lnTo>
                  <a:lnTo>
                    <a:pt x="828" y="228"/>
                  </a:lnTo>
                  <a:lnTo>
                    <a:pt x="822" y="198"/>
                  </a:lnTo>
                  <a:lnTo>
                    <a:pt x="816" y="192"/>
                  </a:lnTo>
                  <a:lnTo>
                    <a:pt x="804" y="186"/>
                  </a:lnTo>
                  <a:lnTo>
                    <a:pt x="792" y="192"/>
                  </a:lnTo>
                  <a:lnTo>
                    <a:pt x="786" y="198"/>
                  </a:lnTo>
                  <a:lnTo>
                    <a:pt x="762" y="210"/>
                  </a:lnTo>
                  <a:lnTo>
                    <a:pt x="756" y="216"/>
                  </a:lnTo>
                  <a:close/>
                  <a:moveTo>
                    <a:pt x="834" y="132"/>
                  </a:moveTo>
                  <a:lnTo>
                    <a:pt x="822" y="132"/>
                  </a:lnTo>
                  <a:lnTo>
                    <a:pt x="816" y="120"/>
                  </a:lnTo>
                  <a:lnTo>
                    <a:pt x="804" y="108"/>
                  </a:lnTo>
                  <a:lnTo>
                    <a:pt x="792" y="102"/>
                  </a:lnTo>
                  <a:lnTo>
                    <a:pt x="786" y="90"/>
                  </a:lnTo>
                  <a:lnTo>
                    <a:pt x="774" y="78"/>
                  </a:lnTo>
                  <a:lnTo>
                    <a:pt x="768" y="78"/>
                  </a:lnTo>
                  <a:lnTo>
                    <a:pt x="762" y="72"/>
                  </a:lnTo>
                  <a:lnTo>
                    <a:pt x="756" y="72"/>
                  </a:lnTo>
                  <a:lnTo>
                    <a:pt x="732" y="36"/>
                  </a:lnTo>
                  <a:lnTo>
                    <a:pt x="720" y="84"/>
                  </a:lnTo>
                  <a:lnTo>
                    <a:pt x="762" y="96"/>
                  </a:lnTo>
                  <a:lnTo>
                    <a:pt x="816" y="150"/>
                  </a:lnTo>
                  <a:lnTo>
                    <a:pt x="828" y="150"/>
                  </a:lnTo>
                  <a:lnTo>
                    <a:pt x="834" y="156"/>
                  </a:lnTo>
                  <a:lnTo>
                    <a:pt x="846" y="162"/>
                  </a:lnTo>
                  <a:lnTo>
                    <a:pt x="852" y="174"/>
                  </a:lnTo>
                  <a:lnTo>
                    <a:pt x="852" y="180"/>
                  </a:lnTo>
                  <a:lnTo>
                    <a:pt x="858" y="192"/>
                  </a:lnTo>
                  <a:lnTo>
                    <a:pt x="852" y="204"/>
                  </a:lnTo>
                  <a:lnTo>
                    <a:pt x="852" y="240"/>
                  </a:lnTo>
                  <a:lnTo>
                    <a:pt x="858" y="252"/>
                  </a:lnTo>
                  <a:lnTo>
                    <a:pt x="864" y="258"/>
                  </a:lnTo>
                  <a:lnTo>
                    <a:pt x="882" y="258"/>
                  </a:lnTo>
                  <a:lnTo>
                    <a:pt x="894" y="246"/>
                  </a:lnTo>
                  <a:lnTo>
                    <a:pt x="900" y="234"/>
                  </a:lnTo>
                  <a:lnTo>
                    <a:pt x="900" y="222"/>
                  </a:lnTo>
                  <a:lnTo>
                    <a:pt x="888" y="186"/>
                  </a:lnTo>
                  <a:lnTo>
                    <a:pt x="876" y="174"/>
                  </a:lnTo>
                  <a:lnTo>
                    <a:pt x="864" y="156"/>
                  </a:lnTo>
                  <a:lnTo>
                    <a:pt x="852" y="150"/>
                  </a:lnTo>
                  <a:lnTo>
                    <a:pt x="846" y="138"/>
                  </a:lnTo>
                  <a:lnTo>
                    <a:pt x="834" y="132"/>
                  </a:lnTo>
                  <a:close/>
                  <a:moveTo>
                    <a:pt x="1086" y="360"/>
                  </a:moveTo>
                  <a:lnTo>
                    <a:pt x="1020" y="294"/>
                  </a:lnTo>
                  <a:lnTo>
                    <a:pt x="1020" y="288"/>
                  </a:lnTo>
                  <a:lnTo>
                    <a:pt x="1002" y="270"/>
                  </a:lnTo>
                  <a:lnTo>
                    <a:pt x="984" y="270"/>
                  </a:lnTo>
                  <a:lnTo>
                    <a:pt x="978" y="276"/>
                  </a:lnTo>
                  <a:lnTo>
                    <a:pt x="978" y="300"/>
                  </a:lnTo>
                  <a:lnTo>
                    <a:pt x="996" y="330"/>
                  </a:lnTo>
                  <a:lnTo>
                    <a:pt x="1020" y="378"/>
                  </a:lnTo>
                  <a:lnTo>
                    <a:pt x="1086" y="438"/>
                  </a:lnTo>
                  <a:lnTo>
                    <a:pt x="1086" y="360"/>
                  </a:lnTo>
                  <a:close/>
                  <a:moveTo>
                    <a:pt x="672" y="672"/>
                  </a:moveTo>
                  <a:lnTo>
                    <a:pt x="630" y="642"/>
                  </a:lnTo>
                  <a:lnTo>
                    <a:pt x="648" y="630"/>
                  </a:lnTo>
                  <a:lnTo>
                    <a:pt x="636" y="630"/>
                  </a:lnTo>
                  <a:lnTo>
                    <a:pt x="624" y="624"/>
                  </a:lnTo>
                  <a:lnTo>
                    <a:pt x="612" y="624"/>
                  </a:lnTo>
                  <a:lnTo>
                    <a:pt x="600" y="618"/>
                  </a:lnTo>
                  <a:lnTo>
                    <a:pt x="594" y="606"/>
                  </a:lnTo>
                  <a:lnTo>
                    <a:pt x="594" y="594"/>
                  </a:lnTo>
                  <a:lnTo>
                    <a:pt x="600" y="582"/>
                  </a:lnTo>
                  <a:lnTo>
                    <a:pt x="600" y="564"/>
                  </a:lnTo>
                  <a:lnTo>
                    <a:pt x="588" y="570"/>
                  </a:lnTo>
                  <a:lnTo>
                    <a:pt x="582" y="570"/>
                  </a:lnTo>
                  <a:lnTo>
                    <a:pt x="570" y="576"/>
                  </a:lnTo>
                  <a:lnTo>
                    <a:pt x="564" y="576"/>
                  </a:lnTo>
                  <a:lnTo>
                    <a:pt x="552" y="582"/>
                  </a:lnTo>
                  <a:lnTo>
                    <a:pt x="552" y="552"/>
                  </a:lnTo>
                  <a:lnTo>
                    <a:pt x="528" y="540"/>
                  </a:lnTo>
                  <a:lnTo>
                    <a:pt x="528" y="492"/>
                  </a:lnTo>
                  <a:lnTo>
                    <a:pt x="474" y="456"/>
                  </a:lnTo>
                  <a:lnTo>
                    <a:pt x="450" y="402"/>
                  </a:lnTo>
                  <a:lnTo>
                    <a:pt x="474" y="390"/>
                  </a:lnTo>
                  <a:lnTo>
                    <a:pt x="480" y="384"/>
                  </a:lnTo>
                  <a:lnTo>
                    <a:pt x="492" y="378"/>
                  </a:lnTo>
                  <a:lnTo>
                    <a:pt x="504" y="366"/>
                  </a:lnTo>
                  <a:lnTo>
                    <a:pt x="504" y="360"/>
                  </a:lnTo>
                  <a:lnTo>
                    <a:pt x="492" y="336"/>
                  </a:lnTo>
                  <a:lnTo>
                    <a:pt x="468" y="324"/>
                  </a:lnTo>
                  <a:lnTo>
                    <a:pt x="462" y="318"/>
                  </a:lnTo>
                  <a:lnTo>
                    <a:pt x="456" y="318"/>
                  </a:lnTo>
                  <a:lnTo>
                    <a:pt x="450" y="312"/>
                  </a:lnTo>
                  <a:lnTo>
                    <a:pt x="438" y="312"/>
                  </a:lnTo>
                  <a:lnTo>
                    <a:pt x="402" y="300"/>
                  </a:lnTo>
                  <a:lnTo>
                    <a:pt x="390" y="300"/>
                  </a:lnTo>
                  <a:lnTo>
                    <a:pt x="378" y="294"/>
                  </a:lnTo>
                  <a:lnTo>
                    <a:pt x="372" y="294"/>
                  </a:lnTo>
                  <a:lnTo>
                    <a:pt x="372" y="234"/>
                  </a:lnTo>
                  <a:lnTo>
                    <a:pt x="366" y="222"/>
                  </a:lnTo>
                  <a:lnTo>
                    <a:pt x="354" y="210"/>
                  </a:lnTo>
                  <a:lnTo>
                    <a:pt x="342" y="210"/>
                  </a:lnTo>
                  <a:lnTo>
                    <a:pt x="288" y="156"/>
                  </a:lnTo>
                  <a:lnTo>
                    <a:pt x="252" y="162"/>
                  </a:lnTo>
                  <a:lnTo>
                    <a:pt x="216" y="126"/>
                  </a:lnTo>
                  <a:lnTo>
                    <a:pt x="186" y="120"/>
                  </a:lnTo>
                  <a:lnTo>
                    <a:pt x="66" y="60"/>
                  </a:lnTo>
                  <a:lnTo>
                    <a:pt x="42" y="72"/>
                  </a:lnTo>
                  <a:lnTo>
                    <a:pt x="0" y="42"/>
                  </a:lnTo>
                  <a:lnTo>
                    <a:pt x="42" y="72"/>
                  </a:lnTo>
                  <a:lnTo>
                    <a:pt x="36" y="102"/>
                  </a:lnTo>
                  <a:lnTo>
                    <a:pt x="36" y="240"/>
                  </a:lnTo>
                  <a:lnTo>
                    <a:pt x="30" y="258"/>
                  </a:lnTo>
                  <a:lnTo>
                    <a:pt x="30" y="372"/>
                  </a:lnTo>
                  <a:lnTo>
                    <a:pt x="24" y="378"/>
                  </a:lnTo>
                  <a:lnTo>
                    <a:pt x="12" y="384"/>
                  </a:lnTo>
                  <a:lnTo>
                    <a:pt x="0" y="396"/>
                  </a:lnTo>
                  <a:lnTo>
                    <a:pt x="0" y="402"/>
                  </a:lnTo>
                  <a:lnTo>
                    <a:pt x="6" y="408"/>
                  </a:lnTo>
                  <a:lnTo>
                    <a:pt x="18" y="414"/>
                  </a:lnTo>
                  <a:lnTo>
                    <a:pt x="30" y="414"/>
                  </a:lnTo>
                  <a:lnTo>
                    <a:pt x="30" y="444"/>
                  </a:lnTo>
                  <a:lnTo>
                    <a:pt x="24" y="456"/>
                  </a:lnTo>
                  <a:lnTo>
                    <a:pt x="24" y="480"/>
                  </a:lnTo>
                  <a:lnTo>
                    <a:pt x="18" y="492"/>
                  </a:lnTo>
                  <a:lnTo>
                    <a:pt x="18" y="504"/>
                  </a:lnTo>
                  <a:lnTo>
                    <a:pt x="12" y="510"/>
                  </a:lnTo>
                  <a:lnTo>
                    <a:pt x="12" y="516"/>
                  </a:lnTo>
                  <a:lnTo>
                    <a:pt x="18" y="540"/>
                  </a:lnTo>
                  <a:lnTo>
                    <a:pt x="18" y="588"/>
                  </a:lnTo>
                  <a:lnTo>
                    <a:pt x="30" y="594"/>
                  </a:lnTo>
                  <a:lnTo>
                    <a:pt x="48" y="594"/>
                  </a:lnTo>
                  <a:lnTo>
                    <a:pt x="60" y="588"/>
                  </a:lnTo>
                  <a:lnTo>
                    <a:pt x="90" y="588"/>
                  </a:lnTo>
                  <a:lnTo>
                    <a:pt x="96" y="582"/>
                  </a:lnTo>
                  <a:lnTo>
                    <a:pt x="102" y="582"/>
                  </a:lnTo>
                  <a:lnTo>
                    <a:pt x="126" y="600"/>
                  </a:lnTo>
                  <a:lnTo>
                    <a:pt x="132" y="600"/>
                  </a:lnTo>
                  <a:lnTo>
                    <a:pt x="138" y="594"/>
                  </a:lnTo>
                  <a:lnTo>
                    <a:pt x="156" y="588"/>
                  </a:lnTo>
                  <a:lnTo>
                    <a:pt x="168" y="582"/>
                  </a:lnTo>
                  <a:lnTo>
                    <a:pt x="180" y="570"/>
                  </a:lnTo>
                  <a:lnTo>
                    <a:pt x="180" y="564"/>
                  </a:lnTo>
                  <a:lnTo>
                    <a:pt x="168" y="552"/>
                  </a:lnTo>
                  <a:lnTo>
                    <a:pt x="150" y="540"/>
                  </a:lnTo>
                  <a:lnTo>
                    <a:pt x="138" y="534"/>
                  </a:lnTo>
                  <a:lnTo>
                    <a:pt x="120" y="522"/>
                  </a:lnTo>
                  <a:lnTo>
                    <a:pt x="108" y="516"/>
                  </a:lnTo>
                  <a:lnTo>
                    <a:pt x="102" y="510"/>
                  </a:lnTo>
                  <a:lnTo>
                    <a:pt x="96" y="510"/>
                  </a:lnTo>
                  <a:lnTo>
                    <a:pt x="108" y="510"/>
                  </a:lnTo>
                  <a:lnTo>
                    <a:pt x="138" y="516"/>
                  </a:lnTo>
                  <a:lnTo>
                    <a:pt x="204" y="516"/>
                  </a:lnTo>
                  <a:lnTo>
                    <a:pt x="204" y="510"/>
                  </a:lnTo>
                  <a:lnTo>
                    <a:pt x="198" y="504"/>
                  </a:lnTo>
                  <a:lnTo>
                    <a:pt x="198" y="498"/>
                  </a:lnTo>
                  <a:lnTo>
                    <a:pt x="186" y="486"/>
                  </a:lnTo>
                  <a:lnTo>
                    <a:pt x="192" y="492"/>
                  </a:lnTo>
                  <a:lnTo>
                    <a:pt x="204" y="492"/>
                  </a:lnTo>
                  <a:lnTo>
                    <a:pt x="210" y="498"/>
                  </a:lnTo>
                  <a:lnTo>
                    <a:pt x="216" y="498"/>
                  </a:lnTo>
                  <a:lnTo>
                    <a:pt x="222" y="492"/>
                  </a:lnTo>
                  <a:lnTo>
                    <a:pt x="222" y="486"/>
                  </a:lnTo>
                  <a:lnTo>
                    <a:pt x="216" y="480"/>
                  </a:lnTo>
                  <a:lnTo>
                    <a:pt x="216" y="468"/>
                  </a:lnTo>
                  <a:lnTo>
                    <a:pt x="210" y="462"/>
                  </a:lnTo>
                  <a:lnTo>
                    <a:pt x="222" y="468"/>
                  </a:lnTo>
                  <a:lnTo>
                    <a:pt x="228" y="474"/>
                  </a:lnTo>
                  <a:lnTo>
                    <a:pt x="246" y="474"/>
                  </a:lnTo>
                  <a:lnTo>
                    <a:pt x="252" y="468"/>
                  </a:lnTo>
                  <a:lnTo>
                    <a:pt x="264" y="462"/>
                  </a:lnTo>
                  <a:lnTo>
                    <a:pt x="270" y="456"/>
                  </a:lnTo>
                  <a:lnTo>
                    <a:pt x="288" y="474"/>
                  </a:lnTo>
                  <a:lnTo>
                    <a:pt x="300" y="480"/>
                  </a:lnTo>
                  <a:lnTo>
                    <a:pt x="306" y="486"/>
                  </a:lnTo>
                  <a:lnTo>
                    <a:pt x="312" y="486"/>
                  </a:lnTo>
                  <a:lnTo>
                    <a:pt x="330" y="492"/>
                  </a:lnTo>
                  <a:lnTo>
                    <a:pt x="342" y="492"/>
                  </a:lnTo>
                  <a:lnTo>
                    <a:pt x="378" y="504"/>
                  </a:lnTo>
                  <a:lnTo>
                    <a:pt x="390" y="510"/>
                  </a:lnTo>
                  <a:lnTo>
                    <a:pt x="402" y="534"/>
                  </a:lnTo>
                  <a:lnTo>
                    <a:pt x="402" y="558"/>
                  </a:lnTo>
                  <a:lnTo>
                    <a:pt x="408" y="570"/>
                  </a:lnTo>
                  <a:lnTo>
                    <a:pt x="420" y="582"/>
                  </a:lnTo>
                  <a:lnTo>
                    <a:pt x="438" y="582"/>
                  </a:lnTo>
                  <a:lnTo>
                    <a:pt x="450" y="594"/>
                  </a:lnTo>
                  <a:lnTo>
                    <a:pt x="450" y="606"/>
                  </a:lnTo>
                  <a:lnTo>
                    <a:pt x="456" y="618"/>
                  </a:lnTo>
                  <a:lnTo>
                    <a:pt x="468" y="654"/>
                  </a:lnTo>
                  <a:lnTo>
                    <a:pt x="486" y="672"/>
                  </a:lnTo>
                  <a:lnTo>
                    <a:pt x="516" y="678"/>
                  </a:lnTo>
                  <a:lnTo>
                    <a:pt x="558" y="684"/>
                  </a:lnTo>
                  <a:lnTo>
                    <a:pt x="618" y="684"/>
                  </a:lnTo>
                  <a:lnTo>
                    <a:pt x="630" y="690"/>
                  </a:lnTo>
                  <a:lnTo>
                    <a:pt x="654" y="714"/>
                  </a:lnTo>
                  <a:lnTo>
                    <a:pt x="678" y="726"/>
                  </a:lnTo>
                  <a:lnTo>
                    <a:pt x="684" y="726"/>
                  </a:lnTo>
                  <a:lnTo>
                    <a:pt x="684" y="720"/>
                  </a:lnTo>
                  <a:lnTo>
                    <a:pt x="678" y="708"/>
                  </a:lnTo>
                  <a:lnTo>
                    <a:pt x="678" y="702"/>
                  </a:lnTo>
                  <a:lnTo>
                    <a:pt x="672" y="690"/>
                  </a:lnTo>
                  <a:lnTo>
                    <a:pt x="666" y="684"/>
                  </a:lnTo>
                  <a:lnTo>
                    <a:pt x="672" y="67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27" name="Pakistan" descr="© INSCALE GmbH, 05.05.2010&#10;http://www.presentationload.com/">
              <a:extLst>
                <a:ext uri="{FF2B5EF4-FFF2-40B4-BE49-F238E27FC236}">
                  <a16:creationId xmlns:a16="http://schemas.microsoft.com/office/drawing/2014/main" id="{149D0D0A-593F-4CC9-AC60-A3777D20B301}"/>
                </a:ext>
              </a:extLst>
            </p:cNvPr>
            <p:cNvSpPr>
              <a:spLocks/>
            </p:cNvSpPr>
            <p:nvPr/>
          </p:nvSpPr>
          <p:spPr bwMode="gray">
            <a:xfrm>
              <a:off x="7408439" y="3181992"/>
              <a:ext cx="464749" cy="472968"/>
            </a:xfrm>
            <a:custGeom>
              <a:avLst/>
              <a:gdLst>
                <a:gd name="T0" fmla="*/ 2147483647 w 1050"/>
                <a:gd name="T1" fmla="*/ 2147483647 h 1056"/>
                <a:gd name="T2" fmla="*/ 2147483647 w 1050"/>
                <a:gd name="T3" fmla="*/ 2147483647 h 1056"/>
                <a:gd name="T4" fmla="*/ 2147483647 w 1050"/>
                <a:gd name="T5" fmla="*/ 2147483647 h 1056"/>
                <a:gd name="T6" fmla="*/ 2147483647 w 1050"/>
                <a:gd name="T7" fmla="*/ 2147483647 h 1056"/>
                <a:gd name="T8" fmla="*/ 2147483647 w 1050"/>
                <a:gd name="T9" fmla="*/ 2147483647 h 1056"/>
                <a:gd name="T10" fmla="*/ 2147483647 w 1050"/>
                <a:gd name="T11" fmla="*/ 2147483647 h 1056"/>
                <a:gd name="T12" fmla="*/ 2147483647 w 1050"/>
                <a:gd name="T13" fmla="*/ 2147483647 h 1056"/>
                <a:gd name="T14" fmla="*/ 2147483647 w 1050"/>
                <a:gd name="T15" fmla="*/ 2147483647 h 1056"/>
                <a:gd name="T16" fmla="*/ 2147483647 w 1050"/>
                <a:gd name="T17" fmla="*/ 2147483647 h 1056"/>
                <a:gd name="T18" fmla="*/ 2147483647 w 1050"/>
                <a:gd name="T19" fmla="*/ 2147483647 h 1056"/>
                <a:gd name="T20" fmla="*/ 2147483647 w 1050"/>
                <a:gd name="T21" fmla="*/ 2147483647 h 1056"/>
                <a:gd name="T22" fmla="*/ 2147483647 w 1050"/>
                <a:gd name="T23" fmla="*/ 2147483647 h 1056"/>
                <a:gd name="T24" fmla="*/ 2147483647 w 1050"/>
                <a:gd name="T25" fmla="*/ 2147483647 h 1056"/>
                <a:gd name="T26" fmla="*/ 2147483647 w 1050"/>
                <a:gd name="T27" fmla="*/ 2147483647 h 1056"/>
                <a:gd name="T28" fmla="*/ 2147483647 w 1050"/>
                <a:gd name="T29" fmla="*/ 2147483647 h 1056"/>
                <a:gd name="T30" fmla="*/ 2147483647 w 1050"/>
                <a:gd name="T31" fmla="*/ 2147483647 h 1056"/>
                <a:gd name="T32" fmla="*/ 2147483647 w 1050"/>
                <a:gd name="T33" fmla="*/ 2147483647 h 1056"/>
                <a:gd name="T34" fmla="*/ 2147483647 w 1050"/>
                <a:gd name="T35" fmla="*/ 2147483647 h 1056"/>
                <a:gd name="T36" fmla="*/ 2147483647 w 1050"/>
                <a:gd name="T37" fmla="*/ 2147483647 h 1056"/>
                <a:gd name="T38" fmla="*/ 2147483647 w 1050"/>
                <a:gd name="T39" fmla="*/ 2147483647 h 1056"/>
                <a:gd name="T40" fmla="*/ 2147483647 w 1050"/>
                <a:gd name="T41" fmla="*/ 2147483647 h 1056"/>
                <a:gd name="T42" fmla="*/ 2147483647 w 1050"/>
                <a:gd name="T43" fmla="*/ 2147483647 h 1056"/>
                <a:gd name="T44" fmla="*/ 0 w 1050"/>
                <a:gd name="T45" fmla="*/ 2147483647 h 1056"/>
                <a:gd name="T46" fmla="*/ 2147483647 w 1050"/>
                <a:gd name="T47" fmla="*/ 2147483647 h 1056"/>
                <a:gd name="T48" fmla="*/ 2147483647 w 1050"/>
                <a:gd name="T49" fmla="*/ 2147483647 h 1056"/>
                <a:gd name="T50" fmla="*/ 2147483647 w 1050"/>
                <a:gd name="T51" fmla="*/ 2147483647 h 1056"/>
                <a:gd name="T52" fmla="*/ 2147483647 w 1050"/>
                <a:gd name="T53" fmla="*/ 2147483647 h 1056"/>
                <a:gd name="T54" fmla="*/ 2147483647 w 1050"/>
                <a:gd name="T55" fmla="*/ 2147483647 h 1056"/>
                <a:gd name="T56" fmla="*/ 2147483647 w 1050"/>
                <a:gd name="T57" fmla="*/ 2147483647 h 1056"/>
                <a:gd name="T58" fmla="*/ 2147483647 w 1050"/>
                <a:gd name="T59" fmla="*/ 2147483647 h 1056"/>
                <a:gd name="T60" fmla="*/ 2147483647 w 1050"/>
                <a:gd name="T61" fmla="*/ 2147483647 h 1056"/>
                <a:gd name="T62" fmla="*/ 2147483647 w 1050"/>
                <a:gd name="T63" fmla="*/ 2147483647 h 1056"/>
                <a:gd name="T64" fmla="*/ 2147483647 w 1050"/>
                <a:gd name="T65" fmla="*/ 2147483647 h 1056"/>
                <a:gd name="T66" fmla="*/ 2147483647 w 1050"/>
                <a:gd name="T67" fmla="*/ 2147483647 h 1056"/>
                <a:gd name="T68" fmla="*/ 2147483647 w 1050"/>
                <a:gd name="T69" fmla="*/ 2147483647 h 1056"/>
                <a:gd name="T70" fmla="*/ 2147483647 w 1050"/>
                <a:gd name="T71" fmla="*/ 2147483647 h 1056"/>
                <a:gd name="T72" fmla="*/ 2147483647 w 1050"/>
                <a:gd name="T73" fmla="*/ 2147483647 h 1056"/>
                <a:gd name="T74" fmla="*/ 2147483647 w 1050"/>
                <a:gd name="T75" fmla="*/ 2147483647 h 1056"/>
                <a:gd name="T76" fmla="*/ 2147483647 w 1050"/>
                <a:gd name="T77" fmla="*/ 2147483647 h 1056"/>
                <a:gd name="T78" fmla="*/ 2147483647 w 1050"/>
                <a:gd name="T79" fmla="*/ 2147483647 h 1056"/>
                <a:gd name="T80" fmla="*/ 2147483647 w 1050"/>
                <a:gd name="T81" fmla="*/ 2147483647 h 1056"/>
                <a:gd name="T82" fmla="*/ 2147483647 w 1050"/>
                <a:gd name="T83" fmla="*/ 2147483647 h 1056"/>
                <a:gd name="T84" fmla="*/ 2147483647 w 1050"/>
                <a:gd name="T85" fmla="*/ 2147483647 h 1056"/>
                <a:gd name="T86" fmla="*/ 2147483647 w 1050"/>
                <a:gd name="T87" fmla="*/ 2147483647 h 1056"/>
                <a:gd name="T88" fmla="*/ 2147483647 w 1050"/>
                <a:gd name="T89" fmla="*/ 2147483647 h 1056"/>
                <a:gd name="T90" fmla="*/ 2147483647 w 1050"/>
                <a:gd name="T91" fmla="*/ 2147483647 h 1056"/>
                <a:gd name="T92" fmla="*/ 2147483647 w 1050"/>
                <a:gd name="T93" fmla="*/ 2147483647 h 1056"/>
                <a:gd name="T94" fmla="*/ 2147483647 w 1050"/>
                <a:gd name="T95" fmla="*/ 2147483647 h 1056"/>
                <a:gd name="T96" fmla="*/ 2147483647 w 1050"/>
                <a:gd name="T97" fmla="*/ 2147483647 h 1056"/>
                <a:gd name="T98" fmla="*/ 2147483647 w 1050"/>
                <a:gd name="T99" fmla="*/ 2147483647 h 1056"/>
                <a:gd name="T100" fmla="*/ 2147483647 w 1050"/>
                <a:gd name="T101" fmla="*/ 2147483647 h 1056"/>
                <a:gd name="T102" fmla="*/ 2147483647 w 1050"/>
                <a:gd name="T103" fmla="*/ 2147483647 h 1056"/>
                <a:gd name="T104" fmla="*/ 2147483647 w 1050"/>
                <a:gd name="T105" fmla="*/ 2147483647 h 1056"/>
                <a:gd name="T106" fmla="*/ 2147483647 w 1050"/>
                <a:gd name="T107" fmla="*/ 2147483647 h 1056"/>
                <a:gd name="T108" fmla="*/ 2147483647 w 1050"/>
                <a:gd name="T109" fmla="*/ 2147483647 h 1056"/>
                <a:gd name="T110" fmla="*/ 2147483647 w 1050"/>
                <a:gd name="T111" fmla="*/ 2147483647 h 1056"/>
                <a:gd name="T112" fmla="*/ 2147483647 w 1050"/>
                <a:gd name="T113" fmla="*/ 2147483647 h 1056"/>
                <a:gd name="T114" fmla="*/ 2147483647 w 1050"/>
                <a:gd name="T115" fmla="*/ 2147483647 h 1056"/>
                <a:gd name="T116" fmla="*/ 2147483647 w 1050"/>
                <a:gd name="T117" fmla="*/ 2147483647 h 1056"/>
                <a:gd name="T118" fmla="*/ 2147483647 w 1050"/>
                <a:gd name="T119" fmla="*/ 2147483647 h 1056"/>
                <a:gd name="T120" fmla="*/ 2147483647 w 1050"/>
                <a:gd name="T121" fmla="*/ 2147483647 h 1056"/>
                <a:gd name="T122" fmla="*/ 2147483647 w 1050"/>
                <a:gd name="T123" fmla="*/ 2147483647 h 105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050"/>
                <a:gd name="T187" fmla="*/ 0 h 1056"/>
                <a:gd name="T188" fmla="*/ 1050 w 1050"/>
                <a:gd name="T189" fmla="*/ 1056 h 105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050" h="1056">
                  <a:moveTo>
                    <a:pt x="1008" y="120"/>
                  </a:moveTo>
                  <a:lnTo>
                    <a:pt x="996" y="120"/>
                  </a:lnTo>
                  <a:lnTo>
                    <a:pt x="984" y="114"/>
                  </a:lnTo>
                  <a:lnTo>
                    <a:pt x="978" y="102"/>
                  </a:lnTo>
                  <a:lnTo>
                    <a:pt x="972" y="96"/>
                  </a:lnTo>
                  <a:lnTo>
                    <a:pt x="972" y="90"/>
                  </a:lnTo>
                  <a:lnTo>
                    <a:pt x="960" y="96"/>
                  </a:lnTo>
                  <a:lnTo>
                    <a:pt x="924" y="84"/>
                  </a:lnTo>
                  <a:lnTo>
                    <a:pt x="924" y="60"/>
                  </a:lnTo>
                  <a:lnTo>
                    <a:pt x="912" y="36"/>
                  </a:lnTo>
                  <a:lnTo>
                    <a:pt x="900" y="24"/>
                  </a:lnTo>
                  <a:lnTo>
                    <a:pt x="888" y="18"/>
                  </a:lnTo>
                  <a:lnTo>
                    <a:pt x="876" y="18"/>
                  </a:lnTo>
                  <a:lnTo>
                    <a:pt x="870" y="6"/>
                  </a:lnTo>
                  <a:lnTo>
                    <a:pt x="822" y="6"/>
                  </a:lnTo>
                  <a:lnTo>
                    <a:pt x="810" y="0"/>
                  </a:lnTo>
                  <a:lnTo>
                    <a:pt x="804" y="6"/>
                  </a:lnTo>
                  <a:lnTo>
                    <a:pt x="792" y="6"/>
                  </a:lnTo>
                  <a:lnTo>
                    <a:pt x="786" y="12"/>
                  </a:lnTo>
                  <a:lnTo>
                    <a:pt x="774" y="12"/>
                  </a:lnTo>
                  <a:lnTo>
                    <a:pt x="762" y="6"/>
                  </a:lnTo>
                  <a:lnTo>
                    <a:pt x="738" y="6"/>
                  </a:lnTo>
                  <a:lnTo>
                    <a:pt x="732" y="12"/>
                  </a:lnTo>
                  <a:lnTo>
                    <a:pt x="690" y="12"/>
                  </a:lnTo>
                  <a:lnTo>
                    <a:pt x="684" y="18"/>
                  </a:lnTo>
                  <a:lnTo>
                    <a:pt x="678" y="18"/>
                  </a:lnTo>
                  <a:lnTo>
                    <a:pt x="654" y="30"/>
                  </a:lnTo>
                  <a:lnTo>
                    <a:pt x="648" y="36"/>
                  </a:lnTo>
                  <a:lnTo>
                    <a:pt x="624" y="48"/>
                  </a:lnTo>
                  <a:lnTo>
                    <a:pt x="618" y="54"/>
                  </a:lnTo>
                  <a:lnTo>
                    <a:pt x="612" y="66"/>
                  </a:lnTo>
                  <a:lnTo>
                    <a:pt x="606" y="72"/>
                  </a:lnTo>
                  <a:lnTo>
                    <a:pt x="606" y="78"/>
                  </a:lnTo>
                  <a:lnTo>
                    <a:pt x="636" y="108"/>
                  </a:lnTo>
                  <a:lnTo>
                    <a:pt x="636" y="138"/>
                  </a:lnTo>
                  <a:lnTo>
                    <a:pt x="642" y="144"/>
                  </a:lnTo>
                  <a:lnTo>
                    <a:pt x="648" y="156"/>
                  </a:lnTo>
                  <a:lnTo>
                    <a:pt x="648" y="162"/>
                  </a:lnTo>
                  <a:lnTo>
                    <a:pt x="624" y="186"/>
                  </a:lnTo>
                  <a:lnTo>
                    <a:pt x="618" y="198"/>
                  </a:lnTo>
                  <a:lnTo>
                    <a:pt x="618" y="210"/>
                  </a:lnTo>
                  <a:lnTo>
                    <a:pt x="624" y="216"/>
                  </a:lnTo>
                  <a:lnTo>
                    <a:pt x="624" y="246"/>
                  </a:lnTo>
                  <a:lnTo>
                    <a:pt x="606" y="246"/>
                  </a:lnTo>
                  <a:lnTo>
                    <a:pt x="600" y="252"/>
                  </a:lnTo>
                  <a:lnTo>
                    <a:pt x="594" y="252"/>
                  </a:lnTo>
                  <a:lnTo>
                    <a:pt x="576" y="246"/>
                  </a:lnTo>
                  <a:lnTo>
                    <a:pt x="570" y="240"/>
                  </a:lnTo>
                  <a:lnTo>
                    <a:pt x="552" y="240"/>
                  </a:lnTo>
                  <a:lnTo>
                    <a:pt x="552" y="252"/>
                  </a:lnTo>
                  <a:lnTo>
                    <a:pt x="564" y="264"/>
                  </a:lnTo>
                  <a:lnTo>
                    <a:pt x="576" y="270"/>
                  </a:lnTo>
                  <a:lnTo>
                    <a:pt x="576" y="276"/>
                  </a:lnTo>
                  <a:lnTo>
                    <a:pt x="582" y="282"/>
                  </a:lnTo>
                  <a:lnTo>
                    <a:pt x="582" y="288"/>
                  </a:lnTo>
                  <a:lnTo>
                    <a:pt x="594" y="294"/>
                  </a:lnTo>
                  <a:lnTo>
                    <a:pt x="600" y="294"/>
                  </a:lnTo>
                  <a:lnTo>
                    <a:pt x="570" y="312"/>
                  </a:lnTo>
                  <a:lnTo>
                    <a:pt x="552" y="312"/>
                  </a:lnTo>
                  <a:lnTo>
                    <a:pt x="546" y="318"/>
                  </a:lnTo>
                  <a:lnTo>
                    <a:pt x="546" y="354"/>
                  </a:lnTo>
                  <a:lnTo>
                    <a:pt x="540" y="354"/>
                  </a:lnTo>
                  <a:lnTo>
                    <a:pt x="534" y="360"/>
                  </a:lnTo>
                  <a:lnTo>
                    <a:pt x="534" y="378"/>
                  </a:lnTo>
                  <a:lnTo>
                    <a:pt x="540" y="390"/>
                  </a:lnTo>
                  <a:lnTo>
                    <a:pt x="540" y="402"/>
                  </a:lnTo>
                  <a:lnTo>
                    <a:pt x="546" y="408"/>
                  </a:lnTo>
                  <a:lnTo>
                    <a:pt x="546" y="414"/>
                  </a:lnTo>
                  <a:lnTo>
                    <a:pt x="540" y="420"/>
                  </a:lnTo>
                  <a:lnTo>
                    <a:pt x="534" y="432"/>
                  </a:lnTo>
                  <a:lnTo>
                    <a:pt x="522" y="438"/>
                  </a:lnTo>
                  <a:lnTo>
                    <a:pt x="510" y="438"/>
                  </a:lnTo>
                  <a:lnTo>
                    <a:pt x="504" y="432"/>
                  </a:lnTo>
                  <a:lnTo>
                    <a:pt x="504" y="420"/>
                  </a:lnTo>
                  <a:lnTo>
                    <a:pt x="474" y="420"/>
                  </a:lnTo>
                  <a:lnTo>
                    <a:pt x="462" y="426"/>
                  </a:lnTo>
                  <a:lnTo>
                    <a:pt x="456" y="432"/>
                  </a:lnTo>
                  <a:lnTo>
                    <a:pt x="444" y="438"/>
                  </a:lnTo>
                  <a:lnTo>
                    <a:pt x="438" y="438"/>
                  </a:lnTo>
                  <a:lnTo>
                    <a:pt x="432" y="444"/>
                  </a:lnTo>
                  <a:lnTo>
                    <a:pt x="432" y="450"/>
                  </a:lnTo>
                  <a:lnTo>
                    <a:pt x="438" y="450"/>
                  </a:lnTo>
                  <a:lnTo>
                    <a:pt x="444" y="456"/>
                  </a:lnTo>
                  <a:lnTo>
                    <a:pt x="444" y="462"/>
                  </a:lnTo>
                  <a:lnTo>
                    <a:pt x="438" y="468"/>
                  </a:lnTo>
                  <a:lnTo>
                    <a:pt x="396" y="468"/>
                  </a:lnTo>
                  <a:lnTo>
                    <a:pt x="396" y="456"/>
                  </a:lnTo>
                  <a:lnTo>
                    <a:pt x="378" y="456"/>
                  </a:lnTo>
                  <a:lnTo>
                    <a:pt x="372" y="468"/>
                  </a:lnTo>
                  <a:lnTo>
                    <a:pt x="360" y="474"/>
                  </a:lnTo>
                  <a:lnTo>
                    <a:pt x="354" y="486"/>
                  </a:lnTo>
                  <a:lnTo>
                    <a:pt x="354" y="504"/>
                  </a:lnTo>
                  <a:lnTo>
                    <a:pt x="360" y="516"/>
                  </a:lnTo>
                  <a:lnTo>
                    <a:pt x="360" y="534"/>
                  </a:lnTo>
                  <a:lnTo>
                    <a:pt x="366" y="540"/>
                  </a:lnTo>
                  <a:lnTo>
                    <a:pt x="366" y="570"/>
                  </a:lnTo>
                  <a:lnTo>
                    <a:pt x="360" y="576"/>
                  </a:lnTo>
                  <a:lnTo>
                    <a:pt x="354" y="576"/>
                  </a:lnTo>
                  <a:lnTo>
                    <a:pt x="306" y="600"/>
                  </a:lnTo>
                  <a:lnTo>
                    <a:pt x="276" y="600"/>
                  </a:lnTo>
                  <a:lnTo>
                    <a:pt x="258" y="606"/>
                  </a:lnTo>
                  <a:lnTo>
                    <a:pt x="234" y="606"/>
                  </a:lnTo>
                  <a:lnTo>
                    <a:pt x="228" y="612"/>
                  </a:lnTo>
                  <a:lnTo>
                    <a:pt x="204" y="612"/>
                  </a:lnTo>
                  <a:lnTo>
                    <a:pt x="204" y="606"/>
                  </a:lnTo>
                  <a:lnTo>
                    <a:pt x="150" y="606"/>
                  </a:lnTo>
                  <a:lnTo>
                    <a:pt x="144" y="612"/>
                  </a:lnTo>
                  <a:lnTo>
                    <a:pt x="138" y="612"/>
                  </a:lnTo>
                  <a:lnTo>
                    <a:pt x="120" y="618"/>
                  </a:lnTo>
                  <a:lnTo>
                    <a:pt x="102" y="618"/>
                  </a:lnTo>
                  <a:lnTo>
                    <a:pt x="78" y="606"/>
                  </a:lnTo>
                  <a:lnTo>
                    <a:pt x="60" y="600"/>
                  </a:lnTo>
                  <a:lnTo>
                    <a:pt x="42" y="588"/>
                  </a:lnTo>
                  <a:lnTo>
                    <a:pt x="30" y="582"/>
                  </a:lnTo>
                  <a:lnTo>
                    <a:pt x="0" y="582"/>
                  </a:lnTo>
                  <a:lnTo>
                    <a:pt x="24" y="606"/>
                  </a:lnTo>
                  <a:lnTo>
                    <a:pt x="30" y="618"/>
                  </a:lnTo>
                  <a:lnTo>
                    <a:pt x="36" y="624"/>
                  </a:lnTo>
                  <a:lnTo>
                    <a:pt x="48" y="642"/>
                  </a:lnTo>
                  <a:lnTo>
                    <a:pt x="60" y="654"/>
                  </a:lnTo>
                  <a:lnTo>
                    <a:pt x="66" y="672"/>
                  </a:lnTo>
                  <a:lnTo>
                    <a:pt x="78" y="690"/>
                  </a:lnTo>
                  <a:lnTo>
                    <a:pt x="84" y="696"/>
                  </a:lnTo>
                  <a:lnTo>
                    <a:pt x="102" y="696"/>
                  </a:lnTo>
                  <a:lnTo>
                    <a:pt x="114" y="690"/>
                  </a:lnTo>
                  <a:lnTo>
                    <a:pt x="126" y="708"/>
                  </a:lnTo>
                  <a:lnTo>
                    <a:pt x="150" y="708"/>
                  </a:lnTo>
                  <a:lnTo>
                    <a:pt x="144" y="738"/>
                  </a:lnTo>
                  <a:lnTo>
                    <a:pt x="150" y="738"/>
                  </a:lnTo>
                  <a:lnTo>
                    <a:pt x="150" y="762"/>
                  </a:lnTo>
                  <a:lnTo>
                    <a:pt x="156" y="774"/>
                  </a:lnTo>
                  <a:lnTo>
                    <a:pt x="156" y="786"/>
                  </a:lnTo>
                  <a:lnTo>
                    <a:pt x="174" y="786"/>
                  </a:lnTo>
                  <a:lnTo>
                    <a:pt x="180" y="792"/>
                  </a:lnTo>
                  <a:lnTo>
                    <a:pt x="186" y="804"/>
                  </a:lnTo>
                  <a:lnTo>
                    <a:pt x="192" y="822"/>
                  </a:lnTo>
                  <a:lnTo>
                    <a:pt x="192" y="834"/>
                  </a:lnTo>
                  <a:lnTo>
                    <a:pt x="186" y="840"/>
                  </a:lnTo>
                  <a:lnTo>
                    <a:pt x="180" y="840"/>
                  </a:lnTo>
                  <a:lnTo>
                    <a:pt x="180" y="834"/>
                  </a:lnTo>
                  <a:lnTo>
                    <a:pt x="150" y="834"/>
                  </a:lnTo>
                  <a:lnTo>
                    <a:pt x="138" y="840"/>
                  </a:lnTo>
                  <a:lnTo>
                    <a:pt x="132" y="846"/>
                  </a:lnTo>
                  <a:lnTo>
                    <a:pt x="132" y="852"/>
                  </a:lnTo>
                  <a:lnTo>
                    <a:pt x="126" y="852"/>
                  </a:lnTo>
                  <a:lnTo>
                    <a:pt x="126" y="858"/>
                  </a:lnTo>
                  <a:lnTo>
                    <a:pt x="120" y="864"/>
                  </a:lnTo>
                  <a:lnTo>
                    <a:pt x="108" y="864"/>
                  </a:lnTo>
                  <a:lnTo>
                    <a:pt x="102" y="882"/>
                  </a:lnTo>
                  <a:lnTo>
                    <a:pt x="96" y="888"/>
                  </a:lnTo>
                  <a:lnTo>
                    <a:pt x="96" y="894"/>
                  </a:lnTo>
                  <a:lnTo>
                    <a:pt x="84" y="906"/>
                  </a:lnTo>
                  <a:lnTo>
                    <a:pt x="84" y="936"/>
                  </a:lnTo>
                  <a:lnTo>
                    <a:pt x="90" y="948"/>
                  </a:lnTo>
                  <a:lnTo>
                    <a:pt x="90" y="954"/>
                  </a:lnTo>
                  <a:lnTo>
                    <a:pt x="96" y="948"/>
                  </a:lnTo>
                  <a:lnTo>
                    <a:pt x="108" y="948"/>
                  </a:lnTo>
                  <a:lnTo>
                    <a:pt x="114" y="942"/>
                  </a:lnTo>
                  <a:lnTo>
                    <a:pt x="120" y="942"/>
                  </a:lnTo>
                  <a:lnTo>
                    <a:pt x="126" y="948"/>
                  </a:lnTo>
                  <a:lnTo>
                    <a:pt x="138" y="948"/>
                  </a:lnTo>
                  <a:lnTo>
                    <a:pt x="150" y="954"/>
                  </a:lnTo>
                  <a:lnTo>
                    <a:pt x="174" y="954"/>
                  </a:lnTo>
                  <a:lnTo>
                    <a:pt x="210" y="936"/>
                  </a:lnTo>
                  <a:lnTo>
                    <a:pt x="216" y="930"/>
                  </a:lnTo>
                  <a:lnTo>
                    <a:pt x="222" y="930"/>
                  </a:lnTo>
                  <a:lnTo>
                    <a:pt x="234" y="936"/>
                  </a:lnTo>
                  <a:lnTo>
                    <a:pt x="276" y="936"/>
                  </a:lnTo>
                  <a:lnTo>
                    <a:pt x="288" y="930"/>
                  </a:lnTo>
                  <a:lnTo>
                    <a:pt x="300" y="930"/>
                  </a:lnTo>
                  <a:lnTo>
                    <a:pt x="306" y="924"/>
                  </a:lnTo>
                  <a:lnTo>
                    <a:pt x="312" y="924"/>
                  </a:lnTo>
                  <a:lnTo>
                    <a:pt x="348" y="930"/>
                  </a:lnTo>
                  <a:lnTo>
                    <a:pt x="354" y="924"/>
                  </a:lnTo>
                  <a:lnTo>
                    <a:pt x="366" y="918"/>
                  </a:lnTo>
                  <a:lnTo>
                    <a:pt x="372" y="912"/>
                  </a:lnTo>
                  <a:lnTo>
                    <a:pt x="384" y="912"/>
                  </a:lnTo>
                  <a:lnTo>
                    <a:pt x="396" y="918"/>
                  </a:lnTo>
                  <a:lnTo>
                    <a:pt x="408" y="930"/>
                  </a:lnTo>
                  <a:lnTo>
                    <a:pt x="432" y="978"/>
                  </a:lnTo>
                  <a:lnTo>
                    <a:pt x="444" y="984"/>
                  </a:lnTo>
                  <a:lnTo>
                    <a:pt x="450" y="990"/>
                  </a:lnTo>
                  <a:lnTo>
                    <a:pt x="468" y="996"/>
                  </a:lnTo>
                  <a:lnTo>
                    <a:pt x="486" y="996"/>
                  </a:lnTo>
                  <a:lnTo>
                    <a:pt x="522" y="1008"/>
                  </a:lnTo>
                  <a:lnTo>
                    <a:pt x="540" y="1044"/>
                  </a:lnTo>
                  <a:lnTo>
                    <a:pt x="552" y="1056"/>
                  </a:lnTo>
                  <a:lnTo>
                    <a:pt x="570" y="1056"/>
                  </a:lnTo>
                  <a:lnTo>
                    <a:pt x="588" y="1050"/>
                  </a:lnTo>
                  <a:lnTo>
                    <a:pt x="582" y="1044"/>
                  </a:lnTo>
                  <a:lnTo>
                    <a:pt x="582" y="1032"/>
                  </a:lnTo>
                  <a:lnTo>
                    <a:pt x="594" y="1020"/>
                  </a:lnTo>
                  <a:lnTo>
                    <a:pt x="606" y="1020"/>
                  </a:lnTo>
                  <a:lnTo>
                    <a:pt x="618" y="1026"/>
                  </a:lnTo>
                  <a:lnTo>
                    <a:pt x="624" y="1032"/>
                  </a:lnTo>
                  <a:lnTo>
                    <a:pt x="648" y="1020"/>
                  </a:lnTo>
                  <a:lnTo>
                    <a:pt x="648" y="1026"/>
                  </a:lnTo>
                  <a:lnTo>
                    <a:pt x="654" y="1032"/>
                  </a:lnTo>
                  <a:lnTo>
                    <a:pt x="678" y="1032"/>
                  </a:lnTo>
                  <a:lnTo>
                    <a:pt x="690" y="1020"/>
                  </a:lnTo>
                  <a:lnTo>
                    <a:pt x="702" y="1014"/>
                  </a:lnTo>
                  <a:lnTo>
                    <a:pt x="708" y="1014"/>
                  </a:lnTo>
                  <a:lnTo>
                    <a:pt x="708" y="1026"/>
                  </a:lnTo>
                  <a:lnTo>
                    <a:pt x="714" y="1032"/>
                  </a:lnTo>
                  <a:lnTo>
                    <a:pt x="732" y="1032"/>
                  </a:lnTo>
                  <a:lnTo>
                    <a:pt x="738" y="1026"/>
                  </a:lnTo>
                  <a:lnTo>
                    <a:pt x="750" y="1020"/>
                  </a:lnTo>
                  <a:lnTo>
                    <a:pt x="750" y="996"/>
                  </a:lnTo>
                  <a:lnTo>
                    <a:pt x="744" y="990"/>
                  </a:lnTo>
                  <a:lnTo>
                    <a:pt x="738" y="978"/>
                  </a:lnTo>
                  <a:lnTo>
                    <a:pt x="714" y="936"/>
                  </a:lnTo>
                  <a:lnTo>
                    <a:pt x="714" y="912"/>
                  </a:lnTo>
                  <a:lnTo>
                    <a:pt x="690" y="912"/>
                  </a:lnTo>
                  <a:lnTo>
                    <a:pt x="678" y="900"/>
                  </a:lnTo>
                  <a:lnTo>
                    <a:pt x="672" y="888"/>
                  </a:lnTo>
                  <a:lnTo>
                    <a:pt x="666" y="882"/>
                  </a:lnTo>
                  <a:lnTo>
                    <a:pt x="672" y="852"/>
                  </a:lnTo>
                  <a:lnTo>
                    <a:pt x="672" y="834"/>
                  </a:lnTo>
                  <a:lnTo>
                    <a:pt x="642" y="840"/>
                  </a:lnTo>
                  <a:lnTo>
                    <a:pt x="636" y="840"/>
                  </a:lnTo>
                  <a:lnTo>
                    <a:pt x="624" y="834"/>
                  </a:lnTo>
                  <a:lnTo>
                    <a:pt x="618" y="828"/>
                  </a:lnTo>
                  <a:lnTo>
                    <a:pt x="618" y="804"/>
                  </a:lnTo>
                  <a:lnTo>
                    <a:pt x="624" y="792"/>
                  </a:lnTo>
                  <a:lnTo>
                    <a:pt x="636" y="780"/>
                  </a:lnTo>
                  <a:lnTo>
                    <a:pt x="642" y="768"/>
                  </a:lnTo>
                  <a:lnTo>
                    <a:pt x="648" y="762"/>
                  </a:lnTo>
                  <a:lnTo>
                    <a:pt x="654" y="750"/>
                  </a:lnTo>
                  <a:lnTo>
                    <a:pt x="654" y="744"/>
                  </a:lnTo>
                  <a:lnTo>
                    <a:pt x="666" y="732"/>
                  </a:lnTo>
                  <a:lnTo>
                    <a:pt x="678" y="726"/>
                  </a:lnTo>
                  <a:lnTo>
                    <a:pt x="684" y="726"/>
                  </a:lnTo>
                  <a:lnTo>
                    <a:pt x="690" y="732"/>
                  </a:lnTo>
                  <a:lnTo>
                    <a:pt x="690" y="744"/>
                  </a:lnTo>
                  <a:lnTo>
                    <a:pt x="696" y="750"/>
                  </a:lnTo>
                  <a:lnTo>
                    <a:pt x="702" y="750"/>
                  </a:lnTo>
                  <a:lnTo>
                    <a:pt x="726" y="738"/>
                  </a:lnTo>
                  <a:lnTo>
                    <a:pt x="732" y="732"/>
                  </a:lnTo>
                  <a:lnTo>
                    <a:pt x="738" y="738"/>
                  </a:lnTo>
                  <a:lnTo>
                    <a:pt x="756" y="738"/>
                  </a:lnTo>
                  <a:lnTo>
                    <a:pt x="762" y="732"/>
                  </a:lnTo>
                  <a:lnTo>
                    <a:pt x="768" y="720"/>
                  </a:lnTo>
                  <a:lnTo>
                    <a:pt x="774" y="714"/>
                  </a:lnTo>
                  <a:lnTo>
                    <a:pt x="774" y="708"/>
                  </a:lnTo>
                  <a:lnTo>
                    <a:pt x="792" y="696"/>
                  </a:lnTo>
                  <a:lnTo>
                    <a:pt x="792" y="678"/>
                  </a:lnTo>
                  <a:lnTo>
                    <a:pt x="798" y="672"/>
                  </a:lnTo>
                  <a:lnTo>
                    <a:pt x="798" y="666"/>
                  </a:lnTo>
                  <a:lnTo>
                    <a:pt x="804" y="660"/>
                  </a:lnTo>
                  <a:lnTo>
                    <a:pt x="828" y="648"/>
                  </a:lnTo>
                  <a:lnTo>
                    <a:pt x="840" y="636"/>
                  </a:lnTo>
                  <a:lnTo>
                    <a:pt x="846" y="618"/>
                  </a:lnTo>
                  <a:lnTo>
                    <a:pt x="846" y="606"/>
                  </a:lnTo>
                  <a:lnTo>
                    <a:pt x="852" y="588"/>
                  </a:lnTo>
                  <a:lnTo>
                    <a:pt x="852" y="576"/>
                  </a:lnTo>
                  <a:lnTo>
                    <a:pt x="858" y="570"/>
                  </a:lnTo>
                  <a:lnTo>
                    <a:pt x="870" y="564"/>
                  </a:lnTo>
                  <a:lnTo>
                    <a:pt x="876" y="558"/>
                  </a:lnTo>
                  <a:lnTo>
                    <a:pt x="888" y="558"/>
                  </a:lnTo>
                  <a:lnTo>
                    <a:pt x="870" y="534"/>
                  </a:lnTo>
                  <a:lnTo>
                    <a:pt x="894" y="498"/>
                  </a:lnTo>
                  <a:lnTo>
                    <a:pt x="924" y="480"/>
                  </a:lnTo>
                  <a:lnTo>
                    <a:pt x="924" y="474"/>
                  </a:lnTo>
                  <a:lnTo>
                    <a:pt x="912" y="462"/>
                  </a:lnTo>
                  <a:lnTo>
                    <a:pt x="906" y="450"/>
                  </a:lnTo>
                  <a:lnTo>
                    <a:pt x="906" y="414"/>
                  </a:lnTo>
                  <a:lnTo>
                    <a:pt x="912" y="408"/>
                  </a:lnTo>
                  <a:lnTo>
                    <a:pt x="924" y="408"/>
                  </a:lnTo>
                  <a:lnTo>
                    <a:pt x="948" y="396"/>
                  </a:lnTo>
                  <a:lnTo>
                    <a:pt x="954" y="390"/>
                  </a:lnTo>
                  <a:lnTo>
                    <a:pt x="954" y="384"/>
                  </a:lnTo>
                  <a:lnTo>
                    <a:pt x="948" y="378"/>
                  </a:lnTo>
                  <a:lnTo>
                    <a:pt x="936" y="372"/>
                  </a:lnTo>
                  <a:lnTo>
                    <a:pt x="900" y="372"/>
                  </a:lnTo>
                  <a:lnTo>
                    <a:pt x="894" y="336"/>
                  </a:lnTo>
                  <a:lnTo>
                    <a:pt x="876" y="336"/>
                  </a:lnTo>
                  <a:lnTo>
                    <a:pt x="864" y="318"/>
                  </a:lnTo>
                  <a:lnTo>
                    <a:pt x="846" y="318"/>
                  </a:lnTo>
                  <a:lnTo>
                    <a:pt x="846" y="306"/>
                  </a:lnTo>
                  <a:lnTo>
                    <a:pt x="852" y="294"/>
                  </a:lnTo>
                  <a:lnTo>
                    <a:pt x="852" y="288"/>
                  </a:lnTo>
                  <a:lnTo>
                    <a:pt x="846" y="288"/>
                  </a:lnTo>
                  <a:lnTo>
                    <a:pt x="834" y="276"/>
                  </a:lnTo>
                  <a:lnTo>
                    <a:pt x="834" y="270"/>
                  </a:lnTo>
                  <a:lnTo>
                    <a:pt x="840" y="264"/>
                  </a:lnTo>
                  <a:lnTo>
                    <a:pt x="846" y="252"/>
                  </a:lnTo>
                  <a:lnTo>
                    <a:pt x="852" y="246"/>
                  </a:lnTo>
                  <a:lnTo>
                    <a:pt x="822" y="240"/>
                  </a:lnTo>
                  <a:lnTo>
                    <a:pt x="828" y="228"/>
                  </a:lnTo>
                  <a:lnTo>
                    <a:pt x="804" y="210"/>
                  </a:lnTo>
                  <a:lnTo>
                    <a:pt x="804" y="204"/>
                  </a:lnTo>
                  <a:lnTo>
                    <a:pt x="810" y="192"/>
                  </a:lnTo>
                  <a:lnTo>
                    <a:pt x="834" y="180"/>
                  </a:lnTo>
                  <a:lnTo>
                    <a:pt x="876" y="180"/>
                  </a:lnTo>
                  <a:lnTo>
                    <a:pt x="894" y="186"/>
                  </a:lnTo>
                  <a:lnTo>
                    <a:pt x="912" y="186"/>
                  </a:lnTo>
                  <a:lnTo>
                    <a:pt x="918" y="192"/>
                  </a:lnTo>
                  <a:lnTo>
                    <a:pt x="918" y="204"/>
                  </a:lnTo>
                  <a:lnTo>
                    <a:pt x="930" y="204"/>
                  </a:lnTo>
                  <a:lnTo>
                    <a:pt x="942" y="198"/>
                  </a:lnTo>
                  <a:lnTo>
                    <a:pt x="948" y="192"/>
                  </a:lnTo>
                  <a:lnTo>
                    <a:pt x="960" y="186"/>
                  </a:lnTo>
                  <a:lnTo>
                    <a:pt x="966" y="180"/>
                  </a:lnTo>
                  <a:lnTo>
                    <a:pt x="972" y="186"/>
                  </a:lnTo>
                  <a:lnTo>
                    <a:pt x="978" y="180"/>
                  </a:lnTo>
                  <a:lnTo>
                    <a:pt x="1002" y="180"/>
                  </a:lnTo>
                  <a:lnTo>
                    <a:pt x="1002" y="162"/>
                  </a:lnTo>
                  <a:lnTo>
                    <a:pt x="1026" y="156"/>
                  </a:lnTo>
                  <a:lnTo>
                    <a:pt x="1050" y="120"/>
                  </a:lnTo>
                  <a:lnTo>
                    <a:pt x="1008" y="12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28" name="Nigeria" descr="© INSCALE GmbH, 05.05.2010&#10;http://www.presentationload.com/">
              <a:extLst>
                <a:ext uri="{FF2B5EF4-FFF2-40B4-BE49-F238E27FC236}">
                  <a16:creationId xmlns:a16="http://schemas.microsoft.com/office/drawing/2014/main" id="{E5B0B8F5-8861-4552-A920-4AAA69061963}"/>
                </a:ext>
              </a:extLst>
            </p:cNvPr>
            <p:cNvSpPr>
              <a:spLocks/>
            </p:cNvSpPr>
            <p:nvPr/>
          </p:nvSpPr>
          <p:spPr bwMode="gray">
            <a:xfrm>
              <a:off x="5636805" y="4018100"/>
              <a:ext cx="370401" cy="347197"/>
            </a:xfrm>
            <a:custGeom>
              <a:avLst/>
              <a:gdLst>
                <a:gd name="T0" fmla="*/ 2147483647 w 840"/>
                <a:gd name="T1" fmla="*/ 2147483647 h 768"/>
                <a:gd name="T2" fmla="*/ 2147483647 w 840"/>
                <a:gd name="T3" fmla="*/ 2147483647 h 768"/>
                <a:gd name="T4" fmla="*/ 2147483647 w 840"/>
                <a:gd name="T5" fmla="*/ 2147483647 h 768"/>
                <a:gd name="T6" fmla="*/ 2147483647 w 840"/>
                <a:gd name="T7" fmla="*/ 2147483647 h 768"/>
                <a:gd name="T8" fmla="*/ 2147483647 w 840"/>
                <a:gd name="T9" fmla="*/ 2147483647 h 768"/>
                <a:gd name="T10" fmla="*/ 2147483647 w 840"/>
                <a:gd name="T11" fmla="*/ 2147483647 h 768"/>
                <a:gd name="T12" fmla="*/ 2147483647 w 840"/>
                <a:gd name="T13" fmla="*/ 2147483647 h 768"/>
                <a:gd name="T14" fmla="*/ 2147483647 w 840"/>
                <a:gd name="T15" fmla="*/ 2147483647 h 768"/>
                <a:gd name="T16" fmla="*/ 2147483647 w 840"/>
                <a:gd name="T17" fmla="*/ 2147483647 h 768"/>
                <a:gd name="T18" fmla="*/ 2147483647 w 840"/>
                <a:gd name="T19" fmla="*/ 2147483647 h 768"/>
                <a:gd name="T20" fmla="*/ 2147483647 w 840"/>
                <a:gd name="T21" fmla="*/ 2147483647 h 768"/>
                <a:gd name="T22" fmla="*/ 2147483647 w 840"/>
                <a:gd name="T23" fmla="*/ 2147483647 h 768"/>
                <a:gd name="T24" fmla="*/ 2147483647 w 840"/>
                <a:gd name="T25" fmla="*/ 2147483647 h 768"/>
                <a:gd name="T26" fmla="*/ 2147483647 w 840"/>
                <a:gd name="T27" fmla="*/ 2147483647 h 768"/>
                <a:gd name="T28" fmla="*/ 2147483647 w 840"/>
                <a:gd name="T29" fmla="*/ 2147483647 h 768"/>
                <a:gd name="T30" fmla="*/ 2147483647 w 840"/>
                <a:gd name="T31" fmla="*/ 2147483647 h 768"/>
                <a:gd name="T32" fmla="*/ 2147483647 w 840"/>
                <a:gd name="T33" fmla="*/ 2147483647 h 768"/>
                <a:gd name="T34" fmla="*/ 2147483647 w 840"/>
                <a:gd name="T35" fmla="*/ 2147483647 h 768"/>
                <a:gd name="T36" fmla="*/ 2147483647 w 840"/>
                <a:gd name="T37" fmla="*/ 2147483647 h 768"/>
                <a:gd name="T38" fmla="*/ 2147483647 w 840"/>
                <a:gd name="T39" fmla="*/ 2147483647 h 768"/>
                <a:gd name="T40" fmla="*/ 2147483647 w 840"/>
                <a:gd name="T41" fmla="*/ 2147483647 h 768"/>
                <a:gd name="T42" fmla="*/ 2147483647 w 840"/>
                <a:gd name="T43" fmla="*/ 2147483647 h 768"/>
                <a:gd name="T44" fmla="*/ 2147483647 w 840"/>
                <a:gd name="T45" fmla="*/ 2147483647 h 768"/>
                <a:gd name="T46" fmla="*/ 2147483647 w 840"/>
                <a:gd name="T47" fmla="*/ 2147483647 h 768"/>
                <a:gd name="T48" fmla="*/ 2147483647 w 840"/>
                <a:gd name="T49" fmla="*/ 2147483647 h 768"/>
                <a:gd name="T50" fmla="*/ 2147483647 w 840"/>
                <a:gd name="T51" fmla="*/ 2147483647 h 768"/>
                <a:gd name="T52" fmla="*/ 2147483647 w 840"/>
                <a:gd name="T53" fmla="*/ 2147483647 h 768"/>
                <a:gd name="T54" fmla="*/ 2147483647 w 840"/>
                <a:gd name="T55" fmla="*/ 2147483647 h 768"/>
                <a:gd name="T56" fmla="*/ 2147483647 w 840"/>
                <a:gd name="T57" fmla="*/ 2147483647 h 768"/>
                <a:gd name="T58" fmla="*/ 2147483647 w 840"/>
                <a:gd name="T59" fmla="*/ 2147483647 h 768"/>
                <a:gd name="T60" fmla="*/ 2147483647 w 840"/>
                <a:gd name="T61" fmla="*/ 2147483647 h 768"/>
                <a:gd name="T62" fmla="*/ 2147483647 w 840"/>
                <a:gd name="T63" fmla="*/ 2147483647 h 768"/>
                <a:gd name="T64" fmla="*/ 2147483647 w 840"/>
                <a:gd name="T65" fmla="*/ 2147483647 h 768"/>
                <a:gd name="T66" fmla="*/ 2147483647 w 840"/>
                <a:gd name="T67" fmla="*/ 2147483647 h 768"/>
                <a:gd name="T68" fmla="*/ 2147483647 w 840"/>
                <a:gd name="T69" fmla="*/ 2147483647 h 768"/>
                <a:gd name="T70" fmla="*/ 2147483647 w 840"/>
                <a:gd name="T71" fmla="*/ 2147483647 h 768"/>
                <a:gd name="T72" fmla="*/ 2147483647 w 840"/>
                <a:gd name="T73" fmla="*/ 2147483647 h 768"/>
                <a:gd name="T74" fmla="*/ 2147483647 w 840"/>
                <a:gd name="T75" fmla="*/ 2147483647 h 768"/>
                <a:gd name="T76" fmla="*/ 2147483647 w 840"/>
                <a:gd name="T77" fmla="*/ 2147483647 h 768"/>
                <a:gd name="T78" fmla="*/ 2147483647 w 840"/>
                <a:gd name="T79" fmla="*/ 2147483647 h 768"/>
                <a:gd name="T80" fmla="*/ 2147483647 w 840"/>
                <a:gd name="T81" fmla="*/ 2147483647 h 768"/>
                <a:gd name="T82" fmla="*/ 2147483647 w 840"/>
                <a:gd name="T83" fmla="*/ 2147483647 h 768"/>
                <a:gd name="T84" fmla="*/ 2147483647 w 840"/>
                <a:gd name="T85" fmla="*/ 2147483647 h 768"/>
                <a:gd name="T86" fmla="*/ 2147483647 w 840"/>
                <a:gd name="T87" fmla="*/ 2147483647 h 768"/>
                <a:gd name="T88" fmla="*/ 2147483647 w 840"/>
                <a:gd name="T89" fmla="*/ 2147483647 h 768"/>
                <a:gd name="T90" fmla="*/ 2147483647 w 840"/>
                <a:gd name="T91" fmla="*/ 2147483647 h 768"/>
                <a:gd name="T92" fmla="*/ 2147483647 w 840"/>
                <a:gd name="T93" fmla="*/ 2147483647 h 768"/>
                <a:gd name="T94" fmla="*/ 2147483647 w 840"/>
                <a:gd name="T95" fmla="*/ 2147483647 h 768"/>
                <a:gd name="T96" fmla="*/ 2147483647 w 840"/>
                <a:gd name="T97" fmla="*/ 2147483647 h 768"/>
                <a:gd name="T98" fmla="*/ 2147483647 w 840"/>
                <a:gd name="T99" fmla="*/ 2147483647 h 768"/>
                <a:gd name="T100" fmla="*/ 2147483647 w 840"/>
                <a:gd name="T101" fmla="*/ 2147483647 h 768"/>
                <a:gd name="T102" fmla="*/ 2147483647 w 840"/>
                <a:gd name="T103" fmla="*/ 2147483647 h 768"/>
                <a:gd name="T104" fmla="*/ 2147483647 w 840"/>
                <a:gd name="T105" fmla="*/ 2147483647 h 768"/>
                <a:gd name="T106" fmla="*/ 2147483647 w 840"/>
                <a:gd name="T107" fmla="*/ 2147483647 h 768"/>
                <a:gd name="T108" fmla="*/ 2147483647 w 840"/>
                <a:gd name="T109" fmla="*/ 2147483647 h 768"/>
                <a:gd name="T110" fmla="*/ 2147483647 w 840"/>
                <a:gd name="T111" fmla="*/ 2147483647 h 768"/>
                <a:gd name="T112" fmla="*/ 2147483647 w 840"/>
                <a:gd name="T113" fmla="*/ 2147483647 h 768"/>
                <a:gd name="T114" fmla="*/ 2147483647 w 840"/>
                <a:gd name="T115" fmla="*/ 2147483647 h 768"/>
                <a:gd name="T116" fmla="*/ 2147483647 w 840"/>
                <a:gd name="T117" fmla="*/ 2147483647 h 768"/>
                <a:gd name="T118" fmla="*/ 2147483647 w 840"/>
                <a:gd name="T119" fmla="*/ 2147483647 h 768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840"/>
                <a:gd name="T181" fmla="*/ 0 h 768"/>
                <a:gd name="T182" fmla="*/ 840 w 840"/>
                <a:gd name="T183" fmla="*/ 768 h 768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840" h="768">
                  <a:moveTo>
                    <a:pt x="420" y="738"/>
                  </a:moveTo>
                  <a:lnTo>
                    <a:pt x="420" y="732"/>
                  </a:lnTo>
                  <a:lnTo>
                    <a:pt x="426" y="726"/>
                  </a:lnTo>
                  <a:lnTo>
                    <a:pt x="426" y="714"/>
                  </a:lnTo>
                  <a:lnTo>
                    <a:pt x="432" y="702"/>
                  </a:lnTo>
                  <a:lnTo>
                    <a:pt x="432" y="648"/>
                  </a:lnTo>
                  <a:lnTo>
                    <a:pt x="498" y="594"/>
                  </a:lnTo>
                  <a:lnTo>
                    <a:pt x="498" y="588"/>
                  </a:lnTo>
                  <a:lnTo>
                    <a:pt x="504" y="582"/>
                  </a:lnTo>
                  <a:lnTo>
                    <a:pt x="516" y="558"/>
                  </a:lnTo>
                  <a:lnTo>
                    <a:pt x="522" y="552"/>
                  </a:lnTo>
                  <a:lnTo>
                    <a:pt x="528" y="552"/>
                  </a:lnTo>
                  <a:lnTo>
                    <a:pt x="534" y="558"/>
                  </a:lnTo>
                  <a:lnTo>
                    <a:pt x="546" y="564"/>
                  </a:lnTo>
                  <a:lnTo>
                    <a:pt x="552" y="564"/>
                  </a:lnTo>
                  <a:lnTo>
                    <a:pt x="558" y="558"/>
                  </a:lnTo>
                  <a:lnTo>
                    <a:pt x="558" y="546"/>
                  </a:lnTo>
                  <a:lnTo>
                    <a:pt x="552" y="540"/>
                  </a:lnTo>
                  <a:lnTo>
                    <a:pt x="564" y="540"/>
                  </a:lnTo>
                  <a:lnTo>
                    <a:pt x="570" y="552"/>
                  </a:lnTo>
                  <a:lnTo>
                    <a:pt x="582" y="564"/>
                  </a:lnTo>
                  <a:lnTo>
                    <a:pt x="588" y="576"/>
                  </a:lnTo>
                  <a:lnTo>
                    <a:pt x="588" y="582"/>
                  </a:lnTo>
                  <a:lnTo>
                    <a:pt x="594" y="594"/>
                  </a:lnTo>
                  <a:lnTo>
                    <a:pt x="600" y="600"/>
                  </a:lnTo>
                  <a:lnTo>
                    <a:pt x="606" y="600"/>
                  </a:lnTo>
                  <a:lnTo>
                    <a:pt x="624" y="582"/>
                  </a:lnTo>
                  <a:lnTo>
                    <a:pt x="624" y="570"/>
                  </a:lnTo>
                  <a:lnTo>
                    <a:pt x="630" y="558"/>
                  </a:lnTo>
                  <a:lnTo>
                    <a:pt x="642" y="552"/>
                  </a:lnTo>
                  <a:lnTo>
                    <a:pt x="648" y="546"/>
                  </a:lnTo>
                  <a:lnTo>
                    <a:pt x="648" y="516"/>
                  </a:lnTo>
                  <a:lnTo>
                    <a:pt x="672" y="486"/>
                  </a:lnTo>
                  <a:lnTo>
                    <a:pt x="684" y="438"/>
                  </a:lnTo>
                  <a:lnTo>
                    <a:pt x="696" y="432"/>
                  </a:lnTo>
                  <a:lnTo>
                    <a:pt x="702" y="426"/>
                  </a:lnTo>
                  <a:lnTo>
                    <a:pt x="714" y="420"/>
                  </a:lnTo>
                  <a:lnTo>
                    <a:pt x="720" y="414"/>
                  </a:lnTo>
                  <a:lnTo>
                    <a:pt x="720" y="402"/>
                  </a:lnTo>
                  <a:lnTo>
                    <a:pt x="726" y="384"/>
                  </a:lnTo>
                  <a:lnTo>
                    <a:pt x="726" y="354"/>
                  </a:lnTo>
                  <a:lnTo>
                    <a:pt x="744" y="354"/>
                  </a:lnTo>
                  <a:lnTo>
                    <a:pt x="750" y="348"/>
                  </a:lnTo>
                  <a:lnTo>
                    <a:pt x="756" y="330"/>
                  </a:lnTo>
                  <a:lnTo>
                    <a:pt x="756" y="300"/>
                  </a:lnTo>
                  <a:lnTo>
                    <a:pt x="762" y="294"/>
                  </a:lnTo>
                  <a:lnTo>
                    <a:pt x="768" y="264"/>
                  </a:lnTo>
                  <a:lnTo>
                    <a:pt x="774" y="252"/>
                  </a:lnTo>
                  <a:lnTo>
                    <a:pt x="786" y="240"/>
                  </a:lnTo>
                  <a:lnTo>
                    <a:pt x="786" y="234"/>
                  </a:lnTo>
                  <a:lnTo>
                    <a:pt x="792" y="228"/>
                  </a:lnTo>
                  <a:lnTo>
                    <a:pt x="792" y="222"/>
                  </a:lnTo>
                  <a:lnTo>
                    <a:pt x="798" y="216"/>
                  </a:lnTo>
                  <a:lnTo>
                    <a:pt x="798" y="210"/>
                  </a:lnTo>
                  <a:lnTo>
                    <a:pt x="810" y="210"/>
                  </a:lnTo>
                  <a:lnTo>
                    <a:pt x="822" y="204"/>
                  </a:lnTo>
                  <a:lnTo>
                    <a:pt x="840" y="186"/>
                  </a:lnTo>
                  <a:lnTo>
                    <a:pt x="840" y="174"/>
                  </a:lnTo>
                  <a:lnTo>
                    <a:pt x="834" y="168"/>
                  </a:lnTo>
                  <a:lnTo>
                    <a:pt x="834" y="162"/>
                  </a:lnTo>
                  <a:lnTo>
                    <a:pt x="840" y="156"/>
                  </a:lnTo>
                  <a:lnTo>
                    <a:pt x="840" y="126"/>
                  </a:lnTo>
                  <a:lnTo>
                    <a:pt x="810" y="126"/>
                  </a:lnTo>
                  <a:lnTo>
                    <a:pt x="810" y="120"/>
                  </a:lnTo>
                  <a:lnTo>
                    <a:pt x="804" y="108"/>
                  </a:lnTo>
                  <a:lnTo>
                    <a:pt x="804" y="60"/>
                  </a:lnTo>
                  <a:lnTo>
                    <a:pt x="774" y="12"/>
                  </a:lnTo>
                  <a:lnTo>
                    <a:pt x="756" y="12"/>
                  </a:lnTo>
                  <a:lnTo>
                    <a:pt x="750" y="18"/>
                  </a:lnTo>
                  <a:lnTo>
                    <a:pt x="750" y="24"/>
                  </a:lnTo>
                  <a:lnTo>
                    <a:pt x="744" y="30"/>
                  </a:lnTo>
                  <a:lnTo>
                    <a:pt x="744" y="36"/>
                  </a:lnTo>
                  <a:lnTo>
                    <a:pt x="720" y="36"/>
                  </a:lnTo>
                  <a:lnTo>
                    <a:pt x="714" y="42"/>
                  </a:lnTo>
                  <a:lnTo>
                    <a:pt x="702" y="48"/>
                  </a:lnTo>
                  <a:lnTo>
                    <a:pt x="696" y="54"/>
                  </a:lnTo>
                  <a:lnTo>
                    <a:pt x="684" y="60"/>
                  </a:lnTo>
                  <a:lnTo>
                    <a:pt x="654" y="60"/>
                  </a:lnTo>
                  <a:lnTo>
                    <a:pt x="648" y="54"/>
                  </a:lnTo>
                  <a:lnTo>
                    <a:pt x="636" y="48"/>
                  </a:lnTo>
                  <a:lnTo>
                    <a:pt x="600" y="36"/>
                  </a:lnTo>
                  <a:lnTo>
                    <a:pt x="546" y="36"/>
                  </a:lnTo>
                  <a:lnTo>
                    <a:pt x="528" y="42"/>
                  </a:lnTo>
                  <a:lnTo>
                    <a:pt x="516" y="54"/>
                  </a:lnTo>
                  <a:lnTo>
                    <a:pt x="504" y="60"/>
                  </a:lnTo>
                  <a:lnTo>
                    <a:pt x="492" y="84"/>
                  </a:lnTo>
                  <a:lnTo>
                    <a:pt x="486" y="90"/>
                  </a:lnTo>
                  <a:lnTo>
                    <a:pt x="480" y="90"/>
                  </a:lnTo>
                  <a:lnTo>
                    <a:pt x="468" y="84"/>
                  </a:lnTo>
                  <a:lnTo>
                    <a:pt x="438" y="84"/>
                  </a:lnTo>
                  <a:lnTo>
                    <a:pt x="414" y="72"/>
                  </a:lnTo>
                  <a:lnTo>
                    <a:pt x="402" y="60"/>
                  </a:lnTo>
                  <a:lnTo>
                    <a:pt x="390" y="54"/>
                  </a:lnTo>
                  <a:lnTo>
                    <a:pt x="384" y="48"/>
                  </a:lnTo>
                  <a:lnTo>
                    <a:pt x="372" y="42"/>
                  </a:lnTo>
                  <a:lnTo>
                    <a:pt x="360" y="42"/>
                  </a:lnTo>
                  <a:lnTo>
                    <a:pt x="336" y="54"/>
                  </a:lnTo>
                  <a:lnTo>
                    <a:pt x="324" y="66"/>
                  </a:lnTo>
                  <a:lnTo>
                    <a:pt x="312" y="72"/>
                  </a:lnTo>
                  <a:lnTo>
                    <a:pt x="306" y="72"/>
                  </a:lnTo>
                  <a:lnTo>
                    <a:pt x="294" y="66"/>
                  </a:lnTo>
                  <a:lnTo>
                    <a:pt x="288" y="60"/>
                  </a:lnTo>
                  <a:lnTo>
                    <a:pt x="288" y="54"/>
                  </a:lnTo>
                  <a:lnTo>
                    <a:pt x="282" y="48"/>
                  </a:lnTo>
                  <a:lnTo>
                    <a:pt x="282" y="42"/>
                  </a:lnTo>
                  <a:lnTo>
                    <a:pt x="258" y="18"/>
                  </a:lnTo>
                  <a:lnTo>
                    <a:pt x="222" y="18"/>
                  </a:lnTo>
                  <a:lnTo>
                    <a:pt x="222" y="12"/>
                  </a:lnTo>
                  <a:lnTo>
                    <a:pt x="210" y="0"/>
                  </a:lnTo>
                  <a:lnTo>
                    <a:pt x="198" y="0"/>
                  </a:lnTo>
                  <a:lnTo>
                    <a:pt x="186" y="6"/>
                  </a:lnTo>
                  <a:lnTo>
                    <a:pt x="180" y="6"/>
                  </a:lnTo>
                  <a:lnTo>
                    <a:pt x="180" y="12"/>
                  </a:lnTo>
                  <a:lnTo>
                    <a:pt x="126" y="12"/>
                  </a:lnTo>
                  <a:lnTo>
                    <a:pt x="102" y="36"/>
                  </a:lnTo>
                  <a:lnTo>
                    <a:pt x="102" y="60"/>
                  </a:lnTo>
                  <a:lnTo>
                    <a:pt x="96" y="78"/>
                  </a:lnTo>
                  <a:lnTo>
                    <a:pt x="90" y="90"/>
                  </a:lnTo>
                  <a:lnTo>
                    <a:pt x="84" y="96"/>
                  </a:lnTo>
                  <a:lnTo>
                    <a:pt x="78" y="108"/>
                  </a:lnTo>
                  <a:lnTo>
                    <a:pt x="72" y="114"/>
                  </a:lnTo>
                  <a:lnTo>
                    <a:pt x="66" y="114"/>
                  </a:lnTo>
                  <a:lnTo>
                    <a:pt x="66" y="168"/>
                  </a:lnTo>
                  <a:lnTo>
                    <a:pt x="60" y="180"/>
                  </a:lnTo>
                  <a:lnTo>
                    <a:pt x="60" y="186"/>
                  </a:lnTo>
                  <a:lnTo>
                    <a:pt x="54" y="192"/>
                  </a:lnTo>
                  <a:lnTo>
                    <a:pt x="66" y="216"/>
                  </a:lnTo>
                  <a:lnTo>
                    <a:pt x="72" y="222"/>
                  </a:lnTo>
                  <a:lnTo>
                    <a:pt x="78" y="234"/>
                  </a:lnTo>
                  <a:lnTo>
                    <a:pt x="78" y="246"/>
                  </a:lnTo>
                  <a:lnTo>
                    <a:pt x="84" y="252"/>
                  </a:lnTo>
                  <a:lnTo>
                    <a:pt x="84" y="264"/>
                  </a:lnTo>
                  <a:lnTo>
                    <a:pt x="78" y="270"/>
                  </a:lnTo>
                  <a:lnTo>
                    <a:pt x="72" y="270"/>
                  </a:lnTo>
                  <a:lnTo>
                    <a:pt x="60" y="276"/>
                  </a:lnTo>
                  <a:lnTo>
                    <a:pt x="60" y="318"/>
                  </a:lnTo>
                  <a:lnTo>
                    <a:pt x="48" y="324"/>
                  </a:lnTo>
                  <a:lnTo>
                    <a:pt x="42" y="336"/>
                  </a:lnTo>
                  <a:lnTo>
                    <a:pt x="36" y="342"/>
                  </a:lnTo>
                  <a:lnTo>
                    <a:pt x="36" y="372"/>
                  </a:lnTo>
                  <a:lnTo>
                    <a:pt x="24" y="396"/>
                  </a:lnTo>
                  <a:lnTo>
                    <a:pt x="6" y="396"/>
                  </a:lnTo>
                  <a:lnTo>
                    <a:pt x="0" y="426"/>
                  </a:lnTo>
                  <a:lnTo>
                    <a:pt x="6" y="462"/>
                  </a:lnTo>
                  <a:lnTo>
                    <a:pt x="0" y="492"/>
                  </a:lnTo>
                  <a:lnTo>
                    <a:pt x="0" y="606"/>
                  </a:lnTo>
                  <a:lnTo>
                    <a:pt x="6" y="612"/>
                  </a:lnTo>
                  <a:lnTo>
                    <a:pt x="30" y="612"/>
                  </a:lnTo>
                  <a:lnTo>
                    <a:pt x="54" y="600"/>
                  </a:lnTo>
                  <a:lnTo>
                    <a:pt x="60" y="594"/>
                  </a:lnTo>
                  <a:lnTo>
                    <a:pt x="66" y="600"/>
                  </a:lnTo>
                  <a:lnTo>
                    <a:pt x="108" y="600"/>
                  </a:lnTo>
                  <a:lnTo>
                    <a:pt x="126" y="606"/>
                  </a:lnTo>
                  <a:lnTo>
                    <a:pt x="138" y="618"/>
                  </a:lnTo>
                  <a:lnTo>
                    <a:pt x="150" y="636"/>
                  </a:lnTo>
                  <a:lnTo>
                    <a:pt x="156" y="648"/>
                  </a:lnTo>
                  <a:lnTo>
                    <a:pt x="168" y="660"/>
                  </a:lnTo>
                  <a:lnTo>
                    <a:pt x="186" y="660"/>
                  </a:lnTo>
                  <a:lnTo>
                    <a:pt x="180" y="666"/>
                  </a:lnTo>
                  <a:lnTo>
                    <a:pt x="180" y="678"/>
                  </a:lnTo>
                  <a:lnTo>
                    <a:pt x="174" y="684"/>
                  </a:lnTo>
                  <a:lnTo>
                    <a:pt x="186" y="684"/>
                  </a:lnTo>
                  <a:lnTo>
                    <a:pt x="198" y="678"/>
                  </a:lnTo>
                  <a:lnTo>
                    <a:pt x="198" y="684"/>
                  </a:lnTo>
                  <a:lnTo>
                    <a:pt x="192" y="690"/>
                  </a:lnTo>
                  <a:lnTo>
                    <a:pt x="186" y="702"/>
                  </a:lnTo>
                  <a:lnTo>
                    <a:pt x="186" y="714"/>
                  </a:lnTo>
                  <a:lnTo>
                    <a:pt x="204" y="750"/>
                  </a:lnTo>
                  <a:lnTo>
                    <a:pt x="216" y="762"/>
                  </a:lnTo>
                  <a:lnTo>
                    <a:pt x="234" y="768"/>
                  </a:lnTo>
                  <a:lnTo>
                    <a:pt x="270" y="768"/>
                  </a:lnTo>
                  <a:lnTo>
                    <a:pt x="276" y="762"/>
                  </a:lnTo>
                  <a:lnTo>
                    <a:pt x="282" y="762"/>
                  </a:lnTo>
                  <a:lnTo>
                    <a:pt x="288" y="738"/>
                  </a:lnTo>
                  <a:lnTo>
                    <a:pt x="312" y="750"/>
                  </a:lnTo>
                  <a:lnTo>
                    <a:pt x="336" y="744"/>
                  </a:lnTo>
                  <a:lnTo>
                    <a:pt x="354" y="756"/>
                  </a:lnTo>
                  <a:lnTo>
                    <a:pt x="396" y="756"/>
                  </a:lnTo>
                  <a:lnTo>
                    <a:pt x="396" y="732"/>
                  </a:lnTo>
                  <a:lnTo>
                    <a:pt x="420" y="732"/>
                  </a:lnTo>
                  <a:lnTo>
                    <a:pt x="420" y="73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29" name="Niger" descr="© INSCALE GmbH, 05.05.2010&#10;http://www.presentationload.com/">
              <a:extLst>
                <a:ext uri="{FF2B5EF4-FFF2-40B4-BE49-F238E27FC236}">
                  <a16:creationId xmlns:a16="http://schemas.microsoft.com/office/drawing/2014/main" id="{6C8F89D8-EEBE-4BF0-80AD-0951CB39E612}"/>
                </a:ext>
              </a:extLst>
            </p:cNvPr>
            <p:cNvSpPr>
              <a:spLocks/>
            </p:cNvSpPr>
            <p:nvPr/>
          </p:nvSpPr>
          <p:spPr bwMode="gray">
            <a:xfrm>
              <a:off x="5558180" y="3670902"/>
              <a:ext cx="490956" cy="423367"/>
            </a:xfrm>
            <a:custGeom>
              <a:avLst/>
              <a:gdLst>
                <a:gd name="T0" fmla="*/ 2147483647 w 1110"/>
                <a:gd name="T1" fmla="*/ 2147483647 h 942"/>
                <a:gd name="T2" fmla="*/ 2147483647 w 1110"/>
                <a:gd name="T3" fmla="*/ 2147483647 h 942"/>
                <a:gd name="T4" fmla="*/ 2147483647 w 1110"/>
                <a:gd name="T5" fmla="*/ 2147483647 h 942"/>
                <a:gd name="T6" fmla="*/ 2147483647 w 1110"/>
                <a:gd name="T7" fmla="*/ 2147483647 h 942"/>
                <a:gd name="T8" fmla="*/ 2147483647 w 1110"/>
                <a:gd name="T9" fmla="*/ 2147483647 h 942"/>
                <a:gd name="T10" fmla="*/ 2147483647 w 1110"/>
                <a:gd name="T11" fmla="*/ 2147483647 h 942"/>
                <a:gd name="T12" fmla="*/ 2147483647 w 1110"/>
                <a:gd name="T13" fmla="*/ 2147483647 h 942"/>
                <a:gd name="T14" fmla="*/ 2147483647 w 1110"/>
                <a:gd name="T15" fmla="*/ 2147483647 h 942"/>
                <a:gd name="T16" fmla="*/ 2147483647 w 1110"/>
                <a:gd name="T17" fmla="*/ 2147483647 h 942"/>
                <a:gd name="T18" fmla="*/ 2147483647 w 1110"/>
                <a:gd name="T19" fmla="*/ 2147483647 h 942"/>
                <a:gd name="T20" fmla="*/ 2147483647 w 1110"/>
                <a:gd name="T21" fmla="*/ 2147483647 h 942"/>
                <a:gd name="T22" fmla="*/ 2147483647 w 1110"/>
                <a:gd name="T23" fmla="*/ 2147483647 h 942"/>
                <a:gd name="T24" fmla="*/ 2147483647 w 1110"/>
                <a:gd name="T25" fmla="*/ 2147483647 h 942"/>
                <a:gd name="T26" fmla="*/ 2147483647 w 1110"/>
                <a:gd name="T27" fmla="*/ 2147483647 h 942"/>
                <a:gd name="T28" fmla="*/ 2147483647 w 1110"/>
                <a:gd name="T29" fmla="*/ 2147483647 h 942"/>
                <a:gd name="T30" fmla="*/ 2147483647 w 1110"/>
                <a:gd name="T31" fmla="*/ 2147483647 h 942"/>
                <a:gd name="T32" fmla="*/ 2147483647 w 1110"/>
                <a:gd name="T33" fmla="*/ 2147483647 h 942"/>
                <a:gd name="T34" fmla="*/ 2147483647 w 1110"/>
                <a:gd name="T35" fmla="*/ 2147483647 h 942"/>
                <a:gd name="T36" fmla="*/ 2147483647 w 1110"/>
                <a:gd name="T37" fmla="*/ 2147483647 h 942"/>
                <a:gd name="T38" fmla="*/ 2147483647 w 1110"/>
                <a:gd name="T39" fmla="*/ 2147483647 h 942"/>
                <a:gd name="T40" fmla="*/ 2147483647 w 1110"/>
                <a:gd name="T41" fmla="*/ 2147483647 h 942"/>
                <a:gd name="T42" fmla="*/ 2147483647 w 1110"/>
                <a:gd name="T43" fmla="*/ 2147483647 h 942"/>
                <a:gd name="T44" fmla="*/ 2147483647 w 1110"/>
                <a:gd name="T45" fmla="*/ 2147483647 h 942"/>
                <a:gd name="T46" fmla="*/ 2147483647 w 1110"/>
                <a:gd name="T47" fmla="*/ 2147483647 h 942"/>
                <a:gd name="T48" fmla="*/ 2147483647 w 1110"/>
                <a:gd name="T49" fmla="*/ 2147483647 h 942"/>
                <a:gd name="T50" fmla="*/ 2147483647 w 1110"/>
                <a:gd name="T51" fmla="*/ 2147483647 h 942"/>
                <a:gd name="T52" fmla="*/ 2147483647 w 1110"/>
                <a:gd name="T53" fmla="*/ 2147483647 h 942"/>
                <a:gd name="T54" fmla="*/ 2147483647 w 1110"/>
                <a:gd name="T55" fmla="*/ 2147483647 h 942"/>
                <a:gd name="T56" fmla="*/ 2147483647 w 1110"/>
                <a:gd name="T57" fmla="*/ 2147483647 h 942"/>
                <a:gd name="T58" fmla="*/ 2147483647 w 1110"/>
                <a:gd name="T59" fmla="*/ 2147483647 h 942"/>
                <a:gd name="T60" fmla="*/ 2147483647 w 1110"/>
                <a:gd name="T61" fmla="*/ 2147483647 h 942"/>
                <a:gd name="T62" fmla="*/ 2147483647 w 1110"/>
                <a:gd name="T63" fmla="*/ 2147483647 h 942"/>
                <a:gd name="T64" fmla="*/ 2147483647 w 1110"/>
                <a:gd name="T65" fmla="*/ 2147483647 h 942"/>
                <a:gd name="T66" fmla="*/ 2147483647 w 1110"/>
                <a:gd name="T67" fmla="*/ 2147483647 h 942"/>
                <a:gd name="T68" fmla="*/ 2147483647 w 1110"/>
                <a:gd name="T69" fmla="*/ 2147483647 h 942"/>
                <a:gd name="T70" fmla="*/ 2147483647 w 1110"/>
                <a:gd name="T71" fmla="*/ 2147483647 h 942"/>
                <a:gd name="T72" fmla="*/ 2147483647 w 1110"/>
                <a:gd name="T73" fmla="*/ 2147483647 h 942"/>
                <a:gd name="T74" fmla="*/ 2147483647 w 1110"/>
                <a:gd name="T75" fmla="*/ 2147483647 h 942"/>
                <a:gd name="T76" fmla="*/ 2147483647 w 1110"/>
                <a:gd name="T77" fmla="*/ 2147483647 h 942"/>
                <a:gd name="T78" fmla="*/ 2147483647 w 1110"/>
                <a:gd name="T79" fmla="*/ 2147483647 h 942"/>
                <a:gd name="T80" fmla="*/ 2147483647 w 1110"/>
                <a:gd name="T81" fmla="*/ 2147483647 h 942"/>
                <a:gd name="T82" fmla="*/ 2147483647 w 1110"/>
                <a:gd name="T83" fmla="*/ 2147483647 h 942"/>
                <a:gd name="T84" fmla="*/ 2147483647 w 1110"/>
                <a:gd name="T85" fmla="*/ 2147483647 h 942"/>
                <a:gd name="T86" fmla="*/ 2147483647 w 1110"/>
                <a:gd name="T87" fmla="*/ 2147483647 h 942"/>
                <a:gd name="T88" fmla="*/ 2147483647 w 1110"/>
                <a:gd name="T89" fmla="*/ 2147483647 h 942"/>
                <a:gd name="T90" fmla="*/ 2147483647 w 1110"/>
                <a:gd name="T91" fmla="*/ 2147483647 h 942"/>
                <a:gd name="T92" fmla="*/ 2147483647 w 1110"/>
                <a:gd name="T93" fmla="*/ 2147483647 h 942"/>
                <a:gd name="T94" fmla="*/ 2147483647 w 1110"/>
                <a:gd name="T95" fmla="*/ 2147483647 h 942"/>
                <a:gd name="T96" fmla="*/ 2147483647 w 1110"/>
                <a:gd name="T97" fmla="*/ 2147483647 h 942"/>
                <a:gd name="T98" fmla="*/ 0 w 1110"/>
                <a:gd name="T99" fmla="*/ 2147483647 h 942"/>
                <a:gd name="T100" fmla="*/ 2147483647 w 1110"/>
                <a:gd name="T101" fmla="*/ 2147483647 h 942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1110"/>
                <a:gd name="T154" fmla="*/ 0 h 942"/>
                <a:gd name="T155" fmla="*/ 1110 w 1110"/>
                <a:gd name="T156" fmla="*/ 942 h 942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1110" h="942">
                  <a:moveTo>
                    <a:pt x="54" y="792"/>
                  </a:moveTo>
                  <a:lnTo>
                    <a:pt x="54" y="810"/>
                  </a:lnTo>
                  <a:lnTo>
                    <a:pt x="66" y="810"/>
                  </a:lnTo>
                  <a:lnTo>
                    <a:pt x="48" y="828"/>
                  </a:lnTo>
                  <a:lnTo>
                    <a:pt x="48" y="834"/>
                  </a:lnTo>
                  <a:lnTo>
                    <a:pt x="72" y="858"/>
                  </a:lnTo>
                  <a:lnTo>
                    <a:pt x="84" y="864"/>
                  </a:lnTo>
                  <a:lnTo>
                    <a:pt x="90" y="876"/>
                  </a:lnTo>
                  <a:lnTo>
                    <a:pt x="108" y="876"/>
                  </a:lnTo>
                  <a:lnTo>
                    <a:pt x="120" y="864"/>
                  </a:lnTo>
                  <a:lnTo>
                    <a:pt x="132" y="864"/>
                  </a:lnTo>
                  <a:lnTo>
                    <a:pt x="144" y="876"/>
                  </a:lnTo>
                  <a:lnTo>
                    <a:pt x="150" y="888"/>
                  </a:lnTo>
                  <a:lnTo>
                    <a:pt x="126" y="894"/>
                  </a:lnTo>
                  <a:lnTo>
                    <a:pt x="150" y="930"/>
                  </a:lnTo>
                  <a:lnTo>
                    <a:pt x="150" y="906"/>
                  </a:lnTo>
                  <a:lnTo>
                    <a:pt x="180" y="894"/>
                  </a:lnTo>
                  <a:lnTo>
                    <a:pt x="192" y="906"/>
                  </a:lnTo>
                  <a:lnTo>
                    <a:pt x="198" y="918"/>
                  </a:lnTo>
                  <a:lnTo>
                    <a:pt x="204" y="924"/>
                  </a:lnTo>
                  <a:lnTo>
                    <a:pt x="210" y="924"/>
                  </a:lnTo>
                  <a:lnTo>
                    <a:pt x="216" y="930"/>
                  </a:lnTo>
                  <a:lnTo>
                    <a:pt x="222" y="930"/>
                  </a:lnTo>
                  <a:lnTo>
                    <a:pt x="234" y="936"/>
                  </a:lnTo>
                  <a:lnTo>
                    <a:pt x="240" y="942"/>
                  </a:lnTo>
                  <a:lnTo>
                    <a:pt x="240" y="888"/>
                  </a:lnTo>
                  <a:lnTo>
                    <a:pt x="246" y="888"/>
                  </a:lnTo>
                  <a:lnTo>
                    <a:pt x="252" y="882"/>
                  </a:lnTo>
                  <a:lnTo>
                    <a:pt x="258" y="870"/>
                  </a:lnTo>
                  <a:lnTo>
                    <a:pt x="264" y="864"/>
                  </a:lnTo>
                  <a:lnTo>
                    <a:pt x="270" y="852"/>
                  </a:lnTo>
                  <a:lnTo>
                    <a:pt x="276" y="834"/>
                  </a:lnTo>
                  <a:lnTo>
                    <a:pt x="276" y="810"/>
                  </a:lnTo>
                  <a:lnTo>
                    <a:pt x="300" y="786"/>
                  </a:lnTo>
                  <a:lnTo>
                    <a:pt x="354" y="786"/>
                  </a:lnTo>
                  <a:lnTo>
                    <a:pt x="354" y="780"/>
                  </a:lnTo>
                  <a:lnTo>
                    <a:pt x="360" y="780"/>
                  </a:lnTo>
                  <a:lnTo>
                    <a:pt x="372" y="774"/>
                  </a:lnTo>
                  <a:lnTo>
                    <a:pt x="384" y="774"/>
                  </a:lnTo>
                  <a:lnTo>
                    <a:pt x="396" y="786"/>
                  </a:lnTo>
                  <a:lnTo>
                    <a:pt x="396" y="792"/>
                  </a:lnTo>
                  <a:lnTo>
                    <a:pt x="432" y="792"/>
                  </a:lnTo>
                  <a:lnTo>
                    <a:pt x="456" y="816"/>
                  </a:lnTo>
                  <a:lnTo>
                    <a:pt x="456" y="822"/>
                  </a:lnTo>
                  <a:lnTo>
                    <a:pt x="462" y="828"/>
                  </a:lnTo>
                  <a:lnTo>
                    <a:pt x="462" y="834"/>
                  </a:lnTo>
                  <a:lnTo>
                    <a:pt x="468" y="840"/>
                  </a:lnTo>
                  <a:lnTo>
                    <a:pt x="480" y="846"/>
                  </a:lnTo>
                  <a:lnTo>
                    <a:pt x="486" y="846"/>
                  </a:lnTo>
                  <a:lnTo>
                    <a:pt x="498" y="840"/>
                  </a:lnTo>
                  <a:lnTo>
                    <a:pt x="510" y="828"/>
                  </a:lnTo>
                  <a:lnTo>
                    <a:pt x="534" y="816"/>
                  </a:lnTo>
                  <a:lnTo>
                    <a:pt x="546" y="816"/>
                  </a:lnTo>
                  <a:lnTo>
                    <a:pt x="558" y="822"/>
                  </a:lnTo>
                  <a:lnTo>
                    <a:pt x="564" y="828"/>
                  </a:lnTo>
                  <a:lnTo>
                    <a:pt x="576" y="834"/>
                  </a:lnTo>
                  <a:lnTo>
                    <a:pt x="588" y="846"/>
                  </a:lnTo>
                  <a:lnTo>
                    <a:pt x="612" y="858"/>
                  </a:lnTo>
                  <a:lnTo>
                    <a:pt x="642" y="858"/>
                  </a:lnTo>
                  <a:lnTo>
                    <a:pt x="654" y="864"/>
                  </a:lnTo>
                  <a:lnTo>
                    <a:pt x="660" y="864"/>
                  </a:lnTo>
                  <a:lnTo>
                    <a:pt x="666" y="858"/>
                  </a:lnTo>
                  <a:lnTo>
                    <a:pt x="678" y="834"/>
                  </a:lnTo>
                  <a:lnTo>
                    <a:pt x="690" y="828"/>
                  </a:lnTo>
                  <a:lnTo>
                    <a:pt x="702" y="816"/>
                  </a:lnTo>
                  <a:lnTo>
                    <a:pt x="720" y="810"/>
                  </a:lnTo>
                  <a:lnTo>
                    <a:pt x="774" y="810"/>
                  </a:lnTo>
                  <a:lnTo>
                    <a:pt x="810" y="822"/>
                  </a:lnTo>
                  <a:lnTo>
                    <a:pt x="822" y="828"/>
                  </a:lnTo>
                  <a:lnTo>
                    <a:pt x="828" y="834"/>
                  </a:lnTo>
                  <a:lnTo>
                    <a:pt x="858" y="834"/>
                  </a:lnTo>
                  <a:lnTo>
                    <a:pt x="870" y="828"/>
                  </a:lnTo>
                  <a:lnTo>
                    <a:pt x="876" y="822"/>
                  </a:lnTo>
                  <a:lnTo>
                    <a:pt x="888" y="816"/>
                  </a:lnTo>
                  <a:lnTo>
                    <a:pt x="894" y="810"/>
                  </a:lnTo>
                  <a:lnTo>
                    <a:pt x="918" y="810"/>
                  </a:lnTo>
                  <a:lnTo>
                    <a:pt x="918" y="804"/>
                  </a:lnTo>
                  <a:lnTo>
                    <a:pt x="924" y="798"/>
                  </a:lnTo>
                  <a:lnTo>
                    <a:pt x="924" y="792"/>
                  </a:lnTo>
                  <a:lnTo>
                    <a:pt x="930" y="786"/>
                  </a:lnTo>
                  <a:lnTo>
                    <a:pt x="936" y="786"/>
                  </a:lnTo>
                  <a:lnTo>
                    <a:pt x="930" y="726"/>
                  </a:lnTo>
                  <a:lnTo>
                    <a:pt x="948" y="720"/>
                  </a:lnTo>
                  <a:lnTo>
                    <a:pt x="948" y="714"/>
                  </a:lnTo>
                  <a:lnTo>
                    <a:pt x="954" y="708"/>
                  </a:lnTo>
                  <a:lnTo>
                    <a:pt x="954" y="696"/>
                  </a:lnTo>
                  <a:lnTo>
                    <a:pt x="960" y="678"/>
                  </a:lnTo>
                  <a:lnTo>
                    <a:pt x="966" y="666"/>
                  </a:lnTo>
                  <a:lnTo>
                    <a:pt x="978" y="648"/>
                  </a:lnTo>
                  <a:lnTo>
                    <a:pt x="984" y="636"/>
                  </a:lnTo>
                  <a:lnTo>
                    <a:pt x="1002" y="618"/>
                  </a:lnTo>
                  <a:lnTo>
                    <a:pt x="1026" y="588"/>
                  </a:lnTo>
                  <a:lnTo>
                    <a:pt x="1050" y="564"/>
                  </a:lnTo>
                  <a:lnTo>
                    <a:pt x="1068" y="540"/>
                  </a:lnTo>
                  <a:lnTo>
                    <a:pt x="1074" y="534"/>
                  </a:lnTo>
                  <a:lnTo>
                    <a:pt x="1092" y="288"/>
                  </a:lnTo>
                  <a:lnTo>
                    <a:pt x="1110" y="252"/>
                  </a:lnTo>
                  <a:lnTo>
                    <a:pt x="1080" y="216"/>
                  </a:lnTo>
                  <a:lnTo>
                    <a:pt x="1074" y="192"/>
                  </a:lnTo>
                  <a:lnTo>
                    <a:pt x="1044" y="156"/>
                  </a:lnTo>
                  <a:lnTo>
                    <a:pt x="1056" y="108"/>
                  </a:lnTo>
                  <a:lnTo>
                    <a:pt x="1038" y="42"/>
                  </a:lnTo>
                  <a:lnTo>
                    <a:pt x="1020" y="48"/>
                  </a:lnTo>
                  <a:lnTo>
                    <a:pt x="1002" y="60"/>
                  </a:lnTo>
                  <a:lnTo>
                    <a:pt x="990" y="66"/>
                  </a:lnTo>
                  <a:lnTo>
                    <a:pt x="984" y="66"/>
                  </a:lnTo>
                  <a:lnTo>
                    <a:pt x="978" y="60"/>
                  </a:lnTo>
                  <a:lnTo>
                    <a:pt x="966" y="54"/>
                  </a:lnTo>
                  <a:lnTo>
                    <a:pt x="960" y="42"/>
                  </a:lnTo>
                  <a:lnTo>
                    <a:pt x="954" y="36"/>
                  </a:lnTo>
                  <a:lnTo>
                    <a:pt x="942" y="30"/>
                  </a:lnTo>
                  <a:lnTo>
                    <a:pt x="936" y="24"/>
                  </a:lnTo>
                  <a:lnTo>
                    <a:pt x="930" y="24"/>
                  </a:lnTo>
                  <a:lnTo>
                    <a:pt x="918" y="18"/>
                  </a:lnTo>
                  <a:lnTo>
                    <a:pt x="900" y="12"/>
                  </a:lnTo>
                  <a:lnTo>
                    <a:pt x="888" y="12"/>
                  </a:lnTo>
                  <a:lnTo>
                    <a:pt x="876" y="6"/>
                  </a:lnTo>
                  <a:lnTo>
                    <a:pt x="864" y="6"/>
                  </a:lnTo>
                  <a:lnTo>
                    <a:pt x="828" y="0"/>
                  </a:lnTo>
                  <a:lnTo>
                    <a:pt x="816" y="6"/>
                  </a:lnTo>
                  <a:lnTo>
                    <a:pt x="786" y="30"/>
                  </a:lnTo>
                  <a:lnTo>
                    <a:pt x="738" y="66"/>
                  </a:lnTo>
                  <a:lnTo>
                    <a:pt x="684" y="102"/>
                  </a:lnTo>
                  <a:lnTo>
                    <a:pt x="624" y="144"/>
                  </a:lnTo>
                  <a:lnTo>
                    <a:pt x="576" y="180"/>
                  </a:lnTo>
                  <a:lnTo>
                    <a:pt x="534" y="210"/>
                  </a:lnTo>
                  <a:lnTo>
                    <a:pt x="510" y="222"/>
                  </a:lnTo>
                  <a:lnTo>
                    <a:pt x="480" y="246"/>
                  </a:lnTo>
                  <a:lnTo>
                    <a:pt x="450" y="282"/>
                  </a:lnTo>
                  <a:lnTo>
                    <a:pt x="414" y="312"/>
                  </a:lnTo>
                  <a:lnTo>
                    <a:pt x="390" y="330"/>
                  </a:lnTo>
                  <a:lnTo>
                    <a:pt x="366" y="336"/>
                  </a:lnTo>
                  <a:lnTo>
                    <a:pt x="324" y="342"/>
                  </a:lnTo>
                  <a:lnTo>
                    <a:pt x="282" y="354"/>
                  </a:lnTo>
                  <a:lnTo>
                    <a:pt x="282" y="558"/>
                  </a:lnTo>
                  <a:lnTo>
                    <a:pt x="264" y="582"/>
                  </a:lnTo>
                  <a:lnTo>
                    <a:pt x="264" y="594"/>
                  </a:lnTo>
                  <a:lnTo>
                    <a:pt x="258" y="606"/>
                  </a:lnTo>
                  <a:lnTo>
                    <a:pt x="258" y="624"/>
                  </a:lnTo>
                  <a:lnTo>
                    <a:pt x="252" y="636"/>
                  </a:lnTo>
                  <a:lnTo>
                    <a:pt x="240" y="642"/>
                  </a:lnTo>
                  <a:lnTo>
                    <a:pt x="222" y="648"/>
                  </a:lnTo>
                  <a:lnTo>
                    <a:pt x="198" y="648"/>
                  </a:lnTo>
                  <a:lnTo>
                    <a:pt x="186" y="654"/>
                  </a:lnTo>
                  <a:lnTo>
                    <a:pt x="138" y="648"/>
                  </a:lnTo>
                  <a:lnTo>
                    <a:pt x="138" y="666"/>
                  </a:lnTo>
                  <a:lnTo>
                    <a:pt x="72" y="660"/>
                  </a:lnTo>
                  <a:lnTo>
                    <a:pt x="48" y="678"/>
                  </a:lnTo>
                  <a:lnTo>
                    <a:pt x="0" y="690"/>
                  </a:lnTo>
                  <a:lnTo>
                    <a:pt x="0" y="726"/>
                  </a:lnTo>
                  <a:lnTo>
                    <a:pt x="6" y="738"/>
                  </a:lnTo>
                  <a:lnTo>
                    <a:pt x="6" y="762"/>
                  </a:lnTo>
                  <a:lnTo>
                    <a:pt x="18" y="786"/>
                  </a:lnTo>
                  <a:lnTo>
                    <a:pt x="30" y="792"/>
                  </a:lnTo>
                  <a:lnTo>
                    <a:pt x="54" y="79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30" name="Nepal" descr="© INSCALE GmbH, 05.05.2010&#10;http://www.presentationload.com/">
              <a:extLst>
                <a:ext uri="{FF2B5EF4-FFF2-40B4-BE49-F238E27FC236}">
                  <a16:creationId xmlns:a16="http://schemas.microsoft.com/office/drawing/2014/main" id="{1D7464BB-BA51-4FCA-882A-B1B40CBF7ED6}"/>
                </a:ext>
              </a:extLst>
            </p:cNvPr>
            <p:cNvSpPr>
              <a:spLocks/>
            </p:cNvSpPr>
            <p:nvPr/>
          </p:nvSpPr>
          <p:spPr bwMode="gray">
            <a:xfrm>
              <a:off x="7993743" y="3417592"/>
              <a:ext cx="260329" cy="148799"/>
            </a:xfrm>
            <a:custGeom>
              <a:avLst/>
              <a:gdLst>
                <a:gd name="T0" fmla="*/ 2147483647 w 588"/>
                <a:gd name="T1" fmla="*/ 2147483647 h 330"/>
                <a:gd name="T2" fmla="*/ 2147483647 w 588"/>
                <a:gd name="T3" fmla="*/ 2147483647 h 330"/>
                <a:gd name="T4" fmla="*/ 2147483647 w 588"/>
                <a:gd name="T5" fmla="*/ 2147483647 h 330"/>
                <a:gd name="T6" fmla="*/ 2147483647 w 588"/>
                <a:gd name="T7" fmla="*/ 2147483647 h 330"/>
                <a:gd name="T8" fmla="*/ 2147483647 w 588"/>
                <a:gd name="T9" fmla="*/ 2147483647 h 330"/>
                <a:gd name="T10" fmla="*/ 2147483647 w 588"/>
                <a:gd name="T11" fmla="*/ 2147483647 h 330"/>
                <a:gd name="T12" fmla="*/ 2147483647 w 588"/>
                <a:gd name="T13" fmla="*/ 2147483647 h 330"/>
                <a:gd name="T14" fmla="*/ 2147483647 w 588"/>
                <a:gd name="T15" fmla="*/ 2147483647 h 330"/>
                <a:gd name="T16" fmla="*/ 2147483647 w 588"/>
                <a:gd name="T17" fmla="*/ 2147483647 h 330"/>
                <a:gd name="T18" fmla="*/ 2147483647 w 588"/>
                <a:gd name="T19" fmla="*/ 2147483647 h 330"/>
                <a:gd name="T20" fmla="*/ 2147483647 w 588"/>
                <a:gd name="T21" fmla="*/ 2147483647 h 330"/>
                <a:gd name="T22" fmla="*/ 2147483647 w 588"/>
                <a:gd name="T23" fmla="*/ 2147483647 h 330"/>
                <a:gd name="T24" fmla="*/ 2147483647 w 588"/>
                <a:gd name="T25" fmla="*/ 2147483647 h 330"/>
                <a:gd name="T26" fmla="*/ 2147483647 w 588"/>
                <a:gd name="T27" fmla="*/ 2147483647 h 330"/>
                <a:gd name="T28" fmla="*/ 2147483647 w 588"/>
                <a:gd name="T29" fmla="*/ 2147483647 h 330"/>
                <a:gd name="T30" fmla="*/ 2147483647 w 588"/>
                <a:gd name="T31" fmla="*/ 2147483647 h 330"/>
                <a:gd name="T32" fmla="*/ 2147483647 w 588"/>
                <a:gd name="T33" fmla="*/ 2147483647 h 330"/>
                <a:gd name="T34" fmla="*/ 2147483647 w 588"/>
                <a:gd name="T35" fmla="*/ 2147483647 h 330"/>
                <a:gd name="T36" fmla="*/ 2147483647 w 588"/>
                <a:gd name="T37" fmla="*/ 2147483647 h 330"/>
                <a:gd name="T38" fmla="*/ 2147483647 w 588"/>
                <a:gd name="T39" fmla="*/ 2147483647 h 330"/>
                <a:gd name="T40" fmla="*/ 2147483647 w 588"/>
                <a:gd name="T41" fmla="*/ 2147483647 h 330"/>
                <a:gd name="T42" fmla="*/ 2147483647 w 588"/>
                <a:gd name="T43" fmla="*/ 2147483647 h 330"/>
                <a:gd name="T44" fmla="*/ 2147483647 w 588"/>
                <a:gd name="T45" fmla="*/ 2147483647 h 330"/>
                <a:gd name="T46" fmla="*/ 2147483647 w 588"/>
                <a:gd name="T47" fmla="*/ 2147483647 h 330"/>
                <a:gd name="T48" fmla="*/ 2147483647 w 588"/>
                <a:gd name="T49" fmla="*/ 2147483647 h 330"/>
                <a:gd name="T50" fmla="*/ 2147483647 w 588"/>
                <a:gd name="T51" fmla="*/ 2147483647 h 330"/>
                <a:gd name="T52" fmla="*/ 2147483647 w 588"/>
                <a:gd name="T53" fmla="*/ 2147483647 h 330"/>
                <a:gd name="T54" fmla="*/ 2147483647 w 588"/>
                <a:gd name="T55" fmla="*/ 2147483647 h 330"/>
                <a:gd name="T56" fmla="*/ 2147483647 w 588"/>
                <a:gd name="T57" fmla="*/ 2147483647 h 330"/>
                <a:gd name="T58" fmla="*/ 2147483647 w 588"/>
                <a:gd name="T59" fmla="*/ 2147483647 h 330"/>
                <a:gd name="T60" fmla="*/ 2147483647 w 588"/>
                <a:gd name="T61" fmla="*/ 2147483647 h 330"/>
                <a:gd name="T62" fmla="*/ 2147483647 w 588"/>
                <a:gd name="T63" fmla="*/ 2147483647 h 330"/>
                <a:gd name="T64" fmla="*/ 2147483647 w 588"/>
                <a:gd name="T65" fmla="*/ 2147483647 h 330"/>
                <a:gd name="T66" fmla="*/ 2147483647 w 588"/>
                <a:gd name="T67" fmla="*/ 2147483647 h 330"/>
                <a:gd name="T68" fmla="*/ 2147483647 w 588"/>
                <a:gd name="T69" fmla="*/ 2147483647 h 330"/>
                <a:gd name="T70" fmla="*/ 2147483647 w 588"/>
                <a:gd name="T71" fmla="*/ 0 h 330"/>
                <a:gd name="T72" fmla="*/ 2147483647 w 588"/>
                <a:gd name="T73" fmla="*/ 2147483647 h 330"/>
                <a:gd name="T74" fmla="*/ 2147483647 w 588"/>
                <a:gd name="T75" fmla="*/ 2147483647 h 330"/>
                <a:gd name="T76" fmla="*/ 2147483647 w 588"/>
                <a:gd name="T77" fmla="*/ 2147483647 h 330"/>
                <a:gd name="T78" fmla="*/ 2147483647 w 588"/>
                <a:gd name="T79" fmla="*/ 2147483647 h 330"/>
                <a:gd name="T80" fmla="*/ 2147483647 w 588"/>
                <a:gd name="T81" fmla="*/ 2147483647 h 330"/>
                <a:gd name="T82" fmla="*/ 2147483647 w 588"/>
                <a:gd name="T83" fmla="*/ 2147483647 h 330"/>
                <a:gd name="T84" fmla="*/ 0 w 588"/>
                <a:gd name="T85" fmla="*/ 2147483647 h 330"/>
                <a:gd name="T86" fmla="*/ 2147483647 w 588"/>
                <a:gd name="T87" fmla="*/ 2147483647 h 330"/>
                <a:gd name="T88" fmla="*/ 2147483647 w 588"/>
                <a:gd name="T89" fmla="*/ 2147483647 h 330"/>
                <a:gd name="T90" fmla="*/ 2147483647 w 588"/>
                <a:gd name="T91" fmla="*/ 2147483647 h 330"/>
                <a:gd name="T92" fmla="*/ 2147483647 w 588"/>
                <a:gd name="T93" fmla="*/ 2147483647 h 330"/>
                <a:gd name="T94" fmla="*/ 2147483647 w 588"/>
                <a:gd name="T95" fmla="*/ 2147483647 h 330"/>
                <a:gd name="T96" fmla="*/ 2147483647 w 588"/>
                <a:gd name="T97" fmla="*/ 2147483647 h 330"/>
                <a:gd name="T98" fmla="*/ 2147483647 w 588"/>
                <a:gd name="T99" fmla="*/ 2147483647 h 330"/>
                <a:gd name="T100" fmla="*/ 2147483647 w 588"/>
                <a:gd name="T101" fmla="*/ 2147483647 h 330"/>
                <a:gd name="T102" fmla="*/ 2147483647 w 588"/>
                <a:gd name="T103" fmla="*/ 2147483647 h 330"/>
                <a:gd name="T104" fmla="*/ 2147483647 w 588"/>
                <a:gd name="T105" fmla="*/ 2147483647 h 330"/>
                <a:gd name="T106" fmla="*/ 2147483647 w 588"/>
                <a:gd name="T107" fmla="*/ 2147483647 h 330"/>
                <a:gd name="T108" fmla="*/ 2147483647 w 588"/>
                <a:gd name="T109" fmla="*/ 2147483647 h 330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588"/>
                <a:gd name="T166" fmla="*/ 0 h 330"/>
                <a:gd name="T167" fmla="*/ 588 w 588"/>
                <a:gd name="T168" fmla="*/ 330 h 330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588" h="330">
                  <a:moveTo>
                    <a:pt x="294" y="234"/>
                  </a:moveTo>
                  <a:lnTo>
                    <a:pt x="306" y="246"/>
                  </a:lnTo>
                  <a:lnTo>
                    <a:pt x="306" y="252"/>
                  </a:lnTo>
                  <a:lnTo>
                    <a:pt x="330" y="252"/>
                  </a:lnTo>
                  <a:lnTo>
                    <a:pt x="384" y="306"/>
                  </a:lnTo>
                  <a:lnTo>
                    <a:pt x="402" y="294"/>
                  </a:lnTo>
                  <a:lnTo>
                    <a:pt x="432" y="312"/>
                  </a:lnTo>
                  <a:lnTo>
                    <a:pt x="438" y="306"/>
                  </a:lnTo>
                  <a:lnTo>
                    <a:pt x="456" y="306"/>
                  </a:lnTo>
                  <a:lnTo>
                    <a:pt x="474" y="312"/>
                  </a:lnTo>
                  <a:lnTo>
                    <a:pt x="486" y="318"/>
                  </a:lnTo>
                  <a:lnTo>
                    <a:pt x="492" y="330"/>
                  </a:lnTo>
                  <a:lnTo>
                    <a:pt x="498" y="318"/>
                  </a:lnTo>
                  <a:lnTo>
                    <a:pt x="510" y="312"/>
                  </a:lnTo>
                  <a:lnTo>
                    <a:pt x="516" y="312"/>
                  </a:lnTo>
                  <a:lnTo>
                    <a:pt x="522" y="318"/>
                  </a:lnTo>
                  <a:lnTo>
                    <a:pt x="522" y="330"/>
                  </a:lnTo>
                  <a:lnTo>
                    <a:pt x="588" y="330"/>
                  </a:lnTo>
                  <a:lnTo>
                    <a:pt x="588" y="294"/>
                  </a:lnTo>
                  <a:lnTo>
                    <a:pt x="576" y="270"/>
                  </a:lnTo>
                  <a:lnTo>
                    <a:pt x="576" y="222"/>
                  </a:lnTo>
                  <a:lnTo>
                    <a:pt x="564" y="204"/>
                  </a:lnTo>
                  <a:lnTo>
                    <a:pt x="540" y="216"/>
                  </a:lnTo>
                  <a:lnTo>
                    <a:pt x="522" y="216"/>
                  </a:lnTo>
                  <a:lnTo>
                    <a:pt x="498" y="204"/>
                  </a:lnTo>
                  <a:lnTo>
                    <a:pt x="480" y="198"/>
                  </a:lnTo>
                  <a:lnTo>
                    <a:pt x="474" y="192"/>
                  </a:lnTo>
                  <a:lnTo>
                    <a:pt x="462" y="186"/>
                  </a:lnTo>
                  <a:lnTo>
                    <a:pt x="462" y="192"/>
                  </a:lnTo>
                  <a:lnTo>
                    <a:pt x="456" y="198"/>
                  </a:lnTo>
                  <a:lnTo>
                    <a:pt x="438" y="198"/>
                  </a:lnTo>
                  <a:lnTo>
                    <a:pt x="432" y="192"/>
                  </a:lnTo>
                  <a:lnTo>
                    <a:pt x="432" y="180"/>
                  </a:lnTo>
                  <a:lnTo>
                    <a:pt x="432" y="186"/>
                  </a:lnTo>
                  <a:lnTo>
                    <a:pt x="420" y="198"/>
                  </a:lnTo>
                  <a:lnTo>
                    <a:pt x="408" y="198"/>
                  </a:lnTo>
                  <a:lnTo>
                    <a:pt x="402" y="192"/>
                  </a:lnTo>
                  <a:lnTo>
                    <a:pt x="402" y="174"/>
                  </a:lnTo>
                  <a:lnTo>
                    <a:pt x="396" y="174"/>
                  </a:lnTo>
                  <a:lnTo>
                    <a:pt x="390" y="180"/>
                  </a:lnTo>
                  <a:lnTo>
                    <a:pt x="378" y="180"/>
                  </a:lnTo>
                  <a:lnTo>
                    <a:pt x="360" y="174"/>
                  </a:lnTo>
                  <a:lnTo>
                    <a:pt x="354" y="168"/>
                  </a:lnTo>
                  <a:lnTo>
                    <a:pt x="348" y="168"/>
                  </a:lnTo>
                  <a:lnTo>
                    <a:pt x="348" y="162"/>
                  </a:lnTo>
                  <a:lnTo>
                    <a:pt x="354" y="156"/>
                  </a:lnTo>
                  <a:lnTo>
                    <a:pt x="354" y="150"/>
                  </a:lnTo>
                  <a:lnTo>
                    <a:pt x="348" y="144"/>
                  </a:lnTo>
                  <a:lnTo>
                    <a:pt x="342" y="144"/>
                  </a:lnTo>
                  <a:lnTo>
                    <a:pt x="330" y="150"/>
                  </a:lnTo>
                  <a:lnTo>
                    <a:pt x="324" y="156"/>
                  </a:lnTo>
                  <a:lnTo>
                    <a:pt x="312" y="150"/>
                  </a:lnTo>
                  <a:lnTo>
                    <a:pt x="282" y="120"/>
                  </a:lnTo>
                  <a:lnTo>
                    <a:pt x="282" y="102"/>
                  </a:lnTo>
                  <a:lnTo>
                    <a:pt x="276" y="90"/>
                  </a:lnTo>
                  <a:lnTo>
                    <a:pt x="270" y="84"/>
                  </a:lnTo>
                  <a:lnTo>
                    <a:pt x="258" y="84"/>
                  </a:lnTo>
                  <a:lnTo>
                    <a:pt x="252" y="96"/>
                  </a:lnTo>
                  <a:lnTo>
                    <a:pt x="246" y="102"/>
                  </a:lnTo>
                  <a:lnTo>
                    <a:pt x="246" y="108"/>
                  </a:lnTo>
                  <a:lnTo>
                    <a:pt x="234" y="108"/>
                  </a:lnTo>
                  <a:lnTo>
                    <a:pt x="234" y="96"/>
                  </a:lnTo>
                  <a:lnTo>
                    <a:pt x="228" y="90"/>
                  </a:lnTo>
                  <a:lnTo>
                    <a:pt x="222" y="78"/>
                  </a:lnTo>
                  <a:lnTo>
                    <a:pt x="216" y="72"/>
                  </a:lnTo>
                  <a:lnTo>
                    <a:pt x="210" y="60"/>
                  </a:lnTo>
                  <a:lnTo>
                    <a:pt x="168" y="54"/>
                  </a:lnTo>
                  <a:lnTo>
                    <a:pt x="150" y="36"/>
                  </a:lnTo>
                  <a:lnTo>
                    <a:pt x="138" y="30"/>
                  </a:lnTo>
                  <a:lnTo>
                    <a:pt x="132" y="18"/>
                  </a:lnTo>
                  <a:lnTo>
                    <a:pt x="120" y="6"/>
                  </a:lnTo>
                  <a:lnTo>
                    <a:pt x="108" y="0"/>
                  </a:lnTo>
                  <a:lnTo>
                    <a:pt x="96" y="0"/>
                  </a:lnTo>
                  <a:lnTo>
                    <a:pt x="84" y="6"/>
                  </a:lnTo>
                  <a:lnTo>
                    <a:pt x="78" y="12"/>
                  </a:lnTo>
                  <a:lnTo>
                    <a:pt x="54" y="30"/>
                  </a:lnTo>
                  <a:lnTo>
                    <a:pt x="36" y="12"/>
                  </a:lnTo>
                  <a:lnTo>
                    <a:pt x="30" y="36"/>
                  </a:lnTo>
                  <a:lnTo>
                    <a:pt x="6" y="60"/>
                  </a:lnTo>
                  <a:lnTo>
                    <a:pt x="12" y="72"/>
                  </a:lnTo>
                  <a:lnTo>
                    <a:pt x="6" y="78"/>
                  </a:lnTo>
                  <a:lnTo>
                    <a:pt x="6" y="84"/>
                  </a:lnTo>
                  <a:lnTo>
                    <a:pt x="18" y="96"/>
                  </a:lnTo>
                  <a:lnTo>
                    <a:pt x="12" y="96"/>
                  </a:lnTo>
                  <a:lnTo>
                    <a:pt x="0" y="108"/>
                  </a:lnTo>
                  <a:lnTo>
                    <a:pt x="0" y="120"/>
                  </a:lnTo>
                  <a:lnTo>
                    <a:pt x="30" y="150"/>
                  </a:lnTo>
                  <a:lnTo>
                    <a:pt x="42" y="144"/>
                  </a:lnTo>
                  <a:lnTo>
                    <a:pt x="60" y="168"/>
                  </a:lnTo>
                  <a:lnTo>
                    <a:pt x="84" y="168"/>
                  </a:lnTo>
                  <a:lnTo>
                    <a:pt x="96" y="186"/>
                  </a:lnTo>
                  <a:lnTo>
                    <a:pt x="138" y="204"/>
                  </a:lnTo>
                  <a:lnTo>
                    <a:pt x="150" y="204"/>
                  </a:lnTo>
                  <a:lnTo>
                    <a:pt x="156" y="210"/>
                  </a:lnTo>
                  <a:lnTo>
                    <a:pt x="162" y="222"/>
                  </a:lnTo>
                  <a:lnTo>
                    <a:pt x="168" y="228"/>
                  </a:lnTo>
                  <a:lnTo>
                    <a:pt x="186" y="228"/>
                  </a:lnTo>
                  <a:lnTo>
                    <a:pt x="192" y="222"/>
                  </a:lnTo>
                  <a:lnTo>
                    <a:pt x="204" y="222"/>
                  </a:lnTo>
                  <a:lnTo>
                    <a:pt x="204" y="234"/>
                  </a:lnTo>
                  <a:lnTo>
                    <a:pt x="210" y="240"/>
                  </a:lnTo>
                  <a:lnTo>
                    <a:pt x="234" y="240"/>
                  </a:lnTo>
                  <a:lnTo>
                    <a:pt x="240" y="246"/>
                  </a:lnTo>
                  <a:lnTo>
                    <a:pt x="246" y="258"/>
                  </a:lnTo>
                  <a:lnTo>
                    <a:pt x="258" y="246"/>
                  </a:lnTo>
                  <a:lnTo>
                    <a:pt x="276" y="246"/>
                  </a:lnTo>
                  <a:lnTo>
                    <a:pt x="282" y="252"/>
                  </a:lnTo>
                  <a:lnTo>
                    <a:pt x="282" y="258"/>
                  </a:lnTo>
                  <a:lnTo>
                    <a:pt x="282" y="240"/>
                  </a:lnTo>
                  <a:lnTo>
                    <a:pt x="288" y="234"/>
                  </a:lnTo>
                  <a:lnTo>
                    <a:pt x="294" y="234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31" name="Mozambique" descr="© INSCALE GmbH, 05.05.2010&#10;http://www.presentationload.com/">
              <a:extLst>
                <a:ext uri="{FF2B5EF4-FFF2-40B4-BE49-F238E27FC236}">
                  <a16:creationId xmlns:a16="http://schemas.microsoft.com/office/drawing/2014/main" id="{71390CA4-9C38-460E-B74F-C084D035DB5C}"/>
                </a:ext>
              </a:extLst>
            </p:cNvPr>
            <p:cNvSpPr>
              <a:spLocks/>
            </p:cNvSpPr>
            <p:nvPr/>
          </p:nvSpPr>
          <p:spPr bwMode="gray">
            <a:xfrm>
              <a:off x="6491171" y="4900263"/>
              <a:ext cx="338952" cy="600508"/>
            </a:xfrm>
            <a:custGeom>
              <a:avLst/>
              <a:gdLst>
                <a:gd name="T0" fmla="*/ 2147483647 w 762"/>
                <a:gd name="T1" fmla="*/ 2147483647 h 1338"/>
                <a:gd name="T2" fmla="*/ 2147483647 w 762"/>
                <a:gd name="T3" fmla="*/ 2147483647 h 1338"/>
                <a:gd name="T4" fmla="*/ 2147483647 w 762"/>
                <a:gd name="T5" fmla="*/ 2147483647 h 1338"/>
                <a:gd name="T6" fmla="*/ 2147483647 w 762"/>
                <a:gd name="T7" fmla="*/ 2147483647 h 1338"/>
                <a:gd name="T8" fmla="*/ 2147483647 w 762"/>
                <a:gd name="T9" fmla="*/ 2147483647 h 1338"/>
                <a:gd name="T10" fmla="*/ 2147483647 w 762"/>
                <a:gd name="T11" fmla="*/ 2147483647 h 1338"/>
                <a:gd name="T12" fmla="*/ 2147483647 w 762"/>
                <a:gd name="T13" fmla="*/ 2147483647 h 1338"/>
                <a:gd name="T14" fmla="*/ 2147483647 w 762"/>
                <a:gd name="T15" fmla="*/ 2147483647 h 1338"/>
                <a:gd name="T16" fmla="*/ 2147483647 w 762"/>
                <a:gd name="T17" fmla="*/ 2147483647 h 1338"/>
                <a:gd name="T18" fmla="*/ 2147483647 w 762"/>
                <a:gd name="T19" fmla="*/ 2147483647 h 1338"/>
                <a:gd name="T20" fmla="*/ 2147483647 w 762"/>
                <a:gd name="T21" fmla="*/ 2147483647 h 1338"/>
                <a:gd name="T22" fmla="*/ 2147483647 w 762"/>
                <a:gd name="T23" fmla="*/ 2147483647 h 1338"/>
                <a:gd name="T24" fmla="*/ 2147483647 w 762"/>
                <a:gd name="T25" fmla="*/ 2147483647 h 1338"/>
                <a:gd name="T26" fmla="*/ 2147483647 w 762"/>
                <a:gd name="T27" fmla="*/ 2147483647 h 1338"/>
                <a:gd name="T28" fmla="*/ 2147483647 w 762"/>
                <a:gd name="T29" fmla="*/ 2147483647 h 1338"/>
                <a:gd name="T30" fmla="*/ 2147483647 w 762"/>
                <a:gd name="T31" fmla="*/ 2147483647 h 1338"/>
                <a:gd name="T32" fmla="*/ 2147483647 w 762"/>
                <a:gd name="T33" fmla="*/ 2147483647 h 1338"/>
                <a:gd name="T34" fmla="*/ 2147483647 w 762"/>
                <a:gd name="T35" fmla="*/ 2147483647 h 1338"/>
                <a:gd name="T36" fmla="*/ 2147483647 w 762"/>
                <a:gd name="T37" fmla="*/ 2147483647 h 1338"/>
                <a:gd name="T38" fmla="*/ 2147483647 w 762"/>
                <a:gd name="T39" fmla="*/ 2147483647 h 1338"/>
                <a:gd name="T40" fmla="*/ 2147483647 w 762"/>
                <a:gd name="T41" fmla="*/ 2147483647 h 1338"/>
                <a:gd name="T42" fmla="*/ 2147483647 w 762"/>
                <a:gd name="T43" fmla="*/ 2147483647 h 1338"/>
                <a:gd name="T44" fmla="*/ 2147483647 w 762"/>
                <a:gd name="T45" fmla="*/ 2147483647 h 1338"/>
                <a:gd name="T46" fmla="*/ 2147483647 w 762"/>
                <a:gd name="T47" fmla="*/ 2147483647 h 1338"/>
                <a:gd name="T48" fmla="*/ 2147483647 w 762"/>
                <a:gd name="T49" fmla="*/ 2147483647 h 1338"/>
                <a:gd name="T50" fmla="*/ 2147483647 w 762"/>
                <a:gd name="T51" fmla="*/ 2147483647 h 1338"/>
                <a:gd name="T52" fmla="*/ 2147483647 w 762"/>
                <a:gd name="T53" fmla="*/ 2147483647 h 1338"/>
                <a:gd name="T54" fmla="*/ 2147483647 w 762"/>
                <a:gd name="T55" fmla="*/ 2147483647 h 1338"/>
                <a:gd name="T56" fmla="*/ 0 w 762"/>
                <a:gd name="T57" fmla="*/ 2147483647 h 1338"/>
                <a:gd name="T58" fmla="*/ 2147483647 w 762"/>
                <a:gd name="T59" fmla="*/ 2147483647 h 1338"/>
                <a:gd name="T60" fmla="*/ 2147483647 w 762"/>
                <a:gd name="T61" fmla="*/ 2147483647 h 1338"/>
                <a:gd name="T62" fmla="*/ 2147483647 w 762"/>
                <a:gd name="T63" fmla="*/ 2147483647 h 1338"/>
                <a:gd name="T64" fmla="*/ 2147483647 w 762"/>
                <a:gd name="T65" fmla="*/ 2147483647 h 1338"/>
                <a:gd name="T66" fmla="*/ 2147483647 w 762"/>
                <a:gd name="T67" fmla="*/ 2147483647 h 1338"/>
                <a:gd name="T68" fmla="*/ 2147483647 w 762"/>
                <a:gd name="T69" fmla="*/ 2147483647 h 1338"/>
                <a:gd name="T70" fmla="*/ 2147483647 w 762"/>
                <a:gd name="T71" fmla="*/ 2147483647 h 1338"/>
                <a:gd name="T72" fmla="*/ 2147483647 w 762"/>
                <a:gd name="T73" fmla="*/ 2147483647 h 1338"/>
                <a:gd name="T74" fmla="*/ 2147483647 w 762"/>
                <a:gd name="T75" fmla="*/ 2147483647 h 1338"/>
                <a:gd name="T76" fmla="*/ 2147483647 w 762"/>
                <a:gd name="T77" fmla="*/ 2147483647 h 1338"/>
                <a:gd name="T78" fmla="*/ 2147483647 w 762"/>
                <a:gd name="T79" fmla="*/ 2147483647 h 1338"/>
                <a:gd name="T80" fmla="*/ 2147483647 w 762"/>
                <a:gd name="T81" fmla="*/ 2147483647 h 1338"/>
                <a:gd name="T82" fmla="*/ 2147483647 w 762"/>
                <a:gd name="T83" fmla="*/ 2147483647 h 1338"/>
                <a:gd name="T84" fmla="*/ 2147483647 w 762"/>
                <a:gd name="T85" fmla="*/ 2147483647 h 1338"/>
                <a:gd name="T86" fmla="*/ 2147483647 w 762"/>
                <a:gd name="T87" fmla="*/ 2147483647 h 1338"/>
                <a:gd name="T88" fmla="*/ 2147483647 w 762"/>
                <a:gd name="T89" fmla="*/ 2147483647 h 1338"/>
                <a:gd name="T90" fmla="*/ 2147483647 w 762"/>
                <a:gd name="T91" fmla="*/ 2147483647 h 1338"/>
                <a:gd name="T92" fmla="*/ 2147483647 w 762"/>
                <a:gd name="T93" fmla="*/ 2147483647 h 1338"/>
                <a:gd name="T94" fmla="*/ 2147483647 w 762"/>
                <a:gd name="T95" fmla="*/ 2147483647 h 1338"/>
                <a:gd name="T96" fmla="*/ 2147483647 w 762"/>
                <a:gd name="T97" fmla="*/ 2147483647 h 1338"/>
                <a:gd name="T98" fmla="*/ 2147483647 w 762"/>
                <a:gd name="T99" fmla="*/ 2147483647 h 1338"/>
                <a:gd name="T100" fmla="*/ 2147483647 w 762"/>
                <a:gd name="T101" fmla="*/ 2147483647 h 1338"/>
                <a:gd name="T102" fmla="*/ 2147483647 w 762"/>
                <a:gd name="T103" fmla="*/ 2147483647 h 1338"/>
                <a:gd name="T104" fmla="*/ 2147483647 w 762"/>
                <a:gd name="T105" fmla="*/ 2147483647 h 1338"/>
                <a:gd name="T106" fmla="*/ 2147483647 w 762"/>
                <a:gd name="T107" fmla="*/ 2147483647 h 1338"/>
                <a:gd name="T108" fmla="*/ 2147483647 w 762"/>
                <a:gd name="T109" fmla="*/ 2147483647 h 1338"/>
                <a:gd name="T110" fmla="*/ 2147483647 w 762"/>
                <a:gd name="T111" fmla="*/ 2147483647 h 1338"/>
                <a:gd name="T112" fmla="*/ 2147483647 w 762"/>
                <a:gd name="T113" fmla="*/ 2147483647 h 1338"/>
                <a:gd name="T114" fmla="*/ 2147483647 w 762"/>
                <a:gd name="T115" fmla="*/ 2147483647 h 1338"/>
                <a:gd name="T116" fmla="*/ 2147483647 w 762"/>
                <a:gd name="T117" fmla="*/ 2147483647 h 1338"/>
                <a:gd name="T118" fmla="*/ 2147483647 w 762"/>
                <a:gd name="T119" fmla="*/ 2147483647 h 1338"/>
                <a:gd name="T120" fmla="*/ 2147483647 w 762"/>
                <a:gd name="T121" fmla="*/ 2147483647 h 1338"/>
                <a:gd name="T122" fmla="*/ 2147483647 w 762"/>
                <a:gd name="T123" fmla="*/ 2147483647 h 133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762"/>
                <a:gd name="T187" fmla="*/ 0 h 1338"/>
                <a:gd name="T188" fmla="*/ 762 w 762"/>
                <a:gd name="T189" fmla="*/ 1338 h 1338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762" h="1338">
                  <a:moveTo>
                    <a:pt x="762" y="342"/>
                  </a:moveTo>
                  <a:lnTo>
                    <a:pt x="762" y="324"/>
                  </a:lnTo>
                  <a:lnTo>
                    <a:pt x="756" y="318"/>
                  </a:lnTo>
                  <a:lnTo>
                    <a:pt x="744" y="318"/>
                  </a:lnTo>
                  <a:lnTo>
                    <a:pt x="744" y="258"/>
                  </a:lnTo>
                  <a:lnTo>
                    <a:pt x="732" y="246"/>
                  </a:lnTo>
                  <a:lnTo>
                    <a:pt x="750" y="234"/>
                  </a:lnTo>
                  <a:lnTo>
                    <a:pt x="738" y="186"/>
                  </a:lnTo>
                  <a:lnTo>
                    <a:pt x="750" y="156"/>
                  </a:lnTo>
                  <a:lnTo>
                    <a:pt x="738" y="120"/>
                  </a:lnTo>
                  <a:lnTo>
                    <a:pt x="738" y="108"/>
                  </a:lnTo>
                  <a:lnTo>
                    <a:pt x="750" y="72"/>
                  </a:lnTo>
                  <a:lnTo>
                    <a:pt x="756" y="42"/>
                  </a:lnTo>
                  <a:lnTo>
                    <a:pt x="756" y="12"/>
                  </a:lnTo>
                  <a:lnTo>
                    <a:pt x="744" y="0"/>
                  </a:lnTo>
                  <a:lnTo>
                    <a:pt x="666" y="54"/>
                  </a:lnTo>
                  <a:lnTo>
                    <a:pt x="636" y="60"/>
                  </a:lnTo>
                  <a:lnTo>
                    <a:pt x="630" y="60"/>
                  </a:lnTo>
                  <a:lnTo>
                    <a:pt x="618" y="72"/>
                  </a:lnTo>
                  <a:lnTo>
                    <a:pt x="606" y="78"/>
                  </a:lnTo>
                  <a:lnTo>
                    <a:pt x="594" y="78"/>
                  </a:lnTo>
                  <a:lnTo>
                    <a:pt x="594" y="72"/>
                  </a:lnTo>
                  <a:lnTo>
                    <a:pt x="588" y="66"/>
                  </a:lnTo>
                  <a:lnTo>
                    <a:pt x="564" y="66"/>
                  </a:lnTo>
                  <a:lnTo>
                    <a:pt x="558" y="72"/>
                  </a:lnTo>
                  <a:lnTo>
                    <a:pt x="552" y="84"/>
                  </a:lnTo>
                  <a:lnTo>
                    <a:pt x="540" y="90"/>
                  </a:lnTo>
                  <a:lnTo>
                    <a:pt x="528" y="102"/>
                  </a:lnTo>
                  <a:lnTo>
                    <a:pt x="510" y="102"/>
                  </a:lnTo>
                  <a:lnTo>
                    <a:pt x="498" y="96"/>
                  </a:lnTo>
                  <a:lnTo>
                    <a:pt x="492" y="90"/>
                  </a:lnTo>
                  <a:lnTo>
                    <a:pt x="486" y="90"/>
                  </a:lnTo>
                  <a:lnTo>
                    <a:pt x="468" y="108"/>
                  </a:lnTo>
                  <a:lnTo>
                    <a:pt x="456" y="108"/>
                  </a:lnTo>
                  <a:lnTo>
                    <a:pt x="450" y="102"/>
                  </a:lnTo>
                  <a:lnTo>
                    <a:pt x="438" y="96"/>
                  </a:lnTo>
                  <a:lnTo>
                    <a:pt x="432" y="84"/>
                  </a:lnTo>
                  <a:lnTo>
                    <a:pt x="420" y="78"/>
                  </a:lnTo>
                  <a:lnTo>
                    <a:pt x="408" y="78"/>
                  </a:lnTo>
                  <a:lnTo>
                    <a:pt x="396" y="90"/>
                  </a:lnTo>
                  <a:lnTo>
                    <a:pt x="390" y="90"/>
                  </a:lnTo>
                  <a:lnTo>
                    <a:pt x="384" y="96"/>
                  </a:lnTo>
                  <a:lnTo>
                    <a:pt x="354" y="96"/>
                  </a:lnTo>
                  <a:lnTo>
                    <a:pt x="354" y="114"/>
                  </a:lnTo>
                  <a:lnTo>
                    <a:pt x="330" y="138"/>
                  </a:lnTo>
                  <a:lnTo>
                    <a:pt x="330" y="150"/>
                  </a:lnTo>
                  <a:lnTo>
                    <a:pt x="342" y="162"/>
                  </a:lnTo>
                  <a:lnTo>
                    <a:pt x="348" y="174"/>
                  </a:lnTo>
                  <a:lnTo>
                    <a:pt x="348" y="204"/>
                  </a:lnTo>
                  <a:lnTo>
                    <a:pt x="342" y="216"/>
                  </a:lnTo>
                  <a:lnTo>
                    <a:pt x="336" y="234"/>
                  </a:lnTo>
                  <a:lnTo>
                    <a:pt x="336" y="246"/>
                  </a:lnTo>
                  <a:lnTo>
                    <a:pt x="342" y="246"/>
                  </a:lnTo>
                  <a:lnTo>
                    <a:pt x="342" y="252"/>
                  </a:lnTo>
                  <a:lnTo>
                    <a:pt x="348" y="252"/>
                  </a:lnTo>
                  <a:lnTo>
                    <a:pt x="372" y="276"/>
                  </a:lnTo>
                  <a:lnTo>
                    <a:pt x="384" y="300"/>
                  </a:lnTo>
                  <a:lnTo>
                    <a:pt x="390" y="306"/>
                  </a:lnTo>
                  <a:lnTo>
                    <a:pt x="396" y="318"/>
                  </a:lnTo>
                  <a:lnTo>
                    <a:pt x="408" y="336"/>
                  </a:lnTo>
                  <a:lnTo>
                    <a:pt x="420" y="348"/>
                  </a:lnTo>
                  <a:lnTo>
                    <a:pt x="420" y="366"/>
                  </a:lnTo>
                  <a:lnTo>
                    <a:pt x="414" y="372"/>
                  </a:lnTo>
                  <a:lnTo>
                    <a:pt x="408" y="384"/>
                  </a:lnTo>
                  <a:lnTo>
                    <a:pt x="402" y="390"/>
                  </a:lnTo>
                  <a:lnTo>
                    <a:pt x="402" y="450"/>
                  </a:lnTo>
                  <a:lnTo>
                    <a:pt x="396" y="456"/>
                  </a:lnTo>
                  <a:lnTo>
                    <a:pt x="372" y="456"/>
                  </a:lnTo>
                  <a:lnTo>
                    <a:pt x="360" y="462"/>
                  </a:lnTo>
                  <a:lnTo>
                    <a:pt x="354" y="474"/>
                  </a:lnTo>
                  <a:lnTo>
                    <a:pt x="354" y="492"/>
                  </a:lnTo>
                  <a:lnTo>
                    <a:pt x="360" y="492"/>
                  </a:lnTo>
                  <a:lnTo>
                    <a:pt x="366" y="498"/>
                  </a:lnTo>
                  <a:lnTo>
                    <a:pt x="366" y="528"/>
                  </a:lnTo>
                  <a:lnTo>
                    <a:pt x="354" y="534"/>
                  </a:lnTo>
                  <a:lnTo>
                    <a:pt x="348" y="540"/>
                  </a:lnTo>
                  <a:lnTo>
                    <a:pt x="342" y="534"/>
                  </a:lnTo>
                  <a:lnTo>
                    <a:pt x="342" y="522"/>
                  </a:lnTo>
                  <a:lnTo>
                    <a:pt x="348" y="516"/>
                  </a:lnTo>
                  <a:lnTo>
                    <a:pt x="348" y="504"/>
                  </a:lnTo>
                  <a:lnTo>
                    <a:pt x="336" y="498"/>
                  </a:lnTo>
                  <a:lnTo>
                    <a:pt x="330" y="492"/>
                  </a:lnTo>
                  <a:lnTo>
                    <a:pt x="318" y="486"/>
                  </a:lnTo>
                  <a:lnTo>
                    <a:pt x="312" y="480"/>
                  </a:lnTo>
                  <a:lnTo>
                    <a:pt x="300" y="474"/>
                  </a:lnTo>
                  <a:lnTo>
                    <a:pt x="300" y="444"/>
                  </a:lnTo>
                  <a:lnTo>
                    <a:pt x="288" y="444"/>
                  </a:lnTo>
                  <a:lnTo>
                    <a:pt x="288" y="438"/>
                  </a:lnTo>
                  <a:lnTo>
                    <a:pt x="294" y="432"/>
                  </a:lnTo>
                  <a:lnTo>
                    <a:pt x="306" y="426"/>
                  </a:lnTo>
                  <a:lnTo>
                    <a:pt x="312" y="420"/>
                  </a:lnTo>
                  <a:lnTo>
                    <a:pt x="300" y="402"/>
                  </a:lnTo>
                  <a:lnTo>
                    <a:pt x="312" y="396"/>
                  </a:lnTo>
                  <a:lnTo>
                    <a:pt x="318" y="366"/>
                  </a:lnTo>
                  <a:lnTo>
                    <a:pt x="312" y="366"/>
                  </a:lnTo>
                  <a:lnTo>
                    <a:pt x="312" y="330"/>
                  </a:lnTo>
                  <a:lnTo>
                    <a:pt x="306" y="324"/>
                  </a:lnTo>
                  <a:lnTo>
                    <a:pt x="288" y="324"/>
                  </a:lnTo>
                  <a:lnTo>
                    <a:pt x="282" y="330"/>
                  </a:lnTo>
                  <a:lnTo>
                    <a:pt x="252" y="330"/>
                  </a:lnTo>
                  <a:lnTo>
                    <a:pt x="222" y="282"/>
                  </a:lnTo>
                  <a:lnTo>
                    <a:pt x="216" y="282"/>
                  </a:lnTo>
                  <a:lnTo>
                    <a:pt x="210" y="288"/>
                  </a:lnTo>
                  <a:lnTo>
                    <a:pt x="192" y="294"/>
                  </a:lnTo>
                  <a:lnTo>
                    <a:pt x="180" y="300"/>
                  </a:lnTo>
                  <a:lnTo>
                    <a:pt x="162" y="312"/>
                  </a:lnTo>
                  <a:lnTo>
                    <a:pt x="138" y="324"/>
                  </a:lnTo>
                  <a:lnTo>
                    <a:pt x="132" y="324"/>
                  </a:lnTo>
                  <a:lnTo>
                    <a:pt x="120" y="330"/>
                  </a:lnTo>
                  <a:lnTo>
                    <a:pt x="102" y="336"/>
                  </a:lnTo>
                  <a:lnTo>
                    <a:pt x="84" y="336"/>
                  </a:lnTo>
                  <a:lnTo>
                    <a:pt x="72" y="342"/>
                  </a:lnTo>
                  <a:lnTo>
                    <a:pt x="60" y="342"/>
                  </a:lnTo>
                  <a:lnTo>
                    <a:pt x="42" y="360"/>
                  </a:lnTo>
                  <a:lnTo>
                    <a:pt x="12" y="360"/>
                  </a:lnTo>
                  <a:lnTo>
                    <a:pt x="0" y="372"/>
                  </a:lnTo>
                  <a:lnTo>
                    <a:pt x="18" y="390"/>
                  </a:lnTo>
                  <a:lnTo>
                    <a:pt x="24" y="444"/>
                  </a:lnTo>
                  <a:lnTo>
                    <a:pt x="84" y="444"/>
                  </a:lnTo>
                  <a:lnTo>
                    <a:pt x="96" y="462"/>
                  </a:lnTo>
                  <a:lnTo>
                    <a:pt x="114" y="462"/>
                  </a:lnTo>
                  <a:lnTo>
                    <a:pt x="132" y="486"/>
                  </a:lnTo>
                  <a:lnTo>
                    <a:pt x="138" y="486"/>
                  </a:lnTo>
                  <a:lnTo>
                    <a:pt x="150" y="480"/>
                  </a:lnTo>
                  <a:lnTo>
                    <a:pt x="162" y="480"/>
                  </a:lnTo>
                  <a:lnTo>
                    <a:pt x="180" y="498"/>
                  </a:lnTo>
                  <a:lnTo>
                    <a:pt x="192" y="498"/>
                  </a:lnTo>
                  <a:lnTo>
                    <a:pt x="204" y="510"/>
                  </a:lnTo>
                  <a:lnTo>
                    <a:pt x="204" y="516"/>
                  </a:lnTo>
                  <a:lnTo>
                    <a:pt x="198" y="528"/>
                  </a:lnTo>
                  <a:lnTo>
                    <a:pt x="192" y="534"/>
                  </a:lnTo>
                  <a:lnTo>
                    <a:pt x="204" y="552"/>
                  </a:lnTo>
                  <a:lnTo>
                    <a:pt x="192" y="564"/>
                  </a:lnTo>
                  <a:lnTo>
                    <a:pt x="204" y="576"/>
                  </a:lnTo>
                  <a:lnTo>
                    <a:pt x="198" y="582"/>
                  </a:lnTo>
                  <a:lnTo>
                    <a:pt x="198" y="588"/>
                  </a:lnTo>
                  <a:lnTo>
                    <a:pt x="192" y="594"/>
                  </a:lnTo>
                  <a:lnTo>
                    <a:pt x="192" y="606"/>
                  </a:lnTo>
                  <a:lnTo>
                    <a:pt x="204" y="630"/>
                  </a:lnTo>
                  <a:lnTo>
                    <a:pt x="204" y="642"/>
                  </a:lnTo>
                  <a:lnTo>
                    <a:pt x="198" y="648"/>
                  </a:lnTo>
                  <a:lnTo>
                    <a:pt x="198" y="654"/>
                  </a:lnTo>
                  <a:lnTo>
                    <a:pt x="192" y="654"/>
                  </a:lnTo>
                  <a:lnTo>
                    <a:pt x="192" y="666"/>
                  </a:lnTo>
                  <a:lnTo>
                    <a:pt x="174" y="678"/>
                  </a:lnTo>
                  <a:lnTo>
                    <a:pt x="192" y="702"/>
                  </a:lnTo>
                  <a:lnTo>
                    <a:pt x="174" y="720"/>
                  </a:lnTo>
                  <a:lnTo>
                    <a:pt x="174" y="732"/>
                  </a:lnTo>
                  <a:lnTo>
                    <a:pt x="198" y="756"/>
                  </a:lnTo>
                  <a:lnTo>
                    <a:pt x="198" y="762"/>
                  </a:lnTo>
                  <a:lnTo>
                    <a:pt x="192" y="774"/>
                  </a:lnTo>
                  <a:lnTo>
                    <a:pt x="180" y="786"/>
                  </a:lnTo>
                  <a:lnTo>
                    <a:pt x="180" y="798"/>
                  </a:lnTo>
                  <a:lnTo>
                    <a:pt x="168" y="810"/>
                  </a:lnTo>
                  <a:lnTo>
                    <a:pt x="156" y="816"/>
                  </a:lnTo>
                  <a:lnTo>
                    <a:pt x="156" y="846"/>
                  </a:lnTo>
                  <a:lnTo>
                    <a:pt x="144" y="858"/>
                  </a:lnTo>
                  <a:lnTo>
                    <a:pt x="156" y="876"/>
                  </a:lnTo>
                  <a:lnTo>
                    <a:pt x="138" y="882"/>
                  </a:lnTo>
                  <a:lnTo>
                    <a:pt x="72" y="966"/>
                  </a:lnTo>
                  <a:lnTo>
                    <a:pt x="72" y="996"/>
                  </a:lnTo>
                  <a:lnTo>
                    <a:pt x="78" y="1014"/>
                  </a:lnTo>
                  <a:lnTo>
                    <a:pt x="78" y="1032"/>
                  </a:lnTo>
                  <a:lnTo>
                    <a:pt x="84" y="1044"/>
                  </a:lnTo>
                  <a:lnTo>
                    <a:pt x="84" y="1062"/>
                  </a:lnTo>
                  <a:lnTo>
                    <a:pt x="114" y="1122"/>
                  </a:lnTo>
                  <a:lnTo>
                    <a:pt x="114" y="1212"/>
                  </a:lnTo>
                  <a:lnTo>
                    <a:pt x="90" y="1248"/>
                  </a:lnTo>
                  <a:lnTo>
                    <a:pt x="114" y="1248"/>
                  </a:lnTo>
                  <a:lnTo>
                    <a:pt x="108" y="1260"/>
                  </a:lnTo>
                  <a:lnTo>
                    <a:pt x="108" y="1284"/>
                  </a:lnTo>
                  <a:lnTo>
                    <a:pt x="114" y="1290"/>
                  </a:lnTo>
                  <a:lnTo>
                    <a:pt x="120" y="1290"/>
                  </a:lnTo>
                  <a:lnTo>
                    <a:pt x="126" y="1314"/>
                  </a:lnTo>
                  <a:lnTo>
                    <a:pt x="144" y="1314"/>
                  </a:lnTo>
                  <a:lnTo>
                    <a:pt x="156" y="1326"/>
                  </a:lnTo>
                  <a:lnTo>
                    <a:pt x="162" y="1338"/>
                  </a:lnTo>
                  <a:lnTo>
                    <a:pt x="168" y="1320"/>
                  </a:lnTo>
                  <a:lnTo>
                    <a:pt x="168" y="1284"/>
                  </a:lnTo>
                  <a:lnTo>
                    <a:pt x="162" y="1272"/>
                  </a:lnTo>
                  <a:lnTo>
                    <a:pt x="156" y="1266"/>
                  </a:lnTo>
                  <a:lnTo>
                    <a:pt x="150" y="1266"/>
                  </a:lnTo>
                  <a:lnTo>
                    <a:pt x="150" y="1242"/>
                  </a:lnTo>
                  <a:lnTo>
                    <a:pt x="162" y="1230"/>
                  </a:lnTo>
                  <a:lnTo>
                    <a:pt x="222" y="1188"/>
                  </a:lnTo>
                  <a:lnTo>
                    <a:pt x="276" y="1158"/>
                  </a:lnTo>
                  <a:lnTo>
                    <a:pt x="294" y="1146"/>
                  </a:lnTo>
                  <a:lnTo>
                    <a:pt x="312" y="1140"/>
                  </a:lnTo>
                  <a:lnTo>
                    <a:pt x="330" y="1128"/>
                  </a:lnTo>
                  <a:lnTo>
                    <a:pt x="342" y="1122"/>
                  </a:lnTo>
                  <a:lnTo>
                    <a:pt x="360" y="1104"/>
                  </a:lnTo>
                  <a:lnTo>
                    <a:pt x="360" y="1080"/>
                  </a:lnTo>
                  <a:lnTo>
                    <a:pt x="354" y="1080"/>
                  </a:lnTo>
                  <a:lnTo>
                    <a:pt x="354" y="1086"/>
                  </a:lnTo>
                  <a:lnTo>
                    <a:pt x="348" y="1080"/>
                  </a:lnTo>
                  <a:lnTo>
                    <a:pt x="342" y="1080"/>
                  </a:lnTo>
                  <a:lnTo>
                    <a:pt x="342" y="1068"/>
                  </a:lnTo>
                  <a:lnTo>
                    <a:pt x="366" y="1020"/>
                  </a:lnTo>
                  <a:lnTo>
                    <a:pt x="366" y="990"/>
                  </a:lnTo>
                  <a:lnTo>
                    <a:pt x="360" y="984"/>
                  </a:lnTo>
                  <a:lnTo>
                    <a:pt x="360" y="978"/>
                  </a:lnTo>
                  <a:lnTo>
                    <a:pt x="372" y="948"/>
                  </a:lnTo>
                  <a:lnTo>
                    <a:pt x="366" y="942"/>
                  </a:lnTo>
                  <a:lnTo>
                    <a:pt x="348" y="960"/>
                  </a:lnTo>
                  <a:lnTo>
                    <a:pt x="354" y="918"/>
                  </a:lnTo>
                  <a:lnTo>
                    <a:pt x="348" y="906"/>
                  </a:lnTo>
                  <a:lnTo>
                    <a:pt x="336" y="900"/>
                  </a:lnTo>
                  <a:lnTo>
                    <a:pt x="330" y="888"/>
                  </a:lnTo>
                  <a:lnTo>
                    <a:pt x="330" y="870"/>
                  </a:lnTo>
                  <a:lnTo>
                    <a:pt x="336" y="858"/>
                  </a:lnTo>
                  <a:lnTo>
                    <a:pt x="336" y="834"/>
                  </a:lnTo>
                  <a:lnTo>
                    <a:pt x="324" y="822"/>
                  </a:lnTo>
                  <a:lnTo>
                    <a:pt x="318" y="822"/>
                  </a:lnTo>
                  <a:lnTo>
                    <a:pt x="312" y="816"/>
                  </a:lnTo>
                  <a:lnTo>
                    <a:pt x="312" y="792"/>
                  </a:lnTo>
                  <a:lnTo>
                    <a:pt x="318" y="780"/>
                  </a:lnTo>
                  <a:lnTo>
                    <a:pt x="324" y="762"/>
                  </a:lnTo>
                  <a:lnTo>
                    <a:pt x="336" y="750"/>
                  </a:lnTo>
                  <a:lnTo>
                    <a:pt x="372" y="732"/>
                  </a:lnTo>
                  <a:lnTo>
                    <a:pt x="378" y="726"/>
                  </a:lnTo>
                  <a:lnTo>
                    <a:pt x="378" y="714"/>
                  </a:lnTo>
                  <a:lnTo>
                    <a:pt x="390" y="690"/>
                  </a:lnTo>
                  <a:lnTo>
                    <a:pt x="396" y="684"/>
                  </a:lnTo>
                  <a:lnTo>
                    <a:pt x="402" y="684"/>
                  </a:lnTo>
                  <a:lnTo>
                    <a:pt x="414" y="678"/>
                  </a:lnTo>
                  <a:lnTo>
                    <a:pt x="420" y="678"/>
                  </a:lnTo>
                  <a:lnTo>
                    <a:pt x="426" y="672"/>
                  </a:lnTo>
                  <a:lnTo>
                    <a:pt x="450" y="660"/>
                  </a:lnTo>
                  <a:lnTo>
                    <a:pt x="462" y="648"/>
                  </a:lnTo>
                  <a:lnTo>
                    <a:pt x="474" y="612"/>
                  </a:lnTo>
                  <a:lnTo>
                    <a:pt x="498" y="576"/>
                  </a:lnTo>
                  <a:lnTo>
                    <a:pt x="522" y="564"/>
                  </a:lnTo>
                  <a:lnTo>
                    <a:pt x="558" y="552"/>
                  </a:lnTo>
                  <a:lnTo>
                    <a:pt x="600" y="534"/>
                  </a:lnTo>
                  <a:lnTo>
                    <a:pt x="624" y="522"/>
                  </a:lnTo>
                  <a:lnTo>
                    <a:pt x="630" y="516"/>
                  </a:lnTo>
                  <a:lnTo>
                    <a:pt x="666" y="498"/>
                  </a:lnTo>
                  <a:lnTo>
                    <a:pt x="672" y="492"/>
                  </a:lnTo>
                  <a:lnTo>
                    <a:pt x="684" y="486"/>
                  </a:lnTo>
                  <a:lnTo>
                    <a:pt x="684" y="474"/>
                  </a:lnTo>
                  <a:lnTo>
                    <a:pt x="714" y="444"/>
                  </a:lnTo>
                  <a:lnTo>
                    <a:pt x="714" y="432"/>
                  </a:lnTo>
                  <a:lnTo>
                    <a:pt x="720" y="420"/>
                  </a:lnTo>
                  <a:lnTo>
                    <a:pt x="732" y="414"/>
                  </a:lnTo>
                  <a:lnTo>
                    <a:pt x="738" y="402"/>
                  </a:lnTo>
                  <a:lnTo>
                    <a:pt x="744" y="396"/>
                  </a:lnTo>
                  <a:lnTo>
                    <a:pt x="744" y="378"/>
                  </a:lnTo>
                  <a:lnTo>
                    <a:pt x="750" y="372"/>
                  </a:lnTo>
                  <a:lnTo>
                    <a:pt x="762" y="348"/>
                  </a:lnTo>
                  <a:lnTo>
                    <a:pt x="762" y="34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32" name="Mongolia" descr="© INSCALE GmbH, 05.05.2010&#10;http://www.presentationload.com/">
              <a:extLst>
                <a:ext uri="{FF2B5EF4-FFF2-40B4-BE49-F238E27FC236}">
                  <a16:creationId xmlns:a16="http://schemas.microsoft.com/office/drawing/2014/main" id="{50973F50-00F0-4E9A-9436-01252395E9F0}"/>
                </a:ext>
              </a:extLst>
            </p:cNvPr>
            <p:cNvSpPr>
              <a:spLocks/>
            </p:cNvSpPr>
            <p:nvPr/>
          </p:nvSpPr>
          <p:spPr bwMode="gray">
            <a:xfrm>
              <a:off x="8009467" y="2641712"/>
              <a:ext cx="929498" cy="373768"/>
            </a:xfrm>
            <a:custGeom>
              <a:avLst/>
              <a:gdLst>
                <a:gd name="T0" fmla="*/ 2147483647 w 2100"/>
                <a:gd name="T1" fmla="*/ 2147483647 h 834"/>
                <a:gd name="T2" fmla="*/ 2147483647 w 2100"/>
                <a:gd name="T3" fmla="*/ 2147483647 h 834"/>
                <a:gd name="T4" fmla="*/ 2147483647 w 2100"/>
                <a:gd name="T5" fmla="*/ 2147483647 h 834"/>
                <a:gd name="T6" fmla="*/ 2147483647 w 2100"/>
                <a:gd name="T7" fmla="*/ 2147483647 h 834"/>
                <a:gd name="T8" fmla="*/ 2147483647 w 2100"/>
                <a:gd name="T9" fmla="*/ 2147483647 h 834"/>
                <a:gd name="T10" fmla="*/ 2147483647 w 2100"/>
                <a:gd name="T11" fmla="*/ 2147483647 h 834"/>
                <a:gd name="T12" fmla="*/ 2147483647 w 2100"/>
                <a:gd name="T13" fmla="*/ 2147483647 h 834"/>
                <a:gd name="T14" fmla="*/ 2147483647 w 2100"/>
                <a:gd name="T15" fmla="*/ 2147483647 h 834"/>
                <a:gd name="T16" fmla="*/ 2147483647 w 2100"/>
                <a:gd name="T17" fmla="*/ 2147483647 h 834"/>
                <a:gd name="T18" fmla="*/ 2147483647 w 2100"/>
                <a:gd name="T19" fmla="*/ 2147483647 h 834"/>
                <a:gd name="T20" fmla="*/ 2147483647 w 2100"/>
                <a:gd name="T21" fmla="*/ 2147483647 h 834"/>
                <a:gd name="T22" fmla="*/ 2147483647 w 2100"/>
                <a:gd name="T23" fmla="*/ 2147483647 h 834"/>
                <a:gd name="T24" fmla="*/ 2147483647 w 2100"/>
                <a:gd name="T25" fmla="*/ 2147483647 h 834"/>
                <a:gd name="T26" fmla="*/ 2147483647 w 2100"/>
                <a:gd name="T27" fmla="*/ 2147483647 h 834"/>
                <a:gd name="T28" fmla="*/ 2147483647 w 2100"/>
                <a:gd name="T29" fmla="*/ 2147483647 h 834"/>
                <a:gd name="T30" fmla="*/ 2147483647 w 2100"/>
                <a:gd name="T31" fmla="*/ 2147483647 h 834"/>
                <a:gd name="T32" fmla="*/ 2147483647 w 2100"/>
                <a:gd name="T33" fmla="*/ 2147483647 h 834"/>
                <a:gd name="T34" fmla="*/ 2147483647 w 2100"/>
                <a:gd name="T35" fmla="*/ 2147483647 h 834"/>
                <a:gd name="T36" fmla="*/ 2147483647 w 2100"/>
                <a:gd name="T37" fmla="*/ 2147483647 h 834"/>
                <a:gd name="T38" fmla="*/ 2147483647 w 2100"/>
                <a:gd name="T39" fmla="*/ 2147483647 h 834"/>
                <a:gd name="T40" fmla="*/ 2147483647 w 2100"/>
                <a:gd name="T41" fmla="*/ 2147483647 h 834"/>
                <a:gd name="T42" fmla="*/ 2147483647 w 2100"/>
                <a:gd name="T43" fmla="*/ 2147483647 h 834"/>
                <a:gd name="T44" fmla="*/ 2147483647 w 2100"/>
                <a:gd name="T45" fmla="*/ 2147483647 h 834"/>
                <a:gd name="T46" fmla="*/ 2147483647 w 2100"/>
                <a:gd name="T47" fmla="*/ 2147483647 h 834"/>
                <a:gd name="T48" fmla="*/ 2147483647 w 2100"/>
                <a:gd name="T49" fmla="*/ 2147483647 h 834"/>
                <a:gd name="T50" fmla="*/ 2147483647 w 2100"/>
                <a:gd name="T51" fmla="*/ 2147483647 h 834"/>
                <a:gd name="T52" fmla="*/ 2147483647 w 2100"/>
                <a:gd name="T53" fmla="*/ 2147483647 h 834"/>
                <a:gd name="T54" fmla="*/ 2147483647 w 2100"/>
                <a:gd name="T55" fmla="*/ 2147483647 h 834"/>
                <a:gd name="T56" fmla="*/ 2147483647 w 2100"/>
                <a:gd name="T57" fmla="*/ 2147483647 h 834"/>
                <a:gd name="T58" fmla="*/ 2147483647 w 2100"/>
                <a:gd name="T59" fmla="*/ 2147483647 h 834"/>
                <a:gd name="T60" fmla="*/ 2147483647 w 2100"/>
                <a:gd name="T61" fmla="*/ 2147483647 h 834"/>
                <a:gd name="T62" fmla="*/ 0 w 2100"/>
                <a:gd name="T63" fmla="*/ 2147483647 h 834"/>
                <a:gd name="T64" fmla="*/ 2147483647 w 2100"/>
                <a:gd name="T65" fmla="*/ 2147483647 h 834"/>
                <a:gd name="T66" fmla="*/ 2147483647 w 2100"/>
                <a:gd name="T67" fmla="*/ 2147483647 h 834"/>
                <a:gd name="T68" fmla="*/ 2147483647 w 2100"/>
                <a:gd name="T69" fmla="*/ 2147483647 h 834"/>
                <a:gd name="T70" fmla="*/ 2147483647 w 2100"/>
                <a:gd name="T71" fmla="*/ 2147483647 h 834"/>
                <a:gd name="T72" fmla="*/ 2147483647 w 2100"/>
                <a:gd name="T73" fmla="*/ 2147483647 h 834"/>
                <a:gd name="T74" fmla="*/ 2147483647 w 2100"/>
                <a:gd name="T75" fmla="*/ 2147483647 h 834"/>
                <a:gd name="T76" fmla="*/ 2147483647 w 2100"/>
                <a:gd name="T77" fmla="*/ 2147483647 h 834"/>
                <a:gd name="T78" fmla="*/ 2147483647 w 2100"/>
                <a:gd name="T79" fmla="*/ 2147483647 h 834"/>
                <a:gd name="T80" fmla="*/ 2147483647 w 2100"/>
                <a:gd name="T81" fmla="*/ 2147483647 h 834"/>
                <a:gd name="T82" fmla="*/ 2147483647 w 2100"/>
                <a:gd name="T83" fmla="*/ 2147483647 h 834"/>
                <a:gd name="T84" fmla="*/ 2147483647 w 2100"/>
                <a:gd name="T85" fmla="*/ 2147483647 h 834"/>
                <a:gd name="T86" fmla="*/ 2147483647 w 2100"/>
                <a:gd name="T87" fmla="*/ 2147483647 h 834"/>
                <a:gd name="T88" fmla="*/ 2147483647 w 2100"/>
                <a:gd name="T89" fmla="*/ 2147483647 h 834"/>
                <a:gd name="T90" fmla="*/ 2147483647 w 2100"/>
                <a:gd name="T91" fmla="*/ 2147483647 h 834"/>
                <a:gd name="T92" fmla="*/ 2147483647 w 2100"/>
                <a:gd name="T93" fmla="*/ 2147483647 h 834"/>
                <a:gd name="T94" fmla="*/ 2147483647 w 2100"/>
                <a:gd name="T95" fmla="*/ 2147483647 h 834"/>
                <a:gd name="T96" fmla="*/ 2147483647 w 2100"/>
                <a:gd name="T97" fmla="*/ 2147483647 h 834"/>
                <a:gd name="T98" fmla="*/ 2147483647 w 2100"/>
                <a:gd name="T99" fmla="*/ 2147483647 h 834"/>
                <a:gd name="T100" fmla="*/ 2147483647 w 2100"/>
                <a:gd name="T101" fmla="*/ 2147483647 h 834"/>
                <a:gd name="T102" fmla="*/ 2147483647 w 2100"/>
                <a:gd name="T103" fmla="*/ 2147483647 h 834"/>
                <a:gd name="T104" fmla="*/ 2147483647 w 2100"/>
                <a:gd name="T105" fmla="*/ 2147483647 h 834"/>
                <a:gd name="T106" fmla="*/ 2147483647 w 2100"/>
                <a:gd name="T107" fmla="*/ 2147483647 h 834"/>
                <a:gd name="T108" fmla="*/ 2147483647 w 2100"/>
                <a:gd name="T109" fmla="*/ 2147483647 h 834"/>
                <a:gd name="T110" fmla="*/ 2147483647 w 2100"/>
                <a:gd name="T111" fmla="*/ 2147483647 h 834"/>
                <a:gd name="T112" fmla="*/ 2147483647 w 2100"/>
                <a:gd name="T113" fmla="*/ 2147483647 h 834"/>
                <a:gd name="T114" fmla="*/ 2147483647 w 2100"/>
                <a:gd name="T115" fmla="*/ 2147483647 h 834"/>
                <a:gd name="T116" fmla="*/ 2147483647 w 2100"/>
                <a:gd name="T117" fmla="*/ 2147483647 h 834"/>
                <a:gd name="T118" fmla="*/ 2147483647 w 2100"/>
                <a:gd name="T119" fmla="*/ 2147483647 h 834"/>
                <a:gd name="T120" fmla="*/ 2147483647 w 2100"/>
                <a:gd name="T121" fmla="*/ 2147483647 h 834"/>
                <a:gd name="T122" fmla="*/ 2147483647 w 2100"/>
                <a:gd name="T123" fmla="*/ 2147483647 h 834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100"/>
                <a:gd name="T187" fmla="*/ 0 h 834"/>
                <a:gd name="T188" fmla="*/ 2100 w 2100"/>
                <a:gd name="T189" fmla="*/ 834 h 834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100" h="834">
                  <a:moveTo>
                    <a:pt x="2088" y="408"/>
                  </a:moveTo>
                  <a:lnTo>
                    <a:pt x="2076" y="396"/>
                  </a:lnTo>
                  <a:lnTo>
                    <a:pt x="2070" y="384"/>
                  </a:lnTo>
                  <a:lnTo>
                    <a:pt x="2058" y="384"/>
                  </a:lnTo>
                  <a:lnTo>
                    <a:pt x="2034" y="372"/>
                  </a:lnTo>
                  <a:lnTo>
                    <a:pt x="2022" y="360"/>
                  </a:lnTo>
                  <a:lnTo>
                    <a:pt x="2010" y="354"/>
                  </a:lnTo>
                  <a:lnTo>
                    <a:pt x="2004" y="348"/>
                  </a:lnTo>
                  <a:lnTo>
                    <a:pt x="1986" y="348"/>
                  </a:lnTo>
                  <a:lnTo>
                    <a:pt x="1974" y="342"/>
                  </a:lnTo>
                  <a:lnTo>
                    <a:pt x="1968" y="336"/>
                  </a:lnTo>
                  <a:lnTo>
                    <a:pt x="1968" y="324"/>
                  </a:lnTo>
                  <a:lnTo>
                    <a:pt x="1902" y="324"/>
                  </a:lnTo>
                  <a:lnTo>
                    <a:pt x="1902" y="348"/>
                  </a:lnTo>
                  <a:lnTo>
                    <a:pt x="1896" y="354"/>
                  </a:lnTo>
                  <a:lnTo>
                    <a:pt x="1890" y="354"/>
                  </a:lnTo>
                  <a:lnTo>
                    <a:pt x="1878" y="348"/>
                  </a:lnTo>
                  <a:lnTo>
                    <a:pt x="1866" y="336"/>
                  </a:lnTo>
                  <a:lnTo>
                    <a:pt x="1812" y="336"/>
                  </a:lnTo>
                  <a:lnTo>
                    <a:pt x="1806" y="342"/>
                  </a:lnTo>
                  <a:lnTo>
                    <a:pt x="1812" y="342"/>
                  </a:lnTo>
                  <a:lnTo>
                    <a:pt x="1812" y="348"/>
                  </a:lnTo>
                  <a:lnTo>
                    <a:pt x="1794" y="348"/>
                  </a:lnTo>
                  <a:lnTo>
                    <a:pt x="1788" y="342"/>
                  </a:lnTo>
                  <a:lnTo>
                    <a:pt x="1776" y="336"/>
                  </a:lnTo>
                  <a:lnTo>
                    <a:pt x="1770" y="324"/>
                  </a:lnTo>
                  <a:lnTo>
                    <a:pt x="1770" y="306"/>
                  </a:lnTo>
                  <a:lnTo>
                    <a:pt x="1776" y="306"/>
                  </a:lnTo>
                  <a:lnTo>
                    <a:pt x="1770" y="294"/>
                  </a:lnTo>
                  <a:lnTo>
                    <a:pt x="1764" y="270"/>
                  </a:lnTo>
                  <a:lnTo>
                    <a:pt x="1758" y="258"/>
                  </a:lnTo>
                  <a:lnTo>
                    <a:pt x="1758" y="174"/>
                  </a:lnTo>
                  <a:lnTo>
                    <a:pt x="1740" y="174"/>
                  </a:lnTo>
                  <a:lnTo>
                    <a:pt x="1716" y="168"/>
                  </a:lnTo>
                  <a:lnTo>
                    <a:pt x="1710" y="174"/>
                  </a:lnTo>
                  <a:lnTo>
                    <a:pt x="1698" y="180"/>
                  </a:lnTo>
                  <a:lnTo>
                    <a:pt x="1674" y="180"/>
                  </a:lnTo>
                  <a:lnTo>
                    <a:pt x="1662" y="174"/>
                  </a:lnTo>
                  <a:lnTo>
                    <a:pt x="1644" y="156"/>
                  </a:lnTo>
                  <a:lnTo>
                    <a:pt x="1608" y="156"/>
                  </a:lnTo>
                  <a:lnTo>
                    <a:pt x="1596" y="150"/>
                  </a:lnTo>
                  <a:lnTo>
                    <a:pt x="1578" y="150"/>
                  </a:lnTo>
                  <a:lnTo>
                    <a:pt x="1548" y="180"/>
                  </a:lnTo>
                  <a:lnTo>
                    <a:pt x="1548" y="192"/>
                  </a:lnTo>
                  <a:lnTo>
                    <a:pt x="1536" y="204"/>
                  </a:lnTo>
                  <a:lnTo>
                    <a:pt x="1500" y="204"/>
                  </a:lnTo>
                  <a:lnTo>
                    <a:pt x="1488" y="216"/>
                  </a:lnTo>
                  <a:lnTo>
                    <a:pt x="1440" y="216"/>
                  </a:lnTo>
                  <a:lnTo>
                    <a:pt x="1440" y="222"/>
                  </a:lnTo>
                  <a:lnTo>
                    <a:pt x="1422" y="240"/>
                  </a:lnTo>
                  <a:lnTo>
                    <a:pt x="1416" y="240"/>
                  </a:lnTo>
                  <a:lnTo>
                    <a:pt x="1416" y="234"/>
                  </a:lnTo>
                  <a:lnTo>
                    <a:pt x="1410" y="228"/>
                  </a:lnTo>
                  <a:lnTo>
                    <a:pt x="1392" y="228"/>
                  </a:lnTo>
                  <a:lnTo>
                    <a:pt x="1380" y="234"/>
                  </a:lnTo>
                  <a:lnTo>
                    <a:pt x="1356" y="234"/>
                  </a:lnTo>
                  <a:lnTo>
                    <a:pt x="1344" y="228"/>
                  </a:lnTo>
                  <a:lnTo>
                    <a:pt x="1338" y="228"/>
                  </a:lnTo>
                  <a:lnTo>
                    <a:pt x="1332" y="222"/>
                  </a:lnTo>
                  <a:lnTo>
                    <a:pt x="1266" y="222"/>
                  </a:lnTo>
                  <a:lnTo>
                    <a:pt x="1260" y="216"/>
                  </a:lnTo>
                  <a:lnTo>
                    <a:pt x="1260" y="204"/>
                  </a:lnTo>
                  <a:lnTo>
                    <a:pt x="1248" y="198"/>
                  </a:lnTo>
                  <a:lnTo>
                    <a:pt x="1230" y="198"/>
                  </a:lnTo>
                  <a:lnTo>
                    <a:pt x="1230" y="192"/>
                  </a:lnTo>
                  <a:lnTo>
                    <a:pt x="1218" y="180"/>
                  </a:lnTo>
                  <a:lnTo>
                    <a:pt x="1218" y="174"/>
                  </a:lnTo>
                  <a:lnTo>
                    <a:pt x="1212" y="168"/>
                  </a:lnTo>
                  <a:lnTo>
                    <a:pt x="1152" y="168"/>
                  </a:lnTo>
                  <a:lnTo>
                    <a:pt x="1128" y="144"/>
                  </a:lnTo>
                  <a:lnTo>
                    <a:pt x="1092" y="144"/>
                  </a:lnTo>
                  <a:lnTo>
                    <a:pt x="1086" y="138"/>
                  </a:lnTo>
                  <a:lnTo>
                    <a:pt x="1080" y="138"/>
                  </a:lnTo>
                  <a:lnTo>
                    <a:pt x="1068" y="132"/>
                  </a:lnTo>
                  <a:lnTo>
                    <a:pt x="1020" y="132"/>
                  </a:lnTo>
                  <a:lnTo>
                    <a:pt x="966" y="150"/>
                  </a:lnTo>
                  <a:lnTo>
                    <a:pt x="954" y="156"/>
                  </a:lnTo>
                  <a:lnTo>
                    <a:pt x="942" y="156"/>
                  </a:lnTo>
                  <a:lnTo>
                    <a:pt x="930" y="150"/>
                  </a:lnTo>
                  <a:lnTo>
                    <a:pt x="918" y="150"/>
                  </a:lnTo>
                  <a:lnTo>
                    <a:pt x="912" y="144"/>
                  </a:lnTo>
                  <a:lnTo>
                    <a:pt x="882" y="144"/>
                  </a:lnTo>
                  <a:lnTo>
                    <a:pt x="864" y="126"/>
                  </a:lnTo>
                  <a:lnTo>
                    <a:pt x="864" y="120"/>
                  </a:lnTo>
                  <a:lnTo>
                    <a:pt x="840" y="126"/>
                  </a:lnTo>
                  <a:lnTo>
                    <a:pt x="840" y="120"/>
                  </a:lnTo>
                  <a:lnTo>
                    <a:pt x="834" y="114"/>
                  </a:lnTo>
                  <a:lnTo>
                    <a:pt x="822" y="90"/>
                  </a:lnTo>
                  <a:lnTo>
                    <a:pt x="810" y="78"/>
                  </a:lnTo>
                  <a:lnTo>
                    <a:pt x="804" y="66"/>
                  </a:lnTo>
                  <a:lnTo>
                    <a:pt x="798" y="60"/>
                  </a:lnTo>
                  <a:lnTo>
                    <a:pt x="786" y="54"/>
                  </a:lnTo>
                  <a:lnTo>
                    <a:pt x="768" y="54"/>
                  </a:lnTo>
                  <a:lnTo>
                    <a:pt x="756" y="60"/>
                  </a:lnTo>
                  <a:lnTo>
                    <a:pt x="750" y="60"/>
                  </a:lnTo>
                  <a:lnTo>
                    <a:pt x="726" y="48"/>
                  </a:lnTo>
                  <a:lnTo>
                    <a:pt x="720" y="42"/>
                  </a:lnTo>
                  <a:lnTo>
                    <a:pt x="708" y="36"/>
                  </a:lnTo>
                  <a:lnTo>
                    <a:pt x="672" y="36"/>
                  </a:lnTo>
                  <a:lnTo>
                    <a:pt x="648" y="30"/>
                  </a:lnTo>
                  <a:lnTo>
                    <a:pt x="636" y="30"/>
                  </a:lnTo>
                  <a:lnTo>
                    <a:pt x="576" y="0"/>
                  </a:lnTo>
                  <a:lnTo>
                    <a:pt x="576" y="18"/>
                  </a:lnTo>
                  <a:lnTo>
                    <a:pt x="570" y="30"/>
                  </a:lnTo>
                  <a:lnTo>
                    <a:pt x="558" y="36"/>
                  </a:lnTo>
                  <a:lnTo>
                    <a:pt x="552" y="36"/>
                  </a:lnTo>
                  <a:lnTo>
                    <a:pt x="558" y="48"/>
                  </a:lnTo>
                  <a:lnTo>
                    <a:pt x="540" y="48"/>
                  </a:lnTo>
                  <a:lnTo>
                    <a:pt x="540" y="60"/>
                  </a:lnTo>
                  <a:lnTo>
                    <a:pt x="552" y="72"/>
                  </a:lnTo>
                  <a:lnTo>
                    <a:pt x="558" y="90"/>
                  </a:lnTo>
                  <a:lnTo>
                    <a:pt x="582" y="126"/>
                  </a:lnTo>
                  <a:lnTo>
                    <a:pt x="588" y="126"/>
                  </a:lnTo>
                  <a:lnTo>
                    <a:pt x="594" y="132"/>
                  </a:lnTo>
                  <a:lnTo>
                    <a:pt x="600" y="144"/>
                  </a:lnTo>
                  <a:lnTo>
                    <a:pt x="600" y="168"/>
                  </a:lnTo>
                  <a:lnTo>
                    <a:pt x="582" y="168"/>
                  </a:lnTo>
                  <a:lnTo>
                    <a:pt x="582" y="174"/>
                  </a:lnTo>
                  <a:lnTo>
                    <a:pt x="576" y="180"/>
                  </a:lnTo>
                  <a:lnTo>
                    <a:pt x="552" y="192"/>
                  </a:lnTo>
                  <a:lnTo>
                    <a:pt x="546" y="186"/>
                  </a:lnTo>
                  <a:lnTo>
                    <a:pt x="546" y="174"/>
                  </a:lnTo>
                  <a:lnTo>
                    <a:pt x="498" y="180"/>
                  </a:lnTo>
                  <a:lnTo>
                    <a:pt x="498" y="168"/>
                  </a:lnTo>
                  <a:lnTo>
                    <a:pt x="456" y="168"/>
                  </a:lnTo>
                  <a:lnTo>
                    <a:pt x="450" y="174"/>
                  </a:lnTo>
                  <a:lnTo>
                    <a:pt x="450" y="180"/>
                  </a:lnTo>
                  <a:lnTo>
                    <a:pt x="444" y="168"/>
                  </a:lnTo>
                  <a:lnTo>
                    <a:pt x="420" y="174"/>
                  </a:lnTo>
                  <a:lnTo>
                    <a:pt x="414" y="162"/>
                  </a:lnTo>
                  <a:lnTo>
                    <a:pt x="384" y="162"/>
                  </a:lnTo>
                  <a:lnTo>
                    <a:pt x="366" y="156"/>
                  </a:lnTo>
                  <a:lnTo>
                    <a:pt x="360" y="150"/>
                  </a:lnTo>
                  <a:lnTo>
                    <a:pt x="360" y="138"/>
                  </a:lnTo>
                  <a:lnTo>
                    <a:pt x="354" y="132"/>
                  </a:lnTo>
                  <a:lnTo>
                    <a:pt x="354" y="126"/>
                  </a:lnTo>
                  <a:lnTo>
                    <a:pt x="312" y="126"/>
                  </a:lnTo>
                  <a:lnTo>
                    <a:pt x="294" y="132"/>
                  </a:lnTo>
                  <a:lnTo>
                    <a:pt x="270" y="132"/>
                  </a:lnTo>
                  <a:lnTo>
                    <a:pt x="264" y="114"/>
                  </a:lnTo>
                  <a:lnTo>
                    <a:pt x="228" y="114"/>
                  </a:lnTo>
                  <a:lnTo>
                    <a:pt x="228" y="108"/>
                  </a:lnTo>
                  <a:lnTo>
                    <a:pt x="210" y="114"/>
                  </a:lnTo>
                  <a:lnTo>
                    <a:pt x="204" y="108"/>
                  </a:lnTo>
                  <a:lnTo>
                    <a:pt x="186" y="108"/>
                  </a:lnTo>
                  <a:lnTo>
                    <a:pt x="180" y="114"/>
                  </a:lnTo>
                  <a:lnTo>
                    <a:pt x="180" y="120"/>
                  </a:lnTo>
                  <a:lnTo>
                    <a:pt x="174" y="126"/>
                  </a:lnTo>
                  <a:lnTo>
                    <a:pt x="174" y="132"/>
                  </a:lnTo>
                  <a:lnTo>
                    <a:pt x="150" y="132"/>
                  </a:lnTo>
                  <a:lnTo>
                    <a:pt x="138" y="150"/>
                  </a:lnTo>
                  <a:lnTo>
                    <a:pt x="120" y="150"/>
                  </a:lnTo>
                  <a:lnTo>
                    <a:pt x="84" y="186"/>
                  </a:lnTo>
                  <a:lnTo>
                    <a:pt x="84" y="192"/>
                  </a:lnTo>
                  <a:lnTo>
                    <a:pt x="90" y="198"/>
                  </a:lnTo>
                  <a:lnTo>
                    <a:pt x="66" y="198"/>
                  </a:lnTo>
                  <a:lnTo>
                    <a:pt x="72" y="210"/>
                  </a:lnTo>
                  <a:lnTo>
                    <a:pt x="12" y="210"/>
                  </a:lnTo>
                  <a:lnTo>
                    <a:pt x="12" y="228"/>
                  </a:lnTo>
                  <a:lnTo>
                    <a:pt x="0" y="240"/>
                  </a:lnTo>
                  <a:lnTo>
                    <a:pt x="6" y="246"/>
                  </a:lnTo>
                  <a:lnTo>
                    <a:pt x="6" y="258"/>
                  </a:lnTo>
                  <a:lnTo>
                    <a:pt x="0" y="264"/>
                  </a:lnTo>
                  <a:lnTo>
                    <a:pt x="24" y="264"/>
                  </a:lnTo>
                  <a:lnTo>
                    <a:pt x="24" y="282"/>
                  </a:lnTo>
                  <a:lnTo>
                    <a:pt x="36" y="288"/>
                  </a:lnTo>
                  <a:lnTo>
                    <a:pt x="48" y="288"/>
                  </a:lnTo>
                  <a:lnTo>
                    <a:pt x="60" y="294"/>
                  </a:lnTo>
                  <a:lnTo>
                    <a:pt x="72" y="294"/>
                  </a:lnTo>
                  <a:lnTo>
                    <a:pt x="78" y="306"/>
                  </a:lnTo>
                  <a:lnTo>
                    <a:pt x="102" y="330"/>
                  </a:lnTo>
                  <a:lnTo>
                    <a:pt x="138" y="318"/>
                  </a:lnTo>
                  <a:lnTo>
                    <a:pt x="156" y="330"/>
                  </a:lnTo>
                  <a:lnTo>
                    <a:pt x="162" y="336"/>
                  </a:lnTo>
                  <a:lnTo>
                    <a:pt x="174" y="336"/>
                  </a:lnTo>
                  <a:lnTo>
                    <a:pt x="186" y="342"/>
                  </a:lnTo>
                  <a:lnTo>
                    <a:pt x="204" y="348"/>
                  </a:lnTo>
                  <a:lnTo>
                    <a:pt x="222" y="366"/>
                  </a:lnTo>
                  <a:lnTo>
                    <a:pt x="228" y="378"/>
                  </a:lnTo>
                  <a:lnTo>
                    <a:pt x="240" y="396"/>
                  </a:lnTo>
                  <a:lnTo>
                    <a:pt x="264" y="414"/>
                  </a:lnTo>
                  <a:lnTo>
                    <a:pt x="276" y="426"/>
                  </a:lnTo>
                  <a:lnTo>
                    <a:pt x="282" y="438"/>
                  </a:lnTo>
                  <a:lnTo>
                    <a:pt x="282" y="450"/>
                  </a:lnTo>
                  <a:lnTo>
                    <a:pt x="288" y="456"/>
                  </a:lnTo>
                  <a:lnTo>
                    <a:pt x="294" y="468"/>
                  </a:lnTo>
                  <a:lnTo>
                    <a:pt x="300" y="474"/>
                  </a:lnTo>
                  <a:lnTo>
                    <a:pt x="300" y="480"/>
                  </a:lnTo>
                  <a:lnTo>
                    <a:pt x="288" y="492"/>
                  </a:lnTo>
                  <a:lnTo>
                    <a:pt x="288" y="504"/>
                  </a:lnTo>
                  <a:lnTo>
                    <a:pt x="294" y="522"/>
                  </a:lnTo>
                  <a:lnTo>
                    <a:pt x="300" y="534"/>
                  </a:lnTo>
                  <a:lnTo>
                    <a:pt x="306" y="540"/>
                  </a:lnTo>
                  <a:lnTo>
                    <a:pt x="318" y="546"/>
                  </a:lnTo>
                  <a:lnTo>
                    <a:pt x="330" y="546"/>
                  </a:lnTo>
                  <a:lnTo>
                    <a:pt x="342" y="552"/>
                  </a:lnTo>
                  <a:lnTo>
                    <a:pt x="348" y="552"/>
                  </a:lnTo>
                  <a:lnTo>
                    <a:pt x="366" y="558"/>
                  </a:lnTo>
                  <a:lnTo>
                    <a:pt x="390" y="564"/>
                  </a:lnTo>
                  <a:lnTo>
                    <a:pt x="486" y="564"/>
                  </a:lnTo>
                  <a:lnTo>
                    <a:pt x="492" y="570"/>
                  </a:lnTo>
                  <a:lnTo>
                    <a:pt x="498" y="570"/>
                  </a:lnTo>
                  <a:lnTo>
                    <a:pt x="510" y="576"/>
                  </a:lnTo>
                  <a:lnTo>
                    <a:pt x="516" y="576"/>
                  </a:lnTo>
                  <a:lnTo>
                    <a:pt x="528" y="582"/>
                  </a:lnTo>
                  <a:lnTo>
                    <a:pt x="534" y="594"/>
                  </a:lnTo>
                  <a:lnTo>
                    <a:pt x="540" y="594"/>
                  </a:lnTo>
                  <a:lnTo>
                    <a:pt x="546" y="600"/>
                  </a:lnTo>
                  <a:lnTo>
                    <a:pt x="552" y="600"/>
                  </a:lnTo>
                  <a:lnTo>
                    <a:pt x="576" y="612"/>
                  </a:lnTo>
                  <a:lnTo>
                    <a:pt x="588" y="612"/>
                  </a:lnTo>
                  <a:lnTo>
                    <a:pt x="594" y="618"/>
                  </a:lnTo>
                  <a:lnTo>
                    <a:pt x="630" y="618"/>
                  </a:lnTo>
                  <a:lnTo>
                    <a:pt x="642" y="642"/>
                  </a:lnTo>
                  <a:lnTo>
                    <a:pt x="684" y="684"/>
                  </a:lnTo>
                  <a:lnTo>
                    <a:pt x="690" y="696"/>
                  </a:lnTo>
                  <a:lnTo>
                    <a:pt x="720" y="726"/>
                  </a:lnTo>
                  <a:lnTo>
                    <a:pt x="732" y="732"/>
                  </a:lnTo>
                  <a:lnTo>
                    <a:pt x="738" y="744"/>
                  </a:lnTo>
                  <a:lnTo>
                    <a:pt x="750" y="750"/>
                  </a:lnTo>
                  <a:lnTo>
                    <a:pt x="810" y="744"/>
                  </a:lnTo>
                  <a:lnTo>
                    <a:pt x="864" y="750"/>
                  </a:lnTo>
                  <a:lnTo>
                    <a:pt x="912" y="750"/>
                  </a:lnTo>
                  <a:lnTo>
                    <a:pt x="948" y="756"/>
                  </a:lnTo>
                  <a:lnTo>
                    <a:pt x="954" y="750"/>
                  </a:lnTo>
                  <a:lnTo>
                    <a:pt x="966" y="744"/>
                  </a:lnTo>
                  <a:lnTo>
                    <a:pt x="972" y="738"/>
                  </a:lnTo>
                  <a:lnTo>
                    <a:pt x="984" y="738"/>
                  </a:lnTo>
                  <a:lnTo>
                    <a:pt x="996" y="744"/>
                  </a:lnTo>
                  <a:lnTo>
                    <a:pt x="1002" y="744"/>
                  </a:lnTo>
                  <a:lnTo>
                    <a:pt x="1008" y="750"/>
                  </a:lnTo>
                  <a:lnTo>
                    <a:pt x="1062" y="750"/>
                  </a:lnTo>
                  <a:lnTo>
                    <a:pt x="1080" y="756"/>
                  </a:lnTo>
                  <a:lnTo>
                    <a:pt x="1092" y="756"/>
                  </a:lnTo>
                  <a:lnTo>
                    <a:pt x="1110" y="774"/>
                  </a:lnTo>
                  <a:lnTo>
                    <a:pt x="1116" y="786"/>
                  </a:lnTo>
                  <a:lnTo>
                    <a:pt x="1128" y="792"/>
                  </a:lnTo>
                  <a:lnTo>
                    <a:pt x="1152" y="798"/>
                  </a:lnTo>
                  <a:lnTo>
                    <a:pt x="1200" y="798"/>
                  </a:lnTo>
                  <a:lnTo>
                    <a:pt x="1218" y="804"/>
                  </a:lnTo>
                  <a:lnTo>
                    <a:pt x="1242" y="816"/>
                  </a:lnTo>
                  <a:lnTo>
                    <a:pt x="1248" y="822"/>
                  </a:lnTo>
                  <a:lnTo>
                    <a:pt x="1260" y="822"/>
                  </a:lnTo>
                  <a:lnTo>
                    <a:pt x="1266" y="816"/>
                  </a:lnTo>
                  <a:lnTo>
                    <a:pt x="1278" y="816"/>
                  </a:lnTo>
                  <a:lnTo>
                    <a:pt x="1290" y="810"/>
                  </a:lnTo>
                  <a:lnTo>
                    <a:pt x="1302" y="810"/>
                  </a:lnTo>
                  <a:lnTo>
                    <a:pt x="1302" y="816"/>
                  </a:lnTo>
                  <a:lnTo>
                    <a:pt x="1308" y="828"/>
                  </a:lnTo>
                  <a:lnTo>
                    <a:pt x="1314" y="828"/>
                  </a:lnTo>
                  <a:lnTo>
                    <a:pt x="1320" y="834"/>
                  </a:lnTo>
                  <a:lnTo>
                    <a:pt x="1338" y="834"/>
                  </a:lnTo>
                  <a:lnTo>
                    <a:pt x="1344" y="828"/>
                  </a:lnTo>
                  <a:lnTo>
                    <a:pt x="1362" y="816"/>
                  </a:lnTo>
                  <a:lnTo>
                    <a:pt x="1422" y="780"/>
                  </a:lnTo>
                  <a:lnTo>
                    <a:pt x="1440" y="768"/>
                  </a:lnTo>
                  <a:lnTo>
                    <a:pt x="1596" y="768"/>
                  </a:lnTo>
                  <a:lnTo>
                    <a:pt x="1614" y="744"/>
                  </a:lnTo>
                  <a:lnTo>
                    <a:pt x="1638" y="744"/>
                  </a:lnTo>
                  <a:lnTo>
                    <a:pt x="1650" y="738"/>
                  </a:lnTo>
                  <a:lnTo>
                    <a:pt x="1662" y="714"/>
                  </a:lnTo>
                  <a:lnTo>
                    <a:pt x="1662" y="708"/>
                  </a:lnTo>
                  <a:lnTo>
                    <a:pt x="1668" y="696"/>
                  </a:lnTo>
                  <a:lnTo>
                    <a:pt x="1668" y="690"/>
                  </a:lnTo>
                  <a:lnTo>
                    <a:pt x="1692" y="690"/>
                  </a:lnTo>
                  <a:lnTo>
                    <a:pt x="1704" y="678"/>
                  </a:lnTo>
                  <a:lnTo>
                    <a:pt x="1710" y="666"/>
                  </a:lnTo>
                  <a:lnTo>
                    <a:pt x="1716" y="660"/>
                  </a:lnTo>
                  <a:lnTo>
                    <a:pt x="1716" y="654"/>
                  </a:lnTo>
                  <a:lnTo>
                    <a:pt x="1704" y="648"/>
                  </a:lnTo>
                  <a:lnTo>
                    <a:pt x="1686" y="630"/>
                  </a:lnTo>
                  <a:lnTo>
                    <a:pt x="1674" y="624"/>
                  </a:lnTo>
                  <a:lnTo>
                    <a:pt x="1656" y="606"/>
                  </a:lnTo>
                  <a:lnTo>
                    <a:pt x="1650" y="594"/>
                  </a:lnTo>
                  <a:lnTo>
                    <a:pt x="1650" y="582"/>
                  </a:lnTo>
                  <a:lnTo>
                    <a:pt x="1656" y="570"/>
                  </a:lnTo>
                  <a:lnTo>
                    <a:pt x="1656" y="558"/>
                  </a:lnTo>
                  <a:lnTo>
                    <a:pt x="1668" y="552"/>
                  </a:lnTo>
                  <a:lnTo>
                    <a:pt x="1692" y="552"/>
                  </a:lnTo>
                  <a:lnTo>
                    <a:pt x="1698" y="558"/>
                  </a:lnTo>
                  <a:lnTo>
                    <a:pt x="1704" y="558"/>
                  </a:lnTo>
                  <a:lnTo>
                    <a:pt x="1710" y="564"/>
                  </a:lnTo>
                  <a:lnTo>
                    <a:pt x="1722" y="570"/>
                  </a:lnTo>
                  <a:lnTo>
                    <a:pt x="1728" y="576"/>
                  </a:lnTo>
                  <a:lnTo>
                    <a:pt x="1740" y="582"/>
                  </a:lnTo>
                  <a:lnTo>
                    <a:pt x="1764" y="582"/>
                  </a:lnTo>
                  <a:lnTo>
                    <a:pt x="1776" y="576"/>
                  </a:lnTo>
                  <a:lnTo>
                    <a:pt x="1794" y="576"/>
                  </a:lnTo>
                  <a:lnTo>
                    <a:pt x="1806" y="570"/>
                  </a:lnTo>
                  <a:lnTo>
                    <a:pt x="1812" y="558"/>
                  </a:lnTo>
                  <a:lnTo>
                    <a:pt x="1818" y="552"/>
                  </a:lnTo>
                  <a:lnTo>
                    <a:pt x="1818" y="528"/>
                  </a:lnTo>
                  <a:lnTo>
                    <a:pt x="1890" y="528"/>
                  </a:lnTo>
                  <a:lnTo>
                    <a:pt x="1914" y="504"/>
                  </a:lnTo>
                  <a:lnTo>
                    <a:pt x="1902" y="492"/>
                  </a:lnTo>
                  <a:lnTo>
                    <a:pt x="1896" y="480"/>
                  </a:lnTo>
                  <a:lnTo>
                    <a:pt x="1902" y="474"/>
                  </a:lnTo>
                  <a:lnTo>
                    <a:pt x="1938" y="456"/>
                  </a:lnTo>
                  <a:lnTo>
                    <a:pt x="1950" y="456"/>
                  </a:lnTo>
                  <a:lnTo>
                    <a:pt x="1950" y="438"/>
                  </a:lnTo>
                  <a:lnTo>
                    <a:pt x="1980" y="444"/>
                  </a:lnTo>
                  <a:lnTo>
                    <a:pt x="1998" y="426"/>
                  </a:lnTo>
                  <a:lnTo>
                    <a:pt x="2004" y="426"/>
                  </a:lnTo>
                  <a:lnTo>
                    <a:pt x="2010" y="420"/>
                  </a:lnTo>
                  <a:lnTo>
                    <a:pt x="2040" y="420"/>
                  </a:lnTo>
                  <a:lnTo>
                    <a:pt x="2052" y="426"/>
                  </a:lnTo>
                  <a:lnTo>
                    <a:pt x="2058" y="432"/>
                  </a:lnTo>
                  <a:lnTo>
                    <a:pt x="2094" y="432"/>
                  </a:lnTo>
                  <a:lnTo>
                    <a:pt x="2100" y="426"/>
                  </a:lnTo>
                  <a:lnTo>
                    <a:pt x="2100" y="420"/>
                  </a:lnTo>
                  <a:lnTo>
                    <a:pt x="2088" y="40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33" name="Mauritania" descr="© INSCALE GmbH, 05.05.2010&#10;http://www.presentationload.com/">
              <a:extLst>
                <a:ext uri="{FF2B5EF4-FFF2-40B4-BE49-F238E27FC236}">
                  <a16:creationId xmlns:a16="http://schemas.microsoft.com/office/drawing/2014/main" id="{EE8ECFB7-79E6-4249-87B5-6B65F49A928C}"/>
                </a:ext>
              </a:extLst>
            </p:cNvPr>
            <p:cNvSpPr>
              <a:spLocks/>
            </p:cNvSpPr>
            <p:nvPr/>
          </p:nvSpPr>
          <p:spPr bwMode="gray">
            <a:xfrm>
              <a:off x="5028787" y="3536275"/>
              <a:ext cx="380884" cy="451709"/>
            </a:xfrm>
            <a:custGeom>
              <a:avLst/>
              <a:gdLst>
                <a:gd name="T0" fmla="*/ 2147483647 w 858"/>
                <a:gd name="T1" fmla="*/ 2147483647 h 1002"/>
                <a:gd name="T2" fmla="*/ 2147483647 w 858"/>
                <a:gd name="T3" fmla="*/ 2147483647 h 1002"/>
                <a:gd name="T4" fmla="*/ 2147483647 w 858"/>
                <a:gd name="T5" fmla="*/ 2147483647 h 1002"/>
                <a:gd name="T6" fmla="*/ 2147483647 w 858"/>
                <a:gd name="T7" fmla="*/ 2147483647 h 1002"/>
                <a:gd name="T8" fmla="*/ 2147483647 w 858"/>
                <a:gd name="T9" fmla="*/ 2147483647 h 1002"/>
                <a:gd name="T10" fmla="*/ 2147483647 w 858"/>
                <a:gd name="T11" fmla="*/ 2147483647 h 1002"/>
                <a:gd name="T12" fmla="*/ 2147483647 w 858"/>
                <a:gd name="T13" fmla="*/ 2147483647 h 1002"/>
                <a:gd name="T14" fmla="*/ 2147483647 w 858"/>
                <a:gd name="T15" fmla="*/ 2147483647 h 1002"/>
                <a:gd name="T16" fmla="*/ 2147483647 w 858"/>
                <a:gd name="T17" fmla="*/ 2147483647 h 1002"/>
                <a:gd name="T18" fmla="*/ 2147483647 w 858"/>
                <a:gd name="T19" fmla="*/ 2147483647 h 1002"/>
                <a:gd name="T20" fmla="*/ 2147483647 w 858"/>
                <a:gd name="T21" fmla="*/ 2147483647 h 1002"/>
                <a:gd name="T22" fmla="*/ 2147483647 w 858"/>
                <a:gd name="T23" fmla="*/ 2147483647 h 1002"/>
                <a:gd name="T24" fmla="*/ 2147483647 w 858"/>
                <a:gd name="T25" fmla="*/ 2147483647 h 1002"/>
                <a:gd name="T26" fmla="*/ 2147483647 w 858"/>
                <a:gd name="T27" fmla="*/ 2147483647 h 1002"/>
                <a:gd name="T28" fmla="*/ 2147483647 w 858"/>
                <a:gd name="T29" fmla="*/ 2147483647 h 1002"/>
                <a:gd name="T30" fmla="*/ 2147483647 w 858"/>
                <a:gd name="T31" fmla="*/ 2147483647 h 1002"/>
                <a:gd name="T32" fmla="*/ 2147483647 w 858"/>
                <a:gd name="T33" fmla="*/ 2147483647 h 1002"/>
                <a:gd name="T34" fmla="*/ 2147483647 w 858"/>
                <a:gd name="T35" fmla="*/ 2147483647 h 1002"/>
                <a:gd name="T36" fmla="*/ 2147483647 w 858"/>
                <a:gd name="T37" fmla="*/ 2147483647 h 1002"/>
                <a:gd name="T38" fmla="*/ 2147483647 w 858"/>
                <a:gd name="T39" fmla="*/ 2147483647 h 1002"/>
                <a:gd name="T40" fmla="*/ 2147483647 w 858"/>
                <a:gd name="T41" fmla="*/ 2147483647 h 1002"/>
                <a:gd name="T42" fmla="*/ 2147483647 w 858"/>
                <a:gd name="T43" fmla="*/ 2147483647 h 1002"/>
                <a:gd name="T44" fmla="*/ 2147483647 w 858"/>
                <a:gd name="T45" fmla="*/ 2147483647 h 1002"/>
                <a:gd name="T46" fmla="*/ 2147483647 w 858"/>
                <a:gd name="T47" fmla="*/ 2147483647 h 1002"/>
                <a:gd name="T48" fmla="*/ 2147483647 w 858"/>
                <a:gd name="T49" fmla="*/ 2147483647 h 1002"/>
                <a:gd name="T50" fmla="*/ 2147483647 w 858"/>
                <a:gd name="T51" fmla="*/ 2147483647 h 1002"/>
                <a:gd name="T52" fmla="*/ 2147483647 w 858"/>
                <a:gd name="T53" fmla="*/ 2147483647 h 1002"/>
                <a:gd name="T54" fmla="*/ 2147483647 w 858"/>
                <a:gd name="T55" fmla="*/ 2147483647 h 1002"/>
                <a:gd name="T56" fmla="*/ 2147483647 w 858"/>
                <a:gd name="T57" fmla="*/ 2147483647 h 1002"/>
                <a:gd name="T58" fmla="*/ 2147483647 w 858"/>
                <a:gd name="T59" fmla="*/ 2147483647 h 1002"/>
                <a:gd name="T60" fmla="*/ 2147483647 w 858"/>
                <a:gd name="T61" fmla="*/ 2147483647 h 1002"/>
                <a:gd name="T62" fmla="*/ 2147483647 w 858"/>
                <a:gd name="T63" fmla="*/ 2147483647 h 1002"/>
                <a:gd name="T64" fmla="*/ 2147483647 w 858"/>
                <a:gd name="T65" fmla="*/ 2147483647 h 1002"/>
                <a:gd name="T66" fmla="*/ 2147483647 w 858"/>
                <a:gd name="T67" fmla="*/ 2147483647 h 1002"/>
                <a:gd name="T68" fmla="*/ 2147483647 w 858"/>
                <a:gd name="T69" fmla="*/ 2147483647 h 1002"/>
                <a:gd name="T70" fmla="*/ 2147483647 w 858"/>
                <a:gd name="T71" fmla="*/ 2147483647 h 1002"/>
                <a:gd name="T72" fmla="*/ 2147483647 w 858"/>
                <a:gd name="T73" fmla="*/ 2147483647 h 1002"/>
                <a:gd name="T74" fmla="*/ 2147483647 w 858"/>
                <a:gd name="T75" fmla="*/ 2147483647 h 1002"/>
                <a:gd name="T76" fmla="*/ 2147483647 w 858"/>
                <a:gd name="T77" fmla="*/ 2147483647 h 1002"/>
                <a:gd name="T78" fmla="*/ 2147483647 w 858"/>
                <a:gd name="T79" fmla="*/ 2147483647 h 1002"/>
                <a:gd name="T80" fmla="*/ 2147483647 w 858"/>
                <a:gd name="T81" fmla="*/ 2147483647 h 1002"/>
                <a:gd name="T82" fmla="*/ 2147483647 w 858"/>
                <a:gd name="T83" fmla="*/ 2147483647 h 1002"/>
                <a:gd name="T84" fmla="*/ 2147483647 w 858"/>
                <a:gd name="T85" fmla="*/ 2147483647 h 1002"/>
                <a:gd name="T86" fmla="*/ 2147483647 w 858"/>
                <a:gd name="T87" fmla="*/ 2147483647 h 1002"/>
                <a:gd name="T88" fmla="*/ 2147483647 w 858"/>
                <a:gd name="T89" fmla="*/ 2147483647 h 1002"/>
                <a:gd name="T90" fmla="*/ 2147483647 w 858"/>
                <a:gd name="T91" fmla="*/ 2147483647 h 1002"/>
                <a:gd name="T92" fmla="*/ 2147483647 w 858"/>
                <a:gd name="T93" fmla="*/ 2147483647 h 1002"/>
                <a:gd name="T94" fmla="*/ 2147483647 w 858"/>
                <a:gd name="T95" fmla="*/ 2147483647 h 1002"/>
                <a:gd name="T96" fmla="*/ 2147483647 w 858"/>
                <a:gd name="T97" fmla="*/ 2147483647 h 1002"/>
                <a:gd name="T98" fmla="*/ 0 w 858"/>
                <a:gd name="T99" fmla="*/ 2147483647 h 1002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858"/>
                <a:gd name="T151" fmla="*/ 0 h 1002"/>
                <a:gd name="T152" fmla="*/ 858 w 858"/>
                <a:gd name="T153" fmla="*/ 1002 h 1002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858" h="1002">
                  <a:moveTo>
                    <a:pt x="0" y="498"/>
                  </a:moveTo>
                  <a:lnTo>
                    <a:pt x="18" y="498"/>
                  </a:lnTo>
                  <a:lnTo>
                    <a:pt x="18" y="528"/>
                  </a:lnTo>
                  <a:lnTo>
                    <a:pt x="24" y="534"/>
                  </a:lnTo>
                  <a:lnTo>
                    <a:pt x="30" y="534"/>
                  </a:lnTo>
                  <a:lnTo>
                    <a:pt x="30" y="528"/>
                  </a:lnTo>
                  <a:lnTo>
                    <a:pt x="36" y="522"/>
                  </a:lnTo>
                  <a:lnTo>
                    <a:pt x="48" y="558"/>
                  </a:lnTo>
                  <a:lnTo>
                    <a:pt x="42" y="600"/>
                  </a:lnTo>
                  <a:lnTo>
                    <a:pt x="30" y="600"/>
                  </a:lnTo>
                  <a:lnTo>
                    <a:pt x="36" y="624"/>
                  </a:lnTo>
                  <a:lnTo>
                    <a:pt x="24" y="630"/>
                  </a:lnTo>
                  <a:lnTo>
                    <a:pt x="30" y="642"/>
                  </a:lnTo>
                  <a:lnTo>
                    <a:pt x="36" y="648"/>
                  </a:lnTo>
                  <a:lnTo>
                    <a:pt x="48" y="666"/>
                  </a:lnTo>
                  <a:lnTo>
                    <a:pt x="60" y="690"/>
                  </a:lnTo>
                  <a:lnTo>
                    <a:pt x="60" y="720"/>
                  </a:lnTo>
                  <a:lnTo>
                    <a:pt x="54" y="738"/>
                  </a:lnTo>
                  <a:lnTo>
                    <a:pt x="54" y="750"/>
                  </a:lnTo>
                  <a:lnTo>
                    <a:pt x="48" y="756"/>
                  </a:lnTo>
                  <a:lnTo>
                    <a:pt x="48" y="804"/>
                  </a:lnTo>
                  <a:lnTo>
                    <a:pt x="42" y="816"/>
                  </a:lnTo>
                  <a:lnTo>
                    <a:pt x="30" y="822"/>
                  </a:lnTo>
                  <a:lnTo>
                    <a:pt x="24" y="840"/>
                  </a:lnTo>
                  <a:lnTo>
                    <a:pt x="18" y="852"/>
                  </a:lnTo>
                  <a:lnTo>
                    <a:pt x="18" y="864"/>
                  </a:lnTo>
                  <a:lnTo>
                    <a:pt x="12" y="876"/>
                  </a:lnTo>
                  <a:lnTo>
                    <a:pt x="12" y="906"/>
                  </a:lnTo>
                  <a:lnTo>
                    <a:pt x="18" y="900"/>
                  </a:lnTo>
                  <a:lnTo>
                    <a:pt x="36" y="864"/>
                  </a:lnTo>
                  <a:lnTo>
                    <a:pt x="42" y="858"/>
                  </a:lnTo>
                  <a:lnTo>
                    <a:pt x="54" y="852"/>
                  </a:lnTo>
                  <a:lnTo>
                    <a:pt x="60" y="852"/>
                  </a:lnTo>
                  <a:lnTo>
                    <a:pt x="66" y="858"/>
                  </a:lnTo>
                  <a:lnTo>
                    <a:pt x="72" y="858"/>
                  </a:lnTo>
                  <a:lnTo>
                    <a:pt x="84" y="852"/>
                  </a:lnTo>
                  <a:lnTo>
                    <a:pt x="114" y="858"/>
                  </a:lnTo>
                  <a:lnTo>
                    <a:pt x="114" y="840"/>
                  </a:lnTo>
                  <a:lnTo>
                    <a:pt x="138" y="852"/>
                  </a:lnTo>
                  <a:lnTo>
                    <a:pt x="162" y="852"/>
                  </a:lnTo>
                  <a:lnTo>
                    <a:pt x="174" y="858"/>
                  </a:lnTo>
                  <a:lnTo>
                    <a:pt x="180" y="858"/>
                  </a:lnTo>
                  <a:lnTo>
                    <a:pt x="186" y="870"/>
                  </a:lnTo>
                  <a:lnTo>
                    <a:pt x="198" y="882"/>
                  </a:lnTo>
                  <a:lnTo>
                    <a:pt x="204" y="894"/>
                  </a:lnTo>
                  <a:lnTo>
                    <a:pt x="216" y="888"/>
                  </a:lnTo>
                  <a:lnTo>
                    <a:pt x="234" y="888"/>
                  </a:lnTo>
                  <a:lnTo>
                    <a:pt x="240" y="894"/>
                  </a:lnTo>
                  <a:lnTo>
                    <a:pt x="240" y="900"/>
                  </a:lnTo>
                  <a:lnTo>
                    <a:pt x="246" y="912"/>
                  </a:lnTo>
                  <a:lnTo>
                    <a:pt x="246" y="942"/>
                  </a:lnTo>
                  <a:lnTo>
                    <a:pt x="264" y="942"/>
                  </a:lnTo>
                  <a:lnTo>
                    <a:pt x="270" y="948"/>
                  </a:lnTo>
                  <a:lnTo>
                    <a:pt x="270" y="972"/>
                  </a:lnTo>
                  <a:lnTo>
                    <a:pt x="300" y="978"/>
                  </a:lnTo>
                  <a:lnTo>
                    <a:pt x="312" y="1002"/>
                  </a:lnTo>
                  <a:lnTo>
                    <a:pt x="330" y="1002"/>
                  </a:lnTo>
                  <a:lnTo>
                    <a:pt x="342" y="996"/>
                  </a:lnTo>
                  <a:lnTo>
                    <a:pt x="348" y="996"/>
                  </a:lnTo>
                  <a:lnTo>
                    <a:pt x="348" y="948"/>
                  </a:lnTo>
                  <a:lnTo>
                    <a:pt x="360" y="936"/>
                  </a:lnTo>
                  <a:lnTo>
                    <a:pt x="378" y="936"/>
                  </a:lnTo>
                  <a:lnTo>
                    <a:pt x="402" y="960"/>
                  </a:lnTo>
                  <a:lnTo>
                    <a:pt x="408" y="972"/>
                  </a:lnTo>
                  <a:lnTo>
                    <a:pt x="420" y="948"/>
                  </a:lnTo>
                  <a:lnTo>
                    <a:pt x="456" y="948"/>
                  </a:lnTo>
                  <a:lnTo>
                    <a:pt x="462" y="954"/>
                  </a:lnTo>
                  <a:lnTo>
                    <a:pt x="492" y="954"/>
                  </a:lnTo>
                  <a:lnTo>
                    <a:pt x="504" y="948"/>
                  </a:lnTo>
                  <a:lnTo>
                    <a:pt x="510" y="948"/>
                  </a:lnTo>
                  <a:lnTo>
                    <a:pt x="510" y="936"/>
                  </a:lnTo>
                  <a:lnTo>
                    <a:pt x="516" y="930"/>
                  </a:lnTo>
                  <a:lnTo>
                    <a:pt x="522" y="930"/>
                  </a:lnTo>
                  <a:lnTo>
                    <a:pt x="522" y="942"/>
                  </a:lnTo>
                  <a:lnTo>
                    <a:pt x="786" y="942"/>
                  </a:lnTo>
                  <a:lnTo>
                    <a:pt x="798" y="900"/>
                  </a:lnTo>
                  <a:lnTo>
                    <a:pt x="804" y="894"/>
                  </a:lnTo>
                  <a:lnTo>
                    <a:pt x="804" y="882"/>
                  </a:lnTo>
                  <a:lnTo>
                    <a:pt x="786" y="864"/>
                  </a:lnTo>
                  <a:lnTo>
                    <a:pt x="780" y="864"/>
                  </a:lnTo>
                  <a:lnTo>
                    <a:pt x="738" y="174"/>
                  </a:lnTo>
                  <a:lnTo>
                    <a:pt x="858" y="180"/>
                  </a:lnTo>
                  <a:lnTo>
                    <a:pt x="600" y="0"/>
                  </a:lnTo>
                  <a:lnTo>
                    <a:pt x="594" y="48"/>
                  </a:lnTo>
                  <a:lnTo>
                    <a:pt x="588" y="54"/>
                  </a:lnTo>
                  <a:lnTo>
                    <a:pt x="588" y="90"/>
                  </a:lnTo>
                  <a:lnTo>
                    <a:pt x="366" y="96"/>
                  </a:lnTo>
                  <a:lnTo>
                    <a:pt x="366" y="108"/>
                  </a:lnTo>
                  <a:lnTo>
                    <a:pt x="354" y="114"/>
                  </a:lnTo>
                  <a:lnTo>
                    <a:pt x="354" y="306"/>
                  </a:lnTo>
                  <a:lnTo>
                    <a:pt x="348" y="312"/>
                  </a:lnTo>
                  <a:lnTo>
                    <a:pt x="336" y="318"/>
                  </a:lnTo>
                  <a:lnTo>
                    <a:pt x="306" y="318"/>
                  </a:lnTo>
                  <a:lnTo>
                    <a:pt x="282" y="330"/>
                  </a:lnTo>
                  <a:lnTo>
                    <a:pt x="276" y="342"/>
                  </a:lnTo>
                  <a:lnTo>
                    <a:pt x="276" y="360"/>
                  </a:lnTo>
                  <a:lnTo>
                    <a:pt x="282" y="372"/>
                  </a:lnTo>
                  <a:lnTo>
                    <a:pt x="276" y="474"/>
                  </a:lnTo>
                  <a:lnTo>
                    <a:pt x="0" y="474"/>
                  </a:lnTo>
                  <a:lnTo>
                    <a:pt x="0" y="49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34" name="Mali" descr="© INSCALE GmbH, 05.05.2010&#10;http://www.presentationload.com/">
              <a:extLst>
                <a:ext uri="{FF2B5EF4-FFF2-40B4-BE49-F238E27FC236}">
                  <a16:creationId xmlns:a16="http://schemas.microsoft.com/office/drawing/2014/main" id="{AC61524F-EA32-4EBD-AA64-9F5F3457DC68}"/>
                </a:ext>
              </a:extLst>
            </p:cNvPr>
            <p:cNvSpPr>
              <a:spLocks/>
            </p:cNvSpPr>
            <p:nvPr/>
          </p:nvSpPr>
          <p:spPr bwMode="gray">
            <a:xfrm>
              <a:off x="5168558" y="3614217"/>
              <a:ext cx="513669" cy="540280"/>
            </a:xfrm>
            <a:custGeom>
              <a:avLst/>
              <a:gdLst>
                <a:gd name="T0" fmla="*/ 2147483647 w 1164"/>
                <a:gd name="T1" fmla="*/ 2147483647 h 1200"/>
                <a:gd name="T2" fmla="*/ 2147483647 w 1164"/>
                <a:gd name="T3" fmla="*/ 2147483647 h 1200"/>
                <a:gd name="T4" fmla="*/ 2147483647 w 1164"/>
                <a:gd name="T5" fmla="*/ 2147483647 h 1200"/>
                <a:gd name="T6" fmla="*/ 2147483647 w 1164"/>
                <a:gd name="T7" fmla="*/ 2147483647 h 1200"/>
                <a:gd name="T8" fmla="*/ 2147483647 w 1164"/>
                <a:gd name="T9" fmla="*/ 2147483647 h 1200"/>
                <a:gd name="T10" fmla="*/ 2147483647 w 1164"/>
                <a:gd name="T11" fmla="*/ 2147483647 h 1200"/>
                <a:gd name="T12" fmla="*/ 2147483647 w 1164"/>
                <a:gd name="T13" fmla="*/ 2147483647 h 1200"/>
                <a:gd name="T14" fmla="*/ 2147483647 w 1164"/>
                <a:gd name="T15" fmla="*/ 2147483647 h 1200"/>
                <a:gd name="T16" fmla="*/ 2147483647 w 1164"/>
                <a:gd name="T17" fmla="*/ 2147483647 h 1200"/>
                <a:gd name="T18" fmla="*/ 2147483647 w 1164"/>
                <a:gd name="T19" fmla="*/ 2147483647 h 1200"/>
                <a:gd name="T20" fmla="*/ 2147483647 w 1164"/>
                <a:gd name="T21" fmla="*/ 2147483647 h 1200"/>
                <a:gd name="T22" fmla="*/ 2147483647 w 1164"/>
                <a:gd name="T23" fmla="*/ 2147483647 h 1200"/>
                <a:gd name="T24" fmla="*/ 2147483647 w 1164"/>
                <a:gd name="T25" fmla="*/ 2147483647 h 1200"/>
                <a:gd name="T26" fmla="*/ 2147483647 w 1164"/>
                <a:gd name="T27" fmla="*/ 2147483647 h 1200"/>
                <a:gd name="T28" fmla="*/ 2147483647 w 1164"/>
                <a:gd name="T29" fmla="*/ 2147483647 h 1200"/>
                <a:gd name="T30" fmla="*/ 2147483647 w 1164"/>
                <a:gd name="T31" fmla="*/ 2147483647 h 1200"/>
                <a:gd name="T32" fmla="*/ 2147483647 w 1164"/>
                <a:gd name="T33" fmla="*/ 2147483647 h 1200"/>
                <a:gd name="T34" fmla="*/ 2147483647 w 1164"/>
                <a:gd name="T35" fmla="*/ 2147483647 h 1200"/>
                <a:gd name="T36" fmla="*/ 2147483647 w 1164"/>
                <a:gd name="T37" fmla="*/ 2147483647 h 1200"/>
                <a:gd name="T38" fmla="*/ 2147483647 w 1164"/>
                <a:gd name="T39" fmla="*/ 2147483647 h 1200"/>
                <a:gd name="T40" fmla="*/ 2147483647 w 1164"/>
                <a:gd name="T41" fmla="*/ 2147483647 h 1200"/>
                <a:gd name="T42" fmla="*/ 2147483647 w 1164"/>
                <a:gd name="T43" fmla="*/ 2147483647 h 1200"/>
                <a:gd name="T44" fmla="*/ 2147483647 w 1164"/>
                <a:gd name="T45" fmla="*/ 2147483647 h 1200"/>
                <a:gd name="T46" fmla="*/ 2147483647 w 1164"/>
                <a:gd name="T47" fmla="*/ 2147483647 h 1200"/>
                <a:gd name="T48" fmla="*/ 2147483647 w 1164"/>
                <a:gd name="T49" fmla="*/ 2147483647 h 1200"/>
                <a:gd name="T50" fmla="*/ 2147483647 w 1164"/>
                <a:gd name="T51" fmla="*/ 2147483647 h 1200"/>
                <a:gd name="T52" fmla="*/ 2147483647 w 1164"/>
                <a:gd name="T53" fmla="*/ 2147483647 h 1200"/>
                <a:gd name="T54" fmla="*/ 0 w 1164"/>
                <a:gd name="T55" fmla="*/ 2147483647 h 1200"/>
                <a:gd name="T56" fmla="*/ 2147483647 w 1164"/>
                <a:gd name="T57" fmla="*/ 2147483647 h 1200"/>
                <a:gd name="T58" fmla="*/ 2147483647 w 1164"/>
                <a:gd name="T59" fmla="*/ 2147483647 h 1200"/>
                <a:gd name="T60" fmla="*/ 2147483647 w 1164"/>
                <a:gd name="T61" fmla="*/ 2147483647 h 1200"/>
                <a:gd name="T62" fmla="*/ 2147483647 w 1164"/>
                <a:gd name="T63" fmla="*/ 2147483647 h 1200"/>
                <a:gd name="T64" fmla="*/ 2147483647 w 1164"/>
                <a:gd name="T65" fmla="*/ 2147483647 h 1200"/>
                <a:gd name="T66" fmla="*/ 2147483647 w 1164"/>
                <a:gd name="T67" fmla="*/ 2147483647 h 1200"/>
                <a:gd name="T68" fmla="*/ 2147483647 w 1164"/>
                <a:gd name="T69" fmla="*/ 2147483647 h 1200"/>
                <a:gd name="T70" fmla="*/ 2147483647 w 1164"/>
                <a:gd name="T71" fmla="*/ 2147483647 h 1200"/>
                <a:gd name="T72" fmla="*/ 2147483647 w 1164"/>
                <a:gd name="T73" fmla="*/ 2147483647 h 1200"/>
                <a:gd name="T74" fmla="*/ 2147483647 w 1164"/>
                <a:gd name="T75" fmla="*/ 2147483647 h 1200"/>
                <a:gd name="T76" fmla="*/ 2147483647 w 1164"/>
                <a:gd name="T77" fmla="*/ 2147483647 h 1200"/>
                <a:gd name="T78" fmla="*/ 2147483647 w 1164"/>
                <a:gd name="T79" fmla="*/ 2147483647 h 1200"/>
                <a:gd name="T80" fmla="*/ 2147483647 w 1164"/>
                <a:gd name="T81" fmla="*/ 2147483647 h 1200"/>
                <a:gd name="T82" fmla="*/ 2147483647 w 1164"/>
                <a:gd name="T83" fmla="*/ 2147483647 h 1200"/>
                <a:gd name="T84" fmla="*/ 2147483647 w 1164"/>
                <a:gd name="T85" fmla="*/ 2147483647 h 1200"/>
                <a:gd name="T86" fmla="*/ 2147483647 w 1164"/>
                <a:gd name="T87" fmla="*/ 2147483647 h 1200"/>
                <a:gd name="T88" fmla="*/ 2147483647 w 1164"/>
                <a:gd name="T89" fmla="*/ 2147483647 h 1200"/>
                <a:gd name="T90" fmla="*/ 2147483647 w 1164"/>
                <a:gd name="T91" fmla="*/ 2147483647 h 1200"/>
                <a:gd name="T92" fmla="*/ 2147483647 w 1164"/>
                <a:gd name="T93" fmla="*/ 2147483647 h 1200"/>
                <a:gd name="T94" fmla="*/ 2147483647 w 1164"/>
                <a:gd name="T95" fmla="*/ 2147483647 h 1200"/>
                <a:gd name="T96" fmla="*/ 2147483647 w 1164"/>
                <a:gd name="T97" fmla="*/ 2147483647 h 1200"/>
                <a:gd name="T98" fmla="*/ 2147483647 w 1164"/>
                <a:gd name="T99" fmla="*/ 2147483647 h 1200"/>
                <a:gd name="T100" fmla="*/ 2147483647 w 1164"/>
                <a:gd name="T101" fmla="*/ 2147483647 h 1200"/>
                <a:gd name="T102" fmla="*/ 2147483647 w 1164"/>
                <a:gd name="T103" fmla="*/ 2147483647 h 1200"/>
                <a:gd name="T104" fmla="*/ 2147483647 w 1164"/>
                <a:gd name="T105" fmla="*/ 2147483647 h 1200"/>
                <a:gd name="T106" fmla="*/ 2147483647 w 1164"/>
                <a:gd name="T107" fmla="*/ 2147483647 h 1200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1164"/>
                <a:gd name="T163" fmla="*/ 0 h 1200"/>
                <a:gd name="T164" fmla="*/ 1164 w 1164"/>
                <a:gd name="T165" fmla="*/ 1200 h 1200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1164" h="1200">
                  <a:moveTo>
                    <a:pt x="612" y="954"/>
                  </a:moveTo>
                  <a:lnTo>
                    <a:pt x="636" y="948"/>
                  </a:lnTo>
                  <a:lnTo>
                    <a:pt x="636" y="912"/>
                  </a:lnTo>
                  <a:lnTo>
                    <a:pt x="654" y="912"/>
                  </a:lnTo>
                  <a:lnTo>
                    <a:pt x="654" y="906"/>
                  </a:lnTo>
                  <a:lnTo>
                    <a:pt x="660" y="900"/>
                  </a:lnTo>
                  <a:lnTo>
                    <a:pt x="666" y="888"/>
                  </a:lnTo>
                  <a:lnTo>
                    <a:pt x="678" y="882"/>
                  </a:lnTo>
                  <a:lnTo>
                    <a:pt x="684" y="870"/>
                  </a:lnTo>
                  <a:lnTo>
                    <a:pt x="690" y="864"/>
                  </a:lnTo>
                  <a:lnTo>
                    <a:pt x="696" y="864"/>
                  </a:lnTo>
                  <a:lnTo>
                    <a:pt x="708" y="876"/>
                  </a:lnTo>
                  <a:lnTo>
                    <a:pt x="720" y="876"/>
                  </a:lnTo>
                  <a:lnTo>
                    <a:pt x="720" y="870"/>
                  </a:lnTo>
                  <a:lnTo>
                    <a:pt x="726" y="864"/>
                  </a:lnTo>
                  <a:lnTo>
                    <a:pt x="726" y="846"/>
                  </a:lnTo>
                  <a:lnTo>
                    <a:pt x="750" y="846"/>
                  </a:lnTo>
                  <a:lnTo>
                    <a:pt x="768" y="822"/>
                  </a:lnTo>
                  <a:lnTo>
                    <a:pt x="792" y="822"/>
                  </a:lnTo>
                  <a:lnTo>
                    <a:pt x="810" y="804"/>
                  </a:lnTo>
                  <a:lnTo>
                    <a:pt x="858" y="804"/>
                  </a:lnTo>
                  <a:lnTo>
                    <a:pt x="882" y="816"/>
                  </a:lnTo>
                  <a:lnTo>
                    <a:pt x="930" y="804"/>
                  </a:lnTo>
                  <a:lnTo>
                    <a:pt x="954" y="786"/>
                  </a:lnTo>
                  <a:lnTo>
                    <a:pt x="1020" y="792"/>
                  </a:lnTo>
                  <a:lnTo>
                    <a:pt x="1020" y="774"/>
                  </a:lnTo>
                  <a:lnTo>
                    <a:pt x="1068" y="780"/>
                  </a:lnTo>
                  <a:lnTo>
                    <a:pt x="1080" y="774"/>
                  </a:lnTo>
                  <a:lnTo>
                    <a:pt x="1104" y="774"/>
                  </a:lnTo>
                  <a:lnTo>
                    <a:pt x="1122" y="768"/>
                  </a:lnTo>
                  <a:lnTo>
                    <a:pt x="1134" y="762"/>
                  </a:lnTo>
                  <a:lnTo>
                    <a:pt x="1140" y="750"/>
                  </a:lnTo>
                  <a:lnTo>
                    <a:pt x="1140" y="732"/>
                  </a:lnTo>
                  <a:lnTo>
                    <a:pt x="1146" y="720"/>
                  </a:lnTo>
                  <a:lnTo>
                    <a:pt x="1146" y="708"/>
                  </a:lnTo>
                  <a:lnTo>
                    <a:pt x="1164" y="684"/>
                  </a:lnTo>
                  <a:lnTo>
                    <a:pt x="1164" y="480"/>
                  </a:lnTo>
                  <a:lnTo>
                    <a:pt x="1140" y="480"/>
                  </a:lnTo>
                  <a:lnTo>
                    <a:pt x="1134" y="486"/>
                  </a:lnTo>
                  <a:lnTo>
                    <a:pt x="1104" y="486"/>
                  </a:lnTo>
                  <a:lnTo>
                    <a:pt x="1092" y="480"/>
                  </a:lnTo>
                  <a:lnTo>
                    <a:pt x="1086" y="474"/>
                  </a:lnTo>
                  <a:lnTo>
                    <a:pt x="1086" y="468"/>
                  </a:lnTo>
                  <a:lnTo>
                    <a:pt x="1104" y="450"/>
                  </a:lnTo>
                  <a:lnTo>
                    <a:pt x="1104" y="432"/>
                  </a:lnTo>
                  <a:lnTo>
                    <a:pt x="1092" y="408"/>
                  </a:lnTo>
                  <a:lnTo>
                    <a:pt x="1080" y="402"/>
                  </a:lnTo>
                  <a:lnTo>
                    <a:pt x="1050" y="402"/>
                  </a:lnTo>
                  <a:lnTo>
                    <a:pt x="1044" y="408"/>
                  </a:lnTo>
                  <a:lnTo>
                    <a:pt x="1038" y="408"/>
                  </a:lnTo>
                  <a:lnTo>
                    <a:pt x="1032" y="378"/>
                  </a:lnTo>
                  <a:lnTo>
                    <a:pt x="996" y="378"/>
                  </a:lnTo>
                  <a:lnTo>
                    <a:pt x="984" y="366"/>
                  </a:lnTo>
                  <a:lnTo>
                    <a:pt x="984" y="348"/>
                  </a:lnTo>
                  <a:lnTo>
                    <a:pt x="978" y="342"/>
                  </a:lnTo>
                  <a:lnTo>
                    <a:pt x="954" y="342"/>
                  </a:lnTo>
                  <a:lnTo>
                    <a:pt x="954" y="318"/>
                  </a:lnTo>
                  <a:lnTo>
                    <a:pt x="546" y="6"/>
                  </a:lnTo>
                  <a:lnTo>
                    <a:pt x="426" y="0"/>
                  </a:lnTo>
                  <a:lnTo>
                    <a:pt x="468" y="690"/>
                  </a:lnTo>
                  <a:lnTo>
                    <a:pt x="474" y="690"/>
                  </a:lnTo>
                  <a:lnTo>
                    <a:pt x="492" y="708"/>
                  </a:lnTo>
                  <a:lnTo>
                    <a:pt x="492" y="720"/>
                  </a:lnTo>
                  <a:lnTo>
                    <a:pt x="486" y="726"/>
                  </a:lnTo>
                  <a:lnTo>
                    <a:pt x="474" y="768"/>
                  </a:lnTo>
                  <a:lnTo>
                    <a:pt x="210" y="768"/>
                  </a:lnTo>
                  <a:lnTo>
                    <a:pt x="210" y="756"/>
                  </a:lnTo>
                  <a:lnTo>
                    <a:pt x="204" y="756"/>
                  </a:lnTo>
                  <a:lnTo>
                    <a:pt x="198" y="762"/>
                  </a:lnTo>
                  <a:lnTo>
                    <a:pt x="198" y="774"/>
                  </a:lnTo>
                  <a:lnTo>
                    <a:pt x="192" y="774"/>
                  </a:lnTo>
                  <a:lnTo>
                    <a:pt x="180" y="780"/>
                  </a:lnTo>
                  <a:lnTo>
                    <a:pt x="150" y="780"/>
                  </a:lnTo>
                  <a:lnTo>
                    <a:pt x="144" y="774"/>
                  </a:lnTo>
                  <a:lnTo>
                    <a:pt x="108" y="774"/>
                  </a:lnTo>
                  <a:lnTo>
                    <a:pt x="96" y="798"/>
                  </a:lnTo>
                  <a:lnTo>
                    <a:pt x="90" y="786"/>
                  </a:lnTo>
                  <a:lnTo>
                    <a:pt x="66" y="762"/>
                  </a:lnTo>
                  <a:lnTo>
                    <a:pt x="48" y="762"/>
                  </a:lnTo>
                  <a:lnTo>
                    <a:pt x="36" y="774"/>
                  </a:lnTo>
                  <a:lnTo>
                    <a:pt x="36" y="822"/>
                  </a:lnTo>
                  <a:lnTo>
                    <a:pt x="30" y="822"/>
                  </a:lnTo>
                  <a:lnTo>
                    <a:pt x="18" y="828"/>
                  </a:lnTo>
                  <a:lnTo>
                    <a:pt x="0" y="828"/>
                  </a:lnTo>
                  <a:lnTo>
                    <a:pt x="0" y="852"/>
                  </a:lnTo>
                  <a:lnTo>
                    <a:pt x="12" y="870"/>
                  </a:lnTo>
                  <a:lnTo>
                    <a:pt x="12" y="876"/>
                  </a:lnTo>
                  <a:lnTo>
                    <a:pt x="24" y="888"/>
                  </a:lnTo>
                  <a:lnTo>
                    <a:pt x="24" y="906"/>
                  </a:lnTo>
                  <a:lnTo>
                    <a:pt x="18" y="912"/>
                  </a:lnTo>
                  <a:lnTo>
                    <a:pt x="18" y="936"/>
                  </a:lnTo>
                  <a:lnTo>
                    <a:pt x="24" y="942"/>
                  </a:lnTo>
                  <a:lnTo>
                    <a:pt x="36" y="942"/>
                  </a:lnTo>
                  <a:lnTo>
                    <a:pt x="36" y="936"/>
                  </a:lnTo>
                  <a:lnTo>
                    <a:pt x="42" y="936"/>
                  </a:lnTo>
                  <a:lnTo>
                    <a:pt x="48" y="942"/>
                  </a:lnTo>
                  <a:lnTo>
                    <a:pt x="54" y="954"/>
                  </a:lnTo>
                  <a:lnTo>
                    <a:pt x="54" y="1032"/>
                  </a:lnTo>
                  <a:lnTo>
                    <a:pt x="60" y="1044"/>
                  </a:lnTo>
                  <a:lnTo>
                    <a:pt x="60" y="1050"/>
                  </a:lnTo>
                  <a:lnTo>
                    <a:pt x="66" y="1056"/>
                  </a:lnTo>
                  <a:lnTo>
                    <a:pt x="72" y="1050"/>
                  </a:lnTo>
                  <a:lnTo>
                    <a:pt x="78" y="1038"/>
                  </a:lnTo>
                  <a:lnTo>
                    <a:pt x="90" y="1026"/>
                  </a:lnTo>
                  <a:lnTo>
                    <a:pt x="102" y="1038"/>
                  </a:lnTo>
                  <a:lnTo>
                    <a:pt x="108" y="1050"/>
                  </a:lnTo>
                  <a:lnTo>
                    <a:pt x="108" y="1062"/>
                  </a:lnTo>
                  <a:lnTo>
                    <a:pt x="114" y="1050"/>
                  </a:lnTo>
                  <a:lnTo>
                    <a:pt x="126" y="1038"/>
                  </a:lnTo>
                  <a:lnTo>
                    <a:pt x="132" y="1026"/>
                  </a:lnTo>
                  <a:lnTo>
                    <a:pt x="138" y="1026"/>
                  </a:lnTo>
                  <a:lnTo>
                    <a:pt x="144" y="1032"/>
                  </a:lnTo>
                  <a:lnTo>
                    <a:pt x="150" y="1032"/>
                  </a:lnTo>
                  <a:lnTo>
                    <a:pt x="162" y="1038"/>
                  </a:lnTo>
                  <a:lnTo>
                    <a:pt x="168" y="1044"/>
                  </a:lnTo>
                  <a:lnTo>
                    <a:pt x="180" y="1050"/>
                  </a:lnTo>
                  <a:lnTo>
                    <a:pt x="198" y="1032"/>
                  </a:lnTo>
                  <a:lnTo>
                    <a:pt x="198" y="1014"/>
                  </a:lnTo>
                  <a:lnTo>
                    <a:pt x="204" y="1008"/>
                  </a:lnTo>
                  <a:lnTo>
                    <a:pt x="216" y="1008"/>
                  </a:lnTo>
                  <a:lnTo>
                    <a:pt x="228" y="1014"/>
                  </a:lnTo>
                  <a:lnTo>
                    <a:pt x="228" y="1032"/>
                  </a:lnTo>
                  <a:lnTo>
                    <a:pt x="246" y="1044"/>
                  </a:lnTo>
                  <a:lnTo>
                    <a:pt x="234" y="1074"/>
                  </a:lnTo>
                  <a:lnTo>
                    <a:pt x="270" y="1092"/>
                  </a:lnTo>
                  <a:lnTo>
                    <a:pt x="246" y="1128"/>
                  </a:lnTo>
                  <a:lnTo>
                    <a:pt x="270" y="1128"/>
                  </a:lnTo>
                  <a:lnTo>
                    <a:pt x="270" y="1164"/>
                  </a:lnTo>
                  <a:lnTo>
                    <a:pt x="300" y="1194"/>
                  </a:lnTo>
                  <a:lnTo>
                    <a:pt x="312" y="1200"/>
                  </a:lnTo>
                  <a:lnTo>
                    <a:pt x="312" y="1182"/>
                  </a:lnTo>
                  <a:lnTo>
                    <a:pt x="318" y="1176"/>
                  </a:lnTo>
                  <a:lnTo>
                    <a:pt x="330" y="1176"/>
                  </a:lnTo>
                  <a:lnTo>
                    <a:pt x="348" y="1182"/>
                  </a:lnTo>
                  <a:lnTo>
                    <a:pt x="366" y="1200"/>
                  </a:lnTo>
                  <a:lnTo>
                    <a:pt x="372" y="1182"/>
                  </a:lnTo>
                  <a:lnTo>
                    <a:pt x="390" y="1182"/>
                  </a:lnTo>
                  <a:lnTo>
                    <a:pt x="396" y="1158"/>
                  </a:lnTo>
                  <a:lnTo>
                    <a:pt x="408" y="1176"/>
                  </a:lnTo>
                  <a:lnTo>
                    <a:pt x="420" y="1152"/>
                  </a:lnTo>
                  <a:lnTo>
                    <a:pt x="420" y="1188"/>
                  </a:lnTo>
                  <a:lnTo>
                    <a:pt x="444" y="1194"/>
                  </a:lnTo>
                  <a:lnTo>
                    <a:pt x="450" y="1188"/>
                  </a:lnTo>
                  <a:lnTo>
                    <a:pt x="456" y="1176"/>
                  </a:lnTo>
                  <a:lnTo>
                    <a:pt x="462" y="1170"/>
                  </a:lnTo>
                  <a:lnTo>
                    <a:pt x="474" y="1170"/>
                  </a:lnTo>
                  <a:lnTo>
                    <a:pt x="468" y="1116"/>
                  </a:lnTo>
                  <a:lnTo>
                    <a:pt x="492" y="1116"/>
                  </a:lnTo>
                  <a:lnTo>
                    <a:pt x="504" y="1092"/>
                  </a:lnTo>
                  <a:lnTo>
                    <a:pt x="480" y="1062"/>
                  </a:lnTo>
                  <a:lnTo>
                    <a:pt x="498" y="1050"/>
                  </a:lnTo>
                  <a:lnTo>
                    <a:pt x="504" y="1050"/>
                  </a:lnTo>
                  <a:lnTo>
                    <a:pt x="510" y="1044"/>
                  </a:lnTo>
                  <a:lnTo>
                    <a:pt x="546" y="1044"/>
                  </a:lnTo>
                  <a:lnTo>
                    <a:pt x="546" y="1032"/>
                  </a:lnTo>
                  <a:lnTo>
                    <a:pt x="540" y="1026"/>
                  </a:lnTo>
                  <a:lnTo>
                    <a:pt x="546" y="1026"/>
                  </a:lnTo>
                  <a:lnTo>
                    <a:pt x="552" y="1020"/>
                  </a:lnTo>
                  <a:lnTo>
                    <a:pt x="552" y="990"/>
                  </a:lnTo>
                  <a:lnTo>
                    <a:pt x="570" y="990"/>
                  </a:lnTo>
                  <a:lnTo>
                    <a:pt x="570" y="960"/>
                  </a:lnTo>
                  <a:lnTo>
                    <a:pt x="564" y="954"/>
                  </a:lnTo>
                  <a:lnTo>
                    <a:pt x="582" y="924"/>
                  </a:lnTo>
                  <a:lnTo>
                    <a:pt x="612" y="954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35" name="Malawi" descr="© INSCALE GmbH, 05.05.2010&#10;http://www.presentationload.com/">
              <a:extLst>
                <a:ext uri="{FF2B5EF4-FFF2-40B4-BE49-F238E27FC236}">
                  <a16:creationId xmlns:a16="http://schemas.microsoft.com/office/drawing/2014/main" id="{4307B03B-9E9D-401E-9BD7-CCB433C02E81}"/>
                </a:ext>
              </a:extLst>
            </p:cNvPr>
            <p:cNvSpPr>
              <a:spLocks/>
            </p:cNvSpPr>
            <p:nvPr/>
          </p:nvSpPr>
          <p:spPr bwMode="gray">
            <a:xfrm>
              <a:off x="6573288" y="4861290"/>
              <a:ext cx="103083" cy="281654"/>
            </a:xfrm>
            <a:custGeom>
              <a:avLst/>
              <a:gdLst>
                <a:gd name="T0" fmla="*/ 2147483647 w 234"/>
                <a:gd name="T1" fmla="*/ 2147483647 h 624"/>
                <a:gd name="T2" fmla="*/ 2147483647 w 234"/>
                <a:gd name="T3" fmla="*/ 2147483647 h 624"/>
                <a:gd name="T4" fmla="*/ 2147483647 w 234"/>
                <a:gd name="T5" fmla="*/ 2147483647 h 624"/>
                <a:gd name="T6" fmla="*/ 2147483647 w 234"/>
                <a:gd name="T7" fmla="*/ 2147483647 h 624"/>
                <a:gd name="T8" fmla="*/ 2147483647 w 234"/>
                <a:gd name="T9" fmla="*/ 2147483647 h 624"/>
                <a:gd name="T10" fmla="*/ 2147483647 w 234"/>
                <a:gd name="T11" fmla="*/ 2147483647 h 624"/>
                <a:gd name="T12" fmla="*/ 2147483647 w 234"/>
                <a:gd name="T13" fmla="*/ 2147483647 h 624"/>
                <a:gd name="T14" fmla="*/ 2147483647 w 234"/>
                <a:gd name="T15" fmla="*/ 2147483647 h 624"/>
                <a:gd name="T16" fmla="*/ 2147483647 w 234"/>
                <a:gd name="T17" fmla="*/ 2147483647 h 624"/>
                <a:gd name="T18" fmla="*/ 2147483647 w 234"/>
                <a:gd name="T19" fmla="*/ 2147483647 h 624"/>
                <a:gd name="T20" fmla="*/ 2147483647 w 234"/>
                <a:gd name="T21" fmla="*/ 2147483647 h 624"/>
                <a:gd name="T22" fmla="*/ 2147483647 w 234"/>
                <a:gd name="T23" fmla="*/ 2147483647 h 624"/>
                <a:gd name="T24" fmla="*/ 2147483647 w 234"/>
                <a:gd name="T25" fmla="*/ 2147483647 h 624"/>
                <a:gd name="T26" fmla="*/ 2147483647 w 234"/>
                <a:gd name="T27" fmla="*/ 2147483647 h 624"/>
                <a:gd name="T28" fmla="*/ 2147483647 w 234"/>
                <a:gd name="T29" fmla="*/ 2147483647 h 624"/>
                <a:gd name="T30" fmla="*/ 2147483647 w 234"/>
                <a:gd name="T31" fmla="*/ 2147483647 h 624"/>
                <a:gd name="T32" fmla="*/ 2147483647 w 234"/>
                <a:gd name="T33" fmla="*/ 2147483647 h 624"/>
                <a:gd name="T34" fmla="*/ 2147483647 w 234"/>
                <a:gd name="T35" fmla="*/ 2147483647 h 624"/>
                <a:gd name="T36" fmla="*/ 2147483647 w 234"/>
                <a:gd name="T37" fmla="*/ 2147483647 h 624"/>
                <a:gd name="T38" fmla="*/ 2147483647 w 234"/>
                <a:gd name="T39" fmla="*/ 2147483647 h 624"/>
                <a:gd name="T40" fmla="*/ 2147483647 w 234"/>
                <a:gd name="T41" fmla="*/ 2147483647 h 624"/>
                <a:gd name="T42" fmla="*/ 2147483647 w 234"/>
                <a:gd name="T43" fmla="*/ 2147483647 h 624"/>
                <a:gd name="T44" fmla="*/ 2147483647 w 234"/>
                <a:gd name="T45" fmla="*/ 2147483647 h 624"/>
                <a:gd name="T46" fmla="*/ 2147483647 w 234"/>
                <a:gd name="T47" fmla="*/ 0 h 624"/>
                <a:gd name="T48" fmla="*/ 2147483647 w 234"/>
                <a:gd name="T49" fmla="*/ 2147483647 h 624"/>
                <a:gd name="T50" fmla="*/ 2147483647 w 234"/>
                <a:gd name="T51" fmla="*/ 2147483647 h 624"/>
                <a:gd name="T52" fmla="*/ 2147483647 w 234"/>
                <a:gd name="T53" fmla="*/ 2147483647 h 624"/>
                <a:gd name="T54" fmla="*/ 2147483647 w 234"/>
                <a:gd name="T55" fmla="*/ 2147483647 h 624"/>
                <a:gd name="T56" fmla="*/ 2147483647 w 234"/>
                <a:gd name="T57" fmla="*/ 2147483647 h 624"/>
                <a:gd name="T58" fmla="*/ 2147483647 w 234"/>
                <a:gd name="T59" fmla="*/ 2147483647 h 624"/>
                <a:gd name="T60" fmla="*/ 2147483647 w 234"/>
                <a:gd name="T61" fmla="*/ 2147483647 h 624"/>
                <a:gd name="T62" fmla="*/ 2147483647 w 234"/>
                <a:gd name="T63" fmla="*/ 2147483647 h 624"/>
                <a:gd name="T64" fmla="*/ 2147483647 w 234"/>
                <a:gd name="T65" fmla="*/ 2147483647 h 624"/>
                <a:gd name="T66" fmla="*/ 2147483647 w 234"/>
                <a:gd name="T67" fmla="*/ 2147483647 h 624"/>
                <a:gd name="T68" fmla="*/ 2147483647 w 234"/>
                <a:gd name="T69" fmla="*/ 2147483647 h 624"/>
                <a:gd name="T70" fmla="*/ 2147483647 w 234"/>
                <a:gd name="T71" fmla="*/ 2147483647 h 624"/>
                <a:gd name="T72" fmla="*/ 2147483647 w 234"/>
                <a:gd name="T73" fmla="*/ 2147483647 h 624"/>
                <a:gd name="T74" fmla="*/ 0 w 234"/>
                <a:gd name="T75" fmla="*/ 2147483647 h 624"/>
                <a:gd name="T76" fmla="*/ 2147483647 w 234"/>
                <a:gd name="T77" fmla="*/ 2147483647 h 624"/>
                <a:gd name="T78" fmla="*/ 2147483647 w 234"/>
                <a:gd name="T79" fmla="*/ 2147483647 h 624"/>
                <a:gd name="T80" fmla="*/ 2147483647 w 234"/>
                <a:gd name="T81" fmla="*/ 2147483647 h 624"/>
                <a:gd name="T82" fmla="*/ 2147483647 w 234"/>
                <a:gd name="T83" fmla="*/ 2147483647 h 624"/>
                <a:gd name="T84" fmla="*/ 2147483647 w 234"/>
                <a:gd name="T85" fmla="*/ 2147483647 h 624"/>
                <a:gd name="T86" fmla="*/ 2147483647 w 234"/>
                <a:gd name="T87" fmla="*/ 2147483647 h 624"/>
                <a:gd name="T88" fmla="*/ 2147483647 w 234"/>
                <a:gd name="T89" fmla="*/ 2147483647 h 624"/>
                <a:gd name="T90" fmla="*/ 2147483647 w 234"/>
                <a:gd name="T91" fmla="*/ 2147483647 h 624"/>
                <a:gd name="T92" fmla="*/ 2147483647 w 234"/>
                <a:gd name="T93" fmla="*/ 2147483647 h 624"/>
                <a:gd name="T94" fmla="*/ 2147483647 w 234"/>
                <a:gd name="T95" fmla="*/ 2147483647 h 624"/>
                <a:gd name="T96" fmla="*/ 2147483647 w 234"/>
                <a:gd name="T97" fmla="*/ 2147483647 h 624"/>
                <a:gd name="T98" fmla="*/ 2147483647 w 234"/>
                <a:gd name="T99" fmla="*/ 2147483647 h 624"/>
                <a:gd name="T100" fmla="*/ 2147483647 w 234"/>
                <a:gd name="T101" fmla="*/ 2147483647 h 624"/>
                <a:gd name="T102" fmla="*/ 2147483647 w 234"/>
                <a:gd name="T103" fmla="*/ 2147483647 h 624"/>
                <a:gd name="T104" fmla="*/ 2147483647 w 234"/>
                <a:gd name="T105" fmla="*/ 2147483647 h 624"/>
                <a:gd name="T106" fmla="*/ 2147483647 w 234"/>
                <a:gd name="T107" fmla="*/ 2147483647 h 624"/>
                <a:gd name="T108" fmla="*/ 2147483647 w 234"/>
                <a:gd name="T109" fmla="*/ 2147483647 h 624"/>
                <a:gd name="T110" fmla="*/ 2147483647 w 234"/>
                <a:gd name="T111" fmla="*/ 2147483647 h 624"/>
                <a:gd name="T112" fmla="*/ 2147483647 w 234"/>
                <a:gd name="T113" fmla="*/ 2147483647 h 624"/>
                <a:gd name="T114" fmla="*/ 2147483647 w 234"/>
                <a:gd name="T115" fmla="*/ 2147483647 h 624"/>
                <a:gd name="T116" fmla="*/ 2147483647 w 234"/>
                <a:gd name="T117" fmla="*/ 2147483647 h 62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234"/>
                <a:gd name="T178" fmla="*/ 0 h 624"/>
                <a:gd name="T179" fmla="*/ 234 w 234"/>
                <a:gd name="T180" fmla="*/ 624 h 62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234" h="624">
                  <a:moveTo>
                    <a:pt x="234" y="432"/>
                  </a:moveTo>
                  <a:lnTo>
                    <a:pt x="222" y="420"/>
                  </a:lnTo>
                  <a:lnTo>
                    <a:pt x="210" y="402"/>
                  </a:lnTo>
                  <a:lnTo>
                    <a:pt x="204" y="390"/>
                  </a:lnTo>
                  <a:lnTo>
                    <a:pt x="198" y="384"/>
                  </a:lnTo>
                  <a:lnTo>
                    <a:pt x="186" y="360"/>
                  </a:lnTo>
                  <a:lnTo>
                    <a:pt x="162" y="336"/>
                  </a:lnTo>
                  <a:lnTo>
                    <a:pt x="156" y="336"/>
                  </a:lnTo>
                  <a:lnTo>
                    <a:pt x="156" y="330"/>
                  </a:lnTo>
                  <a:lnTo>
                    <a:pt x="150" y="330"/>
                  </a:lnTo>
                  <a:lnTo>
                    <a:pt x="150" y="342"/>
                  </a:lnTo>
                  <a:lnTo>
                    <a:pt x="156" y="342"/>
                  </a:lnTo>
                  <a:lnTo>
                    <a:pt x="168" y="354"/>
                  </a:lnTo>
                  <a:lnTo>
                    <a:pt x="168" y="366"/>
                  </a:lnTo>
                  <a:lnTo>
                    <a:pt x="174" y="378"/>
                  </a:lnTo>
                  <a:lnTo>
                    <a:pt x="174" y="390"/>
                  </a:lnTo>
                  <a:lnTo>
                    <a:pt x="168" y="396"/>
                  </a:lnTo>
                  <a:lnTo>
                    <a:pt x="162" y="396"/>
                  </a:lnTo>
                  <a:lnTo>
                    <a:pt x="162" y="390"/>
                  </a:lnTo>
                  <a:lnTo>
                    <a:pt x="156" y="384"/>
                  </a:lnTo>
                  <a:lnTo>
                    <a:pt x="156" y="378"/>
                  </a:lnTo>
                  <a:lnTo>
                    <a:pt x="144" y="384"/>
                  </a:lnTo>
                  <a:lnTo>
                    <a:pt x="132" y="384"/>
                  </a:lnTo>
                  <a:lnTo>
                    <a:pt x="132" y="360"/>
                  </a:lnTo>
                  <a:lnTo>
                    <a:pt x="126" y="354"/>
                  </a:lnTo>
                  <a:lnTo>
                    <a:pt x="126" y="342"/>
                  </a:lnTo>
                  <a:lnTo>
                    <a:pt x="120" y="330"/>
                  </a:lnTo>
                  <a:lnTo>
                    <a:pt x="120" y="282"/>
                  </a:lnTo>
                  <a:lnTo>
                    <a:pt x="84" y="246"/>
                  </a:lnTo>
                  <a:lnTo>
                    <a:pt x="90" y="240"/>
                  </a:lnTo>
                  <a:lnTo>
                    <a:pt x="90" y="222"/>
                  </a:lnTo>
                  <a:lnTo>
                    <a:pt x="96" y="210"/>
                  </a:lnTo>
                  <a:lnTo>
                    <a:pt x="114" y="192"/>
                  </a:lnTo>
                  <a:lnTo>
                    <a:pt x="120" y="180"/>
                  </a:lnTo>
                  <a:lnTo>
                    <a:pt x="126" y="174"/>
                  </a:lnTo>
                  <a:lnTo>
                    <a:pt x="126" y="156"/>
                  </a:lnTo>
                  <a:lnTo>
                    <a:pt x="120" y="150"/>
                  </a:lnTo>
                  <a:lnTo>
                    <a:pt x="120" y="102"/>
                  </a:lnTo>
                  <a:lnTo>
                    <a:pt x="114" y="78"/>
                  </a:lnTo>
                  <a:lnTo>
                    <a:pt x="114" y="60"/>
                  </a:lnTo>
                  <a:lnTo>
                    <a:pt x="102" y="60"/>
                  </a:lnTo>
                  <a:lnTo>
                    <a:pt x="84" y="42"/>
                  </a:lnTo>
                  <a:lnTo>
                    <a:pt x="84" y="36"/>
                  </a:lnTo>
                  <a:lnTo>
                    <a:pt x="90" y="24"/>
                  </a:lnTo>
                  <a:lnTo>
                    <a:pt x="90" y="18"/>
                  </a:lnTo>
                  <a:lnTo>
                    <a:pt x="60" y="18"/>
                  </a:lnTo>
                  <a:lnTo>
                    <a:pt x="54" y="0"/>
                  </a:lnTo>
                  <a:lnTo>
                    <a:pt x="30" y="0"/>
                  </a:lnTo>
                  <a:lnTo>
                    <a:pt x="30" y="12"/>
                  </a:lnTo>
                  <a:lnTo>
                    <a:pt x="42" y="12"/>
                  </a:lnTo>
                  <a:lnTo>
                    <a:pt x="54" y="24"/>
                  </a:lnTo>
                  <a:lnTo>
                    <a:pt x="54" y="66"/>
                  </a:lnTo>
                  <a:lnTo>
                    <a:pt x="60" y="66"/>
                  </a:lnTo>
                  <a:lnTo>
                    <a:pt x="66" y="60"/>
                  </a:lnTo>
                  <a:lnTo>
                    <a:pt x="66" y="84"/>
                  </a:lnTo>
                  <a:lnTo>
                    <a:pt x="78" y="84"/>
                  </a:lnTo>
                  <a:lnTo>
                    <a:pt x="78" y="96"/>
                  </a:lnTo>
                  <a:lnTo>
                    <a:pt x="54" y="108"/>
                  </a:lnTo>
                  <a:lnTo>
                    <a:pt x="48" y="114"/>
                  </a:lnTo>
                  <a:lnTo>
                    <a:pt x="42" y="114"/>
                  </a:lnTo>
                  <a:lnTo>
                    <a:pt x="42" y="132"/>
                  </a:lnTo>
                  <a:lnTo>
                    <a:pt x="54" y="138"/>
                  </a:lnTo>
                  <a:lnTo>
                    <a:pt x="48" y="156"/>
                  </a:lnTo>
                  <a:lnTo>
                    <a:pt x="48" y="228"/>
                  </a:lnTo>
                  <a:lnTo>
                    <a:pt x="60" y="228"/>
                  </a:lnTo>
                  <a:lnTo>
                    <a:pt x="60" y="234"/>
                  </a:lnTo>
                  <a:lnTo>
                    <a:pt x="42" y="252"/>
                  </a:lnTo>
                  <a:lnTo>
                    <a:pt x="30" y="258"/>
                  </a:lnTo>
                  <a:lnTo>
                    <a:pt x="24" y="264"/>
                  </a:lnTo>
                  <a:lnTo>
                    <a:pt x="18" y="264"/>
                  </a:lnTo>
                  <a:lnTo>
                    <a:pt x="24" y="300"/>
                  </a:lnTo>
                  <a:lnTo>
                    <a:pt x="18" y="312"/>
                  </a:lnTo>
                  <a:lnTo>
                    <a:pt x="12" y="318"/>
                  </a:lnTo>
                  <a:lnTo>
                    <a:pt x="6" y="330"/>
                  </a:lnTo>
                  <a:lnTo>
                    <a:pt x="0" y="336"/>
                  </a:lnTo>
                  <a:lnTo>
                    <a:pt x="0" y="342"/>
                  </a:lnTo>
                  <a:lnTo>
                    <a:pt x="12" y="348"/>
                  </a:lnTo>
                  <a:lnTo>
                    <a:pt x="24" y="360"/>
                  </a:lnTo>
                  <a:lnTo>
                    <a:pt x="36" y="366"/>
                  </a:lnTo>
                  <a:lnTo>
                    <a:pt x="66" y="414"/>
                  </a:lnTo>
                  <a:lnTo>
                    <a:pt x="96" y="414"/>
                  </a:lnTo>
                  <a:lnTo>
                    <a:pt x="102" y="408"/>
                  </a:lnTo>
                  <a:lnTo>
                    <a:pt x="120" y="408"/>
                  </a:lnTo>
                  <a:lnTo>
                    <a:pt x="126" y="414"/>
                  </a:lnTo>
                  <a:lnTo>
                    <a:pt x="126" y="450"/>
                  </a:lnTo>
                  <a:lnTo>
                    <a:pt x="132" y="450"/>
                  </a:lnTo>
                  <a:lnTo>
                    <a:pt x="126" y="480"/>
                  </a:lnTo>
                  <a:lnTo>
                    <a:pt x="114" y="486"/>
                  </a:lnTo>
                  <a:lnTo>
                    <a:pt x="126" y="504"/>
                  </a:lnTo>
                  <a:lnTo>
                    <a:pt x="120" y="510"/>
                  </a:lnTo>
                  <a:lnTo>
                    <a:pt x="108" y="516"/>
                  </a:lnTo>
                  <a:lnTo>
                    <a:pt x="102" y="522"/>
                  </a:lnTo>
                  <a:lnTo>
                    <a:pt x="102" y="528"/>
                  </a:lnTo>
                  <a:lnTo>
                    <a:pt x="114" y="528"/>
                  </a:lnTo>
                  <a:lnTo>
                    <a:pt x="114" y="558"/>
                  </a:lnTo>
                  <a:lnTo>
                    <a:pt x="126" y="564"/>
                  </a:lnTo>
                  <a:lnTo>
                    <a:pt x="132" y="570"/>
                  </a:lnTo>
                  <a:lnTo>
                    <a:pt x="144" y="576"/>
                  </a:lnTo>
                  <a:lnTo>
                    <a:pt x="150" y="582"/>
                  </a:lnTo>
                  <a:lnTo>
                    <a:pt x="162" y="588"/>
                  </a:lnTo>
                  <a:lnTo>
                    <a:pt x="162" y="600"/>
                  </a:lnTo>
                  <a:lnTo>
                    <a:pt x="156" y="606"/>
                  </a:lnTo>
                  <a:lnTo>
                    <a:pt x="156" y="618"/>
                  </a:lnTo>
                  <a:lnTo>
                    <a:pt x="162" y="624"/>
                  </a:lnTo>
                  <a:lnTo>
                    <a:pt x="168" y="618"/>
                  </a:lnTo>
                  <a:lnTo>
                    <a:pt x="180" y="612"/>
                  </a:lnTo>
                  <a:lnTo>
                    <a:pt x="180" y="582"/>
                  </a:lnTo>
                  <a:lnTo>
                    <a:pt x="174" y="576"/>
                  </a:lnTo>
                  <a:lnTo>
                    <a:pt x="168" y="576"/>
                  </a:lnTo>
                  <a:lnTo>
                    <a:pt x="168" y="558"/>
                  </a:lnTo>
                  <a:lnTo>
                    <a:pt x="174" y="546"/>
                  </a:lnTo>
                  <a:lnTo>
                    <a:pt x="186" y="540"/>
                  </a:lnTo>
                  <a:lnTo>
                    <a:pt x="210" y="540"/>
                  </a:lnTo>
                  <a:lnTo>
                    <a:pt x="216" y="534"/>
                  </a:lnTo>
                  <a:lnTo>
                    <a:pt x="216" y="474"/>
                  </a:lnTo>
                  <a:lnTo>
                    <a:pt x="222" y="468"/>
                  </a:lnTo>
                  <a:lnTo>
                    <a:pt x="228" y="456"/>
                  </a:lnTo>
                  <a:lnTo>
                    <a:pt x="234" y="450"/>
                  </a:lnTo>
                  <a:lnTo>
                    <a:pt x="234" y="43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36" name="Madagascar" descr="© INSCALE GmbH, 05.05.2010&#10;http://www.presentationload.com/">
              <a:extLst>
                <a:ext uri="{FF2B5EF4-FFF2-40B4-BE49-F238E27FC236}">
                  <a16:creationId xmlns:a16="http://schemas.microsoft.com/office/drawing/2014/main" id="{9707C340-1EC0-4C70-95EC-49EE3DDB4256}"/>
                </a:ext>
              </a:extLst>
            </p:cNvPr>
            <p:cNvSpPr>
              <a:spLocks/>
            </p:cNvSpPr>
            <p:nvPr/>
          </p:nvSpPr>
          <p:spPr bwMode="gray">
            <a:xfrm>
              <a:off x="6875549" y="4965802"/>
              <a:ext cx="263823" cy="488908"/>
            </a:xfrm>
            <a:custGeom>
              <a:avLst/>
              <a:gdLst>
                <a:gd name="T0" fmla="*/ 2147483647 w 594"/>
                <a:gd name="T1" fmla="*/ 2147483647 h 1092"/>
                <a:gd name="T2" fmla="*/ 2147483647 w 594"/>
                <a:gd name="T3" fmla="*/ 2147483647 h 1092"/>
                <a:gd name="T4" fmla="*/ 2147483647 w 594"/>
                <a:gd name="T5" fmla="*/ 2147483647 h 1092"/>
                <a:gd name="T6" fmla="*/ 2147483647 w 594"/>
                <a:gd name="T7" fmla="*/ 2147483647 h 1092"/>
                <a:gd name="T8" fmla="*/ 2147483647 w 594"/>
                <a:gd name="T9" fmla="*/ 2147483647 h 1092"/>
                <a:gd name="T10" fmla="*/ 2147483647 w 594"/>
                <a:gd name="T11" fmla="*/ 2147483647 h 1092"/>
                <a:gd name="T12" fmla="*/ 2147483647 w 594"/>
                <a:gd name="T13" fmla="*/ 2147483647 h 1092"/>
                <a:gd name="T14" fmla="*/ 2147483647 w 594"/>
                <a:gd name="T15" fmla="*/ 2147483647 h 1092"/>
                <a:gd name="T16" fmla="*/ 2147483647 w 594"/>
                <a:gd name="T17" fmla="*/ 2147483647 h 1092"/>
                <a:gd name="T18" fmla="*/ 2147483647 w 594"/>
                <a:gd name="T19" fmla="*/ 2147483647 h 1092"/>
                <a:gd name="T20" fmla="*/ 2147483647 w 594"/>
                <a:gd name="T21" fmla="*/ 2147483647 h 1092"/>
                <a:gd name="T22" fmla="*/ 2147483647 w 594"/>
                <a:gd name="T23" fmla="*/ 2147483647 h 1092"/>
                <a:gd name="T24" fmla="*/ 2147483647 w 594"/>
                <a:gd name="T25" fmla="*/ 2147483647 h 1092"/>
                <a:gd name="T26" fmla="*/ 2147483647 w 594"/>
                <a:gd name="T27" fmla="*/ 2147483647 h 1092"/>
                <a:gd name="T28" fmla="*/ 2147483647 w 594"/>
                <a:gd name="T29" fmla="*/ 2147483647 h 1092"/>
                <a:gd name="T30" fmla="*/ 2147483647 w 594"/>
                <a:gd name="T31" fmla="*/ 2147483647 h 1092"/>
                <a:gd name="T32" fmla="*/ 2147483647 w 594"/>
                <a:gd name="T33" fmla="*/ 0 h 1092"/>
                <a:gd name="T34" fmla="*/ 2147483647 w 594"/>
                <a:gd name="T35" fmla="*/ 2147483647 h 1092"/>
                <a:gd name="T36" fmla="*/ 2147483647 w 594"/>
                <a:gd name="T37" fmla="*/ 2147483647 h 1092"/>
                <a:gd name="T38" fmla="*/ 2147483647 w 594"/>
                <a:gd name="T39" fmla="*/ 2147483647 h 1092"/>
                <a:gd name="T40" fmla="*/ 2147483647 w 594"/>
                <a:gd name="T41" fmla="*/ 2147483647 h 1092"/>
                <a:gd name="T42" fmla="*/ 2147483647 w 594"/>
                <a:gd name="T43" fmla="*/ 2147483647 h 1092"/>
                <a:gd name="T44" fmla="*/ 2147483647 w 594"/>
                <a:gd name="T45" fmla="*/ 2147483647 h 1092"/>
                <a:gd name="T46" fmla="*/ 2147483647 w 594"/>
                <a:gd name="T47" fmla="*/ 2147483647 h 1092"/>
                <a:gd name="T48" fmla="*/ 2147483647 w 594"/>
                <a:gd name="T49" fmla="*/ 2147483647 h 1092"/>
                <a:gd name="T50" fmla="*/ 2147483647 w 594"/>
                <a:gd name="T51" fmla="*/ 2147483647 h 1092"/>
                <a:gd name="T52" fmla="*/ 2147483647 w 594"/>
                <a:gd name="T53" fmla="*/ 2147483647 h 1092"/>
                <a:gd name="T54" fmla="*/ 2147483647 w 594"/>
                <a:gd name="T55" fmla="*/ 2147483647 h 1092"/>
                <a:gd name="T56" fmla="*/ 2147483647 w 594"/>
                <a:gd name="T57" fmla="*/ 2147483647 h 1092"/>
                <a:gd name="T58" fmla="*/ 2147483647 w 594"/>
                <a:gd name="T59" fmla="*/ 2147483647 h 1092"/>
                <a:gd name="T60" fmla="*/ 2147483647 w 594"/>
                <a:gd name="T61" fmla="*/ 2147483647 h 1092"/>
                <a:gd name="T62" fmla="*/ 2147483647 w 594"/>
                <a:gd name="T63" fmla="*/ 2147483647 h 1092"/>
                <a:gd name="T64" fmla="*/ 2147483647 w 594"/>
                <a:gd name="T65" fmla="*/ 2147483647 h 1092"/>
                <a:gd name="T66" fmla="*/ 2147483647 w 594"/>
                <a:gd name="T67" fmla="*/ 2147483647 h 1092"/>
                <a:gd name="T68" fmla="*/ 2147483647 w 594"/>
                <a:gd name="T69" fmla="*/ 2147483647 h 1092"/>
                <a:gd name="T70" fmla="*/ 2147483647 w 594"/>
                <a:gd name="T71" fmla="*/ 2147483647 h 1092"/>
                <a:gd name="T72" fmla="*/ 2147483647 w 594"/>
                <a:gd name="T73" fmla="*/ 2147483647 h 1092"/>
                <a:gd name="T74" fmla="*/ 2147483647 w 594"/>
                <a:gd name="T75" fmla="*/ 2147483647 h 1092"/>
                <a:gd name="T76" fmla="*/ 2147483647 w 594"/>
                <a:gd name="T77" fmla="*/ 2147483647 h 1092"/>
                <a:gd name="T78" fmla="*/ 2147483647 w 594"/>
                <a:gd name="T79" fmla="*/ 2147483647 h 1092"/>
                <a:gd name="T80" fmla="*/ 2147483647 w 594"/>
                <a:gd name="T81" fmla="*/ 2147483647 h 1092"/>
                <a:gd name="T82" fmla="*/ 2147483647 w 594"/>
                <a:gd name="T83" fmla="*/ 2147483647 h 1092"/>
                <a:gd name="T84" fmla="*/ 2147483647 w 594"/>
                <a:gd name="T85" fmla="*/ 2147483647 h 1092"/>
                <a:gd name="T86" fmla="*/ 0 w 594"/>
                <a:gd name="T87" fmla="*/ 2147483647 h 1092"/>
                <a:gd name="T88" fmla="*/ 2147483647 w 594"/>
                <a:gd name="T89" fmla="*/ 2147483647 h 1092"/>
                <a:gd name="T90" fmla="*/ 2147483647 w 594"/>
                <a:gd name="T91" fmla="*/ 2147483647 h 1092"/>
                <a:gd name="T92" fmla="*/ 2147483647 w 594"/>
                <a:gd name="T93" fmla="*/ 2147483647 h 1092"/>
                <a:gd name="T94" fmla="*/ 2147483647 w 594"/>
                <a:gd name="T95" fmla="*/ 2147483647 h 1092"/>
                <a:gd name="T96" fmla="*/ 2147483647 w 594"/>
                <a:gd name="T97" fmla="*/ 2147483647 h 1092"/>
                <a:gd name="T98" fmla="*/ 2147483647 w 594"/>
                <a:gd name="T99" fmla="*/ 2147483647 h 1092"/>
                <a:gd name="T100" fmla="*/ 2147483647 w 594"/>
                <a:gd name="T101" fmla="*/ 2147483647 h 1092"/>
                <a:gd name="T102" fmla="*/ 2147483647 w 594"/>
                <a:gd name="T103" fmla="*/ 2147483647 h 109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594"/>
                <a:gd name="T157" fmla="*/ 0 h 1092"/>
                <a:gd name="T158" fmla="*/ 594 w 594"/>
                <a:gd name="T159" fmla="*/ 1092 h 109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594" h="1092">
                  <a:moveTo>
                    <a:pt x="120" y="330"/>
                  </a:moveTo>
                  <a:lnTo>
                    <a:pt x="144" y="324"/>
                  </a:lnTo>
                  <a:lnTo>
                    <a:pt x="192" y="324"/>
                  </a:lnTo>
                  <a:lnTo>
                    <a:pt x="192" y="300"/>
                  </a:lnTo>
                  <a:lnTo>
                    <a:pt x="252" y="312"/>
                  </a:lnTo>
                  <a:lnTo>
                    <a:pt x="270" y="282"/>
                  </a:lnTo>
                  <a:lnTo>
                    <a:pt x="312" y="288"/>
                  </a:lnTo>
                  <a:lnTo>
                    <a:pt x="312" y="258"/>
                  </a:lnTo>
                  <a:lnTo>
                    <a:pt x="324" y="228"/>
                  </a:lnTo>
                  <a:lnTo>
                    <a:pt x="324" y="258"/>
                  </a:lnTo>
                  <a:lnTo>
                    <a:pt x="336" y="276"/>
                  </a:lnTo>
                  <a:lnTo>
                    <a:pt x="348" y="240"/>
                  </a:lnTo>
                  <a:lnTo>
                    <a:pt x="348" y="210"/>
                  </a:lnTo>
                  <a:lnTo>
                    <a:pt x="354" y="192"/>
                  </a:lnTo>
                  <a:lnTo>
                    <a:pt x="354" y="186"/>
                  </a:lnTo>
                  <a:lnTo>
                    <a:pt x="360" y="186"/>
                  </a:lnTo>
                  <a:lnTo>
                    <a:pt x="372" y="198"/>
                  </a:lnTo>
                  <a:lnTo>
                    <a:pt x="372" y="204"/>
                  </a:lnTo>
                  <a:lnTo>
                    <a:pt x="378" y="204"/>
                  </a:lnTo>
                  <a:lnTo>
                    <a:pt x="402" y="180"/>
                  </a:lnTo>
                  <a:lnTo>
                    <a:pt x="396" y="168"/>
                  </a:lnTo>
                  <a:lnTo>
                    <a:pt x="396" y="150"/>
                  </a:lnTo>
                  <a:lnTo>
                    <a:pt x="390" y="138"/>
                  </a:lnTo>
                  <a:lnTo>
                    <a:pt x="402" y="126"/>
                  </a:lnTo>
                  <a:lnTo>
                    <a:pt x="414" y="126"/>
                  </a:lnTo>
                  <a:lnTo>
                    <a:pt x="420" y="132"/>
                  </a:lnTo>
                  <a:lnTo>
                    <a:pt x="426" y="132"/>
                  </a:lnTo>
                  <a:lnTo>
                    <a:pt x="432" y="126"/>
                  </a:lnTo>
                  <a:lnTo>
                    <a:pt x="438" y="114"/>
                  </a:lnTo>
                  <a:lnTo>
                    <a:pt x="450" y="102"/>
                  </a:lnTo>
                  <a:lnTo>
                    <a:pt x="456" y="90"/>
                  </a:lnTo>
                  <a:lnTo>
                    <a:pt x="462" y="72"/>
                  </a:lnTo>
                  <a:lnTo>
                    <a:pt x="462" y="42"/>
                  </a:lnTo>
                  <a:lnTo>
                    <a:pt x="492" y="0"/>
                  </a:lnTo>
                  <a:lnTo>
                    <a:pt x="546" y="60"/>
                  </a:lnTo>
                  <a:lnTo>
                    <a:pt x="546" y="90"/>
                  </a:lnTo>
                  <a:lnTo>
                    <a:pt x="552" y="96"/>
                  </a:lnTo>
                  <a:lnTo>
                    <a:pt x="558" y="114"/>
                  </a:lnTo>
                  <a:lnTo>
                    <a:pt x="576" y="150"/>
                  </a:lnTo>
                  <a:lnTo>
                    <a:pt x="582" y="156"/>
                  </a:lnTo>
                  <a:lnTo>
                    <a:pt x="582" y="162"/>
                  </a:lnTo>
                  <a:lnTo>
                    <a:pt x="564" y="216"/>
                  </a:lnTo>
                  <a:lnTo>
                    <a:pt x="594" y="276"/>
                  </a:lnTo>
                  <a:lnTo>
                    <a:pt x="594" y="288"/>
                  </a:lnTo>
                  <a:lnTo>
                    <a:pt x="588" y="294"/>
                  </a:lnTo>
                  <a:lnTo>
                    <a:pt x="576" y="294"/>
                  </a:lnTo>
                  <a:lnTo>
                    <a:pt x="564" y="288"/>
                  </a:lnTo>
                  <a:lnTo>
                    <a:pt x="558" y="282"/>
                  </a:lnTo>
                  <a:lnTo>
                    <a:pt x="552" y="282"/>
                  </a:lnTo>
                  <a:lnTo>
                    <a:pt x="522" y="288"/>
                  </a:lnTo>
                  <a:lnTo>
                    <a:pt x="528" y="330"/>
                  </a:lnTo>
                  <a:lnTo>
                    <a:pt x="522" y="336"/>
                  </a:lnTo>
                  <a:lnTo>
                    <a:pt x="516" y="348"/>
                  </a:lnTo>
                  <a:lnTo>
                    <a:pt x="504" y="354"/>
                  </a:lnTo>
                  <a:lnTo>
                    <a:pt x="486" y="390"/>
                  </a:lnTo>
                  <a:lnTo>
                    <a:pt x="486" y="402"/>
                  </a:lnTo>
                  <a:lnTo>
                    <a:pt x="492" y="414"/>
                  </a:lnTo>
                  <a:lnTo>
                    <a:pt x="504" y="450"/>
                  </a:lnTo>
                  <a:lnTo>
                    <a:pt x="498" y="468"/>
                  </a:lnTo>
                  <a:lnTo>
                    <a:pt x="486" y="510"/>
                  </a:lnTo>
                  <a:lnTo>
                    <a:pt x="462" y="570"/>
                  </a:lnTo>
                  <a:lnTo>
                    <a:pt x="432" y="642"/>
                  </a:lnTo>
                  <a:lnTo>
                    <a:pt x="390" y="720"/>
                  </a:lnTo>
                  <a:lnTo>
                    <a:pt x="324" y="852"/>
                  </a:lnTo>
                  <a:lnTo>
                    <a:pt x="312" y="894"/>
                  </a:lnTo>
                  <a:lnTo>
                    <a:pt x="306" y="912"/>
                  </a:lnTo>
                  <a:lnTo>
                    <a:pt x="306" y="948"/>
                  </a:lnTo>
                  <a:lnTo>
                    <a:pt x="294" y="984"/>
                  </a:lnTo>
                  <a:lnTo>
                    <a:pt x="276" y="1014"/>
                  </a:lnTo>
                  <a:lnTo>
                    <a:pt x="258" y="1032"/>
                  </a:lnTo>
                  <a:lnTo>
                    <a:pt x="240" y="1044"/>
                  </a:lnTo>
                  <a:lnTo>
                    <a:pt x="222" y="1062"/>
                  </a:lnTo>
                  <a:lnTo>
                    <a:pt x="216" y="1062"/>
                  </a:lnTo>
                  <a:lnTo>
                    <a:pt x="210" y="1068"/>
                  </a:lnTo>
                  <a:lnTo>
                    <a:pt x="186" y="1068"/>
                  </a:lnTo>
                  <a:lnTo>
                    <a:pt x="150" y="1086"/>
                  </a:lnTo>
                  <a:lnTo>
                    <a:pt x="114" y="1092"/>
                  </a:lnTo>
                  <a:lnTo>
                    <a:pt x="78" y="1074"/>
                  </a:lnTo>
                  <a:lnTo>
                    <a:pt x="60" y="1056"/>
                  </a:lnTo>
                  <a:lnTo>
                    <a:pt x="48" y="1038"/>
                  </a:lnTo>
                  <a:lnTo>
                    <a:pt x="36" y="1026"/>
                  </a:lnTo>
                  <a:lnTo>
                    <a:pt x="36" y="1020"/>
                  </a:lnTo>
                  <a:lnTo>
                    <a:pt x="30" y="1014"/>
                  </a:lnTo>
                  <a:lnTo>
                    <a:pt x="48" y="990"/>
                  </a:lnTo>
                  <a:lnTo>
                    <a:pt x="42" y="978"/>
                  </a:lnTo>
                  <a:lnTo>
                    <a:pt x="24" y="948"/>
                  </a:lnTo>
                  <a:lnTo>
                    <a:pt x="12" y="900"/>
                  </a:lnTo>
                  <a:lnTo>
                    <a:pt x="0" y="834"/>
                  </a:lnTo>
                  <a:lnTo>
                    <a:pt x="0" y="786"/>
                  </a:lnTo>
                  <a:lnTo>
                    <a:pt x="6" y="756"/>
                  </a:lnTo>
                  <a:lnTo>
                    <a:pt x="18" y="738"/>
                  </a:lnTo>
                  <a:lnTo>
                    <a:pt x="60" y="696"/>
                  </a:lnTo>
                  <a:lnTo>
                    <a:pt x="72" y="678"/>
                  </a:lnTo>
                  <a:lnTo>
                    <a:pt x="90" y="672"/>
                  </a:lnTo>
                  <a:lnTo>
                    <a:pt x="96" y="660"/>
                  </a:lnTo>
                  <a:lnTo>
                    <a:pt x="108" y="654"/>
                  </a:lnTo>
                  <a:lnTo>
                    <a:pt x="108" y="636"/>
                  </a:lnTo>
                  <a:lnTo>
                    <a:pt x="102" y="600"/>
                  </a:lnTo>
                  <a:lnTo>
                    <a:pt x="96" y="558"/>
                  </a:lnTo>
                  <a:lnTo>
                    <a:pt x="96" y="522"/>
                  </a:lnTo>
                  <a:lnTo>
                    <a:pt x="78" y="432"/>
                  </a:lnTo>
                  <a:lnTo>
                    <a:pt x="90" y="408"/>
                  </a:lnTo>
                  <a:lnTo>
                    <a:pt x="132" y="366"/>
                  </a:lnTo>
                  <a:lnTo>
                    <a:pt x="132" y="360"/>
                  </a:lnTo>
                  <a:lnTo>
                    <a:pt x="120" y="33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37" name="Libya" descr="© INSCALE GmbH, 05.05.2010&#10;http://www.presentationload.com/">
              <a:extLst>
                <a:ext uri="{FF2B5EF4-FFF2-40B4-BE49-F238E27FC236}">
                  <a16:creationId xmlns:a16="http://schemas.microsoft.com/office/drawing/2014/main" id="{20E35C9D-0D44-49D3-87D3-5C6CD02ADF01}"/>
                </a:ext>
              </a:extLst>
            </p:cNvPr>
            <p:cNvSpPr>
              <a:spLocks/>
            </p:cNvSpPr>
            <p:nvPr/>
          </p:nvSpPr>
          <p:spPr bwMode="gray">
            <a:xfrm>
              <a:off x="5841221" y="3318389"/>
              <a:ext cx="487461" cy="497767"/>
            </a:xfrm>
            <a:custGeom>
              <a:avLst/>
              <a:gdLst>
                <a:gd name="T0" fmla="*/ 2147483647 w 1098"/>
                <a:gd name="T1" fmla="*/ 2147483647 h 1110"/>
                <a:gd name="T2" fmla="*/ 2147483647 w 1098"/>
                <a:gd name="T3" fmla="*/ 2147483647 h 1110"/>
                <a:gd name="T4" fmla="*/ 2147483647 w 1098"/>
                <a:gd name="T5" fmla="*/ 2147483647 h 1110"/>
                <a:gd name="T6" fmla="*/ 2147483647 w 1098"/>
                <a:gd name="T7" fmla="*/ 2147483647 h 1110"/>
                <a:gd name="T8" fmla="*/ 2147483647 w 1098"/>
                <a:gd name="T9" fmla="*/ 2147483647 h 1110"/>
                <a:gd name="T10" fmla="*/ 2147483647 w 1098"/>
                <a:gd name="T11" fmla="*/ 2147483647 h 1110"/>
                <a:gd name="T12" fmla="*/ 2147483647 w 1098"/>
                <a:gd name="T13" fmla="*/ 2147483647 h 1110"/>
                <a:gd name="T14" fmla="*/ 2147483647 w 1098"/>
                <a:gd name="T15" fmla="*/ 2147483647 h 1110"/>
                <a:gd name="T16" fmla="*/ 2147483647 w 1098"/>
                <a:gd name="T17" fmla="*/ 2147483647 h 1110"/>
                <a:gd name="T18" fmla="*/ 2147483647 w 1098"/>
                <a:gd name="T19" fmla="*/ 2147483647 h 1110"/>
                <a:gd name="T20" fmla="*/ 2147483647 w 1098"/>
                <a:gd name="T21" fmla="*/ 2147483647 h 1110"/>
                <a:gd name="T22" fmla="*/ 2147483647 w 1098"/>
                <a:gd name="T23" fmla="*/ 2147483647 h 1110"/>
                <a:gd name="T24" fmla="*/ 0 w 1098"/>
                <a:gd name="T25" fmla="*/ 2147483647 h 1110"/>
                <a:gd name="T26" fmla="*/ 2147483647 w 1098"/>
                <a:gd name="T27" fmla="*/ 2147483647 h 1110"/>
                <a:gd name="T28" fmla="*/ 2147483647 w 1098"/>
                <a:gd name="T29" fmla="*/ 2147483647 h 1110"/>
                <a:gd name="T30" fmla="*/ 2147483647 w 1098"/>
                <a:gd name="T31" fmla="*/ 2147483647 h 1110"/>
                <a:gd name="T32" fmla="*/ 2147483647 w 1098"/>
                <a:gd name="T33" fmla="*/ 2147483647 h 1110"/>
                <a:gd name="T34" fmla="*/ 2147483647 w 1098"/>
                <a:gd name="T35" fmla="*/ 2147483647 h 1110"/>
                <a:gd name="T36" fmla="*/ 2147483647 w 1098"/>
                <a:gd name="T37" fmla="*/ 2147483647 h 1110"/>
                <a:gd name="T38" fmla="*/ 2147483647 w 1098"/>
                <a:gd name="T39" fmla="*/ 2147483647 h 1110"/>
                <a:gd name="T40" fmla="*/ 2147483647 w 1098"/>
                <a:gd name="T41" fmla="*/ 2147483647 h 1110"/>
                <a:gd name="T42" fmla="*/ 2147483647 w 1098"/>
                <a:gd name="T43" fmla="*/ 2147483647 h 1110"/>
                <a:gd name="T44" fmla="*/ 2147483647 w 1098"/>
                <a:gd name="T45" fmla="*/ 2147483647 h 1110"/>
                <a:gd name="T46" fmla="*/ 2147483647 w 1098"/>
                <a:gd name="T47" fmla="*/ 2147483647 h 1110"/>
                <a:gd name="T48" fmla="*/ 2147483647 w 1098"/>
                <a:gd name="T49" fmla="*/ 2147483647 h 1110"/>
                <a:gd name="T50" fmla="*/ 2147483647 w 1098"/>
                <a:gd name="T51" fmla="*/ 2147483647 h 1110"/>
                <a:gd name="T52" fmla="*/ 2147483647 w 1098"/>
                <a:gd name="T53" fmla="*/ 2147483647 h 1110"/>
                <a:gd name="T54" fmla="*/ 2147483647 w 1098"/>
                <a:gd name="T55" fmla="*/ 2147483647 h 1110"/>
                <a:gd name="T56" fmla="*/ 2147483647 w 1098"/>
                <a:gd name="T57" fmla="*/ 2147483647 h 1110"/>
                <a:gd name="T58" fmla="*/ 2147483647 w 1098"/>
                <a:gd name="T59" fmla="*/ 2147483647 h 1110"/>
                <a:gd name="T60" fmla="*/ 2147483647 w 1098"/>
                <a:gd name="T61" fmla="*/ 2147483647 h 1110"/>
                <a:gd name="T62" fmla="*/ 2147483647 w 1098"/>
                <a:gd name="T63" fmla="*/ 2147483647 h 1110"/>
                <a:gd name="T64" fmla="*/ 2147483647 w 1098"/>
                <a:gd name="T65" fmla="*/ 2147483647 h 1110"/>
                <a:gd name="T66" fmla="*/ 2147483647 w 1098"/>
                <a:gd name="T67" fmla="*/ 2147483647 h 1110"/>
                <a:gd name="T68" fmla="*/ 2147483647 w 1098"/>
                <a:gd name="T69" fmla="*/ 2147483647 h 1110"/>
                <a:gd name="T70" fmla="*/ 2147483647 w 1098"/>
                <a:gd name="T71" fmla="*/ 2147483647 h 1110"/>
                <a:gd name="T72" fmla="*/ 2147483647 w 1098"/>
                <a:gd name="T73" fmla="*/ 2147483647 h 1110"/>
                <a:gd name="T74" fmla="*/ 2147483647 w 1098"/>
                <a:gd name="T75" fmla="*/ 2147483647 h 1110"/>
                <a:gd name="T76" fmla="*/ 2147483647 w 1098"/>
                <a:gd name="T77" fmla="*/ 2147483647 h 1110"/>
                <a:gd name="T78" fmla="*/ 2147483647 w 1098"/>
                <a:gd name="T79" fmla="*/ 2147483647 h 1110"/>
                <a:gd name="T80" fmla="*/ 2147483647 w 1098"/>
                <a:gd name="T81" fmla="*/ 2147483647 h 1110"/>
                <a:gd name="T82" fmla="*/ 2147483647 w 1098"/>
                <a:gd name="T83" fmla="*/ 2147483647 h 1110"/>
                <a:gd name="T84" fmla="*/ 2147483647 w 1098"/>
                <a:gd name="T85" fmla="*/ 2147483647 h 1110"/>
                <a:gd name="T86" fmla="*/ 2147483647 w 1098"/>
                <a:gd name="T87" fmla="*/ 2147483647 h 1110"/>
                <a:gd name="T88" fmla="*/ 2147483647 w 1098"/>
                <a:gd name="T89" fmla="*/ 2147483647 h 1110"/>
                <a:gd name="T90" fmla="*/ 2147483647 w 1098"/>
                <a:gd name="T91" fmla="*/ 2147483647 h 1110"/>
                <a:gd name="T92" fmla="*/ 2147483647 w 1098"/>
                <a:gd name="T93" fmla="*/ 2147483647 h 1110"/>
                <a:gd name="T94" fmla="*/ 2147483647 w 1098"/>
                <a:gd name="T95" fmla="*/ 2147483647 h 1110"/>
                <a:gd name="T96" fmla="*/ 2147483647 w 1098"/>
                <a:gd name="T97" fmla="*/ 2147483647 h 1110"/>
                <a:gd name="T98" fmla="*/ 2147483647 w 1098"/>
                <a:gd name="T99" fmla="*/ 2147483647 h 1110"/>
                <a:gd name="T100" fmla="*/ 2147483647 w 1098"/>
                <a:gd name="T101" fmla="*/ 2147483647 h 1110"/>
                <a:gd name="T102" fmla="*/ 2147483647 w 1098"/>
                <a:gd name="T103" fmla="*/ 2147483647 h 1110"/>
                <a:gd name="T104" fmla="*/ 2147483647 w 1098"/>
                <a:gd name="T105" fmla="*/ 2147483647 h 1110"/>
                <a:gd name="T106" fmla="*/ 2147483647 w 1098"/>
                <a:gd name="T107" fmla="*/ 2147483647 h 1110"/>
                <a:gd name="T108" fmla="*/ 2147483647 w 1098"/>
                <a:gd name="T109" fmla="*/ 2147483647 h 1110"/>
                <a:gd name="T110" fmla="*/ 2147483647 w 1098"/>
                <a:gd name="T111" fmla="*/ 2147483647 h 1110"/>
                <a:gd name="T112" fmla="*/ 2147483647 w 1098"/>
                <a:gd name="T113" fmla="*/ 2147483647 h 1110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098"/>
                <a:gd name="T172" fmla="*/ 0 h 1110"/>
                <a:gd name="T173" fmla="*/ 1098 w 1098"/>
                <a:gd name="T174" fmla="*/ 1110 h 1110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098" h="1110">
                  <a:moveTo>
                    <a:pt x="156" y="60"/>
                  </a:moveTo>
                  <a:lnTo>
                    <a:pt x="150" y="66"/>
                  </a:lnTo>
                  <a:lnTo>
                    <a:pt x="126" y="78"/>
                  </a:lnTo>
                  <a:lnTo>
                    <a:pt x="114" y="78"/>
                  </a:lnTo>
                  <a:lnTo>
                    <a:pt x="102" y="84"/>
                  </a:lnTo>
                  <a:lnTo>
                    <a:pt x="96" y="90"/>
                  </a:lnTo>
                  <a:lnTo>
                    <a:pt x="90" y="102"/>
                  </a:lnTo>
                  <a:lnTo>
                    <a:pt x="84" y="108"/>
                  </a:lnTo>
                  <a:lnTo>
                    <a:pt x="78" y="120"/>
                  </a:lnTo>
                  <a:lnTo>
                    <a:pt x="72" y="120"/>
                  </a:lnTo>
                  <a:lnTo>
                    <a:pt x="54" y="138"/>
                  </a:lnTo>
                  <a:lnTo>
                    <a:pt x="54" y="156"/>
                  </a:lnTo>
                  <a:lnTo>
                    <a:pt x="66" y="180"/>
                  </a:lnTo>
                  <a:lnTo>
                    <a:pt x="66" y="204"/>
                  </a:lnTo>
                  <a:lnTo>
                    <a:pt x="36" y="234"/>
                  </a:lnTo>
                  <a:lnTo>
                    <a:pt x="30" y="234"/>
                  </a:lnTo>
                  <a:lnTo>
                    <a:pt x="24" y="240"/>
                  </a:lnTo>
                  <a:lnTo>
                    <a:pt x="12" y="246"/>
                  </a:lnTo>
                  <a:lnTo>
                    <a:pt x="6" y="246"/>
                  </a:lnTo>
                  <a:lnTo>
                    <a:pt x="0" y="252"/>
                  </a:lnTo>
                  <a:lnTo>
                    <a:pt x="12" y="270"/>
                  </a:lnTo>
                  <a:lnTo>
                    <a:pt x="36" y="330"/>
                  </a:lnTo>
                  <a:lnTo>
                    <a:pt x="48" y="354"/>
                  </a:lnTo>
                  <a:lnTo>
                    <a:pt x="48" y="360"/>
                  </a:lnTo>
                  <a:lnTo>
                    <a:pt x="42" y="372"/>
                  </a:lnTo>
                  <a:lnTo>
                    <a:pt x="42" y="402"/>
                  </a:lnTo>
                  <a:lnTo>
                    <a:pt x="36" y="408"/>
                  </a:lnTo>
                  <a:lnTo>
                    <a:pt x="36" y="414"/>
                  </a:lnTo>
                  <a:lnTo>
                    <a:pt x="42" y="432"/>
                  </a:lnTo>
                  <a:lnTo>
                    <a:pt x="30" y="456"/>
                  </a:lnTo>
                  <a:lnTo>
                    <a:pt x="36" y="510"/>
                  </a:lnTo>
                  <a:lnTo>
                    <a:pt x="36" y="516"/>
                  </a:lnTo>
                  <a:lnTo>
                    <a:pt x="42" y="522"/>
                  </a:lnTo>
                  <a:lnTo>
                    <a:pt x="42" y="534"/>
                  </a:lnTo>
                  <a:lnTo>
                    <a:pt x="36" y="546"/>
                  </a:lnTo>
                  <a:lnTo>
                    <a:pt x="30" y="552"/>
                  </a:lnTo>
                  <a:lnTo>
                    <a:pt x="18" y="558"/>
                  </a:lnTo>
                  <a:lnTo>
                    <a:pt x="6" y="558"/>
                  </a:lnTo>
                  <a:lnTo>
                    <a:pt x="0" y="564"/>
                  </a:lnTo>
                  <a:lnTo>
                    <a:pt x="0" y="570"/>
                  </a:lnTo>
                  <a:lnTo>
                    <a:pt x="6" y="582"/>
                  </a:lnTo>
                  <a:lnTo>
                    <a:pt x="18" y="594"/>
                  </a:lnTo>
                  <a:lnTo>
                    <a:pt x="24" y="612"/>
                  </a:lnTo>
                  <a:lnTo>
                    <a:pt x="36" y="624"/>
                  </a:lnTo>
                  <a:lnTo>
                    <a:pt x="42" y="636"/>
                  </a:lnTo>
                  <a:lnTo>
                    <a:pt x="48" y="642"/>
                  </a:lnTo>
                  <a:lnTo>
                    <a:pt x="48" y="684"/>
                  </a:lnTo>
                  <a:lnTo>
                    <a:pt x="72" y="708"/>
                  </a:lnTo>
                  <a:lnTo>
                    <a:pt x="96" y="696"/>
                  </a:lnTo>
                  <a:lnTo>
                    <a:pt x="102" y="696"/>
                  </a:lnTo>
                  <a:lnTo>
                    <a:pt x="138" y="714"/>
                  </a:lnTo>
                  <a:lnTo>
                    <a:pt x="150" y="714"/>
                  </a:lnTo>
                  <a:lnTo>
                    <a:pt x="162" y="726"/>
                  </a:lnTo>
                  <a:lnTo>
                    <a:pt x="162" y="732"/>
                  </a:lnTo>
                  <a:lnTo>
                    <a:pt x="168" y="744"/>
                  </a:lnTo>
                  <a:lnTo>
                    <a:pt x="174" y="762"/>
                  </a:lnTo>
                  <a:lnTo>
                    <a:pt x="180" y="774"/>
                  </a:lnTo>
                  <a:lnTo>
                    <a:pt x="186" y="780"/>
                  </a:lnTo>
                  <a:lnTo>
                    <a:pt x="186" y="786"/>
                  </a:lnTo>
                  <a:lnTo>
                    <a:pt x="222" y="792"/>
                  </a:lnTo>
                  <a:lnTo>
                    <a:pt x="234" y="792"/>
                  </a:lnTo>
                  <a:lnTo>
                    <a:pt x="246" y="798"/>
                  </a:lnTo>
                  <a:lnTo>
                    <a:pt x="258" y="798"/>
                  </a:lnTo>
                  <a:lnTo>
                    <a:pt x="276" y="804"/>
                  </a:lnTo>
                  <a:lnTo>
                    <a:pt x="288" y="810"/>
                  </a:lnTo>
                  <a:lnTo>
                    <a:pt x="294" y="810"/>
                  </a:lnTo>
                  <a:lnTo>
                    <a:pt x="300" y="816"/>
                  </a:lnTo>
                  <a:lnTo>
                    <a:pt x="312" y="822"/>
                  </a:lnTo>
                  <a:lnTo>
                    <a:pt x="318" y="828"/>
                  </a:lnTo>
                  <a:lnTo>
                    <a:pt x="324" y="840"/>
                  </a:lnTo>
                  <a:lnTo>
                    <a:pt x="336" y="846"/>
                  </a:lnTo>
                  <a:lnTo>
                    <a:pt x="342" y="852"/>
                  </a:lnTo>
                  <a:lnTo>
                    <a:pt x="360" y="846"/>
                  </a:lnTo>
                  <a:lnTo>
                    <a:pt x="396" y="828"/>
                  </a:lnTo>
                  <a:lnTo>
                    <a:pt x="456" y="792"/>
                  </a:lnTo>
                  <a:lnTo>
                    <a:pt x="468" y="786"/>
                  </a:lnTo>
                  <a:lnTo>
                    <a:pt x="1026" y="1110"/>
                  </a:lnTo>
                  <a:lnTo>
                    <a:pt x="1026" y="1062"/>
                  </a:lnTo>
                  <a:lnTo>
                    <a:pt x="1098" y="1062"/>
                  </a:lnTo>
                  <a:lnTo>
                    <a:pt x="1098" y="828"/>
                  </a:lnTo>
                  <a:lnTo>
                    <a:pt x="1092" y="750"/>
                  </a:lnTo>
                  <a:lnTo>
                    <a:pt x="1092" y="660"/>
                  </a:lnTo>
                  <a:lnTo>
                    <a:pt x="1086" y="564"/>
                  </a:lnTo>
                  <a:lnTo>
                    <a:pt x="1086" y="468"/>
                  </a:lnTo>
                  <a:lnTo>
                    <a:pt x="1080" y="390"/>
                  </a:lnTo>
                  <a:lnTo>
                    <a:pt x="1080" y="306"/>
                  </a:lnTo>
                  <a:lnTo>
                    <a:pt x="1068" y="270"/>
                  </a:lnTo>
                  <a:lnTo>
                    <a:pt x="1056" y="258"/>
                  </a:lnTo>
                  <a:lnTo>
                    <a:pt x="1050" y="246"/>
                  </a:lnTo>
                  <a:lnTo>
                    <a:pt x="1050" y="240"/>
                  </a:lnTo>
                  <a:lnTo>
                    <a:pt x="1056" y="228"/>
                  </a:lnTo>
                  <a:lnTo>
                    <a:pt x="1062" y="222"/>
                  </a:lnTo>
                  <a:lnTo>
                    <a:pt x="1068" y="210"/>
                  </a:lnTo>
                  <a:lnTo>
                    <a:pt x="1074" y="204"/>
                  </a:lnTo>
                  <a:lnTo>
                    <a:pt x="1074" y="198"/>
                  </a:lnTo>
                  <a:lnTo>
                    <a:pt x="1068" y="186"/>
                  </a:lnTo>
                  <a:lnTo>
                    <a:pt x="1056" y="180"/>
                  </a:lnTo>
                  <a:lnTo>
                    <a:pt x="1056" y="150"/>
                  </a:lnTo>
                  <a:lnTo>
                    <a:pt x="1080" y="126"/>
                  </a:lnTo>
                  <a:lnTo>
                    <a:pt x="1074" y="114"/>
                  </a:lnTo>
                  <a:lnTo>
                    <a:pt x="1074" y="96"/>
                  </a:lnTo>
                  <a:lnTo>
                    <a:pt x="1056" y="102"/>
                  </a:lnTo>
                  <a:lnTo>
                    <a:pt x="1044" y="90"/>
                  </a:lnTo>
                  <a:lnTo>
                    <a:pt x="1032" y="102"/>
                  </a:lnTo>
                  <a:lnTo>
                    <a:pt x="1026" y="102"/>
                  </a:lnTo>
                  <a:lnTo>
                    <a:pt x="1020" y="96"/>
                  </a:lnTo>
                  <a:lnTo>
                    <a:pt x="1008" y="90"/>
                  </a:lnTo>
                  <a:lnTo>
                    <a:pt x="1002" y="84"/>
                  </a:lnTo>
                  <a:lnTo>
                    <a:pt x="990" y="78"/>
                  </a:lnTo>
                  <a:lnTo>
                    <a:pt x="978" y="78"/>
                  </a:lnTo>
                  <a:lnTo>
                    <a:pt x="966" y="84"/>
                  </a:lnTo>
                  <a:lnTo>
                    <a:pt x="954" y="84"/>
                  </a:lnTo>
                  <a:lnTo>
                    <a:pt x="942" y="78"/>
                  </a:lnTo>
                  <a:lnTo>
                    <a:pt x="936" y="72"/>
                  </a:lnTo>
                  <a:lnTo>
                    <a:pt x="936" y="48"/>
                  </a:lnTo>
                  <a:lnTo>
                    <a:pt x="930" y="42"/>
                  </a:lnTo>
                  <a:lnTo>
                    <a:pt x="918" y="36"/>
                  </a:lnTo>
                  <a:lnTo>
                    <a:pt x="882" y="36"/>
                  </a:lnTo>
                  <a:lnTo>
                    <a:pt x="876" y="30"/>
                  </a:lnTo>
                  <a:lnTo>
                    <a:pt x="864" y="30"/>
                  </a:lnTo>
                  <a:lnTo>
                    <a:pt x="852" y="24"/>
                  </a:lnTo>
                  <a:lnTo>
                    <a:pt x="840" y="24"/>
                  </a:lnTo>
                  <a:lnTo>
                    <a:pt x="834" y="30"/>
                  </a:lnTo>
                  <a:lnTo>
                    <a:pt x="834" y="36"/>
                  </a:lnTo>
                  <a:lnTo>
                    <a:pt x="798" y="36"/>
                  </a:lnTo>
                  <a:lnTo>
                    <a:pt x="780" y="42"/>
                  </a:lnTo>
                  <a:lnTo>
                    <a:pt x="768" y="48"/>
                  </a:lnTo>
                  <a:lnTo>
                    <a:pt x="732" y="84"/>
                  </a:lnTo>
                  <a:lnTo>
                    <a:pt x="720" y="108"/>
                  </a:lnTo>
                  <a:lnTo>
                    <a:pt x="720" y="120"/>
                  </a:lnTo>
                  <a:lnTo>
                    <a:pt x="726" y="138"/>
                  </a:lnTo>
                  <a:lnTo>
                    <a:pt x="738" y="150"/>
                  </a:lnTo>
                  <a:lnTo>
                    <a:pt x="744" y="162"/>
                  </a:lnTo>
                  <a:lnTo>
                    <a:pt x="744" y="180"/>
                  </a:lnTo>
                  <a:lnTo>
                    <a:pt x="738" y="192"/>
                  </a:lnTo>
                  <a:lnTo>
                    <a:pt x="714" y="216"/>
                  </a:lnTo>
                  <a:lnTo>
                    <a:pt x="708" y="228"/>
                  </a:lnTo>
                  <a:lnTo>
                    <a:pt x="696" y="234"/>
                  </a:lnTo>
                  <a:lnTo>
                    <a:pt x="666" y="234"/>
                  </a:lnTo>
                  <a:lnTo>
                    <a:pt x="648" y="228"/>
                  </a:lnTo>
                  <a:lnTo>
                    <a:pt x="630" y="216"/>
                  </a:lnTo>
                  <a:lnTo>
                    <a:pt x="612" y="198"/>
                  </a:lnTo>
                  <a:lnTo>
                    <a:pt x="582" y="180"/>
                  </a:lnTo>
                  <a:lnTo>
                    <a:pt x="552" y="168"/>
                  </a:lnTo>
                  <a:lnTo>
                    <a:pt x="528" y="162"/>
                  </a:lnTo>
                  <a:lnTo>
                    <a:pt x="462" y="162"/>
                  </a:lnTo>
                  <a:lnTo>
                    <a:pt x="438" y="150"/>
                  </a:lnTo>
                  <a:lnTo>
                    <a:pt x="426" y="138"/>
                  </a:lnTo>
                  <a:lnTo>
                    <a:pt x="420" y="126"/>
                  </a:lnTo>
                  <a:lnTo>
                    <a:pt x="414" y="108"/>
                  </a:lnTo>
                  <a:lnTo>
                    <a:pt x="414" y="96"/>
                  </a:lnTo>
                  <a:lnTo>
                    <a:pt x="402" y="72"/>
                  </a:lnTo>
                  <a:lnTo>
                    <a:pt x="378" y="60"/>
                  </a:lnTo>
                  <a:lnTo>
                    <a:pt x="366" y="60"/>
                  </a:lnTo>
                  <a:lnTo>
                    <a:pt x="354" y="54"/>
                  </a:lnTo>
                  <a:lnTo>
                    <a:pt x="348" y="48"/>
                  </a:lnTo>
                  <a:lnTo>
                    <a:pt x="324" y="36"/>
                  </a:lnTo>
                  <a:lnTo>
                    <a:pt x="318" y="36"/>
                  </a:lnTo>
                  <a:lnTo>
                    <a:pt x="306" y="30"/>
                  </a:lnTo>
                  <a:lnTo>
                    <a:pt x="264" y="30"/>
                  </a:lnTo>
                  <a:lnTo>
                    <a:pt x="252" y="36"/>
                  </a:lnTo>
                  <a:lnTo>
                    <a:pt x="216" y="36"/>
                  </a:lnTo>
                  <a:lnTo>
                    <a:pt x="192" y="24"/>
                  </a:lnTo>
                  <a:lnTo>
                    <a:pt x="180" y="12"/>
                  </a:lnTo>
                  <a:lnTo>
                    <a:pt x="168" y="6"/>
                  </a:lnTo>
                  <a:lnTo>
                    <a:pt x="150" y="6"/>
                  </a:lnTo>
                  <a:lnTo>
                    <a:pt x="144" y="0"/>
                  </a:lnTo>
                  <a:lnTo>
                    <a:pt x="138" y="42"/>
                  </a:lnTo>
                  <a:lnTo>
                    <a:pt x="144" y="42"/>
                  </a:lnTo>
                  <a:lnTo>
                    <a:pt x="156" y="54"/>
                  </a:lnTo>
                  <a:lnTo>
                    <a:pt x="156" y="6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38" name="Liberia" descr="© INSCALE GmbH, 05.05.2010&#10;http://www.presentationload.com/">
              <a:extLst>
                <a:ext uri="{FF2B5EF4-FFF2-40B4-BE49-F238E27FC236}">
                  <a16:creationId xmlns:a16="http://schemas.microsoft.com/office/drawing/2014/main" id="{945799C3-4474-4231-BF8F-5C7C93B9510B}"/>
                </a:ext>
              </a:extLst>
            </p:cNvPr>
            <p:cNvSpPr>
              <a:spLocks/>
            </p:cNvSpPr>
            <p:nvPr/>
          </p:nvSpPr>
          <p:spPr bwMode="gray">
            <a:xfrm>
              <a:off x="5179043" y="4209414"/>
              <a:ext cx="136279" cy="155884"/>
            </a:xfrm>
            <a:custGeom>
              <a:avLst/>
              <a:gdLst>
                <a:gd name="T0" fmla="*/ 2147483647 w 312"/>
                <a:gd name="T1" fmla="*/ 2147483647 h 342"/>
                <a:gd name="T2" fmla="*/ 2147483647 w 312"/>
                <a:gd name="T3" fmla="*/ 2147483647 h 342"/>
                <a:gd name="T4" fmla="*/ 2147483647 w 312"/>
                <a:gd name="T5" fmla="*/ 2147483647 h 342"/>
                <a:gd name="T6" fmla="*/ 2147483647 w 312"/>
                <a:gd name="T7" fmla="*/ 2147483647 h 342"/>
                <a:gd name="T8" fmla="*/ 2147483647 w 312"/>
                <a:gd name="T9" fmla="*/ 2147483647 h 342"/>
                <a:gd name="T10" fmla="*/ 2147483647 w 312"/>
                <a:gd name="T11" fmla="*/ 2147483647 h 342"/>
                <a:gd name="T12" fmla="*/ 2147483647 w 312"/>
                <a:gd name="T13" fmla="*/ 2147483647 h 342"/>
                <a:gd name="T14" fmla="*/ 2147483647 w 312"/>
                <a:gd name="T15" fmla="*/ 2147483647 h 342"/>
                <a:gd name="T16" fmla="*/ 2147483647 w 312"/>
                <a:gd name="T17" fmla="*/ 2147483647 h 342"/>
                <a:gd name="T18" fmla="*/ 2147483647 w 312"/>
                <a:gd name="T19" fmla="*/ 2147483647 h 342"/>
                <a:gd name="T20" fmla="*/ 2147483647 w 312"/>
                <a:gd name="T21" fmla="*/ 2147483647 h 342"/>
                <a:gd name="T22" fmla="*/ 2147483647 w 312"/>
                <a:gd name="T23" fmla="*/ 2147483647 h 342"/>
                <a:gd name="T24" fmla="*/ 2147483647 w 312"/>
                <a:gd name="T25" fmla="*/ 2147483647 h 342"/>
                <a:gd name="T26" fmla="*/ 2147483647 w 312"/>
                <a:gd name="T27" fmla="*/ 2147483647 h 342"/>
                <a:gd name="T28" fmla="*/ 2147483647 w 312"/>
                <a:gd name="T29" fmla="*/ 2147483647 h 342"/>
                <a:gd name="T30" fmla="*/ 2147483647 w 312"/>
                <a:gd name="T31" fmla="*/ 2147483647 h 342"/>
                <a:gd name="T32" fmla="*/ 2147483647 w 312"/>
                <a:gd name="T33" fmla="*/ 2147483647 h 342"/>
                <a:gd name="T34" fmla="*/ 2147483647 w 312"/>
                <a:gd name="T35" fmla="*/ 2147483647 h 342"/>
                <a:gd name="T36" fmla="*/ 2147483647 w 312"/>
                <a:gd name="T37" fmla="*/ 2147483647 h 342"/>
                <a:gd name="T38" fmla="*/ 2147483647 w 312"/>
                <a:gd name="T39" fmla="*/ 2147483647 h 342"/>
                <a:gd name="T40" fmla="*/ 2147483647 w 312"/>
                <a:gd name="T41" fmla="*/ 2147483647 h 342"/>
                <a:gd name="T42" fmla="*/ 2147483647 w 312"/>
                <a:gd name="T43" fmla="*/ 2147483647 h 342"/>
                <a:gd name="T44" fmla="*/ 2147483647 w 312"/>
                <a:gd name="T45" fmla="*/ 2147483647 h 342"/>
                <a:gd name="T46" fmla="*/ 2147483647 w 312"/>
                <a:gd name="T47" fmla="*/ 2147483647 h 342"/>
                <a:gd name="T48" fmla="*/ 2147483647 w 312"/>
                <a:gd name="T49" fmla="*/ 2147483647 h 342"/>
                <a:gd name="T50" fmla="*/ 2147483647 w 312"/>
                <a:gd name="T51" fmla="*/ 0 h 342"/>
                <a:gd name="T52" fmla="*/ 2147483647 w 312"/>
                <a:gd name="T53" fmla="*/ 0 h 342"/>
                <a:gd name="T54" fmla="*/ 2147483647 w 312"/>
                <a:gd name="T55" fmla="*/ 2147483647 h 342"/>
                <a:gd name="T56" fmla="*/ 2147483647 w 312"/>
                <a:gd name="T57" fmla="*/ 2147483647 h 342"/>
                <a:gd name="T58" fmla="*/ 2147483647 w 312"/>
                <a:gd name="T59" fmla="*/ 2147483647 h 342"/>
                <a:gd name="T60" fmla="*/ 2147483647 w 312"/>
                <a:gd name="T61" fmla="*/ 2147483647 h 342"/>
                <a:gd name="T62" fmla="*/ 2147483647 w 312"/>
                <a:gd name="T63" fmla="*/ 2147483647 h 342"/>
                <a:gd name="T64" fmla="*/ 2147483647 w 312"/>
                <a:gd name="T65" fmla="*/ 2147483647 h 342"/>
                <a:gd name="T66" fmla="*/ 2147483647 w 312"/>
                <a:gd name="T67" fmla="*/ 2147483647 h 342"/>
                <a:gd name="T68" fmla="*/ 2147483647 w 312"/>
                <a:gd name="T69" fmla="*/ 2147483647 h 342"/>
                <a:gd name="T70" fmla="*/ 2147483647 w 312"/>
                <a:gd name="T71" fmla="*/ 2147483647 h 342"/>
                <a:gd name="T72" fmla="*/ 2147483647 w 312"/>
                <a:gd name="T73" fmla="*/ 2147483647 h 342"/>
                <a:gd name="T74" fmla="*/ 2147483647 w 312"/>
                <a:gd name="T75" fmla="*/ 2147483647 h 342"/>
                <a:gd name="T76" fmla="*/ 2147483647 w 312"/>
                <a:gd name="T77" fmla="*/ 2147483647 h 342"/>
                <a:gd name="T78" fmla="*/ 0 w 312"/>
                <a:gd name="T79" fmla="*/ 2147483647 h 342"/>
                <a:gd name="T80" fmla="*/ 2147483647 w 312"/>
                <a:gd name="T81" fmla="*/ 2147483647 h 342"/>
                <a:gd name="T82" fmla="*/ 2147483647 w 312"/>
                <a:gd name="T83" fmla="*/ 2147483647 h 342"/>
                <a:gd name="T84" fmla="*/ 2147483647 w 312"/>
                <a:gd name="T85" fmla="*/ 2147483647 h 342"/>
                <a:gd name="T86" fmla="*/ 2147483647 w 312"/>
                <a:gd name="T87" fmla="*/ 2147483647 h 342"/>
                <a:gd name="T88" fmla="*/ 2147483647 w 312"/>
                <a:gd name="T89" fmla="*/ 2147483647 h 342"/>
                <a:gd name="T90" fmla="*/ 2147483647 w 312"/>
                <a:gd name="T91" fmla="*/ 2147483647 h 342"/>
                <a:gd name="T92" fmla="*/ 2147483647 w 312"/>
                <a:gd name="T93" fmla="*/ 2147483647 h 342"/>
                <a:gd name="T94" fmla="*/ 2147483647 w 312"/>
                <a:gd name="T95" fmla="*/ 2147483647 h 342"/>
                <a:gd name="T96" fmla="*/ 2147483647 w 312"/>
                <a:gd name="T97" fmla="*/ 2147483647 h 342"/>
                <a:gd name="T98" fmla="*/ 2147483647 w 312"/>
                <a:gd name="T99" fmla="*/ 2147483647 h 342"/>
                <a:gd name="T100" fmla="*/ 2147483647 w 312"/>
                <a:gd name="T101" fmla="*/ 2147483647 h 342"/>
                <a:gd name="T102" fmla="*/ 2147483647 w 312"/>
                <a:gd name="T103" fmla="*/ 2147483647 h 342"/>
                <a:gd name="T104" fmla="*/ 2147483647 w 312"/>
                <a:gd name="T105" fmla="*/ 2147483647 h 342"/>
                <a:gd name="T106" fmla="*/ 2147483647 w 312"/>
                <a:gd name="T107" fmla="*/ 2147483647 h 342"/>
                <a:gd name="T108" fmla="*/ 2147483647 w 312"/>
                <a:gd name="T109" fmla="*/ 2147483647 h 342"/>
                <a:gd name="T110" fmla="*/ 2147483647 w 312"/>
                <a:gd name="T111" fmla="*/ 2147483647 h 342"/>
                <a:gd name="T112" fmla="*/ 2147483647 w 312"/>
                <a:gd name="T113" fmla="*/ 2147483647 h 342"/>
                <a:gd name="T114" fmla="*/ 2147483647 w 312"/>
                <a:gd name="T115" fmla="*/ 2147483647 h 342"/>
                <a:gd name="T116" fmla="*/ 2147483647 w 312"/>
                <a:gd name="T117" fmla="*/ 2147483647 h 342"/>
                <a:gd name="T118" fmla="*/ 2147483647 w 312"/>
                <a:gd name="T119" fmla="*/ 2147483647 h 342"/>
                <a:gd name="T120" fmla="*/ 2147483647 w 312"/>
                <a:gd name="T121" fmla="*/ 2147483647 h 34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312"/>
                <a:gd name="T184" fmla="*/ 0 h 342"/>
                <a:gd name="T185" fmla="*/ 312 w 312"/>
                <a:gd name="T186" fmla="*/ 342 h 34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312" h="342">
                  <a:moveTo>
                    <a:pt x="312" y="252"/>
                  </a:moveTo>
                  <a:lnTo>
                    <a:pt x="312" y="240"/>
                  </a:lnTo>
                  <a:lnTo>
                    <a:pt x="282" y="210"/>
                  </a:lnTo>
                  <a:lnTo>
                    <a:pt x="282" y="180"/>
                  </a:lnTo>
                  <a:lnTo>
                    <a:pt x="246" y="186"/>
                  </a:lnTo>
                  <a:lnTo>
                    <a:pt x="246" y="174"/>
                  </a:lnTo>
                  <a:lnTo>
                    <a:pt x="228" y="174"/>
                  </a:lnTo>
                  <a:lnTo>
                    <a:pt x="222" y="168"/>
                  </a:lnTo>
                  <a:lnTo>
                    <a:pt x="228" y="156"/>
                  </a:lnTo>
                  <a:lnTo>
                    <a:pt x="240" y="150"/>
                  </a:lnTo>
                  <a:lnTo>
                    <a:pt x="246" y="132"/>
                  </a:lnTo>
                  <a:lnTo>
                    <a:pt x="246" y="108"/>
                  </a:lnTo>
                  <a:lnTo>
                    <a:pt x="228" y="72"/>
                  </a:lnTo>
                  <a:lnTo>
                    <a:pt x="222" y="72"/>
                  </a:lnTo>
                  <a:lnTo>
                    <a:pt x="216" y="78"/>
                  </a:lnTo>
                  <a:lnTo>
                    <a:pt x="210" y="90"/>
                  </a:lnTo>
                  <a:lnTo>
                    <a:pt x="210" y="102"/>
                  </a:lnTo>
                  <a:lnTo>
                    <a:pt x="198" y="114"/>
                  </a:lnTo>
                  <a:lnTo>
                    <a:pt x="192" y="114"/>
                  </a:lnTo>
                  <a:lnTo>
                    <a:pt x="180" y="102"/>
                  </a:lnTo>
                  <a:lnTo>
                    <a:pt x="180" y="96"/>
                  </a:lnTo>
                  <a:lnTo>
                    <a:pt x="168" y="96"/>
                  </a:lnTo>
                  <a:lnTo>
                    <a:pt x="168" y="36"/>
                  </a:lnTo>
                  <a:lnTo>
                    <a:pt x="162" y="18"/>
                  </a:lnTo>
                  <a:lnTo>
                    <a:pt x="150" y="6"/>
                  </a:lnTo>
                  <a:lnTo>
                    <a:pt x="138" y="0"/>
                  </a:lnTo>
                  <a:lnTo>
                    <a:pt x="132" y="0"/>
                  </a:lnTo>
                  <a:lnTo>
                    <a:pt x="126" y="6"/>
                  </a:lnTo>
                  <a:lnTo>
                    <a:pt x="126" y="18"/>
                  </a:lnTo>
                  <a:lnTo>
                    <a:pt x="102" y="12"/>
                  </a:lnTo>
                  <a:lnTo>
                    <a:pt x="108" y="36"/>
                  </a:lnTo>
                  <a:lnTo>
                    <a:pt x="84" y="42"/>
                  </a:lnTo>
                  <a:lnTo>
                    <a:pt x="84" y="60"/>
                  </a:lnTo>
                  <a:lnTo>
                    <a:pt x="78" y="72"/>
                  </a:lnTo>
                  <a:lnTo>
                    <a:pt x="66" y="78"/>
                  </a:lnTo>
                  <a:lnTo>
                    <a:pt x="54" y="90"/>
                  </a:lnTo>
                  <a:lnTo>
                    <a:pt x="42" y="96"/>
                  </a:lnTo>
                  <a:lnTo>
                    <a:pt x="24" y="114"/>
                  </a:lnTo>
                  <a:lnTo>
                    <a:pt x="24" y="150"/>
                  </a:lnTo>
                  <a:lnTo>
                    <a:pt x="0" y="126"/>
                  </a:lnTo>
                  <a:lnTo>
                    <a:pt x="36" y="162"/>
                  </a:lnTo>
                  <a:lnTo>
                    <a:pt x="60" y="162"/>
                  </a:lnTo>
                  <a:lnTo>
                    <a:pt x="72" y="192"/>
                  </a:lnTo>
                  <a:lnTo>
                    <a:pt x="102" y="192"/>
                  </a:lnTo>
                  <a:lnTo>
                    <a:pt x="108" y="198"/>
                  </a:lnTo>
                  <a:lnTo>
                    <a:pt x="120" y="222"/>
                  </a:lnTo>
                  <a:lnTo>
                    <a:pt x="132" y="240"/>
                  </a:lnTo>
                  <a:lnTo>
                    <a:pt x="150" y="252"/>
                  </a:lnTo>
                  <a:lnTo>
                    <a:pt x="162" y="270"/>
                  </a:lnTo>
                  <a:lnTo>
                    <a:pt x="180" y="282"/>
                  </a:lnTo>
                  <a:lnTo>
                    <a:pt x="198" y="288"/>
                  </a:lnTo>
                  <a:lnTo>
                    <a:pt x="210" y="294"/>
                  </a:lnTo>
                  <a:lnTo>
                    <a:pt x="228" y="300"/>
                  </a:lnTo>
                  <a:lnTo>
                    <a:pt x="258" y="330"/>
                  </a:lnTo>
                  <a:lnTo>
                    <a:pt x="294" y="342"/>
                  </a:lnTo>
                  <a:lnTo>
                    <a:pt x="300" y="342"/>
                  </a:lnTo>
                  <a:lnTo>
                    <a:pt x="300" y="294"/>
                  </a:lnTo>
                  <a:lnTo>
                    <a:pt x="306" y="288"/>
                  </a:lnTo>
                  <a:lnTo>
                    <a:pt x="306" y="276"/>
                  </a:lnTo>
                  <a:lnTo>
                    <a:pt x="312" y="264"/>
                  </a:lnTo>
                  <a:lnTo>
                    <a:pt x="312" y="25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39" name="Lesotho" descr="© INSCALE GmbH, 05.05.2010&#10;http://www.presentationload.com/">
              <a:extLst>
                <a:ext uri="{FF2B5EF4-FFF2-40B4-BE49-F238E27FC236}">
                  <a16:creationId xmlns:a16="http://schemas.microsoft.com/office/drawing/2014/main" id="{63C82B13-31FA-416D-A68A-214D06D9DEF7}"/>
                </a:ext>
              </a:extLst>
            </p:cNvPr>
            <p:cNvSpPr>
              <a:spLocks/>
            </p:cNvSpPr>
            <p:nvPr/>
          </p:nvSpPr>
          <p:spPr bwMode="gray">
            <a:xfrm>
              <a:off x="6379351" y="5557453"/>
              <a:ext cx="73381" cy="72628"/>
            </a:xfrm>
            <a:custGeom>
              <a:avLst/>
              <a:gdLst>
                <a:gd name="T0" fmla="*/ 0 w 168"/>
                <a:gd name="T1" fmla="*/ 2147483647 h 162"/>
                <a:gd name="T2" fmla="*/ 2147483647 w 168"/>
                <a:gd name="T3" fmla="*/ 2147483647 h 162"/>
                <a:gd name="T4" fmla="*/ 2147483647 w 168"/>
                <a:gd name="T5" fmla="*/ 2147483647 h 162"/>
                <a:gd name="T6" fmla="*/ 2147483647 w 168"/>
                <a:gd name="T7" fmla="*/ 2147483647 h 162"/>
                <a:gd name="T8" fmla="*/ 2147483647 w 168"/>
                <a:gd name="T9" fmla="*/ 2147483647 h 162"/>
                <a:gd name="T10" fmla="*/ 2147483647 w 168"/>
                <a:gd name="T11" fmla="*/ 2147483647 h 162"/>
                <a:gd name="T12" fmla="*/ 2147483647 w 168"/>
                <a:gd name="T13" fmla="*/ 2147483647 h 162"/>
                <a:gd name="T14" fmla="*/ 2147483647 w 168"/>
                <a:gd name="T15" fmla="*/ 2147483647 h 162"/>
                <a:gd name="T16" fmla="*/ 2147483647 w 168"/>
                <a:gd name="T17" fmla="*/ 2147483647 h 162"/>
                <a:gd name="T18" fmla="*/ 2147483647 w 168"/>
                <a:gd name="T19" fmla="*/ 2147483647 h 162"/>
                <a:gd name="T20" fmla="*/ 2147483647 w 168"/>
                <a:gd name="T21" fmla="*/ 2147483647 h 162"/>
                <a:gd name="T22" fmla="*/ 2147483647 w 168"/>
                <a:gd name="T23" fmla="*/ 2147483647 h 162"/>
                <a:gd name="T24" fmla="*/ 2147483647 w 168"/>
                <a:gd name="T25" fmla="*/ 2147483647 h 162"/>
                <a:gd name="T26" fmla="*/ 2147483647 w 168"/>
                <a:gd name="T27" fmla="*/ 2147483647 h 162"/>
                <a:gd name="T28" fmla="*/ 2147483647 w 168"/>
                <a:gd name="T29" fmla="*/ 2147483647 h 162"/>
                <a:gd name="T30" fmla="*/ 2147483647 w 168"/>
                <a:gd name="T31" fmla="*/ 2147483647 h 162"/>
                <a:gd name="T32" fmla="*/ 2147483647 w 168"/>
                <a:gd name="T33" fmla="*/ 2147483647 h 162"/>
                <a:gd name="T34" fmla="*/ 2147483647 w 168"/>
                <a:gd name="T35" fmla="*/ 2147483647 h 162"/>
                <a:gd name="T36" fmla="*/ 2147483647 w 168"/>
                <a:gd name="T37" fmla="*/ 2147483647 h 162"/>
                <a:gd name="T38" fmla="*/ 2147483647 w 168"/>
                <a:gd name="T39" fmla="*/ 2147483647 h 162"/>
                <a:gd name="T40" fmla="*/ 2147483647 w 168"/>
                <a:gd name="T41" fmla="*/ 2147483647 h 162"/>
                <a:gd name="T42" fmla="*/ 2147483647 w 168"/>
                <a:gd name="T43" fmla="*/ 0 h 162"/>
                <a:gd name="T44" fmla="*/ 2147483647 w 168"/>
                <a:gd name="T45" fmla="*/ 0 h 162"/>
                <a:gd name="T46" fmla="*/ 2147483647 w 168"/>
                <a:gd name="T47" fmla="*/ 2147483647 h 162"/>
                <a:gd name="T48" fmla="*/ 2147483647 w 168"/>
                <a:gd name="T49" fmla="*/ 2147483647 h 162"/>
                <a:gd name="T50" fmla="*/ 2147483647 w 168"/>
                <a:gd name="T51" fmla="*/ 2147483647 h 162"/>
                <a:gd name="T52" fmla="*/ 2147483647 w 168"/>
                <a:gd name="T53" fmla="*/ 2147483647 h 162"/>
                <a:gd name="T54" fmla="*/ 2147483647 w 168"/>
                <a:gd name="T55" fmla="*/ 2147483647 h 162"/>
                <a:gd name="T56" fmla="*/ 2147483647 w 168"/>
                <a:gd name="T57" fmla="*/ 2147483647 h 162"/>
                <a:gd name="T58" fmla="*/ 2147483647 w 168"/>
                <a:gd name="T59" fmla="*/ 2147483647 h 162"/>
                <a:gd name="T60" fmla="*/ 0 w 168"/>
                <a:gd name="T61" fmla="*/ 2147483647 h 162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68"/>
                <a:gd name="T94" fmla="*/ 0 h 162"/>
                <a:gd name="T95" fmla="*/ 168 w 168"/>
                <a:gd name="T96" fmla="*/ 162 h 162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68" h="162">
                  <a:moveTo>
                    <a:pt x="0" y="78"/>
                  </a:moveTo>
                  <a:lnTo>
                    <a:pt x="24" y="114"/>
                  </a:lnTo>
                  <a:lnTo>
                    <a:pt x="24" y="132"/>
                  </a:lnTo>
                  <a:lnTo>
                    <a:pt x="54" y="162"/>
                  </a:lnTo>
                  <a:lnTo>
                    <a:pt x="72" y="162"/>
                  </a:lnTo>
                  <a:lnTo>
                    <a:pt x="72" y="150"/>
                  </a:lnTo>
                  <a:lnTo>
                    <a:pt x="78" y="144"/>
                  </a:lnTo>
                  <a:lnTo>
                    <a:pt x="84" y="132"/>
                  </a:lnTo>
                  <a:lnTo>
                    <a:pt x="90" y="126"/>
                  </a:lnTo>
                  <a:lnTo>
                    <a:pt x="102" y="120"/>
                  </a:lnTo>
                  <a:lnTo>
                    <a:pt x="120" y="120"/>
                  </a:lnTo>
                  <a:lnTo>
                    <a:pt x="132" y="114"/>
                  </a:lnTo>
                  <a:lnTo>
                    <a:pt x="138" y="108"/>
                  </a:lnTo>
                  <a:lnTo>
                    <a:pt x="150" y="102"/>
                  </a:lnTo>
                  <a:lnTo>
                    <a:pt x="144" y="84"/>
                  </a:lnTo>
                  <a:lnTo>
                    <a:pt x="168" y="66"/>
                  </a:lnTo>
                  <a:lnTo>
                    <a:pt x="162" y="42"/>
                  </a:lnTo>
                  <a:lnTo>
                    <a:pt x="150" y="36"/>
                  </a:lnTo>
                  <a:lnTo>
                    <a:pt x="144" y="24"/>
                  </a:lnTo>
                  <a:lnTo>
                    <a:pt x="138" y="18"/>
                  </a:lnTo>
                  <a:lnTo>
                    <a:pt x="132" y="6"/>
                  </a:lnTo>
                  <a:lnTo>
                    <a:pt x="126" y="0"/>
                  </a:lnTo>
                  <a:lnTo>
                    <a:pt x="90" y="0"/>
                  </a:lnTo>
                  <a:lnTo>
                    <a:pt x="78" y="6"/>
                  </a:lnTo>
                  <a:lnTo>
                    <a:pt x="78" y="18"/>
                  </a:lnTo>
                  <a:lnTo>
                    <a:pt x="54" y="18"/>
                  </a:lnTo>
                  <a:lnTo>
                    <a:pt x="48" y="24"/>
                  </a:lnTo>
                  <a:lnTo>
                    <a:pt x="48" y="42"/>
                  </a:lnTo>
                  <a:lnTo>
                    <a:pt x="30" y="60"/>
                  </a:lnTo>
                  <a:lnTo>
                    <a:pt x="24" y="78"/>
                  </a:lnTo>
                  <a:lnTo>
                    <a:pt x="0" y="78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40" name="Kyrgyzstan" descr="© INSCALE GmbH, 05.05.2010&#10;http://www.presentationload.com/">
              <a:extLst>
                <a:ext uri="{FF2B5EF4-FFF2-40B4-BE49-F238E27FC236}">
                  <a16:creationId xmlns:a16="http://schemas.microsoft.com/office/drawing/2014/main" id="{AC076308-E9C0-4310-9516-71D34A548DE1}"/>
                </a:ext>
              </a:extLst>
            </p:cNvPr>
            <p:cNvSpPr>
              <a:spLocks/>
            </p:cNvSpPr>
            <p:nvPr/>
          </p:nvSpPr>
          <p:spPr bwMode="gray">
            <a:xfrm>
              <a:off x="7588398" y="2960568"/>
              <a:ext cx="297019" cy="139942"/>
            </a:xfrm>
            <a:custGeom>
              <a:avLst/>
              <a:gdLst>
                <a:gd name="T0" fmla="*/ 2147483647 w 672"/>
                <a:gd name="T1" fmla="*/ 2147483647 h 312"/>
                <a:gd name="T2" fmla="*/ 2147483647 w 672"/>
                <a:gd name="T3" fmla="*/ 2147483647 h 312"/>
                <a:gd name="T4" fmla="*/ 2147483647 w 672"/>
                <a:gd name="T5" fmla="*/ 2147483647 h 312"/>
                <a:gd name="T6" fmla="*/ 2147483647 w 672"/>
                <a:gd name="T7" fmla="*/ 2147483647 h 312"/>
                <a:gd name="T8" fmla="*/ 2147483647 w 672"/>
                <a:gd name="T9" fmla="*/ 2147483647 h 312"/>
                <a:gd name="T10" fmla="*/ 2147483647 w 672"/>
                <a:gd name="T11" fmla="*/ 2147483647 h 312"/>
                <a:gd name="T12" fmla="*/ 2147483647 w 672"/>
                <a:gd name="T13" fmla="*/ 2147483647 h 312"/>
                <a:gd name="T14" fmla="*/ 2147483647 w 672"/>
                <a:gd name="T15" fmla="*/ 2147483647 h 312"/>
                <a:gd name="T16" fmla="*/ 2147483647 w 672"/>
                <a:gd name="T17" fmla="*/ 2147483647 h 312"/>
                <a:gd name="T18" fmla="*/ 2147483647 w 672"/>
                <a:gd name="T19" fmla="*/ 2147483647 h 312"/>
                <a:gd name="T20" fmla="*/ 2147483647 w 672"/>
                <a:gd name="T21" fmla="*/ 2147483647 h 312"/>
                <a:gd name="T22" fmla="*/ 2147483647 w 672"/>
                <a:gd name="T23" fmla="*/ 2147483647 h 312"/>
                <a:gd name="T24" fmla="*/ 0 w 672"/>
                <a:gd name="T25" fmla="*/ 2147483647 h 312"/>
                <a:gd name="T26" fmla="*/ 2147483647 w 672"/>
                <a:gd name="T27" fmla="*/ 2147483647 h 312"/>
                <a:gd name="T28" fmla="*/ 2147483647 w 672"/>
                <a:gd name="T29" fmla="*/ 2147483647 h 312"/>
                <a:gd name="T30" fmla="*/ 2147483647 w 672"/>
                <a:gd name="T31" fmla="*/ 2147483647 h 312"/>
                <a:gd name="T32" fmla="*/ 2147483647 w 672"/>
                <a:gd name="T33" fmla="*/ 2147483647 h 312"/>
                <a:gd name="T34" fmla="*/ 2147483647 w 672"/>
                <a:gd name="T35" fmla="*/ 2147483647 h 312"/>
                <a:gd name="T36" fmla="*/ 2147483647 w 672"/>
                <a:gd name="T37" fmla="*/ 2147483647 h 312"/>
                <a:gd name="T38" fmla="*/ 2147483647 w 672"/>
                <a:gd name="T39" fmla="*/ 2147483647 h 312"/>
                <a:gd name="T40" fmla="*/ 2147483647 w 672"/>
                <a:gd name="T41" fmla="*/ 2147483647 h 312"/>
                <a:gd name="T42" fmla="*/ 2147483647 w 672"/>
                <a:gd name="T43" fmla="*/ 2147483647 h 312"/>
                <a:gd name="T44" fmla="*/ 2147483647 w 672"/>
                <a:gd name="T45" fmla="*/ 2147483647 h 312"/>
                <a:gd name="T46" fmla="*/ 2147483647 w 672"/>
                <a:gd name="T47" fmla="*/ 2147483647 h 312"/>
                <a:gd name="T48" fmla="*/ 2147483647 w 672"/>
                <a:gd name="T49" fmla="*/ 2147483647 h 312"/>
                <a:gd name="T50" fmla="*/ 2147483647 w 672"/>
                <a:gd name="T51" fmla="*/ 2147483647 h 312"/>
                <a:gd name="T52" fmla="*/ 2147483647 w 672"/>
                <a:gd name="T53" fmla="*/ 2147483647 h 312"/>
                <a:gd name="T54" fmla="*/ 2147483647 w 672"/>
                <a:gd name="T55" fmla="*/ 2147483647 h 312"/>
                <a:gd name="T56" fmla="*/ 2147483647 w 672"/>
                <a:gd name="T57" fmla="*/ 2147483647 h 312"/>
                <a:gd name="T58" fmla="*/ 2147483647 w 672"/>
                <a:gd name="T59" fmla="*/ 2147483647 h 312"/>
                <a:gd name="T60" fmla="*/ 2147483647 w 672"/>
                <a:gd name="T61" fmla="*/ 2147483647 h 312"/>
                <a:gd name="T62" fmla="*/ 2147483647 w 672"/>
                <a:gd name="T63" fmla="*/ 2147483647 h 312"/>
                <a:gd name="T64" fmla="*/ 2147483647 w 672"/>
                <a:gd name="T65" fmla="*/ 2147483647 h 312"/>
                <a:gd name="T66" fmla="*/ 2147483647 w 672"/>
                <a:gd name="T67" fmla="*/ 2147483647 h 312"/>
                <a:gd name="T68" fmla="*/ 2147483647 w 672"/>
                <a:gd name="T69" fmla="*/ 2147483647 h 312"/>
                <a:gd name="T70" fmla="*/ 2147483647 w 672"/>
                <a:gd name="T71" fmla="*/ 2147483647 h 312"/>
                <a:gd name="T72" fmla="*/ 2147483647 w 672"/>
                <a:gd name="T73" fmla="*/ 2147483647 h 312"/>
                <a:gd name="T74" fmla="*/ 2147483647 w 672"/>
                <a:gd name="T75" fmla="*/ 2147483647 h 312"/>
                <a:gd name="T76" fmla="*/ 2147483647 w 672"/>
                <a:gd name="T77" fmla="*/ 0 h 312"/>
                <a:gd name="T78" fmla="*/ 2147483647 w 672"/>
                <a:gd name="T79" fmla="*/ 2147483647 h 312"/>
                <a:gd name="T80" fmla="*/ 2147483647 w 672"/>
                <a:gd name="T81" fmla="*/ 2147483647 h 312"/>
                <a:gd name="T82" fmla="*/ 2147483647 w 672"/>
                <a:gd name="T83" fmla="*/ 2147483647 h 312"/>
                <a:gd name="T84" fmla="*/ 2147483647 w 672"/>
                <a:gd name="T85" fmla="*/ 2147483647 h 312"/>
                <a:gd name="T86" fmla="*/ 2147483647 w 672"/>
                <a:gd name="T87" fmla="*/ 2147483647 h 312"/>
                <a:gd name="T88" fmla="*/ 2147483647 w 672"/>
                <a:gd name="T89" fmla="*/ 2147483647 h 312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672"/>
                <a:gd name="T136" fmla="*/ 0 h 312"/>
                <a:gd name="T137" fmla="*/ 672 w 672"/>
                <a:gd name="T138" fmla="*/ 312 h 312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672" h="312">
                  <a:moveTo>
                    <a:pt x="36" y="132"/>
                  </a:moveTo>
                  <a:lnTo>
                    <a:pt x="66" y="144"/>
                  </a:lnTo>
                  <a:lnTo>
                    <a:pt x="78" y="156"/>
                  </a:lnTo>
                  <a:lnTo>
                    <a:pt x="114" y="156"/>
                  </a:lnTo>
                  <a:lnTo>
                    <a:pt x="114" y="144"/>
                  </a:lnTo>
                  <a:lnTo>
                    <a:pt x="126" y="144"/>
                  </a:lnTo>
                  <a:lnTo>
                    <a:pt x="126" y="132"/>
                  </a:lnTo>
                  <a:lnTo>
                    <a:pt x="144" y="156"/>
                  </a:lnTo>
                  <a:lnTo>
                    <a:pt x="162" y="156"/>
                  </a:lnTo>
                  <a:lnTo>
                    <a:pt x="168" y="174"/>
                  </a:lnTo>
                  <a:lnTo>
                    <a:pt x="192" y="174"/>
                  </a:lnTo>
                  <a:lnTo>
                    <a:pt x="198" y="186"/>
                  </a:lnTo>
                  <a:lnTo>
                    <a:pt x="204" y="186"/>
                  </a:lnTo>
                  <a:lnTo>
                    <a:pt x="216" y="180"/>
                  </a:lnTo>
                  <a:lnTo>
                    <a:pt x="228" y="180"/>
                  </a:lnTo>
                  <a:lnTo>
                    <a:pt x="228" y="192"/>
                  </a:lnTo>
                  <a:lnTo>
                    <a:pt x="216" y="204"/>
                  </a:lnTo>
                  <a:lnTo>
                    <a:pt x="204" y="210"/>
                  </a:lnTo>
                  <a:lnTo>
                    <a:pt x="192" y="210"/>
                  </a:lnTo>
                  <a:lnTo>
                    <a:pt x="192" y="216"/>
                  </a:lnTo>
                  <a:lnTo>
                    <a:pt x="174" y="222"/>
                  </a:lnTo>
                  <a:lnTo>
                    <a:pt x="156" y="240"/>
                  </a:lnTo>
                  <a:lnTo>
                    <a:pt x="150" y="240"/>
                  </a:lnTo>
                  <a:lnTo>
                    <a:pt x="144" y="234"/>
                  </a:lnTo>
                  <a:lnTo>
                    <a:pt x="138" y="234"/>
                  </a:lnTo>
                  <a:lnTo>
                    <a:pt x="132" y="228"/>
                  </a:lnTo>
                  <a:lnTo>
                    <a:pt x="114" y="228"/>
                  </a:lnTo>
                  <a:lnTo>
                    <a:pt x="102" y="234"/>
                  </a:lnTo>
                  <a:lnTo>
                    <a:pt x="96" y="234"/>
                  </a:lnTo>
                  <a:lnTo>
                    <a:pt x="96" y="246"/>
                  </a:lnTo>
                  <a:lnTo>
                    <a:pt x="90" y="252"/>
                  </a:lnTo>
                  <a:lnTo>
                    <a:pt x="84" y="252"/>
                  </a:lnTo>
                  <a:lnTo>
                    <a:pt x="72" y="246"/>
                  </a:lnTo>
                  <a:lnTo>
                    <a:pt x="36" y="234"/>
                  </a:lnTo>
                  <a:lnTo>
                    <a:pt x="24" y="234"/>
                  </a:lnTo>
                  <a:lnTo>
                    <a:pt x="18" y="240"/>
                  </a:lnTo>
                  <a:lnTo>
                    <a:pt x="18" y="252"/>
                  </a:lnTo>
                  <a:lnTo>
                    <a:pt x="12" y="258"/>
                  </a:lnTo>
                  <a:lnTo>
                    <a:pt x="0" y="264"/>
                  </a:lnTo>
                  <a:lnTo>
                    <a:pt x="0" y="276"/>
                  </a:lnTo>
                  <a:lnTo>
                    <a:pt x="6" y="282"/>
                  </a:lnTo>
                  <a:lnTo>
                    <a:pt x="6" y="288"/>
                  </a:lnTo>
                  <a:lnTo>
                    <a:pt x="12" y="294"/>
                  </a:lnTo>
                  <a:lnTo>
                    <a:pt x="24" y="288"/>
                  </a:lnTo>
                  <a:lnTo>
                    <a:pt x="36" y="288"/>
                  </a:lnTo>
                  <a:lnTo>
                    <a:pt x="42" y="282"/>
                  </a:lnTo>
                  <a:lnTo>
                    <a:pt x="60" y="282"/>
                  </a:lnTo>
                  <a:lnTo>
                    <a:pt x="72" y="288"/>
                  </a:lnTo>
                  <a:lnTo>
                    <a:pt x="96" y="288"/>
                  </a:lnTo>
                  <a:lnTo>
                    <a:pt x="108" y="300"/>
                  </a:lnTo>
                  <a:lnTo>
                    <a:pt x="126" y="300"/>
                  </a:lnTo>
                  <a:lnTo>
                    <a:pt x="132" y="294"/>
                  </a:lnTo>
                  <a:lnTo>
                    <a:pt x="144" y="288"/>
                  </a:lnTo>
                  <a:lnTo>
                    <a:pt x="150" y="282"/>
                  </a:lnTo>
                  <a:lnTo>
                    <a:pt x="180" y="312"/>
                  </a:lnTo>
                  <a:lnTo>
                    <a:pt x="192" y="306"/>
                  </a:lnTo>
                  <a:lnTo>
                    <a:pt x="198" y="306"/>
                  </a:lnTo>
                  <a:lnTo>
                    <a:pt x="198" y="312"/>
                  </a:lnTo>
                  <a:lnTo>
                    <a:pt x="210" y="312"/>
                  </a:lnTo>
                  <a:lnTo>
                    <a:pt x="222" y="306"/>
                  </a:lnTo>
                  <a:lnTo>
                    <a:pt x="228" y="300"/>
                  </a:lnTo>
                  <a:lnTo>
                    <a:pt x="270" y="300"/>
                  </a:lnTo>
                  <a:lnTo>
                    <a:pt x="282" y="288"/>
                  </a:lnTo>
                  <a:lnTo>
                    <a:pt x="300" y="294"/>
                  </a:lnTo>
                  <a:lnTo>
                    <a:pt x="318" y="294"/>
                  </a:lnTo>
                  <a:lnTo>
                    <a:pt x="318" y="282"/>
                  </a:lnTo>
                  <a:lnTo>
                    <a:pt x="312" y="270"/>
                  </a:lnTo>
                  <a:lnTo>
                    <a:pt x="300" y="264"/>
                  </a:lnTo>
                  <a:lnTo>
                    <a:pt x="300" y="258"/>
                  </a:lnTo>
                  <a:lnTo>
                    <a:pt x="306" y="252"/>
                  </a:lnTo>
                  <a:lnTo>
                    <a:pt x="318" y="246"/>
                  </a:lnTo>
                  <a:lnTo>
                    <a:pt x="330" y="246"/>
                  </a:lnTo>
                  <a:lnTo>
                    <a:pt x="336" y="240"/>
                  </a:lnTo>
                  <a:lnTo>
                    <a:pt x="348" y="234"/>
                  </a:lnTo>
                  <a:lnTo>
                    <a:pt x="348" y="216"/>
                  </a:lnTo>
                  <a:lnTo>
                    <a:pt x="372" y="216"/>
                  </a:lnTo>
                  <a:lnTo>
                    <a:pt x="384" y="204"/>
                  </a:lnTo>
                  <a:lnTo>
                    <a:pt x="396" y="204"/>
                  </a:lnTo>
                  <a:lnTo>
                    <a:pt x="402" y="210"/>
                  </a:lnTo>
                  <a:lnTo>
                    <a:pt x="408" y="222"/>
                  </a:lnTo>
                  <a:lnTo>
                    <a:pt x="414" y="228"/>
                  </a:lnTo>
                  <a:lnTo>
                    <a:pt x="426" y="222"/>
                  </a:lnTo>
                  <a:lnTo>
                    <a:pt x="456" y="228"/>
                  </a:lnTo>
                  <a:lnTo>
                    <a:pt x="462" y="222"/>
                  </a:lnTo>
                  <a:lnTo>
                    <a:pt x="462" y="198"/>
                  </a:lnTo>
                  <a:lnTo>
                    <a:pt x="468" y="186"/>
                  </a:lnTo>
                  <a:lnTo>
                    <a:pt x="486" y="168"/>
                  </a:lnTo>
                  <a:lnTo>
                    <a:pt x="516" y="168"/>
                  </a:lnTo>
                  <a:lnTo>
                    <a:pt x="534" y="174"/>
                  </a:lnTo>
                  <a:lnTo>
                    <a:pt x="552" y="174"/>
                  </a:lnTo>
                  <a:lnTo>
                    <a:pt x="558" y="168"/>
                  </a:lnTo>
                  <a:lnTo>
                    <a:pt x="564" y="156"/>
                  </a:lnTo>
                  <a:lnTo>
                    <a:pt x="564" y="138"/>
                  </a:lnTo>
                  <a:lnTo>
                    <a:pt x="570" y="132"/>
                  </a:lnTo>
                  <a:lnTo>
                    <a:pt x="582" y="126"/>
                  </a:lnTo>
                  <a:lnTo>
                    <a:pt x="594" y="114"/>
                  </a:lnTo>
                  <a:lnTo>
                    <a:pt x="642" y="96"/>
                  </a:lnTo>
                  <a:lnTo>
                    <a:pt x="666" y="96"/>
                  </a:lnTo>
                  <a:lnTo>
                    <a:pt x="672" y="90"/>
                  </a:lnTo>
                  <a:lnTo>
                    <a:pt x="672" y="78"/>
                  </a:lnTo>
                  <a:lnTo>
                    <a:pt x="660" y="66"/>
                  </a:lnTo>
                  <a:lnTo>
                    <a:pt x="642" y="60"/>
                  </a:lnTo>
                  <a:lnTo>
                    <a:pt x="600" y="60"/>
                  </a:lnTo>
                  <a:lnTo>
                    <a:pt x="576" y="30"/>
                  </a:lnTo>
                  <a:lnTo>
                    <a:pt x="558" y="30"/>
                  </a:lnTo>
                  <a:lnTo>
                    <a:pt x="546" y="18"/>
                  </a:lnTo>
                  <a:lnTo>
                    <a:pt x="498" y="24"/>
                  </a:lnTo>
                  <a:lnTo>
                    <a:pt x="486" y="24"/>
                  </a:lnTo>
                  <a:lnTo>
                    <a:pt x="474" y="18"/>
                  </a:lnTo>
                  <a:lnTo>
                    <a:pt x="354" y="18"/>
                  </a:lnTo>
                  <a:lnTo>
                    <a:pt x="336" y="24"/>
                  </a:lnTo>
                  <a:lnTo>
                    <a:pt x="318" y="24"/>
                  </a:lnTo>
                  <a:lnTo>
                    <a:pt x="306" y="18"/>
                  </a:lnTo>
                  <a:lnTo>
                    <a:pt x="282" y="18"/>
                  </a:lnTo>
                  <a:lnTo>
                    <a:pt x="276" y="6"/>
                  </a:lnTo>
                  <a:lnTo>
                    <a:pt x="264" y="0"/>
                  </a:lnTo>
                  <a:lnTo>
                    <a:pt x="222" y="0"/>
                  </a:lnTo>
                  <a:lnTo>
                    <a:pt x="216" y="6"/>
                  </a:lnTo>
                  <a:lnTo>
                    <a:pt x="216" y="36"/>
                  </a:lnTo>
                  <a:lnTo>
                    <a:pt x="222" y="48"/>
                  </a:lnTo>
                  <a:lnTo>
                    <a:pt x="222" y="60"/>
                  </a:lnTo>
                  <a:lnTo>
                    <a:pt x="204" y="54"/>
                  </a:lnTo>
                  <a:lnTo>
                    <a:pt x="174" y="54"/>
                  </a:lnTo>
                  <a:lnTo>
                    <a:pt x="138" y="36"/>
                  </a:lnTo>
                  <a:lnTo>
                    <a:pt x="120" y="30"/>
                  </a:lnTo>
                  <a:lnTo>
                    <a:pt x="108" y="24"/>
                  </a:lnTo>
                  <a:lnTo>
                    <a:pt x="78" y="24"/>
                  </a:lnTo>
                  <a:lnTo>
                    <a:pt x="60" y="42"/>
                  </a:lnTo>
                  <a:lnTo>
                    <a:pt x="54" y="54"/>
                  </a:lnTo>
                  <a:lnTo>
                    <a:pt x="54" y="72"/>
                  </a:lnTo>
                  <a:lnTo>
                    <a:pt x="72" y="72"/>
                  </a:lnTo>
                  <a:lnTo>
                    <a:pt x="78" y="78"/>
                  </a:lnTo>
                  <a:lnTo>
                    <a:pt x="84" y="78"/>
                  </a:lnTo>
                  <a:lnTo>
                    <a:pt x="84" y="84"/>
                  </a:lnTo>
                  <a:lnTo>
                    <a:pt x="36" y="13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41" name="Korea, North" descr="© INSCALE GmbH, 05.05.2010&#10;http://www.presentationload.com/">
              <a:extLst>
                <a:ext uri="{FF2B5EF4-FFF2-40B4-BE49-F238E27FC236}">
                  <a16:creationId xmlns:a16="http://schemas.microsoft.com/office/drawing/2014/main" id="{7AC9FAFA-4F7C-4AAF-81A7-AAC648FE3B65}"/>
                </a:ext>
              </a:extLst>
            </p:cNvPr>
            <p:cNvSpPr>
              <a:spLocks/>
            </p:cNvSpPr>
            <p:nvPr/>
          </p:nvSpPr>
          <p:spPr bwMode="gray">
            <a:xfrm>
              <a:off x="9187059" y="2969423"/>
              <a:ext cx="145015" cy="187770"/>
            </a:xfrm>
            <a:custGeom>
              <a:avLst/>
              <a:gdLst>
                <a:gd name="T0" fmla="*/ 2147483647 w 330"/>
                <a:gd name="T1" fmla="*/ 0 h 420"/>
                <a:gd name="T2" fmla="*/ 2147483647 w 330"/>
                <a:gd name="T3" fmla="*/ 2147483647 h 420"/>
                <a:gd name="T4" fmla="*/ 2147483647 w 330"/>
                <a:gd name="T5" fmla="*/ 2147483647 h 420"/>
                <a:gd name="T6" fmla="*/ 2147483647 w 330"/>
                <a:gd name="T7" fmla="*/ 2147483647 h 420"/>
                <a:gd name="T8" fmla="*/ 2147483647 w 330"/>
                <a:gd name="T9" fmla="*/ 2147483647 h 420"/>
                <a:gd name="T10" fmla="*/ 2147483647 w 330"/>
                <a:gd name="T11" fmla="*/ 2147483647 h 420"/>
                <a:gd name="T12" fmla="*/ 2147483647 w 330"/>
                <a:gd name="T13" fmla="*/ 2147483647 h 420"/>
                <a:gd name="T14" fmla="*/ 2147483647 w 330"/>
                <a:gd name="T15" fmla="*/ 2147483647 h 420"/>
                <a:gd name="T16" fmla="*/ 2147483647 w 330"/>
                <a:gd name="T17" fmla="*/ 2147483647 h 420"/>
                <a:gd name="T18" fmla="*/ 2147483647 w 330"/>
                <a:gd name="T19" fmla="*/ 2147483647 h 420"/>
                <a:gd name="T20" fmla="*/ 2147483647 w 330"/>
                <a:gd name="T21" fmla="*/ 2147483647 h 420"/>
                <a:gd name="T22" fmla="*/ 2147483647 w 330"/>
                <a:gd name="T23" fmla="*/ 2147483647 h 420"/>
                <a:gd name="T24" fmla="*/ 2147483647 w 330"/>
                <a:gd name="T25" fmla="*/ 2147483647 h 420"/>
                <a:gd name="T26" fmla="*/ 2147483647 w 330"/>
                <a:gd name="T27" fmla="*/ 2147483647 h 420"/>
                <a:gd name="T28" fmla="*/ 2147483647 w 330"/>
                <a:gd name="T29" fmla="*/ 2147483647 h 420"/>
                <a:gd name="T30" fmla="*/ 2147483647 w 330"/>
                <a:gd name="T31" fmla="*/ 2147483647 h 420"/>
                <a:gd name="T32" fmla="*/ 2147483647 w 330"/>
                <a:gd name="T33" fmla="*/ 2147483647 h 420"/>
                <a:gd name="T34" fmla="*/ 2147483647 w 330"/>
                <a:gd name="T35" fmla="*/ 2147483647 h 420"/>
                <a:gd name="T36" fmla="*/ 2147483647 w 330"/>
                <a:gd name="T37" fmla="*/ 2147483647 h 420"/>
                <a:gd name="T38" fmla="*/ 2147483647 w 330"/>
                <a:gd name="T39" fmla="*/ 2147483647 h 420"/>
                <a:gd name="T40" fmla="*/ 2147483647 w 330"/>
                <a:gd name="T41" fmla="*/ 2147483647 h 420"/>
                <a:gd name="T42" fmla="*/ 2147483647 w 330"/>
                <a:gd name="T43" fmla="*/ 2147483647 h 420"/>
                <a:gd name="T44" fmla="*/ 2147483647 w 330"/>
                <a:gd name="T45" fmla="*/ 2147483647 h 420"/>
                <a:gd name="T46" fmla="*/ 2147483647 w 330"/>
                <a:gd name="T47" fmla="*/ 2147483647 h 420"/>
                <a:gd name="T48" fmla="*/ 2147483647 w 330"/>
                <a:gd name="T49" fmla="*/ 2147483647 h 420"/>
                <a:gd name="T50" fmla="*/ 2147483647 w 330"/>
                <a:gd name="T51" fmla="*/ 2147483647 h 420"/>
                <a:gd name="T52" fmla="*/ 2147483647 w 330"/>
                <a:gd name="T53" fmla="*/ 2147483647 h 420"/>
                <a:gd name="T54" fmla="*/ 2147483647 w 330"/>
                <a:gd name="T55" fmla="*/ 2147483647 h 420"/>
                <a:gd name="T56" fmla="*/ 2147483647 w 330"/>
                <a:gd name="T57" fmla="*/ 2147483647 h 420"/>
                <a:gd name="T58" fmla="*/ 2147483647 w 330"/>
                <a:gd name="T59" fmla="*/ 2147483647 h 420"/>
                <a:gd name="T60" fmla="*/ 2147483647 w 330"/>
                <a:gd name="T61" fmla="*/ 2147483647 h 420"/>
                <a:gd name="T62" fmla="*/ 2147483647 w 330"/>
                <a:gd name="T63" fmla="*/ 2147483647 h 420"/>
                <a:gd name="T64" fmla="*/ 2147483647 w 330"/>
                <a:gd name="T65" fmla="*/ 2147483647 h 420"/>
                <a:gd name="T66" fmla="*/ 2147483647 w 330"/>
                <a:gd name="T67" fmla="*/ 2147483647 h 420"/>
                <a:gd name="T68" fmla="*/ 2147483647 w 330"/>
                <a:gd name="T69" fmla="*/ 2147483647 h 420"/>
                <a:gd name="T70" fmla="*/ 2147483647 w 330"/>
                <a:gd name="T71" fmla="*/ 2147483647 h 420"/>
                <a:gd name="T72" fmla="*/ 2147483647 w 330"/>
                <a:gd name="T73" fmla="*/ 2147483647 h 420"/>
                <a:gd name="T74" fmla="*/ 2147483647 w 330"/>
                <a:gd name="T75" fmla="*/ 2147483647 h 420"/>
                <a:gd name="T76" fmla="*/ 2147483647 w 330"/>
                <a:gd name="T77" fmla="*/ 2147483647 h 420"/>
                <a:gd name="T78" fmla="*/ 2147483647 w 330"/>
                <a:gd name="T79" fmla="*/ 2147483647 h 420"/>
                <a:gd name="T80" fmla="*/ 2147483647 w 330"/>
                <a:gd name="T81" fmla="*/ 2147483647 h 420"/>
                <a:gd name="T82" fmla="*/ 2147483647 w 330"/>
                <a:gd name="T83" fmla="*/ 2147483647 h 420"/>
                <a:gd name="T84" fmla="*/ 2147483647 w 330"/>
                <a:gd name="T85" fmla="*/ 2147483647 h 420"/>
                <a:gd name="T86" fmla="*/ 2147483647 w 330"/>
                <a:gd name="T87" fmla="*/ 2147483647 h 420"/>
                <a:gd name="T88" fmla="*/ 2147483647 w 330"/>
                <a:gd name="T89" fmla="*/ 2147483647 h 420"/>
                <a:gd name="T90" fmla="*/ 2147483647 w 330"/>
                <a:gd name="T91" fmla="*/ 2147483647 h 420"/>
                <a:gd name="T92" fmla="*/ 2147483647 w 330"/>
                <a:gd name="T93" fmla="*/ 2147483647 h 420"/>
                <a:gd name="T94" fmla="*/ 2147483647 w 330"/>
                <a:gd name="T95" fmla="*/ 2147483647 h 420"/>
                <a:gd name="T96" fmla="*/ 2147483647 w 330"/>
                <a:gd name="T97" fmla="*/ 2147483647 h 420"/>
                <a:gd name="T98" fmla="*/ 2147483647 w 330"/>
                <a:gd name="T99" fmla="*/ 2147483647 h 420"/>
                <a:gd name="T100" fmla="*/ 2147483647 w 330"/>
                <a:gd name="T101" fmla="*/ 2147483647 h 420"/>
                <a:gd name="T102" fmla="*/ 2147483647 w 330"/>
                <a:gd name="T103" fmla="*/ 0 h 42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330"/>
                <a:gd name="T157" fmla="*/ 0 h 420"/>
                <a:gd name="T158" fmla="*/ 330 w 330"/>
                <a:gd name="T159" fmla="*/ 420 h 42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330" h="420">
                  <a:moveTo>
                    <a:pt x="270" y="0"/>
                  </a:moveTo>
                  <a:lnTo>
                    <a:pt x="240" y="0"/>
                  </a:lnTo>
                  <a:lnTo>
                    <a:pt x="240" y="6"/>
                  </a:lnTo>
                  <a:lnTo>
                    <a:pt x="246" y="12"/>
                  </a:lnTo>
                  <a:lnTo>
                    <a:pt x="252" y="24"/>
                  </a:lnTo>
                  <a:lnTo>
                    <a:pt x="252" y="42"/>
                  </a:lnTo>
                  <a:lnTo>
                    <a:pt x="228" y="42"/>
                  </a:lnTo>
                  <a:lnTo>
                    <a:pt x="234" y="54"/>
                  </a:lnTo>
                  <a:lnTo>
                    <a:pt x="234" y="60"/>
                  </a:lnTo>
                  <a:lnTo>
                    <a:pt x="228" y="72"/>
                  </a:lnTo>
                  <a:lnTo>
                    <a:pt x="216" y="78"/>
                  </a:lnTo>
                  <a:lnTo>
                    <a:pt x="204" y="72"/>
                  </a:lnTo>
                  <a:lnTo>
                    <a:pt x="180" y="72"/>
                  </a:lnTo>
                  <a:lnTo>
                    <a:pt x="174" y="66"/>
                  </a:lnTo>
                  <a:lnTo>
                    <a:pt x="168" y="72"/>
                  </a:lnTo>
                  <a:lnTo>
                    <a:pt x="168" y="84"/>
                  </a:lnTo>
                  <a:lnTo>
                    <a:pt x="192" y="108"/>
                  </a:lnTo>
                  <a:lnTo>
                    <a:pt x="198" y="108"/>
                  </a:lnTo>
                  <a:lnTo>
                    <a:pt x="198" y="120"/>
                  </a:lnTo>
                  <a:lnTo>
                    <a:pt x="150" y="120"/>
                  </a:lnTo>
                  <a:lnTo>
                    <a:pt x="138" y="114"/>
                  </a:lnTo>
                  <a:lnTo>
                    <a:pt x="126" y="114"/>
                  </a:lnTo>
                  <a:lnTo>
                    <a:pt x="114" y="102"/>
                  </a:lnTo>
                  <a:lnTo>
                    <a:pt x="102" y="96"/>
                  </a:lnTo>
                  <a:lnTo>
                    <a:pt x="90" y="96"/>
                  </a:lnTo>
                  <a:lnTo>
                    <a:pt x="90" y="102"/>
                  </a:lnTo>
                  <a:lnTo>
                    <a:pt x="84" y="108"/>
                  </a:lnTo>
                  <a:lnTo>
                    <a:pt x="84" y="138"/>
                  </a:lnTo>
                  <a:lnTo>
                    <a:pt x="66" y="174"/>
                  </a:lnTo>
                  <a:lnTo>
                    <a:pt x="54" y="186"/>
                  </a:lnTo>
                  <a:lnTo>
                    <a:pt x="18" y="204"/>
                  </a:lnTo>
                  <a:lnTo>
                    <a:pt x="12" y="216"/>
                  </a:lnTo>
                  <a:lnTo>
                    <a:pt x="6" y="222"/>
                  </a:lnTo>
                  <a:lnTo>
                    <a:pt x="6" y="234"/>
                  </a:lnTo>
                  <a:lnTo>
                    <a:pt x="0" y="246"/>
                  </a:lnTo>
                  <a:lnTo>
                    <a:pt x="12" y="228"/>
                  </a:lnTo>
                  <a:lnTo>
                    <a:pt x="18" y="246"/>
                  </a:lnTo>
                  <a:lnTo>
                    <a:pt x="36" y="270"/>
                  </a:lnTo>
                  <a:lnTo>
                    <a:pt x="48" y="252"/>
                  </a:lnTo>
                  <a:lnTo>
                    <a:pt x="54" y="258"/>
                  </a:lnTo>
                  <a:lnTo>
                    <a:pt x="60" y="270"/>
                  </a:lnTo>
                  <a:lnTo>
                    <a:pt x="96" y="270"/>
                  </a:lnTo>
                  <a:lnTo>
                    <a:pt x="96" y="282"/>
                  </a:lnTo>
                  <a:lnTo>
                    <a:pt x="102" y="294"/>
                  </a:lnTo>
                  <a:lnTo>
                    <a:pt x="102" y="336"/>
                  </a:lnTo>
                  <a:lnTo>
                    <a:pt x="138" y="336"/>
                  </a:lnTo>
                  <a:lnTo>
                    <a:pt x="144" y="348"/>
                  </a:lnTo>
                  <a:lnTo>
                    <a:pt x="132" y="342"/>
                  </a:lnTo>
                  <a:lnTo>
                    <a:pt x="108" y="342"/>
                  </a:lnTo>
                  <a:lnTo>
                    <a:pt x="102" y="348"/>
                  </a:lnTo>
                  <a:lnTo>
                    <a:pt x="102" y="360"/>
                  </a:lnTo>
                  <a:lnTo>
                    <a:pt x="108" y="378"/>
                  </a:lnTo>
                  <a:lnTo>
                    <a:pt x="114" y="384"/>
                  </a:lnTo>
                  <a:lnTo>
                    <a:pt x="126" y="408"/>
                  </a:lnTo>
                  <a:lnTo>
                    <a:pt x="156" y="396"/>
                  </a:lnTo>
                  <a:lnTo>
                    <a:pt x="162" y="402"/>
                  </a:lnTo>
                  <a:lnTo>
                    <a:pt x="174" y="408"/>
                  </a:lnTo>
                  <a:lnTo>
                    <a:pt x="180" y="414"/>
                  </a:lnTo>
                  <a:lnTo>
                    <a:pt x="192" y="420"/>
                  </a:lnTo>
                  <a:lnTo>
                    <a:pt x="198" y="420"/>
                  </a:lnTo>
                  <a:lnTo>
                    <a:pt x="216" y="414"/>
                  </a:lnTo>
                  <a:lnTo>
                    <a:pt x="228" y="414"/>
                  </a:lnTo>
                  <a:lnTo>
                    <a:pt x="240" y="408"/>
                  </a:lnTo>
                  <a:lnTo>
                    <a:pt x="246" y="402"/>
                  </a:lnTo>
                  <a:lnTo>
                    <a:pt x="246" y="396"/>
                  </a:lnTo>
                  <a:lnTo>
                    <a:pt x="240" y="390"/>
                  </a:lnTo>
                  <a:lnTo>
                    <a:pt x="240" y="384"/>
                  </a:lnTo>
                  <a:lnTo>
                    <a:pt x="246" y="384"/>
                  </a:lnTo>
                  <a:lnTo>
                    <a:pt x="252" y="378"/>
                  </a:lnTo>
                  <a:lnTo>
                    <a:pt x="276" y="366"/>
                  </a:lnTo>
                  <a:lnTo>
                    <a:pt x="306" y="366"/>
                  </a:lnTo>
                  <a:lnTo>
                    <a:pt x="324" y="354"/>
                  </a:lnTo>
                  <a:lnTo>
                    <a:pt x="312" y="342"/>
                  </a:lnTo>
                  <a:lnTo>
                    <a:pt x="312" y="336"/>
                  </a:lnTo>
                  <a:lnTo>
                    <a:pt x="264" y="312"/>
                  </a:lnTo>
                  <a:lnTo>
                    <a:pt x="240" y="312"/>
                  </a:lnTo>
                  <a:lnTo>
                    <a:pt x="240" y="300"/>
                  </a:lnTo>
                  <a:lnTo>
                    <a:pt x="246" y="288"/>
                  </a:lnTo>
                  <a:lnTo>
                    <a:pt x="252" y="282"/>
                  </a:lnTo>
                  <a:lnTo>
                    <a:pt x="246" y="276"/>
                  </a:lnTo>
                  <a:lnTo>
                    <a:pt x="234" y="270"/>
                  </a:lnTo>
                  <a:lnTo>
                    <a:pt x="228" y="264"/>
                  </a:lnTo>
                  <a:lnTo>
                    <a:pt x="228" y="252"/>
                  </a:lnTo>
                  <a:lnTo>
                    <a:pt x="240" y="246"/>
                  </a:lnTo>
                  <a:lnTo>
                    <a:pt x="246" y="240"/>
                  </a:lnTo>
                  <a:lnTo>
                    <a:pt x="258" y="234"/>
                  </a:lnTo>
                  <a:lnTo>
                    <a:pt x="270" y="234"/>
                  </a:lnTo>
                  <a:lnTo>
                    <a:pt x="276" y="228"/>
                  </a:lnTo>
                  <a:lnTo>
                    <a:pt x="288" y="204"/>
                  </a:lnTo>
                  <a:lnTo>
                    <a:pt x="288" y="192"/>
                  </a:lnTo>
                  <a:lnTo>
                    <a:pt x="294" y="186"/>
                  </a:lnTo>
                  <a:lnTo>
                    <a:pt x="300" y="174"/>
                  </a:lnTo>
                  <a:lnTo>
                    <a:pt x="324" y="162"/>
                  </a:lnTo>
                  <a:lnTo>
                    <a:pt x="312" y="132"/>
                  </a:lnTo>
                  <a:lnTo>
                    <a:pt x="306" y="126"/>
                  </a:lnTo>
                  <a:lnTo>
                    <a:pt x="294" y="102"/>
                  </a:lnTo>
                  <a:lnTo>
                    <a:pt x="294" y="90"/>
                  </a:lnTo>
                  <a:lnTo>
                    <a:pt x="306" y="66"/>
                  </a:lnTo>
                  <a:lnTo>
                    <a:pt x="318" y="60"/>
                  </a:lnTo>
                  <a:lnTo>
                    <a:pt x="324" y="54"/>
                  </a:lnTo>
                  <a:lnTo>
                    <a:pt x="330" y="54"/>
                  </a:lnTo>
                  <a:lnTo>
                    <a:pt x="312" y="36"/>
                  </a:lnTo>
                  <a:lnTo>
                    <a:pt x="288" y="24"/>
                  </a:lnTo>
                  <a:lnTo>
                    <a:pt x="270" y="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42" name="Kenya" descr="© INSCALE GmbH, 05.05.2010&#10;http://www.presentationload.com/">
              <a:extLst>
                <a:ext uri="{FF2B5EF4-FFF2-40B4-BE49-F238E27FC236}">
                  <a16:creationId xmlns:a16="http://schemas.microsoft.com/office/drawing/2014/main" id="{80C0CCAA-932A-448E-93A9-7539D02BF49E}"/>
                </a:ext>
              </a:extLst>
            </p:cNvPr>
            <p:cNvSpPr>
              <a:spLocks/>
            </p:cNvSpPr>
            <p:nvPr/>
          </p:nvSpPr>
          <p:spPr bwMode="gray">
            <a:xfrm>
              <a:off x="6622207" y="4351121"/>
              <a:ext cx="248099" cy="341884"/>
            </a:xfrm>
            <a:custGeom>
              <a:avLst/>
              <a:gdLst>
                <a:gd name="T0" fmla="*/ 2147483647 w 564"/>
                <a:gd name="T1" fmla="*/ 2147483647 h 762"/>
                <a:gd name="T2" fmla="*/ 2147483647 w 564"/>
                <a:gd name="T3" fmla="*/ 2147483647 h 762"/>
                <a:gd name="T4" fmla="*/ 2147483647 w 564"/>
                <a:gd name="T5" fmla="*/ 2147483647 h 762"/>
                <a:gd name="T6" fmla="*/ 2147483647 w 564"/>
                <a:gd name="T7" fmla="*/ 2147483647 h 762"/>
                <a:gd name="T8" fmla="*/ 2147483647 w 564"/>
                <a:gd name="T9" fmla="*/ 2147483647 h 762"/>
                <a:gd name="T10" fmla="*/ 2147483647 w 564"/>
                <a:gd name="T11" fmla="*/ 2147483647 h 762"/>
                <a:gd name="T12" fmla="*/ 2147483647 w 564"/>
                <a:gd name="T13" fmla="*/ 2147483647 h 762"/>
                <a:gd name="T14" fmla="*/ 2147483647 w 564"/>
                <a:gd name="T15" fmla="*/ 2147483647 h 762"/>
                <a:gd name="T16" fmla="*/ 2147483647 w 564"/>
                <a:gd name="T17" fmla="*/ 2147483647 h 762"/>
                <a:gd name="T18" fmla="*/ 2147483647 w 564"/>
                <a:gd name="T19" fmla="*/ 2147483647 h 762"/>
                <a:gd name="T20" fmla="*/ 2147483647 w 564"/>
                <a:gd name="T21" fmla="*/ 2147483647 h 762"/>
                <a:gd name="T22" fmla="*/ 2147483647 w 564"/>
                <a:gd name="T23" fmla="*/ 2147483647 h 762"/>
                <a:gd name="T24" fmla="*/ 2147483647 w 564"/>
                <a:gd name="T25" fmla="*/ 0 h 762"/>
                <a:gd name="T26" fmla="*/ 2147483647 w 564"/>
                <a:gd name="T27" fmla="*/ 2147483647 h 762"/>
                <a:gd name="T28" fmla="*/ 2147483647 w 564"/>
                <a:gd name="T29" fmla="*/ 2147483647 h 762"/>
                <a:gd name="T30" fmla="*/ 2147483647 w 564"/>
                <a:gd name="T31" fmla="*/ 2147483647 h 762"/>
                <a:gd name="T32" fmla="*/ 2147483647 w 564"/>
                <a:gd name="T33" fmla="*/ 2147483647 h 762"/>
                <a:gd name="T34" fmla="*/ 2147483647 w 564"/>
                <a:gd name="T35" fmla="*/ 2147483647 h 762"/>
                <a:gd name="T36" fmla="*/ 2147483647 w 564"/>
                <a:gd name="T37" fmla="*/ 2147483647 h 762"/>
                <a:gd name="T38" fmla="*/ 2147483647 w 564"/>
                <a:gd name="T39" fmla="*/ 2147483647 h 762"/>
                <a:gd name="T40" fmla="*/ 2147483647 w 564"/>
                <a:gd name="T41" fmla="*/ 2147483647 h 762"/>
                <a:gd name="T42" fmla="*/ 2147483647 w 564"/>
                <a:gd name="T43" fmla="*/ 2147483647 h 762"/>
                <a:gd name="T44" fmla="*/ 2147483647 w 564"/>
                <a:gd name="T45" fmla="*/ 2147483647 h 762"/>
                <a:gd name="T46" fmla="*/ 2147483647 w 564"/>
                <a:gd name="T47" fmla="*/ 2147483647 h 762"/>
                <a:gd name="T48" fmla="*/ 2147483647 w 564"/>
                <a:gd name="T49" fmla="*/ 2147483647 h 762"/>
                <a:gd name="T50" fmla="*/ 2147483647 w 564"/>
                <a:gd name="T51" fmla="*/ 2147483647 h 762"/>
                <a:gd name="T52" fmla="*/ 2147483647 w 564"/>
                <a:gd name="T53" fmla="*/ 2147483647 h 762"/>
                <a:gd name="T54" fmla="*/ 2147483647 w 564"/>
                <a:gd name="T55" fmla="*/ 2147483647 h 762"/>
                <a:gd name="T56" fmla="*/ 2147483647 w 564"/>
                <a:gd name="T57" fmla="*/ 2147483647 h 762"/>
                <a:gd name="T58" fmla="*/ 0 w 564"/>
                <a:gd name="T59" fmla="*/ 2147483647 h 762"/>
                <a:gd name="T60" fmla="*/ 2147483647 w 564"/>
                <a:gd name="T61" fmla="*/ 2147483647 h 762"/>
                <a:gd name="T62" fmla="*/ 2147483647 w 564"/>
                <a:gd name="T63" fmla="*/ 2147483647 h 762"/>
                <a:gd name="T64" fmla="*/ 2147483647 w 564"/>
                <a:gd name="T65" fmla="*/ 2147483647 h 762"/>
                <a:gd name="T66" fmla="*/ 2147483647 w 564"/>
                <a:gd name="T67" fmla="*/ 2147483647 h 762"/>
                <a:gd name="T68" fmla="*/ 2147483647 w 564"/>
                <a:gd name="T69" fmla="*/ 2147483647 h 762"/>
                <a:gd name="T70" fmla="*/ 0 w 564"/>
                <a:gd name="T71" fmla="*/ 2147483647 h 762"/>
                <a:gd name="T72" fmla="*/ 2147483647 w 564"/>
                <a:gd name="T73" fmla="*/ 2147483647 h 762"/>
                <a:gd name="T74" fmla="*/ 2147483647 w 564"/>
                <a:gd name="T75" fmla="*/ 2147483647 h 762"/>
                <a:gd name="T76" fmla="*/ 2147483647 w 564"/>
                <a:gd name="T77" fmla="*/ 2147483647 h 762"/>
                <a:gd name="T78" fmla="*/ 2147483647 w 564"/>
                <a:gd name="T79" fmla="*/ 2147483647 h 762"/>
                <a:gd name="T80" fmla="*/ 2147483647 w 564"/>
                <a:gd name="T81" fmla="*/ 2147483647 h 762"/>
                <a:gd name="T82" fmla="*/ 2147483647 w 564"/>
                <a:gd name="T83" fmla="*/ 2147483647 h 762"/>
                <a:gd name="T84" fmla="*/ 2147483647 w 564"/>
                <a:gd name="T85" fmla="*/ 2147483647 h 762"/>
                <a:gd name="T86" fmla="*/ 2147483647 w 564"/>
                <a:gd name="T87" fmla="*/ 2147483647 h 762"/>
                <a:gd name="T88" fmla="*/ 2147483647 w 564"/>
                <a:gd name="T89" fmla="*/ 2147483647 h 762"/>
                <a:gd name="T90" fmla="*/ 2147483647 w 564"/>
                <a:gd name="T91" fmla="*/ 2147483647 h 762"/>
                <a:gd name="T92" fmla="*/ 2147483647 w 564"/>
                <a:gd name="T93" fmla="*/ 2147483647 h 762"/>
                <a:gd name="T94" fmla="*/ 2147483647 w 564"/>
                <a:gd name="T95" fmla="*/ 2147483647 h 762"/>
                <a:gd name="T96" fmla="*/ 2147483647 w 564"/>
                <a:gd name="T97" fmla="*/ 2147483647 h 762"/>
                <a:gd name="T98" fmla="*/ 2147483647 w 564"/>
                <a:gd name="T99" fmla="*/ 2147483647 h 762"/>
                <a:gd name="T100" fmla="*/ 2147483647 w 564"/>
                <a:gd name="T101" fmla="*/ 2147483647 h 762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564"/>
                <a:gd name="T154" fmla="*/ 0 h 762"/>
                <a:gd name="T155" fmla="*/ 564 w 564"/>
                <a:gd name="T156" fmla="*/ 762 h 762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564" h="762">
                  <a:moveTo>
                    <a:pt x="498" y="150"/>
                  </a:moveTo>
                  <a:lnTo>
                    <a:pt x="540" y="108"/>
                  </a:lnTo>
                  <a:lnTo>
                    <a:pt x="558" y="72"/>
                  </a:lnTo>
                  <a:lnTo>
                    <a:pt x="564" y="66"/>
                  </a:lnTo>
                  <a:lnTo>
                    <a:pt x="564" y="60"/>
                  </a:lnTo>
                  <a:lnTo>
                    <a:pt x="540" y="54"/>
                  </a:lnTo>
                  <a:lnTo>
                    <a:pt x="534" y="60"/>
                  </a:lnTo>
                  <a:lnTo>
                    <a:pt x="504" y="60"/>
                  </a:lnTo>
                  <a:lnTo>
                    <a:pt x="480" y="30"/>
                  </a:lnTo>
                  <a:lnTo>
                    <a:pt x="462" y="48"/>
                  </a:lnTo>
                  <a:lnTo>
                    <a:pt x="456" y="48"/>
                  </a:lnTo>
                  <a:lnTo>
                    <a:pt x="450" y="54"/>
                  </a:lnTo>
                  <a:lnTo>
                    <a:pt x="438" y="60"/>
                  </a:lnTo>
                  <a:lnTo>
                    <a:pt x="426" y="60"/>
                  </a:lnTo>
                  <a:lnTo>
                    <a:pt x="414" y="72"/>
                  </a:lnTo>
                  <a:lnTo>
                    <a:pt x="414" y="84"/>
                  </a:lnTo>
                  <a:lnTo>
                    <a:pt x="390" y="102"/>
                  </a:lnTo>
                  <a:lnTo>
                    <a:pt x="378" y="96"/>
                  </a:lnTo>
                  <a:lnTo>
                    <a:pt x="372" y="96"/>
                  </a:lnTo>
                  <a:lnTo>
                    <a:pt x="360" y="90"/>
                  </a:lnTo>
                  <a:lnTo>
                    <a:pt x="330" y="90"/>
                  </a:lnTo>
                  <a:lnTo>
                    <a:pt x="318" y="84"/>
                  </a:lnTo>
                  <a:lnTo>
                    <a:pt x="288" y="84"/>
                  </a:lnTo>
                  <a:lnTo>
                    <a:pt x="210" y="24"/>
                  </a:lnTo>
                  <a:lnTo>
                    <a:pt x="138" y="18"/>
                  </a:lnTo>
                  <a:lnTo>
                    <a:pt x="132" y="0"/>
                  </a:lnTo>
                  <a:lnTo>
                    <a:pt x="108" y="12"/>
                  </a:lnTo>
                  <a:lnTo>
                    <a:pt x="18" y="12"/>
                  </a:lnTo>
                  <a:lnTo>
                    <a:pt x="0" y="42"/>
                  </a:lnTo>
                  <a:lnTo>
                    <a:pt x="6" y="48"/>
                  </a:lnTo>
                  <a:lnTo>
                    <a:pt x="12" y="60"/>
                  </a:lnTo>
                  <a:lnTo>
                    <a:pt x="12" y="84"/>
                  </a:lnTo>
                  <a:lnTo>
                    <a:pt x="18" y="84"/>
                  </a:lnTo>
                  <a:lnTo>
                    <a:pt x="24" y="90"/>
                  </a:lnTo>
                  <a:lnTo>
                    <a:pt x="24" y="84"/>
                  </a:lnTo>
                  <a:lnTo>
                    <a:pt x="30" y="84"/>
                  </a:lnTo>
                  <a:lnTo>
                    <a:pt x="30" y="96"/>
                  </a:lnTo>
                  <a:lnTo>
                    <a:pt x="24" y="102"/>
                  </a:lnTo>
                  <a:lnTo>
                    <a:pt x="24" y="108"/>
                  </a:lnTo>
                  <a:lnTo>
                    <a:pt x="42" y="126"/>
                  </a:lnTo>
                  <a:lnTo>
                    <a:pt x="36" y="132"/>
                  </a:lnTo>
                  <a:lnTo>
                    <a:pt x="72" y="174"/>
                  </a:lnTo>
                  <a:lnTo>
                    <a:pt x="66" y="180"/>
                  </a:lnTo>
                  <a:lnTo>
                    <a:pt x="60" y="180"/>
                  </a:lnTo>
                  <a:lnTo>
                    <a:pt x="54" y="186"/>
                  </a:lnTo>
                  <a:lnTo>
                    <a:pt x="54" y="192"/>
                  </a:lnTo>
                  <a:lnTo>
                    <a:pt x="66" y="216"/>
                  </a:lnTo>
                  <a:lnTo>
                    <a:pt x="72" y="222"/>
                  </a:lnTo>
                  <a:lnTo>
                    <a:pt x="78" y="234"/>
                  </a:lnTo>
                  <a:lnTo>
                    <a:pt x="78" y="246"/>
                  </a:lnTo>
                  <a:lnTo>
                    <a:pt x="66" y="258"/>
                  </a:lnTo>
                  <a:lnTo>
                    <a:pt x="60" y="282"/>
                  </a:lnTo>
                  <a:lnTo>
                    <a:pt x="42" y="282"/>
                  </a:lnTo>
                  <a:lnTo>
                    <a:pt x="36" y="288"/>
                  </a:lnTo>
                  <a:lnTo>
                    <a:pt x="36" y="312"/>
                  </a:lnTo>
                  <a:lnTo>
                    <a:pt x="18" y="324"/>
                  </a:lnTo>
                  <a:lnTo>
                    <a:pt x="12" y="342"/>
                  </a:lnTo>
                  <a:lnTo>
                    <a:pt x="6" y="348"/>
                  </a:lnTo>
                  <a:lnTo>
                    <a:pt x="0" y="360"/>
                  </a:lnTo>
                  <a:lnTo>
                    <a:pt x="0" y="384"/>
                  </a:lnTo>
                  <a:lnTo>
                    <a:pt x="18" y="402"/>
                  </a:lnTo>
                  <a:lnTo>
                    <a:pt x="30" y="402"/>
                  </a:lnTo>
                  <a:lnTo>
                    <a:pt x="30" y="390"/>
                  </a:lnTo>
                  <a:lnTo>
                    <a:pt x="54" y="390"/>
                  </a:lnTo>
                  <a:lnTo>
                    <a:pt x="60" y="408"/>
                  </a:lnTo>
                  <a:lnTo>
                    <a:pt x="42" y="408"/>
                  </a:lnTo>
                  <a:lnTo>
                    <a:pt x="30" y="420"/>
                  </a:lnTo>
                  <a:lnTo>
                    <a:pt x="24" y="414"/>
                  </a:lnTo>
                  <a:lnTo>
                    <a:pt x="18" y="414"/>
                  </a:lnTo>
                  <a:lnTo>
                    <a:pt x="6" y="420"/>
                  </a:lnTo>
                  <a:lnTo>
                    <a:pt x="0" y="432"/>
                  </a:lnTo>
                  <a:lnTo>
                    <a:pt x="0" y="438"/>
                  </a:lnTo>
                  <a:lnTo>
                    <a:pt x="12" y="450"/>
                  </a:lnTo>
                  <a:lnTo>
                    <a:pt x="6" y="468"/>
                  </a:lnTo>
                  <a:lnTo>
                    <a:pt x="258" y="624"/>
                  </a:lnTo>
                  <a:lnTo>
                    <a:pt x="270" y="636"/>
                  </a:lnTo>
                  <a:lnTo>
                    <a:pt x="270" y="642"/>
                  </a:lnTo>
                  <a:lnTo>
                    <a:pt x="264" y="648"/>
                  </a:lnTo>
                  <a:lnTo>
                    <a:pt x="258" y="648"/>
                  </a:lnTo>
                  <a:lnTo>
                    <a:pt x="252" y="654"/>
                  </a:lnTo>
                  <a:lnTo>
                    <a:pt x="366" y="762"/>
                  </a:lnTo>
                  <a:lnTo>
                    <a:pt x="384" y="756"/>
                  </a:lnTo>
                  <a:lnTo>
                    <a:pt x="414" y="690"/>
                  </a:lnTo>
                  <a:lnTo>
                    <a:pt x="414" y="660"/>
                  </a:lnTo>
                  <a:lnTo>
                    <a:pt x="426" y="648"/>
                  </a:lnTo>
                  <a:lnTo>
                    <a:pt x="432" y="648"/>
                  </a:lnTo>
                  <a:lnTo>
                    <a:pt x="444" y="636"/>
                  </a:lnTo>
                  <a:lnTo>
                    <a:pt x="444" y="624"/>
                  </a:lnTo>
                  <a:lnTo>
                    <a:pt x="438" y="618"/>
                  </a:lnTo>
                  <a:lnTo>
                    <a:pt x="438" y="600"/>
                  </a:lnTo>
                  <a:lnTo>
                    <a:pt x="444" y="594"/>
                  </a:lnTo>
                  <a:lnTo>
                    <a:pt x="456" y="588"/>
                  </a:lnTo>
                  <a:lnTo>
                    <a:pt x="468" y="588"/>
                  </a:lnTo>
                  <a:lnTo>
                    <a:pt x="474" y="582"/>
                  </a:lnTo>
                  <a:lnTo>
                    <a:pt x="480" y="582"/>
                  </a:lnTo>
                  <a:lnTo>
                    <a:pt x="486" y="540"/>
                  </a:lnTo>
                  <a:lnTo>
                    <a:pt x="516" y="540"/>
                  </a:lnTo>
                  <a:lnTo>
                    <a:pt x="528" y="534"/>
                  </a:lnTo>
                  <a:lnTo>
                    <a:pt x="534" y="522"/>
                  </a:lnTo>
                  <a:lnTo>
                    <a:pt x="540" y="516"/>
                  </a:lnTo>
                  <a:lnTo>
                    <a:pt x="498" y="450"/>
                  </a:lnTo>
                  <a:lnTo>
                    <a:pt x="498" y="15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43" name="Kazakhstan" descr="© INSCALE GmbH, 05.05.2010&#10;http://www.presentationload.com/">
              <a:extLst>
                <a:ext uri="{FF2B5EF4-FFF2-40B4-BE49-F238E27FC236}">
                  <a16:creationId xmlns:a16="http://schemas.microsoft.com/office/drawing/2014/main" id="{5F592D59-FB77-4D49-945D-2421F13D4A56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6875552" y="2531886"/>
              <a:ext cx="1114699" cy="522567"/>
            </a:xfrm>
            <a:custGeom>
              <a:avLst/>
              <a:gdLst>
                <a:gd name="T0" fmla="*/ 2147483647 w 2514"/>
                <a:gd name="T1" fmla="*/ 2147483647 h 1164"/>
                <a:gd name="T2" fmla="*/ 2147483647 w 2514"/>
                <a:gd name="T3" fmla="*/ 2147483647 h 1164"/>
                <a:gd name="T4" fmla="*/ 2147483647 w 2514"/>
                <a:gd name="T5" fmla="*/ 2147483647 h 1164"/>
                <a:gd name="T6" fmla="*/ 2147483647 w 2514"/>
                <a:gd name="T7" fmla="*/ 2147483647 h 1164"/>
                <a:gd name="T8" fmla="*/ 2147483647 w 2514"/>
                <a:gd name="T9" fmla="*/ 2147483647 h 1164"/>
                <a:gd name="T10" fmla="*/ 2147483647 w 2514"/>
                <a:gd name="T11" fmla="*/ 2147483647 h 1164"/>
                <a:gd name="T12" fmla="*/ 2147483647 w 2514"/>
                <a:gd name="T13" fmla="*/ 2147483647 h 1164"/>
                <a:gd name="T14" fmla="*/ 2147483647 w 2514"/>
                <a:gd name="T15" fmla="*/ 2147483647 h 1164"/>
                <a:gd name="T16" fmla="*/ 2147483647 w 2514"/>
                <a:gd name="T17" fmla="*/ 2147483647 h 1164"/>
                <a:gd name="T18" fmla="*/ 2147483647 w 2514"/>
                <a:gd name="T19" fmla="*/ 2147483647 h 1164"/>
                <a:gd name="T20" fmla="*/ 2147483647 w 2514"/>
                <a:gd name="T21" fmla="*/ 2147483647 h 1164"/>
                <a:gd name="T22" fmla="*/ 2147483647 w 2514"/>
                <a:gd name="T23" fmla="*/ 2147483647 h 1164"/>
                <a:gd name="T24" fmla="*/ 2147483647 w 2514"/>
                <a:gd name="T25" fmla="*/ 2147483647 h 1164"/>
                <a:gd name="T26" fmla="*/ 2147483647 w 2514"/>
                <a:gd name="T27" fmla="*/ 2147483647 h 1164"/>
                <a:gd name="T28" fmla="*/ 2147483647 w 2514"/>
                <a:gd name="T29" fmla="*/ 2147483647 h 1164"/>
                <a:gd name="T30" fmla="*/ 2147483647 w 2514"/>
                <a:gd name="T31" fmla="*/ 2147483647 h 1164"/>
                <a:gd name="T32" fmla="*/ 2147483647 w 2514"/>
                <a:gd name="T33" fmla="*/ 2147483647 h 1164"/>
                <a:gd name="T34" fmla="*/ 2147483647 w 2514"/>
                <a:gd name="T35" fmla="*/ 2147483647 h 1164"/>
                <a:gd name="T36" fmla="*/ 2147483647 w 2514"/>
                <a:gd name="T37" fmla="*/ 2147483647 h 1164"/>
                <a:gd name="T38" fmla="*/ 2147483647 w 2514"/>
                <a:gd name="T39" fmla="*/ 2147483647 h 1164"/>
                <a:gd name="T40" fmla="*/ 2147483647 w 2514"/>
                <a:gd name="T41" fmla="*/ 2147483647 h 1164"/>
                <a:gd name="T42" fmla="*/ 2147483647 w 2514"/>
                <a:gd name="T43" fmla="*/ 2147483647 h 1164"/>
                <a:gd name="T44" fmla="*/ 2147483647 w 2514"/>
                <a:gd name="T45" fmla="*/ 2147483647 h 1164"/>
                <a:gd name="T46" fmla="*/ 2147483647 w 2514"/>
                <a:gd name="T47" fmla="*/ 2147483647 h 1164"/>
                <a:gd name="T48" fmla="*/ 2147483647 w 2514"/>
                <a:gd name="T49" fmla="*/ 2147483647 h 1164"/>
                <a:gd name="T50" fmla="*/ 2147483647 w 2514"/>
                <a:gd name="T51" fmla="*/ 2147483647 h 1164"/>
                <a:gd name="T52" fmla="*/ 2147483647 w 2514"/>
                <a:gd name="T53" fmla="*/ 2147483647 h 1164"/>
                <a:gd name="T54" fmla="*/ 2147483647 w 2514"/>
                <a:gd name="T55" fmla="*/ 2147483647 h 1164"/>
                <a:gd name="T56" fmla="*/ 2147483647 w 2514"/>
                <a:gd name="T57" fmla="*/ 2147483647 h 1164"/>
                <a:gd name="T58" fmla="*/ 2147483647 w 2514"/>
                <a:gd name="T59" fmla="*/ 2147483647 h 1164"/>
                <a:gd name="T60" fmla="*/ 2147483647 w 2514"/>
                <a:gd name="T61" fmla="*/ 2147483647 h 1164"/>
                <a:gd name="T62" fmla="*/ 2147483647 w 2514"/>
                <a:gd name="T63" fmla="*/ 2147483647 h 1164"/>
                <a:gd name="T64" fmla="*/ 2147483647 w 2514"/>
                <a:gd name="T65" fmla="*/ 2147483647 h 1164"/>
                <a:gd name="T66" fmla="*/ 2147483647 w 2514"/>
                <a:gd name="T67" fmla="*/ 2147483647 h 1164"/>
                <a:gd name="T68" fmla="*/ 2147483647 w 2514"/>
                <a:gd name="T69" fmla="*/ 2147483647 h 1164"/>
                <a:gd name="T70" fmla="*/ 2147483647 w 2514"/>
                <a:gd name="T71" fmla="*/ 2147483647 h 1164"/>
                <a:gd name="T72" fmla="*/ 2147483647 w 2514"/>
                <a:gd name="T73" fmla="*/ 2147483647 h 1164"/>
                <a:gd name="T74" fmla="*/ 2147483647 w 2514"/>
                <a:gd name="T75" fmla="*/ 2147483647 h 1164"/>
                <a:gd name="T76" fmla="*/ 2147483647 w 2514"/>
                <a:gd name="T77" fmla="*/ 2147483647 h 1164"/>
                <a:gd name="T78" fmla="*/ 2147483647 w 2514"/>
                <a:gd name="T79" fmla="*/ 2147483647 h 1164"/>
                <a:gd name="T80" fmla="*/ 2147483647 w 2514"/>
                <a:gd name="T81" fmla="*/ 2147483647 h 1164"/>
                <a:gd name="T82" fmla="*/ 2147483647 w 2514"/>
                <a:gd name="T83" fmla="*/ 2147483647 h 1164"/>
                <a:gd name="T84" fmla="*/ 2147483647 w 2514"/>
                <a:gd name="T85" fmla="*/ 2147483647 h 1164"/>
                <a:gd name="T86" fmla="*/ 2147483647 w 2514"/>
                <a:gd name="T87" fmla="*/ 2147483647 h 1164"/>
                <a:gd name="T88" fmla="*/ 2147483647 w 2514"/>
                <a:gd name="T89" fmla="*/ 2147483647 h 1164"/>
                <a:gd name="T90" fmla="*/ 2147483647 w 2514"/>
                <a:gd name="T91" fmla="*/ 2147483647 h 1164"/>
                <a:gd name="T92" fmla="*/ 2147483647 w 2514"/>
                <a:gd name="T93" fmla="*/ 2147483647 h 1164"/>
                <a:gd name="T94" fmla="*/ 2147483647 w 2514"/>
                <a:gd name="T95" fmla="*/ 2147483647 h 1164"/>
                <a:gd name="T96" fmla="*/ 2147483647 w 2514"/>
                <a:gd name="T97" fmla="*/ 2147483647 h 1164"/>
                <a:gd name="T98" fmla="*/ 2147483647 w 2514"/>
                <a:gd name="T99" fmla="*/ 2147483647 h 1164"/>
                <a:gd name="T100" fmla="*/ 2147483647 w 2514"/>
                <a:gd name="T101" fmla="*/ 2147483647 h 1164"/>
                <a:gd name="T102" fmla="*/ 2147483647 w 2514"/>
                <a:gd name="T103" fmla="*/ 2147483647 h 1164"/>
                <a:gd name="T104" fmla="*/ 2147483647 w 2514"/>
                <a:gd name="T105" fmla="*/ 2147483647 h 1164"/>
                <a:gd name="T106" fmla="*/ 2147483647 w 2514"/>
                <a:gd name="T107" fmla="*/ 2147483647 h 1164"/>
                <a:gd name="T108" fmla="*/ 2147483647 w 2514"/>
                <a:gd name="T109" fmla="*/ 2147483647 h 1164"/>
                <a:gd name="T110" fmla="*/ 2147483647 w 2514"/>
                <a:gd name="T111" fmla="*/ 2147483647 h 1164"/>
                <a:gd name="T112" fmla="*/ 2147483647 w 2514"/>
                <a:gd name="T113" fmla="*/ 2147483647 h 1164"/>
                <a:gd name="T114" fmla="*/ 2147483647 w 2514"/>
                <a:gd name="T115" fmla="*/ 2147483647 h 1164"/>
                <a:gd name="T116" fmla="*/ 2147483647 w 2514"/>
                <a:gd name="T117" fmla="*/ 2147483647 h 1164"/>
                <a:gd name="T118" fmla="*/ 2147483647 w 2514"/>
                <a:gd name="T119" fmla="*/ 2147483647 h 1164"/>
                <a:gd name="T120" fmla="*/ 2147483647 w 2514"/>
                <a:gd name="T121" fmla="*/ 2147483647 h 1164"/>
                <a:gd name="T122" fmla="*/ 2147483647 w 2514"/>
                <a:gd name="T123" fmla="*/ 2147483647 h 1164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514"/>
                <a:gd name="T187" fmla="*/ 0 h 1164"/>
                <a:gd name="T188" fmla="*/ 2514 w 2514"/>
                <a:gd name="T189" fmla="*/ 1164 h 1164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514" h="1164">
                  <a:moveTo>
                    <a:pt x="852" y="756"/>
                  </a:moveTo>
                  <a:lnTo>
                    <a:pt x="840" y="744"/>
                  </a:lnTo>
                  <a:lnTo>
                    <a:pt x="822" y="768"/>
                  </a:lnTo>
                  <a:lnTo>
                    <a:pt x="816" y="780"/>
                  </a:lnTo>
                  <a:lnTo>
                    <a:pt x="870" y="804"/>
                  </a:lnTo>
                  <a:lnTo>
                    <a:pt x="870" y="786"/>
                  </a:lnTo>
                  <a:lnTo>
                    <a:pt x="864" y="780"/>
                  </a:lnTo>
                  <a:lnTo>
                    <a:pt x="858" y="768"/>
                  </a:lnTo>
                  <a:lnTo>
                    <a:pt x="858" y="762"/>
                  </a:lnTo>
                  <a:lnTo>
                    <a:pt x="852" y="756"/>
                  </a:lnTo>
                  <a:close/>
                  <a:moveTo>
                    <a:pt x="2484" y="492"/>
                  </a:moveTo>
                  <a:lnTo>
                    <a:pt x="2484" y="486"/>
                  </a:lnTo>
                  <a:lnTo>
                    <a:pt x="2514" y="486"/>
                  </a:lnTo>
                  <a:lnTo>
                    <a:pt x="2478" y="444"/>
                  </a:lnTo>
                  <a:lnTo>
                    <a:pt x="2454" y="420"/>
                  </a:lnTo>
                  <a:lnTo>
                    <a:pt x="2442" y="456"/>
                  </a:lnTo>
                  <a:lnTo>
                    <a:pt x="2370" y="450"/>
                  </a:lnTo>
                  <a:lnTo>
                    <a:pt x="2370" y="444"/>
                  </a:lnTo>
                  <a:lnTo>
                    <a:pt x="2364" y="438"/>
                  </a:lnTo>
                  <a:lnTo>
                    <a:pt x="2358" y="426"/>
                  </a:lnTo>
                  <a:lnTo>
                    <a:pt x="2352" y="420"/>
                  </a:lnTo>
                  <a:lnTo>
                    <a:pt x="2346" y="408"/>
                  </a:lnTo>
                  <a:lnTo>
                    <a:pt x="2346" y="402"/>
                  </a:lnTo>
                  <a:lnTo>
                    <a:pt x="2340" y="402"/>
                  </a:lnTo>
                  <a:lnTo>
                    <a:pt x="2328" y="396"/>
                  </a:lnTo>
                  <a:lnTo>
                    <a:pt x="2316" y="396"/>
                  </a:lnTo>
                  <a:lnTo>
                    <a:pt x="2304" y="390"/>
                  </a:lnTo>
                  <a:lnTo>
                    <a:pt x="2292" y="390"/>
                  </a:lnTo>
                  <a:lnTo>
                    <a:pt x="2286" y="378"/>
                  </a:lnTo>
                  <a:lnTo>
                    <a:pt x="2274" y="372"/>
                  </a:lnTo>
                  <a:lnTo>
                    <a:pt x="2250" y="348"/>
                  </a:lnTo>
                  <a:lnTo>
                    <a:pt x="2226" y="336"/>
                  </a:lnTo>
                  <a:lnTo>
                    <a:pt x="2208" y="336"/>
                  </a:lnTo>
                  <a:lnTo>
                    <a:pt x="2196" y="342"/>
                  </a:lnTo>
                  <a:lnTo>
                    <a:pt x="2178" y="348"/>
                  </a:lnTo>
                  <a:lnTo>
                    <a:pt x="2166" y="354"/>
                  </a:lnTo>
                  <a:lnTo>
                    <a:pt x="2160" y="366"/>
                  </a:lnTo>
                  <a:lnTo>
                    <a:pt x="2136" y="366"/>
                  </a:lnTo>
                  <a:lnTo>
                    <a:pt x="2124" y="360"/>
                  </a:lnTo>
                  <a:lnTo>
                    <a:pt x="2118" y="348"/>
                  </a:lnTo>
                  <a:lnTo>
                    <a:pt x="2106" y="342"/>
                  </a:lnTo>
                  <a:lnTo>
                    <a:pt x="2076" y="342"/>
                  </a:lnTo>
                  <a:lnTo>
                    <a:pt x="2076" y="336"/>
                  </a:lnTo>
                  <a:lnTo>
                    <a:pt x="2070" y="330"/>
                  </a:lnTo>
                  <a:lnTo>
                    <a:pt x="2070" y="318"/>
                  </a:lnTo>
                  <a:lnTo>
                    <a:pt x="2064" y="312"/>
                  </a:lnTo>
                  <a:lnTo>
                    <a:pt x="2052" y="312"/>
                  </a:lnTo>
                  <a:lnTo>
                    <a:pt x="2052" y="318"/>
                  </a:lnTo>
                  <a:lnTo>
                    <a:pt x="2046" y="324"/>
                  </a:lnTo>
                  <a:lnTo>
                    <a:pt x="2046" y="336"/>
                  </a:lnTo>
                  <a:lnTo>
                    <a:pt x="2034" y="348"/>
                  </a:lnTo>
                  <a:lnTo>
                    <a:pt x="2022" y="354"/>
                  </a:lnTo>
                  <a:lnTo>
                    <a:pt x="2010" y="354"/>
                  </a:lnTo>
                  <a:lnTo>
                    <a:pt x="1998" y="348"/>
                  </a:lnTo>
                  <a:lnTo>
                    <a:pt x="1986" y="336"/>
                  </a:lnTo>
                  <a:lnTo>
                    <a:pt x="1974" y="318"/>
                  </a:lnTo>
                  <a:lnTo>
                    <a:pt x="1938" y="282"/>
                  </a:lnTo>
                  <a:lnTo>
                    <a:pt x="1920" y="258"/>
                  </a:lnTo>
                  <a:lnTo>
                    <a:pt x="1848" y="198"/>
                  </a:lnTo>
                  <a:lnTo>
                    <a:pt x="1818" y="168"/>
                  </a:lnTo>
                  <a:lnTo>
                    <a:pt x="1800" y="156"/>
                  </a:lnTo>
                  <a:lnTo>
                    <a:pt x="1788" y="150"/>
                  </a:lnTo>
                  <a:lnTo>
                    <a:pt x="1758" y="132"/>
                  </a:lnTo>
                  <a:lnTo>
                    <a:pt x="1728" y="120"/>
                  </a:lnTo>
                  <a:lnTo>
                    <a:pt x="1692" y="102"/>
                  </a:lnTo>
                  <a:lnTo>
                    <a:pt x="1698" y="102"/>
                  </a:lnTo>
                  <a:lnTo>
                    <a:pt x="1710" y="90"/>
                  </a:lnTo>
                  <a:lnTo>
                    <a:pt x="1710" y="72"/>
                  </a:lnTo>
                  <a:lnTo>
                    <a:pt x="1704" y="66"/>
                  </a:lnTo>
                  <a:lnTo>
                    <a:pt x="1698" y="66"/>
                  </a:lnTo>
                  <a:lnTo>
                    <a:pt x="1680" y="84"/>
                  </a:lnTo>
                  <a:lnTo>
                    <a:pt x="1644" y="96"/>
                  </a:lnTo>
                  <a:lnTo>
                    <a:pt x="1632" y="114"/>
                  </a:lnTo>
                  <a:lnTo>
                    <a:pt x="1620" y="114"/>
                  </a:lnTo>
                  <a:lnTo>
                    <a:pt x="1608" y="120"/>
                  </a:lnTo>
                  <a:lnTo>
                    <a:pt x="1602" y="126"/>
                  </a:lnTo>
                  <a:lnTo>
                    <a:pt x="1602" y="144"/>
                  </a:lnTo>
                  <a:lnTo>
                    <a:pt x="1590" y="156"/>
                  </a:lnTo>
                  <a:lnTo>
                    <a:pt x="1578" y="150"/>
                  </a:lnTo>
                  <a:lnTo>
                    <a:pt x="1572" y="144"/>
                  </a:lnTo>
                  <a:lnTo>
                    <a:pt x="1560" y="138"/>
                  </a:lnTo>
                  <a:lnTo>
                    <a:pt x="1554" y="132"/>
                  </a:lnTo>
                  <a:lnTo>
                    <a:pt x="1548" y="132"/>
                  </a:lnTo>
                  <a:lnTo>
                    <a:pt x="1542" y="138"/>
                  </a:lnTo>
                  <a:lnTo>
                    <a:pt x="1536" y="138"/>
                  </a:lnTo>
                  <a:lnTo>
                    <a:pt x="1530" y="144"/>
                  </a:lnTo>
                  <a:lnTo>
                    <a:pt x="1524" y="144"/>
                  </a:lnTo>
                  <a:lnTo>
                    <a:pt x="1524" y="138"/>
                  </a:lnTo>
                  <a:lnTo>
                    <a:pt x="1530" y="132"/>
                  </a:lnTo>
                  <a:lnTo>
                    <a:pt x="1530" y="108"/>
                  </a:lnTo>
                  <a:lnTo>
                    <a:pt x="1518" y="102"/>
                  </a:lnTo>
                  <a:lnTo>
                    <a:pt x="1512" y="102"/>
                  </a:lnTo>
                  <a:lnTo>
                    <a:pt x="1506" y="108"/>
                  </a:lnTo>
                  <a:lnTo>
                    <a:pt x="1482" y="96"/>
                  </a:lnTo>
                  <a:lnTo>
                    <a:pt x="1458" y="108"/>
                  </a:lnTo>
                  <a:lnTo>
                    <a:pt x="1434" y="72"/>
                  </a:lnTo>
                  <a:lnTo>
                    <a:pt x="1422" y="90"/>
                  </a:lnTo>
                  <a:lnTo>
                    <a:pt x="1404" y="90"/>
                  </a:lnTo>
                  <a:lnTo>
                    <a:pt x="1392" y="96"/>
                  </a:lnTo>
                  <a:lnTo>
                    <a:pt x="1374" y="96"/>
                  </a:lnTo>
                  <a:lnTo>
                    <a:pt x="1368" y="90"/>
                  </a:lnTo>
                  <a:lnTo>
                    <a:pt x="1368" y="48"/>
                  </a:lnTo>
                  <a:lnTo>
                    <a:pt x="1362" y="42"/>
                  </a:lnTo>
                  <a:lnTo>
                    <a:pt x="1350" y="42"/>
                  </a:lnTo>
                  <a:lnTo>
                    <a:pt x="1344" y="36"/>
                  </a:lnTo>
                  <a:lnTo>
                    <a:pt x="1338" y="24"/>
                  </a:lnTo>
                  <a:lnTo>
                    <a:pt x="1320" y="6"/>
                  </a:lnTo>
                  <a:lnTo>
                    <a:pt x="1314" y="6"/>
                  </a:lnTo>
                  <a:lnTo>
                    <a:pt x="1302" y="18"/>
                  </a:lnTo>
                  <a:lnTo>
                    <a:pt x="1290" y="18"/>
                  </a:lnTo>
                  <a:lnTo>
                    <a:pt x="1278" y="6"/>
                  </a:lnTo>
                  <a:lnTo>
                    <a:pt x="1260" y="6"/>
                  </a:lnTo>
                  <a:lnTo>
                    <a:pt x="1242" y="0"/>
                  </a:lnTo>
                  <a:lnTo>
                    <a:pt x="1218" y="0"/>
                  </a:lnTo>
                  <a:lnTo>
                    <a:pt x="1200" y="6"/>
                  </a:lnTo>
                  <a:lnTo>
                    <a:pt x="1188" y="12"/>
                  </a:lnTo>
                  <a:lnTo>
                    <a:pt x="1176" y="24"/>
                  </a:lnTo>
                  <a:lnTo>
                    <a:pt x="1176" y="36"/>
                  </a:lnTo>
                  <a:lnTo>
                    <a:pt x="1164" y="36"/>
                  </a:lnTo>
                  <a:lnTo>
                    <a:pt x="1110" y="54"/>
                  </a:lnTo>
                  <a:lnTo>
                    <a:pt x="1020" y="54"/>
                  </a:lnTo>
                  <a:lnTo>
                    <a:pt x="1014" y="60"/>
                  </a:lnTo>
                  <a:lnTo>
                    <a:pt x="1014" y="78"/>
                  </a:lnTo>
                  <a:lnTo>
                    <a:pt x="948" y="78"/>
                  </a:lnTo>
                  <a:lnTo>
                    <a:pt x="942" y="96"/>
                  </a:lnTo>
                  <a:lnTo>
                    <a:pt x="888" y="96"/>
                  </a:lnTo>
                  <a:lnTo>
                    <a:pt x="828" y="102"/>
                  </a:lnTo>
                  <a:lnTo>
                    <a:pt x="792" y="114"/>
                  </a:lnTo>
                  <a:lnTo>
                    <a:pt x="780" y="126"/>
                  </a:lnTo>
                  <a:lnTo>
                    <a:pt x="780" y="132"/>
                  </a:lnTo>
                  <a:lnTo>
                    <a:pt x="786" y="138"/>
                  </a:lnTo>
                  <a:lnTo>
                    <a:pt x="786" y="144"/>
                  </a:lnTo>
                  <a:lnTo>
                    <a:pt x="810" y="144"/>
                  </a:lnTo>
                  <a:lnTo>
                    <a:pt x="798" y="162"/>
                  </a:lnTo>
                  <a:lnTo>
                    <a:pt x="810" y="162"/>
                  </a:lnTo>
                  <a:lnTo>
                    <a:pt x="834" y="174"/>
                  </a:lnTo>
                  <a:lnTo>
                    <a:pt x="846" y="174"/>
                  </a:lnTo>
                  <a:lnTo>
                    <a:pt x="858" y="186"/>
                  </a:lnTo>
                  <a:lnTo>
                    <a:pt x="804" y="186"/>
                  </a:lnTo>
                  <a:lnTo>
                    <a:pt x="792" y="198"/>
                  </a:lnTo>
                  <a:lnTo>
                    <a:pt x="798" y="204"/>
                  </a:lnTo>
                  <a:lnTo>
                    <a:pt x="804" y="216"/>
                  </a:lnTo>
                  <a:lnTo>
                    <a:pt x="810" y="222"/>
                  </a:lnTo>
                  <a:lnTo>
                    <a:pt x="810" y="234"/>
                  </a:lnTo>
                  <a:lnTo>
                    <a:pt x="798" y="246"/>
                  </a:lnTo>
                  <a:lnTo>
                    <a:pt x="786" y="246"/>
                  </a:lnTo>
                  <a:lnTo>
                    <a:pt x="774" y="252"/>
                  </a:lnTo>
                  <a:lnTo>
                    <a:pt x="762" y="252"/>
                  </a:lnTo>
                  <a:lnTo>
                    <a:pt x="792" y="282"/>
                  </a:lnTo>
                  <a:lnTo>
                    <a:pt x="816" y="282"/>
                  </a:lnTo>
                  <a:lnTo>
                    <a:pt x="834" y="288"/>
                  </a:lnTo>
                  <a:lnTo>
                    <a:pt x="846" y="294"/>
                  </a:lnTo>
                  <a:lnTo>
                    <a:pt x="870" y="318"/>
                  </a:lnTo>
                  <a:lnTo>
                    <a:pt x="876" y="336"/>
                  </a:lnTo>
                  <a:lnTo>
                    <a:pt x="876" y="348"/>
                  </a:lnTo>
                  <a:lnTo>
                    <a:pt x="870" y="360"/>
                  </a:lnTo>
                  <a:lnTo>
                    <a:pt x="864" y="366"/>
                  </a:lnTo>
                  <a:lnTo>
                    <a:pt x="828" y="366"/>
                  </a:lnTo>
                  <a:lnTo>
                    <a:pt x="816" y="360"/>
                  </a:lnTo>
                  <a:lnTo>
                    <a:pt x="810" y="354"/>
                  </a:lnTo>
                  <a:lnTo>
                    <a:pt x="798" y="354"/>
                  </a:lnTo>
                  <a:lnTo>
                    <a:pt x="792" y="348"/>
                  </a:lnTo>
                  <a:lnTo>
                    <a:pt x="780" y="372"/>
                  </a:lnTo>
                  <a:lnTo>
                    <a:pt x="768" y="372"/>
                  </a:lnTo>
                  <a:lnTo>
                    <a:pt x="756" y="366"/>
                  </a:lnTo>
                  <a:lnTo>
                    <a:pt x="732" y="366"/>
                  </a:lnTo>
                  <a:lnTo>
                    <a:pt x="708" y="354"/>
                  </a:lnTo>
                  <a:lnTo>
                    <a:pt x="702" y="342"/>
                  </a:lnTo>
                  <a:lnTo>
                    <a:pt x="690" y="336"/>
                  </a:lnTo>
                  <a:lnTo>
                    <a:pt x="684" y="330"/>
                  </a:lnTo>
                  <a:lnTo>
                    <a:pt x="672" y="330"/>
                  </a:lnTo>
                  <a:lnTo>
                    <a:pt x="666" y="336"/>
                  </a:lnTo>
                  <a:lnTo>
                    <a:pt x="654" y="342"/>
                  </a:lnTo>
                  <a:lnTo>
                    <a:pt x="636" y="348"/>
                  </a:lnTo>
                  <a:lnTo>
                    <a:pt x="624" y="348"/>
                  </a:lnTo>
                  <a:lnTo>
                    <a:pt x="588" y="330"/>
                  </a:lnTo>
                  <a:lnTo>
                    <a:pt x="582" y="330"/>
                  </a:lnTo>
                  <a:lnTo>
                    <a:pt x="570" y="336"/>
                  </a:lnTo>
                  <a:lnTo>
                    <a:pt x="558" y="348"/>
                  </a:lnTo>
                  <a:lnTo>
                    <a:pt x="546" y="354"/>
                  </a:lnTo>
                  <a:lnTo>
                    <a:pt x="540" y="366"/>
                  </a:lnTo>
                  <a:lnTo>
                    <a:pt x="534" y="372"/>
                  </a:lnTo>
                  <a:lnTo>
                    <a:pt x="462" y="336"/>
                  </a:lnTo>
                  <a:lnTo>
                    <a:pt x="450" y="336"/>
                  </a:lnTo>
                  <a:lnTo>
                    <a:pt x="450" y="342"/>
                  </a:lnTo>
                  <a:lnTo>
                    <a:pt x="462" y="354"/>
                  </a:lnTo>
                  <a:lnTo>
                    <a:pt x="462" y="372"/>
                  </a:lnTo>
                  <a:lnTo>
                    <a:pt x="450" y="372"/>
                  </a:lnTo>
                  <a:lnTo>
                    <a:pt x="438" y="360"/>
                  </a:lnTo>
                  <a:lnTo>
                    <a:pt x="438" y="354"/>
                  </a:lnTo>
                  <a:lnTo>
                    <a:pt x="426" y="324"/>
                  </a:lnTo>
                  <a:lnTo>
                    <a:pt x="390" y="324"/>
                  </a:lnTo>
                  <a:lnTo>
                    <a:pt x="384" y="312"/>
                  </a:lnTo>
                  <a:lnTo>
                    <a:pt x="384" y="306"/>
                  </a:lnTo>
                  <a:lnTo>
                    <a:pt x="378" y="300"/>
                  </a:lnTo>
                  <a:lnTo>
                    <a:pt x="318" y="300"/>
                  </a:lnTo>
                  <a:lnTo>
                    <a:pt x="312" y="288"/>
                  </a:lnTo>
                  <a:lnTo>
                    <a:pt x="306" y="282"/>
                  </a:lnTo>
                  <a:lnTo>
                    <a:pt x="288" y="282"/>
                  </a:lnTo>
                  <a:lnTo>
                    <a:pt x="276" y="288"/>
                  </a:lnTo>
                  <a:lnTo>
                    <a:pt x="264" y="300"/>
                  </a:lnTo>
                  <a:lnTo>
                    <a:pt x="234" y="300"/>
                  </a:lnTo>
                  <a:lnTo>
                    <a:pt x="228" y="294"/>
                  </a:lnTo>
                  <a:lnTo>
                    <a:pt x="228" y="288"/>
                  </a:lnTo>
                  <a:lnTo>
                    <a:pt x="222" y="288"/>
                  </a:lnTo>
                  <a:lnTo>
                    <a:pt x="210" y="282"/>
                  </a:lnTo>
                  <a:lnTo>
                    <a:pt x="180" y="282"/>
                  </a:lnTo>
                  <a:lnTo>
                    <a:pt x="180" y="288"/>
                  </a:lnTo>
                  <a:lnTo>
                    <a:pt x="186" y="294"/>
                  </a:lnTo>
                  <a:lnTo>
                    <a:pt x="186" y="312"/>
                  </a:lnTo>
                  <a:lnTo>
                    <a:pt x="174" y="324"/>
                  </a:lnTo>
                  <a:lnTo>
                    <a:pt x="162" y="330"/>
                  </a:lnTo>
                  <a:lnTo>
                    <a:pt x="150" y="330"/>
                  </a:lnTo>
                  <a:lnTo>
                    <a:pt x="138" y="336"/>
                  </a:lnTo>
                  <a:lnTo>
                    <a:pt x="132" y="336"/>
                  </a:lnTo>
                  <a:lnTo>
                    <a:pt x="132" y="360"/>
                  </a:lnTo>
                  <a:lnTo>
                    <a:pt x="102" y="372"/>
                  </a:lnTo>
                  <a:lnTo>
                    <a:pt x="114" y="384"/>
                  </a:lnTo>
                  <a:lnTo>
                    <a:pt x="120" y="396"/>
                  </a:lnTo>
                  <a:lnTo>
                    <a:pt x="114" y="402"/>
                  </a:lnTo>
                  <a:lnTo>
                    <a:pt x="108" y="414"/>
                  </a:lnTo>
                  <a:lnTo>
                    <a:pt x="102" y="420"/>
                  </a:lnTo>
                  <a:lnTo>
                    <a:pt x="90" y="420"/>
                  </a:lnTo>
                  <a:lnTo>
                    <a:pt x="78" y="414"/>
                  </a:lnTo>
                  <a:lnTo>
                    <a:pt x="72" y="402"/>
                  </a:lnTo>
                  <a:lnTo>
                    <a:pt x="60" y="396"/>
                  </a:lnTo>
                  <a:lnTo>
                    <a:pt x="48" y="384"/>
                  </a:lnTo>
                  <a:lnTo>
                    <a:pt x="36" y="378"/>
                  </a:lnTo>
                  <a:lnTo>
                    <a:pt x="24" y="378"/>
                  </a:lnTo>
                  <a:lnTo>
                    <a:pt x="18" y="384"/>
                  </a:lnTo>
                  <a:lnTo>
                    <a:pt x="18" y="396"/>
                  </a:lnTo>
                  <a:lnTo>
                    <a:pt x="24" y="402"/>
                  </a:lnTo>
                  <a:lnTo>
                    <a:pt x="24" y="426"/>
                  </a:lnTo>
                  <a:lnTo>
                    <a:pt x="0" y="426"/>
                  </a:lnTo>
                  <a:lnTo>
                    <a:pt x="6" y="462"/>
                  </a:lnTo>
                  <a:lnTo>
                    <a:pt x="12" y="468"/>
                  </a:lnTo>
                  <a:lnTo>
                    <a:pt x="12" y="492"/>
                  </a:lnTo>
                  <a:lnTo>
                    <a:pt x="0" y="516"/>
                  </a:lnTo>
                  <a:lnTo>
                    <a:pt x="0" y="546"/>
                  </a:lnTo>
                  <a:lnTo>
                    <a:pt x="6" y="546"/>
                  </a:lnTo>
                  <a:lnTo>
                    <a:pt x="12" y="552"/>
                  </a:lnTo>
                  <a:lnTo>
                    <a:pt x="36" y="552"/>
                  </a:lnTo>
                  <a:lnTo>
                    <a:pt x="42" y="558"/>
                  </a:lnTo>
                  <a:lnTo>
                    <a:pt x="42" y="588"/>
                  </a:lnTo>
                  <a:lnTo>
                    <a:pt x="48" y="594"/>
                  </a:lnTo>
                  <a:lnTo>
                    <a:pt x="90" y="594"/>
                  </a:lnTo>
                  <a:lnTo>
                    <a:pt x="102" y="588"/>
                  </a:lnTo>
                  <a:lnTo>
                    <a:pt x="114" y="588"/>
                  </a:lnTo>
                  <a:lnTo>
                    <a:pt x="162" y="636"/>
                  </a:lnTo>
                  <a:lnTo>
                    <a:pt x="168" y="648"/>
                  </a:lnTo>
                  <a:lnTo>
                    <a:pt x="180" y="660"/>
                  </a:lnTo>
                  <a:lnTo>
                    <a:pt x="180" y="672"/>
                  </a:lnTo>
                  <a:lnTo>
                    <a:pt x="144" y="672"/>
                  </a:lnTo>
                  <a:lnTo>
                    <a:pt x="144" y="678"/>
                  </a:lnTo>
                  <a:lnTo>
                    <a:pt x="156" y="690"/>
                  </a:lnTo>
                  <a:lnTo>
                    <a:pt x="174" y="696"/>
                  </a:lnTo>
                  <a:lnTo>
                    <a:pt x="186" y="696"/>
                  </a:lnTo>
                  <a:lnTo>
                    <a:pt x="192" y="702"/>
                  </a:lnTo>
                  <a:lnTo>
                    <a:pt x="198" y="702"/>
                  </a:lnTo>
                  <a:lnTo>
                    <a:pt x="204" y="690"/>
                  </a:lnTo>
                  <a:lnTo>
                    <a:pt x="222" y="690"/>
                  </a:lnTo>
                  <a:lnTo>
                    <a:pt x="228" y="684"/>
                  </a:lnTo>
                  <a:lnTo>
                    <a:pt x="246" y="672"/>
                  </a:lnTo>
                  <a:lnTo>
                    <a:pt x="306" y="648"/>
                  </a:lnTo>
                  <a:lnTo>
                    <a:pt x="324" y="642"/>
                  </a:lnTo>
                  <a:lnTo>
                    <a:pt x="336" y="648"/>
                  </a:lnTo>
                  <a:lnTo>
                    <a:pt x="342" y="654"/>
                  </a:lnTo>
                  <a:lnTo>
                    <a:pt x="360" y="666"/>
                  </a:lnTo>
                  <a:lnTo>
                    <a:pt x="366" y="672"/>
                  </a:lnTo>
                  <a:lnTo>
                    <a:pt x="384" y="672"/>
                  </a:lnTo>
                  <a:lnTo>
                    <a:pt x="390" y="666"/>
                  </a:lnTo>
                  <a:lnTo>
                    <a:pt x="402" y="666"/>
                  </a:lnTo>
                  <a:lnTo>
                    <a:pt x="408" y="660"/>
                  </a:lnTo>
                  <a:lnTo>
                    <a:pt x="414" y="666"/>
                  </a:lnTo>
                  <a:lnTo>
                    <a:pt x="426" y="672"/>
                  </a:lnTo>
                  <a:lnTo>
                    <a:pt x="450" y="696"/>
                  </a:lnTo>
                  <a:lnTo>
                    <a:pt x="450" y="726"/>
                  </a:lnTo>
                  <a:lnTo>
                    <a:pt x="444" y="732"/>
                  </a:lnTo>
                  <a:lnTo>
                    <a:pt x="444" y="738"/>
                  </a:lnTo>
                  <a:lnTo>
                    <a:pt x="438" y="744"/>
                  </a:lnTo>
                  <a:lnTo>
                    <a:pt x="438" y="750"/>
                  </a:lnTo>
                  <a:lnTo>
                    <a:pt x="444" y="756"/>
                  </a:lnTo>
                  <a:lnTo>
                    <a:pt x="450" y="768"/>
                  </a:lnTo>
                  <a:lnTo>
                    <a:pt x="462" y="774"/>
                  </a:lnTo>
                  <a:lnTo>
                    <a:pt x="474" y="786"/>
                  </a:lnTo>
                  <a:lnTo>
                    <a:pt x="486" y="786"/>
                  </a:lnTo>
                  <a:lnTo>
                    <a:pt x="504" y="768"/>
                  </a:lnTo>
                  <a:lnTo>
                    <a:pt x="516" y="762"/>
                  </a:lnTo>
                  <a:lnTo>
                    <a:pt x="528" y="762"/>
                  </a:lnTo>
                  <a:lnTo>
                    <a:pt x="528" y="792"/>
                  </a:lnTo>
                  <a:lnTo>
                    <a:pt x="546" y="810"/>
                  </a:lnTo>
                  <a:lnTo>
                    <a:pt x="510" y="816"/>
                  </a:lnTo>
                  <a:lnTo>
                    <a:pt x="510" y="828"/>
                  </a:lnTo>
                  <a:lnTo>
                    <a:pt x="504" y="834"/>
                  </a:lnTo>
                  <a:lnTo>
                    <a:pt x="498" y="834"/>
                  </a:lnTo>
                  <a:lnTo>
                    <a:pt x="486" y="822"/>
                  </a:lnTo>
                  <a:lnTo>
                    <a:pt x="486" y="816"/>
                  </a:lnTo>
                  <a:lnTo>
                    <a:pt x="498" y="804"/>
                  </a:lnTo>
                  <a:lnTo>
                    <a:pt x="504" y="804"/>
                  </a:lnTo>
                  <a:lnTo>
                    <a:pt x="510" y="798"/>
                  </a:lnTo>
                  <a:lnTo>
                    <a:pt x="480" y="798"/>
                  </a:lnTo>
                  <a:lnTo>
                    <a:pt x="462" y="792"/>
                  </a:lnTo>
                  <a:lnTo>
                    <a:pt x="450" y="792"/>
                  </a:lnTo>
                  <a:lnTo>
                    <a:pt x="432" y="786"/>
                  </a:lnTo>
                  <a:lnTo>
                    <a:pt x="408" y="786"/>
                  </a:lnTo>
                  <a:lnTo>
                    <a:pt x="390" y="780"/>
                  </a:lnTo>
                  <a:lnTo>
                    <a:pt x="372" y="780"/>
                  </a:lnTo>
                  <a:lnTo>
                    <a:pt x="360" y="774"/>
                  </a:lnTo>
                  <a:lnTo>
                    <a:pt x="348" y="774"/>
                  </a:lnTo>
                  <a:lnTo>
                    <a:pt x="360" y="804"/>
                  </a:lnTo>
                  <a:lnTo>
                    <a:pt x="342" y="804"/>
                  </a:lnTo>
                  <a:lnTo>
                    <a:pt x="330" y="816"/>
                  </a:lnTo>
                  <a:lnTo>
                    <a:pt x="330" y="822"/>
                  </a:lnTo>
                  <a:lnTo>
                    <a:pt x="336" y="828"/>
                  </a:lnTo>
                  <a:lnTo>
                    <a:pt x="348" y="834"/>
                  </a:lnTo>
                  <a:lnTo>
                    <a:pt x="354" y="840"/>
                  </a:lnTo>
                  <a:lnTo>
                    <a:pt x="366" y="840"/>
                  </a:lnTo>
                  <a:lnTo>
                    <a:pt x="372" y="846"/>
                  </a:lnTo>
                  <a:lnTo>
                    <a:pt x="372" y="852"/>
                  </a:lnTo>
                  <a:lnTo>
                    <a:pt x="360" y="852"/>
                  </a:lnTo>
                  <a:lnTo>
                    <a:pt x="348" y="846"/>
                  </a:lnTo>
                  <a:lnTo>
                    <a:pt x="336" y="846"/>
                  </a:lnTo>
                  <a:lnTo>
                    <a:pt x="324" y="840"/>
                  </a:lnTo>
                  <a:lnTo>
                    <a:pt x="306" y="834"/>
                  </a:lnTo>
                  <a:lnTo>
                    <a:pt x="300" y="834"/>
                  </a:lnTo>
                  <a:lnTo>
                    <a:pt x="294" y="840"/>
                  </a:lnTo>
                  <a:lnTo>
                    <a:pt x="294" y="846"/>
                  </a:lnTo>
                  <a:lnTo>
                    <a:pt x="306" y="858"/>
                  </a:lnTo>
                  <a:lnTo>
                    <a:pt x="318" y="864"/>
                  </a:lnTo>
                  <a:lnTo>
                    <a:pt x="324" y="870"/>
                  </a:lnTo>
                  <a:lnTo>
                    <a:pt x="336" y="870"/>
                  </a:lnTo>
                  <a:lnTo>
                    <a:pt x="336" y="882"/>
                  </a:lnTo>
                  <a:lnTo>
                    <a:pt x="342" y="894"/>
                  </a:lnTo>
                  <a:lnTo>
                    <a:pt x="366" y="918"/>
                  </a:lnTo>
                  <a:lnTo>
                    <a:pt x="372" y="930"/>
                  </a:lnTo>
                  <a:lnTo>
                    <a:pt x="372" y="954"/>
                  </a:lnTo>
                  <a:lnTo>
                    <a:pt x="408" y="960"/>
                  </a:lnTo>
                  <a:lnTo>
                    <a:pt x="414" y="978"/>
                  </a:lnTo>
                  <a:lnTo>
                    <a:pt x="444" y="978"/>
                  </a:lnTo>
                  <a:lnTo>
                    <a:pt x="480" y="996"/>
                  </a:lnTo>
                  <a:lnTo>
                    <a:pt x="486" y="1002"/>
                  </a:lnTo>
                  <a:lnTo>
                    <a:pt x="486" y="1014"/>
                  </a:lnTo>
                  <a:lnTo>
                    <a:pt x="480" y="1020"/>
                  </a:lnTo>
                  <a:lnTo>
                    <a:pt x="468" y="1026"/>
                  </a:lnTo>
                  <a:lnTo>
                    <a:pt x="462" y="1038"/>
                  </a:lnTo>
                  <a:lnTo>
                    <a:pt x="462" y="1056"/>
                  </a:lnTo>
                  <a:lnTo>
                    <a:pt x="468" y="1062"/>
                  </a:lnTo>
                  <a:lnTo>
                    <a:pt x="492" y="1062"/>
                  </a:lnTo>
                  <a:lnTo>
                    <a:pt x="498" y="1056"/>
                  </a:lnTo>
                  <a:lnTo>
                    <a:pt x="504" y="1038"/>
                  </a:lnTo>
                  <a:lnTo>
                    <a:pt x="510" y="1026"/>
                  </a:lnTo>
                  <a:lnTo>
                    <a:pt x="516" y="1020"/>
                  </a:lnTo>
                  <a:lnTo>
                    <a:pt x="528" y="1020"/>
                  </a:lnTo>
                  <a:lnTo>
                    <a:pt x="546" y="1026"/>
                  </a:lnTo>
                  <a:lnTo>
                    <a:pt x="546" y="1020"/>
                  </a:lnTo>
                  <a:lnTo>
                    <a:pt x="552" y="1014"/>
                  </a:lnTo>
                  <a:lnTo>
                    <a:pt x="570" y="1014"/>
                  </a:lnTo>
                  <a:lnTo>
                    <a:pt x="594" y="1026"/>
                  </a:lnTo>
                  <a:lnTo>
                    <a:pt x="606" y="1026"/>
                  </a:lnTo>
                  <a:lnTo>
                    <a:pt x="618" y="1038"/>
                  </a:lnTo>
                  <a:lnTo>
                    <a:pt x="630" y="1044"/>
                  </a:lnTo>
                  <a:lnTo>
                    <a:pt x="636" y="1056"/>
                  </a:lnTo>
                  <a:lnTo>
                    <a:pt x="642" y="1062"/>
                  </a:lnTo>
                  <a:lnTo>
                    <a:pt x="648" y="1074"/>
                  </a:lnTo>
                  <a:lnTo>
                    <a:pt x="672" y="1098"/>
                  </a:lnTo>
                  <a:lnTo>
                    <a:pt x="684" y="1104"/>
                  </a:lnTo>
                  <a:lnTo>
                    <a:pt x="690" y="1110"/>
                  </a:lnTo>
                  <a:lnTo>
                    <a:pt x="696" y="1104"/>
                  </a:lnTo>
                  <a:lnTo>
                    <a:pt x="696" y="1098"/>
                  </a:lnTo>
                  <a:lnTo>
                    <a:pt x="702" y="1092"/>
                  </a:lnTo>
                  <a:lnTo>
                    <a:pt x="654" y="810"/>
                  </a:lnTo>
                  <a:lnTo>
                    <a:pt x="798" y="768"/>
                  </a:lnTo>
                  <a:lnTo>
                    <a:pt x="804" y="774"/>
                  </a:lnTo>
                  <a:lnTo>
                    <a:pt x="804" y="762"/>
                  </a:lnTo>
                  <a:lnTo>
                    <a:pt x="810" y="756"/>
                  </a:lnTo>
                  <a:lnTo>
                    <a:pt x="810" y="750"/>
                  </a:lnTo>
                  <a:lnTo>
                    <a:pt x="816" y="738"/>
                  </a:lnTo>
                  <a:lnTo>
                    <a:pt x="816" y="732"/>
                  </a:lnTo>
                  <a:lnTo>
                    <a:pt x="822" y="726"/>
                  </a:lnTo>
                  <a:lnTo>
                    <a:pt x="846" y="726"/>
                  </a:lnTo>
                  <a:lnTo>
                    <a:pt x="852" y="750"/>
                  </a:lnTo>
                  <a:lnTo>
                    <a:pt x="864" y="744"/>
                  </a:lnTo>
                  <a:lnTo>
                    <a:pt x="870" y="744"/>
                  </a:lnTo>
                  <a:lnTo>
                    <a:pt x="876" y="738"/>
                  </a:lnTo>
                  <a:lnTo>
                    <a:pt x="876" y="732"/>
                  </a:lnTo>
                  <a:lnTo>
                    <a:pt x="852" y="708"/>
                  </a:lnTo>
                  <a:lnTo>
                    <a:pt x="870" y="708"/>
                  </a:lnTo>
                  <a:lnTo>
                    <a:pt x="882" y="720"/>
                  </a:lnTo>
                  <a:lnTo>
                    <a:pt x="936" y="720"/>
                  </a:lnTo>
                  <a:lnTo>
                    <a:pt x="924" y="708"/>
                  </a:lnTo>
                  <a:lnTo>
                    <a:pt x="918" y="708"/>
                  </a:lnTo>
                  <a:lnTo>
                    <a:pt x="906" y="696"/>
                  </a:lnTo>
                  <a:lnTo>
                    <a:pt x="882" y="696"/>
                  </a:lnTo>
                  <a:lnTo>
                    <a:pt x="876" y="690"/>
                  </a:lnTo>
                  <a:lnTo>
                    <a:pt x="876" y="684"/>
                  </a:lnTo>
                  <a:lnTo>
                    <a:pt x="882" y="678"/>
                  </a:lnTo>
                  <a:lnTo>
                    <a:pt x="906" y="678"/>
                  </a:lnTo>
                  <a:lnTo>
                    <a:pt x="924" y="666"/>
                  </a:lnTo>
                  <a:lnTo>
                    <a:pt x="930" y="672"/>
                  </a:lnTo>
                  <a:lnTo>
                    <a:pt x="936" y="684"/>
                  </a:lnTo>
                  <a:lnTo>
                    <a:pt x="942" y="690"/>
                  </a:lnTo>
                  <a:lnTo>
                    <a:pt x="948" y="690"/>
                  </a:lnTo>
                  <a:lnTo>
                    <a:pt x="954" y="684"/>
                  </a:lnTo>
                  <a:lnTo>
                    <a:pt x="960" y="690"/>
                  </a:lnTo>
                  <a:lnTo>
                    <a:pt x="966" y="702"/>
                  </a:lnTo>
                  <a:lnTo>
                    <a:pt x="966" y="708"/>
                  </a:lnTo>
                  <a:lnTo>
                    <a:pt x="960" y="714"/>
                  </a:lnTo>
                  <a:lnTo>
                    <a:pt x="954" y="714"/>
                  </a:lnTo>
                  <a:lnTo>
                    <a:pt x="942" y="720"/>
                  </a:lnTo>
                  <a:lnTo>
                    <a:pt x="924" y="738"/>
                  </a:lnTo>
                  <a:lnTo>
                    <a:pt x="888" y="738"/>
                  </a:lnTo>
                  <a:lnTo>
                    <a:pt x="882" y="744"/>
                  </a:lnTo>
                  <a:lnTo>
                    <a:pt x="882" y="756"/>
                  </a:lnTo>
                  <a:lnTo>
                    <a:pt x="888" y="762"/>
                  </a:lnTo>
                  <a:lnTo>
                    <a:pt x="900" y="762"/>
                  </a:lnTo>
                  <a:lnTo>
                    <a:pt x="906" y="768"/>
                  </a:lnTo>
                  <a:lnTo>
                    <a:pt x="918" y="768"/>
                  </a:lnTo>
                  <a:lnTo>
                    <a:pt x="918" y="786"/>
                  </a:lnTo>
                  <a:lnTo>
                    <a:pt x="912" y="798"/>
                  </a:lnTo>
                  <a:lnTo>
                    <a:pt x="912" y="816"/>
                  </a:lnTo>
                  <a:lnTo>
                    <a:pt x="918" y="822"/>
                  </a:lnTo>
                  <a:lnTo>
                    <a:pt x="984" y="858"/>
                  </a:lnTo>
                  <a:lnTo>
                    <a:pt x="1062" y="930"/>
                  </a:lnTo>
                  <a:lnTo>
                    <a:pt x="1068" y="930"/>
                  </a:lnTo>
                  <a:lnTo>
                    <a:pt x="1074" y="924"/>
                  </a:lnTo>
                  <a:lnTo>
                    <a:pt x="1110" y="924"/>
                  </a:lnTo>
                  <a:lnTo>
                    <a:pt x="1128" y="918"/>
                  </a:lnTo>
                  <a:lnTo>
                    <a:pt x="1188" y="918"/>
                  </a:lnTo>
                  <a:lnTo>
                    <a:pt x="1206" y="924"/>
                  </a:lnTo>
                  <a:lnTo>
                    <a:pt x="1224" y="924"/>
                  </a:lnTo>
                  <a:lnTo>
                    <a:pt x="1230" y="918"/>
                  </a:lnTo>
                  <a:lnTo>
                    <a:pt x="1254" y="906"/>
                  </a:lnTo>
                  <a:lnTo>
                    <a:pt x="1266" y="906"/>
                  </a:lnTo>
                  <a:lnTo>
                    <a:pt x="1272" y="918"/>
                  </a:lnTo>
                  <a:lnTo>
                    <a:pt x="1290" y="936"/>
                  </a:lnTo>
                  <a:lnTo>
                    <a:pt x="1296" y="954"/>
                  </a:lnTo>
                  <a:lnTo>
                    <a:pt x="1308" y="960"/>
                  </a:lnTo>
                  <a:lnTo>
                    <a:pt x="1314" y="972"/>
                  </a:lnTo>
                  <a:lnTo>
                    <a:pt x="1344" y="972"/>
                  </a:lnTo>
                  <a:lnTo>
                    <a:pt x="1344" y="984"/>
                  </a:lnTo>
                  <a:lnTo>
                    <a:pt x="1350" y="1002"/>
                  </a:lnTo>
                  <a:lnTo>
                    <a:pt x="1350" y="1044"/>
                  </a:lnTo>
                  <a:lnTo>
                    <a:pt x="1356" y="1050"/>
                  </a:lnTo>
                  <a:lnTo>
                    <a:pt x="1362" y="1050"/>
                  </a:lnTo>
                  <a:lnTo>
                    <a:pt x="1368" y="1044"/>
                  </a:lnTo>
                  <a:lnTo>
                    <a:pt x="1380" y="1044"/>
                  </a:lnTo>
                  <a:lnTo>
                    <a:pt x="1386" y="1050"/>
                  </a:lnTo>
                  <a:lnTo>
                    <a:pt x="1416" y="1110"/>
                  </a:lnTo>
                  <a:lnTo>
                    <a:pt x="1494" y="1110"/>
                  </a:lnTo>
                  <a:lnTo>
                    <a:pt x="1512" y="1116"/>
                  </a:lnTo>
                  <a:lnTo>
                    <a:pt x="1512" y="1134"/>
                  </a:lnTo>
                  <a:lnTo>
                    <a:pt x="1506" y="1140"/>
                  </a:lnTo>
                  <a:lnTo>
                    <a:pt x="1506" y="1152"/>
                  </a:lnTo>
                  <a:lnTo>
                    <a:pt x="1512" y="1152"/>
                  </a:lnTo>
                  <a:lnTo>
                    <a:pt x="1524" y="1158"/>
                  </a:lnTo>
                  <a:lnTo>
                    <a:pt x="1536" y="1158"/>
                  </a:lnTo>
                  <a:lnTo>
                    <a:pt x="1542" y="1164"/>
                  </a:lnTo>
                  <a:lnTo>
                    <a:pt x="1542" y="1152"/>
                  </a:lnTo>
                  <a:lnTo>
                    <a:pt x="1536" y="1146"/>
                  </a:lnTo>
                  <a:lnTo>
                    <a:pt x="1536" y="1134"/>
                  </a:lnTo>
                  <a:lnTo>
                    <a:pt x="1548" y="1122"/>
                  </a:lnTo>
                  <a:lnTo>
                    <a:pt x="1560" y="1116"/>
                  </a:lnTo>
                  <a:lnTo>
                    <a:pt x="1566" y="1110"/>
                  </a:lnTo>
                  <a:lnTo>
                    <a:pt x="1572" y="1110"/>
                  </a:lnTo>
                  <a:lnTo>
                    <a:pt x="1572" y="1092"/>
                  </a:lnTo>
                  <a:lnTo>
                    <a:pt x="1584" y="1080"/>
                  </a:lnTo>
                  <a:lnTo>
                    <a:pt x="1596" y="1074"/>
                  </a:lnTo>
                  <a:lnTo>
                    <a:pt x="1608" y="1074"/>
                  </a:lnTo>
                  <a:lnTo>
                    <a:pt x="1614" y="1068"/>
                  </a:lnTo>
                  <a:lnTo>
                    <a:pt x="1620" y="1068"/>
                  </a:lnTo>
                  <a:lnTo>
                    <a:pt x="1632" y="1044"/>
                  </a:lnTo>
                  <a:lnTo>
                    <a:pt x="1656" y="1044"/>
                  </a:lnTo>
                  <a:lnTo>
                    <a:pt x="1686" y="1026"/>
                  </a:lnTo>
                  <a:lnTo>
                    <a:pt x="1662" y="1026"/>
                  </a:lnTo>
                  <a:lnTo>
                    <a:pt x="1662" y="1008"/>
                  </a:lnTo>
                  <a:lnTo>
                    <a:pt x="1668" y="996"/>
                  </a:lnTo>
                  <a:lnTo>
                    <a:pt x="1686" y="978"/>
                  </a:lnTo>
                  <a:lnTo>
                    <a:pt x="1716" y="978"/>
                  </a:lnTo>
                  <a:lnTo>
                    <a:pt x="1728" y="984"/>
                  </a:lnTo>
                  <a:lnTo>
                    <a:pt x="1746" y="990"/>
                  </a:lnTo>
                  <a:lnTo>
                    <a:pt x="1782" y="1008"/>
                  </a:lnTo>
                  <a:lnTo>
                    <a:pt x="1812" y="1008"/>
                  </a:lnTo>
                  <a:lnTo>
                    <a:pt x="1830" y="1014"/>
                  </a:lnTo>
                  <a:lnTo>
                    <a:pt x="1830" y="1002"/>
                  </a:lnTo>
                  <a:lnTo>
                    <a:pt x="1824" y="990"/>
                  </a:lnTo>
                  <a:lnTo>
                    <a:pt x="1824" y="960"/>
                  </a:lnTo>
                  <a:lnTo>
                    <a:pt x="1830" y="954"/>
                  </a:lnTo>
                  <a:lnTo>
                    <a:pt x="1872" y="954"/>
                  </a:lnTo>
                  <a:lnTo>
                    <a:pt x="1884" y="960"/>
                  </a:lnTo>
                  <a:lnTo>
                    <a:pt x="1890" y="972"/>
                  </a:lnTo>
                  <a:lnTo>
                    <a:pt x="1914" y="972"/>
                  </a:lnTo>
                  <a:lnTo>
                    <a:pt x="1926" y="978"/>
                  </a:lnTo>
                  <a:lnTo>
                    <a:pt x="1944" y="978"/>
                  </a:lnTo>
                  <a:lnTo>
                    <a:pt x="1962" y="972"/>
                  </a:lnTo>
                  <a:lnTo>
                    <a:pt x="2082" y="972"/>
                  </a:lnTo>
                  <a:lnTo>
                    <a:pt x="2094" y="978"/>
                  </a:lnTo>
                  <a:lnTo>
                    <a:pt x="2106" y="978"/>
                  </a:lnTo>
                  <a:lnTo>
                    <a:pt x="2154" y="972"/>
                  </a:lnTo>
                  <a:lnTo>
                    <a:pt x="2166" y="984"/>
                  </a:lnTo>
                  <a:lnTo>
                    <a:pt x="2184" y="984"/>
                  </a:lnTo>
                  <a:lnTo>
                    <a:pt x="2208" y="1014"/>
                  </a:lnTo>
                  <a:lnTo>
                    <a:pt x="2250" y="1014"/>
                  </a:lnTo>
                  <a:lnTo>
                    <a:pt x="2268" y="1020"/>
                  </a:lnTo>
                  <a:lnTo>
                    <a:pt x="2262" y="1014"/>
                  </a:lnTo>
                  <a:lnTo>
                    <a:pt x="2262" y="1002"/>
                  </a:lnTo>
                  <a:lnTo>
                    <a:pt x="2256" y="996"/>
                  </a:lnTo>
                  <a:lnTo>
                    <a:pt x="2256" y="984"/>
                  </a:lnTo>
                  <a:lnTo>
                    <a:pt x="2280" y="984"/>
                  </a:lnTo>
                  <a:lnTo>
                    <a:pt x="2262" y="966"/>
                  </a:lnTo>
                  <a:lnTo>
                    <a:pt x="2262" y="960"/>
                  </a:lnTo>
                  <a:lnTo>
                    <a:pt x="2268" y="954"/>
                  </a:lnTo>
                  <a:lnTo>
                    <a:pt x="2286" y="954"/>
                  </a:lnTo>
                  <a:lnTo>
                    <a:pt x="2286" y="942"/>
                  </a:lnTo>
                  <a:lnTo>
                    <a:pt x="2274" y="936"/>
                  </a:lnTo>
                  <a:lnTo>
                    <a:pt x="2268" y="924"/>
                  </a:lnTo>
                  <a:lnTo>
                    <a:pt x="2226" y="882"/>
                  </a:lnTo>
                  <a:lnTo>
                    <a:pt x="2214" y="858"/>
                  </a:lnTo>
                  <a:lnTo>
                    <a:pt x="2214" y="828"/>
                  </a:lnTo>
                  <a:lnTo>
                    <a:pt x="2196" y="828"/>
                  </a:lnTo>
                  <a:lnTo>
                    <a:pt x="2184" y="822"/>
                  </a:lnTo>
                  <a:lnTo>
                    <a:pt x="2178" y="816"/>
                  </a:lnTo>
                  <a:lnTo>
                    <a:pt x="2178" y="810"/>
                  </a:lnTo>
                  <a:lnTo>
                    <a:pt x="2184" y="804"/>
                  </a:lnTo>
                  <a:lnTo>
                    <a:pt x="2196" y="798"/>
                  </a:lnTo>
                  <a:lnTo>
                    <a:pt x="2208" y="798"/>
                  </a:lnTo>
                  <a:lnTo>
                    <a:pt x="2220" y="792"/>
                  </a:lnTo>
                  <a:lnTo>
                    <a:pt x="2232" y="792"/>
                  </a:lnTo>
                  <a:lnTo>
                    <a:pt x="2268" y="774"/>
                  </a:lnTo>
                  <a:lnTo>
                    <a:pt x="2280" y="774"/>
                  </a:lnTo>
                  <a:lnTo>
                    <a:pt x="2286" y="780"/>
                  </a:lnTo>
                  <a:lnTo>
                    <a:pt x="2292" y="792"/>
                  </a:lnTo>
                  <a:lnTo>
                    <a:pt x="2298" y="798"/>
                  </a:lnTo>
                  <a:lnTo>
                    <a:pt x="2316" y="786"/>
                  </a:lnTo>
                  <a:lnTo>
                    <a:pt x="2328" y="798"/>
                  </a:lnTo>
                  <a:lnTo>
                    <a:pt x="2334" y="798"/>
                  </a:lnTo>
                  <a:lnTo>
                    <a:pt x="2340" y="792"/>
                  </a:lnTo>
                  <a:lnTo>
                    <a:pt x="2340" y="780"/>
                  </a:lnTo>
                  <a:lnTo>
                    <a:pt x="2334" y="774"/>
                  </a:lnTo>
                  <a:lnTo>
                    <a:pt x="2328" y="774"/>
                  </a:lnTo>
                  <a:lnTo>
                    <a:pt x="2322" y="768"/>
                  </a:lnTo>
                  <a:lnTo>
                    <a:pt x="2316" y="768"/>
                  </a:lnTo>
                  <a:lnTo>
                    <a:pt x="2316" y="630"/>
                  </a:lnTo>
                  <a:lnTo>
                    <a:pt x="2328" y="630"/>
                  </a:lnTo>
                  <a:lnTo>
                    <a:pt x="2340" y="636"/>
                  </a:lnTo>
                  <a:lnTo>
                    <a:pt x="2352" y="636"/>
                  </a:lnTo>
                  <a:lnTo>
                    <a:pt x="2376" y="648"/>
                  </a:lnTo>
                  <a:lnTo>
                    <a:pt x="2424" y="648"/>
                  </a:lnTo>
                  <a:lnTo>
                    <a:pt x="2436" y="660"/>
                  </a:lnTo>
                  <a:lnTo>
                    <a:pt x="2454" y="642"/>
                  </a:lnTo>
                  <a:lnTo>
                    <a:pt x="2472" y="642"/>
                  </a:lnTo>
                  <a:lnTo>
                    <a:pt x="2478" y="636"/>
                  </a:lnTo>
                  <a:lnTo>
                    <a:pt x="2478" y="618"/>
                  </a:lnTo>
                  <a:lnTo>
                    <a:pt x="2466" y="594"/>
                  </a:lnTo>
                  <a:lnTo>
                    <a:pt x="2454" y="582"/>
                  </a:lnTo>
                  <a:lnTo>
                    <a:pt x="2442" y="558"/>
                  </a:lnTo>
                  <a:lnTo>
                    <a:pt x="2442" y="540"/>
                  </a:lnTo>
                  <a:lnTo>
                    <a:pt x="2454" y="528"/>
                  </a:lnTo>
                  <a:lnTo>
                    <a:pt x="2496" y="528"/>
                  </a:lnTo>
                  <a:lnTo>
                    <a:pt x="2502" y="522"/>
                  </a:lnTo>
                  <a:lnTo>
                    <a:pt x="2502" y="510"/>
                  </a:lnTo>
                  <a:lnTo>
                    <a:pt x="2484" y="492"/>
                  </a:lnTo>
                  <a:close/>
                  <a:moveTo>
                    <a:pt x="2082" y="696"/>
                  </a:moveTo>
                  <a:lnTo>
                    <a:pt x="2046" y="696"/>
                  </a:lnTo>
                  <a:lnTo>
                    <a:pt x="2046" y="702"/>
                  </a:lnTo>
                  <a:lnTo>
                    <a:pt x="2040" y="708"/>
                  </a:lnTo>
                  <a:lnTo>
                    <a:pt x="2028" y="708"/>
                  </a:lnTo>
                  <a:lnTo>
                    <a:pt x="2022" y="702"/>
                  </a:lnTo>
                  <a:lnTo>
                    <a:pt x="2010" y="696"/>
                  </a:lnTo>
                  <a:lnTo>
                    <a:pt x="1980" y="702"/>
                  </a:lnTo>
                  <a:lnTo>
                    <a:pt x="1950" y="696"/>
                  </a:lnTo>
                  <a:lnTo>
                    <a:pt x="1932" y="696"/>
                  </a:lnTo>
                  <a:lnTo>
                    <a:pt x="1908" y="690"/>
                  </a:lnTo>
                  <a:lnTo>
                    <a:pt x="1860" y="690"/>
                  </a:lnTo>
                  <a:lnTo>
                    <a:pt x="1854" y="684"/>
                  </a:lnTo>
                  <a:lnTo>
                    <a:pt x="1854" y="678"/>
                  </a:lnTo>
                  <a:lnTo>
                    <a:pt x="1836" y="696"/>
                  </a:lnTo>
                  <a:lnTo>
                    <a:pt x="1830" y="696"/>
                  </a:lnTo>
                  <a:lnTo>
                    <a:pt x="1824" y="708"/>
                  </a:lnTo>
                  <a:lnTo>
                    <a:pt x="1824" y="714"/>
                  </a:lnTo>
                  <a:lnTo>
                    <a:pt x="1818" y="726"/>
                  </a:lnTo>
                  <a:lnTo>
                    <a:pt x="1812" y="732"/>
                  </a:lnTo>
                  <a:lnTo>
                    <a:pt x="1794" y="732"/>
                  </a:lnTo>
                  <a:lnTo>
                    <a:pt x="1800" y="762"/>
                  </a:lnTo>
                  <a:lnTo>
                    <a:pt x="1788" y="768"/>
                  </a:lnTo>
                  <a:lnTo>
                    <a:pt x="1806" y="786"/>
                  </a:lnTo>
                  <a:lnTo>
                    <a:pt x="1800" y="810"/>
                  </a:lnTo>
                  <a:lnTo>
                    <a:pt x="1794" y="810"/>
                  </a:lnTo>
                  <a:lnTo>
                    <a:pt x="1788" y="798"/>
                  </a:lnTo>
                  <a:lnTo>
                    <a:pt x="1776" y="792"/>
                  </a:lnTo>
                  <a:lnTo>
                    <a:pt x="1770" y="780"/>
                  </a:lnTo>
                  <a:lnTo>
                    <a:pt x="1758" y="774"/>
                  </a:lnTo>
                  <a:lnTo>
                    <a:pt x="1752" y="762"/>
                  </a:lnTo>
                  <a:lnTo>
                    <a:pt x="1752" y="750"/>
                  </a:lnTo>
                  <a:lnTo>
                    <a:pt x="1746" y="732"/>
                  </a:lnTo>
                  <a:lnTo>
                    <a:pt x="1746" y="720"/>
                  </a:lnTo>
                  <a:lnTo>
                    <a:pt x="1764" y="702"/>
                  </a:lnTo>
                  <a:lnTo>
                    <a:pt x="1776" y="702"/>
                  </a:lnTo>
                  <a:lnTo>
                    <a:pt x="1782" y="696"/>
                  </a:lnTo>
                  <a:lnTo>
                    <a:pt x="1788" y="684"/>
                  </a:lnTo>
                  <a:lnTo>
                    <a:pt x="1788" y="678"/>
                  </a:lnTo>
                  <a:lnTo>
                    <a:pt x="1800" y="666"/>
                  </a:lnTo>
                  <a:lnTo>
                    <a:pt x="1818" y="666"/>
                  </a:lnTo>
                  <a:lnTo>
                    <a:pt x="1830" y="672"/>
                  </a:lnTo>
                  <a:lnTo>
                    <a:pt x="1848" y="672"/>
                  </a:lnTo>
                  <a:lnTo>
                    <a:pt x="1854" y="666"/>
                  </a:lnTo>
                  <a:lnTo>
                    <a:pt x="1896" y="666"/>
                  </a:lnTo>
                  <a:lnTo>
                    <a:pt x="1908" y="672"/>
                  </a:lnTo>
                  <a:lnTo>
                    <a:pt x="1914" y="678"/>
                  </a:lnTo>
                  <a:lnTo>
                    <a:pt x="1932" y="678"/>
                  </a:lnTo>
                  <a:lnTo>
                    <a:pt x="1944" y="684"/>
                  </a:lnTo>
                  <a:lnTo>
                    <a:pt x="1974" y="684"/>
                  </a:lnTo>
                  <a:lnTo>
                    <a:pt x="1986" y="672"/>
                  </a:lnTo>
                  <a:lnTo>
                    <a:pt x="2028" y="672"/>
                  </a:lnTo>
                  <a:lnTo>
                    <a:pt x="2034" y="678"/>
                  </a:lnTo>
                  <a:lnTo>
                    <a:pt x="2046" y="678"/>
                  </a:lnTo>
                  <a:lnTo>
                    <a:pt x="2052" y="672"/>
                  </a:lnTo>
                  <a:lnTo>
                    <a:pt x="2064" y="666"/>
                  </a:lnTo>
                  <a:lnTo>
                    <a:pt x="2088" y="666"/>
                  </a:lnTo>
                  <a:lnTo>
                    <a:pt x="2088" y="684"/>
                  </a:lnTo>
                  <a:lnTo>
                    <a:pt x="2082" y="690"/>
                  </a:lnTo>
                  <a:lnTo>
                    <a:pt x="2082" y="696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44" name="Jordan" descr="© INSCALE GmbH, 05.05.2010&#10;http://www.presentationload.com/">
              <a:extLst>
                <a:ext uri="{FF2B5EF4-FFF2-40B4-BE49-F238E27FC236}">
                  <a16:creationId xmlns:a16="http://schemas.microsoft.com/office/drawing/2014/main" id="{D37779C2-1CB8-4EB9-90D8-586E82365F6F}"/>
                </a:ext>
              </a:extLst>
            </p:cNvPr>
            <p:cNvSpPr>
              <a:spLocks/>
            </p:cNvSpPr>
            <p:nvPr/>
          </p:nvSpPr>
          <p:spPr bwMode="gray">
            <a:xfrm>
              <a:off x="6622211" y="3316618"/>
              <a:ext cx="124049" cy="150571"/>
            </a:xfrm>
            <a:custGeom>
              <a:avLst/>
              <a:gdLst>
                <a:gd name="T0" fmla="*/ 2147483647 w 282"/>
                <a:gd name="T1" fmla="*/ 2147483647 h 336"/>
                <a:gd name="T2" fmla="*/ 2147483647 w 282"/>
                <a:gd name="T3" fmla="*/ 2147483647 h 336"/>
                <a:gd name="T4" fmla="*/ 2147483647 w 282"/>
                <a:gd name="T5" fmla="*/ 0 h 336"/>
                <a:gd name="T6" fmla="*/ 2147483647 w 282"/>
                <a:gd name="T7" fmla="*/ 2147483647 h 336"/>
                <a:gd name="T8" fmla="*/ 2147483647 w 282"/>
                <a:gd name="T9" fmla="*/ 2147483647 h 336"/>
                <a:gd name="T10" fmla="*/ 2147483647 w 282"/>
                <a:gd name="T11" fmla="*/ 2147483647 h 336"/>
                <a:gd name="T12" fmla="*/ 2147483647 w 282"/>
                <a:gd name="T13" fmla="*/ 2147483647 h 336"/>
                <a:gd name="T14" fmla="*/ 2147483647 w 282"/>
                <a:gd name="T15" fmla="*/ 2147483647 h 336"/>
                <a:gd name="T16" fmla="*/ 2147483647 w 282"/>
                <a:gd name="T17" fmla="*/ 2147483647 h 336"/>
                <a:gd name="T18" fmla="*/ 2147483647 w 282"/>
                <a:gd name="T19" fmla="*/ 2147483647 h 336"/>
                <a:gd name="T20" fmla="*/ 2147483647 w 282"/>
                <a:gd name="T21" fmla="*/ 2147483647 h 336"/>
                <a:gd name="T22" fmla="*/ 2147483647 w 282"/>
                <a:gd name="T23" fmla="*/ 2147483647 h 336"/>
                <a:gd name="T24" fmla="*/ 2147483647 w 282"/>
                <a:gd name="T25" fmla="*/ 2147483647 h 336"/>
                <a:gd name="T26" fmla="*/ 2147483647 w 282"/>
                <a:gd name="T27" fmla="*/ 2147483647 h 336"/>
                <a:gd name="T28" fmla="*/ 2147483647 w 282"/>
                <a:gd name="T29" fmla="*/ 2147483647 h 336"/>
                <a:gd name="T30" fmla="*/ 2147483647 w 282"/>
                <a:gd name="T31" fmla="*/ 2147483647 h 336"/>
                <a:gd name="T32" fmla="*/ 2147483647 w 282"/>
                <a:gd name="T33" fmla="*/ 2147483647 h 336"/>
                <a:gd name="T34" fmla="*/ 2147483647 w 282"/>
                <a:gd name="T35" fmla="*/ 2147483647 h 336"/>
                <a:gd name="T36" fmla="*/ 2147483647 w 282"/>
                <a:gd name="T37" fmla="*/ 2147483647 h 336"/>
                <a:gd name="T38" fmla="*/ 2147483647 w 282"/>
                <a:gd name="T39" fmla="*/ 2147483647 h 336"/>
                <a:gd name="T40" fmla="*/ 2147483647 w 282"/>
                <a:gd name="T41" fmla="*/ 2147483647 h 336"/>
                <a:gd name="T42" fmla="*/ 2147483647 w 282"/>
                <a:gd name="T43" fmla="*/ 2147483647 h 336"/>
                <a:gd name="T44" fmla="*/ 2147483647 w 282"/>
                <a:gd name="T45" fmla="*/ 2147483647 h 336"/>
                <a:gd name="T46" fmla="*/ 0 w 282"/>
                <a:gd name="T47" fmla="*/ 2147483647 h 336"/>
                <a:gd name="T48" fmla="*/ 0 w 282"/>
                <a:gd name="T49" fmla="*/ 2147483647 h 336"/>
                <a:gd name="T50" fmla="*/ 2147483647 w 282"/>
                <a:gd name="T51" fmla="*/ 2147483647 h 336"/>
                <a:gd name="T52" fmla="*/ 2147483647 w 282"/>
                <a:gd name="T53" fmla="*/ 2147483647 h 336"/>
                <a:gd name="T54" fmla="*/ 2147483647 w 282"/>
                <a:gd name="T55" fmla="*/ 2147483647 h 336"/>
                <a:gd name="T56" fmla="*/ 2147483647 w 282"/>
                <a:gd name="T57" fmla="*/ 2147483647 h 336"/>
                <a:gd name="T58" fmla="*/ 2147483647 w 282"/>
                <a:gd name="T59" fmla="*/ 2147483647 h 336"/>
                <a:gd name="T60" fmla="*/ 2147483647 w 282"/>
                <a:gd name="T61" fmla="*/ 2147483647 h 336"/>
                <a:gd name="T62" fmla="*/ 2147483647 w 282"/>
                <a:gd name="T63" fmla="*/ 2147483647 h 336"/>
                <a:gd name="T64" fmla="*/ 2147483647 w 282"/>
                <a:gd name="T65" fmla="*/ 2147483647 h 336"/>
                <a:gd name="T66" fmla="*/ 2147483647 w 282"/>
                <a:gd name="T67" fmla="*/ 2147483647 h 336"/>
                <a:gd name="T68" fmla="*/ 2147483647 w 282"/>
                <a:gd name="T69" fmla="*/ 2147483647 h 336"/>
                <a:gd name="T70" fmla="*/ 2147483647 w 282"/>
                <a:gd name="T71" fmla="*/ 2147483647 h 336"/>
                <a:gd name="T72" fmla="*/ 2147483647 w 282"/>
                <a:gd name="T73" fmla="*/ 2147483647 h 336"/>
                <a:gd name="T74" fmla="*/ 2147483647 w 282"/>
                <a:gd name="T75" fmla="*/ 2147483647 h 336"/>
                <a:gd name="T76" fmla="*/ 2147483647 w 282"/>
                <a:gd name="T77" fmla="*/ 2147483647 h 336"/>
                <a:gd name="T78" fmla="*/ 2147483647 w 282"/>
                <a:gd name="T79" fmla="*/ 2147483647 h 336"/>
                <a:gd name="T80" fmla="*/ 2147483647 w 282"/>
                <a:gd name="T81" fmla="*/ 2147483647 h 336"/>
                <a:gd name="T82" fmla="*/ 2147483647 w 282"/>
                <a:gd name="T83" fmla="*/ 2147483647 h 336"/>
                <a:gd name="T84" fmla="*/ 2147483647 w 282"/>
                <a:gd name="T85" fmla="*/ 2147483647 h 336"/>
                <a:gd name="T86" fmla="*/ 2147483647 w 282"/>
                <a:gd name="T87" fmla="*/ 2147483647 h 336"/>
                <a:gd name="T88" fmla="*/ 2147483647 w 282"/>
                <a:gd name="T89" fmla="*/ 2147483647 h 336"/>
                <a:gd name="T90" fmla="*/ 2147483647 w 282"/>
                <a:gd name="T91" fmla="*/ 2147483647 h 336"/>
                <a:gd name="T92" fmla="*/ 2147483647 w 282"/>
                <a:gd name="T93" fmla="*/ 2147483647 h 336"/>
                <a:gd name="T94" fmla="*/ 2147483647 w 282"/>
                <a:gd name="T95" fmla="*/ 2147483647 h 336"/>
                <a:gd name="T96" fmla="*/ 2147483647 w 282"/>
                <a:gd name="T97" fmla="*/ 2147483647 h 336"/>
                <a:gd name="T98" fmla="*/ 2147483647 w 282"/>
                <a:gd name="T99" fmla="*/ 2147483647 h 336"/>
                <a:gd name="T100" fmla="*/ 2147483647 w 282"/>
                <a:gd name="T101" fmla="*/ 2147483647 h 336"/>
                <a:gd name="T102" fmla="*/ 2147483647 w 282"/>
                <a:gd name="T103" fmla="*/ 2147483647 h 336"/>
                <a:gd name="T104" fmla="*/ 2147483647 w 282"/>
                <a:gd name="T105" fmla="*/ 2147483647 h 336"/>
                <a:gd name="T106" fmla="*/ 2147483647 w 282"/>
                <a:gd name="T107" fmla="*/ 2147483647 h 336"/>
                <a:gd name="T108" fmla="*/ 2147483647 w 282"/>
                <a:gd name="T109" fmla="*/ 2147483647 h 336"/>
                <a:gd name="T110" fmla="*/ 2147483647 w 282"/>
                <a:gd name="T111" fmla="*/ 2147483647 h 336"/>
                <a:gd name="T112" fmla="*/ 2147483647 w 282"/>
                <a:gd name="T113" fmla="*/ 2147483647 h 336"/>
                <a:gd name="T114" fmla="*/ 2147483647 w 282"/>
                <a:gd name="T115" fmla="*/ 2147483647 h 336"/>
                <a:gd name="T116" fmla="*/ 2147483647 w 282"/>
                <a:gd name="T117" fmla="*/ 2147483647 h 336"/>
                <a:gd name="T118" fmla="*/ 2147483647 w 282"/>
                <a:gd name="T119" fmla="*/ 2147483647 h 336"/>
                <a:gd name="T120" fmla="*/ 2147483647 w 282"/>
                <a:gd name="T121" fmla="*/ 2147483647 h 336"/>
                <a:gd name="T122" fmla="*/ 2147483647 w 282"/>
                <a:gd name="T123" fmla="*/ 2147483647 h 3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82"/>
                <a:gd name="T187" fmla="*/ 0 h 336"/>
                <a:gd name="T188" fmla="*/ 282 w 282"/>
                <a:gd name="T189" fmla="*/ 336 h 3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82" h="336">
                  <a:moveTo>
                    <a:pt x="258" y="60"/>
                  </a:moveTo>
                  <a:lnTo>
                    <a:pt x="258" y="42"/>
                  </a:lnTo>
                  <a:lnTo>
                    <a:pt x="234" y="0"/>
                  </a:lnTo>
                  <a:lnTo>
                    <a:pt x="222" y="6"/>
                  </a:lnTo>
                  <a:lnTo>
                    <a:pt x="198" y="30"/>
                  </a:lnTo>
                  <a:lnTo>
                    <a:pt x="138" y="78"/>
                  </a:lnTo>
                  <a:lnTo>
                    <a:pt x="114" y="84"/>
                  </a:lnTo>
                  <a:lnTo>
                    <a:pt x="96" y="84"/>
                  </a:lnTo>
                  <a:lnTo>
                    <a:pt x="84" y="78"/>
                  </a:lnTo>
                  <a:lnTo>
                    <a:pt x="72" y="66"/>
                  </a:lnTo>
                  <a:lnTo>
                    <a:pt x="36" y="48"/>
                  </a:lnTo>
                  <a:lnTo>
                    <a:pt x="30" y="48"/>
                  </a:lnTo>
                  <a:lnTo>
                    <a:pt x="24" y="66"/>
                  </a:lnTo>
                  <a:lnTo>
                    <a:pt x="30" y="138"/>
                  </a:lnTo>
                  <a:lnTo>
                    <a:pt x="18" y="150"/>
                  </a:lnTo>
                  <a:lnTo>
                    <a:pt x="18" y="162"/>
                  </a:lnTo>
                  <a:lnTo>
                    <a:pt x="30" y="174"/>
                  </a:lnTo>
                  <a:lnTo>
                    <a:pt x="30" y="186"/>
                  </a:lnTo>
                  <a:lnTo>
                    <a:pt x="24" y="198"/>
                  </a:lnTo>
                  <a:lnTo>
                    <a:pt x="18" y="204"/>
                  </a:lnTo>
                  <a:lnTo>
                    <a:pt x="12" y="216"/>
                  </a:lnTo>
                  <a:lnTo>
                    <a:pt x="6" y="222"/>
                  </a:lnTo>
                  <a:lnTo>
                    <a:pt x="6" y="282"/>
                  </a:lnTo>
                  <a:lnTo>
                    <a:pt x="0" y="294"/>
                  </a:lnTo>
                  <a:lnTo>
                    <a:pt x="0" y="312"/>
                  </a:lnTo>
                  <a:lnTo>
                    <a:pt x="6" y="324"/>
                  </a:lnTo>
                  <a:lnTo>
                    <a:pt x="24" y="324"/>
                  </a:lnTo>
                  <a:lnTo>
                    <a:pt x="48" y="336"/>
                  </a:lnTo>
                  <a:lnTo>
                    <a:pt x="84" y="336"/>
                  </a:lnTo>
                  <a:lnTo>
                    <a:pt x="96" y="324"/>
                  </a:lnTo>
                  <a:lnTo>
                    <a:pt x="108" y="300"/>
                  </a:lnTo>
                  <a:lnTo>
                    <a:pt x="108" y="288"/>
                  </a:lnTo>
                  <a:lnTo>
                    <a:pt x="120" y="276"/>
                  </a:lnTo>
                  <a:lnTo>
                    <a:pt x="126" y="276"/>
                  </a:lnTo>
                  <a:lnTo>
                    <a:pt x="138" y="270"/>
                  </a:lnTo>
                  <a:lnTo>
                    <a:pt x="150" y="270"/>
                  </a:lnTo>
                  <a:lnTo>
                    <a:pt x="162" y="264"/>
                  </a:lnTo>
                  <a:lnTo>
                    <a:pt x="168" y="258"/>
                  </a:lnTo>
                  <a:lnTo>
                    <a:pt x="174" y="246"/>
                  </a:lnTo>
                  <a:lnTo>
                    <a:pt x="180" y="240"/>
                  </a:lnTo>
                  <a:lnTo>
                    <a:pt x="180" y="228"/>
                  </a:lnTo>
                  <a:lnTo>
                    <a:pt x="186" y="222"/>
                  </a:lnTo>
                  <a:lnTo>
                    <a:pt x="186" y="210"/>
                  </a:lnTo>
                  <a:lnTo>
                    <a:pt x="180" y="204"/>
                  </a:lnTo>
                  <a:lnTo>
                    <a:pt x="168" y="180"/>
                  </a:lnTo>
                  <a:lnTo>
                    <a:pt x="144" y="156"/>
                  </a:lnTo>
                  <a:lnTo>
                    <a:pt x="132" y="156"/>
                  </a:lnTo>
                  <a:lnTo>
                    <a:pt x="120" y="150"/>
                  </a:lnTo>
                  <a:lnTo>
                    <a:pt x="96" y="150"/>
                  </a:lnTo>
                  <a:lnTo>
                    <a:pt x="96" y="144"/>
                  </a:lnTo>
                  <a:lnTo>
                    <a:pt x="108" y="144"/>
                  </a:lnTo>
                  <a:lnTo>
                    <a:pt x="120" y="138"/>
                  </a:lnTo>
                  <a:lnTo>
                    <a:pt x="186" y="138"/>
                  </a:lnTo>
                  <a:lnTo>
                    <a:pt x="198" y="114"/>
                  </a:lnTo>
                  <a:lnTo>
                    <a:pt x="240" y="114"/>
                  </a:lnTo>
                  <a:lnTo>
                    <a:pt x="252" y="108"/>
                  </a:lnTo>
                  <a:lnTo>
                    <a:pt x="258" y="102"/>
                  </a:lnTo>
                  <a:lnTo>
                    <a:pt x="264" y="102"/>
                  </a:lnTo>
                  <a:lnTo>
                    <a:pt x="276" y="96"/>
                  </a:lnTo>
                  <a:lnTo>
                    <a:pt x="282" y="90"/>
                  </a:lnTo>
                  <a:lnTo>
                    <a:pt x="282" y="78"/>
                  </a:lnTo>
                  <a:lnTo>
                    <a:pt x="258" y="60"/>
                  </a:lnTo>
                  <a:close/>
                </a:path>
              </a:pathLst>
            </a:custGeom>
            <a:noFill/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45" name="Iraq" descr="© INSCALE GmbH, 05.05.2010&#10;http://www.presentationload.com/">
              <a:extLst>
                <a:ext uri="{FF2B5EF4-FFF2-40B4-BE49-F238E27FC236}">
                  <a16:creationId xmlns:a16="http://schemas.microsoft.com/office/drawing/2014/main" id="{D358F04A-13CB-4CA6-847E-9A8FFA33FED1}"/>
                </a:ext>
              </a:extLst>
            </p:cNvPr>
            <p:cNvSpPr>
              <a:spLocks/>
            </p:cNvSpPr>
            <p:nvPr/>
          </p:nvSpPr>
          <p:spPr bwMode="gray">
            <a:xfrm>
              <a:off x="6725294" y="3171363"/>
              <a:ext cx="304007" cy="295825"/>
            </a:xfrm>
            <a:custGeom>
              <a:avLst/>
              <a:gdLst>
                <a:gd name="T0" fmla="*/ 2147483647 w 684"/>
                <a:gd name="T1" fmla="*/ 2147483647 h 660"/>
                <a:gd name="T2" fmla="*/ 2147483647 w 684"/>
                <a:gd name="T3" fmla="*/ 2147483647 h 660"/>
                <a:gd name="T4" fmla="*/ 2147483647 w 684"/>
                <a:gd name="T5" fmla="*/ 2147483647 h 660"/>
                <a:gd name="T6" fmla="*/ 2147483647 w 684"/>
                <a:gd name="T7" fmla="*/ 2147483647 h 660"/>
                <a:gd name="T8" fmla="*/ 2147483647 w 684"/>
                <a:gd name="T9" fmla="*/ 2147483647 h 660"/>
                <a:gd name="T10" fmla="*/ 2147483647 w 684"/>
                <a:gd name="T11" fmla="*/ 2147483647 h 660"/>
                <a:gd name="T12" fmla="*/ 2147483647 w 684"/>
                <a:gd name="T13" fmla="*/ 2147483647 h 660"/>
                <a:gd name="T14" fmla="*/ 2147483647 w 684"/>
                <a:gd name="T15" fmla="*/ 2147483647 h 660"/>
                <a:gd name="T16" fmla="*/ 2147483647 w 684"/>
                <a:gd name="T17" fmla="*/ 2147483647 h 660"/>
                <a:gd name="T18" fmla="*/ 2147483647 w 684"/>
                <a:gd name="T19" fmla="*/ 2147483647 h 660"/>
                <a:gd name="T20" fmla="*/ 2147483647 w 684"/>
                <a:gd name="T21" fmla="*/ 2147483647 h 660"/>
                <a:gd name="T22" fmla="*/ 2147483647 w 684"/>
                <a:gd name="T23" fmla="*/ 2147483647 h 660"/>
                <a:gd name="T24" fmla="*/ 2147483647 w 684"/>
                <a:gd name="T25" fmla="*/ 2147483647 h 660"/>
                <a:gd name="T26" fmla="*/ 2147483647 w 684"/>
                <a:gd name="T27" fmla="*/ 2147483647 h 660"/>
                <a:gd name="T28" fmla="*/ 2147483647 w 684"/>
                <a:gd name="T29" fmla="*/ 2147483647 h 660"/>
                <a:gd name="T30" fmla="*/ 2147483647 w 684"/>
                <a:gd name="T31" fmla="*/ 2147483647 h 660"/>
                <a:gd name="T32" fmla="*/ 2147483647 w 684"/>
                <a:gd name="T33" fmla="*/ 2147483647 h 660"/>
                <a:gd name="T34" fmla="*/ 2147483647 w 684"/>
                <a:gd name="T35" fmla="*/ 2147483647 h 660"/>
                <a:gd name="T36" fmla="*/ 2147483647 w 684"/>
                <a:gd name="T37" fmla="*/ 2147483647 h 660"/>
                <a:gd name="T38" fmla="*/ 2147483647 w 684"/>
                <a:gd name="T39" fmla="*/ 2147483647 h 660"/>
                <a:gd name="T40" fmla="*/ 2147483647 w 684"/>
                <a:gd name="T41" fmla="*/ 2147483647 h 660"/>
                <a:gd name="T42" fmla="*/ 2147483647 w 684"/>
                <a:gd name="T43" fmla="*/ 2147483647 h 660"/>
                <a:gd name="T44" fmla="*/ 2147483647 w 684"/>
                <a:gd name="T45" fmla="*/ 2147483647 h 660"/>
                <a:gd name="T46" fmla="*/ 2147483647 w 684"/>
                <a:gd name="T47" fmla="*/ 2147483647 h 660"/>
                <a:gd name="T48" fmla="*/ 2147483647 w 684"/>
                <a:gd name="T49" fmla="*/ 2147483647 h 660"/>
                <a:gd name="T50" fmla="*/ 2147483647 w 684"/>
                <a:gd name="T51" fmla="*/ 2147483647 h 660"/>
                <a:gd name="T52" fmla="*/ 2147483647 w 684"/>
                <a:gd name="T53" fmla="*/ 0 h 660"/>
                <a:gd name="T54" fmla="*/ 2147483647 w 684"/>
                <a:gd name="T55" fmla="*/ 2147483647 h 660"/>
                <a:gd name="T56" fmla="*/ 2147483647 w 684"/>
                <a:gd name="T57" fmla="*/ 2147483647 h 660"/>
                <a:gd name="T58" fmla="*/ 2147483647 w 684"/>
                <a:gd name="T59" fmla="*/ 0 h 660"/>
                <a:gd name="T60" fmla="*/ 2147483647 w 684"/>
                <a:gd name="T61" fmla="*/ 2147483647 h 660"/>
                <a:gd name="T62" fmla="*/ 2147483647 w 684"/>
                <a:gd name="T63" fmla="*/ 2147483647 h 660"/>
                <a:gd name="T64" fmla="*/ 2147483647 w 684"/>
                <a:gd name="T65" fmla="*/ 2147483647 h 660"/>
                <a:gd name="T66" fmla="*/ 2147483647 w 684"/>
                <a:gd name="T67" fmla="*/ 2147483647 h 660"/>
                <a:gd name="T68" fmla="*/ 2147483647 w 684"/>
                <a:gd name="T69" fmla="*/ 2147483647 h 660"/>
                <a:gd name="T70" fmla="*/ 2147483647 w 684"/>
                <a:gd name="T71" fmla="*/ 2147483647 h 660"/>
                <a:gd name="T72" fmla="*/ 2147483647 w 684"/>
                <a:gd name="T73" fmla="*/ 2147483647 h 660"/>
                <a:gd name="T74" fmla="*/ 2147483647 w 684"/>
                <a:gd name="T75" fmla="*/ 2147483647 h 660"/>
                <a:gd name="T76" fmla="*/ 2147483647 w 684"/>
                <a:gd name="T77" fmla="*/ 2147483647 h 660"/>
                <a:gd name="T78" fmla="*/ 2147483647 w 684"/>
                <a:gd name="T79" fmla="*/ 2147483647 h 660"/>
                <a:gd name="T80" fmla="*/ 2147483647 w 684"/>
                <a:gd name="T81" fmla="*/ 2147483647 h 660"/>
                <a:gd name="T82" fmla="*/ 2147483647 w 684"/>
                <a:gd name="T83" fmla="*/ 2147483647 h 660"/>
                <a:gd name="T84" fmla="*/ 2147483647 w 684"/>
                <a:gd name="T85" fmla="*/ 2147483647 h 660"/>
                <a:gd name="T86" fmla="*/ 0 w 684"/>
                <a:gd name="T87" fmla="*/ 2147483647 h 660"/>
                <a:gd name="T88" fmla="*/ 2147483647 w 684"/>
                <a:gd name="T89" fmla="*/ 2147483647 h 660"/>
                <a:gd name="T90" fmla="*/ 2147483647 w 684"/>
                <a:gd name="T91" fmla="*/ 2147483647 h 660"/>
                <a:gd name="T92" fmla="*/ 2147483647 w 684"/>
                <a:gd name="T93" fmla="*/ 2147483647 h 660"/>
                <a:gd name="T94" fmla="*/ 2147483647 w 684"/>
                <a:gd name="T95" fmla="*/ 2147483647 h 660"/>
                <a:gd name="T96" fmla="*/ 2147483647 w 684"/>
                <a:gd name="T97" fmla="*/ 2147483647 h 660"/>
                <a:gd name="T98" fmla="*/ 2147483647 w 684"/>
                <a:gd name="T99" fmla="*/ 2147483647 h 660"/>
                <a:gd name="T100" fmla="*/ 2147483647 w 684"/>
                <a:gd name="T101" fmla="*/ 2147483647 h 660"/>
                <a:gd name="T102" fmla="*/ 2147483647 w 684"/>
                <a:gd name="T103" fmla="*/ 2147483647 h 660"/>
                <a:gd name="T104" fmla="*/ 2147483647 w 684"/>
                <a:gd name="T105" fmla="*/ 2147483647 h 660"/>
                <a:gd name="T106" fmla="*/ 2147483647 w 684"/>
                <a:gd name="T107" fmla="*/ 2147483647 h 660"/>
                <a:gd name="T108" fmla="*/ 2147483647 w 684"/>
                <a:gd name="T109" fmla="*/ 2147483647 h 660"/>
                <a:gd name="T110" fmla="*/ 2147483647 w 684"/>
                <a:gd name="T111" fmla="*/ 2147483647 h 660"/>
                <a:gd name="T112" fmla="*/ 2147483647 w 684"/>
                <a:gd name="T113" fmla="*/ 2147483647 h 660"/>
                <a:gd name="T114" fmla="*/ 2147483647 w 684"/>
                <a:gd name="T115" fmla="*/ 2147483647 h 66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684"/>
                <a:gd name="T175" fmla="*/ 0 h 660"/>
                <a:gd name="T176" fmla="*/ 684 w 684"/>
                <a:gd name="T177" fmla="*/ 660 h 66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684" h="660">
                  <a:moveTo>
                    <a:pt x="678" y="564"/>
                  </a:moveTo>
                  <a:lnTo>
                    <a:pt x="666" y="552"/>
                  </a:lnTo>
                  <a:lnTo>
                    <a:pt x="654" y="546"/>
                  </a:lnTo>
                  <a:lnTo>
                    <a:pt x="648" y="516"/>
                  </a:lnTo>
                  <a:lnTo>
                    <a:pt x="642" y="516"/>
                  </a:lnTo>
                  <a:lnTo>
                    <a:pt x="636" y="510"/>
                  </a:lnTo>
                  <a:lnTo>
                    <a:pt x="624" y="504"/>
                  </a:lnTo>
                  <a:lnTo>
                    <a:pt x="618" y="498"/>
                  </a:lnTo>
                  <a:lnTo>
                    <a:pt x="618" y="462"/>
                  </a:lnTo>
                  <a:lnTo>
                    <a:pt x="624" y="450"/>
                  </a:lnTo>
                  <a:lnTo>
                    <a:pt x="624" y="438"/>
                  </a:lnTo>
                  <a:lnTo>
                    <a:pt x="594" y="402"/>
                  </a:lnTo>
                  <a:lnTo>
                    <a:pt x="588" y="390"/>
                  </a:lnTo>
                  <a:lnTo>
                    <a:pt x="582" y="384"/>
                  </a:lnTo>
                  <a:lnTo>
                    <a:pt x="564" y="384"/>
                  </a:lnTo>
                  <a:lnTo>
                    <a:pt x="546" y="366"/>
                  </a:lnTo>
                  <a:lnTo>
                    <a:pt x="534" y="360"/>
                  </a:lnTo>
                  <a:lnTo>
                    <a:pt x="528" y="354"/>
                  </a:lnTo>
                  <a:lnTo>
                    <a:pt x="504" y="354"/>
                  </a:lnTo>
                  <a:lnTo>
                    <a:pt x="504" y="312"/>
                  </a:lnTo>
                  <a:lnTo>
                    <a:pt x="498" y="312"/>
                  </a:lnTo>
                  <a:lnTo>
                    <a:pt x="492" y="306"/>
                  </a:lnTo>
                  <a:lnTo>
                    <a:pt x="468" y="294"/>
                  </a:lnTo>
                  <a:lnTo>
                    <a:pt x="456" y="282"/>
                  </a:lnTo>
                  <a:lnTo>
                    <a:pt x="444" y="276"/>
                  </a:lnTo>
                  <a:lnTo>
                    <a:pt x="438" y="270"/>
                  </a:lnTo>
                  <a:lnTo>
                    <a:pt x="438" y="264"/>
                  </a:lnTo>
                  <a:lnTo>
                    <a:pt x="444" y="252"/>
                  </a:lnTo>
                  <a:lnTo>
                    <a:pt x="450" y="246"/>
                  </a:lnTo>
                  <a:lnTo>
                    <a:pt x="438" y="234"/>
                  </a:lnTo>
                  <a:lnTo>
                    <a:pt x="438" y="228"/>
                  </a:lnTo>
                  <a:lnTo>
                    <a:pt x="450" y="216"/>
                  </a:lnTo>
                  <a:lnTo>
                    <a:pt x="462" y="216"/>
                  </a:lnTo>
                  <a:lnTo>
                    <a:pt x="462" y="186"/>
                  </a:lnTo>
                  <a:lnTo>
                    <a:pt x="468" y="186"/>
                  </a:lnTo>
                  <a:lnTo>
                    <a:pt x="480" y="174"/>
                  </a:lnTo>
                  <a:lnTo>
                    <a:pt x="480" y="168"/>
                  </a:lnTo>
                  <a:lnTo>
                    <a:pt x="474" y="156"/>
                  </a:lnTo>
                  <a:lnTo>
                    <a:pt x="462" y="144"/>
                  </a:lnTo>
                  <a:lnTo>
                    <a:pt x="462" y="138"/>
                  </a:lnTo>
                  <a:lnTo>
                    <a:pt x="480" y="120"/>
                  </a:lnTo>
                  <a:lnTo>
                    <a:pt x="480" y="114"/>
                  </a:lnTo>
                  <a:lnTo>
                    <a:pt x="468" y="114"/>
                  </a:lnTo>
                  <a:lnTo>
                    <a:pt x="456" y="120"/>
                  </a:lnTo>
                  <a:lnTo>
                    <a:pt x="450" y="126"/>
                  </a:lnTo>
                  <a:lnTo>
                    <a:pt x="438" y="108"/>
                  </a:lnTo>
                  <a:lnTo>
                    <a:pt x="414" y="102"/>
                  </a:lnTo>
                  <a:lnTo>
                    <a:pt x="414" y="84"/>
                  </a:lnTo>
                  <a:lnTo>
                    <a:pt x="402" y="72"/>
                  </a:lnTo>
                  <a:lnTo>
                    <a:pt x="378" y="24"/>
                  </a:lnTo>
                  <a:lnTo>
                    <a:pt x="378" y="12"/>
                  </a:lnTo>
                  <a:lnTo>
                    <a:pt x="336" y="24"/>
                  </a:lnTo>
                  <a:lnTo>
                    <a:pt x="336" y="6"/>
                  </a:lnTo>
                  <a:lnTo>
                    <a:pt x="330" y="0"/>
                  </a:lnTo>
                  <a:lnTo>
                    <a:pt x="306" y="0"/>
                  </a:lnTo>
                  <a:lnTo>
                    <a:pt x="306" y="6"/>
                  </a:lnTo>
                  <a:lnTo>
                    <a:pt x="300" y="12"/>
                  </a:lnTo>
                  <a:lnTo>
                    <a:pt x="288" y="12"/>
                  </a:lnTo>
                  <a:lnTo>
                    <a:pt x="276" y="0"/>
                  </a:lnTo>
                  <a:lnTo>
                    <a:pt x="234" y="0"/>
                  </a:lnTo>
                  <a:lnTo>
                    <a:pt x="234" y="12"/>
                  </a:lnTo>
                  <a:lnTo>
                    <a:pt x="228" y="18"/>
                  </a:lnTo>
                  <a:lnTo>
                    <a:pt x="216" y="24"/>
                  </a:lnTo>
                  <a:lnTo>
                    <a:pt x="204" y="36"/>
                  </a:lnTo>
                  <a:lnTo>
                    <a:pt x="198" y="48"/>
                  </a:lnTo>
                  <a:lnTo>
                    <a:pt x="192" y="54"/>
                  </a:lnTo>
                  <a:lnTo>
                    <a:pt x="180" y="54"/>
                  </a:lnTo>
                  <a:lnTo>
                    <a:pt x="168" y="60"/>
                  </a:lnTo>
                  <a:lnTo>
                    <a:pt x="156" y="60"/>
                  </a:lnTo>
                  <a:lnTo>
                    <a:pt x="150" y="66"/>
                  </a:lnTo>
                  <a:lnTo>
                    <a:pt x="144" y="78"/>
                  </a:lnTo>
                  <a:lnTo>
                    <a:pt x="144" y="90"/>
                  </a:lnTo>
                  <a:lnTo>
                    <a:pt x="150" y="102"/>
                  </a:lnTo>
                  <a:lnTo>
                    <a:pt x="156" y="108"/>
                  </a:lnTo>
                  <a:lnTo>
                    <a:pt x="156" y="120"/>
                  </a:lnTo>
                  <a:lnTo>
                    <a:pt x="162" y="132"/>
                  </a:lnTo>
                  <a:lnTo>
                    <a:pt x="162" y="162"/>
                  </a:lnTo>
                  <a:lnTo>
                    <a:pt x="156" y="174"/>
                  </a:lnTo>
                  <a:lnTo>
                    <a:pt x="150" y="192"/>
                  </a:lnTo>
                  <a:lnTo>
                    <a:pt x="150" y="198"/>
                  </a:lnTo>
                  <a:lnTo>
                    <a:pt x="168" y="216"/>
                  </a:lnTo>
                  <a:lnTo>
                    <a:pt x="168" y="222"/>
                  </a:lnTo>
                  <a:lnTo>
                    <a:pt x="162" y="228"/>
                  </a:lnTo>
                  <a:lnTo>
                    <a:pt x="138" y="240"/>
                  </a:lnTo>
                  <a:lnTo>
                    <a:pt x="78" y="264"/>
                  </a:lnTo>
                  <a:lnTo>
                    <a:pt x="66" y="270"/>
                  </a:lnTo>
                  <a:lnTo>
                    <a:pt x="6" y="318"/>
                  </a:lnTo>
                  <a:lnTo>
                    <a:pt x="0" y="318"/>
                  </a:lnTo>
                  <a:lnTo>
                    <a:pt x="0" y="324"/>
                  </a:lnTo>
                  <a:lnTo>
                    <a:pt x="24" y="366"/>
                  </a:lnTo>
                  <a:lnTo>
                    <a:pt x="24" y="384"/>
                  </a:lnTo>
                  <a:lnTo>
                    <a:pt x="48" y="402"/>
                  </a:lnTo>
                  <a:lnTo>
                    <a:pt x="48" y="414"/>
                  </a:lnTo>
                  <a:lnTo>
                    <a:pt x="60" y="426"/>
                  </a:lnTo>
                  <a:lnTo>
                    <a:pt x="126" y="426"/>
                  </a:lnTo>
                  <a:lnTo>
                    <a:pt x="156" y="456"/>
                  </a:lnTo>
                  <a:lnTo>
                    <a:pt x="168" y="462"/>
                  </a:lnTo>
                  <a:lnTo>
                    <a:pt x="180" y="474"/>
                  </a:lnTo>
                  <a:lnTo>
                    <a:pt x="228" y="498"/>
                  </a:lnTo>
                  <a:lnTo>
                    <a:pt x="234" y="504"/>
                  </a:lnTo>
                  <a:lnTo>
                    <a:pt x="246" y="510"/>
                  </a:lnTo>
                  <a:lnTo>
                    <a:pt x="438" y="654"/>
                  </a:lnTo>
                  <a:lnTo>
                    <a:pt x="522" y="654"/>
                  </a:lnTo>
                  <a:lnTo>
                    <a:pt x="570" y="660"/>
                  </a:lnTo>
                  <a:lnTo>
                    <a:pt x="564" y="660"/>
                  </a:lnTo>
                  <a:lnTo>
                    <a:pt x="570" y="654"/>
                  </a:lnTo>
                  <a:lnTo>
                    <a:pt x="588" y="618"/>
                  </a:lnTo>
                  <a:lnTo>
                    <a:pt x="588" y="606"/>
                  </a:lnTo>
                  <a:lnTo>
                    <a:pt x="594" y="600"/>
                  </a:lnTo>
                  <a:lnTo>
                    <a:pt x="600" y="588"/>
                  </a:lnTo>
                  <a:lnTo>
                    <a:pt x="648" y="588"/>
                  </a:lnTo>
                  <a:lnTo>
                    <a:pt x="654" y="594"/>
                  </a:lnTo>
                  <a:lnTo>
                    <a:pt x="678" y="582"/>
                  </a:lnTo>
                  <a:lnTo>
                    <a:pt x="684" y="576"/>
                  </a:lnTo>
                  <a:lnTo>
                    <a:pt x="678" y="570"/>
                  </a:lnTo>
                  <a:lnTo>
                    <a:pt x="678" y="564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46" name="Guinea-Bissau" descr="© INSCALE GmbH, 05.05.2010&#10;http://www.presentationload.com/">
              <a:extLst>
                <a:ext uri="{FF2B5EF4-FFF2-40B4-BE49-F238E27FC236}">
                  <a16:creationId xmlns:a16="http://schemas.microsoft.com/office/drawing/2014/main" id="{B9DD6FEF-774D-4BCE-96B9-71C30B282745}"/>
                </a:ext>
              </a:extLst>
            </p:cNvPr>
            <p:cNvSpPr>
              <a:spLocks/>
            </p:cNvSpPr>
            <p:nvPr/>
          </p:nvSpPr>
          <p:spPr bwMode="gray">
            <a:xfrm>
              <a:off x="5039270" y="4058844"/>
              <a:ext cx="82117" cy="70857"/>
            </a:xfrm>
            <a:custGeom>
              <a:avLst/>
              <a:gdLst>
                <a:gd name="T0" fmla="*/ 2147483647 w 186"/>
                <a:gd name="T1" fmla="*/ 2147483647 h 156"/>
                <a:gd name="T2" fmla="*/ 2147483647 w 186"/>
                <a:gd name="T3" fmla="*/ 2147483647 h 156"/>
                <a:gd name="T4" fmla="*/ 2147483647 w 186"/>
                <a:gd name="T5" fmla="*/ 2147483647 h 156"/>
                <a:gd name="T6" fmla="*/ 2147483647 w 186"/>
                <a:gd name="T7" fmla="*/ 2147483647 h 156"/>
                <a:gd name="T8" fmla="*/ 2147483647 w 186"/>
                <a:gd name="T9" fmla="*/ 2147483647 h 156"/>
                <a:gd name="T10" fmla="*/ 2147483647 w 186"/>
                <a:gd name="T11" fmla="*/ 2147483647 h 156"/>
                <a:gd name="T12" fmla="*/ 2147483647 w 186"/>
                <a:gd name="T13" fmla="*/ 2147483647 h 156"/>
                <a:gd name="T14" fmla="*/ 2147483647 w 186"/>
                <a:gd name="T15" fmla="*/ 2147483647 h 156"/>
                <a:gd name="T16" fmla="*/ 2147483647 w 186"/>
                <a:gd name="T17" fmla="*/ 2147483647 h 156"/>
                <a:gd name="T18" fmla="*/ 2147483647 w 186"/>
                <a:gd name="T19" fmla="*/ 2147483647 h 156"/>
                <a:gd name="T20" fmla="*/ 2147483647 w 186"/>
                <a:gd name="T21" fmla="*/ 2147483647 h 156"/>
                <a:gd name="T22" fmla="*/ 2147483647 w 186"/>
                <a:gd name="T23" fmla="*/ 2147483647 h 156"/>
                <a:gd name="T24" fmla="*/ 2147483647 w 186"/>
                <a:gd name="T25" fmla="*/ 2147483647 h 156"/>
                <a:gd name="T26" fmla="*/ 2147483647 w 186"/>
                <a:gd name="T27" fmla="*/ 2147483647 h 156"/>
                <a:gd name="T28" fmla="*/ 2147483647 w 186"/>
                <a:gd name="T29" fmla="*/ 0 h 156"/>
                <a:gd name="T30" fmla="*/ 2147483647 w 186"/>
                <a:gd name="T31" fmla="*/ 2147483647 h 156"/>
                <a:gd name="T32" fmla="*/ 2147483647 w 186"/>
                <a:gd name="T33" fmla="*/ 2147483647 h 156"/>
                <a:gd name="T34" fmla="*/ 2147483647 w 186"/>
                <a:gd name="T35" fmla="*/ 2147483647 h 156"/>
                <a:gd name="T36" fmla="*/ 0 w 186"/>
                <a:gd name="T37" fmla="*/ 2147483647 h 156"/>
                <a:gd name="T38" fmla="*/ 2147483647 w 186"/>
                <a:gd name="T39" fmla="*/ 2147483647 h 156"/>
                <a:gd name="T40" fmla="*/ 2147483647 w 186"/>
                <a:gd name="T41" fmla="*/ 2147483647 h 156"/>
                <a:gd name="T42" fmla="*/ 2147483647 w 186"/>
                <a:gd name="T43" fmla="*/ 2147483647 h 156"/>
                <a:gd name="T44" fmla="*/ 2147483647 w 186"/>
                <a:gd name="T45" fmla="*/ 2147483647 h 156"/>
                <a:gd name="T46" fmla="*/ 2147483647 w 186"/>
                <a:gd name="T47" fmla="*/ 2147483647 h 156"/>
                <a:gd name="T48" fmla="*/ 2147483647 w 186"/>
                <a:gd name="T49" fmla="*/ 2147483647 h 156"/>
                <a:gd name="T50" fmla="*/ 2147483647 w 186"/>
                <a:gd name="T51" fmla="*/ 2147483647 h 156"/>
                <a:gd name="T52" fmla="*/ 2147483647 w 186"/>
                <a:gd name="T53" fmla="*/ 2147483647 h 156"/>
                <a:gd name="T54" fmla="*/ 2147483647 w 186"/>
                <a:gd name="T55" fmla="*/ 2147483647 h 156"/>
                <a:gd name="T56" fmla="*/ 2147483647 w 186"/>
                <a:gd name="T57" fmla="*/ 2147483647 h 156"/>
                <a:gd name="T58" fmla="*/ 2147483647 w 186"/>
                <a:gd name="T59" fmla="*/ 2147483647 h 156"/>
                <a:gd name="T60" fmla="*/ 2147483647 w 186"/>
                <a:gd name="T61" fmla="*/ 2147483647 h 156"/>
                <a:gd name="T62" fmla="*/ 2147483647 w 186"/>
                <a:gd name="T63" fmla="*/ 2147483647 h 156"/>
                <a:gd name="T64" fmla="*/ 2147483647 w 186"/>
                <a:gd name="T65" fmla="*/ 2147483647 h 156"/>
                <a:gd name="T66" fmla="*/ 2147483647 w 186"/>
                <a:gd name="T67" fmla="*/ 2147483647 h 156"/>
                <a:gd name="T68" fmla="*/ 2147483647 w 186"/>
                <a:gd name="T69" fmla="*/ 2147483647 h 156"/>
                <a:gd name="T70" fmla="*/ 2147483647 w 186"/>
                <a:gd name="T71" fmla="*/ 2147483647 h 156"/>
                <a:gd name="T72" fmla="*/ 2147483647 w 186"/>
                <a:gd name="T73" fmla="*/ 2147483647 h 15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86"/>
                <a:gd name="T112" fmla="*/ 0 h 156"/>
                <a:gd name="T113" fmla="*/ 186 w 186"/>
                <a:gd name="T114" fmla="*/ 156 h 15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86" h="156">
                  <a:moveTo>
                    <a:pt x="126" y="102"/>
                  </a:moveTo>
                  <a:lnTo>
                    <a:pt x="132" y="96"/>
                  </a:lnTo>
                  <a:lnTo>
                    <a:pt x="144" y="90"/>
                  </a:lnTo>
                  <a:lnTo>
                    <a:pt x="174" y="90"/>
                  </a:lnTo>
                  <a:lnTo>
                    <a:pt x="180" y="84"/>
                  </a:lnTo>
                  <a:lnTo>
                    <a:pt x="186" y="72"/>
                  </a:lnTo>
                  <a:lnTo>
                    <a:pt x="186" y="66"/>
                  </a:lnTo>
                  <a:lnTo>
                    <a:pt x="180" y="60"/>
                  </a:lnTo>
                  <a:lnTo>
                    <a:pt x="168" y="54"/>
                  </a:lnTo>
                  <a:lnTo>
                    <a:pt x="162" y="48"/>
                  </a:lnTo>
                  <a:lnTo>
                    <a:pt x="162" y="36"/>
                  </a:lnTo>
                  <a:lnTo>
                    <a:pt x="168" y="30"/>
                  </a:lnTo>
                  <a:lnTo>
                    <a:pt x="186" y="30"/>
                  </a:lnTo>
                  <a:lnTo>
                    <a:pt x="186" y="6"/>
                  </a:lnTo>
                  <a:lnTo>
                    <a:pt x="84" y="0"/>
                  </a:lnTo>
                  <a:lnTo>
                    <a:pt x="54" y="24"/>
                  </a:lnTo>
                  <a:lnTo>
                    <a:pt x="18" y="24"/>
                  </a:lnTo>
                  <a:lnTo>
                    <a:pt x="6" y="36"/>
                  </a:lnTo>
                  <a:lnTo>
                    <a:pt x="0" y="72"/>
                  </a:lnTo>
                  <a:lnTo>
                    <a:pt x="6" y="78"/>
                  </a:lnTo>
                  <a:lnTo>
                    <a:pt x="18" y="78"/>
                  </a:lnTo>
                  <a:lnTo>
                    <a:pt x="42" y="66"/>
                  </a:lnTo>
                  <a:lnTo>
                    <a:pt x="66" y="66"/>
                  </a:lnTo>
                  <a:lnTo>
                    <a:pt x="90" y="60"/>
                  </a:lnTo>
                  <a:lnTo>
                    <a:pt x="90" y="84"/>
                  </a:lnTo>
                  <a:lnTo>
                    <a:pt x="78" y="78"/>
                  </a:lnTo>
                  <a:lnTo>
                    <a:pt x="72" y="78"/>
                  </a:lnTo>
                  <a:lnTo>
                    <a:pt x="66" y="72"/>
                  </a:lnTo>
                  <a:lnTo>
                    <a:pt x="54" y="72"/>
                  </a:lnTo>
                  <a:lnTo>
                    <a:pt x="54" y="96"/>
                  </a:lnTo>
                  <a:lnTo>
                    <a:pt x="60" y="102"/>
                  </a:lnTo>
                  <a:lnTo>
                    <a:pt x="90" y="96"/>
                  </a:lnTo>
                  <a:lnTo>
                    <a:pt x="54" y="114"/>
                  </a:lnTo>
                  <a:lnTo>
                    <a:pt x="84" y="156"/>
                  </a:lnTo>
                  <a:lnTo>
                    <a:pt x="90" y="132"/>
                  </a:lnTo>
                  <a:lnTo>
                    <a:pt x="108" y="102"/>
                  </a:lnTo>
                  <a:lnTo>
                    <a:pt x="126" y="10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47" name="Guinea" descr="© INSCALE GmbH, 05.05.2010&#10;http://www.presentationload.com/">
              <a:extLst>
                <a:ext uri="{FF2B5EF4-FFF2-40B4-BE49-F238E27FC236}">
                  <a16:creationId xmlns:a16="http://schemas.microsoft.com/office/drawing/2014/main" id="{19887669-454E-4DB6-A988-00DFBA7AFD54}"/>
                </a:ext>
              </a:extLst>
            </p:cNvPr>
            <p:cNvSpPr>
              <a:spLocks/>
            </p:cNvSpPr>
            <p:nvPr/>
          </p:nvSpPr>
          <p:spPr bwMode="gray">
            <a:xfrm>
              <a:off x="5079453" y="4062383"/>
              <a:ext cx="230627" cy="198399"/>
            </a:xfrm>
            <a:custGeom>
              <a:avLst/>
              <a:gdLst>
                <a:gd name="T0" fmla="*/ 2147483647 w 522"/>
                <a:gd name="T1" fmla="*/ 2147483647 h 444"/>
                <a:gd name="T2" fmla="*/ 2147483647 w 522"/>
                <a:gd name="T3" fmla="*/ 2147483647 h 444"/>
                <a:gd name="T4" fmla="*/ 2147483647 w 522"/>
                <a:gd name="T5" fmla="*/ 2147483647 h 444"/>
                <a:gd name="T6" fmla="*/ 2147483647 w 522"/>
                <a:gd name="T7" fmla="*/ 2147483647 h 444"/>
                <a:gd name="T8" fmla="*/ 2147483647 w 522"/>
                <a:gd name="T9" fmla="*/ 2147483647 h 444"/>
                <a:gd name="T10" fmla="*/ 2147483647 w 522"/>
                <a:gd name="T11" fmla="*/ 2147483647 h 444"/>
                <a:gd name="T12" fmla="*/ 2147483647 w 522"/>
                <a:gd name="T13" fmla="*/ 2147483647 h 444"/>
                <a:gd name="T14" fmla="*/ 2147483647 w 522"/>
                <a:gd name="T15" fmla="*/ 2147483647 h 444"/>
                <a:gd name="T16" fmla="*/ 2147483647 w 522"/>
                <a:gd name="T17" fmla="*/ 2147483647 h 444"/>
                <a:gd name="T18" fmla="*/ 2147483647 w 522"/>
                <a:gd name="T19" fmla="*/ 2147483647 h 444"/>
                <a:gd name="T20" fmla="*/ 2147483647 w 522"/>
                <a:gd name="T21" fmla="*/ 2147483647 h 444"/>
                <a:gd name="T22" fmla="*/ 2147483647 w 522"/>
                <a:gd name="T23" fmla="*/ 2147483647 h 444"/>
                <a:gd name="T24" fmla="*/ 2147483647 w 522"/>
                <a:gd name="T25" fmla="*/ 2147483647 h 444"/>
                <a:gd name="T26" fmla="*/ 2147483647 w 522"/>
                <a:gd name="T27" fmla="*/ 2147483647 h 444"/>
                <a:gd name="T28" fmla="*/ 2147483647 w 522"/>
                <a:gd name="T29" fmla="*/ 2147483647 h 444"/>
                <a:gd name="T30" fmla="*/ 2147483647 w 522"/>
                <a:gd name="T31" fmla="*/ 2147483647 h 444"/>
                <a:gd name="T32" fmla="*/ 2147483647 w 522"/>
                <a:gd name="T33" fmla="*/ 2147483647 h 444"/>
                <a:gd name="T34" fmla="*/ 2147483647 w 522"/>
                <a:gd name="T35" fmla="*/ 2147483647 h 444"/>
                <a:gd name="T36" fmla="*/ 2147483647 w 522"/>
                <a:gd name="T37" fmla="*/ 2147483647 h 444"/>
                <a:gd name="T38" fmla="*/ 2147483647 w 522"/>
                <a:gd name="T39" fmla="*/ 2147483647 h 444"/>
                <a:gd name="T40" fmla="*/ 2147483647 w 522"/>
                <a:gd name="T41" fmla="*/ 2147483647 h 444"/>
                <a:gd name="T42" fmla="*/ 2147483647 w 522"/>
                <a:gd name="T43" fmla="*/ 2147483647 h 444"/>
                <a:gd name="T44" fmla="*/ 2147483647 w 522"/>
                <a:gd name="T45" fmla="*/ 2147483647 h 444"/>
                <a:gd name="T46" fmla="*/ 2147483647 w 522"/>
                <a:gd name="T47" fmla="*/ 2147483647 h 444"/>
                <a:gd name="T48" fmla="*/ 2147483647 w 522"/>
                <a:gd name="T49" fmla="*/ 2147483647 h 444"/>
                <a:gd name="T50" fmla="*/ 2147483647 w 522"/>
                <a:gd name="T51" fmla="*/ 2147483647 h 444"/>
                <a:gd name="T52" fmla="*/ 2147483647 w 522"/>
                <a:gd name="T53" fmla="*/ 2147483647 h 444"/>
                <a:gd name="T54" fmla="*/ 2147483647 w 522"/>
                <a:gd name="T55" fmla="*/ 2147483647 h 444"/>
                <a:gd name="T56" fmla="*/ 2147483647 w 522"/>
                <a:gd name="T57" fmla="*/ 2147483647 h 444"/>
                <a:gd name="T58" fmla="*/ 2147483647 w 522"/>
                <a:gd name="T59" fmla="*/ 2147483647 h 444"/>
                <a:gd name="T60" fmla="*/ 2147483647 w 522"/>
                <a:gd name="T61" fmla="*/ 2147483647 h 444"/>
                <a:gd name="T62" fmla="*/ 2147483647 w 522"/>
                <a:gd name="T63" fmla="*/ 2147483647 h 444"/>
                <a:gd name="T64" fmla="*/ 2147483647 w 522"/>
                <a:gd name="T65" fmla="*/ 2147483647 h 444"/>
                <a:gd name="T66" fmla="*/ 2147483647 w 522"/>
                <a:gd name="T67" fmla="*/ 2147483647 h 444"/>
                <a:gd name="T68" fmla="*/ 2147483647 w 522"/>
                <a:gd name="T69" fmla="*/ 2147483647 h 444"/>
                <a:gd name="T70" fmla="*/ 2147483647 w 522"/>
                <a:gd name="T71" fmla="*/ 2147483647 h 444"/>
                <a:gd name="T72" fmla="*/ 2147483647 w 522"/>
                <a:gd name="T73" fmla="*/ 2147483647 h 444"/>
                <a:gd name="T74" fmla="*/ 2147483647 w 522"/>
                <a:gd name="T75" fmla="*/ 2147483647 h 444"/>
                <a:gd name="T76" fmla="*/ 2147483647 w 522"/>
                <a:gd name="T77" fmla="*/ 2147483647 h 444"/>
                <a:gd name="T78" fmla="*/ 2147483647 w 522"/>
                <a:gd name="T79" fmla="*/ 2147483647 h 444"/>
                <a:gd name="T80" fmla="*/ 2147483647 w 522"/>
                <a:gd name="T81" fmla="*/ 2147483647 h 444"/>
                <a:gd name="T82" fmla="*/ 2147483647 w 522"/>
                <a:gd name="T83" fmla="*/ 2147483647 h 444"/>
                <a:gd name="T84" fmla="*/ 2147483647 w 522"/>
                <a:gd name="T85" fmla="*/ 2147483647 h 444"/>
                <a:gd name="T86" fmla="*/ 2147483647 w 522"/>
                <a:gd name="T87" fmla="*/ 2147483647 h 444"/>
                <a:gd name="T88" fmla="*/ 2147483647 w 522"/>
                <a:gd name="T89" fmla="*/ 2147483647 h 444"/>
                <a:gd name="T90" fmla="*/ 2147483647 w 522"/>
                <a:gd name="T91" fmla="*/ 2147483647 h 444"/>
                <a:gd name="T92" fmla="*/ 2147483647 w 522"/>
                <a:gd name="T93" fmla="*/ 2147483647 h 444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522"/>
                <a:gd name="T142" fmla="*/ 0 h 444"/>
                <a:gd name="T143" fmla="*/ 522 w 522"/>
                <a:gd name="T144" fmla="*/ 444 h 444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522" h="444">
                  <a:moveTo>
                    <a:pt x="96" y="0"/>
                  </a:moveTo>
                  <a:lnTo>
                    <a:pt x="96" y="24"/>
                  </a:lnTo>
                  <a:lnTo>
                    <a:pt x="78" y="24"/>
                  </a:lnTo>
                  <a:lnTo>
                    <a:pt x="72" y="30"/>
                  </a:lnTo>
                  <a:lnTo>
                    <a:pt x="72" y="42"/>
                  </a:lnTo>
                  <a:lnTo>
                    <a:pt x="78" y="48"/>
                  </a:lnTo>
                  <a:lnTo>
                    <a:pt x="90" y="54"/>
                  </a:lnTo>
                  <a:lnTo>
                    <a:pt x="96" y="60"/>
                  </a:lnTo>
                  <a:lnTo>
                    <a:pt x="96" y="66"/>
                  </a:lnTo>
                  <a:lnTo>
                    <a:pt x="90" y="78"/>
                  </a:lnTo>
                  <a:lnTo>
                    <a:pt x="84" y="84"/>
                  </a:lnTo>
                  <a:lnTo>
                    <a:pt x="54" y="84"/>
                  </a:lnTo>
                  <a:lnTo>
                    <a:pt x="42" y="90"/>
                  </a:lnTo>
                  <a:lnTo>
                    <a:pt x="36" y="96"/>
                  </a:lnTo>
                  <a:lnTo>
                    <a:pt x="18" y="96"/>
                  </a:lnTo>
                  <a:lnTo>
                    <a:pt x="0" y="126"/>
                  </a:lnTo>
                  <a:lnTo>
                    <a:pt x="0" y="132"/>
                  </a:lnTo>
                  <a:lnTo>
                    <a:pt x="18" y="150"/>
                  </a:lnTo>
                  <a:lnTo>
                    <a:pt x="30" y="150"/>
                  </a:lnTo>
                  <a:lnTo>
                    <a:pt x="30" y="162"/>
                  </a:lnTo>
                  <a:lnTo>
                    <a:pt x="24" y="168"/>
                  </a:lnTo>
                  <a:lnTo>
                    <a:pt x="30" y="180"/>
                  </a:lnTo>
                  <a:lnTo>
                    <a:pt x="30" y="192"/>
                  </a:lnTo>
                  <a:lnTo>
                    <a:pt x="54" y="204"/>
                  </a:lnTo>
                  <a:lnTo>
                    <a:pt x="72" y="204"/>
                  </a:lnTo>
                  <a:lnTo>
                    <a:pt x="72" y="228"/>
                  </a:lnTo>
                  <a:lnTo>
                    <a:pt x="84" y="228"/>
                  </a:lnTo>
                  <a:lnTo>
                    <a:pt x="90" y="222"/>
                  </a:lnTo>
                  <a:lnTo>
                    <a:pt x="90" y="234"/>
                  </a:lnTo>
                  <a:lnTo>
                    <a:pt x="96" y="246"/>
                  </a:lnTo>
                  <a:lnTo>
                    <a:pt x="96" y="258"/>
                  </a:lnTo>
                  <a:lnTo>
                    <a:pt x="114" y="276"/>
                  </a:lnTo>
                  <a:lnTo>
                    <a:pt x="126" y="282"/>
                  </a:lnTo>
                  <a:lnTo>
                    <a:pt x="132" y="288"/>
                  </a:lnTo>
                  <a:lnTo>
                    <a:pt x="138" y="282"/>
                  </a:lnTo>
                  <a:lnTo>
                    <a:pt x="150" y="276"/>
                  </a:lnTo>
                  <a:lnTo>
                    <a:pt x="156" y="264"/>
                  </a:lnTo>
                  <a:lnTo>
                    <a:pt x="168" y="252"/>
                  </a:lnTo>
                  <a:lnTo>
                    <a:pt x="174" y="240"/>
                  </a:lnTo>
                  <a:lnTo>
                    <a:pt x="180" y="234"/>
                  </a:lnTo>
                  <a:lnTo>
                    <a:pt x="180" y="228"/>
                  </a:lnTo>
                  <a:lnTo>
                    <a:pt x="216" y="228"/>
                  </a:lnTo>
                  <a:lnTo>
                    <a:pt x="222" y="210"/>
                  </a:lnTo>
                  <a:lnTo>
                    <a:pt x="258" y="210"/>
                  </a:lnTo>
                  <a:lnTo>
                    <a:pt x="300" y="270"/>
                  </a:lnTo>
                  <a:lnTo>
                    <a:pt x="300" y="288"/>
                  </a:lnTo>
                  <a:lnTo>
                    <a:pt x="312" y="300"/>
                  </a:lnTo>
                  <a:lnTo>
                    <a:pt x="312" y="318"/>
                  </a:lnTo>
                  <a:lnTo>
                    <a:pt x="306" y="330"/>
                  </a:lnTo>
                  <a:lnTo>
                    <a:pt x="300" y="336"/>
                  </a:lnTo>
                  <a:lnTo>
                    <a:pt x="294" y="354"/>
                  </a:lnTo>
                  <a:lnTo>
                    <a:pt x="324" y="342"/>
                  </a:lnTo>
                  <a:lnTo>
                    <a:pt x="348" y="348"/>
                  </a:lnTo>
                  <a:lnTo>
                    <a:pt x="348" y="336"/>
                  </a:lnTo>
                  <a:lnTo>
                    <a:pt x="354" y="330"/>
                  </a:lnTo>
                  <a:lnTo>
                    <a:pt x="360" y="330"/>
                  </a:lnTo>
                  <a:lnTo>
                    <a:pt x="372" y="336"/>
                  </a:lnTo>
                  <a:lnTo>
                    <a:pt x="384" y="348"/>
                  </a:lnTo>
                  <a:lnTo>
                    <a:pt x="390" y="366"/>
                  </a:lnTo>
                  <a:lnTo>
                    <a:pt x="390" y="426"/>
                  </a:lnTo>
                  <a:lnTo>
                    <a:pt x="402" y="426"/>
                  </a:lnTo>
                  <a:lnTo>
                    <a:pt x="402" y="432"/>
                  </a:lnTo>
                  <a:lnTo>
                    <a:pt x="414" y="444"/>
                  </a:lnTo>
                  <a:lnTo>
                    <a:pt x="420" y="444"/>
                  </a:lnTo>
                  <a:lnTo>
                    <a:pt x="432" y="432"/>
                  </a:lnTo>
                  <a:lnTo>
                    <a:pt x="432" y="420"/>
                  </a:lnTo>
                  <a:lnTo>
                    <a:pt x="438" y="408"/>
                  </a:lnTo>
                  <a:lnTo>
                    <a:pt x="444" y="402"/>
                  </a:lnTo>
                  <a:lnTo>
                    <a:pt x="456" y="402"/>
                  </a:lnTo>
                  <a:lnTo>
                    <a:pt x="468" y="408"/>
                  </a:lnTo>
                  <a:lnTo>
                    <a:pt x="474" y="414"/>
                  </a:lnTo>
                  <a:lnTo>
                    <a:pt x="480" y="414"/>
                  </a:lnTo>
                  <a:lnTo>
                    <a:pt x="486" y="408"/>
                  </a:lnTo>
                  <a:lnTo>
                    <a:pt x="486" y="390"/>
                  </a:lnTo>
                  <a:lnTo>
                    <a:pt x="480" y="384"/>
                  </a:lnTo>
                  <a:lnTo>
                    <a:pt x="480" y="378"/>
                  </a:lnTo>
                  <a:lnTo>
                    <a:pt x="498" y="378"/>
                  </a:lnTo>
                  <a:lnTo>
                    <a:pt x="492" y="366"/>
                  </a:lnTo>
                  <a:lnTo>
                    <a:pt x="480" y="360"/>
                  </a:lnTo>
                  <a:lnTo>
                    <a:pt x="474" y="348"/>
                  </a:lnTo>
                  <a:lnTo>
                    <a:pt x="474" y="336"/>
                  </a:lnTo>
                  <a:lnTo>
                    <a:pt x="492" y="336"/>
                  </a:lnTo>
                  <a:lnTo>
                    <a:pt x="498" y="342"/>
                  </a:lnTo>
                  <a:lnTo>
                    <a:pt x="510" y="342"/>
                  </a:lnTo>
                  <a:lnTo>
                    <a:pt x="516" y="348"/>
                  </a:lnTo>
                  <a:lnTo>
                    <a:pt x="516" y="342"/>
                  </a:lnTo>
                  <a:lnTo>
                    <a:pt x="522" y="336"/>
                  </a:lnTo>
                  <a:lnTo>
                    <a:pt x="522" y="324"/>
                  </a:lnTo>
                  <a:lnTo>
                    <a:pt x="516" y="324"/>
                  </a:lnTo>
                  <a:lnTo>
                    <a:pt x="504" y="318"/>
                  </a:lnTo>
                  <a:lnTo>
                    <a:pt x="498" y="318"/>
                  </a:lnTo>
                  <a:lnTo>
                    <a:pt x="498" y="306"/>
                  </a:lnTo>
                  <a:lnTo>
                    <a:pt x="504" y="294"/>
                  </a:lnTo>
                  <a:lnTo>
                    <a:pt x="510" y="288"/>
                  </a:lnTo>
                  <a:lnTo>
                    <a:pt x="492" y="282"/>
                  </a:lnTo>
                  <a:lnTo>
                    <a:pt x="504" y="264"/>
                  </a:lnTo>
                  <a:lnTo>
                    <a:pt x="486" y="258"/>
                  </a:lnTo>
                  <a:lnTo>
                    <a:pt x="480" y="222"/>
                  </a:lnTo>
                  <a:lnTo>
                    <a:pt x="498" y="198"/>
                  </a:lnTo>
                  <a:lnTo>
                    <a:pt x="468" y="168"/>
                  </a:lnTo>
                  <a:lnTo>
                    <a:pt x="468" y="132"/>
                  </a:lnTo>
                  <a:lnTo>
                    <a:pt x="444" y="132"/>
                  </a:lnTo>
                  <a:lnTo>
                    <a:pt x="468" y="96"/>
                  </a:lnTo>
                  <a:lnTo>
                    <a:pt x="432" y="78"/>
                  </a:lnTo>
                  <a:lnTo>
                    <a:pt x="444" y="48"/>
                  </a:lnTo>
                  <a:lnTo>
                    <a:pt x="426" y="36"/>
                  </a:lnTo>
                  <a:lnTo>
                    <a:pt x="426" y="18"/>
                  </a:lnTo>
                  <a:lnTo>
                    <a:pt x="414" y="12"/>
                  </a:lnTo>
                  <a:lnTo>
                    <a:pt x="402" y="12"/>
                  </a:lnTo>
                  <a:lnTo>
                    <a:pt x="396" y="18"/>
                  </a:lnTo>
                  <a:lnTo>
                    <a:pt x="396" y="36"/>
                  </a:lnTo>
                  <a:lnTo>
                    <a:pt x="378" y="54"/>
                  </a:lnTo>
                  <a:lnTo>
                    <a:pt x="366" y="48"/>
                  </a:lnTo>
                  <a:lnTo>
                    <a:pt x="360" y="42"/>
                  </a:lnTo>
                  <a:lnTo>
                    <a:pt x="348" y="36"/>
                  </a:lnTo>
                  <a:lnTo>
                    <a:pt x="342" y="36"/>
                  </a:lnTo>
                  <a:lnTo>
                    <a:pt x="336" y="30"/>
                  </a:lnTo>
                  <a:lnTo>
                    <a:pt x="330" y="30"/>
                  </a:lnTo>
                  <a:lnTo>
                    <a:pt x="324" y="42"/>
                  </a:lnTo>
                  <a:lnTo>
                    <a:pt x="312" y="54"/>
                  </a:lnTo>
                  <a:lnTo>
                    <a:pt x="306" y="66"/>
                  </a:lnTo>
                  <a:lnTo>
                    <a:pt x="306" y="54"/>
                  </a:lnTo>
                  <a:lnTo>
                    <a:pt x="300" y="42"/>
                  </a:lnTo>
                  <a:lnTo>
                    <a:pt x="288" y="30"/>
                  </a:lnTo>
                  <a:lnTo>
                    <a:pt x="276" y="42"/>
                  </a:lnTo>
                  <a:lnTo>
                    <a:pt x="270" y="54"/>
                  </a:lnTo>
                  <a:lnTo>
                    <a:pt x="264" y="60"/>
                  </a:lnTo>
                  <a:lnTo>
                    <a:pt x="258" y="54"/>
                  </a:lnTo>
                  <a:lnTo>
                    <a:pt x="258" y="48"/>
                  </a:lnTo>
                  <a:lnTo>
                    <a:pt x="252" y="36"/>
                  </a:lnTo>
                  <a:lnTo>
                    <a:pt x="252" y="24"/>
                  </a:lnTo>
                  <a:lnTo>
                    <a:pt x="210" y="24"/>
                  </a:lnTo>
                  <a:lnTo>
                    <a:pt x="204" y="30"/>
                  </a:lnTo>
                  <a:lnTo>
                    <a:pt x="192" y="36"/>
                  </a:lnTo>
                  <a:lnTo>
                    <a:pt x="180" y="36"/>
                  </a:lnTo>
                  <a:lnTo>
                    <a:pt x="174" y="30"/>
                  </a:lnTo>
                  <a:lnTo>
                    <a:pt x="168" y="18"/>
                  </a:lnTo>
                  <a:lnTo>
                    <a:pt x="162" y="12"/>
                  </a:lnTo>
                  <a:lnTo>
                    <a:pt x="156" y="18"/>
                  </a:lnTo>
                  <a:lnTo>
                    <a:pt x="138" y="18"/>
                  </a:lnTo>
                  <a:lnTo>
                    <a:pt x="132" y="6"/>
                  </a:lnTo>
                  <a:lnTo>
                    <a:pt x="132" y="0"/>
                  </a:lnTo>
                  <a:lnTo>
                    <a:pt x="96" y="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48" name="Greenland" descr="© INSCALE GmbH, 05.05.2010&#10;http://www.presentationload.com/">
              <a:extLst>
                <a:ext uri="{FF2B5EF4-FFF2-40B4-BE49-F238E27FC236}">
                  <a16:creationId xmlns:a16="http://schemas.microsoft.com/office/drawing/2014/main" id="{7B353DE0-6908-4172-A53B-8FA100F97600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4195385" y="1697550"/>
              <a:ext cx="1240494" cy="685537"/>
            </a:xfrm>
            <a:custGeom>
              <a:avLst/>
              <a:gdLst>
                <a:gd name="T0" fmla="*/ 2147483647 w 732"/>
                <a:gd name="T1" fmla="*/ 2147483647 h 398"/>
                <a:gd name="T2" fmla="*/ 2147483647 w 732"/>
                <a:gd name="T3" fmla="*/ 2147483647 h 398"/>
                <a:gd name="T4" fmla="*/ 2147483647 w 732"/>
                <a:gd name="T5" fmla="*/ 2147483647 h 398"/>
                <a:gd name="T6" fmla="*/ 2147483647 w 732"/>
                <a:gd name="T7" fmla="*/ 2147483647 h 398"/>
                <a:gd name="T8" fmla="*/ 2147483647 w 732"/>
                <a:gd name="T9" fmla="*/ 2147483647 h 398"/>
                <a:gd name="T10" fmla="*/ 2147483647 w 732"/>
                <a:gd name="T11" fmla="*/ 2147483647 h 398"/>
                <a:gd name="T12" fmla="*/ 2147483647 w 732"/>
                <a:gd name="T13" fmla="*/ 2147483647 h 398"/>
                <a:gd name="T14" fmla="*/ 2147483647 w 732"/>
                <a:gd name="T15" fmla="*/ 2147483647 h 398"/>
                <a:gd name="T16" fmla="*/ 2147483647 w 732"/>
                <a:gd name="T17" fmla="*/ 2147483647 h 398"/>
                <a:gd name="T18" fmla="*/ 2147483647 w 732"/>
                <a:gd name="T19" fmla="*/ 2147483647 h 398"/>
                <a:gd name="T20" fmla="*/ 2147483647 w 732"/>
                <a:gd name="T21" fmla="*/ 2147483647 h 398"/>
                <a:gd name="T22" fmla="*/ 2147483647 w 732"/>
                <a:gd name="T23" fmla="*/ 2147483647 h 398"/>
                <a:gd name="T24" fmla="*/ 2147483647 w 732"/>
                <a:gd name="T25" fmla="*/ 2147483647 h 398"/>
                <a:gd name="T26" fmla="*/ 2147483647 w 732"/>
                <a:gd name="T27" fmla="*/ 2147483647 h 398"/>
                <a:gd name="T28" fmla="*/ 2147483647 w 732"/>
                <a:gd name="T29" fmla="*/ 2147483647 h 398"/>
                <a:gd name="T30" fmla="*/ 2147483647 w 732"/>
                <a:gd name="T31" fmla="*/ 2147483647 h 398"/>
                <a:gd name="T32" fmla="*/ 2147483647 w 732"/>
                <a:gd name="T33" fmla="*/ 2147483647 h 398"/>
                <a:gd name="T34" fmla="*/ 2147483647 w 732"/>
                <a:gd name="T35" fmla="*/ 2147483647 h 398"/>
                <a:gd name="T36" fmla="*/ 2147483647 w 732"/>
                <a:gd name="T37" fmla="*/ 2147483647 h 398"/>
                <a:gd name="T38" fmla="*/ 2147483647 w 732"/>
                <a:gd name="T39" fmla="*/ 2147483647 h 398"/>
                <a:gd name="T40" fmla="*/ 2147483647 w 732"/>
                <a:gd name="T41" fmla="*/ 2147483647 h 398"/>
                <a:gd name="T42" fmla="*/ 2147483647 w 732"/>
                <a:gd name="T43" fmla="*/ 2147483647 h 398"/>
                <a:gd name="T44" fmla="*/ 2147483647 w 732"/>
                <a:gd name="T45" fmla="*/ 2147483647 h 398"/>
                <a:gd name="T46" fmla="*/ 2147483647 w 732"/>
                <a:gd name="T47" fmla="*/ 2147483647 h 398"/>
                <a:gd name="T48" fmla="*/ 2147483647 w 732"/>
                <a:gd name="T49" fmla="*/ 2147483647 h 398"/>
                <a:gd name="T50" fmla="*/ 2147483647 w 732"/>
                <a:gd name="T51" fmla="*/ 2147483647 h 398"/>
                <a:gd name="T52" fmla="*/ 2147483647 w 732"/>
                <a:gd name="T53" fmla="*/ 2147483647 h 398"/>
                <a:gd name="T54" fmla="*/ 2147483647 w 732"/>
                <a:gd name="T55" fmla="*/ 2147483647 h 398"/>
                <a:gd name="T56" fmla="*/ 2147483647 w 732"/>
                <a:gd name="T57" fmla="*/ 2147483647 h 398"/>
                <a:gd name="T58" fmla="*/ 2147483647 w 732"/>
                <a:gd name="T59" fmla="*/ 2147483647 h 398"/>
                <a:gd name="T60" fmla="*/ 2147483647 w 732"/>
                <a:gd name="T61" fmla="*/ 2147483647 h 398"/>
                <a:gd name="T62" fmla="*/ 2147483647 w 732"/>
                <a:gd name="T63" fmla="*/ 2147483647 h 398"/>
                <a:gd name="T64" fmla="*/ 2147483647 w 732"/>
                <a:gd name="T65" fmla="*/ 2147483647 h 398"/>
                <a:gd name="T66" fmla="*/ 2147483647 w 732"/>
                <a:gd name="T67" fmla="*/ 2147483647 h 398"/>
                <a:gd name="T68" fmla="*/ 2147483647 w 732"/>
                <a:gd name="T69" fmla="*/ 2147483647 h 398"/>
                <a:gd name="T70" fmla="*/ 2147483647 w 732"/>
                <a:gd name="T71" fmla="*/ 2147483647 h 398"/>
                <a:gd name="T72" fmla="*/ 2147483647 w 732"/>
                <a:gd name="T73" fmla="*/ 2147483647 h 398"/>
                <a:gd name="T74" fmla="*/ 2147483647 w 732"/>
                <a:gd name="T75" fmla="*/ 2147483647 h 398"/>
                <a:gd name="T76" fmla="*/ 2147483647 w 732"/>
                <a:gd name="T77" fmla="*/ 2147483647 h 398"/>
                <a:gd name="T78" fmla="*/ 2147483647 w 732"/>
                <a:gd name="T79" fmla="*/ 2147483647 h 398"/>
                <a:gd name="T80" fmla="*/ 2147483647 w 732"/>
                <a:gd name="T81" fmla="*/ 2147483647 h 398"/>
                <a:gd name="T82" fmla="*/ 2147483647 w 732"/>
                <a:gd name="T83" fmla="*/ 2147483647 h 398"/>
                <a:gd name="T84" fmla="*/ 2147483647 w 732"/>
                <a:gd name="T85" fmla="*/ 2147483647 h 398"/>
                <a:gd name="T86" fmla="*/ 2147483647 w 732"/>
                <a:gd name="T87" fmla="*/ 2147483647 h 398"/>
                <a:gd name="T88" fmla="*/ 2147483647 w 732"/>
                <a:gd name="T89" fmla="*/ 2147483647 h 398"/>
                <a:gd name="T90" fmla="*/ 2147483647 w 732"/>
                <a:gd name="T91" fmla="*/ 2147483647 h 398"/>
                <a:gd name="T92" fmla="*/ 2147483647 w 732"/>
                <a:gd name="T93" fmla="*/ 2147483647 h 398"/>
                <a:gd name="T94" fmla="*/ 2147483647 w 732"/>
                <a:gd name="T95" fmla="*/ 2147483647 h 398"/>
                <a:gd name="T96" fmla="*/ 2147483647 w 732"/>
                <a:gd name="T97" fmla="*/ 2147483647 h 398"/>
                <a:gd name="T98" fmla="*/ 2147483647 w 732"/>
                <a:gd name="T99" fmla="*/ 2147483647 h 398"/>
                <a:gd name="T100" fmla="*/ 2147483647 w 732"/>
                <a:gd name="T101" fmla="*/ 2147483647 h 398"/>
                <a:gd name="T102" fmla="*/ 2147483647 w 732"/>
                <a:gd name="T103" fmla="*/ 2147483647 h 398"/>
                <a:gd name="T104" fmla="*/ 2147483647 w 732"/>
                <a:gd name="T105" fmla="*/ 2147483647 h 398"/>
                <a:gd name="T106" fmla="*/ 2147483647 w 732"/>
                <a:gd name="T107" fmla="*/ 2147483647 h 398"/>
                <a:gd name="T108" fmla="*/ 2147483647 w 732"/>
                <a:gd name="T109" fmla="*/ 2147483647 h 398"/>
                <a:gd name="T110" fmla="*/ 2147483647 w 732"/>
                <a:gd name="T111" fmla="*/ 2147483647 h 398"/>
                <a:gd name="T112" fmla="*/ 2147483647 w 732"/>
                <a:gd name="T113" fmla="*/ 2147483647 h 398"/>
                <a:gd name="T114" fmla="*/ 2147483647 w 732"/>
                <a:gd name="T115" fmla="*/ 2147483647 h 398"/>
                <a:gd name="T116" fmla="*/ 2147483647 w 732"/>
                <a:gd name="T117" fmla="*/ 2147483647 h 398"/>
                <a:gd name="T118" fmla="*/ 2147483647 w 732"/>
                <a:gd name="T119" fmla="*/ 2147483647 h 398"/>
                <a:gd name="T120" fmla="*/ 2147483647 w 732"/>
                <a:gd name="T121" fmla="*/ 2147483647 h 398"/>
                <a:gd name="T122" fmla="*/ 2147483647 w 732"/>
                <a:gd name="T123" fmla="*/ 2147483647 h 39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732"/>
                <a:gd name="T187" fmla="*/ 0 h 398"/>
                <a:gd name="T188" fmla="*/ 732 w 732"/>
                <a:gd name="T189" fmla="*/ 398 h 398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732" h="398">
                  <a:moveTo>
                    <a:pt x="730" y="24"/>
                  </a:moveTo>
                  <a:lnTo>
                    <a:pt x="728" y="24"/>
                  </a:lnTo>
                  <a:lnTo>
                    <a:pt x="723" y="24"/>
                  </a:lnTo>
                  <a:lnTo>
                    <a:pt x="718" y="22"/>
                  </a:lnTo>
                  <a:lnTo>
                    <a:pt x="678" y="22"/>
                  </a:lnTo>
                  <a:lnTo>
                    <a:pt x="678" y="24"/>
                  </a:lnTo>
                  <a:lnTo>
                    <a:pt x="670" y="26"/>
                  </a:lnTo>
                  <a:lnTo>
                    <a:pt x="659" y="26"/>
                  </a:lnTo>
                  <a:lnTo>
                    <a:pt x="651" y="24"/>
                  </a:lnTo>
                  <a:lnTo>
                    <a:pt x="637" y="24"/>
                  </a:lnTo>
                  <a:lnTo>
                    <a:pt x="623" y="29"/>
                  </a:lnTo>
                  <a:lnTo>
                    <a:pt x="616" y="34"/>
                  </a:lnTo>
                  <a:lnTo>
                    <a:pt x="611" y="34"/>
                  </a:lnTo>
                  <a:lnTo>
                    <a:pt x="606" y="34"/>
                  </a:lnTo>
                  <a:lnTo>
                    <a:pt x="604" y="36"/>
                  </a:lnTo>
                  <a:lnTo>
                    <a:pt x="602" y="36"/>
                  </a:lnTo>
                  <a:lnTo>
                    <a:pt x="597" y="38"/>
                  </a:lnTo>
                  <a:lnTo>
                    <a:pt x="592" y="38"/>
                  </a:lnTo>
                  <a:lnTo>
                    <a:pt x="599" y="34"/>
                  </a:lnTo>
                  <a:lnTo>
                    <a:pt x="609" y="31"/>
                  </a:lnTo>
                  <a:lnTo>
                    <a:pt x="621" y="26"/>
                  </a:lnTo>
                  <a:lnTo>
                    <a:pt x="623" y="24"/>
                  </a:lnTo>
                  <a:lnTo>
                    <a:pt x="618" y="19"/>
                  </a:lnTo>
                  <a:lnTo>
                    <a:pt x="606" y="19"/>
                  </a:lnTo>
                  <a:lnTo>
                    <a:pt x="604" y="22"/>
                  </a:lnTo>
                  <a:lnTo>
                    <a:pt x="602" y="22"/>
                  </a:lnTo>
                  <a:lnTo>
                    <a:pt x="597" y="24"/>
                  </a:lnTo>
                  <a:lnTo>
                    <a:pt x="594" y="24"/>
                  </a:lnTo>
                  <a:lnTo>
                    <a:pt x="566" y="26"/>
                  </a:lnTo>
                  <a:lnTo>
                    <a:pt x="566" y="29"/>
                  </a:lnTo>
                  <a:lnTo>
                    <a:pt x="563" y="29"/>
                  </a:lnTo>
                  <a:lnTo>
                    <a:pt x="566" y="26"/>
                  </a:lnTo>
                  <a:lnTo>
                    <a:pt x="568" y="26"/>
                  </a:lnTo>
                  <a:lnTo>
                    <a:pt x="573" y="26"/>
                  </a:lnTo>
                  <a:lnTo>
                    <a:pt x="578" y="24"/>
                  </a:lnTo>
                  <a:lnTo>
                    <a:pt x="580" y="24"/>
                  </a:lnTo>
                  <a:lnTo>
                    <a:pt x="582" y="24"/>
                  </a:lnTo>
                  <a:lnTo>
                    <a:pt x="585" y="22"/>
                  </a:lnTo>
                  <a:lnTo>
                    <a:pt x="578" y="19"/>
                  </a:lnTo>
                  <a:lnTo>
                    <a:pt x="552" y="19"/>
                  </a:lnTo>
                  <a:lnTo>
                    <a:pt x="542" y="22"/>
                  </a:lnTo>
                  <a:lnTo>
                    <a:pt x="525" y="19"/>
                  </a:lnTo>
                  <a:lnTo>
                    <a:pt x="523" y="19"/>
                  </a:lnTo>
                  <a:lnTo>
                    <a:pt x="523" y="22"/>
                  </a:lnTo>
                  <a:lnTo>
                    <a:pt x="518" y="22"/>
                  </a:lnTo>
                  <a:lnTo>
                    <a:pt x="514" y="24"/>
                  </a:lnTo>
                  <a:lnTo>
                    <a:pt x="511" y="24"/>
                  </a:lnTo>
                  <a:lnTo>
                    <a:pt x="509" y="24"/>
                  </a:lnTo>
                  <a:lnTo>
                    <a:pt x="506" y="24"/>
                  </a:lnTo>
                  <a:lnTo>
                    <a:pt x="509" y="22"/>
                  </a:lnTo>
                  <a:lnTo>
                    <a:pt x="518" y="19"/>
                  </a:lnTo>
                  <a:lnTo>
                    <a:pt x="530" y="19"/>
                  </a:lnTo>
                  <a:lnTo>
                    <a:pt x="563" y="19"/>
                  </a:lnTo>
                  <a:lnTo>
                    <a:pt x="580" y="17"/>
                  </a:lnTo>
                  <a:lnTo>
                    <a:pt x="625" y="17"/>
                  </a:lnTo>
                  <a:lnTo>
                    <a:pt x="632" y="14"/>
                  </a:lnTo>
                  <a:lnTo>
                    <a:pt x="628" y="12"/>
                  </a:lnTo>
                  <a:lnTo>
                    <a:pt x="618" y="10"/>
                  </a:lnTo>
                  <a:lnTo>
                    <a:pt x="592" y="10"/>
                  </a:lnTo>
                  <a:lnTo>
                    <a:pt x="594" y="10"/>
                  </a:lnTo>
                  <a:lnTo>
                    <a:pt x="597" y="7"/>
                  </a:lnTo>
                  <a:lnTo>
                    <a:pt x="594" y="5"/>
                  </a:lnTo>
                  <a:lnTo>
                    <a:pt x="585" y="5"/>
                  </a:lnTo>
                  <a:lnTo>
                    <a:pt x="582" y="7"/>
                  </a:lnTo>
                  <a:lnTo>
                    <a:pt x="568" y="7"/>
                  </a:lnTo>
                  <a:lnTo>
                    <a:pt x="566" y="5"/>
                  </a:lnTo>
                  <a:lnTo>
                    <a:pt x="571" y="5"/>
                  </a:lnTo>
                  <a:lnTo>
                    <a:pt x="573" y="5"/>
                  </a:lnTo>
                  <a:lnTo>
                    <a:pt x="578" y="5"/>
                  </a:lnTo>
                  <a:lnTo>
                    <a:pt x="578" y="2"/>
                  </a:lnTo>
                  <a:lnTo>
                    <a:pt x="575" y="2"/>
                  </a:lnTo>
                  <a:lnTo>
                    <a:pt x="571" y="0"/>
                  </a:lnTo>
                  <a:lnTo>
                    <a:pt x="537" y="0"/>
                  </a:lnTo>
                  <a:lnTo>
                    <a:pt x="528" y="2"/>
                  </a:lnTo>
                  <a:lnTo>
                    <a:pt x="518" y="2"/>
                  </a:lnTo>
                  <a:lnTo>
                    <a:pt x="509" y="0"/>
                  </a:lnTo>
                  <a:lnTo>
                    <a:pt x="483" y="0"/>
                  </a:lnTo>
                  <a:lnTo>
                    <a:pt x="478" y="2"/>
                  </a:lnTo>
                  <a:lnTo>
                    <a:pt x="454" y="2"/>
                  </a:lnTo>
                  <a:lnTo>
                    <a:pt x="452" y="0"/>
                  </a:lnTo>
                  <a:lnTo>
                    <a:pt x="447" y="0"/>
                  </a:lnTo>
                  <a:lnTo>
                    <a:pt x="445" y="2"/>
                  </a:lnTo>
                  <a:lnTo>
                    <a:pt x="442" y="2"/>
                  </a:lnTo>
                  <a:lnTo>
                    <a:pt x="442" y="5"/>
                  </a:lnTo>
                  <a:lnTo>
                    <a:pt x="445" y="5"/>
                  </a:lnTo>
                  <a:lnTo>
                    <a:pt x="447" y="5"/>
                  </a:lnTo>
                  <a:lnTo>
                    <a:pt x="442" y="7"/>
                  </a:lnTo>
                  <a:lnTo>
                    <a:pt x="428" y="7"/>
                  </a:lnTo>
                  <a:lnTo>
                    <a:pt x="409" y="5"/>
                  </a:lnTo>
                  <a:lnTo>
                    <a:pt x="378" y="5"/>
                  </a:lnTo>
                  <a:lnTo>
                    <a:pt x="373" y="5"/>
                  </a:lnTo>
                  <a:lnTo>
                    <a:pt x="371" y="5"/>
                  </a:lnTo>
                  <a:lnTo>
                    <a:pt x="368" y="7"/>
                  </a:lnTo>
                  <a:lnTo>
                    <a:pt x="366" y="7"/>
                  </a:lnTo>
                  <a:lnTo>
                    <a:pt x="366" y="10"/>
                  </a:lnTo>
                  <a:lnTo>
                    <a:pt x="368" y="10"/>
                  </a:lnTo>
                  <a:lnTo>
                    <a:pt x="378" y="10"/>
                  </a:lnTo>
                  <a:lnTo>
                    <a:pt x="387" y="10"/>
                  </a:lnTo>
                  <a:lnTo>
                    <a:pt x="399" y="12"/>
                  </a:lnTo>
                  <a:lnTo>
                    <a:pt x="404" y="12"/>
                  </a:lnTo>
                  <a:lnTo>
                    <a:pt x="426" y="14"/>
                  </a:lnTo>
                  <a:lnTo>
                    <a:pt x="399" y="14"/>
                  </a:lnTo>
                  <a:lnTo>
                    <a:pt x="395" y="14"/>
                  </a:lnTo>
                  <a:lnTo>
                    <a:pt x="392" y="14"/>
                  </a:lnTo>
                  <a:lnTo>
                    <a:pt x="387" y="12"/>
                  </a:lnTo>
                  <a:lnTo>
                    <a:pt x="378" y="12"/>
                  </a:lnTo>
                  <a:lnTo>
                    <a:pt x="380" y="14"/>
                  </a:lnTo>
                  <a:lnTo>
                    <a:pt x="383" y="14"/>
                  </a:lnTo>
                  <a:lnTo>
                    <a:pt x="385" y="14"/>
                  </a:lnTo>
                  <a:lnTo>
                    <a:pt x="376" y="14"/>
                  </a:lnTo>
                  <a:lnTo>
                    <a:pt x="373" y="17"/>
                  </a:lnTo>
                  <a:lnTo>
                    <a:pt x="373" y="19"/>
                  </a:lnTo>
                  <a:lnTo>
                    <a:pt x="371" y="22"/>
                  </a:lnTo>
                  <a:lnTo>
                    <a:pt x="371" y="24"/>
                  </a:lnTo>
                  <a:lnTo>
                    <a:pt x="368" y="24"/>
                  </a:lnTo>
                  <a:lnTo>
                    <a:pt x="366" y="24"/>
                  </a:lnTo>
                  <a:lnTo>
                    <a:pt x="364" y="24"/>
                  </a:lnTo>
                  <a:lnTo>
                    <a:pt x="359" y="24"/>
                  </a:lnTo>
                  <a:lnTo>
                    <a:pt x="357" y="22"/>
                  </a:lnTo>
                  <a:lnTo>
                    <a:pt x="345" y="19"/>
                  </a:lnTo>
                  <a:lnTo>
                    <a:pt x="330" y="14"/>
                  </a:lnTo>
                  <a:lnTo>
                    <a:pt x="309" y="14"/>
                  </a:lnTo>
                  <a:lnTo>
                    <a:pt x="309" y="24"/>
                  </a:lnTo>
                  <a:lnTo>
                    <a:pt x="297" y="24"/>
                  </a:lnTo>
                  <a:lnTo>
                    <a:pt x="292" y="22"/>
                  </a:lnTo>
                  <a:lnTo>
                    <a:pt x="288" y="22"/>
                  </a:lnTo>
                  <a:lnTo>
                    <a:pt x="285" y="19"/>
                  </a:lnTo>
                  <a:lnTo>
                    <a:pt x="278" y="19"/>
                  </a:lnTo>
                  <a:lnTo>
                    <a:pt x="273" y="22"/>
                  </a:lnTo>
                  <a:lnTo>
                    <a:pt x="273" y="24"/>
                  </a:lnTo>
                  <a:lnTo>
                    <a:pt x="269" y="24"/>
                  </a:lnTo>
                  <a:lnTo>
                    <a:pt x="271" y="19"/>
                  </a:lnTo>
                  <a:lnTo>
                    <a:pt x="269" y="17"/>
                  </a:lnTo>
                  <a:lnTo>
                    <a:pt x="238" y="17"/>
                  </a:lnTo>
                  <a:lnTo>
                    <a:pt x="228" y="19"/>
                  </a:lnTo>
                  <a:lnTo>
                    <a:pt x="209" y="19"/>
                  </a:lnTo>
                  <a:lnTo>
                    <a:pt x="214" y="22"/>
                  </a:lnTo>
                  <a:lnTo>
                    <a:pt x="223" y="26"/>
                  </a:lnTo>
                  <a:lnTo>
                    <a:pt x="226" y="29"/>
                  </a:lnTo>
                  <a:lnTo>
                    <a:pt x="223" y="29"/>
                  </a:lnTo>
                  <a:lnTo>
                    <a:pt x="223" y="26"/>
                  </a:lnTo>
                  <a:lnTo>
                    <a:pt x="214" y="24"/>
                  </a:lnTo>
                  <a:lnTo>
                    <a:pt x="207" y="24"/>
                  </a:lnTo>
                  <a:lnTo>
                    <a:pt x="202" y="22"/>
                  </a:lnTo>
                  <a:lnTo>
                    <a:pt x="197" y="22"/>
                  </a:lnTo>
                  <a:lnTo>
                    <a:pt x="192" y="19"/>
                  </a:lnTo>
                  <a:lnTo>
                    <a:pt x="190" y="19"/>
                  </a:lnTo>
                  <a:lnTo>
                    <a:pt x="188" y="22"/>
                  </a:lnTo>
                  <a:lnTo>
                    <a:pt x="185" y="24"/>
                  </a:lnTo>
                  <a:lnTo>
                    <a:pt x="183" y="26"/>
                  </a:lnTo>
                  <a:lnTo>
                    <a:pt x="178" y="29"/>
                  </a:lnTo>
                  <a:lnTo>
                    <a:pt x="176" y="29"/>
                  </a:lnTo>
                  <a:lnTo>
                    <a:pt x="171" y="31"/>
                  </a:lnTo>
                  <a:lnTo>
                    <a:pt x="150" y="31"/>
                  </a:lnTo>
                  <a:lnTo>
                    <a:pt x="143" y="34"/>
                  </a:lnTo>
                  <a:lnTo>
                    <a:pt x="133" y="36"/>
                  </a:lnTo>
                  <a:lnTo>
                    <a:pt x="124" y="38"/>
                  </a:lnTo>
                  <a:lnTo>
                    <a:pt x="119" y="38"/>
                  </a:lnTo>
                  <a:lnTo>
                    <a:pt x="102" y="41"/>
                  </a:lnTo>
                  <a:lnTo>
                    <a:pt x="97" y="43"/>
                  </a:lnTo>
                  <a:lnTo>
                    <a:pt x="100" y="46"/>
                  </a:lnTo>
                  <a:lnTo>
                    <a:pt x="105" y="48"/>
                  </a:lnTo>
                  <a:lnTo>
                    <a:pt x="126" y="48"/>
                  </a:lnTo>
                  <a:lnTo>
                    <a:pt x="116" y="50"/>
                  </a:lnTo>
                  <a:lnTo>
                    <a:pt x="112" y="55"/>
                  </a:lnTo>
                  <a:lnTo>
                    <a:pt x="109" y="55"/>
                  </a:lnTo>
                  <a:lnTo>
                    <a:pt x="93" y="60"/>
                  </a:lnTo>
                  <a:lnTo>
                    <a:pt x="88" y="60"/>
                  </a:lnTo>
                  <a:lnTo>
                    <a:pt x="66" y="60"/>
                  </a:lnTo>
                  <a:lnTo>
                    <a:pt x="57" y="62"/>
                  </a:lnTo>
                  <a:lnTo>
                    <a:pt x="47" y="65"/>
                  </a:lnTo>
                  <a:lnTo>
                    <a:pt x="45" y="67"/>
                  </a:lnTo>
                  <a:lnTo>
                    <a:pt x="40" y="67"/>
                  </a:lnTo>
                  <a:lnTo>
                    <a:pt x="38" y="65"/>
                  </a:lnTo>
                  <a:lnTo>
                    <a:pt x="31" y="70"/>
                  </a:lnTo>
                  <a:lnTo>
                    <a:pt x="9" y="70"/>
                  </a:lnTo>
                  <a:lnTo>
                    <a:pt x="7" y="70"/>
                  </a:lnTo>
                  <a:lnTo>
                    <a:pt x="2" y="70"/>
                  </a:lnTo>
                  <a:lnTo>
                    <a:pt x="0" y="74"/>
                  </a:lnTo>
                  <a:lnTo>
                    <a:pt x="2" y="74"/>
                  </a:lnTo>
                  <a:lnTo>
                    <a:pt x="9" y="79"/>
                  </a:lnTo>
                  <a:lnTo>
                    <a:pt x="12" y="82"/>
                  </a:lnTo>
                  <a:lnTo>
                    <a:pt x="14" y="84"/>
                  </a:lnTo>
                  <a:lnTo>
                    <a:pt x="24" y="79"/>
                  </a:lnTo>
                  <a:lnTo>
                    <a:pt x="24" y="84"/>
                  </a:lnTo>
                  <a:lnTo>
                    <a:pt x="28" y="86"/>
                  </a:lnTo>
                  <a:lnTo>
                    <a:pt x="33" y="86"/>
                  </a:lnTo>
                  <a:lnTo>
                    <a:pt x="36" y="84"/>
                  </a:lnTo>
                  <a:lnTo>
                    <a:pt x="38" y="84"/>
                  </a:lnTo>
                  <a:lnTo>
                    <a:pt x="40" y="82"/>
                  </a:lnTo>
                  <a:lnTo>
                    <a:pt x="40" y="84"/>
                  </a:lnTo>
                  <a:lnTo>
                    <a:pt x="43" y="86"/>
                  </a:lnTo>
                  <a:lnTo>
                    <a:pt x="45" y="86"/>
                  </a:lnTo>
                  <a:lnTo>
                    <a:pt x="47" y="84"/>
                  </a:lnTo>
                  <a:lnTo>
                    <a:pt x="52" y="84"/>
                  </a:lnTo>
                  <a:lnTo>
                    <a:pt x="57" y="84"/>
                  </a:lnTo>
                  <a:lnTo>
                    <a:pt x="59" y="82"/>
                  </a:lnTo>
                  <a:lnTo>
                    <a:pt x="64" y="82"/>
                  </a:lnTo>
                  <a:lnTo>
                    <a:pt x="64" y="84"/>
                  </a:lnTo>
                  <a:lnTo>
                    <a:pt x="64" y="86"/>
                  </a:lnTo>
                  <a:lnTo>
                    <a:pt x="62" y="86"/>
                  </a:lnTo>
                  <a:lnTo>
                    <a:pt x="57" y="91"/>
                  </a:lnTo>
                  <a:lnTo>
                    <a:pt x="55" y="91"/>
                  </a:lnTo>
                  <a:lnTo>
                    <a:pt x="52" y="89"/>
                  </a:lnTo>
                  <a:lnTo>
                    <a:pt x="40" y="89"/>
                  </a:lnTo>
                  <a:lnTo>
                    <a:pt x="36" y="91"/>
                  </a:lnTo>
                  <a:lnTo>
                    <a:pt x="33" y="91"/>
                  </a:lnTo>
                  <a:lnTo>
                    <a:pt x="21" y="89"/>
                  </a:lnTo>
                  <a:lnTo>
                    <a:pt x="19" y="89"/>
                  </a:lnTo>
                  <a:lnTo>
                    <a:pt x="14" y="86"/>
                  </a:lnTo>
                  <a:lnTo>
                    <a:pt x="7" y="86"/>
                  </a:lnTo>
                  <a:lnTo>
                    <a:pt x="2" y="89"/>
                  </a:lnTo>
                  <a:lnTo>
                    <a:pt x="2" y="93"/>
                  </a:lnTo>
                  <a:lnTo>
                    <a:pt x="2" y="96"/>
                  </a:lnTo>
                  <a:lnTo>
                    <a:pt x="7" y="98"/>
                  </a:lnTo>
                  <a:lnTo>
                    <a:pt x="19" y="98"/>
                  </a:lnTo>
                  <a:lnTo>
                    <a:pt x="17" y="101"/>
                  </a:lnTo>
                  <a:lnTo>
                    <a:pt x="14" y="101"/>
                  </a:lnTo>
                  <a:lnTo>
                    <a:pt x="9" y="101"/>
                  </a:lnTo>
                  <a:lnTo>
                    <a:pt x="12" y="103"/>
                  </a:lnTo>
                  <a:lnTo>
                    <a:pt x="19" y="105"/>
                  </a:lnTo>
                  <a:lnTo>
                    <a:pt x="21" y="105"/>
                  </a:lnTo>
                  <a:lnTo>
                    <a:pt x="24" y="108"/>
                  </a:lnTo>
                  <a:lnTo>
                    <a:pt x="33" y="108"/>
                  </a:lnTo>
                  <a:lnTo>
                    <a:pt x="33" y="105"/>
                  </a:lnTo>
                  <a:lnTo>
                    <a:pt x="36" y="105"/>
                  </a:lnTo>
                  <a:lnTo>
                    <a:pt x="38" y="105"/>
                  </a:lnTo>
                  <a:lnTo>
                    <a:pt x="43" y="108"/>
                  </a:lnTo>
                  <a:lnTo>
                    <a:pt x="52" y="105"/>
                  </a:lnTo>
                  <a:lnTo>
                    <a:pt x="52" y="108"/>
                  </a:lnTo>
                  <a:lnTo>
                    <a:pt x="57" y="108"/>
                  </a:lnTo>
                  <a:lnTo>
                    <a:pt x="62" y="105"/>
                  </a:lnTo>
                  <a:lnTo>
                    <a:pt x="64" y="105"/>
                  </a:lnTo>
                  <a:lnTo>
                    <a:pt x="69" y="103"/>
                  </a:lnTo>
                  <a:lnTo>
                    <a:pt x="76" y="105"/>
                  </a:lnTo>
                  <a:lnTo>
                    <a:pt x="81" y="105"/>
                  </a:lnTo>
                  <a:lnTo>
                    <a:pt x="83" y="105"/>
                  </a:lnTo>
                  <a:lnTo>
                    <a:pt x="85" y="103"/>
                  </a:lnTo>
                  <a:lnTo>
                    <a:pt x="88" y="103"/>
                  </a:lnTo>
                  <a:lnTo>
                    <a:pt x="93" y="105"/>
                  </a:lnTo>
                  <a:lnTo>
                    <a:pt x="97" y="105"/>
                  </a:lnTo>
                  <a:lnTo>
                    <a:pt x="112" y="105"/>
                  </a:lnTo>
                  <a:lnTo>
                    <a:pt x="121" y="110"/>
                  </a:lnTo>
                  <a:lnTo>
                    <a:pt x="124" y="110"/>
                  </a:lnTo>
                  <a:lnTo>
                    <a:pt x="128" y="115"/>
                  </a:lnTo>
                  <a:lnTo>
                    <a:pt x="135" y="115"/>
                  </a:lnTo>
                  <a:lnTo>
                    <a:pt x="133" y="117"/>
                  </a:lnTo>
                  <a:lnTo>
                    <a:pt x="133" y="120"/>
                  </a:lnTo>
                  <a:lnTo>
                    <a:pt x="133" y="125"/>
                  </a:lnTo>
                  <a:lnTo>
                    <a:pt x="138" y="125"/>
                  </a:lnTo>
                  <a:lnTo>
                    <a:pt x="140" y="125"/>
                  </a:lnTo>
                  <a:lnTo>
                    <a:pt x="145" y="127"/>
                  </a:lnTo>
                  <a:lnTo>
                    <a:pt x="147" y="129"/>
                  </a:lnTo>
                  <a:lnTo>
                    <a:pt x="143" y="134"/>
                  </a:lnTo>
                  <a:lnTo>
                    <a:pt x="145" y="141"/>
                  </a:lnTo>
                  <a:lnTo>
                    <a:pt x="152" y="144"/>
                  </a:lnTo>
                  <a:lnTo>
                    <a:pt x="145" y="149"/>
                  </a:lnTo>
                  <a:lnTo>
                    <a:pt x="150" y="151"/>
                  </a:lnTo>
                  <a:lnTo>
                    <a:pt x="147" y="151"/>
                  </a:lnTo>
                  <a:lnTo>
                    <a:pt x="145" y="153"/>
                  </a:lnTo>
                  <a:lnTo>
                    <a:pt x="145" y="156"/>
                  </a:lnTo>
                  <a:lnTo>
                    <a:pt x="150" y="161"/>
                  </a:lnTo>
                  <a:lnTo>
                    <a:pt x="152" y="161"/>
                  </a:lnTo>
                  <a:lnTo>
                    <a:pt x="152" y="163"/>
                  </a:lnTo>
                  <a:lnTo>
                    <a:pt x="147" y="165"/>
                  </a:lnTo>
                  <a:lnTo>
                    <a:pt x="145" y="168"/>
                  </a:lnTo>
                  <a:lnTo>
                    <a:pt x="143" y="168"/>
                  </a:lnTo>
                  <a:lnTo>
                    <a:pt x="147" y="170"/>
                  </a:lnTo>
                  <a:lnTo>
                    <a:pt x="143" y="170"/>
                  </a:lnTo>
                  <a:lnTo>
                    <a:pt x="140" y="170"/>
                  </a:lnTo>
                  <a:lnTo>
                    <a:pt x="138" y="170"/>
                  </a:lnTo>
                  <a:lnTo>
                    <a:pt x="133" y="173"/>
                  </a:lnTo>
                  <a:lnTo>
                    <a:pt x="131" y="173"/>
                  </a:lnTo>
                  <a:lnTo>
                    <a:pt x="131" y="175"/>
                  </a:lnTo>
                  <a:lnTo>
                    <a:pt x="143" y="175"/>
                  </a:lnTo>
                  <a:lnTo>
                    <a:pt x="138" y="180"/>
                  </a:lnTo>
                  <a:lnTo>
                    <a:pt x="126" y="180"/>
                  </a:lnTo>
                  <a:lnTo>
                    <a:pt x="124" y="180"/>
                  </a:lnTo>
                  <a:lnTo>
                    <a:pt x="124" y="182"/>
                  </a:lnTo>
                  <a:lnTo>
                    <a:pt x="133" y="189"/>
                  </a:lnTo>
                  <a:lnTo>
                    <a:pt x="138" y="189"/>
                  </a:lnTo>
                  <a:lnTo>
                    <a:pt x="145" y="184"/>
                  </a:lnTo>
                  <a:lnTo>
                    <a:pt x="147" y="184"/>
                  </a:lnTo>
                  <a:lnTo>
                    <a:pt x="152" y="184"/>
                  </a:lnTo>
                  <a:lnTo>
                    <a:pt x="154" y="182"/>
                  </a:lnTo>
                  <a:lnTo>
                    <a:pt x="157" y="182"/>
                  </a:lnTo>
                  <a:lnTo>
                    <a:pt x="157" y="180"/>
                  </a:lnTo>
                  <a:lnTo>
                    <a:pt x="157" y="175"/>
                  </a:lnTo>
                  <a:lnTo>
                    <a:pt x="159" y="173"/>
                  </a:lnTo>
                  <a:lnTo>
                    <a:pt x="159" y="180"/>
                  </a:lnTo>
                  <a:lnTo>
                    <a:pt x="166" y="175"/>
                  </a:lnTo>
                  <a:lnTo>
                    <a:pt x="164" y="177"/>
                  </a:lnTo>
                  <a:lnTo>
                    <a:pt x="164" y="180"/>
                  </a:lnTo>
                  <a:lnTo>
                    <a:pt x="166" y="180"/>
                  </a:lnTo>
                  <a:lnTo>
                    <a:pt x="169" y="182"/>
                  </a:lnTo>
                  <a:lnTo>
                    <a:pt x="176" y="182"/>
                  </a:lnTo>
                  <a:lnTo>
                    <a:pt x="171" y="187"/>
                  </a:lnTo>
                  <a:lnTo>
                    <a:pt x="171" y="189"/>
                  </a:lnTo>
                  <a:lnTo>
                    <a:pt x="173" y="192"/>
                  </a:lnTo>
                  <a:lnTo>
                    <a:pt x="176" y="194"/>
                  </a:lnTo>
                  <a:lnTo>
                    <a:pt x="178" y="196"/>
                  </a:lnTo>
                  <a:lnTo>
                    <a:pt x="181" y="199"/>
                  </a:lnTo>
                  <a:lnTo>
                    <a:pt x="178" y="201"/>
                  </a:lnTo>
                  <a:lnTo>
                    <a:pt x="173" y="201"/>
                  </a:lnTo>
                  <a:lnTo>
                    <a:pt x="173" y="204"/>
                  </a:lnTo>
                  <a:lnTo>
                    <a:pt x="166" y="204"/>
                  </a:lnTo>
                  <a:lnTo>
                    <a:pt x="164" y="201"/>
                  </a:lnTo>
                  <a:lnTo>
                    <a:pt x="162" y="201"/>
                  </a:lnTo>
                  <a:lnTo>
                    <a:pt x="159" y="201"/>
                  </a:lnTo>
                  <a:lnTo>
                    <a:pt x="157" y="199"/>
                  </a:lnTo>
                  <a:lnTo>
                    <a:pt x="143" y="199"/>
                  </a:lnTo>
                  <a:lnTo>
                    <a:pt x="140" y="196"/>
                  </a:lnTo>
                  <a:lnTo>
                    <a:pt x="138" y="194"/>
                  </a:lnTo>
                  <a:lnTo>
                    <a:pt x="131" y="194"/>
                  </a:lnTo>
                  <a:lnTo>
                    <a:pt x="128" y="199"/>
                  </a:lnTo>
                  <a:lnTo>
                    <a:pt x="128" y="201"/>
                  </a:lnTo>
                  <a:lnTo>
                    <a:pt x="133" y="201"/>
                  </a:lnTo>
                  <a:lnTo>
                    <a:pt x="133" y="204"/>
                  </a:lnTo>
                  <a:lnTo>
                    <a:pt x="140" y="204"/>
                  </a:lnTo>
                  <a:lnTo>
                    <a:pt x="143" y="206"/>
                  </a:lnTo>
                  <a:lnTo>
                    <a:pt x="145" y="206"/>
                  </a:lnTo>
                  <a:lnTo>
                    <a:pt x="147" y="206"/>
                  </a:lnTo>
                  <a:lnTo>
                    <a:pt x="152" y="211"/>
                  </a:lnTo>
                  <a:lnTo>
                    <a:pt x="162" y="211"/>
                  </a:lnTo>
                  <a:lnTo>
                    <a:pt x="164" y="211"/>
                  </a:lnTo>
                  <a:lnTo>
                    <a:pt x="166" y="211"/>
                  </a:lnTo>
                  <a:lnTo>
                    <a:pt x="173" y="213"/>
                  </a:lnTo>
                  <a:lnTo>
                    <a:pt x="178" y="208"/>
                  </a:lnTo>
                  <a:lnTo>
                    <a:pt x="178" y="216"/>
                  </a:lnTo>
                  <a:lnTo>
                    <a:pt x="176" y="213"/>
                  </a:lnTo>
                  <a:lnTo>
                    <a:pt x="173" y="213"/>
                  </a:lnTo>
                  <a:lnTo>
                    <a:pt x="171" y="213"/>
                  </a:lnTo>
                  <a:lnTo>
                    <a:pt x="171" y="216"/>
                  </a:lnTo>
                  <a:lnTo>
                    <a:pt x="173" y="220"/>
                  </a:lnTo>
                  <a:lnTo>
                    <a:pt x="169" y="220"/>
                  </a:lnTo>
                  <a:lnTo>
                    <a:pt x="166" y="220"/>
                  </a:lnTo>
                  <a:lnTo>
                    <a:pt x="164" y="220"/>
                  </a:lnTo>
                  <a:lnTo>
                    <a:pt x="164" y="223"/>
                  </a:lnTo>
                  <a:lnTo>
                    <a:pt x="164" y="225"/>
                  </a:lnTo>
                  <a:lnTo>
                    <a:pt x="173" y="225"/>
                  </a:lnTo>
                  <a:lnTo>
                    <a:pt x="171" y="225"/>
                  </a:lnTo>
                  <a:lnTo>
                    <a:pt x="171" y="228"/>
                  </a:lnTo>
                  <a:lnTo>
                    <a:pt x="169" y="230"/>
                  </a:lnTo>
                  <a:lnTo>
                    <a:pt x="162" y="225"/>
                  </a:lnTo>
                  <a:lnTo>
                    <a:pt x="159" y="225"/>
                  </a:lnTo>
                  <a:lnTo>
                    <a:pt x="159" y="228"/>
                  </a:lnTo>
                  <a:lnTo>
                    <a:pt x="159" y="230"/>
                  </a:lnTo>
                  <a:lnTo>
                    <a:pt x="162" y="232"/>
                  </a:lnTo>
                  <a:lnTo>
                    <a:pt x="157" y="232"/>
                  </a:lnTo>
                  <a:lnTo>
                    <a:pt x="157" y="237"/>
                  </a:lnTo>
                  <a:lnTo>
                    <a:pt x="154" y="237"/>
                  </a:lnTo>
                  <a:lnTo>
                    <a:pt x="152" y="240"/>
                  </a:lnTo>
                  <a:lnTo>
                    <a:pt x="152" y="242"/>
                  </a:lnTo>
                  <a:lnTo>
                    <a:pt x="157" y="247"/>
                  </a:lnTo>
                  <a:lnTo>
                    <a:pt x="159" y="247"/>
                  </a:lnTo>
                  <a:lnTo>
                    <a:pt x="159" y="252"/>
                  </a:lnTo>
                  <a:lnTo>
                    <a:pt x="157" y="252"/>
                  </a:lnTo>
                  <a:lnTo>
                    <a:pt x="154" y="252"/>
                  </a:lnTo>
                  <a:lnTo>
                    <a:pt x="152" y="249"/>
                  </a:lnTo>
                  <a:lnTo>
                    <a:pt x="150" y="244"/>
                  </a:lnTo>
                  <a:lnTo>
                    <a:pt x="147" y="242"/>
                  </a:lnTo>
                  <a:lnTo>
                    <a:pt x="147" y="240"/>
                  </a:lnTo>
                  <a:lnTo>
                    <a:pt x="145" y="237"/>
                  </a:lnTo>
                  <a:lnTo>
                    <a:pt x="143" y="235"/>
                  </a:lnTo>
                  <a:lnTo>
                    <a:pt x="140" y="235"/>
                  </a:lnTo>
                  <a:lnTo>
                    <a:pt x="135" y="235"/>
                  </a:lnTo>
                  <a:lnTo>
                    <a:pt x="133" y="235"/>
                  </a:lnTo>
                  <a:lnTo>
                    <a:pt x="128" y="240"/>
                  </a:lnTo>
                  <a:lnTo>
                    <a:pt x="128" y="242"/>
                  </a:lnTo>
                  <a:lnTo>
                    <a:pt x="133" y="244"/>
                  </a:lnTo>
                  <a:lnTo>
                    <a:pt x="138" y="244"/>
                  </a:lnTo>
                  <a:lnTo>
                    <a:pt x="140" y="247"/>
                  </a:lnTo>
                  <a:lnTo>
                    <a:pt x="135" y="249"/>
                  </a:lnTo>
                  <a:lnTo>
                    <a:pt x="131" y="249"/>
                  </a:lnTo>
                  <a:lnTo>
                    <a:pt x="128" y="247"/>
                  </a:lnTo>
                  <a:lnTo>
                    <a:pt x="121" y="247"/>
                  </a:lnTo>
                  <a:lnTo>
                    <a:pt x="119" y="249"/>
                  </a:lnTo>
                  <a:lnTo>
                    <a:pt x="116" y="249"/>
                  </a:lnTo>
                  <a:lnTo>
                    <a:pt x="114" y="249"/>
                  </a:lnTo>
                  <a:lnTo>
                    <a:pt x="112" y="252"/>
                  </a:lnTo>
                  <a:lnTo>
                    <a:pt x="109" y="252"/>
                  </a:lnTo>
                  <a:lnTo>
                    <a:pt x="121" y="252"/>
                  </a:lnTo>
                  <a:lnTo>
                    <a:pt x="126" y="252"/>
                  </a:lnTo>
                  <a:lnTo>
                    <a:pt x="140" y="252"/>
                  </a:lnTo>
                  <a:lnTo>
                    <a:pt x="143" y="252"/>
                  </a:lnTo>
                  <a:lnTo>
                    <a:pt x="131" y="252"/>
                  </a:lnTo>
                  <a:lnTo>
                    <a:pt x="112" y="256"/>
                  </a:lnTo>
                  <a:lnTo>
                    <a:pt x="107" y="256"/>
                  </a:lnTo>
                  <a:lnTo>
                    <a:pt x="105" y="259"/>
                  </a:lnTo>
                  <a:lnTo>
                    <a:pt x="107" y="259"/>
                  </a:lnTo>
                  <a:lnTo>
                    <a:pt x="107" y="261"/>
                  </a:lnTo>
                  <a:lnTo>
                    <a:pt x="114" y="261"/>
                  </a:lnTo>
                  <a:lnTo>
                    <a:pt x="119" y="259"/>
                  </a:lnTo>
                  <a:lnTo>
                    <a:pt x="124" y="259"/>
                  </a:lnTo>
                  <a:lnTo>
                    <a:pt x="128" y="256"/>
                  </a:lnTo>
                  <a:lnTo>
                    <a:pt x="138" y="256"/>
                  </a:lnTo>
                  <a:lnTo>
                    <a:pt x="140" y="259"/>
                  </a:lnTo>
                  <a:lnTo>
                    <a:pt x="138" y="261"/>
                  </a:lnTo>
                  <a:lnTo>
                    <a:pt x="114" y="261"/>
                  </a:lnTo>
                  <a:lnTo>
                    <a:pt x="112" y="261"/>
                  </a:lnTo>
                  <a:lnTo>
                    <a:pt x="102" y="261"/>
                  </a:lnTo>
                  <a:lnTo>
                    <a:pt x="102" y="264"/>
                  </a:lnTo>
                  <a:lnTo>
                    <a:pt x="107" y="264"/>
                  </a:lnTo>
                  <a:lnTo>
                    <a:pt x="107" y="266"/>
                  </a:lnTo>
                  <a:lnTo>
                    <a:pt x="112" y="266"/>
                  </a:lnTo>
                  <a:lnTo>
                    <a:pt x="114" y="266"/>
                  </a:lnTo>
                  <a:lnTo>
                    <a:pt x="109" y="266"/>
                  </a:lnTo>
                  <a:lnTo>
                    <a:pt x="107" y="268"/>
                  </a:lnTo>
                  <a:lnTo>
                    <a:pt x="107" y="271"/>
                  </a:lnTo>
                  <a:lnTo>
                    <a:pt x="105" y="273"/>
                  </a:lnTo>
                  <a:lnTo>
                    <a:pt x="102" y="273"/>
                  </a:lnTo>
                  <a:lnTo>
                    <a:pt x="100" y="275"/>
                  </a:lnTo>
                  <a:lnTo>
                    <a:pt x="97" y="275"/>
                  </a:lnTo>
                  <a:lnTo>
                    <a:pt x="107" y="278"/>
                  </a:lnTo>
                  <a:lnTo>
                    <a:pt x="97" y="280"/>
                  </a:lnTo>
                  <a:lnTo>
                    <a:pt x="97" y="283"/>
                  </a:lnTo>
                  <a:lnTo>
                    <a:pt x="100" y="285"/>
                  </a:lnTo>
                  <a:lnTo>
                    <a:pt x="105" y="285"/>
                  </a:lnTo>
                  <a:lnTo>
                    <a:pt x="107" y="285"/>
                  </a:lnTo>
                  <a:lnTo>
                    <a:pt x="114" y="285"/>
                  </a:lnTo>
                  <a:lnTo>
                    <a:pt x="112" y="285"/>
                  </a:lnTo>
                  <a:lnTo>
                    <a:pt x="109" y="285"/>
                  </a:lnTo>
                  <a:lnTo>
                    <a:pt x="107" y="287"/>
                  </a:lnTo>
                  <a:lnTo>
                    <a:pt x="102" y="290"/>
                  </a:lnTo>
                  <a:lnTo>
                    <a:pt x="102" y="292"/>
                  </a:lnTo>
                  <a:lnTo>
                    <a:pt x="105" y="295"/>
                  </a:lnTo>
                  <a:lnTo>
                    <a:pt x="107" y="295"/>
                  </a:lnTo>
                  <a:lnTo>
                    <a:pt x="109" y="292"/>
                  </a:lnTo>
                  <a:lnTo>
                    <a:pt x="114" y="290"/>
                  </a:lnTo>
                  <a:lnTo>
                    <a:pt x="112" y="295"/>
                  </a:lnTo>
                  <a:lnTo>
                    <a:pt x="109" y="295"/>
                  </a:lnTo>
                  <a:lnTo>
                    <a:pt x="107" y="299"/>
                  </a:lnTo>
                  <a:lnTo>
                    <a:pt x="107" y="304"/>
                  </a:lnTo>
                  <a:lnTo>
                    <a:pt x="109" y="304"/>
                  </a:lnTo>
                  <a:lnTo>
                    <a:pt x="109" y="302"/>
                  </a:lnTo>
                  <a:lnTo>
                    <a:pt x="114" y="302"/>
                  </a:lnTo>
                  <a:lnTo>
                    <a:pt x="109" y="307"/>
                  </a:lnTo>
                  <a:lnTo>
                    <a:pt x="107" y="307"/>
                  </a:lnTo>
                  <a:lnTo>
                    <a:pt x="105" y="309"/>
                  </a:lnTo>
                  <a:lnTo>
                    <a:pt x="102" y="311"/>
                  </a:lnTo>
                  <a:lnTo>
                    <a:pt x="102" y="316"/>
                  </a:lnTo>
                  <a:lnTo>
                    <a:pt x="105" y="316"/>
                  </a:lnTo>
                  <a:lnTo>
                    <a:pt x="107" y="314"/>
                  </a:lnTo>
                  <a:lnTo>
                    <a:pt x="114" y="307"/>
                  </a:lnTo>
                  <a:lnTo>
                    <a:pt x="124" y="307"/>
                  </a:lnTo>
                  <a:lnTo>
                    <a:pt x="126" y="304"/>
                  </a:lnTo>
                  <a:lnTo>
                    <a:pt x="128" y="304"/>
                  </a:lnTo>
                  <a:lnTo>
                    <a:pt x="128" y="307"/>
                  </a:lnTo>
                  <a:lnTo>
                    <a:pt x="133" y="304"/>
                  </a:lnTo>
                  <a:lnTo>
                    <a:pt x="128" y="311"/>
                  </a:lnTo>
                  <a:lnTo>
                    <a:pt x="135" y="311"/>
                  </a:lnTo>
                  <a:lnTo>
                    <a:pt x="128" y="311"/>
                  </a:lnTo>
                  <a:lnTo>
                    <a:pt x="124" y="314"/>
                  </a:lnTo>
                  <a:lnTo>
                    <a:pt x="124" y="316"/>
                  </a:lnTo>
                  <a:lnTo>
                    <a:pt x="119" y="316"/>
                  </a:lnTo>
                  <a:lnTo>
                    <a:pt x="116" y="316"/>
                  </a:lnTo>
                  <a:lnTo>
                    <a:pt x="114" y="319"/>
                  </a:lnTo>
                  <a:lnTo>
                    <a:pt x="114" y="321"/>
                  </a:lnTo>
                  <a:lnTo>
                    <a:pt x="112" y="321"/>
                  </a:lnTo>
                  <a:lnTo>
                    <a:pt x="107" y="323"/>
                  </a:lnTo>
                  <a:lnTo>
                    <a:pt x="105" y="326"/>
                  </a:lnTo>
                  <a:lnTo>
                    <a:pt x="109" y="326"/>
                  </a:lnTo>
                  <a:lnTo>
                    <a:pt x="107" y="326"/>
                  </a:lnTo>
                  <a:lnTo>
                    <a:pt x="107" y="328"/>
                  </a:lnTo>
                  <a:lnTo>
                    <a:pt x="107" y="331"/>
                  </a:lnTo>
                  <a:lnTo>
                    <a:pt x="109" y="331"/>
                  </a:lnTo>
                  <a:lnTo>
                    <a:pt x="107" y="333"/>
                  </a:lnTo>
                  <a:lnTo>
                    <a:pt x="107" y="335"/>
                  </a:lnTo>
                  <a:lnTo>
                    <a:pt x="116" y="335"/>
                  </a:lnTo>
                  <a:lnTo>
                    <a:pt x="112" y="343"/>
                  </a:lnTo>
                  <a:lnTo>
                    <a:pt x="116" y="340"/>
                  </a:lnTo>
                  <a:lnTo>
                    <a:pt x="119" y="340"/>
                  </a:lnTo>
                  <a:lnTo>
                    <a:pt x="116" y="340"/>
                  </a:lnTo>
                  <a:lnTo>
                    <a:pt x="114" y="343"/>
                  </a:lnTo>
                  <a:lnTo>
                    <a:pt x="114" y="345"/>
                  </a:lnTo>
                  <a:lnTo>
                    <a:pt x="112" y="347"/>
                  </a:lnTo>
                  <a:lnTo>
                    <a:pt x="112" y="352"/>
                  </a:lnTo>
                  <a:lnTo>
                    <a:pt x="114" y="352"/>
                  </a:lnTo>
                  <a:lnTo>
                    <a:pt x="121" y="352"/>
                  </a:lnTo>
                  <a:lnTo>
                    <a:pt x="116" y="359"/>
                  </a:lnTo>
                  <a:lnTo>
                    <a:pt x="126" y="357"/>
                  </a:lnTo>
                  <a:lnTo>
                    <a:pt x="121" y="362"/>
                  </a:lnTo>
                  <a:lnTo>
                    <a:pt x="124" y="366"/>
                  </a:lnTo>
                  <a:lnTo>
                    <a:pt x="128" y="366"/>
                  </a:lnTo>
                  <a:lnTo>
                    <a:pt x="126" y="366"/>
                  </a:lnTo>
                  <a:lnTo>
                    <a:pt x="126" y="369"/>
                  </a:lnTo>
                  <a:lnTo>
                    <a:pt x="128" y="371"/>
                  </a:lnTo>
                  <a:lnTo>
                    <a:pt x="133" y="371"/>
                  </a:lnTo>
                  <a:lnTo>
                    <a:pt x="128" y="376"/>
                  </a:lnTo>
                  <a:lnTo>
                    <a:pt x="135" y="376"/>
                  </a:lnTo>
                  <a:lnTo>
                    <a:pt x="133" y="381"/>
                  </a:lnTo>
                  <a:lnTo>
                    <a:pt x="145" y="378"/>
                  </a:lnTo>
                  <a:lnTo>
                    <a:pt x="147" y="381"/>
                  </a:lnTo>
                  <a:lnTo>
                    <a:pt x="150" y="381"/>
                  </a:lnTo>
                  <a:lnTo>
                    <a:pt x="152" y="378"/>
                  </a:lnTo>
                  <a:lnTo>
                    <a:pt x="162" y="374"/>
                  </a:lnTo>
                  <a:lnTo>
                    <a:pt x="164" y="371"/>
                  </a:lnTo>
                  <a:lnTo>
                    <a:pt x="164" y="374"/>
                  </a:lnTo>
                  <a:lnTo>
                    <a:pt x="162" y="376"/>
                  </a:lnTo>
                  <a:lnTo>
                    <a:pt x="169" y="378"/>
                  </a:lnTo>
                  <a:lnTo>
                    <a:pt x="171" y="376"/>
                  </a:lnTo>
                  <a:lnTo>
                    <a:pt x="173" y="376"/>
                  </a:lnTo>
                  <a:lnTo>
                    <a:pt x="169" y="378"/>
                  </a:lnTo>
                  <a:lnTo>
                    <a:pt x="164" y="381"/>
                  </a:lnTo>
                  <a:lnTo>
                    <a:pt x="162" y="383"/>
                  </a:lnTo>
                  <a:lnTo>
                    <a:pt x="162" y="386"/>
                  </a:lnTo>
                  <a:lnTo>
                    <a:pt x="169" y="386"/>
                  </a:lnTo>
                  <a:lnTo>
                    <a:pt x="173" y="386"/>
                  </a:lnTo>
                  <a:lnTo>
                    <a:pt x="176" y="386"/>
                  </a:lnTo>
                  <a:lnTo>
                    <a:pt x="173" y="386"/>
                  </a:lnTo>
                  <a:lnTo>
                    <a:pt x="171" y="388"/>
                  </a:lnTo>
                  <a:lnTo>
                    <a:pt x="169" y="390"/>
                  </a:lnTo>
                  <a:lnTo>
                    <a:pt x="169" y="393"/>
                  </a:lnTo>
                  <a:lnTo>
                    <a:pt x="169" y="395"/>
                  </a:lnTo>
                  <a:lnTo>
                    <a:pt x="176" y="395"/>
                  </a:lnTo>
                  <a:lnTo>
                    <a:pt x="178" y="393"/>
                  </a:lnTo>
                  <a:lnTo>
                    <a:pt x="178" y="395"/>
                  </a:lnTo>
                  <a:lnTo>
                    <a:pt x="183" y="398"/>
                  </a:lnTo>
                  <a:lnTo>
                    <a:pt x="188" y="398"/>
                  </a:lnTo>
                  <a:lnTo>
                    <a:pt x="192" y="395"/>
                  </a:lnTo>
                  <a:lnTo>
                    <a:pt x="195" y="393"/>
                  </a:lnTo>
                  <a:lnTo>
                    <a:pt x="192" y="390"/>
                  </a:lnTo>
                  <a:lnTo>
                    <a:pt x="192" y="388"/>
                  </a:lnTo>
                  <a:lnTo>
                    <a:pt x="197" y="388"/>
                  </a:lnTo>
                  <a:lnTo>
                    <a:pt x="200" y="386"/>
                  </a:lnTo>
                  <a:lnTo>
                    <a:pt x="200" y="378"/>
                  </a:lnTo>
                  <a:lnTo>
                    <a:pt x="202" y="381"/>
                  </a:lnTo>
                  <a:lnTo>
                    <a:pt x="207" y="381"/>
                  </a:lnTo>
                  <a:lnTo>
                    <a:pt x="207" y="376"/>
                  </a:lnTo>
                  <a:lnTo>
                    <a:pt x="207" y="374"/>
                  </a:lnTo>
                  <a:lnTo>
                    <a:pt x="207" y="371"/>
                  </a:lnTo>
                  <a:lnTo>
                    <a:pt x="207" y="374"/>
                  </a:lnTo>
                  <a:lnTo>
                    <a:pt x="209" y="376"/>
                  </a:lnTo>
                  <a:lnTo>
                    <a:pt x="212" y="376"/>
                  </a:lnTo>
                  <a:lnTo>
                    <a:pt x="214" y="374"/>
                  </a:lnTo>
                  <a:lnTo>
                    <a:pt x="214" y="371"/>
                  </a:lnTo>
                  <a:lnTo>
                    <a:pt x="209" y="366"/>
                  </a:lnTo>
                  <a:lnTo>
                    <a:pt x="216" y="366"/>
                  </a:lnTo>
                  <a:lnTo>
                    <a:pt x="216" y="364"/>
                  </a:lnTo>
                  <a:lnTo>
                    <a:pt x="214" y="362"/>
                  </a:lnTo>
                  <a:lnTo>
                    <a:pt x="223" y="362"/>
                  </a:lnTo>
                  <a:lnTo>
                    <a:pt x="219" y="357"/>
                  </a:lnTo>
                  <a:lnTo>
                    <a:pt x="223" y="355"/>
                  </a:lnTo>
                  <a:lnTo>
                    <a:pt x="219" y="352"/>
                  </a:lnTo>
                  <a:lnTo>
                    <a:pt x="216" y="350"/>
                  </a:lnTo>
                  <a:lnTo>
                    <a:pt x="219" y="350"/>
                  </a:lnTo>
                  <a:lnTo>
                    <a:pt x="221" y="350"/>
                  </a:lnTo>
                  <a:lnTo>
                    <a:pt x="216" y="343"/>
                  </a:lnTo>
                  <a:lnTo>
                    <a:pt x="221" y="347"/>
                  </a:lnTo>
                  <a:lnTo>
                    <a:pt x="223" y="347"/>
                  </a:lnTo>
                  <a:lnTo>
                    <a:pt x="228" y="343"/>
                  </a:lnTo>
                  <a:lnTo>
                    <a:pt x="235" y="343"/>
                  </a:lnTo>
                  <a:lnTo>
                    <a:pt x="235" y="340"/>
                  </a:lnTo>
                  <a:lnTo>
                    <a:pt x="233" y="338"/>
                  </a:lnTo>
                  <a:lnTo>
                    <a:pt x="238" y="338"/>
                  </a:lnTo>
                  <a:lnTo>
                    <a:pt x="242" y="331"/>
                  </a:lnTo>
                  <a:lnTo>
                    <a:pt x="245" y="331"/>
                  </a:lnTo>
                  <a:lnTo>
                    <a:pt x="252" y="331"/>
                  </a:lnTo>
                  <a:lnTo>
                    <a:pt x="252" y="326"/>
                  </a:lnTo>
                  <a:lnTo>
                    <a:pt x="257" y="331"/>
                  </a:lnTo>
                  <a:lnTo>
                    <a:pt x="259" y="326"/>
                  </a:lnTo>
                  <a:lnTo>
                    <a:pt x="259" y="319"/>
                  </a:lnTo>
                  <a:lnTo>
                    <a:pt x="252" y="316"/>
                  </a:lnTo>
                  <a:lnTo>
                    <a:pt x="257" y="316"/>
                  </a:lnTo>
                  <a:lnTo>
                    <a:pt x="264" y="311"/>
                  </a:lnTo>
                  <a:lnTo>
                    <a:pt x="266" y="307"/>
                  </a:lnTo>
                  <a:lnTo>
                    <a:pt x="259" y="304"/>
                  </a:lnTo>
                  <a:lnTo>
                    <a:pt x="264" y="299"/>
                  </a:lnTo>
                  <a:lnTo>
                    <a:pt x="278" y="299"/>
                  </a:lnTo>
                  <a:lnTo>
                    <a:pt x="280" y="297"/>
                  </a:lnTo>
                  <a:lnTo>
                    <a:pt x="280" y="292"/>
                  </a:lnTo>
                  <a:lnTo>
                    <a:pt x="288" y="290"/>
                  </a:lnTo>
                  <a:lnTo>
                    <a:pt x="292" y="290"/>
                  </a:lnTo>
                  <a:lnTo>
                    <a:pt x="295" y="292"/>
                  </a:lnTo>
                  <a:lnTo>
                    <a:pt x="302" y="292"/>
                  </a:lnTo>
                  <a:lnTo>
                    <a:pt x="311" y="283"/>
                  </a:lnTo>
                  <a:lnTo>
                    <a:pt x="311" y="280"/>
                  </a:lnTo>
                  <a:lnTo>
                    <a:pt x="314" y="280"/>
                  </a:lnTo>
                  <a:lnTo>
                    <a:pt x="316" y="278"/>
                  </a:lnTo>
                  <a:lnTo>
                    <a:pt x="319" y="278"/>
                  </a:lnTo>
                  <a:lnTo>
                    <a:pt x="319" y="280"/>
                  </a:lnTo>
                  <a:lnTo>
                    <a:pt x="316" y="283"/>
                  </a:lnTo>
                  <a:lnTo>
                    <a:pt x="314" y="285"/>
                  </a:lnTo>
                  <a:lnTo>
                    <a:pt x="311" y="290"/>
                  </a:lnTo>
                  <a:lnTo>
                    <a:pt x="319" y="290"/>
                  </a:lnTo>
                  <a:lnTo>
                    <a:pt x="319" y="285"/>
                  </a:lnTo>
                  <a:lnTo>
                    <a:pt x="323" y="285"/>
                  </a:lnTo>
                  <a:lnTo>
                    <a:pt x="326" y="283"/>
                  </a:lnTo>
                  <a:lnTo>
                    <a:pt x="328" y="283"/>
                  </a:lnTo>
                  <a:lnTo>
                    <a:pt x="328" y="285"/>
                  </a:lnTo>
                  <a:lnTo>
                    <a:pt x="333" y="285"/>
                  </a:lnTo>
                  <a:lnTo>
                    <a:pt x="335" y="285"/>
                  </a:lnTo>
                  <a:lnTo>
                    <a:pt x="342" y="283"/>
                  </a:lnTo>
                  <a:lnTo>
                    <a:pt x="347" y="278"/>
                  </a:lnTo>
                  <a:lnTo>
                    <a:pt x="349" y="275"/>
                  </a:lnTo>
                  <a:lnTo>
                    <a:pt x="359" y="275"/>
                  </a:lnTo>
                  <a:lnTo>
                    <a:pt x="366" y="275"/>
                  </a:lnTo>
                  <a:lnTo>
                    <a:pt x="371" y="271"/>
                  </a:lnTo>
                  <a:lnTo>
                    <a:pt x="373" y="268"/>
                  </a:lnTo>
                  <a:lnTo>
                    <a:pt x="376" y="266"/>
                  </a:lnTo>
                  <a:lnTo>
                    <a:pt x="383" y="259"/>
                  </a:lnTo>
                  <a:lnTo>
                    <a:pt x="385" y="256"/>
                  </a:lnTo>
                  <a:lnTo>
                    <a:pt x="390" y="254"/>
                  </a:lnTo>
                  <a:lnTo>
                    <a:pt x="399" y="252"/>
                  </a:lnTo>
                  <a:lnTo>
                    <a:pt x="402" y="252"/>
                  </a:lnTo>
                  <a:lnTo>
                    <a:pt x="404" y="249"/>
                  </a:lnTo>
                  <a:lnTo>
                    <a:pt x="407" y="249"/>
                  </a:lnTo>
                  <a:lnTo>
                    <a:pt x="407" y="247"/>
                  </a:lnTo>
                  <a:lnTo>
                    <a:pt x="407" y="244"/>
                  </a:lnTo>
                  <a:lnTo>
                    <a:pt x="407" y="240"/>
                  </a:lnTo>
                  <a:lnTo>
                    <a:pt x="407" y="235"/>
                  </a:lnTo>
                  <a:lnTo>
                    <a:pt x="414" y="242"/>
                  </a:lnTo>
                  <a:lnTo>
                    <a:pt x="416" y="244"/>
                  </a:lnTo>
                  <a:lnTo>
                    <a:pt x="418" y="244"/>
                  </a:lnTo>
                  <a:lnTo>
                    <a:pt x="437" y="244"/>
                  </a:lnTo>
                  <a:lnTo>
                    <a:pt x="447" y="242"/>
                  </a:lnTo>
                  <a:lnTo>
                    <a:pt x="454" y="240"/>
                  </a:lnTo>
                  <a:lnTo>
                    <a:pt x="459" y="240"/>
                  </a:lnTo>
                  <a:lnTo>
                    <a:pt x="468" y="237"/>
                  </a:lnTo>
                  <a:lnTo>
                    <a:pt x="480" y="235"/>
                  </a:lnTo>
                  <a:lnTo>
                    <a:pt x="487" y="235"/>
                  </a:lnTo>
                  <a:lnTo>
                    <a:pt x="492" y="230"/>
                  </a:lnTo>
                  <a:lnTo>
                    <a:pt x="499" y="230"/>
                  </a:lnTo>
                  <a:lnTo>
                    <a:pt x="502" y="228"/>
                  </a:lnTo>
                  <a:lnTo>
                    <a:pt x="509" y="228"/>
                  </a:lnTo>
                  <a:lnTo>
                    <a:pt x="516" y="220"/>
                  </a:lnTo>
                  <a:lnTo>
                    <a:pt x="518" y="220"/>
                  </a:lnTo>
                  <a:lnTo>
                    <a:pt x="518" y="218"/>
                  </a:lnTo>
                  <a:lnTo>
                    <a:pt x="523" y="218"/>
                  </a:lnTo>
                  <a:lnTo>
                    <a:pt x="525" y="216"/>
                  </a:lnTo>
                  <a:lnTo>
                    <a:pt x="528" y="216"/>
                  </a:lnTo>
                  <a:lnTo>
                    <a:pt x="542" y="213"/>
                  </a:lnTo>
                  <a:lnTo>
                    <a:pt x="552" y="211"/>
                  </a:lnTo>
                  <a:lnTo>
                    <a:pt x="552" y="206"/>
                  </a:lnTo>
                  <a:lnTo>
                    <a:pt x="549" y="206"/>
                  </a:lnTo>
                  <a:lnTo>
                    <a:pt x="547" y="208"/>
                  </a:lnTo>
                  <a:lnTo>
                    <a:pt x="537" y="208"/>
                  </a:lnTo>
                  <a:lnTo>
                    <a:pt x="530" y="206"/>
                  </a:lnTo>
                  <a:lnTo>
                    <a:pt x="525" y="206"/>
                  </a:lnTo>
                  <a:lnTo>
                    <a:pt x="521" y="204"/>
                  </a:lnTo>
                  <a:lnTo>
                    <a:pt x="509" y="204"/>
                  </a:lnTo>
                  <a:lnTo>
                    <a:pt x="499" y="206"/>
                  </a:lnTo>
                  <a:lnTo>
                    <a:pt x="490" y="206"/>
                  </a:lnTo>
                  <a:lnTo>
                    <a:pt x="487" y="211"/>
                  </a:lnTo>
                  <a:lnTo>
                    <a:pt x="471" y="211"/>
                  </a:lnTo>
                  <a:lnTo>
                    <a:pt x="485" y="206"/>
                  </a:lnTo>
                  <a:lnTo>
                    <a:pt x="494" y="204"/>
                  </a:lnTo>
                  <a:lnTo>
                    <a:pt x="499" y="204"/>
                  </a:lnTo>
                  <a:lnTo>
                    <a:pt x="502" y="201"/>
                  </a:lnTo>
                  <a:lnTo>
                    <a:pt x="506" y="201"/>
                  </a:lnTo>
                  <a:lnTo>
                    <a:pt x="511" y="199"/>
                  </a:lnTo>
                  <a:lnTo>
                    <a:pt x="514" y="199"/>
                  </a:lnTo>
                  <a:lnTo>
                    <a:pt x="516" y="199"/>
                  </a:lnTo>
                  <a:lnTo>
                    <a:pt x="514" y="196"/>
                  </a:lnTo>
                  <a:lnTo>
                    <a:pt x="509" y="194"/>
                  </a:lnTo>
                  <a:lnTo>
                    <a:pt x="506" y="194"/>
                  </a:lnTo>
                  <a:lnTo>
                    <a:pt x="504" y="194"/>
                  </a:lnTo>
                  <a:lnTo>
                    <a:pt x="497" y="196"/>
                  </a:lnTo>
                  <a:lnTo>
                    <a:pt x="483" y="201"/>
                  </a:lnTo>
                  <a:lnTo>
                    <a:pt x="468" y="201"/>
                  </a:lnTo>
                  <a:lnTo>
                    <a:pt x="478" y="196"/>
                  </a:lnTo>
                  <a:lnTo>
                    <a:pt x="485" y="192"/>
                  </a:lnTo>
                  <a:lnTo>
                    <a:pt x="487" y="192"/>
                  </a:lnTo>
                  <a:lnTo>
                    <a:pt x="492" y="194"/>
                  </a:lnTo>
                  <a:lnTo>
                    <a:pt x="497" y="194"/>
                  </a:lnTo>
                  <a:lnTo>
                    <a:pt x="499" y="192"/>
                  </a:lnTo>
                  <a:lnTo>
                    <a:pt x="504" y="192"/>
                  </a:lnTo>
                  <a:lnTo>
                    <a:pt x="506" y="189"/>
                  </a:lnTo>
                  <a:lnTo>
                    <a:pt x="516" y="189"/>
                  </a:lnTo>
                  <a:lnTo>
                    <a:pt x="518" y="189"/>
                  </a:lnTo>
                  <a:lnTo>
                    <a:pt x="516" y="187"/>
                  </a:lnTo>
                  <a:lnTo>
                    <a:pt x="514" y="187"/>
                  </a:lnTo>
                  <a:lnTo>
                    <a:pt x="509" y="184"/>
                  </a:lnTo>
                  <a:lnTo>
                    <a:pt x="485" y="184"/>
                  </a:lnTo>
                  <a:lnTo>
                    <a:pt x="492" y="182"/>
                  </a:lnTo>
                  <a:lnTo>
                    <a:pt x="485" y="180"/>
                  </a:lnTo>
                  <a:lnTo>
                    <a:pt x="485" y="175"/>
                  </a:lnTo>
                  <a:lnTo>
                    <a:pt x="487" y="175"/>
                  </a:lnTo>
                  <a:lnTo>
                    <a:pt x="490" y="177"/>
                  </a:lnTo>
                  <a:lnTo>
                    <a:pt x="492" y="180"/>
                  </a:lnTo>
                  <a:lnTo>
                    <a:pt x="497" y="182"/>
                  </a:lnTo>
                  <a:lnTo>
                    <a:pt x="504" y="182"/>
                  </a:lnTo>
                  <a:lnTo>
                    <a:pt x="506" y="184"/>
                  </a:lnTo>
                  <a:lnTo>
                    <a:pt x="509" y="184"/>
                  </a:lnTo>
                  <a:lnTo>
                    <a:pt x="514" y="184"/>
                  </a:lnTo>
                  <a:lnTo>
                    <a:pt x="518" y="184"/>
                  </a:lnTo>
                  <a:lnTo>
                    <a:pt x="518" y="187"/>
                  </a:lnTo>
                  <a:lnTo>
                    <a:pt x="523" y="187"/>
                  </a:lnTo>
                  <a:lnTo>
                    <a:pt x="523" y="184"/>
                  </a:lnTo>
                  <a:lnTo>
                    <a:pt x="528" y="184"/>
                  </a:lnTo>
                  <a:lnTo>
                    <a:pt x="528" y="187"/>
                  </a:lnTo>
                  <a:lnTo>
                    <a:pt x="528" y="189"/>
                  </a:lnTo>
                  <a:lnTo>
                    <a:pt x="528" y="192"/>
                  </a:lnTo>
                  <a:lnTo>
                    <a:pt x="528" y="196"/>
                  </a:lnTo>
                  <a:lnTo>
                    <a:pt x="528" y="199"/>
                  </a:lnTo>
                  <a:lnTo>
                    <a:pt x="533" y="199"/>
                  </a:lnTo>
                  <a:lnTo>
                    <a:pt x="537" y="201"/>
                  </a:lnTo>
                  <a:lnTo>
                    <a:pt x="542" y="201"/>
                  </a:lnTo>
                  <a:lnTo>
                    <a:pt x="547" y="201"/>
                  </a:lnTo>
                  <a:lnTo>
                    <a:pt x="549" y="201"/>
                  </a:lnTo>
                  <a:lnTo>
                    <a:pt x="552" y="199"/>
                  </a:lnTo>
                  <a:lnTo>
                    <a:pt x="554" y="199"/>
                  </a:lnTo>
                  <a:lnTo>
                    <a:pt x="554" y="204"/>
                  </a:lnTo>
                  <a:lnTo>
                    <a:pt x="559" y="204"/>
                  </a:lnTo>
                  <a:lnTo>
                    <a:pt x="561" y="201"/>
                  </a:lnTo>
                  <a:lnTo>
                    <a:pt x="563" y="201"/>
                  </a:lnTo>
                  <a:lnTo>
                    <a:pt x="563" y="194"/>
                  </a:lnTo>
                  <a:lnTo>
                    <a:pt x="561" y="194"/>
                  </a:lnTo>
                  <a:lnTo>
                    <a:pt x="563" y="189"/>
                  </a:lnTo>
                  <a:lnTo>
                    <a:pt x="563" y="187"/>
                  </a:lnTo>
                  <a:lnTo>
                    <a:pt x="559" y="187"/>
                  </a:lnTo>
                  <a:lnTo>
                    <a:pt x="556" y="182"/>
                  </a:lnTo>
                  <a:lnTo>
                    <a:pt x="552" y="180"/>
                  </a:lnTo>
                  <a:lnTo>
                    <a:pt x="552" y="175"/>
                  </a:lnTo>
                  <a:lnTo>
                    <a:pt x="533" y="170"/>
                  </a:lnTo>
                  <a:lnTo>
                    <a:pt x="523" y="170"/>
                  </a:lnTo>
                  <a:lnTo>
                    <a:pt x="521" y="170"/>
                  </a:lnTo>
                  <a:lnTo>
                    <a:pt x="528" y="168"/>
                  </a:lnTo>
                  <a:lnTo>
                    <a:pt x="530" y="165"/>
                  </a:lnTo>
                  <a:lnTo>
                    <a:pt x="528" y="165"/>
                  </a:lnTo>
                  <a:lnTo>
                    <a:pt x="525" y="163"/>
                  </a:lnTo>
                  <a:lnTo>
                    <a:pt x="514" y="163"/>
                  </a:lnTo>
                  <a:lnTo>
                    <a:pt x="509" y="161"/>
                  </a:lnTo>
                  <a:lnTo>
                    <a:pt x="504" y="161"/>
                  </a:lnTo>
                  <a:lnTo>
                    <a:pt x="509" y="156"/>
                  </a:lnTo>
                  <a:lnTo>
                    <a:pt x="523" y="156"/>
                  </a:lnTo>
                  <a:lnTo>
                    <a:pt x="528" y="153"/>
                  </a:lnTo>
                  <a:lnTo>
                    <a:pt x="533" y="153"/>
                  </a:lnTo>
                  <a:lnTo>
                    <a:pt x="547" y="156"/>
                  </a:lnTo>
                  <a:lnTo>
                    <a:pt x="552" y="156"/>
                  </a:lnTo>
                  <a:lnTo>
                    <a:pt x="554" y="156"/>
                  </a:lnTo>
                  <a:lnTo>
                    <a:pt x="556" y="158"/>
                  </a:lnTo>
                  <a:lnTo>
                    <a:pt x="559" y="161"/>
                  </a:lnTo>
                  <a:lnTo>
                    <a:pt x="563" y="165"/>
                  </a:lnTo>
                  <a:lnTo>
                    <a:pt x="568" y="165"/>
                  </a:lnTo>
                  <a:lnTo>
                    <a:pt x="568" y="163"/>
                  </a:lnTo>
                  <a:lnTo>
                    <a:pt x="568" y="158"/>
                  </a:lnTo>
                  <a:lnTo>
                    <a:pt x="559" y="156"/>
                  </a:lnTo>
                  <a:lnTo>
                    <a:pt x="552" y="153"/>
                  </a:lnTo>
                  <a:lnTo>
                    <a:pt x="540" y="151"/>
                  </a:lnTo>
                  <a:lnTo>
                    <a:pt x="544" y="149"/>
                  </a:lnTo>
                  <a:lnTo>
                    <a:pt x="547" y="149"/>
                  </a:lnTo>
                  <a:lnTo>
                    <a:pt x="552" y="151"/>
                  </a:lnTo>
                  <a:lnTo>
                    <a:pt x="556" y="151"/>
                  </a:lnTo>
                  <a:lnTo>
                    <a:pt x="559" y="153"/>
                  </a:lnTo>
                  <a:lnTo>
                    <a:pt x="578" y="153"/>
                  </a:lnTo>
                  <a:lnTo>
                    <a:pt x="594" y="151"/>
                  </a:lnTo>
                  <a:lnTo>
                    <a:pt x="594" y="144"/>
                  </a:lnTo>
                  <a:lnTo>
                    <a:pt x="582" y="141"/>
                  </a:lnTo>
                  <a:lnTo>
                    <a:pt x="578" y="146"/>
                  </a:lnTo>
                  <a:lnTo>
                    <a:pt x="573" y="141"/>
                  </a:lnTo>
                  <a:lnTo>
                    <a:pt x="573" y="139"/>
                  </a:lnTo>
                  <a:lnTo>
                    <a:pt x="587" y="139"/>
                  </a:lnTo>
                  <a:lnTo>
                    <a:pt x="599" y="137"/>
                  </a:lnTo>
                  <a:lnTo>
                    <a:pt x="602" y="139"/>
                  </a:lnTo>
                  <a:lnTo>
                    <a:pt x="609" y="139"/>
                  </a:lnTo>
                  <a:lnTo>
                    <a:pt x="616" y="134"/>
                  </a:lnTo>
                  <a:lnTo>
                    <a:pt x="618" y="134"/>
                  </a:lnTo>
                  <a:lnTo>
                    <a:pt x="618" y="132"/>
                  </a:lnTo>
                  <a:lnTo>
                    <a:pt x="599" y="132"/>
                  </a:lnTo>
                  <a:lnTo>
                    <a:pt x="599" y="129"/>
                  </a:lnTo>
                  <a:lnTo>
                    <a:pt x="597" y="129"/>
                  </a:lnTo>
                  <a:lnTo>
                    <a:pt x="597" y="127"/>
                  </a:lnTo>
                  <a:lnTo>
                    <a:pt x="592" y="127"/>
                  </a:lnTo>
                  <a:lnTo>
                    <a:pt x="587" y="125"/>
                  </a:lnTo>
                  <a:lnTo>
                    <a:pt x="592" y="125"/>
                  </a:lnTo>
                  <a:lnTo>
                    <a:pt x="594" y="125"/>
                  </a:lnTo>
                  <a:lnTo>
                    <a:pt x="594" y="122"/>
                  </a:lnTo>
                  <a:lnTo>
                    <a:pt x="592" y="120"/>
                  </a:lnTo>
                  <a:lnTo>
                    <a:pt x="590" y="120"/>
                  </a:lnTo>
                  <a:lnTo>
                    <a:pt x="582" y="117"/>
                  </a:lnTo>
                  <a:lnTo>
                    <a:pt x="592" y="117"/>
                  </a:lnTo>
                  <a:lnTo>
                    <a:pt x="594" y="120"/>
                  </a:lnTo>
                  <a:lnTo>
                    <a:pt x="597" y="120"/>
                  </a:lnTo>
                  <a:lnTo>
                    <a:pt x="602" y="120"/>
                  </a:lnTo>
                  <a:lnTo>
                    <a:pt x="606" y="120"/>
                  </a:lnTo>
                  <a:lnTo>
                    <a:pt x="609" y="125"/>
                  </a:lnTo>
                  <a:lnTo>
                    <a:pt x="613" y="125"/>
                  </a:lnTo>
                  <a:lnTo>
                    <a:pt x="618" y="120"/>
                  </a:lnTo>
                  <a:lnTo>
                    <a:pt x="618" y="113"/>
                  </a:lnTo>
                  <a:lnTo>
                    <a:pt x="616" y="110"/>
                  </a:lnTo>
                  <a:lnTo>
                    <a:pt x="613" y="110"/>
                  </a:lnTo>
                  <a:lnTo>
                    <a:pt x="611" y="108"/>
                  </a:lnTo>
                  <a:lnTo>
                    <a:pt x="609" y="105"/>
                  </a:lnTo>
                  <a:lnTo>
                    <a:pt x="592" y="103"/>
                  </a:lnTo>
                  <a:lnTo>
                    <a:pt x="587" y="101"/>
                  </a:lnTo>
                  <a:lnTo>
                    <a:pt x="587" y="98"/>
                  </a:lnTo>
                  <a:lnTo>
                    <a:pt x="590" y="98"/>
                  </a:lnTo>
                  <a:lnTo>
                    <a:pt x="599" y="98"/>
                  </a:lnTo>
                  <a:lnTo>
                    <a:pt x="611" y="96"/>
                  </a:lnTo>
                  <a:lnTo>
                    <a:pt x="618" y="96"/>
                  </a:lnTo>
                  <a:lnTo>
                    <a:pt x="623" y="98"/>
                  </a:lnTo>
                  <a:lnTo>
                    <a:pt x="632" y="98"/>
                  </a:lnTo>
                  <a:lnTo>
                    <a:pt x="637" y="96"/>
                  </a:lnTo>
                  <a:lnTo>
                    <a:pt x="642" y="93"/>
                  </a:lnTo>
                  <a:lnTo>
                    <a:pt x="642" y="91"/>
                  </a:lnTo>
                  <a:lnTo>
                    <a:pt x="642" y="89"/>
                  </a:lnTo>
                  <a:lnTo>
                    <a:pt x="632" y="89"/>
                  </a:lnTo>
                  <a:lnTo>
                    <a:pt x="625" y="86"/>
                  </a:lnTo>
                  <a:lnTo>
                    <a:pt x="616" y="86"/>
                  </a:lnTo>
                  <a:lnTo>
                    <a:pt x="613" y="84"/>
                  </a:lnTo>
                  <a:lnTo>
                    <a:pt x="623" y="84"/>
                  </a:lnTo>
                  <a:lnTo>
                    <a:pt x="621" y="82"/>
                  </a:lnTo>
                  <a:lnTo>
                    <a:pt x="618" y="79"/>
                  </a:lnTo>
                  <a:lnTo>
                    <a:pt x="618" y="77"/>
                  </a:lnTo>
                  <a:lnTo>
                    <a:pt x="613" y="77"/>
                  </a:lnTo>
                  <a:lnTo>
                    <a:pt x="611" y="79"/>
                  </a:lnTo>
                  <a:lnTo>
                    <a:pt x="611" y="84"/>
                  </a:lnTo>
                  <a:lnTo>
                    <a:pt x="606" y="84"/>
                  </a:lnTo>
                  <a:lnTo>
                    <a:pt x="604" y="84"/>
                  </a:lnTo>
                  <a:lnTo>
                    <a:pt x="602" y="82"/>
                  </a:lnTo>
                  <a:lnTo>
                    <a:pt x="599" y="79"/>
                  </a:lnTo>
                  <a:lnTo>
                    <a:pt x="602" y="79"/>
                  </a:lnTo>
                  <a:lnTo>
                    <a:pt x="606" y="77"/>
                  </a:lnTo>
                  <a:lnTo>
                    <a:pt x="609" y="74"/>
                  </a:lnTo>
                  <a:lnTo>
                    <a:pt x="613" y="70"/>
                  </a:lnTo>
                  <a:lnTo>
                    <a:pt x="616" y="67"/>
                  </a:lnTo>
                  <a:lnTo>
                    <a:pt x="618" y="65"/>
                  </a:lnTo>
                  <a:lnTo>
                    <a:pt x="621" y="65"/>
                  </a:lnTo>
                  <a:lnTo>
                    <a:pt x="623" y="65"/>
                  </a:lnTo>
                  <a:lnTo>
                    <a:pt x="628" y="65"/>
                  </a:lnTo>
                  <a:lnTo>
                    <a:pt x="630" y="65"/>
                  </a:lnTo>
                  <a:lnTo>
                    <a:pt x="632" y="62"/>
                  </a:lnTo>
                  <a:lnTo>
                    <a:pt x="637" y="60"/>
                  </a:lnTo>
                  <a:lnTo>
                    <a:pt x="635" y="55"/>
                  </a:lnTo>
                  <a:lnTo>
                    <a:pt x="637" y="53"/>
                  </a:lnTo>
                  <a:lnTo>
                    <a:pt x="640" y="50"/>
                  </a:lnTo>
                  <a:lnTo>
                    <a:pt x="642" y="50"/>
                  </a:lnTo>
                  <a:lnTo>
                    <a:pt x="647" y="50"/>
                  </a:lnTo>
                  <a:lnTo>
                    <a:pt x="649" y="50"/>
                  </a:lnTo>
                  <a:lnTo>
                    <a:pt x="651" y="53"/>
                  </a:lnTo>
                  <a:lnTo>
                    <a:pt x="656" y="53"/>
                  </a:lnTo>
                  <a:lnTo>
                    <a:pt x="659" y="50"/>
                  </a:lnTo>
                  <a:lnTo>
                    <a:pt x="661" y="50"/>
                  </a:lnTo>
                  <a:lnTo>
                    <a:pt x="663" y="48"/>
                  </a:lnTo>
                  <a:lnTo>
                    <a:pt x="644" y="48"/>
                  </a:lnTo>
                  <a:lnTo>
                    <a:pt x="642" y="48"/>
                  </a:lnTo>
                  <a:lnTo>
                    <a:pt x="637" y="48"/>
                  </a:lnTo>
                  <a:lnTo>
                    <a:pt x="635" y="50"/>
                  </a:lnTo>
                  <a:lnTo>
                    <a:pt x="630" y="50"/>
                  </a:lnTo>
                  <a:lnTo>
                    <a:pt x="630" y="48"/>
                  </a:lnTo>
                  <a:lnTo>
                    <a:pt x="640" y="43"/>
                  </a:lnTo>
                  <a:lnTo>
                    <a:pt x="670" y="43"/>
                  </a:lnTo>
                  <a:lnTo>
                    <a:pt x="675" y="43"/>
                  </a:lnTo>
                  <a:lnTo>
                    <a:pt x="678" y="43"/>
                  </a:lnTo>
                  <a:lnTo>
                    <a:pt x="682" y="41"/>
                  </a:lnTo>
                  <a:lnTo>
                    <a:pt x="678" y="41"/>
                  </a:lnTo>
                  <a:lnTo>
                    <a:pt x="673" y="38"/>
                  </a:lnTo>
                  <a:lnTo>
                    <a:pt x="656" y="38"/>
                  </a:lnTo>
                  <a:lnTo>
                    <a:pt x="651" y="41"/>
                  </a:lnTo>
                  <a:lnTo>
                    <a:pt x="635" y="41"/>
                  </a:lnTo>
                  <a:lnTo>
                    <a:pt x="635" y="38"/>
                  </a:lnTo>
                  <a:lnTo>
                    <a:pt x="637" y="38"/>
                  </a:lnTo>
                  <a:lnTo>
                    <a:pt x="642" y="38"/>
                  </a:lnTo>
                  <a:lnTo>
                    <a:pt x="687" y="38"/>
                  </a:lnTo>
                  <a:lnTo>
                    <a:pt x="692" y="36"/>
                  </a:lnTo>
                  <a:lnTo>
                    <a:pt x="699" y="34"/>
                  </a:lnTo>
                  <a:lnTo>
                    <a:pt x="701" y="31"/>
                  </a:lnTo>
                  <a:lnTo>
                    <a:pt x="718" y="31"/>
                  </a:lnTo>
                  <a:lnTo>
                    <a:pt x="723" y="29"/>
                  </a:lnTo>
                  <a:lnTo>
                    <a:pt x="725" y="29"/>
                  </a:lnTo>
                  <a:lnTo>
                    <a:pt x="730" y="29"/>
                  </a:lnTo>
                  <a:lnTo>
                    <a:pt x="732" y="26"/>
                  </a:lnTo>
                  <a:lnTo>
                    <a:pt x="730" y="24"/>
                  </a:lnTo>
                  <a:close/>
                  <a:moveTo>
                    <a:pt x="119" y="268"/>
                  </a:moveTo>
                  <a:lnTo>
                    <a:pt x="116" y="266"/>
                  </a:lnTo>
                  <a:lnTo>
                    <a:pt x="119" y="268"/>
                  </a:lnTo>
                  <a:close/>
                  <a:moveTo>
                    <a:pt x="128" y="223"/>
                  </a:moveTo>
                  <a:lnTo>
                    <a:pt x="135" y="223"/>
                  </a:lnTo>
                  <a:lnTo>
                    <a:pt x="138" y="220"/>
                  </a:lnTo>
                  <a:lnTo>
                    <a:pt x="145" y="220"/>
                  </a:lnTo>
                  <a:lnTo>
                    <a:pt x="147" y="220"/>
                  </a:lnTo>
                  <a:lnTo>
                    <a:pt x="147" y="216"/>
                  </a:lnTo>
                  <a:lnTo>
                    <a:pt x="150" y="216"/>
                  </a:lnTo>
                  <a:lnTo>
                    <a:pt x="147" y="213"/>
                  </a:lnTo>
                  <a:lnTo>
                    <a:pt x="145" y="211"/>
                  </a:lnTo>
                  <a:lnTo>
                    <a:pt x="143" y="211"/>
                  </a:lnTo>
                  <a:lnTo>
                    <a:pt x="138" y="211"/>
                  </a:lnTo>
                  <a:lnTo>
                    <a:pt x="135" y="206"/>
                  </a:lnTo>
                  <a:lnTo>
                    <a:pt x="119" y="206"/>
                  </a:lnTo>
                  <a:lnTo>
                    <a:pt x="119" y="213"/>
                  </a:lnTo>
                  <a:lnTo>
                    <a:pt x="116" y="216"/>
                  </a:lnTo>
                  <a:lnTo>
                    <a:pt x="114" y="216"/>
                  </a:lnTo>
                  <a:lnTo>
                    <a:pt x="114" y="218"/>
                  </a:lnTo>
                  <a:lnTo>
                    <a:pt x="116" y="220"/>
                  </a:lnTo>
                  <a:lnTo>
                    <a:pt x="119" y="220"/>
                  </a:lnTo>
                  <a:lnTo>
                    <a:pt x="119" y="225"/>
                  </a:lnTo>
                  <a:lnTo>
                    <a:pt x="128" y="223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49" name="Ghana" descr="© INSCALE GmbH, 05.05.2010&#10;http://www.presentationload.com/">
              <a:extLst>
                <a:ext uri="{FF2B5EF4-FFF2-40B4-BE49-F238E27FC236}">
                  <a16:creationId xmlns:a16="http://schemas.microsoft.com/office/drawing/2014/main" id="{B321FC19-AED0-4DFD-A299-5F35ECA8E5A8}"/>
                </a:ext>
              </a:extLst>
            </p:cNvPr>
            <p:cNvSpPr>
              <a:spLocks/>
            </p:cNvSpPr>
            <p:nvPr/>
          </p:nvSpPr>
          <p:spPr bwMode="gray">
            <a:xfrm>
              <a:off x="5442867" y="4119069"/>
              <a:ext cx="145015" cy="232055"/>
            </a:xfrm>
            <a:custGeom>
              <a:avLst/>
              <a:gdLst>
                <a:gd name="T0" fmla="*/ 2147483647 w 324"/>
                <a:gd name="T1" fmla="*/ 2147483647 h 516"/>
                <a:gd name="T2" fmla="*/ 2147483647 w 324"/>
                <a:gd name="T3" fmla="*/ 2147483647 h 516"/>
                <a:gd name="T4" fmla="*/ 2147483647 w 324"/>
                <a:gd name="T5" fmla="*/ 2147483647 h 516"/>
                <a:gd name="T6" fmla="*/ 2147483647 w 324"/>
                <a:gd name="T7" fmla="*/ 2147483647 h 516"/>
                <a:gd name="T8" fmla="*/ 2147483647 w 324"/>
                <a:gd name="T9" fmla="*/ 2147483647 h 516"/>
                <a:gd name="T10" fmla="*/ 2147483647 w 324"/>
                <a:gd name="T11" fmla="*/ 2147483647 h 516"/>
                <a:gd name="T12" fmla="*/ 2147483647 w 324"/>
                <a:gd name="T13" fmla="*/ 2147483647 h 516"/>
                <a:gd name="T14" fmla="*/ 2147483647 w 324"/>
                <a:gd name="T15" fmla="*/ 2147483647 h 516"/>
                <a:gd name="T16" fmla="*/ 2147483647 w 324"/>
                <a:gd name="T17" fmla="*/ 2147483647 h 516"/>
                <a:gd name="T18" fmla="*/ 2147483647 w 324"/>
                <a:gd name="T19" fmla="*/ 2147483647 h 516"/>
                <a:gd name="T20" fmla="*/ 2147483647 w 324"/>
                <a:gd name="T21" fmla="*/ 2147483647 h 516"/>
                <a:gd name="T22" fmla="*/ 2147483647 w 324"/>
                <a:gd name="T23" fmla="*/ 2147483647 h 516"/>
                <a:gd name="T24" fmla="*/ 2147483647 w 324"/>
                <a:gd name="T25" fmla="*/ 2147483647 h 516"/>
                <a:gd name="T26" fmla="*/ 2147483647 w 324"/>
                <a:gd name="T27" fmla="*/ 0 h 516"/>
                <a:gd name="T28" fmla="*/ 2147483647 w 324"/>
                <a:gd name="T29" fmla="*/ 2147483647 h 516"/>
                <a:gd name="T30" fmla="*/ 2147483647 w 324"/>
                <a:gd name="T31" fmla="*/ 2147483647 h 516"/>
                <a:gd name="T32" fmla="*/ 2147483647 w 324"/>
                <a:gd name="T33" fmla="*/ 2147483647 h 516"/>
                <a:gd name="T34" fmla="*/ 2147483647 w 324"/>
                <a:gd name="T35" fmla="*/ 2147483647 h 516"/>
                <a:gd name="T36" fmla="*/ 2147483647 w 324"/>
                <a:gd name="T37" fmla="*/ 2147483647 h 516"/>
                <a:gd name="T38" fmla="*/ 2147483647 w 324"/>
                <a:gd name="T39" fmla="*/ 2147483647 h 516"/>
                <a:gd name="T40" fmla="*/ 2147483647 w 324"/>
                <a:gd name="T41" fmla="*/ 2147483647 h 516"/>
                <a:gd name="T42" fmla="*/ 2147483647 w 324"/>
                <a:gd name="T43" fmla="*/ 2147483647 h 516"/>
                <a:gd name="T44" fmla="*/ 2147483647 w 324"/>
                <a:gd name="T45" fmla="*/ 2147483647 h 516"/>
                <a:gd name="T46" fmla="*/ 2147483647 w 324"/>
                <a:gd name="T47" fmla="*/ 2147483647 h 516"/>
                <a:gd name="T48" fmla="*/ 2147483647 w 324"/>
                <a:gd name="T49" fmla="*/ 2147483647 h 516"/>
                <a:gd name="T50" fmla="*/ 2147483647 w 324"/>
                <a:gd name="T51" fmla="*/ 2147483647 h 516"/>
                <a:gd name="T52" fmla="*/ 2147483647 w 324"/>
                <a:gd name="T53" fmla="*/ 2147483647 h 516"/>
                <a:gd name="T54" fmla="*/ 0 w 324"/>
                <a:gd name="T55" fmla="*/ 2147483647 h 516"/>
                <a:gd name="T56" fmla="*/ 2147483647 w 324"/>
                <a:gd name="T57" fmla="*/ 2147483647 h 516"/>
                <a:gd name="T58" fmla="*/ 2147483647 w 324"/>
                <a:gd name="T59" fmla="*/ 2147483647 h 516"/>
                <a:gd name="T60" fmla="*/ 2147483647 w 324"/>
                <a:gd name="T61" fmla="*/ 2147483647 h 516"/>
                <a:gd name="T62" fmla="*/ 2147483647 w 324"/>
                <a:gd name="T63" fmla="*/ 2147483647 h 516"/>
                <a:gd name="T64" fmla="*/ 2147483647 w 324"/>
                <a:gd name="T65" fmla="*/ 2147483647 h 516"/>
                <a:gd name="T66" fmla="*/ 2147483647 w 324"/>
                <a:gd name="T67" fmla="*/ 2147483647 h 516"/>
                <a:gd name="T68" fmla="*/ 2147483647 w 324"/>
                <a:gd name="T69" fmla="*/ 2147483647 h 516"/>
                <a:gd name="T70" fmla="*/ 2147483647 w 324"/>
                <a:gd name="T71" fmla="*/ 2147483647 h 516"/>
                <a:gd name="T72" fmla="*/ 2147483647 w 324"/>
                <a:gd name="T73" fmla="*/ 2147483647 h 516"/>
                <a:gd name="T74" fmla="*/ 2147483647 w 324"/>
                <a:gd name="T75" fmla="*/ 2147483647 h 516"/>
                <a:gd name="T76" fmla="*/ 2147483647 w 324"/>
                <a:gd name="T77" fmla="*/ 2147483647 h 516"/>
                <a:gd name="T78" fmla="*/ 2147483647 w 324"/>
                <a:gd name="T79" fmla="*/ 2147483647 h 516"/>
                <a:gd name="T80" fmla="*/ 2147483647 w 324"/>
                <a:gd name="T81" fmla="*/ 2147483647 h 516"/>
                <a:gd name="T82" fmla="*/ 2147483647 w 324"/>
                <a:gd name="T83" fmla="*/ 2147483647 h 516"/>
                <a:gd name="T84" fmla="*/ 2147483647 w 324"/>
                <a:gd name="T85" fmla="*/ 2147483647 h 516"/>
                <a:gd name="T86" fmla="*/ 2147483647 w 324"/>
                <a:gd name="T87" fmla="*/ 2147483647 h 51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324"/>
                <a:gd name="T133" fmla="*/ 0 h 516"/>
                <a:gd name="T134" fmla="*/ 324 w 324"/>
                <a:gd name="T135" fmla="*/ 516 h 51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324" h="516">
                  <a:moveTo>
                    <a:pt x="282" y="342"/>
                  </a:moveTo>
                  <a:lnTo>
                    <a:pt x="282" y="330"/>
                  </a:lnTo>
                  <a:lnTo>
                    <a:pt x="288" y="318"/>
                  </a:lnTo>
                  <a:lnTo>
                    <a:pt x="288" y="306"/>
                  </a:lnTo>
                  <a:lnTo>
                    <a:pt x="282" y="300"/>
                  </a:lnTo>
                  <a:lnTo>
                    <a:pt x="276" y="300"/>
                  </a:lnTo>
                  <a:lnTo>
                    <a:pt x="276" y="282"/>
                  </a:lnTo>
                  <a:lnTo>
                    <a:pt x="282" y="276"/>
                  </a:lnTo>
                  <a:lnTo>
                    <a:pt x="282" y="234"/>
                  </a:lnTo>
                  <a:lnTo>
                    <a:pt x="288" y="228"/>
                  </a:lnTo>
                  <a:lnTo>
                    <a:pt x="288" y="216"/>
                  </a:lnTo>
                  <a:lnTo>
                    <a:pt x="282" y="210"/>
                  </a:lnTo>
                  <a:lnTo>
                    <a:pt x="270" y="204"/>
                  </a:lnTo>
                  <a:lnTo>
                    <a:pt x="264" y="198"/>
                  </a:lnTo>
                  <a:lnTo>
                    <a:pt x="276" y="186"/>
                  </a:lnTo>
                  <a:lnTo>
                    <a:pt x="282" y="186"/>
                  </a:lnTo>
                  <a:lnTo>
                    <a:pt x="282" y="180"/>
                  </a:lnTo>
                  <a:lnTo>
                    <a:pt x="270" y="168"/>
                  </a:lnTo>
                  <a:lnTo>
                    <a:pt x="276" y="156"/>
                  </a:lnTo>
                  <a:lnTo>
                    <a:pt x="276" y="132"/>
                  </a:lnTo>
                  <a:lnTo>
                    <a:pt x="270" y="126"/>
                  </a:lnTo>
                  <a:lnTo>
                    <a:pt x="264" y="126"/>
                  </a:lnTo>
                  <a:lnTo>
                    <a:pt x="252" y="138"/>
                  </a:lnTo>
                  <a:lnTo>
                    <a:pt x="264" y="60"/>
                  </a:lnTo>
                  <a:lnTo>
                    <a:pt x="228" y="36"/>
                  </a:lnTo>
                  <a:lnTo>
                    <a:pt x="240" y="24"/>
                  </a:lnTo>
                  <a:lnTo>
                    <a:pt x="240" y="6"/>
                  </a:lnTo>
                  <a:lnTo>
                    <a:pt x="222" y="0"/>
                  </a:lnTo>
                  <a:lnTo>
                    <a:pt x="198" y="12"/>
                  </a:lnTo>
                  <a:lnTo>
                    <a:pt x="42" y="12"/>
                  </a:lnTo>
                  <a:lnTo>
                    <a:pt x="36" y="18"/>
                  </a:lnTo>
                  <a:lnTo>
                    <a:pt x="30" y="30"/>
                  </a:lnTo>
                  <a:lnTo>
                    <a:pt x="30" y="48"/>
                  </a:lnTo>
                  <a:lnTo>
                    <a:pt x="36" y="48"/>
                  </a:lnTo>
                  <a:lnTo>
                    <a:pt x="42" y="78"/>
                  </a:lnTo>
                  <a:lnTo>
                    <a:pt x="42" y="132"/>
                  </a:lnTo>
                  <a:lnTo>
                    <a:pt x="48" y="126"/>
                  </a:lnTo>
                  <a:lnTo>
                    <a:pt x="54" y="156"/>
                  </a:lnTo>
                  <a:lnTo>
                    <a:pt x="42" y="156"/>
                  </a:lnTo>
                  <a:lnTo>
                    <a:pt x="42" y="162"/>
                  </a:lnTo>
                  <a:lnTo>
                    <a:pt x="48" y="168"/>
                  </a:lnTo>
                  <a:lnTo>
                    <a:pt x="48" y="180"/>
                  </a:lnTo>
                  <a:lnTo>
                    <a:pt x="54" y="192"/>
                  </a:lnTo>
                  <a:lnTo>
                    <a:pt x="54" y="204"/>
                  </a:lnTo>
                  <a:lnTo>
                    <a:pt x="60" y="216"/>
                  </a:lnTo>
                  <a:lnTo>
                    <a:pt x="60" y="228"/>
                  </a:lnTo>
                  <a:lnTo>
                    <a:pt x="48" y="252"/>
                  </a:lnTo>
                  <a:lnTo>
                    <a:pt x="42" y="258"/>
                  </a:lnTo>
                  <a:lnTo>
                    <a:pt x="36" y="270"/>
                  </a:lnTo>
                  <a:lnTo>
                    <a:pt x="36" y="288"/>
                  </a:lnTo>
                  <a:lnTo>
                    <a:pt x="30" y="300"/>
                  </a:lnTo>
                  <a:lnTo>
                    <a:pt x="30" y="312"/>
                  </a:lnTo>
                  <a:lnTo>
                    <a:pt x="12" y="330"/>
                  </a:lnTo>
                  <a:lnTo>
                    <a:pt x="6" y="342"/>
                  </a:lnTo>
                  <a:lnTo>
                    <a:pt x="0" y="348"/>
                  </a:lnTo>
                  <a:lnTo>
                    <a:pt x="0" y="372"/>
                  </a:lnTo>
                  <a:lnTo>
                    <a:pt x="6" y="384"/>
                  </a:lnTo>
                  <a:lnTo>
                    <a:pt x="12" y="402"/>
                  </a:lnTo>
                  <a:lnTo>
                    <a:pt x="12" y="414"/>
                  </a:lnTo>
                  <a:lnTo>
                    <a:pt x="18" y="426"/>
                  </a:lnTo>
                  <a:lnTo>
                    <a:pt x="24" y="432"/>
                  </a:lnTo>
                  <a:lnTo>
                    <a:pt x="24" y="438"/>
                  </a:lnTo>
                  <a:lnTo>
                    <a:pt x="48" y="444"/>
                  </a:lnTo>
                  <a:lnTo>
                    <a:pt x="48" y="498"/>
                  </a:lnTo>
                  <a:lnTo>
                    <a:pt x="72" y="498"/>
                  </a:lnTo>
                  <a:lnTo>
                    <a:pt x="78" y="504"/>
                  </a:lnTo>
                  <a:lnTo>
                    <a:pt x="78" y="510"/>
                  </a:lnTo>
                  <a:lnTo>
                    <a:pt x="84" y="516"/>
                  </a:lnTo>
                  <a:lnTo>
                    <a:pt x="96" y="516"/>
                  </a:lnTo>
                  <a:lnTo>
                    <a:pt x="108" y="510"/>
                  </a:lnTo>
                  <a:lnTo>
                    <a:pt x="114" y="504"/>
                  </a:lnTo>
                  <a:lnTo>
                    <a:pt x="132" y="492"/>
                  </a:lnTo>
                  <a:lnTo>
                    <a:pt x="138" y="486"/>
                  </a:lnTo>
                  <a:lnTo>
                    <a:pt x="150" y="480"/>
                  </a:lnTo>
                  <a:lnTo>
                    <a:pt x="180" y="480"/>
                  </a:lnTo>
                  <a:lnTo>
                    <a:pt x="186" y="474"/>
                  </a:lnTo>
                  <a:lnTo>
                    <a:pt x="198" y="468"/>
                  </a:lnTo>
                  <a:lnTo>
                    <a:pt x="216" y="450"/>
                  </a:lnTo>
                  <a:lnTo>
                    <a:pt x="228" y="450"/>
                  </a:lnTo>
                  <a:lnTo>
                    <a:pt x="234" y="444"/>
                  </a:lnTo>
                  <a:lnTo>
                    <a:pt x="240" y="444"/>
                  </a:lnTo>
                  <a:lnTo>
                    <a:pt x="258" y="426"/>
                  </a:lnTo>
                  <a:lnTo>
                    <a:pt x="270" y="426"/>
                  </a:lnTo>
                  <a:lnTo>
                    <a:pt x="276" y="432"/>
                  </a:lnTo>
                  <a:lnTo>
                    <a:pt x="294" y="432"/>
                  </a:lnTo>
                  <a:lnTo>
                    <a:pt x="306" y="426"/>
                  </a:lnTo>
                  <a:lnTo>
                    <a:pt x="324" y="408"/>
                  </a:lnTo>
                  <a:lnTo>
                    <a:pt x="294" y="384"/>
                  </a:lnTo>
                  <a:lnTo>
                    <a:pt x="282" y="34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50" name="Georgia" descr="© INSCALE GmbH, 05.05.2010&#10;http://www.presentationload.com/">
              <a:extLst>
                <a:ext uri="{FF2B5EF4-FFF2-40B4-BE49-F238E27FC236}">
                  <a16:creationId xmlns:a16="http://schemas.microsoft.com/office/drawing/2014/main" id="{34428668-02A8-4043-8013-B409841672C2}"/>
                </a:ext>
              </a:extLst>
            </p:cNvPr>
            <p:cNvSpPr>
              <a:spLocks/>
            </p:cNvSpPr>
            <p:nvPr/>
          </p:nvSpPr>
          <p:spPr bwMode="gray">
            <a:xfrm>
              <a:off x="6720052" y="2944624"/>
              <a:ext cx="204419" cy="93885"/>
            </a:xfrm>
            <a:custGeom>
              <a:avLst/>
              <a:gdLst>
                <a:gd name="T0" fmla="*/ 2147483647 w 462"/>
                <a:gd name="T1" fmla="*/ 2147483647 h 210"/>
                <a:gd name="T2" fmla="*/ 2147483647 w 462"/>
                <a:gd name="T3" fmla="*/ 2147483647 h 210"/>
                <a:gd name="T4" fmla="*/ 2147483647 w 462"/>
                <a:gd name="T5" fmla="*/ 2147483647 h 210"/>
                <a:gd name="T6" fmla="*/ 2147483647 w 462"/>
                <a:gd name="T7" fmla="*/ 2147483647 h 210"/>
                <a:gd name="T8" fmla="*/ 2147483647 w 462"/>
                <a:gd name="T9" fmla="*/ 2147483647 h 210"/>
                <a:gd name="T10" fmla="*/ 2147483647 w 462"/>
                <a:gd name="T11" fmla="*/ 2147483647 h 210"/>
                <a:gd name="T12" fmla="*/ 2147483647 w 462"/>
                <a:gd name="T13" fmla="*/ 2147483647 h 210"/>
                <a:gd name="T14" fmla="*/ 2147483647 w 462"/>
                <a:gd name="T15" fmla="*/ 2147483647 h 210"/>
                <a:gd name="T16" fmla="*/ 2147483647 w 462"/>
                <a:gd name="T17" fmla="*/ 2147483647 h 210"/>
                <a:gd name="T18" fmla="*/ 2147483647 w 462"/>
                <a:gd name="T19" fmla="*/ 2147483647 h 210"/>
                <a:gd name="T20" fmla="*/ 2147483647 w 462"/>
                <a:gd name="T21" fmla="*/ 2147483647 h 210"/>
                <a:gd name="T22" fmla="*/ 2147483647 w 462"/>
                <a:gd name="T23" fmla="*/ 2147483647 h 210"/>
                <a:gd name="T24" fmla="*/ 2147483647 w 462"/>
                <a:gd name="T25" fmla="*/ 2147483647 h 210"/>
                <a:gd name="T26" fmla="*/ 2147483647 w 462"/>
                <a:gd name="T27" fmla="*/ 2147483647 h 210"/>
                <a:gd name="T28" fmla="*/ 2147483647 w 462"/>
                <a:gd name="T29" fmla="*/ 2147483647 h 210"/>
                <a:gd name="T30" fmla="*/ 2147483647 w 462"/>
                <a:gd name="T31" fmla="*/ 2147483647 h 210"/>
                <a:gd name="T32" fmla="*/ 2147483647 w 462"/>
                <a:gd name="T33" fmla="*/ 2147483647 h 210"/>
                <a:gd name="T34" fmla="*/ 2147483647 w 462"/>
                <a:gd name="T35" fmla="*/ 2147483647 h 210"/>
                <a:gd name="T36" fmla="*/ 2147483647 w 462"/>
                <a:gd name="T37" fmla="*/ 2147483647 h 210"/>
                <a:gd name="T38" fmla="*/ 2147483647 w 462"/>
                <a:gd name="T39" fmla="*/ 2147483647 h 210"/>
                <a:gd name="T40" fmla="*/ 2147483647 w 462"/>
                <a:gd name="T41" fmla="*/ 2147483647 h 210"/>
                <a:gd name="T42" fmla="*/ 2147483647 w 462"/>
                <a:gd name="T43" fmla="*/ 2147483647 h 210"/>
                <a:gd name="T44" fmla="*/ 2147483647 w 462"/>
                <a:gd name="T45" fmla="*/ 2147483647 h 210"/>
                <a:gd name="T46" fmla="*/ 2147483647 w 462"/>
                <a:gd name="T47" fmla="*/ 2147483647 h 210"/>
                <a:gd name="T48" fmla="*/ 2147483647 w 462"/>
                <a:gd name="T49" fmla="*/ 2147483647 h 210"/>
                <a:gd name="T50" fmla="*/ 2147483647 w 462"/>
                <a:gd name="T51" fmla="*/ 2147483647 h 210"/>
                <a:gd name="T52" fmla="*/ 2147483647 w 462"/>
                <a:gd name="T53" fmla="*/ 2147483647 h 210"/>
                <a:gd name="T54" fmla="*/ 2147483647 w 462"/>
                <a:gd name="T55" fmla="*/ 2147483647 h 210"/>
                <a:gd name="T56" fmla="*/ 2147483647 w 462"/>
                <a:gd name="T57" fmla="*/ 2147483647 h 210"/>
                <a:gd name="T58" fmla="*/ 2147483647 w 462"/>
                <a:gd name="T59" fmla="*/ 2147483647 h 210"/>
                <a:gd name="T60" fmla="*/ 2147483647 w 462"/>
                <a:gd name="T61" fmla="*/ 2147483647 h 210"/>
                <a:gd name="T62" fmla="*/ 2147483647 w 462"/>
                <a:gd name="T63" fmla="*/ 2147483647 h 210"/>
                <a:gd name="T64" fmla="*/ 2147483647 w 462"/>
                <a:gd name="T65" fmla="*/ 2147483647 h 210"/>
                <a:gd name="T66" fmla="*/ 2147483647 w 462"/>
                <a:gd name="T67" fmla="*/ 2147483647 h 210"/>
                <a:gd name="T68" fmla="*/ 2147483647 w 462"/>
                <a:gd name="T69" fmla="*/ 2147483647 h 210"/>
                <a:gd name="T70" fmla="*/ 2147483647 w 462"/>
                <a:gd name="T71" fmla="*/ 2147483647 h 210"/>
                <a:gd name="T72" fmla="*/ 2147483647 w 462"/>
                <a:gd name="T73" fmla="*/ 2147483647 h 210"/>
                <a:gd name="T74" fmla="*/ 2147483647 w 462"/>
                <a:gd name="T75" fmla="*/ 2147483647 h 210"/>
                <a:gd name="T76" fmla="*/ 2147483647 w 462"/>
                <a:gd name="T77" fmla="*/ 2147483647 h 210"/>
                <a:gd name="T78" fmla="*/ 2147483647 w 462"/>
                <a:gd name="T79" fmla="*/ 2147483647 h 210"/>
                <a:gd name="T80" fmla="*/ 2147483647 w 462"/>
                <a:gd name="T81" fmla="*/ 0 h 210"/>
                <a:gd name="T82" fmla="*/ 0 w 462"/>
                <a:gd name="T83" fmla="*/ 2147483647 h 210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462"/>
                <a:gd name="T127" fmla="*/ 0 h 210"/>
                <a:gd name="T128" fmla="*/ 462 w 462"/>
                <a:gd name="T129" fmla="*/ 210 h 210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462" h="210">
                  <a:moveTo>
                    <a:pt x="6" y="18"/>
                  </a:moveTo>
                  <a:lnTo>
                    <a:pt x="12" y="18"/>
                  </a:lnTo>
                  <a:lnTo>
                    <a:pt x="18" y="24"/>
                  </a:lnTo>
                  <a:lnTo>
                    <a:pt x="30" y="30"/>
                  </a:lnTo>
                  <a:lnTo>
                    <a:pt x="42" y="42"/>
                  </a:lnTo>
                  <a:lnTo>
                    <a:pt x="60" y="48"/>
                  </a:lnTo>
                  <a:lnTo>
                    <a:pt x="72" y="54"/>
                  </a:lnTo>
                  <a:lnTo>
                    <a:pt x="78" y="54"/>
                  </a:lnTo>
                  <a:lnTo>
                    <a:pt x="84" y="60"/>
                  </a:lnTo>
                  <a:lnTo>
                    <a:pt x="96" y="66"/>
                  </a:lnTo>
                  <a:lnTo>
                    <a:pt x="102" y="78"/>
                  </a:lnTo>
                  <a:lnTo>
                    <a:pt x="114" y="84"/>
                  </a:lnTo>
                  <a:lnTo>
                    <a:pt x="114" y="96"/>
                  </a:lnTo>
                  <a:lnTo>
                    <a:pt x="120" y="114"/>
                  </a:lnTo>
                  <a:lnTo>
                    <a:pt x="120" y="132"/>
                  </a:lnTo>
                  <a:lnTo>
                    <a:pt x="126" y="138"/>
                  </a:lnTo>
                  <a:lnTo>
                    <a:pt x="132" y="150"/>
                  </a:lnTo>
                  <a:lnTo>
                    <a:pt x="138" y="156"/>
                  </a:lnTo>
                  <a:lnTo>
                    <a:pt x="138" y="162"/>
                  </a:lnTo>
                  <a:lnTo>
                    <a:pt x="132" y="168"/>
                  </a:lnTo>
                  <a:lnTo>
                    <a:pt x="168" y="174"/>
                  </a:lnTo>
                  <a:lnTo>
                    <a:pt x="174" y="168"/>
                  </a:lnTo>
                  <a:lnTo>
                    <a:pt x="186" y="162"/>
                  </a:lnTo>
                  <a:lnTo>
                    <a:pt x="198" y="162"/>
                  </a:lnTo>
                  <a:lnTo>
                    <a:pt x="210" y="168"/>
                  </a:lnTo>
                  <a:lnTo>
                    <a:pt x="216" y="174"/>
                  </a:lnTo>
                  <a:lnTo>
                    <a:pt x="222" y="186"/>
                  </a:lnTo>
                  <a:lnTo>
                    <a:pt x="222" y="192"/>
                  </a:lnTo>
                  <a:lnTo>
                    <a:pt x="246" y="192"/>
                  </a:lnTo>
                  <a:lnTo>
                    <a:pt x="246" y="198"/>
                  </a:lnTo>
                  <a:lnTo>
                    <a:pt x="252" y="204"/>
                  </a:lnTo>
                  <a:lnTo>
                    <a:pt x="276" y="198"/>
                  </a:lnTo>
                  <a:lnTo>
                    <a:pt x="282" y="192"/>
                  </a:lnTo>
                  <a:lnTo>
                    <a:pt x="336" y="198"/>
                  </a:lnTo>
                  <a:lnTo>
                    <a:pt x="336" y="180"/>
                  </a:lnTo>
                  <a:lnTo>
                    <a:pt x="342" y="180"/>
                  </a:lnTo>
                  <a:lnTo>
                    <a:pt x="348" y="186"/>
                  </a:lnTo>
                  <a:lnTo>
                    <a:pt x="354" y="186"/>
                  </a:lnTo>
                  <a:lnTo>
                    <a:pt x="354" y="180"/>
                  </a:lnTo>
                  <a:lnTo>
                    <a:pt x="366" y="168"/>
                  </a:lnTo>
                  <a:lnTo>
                    <a:pt x="390" y="168"/>
                  </a:lnTo>
                  <a:lnTo>
                    <a:pt x="396" y="174"/>
                  </a:lnTo>
                  <a:lnTo>
                    <a:pt x="396" y="180"/>
                  </a:lnTo>
                  <a:lnTo>
                    <a:pt x="414" y="198"/>
                  </a:lnTo>
                  <a:lnTo>
                    <a:pt x="426" y="192"/>
                  </a:lnTo>
                  <a:lnTo>
                    <a:pt x="438" y="192"/>
                  </a:lnTo>
                  <a:lnTo>
                    <a:pt x="456" y="210"/>
                  </a:lnTo>
                  <a:lnTo>
                    <a:pt x="462" y="204"/>
                  </a:lnTo>
                  <a:lnTo>
                    <a:pt x="456" y="192"/>
                  </a:lnTo>
                  <a:lnTo>
                    <a:pt x="450" y="186"/>
                  </a:lnTo>
                  <a:lnTo>
                    <a:pt x="444" y="174"/>
                  </a:lnTo>
                  <a:lnTo>
                    <a:pt x="438" y="168"/>
                  </a:lnTo>
                  <a:lnTo>
                    <a:pt x="432" y="168"/>
                  </a:lnTo>
                  <a:lnTo>
                    <a:pt x="414" y="150"/>
                  </a:lnTo>
                  <a:lnTo>
                    <a:pt x="420" y="144"/>
                  </a:lnTo>
                  <a:lnTo>
                    <a:pt x="432" y="144"/>
                  </a:lnTo>
                  <a:lnTo>
                    <a:pt x="420" y="132"/>
                  </a:lnTo>
                  <a:lnTo>
                    <a:pt x="408" y="126"/>
                  </a:lnTo>
                  <a:lnTo>
                    <a:pt x="396" y="114"/>
                  </a:lnTo>
                  <a:lnTo>
                    <a:pt x="378" y="114"/>
                  </a:lnTo>
                  <a:lnTo>
                    <a:pt x="378" y="108"/>
                  </a:lnTo>
                  <a:lnTo>
                    <a:pt x="384" y="102"/>
                  </a:lnTo>
                  <a:lnTo>
                    <a:pt x="384" y="90"/>
                  </a:lnTo>
                  <a:lnTo>
                    <a:pt x="354" y="84"/>
                  </a:lnTo>
                  <a:lnTo>
                    <a:pt x="342" y="72"/>
                  </a:lnTo>
                  <a:lnTo>
                    <a:pt x="330" y="66"/>
                  </a:lnTo>
                  <a:lnTo>
                    <a:pt x="300" y="66"/>
                  </a:lnTo>
                  <a:lnTo>
                    <a:pt x="300" y="72"/>
                  </a:lnTo>
                  <a:lnTo>
                    <a:pt x="288" y="72"/>
                  </a:lnTo>
                  <a:lnTo>
                    <a:pt x="282" y="78"/>
                  </a:lnTo>
                  <a:lnTo>
                    <a:pt x="258" y="78"/>
                  </a:lnTo>
                  <a:lnTo>
                    <a:pt x="246" y="72"/>
                  </a:lnTo>
                  <a:lnTo>
                    <a:pt x="240" y="72"/>
                  </a:lnTo>
                  <a:lnTo>
                    <a:pt x="240" y="66"/>
                  </a:lnTo>
                  <a:lnTo>
                    <a:pt x="192" y="36"/>
                  </a:lnTo>
                  <a:lnTo>
                    <a:pt x="186" y="36"/>
                  </a:lnTo>
                  <a:lnTo>
                    <a:pt x="180" y="30"/>
                  </a:lnTo>
                  <a:lnTo>
                    <a:pt x="144" y="30"/>
                  </a:lnTo>
                  <a:lnTo>
                    <a:pt x="84" y="18"/>
                  </a:lnTo>
                  <a:lnTo>
                    <a:pt x="66" y="12"/>
                  </a:lnTo>
                  <a:lnTo>
                    <a:pt x="54" y="6"/>
                  </a:lnTo>
                  <a:lnTo>
                    <a:pt x="36" y="0"/>
                  </a:lnTo>
                  <a:lnTo>
                    <a:pt x="24" y="0"/>
                  </a:lnTo>
                  <a:lnTo>
                    <a:pt x="0" y="18"/>
                  </a:lnTo>
                  <a:lnTo>
                    <a:pt x="6" y="1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51" name="The Gambia" descr="© INSCALE GmbH, 05.05.2010&#10;http://www.presentationload.com/">
              <a:extLst>
                <a:ext uri="{FF2B5EF4-FFF2-40B4-BE49-F238E27FC236}">
                  <a16:creationId xmlns:a16="http://schemas.microsoft.com/office/drawing/2014/main" id="{50F259E8-0DC3-402D-B2C1-1BBA3EBF9D47}"/>
                </a:ext>
              </a:extLst>
            </p:cNvPr>
            <p:cNvSpPr>
              <a:spLocks/>
            </p:cNvSpPr>
            <p:nvPr/>
          </p:nvSpPr>
          <p:spPr bwMode="gray">
            <a:xfrm>
              <a:off x="5027524" y="4021642"/>
              <a:ext cx="94348" cy="23029"/>
            </a:xfrm>
            <a:custGeom>
              <a:avLst/>
              <a:gdLst>
                <a:gd name="T0" fmla="*/ 2147483647 w 216"/>
                <a:gd name="T1" fmla="*/ 2147483647 h 54"/>
                <a:gd name="T2" fmla="*/ 2147483647 w 216"/>
                <a:gd name="T3" fmla="*/ 2147483647 h 54"/>
                <a:gd name="T4" fmla="*/ 2147483647 w 216"/>
                <a:gd name="T5" fmla="*/ 2147483647 h 54"/>
                <a:gd name="T6" fmla="*/ 2147483647 w 216"/>
                <a:gd name="T7" fmla="*/ 2147483647 h 54"/>
                <a:gd name="T8" fmla="*/ 0 w 216"/>
                <a:gd name="T9" fmla="*/ 2147483647 h 54"/>
                <a:gd name="T10" fmla="*/ 0 w 216"/>
                <a:gd name="T11" fmla="*/ 2147483647 h 54"/>
                <a:gd name="T12" fmla="*/ 2147483647 w 216"/>
                <a:gd name="T13" fmla="*/ 2147483647 h 54"/>
                <a:gd name="T14" fmla="*/ 2147483647 w 216"/>
                <a:gd name="T15" fmla="*/ 2147483647 h 54"/>
                <a:gd name="T16" fmla="*/ 2147483647 w 216"/>
                <a:gd name="T17" fmla="*/ 2147483647 h 54"/>
                <a:gd name="T18" fmla="*/ 2147483647 w 216"/>
                <a:gd name="T19" fmla="*/ 2147483647 h 54"/>
                <a:gd name="T20" fmla="*/ 2147483647 w 216"/>
                <a:gd name="T21" fmla="*/ 2147483647 h 54"/>
                <a:gd name="T22" fmla="*/ 2147483647 w 216"/>
                <a:gd name="T23" fmla="*/ 2147483647 h 54"/>
                <a:gd name="T24" fmla="*/ 2147483647 w 216"/>
                <a:gd name="T25" fmla="*/ 2147483647 h 54"/>
                <a:gd name="T26" fmla="*/ 2147483647 w 216"/>
                <a:gd name="T27" fmla="*/ 2147483647 h 54"/>
                <a:gd name="T28" fmla="*/ 2147483647 w 216"/>
                <a:gd name="T29" fmla="*/ 2147483647 h 54"/>
                <a:gd name="T30" fmla="*/ 2147483647 w 216"/>
                <a:gd name="T31" fmla="*/ 2147483647 h 54"/>
                <a:gd name="T32" fmla="*/ 2147483647 w 216"/>
                <a:gd name="T33" fmla="*/ 2147483647 h 54"/>
                <a:gd name="T34" fmla="*/ 2147483647 w 216"/>
                <a:gd name="T35" fmla="*/ 2147483647 h 54"/>
                <a:gd name="T36" fmla="*/ 2147483647 w 216"/>
                <a:gd name="T37" fmla="*/ 2147483647 h 54"/>
                <a:gd name="T38" fmla="*/ 2147483647 w 216"/>
                <a:gd name="T39" fmla="*/ 2147483647 h 54"/>
                <a:gd name="T40" fmla="*/ 2147483647 w 216"/>
                <a:gd name="T41" fmla="*/ 2147483647 h 54"/>
                <a:gd name="T42" fmla="*/ 2147483647 w 216"/>
                <a:gd name="T43" fmla="*/ 2147483647 h 54"/>
                <a:gd name="T44" fmla="*/ 2147483647 w 216"/>
                <a:gd name="T45" fmla="*/ 2147483647 h 54"/>
                <a:gd name="T46" fmla="*/ 2147483647 w 216"/>
                <a:gd name="T47" fmla="*/ 2147483647 h 54"/>
                <a:gd name="T48" fmla="*/ 2147483647 w 216"/>
                <a:gd name="T49" fmla="*/ 2147483647 h 54"/>
                <a:gd name="T50" fmla="*/ 2147483647 w 216"/>
                <a:gd name="T51" fmla="*/ 2147483647 h 54"/>
                <a:gd name="T52" fmla="*/ 2147483647 w 216"/>
                <a:gd name="T53" fmla="*/ 2147483647 h 54"/>
                <a:gd name="T54" fmla="*/ 2147483647 w 216"/>
                <a:gd name="T55" fmla="*/ 2147483647 h 54"/>
                <a:gd name="T56" fmla="*/ 2147483647 w 216"/>
                <a:gd name="T57" fmla="*/ 2147483647 h 54"/>
                <a:gd name="T58" fmla="*/ 2147483647 w 216"/>
                <a:gd name="T59" fmla="*/ 0 h 54"/>
                <a:gd name="T60" fmla="*/ 2147483647 w 216"/>
                <a:gd name="T61" fmla="*/ 0 h 54"/>
                <a:gd name="T62" fmla="*/ 2147483647 w 216"/>
                <a:gd name="T63" fmla="*/ 2147483647 h 54"/>
                <a:gd name="T64" fmla="*/ 2147483647 w 216"/>
                <a:gd name="T65" fmla="*/ 2147483647 h 54"/>
                <a:gd name="T66" fmla="*/ 2147483647 w 216"/>
                <a:gd name="T67" fmla="*/ 2147483647 h 54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16"/>
                <a:gd name="T103" fmla="*/ 0 h 54"/>
                <a:gd name="T104" fmla="*/ 216 w 216"/>
                <a:gd name="T105" fmla="*/ 54 h 54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16" h="54">
                  <a:moveTo>
                    <a:pt x="18" y="18"/>
                  </a:moveTo>
                  <a:lnTo>
                    <a:pt x="12" y="24"/>
                  </a:lnTo>
                  <a:lnTo>
                    <a:pt x="6" y="36"/>
                  </a:lnTo>
                  <a:lnTo>
                    <a:pt x="6" y="42"/>
                  </a:lnTo>
                  <a:lnTo>
                    <a:pt x="0" y="48"/>
                  </a:lnTo>
                  <a:lnTo>
                    <a:pt x="0" y="54"/>
                  </a:lnTo>
                  <a:lnTo>
                    <a:pt x="72" y="54"/>
                  </a:lnTo>
                  <a:lnTo>
                    <a:pt x="72" y="42"/>
                  </a:lnTo>
                  <a:lnTo>
                    <a:pt x="84" y="42"/>
                  </a:lnTo>
                  <a:lnTo>
                    <a:pt x="90" y="36"/>
                  </a:lnTo>
                  <a:lnTo>
                    <a:pt x="114" y="36"/>
                  </a:lnTo>
                  <a:lnTo>
                    <a:pt x="120" y="24"/>
                  </a:lnTo>
                  <a:lnTo>
                    <a:pt x="126" y="18"/>
                  </a:lnTo>
                  <a:lnTo>
                    <a:pt x="132" y="24"/>
                  </a:lnTo>
                  <a:lnTo>
                    <a:pt x="144" y="30"/>
                  </a:lnTo>
                  <a:lnTo>
                    <a:pt x="150" y="42"/>
                  </a:lnTo>
                  <a:lnTo>
                    <a:pt x="168" y="48"/>
                  </a:lnTo>
                  <a:lnTo>
                    <a:pt x="192" y="48"/>
                  </a:lnTo>
                  <a:lnTo>
                    <a:pt x="198" y="42"/>
                  </a:lnTo>
                  <a:lnTo>
                    <a:pt x="210" y="36"/>
                  </a:lnTo>
                  <a:lnTo>
                    <a:pt x="216" y="30"/>
                  </a:lnTo>
                  <a:lnTo>
                    <a:pt x="216" y="24"/>
                  </a:lnTo>
                  <a:lnTo>
                    <a:pt x="210" y="18"/>
                  </a:lnTo>
                  <a:lnTo>
                    <a:pt x="186" y="18"/>
                  </a:lnTo>
                  <a:lnTo>
                    <a:pt x="180" y="24"/>
                  </a:lnTo>
                  <a:lnTo>
                    <a:pt x="168" y="24"/>
                  </a:lnTo>
                  <a:lnTo>
                    <a:pt x="162" y="12"/>
                  </a:lnTo>
                  <a:lnTo>
                    <a:pt x="156" y="6"/>
                  </a:lnTo>
                  <a:lnTo>
                    <a:pt x="144" y="12"/>
                  </a:lnTo>
                  <a:lnTo>
                    <a:pt x="144" y="0"/>
                  </a:lnTo>
                  <a:lnTo>
                    <a:pt x="90" y="0"/>
                  </a:lnTo>
                  <a:lnTo>
                    <a:pt x="90" y="12"/>
                  </a:lnTo>
                  <a:lnTo>
                    <a:pt x="18" y="12"/>
                  </a:lnTo>
                  <a:lnTo>
                    <a:pt x="18" y="1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52" name="Gabon" descr="© INSCALE GmbH, 05.05.2010&#10;http://www.presentationload.com/">
              <a:extLst>
                <a:ext uri="{FF2B5EF4-FFF2-40B4-BE49-F238E27FC236}">
                  <a16:creationId xmlns:a16="http://schemas.microsoft.com/office/drawing/2014/main" id="{C7719F0A-1E99-40E9-B5A8-6B9BEC1F46E5}"/>
                </a:ext>
              </a:extLst>
            </p:cNvPr>
            <p:cNvSpPr>
              <a:spLocks/>
            </p:cNvSpPr>
            <p:nvPr/>
          </p:nvSpPr>
          <p:spPr bwMode="gray">
            <a:xfrm>
              <a:off x="5822004" y="4432606"/>
              <a:ext cx="185201" cy="230284"/>
            </a:xfrm>
            <a:custGeom>
              <a:avLst/>
              <a:gdLst>
                <a:gd name="T0" fmla="*/ 2147483647 w 420"/>
                <a:gd name="T1" fmla="*/ 2147483647 h 510"/>
                <a:gd name="T2" fmla="*/ 2147483647 w 420"/>
                <a:gd name="T3" fmla="*/ 2147483647 h 510"/>
                <a:gd name="T4" fmla="*/ 2147483647 w 420"/>
                <a:gd name="T5" fmla="*/ 2147483647 h 510"/>
                <a:gd name="T6" fmla="*/ 2147483647 w 420"/>
                <a:gd name="T7" fmla="*/ 2147483647 h 510"/>
                <a:gd name="T8" fmla="*/ 2147483647 w 420"/>
                <a:gd name="T9" fmla="*/ 2147483647 h 510"/>
                <a:gd name="T10" fmla="*/ 2147483647 w 420"/>
                <a:gd name="T11" fmla="*/ 2147483647 h 510"/>
                <a:gd name="T12" fmla="*/ 2147483647 w 420"/>
                <a:gd name="T13" fmla="*/ 2147483647 h 510"/>
                <a:gd name="T14" fmla="*/ 2147483647 w 420"/>
                <a:gd name="T15" fmla="*/ 2147483647 h 510"/>
                <a:gd name="T16" fmla="*/ 2147483647 w 420"/>
                <a:gd name="T17" fmla="*/ 2147483647 h 510"/>
                <a:gd name="T18" fmla="*/ 2147483647 w 420"/>
                <a:gd name="T19" fmla="*/ 2147483647 h 510"/>
                <a:gd name="T20" fmla="*/ 2147483647 w 420"/>
                <a:gd name="T21" fmla="*/ 2147483647 h 510"/>
                <a:gd name="T22" fmla="*/ 2147483647 w 420"/>
                <a:gd name="T23" fmla="*/ 2147483647 h 510"/>
                <a:gd name="T24" fmla="*/ 2147483647 w 420"/>
                <a:gd name="T25" fmla="*/ 2147483647 h 510"/>
                <a:gd name="T26" fmla="*/ 2147483647 w 420"/>
                <a:gd name="T27" fmla="*/ 2147483647 h 510"/>
                <a:gd name="T28" fmla="*/ 2147483647 w 420"/>
                <a:gd name="T29" fmla="*/ 2147483647 h 510"/>
                <a:gd name="T30" fmla="*/ 2147483647 w 420"/>
                <a:gd name="T31" fmla="*/ 2147483647 h 510"/>
                <a:gd name="T32" fmla="*/ 2147483647 w 420"/>
                <a:gd name="T33" fmla="*/ 2147483647 h 510"/>
                <a:gd name="T34" fmla="*/ 2147483647 w 420"/>
                <a:gd name="T35" fmla="*/ 2147483647 h 510"/>
                <a:gd name="T36" fmla="*/ 2147483647 w 420"/>
                <a:gd name="T37" fmla="*/ 2147483647 h 510"/>
                <a:gd name="T38" fmla="*/ 2147483647 w 420"/>
                <a:gd name="T39" fmla="*/ 2147483647 h 510"/>
                <a:gd name="T40" fmla="*/ 2147483647 w 420"/>
                <a:gd name="T41" fmla="*/ 2147483647 h 510"/>
                <a:gd name="T42" fmla="*/ 2147483647 w 420"/>
                <a:gd name="T43" fmla="*/ 2147483647 h 510"/>
                <a:gd name="T44" fmla="*/ 2147483647 w 420"/>
                <a:gd name="T45" fmla="*/ 2147483647 h 510"/>
                <a:gd name="T46" fmla="*/ 2147483647 w 420"/>
                <a:gd name="T47" fmla="*/ 2147483647 h 510"/>
                <a:gd name="T48" fmla="*/ 2147483647 w 420"/>
                <a:gd name="T49" fmla="*/ 2147483647 h 510"/>
                <a:gd name="T50" fmla="*/ 2147483647 w 420"/>
                <a:gd name="T51" fmla="*/ 2147483647 h 510"/>
                <a:gd name="T52" fmla="*/ 2147483647 w 420"/>
                <a:gd name="T53" fmla="*/ 2147483647 h 510"/>
                <a:gd name="T54" fmla="*/ 2147483647 w 420"/>
                <a:gd name="T55" fmla="*/ 2147483647 h 510"/>
                <a:gd name="T56" fmla="*/ 2147483647 w 420"/>
                <a:gd name="T57" fmla="*/ 2147483647 h 510"/>
                <a:gd name="T58" fmla="*/ 2147483647 w 420"/>
                <a:gd name="T59" fmla="*/ 2147483647 h 510"/>
                <a:gd name="T60" fmla="*/ 2147483647 w 420"/>
                <a:gd name="T61" fmla="*/ 2147483647 h 510"/>
                <a:gd name="T62" fmla="*/ 2147483647 w 420"/>
                <a:gd name="T63" fmla="*/ 2147483647 h 510"/>
                <a:gd name="T64" fmla="*/ 2147483647 w 420"/>
                <a:gd name="T65" fmla="*/ 2147483647 h 510"/>
                <a:gd name="T66" fmla="*/ 2147483647 w 420"/>
                <a:gd name="T67" fmla="*/ 2147483647 h 510"/>
                <a:gd name="T68" fmla="*/ 2147483647 w 420"/>
                <a:gd name="T69" fmla="*/ 2147483647 h 510"/>
                <a:gd name="T70" fmla="*/ 2147483647 w 420"/>
                <a:gd name="T71" fmla="*/ 2147483647 h 510"/>
                <a:gd name="T72" fmla="*/ 2147483647 w 420"/>
                <a:gd name="T73" fmla="*/ 2147483647 h 510"/>
                <a:gd name="T74" fmla="*/ 2147483647 w 420"/>
                <a:gd name="T75" fmla="*/ 2147483647 h 510"/>
                <a:gd name="T76" fmla="*/ 2147483647 w 420"/>
                <a:gd name="T77" fmla="*/ 2147483647 h 510"/>
                <a:gd name="T78" fmla="*/ 2147483647 w 420"/>
                <a:gd name="T79" fmla="*/ 2147483647 h 510"/>
                <a:gd name="T80" fmla="*/ 2147483647 w 420"/>
                <a:gd name="T81" fmla="*/ 2147483647 h 510"/>
                <a:gd name="T82" fmla="*/ 2147483647 w 420"/>
                <a:gd name="T83" fmla="*/ 2147483647 h 510"/>
                <a:gd name="T84" fmla="*/ 2147483647 w 420"/>
                <a:gd name="T85" fmla="*/ 2147483647 h 510"/>
                <a:gd name="T86" fmla="*/ 2147483647 w 420"/>
                <a:gd name="T87" fmla="*/ 2147483647 h 510"/>
                <a:gd name="T88" fmla="*/ 2147483647 w 420"/>
                <a:gd name="T89" fmla="*/ 2147483647 h 510"/>
                <a:gd name="T90" fmla="*/ 2147483647 w 420"/>
                <a:gd name="T91" fmla="*/ 2147483647 h 510"/>
                <a:gd name="T92" fmla="*/ 2147483647 w 420"/>
                <a:gd name="T93" fmla="*/ 2147483647 h 510"/>
                <a:gd name="T94" fmla="*/ 2147483647 w 420"/>
                <a:gd name="T95" fmla="*/ 2147483647 h 510"/>
                <a:gd name="T96" fmla="*/ 2147483647 w 420"/>
                <a:gd name="T97" fmla="*/ 2147483647 h 510"/>
                <a:gd name="T98" fmla="*/ 2147483647 w 420"/>
                <a:gd name="T99" fmla="*/ 2147483647 h 510"/>
                <a:gd name="T100" fmla="*/ 2147483647 w 420"/>
                <a:gd name="T101" fmla="*/ 2147483647 h 510"/>
                <a:gd name="T102" fmla="*/ 2147483647 w 420"/>
                <a:gd name="T103" fmla="*/ 2147483647 h 510"/>
                <a:gd name="T104" fmla="*/ 2147483647 w 420"/>
                <a:gd name="T105" fmla="*/ 2147483647 h 510"/>
                <a:gd name="T106" fmla="*/ 2147483647 w 420"/>
                <a:gd name="T107" fmla="*/ 2147483647 h 510"/>
                <a:gd name="T108" fmla="*/ 2147483647 w 420"/>
                <a:gd name="T109" fmla="*/ 2147483647 h 510"/>
                <a:gd name="T110" fmla="*/ 2147483647 w 420"/>
                <a:gd name="T111" fmla="*/ 2147483647 h 510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20"/>
                <a:gd name="T169" fmla="*/ 0 h 510"/>
                <a:gd name="T170" fmla="*/ 420 w 420"/>
                <a:gd name="T171" fmla="*/ 510 h 510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20" h="510">
                  <a:moveTo>
                    <a:pt x="420" y="240"/>
                  </a:moveTo>
                  <a:lnTo>
                    <a:pt x="414" y="234"/>
                  </a:lnTo>
                  <a:lnTo>
                    <a:pt x="396" y="234"/>
                  </a:lnTo>
                  <a:lnTo>
                    <a:pt x="390" y="216"/>
                  </a:lnTo>
                  <a:lnTo>
                    <a:pt x="372" y="210"/>
                  </a:lnTo>
                  <a:lnTo>
                    <a:pt x="372" y="174"/>
                  </a:lnTo>
                  <a:lnTo>
                    <a:pt x="384" y="150"/>
                  </a:lnTo>
                  <a:lnTo>
                    <a:pt x="396" y="150"/>
                  </a:lnTo>
                  <a:lnTo>
                    <a:pt x="402" y="144"/>
                  </a:lnTo>
                  <a:lnTo>
                    <a:pt x="408" y="132"/>
                  </a:lnTo>
                  <a:lnTo>
                    <a:pt x="414" y="126"/>
                  </a:lnTo>
                  <a:lnTo>
                    <a:pt x="414" y="114"/>
                  </a:lnTo>
                  <a:lnTo>
                    <a:pt x="402" y="108"/>
                  </a:lnTo>
                  <a:lnTo>
                    <a:pt x="402" y="90"/>
                  </a:lnTo>
                  <a:lnTo>
                    <a:pt x="396" y="84"/>
                  </a:lnTo>
                  <a:lnTo>
                    <a:pt x="396" y="78"/>
                  </a:lnTo>
                  <a:lnTo>
                    <a:pt x="384" y="78"/>
                  </a:lnTo>
                  <a:lnTo>
                    <a:pt x="378" y="72"/>
                  </a:lnTo>
                  <a:lnTo>
                    <a:pt x="360" y="72"/>
                  </a:lnTo>
                  <a:lnTo>
                    <a:pt x="360" y="90"/>
                  </a:lnTo>
                  <a:lnTo>
                    <a:pt x="354" y="96"/>
                  </a:lnTo>
                  <a:lnTo>
                    <a:pt x="330" y="96"/>
                  </a:lnTo>
                  <a:lnTo>
                    <a:pt x="324" y="90"/>
                  </a:lnTo>
                  <a:lnTo>
                    <a:pt x="318" y="54"/>
                  </a:lnTo>
                  <a:lnTo>
                    <a:pt x="336" y="24"/>
                  </a:lnTo>
                  <a:lnTo>
                    <a:pt x="336" y="6"/>
                  </a:lnTo>
                  <a:lnTo>
                    <a:pt x="288" y="12"/>
                  </a:lnTo>
                  <a:lnTo>
                    <a:pt x="282" y="12"/>
                  </a:lnTo>
                  <a:lnTo>
                    <a:pt x="270" y="6"/>
                  </a:lnTo>
                  <a:lnTo>
                    <a:pt x="264" y="6"/>
                  </a:lnTo>
                  <a:lnTo>
                    <a:pt x="252" y="18"/>
                  </a:lnTo>
                  <a:lnTo>
                    <a:pt x="222" y="18"/>
                  </a:lnTo>
                  <a:lnTo>
                    <a:pt x="210" y="0"/>
                  </a:lnTo>
                  <a:lnTo>
                    <a:pt x="192" y="18"/>
                  </a:lnTo>
                  <a:lnTo>
                    <a:pt x="186" y="54"/>
                  </a:lnTo>
                  <a:lnTo>
                    <a:pt x="192" y="60"/>
                  </a:lnTo>
                  <a:lnTo>
                    <a:pt x="192" y="90"/>
                  </a:lnTo>
                  <a:lnTo>
                    <a:pt x="186" y="108"/>
                  </a:lnTo>
                  <a:lnTo>
                    <a:pt x="186" y="114"/>
                  </a:lnTo>
                  <a:lnTo>
                    <a:pt x="84" y="114"/>
                  </a:lnTo>
                  <a:lnTo>
                    <a:pt x="84" y="108"/>
                  </a:lnTo>
                  <a:lnTo>
                    <a:pt x="72" y="108"/>
                  </a:lnTo>
                  <a:lnTo>
                    <a:pt x="60" y="120"/>
                  </a:lnTo>
                  <a:lnTo>
                    <a:pt x="60" y="126"/>
                  </a:lnTo>
                  <a:lnTo>
                    <a:pt x="66" y="132"/>
                  </a:lnTo>
                  <a:lnTo>
                    <a:pt x="66" y="144"/>
                  </a:lnTo>
                  <a:lnTo>
                    <a:pt x="72" y="150"/>
                  </a:lnTo>
                  <a:lnTo>
                    <a:pt x="72" y="162"/>
                  </a:lnTo>
                  <a:lnTo>
                    <a:pt x="48" y="162"/>
                  </a:lnTo>
                  <a:lnTo>
                    <a:pt x="48" y="210"/>
                  </a:lnTo>
                  <a:lnTo>
                    <a:pt x="42" y="228"/>
                  </a:lnTo>
                  <a:lnTo>
                    <a:pt x="36" y="240"/>
                  </a:lnTo>
                  <a:lnTo>
                    <a:pt x="30" y="246"/>
                  </a:lnTo>
                  <a:lnTo>
                    <a:pt x="18" y="252"/>
                  </a:lnTo>
                  <a:lnTo>
                    <a:pt x="0" y="252"/>
                  </a:lnTo>
                  <a:lnTo>
                    <a:pt x="30" y="306"/>
                  </a:lnTo>
                  <a:lnTo>
                    <a:pt x="42" y="294"/>
                  </a:lnTo>
                  <a:lnTo>
                    <a:pt x="54" y="312"/>
                  </a:lnTo>
                  <a:lnTo>
                    <a:pt x="48" y="318"/>
                  </a:lnTo>
                  <a:lnTo>
                    <a:pt x="48" y="330"/>
                  </a:lnTo>
                  <a:lnTo>
                    <a:pt x="42" y="336"/>
                  </a:lnTo>
                  <a:lnTo>
                    <a:pt x="42" y="342"/>
                  </a:lnTo>
                  <a:lnTo>
                    <a:pt x="48" y="348"/>
                  </a:lnTo>
                  <a:lnTo>
                    <a:pt x="66" y="348"/>
                  </a:lnTo>
                  <a:lnTo>
                    <a:pt x="72" y="390"/>
                  </a:lnTo>
                  <a:lnTo>
                    <a:pt x="102" y="396"/>
                  </a:lnTo>
                  <a:lnTo>
                    <a:pt x="96" y="408"/>
                  </a:lnTo>
                  <a:lnTo>
                    <a:pt x="144" y="462"/>
                  </a:lnTo>
                  <a:lnTo>
                    <a:pt x="138" y="468"/>
                  </a:lnTo>
                  <a:lnTo>
                    <a:pt x="174" y="510"/>
                  </a:lnTo>
                  <a:lnTo>
                    <a:pt x="180" y="492"/>
                  </a:lnTo>
                  <a:lnTo>
                    <a:pt x="204" y="480"/>
                  </a:lnTo>
                  <a:lnTo>
                    <a:pt x="222" y="498"/>
                  </a:lnTo>
                  <a:lnTo>
                    <a:pt x="228" y="492"/>
                  </a:lnTo>
                  <a:lnTo>
                    <a:pt x="228" y="456"/>
                  </a:lnTo>
                  <a:lnTo>
                    <a:pt x="210" y="444"/>
                  </a:lnTo>
                  <a:lnTo>
                    <a:pt x="228" y="432"/>
                  </a:lnTo>
                  <a:lnTo>
                    <a:pt x="198" y="414"/>
                  </a:lnTo>
                  <a:lnTo>
                    <a:pt x="210" y="414"/>
                  </a:lnTo>
                  <a:lnTo>
                    <a:pt x="210" y="402"/>
                  </a:lnTo>
                  <a:lnTo>
                    <a:pt x="204" y="396"/>
                  </a:lnTo>
                  <a:lnTo>
                    <a:pt x="204" y="378"/>
                  </a:lnTo>
                  <a:lnTo>
                    <a:pt x="210" y="378"/>
                  </a:lnTo>
                  <a:lnTo>
                    <a:pt x="216" y="384"/>
                  </a:lnTo>
                  <a:lnTo>
                    <a:pt x="228" y="384"/>
                  </a:lnTo>
                  <a:lnTo>
                    <a:pt x="240" y="390"/>
                  </a:lnTo>
                  <a:lnTo>
                    <a:pt x="258" y="390"/>
                  </a:lnTo>
                  <a:lnTo>
                    <a:pt x="264" y="384"/>
                  </a:lnTo>
                  <a:lnTo>
                    <a:pt x="270" y="372"/>
                  </a:lnTo>
                  <a:lnTo>
                    <a:pt x="282" y="366"/>
                  </a:lnTo>
                  <a:lnTo>
                    <a:pt x="264" y="348"/>
                  </a:lnTo>
                  <a:lnTo>
                    <a:pt x="264" y="342"/>
                  </a:lnTo>
                  <a:lnTo>
                    <a:pt x="294" y="342"/>
                  </a:lnTo>
                  <a:lnTo>
                    <a:pt x="312" y="384"/>
                  </a:lnTo>
                  <a:lnTo>
                    <a:pt x="342" y="384"/>
                  </a:lnTo>
                  <a:lnTo>
                    <a:pt x="348" y="378"/>
                  </a:lnTo>
                  <a:lnTo>
                    <a:pt x="354" y="366"/>
                  </a:lnTo>
                  <a:lnTo>
                    <a:pt x="360" y="360"/>
                  </a:lnTo>
                  <a:lnTo>
                    <a:pt x="366" y="360"/>
                  </a:lnTo>
                  <a:lnTo>
                    <a:pt x="366" y="390"/>
                  </a:lnTo>
                  <a:lnTo>
                    <a:pt x="372" y="396"/>
                  </a:lnTo>
                  <a:lnTo>
                    <a:pt x="384" y="396"/>
                  </a:lnTo>
                  <a:lnTo>
                    <a:pt x="390" y="390"/>
                  </a:lnTo>
                  <a:lnTo>
                    <a:pt x="396" y="378"/>
                  </a:lnTo>
                  <a:lnTo>
                    <a:pt x="396" y="354"/>
                  </a:lnTo>
                  <a:lnTo>
                    <a:pt x="408" y="348"/>
                  </a:lnTo>
                  <a:lnTo>
                    <a:pt x="414" y="342"/>
                  </a:lnTo>
                  <a:lnTo>
                    <a:pt x="408" y="318"/>
                  </a:lnTo>
                  <a:lnTo>
                    <a:pt x="414" y="306"/>
                  </a:lnTo>
                  <a:lnTo>
                    <a:pt x="414" y="258"/>
                  </a:lnTo>
                  <a:lnTo>
                    <a:pt x="420" y="252"/>
                  </a:lnTo>
                  <a:lnTo>
                    <a:pt x="420" y="24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53" name="Ethiopia" descr="© INSCALE GmbH, 05.05.2010&#10;http://www.presentationload.com/">
              <a:extLst>
                <a:ext uri="{FF2B5EF4-FFF2-40B4-BE49-F238E27FC236}">
                  <a16:creationId xmlns:a16="http://schemas.microsoft.com/office/drawing/2014/main" id="{E1361F6E-5EB3-439A-918C-1230BEEEBFB6}"/>
                </a:ext>
              </a:extLst>
            </p:cNvPr>
            <p:cNvSpPr>
              <a:spLocks/>
            </p:cNvSpPr>
            <p:nvPr/>
          </p:nvSpPr>
          <p:spPr bwMode="gray">
            <a:xfrm>
              <a:off x="6589012" y="3982672"/>
              <a:ext cx="468243" cy="414511"/>
            </a:xfrm>
            <a:custGeom>
              <a:avLst/>
              <a:gdLst>
                <a:gd name="T0" fmla="*/ 2147483647 w 1056"/>
                <a:gd name="T1" fmla="*/ 2147483647 h 924"/>
                <a:gd name="T2" fmla="*/ 2147483647 w 1056"/>
                <a:gd name="T3" fmla="*/ 2147483647 h 924"/>
                <a:gd name="T4" fmla="*/ 2147483647 w 1056"/>
                <a:gd name="T5" fmla="*/ 2147483647 h 924"/>
                <a:gd name="T6" fmla="*/ 2147483647 w 1056"/>
                <a:gd name="T7" fmla="*/ 2147483647 h 924"/>
                <a:gd name="T8" fmla="*/ 2147483647 w 1056"/>
                <a:gd name="T9" fmla="*/ 2147483647 h 924"/>
                <a:gd name="T10" fmla="*/ 2147483647 w 1056"/>
                <a:gd name="T11" fmla="*/ 2147483647 h 924"/>
                <a:gd name="T12" fmla="*/ 2147483647 w 1056"/>
                <a:gd name="T13" fmla="*/ 2147483647 h 924"/>
                <a:gd name="T14" fmla="*/ 2147483647 w 1056"/>
                <a:gd name="T15" fmla="*/ 2147483647 h 924"/>
                <a:gd name="T16" fmla="*/ 2147483647 w 1056"/>
                <a:gd name="T17" fmla="*/ 2147483647 h 924"/>
                <a:gd name="T18" fmla="*/ 2147483647 w 1056"/>
                <a:gd name="T19" fmla="*/ 2147483647 h 924"/>
                <a:gd name="T20" fmla="*/ 2147483647 w 1056"/>
                <a:gd name="T21" fmla="*/ 2147483647 h 924"/>
                <a:gd name="T22" fmla="*/ 2147483647 w 1056"/>
                <a:gd name="T23" fmla="*/ 2147483647 h 924"/>
                <a:gd name="T24" fmla="*/ 2147483647 w 1056"/>
                <a:gd name="T25" fmla="*/ 2147483647 h 924"/>
                <a:gd name="T26" fmla="*/ 2147483647 w 1056"/>
                <a:gd name="T27" fmla="*/ 2147483647 h 924"/>
                <a:gd name="T28" fmla="*/ 2147483647 w 1056"/>
                <a:gd name="T29" fmla="*/ 2147483647 h 924"/>
                <a:gd name="T30" fmla="*/ 2147483647 w 1056"/>
                <a:gd name="T31" fmla="*/ 2147483647 h 924"/>
                <a:gd name="T32" fmla="*/ 2147483647 w 1056"/>
                <a:gd name="T33" fmla="*/ 2147483647 h 924"/>
                <a:gd name="T34" fmla="*/ 2147483647 w 1056"/>
                <a:gd name="T35" fmla="*/ 2147483647 h 924"/>
                <a:gd name="T36" fmla="*/ 2147483647 w 1056"/>
                <a:gd name="T37" fmla="*/ 2147483647 h 924"/>
                <a:gd name="T38" fmla="*/ 2147483647 w 1056"/>
                <a:gd name="T39" fmla="*/ 2147483647 h 924"/>
                <a:gd name="T40" fmla="*/ 2147483647 w 1056"/>
                <a:gd name="T41" fmla="*/ 2147483647 h 924"/>
                <a:gd name="T42" fmla="*/ 2147483647 w 1056"/>
                <a:gd name="T43" fmla="*/ 2147483647 h 924"/>
                <a:gd name="T44" fmla="*/ 2147483647 w 1056"/>
                <a:gd name="T45" fmla="*/ 2147483647 h 924"/>
                <a:gd name="T46" fmla="*/ 2147483647 w 1056"/>
                <a:gd name="T47" fmla="*/ 2147483647 h 924"/>
                <a:gd name="T48" fmla="*/ 2147483647 w 1056"/>
                <a:gd name="T49" fmla="*/ 2147483647 h 924"/>
                <a:gd name="T50" fmla="*/ 2147483647 w 1056"/>
                <a:gd name="T51" fmla="*/ 2147483647 h 924"/>
                <a:gd name="T52" fmla="*/ 2147483647 w 1056"/>
                <a:gd name="T53" fmla="*/ 2147483647 h 924"/>
                <a:gd name="T54" fmla="*/ 2147483647 w 1056"/>
                <a:gd name="T55" fmla="*/ 2147483647 h 924"/>
                <a:gd name="T56" fmla="*/ 2147483647 w 1056"/>
                <a:gd name="T57" fmla="*/ 2147483647 h 924"/>
                <a:gd name="T58" fmla="*/ 2147483647 w 1056"/>
                <a:gd name="T59" fmla="*/ 2147483647 h 924"/>
                <a:gd name="T60" fmla="*/ 2147483647 w 1056"/>
                <a:gd name="T61" fmla="*/ 2147483647 h 924"/>
                <a:gd name="T62" fmla="*/ 2147483647 w 1056"/>
                <a:gd name="T63" fmla="*/ 2147483647 h 924"/>
                <a:gd name="T64" fmla="*/ 2147483647 w 1056"/>
                <a:gd name="T65" fmla="*/ 2147483647 h 924"/>
                <a:gd name="T66" fmla="*/ 2147483647 w 1056"/>
                <a:gd name="T67" fmla="*/ 2147483647 h 924"/>
                <a:gd name="T68" fmla="*/ 2147483647 w 1056"/>
                <a:gd name="T69" fmla="*/ 2147483647 h 924"/>
                <a:gd name="T70" fmla="*/ 2147483647 w 1056"/>
                <a:gd name="T71" fmla="*/ 2147483647 h 924"/>
                <a:gd name="T72" fmla="*/ 2147483647 w 1056"/>
                <a:gd name="T73" fmla="*/ 0 h 924"/>
                <a:gd name="T74" fmla="*/ 2147483647 w 1056"/>
                <a:gd name="T75" fmla="*/ 2147483647 h 924"/>
                <a:gd name="T76" fmla="*/ 2147483647 w 1056"/>
                <a:gd name="T77" fmla="*/ 2147483647 h 924"/>
                <a:gd name="T78" fmla="*/ 2147483647 w 1056"/>
                <a:gd name="T79" fmla="*/ 2147483647 h 924"/>
                <a:gd name="T80" fmla="*/ 2147483647 w 1056"/>
                <a:gd name="T81" fmla="*/ 2147483647 h 924"/>
                <a:gd name="T82" fmla="*/ 2147483647 w 1056"/>
                <a:gd name="T83" fmla="*/ 2147483647 h 924"/>
                <a:gd name="T84" fmla="*/ 2147483647 w 1056"/>
                <a:gd name="T85" fmla="*/ 2147483647 h 924"/>
                <a:gd name="T86" fmla="*/ 2147483647 w 1056"/>
                <a:gd name="T87" fmla="*/ 2147483647 h 924"/>
                <a:gd name="T88" fmla="*/ 2147483647 w 1056"/>
                <a:gd name="T89" fmla="*/ 2147483647 h 924"/>
                <a:gd name="T90" fmla="*/ 2147483647 w 1056"/>
                <a:gd name="T91" fmla="*/ 2147483647 h 924"/>
                <a:gd name="T92" fmla="*/ 2147483647 w 1056"/>
                <a:gd name="T93" fmla="*/ 2147483647 h 924"/>
                <a:gd name="T94" fmla="*/ 2147483647 w 1056"/>
                <a:gd name="T95" fmla="*/ 2147483647 h 924"/>
                <a:gd name="T96" fmla="*/ 2147483647 w 1056"/>
                <a:gd name="T97" fmla="*/ 2147483647 h 924"/>
                <a:gd name="T98" fmla="*/ 2147483647 w 1056"/>
                <a:gd name="T99" fmla="*/ 2147483647 h 924"/>
                <a:gd name="T100" fmla="*/ 2147483647 w 1056"/>
                <a:gd name="T101" fmla="*/ 2147483647 h 924"/>
                <a:gd name="T102" fmla="*/ 2147483647 w 1056"/>
                <a:gd name="T103" fmla="*/ 2147483647 h 924"/>
                <a:gd name="T104" fmla="*/ 2147483647 w 1056"/>
                <a:gd name="T105" fmla="*/ 2147483647 h 924"/>
                <a:gd name="T106" fmla="*/ 2147483647 w 1056"/>
                <a:gd name="T107" fmla="*/ 2147483647 h 924"/>
                <a:gd name="T108" fmla="*/ 2147483647 w 1056"/>
                <a:gd name="T109" fmla="*/ 2147483647 h 924"/>
                <a:gd name="T110" fmla="*/ 2147483647 w 1056"/>
                <a:gd name="T111" fmla="*/ 2147483647 h 924"/>
                <a:gd name="T112" fmla="*/ 2147483647 w 1056"/>
                <a:gd name="T113" fmla="*/ 2147483647 h 924"/>
                <a:gd name="T114" fmla="*/ 2147483647 w 1056"/>
                <a:gd name="T115" fmla="*/ 2147483647 h 924"/>
                <a:gd name="T116" fmla="*/ 2147483647 w 1056"/>
                <a:gd name="T117" fmla="*/ 2147483647 h 92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056"/>
                <a:gd name="T178" fmla="*/ 0 h 924"/>
                <a:gd name="T179" fmla="*/ 1056 w 1056"/>
                <a:gd name="T180" fmla="*/ 924 h 92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056" h="924">
                  <a:moveTo>
                    <a:pt x="84" y="642"/>
                  </a:moveTo>
                  <a:lnTo>
                    <a:pt x="108" y="642"/>
                  </a:lnTo>
                  <a:lnTo>
                    <a:pt x="114" y="666"/>
                  </a:lnTo>
                  <a:lnTo>
                    <a:pt x="126" y="666"/>
                  </a:lnTo>
                  <a:lnTo>
                    <a:pt x="126" y="702"/>
                  </a:lnTo>
                  <a:lnTo>
                    <a:pt x="138" y="708"/>
                  </a:lnTo>
                  <a:lnTo>
                    <a:pt x="138" y="726"/>
                  </a:lnTo>
                  <a:lnTo>
                    <a:pt x="156" y="762"/>
                  </a:lnTo>
                  <a:lnTo>
                    <a:pt x="168" y="768"/>
                  </a:lnTo>
                  <a:lnTo>
                    <a:pt x="186" y="768"/>
                  </a:lnTo>
                  <a:lnTo>
                    <a:pt x="192" y="774"/>
                  </a:lnTo>
                  <a:lnTo>
                    <a:pt x="198" y="786"/>
                  </a:lnTo>
                  <a:lnTo>
                    <a:pt x="198" y="804"/>
                  </a:lnTo>
                  <a:lnTo>
                    <a:pt x="210" y="840"/>
                  </a:lnTo>
                  <a:lnTo>
                    <a:pt x="282" y="846"/>
                  </a:lnTo>
                  <a:lnTo>
                    <a:pt x="360" y="906"/>
                  </a:lnTo>
                  <a:lnTo>
                    <a:pt x="390" y="906"/>
                  </a:lnTo>
                  <a:lnTo>
                    <a:pt x="402" y="912"/>
                  </a:lnTo>
                  <a:lnTo>
                    <a:pt x="432" y="912"/>
                  </a:lnTo>
                  <a:lnTo>
                    <a:pt x="444" y="918"/>
                  </a:lnTo>
                  <a:lnTo>
                    <a:pt x="450" y="918"/>
                  </a:lnTo>
                  <a:lnTo>
                    <a:pt x="462" y="924"/>
                  </a:lnTo>
                  <a:lnTo>
                    <a:pt x="486" y="906"/>
                  </a:lnTo>
                  <a:lnTo>
                    <a:pt x="486" y="894"/>
                  </a:lnTo>
                  <a:lnTo>
                    <a:pt x="498" y="882"/>
                  </a:lnTo>
                  <a:lnTo>
                    <a:pt x="510" y="882"/>
                  </a:lnTo>
                  <a:lnTo>
                    <a:pt x="522" y="876"/>
                  </a:lnTo>
                  <a:lnTo>
                    <a:pt x="528" y="870"/>
                  </a:lnTo>
                  <a:lnTo>
                    <a:pt x="534" y="870"/>
                  </a:lnTo>
                  <a:lnTo>
                    <a:pt x="552" y="852"/>
                  </a:lnTo>
                  <a:lnTo>
                    <a:pt x="576" y="882"/>
                  </a:lnTo>
                  <a:lnTo>
                    <a:pt x="606" y="882"/>
                  </a:lnTo>
                  <a:lnTo>
                    <a:pt x="612" y="876"/>
                  </a:lnTo>
                  <a:lnTo>
                    <a:pt x="636" y="882"/>
                  </a:lnTo>
                  <a:lnTo>
                    <a:pt x="636" y="876"/>
                  </a:lnTo>
                  <a:lnTo>
                    <a:pt x="648" y="864"/>
                  </a:lnTo>
                  <a:lnTo>
                    <a:pt x="660" y="864"/>
                  </a:lnTo>
                  <a:lnTo>
                    <a:pt x="672" y="858"/>
                  </a:lnTo>
                  <a:lnTo>
                    <a:pt x="696" y="858"/>
                  </a:lnTo>
                  <a:lnTo>
                    <a:pt x="714" y="840"/>
                  </a:lnTo>
                  <a:lnTo>
                    <a:pt x="714" y="828"/>
                  </a:lnTo>
                  <a:lnTo>
                    <a:pt x="726" y="822"/>
                  </a:lnTo>
                  <a:lnTo>
                    <a:pt x="732" y="816"/>
                  </a:lnTo>
                  <a:lnTo>
                    <a:pt x="744" y="810"/>
                  </a:lnTo>
                  <a:lnTo>
                    <a:pt x="756" y="810"/>
                  </a:lnTo>
                  <a:lnTo>
                    <a:pt x="762" y="804"/>
                  </a:lnTo>
                  <a:lnTo>
                    <a:pt x="846" y="804"/>
                  </a:lnTo>
                  <a:lnTo>
                    <a:pt x="1056" y="558"/>
                  </a:lnTo>
                  <a:lnTo>
                    <a:pt x="984" y="564"/>
                  </a:lnTo>
                  <a:lnTo>
                    <a:pt x="948" y="546"/>
                  </a:lnTo>
                  <a:lnTo>
                    <a:pt x="936" y="534"/>
                  </a:lnTo>
                  <a:lnTo>
                    <a:pt x="918" y="528"/>
                  </a:lnTo>
                  <a:lnTo>
                    <a:pt x="906" y="522"/>
                  </a:lnTo>
                  <a:lnTo>
                    <a:pt x="882" y="516"/>
                  </a:lnTo>
                  <a:lnTo>
                    <a:pt x="810" y="492"/>
                  </a:lnTo>
                  <a:lnTo>
                    <a:pt x="774" y="474"/>
                  </a:lnTo>
                  <a:lnTo>
                    <a:pt x="768" y="462"/>
                  </a:lnTo>
                  <a:lnTo>
                    <a:pt x="762" y="456"/>
                  </a:lnTo>
                  <a:lnTo>
                    <a:pt x="756" y="444"/>
                  </a:lnTo>
                  <a:lnTo>
                    <a:pt x="732" y="444"/>
                  </a:lnTo>
                  <a:lnTo>
                    <a:pt x="732" y="438"/>
                  </a:lnTo>
                  <a:lnTo>
                    <a:pt x="726" y="432"/>
                  </a:lnTo>
                  <a:lnTo>
                    <a:pt x="714" y="408"/>
                  </a:lnTo>
                  <a:lnTo>
                    <a:pt x="708" y="402"/>
                  </a:lnTo>
                  <a:lnTo>
                    <a:pt x="702" y="390"/>
                  </a:lnTo>
                  <a:lnTo>
                    <a:pt x="696" y="384"/>
                  </a:lnTo>
                  <a:lnTo>
                    <a:pt x="690" y="372"/>
                  </a:lnTo>
                  <a:lnTo>
                    <a:pt x="690" y="360"/>
                  </a:lnTo>
                  <a:lnTo>
                    <a:pt x="678" y="348"/>
                  </a:lnTo>
                  <a:lnTo>
                    <a:pt x="696" y="318"/>
                  </a:lnTo>
                  <a:lnTo>
                    <a:pt x="690" y="312"/>
                  </a:lnTo>
                  <a:lnTo>
                    <a:pt x="678" y="306"/>
                  </a:lnTo>
                  <a:lnTo>
                    <a:pt x="666" y="306"/>
                  </a:lnTo>
                  <a:lnTo>
                    <a:pt x="660" y="312"/>
                  </a:lnTo>
                  <a:lnTo>
                    <a:pt x="654" y="312"/>
                  </a:lnTo>
                  <a:lnTo>
                    <a:pt x="648" y="318"/>
                  </a:lnTo>
                  <a:lnTo>
                    <a:pt x="624" y="318"/>
                  </a:lnTo>
                  <a:lnTo>
                    <a:pt x="612" y="306"/>
                  </a:lnTo>
                  <a:lnTo>
                    <a:pt x="612" y="294"/>
                  </a:lnTo>
                  <a:lnTo>
                    <a:pt x="606" y="276"/>
                  </a:lnTo>
                  <a:lnTo>
                    <a:pt x="606" y="264"/>
                  </a:lnTo>
                  <a:lnTo>
                    <a:pt x="624" y="246"/>
                  </a:lnTo>
                  <a:lnTo>
                    <a:pt x="654" y="192"/>
                  </a:lnTo>
                  <a:lnTo>
                    <a:pt x="642" y="174"/>
                  </a:lnTo>
                  <a:lnTo>
                    <a:pt x="630" y="174"/>
                  </a:lnTo>
                  <a:lnTo>
                    <a:pt x="618" y="168"/>
                  </a:lnTo>
                  <a:lnTo>
                    <a:pt x="612" y="162"/>
                  </a:lnTo>
                  <a:lnTo>
                    <a:pt x="612" y="138"/>
                  </a:lnTo>
                  <a:lnTo>
                    <a:pt x="600" y="126"/>
                  </a:lnTo>
                  <a:lnTo>
                    <a:pt x="576" y="114"/>
                  </a:lnTo>
                  <a:lnTo>
                    <a:pt x="570" y="108"/>
                  </a:lnTo>
                  <a:lnTo>
                    <a:pt x="546" y="72"/>
                  </a:lnTo>
                  <a:lnTo>
                    <a:pt x="534" y="66"/>
                  </a:lnTo>
                  <a:lnTo>
                    <a:pt x="528" y="60"/>
                  </a:lnTo>
                  <a:lnTo>
                    <a:pt x="516" y="60"/>
                  </a:lnTo>
                  <a:lnTo>
                    <a:pt x="498" y="36"/>
                  </a:lnTo>
                  <a:lnTo>
                    <a:pt x="468" y="36"/>
                  </a:lnTo>
                  <a:lnTo>
                    <a:pt x="462" y="30"/>
                  </a:lnTo>
                  <a:lnTo>
                    <a:pt x="444" y="30"/>
                  </a:lnTo>
                  <a:lnTo>
                    <a:pt x="432" y="36"/>
                  </a:lnTo>
                  <a:lnTo>
                    <a:pt x="420" y="36"/>
                  </a:lnTo>
                  <a:lnTo>
                    <a:pt x="420" y="24"/>
                  </a:lnTo>
                  <a:lnTo>
                    <a:pt x="414" y="18"/>
                  </a:lnTo>
                  <a:lnTo>
                    <a:pt x="408" y="24"/>
                  </a:lnTo>
                  <a:lnTo>
                    <a:pt x="402" y="36"/>
                  </a:lnTo>
                  <a:lnTo>
                    <a:pt x="372" y="36"/>
                  </a:lnTo>
                  <a:lnTo>
                    <a:pt x="366" y="24"/>
                  </a:lnTo>
                  <a:lnTo>
                    <a:pt x="360" y="18"/>
                  </a:lnTo>
                  <a:lnTo>
                    <a:pt x="354" y="18"/>
                  </a:lnTo>
                  <a:lnTo>
                    <a:pt x="342" y="6"/>
                  </a:lnTo>
                  <a:lnTo>
                    <a:pt x="330" y="0"/>
                  </a:lnTo>
                  <a:lnTo>
                    <a:pt x="330" y="12"/>
                  </a:lnTo>
                  <a:lnTo>
                    <a:pt x="324" y="24"/>
                  </a:lnTo>
                  <a:lnTo>
                    <a:pt x="318" y="42"/>
                  </a:lnTo>
                  <a:lnTo>
                    <a:pt x="318" y="54"/>
                  </a:lnTo>
                  <a:lnTo>
                    <a:pt x="306" y="66"/>
                  </a:lnTo>
                  <a:lnTo>
                    <a:pt x="288" y="48"/>
                  </a:lnTo>
                  <a:lnTo>
                    <a:pt x="288" y="42"/>
                  </a:lnTo>
                  <a:lnTo>
                    <a:pt x="282" y="36"/>
                  </a:lnTo>
                  <a:lnTo>
                    <a:pt x="276" y="36"/>
                  </a:lnTo>
                  <a:lnTo>
                    <a:pt x="276" y="42"/>
                  </a:lnTo>
                  <a:lnTo>
                    <a:pt x="270" y="48"/>
                  </a:lnTo>
                  <a:lnTo>
                    <a:pt x="234" y="48"/>
                  </a:lnTo>
                  <a:lnTo>
                    <a:pt x="234" y="90"/>
                  </a:lnTo>
                  <a:lnTo>
                    <a:pt x="228" y="96"/>
                  </a:lnTo>
                  <a:lnTo>
                    <a:pt x="222" y="108"/>
                  </a:lnTo>
                  <a:lnTo>
                    <a:pt x="216" y="114"/>
                  </a:lnTo>
                  <a:lnTo>
                    <a:pt x="210" y="126"/>
                  </a:lnTo>
                  <a:lnTo>
                    <a:pt x="210" y="174"/>
                  </a:lnTo>
                  <a:lnTo>
                    <a:pt x="180" y="174"/>
                  </a:lnTo>
                  <a:lnTo>
                    <a:pt x="174" y="180"/>
                  </a:lnTo>
                  <a:lnTo>
                    <a:pt x="168" y="192"/>
                  </a:lnTo>
                  <a:lnTo>
                    <a:pt x="162" y="198"/>
                  </a:lnTo>
                  <a:lnTo>
                    <a:pt x="162" y="234"/>
                  </a:lnTo>
                  <a:lnTo>
                    <a:pt x="156" y="240"/>
                  </a:lnTo>
                  <a:lnTo>
                    <a:pt x="144" y="240"/>
                  </a:lnTo>
                  <a:lnTo>
                    <a:pt x="138" y="246"/>
                  </a:lnTo>
                  <a:lnTo>
                    <a:pt x="138" y="270"/>
                  </a:lnTo>
                  <a:lnTo>
                    <a:pt x="126" y="288"/>
                  </a:lnTo>
                  <a:lnTo>
                    <a:pt x="126" y="294"/>
                  </a:lnTo>
                  <a:lnTo>
                    <a:pt x="132" y="300"/>
                  </a:lnTo>
                  <a:lnTo>
                    <a:pt x="132" y="336"/>
                  </a:lnTo>
                  <a:lnTo>
                    <a:pt x="126" y="342"/>
                  </a:lnTo>
                  <a:lnTo>
                    <a:pt x="114" y="342"/>
                  </a:lnTo>
                  <a:lnTo>
                    <a:pt x="108" y="336"/>
                  </a:lnTo>
                  <a:lnTo>
                    <a:pt x="108" y="324"/>
                  </a:lnTo>
                  <a:lnTo>
                    <a:pt x="102" y="324"/>
                  </a:lnTo>
                  <a:lnTo>
                    <a:pt x="84" y="342"/>
                  </a:lnTo>
                  <a:lnTo>
                    <a:pt x="84" y="360"/>
                  </a:lnTo>
                  <a:lnTo>
                    <a:pt x="90" y="372"/>
                  </a:lnTo>
                  <a:lnTo>
                    <a:pt x="90" y="390"/>
                  </a:lnTo>
                  <a:lnTo>
                    <a:pt x="84" y="396"/>
                  </a:lnTo>
                  <a:lnTo>
                    <a:pt x="72" y="402"/>
                  </a:lnTo>
                  <a:lnTo>
                    <a:pt x="66" y="414"/>
                  </a:lnTo>
                  <a:lnTo>
                    <a:pt x="66" y="426"/>
                  </a:lnTo>
                  <a:lnTo>
                    <a:pt x="72" y="438"/>
                  </a:lnTo>
                  <a:lnTo>
                    <a:pt x="72" y="450"/>
                  </a:lnTo>
                  <a:lnTo>
                    <a:pt x="78" y="456"/>
                  </a:lnTo>
                  <a:lnTo>
                    <a:pt x="78" y="492"/>
                  </a:lnTo>
                  <a:lnTo>
                    <a:pt x="72" y="504"/>
                  </a:lnTo>
                  <a:lnTo>
                    <a:pt x="72" y="516"/>
                  </a:lnTo>
                  <a:lnTo>
                    <a:pt x="66" y="522"/>
                  </a:lnTo>
                  <a:lnTo>
                    <a:pt x="54" y="522"/>
                  </a:lnTo>
                  <a:lnTo>
                    <a:pt x="48" y="528"/>
                  </a:lnTo>
                  <a:lnTo>
                    <a:pt x="42" y="522"/>
                  </a:lnTo>
                  <a:lnTo>
                    <a:pt x="6" y="522"/>
                  </a:lnTo>
                  <a:lnTo>
                    <a:pt x="12" y="546"/>
                  </a:lnTo>
                  <a:lnTo>
                    <a:pt x="6" y="552"/>
                  </a:lnTo>
                  <a:lnTo>
                    <a:pt x="0" y="564"/>
                  </a:lnTo>
                  <a:lnTo>
                    <a:pt x="0" y="576"/>
                  </a:lnTo>
                  <a:lnTo>
                    <a:pt x="6" y="576"/>
                  </a:lnTo>
                  <a:lnTo>
                    <a:pt x="18" y="582"/>
                  </a:lnTo>
                  <a:lnTo>
                    <a:pt x="42" y="582"/>
                  </a:lnTo>
                  <a:lnTo>
                    <a:pt x="48" y="588"/>
                  </a:lnTo>
                  <a:lnTo>
                    <a:pt x="60" y="594"/>
                  </a:lnTo>
                  <a:lnTo>
                    <a:pt x="66" y="606"/>
                  </a:lnTo>
                  <a:lnTo>
                    <a:pt x="78" y="612"/>
                  </a:lnTo>
                  <a:lnTo>
                    <a:pt x="78" y="630"/>
                  </a:lnTo>
                  <a:lnTo>
                    <a:pt x="84" y="64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54" name="Eritrea" descr="© INSCALE GmbH, 05.05.2010&#10;http://www.presentationload.com/">
              <a:extLst>
                <a:ext uri="{FF2B5EF4-FFF2-40B4-BE49-F238E27FC236}">
                  <a16:creationId xmlns:a16="http://schemas.microsoft.com/office/drawing/2014/main" id="{E0180B9E-2526-4821-94EE-A61AB0E1C098}"/>
                </a:ext>
              </a:extLst>
            </p:cNvPr>
            <p:cNvSpPr>
              <a:spLocks/>
            </p:cNvSpPr>
            <p:nvPr/>
          </p:nvSpPr>
          <p:spPr bwMode="gray">
            <a:xfrm>
              <a:off x="6686854" y="3867528"/>
              <a:ext cx="213155" cy="205483"/>
            </a:xfrm>
            <a:custGeom>
              <a:avLst/>
              <a:gdLst>
                <a:gd name="T0" fmla="*/ 2147483647 w 480"/>
                <a:gd name="T1" fmla="*/ 2147483647 h 456"/>
                <a:gd name="T2" fmla="*/ 2147483647 w 480"/>
                <a:gd name="T3" fmla="*/ 2147483647 h 456"/>
                <a:gd name="T4" fmla="*/ 2147483647 w 480"/>
                <a:gd name="T5" fmla="*/ 2147483647 h 456"/>
                <a:gd name="T6" fmla="*/ 2147483647 w 480"/>
                <a:gd name="T7" fmla="*/ 2147483647 h 456"/>
                <a:gd name="T8" fmla="*/ 2147483647 w 480"/>
                <a:gd name="T9" fmla="*/ 2147483647 h 456"/>
                <a:gd name="T10" fmla="*/ 2147483647 w 480"/>
                <a:gd name="T11" fmla="*/ 2147483647 h 456"/>
                <a:gd name="T12" fmla="*/ 2147483647 w 480"/>
                <a:gd name="T13" fmla="*/ 2147483647 h 456"/>
                <a:gd name="T14" fmla="*/ 2147483647 w 480"/>
                <a:gd name="T15" fmla="*/ 2147483647 h 456"/>
                <a:gd name="T16" fmla="*/ 0 w 480"/>
                <a:gd name="T17" fmla="*/ 2147483647 h 456"/>
                <a:gd name="T18" fmla="*/ 2147483647 w 480"/>
                <a:gd name="T19" fmla="*/ 2147483647 h 456"/>
                <a:gd name="T20" fmla="*/ 2147483647 w 480"/>
                <a:gd name="T21" fmla="*/ 2147483647 h 456"/>
                <a:gd name="T22" fmla="*/ 2147483647 w 480"/>
                <a:gd name="T23" fmla="*/ 2147483647 h 456"/>
                <a:gd name="T24" fmla="*/ 2147483647 w 480"/>
                <a:gd name="T25" fmla="*/ 2147483647 h 456"/>
                <a:gd name="T26" fmla="*/ 2147483647 w 480"/>
                <a:gd name="T27" fmla="*/ 2147483647 h 456"/>
                <a:gd name="T28" fmla="*/ 2147483647 w 480"/>
                <a:gd name="T29" fmla="*/ 2147483647 h 456"/>
                <a:gd name="T30" fmla="*/ 2147483647 w 480"/>
                <a:gd name="T31" fmla="*/ 2147483647 h 456"/>
                <a:gd name="T32" fmla="*/ 2147483647 w 480"/>
                <a:gd name="T33" fmla="*/ 2147483647 h 456"/>
                <a:gd name="T34" fmla="*/ 2147483647 w 480"/>
                <a:gd name="T35" fmla="*/ 2147483647 h 456"/>
                <a:gd name="T36" fmla="*/ 2147483647 w 480"/>
                <a:gd name="T37" fmla="*/ 2147483647 h 456"/>
                <a:gd name="T38" fmla="*/ 2147483647 w 480"/>
                <a:gd name="T39" fmla="*/ 2147483647 h 456"/>
                <a:gd name="T40" fmla="*/ 2147483647 w 480"/>
                <a:gd name="T41" fmla="*/ 2147483647 h 456"/>
                <a:gd name="T42" fmla="*/ 2147483647 w 480"/>
                <a:gd name="T43" fmla="*/ 2147483647 h 456"/>
                <a:gd name="T44" fmla="*/ 2147483647 w 480"/>
                <a:gd name="T45" fmla="*/ 2147483647 h 456"/>
                <a:gd name="T46" fmla="*/ 2147483647 w 480"/>
                <a:gd name="T47" fmla="*/ 2147483647 h 456"/>
                <a:gd name="T48" fmla="*/ 2147483647 w 480"/>
                <a:gd name="T49" fmla="*/ 2147483647 h 456"/>
                <a:gd name="T50" fmla="*/ 2147483647 w 480"/>
                <a:gd name="T51" fmla="*/ 2147483647 h 456"/>
                <a:gd name="T52" fmla="*/ 2147483647 w 480"/>
                <a:gd name="T53" fmla="*/ 2147483647 h 456"/>
                <a:gd name="T54" fmla="*/ 2147483647 w 480"/>
                <a:gd name="T55" fmla="*/ 2147483647 h 456"/>
                <a:gd name="T56" fmla="*/ 2147483647 w 480"/>
                <a:gd name="T57" fmla="*/ 2147483647 h 456"/>
                <a:gd name="T58" fmla="*/ 2147483647 w 480"/>
                <a:gd name="T59" fmla="*/ 2147483647 h 456"/>
                <a:gd name="T60" fmla="*/ 2147483647 w 480"/>
                <a:gd name="T61" fmla="*/ 2147483647 h 456"/>
                <a:gd name="T62" fmla="*/ 2147483647 w 480"/>
                <a:gd name="T63" fmla="*/ 2147483647 h 456"/>
                <a:gd name="T64" fmla="*/ 2147483647 w 480"/>
                <a:gd name="T65" fmla="*/ 2147483647 h 456"/>
                <a:gd name="T66" fmla="*/ 2147483647 w 480"/>
                <a:gd name="T67" fmla="*/ 2147483647 h 456"/>
                <a:gd name="T68" fmla="*/ 2147483647 w 480"/>
                <a:gd name="T69" fmla="*/ 2147483647 h 456"/>
                <a:gd name="T70" fmla="*/ 2147483647 w 480"/>
                <a:gd name="T71" fmla="*/ 2147483647 h 456"/>
                <a:gd name="T72" fmla="*/ 2147483647 w 480"/>
                <a:gd name="T73" fmla="*/ 2147483647 h 456"/>
                <a:gd name="T74" fmla="*/ 2147483647 w 480"/>
                <a:gd name="T75" fmla="*/ 2147483647 h 456"/>
                <a:gd name="T76" fmla="*/ 2147483647 w 480"/>
                <a:gd name="T77" fmla="*/ 2147483647 h 456"/>
                <a:gd name="T78" fmla="*/ 2147483647 w 480"/>
                <a:gd name="T79" fmla="*/ 2147483647 h 456"/>
                <a:gd name="T80" fmla="*/ 2147483647 w 480"/>
                <a:gd name="T81" fmla="*/ 2147483647 h 456"/>
                <a:gd name="T82" fmla="*/ 2147483647 w 480"/>
                <a:gd name="T83" fmla="*/ 2147483647 h 456"/>
                <a:gd name="T84" fmla="*/ 2147483647 w 480"/>
                <a:gd name="T85" fmla="*/ 2147483647 h 456"/>
                <a:gd name="T86" fmla="*/ 2147483647 w 480"/>
                <a:gd name="T87" fmla="*/ 2147483647 h 456"/>
                <a:gd name="T88" fmla="*/ 2147483647 w 480"/>
                <a:gd name="T89" fmla="*/ 2147483647 h 456"/>
                <a:gd name="T90" fmla="*/ 2147483647 w 480"/>
                <a:gd name="T91" fmla="*/ 2147483647 h 456"/>
                <a:gd name="T92" fmla="*/ 2147483647 w 480"/>
                <a:gd name="T93" fmla="*/ 2147483647 h 456"/>
                <a:gd name="T94" fmla="*/ 2147483647 w 480"/>
                <a:gd name="T95" fmla="*/ 2147483647 h 456"/>
                <a:gd name="T96" fmla="*/ 2147483647 w 480"/>
                <a:gd name="T97" fmla="*/ 0 h 456"/>
                <a:gd name="T98" fmla="*/ 2147483647 w 480"/>
                <a:gd name="T99" fmla="*/ 2147483647 h 456"/>
                <a:gd name="T100" fmla="*/ 2147483647 w 480"/>
                <a:gd name="T101" fmla="*/ 2147483647 h 456"/>
                <a:gd name="T102" fmla="*/ 2147483647 w 480"/>
                <a:gd name="T103" fmla="*/ 2147483647 h 45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480"/>
                <a:gd name="T157" fmla="*/ 0 h 456"/>
                <a:gd name="T158" fmla="*/ 480 w 480"/>
                <a:gd name="T159" fmla="*/ 456 h 45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480" h="456">
                  <a:moveTo>
                    <a:pt x="78" y="54"/>
                  </a:moveTo>
                  <a:lnTo>
                    <a:pt x="78" y="66"/>
                  </a:lnTo>
                  <a:lnTo>
                    <a:pt x="72" y="72"/>
                  </a:lnTo>
                  <a:lnTo>
                    <a:pt x="72" y="78"/>
                  </a:lnTo>
                  <a:lnTo>
                    <a:pt x="66" y="84"/>
                  </a:lnTo>
                  <a:lnTo>
                    <a:pt x="48" y="84"/>
                  </a:lnTo>
                  <a:lnTo>
                    <a:pt x="48" y="102"/>
                  </a:lnTo>
                  <a:lnTo>
                    <a:pt x="42" y="108"/>
                  </a:lnTo>
                  <a:lnTo>
                    <a:pt x="30" y="108"/>
                  </a:lnTo>
                  <a:lnTo>
                    <a:pt x="30" y="120"/>
                  </a:lnTo>
                  <a:lnTo>
                    <a:pt x="36" y="126"/>
                  </a:lnTo>
                  <a:lnTo>
                    <a:pt x="36" y="168"/>
                  </a:lnTo>
                  <a:lnTo>
                    <a:pt x="30" y="180"/>
                  </a:lnTo>
                  <a:lnTo>
                    <a:pt x="24" y="186"/>
                  </a:lnTo>
                  <a:lnTo>
                    <a:pt x="18" y="186"/>
                  </a:lnTo>
                  <a:lnTo>
                    <a:pt x="18" y="222"/>
                  </a:lnTo>
                  <a:lnTo>
                    <a:pt x="12" y="222"/>
                  </a:lnTo>
                  <a:lnTo>
                    <a:pt x="0" y="228"/>
                  </a:lnTo>
                  <a:lnTo>
                    <a:pt x="0" y="246"/>
                  </a:lnTo>
                  <a:lnTo>
                    <a:pt x="6" y="252"/>
                  </a:lnTo>
                  <a:lnTo>
                    <a:pt x="12" y="300"/>
                  </a:lnTo>
                  <a:lnTo>
                    <a:pt x="48" y="300"/>
                  </a:lnTo>
                  <a:lnTo>
                    <a:pt x="54" y="294"/>
                  </a:lnTo>
                  <a:lnTo>
                    <a:pt x="54" y="288"/>
                  </a:lnTo>
                  <a:lnTo>
                    <a:pt x="60" y="288"/>
                  </a:lnTo>
                  <a:lnTo>
                    <a:pt x="66" y="294"/>
                  </a:lnTo>
                  <a:lnTo>
                    <a:pt x="66" y="300"/>
                  </a:lnTo>
                  <a:lnTo>
                    <a:pt x="84" y="318"/>
                  </a:lnTo>
                  <a:lnTo>
                    <a:pt x="96" y="306"/>
                  </a:lnTo>
                  <a:lnTo>
                    <a:pt x="96" y="294"/>
                  </a:lnTo>
                  <a:lnTo>
                    <a:pt x="102" y="276"/>
                  </a:lnTo>
                  <a:lnTo>
                    <a:pt x="108" y="264"/>
                  </a:lnTo>
                  <a:lnTo>
                    <a:pt x="108" y="252"/>
                  </a:lnTo>
                  <a:lnTo>
                    <a:pt x="120" y="258"/>
                  </a:lnTo>
                  <a:lnTo>
                    <a:pt x="132" y="270"/>
                  </a:lnTo>
                  <a:lnTo>
                    <a:pt x="138" y="270"/>
                  </a:lnTo>
                  <a:lnTo>
                    <a:pt x="144" y="276"/>
                  </a:lnTo>
                  <a:lnTo>
                    <a:pt x="150" y="288"/>
                  </a:lnTo>
                  <a:lnTo>
                    <a:pt x="180" y="288"/>
                  </a:lnTo>
                  <a:lnTo>
                    <a:pt x="186" y="276"/>
                  </a:lnTo>
                  <a:lnTo>
                    <a:pt x="192" y="270"/>
                  </a:lnTo>
                  <a:lnTo>
                    <a:pt x="198" y="276"/>
                  </a:lnTo>
                  <a:lnTo>
                    <a:pt x="198" y="288"/>
                  </a:lnTo>
                  <a:lnTo>
                    <a:pt x="210" y="288"/>
                  </a:lnTo>
                  <a:lnTo>
                    <a:pt x="222" y="282"/>
                  </a:lnTo>
                  <a:lnTo>
                    <a:pt x="240" y="282"/>
                  </a:lnTo>
                  <a:lnTo>
                    <a:pt x="246" y="288"/>
                  </a:lnTo>
                  <a:lnTo>
                    <a:pt x="276" y="288"/>
                  </a:lnTo>
                  <a:lnTo>
                    <a:pt x="294" y="312"/>
                  </a:lnTo>
                  <a:lnTo>
                    <a:pt x="306" y="312"/>
                  </a:lnTo>
                  <a:lnTo>
                    <a:pt x="312" y="318"/>
                  </a:lnTo>
                  <a:lnTo>
                    <a:pt x="324" y="324"/>
                  </a:lnTo>
                  <a:lnTo>
                    <a:pt x="348" y="360"/>
                  </a:lnTo>
                  <a:lnTo>
                    <a:pt x="354" y="366"/>
                  </a:lnTo>
                  <a:lnTo>
                    <a:pt x="378" y="378"/>
                  </a:lnTo>
                  <a:lnTo>
                    <a:pt x="390" y="390"/>
                  </a:lnTo>
                  <a:lnTo>
                    <a:pt x="390" y="414"/>
                  </a:lnTo>
                  <a:lnTo>
                    <a:pt x="396" y="420"/>
                  </a:lnTo>
                  <a:lnTo>
                    <a:pt x="408" y="426"/>
                  </a:lnTo>
                  <a:lnTo>
                    <a:pt x="420" y="426"/>
                  </a:lnTo>
                  <a:lnTo>
                    <a:pt x="432" y="444"/>
                  </a:lnTo>
                  <a:lnTo>
                    <a:pt x="456" y="456"/>
                  </a:lnTo>
                  <a:lnTo>
                    <a:pt x="468" y="438"/>
                  </a:lnTo>
                  <a:lnTo>
                    <a:pt x="480" y="432"/>
                  </a:lnTo>
                  <a:lnTo>
                    <a:pt x="474" y="420"/>
                  </a:lnTo>
                  <a:lnTo>
                    <a:pt x="456" y="402"/>
                  </a:lnTo>
                  <a:lnTo>
                    <a:pt x="432" y="402"/>
                  </a:lnTo>
                  <a:lnTo>
                    <a:pt x="426" y="396"/>
                  </a:lnTo>
                  <a:lnTo>
                    <a:pt x="426" y="360"/>
                  </a:lnTo>
                  <a:lnTo>
                    <a:pt x="420" y="360"/>
                  </a:lnTo>
                  <a:lnTo>
                    <a:pt x="414" y="354"/>
                  </a:lnTo>
                  <a:lnTo>
                    <a:pt x="366" y="330"/>
                  </a:lnTo>
                  <a:lnTo>
                    <a:pt x="360" y="324"/>
                  </a:lnTo>
                  <a:lnTo>
                    <a:pt x="360" y="312"/>
                  </a:lnTo>
                  <a:lnTo>
                    <a:pt x="354" y="300"/>
                  </a:lnTo>
                  <a:lnTo>
                    <a:pt x="354" y="288"/>
                  </a:lnTo>
                  <a:lnTo>
                    <a:pt x="348" y="276"/>
                  </a:lnTo>
                  <a:lnTo>
                    <a:pt x="348" y="270"/>
                  </a:lnTo>
                  <a:lnTo>
                    <a:pt x="336" y="270"/>
                  </a:lnTo>
                  <a:lnTo>
                    <a:pt x="324" y="264"/>
                  </a:lnTo>
                  <a:lnTo>
                    <a:pt x="306" y="264"/>
                  </a:lnTo>
                  <a:lnTo>
                    <a:pt x="282" y="240"/>
                  </a:lnTo>
                  <a:lnTo>
                    <a:pt x="264" y="246"/>
                  </a:lnTo>
                  <a:lnTo>
                    <a:pt x="252" y="228"/>
                  </a:lnTo>
                  <a:lnTo>
                    <a:pt x="234" y="222"/>
                  </a:lnTo>
                  <a:lnTo>
                    <a:pt x="216" y="204"/>
                  </a:lnTo>
                  <a:lnTo>
                    <a:pt x="210" y="192"/>
                  </a:lnTo>
                  <a:lnTo>
                    <a:pt x="204" y="186"/>
                  </a:lnTo>
                  <a:lnTo>
                    <a:pt x="198" y="174"/>
                  </a:lnTo>
                  <a:lnTo>
                    <a:pt x="198" y="114"/>
                  </a:lnTo>
                  <a:lnTo>
                    <a:pt x="192" y="90"/>
                  </a:lnTo>
                  <a:lnTo>
                    <a:pt x="186" y="78"/>
                  </a:lnTo>
                  <a:lnTo>
                    <a:pt x="180" y="60"/>
                  </a:lnTo>
                  <a:lnTo>
                    <a:pt x="168" y="42"/>
                  </a:lnTo>
                  <a:lnTo>
                    <a:pt x="162" y="24"/>
                  </a:lnTo>
                  <a:lnTo>
                    <a:pt x="156" y="12"/>
                  </a:lnTo>
                  <a:lnTo>
                    <a:pt x="150" y="6"/>
                  </a:lnTo>
                  <a:lnTo>
                    <a:pt x="150" y="0"/>
                  </a:lnTo>
                  <a:lnTo>
                    <a:pt x="144" y="0"/>
                  </a:lnTo>
                  <a:lnTo>
                    <a:pt x="144" y="12"/>
                  </a:lnTo>
                  <a:lnTo>
                    <a:pt x="132" y="36"/>
                  </a:lnTo>
                  <a:lnTo>
                    <a:pt x="108" y="48"/>
                  </a:lnTo>
                  <a:lnTo>
                    <a:pt x="90" y="54"/>
                  </a:lnTo>
                  <a:lnTo>
                    <a:pt x="78" y="54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55" name="Equatorial Guinea" descr="© INSCALE GmbH, 05.05.2010&#10;http://www.presentationload.com/">
              <a:extLst>
                <a:ext uri="{FF2B5EF4-FFF2-40B4-BE49-F238E27FC236}">
                  <a16:creationId xmlns:a16="http://schemas.microsoft.com/office/drawing/2014/main" id="{C1C9AE40-79B1-4D7E-A639-C0B30E4C2FD1}"/>
                </a:ext>
              </a:extLst>
            </p:cNvPr>
            <p:cNvSpPr>
              <a:spLocks/>
            </p:cNvSpPr>
            <p:nvPr/>
          </p:nvSpPr>
          <p:spPr bwMode="gray">
            <a:xfrm>
              <a:off x="5841224" y="4436151"/>
              <a:ext cx="64644" cy="49601"/>
            </a:xfrm>
            <a:custGeom>
              <a:avLst/>
              <a:gdLst>
                <a:gd name="T0" fmla="*/ 2147483647 w 144"/>
                <a:gd name="T1" fmla="*/ 2147483647 h 108"/>
                <a:gd name="T2" fmla="*/ 2147483647 w 144"/>
                <a:gd name="T3" fmla="*/ 2147483647 h 108"/>
                <a:gd name="T4" fmla="*/ 2147483647 w 144"/>
                <a:gd name="T5" fmla="*/ 2147483647 h 108"/>
                <a:gd name="T6" fmla="*/ 2147483647 w 144"/>
                <a:gd name="T7" fmla="*/ 0 h 108"/>
                <a:gd name="T8" fmla="*/ 2147483647 w 144"/>
                <a:gd name="T9" fmla="*/ 2147483647 h 108"/>
                <a:gd name="T10" fmla="*/ 2147483647 w 144"/>
                <a:gd name="T11" fmla="*/ 2147483647 h 108"/>
                <a:gd name="T12" fmla="*/ 2147483647 w 144"/>
                <a:gd name="T13" fmla="*/ 2147483647 h 108"/>
                <a:gd name="T14" fmla="*/ 2147483647 w 144"/>
                <a:gd name="T15" fmla="*/ 2147483647 h 108"/>
                <a:gd name="T16" fmla="*/ 2147483647 w 144"/>
                <a:gd name="T17" fmla="*/ 2147483647 h 108"/>
                <a:gd name="T18" fmla="*/ 0 w 144"/>
                <a:gd name="T19" fmla="*/ 2147483647 h 108"/>
                <a:gd name="T20" fmla="*/ 0 w 144"/>
                <a:gd name="T21" fmla="*/ 2147483647 h 108"/>
                <a:gd name="T22" fmla="*/ 2147483647 w 144"/>
                <a:gd name="T23" fmla="*/ 2147483647 h 108"/>
                <a:gd name="T24" fmla="*/ 2147483647 w 144"/>
                <a:gd name="T25" fmla="*/ 2147483647 h 108"/>
                <a:gd name="T26" fmla="*/ 2147483647 w 144"/>
                <a:gd name="T27" fmla="*/ 2147483647 h 108"/>
                <a:gd name="T28" fmla="*/ 2147483647 w 144"/>
                <a:gd name="T29" fmla="*/ 2147483647 h 108"/>
                <a:gd name="T30" fmla="*/ 2147483647 w 144"/>
                <a:gd name="T31" fmla="*/ 2147483647 h 108"/>
                <a:gd name="T32" fmla="*/ 2147483647 w 144"/>
                <a:gd name="T33" fmla="*/ 2147483647 h 108"/>
                <a:gd name="T34" fmla="*/ 2147483647 w 144"/>
                <a:gd name="T35" fmla="*/ 2147483647 h 108"/>
                <a:gd name="T36" fmla="*/ 2147483647 w 144"/>
                <a:gd name="T37" fmla="*/ 2147483647 h 108"/>
                <a:gd name="T38" fmla="*/ 2147483647 w 144"/>
                <a:gd name="T39" fmla="*/ 2147483647 h 10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144"/>
                <a:gd name="T61" fmla="*/ 0 h 108"/>
                <a:gd name="T62" fmla="*/ 144 w 144"/>
                <a:gd name="T63" fmla="*/ 108 h 108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144" h="108">
                  <a:moveTo>
                    <a:pt x="138" y="48"/>
                  </a:moveTo>
                  <a:lnTo>
                    <a:pt x="144" y="12"/>
                  </a:lnTo>
                  <a:lnTo>
                    <a:pt x="48" y="12"/>
                  </a:lnTo>
                  <a:lnTo>
                    <a:pt x="36" y="0"/>
                  </a:lnTo>
                  <a:lnTo>
                    <a:pt x="30" y="6"/>
                  </a:lnTo>
                  <a:lnTo>
                    <a:pt x="30" y="42"/>
                  </a:lnTo>
                  <a:lnTo>
                    <a:pt x="18" y="54"/>
                  </a:lnTo>
                  <a:lnTo>
                    <a:pt x="12" y="66"/>
                  </a:lnTo>
                  <a:lnTo>
                    <a:pt x="6" y="72"/>
                  </a:lnTo>
                  <a:lnTo>
                    <a:pt x="0" y="84"/>
                  </a:lnTo>
                  <a:lnTo>
                    <a:pt x="0" y="90"/>
                  </a:lnTo>
                  <a:lnTo>
                    <a:pt x="6" y="96"/>
                  </a:lnTo>
                  <a:lnTo>
                    <a:pt x="18" y="102"/>
                  </a:lnTo>
                  <a:lnTo>
                    <a:pt x="36" y="102"/>
                  </a:lnTo>
                  <a:lnTo>
                    <a:pt x="36" y="108"/>
                  </a:lnTo>
                  <a:lnTo>
                    <a:pt x="138" y="108"/>
                  </a:lnTo>
                  <a:lnTo>
                    <a:pt x="138" y="102"/>
                  </a:lnTo>
                  <a:lnTo>
                    <a:pt x="144" y="84"/>
                  </a:lnTo>
                  <a:lnTo>
                    <a:pt x="144" y="54"/>
                  </a:lnTo>
                  <a:lnTo>
                    <a:pt x="138" y="48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56" name="Egypt" descr="© INSCALE GmbH, 05.05.2010&#10;http://www.presentationload.com/">
              <a:extLst>
                <a:ext uri="{FF2B5EF4-FFF2-40B4-BE49-F238E27FC236}">
                  <a16:creationId xmlns:a16="http://schemas.microsoft.com/office/drawing/2014/main" id="{76C82A69-41DE-44FC-A2C3-600A5353B320}"/>
                </a:ext>
              </a:extLst>
            </p:cNvPr>
            <p:cNvSpPr>
              <a:spLocks/>
            </p:cNvSpPr>
            <p:nvPr/>
          </p:nvSpPr>
          <p:spPr bwMode="gray">
            <a:xfrm>
              <a:off x="6307716" y="3375077"/>
              <a:ext cx="349435" cy="361368"/>
            </a:xfrm>
            <a:custGeom>
              <a:avLst/>
              <a:gdLst>
                <a:gd name="T0" fmla="*/ 2147483647 w 792"/>
                <a:gd name="T1" fmla="*/ 2147483647 h 804"/>
                <a:gd name="T2" fmla="*/ 2147483647 w 792"/>
                <a:gd name="T3" fmla="*/ 2147483647 h 804"/>
                <a:gd name="T4" fmla="*/ 2147483647 w 792"/>
                <a:gd name="T5" fmla="*/ 2147483647 h 804"/>
                <a:gd name="T6" fmla="*/ 2147483647 w 792"/>
                <a:gd name="T7" fmla="*/ 2147483647 h 804"/>
                <a:gd name="T8" fmla="*/ 2147483647 w 792"/>
                <a:gd name="T9" fmla="*/ 2147483647 h 804"/>
                <a:gd name="T10" fmla="*/ 2147483647 w 792"/>
                <a:gd name="T11" fmla="*/ 2147483647 h 804"/>
                <a:gd name="T12" fmla="*/ 2147483647 w 792"/>
                <a:gd name="T13" fmla="*/ 2147483647 h 804"/>
                <a:gd name="T14" fmla="*/ 2147483647 w 792"/>
                <a:gd name="T15" fmla="*/ 2147483647 h 804"/>
                <a:gd name="T16" fmla="*/ 2147483647 w 792"/>
                <a:gd name="T17" fmla="*/ 2147483647 h 804"/>
                <a:gd name="T18" fmla="*/ 2147483647 w 792"/>
                <a:gd name="T19" fmla="*/ 2147483647 h 804"/>
                <a:gd name="T20" fmla="*/ 2147483647 w 792"/>
                <a:gd name="T21" fmla="*/ 2147483647 h 804"/>
                <a:gd name="T22" fmla="*/ 2147483647 w 792"/>
                <a:gd name="T23" fmla="*/ 2147483647 h 804"/>
                <a:gd name="T24" fmla="*/ 2147483647 w 792"/>
                <a:gd name="T25" fmla="*/ 2147483647 h 804"/>
                <a:gd name="T26" fmla="*/ 2147483647 w 792"/>
                <a:gd name="T27" fmla="*/ 2147483647 h 804"/>
                <a:gd name="T28" fmla="*/ 2147483647 w 792"/>
                <a:gd name="T29" fmla="*/ 2147483647 h 804"/>
                <a:gd name="T30" fmla="*/ 2147483647 w 792"/>
                <a:gd name="T31" fmla="*/ 2147483647 h 804"/>
                <a:gd name="T32" fmla="*/ 2147483647 w 792"/>
                <a:gd name="T33" fmla="*/ 2147483647 h 804"/>
                <a:gd name="T34" fmla="*/ 2147483647 w 792"/>
                <a:gd name="T35" fmla="*/ 2147483647 h 804"/>
                <a:gd name="T36" fmla="*/ 2147483647 w 792"/>
                <a:gd name="T37" fmla="*/ 2147483647 h 804"/>
                <a:gd name="T38" fmla="*/ 2147483647 w 792"/>
                <a:gd name="T39" fmla="*/ 2147483647 h 804"/>
                <a:gd name="T40" fmla="*/ 2147483647 w 792"/>
                <a:gd name="T41" fmla="*/ 2147483647 h 804"/>
                <a:gd name="T42" fmla="*/ 2147483647 w 792"/>
                <a:gd name="T43" fmla="*/ 2147483647 h 804"/>
                <a:gd name="T44" fmla="*/ 2147483647 w 792"/>
                <a:gd name="T45" fmla="*/ 2147483647 h 804"/>
                <a:gd name="T46" fmla="*/ 2147483647 w 792"/>
                <a:gd name="T47" fmla="*/ 2147483647 h 804"/>
                <a:gd name="T48" fmla="*/ 2147483647 w 792"/>
                <a:gd name="T49" fmla="*/ 2147483647 h 804"/>
                <a:gd name="T50" fmla="*/ 2147483647 w 792"/>
                <a:gd name="T51" fmla="*/ 2147483647 h 804"/>
                <a:gd name="T52" fmla="*/ 2147483647 w 792"/>
                <a:gd name="T53" fmla="*/ 2147483647 h 804"/>
                <a:gd name="T54" fmla="*/ 2147483647 w 792"/>
                <a:gd name="T55" fmla="*/ 2147483647 h 804"/>
                <a:gd name="T56" fmla="*/ 2147483647 w 792"/>
                <a:gd name="T57" fmla="*/ 2147483647 h 804"/>
                <a:gd name="T58" fmla="*/ 2147483647 w 792"/>
                <a:gd name="T59" fmla="*/ 2147483647 h 804"/>
                <a:gd name="T60" fmla="*/ 2147483647 w 792"/>
                <a:gd name="T61" fmla="*/ 2147483647 h 804"/>
                <a:gd name="T62" fmla="*/ 2147483647 w 792"/>
                <a:gd name="T63" fmla="*/ 2147483647 h 804"/>
                <a:gd name="T64" fmla="*/ 2147483647 w 792"/>
                <a:gd name="T65" fmla="*/ 2147483647 h 804"/>
                <a:gd name="T66" fmla="*/ 2147483647 w 792"/>
                <a:gd name="T67" fmla="*/ 2147483647 h 804"/>
                <a:gd name="T68" fmla="*/ 2147483647 w 792"/>
                <a:gd name="T69" fmla="*/ 2147483647 h 804"/>
                <a:gd name="T70" fmla="*/ 2147483647 w 792"/>
                <a:gd name="T71" fmla="*/ 2147483647 h 804"/>
                <a:gd name="T72" fmla="*/ 2147483647 w 792"/>
                <a:gd name="T73" fmla="*/ 2147483647 h 804"/>
                <a:gd name="T74" fmla="*/ 2147483647 w 792"/>
                <a:gd name="T75" fmla="*/ 2147483647 h 804"/>
                <a:gd name="T76" fmla="*/ 2147483647 w 792"/>
                <a:gd name="T77" fmla="*/ 2147483647 h 804"/>
                <a:gd name="T78" fmla="*/ 2147483647 w 792"/>
                <a:gd name="T79" fmla="*/ 2147483647 h 804"/>
                <a:gd name="T80" fmla="*/ 2147483647 w 792"/>
                <a:gd name="T81" fmla="*/ 2147483647 h 804"/>
                <a:gd name="T82" fmla="*/ 2147483647 w 792"/>
                <a:gd name="T83" fmla="*/ 2147483647 h 804"/>
                <a:gd name="T84" fmla="*/ 2147483647 w 792"/>
                <a:gd name="T85" fmla="*/ 2147483647 h 804"/>
                <a:gd name="T86" fmla="*/ 2147483647 w 792"/>
                <a:gd name="T87" fmla="*/ 2147483647 h 804"/>
                <a:gd name="T88" fmla="*/ 2147483647 w 792"/>
                <a:gd name="T89" fmla="*/ 2147483647 h 804"/>
                <a:gd name="T90" fmla="*/ 2147483647 w 792"/>
                <a:gd name="T91" fmla="*/ 0 h 804"/>
                <a:gd name="T92" fmla="*/ 2147483647 w 792"/>
                <a:gd name="T93" fmla="*/ 2147483647 h 804"/>
                <a:gd name="T94" fmla="*/ 2147483647 w 792"/>
                <a:gd name="T95" fmla="*/ 0 h 804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792"/>
                <a:gd name="T145" fmla="*/ 0 h 804"/>
                <a:gd name="T146" fmla="*/ 792 w 792"/>
                <a:gd name="T147" fmla="*/ 804 h 804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792" h="804">
                  <a:moveTo>
                    <a:pt x="12" y="18"/>
                  </a:moveTo>
                  <a:lnTo>
                    <a:pt x="6" y="24"/>
                  </a:lnTo>
                  <a:lnTo>
                    <a:pt x="6" y="54"/>
                  </a:lnTo>
                  <a:lnTo>
                    <a:pt x="18" y="60"/>
                  </a:lnTo>
                  <a:lnTo>
                    <a:pt x="24" y="72"/>
                  </a:lnTo>
                  <a:lnTo>
                    <a:pt x="24" y="78"/>
                  </a:lnTo>
                  <a:lnTo>
                    <a:pt x="18" y="84"/>
                  </a:lnTo>
                  <a:lnTo>
                    <a:pt x="12" y="96"/>
                  </a:lnTo>
                  <a:lnTo>
                    <a:pt x="6" y="102"/>
                  </a:lnTo>
                  <a:lnTo>
                    <a:pt x="0" y="114"/>
                  </a:lnTo>
                  <a:lnTo>
                    <a:pt x="0" y="120"/>
                  </a:lnTo>
                  <a:lnTo>
                    <a:pt x="6" y="132"/>
                  </a:lnTo>
                  <a:lnTo>
                    <a:pt x="18" y="144"/>
                  </a:lnTo>
                  <a:lnTo>
                    <a:pt x="30" y="180"/>
                  </a:lnTo>
                  <a:lnTo>
                    <a:pt x="30" y="264"/>
                  </a:lnTo>
                  <a:lnTo>
                    <a:pt x="36" y="342"/>
                  </a:lnTo>
                  <a:lnTo>
                    <a:pt x="36" y="438"/>
                  </a:lnTo>
                  <a:lnTo>
                    <a:pt x="42" y="534"/>
                  </a:lnTo>
                  <a:lnTo>
                    <a:pt x="42" y="624"/>
                  </a:lnTo>
                  <a:lnTo>
                    <a:pt x="48" y="702"/>
                  </a:lnTo>
                  <a:lnTo>
                    <a:pt x="48" y="774"/>
                  </a:lnTo>
                  <a:lnTo>
                    <a:pt x="474" y="780"/>
                  </a:lnTo>
                  <a:lnTo>
                    <a:pt x="492" y="762"/>
                  </a:lnTo>
                  <a:lnTo>
                    <a:pt x="498" y="762"/>
                  </a:lnTo>
                  <a:lnTo>
                    <a:pt x="498" y="774"/>
                  </a:lnTo>
                  <a:lnTo>
                    <a:pt x="618" y="780"/>
                  </a:lnTo>
                  <a:lnTo>
                    <a:pt x="624" y="786"/>
                  </a:lnTo>
                  <a:lnTo>
                    <a:pt x="630" y="798"/>
                  </a:lnTo>
                  <a:lnTo>
                    <a:pt x="636" y="804"/>
                  </a:lnTo>
                  <a:lnTo>
                    <a:pt x="654" y="804"/>
                  </a:lnTo>
                  <a:lnTo>
                    <a:pt x="660" y="798"/>
                  </a:lnTo>
                  <a:lnTo>
                    <a:pt x="672" y="774"/>
                  </a:lnTo>
                  <a:lnTo>
                    <a:pt x="684" y="762"/>
                  </a:lnTo>
                  <a:lnTo>
                    <a:pt x="696" y="762"/>
                  </a:lnTo>
                  <a:lnTo>
                    <a:pt x="702" y="756"/>
                  </a:lnTo>
                  <a:lnTo>
                    <a:pt x="720" y="756"/>
                  </a:lnTo>
                  <a:lnTo>
                    <a:pt x="726" y="750"/>
                  </a:lnTo>
                  <a:lnTo>
                    <a:pt x="732" y="738"/>
                  </a:lnTo>
                  <a:lnTo>
                    <a:pt x="732" y="714"/>
                  </a:lnTo>
                  <a:lnTo>
                    <a:pt x="762" y="714"/>
                  </a:lnTo>
                  <a:lnTo>
                    <a:pt x="786" y="690"/>
                  </a:lnTo>
                  <a:lnTo>
                    <a:pt x="780" y="684"/>
                  </a:lnTo>
                  <a:lnTo>
                    <a:pt x="774" y="672"/>
                  </a:lnTo>
                  <a:lnTo>
                    <a:pt x="774" y="624"/>
                  </a:lnTo>
                  <a:lnTo>
                    <a:pt x="792" y="618"/>
                  </a:lnTo>
                  <a:lnTo>
                    <a:pt x="786" y="618"/>
                  </a:lnTo>
                  <a:lnTo>
                    <a:pt x="756" y="588"/>
                  </a:lnTo>
                  <a:lnTo>
                    <a:pt x="732" y="552"/>
                  </a:lnTo>
                  <a:lnTo>
                    <a:pt x="726" y="528"/>
                  </a:lnTo>
                  <a:lnTo>
                    <a:pt x="714" y="492"/>
                  </a:lnTo>
                  <a:lnTo>
                    <a:pt x="702" y="468"/>
                  </a:lnTo>
                  <a:lnTo>
                    <a:pt x="690" y="462"/>
                  </a:lnTo>
                  <a:lnTo>
                    <a:pt x="684" y="450"/>
                  </a:lnTo>
                  <a:lnTo>
                    <a:pt x="672" y="444"/>
                  </a:lnTo>
                  <a:lnTo>
                    <a:pt x="666" y="432"/>
                  </a:lnTo>
                  <a:lnTo>
                    <a:pt x="654" y="396"/>
                  </a:lnTo>
                  <a:lnTo>
                    <a:pt x="654" y="378"/>
                  </a:lnTo>
                  <a:lnTo>
                    <a:pt x="618" y="336"/>
                  </a:lnTo>
                  <a:lnTo>
                    <a:pt x="618" y="318"/>
                  </a:lnTo>
                  <a:lnTo>
                    <a:pt x="606" y="294"/>
                  </a:lnTo>
                  <a:lnTo>
                    <a:pt x="594" y="282"/>
                  </a:lnTo>
                  <a:lnTo>
                    <a:pt x="588" y="270"/>
                  </a:lnTo>
                  <a:lnTo>
                    <a:pt x="576" y="258"/>
                  </a:lnTo>
                  <a:lnTo>
                    <a:pt x="570" y="246"/>
                  </a:lnTo>
                  <a:lnTo>
                    <a:pt x="558" y="234"/>
                  </a:lnTo>
                  <a:lnTo>
                    <a:pt x="552" y="222"/>
                  </a:lnTo>
                  <a:lnTo>
                    <a:pt x="546" y="216"/>
                  </a:lnTo>
                  <a:lnTo>
                    <a:pt x="552" y="210"/>
                  </a:lnTo>
                  <a:lnTo>
                    <a:pt x="552" y="198"/>
                  </a:lnTo>
                  <a:lnTo>
                    <a:pt x="540" y="174"/>
                  </a:lnTo>
                  <a:lnTo>
                    <a:pt x="528" y="168"/>
                  </a:lnTo>
                  <a:lnTo>
                    <a:pt x="522" y="168"/>
                  </a:lnTo>
                  <a:lnTo>
                    <a:pt x="540" y="144"/>
                  </a:lnTo>
                  <a:lnTo>
                    <a:pt x="558" y="156"/>
                  </a:lnTo>
                  <a:lnTo>
                    <a:pt x="558" y="174"/>
                  </a:lnTo>
                  <a:lnTo>
                    <a:pt x="564" y="186"/>
                  </a:lnTo>
                  <a:lnTo>
                    <a:pt x="576" y="198"/>
                  </a:lnTo>
                  <a:lnTo>
                    <a:pt x="582" y="210"/>
                  </a:lnTo>
                  <a:lnTo>
                    <a:pt x="588" y="216"/>
                  </a:lnTo>
                  <a:lnTo>
                    <a:pt x="588" y="246"/>
                  </a:lnTo>
                  <a:lnTo>
                    <a:pt x="606" y="264"/>
                  </a:lnTo>
                  <a:lnTo>
                    <a:pt x="612" y="276"/>
                  </a:lnTo>
                  <a:lnTo>
                    <a:pt x="636" y="300"/>
                  </a:lnTo>
                  <a:lnTo>
                    <a:pt x="648" y="306"/>
                  </a:lnTo>
                  <a:lnTo>
                    <a:pt x="654" y="306"/>
                  </a:lnTo>
                  <a:lnTo>
                    <a:pt x="666" y="300"/>
                  </a:lnTo>
                  <a:lnTo>
                    <a:pt x="678" y="288"/>
                  </a:lnTo>
                  <a:lnTo>
                    <a:pt x="672" y="270"/>
                  </a:lnTo>
                  <a:lnTo>
                    <a:pt x="684" y="246"/>
                  </a:lnTo>
                  <a:lnTo>
                    <a:pt x="684" y="234"/>
                  </a:lnTo>
                  <a:lnTo>
                    <a:pt x="690" y="222"/>
                  </a:lnTo>
                  <a:lnTo>
                    <a:pt x="690" y="198"/>
                  </a:lnTo>
                  <a:lnTo>
                    <a:pt x="696" y="186"/>
                  </a:lnTo>
                  <a:lnTo>
                    <a:pt x="696" y="180"/>
                  </a:lnTo>
                  <a:lnTo>
                    <a:pt x="702" y="168"/>
                  </a:lnTo>
                  <a:lnTo>
                    <a:pt x="648" y="24"/>
                  </a:lnTo>
                  <a:lnTo>
                    <a:pt x="642" y="24"/>
                  </a:lnTo>
                  <a:lnTo>
                    <a:pt x="636" y="30"/>
                  </a:lnTo>
                  <a:lnTo>
                    <a:pt x="624" y="30"/>
                  </a:lnTo>
                  <a:lnTo>
                    <a:pt x="600" y="42"/>
                  </a:lnTo>
                  <a:lnTo>
                    <a:pt x="576" y="42"/>
                  </a:lnTo>
                  <a:lnTo>
                    <a:pt x="564" y="36"/>
                  </a:lnTo>
                  <a:lnTo>
                    <a:pt x="558" y="30"/>
                  </a:lnTo>
                  <a:lnTo>
                    <a:pt x="552" y="36"/>
                  </a:lnTo>
                  <a:lnTo>
                    <a:pt x="540" y="42"/>
                  </a:lnTo>
                  <a:lnTo>
                    <a:pt x="534" y="42"/>
                  </a:lnTo>
                  <a:lnTo>
                    <a:pt x="510" y="30"/>
                  </a:lnTo>
                  <a:lnTo>
                    <a:pt x="504" y="24"/>
                  </a:lnTo>
                  <a:lnTo>
                    <a:pt x="504" y="18"/>
                  </a:lnTo>
                  <a:lnTo>
                    <a:pt x="498" y="12"/>
                  </a:lnTo>
                  <a:lnTo>
                    <a:pt x="486" y="6"/>
                  </a:lnTo>
                  <a:lnTo>
                    <a:pt x="468" y="6"/>
                  </a:lnTo>
                  <a:lnTo>
                    <a:pt x="456" y="12"/>
                  </a:lnTo>
                  <a:lnTo>
                    <a:pt x="438" y="12"/>
                  </a:lnTo>
                  <a:lnTo>
                    <a:pt x="432" y="18"/>
                  </a:lnTo>
                  <a:lnTo>
                    <a:pt x="420" y="18"/>
                  </a:lnTo>
                  <a:lnTo>
                    <a:pt x="414" y="12"/>
                  </a:lnTo>
                  <a:lnTo>
                    <a:pt x="390" y="12"/>
                  </a:lnTo>
                  <a:lnTo>
                    <a:pt x="378" y="18"/>
                  </a:lnTo>
                  <a:lnTo>
                    <a:pt x="372" y="24"/>
                  </a:lnTo>
                  <a:lnTo>
                    <a:pt x="366" y="36"/>
                  </a:lnTo>
                  <a:lnTo>
                    <a:pt x="360" y="42"/>
                  </a:lnTo>
                  <a:lnTo>
                    <a:pt x="336" y="42"/>
                  </a:lnTo>
                  <a:lnTo>
                    <a:pt x="324" y="54"/>
                  </a:lnTo>
                  <a:lnTo>
                    <a:pt x="312" y="60"/>
                  </a:lnTo>
                  <a:lnTo>
                    <a:pt x="306" y="60"/>
                  </a:lnTo>
                  <a:lnTo>
                    <a:pt x="300" y="54"/>
                  </a:lnTo>
                  <a:lnTo>
                    <a:pt x="288" y="54"/>
                  </a:lnTo>
                  <a:lnTo>
                    <a:pt x="276" y="48"/>
                  </a:lnTo>
                  <a:lnTo>
                    <a:pt x="264" y="48"/>
                  </a:lnTo>
                  <a:lnTo>
                    <a:pt x="258" y="42"/>
                  </a:lnTo>
                  <a:lnTo>
                    <a:pt x="204" y="42"/>
                  </a:lnTo>
                  <a:lnTo>
                    <a:pt x="198" y="36"/>
                  </a:lnTo>
                  <a:lnTo>
                    <a:pt x="186" y="30"/>
                  </a:lnTo>
                  <a:lnTo>
                    <a:pt x="174" y="18"/>
                  </a:lnTo>
                  <a:lnTo>
                    <a:pt x="126" y="18"/>
                  </a:lnTo>
                  <a:lnTo>
                    <a:pt x="120" y="12"/>
                  </a:lnTo>
                  <a:lnTo>
                    <a:pt x="96" y="0"/>
                  </a:lnTo>
                  <a:lnTo>
                    <a:pt x="78" y="0"/>
                  </a:lnTo>
                  <a:lnTo>
                    <a:pt x="66" y="12"/>
                  </a:lnTo>
                  <a:lnTo>
                    <a:pt x="54" y="12"/>
                  </a:lnTo>
                  <a:lnTo>
                    <a:pt x="42" y="6"/>
                  </a:lnTo>
                  <a:lnTo>
                    <a:pt x="36" y="6"/>
                  </a:lnTo>
                  <a:lnTo>
                    <a:pt x="36" y="0"/>
                  </a:lnTo>
                  <a:lnTo>
                    <a:pt x="30" y="0"/>
                  </a:lnTo>
                  <a:lnTo>
                    <a:pt x="12" y="1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57" name="East Timor" descr="© INSCALE GmbH, 05.05.2010&#10;http://www.presentationload.com/">
              <a:extLst>
                <a:ext uri="{FF2B5EF4-FFF2-40B4-BE49-F238E27FC236}">
                  <a16:creationId xmlns:a16="http://schemas.microsoft.com/office/drawing/2014/main" id="{91403C59-8514-454E-A45D-FCE1498B9850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9447392" y="4818772"/>
              <a:ext cx="110071" cy="53143"/>
            </a:xfrm>
            <a:custGeom>
              <a:avLst/>
              <a:gdLst>
                <a:gd name="T0" fmla="*/ 2147483647 w 252"/>
                <a:gd name="T1" fmla="*/ 0 h 120"/>
                <a:gd name="T2" fmla="*/ 2147483647 w 252"/>
                <a:gd name="T3" fmla="*/ 2147483647 h 120"/>
                <a:gd name="T4" fmla="*/ 2147483647 w 252"/>
                <a:gd name="T5" fmla="*/ 2147483647 h 120"/>
                <a:gd name="T6" fmla="*/ 2147483647 w 252"/>
                <a:gd name="T7" fmla="*/ 2147483647 h 120"/>
                <a:gd name="T8" fmla="*/ 2147483647 w 252"/>
                <a:gd name="T9" fmla="*/ 2147483647 h 120"/>
                <a:gd name="T10" fmla="*/ 2147483647 w 252"/>
                <a:gd name="T11" fmla="*/ 2147483647 h 120"/>
                <a:gd name="T12" fmla="*/ 2147483647 w 252"/>
                <a:gd name="T13" fmla="*/ 2147483647 h 120"/>
                <a:gd name="T14" fmla="*/ 2147483647 w 252"/>
                <a:gd name="T15" fmla="*/ 2147483647 h 120"/>
                <a:gd name="T16" fmla="*/ 2147483647 w 252"/>
                <a:gd name="T17" fmla="*/ 2147483647 h 120"/>
                <a:gd name="T18" fmla="*/ 2147483647 w 252"/>
                <a:gd name="T19" fmla="*/ 2147483647 h 120"/>
                <a:gd name="T20" fmla="*/ 2147483647 w 252"/>
                <a:gd name="T21" fmla="*/ 2147483647 h 120"/>
                <a:gd name="T22" fmla="*/ 2147483647 w 252"/>
                <a:gd name="T23" fmla="*/ 2147483647 h 120"/>
                <a:gd name="T24" fmla="*/ 2147483647 w 252"/>
                <a:gd name="T25" fmla="*/ 2147483647 h 120"/>
                <a:gd name="T26" fmla="*/ 2147483647 w 252"/>
                <a:gd name="T27" fmla="*/ 2147483647 h 120"/>
                <a:gd name="T28" fmla="*/ 2147483647 w 252"/>
                <a:gd name="T29" fmla="*/ 2147483647 h 120"/>
                <a:gd name="T30" fmla="*/ 2147483647 w 252"/>
                <a:gd name="T31" fmla="*/ 2147483647 h 120"/>
                <a:gd name="T32" fmla="*/ 2147483647 w 252"/>
                <a:gd name="T33" fmla="*/ 2147483647 h 120"/>
                <a:gd name="T34" fmla="*/ 2147483647 w 252"/>
                <a:gd name="T35" fmla="*/ 2147483647 h 120"/>
                <a:gd name="T36" fmla="*/ 2147483647 w 252"/>
                <a:gd name="T37" fmla="*/ 2147483647 h 120"/>
                <a:gd name="T38" fmla="*/ 2147483647 w 252"/>
                <a:gd name="T39" fmla="*/ 2147483647 h 120"/>
                <a:gd name="T40" fmla="*/ 2147483647 w 252"/>
                <a:gd name="T41" fmla="*/ 2147483647 h 120"/>
                <a:gd name="T42" fmla="*/ 2147483647 w 252"/>
                <a:gd name="T43" fmla="*/ 2147483647 h 120"/>
                <a:gd name="T44" fmla="*/ 2147483647 w 252"/>
                <a:gd name="T45" fmla="*/ 2147483647 h 120"/>
                <a:gd name="T46" fmla="*/ 2147483647 w 252"/>
                <a:gd name="T47" fmla="*/ 0 h 120"/>
                <a:gd name="T48" fmla="*/ 0 w 252"/>
                <a:gd name="T49" fmla="*/ 2147483647 h 120"/>
                <a:gd name="T50" fmla="*/ 2147483647 w 252"/>
                <a:gd name="T51" fmla="*/ 2147483647 h 120"/>
                <a:gd name="T52" fmla="*/ 2147483647 w 252"/>
                <a:gd name="T53" fmla="*/ 2147483647 h 120"/>
                <a:gd name="T54" fmla="*/ 2147483647 w 252"/>
                <a:gd name="T55" fmla="*/ 2147483647 h 120"/>
                <a:gd name="T56" fmla="*/ 2147483647 w 252"/>
                <a:gd name="T57" fmla="*/ 2147483647 h 120"/>
                <a:gd name="T58" fmla="*/ 2147483647 w 252"/>
                <a:gd name="T59" fmla="*/ 2147483647 h 120"/>
                <a:gd name="T60" fmla="*/ 2147483647 w 252"/>
                <a:gd name="T61" fmla="*/ 2147483647 h 120"/>
                <a:gd name="T62" fmla="*/ 2147483647 w 252"/>
                <a:gd name="T63" fmla="*/ 2147483647 h 120"/>
                <a:gd name="T64" fmla="*/ 0 w 252"/>
                <a:gd name="T65" fmla="*/ 2147483647 h 12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252"/>
                <a:gd name="T100" fmla="*/ 0 h 120"/>
                <a:gd name="T101" fmla="*/ 252 w 252"/>
                <a:gd name="T102" fmla="*/ 120 h 120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252" h="120">
                  <a:moveTo>
                    <a:pt x="228" y="0"/>
                  </a:moveTo>
                  <a:lnTo>
                    <a:pt x="204" y="24"/>
                  </a:lnTo>
                  <a:lnTo>
                    <a:pt x="114" y="24"/>
                  </a:lnTo>
                  <a:lnTo>
                    <a:pt x="108" y="30"/>
                  </a:lnTo>
                  <a:lnTo>
                    <a:pt x="102" y="42"/>
                  </a:lnTo>
                  <a:lnTo>
                    <a:pt x="96" y="48"/>
                  </a:lnTo>
                  <a:lnTo>
                    <a:pt x="90" y="48"/>
                  </a:lnTo>
                  <a:lnTo>
                    <a:pt x="78" y="54"/>
                  </a:lnTo>
                  <a:lnTo>
                    <a:pt x="90" y="72"/>
                  </a:lnTo>
                  <a:lnTo>
                    <a:pt x="84" y="78"/>
                  </a:lnTo>
                  <a:lnTo>
                    <a:pt x="72" y="102"/>
                  </a:lnTo>
                  <a:lnTo>
                    <a:pt x="72" y="114"/>
                  </a:lnTo>
                  <a:lnTo>
                    <a:pt x="78" y="120"/>
                  </a:lnTo>
                  <a:lnTo>
                    <a:pt x="78" y="114"/>
                  </a:lnTo>
                  <a:lnTo>
                    <a:pt x="84" y="108"/>
                  </a:lnTo>
                  <a:lnTo>
                    <a:pt x="96" y="108"/>
                  </a:lnTo>
                  <a:lnTo>
                    <a:pt x="132" y="84"/>
                  </a:lnTo>
                  <a:lnTo>
                    <a:pt x="138" y="90"/>
                  </a:lnTo>
                  <a:lnTo>
                    <a:pt x="162" y="90"/>
                  </a:lnTo>
                  <a:lnTo>
                    <a:pt x="186" y="78"/>
                  </a:lnTo>
                  <a:lnTo>
                    <a:pt x="198" y="66"/>
                  </a:lnTo>
                  <a:lnTo>
                    <a:pt x="210" y="60"/>
                  </a:lnTo>
                  <a:lnTo>
                    <a:pt x="252" y="18"/>
                  </a:lnTo>
                  <a:lnTo>
                    <a:pt x="228" y="0"/>
                  </a:lnTo>
                  <a:close/>
                  <a:moveTo>
                    <a:pt x="0" y="90"/>
                  </a:moveTo>
                  <a:lnTo>
                    <a:pt x="6" y="102"/>
                  </a:lnTo>
                  <a:lnTo>
                    <a:pt x="18" y="96"/>
                  </a:lnTo>
                  <a:lnTo>
                    <a:pt x="24" y="90"/>
                  </a:lnTo>
                  <a:lnTo>
                    <a:pt x="36" y="90"/>
                  </a:lnTo>
                  <a:lnTo>
                    <a:pt x="36" y="84"/>
                  </a:lnTo>
                  <a:lnTo>
                    <a:pt x="42" y="72"/>
                  </a:lnTo>
                  <a:lnTo>
                    <a:pt x="18" y="72"/>
                  </a:lnTo>
                  <a:lnTo>
                    <a:pt x="0" y="90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 dirty="0">
                <a:solidFill>
                  <a:srgbClr val="555555"/>
                </a:solidFill>
              </a:endParaRPr>
            </a:p>
          </p:txBody>
        </p:sp>
        <p:sp>
          <p:nvSpPr>
            <p:cNvPr id="58" name="Djibouti" descr="© INSCALE GmbH, 05.05.2010&#10;http://www.presentationload.com/">
              <a:extLst>
                <a:ext uri="{FF2B5EF4-FFF2-40B4-BE49-F238E27FC236}">
                  <a16:creationId xmlns:a16="http://schemas.microsoft.com/office/drawing/2014/main" id="{7F4DF97B-C87F-476A-9320-CB1AFB111143}"/>
                </a:ext>
              </a:extLst>
            </p:cNvPr>
            <p:cNvSpPr>
              <a:spLocks/>
            </p:cNvSpPr>
            <p:nvPr/>
          </p:nvSpPr>
          <p:spPr bwMode="gray">
            <a:xfrm>
              <a:off x="6856334" y="4062386"/>
              <a:ext cx="52416" cy="62001"/>
            </a:xfrm>
            <a:custGeom>
              <a:avLst/>
              <a:gdLst>
                <a:gd name="T0" fmla="*/ 2147483647 w 114"/>
                <a:gd name="T1" fmla="*/ 2147483647 h 138"/>
                <a:gd name="T2" fmla="*/ 2147483647 w 114"/>
                <a:gd name="T3" fmla="*/ 2147483647 h 138"/>
                <a:gd name="T4" fmla="*/ 2147483647 w 114"/>
                <a:gd name="T5" fmla="*/ 2147483647 h 138"/>
                <a:gd name="T6" fmla="*/ 0 w 114"/>
                <a:gd name="T7" fmla="*/ 2147483647 h 138"/>
                <a:gd name="T8" fmla="*/ 0 w 114"/>
                <a:gd name="T9" fmla="*/ 2147483647 h 138"/>
                <a:gd name="T10" fmla="*/ 2147483647 w 114"/>
                <a:gd name="T11" fmla="*/ 2147483647 h 138"/>
                <a:gd name="T12" fmla="*/ 2147483647 w 114"/>
                <a:gd name="T13" fmla="*/ 2147483647 h 138"/>
                <a:gd name="T14" fmla="*/ 2147483647 w 114"/>
                <a:gd name="T15" fmla="*/ 2147483647 h 138"/>
                <a:gd name="T16" fmla="*/ 2147483647 w 114"/>
                <a:gd name="T17" fmla="*/ 2147483647 h 138"/>
                <a:gd name="T18" fmla="*/ 2147483647 w 114"/>
                <a:gd name="T19" fmla="*/ 2147483647 h 138"/>
                <a:gd name="T20" fmla="*/ 2147483647 w 114"/>
                <a:gd name="T21" fmla="*/ 2147483647 h 138"/>
                <a:gd name="T22" fmla="*/ 2147483647 w 114"/>
                <a:gd name="T23" fmla="*/ 2147483647 h 138"/>
                <a:gd name="T24" fmla="*/ 2147483647 w 114"/>
                <a:gd name="T25" fmla="*/ 2147483647 h 138"/>
                <a:gd name="T26" fmla="*/ 2147483647 w 114"/>
                <a:gd name="T27" fmla="*/ 2147483647 h 138"/>
                <a:gd name="T28" fmla="*/ 2147483647 w 114"/>
                <a:gd name="T29" fmla="*/ 2147483647 h 138"/>
                <a:gd name="T30" fmla="*/ 2147483647 w 114"/>
                <a:gd name="T31" fmla="*/ 2147483647 h 138"/>
                <a:gd name="T32" fmla="*/ 2147483647 w 114"/>
                <a:gd name="T33" fmla="*/ 2147483647 h 138"/>
                <a:gd name="T34" fmla="*/ 2147483647 w 114"/>
                <a:gd name="T35" fmla="*/ 2147483647 h 138"/>
                <a:gd name="T36" fmla="*/ 2147483647 w 114"/>
                <a:gd name="T37" fmla="*/ 2147483647 h 138"/>
                <a:gd name="T38" fmla="*/ 2147483647 w 114"/>
                <a:gd name="T39" fmla="*/ 2147483647 h 138"/>
                <a:gd name="T40" fmla="*/ 2147483647 w 114"/>
                <a:gd name="T41" fmla="*/ 2147483647 h 138"/>
                <a:gd name="T42" fmla="*/ 2147483647 w 114"/>
                <a:gd name="T43" fmla="*/ 2147483647 h 138"/>
                <a:gd name="T44" fmla="*/ 2147483647 w 114"/>
                <a:gd name="T45" fmla="*/ 2147483647 h 138"/>
                <a:gd name="T46" fmla="*/ 2147483647 w 114"/>
                <a:gd name="T47" fmla="*/ 2147483647 h 138"/>
                <a:gd name="T48" fmla="*/ 2147483647 w 114"/>
                <a:gd name="T49" fmla="*/ 2147483647 h 138"/>
                <a:gd name="T50" fmla="*/ 2147483647 w 114"/>
                <a:gd name="T51" fmla="*/ 2147483647 h 138"/>
                <a:gd name="T52" fmla="*/ 2147483647 w 114"/>
                <a:gd name="T53" fmla="*/ 2147483647 h 138"/>
                <a:gd name="T54" fmla="*/ 2147483647 w 114"/>
                <a:gd name="T55" fmla="*/ 0 h 138"/>
                <a:gd name="T56" fmla="*/ 2147483647 w 114"/>
                <a:gd name="T57" fmla="*/ 2147483647 h 138"/>
                <a:gd name="T58" fmla="*/ 2147483647 w 114"/>
                <a:gd name="T59" fmla="*/ 2147483647 h 138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114"/>
                <a:gd name="T91" fmla="*/ 0 h 138"/>
                <a:gd name="T92" fmla="*/ 114 w 114"/>
                <a:gd name="T93" fmla="*/ 138 h 138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114" h="138">
                  <a:moveTo>
                    <a:pt x="72" y="24"/>
                  </a:moveTo>
                  <a:lnTo>
                    <a:pt x="48" y="12"/>
                  </a:lnTo>
                  <a:lnTo>
                    <a:pt x="18" y="66"/>
                  </a:lnTo>
                  <a:lnTo>
                    <a:pt x="0" y="84"/>
                  </a:lnTo>
                  <a:lnTo>
                    <a:pt x="0" y="96"/>
                  </a:lnTo>
                  <a:lnTo>
                    <a:pt x="6" y="114"/>
                  </a:lnTo>
                  <a:lnTo>
                    <a:pt x="6" y="126"/>
                  </a:lnTo>
                  <a:lnTo>
                    <a:pt x="18" y="138"/>
                  </a:lnTo>
                  <a:lnTo>
                    <a:pt x="42" y="138"/>
                  </a:lnTo>
                  <a:lnTo>
                    <a:pt x="48" y="132"/>
                  </a:lnTo>
                  <a:lnTo>
                    <a:pt x="54" y="132"/>
                  </a:lnTo>
                  <a:lnTo>
                    <a:pt x="60" y="126"/>
                  </a:lnTo>
                  <a:lnTo>
                    <a:pt x="72" y="126"/>
                  </a:lnTo>
                  <a:lnTo>
                    <a:pt x="84" y="132"/>
                  </a:lnTo>
                  <a:lnTo>
                    <a:pt x="90" y="138"/>
                  </a:lnTo>
                  <a:lnTo>
                    <a:pt x="90" y="132"/>
                  </a:lnTo>
                  <a:lnTo>
                    <a:pt x="114" y="108"/>
                  </a:lnTo>
                  <a:lnTo>
                    <a:pt x="114" y="102"/>
                  </a:lnTo>
                  <a:lnTo>
                    <a:pt x="102" y="90"/>
                  </a:lnTo>
                  <a:lnTo>
                    <a:pt x="66" y="90"/>
                  </a:lnTo>
                  <a:lnTo>
                    <a:pt x="78" y="84"/>
                  </a:lnTo>
                  <a:lnTo>
                    <a:pt x="84" y="72"/>
                  </a:lnTo>
                  <a:lnTo>
                    <a:pt x="96" y="66"/>
                  </a:lnTo>
                  <a:lnTo>
                    <a:pt x="102" y="54"/>
                  </a:lnTo>
                  <a:lnTo>
                    <a:pt x="114" y="42"/>
                  </a:lnTo>
                  <a:lnTo>
                    <a:pt x="114" y="24"/>
                  </a:lnTo>
                  <a:lnTo>
                    <a:pt x="108" y="12"/>
                  </a:lnTo>
                  <a:lnTo>
                    <a:pt x="96" y="0"/>
                  </a:lnTo>
                  <a:lnTo>
                    <a:pt x="84" y="6"/>
                  </a:lnTo>
                  <a:lnTo>
                    <a:pt x="72" y="24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59" name="Cuba" descr="© INSCALE GmbH, 05.05.2010&#10;http://www.presentationload.com/">
              <a:extLst>
                <a:ext uri="{FF2B5EF4-FFF2-40B4-BE49-F238E27FC236}">
                  <a16:creationId xmlns:a16="http://schemas.microsoft.com/office/drawing/2014/main" id="{95A70C47-A9FD-461E-990B-ADB53969FBDA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932179" y="3679758"/>
              <a:ext cx="326720" cy="122227"/>
            </a:xfrm>
            <a:custGeom>
              <a:avLst/>
              <a:gdLst>
                <a:gd name="T0" fmla="*/ 2147483647 w 738"/>
                <a:gd name="T1" fmla="*/ 2147483647 h 270"/>
                <a:gd name="T2" fmla="*/ 2147483647 w 738"/>
                <a:gd name="T3" fmla="*/ 2147483647 h 270"/>
                <a:gd name="T4" fmla="*/ 2147483647 w 738"/>
                <a:gd name="T5" fmla="*/ 2147483647 h 270"/>
                <a:gd name="T6" fmla="*/ 2147483647 w 738"/>
                <a:gd name="T7" fmla="*/ 2147483647 h 270"/>
                <a:gd name="T8" fmla="*/ 2147483647 w 738"/>
                <a:gd name="T9" fmla="*/ 2147483647 h 270"/>
                <a:gd name="T10" fmla="*/ 2147483647 w 738"/>
                <a:gd name="T11" fmla="*/ 2147483647 h 270"/>
                <a:gd name="T12" fmla="*/ 2147483647 w 738"/>
                <a:gd name="T13" fmla="*/ 2147483647 h 270"/>
                <a:gd name="T14" fmla="*/ 2147483647 w 738"/>
                <a:gd name="T15" fmla="*/ 2147483647 h 270"/>
                <a:gd name="T16" fmla="*/ 2147483647 w 738"/>
                <a:gd name="T17" fmla="*/ 2147483647 h 270"/>
                <a:gd name="T18" fmla="*/ 2147483647 w 738"/>
                <a:gd name="T19" fmla="*/ 2147483647 h 270"/>
                <a:gd name="T20" fmla="*/ 2147483647 w 738"/>
                <a:gd name="T21" fmla="*/ 2147483647 h 270"/>
                <a:gd name="T22" fmla="*/ 2147483647 w 738"/>
                <a:gd name="T23" fmla="*/ 2147483647 h 270"/>
                <a:gd name="T24" fmla="*/ 2147483647 w 738"/>
                <a:gd name="T25" fmla="*/ 2147483647 h 270"/>
                <a:gd name="T26" fmla="*/ 2147483647 w 738"/>
                <a:gd name="T27" fmla="*/ 2147483647 h 270"/>
                <a:gd name="T28" fmla="*/ 2147483647 w 738"/>
                <a:gd name="T29" fmla="*/ 2147483647 h 270"/>
                <a:gd name="T30" fmla="*/ 2147483647 w 738"/>
                <a:gd name="T31" fmla="*/ 2147483647 h 270"/>
                <a:gd name="T32" fmla="*/ 2147483647 w 738"/>
                <a:gd name="T33" fmla="*/ 2147483647 h 270"/>
                <a:gd name="T34" fmla="*/ 2147483647 w 738"/>
                <a:gd name="T35" fmla="*/ 2147483647 h 270"/>
                <a:gd name="T36" fmla="*/ 2147483647 w 738"/>
                <a:gd name="T37" fmla="*/ 0 h 270"/>
                <a:gd name="T38" fmla="*/ 2147483647 w 738"/>
                <a:gd name="T39" fmla="*/ 2147483647 h 270"/>
                <a:gd name="T40" fmla="*/ 2147483647 w 738"/>
                <a:gd name="T41" fmla="*/ 2147483647 h 270"/>
                <a:gd name="T42" fmla="*/ 2147483647 w 738"/>
                <a:gd name="T43" fmla="*/ 2147483647 h 270"/>
                <a:gd name="T44" fmla="*/ 2147483647 w 738"/>
                <a:gd name="T45" fmla="*/ 2147483647 h 270"/>
                <a:gd name="T46" fmla="*/ 2147483647 w 738"/>
                <a:gd name="T47" fmla="*/ 2147483647 h 270"/>
                <a:gd name="T48" fmla="*/ 2147483647 w 738"/>
                <a:gd name="T49" fmla="*/ 2147483647 h 270"/>
                <a:gd name="T50" fmla="*/ 2147483647 w 738"/>
                <a:gd name="T51" fmla="*/ 2147483647 h 270"/>
                <a:gd name="T52" fmla="*/ 2147483647 w 738"/>
                <a:gd name="T53" fmla="*/ 2147483647 h 270"/>
                <a:gd name="T54" fmla="*/ 2147483647 w 738"/>
                <a:gd name="T55" fmla="*/ 2147483647 h 270"/>
                <a:gd name="T56" fmla="*/ 2147483647 w 738"/>
                <a:gd name="T57" fmla="*/ 2147483647 h 270"/>
                <a:gd name="T58" fmla="*/ 2147483647 w 738"/>
                <a:gd name="T59" fmla="*/ 2147483647 h 270"/>
                <a:gd name="T60" fmla="*/ 2147483647 w 738"/>
                <a:gd name="T61" fmla="*/ 2147483647 h 270"/>
                <a:gd name="T62" fmla="*/ 2147483647 w 738"/>
                <a:gd name="T63" fmla="*/ 2147483647 h 270"/>
                <a:gd name="T64" fmla="*/ 2147483647 w 738"/>
                <a:gd name="T65" fmla="*/ 2147483647 h 270"/>
                <a:gd name="T66" fmla="*/ 2147483647 w 738"/>
                <a:gd name="T67" fmla="*/ 2147483647 h 270"/>
                <a:gd name="T68" fmla="*/ 2147483647 w 738"/>
                <a:gd name="T69" fmla="*/ 2147483647 h 270"/>
                <a:gd name="T70" fmla="*/ 2147483647 w 738"/>
                <a:gd name="T71" fmla="*/ 2147483647 h 270"/>
                <a:gd name="T72" fmla="*/ 2147483647 w 738"/>
                <a:gd name="T73" fmla="*/ 2147483647 h 270"/>
                <a:gd name="T74" fmla="*/ 2147483647 w 738"/>
                <a:gd name="T75" fmla="*/ 2147483647 h 270"/>
                <a:gd name="T76" fmla="*/ 2147483647 w 738"/>
                <a:gd name="T77" fmla="*/ 2147483647 h 270"/>
                <a:gd name="T78" fmla="*/ 2147483647 w 738"/>
                <a:gd name="T79" fmla="*/ 2147483647 h 270"/>
                <a:gd name="T80" fmla="*/ 2147483647 w 738"/>
                <a:gd name="T81" fmla="*/ 2147483647 h 270"/>
                <a:gd name="T82" fmla="*/ 2147483647 w 738"/>
                <a:gd name="T83" fmla="*/ 2147483647 h 270"/>
                <a:gd name="T84" fmla="*/ 2147483647 w 738"/>
                <a:gd name="T85" fmla="*/ 2147483647 h 270"/>
                <a:gd name="T86" fmla="*/ 2147483647 w 738"/>
                <a:gd name="T87" fmla="*/ 2147483647 h 270"/>
                <a:gd name="T88" fmla="*/ 2147483647 w 738"/>
                <a:gd name="T89" fmla="*/ 2147483647 h 270"/>
                <a:gd name="T90" fmla="*/ 2147483647 w 738"/>
                <a:gd name="T91" fmla="*/ 2147483647 h 270"/>
                <a:gd name="T92" fmla="*/ 2147483647 w 738"/>
                <a:gd name="T93" fmla="*/ 2147483647 h 270"/>
                <a:gd name="T94" fmla="*/ 2147483647 w 738"/>
                <a:gd name="T95" fmla="*/ 2147483647 h 270"/>
                <a:gd name="T96" fmla="*/ 2147483647 w 738"/>
                <a:gd name="T97" fmla="*/ 2147483647 h 270"/>
                <a:gd name="T98" fmla="*/ 2147483647 w 738"/>
                <a:gd name="T99" fmla="*/ 2147483647 h 270"/>
                <a:gd name="T100" fmla="*/ 2147483647 w 738"/>
                <a:gd name="T101" fmla="*/ 2147483647 h 270"/>
                <a:gd name="T102" fmla="*/ 2147483647 w 738"/>
                <a:gd name="T103" fmla="*/ 2147483647 h 270"/>
                <a:gd name="T104" fmla="*/ 2147483647 w 738"/>
                <a:gd name="T105" fmla="*/ 2147483647 h 270"/>
                <a:gd name="T106" fmla="*/ 2147483647 w 738"/>
                <a:gd name="T107" fmla="*/ 2147483647 h 270"/>
                <a:gd name="T108" fmla="*/ 2147483647 w 738"/>
                <a:gd name="T109" fmla="*/ 2147483647 h 270"/>
                <a:gd name="T110" fmla="*/ 2147483647 w 738"/>
                <a:gd name="T111" fmla="*/ 2147483647 h 270"/>
                <a:gd name="T112" fmla="*/ 2147483647 w 738"/>
                <a:gd name="T113" fmla="*/ 2147483647 h 270"/>
                <a:gd name="T114" fmla="*/ 2147483647 w 738"/>
                <a:gd name="T115" fmla="*/ 2147483647 h 27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738"/>
                <a:gd name="T175" fmla="*/ 0 h 270"/>
                <a:gd name="T176" fmla="*/ 738 w 738"/>
                <a:gd name="T177" fmla="*/ 270 h 27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738" h="270">
                  <a:moveTo>
                    <a:pt x="708" y="228"/>
                  </a:moveTo>
                  <a:lnTo>
                    <a:pt x="690" y="222"/>
                  </a:lnTo>
                  <a:lnTo>
                    <a:pt x="666" y="222"/>
                  </a:lnTo>
                  <a:lnTo>
                    <a:pt x="666" y="204"/>
                  </a:lnTo>
                  <a:lnTo>
                    <a:pt x="660" y="198"/>
                  </a:lnTo>
                  <a:lnTo>
                    <a:pt x="648" y="192"/>
                  </a:lnTo>
                  <a:lnTo>
                    <a:pt x="600" y="192"/>
                  </a:lnTo>
                  <a:lnTo>
                    <a:pt x="624" y="168"/>
                  </a:lnTo>
                  <a:lnTo>
                    <a:pt x="612" y="168"/>
                  </a:lnTo>
                  <a:lnTo>
                    <a:pt x="600" y="162"/>
                  </a:lnTo>
                  <a:lnTo>
                    <a:pt x="558" y="162"/>
                  </a:lnTo>
                  <a:lnTo>
                    <a:pt x="534" y="150"/>
                  </a:lnTo>
                  <a:lnTo>
                    <a:pt x="528" y="144"/>
                  </a:lnTo>
                  <a:lnTo>
                    <a:pt x="522" y="144"/>
                  </a:lnTo>
                  <a:lnTo>
                    <a:pt x="528" y="138"/>
                  </a:lnTo>
                  <a:lnTo>
                    <a:pt x="528" y="132"/>
                  </a:lnTo>
                  <a:lnTo>
                    <a:pt x="534" y="126"/>
                  </a:lnTo>
                  <a:lnTo>
                    <a:pt x="534" y="120"/>
                  </a:lnTo>
                  <a:lnTo>
                    <a:pt x="522" y="120"/>
                  </a:lnTo>
                  <a:lnTo>
                    <a:pt x="510" y="114"/>
                  </a:lnTo>
                  <a:lnTo>
                    <a:pt x="504" y="114"/>
                  </a:lnTo>
                  <a:lnTo>
                    <a:pt x="474" y="84"/>
                  </a:lnTo>
                  <a:lnTo>
                    <a:pt x="462" y="78"/>
                  </a:lnTo>
                  <a:lnTo>
                    <a:pt x="450" y="66"/>
                  </a:lnTo>
                  <a:lnTo>
                    <a:pt x="432" y="66"/>
                  </a:lnTo>
                  <a:lnTo>
                    <a:pt x="432" y="84"/>
                  </a:lnTo>
                  <a:lnTo>
                    <a:pt x="444" y="96"/>
                  </a:lnTo>
                  <a:lnTo>
                    <a:pt x="450" y="96"/>
                  </a:lnTo>
                  <a:lnTo>
                    <a:pt x="378" y="60"/>
                  </a:lnTo>
                  <a:lnTo>
                    <a:pt x="372" y="54"/>
                  </a:lnTo>
                  <a:lnTo>
                    <a:pt x="360" y="48"/>
                  </a:lnTo>
                  <a:lnTo>
                    <a:pt x="354" y="36"/>
                  </a:lnTo>
                  <a:lnTo>
                    <a:pt x="342" y="30"/>
                  </a:lnTo>
                  <a:lnTo>
                    <a:pt x="330" y="18"/>
                  </a:lnTo>
                  <a:lnTo>
                    <a:pt x="270" y="18"/>
                  </a:lnTo>
                  <a:lnTo>
                    <a:pt x="258" y="12"/>
                  </a:lnTo>
                  <a:lnTo>
                    <a:pt x="228" y="6"/>
                  </a:lnTo>
                  <a:lnTo>
                    <a:pt x="174" y="0"/>
                  </a:lnTo>
                  <a:lnTo>
                    <a:pt x="126" y="6"/>
                  </a:lnTo>
                  <a:lnTo>
                    <a:pt x="96" y="18"/>
                  </a:lnTo>
                  <a:lnTo>
                    <a:pt x="72" y="42"/>
                  </a:lnTo>
                  <a:lnTo>
                    <a:pt x="60" y="48"/>
                  </a:lnTo>
                  <a:lnTo>
                    <a:pt x="42" y="60"/>
                  </a:lnTo>
                  <a:lnTo>
                    <a:pt x="24" y="66"/>
                  </a:lnTo>
                  <a:lnTo>
                    <a:pt x="12" y="72"/>
                  </a:lnTo>
                  <a:lnTo>
                    <a:pt x="6" y="78"/>
                  </a:lnTo>
                  <a:lnTo>
                    <a:pt x="0" y="78"/>
                  </a:lnTo>
                  <a:lnTo>
                    <a:pt x="72" y="72"/>
                  </a:lnTo>
                  <a:lnTo>
                    <a:pt x="72" y="60"/>
                  </a:lnTo>
                  <a:lnTo>
                    <a:pt x="150" y="54"/>
                  </a:lnTo>
                  <a:lnTo>
                    <a:pt x="174" y="42"/>
                  </a:lnTo>
                  <a:lnTo>
                    <a:pt x="198" y="42"/>
                  </a:lnTo>
                  <a:lnTo>
                    <a:pt x="222" y="54"/>
                  </a:lnTo>
                  <a:lnTo>
                    <a:pt x="222" y="60"/>
                  </a:lnTo>
                  <a:lnTo>
                    <a:pt x="216" y="60"/>
                  </a:lnTo>
                  <a:lnTo>
                    <a:pt x="210" y="66"/>
                  </a:lnTo>
                  <a:lnTo>
                    <a:pt x="198" y="66"/>
                  </a:lnTo>
                  <a:lnTo>
                    <a:pt x="192" y="72"/>
                  </a:lnTo>
                  <a:lnTo>
                    <a:pt x="186" y="72"/>
                  </a:lnTo>
                  <a:lnTo>
                    <a:pt x="204" y="78"/>
                  </a:lnTo>
                  <a:lnTo>
                    <a:pt x="210" y="78"/>
                  </a:lnTo>
                  <a:lnTo>
                    <a:pt x="216" y="84"/>
                  </a:lnTo>
                  <a:lnTo>
                    <a:pt x="228" y="90"/>
                  </a:lnTo>
                  <a:lnTo>
                    <a:pt x="246" y="96"/>
                  </a:lnTo>
                  <a:lnTo>
                    <a:pt x="258" y="102"/>
                  </a:lnTo>
                  <a:lnTo>
                    <a:pt x="276" y="102"/>
                  </a:lnTo>
                  <a:lnTo>
                    <a:pt x="282" y="96"/>
                  </a:lnTo>
                  <a:lnTo>
                    <a:pt x="282" y="90"/>
                  </a:lnTo>
                  <a:lnTo>
                    <a:pt x="294" y="96"/>
                  </a:lnTo>
                  <a:lnTo>
                    <a:pt x="300" y="102"/>
                  </a:lnTo>
                  <a:lnTo>
                    <a:pt x="318" y="114"/>
                  </a:lnTo>
                  <a:lnTo>
                    <a:pt x="342" y="126"/>
                  </a:lnTo>
                  <a:lnTo>
                    <a:pt x="372" y="126"/>
                  </a:lnTo>
                  <a:lnTo>
                    <a:pt x="390" y="120"/>
                  </a:lnTo>
                  <a:lnTo>
                    <a:pt x="402" y="120"/>
                  </a:lnTo>
                  <a:lnTo>
                    <a:pt x="390" y="144"/>
                  </a:lnTo>
                  <a:lnTo>
                    <a:pt x="450" y="168"/>
                  </a:lnTo>
                  <a:lnTo>
                    <a:pt x="474" y="204"/>
                  </a:lnTo>
                  <a:lnTo>
                    <a:pt x="480" y="210"/>
                  </a:lnTo>
                  <a:lnTo>
                    <a:pt x="492" y="216"/>
                  </a:lnTo>
                  <a:lnTo>
                    <a:pt x="498" y="222"/>
                  </a:lnTo>
                  <a:lnTo>
                    <a:pt x="498" y="228"/>
                  </a:lnTo>
                  <a:lnTo>
                    <a:pt x="474" y="252"/>
                  </a:lnTo>
                  <a:lnTo>
                    <a:pt x="474" y="258"/>
                  </a:lnTo>
                  <a:lnTo>
                    <a:pt x="480" y="264"/>
                  </a:lnTo>
                  <a:lnTo>
                    <a:pt x="492" y="258"/>
                  </a:lnTo>
                  <a:lnTo>
                    <a:pt x="504" y="258"/>
                  </a:lnTo>
                  <a:lnTo>
                    <a:pt x="528" y="246"/>
                  </a:lnTo>
                  <a:lnTo>
                    <a:pt x="558" y="246"/>
                  </a:lnTo>
                  <a:lnTo>
                    <a:pt x="558" y="252"/>
                  </a:lnTo>
                  <a:lnTo>
                    <a:pt x="552" y="252"/>
                  </a:lnTo>
                  <a:lnTo>
                    <a:pt x="546" y="258"/>
                  </a:lnTo>
                  <a:lnTo>
                    <a:pt x="546" y="264"/>
                  </a:lnTo>
                  <a:lnTo>
                    <a:pt x="558" y="264"/>
                  </a:lnTo>
                  <a:lnTo>
                    <a:pt x="564" y="270"/>
                  </a:lnTo>
                  <a:lnTo>
                    <a:pt x="612" y="270"/>
                  </a:lnTo>
                  <a:lnTo>
                    <a:pt x="636" y="264"/>
                  </a:lnTo>
                  <a:lnTo>
                    <a:pt x="684" y="258"/>
                  </a:lnTo>
                  <a:lnTo>
                    <a:pt x="720" y="252"/>
                  </a:lnTo>
                  <a:lnTo>
                    <a:pt x="738" y="246"/>
                  </a:lnTo>
                  <a:lnTo>
                    <a:pt x="738" y="240"/>
                  </a:lnTo>
                  <a:lnTo>
                    <a:pt x="732" y="234"/>
                  </a:lnTo>
                  <a:lnTo>
                    <a:pt x="720" y="228"/>
                  </a:lnTo>
                  <a:lnTo>
                    <a:pt x="708" y="228"/>
                  </a:lnTo>
                  <a:close/>
                  <a:moveTo>
                    <a:pt x="114" y="126"/>
                  </a:moveTo>
                  <a:lnTo>
                    <a:pt x="114" y="132"/>
                  </a:lnTo>
                  <a:lnTo>
                    <a:pt x="120" y="138"/>
                  </a:lnTo>
                  <a:lnTo>
                    <a:pt x="132" y="144"/>
                  </a:lnTo>
                  <a:lnTo>
                    <a:pt x="144" y="138"/>
                  </a:lnTo>
                  <a:lnTo>
                    <a:pt x="150" y="138"/>
                  </a:lnTo>
                  <a:lnTo>
                    <a:pt x="156" y="126"/>
                  </a:lnTo>
                  <a:lnTo>
                    <a:pt x="156" y="120"/>
                  </a:lnTo>
                  <a:lnTo>
                    <a:pt x="150" y="114"/>
                  </a:lnTo>
                  <a:lnTo>
                    <a:pt x="138" y="114"/>
                  </a:lnTo>
                  <a:lnTo>
                    <a:pt x="126" y="120"/>
                  </a:lnTo>
                  <a:lnTo>
                    <a:pt x="120" y="120"/>
                  </a:lnTo>
                  <a:lnTo>
                    <a:pt x="114" y="126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lumMod val="50000"/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60" name="Côte d'Ivoire" descr="© INSCALE GmbH, 05.05.2010&#10;http://www.presentationload.com/">
              <a:extLst>
                <a:ext uri="{FF2B5EF4-FFF2-40B4-BE49-F238E27FC236}">
                  <a16:creationId xmlns:a16="http://schemas.microsoft.com/office/drawing/2014/main" id="{3081F4D8-EBA8-4D6E-8FCB-0E4362C414E8}"/>
                </a:ext>
              </a:extLst>
            </p:cNvPr>
            <p:cNvSpPr>
              <a:spLocks/>
            </p:cNvSpPr>
            <p:nvPr/>
          </p:nvSpPr>
          <p:spPr bwMode="gray">
            <a:xfrm>
              <a:off x="5275139" y="4133242"/>
              <a:ext cx="193935" cy="232055"/>
            </a:xfrm>
            <a:custGeom>
              <a:avLst/>
              <a:gdLst>
                <a:gd name="T0" fmla="*/ 2147483647 w 438"/>
                <a:gd name="T1" fmla="*/ 2147483647 h 516"/>
                <a:gd name="T2" fmla="*/ 2147483647 w 438"/>
                <a:gd name="T3" fmla="*/ 2147483647 h 516"/>
                <a:gd name="T4" fmla="*/ 2147483647 w 438"/>
                <a:gd name="T5" fmla="*/ 2147483647 h 516"/>
                <a:gd name="T6" fmla="*/ 2147483647 w 438"/>
                <a:gd name="T7" fmla="*/ 2147483647 h 516"/>
                <a:gd name="T8" fmla="*/ 2147483647 w 438"/>
                <a:gd name="T9" fmla="*/ 2147483647 h 516"/>
                <a:gd name="T10" fmla="*/ 2147483647 w 438"/>
                <a:gd name="T11" fmla="*/ 2147483647 h 516"/>
                <a:gd name="T12" fmla="*/ 2147483647 w 438"/>
                <a:gd name="T13" fmla="*/ 2147483647 h 516"/>
                <a:gd name="T14" fmla="*/ 2147483647 w 438"/>
                <a:gd name="T15" fmla="*/ 2147483647 h 516"/>
                <a:gd name="T16" fmla="*/ 2147483647 w 438"/>
                <a:gd name="T17" fmla="*/ 2147483647 h 516"/>
                <a:gd name="T18" fmla="*/ 2147483647 w 438"/>
                <a:gd name="T19" fmla="*/ 2147483647 h 516"/>
                <a:gd name="T20" fmla="*/ 2147483647 w 438"/>
                <a:gd name="T21" fmla="*/ 2147483647 h 516"/>
                <a:gd name="T22" fmla="*/ 2147483647 w 438"/>
                <a:gd name="T23" fmla="*/ 2147483647 h 516"/>
                <a:gd name="T24" fmla="*/ 2147483647 w 438"/>
                <a:gd name="T25" fmla="*/ 2147483647 h 516"/>
                <a:gd name="T26" fmla="*/ 2147483647 w 438"/>
                <a:gd name="T27" fmla="*/ 2147483647 h 516"/>
                <a:gd name="T28" fmla="*/ 2147483647 w 438"/>
                <a:gd name="T29" fmla="*/ 2147483647 h 516"/>
                <a:gd name="T30" fmla="*/ 2147483647 w 438"/>
                <a:gd name="T31" fmla="*/ 2147483647 h 516"/>
                <a:gd name="T32" fmla="*/ 2147483647 w 438"/>
                <a:gd name="T33" fmla="*/ 0 h 516"/>
                <a:gd name="T34" fmla="*/ 2147483647 w 438"/>
                <a:gd name="T35" fmla="*/ 2147483647 h 516"/>
                <a:gd name="T36" fmla="*/ 2147483647 w 438"/>
                <a:gd name="T37" fmla="*/ 2147483647 h 516"/>
                <a:gd name="T38" fmla="*/ 2147483647 w 438"/>
                <a:gd name="T39" fmla="*/ 2147483647 h 516"/>
                <a:gd name="T40" fmla="*/ 2147483647 w 438"/>
                <a:gd name="T41" fmla="*/ 2147483647 h 516"/>
                <a:gd name="T42" fmla="*/ 2147483647 w 438"/>
                <a:gd name="T43" fmla="*/ 2147483647 h 516"/>
                <a:gd name="T44" fmla="*/ 2147483647 w 438"/>
                <a:gd name="T45" fmla="*/ 2147483647 h 516"/>
                <a:gd name="T46" fmla="*/ 2147483647 w 438"/>
                <a:gd name="T47" fmla="*/ 2147483647 h 516"/>
                <a:gd name="T48" fmla="*/ 2147483647 w 438"/>
                <a:gd name="T49" fmla="*/ 2147483647 h 516"/>
                <a:gd name="T50" fmla="*/ 2147483647 w 438"/>
                <a:gd name="T51" fmla="*/ 2147483647 h 516"/>
                <a:gd name="T52" fmla="*/ 2147483647 w 438"/>
                <a:gd name="T53" fmla="*/ 2147483647 h 516"/>
                <a:gd name="T54" fmla="*/ 2147483647 w 438"/>
                <a:gd name="T55" fmla="*/ 2147483647 h 516"/>
                <a:gd name="T56" fmla="*/ 2147483647 w 438"/>
                <a:gd name="T57" fmla="*/ 2147483647 h 516"/>
                <a:gd name="T58" fmla="*/ 2147483647 w 438"/>
                <a:gd name="T59" fmla="*/ 2147483647 h 516"/>
                <a:gd name="T60" fmla="*/ 2147483647 w 438"/>
                <a:gd name="T61" fmla="*/ 2147483647 h 516"/>
                <a:gd name="T62" fmla="*/ 2147483647 w 438"/>
                <a:gd name="T63" fmla="*/ 2147483647 h 516"/>
                <a:gd name="T64" fmla="*/ 2147483647 w 438"/>
                <a:gd name="T65" fmla="*/ 2147483647 h 516"/>
                <a:gd name="T66" fmla="*/ 2147483647 w 438"/>
                <a:gd name="T67" fmla="*/ 2147483647 h 516"/>
                <a:gd name="T68" fmla="*/ 2147483647 w 438"/>
                <a:gd name="T69" fmla="*/ 2147483647 h 516"/>
                <a:gd name="T70" fmla="*/ 2147483647 w 438"/>
                <a:gd name="T71" fmla="*/ 2147483647 h 516"/>
                <a:gd name="T72" fmla="*/ 2147483647 w 438"/>
                <a:gd name="T73" fmla="*/ 2147483647 h 516"/>
                <a:gd name="T74" fmla="*/ 2147483647 w 438"/>
                <a:gd name="T75" fmla="*/ 2147483647 h 516"/>
                <a:gd name="T76" fmla="*/ 2147483647 w 438"/>
                <a:gd name="T77" fmla="*/ 2147483647 h 516"/>
                <a:gd name="T78" fmla="*/ 2147483647 w 438"/>
                <a:gd name="T79" fmla="*/ 2147483647 h 516"/>
                <a:gd name="T80" fmla="*/ 2147483647 w 438"/>
                <a:gd name="T81" fmla="*/ 2147483647 h 516"/>
                <a:gd name="T82" fmla="*/ 2147483647 w 438"/>
                <a:gd name="T83" fmla="*/ 2147483647 h 516"/>
                <a:gd name="T84" fmla="*/ 2147483647 w 438"/>
                <a:gd name="T85" fmla="*/ 2147483647 h 516"/>
                <a:gd name="T86" fmla="*/ 2147483647 w 438"/>
                <a:gd name="T87" fmla="*/ 2147483647 h 516"/>
                <a:gd name="T88" fmla="*/ 2147483647 w 438"/>
                <a:gd name="T89" fmla="*/ 2147483647 h 51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438"/>
                <a:gd name="T136" fmla="*/ 0 h 516"/>
                <a:gd name="T137" fmla="*/ 438 w 438"/>
                <a:gd name="T138" fmla="*/ 516 h 51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438" h="516">
                  <a:moveTo>
                    <a:pt x="402" y="408"/>
                  </a:moveTo>
                  <a:lnTo>
                    <a:pt x="402" y="402"/>
                  </a:lnTo>
                  <a:lnTo>
                    <a:pt x="396" y="396"/>
                  </a:lnTo>
                  <a:lnTo>
                    <a:pt x="390" y="384"/>
                  </a:lnTo>
                  <a:lnTo>
                    <a:pt x="390" y="372"/>
                  </a:lnTo>
                  <a:lnTo>
                    <a:pt x="384" y="354"/>
                  </a:lnTo>
                  <a:lnTo>
                    <a:pt x="378" y="342"/>
                  </a:lnTo>
                  <a:lnTo>
                    <a:pt x="378" y="318"/>
                  </a:lnTo>
                  <a:lnTo>
                    <a:pt x="384" y="312"/>
                  </a:lnTo>
                  <a:lnTo>
                    <a:pt x="390" y="300"/>
                  </a:lnTo>
                  <a:lnTo>
                    <a:pt x="408" y="282"/>
                  </a:lnTo>
                  <a:lnTo>
                    <a:pt x="408" y="270"/>
                  </a:lnTo>
                  <a:lnTo>
                    <a:pt x="414" y="258"/>
                  </a:lnTo>
                  <a:lnTo>
                    <a:pt x="414" y="240"/>
                  </a:lnTo>
                  <a:lnTo>
                    <a:pt x="420" y="228"/>
                  </a:lnTo>
                  <a:lnTo>
                    <a:pt x="426" y="222"/>
                  </a:lnTo>
                  <a:lnTo>
                    <a:pt x="438" y="198"/>
                  </a:lnTo>
                  <a:lnTo>
                    <a:pt x="438" y="186"/>
                  </a:lnTo>
                  <a:lnTo>
                    <a:pt x="432" y="174"/>
                  </a:lnTo>
                  <a:lnTo>
                    <a:pt x="432" y="162"/>
                  </a:lnTo>
                  <a:lnTo>
                    <a:pt x="426" y="150"/>
                  </a:lnTo>
                  <a:lnTo>
                    <a:pt x="426" y="138"/>
                  </a:lnTo>
                  <a:lnTo>
                    <a:pt x="420" y="132"/>
                  </a:lnTo>
                  <a:lnTo>
                    <a:pt x="420" y="126"/>
                  </a:lnTo>
                  <a:lnTo>
                    <a:pt x="432" y="126"/>
                  </a:lnTo>
                  <a:lnTo>
                    <a:pt x="426" y="96"/>
                  </a:lnTo>
                  <a:lnTo>
                    <a:pt x="408" y="102"/>
                  </a:lnTo>
                  <a:lnTo>
                    <a:pt x="408" y="90"/>
                  </a:lnTo>
                  <a:lnTo>
                    <a:pt x="390" y="72"/>
                  </a:lnTo>
                  <a:lnTo>
                    <a:pt x="372" y="66"/>
                  </a:lnTo>
                  <a:lnTo>
                    <a:pt x="342" y="66"/>
                  </a:lnTo>
                  <a:lnTo>
                    <a:pt x="318" y="78"/>
                  </a:lnTo>
                  <a:lnTo>
                    <a:pt x="318" y="84"/>
                  </a:lnTo>
                  <a:lnTo>
                    <a:pt x="312" y="90"/>
                  </a:lnTo>
                  <a:lnTo>
                    <a:pt x="300" y="90"/>
                  </a:lnTo>
                  <a:lnTo>
                    <a:pt x="294" y="84"/>
                  </a:lnTo>
                  <a:lnTo>
                    <a:pt x="282" y="84"/>
                  </a:lnTo>
                  <a:lnTo>
                    <a:pt x="276" y="78"/>
                  </a:lnTo>
                  <a:lnTo>
                    <a:pt x="264" y="72"/>
                  </a:lnTo>
                  <a:lnTo>
                    <a:pt x="258" y="60"/>
                  </a:lnTo>
                  <a:lnTo>
                    <a:pt x="258" y="48"/>
                  </a:lnTo>
                  <a:lnTo>
                    <a:pt x="252" y="42"/>
                  </a:lnTo>
                  <a:lnTo>
                    <a:pt x="252" y="36"/>
                  </a:lnTo>
                  <a:lnTo>
                    <a:pt x="228" y="42"/>
                  </a:lnTo>
                  <a:lnTo>
                    <a:pt x="228" y="18"/>
                  </a:lnTo>
                  <a:lnTo>
                    <a:pt x="216" y="18"/>
                  </a:lnTo>
                  <a:lnTo>
                    <a:pt x="210" y="24"/>
                  </a:lnTo>
                  <a:lnTo>
                    <a:pt x="204" y="36"/>
                  </a:lnTo>
                  <a:lnTo>
                    <a:pt x="198" y="42"/>
                  </a:lnTo>
                  <a:lnTo>
                    <a:pt x="174" y="36"/>
                  </a:lnTo>
                  <a:lnTo>
                    <a:pt x="174" y="0"/>
                  </a:lnTo>
                  <a:lnTo>
                    <a:pt x="162" y="24"/>
                  </a:lnTo>
                  <a:lnTo>
                    <a:pt x="150" y="6"/>
                  </a:lnTo>
                  <a:lnTo>
                    <a:pt x="144" y="30"/>
                  </a:lnTo>
                  <a:lnTo>
                    <a:pt x="126" y="30"/>
                  </a:lnTo>
                  <a:lnTo>
                    <a:pt x="120" y="48"/>
                  </a:lnTo>
                  <a:lnTo>
                    <a:pt x="102" y="30"/>
                  </a:lnTo>
                  <a:lnTo>
                    <a:pt x="84" y="24"/>
                  </a:lnTo>
                  <a:lnTo>
                    <a:pt x="72" y="24"/>
                  </a:lnTo>
                  <a:lnTo>
                    <a:pt x="66" y="30"/>
                  </a:lnTo>
                  <a:lnTo>
                    <a:pt x="66" y="48"/>
                  </a:lnTo>
                  <a:lnTo>
                    <a:pt x="54" y="42"/>
                  </a:lnTo>
                  <a:lnTo>
                    <a:pt x="36" y="66"/>
                  </a:lnTo>
                  <a:lnTo>
                    <a:pt x="42" y="102"/>
                  </a:lnTo>
                  <a:lnTo>
                    <a:pt x="60" y="108"/>
                  </a:lnTo>
                  <a:lnTo>
                    <a:pt x="48" y="126"/>
                  </a:lnTo>
                  <a:lnTo>
                    <a:pt x="66" y="132"/>
                  </a:lnTo>
                  <a:lnTo>
                    <a:pt x="60" y="138"/>
                  </a:lnTo>
                  <a:lnTo>
                    <a:pt x="54" y="150"/>
                  </a:lnTo>
                  <a:lnTo>
                    <a:pt x="54" y="162"/>
                  </a:lnTo>
                  <a:lnTo>
                    <a:pt x="60" y="162"/>
                  </a:lnTo>
                  <a:lnTo>
                    <a:pt x="72" y="168"/>
                  </a:lnTo>
                  <a:lnTo>
                    <a:pt x="78" y="168"/>
                  </a:lnTo>
                  <a:lnTo>
                    <a:pt x="78" y="180"/>
                  </a:lnTo>
                  <a:lnTo>
                    <a:pt x="72" y="186"/>
                  </a:lnTo>
                  <a:lnTo>
                    <a:pt x="72" y="192"/>
                  </a:lnTo>
                  <a:lnTo>
                    <a:pt x="66" y="186"/>
                  </a:lnTo>
                  <a:lnTo>
                    <a:pt x="54" y="186"/>
                  </a:lnTo>
                  <a:lnTo>
                    <a:pt x="48" y="180"/>
                  </a:lnTo>
                  <a:lnTo>
                    <a:pt x="30" y="180"/>
                  </a:lnTo>
                  <a:lnTo>
                    <a:pt x="30" y="192"/>
                  </a:lnTo>
                  <a:lnTo>
                    <a:pt x="36" y="204"/>
                  </a:lnTo>
                  <a:lnTo>
                    <a:pt x="48" y="210"/>
                  </a:lnTo>
                  <a:lnTo>
                    <a:pt x="54" y="222"/>
                  </a:lnTo>
                  <a:lnTo>
                    <a:pt x="36" y="222"/>
                  </a:lnTo>
                  <a:lnTo>
                    <a:pt x="36" y="228"/>
                  </a:lnTo>
                  <a:lnTo>
                    <a:pt x="42" y="234"/>
                  </a:lnTo>
                  <a:lnTo>
                    <a:pt x="42" y="252"/>
                  </a:lnTo>
                  <a:lnTo>
                    <a:pt x="36" y="258"/>
                  </a:lnTo>
                  <a:lnTo>
                    <a:pt x="30" y="258"/>
                  </a:lnTo>
                  <a:lnTo>
                    <a:pt x="18" y="252"/>
                  </a:lnTo>
                  <a:lnTo>
                    <a:pt x="12" y="246"/>
                  </a:lnTo>
                  <a:lnTo>
                    <a:pt x="6" y="246"/>
                  </a:lnTo>
                  <a:lnTo>
                    <a:pt x="24" y="282"/>
                  </a:lnTo>
                  <a:lnTo>
                    <a:pt x="24" y="306"/>
                  </a:lnTo>
                  <a:lnTo>
                    <a:pt x="18" y="324"/>
                  </a:lnTo>
                  <a:lnTo>
                    <a:pt x="6" y="330"/>
                  </a:lnTo>
                  <a:lnTo>
                    <a:pt x="0" y="342"/>
                  </a:lnTo>
                  <a:lnTo>
                    <a:pt x="6" y="348"/>
                  </a:lnTo>
                  <a:lnTo>
                    <a:pt x="24" y="348"/>
                  </a:lnTo>
                  <a:lnTo>
                    <a:pt x="24" y="360"/>
                  </a:lnTo>
                  <a:lnTo>
                    <a:pt x="60" y="354"/>
                  </a:lnTo>
                  <a:lnTo>
                    <a:pt x="60" y="384"/>
                  </a:lnTo>
                  <a:lnTo>
                    <a:pt x="90" y="414"/>
                  </a:lnTo>
                  <a:lnTo>
                    <a:pt x="90" y="438"/>
                  </a:lnTo>
                  <a:lnTo>
                    <a:pt x="84" y="450"/>
                  </a:lnTo>
                  <a:lnTo>
                    <a:pt x="84" y="462"/>
                  </a:lnTo>
                  <a:lnTo>
                    <a:pt x="78" y="468"/>
                  </a:lnTo>
                  <a:lnTo>
                    <a:pt x="78" y="516"/>
                  </a:lnTo>
                  <a:lnTo>
                    <a:pt x="90" y="516"/>
                  </a:lnTo>
                  <a:lnTo>
                    <a:pt x="96" y="510"/>
                  </a:lnTo>
                  <a:lnTo>
                    <a:pt x="102" y="498"/>
                  </a:lnTo>
                  <a:lnTo>
                    <a:pt x="114" y="498"/>
                  </a:lnTo>
                  <a:lnTo>
                    <a:pt x="126" y="486"/>
                  </a:lnTo>
                  <a:lnTo>
                    <a:pt x="138" y="480"/>
                  </a:lnTo>
                  <a:lnTo>
                    <a:pt x="198" y="456"/>
                  </a:lnTo>
                  <a:lnTo>
                    <a:pt x="228" y="450"/>
                  </a:lnTo>
                  <a:lnTo>
                    <a:pt x="264" y="450"/>
                  </a:lnTo>
                  <a:lnTo>
                    <a:pt x="270" y="444"/>
                  </a:lnTo>
                  <a:lnTo>
                    <a:pt x="282" y="444"/>
                  </a:lnTo>
                  <a:lnTo>
                    <a:pt x="294" y="438"/>
                  </a:lnTo>
                  <a:lnTo>
                    <a:pt x="330" y="438"/>
                  </a:lnTo>
                  <a:lnTo>
                    <a:pt x="336" y="444"/>
                  </a:lnTo>
                  <a:lnTo>
                    <a:pt x="342" y="444"/>
                  </a:lnTo>
                  <a:lnTo>
                    <a:pt x="348" y="450"/>
                  </a:lnTo>
                  <a:lnTo>
                    <a:pt x="366" y="450"/>
                  </a:lnTo>
                  <a:lnTo>
                    <a:pt x="378" y="438"/>
                  </a:lnTo>
                  <a:lnTo>
                    <a:pt x="384" y="438"/>
                  </a:lnTo>
                  <a:lnTo>
                    <a:pt x="384" y="444"/>
                  </a:lnTo>
                  <a:lnTo>
                    <a:pt x="396" y="456"/>
                  </a:lnTo>
                  <a:lnTo>
                    <a:pt x="408" y="462"/>
                  </a:lnTo>
                  <a:lnTo>
                    <a:pt x="420" y="462"/>
                  </a:lnTo>
                  <a:lnTo>
                    <a:pt x="426" y="468"/>
                  </a:lnTo>
                  <a:lnTo>
                    <a:pt x="426" y="414"/>
                  </a:lnTo>
                  <a:lnTo>
                    <a:pt x="402" y="40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61" name="Congo" descr="© INSCALE GmbH, 05.05.2010&#10;http://www.presentationload.com/">
              <a:extLst>
                <a:ext uri="{FF2B5EF4-FFF2-40B4-BE49-F238E27FC236}">
                  <a16:creationId xmlns:a16="http://schemas.microsoft.com/office/drawing/2014/main" id="{29F397F1-9F92-4998-9087-262A5D05410B}"/>
                </a:ext>
              </a:extLst>
            </p:cNvPr>
            <p:cNvSpPr>
              <a:spLocks/>
            </p:cNvSpPr>
            <p:nvPr/>
          </p:nvSpPr>
          <p:spPr bwMode="gray">
            <a:xfrm>
              <a:off x="5935570" y="4326323"/>
              <a:ext cx="597534" cy="681993"/>
            </a:xfrm>
            <a:custGeom>
              <a:avLst/>
              <a:gdLst>
                <a:gd name="T0" fmla="*/ 2147483647 w 1350"/>
                <a:gd name="T1" fmla="*/ 2147483647 h 1518"/>
                <a:gd name="T2" fmla="*/ 2147483647 w 1350"/>
                <a:gd name="T3" fmla="*/ 2147483647 h 1518"/>
                <a:gd name="T4" fmla="*/ 2147483647 w 1350"/>
                <a:gd name="T5" fmla="*/ 2147483647 h 1518"/>
                <a:gd name="T6" fmla="*/ 2147483647 w 1350"/>
                <a:gd name="T7" fmla="*/ 2147483647 h 1518"/>
                <a:gd name="T8" fmla="*/ 2147483647 w 1350"/>
                <a:gd name="T9" fmla="*/ 2147483647 h 1518"/>
                <a:gd name="T10" fmla="*/ 2147483647 w 1350"/>
                <a:gd name="T11" fmla="*/ 2147483647 h 1518"/>
                <a:gd name="T12" fmla="*/ 2147483647 w 1350"/>
                <a:gd name="T13" fmla="*/ 2147483647 h 1518"/>
                <a:gd name="T14" fmla="*/ 2147483647 w 1350"/>
                <a:gd name="T15" fmla="*/ 2147483647 h 1518"/>
                <a:gd name="T16" fmla="*/ 2147483647 w 1350"/>
                <a:gd name="T17" fmla="*/ 2147483647 h 1518"/>
                <a:gd name="T18" fmla="*/ 2147483647 w 1350"/>
                <a:gd name="T19" fmla="*/ 2147483647 h 1518"/>
                <a:gd name="T20" fmla="*/ 2147483647 w 1350"/>
                <a:gd name="T21" fmla="*/ 2147483647 h 1518"/>
                <a:gd name="T22" fmla="*/ 2147483647 w 1350"/>
                <a:gd name="T23" fmla="*/ 2147483647 h 1518"/>
                <a:gd name="T24" fmla="*/ 2147483647 w 1350"/>
                <a:gd name="T25" fmla="*/ 2147483647 h 1518"/>
                <a:gd name="T26" fmla="*/ 2147483647 w 1350"/>
                <a:gd name="T27" fmla="*/ 2147483647 h 1518"/>
                <a:gd name="T28" fmla="*/ 2147483647 w 1350"/>
                <a:gd name="T29" fmla="*/ 2147483647 h 1518"/>
                <a:gd name="T30" fmla="*/ 2147483647 w 1350"/>
                <a:gd name="T31" fmla="*/ 2147483647 h 1518"/>
                <a:gd name="T32" fmla="*/ 2147483647 w 1350"/>
                <a:gd name="T33" fmla="*/ 2147483647 h 1518"/>
                <a:gd name="T34" fmla="*/ 2147483647 w 1350"/>
                <a:gd name="T35" fmla="*/ 2147483647 h 1518"/>
                <a:gd name="T36" fmla="*/ 2147483647 w 1350"/>
                <a:gd name="T37" fmla="*/ 2147483647 h 1518"/>
                <a:gd name="T38" fmla="*/ 2147483647 w 1350"/>
                <a:gd name="T39" fmla="*/ 2147483647 h 1518"/>
                <a:gd name="T40" fmla="*/ 2147483647 w 1350"/>
                <a:gd name="T41" fmla="*/ 2147483647 h 1518"/>
                <a:gd name="T42" fmla="*/ 2147483647 w 1350"/>
                <a:gd name="T43" fmla="*/ 2147483647 h 1518"/>
                <a:gd name="T44" fmla="*/ 2147483647 w 1350"/>
                <a:gd name="T45" fmla="*/ 2147483647 h 1518"/>
                <a:gd name="T46" fmla="*/ 2147483647 w 1350"/>
                <a:gd name="T47" fmla="*/ 2147483647 h 1518"/>
                <a:gd name="T48" fmla="*/ 2147483647 w 1350"/>
                <a:gd name="T49" fmla="*/ 2147483647 h 1518"/>
                <a:gd name="T50" fmla="*/ 2147483647 w 1350"/>
                <a:gd name="T51" fmla="*/ 2147483647 h 1518"/>
                <a:gd name="T52" fmla="*/ 2147483647 w 1350"/>
                <a:gd name="T53" fmla="*/ 2147483647 h 1518"/>
                <a:gd name="T54" fmla="*/ 2147483647 w 1350"/>
                <a:gd name="T55" fmla="*/ 2147483647 h 1518"/>
                <a:gd name="T56" fmla="*/ 2147483647 w 1350"/>
                <a:gd name="T57" fmla="*/ 2147483647 h 1518"/>
                <a:gd name="T58" fmla="*/ 2147483647 w 1350"/>
                <a:gd name="T59" fmla="*/ 2147483647 h 1518"/>
                <a:gd name="T60" fmla="*/ 2147483647 w 1350"/>
                <a:gd name="T61" fmla="*/ 2147483647 h 1518"/>
                <a:gd name="T62" fmla="*/ 2147483647 w 1350"/>
                <a:gd name="T63" fmla="*/ 2147483647 h 1518"/>
                <a:gd name="T64" fmla="*/ 2147483647 w 1350"/>
                <a:gd name="T65" fmla="*/ 2147483647 h 1518"/>
                <a:gd name="T66" fmla="*/ 2147483647 w 1350"/>
                <a:gd name="T67" fmla="*/ 2147483647 h 1518"/>
                <a:gd name="T68" fmla="*/ 2147483647 w 1350"/>
                <a:gd name="T69" fmla="*/ 2147483647 h 1518"/>
                <a:gd name="T70" fmla="*/ 2147483647 w 1350"/>
                <a:gd name="T71" fmla="*/ 2147483647 h 1518"/>
                <a:gd name="T72" fmla="*/ 2147483647 w 1350"/>
                <a:gd name="T73" fmla="*/ 2147483647 h 1518"/>
                <a:gd name="T74" fmla="*/ 2147483647 w 1350"/>
                <a:gd name="T75" fmla="*/ 2147483647 h 1518"/>
                <a:gd name="T76" fmla="*/ 2147483647 w 1350"/>
                <a:gd name="T77" fmla="*/ 2147483647 h 1518"/>
                <a:gd name="T78" fmla="*/ 2147483647 w 1350"/>
                <a:gd name="T79" fmla="*/ 2147483647 h 1518"/>
                <a:gd name="T80" fmla="*/ 2147483647 w 1350"/>
                <a:gd name="T81" fmla="*/ 2147483647 h 1518"/>
                <a:gd name="T82" fmla="*/ 2147483647 w 1350"/>
                <a:gd name="T83" fmla="*/ 2147483647 h 1518"/>
                <a:gd name="T84" fmla="*/ 2147483647 w 1350"/>
                <a:gd name="T85" fmla="*/ 2147483647 h 1518"/>
                <a:gd name="T86" fmla="*/ 2147483647 w 1350"/>
                <a:gd name="T87" fmla="*/ 2147483647 h 1518"/>
                <a:gd name="T88" fmla="*/ 2147483647 w 1350"/>
                <a:gd name="T89" fmla="*/ 2147483647 h 1518"/>
                <a:gd name="T90" fmla="*/ 2147483647 w 1350"/>
                <a:gd name="T91" fmla="*/ 2147483647 h 1518"/>
                <a:gd name="T92" fmla="*/ 2147483647 w 1350"/>
                <a:gd name="T93" fmla="*/ 2147483647 h 1518"/>
                <a:gd name="T94" fmla="*/ 2147483647 w 1350"/>
                <a:gd name="T95" fmla="*/ 2147483647 h 1518"/>
                <a:gd name="T96" fmla="*/ 2147483647 w 1350"/>
                <a:gd name="T97" fmla="*/ 2147483647 h 1518"/>
                <a:gd name="T98" fmla="*/ 2147483647 w 1350"/>
                <a:gd name="T99" fmla="*/ 2147483647 h 1518"/>
                <a:gd name="T100" fmla="*/ 2147483647 w 1350"/>
                <a:gd name="T101" fmla="*/ 2147483647 h 1518"/>
                <a:gd name="T102" fmla="*/ 2147483647 w 1350"/>
                <a:gd name="T103" fmla="*/ 2147483647 h 1518"/>
                <a:gd name="T104" fmla="*/ 2147483647 w 1350"/>
                <a:gd name="T105" fmla="*/ 2147483647 h 1518"/>
                <a:gd name="T106" fmla="*/ 2147483647 w 1350"/>
                <a:gd name="T107" fmla="*/ 2147483647 h 1518"/>
                <a:gd name="T108" fmla="*/ 2147483647 w 1350"/>
                <a:gd name="T109" fmla="*/ 2147483647 h 1518"/>
                <a:gd name="T110" fmla="*/ 2147483647 w 1350"/>
                <a:gd name="T111" fmla="*/ 2147483647 h 1518"/>
                <a:gd name="T112" fmla="*/ 2147483647 w 1350"/>
                <a:gd name="T113" fmla="*/ 2147483647 h 1518"/>
                <a:gd name="T114" fmla="*/ 2147483647 w 1350"/>
                <a:gd name="T115" fmla="*/ 2147483647 h 1518"/>
                <a:gd name="T116" fmla="*/ 2147483647 w 1350"/>
                <a:gd name="T117" fmla="*/ 2147483647 h 1518"/>
                <a:gd name="T118" fmla="*/ 2147483647 w 1350"/>
                <a:gd name="T119" fmla="*/ 2147483647 h 1518"/>
                <a:gd name="T120" fmla="*/ 2147483647 w 1350"/>
                <a:gd name="T121" fmla="*/ 2147483647 h 1518"/>
                <a:gd name="T122" fmla="*/ 2147483647 w 1350"/>
                <a:gd name="T123" fmla="*/ 2147483647 h 1518"/>
                <a:gd name="T124" fmla="*/ 2147483647 w 1350"/>
                <a:gd name="T125" fmla="*/ 2147483647 h 1518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350"/>
                <a:gd name="T190" fmla="*/ 0 h 1518"/>
                <a:gd name="T191" fmla="*/ 1350 w 1350"/>
                <a:gd name="T192" fmla="*/ 1518 h 1518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350" h="1518">
                  <a:moveTo>
                    <a:pt x="1242" y="468"/>
                  </a:moveTo>
                  <a:lnTo>
                    <a:pt x="1242" y="438"/>
                  </a:lnTo>
                  <a:lnTo>
                    <a:pt x="1260" y="366"/>
                  </a:lnTo>
                  <a:lnTo>
                    <a:pt x="1278" y="354"/>
                  </a:lnTo>
                  <a:lnTo>
                    <a:pt x="1278" y="342"/>
                  </a:lnTo>
                  <a:lnTo>
                    <a:pt x="1302" y="330"/>
                  </a:lnTo>
                  <a:lnTo>
                    <a:pt x="1308" y="318"/>
                  </a:lnTo>
                  <a:lnTo>
                    <a:pt x="1320" y="312"/>
                  </a:lnTo>
                  <a:lnTo>
                    <a:pt x="1332" y="288"/>
                  </a:lnTo>
                  <a:lnTo>
                    <a:pt x="1344" y="276"/>
                  </a:lnTo>
                  <a:lnTo>
                    <a:pt x="1350" y="264"/>
                  </a:lnTo>
                  <a:lnTo>
                    <a:pt x="1350" y="252"/>
                  </a:lnTo>
                  <a:lnTo>
                    <a:pt x="1344" y="246"/>
                  </a:lnTo>
                  <a:lnTo>
                    <a:pt x="1332" y="240"/>
                  </a:lnTo>
                  <a:lnTo>
                    <a:pt x="1320" y="240"/>
                  </a:lnTo>
                  <a:lnTo>
                    <a:pt x="1314" y="234"/>
                  </a:lnTo>
                  <a:lnTo>
                    <a:pt x="1314" y="222"/>
                  </a:lnTo>
                  <a:lnTo>
                    <a:pt x="1320" y="210"/>
                  </a:lnTo>
                  <a:lnTo>
                    <a:pt x="1326" y="204"/>
                  </a:lnTo>
                  <a:lnTo>
                    <a:pt x="1326" y="198"/>
                  </a:lnTo>
                  <a:lnTo>
                    <a:pt x="1320" y="192"/>
                  </a:lnTo>
                  <a:lnTo>
                    <a:pt x="1308" y="186"/>
                  </a:lnTo>
                  <a:lnTo>
                    <a:pt x="1326" y="168"/>
                  </a:lnTo>
                  <a:lnTo>
                    <a:pt x="1320" y="144"/>
                  </a:lnTo>
                  <a:lnTo>
                    <a:pt x="1302" y="144"/>
                  </a:lnTo>
                  <a:lnTo>
                    <a:pt x="1296" y="120"/>
                  </a:lnTo>
                  <a:lnTo>
                    <a:pt x="1290" y="120"/>
                  </a:lnTo>
                  <a:lnTo>
                    <a:pt x="1284" y="114"/>
                  </a:lnTo>
                  <a:lnTo>
                    <a:pt x="1272" y="108"/>
                  </a:lnTo>
                  <a:lnTo>
                    <a:pt x="1260" y="96"/>
                  </a:lnTo>
                  <a:lnTo>
                    <a:pt x="1254" y="84"/>
                  </a:lnTo>
                  <a:lnTo>
                    <a:pt x="1248" y="66"/>
                  </a:lnTo>
                  <a:lnTo>
                    <a:pt x="1236" y="60"/>
                  </a:lnTo>
                  <a:lnTo>
                    <a:pt x="1230" y="54"/>
                  </a:lnTo>
                  <a:lnTo>
                    <a:pt x="1218" y="66"/>
                  </a:lnTo>
                  <a:lnTo>
                    <a:pt x="1218" y="72"/>
                  </a:lnTo>
                  <a:lnTo>
                    <a:pt x="1206" y="84"/>
                  </a:lnTo>
                  <a:lnTo>
                    <a:pt x="1200" y="84"/>
                  </a:lnTo>
                  <a:lnTo>
                    <a:pt x="1188" y="78"/>
                  </a:lnTo>
                  <a:lnTo>
                    <a:pt x="1188" y="72"/>
                  </a:lnTo>
                  <a:lnTo>
                    <a:pt x="1176" y="66"/>
                  </a:lnTo>
                  <a:lnTo>
                    <a:pt x="1164" y="66"/>
                  </a:lnTo>
                  <a:lnTo>
                    <a:pt x="1158" y="72"/>
                  </a:lnTo>
                  <a:lnTo>
                    <a:pt x="1152" y="84"/>
                  </a:lnTo>
                  <a:lnTo>
                    <a:pt x="1146" y="90"/>
                  </a:lnTo>
                  <a:lnTo>
                    <a:pt x="1098" y="66"/>
                  </a:lnTo>
                  <a:lnTo>
                    <a:pt x="1098" y="42"/>
                  </a:lnTo>
                  <a:lnTo>
                    <a:pt x="1068" y="18"/>
                  </a:lnTo>
                  <a:lnTo>
                    <a:pt x="1062" y="6"/>
                  </a:lnTo>
                  <a:lnTo>
                    <a:pt x="1044" y="24"/>
                  </a:lnTo>
                  <a:lnTo>
                    <a:pt x="1026" y="30"/>
                  </a:lnTo>
                  <a:lnTo>
                    <a:pt x="1002" y="30"/>
                  </a:lnTo>
                  <a:lnTo>
                    <a:pt x="990" y="18"/>
                  </a:lnTo>
                  <a:lnTo>
                    <a:pt x="990" y="12"/>
                  </a:lnTo>
                  <a:lnTo>
                    <a:pt x="954" y="18"/>
                  </a:lnTo>
                  <a:lnTo>
                    <a:pt x="942" y="6"/>
                  </a:lnTo>
                  <a:lnTo>
                    <a:pt x="942" y="0"/>
                  </a:lnTo>
                  <a:lnTo>
                    <a:pt x="936" y="0"/>
                  </a:lnTo>
                  <a:lnTo>
                    <a:pt x="918" y="18"/>
                  </a:lnTo>
                  <a:lnTo>
                    <a:pt x="918" y="30"/>
                  </a:lnTo>
                  <a:lnTo>
                    <a:pt x="906" y="30"/>
                  </a:lnTo>
                  <a:lnTo>
                    <a:pt x="900" y="36"/>
                  </a:lnTo>
                  <a:lnTo>
                    <a:pt x="876" y="36"/>
                  </a:lnTo>
                  <a:lnTo>
                    <a:pt x="864" y="24"/>
                  </a:lnTo>
                  <a:lnTo>
                    <a:pt x="840" y="42"/>
                  </a:lnTo>
                  <a:lnTo>
                    <a:pt x="822" y="42"/>
                  </a:lnTo>
                  <a:lnTo>
                    <a:pt x="810" y="54"/>
                  </a:lnTo>
                  <a:lnTo>
                    <a:pt x="798" y="60"/>
                  </a:lnTo>
                  <a:lnTo>
                    <a:pt x="792" y="66"/>
                  </a:lnTo>
                  <a:lnTo>
                    <a:pt x="786" y="66"/>
                  </a:lnTo>
                  <a:lnTo>
                    <a:pt x="762" y="42"/>
                  </a:lnTo>
                  <a:lnTo>
                    <a:pt x="756" y="54"/>
                  </a:lnTo>
                  <a:lnTo>
                    <a:pt x="738" y="72"/>
                  </a:lnTo>
                  <a:lnTo>
                    <a:pt x="738" y="84"/>
                  </a:lnTo>
                  <a:lnTo>
                    <a:pt x="732" y="90"/>
                  </a:lnTo>
                  <a:lnTo>
                    <a:pt x="726" y="102"/>
                  </a:lnTo>
                  <a:lnTo>
                    <a:pt x="720" y="108"/>
                  </a:lnTo>
                  <a:lnTo>
                    <a:pt x="708" y="102"/>
                  </a:lnTo>
                  <a:lnTo>
                    <a:pt x="702" y="96"/>
                  </a:lnTo>
                  <a:lnTo>
                    <a:pt x="690" y="90"/>
                  </a:lnTo>
                  <a:lnTo>
                    <a:pt x="642" y="90"/>
                  </a:lnTo>
                  <a:lnTo>
                    <a:pt x="630" y="84"/>
                  </a:lnTo>
                  <a:lnTo>
                    <a:pt x="624" y="78"/>
                  </a:lnTo>
                  <a:lnTo>
                    <a:pt x="582" y="78"/>
                  </a:lnTo>
                  <a:lnTo>
                    <a:pt x="582" y="48"/>
                  </a:lnTo>
                  <a:lnTo>
                    <a:pt x="576" y="42"/>
                  </a:lnTo>
                  <a:lnTo>
                    <a:pt x="558" y="42"/>
                  </a:lnTo>
                  <a:lnTo>
                    <a:pt x="558" y="30"/>
                  </a:lnTo>
                  <a:lnTo>
                    <a:pt x="546" y="24"/>
                  </a:lnTo>
                  <a:lnTo>
                    <a:pt x="534" y="24"/>
                  </a:lnTo>
                  <a:lnTo>
                    <a:pt x="516" y="18"/>
                  </a:lnTo>
                  <a:lnTo>
                    <a:pt x="504" y="18"/>
                  </a:lnTo>
                  <a:lnTo>
                    <a:pt x="492" y="24"/>
                  </a:lnTo>
                  <a:lnTo>
                    <a:pt x="486" y="30"/>
                  </a:lnTo>
                  <a:lnTo>
                    <a:pt x="486" y="36"/>
                  </a:lnTo>
                  <a:lnTo>
                    <a:pt x="480" y="48"/>
                  </a:lnTo>
                  <a:lnTo>
                    <a:pt x="480" y="54"/>
                  </a:lnTo>
                  <a:lnTo>
                    <a:pt x="474" y="66"/>
                  </a:lnTo>
                  <a:lnTo>
                    <a:pt x="462" y="78"/>
                  </a:lnTo>
                  <a:lnTo>
                    <a:pt x="456" y="78"/>
                  </a:lnTo>
                  <a:lnTo>
                    <a:pt x="444" y="90"/>
                  </a:lnTo>
                  <a:lnTo>
                    <a:pt x="444" y="102"/>
                  </a:lnTo>
                  <a:lnTo>
                    <a:pt x="450" y="102"/>
                  </a:lnTo>
                  <a:lnTo>
                    <a:pt x="450" y="120"/>
                  </a:lnTo>
                  <a:lnTo>
                    <a:pt x="438" y="138"/>
                  </a:lnTo>
                  <a:lnTo>
                    <a:pt x="450" y="150"/>
                  </a:lnTo>
                  <a:lnTo>
                    <a:pt x="450" y="186"/>
                  </a:lnTo>
                  <a:lnTo>
                    <a:pt x="444" y="198"/>
                  </a:lnTo>
                  <a:lnTo>
                    <a:pt x="438" y="216"/>
                  </a:lnTo>
                  <a:lnTo>
                    <a:pt x="426" y="228"/>
                  </a:lnTo>
                  <a:lnTo>
                    <a:pt x="414" y="252"/>
                  </a:lnTo>
                  <a:lnTo>
                    <a:pt x="408" y="258"/>
                  </a:lnTo>
                  <a:lnTo>
                    <a:pt x="408" y="288"/>
                  </a:lnTo>
                  <a:lnTo>
                    <a:pt x="414" y="300"/>
                  </a:lnTo>
                  <a:lnTo>
                    <a:pt x="414" y="324"/>
                  </a:lnTo>
                  <a:lnTo>
                    <a:pt x="396" y="360"/>
                  </a:lnTo>
                  <a:lnTo>
                    <a:pt x="396" y="372"/>
                  </a:lnTo>
                  <a:lnTo>
                    <a:pt x="402" y="378"/>
                  </a:lnTo>
                  <a:lnTo>
                    <a:pt x="408" y="390"/>
                  </a:lnTo>
                  <a:lnTo>
                    <a:pt x="408" y="414"/>
                  </a:lnTo>
                  <a:lnTo>
                    <a:pt x="402" y="426"/>
                  </a:lnTo>
                  <a:lnTo>
                    <a:pt x="390" y="432"/>
                  </a:lnTo>
                  <a:lnTo>
                    <a:pt x="390" y="486"/>
                  </a:lnTo>
                  <a:lnTo>
                    <a:pt x="384" y="492"/>
                  </a:lnTo>
                  <a:lnTo>
                    <a:pt x="372" y="498"/>
                  </a:lnTo>
                  <a:lnTo>
                    <a:pt x="366" y="510"/>
                  </a:lnTo>
                  <a:lnTo>
                    <a:pt x="318" y="534"/>
                  </a:lnTo>
                  <a:lnTo>
                    <a:pt x="312" y="540"/>
                  </a:lnTo>
                  <a:lnTo>
                    <a:pt x="306" y="552"/>
                  </a:lnTo>
                  <a:lnTo>
                    <a:pt x="306" y="588"/>
                  </a:lnTo>
                  <a:lnTo>
                    <a:pt x="282" y="612"/>
                  </a:lnTo>
                  <a:lnTo>
                    <a:pt x="276" y="612"/>
                  </a:lnTo>
                  <a:lnTo>
                    <a:pt x="282" y="714"/>
                  </a:lnTo>
                  <a:lnTo>
                    <a:pt x="252" y="756"/>
                  </a:lnTo>
                  <a:lnTo>
                    <a:pt x="246" y="762"/>
                  </a:lnTo>
                  <a:lnTo>
                    <a:pt x="228" y="762"/>
                  </a:lnTo>
                  <a:lnTo>
                    <a:pt x="216" y="774"/>
                  </a:lnTo>
                  <a:lnTo>
                    <a:pt x="210" y="786"/>
                  </a:lnTo>
                  <a:lnTo>
                    <a:pt x="192" y="804"/>
                  </a:lnTo>
                  <a:lnTo>
                    <a:pt x="186" y="816"/>
                  </a:lnTo>
                  <a:lnTo>
                    <a:pt x="180" y="822"/>
                  </a:lnTo>
                  <a:lnTo>
                    <a:pt x="168" y="828"/>
                  </a:lnTo>
                  <a:lnTo>
                    <a:pt x="150" y="828"/>
                  </a:lnTo>
                  <a:lnTo>
                    <a:pt x="144" y="822"/>
                  </a:lnTo>
                  <a:lnTo>
                    <a:pt x="150" y="810"/>
                  </a:lnTo>
                  <a:lnTo>
                    <a:pt x="150" y="780"/>
                  </a:lnTo>
                  <a:lnTo>
                    <a:pt x="144" y="780"/>
                  </a:lnTo>
                  <a:lnTo>
                    <a:pt x="126" y="798"/>
                  </a:lnTo>
                  <a:lnTo>
                    <a:pt x="102" y="792"/>
                  </a:lnTo>
                  <a:lnTo>
                    <a:pt x="102" y="810"/>
                  </a:lnTo>
                  <a:lnTo>
                    <a:pt x="96" y="822"/>
                  </a:lnTo>
                  <a:lnTo>
                    <a:pt x="90" y="828"/>
                  </a:lnTo>
                  <a:lnTo>
                    <a:pt x="78" y="828"/>
                  </a:lnTo>
                  <a:lnTo>
                    <a:pt x="72" y="822"/>
                  </a:lnTo>
                  <a:lnTo>
                    <a:pt x="72" y="816"/>
                  </a:lnTo>
                  <a:lnTo>
                    <a:pt x="66" y="810"/>
                  </a:lnTo>
                  <a:lnTo>
                    <a:pt x="66" y="804"/>
                  </a:lnTo>
                  <a:lnTo>
                    <a:pt x="54" y="804"/>
                  </a:lnTo>
                  <a:lnTo>
                    <a:pt x="48" y="816"/>
                  </a:lnTo>
                  <a:lnTo>
                    <a:pt x="12" y="846"/>
                  </a:lnTo>
                  <a:lnTo>
                    <a:pt x="18" y="858"/>
                  </a:lnTo>
                  <a:lnTo>
                    <a:pt x="18" y="864"/>
                  </a:lnTo>
                  <a:lnTo>
                    <a:pt x="24" y="876"/>
                  </a:lnTo>
                  <a:lnTo>
                    <a:pt x="24" y="882"/>
                  </a:lnTo>
                  <a:lnTo>
                    <a:pt x="18" y="888"/>
                  </a:lnTo>
                  <a:lnTo>
                    <a:pt x="6" y="894"/>
                  </a:lnTo>
                  <a:lnTo>
                    <a:pt x="0" y="900"/>
                  </a:lnTo>
                  <a:lnTo>
                    <a:pt x="6" y="906"/>
                  </a:lnTo>
                  <a:lnTo>
                    <a:pt x="6" y="912"/>
                  </a:lnTo>
                  <a:lnTo>
                    <a:pt x="18" y="918"/>
                  </a:lnTo>
                  <a:lnTo>
                    <a:pt x="18" y="924"/>
                  </a:lnTo>
                  <a:lnTo>
                    <a:pt x="54" y="906"/>
                  </a:lnTo>
                  <a:lnTo>
                    <a:pt x="78" y="912"/>
                  </a:lnTo>
                  <a:lnTo>
                    <a:pt x="84" y="906"/>
                  </a:lnTo>
                  <a:lnTo>
                    <a:pt x="96" y="912"/>
                  </a:lnTo>
                  <a:lnTo>
                    <a:pt x="120" y="906"/>
                  </a:lnTo>
                  <a:lnTo>
                    <a:pt x="132" y="912"/>
                  </a:lnTo>
                  <a:lnTo>
                    <a:pt x="162" y="912"/>
                  </a:lnTo>
                  <a:lnTo>
                    <a:pt x="174" y="906"/>
                  </a:lnTo>
                  <a:lnTo>
                    <a:pt x="186" y="906"/>
                  </a:lnTo>
                  <a:lnTo>
                    <a:pt x="198" y="912"/>
                  </a:lnTo>
                  <a:lnTo>
                    <a:pt x="228" y="912"/>
                  </a:lnTo>
                  <a:lnTo>
                    <a:pt x="246" y="906"/>
                  </a:lnTo>
                  <a:lnTo>
                    <a:pt x="270" y="906"/>
                  </a:lnTo>
                  <a:lnTo>
                    <a:pt x="276" y="900"/>
                  </a:lnTo>
                  <a:lnTo>
                    <a:pt x="294" y="900"/>
                  </a:lnTo>
                  <a:lnTo>
                    <a:pt x="300" y="906"/>
                  </a:lnTo>
                  <a:lnTo>
                    <a:pt x="306" y="918"/>
                  </a:lnTo>
                  <a:lnTo>
                    <a:pt x="318" y="930"/>
                  </a:lnTo>
                  <a:lnTo>
                    <a:pt x="318" y="972"/>
                  </a:lnTo>
                  <a:lnTo>
                    <a:pt x="336" y="990"/>
                  </a:lnTo>
                  <a:lnTo>
                    <a:pt x="336" y="1014"/>
                  </a:lnTo>
                  <a:lnTo>
                    <a:pt x="330" y="1020"/>
                  </a:lnTo>
                  <a:lnTo>
                    <a:pt x="330" y="1026"/>
                  </a:lnTo>
                  <a:lnTo>
                    <a:pt x="336" y="1032"/>
                  </a:lnTo>
                  <a:lnTo>
                    <a:pt x="342" y="1032"/>
                  </a:lnTo>
                  <a:lnTo>
                    <a:pt x="354" y="1044"/>
                  </a:lnTo>
                  <a:lnTo>
                    <a:pt x="354" y="1056"/>
                  </a:lnTo>
                  <a:lnTo>
                    <a:pt x="360" y="1062"/>
                  </a:lnTo>
                  <a:lnTo>
                    <a:pt x="372" y="1086"/>
                  </a:lnTo>
                  <a:lnTo>
                    <a:pt x="402" y="1086"/>
                  </a:lnTo>
                  <a:lnTo>
                    <a:pt x="414" y="1092"/>
                  </a:lnTo>
                  <a:lnTo>
                    <a:pt x="420" y="1080"/>
                  </a:lnTo>
                  <a:lnTo>
                    <a:pt x="444" y="1080"/>
                  </a:lnTo>
                  <a:lnTo>
                    <a:pt x="456" y="1074"/>
                  </a:lnTo>
                  <a:lnTo>
                    <a:pt x="462" y="1080"/>
                  </a:lnTo>
                  <a:lnTo>
                    <a:pt x="504" y="1074"/>
                  </a:lnTo>
                  <a:lnTo>
                    <a:pt x="504" y="1056"/>
                  </a:lnTo>
                  <a:lnTo>
                    <a:pt x="510" y="1050"/>
                  </a:lnTo>
                  <a:lnTo>
                    <a:pt x="510" y="1044"/>
                  </a:lnTo>
                  <a:lnTo>
                    <a:pt x="522" y="1044"/>
                  </a:lnTo>
                  <a:lnTo>
                    <a:pt x="522" y="1032"/>
                  </a:lnTo>
                  <a:lnTo>
                    <a:pt x="516" y="1020"/>
                  </a:lnTo>
                  <a:lnTo>
                    <a:pt x="510" y="1014"/>
                  </a:lnTo>
                  <a:lnTo>
                    <a:pt x="510" y="1008"/>
                  </a:lnTo>
                  <a:lnTo>
                    <a:pt x="516" y="1002"/>
                  </a:lnTo>
                  <a:lnTo>
                    <a:pt x="564" y="1002"/>
                  </a:lnTo>
                  <a:lnTo>
                    <a:pt x="564" y="996"/>
                  </a:lnTo>
                  <a:lnTo>
                    <a:pt x="576" y="996"/>
                  </a:lnTo>
                  <a:lnTo>
                    <a:pt x="588" y="1002"/>
                  </a:lnTo>
                  <a:lnTo>
                    <a:pt x="588" y="1026"/>
                  </a:lnTo>
                  <a:lnTo>
                    <a:pt x="678" y="1026"/>
                  </a:lnTo>
                  <a:lnTo>
                    <a:pt x="678" y="1050"/>
                  </a:lnTo>
                  <a:lnTo>
                    <a:pt x="666" y="1068"/>
                  </a:lnTo>
                  <a:lnTo>
                    <a:pt x="672" y="1086"/>
                  </a:lnTo>
                  <a:lnTo>
                    <a:pt x="684" y="1098"/>
                  </a:lnTo>
                  <a:lnTo>
                    <a:pt x="690" y="1110"/>
                  </a:lnTo>
                  <a:lnTo>
                    <a:pt x="690" y="1122"/>
                  </a:lnTo>
                  <a:lnTo>
                    <a:pt x="684" y="1134"/>
                  </a:lnTo>
                  <a:lnTo>
                    <a:pt x="678" y="1140"/>
                  </a:lnTo>
                  <a:lnTo>
                    <a:pt x="684" y="1164"/>
                  </a:lnTo>
                  <a:lnTo>
                    <a:pt x="684" y="1176"/>
                  </a:lnTo>
                  <a:lnTo>
                    <a:pt x="678" y="1182"/>
                  </a:lnTo>
                  <a:lnTo>
                    <a:pt x="678" y="1194"/>
                  </a:lnTo>
                  <a:lnTo>
                    <a:pt x="684" y="1212"/>
                  </a:lnTo>
                  <a:lnTo>
                    <a:pt x="696" y="1230"/>
                  </a:lnTo>
                  <a:lnTo>
                    <a:pt x="708" y="1254"/>
                  </a:lnTo>
                  <a:lnTo>
                    <a:pt x="714" y="1260"/>
                  </a:lnTo>
                  <a:lnTo>
                    <a:pt x="714" y="1278"/>
                  </a:lnTo>
                  <a:lnTo>
                    <a:pt x="708" y="1290"/>
                  </a:lnTo>
                  <a:lnTo>
                    <a:pt x="708" y="1302"/>
                  </a:lnTo>
                  <a:lnTo>
                    <a:pt x="702" y="1308"/>
                  </a:lnTo>
                  <a:lnTo>
                    <a:pt x="702" y="1332"/>
                  </a:lnTo>
                  <a:lnTo>
                    <a:pt x="708" y="1338"/>
                  </a:lnTo>
                  <a:lnTo>
                    <a:pt x="714" y="1338"/>
                  </a:lnTo>
                  <a:lnTo>
                    <a:pt x="720" y="1344"/>
                  </a:lnTo>
                  <a:lnTo>
                    <a:pt x="726" y="1326"/>
                  </a:lnTo>
                  <a:lnTo>
                    <a:pt x="756" y="1332"/>
                  </a:lnTo>
                  <a:lnTo>
                    <a:pt x="780" y="1326"/>
                  </a:lnTo>
                  <a:lnTo>
                    <a:pt x="780" y="1314"/>
                  </a:lnTo>
                  <a:lnTo>
                    <a:pt x="792" y="1314"/>
                  </a:lnTo>
                  <a:lnTo>
                    <a:pt x="804" y="1326"/>
                  </a:lnTo>
                  <a:lnTo>
                    <a:pt x="828" y="1326"/>
                  </a:lnTo>
                  <a:lnTo>
                    <a:pt x="834" y="1308"/>
                  </a:lnTo>
                  <a:lnTo>
                    <a:pt x="840" y="1320"/>
                  </a:lnTo>
                  <a:lnTo>
                    <a:pt x="858" y="1320"/>
                  </a:lnTo>
                  <a:lnTo>
                    <a:pt x="858" y="1350"/>
                  </a:lnTo>
                  <a:lnTo>
                    <a:pt x="864" y="1356"/>
                  </a:lnTo>
                  <a:lnTo>
                    <a:pt x="882" y="1356"/>
                  </a:lnTo>
                  <a:lnTo>
                    <a:pt x="882" y="1350"/>
                  </a:lnTo>
                  <a:lnTo>
                    <a:pt x="876" y="1344"/>
                  </a:lnTo>
                  <a:lnTo>
                    <a:pt x="918" y="1338"/>
                  </a:lnTo>
                  <a:lnTo>
                    <a:pt x="918" y="1356"/>
                  </a:lnTo>
                  <a:lnTo>
                    <a:pt x="924" y="1368"/>
                  </a:lnTo>
                  <a:lnTo>
                    <a:pt x="930" y="1374"/>
                  </a:lnTo>
                  <a:lnTo>
                    <a:pt x="948" y="1386"/>
                  </a:lnTo>
                  <a:lnTo>
                    <a:pt x="984" y="1392"/>
                  </a:lnTo>
                  <a:lnTo>
                    <a:pt x="1014" y="1398"/>
                  </a:lnTo>
                  <a:lnTo>
                    <a:pt x="1032" y="1398"/>
                  </a:lnTo>
                  <a:lnTo>
                    <a:pt x="1032" y="1392"/>
                  </a:lnTo>
                  <a:lnTo>
                    <a:pt x="1038" y="1386"/>
                  </a:lnTo>
                  <a:lnTo>
                    <a:pt x="1038" y="1368"/>
                  </a:lnTo>
                  <a:lnTo>
                    <a:pt x="1044" y="1362"/>
                  </a:lnTo>
                  <a:lnTo>
                    <a:pt x="1050" y="1362"/>
                  </a:lnTo>
                  <a:lnTo>
                    <a:pt x="1062" y="1374"/>
                  </a:lnTo>
                  <a:lnTo>
                    <a:pt x="1062" y="1386"/>
                  </a:lnTo>
                  <a:lnTo>
                    <a:pt x="1068" y="1392"/>
                  </a:lnTo>
                  <a:lnTo>
                    <a:pt x="1080" y="1392"/>
                  </a:lnTo>
                  <a:lnTo>
                    <a:pt x="1080" y="1404"/>
                  </a:lnTo>
                  <a:lnTo>
                    <a:pt x="1074" y="1404"/>
                  </a:lnTo>
                  <a:lnTo>
                    <a:pt x="1074" y="1416"/>
                  </a:lnTo>
                  <a:lnTo>
                    <a:pt x="1104" y="1416"/>
                  </a:lnTo>
                  <a:lnTo>
                    <a:pt x="1110" y="1422"/>
                  </a:lnTo>
                  <a:lnTo>
                    <a:pt x="1110" y="1434"/>
                  </a:lnTo>
                  <a:lnTo>
                    <a:pt x="1122" y="1434"/>
                  </a:lnTo>
                  <a:lnTo>
                    <a:pt x="1128" y="1428"/>
                  </a:lnTo>
                  <a:lnTo>
                    <a:pt x="1134" y="1428"/>
                  </a:lnTo>
                  <a:lnTo>
                    <a:pt x="1140" y="1434"/>
                  </a:lnTo>
                  <a:lnTo>
                    <a:pt x="1146" y="1446"/>
                  </a:lnTo>
                  <a:lnTo>
                    <a:pt x="1146" y="1452"/>
                  </a:lnTo>
                  <a:lnTo>
                    <a:pt x="1152" y="1464"/>
                  </a:lnTo>
                  <a:lnTo>
                    <a:pt x="1164" y="1464"/>
                  </a:lnTo>
                  <a:lnTo>
                    <a:pt x="1176" y="1476"/>
                  </a:lnTo>
                  <a:lnTo>
                    <a:pt x="1176" y="1488"/>
                  </a:lnTo>
                  <a:lnTo>
                    <a:pt x="1182" y="1500"/>
                  </a:lnTo>
                  <a:lnTo>
                    <a:pt x="1182" y="1512"/>
                  </a:lnTo>
                  <a:lnTo>
                    <a:pt x="1200" y="1512"/>
                  </a:lnTo>
                  <a:lnTo>
                    <a:pt x="1218" y="1500"/>
                  </a:lnTo>
                  <a:lnTo>
                    <a:pt x="1224" y="1512"/>
                  </a:lnTo>
                  <a:lnTo>
                    <a:pt x="1224" y="1518"/>
                  </a:lnTo>
                  <a:lnTo>
                    <a:pt x="1230" y="1518"/>
                  </a:lnTo>
                  <a:lnTo>
                    <a:pt x="1236" y="1500"/>
                  </a:lnTo>
                  <a:lnTo>
                    <a:pt x="1242" y="1464"/>
                  </a:lnTo>
                  <a:lnTo>
                    <a:pt x="1242" y="1416"/>
                  </a:lnTo>
                  <a:lnTo>
                    <a:pt x="1218" y="1416"/>
                  </a:lnTo>
                  <a:lnTo>
                    <a:pt x="1218" y="1434"/>
                  </a:lnTo>
                  <a:lnTo>
                    <a:pt x="1212" y="1440"/>
                  </a:lnTo>
                  <a:lnTo>
                    <a:pt x="1206" y="1440"/>
                  </a:lnTo>
                  <a:lnTo>
                    <a:pt x="1194" y="1434"/>
                  </a:lnTo>
                  <a:lnTo>
                    <a:pt x="1164" y="1404"/>
                  </a:lnTo>
                  <a:lnTo>
                    <a:pt x="1158" y="1404"/>
                  </a:lnTo>
                  <a:lnTo>
                    <a:pt x="1158" y="1398"/>
                  </a:lnTo>
                  <a:lnTo>
                    <a:pt x="1152" y="1398"/>
                  </a:lnTo>
                  <a:lnTo>
                    <a:pt x="1140" y="1386"/>
                  </a:lnTo>
                  <a:lnTo>
                    <a:pt x="1140" y="1362"/>
                  </a:lnTo>
                  <a:lnTo>
                    <a:pt x="1146" y="1350"/>
                  </a:lnTo>
                  <a:lnTo>
                    <a:pt x="1152" y="1332"/>
                  </a:lnTo>
                  <a:lnTo>
                    <a:pt x="1158" y="1320"/>
                  </a:lnTo>
                  <a:lnTo>
                    <a:pt x="1170" y="1308"/>
                  </a:lnTo>
                  <a:lnTo>
                    <a:pt x="1170" y="1254"/>
                  </a:lnTo>
                  <a:lnTo>
                    <a:pt x="1164" y="1236"/>
                  </a:lnTo>
                  <a:lnTo>
                    <a:pt x="1164" y="1212"/>
                  </a:lnTo>
                  <a:lnTo>
                    <a:pt x="1158" y="1206"/>
                  </a:lnTo>
                  <a:lnTo>
                    <a:pt x="1158" y="1200"/>
                  </a:lnTo>
                  <a:lnTo>
                    <a:pt x="1152" y="1194"/>
                  </a:lnTo>
                  <a:lnTo>
                    <a:pt x="1152" y="1188"/>
                  </a:lnTo>
                  <a:lnTo>
                    <a:pt x="1140" y="1176"/>
                  </a:lnTo>
                  <a:lnTo>
                    <a:pt x="1146" y="1176"/>
                  </a:lnTo>
                  <a:lnTo>
                    <a:pt x="1152" y="1170"/>
                  </a:lnTo>
                  <a:lnTo>
                    <a:pt x="1164" y="1164"/>
                  </a:lnTo>
                  <a:lnTo>
                    <a:pt x="1182" y="1146"/>
                  </a:lnTo>
                  <a:lnTo>
                    <a:pt x="1182" y="1116"/>
                  </a:lnTo>
                  <a:lnTo>
                    <a:pt x="1194" y="1116"/>
                  </a:lnTo>
                  <a:lnTo>
                    <a:pt x="1212" y="1110"/>
                  </a:lnTo>
                  <a:lnTo>
                    <a:pt x="1230" y="1110"/>
                  </a:lnTo>
                  <a:lnTo>
                    <a:pt x="1242" y="1104"/>
                  </a:lnTo>
                  <a:lnTo>
                    <a:pt x="1260" y="1104"/>
                  </a:lnTo>
                  <a:lnTo>
                    <a:pt x="1284" y="1092"/>
                  </a:lnTo>
                  <a:lnTo>
                    <a:pt x="1290" y="1092"/>
                  </a:lnTo>
                  <a:lnTo>
                    <a:pt x="1290" y="1086"/>
                  </a:lnTo>
                  <a:lnTo>
                    <a:pt x="1284" y="1074"/>
                  </a:lnTo>
                  <a:lnTo>
                    <a:pt x="1272" y="1062"/>
                  </a:lnTo>
                  <a:lnTo>
                    <a:pt x="1272" y="1014"/>
                  </a:lnTo>
                  <a:lnTo>
                    <a:pt x="1248" y="1014"/>
                  </a:lnTo>
                  <a:lnTo>
                    <a:pt x="1248" y="1008"/>
                  </a:lnTo>
                  <a:lnTo>
                    <a:pt x="1242" y="996"/>
                  </a:lnTo>
                  <a:lnTo>
                    <a:pt x="1242" y="978"/>
                  </a:lnTo>
                  <a:lnTo>
                    <a:pt x="1236" y="972"/>
                  </a:lnTo>
                  <a:lnTo>
                    <a:pt x="1224" y="966"/>
                  </a:lnTo>
                  <a:lnTo>
                    <a:pt x="1218" y="960"/>
                  </a:lnTo>
                  <a:lnTo>
                    <a:pt x="1206" y="936"/>
                  </a:lnTo>
                  <a:lnTo>
                    <a:pt x="1206" y="906"/>
                  </a:lnTo>
                  <a:lnTo>
                    <a:pt x="1212" y="900"/>
                  </a:lnTo>
                  <a:lnTo>
                    <a:pt x="1212" y="876"/>
                  </a:lnTo>
                  <a:lnTo>
                    <a:pt x="1200" y="864"/>
                  </a:lnTo>
                  <a:lnTo>
                    <a:pt x="1194" y="852"/>
                  </a:lnTo>
                  <a:lnTo>
                    <a:pt x="1194" y="804"/>
                  </a:lnTo>
                  <a:lnTo>
                    <a:pt x="1200" y="780"/>
                  </a:lnTo>
                  <a:lnTo>
                    <a:pt x="1200" y="750"/>
                  </a:lnTo>
                  <a:lnTo>
                    <a:pt x="1212" y="738"/>
                  </a:lnTo>
                  <a:lnTo>
                    <a:pt x="1218" y="744"/>
                  </a:lnTo>
                  <a:lnTo>
                    <a:pt x="1218" y="732"/>
                  </a:lnTo>
                  <a:lnTo>
                    <a:pt x="1224" y="726"/>
                  </a:lnTo>
                  <a:lnTo>
                    <a:pt x="1224" y="696"/>
                  </a:lnTo>
                  <a:lnTo>
                    <a:pt x="1218" y="690"/>
                  </a:lnTo>
                  <a:lnTo>
                    <a:pt x="1206" y="684"/>
                  </a:lnTo>
                  <a:lnTo>
                    <a:pt x="1200" y="678"/>
                  </a:lnTo>
                  <a:lnTo>
                    <a:pt x="1188" y="648"/>
                  </a:lnTo>
                  <a:lnTo>
                    <a:pt x="1182" y="642"/>
                  </a:lnTo>
                  <a:lnTo>
                    <a:pt x="1176" y="642"/>
                  </a:lnTo>
                  <a:lnTo>
                    <a:pt x="1176" y="636"/>
                  </a:lnTo>
                  <a:lnTo>
                    <a:pt x="1182" y="624"/>
                  </a:lnTo>
                  <a:lnTo>
                    <a:pt x="1194" y="618"/>
                  </a:lnTo>
                  <a:lnTo>
                    <a:pt x="1206" y="606"/>
                  </a:lnTo>
                  <a:lnTo>
                    <a:pt x="1206" y="594"/>
                  </a:lnTo>
                  <a:lnTo>
                    <a:pt x="1200" y="588"/>
                  </a:lnTo>
                  <a:lnTo>
                    <a:pt x="1194" y="576"/>
                  </a:lnTo>
                  <a:lnTo>
                    <a:pt x="1194" y="570"/>
                  </a:lnTo>
                  <a:lnTo>
                    <a:pt x="1200" y="564"/>
                  </a:lnTo>
                  <a:lnTo>
                    <a:pt x="1224" y="552"/>
                  </a:lnTo>
                  <a:lnTo>
                    <a:pt x="1230" y="546"/>
                  </a:lnTo>
                  <a:lnTo>
                    <a:pt x="1236" y="546"/>
                  </a:lnTo>
                  <a:lnTo>
                    <a:pt x="1242" y="46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62" name="Congo (Brazzaville)" descr="© INSCALE GmbH, 05.05.2010&#10;http://www.presentationload.com/">
              <a:extLst>
                <a:ext uri="{FF2B5EF4-FFF2-40B4-BE49-F238E27FC236}">
                  <a16:creationId xmlns:a16="http://schemas.microsoft.com/office/drawing/2014/main" id="{F8C9FBF9-F722-4B02-A8C8-BF9D7FFC0252}"/>
                </a:ext>
              </a:extLst>
            </p:cNvPr>
            <p:cNvSpPr>
              <a:spLocks/>
            </p:cNvSpPr>
            <p:nvPr/>
          </p:nvSpPr>
          <p:spPr bwMode="gray">
            <a:xfrm>
              <a:off x="5897134" y="4386552"/>
              <a:ext cx="237615" cy="313541"/>
            </a:xfrm>
            <a:custGeom>
              <a:avLst/>
              <a:gdLst>
                <a:gd name="T0" fmla="*/ 2147483647 w 534"/>
                <a:gd name="T1" fmla="*/ 2147483647 h 702"/>
                <a:gd name="T2" fmla="*/ 2147483647 w 534"/>
                <a:gd name="T3" fmla="*/ 2147483647 h 702"/>
                <a:gd name="T4" fmla="*/ 2147483647 w 534"/>
                <a:gd name="T5" fmla="*/ 2147483647 h 702"/>
                <a:gd name="T6" fmla="*/ 2147483647 w 534"/>
                <a:gd name="T7" fmla="*/ 2147483647 h 702"/>
                <a:gd name="T8" fmla="*/ 2147483647 w 534"/>
                <a:gd name="T9" fmla="*/ 2147483647 h 702"/>
                <a:gd name="T10" fmla="*/ 2147483647 w 534"/>
                <a:gd name="T11" fmla="*/ 2147483647 h 702"/>
                <a:gd name="T12" fmla="*/ 2147483647 w 534"/>
                <a:gd name="T13" fmla="*/ 2147483647 h 702"/>
                <a:gd name="T14" fmla="*/ 2147483647 w 534"/>
                <a:gd name="T15" fmla="*/ 2147483647 h 702"/>
                <a:gd name="T16" fmla="*/ 2147483647 w 534"/>
                <a:gd name="T17" fmla="*/ 2147483647 h 702"/>
                <a:gd name="T18" fmla="*/ 2147483647 w 534"/>
                <a:gd name="T19" fmla="*/ 2147483647 h 702"/>
                <a:gd name="T20" fmla="*/ 2147483647 w 534"/>
                <a:gd name="T21" fmla="*/ 2147483647 h 702"/>
                <a:gd name="T22" fmla="*/ 2147483647 w 534"/>
                <a:gd name="T23" fmla="*/ 2147483647 h 702"/>
                <a:gd name="T24" fmla="*/ 2147483647 w 534"/>
                <a:gd name="T25" fmla="*/ 2147483647 h 702"/>
                <a:gd name="T26" fmla="*/ 2147483647 w 534"/>
                <a:gd name="T27" fmla="*/ 2147483647 h 702"/>
                <a:gd name="T28" fmla="*/ 2147483647 w 534"/>
                <a:gd name="T29" fmla="*/ 2147483647 h 702"/>
                <a:gd name="T30" fmla="*/ 2147483647 w 534"/>
                <a:gd name="T31" fmla="*/ 2147483647 h 702"/>
                <a:gd name="T32" fmla="*/ 2147483647 w 534"/>
                <a:gd name="T33" fmla="*/ 2147483647 h 702"/>
                <a:gd name="T34" fmla="*/ 2147483647 w 534"/>
                <a:gd name="T35" fmla="*/ 2147483647 h 702"/>
                <a:gd name="T36" fmla="*/ 2147483647 w 534"/>
                <a:gd name="T37" fmla="*/ 2147483647 h 702"/>
                <a:gd name="T38" fmla="*/ 2147483647 w 534"/>
                <a:gd name="T39" fmla="*/ 2147483647 h 702"/>
                <a:gd name="T40" fmla="*/ 2147483647 w 534"/>
                <a:gd name="T41" fmla="*/ 2147483647 h 702"/>
                <a:gd name="T42" fmla="*/ 2147483647 w 534"/>
                <a:gd name="T43" fmla="*/ 2147483647 h 702"/>
                <a:gd name="T44" fmla="*/ 2147483647 w 534"/>
                <a:gd name="T45" fmla="*/ 2147483647 h 702"/>
                <a:gd name="T46" fmla="*/ 2147483647 w 534"/>
                <a:gd name="T47" fmla="*/ 2147483647 h 702"/>
                <a:gd name="T48" fmla="*/ 2147483647 w 534"/>
                <a:gd name="T49" fmla="*/ 2147483647 h 702"/>
                <a:gd name="T50" fmla="*/ 0 w 534"/>
                <a:gd name="T51" fmla="*/ 2147483647 h 702"/>
                <a:gd name="T52" fmla="*/ 2147483647 w 534"/>
                <a:gd name="T53" fmla="*/ 2147483647 h 702"/>
                <a:gd name="T54" fmla="*/ 2147483647 w 534"/>
                <a:gd name="T55" fmla="*/ 2147483647 h 702"/>
                <a:gd name="T56" fmla="*/ 2147483647 w 534"/>
                <a:gd name="T57" fmla="*/ 2147483647 h 702"/>
                <a:gd name="T58" fmla="*/ 2147483647 w 534"/>
                <a:gd name="T59" fmla="*/ 2147483647 h 702"/>
                <a:gd name="T60" fmla="*/ 2147483647 w 534"/>
                <a:gd name="T61" fmla="*/ 2147483647 h 702"/>
                <a:gd name="T62" fmla="*/ 2147483647 w 534"/>
                <a:gd name="T63" fmla="*/ 2147483647 h 702"/>
                <a:gd name="T64" fmla="*/ 2147483647 w 534"/>
                <a:gd name="T65" fmla="*/ 2147483647 h 702"/>
                <a:gd name="T66" fmla="*/ 2147483647 w 534"/>
                <a:gd name="T67" fmla="*/ 2147483647 h 702"/>
                <a:gd name="T68" fmla="*/ 2147483647 w 534"/>
                <a:gd name="T69" fmla="*/ 2147483647 h 702"/>
                <a:gd name="T70" fmla="*/ 2147483647 w 534"/>
                <a:gd name="T71" fmla="*/ 2147483647 h 702"/>
                <a:gd name="T72" fmla="*/ 2147483647 w 534"/>
                <a:gd name="T73" fmla="*/ 2147483647 h 702"/>
                <a:gd name="T74" fmla="*/ 2147483647 w 534"/>
                <a:gd name="T75" fmla="*/ 2147483647 h 702"/>
                <a:gd name="T76" fmla="*/ 2147483647 w 534"/>
                <a:gd name="T77" fmla="*/ 2147483647 h 702"/>
                <a:gd name="T78" fmla="*/ 2147483647 w 534"/>
                <a:gd name="T79" fmla="*/ 2147483647 h 702"/>
                <a:gd name="T80" fmla="*/ 2147483647 w 534"/>
                <a:gd name="T81" fmla="*/ 2147483647 h 702"/>
                <a:gd name="T82" fmla="*/ 2147483647 w 534"/>
                <a:gd name="T83" fmla="*/ 2147483647 h 702"/>
                <a:gd name="T84" fmla="*/ 2147483647 w 534"/>
                <a:gd name="T85" fmla="*/ 2147483647 h 702"/>
                <a:gd name="T86" fmla="*/ 2147483647 w 534"/>
                <a:gd name="T87" fmla="*/ 2147483647 h 702"/>
                <a:gd name="T88" fmla="*/ 2147483647 w 534"/>
                <a:gd name="T89" fmla="*/ 2147483647 h 702"/>
                <a:gd name="T90" fmla="*/ 2147483647 w 534"/>
                <a:gd name="T91" fmla="*/ 2147483647 h 702"/>
                <a:gd name="T92" fmla="*/ 2147483647 w 534"/>
                <a:gd name="T93" fmla="*/ 2147483647 h 702"/>
                <a:gd name="T94" fmla="*/ 2147483647 w 534"/>
                <a:gd name="T95" fmla="*/ 2147483647 h 702"/>
                <a:gd name="T96" fmla="*/ 2147483647 w 534"/>
                <a:gd name="T97" fmla="*/ 2147483647 h 702"/>
                <a:gd name="T98" fmla="*/ 2147483647 w 534"/>
                <a:gd name="T99" fmla="*/ 2147483647 h 702"/>
                <a:gd name="T100" fmla="*/ 2147483647 w 534"/>
                <a:gd name="T101" fmla="*/ 2147483647 h 702"/>
                <a:gd name="T102" fmla="*/ 2147483647 w 534"/>
                <a:gd name="T103" fmla="*/ 2147483647 h 70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534"/>
                <a:gd name="T157" fmla="*/ 0 h 702"/>
                <a:gd name="T158" fmla="*/ 534 w 534"/>
                <a:gd name="T159" fmla="*/ 702 h 70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534" h="702">
                  <a:moveTo>
                    <a:pt x="366" y="120"/>
                  </a:moveTo>
                  <a:lnTo>
                    <a:pt x="360" y="126"/>
                  </a:lnTo>
                  <a:lnTo>
                    <a:pt x="354" y="168"/>
                  </a:lnTo>
                  <a:lnTo>
                    <a:pt x="330" y="144"/>
                  </a:lnTo>
                  <a:lnTo>
                    <a:pt x="294" y="144"/>
                  </a:lnTo>
                  <a:lnTo>
                    <a:pt x="288" y="138"/>
                  </a:lnTo>
                  <a:lnTo>
                    <a:pt x="276" y="138"/>
                  </a:lnTo>
                  <a:lnTo>
                    <a:pt x="270" y="132"/>
                  </a:lnTo>
                  <a:lnTo>
                    <a:pt x="258" y="126"/>
                  </a:lnTo>
                  <a:lnTo>
                    <a:pt x="210" y="126"/>
                  </a:lnTo>
                  <a:lnTo>
                    <a:pt x="192" y="132"/>
                  </a:lnTo>
                  <a:lnTo>
                    <a:pt x="162" y="132"/>
                  </a:lnTo>
                  <a:lnTo>
                    <a:pt x="144" y="162"/>
                  </a:lnTo>
                  <a:lnTo>
                    <a:pt x="150" y="198"/>
                  </a:lnTo>
                  <a:lnTo>
                    <a:pt x="156" y="204"/>
                  </a:lnTo>
                  <a:lnTo>
                    <a:pt x="180" y="204"/>
                  </a:lnTo>
                  <a:lnTo>
                    <a:pt x="186" y="198"/>
                  </a:lnTo>
                  <a:lnTo>
                    <a:pt x="186" y="180"/>
                  </a:lnTo>
                  <a:lnTo>
                    <a:pt x="204" y="180"/>
                  </a:lnTo>
                  <a:lnTo>
                    <a:pt x="210" y="186"/>
                  </a:lnTo>
                  <a:lnTo>
                    <a:pt x="222" y="186"/>
                  </a:lnTo>
                  <a:lnTo>
                    <a:pt x="222" y="192"/>
                  </a:lnTo>
                  <a:lnTo>
                    <a:pt x="228" y="198"/>
                  </a:lnTo>
                  <a:lnTo>
                    <a:pt x="228" y="216"/>
                  </a:lnTo>
                  <a:lnTo>
                    <a:pt x="240" y="222"/>
                  </a:lnTo>
                  <a:lnTo>
                    <a:pt x="240" y="234"/>
                  </a:lnTo>
                  <a:lnTo>
                    <a:pt x="234" y="240"/>
                  </a:lnTo>
                  <a:lnTo>
                    <a:pt x="228" y="252"/>
                  </a:lnTo>
                  <a:lnTo>
                    <a:pt x="222" y="258"/>
                  </a:lnTo>
                  <a:lnTo>
                    <a:pt x="210" y="258"/>
                  </a:lnTo>
                  <a:lnTo>
                    <a:pt x="198" y="282"/>
                  </a:lnTo>
                  <a:lnTo>
                    <a:pt x="198" y="318"/>
                  </a:lnTo>
                  <a:lnTo>
                    <a:pt x="216" y="324"/>
                  </a:lnTo>
                  <a:lnTo>
                    <a:pt x="222" y="342"/>
                  </a:lnTo>
                  <a:lnTo>
                    <a:pt x="240" y="342"/>
                  </a:lnTo>
                  <a:lnTo>
                    <a:pt x="246" y="348"/>
                  </a:lnTo>
                  <a:lnTo>
                    <a:pt x="246" y="360"/>
                  </a:lnTo>
                  <a:lnTo>
                    <a:pt x="240" y="366"/>
                  </a:lnTo>
                  <a:lnTo>
                    <a:pt x="240" y="414"/>
                  </a:lnTo>
                  <a:lnTo>
                    <a:pt x="234" y="426"/>
                  </a:lnTo>
                  <a:lnTo>
                    <a:pt x="240" y="450"/>
                  </a:lnTo>
                  <a:lnTo>
                    <a:pt x="234" y="456"/>
                  </a:lnTo>
                  <a:lnTo>
                    <a:pt x="222" y="462"/>
                  </a:lnTo>
                  <a:lnTo>
                    <a:pt x="222" y="486"/>
                  </a:lnTo>
                  <a:lnTo>
                    <a:pt x="216" y="498"/>
                  </a:lnTo>
                  <a:lnTo>
                    <a:pt x="210" y="504"/>
                  </a:lnTo>
                  <a:lnTo>
                    <a:pt x="198" y="504"/>
                  </a:lnTo>
                  <a:lnTo>
                    <a:pt x="192" y="498"/>
                  </a:lnTo>
                  <a:lnTo>
                    <a:pt x="192" y="468"/>
                  </a:lnTo>
                  <a:lnTo>
                    <a:pt x="186" y="468"/>
                  </a:lnTo>
                  <a:lnTo>
                    <a:pt x="180" y="474"/>
                  </a:lnTo>
                  <a:lnTo>
                    <a:pt x="174" y="486"/>
                  </a:lnTo>
                  <a:lnTo>
                    <a:pt x="168" y="492"/>
                  </a:lnTo>
                  <a:lnTo>
                    <a:pt x="138" y="492"/>
                  </a:lnTo>
                  <a:lnTo>
                    <a:pt x="120" y="450"/>
                  </a:lnTo>
                  <a:lnTo>
                    <a:pt x="90" y="450"/>
                  </a:lnTo>
                  <a:lnTo>
                    <a:pt x="90" y="456"/>
                  </a:lnTo>
                  <a:lnTo>
                    <a:pt x="108" y="474"/>
                  </a:lnTo>
                  <a:lnTo>
                    <a:pt x="96" y="480"/>
                  </a:lnTo>
                  <a:lnTo>
                    <a:pt x="90" y="492"/>
                  </a:lnTo>
                  <a:lnTo>
                    <a:pt x="84" y="498"/>
                  </a:lnTo>
                  <a:lnTo>
                    <a:pt x="66" y="498"/>
                  </a:lnTo>
                  <a:lnTo>
                    <a:pt x="54" y="492"/>
                  </a:lnTo>
                  <a:lnTo>
                    <a:pt x="42" y="492"/>
                  </a:lnTo>
                  <a:lnTo>
                    <a:pt x="36" y="486"/>
                  </a:lnTo>
                  <a:lnTo>
                    <a:pt x="30" y="486"/>
                  </a:lnTo>
                  <a:lnTo>
                    <a:pt x="30" y="504"/>
                  </a:lnTo>
                  <a:lnTo>
                    <a:pt x="36" y="510"/>
                  </a:lnTo>
                  <a:lnTo>
                    <a:pt x="36" y="522"/>
                  </a:lnTo>
                  <a:lnTo>
                    <a:pt x="24" y="522"/>
                  </a:lnTo>
                  <a:lnTo>
                    <a:pt x="54" y="540"/>
                  </a:lnTo>
                  <a:lnTo>
                    <a:pt x="36" y="552"/>
                  </a:lnTo>
                  <a:lnTo>
                    <a:pt x="54" y="564"/>
                  </a:lnTo>
                  <a:lnTo>
                    <a:pt x="54" y="600"/>
                  </a:lnTo>
                  <a:lnTo>
                    <a:pt x="48" y="606"/>
                  </a:lnTo>
                  <a:lnTo>
                    <a:pt x="30" y="588"/>
                  </a:lnTo>
                  <a:lnTo>
                    <a:pt x="6" y="600"/>
                  </a:lnTo>
                  <a:lnTo>
                    <a:pt x="0" y="618"/>
                  </a:lnTo>
                  <a:lnTo>
                    <a:pt x="54" y="666"/>
                  </a:lnTo>
                  <a:lnTo>
                    <a:pt x="54" y="684"/>
                  </a:lnTo>
                  <a:lnTo>
                    <a:pt x="72" y="702"/>
                  </a:lnTo>
                  <a:lnTo>
                    <a:pt x="72" y="690"/>
                  </a:lnTo>
                  <a:lnTo>
                    <a:pt x="90" y="690"/>
                  </a:lnTo>
                  <a:lnTo>
                    <a:pt x="90" y="672"/>
                  </a:lnTo>
                  <a:lnTo>
                    <a:pt x="102" y="666"/>
                  </a:lnTo>
                  <a:lnTo>
                    <a:pt x="108" y="660"/>
                  </a:lnTo>
                  <a:lnTo>
                    <a:pt x="120" y="654"/>
                  </a:lnTo>
                  <a:lnTo>
                    <a:pt x="126" y="648"/>
                  </a:lnTo>
                  <a:lnTo>
                    <a:pt x="132" y="654"/>
                  </a:lnTo>
                  <a:lnTo>
                    <a:pt x="132" y="660"/>
                  </a:lnTo>
                  <a:lnTo>
                    <a:pt x="138" y="666"/>
                  </a:lnTo>
                  <a:lnTo>
                    <a:pt x="138" y="672"/>
                  </a:lnTo>
                  <a:lnTo>
                    <a:pt x="150" y="672"/>
                  </a:lnTo>
                  <a:lnTo>
                    <a:pt x="150" y="678"/>
                  </a:lnTo>
                  <a:lnTo>
                    <a:pt x="156" y="684"/>
                  </a:lnTo>
                  <a:lnTo>
                    <a:pt x="156" y="690"/>
                  </a:lnTo>
                  <a:lnTo>
                    <a:pt x="162" y="696"/>
                  </a:lnTo>
                  <a:lnTo>
                    <a:pt x="174" y="696"/>
                  </a:lnTo>
                  <a:lnTo>
                    <a:pt x="180" y="690"/>
                  </a:lnTo>
                  <a:lnTo>
                    <a:pt x="186" y="678"/>
                  </a:lnTo>
                  <a:lnTo>
                    <a:pt x="186" y="660"/>
                  </a:lnTo>
                  <a:lnTo>
                    <a:pt x="210" y="666"/>
                  </a:lnTo>
                  <a:lnTo>
                    <a:pt x="228" y="648"/>
                  </a:lnTo>
                  <a:lnTo>
                    <a:pt x="234" y="648"/>
                  </a:lnTo>
                  <a:lnTo>
                    <a:pt x="234" y="678"/>
                  </a:lnTo>
                  <a:lnTo>
                    <a:pt x="228" y="690"/>
                  </a:lnTo>
                  <a:lnTo>
                    <a:pt x="234" y="696"/>
                  </a:lnTo>
                  <a:lnTo>
                    <a:pt x="252" y="696"/>
                  </a:lnTo>
                  <a:lnTo>
                    <a:pt x="264" y="690"/>
                  </a:lnTo>
                  <a:lnTo>
                    <a:pt x="270" y="684"/>
                  </a:lnTo>
                  <a:lnTo>
                    <a:pt x="276" y="672"/>
                  </a:lnTo>
                  <a:lnTo>
                    <a:pt x="294" y="654"/>
                  </a:lnTo>
                  <a:lnTo>
                    <a:pt x="300" y="642"/>
                  </a:lnTo>
                  <a:lnTo>
                    <a:pt x="312" y="630"/>
                  </a:lnTo>
                  <a:lnTo>
                    <a:pt x="330" y="630"/>
                  </a:lnTo>
                  <a:lnTo>
                    <a:pt x="336" y="624"/>
                  </a:lnTo>
                  <a:lnTo>
                    <a:pt x="366" y="582"/>
                  </a:lnTo>
                  <a:lnTo>
                    <a:pt x="360" y="480"/>
                  </a:lnTo>
                  <a:lnTo>
                    <a:pt x="366" y="480"/>
                  </a:lnTo>
                  <a:lnTo>
                    <a:pt x="390" y="456"/>
                  </a:lnTo>
                  <a:lnTo>
                    <a:pt x="390" y="420"/>
                  </a:lnTo>
                  <a:lnTo>
                    <a:pt x="396" y="408"/>
                  </a:lnTo>
                  <a:lnTo>
                    <a:pt x="402" y="402"/>
                  </a:lnTo>
                  <a:lnTo>
                    <a:pt x="450" y="378"/>
                  </a:lnTo>
                  <a:lnTo>
                    <a:pt x="456" y="366"/>
                  </a:lnTo>
                  <a:lnTo>
                    <a:pt x="468" y="360"/>
                  </a:lnTo>
                  <a:lnTo>
                    <a:pt x="474" y="354"/>
                  </a:lnTo>
                  <a:lnTo>
                    <a:pt x="474" y="300"/>
                  </a:lnTo>
                  <a:lnTo>
                    <a:pt x="486" y="294"/>
                  </a:lnTo>
                  <a:lnTo>
                    <a:pt x="492" y="282"/>
                  </a:lnTo>
                  <a:lnTo>
                    <a:pt x="492" y="258"/>
                  </a:lnTo>
                  <a:lnTo>
                    <a:pt x="486" y="246"/>
                  </a:lnTo>
                  <a:lnTo>
                    <a:pt x="480" y="240"/>
                  </a:lnTo>
                  <a:lnTo>
                    <a:pt x="480" y="228"/>
                  </a:lnTo>
                  <a:lnTo>
                    <a:pt x="498" y="192"/>
                  </a:lnTo>
                  <a:lnTo>
                    <a:pt x="498" y="168"/>
                  </a:lnTo>
                  <a:lnTo>
                    <a:pt x="492" y="156"/>
                  </a:lnTo>
                  <a:lnTo>
                    <a:pt x="492" y="126"/>
                  </a:lnTo>
                  <a:lnTo>
                    <a:pt x="498" y="120"/>
                  </a:lnTo>
                  <a:lnTo>
                    <a:pt x="510" y="96"/>
                  </a:lnTo>
                  <a:lnTo>
                    <a:pt x="522" y="84"/>
                  </a:lnTo>
                  <a:lnTo>
                    <a:pt x="528" y="66"/>
                  </a:lnTo>
                  <a:lnTo>
                    <a:pt x="534" y="54"/>
                  </a:lnTo>
                  <a:lnTo>
                    <a:pt x="534" y="18"/>
                  </a:lnTo>
                  <a:lnTo>
                    <a:pt x="522" y="6"/>
                  </a:lnTo>
                  <a:lnTo>
                    <a:pt x="510" y="18"/>
                  </a:lnTo>
                  <a:lnTo>
                    <a:pt x="498" y="18"/>
                  </a:lnTo>
                  <a:lnTo>
                    <a:pt x="462" y="0"/>
                  </a:lnTo>
                  <a:lnTo>
                    <a:pt x="444" y="0"/>
                  </a:lnTo>
                  <a:lnTo>
                    <a:pt x="426" y="18"/>
                  </a:lnTo>
                  <a:lnTo>
                    <a:pt x="396" y="18"/>
                  </a:lnTo>
                  <a:lnTo>
                    <a:pt x="378" y="48"/>
                  </a:lnTo>
                  <a:lnTo>
                    <a:pt x="390" y="60"/>
                  </a:lnTo>
                  <a:lnTo>
                    <a:pt x="390" y="84"/>
                  </a:lnTo>
                  <a:lnTo>
                    <a:pt x="384" y="96"/>
                  </a:lnTo>
                  <a:lnTo>
                    <a:pt x="378" y="102"/>
                  </a:lnTo>
                  <a:lnTo>
                    <a:pt x="372" y="114"/>
                  </a:lnTo>
                  <a:lnTo>
                    <a:pt x="366" y="12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63" name="Chad" descr="© INSCALE GmbH, 05.05.2010&#10;http://www.presentationload.com/">
              <a:extLst>
                <a:ext uri="{FF2B5EF4-FFF2-40B4-BE49-F238E27FC236}">
                  <a16:creationId xmlns:a16="http://schemas.microsoft.com/office/drawing/2014/main" id="{B383751F-AE79-4C96-8163-D3D9CC2954D4}"/>
                </a:ext>
              </a:extLst>
            </p:cNvPr>
            <p:cNvSpPr>
              <a:spLocks/>
            </p:cNvSpPr>
            <p:nvPr/>
          </p:nvSpPr>
          <p:spPr bwMode="gray">
            <a:xfrm>
              <a:off x="5970513" y="3670902"/>
              <a:ext cx="328470" cy="579251"/>
            </a:xfrm>
            <a:custGeom>
              <a:avLst/>
              <a:gdLst>
                <a:gd name="T0" fmla="*/ 2147483647 w 744"/>
                <a:gd name="T1" fmla="*/ 2147483647 h 1290"/>
                <a:gd name="T2" fmla="*/ 2147483647 w 744"/>
                <a:gd name="T3" fmla="*/ 0 h 1290"/>
                <a:gd name="T4" fmla="*/ 2147483647 w 744"/>
                <a:gd name="T5" fmla="*/ 2147483647 h 1290"/>
                <a:gd name="T6" fmla="*/ 2147483647 w 744"/>
                <a:gd name="T7" fmla="*/ 2147483647 h 1290"/>
                <a:gd name="T8" fmla="*/ 2147483647 w 744"/>
                <a:gd name="T9" fmla="*/ 2147483647 h 1290"/>
                <a:gd name="T10" fmla="*/ 2147483647 w 744"/>
                <a:gd name="T11" fmla="*/ 2147483647 h 1290"/>
                <a:gd name="T12" fmla="*/ 2147483647 w 744"/>
                <a:gd name="T13" fmla="*/ 2147483647 h 1290"/>
                <a:gd name="T14" fmla="*/ 2147483647 w 744"/>
                <a:gd name="T15" fmla="*/ 2147483647 h 1290"/>
                <a:gd name="T16" fmla="*/ 2147483647 w 744"/>
                <a:gd name="T17" fmla="*/ 2147483647 h 1290"/>
                <a:gd name="T18" fmla="*/ 0 w 744"/>
                <a:gd name="T19" fmla="*/ 2147483647 h 1290"/>
                <a:gd name="T20" fmla="*/ 2147483647 w 744"/>
                <a:gd name="T21" fmla="*/ 2147483647 h 1290"/>
                <a:gd name="T22" fmla="*/ 2147483647 w 744"/>
                <a:gd name="T23" fmla="*/ 2147483647 h 1290"/>
                <a:gd name="T24" fmla="*/ 2147483647 w 744"/>
                <a:gd name="T25" fmla="*/ 2147483647 h 1290"/>
                <a:gd name="T26" fmla="*/ 2147483647 w 744"/>
                <a:gd name="T27" fmla="*/ 2147483647 h 1290"/>
                <a:gd name="T28" fmla="*/ 2147483647 w 744"/>
                <a:gd name="T29" fmla="*/ 2147483647 h 1290"/>
                <a:gd name="T30" fmla="*/ 2147483647 w 744"/>
                <a:gd name="T31" fmla="*/ 2147483647 h 1290"/>
                <a:gd name="T32" fmla="*/ 2147483647 w 744"/>
                <a:gd name="T33" fmla="*/ 2147483647 h 1290"/>
                <a:gd name="T34" fmla="*/ 2147483647 w 744"/>
                <a:gd name="T35" fmla="*/ 2147483647 h 1290"/>
                <a:gd name="T36" fmla="*/ 2147483647 w 744"/>
                <a:gd name="T37" fmla="*/ 2147483647 h 1290"/>
                <a:gd name="T38" fmla="*/ 2147483647 w 744"/>
                <a:gd name="T39" fmla="*/ 2147483647 h 1290"/>
                <a:gd name="T40" fmla="*/ 2147483647 w 744"/>
                <a:gd name="T41" fmla="*/ 2147483647 h 1290"/>
                <a:gd name="T42" fmla="*/ 2147483647 w 744"/>
                <a:gd name="T43" fmla="*/ 2147483647 h 1290"/>
                <a:gd name="T44" fmla="*/ 2147483647 w 744"/>
                <a:gd name="T45" fmla="*/ 2147483647 h 1290"/>
                <a:gd name="T46" fmla="*/ 2147483647 w 744"/>
                <a:gd name="T47" fmla="*/ 2147483647 h 1290"/>
                <a:gd name="T48" fmla="*/ 2147483647 w 744"/>
                <a:gd name="T49" fmla="*/ 2147483647 h 1290"/>
                <a:gd name="T50" fmla="*/ 2147483647 w 744"/>
                <a:gd name="T51" fmla="*/ 2147483647 h 1290"/>
                <a:gd name="T52" fmla="*/ 2147483647 w 744"/>
                <a:gd name="T53" fmla="*/ 2147483647 h 1290"/>
                <a:gd name="T54" fmla="*/ 2147483647 w 744"/>
                <a:gd name="T55" fmla="*/ 2147483647 h 1290"/>
                <a:gd name="T56" fmla="*/ 2147483647 w 744"/>
                <a:gd name="T57" fmla="*/ 2147483647 h 1290"/>
                <a:gd name="T58" fmla="*/ 2147483647 w 744"/>
                <a:gd name="T59" fmla="*/ 2147483647 h 1290"/>
                <a:gd name="T60" fmla="*/ 2147483647 w 744"/>
                <a:gd name="T61" fmla="*/ 2147483647 h 1290"/>
                <a:gd name="T62" fmla="*/ 2147483647 w 744"/>
                <a:gd name="T63" fmla="*/ 2147483647 h 1290"/>
                <a:gd name="T64" fmla="*/ 2147483647 w 744"/>
                <a:gd name="T65" fmla="*/ 2147483647 h 1290"/>
                <a:gd name="T66" fmla="*/ 2147483647 w 744"/>
                <a:gd name="T67" fmla="*/ 2147483647 h 1290"/>
                <a:gd name="T68" fmla="*/ 2147483647 w 744"/>
                <a:gd name="T69" fmla="*/ 2147483647 h 1290"/>
                <a:gd name="T70" fmla="*/ 2147483647 w 744"/>
                <a:gd name="T71" fmla="*/ 2147483647 h 1290"/>
                <a:gd name="T72" fmla="*/ 2147483647 w 744"/>
                <a:gd name="T73" fmla="*/ 2147483647 h 1290"/>
                <a:gd name="T74" fmla="*/ 2147483647 w 744"/>
                <a:gd name="T75" fmla="*/ 2147483647 h 1290"/>
                <a:gd name="T76" fmla="*/ 2147483647 w 744"/>
                <a:gd name="T77" fmla="*/ 2147483647 h 1290"/>
                <a:gd name="T78" fmla="*/ 2147483647 w 744"/>
                <a:gd name="T79" fmla="*/ 2147483647 h 1290"/>
                <a:gd name="T80" fmla="*/ 2147483647 w 744"/>
                <a:gd name="T81" fmla="*/ 2147483647 h 1290"/>
                <a:gd name="T82" fmla="*/ 2147483647 w 744"/>
                <a:gd name="T83" fmla="*/ 2147483647 h 1290"/>
                <a:gd name="T84" fmla="*/ 2147483647 w 744"/>
                <a:gd name="T85" fmla="*/ 2147483647 h 1290"/>
                <a:gd name="T86" fmla="*/ 2147483647 w 744"/>
                <a:gd name="T87" fmla="*/ 2147483647 h 1290"/>
                <a:gd name="T88" fmla="*/ 2147483647 w 744"/>
                <a:gd name="T89" fmla="*/ 2147483647 h 1290"/>
                <a:gd name="T90" fmla="*/ 2147483647 w 744"/>
                <a:gd name="T91" fmla="*/ 2147483647 h 1290"/>
                <a:gd name="T92" fmla="*/ 2147483647 w 744"/>
                <a:gd name="T93" fmla="*/ 2147483647 h 1290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744"/>
                <a:gd name="T142" fmla="*/ 0 h 1290"/>
                <a:gd name="T143" fmla="*/ 744 w 744"/>
                <a:gd name="T144" fmla="*/ 1290 h 1290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744" h="1290">
                  <a:moveTo>
                    <a:pt x="678" y="624"/>
                  </a:moveTo>
                  <a:lnTo>
                    <a:pt x="720" y="624"/>
                  </a:lnTo>
                  <a:lnTo>
                    <a:pt x="732" y="630"/>
                  </a:lnTo>
                  <a:lnTo>
                    <a:pt x="744" y="630"/>
                  </a:lnTo>
                  <a:lnTo>
                    <a:pt x="738" y="324"/>
                  </a:lnTo>
                  <a:lnTo>
                    <a:pt x="180" y="0"/>
                  </a:lnTo>
                  <a:lnTo>
                    <a:pt x="156" y="12"/>
                  </a:lnTo>
                  <a:lnTo>
                    <a:pt x="144" y="24"/>
                  </a:lnTo>
                  <a:lnTo>
                    <a:pt x="126" y="30"/>
                  </a:lnTo>
                  <a:lnTo>
                    <a:pt x="108" y="42"/>
                  </a:lnTo>
                  <a:lnTo>
                    <a:pt x="126" y="108"/>
                  </a:lnTo>
                  <a:lnTo>
                    <a:pt x="114" y="156"/>
                  </a:lnTo>
                  <a:lnTo>
                    <a:pt x="144" y="192"/>
                  </a:lnTo>
                  <a:lnTo>
                    <a:pt x="150" y="216"/>
                  </a:lnTo>
                  <a:lnTo>
                    <a:pt x="180" y="252"/>
                  </a:lnTo>
                  <a:lnTo>
                    <a:pt x="162" y="288"/>
                  </a:lnTo>
                  <a:lnTo>
                    <a:pt x="144" y="534"/>
                  </a:lnTo>
                  <a:lnTo>
                    <a:pt x="138" y="540"/>
                  </a:lnTo>
                  <a:lnTo>
                    <a:pt x="120" y="564"/>
                  </a:lnTo>
                  <a:lnTo>
                    <a:pt x="96" y="588"/>
                  </a:lnTo>
                  <a:lnTo>
                    <a:pt x="72" y="618"/>
                  </a:lnTo>
                  <a:lnTo>
                    <a:pt x="54" y="636"/>
                  </a:lnTo>
                  <a:lnTo>
                    <a:pt x="48" y="648"/>
                  </a:lnTo>
                  <a:lnTo>
                    <a:pt x="36" y="666"/>
                  </a:lnTo>
                  <a:lnTo>
                    <a:pt x="30" y="678"/>
                  </a:lnTo>
                  <a:lnTo>
                    <a:pt x="24" y="696"/>
                  </a:lnTo>
                  <a:lnTo>
                    <a:pt x="24" y="708"/>
                  </a:lnTo>
                  <a:lnTo>
                    <a:pt x="18" y="714"/>
                  </a:lnTo>
                  <a:lnTo>
                    <a:pt x="18" y="720"/>
                  </a:lnTo>
                  <a:lnTo>
                    <a:pt x="0" y="726"/>
                  </a:lnTo>
                  <a:lnTo>
                    <a:pt x="6" y="786"/>
                  </a:lnTo>
                  <a:lnTo>
                    <a:pt x="18" y="786"/>
                  </a:lnTo>
                  <a:lnTo>
                    <a:pt x="48" y="834"/>
                  </a:lnTo>
                  <a:lnTo>
                    <a:pt x="48" y="846"/>
                  </a:lnTo>
                  <a:lnTo>
                    <a:pt x="48" y="840"/>
                  </a:lnTo>
                  <a:lnTo>
                    <a:pt x="72" y="834"/>
                  </a:lnTo>
                  <a:lnTo>
                    <a:pt x="72" y="852"/>
                  </a:lnTo>
                  <a:lnTo>
                    <a:pt x="78" y="864"/>
                  </a:lnTo>
                  <a:lnTo>
                    <a:pt x="84" y="870"/>
                  </a:lnTo>
                  <a:lnTo>
                    <a:pt x="96" y="870"/>
                  </a:lnTo>
                  <a:lnTo>
                    <a:pt x="102" y="876"/>
                  </a:lnTo>
                  <a:lnTo>
                    <a:pt x="108" y="876"/>
                  </a:lnTo>
                  <a:lnTo>
                    <a:pt x="102" y="912"/>
                  </a:lnTo>
                  <a:lnTo>
                    <a:pt x="114" y="918"/>
                  </a:lnTo>
                  <a:lnTo>
                    <a:pt x="120" y="930"/>
                  </a:lnTo>
                  <a:lnTo>
                    <a:pt x="120" y="966"/>
                  </a:lnTo>
                  <a:lnTo>
                    <a:pt x="114" y="966"/>
                  </a:lnTo>
                  <a:lnTo>
                    <a:pt x="114" y="1002"/>
                  </a:lnTo>
                  <a:lnTo>
                    <a:pt x="120" y="1020"/>
                  </a:lnTo>
                  <a:lnTo>
                    <a:pt x="120" y="1038"/>
                  </a:lnTo>
                  <a:lnTo>
                    <a:pt x="126" y="1050"/>
                  </a:lnTo>
                  <a:lnTo>
                    <a:pt x="138" y="1056"/>
                  </a:lnTo>
                  <a:lnTo>
                    <a:pt x="144" y="1068"/>
                  </a:lnTo>
                  <a:lnTo>
                    <a:pt x="162" y="1086"/>
                  </a:lnTo>
                  <a:lnTo>
                    <a:pt x="66" y="1086"/>
                  </a:lnTo>
                  <a:lnTo>
                    <a:pt x="54" y="1092"/>
                  </a:lnTo>
                  <a:lnTo>
                    <a:pt x="48" y="1098"/>
                  </a:lnTo>
                  <a:lnTo>
                    <a:pt x="48" y="1110"/>
                  </a:lnTo>
                  <a:lnTo>
                    <a:pt x="60" y="1134"/>
                  </a:lnTo>
                  <a:lnTo>
                    <a:pt x="72" y="1146"/>
                  </a:lnTo>
                  <a:lnTo>
                    <a:pt x="78" y="1158"/>
                  </a:lnTo>
                  <a:lnTo>
                    <a:pt x="90" y="1170"/>
                  </a:lnTo>
                  <a:lnTo>
                    <a:pt x="108" y="1182"/>
                  </a:lnTo>
                  <a:lnTo>
                    <a:pt x="120" y="1188"/>
                  </a:lnTo>
                  <a:lnTo>
                    <a:pt x="132" y="1200"/>
                  </a:lnTo>
                  <a:lnTo>
                    <a:pt x="144" y="1224"/>
                  </a:lnTo>
                  <a:lnTo>
                    <a:pt x="144" y="1242"/>
                  </a:lnTo>
                  <a:lnTo>
                    <a:pt x="150" y="1254"/>
                  </a:lnTo>
                  <a:lnTo>
                    <a:pt x="156" y="1272"/>
                  </a:lnTo>
                  <a:lnTo>
                    <a:pt x="156" y="1284"/>
                  </a:lnTo>
                  <a:lnTo>
                    <a:pt x="162" y="1284"/>
                  </a:lnTo>
                  <a:lnTo>
                    <a:pt x="168" y="1290"/>
                  </a:lnTo>
                  <a:lnTo>
                    <a:pt x="186" y="1290"/>
                  </a:lnTo>
                  <a:lnTo>
                    <a:pt x="198" y="1284"/>
                  </a:lnTo>
                  <a:lnTo>
                    <a:pt x="216" y="1266"/>
                  </a:lnTo>
                  <a:lnTo>
                    <a:pt x="228" y="1260"/>
                  </a:lnTo>
                  <a:lnTo>
                    <a:pt x="234" y="1254"/>
                  </a:lnTo>
                  <a:lnTo>
                    <a:pt x="234" y="1278"/>
                  </a:lnTo>
                  <a:lnTo>
                    <a:pt x="240" y="1284"/>
                  </a:lnTo>
                  <a:lnTo>
                    <a:pt x="246" y="1284"/>
                  </a:lnTo>
                  <a:lnTo>
                    <a:pt x="258" y="1278"/>
                  </a:lnTo>
                  <a:lnTo>
                    <a:pt x="270" y="1266"/>
                  </a:lnTo>
                  <a:lnTo>
                    <a:pt x="276" y="1254"/>
                  </a:lnTo>
                  <a:lnTo>
                    <a:pt x="282" y="1248"/>
                  </a:lnTo>
                  <a:lnTo>
                    <a:pt x="372" y="1248"/>
                  </a:lnTo>
                  <a:lnTo>
                    <a:pt x="378" y="1242"/>
                  </a:lnTo>
                  <a:lnTo>
                    <a:pt x="384" y="1230"/>
                  </a:lnTo>
                  <a:lnTo>
                    <a:pt x="390" y="1224"/>
                  </a:lnTo>
                  <a:lnTo>
                    <a:pt x="396" y="1212"/>
                  </a:lnTo>
                  <a:lnTo>
                    <a:pt x="402" y="1206"/>
                  </a:lnTo>
                  <a:lnTo>
                    <a:pt x="402" y="1194"/>
                  </a:lnTo>
                  <a:lnTo>
                    <a:pt x="390" y="1182"/>
                  </a:lnTo>
                  <a:lnTo>
                    <a:pt x="384" y="1182"/>
                  </a:lnTo>
                  <a:lnTo>
                    <a:pt x="402" y="1170"/>
                  </a:lnTo>
                  <a:lnTo>
                    <a:pt x="420" y="1170"/>
                  </a:lnTo>
                  <a:lnTo>
                    <a:pt x="462" y="1164"/>
                  </a:lnTo>
                  <a:lnTo>
                    <a:pt x="510" y="1146"/>
                  </a:lnTo>
                  <a:lnTo>
                    <a:pt x="528" y="1134"/>
                  </a:lnTo>
                  <a:lnTo>
                    <a:pt x="552" y="1110"/>
                  </a:lnTo>
                  <a:lnTo>
                    <a:pt x="552" y="1092"/>
                  </a:lnTo>
                  <a:lnTo>
                    <a:pt x="588" y="1068"/>
                  </a:lnTo>
                  <a:lnTo>
                    <a:pt x="594" y="1038"/>
                  </a:lnTo>
                  <a:lnTo>
                    <a:pt x="648" y="1008"/>
                  </a:lnTo>
                  <a:lnTo>
                    <a:pt x="672" y="1008"/>
                  </a:lnTo>
                  <a:lnTo>
                    <a:pt x="672" y="996"/>
                  </a:lnTo>
                  <a:lnTo>
                    <a:pt x="684" y="996"/>
                  </a:lnTo>
                  <a:lnTo>
                    <a:pt x="684" y="990"/>
                  </a:lnTo>
                  <a:lnTo>
                    <a:pt x="678" y="984"/>
                  </a:lnTo>
                  <a:lnTo>
                    <a:pt x="666" y="966"/>
                  </a:lnTo>
                  <a:lnTo>
                    <a:pt x="654" y="960"/>
                  </a:lnTo>
                  <a:lnTo>
                    <a:pt x="648" y="960"/>
                  </a:lnTo>
                  <a:lnTo>
                    <a:pt x="642" y="936"/>
                  </a:lnTo>
                  <a:lnTo>
                    <a:pt x="660" y="930"/>
                  </a:lnTo>
                  <a:lnTo>
                    <a:pt x="642" y="918"/>
                  </a:lnTo>
                  <a:lnTo>
                    <a:pt x="642" y="876"/>
                  </a:lnTo>
                  <a:lnTo>
                    <a:pt x="636" y="870"/>
                  </a:lnTo>
                  <a:lnTo>
                    <a:pt x="624" y="870"/>
                  </a:lnTo>
                  <a:lnTo>
                    <a:pt x="618" y="876"/>
                  </a:lnTo>
                  <a:lnTo>
                    <a:pt x="606" y="876"/>
                  </a:lnTo>
                  <a:lnTo>
                    <a:pt x="600" y="870"/>
                  </a:lnTo>
                  <a:lnTo>
                    <a:pt x="600" y="852"/>
                  </a:lnTo>
                  <a:lnTo>
                    <a:pt x="606" y="840"/>
                  </a:lnTo>
                  <a:lnTo>
                    <a:pt x="618" y="834"/>
                  </a:lnTo>
                  <a:lnTo>
                    <a:pt x="630" y="822"/>
                  </a:lnTo>
                  <a:lnTo>
                    <a:pt x="630" y="810"/>
                  </a:lnTo>
                  <a:lnTo>
                    <a:pt x="618" y="786"/>
                  </a:lnTo>
                  <a:lnTo>
                    <a:pt x="612" y="780"/>
                  </a:lnTo>
                  <a:lnTo>
                    <a:pt x="630" y="762"/>
                  </a:lnTo>
                  <a:lnTo>
                    <a:pt x="648" y="750"/>
                  </a:lnTo>
                  <a:lnTo>
                    <a:pt x="642" y="732"/>
                  </a:lnTo>
                  <a:lnTo>
                    <a:pt x="636" y="708"/>
                  </a:lnTo>
                  <a:lnTo>
                    <a:pt x="648" y="708"/>
                  </a:lnTo>
                  <a:lnTo>
                    <a:pt x="648" y="690"/>
                  </a:lnTo>
                  <a:lnTo>
                    <a:pt x="660" y="678"/>
                  </a:lnTo>
                  <a:lnTo>
                    <a:pt x="672" y="672"/>
                  </a:lnTo>
                  <a:lnTo>
                    <a:pt x="678" y="666"/>
                  </a:lnTo>
                  <a:lnTo>
                    <a:pt x="678" y="660"/>
                  </a:lnTo>
                  <a:lnTo>
                    <a:pt x="672" y="654"/>
                  </a:lnTo>
                  <a:lnTo>
                    <a:pt x="672" y="642"/>
                  </a:lnTo>
                  <a:lnTo>
                    <a:pt x="666" y="636"/>
                  </a:lnTo>
                  <a:lnTo>
                    <a:pt x="678" y="624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64" name="Central African Republic" descr="© INSCALE GmbH, 05.05.2010&#10;http://www.presentationload.com/">
              <a:extLst>
                <a:ext uri="{FF2B5EF4-FFF2-40B4-BE49-F238E27FC236}">
                  <a16:creationId xmlns:a16="http://schemas.microsoft.com/office/drawing/2014/main" id="{41F9C192-DCB0-43AF-9C2D-CC7F3A94C3DB}"/>
                </a:ext>
              </a:extLst>
            </p:cNvPr>
            <p:cNvSpPr>
              <a:spLocks/>
            </p:cNvSpPr>
            <p:nvPr/>
          </p:nvSpPr>
          <p:spPr bwMode="gray">
            <a:xfrm>
              <a:off x="6001961" y="4124380"/>
              <a:ext cx="405345" cy="313541"/>
            </a:xfrm>
            <a:custGeom>
              <a:avLst/>
              <a:gdLst>
                <a:gd name="T0" fmla="*/ 2147483647 w 912"/>
                <a:gd name="T1" fmla="*/ 2147483647 h 702"/>
                <a:gd name="T2" fmla="*/ 2147483647 w 912"/>
                <a:gd name="T3" fmla="*/ 2147483647 h 702"/>
                <a:gd name="T4" fmla="*/ 2147483647 w 912"/>
                <a:gd name="T5" fmla="*/ 2147483647 h 702"/>
                <a:gd name="T6" fmla="*/ 2147483647 w 912"/>
                <a:gd name="T7" fmla="*/ 2147483647 h 702"/>
                <a:gd name="T8" fmla="*/ 2147483647 w 912"/>
                <a:gd name="T9" fmla="*/ 2147483647 h 702"/>
                <a:gd name="T10" fmla="*/ 2147483647 w 912"/>
                <a:gd name="T11" fmla="*/ 2147483647 h 702"/>
                <a:gd name="T12" fmla="*/ 2147483647 w 912"/>
                <a:gd name="T13" fmla="*/ 2147483647 h 702"/>
                <a:gd name="T14" fmla="*/ 2147483647 w 912"/>
                <a:gd name="T15" fmla="*/ 2147483647 h 702"/>
                <a:gd name="T16" fmla="*/ 2147483647 w 912"/>
                <a:gd name="T17" fmla="*/ 2147483647 h 702"/>
                <a:gd name="T18" fmla="*/ 2147483647 w 912"/>
                <a:gd name="T19" fmla="*/ 2147483647 h 702"/>
                <a:gd name="T20" fmla="*/ 2147483647 w 912"/>
                <a:gd name="T21" fmla="*/ 2147483647 h 702"/>
                <a:gd name="T22" fmla="*/ 2147483647 w 912"/>
                <a:gd name="T23" fmla="*/ 2147483647 h 702"/>
                <a:gd name="T24" fmla="*/ 2147483647 w 912"/>
                <a:gd name="T25" fmla="*/ 2147483647 h 702"/>
                <a:gd name="T26" fmla="*/ 2147483647 w 912"/>
                <a:gd name="T27" fmla="*/ 2147483647 h 702"/>
                <a:gd name="T28" fmla="*/ 2147483647 w 912"/>
                <a:gd name="T29" fmla="*/ 2147483647 h 702"/>
                <a:gd name="T30" fmla="*/ 2147483647 w 912"/>
                <a:gd name="T31" fmla="*/ 0 h 702"/>
                <a:gd name="T32" fmla="*/ 2147483647 w 912"/>
                <a:gd name="T33" fmla="*/ 2147483647 h 702"/>
                <a:gd name="T34" fmla="*/ 2147483647 w 912"/>
                <a:gd name="T35" fmla="*/ 2147483647 h 702"/>
                <a:gd name="T36" fmla="*/ 2147483647 w 912"/>
                <a:gd name="T37" fmla="*/ 2147483647 h 702"/>
                <a:gd name="T38" fmla="*/ 2147483647 w 912"/>
                <a:gd name="T39" fmla="*/ 2147483647 h 702"/>
                <a:gd name="T40" fmla="*/ 2147483647 w 912"/>
                <a:gd name="T41" fmla="*/ 2147483647 h 702"/>
                <a:gd name="T42" fmla="*/ 2147483647 w 912"/>
                <a:gd name="T43" fmla="*/ 2147483647 h 702"/>
                <a:gd name="T44" fmla="*/ 2147483647 w 912"/>
                <a:gd name="T45" fmla="*/ 2147483647 h 702"/>
                <a:gd name="T46" fmla="*/ 2147483647 w 912"/>
                <a:gd name="T47" fmla="*/ 2147483647 h 702"/>
                <a:gd name="T48" fmla="*/ 2147483647 w 912"/>
                <a:gd name="T49" fmla="*/ 2147483647 h 702"/>
                <a:gd name="T50" fmla="*/ 2147483647 w 912"/>
                <a:gd name="T51" fmla="*/ 2147483647 h 702"/>
                <a:gd name="T52" fmla="*/ 2147483647 w 912"/>
                <a:gd name="T53" fmla="*/ 2147483647 h 702"/>
                <a:gd name="T54" fmla="*/ 2147483647 w 912"/>
                <a:gd name="T55" fmla="*/ 2147483647 h 702"/>
                <a:gd name="T56" fmla="*/ 2147483647 w 912"/>
                <a:gd name="T57" fmla="*/ 2147483647 h 702"/>
                <a:gd name="T58" fmla="*/ 2147483647 w 912"/>
                <a:gd name="T59" fmla="*/ 2147483647 h 702"/>
                <a:gd name="T60" fmla="*/ 0 w 912"/>
                <a:gd name="T61" fmla="*/ 2147483647 h 702"/>
                <a:gd name="T62" fmla="*/ 2147483647 w 912"/>
                <a:gd name="T63" fmla="*/ 2147483647 h 702"/>
                <a:gd name="T64" fmla="*/ 2147483647 w 912"/>
                <a:gd name="T65" fmla="*/ 2147483647 h 702"/>
                <a:gd name="T66" fmla="*/ 2147483647 w 912"/>
                <a:gd name="T67" fmla="*/ 2147483647 h 702"/>
                <a:gd name="T68" fmla="*/ 2147483647 w 912"/>
                <a:gd name="T69" fmla="*/ 2147483647 h 702"/>
                <a:gd name="T70" fmla="*/ 2147483647 w 912"/>
                <a:gd name="T71" fmla="*/ 2147483647 h 702"/>
                <a:gd name="T72" fmla="*/ 2147483647 w 912"/>
                <a:gd name="T73" fmla="*/ 2147483647 h 702"/>
                <a:gd name="T74" fmla="*/ 2147483647 w 912"/>
                <a:gd name="T75" fmla="*/ 2147483647 h 702"/>
                <a:gd name="T76" fmla="*/ 2147483647 w 912"/>
                <a:gd name="T77" fmla="*/ 2147483647 h 702"/>
                <a:gd name="T78" fmla="*/ 2147483647 w 912"/>
                <a:gd name="T79" fmla="*/ 2147483647 h 702"/>
                <a:gd name="T80" fmla="*/ 2147483647 w 912"/>
                <a:gd name="T81" fmla="*/ 2147483647 h 702"/>
                <a:gd name="T82" fmla="*/ 2147483647 w 912"/>
                <a:gd name="T83" fmla="*/ 2147483647 h 702"/>
                <a:gd name="T84" fmla="*/ 2147483647 w 912"/>
                <a:gd name="T85" fmla="*/ 2147483647 h 702"/>
                <a:gd name="T86" fmla="*/ 2147483647 w 912"/>
                <a:gd name="T87" fmla="*/ 2147483647 h 702"/>
                <a:gd name="T88" fmla="*/ 2147483647 w 912"/>
                <a:gd name="T89" fmla="*/ 2147483647 h 702"/>
                <a:gd name="T90" fmla="*/ 2147483647 w 912"/>
                <a:gd name="T91" fmla="*/ 2147483647 h 702"/>
                <a:gd name="T92" fmla="*/ 2147483647 w 912"/>
                <a:gd name="T93" fmla="*/ 2147483647 h 702"/>
                <a:gd name="T94" fmla="*/ 2147483647 w 912"/>
                <a:gd name="T95" fmla="*/ 2147483647 h 702"/>
                <a:gd name="T96" fmla="*/ 2147483647 w 912"/>
                <a:gd name="T97" fmla="*/ 2147483647 h 702"/>
                <a:gd name="T98" fmla="*/ 2147483647 w 912"/>
                <a:gd name="T99" fmla="*/ 2147483647 h 702"/>
                <a:gd name="T100" fmla="*/ 2147483647 w 912"/>
                <a:gd name="T101" fmla="*/ 2147483647 h 702"/>
                <a:gd name="T102" fmla="*/ 2147483647 w 912"/>
                <a:gd name="T103" fmla="*/ 2147483647 h 702"/>
                <a:gd name="T104" fmla="*/ 2147483647 w 912"/>
                <a:gd name="T105" fmla="*/ 2147483647 h 702"/>
                <a:gd name="T106" fmla="*/ 2147483647 w 912"/>
                <a:gd name="T107" fmla="*/ 2147483647 h 702"/>
                <a:gd name="T108" fmla="*/ 2147483647 w 912"/>
                <a:gd name="T109" fmla="*/ 2147483647 h 702"/>
                <a:gd name="T110" fmla="*/ 2147483647 w 912"/>
                <a:gd name="T111" fmla="*/ 2147483647 h 702"/>
                <a:gd name="T112" fmla="*/ 2147483647 w 912"/>
                <a:gd name="T113" fmla="*/ 2147483647 h 702"/>
                <a:gd name="T114" fmla="*/ 2147483647 w 912"/>
                <a:gd name="T115" fmla="*/ 2147483647 h 702"/>
                <a:gd name="T116" fmla="*/ 2147483647 w 912"/>
                <a:gd name="T117" fmla="*/ 2147483647 h 702"/>
                <a:gd name="T118" fmla="*/ 2147483647 w 912"/>
                <a:gd name="T119" fmla="*/ 2147483647 h 702"/>
                <a:gd name="T120" fmla="*/ 2147483647 w 912"/>
                <a:gd name="T121" fmla="*/ 2147483647 h 70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912"/>
                <a:gd name="T184" fmla="*/ 0 h 702"/>
                <a:gd name="T185" fmla="*/ 912 w 912"/>
                <a:gd name="T186" fmla="*/ 702 h 70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912" h="702">
                  <a:moveTo>
                    <a:pt x="906" y="420"/>
                  </a:moveTo>
                  <a:lnTo>
                    <a:pt x="900" y="414"/>
                  </a:lnTo>
                  <a:lnTo>
                    <a:pt x="888" y="408"/>
                  </a:lnTo>
                  <a:lnTo>
                    <a:pt x="882" y="402"/>
                  </a:lnTo>
                  <a:lnTo>
                    <a:pt x="858" y="396"/>
                  </a:lnTo>
                  <a:lnTo>
                    <a:pt x="858" y="378"/>
                  </a:lnTo>
                  <a:lnTo>
                    <a:pt x="846" y="366"/>
                  </a:lnTo>
                  <a:lnTo>
                    <a:pt x="846" y="360"/>
                  </a:lnTo>
                  <a:lnTo>
                    <a:pt x="858" y="360"/>
                  </a:lnTo>
                  <a:lnTo>
                    <a:pt x="858" y="348"/>
                  </a:lnTo>
                  <a:lnTo>
                    <a:pt x="852" y="342"/>
                  </a:lnTo>
                  <a:lnTo>
                    <a:pt x="834" y="342"/>
                  </a:lnTo>
                  <a:lnTo>
                    <a:pt x="834" y="336"/>
                  </a:lnTo>
                  <a:lnTo>
                    <a:pt x="828" y="330"/>
                  </a:lnTo>
                  <a:lnTo>
                    <a:pt x="822" y="318"/>
                  </a:lnTo>
                  <a:lnTo>
                    <a:pt x="810" y="306"/>
                  </a:lnTo>
                  <a:lnTo>
                    <a:pt x="798" y="300"/>
                  </a:lnTo>
                  <a:lnTo>
                    <a:pt x="792" y="300"/>
                  </a:lnTo>
                  <a:lnTo>
                    <a:pt x="780" y="294"/>
                  </a:lnTo>
                  <a:lnTo>
                    <a:pt x="768" y="282"/>
                  </a:lnTo>
                  <a:lnTo>
                    <a:pt x="768" y="276"/>
                  </a:lnTo>
                  <a:lnTo>
                    <a:pt x="774" y="276"/>
                  </a:lnTo>
                  <a:lnTo>
                    <a:pt x="774" y="270"/>
                  </a:lnTo>
                  <a:lnTo>
                    <a:pt x="780" y="270"/>
                  </a:lnTo>
                  <a:lnTo>
                    <a:pt x="780" y="264"/>
                  </a:lnTo>
                  <a:lnTo>
                    <a:pt x="768" y="252"/>
                  </a:lnTo>
                  <a:lnTo>
                    <a:pt x="756" y="246"/>
                  </a:lnTo>
                  <a:lnTo>
                    <a:pt x="750" y="246"/>
                  </a:lnTo>
                  <a:lnTo>
                    <a:pt x="750" y="228"/>
                  </a:lnTo>
                  <a:lnTo>
                    <a:pt x="720" y="228"/>
                  </a:lnTo>
                  <a:lnTo>
                    <a:pt x="696" y="216"/>
                  </a:lnTo>
                  <a:lnTo>
                    <a:pt x="696" y="186"/>
                  </a:lnTo>
                  <a:lnTo>
                    <a:pt x="648" y="180"/>
                  </a:lnTo>
                  <a:lnTo>
                    <a:pt x="654" y="162"/>
                  </a:lnTo>
                  <a:lnTo>
                    <a:pt x="648" y="162"/>
                  </a:lnTo>
                  <a:lnTo>
                    <a:pt x="642" y="156"/>
                  </a:lnTo>
                  <a:lnTo>
                    <a:pt x="642" y="150"/>
                  </a:lnTo>
                  <a:lnTo>
                    <a:pt x="648" y="144"/>
                  </a:lnTo>
                  <a:lnTo>
                    <a:pt x="654" y="132"/>
                  </a:lnTo>
                  <a:lnTo>
                    <a:pt x="660" y="126"/>
                  </a:lnTo>
                  <a:lnTo>
                    <a:pt x="660" y="96"/>
                  </a:lnTo>
                  <a:lnTo>
                    <a:pt x="654" y="84"/>
                  </a:lnTo>
                  <a:lnTo>
                    <a:pt x="648" y="66"/>
                  </a:lnTo>
                  <a:lnTo>
                    <a:pt x="636" y="54"/>
                  </a:lnTo>
                  <a:lnTo>
                    <a:pt x="630" y="42"/>
                  </a:lnTo>
                  <a:lnTo>
                    <a:pt x="600" y="12"/>
                  </a:lnTo>
                  <a:lnTo>
                    <a:pt x="600" y="0"/>
                  </a:lnTo>
                  <a:lnTo>
                    <a:pt x="576" y="0"/>
                  </a:lnTo>
                  <a:lnTo>
                    <a:pt x="522" y="30"/>
                  </a:lnTo>
                  <a:lnTo>
                    <a:pt x="516" y="60"/>
                  </a:lnTo>
                  <a:lnTo>
                    <a:pt x="480" y="84"/>
                  </a:lnTo>
                  <a:lnTo>
                    <a:pt x="480" y="102"/>
                  </a:lnTo>
                  <a:lnTo>
                    <a:pt x="456" y="126"/>
                  </a:lnTo>
                  <a:lnTo>
                    <a:pt x="438" y="138"/>
                  </a:lnTo>
                  <a:lnTo>
                    <a:pt x="390" y="156"/>
                  </a:lnTo>
                  <a:lnTo>
                    <a:pt x="348" y="162"/>
                  </a:lnTo>
                  <a:lnTo>
                    <a:pt x="330" y="162"/>
                  </a:lnTo>
                  <a:lnTo>
                    <a:pt x="312" y="174"/>
                  </a:lnTo>
                  <a:lnTo>
                    <a:pt x="318" y="174"/>
                  </a:lnTo>
                  <a:lnTo>
                    <a:pt x="330" y="186"/>
                  </a:lnTo>
                  <a:lnTo>
                    <a:pt x="330" y="198"/>
                  </a:lnTo>
                  <a:lnTo>
                    <a:pt x="324" y="204"/>
                  </a:lnTo>
                  <a:lnTo>
                    <a:pt x="318" y="216"/>
                  </a:lnTo>
                  <a:lnTo>
                    <a:pt x="312" y="222"/>
                  </a:lnTo>
                  <a:lnTo>
                    <a:pt x="306" y="234"/>
                  </a:lnTo>
                  <a:lnTo>
                    <a:pt x="300" y="240"/>
                  </a:lnTo>
                  <a:lnTo>
                    <a:pt x="210" y="240"/>
                  </a:lnTo>
                  <a:lnTo>
                    <a:pt x="204" y="246"/>
                  </a:lnTo>
                  <a:lnTo>
                    <a:pt x="198" y="258"/>
                  </a:lnTo>
                  <a:lnTo>
                    <a:pt x="186" y="270"/>
                  </a:lnTo>
                  <a:lnTo>
                    <a:pt x="174" y="276"/>
                  </a:lnTo>
                  <a:lnTo>
                    <a:pt x="168" y="276"/>
                  </a:lnTo>
                  <a:lnTo>
                    <a:pt x="162" y="270"/>
                  </a:lnTo>
                  <a:lnTo>
                    <a:pt x="162" y="246"/>
                  </a:lnTo>
                  <a:lnTo>
                    <a:pt x="156" y="252"/>
                  </a:lnTo>
                  <a:lnTo>
                    <a:pt x="144" y="258"/>
                  </a:lnTo>
                  <a:lnTo>
                    <a:pt x="126" y="276"/>
                  </a:lnTo>
                  <a:lnTo>
                    <a:pt x="114" y="282"/>
                  </a:lnTo>
                  <a:lnTo>
                    <a:pt x="96" y="282"/>
                  </a:lnTo>
                  <a:lnTo>
                    <a:pt x="90" y="276"/>
                  </a:lnTo>
                  <a:lnTo>
                    <a:pt x="78" y="276"/>
                  </a:lnTo>
                  <a:lnTo>
                    <a:pt x="66" y="288"/>
                  </a:lnTo>
                  <a:lnTo>
                    <a:pt x="60" y="300"/>
                  </a:lnTo>
                  <a:lnTo>
                    <a:pt x="54" y="306"/>
                  </a:lnTo>
                  <a:lnTo>
                    <a:pt x="54" y="324"/>
                  </a:lnTo>
                  <a:lnTo>
                    <a:pt x="48" y="336"/>
                  </a:lnTo>
                  <a:lnTo>
                    <a:pt x="42" y="336"/>
                  </a:lnTo>
                  <a:lnTo>
                    <a:pt x="36" y="372"/>
                  </a:lnTo>
                  <a:lnTo>
                    <a:pt x="30" y="372"/>
                  </a:lnTo>
                  <a:lnTo>
                    <a:pt x="24" y="378"/>
                  </a:lnTo>
                  <a:lnTo>
                    <a:pt x="12" y="384"/>
                  </a:lnTo>
                  <a:lnTo>
                    <a:pt x="0" y="396"/>
                  </a:lnTo>
                  <a:lnTo>
                    <a:pt x="0" y="402"/>
                  </a:lnTo>
                  <a:lnTo>
                    <a:pt x="12" y="408"/>
                  </a:lnTo>
                  <a:lnTo>
                    <a:pt x="18" y="408"/>
                  </a:lnTo>
                  <a:lnTo>
                    <a:pt x="18" y="444"/>
                  </a:lnTo>
                  <a:lnTo>
                    <a:pt x="6" y="456"/>
                  </a:lnTo>
                  <a:lnTo>
                    <a:pt x="24" y="468"/>
                  </a:lnTo>
                  <a:lnTo>
                    <a:pt x="24" y="516"/>
                  </a:lnTo>
                  <a:lnTo>
                    <a:pt x="30" y="516"/>
                  </a:lnTo>
                  <a:lnTo>
                    <a:pt x="48" y="534"/>
                  </a:lnTo>
                  <a:lnTo>
                    <a:pt x="54" y="534"/>
                  </a:lnTo>
                  <a:lnTo>
                    <a:pt x="54" y="576"/>
                  </a:lnTo>
                  <a:lnTo>
                    <a:pt x="60" y="582"/>
                  </a:lnTo>
                  <a:lnTo>
                    <a:pt x="72" y="606"/>
                  </a:lnTo>
                  <a:lnTo>
                    <a:pt x="84" y="618"/>
                  </a:lnTo>
                  <a:lnTo>
                    <a:pt x="96" y="624"/>
                  </a:lnTo>
                  <a:lnTo>
                    <a:pt x="102" y="636"/>
                  </a:lnTo>
                  <a:lnTo>
                    <a:pt x="114" y="642"/>
                  </a:lnTo>
                  <a:lnTo>
                    <a:pt x="120" y="660"/>
                  </a:lnTo>
                  <a:lnTo>
                    <a:pt x="120" y="690"/>
                  </a:lnTo>
                  <a:lnTo>
                    <a:pt x="132" y="702"/>
                  </a:lnTo>
                  <a:lnTo>
                    <a:pt x="138" y="696"/>
                  </a:lnTo>
                  <a:lnTo>
                    <a:pt x="144" y="684"/>
                  </a:lnTo>
                  <a:lnTo>
                    <a:pt x="150" y="678"/>
                  </a:lnTo>
                  <a:lnTo>
                    <a:pt x="156" y="666"/>
                  </a:lnTo>
                  <a:lnTo>
                    <a:pt x="156" y="642"/>
                  </a:lnTo>
                  <a:lnTo>
                    <a:pt x="144" y="630"/>
                  </a:lnTo>
                  <a:lnTo>
                    <a:pt x="162" y="600"/>
                  </a:lnTo>
                  <a:lnTo>
                    <a:pt x="192" y="600"/>
                  </a:lnTo>
                  <a:lnTo>
                    <a:pt x="210" y="582"/>
                  </a:lnTo>
                  <a:lnTo>
                    <a:pt x="228" y="582"/>
                  </a:lnTo>
                  <a:lnTo>
                    <a:pt x="264" y="600"/>
                  </a:lnTo>
                  <a:lnTo>
                    <a:pt x="276" y="600"/>
                  </a:lnTo>
                  <a:lnTo>
                    <a:pt x="288" y="588"/>
                  </a:lnTo>
                  <a:lnTo>
                    <a:pt x="300" y="570"/>
                  </a:lnTo>
                  <a:lnTo>
                    <a:pt x="300" y="552"/>
                  </a:lnTo>
                  <a:lnTo>
                    <a:pt x="294" y="552"/>
                  </a:lnTo>
                  <a:lnTo>
                    <a:pt x="294" y="540"/>
                  </a:lnTo>
                  <a:lnTo>
                    <a:pt x="306" y="528"/>
                  </a:lnTo>
                  <a:lnTo>
                    <a:pt x="312" y="528"/>
                  </a:lnTo>
                  <a:lnTo>
                    <a:pt x="324" y="516"/>
                  </a:lnTo>
                  <a:lnTo>
                    <a:pt x="330" y="504"/>
                  </a:lnTo>
                  <a:lnTo>
                    <a:pt x="330" y="498"/>
                  </a:lnTo>
                  <a:lnTo>
                    <a:pt x="336" y="486"/>
                  </a:lnTo>
                  <a:lnTo>
                    <a:pt x="336" y="480"/>
                  </a:lnTo>
                  <a:lnTo>
                    <a:pt x="342" y="474"/>
                  </a:lnTo>
                  <a:lnTo>
                    <a:pt x="354" y="468"/>
                  </a:lnTo>
                  <a:lnTo>
                    <a:pt x="366" y="468"/>
                  </a:lnTo>
                  <a:lnTo>
                    <a:pt x="384" y="474"/>
                  </a:lnTo>
                  <a:lnTo>
                    <a:pt x="396" y="474"/>
                  </a:lnTo>
                  <a:lnTo>
                    <a:pt x="408" y="480"/>
                  </a:lnTo>
                  <a:lnTo>
                    <a:pt x="408" y="492"/>
                  </a:lnTo>
                  <a:lnTo>
                    <a:pt x="426" y="492"/>
                  </a:lnTo>
                  <a:lnTo>
                    <a:pt x="432" y="498"/>
                  </a:lnTo>
                  <a:lnTo>
                    <a:pt x="432" y="528"/>
                  </a:lnTo>
                  <a:lnTo>
                    <a:pt x="474" y="528"/>
                  </a:lnTo>
                  <a:lnTo>
                    <a:pt x="480" y="534"/>
                  </a:lnTo>
                  <a:lnTo>
                    <a:pt x="492" y="540"/>
                  </a:lnTo>
                  <a:lnTo>
                    <a:pt x="540" y="540"/>
                  </a:lnTo>
                  <a:lnTo>
                    <a:pt x="552" y="546"/>
                  </a:lnTo>
                  <a:lnTo>
                    <a:pt x="558" y="552"/>
                  </a:lnTo>
                  <a:lnTo>
                    <a:pt x="570" y="558"/>
                  </a:lnTo>
                  <a:lnTo>
                    <a:pt x="576" y="552"/>
                  </a:lnTo>
                  <a:lnTo>
                    <a:pt x="582" y="540"/>
                  </a:lnTo>
                  <a:lnTo>
                    <a:pt x="588" y="534"/>
                  </a:lnTo>
                  <a:lnTo>
                    <a:pt x="588" y="522"/>
                  </a:lnTo>
                  <a:lnTo>
                    <a:pt x="606" y="504"/>
                  </a:lnTo>
                  <a:lnTo>
                    <a:pt x="612" y="492"/>
                  </a:lnTo>
                  <a:lnTo>
                    <a:pt x="636" y="516"/>
                  </a:lnTo>
                  <a:lnTo>
                    <a:pt x="642" y="516"/>
                  </a:lnTo>
                  <a:lnTo>
                    <a:pt x="648" y="510"/>
                  </a:lnTo>
                  <a:lnTo>
                    <a:pt x="660" y="504"/>
                  </a:lnTo>
                  <a:lnTo>
                    <a:pt x="672" y="492"/>
                  </a:lnTo>
                  <a:lnTo>
                    <a:pt x="690" y="492"/>
                  </a:lnTo>
                  <a:lnTo>
                    <a:pt x="714" y="474"/>
                  </a:lnTo>
                  <a:lnTo>
                    <a:pt x="726" y="486"/>
                  </a:lnTo>
                  <a:lnTo>
                    <a:pt x="750" y="486"/>
                  </a:lnTo>
                  <a:lnTo>
                    <a:pt x="756" y="480"/>
                  </a:lnTo>
                  <a:lnTo>
                    <a:pt x="768" y="480"/>
                  </a:lnTo>
                  <a:lnTo>
                    <a:pt x="768" y="468"/>
                  </a:lnTo>
                  <a:lnTo>
                    <a:pt x="786" y="450"/>
                  </a:lnTo>
                  <a:lnTo>
                    <a:pt x="792" y="450"/>
                  </a:lnTo>
                  <a:lnTo>
                    <a:pt x="792" y="456"/>
                  </a:lnTo>
                  <a:lnTo>
                    <a:pt x="804" y="468"/>
                  </a:lnTo>
                  <a:lnTo>
                    <a:pt x="840" y="462"/>
                  </a:lnTo>
                  <a:lnTo>
                    <a:pt x="840" y="468"/>
                  </a:lnTo>
                  <a:lnTo>
                    <a:pt x="852" y="480"/>
                  </a:lnTo>
                  <a:lnTo>
                    <a:pt x="876" y="480"/>
                  </a:lnTo>
                  <a:lnTo>
                    <a:pt x="894" y="474"/>
                  </a:lnTo>
                  <a:lnTo>
                    <a:pt x="912" y="456"/>
                  </a:lnTo>
                  <a:lnTo>
                    <a:pt x="912" y="432"/>
                  </a:lnTo>
                  <a:lnTo>
                    <a:pt x="906" y="42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65" name="Cameroon" descr="© INSCALE GmbH, 05.05.2010&#10;http://www.presentationload.com/">
              <a:extLst>
                <a:ext uri="{FF2B5EF4-FFF2-40B4-BE49-F238E27FC236}">
                  <a16:creationId xmlns:a16="http://schemas.microsoft.com/office/drawing/2014/main" id="{7BE92408-3823-4AFC-A622-351EF9FDBBDF}"/>
                </a:ext>
              </a:extLst>
            </p:cNvPr>
            <p:cNvSpPr>
              <a:spLocks/>
            </p:cNvSpPr>
            <p:nvPr/>
          </p:nvSpPr>
          <p:spPr bwMode="gray">
            <a:xfrm>
              <a:off x="5818510" y="4044668"/>
              <a:ext cx="241111" cy="416282"/>
            </a:xfrm>
            <a:custGeom>
              <a:avLst/>
              <a:gdLst>
                <a:gd name="T0" fmla="*/ 2147483647 w 546"/>
                <a:gd name="T1" fmla="*/ 0 h 924"/>
                <a:gd name="T2" fmla="*/ 2147483647 w 546"/>
                <a:gd name="T3" fmla="*/ 2147483647 h 924"/>
                <a:gd name="T4" fmla="*/ 2147483647 w 546"/>
                <a:gd name="T5" fmla="*/ 2147483647 h 924"/>
                <a:gd name="T6" fmla="*/ 2147483647 w 546"/>
                <a:gd name="T7" fmla="*/ 2147483647 h 924"/>
                <a:gd name="T8" fmla="*/ 2147483647 w 546"/>
                <a:gd name="T9" fmla="*/ 2147483647 h 924"/>
                <a:gd name="T10" fmla="*/ 2147483647 w 546"/>
                <a:gd name="T11" fmla="*/ 2147483647 h 924"/>
                <a:gd name="T12" fmla="*/ 2147483647 w 546"/>
                <a:gd name="T13" fmla="*/ 2147483647 h 924"/>
                <a:gd name="T14" fmla="*/ 2147483647 w 546"/>
                <a:gd name="T15" fmla="*/ 2147483647 h 924"/>
                <a:gd name="T16" fmla="*/ 2147483647 w 546"/>
                <a:gd name="T17" fmla="*/ 2147483647 h 924"/>
                <a:gd name="T18" fmla="*/ 2147483647 w 546"/>
                <a:gd name="T19" fmla="*/ 2147483647 h 924"/>
                <a:gd name="T20" fmla="*/ 2147483647 w 546"/>
                <a:gd name="T21" fmla="*/ 2147483647 h 924"/>
                <a:gd name="T22" fmla="*/ 2147483647 w 546"/>
                <a:gd name="T23" fmla="*/ 2147483647 h 924"/>
                <a:gd name="T24" fmla="*/ 2147483647 w 546"/>
                <a:gd name="T25" fmla="*/ 2147483647 h 924"/>
                <a:gd name="T26" fmla="*/ 2147483647 w 546"/>
                <a:gd name="T27" fmla="*/ 2147483647 h 924"/>
                <a:gd name="T28" fmla="*/ 2147483647 w 546"/>
                <a:gd name="T29" fmla="*/ 2147483647 h 924"/>
                <a:gd name="T30" fmla="*/ 2147483647 w 546"/>
                <a:gd name="T31" fmla="*/ 2147483647 h 924"/>
                <a:gd name="T32" fmla="*/ 2147483647 w 546"/>
                <a:gd name="T33" fmla="*/ 2147483647 h 924"/>
                <a:gd name="T34" fmla="*/ 2147483647 w 546"/>
                <a:gd name="T35" fmla="*/ 2147483647 h 924"/>
                <a:gd name="T36" fmla="*/ 2147483647 w 546"/>
                <a:gd name="T37" fmla="*/ 2147483647 h 924"/>
                <a:gd name="T38" fmla="*/ 2147483647 w 546"/>
                <a:gd name="T39" fmla="*/ 2147483647 h 924"/>
                <a:gd name="T40" fmla="*/ 2147483647 w 546"/>
                <a:gd name="T41" fmla="*/ 2147483647 h 924"/>
                <a:gd name="T42" fmla="*/ 2147483647 w 546"/>
                <a:gd name="T43" fmla="*/ 2147483647 h 924"/>
                <a:gd name="T44" fmla="*/ 2147483647 w 546"/>
                <a:gd name="T45" fmla="*/ 2147483647 h 924"/>
                <a:gd name="T46" fmla="*/ 2147483647 w 546"/>
                <a:gd name="T47" fmla="*/ 2147483647 h 924"/>
                <a:gd name="T48" fmla="*/ 2147483647 w 546"/>
                <a:gd name="T49" fmla="*/ 2147483647 h 924"/>
                <a:gd name="T50" fmla="*/ 2147483647 w 546"/>
                <a:gd name="T51" fmla="*/ 2147483647 h 924"/>
                <a:gd name="T52" fmla="*/ 2147483647 w 546"/>
                <a:gd name="T53" fmla="*/ 2147483647 h 924"/>
                <a:gd name="T54" fmla="*/ 2147483647 w 546"/>
                <a:gd name="T55" fmla="*/ 2147483647 h 924"/>
                <a:gd name="T56" fmla="*/ 2147483647 w 546"/>
                <a:gd name="T57" fmla="*/ 2147483647 h 924"/>
                <a:gd name="T58" fmla="*/ 2147483647 w 546"/>
                <a:gd name="T59" fmla="*/ 2147483647 h 924"/>
                <a:gd name="T60" fmla="*/ 2147483647 w 546"/>
                <a:gd name="T61" fmla="*/ 2147483647 h 924"/>
                <a:gd name="T62" fmla="*/ 2147483647 w 546"/>
                <a:gd name="T63" fmla="*/ 2147483647 h 924"/>
                <a:gd name="T64" fmla="*/ 2147483647 w 546"/>
                <a:gd name="T65" fmla="*/ 2147483647 h 924"/>
                <a:gd name="T66" fmla="*/ 2147483647 w 546"/>
                <a:gd name="T67" fmla="*/ 2147483647 h 924"/>
                <a:gd name="T68" fmla="*/ 2147483647 w 546"/>
                <a:gd name="T69" fmla="*/ 2147483647 h 924"/>
                <a:gd name="T70" fmla="*/ 2147483647 w 546"/>
                <a:gd name="T71" fmla="*/ 2147483647 h 924"/>
                <a:gd name="T72" fmla="*/ 2147483647 w 546"/>
                <a:gd name="T73" fmla="*/ 2147483647 h 924"/>
                <a:gd name="T74" fmla="*/ 2147483647 w 546"/>
                <a:gd name="T75" fmla="*/ 2147483647 h 924"/>
                <a:gd name="T76" fmla="*/ 2147483647 w 546"/>
                <a:gd name="T77" fmla="*/ 2147483647 h 924"/>
                <a:gd name="T78" fmla="*/ 2147483647 w 546"/>
                <a:gd name="T79" fmla="*/ 2147483647 h 924"/>
                <a:gd name="T80" fmla="*/ 2147483647 w 546"/>
                <a:gd name="T81" fmla="*/ 2147483647 h 924"/>
                <a:gd name="T82" fmla="*/ 2147483647 w 546"/>
                <a:gd name="T83" fmla="*/ 2147483647 h 924"/>
                <a:gd name="T84" fmla="*/ 2147483647 w 546"/>
                <a:gd name="T85" fmla="*/ 2147483647 h 924"/>
                <a:gd name="T86" fmla="*/ 2147483647 w 546"/>
                <a:gd name="T87" fmla="*/ 2147483647 h 924"/>
                <a:gd name="T88" fmla="*/ 2147483647 w 546"/>
                <a:gd name="T89" fmla="*/ 2147483647 h 924"/>
                <a:gd name="T90" fmla="*/ 2147483647 w 546"/>
                <a:gd name="T91" fmla="*/ 2147483647 h 924"/>
                <a:gd name="T92" fmla="*/ 2147483647 w 546"/>
                <a:gd name="T93" fmla="*/ 2147483647 h 924"/>
                <a:gd name="T94" fmla="*/ 2147483647 w 546"/>
                <a:gd name="T95" fmla="*/ 2147483647 h 924"/>
                <a:gd name="T96" fmla="*/ 2147483647 w 546"/>
                <a:gd name="T97" fmla="*/ 2147483647 h 924"/>
                <a:gd name="T98" fmla="*/ 2147483647 w 546"/>
                <a:gd name="T99" fmla="*/ 2147483647 h 924"/>
                <a:gd name="T100" fmla="*/ 2147483647 w 546"/>
                <a:gd name="T101" fmla="*/ 2147483647 h 924"/>
                <a:gd name="T102" fmla="*/ 2147483647 w 546"/>
                <a:gd name="T103" fmla="*/ 2147483647 h 924"/>
                <a:gd name="T104" fmla="*/ 2147483647 w 546"/>
                <a:gd name="T105" fmla="*/ 2147483647 h 924"/>
                <a:gd name="T106" fmla="*/ 2147483647 w 546"/>
                <a:gd name="T107" fmla="*/ 2147483647 h 924"/>
                <a:gd name="T108" fmla="*/ 2147483647 w 546"/>
                <a:gd name="T109" fmla="*/ 2147483647 h 924"/>
                <a:gd name="T110" fmla="*/ 2147483647 w 546"/>
                <a:gd name="T111" fmla="*/ 2147483647 h 92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6"/>
                <a:gd name="T169" fmla="*/ 0 h 924"/>
                <a:gd name="T170" fmla="*/ 546 w 546"/>
                <a:gd name="T171" fmla="*/ 924 h 92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6" h="924">
                  <a:moveTo>
                    <a:pt x="420" y="30"/>
                  </a:moveTo>
                  <a:lnTo>
                    <a:pt x="414" y="18"/>
                  </a:lnTo>
                  <a:lnTo>
                    <a:pt x="414" y="0"/>
                  </a:lnTo>
                  <a:lnTo>
                    <a:pt x="390" y="6"/>
                  </a:lnTo>
                  <a:lnTo>
                    <a:pt x="390" y="54"/>
                  </a:lnTo>
                  <a:lnTo>
                    <a:pt x="396" y="60"/>
                  </a:lnTo>
                  <a:lnTo>
                    <a:pt x="396" y="66"/>
                  </a:lnTo>
                  <a:lnTo>
                    <a:pt x="426" y="66"/>
                  </a:lnTo>
                  <a:lnTo>
                    <a:pt x="426" y="96"/>
                  </a:lnTo>
                  <a:lnTo>
                    <a:pt x="420" y="102"/>
                  </a:lnTo>
                  <a:lnTo>
                    <a:pt x="420" y="108"/>
                  </a:lnTo>
                  <a:lnTo>
                    <a:pt x="426" y="114"/>
                  </a:lnTo>
                  <a:lnTo>
                    <a:pt x="426" y="126"/>
                  </a:lnTo>
                  <a:lnTo>
                    <a:pt x="408" y="144"/>
                  </a:lnTo>
                  <a:lnTo>
                    <a:pt x="396" y="150"/>
                  </a:lnTo>
                  <a:lnTo>
                    <a:pt x="384" y="150"/>
                  </a:lnTo>
                  <a:lnTo>
                    <a:pt x="384" y="156"/>
                  </a:lnTo>
                  <a:lnTo>
                    <a:pt x="378" y="162"/>
                  </a:lnTo>
                  <a:lnTo>
                    <a:pt x="378" y="168"/>
                  </a:lnTo>
                  <a:lnTo>
                    <a:pt x="372" y="174"/>
                  </a:lnTo>
                  <a:lnTo>
                    <a:pt x="372" y="180"/>
                  </a:lnTo>
                  <a:lnTo>
                    <a:pt x="360" y="192"/>
                  </a:lnTo>
                  <a:lnTo>
                    <a:pt x="354" y="204"/>
                  </a:lnTo>
                  <a:lnTo>
                    <a:pt x="348" y="234"/>
                  </a:lnTo>
                  <a:lnTo>
                    <a:pt x="342" y="240"/>
                  </a:lnTo>
                  <a:lnTo>
                    <a:pt x="342" y="270"/>
                  </a:lnTo>
                  <a:lnTo>
                    <a:pt x="336" y="288"/>
                  </a:lnTo>
                  <a:lnTo>
                    <a:pt x="330" y="294"/>
                  </a:lnTo>
                  <a:lnTo>
                    <a:pt x="312" y="294"/>
                  </a:lnTo>
                  <a:lnTo>
                    <a:pt x="312" y="324"/>
                  </a:lnTo>
                  <a:lnTo>
                    <a:pt x="306" y="342"/>
                  </a:lnTo>
                  <a:lnTo>
                    <a:pt x="306" y="354"/>
                  </a:lnTo>
                  <a:lnTo>
                    <a:pt x="300" y="360"/>
                  </a:lnTo>
                  <a:lnTo>
                    <a:pt x="288" y="366"/>
                  </a:lnTo>
                  <a:lnTo>
                    <a:pt x="282" y="372"/>
                  </a:lnTo>
                  <a:lnTo>
                    <a:pt x="270" y="378"/>
                  </a:lnTo>
                  <a:lnTo>
                    <a:pt x="258" y="426"/>
                  </a:lnTo>
                  <a:lnTo>
                    <a:pt x="234" y="456"/>
                  </a:lnTo>
                  <a:lnTo>
                    <a:pt x="234" y="486"/>
                  </a:lnTo>
                  <a:lnTo>
                    <a:pt x="228" y="492"/>
                  </a:lnTo>
                  <a:lnTo>
                    <a:pt x="216" y="498"/>
                  </a:lnTo>
                  <a:lnTo>
                    <a:pt x="210" y="510"/>
                  </a:lnTo>
                  <a:lnTo>
                    <a:pt x="210" y="522"/>
                  </a:lnTo>
                  <a:lnTo>
                    <a:pt x="192" y="540"/>
                  </a:lnTo>
                  <a:lnTo>
                    <a:pt x="186" y="540"/>
                  </a:lnTo>
                  <a:lnTo>
                    <a:pt x="180" y="534"/>
                  </a:lnTo>
                  <a:lnTo>
                    <a:pt x="174" y="522"/>
                  </a:lnTo>
                  <a:lnTo>
                    <a:pt x="174" y="516"/>
                  </a:lnTo>
                  <a:lnTo>
                    <a:pt x="168" y="504"/>
                  </a:lnTo>
                  <a:lnTo>
                    <a:pt x="156" y="492"/>
                  </a:lnTo>
                  <a:lnTo>
                    <a:pt x="150" y="480"/>
                  </a:lnTo>
                  <a:lnTo>
                    <a:pt x="138" y="480"/>
                  </a:lnTo>
                  <a:lnTo>
                    <a:pt x="144" y="486"/>
                  </a:lnTo>
                  <a:lnTo>
                    <a:pt x="144" y="498"/>
                  </a:lnTo>
                  <a:lnTo>
                    <a:pt x="138" y="504"/>
                  </a:lnTo>
                  <a:lnTo>
                    <a:pt x="132" y="504"/>
                  </a:lnTo>
                  <a:lnTo>
                    <a:pt x="120" y="498"/>
                  </a:lnTo>
                  <a:lnTo>
                    <a:pt x="114" y="492"/>
                  </a:lnTo>
                  <a:lnTo>
                    <a:pt x="108" y="492"/>
                  </a:lnTo>
                  <a:lnTo>
                    <a:pt x="102" y="498"/>
                  </a:lnTo>
                  <a:lnTo>
                    <a:pt x="90" y="522"/>
                  </a:lnTo>
                  <a:lnTo>
                    <a:pt x="84" y="528"/>
                  </a:lnTo>
                  <a:lnTo>
                    <a:pt x="84" y="534"/>
                  </a:lnTo>
                  <a:lnTo>
                    <a:pt x="18" y="588"/>
                  </a:lnTo>
                  <a:lnTo>
                    <a:pt x="18" y="642"/>
                  </a:lnTo>
                  <a:lnTo>
                    <a:pt x="12" y="654"/>
                  </a:lnTo>
                  <a:lnTo>
                    <a:pt x="12" y="666"/>
                  </a:lnTo>
                  <a:lnTo>
                    <a:pt x="6" y="672"/>
                  </a:lnTo>
                  <a:lnTo>
                    <a:pt x="6" y="678"/>
                  </a:lnTo>
                  <a:lnTo>
                    <a:pt x="0" y="690"/>
                  </a:lnTo>
                  <a:lnTo>
                    <a:pt x="24" y="684"/>
                  </a:lnTo>
                  <a:lnTo>
                    <a:pt x="24" y="708"/>
                  </a:lnTo>
                  <a:lnTo>
                    <a:pt x="36" y="732"/>
                  </a:lnTo>
                  <a:lnTo>
                    <a:pt x="60" y="744"/>
                  </a:lnTo>
                  <a:lnTo>
                    <a:pt x="66" y="750"/>
                  </a:lnTo>
                  <a:lnTo>
                    <a:pt x="84" y="726"/>
                  </a:lnTo>
                  <a:lnTo>
                    <a:pt x="66" y="756"/>
                  </a:lnTo>
                  <a:lnTo>
                    <a:pt x="84" y="786"/>
                  </a:lnTo>
                  <a:lnTo>
                    <a:pt x="102" y="792"/>
                  </a:lnTo>
                  <a:lnTo>
                    <a:pt x="102" y="840"/>
                  </a:lnTo>
                  <a:lnTo>
                    <a:pt x="90" y="840"/>
                  </a:lnTo>
                  <a:lnTo>
                    <a:pt x="90" y="870"/>
                  </a:lnTo>
                  <a:lnTo>
                    <a:pt x="102" y="882"/>
                  </a:lnTo>
                  <a:lnTo>
                    <a:pt x="198" y="882"/>
                  </a:lnTo>
                  <a:lnTo>
                    <a:pt x="216" y="864"/>
                  </a:lnTo>
                  <a:lnTo>
                    <a:pt x="228" y="882"/>
                  </a:lnTo>
                  <a:lnTo>
                    <a:pt x="258" y="882"/>
                  </a:lnTo>
                  <a:lnTo>
                    <a:pt x="270" y="870"/>
                  </a:lnTo>
                  <a:lnTo>
                    <a:pt x="276" y="870"/>
                  </a:lnTo>
                  <a:lnTo>
                    <a:pt x="288" y="876"/>
                  </a:lnTo>
                  <a:lnTo>
                    <a:pt x="294" y="876"/>
                  </a:lnTo>
                  <a:lnTo>
                    <a:pt x="342" y="870"/>
                  </a:lnTo>
                  <a:lnTo>
                    <a:pt x="342" y="888"/>
                  </a:lnTo>
                  <a:lnTo>
                    <a:pt x="372" y="888"/>
                  </a:lnTo>
                  <a:lnTo>
                    <a:pt x="390" y="882"/>
                  </a:lnTo>
                  <a:lnTo>
                    <a:pt x="438" y="882"/>
                  </a:lnTo>
                  <a:lnTo>
                    <a:pt x="450" y="888"/>
                  </a:lnTo>
                  <a:lnTo>
                    <a:pt x="456" y="894"/>
                  </a:lnTo>
                  <a:lnTo>
                    <a:pt x="468" y="894"/>
                  </a:lnTo>
                  <a:lnTo>
                    <a:pt x="474" y="900"/>
                  </a:lnTo>
                  <a:lnTo>
                    <a:pt x="510" y="900"/>
                  </a:lnTo>
                  <a:lnTo>
                    <a:pt x="534" y="924"/>
                  </a:lnTo>
                  <a:lnTo>
                    <a:pt x="540" y="882"/>
                  </a:lnTo>
                  <a:lnTo>
                    <a:pt x="546" y="876"/>
                  </a:lnTo>
                  <a:lnTo>
                    <a:pt x="534" y="864"/>
                  </a:lnTo>
                  <a:lnTo>
                    <a:pt x="534" y="834"/>
                  </a:lnTo>
                  <a:lnTo>
                    <a:pt x="528" y="816"/>
                  </a:lnTo>
                  <a:lnTo>
                    <a:pt x="516" y="810"/>
                  </a:lnTo>
                  <a:lnTo>
                    <a:pt x="510" y="798"/>
                  </a:lnTo>
                  <a:lnTo>
                    <a:pt x="498" y="792"/>
                  </a:lnTo>
                  <a:lnTo>
                    <a:pt x="486" y="780"/>
                  </a:lnTo>
                  <a:lnTo>
                    <a:pt x="474" y="756"/>
                  </a:lnTo>
                  <a:lnTo>
                    <a:pt x="468" y="750"/>
                  </a:lnTo>
                  <a:lnTo>
                    <a:pt x="468" y="708"/>
                  </a:lnTo>
                  <a:lnTo>
                    <a:pt x="462" y="708"/>
                  </a:lnTo>
                  <a:lnTo>
                    <a:pt x="444" y="690"/>
                  </a:lnTo>
                  <a:lnTo>
                    <a:pt x="438" y="690"/>
                  </a:lnTo>
                  <a:lnTo>
                    <a:pt x="438" y="642"/>
                  </a:lnTo>
                  <a:lnTo>
                    <a:pt x="420" y="630"/>
                  </a:lnTo>
                  <a:lnTo>
                    <a:pt x="432" y="618"/>
                  </a:lnTo>
                  <a:lnTo>
                    <a:pt x="432" y="582"/>
                  </a:lnTo>
                  <a:lnTo>
                    <a:pt x="426" y="582"/>
                  </a:lnTo>
                  <a:lnTo>
                    <a:pt x="414" y="576"/>
                  </a:lnTo>
                  <a:lnTo>
                    <a:pt x="414" y="570"/>
                  </a:lnTo>
                  <a:lnTo>
                    <a:pt x="426" y="558"/>
                  </a:lnTo>
                  <a:lnTo>
                    <a:pt x="438" y="552"/>
                  </a:lnTo>
                  <a:lnTo>
                    <a:pt x="444" y="546"/>
                  </a:lnTo>
                  <a:lnTo>
                    <a:pt x="450" y="546"/>
                  </a:lnTo>
                  <a:lnTo>
                    <a:pt x="456" y="510"/>
                  </a:lnTo>
                  <a:lnTo>
                    <a:pt x="462" y="510"/>
                  </a:lnTo>
                  <a:lnTo>
                    <a:pt x="468" y="498"/>
                  </a:lnTo>
                  <a:lnTo>
                    <a:pt x="468" y="480"/>
                  </a:lnTo>
                  <a:lnTo>
                    <a:pt x="474" y="474"/>
                  </a:lnTo>
                  <a:lnTo>
                    <a:pt x="480" y="462"/>
                  </a:lnTo>
                  <a:lnTo>
                    <a:pt x="492" y="450"/>
                  </a:lnTo>
                  <a:lnTo>
                    <a:pt x="498" y="450"/>
                  </a:lnTo>
                  <a:lnTo>
                    <a:pt x="498" y="438"/>
                  </a:lnTo>
                  <a:lnTo>
                    <a:pt x="492" y="420"/>
                  </a:lnTo>
                  <a:lnTo>
                    <a:pt x="486" y="408"/>
                  </a:lnTo>
                  <a:lnTo>
                    <a:pt x="486" y="390"/>
                  </a:lnTo>
                  <a:lnTo>
                    <a:pt x="474" y="366"/>
                  </a:lnTo>
                  <a:lnTo>
                    <a:pt x="462" y="354"/>
                  </a:lnTo>
                  <a:lnTo>
                    <a:pt x="450" y="348"/>
                  </a:lnTo>
                  <a:lnTo>
                    <a:pt x="432" y="336"/>
                  </a:lnTo>
                  <a:lnTo>
                    <a:pt x="420" y="324"/>
                  </a:lnTo>
                  <a:lnTo>
                    <a:pt x="414" y="312"/>
                  </a:lnTo>
                  <a:lnTo>
                    <a:pt x="402" y="300"/>
                  </a:lnTo>
                  <a:lnTo>
                    <a:pt x="390" y="276"/>
                  </a:lnTo>
                  <a:lnTo>
                    <a:pt x="390" y="264"/>
                  </a:lnTo>
                  <a:lnTo>
                    <a:pt x="396" y="258"/>
                  </a:lnTo>
                  <a:lnTo>
                    <a:pt x="408" y="252"/>
                  </a:lnTo>
                  <a:lnTo>
                    <a:pt x="504" y="252"/>
                  </a:lnTo>
                  <a:lnTo>
                    <a:pt x="486" y="234"/>
                  </a:lnTo>
                  <a:lnTo>
                    <a:pt x="480" y="222"/>
                  </a:lnTo>
                  <a:lnTo>
                    <a:pt x="468" y="216"/>
                  </a:lnTo>
                  <a:lnTo>
                    <a:pt x="462" y="204"/>
                  </a:lnTo>
                  <a:lnTo>
                    <a:pt x="462" y="186"/>
                  </a:lnTo>
                  <a:lnTo>
                    <a:pt x="456" y="168"/>
                  </a:lnTo>
                  <a:lnTo>
                    <a:pt x="456" y="132"/>
                  </a:lnTo>
                  <a:lnTo>
                    <a:pt x="462" y="132"/>
                  </a:lnTo>
                  <a:lnTo>
                    <a:pt x="462" y="96"/>
                  </a:lnTo>
                  <a:lnTo>
                    <a:pt x="456" y="84"/>
                  </a:lnTo>
                  <a:lnTo>
                    <a:pt x="444" y="78"/>
                  </a:lnTo>
                  <a:lnTo>
                    <a:pt x="450" y="42"/>
                  </a:lnTo>
                  <a:lnTo>
                    <a:pt x="444" y="42"/>
                  </a:lnTo>
                  <a:lnTo>
                    <a:pt x="438" y="36"/>
                  </a:lnTo>
                  <a:lnTo>
                    <a:pt x="426" y="36"/>
                  </a:lnTo>
                  <a:lnTo>
                    <a:pt x="420" y="3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66" name="Burundi" descr="© INSCALE GmbH, 05.05.2010&#10;http://www.presentationload.com/">
              <a:extLst>
                <a:ext uri="{FF2B5EF4-FFF2-40B4-BE49-F238E27FC236}">
                  <a16:creationId xmlns:a16="http://schemas.microsoft.com/office/drawing/2014/main" id="{CC5210E3-AFEB-48C2-B71B-91061A9E230C}"/>
                </a:ext>
              </a:extLst>
            </p:cNvPr>
            <p:cNvSpPr>
              <a:spLocks/>
            </p:cNvSpPr>
            <p:nvPr/>
          </p:nvSpPr>
          <p:spPr bwMode="gray">
            <a:xfrm>
              <a:off x="6461471" y="4609750"/>
              <a:ext cx="59404" cy="74399"/>
            </a:xfrm>
            <a:custGeom>
              <a:avLst/>
              <a:gdLst>
                <a:gd name="T0" fmla="*/ 2147483647 w 132"/>
                <a:gd name="T1" fmla="*/ 2147483647 h 168"/>
                <a:gd name="T2" fmla="*/ 2147483647 w 132"/>
                <a:gd name="T3" fmla="*/ 2147483647 h 168"/>
                <a:gd name="T4" fmla="*/ 2147483647 w 132"/>
                <a:gd name="T5" fmla="*/ 2147483647 h 168"/>
                <a:gd name="T6" fmla="*/ 2147483647 w 132"/>
                <a:gd name="T7" fmla="*/ 2147483647 h 168"/>
                <a:gd name="T8" fmla="*/ 2147483647 w 132"/>
                <a:gd name="T9" fmla="*/ 2147483647 h 168"/>
                <a:gd name="T10" fmla="*/ 2147483647 w 132"/>
                <a:gd name="T11" fmla="*/ 2147483647 h 168"/>
                <a:gd name="T12" fmla="*/ 2147483647 w 132"/>
                <a:gd name="T13" fmla="*/ 2147483647 h 168"/>
                <a:gd name="T14" fmla="*/ 2147483647 w 132"/>
                <a:gd name="T15" fmla="*/ 2147483647 h 168"/>
                <a:gd name="T16" fmla="*/ 2147483647 w 132"/>
                <a:gd name="T17" fmla="*/ 2147483647 h 168"/>
                <a:gd name="T18" fmla="*/ 2147483647 w 132"/>
                <a:gd name="T19" fmla="*/ 2147483647 h 168"/>
                <a:gd name="T20" fmla="*/ 2147483647 w 132"/>
                <a:gd name="T21" fmla="*/ 2147483647 h 168"/>
                <a:gd name="T22" fmla="*/ 2147483647 w 132"/>
                <a:gd name="T23" fmla="*/ 2147483647 h 168"/>
                <a:gd name="T24" fmla="*/ 2147483647 w 132"/>
                <a:gd name="T25" fmla="*/ 2147483647 h 168"/>
                <a:gd name="T26" fmla="*/ 2147483647 w 132"/>
                <a:gd name="T27" fmla="*/ 2147483647 h 168"/>
                <a:gd name="T28" fmla="*/ 2147483647 w 132"/>
                <a:gd name="T29" fmla="*/ 2147483647 h 168"/>
                <a:gd name="T30" fmla="*/ 2147483647 w 132"/>
                <a:gd name="T31" fmla="*/ 2147483647 h 168"/>
                <a:gd name="T32" fmla="*/ 2147483647 w 132"/>
                <a:gd name="T33" fmla="*/ 2147483647 h 168"/>
                <a:gd name="T34" fmla="*/ 2147483647 w 132"/>
                <a:gd name="T35" fmla="*/ 2147483647 h 168"/>
                <a:gd name="T36" fmla="*/ 2147483647 w 132"/>
                <a:gd name="T37" fmla="*/ 2147483647 h 168"/>
                <a:gd name="T38" fmla="*/ 2147483647 w 132"/>
                <a:gd name="T39" fmla="*/ 2147483647 h 168"/>
                <a:gd name="T40" fmla="*/ 2147483647 w 132"/>
                <a:gd name="T41" fmla="*/ 2147483647 h 168"/>
                <a:gd name="T42" fmla="*/ 2147483647 w 132"/>
                <a:gd name="T43" fmla="*/ 2147483647 h 168"/>
                <a:gd name="T44" fmla="*/ 2147483647 w 132"/>
                <a:gd name="T45" fmla="*/ 2147483647 h 168"/>
                <a:gd name="T46" fmla="*/ 2147483647 w 132"/>
                <a:gd name="T47" fmla="*/ 0 h 168"/>
                <a:gd name="T48" fmla="*/ 2147483647 w 132"/>
                <a:gd name="T49" fmla="*/ 0 h 168"/>
                <a:gd name="T50" fmla="*/ 2147483647 w 132"/>
                <a:gd name="T51" fmla="*/ 0 h 168"/>
                <a:gd name="T52" fmla="*/ 2147483647 w 132"/>
                <a:gd name="T53" fmla="*/ 2147483647 h 168"/>
                <a:gd name="T54" fmla="*/ 2147483647 w 132"/>
                <a:gd name="T55" fmla="*/ 2147483647 h 168"/>
                <a:gd name="T56" fmla="*/ 2147483647 w 132"/>
                <a:gd name="T57" fmla="*/ 2147483647 h 168"/>
                <a:gd name="T58" fmla="*/ 2147483647 w 132"/>
                <a:gd name="T59" fmla="*/ 2147483647 h 168"/>
                <a:gd name="T60" fmla="*/ 2147483647 w 132"/>
                <a:gd name="T61" fmla="*/ 2147483647 h 168"/>
                <a:gd name="T62" fmla="*/ 2147483647 w 132"/>
                <a:gd name="T63" fmla="*/ 2147483647 h 168"/>
                <a:gd name="T64" fmla="*/ 0 w 132"/>
                <a:gd name="T65" fmla="*/ 2147483647 h 168"/>
                <a:gd name="T66" fmla="*/ 2147483647 w 132"/>
                <a:gd name="T67" fmla="*/ 2147483647 h 168"/>
                <a:gd name="T68" fmla="*/ 2147483647 w 132"/>
                <a:gd name="T69" fmla="*/ 2147483647 h 168"/>
                <a:gd name="T70" fmla="*/ 2147483647 w 132"/>
                <a:gd name="T71" fmla="*/ 2147483647 h 168"/>
                <a:gd name="T72" fmla="*/ 2147483647 w 132"/>
                <a:gd name="T73" fmla="*/ 2147483647 h 168"/>
                <a:gd name="T74" fmla="*/ 2147483647 w 132"/>
                <a:gd name="T75" fmla="*/ 2147483647 h 16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32"/>
                <a:gd name="T115" fmla="*/ 0 h 168"/>
                <a:gd name="T116" fmla="*/ 132 w 132"/>
                <a:gd name="T117" fmla="*/ 168 h 16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32" h="168">
                  <a:moveTo>
                    <a:pt x="36" y="72"/>
                  </a:moveTo>
                  <a:lnTo>
                    <a:pt x="36" y="96"/>
                  </a:lnTo>
                  <a:lnTo>
                    <a:pt x="30" y="102"/>
                  </a:lnTo>
                  <a:lnTo>
                    <a:pt x="30" y="138"/>
                  </a:lnTo>
                  <a:lnTo>
                    <a:pt x="36" y="156"/>
                  </a:lnTo>
                  <a:lnTo>
                    <a:pt x="42" y="168"/>
                  </a:lnTo>
                  <a:lnTo>
                    <a:pt x="54" y="168"/>
                  </a:lnTo>
                  <a:lnTo>
                    <a:pt x="60" y="162"/>
                  </a:lnTo>
                  <a:lnTo>
                    <a:pt x="72" y="156"/>
                  </a:lnTo>
                  <a:lnTo>
                    <a:pt x="84" y="144"/>
                  </a:lnTo>
                  <a:lnTo>
                    <a:pt x="90" y="132"/>
                  </a:lnTo>
                  <a:lnTo>
                    <a:pt x="90" y="114"/>
                  </a:lnTo>
                  <a:lnTo>
                    <a:pt x="96" y="102"/>
                  </a:lnTo>
                  <a:lnTo>
                    <a:pt x="114" y="84"/>
                  </a:lnTo>
                  <a:lnTo>
                    <a:pt x="126" y="84"/>
                  </a:lnTo>
                  <a:lnTo>
                    <a:pt x="120" y="72"/>
                  </a:lnTo>
                  <a:lnTo>
                    <a:pt x="132" y="66"/>
                  </a:lnTo>
                  <a:lnTo>
                    <a:pt x="132" y="48"/>
                  </a:lnTo>
                  <a:lnTo>
                    <a:pt x="114" y="48"/>
                  </a:lnTo>
                  <a:lnTo>
                    <a:pt x="108" y="42"/>
                  </a:lnTo>
                  <a:lnTo>
                    <a:pt x="102" y="42"/>
                  </a:lnTo>
                  <a:lnTo>
                    <a:pt x="102" y="24"/>
                  </a:lnTo>
                  <a:lnTo>
                    <a:pt x="108" y="12"/>
                  </a:lnTo>
                  <a:lnTo>
                    <a:pt x="108" y="0"/>
                  </a:lnTo>
                  <a:lnTo>
                    <a:pt x="120" y="0"/>
                  </a:lnTo>
                  <a:lnTo>
                    <a:pt x="66" y="0"/>
                  </a:lnTo>
                  <a:lnTo>
                    <a:pt x="60" y="24"/>
                  </a:lnTo>
                  <a:lnTo>
                    <a:pt x="48" y="30"/>
                  </a:lnTo>
                  <a:lnTo>
                    <a:pt x="42" y="36"/>
                  </a:lnTo>
                  <a:lnTo>
                    <a:pt x="30" y="36"/>
                  </a:lnTo>
                  <a:lnTo>
                    <a:pt x="24" y="30"/>
                  </a:lnTo>
                  <a:lnTo>
                    <a:pt x="18" y="18"/>
                  </a:lnTo>
                  <a:lnTo>
                    <a:pt x="0" y="18"/>
                  </a:lnTo>
                  <a:lnTo>
                    <a:pt x="12" y="48"/>
                  </a:lnTo>
                  <a:lnTo>
                    <a:pt x="18" y="54"/>
                  </a:lnTo>
                  <a:lnTo>
                    <a:pt x="30" y="60"/>
                  </a:lnTo>
                  <a:lnTo>
                    <a:pt x="36" y="66"/>
                  </a:lnTo>
                  <a:lnTo>
                    <a:pt x="36" y="7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67" name="Burkina Faso" descr="© INSCALE GmbH, 05.05.2010&#10;http://www.presentationload.com/">
              <a:extLst>
                <a:ext uri="{FF2B5EF4-FFF2-40B4-BE49-F238E27FC236}">
                  <a16:creationId xmlns:a16="http://schemas.microsoft.com/office/drawing/2014/main" id="{F3605728-C704-4267-82E5-27041A3994C3}"/>
                </a:ext>
              </a:extLst>
            </p:cNvPr>
            <p:cNvSpPr>
              <a:spLocks/>
            </p:cNvSpPr>
            <p:nvPr/>
          </p:nvSpPr>
          <p:spPr bwMode="gray">
            <a:xfrm>
              <a:off x="5374726" y="3977359"/>
              <a:ext cx="253339" cy="201940"/>
            </a:xfrm>
            <a:custGeom>
              <a:avLst/>
              <a:gdLst>
                <a:gd name="T0" fmla="*/ 2147483647 w 570"/>
                <a:gd name="T1" fmla="*/ 2147483647 h 450"/>
                <a:gd name="T2" fmla="*/ 2147483647 w 570"/>
                <a:gd name="T3" fmla="*/ 2147483647 h 450"/>
                <a:gd name="T4" fmla="*/ 2147483647 w 570"/>
                <a:gd name="T5" fmla="*/ 2147483647 h 450"/>
                <a:gd name="T6" fmla="*/ 2147483647 w 570"/>
                <a:gd name="T7" fmla="*/ 2147483647 h 450"/>
                <a:gd name="T8" fmla="*/ 2147483647 w 570"/>
                <a:gd name="T9" fmla="*/ 2147483647 h 450"/>
                <a:gd name="T10" fmla="*/ 2147483647 w 570"/>
                <a:gd name="T11" fmla="*/ 2147483647 h 450"/>
                <a:gd name="T12" fmla="*/ 2147483647 w 570"/>
                <a:gd name="T13" fmla="*/ 2147483647 h 450"/>
                <a:gd name="T14" fmla="*/ 2147483647 w 570"/>
                <a:gd name="T15" fmla="*/ 2147483647 h 450"/>
                <a:gd name="T16" fmla="*/ 2147483647 w 570"/>
                <a:gd name="T17" fmla="*/ 2147483647 h 450"/>
                <a:gd name="T18" fmla="*/ 2147483647 w 570"/>
                <a:gd name="T19" fmla="*/ 2147483647 h 450"/>
                <a:gd name="T20" fmla="*/ 2147483647 w 570"/>
                <a:gd name="T21" fmla="*/ 2147483647 h 450"/>
                <a:gd name="T22" fmla="*/ 2147483647 w 570"/>
                <a:gd name="T23" fmla="*/ 2147483647 h 450"/>
                <a:gd name="T24" fmla="*/ 2147483647 w 570"/>
                <a:gd name="T25" fmla="*/ 2147483647 h 450"/>
                <a:gd name="T26" fmla="*/ 2147483647 w 570"/>
                <a:gd name="T27" fmla="*/ 2147483647 h 450"/>
                <a:gd name="T28" fmla="*/ 2147483647 w 570"/>
                <a:gd name="T29" fmla="*/ 2147483647 h 450"/>
                <a:gd name="T30" fmla="*/ 2147483647 w 570"/>
                <a:gd name="T31" fmla="*/ 2147483647 h 450"/>
                <a:gd name="T32" fmla="*/ 2147483647 w 570"/>
                <a:gd name="T33" fmla="*/ 2147483647 h 450"/>
                <a:gd name="T34" fmla="*/ 2147483647 w 570"/>
                <a:gd name="T35" fmla="*/ 2147483647 h 450"/>
                <a:gd name="T36" fmla="*/ 2147483647 w 570"/>
                <a:gd name="T37" fmla="*/ 2147483647 h 450"/>
                <a:gd name="T38" fmla="*/ 2147483647 w 570"/>
                <a:gd name="T39" fmla="*/ 2147483647 h 450"/>
                <a:gd name="T40" fmla="*/ 2147483647 w 570"/>
                <a:gd name="T41" fmla="*/ 2147483647 h 450"/>
                <a:gd name="T42" fmla="*/ 2147483647 w 570"/>
                <a:gd name="T43" fmla="*/ 2147483647 h 450"/>
                <a:gd name="T44" fmla="*/ 2147483647 w 570"/>
                <a:gd name="T45" fmla="*/ 2147483647 h 450"/>
                <a:gd name="T46" fmla="*/ 2147483647 w 570"/>
                <a:gd name="T47" fmla="*/ 2147483647 h 450"/>
                <a:gd name="T48" fmla="*/ 2147483647 w 570"/>
                <a:gd name="T49" fmla="*/ 2147483647 h 450"/>
                <a:gd name="T50" fmla="*/ 2147483647 w 570"/>
                <a:gd name="T51" fmla="*/ 2147483647 h 450"/>
                <a:gd name="T52" fmla="*/ 2147483647 w 570"/>
                <a:gd name="T53" fmla="*/ 2147483647 h 450"/>
                <a:gd name="T54" fmla="*/ 2147483647 w 570"/>
                <a:gd name="T55" fmla="*/ 2147483647 h 450"/>
                <a:gd name="T56" fmla="*/ 2147483647 w 570"/>
                <a:gd name="T57" fmla="*/ 2147483647 h 450"/>
                <a:gd name="T58" fmla="*/ 2147483647 w 570"/>
                <a:gd name="T59" fmla="*/ 2147483647 h 450"/>
                <a:gd name="T60" fmla="*/ 2147483647 w 570"/>
                <a:gd name="T61" fmla="*/ 2147483647 h 450"/>
                <a:gd name="T62" fmla="*/ 2147483647 w 570"/>
                <a:gd name="T63" fmla="*/ 2147483647 h 450"/>
                <a:gd name="T64" fmla="*/ 2147483647 w 570"/>
                <a:gd name="T65" fmla="*/ 2147483647 h 450"/>
                <a:gd name="T66" fmla="*/ 2147483647 w 570"/>
                <a:gd name="T67" fmla="*/ 0 h 450"/>
                <a:gd name="T68" fmla="*/ 2147483647 w 570"/>
                <a:gd name="T69" fmla="*/ 2147483647 h 450"/>
                <a:gd name="T70" fmla="*/ 2147483647 w 570"/>
                <a:gd name="T71" fmla="*/ 2147483647 h 450"/>
                <a:gd name="T72" fmla="*/ 2147483647 w 570"/>
                <a:gd name="T73" fmla="*/ 2147483647 h 450"/>
                <a:gd name="T74" fmla="*/ 2147483647 w 570"/>
                <a:gd name="T75" fmla="*/ 2147483647 h 450"/>
                <a:gd name="T76" fmla="*/ 2147483647 w 570"/>
                <a:gd name="T77" fmla="*/ 2147483647 h 450"/>
                <a:gd name="T78" fmla="*/ 2147483647 w 570"/>
                <a:gd name="T79" fmla="*/ 2147483647 h 450"/>
                <a:gd name="T80" fmla="*/ 2147483647 w 570"/>
                <a:gd name="T81" fmla="*/ 2147483647 h 450"/>
                <a:gd name="T82" fmla="*/ 2147483647 w 570"/>
                <a:gd name="T83" fmla="*/ 2147483647 h 450"/>
                <a:gd name="T84" fmla="*/ 2147483647 w 570"/>
                <a:gd name="T85" fmla="*/ 2147483647 h 450"/>
                <a:gd name="T86" fmla="*/ 2147483647 w 570"/>
                <a:gd name="T87" fmla="*/ 2147483647 h 450"/>
                <a:gd name="T88" fmla="*/ 2147483647 w 570"/>
                <a:gd name="T89" fmla="*/ 2147483647 h 450"/>
                <a:gd name="T90" fmla="*/ 2147483647 w 570"/>
                <a:gd name="T91" fmla="*/ 2147483647 h 450"/>
                <a:gd name="T92" fmla="*/ 2147483647 w 570"/>
                <a:gd name="T93" fmla="*/ 2147483647 h 450"/>
                <a:gd name="T94" fmla="*/ 2147483647 w 570"/>
                <a:gd name="T95" fmla="*/ 2147483647 h 450"/>
                <a:gd name="T96" fmla="*/ 2147483647 w 570"/>
                <a:gd name="T97" fmla="*/ 2147483647 h 450"/>
                <a:gd name="T98" fmla="*/ 2147483647 w 570"/>
                <a:gd name="T99" fmla="*/ 2147483647 h 450"/>
                <a:gd name="T100" fmla="*/ 2147483647 w 570"/>
                <a:gd name="T101" fmla="*/ 2147483647 h 450"/>
                <a:gd name="T102" fmla="*/ 2147483647 w 570"/>
                <a:gd name="T103" fmla="*/ 2147483647 h 45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570"/>
                <a:gd name="T157" fmla="*/ 0 h 450"/>
                <a:gd name="T158" fmla="*/ 570 w 570"/>
                <a:gd name="T159" fmla="*/ 450 h 45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570" h="450">
                  <a:moveTo>
                    <a:pt x="0" y="312"/>
                  </a:moveTo>
                  <a:lnTo>
                    <a:pt x="6" y="366"/>
                  </a:lnTo>
                  <a:lnTo>
                    <a:pt x="6" y="390"/>
                  </a:lnTo>
                  <a:lnTo>
                    <a:pt x="30" y="384"/>
                  </a:lnTo>
                  <a:lnTo>
                    <a:pt x="30" y="390"/>
                  </a:lnTo>
                  <a:lnTo>
                    <a:pt x="36" y="396"/>
                  </a:lnTo>
                  <a:lnTo>
                    <a:pt x="36" y="408"/>
                  </a:lnTo>
                  <a:lnTo>
                    <a:pt x="42" y="420"/>
                  </a:lnTo>
                  <a:lnTo>
                    <a:pt x="54" y="426"/>
                  </a:lnTo>
                  <a:lnTo>
                    <a:pt x="60" y="432"/>
                  </a:lnTo>
                  <a:lnTo>
                    <a:pt x="72" y="432"/>
                  </a:lnTo>
                  <a:lnTo>
                    <a:pt x="78" y="438"/>
                  </a:lnTo>
                  <a:lnTo>
                    <a:pt x="90" y="438"/>
                  </a:lnTo>
                  <a:lnTo>
                    <a:pt x="96" y="432"/>
                  </a:lnTo>
                  <a:lnTo>
                    <a:pt x="96" y="426"/>
                  </a:lnTo>
                  <a:lnTo>
                    <a:pt x="120" y="414"/>
                  </a:lnTo>
                  <a:lnTo>
                    <a:pt x="150" y="414"/>
                  </a:lnTo>
                  <a:lnTo>
                    <a:pt x="168" y="420"/>
                  </a:lnTo>
                  <a:lnTo>
                    <a:pt x="186" y="438"/>
                  </a:lnTo>
                  <a:lnTo>
                    <a:pt x="186" y="450"/>
                  </a:lnTo>
                  <a:lnTo>
                    <a:pt x="204" y="444"/>
                  </a:lnTo>
                  <a:lnTo>
                    <a:pt x="198" y="450"/>
                  </a:lnTo>
                  <a:lnTo>
                    <a:pt x="198" y="396"/>
                  </a:lnTo>
                  <a:lnTo>
                    <a:pt x="192" y="366"/>
                  </a:lnTo>
                  <a:lnTo>
                    <a:pt x="186" y="366"/>
                  </a:lnTo>
                  <a:lnTo>
                    <a:pt x="186" y="348"/>
                  </a:lnTo>
                  <a:lnTo>
                    <a:pt x="192" y="336"/>
                  </a:lnTo>
                  <a:lnTo>
                    <a:pt x="198" y="330"/>
                  </a:lnTo>
                  <a:lnTo>
                    <a:pt x="354" y="330"/>
                  </a:lnTo>
                  <a:lnTo>
                    <a:pt x="378" y="318"/>
                  </a:lnTo>
                  <a:lnTo>
                    <a:pt x="396" y="324"/>
                  </a:lnTo>
                  <a:lnTo>
                    <a:pt x="414" y="324"/>
                  </a:lnTo>
                  <a:lnTo>
                    <a:pt x="438" y="330"/>
                  </a:lnTo>
                  <a:lnTo>
                    <a:pt x="456" y="330"/>
                  </a:lnTo>
                  <a:lnTo>
                    <a:pt x="462" y="318"/>
                  </a:lnTo>
                  <a:lnTo>
                    <a:pt x="474" y="318"/>
                  </a:lnTo>
                  <a:lnTo>
                    <a:pt x="480" y="306"/>
                  </a:lnTo>
                  <a:lnTo>
                    <a:pt x="498" y="288"/>
                  </a:lnTo>
                  <a:lnTo>
                    <a:pt x="528" y="288"/>
                  </a:lnTo>
                  <a:lnTo>
                    <a:pt x="534" y="294"/>
                  </a:lnTo>
                  <a:lnTo>
                    <a:pt x="534" y="282"/>
                  </a:lnTo>
                  <a:lnTo>
                    <a:pt x="540" y="282"/>
                  </a:lnTo>
                  <a:lnTo>
                    <a:pt x="546" y="276"/>
                  </a:lnTo>
                  <a:lnTo>
                    <a:pt x="558" y="276"/>
                  </a:lnTo>
                  <a:lnTo>
                    <a:pt x="564" y="258"/>
                  </a:lnTo>
                  <a:lnTo>
                    <a:pt x="570" y="252"/>
                  </a:lnTo>
                  <a:lnTo>
                    <a:pt x="564" y="252"/>
                  </a:lnTo>
                  <a:lnTo>
                    <a:pt x="540" y="216"/>
                  </a:lnTo>
                  <a:lnTo>
                    <a:pt x="564" y="210"/>
                  </a:lnTo>
                  <a:lnTo>
                    <a:pt x="558" y="198"/>
                  </a:lnTo>
                  <a:lnTo>
                    <a:pt x="546" y="186"/>
                  </a:lnTo>
                  <a:lnTo>
                    <a:pt x="534" y="186"/>
                  </a:lnTo>
                  <a:lnTo>
                    <a:pt x="522" y="198"/>
                  </a:lnTo>
                  <a:lnTo>
                    <a:pt x="504" y="198"/>
                  </a:lnTo>
                  <a:lnTo>
                    <a:pt x="498" y="186"/>
                  </a:lnTo>
                  <a:lnTo>
                    <a:pt x="486" y="180"/>
                  </a:lnTo>
                  <a:lnTo>
                    <a:pt x="462" y="156"/>
                  </a:lnTo>
                  <a:lnTo>
                    <a:pt x="462" y="150"/>
                  </a:lnTo>
                  <a:lnTo>
                    <a:pt x="480" y="132"/>
                  </a:lnTo>
                  <a:lnTo>
                    <a:pt x="468" y="132"/>
                  </a:lnTo>
                  <a:lnTo>
                    <a:pt x="468" y="114"/>
                  </a:lnTo>
                  <a:lnTo>
                    <a:pt x="444" y="114"/>
                  </a:lnTo>
                  <a:lnTo>
                    <a:pt x="432" y="108"/>
                  </a:lnTo>
                  <a:lnTo>
                    <a:pt x="420" y="84"/>
                  </a:lnTo>
                  <a:lnTo>
                    <a:pt x="420" y="60"/>
                  </a:lnTo>
                  <a:lnTo>
                    <a:pt x="414" y="48"/>
                  </a:lnTo>
                  <a:lnTo>
                    <a:pt x="414" y="12"/>
                  </a:lnTo>
                  <a:lnTo>
                    <a:pt x="390" y="0"/>
                  </a:lnTo>
                  <a:lnTo>
                    <a:pt x="342" y="0"/>
                  </a:lnTo>
                  <a:lnTo>
                    <a:pt x="324" y="18"/>
                  </a:lnTo>
                  <a:lnTo>
                    <a:pt x="300" y="18"/>
                  </a:lnTo>
                  <a:lnTo>
                    <a:pt x="282" y="42"/>
                  </a:lnTo>
                  <a:lnTo>
                    <a:pt x="258" y="42"/>
                  </a:lnTo>
                  <a:lnTo>
                    <a:pt x="258" y="60"/>
                  </a:lnTo>
                  <a:lnTo>
                    <a:pt x="252" y="66"/>
                  </a:lnTo>
                  <a:lnTo>
                    <a:pt x="252" y="72"/>
                  </a:lnTo>
                  <a:lnTo>
                    <a:pt x="240" y="72"/>
                  </a:lnTo>
                  <a:lnTo>
                    <a:pt x="228" y="60"/>
                  </a:lnTo>
                  <a:lnTo>
                    <a:pt x="222" y="60"/>
                  </a:lnTo>
                  <a:lnTo>
                    <a:pt x="216" y="66"/>
                  </a:lnTo>
                  <a:lnTo>
                    <a:pt x="210" y="78"/>
                  </a:lnTo>
                  <a:lnTo>
                    <a:pt x="198" y="84"/>
                  </a:lnTo>
                  <a:lnTo>
                    <a:pt x="192" y="96"/>
                  </a:lnTo>
                  <a:lnTo>
                    <a:pt x="186" y="102"/>
                  </a:lnTo>
                  <a:lnTo>
                    <a:pt x="186" y="108"/>
                  </a:lnTo>
                  <a:lnTo>
                    <a:pt x="168" y="108"/>
                  </a:lnTo>
                  <a:lnTo>
                    <a:pt x="168" y="144"/>
                  </a:lnTo>
                  <a:lnTo>
                    <a:pt x="144" y="150"/>
                  </a:lnTo>
                  <a:lnTo>
                    <a:pt x="114" y="120"/>
                  </a:lnTo>
                  <a:lnTo>
                    <a:pt x="96" y="150"/>
                  </a:lnTo>
                  <a:lnTo>
                    <a:pt x="102" y="156"/>
                  </a:lnTo>
                  <a:lnTo>
                    <a:pt x="102" y="186"/>
                  </a:lnTo>
                  <a:lnTo>
                    <a:pt x="84" y="186"/>
                  </a:lnTo>
                  <a:lnTo>
                    <a:pt x="84" y="216"/>
                  </a:lnTo>
                  <a:lnTo>
                    <a:pt x="78" y="222"/>
                  </a:lnTo>
                  <a:lnTo>
                    <a:pt x="72" y="222"/>
                  </a:lnTo>
                  <a:lnTo>
                    <a:pt x="78" y="228"/>
                  </a:lnTo>
                  <a:lnTo>
                    <a:pt x="78" y="240"/>
                  </a:lnTo>
                  <a:lnTo>
                    <a:pt x="42" y="240"/>
                  </a:lnTo>
                  <a:lnTo>
                    <a:pt x="36" y="246"/>
                  </a:lnTo>
                  <a:lnTo>
                    <a:pt x="30" y="246"/>
                  </a:lnTo>
                  <a:lnTo>
                    <a:pt x="12" y="258"/>
                  </a:lnTo>
                  <a:lnTo>
                    <a:pt x="36" y="288"/>
                  </a:lnTo>
                  <a:lnTo>
                    <a:pt x="24" y="312"/>
                  </a:lnTo>
                  <a:lnTo>
                    <a:pt x="0" y="31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68" name="Bolivia" descr="© INSCALE GmbH, 05.05.2010&#10;http://www.presentationload.com/">
              <a:extLst>
                <a:ext uri="{FF2B5EF4-FFF2-40B4-BE49-F238E27FC236}">
                  <a16:creationId xmlns:a16="http://schemas.microsoft.com/office/drawing/2014/main" id="{D1CDF4A8-239E-4065-8E70-30DE28321F63}"/>
                </a:ext>
              </a:extLst>
            </p:cNvPr>
            <p:cNvSpPr>
              <a:spLocks/>
            </p:cNvSpPr>
            <p:nvPr/>
          </p:nvSpPr>
          <p:spPr bwMode="gray">
            <a:xfrm>
              <a:off x="3368971" y="4871917"/>
              <a:ext cx="394861" cy="476510"/>
            </a:xfrm>
            <a:custGeom>
              <a:avLst/>
              <a:gdLst>
                <a:gd name="T0" fmla="*/ 2147483647 w 894"/>
                <a:gd name="T1" fmla="*/ 2147483647 h 1056"/>
                <a:gd name="T2" fmla="*/ 2147483647 w 894"/>
                <a:gd name="T3" fmla="*/ 2147483647 h 1056"/>
                <a:gd name="T4" fmla="*/ 2147483647 w 894"/>
                <a:gd name="T5" fmla="*/ 2147483647 h 1056"/>
                <a:gd name="T6" fmla="*/ 2147483647 w 894"/>
                <a:gd name="T7" fmla="*/ 2147483647 h 1056"/>
                <a:gd name="T8" fmla="*/ 2147483647 w 894"/>
                <a:gd name="T9" fmla="*/ 2147483647 h 1056"/>
                <a:gd name="T10" fmla="*/ 2147483647 w 894"/>
                <a:gd name="T11" fmla="*/ 2147483647 h 1056"/>
                <a:gd name="T12" fmla="*/ 2147483647 w 894"/>
                <a:gd name="T13" fmla="*/ 2147483647 h 1056"/>
                <a:gd name="T14" fmla="*/ 2147483647 w 894"/>
                <a:gd name="T15" fmla="*/ 2147483647 h 1056"/>
                <a:gd name="T16" fmla="*/ 2147483647 w 894"/>
                <a:gd name="T17" fmla="*/ 2147483647 h 1056"/>
                <a:gd name="T18" fmla="*/ 2147483647 w 894"/>
                <a:gd name="T19" fmla="*/ 2147483647 h 1056"/>
                <a:gd name="T20" fmla="*/ 2147483647 w 894"/>
                <a:gd name="T21" fmla="*/ 2147483647 h 1056"/>
                <a:gd name="T22" fmla="*/ 2147483647 w 894"/>
                <a:gd name="T23" fmla="*/ 2147483647 h 1056"/>
                <a:gd name="T24" fmla="*/ 2147483647 w 894"/>
                <a:gd name="T25" fmla="*/ 2147483647 h 1056"/>
                <a:gd name="T26" fmla="*/ 2147483647 w 894"/>
                <a:gd name="T27" fmla="*/ 2147483647 h 1056"/>
                <a:gd name="T28" fmla="*/ 2147483647 w 894"/>
                <a:gd name="T29" fmla="*/ 2147483647 h 1056"/>
                <a:gd name="T30" fmla="*/ 2147483647 w 894"/>
                <a:gd name="T31" fmla="*/ 2147483647 h 1056"/>
                <a:gd name="T32" fmla="*/ 2147483647 w 894"/>
                <a:gd name="T33" fmla="*/ 2147483647 h 1056"/>
                <a:gd name="T34" fmla="*/ 2147483647 w 894"/>
                <a:gd name="T35" fmla="*/ 2147483647 h 1056"/>
                <a:gd name="T36" fmla="*/ 2147483647 w 894"/>
                <a:gd name="T37" fmla="*/ 2147483647 h 1056"/>
                <a:gd name="T38" fmla="*/ 2147483647 w 894"/>
                <a:gd name="T39" fmla="*/ 2147483647 h 1056"/>
                <a:gd name="T40" fmla="*/ 2147483647 w 894"/>
                <a:gd name="T41" fmla="*/ 2147483647 h 1056"/>
                <a:gd name="T42" fmla="*/ 2147483647 w 894"/>
                <a:gd name="T43" fmla="*/ 2147483647 h 1056"/>
                <a:gd name="T44" fmla="*/ 2147483647 w 894"/>
                <a:gd name="T45" fmla="*/ 2147483647 h 1056"/>
                <a:gd name="T46" fmla="*/ 2147483647 w 894"/>
                <a:gd name="T47" fmla="*/ 2147483647 h 1056"/>
                <a:gd name="T48" fmla="*/ 0 w 894"/>
                <a:gd name="T49" fmla="*/ 2147483647 h 1056"/>
                <a:gd name="T50" fmla="*/ 2147483647 w 894"/>
                <a:gd name="T51" fmla="*/ 2147483647 h 1056"/>
                <a:gd name="T52" fmla="*/ 2147483647 w 894"/>
                <a:gd name="T53" fmla="*/ 2147483647 h 1056"/>
                <a:gd name="T54" fmla="*/ 2147483647 w 894"/>
                <a:gd name="T55" fmla="*/ 2147483647 h 1056"/>
                <a:gd name="T56" fmla="*/ 2147483647 w 894"/>
                <a:gd name="T57" fmla="*/ 2147483647 h 1056"/>
                <a:gd name="T58" fmla="*/ 2147483647 w 894"/>
                <a:gd name="T59" fmla="*/ 2147483647 h 1056"/>
                <a:gd name="T60" fmla="*/ 2147483647 w 894"/>
                <a:gd name="T61" fmla="*/ 2147483647 h 1056"/>
                <a:gd name="T62" fmla="*/ 2147483647 w 894"/>
                <a:gd name="T63" fmla="*/ 2147483647 h 1056"/>
                <a:gd name="T64" fmla="*/ 2147483647 w 894"/>
                <a:gd name="T65" fmla="*/ 2147483647 h 1056"/>
                <a:gd name="T66" fmla="*/ 2147483647 w 894"/>
                <a:gd name="T67" fmla="*/ 2147483647 h 1056"/>
                <a:gd name="T68" fmla="*/ 2147483647 w 894"/>
                <a:gd name="T69" fmla="*/ 2147483647 h 1056"/>
                <a:gd name="T70" fmla="*/ 2147483647 w 894"/>
                <a:gd name="T71" fmla="*/ 2147483647 h 1056"/>
                <a:gd name="T72" fmla="*/ 2147483647 w 894"/>
                <a:gd name="T73" fmla="*/ 2147483647 h 1056"/>
                <a:gd name="T74" fmla="*/ 2147483647 w 894"/>
                <a:gd name="T75" fmla="*/ 2147483647 h 1056"/>
                <a:gd name="T76" fmla="*/ 2147483647 w 894"/>
                <a:gd name="T77" fmla="*/ 2147483647 h 1056"/>
                <a:gd name="T78" fmla="*/ 2147483647 w 894"/>
                <a:gd name="T79" fmla="*/ 2147483647 h 1056"/>
                <a:gd name="T80" fmla="*/ 2147483647 w 894"/>
                <a:gd name="T81" fmla="*/ 2147483647 h 1056"/>
                <a:gd name="T82" fmla="*/ 2147483647 w 894"/>
                <a:gd name="T83" fmla="*/ 2147483647 h 1056"/>
                <a:gd name="T84" fmla="*/ 2147483647 w 894"/>
                <a:gd name="T85" fmla="*/ 2147483647 h 1056"/>
                <a:gd name="T86" fmla="*/ 2147483647 w 894"/>
                <a:gd name="T87" fmla="*/ 2147483647 h 1056"/>
                <a:gd name="T88" fmla="*/ 2147483647 w 894"/>
                <a:gd name="T89" fmla="*/ 2147483647 h 1056"/>
                <a:gd name="T90" fmla="*/ 2147483647 w 894"/>
                <a:gd name="T91" fmla="*/ 2147483647 h 1056"/>
                <a:gd name="T92" fmla="*/ 2147483647 w 894"/>
                <a:gd name="T93" fmla="*/ 2147483647 h 1056"/>
                <a:gd name="T94" fmla="*/ 2147483647 w 894"/>
                <a:gd name="T95" fmla="*/ 2147483647 h 1056"/>
                <a:gd name="T96" fmla="*/ 2147483647 w 894"/>
                <a:gd name="T97" fmla="*/ 2147483647 h 1056"/>
                <a:gd name="T98" fmla="*/ 2147483647 w 894"/>
                <a:gd name="T99" fmla="*/ 2147483647 h 1056"/>
                <a:gd name="T100" fmla="*/ 2147483647 w 894"/>
                <a:gd name="T101" fmla="*/ 2147483647 h 105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94"/>
                <a:gd name="T154" fmla="*/ 0 h 1056"/>
                <a:gd name="T155" fmla="*/ 894 w 894"/>
                <a:gd name="T156" fmla="*/ 1056 h 105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94" h="1056">
                  <a:moveTo>
                    <a:pt x="882" y="744"/>
                  </a:moveTo>
                  <a:lnTo>
                    <a:pt x="882" y="738"/>
                  </a:lnTo>
                  <a:lnTo>
                    <a:pt x="888" y="732"/>
                  </a:lnTo>
                  <a:lnTo>
                    <a:pt x="888" y="708"/>
                  </a:lnTo>
                  <a:lnTo>
                    <a:pt x="894" y="696"/>
                  </a:lnTo>
                  <a:lnTo>
                    <a:pt x="894" y="684"/>
                  </a:lnTo>
                  <a:lnTo>
                    <a:pt x="882" y="648"/>
                  </a:lnTo>
                  <a:lnTo>
                    <a:pt x="876" y="636"/>
                  </a:lnTo>
                  <a:lnTo>
                    <a:pt x="864" y="624"/>
                  </a:lnTo>
                  <a:lnTo>
                    <a:pt x="840" y="612"/>
                  </a:lnTo>
                  <a:lnTo>
                    <a:pt x="834" y="606"/>
                  </a:lnTo>
                  <a:lnTo>
                    <a:pt x="822" y="600"/>
                  </a:lnTo>
                  <a:lnTo>
                    <a:pt x="816" y="588"/>
                  </a:lnTo>
                  <a:lnTo>
                    <a:pt x="816" y="576"/>
                  </a:lnTo>
                  <a:lnTo>
                    <a:pt x="822" y="558"/>
                  </a:lnTo>
                  <a:lnTo>
                    <a:pt x="822" y="546"/>
                  </a:lnTo>
                  <a:lnTo>
                    <a:pt x="828" y="540"/>
                  </a:lnTo>
                  <a:lnTo>
                    <a:pt x="828" y="534"/>
                  </a:lnTo>
                  <a:lnTo>
                    <a:pt x="768" y="534"/>
                  </a:lnTo>
                  <a:lnTo>
                    <a:pt x="720" y="528"/>
                  </a:lnTo>
                  <a:lnTo>
                    <a:pt x="690" y="522"/>
                  </a:lnTo>
                  <a:lnTo>
                    <a:pt x="684" y="516"/>
                  </a:lnTo>
                  <a:lnTo>
                    <a:pt x="684" y="474"/>
                  </a:lnTo>
                  <a:lnTo>
                    <a:pt x="690" y="462"/>
                  </a:lnTo>
                  <a:lnTo>
                    <a:pt x="684" y="456"/>
                  </a:lnTo>
                  <a:lnTo>
                    <a:pt x="672" y="450"/>
                  </a:lnTo>
                  <a:lnTo>
                    <a:pt x="666" y="438"/>
                  </a:lnTo>
                  <a:lnTo>
                    <a:pt x="660" y="432"/>
                  </a:lnTo>
                  <a:lnTo>
                    <a:pt x="660" y="426"/>
                  </a:lnTo>
                  <a:lnTo>
                    <a:pt x="678" y="426"/>
                  </a:lnTo>
                  <a:lnTo>
                    <a:pt x="678" y="396"/>
                  </a:lnTo>
                  <a:lnTo>
                    <a:pt x="672" y="384"/>
                  </a:lnTo>
                  <a:lnTo>
                    <a:pt x="666" y="378"/>
                  </a:lnTo>
                  <a:lnTo>
                    <a:pt x="660" y="366"/>
                  </a:lnTo>
                  <a:lnTo>
                    <a:pt x="660" y="336"/>
                  </a:lnTo>
                  <a:lnTo>
                    <a:pt x="654" y="330"/>
                  </a:lnTo>
                  <a:lnTo>
                    <a:pt x="648" y="318"/>
                  </a:lnTo>
                  <a:lnTo>
                    <a:pt x="624" y="306"/>
                  </a:lnTo>
                  <a:lnTo>
                    <a:pt x="564" y="306"/>
                  </a:lnTo>
                  <a:lnTo>
                    <a:pt x="558" y="300"/>
                  </a:lnTo>
                  <a:lnTo>
                    <a:pt x="546" y="294"/>
                  </a:lnTo>
                  <a:lnTo>
                    <a:pt x="534" y="282"/>
                  </a:lnTo>
                  <a:lnTo>
                    <a:pt x="534" y="276"/>
                  </a:lnTo>
                  <a:lnTo>
                    <a:pt x="510" y="276"/>
                  </a:lnTo>
                  <a:lnTo>
                    <a:pt x="498" y="270"/>
                  </a:lnTo>
                  <a:lnTo>
                    <a:pt x="486" y="258"/>
                  </a:lnTo>
                  <a:lnTo>
                    <a:pt x="474" y="252"/>
                  </a:lnTo>
                  <a:lnTo>
                    <a:pt x="468" y="240"/>
                  </a:lnTo>
                  <a:lnTo>
                    <a:pt x="468" y="234"/>
                  </a:lnTo>
                  <a:lnTo>
                    <a:pt x="456" y="234"/>
                  </a:lnTo>
                  <a:lnTo>
                    <a:pt x="450" y="240"/>
                  </a:lnTo>
                  <a:lnTo>
                    <a:pt x="438" y="240"/>
                  </a:lnTo>
                  <a:lnTo>
                    <a:pt x="426" y="234"/>
                  </a:lnTo>
                  <a:lnTo>
                    <a:pt x="420" y="222"/>
                  </a:lnTo>
                  <a:lnTo>
                    <a:pt x="414" y="228"/>
                  </a:lnTo>
                  <a:lnTo>
                    <a:pt x="384" y="228"/>
                  </a:lnTo>
                  <a:lnTo>
                    <a:pt x="372" y="222"/>
                  </a:lnTo>
                  <a:lnTo>
                    <a:pt x="366" y="216"/>
                  </a:lnTo>
                  <a:lnTo>
                    <a:pt x="366" y="210"/>
                  </a:lnTo>
                  <a:lnTo>
                    <a:pt x="360" y="198"/>
                  </a:lnTo>
                  <a:lnTo>
                    <a:pt x="360" y="192"/>
                  </a:lnTo>
                  <a:lnTo>
                    <a:pt x="354" y="186"/>
                  </a:lnTo>
                  <a:lnTo>
                    <a:pt x="330" y="186"/>
                  </a:lnTo>
                  <a:lnTo>
                    <a:pt x="324" y="156"/>
                  </a:lnTo>
                  <a:lnTo>
                    <a:pt x="318" y="150"/>
                  </a:lnTo>
                  <a:lnTo>
                    <a:pt x="306" y="144"/>
                  </a:lnTo>
                  <a:lnTo>
                    <a:pt x="294" y="132"/>
                  </a:lnTo>
                  <a:lnTo>
                    <a:pt x="294" y="120"/>
                  </a:lnTo>
                  <a:lnTo>
                    <a:pt x="300" y="114"/>
                  </a:lnTo>
                  <a:lnTo>
                    <a:pt x="300" y="96"/>
                  </a:lnTo>
                  <a:lnTo>
                    <a:pt x="294" y="84"/>
                  </a:lnTo>
                  <a:lnTo>
                    <a:pt x="288" y="78"/>
                  </a:lnTo>
                  <a:lnTo>
                    <a:pt x="288" y="48"/>
                  </a:lnTo>
                  <a:lnTo>
                    <a:pt x="294" y="42"/>
                  </a:lnTo>
                  <a:lnTo>
                    <a:pt x="294" y="36"/>
                  </a:lnTo>
                  <a:lnTo>
                    <a:pt x="300" y="30"/>
                  </a:lnTo>
                  <a:lnTo>
                    <a:pt x="300" y="0"/>
                  </a:lnTo>
                  <a:lnTo>
                    <a:pt x="288" y="0"/>
                  </a:lnTo>
                  <a:lnTo>
                    <a:pt x="276" y="6"/>
                  </a:lnTo>
                  <a:lnTo>
                    <a:pt x="276" y="12"/>
                  </a:lnTo>
                  <a:lnTo>
                    <a:pt x="270" y="12"/>
                  </a:lnTo>
                  <a:lnTo>
                    <a:pt x="258" y="0"/>
                  </a:lnTo>
                  <a:lnTo>
                    <a:pt x="246" y="12"/>
                  </a:lnTo>
                  <a:lnTo>
                    <a:pt x="210" y="12"/>
                  </a:lnTo>
                  <a:lnTo>
                    <a:pt x="198" y="18"/>
                  </a:lnTo>
                  <a:lnTo>
                    <a:pt x="192" y="24"/>
                  </a:lnTo>
                  <a:lnTo>
                    <a:pt x="186" y="36"/>
                  </a:lnTo>
                  <a:lnTo>
                    <a:pt x="180" y="42"/>
                  </a:lnTo>
                  <a:lnTo>
                    <a:pt x="180" y="48"/>
                  </a:lnTo>
                  <a:lnTo>
                    <a:pt x="144" y="48"/>
                  </a:lnTo>
                  <a:lnTo>
                    <a:pt x="138" y="78"/>
                  </a:lnTo>
                  <a:lnTo>
                    <a:pt x="102" y="78"/>
                  </a:lnTo>
                  <a:lnTo>
                    <a:pt x="90" y="96"/>
                  </a:lnTo>
                  <a:lnTo>
                    <a:pt x="84" y="102"/>
                  </a:lnTo>
                  <a:lnTo>
                    <a:pt x="60" y="114"/>
                  </a:lnTo>
                  <a:lnTo>
                    <a:pt x="42" y="114"/>
                  </a:lnTo>
                  <a:lnTo>
                    <a:pt x="42" y="108"/>
                  </a:lnTo>
                  <a:lnTo>
                    <a:pt x="36" y="102"/>
                  </a:lnTo>
                  <a:lnTo>
                    <a:pt x="12" y="102"/>
                  </a:lnTo>
                  <a:lnTo>
                    <a:pt x="0" y="96"/>
                  </a:lnTo>
                  <a:lnTo>
                    <a:pt x="0" y="114"/>
                  </a:lnTo>
                  <a:lnTo>
                    <a:pt x="6" y="132"/>
                  </a:lnTo>
                  <a:lnTo>
                    <a:pt x="18" y="144"/>
                  </a:lnTo>
                  <a:lnTo>
                    <a:pt x="30" y="162"/>
                  </a:lnTo>
                  <a:lnTo>
                    <a:pt x="42" y="174"/>
                  </a:lnTo>
                  <a:lnTo>
                    <a:pt x="54" y="192"/>
                  </a:lnTo>
                  <a:lnTo>
                    <a:pt x="66" y="216"/>
                  </a:lnTo>
                  <a:lnTo>
                    <a:pt x="66" y="228"/>
                  </a:lnTo>
                  <a:lnTo>
                    <a:pt x="60" y="234"/>
                  </a:lnTo>
                  <a:lnTo>
                    <a:pt x="54" y="246"/>
                  </a:lnTo>
                  <a:lnTo>
                    <a:pt x="48" y="252"/>
                  </a:lnTo>
                  <a:lnTo>
                    <a:pt x="60" y="300"/>
                  </a:lnTo>
                  <a:lnTo>
                    <a:pt x="42" y="330"/>
                  </a:lnTo>
                  <a:lnTo>
                    <a:pt x="48" y="330"/>
                  </a:lnTo>
                  <a:lnTo>
                    <a:pt x="60" y="342"/>
                  </a:lnTo>
                  <a:lnTo>
                    <a:pt x="66" y="354"/>
                  </a:lnTo>
                  <a:lnTo>
                    <a:pt x="66" y="360"/>
                  </a:lnTo>
                  <a:lnTo>
                    <a:pt x="60" y="372"/>
                  </a:lnTo>
                  <a:lnTo>
                    <a:pt x="48" y="384"/>
                  </a:lnTo>
                  <a:lnTo>
                    <a:pt x="36" y="408"/>
                  </a:lnTo>
                  <a:lnTo>
                    <a:pt x="42" y="426"/>
                  </a:lnTo>
                  <a:lnTo>
                    <a:pt x="48" y="438"/>
                  </a:lnTo>
                  <a:lnTo>
                    <a:pt x="54" y="444"/>
                  </a:lnTo>
                  <a:lnTo>
                    <a:pt x="54" y="450"/>
                  </a:lnTo>
                  <a:lnTo>
                    <a:pt x="42" y="468"/>
                  </a:lnTo>
                  <a:lnTo>
                    <a:pt x="54" y="480"/>
                  </a:lnTo>
                  <a:lnTo>
                    <a:pt x="78" y="498"/>
                  </a:lnTo>
                  <a:lnTo>
                    <a:pt x="78" y="516"/>
                  </a:lnTo>
                  <a:lnTo>
                    <a:pt x="102" y="528"/>
                  </a:lnTo>
                  <a:lnTo>
                    <a:pt x="90" y="558"/>
                  </a:lnTo>
                  <a:lnTo>
                    <a:pt x="78" y="546"/>
                  </a:lnTo>
                  <a:lnTo>
                    <a:pt x="78" y="558"/>
                  </a:lnTo>
                  <a:lnTo>
                    <a:pt x="66" y="582"/>
                  </a:lnTo>
                  <a:lnTo>
                    <a:pt x="54" y="588"/>
                  </a:lnTo>
                  <a:lnTo>
                    <a:pt x="36" y="606"/>
                  </a:lnTo>
                  <a:lnTo>
                    <a:pt x="48" y="630"/>
                  </a:lnTo>
                  <a:lnTo>
                    <a:pt x="42" y="636"/>
                  </a:lnTo>
                  <a:lnTo>
                    <a:pt x="60" y="666"/>
                  </a:lnTo>
                  <a:lnTo>
                    <a:pt x="84" y="666"/>
                  </a:lnTo>
                  <a:lnTo>
                    <a:pt x="96" y="744"/>
                  </a:lnTo>
                  <a:lnTo>
                    <a:pt x="108" y="750"/>
                  </a:lnTo>
                  <a:lnTo>
                    <a:pt x="114" y="750"/>
                  </a:lnTo>
                  <a:lnTo>
                    <a:pt x="138" y="762"/>
                  </a:lnTo>
                  <a:lnTo>
                    <a:pt x="144" y="774"/>
                  </a:lnTo>
                  <a:lnTo>
                    <a:pt x="144" y="780"/>
                  </a:lnTo>
                  <a:lnTo>
                    <a:pt x="138" y="792"/>
                  </a:lnTo>
                  <a:lnTo>
                    <a:pt x="126" y="804"/>
                  </a:lnTo>
                  <a:lnTo>
                    <a:pt x="144" y="822"/>
                  </a:lnTo>
                  <a:lnTo>
                    <a:pt x="138" y="828"/>
                  </a:lnTo>
                  <a:lnTo>
                    <a:pt x="132" y="840"/>
                  </a:lnTo>
                  <a:lnTo>
                    <a:pt x="126" y="846"/>
                  </a:lnTo>
                  <a:lnTo>
                    <a:pt x="126" y="858"/>
                  </a:lnTo>
                  <a:lnTo>
                    <a:pt x="132" y="870"/>
                  </a:lnTo>
                  <a:lnTo>
                    <a:pt x="138" y="876"/>
                  </a:lnTo>
                  <a:lnTo>
                    <a:pt x="138" y="900"/>
                  </a:lnTo>
                  <a:lnTo>
                    <a:pt x="144" y="900"/>
                  </a:lnTo>
                  <a:lnTo>
                    <a:pt x="150" y="906"/>
                  </a:lnTo>
                  <a:lnTo>
                    <a:pt x="162" y="912"/>
                  </a:lnTo>
                  <a:lnTo>
                    <a:pt x="168" y="918"/>
                  </a:lnTo>
                  <a:lnTo>
                    <a:pt x="180" y="924"/>
                  </a:lnTo>
                  <a:lnTo>
                    <a:pt x="186" y="930"/>
                  </a:lnTo>
                  <a:lnTo>
                    <a:pt x="186" y="996"/>
                  </a:lnTo>
                  <a:lnTo>
                    <a:pt x="210" y="1020"/>
                  </a:lnTo>
                  <a:lnTo>
                    <a:pt x="210" y="1044"/>
                  </a:lnTo>
                  <a:lnTo>
                    <a:pt x="216" y="1056"/>
                  </a:lnTo>
                  <a:lnTo>
                    <a:pt x="270" y="1056"/>
                  </a:lnTo>
                  <a:lnTo>
                    <a:pt x="270" y="1026"/>
                  </a:lnTo>
                  <a:lnTo>
                    <a:pt x="282" y="1026"/>
                  </a:lnTo>
                  <a:lnTo>
                    <a:pt x="282" y="1008"/>
                  </a:lnTo>
                  <a:lnTo>
                    <a:pt x="306" y="1002"/>
                  </a:lnTo>
                  <a:lnTo>
                    <a:pt x="318" y="978"/>
                  </a:lnTo>
                  <a:lnTo>
                    <a:pt x="324" y="984"/>
                  </a:lnTo>
                  <a:lnTo>
                    <a:pt x="348" y="996"/>
                  </a:lnTo>
                  <a:lnTo>
                    <a:pt x="360" y="996"/>
                  </a:lnTo>
                  <a:lnTo>
                    <a:pt x="378" y="1002"/>
                  </a:lnTo>
                  <a:lnTo>
                    <a:pt x="432" y="1002"/>
                  </a:lnTo>
                  <a:lnTo>
                    <a:pt x="462" y="1050"/>
                  </a:lnTo>
                  <a:lnTo>
                    <a:pt x="474" y="996"/>
                  </a:lnTo>
                  <a:lnTo>
                    <a:pt x="546" y="990"/>
                  </a:lnTo>
                  <a:lnTo>
                    <a:pt x="582" y="1014"/>
                  </a:lnTo>
                  <a:lnTo>
                    <a:pt x="582" y="996"/>
                  </a:lnTo>
                  <a:lnTo>
                    <a:pt x="594" y="924"/>
                  </a:lnTo>
                  <a:lnTo>
                    <a:pt x="594" y="900"/>
                  </a:lnTo>
                  <a:lnTo>
                    <a:pt x="588" y="894"/>
                  </a:lnTo>
                  <a:lnTo>
                    <a:pt x="588" y="888"/>
                  </a:lnTo>
                  <a:lnTo>
                    <a:pt x="576" y="864"/>
                  </a:lnTo>
                  <a:lnTo>
                    <a:pt x="576" y="852"/>
                  </a:lnTo>
                  <a:lnTo>
                    <a:pt x="582" y="846"/>
                  </a:lnTo>
                  <a:lnTo>
                    <a:pt x="594" y="840"/>
                  </a:lnTo>
                  <a:lnTo>
                    <a:pt x="606" y="828"/>
                  </a:lnTo>
                  <a:lnTo>
                    <a:pt x="612" y="798"/>
                  </a:lnTo>
                  <a:lnTo>
                    <a:pt x="714" y="780"/>
                  </a:lnTo>
                  <a:lnTo>
                    <a:pt x="792" y="768"/>
                  </a:lnTo>
                  <a:lnTo>
                    <a:pt x="846" y="810"/>
                  </a:lnTo>
                  <a:lnTo>
                    <a:pt x="864" y="846"/>
                  </a:lnTo>
                  <a:lnTo>
                    <a:pt x="864" y="840"/>
                  </a:lnTo>
                  <a:lnTo>
                    <a:pt x="870" y="834"/>
                  </a:lnTo>
                  <a:lnTo>
                    <a:pt x="882" y="828"/>
                  </a:lnTo>
                  <a:lnTo>
                    <a:pt x="888" y="822"/>
                  </a:lnTo>
                  <a:lnTo>
                    <a:pt x="876" y="816"/>
                  </a:lnTo>
                  <a:lnTo>
                    <a:pt x="870" y="810"/>
                  </a:lnTo>
                  <a:lnTo>
                    <a:pt x="870" y="786"/>
                  </a:lnTo>
                  <a:lnTo>
                    <a:pt x="876" y="774"/>
                  </a:lnTo>
                  <a:lnTo>
                    <a:pt x="882" y="768"/>
                  </a:lnTo>
                  <a:lnTo>
                    <a:pt x="888" y="756"/>
                  </a:lnTo>
                  <a:lnTo>
                    <a:pt x="882" y="744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lumMod val="50000"/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69" name="Bhutan" descr="© INSCALE GmbH, 05.05.2010&#10;http://www.presentationload.com/">
              <a:extLst>
                <a:ext uri="{FF2B5EF4-FFF2-40B4-BE49-F238E27FC236}">
                  <a16:creationId xmlns:a16="http://schemas.microsoft.com/office/drawing/2014/main" id="{9A18EE57-818B-45AF-A358-E70143ECC8FC}"/>
                </a:ext>
              </a:extLst>
            </p:cNvPr>
            <p:cNvSpPr>
              <a:spLocks/>
            </p:cNvSpPr>
            <p:nvPr/>
          </p:nvSpPr>
          <p:spPr bwMode="gray">
            <a:xfrm>
              <a:off x="8269797" y="3495535"/>
              <a:ext cx="103083" cy="60228"/>
            </a:xfrm>
            <a:custGeom>
              <a:avLst/>
              <a:gdLst>
                <a:gd name="T0" fmla="*/ 2147483647 w 234"/>
                <a:gd name="T1" fmla="*/ 2147483647 h 132"/>
                <a:gd name="T2" fmla="*/ 2147483647 w 234"/>
                <a:gd name="T3" fmla="*/ 2147483647 h 132"/>
                <a:gd name="T4" fmla="*/ 2147483647 w 234"/>
                <a:gd name="T5" fmla="*/ 2147483647 h 132"/>
                <a:gd name="T6" fmla="*/ 2147483647 w 234"/>
                <a:gd name="T7" fmla="*/ 2147483647 h 132"/>
                <a:gd name="T8" fmla="*/ 2147483647 w 234"/>
                <a:gd name="T9" fmla="*/ 2147483647 h 132"/>
                <a:gd name="T10" fmla="*/ 2147483647 w 234"/>
                <a:gd name="T11" fmla="*/ 2147483647 h 132"/>
                <a:gd name="T12" fmla="*/ 2147483647 w 234"/>
                <a:gd name="T13" fmla="*/ 2147483647 h 132"/>
                <a:gd name="T14" fmla="*/ 2147483647 w 234"/>
                <a:gd name="T15" fmla="*/ 2147483647 h 132"/>
                <a:gd name="T16" fmla="*/ 2147483647 w 234"/>
                <a:gd name="T17" fmla="*/ 2147483647 h 132"/>
                <a:gd name="T18" fmla="*/ 2147483647 w 234"/>
                <a:gd name="T19" fmla="*/ 2147483647 h 132"/>
                <a:gd name="T20" fmla="*/ 2147483647 w 234"/>
                <a:gd name="T21" fmla="*/ 2147483647 h 132"/>
                <a:gd name="T22" fmla="*/ 2147483647 w 234"/>
                <a:gd name="T23" fmla="*/ 2147483647 h 132"/>
                <a:gd name="T24" fmla="*/ 2147483647 w 234"/>
                <a:gd name="T25" fmla="*/ 2147483647 h 132"/>
                <a:gd name="T26" fmla="*/ 2147483647 w 234"/>
                <a:gd name="T27" fmla="*/ 2147483647 h 132"/>
                <a:gd name="T28" fmla="*/ 2147483647 w 234"/>
                <a:gd name="T29" fmla="*/ 2147483647 h 132"/>
                <a:gd name="T30" fmla="*/ 2147483647 w 234"/>
                <a:gd name="T31" fmla="*/ 2147483647 h 132"/>
                <a:gd name="T32" fmla="*/ 2147483647 w 234"/>
                <a:gd name="T33" fmla="*/ 2147483647 h 132"/>
                <a:gd name="T34" fmla="*/ 2147483647 w 234"/>
                <a:gd name="T35" fmla="*/ 2147483647 h 132"/>
                <a:gd name="T36" fmla="*/ 2147483647 w 234"/>
                <a:gd name="T37" fmla="*/ 2147483647 h 132"/>
                <a:gd name="T38" fmla="*/ 2147483647 w 234"/>
                <a:gd name="T39" fmla="*/ 2147483647 h 132"/>
                <a:gd name="T40" fmla="*/ 2147483647 w 234"/>
                <a:gd name="T41" fmla="*/ 2147483647 h 132"/>
                <a:gd name="T42" fmla="*/ 2147483647 w 234"/>
                <a:gd name="T43" fmla="*/ 2147483647 h 132"/>
                <a:gd name="T44" fmla="*/ 2147483647 w 234"/>
                <a:gd name="T45" fmla="*/ 2147483647 h 132"/>
                <a:gd name="T46" fmla="*/ 2147483647 w 234"/>
                <a:gd name="T47" fmla="*/ 2147483647 h 132"/>
                <a:gd name="T48" fmla="*/ 2147483647 w 234"/>
                <a:gd name="T49" fmla="*/ 2147483647 h 132"/>
                <a:gd name="T50" fmla="*/ 2147483647 w 234"/>
                <a:gd name="T51" fmla="*/ 2147483647 h 132"/>
                <a:gd name="T52" fmla="*/ 2147483647 w 234"/>
                <a:gd name="T53" fmla="*/ 2147483647 h 132"/>
                <a:gd name="T54" fmla="*/ 2147483647 w 234"/>
                <a:gd name="T55" fmla="*/ 2147483647 h 132"/>
                <a:gd name="T56" fmla="*/ 2147483647 w 234"/>
                <a:gd name="T57" fmla="*/ 2147483647 h 132"/>
                <a:gd name="T58" fmla="*/ 2147483647 w 234"/>
                <a:gd name="T59" fmla="*/ 0 h 132"/>
                <a:gd name="T60" fmla="*/ 2147483647 w 234"/>
                <a:gd name="T61" fmla="*/ 0 h 132"/>
                <a:gd name="T62" fmla="*/ 2147483647 w 234"/>
                <a:gd name="T63" fmla="*/ 2147483647 h 132"/>
                <a:gd name="T64" fmla="*/ 2147483647 w 234"/>
                <a:gd name="T65" fmla="*/ 2147483647 h 132"/>
                <a:gd name="T66" fmla="*/ 2147483647 w 234"/>
                <a:gd name="T67" fmla="*/ 2147483647 h 132"/>
                <a:gd name="T68" fmla="*/ 2147483647 w 234"/>
                <a:gd name="T69" fmla="*/ 2147483647 h 132"/>
                <a:gd name="T70" fmla="*/ 2147483647 w 234"/>
                <a:gd name="T71" fmla="*/ 2147483647 h 132"/>
                <a:gd name="T72" fmla="*/ 2147483647 w 234"/>
                <a:gd name="T73" fmla="*/ 2147483647 h 132"/>
                <a:gd name="T74" fmla="*/ 2147483647 w 234"/>
                <a:gd name="T75" fmla="*/ 2147483647 h 132"/>
                <a:gd name="T76" fmla="*/ 0 w 234"/>
                <a:gd name="T77" fmla="*/ 2147483647 h 132"/>
                <a:gd name="T78" fmla="*/ 0 w 234"/>
                <a:gd name="T79" fmla="*/ 2147483647 h 132"/>
                <a:gd name="T80" fmla="*/ 2147483647 w 234"/>
                <a:gd name="T81" fmla="*/ 2147483647 h 132"/>
                <a:gd name="T82" fmla="*/ 2147483647 w 234"/>
                <a:gd name="T83" fmla="*/ 2147483647 h 132"/>
                <a:gd name="T84" fmla="*/ 2147483647 w 234"/>
                <a:gd name="T85" fmla="*/ 2147483647 h 132"/>
                <a:gd name="T86" fmla="*/ 2147483647 w 234"/>
                <a:gd name="T87" fmla="*/ 2147483647 h 132"/>
                <a:gd name="T88" fmla="*/ 2147483647 w 234"/>
                <a:gd name="T89" fmla="*/ 2147483647 h 132"/>
                <a:gd name="T90" fmla="*/ 2147483647 w 234"/>
                <a:gd name="T91" fmla="*/ 2147483647 h 132"/>
                <a:gd name="T92" fmla="*/ 2147483647 w 234"/>
                <a:gd name="T93" fmla="*/ 2147483647 h 132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234"/>
                <a:gd name="T142" fmla="*/ 0 h 132"/>
                <a:gd name="T143" fmla="*/ 234 w 234"/>
                <a:gd name="T144" fmla="*/ 132 h 132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234" h="132">
                  <a:moveTo>
                    <a:pt x="78" y="132"/>
                  </a:moveTo>
                  <a:lnTo>
                    <a:pt x="90" y="132"/>
                  </a:lnTo>
                  <a:lnTo>
                    <a:pt x="102" y="126"/>
                  </a:lnTo>
                  <a:lnTo>
                    <a:pt x="108" y="120"/>
                  </a:lnTo>
                  <a:lnTo>
                    <a:pt x="126" y="120"/>
                  </a:lnTo>
                  <a:lnTo>
                    <a:pt x="138" y="126"/>
                  </a:lnTo>
                  <a:lnTo>
                    <a:pt x="168" y="126"/>
                  </a:lnTo>
                  <a:lnTo>
                    <a:pt x="180" y="120"/>
                  </a:lnTo>
                  <a:lnTo>
                    <a:pt x="192" y="120"/>
                  </a:lnTo>
                  <a:lnTo>
                    <a:pt x="198" y="126"/>
                  </a:lnTo>
                  <a:lnTo>
                    <a:pt x="210" y="126"/>
                  </a:lnTo>
                  <a:lnTo>
                    <a:pt x="234" y="114"/>
                  </a:lnTo>
                  <a:lnTo>
                    <a:pt x="234" y="108"/>
                  </a:lnTo>
                  <a:lnTo>
                    <a:pt x="222" y="96"/>
                  </a:lnTo>
                  <a:lnTo>
                    <a:pt x="222" y="72"/>
                  </a:lnTo>
                  <a:lnTo>
                    <a:pt x="198" y="72"/>
                  </a:lnTo>
                  <a:lnTo>
                    <a:pt x="192" y="66"/>
                  </a:lnTo>
                  <a:lnTo>
                    <a:pt x="192" y="42"/>
                  </a:lnTo>
                  <a:lnTo>
                    <a:pt x="186" y="30"/>
                  </a:lnTo>
                  <a:lnTo>
                    <a:pt x="174" y="18"/>
                  </a:lnTo>
                  <a:lnTo>
                    <a:pt x="162" y="12"/>
                  </a:lnTo>
                  <a:lnTo>
                    <a:pt x="150" y="12"/>
                  </a:lnTo>
                  <a:lnTo>
                    <a:pt x="138" y="18"/>
                  </a:lnTo>
                  <a:lnTo>
                    <a:pt x="126" y="18"/>
                  </a:lnTo>
                  <a:lnTo>
                    <a:pt x="114" y="24"/>
                  </a:lnTo>
                  <a:lnTo>
                    <a:pt x="108" y="30"/>
                  </a:lnTo>
                  <a:lnTo>
                    <a:pt x="102" y="30"/>
                  </a:lnTo>
                  <a:lnTo>
                    <a:pt x="102" y="6"/>
                  </a:lnTo>
                  <a:lnTo>
                    <a:pt x="78" y="6"/>
                  </a:lnTo>
                  <a:lnTo>
                    <a:pt x="66" y="0"/>
                  </a:lnTo>
                  <a:lnTo>
                    <a:pt x="54" y="0"/>
                  </a:lnTo>
                  <a:lnTo>
                    <a:pt x="48" y="12"/>
                  </a:lnTo>
                  <a:lnTo>
                    <a:pt x="36" y="24"/>
                  </a:lnTo>
                  <a:lnTo>
                    <a:pt x="30" y="36"/>
                  </a:lnTo>
                  <a:lnTo>
                    <a:pt x="18" y="54"/>
                  </a:lnTo>
                  <a:lnTo>
                    <a:pt x="12" y="66"/>
                  </a:lnTo>
                  <a:lnTo>
                    <a:pt x="6" y="72"/>
                  </a:lnTo>
                  <a:lnTo>
                    <a:pt x="6" y="78"/>
                  </a:lnTo>
                  <a:lnTo>
                    <a:pt x="0" y="78"/>
                  </a:lnTo>
                  <a:lnTo>
                    <a:pt x="0" y="90"/>
                  </a:lnTo>
                  <a:lnTo>
                    <a:pt x="18" y="108"/>
                  </a:lnTo>
                  <a:lnTo>
                    <a:pt x="42" y="120"/>
                  </a:lnTo>
                  <a:lnTo>
                    <a:pt x="54" y="120"/>
                  </a:lnTo>
                  <a:lnTo>
                    <a:pt x="54" y="114"/>
                  </a:lnTo>
                  <a:lnTo>
                    <a:pt x="54" y="120"/>
                  </a:lnTo>
                  <a:lnTo>
                    <a:pt x="66" y="132"/>
                  </a:lnTo>
                  <a:lnTo>
                    <a:pt x="78" y="13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70" name="Benin" descr="© INSCALE GmbH, 05.05.2010&#10;http://www.presentationload.com/">
              <a:extLst>
                <a:ext uri="{FF2B5EF4-FFF2-40B4-BE49-F238E27FC236}">
                  <a16:creationId xmlns:a16="http://schemas.microsoft.com/office/drawing/2014/main" id="{7C86B1B2-1DA0-4A3C-834D-580D0D72AFC7}"/>
                </a:ext>
              </a:extLst>
            </p:cNvPr>
            <p:cNvSpPr>
              <a:spLocks/>
            </p:cNvSpPr>
            <p:nvPr/>
          </p:nvSpPr>
          <p:spPr bwMode="gray">
            <a:xfrm>
              <a:off x="5573908" y="4073012"/>
              <a:ext cx="97842" cy="223197"/>
            </a:xfrm>
            <a:custGeom>
              <a:avLst/>
              <a:gdLst>
                <a:gd name="T0" fmla="*/ 2147483647 w 222"/>
                <a:gd name="T1" fmla="*/ 2147483647 h 498"/>
                <a:gd name="T2" fmla="*/ 2147483647 w 222"/>
                <a:gd name="T3" fmla="*/ 2147483647 h 498"/>
                <a:gd name="T4" fmla="*/ 2147483647 w 222"/>
                <a:gd name="T5" fmla="*/ 2147483647 h 498"/>
                <a:gd name="T6" fmla="*/ 2147483647 w 222"/>
                <a:gd name="T7" fmla="*/ 2147483647 h 498"/>
                <a:gd name="T8" fmla="*/ 2147483647 w 222"/>
                <a:gd name="T9" fmla="*/ 2147483647 h 498"/>
                <a:gd name="T10" fmla="*/ 2147483647 w 222"/>
                <a:gd name="T11" fmla="*/ 2147483647 h 498"/>
                <a:gd name="T12" fmla="*/ 2147483647 w 222"/>
                <a:gd name="T13" fmla="*/ 2147483647 h 498"/>
                <a:gd name="T14" fmla="*/ 2147483647 w 222"/>
                <a:gd name="T15" fmla="*/ 2147483647 h 498"/>
                <a:gd name="T16" fmla="*/ 2147483647 w 222"/>
                <a:gd name="T17" fmla="*/ 2147483647 h 498"/>
                <a:gd name="T18" fmla="*/ 2147483647 w 222"/>
                <a:gd name="T19" fmla="*/ 2147483647 h 498"/>
                <a:gd name="T20" fmla="*/ 2147483647 w 222"/>
                <a:gd name="T21" fmla="*/ 2147483647 h 498"/>
                <a:gd name="T22" fmla="*/ 2147483647 w 222"/>
                <a:gd name="T23" fmla="*/ 2147483647 h 498"/>
                <a:gd name="T24" fmla="*/ 2147483647 w 222"/>
                <a:gd name="T25" fmla="*/ 2147483647 h 498"/>
                <a:gd name="T26" fmla="*/ 2147483647 w 222"/>
                <a:gd name="T27" fmla="*/ 2147483647 h 498"/>
                <a:gd name="T28" fmla="*/ 2147483647 w 222"/>
                <a:gd name="T29" fmla="*/ 2147483647 h 498"/>
                <a:gd name="T30" fmla="*/ 2147483647 w 222"/>
                <a:gd name="T31" fmla="*/ 2147483647 h 498"/>
                <a:gd name="T32" fmla="*/ 2147483647 w 222"/>
                <a:gd name="T33" fmla="*/ 2147483647 h 498"/>
                <a:gd name="T34" fmla="*/ 2147483647 w 222"/>
                <a:gd name="T35" fmla="*/ 2147483647 h 498"/>
                <a:gd name="T36" fmla="*/ 2147483647 w 222"/>
                <a:gd name="T37" fmla="*/ 2147483647 h 498"/>
                <a:gd name="T38" fmla="*/ 2147483647 w 222"/>
                <a:gd name="T39" fmla="*/ 2147483647 h 498"/>
                <a:gd name="T40" fmla="*/ 2147483647 w 222"/>
                <a:gd name="T41" fmla="*/ 2147483647 h 498"/>
                <a:gd name="T42" fmla="*/ 2147483647 w 222"/>
                <a:gd name="T43" fmla="*/ 2147483647 h 498"/>
                <a:gd name="T44" fmla="*/ 2147483647 w 222"/>
                <a:gd name="T45" fmla="*/ 2147483647 h 498"/>
                <a:gd name="T46" fmla="*/ 0 w 222"/>
                <a:gd name="T47" fmla="*/ 2147483647 h 498"/>
                <a:gd name="T48" fmla="*/ 2147483647 w 222"/>
                <a:gd name="T49" fmla="*/ 2147483647 h 498"/>
                <a:gd name="T50" fmla="*/ 2147483647 w 222"/>
                <a:gd name="T51" fmla="*/ 2147483647 h 498"/>
                <a:gd name="T52" fmla="*/ 2147483647 w 222"/>
                <a:gd name="T53" fmla="*/ 2147483647 h 498"/>
                <a:gd name="T54" fmla="*/ 2147483647 w 222"/>
                <a:gd name="T55" fmla="*/ 2147483647 h 498"/>
                <a:gd name="T56" fmla="*/ 2147483647 w 222"/>
                <a:gd name="T57" fmla="*/ 2147483647 h 498"/>
                <a:gd name="T58" fmla="*/ 2147483647 w 222"/>
                <a:gd name="T59" fmla="*/ 2147483647 h 498"/>
                <a:gd name="T60" fmla="*/ 2147483647 w 222"/>
                <a:gd name="T61" fmla="*/ 2147483647 h 498"/>
                <a:gd name="T62" fmla="*/ 2147483647 w 222"/>
                <a:gd name="T63" fmla="*/ 2147483647 h 498"/>
                <a:gd name="T64" fmla="*/ 2147483647 w 222"/>
                <a:gd name="T65" fmla="*/ 2147483647 h 498"/>
                <a:gd name="T66" fmla="*/ 2147483647 w 222"/>
                <a:gd name="T67" fmla="*/ 2147483647 h 498"/>
                <a:gd name="T68" fmla="*/ 2147483647 w 222"/>
                <a:gd name="T69" fmla="*/ 2147483647 h 49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222"/>
                <a:gd name="T106" fmla="*/ 0 h 498"/>
                <a:gd name="T107" fmla="*/ 222 w 222"/>
                <a:gd name="T108" fmla="*/ 498 h 498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222" h="498">
                  <a:moveTo>
                    <a:pt x="138" y="372"/>
                  </a:moveTo>
                  <a:lnTo>
                    <a:pt x="144" y="342"/>
                  </a:lnTo>
                  <a:lnTo>
                    <a:pt x="138" y="306"/>
                  </a:lnTo>
                  <a:lnTo>
                    <a:pt x="144" y="276"/>
                  </a:lnTo>
                  <a:lnTo>
                    <a:pt x="162" y="276"/>
                  </a:lnTo>
                  <a:lnTo>
                    <a:pt x="174" y="252"/>
                  </a:lnTo>
                  <a:lnTo>
                    <a:pt x="174" y="222"/>
                  </a:lnTo>
                  <a:lnTo>
                    <a:pt x="180" y="216"/>
                  </a:lnTo>
                  <a:lnTo>
                    <a:pt x="186" y="204"/>
                  </a:lnTo>
                  <a:lnTo>
                    <a:pt x="198" y="198"/>
                  </a:lnTo>
                  <a:lnTo>
                    <a:pt x="198" y="156"/>
                  </a:lnTo>
                  <a:lnTo>
                    <a:pt x="210" y="150"/>
                  </a:lnTo>
                  <a:lnTo>
                    <a:pt x="216" y="150"/>
                  </a:lnTo>
                  <a:lnTo>
                    <a:pt x="222" y="144"/>
                  </a:lnTo>
                  <a:lnTo>
                    <a:pt x="222" y="132"/>
                  </a:lnTo>
                  <a:lnTo>
                    <a:pt x="216" y="126"/>
                  </a:lnTo>
                  <a:lnTo>
                    <a:pt x="216" y="114"/>
                  </a:lnTo>
                  <a:lnTo>
                    <a:pt x="210" y="102"/>
                  </a:lnTo>
                  <a:lnTo>
                    <a:pt x="204" y="96"/>
                  </a:lnTo>
                  <a:lnTo>
                    <a:pt x="192" y="72"/>
                  </a:lnTo>
                  <a:lnTo>
                    <a:pt x="198" y="66"/>
                  </a:lnTo>
                  <a:lnTo>
                    <a:pt x="198" y="60"/>
                  </a:lnTo>
                  <a:lnTo>
                    <a:pt x="204" y="48"/>
                  </a:lnTo>
                  <a:lnTo>
                    <a:pt x="198" y="42"/>
                  </a:lnTo>
                  <a:lnTo>
                    <a:pt x="186" y="36"/>
                  </a:lnTo>
                  <a:lnTo>
                    <a:pt x="180" y="36"/>
                  </a:lnTo>
                  <a:lnTo>
                    <a:pt x="174" y="30"/>
                  </a:lnTo>
                  <a:lnTo>
                    <a:pt x="168" y="30"/>
                  </a:lnTo>
                  <a:lnTo>
                    <a:pt x="162" y="24"/>
                  </a:lnTo>
                  <a:lnTo>
                    <a:pt x="156" y="12"/>
                  </a:lnTo>
                  <a:lnTo>
                    <a:pt x="144" y="0"/>
                  </a:lnTo>
                  <a:lnTo>
                    <a:pt x="114" y="12"/>
                  </a:lnTo>
                  <a:lnTo>
                    <a:pt x="114" y="36"/>
                  </a:lnTo>
                  <a:lnTo>
                    <a:pt x="120" y="36"/>
                  </a:lnTo>
                  <a:lnTo>
                    <a:pt x="114" y="42"/>
                  </a:lnTo>
                  <a:lnTo>
                    <a:pt x="108" y="60"/>
                  </a:lnTo>
                  <a:lnTo>
                    <a:pt x="96" y="60"/>
                  </a:lnTo>
                  <a:lnTo>
                    <a:pt x="90" y="66"/>
                  </a:lnTo>
                  <a:lnTo>
                    <a:pt x="84" y="66"/>
                  </a:lnTo>
                  <a:lnTo>
                    <a:pt x="84" y="78"/>
                  </a:lnTo>
                  <a:lnTo>
                    <a:pt x="78" y="72"/>
                  </a:lnTo>
                  <a:lnTo>
                    <a:pt x="48" y="72"/>
                  </a:lnTo>
                  <a:lnTo>
                    <a:pt x="30" y="90"/>
                  </a:lnTo>
                  <a:lnTo>
                    <a:pt x="24" y="102"/>
                  </a:lnTo>
                  <a:lnTo>
                    <a:pt x="12" y="102"/>
                  </a:lnTo>
                  <a:lnTo>
                    <a:pt x="6" y="114"/>
                  </a:lnTo>
                  <a:lnTo>
                    <a:pt x="0" y="132"/>
                  </a:lnTo>
                  <a:lnTo>
                    <a:pt x="0" y="162"/>
                  </a:lnTo>
                  <a:lnTo>
                    <a:pt x="12" y="168"/>
                  </a:lnTo>
                  <a:lnTo>
                    <a:pt x="42" y="198"/>
                  </a:lnTo>
                  <a:lnTo>
                    <a:pt x="42" y="240"/>
                  </a:lnTo>
                  <a:lnTo>
                    <a:pt x="54" y="252"/>
                  </a:lnTo>
                  <a:lnTo>
                    <a:pt x="60" y="264"/>
                  </a:lnTo>
                  <a:lnTo>
                    <a:pt x="60" y="294"/>
                  </a:lnTo>
                  <a:lnTo>
                    <a:pt x="66" y="306"/>
                  </a:lnTo>
                  <a:lnTo>
                    <a:pt x="54" y="318"/>
                  </a:lnTo>
                  <a:lnTo>
                    <a:pt x="54" y="378"/>
                  </a:lnTo>
                  <a:lnTo>
                    <a:pt x="66" y="390"/>
                  </a:lnTo>
                  <a:lnTo>
                    <a:pt x="54" y="396"/>
                  </a:lnTo>
                  <a:lnTo>
                    <a:pt x="60" y="462"/>
                  </a:lnTo>
                  <a:lnTo>
                    <a:pt x="60" y="468"/>
                  </a:lnTo>
                  <a:lnTo>
                    <a:pt x="72" y="480"/>
                  </a:lnTo>
                  <a:lnTo>
                    <a:pt x="72" y="492"/>
                  </a:lnTo>
                  <a:lnTo>
                    <a:pt x="84" y="492"/>
                  </a:lnTo>
                  <a:lnTo>
                    <a:pt x="96" y="498"/>
                  </a:lnTo>
                  <a:lnTo>
                    <a:pt x="108" y="498"/>
                  </a:lnTo>
                  <a:lnTo>
                    <a:pt x="120" y="474"/>
                  </a:lnTo>
                  <a:lnTo>
                    <a:pt x="126" y="480"/>
                  </a:lnTo>
                  <a:lnTo>
                    <a:pt x="138" y="486"/>
                  </a:lnTo>
                  <a:lnTo>
                    <a:pt x="138" y="37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71" name="Bangladesh" descr="© INSCALE GmbH, 05.05.2010&#10;http://www.presentationload.com/">
              <a:extLst>
                <a:ext uri="{FF2B5EF4-FFF2-40B4-BE49-F238E27FC236}">
                  <a16:creationId xmlns:a16="http://schemas.microsoft.com/office/drawing/2014/main" id="{69DB1F27-0E5A-4126-9309-0CB365E455E4}"/>
                </a:ext>
              </a:extLst>
            </p:cNvPr>
            <p:cNvSpPr>
              <a:spLocks/>
            </p:cNvSpPr>
            <p:nvPr/>
          </p:nvSpPr>
          <p:spPr bwMode="gray">
            <a:xfrm>
              <a:off x="8255818" y="3561071"/>
              <a:ext cx="165980" cy="191312"/>
            </a:xfrm>
            <a:custGeom>
              <a:avLst/>
              <a:gdLst>
                <a:gd name="T0" fmla="*/ 2147483647 w 372"/>
                <a:gd name="T1" fmla="*/ 2147483647 h 426"/>
                <a:gd name="T2" fmla="*/ 2147483647 w 372"/>
                <a:gd name="T3" fmla="*/ 2147483647 h 426"/>
                <a:gd name="T4" fmla="*/ 2147483647 w 372"/>
                <a:gd name="T5" fmla="*/ 2147483647 h 426"/>
                <a:gd name="T6" fmla="*/ 2147483647 w 372"/>
                <a:gd name="T7" fmla="*/ 2147483647 h 426"/>
                <a:gd name="T8" fmla="*/ 2147483647 w 372"/>
                <a:gd name="T9" fmla="*/ 2147483647 h 426"/>
                <a:gd name="T10" fmla="*/ 2147483647 w 372"/>
                <a:gd name="T11" fmla="*/ 2147483647 h 426"/>
                <a:gd name="T12" fmla="*/ 2147483647 w 372"/>
                <a:gd name="T13" fmla="*/ 2147483647 h 426"/>
                <a:gd name="T14" fmla="*/ 2147483647 w 372"/>
                <a:gd name="T15" fmla="*/ 2147483647 h 426"/>
                <a:gd name="T16" fmla="*/ 2147483647 w 372"/>
                <a:gd name="T17" fmla="*/ 2147483647 h 426"/>
                <a:gd name="T18" fmla="*/ 2147483647 w 372"/>
                <a:gd name="T19" fmla="*/ 2147483647 h 426"/>
                <a:gd name="T20" fmla="*/ 2147483647 w 372"/>
                <a:gd name="T21" fmla="*/ 2147483647 h 426"/>
                <a:gd name="T22" fmla="*/ 2147483647 w 372"/>
                <a:gd name="T23" fmla="*/ 2147483647 h 426"/>
                <a:gd name="T24" fmla="*/ 2147483647 w 372"/>
                <a:gd name="T25" fmla="*/ 2147483647 h 426"/>
                <a:gd name="T26" fmla="*/ 2147483647 w 372"/>
                <a:gd name="T27" fmla="*/ 2147483647 h 426"/>
                <a:gd name="T28" fmla="*/ 2147483647 w 372"/>
                <a:gd name="T29" fmla="*/ 2147483647 h 426"/>
                <a:gd name="T30" fmla="*/ 2147483647 w 372"/>
                <a:gd name="T31" fmla="*/ 2147483647 h 426"/>
                <a:gd name="T32" fmla="*/ 2147483647 w 372"/>
                <a:gd name="T33" fmla="*/ 2147483647 h 426"/>
                <a:gd name="T34" fmla="*/ 2147483647 w 372"/>
                <a:gd name="T35" fmla="*/ 2147483647 h 426"/>
                <a:gd name="T36" fmla="*/ 2147483647 w 372"/>
                <a:gd name="T37" fmla="*/ 2147483647 h 426"/>
                <a:gd name="T38" fmla="*/ 2147483647 w 372"/>
                <a:gd name="T39" fmla="*/ 2147483647 h 426"/>
                <a:gd name="T40" fmla="*/ 2147483647 w 372"/>
                <a:gd name="T41" fmla="*/ 2147483647 h 426"/>
                <a:gd name="T42" fmla="*/ 2147483647 w 372"/>
                <a:gd name="T43" fmla="*/ 2147483647 h 426"/>
                <a:gd name="T44" fmla="*/ 2147483647 w 372"/>
                <a:gd name="T45" fmla="*/ 2147483647 h 426"/>
                <a:gd name="T46" fmla="*/ 2147483647 w 372"/>
                <a:gd name="T47" fmla="*/ 2147483647 h 426"/>
                <a:gd name="T48" fmla="*/ 2147483647 w 372"/>
                <a:gd name="T49" fmla="*/ 2147483647 h 426"/>
                <a:gd name="T50" fmla="*/ 2147483647 w 372"/>
                <a:gd name="T51" fmla="*/ 2147483647 h 426"/>
                <a:gd name="T52" fmla="*/ 2147483647 w 372"/>
                <a:gd name="T53" fmla="*/ 2147483647 h 426"/>
                <a:gd name="T54" fmla="*/ 2147483647 w 372"/>
                <a:gd name="T55" fmla="*/ 2147483647 h 426"/>
                <a:gd name="T56" fmla="*/ 2147483647 w 372"/>
                <a:gd name="T57" fmla="*/ 2147483647 h 426"/>
                <a:gd name="T58" fmla="*/ 2147483647 w 372"/>
                <a:gd name="T59" fmla="*/ 2147483647 h 426"/>
                <a:gd name="T60" fmla="*/ 2147483647 w 372"/>
                <a:gd name="T61" fmla="*/ 2147483647 h 426"/>
                <a:gd name="T62" fmla="*/ 2147483647 w 372"/>
                <a:gd name="T63" fmla="*/ 2147483647 h 426"/>
                <a:gd name="T64" fmla="*/ 2147483647 w 372"/>
                <a:gd name="T65" fmla="*/ 2147483647 h 426"/>
                <a:gd name="T66" fmla="*/ 2147483647 w 372"/>
                <a:gd name="T67" fmla="*/ 2147483647 h 426"/>
                <a:gd name="T68" fmla="*/ 2147483647 w 372"/>
                <a:gd name="T69" fmla="*/ 2147483647 h 426"/>
                <a:gd name="T70" fmla="*/ 2147483647 w 372"/>
                <a:gd name="T71" fmla="*/ 2147483647 h 426"/>
                <a:gd name="T72" fmla="*/ 2147483647 w 372"/>
                <a:gd name="T73" fmla="*/ 2147483647 h 426"/>
                <a:gd name="T74" fmla="*/ 2147483647 w 372"/>
                <a:gd name="T75" fmla="*/ 2147483647 h 426"/>
                <a:gd name="T76" fmla="*/ 2147483647 w 372"/>
                <a:gd name="T77" fmla="*/ 2147483647 h 426"/>
                <a:gd name="T78" fmla="*/ 2147483647 w 372"/>
                <a:gd name="T79" fmla="*/ 2147483647 h 426"/>
                <a:gd name="T80" fmla="*/ 2147483647 w 372"/>
                <a:gd name="T81" fmla="*/ 2147483647 h 426"/>
                <a:gd name="T82" fmla="*/ 2147483647 w 372"/>
                <a:gd name="T83" fmla="*/ 2147483647 h 426"/>
                <a:gd name="T84" fmla="*/ 2147483647 w 372"/>
                <a:gd name="T85" fmla="*/ 0 h 426"/>
                <a:gd name="T86" fmla="*/ 2147483647 w 372"/>
                <a:gd name="T87" fmla="*/ 2147483647 h 426"/>
                <a:gd name="T88" fmla="*/ 0 w 372"/>
                <a:gd name="T89" fmla="*/ 2147483647 h 426"/>
                <a:gd name="T90" fmla="*/ 2147483647 w 372"/>
                <a:gd name="T91" fmla="*/ 2147483647 h 426"/>
                <a:gd name="T92" fmla="*/ 2147483647 w 372"/>
                <a:gd name="T93" fmla="*/ 2147483647 h 426"/>
                <a:gd name="T94" fmla="*/ 2147483647 w 372"/>
                <a:gd name="T95" fmla="*/ 2147483647 h 426"/>
                <a:gd name="T96" fmla="*/ 2147483647 w 372"/>
                <a:gd name="T97" fmla="*/ 2147483647 h 426"/>
                <a:gd name="T98" fmla="*/ 2147483647 w 372"/>
                <a:gd name="T99" fmla="*/ 2147483647 h 426"/>
                <a:gd name="T100" fmla="*/ 2147483647 w 372"/>
                <a:gd name="T101" fmla="*/ 2147483647 h 426"/>
                <a:gd name="T102" fmla="*/ 2147483647 w 372"/>
                <a:gd name="T103" fmla="*/ 2147483647 h 426"/>
                <a:gd name="T104" fmla="*/ 2147483647 w 372"/>
                <a:gd name="T105" fmla="*/ 2147483647 h 426"/>
                <a:gd name="T106" fmla="*/ 2147483647 w 372"/>
                <a:gd name="T107" fmla="*/ 2147483647 h 426"/>
                <a:gd name="T108" fmla="*/ 2147483647 w 372"/>
                <a:gd name="T109" fmla="*/ 2147483647 h 426"/>
                <a:gd name="T110" fmla="*/ 2147483647 w 372"/>
                <a:gd name="T111" fmla="*/ 2147483647 h 426"/>
                <a:gd name="T112" fmla="*/ 2147483647 w 372"/>
                <a:gd name="T113" fmla="*/ 2147483647 h 426"/>
                <a:gd name="T114" fmla="*/ 2147483647 w 372"/>
                <a:gd name="T115" fmla="*/ 2147483647 h 42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372"/>
                <a:gd name="T175" fmla="*/ 0 h 426"/>
                <a:gd name="T176" fmla="*/ 372 w 372"/>
                <a:gd name="T177" fmla="*/ 426 h 42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372" h="426">
                  <a:moveTo>
                    <a:pt x="132" y="414"/>
                  </a:moveTo>
                  <a:lnTo>
                    <a:pt x="138" y="354"/>
                  </a:lnTo>
                  <a:lnTo>
                    <a:pt x="144" y="354"/>
                  </a:lnTo>
                  <a:lnTo>
                    <a:pt x="150" y="360"/>
                  </a:lnTo>
                  <a:lnTo>
                    <a:pt x="162" y="360"/>
                  </a:lnTo>
                  <a:lnTo>
                    <a:pt x="174" y="366"/>
                  </a:lnTo>
                  <a:lnTo>
                    <a:pt x="192" y="372"/>
                  </a:lnTo>
                  <a:lnTo>
                    <a:pt x="216" y="372"/>
                  </a:lnTo>
                  <a:lnTo>
                    <a:pt x="210" y="366"/>
                  </a:lnTo>
                  <a:lnTo>
                    <a:pt x="210" y="348"/>
                  </a:lnTo>
                  <a:lnTo>
                    <a:pt x="204" y="342"/>
                  </a:lnTo>
                  <a:lnTo>
                    <a:pt x="222" y="342"/>
                  </a:lnTo>
                  <a:lnTo>
                    <a:pt x="258" y="360"/>
                  </a:lnTo>
                  <a:lnTo>
                    <a:pt x="270" y="360"/>
                  </a:lnTo>
                  <a:lnTo>
                    <a:pt x="282" y="348"/>
                  </a:lnTo>
                  <a:lnTo>
                    <a:pt x="282" y="336"/>
                  </a:lnTo>
                  <a:lnTo>
                    <a:pt x="270" y="300"/>
                  </a:lnTo>
                  <a:lnTo>
                    <a:pt x="318" y="354"/>
                  </a:lnTo>
                  <a:lnTo>
                    <a:pt x="318" y="360"/>
                  </a:lnTo>
                  <a:lnTo>
                    <a:pt x="312" y="366"/>
                  </a:lnTo>
                  <a:lnTo>
                    <a:pt x="312" y="390"/>
                  </a:lnTo>
                  <a:lnTo>
                    <a:pt x="306" y="402"/>
                  </a:lnTo>
                  <a:lnTo>
                    <a:pt x="306" y="414"/>
                  </a:lnTo>
                  <a:lnTo>
                    <a:pt x="312" y="420"/>
                  </a:lnTo>
                  <a:lnTo>
                    <a:pt x="324" y="420"/>
                  </a:lnTo>
                  <a:lnTo>
                    <a:pt x="330" y="426"/>
                  </a:lnTo>
                  <a:lnTo>
                    <a:pt x="336" y="414"/>
                  </a:lnTo>
                  <a:lnTo>
                    <a:pt x="336" y="408"/>
                  </a:lnTo>
                  <a:lnTo>
                    <a:pt x="372" y="414"/>
                  </a:lnTo>
                  <a:lnTo>
                    <a:pt x="360" y="354"/>
                  </a:lnTo>
                  <a:lnTo>
                    <a:pt x="360" y="348"/>
                  </a:lnTo>
                  <a:lnTo>
                    <a:pt x="354" y="342"/>
                  </a:lnTo>
                  <a:lnTo>
                    <a:pt x="348" y="330"/>
                  </a:lnTo>
                  <a:lnTo>
                    <a:pt x="342" y="312"/>
                  </a:lnTo>
                  <a:lnTo>
                    <a:pt x="336" y="300"/>
                  </a:lnTo>
                  <a:lnTo>
                    <a:pt x="336" y="288"/>
                  </a:lnTo>
                  <a:lnTo>
                    <a:pt x="330" y="276"/>
                  </a:lnTo>
                  <a:lnTo>
                    <a:pt x="330" y="270"/>
                  </a:lnTo>
                  <a:lnTo>
                    <a:pt x="324" y="258"/>
                  </a:lnTo>
                  <a:lnTo>
                    <a:pt x="324" y="240"/>
                  </a:lnTo>
                  <a:lnTo>
                    <a:pt x="318" y="234"/>
                  </a:lnTo>
                  <a:lnTo>
                    <a:pt x="306" y="228"/>
                  </a:lnTo>
                  <a:lnTo>
                    <a:pt x="288" y="228"/>
                  </a:lnTo>
                  <a:lnTo>
                    <a:pt x="288" y="252"/>
                  </a:lnTo>
                  <a:lnTo>
                    <a:pt x="282" y="288"/>
                  </a:lnTo>
                  <a:lnTo>
                    <a:pt x="264" y="264"/>
                  </a:lnTo>
                  <a:lnTo>
                    <a:pt x="258" y="264"/>
                  </a:lnTo>
                  <a:lnTo>
                    <a:pt x="240" y="246"/>
                  </a:lnTo>
                  <a:lnTo>
                    <a:pt x="234" y="234"/>
                  </a:lnTo>
                  <a:lnTo>
                    <a:pt x="234" y="216"/>
                  </a:lnTo>
                  <a:lnTo>
                    <a:pt x="240" y="204"/>
                  </a:lnTo>
                  <a:lnTo>
                    <a:pt x="252" y="192"/>
                  </a:lnTo>
                  <a:lnTo>
                    <a:pt x="258" y="192"/>
                  </a:lnTo>
                  <a:lnTo>
                    <a:pt x="270" y="186"/>
                  </a:lnTo>
                  <a:lnTo>
                    <a:pt x="276" y="186"/>
                  </a:lnTo>
                  <a:lnTo>
                    <a:pt x="282" y="180"/>
                  </a:lnTo>
                  <a:lnTo>
                    <a:pt x="288" y="168"/>
                  </a:lnTo>
                  <a:lnTo>
                    <a:pt x="294" y="150"/>
                  </a:lnTo>
                  <a:lnTo>
                    <a:pt x="294" y="138"/>
                  </a:lnTo>
                  <a:lnTo>
                    <a:pt x="300" y="138"/>
                  </a:lnTo>
                  <a:lnTo>
                    <a:pt x="306" y="132"/>
                  </a:lnTo>
                  <a:lnTo>
                    <a:pt x="306" y="126"/>
                  </a:lnTo>
                  <a:lnTo>
                    <a:pt x="282" y="102"/>
                  </a:lnTo>
                  <a:lnTo>
                    <a:pt x="276" y="102"/>
                  </a:lnTo>
                  <a:lnTo>
                    <a:pt x="228" y="114"/>
                  </a:lnTo>
                  <a:lnTo>
                    <a:pt x="210" y="114"/>
                  </a:lnTo>
                  <a:lnTo>
                    <a:pt x="198" y="108"/>
                  </a:lnTo>
                  <a:lnTo>
                    <a:pt x="138" y="108"/>
                  </a:lnTo>
                  <a:lnTo>
                    <a:pt x="132" y="102"/>
                  </a:lnTo>
                  <a:lnTo>
                    <a:pt x="126" y="102"/>
                  </a:lnTo>
                  <a:lnTo>
                    <a:pt x="126" y="66"/>
                  </a:lnTo>
                  <a:lnTo>
                    <a:pt x="120" y="66"/>
                  </a:lnTo>
                  <a:lnTo>
                    <a:pt x="120" y="36"/>
                  </a:lnTo>
                  <a:lnTo>
                    <a:pt x="114" y="30"/>
                  </a:lnTo>
                  <a:lnTo>
                    <a:pt x="108" y="30"/>
                  </a:lnTo>
                  <a:lnTo>
                    <a:pt x="102" y="24"/>
                  </a:lnTo>
                  <a:lnTo>
                    <a:pt x="96" y="42"/>
                  </a:lnTo>
                  <a:lnTo>
                    <a:pt x="90" y="36"/>
                  </a:lnTo>
                  <a:lnTo>
                    <a:pt x="78" y="36"/>
                  </a:lnTo>
                  <a:lnTo>
                    <a:pt x="72" y="30"/>
                  </a:lnTo>
                  <a:lnTo>
                    <a:pt x="66" y="18"/>
                  </a:lnTo>
                  <a:lnTo>
                    <a:pt x="66" y="12"/>
                  </a:lnTo>
                  <a:lnTo>
                    <a:pt x="60" y="0"/>
                  </a:lnTo>
                  <a:lnTo>
                    <a:pt x="42" y="6"/>
                  </a:lnTo>
                  <a:lnTo>
                    <a:pt x="48" y="12"/>
                  </a:lnTo>
                  <a:lnTo>
                    <a:pt x="24" y="0"/>
                  </a:lnTo>
                  <a:lnTo>
                    <a:pt x="6" y="0"/>
                  </a:lnTo>
                  <a:lnTo>
                    <a:pt x="18" y="18"/>
                  </a:lnTo>
                  <a:lnTo>
                    <a:pt x="6" y="30"/>
                  </a:lnTo>
                  <a:lnTo>
                    <a:pt x="0" y="42"/>
                  </a:lnTo>
                  <a:lnTo>
                    <a:pt x="0" y="48"/>
                  </a:lnTo>
                  <a:lnTo>
                    <a:pt x="6" y="60"/>
                  </a:lnTo>
                  <a:lnTo>
                    <a:pt x="18" y="66"/>
                  </a:lnTo>
                  <a:lnTo>
                    <a:pt x="30" y="78"/>
                  </a:lnTo>
                  <a:lnTo>
                    <a:pt x="36" y="78"/>
                  </a:lnTo>
                  <a:lnTo>
                    <a:pt x="66" y="96"/>
                  </a:lnTo>
                  <a:lnTo>
                    <a:pt x="66" y="108"/>
                  </a:lnTo>
                  <a:lnTo>
                    <a:pt x="30" y="108"/>
                  </a:lnTo>
                  <a:lnTo>
                    <a:pt x="30" y="138"/>
                  </a:lnTo>
                  <a:lnTo>
                    <a:pt x="24" y="138"/>
                  </a:lnTo>
                  <a:lnTo>
                    <a:pt x="12" y="150"/>
                  </a:lnTo>
                  <a:lnTo>
                    <a:pt x="24" y="162"/>
                  </a:lnTo>
                  <a:lnTo>
                    <a:pt x="36" y="168"/>
                  </a:lnTo>
                  <a:lnTo>
                    <a:pt x="54" y="168"/>
                  </a:lnTo>
                  <a:lnTo>
                    <a:pt x="66" y="174"/>
                  </a:lnTo>
                  <a:lnTo>
                    <a:pt x="72" y="180"/>
                  </a:lnTo>
                  <a:lnTo>
                    <a:pt x="72" y="186"/>
                  </a:lnTo>
                  <a:lnTo>
                    <a:pt x="66" y="204"/>
                  </a:lnTo>
                  <a:lnTo>
                    <a:pt x="60" y="210"/>
                  </a:lnTo>
                  <a:lnTo>
                    <a:pt x="54" y="222"/>
                  </a:lnTo>
                  <a:lnTo>
                    <a:pt x="66" y="252"/>
                  </a:lnTo>
                  <a:lnTo>
                    <a:pt x="96" y="276"/>
                  </a:lnTo>
                  <a:lnTo>
                    <a:pt x="96" y="306"/>
                  </a:lnTo>
                  <a:lnTo>
                    <a:pt x="114" y="348"/>
                  </a:lnTo>
                  <a:lnTo>
                    <a:pt x="108" y="378"/>
                  </a:lnTo>
                  <a:lnTo>
                    <a:pt x="132" y="414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72" name="Belarus" descr="© INSCALE GmbH, 05.05.2010&#10;http://www.presentationload.com/">
              <a:extLst>
                <a:ext uri="{FF2B5EF4-FFF2-40B4-BE49-F238E27FC236}">
                  <a16:creationId xmlns:a16="http://schemas.microsoft.com/office/drawing/2014/main" id="{B7893399-ACAC-455C-87E6-B546247F8530}"/>
                </a:ext>
              </a:extLst>
            </p:cNvPr>
            <p:cNvSpPr>
              <a:spLocks/>
            </p:cNvSpPr>
            <p:nvPr/>
          </p:nvSpPr>
          <p:spPr bwMode="gray">
            <a:xfrm>
              <a:off x="6220361" y="2505313"/>
              <a:ext cx="251593" cy="166512"/>
            </a:xfrm>
            <a:custGeom>
              <a:avLst/>
              <a:gdLst>
                <a:gd name="T0" fmla="*/ 2147483647 w 570"/>
                <a:gd name="T1" fmla="*/ 2147483647 h 372"/>
                <a:gd name="T2" fmla="*/ 2147483647 w 570"/>
                <a:gd name="T3" fmla="*/ 2147483647 h 372"/>
                <a:gd name="T4" fmla="*/ 2147483647 w 570"/>
                <a:gd name="T5" fmla="*/ 2147483647 h 372"/>
                <a:gd name="T6" fmla="*/ 2147483647 w 570"/>
                <a:gd name="T7" fmla="*/ 2147483647 h 372"/>
                <a:gd name="T8" fmla="*/ 2147483647 w 570"/>
                <a:gd name="T9" fmla="*/ 2147483647 h 372"/>
                <a:gd name="T10" fmla="*/ 2147483647 w 570"/>
                <a:gd name="T11" fmla="*/ 2147483647 h 372"/>
                <a:gd name="T12" fmla="*/ 2147483647 w 570"/>
                <a:gd name="T13" fmla="*/ 2147483647 h 372"/>
                <a:gd name="T14" fmla="*/ 2147483647 w 570"/>
                <a:gd name="T15" fmla="*/ 2147483647 h 372"/>
                <a:gd name="T16" fmla="*/ 2147483647 w 570"/>
                <a:gd name="T17" fmla="*/ 2147483647 h 372"/>
                <a:gd name="T18" fmla="*/ 2147483647 w 570"/>
                <a:gd name="T19" fmla="*/ 2147483647 h 372"/>
                <a:gd name="T20" fmla="*/ 2147483647 w 570"/>
                <a:gd name="T21" fmla="*/ 2147483647 h 372"/>
                <a:gd name="T22" fmla="*/ 2147483647 w 570"/>
                <a:gd name="T23" fmla="*/ 2147483647 h 372"/>
                <a:gd name="T24" fmla="*/ 2147483647 w 570"/>
                <a:gd name="T25" fmla="*/ 2147483647 h 372"/>
                <a:gd name="T26" fmla="*/ 2147483647 w 570"/>
                <a:gd name="T27" fmla="*/ 2147483647 h 372"/>
                <a:gd name="T28" fmla="*/ 2147483647 w 570"/>
                <a:gd name="T29" fmla="*/ 2147483647 h 372"/>
                <a:gd name="T30" fmla="*/ 2147483647 w 570"/>
                <a:gd name="T31" fmla="*/ 2147483647 h 372"/>
                <a:gd name="T32" fmla="*/ 2147483647 w 570"/>
                <a:gd name="T33" fmla="*/ 2147483647 h 372"/>
                <a:gd name="T34" fmla="*/ 2147483647 w 570"/>
                <a:gd name="T35" fmla="*/ 2147483647 h 372"/>
                <a:gd name="T36" fmla="*/ 2147483647 w 570"/>
                <a:gd name="T37" fmla="*/ 2147483647 h 372"/>
                <a:gd name="T38" fmla="*/ 2147483647 w 570"/>
                <a:gd name="T39" fmla="*/ 2147483647 h 372"/>
                <a:gd name="T40" fmla="*/ 2147483647 w 570"/>
                <a:gd name="T41" fmla="*/ 2147483647 h 372"/>
                <a:gd name="T42" fmla="*/ 2147483647 w 570"/>
                <a:gd name="T43" fmla="*/ 2147483647 h 372"/>
                <a:gd name="T44" fmla="*/ 2147483647 w 570"/>
                <a:gd name="T45" fmla="*/ 2147483647 h 372"/>
                <a:gd name="T46" fmla="*/ 2147483647 w 570"/>
                <a:gd name="T47" fmla="*/ 2147483647 h 372"/>
                <a:gd name="T48" fmla="*/ 2147483647 w 570"/>
                <a:gd name="T49" fmla="*/ 2147483647 h 372"/>
                <a:gd name="T50" fmla="*/ 2147483647 w 570"/>
                <a:gd name="T51" fmla="*/ 2147483647 h 372"/>
                <a:gd name="T52" fmla="*/ 2147483647 w 570"/>
                <a:gd name="T53" fmla="*/ 2147483647 h 372"/>
                <a:gd name="T54" fmla="*/ 2147483647 w 570"/>
                <a:gd name="T55" fmla="*/ 2147483647 h 372"/>
                <a:gd name="T56" fmla="*/ 2147483647 w 570"/>
                <a:gd name="T57" fmla="*/ 0 h 372"/>
                <a:gd name="T58" fmla="*/ 2147483647 w 570"/>
                <a:gd name="T59" fmla="*/ 2147483647 h 372"/>
                <a:gd name="T60" fmla="*/ 2147483647 w 570"/>
                <a:gd name="T61" fmla="*/ 2147483647 h 372"/>
                <a:gd name="T62" fmla="*/ 2147483647 w 570"/>
                <a:gd name="T63" fmla="*/ 2147483647 h 372"/>
                <a:gd name="T64" fmla="*/ 2147483647 w 570"/>
                <a:gd name="T65" fmla="*/ 2147483647 h 372"/>
                <a:gd name="T66" fmla="*/ 2147483647 w 570"/>
                <a:gd name="T67" fmla="*/ 2147483647 h 372"/>
                <a:gd name="T68" fmla="*/ 2147483647 w 570"/>
                <a:gd name="T69" fmla="*/ 2147483647 h 372"/>
                <a:gd name="T70" fmla="*/ 2147483647 w 570"/>
                <a:gd name="T71" fmla="*/ 2147483647 h 372"/>
                <a:gd name="T72" fmla="*/ 2147483647 w 570"/>
                <a:gd name="T73" fmla="*/ 2147483647 h 372"/>
                <a:gd name="T74" fmla="*/ 2147483647 w 570"/>
                <a:gd name="T75" fmla="*/ 2147483647 h 372"/>
                <a:gd name="T76" fmla="*/ 2147483647 w 570"/>
                <a:gd name="T77" fmla="*/ 2147483647 h 372"/>
                <a:gd name="T78" fmla="*/ 2147483647 w 570"/>
                <a:gd name="T79" fmla="*/ 2147483647 h 372"/>
                <a:gd name="T80" fmla="*/ 2147483647 w 570"/>
                <a:gd name="T81" fmla="*/ 2147483647 h 372"/>
                <a:gd name="T82" fmla="*/ 2147483647 w 570"/>
                <a:gd name="T83" fmla="*/ 2147483647 h 372"/>
                <a:gd name="T84" fmla="*/ 2147483647 w 570"/>
                <a:gd name="T85" fmla="*/ 2147483647 h 372"/>
                <a:gd name="T86" fmla="*/ 2147483647 w 570"/>
                <a:gd name="T87" fmla="*/ 2147483647 h 372"/>
                <a:gd name="T88" fmla="*/ 2147483647 w 570"/>
                <a:gd name="T89" fmla="*/ 2147483647 h 372"/>
                <a:gd name="T90" fmla="*/ 2147483647 w 570"/>
                <a:gd name="T91" fmla="*/ 2147483647 h 372"/>
                <a:gd name="T92" fmla="*/ 2147483647 w 570"/>
                <a:gd name="T93" fmla="*/ 2147483647 h 372"/>
                <a:gd name="T94" fmla="*/ 2147483647 w 570"/>
                <a:gd name="T95" fmla="*/ 2147483647 h 372"/>
                <a:gd name="T96" fmla="*/ 2147483647 w 570"/>
                <a:gd name="T97" fmla="*/ 2147483647 h 372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570"/>
                <a:gd name="T148" fmla="*/ 0 h 372"/>
                <a:gd name="T149" fmla="*/ 570 w 570"/>
                <a:gd name="T150" fmla="*/ 372 h 372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570" h="372">
                  <a:moveTo>
                    <a:pt x="24" y="312"/>
                  </a:moveTo>
                  <a:lnTo>
                    <a:pt x="24" y="342"/>
                  </a:lnTo>
                  <a:lnTo>
                    <a:pt x="30" y="354"/>
                  </a:lnTo>
                  <a:lnTo>
                    <a:pt x="36" y="360"/>
                  </a:lnTo>
                  <a:lnTo>
                    <a:pt x="48" y="360"/>
                  </a:lnTo>
                  <a:lnTo>
                    <a:pt x="60" y="354"/>
                  </a:lnTo>
                  <a:lnTo>
                    <a:pt x="72" y="342"/>
                  </a:lnTo>
                  <a:lnTo>
                    <a:pt x="72" y="336"/>
                  </a:lnTo>
                  <a:lnTo>
                    <a:pt x="108" y="336"/>
                  </a:lnTo>
                  <a:lnTo>
                    <a:pt x="120" y="330"/>
                  </a:lnTo>
                  <a:lnTo>
                    <a:pt x="126" y="324"/>
                  </a:lnTo>
                  <a:lnTo>
                    <a:pt x="174" y="324"/>
                  </a:lnTo>
                  <a:lnTo>
                    <a:pt x="174" y="330"/>
                  </a:lnTo>
                  <a:lnTo>
                    <a:pt x="180" y="336"/>
                  </a:lnTo>
                  <a:lnTo>
                    <a:pt x="216" y="336"/>
                  </a:lnTo>
                  <a:lnTo>
                    <a:pt x="240" y="342"/>
                  </a:lnTo>
                  <a:lnTo>
                    <a:pt x="258" y="354"/>
                  </a:lnTo>
                  <a:lnTo>
                    <a:pt x="264" y="348"/>
                  </a:lnTo>
                  <a:lnTo>
                    <a:pt x="282" y="360"/>
                  </a:lnTo>
                  <a:lnTo>
                    <a:pt x="294" y="348"/>
                  </a:lnTo>
                  <a:lnTo>
                    <a:pt x="300" y="360"/>
                  </a:lnTo>
                  <a:lnTo>
                    <a:pt x="318" y="354"/>
                  </a:lnTo>
                  <a:lnTo>
                    <a:pt x="324" y="360"/>
                  </a:lnTo>
                  <a:lnTo>
                    <a:pt x="336" y="354"/>
                  </a:lnTo>
                  <a:lnTo>
                    <a:pt x="348" y="366"/>
                  </a:lnTo>
                  <a:lnTo>
                    <a:pt x="348" y="360"/>
                  </a:lnTo>
                  <a:lnTo>
                    <a:pt x="354" y="354"/>
                  </a:lnTo>
                  <a:lnTo>
                    <a:pt x="372" y="354"/>
                  </a:lnTo>
                  <a:lnTo>
                    <a:pt x="378" y="360"/>
                  </a:lnTo>
                  <a:lnTo>
                    <a:pt x="378" y="372"/>
                  </a:lnTo>
                  <a:lnTo>
                    <a:pt x="384" y="372"/>
                  </a:lnTo>
                  <a:lnTo>
                    <a:pt x="396" y="366"/>
                  </a:lnTo>
                  <a:lnTo>
                    <a:pt x="420" y="366"/>
                  </a:lnTo>
                  <a:lnTo>
                    <a:pt x="426" y="372"/>
                  </a:lnTo>
                  <a:lnTo>
                    <a:pt x="444" y="372"/>
                  </a:lnTo>
                  <a:lnTo>
                    <a:pt x="450" y="366"/>
                  </a:lnTo>
                  <a:lnTo>
                    <a:pt x="450" y="354"/>
                  </a:lnTo>
                  <a:lnTo>
                    <a:pt x="444" y="348"/>
                  </a:lnTo>
                  <a:lnTo>
                    <a:pt x="450" y="336"/>
                  </a:lnTo>
                  <a:lnTo>
                    <a:pt x="456" y="330"/>
                  </a:lnTo>
                  <a:lnTo>
                    <a:pt x="468" y="324"/>
                  </a:lnTo>
                  <a:lnTo>
                    <a:pt x="474" y="312"/>
                  </a:lnTo>
                  <a:lnTo>
                    <a:pt x="498" y="312"/>
                  </a:lnTo>
                  <a:lnTo>
                    <a:pt x="516" y="318"/>
                  </a:lnTo>
                  <a:lnTo>
                    <a:pt x="516" y="300"/>
                  </a:lnTo>
                  <a:lnTo>
                    <a:pt x="510" y="288"/>
                  </a:lnTo>
                  <a:lnTo>
                    <a:pt x="504" y="282"/>
                  </a:lnTo>
                  <a:lnTo>
                    <a:pt x="504" y="264"/>
                  </a:lnTo>
                  <a:lnTo>
                    <a:pt x="480" y="240"/>
                  </a:lnTo>
                  <a:lnTo>
                    <a:pt x="480" y="234"/>
                  </a:lnTo>
                  <a:lnTo>
                    <a:pt x="486" y="228"/>
                  </a:lnTo>
                  <a:lnTo>
                    <a:pt x="510" y="228"/>
                  </a:lnTo>
                  <a:lnTo>
                    <a:pt x="510" y="234"/>
                  </a:lnTo>
                  <a:lnTo>
                    <a:pt x="516" y="234"/>
                  </a:lnTo>
                  <a:lnTo>
                    <a:pt x="522" y="240"/>
                  </a:lnTo>
                  <a:lnTo>
                    <a:pt x="528" y="240"/>
                  </a:lnTo>
                  <a:lnTo>
                    <a:pt x="552" y="228"/>
                  </a:lnTo>
                  <a:lnTo>
                    <a:pt x="558" y="216"/>
                  </a:lnTo>
                  <a:lnTo>
                    <a:pt x="570" y="210"/>
                  </a:lnTo>
                  <a:lnTo>
                    <a:pt x="546" y="198"/>
                  </a:lnTo>
                  <a:lnTo>
                    <a:pt x="552" y="192"/>
                  </a:lnTo>
                  <a:lnTo>
                    <a:pt x="552" y="186"/>
                  </a:lnTo>
                  <a:lnTo>
                    <a:pt x="546" y="186"/>
                  </a:lnTo>
                  <a:lnTo>
                    <a:pt x="540" y="180"/>
                  </a:lnTo>
                  <a:lnTo>
                    <a:pt x="504" y="180"/>
                  </a:lnTo>
                  <a:lnTo>
                    <a:pt x="504" y="156"/>
                  </a:lnTo>
                  <a:lnTo>
                    <a:pt x="474" y="144"/>
                  </a:lnTo>
                  <a:lnTo>
                    <a:pt x="474" y="132"/>
                  </a:lnTo>
                  <a:lnTo>
                    <a:pt x="456" y="114"/>
                  </a:lnTo>
                  <a:lnTo>
                    <a:pt x="444" y="108"/>
                  </a:lnTo>
                  <a:lnTo>
                    <a:pt x="438" y="102"/>
                  </a:lnTo>
                  <a:lnTo>
                    <a:pt x="444" y="84"/>
                  </a:lnTo>
                  <a:lnTo>
                    <a:pt x="432" y="66"/>
                  </a:lnTo>
                  <a:lnTo>
                    <a:pt x="438" y="60"/>
                  </a:lnTo>
                  <a:lnTo>
                    <a:pt x="438" y="48"/>
                  </a:lnTo>
                  <a:lnTo>
                    <a:pt x="432" y="42"/>
                  </a:lnTo>
                  <a:lnTo>
                    <a:pt x="396" y="24"/>
                  </a:lnTo>
                  <a:lnTo>
                    <a:pt x="390" y="18"/>
                  </a:lnTo>
                  <a:lnTo>
                    <a:pt x="384" y="18"/>
                  </a:lnTo>
                  <a:lnTo>
                    <a:pt x="354" y="36"/>
                  </a:lnTo>
                  <a:lnTo>
                    <a:pt x="348" y="18"/>
                  </a:lnTo>
                  <a:lnTo>
                    <a:pt x="312" y="12"/>
                  </a:lnTo>
                  <a:lnTo>
                    <a:pt x="300" y="18"/>
                  </a:lnTo>
                  <a:lnTo>
                    <a:pt x="300" y="12"/>
                  </a:lnTo>
                  <a:lnTo>
                    <a:pt x="294" y="6"/>
                  </a:lnTo>
                  <a:lnTo>
                    <a:pt x="276" y="6"/>
                  </a:lnTo>
                  <a:lnTo>
                    <a:pt x="270" y="0"/>
                  </a:lnTo>
                  <a:lnTo>
                    <a:pt x="258" y="0"/>
                  </a:lnTo>
                  <a:lnTo>
                    <a:pt x="252" y="6"/>
                  </a:lnTo>
                  <a:lnTo>
                    <a:pt x="246" y="18"/>
                  </a:lnTo>
                  <a:lnTo>
                    <a:pt x="240" y="24"/>
                  </a:lnTo>
                  <a:lnTo>
                    <a:pt x="234" y="24"/>
                  </a:lnTo>
                  <a:lnTo>
                    <a:pt x="228" y="30"/>
                  </a:lnTo>
                  <a:lnTo>
                    <a:pt x="222" y="24"/>
                  </a:lnTo>
                  <a:lnTo>
                    <a:pt x="198" y="24"/>
                  </a:lnTo>
                  <a:lnTo>
                    <a:pt x="192" y="30"/>
                  </a:lnTo>
                  <a:lnTo>
                    <a:pt x="180" y="36"/>
                  </a:lnTo>
                  <a:lnTo>
                    <a:pt x="174" y="42"/>
                  </a:lnTo>
                  <a:lnTo>
                    <a:pt x="174" y="54"/>
                  </a:lnTo>
                  <a:lnTo>
                    <a:pt x="192" y="72"/>
                  </a:lnTo>
                  <a:lnTo>
                    <a:pt x="186" y="78"/>
                  </a:lnTo>
                  <a:lnTo>
                    <a:pt x="168" y="78"/>
                  </a:lnTo>
                  <a:lnTo>
                    <a:pt x="162" y="72"/>
                  </a:lnTo>
                  <a:lnTo>
                    <a:pt x="156" y="72"/>
                  </a:lnTo>
                  <a:lnTo>
                    <a:pt x="162" y="90"/>
                  </a:lnTo>
                  <a:lnTo>
                    <a:pt x="144" y="90"/>
                  </a:lnTo>
                  <a:lnTo>
                    <a:pt x="138" y="96"/>
                  </a:lnTo>
                  <a:lnTo>
                    <a:pt x="138" y="102"/>
                  </a:lnTo>
                  <a:lnTo>
                    <a:pt x="144" y="114"/>
                  </a:lnTo>
                  <a:lnTo>
                    <a:pt x="144" y="120"/>
                  </a:lnTo>
                  <a:lnTo>
                    <a:pt x="132" y="120"/>
                  </a:lnTo>
                  <a:lnTo>
                    <a:pt x="132" y="126"/>
                  </a:lnTo>
                  <a:lnTo>
                    <a:pt x="138" y="132"/>
                  </a:lnTo>
                  <a:lnTo>
                    <a:pt x="138" y="144"/>
                  </a:lnTo>
                  <a:lnTo>
                    <a:pt x="144" y="150"/>
                  </a:lnTo>
                  <a:lnTo>
                    <a:pt x="144" y="156"/>
                  </a:lnTo>
                  <a:lnTo>
                    <a:pt x="132" y="156"/>
                  </a:lnTo>
                  <a:lnTo>
                    <a:pt x="138" y="150"/>
                  </a:lnTo>
                  <a:lnTo>
                    <a:pt x="138" y="144"/>
                  </a:lnTo>
                  <a:lnTo>
                    <a:pt x="120" y="144"/>
                  </a:lnTo>
                  <a:lnTo>
                    <a:pt x="108" y="150"/>
                  </a:lnTo>
                  <a:lnTo>
                    <a:pt x="102" y="156"/>
                  </a:lnTo>
                  <a:lnTo>
                    <a:pt x="96" y="168"/>
                  </a:lnTo>
                  <a:lnTo>
                    <a:pt x="84" y="156"/>
                  </a:lnTo>
                  <a:lnTo>
                    <a:pt x="84" y="174"/>
                  </a:lnTo>
                  <a:lnTo>
                    <a:pt x="54" y="174"/>
                  </a:lnTo>
                  <a:lnTo>
                    <a:pt x="54" y="168"/>
                  </a:lnTo>
                  <a:lnTo>
                    <a:pt x="48" y="162"/>
                  </a:lnTo>
                  <a:lnTo>
                    <a:pt x="42" y="162"/>
                  </a:lnTo>
                  <a:lnTo>
                    <a:pt x="30" y="168"/>
                  </a:lnTo>
                  <a:lnTo>
                    <a:pt x="18" y="168"/>
                  </a:lnTo>
                  <a:lnTo>
                    <a:pt x="12" y="174"/>
                  </a:lnTo>
                  <a:lnTo>
                    <a:pt x="6" y="174"/>
                  </a:lnTo>
                  <a:lnTo>
                    <a:pt x="12" y="186"/>
                  </a:lnTo>
                  <a:lnTo>
                    <a:pt x="18" y="192"/>
                  </a:lnTo>
                  <a:lnTo>
                    <a:pt x="18" y="204"/>
                  </a:lnTo>
                  <a:lnTo>
                    <a:pt x="24" y="210"/>
                  </a:lnTo>
                  <a:lnTo>
                    <a:pt x="36" y="234"/>
                  </a:lnTo>
                  <a:lnTo>
                    <a:pt x="42" y="240"/>
                  </a:lnTo>
                  <a:lnTo>
                    <a:pt x="42" y="246"/>
                  </a:lnTo>
                  <a:lnTo>
                    <a:pt x="36" y="252"/>
                  </a:lnTo>
                  <a:lnTo>
                    <a:pt x="36" y="264"/>
                  </a:lnTo>
                  <a:lnTo>
                    <a:pt x="12" y="270"/>
                  </a:lnTo>
                  <a:lnTo>
                    <a:pt x="12" y="288"/>
                  </a:lnTo>
                  <a:lnTo>
                    <a:pt x="0" y="288"/>
                  </a:lnTo>
                  <a:lnTo>
                    <a:pt x="0" y="294"/>
                  </a:lnTo>
                  <a:lnTo>
                    <a:pt x="6" y="300"/>
                  </a:lnTo>
                  <a:lnTo>
                    <a:pt x="12" y="300"/>
                  </a:lnTo>
                  <a:lnTo>
                    <a:pt x="24" y="31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FFFFFF">
                  <a:lumMod val="75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73" name="Azerbaijan" descr="© INSCALE GmbH, 05.05.2010&#10;http://www.presentationload.com/">
              <a:extLst>
                <a:ext uri="{FF2B5EF4-FFF2-40B4-BE49-F238E27FC236}">
                  <a16:creationId xmlns:a16="http://schemas.microsoft.com/office/drawing/2014/main" id="{DDA07ED2-3DB1-4AA6-8645-171FB9DE2EF6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6875552" y="3004854"/>
              <a:ext cx="160740" cy="131084"/>
            </a:xfrm>
            <a:custGeom>
              <a:avLst/>
              <a:gdLst>
                <a:gd name="T0" fmla="*/ 2147483647 w 360"/>
                <a:gd name="T1" fmla="*/ 2147483647 h 288"/>
                <a:gd name="T2" fmla="*/ 2147483647 w 360"/>
                <a:gd name="T3" fmla="*/ 2147483647 h 288"/>
                <a:gd name="T4" fmla="*/ 2147483647 w 360"/>
                <a:gd name="T5" fmla="*/ 2147483647 h 288"/>
                <a:gd name="T6" fmla="*/ 2147483647 w 360"/>
                <a:gd name="T7" fmla="*/ 2147483647 h 288"/>
                <a:gd name="T8" fmla="*/ 2147483647 w 360"/>
                <a:gd name="T9" fmla="*/ 2147483647 h 288"/>
                <a:gd name="T10" fmla="*/ 2147483647 w 360"/>
                <a:gd name="T11" fmla="*/ 2147483647 h 288"/>
                <a:gd name="T12" fmla="*/ 2147483647 w 360"/>
                <a:gd name="T13" fmla="*/ 2147483647 h 288"/>
                <a:gd name="T14" fmla="*/ 2147483647 w 360"/>
                <a:gd name="T15" fmla="*/ 2147483647 h 288"/>
                <a:gd name="T16" fmla="*/ 2147483647 w 360"/>
                <a:gd name="T17" fmla="*/ 2147483647 h 288"/>
                <a:gd name="T18" fmla="*/ 2147483647 w 360"/>
                <a:gd name="T19" fmla="*/ 2147483647 h 288"/>
                <a:gd name="T20" fmla="*/ 2147483647 w 360"/>
                <a:gd name="T21" fmla="*/ 2147483647 h 288"/>
                <a:gd name="T22" fmla="*/ 2147483647 w 360"/>
                <a:gd name="T23" fmla="*/ 2147483647 h 288"/>
                <a:gd name="T24" fmla="*/ 2147483647 w 360"/>
                <a:gd name="T25" fmla="*/ 2147483647 h 288"/>
                <a:gd name="T26" fmla="*/ 2147483647 w 360"/>
                <a:gd name="T27" fmla="*/ 0 h 288"/>
                <a:gd name="T28" fmla="*/ 2147483647 w 360"/>
                <a:gd name="T29" fmla="*/ 2147483647 h 288"/>
                <a:gd name="T30" fmla="*/ 2147483647 w 360"/>
                <a:gd name="T31" fmla="*/ 2147483647 h 288"/>
                <a:gd name="T32" fmla="*/ 2147483647 w 360"/>
                <a:gd name="T33" fmla="*/ 2147483647 h 288"/>
                <a:gd name="T34" fmla="*/ 2147483647 w 360"/>
                <a:gd name="T35" fmla="*/ 2147483647 h 288"/>
                <a:gd name="T36" fmla="*/ 2147483647 w 360"/>
                <a:gd name="T37" fmla="*/ 2147483647 h 288"/>
                <a:gd name="T38" fmla="*/ 2147483647 w 360"/>
                <a:gd name="T39" fmla="*/ 0 h 288"/>
                <a:gd name="T40" fmla="*/ 2147483647 w 360"/>
                <a:gd name="T41" fmla="*/ 2147483647 h 288"/>
                <a:gd name="T42" fmla="*/ 2147483647 w 360"/>
                <a:gd name="T43" fmla="*/ 2147483647 h 288"/>
                <a:gd name="T44" fmla="*/ 2147483647 w 360"/>
                <a:gd name="T45" fmla="*/ 2147483647 h 288"/>
                <a:gd name="T46" fmla="*/ 2147483647 w 360"/>
                <a:gd name="T47" fmla="*/ 2147483647 h 288"/>
                <a:gd name="T48" fmla="*/ 2147483647 w 360"/>
                <a:gd name="T49" fmla="*/ 2147483647 h 288"/>
                <a:gd name="T50" fmla="*/ 2147483647 w 360"/>
                <a:gd name="T51" fmla="*/ 2147483647 h 288"/>
                <a:gd name="T52" fmla="*/ 2147483647 w 360"/>
                <a:gd name="T53" fmla="*/ 2147483647 h 288"/>
                <a:gd name="T54" fmla="*/ 0 w 360"/>
                <a:gd name="T55" fmla="*/ 2147483647 h 288"/>
                <a:gd name="T56" fmla="*/ 2147483647 w 360"/>
                <a:gd name="T57" fmla="*/ 2147483647 h 288"/>
                <a:gd name="T58" fmla="*/ 2147483647 w 360"/>
                <a:gd name="T59" fmla="*/ 2147483647 h 288"/>
                <a:gd name="T60" fmla="*/ 2147483647 w 360"/>
                <a:gd name="T61" fmla="*/ 2147483647 h 288"/>
                <a:gd name="T62" fmla="*/ 2147483647 w 360"/>
                <a:gd name="T63" fmla="*/ 2147483647 h 288"/>
                <a:gd name="T64" fmla="*/ 2147483647 w 360"/>
                <a:gd name="T65" fmla="*/ 2147483647 h 288"/>
                <a:gd name="T66" fmla="*/ 2147483647 w 360"/>
                <a:gd name="T67" fmla="*/ 2147483647 h 288"/>
                <a:gd name="T68" fmla="*/ 2147483647 w 360"/>
                <a:gd name="T69" fmla="*/ 2147483647 h 288"/>
                <a:gd name="T70" fmla="*/ 2147483647 w 360"/>
                <a:gd name="T71" fmla="*/ 2147483647 h 288"/>
                <a:gd name="T72" fmla="*/ 2147483647 w 360"/>
                <a:gd name="T73" fmla="*/ 2147483647 h 288"/>
                <a:gd name="T74" fmla="*/ 2147483647 w 360"/>
                <a:gd name="T75" fmla="*/ 2147483647 h 288"/>
                <a:gd name="T76" fmla="*/ 2147483647 w 360"/>
                <a:gd name="T77" fmla="*/ 2147483647 h 288"/>
                <a:gd name="T78" fmla="*/ 2147483647 w 360"/>
                <a:gd name="T79" fmla="*/ 2147483647 h 288"/>
                <a:gd name="T80" fmla="*/ 2147483647 w 360"/>
                <a:gd name="T81" fmla="*/ 2147483647 h 288"/>
                <a:gd name="T82" fmla="*/ 2147483647 w 360"/>
                <a:gd name="T83" fmla="*/ 2147483647 h 288"/>
                <a:gd name="T84" fmla="*/ 2147483647 w 360"/>
                <a:gd name="T85" fmla="*/ 2147483647 h 288"/>
                <a:gd name="T86" fmla="*/ 2147483647 w 360"/>
                <a:gd name="T87" fmla="*/ 2147483647 h 288"/>
                <a:gd name="T88" fmla="*/ 2147483647 w 360"/>
                <a:gd name="T89" fmla="*/ 2147483647 h 288"/>
                <a:gd name="T90" fmla="*/ 2147483647 w 360"/>
                <a:gd name="T91" fmla="*/ 2147483647 h 288"/>
                <a:gd name="T92" fmla="*/ 2147483647 w 360"/>
                <a:gd name="T93" fmla="*/ 2147483647 h 288"/>
                <a:gd name="T94" fmla="*/ 2147483647 w 360"/>
                <a:gd name="T95" fmla="*/ 2147483647 h 288"/>
                <a:gd name="T96" fmla="*/ 2147483647 w 360"/>
                <a:gd name="T97" fmla="*/ 2147483647 h 288"/>
                <a:gd name="T98" fmla="*/ 2147483647 w 360"/>
                <a:gd name="T99" fmla="*/ 2147483647 h 288"/>
                <a:gd name="T100" fmla="*/ 2147483647 w 360"/>
                <a:gd name="T101" fmla="*/ 2147483647 h 288"/>
                <a:gd name="T102" fmla="*/ 2147483647 w 360"/>
                <a:gd name="T103" fmla="*/ 2147483647 h 288"/>
                <a:gd name="T104" fmla="*/ 2147483647 w 360"/>
                <a:gd name="T105" fmla="*/ 2147483647 h 288"/>
                <a:gd name="T106" fmla="*/ 2147483647 w 360"/>
                <a:gd name="T107" fmla="*/ 2147483647 h 288"/>
                <a:gd name="T108" fmla="*/ 2147483647 w 360"/>
                <a:gd name="T109" fmla="*/ 2147483647 h 288"/>
                <a:gd name="T110" fmla="*/ 2147483647 w 360"/>
                <a:gd name="T111" fmla="*/ 2147483647 h 288"/>
                <a:gd name="T112" fmla="*/ 2147483647 w 360"/>
                <a:gd name="T113" fmla="*/ 2147483647 h 288"/>
                <a:gd name="T114" fmla="*/ 2147483647 w 360"/>
                <a:gd name="T115" fmla="*/ 2147483647 h 288"/>
                <a:gd name="T116" fmla="*/ 2147483647 w 360"/>
                <a:gd name="T117" fmla="*/ 2147483647 h 288"/>
                <a:gd name="T118" fmla="*/ 2147483647 w 360"/>
                <a:gd name="T119" fmla="*/ 2147483647 h 288"/>
                <a:gd name="T120" fmla="*/ 2147483647 w 360"/>
                <a:gd name="T121" fmla="*/ 2147483647 h 28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360"/>
                <a:gd name="T184" fmla="*/ 0 h 288"/>
                <a:gd name="T185" fmla="*/ 360 w 360"/>
                <a:gd name="T186" fmla="*/ 288 h 28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360" h="288">
                  <a:moveTo>
                    <a:pt x="66" y="186"/>
                  </a:moveTo>
                  <a:lnTo>
                    <a:pt x="36" y="186"/>
                  </a:lnTo>
                  <a:lnTo>
                    <a:pt x="24" y="174"/>
                  </a:lnTo>
                  <a:lnTo>
                    <a:pt x="6" y="174"/>
                  </a:lnTo>
                  <a:lnTo>
                    <a:pt x="12" y="186"/>
                  </a:lnTo>
                  <a:lnTo>
                    <a:pt x="12" y="192"/>
                  </a:lnTo>
                  <a:lnTo>
                    <a:pt x="18" y="204"/>
                  </a:lnTo>
                  <a:lnTo>
                    <a:pt x="36" y="222"/>
                  </a:lnTo>
                  <a:lnTo>
                    <a:pt x="48" y="228"/>
                  </a:lnTo>
                  <a:lnTo>
                    <a:pt x="84" y="240"/>
                  </a:lnTo>
                  <a:lnTo>
                    <a:pt x="90" y="240"/>
                  </a:lnTo>
                  <a:lnTo>
                    <a:pt x="84" y="234"/>
                  </a:lnTo>
                  <a:lnTo>
                    <a:pt x="84" y="222"/>
                  </a:lnTo>
                  <a:lnTo>
                    <a:pt x="78" y="216"/>
                  </a:lnTo>
                  <a:lnTo>
                    <a:pt x="78" y="204"/>
                  </a:lnTo>
                  <a:lnTo>
                    <a:pt x="72" y="198"/>
                  </a:lnTo>
                  <a:lnTo>
                    <a:pt x="72" y="186"/>
                  </a:lnTo>
                  <a:lnTo>
                    <a:pt x="66" y="186"/>
                  </a:lnTo>
                  <a:close/>
                  <a:moveTo>
                    <a:pt x="354" y="108"/>
                  </a:moveTo>
                  <a:lnTo>
                    <a:pt x="348" y="102"/>
                  </a:lnTo>
                  <a:lnTo>
                    <a:pt x="330" y="102"/>
                  </a:lnTo>
                  <a:lnTo>
                    <a:pt x="318" y="108"/>
                  </a:lnTo>
                  <a:lnTo>
                    <a:pt x="306" y="108"/>
                  </a:lnTo>
                  <a:lnTo>
                    <a:pt x="288" y="90"/>
                  </a:lnTo>
                  <a:lnTo>
                    <a:pt x="288" y="84"/>
                  </a:lnTo>
                  <a:lnTo>
                    <a:pt x="264" y="54"/>
                  </a:lnTo>
                  <a:lnTo>
                    <a:pt x="264" y="42"/>
                  </a:lnTo>
                  <a:lnTo>
                    <a:pt x="216" y="0"/>
                  </a:lnTo>
                  <a:lnTo>
                    <a:pt x="216" y="30"/>
                  </a:lnTo>
                  <a:lnTo>
                    <a:pt x="210" y="36"/>
                  </a:lnTo>
                  <a:lnTo>
                    <a:pt x="192" y="36"/>
                  </a:lnTo>
                  <a:lnTo>
                    <a:pt x="192" y="48"/>
                  </a:lnTo>
                  <a:lnTo>
                    <a:pt x="186" y="54"/>
                  </a:lnTo>
                  <a:lnTo>
                    <a:pt x="162" y="54"/>
                  </a:lnTo>
                  <a:lnTo>
                    <a:pt x="156" y="48"/>
                  </a:lnTo>
                  <a:lnTo>
                    <a:pt x="144" y="42"/>
                  </a:lnTo>
                  <a:lnTo>
                    <a:pt x="138" y="30"/>
                  </a:lnTo>
                  <a:lnTo>
                    <a:pt x="120" y="12"/>
                  </a:lnTo>
                  <a:lnTo>
                    <a:pt x="84" y="0"/>
                  </a:lnTo>
                  <a:lnTo>
                    <a:pt x="72" y="0"/>
                  </a:lnTo>
                  <a:lnTo>
                    <a:pt x="60" y="12"/>
                  </a:lnTo>
                  <a:lnTo>
                    <a:pt x="78" y="30"/>
                  </a:lnTo>
                  <a:lnTo>
                    <a:pt x="84" y="30"/>
                  </a:lnTo>
                  <a:lnTo>
                    <a:pt x="90" y="36"/>
                  </a:lnTo>
                  <a:lnTo>
                    <a:pt x="96" y="48"/>
                  </a:lnTo>
                  <a:lnTo>
                    <a:pt x="102" y="54"/>
                  </a:lnTo>
                  <a:lnTo>
                    <a:pt x="108" y="66"/>
                  </a:lnTo>
                  <a:lnTo>
                    <a:pt x="102" y="72"/>
                  </a:lnTo>
                  <a:lnTo>
                    <a:pt x="84" y="54"/>
                  </a:lnTo>
                  <a:lnTo>
                    <a:pt x="72" y="54"/>
                  </a:lnTo>
                  <a:lnTo>
                    <a:pt x="60" y="60"/>
                  </a:lnTo>
                  <a:lnTo>
                    <a:pt x="42" y="42"/>
                  </a:lnTo>
                  <a:lnTo>
                    <a:pt x="42" y="36"/>
                  </a:lnTo>
                  <a:lnTo>
                    <a:pt x="36" y="30"/>
                  </a:lnTo>
                  <a:lnTo>
                    <a:pt x="12" y="30"/>
                  </a:lnTo>
                  <a:lnTo>
                    <a:pt x="0" y="42"/>
                  </a:lnTo>
                  <a:lnTo>
                    <a:pt x="0" y="48"/>
                  </a:lnTo>
                  <a:lnTo>
                    <a:pt x="6" y="48"/>
                  </a:lnTo>
                  <a:lnTo>
                    <a:pt x="12" y="54"/>
                  </a:lnTo>
                  <a:lnTo>
                    <a:pt x="12" y="66"/>
                  </a:lnTo>
                  <a:lnTo>
                    <a:pt x="30" y="66"/>
                  </a:lnTo>
                  <a:lnTo>
                    <a:pt x="36" y="72"/>
                  </a:lnTo>
                  <a:lnTo>
                    <a:pt x="36" y="96"/>
                  </a:lnTo>
                  <a:lnTo>
                    <a:pt x="30" y="102"/>
                  </a:lnTo>
                  <a:lnTo>
                    <a:pt x="36" y="102"/>
                  </a:lnTo>
                  <a:lnTo>
                    <a:pt x="42" y="108"/>
                  </a:lnTo>
                  <a:lnTo>
                    <a:pt x="66" y="120"/>
                  </a:lnTo>
                  <a:lnTo>
                    <a:pt x="72" y="126"/>
                  </a:lnTo>
                  <a:lnTo>
                    <a:pt x="72" y="132"/>
                  </a:lnTo>
                  <a:lnTo>
                    <a:pt x="54" y="150"/>
                  </a:lnTo>
                  <a:lnTo>
                    <a:pt x="42" y="150"/>
                  </a:lnTo>
                  <a:lnTo>
                    <a:pt x="72" y="162"/>
                  </a:lnTo>
                  <a:lnTo>
                    <a:pt x="84" y="180"/>
                  </a:lnTo>
                  <a:lnTo>
                    <a:pt x="114" y="186"/>
                  </a:lnTo>
                  <a:lnTo>
                    <a:pt x="114" y="198"/>
                  </a:lnTo>
                  <a:lnTo>
                    <a:pt x="120" y="210"/>
                  </a:lnTo>
                  <a:lnTo>
                    <a:pt x="120" y="240"/>
                  </a:lnTo>
                  <a:lnTo>
                    <a:pt x="132" y="240"/>
                  </a:lnTo>
                  <a:lnTo>
                    <a:pt x="138" y="228"/>
                  </a:lnTo>
                  <a:lnTo>
                    <a:pt x="144" y="222"/>
                  </a:lnTo>
                  <a:lnTo>
                    <a:pt x="144" y="216"/>
                  </a:lnTo>
                  <a:lnTo>
                    <a:pt x="156" y="204"/>
                  </a:lnTo>
                  <a:lnTo>
                    <a:pt x="174" y="192"/>
                  </a:lnTo>
                  <a:lnTo>
                    <a:pt x="186" y="186"/>
                  </a:lnTo>
                  <a:lnTo>
                    <a:pt x="198" y="174"/>
                  </a:lnTo>
                  <a:lnTo>
                    <a:pt x="210" y="168"/>
                  </a:lnTo>
                  <a:lnTo>
                    <a:pt x="222" y="168"/>
                  </a:lnTo>
                  <a:lnTo>
                    <a:pt x="228" y="180"/>
                  </a:lnTo>
                  <a:lnTo>
                    <a:pt x="234" y="186"/>
                  </a:lnTo>
                  <a:lnTo>
                    <a:pt x="234" y="204"/>
                  </a:lnTo>
                  <a:lnTo>
                    <a:pt x="228" y="210"/>
                  </a:lnTo>
                  <a:lnTo>
                    <a:pt x="228" y="222"/>
                  </a:lnTo>
                  <a:lnTo>
                    <a:pt x="234" y="222"/>
                  </a:lnTo>
                  <a:lnTo>
                    <a:pt x="240" y="228"/>
                  </a:lnTo>
                  <a:lnTo>
                    <a:pt x="240" y="234"/>
                  </a:lnTo>
                  <a:lnTo>
                    <a:pt x="234" y="240"/>
                  </a:lnTo>
                  <a:lnTo>
                    <a:pt x="222" y="240"/>
                  </a:lnTo>
                  <a:lnTo>
                    <a:pt x="222" y="246"/>
                  </a:lnTo>
                  <a:lnTo>
                    <a:pt x="234" y="258"/>
                  </a:lnTo>
                  <a:lnTo>
                    <a:pt x="246" y="264"/>
                  </a:lnTo>
                  <a:lnTo>
                    <a:pt x="252" y="270"/>
                  </a:lnTo>
                  <a:lnTo>
                    <a:pt x="258" y="270"/>
                  </a:lnTo>
                  <a:lnTo>
                    <a:pt x="264" y="276"/>
                  </a:lnTo>
                  <a:lnTo>
                    <a:pt x="264" y="282"/>
                  </a:lnTo>
                  <a:lnTo>
                    <a:pt x="282" y="282"/>
                  </a:lnTo>
                  <a:lnTo>
                    <a:pt x="282" y="288"/>
                  </a:lnTo>
                  <a:lnTo>
                    <a:pt x="288" y="282"/>
                  </a:lnTo>
                  <a:lnTo>
                    <a:pt x="288" y="258"/>
                  </a:lnTo>
                  <a:lnTo>
                    <a:pt x="282" y="252"/>
                  </a:lnTo>
                  <a:lnTo>
                    <a:pt x="276" y="252"/>
                  </a:lnTo>
                  <a:lnTo>
                    <a:pt x="270" y="246"/>
                  </a:lnTo>
                  <a:lnTo>
                    <a:pt x="288" y="240"/>
                  </a:lnTo>
                  <a:lnTo>
                    <a:pt x="288" y="210"/>
                  </a:lnTo>
                  <a:lnTo>
                    <a:pt x="300" y="222"/>
                  </a:lnTo>
                  <a:lnTo>
                    <a:pt x="306" y="222"/>
                  </a:lnTo>
                  <a:lnTo>
                    <a:pt x="318" y="210"/>
                  </a:lnTo>
                  <a:lnTo>
                    <a:pt x="300" y="192"/>
                  </a:lnTo>
                  <a:lnTo>
                    <a:pt x="300" y="138"/>
                  </a:lnTo>
                  <a:lnTo>
                    <a:pt x="318" y="138"/>
                  </a:lnTo>
                  <a:lnTo>
                    <a:pt x="330" y="126"/>
                  </a:lnTo>
                  <a:lnTo>
                    <a:pt x="360" y="132"/>
                  </a:lnTo>
                  <a:lnTo>
                    <a:pt x="360" y="120"/>
                  </a:lnTo>
                  <a:lnTo>
                    <a:pt x="354" y="10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74" name="Armenia" descr="© INSCALE GmbH, 05.05.2010&#10;http://www.presentationload.com/">
              <a:extLst>
                <a:ext uri="{FF2B5EF4-FFF2-40B4-BE49-F238E27FC236}">
                  <a16:creationId xmlns:a16="http://schemas.microsoft.com/office/drawing/2014/main" id="{D0BEF307-6CE3-45D0-A2F6-DD953C8C11D0}"/>
                </a:ext>
              </a:extLst>
            </p:cNvPr>
            <p:cNvSpPr>
              <a:spLocks/>
            </p:cNvSpPr>
            <p:nvPr/>
          </p:nvSpPr>
          <p:spPr bwMode="gray">
            <a:xfrm>
              <a:off x="6831872" y="3024338"/>
              <a:ext cx="97842" cy="95656"/>
            </a:xfrm>
            <a:custGeom>
              <a:avLst/>
              <a:gdLst>
                <a:gd name="T0" fmla="*/ 2147483647 w 222"/>
                <a:gd name="T1" fmla="*/ 2147483647 h 210"/>
                <a:gd name="T2" fmla="*/ 2147483647 w 222"/>
                <a:gd name="T3" fmla="*/ 2147483647 h 210"/>
                <a:gd name="T4" fmla="*/ 2147483647 w 222"/>
                <a:gd name="T5" fmla="*/ 2147483647 h 210"/>
                <a:gd name="T6" fmla="*/ 2147483647 w 222"/>
                <a:gd name="T7" fmla="*/ 2147483647 h 210"/>
                <a:gd name="T8" fmla="*/ 2147483647 w 222"/>
                <a:gd name="T9" fmla="*/ 2147483647 h 210"/>
                <a:gd name="T10" fmla="*/ 2147483647 w 222"/>
                <a:gd name="T11" fmla="*/ 2147483647 h 210"/>
                <a:gd name="T12" fmla="*/ 2147483647 w 222"/>
                <a:gd name="T13" fmla="*/ 2147483647 h 210"/>
                <a:gd name="T14" fmla="*/ 2147483647 w 222"/>
                <a:gd name="T15" fmla="*/ 2147483647 h 210"/>
                <a:gd name="T16" fmla="*/ 2147483647 w 222"/>
                <a:gd name="T17" fmla="*/ 2147483647 h 210"/>
                <a:gd name="T18" fmla="*/ 2147483647 w 222"/>
                <a:gd name="T19" fmla="*/ 2147483647 h 210"/>
                <a:gd name="T20" fmla="*/ 2147483647 w 222"/>
                <a:gd name="T21" fmla="*/ 2147483647 h 210"/>
                <a:gd name="T22" fmla="*/ 2147483647 w 222"/>
                <a:gd name="T23" fmla="*/ 2147483647 h 210"/>
                <a:gd name="T24" fmla="*/ 2147483647 w 222"/>
                <a:gd name="T25" fmla="*/ 2147483647 h 210"/>
                <a:gd name="T26" fmla="*/ 2147483647 w 222"/>
                <a:gd name="T27" fmla="*/ 2147483647 h 210"/>
                <a:gd name="T28" fmla="*/ 2147483647 w 222"/>
                <a:gd name="T29" fmla="*/ 2147483647 h 210"/>
                <a:gd name="T30" fmla="*/ 2147483647 w 222"/>
                <a:gd name="T31" fmla="*/ 2147483647 h 210"/>
                <a:gd name="T32" fmla="*/ 2147483647 w 222"/>
                <a:gd name="T33" fmla="*/ 2147483647 h 210"/>
                <a:gd name="T34" fmla="*/ 2147483647 w 222"/>
                <a:gd name="T35" fmla="*/ 2147483647 h 210"/>
                <a:gd name="T36" fmla="*/ 2147483647 w 222"/>
                <a:gd name="T37" fmla="*/ 2147483647 h 210"/>
                <a:gd name="T38" fmla="*/ 2147483647 w 222"/>
                <a:gd name="T39" fmla="*/ 0 h 210"/>
                <a:gd name="T40" fmla="*/ 2147483647 w 222"/>
                <a:gd name="T41" fmla="*/ 0 h 210"/>
                <a:gd name="T42" fmla="*/ 2147483647 w 222"/>
                <a:gd name="T43" fmla="*/ 2147483647 h 210"/>
                <a:gd name="T44" fmla="*/ 2147483647 w 222"/>
                <a:gd name="T45" fmla="*/ 2147483647 h 210"/>
                <a:gd name="T46" fmla="*/ 2147483647 w 222"/>
                <a:gd name="T47" fmla="*/ 2147483647 h 210"/>
                <a:gd name="T48" fmla="*/ 0 w 222"/>
                <a:gd name="T49" fmla="*/ 2147483647 h 210"/>
                <a:gd name="T50" fmla="*/ 2147483647 w 222"/>
                <a:gd name="T51" fmla="*/ 2147483647 h 210"/>
                <a:gd name="T52" fmla="*/ 2147483647 w 222"/>
                <a:gd name="T53" fmla="*/ 2147483647 h 210"/>
                <a:gd name="T54" fmla="*/ 2147483647 w 222"/>
                <a:gd name="T55" fmla="*/ 2147483647 h 210"/>
                <a:gd name="T56" fmla="*/ 2147483647 w 222"/>
                <a:gd name="T57" fmla="*/ 2147483647 h 210"/>
                <a:gd name="T58" fmla="*/ 2147483647 w 222"/>
                <a:gd name="T59" fmla="*/ 2147483647 h 210"/>
                <a:gd name="T60" fmla="*/ 2147483647 w 222"/>
                <a:gd name="T61" fmla="*/ 2147483647 h 210"/>
                <a:gd name="T62" fmla="*/ 2147483647 w 222"/>
                <a:gd name="T63" fmla="*/ 2147483647 h 210"/>
                <a:gd name="T64" fmla="*/ 2147483647 w 222"/>
                <a:gd name="T65" fmla="*/ 2147483647 h 210"/>
                <a:gd name="T66" fmla="*/ 2147483647 w 222"/>
                <a:gd name="T67" fmla="*/ 2147483647 h 210"/>
                <a:gd name="T68" fmla="*/ 2147483647 w 222"/>
                <a:gd name="T69" fmla="*/ 2147483647 h 210"/>
                <a:gd name="T70" fmla="*/ 2147483647 w 222"/>
                <a:gd name="T71" fmla="*/ 2147483647 h 210"/>
                <a:gd name="T72" fmla="*/ 2147483647 w 222"/>
                <a:gd name="T73" fmla="*/ 2147483647 h 210"/>
                <a:gd name="T74" fmla="*/ 2147483647 w 222"/>
                <a:gd name="T75" fmla="*/ 2147483647 h 210"/>
                <a:gd name="T76" fmla="*/ 2147483647 w 222"/>
                <a:gd name="T77" fmla="*/ 2147483647 h 210"/>
                <a:gd name="T78" fmla="*/ 2147483647 w 222"/>
                <a:gd name="T79" fmla="*/ 2147483647 h 210"/>
                <a:gd name="T80" fmla="*/ 2147483647 w 222"/>
                <a:gd name="T81" fmla="*/ 2147483647 h 210"/>
                <a:gd name="T82" fmla="*/ 2147483647 w 222"/>
                <a:gd name="T83" fmla="*/ 2147483647 h 210"/>
                <a:gd name="T84" fmla="*/ 2147483647 w 222"/>
                <a:gd name="T85" fmla="*/ 2147483647 h 210"/>
                <a:gd name="T86" fmla="*/ 2147483647 w 222"/>
                <a:gd name="T87" fmla="*/ 2147483647 h 210"/>
                <a:gd name="T88" fmla="*/ 2147483647 w 222"/>
                <a:gd name="T89" fmla="*/ 2147483647 h 210"/>
                <a:gd name="T90" fmla="*/ 2147483647 w 222"/>
                <a:gd name="T91" fmla="*/ 2147483647 h 210"/>
                <a:gd name="T92" fmla="*/ 2147483647 w 222"/>
                <a:gd name="T93" fmla="*/ 2147483647 h 210"/>
                <a:gd name="T94" fmla="*/ 2147483647 w 222"/>
                <a:gd name="T95" fmla="*/ 2147483647 h 210"/>
                <a:gd name="T96" fmla="*/ 2147483647 w 222"/>
                <a:gd name="T97" fmla="*/ 2147483647 h 210"/>
                <a:gd name="T98" fmla="*/ 2147483647 w 222"/>
                <a:gd name="T99" fmla="*/ 2147483647 h 210"/>
                <a:gd name="T100" fmla="*/ 2147483647 w 222"/>
                <a:gd name="T101" fmla="*/ 2147483647 h 210"/>
                <a:gd name="T102" fmla="*/ 2147483647 w 222"/>
                <a:gd name="T103" fmla="*/ 2147483647 h 210"/>
                <a:gd name="T104" fmla="*/ 2147483647 w 222"/>
                <a:gd name="T105" fmla="*/ 2147483647 h 210"/>
                <a:gd name="T106" fmla="*/ 2147483647 w 222"/>
                <a:gd name="T107" fmla="*/ 2147483647 h 210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222"/>
                <a:gd name="T163" fmla="*/ 0 h 210"/>
                <a:gd name="T164" fmla="*/ 222 w 222"/>
                <a:gd name="T165" fmla="*/ 210 h 210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222" h="210">
                  <a:moveTo>
                    <a:pt x="222" y="168"/>
                  </a:moveTo>
                  <a:lnTo>
                    <a:pt x="216" y="156"/>
                  </a:lnTo>
                  <a:lnTo>
                    <a:pt x="216" y="144"/>
                  </a:lnTo>
                  <a:lnTo>
                    <a:pt x="186" y="138"/>
                  </a:lnTo>
                  <a:lnTo>
                    <a:pt x="174" y="120"/>
                  </a:lnTo>
                  <a:lnTo>
                    <a:pt x="144" y="108"/>
                  </a:lnTo>
                  <a:lnTo>
                    <a:pt x="156" y="108"/>
                  </a:lnTo>
                  <a:lnTo>
                    <a:pt x="174" y="90"/>
                  </a:lnTo>
                  <a:lnTo>
                    <a:pt x="174" y="84"/>
                  </a:lnTo>
                  <a:lnTo>
                    <a:pt x="168" y="78"/>
                  </a:lnTo>
                  <a:lnTo>
                    <a:pt x="144" y="66"/>
                  </a:lnTo>
                  <a:lnTo>
                    <a:pt x="138" y="60"/>
                  </a:lnTo>
                  <a:lnTo>
                    <a:pt x="132" y="60"/>
                  </a:lnTo>
                  <a:lnTo>
                    <a:pt x="138" y="54"/>
                  </a:lnTo>
                  <a:lnTo>
                    <a:pt x="138" y="30"/>
                  </a:lnTo>
                  <a:lnTo>
                    <a:pt x="132" y="24"/>
                  </a:lnTo>
                  <a:lnTo>
                    <a:pt x="114" y="24"/>
                  </a:lnTo>
                  <a:lnTo>
                    <a:pt x="114" y="12"/>
                  </a:lnTo>
                  <a:lnTo>
                    <a:pt x="102" y="6"/>
                  </a:lnTo>
                  <a:lnTo>
                    <a:pt x="96" y="0"/>
                  </a:lnTo>
                  <a:lnTo>
                    <a:pt x="84" y="0"/>
                  </a:lnTo>
                  <a:lnTo>
                    <a:pt x="84" y="18"/>
                  </a:lnTo>
                  <a:lnTo>
                    <a:pt x="30" y="12"/>
                  </a:lnTo>
                  <a:lnTo>
                    <a:pt x="24" y="18"/>
                  </a:lnTo>
                  <a:lnTo>
                    <a:pt x="0" y="24"/>
                  </a:lnTo>
                  <a:lnTo>
                    <a:pt x="6" y="30"/>
                  </a:lnTo>
                  <a:lnTo>
                    <a:pt x="6" y="42"/>
                  </a:lnTo>
                  <a:lnTo>
                    <a:pt x="18" y="78"/>
                  </a:lnTo>
                  <a:lnTo>
                    <a:pt x="18" y="90"/>
                  </a:lnTo>
                  <a:lnTo>
                    <a:pt x="24" y="102"/>
                  </a:lnTo>
                  <a:lnTo>
                    <a:pt x="30" y="108"/>
                  </a:lnTo>
                  <a:lnTo>
                    <a:pt x="42" y="114"/>
                  </a:lnTo>
                  <a:lnTo>
                    <a:pt x="54" y="114"/>
                  </a:lnTo>
                  <a:lnTo>
                    <a:pt x="66" y="108"/>
                  </a:lnTo>
                  <a:lnTo>
                    <a:pt x="72" y="108"/>
                  </a:lnTo>
                  <a:lnTo>
                    <a:pt x="72" y="114"/>
                  </a:lnTo>
                  <a:lnTo>
                    <a:pt x="78" y="120"/>
                  </a:lnTo>
                  <a:lnTo>
                    <a:pt x="78" y="132"/>
                  </a:lnTo>
                  <a:lnTo>
                    <a:pt x="84" y="144"/>
                  </a:lnTo>
                  <a:lnTo>
                    <a:pt x="84" y="150"/>
                  </a:lnTo>
                  <a:lnTo>
                    <a:pt x="90" y="156"/>
                  </a:lnTo>
                  <a:lnTo>
                    <a:pt x="108" y="132"/>
                  </a:lnTo>
                  <a:lnTo>
                    <a:pt x="126" y="132"/>
                  </a:lnTo>
                  <a:lnTo>
                    <a:pt x="138" y="144"/>
                  </a:lnTo>
                  <a:lnTo>
                    <a:pt x="174" y="144"/>
                  </a:lnTo>
                  <a:lnTo>
                    <a:pt x="174" y="156"/>
                  </a:lnTo>
                  <a:lnTo>
                    <a:pt x="180" y="162"/>
                  </a:lnTo>
                  <a:lnTo>
                    <a:pt x="180" y="174"/>
                  </a:lnTo>
                  <a:lnTo>
                    <a:pt x="186" y="186"/>
                  </a:lnTo>
                  <a:lnTo>
                    <a:pt x="186" y="198"/>
                  </a:lnTo>
                  <a:lnTo>
                    <a:pt x="192" y="204"/>
                  </a:lnTo>
                  <a:lnTo>
                    <a:pt x="192" y="210"/>
                  </a:lnTo>
                  <a:lnTo>
                    <a:pt x="222" y="210"/>
                  </a:lnTo>
                  <a:lnTo>
                    <a:pt x="222" y="16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75" name="Angola" descr="© INSCALE GmbH, 05.05.2010&#10;http://www.presentationload.com/">
              <a:extLst>
                <a:ext uri="{FF2B5EF4-FFF2-40B4-BE49-F238E27FC236}">
                  <a16:creationId xmlns:a16="http://schemas.microsoft.com/office/drawing/2014/main" id="{62077E3C-3255-4691-8F6C-07D763F8D54B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5914604" y="4675290"/>
              <a:ext cx="393114" cy="497767"/>
            </a:xfrm>
            <a:custGeom>
              <a:avLst/>
              <a:gdLst>
                <a:gd name="T0" fmla="*/ 2147483647 w 888"/>
                <a:gd name="T1" fmla="*/ 2147483647 h 1104"/>
                <a:gd name="T2" fmla="*/ 2147483647 w 888"/>
                <a:gd name="T3" fmla="*/ 2147483647 h 1104"/>
                <a:gd name="T4" fmla="*/ 2147483647 w 888"/>
                <a:gd name="T5" fmla="*/ 2147483647 h 1104"/>
                <a:gd name="T6" fmla="*/ 2147483647 w 888"/>
                <a:gd name="T7" fmla="*/ 0 h 1104"/>
                <a:gd name="T8" fmla="*/ 2147483647 w 888"/>
                <a:gd name="T9" fmla="*/ 2147483647 h 1104"/>
                <a:gd name="T10" fmla="*/ 2147483647 w 888"/>
                <a:gd name="T11" fmla="*/ 2147483647 h 1104"/>
                <a:gd name="T12" fmla="*/ 2147483647 w 888"/>
                <a:gd name="T13" fmla="*/ 2147483647 h 1104"/>
                <a:gd name="T14" fmla="*/ 2147483647 w 888"/>
                <a:gd name="T15" fmla="*/ 2147483647 h 1104"/>
                <a:gd name="T16" fmla="*/ 2147483647 w 888"/>
                <a:gd name="T17" fmla="*/ 2147483647 h 1104"/>
                <a:gd name="T18" fmla="*/ 2147483647 w 888"/>
                <a:gd name="T19" fmla="*/ 2147483647 h 1104"/>
                <a:gd name="T20" fmla="*/ 2147483647 w 888"/>
                <a:gd name="T21" fmla="*/ 2147483647 h 1104"/>
                <a:gd name="T22" fmla="*/ 2147483647 w 888"/>
                <a:gd name="T23" fmla="*/ 2147483647 h 1104"/>
                <a:gd name="T24" fmla="*/ 2147483647 w 888"/>
                <a:gd name="T25" fmla="*/ 2147483647 h 1104"/>
                <a:gd name="T26" fmla="*/ 2147483647 w 888"/>
                <a:gd name="T27" fmla="*/ 2147483647 h 1104"/>
                <a:gd name="T28" fmla="*/ 2147483647 w 888"/>
                <a:gd name="T29" fmla="*/ 2147483647 h 1104"/>
                <a:gd name="T30" fmla="*/ 2147483647 w 888"/>
                <a:gd name="T31" fmla="*/ 2147483647 h 1104"/>
                <a:gd name="T32" fmla="*/ 2147483647 w 888"/>
                <a:gd name="T33" fmla="*/ 2147483647 h 1104"/>
                <a:gd name="T34" fmla="*/ 2147483647 w 888"/>
                <a:gd name="T35" fmla="*/ 2147483647 h 1104"/>
                <a:gd name="T36" fmla="*/ 2147483647 w 888"/>
                <a:gd name="T37" fmla="*/ 2147483647 h 1104"/>
                <a:gd name="T38" fmla="*/ 2147483647 w 888"/>
                <a:gd name="T39" fmla="*/ 2147483647 h 1104"/>
                <a:gd name="T40" fmla="*/ 2147483647 w 888"/>
                <a:gd name="T41" fmla="*/ 2147483647 h 1104"/>
                <a:gd name="T42" fmla="*/ 2147483647 w 888"/>
                <a:gd name="T43" fmla="*/ 2147483647 h 1104"/>
                <a:gd name="T44" fmla="*/ 2147483647 w 888"/>
                <a:gd name="T45" fmla="*/ 2147483647 h 1104"/>
                <a:gd name="T46" fmla="*/ 2147483647 w 888"/>
                <a:gd name="T47" fmla="*/ 2147483647 h 1104"/>
                <a:gd name="T48" fmla="*/ 2147483647 w 888"/>
                <a:gd name="T49" fmla="*/ 2147483647 h 1104"/>
                <a:gd name="T50" fmla="*/ 2147483647 w 888"/>
                <a:gd name="T51" fmla="*/ 2147483647 h 1104"/>
                <a:gd name="T52" fmla="*/ 2147483647 w 888"/>
                <a:gd name="T53" fmla="*/ 2147483647 h 1104"/>
                <a:gd name="T54" fmla="*/ 2147483647 w 888"/>
                <a:gd name="T55" fmla="*/ 2147483647 h 1104"/>
                <a:gd name="T56" fmla="*/ 2147483647 w 888"/>
                <a:gd name="T57" fmla="*/ 2147483647 h 1104"/>
                <a:gd name="T58" fmla="*/ 2147483647 w 888"/>
                <a:gd name="T59" fmla="*/ 2147483647 h 1104"/>
                <a:gd name="T60" fmla="*/ 2147483647 w 888"/>
                <a:gd name="T61" fmla="*/ 2147483647 h 1104"/>
                <a:gd name="T62" fmla="*/ 2147483647 w 888"/>
                <a:gd name="T63" fmla="*/ 2147483647 h 1104"/>
                <a:gd name="T64" fmla="*/ 2147483647 w 888"/>
                <a:gd name="T65" fmla="*/ 2147483647 h 1104"/>
                <a:gd name="T66" fmla="*/ 2147483647 w 888"/>
                <a:gd name="T67" fmla="*/ 2147483647 h 1104"/>
                <a:gd name="T68" fmla="*/ 2147483647 w 888"/>
                <a:gd name="T69" fmla="*/ 2147483647 h 1104"/>
                <a:gd name="T70" fmla="*/ 2147483647 w 888"/>
                <a:gd name="T71" fmla="*/ 2147483647 h 1104"/>
                <a:gd name="T72" fmla="*/ 2147483647 w 888"/>
                <a:gd name="T73" fmla="*/ 2147483647 h 1104"/>
                <a:gd name="T74" fmla="*/ 0 w 888"/>
                <a:gd name="T75" fmla="*/ 2147483647 h 1104"/>
                <a:gd name="T76" fmla="*/ 2147483647 w 888"/>
                <a:gd name="T77" fmla="*/ 2147483647 h 1104"/>
                <a:gd name="T78" fmla="*/ 2147483647 w 888"/>
                <a:gd name="T79" fmla="*/ 2147483647 h 1104"/>
                <a:gd name="T80" fmla="*/ 2147483647 w 888"/>
                <a:gd name="T81" fmla="*/ 2147483647 h 1104"/>
                <a:gd name="T82" fmla="*/ 2147483647 w 888"/>
                <a:gd name="T83" fmla="*/ 2147483647 h 1104"/>
                <a:gd name="T84" fmla="*/ 2147483647 w 888"/>
                <a:gd name="T85" fmla="*/ 2147483647 h 1104"/>
                <a:gd name="T86" fmla="*/ 2147483647 w 888"/>
                <a:gd name="T87" fmla="*/ 2147483647 h 1104"/>
                <a:gd name="T88" fmla="*/ 2147483647 w 888"/>
                <a:gd name="T89" fmla="*/ 2147483647 h 1104"/>
                <a:gd name="T90" fmla="*/ 2147483647 w 888"/>
                <a:gd name="T91" fmla="*/ 2147483647 h 1104"/>
                <a:gd name="T92" fmla="*/ 2147483647 w 888"/>
                <a:gd name="T93" fmla="*/ 2147483647 h 1104"/>
                <a:gd name="T94" fmla="*/ 2147483647 w 888"/>
                <a:gd name="T95" fmla="*/ 2147483647 h 1104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888"/>
                <a:gd name="T145" fmla="*/ 0 h 1104"/>
                <a:gd name="T146" fmla="*/ 888 w 888"/>
                <a:gd name="T147" fmla="*/ 1104 h 1104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888" h="1104">
                  <a:moveTo>
                    <a:pt x="42" y="114"/>
                  </a:moveTo>
                  <a:lnTo>
                    <a:pt x="42" y="120"/>
                  </a:lnTo>
                  <a:lnTo>
                    <a:pt x="48" y="120"/>
                  </a:lnTo>
                  <a:lnTo>
                    <a:pt x="54" y="114"/>
                  </a:lnTo>
                  <a:lnTo>
                    <a:pt x="66" y="108"/>
                  </a:lnTo>
                  <a:lnTo>
                    <a:pt x="72" y="102"/>
                  </a:lnTo>
                  <a:lnTo>
                    <a:pt x="72" y="96"/>
                  </a:lnTo>
                  <a:lnTo>
                    <a:pt x="66" y="84"/>
                  </a:lnTo>
                  <a:lnTo>
                    <a:pt x="66" y="78"/>
                  </a:lnTo>
                  <a:lnTo>
                    <a:pt x="60" y="66"/>
                  </a:lnTo>
                  <a:lnTo>
                    <a:pt x="96" y="36"/>
                  </a:lnTo>
                  <a:lnTo>
                    <a:pt x="102" y="24"/>
                  </a:lnTo>
                  <a:lnTo>
                    <a:pt x="102" y="18"/>
                  </a:lnTo>
                  <a:lnTo>
                    <a:pt x="96" y="12"/>
                  </a:lnTo>
                  <a:lnTo>
                    <a:pt x="96" y="6"/>
                  </a:lnTo>
                  <a:lnTo>
                    <a:pt x="90" y="0"/>
                  </a:lnTo>
                  <a:lnTo>
                    <a:pt x="84" y="6"/>
                  </a:lnTo>
                  <a:lnTo>
                    <a:pt x="72" y="12"/>
                  </a:lnTo>
                  <a:lnTo>
                    <a:pt x="66" y="18"/>
                  </a:lnTo>
                  <a:lnTo>
                    <a:pt x="54" y="24"/>
                  </a:lnTo>
                  <a:lnTo>
                    <a:pt x="54" y="42"/>
                  </a:lnTo>
                  <a:lnTo>
                    <a:pt x="36" y="42"/>
                  </a:lnTo>
                  <a:lnTo>
                    <a:pt x="36" y="60"/>
                  </a:lnTo>
                  <a:lnTo>
                    <a:pt x="42" y="114"/>
                  </a:lnTo>
                  <a:close/>
                  <a:moveTo>
                    <a:pt x="876" y="546"/>
                  </a:moveTo>
                  <a:lnTo>
                    <a:pt x="852" y="546"/>
                  </a:lnTo>
                  <a:lnTo>
                    <a:pt x="840" y="534"/>
                  </a:lnTo>
                  <a:lnTo>
                    <a:pt x="828" y="534"/>
                  </a:lnTo>
                  <a:lnTo>
                    <a:pt x="828" y="546"/>
                  </a:lnTo>
                  <a:lnTo>
                    <a:pt x="804" y="552"/>
                  </a:lnTo>
                  <a:lnTo>
                    <a:pt x="774" y="546"/>
                  </a:lnTo>
                  <a:lnTo>
                    <a:pt x="768" y="564"/>
                  </a:lnTo>
                  <a:lnTo>
                    <a:pt x="762" y="558"/>
                  </a:lnTo>
                  <a:lnTo>
                    <a:pt x="756" y="558"/>
                  </a:lnTo>
                  <a:lnTo>
                    <a:pt x="750" y="552"/>
                  </a:lnTo>
                  <a:lnTo>
                    <a:pt x="750" y="528"/>
                  </a:lnTo>
                  <a:lnTo>
                    <a:pt x="756" y="522"/>
                  </a:lnTo>
                  <a:lnTo>
                    <a:pt x="756" y="510"/>
                  </a:lnTo>
                  <a:lnTo>
                    <a:pt x="762" y="498"/>
                  </a:lnTo>
                  <a:lnTo>
                    <a:pt x="762" y="480"/>
                  </a:lnTo>
                  <a:lnTo>
                    <a:pt x="756" y="474"/>
                  </a:lnTo>
                  <a:lnTo>
                    <a:pt x="744" y="450"/>
                  </a:lnTo>
                  <a:lnTo>
                    <a:pt x="732" y="432"/>
                  </a:lnTo>
                  <a:lnTo>
                    <a:pt x="726" y="414"/>
                  </a:lnTo>
                  <a:lnTo>
                    <a:pt x="726" y="402"/>
                  </a:lnTo>
                  <a:lnTo>
                    <a:pt x="732" y="396"/>
                  </a:lnTo>
                  <a:lnTo>
                    <a:pt x="732" y="384"/>
                  </a:lnTo>
                  <a:lnTo>
                    <a:pt x="726" y="360"/>
                  </a:lnTo>
                  <a:lnTo>
                    <a:pt x="732" y="354"/>
                  </a:lnTo>
                  <a:lnTo>
                    <a:pt x="738" y="342"/>
                  </a:lnTo>
                  <a:lnTo>
                    <a:pt x="738" y="330"/>
                  </a:lnTo>
                  <a:lnTo>
                    <a:pt x="732" y="318"/>
                  </a:lnTo>
                  <a:lnTo>
                    <a:pt x="720" y="306"/>
                  </a:lnTo>
                  <a:lnTo>
                    <a:pt x="714" y="288"/>
                  </a:lnTo>
                  <a:lnTo>
                    <a:pt x="726" y="270"/>
                  </a:lnTo>
                  <a:lnTo>
                    <a:pt x="726" y="246"/>
                  </a:lnTo>
                  <a:lnTo>
                    <a:pt x="636" y="246"/>
                  </a:lnTo>
                  <a:lnTo>
                    <a:pt x="636" y="222"/>
                  </a:lnTo>
                  <a:lnTo>
                    <a:pt x="624" y="216"/>
                  </a:lnTo>
                  <a:lnTo>
                    <a:pt x="612" y="216"/>
                  </a:lnTo>
                  <a:lnTo>
                    <a:pt x="612" y="222"/>
                  </a:lnTo>
                  <a:lnTo>
                    <a:pt x="564" y="222"/>
                  </a:lnTo>
                  <a:lnTo>
                    <a:pt x="558" y="228"/>
                  </a:lnTo>
                  <a:lnTo>
                    <a:pt x="558" y="234"/>
                  </a:lnTo>
                  <a:lnTo>
                    <a:pt x="564" y="240"/>
                  </a:lnTo>
                  <a:lnTo>
                    <a:pt x="570" y="252"/>
                  </a:lnTo>
                  <a:lnTo>
                    <a:pt x="570" y="264"/>
                  </a:lnTo>
                  <a:lnTo>
                    <a:pt x="558" y="264"/>
                  </a:lnTo>
                  <a:lnTo>
                    <a:pt x="558" y="270"/>
                  </a:lnTo>
                  <a:lnTo>
                    <a:pt x="552" y="276"/>
                  </a:lnTo>
                  <a:lnTo>
                    <a:pt x="552" y="294"/>
                  </a:lnTo>
                  <a:lnTo>
                    <a:pt x="510" y="300"/>
                  </a:lnTo>
                  <a:lnTo>
                    <a:pt x="504" y="294"/>
                  </a:lnTo>
                  <a:lnTo>
                    <a:pt x="492" y="300"/>
                  </a:lnTo>
                  <a:lnTo>
                    <a:pt x="468" y="300"/>
                  </a:lnTo>
                  <a:lnTo>
                    <a:pt x="462" y="312"/>
                  </a:lnTo>
                  <a:lnTo>
                    <a:pt x="450" y="306"/>
                  </a:lnTo>
                  <a:lnTo>
                    <a:pt x="420" y="306"/>
                  </a:lnTo>
                  <a:lnTo>
                    <a:pt x="408" y="282"/>
                  </a:lnTo>
                  <a:lnTo>
                    <a:pt x="402" y="276"/>
                  </a:lnTo>
                  <a:lnTo>
                    <a:pt x="402" y="264"/>
                  </a:lnTo>
                  <a:lnTo>
                    <a:pt x="390" y="252"/>
                  </a:lnTo>
                  <a:lnTo>
                    <a:pt x="384" y="252"/>
                  </a:lnTo>
                  <a:lnTo>
                    <a:pt x="378" y="246"/>
                  </a:lnTo>
                  <a:lnTo>
                    <a:pt x="378" y="240"/>
                  </a:lnTo>
                  <a:lnTo>
                    <a:pt x="384" y="234"/>
                  </a:lnTo>
                  <a:lnTo>
                    <a:pt x="384" y="210"/>
                  </a:lnTo>
                  <a:lnTo>
                    <a:pt x="366" y="192"/>
                  </a:lnTo>
                  <a:lnTo>
                    <a:pt x="366" y="150"/>
                  </a:lnTo>
                  <a:lnTo>
                    <a:pt x="354" y="138"/>
                  </a:lnTo>
                  <a:lnTo>
                    <a:pt x="348" y="126"/>
                  </a:lnTo>
                  <a:lnTo>
                    <a:pt x="342" y="120"/>
                  </a:lnTo>
                  <a:lnTo>
                    <a:pt x="324" y="120"/>
                  </a:lnTo>
                  <a:lnTo>
                    <a:pt x="318" y="126"/>
                  </a:lnTo>
                  <a:lnTo>
                    <a:pt x="294" y="126"/>
                  </a:lnTo>
                  <a:lnTo>
                    <a:pt x="276" y="132"/>
                  </a:lnTo>
                  <a:lnTo>
                    <a:pt x="246" y="132"/>
                  </a:lnTo>
                  <a:lnTo>
                    <a:pt x="234" y="126"/>
                  </a:lnTo>
                  <a:lnTo>
                    <a:pt x="222" y="126"/>
                  </a:lnTo>
                  <a:lnTo>
                    <a:pt x="210" y="132"/>
                  </a:lnTo>
                  <a:lnTo>
                    <a:pt x="180" y="132"/>
                  </a:lnTo>
                  <a:lnTo>
                    <a:pt x="168" y="126"/>
                  </a:lnTo>
                  <a:lnTo>
                    <a:pt x="144" y="132"/>
                  </a:lnTo>
                  <a:lnTo>
                    <a:pt x="132" y="126"/>
                  </a:lnTo>
                  <a:lnTo>
                    <a:pt x="126" y="132"/>
                  </a:lnTo>
                  <a:lnTo>
                    <a:pt x="102" y="126"/>
                  </a:lnTo>
                  <a:lnTo>
                    <a:pt x="54" y="150"/>
                  </a:lnTo>
                  <a:lnTo>
                    <a:pt x="48" y="156"/>
                  </a:lnTo>
                  <a:lnTo>
                    <a:pt x="54" y="168"/>
                  </a:lnTo>
                  <a:lnTo>
                    <a:pt x="60" y="174"/>
                  </a:lnTo>
                  <a:lnTo>
                    <a:pt x="66" y="186"/>
                  </a:lnTo>
                  <a:lnTo>
                    <a:pt x="90" y="210"/>
                  </a:lnTo>
                  <a:lnTo>
                    <a:pt x="84" y="234"/>
                  </a:lnTo>
                  <a:lnTo>
                    <a:pt x="90" y="246"/>
                  </a:lnTo>
                  <a:lnTo>
                    <a:pt x="108" y="270"/>
                  </a:lnTo>
                  <a:lnTo>
                    <a:pt x="120" y="300"/>
                  </a:lnTo>
                  <a:lnTo>
                    <a:pt x="126" y="330"/>
                  </a:lnTo>
                  <a:lnTo>
                    <a:pt x="120" y="354"/>
                  </a:lnTo>
                  <a:lnTo>
                    <a:pt x="108" y="378"/>
                  </a:lnTo>
                  <a:lnTo>
                    <a:pt x="102" y="384"/>
                  </a:lnTo>
                  <a:lnTo>
                    <a:pt x="102" y="408"/>
                  </a:lnTo>
                  <a:lnTo>
                    <a:pt x="114" y="408"/>
                  </a:lnTo>
                  <a:lnTo>
                    <a:pt x="114" y="438"/>
                  </a:lnTo>
                  <a:lnTo>
                    <a:pt x="126" y="474"/>
                  </a:lnTo>
                  <a:lnTo>
                    <a:pt x="150" y="510"/>
                  </a:lnTo>
                  <a:lnTo>
                    <a:pt x="162" y="552"/>
                  </a:lnTo>
                  <a:lnTo>
                    <a:pt x="162" y="582"/>
                  </a:lnTo>
                  <a:lnTo>
                    <a:pt x="156" y="594"/>
                  </a:lnTo>
                  <a:lnTo>
                    <a:pt x="150" y="612"/>
                  </a:lnTo>
                  <a:lnTo>
                    <a:pt x="144" y="618"/>
                  </a:lnTo>
                  <a:lnTo>
                    <a:pt x="138" y="630"/>
                  </a:lnTo>
                  <a:lnTo>
                    <a:pt x="144" y="642"/>
                  </a:lnTo>
                  <a:lnTo>
                    <a:pt x="144" y="660"/>
                  </a:lnTo>
                  <a:lnTo>
                    <a:pt x="138" y="666"/>
                  </a:lnTo>
                  <a:lnTo>
                    <a:pt x="126" y="672"/>
                  </a:lnTo>
                  <a:lnTo>
                    <a:pt x="108" y="672"/>
                  </a:lnTo>
                  <a:lnTo>
                    <a:pt x="96" y="690"/>
                  </a:lnTo>
                  <a:lnTo>
                    <a:pt x="102" y="714"/>
                  </a:lnTo>
                  <a:lnTo>
                    <a:pt x="78" y="714"/>
                  </a:lnTo>
                  <a:lnTo>
                    <a:pt x="66" y="720"/>
                  </a:lnTo>
                  <a:lnTo>
                    <a:pt x="66" y="750"/>
                  </a:lnTo>
                  <a:lnTo>
                    <a:pt x="60" y="762"/>
                  </a:lnTo>
                  <a:lnTo>
                    <a:pt x="60" y="774"/>
                  </a:lnTo>
                  <a:lnTo>
                    <a:pt x="48" y="786"/>
                  </a:lnTo>
                  <a:lnTo>
                    <a:pt x="48" y="858"/>
                  </a:lnTo>
                  <a:lnTo>
                    <a:pt x="36" y="864"/>
                  </a:lnTo>
                  <a:lnTo>
                    <a:pt x="30" y="870"/>
                  </a:lnTo>
                  <a:lnTo>
                    <a:pt x="30" y="912"/>
                  </a:lnTo>
                  <a:lnTo>
                    <a:pt x="6" y="930"/>
                  </a:lnTo>
                  <a:lnTo>
                    <a:pt x="6" y="966"/>
                  </a:lnTo>
                  <a:lnTo>
                    <a:pt x="18" y="984"/>
                  </a:lnTo>
                  <a:lnTo>
                    <a:pt x="0" y="1002"/>
                  </a:lnTo>
                  <a:lnTo>
                    <a:pt x="0" y="1044"/>
                  </a:lnTo>
                  <a:lnTo>
                    <a:pt x="18" y="1044"/>
                  </a:lnTo>
                  <a:lnTo>
                    <a:pt x="36" y="1038"/>
                  </a:lnTo>
                  <a:lnTo>
                    <a:pt x="42" y="1044"/>
                  </a:lnTo>
                  <a:lnTo>
                    <a:pt x="72" y="1044"/>
                  </a:lnTo>
                  <a:lnTo>
                    <a:pt x="90" y="1026"/>
                  </a:lnTo>
                  <a:lnTo>
                    <a:pt x="90" y="1020"/>
                  </a:lnTo>
                  <a:lnTo>
                    <a:pt x="120" y="1020"/>
                  </a:lnTo>
                  <a:lnTo>
                    <a:pt x="126" y="1026"/>
                  </a:lnTo>
                  <a:lnTo>
                    <a:pt x="132" y="1038"/>
                  </a:lnTo>
                  <a:lnTo>
                    <a:pt x="156" y="1050"/>
                  </a:lnTo>
                  <a:lnTo>
                    <a:pt x="168" y="1050"/>
                  </a:lnTo>
                  <a:lnTo>
                    <a:pt x="174" y="1056"/>
                  </a:lnTo>
                  <a:lnTo>
                    <a:pt x="480" y="1056"/>
                  </a:lnTo>
                  <a:lnTo>
                    <a:pt x="480" y="1062"/>
                  </a:lnTo>
                  <a:lnTo>
                    <a:pt x="504" y="1086"/>
                  </a:lnTo>
                  <a:lnTo>
                    <a:pt x="540" y="1086"/>
                  </a:lnTo>
                  <a:lnTo>
                    <a:pt x="546" y="1098"/>
                  </a:lnTo>
                  <a:lnTo>
                    <a:pt x="618" y="1092"/>
                  </a:lnTo>
                  <a:lnTo>
                    <a:pt x="624" y="1104"/>
                  </a:lnTo>
                  <a:lnTo>
                    <a:pt x="696" y="1104"/>
                  </a:lnTo>
                  <a:lnTo>
                    <a:pt x="732" y="1098"/>
                  </a:lnTo>
                  <a:lnTo>
                    <a:pt x="780" y="1092"/>
                  </a:lnTo>
                  <a:lnTo>
                    <a:pt x="816" y="1080"/>
                  </a:lnTo>
                  <a:lnTo>
                    <a:pt x="828" y="1074"/>
                  </a:lnTo>
                  <a:lnTo>
                    <a:pt x="738" y="984"/>
                  </a:lnTo>
                  <a:lnTo>
                    <a:pt x="738" y="966"/>
                  </a:lnTo>
                  <a:lnTo>
                    <a:pt x="732" y="954"/>
                  </a:lnTo>
                  <a:lnTo>
                    <a:pt x="732" y="702"/>
                  </a:lnTo>
                  <a:lnTo>
                    <a:pt x="858" y="708"/>
                  </a:lnTo>
                  <a:lnTo>
                    <a:pt x="864" y="708"/>
                  </a:lnTo>
                  <a:lnTo>
                    <a:pt x="876" y="696"/>
                  </a:lnTo>
                  <a:lnTo>
                    <a:pt x="876" y="672"/>
                  </a:lnTo>
                  <a:lnTo>
                    <a:pt x="870" y="666"/>
                  </a:lnTo>
                  <a:lnTo>
                    <a:pt x="870" y="660"/>
                  </a:lnTo>
                  <a:lnTo>
                    <a:pt x="888" y="654"/>
                  </a:lnTo>
                  <a:lnTo>
                    <a:pt x="876" y="642"/>
                  </a:lnTo>
                  <a:lnTo>
                    <a:pt x="876" y="588"/>
                  </a:lnTo>
                  <a:lnTo>
                    <a:pt x="882" y="588"/>
                  </a:lnTo>
                  <a:lnTo>
                    <a:pt x="888" y="582"/>
                  </a:lnTo>
                  <a:lnTo>
                    <a:pt x="888" y="564"/>
                  </a:lnTo>
                  <a:lnTo>
                    <a:pt x="876" y="552"/>
                  </a:lnTo>
                  <a:lnTo>
                    <a:pt x="876" y="546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76" name="Andorra" descr="© INSCALE GmbH, 05.05.2010&#10;http://www.presentationload.com/">
              <a:extLst>
                <a:ext uri="{FF2B5EF4-FFF2-40B4-BE49-F238E27FC236}">
                  <a16:creationId xmlns:a16="http://schemas.microsoft.com/office/drawing/2014/main" id="{21068864-C344-4D15-AE88-E6E667B00774}"/>
                </a:ext>
              </a:extLst>
            </p:cNvPr>
            <p:cNvSpPr>
              <a:spLocks/>
            </p:cNvSpPr>
            <p:nvPr/>
          </p:nvSpPr>
          <p:spPr bwMode="gray">
            <a:xfrm>
              <a:off x="5617583" y="2980052"/>
              <a:ext cx="13977" cy="7086"/>
            </a:xfrm>
            <a:custGeom>
              <a:avLst/>
              <a:gdLst>
                <a:gd name="T0" fmla="*/ 2147483647 w 30"/>
                <a:gd name="T1" fmla="*/ 2147483647 h 18"/>
                <a:gd name="T2" fmla="*/ 2147483647 w 30"/>
                <a:gd name="T3" fmla="*/ 2147483647 h 18"/>
                <a:gd name="T4" fmla="*/ 2147483647 w 30"/>
                <a:gd name="T5" fmla="*/ 2147483647 h 18"/>
                <a:gd name="T6" fmla="*/ 2147483647 w 30"/>
                <a:gd name="T7" fmla="*/ 0 h 18"/>
                <a:gd name="T8" fmla="*/ 0 w 30"/>
                <a:gd name="T9" fmla="*/ 0 h 18"/>
                <a:gd name="T10" fmla="*/ 2147483647 w 30"/>
                <a:gd name="T11" fmla="*/ 2147483647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0"/>
                <a:gd name="T19" fmla="*/ 0 h 18"/>
                <a:gd name="T20" fmla="*/ 30 w 30"/>
                <a:gd name="T21" fmla="*/ 18 h 1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0" h="18">
                  <a:moveTo>
                    <a:pt x="6" y="18"/>
                  </a:moveTo>
                  <a:lnTo>
                    <a:pt x="18" y="12"/>
                  </a:lnTo>
                  <a:lnTo>
                    <a:pt x="30" y="12"/>
                  </a:lnTo>
                  <a:lnTo>
                    <a:pt x="30" y="0"/>
                  </a:lnTo>
                  <a:lnTo>
                    <a:pt x="0" y="0"/>
                  </a:lnTo>
                  <a:lnTo>
                    <a:pt x="6" y="18"/>
                  </a:lnTo>
                  <a:close/>
                </a:path>
              </a:pathLst>
            </a:custGeom>
            <a:solidFill>
              <a:srgbClr val="007D40">
                <a:lumMod val="75000"/>
              </a:srgbClr>
            </a:solidFill>
            <a:ln w="952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77" name="Afghanistan" descr="© INSCALE GmbH, 05.05.2010&#10;http://www.presentationload.com/">
              <a:extLst>
                <a:ext uri="{FF2B5EF4-FFF2-40B4-BE49-F238E27FC236}">
                  <a16:creationId xmlns:a16="http://schemas.microsoft.com/office/drawing/2014/main" id="{71D156D5-5797-4F23-84A7-44A11CEBF48D}"/>
                </a:ext>
              </a:extLst>
            </p:cNvPr>
            <p:cNvSpPr>
              <a:spLocks/>
            </p:cNvSpPr>
            <p:nvPr/>
          </p:nvSpPr>
          <p:spPr bwMode="gray">
            <a:xfrm>
              <a:off x="7368253" y="3127076"/>
              <a:ext cx="401850" cy="331255"/>
            </a:xfrm>
            <a:custGeom>
              <a:avLst/>
              <a:gdLst>
                <a:gd name="T0" fmla="*/ 2147483647 w 906"/>
                <a:gd name="T1" fmla="*/ 2147483647 h 738"/>
                <a:gd name="T2" fmla="*/ 2147483647 w 906"/>
                <a:gd name="T3" fmla="*/ 2147483647 h 738"/>
                <a:gd name="T4" fmla="*/ 2147483647 w 906"/>
                <a:gd name="T5" fmla="*/ 2147483647 h 738"/>
                <a:gd name="T6" fmla="*/ 2147483647 w 906"/>
                <a:gd name="T7" fmla="*/ 2147483647 h 738"/>
                <a:gd name="T8" fmla="*/ 2147483647 w 906"/>
                <a:gd name="T9" fmla="*/ 2147483647 h 738"/>
                <a:gd name="T10" fmla="*/ 2147483647 w 906"/>
                <a:gd name="T11" fmla="*/ 0 h 738"/>
                <a:gd name="T12" fmla="*/ 2147483647 w 906"/>
                <a:gd name="T13" fmla="*/ 2147483647 h 738"/>
                <a:gd name="T14" fmla="*/ 2147483647 w 906"/>
                <a:gd name="T15" fmla="*/ 2147483647 h 738"/>
                <a:gd name="T16" fmla="*/ 2147483647 w 906"/>
                <a:gd name="T17" fmla="*/ 2147483647 h 738"/>
                <a:gd name="T18" fmla="*/ 2147483647 w 906"/>
                <a:gd name="T19" fmla="*/ 2147483647 h 738"/>
                <a:gd name="T20" fmla="*/ 2147483647 w 906"/>
                <a:gd name="T21" fmla="*/ 2147483647 h 738"/>
                <a:gd name="T22" fmla="*/ 2147483647 w 906"/>
                <a:gd name="T23" fmla="*/ 2147483647 h 738"/>
                <a:gd name="T24" fmla="*/ 2147483647 w 906"/>
                <a:gd name="T25" fmla="*/ 2147483647 h 738"/>
                <a:gd name="T26" fmla="*/ 2147483647 w 906"/>
                <a:gd name="T27" fmla="*/ 2147483647 h 738"/>
                <a:gd name="T28" fmla="*/ 2147483647 w 906"/>
                <a:gd name="T29" fmla="*/ 2147483647 h 738"/>
                <a:gd name="T30" fmla="*/ 2147483647 w 906"/>
                <a:gd name="T31" fmla="*/ 2147483647 h 738"/>
                <a:gd name="T32" fmla="*/ 2147483647 w 906"/>
                <a:gd name="T33" fmla="*/ 2147483647 h 738"/>
                <a:gd name="T34" fmla="*/ 2147483647 w 906"/>
                <a:gd name="T35" fmla="*/ 2147483647 h 738"/>
                <a:gd name="T36" fmla="*/ 2147483647 w 906"/>
                <a:gd name="T37" fmla="*/ 2147483647 h 738"/>
                <a:gd name="T38" fmla="*/ 2147483647 w 906"/>
                <a:gd name="T39" fmla="*/ 2147483647 h 738"/>
                <a:gd name="T40" fmla="*/ 2147483647 w 906"/>
                <a:gd name="T41" fmla="*/ 2147483647 h 738"/>
                <a:gd name="T42" fmla="*/ 2147483647 w 906"/>
                <a:gd name="T43" fmla="*/ 2147483647 h 738"/>
                <a:gd name="T44" fmla="*/ 2147483647 w 906"/>
                <a:gd name="T45" fmla="*/ 2147483647 h 738"/>
                <a:gd name="T46" fmla="*/ 0 w 906"/>
                <a:gd name="T47" fmla="*/ 2147483647 h 738"/>
                <a:gd name="T48" fmla="*/ 2147483647 w 906"/>
                <a:gd name="T49" fmla="*/ 2147483647 h 738"/>
                <a:gd name="T50" fmla="*/ 2147483647 w 906"/>
                <a:gd name="T51" fmla="*/ 2147483647 h 738"/>
                <a:gd name="T52" fmla="*/ 2147483647 w 906"/>
                <a:gd name="T53" fmla="*/ 2147483647 h 738"/>
                <a:gd name="T54" fmla="*/ 2147483647 w 906"/>
                <a:gd name="T55" fmla="*/ 2147483647 h 738"/>
                <a:gd name="T56" fmla="*/ 2147483647 w 906"/>
                <a:gd name="T57" fmla="*/ 2147483647 h 738"/>
                <a:gd name="T58" fmla="*/ 2147483647 w 906"/>
                <a:gd name="T59" fmla="*/ 2147483647 h 738"/>
                <a:gd name="T60" fmla="*/ 2147483647 w 906"/>
                <a:gd name="T61" fmla="*/ 2147483647 h 738"/>
                <a:gd name="T62" fmla="*/ 2147483647 w 906"/>
                <a:gd name="T63" fmla="*/ 2147483647 h 738"/>
                <a:gd name="T64" fmla="*/ 2147483647 w 906"/>
                <a:gd name="T65" fmla="*/ 2147483647 h 738"/>
                <a:gd name="T66" fmla="*/ 2147483647 w 906"/>
                <a:gd name="T67" fmla="*/ 2147483647 h 738"/>
                <a:gd name="T68" fmla="*/ 2147483647 w 906"/>
                <a:gd name="T69" fmla="*/ 2147483647 h 738"/>
                <a:gd name="T70" fmla="*/ 2147483647 w 906"/>
                <a:gd name="T71" fmla="*/ 2147483647 h 738"/>
                <a:gd name="T72" fmla="*/ 2147483647 w 906"/>
                <a:gd name="T73" fmla="*/ 2147483647 h 738"/>
                <a:gd name="T74" fmla="*/ 2147483647 w 906"/>
                <a:gd name="T75" fmla="*/ 2147483647 h 738"/>
                <a:gd name="T76" fmla="*/ 2147483647 w 906"/>
                <a:gd name="T77" fmla="*/ 2147483647 h 738"/>
                <a:gd name="T78" fmla="*/ 2147483647 w 906"/>
                <a:gd name="T79" fmla="*/ 2147483647 h 738"/>
                <a:gd name="T80" fmla="*/ 2147483647 w 906"/>
                <a:gd name="T81" fmla="*/ 2147483647 h 738"/>
                <a:gd name="T82" fmla="*/ 2147483647 w 906"/>
                <a:gd name="T83" fmla="*/ 2147483647 h 738"/>
                <a:gd name="T84" fmla="*/ 2147483647 w 906"/>
                <a:gd name="T85" fmla="*/ 2147483647 h 738"/>
                <a:gd name="T86" fmla="*/ 2147483647 w 906"/>
                <a:gd name="T87" fmla="*/ 2147483647 h 738"/>
                <a:gd name="T88" fmla="*/ 2147483647 w 906"/>
                <a:gd name="T89" fmla="*/ 2147483647 h 738"/>
                <a:gd name="T90" fmla="*/ 2147483647 w 906"/>
                <a:gd name="T91" fmla="*/ 2147483647 h 738"/>
                <a:gd name="T92" fmla="*/ 2147483647 w 906"/>
                <a:gd name="T93" fmla="*/ 2147483647 h 738"/>
                <a:gd name="T94" fmla="*/ 2147483647 w 906"/>
                <a:gd name="T95" fmla="*/ 2147483647 h 738"/>
                <a:gd name="T96" fmla="*/ 2147483647 w 906"/>
                <a:gd name="T97" fmla="*/ 2147483647 h 738"/>
                <a:gd name="T98" fmla="*/ 2147483647 w 906"/>
                <a:gd name="T99" fmla="*/ 2147483647 h 738"/>
                <a:gd name="T100" fmla="*/ 2147483647 w 906"/>
                <a:gd name="T101" fmla="*/ 2147483647 h 738"/>
                <a:gd name="T102" fmla="*/ 2147483647 w 906"/>
                <a:gd name="T103" fmla="*/ 2147483647 h 738"/>
                <a:gd name="T104" fmla="*/ 2147483647 w 906"/>
                <a:gd name="T105" fmla="*/ 2147483647 h 738"/>
                <a:gd name="T106" fmla="*/ 2147483647 w 906"/>
                <a:gd name="T107" fmla="*/ 2147483647 h 738"/>
                <a:gd name="T108" fmla="*/ 2147483647 w 906"/>
                <a:gd name="T109" fmla="*/ 2147483647 h 738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906"/>
                <a:gd name="T166" fmla="*/ 0 h 738"/>
                <a:gd name="T167" fmla="*/ 906 w 906"/>
                <a:gd name="T168" fmla="*/ 738 h 738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906" h="738">
                  <a:moveTo>
                    <a:pt x="894" y="108"/>
                  </a:moveTo>
                  <a:lnTo>
                    <a:pt x="894" y="96"/>
                  </a:lnTo>
                  <a:lnTo>
                    <a:pt x="906" y="96"/>
                  </a:lnTo>
                  <a:lnTo>
                    <a:pt x="900" y="90"/>
                  </a:lnTo>
                  <a:lnTo>
                    <a:pt x="876" y="90"/>
                  </a:lnTo>
                  <a:lnTo>
                    <a:pt x="840" y="102"/>
                  </a:lnTo>
                  <a:lnTo>
                    <a:pt x="840" y="84"/>
                  </a:lnTo>
                  <a:lnTo>
                    <a:pt x="816" y="84"/>
                  </a:lnTo>
                  <a:lnTo>
                    <a:pt x="792" y="96"/>
                  </a:lnTo>
                  <a:lnTo>
                    <a:pt x="786" y="102"/>
                  </a:lnTo>
                  <a:lnTo>
                    <a:pt x="780" y="114"/>
                  </a:lnTo>
                  <a:lnTo>
                    <a:pt x="774" y="120"/>
                  </a:lnTo>
                  <a:lnTo>
                    <a:pt x="756" y="120"/>
                  </a:lnTo>
                  <a:lnTo>
                    <a:pt x="750" y="126"/>
                  </a:lnTo>
                  <a:lnTo>
                    <a:pt x="744" y="138"/>
                  </a:lnTo>
                  <a:lnTo>
                    <a:pt x="732" y="144"/>
                  </a:lnTo>
                  <a:lnTo>
                    <a:pt x="726" y="150"/>
                  </a:lnTo>
                  <a:lnTo>
                    <a:pt x="720" y="150"/>
                  </a:lnTo>
                  <a:lnTo>
                    <a:pt x="690" y="120"/>
                  </a:lnTo>
                  <a:lnTo>
                    <a:pt x="690" y="114"/>
                  </a:lnTo>
                  <a:lnTo>
                    <a:pt x="678" y="48"/>
                  </a:lnTo>
                  <a:lnTo>
                    <a:pt x="660" y="48"/>
                  </a:lnTo>
                  <a:lnTo>
                    <a:pt x="660" y="18"/>
                  </a:lnTo>
                  <a:lnTo>
                    <a:pt x="642" y="0"/>
                  </a:lnTo>
                  <a:lnTo>
                    <a:pt x="624" y="0"/>
                  </a:lnTo>
                  <a:lnTo>
                    <a:pt x="618" y="6"/>
                  </a:lnTo>
                  <a:lnTo>
                    <a:pt x="618" y="30"/>
                  </a:lnTo>
                  <a:lnTo>
                    <a:pt x="612" y="36"/>
                  </a:lnTo>
                  <a:lnTo>
                    <a:pt x="606" y="36"/>
                  </a:lnTo>
                  <a:lnTo>
                    <a:pt x="594" y="48"/>
                  </a:lnTo>
                  <a:lnTo>
                    <a:pt x="594" y="54"/>
                  </a:lnTo>
                  <a:lnTo>
                    <a:pt x="600" y="60"/>
                  </a:lnTo>
                  <a:lnTo>
                    <a:pt x="606" y="60"/>
                  </a:lnTo>
                  <a:lnTo>
                    <a:pt x="600" y="84"/>
                  </a:lnTo>
                  <a:lnTo>
                    <a:pt x="588" y="72"/>
                  </a:lnTo>
                  <a:lnTo>
                    <a:pt x="570" y="72"/>
                  </a:lnTo>
                  <a:lnTo>
                    <a:pt x="558" y="78"/>
                  </a:lnTo>
                  <a:lnTo>
                    <a:pt x="546" y="90"/>
                  </a:lnTo>
                  <a:lnTo>
                    <a:pt x="546" y="120"/>
                  </a:lnTo>
                  <a:lnTo>
                    <a:pt x="540" y="120"/>
                  </a:lnTo>
                  <a:lnTo>
                    <a:pt x="534" y="114"/>
                  </a:lnTo>
                  <a:lnTo>
                    <a:pt x="528" y="102"/>
                  </a:lnTo>
                  <a:lnTo>
                    <a:pt x="522" y="96"/>
                  </a:lnTo>
                  <a:lnTo>
                    <a:pt x="510" y="96"/>
                  </a:lnTo>
                  <a:lnTo>
                    <a:pt x="504" y="102"/>
                  </a:lnTo>
                  <a:lnTo>
                    <a:pt x="492" y="108"/>
                  </a:lnTo>
                  <a:lnTo>
                    <a:pt x="474" y="126"/>
                  </a:lnTo>
                  <a:lnTo>
                    <a:pt x="468" y="126"/>
                  </a:lnTo>
                  <a:lnTo>
                    <a:pt x="456" y="114"/>
                  </a:lnTo>
                  <a:lnTo>
                    <a:pt x="444" y="108"/>
                  </a:lnTo>
                  <a:lnTo>
                    <a:pt x="438" y="102"/>
                  </a:lnTo>
                  <a:lnTo>
                    <a:pt x="426" y="102"/>
                  </a:lnTo>
                  <a:lnTo>
                    <a:pt x="414" y="108"/>
                  </a:lnTo>
                  <a:lnTo>
                    <a:pt x="396" y="84"/>
                  </a:lnTo>
                  <a:lnTo>
                    <a:pt x="384" y="96"/>
                  </a:lnTo>
                  <a:lnTo>
                    <a:pt x="342" y="96"/>
                  </a:lnTo>
                  <a:lnTo>
                    <a:pt x="330" y="90"/>
                  </a:lnTo>
                  <a:lnTo>
                    <a:pt x="324" y="84"/>
                  </a:lnTo>
                  <a:lnTo>
                    <a:pt x="312" y="78"/>
                  </a:lnTo>
                  <a:lnTo>
                    <a:pt x="300" y="78"/>
                  </a:lnTo>
                  <a:lnTo>
                    <a:pt x="300" y="102"/>
                  </a:lnTo>
                  <a:lnTo>
                    <a:pt x="264" y="102"/>
                  </a:lnTo>
                  <a:lnTo>
                    <a:pt x="252" y="108"/>
                  </a:lnTo>
                  <a:lnTo>
                    <a:pt x="246" y="120"/>
                  </a:lnTo>
                  <a:lnTo>
                    <a:pt x="246" y="180"/>
                  </a:lnTo>
                  <a:lnTo>
                    <a:pt x="234" y="180"/>
                  </a:lnTo>
                  <a:lnTo>
                    <a:pt x="222" y="186"/>
                  </a:lnTo>
                  <a:lnTo>
                    <a:pt x="216" y="198"/>
                  </a:lnTo>
                  <a:lnTo>
                    <a:pt x="180" y="216"/>
                  </a:lnTo>
                  <a:lnTo>
                    <a:pt x="168" y="216"/>
                  </a:lnTo>
                  <a:lnTo>
                    <a:pt x="168" y="228"/>
                  </a:lnTo>
                  <a:lnTo>
                    <a:pt x="156" y="252"/>
                  </a:lnTo>
                  <a:lnTo>
                    <a:pt x="150" y="258"/>
                  </a:lnTo>
                  <a:lnTo>
                    <a:pt x="138" y="264"/>
                  </a:lnTo>
                  <a:lnTo>
                    <a:pt x="114" y="264"/>
                  </a:lnTo>
                  <a:lnTo>
                    <a:pt x="90" y="240"/>
                  </a:lnTo>
                  <a:lnTo>
                    <a:pt x="84" y="240"/>
                  </a:lnTo>
                  <a:lnTo>
                    <a:pt x="78" y="246"/>
                  </a:lnTo>
                  <a:lnTo>
                    <a:pt x="66" y="246"/>
                  </a:lnTo>
                  <a:lnTo>
                    <a:pt x="60" y="240"/>
                  </a:lnTo>
                  <a:lnTo>
                    <a:pt x="48" y="240"/>
                  </a:lnTo>
                  <a:lnTo>
                    <a:pt x="42" y="234"/>
                  </a:lnTo>
                  <a:lnTo>
                    <a:pt x="36" y="240"/>
                  </a:lnTo>
                  <a:lnTo>
                    <a:pt x="30" y="252"/>
                  </a:lnTo>
                  <a:lnTo>
                    <a:pt x="30" y="258"/>
                  </a:lnTo>
                  <a:lnTo>
                    <a:pt x="36" y="270"/>
                  </a:lnTo>
                  <a:lnTo>
                    <a:pt x="36" y="294"/>
                  </a:lnTo>
                  <a:lnTo>
                    <a:pt x="42" y="300"/>
                  </a:lnTo>
                  <a:lnTo>
                    <a:pt x="42" y="306"/>
                  </a:lnTo>
                  <a:lnTo>
                    <a:pt x="18" y="312"/>
                  </a:lnTo>
                  <a:lnTo>
                    <a:pt x="30" y="330"/>
                  </a:lnTo>
                  <a:lnTo>
                    <a:pt x="24" y="330"/>
                  </a:lnTo>
                  <a:lnTo>
                    <a:pt x="18" y="336"/>
                  </a:lnTo>
                  <a:lnTo>
                    <a:pt x="6" y="342"/>
                  </a:lnTo>
                  <a:lnTo>
                    <a:pt x="0" y="348"/>
                  </a:lnTo>
                  <a:lnTo>
                    <a:pt x="0" y="354"/>
                  </a:lnTo>
                  <a:lnTo>
                    <a:pt x="12" y="366"/>
                  </a:lnTo>
                  <a:lnTo>
                    <a:pt x="12" y="396"/>
                  </a:lnTo>
                  <a:lnTo>
                    <a:pt x="36" y="396"/>
                  </a:lnTo>
                  <a:lnTo>
                    <a:pt x="42" y="402"/>
                  </a:lnTo>
                  <a:lnTo>
                    <a:pt x="42" y="408"/>
                  </a:lnTo>
                  <a:lnTo>
                    <a:pt x="24" y="426"/>
                  </a:lnTo>
                  <a:lnTo>
                    <a:pt x="18" y="438"/>
                  </a:lnTo>
                  <a:lnTo>
                    <a:pt x="30" y="462"/>
                  </a:lnTo>
                  <a:lnTo>
                    <a:pt x="42" y="480"/>
                  </a:lnTo>
                  <a:lnTo>
                    <a:pt x="54" y="504"/>
                  </a:lnTo>
                  <a:lnTo>
                    <a:pt x="60" y="510"/>
                  </a:lnTo>
                  <a:lnTo>
                    <a:pt x="60" y="564"/>
                  </a:lnTo>
                  <a:lnTo>
                    <a:pt x="66" y="570"/>
                  </a:lnTo>
                  <a:lnTo>
                    <a:pt x="72" y="570"/>
                  </a:lnTo>
                  <a:lnTo>
                    <a:pt x="84" y="576"/>
                  </a:lnTo>
                  <a:lnTo>
                    <a:pt x="120" y="576"/>
                  </a:lnTo>
                  <a:lnTo>
                    <a:pt x="126" y="582"/>
                  </a:lnTo>
                  <a:lnTo>
                    <a:pt x="138" y="606"/>
                  </a:lnTo>
                  <a:lnTo>
                    <a:pt x="114" y="654"/>
                  </a:lnTo>
                  <a:lnTo>
                    <a:pt x="108" y="660"/>
                  </a:lnTo>
                  <a:lnTo>
                    <a:pt x="102" y="672"/>
                  </a:lnTo>
                  <a:lnTo>
                    <a:pt x="84" y="690"/>
                  </a:lnTo>
                  <a:lnTo>
                    <a:pt x="84" y="702"/>
                  </a:lnTo>
                  <a:lnTo>
                    <a:pt x="120" y="702"/>
                  </a:lnTo>
                  <a:lnTo>
                    <a:pt x="132" y="708"/>
                  </a:lnTo>
                  <a:lnTo>
                    <a:pt x="150" y="720"/>
                  </a:lnTo>
                  <a:lnTo>
                    <a:pt x="168" y="726"/>
                  </a:lnTo>
                  <a:lnTo>
                    <a:pt x="192" y="738"/>
                  </a:lnTo>
                  <a:lnTo>
                    <a:pt x="210" y="738"/>
                  </a:lnTo>
                  <a:lnTo>
                    <a:pt x="228" y="732"/>
                  </a:lnTo>
                  <a:lnTo>
                    <a:pt x="234" y="732"/>
                  </a:lnTo>
                  <a:lnTo>
                    <a:pt x="240" y="726"/>
                  </a:lnTo>
                  <a:lnTo>
                    <a:pt x="294" y="726"/>
                  </a:lnTo>
                  <a:lnTo>
                    <a:pt x="294" y="732"/>
                  </a:lnTo>
                  <a:lnTo>
                    <a:pt x="318" y="732"/>
                  </a:lnTo>
                  <a:lnTo>
                    <a:pt x="324" y="726"/>
                  </a:lnTo>
                  <a:lnTo>
                    <a:pt x="348" y="726"/>
                  </a:lnTo>
                  <a:lnTo>
                    <a:pt x="366" y="720"/>
                  </a:lnTo>
                  <a:lnTo>
                    <a:pt x="396" y="720"/>
                  </a:lnTo>
                  <a:lnTo>
                    <a:pt x="444" y="696"/>
                  </a:lnTo>
                  <a:lnTo>
                    <a:pt x="450" y="696"/>
                  </a:lnTo>
                  <a:lnTo>
                    <a:pt x="456" y="690"/>
                  </a:lnTo>
                  <a:lnTo>
                    <a:pt x="456" y="660"/>
                  </a:lnTo>
                  <a:lnTo>
                    <a:pt x="450" y="654"/>
                  </a:lnTo>
                  <a:lnTo>
                    <a:pt x="450" y="636"/>
                  </a:lnTo>
                  <a:lnTo>
                    <a:pt x="444" y="624"/>
                  </a:lnTo>
                  <a:lnTo>
                    <a:pt x="444" y="606"/>
                  </a:lnTo>
                  <a:lnTo>
                    <a:pt x="450" y="594"/>
                  </a:lnTo>
                  <a:lnTo>
                    <a:pt x="462" y="588"/>
                  </a:lnTo>
                  <a:lnTo>
                    <a:pt x="468" y="576"/>
                  </a:lnTo>
                  <a:lnTo>
                    <a:pt x="486" y="576"/>
                  </a:lnTo>
                  <a:lnTo>
                    <a:pt x="486" y="588"/>
                  </a:lnTo>
                  <a:lnTo>
                    <a:pt x="528" y="588"/>
                  </a:lnTo>
                  <a:lnTo>
                    <a:pt x="534" y="582"/>
                  </a:lnTo>
                  <a:lnTo>
                    <a:pt x="534" y="576"/>
                  </a:lnTo>
                  <a:lnTo>
                    <a:pt x="528" y="570"/>
                  </a:lnTo>
                  <a:lnTo>
                    <a:pt x="522" y="570"/>
                  </a:lnTo>
                  <a:lnTo>
                    <a:pt x="522" y="564"/>
                  </a:lnTo>
                  <a:lnTo>
                    <a:pt x="528" y="558"/>
                  </a:lnTo>
                  <a:lnTo>
                    <a:pt x="534" y="558"/>
                  </a:lnTo>
                  <a:lnTo>
                    <a:pt x="546" y="552"/>
                  </a:lnTo>
                  <a:lnTo>
                    <a:pt x="552" y="546"/>
                  </a:lnTo>
                  <a:lnTo>
                    <a:pt x="564" y="540"/>
                  </a:lnTo>
                  <a:lnTo>
                    <a:pt x="594" y="540"/>
                  </a:lnTo>
                  <a:lnTo>
                    <a:pt x="594" y="552"/>
                  </a:lnTo>
                  <a:lnTo>
                    <a:pt x="600" y="558"/>
                  </a:lnTo>
                  <a:lnTo>
                    <a:pt x="612" y="558"/>
                  </a:lnTo>
                  <a:lnTo>
                    <a:pt x="624" y="552"/>
                  </a:lnTo>
                  <a:lnTo>
                    <a:pt x="630" y="540"/>
                  </a:lnTo>
                  <a:lnTo>
                    <a:pt x="636" y="534"/>
                  </a:lnTo>
                  <a:lnTo>
                    <a:pt x="636" y="528"/>
                  </a:lnTo>
                  <a:lnTo>
                    <a:pt x="630" y="522"/>
                  </a:lnTo>
                  <a:lnTo>
                    <a:pt x="630" y="510"/>
                  </a:lnTo>
                  <a:lnTo>
                    <a:pt x="624" y="498"/>
                  </a:lnTo>
                  <a:lnTo>
                    <a:pt x="624" y="480"/>
                  </a:lnTo>
                  <a:lnTo>
                    <a:pt x="630" y="474"/>
                  </a:lnTo>
                  <a:lnTo>
                    <a:pt x="636" y="474"/>
                  </a:lnTo>
                  <a:lnTo>
                    <a:pt x="636" y="438"/>
                  </a:lnTo>
                  <a:lnTo>
                    <a:pt x="642" y="432"/>
                  </a:lnTo>
                  <a:lnTo>
                    <a:pt x="660" y="432"/>
                  </a:lnTo>
                  <a:lnTo>
                    <a:pt x="690" y="414"/>
                  </a:lnTo>
                  <a:lnTo>
                    <a:pt x="684" y="414"/>
                  </a:lnTo>
                  <a:lnTo>
                    <a:pt x="672" y="408"/>
                  </a:lnTo>
                  <a:lnTo>
                    <a:pt x="672" y="402"/>
                  </a:lnTo>
                  <a:lnTo>
                    <a:pt x="666" y="396"/>
                  </a:lnTo>
                  <a:lnTo>
                    <a:pt x="666" y="390"/>
                  </a:lnTo>
                  <a:lnTo>
                    <a:pt x="654" y="384"/>
                  </a:lnTo>
                  <a:lnTo>
                    <a:pt x="642" y="372"/>
                  </a:lnTo>
                  <a:lnTo>
                    <a:pt x="642" y="360"/>
                  </a:lnTo>
                  <a:lnTo>
                    <a:pt x="660" y="360"/>
                  </a:lnTo>
                  <a:lnTo>
                    <a:pt x="666" y="366"/>
                  </a:lnTo>
                  <a:lnTo>
                    <a:pt x="684" y="372"/>
                  </a:lnTo>
                  <a:lnTo>
                    <a:pt x="690" y="372"/>
                  </a:lnTo>
                  <a:lnTo>
                    <a:pt x="696" y="366"/>
                  </a:lnTo>
                  <a:lnTo>
                    <a:pt x="714" y="366"/>
                  </a:lnTo>
                  <a:lnTo>
                    <a:pt x="714" y="336"/>
                  </a:lnTo>
                  <a:lnTo>
                    <a:pt x="708" y="330"/>
                  </a:lnTo>
                  <a:lnTo>
                    <a:pt x="708" y="318"/>
                  </a:lnTo>
                  <a:lnTo>
                    <a:pt x="714" y="306"/>
                  </a:lnTo>
                  <a:lnTo>
                    <a:pt x="738" y="282"/>
                  </a:lnTo>
                  <a:lnTo>
                    <a:pt x="738" y="276"/>
                  </a:lnTo>
                  <a:lnTo>
                    <a:pt x="732" y="264"/>
                  </a:lnTo>
                  <a:lnTo>
                    <a:pt x="726" y="258"/>
                  </a:lnTo>
                  <a:lnTo>
                    <a:pt x="726" y="228"/>
                  </a:lnTo>
                  <a:lnTo>
                    <a:pt x="696" y="198"/>
                  </a:lnTo>
                  <a:lnTo>
                    <a:pt x="696" y="192"/>
                  </a:lnTo>
                  <a:lnTo>
                    <a:pt x="702" y="186"/>
                  </a:lnTo>
                  <a:lnTo>
                    <a:pt x="708" y="174"/>
                  </a:lnTo>
                  <a:lnTo>
                    <a:pt x="714" y="168"/>
                  </a:lnTo>
                  <a:lnTo>
                    <a:pt x="738" y="156"/>
                  </a:lnTo>
                  <a:lnTo>
                    <a:pt x="744" y="150"/>
                  </a:lnTo>
                  <a:lnTo>
                    <a:pt x="768" y="138"/>
                  </a:lnTo>
                  <a:lnTo>
                    <a:pt x="774" y="138"/>
                  </a:lnTo>
                  <a:lnTo>
                    <a:pt x="780" y="132"/>
                  </a:lnTo>
                  <a:lnTo>
                    <a:pt x="822" y="132"/>
                  </a:lnTo>
                  <a:lnTo>
                    <a:pt x="828" y="126"/>
                  </a:lnTo>
                  <a:lnTo>
                    <a:pt x="852" y="126"/>
                  </a:lnTo>
                  <a:lnTo>
                    <a:pt x="864" y="132"/>
                  </a:lnTo>
                  <a:lnTo>
                    <a:pt x="876" y="132"/>
                  </a:lnTo>
                  <a:lnTo>
                    <a:pt x="882" y="126"/>
                  </a:lnTo>
                  <a:lnTo>
                    <a:pt x="894" y="126"/>
                  </a:lnTo>
                  <a:lnTo>
                    <a:pt x="900" y="120"/>
                  </a:lnTo>
                  <a:lnTo>
                    <a:pt x="894" y="114"/>
                  </a:lnTo>
                  <a:lnTo>
                    <a:pt x="894" y="10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78" name="Freeform 8">
              <a:extLst>
                <a:ext uri="{FF2B5EF4-FFF2-40B4-BE49-F238E27FC236}">
                  <a16:creationId xmlns:a16="http://schemas.microsoft.com/office/drawing/2014/main" id="{E80E5897-02FF-4A3B-BB8E-8FF6A9309D95}"/>
                </a:ext>
              </a:extLst>
            </p:cNvPr>
            <p:cNvSpPr>
              <a:spLocks/>
            </p:cNvSpPr>
            <p:nvPr/>
          </p:nvSpPr>
          <p:spPr bwMode="auto">
            <a:xfrm>
              <a:off x="6229004" y="3678096"/>
              <a:ext cx="533854" cy="531005"/>
            </a:xfrm>
            <a:custGeom>
              <a:avLst/>
              <a:gdLst/>
              <a:ahLst/>
              <a:cxnLst>
                <a:cxn ang="0">
                  <a:pos x="442" y="199"/>
                </a:cxn>
                <a:cxn ang="0">
                  <a:pos x="446" y="187"/>
                </a:cxn>
                <a:cxn ang="0">
                  <a:pos x="475" y="170"/>
                </a:cxn>
                <a:cxn ang="0">
                  <a:pos x="458" y="149"/>
                </a:cxn>
                <a:cxn ang="0">
                  <a:pos x="439" y="137"/>
                </a:cxn>
                <a:cxn ang="0">
                  <a:pos x="434" y="114"/>
                </a:cxn>
                <a:cxn ang="0">
                  <a:pos x="430" y="90"/>
                </a:cxn>
                <a:cxn ang="0">
                  <a:pos x="423" y="55"/>
                </a:cxn>
                <a:cxn ang="0">
                  <a:pos x="413" y="29"/>
                </a:cxn>
                <a:cxn ang="0">
                  <a:pos x="387" y="0"/>
                </a:cxn>
                <a:cxn ang="0">
                  <a:pos x="361" y="26"/>
                </a:cxn>
                <a:cxn ang="0">
                  <a:pos x="345" y="31"/>
                </a:cxn>
                <a:cxn ang="0">
                  <a:pos x="326" y="47"/>
                </a:cxn>
                <a:cxn ang="0">
                  <a:pos x="269" y="36"/>
                </a:cxn>
                <a:cxn ang="0">
                  <a:pos x="87" y="36"/>
                </a:cxn>
                <a:cxn ang="0">
                  <a:pos x="54" y="241"/>
                </a:cxn>
                <a:cxn ang="0">
                  <a:pos x="30" y="246"/>
                </a:cxn>
                <a:cxn ang="0">
                  <a:pos x="30" y="258"/>
                </a:cxn>
                <a:cxn ang="0">
                  <a:pos x="16" y="272"/>
                </a:cxn>
                <a:cxn ang="0">
                  <a:pos x="7" y="300"/>
                </a:cxn>
                <a:cxn ang="0">
                  <a:pos x="9" y="322"/>
                </a:cxn>
                <a:cxn ang="0">
                  <a:pos x="4" y="338"/>
                </a:cxn>
                <a:cxn ang="0">
                  <a:pos x="19" y="338"/>
                </a:cxn>
                <a:cxn ang="0">
                  <a:pos x="21" y="373"/>
                </a:cxn>
                <a:cxn ang="0">
                  <a:pos x="35" y="385"/>
                </a:cxn>
                <a:cxn ang="0">
                  <a:pos x="42" y="409"/>
                </a:cxn>
                <a:cxn ang="0">
                  <a:pos x="54" y="430"/>
                </a:cxn>
                <a:cxn ang="0">
                  <a:pos x="47" y="451"/>
                </a:cxn>
                <a:cxn ang="0">
                  <a:pos x="49" y="463"/>
                </a:cxn>
                <a:cxn ang="0">
                  <a:pos x="73" y="456"/>
                </a:cxn>
                <a:cxn ang="0">
                  <a:pos x="78" y="447"/>
                </a:cxn>
                <a:cxn ang="0">
                  <a:pos x="89" y="418"/>
                </a:cxn>
                <a:cxn ang="0">
                  <a:pos x="115" y="416"/>
                </a:cxn>
                <a:cxn ang="0">
                  <a:pos x="125" y="430"/>
                </a:cxn>
                <a:cxn ang="0">
                  <a:pos x="170" y="433"/>
                </a:cxn>
                <a:cxn ang="0">
                  <a:pos x="196" y="442"/>
                </a:cxn>
                <a:cxn ang="0">
                  <a:pos x="234" y="411"/>
                </a:cxn>
                <a:cxn ang="0">
                  <a:pos x="290" y="409"/>
                </a:cxn>
                <a:cxn ang="0">
                  <a:pos x="307" y="364"/>
                </a:cxn>
                <a:cxn ang="0">
                  <a:pos x="331" y="347"/>
                </a:cxn>
                <a:cxn ang="0">
                  <a:pos x="328" y="378"/>
                </a:cxn>
                <a:cxn ang="0">
                  <a:pos x="335" y="399"/>
                </a:cxn>
                <a:cxn ang="0">
                  <a:pos x="357" y="423"/>
                </a:cxn>
                <a:cxn ang="0">
                  <a:pos x="359" y="409"/>
                </a:cxn>
                <a:cxn ang="0">
                  <a:pos x="368" y="399"/>
                </a:cxn>
                <a:cxn ang="0">
                  <a:pos x="380" y="385"/>
                </a:cxn>
                <a:cxn ang="0">
                  <a:pos x="382" y="364"/>
                </a:cxn>
                <a:cxn ang="0">
                  <a:pos x="392" y="343"/>
                </a:cxn>
                <a:cxn ang="0">
                  <a:pos x="411" y="333"/>
                </a:cxn>
                <a:cxn ang="0">
                  <a:pos x="418" y="303"/>
                </a:cxn>
                <a:cxn ang="0">
                  <a:pos x="416" y="262"/>
                </a:cxn>
                <a:cxn ang="0">
                  <a:pos x="423" y="239"/>
                </a:cxn>
                <a:cxn ang="0">
                  <a:pos x="430" y="215"/>
                </a:cxn>
              </a:cxnLst>
              <a:rect l="0" t="0" r="r" b="b"/>
              <a:pathLst>
                <a:path w="475" h="466">
                  <a:moveTo>
                    <a:pt x="432" y="208"/>
                  </a:moveTo>
                  <a:lnTo>
                    <a:pt x="434" y="206"/>
                  </a:lnTo>
                  <a:lnTo>
                    <a:pt x="434" y="199"/>
                  </a:lnTo>
                  <a:lnTo>
                    <a:pt x="442" y="199"/>
                  </a:lnTo>
                  <a:lnTo>
                    <a:pt x="444" y="196"/>
                  </a:lnTo>
                  <a:lnTo>
                    <a:pt x="444" y="194"/>
                  </a:lnTo>
                  <a:lnTo>
                    <a:pt x="446" y="192"/>
                  </a:lnTo>
                  <a:lnTo>
                    <a:pt x="446" y="187"/>
                  </a:lnTo>
                  <a:lnTo>
                    <a:pt x="451" y="187"/>
                  </a:lnTo>
                  <a:lnTo>
                    <a:pt x="460" y="184"/>
                  </a:lnTo>
                  <a:lnTo>
                    <a:pt x="470" y="180"/>
                  </a:lnTo>
                  <a:lnTo>
                    <a:pt x="475" y="170"/>
                  </a:lnTo>
                  <a:lnTo>
                    <a:pt x="475" y="166"/>
                  </a:lnTo>
                  <a:lnTo>
                    <a:pt x="460" y="154"/>
                  </a:lnTo>
                  <a:lnTo>
                    <a:pt x="460" y="151"/>
                  </a:lnTo>
                  <a:lnTo>
                    <a:pt x="458" y="149"/>
                  </a:lnTo>
                  <a:lnTo>
                    <a:pt x="458" y="144"/>
                  </a:lnTo>
                  <a:lnTo>
                    <a:pt x="453" y="142"/>
                  </a:lnTo>
                  <a:lnTo>
                    <a:pt x="444" y="142"/>
                  </a:lnTo>
                  <a:lnTo>
                    <a:pt x="439" y="137"/>
                  </a:lnTo>
                  <a:lnTo>
                    <a:pt x="439" y="132"/>
                  </a:lnTo>
                  <a:lnTo>
                    <a:pt x="437" y="125"/>
                  </a:lnTo>
                  <a:lnTo>
                    <a:pt x="437" y="118"/>
                  </a:lnTo>
                  <a:lnTo>
                    <a:pt x="434" y="114"/>
                  </a:lnTo>
                  <a:lnTo>
                    <a:pt x="434" y="107"/>
                  </a:lnTo>
                  <a:lnTo>
                    <a:pt x="432" y="107"/>
                  </a:lnTo>
                  <a:lnTo>
                    <a:pt x="432" y="97"/>
                  </a:lnTo>
                  <a:lnTo>
                    <a:pt x="430" y="90"/>
                  </a:lnTo>
                  <a:lnTo>
                    <a:pt x="430" y="73"/>
                  </a:lnTo>
                  <a:lnTo>
                    <a:pt x="427" y="69"/>
                  </a:lnTo>
                  <a:lnTo>
                    <a:pt x="434" y="66"/>
                  </a:lnTo>
                  <a:lnTo>
                    <a:pt x="423" y="55"/>
                  </a:lnTo>
                  <a:lnTo>
                    <a:pt x="423" y="38"/>
                  </a:lnTo>
                  <a:lnTo>
                    <a:pt x="420" y="33"/>
                  </a:lnTo>
                  <a:lnTo>
                    <a:pt x="418" y="31"/>
                  </a:lnTo>
                  <a:lnTo>
                    <a:pt x="413" y="29"/>
                  </a:lnTo>
                  <a:lnTo>
                    <a:pt x="401" y="17"/>
                  </a:lnTo>
                  <a:lnTo>
                    <a:pt x="397" y="17"/>
                  </a:lnTo>
                  <a:lnTo>
                    <a:pt x="390" y="10"/>
                  </a:lnTo>
                  <a:lnTo>
                    <a:pt x="387" y="0"/>
                  </a:lnTo>
                  <a:lnTo>
                    <a:pt x="378" y="12"/>
                  </a:lnTo>
                  <a:lnTo>
                    <a:pt x="364" y="12"/>
                  </a:lnTo>
                  <a:lnTo>
                    <a:pt x="364" y="21"/>
                  </a:lnTo>
                  <a:lnTo>
                    <a:pt x="361" y="26"/>
                  </a:lnTo>
                  <a:lnTo>
                    <a:pt x="359" y="29"/>
                  </a:lnTo>
                  <a:lnTo>
                    <a:pt x="352" y="29"/>
                  </a:lnTo>
                  <a:lnTo>
                    <a:pt x="349" y="31"/>
                  </a:lnTo>
                  <a:lnTo>
                    <a:pt x="345" y="31"/>
                  </a:lnTo>
                  <a:lnTo>
                    <a:pt x="340" y="36"/>
                  </a:lnTo>
                  <a:lnTo>
                    <a:pt x="335" y="45"/>
                  </a:lnTo>
                  <a:lnTo>
                    <a:pt x="333" y="47"/>
                  </a:lnTo>
                  <a:lnTo>
                    <a:pt x="326" y="47"/>
                  </a:lnTo>
                  <a:lnTo>
                    <a:pt x="323" y="45"/>
                  </a:lnTo>
                  <a:lnTo>
                    <a:pt x="321" y="40"/>
                  </a:lnTo>
                  <a:lnTo>
                    <a:pt x="319" y="38"/>
                  </a:lnTo>
                  <a:lnTo>
                    <a:pt x="269" y="36"/>
                  </a:lnTo>
                  <a:lnTo>
                    <a:pt x="269" y="31"/>
                  </a:lnTo>
                  <a:lnTo>
                    <a:pt x="267" y="31"/>
                  </a:lnTo>
                  <a:lnTo>
                    <a:pt x="260" y="38"/>
                  </a:lnTo>
                  <a:lnTo>
                    <a:pt x="87" y="36"/>
                  </a:lnTo>
                  <a:lnTo>
                    <a:pt x="87" y="99"/>
                  </a:lnTo>
                  <a:lnTo>
                    <a:pt x="56" y="99"/>
                  </a:lnTo>
                  <a:lnTo>
                    <a:pt x="59" y="241"/>
                  </a:lnTo>
                  <a:lnTo>
                    <a:pt x="54" y="241"/>
                  </a:lnTo>
                  <a:lnTo>
                    <a:pt x="49" y="239"/>
                  </a:lnTo>
                  <a:lnTo>
                    <a:pt x="33" y="239"/>
                  </a:lnTo>
                  <a:lnTo>
                    <a:pt x="28" y="244"/>
                  </a:lnTo>
                  <a:lnTo>
                    <a:pt x="30" y="246"/>
                  </a:lnTo>
                  <a:lnTo>
                    <a:pt x="30" y="251"/>
                  </a:lnTo>
                  <a:lnTo>
                    <a:pt x="33" y="253"/>
                  </a:lnTo>
                  <a:lnTo>
                    <a:pt x="33" y="255"/>
                  </a:lnTo>
                  <a:lnTo>
                    <a:pt x="30" y="258"/>
                  </a:lnTo>
                  <a:lnTo>
                    <a:pt x="26" y="260"/>
                  </a:lnTo>
                  <a:lnTo>
                    <a:pt x="21" y="265"/>
                  </a:lnTo>
                  <a:lnTo>
                    <a:pt x="21" y="272"/>
                  </a:lnTo>
                  <a:lnTo>
                    <a:pt x="16" y="272"/>
                  </a:lnTo>
                  <a:lnTo>
                    <a:pt x="19" y="281"/>
                  </a:lnTo>
                  <a:lnTo>
                    <a:pt x="21" y="288"/>
                  </a:lnTo>
                  <a:lnTo>
                    <a:pt x="14" y="293"/>
                  </a:lnTo>
                  <a:lnTo>
                    <a:pt x="7" y="300"/>
                  </a:lnTo>
                  <a:lnTo>
                    <a:pt x="9" y="303"/>
                  </a:lnTo>
                  <a:lnTo>
                    <a:pt x="14" y="312"/>
                  </a:lnTo>
                  <a:lnTo>
                    <a:pt x="14" y="317"/>
                  </a:lnTo>
                  <a:lnTo>
                    <a:pt x="9" y="322"/>
                  </a:lnTo>
                  <a:lnTo>
                    <a:pt x="4" y="324"/>
                  </a:lnTo>
                  <a:lnTo>
                    <a:pt x="0" y="329"/>
                  </a:lnTo>
                  <a:lnTo>
                    <a:pt x="0" y="336"/>
                  </a:lnTo>
                  <a:lnTo>
                    <a:pt x="4" y="338"/>
                  </a:lnTo>
                  <a:lnTo>
                    <a:pt x="9" y="338"/>
                  </a:lnTo>
                  <a:lnTo>
                    <a:pt x="12" y="336"/>
                  </a:lnTo>
                  <a:lnTo>
                    <a:pt x="16" y="336"/>
                  </a:lnTo>
                  <a:lnTo>
                    <a:pt x="19" y="338"/>
                  </a:lnTo>
                  <a:lnTo>
                    <a:pt x="19" y="355"/>
                  </a:lnTo>
                  <a:lnTo>
                    <a:pt x="26" y="362"/>
                  </a:lnTo>
                  <a:lnTo>
                    <a:pt x="19" y="364"/>
                  </a:lnTo>
                  <a:lnTo>
                    <a:pt x="21" y="373"/>
                  </a:lnTo>
                  <a:lnTo>
                    <a:pt x="23" y="373"/>
                  </a:lnTo>
                  <a:lnTo>
                    <a:pt x="28" y="376"/>
                  </a:lnTo>
                  <a:lnTo>
                    <a:pt x="33" y="383"/>
                  </a:lnTo>
                  <a:lnTo>
                    <a:pt x="35" y="385"/>
                  </a:lnTo>
                  <a:lnTo>
                    <a:pt x="35" y="388"/>
                  </a:lnTo>
                  <a:lnTo>
                    <a:pt x="30" y="388"/>
                  </a:lnTo>
                  <a:lnTo>
                    <a:pt x="30" y="397"/>
                  </a:lnTo>
                  <a:lnTo>
                    <a:pt x="42" y="409"/>
                  </a:lnTo>
                  <a:lnTo>
                    <a:pt x="45" y="414"/>
                  </a:lnTo>
                  <a:lnTo>
                    <a:pt x="49" y="418"/>
                  </a:lnTo>
                  <a:lnTo>
                    <a:pt x="52" y="425"/>
                  </a:lnTo>
                  <a:lnTo>
                    <a:pt x="54" y="430"/>
                  </a:lnTo>
                  <a:lnTo>
                    <a:pt x="54" y="442"/>
                  </a:lnTo>
                  <a:lnTo>
                    <a:pt x="52" y="444"/>
                  </a:lnTo>
                  <a:lnTo>
                    <a:pt x="49" y="449"/>
                  </a:lnTo>
                  <a:lnTo>
                    <a:pt x="47" y="451"/>
                  </a:lnTo>
                  <a:lnTo>
                    <a:pt x="47" y="454"/>
                  </a:lnTo>
                  <a:lnTo>
                    <a:pt x="49" y="456"/>
                  </a:lnTo>
                  <a:lnTo>
                    <a:pt x="52" y="456"/>
                  </a:lnTo>
                  <a:lnTo>
                    <a:pt x="49" y="463"/>
                  </a:lnTo>
                  <a:lnTo>
                    <a:pt x="66" y="466"/>
                  </a:lnTo>
                  <a:lnTo>
                    <a:pt x="66" y="461"/>
                  </a:lnTo>
                  <a:lnTo>
                    <a:pt x="68" y="459"/>
                  </a:lnTo>
                  <a:lnTo>
                    <a:pt x="73" y="456"/>
                  </a:lnTo>
                  <a:lnTo>
                    <a:pt x="73" y="456"/>
                  </a:lnTo>
                  <a:lnTo>
                    <a:pt x="73" y="454"/>
                  </a:lnTo>
                  <a:lnTo>
                    <a:pt x="73" y="451"/>
                  </a:lnTo>
                  <a:lnTo>
                    <a:pt x="78" y="447"/>
                  </a:lnTo>
                  <a:lnTo>
                    <a:pt x="78" y="437"/>
                  </a:lnTo>
                  <a:lnTo>
                    <a:pt x="82" y="437"/>
                  </a:lnTo>
                  <a:lnTo>
                    <a:pt x="82" y="428"/>
                  </a:lnTo>
                  <a:lnTo>
                    <a:pt x="89" y="418"/>
                  </a:lnTo>
                  <a:lnTo>
                    <a:pt x="92" y="411"/>
                  </a:lnTo>
                  <a:lnTo>
                    <a:pt x="101" y="409"/>
                  </a:lnTo>
                  <a:lnTo>
                    <a:pt x="113" y="407"/>
                  </a:lnTo>
                  <a:lnTo>
                    <a:pt x="115" y="416"/>
                  </a:lnTo>
                  <a:lnTo>
                    <a:pt x="118" y="418"/>
                  </a:lnTo>
                  <a:lnTo>
                    <a:pt x="123" y="421"/>
                  </a:lnTo>
                  <a:lnTo>
                    <a:pt x="123" y="423"/>
                  </a:lnTo>
                  <a:lnTo>
                    <a:pt x="125" y="430"/>
                  </a:lnTo>
                  <a:lnTo>
                    <a:pt x="127" y="433"/>
                  </a:lnTo>
                  <a:lnTo>
                    <a:pt x="137" y="440"/>
                  </a:lnTo>
                  <a:lnTo>
                    <a:pt x="146" y="435"/>
                  </a:lnTo>
                  <a:lnTo>
                    <a:pt x="170" y="433"/>
                  </a:lnTo>
                  <a:lnTo>
                    <a:pt x="175" y="435"/>
                  </a:lnTo>
                  <a:lnTo>
                    <a:pt x="177" y="442"/>
                  </a:lnTo>
                  <a:lnTo>
                    <a:pt x="177" y="442"/>
                  </a:lnTo>
                  <a:lnTo>
                    <a:pt x="196" y="442"/>
                  </a:lnTo>
                  <a:lnTo>
                    <a:pt x="205" y="430"/>
                  </a:lnTo>
                  <a:lnTo>
                    <a:pt x="219" y="430"/>
                  </a:lnTo>
                  <a:lnTo>
                    <a:pt x="222" y="418"/>
                  </a:lnTo>
                  <a:lnTo>
                    <a:pt x="234" y="411"/>
                  </a:lnTo>
                  <a:lnTo>
                    <a:pt x="250" y="421"/>
                  </a:lnTo>
                  <a:lnTo>
                    <a:pt x="260" y="430"/>
                  </a:lnTo>
                  <a:lnTo>
                    <a:pt x="274" y="430"/>
                  </a:lnTo>
                  <a:lnTo>
                    <a:pt x="290" y="409"/>
                  </a:lnTo>
                  <a:lnTo>
                    <a:pt x="295" y="397"/>
                  </a:lnTo>
                  <a:lnTo>
                    <a:pt x="309" y="388"/>
                  </a:lnTo>
                  <a:lnTo>
                    <a:pt x="307" y="381"/>
                  </a:lnTo>
                  <a:lnTo>
                    <a:pt x="307" y="364"/>
                  </a:lnTo>
                  <a:lnTo>
                    <a:pt x="300" y="357"/>
                  </a:lnTo>
                  <a:lnTo>
                    <a:pt x="319" y="357"/>
                  </a:lnTo>
                  <a:lnTo>
                    <a:pt x="319" y="350"/>
                  </a:lnTo>
                  <a:lnTo>
                    <a:pt x="331" y="347"/>
                  </a:lnTo>
                  <a:lnTo>
                    <a:pt x="328" y="357"/>
                  </a:lnTo>
                  <a:lnTo>
                    <a:pt x="328" y="366"/>
                  </a:lnTo>
                  <a:lnTo>
                    <a:pt x="326" y="369"/>
                  </a:lnTo>
                  <a:lnTo>
                    <a:pt x="328" y="378"/>
                  </a:lnTo>
                  <a:lnTo>
                    <a:pt x="331" y="385"/>
                  </a:lnTo>
                  <a:lnTo>
                    <a:pt x="331" y="390"/>
                  </a:lnTo>
                  <a:lnTo>
                    <a:pt x="328" y="395"/>
                  </a:lnTo>
                  <a:lnTo>
                    <a:pt x="335" y="399"/>
                  </a:lnTo>
                  <a:lnTo>
                    <a:pt x="345" y="407"/>
                  </a:lnTo>
                  <a:lnTo>
                    <a:pt x="352" y="414"/>
                  </a:lnTo>
                  <a:lnTo>
                    <a:pt x="354" y="418"/>
                  </a:lnTo>
                  <a:lnTo>
                    <a:pt x="357" y="423"/>
                  </a:lnTo>
                  <a:lnTo>
                    <a:pt x="359" y="423"/>
                  </a:lnTo>
                  <a:lnTo>
                    <a:pt x="361" y="421"/>
                  </a:lnTo>
                  <a:lnTo>
                    <a:pt x="361" y="414"/>
                  </a:lnTo>
                  <a:lnTo>
                    <a:pt x="359" y="409"/>
                  </a:lnTo>
                  <a:lnTo>
                    <a:pt x="359" y="402"/>
                  </a:lnTo>
                  <a:lnTo>
                    <a:pt x="366" y="395"/>
                  </a:lnTo>
                  <a:lnTo>
                    <a:pt x="368" y="395"/>
                  </a:lnTo>
                  <a:lnTo>
                    <a:pt x="368" y="399"/>
                  </a:lnTo>
                  <a:lnTo>
                    <a:pt x="371" y="402"/>
                  </a:lnTo>
                  <a:lnTo>
                    <a:pt x="378" y="402"/>
                  </a:lnTo>
                  <a:lnTo>
                    <a:pt x="380" y="399"/>
                  </a:lnTo>
                  <a:lnTo>
                    <a:pt x="380" y="385"/>
                  </a:lnTo>
                  <a:lnTo>
                    <a:pt x="378" y="383"/>
                  </a:lnTo>
                  <a:lnTo>
                    <a:pt x="378" y="381"/>
                  </a:lnTo>
                  <a:lnTo>
                    <a:pt x="382" y="373"/>
                  </a:lnTo>
                  <a:lnTo>
                    <a:pt x="382" y="364"/>
                  </a:lnTo>
                  <a:lnTo>
                    <a:pt x="385" y="362"/>
                  </a:lnTo>
                  <a:lnTo>
                    <a:pt x="390" y="362"/>
                  </a:lnTo>
                  <a:lnTo>
                    <a:pt x="392" y="357"/>
                  </a:lnTo>
                  <a:lnTo>
                    <a:pt x="392" y="343"/>
                  </a:lnTo>
                  <a:lnTo>
                    <a:pt x="394" y="340"/>
                  </a:lnTo>
                  <a:lnTo>
                    <a:pt x="397" y="336"/>
                  </a:lnTo>
                  <a:lnTo>
                    <a:pt x="399" y="333"/>
                  </a:lnTo>
                  <a:lnTo>
                    <a:pt x="411" y="333"/>
                  </a:lnTo>
                  <a:lnTo>
                    <a:pt x="411" y="314"/>
                  </a:lnTo>
                  <a:lnTo>
                    <a:pt x="413" y="310"/>
                  </a:lnTo>
                  <a:lnTo>
                    <a:pt x="416" y="307"/>
                  </a:lnTo>
                  <a:lnTo>
                    <a:pt x="418" y="303"/>
                  </a:lnTo>
                  <a:lnTo>
                    <a:pt x="420" y="300"/>
                  </a:lnTo>
                  <a:lnTo>
                    <a:pt x="420" y="284"/>
                  </a:lnTo>
                  <a:lnTo>
                    <a:pt x="418" y="265"/>
                  </a:lnTo>
                  <a:lnTo>
                    <a:pt x="416" y="262"/>
                  </a:lnTo>
                  <a:lnTo>
                    <a:pt x="416" y="255"/>
                  </a:lnTo>
                  <a:lnTo>
                    <a:pt x="420" y="253"/>
                  </a:lnTo>
                  <a:lnTo>
                    <a:pt x="423" y="253"/>
                  </a:lnTo>
                  <a:lnTo>
                    <a:pt x="423" y="239"/>
                  </a:lnTo>
                  <a:lnTo>
                    <a:pt x="425" y="239"/>
                  </a:lnTo>
                  <a:lnTo>
                    <a:pt x="427" y="236"/>
                  </a:lnTo>
                  <a:lnTo>
                    <a:pt x="430" y="232"/>
                  </a:lnTo>
                  <a:lnTo>
                    <a:pt x="430" y="215"/>
                  </a:lnTo>
                  <a:lnTo>
                    <a:pt x="427" y="213"/>
                  </a:lnTo>
                  <a:lnTo>
                    <a:pt x="427" y="208"/>
                  </a:lnTo>
                  <a:lnTo>
                    <a:pt x="432" y="20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79" name="Freeform 9">
              <a:extLst>
                <a:ext uri="{FF2B5EF4-FFF2-40B4-BE49-F238E27FC236}">
                  <a16:creationId xmlns:a16="http://schemas.microsoft.com/office/drawing/2014/main" id="{E02E39D0-57D8-4E94-9D3D-E3F1254D1B3C}"/>
                </a:ext>
              </a:extLst>
            </p:cNvPr>
            <p:cNvSpPr>
              <a:spLocks/>
            </p:cNvSpPr>
            <p:nvPr/>
          </p:nvSpPr>
          <p:spPr bwMode="auto">
            <a:xfrm>
              <a:off x="6303180" y="4073503"/>
              <a:ext cx="384375" cy="325897"/>
            </a:xfrm>
            <a:custGeom>
              <a:avLst/>
              <a:gdLst/>
              <a:ahLst/>
              <a:cxnLst>
                <a:cxn ang="0">
                  <a:pos x="269" y="52"/>
                </a:cxn>
                <a:cxn ang="0">
                  <a:pos x="265" y="38"/>
                </a:cxn>
                <a:cxn ang="0">
                  <a:pos x="262" y="19"/>
                </a:cxn>
                <a:cxn ang="0">
                  <a:pos x="253" y="3"/>
                </a:cxn>
                <a:cxn ang="0">
                  <a:pos x="241" y="17"/>
                </a:cxn>
                <a:cxn ang="0">
                  <a:pos x="229" y="50"/>
                </a:cxn>
                <a:cxn ang="0">
                  <a:pos x="194" y="83"/>
                </a:cxn>
                <a:cxn ang="0">
                  <a:pos x="156" y="71"/>
                </a:cxn>
                <a:cxn ang="0">
                  <a:pos x="130" y="95"/>
                </a:cxn>
                <a:cxn ang="0">
                  <a:pos x="109" y="88"/>
                </a:cxn>
                <a:cxn ang="0">
                  <a:pos x="71" y="93"/>
                </a:cxn>
                <a:cxn ang="0">
                  <a:pos x="57" y="76"/>
                </a:cxn>
                <a:cxn ang="0">
                  <a:pos x="49" y="69"/>
                </a:cxn>
                <a:cxn ang="0">
                  <a:pos x="26" y="64"/>
                </a:cxn>
                <a:cxn ang="0">
                  <a:pos x="16" y="90"/>
                </a:cxn>
                <a:cxn ang="0">
                  <a:pos x="7" y="104"/>
                </a:cxn>
                <a:cxn ang="0">
                  <a:pos x="7" y="109"/>
                </a:cxn>
                <a:cxn ang="0">
                  <a:pos x="0" y="119"/>
                </a:cxn>
                <a:cxn ang="0">
                  <a:pos x="12" y="135"/>
                </a:cxn>
                <a:cxn ang="0">
                  <a:pos x="28" y="142"/>
                </a:cxn>
                <a:cxn ang="0">
                  <a:pos x="38" y="152"/>
                </a:cxn>
                <a:cxn ang="0">
                  <a:pos x="33" y="154"/>
                </a:cxn>
                <a:cxn ang="0">
                  <a:pos x="42" y="164"/>
                </a:cxn>
                <a:cxn ang="0">
                  <a:pos x="54" y="173"/>
                </a:cxn>
                <a:cxn ang="0">
                  <a:pos x="59" y="182"/>
                </a:cxn>
                <a:cxn ang="0">
                  <a:pos x="68" y="190"/>
                </a:cxn>
                <a:cxn ang="0">
                  <a:pos x="68" y="197"/>
                </a:cxn>
                <a:cxn ang="0">
                  <a:pos x="83" y="208"/>
                </a:cxn>
                <a:cxn ang="0">
                  <a:pos x="92" y="218"/>
                </a:cxn>
                <a:cxn ang="0">
                  <a:pos x="106" y="241"/>
                </a:cxn>
                <a:cxn ang="0">
                  <a:pos x="127" y="258"/>
                </a:cxn>
                <a:cxn ang="0">
                  <a:pos x="137" y="251"/>
                </a:cxn>
                <a:cxn ang="0">
                  <a:pos x="146" y="258"/>
                </a:cxn>
                <a:cxn ang="0">
                  <a:pos x="156" y="251"/>
                </a:cxn>
                <a:cxn ang="0">
                  <a:pos x="168" y="251"/>
                </a:cxn>
                <a:cxn ang="0">
                  <a:pos x="177" y="267"/>
                </a:cxn>
                <a:cxn ang="0">
                  <a:pos x="187" y="272"/>
                </a:cxn>
                <a:cxn ang="0">
                  <a:pos x="203" y="275"/>
                </a:cxn>
                <a:cxn ang="0">
                  <a:pos x="215" y="279"/>
                </a:cxn>
                <a:cxn ang="0">
                  <a:pos x="222" y="275"/>
                </a:cxn>
                <a:cxn ang="0">
                  <a:pos x="243" y="277"/>
                </a:cxn>
                <a:cxn ang="0">
                  <a:pos x="262" y="272"/>
                </a:cxn>
                <a:cxn ang="0">
                  <a:pos x="274" y="277"/>
                </a:cxn>
                <a:cxn ang="0">
                  <a:pos x="283" y="265"/>
                </a:cxn>
                <a:cxn ang="0">
                  <a:pos x="295" y="251"/>
                </a:cxn>
                <a:cxn ang="0">
                  <a:pos x="340" y="239"/>
                </a:cxn>
                <a:cxn ang="0">
                  <a:pos x="335" y="225"/>
                </a:cxn>
                <a:cxn ang="0">
                  <a:pos x="316" y="208"/>
                </a:cxn>
                <a:cxn ang="0">
                  <a:pos x="312" y="185"/>
                </a:cxn>
                <a:cxn ang="0">
                  <a:pos x="293" y="175"/>
                </a:cxn>
                <a:cxn ang="0">
                  <a:pos x="286" y="159"/>
                </a:cxn>
                <a:cxn ang="0">
                  <a:pos x="276" y="149"/>
                </a:cxn>
                <a:cxn ang="0">
                  <a:pos x="260" y="147"/>
                </a:cxn>
                <a:cxn ang="0">
                  <a:pos x="265" y="135"/>
                </a:cxn>
                <a:cxn ang="0">
                  <a:pos x="279" y="128"/>
                </a:cxn>
                <a:cxn ang="0">
                  <a:pos x="288" y="123"/>
                </a:cxn>
                <a:cxn ang="0">
                  <a:pos x="291" y="100"/>
                </a:cxn>
                <a:cxn ang="0">
                  <a:pos x="286" y="88"/>
                </a:cxn>
                <a:cxn ang="0">
                  <a:pos x="291" y="76"/>
                </a:cxn>
              </a:cxnLst>
              <a:rect l="0" t="0" r="r" b="b"/>
              <a:pathLst>
                <a:path w="342" h="286">
                  <a:moveTo>
                    <a:pt x="286" y="67"/>
                  </a:moveTo>
                  <a:lnTo>
                    <a:pt x="279" y="60"/>
                  </a:lnTo>
                  <a:lnTo>
                    <a:pt x="269" y="52"/>
                  </a:lnTo>
                  <a:lnTo>
                    <a:pt x="262" y="48"/>
                  </a:lnTo>
                  <a:lnTo>
                    <a:pt x="265" y="43"/>
                  </a:lnTo>
                  <a:lnTo>
                    <a:pt x="265" y="38"/>
                  </a:lnTo>
                  <a:lnTo>
                    <a:pt x="262" y="31"/>
                  </a:lnTo>
                  <a:lnTo>
                    <a:pt x="260" y="22"/>
                  </a:lnTo>
                  <a:lnTo>
                    <a:pt x="262" y="19"/>
                  </a:lnTo>
                  <a:lnTo>
                    <a:pt x="262" y="10"/>
                  </a:lnTo>
                  <a:lnTo>
                    <a:pt x="265" y="0"/>
                  </a:lnTo>
                  <a:lnTo>
                    <a:pt x="253" y="3"/>
                  </a:lnTo>
                  <a:lnTo>
                    <a:pt x="253" y="10"/>
                  </a:lnTo>
                  <a:lnTo>
                    <a:pt x="234" y="10"/>
                  </a:lnTo>
                  <a:lnTo>
                    <a:pt x="241" y="17"/>
                  </a:lnTo>
                  <a:lnTo>
                    <a:pt x="241" y="34"/>
                  </a:lnTo>
                  <a:lnTo>
                    <a:pt x="243" y="41"/>
                  </a:lnTo>
                  <a:lnTo>
                    <a:pt x="229" y="50"/>
                  </a:lnTo>
                  <a:lnTo>
                    <a:pt x="224" y="62"/>
                  </a:lnTo>
                  <a:lnTo>
                    <a:pt x="208" y="83"/>
                  </a:lnTo>
                  <a:lnTo>
                    <a:pt x="194" y="83"/>
                  </a:lnTo>
                  <a:lnTo>
                    <a:pt x="184" y="74"/>
                  </a:lnTo>
                  <a:lnTo>
                    <a:pt x="168" y="64"/>
                  </a:lnTo>
                  <a:lnTo>
                    <a:pt x="156" y="71"/>
                  </a:lnTo>
                  <a:lnTo>
                    <a:pt x="153" y="83"/>
                  </a:lnTo>
                  <a:lnTo>
                    <a:pt x="139" y="83"/>
                  </a:lnTo>
                  <a:lnTo>
                    <a:pt x="130" y="95"/>
                  </a:lnTo>
                  <a:lnTo>
                    <a:pt x="111" y="95"/>
                  </a:lnTo>
                  <a:lnTo>
                    <a:pt x="111" y="95"/>
                  </a:lnTo>
                  <a:lnTo>
                    <a:pt x="109" y="88"/>
                  </a:lnTo>
                  <a:lnTo>
                    <a:pt x="104" y="86"/>
                  </a:lnTo>
                  <a:lnTo>
                    <a:pt x="80" y="88"/>
                  </a:lnTo>
                  <a:lnTo>
                    <a:pt x="71" y="93"/>
                  </a:lnTo>
                  <a:lnTo>
                    <a:pt x="61" y="86"/>
                  </a:lnTo>
                  <a:lnTo>
                    <a:pt x="59" y="83"/>
                  </a:lnTo>
                  <a:lnTo>
                    <a:pt x="57" y="76"/>
                  </a:lnTo>
                  <a:lnTo>
                    <a:pt x="57" y="74"/>
                  </a:lnTo>
                  <a:lnTo>
                    <a:pt x="52" y="71"/>
                  </a:lnTo>
                  <a:lnTo>
                    <a:pt x="49" y="69"/>
                  </a:lnTo>
                  <a:lnTo>
                    <a:pt x="47" y="60"/>
                  </a:lnTo>
                  <a:lnTo>
                    <a:pt x="35" y="62"/>
                  </a:lnTo>
                  <a:lnTo>
                    <a:pt x="26" y="64"/>
                  </a:lnTo>
                  <a:lnTo>
                    <a:pt x="23" y="71"/>
                  </a:lnTo>
                  <a:lnTo>
                    <a:pt x="16" y="81"/>
                  </a:lnTo>
                  <a:lnTo>
                    <a:pt x="16" y="90"/>
                  </a:lnTo>
                  <a:lnTo>
                    <a:pt x="12" y="90"/>
                  </a:lnTo>
                  <a:lnTo>
                    <a:pt x="12" y="100"/>
                  </a:lnTo>
                  <a:lnTo>
                    <a:pt x="7" y="104"/>
                  </a:lnTo>
                  <a:lnTo>
                    <a:pt x="7" y="107"/>
                  </a:lnTo>
                  <a:lnTo>
                    <a:pt x="7" y="109"/>
                  </a:lnTo>
                  <a:lnTo>
                    <a:pt x="7" y="109"/>
                  </a:lnTo>
                  <a:lnTo>
                    <a:pt x="2" y="112"/>
                  </a:lnTo>
                  <a:lnTo>
                    <a:pt x="0" y="114"/>
                  </a:lnTo>
                  <a:lnTo>
                    <a:pt x="0" y="119"/>
                  </a:lnTo>
                  <a:lnTo>
                    <a:pt x="2" y="119"/>
                  </a:lnTo>
                  <a:lnTo>
                    <a:pt x="2" y="130"/>
                  </a:lnTo>
                  <a:lnTo>
                    <a:pt x="12" y="135"/>
                  </a:lnTo>
                  <a:lnTo>
                    <a:pt x="26" y="135"/>
                  </a:lnTo>
                  <a:lnTo>
                    <a:pt x="26" y="142"/>
                  </a:lnTo>
                  <a:lnTo>
                    <a:pt x="28" y="142"/>
                  </a:lnTo>
                  <a:lnTo>
                    <a:pt x="33" y="145"/>
                  </a:lnTo>
                  <a:lnTo>
                    <a:pt x="38" y="149"/>
                  </a:lnTo>
                  <a:lnTo>
                    <a:pt x="38" y="152"/>
                  </a:lnTo>
                  <a:lnTo>
                    <a:pt x="35" y="152"/>
                  </a:lnTo>
                  <a:lnTo>
                    <a:pt x="35" y="154"/>
                  </a:lnTo>
                  <a:lnTo>
                    <a:pt x="33" y="154"/>
                  </a:lnTo>
                  <a:lnTo>
                    <a:pt x="33" y="156"/>
                  </a:lnTo>
                  <a:lnTo>
                    <a:pt x="38" y="161"/>
                  </a:lnTo>
                  <a:lnTo>
                    <a:pt x="42" y="164"/>
                  </a:lnTo>
                  <a:lnTo>
                    <a:pt x="45" y="164"/>
                  </a:lnTo>
                  <a:lnTo>
                    <a:pt x="49" y="166"/>
                  </a:lnTo>
                  <a:lnTo>
                    <a:pt x="54" y="173"/>
                  </a:lnTo>
                  <a:lnTo>
                    <a:pt x="57" y="178"/>
                  </a:lnTo>
                  <a:lnTo>
                    <a:pt x="59" y="180"/>
                  </a:lnTo>
                  <a:lnTo>
                    <a:pt x="59" y="182"/>
                  </a:lnTo>
                  <a:lnTo>
                    <a:pt x="66" y="182"/>
                  </a:lnTo>
                  <a:lnTo>
                    <a:pt x="68" y="185"/>
                  </a:lnTo>
                  <a:lnTo>
                    <a:pt x="68" y="190"/>
                  </a:lnTo>
                  <a:lnTo>
                    <a:pt x="64" y="190"/>
                  </a:lnTo>
                  <a:lnTo>
                    <a:pt x="64" y="192"/>
                  </a:lnTo>
                  <a:lnTo>
                    <a:pt x="68" y="197"/>
                  </a:lnTo>
                  <a:lnTo>
                    <a:pt x="68" y="204"/>
                  </a:lnTo>
                  <a:lnTo>
                    <a:pt x="80" y="206"/>
                  </a:lnTo>
                  <a:lnTo>
                    <a:pt x="83" y="208"/>
                  </a:lnTo>
                  <a:lnTo>
                    <a:pt x="87" y="211"/>
                  </a:lnTo>
                  <a:lnTo>
                    <a:pt x="90" y="213"/>
                  </a:lnTo>
                  <a:lnTo>
                    <a:pt x="92" y="218"/>
                  </a:lnTo>
                  <a:lnTo>
                    <a:pt x="92" y="227"/>
                  </a:lnTo>
                  <a:lnTo>
                    <a:pt x="94" y="232"/>
                  </a:lnTo>
                  <a:lnTo>
                    <a:pt x="106" y="241"/>
                  </a:lnTo>
                  <a:lnTo>
                    <a:pt x="106" y="251"/>
                  </a:lnTo>
                  <a:lnTo>
                    <a:pt x="125" y="260"/>
                  </a:lnTo>
                  <a:lnTo>
                    <a:pt x="127" y="258"/>
                  </a:lnTo>
                  <a:lnTo>
                    <a:pt x="130" y="253"/>
                  </a:lnTo>
                  <a:lnTo>
                    <a:pt x="132" y="251"/>
                  </a:lnTo>
                  <a:lnTo>
                    <a:pt x="137" y="251"/>
                  </a:lnTo>
                  <a:lnTo>
                    <a:pt x="142" y="253"/>
                  </a:lnTo>
                  <a:lnTo>
                    <a:pt x="142" y="256"/>
                  </a:lnTo>
                  <a:lnTo>
                    <a:pt x="146" y="258"/>
                  </a:lnTo>
                  <a:lnTo>
                    <a:pt x="149" y="258"/>
                  </a:lnTo>
                  <a:lnTo>
                    <a:pt x="156" y="253"/>
                  </a:lnTo>
                  <a:lnTo>
                    <a:pt x="156" y="251"/>
                  </a:lnTo>
                  <a:lnTo>
                    <a:pt x="161" y="246"/>
                  </a:lnTo>
                  <a:lnTo>
                    <a:pt x="163" y="249"/>
                  </a:lnTo>
                  <a:lnTo>
                    <a:pt x="168" y="251"/>
                  </a:lnTo>
                  <a:lnTo>
                    <a:pt x="170" y="258"/>
                  </a:lnTo>
                  <a:lnTo>
                    <a:pt x="172" y="263"/>
                  </a:lnTo>
                  <a:lnTo>
                    <a:pt x="177" y="267"/>
                  </a:lnTo>
                  <a:lnTo>
                    <a:pt x="182" y="270"/>
                  </a:lnTo>
                  <a:lnTo>
                    <a:pt x="184" y="272"/>
                  </a:lnTo>
                  <a:lnTo>
                    <a:pt x="187" y="272"/>
                  </a:lnTo>
                  <a:lnTo>
                    <a:pt x="189" y="282"/>
                  </a:lnTo>
                  <a:lnTo>
                    <a:pt x="196" y="282"/>
                  </a:lnTo>
                  <a:lnTo>
                    <a:pt x="203" y="275"/>
                  </a:lnTo>
                  <a:lnTo>
                    <a:pt x="208" y="275"/>
                  </a:lnTo>
                  <a:lnTo>
                    <a:pt x="210" y="277"/>
                  </a:lnTo>
                  <a:lnTo>
                    <a:pt x="215" y="279"/>
                  </a:lnTo>
                  <a:lnTo>
                    <a:pt x="220" y="279"/>
                  </a:lnTo>
                  <a:lnTo>
                    <a:pt x="220" y="277"/>
                  </a:lnTo>
                  <a:lnTo>
                    <a:pt x="222" y="275"/>
                  </a:lnTo>
                  <a:lnTo>
                    <a:pt x="224" y="275"/>
                  </a:lnTo>
                  <a:lnTo>
                    <a:pt x="236" y="286"/>
                  </a:lnTo>
                  <a:lnTo>
                    <a:pt x="243" y="277"/>
                  </a:lnTo>
                  <a:lnTo>
                    <a:pt x="253" y="277"/>
                  </a:lnTo>
                  <a:lnTo>
                    <a:pt x="257" y="272"/>
                  </a:lnTo>
                  <a:lnTo>
                    <a:pt x="262" y="272"/>
                  </a:lnTo>
                  <a:lnTo>
                    <a:pt x="262" y="275"/>
                  </a:lnTo>
                  <a:lnTo>
                    <a:pt x="265" y="277"/>
                  </a:lnTo>
                  <a:lnTo>
                    <a:pt x="274" y="277"/>
                  </a:lnTo>
                  <a:lnTo>
                    <a:pt x="281" y="270"/>
                  </a:lnTo>
                  <a:lnTo>
                    <a:pt x="281" y="267"/>
                  </a:lnTo>
                  <a:lnTo>
                    <a:pt x="283" y="265"/>
                  </a:lnTo>
                  <a:lnTo>
                    <a:pt x="283" y="263"/>
                  </a:lnTo>
                  <a:lnTo>
                    <a:pt x="288" y="263"/>
                  </a:lnTo>
                  <a:lnTo>
                    <a:pt x="295" y="251"/>
                  </a:lnTo>
                  <a:lnTo>
                    <a:pt x="333" y="251"/>
                  </a:lnTo>
                  <a:lnTo>
                    <a:pt x="342" y="246"/>
                  </a:lnTo>
                  <a:lnTo>
                    <a:pt x="340" y="239"/>
                  </a:lnTo>
                  <a:lnTo>
                    <a:pt x="340" y="232"/>
                  </a:lnTo>
                  <a:lnTo>
                    <a:pt x="338" y="227"/>
                  </a:lnTo>
                  <a:lnTo>
                    <a:pt x="335" y="225"/>
                  </a:lnTo>
                  <a:lnTo>
                    <a:pt x="328" y="225"/>
                  </a:lnTo>
                  <a:lnTo>
                    <a:pt x="324" y="223"/>
                  </a:lnTo>
                  <a:lnTo>
                    <a:pt x="316" y="208"/>
                  </a:lnTo>
                  <a:lnTo>
                    <a:pt x="316" y="201"/>
                  </a:lnTo>
                  <a:lnTo>
                    <a:pt x="312" y="199"/>
                  </a:lnTo>
                  <a:lnTo>
                    <a:pt x="312" y="185"/>
                  </a:lnTo>
                  <a:lnTo>
                    <a:pt x="305" y="185"/>
                  </a:lnTo>
                  <a:lnTo>
                    <a:pt x="302" y="175"/>
                  </a:lnTo>
                  <a:lnTo>
                    <a:pt x="293" y="175"/>
                  </a:lnTo>
                  <a:lnTo>
                    <a:pt x="291" y="168"/>
                  </a:lnTo>
                  <a:lnTo>
                    <a:pt x="291" y="161"/>
                  </a:lnTo>
                  <a:lnTo>
                    <a:pt x="286" y="159"/>
                  </a:lnTo>
                  <a:lnTo>
                    <a:pt x="283" y="154"/>
                  </a:lnTo>
                  <a:lnTo>
                    <a:pt x="279" y="152"/>
                  </a:lnTo>
                  <a:lnTo>
                    <a:pt x="276" y="149"/>
                  </a:lnTo>
                  <a:lnTo>
                    <a:pt x="267" y="149"/>
                  </a:lnTo>
                  <a:lnTo>
                    <a:pt x="262" y="147"/>
                  </a:lnTo>
                  <a:lnTo>
                    <a:pt x="260" y="147"/>
                  </a:lnTo>
                  <a:lnTo>
                    <a:pt x="260" y="142"/>
                  </a:lnTo>
                  <a:lnTo>
                    <a:pt x="262" y="138"/>
                  </a:lnTo>
                  <a:lnTo>
                    <a:pt x="265" y="135"/>
                  </a:lnTo>
                  <a:lnTo>
                    <a:pt x="262" y="126"/>
                  </a:lnTo>
                  <a:lnTo>
                    <a:pt x="276" y="126"/>
                  </a:lnTo>
                  <a:lnTo>
                    <a:pt x="279" y="128"/>
                  </a:lnTo>
                  <a:lnTo>
                    <a:pt x="281" y="126"/>
                  </a:lnTo>
                  <a:lnTo>
                    <a:pt x="286" y="126"/>
                  </a:lnTo>
                  <a:lnTo>
                    <a:pt x="288" y="123"/>
                  </a:lnTo>
                  <a:lnTo>
                    <a:pt x="288" y="119"/>
                  </a:lnTo>
                  <a:lnTo>
                    <a:pt x="291" y="114"/>
                  </a:lnTo>
                  <a:lnTo>
                    <a:pt x="291" y="100"/>
                  </a:lnTo>
                  <a:lnTo>
                    <a:pt x="288" y="97"/>
                  </a:lnTo>
                  <a:lnTo>
                    <a:pt x="288" y="93"/>
                  </a:lnTo>
                  <a:lnTo>
                    <a:pt x="286" y="88"/>
                  </a:lnTo>
                  <a:lnTo>
                    <a:pt x="286" y="83"/>
                  </a:lnTo>
                  <a:lnTo>
                    <a:pt x="288" y="78"/>
                  </a:lnTo>
                  <a:lnTo>
                    <a:pt x="291" y="76"/>
                  </a:lnTo>
                  <a:lnTo>
                    <a:pt x="288" y="71"/>
                  </a:lnTo>
                  <a:lnTo>
                    <a:pt x="286" y="67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80" name="Myanmar" descr="© INSCALE GmbH, 05.05.2010&#10;http://www.presentationload.com/">
              <a:extLst>
                <a:ext uri="{FF2B5EF4-FFF2-40B4-BE49-F238E27FC236}">
                  <a16:creationId xmlns:a16="http://schemas.microsoft.com/office/drawing/2014/main" id="{29A1606F-C929-4A83-A699-4A6618B4B5AC}"/>
                </a:ext>
              </a:extLst>
            </p:cNvPr>
            <p:cNvSpPr>
              <a:spLocks/>
            </p:cNvSpPr>
            <p:nvPr/>
          </p:nvSpPr>
          <p:spPr bwMode="gray">
            <a:xfrm>
              <a:off x="8402581" y="3488449"/>
              <a:ext cx="281294" cy="673135"/>
            </a:xfrm>
            <a:custGeom>
              <a:avLst/>
              <a:gdLst>
                <a:gd name="T0" fmla="*/ 2147483647 w 636"/>
                <a:gd name="T1" fmla="*/ 2147483647 h 1500"/>
                <a:gd name="T2" fmla="*/ 2147483647 w 636"/>
                <a:gd name="T3" fmla="*/ 2147483647 h 1500"/>
                <a:gd name="T4" fmla="*/ 2147483647 w 636"/>
                <a:gd name="T5" fmla="*/ 2147483647 h 1500"/>
                <a:gd name="T6" fmla="*/ 2147483647 w 636"/>
                <a:gd name="T7" fmla="*/ 2147483647 h 1500"/>
                <a:gd name="T8" fmla="*/ 2147483647 w 636"/>
                <a:gd name="T9" fmla="*/ 2147483647 h 1500"/>
                <a:gd name="T10" fmla="*/ 2147483647 w 636"/>
                <a:gd name="T11" fmla="*/ 2147483647 h 1500"/>
                <a:gd name="T12" fmla="*/ 2147483647 w 636"/>
                <a:gd name="T13" fmla="*/ 2147483647 h 1500"/>
                <a:gd name="T14" fmla="*/ 2147483647 w 636"/>
                <a:gd name="T15" fmla="*/ 2147483647 h 1500"/>
                <a:gd name="T16" fmla="*/ 2147483647 w 636"/>
                <a:gd name="T17" fmla="*/ 2147483647 h 1500"/>
                <a:gd name="T18" fmla="*/ 2147483647 w 636"/>
                <a:gd name="T19" fmla="*/ 2147483647 h 1500"/>
                <a:gd name="T20" fmla="*/ 2147483647 w 636"/>
                <a:gd name="T21" fmla="*/ 2147483647 h 1500"/>
                <a:gd name="T22" fmla="*/ 2147483647 w 636"/>
                <a:gd name="T23" fmla="*/ 2147483647 h 1500"/>
                <a:gd name="T24" fmla="*/ 2147483647 w 636"/>
                <a:gd name="T25" fmla="*/ 2147483647 h 1500"/>
                <a:gd name="T26" fmla="*/ 2147483647 w 636"/>
                <a:gd name="T27" fmla="*/ 2147483647 h 1500"/>
                <a:gd name="T28" fmla="*/ 2147483647 w 636"/>
                <a:gd name="T29" fmla="*/ 2147483647 h 1500"/>
                <a:gd name="T30" fmla="*/ 2147483647 w 636"/>
                <a:gd name="T31" fmla="*/ 2147483647 h 1500"/>
                <a:gd name="T32" fmla="*/ 2147483647 w 636"/>
                <a:gd name="T33" fmla="*/ 2147483647 h 1500"/>
                <a:gd name="T34" fmla="*/ 2147483647 w 636"/>
                <a:gd name="T35" fmla="*/ 2147483647 h 1500"/>
                <a:gd name="T36" fmla="*/ 2147483647 w 636"/>
                <a:gd name="T37" fmla="*/ 2147483647 h 1500"/>
                <a:gd name="T38" fmla="*/ 2147483647 w 636"/>
                <a:gd name="T39" fmla="*/ 2147483647 h 1500"/>
                <a:gd name="T40" fmla="*/ 2147483647 w 636"/>
                <a:gd name="T41" fmla="*/ 2147483647 h 1500"/>
                <a:gd name="T42" fmla="*/ 2147483647 w 636"/>
                <a:gd name="T43" fmla="*/ 2147483647 h 1500"/>
                <a:gd name="T44" fmla="*/ 2147483647 w 636"/>
                <a:gd name="T45" fmla="*/ 2147483647 h 1500"/>
                <a:gd name="T46" fmla="*/ 2147483647 w 636"/>
                <a:gd name="T47" fmla="*/ 2147483647 h 1500"/>
                <a:gd name="T48" fmla="*/ 2147483647 w 636"/>
                <a:gd name="T49" fmla="*/ 2147483647 h 1500"/>
                <a:gd name="T50" fmla="*/ 2147483647 w 636"/>
                <a:gd name="T51" fmla="*/ 2147483647 h 1500"/>
                <a:gd name="T52" fmla="*/ 2147483647 w 636"/>
                <a:gd name="T53" fmla="*/ 2147483647 h 1500"/>
                <a:gd name="T54" fmla="*/ 2147483647 w 636"/>
                <a:gd name="T55" fmla="*/ 2147483647 h 1500"/>
                <a:gd name="T56" fmla="*/ 2147483647 w 636"/>
                <a:gd name="T57" fmla="*/ 2147483647 h 1500"/>
                <a:gd name="T58" fmla="*/ 2147483647 w 636"/>
                <a:gd name="T59" fmla="*/ 2147483647 h 1500"/>
                <a:gd name="T60" fmla="*/ 2147483647 w 636"/>
                <a:gd name="T61" fmla="*/ 2147483647 h 1500"/>
                <a:gd name="T62" fmla="*/ 2147483647 w 636"/>
                <a:gd name="T63" fmla="*/ 2147483647 h 1500"/>
                <a:gd name="T64" fmla="*/ 2147483647 w 636"/>
                <a:gd name="T65" fmla="*/ 2147483647 h 1500"/>
                <a:gd name="T66" fmla="*/ 2147483647 w 636"/>
                <a:gd name="T67" fmla="*/ 2147483647 h 1500"/>
                <a:gd name="T68" fmla="*/ 2147483647 w 636"/>
                <a:gd name="T69" fmla="*/ 2147483647 h 1500"/>
                <a:gd name="T70" fmla="*/ 2147483647 w 636"/>
                <a:gd name="T71" fmla="*/ 2147483647 h 1500"/>
                <a:gd name="T72" fmla="*/ 2147483647 w 636"/>
                <a:gd name="T73" fmla="*/ 2147483647 h 1500"/>
                <a:gd name="T74" fmla="*/ 2147483647 w 636"/>
                <a:gd name="T75" fmla="*/ 2147483647 h 1500"/>
                <a:gd name="T76" fmla="*/ 2147483647 w 636"/>
                <a:gd name="T77" fmla="*/ 2147483647 h 1500"/>
                <a:gd name="T78" fmla="*/ 2147483647 w 636"/>
                <a:gd name="T79" fmla="*/ 2147483647 h 1500"/>
                <a:gd name="T80" fmla="*/ 2147483647 w 636"/>
                <a:gd name="T81" fmla="*/ 2147483647 h 1500"/>
                <a:gd name="T82" fmla="*/ 2147483647 w 636"/>
                <a:gd name="T83" fmla="*/ 2147483647 h 1500"/>
                <a:gd name="T84" fmla="*/ 2147483647 w 636"/>
                <a:gd name="T85" fmla="*/ 2147483647 h 1500"/>
                <a:gd name="T86" fmla="*/ 2147483647 w 636"/>
                <a:gd name="T87" fmla="*/ 0 h 1500"/>
                <a:gd name="T88" fmla="*/ 2147483647 w 636"/>
                <a:gd name="T89" fmla="*/ 2147483647 h 1500"/>
                <a:gd name="T90" fmla="*/ 2147483647 w 636"/>
                <a:gd name="T91" fmla="*/ 2147483647 h 1500"/>
                <a:gd name="T92" fmla="*/ 2147483647 w 636"/>
                <a:gd name="T93" fmla="*/ 2147483647 h 1500"/>
                <a:gd name="T94" fmla="*/ 2147483647 w 636"/>
                <a:gd name="T95" fmla="*/ 2147483647 h 1500"/>
                <a:gd name="T96" fmla="*/ 2147483647 w 636"/>
                <a:gd name="T97" fmla="*/ 2147483647 h 1500"/>
                <a:gd name="T98" fmla="*/ 2147483647 w 636"/>
                <a:gd name="T99" fmla="*/ 2147483647 h 1500"/>
                <a:gd name="T100" fmla="*/ 2147483647 w 636"/>
                <a:gd name="T101" fmla="*/ 2147483647 h 1500"/>
                <a:gd name="T102" fmla="*/ 2147483647 w 636"/>
                <a:gd name="T103" fmla="*/ 2147483647 h 1500"/>
                <a:gd name="T104" fmla="*/ 2147483647 w 636"/>
                <a:gd name="T105" fmla="*/ 2147483647 h 1500"/>
                <a:gd name="T106" fmla="*/ 2147483647 w 636"/>
                <a:gd name="T107" fmla="*/ 2147483647 h 1500"/>
                <a:gd name="T108" fmla="*/ 2147483647 w 636"/>
                <a:gd name="T109" fmla="*/ 2147483647 h 1500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636"/>
                <a:gd name="T166" fmla="*/ 0 h 1500"/>
                <a:gd name="T167" fmla="*/ 636 w 636"/>
                <a:gd name="T168" fmla="*/ 1500 h 1500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636" h="1500">
                  <a:moveTo>
                    <a:pt x="0" y="588"/>
                  </a:moveTo>
                  <a:lnTo>
                    <a:pt x="18" y="588"/>
                  </a:lnTo>
                  <a:lnTo>
                    <a:pt x="12" y="630"/>
                  </a:lnTo>
                  <a:lnTo>
                    <a:pt x="18" y="630"/>
                  </a:lnTo>
                  <a:lnTo>
                    <a:pt x="24" y="636"/>
                  </a:lnTo>
                  <a:lnTo>
                    <a:pt x="42" y="642"/>
                  </a:lnTo>
                  <a:lnTo>
                    <a:pt x="54" y="648"/>
                  </a:lnTo>
                  <a:lnTo>
                    <a:pt x="72" y="666"/>
                  </a:lnTo>
                  <a:lnTo>
                    <a:pt x="84" y="690"/>
                  </a:lnTo>
                  <a:lnTo>
                    <a:pt x="90" y="696"/>
                  </a:lnTo>
                  <a:lnTo>
                    <a:pt x="90" y="702"/>
                  </a:lnTo>
                  <a:lnTo>
                    <a:pt x="126" y="696"/>
                  </a:lnTo>
                  <a:lnTo>
                    <a:pt x="102" y="738"/>
                  </a:lnTo>
                  <a:lnTo>
                    <a:pt x="108" y="738"/>
                  </a:lnTo>
                  <a:lnTo>
                    <a:pt x="114" y="744"/>
                  </a:lnTo>
                  <a:lnTo>
                    <a:pt x="126" y="744"/>
                  </a:lnTo>
                  <a:lnTo>
                    <a:pt x="144" y="750"/>
                  </a:lnTo>
                  <a:lnTo>
                    <a:pt x="156" y="762"/>
                  </a:lnTo>
                  <a:lnTo>
                    <a:pt x="168" y="768"/>
                  </a:lnTo>
                  <a:lnTo>
                    <a:pt x="174" y="780"/>
                  </a:lnTo>
                  <a:lnTo>
                    <a:pt x="186" y="792"/>
                  </a:lnTo>
                  <a:lnTo>
                    <a:pt x="192" y="804"/>
                  </a:lnTo>
                  <a:lnTo>
                    <a:pt x="192" y="822"/>
                  </a:lnTo>
                  <a:lnTo>
                    <a:pt x="198" y="834"/>
                  </a:lnTo>
                  <a:lnTo>
                    <a:pt x="198" y="840"/>
                  </a:lnTo>
                  <a:lnTo>
                    <a:pt x="204" y="846"/>
                  </a:lnTo>
                  <a:lnTo>
                    <a:pt x="210" y="858"/>
                  </a:lnTo>
                  <a:lnTo>
                    <a:pt x="222" y="870"/>
                  </a:lnTo>
                  <a:lnTo>
                    <a:pt x="210" y="888"/>
                  </a:lnTo>
                  <a:lnTo>
                    <a:pt x="216" y="978"/>
                  </a:lnTo>
                  <a:lnTo>
                    <a:pt x="204" y="990"/>
                  </a:lnTo>
                  <a:lnTo>
                    <a:pt x="204" y="1002"/>
                  </a:lnTo>
                  <a:lnTo>
                    <a:pt x="222" y="1020"/>
                  </a:lnTo>
                  <a:lnTo>
                    <a:pt x="234" y="1020"/>
                  </a:lnTo>
                  <a:lnTo>
                    <a:pt x="246" y="1014"/>
                  </a:lnTo>
                  <a:lnTo>
                    <a:pt x="252" y="1008"/>
                  </a:lnTo>
                  <a:lnTo>
                    <a:pt x="258" y="1014"/>
                  </a:lnTo>
                  <a:lnTo>
                    <a:pt x="258" y="1020"/>
                  </a:lnTo>
                  <a:lnTo>
                    <a:pt x="276" y="1020"/>
                  </a:lnTo>
                  <a:lnTo>
                    <a:pt x="282" y="1014"/>
                  </a:lnTo>
                  <a:lnTo>
                    <a:pt x="294" y="1008"/>
                  </a:lnTo>
                  <a:lnTo>
                    <a:pt x="300" y="996"/>
                  </a:lnTo>
                  <a:lnTo>
                    <a:pt x="306" y="990"/>
                  </a:lnTo>
                  <a:lnTo>
                    <a:pt x="312" y="978"/>
                  </a:lnTo>
                  <a:lnTo>
                    <a:pt x="324" y="978"/>
                  </a:lnTo>
                  <a:lnTo>
                    <a:pt x="360" y="960"/>
                  </a:lnTo>
                  <a:lnTo>
                    <a:pt x="366" y="954"/>
                  </a:lnTo>
                  <a:lnTo>
                    <a:pt x="366" y="900"/>
                  </a:lnTo>
                  <a:lnTo>
                    <a:pt x="372" y="894"/>
                  </a:lnTo>
                  <a:lnTo>
                    <a:pt x="378" y="894"/>
                  </a:lnTo>
                  <a:lnTo>
                    <a:pt x="396" y="912"/>
                  </a:lnTo>
                  <a:lnTo>
                    <a:pt x="402" y="924"/>
                  </a:lnTo>
                  <a:lnTo>
                    <a:pt x="402" y="954"/>
                  </a:lnTo>
                  <a:lnTo>
                    <a:pt x="408" y="954"/>
                  </a:lnTo>
                  <a:lnTo>
                    <a:pt x="426" y="972"/>
                  </a:lnTo>
                  <a:lnTo>
                    <a:pt x="432" y="984"/>
                  </a:lnTo>
                  <a:lnTo>
                    <a:pt x="444" y="1014"/>
                  </a:lnTo>
                  <a:lnTo>
                    <a:pt x="450" y="1050"/>
                  </a:lnTo>
                  <a:lnTo>
                    <a:pt x="450" y="1074"/>
                  </a:lnTo>
                  <a:lnTo>
                    <a:pt x="456" y="1092"/>
                  </a:lnTo>
                  <a:lnTo>
                    <a:pt x="456" y="1128"/>
                  </a:lnTo>
                  <a:lnTo>
                    <a:pt x="462" y="1134"/>
                  </a:lnTo>
                  <a:lnTo>
                    <a:pt x="480" y="1170"/>
                  </a:lnTo>
                  <a:lnTo>
                    <a:pt x="486" y="1176"/>
                  </a:lnTo>
                  <a:lnTo>
                    <a:pt x="486" y="1182"/>
                  </a:lnTo>
                  <a:lnTo>
                    <a:pt x="528" y="1272"/>
                  </a:lnTo>
                  <a:lnTo>
                    <a:pt x="540" y="1320"/>
                  </a:lnTo>
                  <a:lnTo>
                    <a:pt x="522" y="1320"/>
                  </a:lnTo>
                  <a:lnTo>
                    <a:pt x="516" y="1326"/>
                  </a:lnTo>
                  <a:lnTo>
                    <a:pt x="516" y="1350"/>
                  </a:lnTo>
                  <a:lnTo>
                    <a:pt x="510" y="1362"/>
                  </a:lnTo>
                  <a:lnTo>
                    <a:pt x="510" y="1374"/>
                  </a:lnTo>
                  <a:lnTo>
                    <a:pt x="552" y="1362"/>
                  </a:lnTo>
                  <a:lnTo>
                    <a:pt x="540" y="1416"/>
                  </a:lnTo>
                  <a:lnTo>
                    <a:pt x="540" y="1428"/>
                  </a:lnTo>
                  <a:lnTo>
                    <a:pt x="534" y="1440"/>
                  </a:lnTo>
                  <a:lnTo>
                    <a:pt x="534" y="1464"/>
                  </a:lnTo>
                  <a:lnTo>
                    <a:pt x="540" y="1482"/>
                  </a:lnTo>
                  <a:lnTo>
                    <a:pt x="540" y="1488"/>
                  </a:lnTo>
                  <a:lnTo>
                    <a:pt x="546" y="1500"/>
                  </a:lnTo>
                  <a:lnTo>
                    <a:pt x="552" y="1488"/>
                  </a:lnTo>
                  <a:lnTo>
                    <a:pt x="558" y="1482"/>
                  </a:lnTo>
                  <a:lnTo>
                    <a:pt x="564" y="1470"/>
                  </a:lnTo>
                  <a:lnTo>
                    <a:pt x="564" y="1458"/>
                  </a:lnTo>
                  <a:lnTo>
                    <a:pt x="558" y="1452"/>
                  </a:lnTo>
                  <a:lnTo>
                    <a:pt x="558" y="1440"/>
                  </a:lnTo>
                  <a:lnTo>
                    <a:pt x="576" y="1422"/>
                  </a:lnTo>
                  <a:lnTo>
                    <a:pt x="594" y="1386"/>
                  </a:lnTo>
                  <a:lnTo>
                    <a:pt x="594" y="1368"/>
                  </a:lnTo>
                  <a:lnTo>
                    <a:pt x="600" y="1356"/>
                  </a:lnTo>
                  <a:lnTo>
                    <a:pt x="600" y="1326"/>
                  </a:lnTo>
                  <a:lnTo>
                    <a:pt x="594" y="1314"/>
                  </a:lnTo>
                  <a:lnTo>
                    <a:pt x="594" y="1290"/>
                  </a:lnTo>
                  <a:lnTo>
                    <a:pt x="570" y="1266"/>
                  </a:lnTo>
                  <a:lnTo>
                    <a:pt x="570" y="1242"/>
                  </a:lnTo>
                  <a:lnTo>
                    <a:pt x="564" y="1224"/>
                  </a:lnTo>
                  <a:lnTo>
                    <a:pt x="564" y="1194"/>
                  </a:lnTo>
                  <a:lnTo>
                    <a:pt x="558" y="1182"/>
                  </a:lnTo>
                  <a:lnTo>
                    <a:pt x="516" y="1140"/>
                  </a:lnTo>
                  <a:lnTo>
                    <a:pt x="510" y="1128"/>
                  </a:lnTo>
                  <a:lnTo>
                    <a:pt x="504" y="1122"/>
                  </a:lnTo>
                  <a:lnTo>
                    <a:pt x="498" y="1110"/>
                  </a:lnTo>
                  <a:lnTo>
                    <a:pt x="492" y="1104"/>
                  </a:lnTo>
                  <a:lnTo>
                    <a:pt x="492" y="1098"/>
                  </a:lnTo>
                  <a:lnTo>
                    <a:pt x="486" y="1092"/>
                  </a:lnTo>
                  <a:lnTo>
                    <a:pt x="504" y="1056"/>
                  </a:lnTo>
                  <a:lnTo>
                    <a:pt x="510" y="1050"/>
                  </a:lnTo>
                  <a:lnTo>
                    <a:pt x="516" y="1038"/>
                  </a:lnTo>
                  <a:lnTo>
                    <a:pt x="516" y="1014"/>
                  </a:lnTo>
                  <a:lnTo>
                    <a:pt x="510" y="1002"/>
                  </a:lnTo>
                  <a:lnTo>
                    <a:pt x="522" y="1002"/>
                  </a:lnTo>
                  <a:lnTo>
                    <a:pt x="528" y="996"/>
                  </a:lnTo>
                  <a:lnTo>
                    <a:pt x="528" y="978"/>
                  </a:lnTo>
                  <a:lnTo>
                    <a:pt x="522" y="972"/>
                  </a:lnTo>
                  <a:lnTo>
                    <a:pt x="516" y="978"/>
                  </a:lnTo>
                  <a:lnTo>
                    <a:pt x="510" y="978"/>
                  </a:lnTo>
                  <a:lnTo>
                    <a:pt x="504" y="972"/>
                  </a:lnTo>
                  <a:lnTo>
                    <a:pt x="498" y="960"/>
                  </a:lnTo>
                  <a:lnTo>
                    <a:pt x="498" y="942"/>
                  </a:lnTo>
                  <a:lnTo>
                    <a:pt x="504" y="942"/>
                  </a:lnTo>
                  <a:lnTo>
                    <a:pt x="504" y="936"/>
                  </a:lnTo>
                  <a:lnTo>
                    <a:pt x="498" y="930"/>
                  </a:lnTo>
                  <a:lnTo>
                    <a:pt x="486" y="924"/>
                  </a:lnTo>
                  <a:lnTo>
                    <a:pt x="474" y="912"/>
                  </a:lnTo>
                  <a:lnTo>
                    <a:pt x="462" y="906"/>
                  </a:lnTo>
                  <a:lnTo>
                    <a:pt x="444" y="888"/>
                  </a:lnTo>
                  <a:lnTo>
                    <a:pt x="438" y="876"/>
                  </a:lnTo>
                  <a:lnTo>
                    <a:pt x="438" y="870"/>
                  </a:lnTo>
                  <a:lnTo>
                    <a:pt x="432" y="870"/>
                  </a:lnTo>
                  <a:lnTo>
                    <a:pt x="438" y="846"/>
                  </a:lnTo>
                  <a:lnTo>
                    <a:pt x="426" y="840"/>
                  </a:lnTo>
                  <a:lnTo>
                    <a:pt x="402" y="816"/>
                  </a:lnTo>
                  <a:lnTo>
                    <a:pt x="402" y="810"/>
                  </a:lnTo>
                  <a:lnTo>
                    <a:pt x="426" y="810"/>
                  </a:lnTo>
                  <a:lnTo>
                    <a:pt x="426" y="792"/>
                  </a:lnTo>
                  <a:lnTo>
                    <a:pt x="408" y="774"/>
                  </a:lnTo>
                  <a:lnTo>
                    <a:pt x="408" y="768"/>
                  </a:lnTo>
                  <a:lnTo>
                    <a:pt x="414" y="762"/>
                  </a:lnTo>
                  <a:lnTo>
                    <a:pt x="420" y="762"/>
                  </a:lnTo>
                  <a:lnTo>
                    <a:pt x="426" y="756"/>
                  </a:lnTo>
                  <a:lnTo>
                    <a:pt x="426" y="708"/>
                  </a:lnTo>
                  <a:lnTo>
                    <a:pt x="456" y="708"/>
                  </a:lnTo>
                  <a:lnTo>
                    <a:pt x="468" y="714"/>
                  </a:lnTo>
                  <a:lnTo>
                    <a:pt x="480" y="714"/>
                  </a:lnTo>
                  <a:lnTo>
                    <a:pt x="486" y="708"/>
                  </a:lnTo>
                  <a:lnTo>
                    <a:pt x="492" y="696"/>
                  </a:lnTo>
                  <a:lnTo>
                    <a:pt x="498" y="690"/>
                  </a:lnTo>
                  <a:lnTo>
                    <a:pt x="498" y="684"/>
                  </a:lnTo>
                  <a:lnTo>
                    <a:pt x="522" y="684"/>
                  </a:lnTo>
                  <a:lnTo>
                    <a:pt x="528" y="660"/>
                  </a:lnTo>
                  <a:lnTo>
                    <a:pt x="534" y="660"/>
                  </a:lnTo>
                  <a:lnTo>
                    <a:pt x="540" y="654"/>
                  </a:lnTo>
                  <a:lnTo>
                    <a:pt x="564" y="654"/>
                  </a:lnTo>
                  <a:lnTo>
                    <a:pt x="564" y="642"/>
                  </a:lnTo>
                  <a:lnTo>
                    <a:pt x="582" y="624"/>
                  </a:lnTo>
                  <a:lnTo>
                    <a:pt x="594" y="624"/>
                  </a:lnTo>
                  <a:lnTo>
                    <a:pt x="600" y="618"/>
                  </a:lnTo>
                  <a:lnTo>
                    <a:pt x="594" y="612"/>
                  </a:lnTo>
                  <a:lnTo>
                    <a:pt x="600" y="600"/>
                  </a:lnTo>
                  <a:lnTo>
                    <a:pt x="600" y="588"/>
                  </a:lnTo>
                  <a:lnTo>
                    <a:pt x="636" y="570"/>
                  </a:lnTo>
                  <a:lnTo>
                    <a:pt x="636" y="552"/>
                  </a:lnTo>
                  <a:lnTo>
                    <a:pt x="630" y="546"/>
                  </a:lnTo>
                  <a:lnTo>
                    <a:pt x="618" y="546"/>
                  </a:lnTo>
                  <a:lnTo>
                    <a:pt x="600" y="564"/>
                  </a:lnTo>
                  <a:lnTo>
                    <a:pt x="600" y="570"/>
                  </a:lnTo>
                  <a:lnTo>
                    <a:pt x="558" y="570"/>
                  </a:lnTo>
                  <a:lnTo>
                    <a:pt x="558" y="552"/>
                  </a:lnTo>
                  <a:lnTo>
                    <a:pt x="546" y="552"/>
                  </a:lnTo>
                  <a:lnTo>
                    <a:pt x="534" y="522"/>
                  </a:lnTo>
                  <a:lnTo>
                    <a:pt x="480" y="516"/>
                  </a:lnTo>
                  <a:lnTo>
                    <a:pt x="486" y="504"/>
                  </a:lnTo>
                  <a:lnTo>
                    <a:pt x="486" y="498"/>
                  </a:lnTo>
                  <a:lnTo>
                    <a:pt x="492" y="492"/>
                  </a:lnTo>
                  <a:lnTo>
                    <a:pt x="492" y="480"/>
                  </a:lnTo>
                  <a:lnTo>
                    <a:pt x="480" y="468"/>
                  </a:lnTo>
                  <a:lnTo>
                    <a:pt x="486" y="462"/>
                  </a:lnTo>
                  <a:lnTo>
                    <a:pt x="498" y="462"/>
                  </a:lnTo>
                  <a:lnTo>
                    <a:pt x="504" y="456"/>
                  </a:lnTo>
                  <a:lnTo>
                    <a:pt x="504" y="450"/>
                  </a:lnTo>
                  <a:lnTo>
                    <a:pt x="498" y="444"/>
                  </a:lnTo>
                  <a:lnTo>
                    <a:pt x="486" y="438"/>
                  </a:lnTo>
                  <a:lnTo>
                    <a:pt x="456" y="438"/>
                  </a:lnTo>
                  <a:lnTo>
                    <a:pt x="444" y="396"/>
                  </a:lnTo>
                  <a:lnTo>
                    <a:pt x="420" y="378"/>
                  </a:lnTo>
                  <a:lnTo>
                    <a:pt x="450" y="354"/>
                  </a:lnTo>
                  <a:lnTo>
                    <a:pt x="390" y="354"/>
                  </a:lnTo>
                  <a:lnTo>
                    <a:pt x="384" y="360"/>
                  </a:lnTo>
                  <a:lnTo>
                    <a:pt x="372" y="360"/>
                  </a:lnTo>
                  <a:lnTo>
                    <a:pt x="366" y="366"/>
                  </a:lnTo>
                  <a:lnTo>
                    <a:pt x="354" y="372"/>
                  </a:lnTo>
                  <a:lnTo>
                    <a:pt x="366" y="354"/>
                  </a:lnTo>
                  <a:lnTo>
                    <a:pt x="360" y="342"/>
                  </a:lnTo>
                  <a:lnTo>
                    <a:pt x="342" y="324"/>
                  </a:lnTo>
                  <a:lnTo>
                    <a:pt x="342" y="306"/>
                  </a:lnTo>
                  <a:lnTo>
                    <a:pt x="354" y="306"/>
                  </a:lnTo>
                  <a:lnTo>
                    <a:pt x="348" y="276"/>
                  </a:lnTo>
                  <a:lnTo>
                    <a:pt x="360" y="276"/>
                  </a:lnTo>
                  <a:lnTo>
                    <a:pt x="366" y="270"/>
                  </a:lnTo>
                  <a:lnTo>
                    <a:pt x="366" y="234"/>
                  </a:lnTo>
                  <a:lnTo>
                    <a:pt x="372" y="240"/>
                  </a:lnTo>
                  <a:lnTo>
                    <a:pt x="384" y="240"/>
                  </a:lnTo>
                  <a:lnTo>
                    <a:pt x="390" y="234"/>
                  </a:lnTo>
                  <a:lnTo>
                    <a:pt x="396" y="222"/>
                  </a:lnTo>
                  <a:lnTo>
                    <a:pt x="396" y="216"/>
                  </a:lnTo>
                  <a:lnTo>
                    <a:pt x="378" y="198"/>
                  </a:lnTo>
                  <a:lnTo>
                    <a:pt x="390" y="198"/>
                  </a:lnTo>
                  <a:lnTo>
                    <a:pt x="396" y="192"/>
                  </a:lnTo>
                  <a:lnTo>
                    <a:pt x="408" y="192"/>
                  </a:lnTo>
                  <a:lnTo>
                    <a:pt x="396" y="132"/>
                  </a:lnTo>
                  <a:lnTo>
                    <a:pt x="384" y="108"/>
                  </a:lnTo>
                  <a:lnTo>
                    <a:pt x="384" y="78"/>
                  </a:lnTo>
                  <a:lnTo>
                    <a:pt x="378" y="72"/>
                  </a:lnTo>
                  <a:lnTo>
                    <a:pt x="342" y="72"/>
                  </a:lnTo>
                  <a:lnTo>
                    <a:pt x="342" y="66"/>
                  </a:lnTo>
                  <a:lnTo>
                    <a:pt x="336" y="60"/>
                  </a:lnTo>
                  <a:lnTo>
                    <a:pt x="318" y="24"/>
                  </a:lnTo>
                  <a:lnTo>
                    <a:pt x="306" y="18"/>
                  </a:lnTo>
                  <a:lnTo>
                    <a:pt x="300" y="6"/>
                  </a:lnTo>
                  <a:lnTo>
                    <a:pt x="294" y="0"/>
                  </a:lnTo>
                  <a:lnTo>
                    <a:pt x="288" y="0"/>
                  </a:lnTo>
                  <a:lnTo>
                    <a:pt x="282" y="18"/>
                  </a:lnTo>
                  <a:lnTo>
                    <a:pt x="282" y="48"/>
                  </a:lnTo>
                  <a:lnTo>
                    <a:pt x="276" y="48"/>
                  </a:lnTo>
                  <a:lnTo>
                    <a:pt x="270" y="54"/>
                  </a:lnTo>
                  <a:lnTo>
                    <a:pt x="258" y="60"/>
                  </a:lnTo>
                  <a:lnTo>
                    <a:pt x="246" y="72"/>
                  </a:lnTo>
                  <a:lnTo>
                    <a:pt x="252" y="84"/>
                  </a:lnTo>
                  <a:lnTo>
                    <a:pt x="258" y="90"/>
                  </a:lnTo>
                  <a:lnTo>
                    <a:pt x="270" y="96"/>
                  </a:lnTo>
                  <a:lnTo>
                    <a:pt x="276" y="102"/>
                  </a:lnTo>
                  <a:lnTo>
                    <a:pt x="276" y="108"/>
                  </a:lnTo>
                  <a:lnTo>
                    <a:pt x="258" y="108"/>
                  </a:lnTo>
                  <a:lnTo>
                    <a:pt x="252" y="102"/>
                  </a:lnTo>
                  <a:lnTo>
                    <a:pt x="216" y="102"/>
                  </a:lnTo>
                  <a:lnTo>
                    <a:pt x="204" y="108"/>
                  </a:lnTo>
                  <a:lnTo>
                    <a:pt x="198" y="108"/>
                  </a:lnTo>
                  <a:lnTo>
                    <a:pt x="198" y="126"/>
                  </a:lnTo>
                  <a:lnTo>
                    <a:pt x="186" y="138"/>
                  </a:lnTo>
                  <a:lnTo>
                    <a:pt x="174" y="144"/>
                  </a:lnTo>
                  <a:lnTo>
                    <a:pt x="162" y="144"/>
                  </a:lnTo>
                  <a:lnTo>
                    <a:pt x="156" y="150"/>
                  </a:lnTo>
                  <a:lnTo>
                    <a:pt x="150" y="150"/>
                  </a:lnTo>
                  <a:lnTo>
                    <a:pt x="150" y="174"/>
                  </a:lnTo>
                  <a:lnTo>
                    <a:pt x="156" y="180"/>
                  </a:lnTo>
                  <a:lnTo>
                    <a:pt x="156" y="186"/>
                  </a:lnTo>
                  <a:lnTo>
                    <a:pt x="162" y="192"/>
                  </a:lnTo>
                  <a:lnTo>
                    <a:pt x="162" y="204"/>
                  </a:lnTo>
                  <a:lnTo>
                    <a:pt x="144" y="234"/>
                  </a:lnTo>
                  <a:lnTo>
                    <a:pt x="138" y="240"/>
                  </a:lnTo>
                  <a:lnTo>
                    <a:pt x="126" y="246"/>
                  </a:lnTo>
                  <a:lnTo>
                    <a:pt x="126" y="264"/>
                  </a:lnTo>
                  <a:lnTo>
                    <a:pt x="132" y="276"/>
                  </a:lnTo>
                  <a:lnTo>
                    <a:pt x="138" y="282"/>
                  </a:lnTo>
                  <a:lnTo>
                    <a:pt x="120" y="336"/>
                  </a:lnTo>
                  <a:lnTo>
                    <a:pt x="120" y="372"/>
                  </a:lnTo>
                  <a:lnTo>
                    <a:pt x="108" y="372"/>
                  </a:lnTo>
                  <a:lnTo>
                    <a:pt x="96" y="366"/>
                  </a:lnTo>
                  <a:lnTo>
                    <a:pt x="42" y="366"/>
                  </a:lnTo>
                  <a:lnTo>
                    <a:pt x="48" y="366"/>
                  </a:lnTo>
                  <a:lnTo>
                    <a:pt x="66" y="384"/>
                  </a:lnTo>
                  <a:lnTo>
                    <a:pt x="72" y="432"/>
                  </a:lnTo>
                  <a:lnTo>
                    <a:pt x="66" y="432"/>
                  </a:lnTo>
                  <a:lnTo>
                    <a:pt x="48" y="450"/>
                  </a:lnTo>
                  <a:lnTo>
                    <a:pt x="54" y="462"/>
                  </a:lnTo>
                  <a:lnTo>
                    <a:pt x="54" y="486"/>
                  </a:lnTo>
                  <a:lnTo>
                    <a:pt x="72" y="504"/>
                  </a:lnTo>
                  <a:lnTo>
                    <a:pt x="72" y="516"/>
                  </a:lnTo>
                  <a:lnTo>
                    <a:pt x="60" y="516"/>
                  </a:lnTo>
                  <a:lnTo>
                    <a:pt x="54" y="510"/>
                  </a:lnTo>
                  <a:lnTo>
                    <a:pt x="48" y="510"/>
                  </a:lnTo>
                  <a:lnTo>
                    <a:pt x="48" y="534"/>
                  </a:lnTo>
                  <a:lnTo>
                    <a:pt x="30" y="516"/>
                  </a:lnTo>
                  <a:lnTo>
                    <a:pt x="42" y="576"/>
                  </a:lnTo>
                  <a:lnTo>
                    <a:pt x="6" y="570"/>
                  </a:lnTo>
                  <a:lnTo>
                    <a:pt x="6" y="576"/>
                  </a:lnTo>
                  <a:lnTo>
                    <a:pt x="0" y="58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81" name="Western Sahara" descr="© INSCALE GmbH, 05.05.2010&#10;http://www.presentationload.com/">
              <a:extLst>
                <a:ext uri="{FF2B5EF4-FFF2-40B4-BE49-F238E27FC236}">
                  <a16:creationId xmlns:a16="http://schemas.microsoft.com/office/drawing/2014/main" id="{8015E46E-6D44-41EB-8D5B-FF3614D6DE38}"/>
                </a:ext>
              </a:extLst>
            </p:cNvPr>
            <p:cNvSpPr>
              <a:spLocks/>
            </p:cNvSpPr>
            <p:nvPr/>
          </p:nvSpPr>
          <p:spPr bwMode="gray">
            <a:xfrm>
              <a:off x="5028787" y="3520330"/>
              <a:ext cx="265570" cy="230284"/>
            </a:xfrm>
            <a:custGeom>
              <a:avLst/>
              <a:gdLst>
                <a:gd name="T0" fmla="*/ 2147483647 w 600"/>
                <a:gd name="T1" fmla="*/ 0 h 510"/>
                <a:gd name="T2" fmla="*/ 2147483647 w 600"/>
                <a:gd name="T3" fmla="*/ 0 h 510"/>
                <a:gd name="T4" fmla="*/ 2147483647 w 600"/>
                <a:gd name="T5" fmla="*/ 2147483647 h 510"/>
                <a:gd name="T6" fmla="*/ 2147483647 w 600"/>
                <a:gd name="T7" fmla="*/ 2147483647 h 510"/>
                <a:gd name="T8" fmla="*/ 2147483647 w 600"/>
                <a:gd name="T9" fmla="*/ 2147483647 h 510"/>
                <a:gd name="T10" fmla="*/ 2147483647 w 600"/>
                <a:gd name="T11" fmla="*/ 2147483647 h 510"/>
                <a:gd name="T12" fmla="*/ 2147483647 w 600"/>
                <a:gd name="T13" fmla="*/ 2147483647 h 510"/>
                <a:gd name="T14" fmla="*/ 2147483647 w 600"/>
                <a:gd name="T15" fmla="*/ 2147483647 h 510"/>
                <a:gd name="T16" fmla="*/ 2147483647 w 600"/>
                <a:gd name="T17" fmla="*/ 2147483647 h 510"/>
                <a:gd name="T18" fmla="*/ 2147483647 w 600"/>
                <a:gd name="T19" fmla="*/ 2147483647 h 510"/>
                <a:gd name="T20" fmla="*/ 2147483647 w 600"/>
                <a:gd name="T21" fmla="*/ 2147483647 h 510"/>
                <a:gd name="T22" fmla="*/ 2147483647 w 600"/>
                <a:gd name="T23" fmla="*/ 2147483647 h 510"/>
                <a:gd name="T24" fmla="*/ 2147483647 w 600"/>
                <a:gd name="T25" fmla="*/ 2147483647 h 510"/>
                <a:gd name="T26" fmla="*/ 2147483647 w 600"/>
                <a:gd name="T27" fmla="*/ 2147483647 h 510"/>
                <a:gd name="T28" fmla="*/ 2147483647 w 600"/>
                <a:gd name="T29" fmla="*/ 2147483647 h 510"/>
                <a:gd name="T30" fmla="*/ 2147483647 w 600"/>
                <a:gd name="T31" fmla="*/ 2147483647 h 510"/>
                <a:gd name="T32" fmla="*/ 2147483647 w 600"/>
                <a:gd name="T33" fmla="*/ 2147483647 h 510"/>
                <a:gd name="T34" fmla="*/ 2147483647 w 600"/>
                <a:gd name="T35" fmla="*/ 2147483647 h 510"/>
                <a:gd name="T36" fmla="*/ 2147483647 w 600"/>
                <a:gd name="T37" fmla="*/ 2147483647 h 510"/>
                <a:gd name="T38" fmla="*/ 2147483647 w 600"/>
                <a:gd name="T39" fmla="*/ 2147483647 h 510"/>
                <a:gd name="T40" fmla="*/ 2147483647 w 600"/>
                <a:gd name="T41" fmla="*/ 2147483647 h 510"/>
                <a:gd name="T42" fmla="*/ 2147483647 w 600"/>
                <a:gd name="T43" fmla="*/ 2147483647 h 510"/>
                <a:gd name="T44" fmla="*/ 2147483647 w 600"/>
                <a:gd name="T45" fmla="*/ 2147483647 h 510"/>
                <a:gd name="T46" fmla="*/ 2147483647 w 600"/>
                <a:gd name="T47" fmla="*/ 2147483647 h 510"/>
                <a:gd name="T48" fmla="*/ 2147483647 w 600"/>
                <a:gd name="T49" fmla="*/ 2147483647 h 510"/>
                <a:gd name="T50" fmla="*/ 2147483647 w 600"/>
                <a:gd name="T51" fmla="*/ 2147483647 h 510"/>
                <a:gd name="T52" fmla="*/ 2147483647 w 600"/>
                <a:gd name="T53" fmla="*/ 2147483647 h 510"/>
                <a:gd name="T54" fmla="*/ 2147483647 w 600"/>
                <a:gd name="T55" fmla="*/ 2147483647 h 510"/>
                <a:gd name="T56" fmla="*/ 2147483647 w 600"/>
                <a:gd name="T57" fmla="*/ 2147483647 h 510"/>
                <a:gd name="T58" fmla="*/ 2147483647 w 600"/>
                <a:gd name="T59" fmla="*/ 2147483647 h 510"/>
                <a:gd name="T60" fmla="*/ 2147483647 w 600"/>
                <a:gd name="T61" fmla="*/ 2147483647 h 510"/>
                <a:gd name="T62" fmla="*/ 2147483647 w 600"/>
                <a:gd name="T63" fmla="*/ 2147483647 h 510"/>
                <a:gd name="T64" fmla="*/ 2147483647 w 600"/>
                <a:gd name="T65" fmla="*/ 2147483647 h 510"/>
                <a:gd name="T66" fmla="*/ 2147483647 w 600"/>
                <a:gd name="T67" fmla="*/ 2147483647 h 510"/>
                <a:gd name="T68" fmla="*/ 2147483647 w 600"/>
                <a:gd name="T69" fmla="*/ 2147483647 h 510"/>
                <a:gd name="T70" fmla="*/ 2147483647 w 600"/>
                <a:gd name="T71" fmla="*/ 2147483647 h 510"/>
                <a:gd name="T72" fmla="*/ 2147483647 w 600"/>
                <a:gd name="T73" fmla="*/ 2147483647 h 510"/>
                <a:gd name="T74" fmla="*/ 2147483647 w 600"/>
                <a:gd name="T75" fmla="*/ 2147483647 h 510"/>
                <a:gd name="T76" fmla="*/ 2147483647 w 600"/>
                <a:gd name="T77" fmla="*/ 2147483647 h 510"/>
                <a:gd name="T78" fmla="*/ 0 w 600"/>
                <a:gd name="T79" fmla="*/ 2147483647 h 510"/>
                <a:gd name="T80" fmla="*/ 0 w 600"/>
                <a:gd name="T81" fmla="*/ 2147483647 h 510"/>
                <a:gd name="T82" fmla="*/ 2147483647 w 600"/>
                <a:gd name="T83" fmla="*/ 2147483647 h 510"/>
                <a:gd name="T84" fmla="*/ 2147483647 w 600"/>
                <a:gd name="T85" fmla="*/ 2147483647 h 510"/>
                <a:gd name="T86" fmla="*/ 2147483647 w 600"/>
                <a:gd name="T87" fmla="*/ 2147483647 h 510"/>
                <a:gd name="T88" fmla="*/ 2147483647 w 600"/>
                <a:gd name="T89" fmla="*/ 2147483647 h 510"/>
                <a:gd name="T90" fmla="*/ 2147483647 w 600"/>
                <a:gd name="T91" fmla="*/ 2147483647 h 510"/>
                <a:gd name="T92" fmla="*/ 2147483647 w 600"/>
                <a:gd name="T93" fmla="*/ 2147483647 h 510"/>
                <a:gd name="T94" fmla="*/ 2147483647 w 600"/>
                <a:gd name="T95" fmla="*/ 2147483647 h 510"/>
                <a:gd name="T96" fmla="*/ 2147483647 w 600"/>
                <a:gd name="T97" fmla="*/ 2147483647 h 510"/>
                <a:gd name="T98" fmla="*/ 2147483647 w 600"/>
                <a:gd name="T99" fmla="*/ 2147483647 h 510"/>
                <a:gd name="T100" fmla="*/ 2147483647 w 600"/>
                <a:gd name="T101" fmla="*/ 2147483647 h 510"/>
                <a:gd name="T102" fmla="*/ 2147483647 w 600"/>
                <a:gd name="T103" fmla="*/ 2147483647 h 510"/>
                <a:gd name="T104" fmla="*/ 2147483647 w 600"/>
                <a:gd name="T105" fmla="*/ 2147483647 h 510"/>
                <a:gd name="T106" fmla="*/ 2147483647 w 600"/>
                <a:gd name="T107" fmla="*/ 2147483647 h 510"/>
                <a:gd name="T108" fmla="*/ 2147483647 w 600"/>
                <a:gd name="T109" fmla="*/ 2147483647 h 510"/>
                <a:gd name="T110" fmla="*/ 2147483647 w 600"/>
                <a:gd name="T111" fmla="*/ 2147483647 h 510"/>
                <a:gd name="T112" fmla="*/ 2147483647 w 600"/>
                <a:gd name="T113" fmla="*/ 0 h 510"/>
                <a:gd name="T114" fmla="*/ 2147483647 w 600"/>
                <a:gd name="T115" fmla="*/ 0 h 51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600"/>
                <a:gd name="T175" fmla="*/ 0 h 510"/>
                <a:gd name="T176" fmla="*/ 600 w 600"/>
                <a:gd name="T177" fmla="*/ 510 h 51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600" h="510">
                  <a:moveTo>
                    <a:pt x="546" y="0"/>
                  </a:moveTo>
                  <a:lnTo>
                    <a:pt x="288" y="0"/>
                  </a:lnTo>
                  <a:lnTo>
                    <a:pt x="282" y="6"/>
                  </a:lnTo>
                  <a:lnTo>
                    <a:pt x="270" y="30"/>
                  </a:lnTo>
                  <a:lnTo>
                    <a:pt x="270" y="42"/>
                  </a:lnTo>
                  <a:lnTo>
                    <a:pt x="264" y="54"/>
                  </a:lnTo>
                  <a:lnTo>
                    <a:pt x="264" y="66"/>
                  </a:lnTo>
                  <a:lnTo>
                    <a:pt x="234" y="96"/>
                  </a:lnTo>
                  <a:lnTo>
                    <a:pt x="198" y="96"/>
                  </a:lnTo>
                  <a:lnTo>
                    <a:pt x="186" y="108"/>
                  </a:lnTo>
                  <a:lnTo>
                    <a:pt x="186" y="144"/>
                  </a:lnTo>
                  <a:lnTo>
                    <a:pt x="156" y="174"/>
                  </a:lnTo>
                  <a:lnTo>
                    <a:pt x="156" y="186"/>
                  </a:lnTo>
                  <a:lnTo>
                    <a:pt x="168" y="210"/>
                  </a:lnTo>
                  <a:lnTo>
                    <a:pt x="168" y="222"/>
                  </a:lnTo>
                  <a:lnTo>
                    <a:pt x="156" y="246"/>
                  </a:lnTo>
                  <a:lnTo>
                    <a:pt x="144" y="252"/>
                  </a:lnTo>
                  <a:lnTo>
                    <a:pt x="138" y="252"/>
                  </a:lnTo>
                  <a:lnTo>
                    <a:pt x="132" y="258"/>
                  </a:lnTo>
                  <a:lnTo>
                    <a:pt x="126" y="270"/>
                  </a:lnTo>
                  <a:lnTo>
                    <a:pt x="114" y="282"/>
                  </a:lnTo>
                  <a:lnTo>
                    <a:pt x="102" y="288"/>
                  </a:lnTo>
                  <a:lnTo>
                    <a:pt x="96" y="294"/>
                  </a:lnTo>
                  <a:lnTo>
                    <a:pt x="84" y="300"/>
                  </a:lnTo>
                  <a:lnTo>
                    <a:pt x="78" y="306"/>
                  </a:lnTo>
                  <a:lnTo>
                    <a:pt x="78" y="318"/>
                  </a:lnTo>
                  <a:lnTo>
                    <a:pt x="90" y="324"/>
                  </a:lnTo>
                  <a:lnTo>
                    <a:pt x="78" y="330"/>
                  </a:lnTo>
                  <a:lnTo>
                    <a:pt x="60" y="366"/>
                  </a:lnTo>
                  <a:lnTo>
                    <a:pt x="60" y="384"/>
                  </a:lnTo>
                  <a:lnTo>
                    <a:pt x="48" y="384"/>
                  </a:lnTo>
                  <a:lnTo>
                    <a:pt x="48" y="390"/>
                  </a:lnTo>
                  <a:lnTo>
                    <a:pt x="54" y="396"/>
                  </a:lnTo>
                  <a:lnTo>
                    <a:pt x="54" y="408"/>
                  </a:lnTo>
                  <a:lnTo>
                    <a:pt x="48" y="420"/>
                  </a:lnTo>
                  <a:lnTo>
                    <a:pt x="36" y="426"/>
                  </a:lnTo>
                  <a:lnTo>
                    <a:pt x="24" y="426"/>
                  </a:lnTo>
                  <a:lnTo>
                    <a:pt x="18" y="432"/>
                  </a:lnTo>
                  <a:lnTo>
                    <a:pt x="6" y="456"/>
                  </a:lnTo>
                  <a:lnTo>
                    <a:pt x="0" y="462"/>
                  </a:lnTo>
                  <a:lnTo>
                    <a:pt x="0" y="510"/>
                  </a:lnTo>
                  <a:lnTo>
                    <a:pt x="276" y="510"/>
                  </a:lnTo>
                  <a:lnTo>
                    <a:pt x="282" y="408"/>
                  </a:lnTo>
                  <a:lnTo>
                    <a:pt x="276" y="396"/>
                  </a:lnTo>
                  <a:lnTo>
                    <a:pt x="276" y="378"/>
                  </a:lnTo>
                  <a:lnTo>
                    <a:pt x="282" y="366"/>
                  </a:lnTo>
                  <a:lnTo>
                    <a:pt x="306" y="354"/>
                  </a:lnTo>
                  <a:lnTo>
                    <a:pt x="336" y="354"/>
                  </a:lnTo>
                  <a:lnTo>
                    <a:pt x="348" y="348"/>
                  </a:lnTo>
                  <a:lnTo>
                    <a:pt x="354" y="342"/>
                  </a:lnTo>
                  <a:lnTo>
                    <a:pt x="354" y="150"/>
                  </a:lnTo>
                  <a:lnTo>
                    <a:pt x="366" y="144"/>
                  </a:lnTo>
                  <a:lnTo>
                    <a:pt x="366" y="132"/>
                  </a:lnTo>
                  <a:lnTo>
                    <a:pt x="588" y="126"/>
                  </a:lnTo>
                  <a:lnTo>
                    <a:pt x="588" y="90"/>
                  </a:lnTo>
                  <a:lnTo>
                    <a:pt x="594" y="84"/>
                  </a:lnTo>
                  <a:lnTo>
                    <a:pt x="600" y="0"/>
                  </a:lnTo>
                  <a:lnTo>
                    <a:pt x="546" y="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82" name="Algeria" descr="© INSCALE GmbH, 05.05.2010&#10;http://www.presentationload.com/">
              <a:extLst>
                <a:ext uri="{FF2B5EF4-FFF2-40B4-BE49-F238E27FC236}">
                  <a16:creationId xmlns:a16="http://schemas.microsoft.com/office/drawing/2014/main" id="{F2E46C67-8F4A-46EC-B2E7-72F129B78A5A}"/>
                </a:ext>
              </a:extLst>
            </p:cNvPr>
            <p:cNvSpPr>
              <a:spLocks/>
            </p:cNvSpPr>
            <p:nvPr/>
          </p:nvSpPr>
          <p:spPr bwMode="gray">
            <a:xfrm>
              <a:off x="5269897" y="3176679"/>
              <a:ext cx="655190" cy="655422"/>
            </a:xfrm>
            <a:custGeom>
              <a:avLst/>
              <a:gdLst>
                <a:gd name="T0" fmla="*/ 2147483647 w 1476"/>
                <a:gd name="T1" fmla="*/ 2147483647 h 1464"/>
                <a:gd name="T2" fmla="*/ 2147483647 w 1476"/>
                <a:gd name="T3" fmla="*/ 2147483647 h 1464"/>
                <a:gd name="T4" fmla="*/ 2147483647 w 1476"/>
                <a:gd name="T5" fmla="*/ 2147483647 h 1464"/>
                <a:gd name="T6" fmla="*/ 2147483647 w 1476"/>
                <a:gd name="T7" fmla="*/ 2147483647 h 1464"/>
                <a:gd name="T8" fmla="*/ 2147483647 w 1476"/>
                <a:gd name="T9" fmla="*/ 2147483647 h 1464"/>
                <a:gd name="T10" fmla="*/ 2147483647 w 1476"/>
                <a:gd name="T11" fmla="*/ 2147483647 h 1464"/>
                <a:gd name="T12" fmla="*/ 2147483647 w 1476"/>
                <a:gd name="T13" fmla="*/ 2147483647 h 1464"/>
                <a:gd name="T14" fmla="*/ 2147483647 w 1476"/>
                <a:gd name="T15" fmla="*/ 2147483647 h 1464"/>
                <a:gd name="T16" fmla="*/ 2147483647 w 1476"/>
                <a:gd name="T17" fmla="*/ 2147483647 h 1464"/>
                <a:gd name="T18" fmla="*/ 2147483647 w 1476"/>
                <a:gd name="T19" fmla="*/ 2147483647 h 1464"/>
                <a:gd name="T20" fmla="*/ 2147483647 w 1476"/>
                <a:gd name="T21" fmla="*/ 2147483647 h 1464"/>
                <a:gd name="T22" fmla="*/ 2147483647 w 1476"/>
                <a:gd name="T23" fmla="*/ 2147483647 h 1464"/>
                <a:gd name="T24" fmla="*/ 2147483647 w 1476"/>
                <a:gd name="T25" fmla="*/ 2147483647 h 1464"/>
                <a:gd name="T26" fmla="*/ 2147483647 w 1476"/>
                <a:gd name="T27" fmla="*/ 2147483647 h 1464"/>
                <a:gd name="T28" fmla="*/ 2147483647 w 1476"/>
                <a:gd name="T29" fmla="*/ 2147483647 h 1464"/>
                <a:gd name="T30" fmla="*/ 2147483647 w 1476"/>
                <a:gd name="T31" fmla="*/ 2147483647 h 1464"/>
                <a:gd name="T32" fmla="*/ 2147483647 w 1476"/>
                <a:gd name="T33" fmla="*/ 2147483647 h 1464"/>
                <a:gd name="T34" fmla="*/ 2147483647 w 1476"/>
                <a:gd name="T35" fmla="*/ 2147483647 h 1464"/>
                <a:gd name="T36" fmla="*/ 2147483647 w 1476"/>
                <a:gd name="T37" fmla="*/ 2147483647 h 1464"/>
                <a:gd name="T38" fmla="*/ 2147483647 w 1476"/>
                <a:gd name="T39" fmla="*/ 2147483647 h 1464"/>
                <a:gd name="T40" fmla="*/ 2147483647 w 1476"/>
                <a:gd name="T41" fmla="*/ 2147483647 h 1464"/>
                <a:gd name="T42" fmla="*/ 2147483647 w 1476"/>
                <a:gd name="T43" fmla="*/ 2147483647 h 1464"/>
                <a:gd name="T44" fmla="*/ 2147483647 w 1476"/>
                <a:gd name="T45" fmla="*/ 2147483647 h 1464"/>
                <a:gd name="T46" fmla="*/ 2147483647 w 1476"/>
                <a:gd name="T47" fmla="*/ 2147483647 h 1464"/>
                <a:gd name="T48" fmla="*/ 2147483647 w 1476"/>
                <a:gd name="T49" fmla="*/ 2147483647 h 1464"/>
                <a:gd name="T50" fmla="*/ 2147483647 w 1476"/>
                <a:gd name="T51" fmla="*/ 2147483647 h 1464"/>
                <a:gd name="T52" fmla="*/ 2147483647 w 1476"/>
                <a:gd name="T53" fmla="*/ 2147483647 h 1464"/>
                <a:gd name="T54" fmla="*/ 2147483647 w 1476"/>
                <a:gd name="T55" fmla="*/ 2147483647 h 1464"/>
                <a:gd name="T56" fmla="*/ 2147483647 w 1476"/>
                <a:gd name="T57" fmla="*/ 2147483647 h 1464"/>
                <a:gd name="T58" fmla="*/ 2147483647 w 1476"/>
                <a:gd name="T59" fmla="*/ 2147483647 h 1464"/>
                <a:gd name="T60" fmla="*/ 2147483647 w 1476"/>
                <a:gd name="T61" fmla="*/ 2147483647 h 1464"/>
                <a:gd name="T62" fmla="*/ 2147483647 w 1476"/>
                <a:gd name="T63" fmla="*/ 2147483647 h 1464"/>
                <a:gd name="T64" fmla="*/ 2147483647 w 1476"/>
                <a:gd name="T65" fmla="*/ 2147483647 h 1464"/>
                <a:gd name="T66" fmla="*/ 2147483647 w 1476"/>
                <a:gd name="T67" fmla="*/ 2147483647 h 1464"/>
                <a:gd name="T68" fmla="*/ 2147483647 w 1476"/>
                <a:gd name="T69" fmla="*/ 2147483647 h 1464"/>
                <a:gd name="T70" fmla="*/ 2147483647 w 1476"/>
                <a:gd name="T71" fmla="*/ 2147483647 h 1464"/>
                <a:gd name="T72" fmla="*/ 2147483647 w 1476"/>
                <a:gd name="T73" fmla="*/ 2147483647 h 1464"/>
                <a:gd name="T74" fmla="*/ 2147483647 w 1476"/>
                <a:gd name="T75" fmla="*/ 2147483647 h 1464"/>
                <a:gd name="T76" fmla="*/ 2147483647 w 1476"/>
                <a:gd name="T77" fmla="*/ 2147483647 h 1464"/>
                <a:gd name="T78" fmla="*/ 2147483647 w 1476"/>
                <a:gd name="T79" fmla="*/ 2147483647 h 1464"/>
                <a:gd name="T80" fmla="*/ 2147483647 w 1476"/>
                <a:gd name="T81" fmla="*/ 2147483647 h 1464"/>
                <a:gd name="T82" fmla="*/ 2147483647 w 1476"/>
                <a:gd name="T83" fmla="*/ 2147483647 h 1464"/>
                <a:gd name="T84" fmla="*/ 2147483647 w 1476"/>
                <a:gd name="T85" fmla="*/ 2147483647 h 1464"/>
                <a:gd name="T86" fmla="*/ 2147483647 w 1476"/>
                <a:gd name="T87" fmla="*/ 2147483647 h 1464"/>
                <a:gd name="T88" fmla="*/ 2147483647 w 1476"/>
                <a:gd name="T89" fmla="*/ 2147483647 h 1464"/>
                <a:gd name="T90" fmla="*/ 2147483647 w 1476"/>
                <a:gd name="T91" fmla="*/ 2147483647 h 1464"/>
                <a:gd name="T92" fmla="*/ 2147483647 w 1476"/>
                <a:gd name="T93" fmla="*/ 2147483647 h 1464"/>
                <a:gd name="T94" fmla="*/ 2147483647 w 1476"/>
                <a:gd name="T95" fmla="*/ 2147483647 h 1464"/>
                <a:gd name="T96" fmla="*/ 2147483647 w 1476"/>
                <a:gd name="T97" fmla="*/ 2147483647 h 1464"/>
                <a:gd name="T98" fmla="*/ 2147483647 w 1476"/>
                <a:gd name="T99" fmla="*/ 2147483647 h 1464"/>
                <a:gd name="T100" fmla="*/ 2147483647 w 1476"/>
                <a:gd name="T101" fmla="*/ 2147483647 h 1464"/>
                <a:gd name="T102" fmla="*/ 2147483647 w 1476"/>
                <a:gd name="T103" fmla="*/ 2147483647 h 1464"/>
                <a:gd name="T104" fmla="*/ 2147483647 w 1476"/>
                <a:gd name="T105" fmla="*/ 2147483647 h 1464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476"/>
                <a:gd name="T160" fmla="*/ 0 h 1464"/>
                <a:gd name="T161" fmla="*/ 1476 w 1476"/>
                <a:gd name="T162" fmla="*/ 1464 h 1464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476" h="1464">
                  <a:moveTo>
                    <a:pt x="360" y="534"/>
                  </a:moveTo>
                  <a:lnTo>
                    <a:pt x="318" y="534"/>
                  </a:lnTo>
                  <a:lnTo>
                    <a:pt x="312" y="546"/>
                  </a:lnTo>
                  <a:lnTo>
                    <a:pt x="306" y="552"/>
                  </a:lnTo>
                  <a:lnTo>
                    <a:pt x="294" y="576"/>
                  </a:lnTo>
                  <a:lnTo>
                    <a:pt x="282" y="588"/>
                  </a:lnTo>
                  <a:lnTo>
                    <a:pt x="258" y="588"/>
                  </a:lnTo>
                  <a:lnTo>
                    <a:pt x="246" y="582"/>
                  </a:lnTo>
                  <a:lnTo>
                    <a:pt x="234" y="582"/>
                  </a:lnTo>
                  <a:lnTo>
                    <a:pt x="228" y="594"/>
                  </a:lnTo>
                  <a:lnTo>
                    <a:pt x="204" y="600"/>
                  </a:lnTo>
                  <a:lnTo>
                    <a:pt x="204" y="606"/>
                  </a:lnTo>
                  <a:lnTo>
                    <a:pt x="198" y="618"/>
                  </a:lnTo>
                  <a:lnTo>
                    <a:pt x="186" y="618"/>
                  </a:lnTo>
                  <a:lnTo>
                    <a:pt x="180" y="612"/>
                  </a:lnTo>
                  <a:lnTo>
                    <a:pt x="168" y="606"/>
                  </a:lnTo>
                  <a:lnTo>
                    <a:pt x="138" y="624"/>
                  </a:lnTo>
                  <a:lnTo>
                    <a:pt x="120" y="624"/>
                  </a:lnTo>
                  <a:lnTo>
                    <a:pt x="120" y="630"/>
                  </a:lnTo>
                  <a:lnTo>
                    <a:pt x="90" y="660"/>
                  </a:lnTo>
                  <a:lnTo>
                    <a:pt x="78" y="666"/>
                  </a:lnTo>
                  <a:lnTo>
                    <a:pt x="72" y="672"/>
                  </a:lnTo>
                  <a:lnTo>
                    <a:pt x="60" y="678"/>
                  </a:lnTo>
                  <a:lnTo>
                    <a:pt x="54" y="708"/>
                  </a:lnTo>
                  <a:lnTo>
                    <a:pt x="54" y="768"/>
                  </a:lnTo>
                  <a:lnTo>
                    <a:pt x="0" y="768"/>
                  </a:lnTo>
                  <a:lnTo>
                    <a:pt x="54" y="768"/>
                  </a:lnTo>
                  <a:lnTo>
                    <a:pt x="54" y="804"/>
                  </a:lnTo>
                  <a:lnTo>
                    <a:pt x="312" y="984"/>
                  </a:lnTo>
                  <a:lnTo>
                    <a:pt x="720" y="1296"/>
                  </a:lnTo>
                  <a:lnTo>
                    <a:pt x="720" y="1320"/>
                  </a:lnTo>
                  <a:lnTo>
                    <a:pt x="744" y="1320"/>
                  </a:lnTo>
                  <a:lnTo>
                    <a:pt x="750" y="1326"/>
                  </a:lnTo>
                  <a:lnTo>
                    <a:pt x="750" y="1344"/>
                  </a:lnTo>
                  <a:lnTo>
                    <a:pt x="762" y="1356"/>
                  </a:lnTo>
                  <a:lnTo>
                    <a:pt x="798" y="1356"/>
                  </a:lnTo>
                  <a:lnTo>
                    <a:pt x="804" y="1386"/>
                  </a:lnTo>
                  <a:lnTo>
                    <a:pt x="810" y="1386"/>
                  </a:lnTo>
                  <a:lnTo>
                    <a:pt x="816" y="1380"/>
                  </a:lnTo>
                  <a:lnTo>
                    <a:pt x="846" y="1380"/>
                  </a:lnTo>
                  <a:lnTo>
                    <a:pt x="858" y="1386"/>
                  </a:lnTo>
                  <a:lnTo>
                    <a:pt x="870" y="1410"/>
                  </a:lnTo>
                  <a:lnTo>
                    <a:pt x="870" y="1428"/>
                  </a:lnTo>
                  <a:lnTo>
                    <a:pt x="852" y="1446"/>
                  </a:lnTo>
                  <a:lnTo>
                    <a:pt x="852" y="1452"/>
                  </a:lnTo>
                  <a:lnTo>
                    <a:pt x="858" y="1458"/>
                  </a:lnTo>
                  <a:lnTo>
                    <a:pt x="870" y="1464"/>
                  </a:lnTo>
                  <a:lnTo>
                    <a:pt x="900" y="1464"/>
                  </a:lnTo>
                  <a:lnTo>
                    <a:pt x="906" y="1458"/>
                  </a:lnTo>
                  <a:lnTo>
                    <a:pt x="924" y="1458"/>
                  </a:lnTo>
                  <a:lnTo>
                    <a:pt x="954" y="1452"/>
                  </a:lnTo>
                  <a:lnTo>
                    <a:pt x="984" y="1440"/>
                  </a:lnTo>
                  <a:lnTo>
                    <a:pt x="1020" y="1434"/>
                  </a:lnTo>
                  <a:lnTo>
                    <a:pt x="1038" y="1434"/>
                  </a:lnTo>
                  <a:lnTo>
                    <a:pt x="1062" y="1416"/>
                  </a:lnTo>
                  <a:lnTo>
                    <a:pt x="1098" y="1386"/>
                  </a:lnTo>
                  <a:lnTo>
                    <a:pt x="1128" y="1350"/>
                  </a:lnTo>
                  <a:lnTo>
                    <a:pt x="1158" y="1326"/>
                  </a:lnTo>
                  <a:lnTo>
                    <a:pt x="1182" y="1314"/>
                  </a:lnTo>
                  <a:lnTo>
                    <a:pt x="1224" y="1284"/>
                  </a:lnTo>
                  <a:lnTo>
                    <a:pt x="1272" y="1248"/>
                  </a:lnTo>
                  <a:lnTo>
                    <a:pt x="1332" y="1206"/>
                  </a:lnTo>
                  <a:lnTo>
                    <a:pt x="1386" y="1170"/>
                  </a:lnTo>
                  <a:lnTo>
                    <a:pt x="1434" y="1134"/>
                  </a:lnTo>
                  <a:lnTo>
                    <a:pt x="1464" y="1110"/>
                  </a:lnTo>
                  <a:lnTo>
                    <a:pt x="1476" y="1104"/>
                  </a:lnTo>
                  <a:lnTo>
                    <a:pt x="1476" y="1098"/>
                  </a:lnTo>
                  <a:lnTo>
                    <a:pt x="1470" y="1092"/>
                  </a:lnTo>
                  <a:lnTo>
                    <a:pt x="1464" y="1080"/>
                  </a:lnTo>
                  <a:lnTo>
                    <a:pt x="1458" y="1062"/>
                  </a:lnTo>
                  <a:lnTo>
                    <a:pt x="1452" y="1050"/>
                  </a:lnTo>
                  <a:lnTo>
                    <a:pt x="1452" y="1044"/>
                  </a:lnTo>
                  <a:lnTo>
                    <a:pt x="1440" y="1032"/>
                  </a:lnTo>
                  <a:lnTo>
                    <a:pt x="1428" y="1032"/>
                  </a:lnTo>
                  <a:lnTo>
                    <a:pt x="1392" y="1014"/>
                  </a:lnTo>
                  <a:lnTo>
                    <a:pt x="1386" y="1014"/>
                  </a:lnTo>
                  <a:lnTo>
                    <a:pt x="1362" y="1026"/>
                  </a:lnTo>
                  <a:lnTo>
                    <a:pt x="1338" y="1002"/>
                  </a:lnTo>
                  <a:lnTo>
                    <a:pt x="1338" y="960"/>
                  </a:lnTo>
                  <a:lnTo>
                    <a:pt x="1332" y="954"/>
                  </a:lnTo>
                  <a:lnTo>
                    <a:pt x="1326" y="942"/>
                  </a:lnTo>
                  <a:lnTo>
                    <a:pt x="1314" y="930"/>
                  </a:lnTo>
                  <a:lnTo>
                    <a:pt x="1308" y="912"/>
                  </a:lnTo>
                  <a:lnTo>
                    <a:pt x="1296" y="900"/>
                  </a:lnTo>
                  <a:lnTo>
                    <a:pt x="1290" y="888"/>
                  </a:lnTo>
                  <a:lnTo>
                    <a:pt x="1290" y="882"/>
                  </a:lnTo>
                  <a:lnTo>
                    <a:pt x="1296" y="876"/>
                  </a:lnTo>
                  <a:lnTo>
                    <a:pt x="1308" y="876"/>
                  </a:lnTo>
                  <a:lnTo>
                    <a:pt x="1320" y="870"/>
                  </a:lnTo>
                  <a:lnTo>
                    <a:pt x="1326" y="864"/>
                  </a:lnTo>
                  <a:lnTo>
                    <a:pt x="1332" y="852"/>
                  </a:lnTo>
                  <a:lnTo>
                    <a:pt x="1332" y="840"/>
                  </a:lnTo>
                  <a:lnTo>
                    <a:pt x="1326" y="834"/>
                  </a:lnTo>
                  <a:lnTo>
                    <a:pt x="1326" y="828"/>
                  </a:lnTo>
                  <a:lnTo>
                    <a:pt x="1320" y="774"/>
                  </a:lnTo>
                  <a:lnTo>
                    <a:pt x="1332" y="750"/>
                  </a:lnTo>
                  <a:lnTo>
                    <a:pt x="1326" y="732"/>
                  </a:lnTo>
                  <a:lnTo>
                    <a:pt x="1326" y="726"/>
                  </a:lnTo>
                  <a:lnTo>
                    <a:pt x="1332" y="720"/>
                  </a:lnTo>
                  <a:lnTo>
                    <a:pt x="1332" y="690"/>
                  </a:lnTo>
                  <a:lnTo>
                    <a:pt x="1338" y="678"/>
                  </a:lnTo>
                  <a:lnTo>
                    <a:pt x="1338" y="672"/>
                  </a:lnTo>
                  <a:lnTo>
                    <a:pt x="1326" y="648"/>
                  </a:lnTo>
                  <a:lnTo>
                    <a:pt x="1302" y="588"/>
                  </a:lnTo>
                  <a:lnTo>
                    <a:pt x="1290" y="570"/>
                  </a:lnTo>
                  <a:lnTo>
                    <a:pt x="1296" y="564"/>
                  </a:lnTo>
                  <a:lnTo>
                    <a:pt x="1308" y="558"/>
                  </a:lnTo>
                  <a:lnTo>
                    <a:pt x="1296" y="528"/>
                  </a:lnTo>
                  <a:lnTo>
                    <a:pt x="1284" y="480"/>
                  </a:lnTo>
                  <a:lnTo>
                    <a:pt x="1278" y="438"/>
                  </a:lnTo>
                  <a:lnTo>
                    <a:pt x="1272" y="414"/>
                  </a:lnTo>
                  <a:lnTo>
                    <a:pt x="1266" y="408"/>
                  </a:lnTo>
                  <a:lnTo>
                    <a:pt x="1260" y="396"/>
                  </a:lnTo>
                  <a:lnTo>
                    <a:pt x="1236" y="384"/>
                  </a:lnTo>
                  <a:lnTo>
                    <a:pt x="1230" y="378"/>
                  </a:lnTo>
                  <a:lnTo>
                    <a:pt x="1224" y="378"/>
                  </a:lnTo>
                  <a:lnTo>
                    <a:pt x="1224" y="336"/>
                  </a:lnTo>
                  <a:lnTo>
                    <a:pt x="1212" y="324"/>
                  </a:lnTo>
                  <a:lnTo>
                    <a:pt x="1194" y="318"/>
                  </a:lnTo>
                  <a:lnTo>
                    <a:pt x="1182" y="318"/>
                  </a:lnTo>
                  <a:lnTo>
                    <a:pt x="1182" y="288"/>
                  </a:lnTo>
                  <a:lnTo>
                    <a:pt x="1170" y="288"/>
                  </a:lnTo>
                  <a:lnTo>
                    <a:pt x="1170" y="246"/>
                  </a:lnTo>
                  <a:lnTo>
                    <a:pt x="1194" y="222"/>
                  </a:lnTo>
                  <a:lnTo>
                    <a:pt x="1218" y="204"/>
                  </a:lnTo>
                  <a:lnTo>
                    <a:pt x="1218" y="198"/>
                  </a:lnTo>
                  <a:lnTo>
                    <a:pt x="1224" y="192"/>
                  </a:lnTo>
                  <a:lnTo>
                    <a:pt x="1224" y="180"/>
                  </a:lnTo>
                  <a:lnTo>
                    <a:pt x="1230" y="168"/>
                  </a:lnTo>
                  <a:lnTo>
                    <a:pt x="1230" y="126"/>
                  </a:lnTo>
                  <a:lnTo>
                    <a:pt x="1224" y="114"/>
                  </a:lnTo>
                  <a:lnTo>
                    <a:pt x="1224" y="78"/>
                  </a:lnTo>
                  <a:lnTo>
                    <a:pt x="1230" y="66"/>
                  </a:lnTo>
                  <a:lnTo>
                    <a:pt x="1230" y="54"/>
                  </a:lnTo>
                  <a:lnTo>
                    <a:pt x="1212" y="48"/>
                  </a:lnTo>
                  <a:lnTo>
                    <a:pt x="1254" y="30"/>
                  </a:lnTo>
                  <a:lnTo>
                    <a:pt x="1254" y="18"/>
                  </a:lnTo>
                  <a:lnTo>
                    <a:pt x="1242" y="18"/>
                  </a:lnTo>
                  <a:lnTo>
                    <a:pt x="1236" y="12"/>
                  </a:lnTo>
                  <a:lnTo>
                    <a:pt x="1224" y="12"/>
                  </a:lnTo>
                  <a:lnTo>
                    <a:pt x="1206" y="24"/>
                  </a:lnTo>
                  <a:lnTo>
                    <a:pt x="1170" y="6"/>
                  </a:lnTo>
                  <a:lnTo>
                    <a:pt x="1152" y="6"/>
                  </a:lnTo>
                  <a:lnTo>
                    <a:pt x="1152" y="18"/>
                  </a:lnTo>
                  <a:lnTo>
                    <a:pt x="1116" y="18"/>
                  </a:lnTo>
                  <a:lnTo>
                    <a:pt x="1092" y="0"/>
                  </a:lnTo>
                  <a:lnTo>
                    <a:pt x="1086" y="30"/>
                  </a:lnTo>
                  <a:lnTo>
                    <a:pt x="1056" y="18"/>
                  </a:lnTo>
                  <a:lnTo>
                    <a:pt x="1026" y="42"/>
                  </a:lnTo>
                  <a:lnTo>
                    <a:pt x="1002" y="30"/>
                  </a:lnTo>
                  <a:lnTo>
                    <a:pt x="984" y="30"/>
                  </a:lnTo>
                  <a:lnTo>
                    <a:pt x="966" y="24"/>
                  </a:lnTo>
                  <a:lnTo>
                    <a:pt x="948" y="24"/>
                  </a:lnTo>
                  <a:lnTo>
                    <a:pt x="924" y="30"/>
                  </a:lnTo>
                  <a:lnTo>
                    <a:pt x="906" y="30"/>
                  </a:lnTo>
                  <a:lnTo>
                    <a:pt x="900" y="36"/>
                  </a:lnTo>
                  <a:lnTo>
                    <a:pt x="888" y="36"/>
                  </a:lnTo>
                  <a:lnTo>
                    <a:pt x="876" y="42"/>
                  </a:lnTo>
                  <a:lnTo>
                    <a:pt x="816" y="42"/>
                  </a:lnTo>
                  <a:lnTo>
                    <a:pt x="810" y="48"/>
                  </a:lnTo>
                  <a:lnTo>
                    <a:pt x="750" y="48"/>
                  </a:lnTo>
                  <a:lnTo>
                    <a:pt x="744" y="54"/>
                  </a:lnTo>
                  <a:lnTo>
                    <a:pt x="726" y="54"/>
                  </a:lnTo>
                  <a:lnTo>
                    <a:pt x="714" y="60"/>
                  </a:lnTo>
                  <a:lnTo>
                    <a:pt x="696" y="66"/>
                  </a:lnTo>
                  <a:lnTo>
                    <a:pt x="684" y="78"/>
                  </a:lnTo>
                  <a:lnTo>
                    <a:pt x="678" y="90"/>
                  </a:lnTo>
                  <a:lnTo>
                    <a:pt x="666" y="102"/>
                  </a:lnTo>
                  <a:lnTo>
                    <a:pt x="666" y="108"/>
                  </a:lnTo>
                  <a:lnTo>
                    <a:pt x="636" y="108"/>
                  </a:lnTo>
                  <a:lnTo>
                    <a:pt x="624" y="114"/>
                  </a:lnTo>
                  <a:lnTo>
                    <a:pt x="606" y="114"/>
                  </a:lnTo>
                  <a:lnTo>
                    <a:pt x="594" y="120"/>
                  </a:lnTo>
                  <a:lnTo>
                    <a:pt x="588" y="126"/>
                  </a:lnTo>
                  <a:lnTo>
                    <a:pt x="588" y="132"/>
                  </a:lnTo>
                  <a:lnTo>
                    <a:pt x="558" y="162"/>
                  </a:lnTo>
                  <a:lnTo>
                    <a:pt x="546" y="168"/>
                  </a:lnTo>
                  <a:lnTo>
                    <a:pt x="522" y="168"/>
                  </a:lnTo>
                  <a:lnTo>
                    <a:pt x="528" y="174"/>
                  </a:lnTo>
                  <a:lnTo>
                    <a:pt x="534" y="186"/>
                  </a:lnTo>
                  <a:lnTo>
                    <a:pt x="546" y="192"/>
                  </a:lnTo>
                  <a:lnTo>
                    <a:pt x="540" y="198"/>
                  </a:lnTo>
                  <a:lnTo>
                    <a:pt x="540" y="210"/>
                  </a:lnTo>
                  <a:lnTo>
                    <a:pt x="552" y="210"/>
                  </a:lnTo>
                  <a:lnTo>
                    <a:pt x="546" y="276"/>
                  </a:lnTo>
                  <a:lnTo>
                    <a:pt x="558" y="294"/>
                  </a:lnTo>
                  <a:lnTo>
                    <a:pt x="546" y="324"/>
                  </a:lnTo>
                  <a:lnTo>
                    <a:pt x="564" y="324"/>
                  </a:lnTo>
                  <a:lnTo>
                    <a:pt x="564" y="354"/>
                  </a:lnTo>
                  <a:lnTo>
                    <a:pt x="588" y="372"/>
                  </a:lnTo>
                  <a:lnTo>
                    <a:pt x="570" y="390"/>
                  </a:lnTo>
                  <a:lnTo>
                    <a:pt x="570" y="402"/>
                  </a:lnTo>
                  <a:lnTo>
                    <a:pt x="516" y="408"/>
                  </a:lnTo>
                  <a:lnTo>
                    <a:pt x="504" y="402"/>
                  </a:lnTo>
                  <a:lnTo>
                    <a:pt x="486" y="402"/>
                  </a:lnTo>
                  <a:lnTo>
                    <a:pt x="486" y="408"/>
                  </a:lnTo>
                  <a:lnTo>
                    <a:pt x="480" y="414"/>
                  </a:lnTo>
                  <a:lnTo>
                    <a:pt x="474" y="408"/>
                  </a:lnTo>
                  <a:lnTo>
                    <a:pt x="462" y="408"/>
                  </a:lnTo>
                  <a:lnTo>
                    <a:pt x="462" y="414"/>
                  </a:lnTo>
                  <a:lnTo>
                    <a:pt x="456" y="420"/>
                  </a:lnTo>
                  <a:lnTo>
                    <a:pt x="456" y="432"/>
                  </a:lnTo>
                  <a:lnTo>
                    <a:pt x="432" y="432"/>
                  </a:lnTo>
                  <a:lnTo>
                    <a:pt x="420" y="438"/>
                  </a:lnTo>
                  <a:lnTo>
                    <a:pt x="396" y="438"/>
                  </a:lnTo>
                  <a:lnTo>
                    <a:pt x="390" y="444"/>
                  </a:lnTo>
                  <a:lnTo>
                    <a:pt x="390" y="456"/>
                  </a:lnTo>
                  <a:lnTo>
                    <a:pt x="396" y="462"/>
                  </a:lnTo>
                  <a:lnTo>
                    <a:pt x="402" y="474"/>
                  </a:lnTo>
                  <a:lnTo>
                    <a:pt x="414" y="492"/>
                  </a:lnTo>
                  <a:lnTo>
                    <a:pt x="390" y="504"/>
                  </a:lnTo>
                  <a:lnTo>
                    <a:pt x="390" y="510"/>
                  </a:lnTo>
                  <a:lnTo>
                    <a:pt x="378" y="522"/>
                  </a:lnTo>
                  <a:lnTo>
                    <a:pt x="366" y="528"/>
                  </a:lnTo>
                  <a:lnTo>
                    <a:pt x="360" y="534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</p:grpSp>
      <p:grpSp>
        <p:nvGrpSpPr>
          <p:cNvPr id="83" name="Central_East_Europe_Middle_East">
            <a:extLst>
              <a:ext uri="{FF2B5EF4-FFF2-40B4-BE49-F238E27FC236}">
                <a16:creationId xmlns:a16="http://schemas.microsoft.com/office/drawing/2014/main" id="{2BF70913-37F9-4592-B799-FB82D1D2AC15}"/>
              </a:ext>
            </a:extLst>
          </p:cNvPr>
          <p:cNvGrpSpPr/>
          <p:nvPr userDrawn="1"/>
        </p:nvGrpSpPr>
        <p:grpSpPr>
          <a:xfrm>
            <a:off x="5766095" y="1488875"/>
            <a:ext cx="4366190" cy="2193004"/>
            <a:chOff x="5766095" y="1736525"/>
            <a:chExt cx="4366190" cy="2193004"/>
          </a:xfrm>
        </p:grpSpPr>
        <p:sp>
          <p:nvSpPr>
            <p:cNvPr id="84" name="United Arab Emirates" descr="© INSCALE GmbH, 05.05.2010&#10;http://www.presentationload.com/">
              <a:extLst>
                <a:ext uri="{FF2B5EF4-FFF2-40B4-BE49-F238E27FC236}">
                  <a16:creationId xmlns:a16="http://schemas.microsoft.com/office/drawing/2014/main" id="{B36607C6-BE7D-4703-BAA7-5CFD517BFB71}"/>
                </a:ext>
              </a:extLst>
            </p:cNvPr>
            <p:cNvSpPr>
              <a:spLocks/>
            </p:cNvSpPr>
            <p:nvPr/>
          </p:nvSpPr>
          <p:spPr bwMode="gray">
            <a:xfrm>
              <a:off x="7142870" y="3561071"/>
              <a:ext cx="148509" cy="143484"/>
            </a:xfrm>
            <a:custGeom>
              <a:avLst/>
              <a:gdLst>
                <a:gd name="T0" fmla="*/ 2147483647 w 336"/>
                <a:gd name="T1" fmla="*/ 2147483647 h 318"/>
                <a:gd name="T2" fmla="*/ 2147483647 w 336"/>
                <a:gd name="T3" fmla="*/ 2147483647 h 318"/>
                <a:gd name="T4" fmla="*/ 2147483647 w 336"/>
                <a:gd name="T5" fmla="*/ 2147483647 h 318"/>
                <a:gd name="T6" fmla="*/ 2147483647 w 336"/>
                <a:gd name="T7" fmla="*/ 2147483647 h 318"/>
                <a:gd name="T8" fmla="*/ 2147483647 w 336"/>
                <a:gd name="T9" fmla="*/ 2147483647 h 318"/>
                <a:gd name="T10" fmla="*/ 2147483647 w 336"/>
                <a:gd name="T11" fmla="*/ 0 h 318"/>
                <a:gd name="T12" fmla="*/ 2147483647 w 336"/>
                <a:gd name="T13" fmla="*/ 2147483647 h 318"/>
                <a:gd name="T14" fmla="*/ 2147483647 w 336"/>
                <a:gd name="T15" fmla="*/ 2147483647 h 318"/>
                <a:gd name="T16" fmla="*/ 2147483647 w 336"/>
                <a:gd name="T17" fmla="*/ 2147483647 h 318"/>
                <a:gd name="T18" fmla="*/ 2147483647 w 336"/>
                <a:gd name="T19" fmla="*/ 2147483647 h 318"/>
                <a:gd name="T20" fmla="*/ 2147483647 w 336"/>
                <a:gd name="T21" fmla="*/ 2147483647 h 318"/>
                <a:gd name="T22" fmla="*/ 2147483647 w 336"/>
                <a:gd name="T23" fmla="*/ 2147483647 h 318"/>
                <a:gd name="T24" fmla="*/ 2147483647 w 336"/>
                <a:gd name="T25" fmla="*/ 2147483647 h 318"/>
                <a:gd name="T26" fmla="*/ 2147483647 w 336"/>
                <a:gd name="T27" fmla="*/ 2147483647 h 318"/>
                <a:gd name="T28" fmla="*/ 2147483647 w 336"/>
                <a:gd name="T29" fmla="*/ 2147483647 h 318"/>
                <a:gd name="T30" fmla="*/ 2147483647 w 336"/>
                <a:gd name="T31" fmla="*/ 2147483647 h 318"/>
                <a:gd name="T32" fmla="*/ 2147483647 w 336"/>
                <a:gd name="T33" fmla="*/ 2147483647 h 318"/>
                <a:gd name="T34" fmla="*/ 2147483647 w 336"/>
                <a:gd name="T35" fmla="*/ 2147483647 h 318"/>
                <a:gd name="T36" fmla="*/ 0 w 336"/>
                <a:gd name="T37" fmla="*/ 2147483647 h 318"/>
                <a:gd name="T38" fmla="*/ 2147483647 w 336"/>
                <a:gd name="T39" fmla="*/ 2147483647 h 318"/>
                <a:gd name="T40" fmla="*/ 2147483647 w 336"/>
                <a:gd name="T41" fmla="*/ 2147483647 h 318"/>
                <a:gd name="T42" fmla="*/ 2147483647 w 336"/>
                <a:gd name="T43" fmla="*/ 2147483647 h 318"/>
                <a:gd name="T44" fmla="*/ 2147483647 w 336"/>
                <a:gd name="T45" fmla="*/ 2147483647 h 318"/>
                <a:gd name="T46" fmla="*/ 2147483647 w 336"/>
                <a:gd name="T47" fmla="*/ 2147483647 h 318"/>
                <a:gd name="T48" fmla="*/ 2147483647 w 336"/>
                <a:gd name="T49" fmla="*/ 2147483647 h 318"/>
                <a:gd name="T50" fmla="*/ 2147483647 w 336"/>
                <a:gd name="T51" fmla="*/ 2147483647 h 318"/>
                <a:gd name="T52" fmla="*/ 2147483647 w 336"/>
                <a:gd name="T53" fmla="*/ 2147483647 h 318"/>
                <a:gd name="T54" fmla="*/ 2147483647 w 336"/>
                <a:gd name="T55" fmla="*/ 2147483647 h 318"/>
                <a:gd name="T56" fmla="*/ 2147483647 w 336"/>
                <a:gd name="T57" fmla="*/ 2147483647 h 318"/>
                <a:gd name="T58" fmla="*/ 2147483647 w 336"/>
                <a:gd name="T59" fmla="*/ 2147483647 h 318"/>
                <a:gd name="T60" fmla="*/ 2147483647 w 336"/>
                <a:gd name="T61" fmla="*/ 2147483647 h 318"/>
                <a:gd name="T62" fmla="*/ 2147483647 w 336"/>
                <a:gd name="T63" fmla="*/ 2147483647 h 318"/>
                <a:gd name="T64" fmla="*/ 2147483647 w 336"/>
                <a:gd name="T65" fmla="*/ 2147483647 h 318"/>
                <a:gd name="T66" fmla="*/ 2147483647 w 336"/>
                <a:gd name="T67" fmla="*/ 2147483647 h 318"/>
                <a:gd name="T68" fmla="*/ 2147483647 w 336"/>
                <a:gd name="T69" fmla="*/ 2147483647 h 31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336"/>
                <a:gd name="T106" fmla="*/ 0 h 318"/>
                <a:gd name="T107" fmla="*/ 336 w 336"/>
                <a:gd name="T108" fmla="*/ 318 h 318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336" h="318">
                  <a:moveTo>
                    <a:pt x="300" y="120"/>
                  </a:moveTo>
                  <a:lnTo>
                    <a:pt x="306" y="120"/>
                  </a:lnTo>
                  <a:lnTo>
                    <a:pt x="306" y="126"/>
                  </a:lnTo>
                  <a:lnTo>
                    <a:pt x="312" y="138"/>
                  </a:lnTo>
                  <a:lnTo>
                    <a:pt x="336" y="132"/>
                  </a:lnTo>
                  <a:lnTo>
                    <a:pt x="330" y="120"/>
                  </a:lnTo>
                  <a:lnTo>
                    <a:pt x="324" y="102"/>
                  </a:lnTo>
                  <a:lnTo>
                    <a:pt x="324" y="60"/>
                  </a:lnTo>
                  <a:lnTo>
                    <a:pt x="330" y="42"/>
                  </a:lnTo>
                  <a:lnTo>
                    <a:pt x="330" y="6"/>
                  </a:lnTo>
                  <a:lnTo>
                    <a:pt x="324" y="0"/>
                  </a:lnTo>
                  <a:lnTo>
                    <a:pt x="318" y="0"/>
                  </a:lnTo>
                  <a:lnTo>
                    <a:pt x="312" y="6"/>
                  </a:lnTo>
                  <a:lnTo>
                    <a:pt x="306" y="18"/>
                  </a:lnTo>
                  <a:lnTo>
                    <a:pt x="300" y="36"/>
                  </a:lnTo>
                  <a:lnTo>
                    <a:pt x="288" y="60"/>
                  </a:lnTo>
                  <a:lnTo>
                    <a:pt x="282" y="66"/>
                  </a:lnTo>
                  <a:lnTo>
                    <a:pt x="282" y="72"/>
                  </a:lnTo>
                  <a:lnTo>
                    <a:pt x="276" y="72"/>
                  </a:lnTo>
                  <a:lnTo>
                    <a:pt x="264" y="78"/>
                  </a:lnTo>
                  <a:lnTo>
                    <a:pt x="234" y="108"/>
                  </a:lnTo>
                  <a:lnTo>
                    <a:pt x="228" y="120"/>
                  </a:lnTo>
                  <a:lnTo>
                    <a:pt x="216" y="132"/>
                  </a:lnTo>
                  <a:lnTo>
                    <a:pt x="204" y="138"/>
                  </a:lnTo>
                  <a:lnTo>
                    <a:pt x="198" y="150"/>
                  </a:lnTo>
                  <a:lnTo>
                    <a:pt x="198" y="168"/>
                  </a:lnTo>
                  <a:lnTo>
                    <a:pt x="192" y="180"/>
                  </a:lnTo>
                  <a:lnTo>
                    <a:pt x="192" y="186"/>
                  </a:lnTo>
                  <a:lnTo>
                    <a:pt x="186" y="192"/>
                  </a:lnTo>
                  <a:lnTo>
                    <a:pt x="150" y="192"/>
                  </a:lnTo>
                  <a:lnTo>
                    <a:pt x="132" y="186"/>
                  </a:lnTo>
                  <a:lnTo>
                    <a:pt x="90" y="186"/>
                  </a:lnTo>
                  <a:lnTo>
                    <a:pt x="72" y="192"/>
                  </a:lnTo>
                  <a:lnTo>
                    <a:pt x="48" y="204"/>
                  </a:lnTo>
                  <a:lnTo>
                    <a:pt x="24" y="204"/>
                  </a:lnTo>
                  <a:lnTo>
                    <a:pt x="12" y="192"/>
                  </a:lnTo>
                  <a:lnTo>
                    <a:pt x="0" y="186"/>
                  </a:lnTo>
                  <a:lnTo>
                    <a:pt x="0" y="198"/>
                  </a:lnTo>
                  <a:lnTo>
                    <a:pt x="18" y="216"/>
                  </a:lnTo>
                  <a:lnTo>
                    <a:pt x="30" y="240"/>
                  </a:lnTo>
                  <a:lnTo>
                    <a:pt x="54" y="264"/>
                  </a:lnTo>
                  <a:lnTo>
                    <a:pt x="60" y="276"/>
                  </a:lnTo>
                  <a:lnTo>
                    <a:pt x="72" y="282"/>
                  </a:lnTo>
                  <a:lnTo>
                    <a:pt x="78" y="294"/>
                  </a:lnTo>
                  <a:lnTo>
                    <a:pt x="96" y="294"/>
                  </a:lnTo>
                  <a:lnTo>
                    <a:pt x="132" y="300"/>
                  </a:lnTo>
                  <a:lnTo>
                    <a:pt x="228" y="312"/>
                  </a:lnTo>
                  <a:lnTo>
                    <a:pt x="270" y="318"/>
                  </a:lnTo>
                  <a:lnTo>
                    <a:pt x="264" y="306"/>
                  </a:lnTo>
                  <a:lnTo>
                    <a:pt x="258" y="300"/>
                  </a:lnTo>
                  <a:lnTo>
                    <a:pt x="252" y="288"/>
                  </a:lnTo>
                  <a:lnTo>
                    <a:pt x="252" y="276"/>
                  </a:lnTo>
                  <a:lnTo>
                    <a:pt x="258" y="270"/>
                  </a:lnTo>
                  <a:lnTo>
                    <a:pt x="264" y="258"/>
                  </a:lnTo>
                  <a:lnTo>
                    <a:pt x="270" y="252"/>
                  </a:lnTo>
                  <a:lnTo>
                    <a:pt x="276" y="240"/>
                  </a:lnTo>
                  <a:lnTo>
                    <a:pt x="276" y="228"/>
                  </a:lnTo>
                  <a:lnTo>
                    <a:pt x="282" y="216"/>
                  </a:lnTo>
                  <a:lnTo>
                    <a:pt x="282" y="204"/>
                  </a:lnTo>
                  <a:lnTo>
                    <a:pt x="288" y="198"/>
                  </a:lnTo>
                  <a:lnTo>
                    <a:pt x="288" y="192"/>
                  </a:lnTo>
                  <a:lnTo>
                    <a:pt x="300" y="192"/>
                  </a:lnTo>
                  <a:lnTo>
                    <a:pt x="300" y="198"/>
                  </a:lnTo>
                  <a:lnTo>
                    <a:pt x="306" y="198"/>
                  </a:lnTo>
                  <a:lnTo>
                    <a:pt x="306" y="192"/>
                  </a:lnTo>
                  <a:lnTo>
                    <a:pt x="288" y="174"/>
                  </a:lnTo>
                  <a:lnTo>
                    <a:pt x="288" y="144"/>
                  </a:lnTo>
                  <a:lnTo>
                    <a:pt x="294" y="132"/>
                  </a:lnTo>
                  <a:lnTo>
                    <a:pt x="294" y="126"/>
                  </a:lnTo>
                  <a:lnTo>
                    <a:pt x="300" y="120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 dirty="0">
                <a:solidFill>
                  <a:srgbClr val="555555"/>
                </a:solidFill>
              </a:endParaRPr>
            </a:p>
          </p:txBody>
        </p:sp>
        <p:sp>
          <p:nvSpPr>
            <p:cNvPr id="85" name="Ukraine" descr="© INSCALE GmbH, 05.05.2010&#10;http://www.presentationload.com/">
              <a:extLst>
                <a:ext uri="{FF2B5EF4-FFF2-40B4-BE49-F238E27FC236}">
                  <a16:creationId xmlns:a16="http://schemas.microsoft.com/office/drawing/2014/main" id="{80FFD935-C561-42E2-8B65-A12C7A6E111C}"/>
                </a:ext>
              </a:extLst>
            </p:cNvPr>
            <p:cNvSpPr>
              <a:spLocks/>
            </p:cNvSpPr>
            <p:nvPr/>
          </p:nvSpPr>
          <p:spPr bwMode="gray">
            <a:xfrm>
              <a:off x="6201139" y="2636399"/>
              <a:ext cx="494450" cy="281654"/>
            </a:xfrm>
            <a:custGeom>
              <a:avLst/>
              <a:gdLst>
                <a:gd name="T0" fmla="*/ 2147483647 w 1116"/>
                <a:gd name="T1" fmla="*/ 2147483647 h 624"/>
                <a:gd name="T2" fmla="*/ 2147483647 w 1116"/>
                <a:gd name="T3" fmla="*/ 2147483647 h 624"/>
                <a:gd name="T4" fmla="*/ 2147483647 w 1116"/>
                <a:gd name="T5" fmla="*/ 2147483647 h 624"/>
                <a:gd name="T6" fmla="*/ 2147483647 w 1116"/>
                <a:gd name="T7" fmla="*/ 2147483647 h 624"/>
                <a:gd name="T8" fmla="*/ 2147483647 w 1116"/>
                <a:gd name="T9" fmla="*/ 2147483647 h 624"/>
                <a:gd name="T10" fmla="*/ 2147483647 w 1116"/>
                <a:gd name="T11" fmla="*/ 2147483647 h 624"/>
                <a:gd name="T12" fmla="*/ 2147483647 w 1116"/>
                <a:gd name="T13" fmla="*/ 2147483647 h 624"/>
                <a:gd name="T14" fmla="*/ 2147483647 w 1116"/>
                <a:gd name="T15" fmla="*/ 2147483647 h 624"/>
                <a:gd name="T16" fmla="*/ 2147483647 w 1116"/>
                <a:gd name="T17" fmla="*/ 2147483647 h 624"/>
                <a:gd name="T18" fmla="*/ 2147483647 w 1116"/>
                <a:gd name="T19" fmla="*/ 2147483647 h 624"/>
                <a:gd name="T20" fmla="*/ 2147483647 w 1116"/>
                <a:gd name="T21" fmla="*/ 2147483647 h 624"/>
                <a:gd name="T22" fmla="*/ 2147483647 w 1116"/>
                <a:gd name="T23" fmla="*/ 2147483647 h 624"/>
                <a:gd name="T24" fmla="*/ 2147483647 w 1116"/>
                <a:gd name="T25" fmla="*/ 2147483647 h 624"/>
                <a:gd name="T26" fmla="*/ 2147483647 w 1116"/>
                <a:gd name="T27" fmla="*/ 2147483647 h 624"/>
                <a:gd name="T28" fmla="*/ 2147483647 w 1116"/>
                <a:gd name="T29" fmla="*/ 2147483647 h 624"/>
                <a:gd name="T30" fmla="*/ 2147483647 w 1116"/>
                <a:gd name="T31" fmla="*/ 2147483647 h 624"/>
                <a:gd name="T32" fmla="*/ 2147483647 w 1116"/>
                <a:gd name="T33" fmla="*/ 2147483647 h 624"/>
                <a:gd name="T34" fmla="*/ 2147483647 w 1116"/>
                <a:gd name="T35" fmla="*/ 2147483647 h 624"/>
                <a:gd name="T36" fmla="*/ 2147483647 w 1116"/>
                <a:gd name="T37" fmla="*/ 2147483647 h 624"/>
                <a:gd name="T38" fmla="*/ 2147483647 w 1116"/>
                <a:gd name="T39" fmla="*/ 2147483647 h 624"/>
                <a:gd name="T40" fmla="*/ 2147483647 w 1116"/>
                <a:gd name="T41" fmla="*/ 2147483647 h 624"/>
                <a:gd name="T42" fmla="*/ 2147483647 w 1116"/>
                <a:gd name="T43" fmla="*/ 2147483647 h 624"/>
                <a:gd name="T44" fmla="*/ 2147483647 w 1116"/>
                <a:gd name="T45" fmla="*/ 2147483647 h 624"/>
                <a:gd name="T46" fmla="*/ 2147483647 w 1116"/>
                <a:gd name="T47" fmla="*/ 2147483647 h 624"/>
                <a:gd name="T48" fmla="*/ 2147483647 w 1116"/>
                <a:gd name="T49" fmla="*/ 2147483647 h 624"/>
                <a:gd name="T50" fmla="*/ 2147483647 w 1116"/>
                <a:gd name="T51" fmla="*/ 2147483647 h 624"/>
                <a:gd name="T52" fmla="*/ 2147483647 w 1116"/>
                <a:gd name="T53" fmla="*/ 2147483647 h 624"/>
                <a:gd name="T54" fmla="*/ 2147483647 w 1116"/>
                <a:gd name="T55" fmla="*/ 2147483647 h 624"/>
                <a:gd name="T56" fmla="*/ 2147483647 w 1116"/>
                <a:gd name="T57" fmla="*/ 2147483647 h 624"/>
                <a:gd name="T58" fmla="*/ 2147483647 w 1116"/>
                <a:gd name="T59" fmla="*/ 2147483647 h 624"/>
                <a:gd name="T60" fmla="*/ 2147483647 w 1116"/>
                <a:gd name="T61" fmla="*/ 2147483647 h 624"/>
                <a:gd name="T62" fmla="*/ 2147483647 w 1116"/>
                <a:gd name="T63" fmla="*/ 2147483647 h 624"/>
                <a:gd name="T64" fmla="*/ 2147483647 w 1116"/>
                <a:gd name="T65" fmla="*/ 2147483647 h 624"/>
                <a:gd name="T66" fmla="*/ 2147483647 w 1116"/>
                <a:gd name="T67" fmla="*/ 2147483647 h 624"/>
                <a:gd name="T68" fmla="*/ 2147483647 w 1116"/>
                <a:gd name="T69" fmla="*/ 2147483647 h 624"/>
                <a:gd name="T70" fmla="*/ 2147483647 w 1116"/>
                <a:gd name="T71" fmla="*/ 2147483647 h 624"/>
                <a:gd name="T72" fmla="*/ 2147483647 w 1116"/>
                <a:gd name="T73" fmla="*/ 2147483647 h 624"/>
                <a:gd name="T74" fmla="*/ 2147483647 w 1116"/>
                <a:gd name="T75" fmla="*/ 2147483647 h 624"/>
                <a:gd name="T76" fmla="*/ 2147483647 w 1116"/>
                <a:gd name="T77" fmla="*/ 2147483647 h 624"/>
                <a:gd name="T78" fmla="*/ 2147483647 w 1116"/>
                <a:gd name="T79" fmla="*/ 2147483647 h 624"/>
                <a:gd name="T80" fmla="*/ 2147483647 w 1116"/>
                <a:gd name="T81" fmla="*/ 2147483647 h 624"/>
                <a:gd name="T82" fmla="*/ 2147483647 w 1116"/>
                <a:gd name="T83" fmla="*/ 2147483647 h 624"/>
                <a:gd name="T84" fmla="*/ 2147483647 w 1116"/>
                <a:gd name="T85" fmla="*/ 2147483647 h 624"/>
                <a:gd name="T86" fmla="*/ 2147483647 w 1116"/>
                <a:gd name="T87" fmla="*/ 2147483647 h 624"/>
                <a:gd name="T88" fmla="*/ 2147483647 w 1116"/>
                <a:gd name="T89" fmla="*/ 0 h 624"/>
                <a:gd name="T90" fmla="*/ 2147483647 w 1116"/>
                <a:gd name="T91" fmla="*/ 2147483647 h 624"/>
                <a:gd name="T92" fmla="*/ 2147483647 w 1116"/>
                <a:gd name="T93" fmla="*/ 2147483647 h 624"/>
                <a:gd name="T94" fmla="*/ 2147483647 w 1116"/>
                <a:gd name="T95" fmla="*/ 2147483647 h 624"/>
                <a:gd name="T96" fmla="*/ 2147483647 w 1116"/>
                <a:gd name="T97" fmla="*/ 2147483647 h 624"/>
                <a:gd name="T98" fmla="*/ 2147483647 w 1116"/>
                <a:gd name="T99" fmla="*/ 2147483647 h 624"/>
                <a:gd name="T100" fmla="*/ 2147483647 w 1116"/>
                <a:gd name="T101" fmla="*/ 2147483647 h 624"/>
                <a:gd name="T102" fmla="*/ 2147483647 w 1116"/>
                <a:gd name="T103" fmla="*/ 2147483647 h 624"/>
                <a:gd name="T104" fmla="*/ 2147483647 w 1116"/>
                <a:gd name="T105" fmla="*/ 2147483647 h 624"/>
                <a:gd name="T106" fmla="*/ 2147483647 w 1116"/>
                <a:gd name="T107" fmla="*/ 2147483647 h 624"/>
                <a:gd name="T108" fmla="*/ 2147483647 w 1116"/>
                <a:gd name="T109" fmla="*/ 2147483647 h 624"/>
                <a:gd name="T110" fmla="*/ 2147483647 w 1116"/>
                <a:gd name="T111" fmla="*/ 2147483647 h 624"/>
                <a:gd name="T112" fmla="*/ 2147483647 w 1116"/>
                <a:gd name="T113" fmla="*/ 2147483647 h 624"/>
                <a:gd name="T114" fmla="*/ 2147483647 w 1116"/>
                <a:gd name="T115" fmla="*/ 2147483647 h 624"/>
                <a:gd name="T116" fmla="*/ 2147483647 w 1116"/>
                <a:gd name="T117" fmla="*/ 2147483647 h 62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116"/>
                <a:gd name="T178" fmla="*/ 0 h 624"/>
                <a:gd name="T179" fmla="*/ 1116 w 1116"/>
                <a:gd name="T180" fmla="*/ 624 h 62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116" h="624">
                  <a:moveTo>
                    <a:pt x="24" y="324"/>
                  </a:moveTo>
                  <a:lnTo>
                    <a:pt x="30" y="324"/>
                  </a:lnTo>
                  <a:lnTo>
                    <a:pt x="36" y="330"/>
                  </a:lnTo>
                  <a:lnTo>
                    <a:pt x="48" y="330"/>
                  </a:lnTo>
                  <a:lnTo>
                    <a:pt x="54" y="336"/>
                  </a:lnTo>
                  <a:lnTo>
                    <a:pt x="78" y="336"/>
                  </a:lnTo>
                  <a:lnTo>
                    <a:pt x="84" y="342"/>
                  </a:lnTo>
                  <a:lnTo>
                    <a:pt x="108" y="342"/>
                  </a:lnTo>
                  <a:lnTo>
                    <a:pt x="114" y="348"/>
                  </a:lnTo>
                  <a:lnTo>
                    <a:pt x="126" y="342"/>
                  </a:lnTo>
                  <a:lnTo>
                    <a:pt x="132" y="342"/>
                  </a:lnTo>
                  <a:lnTo>
                    <a:pt x="144" y="336"/>
                  </a:lnTo>
                  <a:lnTo>
                    <a:pt x="150" y="336"/>
                  </a:lnTo>
                  <a:lnTo>
                    <a:pt x="174" y="360"/>
                  </a:lnTo>
                  <a:lnTo>
                    <a:pt x="186" y="360"/>
                  </a:lnTo>
                  <a:lnTo>
                    <a:pt x="198" y="348"/>
                  </a:lnTo>
                  <a:lnTo>
                    <a:pt x="198" y="342"/>
                  </a:lnTo>
                  <a:lnTo>
                    <a:pt x="222" y="348"/>
                  </a:lnTo>
                  <a:lnTo>
                    <a:pt x="228" y="336"/>
                  </a:lnTo>
                  <a:lnTo>
                    <a:pt x="234" y="342"/>
                  </a:lnTo>
                  <a:lnTo>
                    <a:pt x="252" y="342"/>
                  </a:lnTo>
                  <a:lnTo>
                    <a:pt x="258" y="336"/>
                  </a:lnTo>
                  <a:lnTo>
                    <a:pt x="258" y="330"/>
                  </a:lnTo>
                  <a:lnTo>
                    <a:pt x="270" y="318"/>
                  </a:lnTo>
                  <a:lnTo>
                    <a:pt x="282" y="318"/>
                  </a:lnTo>
                  <a:lnTo>
                    <a:pt x="288" y="306"/>
                  </a:lnTo>
                  <a:lnTo>
                    <a:pt x="294" y="306"/>
                  </a:lnTo>
                  <a:lnTo>
                    <a:pt x="306" y="312"/>
                  </a:lnTo>
                  <a:lnTo>
                    <a:pt x="318" y="312"/>
                  </a:lnTo>
                  <a:lnTo>
                    <a:pt x="318" y="306"/>
                  </a:lnTo>
                  <a:lnTo>
                    <a:pt x="324" y="306"/>
                  </a:lnTo>
                  <a:lnTo>
                    <a:pt x="336" y="300"/>
                  </a:lnTo>
                  <a:lnTo>
                    <a:pt x="342" y="300"/>
                  </a:lnTo>
                  <a:lnTo>
                    <a:pt x="354" y="312"/>
                  </a:lnTo>
                  <a:lnTo>
                    <a:pt x="360" y="312"/>
                  </a:lnTo>
                  <a:lnTo>
                    <a:pt x="360" y="318"/>
                  </a:lnTo>
                  <a:lnTo>
                    <a:pt x="402" y="318"/>
                  </a:lnTo>
                  <a:lnTo>
                    <a:pt x="408" y="324"/>
                  </a:lnTo>
                  <a:lnTo>
                    <a:pt x="408" y="336"/>
                  </a:lnTo>
                  <a:lnTo>
                    <a:pt x="426" y="336"/>
                  </a:lnTo>
                  <a:lnTo>
                    <a:pt x="438" y="342"/>
                  </a:lnTo>
                  <a:lnTo>
                    <a:pt x="444" y="348"/>
                  </a:lnTo>
                  <a:lnTo>
                    <a:pt x="450" y="360"/>
                  </a:lnTo>
                  <a:lnTo>
                    <a:pt x="444" y="366"/>
                  </a:lnTo>
                  <a:lnTo>
                    <a:pt x="444" y="390"/>
                  </a:lnTo>
                  <a:lnTo>
                    <a:pt x="456" y="384"/>
                  </a:lnTo>
                  <a:lnTo>
                    <a:pt x="462" y="384"/>
                  </a:lnTo>
                  <a:lnTo>
                    <a:pt x="468" y="390"/>
                  </a:lnTo>
                  <a:lnTo>
                    <a:pt x="462" y="396"/>
                  </a:lnTo>
                  <a:lnTo>
                    <a:pt x="462" y="414"/>
                  </a:lnTo>
                  <a:lnTo>
                    <a:pt x="474" y="414"/>
                  </a:lnTo>
                  <a:lnTo>
                    <a:pt x="480" y="420"/>
                  </a:lnTo>
                  <a:lnTo>
                    <a:pt x="492" y="420"/>
                  </a:lnTo>
                  <a:lnTo>
                    <a:pt x="498" y="426"/>
                  </a:lnTo>
                  <a:lnTo>
                    <a:pt x="498" y="456"/>
                  </a:lnTo>
                  <a:lnTo>
                    <a:pt x="492" y="456"/>
                  </a:lnTo>
                  <a:lnTo>
                    <a:pt x="480" y="462"/>
                  </a:lnTo>
                  <a:lnTo>
                    <a:pt x="462" y="462"/>
                  </a:lnTo>
                  <a:lnTo>
                    <a:pt x="456" y="456"/>
                  </a:lnTo>
                  <a:lnTo>
                    <a:pt x="438" y="456"/>
                  </a:lnTo>
                  <a:lnTo>
                    <a:pt x="432" y="462"/>
                  </a:lnTo>
                  <a:lnTo>
                    <a:pt x="432" y="468"/>
                  </a:lnTo>
                  <a:lnTo>
                    <a:pt x="438" y="468"/>
                  </a:lnTo>
                  <a:lnTo>
                    <a:pt x="450" y="474"/>
                  </a:lnTo>
                  <a:lnTo>
                    <a:pt x="456" y="480"/>
                  </a:lnTo>
                  <a:lnTo>
                    <a:pt x="438" y="492"/>
                  </a:lnTo>
                  <a:lnTo>
                    <a:pt x="432" y="498"/>
                  </a:lnTo>
                  <a:lnTo>
                    <a:pt x="420" y="504"/>
                  </a:lnTo>
                  <a:lnTo>
                    <a:pt x="414" y="504"/>
                  </a:lnTo>
                  <a:lnTo>
                    <a:pt x="414" y="516"/>
                  </a:lnTo>
                  <a:lnTo>
                    <a:pt x="420" y="522"/>
                  </a:lnTo>
                  <a:lnTo>
                    <a:pt x="420" y="534"/>
                  </a:lnTo>
                  <a:lnTo>
                    <a:pt x="396" y="540"/>
                  </a:lnTo>
                  <a:lnTo>
                    <a:pt x="390" y="528"/>
                  </a:lnTo>
                  <a:lnTo>
                    <a:pt x="390" y="516"/>
                  </a:lnTo>
                  <a:lnTo>
                    <a:pt x="390" y="528"/>
                  </a:lnTo>
                  <a:lnTo>
                    <a:pt x="396" y="540"/>
                  </a:lnTo>
                  <a:lnTo>
                    <a:pt x="396" y="546"/>
                  </a:lnTo>
                  <a:lnTo>
                    <a:pt x="408" y="552"/>
                  </a:lnTo>
                  <a:lnTo>
                    <a:pt x="438" y="552"/>
                  </a:lnTo>
                  <a:lnTo>
                    <a:pt x="444" y="546"/>
                  </a:lnTo>
                  <a:lnTo>
                    <a:pt x="450" y="546"/>
                  </a:lnTo>
                  <a:lnTo>
                    <a:pt x="456" y="540"/>
                  </a:lnTo>
                  <a:lnTo>
                    <a:pt x="474" y="540"/>
                  </a:lnTo>
                  <a:lnTo>
                    <a:pt x="480" y="534"/>
                  </a:lnTo>
                  <a:lnTo>
                    <a:pt x="486" y="534"/>
                  </a:lnTo>
                  <a:lnTo>
                    <a:pt x="480" y="528"/>
                  </a:lnTo>
                  <a:lnTo>
                    <a:pt x="486" y="528"/>
                  </a:lnTo>
                  <a:lnTo>
                    <a:pt x="492" y="522"/>
                  </a:lnTo>
                  <a:lnTo>
                    <a:pt x="510" y="516"/>
                  </a:lnTo>
                  <a:lnTo>
                    <a:pt x="522" y="510"/>
                  </a:lnTo>
                  <a:lnTo>
                    <a:pt x="528" y="504"/>
                  </a:lnTo>
                  <a:lnTo>
                    <a:pt x="534" y="492"/>
                  </a:lnTo>
                  <a:lnTo>
                    <a:pt x="540" y="486"/>
                  </a:lnTo>
                  <a:lnTo>
                    <a:pt x="546" y="474"/>
                  </a:lnTo>
                  <a:lnTo>
                    <a:pt x="552" y="468"/>
                  </a:lnTo>
                  <a:lnTo>
                    <a:pt x="552" y="462"/>
                  </a:lnTo>
                  <a:lnTo>
                    <a:pt x="582" y="450"/>
                  </a:lnTo>
                  <a:lnTo>
                    <a:pt x="600" y="438"/>
                  </a:lnTo>
                  <a:lnTo>
                    <a:pt x="612" y="444"/>
                  </a:lnTo>
                  <a:lnTo>
                    <a:pt x="624" y="444"/>
                  </a:lnTo>
                  <a:lnTo>
                    <a:pt x="636" y="450"/>
                  </a:lnTo>
                  <a:lnTo>
                    <a:pt x="654" y="450"/>
                  </a:lnTo>
                  <a:lnTo>
                    <a:pt x="666" y="438"/>
                  </a:lnTo>
                  <a:lnTo>
                    <a:pt x="648" y="462"/>
                  </a:lnTo>
                  <a:lnTo>
                    <a:pt x="624" y="462"/>
                  </a:lnTo>
                  <a:lnTo>
                    <a:pt x="630" y="468"/>
                  </a:lnTo>
                  <a:lnTo>
                    <a:pt x="642" y="474"/>
                  </a:lnTo>
                  <a:lnTo>
                    <a:pt x="654" y="486"/>
                  </a:lnTo>
                  <a:lnTo>
                    <a:pt x="726" y="486"/>
                  </a:lnTo>
                  <a:lnTo>
                    <a:pt x="738" y="504"/>
                  </a:lnTo>
                  <a:lnTo>
                    <a:pt x="726" y="510"/>
                  </a:lnTo>
                  <a:lnTo>
                    <a:pt x="720" y="516"/>
                  </a:lnTo>
                  <a:lnTo>
                    <a:pt x="684" y="534"/>
                  </a:lnTo>
                  <a:lnTo>
                    <a:pt x="678" y="540"/>
                  </a:lnTo>
                  <a:lnTo>
                    <a:pt x="678" y="546"/>
                  </a:lnTo>
                  <a:lnTo>
                    <a:pt x="684" y="546"/>
                  </a:lnTo>
                  <a:lnTo>
                    <a:pt x="690" y="552"/>
                  </a:lnTo>
                  <a:lnTo>
                    <a:pt x="720" y="552"/>
                  </a:lnTo>
                  <a:lnTo>
                    <a:pt x="732" y="558"/>
                  </a:lnTo>
                  <a:lnTo>
                    <a:pt x="744" y="570"/>
                  </a:lnTo>
                  <a:lnTo>
                    <a:pt x="744" y="594"/>
                  </a:lnTo>
                  <a:lnTo>
                    <a:pt x="738" y="606"/>
                  </a:lnTo>
                  <a:lnTo>
                    <a:pt x="738" y="618"/>
                  </a:lnTo>
                  <a:lnTo>
                    <a:pt x="756" y="618"/>
                  </a:lnTo>
                  <a:lnTo>
                    <a:pt x="768" y="624"/>
                  </a:lnTo>
                  <a:lnTo>
                    <a:pt x="780" y="624"/>
                  </a:lnTo>
                  <a:lnTo>
                    <a:pt x="780" y="618"/>
                  </a:lnTo>
                  <a:lnTo>
                    <a:pt x="792" y="606"/>
                  </a:lnTo>
                  <a:lnTo>
                    <a:pt x="804" y="600"/>
                  </a:lnTo>
                  <a:lnTo>
                    <a:pt x="810" y="594"/>
                  </a:lnTo>
                  <a:lnTo>
                    <a:pt x="840" y="594"/>
                  </a:lnTo>
                  <a:lnTo>
                    <a:pt x="858" y="576"/>
                  </a:lnTo>
                  <a:lnTo>
                    <a:pt x="858" y="570"/>
                  </a:lnTo>
                  <a:lnTo>
                    <a:pt x="864" y="564"/>
                  </a:lnTo>
                  <a:lnTo>
                    <a:pt x="870" y="564"/>
                  </a:lnTo>
                  <a:lnTo>
                    <a:pt x="882" y="576"/>
                  </a:lnTo>
                  <a:lnTo>
                    <a:pt x="918" y="570"/>
                  </a:lnTo>
                  <a:lnTo>
                    <a:pt x="918" y="552"/>
                  </a:lnTo>
                  <a:lnTo>
                    <a:pt x="930" y="540"/>
                  </a:lnTo>
                  <a:lnTo>
                    <a:pt x="900" y="540"/>
                  </a:lnTo>
                  <a:lnTo>
                    <a:pt x="894" y="546"/>
                  </a:lnTo>
                  <a:lnTo>
                    <a:pt x="882" y="552"/>
                  </a:lnTo>
                  <a:lnTo>
                    <a:pt x="852" y="552"/>
                  </a:lnTo>
                  <a:lnTo>
                    <a:pt x="846" y="546"/>
                  </a:lnTo>
                  <a:lnTo>
                    <a:pt x="834" y="540"/>
                  </a:lnTo>
                  <a:lnTo>
                    <a:pt x="828" y="534"/>
                  </a:lnTo>
                  <a:lnTo>
                    <a:pt x="828" y="522"/>
                  </a:lnTo>
                  <a:lnTo>
                    <a:pt x="822" y="516"/>
                  </a:lnTo>
                  <a:lnTo>
                    <a:pt x="810" y="516"/>
                  </a:lnTo>
                  <a:lnTo>
                    <a:pt x="786" y="498"/>
                  </a:lnTo>
                  <a:lnTo>
                    <a:pt x="750" y="492"/>
                  </a:lnTo>
                  <a:lnTo>
                    <a:pt x="744" y="480"/>
                  </a:lnTo>
                  <a:lnTo>
                    <a:pt x="810" y="480"/>
                  </a:lnTo>
                  <a:lnTo>
                    <a:pt x="822" y="474"/>
                  </a:lnTo>
                  <a:lnTo>
                    <a:pt x="834" y="462"/>
                  </a:lnTo>
                  <a:lnTo>
                    <a:pt x="846" y="468"/>
                  </a:lnTo>
                  <a:lnTo>
                    <a:pt x="852" y="462"/>
                  </a:lnTo>
                  <a:lnTo>
                    <a:pt x="864" y="456"/>
                  </a:lnTo>
                  <a:lnTo>
                    <a:pt x="870" y="450"/>
                  </a:lnTo>
                  <a:lnTo>
                    <a:pt x="882" y="444"/>
                  </a:lnTo>
                  <a:lnTo>
                    <a:pt x="906" y="444"/>
                  </a:lnTo>
                  <a:lnTo>
                    <a:pt x="918" y="438"/>
                  </a:lnTo>
                  <a:lnTo>
                    <a:pt x="930" y="438"/>
                  </a:lnTo>
                  <a:lnTo>
                    <a:pt x="978" y="408"/>
                  </a:lnTo>
                  <a:lnTo>
                    <a:pt x="1014" y="408"/>
                  </a:lnTo>
                  <a:lnTo>
                    <a:pt x="1014" y="372"/>
                  </a:lnTo>
                  <a:lnTo>
                    <a:pt x="1032" y="372"/>
                  </a:lnTo>
                  <a:lnTo>
                    <a:pt x="1038" y="366"/>
                  </a:lnTo>
                  <a:lnTo>
                    <a:pt x="1038" y="360"/>
                  </a:lnTo>
                  <a:lnTo>
                    <a:pt x="1050" y="348"/>
                  </a:lnTo>
                  <a:lnTo>
                    <a:pt x="1080" y="348"/>
                  </a:lnTo>
                  <a:lnTo>
                    <a:pt x="1092" y="342"/>
                  </a:lnTo>
                  <a:lnTo>
                    <a:pt x="1104" y="342"/>
                  </a:lnTo>
                  <a:lnTo>
                    <a:pt x="1116" y="330"/>
                  </a:lnTo>
                  <a:lnTo>
                    <a:pt x="1116" y="324"/>
                  </a:lnTo>
                  <a:lnTo>
                    <a:pt x="1110" y="312"/>
                  </a:lnTo>
                  <a:lnTo>
                    <a:pt x="1110" y="300"/>
                  </a:lnTo>
                  <a:lnTo>
                    <a:pt x="1098" y="294"/>
                  </a:lnTo>
                  <a:lnTo>
                    <a:pt x="1086" y="282"/>
                  </a:lnTo>
                  <a:lnTo>
                    <a:pt x="1092" y="276"/>
                  </a:lnTo>
                  <a:lnTo>
                    <a:pt x="1110" y="276"/>
                  </a:lnTo>
                  <a:lnTo>
                    <a:pt x="1116" y="270"/>
                  </a:lnTo>
                  <a:lnTo>
                    <a:pt x="1110" y="264"/>
                  </a:lnTo>
                  <a:lnTo>
                    <a:pt x="1104" y="264"/>
                  </a:lnTo>
                  <a:lnTo>
                    <a:pt x="1098" y="258"/>
                  </a:lnTo>
                  <a:lnTo>
                    <a:pt x="1092" y="258"/>
                  </a:lnTo>
                  <a:lnTo>
                    <a:pt x="1110" y="246"/>
                  </a:lnTo>
                  <a:lnTo>
                    <a:pt x="1110" y="222"/>
                  </a:lnTo>
                  <a:lnTo>
                    <a:pt x="1104" y="216"/>
                  </a:lnTo>
                  <a:lnTo>
                    <a:pt x="1080" y="216"/>
                  </a:lnTo>
                  <a:lnTo>
                    <a:pt x="1062" y="204"/>
                  </a:lnTo>
                  <a:lnTo>
                    <a:pt x="1056" y="198"/>
                  </a:lnTo>
                  <a:lnTo>
                    <a:pt x="1056" y="192"/>
                  </a:lnTo>
                  <a:lnTo>
                    <a:pt x="1014" y="192"/>
                  </a:lnTo>
                  <a:lnTo>
                    <a:pt x="1002" y="186"/>
                  </a:lnTo>
                  <a:lnTo>
                    <a:pt x="996" y="180"/>
                  </a:lnTo>
                  <a:lnTo>
                    <a:pt x="978" y="180"/>
                  </a:lnTo>
                  <a:lnTo>
                    <a:pt x="966" y="186"/>
                  </a:lnTo>
                  <a:lnTo>
                    <a:pt x="942" y="162"/>
                  </a:lnTo>
                  <a:lnTo>
                    <a:pt x="936" y="150"/>
                  </a:lnTo>
                  <a:lnTo>
                    <a:pt x="924" y="150"/>
                  </a:lnTo>
                  <a:lnTo>
                    <a:pt x="918" y="156"/>
                  </a:lnTo>
                  <a:lnTo>
                    <a:pt x="918" y="162"/>
                  </a:lnTo>
                  <a:lnTo>
                    <a:pt x="912" y="156"/>
                  </a:lnTo>
                  <a:lnTo>
                    <a:pt x="864" y="156"/>
                  </a:lnTo>
                  <a:lnTo>
                    <a:pt x="858" y="150"/>
                  </a:lnTo>
                  <a:lnTo>
                    <a:pt x="846" y="150"/>
                  </a:lnTo>
                  <a:lnTo>
                    <a:pt x="840" y="144"/>
                  </a:lnTo>
                  <a:lnTo>
                    <a:pt x="816" y="150"/>
                  </a:lnTo>
                  <a:lnTo>
                    <a:pt x="810" y="150"/>
                  </a:lnTo>
                  <a:lnTo>
                    <a:pt x="798" y="102"/>
                  </a:lnTo>
                  <a:lnTo>
                    <a:pt x="756" y="84"/>
                  </a:lnTo>
                  <a:lnTo>
                    <a:pt x="720" y="84"/>
                  </a:lnTo>
                  <a:lnTo>
                    <a:pt x="720" y="66"/>
                  </a:lnTo>
                  <a:lnTo>
                    <a:pt x="714" y="48"/>
                  </a:lnTo>
                  <a:lnTo>
                    <a:pt x="720" y="48"/>
                  </a:lnTo>
                  <a:lnTo>
                    <a:pt x="726" y="42"/>
                  </a:lnTo>
                  <a:lnTo>
                    <a:pt x="726" y="30"/>
                  </a:lnTo>
                  <a:lnTo>
                    <a:pt x="720" y="30"/>
                  </a:lnTo>
                  <a:lnTo>
                    <a:pt x="708" y="24"/>
                  </a:lnTo>
                  <a:lnTo>
                    <a:pt x="702" y="18"/>
                  </a:lnTo>
                  <a:lnTo>
                    <a:pt x="696" y="18"/>
                  </a:lnTo>
                  <a:lnTo>
                    <a:pt x="690" y="0"/>
                  </a:lnTo>
                  <a:lnTo>
                    <a:pt x="642" y="0"/>
                  </a:lnTo>
                  <a:lnTo>
                    <a:pt x="630" y="6"/>
                  </a:lnTo>
                  <a:lnTo>
                    <a:pt x="600" y="6"/>
                  </a:lnTo>
                  <a:lnTo>
                    <a:pt x="600" y="18"/>
                  </a:lnTo>
                  <a:lnTo>
                    <a:pt x="594" y="24"/>
                  </a:lnTo>
                  <a:lnTo>
                    <a:pt x="558" y="24"/>
                  </a:lnTo>
                  <a:lnTo>
                    <a:pt x="546" y="18"/>
                  </a:lnTo>
                  <a:lnTo>
                    <a:pt x="516" y="18"/>
                  </a:lnTo>
                  <a:lnTo>
                    <a:pt x="510" y="30"/>
                  </a:lnTo>
                  <a:lnTo>
                    <a:pt x="498" y="36"/>
                  </a:lnTo>
                  <a:lnTo>
                    <a:pt x="492" y="42"/>
                  </a:lnTo>
                  <a:lnTo>
                    <a:pt x="486" y="54"/>
                  </a:lnTo>
                  <a:lnTo>
                    <a:pt x="492" y="60"/>
                  </a:lnTo>
                  <a:lnTo>
                    <a:pt x="492" y="72"/>
                  </a:lnTo>
                  <a:lnTo>
                    <a:pt x="486" y="78"/>
                  </a:lnTo>
                  <a:lnTo>
                    <a:pt x="468" y="78"/>
                  </a:lnTo>
                  <a:lnTo>
                    <a:pt x="462" y="72"/>
                  </a:lnTo>
                  <a:lnTo>
                    <a:pt x="438" y="72"/>
                  </a:lnTo>
                  <a:lnTo>
                    <a:pt x="426" y="78"/>
                  </a:lnTo>
                  <a:lnTo>
                    <a:pt x="420" y="78"/>
                  </a:lnTo>
                  <a:lnTo>
                    <a:pt x="420" y="66"/>
                  </a:lnTo>
                  <a:lnTo>
                    <a:pt x="414" y="60"/>
                  </a:lnTo>
                  <a:lnTo>
                    <a:pt x="396" y="60"/>
                  </a:lnTo>
                  <a:lnTo>
                    <a:pt x="390" y="66"/>
                  </a:lnTo>
                  <a:lnTo>
                    <a:pt x="390" y="72"/>
                  </a:lnTo>
                  <a:lnTo>
                    <a:pt x="378" y="60"/>
                  </a:lnTo>
                  <a:lnTo>
                    <a:pt x="366" y="66"/>
                  </a:lnTo>
                  <a:lnTo>
                    <a:pt x="360" y="60"/>
                  </a:lnTo>
                  <a:lnTo>
                    <a:pt x="342" y="66"/>
                  </a:lnTo>
                  <a:lnTo>
                    <a:pt x="336" y="54"/>
                  </a:lnTo>
                  <a:lnTo>
                    <a:pt x="324" y="66"/>
                  </a:lnTo>
                  <a:lnTo>
                    <a:pt x="306" y="54"/>
                  </a:lnTo>
                  <a:lnTo>
                    <a:pt x="300" y="60"/>
                  </a:lnTo>
                  <a:lnTo>
                    <a:pt x="282" y="48"/>
                  </a:lnTo>
                  <a:lnTo>
                    <a:pt x="258" y="42"/>
                  </a:lnTo>
                  <a:lnTo>
                    <a:pt x="222" y="42"/>
                  </a:lnTo>
                  <a:lnTo>
                    <a:pt x="216" y="36"/>
                  </a:lnTo>
                  <a:lnTo>
                    <a:pt x="216" y="30"/>
                  </a:lnTo>
                  <a:lnTo>
                    <a:pt x="168" y="30"/>
                  </a:lnTo>
                  <a:lnTo>
                    <a:pt x="162" y="36"/>
                  </a:lnTo>
                  <a:lnTo>
                    <a:pt x="150" y="42"/>
                  </a:lnTo>
                  <a:lnTo>
                    <a:pt x="114" y="42"/>
                  </a:lnTo>
                  <a:lnTo>
                    <a:pt x="114" y="48"/>
                  </a:lnTo>
                  <a:lnTo>
                    <a:pt x="96" y="66"/>
                  </a:lnTo>
                  <a:lnTo>
                    <a:pt x="78" y="66"/>
                  </a:lnTo>
                  <a:lnTo>
                    <a:pt x="66" y="60"/>
                  </a:lnTo>
                  <a:lnTo>
                    <a:pt x="72" y="78"/>
                  </a:lnTo>
                  <a:lnTo>
                    <a:pt x="90" y="96"/>
                  </a:lnTo>
                  <a:lnTo>
                    <a:pt x="90" y="102"/>
                  </a:lnTo>
                  <a:lnTo>
                    <a:pt x="102" y="108"/>
                  </a:lnTo>
                  <a:lnTo>
                    <a:pt x="108" y="114"/>
                  </a:lnTo>
                  <a:lnTo>
                    <a:pt x="102" y="126"/>
                  </a:lnTo>
                  <a:lnTo>
                    <a:pt x="108" y="132"/>
                  </a:lnTo>
                  <a:lnTo>
                    <a:pt x="108" y="138"/>
                  </a:lnTo>
                  <a:lnTo>
                    <a:pt x="114" y="144"/>
                  </a:lnTo>
                  <a:lnTo>
                    <a:pt x="108" y="150"/>
                  </a:lnTo>
                  <a:lnTo>
                    <a:pt x="102" y="150"/>
                  </a:lnTo>
                  <a:lnTo>
                    <a:pt x="96" y="156"/>
                  </a:lnTo>
                  <a:lnTo>
                    <a:pt x="84" y="156"/>
                  </a:lnTo>
                  <a:lnTo>
                    <a:pt x="30" y="204"/>
                  </a:lnTo>
                  <a:lnTo>
                    <a:pt x="30" y="246"/>
                  </a:lnTo>
                  <a:lnTo>
                    <a:pt x="42" y="258"/>
                  </a:lnTo>
                  <a:lnTo>
                    <a:pt x="18" y="258"/>
                  </a:lnTo>
                  <a:lnTo>
                    <a:pt x="18" y="270"/>
                  </a:lnTo>
                  <a:lnTo>
                    <a:pt x="12" y="276"/>
                  </a:lnTo>
                  <a:lnTo>
                    <a:pt x="12" y="282"/>
                  </a:lnTo>
                  <a:lnTo>
                    <a:pt x="6" y="288"/>
                  </a:lnTo>
                  <a:lnTo>
                    <a:pt x="0" y="288"/>
                  </a:lnTo>
                  <a:lnTo>
                    <a:pt x="0" y="306"/>
                  </a:lnTo>
                  <a:lnTo>
                    <a:pt x="6" y="306"/>
                  </a:lnTo>
                  <a:lnTo>
                    <a:pt x="24" y="324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86" name="Turkey" descr="© INSCALE GmbH, 05.05.2010&#10;http://www.presentationload.com/">
              <a:extLst>
                <a:ext uri="{FF2B5EF4-FFF2-40B4-BE49-F238E27FC236}">
                  <a16:creationId xmlns:a16="http://schemas.microsoft.com/office/drawing/2014/main" id="{580D978B-DBEB-43D3-B2B2-42869B8D9ADC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6302479" y="2995995"/>
              <a:ext cx="588797" cy="226740"/>
            </a:xfrm>
            <a:custGeom>
              <a:avLst/>
              <a:gdLst>
                <a:gd name="T0" fmla="*/ 2147483647 w 1332"/>
                <a:gd name="T1" fmla="*/ 2147483647 h 510"/>
                <a:gd name="T2" fmla="*/ 2147483647 w 1332"/>
                <a:gd name="T3" fmla="*/ 2147483647 h 510"/>
                <a:gd name="T4" fmla="*/ 2147483647 w 1332"/>
                <a:gd name="T5" fmla="*/ 2147483647 h 510"/>
                <a:gd name="T6" fmla="*/ 2147483647 w 1332"/>
                <a:gd name="T7" fmla="*/ 2147483647 h 510"/>
                <a:gd name="T8" fmla="*/ 2147483647 w 1332"/>
                <a:gd name="T9" fmla="*/ 2147483647 h 510"/>
                <a:gd name="T10" fmla="*/ 2147483647 w 1332"/>
                <a:gd name="T11" fmla="*/ 2147483647 h 510"/>
                <a:gd name="T12" fmla="*/ 2147483647 w 1332"/>
                <a:gd name="T13" fmla="*/ 2147483647 h 510"/>
                <a:gd name="T14" fmla="*/ 2147483647 w 1332"/>
                <a:gd name="T15" fmla="*/ 2147483647 h 510"/>
                <a:gd name="T16" fmla="*/ 2147483647 w 1332"/>
                <a:gd name="T17" fmla="*/ 2147483647 h 510"/>
                <a:gd name="T18" fmla="*/ 2147483647 w 1332"/>
                <a:gd name="T19" fmla="*/ 2147483647 h 510"/>
                <a:gd name="T20" fmla="*/ 2147483647 w 1332"/>
                <a:gd name="T21" fmla="*/ 2147483647 h 510"/>
                <a:gd name="T22" fmla="*/ 2147483647 w 1332"/>
                <a:gd name="T23" fmla="*/ 2147483647 h 510"/>
                <a:gd name="T24" fmla="*/ 2147483647 w 1332"/>
                <a:gd name="T25" fmla="*/ 2147483647 h 510"/>
                <a:gd name="T26" fmla="*/ 2147483647 w 1332"/>
                <a:gd name="T27" fmla="*/ 2147483647 h 510"/>
                <a:gd name="T28" fmla="*/ 2147483647 w 1332"/>
                <a:gd name="T29" fmla="*/ 2147483647 h 510"/>
                <a:gd name="T30" fmla="*/ 2147483647 w 1332"/>
                <a:gd name="T31" fmla="*/ 2147483647 h 510"/>
                <a:gd name="T32" fmla="*/ 2147483647 w 1332"/>
                <a:gd name="T33" fmla="*/ 2147483647 h 510"/>
                <a:gd name="T34" fmla="*/ 2147483647 w 1332"/>
                <a:gd name="T35" fmla="*/ 2147483647 h 510"/>
                <a:gd name="T36" fmla="*/ 2147483647 w 1332"/>
                <a:gd name="T37" fmla="*/ 2147483647 h 510"/>
                <a:gd name="T38" fmla="*/ 2147483647 w 1332"/>
                <a:gd name="T39" fmla="*/ 2147483647 h 510"/>
                <a:gd name="T40" fmla="*/ 2147483647 w 1332"/>
                <a:gd name="T41" fmla="*/ 2147483647 h 510"/>
                <a:gd name="T42" fmla="*/ 2147483647 w 1332"/>
                <a:gd name="T43" fmla="*/ 2147483647 h 510"/>
                <a:gd name="T44" fmla="*/ 2147483647 w 1332"/>
                <a:gd name="T45" fmla="*/ 2147483647 h 510"/>
                <a:gd name="T46" fmla="*/ 2147483647 w 1332"/>
                <a:gd name="T47" fmla="*/ 2147483647 h 510"/>
                <a:gd name="T48" fmla="*/ 2147483647 w 1332"/>
                <a:gd name="T49" fmla="*/ 2147483647 h 510"/>
                <a:gd name="T50" fmla="*/ 2147483647 w 1332"/>
                <a:gd name="T51" fmla="*/ 2147483647 h 510"/>
                <a:gd name="T52" fmla="*/ 2147483647 w 1332"/>
                <a:gd name="T53" fmla="*/ 2147483647 h 510"/>
                <a:gd name="T54" fmla="*/ 2147483647 w 1332"/>
                <a:gd name="T55" fmla="*/ 2147483647 h 510"/>
                <a:gd name="T56" fmla="*/ 2147483647 w 1332"/>
                <a:gd name="T57" fmla="*/ 2147483647 h 510"/>
                <a:gd name="T58" fmla="*/ 2147483647 w 1332"/>
                <a:gd name="T59" fmla="*/ 2147483647 h 510"/>
                <a:gd name="T60" fmla="*/ 2147483647 w 1332"/>
                <a:gd name="T61" fmla="*/ 2147483647 h 510"/>
                <a:gd name="T62" fmla="*/ 2147483647 w 1332"/>
                <a:gd name="T63" fmla="*/ 2147483647 h 510"/>
                <a:gd name="T64" fmla="*/ 2147483647 w 1332"/>
                <a:gd name="T65" fmla="*/ 2147483647 h 510"/>
                <a:gd name="T66" fmla="*/ 2147483647 w 1332"/>
                <a:gd name="T67" fmla="*/ 2147483647 h 510"/>
                <a:gd name="T68" fmla="*/ 2147483647 w 1332"/>
                <a:gd name="T69" fmla="*/ 2147483647 h 510"/>
                <a:gd name="T70" fmla="*/ 2147483647 w 1332"/>
                <a:gd name="T71" fmla="*/ 2147483647 h 510"/>
                <a:gd name="T72" fmla="*/ 2147483647 w 1332"/>
                <a:gd name="T73" fmla="*/ 2147483647 h 510"/>
                <a:gd name="T74" fmla="*/ 2147483647 w 1332"/>
                <a:gd name="T75" fmla="*/ 2147483647 h 510"/>
                <a:gd name="T76" fmla="*/ 2147483647 w 1332"/>
                <a:gd name="T77" fmla="*/ 2147483647 h 510"/>
                <a:gd name="T78" fmla="*/ 2147483647 w 1332"/>
                <a:gd name="T79" fmla="*/ 2147483647 h 510"/>
                <a:gd name="T80" fmla="*/ 2147483647 w 1332"/>
                <a:gd name="T81" fmla="*/ 2147483647 h 510"/>
                <a:gd name="T82" fmla="*/ 2147483647 w 1332"/>
                <a:gd name="T83" fmla="*/ 2147483647 h 510"/>
                <a:gd name="T84" fmla="*/ 2147483647 w 1332"/>
                <a:gd name="T85" fmla="*/ 2147483647 h 510"/>
                <a:gd name="T86" fmla="*/ 2147483647 w 1332"/>
                <a:gd name="T87" fmla="*/ 2147483647 h 510"/>
                <a:gd name="T88" fmla="*/ 2147483647 w 1332"/>
                <a:gd name="T89" fmla="*/ 2147483647 h 510"/>
                <a:gd name="T90" fmla="*/ 2147483647 w 1332"/>
                <a:gd name="T91" fmla="*/ 2147483647 h 510"/>
                <a:gd name="T92" fmla="*/ 2147483647 w 1332"/>
                <a:gd name="T93" fmla="*/ 2147483647 h 510"/>
                <a:gd name="T94" fmla="*/ 2147483647 w 1332"/>
                <a:gd name="T95" fmla="*/ 2147483647 h 510"/>
                <a:gd name="T96" fmla="*/ 2147483647 w 1332"/>
                <a:gd name="T97" fmla="*/ 2147483647 h 510"/>
                <a:gd name="T98" fmla="*/ 2147483647 w 1332"/>
                <a:gd name="T99" fmla="*/ 2147483647 h 510"/>
                <a:gd name="T100" fmla="*/ 2147483647 w 1332"/>
                <a:gd name="T101" fmla="*/ 2147483647 h 510"/>
                <a:gd name="T102" fmla="*/ 2147483647 w 1332"/>
                <a:gd name="T103" fmla="*/ 2147483647 h 510"/>
                <a:gd name="T104" fmla="*/ 2147483647 w 1332"/>
                <a:gd name="T105" fmla="*/ 2147483647 h 510"/>
                <a:gd name="T106" fmla="*/ 2147483647 w 1332"/>
                <a:gd name="T107" fmla="*/ 2147483647 h 510"/>
                <a:gd name="T108" fmla="*/ 2147483647 w 1332"/>
                <a:gd name="T109" fmla="*/ 2147483647 h 510"/>
                <a:gd name="T110" fmla="*/ 2147483647 w 1332"/>
                <a:gd name="T111" fmla="*/ 2147483647 h 510"/>
                <a:gd name="T112" fmla="*/ 2147483647 w 1332"/>
                <a:gd name="T113" fmla="*/ 2147483647 h 510"/>
                <a:gd name="T114" fmla="*/ 2147483647 w 1332"/>
                <a:gd name="T115" fmla="*/ 2147483647 h 51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332"/>
                <a:gd name="T175" fmla="*/ 0 h 510"/>
                <a:gd name="T176" fmla="*/ 1332 w 1332"/>
                <a:gd name="T177" fmla="*/ 510 h 51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332" h="510">
                  <a:moveTo>
                    <a:pt x="6" y="192"/>
                  </a:moveTo>
                  <a:lnTo>
                    <a:pt x="24" y="186"/>
                  </a:lnTo>
                  <a:lnTo>
                    <a:pt x="30" y="174"/>
                  </a:lnTo>
                  <a:lnTo>
                    <a:pt x="0" y="174"/>
                  </a:lnTo>
                  <a:lnTo>
                    <a:pt x="6" y="192"/>
                  </a:lnTo>
                  <a:close/>
                  <a:moveTo>
                    <a:pt x="42" y="162"/>
                  </a:moveTo>
                  <a:lnTo>
                    <a:pt x="42" y="168"/>
                  </a:lnTo>
                  <a:lnTo>
                    <a:pt x="48" y="174"/>
                  </a:lnTo>
                  <a:lnTo>
                    <a:pt x="60" y="174"/>
                  </a:lnTo>
                  <a:lnTo>
                    <a:pt x="60" y="162"/>
                  </a:lnTo>
                  <a:lnTo>
                    <a:pt x="54" y="156"/>
                  </a:lnTo>
                  <a:lnTo>
                    <a:pt x="54" y="150"/>
                  </a:lnTo>
                  <a:lnTo>
                    <a:pt x="48" y="150"/>
                  </a:lnTo>
                  <a:lnTo>
                    <a:pt x="48" y="156"/>
                  </a:lnTo>
                  <a:lnTo>
                    <a:pt x="42" y="162"/>
                  </a:lnTo>
                  <a:close/>
                  <a:moveTo>
                    <a:pt x="96" y="138"/>
                  </a:moveTo>
                  <a:lnTo>
                    <a:pt x="66" y="138"/>
                  </a:lnTo>
                  <a:lnTo>
                    <a:pt x="66" y="174"/>
                  </a:lnTo>
                  <a:lnTo>
                    <a:pt x="78" y="150"/>
                  </a:lnTo>
                  <a:lnTo>
                    <a:pt x="96" y="138"/>
                  </a:lnTo>
                  <a:close/>
                  <a:moveTo>
                    <a:pt x="1332" y="402"/>
                  </a:moveTo>
                  <a:lnTo>
                    <a:pt x="1332" y="390"/>
                  </a:lnTo>
                  <a:lnTo>
                    <a:pt x="1308" y="384"/>
                  </a:lnTo>
                  <a:lnTo>
                    <a:pt x="1308" y="354"/>
                  </a:lnTo>
                  <a:lnTo>
                    <a:pt x="1272" y="336"/>
                  </a:lnTo>
                  <a:lnTo>
                    <a:pt x="1278" y="330"/>
                  </a:lnTo>
                  <a:lnTo>
                    <a:pt x="1284" y="318"/>
                  </a:lnTo>
                  <a:lnTo>
                    <a:pt x="1284" y="312"/>
                  </a:lnTo>
                  <a:lnTo>
                    <a:pt x="1290" y="306"/>
                  </a:lnTo>
                  <a:lnTo>
                    <a:pt x="1284" y="306"/>
                  </a:lnTo>
                  <a:lnTo>
                    <a:pt x="1278" y="300"/>
                  </a:lnTo>
                  <a:lnTo>
                    <a:pt x="1278" y="288"/>
                  </a:lnTo>
                  <a:lnTo>
                    <a:pt x="1266" y="276"/>
                  </a:lnTo>
                  <a:lnTo>
                    <a:pt x="1266" y="246"/>
                  </a:lnTo>
                  <a:lnTo>
                    <a:pt x="1248" y="222"/>
                  </a:lnTo>
                  <a:lnTo>
                    <a:pt x="1272" y="222"/>
                  </a:lnTo>
                  <a:lnTo>
                    <a:pt x="1272" y="216"/>
                  </a:lnTo>
                  <a:lnTo>
                    <a:pt x="1278" y="210"/>
                  </a:lnTo>
                  <a:lnTo>
                    <a:pt x="1272" y="198"/>
                  </a:lnTo>
                  <a:lnTo>
                    <a:pt x="1272" y="186"/>
                  </a:lnTo>
                  <a:lnTo>
                    <a:pt x="1266" y="180"/>
                  </a:lnTo>
                  <a:lnTo>
                    <a:pt x="1266" y="174"/>
                  </a:lnTo>
                  <a:lnTo>
                    <a:pt x="1260" y="174"/>
                  </a:lnTo>
                  <a:lnTo>
                    <a:pt x="1248" y="180"/>
                  </a:lnTo>
                  <a:lnTo>
                    <a:pt x="1236" y="180"/>
                  </a:lnTo>
                  <a:lnTo>
                    <a:pt x="1224" y="174"/>
                  </a:lnTo>
                  <a:lnTo>
                    <a:pt x="1218" y="168"/>
                  </a:lnTo>
                  <a:lnTo>
                    <a:pt x="1212" y="156"/>
                  </a:lnTo>
                  <a:lnTo>
                    <a:pt x="1212" y="144"/>
                  </a:lnTo>
                  <a:lnTo>
                    <a:pt x="1200" y="108"/>
                  </a:lnTo>
                  <a:lnTo>
                    <a:pt x="1194" y="96"/>
                  </a:lnTo>
                  <a:lnTo>
                    <a:pt x="1194" y="84"/>
                  </a:lnTo>
                  <a:lnTo>
                    <a:pt x="1188" y="78"/>
                  </a:lnTo>
                  <a:lnTo>
                    <a:pt x="1164" y="78"/>
                  </a:lnTo>
                  <a:lnTo>
                    <a:pt x="1164" y="72"/>
                  </a:lnTo>
                  <a:lnTo>
                    <a:pt x="1158" y="60"/>
                  </a:lnTo>
                  <a:lnTo>
                    <a:pt x="1152" y="54"/>
                  </a:lnTo>
                  <a:lnTo>
                    <a:pt x="1140" y="48"/>
                  </a:lnTo>
                  <a:lnTo>
                    <a:pt x="1128" y="48"/>
                  </a:lnTo>
                  <a:lnTo>
                    <a:pt x="1116" y="54"/>
                  </a:lnTo>
                  <a:lnTo>
                    <a:pt x="1110" y="60"/>
                  </a:lnTo>
                  <a:lnTo>
                    <a:pt x="1074" y="54"/>
                  </a:lnTo>
                  <a:lnTo>
                    <a:pt x="1062" y="66"/>
                  </a:lnTo>
                  <a:lnTo>
                    <a:pt x="1026" y="90"/>
                  </a:lnTo>
                  <a:lnTo>
                    <a:pt x="1014" y="96"/>
                  </a:lnTo>
                  <a:lnTo>
                    <a:pt x="930" y="96"/>
                  </a:lnTo>
                  <a:lnTo>
                    <a:pt x="876" y="108"/>
                  </a:lnTo>
                  <a:lnTo>
                    <a:pt x="810" y="84"/>
                  </a:lnTo>
                  <a:lnTo>
                    <a:pt x="786" y="96"/>
                  </a:lnTo>
                  <a:lnTo>
                    <a:pt x="786" y="90"/>
                  </a:lnTo>
                  <a:lnTo>
                    <a:pt x="780" y="84"/>
                  </a:lnTo>
                  <a:lnTo>
                    <a:pt x="774" y="72"/>
                  </a:lnTo>
                  <a:lnTo>
                    <a:pt x="768" y="66"/>
                  </a:lnTo>
                  <a:lnTo>
                    <a:pt x="756" y="66"/>
                  </a:lnTo>
                  <a:lnTo>
                    <a:pt x="744" y="72"/>
                  </a:lnTo>
                  <a:lnTo>
                    <a:pt x="738" y="78"/>
                  </a:lnTo>
                  <a:lnTo>
                    <a:pt x="708" y="60"/>
                  </a:lnTo>
                  <a:lnTo>
                    <a:pt x="708" y="36"/>
                  </a:lnTo>
                  <a:lnTo>
                    <a:pt x="660" y="48"/>
                  </a:lnTo>
                  <a:lnTo>
                    <a:pt x="636" y="30"/>
                  </a:lnTo>
                  <a:lnTo>
                    <a:pt x="630" y="12"/>
                  </a:lnTo>
                  <a:lnTo>
                    <a:pt x="624" y="12"/>
                  </a:lnTo>
                  <a:lnTo>
                    <a:pt x="618" y="18"/>
                  </a:lnTo>
                  <a:lnTo>
                    <a:pt x="600" y="18"/>
                  </a:lnTo>
                  <a:lnTo>
                    <a:pt x="588" y="24"/>
                  </a:lnTo>
                  <a:lnTo>
                    <a:pt x="558" y="24"/>
                  </a:lnTo>
                  <a:lnTo>
                    <a:pt x="534" y="18"/>
                  </a:lnTo>
                  <a:lnTo>
                    <a:pt x="504" y="18"/>
                  </a:lnTo>
                  <a:lnTo>
                    <a:pt x="492" y="24"/>
                  </a:lnTo>
                  <a:lnTo>
                    <a:pt x="456" y="36"/>
                  </a:lnTo>
                  <a:lnTo>
                    <a:pt x="444" y="42"/>
                  </a:lnTo>
                  <a:lnTo>
                    <a:pt x="438" y="48"/>
                  </a:lnTo>
                  <a:lnTo>
                    <a:pt x="426" y="54"/>
                  </a:lnTo>
                  <a:lnTo>
                    <a:pt x="414" y="66"/>
                  </a:lnTo>
                  <a:lnTo>
                    <a:pt x="408" y="66"/>
                  </a:lnTo>
                  <a:lnTo>
                    <a:pt x="396" y="90"/>
                  </a:lnTo>
                  <a:lnTo>
                    <a:pt x="378" y="90"/>
                  </a:lnTo>
                  <a:lnTo>
                    <a:pt x="354" y="84"/>
                  </a:lnTo>
                  <a:lnTo>
                    <a:pt x="294" y="84"/>
                  </a:lnTo>
                  <a:lnTo>
                    <a:pt x="282" y="78"/>
                  </a:lnTo>
                  <a:lnTo>
                    <a:pt x="264" y="78"/>
                  </a:lnTo>
                  <a:lnTo>
                    <a:pt x="252" y="72"/>
                  </a:lnTo>
                  <a:lnTo>
                    <a:pt x="240" y="72"/>
                  </a:lnTo>
                  <a:lnTo>
                    <a:pt x="234" y="66"/>
                  </a:lnTo>
                  <a:lnTo>
                    <a:pt x="198" y="66"/>
                  </a:lnTo>
                  <a:lnTo>
                    <a:pt x="186" y="54"/>
                  </a:lnTo>
                  <a:lnTo>
                    <a:pt x="180" y="36"/>
                  </a:lnTo>
                  <a:lnTo>
                    <a:pt x="180" y="24"/>
                  </a:lnTo>
                  <a:lnTo>
                    <a:pt x="168" y="24"/>
                  </a:lnTo>
                  <a:lnTo>
                    <a:pt x="156" y="18"/>
                  </a:lnTo>
                  <a:lnTo>
                    <a:pt x="144" y="18"/>
                  </a:lnTo>
                  <a:lnTo>
                    <a:pt x="132" y="0"/>
                  </a:lnTo>
                  <a:lnTo>
                    <a:pt x="120" y="18"/>
                  </a:lnTo>
                  <a:lnTo>
                    <a:pt x="90" y="12"/>
                  </a:lnTo>
                  <a:lnTo>
                    <a:pt x="72" y="36"/>
                  </a:lnTo>
                  <a:lnTo>
                    <a:pt x="78" y="42"/>
                  </a:lnTo>
                  <a:lnTo>
                    <a:pt x="90" y="42"/>
                  </a:lnTo>
                  <a:lnTo>
                    <a:pt x="90" y="48"/>
                  </a:lnTo>
                  <a:lnTo>
                    <a:pt x="96" y="54"/>
                  </a:lnTo>
                  <a:lnTo>
                    <a:pt x="96" y="66"/>
                  </a:lnTo>
                  <a:lnTo>
                    <a:pt x="78" y="66"/>
                  </a:lnTo>
                  <a:lnTo>
                    <a:pt x="72" y="72"/>
                  </a:lnTo>
                  <a:lnTo>
                    <a:pt x="72" y="78"/>
                  </a:lnTo>
                  <a:lnTo>
                    <a:pt x="78" y="84"/>
                  </a:lnTo>
                  <a:lnTo>
                    <a:pt x="78" y="96"/>
                  </a:lnTo>
                  <a:lnTo>
                    <a:pt x="72" y="108"/>
                  </a:lnTo>
                  <a:lnTo>
                    <a:pt x="72" y="114"/>
                  </a:lnTo>
                  <a:lnTo>
                    <a:pt x="66" y="120"/>
                  </a:lnTo>
                  <a:lnTo>
                    <a:pt x="66" y="132"/>
                  </a:lnTo>
                  <a:lnTo>
                    <a:pt x="72" y="132"/>
                  </a:lnTo>
                  <a:lnTo>
                    <a:pt x="90" y="126"/>
                  </a:lnTo>
                  <a:lnTo>
                    <a:pt x="102" y="126"/>
                  </a:lnTo>
                  <a:lnTo>
                    <a:pt x="108" y="120"/>
                  </a:lnTo>
                  <a:lnTo>
                    <a:pt x="114" y="120"/>
                  </a:lnTo>
                  <a:lnTo>
                    <a:pt x="114" y="132"/>
                  </a:lnTo>
                  <a:lnTo>
                    <a:pt x="120" y="132"/>
                  </a:lnTo>
                  <a:lnTo>
                    <a:pt x="126" y="126"/>
                  </a:lnTo>
                  <a:lnTo>
                    <a:pt x="138" y="120"/>
                  </a:lnTo>
                  <a:lnTo>
                    <a:pt x="162" y="96"/>
                  </a:lnTo>
                  <a:lnTo>
                    <a:pt x="168" y="96"/>
                  </a:lnTo>
                  <a:lnTo>
                    <a:pt x="174" y="90"/>
                  </a:lnTo>
                  <a:lnTo>
                    <a:pt x="186" y="90"/>
                  </a:lnTo>
                  <a:lnTo>
                    <a:pt x="204" y="84"/>
                  </a:lnTo>
                  <a:lnTo>
                    <a:pt x="216" y="84"/>
                  </a:lnTo>
                  <a:lnTo>
                    <a:pt x="252" y="102"/>
                  </a:lnTo>
                  <a:lnTo>
                    <a:pt x="270" y="108"/>
                  </a:lnTo>
                  <a:lnTo>
                    <a:pt x="282" y="108"/>
                  </a:lnTo>
                  <a:lnTo>
                    <a:pt x="288" y="114"/>
                  </a:lnTo>
                  <a:lnTo>
                    <a:pt x="294" y="114"/>
                  </a:lnTo>
                  <a:lnTo>
                    <a:pt x="270" y="114"/>
                  </a:lnTo>
                  <a:lnTo>
                    <a:pt x="258" y="120"/>
                  </a:lnTo>
                  <a:lnTo>
                    <a:pt x="246" y="120"/>
                  </a:lnTo>
                  <a:lnTo>
                    <a:pt x="246" y="132"/>
                  </a:lnTo>
                  <a:lnTo>
                    <a:pt x="240" y="138"/>
                  </a:lnTo>
                  <a:lnTo>
                    <a:pt x="186" y="144"/>
                  </a:lnTo>
                  <a:lnTo>
                    <a:pt x="138" y="138"/>
                  </a:lnTo>
                  <a:lnTo>
                    <a:pt x="120" y="138"/>
                  </a:lnTo>
                  <a:lnTo>
                    <a:pt x="96" y="150"/>
                  </a:lnTo>
                  <a:lnTo>
                    <a:pt x="84" y="162"/>
                  </a:lnTo>
                  <a:lnTo>
                    <a:pt x="84" y="174"/>
                  </a:lnTo>
                  <a:lnTo>
                    <a:pt x="78" y="192"/>
                  </a:lnTo>
                  <a:lnTo>
                    <a:pt x="78" y="204"/>
                  </a:lnTo>
                  <a:lnTo>
                    <a:pt x="72" y="210"/>
                  </a:lnTo>
                  <a:lnTo>
                    <a:pt x="72" y="216"/>
                  </a:lnTo>
                  <a:lnTo>
                    <a:pt x="114" y="216"/>
                  </a:lnTo>
                  <a:lnTo>
                    <a:pt x="114" y="240"/>
                  </a:lnTo>
                  <a:lnTo>
                    <a:pt x="120" y="246"/>
                  </a:lnTo>
                  <a:lnTo>
                    <a:pt x="126" y="258"/>
                  </a:lnTo>
                  <a:lnTo>
                    <a:pt x="132" y="264"/>
                  </a:lnTo>
                  <a:lnTo>
                    <a:pt x="126" y="282"/>
                  </a:lnTo>
                  <a:lnTo>
                    <a:pt x="138" y="300"/>
                  </a:lnTo>
                  <a:lnTo>
                    <a:pt x="126" y="318"/>
                  </a:lnTo>
                  <a:lnTo>
                    <a:pt x="162" y="354"/>
                  </a:lnTo>
                  <a:lnTo>
                    <a:pt x="156" y="390"/>
                  </a:lnTo>
                  <a:lnTo>
                    <a:pt x="210" y="414"/>
                  </a:lnTo>
                  <a:lnTo>
                    <a:pt x="216" y="444"/>
                  </a:lnTo>
                  <a:lnTo>
                    <a:pt x="216" y="438"/>
                  </a:lnTo>
                  <a:lnTo>
                    <a:pt x="222" y="438"/>
                  </a:lnTo>
                  <a:lnTo>
                    <a:pt x="222" y="432"/>
                  </a:lnTo>
                  <a:lnTo>
                    <a:pt x="228" y="432"/>
                  </a:lnTo>
                  <a:lnTo>
                    <a:pt x="252" y="444"/>
                  </a:lnTo>
                  <a:lnTo>
                    <a:pt x="258" y="444"/>
                  </a:lnTo>
                  <a:lnTo>
                    <a:pt x="264" y="450"/>
                  </a:lnTo>
                  <a:lnTo>
                    <a:pt x="270" y="462"/>
                  </a:lnTo>
                  <a:lnTo>
                    <a:pt x="282" y="468"/>
                  </a:lnTo>
                  <a:lnTo>
                    <a:pt x="294" y="468"/>
                  </a:lnTo>
                  <a:lnTo>
                    <a:pt x="312" y="474"/>
                  </a:lnTo>
                  <a:lnTo>
                    <a:pt x="372" y="474"/>
                  </a:lnTo>
                  <a:lnTo>
                    <a:pt x="372" y="450"/>
                  </a:lnTo>
                  <a:lnTo>
                    <a:pt x="378" y="438"/>
                  </a:lnTo>
                  <a:lnTo>
                    <a:pt x="390" y="426"/>
                  </a:lnTo>
                  <a:lnTo>
                    <a:pt x="408" y="426"/>
                  </a:lnTo>
                  <a:lnTo>
                    <a:pt x="432" y="432"/>
                  </a:lnTo>
                  <a:lnTo>
                    <a:pt x="468" y="444"/>
                  </a:lnTo>
                  <a:lnTo>
                    <a:pt x="474" y="450"/>
                  </a:lnTo>
                  <a:lnTo>
                    <a:pt x="480" y="450"/>
                  </a:lnTo>
                  <a:lnTo>
                    <a:pt x="480" y="456"/>
                  </a:lnTo>
                  <a:lnTo>
                    <a:pt x="486" y="468"/>
                  </a:lnTo>
                  <a:lnTo>
                    <a:pt x="486" y="474"/>
                  </a:lnTo>
                  <a:lnTo>
                    <a:pt x="492" y="480"/>
                  </a:lnTo>
                  <a:lnTo>
                    <a:pt x="504" y="486"/>
                  </a:lnTo>
                  <a:lnTo>
                    <a:pt x="564" y="486"/>
                  </a:lnTo>
                  <a:lnTo>
                    <a:pt x="576" y="480"/>
                  </a:lnTo>
                  <a:lnTo>
                    <a:pt x="594" y="474"/>
                  </a:lnTo>
                  <a:lnTo>
                    <a:pt x="606" y="462"/>
                  </a:lnTo>
                  <a:lnTo>
                    <a:pt x="618" y="456"/>
                  </a:lnTo>
                  <a:lnTo>
                    <a:pt x="630" y="444"/>
                  </a:lnTo>
                  <a:lnTo>
                    <a:pt x="648" y="438"/>
                  </a:lnTo>
                  <a:lnTo>
                    <a:pt x="660" y="432"/>
                  </a:lnTo>
                  <a:lnTo>
                    <a:pt x="672" y="432"/>
                  </a:lnTo>
                  <a:lnTo>
                    <a:pt x="684" y="438"/>
                  </a:lnTo>
                  <a:lnTo>
                    <a:pt x="690" y="444"/>
                  </a:lnTo>
                  <a:lnTo>
                    <a:pt x="696" y="444"/>
                  </a:lnTo>
                  <a:lnTo>
                    <a:pt x="702" y="450"/>
                  </a:lnTo>
                  <a:lnTo>
                    <a:pt x="714" y="450"/>
                  </a:lnTo>
                  <a:lnTo>
                    <a:pt x="726" y="444"/>
                  </a:lnTo>
                  <a:lnTo>
                    <a:pt x="732" y="432"/>
                  </a:lnTo>
                  <a:lnTo>
                    <a:pt x="744" y="420"/>
                  </a:lnTo>
                  <a:lnTo>
                    <a:pt x="756" y="432"/>
                  </a:lnTo>
                  <a:lnTo>
                    <a:pt x="756" y="444"/>
                  </a:lnTo>
                  <a:lnTo>
                    <a:pt x="750" y="450"/>
                  </a:lnTo>
                  <a:lnTo>
                    <a:pt x="744" y="462"/>
                  </a:lnTo>
                  <a:lnTo>
                    <a:pt x="744" y="468"/>
                  </a:lnTo>
                  <a:lnTo>
                    <a:pt x="738" y="474"/>
                  </a:lnTo>
                  <a:lnTo>
                    <a:pt x="738" y="486"/>
                  </a:lnTo>
                  <a:lnTo>
                    <a:pt x="744" y="492"/>
                  </a:lnTo>
                  <a:lnTo>
                    <a:pt x="744" y="498"/>
                  </a:lnTo>
                  <a:lnTo>
                    <a:pt x="756" y="510"/>
                  </a:lnTo>
                  <a:lnTo>
                    <a:pt x="768" y="510"/>
                  </a:lnTo>
                  <a:lnTo>
                    <a:pt x="768" y="504"/>
                  </a:lnTo>
                  <a:lnTo>
                    <a:pt x="774" y="498"/>
                  </a:lnTo>
                  <a:lnTo>
                    <a:pt x="774" y="480"/>
                  </a:lnTo>
                  <a:lnTo>
                    <a:pt x="780" y="486"/>
                  </a:lnTo>
                  <a:lnTo>
                    <a:pt x="792" y="486"/>
                  </a:lnTo>
                  <a:lnTo>
                    <a:pt x="792" y="462"/>
                  </a:lnTo>
                  <a:lnTo>
                    <a:pt x="786" y="462"/>
                  </a:lnTo>
                  <a:lnTo>
                    <a:pt x="786" y="432"/>
                  </a:lnTo>
                  <a:lnTo>
                    <a:pt x="810" y="432"/>
                  </a:lnTo>
                  <a:lnTo>
                    <a:pt x="804" y="438"/>
                  </a:lnTo>
                  <a:lnTo>
                    <a:pt x="804" y="444"/>
                  </a:lnTo>
                  <a:lnTo>
                    <a:pt x="840" y="444"/>
                  </a:lnTo>
                  <a:lnTo>
                    <a:pt x="858" y="438"/>
                  </a:lnTo>
                  <a:lnTo>
                    <a:pt x="864" y="432"/>
                  </a:lnTo>
                  <a:lnTo>
                    <a:pt x="870" y="432"/>
                  </a:lnTo>
                  <a:lnTo>
                    <a:pt x="888" y="414"/>
                  </a:lnTo>
                  <a:lnTo>
                    <a:pt x="894" y="414"/>
                  </a:lnTo>
                  <a:lnTo>
                    <a:pt x="900" y="420"/>
                  </a:lnTo>
                  <a:lnTo>
                    <a:pt x="912" y="426"/>
                  </a:lnTo>
                  <a:lnTo>
                    <a:pt x="924" y="438"/>
                  </a:lnTo>
                  <a:lnTo>
                    <a:pt x="942" y="438"/>
                  </a:lnTo>
                  <a:lnTo>
                    <a:pt x="954" y="444"/>
                  </a:lnTo>
                  <a:lnTo>
                    <a:pt x="966" y="444"/>
                  </a:lnTo>
                  <a:lnTo>
                    <a:pt x="978" y="438"/>
                  </a:lnTo>
                  <a:lnTo>
                    <a:pt x="996" y="438"/>
                  </a:lnTo>
                  <a:lnTo>
                    <a:pt x="1002" y="432"/>
                  </a:lnTo>
                  <a:lnTo>
                    <a:pt x="1014" y="426"/>
                  </a:lnTo>
                  <a:lnTo>
                    <a:pt x="1026" y="414"/>
                  </a:lnTo>
                  <a:lnTo>
                    <a:pt x="1038" y="408"/>
                  </a:lnTo>
                  <a:lnTo>
                    <a:pt x="1086" y="408"/>
                  </a:lnTo>
                  <a:lnTo>
                    <a:pt x="1092" y="414"/>
                  </a:lnTo>
                  <a:lnTo>
                    <a:pt x="1110" y="414"/>
                  </a:lnTo>
                  <a:lnTo>
                    <a:pt x="1122" y="402"/>
                  </a:lnTo>
                  <a:lnTo>
                    <a:pt x="1146" y="402"/>
                  </a:lnTo>
                  <a:lnTo>
                    <a:pt x="1152" y="390"/>
                  </a:lnTo>
                  <a:lnTo>
                    <a:pt x="1152" y="384"/>
                  </a:lnTo>
                  <a:lnTo>
                    <a:pt x="1158" y="384"/>
                  </a:lnTo>
                  <a:lnTo>
                    <a:pt x="1158" y="408"/>
                  </a:lnTo>
                  <a:lnTo>
                    <a:pt x="1164" y="414"/>
                  </a:lnTo>
                  <a:lnTo>
                    <a:pt x="1170" y="414"/>
                  </a:lnTo>
                  <a:lnTo>
                    <a:pt x="1182" y="408"/>
                  </a:lnTo>
                  <a:lnTo>
                    <a:pt x="1188" y="402"/>
                  </a:lnTo>
                  <a:lnTo>
                    <a:pt x="1188" y="390"/>
                  </a:lnTo>
                  <a:lnTo>
                    <a:pt x="1230" y="390"/>
                  </a:lnTo>
                  <a:lnTo>
                    <a:pt x="1242" y="402"/>
                  </a:lnTo>
                  <a:lnTo>
                    <a:pt x="1254" y="402"/>
                  </a:lnTo>
                  <a:lnTo>
                    <a:pt x="1260" y="396"/>
                  </a:lnTo>
                  <a:lnTo>
                    <a:pt x="1260" y="390"/>
                  </a:lnTo>
                  <a:lnTo>
                    <a:pt x="1284" y="390"/>
                  </a:lnTo>
                  <a:lnTo>
                    <a:pt x="1290" y="396"/>
                  </a:lnTo>
                  <a:lnTo>
                    <a:pt x="1290" y="414"/>
                  </a:lnTo>
                  <a:lnTo>
                    <a:pt x="1332" y="402"/>
                  </a:lnTo>
                  <a:close/>
                  <a:moveTo>
                    <a:pt x="102" y="282"/>
                  </a:moveTo>
                  <a:lnTo>
                    <a:pt x="96" y="282"/>
                  </a:lnTo>
                  <a:lnTo>
                    <a:pt x="96" y="312"/>
                  </a:lnTo>
                  <a:lnTo>
                    <a:pt x="102" y="324"/>
                  </a:lnTo>
                  <a:lnTo>
                    <a:pt x="108" y="330"/>
                  </a:lnTo>
                  <a:lnTo>
                    <a:pt x="114" y="324"/>
                  </a:lnTo>
                  <a:lnTo>
                    <a:pt x="114" y="318"/>
                  </a:lnTo>
                  <a:lnTo>
                    <a:pt x="120" y="312"/>
                  </a:lnTo>
                  <a:lnTo>
                    <a:pt x="120" y="300"/>
                  </a:lnTo>
                  <a:lnTo>
                    <a:pt x="102" y="282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87" name="Slovenia" descr="© INSCALE GmbH, 05.05.2010&#10;http://www.presentationload.com/">
              <a:extLst>
                <a:ext uri="{FF2B5EF4-FFF2-40B4-BE49-F238E27FC236}">
                  <a16:creationId xmlns:a16="http://schemas.microsoft.com/office/drawing/2014/main" id="{FD64B8C8-A241-4BED-BD30-EE2570E6E3AE}"/>
                </a:ext>
              </a:extLst>
            </p:cNvPr>
            <p:cNvSpPr>
              <a:spLocks/>
            </p:cNvSpPr>
            <p:nvPr/>
          </p:nvSpPr>
          <p:spPr bwMode="gray">
            <a:xfrm>
              <a:off x="5956535" y="2824166"/>
              <a:ext cx="92600" cy="54915"/>
            </a:xfrm>
            <a:custGeom>
              <a:avLst/>
              <a:gdLst>
                <a:gd name="T0" fmla="*/ 2147483647 w 210"/>
                <a:gd name="T1" fmla="*/ 2147483647 h 120"/>
                <a:gd name="T2" fmla="*/ 2147483647 w 210"/>
                <a:gd name="T3" fmla="*/ 2147483647 h 120"/>
                <a:gd name="T4" fmla="*/ 2147483647 w 210"/>
                <a:gd name="T5" fmla="*/ 2147483647 h 120"/>
                <a:gd name="T6" fmla="*/ 2147483647 w 210"/>
                <a:gd name="T7" fmla="*/ 2147483647 h 120"/>
                <a:gd name="T8" fmla="*/ 2147483647 w 210"/>
                <a:gd name="T9" fmla="*/ 2147483647 h 120"/>
                <a:gd name="T10" fmla="*/ 2147483647 w 210"/>
                <a:gd name="T11" fmla="*/ 2147483647 h 120"/>
                <a:gd name="T12" fmla="*/ 2147483647 w 210"/>
                <a:gd name="T13" fmla="*/ 2147483647 h 120"/>
                <a:gd name="T14" fmla="*/ 2147483647 w 210"/>
                <a:gd name="T15" fmla="*/ 2147483647 h 120"/>
                <a:gd name="T16" fmla="*/ 2147483647 w 210"/>
                <a:gd name="T17" fmla="*/ 2147483647 h 120"/>
                <a:gd name="T18" fmla="*/ 2147483647 w 210"/>
                <a:gd name="T19" fmla="*/ 2147483647 h 120"/>
                <a:gd name="T20" fmla="*/ 2147483647 w 210"/>
                <a:gd name="T21" fmla="*/ 2147483647 h 120"/>
                <a:gd name="T22" fmla="*/ 2147483647 w 210"/>
                <a:gd name="T23" fmla="*/ 2147483647 h 120"/>
                <a:gd name="T24" fmla="*/ 2147483647 w 210"/>
                <a:gd name="T25" fmla="*/ 2147483647 h 120"/>
                <a:gd name="T26" fmla="*/ 2147483647 w 210"/>
                <a:gd name="T27" fmla="*/ 2147483647 h 120"/>
                <a:gd name="T28" fmla="*/ 2147483647 w 210"/>
                <a:gd name="T29" fmla="*/ 2147483647 h 120"/>
                <a:gd name="T30" fmla="*/ 2147483647 w 210"/>
                <a:gd name="T31" fmla="*/ 2147483647 h 120"/>
                <a:gd name="T32" fmla="*/ 2147483647 w 210"/>
                <a:gd name="T33" fmla="*/ 2147483647 h 120"/>
                <a:gd name="T34" fmla="*/ 2147483647 w 210"/>
                <a:gd name="T35" fmla="*/ 2147483647 h 120"/>
                <a:gd name="T36" fmla="*/ 2147483647 w 210"/>
                <a:gd name="T37" fmla="*/ 2147483647 h 120"/>
                <a:gd name="T38" fmla="*/ 2147483647 w 210"/>
                <a:gd name="T39" fmla="*/ 2147483647 h 120"/>
                <a:gd name="T40" fmla="*/ 2147483647 w 210"/>
                <a:gd name="T41" fmla="*/ 2147483647 h 120"/>
                <a:gd name="T42" fmla="*/ 2147483647 w 210"/>
                <a:gd name="T43" fmla="*/ 0 h 120"/>
                <a:gd name="T44" fmla="*/ 2147483647 w 210"/>
                <a:gd name="T45" fmla="*/ 2147483647 h 120"/>
                <a:gd name="T46" fmla="*/ 2147483647 w 210"/>
                <a:gd name="T47" fmla="*/ 2147483647 h 120"/>
                <a:gd name="T48" fmla="*/ 2147483647 w 210"/>
                <a:gd name="T49" fmla="*/ 2147483647 h 120"/>
                <a:gd name="T50" fmla="*/ 2147483647 w 210"/>
                <a:gd name="T51" fmla="*/ 2147483647 h 120"/>
                <a:gd name="T52" fmla="*/ 2147483647 w 210"/>
                <a:gd name="T53" fmla="*/ 2147483647 h 120"/>
                <a:gd name="T54" fmla="*/ 2147483647 w 210"/>
                <a:gd name="T55" fmla="*/ 2147483647 h 120"/>
                <a:gd name="T56" fmla="*/ 2147483647 w 210"/>
                <a:gd name="T57" fmla="*/ 2147483647 h 120"/>
                <a:gd name="T58" fmla="*/ 2147483647 w 210"/>
                <a:gd name="T59" fmla="*/ 2147483647 h 120"/>
                <a:gd name="T60" fmla="*/ 2147483647 w 210"/>
                <a:gd name="T61" fmla="*/ 2147483647 h 120"/>
                <a:gd name="T62" fmla="*/ 2147483647 w 210"/>
                <a:gd name="T63" fmla="*/ 2147483647 h 120"/>
                <a:gd name="T64" fmla="*/ 2147483647 w 210"/>
                <a:gd name="T65" fmla="*/ 2147483647 h 120"/>
                <a:gd name="T66" fmla="*/ 2147483647 w 210"/>
                <a:gd name="T67" fmla="*/ 2147483647 h 120"/>
                <a:gd name="T68" fmla="*/ 0 w 210"/>
                <a:gd name="T69" fmla="*/ 2147483647 h 120"/>
                <a:gd name="T70" fmla="*/ 2147483647 w 210"/>
                <a:gd name="T71" fmla="*/ 2147483647 h 120"/>
                <a:gd name="T72" fmla="*/ 2147483647 w 210"/>
                <a:gd name="T73" fmla="*/ 2147483647 h 120"/>
                <a:gd name="T74" fmla="*/ 2147483647 w 210"/>
                <a:gd name="T75" fmla="*/ 2147483647 h 120"/>
                <a:gd name="T76" fmla="*/ 2147483647 w 210"/>
                <a:gd name="T77" fmla="*/ 2147483647 h 120"/>
                <a:gd name="T78" fmla="*/ 2147483647 w 210"/>
                <a:gd name="T79" fmla="*/ 2147483647 h 120"/>
                <a:gd name="T80" fmla="*/ 2147483647 w 210"/>
                <a:gd name="T81" fmla="*/ 2147483647 h 120"/>
                <a:gd name="T82" fmla="*/ 2147483647 w 210"/>
                <a:gd name="T83" fmla="*/ 2147483647 h 120"/>
                <a:gd name="T84" fmla="*/ 2147483647 w 210"/>
                <a:gd name="T85" fmla="*/ 2147483647 h 120"/>
                <a:gd name="T86" fmla="*/ 2147483647 w 210"/>
                <a:gd name="T87" fmla="*/ 2147483647 h 12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210"/>
                <a:gd name="T133" fmla="*/ 0 h 120"/>
                <a:gd name="T134" fmla="*/ 210 w 210"/>
                <a:gd name="T135" fmla="*/ 120 h 120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210" h="120">
                  <a:moveTo>
                    <a:pt x="24" y="120"/>
                  </a:moveTo>
                  <a:lnTo>
                    <a:pt x="42" y="120"/>
                  </a:lnTo>
                  <a:lnTo>
                    <a:pt x="42" y="108"/>
                  </a:lnTo>
                  <a:lnTo>
                    <a:pt x="54" y="114"/>
                  </a:lnTo>
                  <a:lnTo>
                    <a:pt x="72" y="114"/>
                  </a:lnTo>
                  <a:lnTo>
                    <a:pt x="78" y="102"/>
                  </a:lnTo>
                  <a:lnTo>
                    <a:pt x="78" y="108"/>
                  </a:lnTo>
                  <a:lnTo>
                    <a:pt x="84" y="114"/>
                  </a:lnTo>
                  <a:lnTo>
                    <a:pt x="126" y="114"/>
                  </a:lnTo>
                  <a:lnTo>
                    <a:pt x="126" y="96"/>
                  </a:lnTo>
                  <a:lnTo>
                    <a:pt x="138" y="90"/>
                  </a:lnTo>
                  <a:lnTo>
                    <a:pt x="150" y="78"/>
                  </a:lnTo>
                  <a:lnTo>
                    <a:pt x="150" y="72"/>
                  </a:lnTo>
                  <a:lnTo>
                    <a:pt x="144" y="66"/>
                  </a:lnTo>
                  <a:lnTo>
                    <a:pt x="144" y="54"/>
                  </a:lnTo>
                  <a:lnTo>
                    <a:pt x="174" y="54"/>
                  </a:lnTo>
                  <a:lnTo>
                    <a:pt x="186" y="48"/>
                  </a:lnTo>
                  <a:lnTo>
                    <a:pt x="186" y="36"/>
                  </a:lnTo>
                  <a:lnTo>
                    <a:pt x="210" y="36"/>
                  </a:lnTo>
                  <a:lnTo>
                    <a:pt x="192" y="24"/>
                  </a:lnTo>
                  <a:lnTo>
                    <a:pt x="186" y="6"/>
                  </a:lnTo>
                  <a:lnTo>
                    <a:pt x="180" y="0"/>
                  </a:lnTo>
                  <a:lnTo>
                    <a:pt x="174" y="12"/>
                  </a:lnTo>
                  <a:lnTo>
                    <a:pt x="168" y="30"/>
                  </a:lnTo>
                  <a:lnTo>
                    <a:pt x="144" y="24"/>
                  </a:lnTo>
                  <a:lnTo>
                    <a:pt x="132" y="30"/>
                  </a:lnTo>
                  <a:lnTo>
                    <a:pt x="84" y="30"/>
                  </a:lnTo>
                  <a:lnTo>
                    <a:pt x="84" y="42"/>
                  </a:lnTo>
                  <a:lnTo>
                    <a:pt x="54" y="42"/>
                  </a:lnTo>
                  <a:lnTo>
                    <a:pt x="48" y="36"/>
                  </a:lnTo>
                  <a:lnTo>
                    <a:pt x="30" y="36"/>
                  </a:lnTo>
                  <a:lnTo>
                    <a:pt x="24" y="42"/>
                  </a:lnTo>
                  <a:lnTo>
                    <a:pt x="6" y="42"/>
                  </a:lnTo>
                  <a:lnTo>
                    <a:pt x="6" y="48"/>
                  </a:lnTo>
                  <a:lnTo>
                    <a:pt x="0" y="54"/>
                  </a:lnTo>
                  <a:lnTo>
                    <a:pt x="12" y="60"/>
                  </a:lnTo>
                  <a:lnTo>
                    <a:pt x="6" y="96"/>
                  </a:lnTo>
                  <a:lnTo>
                    <a:pt x="18" y="96"/>
                  </a:lnTo>
                  <a:lnTo>
                    <a:pt x="30" y="102"/>
                  </a:lnTo>
                  <a:lnTo>
                    <a:pt x="36" y="102"/>
                  </a:lnTo>
                  <a:lnTo>
                    <a:pt x="36" y="108"/>
                  </a:lnTo>
                  <a:lnTo>
                    <a:pt x="30" y="108"/>
                  </a:lnTo>
                  <a:lnTo>
                    <a:pt x="30" y="114"/>
                  </a:lnTo>
                  <a:lnTo>
                    <a:pt x="24" y="120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88" name="Slovakia" descr="© INSCALE GmbH, 05.05.2010&#10;http://www.presentationload.com/">
              <a:extLst>
                <a:ext uri="{FF2B5EF4-FFF2-40B4-BE49-F238E27FC236}">
                  <a16:creationId xmlns:a16="http://schemas.microsoft.com/office/drawing/2014/main" id="{739F21BB-0FB3-4E80-8BAB-3141B6DACA89}"/>
                </a:ext>
              </a:extLst>
            </p:cNvPr>
            <p:cNvSpPr>
              <a:spLocks/>
            </p:cNvSpPr>
            <p:nvPr/>
          </p:nvSpPr>
          <p:spPr bwMode="gray">
            <a:xfrm>
              <a:off x="6050883" y="2733826"/>
              <a:ext cx="158992" cy="65543"/>
            </a:xfrm>
            <a:custGeom>
              <a:avLst/>
              <a:gdLst>
                <a:gd name="T0" fmla="*/ 2147483647 w 354"/>
                <a:gd name="T1" fmla="*/ 2147483647 h 144"/>
                <a:gd name="T2" fmla="*/ 2147483647 w 354"/>
                <a:gd name="T3" fmla="*/ 2147483647 h 144"/>
                <a:gd name="T4" fmla="*/ 2147483647 w 354"/>
                <a:gd name="T5" fmla="*/ 2147483647 h 144"/>
                <a:gd name="T6" fmla="*/ 2147483647 w 354"/>
                <a:gd name="T7" fmla="*/ 2147483647 h 144"/>
                <a:gd name="T8" fmla="*/ 2147483647 w 354"/>
                <a:gd name="T9" fmla="*/ 2147483647 h 144"/>
                <a:gd name="T10" fmla="*/ 2147483647 w 354"/>
                <a:gd name="T11" fmla="*/ 2147483647 h 144"/>
                <a:gd name="T12" fmla="*/ 2147483647 w 354"/>
                <a:gd name="T13" fmla="*/ 2147483647 h 144"/>
                <a:gd name="T14" fmla="*/ 2147483647 w 354"/>
                <a:gd name="T15" fmla="*/ 0 h 144"/>
                <a:gd name="T16" fmla="*/ 2147483647 w 354"/>
                <a:gd name="T17" fmla="*/ 2147483647 h 144"/>
                <a:gd name="T18" fmla="*/ 2147483647 w 354"/>
                <a:gd name="T19" fmla="*/ 0 h 144"/>
                <a:gd name="T20" fmla="*/ 2147483647 w 354"/>
                <a:gd name="T21" fmla="*/ 2147483647 h 144"/>
                <a:gd name="T22" fmla="*/ 2147483647 w 354"/>
                <a:gd name="T23" fmla="*/ 2147483647 h 144"/>
                <a:gd name="T24" fmla="*/ 2147483647 w 354"/>
                <a:gd name="T25" fmla="*/ 2147483647 h 144"/>
                <a:gd name="T26" fmla="*/ 2147483647 w 354"/>
                <a:gd name="T27" fmla="*/ 2147483647 h 144"/>
                <a:gd name="T28" fmla="*/ 2147483647 w 354"/>
                <a:gd name="T29" fmla="*/ 2147483647 h 144"/>
                <a:gd name="T30" fmla="*/ 0 w 354"/>
                <a:gd name="T31" fmla="*/ 2147483647 h 144"/>
                <a:gd name="T32" fmla="*/ 2147483647 w 354"/>
                <a:gd name="T33" fmla="*/ 2147483647 h 144"/>
                <a:gd name="T34" fmla="*/ 2147483647 w 354"/>
                <a:gd name="T35" fmla="*/ 2147483647 h 144"/>
                <a:gd name="T36" fmla="*/ 2147483647 w 354"/>
                <a:gd name="T37" fmla="*/ 2147483647 h 144"/>
                <a:gd name="T38" fmla="*/ 2147483647 w 354"/>
                <a:gd name="T39" fmla="*/ 2147483647 h 144"/>
                <a:gd name="T40" fmla="*/ 2147483647 w 354"/>
                <a:gd name="T41" fmla="*/ 2147483647 h 144"/>
                <a:gd name="T42" fmla="*/ 2147483647 w 354"/>
                <a:gd name="T43" fmla="*/ 2147483647 h 144"/>
                <a:gd name="T44" fmla="*/ 2147483647 w 354"/>
                <a:gd name="T45" fmla="*/ 2147483647 h 144"/>
                <a:gd name="T46" fmla="*/ 2147483647 w 354"/>
                <a:gd name="T47" fmla="*/ 2147483647 h 144"/>
                <a:gd name="T48" fmla="*/ 2147483647 w 354"/>
                <a:gd name="T49" fmla="*/ 2147483647 h 144"/>
                <a:gd name="T50" fmla="*/ 2147483647 w 354"/>
                <a:gd name="T51" fmla="*/ 2147483647 h 144"/>
                <a:gd name="T52" fmla="*/ 2147483647 w 354"/>
                <a:gd name="T53" fmla="*/ 2147483647 h 144"/>
                <a:gd name="T54" fmla="*/ 2147483647 w 354"/>
                <a:gd name="T55" fmla="*/ 2147483647 h 144"/>
                <a:gd name="T56" fmla="*/ 2147483647 w 354"/>
                <a:gd name="T57" fmla="*/ 2147483647 h 144"/>
                <a:gd name="T58" fmla="*/ 2147483647 w 354"/>
                <a:gd name="T59" fmla="*/ 2147483647 h 144"/>
                <a:gd name="T60" fmla="*/ 2147483647 w 354"/>
                <a:gd name="T61" fmla="*/ 2147483647 h 144"/>
                <a:gd name="T62" fmla="*/ 2147483647 w 354"/>
                <a:gd name="T63" fmla="*/ 2147483647 h 144"/>
                <a:gd name="T64" fmla="*/ 2147483647 w 354"/>
                <a:gd name="T65" fmla="*/ 2147483647 h 144"/>
                <a:gd name="T66" fmla="*/ 2147483647 w 354"/>
                <a:gd name="T67" fmla="*/ 2147483647 h 144"/>
                <a:gd name="T68" fmla="*/ 2147483647 w 354"/>
                <a:gd name="T69" fmla="*/ 2147483647 h 144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354"/>
                <a:gd name="T106" fmla="*/ 0 h 144"/>
                <a:gd name="T107" fmla="*/ 354 w 354"/>
                <a:gd name="T108" fmla="*/ 144 h 144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354" h="144">
                  <a:moveTo>
                    <a:pt x="348" y="30"/>
                  </a:moveTo>
                  <a:lnTo>
                    <a:pt x="324" y="30"/>
                  </a:lnTo>
                  <a:lnTo>
                    <a:pt x="300" y="6"/>
                  </a:lnTo>
                  <a:lnTo>
                    <a:pt x="276" y="6"/>
                  </a:lnTo>
                  <a:lnTo>
                    <a:pt x="270" y="12"/>
                  </a:lnTo>
                  <a:lnTo>
                    <a:pt x="258" y="18"/>
                  </a:lnTo>
                  <a:lnTo>
                    <a:pt x="246" y="18"/>
                  </a:lnTo>
                  <a:lnTo>
                    <a:pt x="240" y="12"/>
                  </a:lnTo>
                  <a:lnTo>
                    <a:pt x="210" y="12"/>
                  </a:lnTo>
                  <a:lnTo>
                    <a:pt x="210" y="18"/>
                  </a:lnTo>
                  <a:lnTo>
                    <a:pt x="204" y="24"/>
                  </a:lnTo>
                  <a:lnTo>
                    <a:pt x="192" y="24"/>
                  </a:lnTo>
                  <a:lnTo>
                    <a:pt x="186" y="18"/>
                  </a:lnTo>
                  <a:lnTo>
                    <a:pt x="186" y="12"/>
                  </a:lnTo>
                  <a:lnTo>
                    <a:pt x="180" y="12"/>
                  </a:lnTo>
                  <a:lnTo>
                    <a:pt x="168" y="0"/>
                  </a:lnTo>
                  <a:lnTo>
                    <a:pt x="156" y="0"/>
                  </a:lnTo>
                  <a:lnTo>
                    <a:pt x="144" y="12"/>
                  </a:lnTo>
                  <a:lnTo>
                    <a:pt x="138" y="12"/>
                  </a:lnTo>
                  <a:lnTo>
                    <a:pt x="126" y="0"/>
                  </a:lnTo>
                  <a:lnTo>
                    <a:pt x="108" y="12"/>
                  </a:lnTo>
                  <a:lnTo>
                    <a:pt x="84" y="18"/>
                  </a:lnTo>
                  <a:lnTo>
                    <a:pt x="84" y="42"/>
                  </a:lnTo>
                  <a:lnTo>
                    <a:pt x="72" y="48"/>
                  </a:lnTo>
                  <a:lnTo>
                    <a:pt x="66" y="54"/>
                  </a:lnTo>
                  <a:lnTo>
                    <a:pt x="54" y="60"/>
                  </a:lnTo>
                  <a:lnTo>
                    <a:pt x="36" y="60"/>
                  </a:lnTo>
                  <a:lnTo>
                    <a:pt x="36" y="54"/>
                  </a:lnTo>
                  <a:lnTo>
                    <a:pt x="30" y="60"/>
                  </a:lnTo>
                  <a:lnTo>
                    <a:pt x="12" y="60"/>
                  </a:lnTo>
                  <a:lnTo>
                    <a:pt x="6" y="66"/>
                  </a:lnTo>
                  <a:lnTo>
                    <a:pt x="0" y="90"/>
                  </a:lnTo>
                  <a:lnTo>
                    <a:pt x="0" y="102"/>
                  </a:lnTo>
                  <a:lnTo>
                    <a:pt x="6" y="102"/>
                  </a:lnTo>
                  <a:lnTo>
                    <a:pt x="6" y="114"/>
                  </a:lnTo>
                  <a:lnTo>
                    <a:pt x="12" y="114"/>
                  </a:lnTo>
                  <a:lnTo>
                    <a:pt x="12" y="126"/>
                  </a:lnTo>
                  <a:lnTo>
                    <a:pt x="6" y="132"/>
                  </a:lnTo>
                  <a:lnTo>
                    <a:pt x="18" y="138"/>
                  </a:lnTo>
                  <a:lnTo>
                    <a:pt x="30" y="120"/>
                  </a:lnTo>
                  <a:lnTo>
                    <a:pt x="36" y="126"/>
                  </a:lnTo>
                  <a:lnTo>
                    <a:pt x="42" y="138"/>
                  </a:lnTo>
                  <a:lnTo>
                    <a:pt x="48" y="144"/>
                  </a:lnTo>
                  <a:lnTo>
                    <a:pt x="90" y="144"/>
                  </a:lnTo>
                  <a:lnTo>
                    <a:pt x="108" y="138"/>
                  </a:lnTo>
                  <a:lnTo>
                    <a:pt x="120" y="138"/>
                  </a:lnTo>
                  <a:lnTo>
                    <a:pt x="132" y="114"/>
                  </a:lnTo>
                  <a:lnTo>
                    <a:pt x="168" y="120"/>
                  </a:lnTo>
                  <a:lnTo>
                    <a:pt x="174" y="108"/>
                  </a:lnTo>
                  <a:lnTo>
                    <a:pt x="198" y="108"/>
                  </a:lnTo>
                  <a:lnTo>
                    <a:pt x="210" y="102"/>
                  </a:lnTo>
                  <a:lnTo>
                    <a:pt x="216" y="102"/>
                  </a:lnTo>
                  <a:lnTo>
                    <a:pt x="228" y="90"/>
                  </a:lnTo>
                  <a:lnTo>
                    <a:pt x="234" y="78"/>
                  </a:lnTo>
                  <a:lnTo>
                    <a:pt x="258" y="78"/>
                  </a:lnTo>
                  <a:lnTo>
                    <a:pt x="258" y="90"/>
                  </a:lnTo>
                  <a:lnTo>
                    <a:pt x="276" y="96"/>
                  </a:lnTo>
                  <a:lnTo>
                    <a:pt x="276" y="78"/>
                  </a:lnTo>
                  <a:lnTo>
                    <a:pt x="288" y="78"/>
                  </a:lnTo>
                  <a:lnTo>
                    <a:pt x="288" y="90"/>
                  </a:lnTo>
                  <a:lnTo>
                    <a:pt x="300" y="90"/>
                  </a:lnTo>
                  <a:lnTo>
                    <a:pt x="312" y="84"/>
                  </a:lnTo>
                  <a:lnTo>
                    <a:pt x="336" y="84"/>
                  </a:lnTo>
                  <a:lnTo>
                    <a:pt x="336" y="90"/>
                  </a:lnTo>
                  <a:lnTo>
                    <a:pt x="336" y="72"/>
                  </a:lnTo>
                  <a:lnTo>
                    <a:pt x="342" y="72"/>
                  </a:lnTo>
                  <a:lnTo>
                    <a:pt x="348" y="66"/>
                  </a:lnTo>
                  <a:lnTo>
                    <a:pt x="348" y="60"/>
                  </a:lnTo>
                  <a:lnTo>
                    <a:pt x="354" y="54"/>
                  </a:lnTo>
                  <a:lnTo>
                    <a:pt x="354" y="30"/>
                  </a:lnTo>
                  <a:lnTo>
                    <a:pt x="348" y="30"/>
                  </a:lnTo>
                  <a:close/>
                </a:path>
              </a:pathLst>
            </a:custGeom>
            <a:solidFill>
              <a:srgbClr val="24771B"/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89" name="Saudi Arabia" descr="© INSCALE GmbH, 05.05.2010&#10;http://www.presentationload.com/">
              <a:extLst>
                <a:ext uri="{FF2B5EF4-FFF2-40B4-BE49-F238E27FC236}">
                  <a16:creationId xmlns:a16="http://schemas.microsoft.com/office/drawing/2014/main" id="{DC0A8E99-B162-4621-BED5-AF5112F087AD}"/>
                </a:ext>
              </a:extLst>
            </p:cNvPr>
            <p:cNvSpPr>
              <a:spLocks/>
            </p:cNvSpPr>
            <p:nvPr/>
          </p:nvSpPr>
          <p:spPr bwMode="gray">
            <a:xfrm>
              <a:off x="6616968" y="3357363"/>
              <a:ext cx="656936" cy="572166"/>
            </a:xfrm>
            <a:custGeom>
              <a:avLst/>
              <a:gdLst>
                <a:gd name="T0" fmla="*/ 2147483647 w 1488"/>
                <a:gd name="T1" fmla="*/ 2147483647 h 1278"/>
                <a:gd name="T2" fmla="*/ 2147483647 w 1488"/>
                <a:gd name="T3" fmla="*/ 2147483647 h 1278"/>
                <a:gd name="T4" fmla="*/ 2147483647 w 1488"/>
                <a:gd name="T5" fmla="*/ 2147483647 h 1278"/>
                <a:gd name="T6" fmla="*/ 2147483647 w 1488"/>
                <a:gd name="T7" fmla="*/ 2147483647 h 1278"/>
                <a:gd name="T8" fmla="*/ 2147483647 w 1488"/>
                <a:gd name="T9" fmla="*/ 2147483647 h 1278"/>
                <a:gd name="T10" fmla="*/ 2147483647 w 1488"/>
                <a:gd name="T11" fmla="*/ 2147483647 h 1278"/>
                <a:gd name="T12" fmla="*/ 2147483647 w 1488"/>
                <a:gd name="T13" fmla="*/ 2147483647 h 1278"/>
                <a:gd name="T14" fmla="*/ 2147483647 w 1488"/>
                <a:gd name="T15" fmla="*/ 2147483647 h 1278"/>
                <a:gd name="T16" fmla="*/ 2147483647 w 1488"/>
                <a:gd name="T17" fmla="*/ 2147483647 h 1278"/>
                <a:gd name="T18" fmla="*/ 2147483647 w 1488"/>
                <a:gd name="T19" fmla="*/ 2147483647 h 1278"/>
                <a:gd name="T20" fmla="*/ 2147483647 w 1488"/>
                <a:gd name="T21" fmla="*/ 2147483647 h 1278"/>
                <a:gd name="T22" fmla="*/ 2147483647 w 1488"/>
                <a:gd name="T23" fmla="*/ 2147483647 h 1278"/>
                <a:gd name="T24" fmla="*/ 2147483647 w 1488"/>
                <a:gd name="T25" fmla="*/ 2147483647 h 1278"/>
                <a:gd name="T26" fmla="*/ 2147483647 w 1488"/>
                <a:gd name="T27" fmla="*/ 2147483647 h 1278"/>
                <a:gd name="T28" fmla="*/ 2147483647 w 1488"/>
                <a:gd name="T29" fmla="*/ 2147483647 h 1278"/>
                <a:gd name="T30" fmla="*/ 2147483647 w 1488"/>
                <a:gd name="T31" fmla="*/ 2147483647 h 1278"/>
                <a:gd name="T32" fmla="*/ 2147483647 w 1488"/>
                <a:gd name="T33" fmla="*/ 2147483647 h 1278"/>
                <a:gd name="T34" fmla="*/ 2147483647 w 1488"/>
                <a:gd name="T35" fmla="*/ 2147483647 h 1278"/>
                <a:gd name="T36" fmla="*/ 2147483647 w 1488"/>
                <a:gd name="T37" fmla="*/ 2147483647 h 1278"/>
                <a:gd name="T38" fmla="*/ 2147483647 w 1488"/>
                <a:gd name="T39" fmla="*/ 0 h 1278"/>
                <a:gd name="T40" fmla="*/ 2147483647 w 1488"/>
                <a:gd name="T41" fmla="*/ 2147483647 h 1278"/>
                <a:gd name="T42" fmla="*/ 2147483647 w 1488"/>
                <a:gd name="T43" fmla="*/ 2147483647 h 1278"/>
                <a:gd name="T44" fmla="*/ 2147483647 w 1488"/>
                <a:gd name="T45" fmla="*/ 2147483647 h 1278"/>
                <a:gd name="T46" fmla="*/ 2147483647 w 1488"/>
                <a:gd name="T47" fmla="*/ 2147483647 h 1278"/>
                <a:gd name="T48" fmla="*/ 2147483647 w 1488"/>
                <a:gd name="T49" fmla="*/ 2147483647 h 1278"/>
                <a:gd name="T50" fmla="*/ 2147483647 w 1488"/>
                <a:gd name="T51" fmla="*/ 2147483647 h 1278"/>
                <a:gd name="T52" fmla="*/ 2147483647 w 1488"/>
                <a:gd name="T53" fmla="*/ 2147483647 h 1278"/>
                <a:gd name="T54" fmla="*/ 2147483647 w 1488"/>
                <a:gd name="T55" fmla="*/ 2147483647 h 1278"/>
                <a:gd name="T56" fmla="*/ 2147483647 w 1488"/>
                <a:gd name="T57" fmla="*/ 2147483647 h 1278"/>
                <a:gd name="T58" fmla="*/ 2147483647 w 1488"/>
                <a:gd name="T59" fmla="*/ 2147483647 h 1278"/>
                <a:gd name="T60" fmla="*/ 2147483647 w 1488"/>
                <a:gd name="T61" fmla="*/ 2147483647 h 1278"/>
                <a:gd name="T62" fmla="*/ 0 w 1488"/>
                <a:gd name="T63" fmla="*/ 2147483647 h 1278"/>
                <a:gd name="T64" fmla="*/ 2147483647 w 1488"/>
                <a:gd name="T65" fmla="*/ 2147483647 h 1278"/>
                <a:gd name="T66" fmla="*/ 2147483647 w 1488"/>
                <a:gd name="T67" fmla="*/ 2147483647 h 1278"/>
                <a:gd name="T68" fmla="*/ 2147483647 w 1488"/>
                <a:gd name="T69" fmla="*/ 2147483647 h 1278"/>
                <a:gd name="T70" fmla="*/ 2147483647 w 1488"/>
                <a:gd name="T71" fmla="*/ 2147483647 h 1278"/>
                <a:gd name="T72" fmla="*/ 2147483647 w 1488"/>
                <a:gd name="T73" fmla="*/ 2147483647 h 1278"/>
                <a:gd name="T74" fmla="*/ 2147483647 w 1488"/>
                <a:gd name="T75" fmla="*/ 2147483647 h 1278"/>
                <a:gd name="T76" fmla="*/ 2147483647 w 1488"/>
                <a:gd name="T77" fmla="*/ 2147483647 h 1278"/>
                <a:gd name="T78" fmla="*/ 2147483647 w 1488"/>
                <a:gd name="T79" fmla="*/ 2147483647 h 1278"/>
                <a:gd name="T80" fmla="*/ 2147483647 w 1488"/>
                <a:gd name="T81" fmla="*/ 2147483647 h 1278"/>
                <a:gd name="T82" fmla="*/ 2147483647 w 1488"/>
                <a:gd name="T83" fmla="*/ 2147483647 h 1278"/>
                <a:gd name="T84" fmla="*/ 2147483647 w 1488"/>
                <a:gd name="T85" fmla="*/ 2147483647 h 1278"/>
                <a:gd name="T86" fmla="*/ 2147483647 w 1488"/>
                <a:gd name="T87" fmla="*/ 2147483647 h 1278"/>
                <a:gd name="T88" fmla="*/ 2147483647 w 1488"/>
                <a:gd name="T89" fmla="*/ 2147483647 h 1278"/>
                <a:gd name="T90" fmla="*/ 2147483647 w 1488"/>
                <a:gd name="T91" fmla="*/ 2147483647 h 1278"/>
                <a:gd name="T92" fmla="*/ 2147483647 w 1488"/>
                <a:gd name="T93" fmla="*/ 2147483647 h 1278"/>
                <a:gd name="T94" fmla="*/ 2147483647 w 1488"/>
                <a:gd name="T95" fmla="*/ 2147483647 h 1278"/>
                <a:gd name="T96" fmla="*/ 2147483647 w 1488"/>
                <a:gd name="T97" fmla="*/ 2147483647 h 1278"/>
                <a:gd name="T98" fmla="*/ 2147483647 w 1488"/>
                <a:gd name="T99" fmla="*/ 2147483647 h 1278"/>
                <a:gd name="T100" fmla="*/ 2147483647 w 1488"/>
                <a:gd name="T101" fmla="*/ 2147483647 h 1278"/>
                <a:gd name="T102" fmla="*/ 2147483647 w 1488"/>
                <a:gd name="T103" fmla="*/ 2147483647 h 1278"/>
                <a:gd name="T104" fmla="*/ 2147483647 w 1488"/>
                <a:gd name="T105" fmla="*/ 2147483647 h 1278"/>
                <a:gd name="T106" fmla="*/ 2147483647 w 1488"/>
                <a:gd name="T107" fmla="*/ 2147483647 h 1278"/>
                <a:gd name="T108" fmla="*/ 2147483647 w 1488"/>
                <a:gd name="T109" fmla="*/ 2147483647 h 1278"/>
                <a:gd name="T110" fmla="*/ 2147483647 w 1488"/>
                <a:gd name="T111" fmla="*/ 2147483647 h 1278"/>
                <a:gd name="T112" fmla="*/ 2147483647 w 1488"/>
                <a:gd name="T113" fmla="*/ 2147483647 h 1278"/>
                <a:gd name="T114" fmla="*/ 2147483647 w 1488"/>
                <a:gd name="T115" fmla="*/ 2147483647 h 1278"/>
                <a:gd name="T116" fmla="*/ 2147483647 w 1488"/>
                <a:gd name="T117" fmla="*/ 2147483647 h 1278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488"/>
                <a:gd name="T178" fmla="*/ 0 h 1278"/>
                <a:gd name="T179" fmla="*/ 1488 w 1488"/>
                <a:gd name="T180" fmla="*/ 1278 h 1278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488" h="1278">
                  <a:moveTo>
                    <a:pt x="1464" y="792"/>
                  </a:moveTo>
                  <a:lnTo>
                    <a:pt x="1464" y="780"/>
                  </a:lnTo>
                  <a:lnTo>
                    <a:pt x="1458" y="774"/>
                  </a:lnTo>
                  <a:lnTo>
                    <a:pt x="1416" y="768"/>
                  </a:lnTo>
                  <a:lnTo>
                    <a:pt x="1320" y="756"/>
                  </a:lnTo>
                  <a:lnTo>
                    <a:pt x="1284" y="750"/>
                  </a:lnTo>
                  <a:lnTo>
                    <a:pt x="1266" y="750"/>
                  </a:lnTo>
                  <a:lnTo>
                    <a:pt x="1260" y="738"/>
                  </a:lnTo>
                  <a:lnTo>
                    <a:pt x="1248" y="732"/>
                  </a:lnTo>
                  <a:lnTo>
                    <a:pt x="1242" y="720"/>
                  </a:lnTo>
                  <a:lnTo>
                    <a:pt x="1218" y="696"/>
                  </a:lnTo>
                  <a:lnTo>
                    <a:pt x="1206" y="672"/>
                  </a:lnTo>
                  <a:lnTo>
                    <a:pt x="1188" y="654"/>
                  </a:lnTo>
                  <a:lnTo>
                    <a:pt x="1188" y="642"/>
                  </a:lnTo>
                  <a:lnTo>
                    <a:pt x="1182" y="636"/>
                  </a:lnTo>
                  <a:lnTo>
                    <a:pt x="1182" y="618"/>
                  </a:lnTo>
                  <a:lnTo>
                    <a:pt x="1176" y="624"/>
                  </a:lnTo>
                  <a:lnTo>
                    <a:pt x="1164" y="612"/>
                  </a:lnTo>
                  <a:lnTo>
                    <a:pt x="1146" y="612"/>
                  </a:lnTo>
                  <a:lnTo>
                    <a:pt x="1140" y="600"/>
                  </a:lnTo>
                  <a:lnTo>
                    <a:pt x="1134" y="594"/>
                  </a:lnTo>
                  <a:lnTo>
                    <a:pt x="1128" y="582"/>
                  </a:lnTo>
                  <a:lnTo>
                    <a:pt x="1122" y="564"/>
                  </a:lnTo>
                  <a:lnTo>
                    <a:pt x="1116" y="552"/>
                  </a:lnTo>
                  <a:lnTo>
                    <a:pt x="1116" y="540"/>
                  </a:lnTo>
                  <a:lnTo>
                    <a:pt x="1110" y="534"/>
                  </a:lnTo>
                  <a:lnTo>
                    <a:pt x="1098" y="528"/>
                  </a:lnTo>
                  <a:lnTo>
                    <a:pt x="1086" y="516"/>
                  </a:lnTo>
                  <a:lnTo>
                    <a:pt x="1074" y="510"/>
                  </a:lnTo>
                  <a:lnTo>
                    <a:pt x="1068" y="498"/>
                  </a:lnTo>
                  <a:lnTo>
                    <a:pt x="1068" y="462"/>
                  </a:lnTo>
                  <a:lnTo>
                    <a:pt x="1062" y="450"/>
                  </a:lnTo>
                  <a:lnTo>
                    <a:pt x="1062" y="438"/>
                  </a:lnTo>
                  <a:lnTo>
                    <a:pt x="1050" y="426"/>
                  </a:lnTo>
                  <a:lnTo>
                    <a:pt x="1002" y="402"/>
                  </a:lnTo>
                  <a:lnTo>
                    <a:pt x="996" y="396"/>
                  </a:lnTo>
                  <a:lnTo>
                    <a:pt x="990" y="384"/>
                  </a:lnTo>
                  <a:lnTo>
                    <a:pt x="990" y="360"/>
                  </a:lnTo>
                  <a:lnTo>
                    <a:pt x="972" y="342"/>
                  </a:lnTo>
                  <a:lnTo>
                    <a:pt x="966" y="330"/>
                  </a:lnTo>
                  <a:lnTo>
                    <a:pt x="960" y="324"/>
                  </a:lnTo>
                  <a:lnTo>
                    <a:pt x="960" y="300"/>
                  </a:lnTo>
                  <a:lnTo>
                    <a:pt x="954" y="300"/>
                  </a:lnTo>
                  <a:lnTo>
                    <a:pt x="948" y="294"/>
                  </a:lnTo>
                  <a:lnTo>
                    <a:pt x="882" y="294"/>
                  </a:lnTo>
                  <a:lnTo>
                    <a:pt x="876" y="288"/>
                  </a:lnTo>
                  <a:lnTo>
                    <a:pt x="876" y="252"/>
                  </a:lnTo>
                  <a:lnTo>
                    <a:pt x="852" y="246"/>
                  </a:lnTo>
                  <a:lnTo>
                    <a:pt x="804" y="246"/>
                  </a:lnTo>
                  <a:lnTo>
                    <a:pt x="750" y="240"/>
                  </a:lnTo>
                  <a:lnTo>
                    <a:pt x="684" y="240"/>
                  </a:lnTo>
                  <a:lnTo>
                    <a:pt x="492" y="96"/>
                  </a:lnTo>
                  <a:lnTo>
                    <a:pt x="480" y="90"/>
                  </a:lnTo>
                  <a:lnTo>
                    <a:pt x="474" y="84"/>
                  </a:lnTo>
                  <a:lnTo>
                    <a:pt x="426" y="60"/>
                  </a:lnTo>
                  <a:lnTo>
                    <a:pt x="414" y="48"/>
                  </a:lnTo>
                  <a:lnTo>
                    <a:pt x="402" y="42"/>
                  </a:lnTo>
                  <a:lnTo>
                    <a:pt x="372" y="12"/>
                  </a:lnTo>
                  <a:lnTo>
                    <a:pt x="306" y="12"/>
                  </a:lnTo>
                  <a:lnTo>
                    <a:pt x="294" y="0"/>
                  </a:lnTo>
                  <a:lnTo>
                    <a:pt x="288" y="6"/>
                  </a:lnTo>
                  <a:lnTo>
                    <a:pt x="276" y="12"/>
                  </a:lnTo>
                  <a:lnTo>
                    <a:pt x="270" y="12"/>
                  </a:lnTo>
                  <a:lnTo>
                    <a:pt x="264" y="18"/>
                  </a:lnTo>
                  <a:lnTo>
                    <a:pt x="252" y="24"/>
                  </a:lnTo>
                  <a:lnTo>
                    <a:pt x="210" y="24"/>
                  </a:lnTo>
                  <a:lnTo>
                    <a:pt x="198" y="48"/>
                  </a:lnTo>
                  <a:lnTo>
                    <a:pt x="132" y="48"/>
                  </a:lnTo>
                  <a:lnTo>
                    <a:pt x="120" y="54"/>
                  </a:lnTo>
                  <a:lnTo>
                    <a:pt x="108" y="54"/>
                  </a:lnTo>
                  <a:lnTo>
                    <a:pt x="108" y="60"/>
                  </a:lnTo>
                  <a:lnTo>
                    <a:pt x="132" y="60"/>
                  </a:lnTo>
                  <a:lnTo>
                    <a:pt x="144" y="66"/>
                  </a:lnTo>
                  <a:lnTo>
                    <a:pt x="156" y="66"/>
                  </a:lnTo>
                  <a:lnTo>
                    <a:pt x="180" y="90"/>
                  </a:lnTo>
                  <a:lnTo>
                    <a:pt x="192" y="114"/>
                  </a:lnTo>
                  <a:lnTo>
                    <a:pt x="198" y="120"/>
                  </a:lnTo>
                  <a:lnTo>
                    <a:pt x="198" y="132"/>
                  </a:lnTo>
                  <a:lnTo>
                    <a:pt x="192" y="138"/>
                  </a:lnTo>
                  <a:lnTo>
                    <a:pt x="192" y="150"/>
                  </a:lnTo>
                  <a:lnTo>
                    <a:pt x="186" y="156"/>
                  </a:lnTo>
                  <a:lnTo>
                    <a:pt x="180" y="168"/>
                  </a:lnTo>
                  <a:lnTo>
                    <a:pt x="174" y="174"/>
                  </a:lnTo>
                  <a:lnTo>
                    <a:pt x="162" y="180"/>
                  </a:lnTo>
                  <a:lnTo>
                    <a:pt x="150" y="180"/>
                  </a:lnTo>
                  <a:lnTo>
                    <a:pt x="138" y="186"/>
                  </a:lnTo>
                  <a:lnTo>
                    <a:pt x="132" y="186"/>
                  </a:lnTo>
                  <a:lnTo>
                    <a:pt x="120" y="198"/>
                  </a:lnTo>
                  <a:lnTo>
                    <a:pt x="120" y="210"/>
                  </a:lnTo>
                  <a:lnTo>
                    <a:pt x="108" y="234"/>
                  </a:lnTo>
                  <a:lnTo>
                    <a:pt x="96" y="246"/>
                  </a:lnTo>
                  <a:lnTo>
                    <a:pt x="60" y="246"/>
                  </a:lnTo>
                  <a:lnTo>
                    <a:pt x="36" y="234"/>
                  </a:lnTo>
                  <a:lnTo>
                    <a:pt x="6" y="234"/>
                  </a:lnTo>
                  <a:lnTo>
                    <a:pt x="6" y="264"/>
                  </a:lnTo>
                  <a:lnTo>
                    <a:pt x="0" y="306"/>
                  </a:lnTo>
                  <a:lnTo>
                    <a:pt x="0" y="348"/>
                  </a:lnTo>
                  <a:lnTo>
                    <a:pt x="6" y="372"/>
                  </a:lnTo>
                  <a:lnTo>
                    <a:pt x="24" y="378"/>
                  </a:lnTo>
                  <a:lnTo>
                    <a:pt x="36" y="390"/>
                  </a:lnTo>
                  <a:lnTo>
                    <a:pt x="54" y="390"/>
                  </a:lnTo>
                  <a:lnTo>
                    <a:pt x="72" y="408"/>
                  </a:lnTo>
                  <a:lnTo>
                    <a:pt x="90" y="438"/>
                  </a:lnTo>
                  <a:lnTo>
                    <a:pt x="102" y="474"/>
                  </a:lnTo>
                  <a:lnTo>
                    <a:pt x="120" y="504"/>
                  </a:lnTo>
                  <a:lnTo>
                    <a:pt x="132" y="516"/>
                  </a:lnTo>
                  <a:lnTo>
                    <a:pt x="150" y="528"/>
                  </a:lnTo>
                  <a:lnTo>
                    <a:pt x="162" y="540"/>
                  </a:lnTo>
                  <a:lnTo>
                    <a:pt x="174" y="558"/>
                  </a:lnTo>
                  <a:lnTo>
                    <a:pt x="180" y="570"/>
                  </a:lnTo>
                  <a:lnTo>
                    <a:pt x="186" y="594"/>
                  </a:lnTo>
                  <a:lnTo>
                    <a:pt x="192" y="612"/>
                  </a:lnTo>
                  <a:lnTo>
                    <a:pt x="198" y="636"/>
                  </a:lnTo>
                  <a:lnTo>
                    <a:pt x="210" y="648"/>
                  </a:lnTo>
                  <a:lnTo>
                    <a:pt x="234" y="660"/>
                  </a:lnTo>
                  <a:lnTo>
                    <a:pt x="264" y="660"/>
                  </a:lnTo>
                  <a:lnTo>
                    <a:pt x="282" y="666"/>
                  </a:lnTo>
                  <a:lnTo>
                    <a:pt x="294" y="678"/>
                  </a:lnTo>
                  <a:lnTo>
                    <a:pt x="312" y="708"/>
                  </a:lnTo>
                  <a:lnTo>
                    <a:pt x="330" y="756"/>
                  </a:lnTo>
                  <a:lnTo>
                    <a:pt x="336" y="804"/>
                  </a:lnTo>
                  <a:lnTo>
                    <a:pt x="342" y="840"/>
                  </a:lnTo>
                  <a:lnTo>
                    <a:pt x="348" y="870"/>
                  </a:lnTo>
                  <a:lnTo>
                    <a:pt x="366" y="906"/>
                  </a:lnTo>
                  <a:lnTo>
                    <a:pt x="384" y="924"/>
                  </a:lnTo>
                  <a:lnTo>
                    <a:pt x="390" y="936"/>
                  </a:lnTo>
                  <a:lnTo>
                    <a:pt x="414" y="936"/>
                  </a:lnTo>
                  <a:lnTo>
                    <a:pt x="438" y="948"/>
                  </a:lnTo>
                  <a:lnTo>
                    <a:pt x="456" y="972"/>
                  </a:lnTo>
                  <a:lnTo>
                    <a:pt x="480" y="1008"/>
                  </a:lnTo>
                  <a:lnTo>
                    <a:pt x="504" y="1056"/>
                  </a:lnTo>
                  <a:lnTo>
                    <a:pt x="552" y="1128"/>
                  </a:lnTo>
                  <a:lnTo>
                    <a:pt x="582" y="1170"/>
                  </a:lnTo>
                  <a:lnTo>
                    <a:pt x="606" y="1206"/>
                  </a:lnTo>
                  <a:lnTo>
                    <a:pt x="618" y="1236"/>
                  </a:lnTo>
                  <a:lnTo>
                    <a:pt x="618" y="1266"/>
                  </a:lnTo>
                  <a:lnTo>
                    <a:pt x="612" y="1278"/>
                  </a:lnTo>
                  <a:lnTo>
                    <a:pt x="624" y="1266"/>
                  </a:lnTo>
                  <a:lnTo>
                    <a:pt x="630" y="1254"/>
                  </a:lnTo>
                  <a:lnTo>
                    <a:pt x="636" y="1248"/>
                  </a:lnTo>
                  <a:lnTo>
                    <a:pt x="636" y="1200"/>
                  </a:lnTo>
                  <a:lnTo>
                    <a:pt x="642" y="1188"/>
                  </a:lnTo>
                  <a:lnTo>
                    <a:pt x="648" y="1182"/>
                  </a:lnTo>
                  <a:lnTo>
                    <a:pt x="654" y="1182"/>
                  </a:lnTo>
                  <a:lnTo>
                    <a:pt x="672" y="1200"/>
                  </a:lnTo>
                  <a:lnTo>
                    <a:pt x="696" y="1194"/>
                  </a:lnTo>
                  <a:lnTo>
                    <a:pt x="702" y="1188"/>
                  </a:lnTo>
                  <a:lnTo>
                    <a:pt x="792" y="1188"/>
                  </a:lnTo>
                  <a:lnTo>
                    <a:pt x="804" y="1194"/>
                  </a:lnTo>
                  <a:lnTo>
                    <a:pt x="810" y="1200"/>
                  </a:lnTo>
                  <a:lnTo>
                    <a:pt x="888" y="1200"/>
                  </a:lnTo>
                  <a:lnTo>
                    <a:pt x="894" y="1206"/>
                  </a:lnTo>
                  <a:lnTo>
                    <a:pt x="900" y="1218"/>
                  </a:lnTo>
                  <a:lnTo>
                    <a:pt x="912" y="1224"/>
                  </a:lnTo>
                  <a:lnTo>
                    <a:pt x="924" y="1224"/>
                  </a:lnTo>
                  <a:lnTo>
                    <a:pt x="930" y="1212"/>
                  </a:lnTo>
                  <a:lnTo>
                    <a:pt x="936" y="1206"/>
                  </a:lnTo>
                  <a:lnTo>
                    <a:pt x="936" y="1188"/>
                  </a:lnTo>
                  <a:lnTo>
                    <a:pt x="942" y="1176"/>
                  </a:lnTo>
                  <a:lnTo>
                    <a:pt x="948" y="1170"/>
                  </a:lnTo>
                  <a:lnTo>
                    <a:pt x="954" y="1158"/>
                  </a:lnTo>
                  <a:lnTo>
                    <a:pt x="966" y="1146"/>
                  </a:lnTo>
                  <a:lnTo>
                    <a:pt x="972" y="1134"/>
                  </a:lnTo>
                  <a:lnTo>
                    <a:pt x="990" y="1116"/>
                  </a:lnTo>
                  <a:lnTo>
                    <a:pt x="1020" y="1098"/>
                  </a:lnTo>
                  <a:lnTo>
                    <a:pt x="1050" y="1092"/>
                  </a:lnTo>
                  <a:lnTo>
                    <a:pt x="1068" y="1086"/>
                  </a:lnTo>
                  <a:lnTo>
                    <a:pt x="1092" y="1086"/>
                  </a:lnTo>
                  <a:lnTo>
                    <a:pt x="1140" y="1080"/>
                  </a:lnTo>
                  <a:lnTo>
                    <a:pt x="1188" y="1068"/>
                  </a:lnTo>
                  <a:lnTo>
                    <a:pt x="1230" y="1062"/>
                  </a:lnTo>
                  <a:lnTo>
                    <a:pt x="1248" y="1062"/>
                  </a:lnTo>
                  <a:lnTo>
                    <a:pt x="1452" y="990"/>
                  </a:lnTo>
                  <a:lnTo>
                    <a:pt x="1488" y="816"/>
                  </a:lnTo>
                  <a:lnTo>
                    <a:pt x="1482" y="810"/>
                  </a:lnTo>
                  <a:lnTo>
                    <a:pt x="1470" y="804"/>
                  </a:lnTo>
                  <a:lnTo>
                    <a:pt x="1464" y="798"/>
                  </a:lnTo>
                  <a:lnTo>
                    <a:pt x="1464" y="792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 dirty="0">
                <a:solidFill>
                  <a:srgbClr val="555555"/>
                </a:solidFill>
              </a:endParaRPr>
            </a:p>
          </p:txBody>
        </p:sp>
        <p:sp>
          <p:nvSpPr>
            <p:cNvPr id="90" name="Russia" descr="© INSCALE GmbH, 05.05.2010&#10;http://www.presentationload.com/">
              <a:extLst>
                <a:ext uri="{FF2B5EF4-FFF2-40B4-BE49-F238E27FC236}">
                  <a16:creationId xmlns:a16="http://schemas.microsoft.com/office/drawing/2014/main" id="{57321B63-86EC-4571-ACA2-7A0BCC1D7C6A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6124266" y="1736525"/>
              <a:ext cx="4008019" cy="1293131"/>
            </a:xfrm>
            <a:custGeom>
              <a:avLst/>
              <a:gdLst>
                <a:gd name="T0" fmla="*/ 2147483647 w 9048"/>
                <a:gd name="T1" fmla="*/ 2147483647 h 2880"/>
                <a:gd name="T2" fmla="*/ 2147483647 w 9048"/>
                <a:gd name="T3" fmla="*/ 2147483647 h 2880"/>
                <a:gd name="T4" fmla="*/ 2147483647 w 9048"/>
                <a:gd name="T5" fmla="*/ 2147483647 h 2880"/>
                <a:gd name="T6" fmla="*/ 2147483647 w 9048"/>
                <a:gd name="T7" fmla="*/ 2147483647 h 2880"/>
                <a:gd name="T8" fmla="*/ 2147483647 w 9048"/>
                <a:gd name="T9" fmla="*/ 2147483647 h 2880"/>
                <a:gd name="T10" fmla="*/ 2147483647 w 9048"/>
                <a:gd name="T11" fmla="*/ 2147483647 h 2880"/>
                <a:gd name="T12" fmla="*/ 2147483647 w 9048"/>
                <a:gd name="T13" fmla="*/ 2147483647 h 2880"/>
                <a:gd name="T14" fmla="*/ 2147483647 w 9048"/>
                <a:gd name="T15" fmla="*/ 2147483647 h 2880"/>
                <a:gd name="T16" fmla="*/ 2147483647 w 9048"/>
                <a:gd name="T17" fmla="*/ 2147483647 h 2880"/>
                <a:gd name="T18" fmla="*/ 2147483647 w 9048"/>
                <a:gd name="T19" fmla="*/ 2147483647 h 2880"/>
                <a:gd name="T20" fmla="*/ 2147483647 w 9048"/>
                <a:gd name="T21" fmla="*/ 2147483647 h 2880"/>
                <a:gd name="T22" fmla="*/ 2147483647 w 9048"/>
                <a:gd name="T23" fmla="*/ 2147483647 h 2880"/>
                <a:gd name="T24" fmla="*/ 2147483647 w 9048"/>
                <a:gd name="T25" fmla="*/ 2147483647 h 2880"/>
                <a:gd name="T26" fmla="*/ 2147483647 w 9048"/>
                <a:gd name="T27" fmla="*/ 2147483647 h 2880"/>
                <a:gd name="T28" fmla="*/ 2147483647 w 9048"/>
                <a:gd name="T29" fmla="*/ 2147483647 h 2880"/>
                <a:gd name="T30" fmla="*/ 2147483647 w 9048"/>
                <a:gd name="T31" fmla="*/ 2147483647 h 2880"/>
                <a:gd name="T32" fmla="*/ 2147483647 w 9048"/>
                <a:gd name="T33" fmla="*/ 2147483647 h 2880"/>
                <a:gd name="T34" fmla="*/ 2147483647 w 9048"/>
                <a:gd name="T35" fmla="*/ 2147483647 h 2880"/>
                <a:gd name="T36" fmla="*/ 2147483647 w 9048"/>
                <a:gd name="T37" fmla="*/ 2147483647 h 2880"/>
                <a:gd name="T38" fmla="*/ 2147483647 w 9048"/>
                <a:gd name="T39" fmla="*/ 2147483647 h 2880"/>
                <a:gd name="T40" fmla="*/ 2147483647 w 9048"/>
                <a:gd name="T41" fmla="*/ 2147483647 h 2880"/>
                <a:gd name="T42" fmla="*/ 2147483647 w 9048"/>
                <a:gd name="T43" fmla="*/ 2147483647 h 2880"/>
                <a:gd name="T44" fmla="*/ 2147483647 w 9048"/>
                <a:gd name="T45" fmla="*/ 2147483647 h 2880"/>
                <a:gd name="T46" fmla="*/ 2147483647 w 9048"/>
                <a:gd name="T47" fmla="*/ 2147483647 h 2880"/>
                <a:gd name="T48" fmla="*/ 2147483647 w 9048"/>
                <a:gd name="T49" fmla="*/ 2147483647 h 2880"/>
                <a:gd name="T50" fmla="*/ 2147483647 w 9048"/>
                <a:gd name="T51" fmla="*/ 2147483647 h 2880"/>
                <a:gd name="T52" fmla="*/ 2147483647 w 9048"/>
                <a:gd name="T53" fmla="*/ 2147483647 h 2880"/>
                <a:gd name="T54" fmla="*/ 2147483647 w 9048"/>
                <a:gd name="T55" fmla="*/ 2147483647 h 2880"/>
                <a:gd name="T56" fmla="*/ 2147483647 w 9048"/>
                <a:gd name="T57" fmla="*/ 2147483647 h 2880"/>
                <a:gd name="T58" fmla="*/ 2147483647 w 9048"/>
                <a:gd name="T59" fmla="*/ 2147483647 h 2880"/>
                <a:gd name="T60" fmla="*/ 2147483647 w 9048"/>
                <a:gd name="T61" fmla="*/ 2147483647 h 2880"/>
                <a:gd name="T62" fmla="*/ 2147483647 w 9048"/>
                <a:gd name="T63" fmla="*/ 2147483647 h 2880"/>
                <a:gd name="T64" fmla="*/ 2147483647 w 9048"/>
                <a:gd name="T65" fmla="*/ 2147483647 h 2880"/>
                <a:gd name="T66" fmla="*/ 2147483647 w 9048"/>
                <a:gd name="T67" fmla="*/ 2147483647 h 2880"/>
                <a:gd name="T68" fmla="*/ 2147483647 w 9048"/>
                <a:gd name="T69" fmla="*/ 2147483647 h 2880"/>
                <a:gd name="T70" fmla="*/ 2147483647 w 9048"/>
                <a:gd name="T71" fmla="*/ 2147483647 h 2880"/>
                <a:gd name="T72" fmla="*/ 2147483647 w 9048"/>
                <a:gd name="T73" fmla="*/ 2147483647 h 2880"/>
                <a:gd name="T74" fmla="*/ 2147483647 w 9048"/>
                <a:gd name="T75" fmla="*/ 2147483647 h 2880"/>
                <a:gd name="T76" fmla="*/ 2147483647 w 9048"/>
                <a:gd name="T77" fmla="*/ 2147483647 h 2880"/>
                <a:gd name="T78" fmla="*/ 2147483647 w 9048"/>
                <a:gd name="T79" fmla="*/ 2147483647 h 2880"/>
                <a:gd name="T80" fmla="*/ 2147483647 w 9048"/>
                <a:gd name="T81" fmla="*/ 2147483647 h 2880"/>
                <a:gd name="T82" fmla="*/ 2147483647 w 9048"/>
                <a:gd name="T83" fmla="*/ 2147483647 h 2880"/>
                <a:gd name="T84" fmla="*/ 2147483647 w 9048"/>
                <a:gd name="T85" fmla="*/ 2147483647 h 2880"/>
                <a:gd name="T86" fmla="*/ 2147483647 w 9048"/>
                <a:gd name="T87" fmla="*/ 2147483647 h 2880"/>
                <a:gd name="T88" fmla="*/ 2147483647 w 9048"/>
                <a:gd name="T89" fmla="*/ 2147483647 h 2880"/>
                <a:gd name="T90" fmla="*/ 2147483647 w 9048"/>
                <a:gd name="T91" fmla="*/ 2147483647 h 2880"/>
                <a:gd name="T92" fmla="*/ 2147483647 w 9048"/>
                <a:gd name="T93" fmla="*/ 2147483647 h 2880"/>
                <a:gd name="T94" fmla="*/ 2147483647 w 9048"/>
                <a:gd name="T95" fmla="*/ 2147483647 h 2880"/>
                <a:gd name="T96" fmla="*/ 2147483647 w 9048"/>
                <a:gd name="T97" fmla="*/ 2147483647 h 2880"/>
                <a:gd name="T98" fmla="*/ 2147483647 w 9048"/>
                <a:gd name="T99" fmla="*/ 2147483647 h 2880"/>
                <a:gd name="T100" fmla="*/ 2147483647 w 9048"/>
                <a:gd name="T101" fmla="*/ 2147483647 h 2880"/>
                <a:gd name="T102" fmla="*/ 2147483647 w 9048"/>
                <a:gd name="T103" fmla="*/ 2147483647 h 2880"/>
                <a:gd name="T104" fmla="*/ 2147483647 w 9048"/>
                <a:gd name="T105" fmla="*/ 2147483647 h 2880"/>
                <a:gd name="T106" fmla="*/ 2147483647 w 9048"/>
                <a:gd name="T107" fmla="*/ 2147483647 h 2880"/>
                <a:gd name="T108" fmla="*/ 2147483647 w 9048"/>
                <a:gd name="T109" fmla="*/ 2147483647 h 2880"/>
                <a:gd name="T110" fmla="*/ 2147483647 w 9048"/>
                <a:gd name="T111" fmla="*/ 2147483647 h 2880"/>
                <a:gd name="T112" fmla="*/ 2147483647 w 9048"/>
                <a:gd name="T113" fmla="*/ 2147483647 h 2880"/>
                <a:gd name="T114" fmla="*/ 2147483647 w 9048"/>
                <a:gd name="T115" fmla="*/ 2147483647 h 2880"/>
                <a:gd name="T116" fmla="*/ 2147483647 w 9048"/>
                <a:gd name="T117" fmla="*/ 2147483647 h 2880"/>
                <a:gd name="T118" fmla="*/ 2147483647 w 9048"/>
                <a:gd name="T119" fmla="*/ 2147483647 h 2880"/>
                <a:gd name="T120" fmla="*/ 2147483647 w 9048"/>
                <a:gd name="T121" fmla="*/ 2147483647 h 2880"/>
                <a:gd name="T122" fmla="*/ 2147483647 w 9048"/>
                <a:gd name="T123" fmla="*/ 2147483647 h 2880"/>
                <a:gd name="T124" fmla="*/ 2147483647 w 9048"/>
                <a:gd name="T125" fmla="*/ 2147483647 h 288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9048"/>
                <a:gd name="T190" fmla="*/ 0 h 2880"/>
                <a:gd name="T191" fmla="*/ 9048 w 9048"/>
                <a:gd name="T192" fmla="*/ 2880 h 2880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9048" h="2880">
                  <a:moveTo>
                    <a:pt x="2790" y="546"/>
                  </a:moveTo>
                  <a:lnTo>
                    <a:pt x="2760" y="540"/>
                  </a:lnTo>
                  <a:lnTo>
                    <a:pt x="2736" y="558"/>
                  </a:lnTo>
                  <a:lnTo>
                    <a:pt x="2778" y="570"/>
                  </a:lnTo>
                  <a:lnTo>
                    <a:pt x="2790" y="546"/>
                  </a:lnTo>
                  <a:close/>
                  <a:moveTo>
                    <a:pt x="2832" y="522"/>
                  </a:moveTo>
                  <a:lnTo>
                    <a:pt x="2820" y="516"/>
                  </a:lnTo>
                  <a:lnTo>
                    <a:pt x="2814" y="510"/>
                  </a:lnTo>
                  <a:lnTo>
                    <a:pt x="2808" y="510"/>
                  </a:lnTo>
                  <a:lnTo>
                    <a:pt x="2808" y="528"/>
                  </a:lnTo>
                  <a:lnTo>
                    <a:pt x="2820" y="534"/>
                  </a:lnTo>
                  <a:lnTo>
                    <a:pt x="2832" y="534"/>
                  </a:lnTo>
                  <a:lnTo>
                    <a:pt x="2844" y="540"/>
                  </a:lnTo>
                  <a:lnTo>
                    <a:pt x="2850" y="540"/>
                  </a:lnTo>
                  <a:lnTo>
                    <a:pt x="2850" y="534"/>
                  </a:lnTo>
                  <a:lnTo>
                    <a:pt x="2844" y="528"/>
                  </a:lnTo>
                  <a:lnTo>
                    <a:pt x="2832" y="522"/>
                  </a:lnTo>
                  <a:close/>
                  <a:moveTo>
                    <a:pt x="1704" y="18"/>
                  </a:moveTo>
                  <a:lnTo>
                    <a:pt x="1710" y="18"/>
                  </a:lnTo>
                  <a:lnTo>
                    <a:pt x="1716" y="12"/>
                  </a:lnTo>
                  <a:lnTo>
                    <a:pt x="1728" y="6"/>
                  </a:lnTo>
                  <a:lnTo>
                    <a:pt x="1734" y="0"/>
                  </a:lnTo>
                  <a:lnTo>
                    <a:pt x="1644" y="0"/>
                  </a:lnTo>
                  <a:lnTo>
                    <a:pt x="1638" y="12"/>
                  </a:lnTo>
                  <a:lnTo>
                    <a:pt x="1680" y="12"/>
                  </a:lnTo>
                  <a:lnTo>
                    <a:pt x="1686" y="18"/>
                  </a:lnTo>
                  <a:lnTo>
                    <a:pt x="1704" y="18"/>
                  </a:lnTo>
                  <a:close/>
                  <a:moveTo>
                    <a:pt x="1740" y="60"/>
                  </a:moveTo>
                  <a:lnTo>
                    <a:pt x="1746" y="60"/>
                  </a:lnTo>
                  <a:lnTo>
                    <a:pt x="1758" y="48"/>
                  </a:lnTo>
                  <a:lnTo>
                    <a:pt x="1764" y="48"/>
                  </a:lnTo>
                  <a:lnTo>
                    <a:pt x="1770" y="54"/>
                  </a:lnTo>
                  <a:lnTo>
                    <a:pt x="1782" y="54"/>
                  </a:lnTo>
                  <a:lnTo>
                    <a:pt x="1788" y="60"/>
                  </a:lnTo>
                  <a:lnTo>
                    <a:pt x="1800" y="60"/>
                  </a:lnTo>
                  <a:lnTo>
                    <a:pt x="1812" y="48"/>
                  </a:lnTo>
                  <a:lnTo>
                    <a:pt x="1812" y="36"/>
                  </a:lnTo>
                  <a:lnTo>
                    <a:pt x="1806" y="30"/>
                  </a:lnTo>
                  <a:lnTo>
                    <a:pt x="1794" y="24"/>
                  </a:lnTo>
                  <a:lnTo>
                    <a:pt x="1758" y="24"/>
                  </a:lnTo>
                  <a:lnTo>
                    <a:pt x="1710" y="48"/>
                  </a:lnTo>
                  <a:lnTo>
                    <a:pt x="1716" y="54"/>
                  </a:lnTo>
                  <a:lnTo>
                    <a:pt x="1728" y="60"/>
                  </a:lnTo>
                  <a:lnTo>
                    <a:pt x="1740" y="60"/>
                  </a:lnTo>
                  <a:close/>
                  <a:moveTo>
                    <a:pt x="2382" y="510"/>
                  </a:moveTo>
                  <a:lnTo>
                    <a:pt x="2400" y="504"/>
                  </a:lnTo>
                  <a:lnTo>
                    <a:pt x="2412" y="498"/>
                  </a:lnTo>
                  <a:lnTo>
                    <a:pt x="2412" y="486"/>
                  </a:lnTo>
                  <a:lnTo>
                    <a:pt x="2406" y="486"/>
                  </a:lnTo>
                  <a:lnTo>
                    <a:pt x="2400" y="480"/>
                  </a:lnTo>
                  <a:lnTo>
                    <a:pt x="2346" y="480"/>
                  </a:lnTo>
                  <a:lnTo>
                    <a:pt x="2346" y="492"/>
                  </a:lnTo>
                  <a:lnTo>
                    <a:pt x="2358" y="504"/>
                  </a:lnTo>
                  <a:lnTo>
                    <a:pt x="2370" y="510"/>
                  </a:lnTo>
                  <a:lnTo>
                    <a:pt x="2382" y="510"/>
                  </a:lnTo>
                  <a:close/>
                  <a:moveTo>
                    <a:pt x="1590" y="30"/>
                  </a:moveTo>
                  <a:lnTo>
                    <a:pt x="1548" y="24"/>
                  </a:lnTo>
                  <a:lnTo>
                    <a:pt x="1554" y="36"/>
                  </a:lnTo>
                  <a:lnTo>
                    <a:pt x="1590" y="30"/>
                  </a:lnTo>
                  <a:close/>
                  <a:moveTo>
                    <a:pt x="1890" y="696"/>
                  </a:moveTo>
                  <a:lnTo>
                    <a:pt x="1896" y="708"/>
                  </a:lnTo>
                  <a:lnTo>
                    <a:pt x="1920" y="720"/>
                  </a:lnTo>
                  <a:lnTo>
                    <a:pt x="1950" y="738"/>
                  </a:lnTo>
                  <a:lnTo>
                    <a:pt x="1974" y="744"/>
                  </a:lnTo>
                  <a:lnTo>
                    <a:pt x="1992" y="738"/>
                  </a:lnTo>
                  <a:lnTo>
                    <a:pt x="1980" y="720"/>
                  </a:lnTo>
                  <a:lnTo>
                    <a:pt x="1950" y="702"/>
                  </a:lnTo>
                  <a:lnTo>
                    <a:pt x="1914" y="696"/>
                  </a:lnTo>
                  <a:lnTo>
                    <a:pt x="1890" y="696"/>
                  </a:lnTo>
                  <a:close/>
                  <a:moveTo>
                    <a:pt x="3108" y="126"/>
                  </a:moveTo>
                  <a:lnTo>
                    <a:pt x="3120" y="108"/>
                  </a:lnTo>
                  <a:lnTo>
                    <a:pt x="3030" y="108"/>
                  </a:lnTo>
                  <a:lnTo>
                    <a:pt x="3108" y="126"/>
                  </a:lnTo>
                  <a:close/>
                  <a:moveTo>
                    <a:pt x="1560" y="102"/>
                  </a:moveTo>
                  <a:lnTo>
                    <a:pt x="1632" y="102"/>
                  </a:lnTo>
                  <a:lnTo>
                    <a:pt x="1608" y="84"/>
                  </a:lnTo>
                  <a:lnTo>
                    <a:pt x="1560" y="102"/>
                  </a:lnTo>
                  <a:close/>
                  <a:moveTo>
                    <a:pt x="1572" y="60"/>
                  </a:moveTo>
                  <a:lnTo>
                    <a:pt x="1584" y="66"/>
                  </a:lnTo>
                  <a:lnTo>
                    <a:pt x="1596" y="78"/>
                  </a:lnTo>
                  <a:lnTo>
                    <a:pt x="1620" y="66"/>
                  </a:lnTo>
                  <a:lnTo>
                    <a:pt x="1620" y="72"/>
                  </a:lnTo>
                  <a:lnTo>
                    <a:pt x="1644" y="72"/>
                  </a:lnTo>
                  <a:lnTo>
                    <a:pt x="1668" y="60"/>
                  </a:lnTo>
                  <a:lnTo>
                    <a:pt x="1674" y="54"/>
                  </a:lnTo>
                  <a:lnTo>
                    <a:pt x="1680" y="54"/>
                  </a:lnTo>
                  <a:lnTo>
                    <a:pt x="1626" y="48"/>
                  </a:lnTo>
                  <a:lnTo>
                    <a:pt x="1614" y="54"/>
                  </a:lnTo>
                  <a:lnTo>
                    <a:pt x="1608" y="54"/>
                  </a:lnTo>
                  <a:lnTo>
                    <a:pt x="1602" y="48"/>
                  </a:lnTo>
                  <a:lnTo>
                    <a:pt x="1584" y="48"/>
                  </a:lnTo>
                  <a:lnTo>
                    <a:pt x="1572" y="60"/>
                  </a:lnTo>
                  <a:close/>
                  <a:moveTo>
                    <a:pt x="1662" y="36"/>
                  </a:moveTo>
                  <a:lnTo>
                    <a:pt x="1602" y="36"/>
                  </a:lnTo>
                  <a:lnTo>
                    <a:pt x="1650" y="48"/>
                  </a:lnTo>
                  <a:lnTo>
                    <a:pt x="1662" y="36"/>
                  </a:lnTo>
                  <a:close/>
                  <a:moveTo>
                    <a:pt x="1542" y="522"/>
                  </a:moveTo>
                  <a:lnTo>
                    <a:pt x="1500" y="528"/>
                  </a:lnTo>
                  <a:lnTo>
                    <a:pt x="1512" y="552"/>
                  </a:lnTo>
                  <a:lnTo>
                    <a:pt x="1542" y="534"/>
                  </a:lnTo>
                  <a:lnTo>
                    <a:pt x="1524" y="558"/>
                  </a:lnTo>
                  <a:lnTo>
                    <a:pt x="1518" y="558"/>
                  </a:lnTo>
                  <a:lnTo>
                    <a:pt x="1512" y="564"/>
                  </a:lnTo>
                  <a:lnTo>
                    <a:pt x="1506" y="564"/>
                  </a:lnTo>
                  <a:lnTo>
                    <a:pt x="1494" y="570"/>
                  </a:lnTo>
                  <a:lnTo>
                    <a:pt x="1488" y="576"/>
                  </a:lnTo>
                  <a:lnTo>
                    <a:pt x="1488" y="582"/>
                  </a:lnTo>
                  <a:lnTo>
                    <a:pt x="1500" y="594"/>
                  </a:lnTo>
                  <a:lnTo>
                    <a:pt x="1524" y="606"/>
                  </a:lnTo>
                  <a:lnTo>
                    <a:pt x="1566" y="606"/>
                  </a:lnTo>
                  <a:lnTo>
                    <a:pt x="1590" y="612"/>
                  </a:lnTo>
                  <a:lnTo>
                    <a:pt x="1608" y="618"/>
                  </a:lnTo>
                  <a:lnTo>
                    <a:pt x="1614" y="624"/>
                  </a:lnTo>
                  <a:lnTo>
                    <a:pt x="1620" y="636"/>
                  </a:lnTo>
                  <a:lnTo>
                    <a:pt x="1620" y="648"/>
                  </a:lnTo>
                  <a:lnTo>
                    <a:pt x="1626" y="654"/>
                  </a:lnTo>
                  <a:lnTo>
                    <a:pt x="1626" y="660"/>
                  </a:lnTo>
                  <a:lnTo>
                    <a:pt x="1644" y="660"/>
                  </a:lnTo>
                  <a:lnTo>
                    <a:pt x="1662" y="666"/>
                  </a:lnTo>
                  <a:lnTo>
                    <a:pt x="1674" y="666"/>
                  </a:lnTo>
                  <a:lnTo>
                    <a:pt x="1692" y="672"/>
                  </a:lnTo>
                  <a:lnTo>
                    <a:pt x="1704" y="672"/>
                  </a:lnTo>
                  <a:lnTo>
                    <a:pt x="1818" y="666"/>
                  </a:lnTo>
                  <a:lnTo>
                    <a:pt x="1806" y="666"/>
                  </a:lnTo>
                  <a:lnTo>
                    <a:pt x="1734" y="642"/>
                  </a:lnTo>
                  <a:lnTo>
                    <a:pt x="1704" y="618"/>
                  </a:lnTo>
                  <a:lnTo>
                    <a:pt x="1692" y="600"/>
                  </a:lnTo>
                  <a:lnTo>
                    <a:pt x="1686" y="588"/>
                  </a:lnTo>
                  <a:lnTo>
                    <a:pt x="1674" y="582"/>
                  </a:lnTo>
                  <a:lnTo>
                    <a:pt x="1674" y="570"/>
                  </a:lnTo>
                  <a:lnTo>
                    <a:pt x="1668" y="564"/>
                  </a:lnTo>
                  <a:lnTo>
                    <a:pt x="1692" y="516"/>
                  </a:lnTo>
                  <a:lnTo>
                    <a:pt x="1686" y="510"/>
                  </a:lnTo>
                  <a:lnTo>
                    <a:pt x="1686" y="504"/>
                  </a:lnTo>
                  <a:lnTo>
                    <a:pt x="1674" y="504"/>
                  </a:lnTo>
                  <a:lnTo>
                    <a:pt x="1710" y="498"/>
                  </a:lnTo>
                  <a:lnTo>
                    <a:pt x="1698" y="480"/>
                  </a:lnTo>
                  <a:lnTo>
                    <a:pt x="1734" y="480"/>
                  </a:lnTo>
                  <a:lnTo>
                    <a:pt x="1710" y="468"/>
                  </a:lnTo>
                  <a:lnTo>
                    <a:pt x="1734" y="474"/>
                  </a:lnTo>
                  <a:lnTo>
                    <a:pt x="1740" y="462"/>
                  </a:lnTo>
                  <a:lnTo>
                    <a:pt x="1722" y="450"/>
                  </a:lnTo>
                  <a:lnTo>
                    <a:pt x="1764" y="450"/>
                  </a:lnTo>
                  <a:lnTo>
                    <a:pt x="1770" y="444"/>
                  </a:lnTo>
                  <a:lnTo>
                    <a:pt x="1752" y="426"/>
                  </a:lnTo>
                  <a:lnTo>
                    <a:pt x="1782" y="432"/>
                  </a:lnTo>
                  <a:lnTo>
                    <a:pt x="1782" y="402"/>
                  </a:lnTo>
                  <a:lnTo>
                    <a:pt x="1788" y="408"/>
                  </a:lnTo>
                  <a:lnTo>
                    <a:pt x="1800" y="414"/>
                  </a:lnTo>
                  <a:lnTo>
                    <a:pt x="1812" y="414"/>
                  </a:lnTo>
                  <a:lnTo>
                    <a:pt x="1830" y="408"/>
                  </a:lnTo>
                  <a:lnTo>
                    <a:pt x="1842" y="402"/>
                  </a:lnTo>
                  <a:lnTo>
                    <a:pt x="1860" y="390"/>
                  </a:lnTo>
                  <a:lnTo>
                    <a:pt x="1878" y="372"/>
                  </a:lnTo>
                  <a:lnTo>
                    <a:pt x="1896" y="372"/>
                  </a:lnTo>
                  <a:lnTo>
                    <a:pt x="1938" y="366"/>
                  </a:lnTo>
                  <a:lnTo>
                    <a:pt x="1992" y="354"/>
                  </a:lnTo>
                  <a:lnTo>
                    <a:pt x="2046" y="348"/>
                  </a:lnTo>
                  <a:lnTo>
                    <a:pt x="2094" y="336"/>
                  </a:lnTo>
                  <a:lnTo>
                    <a:pt x="2124" y="330"/>
                  </a:lnTo>
                  <a:lnTo>
                    <a:pt x="2136" y="324"/>
                  </a:lnTo>
                  <a:lnTo>
                    <a:pt x="2154" y="318"/>
                  </a:lnTo>
                  <a:lnTo>
                    <a:pt x="2160" y="312"/>
                  </a:lnTo>
                  <a:lnTo>
                    <a:pt x="2166" y="300"/>
                  </a:lnTo>
                  <a:lnTo>
                    <a:pt x="2166" y="294"/>
                  </a:lnTo>
                  <a:lnTo>
                    <a:pt x="2154" y="282"/>
                  </a:lnTo>
                  <a:lnTo>
                    <a:pt x="2136" y="276"/>
                  </a:lnTo>
                  <a:lnTo>
                    <a:pt x="2088" y="270"/>
                  </a:lnTo>
                  <a:lnTo>
                    <a:pt x="2046" y="276"/>
                  </a:lnTo>
                  <a:lnTo>
                    <a:pt x="2016" y="288"/>
                  </a:lnTo>
                  <a:lnTo>
                    <a:pt x="1980" y="300"/>
                  </a:lnTo>
                  <a:lnTo>
                    <a:pt x="1938" y="318"/>
                  </a:lnTo>
                  <a:lnTo>
                    <a:pt x="1860" y="318"/>
                  </a:lnTo>
                  <a:lnTo>
                    <a:pt x="1842" y="312"/>
                  </a:lnTo>
                  <a:lnTo>
                    <a:pt x="1824" y="312"/>
                  </a:lnTo>
                  <a:lnTo>
                    <a:pt x="1806" y="336"/>
                  </a:lnTo>
                  <a:lnTo>
                    <a:pt x="1782" y="318"/>
                  </a:lnTo>
                  <a:lnTo>
                    <a:pt x="1728" y="342"/>
                  </a:lnTo>
                  <a:lnTo>
                    <a:pt x="1698" y="342"/>
                  </a:lnTo>
                  <a:lnTo>
                    <a:pt x="1668" y="366"/>
                  </a:lnTo>
                  <a:lnTo>
                    <a:pt x="1692" y="372"/>
                  </a:lnTo>
                  <a:lnTo>
                    <a:pt x="1644" y="372"/>
                  </a:lnTo>
                  <a:lnTo>
                    <a:pt x="1614" y="378"/>
                  </a:lnTo>
                  <a:lnTo>
                    <a:pt x="1614" y="396"/>
                  </a:lnTo>
                  <a:lnTo>
                    <a:pt x="1638" y="378"/>
                  </a:lnTo>
                  <a:lnTo>
                    <a:pt x="1644" y="396"/>
                  </a:lnTo>
                  <a:lnTo>
                    <a:pt x="1668" y="396"/>
                  </a:lnTo>
                  <a:lnTo>
                    <a:pt x="1662" y="408"/>
                  </a:lnTo>
                  <a:lnTo>
                    <a:pt x="1620" y="408"/>
                  </a:lnTo>
                  <a:lnTo>
                    <a:pt x="1614" y="420"/>
                  </a:lnTo>
                  <a:lnTo>
                    <a:pt x="1644" y="426"/>
                  </a:lnTo>
                  <a:lnTo>
                    <a:pt x="1596" y="432"/>
                  </a:lnTo>
                  <a:lnTo>
                    <a:pt x="1632" y="438"/>
                  </a:lnTo>
                  <a:lnTo>
                    <a:pt x="1584" y="444"/>
                  </a:lnTo>
                  <a:lnTo>
                    <a:pt x="1584" y="462"/>
                  </a:lnTo>
                  <a:lnTo>
                    <a:pt x="1554" y="474"/>
                  </a:lnTo>
                  <a:lnTo>
                    <a:pt x="1560" y="486"/>
                  </a:lnTo>
                  <a:lnTo>
                    <a:pt x="1602" y="468"/>
                  </a:lnTo>
                  <a:lnTo>
                    <a:pt x="1590" y="498"/>
                  </a:lnTo>
                  <a:lnTo>
                    <a:pt x="1554" y="498"/>
                  </a:lnTo>
                  <a:lnTo>
                    <a:pt x="1542" y="504"/>
                  </a:lnTo>
                  <a:lnTo>
                    <a:pt x="1542" y="522"/>
                  </a:lnTo>
                  <a:close/>
                  <a:moveTo>
                    <a:pt x="5778" y="498"/>
                  </a:moveTo>
                  <a:lnTo>
                    <a:pt x="5850" y="486"/>
                  </a:lnTo>
                  <a:lnTo>
                    <a:pt x="5958" y="504"/>
                  </a:lnTo>
                  <a:lnTo>
                    <a:pt x="5952" y="492"/>
                  </a:lnTo>
                  <a:lnTo>
                    <a:pt x="5940" y="486"/>
                  </a:lnTo>
                  <a:lnTo>
                    <a:pt x="5928" y="474"/>
                  </a:lnTo>
                  <a:lnTo>
                    <a:pt x="5904" y="462"/>
                  </a:lnTo>
                  <a:lnTo>
                    <a:pt x="5844" y="462"/>
                  </a:lnTo>
                  <a:lnTo>
                    <a:pt x="5808" y="468"/>
                  </a:lnTo>
                  <a:lnTo>
                    <a:pt x="5796" y="468"/>
                  </a:lnTo>
                  <a:lnTo>
                    <a:pt x="5778" y="498"/>
                  </a:lnTo>
                  <a:close/>
                  <a:moveTo>
                    <a:pt x="5784" y="378"/>
                  </a:moveTo>
                  <a:lnTo>
                    <a:pt x="5838" y="384"/>
                  </a:lnTo>
                  <a:lnTo>
                    <a:pt x="5844" y="378"/>
                  </a:lnTo>
                  <a:lnTo>
                    <a:pt x="5850" y="366"/>
                  </a:lnTo>
                  <a:lnTo>
                    <a:pt x="5838" y="354"/>
                  </a:lnTo>
                  <a:lnTo>
                    <a:pt x="5802" y="354"/>
                  </a:lnTo>
                  <a:lnTo>
                    <a:pt x="5742" y="342"/>
                  </a:lnTo>
                  <a:lnTo>
                    <a:pt x="5724" y="342"/>
                  </a:lnTo>
                  <a:lnTo>
                    <a:pt x="5718" y="348"/>
                  </a:lnTo>
                  <a:lnTo>
                    <a:pt x="5730" y="354"/>
                  </a:lnTo>
                  <a:lnTo>
                    <a:pt x="5742" y="366"/>
                  </a:lnTo>
                  <a:lnTo>
                    <a:pt x="5754" y="372"/>
                  </a:lnTo>
                  <a:lnTo>
                    <a:pt x="5772" y="372"/>
                  </a:lnTo>
                  <a:lnTo>
                    <a:pt x="5778" y="378"/>
                  </a:lnTo>
                  <a:lnTo>
                    <a:pt x="5784" y="378"/>
                  </a:lnTo>
                  <a:close/>
                  <a:moveTo>
                    <a:pt x="5724" y="432"/>
                  </a:moveTo>
                  <a:lnTo>
                    <a:pt x="5712" y="444"/>
                  </a:lnTo>
                  <a:lnTo>
                    <a:pt x="5712" y="456"/>
                  </a:lnTo>
                  <a:lnTo>
                    <a:pt x="5724" y="462"/>
                  </a:lnTo>
                  <a:lnTo>
                    <a:pt x="5772" y="462"/>
                  </a:lnTo>
                  <a:lnTo>
                    <a:pt x="5778" y="456"/>
                  </a:lnTo>
                  <a:lnTo>
                    <a:pt x="5778" y="450"/>
                  </a:lnTo>
                  <a:lnTo>
                    <a:pt x="5766" y="438"/>
                  </a:lnTo>
                  <a:lnTo>
                    <a:pt x="5742" y="426"/>
                  </a:lnTo>
                  <a:lnTo>
                    <a:pt x="5730" y="426"/>
                  </a:lnTo>
                  <a:lnTo>
                    <a:pt x="5724" y="432"/>
                  </a:lnTo>
                  <a:close/>
                  <a:moveTo>
                    <a:pt x="3072" y="96"/>
                  </a:moveTo>
                  <a:lnTo>
                    <a:pt x="3192" y="96"/>
                  </a:lnTo>
                  <a:lnTo>
                    <a:pt x="3204" y="90"/>
                  </a:lnTo>
                  <a:lnTo>
                    <a:pt x="3228" y="90"/>
                  </a:lnTo>
                  <a:lnTo>
                    <a:pt x="3240" y="84"/>
                  </a:lnTo>
                  <a:lnTo>
                    <a:pt x="3240" y="72"/>
                  </a:lnTo>
                  <a:lnTo>
                    <a:pt x="3222" y="60"/>
                  </a:lnTo>
                  <a:lnTo>
                    <a:pt x="3192" y="42"/>
                  </a:lnTo>
                  <a:lnTo>
                    <a:pt x="3156" y="30"/>
                  </a:lnTo>
                  <a:lnTo>
                    <a:pt x="3132" y="24"/>
                  </a:lnTo>
                  <a:lnTo>
                    <a:pt x="3120" y="18"/>
                  </a:lnTo>
                  <a:lnTo>
                    <a:pt x="3108" y="18"/>
                  </a:lnTo>
                  <a:lnTo>
                    <a:pt x="3096" y="12"/>
                  </a:lnTo>
                  <a:lnTo>
                    <a:pt x="3060" y="12"/>
                  </a:lnTo>
                  <a:lnTo>
                    <a:pt x="3048" y="18"/>
                  </a:lnTo>
                  <a:lnTo>
                    <a:pt x="3036" y="18"/>
                  </a:lnTo>
                  <a:lnTo>
                    <a:pt x="3030" y="30"/>
                  </a:lnTo>
                  <a:lnTo>
                    <a:pt x="3030" y="42"/>
                  </a:lnTo>
                  <a:lnTo>
                    <a:pt x="3036" y="54"/>
                  </a:lnTo>
                  <a:lnTo>
                    <a:pt x="3048" y="66"/>
                  </a:lnTo>
                  <a:lnTo>
                    <a:pt x="3054" y="78"/>
                  </a:lnTo>
                  <a:lnTo>
                    <a:pt x="3072" y="96"/>
                  </a:lnTo>
                  <a:close/>
                  <a:moveTo>
                    <a:pt x="6138" y="408"/>
                  </a:moveTo>
                  <a:lnTo>
                    <a:pt x="6144" y="402"/>
                  </a:lnTo>
                  <a:lnTo>
                    <a:pt x="6132" y="396"/>
                  </a:lnTo>
                  <a:lnTo>
                    <a:pt x="6102" y="390"/>
                  </a:lnTo>
                  <a:lnTo>
                    <a:pt x="6036" y="390"/>
                  </a:lnTo>
                  <a:lnTo>
                    <a:pt x="6012" y="366"/>
                  </a:lnTo>
                  <a:lnTo>
                    <a:pt x="6000" y="360"/>
                  </a:lnTo>
                  <a:lnTo>
                    <a:pt x="5970" y="360"/>
                  </a:lnTo>
                  <a:lnTo>
                    <a:pt x="5958" y="366"/>
                  </a:lnTo>
                  <a:lnTo>
                    <a:pt x="5910" y="366"/>
                  </a:lnTo>
                  <a:lnTo>
                    <a:pt x="5946" y="390"/>
                  </a:lnTo>
                  <a:lnTo>
                    <a:pt x="5964" y="396"/>
                  </a:lnTo>
                  <a:lnTo>
                    <a:pt x="6000" y="402"/>
                  </a:lnTo>
                  <a:lnTo>
                    <a:pt x="6054" y="414"/>
                  </a:lnTo>
                  <a:lnTo>
                    <a:pt x="6102" y="414"/>
                  </a:lnTo>
                  <a:lnTo>
                    <a:pt x="6138" y="408"/>
                  </a:lnTo>
                  <a:close/>
                  <a:moveTo>
                    <a:pt x="7602" y="744"/>
                  </a:moveTo>
                  <a:lnTo>
                    <a:pt x="7596" y="732"/>
                  </a:lnTo>
                  <a:lnTo>
                    <a:pt x="7572" y="726"/>
                  </a:lnTo>
                  <a:lnTo>
                    <a:pt x="7512" y="714"/>
                  </a:lnTo>
                  <a:lnTo>
                    <a:pt x="7500" y="714"/>
                  </a:lnTo>
                  <a:lnTo>
                    <a:pt x="7512" y="726"/>
                  </a:lnTo>
                  <a:lnTo>
                    <a:pt x="7548" y="738"/>
                  </a:lnTo>
                  <a:lnTo>
                    <a:pt x="7584" y="744"/>
                  </a:lnTo>
                  <a:lnTo>
                    <a:pt x="7602" y="744"/>
                  </a:lnTo>
                  <a:close/>
                  <a:moveTo>
                    <a:pt x="3162" y="120"/>
                  </a:moveTo>
                  <a:lnTo>
                    <a:pt x="3216" y="138"/>
                  </a:lnTo>
                  <a:lnTo>
                    <a:pt x="3246" y="144"/>
                  </a:lnTo>
                  <a:lnTo>
                    <a:pt x="3264" y="144"/>
                  </a:lnTo>
                  <a:lnTo>
                    <a:pt x="3312" y="138"/>
                  </a:lnTo>
                  <a:lnTo>
                    <a:pt x="3372" y="156"/>
                  </a:lnTo>
                  <a:lnTo>
                    <a:pt x="3432" y="156"/>
                  </a:lnTo>
                  <a:lnTo>
                    <a:pt x="3426" y="138"/>
                  </a:lnTo>
                  <a:lnTo>
                    <a:pt x="3402" y="102"/>
                  </a:lnTo>
                  <a:lnTo>
                    <a:pt x="3384" y="96"/>
                  </a:lnTo>
                  <a:lnTo>
                    <a:pt x="3372" y="90"/>
                  </a:lnTo>
                  <a:lnTo>
                    <a:pt x="3354" y="96"/>
                  </a:lnTo>
                  <a:lnTo>
                    <a:pt x="3318" y="114"/>
                  </a:lnTo>
                  <a:lnTo>
                    <a:pt x="3294" y="90"/>
                  </a:lnTo>
                  <a:lnTo>
                    <a:pt x="3282" y="90"/>
                  </a:lnTo>
                  <a:lnTo>
                    <a:pt x="3210" y="102"/>
                  </a:lnTo>
                  <a:lnTo>
                    <a:pt x="3174" y="114"/>
                  </a:lnTo>
                  <a:lnTo>
                    <a:pt x="3162" y="120"/>
                  </a:lnTo>
                  <a:close/>
                  <a:moveTo>
                    <a:pt x="3582" y="198"/>
                  </a:moveTo>
                  <a:lnTo>
                    <a:pt x="3744" y="192"/>
                  </a:lnTo>
                  <a:lnTo>
                    <a:pt x="3702" y="168"/>
                  </a:lnTo>
                  <a:lnTo>
                    <a:pt x="3696" y="168"/>
                  </a:lnTo>
                  <a:lnTo>
                    <a:pt x="3690" y="162"/>
                  </a:lnTo>
                  <a:lnTo>
                    <a:pt x="3666" y="150"/>
                  </a:lnTo>
                  <a:lnTo>
                    <a:pt x="3648" y="144"/>
                  </a:lnTo>
                  <a:lnTo>
                    <a:pt x="3636" y="138"/>
                  </a:lnTo>
                  <a:lnTo>
                    <a:pt x="3618" y="138"/>
                  </a:lnTo>
                  <a:lnTo>
                    <a:pt x="3606" y="144"/>
                  </a:lnTo>
                  <a:lnTo>
                    <a:pt x="3600" y="150"/>
                  </a:lnTo>
                  <a:lnTo>
                    <a:pt x="3588" y="156"/>
                  </a:lnTo>
                  <a:lnTo>
                    <a:pt x="3588" y="150"/>
                  </a:lnTo>
                  <a:lnTo>
                    <a:pt x="3582" y="144"/>
                  </a:lnTo>
                  <a:lnTo>
                    <a:pt x="3576" y="132"/>
                  </a:lnTo>
                  <a:lnTo>
                    <a:pt x="3570" y="126"/>
                  </a:lnTo>
                  <a:lnTo>
                    <a:pt x="3546" y="114"/>
                  </a:lnTo>
                  <a:lnTo>
                    <a:pt x="3522" y="126"/>
                  </a:lnTo>
                  <a:lnTo>
                    <a:pt x="3504" y="162"/>
                  </a:lnTo>
                  <a:lnTo>
                    <a:pt x="3498" y="192"/>
                  </a:lnTo>
                  <a:lnTo>
                    <a:pt x="3492" y="210"/>
                  </a:lnTo>
                  <a:lnTo>
                    <a:pt x="3516" y="222"/>
                  </a:lnTo>
                  <a:lnTo>
                    <a:pt x="3534" y="216"/>
                  </a:lnTo>
                  <a:lnTo>
                    <a:pt x="3546" y="216"/>
                  </a:lnTo>
                  <a:lnTo>
                    <a:pt x="3582" y="198"/>
                  </a:lnTo>
                  <a:close/>
                  <a:moveTo>
                    <a:pt x="5622" y="420"/>
                  </a:moveTo>
                  <a:lnTo>
                    <a:pt x="5640" y="390"/>
                  </a:lnTo>
                  <a:lnTo>
                    <a:pt x="5754" y="390"/>
                  </a:lnTo>
                  <a:lnTo>
                    <a:pt x="5688" y="360"/>
                  </a:lnTo>
                  <a:lnTo>
                    <a:pt x="5700" y="336"/>
                  </a:lnTo>
                  <a:lnTo>
                    <a:pt x="5610" y="318"/>
                  </a:lnTo>
                  <a:lnTo>
                    <a:pt x="5628" y="348"/>
                  </a:lnTo>
                  <a:lnTo>
                    <a:pt x="5616" y="342"/>
                  </a:lnTo>
                  <a:lnTo>
                    <a:pt x="5592" y="336"/>
                  </a:lnTo>
                  <a:lnTo>
                    <a:pt x="5556" y="330"/>
                  </a:lnTo>
                  <a:lnTo>
                    <a:pt x="5514" y="318"/>
                  </a:lnTo>
                  <a:lnTo>
                    <a:pt x="5454" y="318"/>
                  </a:lnTo>
                  <a:lnTo>
                    <a:pt x="5448" y="330"/>
                  </a:lnTo>
                  <a:lnTo>
                    <a:pt x="5460" y="354"/>
                  </a:lnTo>
                  <a:lnTo>
                    <a:pt x="5496" y="372"/>
                  </a:lnTo>
                  <a:lnTo>
                    <a:pt x="5538" y="390"/>
                  </a:lnTo>
                  <a:lnTo>
                    <a:pt x="5574" y="408"/>
                  </a:lnTo>
                  <a:lnTo>
                    <a:pt x="5610" y="414"/>
                  </a:lnTo>
                  <a:lnTo>
                    <a:pt x="5622" y="420"/>
                  </a:lnTo>
                  <a:close/>
                  <a:moveTo>
                    <a:pt x="4320" y="432"/>
                  </a:moveTo>
                  <a:lnTo>
                    <a:pt x="4368" y="444"/>
                  </a:lnTo>
                  <a:lnTo>
                    <a:pt x="4380" y="444"/>
                  </a:lnTo>
                  <a:lnTo>
                    <a:pt x="4392" y="438"/>
                  </a:lnTo>
                  <a:lnTo>
                    <a:pt x="4398" y="438"/>
                  </a:lnTo>
                  <a:lnTo>
                    <a:pt x="4404" y="432"/>
                  </a:lnTo>
                  <a:lnTo>
                    <a:pt x="4404" y="426"/>
                  </a:lnTo>
                  <a:lnTo>
                    <a:pt x="4398" y="426"/>
                  </a:lnTo>
                  <a:lnTo>
                    <a:pt x="4362" y="414"/>
                  </a:lnTo>
                  <a:lnTo>
                    <a:pt x="4344" y="420"/>
                  </a:lnTo>
                  <a:lnTo>
                    <a:pt x="4332" y="420"/>
                  </a:lnTo>
                  <a:lnTo>
                    <a:pt x="4320" y="432"/>
                  </a:lnTo>
                  <a:close/>
                  <a:moveTo>
                    <a:pt x="5424" y="354"/>
                  </a:moveTo>
                  <a:lnTo>
                    <a:pt x="5370" y="336"/>
                  </a:lnTo>
                  <a:lnTo>
                    <a:pt x="5394" y="366"/>
                  </a:lnTo>
                  <a:lnTo>
                    <a:pt x="5424" y="354"/>
                  </a:lnTo>
                  <a:close/>
                  <a:moveTo>
                    <a:pt x="7986" y="666"/>
                  </a:moveTo>
                  <a:lnTo>
                    <a:pt x="8034" y="654"/>
                  </a:lnTo>
                  <a:lnTo>
                    <a:pt x="8088" y="654"/>
                  </a:lnTo>
                  <a:lnTo>
                    <a:pt x="8100" y="648"/>
                  </a:lnTo>
                  <a:lnTo>
                    <a:pt x="8106" y="642"/>
                  </a:lnTo>
                  <a:lnTo>
                    <a:pt x="8106" y="636"/>
                  </a:lnTo>
                  <a:lnTo>
                    <a:pt x="8100" y="630"/>
                  </a:lnTo>
                  <a:lnTo>
                    <a:pt x="8088" y="630"/>
                  </a:lnTo>
                  <a:lnTo>
                    <a:pt x="8052" y="618"/>
                  </a:lnTo>
                  <a:lnTo>
                    <a:pt x="8028" y="612"/>
                  </a:lnTo>
                  <a:lnTo>
                    <a:pt x="8010" y="606"/>
                  </a:lnTo>
                  <a:lnTo>
                    <a:pt x="7968" y="606"/>
                  </a:lnTo>
                  <a:lnTo>
                    <a:pt x="7944" y="618"/>
                  </a:lnTo>
                  <a:lnTo>
                    <a:pt x="7938" y="630"/>
                  </a:lnTo>
                  <a:lnTo>
                    <a:pt x="7938" y="654"/>
                  </a:lnTo>
                  <a:lnTo>
                    <a:pt x="7944" y="666"/>
                  </a:lnTo>
                  <a:lnTo>
                    <a:pt x="7950" y="666"/>
                  </a:lnTo>
                  <a:lnTo>
                    <a:pt x="7962" y="672"/>
                  </a:lnTo>
                  <a:lnTo>
                    <a:pt x="7968" y="672"/>
                  </a:lnTo>
                  <a:lnTo>
                    <a:pt x="7980" y="666"/>
                  </a:lnTo>
                  <a:lnTo>
                    <a:pt x="7986" y="666"/>
                  </a:lnTo>
                  <a:close/>
                  <a:moveTo>
                    <a:pt x="162" y="1788"/>
                  </a:moveTo>
                  <a:lnTo>
                    <a:pt x="150" y="1788"/>
                  </a:lnTo>
                  <a:lnTo>
                    <a:pt x="138" y="1794"/>
                  </a:lnTo>
                  <a:lnTo>
                    <a:pt x="114" y="1794"/>
                  </a:lnTo>
                  <a:lnTo>
                    <a:pt x="108" y="1788"/>
                  </a:lnTo>
                  <a:lnTo>
                    <a:pt x="96" y="1788"/>
                  </a:lnTo>
                  <a:lnTo>
                    <a:pt x="96" y="1782"/>
                  </a:lnTo>
                  <a:lnTo>
                    <a:pt x="84" y="1782"/>
                  </a:lnTo>
                  <a:lnTo>
                    <a:pt x="84" y="1788"/>
                  </a:lnTo>
                  <a:lnTo>
                    <a:pt x="72" y="1800"/>
                  </a:lnTo>
                  <a:lnTo>
                    <a:pt x="12" y="1800"/>
                  </a:lnTo>
                  <a:lnTo>
                    <a:pt x="0" y="1812"/>
                  </a:lnTo>
                  <a:lnTo>
                    <a:pt x="0" y="1818"/>
                  </a:lnTo>
                  <a:lnTo>
                    <a:pt x="12" y="1830"/>
                  </a:lnTo>
                  <a:lnTo>
                    <a:pt x="6" y="1842"/>
                  </a:lnTo>
                  <a:lnTo>
                    <a:pt x="12" y="1848"/>
                  </a:lnTo>
                  <a:lnTo>
                    <a:pt x="18" y="1848"/>
                  </a:lnTo>
                  <a:lnTo>
                    <a:pt x="24" y="1842"/>
                  </a:lnTo>
                  <a:lnTo>
                    <a:pt x="48" y="1842"/>
                  </a:lnTo>
                  <a:lnTo>
                    <a:pt x="54" y="1848"/>
                  </a:lnTo>
                  <a:lnTo>
                    <a:pt x="66" y="1848"/>
                  </a:lnTo>
                  <a:lnTo>
                    <a:pt x="72" y="1854"/>
                  </a:lnTo>
                  <a:lnTo>
                    <a:pt x="162" y="1854"/>
                  </a:lnTo>
                  <a:lnTo>
                    <a:pt x="162" y="1848"/>
                  </a:lnTo>
                  <a:lnTo>
                    <a:pt x="168" y="1848"/>
                  </a:lnTo>
                  <a:lnTo>
                    <a:pt x="162" y="1830"/>
                  </a:lnTo>
                  <a:lnTo>
                    <a:pt x="174" y="1818"/>
                  </a:lnTo>
                  <a:lnTo>
                    <a:pt x="174" y="1800"/>
                  </a:lnTo>
                  <a:lnTo>
                    <a:pt x="168" y="1788"/>
                  </a:lnTo>
                  <a:lnTo>
                    <a:pt x="162" y="1788"/>
                  </a:lnTo>
                  <a:close/>
                  <a:moveTo>
                    <a:pt x="1038" y="90"/>
                  </a:moveTo>
                  <a:lnTo>
                    <a:pt x="1062" y="72"/>
                  </a:lnTo>
                  <a:lnTo>
                    <a:pt x="1032" y="72"/>
                  </a:lnTo>
                  <a:lnTo>
                    <a:pt x="1032" y="84"/>
                  </a:lnTo>
                  <a:lnTo>
                    <a:pt x="1038" y="90"/>
                  </a:lnTo>
                  <a:close/>
                  <a:moveTo>
                    <a:pt x="990" y="72"/>
                  </a:moveTo>
                  <a:lnTo>
                    <a:pt x="1074" y="54"/>
                  </a:lnTo>
                  <a:lnTo>
                    <a:pt x="1044" y="42"/>
                  </a:lnTo>
                  <a:lnTo>
                    <a:pt x="996" y="54"/>
                  </a:lnTo>
                  <a:lnTo>
                    <a:pt x="948" y="54"/>
                  </a:lnTo>
                  <a:lnTo>
                    <a:pt x="966" y="66"/>
                  </a:lnTo>
                  <a:lnTo>
                    <a:pt x="990" y="72"/>
                  </a:lnTo>
                  <a:close/>
                  <a:moveTo>
                    <a:pt x="1122" y="90"/>
                  </a:moveTo>
                  <a:lnTo>
                    <a:pt x="1128" y="78"/>
                  </a:lnTo>
                  <a:lnTo>
                    <a:pt x="1152" y="78"/>
                  </a:lnTo>
                  <a:lnTo>
                    <a:pt x="1164" y="66"/>
                  </a:lnTo>
                  <a:lnTo>
                    <a:pt x="1218" y="66"/>
                  </a:lnTo>
                  <a:lnTo>
                    <a:pt x="1218" y="60"/>
                  </a:lnTo>
                  <a:lnTo>
                    <a:pt x="1206" y="54"/>
                  </a:lnTo>
                  <a:lnTo>
                    <a:pt x="1182" y="54"/>
                  </a:lnTo>
                  <a:lnTo>
                    <a:pt x="1182" y="48"/>
                  </a:lnTo>
                  <a:lnTo>
                    <a:pt x="1176" y="48"/>
                  </a:lnTo>
                  <a:lnTo>
                    <a:pt x="1164" y="42"/>
                  </a:lnTo>
                  <a:lnTo>
                    <a:pt x="1140" y="42"/>
                  </a:lnTo>
                  <a:lnTo>
                    <a:pt x="1134" y="48"/>
                  </a:lnTo>
                  <a:lnTo>
                    <a:pt x="1128" y="60"/>
                  </a:lnTo>
                  <a:lnTo>
                    <a:pt x="1128" y="66"/>
                  </a:lnTo>
                  <a:lnTo>
                    <a:pt x="1122" y="66"/>
                  </a:lnTo>
                  <a:lnTo>
                    <a:pt x="1116" y="72"/>
                  </a:lnTo>
                  <a:lnTo>
                    <a:pt x="1104" y="72"/>
                  </a:lnTo>
                  <a:lnTo>
                    <a:pt x="1086" y="78"/>
                  </a:lnTo>
                  <a:lnTo>
                    <a:pt x="1080" y="78"/>
                  </a:lnTo>
                  <a:lnTo>
                    <a:pt x="1074" y="84"/>
                  </a:lnTo>
                  <a:lnTo>
                    <a:pt x="1080" y="84"/>
                  </a:lnTo>
                  <a:lnTo>
                    <a:pt x="1092" y="90"/>
                  </a:lnTo>
                  <a:lnTo>
                    <a:pt x="1122" y="90"/>
                  </a:lnTo>
                  <a:close/>
                  <a:moveTo>
                    <a:pt x="1176" y="78"/>
                  </a:moveTo>
                  <a:lnTo>
                    <a:pt x="1158" y="90"/>
                  </a:lnTo>
                  <a:lnTo>
                    <a:pt x="1176" y="102"/>
                  </a:lnTo>
                  <a:lnTo>
                    <a:pt x="1194" y="108"/>
                  </a:lnTo>
                  <a:lnTo>
                    <a:pt x="1248" y="102"/>
                  </a:lnTo>
                  <a:lnTo>
                    <a:pt x="1242" y="90"/>
                  </a:lnTo>
                  <a:lnTo>
                    <a:pt x="1212" y="90"/>
                  </a:lnTo>
                  <a:lnTo>
                    <a:pt x="1176" y="78"/>
                  </a:lnTo>
                  <a:close/>
                  <a:moveTo>
                    <a:pt x="7812" y="2436"/>
                  </a:moveTo>
                  <a:lnTo>
                    <a:pt x="7782" y="2400"/>
                  </a:lnTo>
                  <a:lnTo>
                    <a:pt x="7776" y="2400"/>
                  </a:lnTo>
                  <a:lnTo>
                    <a:pt x="7770" y="2394"/>
                  </a:lnTo>
                  <a:lnTo>
                    <a:pt x="7752" y="2388"/>
                  </a:lnTo>
                  <a:lnTo>
                    <a:pt x="7728" y="2364"/>
                  </a:lnTo>
                  <a:lnTo>
                    <a:pt x="7722" y="2352"/>
                  </a:lnTo>
                  <a:lnTo>
                    <a:pt x="7704" y="2298"/>
                  </a:lnTo>
                  <a:lnTo>
                    <a:pt x="7698" y="2286"/>
                  </a:lnTo>
                  <a:lnTo>
                    <a:pt x="7698" y="2274"/>
                  </a:lnTo>
                  <a:lnTo>
                    <a:pt x="7674" y="2250"/>
                  </a:lnTo>
                  <a:lnTo>
                    <a:pt x="7680" y="2244"/>
                  </a:lnTo>
                  <a:lnTo>
                    <a:pt x="7698" y="2244"/>
                  </a:lnTo>
                  <a:lnTo>
                    <a:pt x="7770" y="2268"/>
                  </a:lnTo>
                  <a:lnTo>
                    <a:pt x="7800" y="2280"/>
                  </a:lnTo>
                  <a:lnTo>
                    <a:pt x="7812" y="2286"/>
                  </a:lnTo>
                  <a:lnTo>
                    <a:pt x="7740" y="2232"/>
                  </a:lnTo>
                  <a:lnTo>
                    <a:pt x="7734" y="2226"/>
                  </a:lnTo>
                  <a:lnTo>
                    <a:pt x="7722" y="2202"/>
                  </a:lnTo>
                  <a:lnTo>
                    <a:pt x="7710" y="2196"/>
                  </a:lnTo>
                  <a:lnTo>
                    <a:pt x="7704" y="2184"/>
                  </a:lnTo>
                  <a:lnTo>
                    <a:pt x="7698" y="2178"/>
                  </a:lnTo>
                  <a:lnTo>
                    <a:pt x="7674" y="2166"/>
                  </a:lnTo>
                  <a:lnTo>
                    <a:pt x="7668" y="2160"/>
                  </a:lnTo>
                  <a:lnTo>
                    <a:pt x="7656" y="2154"/>
                  </a:lnTo>
                  <a:lnTo>
                    <a:pt x="7578" y="2070"/>
                  </a:lnTo>
                  <a:lnTo>
                    <a:pt x="7554" y="2070"/>
                  </a:lnTo>
                  <a:lnTo>
                    <a:pt x="7542" y="2040"/>
                  </a:lnTo>
                  <a:lnTo>
                    <a:pt x="7524" y="2040"/>
                  </a:lnTo>
                  <a:lnTo>
                    <a:pt x="7512" y="2028"/>
                  </a:lnTo>
                  <a:lnTo>
                    <a:pt x="7500" y="2004"/>
                  </a:lnTo>
                  <a:lnTo>
                    <a:pt x="7500" y="1980"/>
                  </a:lnTo>
                  <a:lnTo>
                    <a:pt x="7470" y="1944"/>
                  </a:lnTo>
                  <a:lnTo>
                    <a:pt x="7446" y="1950"/>
                  </a:lnTo>
                  <a:lnTo>
                    <a:pt x="7434" y="1920"/>
                  </a:lnTo>
                  <a:lnTo>
                    <a:pt x="7392" y="1890"/>
                  </a:lnTo>
                  <a:lnTo>
                    <a:pt x="7380" y="1866"/>
                  </a:lnTo>
                  <a:lnTo>
                    <a:pt x="7368" y="1860"/>
                  </a:lnTo>
                  <a:lnTo>
                    <a:pt x="7362" y="1854"/>
                  </a:lnTo>
                  <a:lnTo>
                    <a:pt x="7344" y="1854"/>
                  </a:lnTo>
                  <a:lnTo>
                    <a:pt x="7344" y="1860"/>
                  </a:lnTo>
                  <a:lnTo>
                    <a:pt x="7392" y="1908"/>
                  </a:lnTo>
                  <a:lnTo>
                    <a:pt x="7392" y="1914"/>
                  </a:lnTo>
                  <a:lnTo>
                    <a:pt x="7386" y="1914"/>
                  </a:lnTo>
                  <a:lnTo>
                    <a:pt x="7380" y="1908"/>
                  </a:lnTo>
                  <a:lnTo>
                    <a:pt x="7368" y="1908"/>
                  </a:lnTo>
                  <a:lnTo>
                    <a:pt x="7362" y="1914"/>
                  </a:lnTo>
                  <a:lnTo>
                    <a:pt x="7362" y="1926"/>
                  </a:lnTo>
                  <a:lnTo>
                    <a:pt x="7374" y="1950"/>
                  </a:lnTo>
                  <a:lnTo>
                    <a:pt x="7386" y="1962"/>
                  </a:lnTo>
                  <a:lnTo>
                    <a:pt x="7392" y="1974"/>
                  </a:lnTo>
                  <a:lnTo>
                    <a:pt x="7404" y="1980"/>
                  </a:lnTo>
                  <a:lnTo>
                    <a:pt x="7404" y="1992"/>
                  </a:lnTo>
                  <a:lnTo>
                    <a:pt x="7416" y="2016"/>
                  </a:lnTo>
                  <a:lnTo>
                    <a:pt x="7422" y="2022"/>
                  </a:lnTo>
                  <a:lnTo>
                    <a:pt x="7440" y="2034"/>
                  </a:lnTo>
                  <a:lnTo>
                    <a:pt x="7470" y="2052"/>
                  </a:lnTo>
                  <a:lnTo>
                    <a:pt x="7500" y="2076"/>
                  </a:lnTo>
                  <a:lnTo>
                    <a:pt x="7518" y="2100"/>
                  </a:lnTo>
                  <a:lnTo>
                    <a:pt x="7524" y="2112"/>
                  </a:lnTo>
                  <a:lnTo>
                    <a:pt x="7536" y="2130"/>
                  </a:lnTo>
                  <a:lnTo>
                    <a:pt x="7536" y="2142"/>
                  </a:lnTo>
                  <a:lnTo>
                    <a:pt x="7548" y="2154"/>
                  </a:lnTo>
                  <a:lnTo>
                    <a:pt x="7554" y="2166"/>
                  </a:lnTo>
                  <a:lnTo>
                    <a:pt x="7572" y="2184"/>
                  </a:lnTo>
                  <a:lnTo>
                    <a:pt x="7590" y="2208"/>
                  </a:lnTo>
                  <a:lnTo>
                    <a:pt x="7608" y="2238"/>
                  </a:lnTo>
                  <a:lnTo>
                    <a:pt x="7620" y="2262"/>
                  </a:lnTo>
                  <a:lnTo>
                    <a:pt x="7626" y="2268"/>
                  </a:lnTo>
                  <a:lnTo>
                    <a:pt x="7626" y="2280"/>
                  </a:lnTo>
                  <a:lnTo>
                    <a:pt x="7632" y="2292"/>
                  </a:lnTo>
                  <a:lnTo>
                    <a:pt x="7644" y="2304"/>
                  </a:lnTo>
                  <a:lnTo>
                    <a:pt x="7656" y="2304"/>
                  </a:lnTo>
                  <a:lnTo>
                    <a:pt x="7668" y="2310"/>
                  </a:lnTo>
                  <a:lnTo>
                    <a:pt x="7674" y="2322"/>
                  </a:lnTo>
                  <a:lnTo>
                    <a:pt x="7686" y="2334"/>
                  </a:lnTo>
                  <a:lnTo>
                    <a:pt x="7698" y="2358"/>
                  </a:lnTo>
                  <a:lnTo>
                    <a:pt x="7698" y="2376"/>
                  </a:lnTo>
                  <a:lnTo>
                    <a:pt x="7740" y="2412"/>
                  </a:lnTo>
                  <a:lnTo>
                    <a:pt x="7752" y="2466"/>
                  </a:lnTo>
                  <a:lnTo>
                    <a:pt x="7794" y="2508"/>
                  </a:lnTo>
                  <a:lnTo>
                    <a:pt x="7794" y="2502"/>
                  </a:lnTo>
                  <a:lnTo>
                    <a:pt x="7788" y="2496"/>
                  </a:lnTo>
                  <a:lnTo>
                    <a:pt x="7788" y="2484"/>
                  </a:lnTo>
                  <a:lnTo>
                    <a:pt x="7782" y="2472"/>
                  </a:lnTo>
                  <a:lnTo>
                    <a:pt x="7782" y="2460"/>
                  </a:lnTo>
                  <a:lnTo>
                    <a:pt x="7776" y="2448"/>
                  </a:lnTo>
                  <a:lnTo>
                    <a:pt x="7782" y="2442"/>
                  </a:lnTo>
                  <a:lnTo>
                    <a:pt x="7788" y="2442"/>
                  </a:lnTo>
                  <a:lnTo>
                    <a:pt x="7800" y="2454"/>
                  </a:lnTo>
                  <a:lnTo>
                    <a:pt x="7830" y="2454"/>
                  </a:lnTo>
                  <a:lnTo>
                    <a:pt x="7866" y="2496"/>
                  </a:lnTo>
                  <a:lnTo>
                    <a:pt x="7866" y="2472"/>
                  </a:lnTo>
                  <a:lnTo>
                    <a:pt x="7836" y="2430"/>
                  </a:lnTo>
                  <a:lnTo>
                    <a:pt x="7812" y="2436"/>
                  </a:lnTo>
                  <a:close/>
                  <a:moveTo>
                    <a:pt x="1344" y="84"/>
                  </a:moveTo>
                  <a:lnTo>
                    <a:pt x="1350" y="72"/>
                  </a:lnTo>
                  <a:lnTo>
                    <a:pt x="1308" y="66"/>
                  </a:lnTo>
                  <a:lnTo>
                    <a:pt x="1284" y="78"/>
                  </a:lnTo>
                  <a:lnTo>
                    <a:pt x="1290" y="90"/>
                  </a:lnTo>
                  <a:lnTo>
                    <a:pt x="1344" y="84"/>
                  </a:lnTo>
                  <a:close/>
                  <a:moveTo>
                    <a:pt x="9048" y="996"/>
                  </a:moveTo>
                  <a:lnTo>
                    <a:pt x="9036" y="984"/>
                  </a:lnTo>
                  <a:lnTo>
                    <a:pt x="9024" y="978"/>
                  </a:lnTo>
                  <a:lnTo>
                    <a:pt x="9006" y="972"/>
                  </a:lnTo>
                  <a:lnTo>
                    <a:pt x="8994" y="966"/>
                  </a:lnTo>
                  <a:lnTo>
                    <a:pt x="8982" y="966"/>
                  </a:lnTo>
                  <a:lnTo>
                    <a:pt x="8940" y="948"/>
                  </a:lnTo>
                  <a:lnTo>
                    <a:pt x="8898" y="948"/>
                  </a:lnTo>
                  <a:lnTo>
                    <a:pt x="8868" y="930"/>
                  </a:lnTo>
                  <a:lnTo>
                    <a:pt x="8778" y="924"/>
                  </a:lnTo>
                  <a:lnTo>
                    <a:pt x="8736" y="906"/>
                  </a:lnTo>
                  <a:lnTo>
                    <a:pt x="8700" y="906"/>
                  </a:lnTo>
                  <a:lnTo>
                    <a:pt x="8754" y="942"/>
                  </a:lnTo>
                  <a:lnTo>
                    <a:pt x="8808" y="966"/>
                  </a:lnTo>
                  <a:lnTo>
                    <a:pt x="8796" y="966"/>
                  </a:lnTo>
                  <a:lnTo>
                    <a:pt x="8784" y="972"/>
                  </a:lnTo>
                  <a:lnTo>
                    <a:pt x="8754" y="972"/>
                  </a:lnTo>
                  <a:lnTo>
                    <a:pt x="8730" y="960"/>
                  </a:lnTo>
                  <a:lnTo>
                    <a:pt x="8676" y="906"/>
                  </a:lnTo>
                  <a:lnTo>
                    <a:pt x="8580" y="870"/>
                  </a:lnTo>
                  <a:lnTo>
                    <a:pt x="8496" y="846"/>
                  </a:lnTo>
                  <a:lnTo>
                    <a:pt x="8442" y="834"/>
                  </a:lnTo>
                  <a:lnTo>
                    <a:pt x="8370" y="822"/>
                  </a:lnTo>
                  <a:lnTo>
                    <a:pt x="8280" y="804"/>
                  </a:lnTo>
                  <a:lnTo>
                    <a:pt x="8190" y="780"/>
                  </a:lnTo>
                  <a:lnTo>
                    <a:pt x="8112" y="762"/>
                  </a:lnTo>
                  <a:lnTo>
                    <a:pt x="8052" y="750"/>
                  </a:lnTo>
                  <a:lnTo>
                    <a:pt x="7998" y="738"/>
                  </a:lnTo>
                  <a:lnTo>
                    <a:pt x="7956" y="732"/>
                  </a:lnTo>
                  <a:lnTo>
                    <a:pt x="7758" y="732"/>
                  </a:lnTo>
                  <a:lnTo>
                    <a:pt x="7746" y="714"/>
                  </a:lnTo>
                  <a:lnTo>
                    <a:pt x="7698" y="720"/>
                  </a:lnTo>
                  <a:lnTo>
                    <a:pt x="7680" y="708"/>
                  </a:lnTo>
                  <a:lnTo>
                    <a:pt x="7626" y="708"/>
                  </a:lnTo>
                  <a:lnTo>
                    <a:pt x="7650" y="726"/>
                  </a:lnTo>
                  <a:lnTo>
                    <a:pt x="7644" y="744"/>
                  </a:lnTo>
                  <a:lnTo>
                    <a:pt x="7656" y="744"/>
                  </a:lnTo>
                  <a:lnTo>
                    <a:pt x="7680" y="756"/>
                  </a:lnTo>
                  <a:lnTo>
                    <a:pt x="7716" y="762"/>
                  </a:lnTo>
                  <a:lnTo>
                    <a:pt x="7740" y="774"/>
                  </a:lnTo>
                  <a:lnTo>
                    <a:pt x="7758" y="786"/>
                  </a:lnTo>
                  <a:lnTo>
                    <a:pt x="7752" y="798"/>
                  </a:lnTo>
                  <a:lnTo>
                    <a:pt x="7728" y="804"/>
                  </a:lnTo>
                  <a:lnTo>
                    <a:pt x="7698" y="804"/>
                  </a:lnTo>
                  <a:lnTo>
                    <a:pt x="7686" y="798"/>
                  </a:lnTo>
                  <a:lnTo>
                    <a:pt x="7680" y="792"/>
                  </a:lnTo>
                  <a:lnTo>
                    <a:pt x="7656" y="774"/>
                  </a:lnTo>
                  <a:lnTo>
                    <a:pt x="7584" y="774"/>
                  </a:lnTo>
                  <a:lnTo>
                    <a:pt x="7530" y="738"/>
                  </a:lnTo>
                  <a:lnTo>
                    <a:pt x="7524" y="738"/>
                  </a:lnTo>
                  <a:lnTo>
                    <a:pt x="7518" y="744"/>
                  </a:lnTo>
                  <a:lnTo>
                    <a:pt x="7506" y="744"/>
                  </a:lnTo>
                  <a:lnTo>
                    <a:pt x="7500" y="750"/>
                  </a:lnTo>
                  <a:lnTo>
                    <a:pt x="7446" y="750"/>
                  </a:lnTo>
                  <a:lnTo>
                    <a:pt x="7440" y="738"/>
                  </a:lnTo>
                  <a:lnTo>
                    <a:pt x="7344" y="744"/>
                  </a:lnTo>
                  <a:lnTo>
                    <a:pt x="7320" y="726"/>
                  </a:lnTo>
                  <a:lnTo>
                    <a:pt x="7314" y="732"/>
                  </a:lnTo>
                  <a:lnTo>
                    <a:pt x="7212" y="732"/>
                  </a:lnTo>
                  <a:lnTo>
                    <a:pt x="7206" y="738"/>
                  </a:lnTo>
                  <a:lnTo>
                    <a:pt x="7212" y="744"/>
                  </a:lnTo>
                  <a:lnTo>
                    <a:pt x="7218" y="756"/>
                  </a:lnTo>
                  <a:lnTo>
                    <a:pt x="7254" y="792"/>
                  </a:lnTo>
                  <a:lnTo>
                    <a:pt x="7248" y="792"/>
                  </a:lnTo>
                  <a:lnTo>
                    <a:pt x="7242" y="786"/>
                  </a:lnTo>
                  <a:lnTo>
                    <a:pt x="7230" y="780"/>
                  </a:lnTo>
                  <a:lnTo>
                    <a:pt x="7218" y="768"/>
                  </a:lnTo>
                  <a:lnTo>
                    <a:pt x="7206" y="762"/>
                  </a:lnTo>
                  <a:lnTo>
                    <a:pt x="7194" y="750"/>
                  </a:lnTo>
                  <a:lnTo>
                    <a:pt x="7176" y="744"/>
                  </a:lnTo>
                  <a:lnTo>
                    <a:pt x="7104" y="732"/>
                  </a:lnTo>
                  <a:lnTo>
                    <a:pt x="7086" y="732"/>
                  </a:lnTo>
                  <a:lnTo>
                    <a:pt x="7086" y="726"/>
                  </a:lnTo>
                  <a:lnTo>
                    <a:pt x="7056" y="696"/>
                  </a:lnTo>
                  <a:lnTo>
                    <a:pt x="7032" y="684"/>
                  </a:lnTo>
                  <a:lnTo>
                    <a:pt x="6990" y="666"/>
                  </a:lnTo>
                  <a:lnTo>
                    <a:pt x="6948" y="660"/>
                  </a:lnTo>
                  <a:lnTo>
                    <a:pt x="6912" y="654"/>
                  </a:lnTo>
                  <a:lnTo>
                    <a:pt x="6882" y="654"/>
                  </a:lnTo>
                  <a:lnTo>
                    <a:pt x="6864" y="648"/>
                  </a:lnTo>
                  <a:lnTo>
                    <a:pt x="6834" y="648"/>
                  </a:lnTo>
                  <a:lnTo>
                    <a:pt x="6786" y="636"/>
                  </a:lnTo>
                  <a:lnTo>
                    <a:pt x="6774" y="642"/>
                  </a:lnTo>
                  <a:lnTo>
                    <a:pt x="6714" y="642"/>
                  </a:lnTo>
                  <a:lnTo>
                    <a:pt x="6696" y="660"/>
                  </a:lnTo>
                  <a:lnTo>
                    <a:pt x="6684" y="666"/>
                  </a:lnTo>
                  <a:lnTo>
                    <a:pt x="6648" y="666"/>
                  </a:lnTo>
                  <a:lnTo>
                    <a:pt x="6630" y="660"/>
                  </a:lnTo>
                  <a:lnTo>
                    <a:pt x="6594" y="660"/>
                  </a:lnTo>
                  <a:lnTo>
                    <a:pt x="6582" y="654"/>
                  </a:lnTo>
                  <a:lnTo>
                    <a:pt x="6576" y="648"/>
                  </a:lnTo>
                  <a:lnTo>
                    <a:pt x="6552" y="636"/>
                  </a:lnTo>
                  <a:lnTo>
                    <a:pt x="6534" y="630"/>
                  </a:lnTo>
                  <a:lnTo>
                    <a:pt x="6522" y="624"/>
                  </a:lnTo>
                  <a:lnTo>
                    <a:pt x="6498" y="624"/>
                  </a:lnTo>
                  <a:lnTo>
                    <a:pt x="6486" y="630"/>
                  </a:lnTo>
                  <a:lnTo>
                    <a:pt x="6474" y="612"/>
                  </a:lnTo>
                  <a:lnTo>
                    <a:pt x="6438" y="612"/>
                  </a:lnTo>
                  <a:lnTo>
                    <a:pt x="6372" y="606"/>
                  </a:lnTo>
                  <a:lnTo>
                    <a:pt x="6408" y="594"/>
                  </a:lnTo>
                  <a:lnTo>
                    <a:pt x="6372" y="570"/>
                  </a:lnTo>
                  <a:lnTo>
                    <a:pt x="6360" y="570"/>
                  </a:lnTo>
                  <a:lnTo>
                    <a:pt x="6324" y="564"/>
                  </a:lnTo>
                  <a:lnTo>
                    <a:pt x="6282" y="558"/>
                  </a:lnTo>
                  <a:lnTo>
                    <a:pt x="6246" y="558"/>
                  </a:lnTo>
                  <a:lnTo>
                    <a:pt x="6228" y="564"/>
                  </a:lnTo>
                  <a:lnTo>
                    <a:pt x="6228" y="594"/>
                  </a:lnTo>
                  <a:lnTo>
                    <a:pt x="6222" y="600"/>
                  </a:lnTo>
                  <a:lnTo>
                    <a:pt x="6192" y="600"/>
                  </a:lnTo>
                  <a:lnTo>
                    <a:pt x="6180" y="594"/>
                  </a:lnTo>
                  <a:lnTo>
                    <a:pt x="6168" y="594"/>
                  </a:lnTo>
                  <a:lnTo>
                    <a:pt x="6186" y="582"/>
                  </a:lnTo>
                  <a:lnTo>
                    <a:pt x="6168" y="570"/>
                  </a:lnTo>
                  <a:lnTo>
                    <a:pt x="6096" y="570"/>
                  </a:lnTo>
                  <a:lnTo>
                    <a:pt x="6114" y="558"/>
                  </a:lnTo>
                  <a:lnTo>
                    <a:pt x="6156" y="558"/>
                  </a:lnTo>
                  <a:lnTo>
                    <a:pt x="6216" y="588"/>
                  </a:lnTo>
                  <a:lnTo>
                    <a:pt x="6216" y="564"/>
                  </a:lnTo>
                  <a:lnTo>
                    <a:pt x="6162" y="540"/>
                  </a:lnTo>
                  <a:lnTo>
                    <a:pt x="6048" y="546"/>
                  </a:lnTo>
                  <a:lnTo>
                    <a:pt x="6048" y="534"/>
                  </a:lnTo>
                  <a:lnTo>
                    <a:pt x="5928" y="540"/>
                  </a:lnTo>
                  <a:lnTo>
                    <a:pt x="5880" y="522"/>
                  </a:lnTo>
                  <a:lnTo>
                    <a:pt x="5862" y="522"/>
                  </a:lnTo>
                  <a:lnTo>
                    <a:pt x="5898" y="546"/>
                  </a:lnTo>
                  <a:lnTo>
                    <a:pt x="5850" y="546"/>
                  </a:lnTo>
                  <a:lnTo>
                    <a:pt x="5838" y="552"/>
                  </a:lnTo>
                  <a:lnTo>
                    <a:pt x="5832" y="552"/>
                  </a:lnTo>
                  <a:lnTo>
                    <a:pt x="5832" y="558"/>
                  </a:lnTo>
                  <a:lnTo>
                    <a:pt x="5844" y="564"/>
                  </a:lnTo>
                  <a:lnTo>
                    <a:pt x="5850" y="570"/>
                  </a:lnTo>
                  <a:lnTo>
                    <a:pt x="5862" y="576"/>
                  </a:lnTo>
                  <a:lnTo>
                    <a:pt x="5892" y="576"/>
                  </a:lnTo>
                  <a:lnTo>
                    <a:pt x="5892" y="582"/>
                  </a:lnTo>
                  <a:lnTo>
                    <a:pt x="5952" y="618"/>
                  </a:lnTo>
                  <a:lnTo>
                    <a:pt x="5904" y="618"/>
                  </a:lnTo>
                  <a:lnTo>
                    <a:pt x="5898" y="612"/>
                  </a:lnTo>
                  <a:lnTo>
                    <a:pt x="5886" y="606"/>
                  </a:lnTo>
                  <a:lnTo>
                    <a:pt x="5874" y="606"/>
                  </a:lnTo>
                  <a:lnTo>
                    <a:pt x="5862" y="600"/>
                  </a:lnTo>
                  <a:lnTo>
                    <a:pt x="5844" y="618"/>
                  </a:lnTo>
                  <a:lnTo>
                    <a:pt x="5868" y="636"/>
                  </a:lnTo>
                  <a:lnTo>
                    <a:pt x="5814" y="630"/>
                  </a:lnTo>
                  <a:lnTo>
                    <a:pt x="5808" y="630"/>
                  </a:lnTo>
                  <a:lnTo>
                    <a:pt x="5802" y="624"/>
                  </a:lnTo>
                  <a:lnTo>
                    <a:pt x="5784" y="618"/>
                  </a:lnTo>
                  <a:lnTo>
                    <a:pt x="5766" y="618"/>
                  </a:lnTo>
                  <a:lnTo>
                    <a:pt x="5754" y="612"/>
                  </a:lnTo>
                  <a:lnTo>
                    <a:pt x="5736" y="606"/>
                  </a:lnTo>
                  <a:lnTo>
                    <a:pt x="5724" y="606"/>
                  </a:lnTo>
                  <a:lnTo>
                    <a:pt x="5712" y="612"/>
                  </a:lnTo>
                  <a:lnTo>
                    <a:pt x="5700" y="612"/>
                  </a:lnTo>
                  <a:lnTo>
                    <a:pt x="5688" y="618"/>
                  </a:lnTo>
                  <a:lnTo>
                    <a:pt x="5682" y="624"/>
                  </a:lnTo>
                  <a:lnTo>
                    <a:pt x="5676" y="624"/>
                  </a:lnTo>
                  <a:lnTo>
                    <a:pt x="5610" y="618"/>
                  </a:lnTo>
                  <a:lnTo>
                    <a:pt x="5604" y="618"/>
                  </a:lnTo>
                  <a:lnTo>
                    <a:pt x="5598" y="612"/>
                  </a:lnTo>
                  <a:lnTo>
                    <a:pt x="5562" y="594"/>
                  </a:lnTo>
                  <a:lnTo>
                    <a:pt x="5556" y="594"/>
                  </a:lnTo>
                  <a:lnTo>
                    <a:pt x="5550" y="588"/>
                  </a:lnTo>
                  <a:lnTo>
                    <a:pt x="5538" y="588"/>
                  </a:lnTo>
                  <a:lnTo>
                    <a:pt x="5538" y="606"/>
                  </a:lnTo>
                  <a:lnTo>
                    <a:pt x="5544" y="612"/>
                  </a:lnTo>
                  <a:lnTo>
                    <a:pt x="5550" y="624"/>
                  </a:lnTo>
                  <a:lnTo>
                    <a:pt x="5556" y="630"/>
                  </a:lnTo>
                  <a:lnTo>
                    <a:pt x="5562" y="642"/>
                  </a:lnTo>
                  <a:lnTo>
                    <a:pt x="5562" y="660"/>
                  </a:lnTo>
                  <a:lnTo>
                    <a:pt x="5556" y="666"/>
                  </a:lnTo>
                  <a:lnTo>
                    <a:pt x="5532" y="660"/>
                  </a:lnTo>
                  <a:lnTo>
                    <a:pt x="5424" y="624"/>
                  </a:lnTo>
                  <a:lnTo>
                    <a:pt x="5412" y="618"/>
                  </a:lnTo>
                  <a:lnTo>
                    <a:pt x="5406" y="618"/>
                  </a:lnTo>
                  <a:lnTo>
                    <a:pt x="5400" y="612"/>
                  </a:lnTo>
                  <a:lnTo>
                    <a:pt x="5394" y="600"/>
                  </a:lnTo>
                  <a:lnTo>
                    <a:pt x="5382" y="594"/>
                  </a:lnTo>
                  <a:lnTo>
                    <a:pt x="5376" y="588"/>
                  </a:lnTo>
                  <a:lnTo>
                    <a:pt x="5376" y="606"/>
                  </a:lnTo>
                  <a:lnTo>
                    <a:pt x="5322" y="588"/>
                  </a:lnTo>
                  <a:lnTo>
                    <a:pt x="5292" y="570"/>
                  </a:lnTo>
                  <a:lnTo>
                    <a:pt x="5298" y="570"/>
                  </a:lnTo>
                  <a:lnTo>
                    <a:pt x="5304" y="576"/>
                  </a:lnTo>
                  <a:lnTo>
                    <a:pt x="5328" y="576"/>
                  </a:lnTo>
                  <a:lnTo>
                    <a:pt x="5340" y="582"/>
                  </a:lnTo>
                  <a:lnTo>
                    <a:pt x="5352" y="582"/>
                  </a:lnTo>
                  <a:lnTo>
                    <a:pt x="5358" y="576"/>
                  </a:lnTo>
                  <a:lnTo>
                    <a:pt x="5358" y="570"/>
                  </a:lnTo>
                  <a:lnTo>
                    <a:pt x="5346" y="564"/>
                  </a:lnTo>
                  <a:lnTo>
                    <a:pt x="5334" y="552"/>
                  </a:lnTo>
                  <a:lnTo>
                    <a:pt x="5292" y="552"/>
                  </a:lnTo>
                  <a:lnTo>
                    <a:pt x="5304" y="540"/>
                  </a:lnTo>
                  <a:lnTo>
                    <a:pt x="5298" y="534"/>
                  </a:lnTo>
                  <a:lnTo>
                    <a:pt x="5286" y="528"/>
                  </a:lnTo>
                  <a:lnTo>
                    <a:pt x="5256" y="528"/>
                  </a:lnTo>
                  <a:lnTo>
                    <a:pt x="5268" y="510"/>
                  </a:lnTo>
                  <a:lnTo>
                    <a:pt x="5262" y="510"/>
                  </a:lnTo>
                  <a:lnTo>
                    <a:pt x="5256" y="504"/>
                  </a:lnTo>
                  <a:lnTo>
                    <a:pt x="5232" y="504"/>
                  </a:lnTo>
                  <a:lnTo>
                    <a:pt x="5220" y="498"/>
                  </a:lnTo>
                  <a:lnTo>
                    <a:pt x="5208" y="498"/>
                  </a:lnTo>
                  <a:lnTo>
                    <a:pt x="5202" y="492"/>
                  </a:lnTo>
                  <a:lnTo>
                    <a:pt x="5190" y="492"/>
                  </a:lnTo>
                  <a:lnTo>
                    <a:pt x="5184" y="486"/>
                  </a:lnTo>
                  <a:lnTo>
                    <a:pt x="5142" y="486"/>
                  </a:lnTo>
                  <a:lnTo>
                    <a:pt x="5130" y="492"/>
                  </a:lnTo>
                  <a:lnTo>
                    <a:pt x="5094" y="492"/>
                  </a:lnTo>
                  <a:lnTo>
                    <a:pt x="5076" y="486"/>
                  </a:lnTo>
                  <a:lnTo>
                    <a:pt x="5070" y="480"/>
                  </a:lnTo>
                  <a:lnTo>
                    <a:pt x="5064" y="480"/>
                  </a:lnTo>
                  <a:lnTo>
                    <a:pt x="5040" y="486"/>
                  </a:lnTo>
                  <a:lnTo>
                    <a:pt x="5040" y="474"/>
                  </a:lnTo>
                  <a:lnTo>
                    <a:pt x="4992" y="468"/>
                  </a:lnTo>
                  <a:lnTo>
                    <a:pt x="4980" y="456"/>
                  </a:lnTo>
                  <a:lnTo>
                    <a:pt x="4974" y="474"/>
                  </a:lnTo>
                  <a:lnTo>
                    <a:pt x="4956" y="480"/>
                  </a:lnTo>
                  <a:lnTo>
                    <a:pt x="4986" y="498"/>
                  </a:lnTo>
                  <a:lnTo>
                    <a:pt x="5010" y="528"/>
                  </a:lnTo>
                  <a:lnTo>
                    <a:pt x="4962" y="522"/>
                  </a:lnTo>
                  <a:lnTo>
                    <a:pt x="4956" y="516"/>
                  </a:lnTo>
                  <a:lnTo>
                    <a:pt x="4890" y="522"/>
                  </a:lnTo>
                  <a:lnTo>
                    <a:pt x="4872" y="528"/>
                  </a:lnTo>
                  <a:lnTo>
                    <a:pt x="4872" y="516"/>
                  </a:lnTo>
                  <a:lnTo>
                    <a:pt x="4824" y="522"/>
                  </a:lnTo>
                  <a:lnTo>
                    <a:pt x="4818" y="510"/>
                  </a:lnTo>
                  <a:lnTo>
                    <a:pt x="4764" y="510"/>
                  </a:lnTo>
                  <a:lnTo>
                    <a:pt x="4728" y="504"/>
                  </a:lnTo>
                  <a:lnTo>
                    <a:pt x="4746" y="480"/>
                  </a:lnTo>
                  <a:lnTo>
                    <a:pt x="4620" y="480"/>
                  </a:lnTo>
                  <a:lnTo>
                    <a:pt x="4608" y="468"/>
                  </a:lnTo>
                  <a:lnTo>
                    <a:pt x="4602" y="474"/>
                  </a:lnTo>
                  <a:lnTo>
                    <a:pt x="4590" y="468"/>
                  </a:lnTo>
                  <a:lnTo>
                    <a:pt x="4542" y="474"/>
                  </a:lnTo>
                  <a:lnTo>
                    <a:pt x="4548" y="486"/>
                  </a:lnTo>
                  <a:lnTo>
                    <a:pt x="4488" y="480"/>
                  </a:lnTo>
                  <a:lnTo>
                    <a:pt x="4476" y="486"/>
                  </a:lnTo>
                  <a:lnTo>
                    <a:pt x="4506" y="498"/>
                  </a:lnTo>
                  <a:lnTo>
                    <a:pt x="4464" y="492"/>
                  </a:lnTo>
                  <a:lnTo>
                    <a:pt x="4464" y="474"/>
                  </a:lnTo>
                  <a:lnTo>
                    <a:pt x="4434" y="456"/>
                  </a:lnTo>
                  <a:lnTo>
                    <a:pt x="4416" y="456"/>
                  </a:lnTo>
                  <a:lnTo>
                    <a:pt x="4428" y="474"/>
                  </a:lnTo>
                  <a:lnTo>
                    <a:pt x="4374" y="474"/>
                  </a:lnTo>
                  <a:lnTo>
                    <a:pt x="4368" y="468"/>
                  </a:lnTo>
                  <a:lnTo>
                    <a:pt x="4356" y="468"/>
                  </a:lnTo>
                  <a:lnTo>
                    <a:pt x="4350" y="456"/>
                  </a:lnTo>
                  <a:lnTo>
                    <a:pt x="4320" y="456"/>
                  </a:lnTo>
                  <a:lnTo>
                    <a:pt x="4296" y="444"/>
                  </a:lnTo>
                  <a:lnTo>
                    <a:pt x="4266" y="468"/>
                  </a:lnTo>
                  <a:lnTo>
                    <a:pt x="4320" y="474"/>
                  </a:lnTo>
                  <a:lnTo>
                    <a:pt x="4332" y="474"/>
                  </a:lnTo>
                  <a:lnTo>
                    <a:pt x="4326" y="480"/>
                  </a:lnTo>
                  <a:lnTo>
                    <a:pt x="4314" y="486"/>
                  </a:lnTo>
                  <a:lnTo>
                    <a:pt x="4308" y="492"/>
                  </a:lnTo>
                  <a:lnTo>
                    <a:pt x="4272" y="492"/>
                  </a:lnTo>
                  <a:lnTo>
                    <a:pt x="4266" y="498"/>
                  </a:lnTo>
                  <a:lnTo>
                    <a:pt x="4254" y="504"/>
                  </a:lnTo>
                  <a:lnTo>
                    <a:pt x="4182" y="504"/>
                  </a:lnTo>
                  <a:lnTo>
                    <a:pt x="4146" y="510"/>
                  </a:lnTo>
                  <a:lnTo>
                    <a:pt x="4134" y="534"/>
                  </a:lnTo>
                  <a:lnTo>
                    <a:pt x="4110" y="528"/>
                  </a:lnTo>
                  <a:lnTo>
                    <a:pt x="4110" y="516"/>
                  </a:lnTo>
                  <a:lnTo>
                    <a:pt x="4116" y="504"/>
                  </a:lnTo>
                  <a:lnTo>
                    <a:pt x="4122" y="498"/>
                  </a:lnTo>
                  <a:lnTo>
                    <a:pt x="4134" y="492"/>
                  </a:lnTo>
                  <a:lnTo>
                    <a:pt x="4152" y="492"/>
                  </a:lnTo>
                  <a:lnTo>
                    <a:pt x="4164" y="480"/>
                  </a:lnTo>
                  <a:lnTo>
                    <a:pt x="4206" y="474"/>
                  </a:lnTo>
                  <a:lnTo>
                    <a:pt x="4248" y="438"/>
                  </a:lnTo>
                  <a:lnTo>
                    <a:pt x="4248" y="426"/>
                  </a:lnTo>
                  <a:lnTo>
                    <a:pt x="4254" y="420"/>
                  </a:lnTo>
                  <a:lnTo>
                    <a:pt x="4266" y="414"/>
                  </a:lnTo>
                  <a:lnTo>
                    <a:pt x="4278" y="414"/>
                  </a:lnTo>
                  <a:lnTo>
                    <a:pt x="4290" y="408"/>
                  </a:lnTo>
                  <a:lnTo>
                    <a:pt x="4302" y="408"/>
                  </a:lnTo>
                  <a:lnTo>
                    <a:pt x="4320" y="402"/>
                  </a:lnTo>
                  <a:lnTo>
                    <a:pt x="4332" y="402"/>
                  </a:lnTo>
                  <a:lnTo>
                    <a:pt x="4344" y="396"/>
                  </a:lnTo>
                  <a:lnTo>
                    <a:pt x="4350" y="390"/>
                  </a:lnTo>
                  <a:lnTo>
                    <a:pt x="4356" y="378"/>
                  </a:lnTo>
                  <a:lnTo>
                    <a:pt x="4350" y="366"/>
                  </a:lnTo>
                  <a:lnTo>
                    <a:pt x="4344" y="360"/>
                  </a:lnTo>
                  <a:lnTo>
                    <a:pt x="4332" y="354"/>
                  </a:lnTo>
                  <a:lnTo>
                    <a:pt x="4326" y="348"/>
                  </a:lnTo>
                  <a:lnTo>
                    <a:pt x="4290" y="348"/>
                  </a:lnTo>
                  <a:lnTo>
                    <a:pt x="4320" y="336"/>
                  </a:lnTo>
                  <a:lnTo>
                    <a:pt x="4314" y="330"/>
                  </a:lnTo>
                  <a:lnTo>
                    <a:pt x="4302" y="324"/>
                  </a:lnTo>
                  <a:lnTo>
                    <a:pt x="4290" y="312"/>
                  </a:lnTo>
                  <a:lnTo>
                    <a:pt x="4284" y="312"/>
                  </a:lnTo>
                  <a:lnTo>
                    <a:pt x="4278" y="318"/>
                  </a:lnTo>
                  <a:lnTo>
                    <a:pt x="4254" y="318"/>
                  </a:lnTo>
                  <a:lnTo>
                    <a:pt x="4248" y="312"/>
                  </a:lnTo>
                  <a:lnTo>
                    <a:pt x="4242" y="300"/>
                  </a:lnTo>
                  <a:lnTo>
                    <a:pt x="4236" y="294"/>
                  </a:lnTo>
                  <a:lnTo>
                    <a:pt x="4194" y="294"/>
                  </a:lnTo>
                  <a:lnTo>
                    <a:pt x="4188" y="300"/>
                  </a:lnTo>
                  <a:lnTo>
                    <a:pt x="4182" y="300"/>
                  </a:lnTo>
                  <a:lnTo>
                    <a:pt x="4128" y="288"/>
                  </a:lnTo>
                  <a:lnTo>
                    <a:pt x="3990" y="282"/>
                  </a:lnTo>
                  <a:lnTo>
                    <a:pt x="3990" y="300"/>
                  </a:lnTo>
                  <a:lnTo>
                    <a:pt x="3924" y="300"/>
                  </a:lnTo>
                  <a:lnTo>
                    <a:pt x="3942" y="282"/>
                  </a:lnTo>
                  <a:lnTo>
                    <a:pt x="3942" y="276"/>
                  </a:lnTo>
                  <a:lnTo>
                    <a:pt x="3936" y="270"/>
                  </a:lnTo>
                  <a:lnTo>
                    <a:pt x="3912" y="264"/>
                  </a:lnTo>
                  <a:lnTo>
                    <a:pt x="3882" y="264"/>
                  </a:lnTo>
                  <a:lnTo>
                    <a:pt x="3852" y="270"/>
                  </a:lnTo>
                  <a:lnTo>
                    <a:pt x="3840" y="270"/>
                  </a:lnTo>
                  <a:lnTo>
                    <a:pt x="3780" y="264"/>
                  </a:lnTo>
                  <a:lnTo>
                    <a:pt x="3792" y="264"/>
                  </a:lnTo>
                  <a:lnTo>
                    <a:pt x="3810" y="258"/>
                  </a:lnTo>
                  <a:lnTo>
                    <a:pt x="3822" y="258"/>
                  </a:lnTo>
                  <a:lnTo>
                    <a:pt x="3834" y="252"/>
                  </a:lnTo>
                  <a:lnTo>
                    <a:pt x="3840" y="252"/>
                  </a:lnTo>
                  <a:lnTo>
                    <a:pt x="3840" y="246"/>
                  </a:lnTo>
                  <a:lnTo>
                    <a:pt x="3834" y="240"/>
                  </a:lnTo>
                  <a:lnTo>
                    <a:pt x="3822" y="240"/>
                  </a:lnTo>
                  <a:lnTo>
                    <a:pt x="3804" y="234"/>
                  </a:lnTo>
                  <a:lnTo>
                    <a:pt x="3762" y="234"/>
                  </a:lnTo>
                  <a:lnTo>
                    <a:pt x="3720" y="228"/>
                  </a:lnTo>
                  <a:lnTo>
                    <a:pt x="3714" y="240"/>
                  </a:lnTo>
                  <a:lnTo>
                    <a:pt x="3684" y="240"/>
                  </a:lnTo>
                  <a:lnTo>
                    <a:pt x="3672" y="246"/>
                  </a:lnTo>
                  <a:lnTo>
                    <a:pt x="3660" y="246"/>
                  </a:lnTo>
                  <a:lnTo>
                    <a:pt x="3648" y="252"/>
                  </a:lnTo>
                  <a:lnTo>
                    <a:pt x="3648" y="258"/>
                  </a:lnTo>
                  <a:lnTo>
                    <a:pt x="3654" y="270"/>
                  </a:lnTo>
                  <a:lnTo>
                    <a:pt x="3678" y="282"/>
                  </a:lnTo>
                  <a:lnTo>
                    <a:pt x="3696" y="294"/>
                  </a:lnTo>
                  <a:lnTo>
                    <a:pt x="3708" y="294"/>
                  </a:lnTo>
                  <a:lnTo>
                    <a:pt x="3714" y="300"/>
                  </a:lnTo>
                  <a:lnTo>
                    <a:pt x="3720" y="300"/>
                  </a:lnTo>
                  <a:lnTo>
                    <a:pt x="3576" y="294"/>
                  </a:lnTo>
                  <a:lnTo>
                    <a:pt x="3630" y="312"/>
                  </a:lnTo>
                  <a:lnTo>
                    <a:pt x="3576" y="324"/>
                  </a:lnTo>
                  <a:lnTo>
                    <a:pt x="3564" y="330"/>
                  </a:lnTo>
                  <a:lnTo>
                    <a:pt x="3534" y="336"/>
                  </a:lnTo>
                  <a:lnTo>
                    <a:pt x="3498" y="342"/>
                  </a:lnTo>
                  <a:lnTo>
                    <a:pt x="3474" y="342"/>
                  </a:lnTo>
                  <a:lnTo>
                    <a:pt x="3468" y="336"/>
                  </a:lnTo>
                  <a:lnTo>
                    <a:pt x="3474" y="324"/>
                  </a:lnTo>
                  <a:lnTo>
                    <a:pt x="3486" y="312"/>
                  </a:lnTo>
                  <a:lnTo>
                    <a:pt x="3420" y="312"/>
                  </a:lnTo>
                  <a:lnTo>
                    <a:pt x="3408" y="318"/>
                  </a:lnTo>
                  <a:lnTo>
                    <a:pt x="3390" y="318"/>
                  </a:lnTo>
                  <a:lnTo>
                    <a:pt x="3378" y="324"/>
                  </a:lnTo>
                  <a:lnTo>
                    <a:pt x="3366" y="336"/>
                  </a:lnTo>
                  <a:lnTo>
                    <a:pt x="3348" y="336"/>
                  </a:lnTo>
                  <a:lnTo>
                    <a:pt x="3318" y="342"/>
                  </a:lnTo>
                  <a:lnTo>
                    <a:pt x="3276" y="342"/>
                  </a:lnTo>
                  <a:lnTo>
                    <a:pt x="3246" y="348"/>
                  </a:lnTo>
                  <a:lnTo>
                    <a:pt x="3234" y="354"/>
                  </a:lnTo>
                  <a:lnTo>
                    <a:pt x="3216" y="354"/>
                  </a:lnTo>
                  <a:lnTo>
                    <a:pt x="3204" y="360"/>
                  </a:lnTo>
                  <a:lnTo>
                    <a:pt x="3186" y="360"/>
                  </a:lnTo>
                  <a:lnTo>
                    <a:pt x="3180" y="366"/>
                  </a:lnTo>
                  <a:lnTo>
                    <a:pt x="3174" y="366"/>
                  </a:lnTo>
                  <a:lnTo>
                    <a:pt x="3132" y="396"/>
                  </a:lnTo>
                  <a:lnTo>
                    <a:pt x="3114" y="396"/>
                  </a:lnTo>
                  <a:lnTo>
                    <a:pt x="3108" y="402"/>
                  </a:lnTo>
                  <a:lnTo>
                    <a:pt x="3102" y="402"/>
                  </a:lnTo>
                  <a:lnTo>
                    <a:pt x="3096" y="408"/>
                  </a:lnTo>
                  <a:lnTo>
                    <a:pt x="3102" y="414"/>
                  </a:lnTo>
                  <a:lnTo>
                    <a:pt x="3120" y="426"/>
                  </a:lnTo>
                  <a:lnTo>
                    <a:pt x="3132" y="438"/>
                  </a:lnTo>
                  <a:lnTo>
                    <a:pt x="3150" y="444"/>
                  </a:lnTo>
                  <a:lnTo>
                    <a:pt x="3156" y="450"/>
                  </a:lnTo>
                  <a:lnTo>
                    <a:pt x="3162" y="450"/>
                  </a:lnTo>
                  <a:lnTo>
                    <a:pt x="3120" y="462"/>
                  </a:lnTo>
                  <a:lnTo>
                    <a:pt x="3096" y="474"/>
                  </a:lnTo>
                  <a:lnTo>
                    <a:pt x="2994" y="474"/>
                  </a:lnTo>
                  <a:lnTo>
                    <a:pt x="2988" y="480"/>
                  </a:lnTo>
                  <a:lnTo>
                    <a:pt x="2952" y="468"/>
                  </a:lnTo>
                  <a:lnTo>
                    <a:pt x="2934" y="474"/>
                  </a:lnTo>
                  <a:lnTo>
                    <a:pt x="2880" y="474"/>
                  </a:lnTo>
                  <a:lnTo>
                    <a:pt x="2874" y="480"/>
                  </a:lnTo>
                  <a:lnTo>
                    <a:pt x="2874" y="498"/>
                  </a:lnTo>
                  <a:lnTo>
                    <a:pt x="2880" y="510"/>
                  </a:lnTo>
                  <a:lnTo>
                    <a:pt x="2892" y="522"/>
                  </a:lnTo>
                  <a:lnTo>
                    <a:pt x="2898" y="522"/>
                  </a:lnTo>
                  <a:lnTo>
                    <a:pt x="2904" y="528"/>
                  </a:lnTo>
                  <a:lnTo>
                    <a:pt x="2910" y="540"/>
                  </a:lnTo>
                  <a:lnTo>
                    <a:pt x="2916" y="546"/>
                  </a:lnTo>
                  <a:lnTo>
                    <a:pt x="2922" y="546"/>
                  </a:lnTo>
                  <a:lnTo>
                    <a:pt x="2928" y="552"/>
                  </a:lnTo>
                  <a:lnTo>
                    <a:pt x="2940" y="552"/>
                  </a:lnTo>
                  <a:lnTo>
                    <a:pt x="2952" y="558"/>
                  </a:lnTo>
                  <a:lnTo>
                    <a:pt x="2964" y="558"/>
                  </a:lnTo>
                  <a:lnTo>
                    <a:pt x="2976" y="564"/>
                  </a:lnTo>
                  <a:lnTo>
                    <a:pt x="2994" y="564"/>
                  </a:lnTo>
                  <a:lnTo>
                    <a:pt x="3012" y="570"/>
                  </a:lnTo>
                  <a:lnTo>
                    <a:pt x="3024" y="570"/>
                  </a:lnTo>
                  <a:lnTo>
                    <a:pt x="3036" y="576"/>
                  </a:lnTo>
                  <a:lnTo>
                    <a:pt x="3042" y="576"/>
                  </a:lnTo>
                  <a:lnTo>
                    <a:pt x="3054" y="588"/>
                  </a:lnTo>
                  <a:lnTo>
                    <a:pt x="3054" y="594"/>
                  </a:lnTo>
                  <a:lnTo>
                    <a:pt x="3060" y="600"/>
                  </a:lnTo>
                  <a:lnTo>
                    <a:pt x="3030" y="600"/>
                  </a:lnTo>
                  <a:lnTo>
                    <a:pt x="3012" y="606"/>
                  </a:lnTo>
                  <a:lnTo>
                    <a:pt x="3000" y="606"/>
                  </a:lnTo>
                  <a:lnTo>
                    <a:pt x="2964" y="588"/>
                  </a:lnTo>
                  <a:lnTo>
                    <a:pt x="2928" y="576"/>
                  </a:lnTo>
                  <a:lnTo>
                    <a:pt x="2904" y="570"/>
                  </a:lnTo>
                  <a:lnTo>
                    <a:pt x="2886" y="564"/>
                  </a:lnTo>
                  <a:lnTo>
                    <a:pt x="2862" y="564"/>
                  </a:lnTo>
                  <a:lnTo>
                    <a:pt x="2844" y="558"/>
                  </a:lnTo>
                  <a:lnTo>
                    <a:pt x="2802" y="558"/>
                  </a:lnTo>
                  <a:lnTo>
                    <a:pt x="2796" y="564"/>
                  </a:lnTo>
                  <a:lnTo>
                    <a:pt x="2796" y="576"/>
                  </a:lnTo>
                  <a:lnTo>
                    <a:pt x="2802" y="582"/>
                  </a:lnTo>
                  <a:lnTo>
                    <a:pt x="2808" y="582"/>
                  </a:lnTo>
                  <a:lnTo>
                    <a:pt x="2820" y="594"/>
                  </a:lnTo>
                  <a:lnTo>
                    <a:pt x="2784" y="594"/>
                  </a:lnTo>
                  <a:lnTo>
                    <a:pt x="2772" y="582"/>
                  </a:lnTo>
                  <a:lnTo>
                    <a:pt x="2754" y="582"/>
                  </a:lnTo>
                  <a:lnTo>
                    <a:pt x="2748" y="576"/>
                  </a:lnTo>
                  <a:lnTo>
                    <a:pt x="2724" y="576"/>
                  </a:lnTo>
                  <a:lnTo>
                    <a:pt x="2724" y="582"/>
                  </a:lnTo>
                  <a:lnTo>
                    <a:pt x="2730" y="600"/>
                  </a:lnTo>
                  <a:lnTo>
                    <a:pt x="2736" y="612"/>
                  </a:lnTo>
                  <a:lnTo>
                    <a:pt x="2748" y="618"/>
                  </a:lnTo>
                  <a:lnTo>
                    <a:pt x="2766" y="624"/>
                  </a:lnTo>
                  <a:lnTo>
                    <a:pt x="2802" y="624"/>
                  </a:lnTo>
                  <a:lnTo>
                    <a:pt x="2820" y="630"/>
                  </a:lnTo>
                  <a:lnTo>
                    <a:pt x="2844" y="630"/>
                  </a:lnTo>
                  <a:lnTo>
                    <a:pt x="2856" y="636"/>
                  </a:lnTo>
                  <a:lnTo>
                    <a:pt x="2862" y="648"/>
                  </a:lnTo>
                  <a:lnTo>
                    <a:pt x="2874" y="654"/>
                  </a:lnTo>
                  <a:lnTo>
                    <a:pt x="2844" y="654"/>
                  </a:lnTo>
                  <a:lnTo>
                    <a:pt x="2838" y="648"/>
                  </a:lnTo>
                  <a:lnTo>
                    <a:pt x="2826" y="642"/>
                  </a:lnTo>
                  <a:lnTo>
                    <a:pt x="2772" y="642"/>
                  </a:lnTo>
                  <a:lnTo>
                    <a:pt x="2760" y="636"/>
                  </a:lnTo>
                  <a:lnTo>
                    <a:pt x="2730" y="636"/>
                  </a:lnTo>
                  <a:lnTo>
                    <a:pt x="2724" y="624"/>
                  </a:lnTo>
                  <a:lnTo>
                    <a:pt x="2700" y="624"/>
                  </a:lnTo>
                  <a:lnTo>
                    <a:pt x="2694" y="606"/>
                  </a:lnTo>
                  <a:lnTo>
                    <a:pt x="2664" y="594"/>
                  </a:lnTo>
                  <a:lnTo>
                    <a:pt x="2670" y="588"/>
                  </a:lnTo>
                  <a:lnTo>
                    <a:pt x="2682" y="582"/>
                  </a:lnTo>
                  <a:lnTo>
                    <a:pt x="2688" y="576"/>
                  </a:lnTo>
                  <a:lnTo>
                    <a:pt x="2688" y="564"/>
                  </a:lnTo>
                  <a:lnTo>
                    <a:pt x="2658" y="534"/>
                  </a:lnTo>
                  <a:lnTo>
                    <a:pt x="2646" y="528"/>
                  </a:lnTo>
                  <a:lnTo>
                    <a:pt x="2616" y="528"/>
                  </a:lnTo>
                  <a:lnTo>
                    <a:pt x="2628" y="534"/>
                  </a:lnTo>
                  <a:lnTo>
                    <a:pt x="2652" y="558"/>
                  </a:lnTo>
                  <a:lnTo>
                    <a:pt x="2640" y="570"/>
                  </a:lnTo>
                  <a:lnTo>
                    <a:pt x="2616" y="582"/>
                  </a:lnTo>
                  <a:lnTo>
                    <a:pt x="2604" y="582"/>
                  </a:lnTo>
                  <a:lnTo>
                    <a:pt x="2586" y="624"/>
                  </a:lnTo>
                  <a:lnTo>
                    <a:pt x="2658" y="660"/>
                  </a:lnTo>
                  <a:lnTo>
                    <a:pt x="2676" y="660"/>
                  </a:lnTo>
                  <a:lnTo>
                    <a:pt x="2676" y="696"/>
                  </a:lnTo>
                  <a:lnTo>
                    <a:pt x="2670" y="708"/>
                  </a:lnTo>
                  <a:lnTo>
                    <a:pt x="2670" y="720"/>
                  </a:lnTo>
                  <a:lnTo>
                    <a:pt x="2676" y="738"/>
                  </a:lnTo>
                  <a:lnTo>
                    <a:pt x="2712" y="744"/>
                  </a:lnTo>
                  <a:lnTo>
                    <a:pt x="2712" y="768"/>
                  </a:lnTo>
                  <a:lnTo>
                    <a:pt x="2772" y="780"/>
                  </a:lnTo>
                  <a:lnTo>
                    <a:pt x="2778" y="780"/>
                  </a:lnTo>
                  <a:lnTo>
                    <a:pt x="2784" y="774"/>
                  </a:lnTo>
                  <a:lnTo>
                    <a:pt x="2796" y="774"/>
                  </a:lnTo>
                  <a:lnTo>
                    <a:pt x="2814" y="768"/>
                  </a:lnTo>
                  <a:lnTo>
                    <a:pt x="2850" y="768"/>
                  </a:lnTo>
                  <a:lnTo>
                    <a:pt x="2868" y="774"/>
                  </a:lnTo>
                  <a:lnTo>
                    <a:pt x="2874" y="780"/>
                  </a:lnTo>
                  <a:lnTo>
                    <a:pt x="2886" y="786"/>
                  </a:lnTo>
                  <a:lnTo>
                    <a:pt x="2904" y="786"/>
                  </a:lnTo>
                  <a:lnTo>
                    <a:pt x="2916" y="792"/>
                  </a:lnTo>
                  <a:lnTo>
                    <a:pt x="2952" y="804"/>
                  </a:lnTo>
                  <a:lnTo>
                    <a:pt x="2976" y="828"/>
                  </a:lnTo>
                  <a:lnTo>
                    <a:pt x="2976" y="834"/>
                  </a:lnTo>
                  <a:lnTo>
                    <a:pt x="2964" y="834"/>
                  </a:lnTo>
                  <a:lnTo>
                    <a:pt x="2958" y="840"/>
                  </a:lnTo>
                  <a:lnTo>
                    <a:pt x="2946" y="840"/>
                  </a:lnTo>
                  <a:lnTo>
                    <a:pt x="2940" y="846"/>
                  </a:lnTo>
                  <a:lnTo>
                    <a:pt x="2946" y="852"/>
                  </a:lnTo>
                  <a:lnTo>
                    <a:pt x="2958" y="858"/>
                  </a:lnTo>
                  <a:lnTo>
                    <a:pt x="2976" y="876"/>
                  </a:lnTo>
                  <a:lnTo>
                    <a:pt x="3024" y="876"/>
                  </a:lnTo>
                  <a:lnTo>
                    <a:pt x="3012" y="882"/>
                  </a:lnTo>
                  <a:lnTo>
                    <a:pt x="3006" y="882"/>
                  </a:lnTo>
                  <a:lnTo>
                    <a:pt x="2994" y="888"/>
                  </a:lnTo>
                  <a:lnTo>
                    <a:pt x="2970" y="888"/>
                  </a:lnTo>
                  <a:lnTo>
                    <a:pt x="2958" y="882"/>
                  </a:lnTo>
                  <a:lnTo>
                    <a:pt x="2952" y="876"/>
                  </a:lnTo>
                  <a:lnTo>
                    <a:pt x="2940" y="870"/>
                  </a:lnTo>
                  <a:lnTo>
                    <a:pt x="2940" y="858"/>
                  </a:lnTo>
                  <a:lnTo>
                    <a:pt x="2928" y="834"/>
                  </a:lnTo>
                  <a:lnTo>
                    <a:pt x="2916" y="822"/>
                  </a:lnTo>
                  <a:lnTo>
                    <a:pt x="2892" y="810"/>
                  </a:lnTo>
                  <a:lnTo>
                    <a:pt x="2886" y="804"/>
                  </a:lnTo>
                  <a:lnTo>
                    <a:pt x="2880" y="804"/>
                  </a:lnTo>
                  <a:lnTo>
                    <a:pt x="2874" y="798"/>
                  </a:lnTo>
                  <a:lnTo>
                    <a:pt x="2874" y="786"/>
                  </a:lnTo>
                  <a:lnTo>
                    <a:pt x="2868" y="780"/>
                  </a:lnTo>
                  <a:lnTo>
                    <a:pt x="2844" y="780"/>
                  </a:lnTo>
                  <a:lnTo>
                    <a:pt x="2832" y="786"/>
                  </a:lnTo>
                  <a:lnTo>
                    <a:pt x="2814" y="786"/>
                  </a:lnTo>
                  <a:lnTo>
                    <a:pt x="2802" y="792"/>
                  </a:lnTo>
                  <a:lnTo>
                    <a:pt x="2778" y="792"/>
                  </a:lnTo>
                  <a:lnTo>
                    <a:pt x="2760" y="810"/>
                  </a:lnTo>
                  <a:lnTo>
                    <a:pt x="2766" y="816"/>
                  </a:lnTo>
                  <a:lnTo>
                    <a:pt x="2772" y="828"/>
                  </a:lnTo>
                  <a:lnTo>
                    <a:pt x="2784" y="834"/>
                  </a:lnTo>
                  <a:lnTo>
                    <a:pt x="2802" y="852"/>
                  </a:lnTo>
                  <a:lnTo>
                    <a:pt x="2814" y="858"/>
                  </a:lnTo>
                  <a:lnTo>
                    <a:pt x="2814" y="864"/>
                  </a:lnTo>
                  <a:lnTo>
                    <a:pt x="2790" y="888"/>
                  </a:lnTo>
                  <a:lnTo>
                    <a:pt x="2784" y="888"/>
                  </a:lnTo>
                  <a:lnTo>
                    <a:pt x="2778" y="930"/>
                  </a:lnTo>
                  <a:lnTo>
                    <a:pt x="2736" y="948"/>
                  </a:lnTo>
                  <a:lnTo>
                    <a:pt x="2736" y="954"/>
                  </a:lnTo>
                  <a:lnTo>
                    <a:pt x="2730" y="966"/>
                  </a:lnTo>
                  <a:lnTo>
                    <a:pt x="2724" y="972"/>
                  </a:lnTo>
                  <a:lnTo>
                    <a:pt x="2694" y="972"/>
                  </a:lnTo>
                  <a:lnTo>
                    <a:pt x="2682" y="966"/>
                  </a:lnTo>
                  <a:lnTo>
                    <a:pt x="2652" y="966"/>
                  </a:lnTo>
                  <a:lnTo>
                    <a:pt x="2592" y="960"/>
                  </a:lnTo>
                  <a:lnTo>
                    <a:pt x="2586" y="960"/>
                  </a:lnTo>
                  <a:lnTo>
                    <a:pt x="2580" y="954"/>
                  </a:lnTo>
                  <a:lnTo>
                    <a:pt x="2568" y="948"/>
                  </a:lnTo>
                  <a:lnTo>
                    <a:pt x="2556" y="948"/>
                  </a:lnTo>
                  <a:lnTo>
                    <a:pt x="2544" y="936"/>
                  </a:lnTo>
                  <a:lnTo>
                    <a:pt x="2598" y="936"/>
                  </a:lnTo>
                  <a:lnTo>
                    <a:pt x="2616" y="942"/>
                  </a:lnTo>
                  <a:lnTo>
                    <a:pt x="2640" y="924"/>
                  </a:lnTo>
                  <a:lnTo>
                    <a:pt x="2652" y="924"/>
                  </a:lnTo>
                  <a:lnTo>
                    <a:pt x="2664" y="930"/>
                  </a:lnTo>
                  <a:lnTo>
                    <a:pt x="2682" y="930"/>
                  </a:lnTo>
                  <a:lnTo>
                    <a:pt x="2694" y="924"/>
                  </a:lnTo>
                  <a:lnTo>
                    <a:pt x="2694" y="906"/>
                  </a:lnTo>
                  <a:lnTo>
                    <a:pt x="2700" y="894"/>
                  </a:lnTo>
                  <a:lnTo>
                    <a:pt x="2700" y="882"/>
                  </a:lnTo>
                  <a:lnTo>
                    <a:pt x="2724" y="876"/>
                  </a:lnTo>
                  <a:lnTo>
                    <a:pt x="2724" y="852"/>
                  </a:lnTo>
                  <a:lnTo>
                    <a:pt x="2712" y="852"/>
                  </a:lnTo>
                  <a:lnTo>
                    <a:pt x="2718" y="846"/>
                  </a:lnTo>
                  <a:lnTo>
                    <a:pt x="2724" y="834"/>
                  </a:lnTo>
                  <a:lnTo>
                    <a:pt x="2724" y="822"/>
                  </a:lnTo>
                  <a:lnTo>
                    <a:pt x="2718" y="816"/>
                  </a:lnTo>
                  <a:lnTo>
                    <a:pt x="2712" y="816"/>
                  </a:lnTo>
                  <a:lnTo>
                    <a:pt x="2700" y="810"/>
                  </a:lnTo>
                  <a:lnTo>
                    <a:pt x="2682" y="810"/>
                  </a:lnTo>
                  <a:lnTo>
                    <a:pt x="2664" y="804"/>
                  </a:lnTo>
                  <a:lnTo>
                    <a:pt x="2652" y="804"/>
                  </a:lnTo>
                  <a:lnTo>
                    <a:pt x="2634" y="786"/>
                  </a:lnTo>
                  <a:lnTo>
                    <a:pt x="2634" y="744"/>
                  </a:lnTo>
                  <a:lnTo>
                    <a:pt x="2628" y="732"/>
                  </a:lnTo>
                  <a:lnTo>
                    <a:pt x="2616" y="720"/>
                  </a:lnTo>
                  <a:lnTo>
                    <a:pt x="2604" y="714"/>
                  </a:lnTo>
                  <a:lnTo>
                    <a:pt x="2598" y="702"/>
                  </a:lnTo>
                  <a:lnTo>
                    <a:pt x="2592" y="696"/>
                  </a:lnTo>
                  <a:lnTo>
                    <a:pt x="2586" y="660"/>
                  </a:lnTo>
                  <a:lnTo>
                    <a:pt x="2520" y="624"/>
                  </a:lnTo>
                  <a:lnTo>
                    <a:pt x="2532" y="612"/>
                  </a:lnTo>
                  <a:lnTo>
                    <a:pt x="2544" y="588"/>
                  </a:lnTo>
                  <a:lnTo>
                    <a:pt x="2544" y="576"/>
                  </a:lnTo>
                  <a:lnTo>
                    <a:pt x="2538" y="564"/>
                  </a:lnTo>
                  <a:lnTo>
                    <a:pt x="2514" y="540"/>
                  </a:lnTo>
                  <a:lnTo>
                    <a:pt x="2496" y="540"/>
                  </a:lnTo>
                  <a:lnTo>
                    <a:pt x="2484" y="534"/>
                  </a:lnTo>
                  <a:lnTo>
                    <a:pt x="2472" y="534"/>
                  </a:lnTo>
                  <a:lnTo>
                    <a:pt x="2340" y="522"/>
                  </a:lnTo>
                  <a:lnTo>
                    <a:pt x="2328" y="552"/>
                  </a:lnTo>
                  <a:lnTo>
                    <a:pt x="2346" y="570"/>
                  </a:lnTo>
                  <a:lnTo>
                    <a:pt x="2334" y="600"/>
                  </a:lnTo>
                  <a:lnTo>
                    <a:pt x="2280" y="624"/>
                  </a:lnTo>
                  <a:lnTo>
                    <a:pt x="2268" y="654"/>
                  </a:lnTo>
                  <a:lnTo>
                    <a:pt x="2304" y="660"/>
                  </a:lnTo>
                  <a:lnTo>
                    <a:pt x="2334" y="708"/>
                  </a:lnTo>
                  <a:lnTo>
                    <a:pt x="2322" y="726"/>
                  </a:lnTo>
                  <a:lnTo>
                    <a:pt x="2352" y="750"/>
                  </a:lnTo>
                  <a:lnTo>
                    <a:pt x="2388" y="744"/>
                  </a:lnTo>
                  <a:lnTo>
                    <a:pt x="2394" y="750"/>
                  </a:lnTo>
                  <a:lnTo>
                    <a:pt x="2400" y="762"/>
                  </a:lnTo>
                  <a:lnTo>
                    <a:pt x="2412" y="768"/>
                  </a:lnTo>
                  <a:lnTo>
                    <a:pt x="2418" y="774"/>
                  </a:lnTo>
                  <a:lnTo>
                    <a:pt x="2430" y="780"/>
                  </a:lnTo>
                  <a:lnTo>
                    <a:pt x="2472" y="780"/>
                  </a:lnTo>
                  <a:lnTo>
                    <a:pt x="2466" y="840"/>
                  </a:lnTo>
                  <a:lnTo>
                    <a:pt x="2448" y="816"/>
                  </a:lnTo>
                  <a:lnTo>
                    <a:pt x="2430" y="828"/>
                  </a:lnTo>
                  <a:lnTo>
                    <a:pt x="2418" y="822"/>
                  </a:lnTo>
                  <a:lnTo>
                    <a:pt x="2388" y="804"/>
                  </a:lnTo>
                  <a:lnTo>
                    <a:pt x="2352" y="792"/>
                  </a:lnTo>
                  <a:lnTo>
                    <a:pt x="2328" y="780"/>
                  </a:lnTo>
                  <a:lnTo>
                    <a:pt x="2268" y="780"/>
                  </a:lnTo>
                  <a:lnTo>
                    <a:pt x="2250" y="762"/>
                  </a:lnTo>
                  <a:lnTo>
                    <a:pt x="2244" y="780"/>
                  </a:lnTo>
                  <a:lnTo>
                    <a:pt x="2220" y="756"/>
                  </a:lnTo>
                  <a:lnTo>
                    <a:pt x="2214" y="756"/>
                  </a:lnTo>
                  <a:lnTo>
                    <a:pt x="2208" y="750"/>
                  </a:lnTo>
                  <a:lnTo>
                    <a:pt x="2196" y="744"/>
                  </a:lnTo>
                  <a:lnTo>
                    <a:pt x="2178" y="744"/>
                  </a:lnTo>
                  <a:lnTo>
                    <a:pt x="2154" y="732"/>
                  </a:lnTo>
                  <a:lnTo>
                    <a:pt x="2130" y="732"/>
                  </a:lnTo>
                  <a:lnTo>
                    <a:pt x="2118" y="738"/>
                  </a:lnTo>
                  <a:lnTo>
                    <a:pt x="2088" y="738"/>
                  </a:lnTo>
                  <a:lnTo>
                    <a:pt x="2076" y="732"/>
                  </a:lnTo>
                  <a:lnTo>
                    <a:pt x="2022" y="732"/>
                  </a:lnTo>
                  <a:lnTo>
                    <a:pt x="2016" y="738"/>
                  </a:lnTo>
                  <a:lnTo>
                    <a:pt x="2010" y="738"/>
                  </a:lnTo>
                  <a:lnTo>
                    <a:pt x="2004" y="744"/>
                  </a:lnTo>
                  <a:lnTo>
                    <a:pt x="2004" y="750"/>
                  </a:lnTo>
                  <a:lnTo>
                    <a:pt x="2016" y="762"/>
                  </a:lnTo>
                  <a:lnTo>
                    <a:pt x="2028" y="768"/>
                  </a:lnTo>
                  <a:lnTo>
                    <a:pt x="2040" y="780"/>
                  </a:lnTo>
                  <a:lnTo>
                    <a:pt x="2046" y="780"/>
                  </a:lnTo>
                  <a:lnTo>
                    <a:pt x="2022" y="810"/>
                  </a:lnTo>
                  <a:lnTo>
                    <a:pt x="2010" y="798"/>
                  </a:lnTo>
                  <a:lnTo>
                    <a:pt x="2010" y="828"/>
                  </a:lnTo>
                  <a:lnTo>
                    <a:pt x="1998" y="828"/>
                  </a:lnTo>
                  <a:lnTo>
                    <a:pt x="1986" y="822"/>
                  </a:lnTo>
                  <a:lnTo>
                    <a:pt x="1980" y="822"/>
                  </a:lnTo>
                  <a:lnTo>
                    <a:pt x="1974" y="816"/>
                  </a:lnTo>
                  <a:lnTo>
                    <a:pt x="1974" y="786"/>
                  </a:lnTo>
                  <a:lnTo>
                    <a:pt x="1968" y="780"/>
                  </a:lnTo>
                  <a:lnTo>
                    <a:pt x="1950" y="780"/>
                  </a:lnTo>
                  <a:lnTo>
                    <a:pt x="1938" y="786"/>
                  </a:lnTo>
                  <a:lnTo>
                    <a:pt x="1920" y="792"/>
                  </a:lnTo>
                  <a:lnTo>
                    <a:pt x="1908" y="804"/>
                  </a:lnTo>
                  <a:lnTo>
                    <a:pt x="1884" y="816"/>
                  </a:lnTo>
                  <a:lnTo>
                    <a:pt x="1866" y="816"/>
                  </a:lnTo>
                  <a:lnTo>
                    <a:pt x="1842" y="804"/>
                  </a:lnTo>
                  <a:lnTo>
                    <a:pt x="1824" y="804"/>
                  </a:lnTo>
                  <a:lnTo>
                    <a:pt x="1800" y="810"/>
                  </a:lnTo>
                  <a:lnTo>
                    <a:pt x="1782" y="816"/>
                  </a:lnTo>
                  <a:lnTo>
                    <a:pt x="1764" y="828"/>
                  </a:lnTo>
                  <a:lnTo>
                    <a:pt x="1752" y="834"/>
                  </a:lnTo>
                  <a:lnTo>
                    <a:pt x="1746" y="840"/>
                  </a:lnTo>
                  <a:lnTo>
                    <a:pt x="1680" y="840"/>
                  </a:lnTo>
                  <a:lnTo>
                    <a:pt x="1692" y="816"/>
                  </a:lnTo>
                  <a:lnTo>
                    <a:pt x="1692" y="780"/>
                  </a:lnTo>
                  <a:lnTo>
                    <a:pt x="1680" y="780"/>
                  </a:lnTo>
                  <a:lnTo>
                    <a:pt x="1668" y="786"/>
                  </a:lnTo>
                  <a:lnTo>
                    <a:pt x="1650" y="792"/>
                  </a:lnTo>
                  <a:lnTo>
                    <a:pt x="1638" y="792"/>
                  </a:lnTo>
                  <a:lnTo>
                    <a:pt x="1626" y="804"/>
                  </a:lnTo>
                  <a:lnTo>
                    <a:pt x="1626" y="816"/>
                  </a:lnTo>
                  <a:lnTo>
                    <a:pt x="1632" y="822"/>
                  </a:lnTo>
                  <a:lnTo>
                    <a:pt x="1632" y="828"/>
                  </a:lnTo>
                  <a:lnTo>
                    <a:pt x="1608" y="834"/>
                  </a:lnTo>
                  <a:lnTo>
                    <a:pt x="1608" y="810"/>
                  </a:lnTo>
                  <a:lnTo>
                    <a:pt x="1584" y="816"/>
                  </a:lnTo>
                  <a:lnTo>
                    <a:pt x="1530" y="822"/>
                  </a:lnTo>
                  <a:lnTo>
                    <a:pt x="1488" y="852"/>
                  </a:lnTo>
                  <a:lnTo>
                    <a:pt x="1440" y="858"/>
                  </a:lnTo>
                  <a:lnTo>
                    <a:pt x="1452" y="876"/>
                  </a:lnTo>
                  <a:lnTo>
                    <a:pt x="1440" y="876"/>
                  </a:lnTo>
                  <a:lnTo>
                    <a:pt x="1428" y="870"/>
                  </a:lnTo>
                  <a:lnTo>
                    <a:pt x="1422" y="870"/>
                  </a:lnTo>
                  <a:lnTo>
                    <a:pt x="1410" y="876"/>
                  </a:lnTo>
                  <a:lnTo>
                    <a:pt x="1404" y="882"/>
                  </a:lnTo>
                  <a:lnTo>
                    <a:pt x="1404" y="924"/>
                  </a:lnTo>
                  <a:lnTo>
                    <a:pt x="1332" y="930"/>
                  </a:lnTo>
                  <a:lnTo>
                    <a:pt x="1326" y="924"/>
                  </a:lnTo>
                  <a:lnTo>
                    <a:pt x="1314" y="918"/>
                  </a:lnTo>
                  <a:lnTo>
                    <a:pt x="1308" y="912"/>
                  </a:lnTo>
                  <a:lnTo>
                    <a:pt x="1266" y="912"/>
                  </a:lnTo>
                  <a:lnTo>
                    <a:pt x="1260" y="906"/>
                  </a:lnTo>
                  <a:lnTo>
                    <a:pt x="1260" y="876"/>
                  </a:lnTo>
                  <a:lnTo>
                    <a:pt x="1266" y="870"/>
                  </a:lnTo>
                  <a:lnTo>
                    <a:pt x="1266" y="864"/>
                  </a:lnTo>
                  <a:lnTo>
                    <a:pt x="1272" y="858"/>
                  </a:lnTo>
                  <a:lnTo>
                    <a:pt x="1284" y="864"/>
                  </a:lnTo>
                  <a:lnTo>
                    <a:pt x="1344" y="864"/>
                  </a:lnTo>
                  <a:lnTo>
                    <a:pt x="1332" y="858"/>
                  </a:lnTo>
                  <a:lnTo>
                    <a:pt x="1326" y="846"/>
                  </a:lnTo>
                  <a:lnTo>
                    <a:pt x="1314" y="840"/>
                  </a:lnTo>
                  <a:lnTo>
                    <a:pt x="1302" y="828"/>
                  </a:lnTo>
                  <a:lnTo>
                    <a:pt x="1290" y="822"/>
                  </a:lnTo>
                  <a:lnTo>
                    <a:pt x="1278" y="810"/>
                  </a:lnTo>
                  <a:lnTo>
                    <a:pt x="1152" y="810"/>
                  </a:lnTo>
                  <a:lnTo>
                    <a:pt x="1164" y="822"/>
                  </a:lnTo>
                  <a:lnTo>
                    <a:pt x="1188" y="822"/>
                  </a:lnTo>
                  <a:lnTo>
                    <a:pt x="1200" y="828"/>
                  </a:lnTo>
                  <a:lnTo>
                    <a:pt x="1200" y="846"/>
                  </a:lnTo>
                  <a:lnTo>
                    <a:pt x="1194" y="864"/>
                  </a:lnTo>
                  <a:lnTo>
                    <a:pt x="1194" y="876"/>
                  </a:lnTo>
                  <a:lnTo>
                    <a:pt x="1188" y="894"/>
                  </a:lnTo>
                  <a:lnTo>
                    <a:pt x="1188" y="918"/>
                  </a:lnTo>
                  <a:lnTo>
                    <a:pt x="1194" y="918"/>
                  </a:lnTo>
                  <a:lnTo>
                    <a:pt x="1206" y="924"/>
                  </a:lnTo>
                  <a:lnTo>
                    <a:pt x="1230" y="924"/>
                  </a:lnTo>
                  <a:lnTo>
                    <a:pt x="1236" y="930"/>
                  </a:lnTo>
                  <a:lnTo>
                    <a:pt x="1242" y="930"/>
                  </a:lnTo>
                  <a:lnTo>
                    <a:pt x="1236" y="966"/>
                  </a:lnTo>
                  <a:lnTo>
                    <a:pt x="1248" y="996"/>
                  </a:lnTo>
                  <a:lnTo>
                    <a:pt x="1212" y="972"/>
                  </a:lnTo>
                  <a:lnTo>
                    <a:pt x="1194" y="996"/>
                  </a:lnTo>
                  <a:lnTo>
                    <a:pt x="1188" y="966"/>
                  </a:lnTo>
                  <a:lnTo>
                    <a:pt x="1116" y="948"/>
                  </a:lnTo>
                  <a:lnTo>
                    <a:pt x="1086" y="984"/>
                  </a:lnTo>
                  <a:lnTo>
                    <a:pt x="1062" y="984"/>
                  </a:lnTo>
                  <a:lnTo>
                    <a:pt x="1056" y="996"/>
                  </a:lnTo>
                  <a:lnTo>
                    <a:pt x="1044" y="1002"/>
                  </a:lnTo>
                  <a:lnTo>
                    <a:pt x="1038" y="1008"/>
                  </a:lnTo>
                  <a:lnTo>
                    <a:pt x="1026" y="1014"/>
                  </a:lnTo>
                  <a:lnTo>
                    <a:pt x="1014" y="1014"/>
                  </a:lnTo>
                  <a:lnTo>
                    <a:pt x="1002" y="1020"/>
                  </a:lnTo>
                  <a:lnTo>
                    <a:pt x="1002" y="1032"/>
                  </a:lnTo>
                  <a:lnTo>
                    <a:pt x="1008" y="1038"/>
                  </a:lnTo>
                  <a:lnTo>
                    <a:pt x="1020" y="1044"/>
                  </a:lnTo>
                  <a:lnTo>
                    <a:pt x="1032" y="1056"/>
                  </a:lnTo>
                  <a:lnTo>
                    <a:pt x="1044" y="1062"/>
                  </a:lnTo>
                  <a:lnTo>
                    <a:pt x="1050" y="1068"/>
                  </a:lnTo>
                  <a:lnTo>
                    <a:pt x="1062" y="1074"/>
                  </a:lnTo>
                  <a:lnTo>
                    <a:pt x="1080" y="1104"/>
                  </a:lnTo>
                  <a:lnTo>
                    <a:pt x="1050" y="1086"/>
                  </a:lnTo>
                  <a:lnTo>
                    <a:pt x="1038" y="1092"/>
                  </a:lnTo>
                  <a:lnTo>
                    <a:pt x="1032" y="1098"/>
                  </a:lnTo>
                  <a:lnTo>
                    <a:pt x="1020" y="1098"/>
                  </a:lnTo>
                  <a:lnTo>
                    <a:pt x="1008" y="1092"/>
                  </a:lnTo>
                  <a:lnTo>
                    <a:pt x="996" y="1092"/>
                  </a:lnTo>
                  <a:lnTo>
                    <a:pt x="978" y="1086"/>
                  </a:lnTo>
                  <a:lnTo>
                    <a:pt x="966" y="1080"/>
                  </a:lnTo>
                  <a:lnTo>
                    <a:pt x="948" y="1080"/>
                  </a:lnTo>
                  <a:lnTo>
                    <a:pt x="936" y="1074"/>
                  </a:lnTo>
                  <a:lnTo>
                    <a:pt x="924" y="1074"/>
                  </a:lnTo>
                  <a:lnTo>
                    <a:pt x="918" y="1068"/>
                  </a:lnTo>
                  <a:lnTo>
                    <a:pt x="918" y="1056"/>
                  </a:lnTo>
                  <a:lnTo>
                    <a:pt x="906" y="1050"/>
                  </a:lnTo>
                  <a:lnTo>
                    <a:pt x="888" y="1050"/>
                  </a:lnTo>
                  <a:lnTo>
                    <a:pt x="864" y="1062"/>
                  </a:lnTo>
                  <a:lnTo>
                    <a:pt x="858" y="1068"/>
                  </a:lnTo>
                  <a:lnTo>
                    <a:pt x="840" y="1068"/>
                  </a:lnTo>
                  <a:lnTo>
                    <a:pt x="882" y="1104"/>
                  </a:lnTo>
                  <a:lnTo>
                    <a:pt x="900" y="1104"/>
                  </a:lnTo>
                  <a:lnTo>
                    <a:pt x="912" y="1110"/>
                  </a:lnTo>
                  <a:lnTo>
                    <a:pt x="924" y="1110"/>
                  </a:lnTo>
                  <a:lnTo>
                    <a:pt x="936" y="1116"/>
                  </a:lnTo>
                  <a:lnTo>
                    <a:pt x="942" y="1116"/>
                  </a:lnTo>
                  <a:lnTo>
                    <a:pt x="942" y="1122"/>
                  </a:lnTo>
                  <a:lnTo>
                    <a:pt x="936" y="1134"/>
                  </a:lnTo>
                  <a:lnTo>
                    <a:pt x="924" y="1140"/>
                  </a:lnTo>
                  <a:lnTo>
                    <a:pt x="918" y="1146"/>
                  </a:lnTo>
                  <a:lnTo>
                    <a:pt x="852" y="1128"/>
                  </a:lnTo>
                  <a:lnTo>
                    <a:pt x="840" y="1122"/>
                  </a:lnTo>
                  <a:lnTo>
                    <a:pt x="834" y="1116"/>
                  </a:lnTo>
                  <a:lnTo>
                    <a:pt x="822" y="1110"/>
                  </a:lnTo>
                  <a:lnTo>
                    <a:pt x="762" y="1110"/>
                  </a:lnTo>
                  <a:lnTo>
                    <a:pt x="756" y="1104"/>
                  </a:lnTo>
                  <a:lnTo>
                    <a:pt x="756" y="1056"/>
                  </a:lnTo>
                  <a:lnTo>
                    <a:pt x="738" y="1044"/>
                  </a:lnTo>
                  <a:lnTo>
                    <a:pt x="750" y="1032"/>
                  </a:lnTo>
                  <a:lnTo>
                    <a:pt x="756" y="1020"/>
                  </a:lnTo>
                  <a:lnTo>
                    <a:pt x="756" y="1002"/>
                  </a:lnTo>
                  <a:lnTo>
                    <a:pt x="738" y="990"/>
                  </a:lnTo>
                  <a:lnTo>
                    <a:pt x="702" y="978"/>
                  </a:lnTo>
                  <a:lnTo>
                    <a:pt x="672" y="972"/>
                  </a:lnTo>
                  <a:lnTo>
                    <a:pt x="660" y="966"/>
                  </a:lnTo>
                  <a:lnTo>
                    <a:pt x="630" y="948"/>
                  </a:lnTo>
                  <a:lnTo>
                    <a:pt x="606" y="930"/>
                  </a:lnTo>
                  <a:lnTo>
                    <a:pt x="594" y="912"/>
                  </a:lnTo>
                  <a:lnTo>
                    <a:pt x="630" y="912"/>
                  </a:lnTo>
                  <a:lnTo>
                    <a:pt x="630" y="924"/>
                  </a:lnTo>
                  <a:lnTo>
                    <a:pt x="642" y="924"/>
                  </a:lnTo>
                  <a:lnTo>
                    <a:pt x="654" y="930"/>
                  </a:lnTo>
                  <a:lnTo>
                    <a:pt x="672" y="930"/>
                  </a:lnTo>
                  <a:lnTo>
                    <a:pt x="690" y="936"/>
                  </a:lnTo>
                  <a:lnTo>
                    <a:pt x="720" y="936"/>
                  </a:lnTo>
                  <a:lnTo>
                    <a:pt x="732" y="942"/>
                  </a:lnTo>
                  <a:lnTo>
                    <a:pt x="738" y="954"/>
                  </a:lnTo>
                  <a:lnTo>
                    <a:pt x="762" y="966"/>
                  </a:lnTo>
                  <a:lnTo>
                    <a:pt x="816" y="966"/>
                  </a:lnTo>
                  <a:lnTo>
                    <a:pt x="846" y="972"/>
                  </a:lnTo>
                  <a:lnTo>
                    <a:pt x="858" y="972"/>
                  </a:lnTo>
                  <a:lnTo>
                    <a:pt x="870" y="978"/>
                  </a:lnTo>
                  <a:lnTo>
                    <a:pt x="894" y="984"/>
                  </a:lnTo>
                  <a:lnTo>
                    <a:pt x="930" y="990"/>
                  </a:lnTo>
                  <a:lnTo>
                    <a:pt x="978" y="984"/>
                  </a:lnTo>
                  <a:lnTo>
                    <a:pt x="1026" y="972"/>
                  </a:lnTo>
                  <a:lnTo>
                    <a:pt x="1062" y="954"/>
                  </a:lnTo>
                  <a:lnTo>
                    <a:pt x="1080" y="936"/>
                  </a:lnTo>
                  <a:lnTo>
                    <a:pt x="1074" y="912"/>
                  </a:lnTo>
                  <a:lnTo>
                    <a:pt x="1032" y="870"/>
                  </a:lnTo>
                  <a:lnTo>
                    <a:pt x="1014" y="858"/>
                  </a:lnTo>
                  <a:lnTo>
                    <a:pt x="996" y="852"/>
                  </a:lnTo>
                  <a:lnTo>
                    <a:pt x="948" y="840"/>
                  </a:lnTo>
                  <a:lnTo>
                    <a:pt x="900" y="822"/>
                  </a:lnTo>
                  <a:lnTo>
                    <a:pt x="828" y="798"/>
                  </a:lnTo>
                  <a:lnTo>
                    <a:pt x="792" y="780"/>
                  </a:lnTo>
                  <a:lnTo>
                    <a:pt x="756" y="774"/>
                  </a:lnTo>
                  <a:lnTo>
                    <a:pt x="624" y="774"/>
                  </a:lnTo>
                  <a:lnTo>
                    <a:pt x="612" y="756"/>
                  </a:lnTo>
                  <a:lnTo>
                    <a:pt x="588" y="762"/>
                  </a:lnTo>
                  <a:lnTo>
                    <a:pt x="552" y="744"/>
                  </a:lnTo>
                  <a:lnTo>
                    <a:pt x="588" y="738"/>
                  </a:lnTo>
                  <a:lnTo>
                    <a:pt x="606" y="726"/>
                  </a:lnTo>
                  <a:lnTo>
                    <a:pt x="600" y="726"/>
                  </a:lnTo>
                  <a:lnTo>
                    <a:pt x="594" y="720"/>
                  </a:lnTo>
                  <a:lnTo>
                    <a:pt x="582" y="720"/>
                  </a:lnTo>
                  <a:lnTo>
                    <a:pt x="564" y="714"/>
                  </a:lnTo>
                  <a:lnTo>
                    <a:pt x="546" y="714"/>
                  </a:lnTo>
                  <a:lnTo>
                    <a:pt x="534" y="708"/>
                  </a:lnTo>
                  <a:lnTo>
                    <a:pt x="522" y="720"/>
                  </a:lnTo>
                  <a:lnTo>
                    <a:pt x="522" y="726"/>
                  </a:lnTo>
                  <a:lnTo>
                    <a:pt x="516" y="732"/>
                  </a:lnTo>
                  <a:lnTo>
                    <a:pt x="498" y="732"/>
                  </a:lnTo>
                  <a:lnTo>
                    <a:pt x="486" y="744"/>
                  </a:lnTo>
                  <a:lnTo>
                    <a:pt x="450" y="744"/>
                  </a:lnTo>
                  <a:lnTo>
                    <a:pt x="444" y="756"/>
                  </a:lnTo>
                  <a:lnTo>
                    <a:pt x="420" y="762"/>
                  </a:lnTo>
                  <a:lnTo>
                    <a:pt x="420" y="768"/>
                  </a:lnTo>
                  <a:lnTo>
                    <a:pt x="414" y="780"/>
                  </a:lnTo>
                  <a:lnTo>
                    <a:pt x="390" y="780"/>
                  </a:lnTo>
                  <a:lnTo>
                    <a:pt x="384" y="792"/>
                  </a:lnTo>
                  <a:lnTo>
                    <a:pt x="396" y="804"/>
                  </a:lnTo>
                  <a:lnTo>
                    <a:pt x="396" y="810"/>
                  </a:lnTo>
                  <a:lnTo>
                    <a:pt x="378" y="810"/>
                  </a:lnTo>
                  <a:lnTo>
                    <a:pt x="378" y="822"/>
                  </a:lnTo>
                  <a:lnTo>
                    <a:pt x="384" y="834"/>
                  </a:lnTo>
                  <a:lnTo>
                    <a:pt x="384" y="840"/>
                  </a:lnTo>
                  <a:lnTo>
                    <a:pt x="390" y="846"/>
                  </a:lnTo>
                  <a:lnTo>
                    <a:pt x="396" y="846"/>
                  </a:lnTo>
                  <a:lnTo>
                    <a:pt x="402" y="840"/>
                  </a:lnTo>
                  <a:lnTo>
                    <a:pt x="420" y="840"/>
                  </a:lnTo>
                  <a:lnTo>
                    <a:pt x="468" y="888"/>
                  </a:lnTo>
                  <a:lnTo>
                    <a:pt x="468" y="900"/>
                  </a:lnTo>
                  <a:lnTo>
                    <a:pt x="462" y="900"/>
                  </a:lnTo>
                  <a:lnTo>
                    <a:pt x="450" y="906"/>
                  </a:lnTo>
                  <a:lnTo>
                    <a:pt x="444" y="906"/>
                  </a:lnTo>
                  <a:lnTo>
                    <a:pt x="444" y="918"/>
                  </a:lnTo>
                  <a:lnTo>
                    <a:pt x="438" y="918"/>
                  </a:lnTo>
                  <a:lnTo>
                    <a:pt x="426" y="924"/>
                  </a:lnTo>
                  <a:lnTo>
                    <a:pt x="420" y="930"/>
                  </a:lnTo>
                  <a:lnTo>
                    <a:pt x="438" y="948"/>
                  </a:lnTo>
                  <a:lnTo>
                    <a:pt x="450" y="954"/>
                  </a:lnTo>
                  <a:lnTo>
                    <a:pt x="456" y="966"/>
                  </a:lnTo>
                  <a:lnTo>
                    <a:pt x="468" y="972"/>
                  </a:lnTo>
                  <a:lnTo>
                    <a:pt x="492" y="996"/>
                  </a:lnTo>
                  <a:lnTo>
                    <a:pt x="504" y="1002"/>
                  </a:lnTo>
                  <a:lnTo>
                    <a:pt x="510" y="1008"/>
                  </a:lnTo>
                  <a:lnTo>
                    <a:pt x="510" y="1014"/>
                  </a:lnTo>
                  <a:lnTo>
                    <a:pt x="504" y="1020"/>
                  </a:lnTo>
                  <a:lnTo>
                    <a:pt x="492" y="1020"/>
                  </a:lnTo>
                  <a:lnTo>
                    <a:pt x="480" y="1014"/>
                  </a:lnTo>
                  <a:lnTo>
                    <a:pt x="474" y="1014"/>
                  </a:lnTo>
                  <a:lnTo>
                    <a:pt x="468" y="1044"/>
                  </a:lnTo>
                  <a:lnTo>
                    <a:pt x="480" y="1056"/>
                  </a:lnTo>
                  <a:lnTo>
                    <a:pt x="480" y="1068"/>
                  </a:lnTo>
                  <a:lnTo>
                    <a:pt x="492" y="1068"/>
                  </a:lnTo>
                  <a:lnTo>
                    <a:pt x="498" y="1074"/>
                  </a:lnTo>
                  <a:lnTo>
                    <a:pt x="504" y="1074"/>
                  </a:lnTo>
                  <a:lnTo>
                    <a:pt x="510" y="1080"/>
                  </a:lnTo>
                  <a:lnTo>
                    <a:pt x="510" y="1086"/>
                  </a:lnTo>
                  <a:lnTo>
                    <a:pt x="504" y="1092"/>
                  </a:lnTo>
                  <a:lnTo>
                    <a:pt x="498" y="1104"/>
                  </a:lnTo>
                  <a:lnTo>
                    <a:pt x="522" y="1110"/>
                  </a:lnTo>
                  <a:lnTo>
                    <a:pt x="534" y="1116"/>
                  </a:lnTo>
                  <a:lnTo>
                    <a:pt x="540" y="1122"/>
                  </a:lnTo>
                  <a:lnTo>
                    <a:pt x="540" y="1128"/>
                  </a:lnTo>
                  <a:lnTo>
                    <a:pt x="516" y="1152"/>
                  </a:lnTo>
                  <a:lnTo>
                    <a:pt x="510" y="1152"/>
                  </a:lnTo>
                  <a:lnTo>
                    <a:pt x="582" y="1188"/>
                  </a:lnTo>
                  <a:lnTo>
                    <a:pt x="588" y="1200"/>
                  </a:lnTo>
                  <a:lnTo>
                    <a:pt x="594" y="1206"/>
                  </a:lnTo>
                  <a:lnTo>
                    <a:pt x="600" y="1218"/>
                  </a:lnTo>
                  <a:lnTo>
                    <a:pt x="600" y="1230"/>
                  </a:lnTo>
                  <a:lnTo>
                    <a:pt x="594" y="1236"/>
                  </a:lnTo>
                  <a:lnTo>
                    <a:pt x="588" y="1248"/>
                  </a:lnTo>
                  <a:lnTo>
                    <a:pt x="552" y="1284"/>
                  </a:lnTo>
                  <a:lnTo>
                    <a:pt x="546" y="1284"/>
                  </a:lnTo>
                  <a:lnTo>
                    <a:pt x="486" y="1344"/>
                  </a:lnTo>
                  <a:lnTo>
                    <a:pt x="426" y="1374"/>
                  </a:lnTo>
                  <a:lnTo>
                    <a:pt x="432" y="1386"/>
                  </a:lnTo>
                  <a:lnTo>
                    <a:pt x="462" y="1368"/>
                  </a:lnTo>
                  <a:lnTo>
                    <a:pt x="468" y="1386"/>
                  </a:lnTo>
                  <a:lnTo>
                    <a:pt x="480" y="1398"/>
                  </a:lnTo>
                  <a:lnTo>
                    <a:pt x="492" y="1404"/>
                  </a:lnTo>
                  <a:lnTo>
                    <a:pt x="498" y="1410"/>
                  </a:lnTo>
                  <a:lnTo>
                    <a:pt x="546" y="1410"/>
                  </a:lnTo>
                  <a:lnTo>
                    <a:pt x="558" y="1428"/>
                  </a:lnTo>
                  <a:lnTo>
                    <a:pt x="546" y="1428"/>
                  </a:lnTo>
                  <a:lnTo>
                    <a:pt x="534" y="1422"/>
                  </a:lnTo>
                  <a:lnTo>
                    <a:pt x="504" y="1422"/>
                  </a:lnTo>
                  <a:lnTo>
                    <a:pt x="492" y="1434"/>
                  </a:lnTo>
                  <a:lnTo>
                    <a:pt x="492" y="1440"/>
                  </a:lnTo>
                  <a:lnTo>
                    <a:pt x="456" y="1440"/>
                  </a:lnTo>
                  <a:lnTo>
                    <a:pt x="450" y="1470"/>
                  </a:lnTo>
                  <a:lnTo>
                    <a:pt x="438" y="1470"/>
                  </a:lnTo>
                  <a:lnTo>
                    <a:pt x="432" y="1482"/>
                  </a:lnTo>
                  <a:lnTo>
                    <a:pt x="438" y="1494"/>
                  </a:lnTo>
                  <a:lnTo>
                    <a:pt x="432" y="1500"/>
                  </a:lnTo>
                  <a:lnTo>
                    <a:pt x="426" y="1500"/>
                  </a:lnTo>
                  <a:lnTo>
                    <a:pt x="414" y="1512"/>
                  </a:lnTo>
                  <a:lnTo>
                    <a:pt x="414" y="1530"/>
                  </a:lnTo>
                  <a:lnTo>
                    <a:pt x="432" y="1536"/>
                  </a:lnTo>
                  <a:lnTo>
                    <a:pt x="420" y="1560"/>
                  </a:lnTo>
                  <a:lnTo>
                    <a:pt x="432" y="1566"/>
                  </a:lnTo>
                  <a:lnTo>
                    <a:pt x="444" y="1584"/>
                  </a:lnTo>
                  <a:lnTo>
                    <a:pt x="426" y="1596"/>
                  </a:lnTo>
                  <a:lnTo>
                    <a:pt x="426" y="1608"/>
                  </a:lnTo>
                  <a:lnTo>
                    <a:pt x="432" y="1608"/>
                  </a:lnTo>
                  <a:lnTo>
                    <a:pt x="444" y="1620"/>
                  </a:lnTo>
                  <a:lnTo>
                    <a:pt x="456" y="1626"/>
                  </a:lnTo>
                  <a:lnTo>
                    <a:pt x="462" y="1632"/>
                  </a:lnTo>
                  <a:lnTo>
                    <a:pt x="462" y="1638"/>
                  </a:lnTo>
                  <a:lnTo>
                    <a:pt x="444" y="1638"/>
                  </a:lnTo>
                  <a:lnTo>
                    <a:pt x="438" y="1656"/>
                  </a:lnTo>
                  <a:lnTo>
                    <a:pt x="462" y="1662"/>
                  </a:lnTo>
                  <a:lnTo>
                    <a:pt x="468" y="1668"/>
                  </a:lnTo>
                  <a:lnTo>
                    <a:pt x="474" y="1680"/>
                  </a:lnTo>
                  <a:lnTo>
                    <a:pt x="486" y="1692"/>
                  </a:lnTo>
                  <a:lnTo>
                    <a:pt x="486" y="1716"/>
                  </a:lnTo>
                  <a:lnTo>
                    <a:pt x="510" y="1716"/>
                  </a:lnTo>
                  <a:lnTo>
                    <a:pt x="516" y="1722"/>
                  </a:lnTo>
                  <a:lnTo>
                    <a:pt x="516" y="1728"/>
                  </a:lnTo>
                  <a:lnTo>
                    <a:pt x="528" y="1722"/>
                  </a:lnTo>
                  <a:lnTo>
                    <a:pt x="564" y="1728"/>
                  </a:lnTo>
                  <a:lnTo>
                    <a:pt x="570" y="1746"/>
                  </a:lnTo>
                  <a:lnTo>
                    <a:pt x="600" y="1728"/>
                  </a:lnTo>
                  <a:lnTo>
                    <a:pt x="606" y="1728"/>
                  </a:lnTo>
                  <a:lnTo>
                    <a:pt x="612" y="1734"/>
                  </a:lnTo>
                  <a:lnTo>
                    <a:pt x="648" y="1752"/>
                  </a:lnTo>
                  <a:lnTo>
                    <a:pt x="654" y="1758"/>
                  </a:lnTo>
                  <a:lnTo>
                    <a:pt x="654" y="1770"/>
                  </a:lnTo>
                  <a:lnTo>
                    <a:pt x="648" y="1776"/>
                  </a:lnTo>
                  <a:lnTo>
                    <a:pt x="660" y="1794"/>
                  </a:lnTo>
                  <a:lnTo>
                    <a:pt x="654" y="1812"/>
                  </a:lnTo>
                  <a:lnTo>
                    <a:pt x="660" y="1818"/>
                  </a:lnTo>
                  <a:lnTo>
                    <a:pt x="672" y="1824"/>
                  </a:lnTo>
                  <a:lnTo>
                    <a:pt x="690" y="1842"/>
                  </a:lnTo>
                  <a:lnTo>
                    <a:pt x="690" y="1854"/>
                  </a:lnTo>
                  <a:lnTo>
                    <a:pt x="720" y="1866"/>
                  </a:lnTo>
                  <a:lnTo>
                    <a:pt x="720" y="1890"/>
                  </a:lnTo>
                  <a:lnTo>
                    <a:pt x="756" y="1890"/>
                  </a:lnTo>
                  <a:lnTo>
                    <a:pt x="762" y="1896"/>
                  </a:lnTo>
                  <a:lnTo>
                    <a:pt x="768" y="1896"/>
                  </a:lnTo>
                  <a:lnTo>
                    <a:pt x="768" y="1902"/>
                  </a:lnTo>
                  <a:lnTo>
                    <a:pt x="762" y="1908"/>
                  </a:lnTo>
                  <a:lnTo>
                    <a:pt x="786" y="1920"/>
                  </a:lnTo>
                  <a:lnTo>
                    <a:pt x="774" y="1926"/>
                  </a:lnTo>
                  <a:lnTo>
                    <a:pt x="768" y="1938"/>
                  </a:lnTo>
                  <a:lnTo>
                    <a:pt x="744" y="1950"/>
                  </a:lnTo>
                  <a:lnTo>
                    <a:pt x="738" y="1950"/>
                  </a:lnTo>
                  <a:lnTo>
                    <a:pt x="732" y="1944"/>
                  </a:lnTo>
                  <a:lnTo>
                    <a:pt x="726" y="1944"/>
                  </a:lnTo>
                  <a:lnTo>
                    <a:pt x="726" y="1938"/>
                  </a:lnTo>
                  <a:lnTo>
                    <a:pt x="702" y="1938"/>
                  </a:lnTo>
                  <a:lnTo>
                    <a:pt x="696" y="1944"/>
                  </a:lnTo>
                  <a:lnTo>
                    <a:pt x="696" y="1950"/>
                  </a:lnTo>
                  <a:lnTo>
                    <a:pt x="720" y="1974"/>
                  </a:lnTo>
                  <a:lnTo>
                    <a:pt x="720" y="1992"/>
                  </a:lnTo>
                  <a:lnTo>
                    <a:pt x="726" y="1998"/>
                  </a:lnTo>
                  <a:lnTo>
                    <a:pt x="732" y="2010"/>
                  </a:lnTo>
                  <a:lnTo>
                    <a:pt x="732" y="2028"/>
                  </a:lnTo>
                  <a:lnTo>
                    <a:pt x="720" y="2028"/>
                  </a:lnTo>
                  <a:lnTo>
                    <a:pt x="714" y="2022"/>
                  </a:lnTo>
                  <a:lnTo>
                    <a:pt x="708" y="2022"/>
                  </a:lnTo>
                  <a:lnTo>
                    <a:pt x="720" y="2028"/>
                  </a:lnTo>
                  <a:lnTo>
                    <a:pt x="768" y="2028"/>
                  </a:lnTo>
                  <a:lnTo>
                    <a:pt x="774" y="2022"/>
                  </a:lnTo>
                  <a:lnTo>
                    <a:pt x="774" y="2010"/>
                  </a:lnTo>
                  <a:lnTo>
                    <a:pt x="804" y="2010"/>
                  </a:lnTo>
                  <a:lnTo>
                    <a:pt x="816" y="2004"/>
                  </a:lnTo>
                  <a:lnTo>
                    <a:pt x="864" y="2004"/>
                  </a:lnTo>
                  <a:lnTo>
                    <a:pt x="870" y="2022"/>
                  </a:lnTo>
                  <a:lnTo>
                    <a:pt x="876" y="2022"/>
                  </a:lnTo>
                  <a:lnTo>
                    <a:pt x="882" y="2028"/>
                  </a:lnTo>
                  <a:lnTo>
                    <a:pt x="894" y="2034"/>
                  </a:lnTo>
                  <a:lnTo>
                    <a:pt x="900" y="2034"/>
                  </a:lnTo>
                  <a:lnTo>
                    <a:pt x="900" y="2046"/>
                  </a:lnTo>
                  <a:lnTo>
                    <a:pt x="894" y="2052"/>
                  </a:lnTo>
                  <a:lnTo>
                    <a:pt x="888" y="2052"/>
                  </a:lnTo>
                  <a:lnTo>
                    <a:pt x="894" y="2070"/>
                  </a:lnTo>
                  <a:lnTo>
                    <a:pt x="894" y="2088"/>
                  </a:lnTo>
                  <a:lnTo>
                    <a:pt x="930" y="2088"/>
                  </a:lnTo>
                  <a:lnTo>
                    <a:pt x="972" y="2106"/>
                  </a:lnTo>
                  <a:lnTo>
                    <a:pt x="984" y="2154"/>
                  </a:lnTo>
                  <a:lnTo>
                    <a:pt x="990" y="2154"/>
                  </a:lnTo>
                  <a:lnTo>
                    <a:pt x="1014" y="2148"/>
                  </a:lnTo>
                  <a:lnTo>
                    <a:pt x="1020" y="2154"/>
                  </a:lnTo>
                  <a:lnTo>
                    <a:pt x="1032" y="2154"/>
                  </a:lnTo>
                  <a:lnTo>
                    <a:pt x="1038" y="2160"/>
                  </a:lnTo>
                  <a:lnTo>
                    <a:pt x="1086" y="2160"/>
                  </a:lnTo>
                  <a:lnTo>
                    <a:pt x="1092" y="2166"/>
                  </a:lnTo>
                  <a:lnTo>
                    <a:pt x="1092" y="2160"/>
                  </a:lnTo>
                  <a:lnTo>
                    <a:pt x="1098" y="2154"/>
                  </a:lnTo>
                  <a:lnTo>
                    <a:pt x="1110" y="2154"/>
                  </a:lnTo>
                  <a:lnTo>
                    <a:pt x="1116" y="2166"/>
                  </a:lnTo>
                  <a:lnTo>
                    <a:pt x="1140" y="2190"/>
                  </a:lnTo>
                  <a:lnTo>
                    <a:pt x="1152" y="2184"/>
                  </a:lnTo>
                  <a:lnTo>
                    <a:pt x="1170" y="2184"/>
                  </a:lnTo>
                  <a:lnTo>
                    <a:pt x="1176" y="2190"/>
                  </a:lnTo>
                  <a:lnTo>
                    <a:pt x="1188" y="2196"/>
                  </a:lnTo>
                  <a:lnTo>
                    <a:pt x="1230" y="2196"/>
                  </a:lnTo>
                  <a:lnTo>
                    <a:pt x="1230" y="2202"/>
                  </a:lnTo>
                  <a:lnTo>
                    <a:pt x="1236" y="2208"/>
                  </a:lnTo>
                  <a:lnTo>
                    <a:pt x="1254" y="2220"/>
                  </a:lnTo>
                  <a:lnTo>
                    <a:pt x="1278" y="2220"/>
                  </a:lnTo>
                  <a:lnTo>
                    <a:pt x="1284" y="2226"/>
                  </a:lnTo>
                  <a:lnTo>
                    <a:pt x="1284" y="2250"/>
                  </a:lnTo>
                  <a:lnTo>
                    <a:pt x="1266" y="2262"/>
                  </a:lnTo>
                  <a:lnTo>
                    <a:pt x="1272" y="2262"/>
                  </a:lnTo>
                  <a:lnTo>
                    <a:pt x="1278" y="2268"/>
                  </a:lnTo>
                  <a:lnTo>
                    <a:pt x="1284" y="2268"/>
                  </a:lnTo>
                  <a:lnTo>
                    <a:pt x="1290" y="2274"/>
                  </a:lnTo>
                  <a:lnTo>
                    <a:pt x="1284" y="2280"/>
                  </a:lnTo>
                  <a:lnTo>
                    <a:pt x="1266" y="2280"/>
                  </a:lnTo>
                  <a:lnTo>
                    <a:pt x="1260" y="2286"/>
                  </a:lnTo>
                  <a:lnTo>
                    <a:pt x="1272" y="2298"/>
                  </a:lnTo>
                  <a:lnTo>
                    <a:pt x="1284" y="2304"/>
                  </a:lnTo>
                  <a:lnTo>
                    <a:pt x="1284" y="2316"/>
                  </a:lnTo>
                  <a:lnTo>
                    <a:pt x="1290" y="2328"/>
                  </a:lnTo>
                  <a:lnTo>
                    <a:pt x="1290" y="2334"/>
                  </a:lnTo>
                  <a:lnTo>
                    <a:pt x="1278" y="2346"/>
                  </a:lnTo>
                  <a:lnTo>
                    <a:pt x="1266" y="2346"/>
                  </a:lnTo>
                  <a:lnTo>
                    <a:pt x="1254" y="2352"/>
                  </a:lnTo>
                  <a:lnTo>
                    <a:pt x="1224" y="2352"/>
                  </a:lnTo>
                  <a:lnTo>
                    <a:pt x="1212" y="2364"/>
                  </a:lnTo>
                  <a:lnTo>
                    <a:pt x="1212" y="2370"/>
                  </a:lnTo>
                  <a:lnTo>
                    <a:pt x="1206" y="2376"/>
                  </a:lnTo>
                  <a:lnTo>
                    <a:pt x="1188" y="2376"/>
                  </a:lnTo>
                  <a:lnTo>
                    <a:pt x="1188" y="2412"/>
                  </a:lnTo>
                  <a:lnTo>
                    <a:pt x="1194" y="2412"/>
                  </a:lnTo>
                  <a:lnTo>
                    <a:pt x="1200" y="2406"/>
                  </a:lnTo>
                  <a:lnTo>
                    <a:pt x="1212" y="2406"/>
                  </a:lnTo>
                  <a:lnTo>
                    <a:pt x="1224" y="2400"/>
                  </a:lnTo>
                  <a:lnTo>
                    <a:pt x="1254" y="2400"/>
                  </a:lnTo>
                  <a:lnTo>
                    <a:pt x="1254" y="2412"/>
                  </a:lnTo>
                  <a:lnTo>
                    <a:pt x="1248" y="2418"/>
                  </a:lnTo>
                  <a:lnTo>
                    <a:pt x="1242" y="2430"/>
                  </a:lnTo>
                  <a:lnTo>
                    <a:pt x="1230" y="2436"/>
                  </a:lnTo>
                  <a:lnTo>
                    <a:pt x="1224" y="2442"/>
                  </a:lnTo>
                  <a:lnTo>
                    <a:pt x="1170" y="2454"/>
                  </a:lnTo>
                  <a:lnTo>
                    <a:pt x="1218" y="2490"/>
                  </a:lnTo>
                  <a:lnTo>
                    <a:pt x="1212" y="2490"/>
                  </a:lnTo>
                  <a:lnTo>
                    <a:pt x="1206" y="2496"/>
                  </a:lnTo>
                  <a:lnTo>
                    <a:pt x="1194" y="2496"/>
                  </a:lnTo>
                  <a:lnTo>
                    <a:pt x="1188" y="2502"/>
                  </a:lnTo>
                  <a:lnTo>
                    <a:pt x="1176" y="2526"/>
                  </a:lnTo>
                  <a:lnTo>
                    <a:pt x="1176" y="2544"/>
                  </a:lnTo>
                  <a:lnTo>
                    <a:pt x="1164" y="2550"/>
                  </a:lnTo>
                  <a:lnTo>
                    <a:pt x="1158" y="2556"/>
                  </a:lnTo>
                  <a:lnTo>
                    <a:pt x="1146" y="2556"/>
                  </a:lnTo>
                  <a:lnTo>
                    <a:pt x="1140" y="2550"/>
                  </a:lnTo>
                  <a:lnTo>
                    <a:pt x="1128" y="2544"/>
                  </a:lnTo>
                  <a:lnTo>
                    <a:pt x="1122" y="2538"/>
                  </a:lnTo>
                  <a:lnTo>
                    <a:pt x="1116" y="2556"/>
                  </a:lnTo>
                  <a:lnTo>
                    <a:pt x="1122" y="2562"/>
                  </a:lnTo>
                  <a:lnTo>
                    <a:pt x="1128" y="2574"/>
                  </a:lnTo>
                  <a:lnTo>
                    <a:pt x="1134" y="2580"/>
                  </a:lnTo>
                  <a:lnTo>
                    <a:pt x="1146" y="2580"/>
                  </a:lnTo>
                  <a:lnTo>
                    <a:pt x="1146" y="2586"/>
                  </a:lnTo>
                  <a:lnTo>
                    <a:pt x="1152" y="2598"/>
                  </a:lnTo>
                  <a:lnTo>
                    <a:pt x="1158" y="2604"/>
                  </a:lnTo>
                  <a:lnTo>
                    <a:pt x="1194" y="2604"/>
                  </a:lnTo>
                  <a:lnTo>
                    <a:pt x="1200" y="2610"/>
                  </a:lnTo>
                  <a:lnTo>
                    <a:pt x="1212" y="2616"/>
                  </a:lnTo>
                  <a:lnTo>
                    <a:pt x="1218" y="2628"/>
                  </a:lnTo>
                  <a:lnTo>
                    <a:pt x="1224" y="2634"/>
                  </a:lnTo>
                  <a:lnTo>
                    <a:pt x="1254" y="2634"/>
                  </a:lnTo>
                  <a:lnTo>
                    <a:pt x="1272" y="2652"/>
                  </a:lnTo>
                  <a:lnTo>
                    <a:pt x="1278" y="2664"/>
                  </a:lnTo>
                  <a:lnTo>
                    <a:pt x="1290" y="2670"/>
                  </a:lnTo>
                  <a:lnTo>
                    <a:pt x="1314" y="2694"/>
                  </a:lnTo>
                  <a:lnTo>
                    <a:pt x="1320" y="2694"/>
                  </a:lnTo>
                  <a:lnTo>
                    <a:pt x="1332" y="2700"/>
                  </a:lnTo>
                  <a:lnTo>
                    <a:pt x="1338" y="2700"/>
                  </a:lnTo>
                  <a:lnTo>
                    <a:pt x="1350" y="2706"/>
                  </a:lnTo>
                  <a:lnTo>
                    <a:pt x="1344" y="2706"/>
                  </a:lnTo>
                  <a:lnTo>
                    <a:pt x="1368" y="2688"/>
                  </a:lnTo>
                  <a:lnTo>
                    <a:pt x="1380" y="2688"/>
                  </a:lnTo>
                  <a:lnTo>
                    <a:pt x="1398" y="2694"/>
                  </a:lnTo>
                  <a:lnTo>
                    <a:pt x="1410" y="2700"/>
                  </a:lnTo>
                  <a:lnTo>
                    <a:pt x="1428" y="2706"/>
                  </a:lnTo>
                  <a:lnTo>
                    <a:pt x="1488" y="2718"/>
                  </a:lnTo>
                  <a:lnTo>
                    <a:pt x="1524" y="2718"/>
                  </a:lnTo>
                  <a:lnTo>
                    <a:pt x="1530" y="2724"/>
                  </a:lnTo>
                  <a:lnTo>
                    <a:pt x="1536" y="2724"/>
                  </a:lnTo>
                  <a:lnTo>
                    <a:pt x="1584" y="2754"/>
                  </a:lnTo>
                  <a:lnTo>
                    <a:pt x="1584" y="2760"/>
                  </a:lnTo>
                  <a:lnTo>
                    <a:pt x="1590" y="2760"/>
                  </a:lnTo>
                  <a:lnTo>
                    <a:pt x="1602" y="2766"/>
                  </a:lnTo>
                  <a:lnTo>
                    <a:pt x="1626" y="2766"/>
                  </a:lnTo>
                  <a:lnTo>
                    <a:pt x="1632" y="2760"/>
                  </a:lnTo>
                  <a:lnTo>
                    <a:pt x="1644" y="2760"/>
                  </a:lnTo>
                  <a:lnTo>
                    <a:pt x="1644" y="2754"/>
                  </a:lnTo>
                  <a:lnTo>
                    <a:pt x="1674" y="2754"/>
                  </a:lnTo>
                  <a:lnTo>
                    <a:pt x="1686" y="2760"/>
                  </a:lnTo>
                  <a:lnTo>
                    <a:pt x="1698" y="2772"/>
                  </a:lnTo>
                  <a:lnTo>
                    <a:pt x="1728" y="2778"/>
                  </a:lnTo>
                  <a:lnTo>
                    <a:pt x="1728" y="2790"/>
                  </a:lnTo>
                  <a:lnTo>
                    <a:pt x="1722" y="2796"/>
                  </a:lnTo>
                  <a:lnTo>
                    <a:pt x="1722" y="2802"/>
                  </a:lnTo>
                  <a:lnTo>
                    <a:pt x="1740" y="2802"/>
                  </a:lnTo>
                  <a:lnTo>
                    <a:pt x="1752" y="2814"/>
                  </a:lnTo>
                  <a:lnTo>
                    <a:pt x="1764" y="2820"/>
                  </a:lnTo>
                  <a:lnTo>
                    <a:pt x="1776" y="2832"/>
                  </a:lnTo>
                  <a:lnTo>
                    <a:pt x="1788" y="2826"/>
                  </a:lnTo>
                  <a:lnTo>
                    <a:pt x="1794" y="2826"/>
                  </a:lnTo>
                  <a:lnTo>
                    <a:pt x="1818" y="2838"/>
                  </a:lnTo>
                  <a:lnTo>
                    <a:pt x="1836" y="2856"/>
                  </a:lnTo>
                  <a:lnTo>
                    <a:pt x="1842" y="2868"/>
                  </a:lnTo>
                  <a:lnTo>
                    <a:pt x="1854" y="2874"/>
                  </a:lnTo>
                  <a:lnTo>
                    <a:pt x="1860" y="2880"/>
                  </a:lnTo>
                  <a:lnTo>
                    <a:pt x="1884" y="2880"/>
                  </a:lnTo>
                  <a:lnTo>
                    <a:pt x="1890" y="2874"/>
                  </a:lnTo>
                  <a:lnTo>
                    <a:pt x="1890" y="2862"/>
                  </a:lnTo>
                  <a:lnTo>
                    <a:pt x="1908" y="2862"/>
                  </a:lnTo>
                  <a:lnTo>
                    <a:pt x="1914" y="2856"/>
                  </a:lnTo>
                  <a:lnTo>
                    <a:pt x="1914" y="2826"/>
                  </a:lnTo>
                  <a:lnTo>
                    <a:pt x="1908" y="2820"/>
                  </a:lnTo>
                  <a:lnTo>
                    <a:pt x="1908" y="2814"/>
                  </a:lnTo>
                  <a:lnTo>
                    <a:pt x="1896" y="2802"/>
                  </a:lnTo>
                  <a:lnTo>
                    <a:pt x="1890" y="2790"/>
                  </a:lnTo>
                  <a:lnTo>
                    <a:pt x="1884" y="2784"/>
                  </a:lnTo>
                  <a:lnTo>
                    <a:pt x="1872" y="2778"/>
                  </a:lnTo>
                  <a:lnTo>
                    <a:pt x="1866" y="2772"/>
                  </a:lnTo>
                  <a:lnTo>
                    <a:pt x="1854" y="2772"/>
                  </a:lnTo>
                  <a:lnTo>
                    <a:pt x="1854" y="2748"/>
                  </a:lnTo>
                  <a:lnTo>
                    <a:pt x="1848" y="2742"/>
                  </a:lnTo>
                  <a:lnTo>
                    <a:pt x="1836" y="2736"/>
                  </a:lnTo>
                  <a:lnTo>
                    <a:pt x="1830" y="2724"/>
                  </a:lnTo>
                  <a:lnTo>
                    <a:pt x="1824" y="2718"/>
                  </a:lnTo>
                  <a:lnTo>
                    <a:pt x="1824" y="2706"/>
                  </a:lnTo>
                  <a:lnTo>
                    <a:pt x="1830" y="2694"/>
                  </a:lnTo>
                  <a:lnTo>
                    <a:pt x="1830" y="2682"/>
                  </a:lnTo>
                  <a:lnTo>
                    <a:pt x="1818" y="2658"/>
                  </a:lnTo>
                  <a:lnTo>
                    <a:pt x="1812" y="2652"/>
                  </a:lnTo>
                  <a:lnTo>
                    <a:pt x="1806" y="2640"/>
                  </a:lnTo>
                  <a:lnTo>
                    <a:pt x="1794" y="2634"/>
                  </a:lnTo>
                  <a:lnTo>
                    <a:pt x="1788" y="2628"/>
                  </a:lnTo>
                  <a:lnTo>
                    <a:pt x="1776" y="2628"/>
                  </a:lnTo>
                  <a:lnTo>
                    <a:pt x="1758" y="2622"/>
                  </a:lnTo>
                  <a:lnTo>
                    <a:pt x="1758" y="2604"/>
                  </a:lnTo>
                  <a:lnTo>
                    <a:pt x="1794" y="2568"/>
                  </a:lnTo>
                  <a:lnTo>
                    <a:pt x="1800" y="2556"/>
                  </a:lnTo>
                  <a:lnTo>
                    <a:pt x="1806" y="2550"/>
                  </a:lnTo>
                  <a:lnTo>
                    <a:pt x="1806" y="2544"/>
                  </a:lnTo>
                  <a:lnTo>
                    <a:pt x="1800" y="2532"/>
                  </a:lnTo>
                  <a:lnTo>
                    <a:pt x="1788" y="2520"/>
                  </a:lnTo>
                  <a:lnTo>
                    <a:pt x="1800" y="2520"/>
                  </a:lnTo>
                  <a:lnTo>
                    <a:pt x="1812" y="2526"/>
                  </a:lnTo>
                  <a:lnTo>
                    <a:pt x="1830" y="2526"/>
                  </a:lnTo>
                  <a:lnTo>
                    <a:pt x="1842" y="2514"/>
                  </a:lnTo>
                  <a:lnTo>
                    <a:pt x="1872" y="2514"/>
                  </a:lnTo>
                  <a:lnTo>
                    <a:pt x="1878" y="2508"/>
                  </a:lnTo>
                  <a:lnTo>
                    <a:pt x="1860" y="2490"/>
                  </a:lnTo>
                  <a:lnTo>
                    <a:pt x="1890" y="2490"/>
                  </a:lnTo>
                  <a:lnTo>
                    <a:pt x="1890" y="2472"/>
                  </a:lnTo>
                  <a:lnTo>
                    <a:pt x="1878" y="2472"/>
                  </a:lnTo>
                  <a:lnTo>
                    <a:pt x="1854" y="2460"/>
                  </a:lnTo>
                  <a:lnTo>
                    <a:pt x="1842" y="2448"/>
                  </a:lnTo>
                  <a:lnTo>
                    <a:pt x="1842" y="2442"/>
                  </a:lnTo>
                  <a:lnTo>
                    <a:pt x="1878" y="2442"/>
                  </a:lnTo>
                  <a:lnTo>
                    <a:pt x="1878" y="2430"/>
                  </a:lnTo>
                  <a:lnTo>
                    <a:pt x="1866" y="2418"/>
                  </a:lnTo>
                  <a:lnTo>
                    <a:pt x="1860" y="2406"/>
                  </a:lnTo>
                  <a:lnTo>
                    <a:pt x="1812" y="2358"/>
                  </a:lnTo>
                  <a:lnTo>
                    <a:pt x="1800" y="2358"/>
                  </a:lnTo>
                  <a:lnTo>
                    <a:pt x="1788" y="2364"/>
                  </a:lnTo>
                  <a:lnTo>
                    <a:pt x="1746" y="2364"/>
                  </a:lnTo>
                  <a:lnTo>
                    <a:pt x="1740" y="2358"/>
                  </a:lnTo>
                  <a:lnTo>
                    <a:pt x="1740" y="2328"/>
                  </a:lnTo>
                  <a:lnTo>
                    <a:pt x="1734" y="2322"/>
                  </a:lnTo>
                  <a:lnTo>
                    <a:pt x="1710" y="2322"/>
                  </a:lnTo>
                  <a:lnTo>
                    <a:pt x="1704" y="2316"/>
                  </a:lnTo>
                  <a:lnTo>
                    <a:pt x="1698" y="2316"/>
                  </a:lnTo>
                  <a:lnTo>
                    <a:pt x="1698" y="2286"/>
                  </a:lnTo>
                  <a:lnTo>
                    <a:pt x="1710" y="2262"/>
                  </a:lnTo>
                  <a:lnTo>
                    <a:pt x="1710" y="2238"/>
                  </a:lnTo>
                  <a:lnTo>
                    <a:pt x="1704" y="2232"/>
                  </a:lnTo>
                  <a:lnTo>
                    <a:pt x="1698" y="2196"/>
                  </a:lnTo>
                  <a:lnTo>
                    <a:pt x="1722" y="2196"/>
                  </a:lnTo>
                  <a:lnTo>
                    <a:pt x="1722" y="2172"/>
                  </a:lnTo>
                  <a:lnTo>
                    <a:pt x="1716" y="2166"/>
                  </a:lnTo>
                  <a:lnTo>
                    <a:pt x="1716" y="2154"/>
                  </a:lnTo>
                  <a:lnTo>
                    <a:pt x="1722" y="2148"/>
                  </a:lnTo>
                  <a:lnTo>
                    <a:pt x="1734" y="2148"/>
                  </a:lnTo>
                  <a:lnTo>
                    <a:pt x="1746" y="2154"/>
                  </a:lnTo>
                  <a:lnTo>
                    <a:pt x="1758" y="2166"/>
                  </a:lnTo>
                  <a:lnTo>
                    <a:pt x="1770" y="2172"/>
                  </a:lnTo>
                  <a:lnTo>
                    <a:pt x="1776" y="2184"/>
                  </a:lnTo>
                  <a:lnTo>
                    <a:pt x="1788" y="2190"/>
                  </a:lnTo>
                  <a:lnTo>
                    <a:pt x="1800" y="2190"/>
                  </a:lnTo>
                  <a:lnTo>
                    <a:pt x="1806" y="2184"/>
                  </a:lnTo>
                  <a:lnTo>
                    <a:pt x="1812" y="2172"/>
                  </a:lnTo>
                  <a:lnTo>
                    <a:pt x="1818" y="2166"/>
                  </a:lnTo>
                  <a:lnTo>
                    <a:pt x="1812" y="2154"/>
                  </a:lnTo>
                  <a:lnTo>
                    <a:pt x="1800" y="2142"/>
                  </a:lnTo>
                  <a:lnTo>
                    <a:pt x="1830" y="2130"/>
                  </a:lnTo>
                  <a:lnTo>
                    <a:pt x="1830" y="2106"/>
                  </a:lnTo>
                  <a:lnTo>
                    <a:pt x="1836" y="2106"/>
                  </a:lnTo>
                  <a:lnTo>
                    <a:pt x="1848" y="2100"/>
                  </a:lnTo>
                  <a:lnTo>
                    <a:pt x="1860" y="2100"/>
                  </a:lnTo>
                  <a:lnTo>
                    <a:pt x="1872" y="2094"/>
                  </a:lnTo>
                  <a:lnTo>
                    <a:pt x="1884" y="2082"/>
                  </a:lnTo>
                  <a:lnTo>
                    <a:pt x="1884" y="2064"/>
                  </a:lnTo>
                  <a:lnTo>
                    <a:pt x="1878" y="2058"/>
                  </a:lnTo>
                  <a:lnTo>
                    <a:pt x="1878" y="2052"/>
                  </a:lnTo>
                  <a:lnTo>
                    <a:pt x="1908" y="2052"/>
                  </a:lnTo>
                  <a:lnTo>
                    <a:pt x="1920" y="2058"/>
                  </a:lnTo>
                  <a:lnTo>
                    <a:pt x="1926" y="2058"/>
                  </a:lnTo>
                  <a:lnTo>
                    <a:pt x="1926" y="2064"/>
                  </a:lnTo>
                  <a:lnTo>
                    <a:pt x="1932" y="2070"/>
                  </a:lnTo>
                  <a:lnTo>
                    <a:pt x="1962" y="2070"/>
                  </a:lnTo>
                  <a:lnTo>
                    <a:pt x="1974" y="2058"/>
                  </a:lnTo>
                  <a:lnTo>
                    <a:pt x="1986" y="2052"/>
                  </a:lnTo>
                  <a:lnTo>
                    <a:pt x="2004" y="2052"/>
                  </a:lnTo>
                  <a:lnTo>
                    <a:pt x="2010" y="2058"/>
                  </a:lnTo>
                  <a:lnTo>
                    <a:pt x="2016" y="2070"/>
                  </a:lnTo>
                  <a:lnTo>
                    <a:pt x="2076" y="2070"/>
                  </a:lnTo>
                  <a:lnTo>
                    <a:pt x="2082" y="2076"/>
                  </a:lnTo>
                  <a:lnTo>
                    <a:pt x="2082" y="2082"/>
                  </a:lnTo>
                  <a:lnTo>
                    <a:pt x="2088" y="2094"/>
                  </a:lnTo>
                  <a:lnTo>
                    <a:pt x="2124" y="2094"/>
                  </a:lnTo>
                  <a:lnTo>
                    <a:pt x="2136" y="2124"/>
                  </a:lnTo>
                  <a:lnTo>
                    <a:pt x="2136" y="2130"/>
                  </a:lnTo>
                  <a:lnTo>
                    <a:pt x="2148" y="2142"/>
                  </a:lnTo>
                  <a:lnTo>
                    <a:pt x="2160" y="2142"/>
                  </a:lnTo>
                  <a:lnTo>
                    <a:pt x="2160" y="2124"/>
                  </a:lnTo>
                  <a:lnTo>
                    <a:pt x="2148" y="2112"/>
                  </a:lnTo>
                  <a:lnTo>
                    <a:pt x="2148" y="2106"/>
                  </a:lnTo>
                  <a:lnTo>
                    <a:pt x="2160" y="2106"/>
                  </a:lnTo>
                  <a:lnTo>
                    <a:pt x="2232" y="2142"/>
                  </a:lnTo>
                  <a:lnTo>
                    <a:pt x="2238" y="2136"/>
                  </a:lnTo>
                  <a:lnTo>
                    <a:pt x="2244" y="2124"/>
                  </a:lnTo>
                  <a:lnTo>
                    <a:pt x="2256" y="2118"/>
                  </a:lnTo>
                  <a:lnTo>
                    <a:pt x="2268" y="2106"/>
                  </a:lnTo>
                  <a:lnTo>
                    <a:pt x="2280" y="2100"/>
                  </a:lnTo>
                  <a:lnTo>
                    <a:pt x="2286" y="2100"/>
                  </a:lnTo>
                  <a:lnTo>
                    <a:pt x="2322" y="2118"/>
                  </a:lnTo>
                  <a:lnTo>
                    <a:pt x="2334" y="2118"/>
                  </a:lnTo>
                  <a:lnTo>
                    <a:pt x="2352" y="2112"/>
                  </a:lnTo>
                  <a:lnTo>
                    <a:pt x="2364" y="2106"/>
                  </a:lnTo>
                  <a:lnTo>
                    <a:pt x="2370" y="2100"/>
                  </a:lnTo>
                  <a:lnTo>
                    <a:pt x="2382" y="2100"/>
                  </a:lnTo>
                  <a:lnTo>
                    <a:pt x="2388" y="2106"/>
                  </a:lnTo>
                  <a:lnTo>
                    <a:pt x="2400" y="2112"/>
                  </a:lnTo>
                  <a:lnTo>
                    <a:pt x="2406" y="2124"/>
                  </a:lnTo>
                  <a:lnTo>
                    <a:pt x="2430" y="2136"/>
                  </a:lnTo>
                  <a:lnTo>
                    <a:pt x="2454" y="2136"/>
                  </a:lnTo>
                  <a:lnTo>
                    <a:pt x="2466" y="2142"/>
                  </a:lnTo>
                  <a:lnTo>
                    <a:pt x="2478" y="2142"/>
                  </a:lnTo>
                  <a:lnTo>
                    <a:pt x="2490" y="2118"/>
                  </a:lnTo>
                  <a:lnTo>
                    <a:pt x="2496" y="2124"/>
                  </a:lnTo>
                  <a:lnTo>
                    <a:pt x="2508" y="2124"/>
                  </a:lnTo>
                  <a:lnTo>
                    <a:pt x="2514" y="2130"/>
                  </a:lnTo>
                  <a:lnTo>
                    <a:pt x="2526" y="2136"/>
                  </a:lnTo>
                  <a:lnTo>
                    <a:pt x="2562" y="2136"/>
                  </a:lnTo>
                  <a:lnTo>
                    <a:pt x="2568" y="2130"/>
                  </a:lnTo>
                  <a:lnTo>
                    <a:pt x="2574" y="2118"/>
                  </a:lnTo>
                  <a:lnTo>
                    <a:pt x="2574" y="2106"/>
                  </a:lnTo>
                  <a:lnTo>
                    <a:pt x="2568" y="2088"/>
                  </a:lnTo>
                  <a:lnTo>
                    <a:pt x="2544" y="2064"/>
                  </a:lnTo>
                  <a:lnTo>
                    <a:pt x="2532" y="2058"/>
                  </a:lnTo>
                  <a:lnTo>
                    <a:pt x="2514" y="2052"/>
                  </a:lnTo>
                  <a:lnTo>
                    <a:pt x="2490" y="2052"/>
                  </a:lnTo>
                  <a:lnTo>
                    <a:pt x="2460" y="2022"/>
                  </a:lnTo>
                  <a:lnTo>
                    <a:pt x="2472" y="2022"/>
                  </a:lnTo>
                  <a:lnTo>
                    <a:pt x="2484" y="2016"/>
                  </a:lnTo>
                  <a:lnTo>
                    <a:pt x="2496" y="2016"/>
                  </a:lnTo>
                  <a:lnTo>
                    <a:pt x="2508" y="2004"/>
                  </a:lnTo>
                  <a:lnTo>
                    <a:pt x="2508" y="1992"/>
                  </a:lnTo>
                  <a:lnTo>
                    <a:pt x="2502" y="1986"/>
                  </a:lnTo>
                  <a:lnTo>
                    <a:pt x="2496" y="1974"/>
                  </a:lnTo>
                  <a:lnTo>
                    <a:pt x="2490" y="1968"/>
                  </a:lnTo>
                  <a:lnTo>
                    <a:pt x="2502" y="1956"/>
                  </a:lnTo>
                  <a:lnTo>
                    <a:pt x="2556" y="1956"/>
                  </a:lnTo>
                  <a:lnTo>
                    <a:pt x="2544" y="1944"/>
                  </a:lnTo>
                  <a:lnTo>
                    <a:pt x="2532" y="1944"/>
                  </a:lnTo>
                  <a:lnTo>
                    <a:pt x="2508" y="1932"/>
                  </a:lnTo>
                  <a:lnTo>
                    <a:pt x="2496" y="1932"/>
                  </a:lnTo>
                  <a:lnTo>
                    <a:pt x="2508" y="1914"/>
                  </a:lnTo>
                  <a:lnTo>
                    <a:pt x="2484" y="1914"/>
                  </a:lnTo>
                  <a:lnTo>
                    <a:pt x="2484" y="1908"/>
                  </a:lnTo>
                  <a:lnTo>
                    <a:pt x="2478" y="1902"/>
                  </a:lnTo>
                  <a:lnTo>
                    <a:pt x="2478" y="1896"/>
                  </a:lnTo>
                  <a:lnTo>
                    <a:pt x="2490" y="1884"/>
                  </a:lnTo>
                  <a:lnTo>
                    <a:pt x="2526" y="1872"/>
                  </a:lnTo>
                  <a:lnTo>
                    <a:pt x="2586" y="1866"/>
                  </a:lnTo>
                  <a:lnTo>
                    <a:pt x="2640" y="1866"/>
                  </a:lnTo>
                  <a:lnTo>
                    <a:pt x="2646" y="1848"/>
                  </a:lnTo>
                  <a:lnTo>
                    <a:pt x="2712" y="1848"/>
                  </a:lnTo>
                  <a:lnTo>
                    <a:pt x="2712" y="1830"/>
                  </a:lnTo>
                  <a:lnTo>
                    <a:pt x="2718" y="1824"/>
                  </a:lnTo>
                  <a:lnTo>
                    <a:pt x="2808" y="1824"/>
                  </a:lnTo>
                  <a:lnTo>
                    <a:pt x="2862" y="1806"/>
                  </a:lnTo>
                  <a:lnTo>
                    <a:pt x="2874" y="1806"/>
                  </a:lnTo>
                  <a:lnTo>
                    <a:pt x="2874" y="1794"/>
                  </a:lnTo>
                  <a:lnTo>
                    <a:pt x="2886" y="1782"/>
                  </a:lnTo>
                  <a:lnTo>
                    <a:pt x="2898" y="1776"/>
                  </a:lnTo>
                  <a:lnTo>
                    <a:pt x="2916" y="1770"/>
                  </a:lnTo>
                  <a:lnTo>
                    <a:pt x="2940" y="1770"/>
                  </a:lnTo>
                  <a:lnTo>
                    <a:pt x="2958" y="1776"/>
                  </a:lnTo>
                  <a:lnTo>
                    <a:pt x="2976" y="1776"/>
                  </a:lnTo>
                  <a:lnTo>
                    <a:pt x="2988" y="1788"/>
                  </a:lnTo>
                  <a:lnTo>
                    <a:pt x="3000" y="1788"/>
                  </a:lnTo>
                  <a:lnTo>
                    <a:pt x="3012" y="1776"/>
                  </a:lnTo>
                  <a:lnTo>
                    <a:pt x="3018" y="1776"/>
                  </a:lnTo>
                  <a:lnTo>
                    <a:pt x="3036" y="1794"/>
                  </a:lnTo>
                  <a:lnTo>
                    <a:pt x="3042" y="1806"/>
                  </a:lnTo>
                  <a:lnTo>
                    <a:pt x="3048" y="1812"/>
                  </a:lnTo>
                  <a:lnTo>
                    <a:pt x="3060" y="1812"/>
                  </a:lnTo>
                  <a:lnTo>
                    <a:pt x="3066" y="1818"/>
                  </a:lnTo>
                  <a:lnTo>
                    <a:pt x="3066" y="1860"/>
                  </a:lnTo>
                  <a:lnTo>
                    <a:pt x="3072" y="1866"/>
                  </a:lnTo>
                  <a:lnTo>
                    <a:pt x="3090" y="1866"/>
                  </a:lnTo>
                  <a:lnTo>
                    <a:pt x="3102" y="1860"/>
                  </a:lnTo>
                  <a:lnTo>
                    <a:pt x="3120" y="1860"/>
                  </a:lnTo>
                  <a:lnTo>
                    <a:pt x="3132" y="1842"/>
                  </a:lnTo>
                  <a:lnTo>
                    <a:pt x="3156" y="1878"/>
                  </a:lnTo>
                  <a:lnTo>
                    <a:pt x="3180" y="1866"/>
                  </a:lnTo>
                  <a:lnTo>
                    <a:pt x="3204" y="1878"/>
                  </a:lnTo>
                  <a:lnTo>
                    <a:pt x="3210" y="1872"/>
                  </a:lnTo>
                  <a:lnTo>
                    <a:pt x="3216" y="1872"/>
                  </a:lnTo>
                  <a:lnTo>
                    <a:pt x="3228" y="1878"/>
                  </a:lnTo>
                  <a:lnTo>
                    <a:pt x="3228" y="1902"/>
                  </a:lnTo>
                  <a:lnTo>
                    <a:pt x="3222" y="1908"/>
                  </a:lnTo>
                  <a:lnTo>
                    <a:pt x="3222" y="1914"/>
                  </a:lnTo>
                  <a:lnTo>
                    <a:pt x="3228" y="1914"/>
                  </a:lnTo>
                  <a:lnTo>
                    <a:pt x="3234" y="1908"/>
                  </a:lnTo>
                  <a:lnTo>
                    <a:pt x="3240" y="1908"/>
                  </a:lnTo>
                  <a:lnTo>
                    <a:pt x="3246" y="1902"/>
                  </a:lnTo>
                  <a:lnTo>
                    <a:pt x="3252" y="1902"/>
                  </a:lnTo>
                  <a:lnTo>
                    <a:pt x="3258" y="1908"/>
                  </a:lnTo>
                  <a:lnTo>
                    <a:pt x="3270" y="1914"/>
                  </a:lnTo>
                  <a:lnTo>
                    <a:pt x="3276" y="1920"/>
                  </a:lnTo>
                  <a:lnTo>
                    <a:pt x="3288" y="1926"/>
                  </a:lnTo>
                  <a:lnTo>
                    <a:pt x="3300" y="1914"/>
                  </a:lnTo>
                  <a:lnTo>
                    <a:pt x="3300" y="1896"/>
                  </a:lnTo>
                  <a:lnTo>
                    <a:pt x="3306" y="1890"/>
                  </a:lnTo>
                  <a:lnTo>
                    <a:pt x="3318" y="1884"/>
                  </a:lnTo>
                  <a:lnTo>
                    <a:pt x="3330" y="1884"/>
                  </a:lnTo>
                  <a:lnTo>
                    <a:pt x="3342" y="1866"/>
                  </a:lnTo>
                  <a:lnTo>
                    <a:pt x="3378" y="1854"/>
                  </a:lnTo>
                  <a:lnTo>
                    <a:pt x="3396" y="1836"/>
                  </a:lnTo>
                  <a:lnTo>
                    <a:pt x="3402" y="1836"/>
                  </a:lnTo>
                  <a:lnTo>
                    <a:pt x="3408" y="1842"/>
                  </a:lnTo>
                  <a:lnTo>
                    <a:pt x="3408" y="1860"/>
                  </a:lnTo>
                  <a:lnTo>
                    <a:pt x="3396" y="1872"/>
                  </a:lnTo>
                  <a:lnTo>
                    <a:pt x="3390" y="1872"/>
                  </a:lnTo>
                  <a:lnTo>
                    <a:pt x="3426" y="1890"/>
                  </a:lnTo>
                  <a:lnTo>
                    <a:pt x="3456" y="1902"/>
                  </a:lnTo>
                  <a:lnTo>
                    <a:pt x="3486" y="1920"/>
                  </a:lnTo>
                  <a:lnTo>
                    <a:pt x="3498" y="1926"/>
                  </a:lnTo>
                  <a:lnTo>
                    <a:pt x="3516" y="1938"/>
                  </a:lnTo>
                  <a:lnTo>
                    <a:pt x="3546" y="1968"/>
                  </a:lnTo>
                  <a:lnTo>
                    <a:pt x="3618" y="2028"/>
                  </a:lnTo>
                  <a:lnTo>
                    <a:pt x="3636" y="2052"/>
                  </a:lnTo>
                  <a:lnTo>
                    <a:pt x="3672" y="2088"/>
                  </a:lnTo>
                  <a:lnTo>
                    <a:pt x="3684" y="2106"/>
                  </a:lnTo>
                  <a:lnTo>
                    <a:pt x="3696" y="2118"/>
                  </a:lnTo>
                  <a:lnTo>
                    <a:pt x="3708" y="2124"/>
                  </a:lnTo>
                  <a:lnTo>
                    <a:pt x="3720" y="2124"/>
                  </a:lnTo>
                  <a:lnTo>
                    <a:pt x="3732" y="2118"/>
                  </a:lnTo>
                  <a:lnTo>
                    <a:pt x="3744" y="2106"/>
                  </a:lnTo>
                  <a:lnTo>
                    <a:pt x="3744" y="2094"/>
                  </a:lnTo>
                  <a:lnTo>
                    <a:pt x="3750" y="2088"/>
                  </a:lnTo>
                  <a:lnTo>
                    <a:pt x="3750" y="2082"/>
                  </a:lnTo>
                  <a:lnTo>
                    <a:pt x="3762" y="2082"/>
                  </a:lnTo>
                  <a:lnTo>
                    <a:pt x="3768" y="2088"/>
                  </a:lnTo>
                  <a:lnTo>
                    <a:pt x="3768" y="2100"/>
                  </a:lnTo>
                  <a:lnTo>
                    <a:pt x="3774" y="2106"/>
                  </a:lnTo>
                  <a:lnTo>
                    <a:pt x="3774" y="2112"/>
                  </a:lnTo>
                  <a:lnTo>
                    <a:pt x="3804" y="2112"/>
                  </a:lnTo>
                  <a:lnTo>
                    <a:pt x="3816" y="2118"/>
                  </a:lnTo>
                  <a:lnTo>
                    <a:pt x="3822" y="2130"/>
                  </a:lnTo>
                  <a:lnTo>
                    <a:pt x="3834" y="2136"/>
                  </a:lnTo>
                  <a:lnTo>
                    <a:pt x="3858" y="2136"/>
                  </a:lnTo>
                  <a:lnTo>
                    <a:pt x="3864" y="2124"/>
                  </a:lnTo>
                  <a:lnTo>
                    <a:pt x="3876" y="2118"/>
                  </a:lnTo>
                  <a:lnTo>
                    <a:pt x="3894" y="2112"/>
                  </a:lnTo>
                  <a:lnTo>
                    <a:pt x="3906" y="2106"/>
                  </a:lnTo>
                  <a:lnTo>
                    <a:pt x="3924" y="2106"/>
                  </a:lnTo>
                  <a:lnTo>
                    <a:pt x="3948" y="2118"/>
                  </a:lnTo>
                  <a:lnTo>
                    <a:pt x="3972" y="2142"/>
                  </a:lnTo>
                  <a:lnTo>
                    <a:pt x="3984" y="2148"/>
                  </a:lnTo>
                  <a:lnTo>
                    <a:pt x="3990" y="2160"/>
                  </a:lnTo>
                  <a:lnTo>
                    <a:pt x="4002" y="2160"/>
                  </a:lnTo>
                  <a:lnTo>
                    <a:pt x="4014" y="2166"/>
                  </a:lnTo>
                  <a:lnTo>
                    <a:pt x="4026" y="2166"/>
                  </a:lnTo>
                  <a:lnTo>
                    <a:pt x="4038" y="2172"/>
                  </a:lnTo>
                  <a:lnTo>
                    <a:pt x="4044" y="2172"/>
                  </a:lnTo>
                  <a:lnTo>
                    <a:pt x="4044" y="2178"/>
                  </a:lnTo>
                  <a:lnTo>
                    <a:pt x="4050" y="2190"/>
                  </a:lnTo>
                  <a:lnTo>
                    <a:pt x="4056" y="2196"/>
                  </a:lnTo>
                  <a:lnTo>
                    <a:pt x="4062" y="2208"/>
                  </a:lnTo>
                  <a:lnTo>
                    <a:pt x="4068" y="2214"/>
                  </a:lnTo>
                  <a:lnTo>
                    <a:pt x="4068" y="2220"/>
                  </a:lnTo>
                  <a:lnTo>
                    <a:pt x="4140" y="2226"/>
                  </a:lnTo>
                  <a:lnTo>
                    <a:pt x="4152" y="2190"/>
                  </a:lnTo>
                  <a:lnTo>
                    <a:pt x="4176" y="2214"/>
                  </a:lnTo>
                  <a:lnTo>
                    <a:pt x="4212" y="2256"/>
                  </a:lnTo>
                  <a:lnTo>
                    <a:pt x="4254" y="2256"/>
                  </a:lnTo>
                  <a:lnTo>
                    <a:pt x="4266" y="2244"/>
                  </a:lnTo>
                  <a:lnTo>
                    <a:pt x="4266" y="2226"/>
                  </a:lnTo>
                  <a:lnTo>
                    <a:pt x="4326" y="2226"/>
                  </a:lnTo>
                  <a:lnTo>
                    <a:pt x="4320" y="2214"/>
                  </a:lnTo>
                  <a:lnTo>
                    <a:pt x="4344" y="2214"/>
                  </a:lnTo>
                  <a:lnTo>
                    <a:pt x="4338" y="2208"/>
                  </a:lnTo>
                  <a:lnTo>
                    <a:pt x="4338" y="2202"/>
                  </a:lnTo>
                  <a:lnTo>
                    <a:pt x="4374" y="2166"/>
                  </a:lnTo>
                  <a:lnTo>
                    <a:pt x="4392" y="2166"/>
                  </a:lnTo>
                  <a:lnTo>
                    <a:pt x="4404" y="2148"/>
                  </a:lnTo>
                  <a:lnTo>
                    <a:pt x="4428" y="2148"/>
                  </a:lnTo>
                  <a:lnTo>
                    <a:pt x="4428" y="2142"/>
                  </a:lnTo>
                  <a:lnTo>
                    <a:pt x="4434" y="2136"/>
                  </a:lnTo>
                  <a:lnTo>
                    <a:pt x="4434" y="2130"/>
                  </a:lnTo>
                  <a:lnTo>
                    <a:pt x="4440" y="2124"/>
                  </a:lnTo>
                  <a:lnTo>
                    <a:pt x="4458" y="2124"/>
                  </a:lnTo>
                  <a:lnTo>
                    <a:pt x="4464" y="2130"/>
                  </a:lnTo>
                  <a:lnTo>
                    <a:pt x="4482" y="2124"/>
                  </a:lnTo>
                  <a:lnTo>
                    <a:pt x="4482" y="2130"/>
                  </a:lnTo>
                  <a:lnTo>
                    <a:pt x="4518" y="2130"/>
                  </a:lnTo>
                  <a:lnTo>
                    <a:pt x="4524" y="2148"/>
                  </a:lnTo>
                  <a:lnTo>
                    <a:pt x="4548" y="2148"/>
                  </a:lnTo>
                  <a:lnTo>
                    <a:pt x="4566" y="2142"/>
                  </a:lnTo>
                  <a:lnTo>
                    <a:pt x="4608" y="2142"/>
                  </a:lnTo>
                  <a:lnTo>
                    <a:pt x="4608" y="2148"/>
                  </a:lnTo>
                  <a:lnTo>
                    <a:pt x="4614" y="2154"/>
                  </a:lnTo>
                  <a:lnTo>
                    <a:pt x="4614" y="2166"/>
                  </a:lnTo>
                  <a:lnTo>
                    <a:pt x="4620" y="2172"/>
                  </a:lnTo>
                  <a:lnTo>
                    <a:pt x="4638" y="2178"/>
                  </a:lnTo>
                  <a:lnTo>
                    <a:pt x="4668" y="2178"/>
                  </a:lnTo>
                  <a:lnTo>
                    <a:pt x="4674" y="2190"/>
                  </a:lnTo>
                  <a:lnTo>
                    <a:pt x="4698" y="2184"/>
                  </a:lnTo>
                  <a:lnTo>
                    <a:pt x="4704" y="2196"/>
                  </a:lnTo>
                  <a:lnTo>
                    <a:pt x="4704" y="2190"/>
                  </a:lnTo>
                  <a:lnTo>
                    <a:pt x="4710" y="2184"/>
                  </a:lnTo>
                  <a:lnTo>
                    <a:pt x="4752" y="2184"/>
                  </a:lnTo>
                  <a:lnTo>
                    <a:pt x="4752" y="2196"/>
                  </a:lnTo>
                  <a:lnTo>
                    <a:pt x="4800" y="2190"/>
                  </a:lnTo>
                  <a:lnTo>
                    <a:pt x="4800" y="2202"/>
                  </a:lnTo>
                  <a:lnTo>
                    <a:pt x="4806" y="2208"/>
                  </a:lnTo>
                  <a:lnTo>
                    <a:pt x="4830" y="2196"/>
                  </a:lnTo>
                  <a:lnTo>
                    <a:pt x="4836" y="2190"/>
                  </a:lnTo>
                  <a:lnTo>
                    <a:pt x="4836" y="2184"/>
                  </a:lnTo>
                  <a:lnTo>
                    <a:pt x="4854" y="2184"/>
                  </a:lnTo>
                  <a:lnTo>
                    <a:pt x="4854" y="2160"/>
                  </a:lnTo>
                  <a:lnTo>
                    <a:pt x="4848" y="2148"/>
                  </a:lnTo>
                  <a:lnTo>
                    <a:pt x="4842" y="2142"/>
                  </a:lnTo>
                  <a:lnTo>
                    <a:pt x="4836" y="2142"/>
                  </a:lnTo>
                  <a:lnTo>
                    <a:pt x="4812" y="2106"/>
                  </a:lnTo>
                  <a:lnTo>
                    <a:pt x="4806" y="2088"/>
                  </a:lnTo>
                  <a:lnTo>
                    <a:pt x="4794" y="2076"/>
                  </a:lnTo>
                  <a:lnTo>
                    <a:pt x="4794" y="2064"/>
                  </a:lnTo>
                  <a:lnTo>
                    <a:pt x="4812" y="2064"/>
                  </a:lnTo>
                  <a:lnTo>
                    <a:pt x="4806" y="2052"/>
                  </a:lnTo>
                  <a:lnTo>
                    <a:pt x="4812" y="2052"/>
                  </a:lnTo>
                  <a:lnTo>
                    <a:pt x="4824" y="2046"/>
                  </a:lnTo>
                  <a:lnTo>
                    <a:pt x="4830" y="2034"/>
                  </a:lnTo>
                  <a:lnTo>
                    <a:pt x="4830" y="2016"/>
                  </a:lnTo>
                  <a:lnTo>
                    <a:pt x="4890" y="2046"/>
                  </a:lnTo>
                  <a:lnTo>
                    <a:pt x="4902" y="2046"/>
                  </a:lnTo>
                  <a:lnTo>
                    <a:pt x="4926" y="2052"/>
                  </a:lnTo>
                  <a:lnTo>
                    <a:pt x="4962" y="2052"/>
                  </a:lnTo>
                  <a:lnTo>
                    <a:pt x="4974" y="2058"/>
                  </a:lnTo>
                  <a:lnTo>
                    <a:pt x="4980" y="2064"/>
                  </a:lnTo>
                  <a:lnTo>
                    <a:pt x="5004" y="2076"/>
                  </a:lnTo>
                  <a:lnTo>
                    <a:pt x="5010" y="2076"/>
                  </a:lnTo>
                  <a:lnTo>
                    <a:pt x="5022" y="2070"/>
                  </a:lnTo>
                  <a:lnTo>
                    <a:pt x="5040" y="2070"/>
                  </a:lnTo>
                  <a:lnTo>
                    <a:pt x="5052" y="2076"/>
                  </a:lnTo>
                  <a:lnTo>
                    <a:pt x="5058" y="2082"/>
                  </a:lnTo>
                  <a:lnTo>
                    <a:pt x="5064" y="2094"/>
                  </a:lnTo>
                  <a:lnTo>
                    <a:pt x="5076" y="2106"/>
                  </a:lnTo>
                  <a:lnTo>
                    <a:pt x="5088" y="2130"/>
                  </a:lnTo>
                  <a:lnTo>
                    <a:pt x="5094" y="2136"/>
                  </a:lnTo>
                  <a:lnTo>
                    <a:pt x="5094" y="2142"/>
                  </a:lnTo>
                  <a:lnTo>
                    <a:pt x="5118" y="2136"/>
                  </a:lnTo>
                  <a:lnTo>
                    <a:pt x="5118" y="2142"/>
                  </a:lnTo>
                  <a:lnTo>
                    <a:pt x="5136" y="2160"/>
                  </a:lnTo>
                  <a:lnTo>
                    <a:pt x="5166" y="2160"/>
                  </a:lnTo>
                  <a:lnTo>
                    <a:pt x="5172" y="2166"/>
                  </a:lnTo>
                  <a:lnTo>
                    <a:pt x="5184" y="2166"/>
                  </a:lnTo>
                  <a:lnTo>
                    <a:pt x="5196" y="2172"/>
                  </a:lnTo>
                  <a:lnTo>
                    <a:pt x="5208" y="2172"/>
                  </a:lnTo>
                  <a:lnTo>
                    <a:pt x="5220" y="2166"/>
                  </a:lnTo>
                  <a:lnTo>
                    <a:pt x="5274" y="2148"/>
                  </a:lnTo>
                  <a:lnTo>
                    <a:pt x="5322" y="2148"/>
                  </a:lnTo>
                  <a:lnTo>
                    <a:pt x="5334" y="2154"/>
                  </a:lnTo>
                  <a:lnTo>
                    <a:pt x="5340" y="2154"/>
                  </a:lnTo>
                  <a:lnTo>
                    <a:pt x="5346" y="2160"/>
                  </a:lnTo>
                  <a:lnTo>
                    <a:pt x="5382" y="2160"/>
                  </a:lnTo>
                  <a:lnTo>
                    <a:pt x="5406" y="2184"/>
                  </a:lnTo>
                  <a:lnTo>
                    <a:pt x="5466" y="2184"/>
                  </a:lnTo>
                  <a:lnTo>
                    <a:pt x="5472" y="2190"/>
                  </a:lnTo>
                  <a:lnTo>
                    <a:pt x="5472" y="2196"/>
                  </a:lnTo>
                  <a:lnTo>
                    <a:pt x="5484" y="2208"/>
                  </a:lnTo>
                  <a:lnTo>
                    <a:pt x="5484" y="2214"/>
                  </a:lnTo>
                  <a:lnTo>
                    <a:pt x="5502" y="2214"/>
                  </a:lnTo>
                  <a:lnTo>
                    <a:pt x="5514" y="2220"/>
                  </a:lnTo>
                  <a:lnTo>
                    <a:pt x="5514" y="2232"/>
                  </a:lnTo>
                  <a:lnTo>
                    <a:pt x="5520" y="2238"/>
                  </a:lnTo>
                  <a:lnTo>
                    <a:pt x="5586" y="2238"/>
                  </a:lnTo>
                  <a:lnTo>
                    <a:pt x="5592" y="2244"/>
                  </a:lnTo>
                  <a:lnTo>
                    <a:pt x="5598" y="2244"/>
                  </a:lnTo>
                  <a:lnTo>
                    <a:pt x="5610" y="2250"/>
                  </a:lnTo>
                  <a:lnTo>
                    <a:pt x="5634" y="2250"/>
                  </a:lnTo>
                  <a:lnTo>
                    <a:pt x="5646" y="2244"/>
                  </a:lnTo>
                  <a:lnTo>
                    <a:pt x="5664" y="2244"/>
                  </a:lnTo>
                  <a:lnTo>
                    <a:pt x="5670" y="2250"/>
                  </a:lnTo>
                  <a:lnTo>
                    <a:pt x="5670" y="2256"/>
                  </a:lnTo>
                  <a:lnTo>
                    <a:pt x="5676" y="2256"/>
                  </a:lnTo>
                  <a:lnTo>
                    <a:pt x="5694" y="2238"/>
                  </a:lnTo>
                  <a:lnTo>
                    <a:pt x="5694" y="2232"/>
                  </a:lnTo>
                  <a:lnTo>
                    <a:pt x="5742" y="2232"/>
                  </a:lnTo>
                  <a:lnTo>
                    <a:pt x="5754" y="2220"/>
                  </a:lnTo>
                  <a:lnTo>
                    <a:pt x="5790" y="2220"/>
                  </a:lnTo>
                  <a:lnTo>
                    <a:pt x="5802" y="2208"/>
                  </a:lnTo>
                  <a:lnTo>
                    <a:pt x="5802" y="2196"/>
                  </a:lnTo>
                  <a:lnTo>
                    <a:pt x="5832" y="2166"/>
                  </a:lnTo>
                  <a:lnTo>
                    <a:pt x="5850" y="2166"/>
                  </a:lnTo>
                  <a:lnTo>
                    <a:pt x="5862" y="2172"/>
                  </a:lnTo>
                  <a:lnTo>
                    <a:pt x="5898" y="2172"/>
                  </a:lnTo>
                  <a:lnTo>
                    <a:pt x="5916" y="2190"/>
                  </a:lnTo>
                  <a:lnTo>
                    <a:pt x="5928" y="2196"/>
                  </a:lnTo>
                  <a:lnTo>
                    <a:pt x="5952" y="2196"/>
                  </a:lnTo>
                  <a:lnTo>
                    <a:pt x="5964" y="2190"/>
                  </a:lnTo>
                  <a:lnTo>
                    <a:pt x="5970" y="2184"/>
                  </a:lnTo>
                  <a:lnTo>
                    <a:pt x="5994" y="2190"/>
                  </a:lnTo>
                  <a:lnTo>
                    <a:pt x="6012" y="2190"/>
                  </a:lnTo>
                  <a:lnTo>
                    <a:pt x="6048" y="2214"/>
                  </a:lnTo>
                  <a:lnTo>
                    <a:pt x="6084" y="2214"/>
                  </a:lnTo>
                  <a:lnTo>
                    <a:pt x="6090" y="2220"/>
                  </a:lnTo>
                  <a:lnTo>
                    <a:pt x="6102" y="2220"/>
                  </a:lnTo>
                  <a:lnTo>
                    <a:pt x="6120" y="2202"/>
                  </a:lnTo>
                  <a:lnTo>
                    <a:pt x="6120" y="2190"/>
                  </a:lnTo>
                  <a:lnTo>
                    <a:pt x="6144" y="2190"/>
                  </a:lnTo>
                  <a:lnTo>
                    <a:pt x="6156" y="2184"/>
                  </a:lnTo>
                  <a:lnTo>
                    <a:pt x="6162" y="2178"/>
                  </a:lnTo>
                  <a:lnTo>
                    <a:pt x="6162" y="2166"/>
                  </a:lnTo>
                  <a:lnTo>
                    <a:pt x="6150" y="2166"/>
                  </a:lnTo>
                  <a:lnTo>
                    <a:pt x="6144" y="2160"/>
                  </a:lnTo>
                  <a:lnTo>
                    <a:pt x="6138" y="2118"/>
                  </a:lnTo>
                  <a:lnTo>
                    <a:pt x="6138" y="2046"/>
                  </a:lnTo>
                  <a:lnTo>
                    <a:pt x="6156" y="2028"/>
                  </a:lnTo>
                  <a:lnTo>
                    <a:pt x="6156" y="2016"/>
                  </a:lnTo>
                  <a:lnTo>
                    <a:pt x="6150" y="2010"/>
                  </a:lnTo>
                  <a:lnTo>
                    <a:pt x="6138" y="2004"/>
                  </a:lnTo>
                  <a:lnTo>
                    <a:pt x="6126" y="1992"/>
                  </a:lnTo>
                  <a:lnTo>
                    <a:pt x="6114" y="1992"/>
                  </a:lnTo>
                  <a:lnTo>
                    <a:pt x="6108" y="1986"/>
                  </a:lnTo>
                  <a:lnTo>
                    <a:pt x="6096" y="1986"/>
                  </a:lnTo>
                  <a:lnTo>
                    <a:pt x="6078" y="1980"/>
                  </a:lnTo>
                  <a:lnTo>
                    <a:pt x="6072" y="1980"/>
                  </a:lnTo>
                  <a:lnTo>
                    <a:pt x="6072" y="1968"/>
                  </a:lnTo>
                  <a:lnTo>
                    <a:pt x="6078" y="1968"/>
                  </a:lnTo>
                  <a:lnTo>
                    <a:pt x="6120" y="1926"/>
                  </a:lnTo>
                  <a:lnTo>
                    <a:pt x="6156" y="1920"/>
                  </a:lnTo>
                  <a:lnTo>
                    <a:pt x="6162" y="1908"/>
                  </a:lnTo>
                  <a:lnTo>
                    <a:pt x="6204" y="1914"/>
                  </a:lnTo>
                  <a:lnTo>
                    <a:pt x="6258" y="1902"/>
                  </a:lnTo>
                  <a:lnTo>
                    <a:pt x="6294" y="1920"/>
                  </a:lnTo>
                  <a:lnTo>
                    <a:pt x="6330" y="1944"/>
                  </a:lnTo>
                  <a:lnTo>
                    <a:pt x="6402" y="1944"/>
                  </a:lnTo>
                  <a:lnTo>
                    <a:pt x="6408" y="1950"/>
                  </a:lnTo>
                  <a:lnTo>
                    <a:pt x="6420" y="1956"/>
                  </a:lnTo>
                  <a:lnTo>
                    <a:pt x="6426" y="1962"/>
                  </a:lnTo>
                  <a:lnTo>
                    <a:pt x="6438" y="1968"/>
                  </a:lnTo>
                  <a:lnTo>
                    <a:pt x="6438" y="1980"/>
                  </a:lnTo>
                  <a:lnTo>
                    <a:pt x="6444" y="1980"/>
                  </a:lnTo>
                  <a:lnTo>
                    <a:pt x="6456" y="1992"/>
                  </a:lnTo>
                  <a:lnTo>
                    <a:pt x="6468" y="1998"/>
                  </a:lnTo>
                  <a:lnTo>
                    <a:pt x="6480" y="2010"/>
                  </a:lnTo>
                  <a:lnTo>
                    <a:pt x="6492" y="2010"/>
                  </a:lnTo>
                  <a:lnTo>
                    <a:pt x="6498" y="2016"/>
                  </a:lnTo>
                  <a:lnTo>
                    <a:pt x="6504" y="2016"/>
                  </a:lnTo>
                  <a:lnTo>
                    <a:pt x="6510" y="2046"/>
                  </a:lnTo>
                  <a:lnTo>
                    <a:pt x="6558" y="2070"/>
                  </a:lnTo>
                  <a:lnTo>
                    <a:pt x="6570" y="2100"/>
                  </a:lnTo>
                  <a:lnTo>
                    <a:pt x="6582" y="2100"/>
                  </a:lnTo>
                  <a:lnTo>
                    <a:pt x="6630" y="2124"/>
                  </a:lnTo>
                  <a:lnTo>
                    <a:pt x="6636" y="2136"/>
                  </a:lnTo>
                  <a:lnTo>
                    <a:pt x="6654" y="2154"/>
                  </a:lnTo>
                  <a:lnTo>
                    <a:pt x="6660" y="2166"/>
                  </a:lnTo>
                  <a:lnTo>
                    <a:pt x="6672" y="2166"/>
                  </a:lnTo>
                  <a:lnTo>
                    <a:pt x="6678" y="2190"/>
                  </a:lnTo>
                  <a:lnTo>
                    <a:pt x="6684" y="2190"/>
                  </a:lnTo>
                  <a:lnTo>
                    <a:pt x="6690" y="2196"/>
                  </a:lnTo>
                  <a:lnTo>
                    <a:pt x="6714" y="2208"/>
                  </a:lnTo>
                  <a:lnTo>
                    <a:pt x="6720" y="2214"/>
                  </a:lnTo>
                  <a:lnTo>
                    <a:pt x="6732" y="2220"/>
                  </a:lnTo>
                  <a:lnTo>
                    <a:pt x="6780" y="2220"/>
                  </a:lnTo>
                  <a:lnTo>
                    <a:pt x="6792" y="2226"/>
                  </a:lnTo>
                  <a:lnTo>
                    <a:pt x="6798" y="2232"/>
                  </a:lnTo>
                  <a:lnTo>
                    <a:pt x="6810" y="2238"/>
                  </a:lnTo>
                  <a:lnTo>
                    <a:pt x="6822" y="2226"/>
                  </a:lnTo>
                  <a:lnTo>
                    <a:pt x="6834" y="2226"/>
                  </a:lnTo>
                  <a:lnTo>
                    <a:pt x="6852" y="2244"/>
                  </a:lnTo>
                  <a:lnTo>
                    <a:pt x="6864" y="2250"/>
                  </a:lnTo>
                  <a:lnTo>
                    <a:pt x="6882" y="2268"/>
                  </a:lnTo>
                  <a:lnTo>
                    <a:pt x="6924" y="2268"/>
                  </a:lnTo>
                  <a:lnTo>
                    <a:pt x="6942" y="2298"/>
                  </a:lnTo>
                  <a:lnTo>
                    <a:pt x="6960" y="2298"/>
                  </a:lnTo>
                  <a:lnTo>
                    <a:pt x="6966" y="2304"/>
                  </a:lnTo>
                  <a:lnTo>
                    <a:pt x="6966" y="2310"/>
                  </a:lnTo>
                  <a:lnTo>
                    <a:pt x="6972" y="2322"/>
                  </a:lnTo>
                  <a:lnTo>
                    <a:pt x="6972" y="2334"/>
                  </a:lnTo>
                  <a:lnTo>
                    <a:pt x="7014" y="2364"/>
                  </a:lnTo>
                  <a:lnTo>
                    <a:pt x="7038" y="2358"/>
                  </a:lnTo>
                  <a:lnTo>
                    <a:pt x="7050" y="2370"/>
                  </a:lnTo>
                  <a:lnTo>
                    <a:pt x="7068" y="2370"/>
                  </a:lnTo>
                  <a:lnTo>
                    <a:pt x="7068" y="2358"/>
                  </a:lnTo>
                  <a:lnTo>
                    <a:pt x="7098" y="2364"/>
                  </a:lnTo>
                  <a:lnTo>
                    <a:pt x="7098" y="2346"/>
                  </a:lnTo>
                  <a:lnTo>
                    <a:pt x="7104" y="2340"/>
                  </a:lnTo>
                  <a:lnTo>
                    <a:pt x="7110" y="2340"/>
                  </a:lnTo>
                  <a:lnTo>
                    <a:pt x="7122" y="2334"/>
                  </a:lnTo>
                  <a:lnTo>
                    <a:pt x="7152" y="2334"/>
                  </a:lnTo>
                  <a:lnTo>
                    <a:pt x="7158" y="2310"/>
                  </a:lnTo>
                  <a:lnTo>
                    <a:pt x="7200" y="2310"/>
                  </a:lnTo>
                  <a:lnTo>
                    <a:pt x="7212" y="2316"/>
                  </a:lnTo>
                  <a:lnTo>
                    <a:pt x="7218" y="2328"/>
                  </a:lnTo>
                  <a:lnTo>
                    <a:pt x="7218" y="2346"/>
                  </a:lnTo>
                  <a:lnTo>
                    <a:pt x="7242" y="2358"/>
                  </a:lnTo>
                  <a:lnTo>
                    <a:pt x="7242" y="2388"/>
                  </a:lnTo>
                  <a:lnTo>
                    <a:pt x="7224" y="2394"/>
                  </a:lnTo>
                  <a:lnTo>
                    <a:pt x="7236" y="2412"/>
                  </a:lnTo>
                  <a:lnTo>
                    <a:pt x="7236" y="2430"/>
                  </a:lnTo>
                  <a:lnTo>
                    <a:pt x="7248" y="2442"/>
                  </a:lnTo>
                  <a:lnTo>
                    <a:pt x="7248" y="2466"/>
                  </a:lnTo>
                  <a:lnTo>
                    <a:pt x="7266" y="2472"/>
                  </a:lnTo>
                  <a:lnTo>
                    <a:pt x="7260" y="2502"/>
                  </a:lnTo>
                  <a:lnTo>
                    <a:pt x="7266" y="2526"/>
                  </a:lnTo>
                  <a:lnTo>
                    <a:pt x="7260" y="2532"/>
                  </a:lnTo>
                  <a:lnTo>
                    <a:pt x="7254" y="2532"/>
                  </a:lnTo>
                  <a:lnTo>
                    <a:pt x="7254" y="2550"/>
                  </a:lnTo>
                  <a:lnTo>
                    <a:pt x="7260" y="2562"/>
                  </a:lnTo>
                  <a:lnTo>
                    <a:pt x="7260" y="2574"/>
                  </a:lnTo>
                  <a:lnTo>
                    <a:pt x="7254" y="2580"/>
                  </a:lnTo>
                  <a:lnTo>
                    <a:pt x="7248" y="2580"/>
                  </a:lnTo>
                  <a:lnTo>
                    <a:pt x="7236" y="2574"/>
                  </a:lnTo>
                  <a:lnTo>
                    <a:pt x="7224" y="2574"/>
                  </a:lnTo>
                  <a:lnTo>
                    <a:pt x="7206" y="2568"/>
                  </a:lnTo>
                  <a:lnTo>
                    <a:pt x="7194" y="2562"/>
                  </a:lnTo>
                  <a:lnTo>
                    <a:pt x="7170" y="2562"/>
                  </a:lnTo>
                  <a:lnTo>
                    <a:pt x="7164" y="2568"/>
                  </a:lnTo>
                  <a:lnTo>
                    <a:pt x="7170" y="2574"/>
                  </a:lnTo>
                  <a:lnTo>
                    <a:pt x="7170" y="2586"/>
                  </a:lnTo>
                  <a:lnTo>
                    <a:pt x="7146" y="2586"/>
                  </a:lnTo>
                  <a:lnTo>
                    <a:pt x="7146" y="2598"/>
                  </a:lnTo>
                  <a:lnTo>
                    <a:pt x="7152" y="2610"/>
                  </a:lnTo>
                  <a:lnTo>
                    <a:pt x="7158" y="2610"/>
                  </a:lnTo>
                  <a:lnTo>
                    <a:pt x="7170" y="2622"/>
                  </a:lnTo>
                  <a:lnTo>
                    <a:pt x="7182" y="2628"/>
                  </a:lnTo>
                  <a:lnTo>
                    <a:pt x="7194" y="2646"/>
                  </a:lnTo>
                  <a:lnTo>
                    <a:pt x="7206" y="2658"/>
                  </a:lnTo>
                  <a:lnTo>
                    <a:pt x="7212" y="2676"/>
                  </a:lnTo>
                  <a:lnTo>
                    <a:pt x="7212" y="2688"/>
                  </a:lnTo>
                  <a:lnTo>
                    <a:pt x="7224" y="2700"/>
                  </a:lnTo>
                  <a:lnTo>
                    <a:pt x="7230" y="2712"/>
                  </a:lnTo>
                  <a:lnTo>
                    <a:pt x="7236" y="2748"/>
                  </a:lnTo>
                  <a:lnTo>
                    <a:pt x="7206" y="2742"/>
                  </a:lnTo>
                  <a:lnTo>
                    <a:pt x="7200" y="2766"/>
                  </a:lnTo>
                  <a:lnTo>
                    <a:pt x="7224" y="2778"/>
                  </a:lnTo>
                  <a:lnTo>
                    <a:pt x="7260" y="2778"/>
                  </a:lnTo>
                  <a:lnTo>
                    <a:pt x="7260" y="2718"/>
                  </a:lnTo>
                  <a:lnTo>
                    <a:pt x="7266" y="2712"/>
                  </a:lnTo>
                  <a:lnTo>
                    <a:pt x="7272" y="2712"/>
                  </a:lnTo>
                  <a:lnTo>
                    <a:pt x="7284" y="2718"/>
                  </a:lnTo>
                  <a:lnTo>
                    <a:pt x="7290" y="2724"/>
                  </a:lnTo>
                  <a:lnTo>
                    <a:pt x="7302" y="2712"/>
                  </a:lnTo>
                  <a:lnTo>
                    <a:pt x="7308" y="2724"/>
                  </a:lnTo>
                  <a:lnTo>
                    <a:pt x="7314" y="2730"/>
                  </a:lnTo>
                  <a:lnTo>
                    <a:pt x="7320" y="2742"/>
                  </a:lnTo>
                  <a:lnTo>
                    <a:pt x="7332" y="2754"/>
                  </a:lnTo>
                  <a:lnTo>
                    <a:pt x="7344" y="2754"/>
                  </a:lnTo>
                  <a:lnTo>
                    <a:pt x="7356" y="2748"/>
                  </a:lnTo>
                  <a:lnTo>
                    <a:pt x="7368" y="2748"/>
                  </a:lnTo>
                  <a:lnTo>
                    <a:pt x="7374" y="2742"/>
                  </a:lnTo>
                  <a:lnTo>
                    <a:pt x="7380" y="2742"/>
                  </a:lnTo>
                  <a:lnTo>
                    <a:pt x="7380" y="2760"/>
                  </a:lnTo>
                  <a:lnTo>
                    <a:pt x="7386" y="2760"/>
                  </a:lnTo>
                  <a:lnTo>
                    <a:pt x="7392" y="2754"/>
                  </a:lnTo>
                  <a:lnTo>
                    <a:pt x="7404" y="2748"/>
                  </a:lnTo>
                  <a:lnTo>
                    <a:pt x="7422" y="2742"/>
                  </a:lnTo>
                  <a:lnTo>
                    <a:pt x="7440" y="2730"/>
                  </a:lnTo>
                  <a:lnTo>
                    <a:pt x="7452" y="2724"/>
                  </a:lnTo>
                  <a:lnTo>
                    <a:pt x="7464" y="2700"/>
                  </a:lnTo>
                  <a:lnTo>
                    <a:pt x="7464" y="2682"/>
                  </a:lnTo>
                  <a:lnTo>
                    <a:pt x="7470" y="2664"/>
                  </a:lnTo>
                  <a:lnTo>
                    <a:pt x="7470" y="2628"/>
                  </a:lnTo>
                  <a:lnTo>
                    <a:pt x="7494" y="2622"/>
                  </a:lnTo>
                  <a:lnTo>
                    <a:pt x="7494" y="2562"/>
                  </a:lnTo>
                  <a:lnTo>
                    <a:pt x="7500" y="2550"/>
                  </a:lnTo>
                  <a:lnTo>
                    <a:pt x="7506" y="2544"/>
                  </a:lnTo>
                  <a:lnTo>
                    <a:pt x="7518" y="2520"/>
                  </a:lnTo>
                  <a:lnTo>
                    <a:pt x="7518" y="2490"/>
                  </a:lnTo>
                  <a:lnTo>
                    <a:pt x="7524" y="2472"/>
                  </a:lnTo>
                  <a:lnTo>
                    <a:pt x="7524" y="2454"/>
                  </a:lnTo>
                  <a:lnTo>
                    <a:pt x="7518" y="2442"/>
                  </a:lnTo>
                  <a:lnTo>
                    <a:pt x="7518" y="2424"/>
                  </a:lnTo>
                  <a:lnTo>
                    <a:pt x="7512" y="2418"/>
                  </a:lnTo>
                  <a:lnTo>
                    <a:pt x="7512" y="2412"/>
                  </a:lnTo>
                  <a:lnTo>
                    <a:pt x="7518" y="2400"/>
                  </a:lnTo>
                  <a:lnTo>
                    <a:pt x="7524" y="2394"/>
                  </a:lnTo>
                  <a:lnTo>
                    <a:pt x="7524" y="2382"/>
                  </a:lnTo>
                  <a:lnTo>
                    <a:pt x="7530" y="2376"/>
                  </a:lnTo>
                  <a:lnTo>
                    <a:pt x="7530" y="2364"/>
                  </a:lnTo>
                  <a:lnTo>
                    <a:pt x="7524" y="2358"/>
                  </a:lnTo>
                  <a:lnTo>
                    <a:pt x="7518" y="2346"/>
                  </a:lnTo>
                  <a:lnTo>
                    <a:pt x="7524" y="2334"/>
                  </a:lnTo>
                  <a:lnTo>
                    <a:pt x="7530" y="2328"/>
                  </a:lnTo>
                  <a:lnTo>
                    <a:pt x="7536" y="2316"/>
                  </a:lnTo>
                  <a:lnTo>
                    <a:pt x="7536" y="2298"/>
                  </a:lnTo>
                  <a:lnTo>
                    <a:pt x="7530" y="2292"/>
                  </a:lnTo>
                  <a:lnTo>
                    <a:pt x="7530" y="2280"/>
                  </a:lnTo>
                  <a:lnTo>
                    <a:pt x="7518" y="2256"/>
                  </a:lnTo>
                  <a:lnTo>
                    <a:pt x="7512" y="2250"/>
                  </a:lnTo>
                  <a:lnTo>
                    <a:pt x="7512" y="2238"/>
                  </a:lnTo>
                  <a:lnTo>
                    <a:pt x="7506" y="2232"/>
                  </a:lnTo>
                  <a:lnTo>
                    <a:pt x="7506" y="2220"/>
                  </a:lnTo>
                  <a:lnTo>
                    <a:pt x="7500" y="2214"/>
                  </a:lnTo>
                  <a:lnTo>
                    <a:pt x="7500" y="2202"/>
                  </a:lnTo>
                  <a:lnTo>
                    <a:pt x="7494" y="2196"/>
                  </a:lnTo>
                  <a:lnTo>
                    <a:pt x="7482" y="2190"/>
                  </a:lnTo>
                  <a:lnTo>
                    <a:pt x="7476" y="2184"/>
                  </a:lnTo>
                  <a:lnTo>
                    <a:pt x="7482" y="2178"/>
                  </a:lnTo>
                  <a:lnTo>
                    <a:pt x="7476" y="2178"/>
                  </a:lnTo>
                  <a:lnTo>
                    <a:pt x="7470" y="2172"/>
                  </a:lnTo>
                  <a:lnTo>
                    <a:pt x="7458" y="2166"/>
                  </a:lnTo>
                  <a:lnTo>
                    <a:pt x="7446" y="2154"/>
                  </a:lnTo>
                  <a:lnTo>
                    <a:pt x="7440" y="2142"/>
                  </a:lnTo>
                  <a:lnTo>
                    <a:pt x="7434" y="2124"/>
                  </a:lnTo>
                  <a:lnTo>
                    <a:pt x="7434" y="2112"/>
                  </a:lnTo>
                  <a:lnTo>
                    <a:pt x="7428" y="2106"/>
                  </a:lnTo>
                  <a:lnTo>
                    <a:pt x="7428" y="2100"/>
                  </a:lnTo>
                  <a:lnTo>
                    <a:pt x="7416" y="2094"/>
                  </a:lnTo>
                  <a:lnTo>
                    <a:pt x="7416" y="2082"/>
                  </a:lnTo>
                  <a:lnTo>
                    <a:pt x="7422" y="2070"/>
                  </a:lnTo>
                  <a:lnTo>
                    <a:pt x="7422" y="2040"/>
                  </a:lnTo>
                  <a:lnTo>
                    <a:pt x="7410" y="2028"/>
                  </a:lnTo>
                  <a:lnTo>
                    <a:pt x="7404" y="2016"/>
                  </a:lnTo>
                  <a:lnTo>
                    <a:pt x="7398" y="2010"/>
                  </a:lnTo>
                  <a:lnTo>
                    <a:pt x="7380" y="2004"/>
                  </a:lnTo>
                  <a:lnTo>
                    <a:pt x="7380" y="1998"/>
                  </a:lnTo>
                  <a:lnTo>
                    <a:pt x="7374" y="1992"/>
                  </a:lnTo>
                  <a:lnTo>
                    <a:pt x="7368" y="1980"/>
                  </a:lnTo>
                  <a:lnTo>
                    <a:pt x="7356" y="1968"/>
                  </a:lnTo>
                  <a:lnTo>
                    <a:pt x="7344" y="1968"/>
                  </a:lnTo>
                  <a:lnTo>
                    <a:pt x="7332" y="1956"/>
                  </a:lnTo>
                  <a:lnTo>
                    <a:pt x="7326" y="1956"/>
                  </a:lnTo>
                  <a:lnTo>
                    <a:pt x="7308" y="1950"/>
                  </a:lnTo>
                  <a:lnTo>
                    <a:pt x="7302" y="1938"/>
                  </a:lnTo>
                  <a:lnTo>
                    <a:pt x="7308" y="1938"/>
                  </a:lnTo>
                  <a:lnTo>
                    <a:pt x="7314" y="1944"/>
                  </a:lnTo>
                  <a:lnTo>
                    <a:pt x="7326" y="1944"/>
                  </a:lnTo>
                  <a:lnTo>
                    <a:pt x="7332" y="1950"/>
                  </a:lnTo>
                  <a:lnTo>
                    <a:pt x="7344" y="1950"/>
                  </a:lnTo>
                  <a:lnTo>
                    <a:pt x="7350" y="1944"/>
                  </a:lnTo>
                  <a:lnTo>
                    <a:pt x="7350" y="1938"/>
                  </a:lnTo>
                  <a:lnTo>
                    <a:pt x="7344" y="1938"/>
                  </a:lnTo>
                  <a:lnTo>
                    <a:pt x="7332" y="1932"/>
                  </a:lnTo>
                  <a:lnTo>
                    <a:pt x="7326" y="1926"/>
                  </a:lnTo>
                  <a:lnTo>
                    <a:pt x="7320" y="1926"/>
                  </a:lnTo>
                  <a:lnTo>
                    <a:pt x="7242" y="1890"/>
                  </a:lnTo>
                  <a:lnTo>
                    <a:pt x="7236" y="1890"/>
                  </a:lnTo>
                  <a:lnTo>
                    <a:pt x="7230" y="1884"/>
                  </a:lnTo>
                  <a:lnTo>
                    <a:pt x="7218" y="1878"/>
                  </a:lnTo>
                  <a:lnTo>
                    <a:pt x="7206" y="1866"/>
                  </a:lnTo>
                  <a:lnTo>
                    <a:pt x="7194" y="1860"/>
                  </a:lnTo>
                  <a:lnTo>
                    <a:pt x="7188" y="1854"/>
                  </a:lnTo>
                  <a:lnTo>
                    <a:pt x="7170" y="1854"/>
                  </a:lnTo>
                  <a:lnTo>
                    <a:pt x="7164" y="1860"/>
                  </a:lnTo>
                  <a:lnTo>
                    <a:pt x="7152" y="1866"/>
                  </a:lnTo>
                  <a:lnTo>
                    <a:pt x="7116" y="1854"/>
                  </a:lnTo>
                  <a:lnTo>
                    <a:pt x="7152" y="1896"/>
                  </a:lnTo>
                  <a:lnTo>
                    <a:pt x="7146" y="1920"/>
                  </a:lnTo>
                  <a:lnTo>
                    <a:pt x="7134" y="1920"/>
                  </a:lnTo>
                  <a:lnTo>
                    <a:pt x="7134" y="1890"/>
                  </a:lnTo>
                  <a:lnTo>
                    <a:pt x="7116" y="1878"/>
                  </a:lnTo>
                  <a:lnTo>
                    <a:pt x="7116" y="1908"/>
                  </a:lnTo>
                  <a:lnTo>
                    <a:pt x="7068" y="1908"/>
                  </a:lnTo>
                  <a:lnTo>
                    <a:pt x="7074" y="1902"/>
                  </a:lnTo>
                  <a:lnTo>
                    <a:pt x="7074" y="1884"/>
                  </a:lnTo>
                  <a:lnTo>
                    <a:pt x="7068" y="1878"/>
                  </a:lnTo>
                  <a:lnTo>
                    <a:pt x="7044" y="1878"/>
                  </a:lnTo>
                  <a:lnTo>
                    <a:pt x="7038" y="1890"/>
                  </a:lnTo>
                  <a:lnTo>
                    <a:pt x="7014" y="1890"/>
                  </a:lnTo>
                  <a:lnTo>
                    <a:pt x="7002" y="1854"/>
                  </a:lnTo>
                  <a:lnTo>
                    <a:pt x="6996" y="1854"/>
                  </a:lnTo>
                  <a:lnTo>
                    <a:pt x="6984" y="1830"/>
                  </a:lnTo>
                  <a:lnTo>
                    <a:pt x="6912" y="1836"/>
                  </a:lnTo>
                  <a:lnTo>
                    <a:pt x="6906" y="1824"/>
                  </a:lnTo>
                  <a:lnTo>
                    <a:pt x="6882" y="1824"/>
                  </a:lnTo>
                  <a:lnTo>
                    <a:pt x="6870" y="1818"/>
                  </a:lnTo>
                  <a:lnTo>
                    <a:pt x="6864" y="1812"/>
                  </a:lnTo>
                  <a:lnTo>
                    <a:pt x="6864" y="1794"/>
                  </a:lnTo>
                  <a:lnTo>
                    <a:pt x="6876" y="1788"/>
                  </a:lnTo>
                  <a:lnTo>
                    <a:pt x="6888" y="1776"/>
                  </a:lnTo>
                  <a:lnTo>
                    <a:pt x="6900" y="1776"/>
                  </a:lnTo>
                  <a:lnTo>
                    <a:pt x="6900" y="1752"/>
                  </a:lnTo>
                  <a:lnTo>
                    <a:pt x="6906" y="1752"/>
                  </a:lnTo>
                  <a:lnTo>
                    <a:pt x="6918" y="1746"/>
                  </a:lnTo>
                  <a:lnTo>
                    <a:pt x="6930" y="1734"/>
                  </a:lnTo>
                  <a:lnTo>
                    <a:pt x="6930" y="1728"/>
                  </a:lnTo>
                  <a:lnTo>
                    <a:pt x="6936" y="1716"/>
                  </a:lnTo>
                  <a:lnTo>
                    <a:pt x="6936" y="1710"/>
                  </a:lnTo>
                  <a:lnTo>
                    <a:pt x="6942" y="1698"/>
                  </a:lnTo>
                  <a:lnTo>
                    <a:pt x="6930" y="1686"/>
                  </a:lnTo>
                  <a:lnTo>
                    <a:pt x="6942" y="1662"/>
                  </a:lnTo>
                  <a:lnTo>
                    <a:pt x="6930" y="1650"/>
                  </a:lnTo>
                  <a:lnTo>
                    <a:pt x="6948" y="1632"/>
                  </a:lnTo>
                  <a:lnTo>
                    <a:pt x="6972" y="1626"/>
                  </a:lnTo>
                  <a:lnTo>
                    <a:pt x="6960" y="1596"/>
                  </a:lnTo>
                  <a:lnTo>
                    <a:pt x="6984" y="1590"/>
                  </a:lnTo>
                  <a:lnTo>
                    <a:pt x="6960" y="1554"/>
                  </a:lnTo>
                  <a:lnTo>
                    <a:pt x="6990" y="1542"/>
                  </a:lnTo>
                  <a:lnTo>
                    <a:pt x="6990" y="1500"/>
                  </a:lnTo>
                  <a:lnTo>
                    <a:pt x="6996" y="1488"/>
                  </a:lnTo>
                  <a:lnTo>
                    <a:pt x="7002" y="1482"/>
                  </a:lnTo>
                  <a:lnTo>
                    <a:pt x="7020" y="1470"/>
                  </a:lnTo>
                  <a:lnTo>
                    <a:pt x="7032" y="1464"/>
                  </a:lnTo>
                  <a:lnTo>
                    <a:pt x="7050" y="1464"/>
                  </a:lnTo>
                  <a:lnTo>
                    <a:pt x="7068" y="1470"/>
                  </a:lnTo>
                  <a:lnTo>
                    <a:pt x="7188" y="1470"/>
                  </a:lnTo>
                  <a:lnTo>
                    <a:pt x="7206" y="1488"/>
                  </a:lnTo>
                  <a:lnTo>
                    <a:pt x="7224" y="1482"/>
                  </a:lnTo>
                  <a:lnTo>
                    <a:pt x="7218" y="1464"/>
                  </a:lnTo>
                  <a:lnTo>
                    <a:pt x="7290" y="1482"/>
                  </a:lnTo>
                  <a:lnTo>
                    <a:pt x="7320" y="1464"/>
                  </a:lnTo>
                  <a:lnTo>
                    <a:pt x="7350" y="1488"/>
                  </a:lnTo>
                  <a:lnTo>
                    <a:pt x="7356" y="1452"/>
                  </a:lnTo>
                  <a:lnTo>
                    <a:pt x="7434" y="1452"/>
                  </a:lnTo>
                  <a:lnTo>
                    <a:pt x="7446" y="1458"/>
                  </a:lnTo>
                  <a:lnTo>
                    <a:pt x="7452" y="1470"/>
                  </a:lnTo>
                  <a:lnTo>
                    <a:pt x="7458" y="1470"/>
                  </a:lnTo>
                  <a:lnTo>
                    <a:pt x="7464" y="1464"/>
                  </a:lnTo>
                  <a:lnTo>
                    <a:pt x="7476" y="1464"/>
                  </a:lnTo>
                  <a:lnTo>
                    <a:pt x="7482" y="1458"/>
                  </a:lnTo>
                  <a:lnTo>
                    <a:pt x="7494" y="1452"/>
                  </a:lnTo>
                  <a:lnTo>
                    <a:pt x="7518" y="1470"/>
                  </a:lnTo>
                  <a:lnTo>
                    <a:pt x="7560" y="1476"/>
                  </a:lnTo>
                  <a:lnTo>
                    <a:pt x="7506" y="1488"/>
                  </a:lnTo>
                  <a:lnTo>
                    <a:pt x="7506" y="1494"/>
                  </a:lnTo>
                  <a:lnTo>
                    <a:pt x="7512" y="1500"/>
                  </a:lnTo>
                  <a:lnTo>
                    <a:pt x="7524" y="1506"/>
                  </a:lnTo>
                  <a:lnTo>
                    <a:pt x="7530" y="1512"/>
                  </a:lnTo>
                  <a:lnTo>
                    <a:pt x="7542" y="1512"/>
                  </a:lnTo>
                  <a:lnTo>
                    <a:pt x="7548" y="1506"/>
                  </a:lnTo>
                  <a:lnTo>
                    <a:pt x="7560" y="1506"/>
                  </a:lnTo>
                  <a:lnTo>
                    <a:pt x="7572" y="1500"/>
                  </a:lnTo>
                  <a:lnTo>
                    <a:pt x="7578" y="1494"/>
                  </a:lnTo>
                  <a:lnTo>
                    <a:pt x="7584" y="1494"/>
                  </a:lnTo>
                  <a:lnTo>
                    <a:pt x="7614" y="1506"/>
                  </a:lnTo>
                  <a:lnTo>
                    <a:pt x="7638" y="1488"/>
                  </a:lnTo>
                  <a:lnTo>
                    <a:pt x="7644" y="1488"/>
                  </a:lnTo>
                  <a:lnTo>
                    <a:pt x="7650" y="1494"/>
                  </a:lnTo>
                  <a:lnTo>
                    <a:pt x="7686" y="1494"/>
                  </a:lnTo>
                  <a:lnTo>
                    <a:pt x="7692" y="1488"/>
                  </a:lnTo>
                  <a:lnTo>
                    <a:pt x="7692" y="1476"/>
                  </a:lnTo>
                  <a:lnTo>
                    <a:pt x="7728" y="1482"/>
                  </a:lnTo>
                  <a:lnTo>
                    <a:pt x="7680" y="1452"/>
                  </a:lnTo>
                  <a:lnTo>
                    <a:pt x="7650" y="1464"/>
                  </a:lnTo>
                  <a:lnTo>
                    <a:pt x="7644" y="1446"/>
                  </a:lnTo>
                  <a:lnTo>
                    <a:pt x="7638" y="1434"/>
                  </a:lnTo>
                  <a:lnTo>
                    <a:pt x="7632" y="1428"/>
                  </a:lnTo>
                  <a:lnTo>
                    <a:pt x="7626" y="1416"/>
                  </a:lnTo>
                  <a:lnTo>
                    <a:pt x="7626" y="1398"/>
                  </a:lnTo>
                  <a:lnTo>
                    <a:pt x="7650" y="1374"/>
                  </a:lnTo>
                  <a:lnTo>
                    <a:pt x="7644" y="1344"/>
                  </a:lnTo>
                  <a:lnTo>
                    <a:pt x="7662" y="1332"/>
                  </a:lnTo>
                  <a:lnTo>
                    <a:pt x="7650" y="1326"/>
                  </a:lnTo>
                  <a:lnTo>
                    <a:pt x="7638" y="1314"/>
                  </a:lnTo>
                  <a:lnTo>
                    <a:pt x="7638" y="1302"/>
                  </a:lnTo>
                  <a:lnTo>
                    <a:pt x="7644" y="1296"/>
                  </a:lnTo>
                  <a:lnTo>
                    <a:pt x="7662" y="1290"/>
                  </a:lnTo>
                  <a:lnTo>
                    <a:pt x="7698" y="1290"/>
                  </a:lnTo>
                  <a:lnTo>
                    <a:pt x="7710" y="1296"/>
                  </a:lnTo>
                  <a:lnTo>
                    <a:pt x="7728" y="1296"/>
                  </a:lnTo>
                  <a:lnTo>
                    <a:pt x="7746" y="1278"/>
                  </a:lnTo>
                  <a:lnTo>
                    <a:pt x="7782" y="1308"/>
                  </a:lnTo>
                  <a:lnTo>
                    <a:pt x="7806" y="1290"/>
                  </a:lnTo>
                  <a:lnTo>
                    <a:pt x="7812" y="1302"/>
                  </a:lnTo>
                  <a:lnTo>
                    <a:pt x="7818" y="1308"/>
                  </a:lnTo>
                  <a:lnTo>
                    <a:pt x="7830" y="1332"/>
                  </a:lnTo>
                  <a:lnTo>
                    <a:pt x="7830" y="1338"/>
                  </a:lnTo>
                  <a:lnTo>
                    <a:pt x="7836" y="1344"/>
                  </a:lnTo>
                  <a:lnTo>
                    <a:pt x="7878" y="1344"/>
                  </a:lnTo>
                  <a:lnTo>
                    <a:pt x="7878" y="1362"/>
                  </a:lnTo>
                  <a:lnTo>
                    <a:pt x="7884" y="1374"/>
                  </a:lnTo>
                  <a:lnTo>
                    <a:pt x="7890" y="1380"/>
                  </a:lnTo>
                  <a:lnTo>
                    <a:pt x="7896" y="1380"/>
                  </a:lnTo>
                  <a:lnTo>
                    <a:pt x="7914" y="1362"/>
                  </a:lnTo>
                  <a:lnTo>
                    <a:pt x="7932" y="1326"/>
                  </a:lnTo>
                  <a:lnTo>
                    <a:pt x="7938" y="1320"/>
                  </a:lnTo>
                  <a:lnTo>
                    <a:pt x="7938" y="1314"/>
                  </a:lnTo>
                  <a:lnTo>
                    <a:pt x="7962" y="1302"/>
                  </a:lnTo>
                  <a:lnTo>
                    <a:pt x="7992" y="1314"/>
                  </a:lnTo>
                  <a:lnTo>
                    <a:pt x="7986" y="1302"/>
                  </a:lnTo>
                  <a:lnTo>
                    <a:pt x="7962" y="1284"/>
                  </a:lnTo>
                  <a:lnTo>
                    <a:pt x="7956" y="1278"/>
                  </a:lnTo>
                  <a:lnTo>
                    <a:pt x="7932" y="1266"/>
                  </a:lnTo>
                  <a:lnTo>
                    <a:pt x="7926" y="1254"/>
                  </a:lnTo>
                  <a:lnTo>
                    <a:pt x="7914" y="1248"/>
                  </a:lnTo>
                  <a:lnTo>
                    <a:pt x="7908" y="1242"/>
                  </a:lnTo>
                  <a:lnTo>
                    <a:pt x="7908" y="1230"/>
                  </a:lnTo>
                  <a:lnTo>
                    <a:pt x="7962" y="1230"/>
                  </a:lnTo>
                  <a:lnTo>
                    <a:pt x="7992" y="1236"/>
                  </a:lnTo>
                  <a:lnTo>
                    <a:pt x="8052" y="1236"/>
                  </a:lnTo>
                  <a:lnTo>
                    <a:pt x="8052" y="1254"/>
                  </a:lnTo>
                  <a:lnTo>
                    <a:pt x="8040" y="1254"/>
                  </a:lnTo>
                  <a:lnTo>
                    <a:pt x="8028" y="1248"/>
                  </a:lnTo>
                  <a:lnTo>
                    <a:pt x="7992" y="1248"/>
                  </a:lnTo>
                  <a:lnTo>
                    <a:pt x="7992" y="1266"/>
                  </a:lnTo>
                  <a:lnTo>
                    <a:pt x="8016" y="1290"/>
                  </a:lnTo>
                  <a:lnTo>
                    <a:pt x="8028" y="1296"/>
                  </a:lnTo>
                  <a:lnTo>
                    <a:pt x="8034" y="1320"/>
                  </a:lnTo>
                  <a:lnTo>
                    <a:pt x="8064" y="1326"/>
                  </a:lnTo>
                  <a:lnTo>
                    <a:pt x="8058" y="1344"/>
                  </a:lnTo>
                  <a:lnTo>
                    <a:pt x="8076" y="1362"/>
                  </a:lnTo>
                  <a:lnTo>
                    <a:pt x="8046" y="1368"/>
                  </a:lnTo>
                  <a:lnTo>
                    <a:pt x="8040" y="1380"/>
                  </a:lnTo>
                  <a:lnTo>
                    <a:pt x="8022" y="1386"/>
                  </a:lnTo>
                  <a:lnTo>
                    <a:pt x="8028" y="1398"/>
                  </a:lnTo>
                  <a:lnTo>
                    <a:pt x="8028" y="1404"/>
                  </a:lnTo>
                  <a:lnTo>
                    <a:pt x="8034" y="1416"/>
                  </a:lnTo>
                  <a:lnTo>
                    <a:pt x="8034" y="1440"/>
                  </a:lnTo>
                  <a:lnTo>
                    <a:pt x="8028" y="1452"/>
                  </a:lnTo>
                  <a:lnTo>
                    <a:pt x="8016" y="1464"/>
                  </a:lnTo>
                  <a:lnTo>
                    <a:pt x="8004" y="1488"/>
                  </a:lnTo>
                  <a:lnTo>
                    <a:pt x="8004" y="1506"/>
                  </a:lnTo>
                  <a:lnTo>
                    <a:pt x="8010" y="1506"/>
                  </a:lnTo>
                  <a:lnTo>
                    <a:pt x="8016" y="1512"/>
                  </a:lnTo>
                  <a:lnTo>
                    <a:pt x="8022" y="1524"/>
                  </a:lnTo>
                  <a:lnTo>
                    <a:pt x="8016" y="1530"/>
                  </a:lnTo>
                  <a:lnTo>
                    <a:pt x="8010" y="1542"/>
                  </a:lnTo>
                  <a:lnTo>
                    <a:pt x="7986" y="1566"/>
                  </a:lnTo>
                  <a:lnTo>
                    <a:pt x="7974" y="1572"/>
                  </a:lnTo>
                  <a:lnTo>
                    <a:pt x="7968" y="1578"/>
                  </a:lnTo>
                  <a:lnTo>
                    <a:pt x="7962" y="1578"/>
                  </a:lnTo>
                  <a:lnTo>
                    <a:pt x="7962" y="1596"/>
                  </a:lnTo>
                  <a:lnTo>
                    <a:pt x="7944" y="1596"/>
                  </a:lnTo>
                  <a:lnTo>
                    <a:pt x="7950" y="1596"/>
                  </a:lnTo>
                  <a:lnTo>
                    <a:pt x="7956" y="1602"/>
                  </a:lnTo>
                  <a:lnTo>
                    <a:pt x="7968" y="1608"/>
                  </a:lnTo>
                  <a:lnTo>
                    <a:pt x="7980" y="1632"/>
                  </a:lnTo>
                  <a:lnTo>
                    <a:pt x="7974" y="1650"/>
                  </a:lnTo>
                  <a:lnTo>
                    <a:pt x="7974" y="1662"/>
                  </a:lnTo>
                  <a:lnTo>
                    <a:pt x="7968" y="1674"/>
                  </a:lnTo>
                  <a:lnTo>
                    <a:pt x="7968" y="1686"/>
                  </a:lnTo>
                  <a:lnTo>
                    <a:pt x="7974" y="1704"/>
                  </a:lnTo>
                  <a:lnTo>
                    <a:pt x="7992" y="1722"/>
                  </a:lnTo>
                  <a:lnTo>
                    <a:pt x="8016" y="1752"/>
                  </a:lnTo>
                  <a:lnTo>
                    <a:pt x="8046" y="1776"/>
                  </a:lnTo>
                  <a:lnTo>
                    <a:pt x="8070" y="1800"/>
                  </a:lnTo>
                  <a:lnTo>
                    <a:pt x="8082" y="1806"/>
                  </a:lnTo>
                  <a:lnTo>
                    <a:pt x="8142" y="1872"/>
                  </a:lnTo>
                  <a:lnTo>
                    <a:pt x="8154" y="1866"/>
                  </a:lnTo>
                  <a:lnTo>
                    <a:pt x="8238" y="1962"/>
                  </a:lnTo>
                  <a:lnTo>
                    <a:pt x="8286" y="1980"/>
                  </a:lnTo>
                  <a:lnTo>
                    <a:pt x="8310" y="2004"/>
                  </a:lnTo>
                  <a:lnTo>
                    <a:pt x="8316" y="2016"/>
                  </a:lnTo>
                  <a:lnTo>
                    <a:pt x="8328" y="2022"/>
                  </a:lnTo>
                  <a:lnTo>
                    <a:pt x="8334" y="2034"/>
                  </a:lnTo>
                  <a:lnTo>
                    <a:pt x="8388" y="2088"/>
                  </a:lnTo>
                  <a:lnTo>
                    <a:pt x="8406" y="2088"/>
                  </a:lnTo>
                  <a:lnTo>
                    <a:pt x="8406" y="2106"/>
                  </a:lnTo>
                  <a:lnTo>
                    <a:pt x="8418" y="2106"/>
                  </a:lnTo>
                  <a:lnTo>
                    <a:pt x="8430" y="2100"/>
                  </a:lnTo>
                  <a:lnTo>
                    <a:pt x="8436" y="2094"/>
                  </a:lnTo>
                  <a:lnTo>
                    <a:pt x="8442" y="2082"/>
                  </a:lnTo>
                  <a:lnTo>
                    <a:pt x="8442" y="2076"/>
                  </a:lnTo>
                  <a:lnTo>
                    <a:pt x="8430" y="2064"/>
                  </a:lnTo>
                  <a:lnTo>
                    <a:pt x="8436" y="2058"/>
                  </a:lnTo>
                  <a:lnTo>
                    <a:pt x="8442" y="2046"/>
                  </a:lnTo>
                  <a:lnTo>
                    <a:pt x="8448" y="2040"/>
                  </a:lnTo>
                  <a:lnTo>
                    <a:pt x="8448" y="2022"/>
                  </a:lnTo>
                  <a:lnTo>
                    <a:pt x="8430" y="2004"/>
                  </a:lnTo>
                  <a:lnTo>
                    <a:pt x="8418" y="1998"/>
                  </a:lnTo>
                  <a:lnTo>
                    <a:pt x="8406" y="1974"/>
                  </a:lnTo>
                  <a:lnTo>
                    <a:pt x="8406" y="1962"/>
                  </a:lnTo>
                  <a:lnTo>
                    <a:pt x="8412" y="1950"/>
                  </a:lnTo>
                  <a:lnTo>
                    <a:pt x="8430" y="1932"/>
                  </a:lnTo>
                  <a:lnTo>
                    <a:pt x="8442" y="1932"/>
                  </a:lnTo>
                  <a:lnTo>
                    <a:pt x="8454" y="1938"/>
                  </a:lnTo>
                  <a:lnTo>
                    <a:pt x="8460" y="1938"/>
                  </a:lnTo>
                  <a:lnTo>
                    <a:pt x="8466" y="1944"/>
                  </a:lnTo>
                  <a:lnTo>
                    <a:pt x="8472" y="1944"/>
                  </a:lnTo>
                  <a:lnTo>
                    <a:pt x="8466" y="1938"/>
                  </a:lnTo>
                  <a:lnTo>
                    <a:pt x="8460" y="1926"/>
                  </a:lnTo>
                  <a:lnTo>
                    <a:pt x="8448" y="1920"/>
                  </a:lnTo>
                  <a:lnTo>
                    <a:pt x="8442" y="1908"/>
                  </a:lnTo>
                  <a:lnTo>
                    <a:pt x="8424" y="1890"/>
                  </a:lnTo>
                  <a:lnTo>
                    <a:pt x="8412" y="1890"/>
                  </a:lnTo>
                  <a:lnTo>
                    <a:pt x="8406" y="1884"/>
                  </a:lnTo>
                  <a:lnTo>
                    <a:pt x="8400" y="1872"/>
                  </a:lnTo>
                  <a:lnTo>
                    <a:pt x="8400" y="1860"/>
                  </a:lnTo>
                  <a:lnTo>
                    <a:pt x="8406" y="1848"/>
                  </a:lnTo>
                  <a:lnTo>
                    <a:pt x="8412" y="1842"/>
                  </a:lnTo>
                  <a:lnTo>
                    <a:pt x="8424" y="1836"/>
                  </a:lnTo>
                  <a:lnTo>
                    <a:pt x="8430" y="1830"/>
                  </a:lnTo>
                  <a:lnTo>
                    <a:pt x="8442" y="1836"/>
                  </a:lnTo>
                  <a:lnTo>
                    <a:pt x="8466" y="1836"/>
                  </a:lnTo>
                  <a:lnTo>
                    <a:pt x="8472" y="1830"/>
                  </a:lnTo>
                  <a:lnTo>
                    <a:pt x="8472" y="1812"/>
                  </a:lnTo>
                  <a:lnTo>
                    <a:pt x="8454" y="1794"/>
                  </a:lnTo>
                  <a:lnTo>
                    <a:pt x="8436" y="1788"/>
                  </a:lnTo>
                  <a:lnTo>
                    <a:pt x="8424" y="1782"/>
                  </a:lnTo>
                  <a:lnTo>
                    <a:pt x="8406" y="1770"/>
                  </a:lnTo>
                  <a:lnTo>
                    <a:pt x="8394" y="1758"/>
                  </a:lnTo>
                  <a:lnTo>
                    <a:pt x="8388" y="1740"/>
                  </a:lnTo>
                  <a:lnTo>
                    <a:pt x="8376" y="1716"/>
                  </a:lnTo>
                  <a:lnTo>
                    <a:pt x="8376" y="1704"/>
                  </a:lnTo>
                  <a:lnTo>
                    <a:pt x="8370" y="1698"/>
                  </a:lnTo>
                  <a:lnTo>
                    <a:pt x="8370" y="1692"/>
                  </a:lnTo>
                  <a:lnTo>
                    <a:pt x="8382" y="1686"/>
                  </a:lnTo>
                  <a:lnTo>
                    <a:pt x="8406" y="1710"/>
                  </a:lnTo>
                  <a:lnTo>
                    <a:pt x="8418" y="1716"/>
                  </a:lnTo>
                  <a:lnTo>
                    <a:pt x="8430" y="1716"/>
                  </a:lnTo>
                  <a:lnTo>
                    <a:pt x="8430" y="1710"/>
                  </a:lnTo>
                  <a:lnTo>
                    <a:pt x="8424" y="1704"/>
                  </a:lnTo>
                  <a:lnTo>
                    <a:pt x="8418" y="1692"/>
                  </a:lnTo>
                  <a:lnTo>
                    <a:pt x="8412" y="1686"/>
                  </a:lnTo>
                  <a:lnTo>
                    <a:pt x="8406" y="1674"/>
                  </a:lnTo>
                  <a:lnTo>
                    <a:pt x="8400" y="1668"/>
                  </a:lnTo>
                  <a:lnTo>
                    <a:pt x="8364" y="1668"/>
                  </a:lnTo>
                  <a:lnTo>
                    <a:pt x="8316" y="1626"/>
                  </a:lnTo>
                  <a:lnTo>
                    <a:pt x="8316" y="1596"/>
                  </a:lnTo>
                  <a:lnTo>
                    <a:pt x="8310" y="1590"/>
                  </a:lnTo>
                  <a:lnTo>
                    <a:pt x="8298" y="1584"/>
                  </a:lnTo>
                  <a:lnTo>
                    <a:pt x="8280" y="1578"/>
                  </a:lnTo>
                  <a:lnTo>
                    <a:pt x="8268" y="1572"/>
                  </a:lnTo>
                  <a:lnTo>
                    <a:pt x="8256" y="1572"/>
                  </a:lnTo>
                  <a:lnTo>
                    <a:pt x="8256" y="1590"/>
                  </a:lnTo>
                  <a:lnTo>
                    <a:pt x="8250" y="1590"/>
                  </a:lnTo>
                  <a:lnTo>
                    <a:pt x="8244" y="1584"/>
                  </a:lnTo>
                  <a:lnTo>
                    <a:pt x="8232" y="1584"/>
                  </a:lnTo>
                  <a:lnTo>
                    <a:pt x="8214" y="1572"/>
                  </a:lnTo>
                  <a:lnTo>
                    <a:pt x="8202" y="1566"/>
                  </a:lnTo>
                  <a:lnTo>
                    <a:pt x="8196" y="1560"/>
                  </a:lnTo>
                  <a:lnTo>
                    <a:pt x="8190" y="1548"/>
                  </a:lnTo>
                  <a:lnTo>
                    <a:pt x="8190" y="1536"/>
                  </a:lnTo>
                  <a:lnTo>
                    <a:pt x="8196" y="1524"/>
                  </a:lnTo>
                  <a:lnTo>
                    <a:pt x="8196" y="1500"/>
                  </a:lnTo>
                  <a:lnTo>
                    <a:pt x="8184" y="1476"/>
                  </a:lnTo>
                  <a:lnTo>
                    <a:pt x="8166" y="1458"/>
                  </a:lnTo>
                  <a:lnTo>
                    <a:pt x="8154" y="1452"/>
                  </a:lnTo>
                  <a:lnTo>
                    <a:pt x="8154" y="1434"/>
                  </a:lnTo>
                  <a:lnTo>
                    <a:pt x="8160" y="1428"/>
                  </a:lnTo>
                  <a:lnTo>
                    <a:pt x="8172" y="1428"/>
                  </a:lnTo>
                  <a:lnTo>
                    <a:pt x="8184" y="1434"/>
                  </a:lnTo>
                  <a:lnTo>
                    <a:pt x="8196" y="1416"/>
                  </a:lnTo>
                  <a:lnTo>
                    <a:pt x="8232" y="1446"/>
                  </a:lnTo>
                  <a:lnTo>
                    <a:pt x="8238" y="1440"/>
                  </a:lnTo>
                  <a:lnTo>
                    <a:pt x="8226" y="1428"/>
                  </a:lnTo>
                  <a:lnTo>
                    <a:pt x="8226" y="1422"/>
                  </a:lnTo>
                  <a:lnTo>
                    <a:pt x="8232" y="1416"/>
                  </a:lnTo>
                  <a:lnTo>
                    <a:pt x="8232" y="1404"/>
                  </a:lnTo>
                  <a:lnTo>
                    <a:pt x="8238" y="1392"/>
                  </a:lnTo>
                  <a:lnTo>
                    <a:pt x="8250" y="1386"/>
                  </a:lnTo>
                  <a:lnTo>
                    <a:pt x="8256" y="1386"/>
                  </a:lnTo>
                  <a:lnTo>
                    <a:pt x="8274" y="1404"/>
                  </a:lnTo>
                  <a:lnTo>
                    <a:pt x="8280" y="1416"/>
                  </a:lnTo>
                  <a:lnTo>
                    <a:pt x="8292" y="1428"/>
                  </a:lnTo>
                  <a:lnTo>
                    <a:pt x="8304" y="1434"/>
                  </a:lnTo>
                  <a:lnTo>
                    <a:pt x="8310" y="1446"/>
                  </a:lnTo>
                  <a:lnTo>
                    <a:pt x="8322" y="1398"/>
                  </a:lnTo>
                  <a:lnTo>
                    <a:pt x="8334" y="1398"/>
                  </a:lnTo>
                  <a:lnTo>
                    <a:pt x="8364" y="1392"/>
                  </a:lnTo>
                  <a:lnTo>
                    <a:pt x="8400" y="1386"/>
                  </a:lnTo>
                  <a:lnTo>
                    <a:pt x="8430" y="1386"/>
                  </a:lnTo>
                  <a:lnTo>
                    <a:pt x="8478" y="1410"/>
                  </a:lnTo>
                  <a:lnTo>
                    <a:pt x="8484" y="1416"/>
                  </a:lnTo>
                  <a:lnTo>
                    <a:pt x="8490" y="1416"/>
                  </a:lnTo>
                  <a:lnTo>
                    <a:pt x="8532" y="1434"/>
                  </a:lnTo>
                  <a:lnTo>
                    <a:pt x="8502" y="1374"/>
                  </a:lnTo>
                  <a:lnTo>
                    <a:pt x="8526" y="1374"/>
                  </a:lnTo>
                  <a:lnTo>
                    <a:pt x="8538" y="1368"/>
                  </a:lnTo>
                  <a:lnTo>
                    <a:pt x="8550" y="1356"/>
                  </a:lnTo>
                  <a:lnTo>
                    <a:pt x="8550" y="1332"/>
                  </a:lnTo>
                  <a:lnTo>
                    <a:pt x="8544" y="1326"/>
                  </a:lnTo>
                  <a:lnTo>
                    <a:pt x="8538" y="1314"/>
                  </a:lnTo>
                  <a:lnTo>
                    <a:pt x="8562" y="1314"/>
                  </a:lnTo>
                  <a:lnTo>
                    <a:pt x="8562" y="1290"/>
                  </a:lnTo>
                  <a:lnTo>
                    <a:pt x="8574" y="1290"/>
                  </a:lnTo>
                  <a:lnTo>
                    <a:pt x="8586" y="1296"/>
                  </a:lnTo>
                  <a:lnTo>
                    <a:pt x="8616" y="1296"/>
                  </a:lnTo>
                  <a:lnTo>
                    <a:pt x="8628" y="1290"/>
                  </a:lnTo>
                  <a:lnTo>
                    <a:pt x="8634" y="1284"/>
                  </a:lnTo>
                  <a:lnTo>
                    <a:pt x="8640" y="1272"/>
                  </a:lnTo>
                  <a:lnTo>
                    <a:pt x="8652" y="1260"/>
                  </a:lnTo>
                  <a:lnTo>
                    <a:pt x="8658" y="1248"/>
                  </a:lnTo>
                  <a:lnTo>
                    <a:pt x="8664" y="1242"/>
                  </a:lnTo>
                  <a:lnTo>
                    <a:pt x="8670" y="1242"/>
                  </a:lnTo>
                  <a:lnTo>
                    <a:pt x="8652" y="1218"/>
                  </a:lnTo>
                  <a:lnTo>
                    <a:pt x="8682" y="1218"/>
                  </a:lnTo>
                  <a:lnTo>
                    <a:pt x="8688" y="1236"/>
                  </a:lnTo>
                  <a:lnTo>
                    <a:pt x="8748" y="1242"/>
                  </a:lnTo>
                  <a:lnTo>
                    <a:pt x="8760" y="1242"/>
                  </a:lnTo>
                  <a:lnTo>
                    <a:pt x="8772" y="1248"/>
                  </a:lnTo>
                  <a:lnTo>
                    <a:pt x="8808" y="1248"/>
                  </a:lnTo>
                  <a:lnTo>
                    <a:pt x="8808" y="1230"/>
                  </a:lnTo>
                  <a:lnTo>
                    <a:pt x="8802" y="1218"/>
                  </a:lnTo>
                  <a:lnTo>
                    <a:pt x="8766" y="1218"/>
                  </a:lnTo>
                  <a:lnTo>
                    <a:pt x="8760" y="1194"/>
                  </a:lnTo>
                  <a:lnTo>
                    <a:pt x="8754" y="1194"/>
                  </a:lnTo>
                  <a:lnTo>
                    <a:pt x="8748" y="1188"/>
                  </a:lnTo>
                  <a:lnTo>
                    <a:pt x="8736" y="1188"/>
                  </a:lnTo>
                  <a:lnTo>
                    <a:pt x="8712" y="1176"/>
                  </a:lnTo>
                  <a:lnTo>
                    <a:pt x="8700" y="1176"/>
                  </a:lnTo>
                  <a:lnTo>
                    <a:pt x="8688" y="1170"/>
                  </a:lnTo>
                  <a:lnTo>
                    <a:pt x="8658" y="1170"/>
                  </a:lnTo>
                  <a:lnTo>
                    <a:pt x="8664" y="1152"/>
                  </a:lnTo>
                  <a:lnTo>
                    <a:pt x="8592" y="1104"/>
                  </a:lnTo>
                  <a:lnTo>
                    <a:pt x="8574" y="1122"/>
                  </a:lnTo>
                  <a:lnTo>
                    <a:pt x="8568" y="1122"/>
                  </a:lnTo>
                  <a:lnTo>
                    <a:pt x="8562" y="1116"/>
                  </a:lnTo>
                  <a:lnTo>
                    <a:pt x="8550" y="1116"/>
                  </a:lnTo>
                  <a:lnTo>
                    <a:pt x="8538" y="1110"/>
                  </a:lnTo>
                  <a:lnTo>
                    <a:pt x="8532" y="1110"/>
                  </a:lnTo>
                  <a:lnTo>
                    <a:pt x="8520" y="1104"/>
                  </a:lnTo>
                  <a:lnTo>
                    <a:pt x="8508" y="1092"/>
                  </a:lnTo>
                  <a:lnTo>
                    <a:pt x="8502" y="1092"/>
                  </a:lnTo>
                  <a:lnTo>
                    <a:pt x="8466" y="1098"/>
                  </a:lnTo>
                  <a:lnTo>
                    <a:pt x="8442" y="1092"/>
                  </a:lnTo>
                  <a:lnTo>
                    <a:pt x="8430" y="1086"/>
                  </a:lnTo>
                  <a:lnTo>
                    <a:pt x="8412" y="1068"/>
                  </a:lnTo>
                  <a:lnTo>
                    <a:pt x="8406" y="1068"/>
                  </a:lnTo>
                  <a:lnTo>
                    <a:pt x="8412" y="1062"/>
                  </a:lnTo>
                  <a:lnTo>
                    <a:pt x="8436" y="1062"/>
                  </a:lnTo>
                  <a:lnTo>
                    <a:pt x="8460" y="1074"/>
                  </a:lnTo>
                  <a:lnTo>
                    <a:pt x="8478" y="1074"/>
                  </a:lnTo>
                  <a:lnTo>
                    <a:pt x="8496" y="1080"/>
                  </a:lnTo>
                  <a:lnTo>
                    <a:pt x="8514" y="1080"/>
                  </a:lnTo>
                  <a:lnTo>
                    <a:pt x="8526" y="1086"/>
                  </a:lnTo>
                  <a:lnTo>
                    <a:pt x="8544" y="1086"/>
                  </a:lnTo>
                  <a:lnTo>
                    <a:pt x="8550" y="1080"/>
                  </a:lnTo>
                  <a:lnTo>
                    <a:pt x="8562" y="1080"/>
                  </a:lnTo>
                  <a:lnTo>
                    <a:pt x="8580" y="1074"/>
                  </a:lnTo>
                  <a:lnTo>
                    <a:pt x="8604" y="1062"/>
                  </a:lnTo>
                  <a:lnTo>
                    <a:pt x="8616" y="1050"/>
                  </a:lnTo>
                  <a:lnTo>
                    <a:pt x="8604" y="1038"/>
                  </a:lnTo>
                  <a:lnTo>
                    <a:pt x="8592" y="1032"/>
                  </a:lnTo>
                  <a:lnTo>
                    <a:pt x="8586" y="1026"/>
                  </a:lnTo>
                  <a:lnTo>
                    <a:pt x="8574" y="1020"/>
                  </a:lnTo>
                  <a:lnTo>
                    <a:pt x="8568" y="1014"/>
                  </a:lnTo>
                  <a:lnTo>
                    <a:pt x="8562" y="1014"/>
                  </a:lnTo>
                  <a:lnTo>
                    <a:pt x="8556" y="1008"/>
                  </a:lnTo>
                  <a:lnTo>
                    <a:pt x="8520" y="990"/>
                  </a:lnTo>
                  <a:lnTo>
                    <a:pt x="8508" y="978"/>
                  </a:lnTo>
                  <a:lnTo>
                    <a:pt x="8514" y="972"/>
                  </a:lnTo>
                  <a:lnTo>
                    <a:pt x="8538" y="972"/>
                  </a:lnTo>
                  <a:lnTo>
                    <a:pt x="8556" y="978"/>
                  </a:lnTo>
                  <a:lnTo>
                    <a:pt x="8562" y="984"/>
                  </a:lnTo>
                  <a:lnTo>
                    <a:pt x="8574" y="990"/>
                  </a:lnTo>
                  <a:lnTo>
                    <a:pt x="8580" y="990"/>
                  </a:lnTo>
                  <a:lnTo>
                    <a:pt x="8586" y="996"/>
                  </a:lnTo>
                  <a:lnTo>
                    <a:pt x="8610" y="1008"/>
                  </a:lnTo>
                  <a:lnTo>
                    <a:pt x="8628" y="1020"/>
                  </a:lnTo>
                  <a:lnTo>
                    <a:pt x="8652" y="1032"/>
                  </a:lnTo>
                  <a:lnTo>
                    <a:pt x="8664" y="1032"/>
                  </a:lnTo>
                  <a:lnTo>
                    <a:pt x="8676" y="1026"/>
                  </a:lnTo>
                  <a:lnTo>
                    <a:pt x="8682" y="1026"/>
                  </a:lnTo>
                  <a:lnTo>
                    <a:pt x="8688" y="1020"/>
                  </a:lnTo>
                  <a:lnTo>
                    <a:pt x="8730" y="1020"/>
                  </a:lnTo>
                  <a:lnTo>
                    <a:pt x="8754" y="1026"/>
                  </a:lnTo>
                  <a:lnTo>
                    <a:pt x="8808" y="1044"/>
                  </a:lnTo>
                  <a:lnTo>
                    <a:pt x="8850" y="1062"/>
                  </a:lnTo>
                  <a:lnTo>
                    <a:pt x="8880" y="1068"/>
                  </a:lnTo>
                  <a:lnTo>
                    <a:pt x="8886" y="1074"/>
                  </a:lnTo>
                  <a:lnTo>
                    <a:pt x="8898" y="1074"/>
                  </a:lnTo>
                  <a:lnTo>
                    <a:pt x="8934" y="1086"/>
                  </a:lnTo>
                  <a:lnTo>
                    <a:pt x="8946" y="1086"/>
                  </a:lnTo>
                  <a:lnTo>
                    <a:pt x="8952" y="1092"/>
                  </a:lnTo>
                  <a:lnTo>
                    <a:pt x="8958" y="1092"/>
                  </a:lnTo>
                  <a:lnTo>
                    <a:pt x="8970" y="1098"/>
                  </a:lnTo>
                  <a:lnTo>
                    <a:pt x="8976" y="1104"/>
                  </a:lnTo>
                  <a:lnTo>
                    <a:pt x="8988" y="1110"/>
                  </a:lnTo>
                  <a:lnTo>
                    <a:pt x="9000" y="1110"/>
                  </a:lnTo>
                  <a:lnTo>
                    <a:pt x="9018" y="1116"/>
                  </a:lnTo>
                  <a:lnTo>
                    <a:pt x="9024" y="1122"/>
                  </a:lnTo>
                  <a:lnTo>
                    <a:pt x="9042" y="1122"/>
                  </a:lnTo>
                  <a:lnTo>
                    <a:pt x="9042" y="1116"/>
                  </a:lnTo>
                  <a:lnTo>
                    <a:pt x="9036" y="1098"/>
                  </a:lnTo>
                  <a:lnTo>
                    <a:pt x="9012" y="1074"/>
                  </a:lnTo>
                  <a:lnTo>
                    <a:pt x="9006" y="1074"/>
                  </a:lnTo>
                  <a:lnTo>
                    <a:pt x="9024" y="1056"/>
                  </a:lnTo>
                  <a:lnTo>
                    <a:pt x="8976" y="1038"/>
                  </a:lnTo>
                  <a:lnTo>
                    <a:pt x="8988" y="1032"/>
                  </a:lnTo>
                  <a:lnTo>
                    <a:pt x="8940" y="1008"/>
                  </a:lnTo>
                  <a:lnTo>
                    <a:pt x="8994" y="1020"/>
                  </a:lnTo>
                  <a:lnTo>
                    <a:pt x="8988" y="996"/>
                  </a:lnTo>
                  <a:lnTo>
                    <a:pt x="9000" y="996"/>
                  </a:lnTo>
                  <a:lnTo>
                    <a:pt x="9012" y="1002"/>
                  </a:lnTo>
                  <a:lnTo>
                    <a:pt x="9048" y="1002"/>
                  </a:lnTo>
                  <a:lnTo>
                    <a:pt x="9048" y="996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91" name="Romania" descr="© INSCALE GmbH, 05.05.2010&#10;http://www.presentationload.com/">
              <a:extLst>
                <a:ext uri="{FF2B5EF4-FFF2-40B4-BE49-F238E27FC236}">
                  <a16:creationId xmlns:a16="http://schemas.microsoft.com/office/drawing/2014/main" id="{CE8F0D5E-3F37-4AE2-8EC0-C0815DFE491B}"/>
                </a:ext>
              </a:extLst>
            </p:cNvPr>
            <p:cNvSpPr>
              <a:spLocks/>
            </p:cNvSpPr>
            <p:nvPr/>
          </p:nvSpPr>
          <p:spPr bwMode="gray">
            <a:xfrm>
              <a:off x="6150473" y="2779883"/>
              <a:ext cx="272560" cy="164743"/>
            </a:xfrm>
            <a:custGeom>
              <a:avLst/>
              <a:gdLst>
                <a:gd name="T0" fmla="*/ 2147483647 w 612"/>
                <a:gd name="T1" fmla="*/ 2147483647 h 366"/>
                <a:gd name="T2" fmla="*/ 2147483647 w 612"/>
                <a:gd name="T3" fmla="*/ 2147483647 h 366"/>
                <a:gd name="T4" fmla="*/ 2147483647 w 612"/>
                <a:gd name="T5" fmla="*/ 2147483647 h 366"/>
                <a:gd name="T6" fmla="*/ 2147483647 w 612"/>
                <a:gd name="T7" fmla="*/ 2147483647 h 366"/>
                <a:gd name="T8" fmla="*/ 2147483647 w 612"/>
                <a:gd name="T9" fmla="*/ 2147483647 h 366"/>
                <a:gd name="T10" fmla="*/ 2147483647 w 612"/>
                <a:gd name="T11" fmla="*/ 2147483647 h 366"/>
                <a:gd name="T12" fmla="*/ 2147483647 w 612"/>
                <a:gd name="T13" fmla="*/ 2147483647 h 366"/>
                <a:gd name="T14" fmla="*/ 2147483647 w 612"/>
                <a:gd name="T15" fmla="*/ 2147483647 h 366"/>
                <a:gd name="T16" fmla="*/ 2147483647 w 612"/>
                <a:gd name="T17" fmla="*/ 2147483647 h 366"/>
                <a:gd name="T18" fmla="*/ 2147483647 w 612"/>
                <a:gd name="T19" fmla="*/ 2147483647 h 366"/>
                <a:gd name="T20" fmla="*/ 2147483647 w 612"/>
                <a:gd name="T21" fmla="*/ 2147483647 h 366"/>
                <a:gd name="T22" fmla="*/ 2147483647 w 612"/>
                <a:gd name="T23" fmla="*/ 2147483647 h 366"/>
                <a:gd name="T24" fmla="*/ 2147483647 w 612"/>
                <a:gd name="T25" fmla="*/ 2147483647 h 366"/>
                <a:gd name="T26" fmla="*/ 2147483647 w 612"/>
                <a:gd name="T27" fmla="*/ 0 h 366"/>
                <a:gd name="T28" fmla="*/ 2147483647 w 612"/>
                <a:gd name="T29" fmla="*/ 2147483647 h 366"/>
                <a:gd name="T30" fmla="*/ 2147483647 w 612"/>
                <a:gd name="T31" fmla="*/ 2147483647 h 366"/>
                <a:gd name="T32" fmla="*/ 2147483647 w 612"/>
                <a:gd name="T33" fmla="*/ 2147483647 h 366"/>
                <a:gd name="T34" fmla="*/ 2147483647 w 612"/>
                <a:gd name="T35" fmla="*/ 2147483647 h 366"/>
                <a:gd name="T36" fmla="*/ 2147483647 w 612"/>
                <a:gd name="T37" fmla="*/ 2147483647 h 366"/>
                <a:gd name="T38" fmla="*/ 2147483647 w 612"/>
                <a:gd name="T39" fmla="*/ 2147483647 h 366"/>
                <a:gd name="T40" fmla="*/ 2147483647 w 612"/>
                <a:gd name="T41" fmla="*/ 2147483647 h 366"/>
                <a:gd name="T42" fmla="*/ 2147483647 w 612"/>
                <a:gd name="T43" fmla="*/ 2147483647 h 366"/>
                <a:gd name="T44" fmla="*/ 2147483647 w 612"/>
                <a:gd name="T45" fmla="*/ 2147483647 h 366"/>
                <a:gd name="T46" fmla="*/ 2147483647 w 612"/>
                <a:gd name="T47" fmla="*/ 2147483647 h 366"/>
                <a:gd name="T48" fmla="*/ 0 w 612"/>
                <a:gd name="T49" fmla="*/ 2147483647 h 366"/>
                <a:gd name="T50" fmla="*/ 2147483647 w 612"/>
                <a:gd name="T51" fmla="*/ 2147483647 h 366"/>
                <a:gd name="T52" fmla="*/ 2147483647 w 612"/>
                <a:gd name="T53" fmla="*/ 2147483647 h 366"/>
                <a:gd name="T54" fmla="*/ 2147483647 w 612"/>
                <a:gd name="T55" fmla="*/ 2147483647 h 366"/>
                <a:gd name="T56" fmla="*/ 2147483647 w 612"/>
                <a:gd name="T57" fmla="*/ 2147483647 h 366"/>
                <a:gd name="T58" fmla="*/ 2147483647 w 612"/>
                <a:gd name="T59" fmla="*/ 2147483647 h 366"/>
                <a:gd name="T60" fmla="*/ 2147483647 w 612"/>
                <a:gd name="T61" fmla="*/ 2147483647 h 366"/>
                <a:gd name="T62" fmla="*/ 2147483647 w 612"/>
                <a:gd name="T63" fmla="*/ 2147483647 h 366"/>
                <a:gd name="T64" fmla="*/ 2147483647 w 612"/>
                <a:gd name="T65" fmla="*/ 2147483647 h 366"/>
                <a:gd name="T66" fmla="*/ 2147483647 w 612"/>
                <a:gd name="T67" fmla="*/ 2147483647 h 366"/>
                <a:gd name="T68" fmla="*/ 2147483647 w 612"/>
                <a:gd name="T69" fmla="*/ 2147483647 h 366"/>
                <a:gd name="T70" fmla="*/ 2147483647 w 612"/>
                <a:gd name="T71" fmla="*/ 2147483647 h 366"/>
                <a:gd name="T72" fmla="*/ 2147483647 w 612"/>
                <a:gd name="T73" fmla="*/ 2147483647 h 366"/>
                <a:gd name="T74" fmla="*/ 2147483647 w 612"/>
                <a:gd name="T75" fmla="*/ 2147483647 h 366"/>
                <a:gd name="T76" fmla="*/ 2147483647 w 612"/>
                <a:gd name="T77" fmla="*/ 2147483647 h 366"/>
                <a:gd name="T78" fmla="*/ 2147483647 w 612"/>
                <a:gd name="T79" fmla="*/ 2147483647 h 366"/>
                <a:gd name="T80" fmla="*/ 2147483647 w 612"/>
                <a:gd name="T81" fmla="*/ 2147483647 h 366"/>
                <a:gd name="T82" fmla="*/ 2147483647 w 612"/>
                <a:gd name="T83" fmla="*/ 2147483647 h 366"/>
                <a:gd name="T84" fmla="*/ 2147483647 w 612"/>
                <a:gd name="T85" fmla="*/ 2147483647 h 36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612"/>
                <a:gd name="T130" fmla="*/ 0 h 366"/>
                <a:gd name="T131" fmla="*/ 612 w 612"/>
                <a:gd name="T132" fmla="*/ 366 h 36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612" h="366">
                  <a:moveTo>
                    <a:pt x="516" y="354"/>
                  </a:moveTo>
                  <a:lnTo>
                    <a:pt x="522" y="360"/>
                  </a:lnTo>
                  <a:lnTo>
                    <a:pt x="540" y="360"/>
                  </a:lnTo>
                  <a:lnTo>
                    <a:pt x="540" y="318"/>
                  </a:lnTo>
                  <a:lnTo>
                    <a:pt x="546" y="312"/>
                  </a:lnTo>
                  <a:lnTo>
                    <a:pt x="558" y="294"/>
                  </a:lnTo>
                  <a:lnTo>
                    <a:pt x="564" y="282"/>
                  </a:lnTo>
                  <a:lnTo>
                    <a:pt x="570" y="276"/>
                  </a:lnTo>
                  <a:lnTo>
                    <a:pt x="606" y="276"/>
                  </a:lnTo>
                  <a:lnTo>
                    <a:pt x="612" y="270"/>
                  </a:lnTo>
                  <a:lnTo>
                    <a:pt x="612" y="258"/>
                  </a:lnTo>
                  <a:lnTo>
                    <a:pt x="600" y="222"/>
                  </a:lnTo>
                  <a:lnTo>
                    <a:pt x="600" y="216"/>
                  </a:lnTo>
                  <a:lnTo>
                    <a:pt x="594" y="216"/>
                  </a:lnTo>
                  <a:lnTo>
                    <a:pt x="588" y="222"/>
                  </a:lnTo>
                  <a:lnTo>
                    <a:pt x="570" y="222"/>
                  </a:lnTo>
                  <a:lnTo>
                    <a:pt x="564" y="228"/>
                  </a:lnTo>
                  <a:lnTo>
                    <a:pt x="558" y="228"/>
                  </a:lnTo>
                  <a:lnTo>
                    <a:pt x="552" y="234"/>
                  </a:lnTo>
                  <a:lnTo>
                    <a:pt x="522" y="234"/>
                  </a:lnTo>
                  <a:lnTo>
                    <a:pt x="510" y="222"/>
                  </a:lnTo>
                  <a:lnTo>
                    <a:pt x="510" y="198"/>
                  </a:lnTo>
                  <a:lnTo>
                    <a:pt x="504" y="192"/>
                  </a:lnTo>
                  <a:lnTo>
                    <a:pt x="498" y="180"/>
                  </a:lnTo>
                  <a:lnTo>
                    <a:pt x="498" y="168"/>
                  </a:lnTo>
                  <a:lnTo>
                    <a:pt x="504" y="162"/>
                  </a:lnTo>
                  <a:lnTo>
                    <a:pt x="504" y="150"/>
                  </a:lnTo>
                  <a:lnTo>
                    <a:pt x="510" y="144"/>
                  </a:lnTo>
                  <a:lnTo>
                    <a:pt x="504" y="144"/>
                  </a:lnTo>
                  <a:lnTo>
                    <a:pt x="504" y="102"/>
                  </a:lnTo>
                  <a:lnTo>
                    <a:pt x="498" y="96"/>
                  </a:lnTo>
                  <a:lnTo>
                    <a:pt x="480" y="96"/>
                  </a:lnTo>
                  <a:lnTo>
                    <a:pt x="474" y="78"/>
                  </a:lnTo>
                  <a:lnTo>
                    <a:pt x="462" y="78"/>
                  </a:lnTo>
                  <a:lnTo>
                    <a:pt x="456" y="54"/>
                  </a:lnTo>
                  <a:lnTo>
                    <a:pt x="432" y="42"/>
                  </a:lnTo>
                  <a:lnTo>
                    <a:pt x="432" y="30"/>
                  </a:lnTo>
                  <a:lnTo>
                    <a:pt x="426" y="24"/>
                  </a:lnTo>
                  <a:lnTo>
                    <a:pt x="420" y="12"/>
                  </a:lnTo>
                  <a:lnTo>
                    <a:pt x="414" y="6"/>
                  </a:lnTo>
                  <a:lnTo>
                    <a:pt x="396" y="0"/>
                  </a:lnTo>
                  <a:lnTo>
                    <a:pt x="384" y="0"/>
                  </a:lnTo>
                  <a:lnTo>
                    <a:pt x="378" y="6"/>
                  </a:lnTo>
                  <a:lnTo>
                    <a:pt x="378" y="12"/>
                  </a:lnTo>
                  <a:lnTo>
                    <a:pt x="366" y="24"/>
                  </a:lnTo>
                  <a:lnTo>
                    <a:pt x="348" y="24"/>
                  </a:lnTo>
                  <a:lnTo>
                    <a:pt x="342" y="18"/>
                  </a:lnTo>
                  <a:lnTo>
                    <a:pt x="336" y="30"/>
                  </a:lnTo>
                  <a:lnTo>
                    <a:pt x="312" y="24"/>
                  </a:lnTo>
                  <a:lnTo>
                    <a:pt x="312" y="30"/>
                  </a:lnTo>
                  <a:lnTo>
                    <a:pt x="300" y="42"/>
                  </a:lnTo>
                  <a:lnTo>
                    <a:pt x="288" y="42"/>
                  </a:lnTo>
                  <a:lnTo>
                    <a:pt x="264" y="18"/>
                  </a:lnTo>
                  <a:lnTo>
                    <a:pt x="258" y="18"/>
                  </a:lnTo>
                  <a:lnTo>
                    <a:pt x="246" y="24"/>
                  </a:lnTo>
                  <a:lnTo>
                    <a:pt x="240" y="24"/>
                  </a:lnTo>
                  <a:lnTo>
                    <a:pt x="228" y="30"/>
                  </a:lnTo>
                  <a:lnTo>
                    <a:pt x="222" y="24"/>
                  </a:lnTo>
                  <a:lnTo>
                    <a:pt x="198" y="24"/>
                  </a:lnTo>
                  <a:lnTo>
                    <a:pt x="192" y="18"/>
                  </a:lnTo>
                  <a:lnTo>
                    <a:pt x="168" y="18"/>
                  </a:lnTo>
                  <a:lnTo>
                    <a:pt x="150" y="36"/>
                  </a:lnTo>
                  <a:lnTo>
                    <a:pt x="120" y="36"/>
                  </a:lnTo>
                  <a:lnTo>
                    <a:pt x="108" y="48"/>
                  </a:lnTo>
                  <a:lnTo>
                    <a:pt x="108" y="90"/>
                  </a:lnTo>
                  <a:lnTo>
                    <a:pt x="90" y="108"/>
                  </a:lnTo>
                  <a:lnTo>
                    <a:pt x="78" y="114"/>
                  </a:lnTo>
                  <a:lnTo>
                    <a:pt x="72" y="120"/>
                  </a:lnTo>
                  <a:lnTo>
                    <a:pt x="72" y="138"/>
                  </a:lnTo>
                  <a:lnTo>
                    <a:pt x="66" y="144"/>
                  </a:lnTo>
                  <a:lnTo>
                    <a:pt x="54" y="150"/>
                  </a:lnTo>
                  <a:lnTo>
                    <a:pt x="48" y="156"/>
                  </a:lnTo>
                  <a:lnTo>
                    <a:pt x="30" y="150"/>
                  </a:lnTo>
                  <a:lnTo>
                    <a:pt x="30" y="168"/>
                  </a:lnTo>
                  <a:lnTo>
                    <a:pt x="0" y="174"/>
                  </a:lnTo>
                  <a:lnTo>
                    <a:pt x="6" y="174"/>
                  </a:lnTo>
                  <a:lnTo>
                    <a:pt x="30" y="192"/>
                  </a:lnTo>
                  <a:lnTo>
                    <a:pt x="36" y="192"/>
                  </a:lnTo>
                  <a:lnTo>
                    <a:pt x="48" y="228"/>
                  </a:lnTo>
                  <a:lnTo>
                    <a:pt x="54" y="234"/>
                  </a:lnTo>
                  <a:lnTo>
                    <a:pt x="60" y="234"/>
                  </a:lnTo>
                  <a:lnTo>
                    <a:pt x="66" y="228"/>
                  </a:lnTo>
                  <a:lnTo>
                    <a:pt x="72" y="228"/>
                  </a:lnTo>
                  <a:lnTo>
                    <a:pt x="84" y="234"/>
                  </a:lnTo>
                  <a:lnTo>
                    <a:pt x="84" y="252"/>
                  </a:lnTo>
                  <a:lnTo>
                    <a:pt x="78" y="258"/>
                  </a:lnTo>
                  <a:lnTo>
                    <a:pt x="90" y="276"/>
                  </a:lnTo>
                  <a:lnTo>
                    <a:pt x="114" y="282"/>
                  </a:lnTo>
                  <a:lnTo>
                    <a:pt x="120" y="288"/>
                  </a:lnTo>
                  <a:lnTo>
                    <a:pt x="144" y="282"/>
                  </a:lnTo>
                  <a:lnTo>
                    <a:pt x="168" y="288"/>
                  </a:lnTo>
                  <a:lnTo>
                    <a:pt x="162" y="294"/>
                  </a:lnTo>
                  <a:lnTo>
                    <a:pt x="156" y="306"/>
                  </a:lnTo>
                  <a:lnTo>
                    <a:pt x="162" y="312"/>
                  </a:lnTo>
                  <a:lnTo>
                    <a:pt x="162" y="324"/>
                  </a:lnTo>
                  <a:lnTo>
                    <a:pt x="186" y="324"/>
                  </a:lnTo>
                  <a:lnTo>
                    <a:pt x="192" y="330"/>
                  </a:lnTo>
                  <a:lnTo>
                    <a:pt x="186" y="336"/>
                  </a:lnTo>
                  <a:lnTo>
                    <a:pt x="186" y="342"/>
                  </a:lnTo>
                  <a:lnTo>
                    <a:pt x="180" y="348"/>
                  </a:lnTo>
                  <a:lnTo>
                    <a:pt x="186" y="354"/>
                  </a:lnTo>
                  <a:lnTo>
                    <a:pt x="204" y="354"/>
                  </a:lnTo>
                  <a:lnTo>
                    <a:pt x="216" y="342"/>
                  </a:lnTo>
                  <a:lnTo>
                    <a:pt x="240" y="354"/>
                  </a:lnTo>
                  <a:lnTo>
                    <a:pt x="252" y="354"/>
                  </a:lnTo>
                  <a:lnTo>
                    <a:pt x="258" y="360"/>
                  </a:lnTo>
                  <a:lnTo>
                    <a:pt x="282" y="360"/>
                  </a:lnTo>
                  <a:lnTo>
                    <a:pt x="288" y="354"/>
                  </a:lnTo>
                  <a:lnTo>
                    <a:pt x="288" y="348"/>
                  </a:lnTo>
                  <a:lnTo>
                    <a:pt x="306" y="354"/>
                  </a:lnTo>
                  <a:lnTo>
                    <a:pt x="330" y="354"/>
                  </a:lnTo>
                  <a:lnTo>
                    <a:pt x="336" y="360"/>
                  </a:lnTo>
                  <a:lnTo>
                    <a:pt x="348" y="366"/>
                  </a:lnTo>
                  <a:lnTo>
                    <a:pt x="366" y="366"/>
                  </a:lnTo>
                  <a:lnTo>
                    <a:pt x="372" y="360"/>
                  </a:lnTo>
                  <a:lnTo>
                    <a:pt x="372" y="348"/>
                  </a:lnTo>
                  <a:lnTo>
                    <a:pt x="378" y="342"/>
                  </a:lnTo>
                  <a:lnTo>
                    <a:pt x="384" y="342"/>
                  </a:lnTo>
                  <a:lnTo>
                    <a:pt x="396" y="336"/>
                  </a:lnTo>
                  <a:lnTo>
                    <a:pt x="402" y="336"/>
                  </a:lnTo>
                  <a:lnTo>
                    <a:pt x="402" y="330"/>
                  </a:lnTo>
                  <a:lnTo>
                    <a:pt x="432" y="336"/>
                  </a:lnTo>
                  <a:lnTo>
                    <a:pt x="432" y="324"/>
                  </a:lnTo>
                  <a:lnTo>
                    <a:pt x="438" y="324"/>
                  </a:lnTo>
                  <a:lnTo>
                    <a:pt x="450" y="330"/>
                  </a:lnTo>
                  <a:lnTo>
                    <a:pt x="462" y="330"/>
                  </a:lnTo>
                  <a:lnTo>
                    <a:pt x="474" y="336"/>
                  </a:lnTo>
                  <a:lnTo>
                    <a:pt x="498" y="336"/>
                  </a:lnTo>
                  <a:lnTo>
                    <a:pt x="516" y="354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92" name="Qatar" descr="© INSCALE GmbH, 05.05.2010&#10;http://www.presentationload.com/">
              <a:extLst>
                <a:ext uri="{FF2B5EF4-FFF2-40B4-BE49-F238E27FC236}">
                  <a16:creationId xmlns:a16="http://schemas.microsoft.com/office/drawing/2014/main" id="{0DBD386E-1728-4539-ADFF-7CFE8E4FD340}"/>
                </a:ext>
              </a:extLst>
            </p:cNvPr>
            <p:cNvSpPr>
              <a:spLocks/>
            </p:cNvSpPr>
            <p:nvPr/>
          </p:nvSpPr>
          <p:spPr bwMode="gray">
            <a:xfrm>
              <a:off x="7120154" y="3571703"/>
              <a:ext cx="29701" cy="63770"/>
            </a:xfrm>
            <a:custGeom>
              <a:avLst/>
              <a:gdLst>
                <a:gd name="T0" fmla="*/ 2147483647 w 66"/>
                <a:gd name="T1" fmla="*/ 2147483647 h 144"/>
                <a:gd name="T2" fmla="*/ 2147483647 w 66"/>
                <a:gd name="T3" fmla="*/ 2147483647 h 144"/>
                <a:gd name="T4" fmla="*/ 2147483647 w 66"/>
                <a:gd name="T5" fmla="*/ 2147483647 h 144"/>
                <a:gd name="T6" fmla="*/ 2147483647 w 66"/>
                <a:gd name="T7" fmla="*/ 2147483647 h 144"/>
                <a:gd name="T8" fmla="*/ 2147483647 w 66"/>
                <a:gd name="T9" fmla="*/ 2147483647 h 144"/>
                <a:gd name="T10" fmla="*/ 2147483647 w 66"/>
                <a:gd name="T11" fmla="*/ 2147483647 h 144"/>
                <a:gd name="T12" fmla="*/ 2147483647 w 66"/>
                <a:gd name="T13" fmla="*/ 2147483647 h 144"/>
                <a:gd name="T14" fmla="*/ 2147483647 w 66"/>
                <a:gd name="T15" fmla="*/ 2147483647 h 144"/>
                <a:gd name="T16" fmla="*/ 2147483647 w 66"/>
                <a:gd name="T17" fmla="*/ 2147483647 h 144"/>
                <a:gd name="T18" fmla="*/ 2147483647 w 66"/>
                <a:gd name="T19" fmla="*/ 0 h 144"/>
                <a:gd name="T20" fmla="*/ 2147483647 w 66"/>
                <a:gd name="T21" fmla="*/ 0 h 144"/>
                <a:gd name="T22" fmla="*/ 2147483647 w 66"/>
                <a:gd name="T23" fmla="*/ 2147483647 h 144"/>
                <a:gd name="T24" fmla="*/ 2147483647 w 66"/>
                <a:gd name="T25" fmla="*/ 2147483647 h 144"/>
                <a:gd name="T26" fmla="*/ 2147483647 w 66"/>
                <a:gd name="T27" fmla="*/ 2147483647 h 144"/>
                <a:gd name="T28" fmla="*/ 2147483647 w 66"/>
                <a:gd name="T29" fmla="*/ 2147483647 h 144"/>
                <a:gd name="T30" fmla="*/ 0 w 66"/>
                <a:gd name="T31" fmla="*/ 2147483647 h 144"/>
                <a:gd name="T32" fmla="*/ 2147483647 w 66"/>
                <a:gd name="T33" fmla="*/ 2147483647 h 144"/>
                <a:gd name="T34" fmla="*/ 2147483647 w 66"/>
                <a:gd name="T35" fmla="*/ 2147483647 h 14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66"/>
                <a:gd name="T55" fmla="*/ 0 h 144"/>
                <a:gd name="T56" fmla="*/ 66 w 66"/>
                <a:gd name="T57" fmla="*/ 144 h 144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66" h="144">
                  <a:moveTo>
                    <a:pt x="24" y="132"/>
                  </a:moveTo>
                  <a:lnTo>
                    <a:pt x="36" y="144"/>
                  </a:lnTo>
                  <a:lnTo>
                    <a:pt x="48" y="132"/>
                  </a:lnTo>
                  <a:lnTo>
                    <a:pt x="54" y="114"/>
                  </a:lnTo>
                  <a:lnTo>
                    <a:pt x="60" y="102"/>
                  </a:lnTo>
                  <a:lnTo>
                    <a:pt x="66" y="84"/>
                  </a:lnTo>
                  <a:lnTo>
                    <a:pt x="66" y="30"/>
                  </a:lnTo>
                  <a:lnTo>
                    <a:pt x="54" y="18"/>
                  </a:lnTo>
                  <a:lnTo>
                    <a:pt x="48" y="6"/>
                  </a:lnTo>
                  <a:lnTo>
                    <a:pt x="36" y="0"/>
                  </a:lnTo>
                  <a:lnTo>
                    <a:pt x="30" y="0"/>
                  </a:lnTo>
                  <a:lnTo>
                    <a:pt x="24" y="6"/>
                  </a:lnTo>
                  <a:lnTo>
                    <a:pt x="18" y="18"/>
                  </a:lnTo>
                  <a:lnTo>
                    <a:pt x="12" y="36"/>
                  </a:lnTo>
                  <a:lnTo>
                    <a:pt x="12" y="108"/>
                  </a:lnTo>
                  <a:lnTo>
                    <a:pt x="0" y="120"/>
                  </a:lnTo>
                  <a:lnTo>
                    <a:pt x="6" y="132"/>
                  </a:lnTo>
                  <a:lnTo>
                    <a:pt x="24" y="132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 dirty="0">
                <a:solidFill>
                  <a:srgbClr val="555555"/>
                </a:solidFill>
              </a:endParaRPr>
            </a:p>
          </p:txBody>
        </p:sp>
        <p:sp>
          <p:nvSpPr>
            <p:cNvPr id="93" name="Poland" descr="© INSCALE GmbH, 05.05.2010&#10;http://www.presentationload.com/">
              <a:extLst>
                <a:ext uri="{FF2B5EF4-FFF2-40B4-BE49-F238E27FC236}">
                  <a16:creationId xmlns:a16="http://schemas.microsoft.com/office/drawing/2014/main" id="{B6C8FC98-8258-45EB-BE33-F006E0FD58A3}"/>
                </a:ext>
              </a:extLst>
            </p:cNvPr>
            <p:cNvSpPr>
              <a:spLocks/>
            </p:cNvSpPr>
            <p:nvPr/>
          </p:nvSpPr>
          <p:spPr bwMode="gray">
            <a:xfrm>
              <a:off x="5975754" y="2551372"/>
              <a:ext cx="276054" cy="201940"/>
            </a:xfrm>
            <a:custGeom>
              <a:avLst/>
              <a:gdLst>
                <a:gd name="T0" fmla="*/ 2147483647 w 624"/>
                <a:gd name="T1" fmla="*/ 2147483647 h 450"/>
                <a:gd name="T2" fmla="*/ 2147483647 w 624"/>
                <a:gd name="T3" fmla="*/ 2147483647 h 450"/>
                <a:gd name="T4" fmla="*/ 2147483647 w 624"/>
                <a:gd name="T5" fmla="*/ 2147483647 h 450"/>
                <a:gd name="T6" fmla="*/ 2147483647 w 624"/>
                <a:gd name="T7" fmla="*/ 2147483647 h 450"/>
                <a:gd name="T8" fmla="*/ 2147483647 w 624"/>
                <a:gd name="T9" fmla="*/ 2147483647 h 450"/>
                <a:gd name="T10" fmla="*/ 2147483647 w 624"/>
                <a:gd name="T11" fmla="*/ 2147483647 h 450"/>
                <a:gd name="T12" fmla="*/ 2147483647 w 624"/>
                <a:gd name="T13" fmla="*/ 2147483647 h 450"/>
                <a:gd name="T14" fmla="*/ 2147483647 w 624"/>
                <a:gd name="T15" fmla="*/ 2147483647 h 450"/>
                <a:gd name="T16" fmla="*/ 2147483647 w 624"/>
                <a:gd name="T17" fmla="*/ 2147483647 h 450"/>
                <a:gd name="T18" fmla="*/ 2147483647 w 624"/>
                <a:gd name="T19" fmla="*/ 2147483647 h 450"/>
                <a:gd name="T20" fmla="*/ 2147483647 w 624"/>
                <a:gd name="T21" fmla="*/ 2147483647 h 450"/>
                <a:gd name="T22" fmla="*/ 2147483647 w 624"/>
                <a:gd name="T23" fmla="*/ 2147483647 h 450"/>
                <a:gd name="T24" fmla="*/ 2147483647 w 624"/>
                <a:gd name="T25" fmla="*/ 2147483647 h 450"/>
                <a:gd name="T26" fmla="*/ 2147483647 w 624"/>
                <a:gd name="T27" fmla="*/ 2147483647 h 450"/>
                <a:gd name="T28" fmla="*/ 2147483647 w 624"/>
                <a:gd name="T29" fmla="*/ 2147483647 h 450"/>
                <a:gd name="T30" fmla="*/ 2147483647 w 624"/>
                <a:gd name="T31" fmla="*/ 2147483647 h 450"/>
                <a:gd name="T32" fmla="*/ 2147483647 w 624"/>
                <a:gd name="T33" fmla="*/ 2147483647 h 450"/>
                <a:gd name="T34" fmla="*/ 2147483647 w 624"/>
                <a:gd name="T35" fmla="*/ 2147483647 h 450"/>
                <a:gd name="T36" fmla="*/ 2147483647 w 624"/>
                <a:gd name="T37" fmla="*/ 2147483647 h 450"/>
                <a:gd name="T38" fmla="*/ 2147483647 w 624"/>
                <a:gd name="T39" fmla="*/ 2147483647 h 450"/>
                <a:gd name="T40" fmla="*/ 2147483647 w 624"/>
                <a:gd name="T41" fmla="*/ 2147483647 h 450"/>
                <a:gd name="T42" fmla="*/ 2147483647 w 624"/>
                <a:gd name="T43" fmla="*/ 2147483647 h 450"/>
                <a:gd name="T44" fmla="*/ 2147483647 w 624"/>
                <a:gd name="T45" fmla="*/ 2147483647 h 450"/>
                <a:gd name="T46" fmla="*/ 2147483647 w 624"/>
                <a:gd name="T47" fmla="*/ 2147483647 h 450"/>
                <a:gd name="T48" fmla="*/ 2147483647 w 624"/>
                <a:gd name="T49" fmla="*/ 2147483647 h 450"/>
                <a:gd name="T50" fmla="*/ 2147483647 w 624"/>
                <a:gd name="T51" fmla="*/ 2147483647 h 450"/>
                <a:gd name="T52" fmla="*/ 2147483647 w 624"/>
                <a:gd name="T53" fmla="*/ 2147483647 h 450"/>
                <a:gd name="T54" fmla="*/ 2147483647 w 624"/>
                <a:gd name="T55" fmla="*/ 2147483647 h 450"/>
                <a:gd name="T56" fmla="*/ 2147483647 w 624"/>
                <a:gd name="T57" fmla="*/ 2147483647 h 450"/>
                <a:gd name="T58" fmla="*/ 0 w 624"/>
                <a:gd name="T59" fmla="*/ 2147483647 h 450"/>
                <a:gd name="T60" fmla="*/ 2147483647 w 624"/>
                <a:gd name="T61" fmla="*/ 2147483647 h 450"/>
                <a:gd name="T62" fmla="*/ 2147483647 w 624"/>
                <a:gd name="T63" fmla="*/ 2147483647 h 450"/>
                <a:gd name="T64" fmla="*/ 2147483647 w 624"/>
                <a:gd name="T65" fmla="*/ 2147483647 h 450"/>
                <a:gd name="T66" fmla="*/ 2147483647 w 624"/>
                <a:gd name="T67" fmla="*/ 2147483647 h 450"/>
                <a:gd name="T68" fmla="*/ 2147483647 w 624"/>
                <a:gd name="T69" fmla="*/ 2147483647 h 450"/>
                <a:gd name="T70" fmla="*/ 2147483647 w 624"/>
                <a:gd name="T71" fmla="*/ 2147483647 h 450"/>
                <a:gd name="T72" fmla="*/ 2147483647 w 624"/>
                <a:gd name="T73" fmla="*/ 2147483647 h 450"/>
                <a:gd name="T74" fmla="*/ 2147483647 w 624"/>
                <a:gd name="T75" fmla="*/ 2147483647 h 450"/>
                <a:gd name="T76" fmla="*/ 2147483647 w 624"/>
                <a:gd name="T77" fmla="*/ 2147483647 h 450"/>
                <a:gd name="T78" fmla="*/ 2147483647 w 624"/>
                <a:gd name="T79" fmla="*/ 2147483647 h 450"/>
                <a:gd name="T80" fmla="*/ 2147483647 w 624"/>
                <a:gd name="T81" fmla="*/ 2147483647 h 450"/>
                <a:gd name="T82" fmla="*/ 2147483647 w 624"/>
                <a:gd name="T83" fmla="*/ 2147483647 h 450"/>
                <a:gd name="T84" fmla="*/ 2147483647 w 624"/>
                <a:gd name="T85" fmla="*/ 2147483647 h 450"/>
                <a:gd name="T86" fmla="*/ 2147483647 w 624"/>
                <a:gd name="T87" fmla="*/ 2147483647 h 450"/>
                <a:gd name="T88" fmla="*/ 2147483647 w 624"/>
                <a:gd name="T89" fmla="*/ 2147483647 h 450"/>
                <a:gd name="T90" fmla="*/ 2147483647 w 624"/>
                <a:gd name="T91" fmla="*/ 2147483647 h 450"/>
                <a:gd name="T92" fmla="*/ 2147483647 w 624"/>
                <a:gd name="T93" fmla="*/ 2147483647 h 450"/>
                <a:gd name="T94" fmla="*/ 2147483647 w 624"/>
                <a:gd name="T95" fmla="*/ 2147483647 h 450"/>
                <a:gd name="T96" fmla="*/ 2147483647 w 624"/>
                <a:gd name="T97" fmla="*/ 2147483647 h 450"/>
                <a:gd name="T98" fmla="*/ 2147483647 w 624"/>
                <a:gd name="T99" fmla="*/ 2147483647 h 450"/>
                <a:gd name="T100" fmla="*/ 2147483647 w 624"/>
                <a:gd name="T101" fmla="*/ 2147483647 h 450"/>
                <a:gd name="T102" fmla="*/ 2147483647 w 624"/>
                <a:gd name="T103" fmla="*/ 2147483647 h 450"/>
                <a:gd name="T104" fmla="*/ 2147483647 w 624"/>
                <a:gd name="T105" fmla="*/ 2147483647 h 450"/>
                <a:gd name="T106" fmla="*/ 2147483647 w 624"/>
                <a:gd name="T107" fmla="*/ 2147483647 h 450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624"/>
                <a:gd name="T163" fmla="*/ 0 h 450"/>
                <a:gd name="T164" fmla="*/ 624 w 624"/>
                <a:gd name="T165" fmla="*/ 450 h 450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624" h="450">
                  <a:moveTo>
                    <a:pt x="426" y="426"/>
                  </a:moveTo>
                  <a:lnTo>
                    <a:pt x="432" y="426"/>
                  </a:lnTo>
                  <a:lnTo>
                    <a:pt x="444" y="420"/>
                  </a:lnTo>
                  <a:lnTo>
                    <a:pt x="450" y="414"/>
                  </a:lnTo>
                  <a:lnTo>
                    <a:pt x="474" y="414"/>
                  </a:lnTo>
                  <a:lnTo>
                    <a:pt x="498" y="438"/>
                  </a:lnTo>
                  <a:lnTo>
                    <a:pt x="528" y="438"/>
                  </a:lnTo>
                  <a:lnTo>
                    <a:pt x="528" y="450"/>
                  </a:lnTo>
                  <a:lnTo>
                    <a:pt x="552" y="450"/>
                  </a:lnTo>
                  <a:lnTo>
                    <a:pt x="540" y="438"/>
                  </a:lnTo>
                  <a:lnTo>
                    <a:pt x="540" y="396"/>
                  </a:lnTo>
                  <a:lnTo>
                    <a:pt x="594" y="348"/>
                  </a:lnTo>
                  <a:lnTo>
                    <a:pt x="606" y="348"/>
                  </a:lnTo>
                  <a:lnTo>
                    <a:pt x="612" y="342"/>
                  </a:lnTo>
                  <a:lnTo>
                    <a:pt x="618" y="342"/>
                  </a:lnTo>
                  <a:lnTo>
                    <a:pt x="624" y="336"/>
                  </a:lnTo>
                  <a:lnTo>
                    <a:pt x="618" y="330"/>
                  </a:lnTo>
                  <a:lnTo>
                    <a:pt x="618" y="324"/>
                  </a:lnTo>
                  <a:lnTo>
                    <a:pt x="612" y="318"/>
                  </a:lnTo>
                  <a:lnTo>
                    <a:pt x="618" y="306"/>
                  </a:lnTo>
                  <a:lnTo>
                    <a:pt x="612" y="300"/>
                  </a:lnTo>
                  <a:lnTo>
                    <a:pt x="600" y="294"/>
                  </a:lnTo>
                  <a:lnTo>
                    <a:pt x="600" y="288"/>
                  </a:lnTo>
                  <a:lnTo>
                    <a:pt x="582" y="270"/>
                  </a:lnTo>
                  <a:lnTo>
                    <a:pt x="576" y="252"/>
                  </a:lnTo>
                  <a:lnTo>
                    <a:pt x="582" y="252"/>
                  </a:lnTo>
                  <a:lnTo>
                    <a:pt x="576" y="240"/>
                  </a:lnTo>
                  <a:lnTo>
                    <a:pt x="576" y="210"/>
                  </a:lnTo>
                  <a:lnTo>
                    <a:pt x="564" y="198"/>
                  </a:lnTo>
                  <a:lnTo>
                    <a:pt x="558" y="198"/>
                  </a:lnTo>
                  <a:lnTo>
                    <a:pt x="552" y="192"/>
                  </a:lnTo>
                  <a:lnTo>
                    <a:pt x="552" y="186"/>
                  </a:lnTo>
                  <a:lnTo>
                    <a:pt x="564" y="186"/>
                  </a:lnTo>
                  <a:lnTo>
                    <a:pt x="564" y="168"/>
                  </a:lnTo>
                  <a:lnTo>
                    <a:pt x="588" y="162"/>
                  </a:lnTo>
                  <a:lnTo>
                    <a:pt x="588" y="150"/>
                  </a:lnTo>
                  <a:lnTo>
                    <a:pt x="594" y="144"/>
                  </a:lnTo>
                  <a:lnTo>
                    <a:pt x="594" y="138"/>
                  </a:lnTo>
                  <a:lnTo>
                    <a:pt x="588" y="132"/>
                  </a:lnTo>
                  <a:lnTo>
                    <a:pt x="576" y="108"/>
                  </a:lnTo>
                  <a:lnTo>
                    <a:pt x="570" y="102"/>
                  </a:lnTo>
                  <a:lnTo>
                    <a:pt x="570" y="90"/>
                  </a:lnTo>
                  <a:lnTo>
                    <a:pt x="564" y="84"/>
                  </a:lnTo>
                  <a:lnTo>
                    <a:pt x="558" y="72"/>
                  </a:lnTo>
                  <a:lnTo>
                    <a:pt x="558" y="48"/>
                  </a:lnTo>
                  <a:lnTo>
                    <a:pt x="546" y="42"/>
                  </a:lnTo>
                  <a:lnTo>
                    <a:pt x="540" y="42"/>
                  </a:lnTo>
                  <a:lnTo>
                    <a:pt x="522" y="36"/>
                  </a:lnTo>
                  <a:lnTo>
                    <a:pt x="498" y="36"/>
                  </a:lnTo>
                  <a:lnTo>
                    <a:pt x="498" y="42"/>
                  </a:lnTo>
                  <a:lnTo>
                    <a:pt x="408" y="42"/>
                  </a:lnTo>
                  <a:lnTo>
                    <a:pt x="402" y="36"/>
                  </a:lnTo>
                  <a:lnTo>
                    <a:pt x="390" y="36"/>
                  </a:lnTo>
                  <a:lnTo>
                    <a:pt x="384" y="30"/>
                  </a:lnTo>
                  <a:lnTo>
                    <a:pt x="360" y="30"/>
                  </a:lnTo>
                  <a:lnTo>
                    <a:pt x="354" y="36"/>
                  </a:lnTo>
                  <a:lnTo>
                    <a:pt x="348" y="36"/>
                  </a:lnTo>
                  <a:lnTo>
                    <a:pt x="342" y="30"/>
                  </a:lnTo>
                  <a:lnTo>
                    <a:pt x="312" y="30"/>
                  </a:lnTo>
                  <a:lnTo>
                    <a:pt x="300" y="36"/>
                  </a:lnTo>
                  <a:lnTo>
                    <a:pt x="282" y="36"/>
                  </a:lnTo>
                  <a:lnTo>
                    <a:pt x="276" y="30"/>
                  </a:lnTo>
                  <a:lnTo>
                    <a:pt x="270" y="18"/>
                  </a:lnTo>
                  <a:lnTo>
                    <a:pt x="264" y="12"/>
                  </a:lnTo>
                  <a:lnTo>
                    <a:pt x="264" y="6"/>
                  </a:lnTo>
                  <a:lnTo>
                    <a:pt x="258" y="6"/>
                  </a:lnTo>
                  <a:lnTo>
                    <a:pt x="252" y="0"/>
                  </a:lnTo>
                  <a:lnTo>
                    <a:pt x="210" y="0"/>
                  </a:lnTo>
                  <a:lnTo>
                    <a:pt x="192" y="6"/>
                  </a:lnTo>
                  <a:lnTo>
                    <a:pt x="180" y="12"/>
                  </a:lnTo>
                  <a:lnTo>
                    <a:pt x="162" y="12"/>
                  </a:lnTo>
                  <a:lnTo>
                    <a:pt x="150" y="18"/>
                  </a:lnTo>
                  <a:lnTo>
                    <a:pt x="144" y="24"/>
                  </a:lnTo>
                  <a:lnTo>
                    <a:pt x="138" y="24"/>
                  </a:lnTo>
                  <a:lnTo>
                    <a:pt x="120" y="42"/>
                  </a:lnTo>
                  <a:lnTo>
                    <a:pt x="60" y="48"/>
                  </a:lnTo>
                  <a:lnTo>
                    <a:pt x="54" y="48"/>
                  </a:lnTo>
                  <a:lnTo>
                    <a:pt x="48" y="54"/>
                  </a:lnTo>
                  <a:lnTo>
                    <a:pt x="24" y="66"/>
                  </a:lnTo>
                  <a:lnTo>
                    <a:pt x="18" y="66"/>
                  </a:lnTo>
                  <a:lnTo>
                    <a:pt x="12" y="72"/>
                  </a:lnTo>
                  <a:lnTo>
                    <a:pt x="18" y="78"/>
                  </a:lnTo>
                  <a:lnTo>
                    <a:pt x="18" y="96"/>
                  </a:lnTo>
                  <a:lnTo>
                    <a:pt x="6" y="90"/>
                  </a:lnTo>
                  <a:lnTo>
                    <a:pt x="6" y="108"/>
                  </a:lnTo>
                  <a:lnTo>
                    <a:pt x="12" y="108"/>
                  </a:lnTo>
                  <a:lnTo>
                    <a:pt x="18" y="114"/>
                  </a:lnTo>
                  <a:lnTo>
                    <a:pt x="18" y="132"/>
                  </a:lnTo>
                  <a:lnTo>
                    <a:pt x="6" y="144"/>
                  </a:lnTo>
                  <a:lnTo>
                    <a:pt x="0" y="144"/>
                  </a:lnTo>
                  <a:lnTo>
                    <a:pt x="0" y="156"/>
                  </a:lnTo>
                  <a:lnTo>
                    <a:pt x="6" y="162"/>
                  </a:lnTo>
                  <a:lnTo>
                    <a:pt x="12" y="162"/>
                  </a:lnTo>
                  <a:lnTo>
                    <a:pt x="18" y="168"/>
                  </a:lnTo>
                  <a:lnTo>
                    <a:pt x="30" y="168"/>
                  </a:lnTo>
                  <a:lnTo>
                    <a:pt x="30" y="186"/>
                  </a:lnTo>
                  <a:lnTo>
                    <a:pt x="24" y="186"/>
                  </a:lnTo>
                  <a:lnTo>
                    <a:pt x="24" y="198"/>
                  </a:lnTo>
                  <a:lnTo>
                    <a:pt x="36" y="198"/>
                  </a:lnTo>
                  <a:lnTo>
                    <a:pt x="36" y="204"/>
                  </a:lnTo>
                  <a:lnTo>
                    <a:pt x="30" y="210"/>
                  </a:lnTo>
                  <a:lnTo>
                    <a:pt x="36" y="210"/>
                  </a:lnTo>
                  <a:lnTo>
                    <a:pt x="42" y="216"/>
                  </a:lnTo>
                  <a:lnTo>
                    <a:pt x="36" y="222"/>
                  </a:lnTo>
                  <a:lnTo>
                    <a:pt x="24" y="228"/>
                  </a:lnTo>
                  <a:lnTo>
                    <a:pt x="24" y="234"/>
                  </a:lnTo>
                  <a:lnTo>
                    <a:pt x="30" y="240"/>
                  </a:lnTo>
                  <a:lnTo>
                    <a:pt x="36" y="240"/>
                  </a:lnTo>
                  <a:lnTo>
                    <a:pt x="42" y="246"/>
                  </a:lnTo>
                  <a:lnTo>
                    <a:pt x="42" y="264"/>
                  </a:lnTo>
                  <a:lnTo>
                    <a:pt x="48" y="258"/>
                  </a:lnTo>
                  <a:lnTo>
                    <a:pt x="54" y="258"/>
                  </a:lnTo>
                  <a:lnTo>
                    <a:pt x="54" y="270"/>
                  </a:lnTo>
                  <a:lnTo>
                    <a:pt x="48" y="276"/>
                  </a:lnTo>
                  <a:lnTo>
                    <a:pt x="60" y="276"/>
                  </a:lnTo>
                  <a:lnTo>
                    <a:pt x="60" y="282"/>
                  </a:lnTo>
                  <a:lnTo>
                    <a:pt x="54" y="282"/>
                  </a:lnTo>
                  <a:lnTo>
                    <a:pt x="54" y="294"/>
                  </a:lnTo>
                  <a:lnTo>
                    <a:pt x="72" y="294"/>
                  </a:lnTo>
                  <a:lnTo>
                    <a:pt x="78" y="312"/>
                  </a:lnTo>
                  <a:lnTo>
                    <a:pt x="96" y="312"/>
                  </a:lnTo>
                  <a:lnTo>
                    <a:pt x="108" y="318"/>
                  </a:lnTo>
                  <a:lnTo>
                    <a:pt x="114" y="318"/>
                  </a:lnTo>
                  <a:lnTo>
                    <a:pt x="114" y="324"/>
                  </a:lnTo>
                  <a:lnTo>
                    <a:pt x="138" y="324"/>
                  </a:lnTo>
                  <a:lnTo>
                    <a:pt x="144" y="330"/>
                  </a:lnTo>
                  <a:lnTo>
                    <a:pt x="132" y="336"/>
                  </a:lnTo>
                  <a:lnTo>
                    <a:pt x="144" y="342"/>
                  </a:lnTo>
                  <a:lnTo>
                    <a:pt x="144" y="354"/>
                  </a:lnTo>
                  <a:lnTo>
                    <a:pt x="150" y="354"/>
                  </a:lnTo>
                  <a:lnTo>
                    <a:pt x="156" y="360"/>
                  </a:lnTo>
                  <a:lnTo>
                    <a:pt x="174" y="360"/>
                  </a:lnTo>
                  <a:lnTo>
                    <a:pt x="174" y="354"/>
                  </a:lnTo>
                  <a:lnTo>
                    <a:pt x="180" y="354"/>
                  </a:lnTo>
                  <a:lnTo>
                    <a:pt x="192" y="348"/>
                  </a:lnTo>
                  <a:lnTo>
                    <a:pt x="210" y="348"/>
                  </a:lnTo>
                  <a:lnTo>
                    <a:pt x="204" y="354"/>
                  </a:lnTo>
                  <a:lnTo>
                    <a:pt x="222" y="354"/>
                  </a:lnTo>
                  <a:lnTo>
                    <a:pt x="228" y="360"/>
                  </a:lnTo>
                  <a:lnTo>
                    <a:pt x="234" y="372"/>
                  </a:lnTo>
                  <a:lnTo>
                    <a:pt x="240" y="378"/>
                  </a:lnTo>
                  <a:lnTo>
                    <a:pt x="246" y="366"/>
                  </a:lnTo>
                  <a:lnTo>
                    <a:pt x="252" y="372"/>
                  </a:lnTo>
                  <a:lnTo>
                    <a:pt x="252" y="378"/>
                  </a:lnTo>
                  <a:lnTo>
                    <a:pt x="270" y="378"/>
                  </a:lnTo>
                  <a:lnTo>
                    <a:pt x="282" y="384"/>
                  </a:lnTo>
                  <a:lnTo>
                    <a:pt x="282" y="390"/>
                  </a:lnTo>
                  <a:lnTo>
                    <a:pt x="288" y="402"/>
                  </a:lnTo>
                  <a:lnTo>
                    <a:pt x="306" y="420"/>
                  </a:lnTo>
                  <a:lnTo>
                    <a:pt x="318" y="420"/>
                  </a:lnTo>
                  <a:lnTo>
                    <a:pt x="330" y="408"/>
                  </a:lnTo>
                  <a:lnTo>
                    <a:pt x="342" y="408"/>
                  </a:lnTo>
                  <a:lnTo>
                    <a:pt x="354" y="420"/>
                  </a:lnTo>
                  <a:lnTo>
                    <a:pt x="360" y="420"/>
                  </a:lnTo>
                  <a:lnTo>
                    <a:pt x="360" y="426"/>
                  </a:lnTo>
                  <a:lnTo>
                    <a:pt x="366" y="432"/>
                  </a:lnTo>
                  <a:lnTo>
                    <a:pt x="378" y="432"/>
                  </a:lnTo>
                  <a:lnTo>
                    <a:pt x="384" y="426"/>
                  </a:lnTo>
                  <a:lnTo>
                    <a:pt x="384" y="420"/>
                  </a:lnTo>
                  <a:lnTo>
                    <a:pt x="414" y="420"/>
                  </a:lnTo>
                  <a:lnTo>
                    <a:pt x="420" y="426"/>
                  </a:lnTo>
                  <a:lnTo>
                    <a:pt x="426" y="426"/>
                  </a:lnTo>
                  <a:close/>
                </a:path>
              </a:pathLst>
            </a:custGeom>
            <a:solidFill>
              <a:srgbClr val="24771B"/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94" name="Oman" descr="© INSCALE GmbH, 05.05.2010&#10;http://www.presentationload.com/">
              <a:extLst>
                <a:ext uri="{FF2B5EF4-FFF2-40B4-BE49-F238E27FC236}">
                  <a16:creationId xmlns:a16="http://schemas.microsoft.com/office/drawing/2014/main" id="{5DF75F45-1731-4C11-B231-2F676C493800}"/>
                </a:ext>
              </a:extLst>
            </p:cNvPr>
            <p:cNvSpPr>
              <a:spLocks/>
            </p:cNvSpPr>
            <p:nvPr/>
          </p:nvSpPr>
          <p:spPr bwMode="gray">
            <a:xfrm>
              <a:off x="7169077" y="3614218"/>
              <a:ext cx="239362" cy="302911"/>
            </a:xfrm>
            <a:custGeom>
              <a:avLst/>
              <a:gdLst>
                <a:gd name="T0" fmla="*/ 2147483647 w 540"/>
                <a:gd name="T1" fmla="*/ 2147483647 h 672"/>
                <a:gd name="T2" fmla="*/ 2147483647 w 540"/>
                <a:gd name="T3" fmla="*/ 2147483647 h 672"/>
                <a:gd name="T4" fmla="*/ 2147483647 w 540"/>
                <a:gd name="T5" fmla="*/ 2147483647 h 672"/>
                <a:gd name="T6" fmla="*/ 2147483647 w 540"/>
                <a:gd name="T7" fmla="*/ 2147483647 h 672"/>
                <a:gd name="T8" fmla="*/ 2147483647 w 540"/>
                <a:gd name="T9" fmla="*/ 2147483647 h 672"/>
                <a:gd name="T10" fmla="*/ 2147483647 w 540"/>
                <a:gd name="T11" fmla="*/ 2147483647 h 672"/>
                <a:gd name="T12" fmla="*/ 2147483647 w 540"/>
                <a:gd name="T13" fmla="*/ 2147483647 h 672"/>
                <a:gd name="T14" fmla="*/ 2147483647 w 540"/>
                <a:gd name="T15" fmla="*/ 2147483647 h 672"/>
                <a:gd name="T16" fmla="*/ 2147483647 w 540"/>
                <a:gd name="T17" fmla="*/ 2147483647 h 672"/>
                <a:gd name="T18" fmla="*/ 2147483647 w 540"/>
                <a:gd name="T19" fmla="*/ 2147483647 h 672"/>
                <a:gd name="T20" fmla="*/ 2147483647 w 540"/>
                <a:gd name="T21" fmla="*/ 2147483647 h 672"/>
                <a:gd name="T22" fmla="*/ 2147483647 w 540"/>
                <a:gd name="T23" fmla="*/ 2147483647 h 672"/>
                <a:gd name="T24" fmla="*/ 2147483647 w 540"/>
                <a:gd name="T25" fmla="*/ 2147483647 h 672"/>
                <a:gd name="T26" fmla="*/ 2147483647 w 540"/>
                <a:gd name="T27" fmla="*/ 2147483647 h 672"/>
                <a:gd name="T28" fmla="*/ 2147483647 w 540"/>
                <a:gd name="T29" fmla="*/ 2147483647 h 672"/>
                <a:gd name="T30" fmla="*/ 2147483647 w 540"/>
                <a:gd name="T31" fmla="*/ 2147483647 h 672"/>
                <a:gd name="T32" fmla="*/ 2147483647 w 540"/>
                <a:gd name="T33" fmla="*/ 2147483647 h 672"/>
                <a:gd name="T34" fmla="*/ 2147483647 w 540"/>
                <a:gd name="T35" fmla="*/ 2147483647 h 672"/>
                <a:gd name="T36" fmla="*/ 2147483647 w 540"/>
                <a:gd name="T37" fmla="*/ 2147483647 h 672"/>
                <a:gd name="T38" fmla="*/ 2147483647 w 540"/>
                <a:gd name="T39" fmla="*/ 2147483647 h 672"/>
                <a:gd name="T40" fmla="*/ 2147483647 w 540"/>
                <a:gd name="T41" fmla="*/ 2147483647 h 672"/>
                <a:gd name="T42" fmla="*/ 2147483647 w 540"/>
                <a:gd name="T43" fmla="*/ 2147483647 h 672"/>
                <a:gd name="T44" fmla="*/ 2147483647 w 540"/>
                <a:gd name="T45" fmla="*/ 2147483647 h 672"/>
                <a:gd name="T46" fmla="*/ 2147483647 w 540"/>
                <a:gd name="T47" fmla="*/ 2147483647 h 672"/>
                <a:gd name="T48" fmla="*/ 2147483647 w 540"/>
                <a:gd name="T49" fmla="*/ 2147483647 h 672"/>
                <a:gd name="T50" fmla="*/ 2147483647 w 540"/>
                <a:gd name="T51" fmla="*/ 0 h 672"/>
                <a:gd name="T52" fmla="*/ 2147483647 w 540"/>
                <a:gd name="T53" fmla="*/ 2147483647 h 672"/>
                <a:gd name="T54" fmla="*/ 2147483647 w 540"/>
                <a:gd name="T55" fmla="*/ 2147483647 h 672"/>
                <a:gd name="T56" fmla="*/ 2147483647 w 540"/>
                <a:gd name="T57" fmla="*/ 2147483647 h 672"/>
                <a:gd name="T58" fmla="*/ 2147483647 w 540"/>
                <a:gd name="T59" fmla="*/ 2147483647 h 672"/>
                <a:gd name="T60" fmla="*/ 2147483647 w 540"/>
                <a:gd name="T61" fmla="*/ 2147483647 h 672"/>
                <a:gd name="T62" fmla="*/ 2147483647 w 540"/>
                <a:gd name="T63" fmla="*/ 2147483647 h 672"/>
                <a:gd name="T64" fmla="*/ 2147483647 w 540"/>
                <a:gd name="T65" fmla="*/ 2147483647 h 672"/>
                <a:gd name="T66" fmla="*/ 2147483647 w 540"/>
                <a:gd name="T67" fmla="*/ 2147483647 h 672"/>
                <a:gd name="T68" fmla="*/ 2147483647 w 540"/>
                <a:gd name="T69" fmla="*/ 2147483647 h 672"/>
                <a:gd name="T70" fmla="*/ 2147483647 w 540"/>
                <a:gd name="T71" fmla="*/ 2147483647 h 672"/>
                <a:gd name="T72" fmla="*/ 2147483647 w 540"/>
                <a:gd name="T73" fmla="*/ 2147483647 h 672"/>
                <a:gd name="T74" fmla="*/ 2147483647 w 540"/>
                <a:gd name="T75" fmla="*/ 2147483647 h 672"/>
                <a:gd name="T76" fmla="*/ 2147483647 w 540"/>
                <a:gd name="T77" fmla="*/ 2147483647 h 672"/>
                <a:gd name="T78" fmla="*/ 2147483647 w 540"/>
                <a:gd name="T79" fmla="*/ 2147483647 h 672"/>
                <a:gd name="T80" fmla="*/ 2147483647 w 540"/>
                <a:gd name="T81" fmla="*/ 2147483647 h 672"/>
                <a:gd name="T82" fmla="*/ 2147483647 w 540"/>
                <a:gd name="T83" fmla="*/ 2147483647 h 672"/>
                <a:gd name="T84" fmla="*/ 2147483647 w 540"/>
                <a:gd name="T85" fmla="*/ 2147483647 h 672"/>
                <a:gd name="T86" fmla="*/ 2147483647 w 540"/>
                <a:gd name="T87" fmla="*/ 2147483647 h 672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540"/>
                <a:gd name="T133" fmla="*/ 0 h 672"/>
                <a:gd name="T134" fmla="*/ 540 w 540"/>
                <a:gd name="T135" fmla="*/ 672 h 672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540" h="672">
                  <a:moveTo>
                    <a:pt x="258" y="564"/>
                  </a:moveTo>
                  <a:lnTo>
                    <a:pt x="276" y="564"/>
                  </a:lnTo>
                  <a:lnTo>
                    <a:pt x="288" y="558"/>
                  </a:lnTo>
                  <a:lnTo>
                    <a:pt x="306" y="552"/>
                  </a:lnTo>
                  <a:lnTo>
                    <a:pt x="330" y="540"/>
                  </a:lnTo>
                  <a:lnTo>
                    <a:pt x="336" y="528"/>
                  </a:lnTo>
                  <a:lnTo>
                    <a:pt x="342" y="510"/>
                  </a:lnTo>
                  <a:lnTo>
                    <a:pt x="342" y="498"/>
                  </a:lnTo>
                  <a:lnTo>
                    <a:pt x="348" y="498"/>
                  </a:lnTo>
                  <a:lnTo>
                    <a:pt x="354" y="492"/>
                  </a:lnTo>
                  <a:lnTo>
                    <a:pt x="366" y="486"/>
                  </a:lnTo>
                  <a:lnTo>
                    <a:pt x="384" y="480"/>
                  </a:lnTo>
                  <a:lnTo>
                    <a:pt x="408" y="456"/>
                  </a:lnTo>
                  <a:lnTo>
                    <a:pt x="414" y="444"/>
                  </a:lnTo>
                  <a:lnTo>
                    <a:pt x="414" y="426"/>
                  </a:lnTo>
                  <a:lnTo>
                    <a:pt x="420" y="408"/>
                  </a:lnTo>
                  <a:lnTo>
                    <a:pt x="420" y="378"/>
                  </a:lnTo>
                  <a:lnTo>
                    <a:pt x="426" y="372"/>
                  </a:lnTo>
                  <a:lnTo>
                    <a:pt x="432" y="372"/>
                  </a:lnTo>
                  <a:lnTo>
                    <a:pt x="444" y="378"/>
                  </a:lnTo>
                  <a:lnTo>
                    <a:pt x="450" y="384"/>
                  </a:lnTo>
                  <a:lnTo>
                    <a:pt x="462" y="384"/>
                  </a:lnTo>
                  <a:lnTo>
                    <a:pt x="468" y="378"/>
                  </a:lnTo>
                  <a:lnTo>
                    <a:pt x="480" y="354"/>
                  </a:lnTo>
                  <a:lnTo>
                    <a:pt x="480" y="330"/>
                  </a:lnTo>
                  <a:lnTo>
                    <a:pt x="534" y="276"/>
                  </a:lnTo>
                  <a:lnTo>
                    <a:pt x="534" y="264"/>
                  </a:lnTo>
                  <a:lnTo>
                    <a:pt x="540" y="252"/>
                  </a:lnTo>
                  <a:lnTo>
                    <a:pt x="540" y="204"/>
                  </a:lnTo>
                  <a:lnTo>
                    <a:pt x="528" y="192"/>
                  </a:lnTo>
                  <a:lnTo>
                    <a:pt x="510" y="192"/>
                  </a:lnTo>
                  <a:lnTo>
                    <a:pt x="510" y="186"/>
                  </a:lnTo>
                  <a:lnTo>
                    <a:pt x="492" y="168"/>
                  </a:lnTo>
                  <a:lnTo>
                    <a:pt x="486" y="150"/>
                  </a:lnTo>
                  <a:lnTo>
                    <a:pt x="462" y="126"/>
                  </a:lnTo>
                  <a:lnTo>
                    <a:pt x="456" y="114"/>
                  </a:lnTo>
                  <a:lnTo>
                    <a:pt x="432" y="96"/>
                  </a:lnTo>
                  <a:lnTo>
                    <a:pt x="396" y="84"/>
                  </a:lnTo>
                  <a:lnTo>
                    <a:pt x="366" y="78"/>
                  </a:lnTo>
                  <a:lnTo>
                    <a:pt x="348" y="78"/>
                  </a:lnTo>
                  <a:lnTo>
                    <a:pt x="342" y="72"/>
                  </a:lnTo>
                  <a:lnTo>
                    <a:pt x="330" y="72"/>
                  </a:lnTo>
                  <a:lnTo>
                    <a:pt x="318" y="60"/>
                  </a:lnTo>
                  <a:lnTo>
                    <a:pt x="294" y="48"/>
                  </a:lnTo>
                  <a:lnTo>
                    <a:pt x="288" y="36"/>
                  </a:lnTo>
                  <a:lnTo>
                    <a:pt x="288" y="30"/>
                  </a:lnTo>
                  <a:lnTo>
                    <a:pt x="282" y="18"/>
                  </a:lnTo>
                  <a:lnTo>
                    <a:pt x="276" y="12"/>
                  </a:lnTo>
                  <a:lnTo>
                    <a:pt x="252" y="18"/>
                  </a:lnTo>
                  <a:lnTo>
                    <a:pt x="246" y="6"/>
                  </a:lnTo>
                  <a:lnTo>
                    <a:pt x="246" y="0"/>
                  </a:lnTo>
                  <a:lnTo>
                    <a:pt x="240" y="0"/>
                  </a:lnTo>
                  <a:lnTo>
                    <a:pt x="234" y="6"/>
                  </a:lnTo>
                  <a:lnTo>
                    <a:pt x="234" y="12"/>
                  </a:lnTo>
                  <a:lnTo>
                    <a:pt x="228" y="24"/>
                  </a:lnTo>
                  <a:lnTo>
                    <a:pt x="228" y="54"/>
                  </a:lnTo>
                  <a:lnTo>
                    <a:pt x="246" y="72"/>
                  </a:lnTo>
                  <a:lnTo>
                    <a:pt x="246" y="78"/>
                  </a:lnTo>
                  <a:lnTo>
                    <a:pt x="240" y="78"/>
                  </a:lnTo>
                  <a:lnTo>
                    <a:pt x="240" y="72"/>
                  </a:lnTo>
                  <a:lnTo>
                    <a:pt x="228" y="72"/>
                  </a:lnTo>
                  <a:lnTo>
                    <a:pt x="228" y="78"/>
                  </a:lnTo>
                  <a:lnTo>
                    <a:pt x="222" y="84"/>
                  </a:lnTo>
                  <a:lnTo>
                    <a:pt x="222" y="96"/>
                  </a:lnTo>
                  <a:lnTo>
                    <a:pt x="216" y="108"/>
                  </a:lnTo>
                  <a:lnTo>
                    <a:pt x="216" y="120"/>
                  </a:lnTo>
                  <a:lnTo>
                    <a:pt x="210" y="132"/>
                  </a:lnTo>
                  <a:lnTo>
                    <a:pt x="204" y="138"/>
                  </a:lnTo>
                  <a:lnTo>
                    <a:pt x="198" y="150"/>
                  </a:lnTo>
                  <a:lnTo>
                    <a:pt x="192" y="156"/>
                  </a:lnTo>
                  <a:lnTo>
                    <a:pt x="192" y="168"/>
                  </a:lnTo>
                  <a:lnTo>
                    <a:pt x="210" y="204"/>
                  </a:lnTo>
                  <a:lnTo>
                    <a:pt x="216" y="210"/>
                  </a:lnTo>
                  <a:lnTo>
                    <a:pt x="216" y="222"/>
                  </a:lnTo>
                  <a:lnTo>
                    <a:pt x="222" y="228"/>
                  </a:lnTo>
                  <a:lnTo>
                    <a:pt x="234" y="234"/>
                  </a:lnTo>
                  <a:lnTo>
                    <a:pt x="240" y="240"/>
                  </a:lnTo>
                  <a:lnTo>
                    <a:pt x="204" y="414"/>
                  </a:lnTo>
                  <a:lnTo>
                    <a:pt x="0" y="486"/>
                  </a:lnTo>
                  <a:lnTo>
                    <a:pt x="84" y="672"/>
                  </a:lnTo>
                  <a:lnTo>
                    <a:pt x="114" y="660"/>
                  </a:lnTo>
                  <a:lnTo>
                    <a:pt x="198" y="636"/>
                  </a:lnTo>
                  <a:lnTo>
                    <a:pt x="228" y="624"/>
                  </a:lnTo>
                  <a:lnTo>
                    <a:pt x="246" y="618"/>
                  </a:lnTo>
                  <a:lnTo>
                    <a:pt x="252" y="606"/>
                  </a:lnTo>
                  <a:lnTo>
                    <a:pt x="252" y="594"/>
                  </a:lnTo>
                  <a:lnTo>
                    <a:pt x="258" y="582"/>
                  </a:lnTo>
                  <a:lnTo>
                    <a:pt x="258" y="564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95" name="Montenegro" descr="© INSCALE GmbH, 05.05.2010&#10;http://www.presentationload.com/">
              <a:extLst>
                <a:ext uri="{FF2B5EF4-FFF2-40B4-BE49-F238E27FC236}">
                  <a16:creationId xmlns:a16="http://schemas.microsoft.com/office/drawing/2014/main" id="{35A8C13D-341F-41A3-9239-C2BE539A3B5D}"/>
                </a:ext>
              </a:extLst>
            </p:cNvPr>
            <p:cNvSpPr>
              <a:spLocks/>
            </p:cNvSpPr>
            <p:nvPr/>
          </p:nvSpPr>
          <p:spPr bwMode="gray">
            <a:xfrm>
              <a:off x="6103299" y="2944624"/>
              <a:ext cx="50668" cy="60228"/>
            </a:xfrm>
            <a:custGeom>
              <a:avLst/>
              <a:gdLst>
                <a:gd name="T0" fmla="*/ 2147483647 w 114"/>
                <a:gd name="T1" fmla="*/ 2147483647 h 138"/>
                <a:gd name="T2" fmla="*/ 2147483647 w 114"/>
                <a:gd name="T3" fmla="*/ 2147483647 h 138"/>
                <a:gd name="T4" fmla="*/ 2147483647 w 114"/>
                <a:gd name="T5" fmla="*/ 2147483647 h 138"/>
                <a:gd name="T6" fmla="*/ 2147483647 w 114"/>
                <a:gd name="T7" fmla="*/ 2147483647 h 138"/>
                <a:gd name="T8" fmla="*/ 2147483647 w 114"/>
                <a:gd name="T9" fmla="*/ 2147483647 h 138"/>
                <a:gd name="T10" fmla="*/ 2147483647 w 114"/>
                <a:gd name="T11" fmla="*/ 2147483647 h 138"/>
                <a:gd name="T12" fmla="*/ 2147483647 w 114"/>
                <a:gd name="T13" fmla="*/ 0 h 138"/>
                <a:gd name="T14" fmla="*/ 2147483647 w 114"/>
                <a:gd name="T15" fmla="*/ 0 h 138"/>
                <a:gd name="T16" fmla="*/ 2147483647 w 114"/>
                <a:gd name="T17" fmla="*/ 2147483647 h 138"/>
                <a:gd name="T18" fmla="*/ 2147483647 w 114"/>
                <a:gd name="T19" fmla="*/ 2147483647 h 138"/>
                <a:gd name="T20" fmla="*/ 2147483647 w 114"/>
                <a:gd name="T21" fmla="*/ 2147483647 h 138"/>
                <a:gd name="T22" fmla="*/ 2147483647 w 114"/>
                <a:gd name="T23" fmla="*/ 2147483647 h 138"/>
                <a:gd name="T24" fmla="*/ 2147483647 w 114"/>
                <a:gd name="T25" fmla="*/ 2147483647 h 138"/>
                <a:gd name="T26" fmla="*/ 2147483647 w 114"/>
                <a:gd name="T27" fmla="*/ 2147483647 h 138"/>
                <a:gd name="T28" fmla="*/ 0 w 114"/>
                <a:gd name="T29" fmla="*/ 2147483647 h 138"/>
                <a:gd name="T30" fmla="*/ 0 w 114"/>
                <a:gd name="T31" fmla="*/ 2147483647 h 138"/>
                <a:gd name="T32" fmla="*/ 2147483647 w 114"/>
                <a:gd name="T33" fmla="*/ 2147483647 h 138"/>
                <a:gd name="T34" fmla="*/ 2147483647 w 114"/>
                <a:gd name="T35" fmla="*/ 2147483647 h 138"/>
                <a:gd name="T36" fmla="*/ 2147483647 w 114"/>
                <a:gd name="T37" fmla="*/ 2147483647 h 138"/>
                <a:gd name="T38" fmla="*/ 2147483647 w 114"/>
                <a:gd name="T39" fmla="*/ 2147483647 h 138"/>
                <a:gd name="T40" fmla="*/ 2147483647 w 114"/>
                <a:gd name="T41" fmla="*/ 2147483647 h 138"/>
                <a:gd name="T42" fmla="*/ 2147483647 w 114"/>
                <a:gd name="T43" fmla="*/ 2147483647 h 138"/>
                <a:gd name="T44" fmla="*/ 2147483647 w 114"/>
                <a:gd name="T45" fmla="*/ 2147483647 h 138"/>
                <a:gd name="T46" fmla="*/ 2147483647 w 114"/>
                <a:gd name="T47" fmla="*/ 2147483647 h 138"/>
                <a:gd name="T48" fmla="*/ 2147483647 w 114"/>
                <a:gd name="T49" fmla="*/ 2147483647 h 138"/>
                <a:gd name="T50" fmla="*/ 2147483647 w 114"/>
                <a:gd name="T51" fmla="*/ 2147483647 h 138"/>
                <a:gd name="T52" fmla="*/ 2147483647 w 114"/>
                <a:gd name="T53" fmla="*/ 2147483647 h 138"/>
                <a:gd name="T54" fmla="*/ 2147483647 w 114"/>
                <a:gd name="T55" fmla="*/ 2147483647 h 138"/>
                <a:gd name="T56" fmla="*/ 2147483647 w 114"/>
                <a:gd name="T57" fmla="*/ 2147483647 h 138"/>
                <a:gd name="T58" fmla="*/ 2147483647 w 114"/>
                <a:gd name="T59" fmla="*/ 2147483647 h 138"/>
                <a:gd name="T60" fmla="*/ 2147483647 w 114"/>
                <a:gd name="T61" fmla="*/ 2147483647 h 138"/>
                <a:gd name="T62" fmla="*/ 2147483647 w 114"/>
                <a:gd name="T63" fmla="*/ 2147483647 h 138"/>
                <a:gd name="T64" fmla="*/ 2147483647 w 114"/>
                <a:gd name="T65" fmla="*/ 2147483647 h 138"/>
                <a:gd name="T66" fmla="*/ 2147483647 w 114"/>
                <a:gd name="T67" fmla="*/ 2147483647 h 138"/>
                <a:gd name="T68" fmla="*/ 2147483647 w 114"/>
                <a:gd name="T69" fmla="*/ 2147483647 h 138"/>
                <a:gd name="T70" fmla="*/ 2147483647 w 114"/>
                <a:gd name="T71" fmla="*/ 2147483647 h 138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114"/>
                <a:gd name="T109" fmla="*/ 0 h 138"/>
                <a:gd name="T110" fmla="*/ 114 w 114"/>
                <a:gd name="T111" fmla="*/ 138 h 138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114" h="138">
                  <a:moveTo>
                    <a:pt x="114" y="42"/>
                  </a:moveTo>
                  <a:lnTo>
                    <a:pt x="108" y="48"/>
                  </a:lnTo>
                  <a:lnTo>
                    <a:pt x="96" y="30"/>
                  </a:lnTo>
                  <a:lnTo>
                    <a:pt x="84" y="18"/>
                  </a:lnTo>
                  <a:lnTo>
                    <a:pt x="66" y="6"/>
                  </a:lnTo>
                  <a:lnTo>
                    <a:pt x="60" y="6"/>
                  </a:lnTo>
                  <a:lnTo>
                    <a:pt x="48" y="0"/>
                  </a:lnTo>
                  <a:lnTo>
                    <a:pt x="42" y="0"/>
                  </a:lnTo>
                  <a:lnTo>
                    <a:pt x="42" y="24"/>
                  </a:lnTo>
                  <a:lnTo>
                    <a:pt x="24" y="24"/>
                  </a:lnTo>
                  <a:lnTo>
                    <a:pt x="18" y="30"/>
                  </a:lnTo>
                  <a:lnTo>
                    <a:pt x="18" y="36"/>
                  </a:lnTo>
                  <a:lnTo>
                    <a:pt x="12" y="48"/>
                  </a:lnTo>
                  <a:lnTo>
                    <a:pt x="6" y="48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6" y="66"/>
                  </a:lnTo>
                  <a:lnTo>
                    <a:pt x="12" y="66"/>
                  </a:lnTo>
                  <a:lnTo>
                    <a:pt x="24" y="72"/>
                  </a:lnTo>
                  <a:lnTo>
                    <a:pt x="6" y="102"/>
                  </a:lnTo>
                  <a:lnTo>
                    <a:pt x="18" y="102"/>
                  </a:lnTo>
                  <a:lnTo>
                    <a:pt x="24" y="96"/>
                  </a:lnTo>
                  <a:lnTo>
                    <a:pt x="36" y="96"/>
                  </a:lnTo>
                  <a:lnTo>
                    <a:pt x="36" y="114"/>
                  </a:lnTo>
                  <a:lnTo>
                    <a:pt x="60" y="138"/>
                  </a:lnTo>
                  <a:lnTo>
                    <a:pt x="72" y="126"/>
                  </a:lnTo>
                  <a:lnTo>
                    <a:pt x="66" y="108"/>
                  </a:lnTo>
                  <a:lnTo>
                    <a:pt x="60" y="114"/>
                  </a:lnTo>
                  <a:lnTo>
                    <a:pt x="42" y="102"/>
                  </a:lnTo>
                  <a:lnTo>
                    <a:pt x="66" y="102"/>
                  </a:lnTo>
                  <a:lnTo>
                    <a:pt x="78" y="96"/>
                  </a:lnTo>
                  <a:lnTo>
                    <a:pt x="78" y="78"/>
                  </a:lnTo>
                  <a:lnTo>
                    <a:pt x="108" y="90"/>
                  </a:lnTo>
                  <a:lnTo>
                    <a:pt x="114" y="84"/>
                  </a:lnTo>
                  <a:lnTo>
                    <a:pt x="114" y="90"/>
                  </a:lnTo>
                  <a:lnTo>
                    <a:pt x="114" y="42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96" name="Moldova" descr="© INSCALE GmbH, 05.05.2010&#10;http://www.presentationload.com/">
              <a:extLst>
                <a:ext uri="{FF2B5EF4-FFF2-40B4-BE49-F238E27FC236}">
                  <a16:creationId xmlns:a16="http://schemas.microsoft.com/office/drawing/2014/main" id="{C2D7A8B4-9786-4296-8CC5-EC4356767C9D}"/>
                </a:ext>
              </a:extLst>
            </p:cNvPr>
            <p:cNvSpPr>
              <a:spLocks/>
            </p:cNvSpPr>
            <p:nvPr/>
          </p:nvSpPr>
          <p:spPr bwMode="gray">
            <a:xfrm>
              <a:off x="6326937" y="2772796"/>
              <a:ext cx="96095" cy="106285"/>
            </a:xfrm>
            <a:custGeom>
              <a:avLst/>
              <a:gdLst>
                <a:gd name="T0" fmla="*/ 2147483647 w 216"/>
                <a:gd name="T1" fmla="*/ 2147483647 h 240"/>
                <a:gd name="T2" fmla="*/ 2147483647 w 216"/>
                <a:gd name="T3" fmla="*/ 2147483647 h 240"/>
                <a:gd name="T4" fmla="*/ 2147483647 w 216"/>
                <a:gd name="T5" fmla="*/ 2147483647 h 240"/>
                <a:gd name="T6" fmla="*/ 2147483647 w 216"/>
                <a:gd name="T7" fmla="*/ 2147483647 h 240"/>
                <a:gd name="T8" fmla="*/ 2147483647 w 216"/>
                <a:gd name="T9" fmla="*/ 2147483647 h 240"/>
                <a:gd name="T10" fmla="*/ 2147483647 w 216"/>
                <a:gd name="T11" fmla="*/ 2147483647 h 240"/>
                <a:gd name="T12" fmla="*/ 2147483647 w 216"/>
                <a:gd name="T13" fmla="*/ 2147483647 h 240"/>
                <a:gd name="T14" fmla="*/ 2147483647 w 216"/>
                <a:gd name="T15" fmla="*/ 2147483647 h 240"/>
                <a:gd name="T16" fmla="*/ 2147483647 w 216"/>
                <a:gd name="T17" fmla="*/ 2147483647 h 240"/>
                <a:gd name="T18" fmla="*/ 2147483647 w 216"/>
                <a:gd name="T19" fmla="*/ 2147483647 h 240"/>
                <a:gd name="T20" fmla="*/ 2147483647 w 216"/>
                <a:gd name="T21" fmla="*/ 2147483647 h 240"/>
                <a:gd name="T22" fmla="*/ 2147483647 w 216"/>
                <a:gd name="T23" fmla="*/ 2147483647 h 240"/>
                <a:gd name="T24" fmla="*/ 2147483647 w 216"/>
                <a:gd name="T25" fmla="*/ 2147483647 h 240"/>
                <a:gd name="T26" fmla="*/ 2147483647 w 216"/>
                <a:gd name="T27" fmla="*/ 2147483647 h 240"/>
                <a:gd name="T28" fmla="*/ 2147483647 w 216"/>
                <a:gd name="T29" fmla="*/ 2147483647 h 240"/>
                <a:gd name="T30" fmla="*/ 2147483647 w 216"/>
                <a:gd name="T31" fmla="*/ 2147483647 h 240"/>
                <a:gd name="T32" fmla="*/ 2147483647 w 216"/>
                <a:gd name="T33" fmla="*/ 2147483647 h 240"/>
                <a:gd name="T34" fmla="*/ 2147483647 w 216"/>
                <a:gd name="T35" fmla="*/ 2147483647 h 240"/>
                <a:gd name="T36" fmla="*/ 2147483647 w 216"/>
                <a:gd name="T37" fmla="*/ 2147483647 h 240"/>
                <a:gd name="T38" fmla="*/ 2147483647 w 216"/>
                <a:gd name="T39" fmla="*/ 2147483647 h 240"/>
                <a:gd name="T40" fmla="*/ 2147483647 w 216"/>
                <a:gd name="T41" fmla="*/ 2147483647 h 240"/>
                <a:gd name="T42" fmla="*/ 2147483647 w 216"/>
                <a:gd name="T43" fmla="*/ 2147483647 h 240"/>
                <a:gd name="T44" fmla="*/ 2147483647 w 216"/>
                <a:gd name="T45" fmla="*/ 2147483647 h 240"/>
                <a:gd name="T46" fmla="*/ 2147483647 w 216"/>
                <a:gd name="T47" fmla="*/ 2147483647 h 240"/>
                <a:gd name="T48" fmla="*/ 2147483647 w 216"/>
                <a:gd name="T49" fmla="*/ 2147483647 h 240"/>
                <a:gd name="T50" fmla="*/ 2147483647 w 216"/>
                <a:gd name="T51" fmla="*/ 2147483647 h 240"/>
                <a:gd name="T52" fmla="*/ 2147483647 w 216"/>
                <a:gd name="T53" fmla="*/ 2147483647 h 240"/>
                <a:gd name="T54" fmla="*/ 2147483647 w 216"/>
                <a:gd name="T55" fmla="*/ 2147483647 h 240"/>
                <a:gd name="T56" fmla="*/ 2147483647 w 216"/>
                <a:gd name="T57" fmla="*/ 2147483647 h 240"/>
                <a:gd name="T58" fmla="*/ 2147483647 w 216"/>
                <a:gd name="T59" fmla="*/ 2147483647 h 240"/>
                <a:gd name="T60" fmla="*/ 2147483647 w 216"/>
                <a:gd name="T61" fmla="*/ 0 h 240"/>
                <a:gd name="T62" fmla="*/ 2147483647 w 216"/>
                <a:gd name="T63" fmla="*/ 2147483647 h 240"/>
                <a:gd name="T64" fmla="*/ 2147483647 w 216"/>
                <a:gd name="T65" fmla="*/ 2147483647 h 240"/>
                <a:gd name="T66" fmla="*/ 2147483647 w 216"/>
                <a:gd name="T67" fmla="*/ 2147483647 h 240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16"/>
                <a:gd name="T103" fmla="*/ 0 h 240"/>
                <a:gd name="T104" fmla="*/ 216 w 216"/>
                <a:gd name="T105" fmla="*/ 240 h 240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16" h="240">
                  <a:moveTo>
                    <a:pt x="0" y="18"/>
                  </a:moveTo>
                  <a:lnTo>
                    <a:pt x="18" y="24"/>
                  </a:lnTo>
                  <a:lnTo>
                    <a:pt x="24" y="30"/>
                  </a:lnTo>
                  <a:lnTo>
                    <a:pt x="30" y="42"/>
                  </a:lnTo>
                  <a:lnTo>
                    <a:pt x="36" y="48"/>
                  </a:lnTo>
                  <a:lnTo>
                    <a:pt x="36" y="60"/>
                  </a:lnTo>
                  <a:lnTo>
                    <a:pt x="60" y="72"/>
                  </a:lnTo>
                  <a:lnTo>
                    <a:pt x="66" y="96"/>
                  </a:lnTo>
                  <a:lnTo>
                    <a:pt x="78" y="96"/>
                  </a:lnTo>
                  <a:lnTo>
                    <a:pt x="84" y="114"/>
                  </a:lnTo>
                  <a:lnTo>
                    <a:pt x="102" y="114"/>
                  </a:lnTo>
                  <a:lnTo>
                    <a:pt x="108" y="120"/>
                  </a:lnTo>
                  <a:lnTo>
                    <a:pt x="108" y="162"/>
                  </a:lnTo>
                  <a:lnTo>
                    <a:pt x="114" y="162"/>
                  </a:lnTo>
                  <a:lnTo>
                    <a:pt x="108" y="168"/>
                  </a:lnTo>
                  <a:lnTo>
                    <a:pt x="108" y="180"/>
                  </a:lnTo>
                  <a:lnTo>
                    <a:pt x="102" y="186"/>
                  </a:lnTo>
                  <a:lnTo>
                    <a:pt x="102" y="198"/>
                  </a:lnTo>
                  <a:lnTo>
                    <a:pt x="108" y="210"/>
                  </a:lnTo>
                  <a:lnTo>
                    <a:pt x="114" y="216"/>
                  </a:lnTo>
                  <a:lnTo>
                    <a:pt x="114" y="240"/>
                  </a:lnTo>
                  <a:lnTo>
                    <a:pt x="138" y="234"/>
                  </a:lnTo>
                  <a:lnTo>
                    <a:pt x="138" y="222"/>
                  </a:lnTo>
                  <a:lnTo>
                    <a:pt x="132" y="216"/>
                  </a:lnTo>
                  <a:lnTo>
                    <a:pt x="132" y="204"/>
                  </a:lnTo>
                  <a:lnTo>
                    <a:pt x="138" y="204"/>
                  </a:lnTo>
                  <a:lnTo>
                    <a:pt x="150" y="198"/>
                  </a:lnTo>
                  <a:lnTo>
                    <a:pt x="156" y="192"/>
                  </a:lnTo>
                  <a:lnTo>
                    <a:pt x="174" y="180"/>
                  </a:lnTo>
                  <a:lnTo>
                    <a:pt x="168" y="174"/>
                  </a:lnTo>
                  <a:lnTo>
                    <a:pt x="156" y="168"/>
                  </a:lnTo>
                  <a:lnTo>
                    <a:pt x="150" y="168"/>
                  </a:lnTo>
                  <a:lnTo>
                    <a:pt x="150" y="162"/>
                  </a:lnTo>
                  <a:lnTo>
                    <a:pt x="156" y="156"/>
                  </a:lnTo>
                  <a:lnTo>
                    <a:pt x="174" y="156"/>
                  </a:lnTo>
                  <a:lnTo>
                    <a:pt x="180" y="162"/>
                  </a:lnTo>
                  <a:lnTo>
                    <a:pt x="198" y="162"/>
                  </a:lnTo>
                  <a:lnTo>
                    <a:pt x="210" y="156"/>
                  </a:lnTo>
                  <a:lnTo>
                    <a:pt x="216" y="156"/>
                  </a:lnTo>
                  <a:lnTo>
                    <a:pt x="216" y="126"/>
                  </a:lnTo>
                  <a:lnTo>
                    <a:pt x="210" y="120"/>
                  </a:lnTo>
                  <a:lnTo>
                    <a:pt x="198" y="120"/>
                  </a:lnTo>
                  <a:lnTo>
                    <a:pt x="192" y="114"/>
                  </a:lnTo>
                  <a:lnTo>
                    <a:pt x="180" y="114"/>
                  </a:lnTo>
                  <a:lnTo>
                    <a:pt x="180" y="96"/>
                  </a:lnTo>
                  <a:lnTo>
                    <a:pt x="186" y="90"/>
                  </a:lnTo>
                  <a:lnTo>
                    <a:pt x="180" y="84"/>
                  </a:lnTo>
                  <a:lnTo>
                    <a:pt x="174" y="84"/>
                  </a:lnTo>
                  <a:lnTo>
                    <a:pt x="162" y="90"/>
                  </a:lnTo>
                  <a:lnTo>
                    <a:pt x="162" y="66"/>
                  </a:lnTo>
                  <a:lnTo>
                    <a:pt x="168" y="60"/>
                  </a:lnTo>
                  <a:lnTo>
                    <a:pt x="162" y="48"/>
                  </a:lnTo>
                  <a:lnTo>
                    <a:pt x="156" y="42"/>
                  </a:lnTo>
                  <a:lnTo>
                    <a:pt x="144" y="36"/>
                  </a:lnTo>
                  <a:lnTo>
                    <a:pt x="126" y="36"/>
                  </a:lnTo>
                  <a:lnTo>
                    <a:pt x="126" y="24"/>
                  </a:lnTo>
                  <a:lnTo>
                    <a:pt x="120" y="18"/>
                  </a:lnTo>
                  <a:lnTo>
                    <a:pt x="78" y="18"/>
                  </a:lnTo>
                  <a:lnTo>
                    <a:pt x="78" y="12"/>
                  </a:lnTo>
                  <a:lnTo>
                    <a:pt x="72" y="12"/>
                  </a:lnTo>
                  <a:lnTo>
                    <a:pt x="60" y="0"/>
                  </a:lnTo>
                  <a:lnTo>
                    <a:pt x="54" y="0"/>
                  </a:lnTo>
                  <a:lnTo>
                    <a:pt x="42" y="6"/>
                  </a:lnTo>
                  <a:lnTo>
                    <a:pt x="36" y="6"/>
                  </a:lnTo>
                  <a:lnTo>
                    <a:pt x="36" y="12"/>
                  </a:lnTo>
                  <a:lnTo>
                    <a:pt x="24" y="12"/>
                  </a:lnTo>
                  <a:lnTo>
                    <a:pt x="12" y="6"/>
                  </a:lnTo>
                  <a:lnTo>
                    <a:pt x="6" y="6"/>
                  </a:lnTo>
                  <a:lnTo>
                    <a:pt x="0" y="18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97" name="Malta" descr="© INSCALE GmbH, 05.05.2010&#10;http://www.presentationload.com/">
              <a:extLst>
                <a:ext uri="{FF2B5EF4-FFF2-40B4-BE49-F238E27FC236}">
                  <a16:creationId xmlns:a16="http://schemas.microsoft.com/office/drawing/2014/main" id="{CE7BC823-9F7A-48DE-8A5A-6CC569F9F5FA}"/>
                </a:ext>
              </a:extLst>
            </p:cNvPr>
            <p:cNvSpPr>
              <a:spLocks/>
            </p:cNvSpPr>
            <p:nvPr/>
          </p:nvSpPr>
          <p:spPr bwMode="gray">
            <a:xfrm>
              <a:off x="5986239" y="3210332"/>
              <a:ext cx="13977" cy="12402"/>
            </a:xfrm>
            <a:custGeom>
              <a:avLst/>
              <a:gdLst>
                <a:gd name="T0" fmla="*/ 2147483647 w 30"/>
                <a:gd name="T1" fmla="*/ 2147483647 h 30"/>
                <a:gd name="T2" fmla="*/ 2147483647 w 30"/>
                <a:gd name="T3" fmla="*/ 2147483647 h 30"/>
                <a:gd name="T4" fmla="*/ 2147483647 w 30"/>
                <a:gd name="T5" fmla="*/ 2147483647 h 30"/>
                <a:gd name="T6" fmla="*/ 2147483647 w 30"/>
                <a:gd name="T7" fmla="*/ 0 h 30"/>
                <a:gd name="T8" fmla="*/ 2147483647 w 30"/>
                <a:gd name="T9" fmla="*/ 0 h 30"/>
                <a:gd name="T10" fmla="*/ 0 w 30"/>
                <a:gd name="T11" fmla="*/ 2147483647 h 30"/>
                <a:gd name="T12" fmla="*/ 0 w 30"/>
                <a:gd name="T13" fmla="*/ 2147483647 h 30"/>
                <a:gd name="T14" fmla="*/ 2147483647 w 30"/>
                <a:gd name="T15" fmla="*/ 2147483647 h 30"/>
                <a:gd name="T16" fmla="*/ 2147483647 w 30"/>
                <a:gd name="T17" fmla="*/ 2147483647 h 30"/>
                <a:gd name="T18" fmla="*/ 2147483647 w 30"/>
                <a:gd name="T19" fmla="*/ 2147483647 h 3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30"/>
                <a:gd name="T31" fmla="*/ 0 h 30"/>
                <a:gd name="T32" fmla="*/ 30 w 30"/>
                <a:gd name="T33" fmla="*/ 30 h 3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30" h="30">
                  <a:moveTo>
                    <a:pt x="24" y="30"/>
                  </a:moveTo>
                  <a:lnTo>
                    <a:pt x="30" y="24"/>
                  </a:lnTo>
                  <a:lnTo>
                    <a:pt x="30" y="12"/>
                  </a:lnTo>
                  <a:lnTo>
                    <a:pt x="18" y="0"/>
                  </a:lnTo>
                  <a:lnTo>
                    <a:pt x="6" y="0"/>
                  </a:lnTo>
                  <a:lnTo>
                    <a:pt x="0" y="6"/>
                  </a:lnTo>
                  <a:lnTo>
                    <a:pt x="0" y="18"/>
                  </a:lnTo>
                  <a:lnTo>
                    <a:pt x="6" y="24"/>
                  </a:lnTo>
                  <a:lnTo>
                    <a:pt x="18" y="30"/>
                  </a:lnTo>
                  <a:lnTo>
                    <a:pt x="24" y="30"/>
                  </a:lnTo>
                  <a:close/>
                </a:path>
              </a:pathLst>
            </a:custGeom>
            <a:solidFill>
              <a:srgbClr val="00359E"/>
            </a:solidFill>
            <a:ln w="9525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98" name="Macedonia" descr="© INSCALE GmbH, 05.05.2010&#10;http://www.presentationload.com/">
              <a:extLst>
                <a:ext uri="{FF2B5EF4-FFF2-40B4-BE49-F238E27FC236}">
                  <a16:creationId xmlns:a16="http://schemas.microsoft.com/office/drawing/2014/main" id="{0AAE66DD-57D0-4BB5-8118-3F0BDC569F66}"/>
                </a:ext>
              </a:extLst>
            </p:cNvPr>
            <p:cNvSpPr>
              <a:spLocks/>
            </p:cNvSpPr>
            <p:nvPr/>
          </p:nvSpPr>
          <p:spPr bwMode="gray">
            <a:xfrm>
              <a:off x="6166197" y="2987136"/>
              <a:ext cx="73381" cy="56685"/>
            </a:xfrm>
            <a:custGeom>
              <a:avLst/>
              <a:gdLst>
                <a:gd name="T0" fmla="*/ 2147483647 w 162"/>
                <a:gd name="T1" fmla="*/ 2147483647 h 126"/>
                <a:gd name="T2" fmla="*/ 2147483647 w 162"/>
                <a:gd name="T3" fmla="*/ 2147483647 h 126"/>
                <a:gd name="T4" fmla="*/ 2147483647 w 162"/>
                <a:gd name="T5" fmla="*/ 2147483647 h 126"/>
                <a:gd name="T6" fmla="*/ 2147483647 w 162"/>
                <a:gd name="T7" fmla="*/ 2147483647 h 126"/>
                <a:gd name="T8" fmla="*/ 2147483647 w 162"/>
                <a:gd name="T9" fmla="*/ 0 h 126"/>
                <a:gd name="T10" fmla="*/ 2147483647 w 162"/>
                <a:gd name="T11" fmla="*/ 2147483647 h 126"/>
                <a:gd name="T12" fmla="*/ 2147483647 w 162"/>
                <a:gd name="T13" fmla="*/ 2147483647 h 126"/>
                <a:gd name="T14" fmla="*/ 2147483647 w 162"/>
                <a:gd name="T15" fmla="*/ 2147483647 h 126"/>
                <a:gd name="T16" fmla="*/ 2147483647 w 162"/>
                <a:gd name="T17" fmla="*/ 2147483647 h 126"/>
                <a:gd name="T18" fmla="*/ 2147483647 w 162"/>
                <a:gd name="T19" fmla="*/ 2147483647 h 126"/>
                <a:gd name="T20" fmla="*/ 2147483647 w 162"/>
                <a:gd name="T21" fmla="*/ 2147483647 h 126"/>
                <a:gd name="T22" fmla="*/ 0 w 162"/>
                <a:gd name="T23" fmla="*/ 2147483647 h 126"/>
                <a:gd name="T24" fmla="*/ 0 w 162"/>
                <a:gd name="T25" fmla="*/ 2147483647 h 126"/>
                <a:gd name="T26" fmla="*/ 2147483647 w 162"/>
                <a:gd name="T27" fmla="*/ 2147483647 h 126"/>
                <a:gd name="T28" fmla="*/ 2147483647 w 162"/>
                <a:gd name="T29" fmla="*/ 2147483647 h 126"/>
                <a:gd name="T30" fmla="*/ 2147483647 w 162"/>
                <a:gd name="T31" fmla="*/ 2147483647 h 126"/>
                <a:gd name="T32" fmla="*/ 2147483647 w 162"/>
                <a:gd name="T33" fmla="*/ 2147483647 h 126"/>
                <a:gd name="T34" fmla="*/ 2147483647 w 162"/>
                <a:gd name="T35" fmla="*/ 2147483647 h 126"/>
                <a:gd name="T36" fmla="*/ 2147483647 w 162"/>
                <a:gd name="T37" fmla="*/ 2147483647 h 126"/>
                <a:gd name="T38" fmla="*/ 2147483647 w 162"/>
                <a:gd name="T39" fmla="*/ 2147483647 h 126"/>
                <a:gd name="T40" fmla="*/ 2147483647 w 162"/>
                <a:gd name="T41" fmla="*/ 2147483647 h 126"/>
                <a:gd name="T42" fmla="*/ 2147483647 w 162"/>
                <a:gd name="T43" fmla="*/ 2147483647 h 126"/>
                <a:gd name="T44" fmla="*/ 2147483647 w 162"/>
                <a:gd name="T45" fmla="*/ 2147483647 h 126"/>
                <a:gd name="T46" fmla="*/ 2147483647 w 162"/>
                <a:gd name="T47" fmla="*/ 2147483647 h 126"/>
                <a:gd name="T48" fmla="*/ 2147483647 w 162"/>
                <a:gd name="T49" fmla="*/ 2147483647 h 126"/>
                <a:gd name="T50" fmla="*/ 2147483647 w 162"/>
                <a:gd name="T51" fmla="*/ 2147483647 h 126"/>
                <a:gd name="T52" fmla="*/ 2147483647 w 162"/>
                <a:gd name="T53" fmla="*/ 2147483647 h 126"/>
                <a:gd name="T54" fmla="*/ 2147483647 w 162"/>
                <a:gd name="T55" fmla="*/ 2147483647 h 126"/>
                <a:gd name="T56" fmla="*/ 2147483647 w 162"/>
                <a:gd name="T57" fmla="*/ 2147483647 h 126"/>
                <a:gd name="T58" fmla="*/ 2147483647 w 162"/>
                <a:gd name="T59" fmla="*/ 2147483647 h 126"/>
                <a:gd name="T60" fmla="*/ 2147483647 w 162"/>
                <a:gd name="T61" fmla="*/ 2147483647 h 126"/>
                <a:gd name="T62" fmla="*/ 2147483647 w 162"/>
                <a:gd name="T63" fmla="*/ 2147483647 h 126"/>
                <a:gd name="T64" fmla="*/ 2147483647 w 162"/>
                <a:gd name="T65" fmla="*/ 2147483647 h 12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62"/>
                <a:gd name="T100" fmla="*/ 0 h 126"/>
                <a:gd name="T101" fmla="*/ 162 w 162"/>
                <a:gd name="T102" fmla="*/ 126 h 12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62" h="126">
                  <a:moveTo>
                    <a:pt x="150" y="42"/>
                  </a:moveTo>
                  <a:lnTo>
                    <a:pt x="132" y="30"/>
                  </a:lnTo>
                  <a:lnTo>
                    <a:pt x="132" y="18"/>
                  </a:lnTo>
                  <a:lnTo>
                    <a:pt x="126" y="18"/>
                  </a:lnTo>
                  <a:lnTo>
                    <a:pt x="114" y="0"/>
                  </a:lnTo>
                  <a:lnTo>
                    <a:pt x="72" y="6"/>
                  </a:lnTo>
                  <a:lnTo>
                    <a:pt x="66" y="12"/>
                  </a:lnTo>
                  <a:lnTo>
                    <a:pt x="48" y="12"/>
                  </a:lnTo>
                  <a:lnTo>
                    <a:pt x="48" y="24"/>
                  </a:lnTo>
                  <a:lnTo>
                    <a:pt x="24" y="24"/>
                  </a:lnTo>
                  <a:lnTo>
                    <a:pt x="18" y="36"/>
                  </a:lnTo>
                  <a:lnTo>
                    <a:pt x="0" y="42"/>
                  </a:lnTo>
                  <a:lnTo>
                    <a:pt x="0" y="66"/>
                  </a:lnTo>
                  <a:lnTo>
                    <a:pt x="6" y="78"/>
                  </a:lnTo>
                  <a:lnTo>
                    <a:pt x="6" y="102"/>
                  </a:lnTo>
                  <a:lnTo>
                    <a:pt x="12" y="108"/>
                  </a:lnTo>
                  <a:lnTo>
                    <a:pt x="18" y="108"/>
                  </a:lnTo>
                  <a:lnTo>
                    <a:pt x="18" y="126"/>
                  </a:lnTo>
                  <a:lnTo>
                    <a:pt x="42" y="120"/>
                  </a:lnTo>
                  <a:lnTo>
                    <a:pt x="42" y="126"/>
                  </a:lnTo>
                  <a:lnTo>
                    <a:pt x="54" y="120"/>
                  </a:lnTo>
                  <a:lnTo>
                    <a:pt x="60" y="120"/>
                  </a:lnTo>
                  <a:lnTo>
                    <a:pt x="66" y="126"/>
                  </a:lnTo>
                  <a:lnTo>
                    <a:pt x="90" y="126"/>
                  </a:lnTo>
                  <a:lnTo>
                    <a:pt x="96" y="114"/>
                  </a:lnTo>
                  <a:lnTo>
                    <a:pt x="96" y="108"/>
                  </a:lnTo>
                  <a:lnTo>
                    <a:pt x="120" y="108"/>
                  </a:lnTo>
                  <a:lnTo>
                    <a:pt x="132" y="102"/>
                  </a:lnTo>
                  <a:lnTo>
                    <a:pt x="156" y="78"/>
                  </a:lnTo>
                  <a:lnTo>
                    <a:pt x="162" y="66"/>
                  </a:lnTo>
                  <a:lnTo>
                    <a:pt x="162" y="60"/>
                  </a:lnTo>
                  <a:lnTo>
                    <a:pt x="156" y="48"/>
                  </a:lnTo>
                  <a:lnTo>
                    <a:pt x="150" y="42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 dirty="0">
                <a:solidFill>
                  <a:srgbClr val="555555"/>
                </a:solidFill>
              </a:endParaRPr>
            </a:p>
          </p:txBody>
        </p:sp>
        <p:sp>
          <p:nvSpPr>
            <p:cNvPr id="99" name="Liechtenstein" descr="© INSCALE GmbH, 05.05.2010&#10;http://www.presentationload.com/">
              <a:extLst>
                <a:ext uri="{FF2B5EF4-FFF2-40B4-BE49-F238E27FC236}">
                  <a16:creationId xmlns:a16="http://schemas.microsoft.com/office/drawing/2014/main" id="{C4E91592-DA83-4034-AC67-139C8852FCC3}"/>
                </a:ext>
              </a:extLst>
            </p:cNvPr>
            <p:cNvSpPr>
              <a:spLocks/>
            </p:cNvSpPr>
            <p:nvPr/>
          </p:nvSpPr>
          <p:spPr bwMode="gray">
            <a:xfrm>
              <a:off x="5844718" y="2811766"/>
              <a:ext cx="6989" cy="10629"/>
            </a:xfrm>
            <a:custGeom>
              <a:avLst/>
              <a:gdLst>
                <a:gd name="T0" fmla="*/ 2147483647 w 18"/>
                <a:gd name="T1" fmla="*/ 0 h 24"/>
                <a:gd name="T2" fmla="*/ 2147483647 w 18"/>
                <a:gd name="T3" fmla="*/ 2147483647 h 24"/>
                <a:gd name="T4" fmla="*/ 0 w 18"/>
                <a:gd name="T5" fmla="*/ 2147483647 h 24"/>
                <a:gd name="T6" fmla="*/ 0 w 18"/>
                <a:gd name="T7" fmla="*/ 2147483647 h 24"/>
                <a:gd name="T8" fmla="*/ 2147483647 w 18"/>
                <a:gd name="T9" fmla="*/ 2147483647 h 24"/>
                <a:gd name="T10" fmla="*/ 2147483647 w 18"/>
                <a:gd name="T11" fmla="*/ 0 h 24"/>
                <a:gd name="T12" fmla="*/ 2147483647 w 18"/>
                <a:gd name="T13" fmla="*/ 0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8"/>
                <a:gd name="T22" fmla="*/ 0 h 24"/>
                <a:gd name="T23" fmla="*/ 18 w 18"/>
                <a:gd name="T24" fmla="*/ 24 h 2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8" h="24">
                  <a:moveTo>
                    <a:pt x="12" y="0"/>
                  </a:moveTo>
                  <a:lnTo>
                    <a:pt x="6" y="6"/>
                  </a:lnTo>
                  <a:lnTo>
                    <a:pt x="0" y="18"/>
                  </a:lnTo>
                  <a:lnTo>
                    <a:pt x="0" y="24"/>
                  </a:lnTo>
                  <a:lnTo>
                    <a:pt x="18" y="24"/>
                  </a:lnTo>
                  <a:lnTo>
                    <a:pt x="18" y="0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7D40">
                <a:lumMod val="75000"/>
              </a:srgbClr>
            </a:solidFill>
            <a:ln w="952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00" name="Lebanon" descr="© INSCALE GmbH, 05.05.2010&#10;http://www.presentationload.com/">
              <a:extLst>
                <a:ext uri="{FF2B5EF4-FFF2-40B4-BE49-F238E27FC236}">
                  <a16:creationId xmlns:a16="http://schemas.microsoft.com/office/drawing/2014/main" id="{C20504C5-5703-4199-843D-771331ADB421}"/>
                </a:ext>
              </a:extLst>
            </p:cNvPr>
            <p:cNvSpPr>
              <a:spLocks/>
            </p:cNvSpPr>
            <p:nvPr/>
          </p:nvSpPr>
          <p:spPr bwMode="gray">
            <a:xfrm>
              <a:off x="6608231" y="3267022"/>
              <a:ext cx="47174" cy="70857"/>
            </a:xfrm>
            <a:custGeom>
              <a:avLst/>
              <a:gdLst>
                <a:gd name="T0" fmla="*/ 2147483647 w 108"/>
                <a:gd name="T1" fmla="*/ 2147483647 h 156"/>
                <a:gd name="T2" fmla="*/ 2147483647 w 108"/>
                <a:gd name="T3" fmla="*/ 2147483647 h 156"/>
                <a:gd name="T4" fmla="*/ 2147483647 w 108"/>
                <a:gd name="T5" fmla="*/ 2147483647 h 156"/>
                <a:gd name="T6" fmla="*/ 2147483647 w 108"/>
                <a:gd name="T7" fmla="*/ 2147483647 h 156"/>
                <a:gd name="T8" fmla="*/ 2147483647 w 108"/>
                <a:gd name="T9" fmla="*/ 2147483647 h 156"/>
                <a:gd name="T10" fmla="*/ 2147483647 w 108"/>
                <a:gd name="T11" fmla="*/ 2147483647 h 156"/>
                <a:gd name="T12" fmla="*/ 2147483647 w 108"/>
                <a:gd name="T13" fmla="*/ 2147483647 h 156"/>
                <a:gd name="T14" fmla="*/ 2147483647 w 108"/>
                <a:gd name="T15" fmla="*/ 2147483647 h 156"/>
                <a:gd name="T16" fmla="*/ 2147483647 w 108"/>
                <a:gd name="T17" fmla="*/ 2147483647 h 156"/>
                <a:gd name="T18" fmla="*/ 2147483647 w 108"/>
                <a:gd name="T19" fmla="*/ 2147483647 h 156"/>
                <a:gd name="T20" fmla="*/ 2147483647 w 108"/>
                <a:gd name="T21" fmla="*/ 0 h 156"/>
                <a:gd name="T22" fmla="*/ 2147483647 w 108"/>
                <a:gd name="T23" fmla="*/ 0 h 156"/>
                <a:gd name="T24" fmla="*/ 2147483647 w 108"/>
                <a:gd name="T25" fmla="*/ 0 h 156"/>
                <a:gd name="T26" fmla="*/ 2147483647 w 108"/>
                <a:gd name="T27" fmla="*/ 2147483647 h 156"/>
                <a:gd name="T28" fmla="*/ 2147483647 w 108"/>
                <a:gd name="T29" fmla="*/ 2147483647 h 156"/>
                <a:gd name="T30" fmla="*/ 2147483647 w 108"/>
                <a:gd name="T31" fmla="*/ 2147483647 h 156"/>
                <a:gd name="T32" fmla="*/ 2147483647 w 108"/>
                <a:gd name="T33" fmla="*/ 2147483647 h 156"/>
                <a:gd name="T34" fmla="*/ 2147483647 w 108"/>
                <a:gd name="T35" fmla="*/ 2147483647 h 156"/>
                <a:gd name="T36" fmla="*/ 2147483647 w 108"/>
                <a:gd name="T37" fmla="*/ 2147483647 h 156"/>
                <a:gd name="T38" fmla="*/ 2147483647 w 108"/>
                <a:gd name="T39" fmla="*/ 2147483647 h 156"/>
                <a:gd name="T40" fmla="*/ 2147483647 w 108"/>
                <a:gd name="T41" fmla="*/ 2147483647 h 156"/>
                <a:gd name="T42" fmla="*/ 0 w 108"/>
                <a:gd name="T43" fmla="*/ 2147483647 h 156"/>
                <a:gd name="T44" fmla="*/ 0 w 108"/>
                <a:gd name="T45" fmla="*/ 2147483647 h 156"/>
                <a:gd name="T46" fmla="*/ 2147483647 w 108"/>
                <a:gd name="T47" fmla="*/ 2147483647 h 156"/>
                <a:gd name="T48" fmla="*/ 2147483647 w 108"/>
                <a:gd name="T49" fmla="*/ 2147483647 h 156"/>
                <a:gd name="T50" fmla="*/ 2147483647 w 108"/>
                <a:gd name="T51" fmla="*/ 2147483647 h 156"/>
                <a:gd name="T52" fmla="*/ 2147483647 w 108"/>
                <a:gd name="T53" fmla="*/ 2147483647 h 156"/>
                <a:gd name="T54" fmla="*/ 2147483647 w 108"/>
                <a:gd name="T55" fmla="*/ 2147483647 h 156"/>
                <a:gd name="T56" fmla="*/ 2147483647 w 108"/>
                <a:gd name="T57" fmla="*/ 2147483647 h 156"/>
                <a:gd name="T58" fmla="*/ 2147483647 w 108"/>
                <a:gd name="T59" fmla="*/ 2147483647 h 156"/>
                <a:gd name="T60" fmla="*/ 2147483647 w 108"/>
                <a:gd name="T61" fmla="*/ 2147483647 h 15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08"/>
                <a:gd name="T94" fmla="*/ 0 h 156"/>
                <a:gd name="T95" fmla="*/ 108 w 108"/>
                <a:gd name="T96" fmla="*/ 156 h 15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08" h="156">
                  <a:moveTo>
                    <a:pt x="72" y="96"/>
                  </a:moveTo>
                  <a:lnTo>
                    <a:pt x="72" y="72"/>
                  </a:lnTo>
                  <a:lnTo>
                    <a:pt x="78" y="66"/>
                  </a:lnTo>
                  <a:lnTo>
                    <a:pt x="84" y="66"/>
                  </a:lnTo>
                  <a:lnTo>
                    <a:pt x="96" y="60"/>
                  </a:lnTo>
                  <a:lnTo>
                    <a:pt x="102" y="60"/>
                  </a:lnTo>
                  <a:lnTo>
                    <a:pt x="108" y="48"/>
                  </a:lnTo>
                  <a:lnTo>
                    <a:pt x="108" y="30"/>
                  </a:lnTo>
                  <a:lnTo>
                    <a:pt x="102" y="18"/>
                  </a:lnTo>
                  <a:lnTo>
                    <a:pt x="96" y="12"/>
                  </a:lnTo>
                  <a:lnTo>
                    <a:pt x="102" y="0"/>
                  </a:lnTo>
                  <a:lnTo>
                    <a:pt x="54" y="0"/>
                  </a:lnTo>
                  <a:lnTo>
                    <a:pt x="60" y="0"/>
                  </a:lnTo>
                  <a:lnTo>
                    <a:pt x="60" y="6"/>
                  </a:lnTo>
                  <a:lnTo>
                    <a:pt x="54" y="6"/>
                  </a:lnTo>
                  <a:lnTo>
                    <a:pt x="48" y="18"/>
                  </a:lnTo>
                  <a:lnTo>
                    <a:pt x="36" y="24"/>
                  </a:lnTo>
                  <a:lnTo>
                    <a:pt x="30" y="30"/>
                  </a:lnTo>
                  <a:lnTo>
                    <a:pt x="18" y="66"/>
                  </a:lnTo>
                  <a:lnTo>
                    <a:pt x="12" y="78"/>
                  </a:lnTo>
                  <a:lnTo>
                    <a:pt x="12" y="90"/>
                  </a:lnTo>
                  <a:lnTo>
                    <a:pt x="0" y="114"/>
                  </a:lnTo>
                  <a:lnTo>
                    <a:pt x="0" y="156"/>
                  </a:lnTo>
                  <a:lnTo>
                    <a:pt x="12" y="150"/>
                  </a:lnTo>
                  <a:lnTo>
                    <a:pt x="24" y="126"/>
                  </a:lnTo>
                  <a:lnTo>
                    <a:pt x="30" y="132"/>
                  </a:lnTo>
                  <a:lnTo>
                    <a:pt x="36" y="132"/>
                  </a:lnTo>
                  <a:lnTo>
                    <a:pt x="42" y="126"/>
                  </a:lnTo>
                  <a:lnTo>
                    <a:pt x="48" y="114"/>
                  </a:lnTo>
                  <a:lnTo>
                    <a:pt x="48" y="102"/>
                  </a:lnTo>
                  <a:lnTo>
                    <a:pt x="72" y="96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01" name="Kuwait" descr="© INSCALE GmbH, 05.05.2010&#10;http://www.presentationload.com/">
              <a:extLst>
                <a:ext uri="{FF2B5EF4-FFF2-40B4-BE49-F238E27FC236}">
                  <a16:creationId xmlns:a16="http://schemas.microsoft.com/office/drawing/2014/main" id="{2CBD6B97-F8E1-4597-BAA6-CE7A303735AA}"/>
                </a:ext>
              </a:extLst>
            </p:cNvPr>
            <p:cNvSpPr>
              <a:spLocks/>
            </p:cNvSpPr>
            <p:nvPr/>
          </p:nvSpPr>
          <p:spPr bwMode="gray">
            <a:xfrm>
              <a:off x="6975139" y="3433531"/>
              <a:ext cx="61150" cy="54915"/>
            </a:xfrm>
            <a:custGeom>
              <a:avLst/>
              <a:gdLst>
                <a:gd name="T0" fmla="*/ 2147483647 w 138"/>
                <a:gd name="T1" fmla="*/ 0 h 120"/>
                <a:gd name="T2" fmla="*/ 2147483647 w 138"/>
                <a:gd name="T3" fmla="*/ 0 h 120"/>
                <a:gd name="T4" fmla="*/ 2147483647 w 138"/>
                <a:gd name="T5" fmla="*/ 2147483647 h 120"/>
                <a:gd name="T6" fmla="*/ 2147483647 w 138"/>
                <a:gd name="T7" fmla="*/ 2147483647 h 120"/>
                <a:gd name="T8" fmla="*/ 2147483647 w 138"/>
                <a:gd name="T9" fmla="*/ 2147483647 h 120"/>
                <a:gd name="T10" fmla="*/ 2147483647 w 138"/>
                <a:gd name="T11" fmla="*/ 2147483647 h 120"/>
                <a:gd name="T12" fmla="*/ 0 w 138"/>
                <a:gd name="T13" fmla="*/ 2147483647 h 120"/>
                <a:gd name="T14" fmla="*/ 2147483647 w 138"/>
                <a:gd name="T15" fmla="*/ 2147483647 h 120"/>
                <a:gd name="T16" fmla="*/ 2147483647 w 138"/>
                <a:gd name="T17" fmla="*/ 2147483647 h 120"/>
                <a:gd name="T18" fmla="*/ 2147483647 w 138"/>
                <a:gd name="T19" fmla="*/ 2147483647 h 120"/>
                <a:gd name="T20" fmla="*/ 2147483647 w 138"/>
                <a:gd name="T21" fmla="*/ 2147483647 h 120"/>
                <a:gd name="T22" fmla="*/ 2147483647 w 138"/>
                <a:gd name="T23" fmla="*/ 2147483647 h 120"/>
                <a:gd name="T24" fmla="*/ 2147483647 w 138"/>
                <a:gd name="T25" fmla="*/ 2147483647 h 120"/>
                <a:gd name="T26" fmla="*/ 2147483647 w 138"/>
                <a:gd name="T27" fmla="*/ 2147483647 h 120"/>
                <a:gd name="T28" fmla="*/ 2147483647 w 138"/>
                <a:gd name="T29" fmla="*/ 2147483647 h 120"/>
                <a:gd name="T30" fmla="*/ 2147483647 w 138"/>
                <a:gd name="T31" fmla="*/ 2147483647 h 120"/>
                <a:gd name="T32" fmla="*/ 2147483647 w 138"/>
                <a:gd name="T33" fmla="*/ 2147483647 h 120"/>
                <a:gd name="T34" fmla="*/ 2147483647 w 138"/>
                <a:gd name="T35" fmla="*/ 2147483647 h 120"/>
                <a:gd name="T36" fmla="*/ 2147483647 w 138"/>
                <a:gd name="T37" fmla="*/ 2147483647 h 120"/>
                <a:gd name="T38" fmla="*/ 2147483647 w 138"/>
                <a:gd name="T39" fmla="*/ 2147483647 h 120"/>
                <a:gd name="T40" fmla="*/ 2147483647 w 138"/>
                <a:gd name="T41" fmla="*/ 2147483647 h 120"/>
                <a:gd name="T42" fmla="*/ 2147483647 w 138"/>
                <a:gd name="T43" fmla="*/ 2147483647 h 120"/>
                <a:gd name="T44" fmla="*/ 2147483647 w 138"/>
                <a:gd name="T45" fmla="*/ 2147483647 h 120"/>
                <a:gd name="T46" fmla="*/ 2147483647 w 138"/>
                <a:gd name="T47" fmla="*/ 2147483647 h 120"/>
                <a:gd name="T48" fmla="*/ 2147483647 w 138"/>
                <a:gd name="T49" fmla="*/ 0 h 120"/>
                <a:gd name="T50" fmla="*/ 2147483647 w 138"/>
                <a:gd name="T51" fmla="*/ 0 h 12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138"/>
                <a:gd name="T79" fmla="*/ 0 h 120"/>
                <a:gd name="T80" fmla="*/ 138 w 138"/>
                <a:gd name="T81" fmla="*/ 120 h 120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138" h="120">
                  <a:moveTo>
                    <a:pt x="54" y="0"/>
                  </a:moveTo>
                  <a:lnTo>
                    <a:pt x="36" y="0"/>
                  </a:lnTo>
                  <a:lnTo>
                    <a:pt x="30" y="12"/>
                  </a:lnTo>
                  <a:lnTo>
                    <a:pt x="24" y="18"/>
                  </a:lnTo>
                  <a:lnTo>
                    <a:pt x="24" y="30"/>
                  </a:lnTo>
                  <a:lnTo>
                    <a:pt x="6" y="66"/>
                  </a:lnTo>
                  <a:lnTo>
                    <a:pt x="0" y="72"/>
                  </a:lnTo>
                  <a:lnTo>
                    <a:pt x="42" y="72"/>
                  </a:lnTo>
                  <a:lnTo>
                    <a:pt x="60" y="78"/>
                  </a:lnTo>
                  <a:lnTo>
                    <a:pt x="66" y="78"/>
                  </a:lnTo>
                  <a:lnTo>
                    <a:pt x="66" y="114"/>
                  </a:lnTo>
                  <a:lnTo>
                    <a:pt x="72" y="120"/>
                  </a:lnTo>
                  <a:lnTo>
                    <a:pt x="138" y="120"/>
                  </a:lnTo>
                  <a:lnTo>
                    <a:pt x="126" y="114"/>
                  </a:lnTo>
                  <a:lnTo>
                    <a:pt x="114" y="102"/>
                  </a:lnTo>
                  <a:lnTo>
                    <a:pt x="102" y="78"/>
                  </a:lnTo>
                  <a:lnTo>
                    <a:pt x="102" y="66"/>
                  </a:lnTo>
                  <a:lnTo>
                    <a:pt x="90" y="60"/>
                  </a:lnTo>
                  <a:lnTo>
                    <a:pt x="84" y="36"/>
                  </a:lnTo>
                  <a:lnTo>
                    <a:pt x="120" y="36"/>
                  </a:lnTo>
                  <a:lnTo>
                    <a:pt x="120" y="18"/>
                  </a:lnTo>
                  <a:lnTo>
                    <a:pt x="114" y="12"/>
                  </a:lnTo>
                  <a:lnTo>
                    <a:pt x="90" y="12"/>
                  </a:lnTo>
                  <a:lnTo>
                    <a:pt x="90" y="18"/>
                  </a:lnTo>
                  <a:lnTo>
                    <a:pt x="84" y="0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 dirty="0">
                <a:solidFill>
                  <a:srgbClr val="555555"/>
                </a:solidFill>
              </a:endParaRPr>
            </a:p>
          </p:txBody>
        </p:sp>
        <p:sp>
          <p:nvSpPr>
            <p:cNvPr id="102" name="Italy" descr="© INSCALE GmbH, 05.05.2010&#10;http://www.presentationload.com/">
              <a:extLst>
                <a:ext uri="{FF2B5EF4-FFF2-40B4-BE49-F238E27FC236}">
                  <a16:creationId xmlns:a16="http://schemas.microsoft.com/office/drawing/2014/main" id="{3F3F9B4E-B0D5-4FD0-8453-A48F0D71B61C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5766095" y="2818853"/>
              <a:ext cx="344193" cy="373768"/>
            </a:xfrm>
            <a:custGeom>
              <a:avLst/>
              <a:gdLst>
                <a:gd name="T0" fmla="*/ 2147483647 w 780"/>
                <a:gd name="T1" fmla="*/ 2147483647 h 828"/>
                <a:gd name="T2" fmla="*/ 2147483647 w 780"/>
                <a:gd name="T3" fmla="*/ 2147483647 h 828"/>
                <a:gd name="T4" fmla="*/ 2147483647 w 780"/>
                <a:gd name="T5" fmla="*/ 2147483647 h 828"/>
                <a:gd name="T6" fmla="*/ 2147483647 w 780"/>
                <a:gd name="T7" fmla="*/ 2147483647 h 828"/>
                <a:gd name="T8" fmla="*/ 2147483647 w 780"/>
                <a:gd name="T9" fmla="*/ 2147483647 h 828"/>
                <a:gd name="T10" fmla="*/ 2147483647 w 780"/>
                <a:gd name="T11" fmla="*/ 2147483647 h 828"/>
                <a:gd name="T12" fmla="*/ 2147483647 w 780"/>
                <a:gd name="T13" fmla="*/ 2147483647 h 828"/>
                <a:gd name="T14" fmla="*/ 2147483647 w 780"/>
                <a:gd name="T15" fmla="*/ 2147483647 h 828"/>
                <a:gd name="T16" fmla="*/ 2147483647 w 780"/>
                <a:gd name="T17" fmla="*/ 2147483647 h 828"/>
                <a:gd name="T18" fmla="*/ 2147483647 w 780"/>
                <a:gd name="T19" fmla="*/ 2147483647 h 828"/>
                <a:gd name="T20" fmla="*/ 2147483647 w 780"/>
                <a:gd name="T21" fmla="*/ 2147483647 h 828"/>
                <a:gd name="T22" fmla="*/ 2147483647 w 780"/>
                <a:gd name="T23" fmla="*/ 2147483647 h 828"/>
                <a:gd name="T24" fmla="*/ 2147483647 w 780"/>
                <a:gd name="T25" fmla="*/ 2147483647 h 828"/>
                <a:gd name="T26" fmla="*/ 2147483647 w 780"/>
                <a:gd name="T27" fmla="*/ 2147483647 h 828"/>
                <a:gd name="T28" fmla="*/ 2147483647 w 780"/>
                <a:gd name="T29" fmla="*/ 2147483647 h 828"/>
                <a:gd name="T30" fmla="*/ 2147483647 w 780"/>
                <a:gd name="T31" fmla="*/ 2147483647 h 828"/>
                <a:gd name="T32" fmla="*/ 2147483647 w 780"/>
                <a:gd name="T33" fmla="*/ 2147483647 h 828"/>
                <a:gd name="T34" fmla="*/ 2147483647 w 780"/>
                <a:gd name="T35" fmla="*/ 2147483647 h 828"/>
                <a:gd name="T36" fmla="*/ 2147483647 w 780"/>
                <a:gd name="T37" fmla="*/ 2147483647 h 828"/>
                <a:gd name="T38" fmla="*/ 2147483647 w 780"/>
                <a:gd name="T39" fmla="*/ 2147483647 h 828"/>
                <a:gd name="T40" fmla="*/ 2147483647 w 780"/>
                <a:gd name="T41" fmla="*/ 2147483647 h 828"/>
                <a:gd name="T42" fmla="*/ 2147483647 w 780"/>
                <a:gd name="T43" fmla="*/ 2147483647 h 828"/>
                <a:gd name="T44" fmla="*/ 2147483647 w 780"/>
                <a:gd name="T45" fmla="*/ 2147483647 h 828"/>
                <a:gd name="T46" fmla="*/ 2147483647 w 780"/>
                <a:gd name="T47" fmla="*/ 2147483647 h 828"/>
                <a:gd name="T48" fmla="*/ 2147483647 w 780"/>
                <a:gd name="T49" fmla="*/ 2147483647 h 828"/>
                <a:gd name="T50" fmla="*/ 2147483647 w 780"/>
                <a:gd name="T51" fmla="*/ 2147483647 h 828"/>
                <a:gd name="T52" fmla="*/ 2147483647 w 780"/>
                <a:gd name="T53" fmla="*/ 2147483647 h 828"/>
                <a:gd name="T54" fmla="*/ 2147483647 w 780"/>
                <a:gd name="T55" fmla="*/ 2147483647 h 828"/>
                <a:gd name="T56" fmla="*/ 2147483647 w 780"/>
                <a:gd name="T57" fmla="*/ 2147483647 h 828"/>
                <a:gd name="T58" fmla="*/ 2147483647 w 780"/>
                <a:gd name="T59" fmla="*/ 2147483647 h 828"/>
                <a:gd name="T60" fmla="*/ 2147483647 w 780"/>
                <a:gd name="T61" fmla="*/ 2147483647 h 828"/>
                <a:gd name="T62" fmla="*/ 2147483647 w 780"/>
                <a:gd name="T63" fmla="*/ 2147483647 h 828"/>
                <a:gd name="T64" fmla="*/ 2147483647 w 780"/>
                <a:gd name="T65" fmla="*/ 2147483647 h 828"/>
                <a:gd name="T66" fmla="*/ 2147483647 w 780"/>
                <a:gd name="T67" fmla="*/ 2147483647 h 828"/>
                <a:gd name="T68" fmla="*/ 2147483647 w 780"/>
                <a:gd name="T69" fmla="*/ 2147483647 h 828"/>
                <a:gd name="T70" fmla="*/ 2147483647 w 780"/>
                <a:gd name="T71" fmla="*/ 2147483647 h 828"/>
                <a:gd name="T72" fmla="*/ 2147483647 w 780"/>
                <a:gd name="T73" fmla="*/ 2147483647 h 828"/>
                <a:gd name="T74" fmla="*/ 2147483647 w 780"/>
                <a:gd name="T75" fmla="*/ 2147483647 h 828"/>
                <a:gd name="T76" fmla="*/ 2147483647 w 780"/>
                <a:gd name="T77" fmla="*/ 2147483647 h 828"/>
                <a:gd name="T78" fmla="*/ 2147483647 w 780"/>
                <a:gd name="T79" fmla="*/ 2147483647 h 828"/>
                <a:gd name="T80" fmla="*/ 2147483647 w 780"/>
                <a:gd name="T81" fmla="*/ 2147483647 h 828"/>
                <a:gd name="T82" fmla="*/ 2147483647 w 780"/>
                <a:gd name="T83" fmla="*/ 2147483647 h 828"/>
                <a:gd name="T84" fmla="*/ 2147483647 w 780"/>
                <a:gd name="T85" fmla="*/ 2147483647 h 828"/>
                <a:gd name="T86" fmla="*/ 2147483647 w 780"/>
                <a:gd name="T87" fmla="*/ 2147483647 h 828"/>
                <a:gd name="T88" fmla="*/ 2147483647 w 780"/>
                <a:gd name="T89" fmla="*/ 2147483647 h 828"/>
                <a:gd name="T90" fmla="*/ 2147483647 w 780"/>
                <a:gd name="T91" fmla="*/ 2147483647 h 828"/>
                <a:gd name="T92" fmla="*/ 2147483647 w 780"/>
                <a:gd name="T93" fmla="*/ 2147483647 h 828"/>
                <a:gd name="T94" fmla="*/ 2147483647 w 780"/>
                <a:gd name="T95" fmla="*/ 2147483647 h 828"/>
                <a:gd name="T96" fmla="*/ 2147483647 w 780"/>
                <a:gd name="T97" fmla="*/ 2147483647 h 828"/>
                <a:gd name="T98" fmla="*/ 2147483647 w 780"/>
                <a:gd name="T99" fmla="*/ 2147483647 h 828"/>
                <a:gd name="T100" fmla="*/ 2147483647 w 780"/>
                <a:gd name="T101" fmla="*/ 2147483647 h 828"/>
                <a:gd name="T102" fmla="*/ 2147483647 w 780"/>
                <a:gd name="T103" fmla="*/ 2147483647 h 828"/>
                <a:gd name="T104" fmla="*/ 2147483647 w 780"/>
                <a:gd name="T105" fmla="*/ 2147483647 h 828"/>
                <a:gd name="T106" fmla="*/ 2147483647 w 780"/>
                <a:gd name="T107" fmla="*/ 2147483647 h 828"/>
                <a:gd name="T108" fmla="*/ 2147483647 w 780"/>
                <a:gd name="T109" fmla="*/ 2147483647 h 828"/>
                <a:gd name="T110" fmla="*/ 2147483647 w 780"/>
                <a:gd name="T111" fmla="*/ 2147483647 h 828"/>
                <a:gd name="T112" fmla="*/ 2147483647 w 780"/>
                <a:gd name="T113" fmla="*/ 2147483647 h 82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780"/>
                <a:gd name="T172" fmla="*/ 0 h 828"/>
                <a:gd name="T173" fmla="*/ 780 w 780"/>
                <a:gd name="T174" fmla="*/ 828 h 828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780" h="828">
                  <a:moveTo>
                    <a:pt x="570" y="720"/>
                  </a:moveTo>
                  <a:lnTo>
                    <a:pt x="558" y="714"/>
                  </a:lnTo>
                  <a:lnTo>
                    <a:pt x="552" y="708"/>
                  </a:lnTo>
                  <a:lnTo>
                    <a:pt x="540" y="708"/>
                  </a:lnTo>
                  <a:lnTo>
                    <a:pt x="534" y="714"/>
                  </a:lnTo>
                  <a:lnTo>
                    <a:pt x="522" y="720"/>
                  </a:lnTo>
                  <a:lnTo>
                    <a:pt x="516" y="726"/>
                  </a:lnTo>
                  <a:lnTo>
                    <a:pt x="468" y="726"/>
                  </a:lnTo>
                  <a:lnTo>
                    <a:pt x="456" y="720"/>
                  </a:lnTo>
                  <a:lnTo>
                    <a:pt x="444" y="708"/>
                  </a:lnTo>
                  <a:lnTo>
                    <a:pt x="438" y="708"/>
                  </a:lnTo>
                  <a:lnTo>
                    <a:pt x="420" y="726"/>
                  </a:lnTo>
                  <a:lnTo>
                    <a:pt x="402" y="714"/>
                  </a:lnTo>
                  <a:lnTo>
                    <a:pt x="396" y="714"/>
                  </a:lnTo>
                  <a:lnTo>
                    <a:pt x="384" y="726"/>
                  </a:lnTo>
                  <a:lnTo>
                    <a:pt x="384" y="738"/>
                  </a:lnTo>
                  <a:lnTo>
                    <a:pt x="396" y="750"/>
                  </a:lnTo>
                  <a:lnTo>
                    <a:pt x="420" y="762"/>
                  </a:lnTo>
                  <a:lnTo>
                    <a:pt x="426" y="762"/>
                  </a:lnTo>
                  <a:lnTo>
                    <a:pt x="444" y="780"/>
                  </a:lnTo>
                  <a:lnTo>
                    <a:pt x="444" y="786"/>
                  </a:lnTo>
                  <a:lnTo>
                    <a:pt x="456" y="786"/>
                  </a:lnTo>
                  <a:lnTo>
                    <a:pt x="468" y="798"/>
                  </a:lnTo>
                  <a:lnTo>
                    <a:pt x="480" y="804"/>
                  </a:lnTo>
                  <a:lnTo>
                    <a:pt x="498" y="798"/>
                  </a:lnTo>
                  <a:lnTo>
                    <a:pt x="504" y="804"/>
                  </a:lnTo>
                  <a:lnTo>
                    <a:pt x="516" y="810"/>
                  </a:lnTo>
                  <a:lnTo>
                    <a:pt x="522" y="822"/>
                  </a:lnTo>
                  <a:lnTo>
                    <a:pt x="534" y="828"/>
                  </a:lnTo>
                  <a:lnTo>
                    <a:pt x="558" y="828"/>
                  </a:lnTo>
                  <a:lnTo>
                    <a:pt x="570" y="816"/>
                  </a:lnTo>
                  <a:lnTo>
                    <a:pt x="570" y="792"/>
                  </a:lnTo>
                  <a:lnTo>
                    <a:pt x="564" y="780"/>
                  </a:lnTo>
                  <a:lnTo>
                    <a:pt x="564" y="768"/>
                  </a:lnTo>
                  <a:lnTo>
                    <a:pt x="570" y="750"/>
                  </a:lnTo>
                  <a:lnTo>
                    <a:pt x="576" y="738"/>
                  </a:lnTo>
                  <a:lnTo>
                    <a:pt x="582" y="732"/>
                  </a:lnTo>
                  <a:lnTo>
                    <a:pt x="582" y="714"/>
                  </a:lnTo>
                  <a:lnTo>
                    <a:pt x="576" y="702"/>
                  </a:lnTo>
                  <a:lnTo>
                    <a:pt x="570" y="720"/>
                  </a:lnTo>
                  <a:close/>
                  <a:moveTo>
                    <a:pt x="180" y="468"/>
                  </a:moveTo>
                  <a:lnTo>
                    <a:pt x="156" y="480"/>
                  </a:lnTo>
                  <a:lnTo>
                    <a:pt x="150" y="486"/>
                  </a:lnTo>
                  <a:lnTo>
                    <a:pt x="138" y="492"/>
                  </a:lnTo>
                  <a:lnTo>
                    <a:pt x="132" y="498"/>
                  </a:lnTo>
                  <a:lnTo>
                    <a:pt x="126" y="498"/>
                  </a:lnTo>
                  <a:lnTo>
                    <a:pt x="114" y="492"/>
                  </a:lnTo>
                  <a:lnTo>
                    <a:pt x="102" y="480"/>
                  </a:lnTo>
                  <a:lnTo>
                    <a:pt x="96" y="498"/>
                  </a:lnTo>
                  <a:lnTo>
                    <a:pt x="102" y="504"/>
                  </a:lnTo>
                  <a:lnTo>
                    <a:pt x="114" y="510"/>
                  </a:lnTo>
                  <a:lnTo>
                    <a:pt x="120" y="522"/>
                  </a:lnTo>
                  <a:lnTo>
                    <a:pt x="120" y="540"/>
                  </a:lnTo>
                  <a:lnTo>
                    <a:pt x="114" y="558"/>
                  </a:lnTo>
                  <a:lnTo>
                    <a:pt x="114" y="570"/>
                  </a:lnTo>
                  <a:lnTo>
                    <a:pt x="126" y="582"/>
                  </a:lnTo>
                  <a:lnTo>
                    <a:pt x="114" y="588"/>
                  </a:lnTo>
                  <a:lnTo>
                    <a:pt x="120" y="636"/>
                  </a:lnTo>
                  <a:lnTo>
                    <a:pt x="108" y="636"/>
                  </a:lnTo>
                  <a:lnTo>
                    <a:pt x="126" y="654"/>
                  </a:lnTo>
                  <a:lnTo>
                    <a:pt x="138" y="654"/>
                  </a:lnTo>
                  <a:lnTo>
                    <a:pt x="144" y="642"/>
                  </a:lnTo>
                  <a:lnTo>
                    <a:pt x="156" y="630"/>
                  </a:lnTo>
                  <a:lnTo>
                    <a:pt x="156" y="618"/>
                  </a:lnTo>
                  <a:lnTo>
                    <a:pt x="168" y="630"/>
                  </a:lnTo>
                  <a:lnTo>
                    <a:pt x="180" y="636"/>
                  </a:lnTo>
                  <a:lnTo>
                    <a:pt x="186" y="636"/>
                  </a:lnTo>
                  <a:lnTo>
                    <a:pt x="192" y="630"/>
                  </a:lnTo>
                  <a:lnTo>
                    <a:pt x="198" y="618"/>
                  </a:lnTo>
                  <a:lnTo>
                    <a:pt x="198" y="594"/>
                  </a:lnTo>
                  <a:lnTo>
                    <a:pt x="204" y="582"/>
                  </a:lnTo>
                  <a:lnTo>
                    <a:pt x="204" y="558"/>
                  </a:lnTo>
                  <a:lnTo>
                    <a:pt x="198" y="552"/>
                  </a:lnTo>
                  <a:lnTo>
                    <a:pt x="192" y="552"/>
                  </a:lnTo>
                  <a:lnTo>
                    <a:pt x="192" y="546"/>
                  </a:lnTo>
                  <a:lnTo>
                    <a:pt x="198" y="540"/>
                  </a:lnTo>
                  <a:lnTo>
                    <a:pt x="204" y="540"/>
                  </a:lnTo>
                  <a:lnTo>
                    <a:pt x="210" y="534"/>
                  </a:lnTo>
                  <a:lnTo>
                    <a:pt x="210" y="522"/>
                  </a:lnTo>
                  <a:lnTo>
                    <a:pt x="204" y="510"/>
                  </a:lnTo>
                  <a:lnTo>
                    <a:pt x="204" y="492"/>
                  </a:lnTo>
                  <a:lnTo>
                    <a:pt x="198" y="480"/>
                  </a:lnTo>
                  <a:lnTo>
                    <a:pt x="186" y="474"/>
                  </a:lnTo>
                  <a:lnTo>
                    <a:pt x="180" y="468"/>
                  </a:lnTo>
                  <a:close/>
                  <a:moveTo>
                    <a:pt x="774" y="546"/>
                  </a:moveTo>
                  <a:lnTo>
                    <a:pt x="768" y="534"/>
                  </a:lnTo>
                  <a:lnTo>
                    <a:pt x="756" y="528"/>
                  </a:lnTo>
                  <a:lnTo>
                    <a:pt x="738" y="510"/>
                  </a:lnTo>
                  <a:lnTo>
                    <a:pt x="678" y="480"/>
                  </a:lnTo>
                  <a:lnTo>
                    <a:pt x="672" y="480"/>
                  </a:lnTo>
                  <a:lnTo>
                    <a:pt x="660" y="474"/>
                  </a:lnTo>
                  <a:lnTo>
                    <a:pt x="648" y="474"/>
                  </a:lnTo>
                  <a:lnTo>
                    <a:pt x="630" y="468"/>
                  </a:lnTo>
                  <a:lnTo>
                    <a:pt x="606" y="456"/>
                  </a:lnTo>
                  <a:lnTo>
                    <a:pt x="606" y="450"/>
                  </a:lnTo>
                  <a:lnTo>
                    <a:pt x="612" y="438"/>
                  </a:lnTo>
                  <a:lnTo>
                    <a:pt x="624" y="426"/>
                  </a:lnTo>
                  <a:lnTo>
                    <a:pt x="624" y="420"/>
                  </a:lnTo>
                  <a:lnTo>
                    <a:pt x="618" y="414"/>
                  </a:lnTo>
                  <a:lnTo>
                    <a:pt x="612" y="414"/>
                  </a:lnTo>
                  <a:lnTo>
                    <a:pt x="594" y="408"/>
                  </a:lnTo>
                  <a:lnTo>
                    <a:pt x="552" y="408"/>
                  </a:lnTo>
                  <a:lnTo>
                    <a:pt x="540" y="402"/>
                  </a:lnTo>
                  <a:lnTo>
                    <a:pt x="534" y="396"/>
                  </a:lnTo>
                  <a:lnTo>
                    <a:pt x="516" y="384"/>
                  </a:lnTo>
                  <a:lnTo>
                    <a:pt x="492" y="360"/>
                  </a:lnTo>
                  <a:lnTo>
                    <a:pt x="480" y="342"/>
                  </a:lnTo>
                  <a:lnTo>
                    <a:pt x="474" y="336"/>
                  </a:lnTo>
                  <a:lnTo>
                    <a:pt x="468" y="324"/>
                  </a:lnTo>
                  <a:lnTo>
                    <a:pt x="468" y="312"/>
                  </a:lnTo>
                  <a:lnTo>
                    <a:pt x="450" y="276"/>
                  </a:lnTo>
                  <a:lnTo>
                    <a:pt x="438" y="270"/>
                  </a:lnTo>
                  <a:lnTo>
                    <a:pt x="432" y="264"/>
                  </a:lnTo>
                  <a:lnTo>
                    <a:pt x="420" y="258"/>
                  </a:lnTo>
                  <a:lnTo>
                    <a:pt x="414" y="252"/>
                  </a:lnTo>
                  <a:lnTo>
                    <a:pt x="378" y="222"/>
                  </a:lnTo>
                  <a:lnTo>
                    <a:pt x="372" y="210"/>
                  </a:lnTo>
                  <a:lnTo>
                    <a:pt x="360" y="198"/>
                  </a:lnTo>
                  <a:lnTo>
                    <a:pt x="360" y="186"/>
                  </a:lnTo>
                  <a:lnTo>
                    <a:pt x="366" y="180"/>
                  </a:lnTo>
                  <a:lnTo>
                    <a:pt x="384" y="180"/>
                  </a:lnTo>
                  <a:lnTo>
                    <a:pt x="384" y="174"/>
                  </a:lnTo>
                  <a:lnTo>
                    <a:pt x="372" y="162"/>
                  </a:lnTo>
                  <a:lnTo>
                    <a:pt x="366" y="150"/>
                  </a:lnTo>
                  <a:lnTo>
                    <a:pt x="366" y="138"/>
                  </a:lnTo>
                  <a:lnTo>
                    <a:pt x="402" y="120"/>
                  </a:lnTo>
                  <a:lnTo>
                    <a:pt x="408" y="114"/>
                  </a:lnTo>
                  <a:lnTo>
                    <a:pt x="414" y="114"/>
                  </a:lnTo>
                  <a:lnTo>
                    <a:pt x="438" y="108"/>
                  </a:lnTo>
                  <a:lnTo>
                    <a:pt x="444" y="72"/>
                  </a:lnTo>
                  <a:lnTo>
                    <a:pt x="432" y="66"/>
                  </a:lnTo>
                  <a:lnTo>
                    <a:pt x="438" y="60"/>
                  </a:lnTo>
                  <a:lnTo>
                    <a:pt x="438" y="42"/>
                  </a:lnTo>
                  <a:lnTo>
                    <a:pt x="384" y="42"/>
                  </a:lnTo>
                  <a:lnTo>
                    <a:pt x="378" y="24"/>
                  </a:lnTo>
                  <a:lnTo>
                    <a:pt x="366" y="24"/>
                  </a:lnTo>
                  <a:lnTo>
                    <a:pt x="366" y="6"/>
                  </a:lnTo>
                  <a:lnTo>
                    <a:pt x="360" y="0"/>
                  </a:lnTo>
                  <a:lnTo>
                    <a:pt x="342" y="0"/>
                  </a:lnTo>
                  <a:lnTo>
                    <a:pt x="336" y="6"/>
                  </a:lnTo>
                  <a:lnTo>
                    <a:pt x="336" y="12"/>
                  </a:lnTo>
                  <a:lnTo>
                    <a:pt x="294" y="12"/>
                  </a:lnTo>
                  <a:lnTo>
                    <a:pt x="282" y="30"/>
                  </a:lnTo>
                  <a:lnTo>
                    <a:pt x="270" y="24"/>
                  </a:lnTo>
                  <a:lnTo>
                    <a:pt x="252" y="24"/>
                  </a:lnTo>
                  <a:lnTo>
                    <a:pt x="246" y="42"/>
                  </a:lnTo>
                  <a:lnTo>
                    <a:pt x="222" y="42"/>
                  </a:lnTo>
                  <a:lnTo>
                    <a:pt x="222" y="48"/>
                  </a:lnTo>
                  <a:lnTo>
                    <a:pt x="234" y="60"/>
                  </a:lnTo>
                  <a:lnTo>
                    <a:pt x="228" y="72"/>
                  </a:lnTo>
                  <a:lnTo>
                    <a:pt x="210" y="60"/>
                  </a:lnTo>
                  <a:lnTo>
                    <a:pt x="192" y="66"/>
                  </a:lnTo>
                  <a:lnTo>
                    <a:pt x="180" y="48"/>
                  </a:lnTo>
                  <a:lnTo>
                    <a:pt x="174" y="72"/>
                  </a:lnTo>
                  <a:lnTo>
                    <a:pt x="162" y="84"/>
                  </a:lnTo>
                  <a:lnTo>
                    <a:pt x="162" y="102"/>
                  </a:lnTo>
                  <a:lnTo>
                    <a:pt x="138" y="78"/>
                  </a:lnTo>
                  <a:lnTo>
                    <a:pt x="132" y="78"/>
                  </a:lnTo>
                  <a:lnTo>
                    <a:pt x="132" y="72"/>
                  </a:lnTo>
                  <a:lnTo>
                    <a:pt x="126" y="66"/>
                  </a:lnTo>
                  <a:lnTo>
                    <a:pt x="126" y="60"/>
                  </a:lnTo>
                  <a:lnTo>
                    <a:pt x="120" y="54"/>
                  </a:lnTo>
                  <a:lnTo>
                    <a:pt x="108" y="54"/>
                  </a:lnTo>
                  <a:lnTo>
                    <a:pt x="102" y="60"/>
                  </a:lnTo>
                  <a:lnTo>
                    <a:pt x="102" y="78"/>
                  </a:lnTo>
                  <a:lnTo>
                    <a:pt x="84" y="96"/>
                  </a:lnTo>
                  <a:lnTo>
                    <a:pt x="78" y="96"/>
                  </a:lnTo>
                  <a:lnTo>
                    <a:pt x="66" y="84"/>
                  </a:lnTo>
                  <a:lnTo>
                    <a:pt x="54" y="84"/>
                  </a:lnTo>
                  <a:lnTo>
                    <a:pt x="42" y="96"/>
                  </a:lnTo>
                  <a:lnTo>
                    <a:pt x="30" y="96"/>
                  </a:lnTo>
                  <a:lnTo>
                    <a:pt x="30" y="102"/>
                  </a:lnTo>
                  <a:lnTo>
                    <a:pt x="24" y="102"/>
                  </a:lnTo>
                  <a:lnTo>
                    <a:pt x="18" y="108"/>
                  </a:lnTo>
                  <a:lnTo>
                    <a:pt x="42" y="132"/>
                  </a:lnTo>
                  <a:lnTo>
                    <a:pt x="42" y="138"/>
                  </a:lnTo>
                  <a:lnTo>
                    <a:pt x="24" y="156"/>
                  </a:lnTo>
                  <a:lnTo>
                    <a:pt x="0" y="156"/>
                  </a:lnTo>
                  <a:lnTo>
                    <a:pt x="12" y="174"/>
                  </a:lnTo>
                  <a:lnTo>
                    <a:pt x="24" y="174"/>
                  </a:lnTo>
                  <a:lnTo>
                    <a:pt x="30" y="180"/>
                  </a:lnTo>
                  <a:lnTo>
                    <a:pt x="30" y="192"/>
                  </a:lnTo>
                  <a:lnTo>
                    <a:pt x="24" y="198"/>
                  </a:lnTo>
                  <a:lnTo>
                    <a:pt x="24" y="204"/>
                  </a:lnTo>
                  <a:lnTo>
                    <a:pt x="18" y="210"/>
                  </a:lnTo>
                  <a:lnTo>
                    <a:pt x="18" y="216"/>
                  </a:lnTo>
                  <a:lnTo>
                    <a:pt x="24" y="222"/>
                  </a:lnTo>
                  <a:lnTo>
                    <a:pt x="36" y="228"/>
                  </a:lnTo>
                  <a:lnTo>
                    <a:pt x="42" y="228"/>
                  </a:lnTo>
                  <a:lnTo>
                    <a:pt x="42" y="234"/>
                  </a:lnTo>
                  <a:lnTo>
                    <a:pt x="66" y="234"/>
                  </a:lnTo>
                  <a:lnTo>
                    <a:pt x="72" y="240"/>
                  </a:lnTo>
                  <a:lnTo>
                    <a:pt x="72" y="246"/>
                  </a:lnTo>
                  <a:lnTo>
                    <a:pt x="54" y="264"/>
                  </a:lnTo>
                  <a:lnTo>
                    <a:pt x="54" y="270"/>
                  </a:lnTo>
                  <a:lnTo>
                    <a:pt x="66" y="270"/>
                  </a:lnTo>
                  <a:lnTo>
                    <a:pt x="90" y="258"/>
                  </a:lnTo>
                  <a:lnTo>
                    <a:pt x="120" y="228"/>
                  </a:lnTo>
                  <a:lnTo>
                    <a:pt x="144" y="216"/>
                  </a:lnTo>
                  <a:lnTo>
                    <a:pt x="156" y="216"/>
                  </a:lnTo>
                  <a:lnTo>
                    <a:pt x="168" y="222"/>
                  </a:lnTo>
                  <a:lnTo>
                    <a:pt x="204" y="234"/>
                  </a:lnTo>
                  <a:lnTo>
                    <a:pt x="216" y="240"/>
                  </a:lnTo>
                  <a:lnTo>
                    <a:pt x="228" y="252"/>
                  </a:lnTo>
                  <a:lnTo>
                    <a:pt x="234" y="264"/>
                  </a:lnTo>
                  <a:lnTo>
                    <a:pt x="234" y="276"/>
                  </a:lnTo>
                  <a:lnTo>
                    <a:pt x="240" y="282"/>
                  </a:lnTo>
                  <a:lnTo>
                    <a:pt x="240" y="288"/>
                  </a:lnTo>
                  <a:lnTo>
                    <a:pt x="252" y="300"/>
                  </a:lnTo>
                  <a:lnTo>
                    <a:pt x="252" y="306"/>
                  </a:lnTo>
                  <a:lnTo>
                    <a:pt x="246" y="318"/>
                  </a:lnTo>
                  <a:lnTo>
                    <a:pt x="246" y="324"/>
                  </a:lnTo>
                  <a:lnTo>
                    <a:pt x="258" y="336"/>
                  </a:lnTo>
                  <a:lnTo>
                    <a:pt x="282" y="348"/>
                  </a:lnTo>
                  <a:lnTo>
                    <a:pt x="288" y="354"/>
                  </a:lnTo>
                  <a:lnTo>
                    <a:pt x="294" y="354"/>
                  </a:lnTo>
                  <a:lnTo>
                    <a:pt x="300" y="372"/>
                  </a:lnTo>
                  <a:lnTo>
                    <a:pt x="330" y="372"/>
                  </a:lnTo>
                  <a:lnTo>
                    <a:pt x="348" y="390"/>
                  </a:lnTo>
                  <a:lnTo>
                    <a:pt x="354" y="402"/>
                  </a:lnTo>
                  <a:lnTo>
                    <a:pt x="366" y="414"/>
                  </a:lnTo>
                  <a:lnTo>
                    <a:pt x="378" y="420"/>
                  </a:lnTo>
                  <a:lnTo>
                    <a:pt x="384" y="432"/>
                  </a:lnTo>
                  <a:lnTo>
                    <a:pt x="420" y="468"/>
                  </a:lnTo>
                  <a:lnTo>
                    <a:pt x="456" y="468"/>
                  </a:lnTo>
                  <a:lnTo>
                    <a:pt x="462" y="474"/>
                  </a:lnTo>
                  <a:lnTo>
                    <a:pt x="468" y="486"/>
                  </a:lnTo>
                  <a:lnTo>
                    <a:pt x="492" y="498"/>
                  </a:lnTo>
                  <a:lnTo>
                    <a:pt x="510" y="504"/>
                  </a:lnTo>
                  <a:lnTo>
                    <a:pt x="528" y="504"/>
                  </a:lnTo>
                  <a:lnTo>
                    <a:pt x="540" y="510"/>
                  </a:lnTo>
                  <a:lnTo>
                    <a:pt x="546" y="510"/>
                  </a:lnTo>
                  <a:lnTo>
                    <a:pt x="552" y="522"/>
                  </a:lnTo>
                  <a:lnTo>
                    <a:pt x="552" y="534"/>
                  </a:lnTo>
                  <a:lnTo>
                    <a:pt x="564" y="558"/>
                  </a:lnTo>
                  <a:lnTo>
                    <a:pt x="570" y="564"/>
                  </a:lnTo>
                  <a:lnTo>
                    <a:pt x="582" y="564"/>
                  </a:lnTo>
                  <a:lnTo>
                    <a:pt x="594" y="558"/>
                  </a:lnTo>
                  <a:lnTo>
                    <a:pt x="600" y="558"/>
                  </a:lnTo>
                  <a:lnTo>
                    <a:pt x="600" y="570"/>
                  </a:lnTo>
                  <a:lnTo>
                    <a:pt x="606" y="582"/>
                  </a:lnTo>
                  <a:lnTo>
                    <a:pt x="606" y="606"/>
                  </a:lnTo>
                  <a:lnTo>
                    <a:pt x="612" y="618"/>
                  </a:lnTo>
                  <a:lnTo>
                    <a:pt x="630" y="636"/>
                  </a:lnTo>
                  <a:lnTo>
                    <a:pt x="630" y="666"/>
                  </a:lnTo>
                  <a:lnTo>
                    <a:pt x="612" y="666"/>
                  </a:lnTo>
                  <a:lnTo>
                    <a:pt x="612" y="690"/>
                  </a:lnTo>
                  <a:lnTo>
                    <a:pt x="606" y="696"/>
                  </a:lnTo>
                  <a:lnTo>
                    <a:pt x="600" y="708"/>
                  </a:lnTo>
                  <a:lnTo>
                    <a:pt x="594" y="714"/>
                  </a:lnTo>
                  <a:lnTo>
                    <a:pt x="594" y="732"/>
                  </a:lnTo>
                  <a:lnTo>
                    <a:pt x="606" y="732"/>
                  </a:lnTo>
                  <a:lnTo>
                    <a:pt x="618" y="726"/>
                  </a:lnTo>
                  <a:lnTo>
                    <a:pt x="624" y="726"/>
                  </a:lnTo>
                  <a:lnTo>
                    <a:pt x="636" y="702"/>
                  </a:lnTo>
                  <a:lnTo>
                    <a:pt x="654" y="696"/>
                  </a:lnTo>
                  <a:lnTo>
                    <a:pt x="654" y="666"/>
                  </a:lnTo>
                  <a:lnTo>
                    <a:pt x="666" y="654"/>
                  </a:lnTo>
                  <a:lnTo>
                    <a:pt x="678" y="654"/>
                  </a:lnTo>
                  <a:lnTo>
                    <a:pt x="684" y="648"/>
                  </a:lnTo>
                  <a:lnTo>
                    <a:pt x="696" y="648"/>
                  </a:lnTo>
                  <a:lnTo>
                    <a:pt x="696" y="636"/>
                  </a:lnTo>
                  <a:lnTo>
                    <a:pt x="690" y="630"/>
                  </a:lnTo>
                  <a:lnTo>
                    <a:pt x="690" y="618"/>
                  </a:lnTo>
                  <a:lnTo>
                    <a:pt x="678" y="606"/>
                  </a:lnTo>
                  <a:lnTo>
                    <a:pt x="666" y="606"/>
                  </a:lnTo>
                  <a:lnTo>
                    <a:pt x="648" y="588"/>
                  </a:lnTo>
                  <a:lnTo>
                    <a:pt x="654" y="582"/>
                  </a:lnTo>
                  <a:lnTo>
                    <a:pt x="660" y="570"/>
                  </a:lnTo>
                  <a:lnTo>
                    <a:pt x="666" y="552"/>
                  </a:lnTo>
                  <a:lnTo>
                    <a:pt x="672" y="540"/>
                  </a:lnTo>
                  <a:lnTo>
                    <a:pt x="684" y="528"/>
                  </a:lnTo>
                  <a:lnTo>
                    <a:pt x="690" y="534"/>
                  </a:lnTo>
                  <a:lnTo>
                    <a:pt x="702" y="534"/>
                  </a:lnTo>
                  <a:lnTo>
                    <a:pt x="708" y="540"/>
                  </a:lnTo>
                  <a:lnTo>
                    <a:pt x="738" y="540"/>
                  </a:lnTo>
                  <a:lnTo>
                    <a:pt x="738" y="552"/>
                  </a:lnTo>
                  <a:lnTo>
                    <a:pt x="744" y="558"/>
                  </a:lnTo>
                  <a:lnTo>
                    <a:pt x="744" y="564"/>
                  </a:lnTo>
                  <a:lnTo>
                    <a:pt x="750" y="576"/>
                  </a:lnTo>
                  <a:lnTo>
                    <a:pt x="762" y="576"/>
                  </a:lnTo>
                  <a:lnTo>
                    <a:pt x="774" y="570"/>
                  </a:lnTo>
                  <a:lnTo>
                    <a:pt x="780" y="564"/>
                  </a:lnTo>
                  <a:lnTo>
                    <a:pt x="780" y="558"/>
                  </a:lnTo>
                  <a:lnTo>
                    <a:pt x="774" y="546"/>
                  </a:lnTo>
                  <a:close/>
                </a:path>
              </a:pathLst>
            </a:custGeom>
            <a:solidFill>
              <a:srgbClr val="24771B"/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03" name="Israel" descr="© INSCALE GmbH, 05.05.2010&#10;http://www.presentationload.com/">
              <a:extLst>
                <a:ext uri="{FF2B5EF4-FFF2-40B4-BE49-F238E27FC236}">
                  <a16:creationId xmlns:a16="http://schemas.microsoft.com/office/drawing/2014/main" id="{31FEAF55-653E-49E3-8D7F-40C356E4EDFB}"/>
                </a:ext>
              </a:extLst>
            </p:cNvPr>
            <p:cNvSpPr>
              <a:spLocks/>
            </p:cNvSpPr>
            <p:nvPr/>
          </p:nvSpPr>
          <p:spPr bwMode="gray">
            <a:xfrm>
              <a:off x="6596001" y="3311305"/>
              <a:ext cx="45426" cy="143484"/>
            </a:xfrm>
            <a:custGeom>
              <a:avLst/>
              <a:gdLst>
                <a:gd name="T0" fmla="*/ 0 w 102"/>
                <a:gd name="T1" fmla="*/ 2147483647 h 324"/>
                <a:gd name="T2" fmla="*/ 2147483647 w 102"/>
                <a:gd name="T3" fmla="*/ 2147483647 h 324"/>
                <a:gd name="T4" fmla="*/ 2147483647 w 102"/>
                <a:gd name="T5" fmla="*/ 2147483647 h 324"/>
                <a:gd name="T6" fmla="*/ 2147483647 w 102"/>
                <a:gd name="T7" fmla="*/ 2147483647 h 324"/>
                <a:gd name="T8" fmla="*/ 2147483647 w 102"/>
                <a:gd name="T9" fmla="*/ 2147483647 h 324"/>
                <a:gd name="T10" fmla="*/ 2147483647 w 102"/>
                <a:gd name="T11" fmla="*/ 2147483647 h 324"/>
                <a:gd name="T12" fmla="*/ 2147483647 w 102"/>
                <a:gd name="T13" fmla="*/ 2147483647 h 324"/>
                <a:gd name="T14" fmla="*/ 2147483647 w 102"/>
                <a:gd name="T15" fmla="*/ 2147483647 h 324"/>
                <a:gd name="T16" fmla="*/ 2147483647 w 102"/>
                <a:gd name="T17" fmla="*/ 2147483647 h 324"/>
                <a:gd name="T18" fmla="*/ 2147483647 w 102"/>
                <a:gd name="T19" fmla="*/ 2147483647 h 324"/>
                <a:gd name="T20" fmla="*/ 2147483647 w 102"/>
                <a:gd name="T21" fmla="*/ 2147483647 h 324"/>
                <a:gd name="T22" fmla="*/ 2147483647 w 102"/>
                <a:gd name="T23" fmla="*/ 2147483647 h 324"/>
                <a:gd name="T24" fmla="*/ 2147483647 w 102"/>
                <a:gd name="T25" fmla="*/ 2147483647 h 324"/>
                <a:gd name="T26" fmla="*/ 2147483647 w 102"/>
                <a:gd name="T27" fmla="*/ 2147483647 h 324"/>
                <a:gd name="T28" fmla="*/ 2147483647 w 102"/>
                <a:gd name="T29" fmla="*/ 2147483647 h 324"/>
                <a:gd name="T30" fmla="*/ 2147483647 w 102"/>
                <a:gd name="T31" fmla="*/ 2147483647 h 324"/>
                <a:gd name="T32" fmla="*/ 2147483647 w 102"/>
                <a:gd name="T33" fmla="*/ 2147483647 h 324"/>
                <a:gd name="T34" fmla="*/ 2147483647 w 102"/>
                <a:gd name="T35" fmla="*/ 2147483647 h 324"/>
                <a:gd name="T36" fmla="*/ 2147483647 w 102"/>
                <a:gd name="T37" fmla="*/ 2147483647 h 324"/>
                <a:gd name="T38" fmla="*/ 2147483647 w 102"/>
                <a:gd name="T39" fmla="*/ 2147483647 h 324"/>
                <a:gd name="T40" fmla="*/ 2147483647 w 102"/>
                <a:gd name="T41" fmla="*/ 2147483647 h 324"/>
                <a:gd name="T42" fmla="*/ 2147483647 w 102"/>
                <a:gd name="T43" fmla="*/ 2147483647 h 324"/>
                <a:gd name="T44" fmla="*/ 2147483647 w 102"/>
                <a:gd name="T45" fmla="*/ 2147483647 h 324"/>
                <a:gd name="T46" fmla="*/ 2147483647 w 102"/>
                <a:gd name="T47" fmla="*/ 2147483647 h 324"/>
                <a:gd name="T48" fmla="*/ 2147483647 w 102"/>
                <a:gd name="T49" fmla="*/ 0 h 324"/>
                <a:gd name="T50" fmla="*/ 2147483647 w 102"/>
                <a:gd name="T51" fmla="*/ 2147483647 h 324"/>
                <a:gd name="T52" fmla="*/ 2147483647 w 102"/>
                <a:gd name="T53" fmla="*/ 2147483647 h 324"/>
                <a:gd name="T54" fmla="*/ 2147483647 w 102"/>
                <a:gd name="T55" fmla="*/ 2147483647 h 324"/>
                <a:gd name="T56" fmla="*/ 2147483647 w 102"/>
                <a:gd name="T57" fmla="*/ 2147483647 h 324"/>
                <a:gd name="T58" fmla="*/ 2147483647 w 102"/>
                <a:gd name="T59" fmla="*/ 2147483647 h 324"/>
                <a:gd name="T60" fmla="*/ 2147483647 w 102"/>
                <a:gd name="T61" fmla="*/ 2147483647 h 324"/>
                <a:gd name="T62" fmla="*/ 2147483647 w 102"/>
                <a:gd name="T63" fmla="*/ 2147483647 h 324"/>
                <a:gd name="T64" fmla="*/ 2147483647 w 102"/>
                <a:gd name="T65" fmla="*/ 2147483647 h 324"/>
                <a:gd name="T66" fmla="*/ 2147483647 w 102"/>
                <a:gd name="T67" fmla="*/ 2147483647 h 324"/>
                <a:gd name="T68" fmla="*/ 2147483647 w 102"/>
                <a:gd name="T69" fmla="*/ 2147483647 h 324"/>
                <a:gd name="T70" fmla="*/ 2147483647 w 102"/>
                <a:gd name="T71" fmla="*/ 2147483647 h 324"/>
                <a:gd name="T72" fmla="*/ 2147483647 w 102"/>
                <a:gd name="T73" fmla="*/ 2147483647 h 324"/>
                <a:gd name="T74" fmla="*/ 2147483647 w 102"/>
                <a:gd name="T75" fmla="*/ 2147483647 h 324"/>
                <a:gd name="T76" fmla="*/ 2147483647 w 102"/>
                <a:gd name="T77" fmla="*/ 2147483647 h 324"/>
                <a:gd name="T78" fmla="*/ 0 w 102"/>
                <a:gd name="T79" fmla="*/ 2147483647 h 324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102"/>
                <a:gd name="T121" fmla="*/ 0 h 324"/>
                <a:gd name="T122" fmla="*/ 102 w 102"/>
                <a:gd name="T123" fmla="*/ 324 h 324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102" h="324">
                  <a:moveTo>
                    <a:pt x="0" y="168"/>
                  </a:moveTo>
                  <a:lnTo>
                    <a:pt x="54" y="312"/>
                  </a:lnTo>
                  <a:lnTo>
                    <a:pt x="60" y="324"/>
                  </a:lnTo>
                  <a:lnTo>
                    <a:pt x="60" y="306"/>
                  </a:lnTo>
                  <a:lnTo>
                    <a:pt x="66" y="294"/>
                  </a:lnTo>
                  <a:lnTo>
                    <a:pt x="66" y="234"/>
                  </a:lnTo>
                  <a:lnTo>
                    <a:pt x="72" y="228"/>
                  </a:lnTo>
                  <a:lnTo>
                    <a:pt x="78" y="216"/>
                  </a:lnTo>
                  <a:lnTo>
                    <a:pt x="84" y="210"/>
                  </a:lnTo>
                  <a:lnTo>
                    <a:pt x="90" y="198"/>
                  </a:lnTo>
                  <a:lnTo>
                    <a:pt x="90" y="186"/>
                  </a:lnTo>
                  <a:lnTo>
                    <a:pt x="78" y="174"/>
                  </a:lnTo>
                  <a:lnTo>
                    <a:pt x="78" y="162"/>
                  </a:lnTo>
                  <a:lnTo>
                    <a:pt x="72" y="156"/>
                  </a:lnTo>
                  <a:lnTo>
                    <a:pt x="66" y="162"/>
                  </a:lnTo>
                  <a:lnTo>
                    <a:pt x="66" y="168"/>
                  </a:lnTo>
                  <a:lnTo>
                    <a:pt x="60" y="168"/>
                  </a:lnTo>
                  <a:lnTo>
                    <a:pt x="54" y="174"/>
                  </a:lnTo>
                  <a:lnTo>
                    <a:pt x="48" y="168"/>
                  </a:lnTo>
                  <a:lnTo>
                    <a:pt x="48" y="96"/>
                  </a:lnTo>
                  <a:lnTo>
                    <a:pt x="66" y="78"/>
                  </a:lnTo>
                  <a:lnTo>
                    <a:pt x="84" y="78"/>
                  </a:lnTo>
                  <a:lnTo>
                    <a:pt x="90" y="60"/>
                  </a:lnTo>
                  <a:lnTo>
                    <a:pt x="84" y="18"/>
                  </a:lnTo>
                  <a:lnTo>
                    <a:pt x="102" y="0"/>
                  </a:lnTo>
                  <a:lnTo>
                    <a:pt x="78" y="6"/>
                  </a:lnTo>
                  <a:lnTo>
                    <a:pt x="78" y="18"/>
                  </a:lnTo>
                  <a:lnTo>
                    <a:pt x="72" y="30"/>
                  </a:lnTo>
                  <a:lnTo>
                    <a:pt x="66" y="36"/>
                  </a:lnTo>
                  <a:lnTo>
                    <a:pt x="60" y="36"/>
                  </a:lnTo>
                  <a:lnTo>
                    <a:pt x="54" y="30"/>
                  </a:lnTo>
                  <a:lnTo>
                    <a:pt x="42" y="54"/>
                  </a:lnTo>
                  <a:lnTo>
                    <a:pt x="30" y="60"/>
                  </a:lnTo>
                  <a:lnTo>
                    <a:pt x="36" y="72"/>
                  </a:lnTo>
                  <a:lnTo>
                    <a:pt x="36" y="84"/>
                  </a:lnTo>
                  <a:lnTo>
                    <a:pt x="42" y="90"/>
                  </a:lnTo>
                  <a:lnTo>
                    <a:pt x="42" y="96"/>
                  </a:lnTo>
                  <a:lnTo>
                    <a:pt x="18" y="138"/>
                  </a:lnTo>
                  <a:lnTo>
                    <a:pt x="18" y="156"/>
                  </a:lnTo>
                  <a:lnTo>
                    <a:pt x="0" y="168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04" name="Iran" descr="© INSCALE GmbH, 05.05.2010&#10;http://www.presentationload.com/">
              <a:extLst>
                <a:ext uri="{FF2B5EF4-FFF2-40B4-BE49-F238E27FC236}">
                  <a16:creationId xmlns:a16="http://schemas.microsoft.com/office/drawing/2014/main" id="{F3DC1C1D-CE1F-472A-B063-5DD806BC52A9}"/>
                </a:ext>
              </a:extLst>
            </p:cNvPr>
            <p:cNvSpPr>
              <a:spLocks/>
            </p:cNvSpPr>
            <p:nvPr/>
          </p:nvSpPr>
          <p:spPr bwMode="gray">
            <a:xfrm>
              <a:off x="6854585" y="3081022"/>
              <a:ext cx="637719" cy="529652"/>
            </a:xfrm>
            <a:custGeom>
              <a:avLst/>
              <a:gdLst>
                <a:gd name="T0" fmla="*/ 2147483647 w 1440"/>
                <a:gd name="T1" fmla="*/ 2147483647 h 1182"/>
                <a:gd name="T2" fmla="*/ 2147483647 w 1440"/>
                <a:gd name="T3" fmla="*/ 2147483647 h 1182"/>
                <a:gd name="T4" fmla="*/ 2147483647 w 1440"/>
                <a:gd name="T5" fmla="*/ 2147483647 h 1182"/>
                <a:gd name="T6" fmla="*/ 2147483647 w 1440"/>
                <a:gd name="T7" fmla="*/ 2147483647 h 1182"/>
                <a:gd name="T8" fmla="*/ 2147483647 w 1440"/>
                <a:gd name="T9" fmla="*/ 2147483647 h 1182"/>
                <a:gd name="T10" fmla="*/ 2147483647 w 1440"/>
                <a:gd name="T11" fmla="*/ 2147483647 h 1182"/>
                <a:gd name="T12" fmla="*/ 2147483647 w 1440"/>
                <a:gd name="T13" fmla="*/ 2147483647 h 1182"/>
                <a:gd name="T14" fmla="*/ 2147483647 w 1440"/>
                <a:gd name="T15" fmla="*/ 2147483647 h 1182"/>
                <a:gd name="T16" fmla="*/ 2147483647 w 1440"/>
                <a:gd name="T17" fmla="*/ 2147483647 h 1182"/>
                <a:gd name="T18" fmla="*/ 2147483647 w 1440"/>
                <a:gd name="T19" fmla="*/ 2147483647 h 1182"/>
                <a:gd name="T20" fmla="*/ 2147483647 w 1440"/>
                <a:gd name="T21" fmla="*/ 2147483647 h 1182"/>
                <a:gd name="T22" fmla="*/ 2147483647 w 1440"/>
                <a:gd name="T23" fmla="*/ 2147483647 h 1182"/>
                <a:gd name="T24" fmla="*/ 2147483647 w 1440"/>
                <a:gd name="T25" fmla="*/ 2147483647 h 1182"/>
                <a:gd name="T26" fmla="*/ 2147483647 w 1440"/>
                <a:gd name="T27" fmla="*/ 2147483647 h 1182"/>
                <a:gd name="T28" fmla="*/ 2147483647 w 1440"/>
                <a:gd name="T29" fmla="*/ 2147483647 h 1182"/>
                <a:gd name="T30" fmla="*/ 2147483647 w 1440"/>
                <a:gd name="T31" fmla="*/ 2147483647 h 1182"/>
                <a:gd name="T32" fmla="*/ 2147483647 w 1440"/>
                <a:gd name="T33" fmla="*/ 2147483647 h 1182"/>
                <a:gd name="T34" fmla="*/ 2147483647 w 1440"/>
                <a:gd name="T35" fmla="*/ 2147483647 h 1182"/>
                <a:gd name="T36" fmla="*/ 2147483647 w 1440"/>
                <a:gd name="T37" fmla="*/ 2147483647 h 1182"/>
                <a:gd name="T38" fmla="*/ 2147483647 w 1440"/>
                <a:gd name="T39" fmla="*/ 2147483647 h 1182"/>
                <a:gd name="T40" fmla="*/ 2147483647 w 1440"/>
                <a:gd name="T41" fmla="*/ 2147483647 h 1182"/>
                <a:gd name="T42" fmla="*/ 2147483647 w 1440"/>
                <a:gd name="T43" fmla="*/ 2147483647 h 1182"/>
                <a:gd name="T44" fmla="*/ 2147483647 w 1440"/>
                <a:gd name="T45" fmla="*/ 2147483647 h 1182"/>
                <a:gd name="T46" fmla="*/ 2147483647 w 1440"/>
                <a:gd name="T47" fmla="*/ 2147483647 h 1182"/>
                <a:gd name="T48" fmla="*/ 2147483647 w 1440"/>
                <a:gd name="T49" fmla="*/ 2147483647 h 1182"/>
                <a:gd name="T50" fmla="*/ 2147483647 w 1440"/>
                <a:gd name="T51" fmla="*/ 2147483647 h 1182"/>
                <a:gd name="T52" fmla="*/ 2147483647 w 1440"/>
                <a:gd name="T53" fmla="*/ 2147483647 h 1182"/>
                <a:gd name="T54" fmla="*/ 2147483647 w 1440"/>
                <a:gd name="T55" fmla="*/ 2147483647 h 1182"/>
                <a:gd name="T56" fmla="*/ 2147483647 w 1440"/>
                <a:gd name="T57" fmla="*/ 2147483647 h 1182"/>
                <a:gd name="T58" fmla="*/ 2147483647 w 1440"/>
                <a:gd name="T59" fmla="*/ 2147483647 h 1182"/>
                <a:gd name="T60" fmla="*/ 2147483647 w 1440"/>
                <a:gd name="T61" fmla="*/ 0 h 1182"/>
                <a:gd name="T62" fmla="*/ 2147483647 w 1440"/>
                <a:gd name="T63" fmla="*/ 2147483647 h 1182"/>
                <a:gd name="T64" fmla="*/ 2147483647 w 1440"/>
                <a:gd name="T65" fmla="*/ 2147483647 h 1182"/>
                <a:gd name="T66" fmla="*/ 2147483647 w 1440"/>
                <a:gd name="T67" fmla="*/ 2147483647 h 1182"/>
                <a:gd name="T68" fmla="*/ 2147483647 w 1440"/>
                <a:gd name="T69" fmla="*/ 2147483647 h 1182"/>
                <a:gd name="T70" fmla="*/ 2147483647 w 1440"/>
                <a:gd name="T71" fmla="*/ 2147483647 h 1182"/>
                <a:gd name="T72" fmla="*/ 2147483647 w 1440"/>
                <a:gd name="T73" fmla="*/ 2147483647 h 1182"/>
                <a:gd name="T74" fmla="*/ 2147483647 w 1440"/>
                <a:gd name="T75" fmla="*/ 2147483647 h 1182"/>
                <a:gd name="T76" fmla="*/ 2147483647 w 1440"/>
                <a:gd name="T77" fmla="*/ 2147483647 h 1182"/>
                <a:gd name="T78" fmla="*/ 2147483647 w 1440"/>
                <a:gd name="T79" fmla="*/ 2147483647 h 1182"/>
                <a:gd name="T80" fmla="*/ 2147483647 w 1440"/>
                <a:gd name="T81" fmla="*/ 2147483647 h 1182"/>
                <a:gd name="T82" fmla="*/ 2147483647 w 1440"/>
                <a:gd name="T83" fmla="*/ 2147483647 h 1182"/>
                <a:gd name="T84" fmla="*/ 2147483647 w 1440"/>
                <a:gd name="T85" fmla="*/ 2147483647 h 1182"/>
                <a:gd name="T86" fmla="*/ 2147483647 w 1440"/>
                <a:gd name="T87" fmla="*/ 2147483647 h 1182"/>
                <a:gd name="T88" fmla="*/ 2147483647 w 1440"/>
                <a:gd name="T89" fmla="*/ 2147483647 h 1182"/>
                <a:gd name="T90" fmla="*/ 2147483647 w 1440"/>
                <a:gd name="T91" fmla="*/ 2147483647 h 1182"/>
                <a:gd name="T92" fmla="*/ 2147483647 w 1440"/>
                <a:gd name="T93" fmla="*/ 2147483647 h 1182"/>
                <a:gd name="T94" fmla="*/ 2147483647 w 1440"/>
                <a:gd name="T95" fmla="*/ 2147483647 h 1182"/>
                <a:gd name="T96" fmla="*/ 2147483647 w 1440"/>
                <a:gd name="T97" fmla="*/ 2147483647 h 1182"/>
                <a:gd name="T98" fmla="*/ 2147483647 w 1440"/>
                <a:gd name="T99" fmla="*/ 2147483647 h 1182"/>
                <a:gd name="T100" fmla="*/ 2147483647 w 1440"/>
                <a:gd name="T101" fmla="*/ 2147483647 h 1182"/>
                <a:gd name="T102" fmla="*/ 2147483647 w 1440"/>
                <a:gd name="T103" fmla="*/ 2147483647 h 1182"/>
                <a:gd name="T104" fmla="*/ 2147483647 w 1440"/>
                <a:gd name="T105" fmla="*/ 2147483647 h 1182"/>
                <a:gd name="T106" fmla="*/ 2147483647 w 1440"/>
                <a:gd name="T107" fmla="*/ 2147483647 h 1182"/>
                <a:gd name="T108" fmla="*/ 2147483647 w 1440"/>
                <a:gd name="T109" fmla="*/ 2147483647 h 1182"/>
                <a:gd name="T110" fmla="*/ 2147483647 w 1440"/>
                <a:gd name="T111" fmla="*/ 2147483647 h 118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440"/>
                <a:gd name="T169" fmla="*/ 0 h 1182"/>
                <a:gd name="T170" fmla="*/ 1440 w 1440"/>
                <a:gd name="T171" fmla="*/ 1182 h 118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440" h="1182">
                  <a:moveTo>
                    <a:pt x="1338" y="1176"/>
                  </a:moveTo>
                  <a:lnTo>
                    <a:pt x="1338" y="1170"/>
                  </a:lnTo>
                  <a:lnTo>
                    <a:pt x="1332" y="1158"/>
                  </a:lnTo>
                  <a:lnTo>
                    <a:pt x="1332" y="1128"/>
                  </a:lnTo>
                  <a:lnTo>
                    <a:pt x="1344" y="1116"/>
                  </a:lnTo>
                  <a:lnTo>
                    <a:pt x="1344" y="1110"/>
                  </a:lnTo>
                  <a:lnTo>
                    <a:pt x="1350" y="1104"/>
                  </a:lnTo>
                  <a:lnTo>
                    <a:pt x="1356" y="1086"/>
                  </a:lnTo>
                  <a:lnTo>
                    <a:pt x="1368" y="1086"/>
                  </a:lnTo>
                  <a:lnTo>
                    <a:pt x="1374" y="1080"/>
                  </a:lnTo>
                  <a:lnTo>
                    <a:pt x="1374" y="1074"/>
                  </a:lnTo>
                  <a:lnTo>
                    <a:pt x="1380" y="1074"/>
                  </a:lnTo>
                  <a:lnTo>
                    <a:pt x="1380" y="1068"/>
                  </a:lnTo>
                  <a:lnTo>
                    <a:pt x="1386" y="1062"/>
                  </a:lnTo>
                  <a:lnTo>
                    <a:pt x="1398" y="1056"/>
                  </a:lnTo>
                  <a:lnTo>
                    <a:pt x="1428" y="1056"/>
                  </a:lnTo>
                  <a:lnTo>
                    <a:pt x="1428" y="1062"/>
                  </a:lnTo>
                  <a:lnTo>
                    <a:pt x="1434" y="1062"/>
                  </a:lnTo>
                  <a:lnTo>
                    <a:pt x="1440" y="1056"/>
                  </a:lnTo>
                  <a:lnTo>
                    <a:pt x="1440" y="1044"/>
                  </a:lnTo>
                  <a:lnTo>
                    <a:pt x="1434" y="1026"/>
                  </a:lnTo>
                  <a:lnTo>
                    <a:pt x="1428" y="1014"/>
                  </a:lnTo>
                  <a:lnTo>
                    <a:pt x="1422" y="1008"/>
                  </a:lnTo>
                  <a:lnTo>
                    <a:pt x="1404" y="1008"/>
                  </a:lnTo>
                  <a:lnTo>
                    <a:pt x="1404" y="996"/>
                  </a:lnTo>
                  <a:lnTo>
                    <a:pt x="1398" y="984"/>
                  </a:lnTo>
                  <a:lnTo>
                    <a:pt x="1398" y="960"/>
                  </a:lnTo>
                  <a:lnTo>
                    <a:pt x="1392" y="960"/>
                  </a:lnTo>
                  <a:lnTo>
                    <a:pt x="1398" y="930"/>
                  </a:lnTo>
                  <a:lnTo>
                    <a:pt x="1374" y="930"/>
                  </a:lnTo>
                  <a:lnTo>
                    <a:pt x="1362" y="912"/>
                  </a:lnTo>
                  <a:lnTo>
                    <a:pt x="1350" y="918"/>
                  </a:lnTo>
                  <a:lnTo>
                    <a:pt x="1332" y="918"/>
                  </a:lnTo>
                  <a:lnTo>
                    <a:pt x="1326" y="912"/>
                  </a:lnTo>
                  <a:lnTo>
                    <a:pt x="1314" y="894"/>
                  </a:lnTo>
                  <a:lnTo>
                    <a:pt x="1308" y="876"/>
                  </a:lnTo>
                  <a:lnTo>
                    <a:pt x="1296" y="864"/>
                  </a:lnTo>
                  <a:lnTo>
                    <a:pt x="1284" y="846"/>
                  </a:lnTo>
                  <a:lnTo>
                    <a:pt x="1278" y="840"/>
                  </a:lnTo>
                  <a:lnTo>
                    <a:pt x="1272" y="828"/>
                  </a:lnTo>
                  <a:lnTo>
                    <a:pt x="1248" y="804"/>
                  </a:lnTo>
                  <a:lnTo>
                    <a:pt x="1242" y="804"/>
                  </a:lnTo>
                  <a:lnTo>
                    <a:pt x="1242" y="792"/>
                  </a:lnTo>
                  <a:lnTo>
                    <a:pt x="1260" y="774"/>
                  </a:lnTo>
                  <a:lnTo>
                    <a:pt x="1266" y="762"/>
                  </a:lnTo>
                  <a:lnTo>
                    <a:pt x="1272" y="756"/>
                  </a:lnTo>
                  <a:lnTo>
                    <a:pt x="1296" y="708"/>
                  </a:lnTo>
                  <a:lnTo>
                    <a:pt x="1284" y="684"/>
                  </a:lnTo>
                  <a:lnTo>
                    <a:pt x="1278" y="678"/>
                  </a:lnTo>
                  <a:lnTo>
                    <a:pt x="1242" y="678"/>
                  </a:lnTo>
                  <a:lnTo>
                    <a:pt x="1230" y="672"/>
                  </a:lnTo>
                  <a:lnTo>
                    <a:pt x="1224" y="672"/>
                  </a:lnTo>
                  <a:lnTo>
                    <a:pt x="1218" y="666"/>
                  </a:lnTo>
                  <a:lnTo>
                    <a:pt x="1218" y="612"/>
                  </a:lnTo>
                  <a:lnTo>
                    <a:pt x="1212" y="606"/>
                  </a:lnTo>
                  <a:lnTo>
                    <a:pt x="1200" y="582"/>
                  </a:lnTo>
                  <a:lnTo>
                    <a:pt x="1188" y="564"/>
                  </a:lnTo>
                  <a:lnTo>
                    <a:pt x="1176" y="540"/>
                  </a:lnTo>
                  <a:lnTo>
                    <a:pt x="1182" y="528"/>
                  </a:lnTo>
                  <a:lnTo>
                    <a:pt x="1200" y="510"/>
                  </a:lnTo>
                  <a:lnTo>
                    <a:pt x="1200" y="504"/>
                  </a:lnTo>
                  <a:lnTo>
                    <a:pt x="1194" y="498"/>
                  </a:lnTo>
                  <a:lnTo>
                    <a:pt x="1170" y="498"/>
                  </a:lnTo>
                  <a:lnTo>
                    <a:pt x="1170" y="468"/>
                  </a:lnTo>
                  <a:lnTo>
                    <a:pt x="1158" y="456"/>
                  </a:lnTo>
                  <a:lnTo>
                    <a:pt x="1158" y="450"/>
                  </a:lnTo>
                  <a:lnTo>
                    <a:pt x="1164" y="444"/>
                  </a:lnTo>
                  <a:lnTo>
                    <a:pt x="1176" y="438"/>
                  </a:lnTo>
                  <a:lnTo>
                    <a:pt x="1182" y="432"/>
                  </a:lnTo>
                  <a:lnTo>
                    <a:pt x="1188" y="432"/>
                  </a:lnTo>
                  <a:lnTo>
                    <a:pt x="1176" y="414"/>
                  </a:lnTo>
                  <a:lnTo>
                    <a:pt x="1200" y="408"/>
                  </a:lnTo>
                  <a:lnTo>
                    <a:pt x="1200" y="402"/>
                  </a:lnTo>
                  <a:lnTo>
                    <a:pt x="1194" y="396"/>
                  </a:lnTo>
                  <a:lnTo>
                    <a:pt x="1194" y="372"/>
                  </a:lnTo>
                  <a:lnTo>
                    <a:pt x="1188" y="360"/>
                  </a:lnTo>
                  <a:lnTo>
                    <a:pt x="1188" y="354"/>
                  </a:lnTo>
                  <a:lnTo>
                    <a:pt x="1194" y="342"/>
                  </a:lnTo>
                  <a:lnTo>
                    <a:pt x="1200" y="336"/>
                  </a:lnTo>
                  <a:lnTo>
                    <a:pt x="1188" y="306"/>
                  </a:lnTo>
                  <a:lnTo>
                    <a:pt x="1194" y="282"/>
                  </a:lnTo>
                  <a:lnTo>
                    <a:pt x="1182" y="282"/>
                  </a:lnTo>
                  <a:lnTo>
                    <a:pt x="1182" y="246"/>
                  </a:lnTo>
                  <a:lnTo>
                    <a:pt x="1116" y="252"/>
                  </a:lnTo>
                  <a:lnTo>
                    <a:pt x="1110" y="246"/>
                  </a:lnTo>
                  <a:lnTo>
                    <a:pt x="1104" y="234"/>
                  </a:lnTo>
                  <a:lnTo>
                    <a:pt x="1092" y="228"/>
                  </a:lnTo>
                  <a:lnTo>
                    <a:pt x="1080" y="216"/>
                  </a:lnTo>
                  <a:lnTo>
                    <a:pt x="1068" y="216"/>
                  </a:lnTo>
                  <a:lnTo>
                    <a:pt x="1062" y="210"/>
                  </a:lnTo>
                  <a:lnTo>
                    <a:pt x="1056" y="210"/>
                  </a:lnTo>
                  <a:lnTo>
                    <a:pt x="1050" y="204"/>
                  </a:lnTo>
                  <a:lnTo>
                    <a:pt x="1044" y="192"/>
                  </a:lnTo>
                  <a:lnTo>
                    <a:pt x="1044" y="186"/>
                  </a:lnTo>
                  <a:lnTo>
                    <a:pt x="1038" y="180"/>
                  </a:lnTo>
                  <a:lnTo>
                    <a:pt x="1032" y="180"/>
                  </a:lnTo>
                  <a:lnTo>
                    <a:pt x="1020" y="174"/>
                  </a:lnTo>
                  <a:lnTo>
                    <a:pt x="1002" y="174"/>
                  </a:lnTo>
                  <a:lnTo>
                    <a:pt x="990" y="168"/>
                  </a:lnTo>
                  <a:lnTo>
                    <a:pt x="972" y="168"/>
                  </a:lnTo>
                  <a:lnTo>
                    <a:pt x="972" y="174"/>
                  </a:lnTo>
                  <a:lnTo>
                    <a:pt x="960" y="168"/>
                  </a:lnTo>
                  <a:lnTo>
                    <a:pt x="954" y="162"/>
                  </a:lnTo>
                  <a:lnTo>
                    <a:pt x="942" y="156"/>
                  </a:lnTo>
                  <a:lnTo>
                    <a:pt x="936" y="150"/>
                  </a:lnTo>
                  <a:lnTo>
                    <a:pt x="906" y="150"/>
                  </a:lnTo>
                  <a:lnTo>
                    <a:pt x="906" y="138"/>
                  </a:lnTo>
                  <a:lnTo>
                    <a:pt x="894" y="126"/>
                  </a:lnTo>
                  <a:lnTo>
                    <a:pt x="834" y="126"/>
                  </a:lnTo>
                  <a:lnTo>
                    <a:pt x="834" y="132"/>
                  </a:lnTo>
                  <a:lnTo>
                    <a:pt x="828" y="138"/>
                  </a:lnTo>
                  <a:lnTo>
                    <a:pt x="816" y="132"/>
                  </a:lnTo>
                  <a:lnTo>
                    <a:pt x="780" y="132"/>
                  </a:lnTo>
                  <a:lnTo>
                    <a:pt x="768" y="138"/>
                  </a:lnTo>
                  <a:lnTo>
                    <a:pt x="750" y="156"/>
                  </a:lnTo>
                  <a:lnTo>
                    <a:pt x="738" y="162"/>
                  </a:lnTo>
                  <a:lnTo>
                    <a:pt x="732" y="168"/>
                  </a:lnTo>
                  <a:lnTo>
                    <a:pt x="732" y="180"/>
                  </a:lnTo>
                  <a:lnTo>
                    <a:pt x="720" y="186"/>
                  </a:lnTo>
                  <a:lnTo>
                    <a:pt x="708" y="198"/>
                  </a:lnTo>
                  <a:lnTo>
                    <a:pt x="678" y="198"/>
                  </a:lnTo>
                  <a:lnTo>
                    <a:pt x="690" y="210"/>
                  </a:lnTo>
                  <a:lnTo>
                    <a:pt x="690" y="222"/>
                  </a:lnTo>
                  <a:lnTo>
                    <a:pt x="696" y="228"/>
                  </a:lnTo>
                  <a:lnTo>
                    <a:pt x="696" y="234"/>
                  </a:lnTo>
                  <a:lnTo>
                    <a:pt x="690" y="240"/>
                  </a:lnTo>
                  <a:lnTo>
                    <a:pt x="678" y="240"/>
                  </a:lnTo>
                  <a:lnTo>
                    <a:pt x="666" y="234"/>
                  </a:lnTo>
                  <a:lnTo>
                    <a:pt x="660" y="228"/>
                  </a:lnTo>
                  <a:lnTo>
                    <a:pt x="654" y="228"/>
                  </a:lnTo>
                  <a:lnTo>
                    <a:pt x="648" y="234"/>
                  </a:lnTo>
                  <a:lnTo>
                    <a:pt x="624" y="234"/>
                  </a:lnTo>
                  <a:lnTo>
                    <a:pt x="612" y="240"/>
                  </a:lnTo>
                  <a:lnTo>
                    <a:pt x="600" y="240"/>
                  </a:lnTo>
                  <a:lnTo>
                    <a:pt x="582" y="246"/>
                  </a:lnTo>
                  <a:lnTo>
                    <a:pt x="558" y="258"/>
                  </a:lnTo>
                  <a:lnTo>
                    <a:pt x="546" y="252"/>
                  </a:lnTo>
                  <a:lnTo>
                    <a:pt x="534" y="252"/>
                  </a:lnTo>
                  <a:lnTo>
                    <a:pt x="522" y="246"/>
                  </a:lnTo>
                  <a:lnTo>
                    <a:pt x="498" y="246"/>
                  </a:lnTo>
                  <a:lnTo>
                    <a:pt x="480" y="240"/>
                  </a:lnTo>
                  <a:lnTo>
                    <a:pt x="468" y="228"/>
                  </a:lnTo>
                  <a:lnTo>
                    <a:pt x="456" y="222"/>
                  </a:lnTo>
                  <a:lnTo>
                    <a:pt x="444" y="210"/>
                  </a:lnTo>
                  <a:lnTo>
                    <a:pt x="438" y="198"/>
                  </a:lnTo>
                  <a:lnTo>
                    <a:pt x="432" y="192"/>
                  </a:lnTo>
                  <a:lnTo>
                    <a:pt x="432" y="186"/>
                  </a:lnTo>
                  <a:lnTo>
                    <a:pt x="378" y="186"/>
                  </a:lnTo>
                  <a:lnTo>
                    <a:pt x="354" y="162"/>
                  </a:lnTo>
                  <a:lnTo>
                    <a:pt x="336" y="126"/>
                  </a:lnTo>
                  <a:lnTo>
                    <a:pt x="330" y="120"/>
                  </a:lnTo>
                  <a:lnTo>
                    <a:pt x="330" y="114"/>
                  </a:lnTo>
                  <a:lnTo>
                    <a:pt x="312" y="114"/>
                  </a:lnTo>
                  <a:lnTo>
                    <a:pt x="312" y="108"/>
                  </a:lnTo>
                  <a:lnTo>
                    <a:pt x="306" y="102"/>
                  </a:lnTo>
                  <a:lnTo>
                    <a:pt x="300" y="102"/>
                  </a:lnTo>
                  <a:lnTo>
                    <a:pt x="294" y="96"/>
                  </a:lnTo>
                  <a:lnTo>
                    <a:pt x="282" y="90"/>
                  </a:lnTo>
                  <a:lnTo>
                    <a:pt x="270" y="78"/>
                  </a:lnTo>
                  <a:lnTo>
                    <a:pt x="270" y="72"/>
                  </a:lnTo>
                  <a:lnTo>
                    <a:pt x="282" y="72"/>
                  </a:lnTo>
                  <a:lnTo>
                    <a:pt x="288" y="66"/>
                  </a:lnTo>
                  <a:lnTo>
                    <a:pt x="288" y="60"/>
                  </a:lnTo>
                  <a:lnTo>
                    <a:pt x="282" y="54"/>
                  </a:lnTo>
                  <a:lnTo>
                    <a:pt x="276" y="54"/>
                  </a:lnTo>
                  <a:lnTo>
                    <a:pt x="276" y="42"/>
                  </a:lnTo>
                  <a:lnTo>
                    <a:pt x="282" y="36"/>
                  </a:lnTo>
                  <a:lnTo>
                    <a:pt x="282" y="18"/>
                  </a:lnTo>
                  <a:lnTo>
                    <a:pt x="276" y="12"/>
                  </a:lnTo>
                  <a:lnTo>
                    <a:pt x="270" y="0"/>
                  </a:lnTo>
                  <a:lnTo>
                    <a:pt x="258" y="0"/>
                  </a:lnTo>
                  <a:lnTo>
                    <a:pt x="246" y="6"/>
                  </a:lnTo>
                  <a:lnTo>
                    <a:pt x="234" y="18"/>
                  </a:lnTo>
                  <a:lnTo>
                    <a:pt x="222" y="24"/>
                  </a:lnTo>
                  <a:lnTo>
                    <a:pt x="204" y="36"/>
                  </a:lnTo>
                  <a:lnTo>
                    <a:pt x="192" y="48"/>
                  </a:lnTo>
                  <a:lnTo>
                    <a:pt x="192" y="54"/>
                  </a:lnTo>
                  <a:lnTo>
                    <a:pt x="186" y="60"/>
                  </a:lnTo>
                  <a:lnTo>
                    <a:pt x="180" y="72"/>
                  </a:lnTo>
                  <a:lnTo>
                    <a:pt x="132" y="72"/>
                  </a:lnTo>
                  <a:lnTo>
                    <a:pt x="96" y="60"/>
                  </a:lnTo>
                  <a:lnTo>
                    <a:pt x="84" y="54"/>
                  </a:lnTo>
                  <a:lnTo>
                    <a:pt x="66" y="36"/>
                  </a:lnTo>
                  <a:lnTo>
                    <a:pt x="54" y="12"/>
                  </a:lnTo>
                  <a:lnTo>
                    <a:pt x="54" y="6"/>
                  </a:lnTo>
                  <a:lnTo>
                    <a:pt x="48" y="0"/>
                  </a:lnTo>
                  <a:lnTo>
                    <a:pt x="42" y="0"/>
                  </a:lnTo>
                  <a:lnTo>
                    <a:pt x="24" y="18"/>
                  </a:lnTo>
                  <a:lnTo>
                    <a:pt x="24" y="30"/>
                  </a:lnTo>
                  <a:lnTo>
                    <a:pt x="0" y="30"/>
                  </a:lnTo>
                  <a:lnTo>
                    <a:pt x="18" y="54"/>
                  </a:lnTo>
                  <a:lnTo>
                    <a:pt x="18" y="84"/>
                  </a:lnTo>
                  <a:lnTo>
                    <a:pt x="30" y="96"/>
                  </a:lnTo>
                  <a:lnTo>
                    <a:pt x="30" y="108"/>
                  </a:lnTo>
                  <a:lnTo>
                    <a:pt x="36" y="114"/>
                  </a:lnTo>
                  <a:lnTo>
                    <a:pt x="42" y="114"/>
                  </a:lnTo>
                  <a:lnTo>
                    <a:pt x="36" y="120"/>
                  </a:lnTo>
                  <a:lnTo>
                    <a:pt x="36" y="126"/>
                  </a:lnTo>
                  <a:lnTo>
                    <a:pt x="30" y="138"/>
                  </a:lnTo>
                  <a:lnTo>
                    <a:pt x="24" y="144"/>
                  </a:lnTo>
                  <a:lnTo>
                    <a:pt x="60" y="162"/>
                  </a:lnTo>
                  <a:lnTo>
                    <a:pt x="60" y="192"/>
                  </a:lnTo>
                  <a:lnTo>
                    <a:pt x="84" y="198"/>
                  </a:lnTo>
                  <a:lnTo>
                    <a:pt x="84" y="210"/>
                  </a:lnTo>
                  <a:lnTo>
                    <a:pt x="96" y="246"/>
                  </a:lnTo>
                  <a:lnTo>
                    <a:pt x="108" y="270"/>
                  </a:lnTo>
                  <a:lnTo>
                    <a:pt x="120" y="282"/>
                  </a:lnTo>
                  <a:lnTo>
                    <a:pt x="120" y="300"/>
                  </a:lnTo>
                  <a:lnTo>
                    <a:pt x="144" y="306"/>
                  </a:lnTo>
                  <a:lnTo>
                    <a:pt x="156" y="324"/>
                  </a:lnTo>
                  <a:lnTo>
                    <a:pt x="162" y="318"/>
                  </a:lnTo>
                  <a:lnTo>
                    <a:pt x="174" y="312"/>
                  </a:lnTo>
                  <a:lnTo>
                    <a:pt x="186" y="312"/>
                  </a:lnTo>
                  <a:lnTo>
                    <a:pt x="186" y="318"/>
                  </a:lnTo>
                  <a:lnTo>
                    <a:pt x="168" y="336"/>
                  </a:lnTo>
                  <a:lnTo>
                    <a:pt x="168" y="342"/>
                  </a:lnTo>
                  <a:lnTo>
                    <a:pt x="180" y="354"/>
                  </a:lnTo>
                  <a:lnTo>
                    <a:pt x="186" y="366"/>
                  </a:lnTo>
                  <a:lnTo>
                    <a:pt x="186" y="372"/>
                  </a:lnTo>
                  <a:lnTo>
                    <a:pt x="174" y="384"/>
                  </a:lnTo>
                  <a:lnTo>
                    <a:pt x="168" y="384"/>
                  </a:lnTo>
                  <a:lnTo>
                    <a:pt x="168" y="414"/>
                  </a:lnTo>
                  <a:lnTo>
                    <a:pt x="156" y="414"/>
                  </a:lnTo>
                  <a:lnTo>
                    <a:pt x="144" y="426"/>
                  </a:lnTo>
                  <a:lnTo>
                    <a:pt x="144" y="432"/>
                  </a:lnTo>
                  <a:lnTo>
                    <a:pt x="156" y="444"/>
                  </a:lnTo>
                  <a:lnTo>
                    <a:pt x="150" y="450"/>
                  </a:lnTo>
                  <a:lnTo>
                    <a:pt x="144" y="462"/>
                  </a:lnTo>
                  <a:lnTo>
                    <a:pt x="144" y="468"/>
                  </a:lnTo>
                  <a:lnTo>
                    <a:pt x="150" y="474"/>
                  </a:lnTo>
                  <a:lnTo>
                    <a:pt x="162" y="480"/>
                  </a:lnTo>
                  <a:lnTo>
                    <a:pt x="174" y="492"/>
                  </a:lnTo>
                  <a:lnTo>
                    <a:pt x="198" y="504"/>
                  </a:lnTo>
                  <a:lnTo>
                    <a:pt x="204" y="510"/>
                  </a:lnTo>
                  <a:lnTo>
                    <a:pt x="210" y="510"/>
                  </a:lnTo>
                  <a:lnTo>
                    <a:pt x="210" y="552"/>
                  </a:lnTo>
                  <a:lnTo>
                    <a:pt x="234" y="552"/>
                  </a:lnTo>
                  <a:lnTo>
                    <a:pt x="240" y="558"/>
                  </a:lnTo>
                  <a:lnTo>
                    <a:pt x="252" y="564"/>
                  </a:lnTo>
                  <a:lnTo>
                    <a:pt x="270" y="582"/>
                  </a:lnTo>
                  <a:lnTo>
                    <a:pt x="288" y="582"/>
                  </a:lnTo>
                  <a:lnTo>
                    <a:pt x="294" y="588"/>
                  </a:lnTo>
                  <a:lnTo>
                    <a:pt x="300" y="600"/>
                  </a:lnTo>
                  <a:lnTo>
                    <a:pt x="330" y="636"/>
                  </a:lnTo>
                  <a:lnTo>
                    <a:pt x="330" y="648"/>
                  </a:lnTo>
                  <a:lnTo>
                    <a:pt x="324" y="660"/>
                  </a:lnTo>
                  <a:lnTo>
                    <a:pt x="324" y="696"/>
                  </a:lnTo>
                  <a:lnTo>
                    <a:pt x="330" y="702"/>
                  </a:lnTo>
                  <a:lnTo>
                    <a:pt x="342" y="708"/>
                  </a:lnTo>
                  <a:lnTo>
                    <a:pt x="348" y="714"/>
                  </a:lnTo>
                  <a:lnTo>
                    <a:pt x="354" y="714"/>
                  </a:lnTo>
                  <a:lnTo>
                    <a:pt x="360" y="744"/>
                  </a:lnTo>
                  <a:lnTo>
                    <a:pt x="372" y="750"/>
                  </a:lnTo>
                  <a:lnTo>
                    <a:pt x="384" y="762"/>
                  </a:lnTo>
                  <a:lnTo>
                    <a:pt x="384" y="768"/>
                  </a:lnTo>
                  <a:lnTo>
                    <a:pt x="390" y="774"/>
                  </a:lnTo>
                  <a:lnTo>
                    <a:pt x="402" y="780"/>
                  </a:lnTo>
                  <a:lnTo>
                    <a:pt x="408" y="786"/>
                  </a:lnTo>
                  <a:lnTo>
                    <a:pt x="420" y="792"/>
                  </a:lnTo>
                  <a:lnTo>
                    <a:pt x="426" y="786"/>
                  </a:lnTo>
                  <a:lnTo>
                    <a:pt x="426" y="774"/>
                  </a:lnTo>
                  <a:lnTo>
                    <a:pt x="420" y="768"/>
                  </a:lnTo>
                  <a:lnTo>
                    <a:pt x="420" y="762"/>
                  </a:lnTo>
                  <a:lnTo>
                    <a:pt x="426" y="756"/>
                  </a:lnTo>
                  <a:lnTo>
                    <a:pt x="438" y="750"/>
                  </a:lnTo>
                  <a:lnTo>
                    <a:pt x="444" y="756"/>
                  </a:lnTo>
                  <a:lnTo>
                    <a:pt x="450" y="756"/>
                  </a:lnTo>
                  <a:lnTo>
                    <a:pt x="450" y="768"/>
                  </a:lnTo>
                  <a:lnTo>
                    <a:pt x="456" y="780"/>
                  </a:lnTo>
                  <a:lnTo>
                    <a:pt x="474" y="780"/>
                  </a:lnTo>
                  <a:lnTo>
                    <a:pt x="474" y="786"/>
                  </a:lnTo>
                  <a:lnTo>
                    <a:pt x="474" y="780"/>
                  </a:lnTo>
                  <a:lnTo>
                    <a:pt x="480" y="780"/>
                  </a:lnTo>
                  <a:lnTo>
                    <a:pt x="480" y="768"/>
                  </a:lnTo>
                  <a:lnTo>
                    <a:pt x="504" y="768"/>
                  </a:lnTo>
                  <a:lnTo>
                    <a:pt x="504" y="804"/>
                  </a:lnTo>
                  <a:lnTo>
                    <a:pt x="510" y="810"/>
                  </a:lnTo>
                  <a:lnTo>
                    <a:pt x="516" y="810"/>
                  </a:lnTo>
                  <a:lnTo>
                    <a:pt x="528" y="816"/>
                  </a:lnTo>
                  <a:lnTo>
                    <a:pt x="540" y="828"/>
                  </a:lnTo>
                  <a:lnTo>
                    <a:pt x="540" y="846"/>
                  </a:lnTo>
                  <a:lnTo>
                    <a:pt x="552" y="858"/>
                  </a:lnTo>
                  <a:lnTo>
                    <a:pt x="558" y="870"/>
                  </a:lnTo>
                  <a:lnTo>
                    <a:pt x="564" y="876"/>
                  </a:lnTo>
                  <a:lnTo>
                    <a:pt x="570" y="876"/>
                  </a:lnTo>
                  <a:lnTo>
                    <a:pt x="582" y="894"/>
                  </a:lnTo>
                  <a:lnTo>
                    <a:pt x="582" y="906"/>
                  </a:lnTo>
                  <a:lnTo>
                    <a:pt x="594" y="930"/>
                  </a:lnTo>
                  <a:lnTo>
                    <a:pt x="600" y="936"/>
                  </a:lnTo>
                  <a:lnTo>
                    <a:pt x="606" y="936"/>
                  </a:lnTo>
                  <a:lnTo>
                    <a:pt x="612" y="942"/>
                  </a:lnTo>
                  <a:lnTo>
                    <a:pt x="618" y="954"/>
                  </a:lnTo>
                  <a:lnTo>
                    <a:pt x="618" y="960"/>
                  </a:lnTo>
                  <a:lnTo>
                    <a:pt x="648" y="960"/>
                  </a:lnTo>
                  <a:lnTo>
                    <a:pt x="666" y="984"/>
                  </a:lnTo>
                  <a:lnTo>
                    <a:pt x="684" y="978"/>
                  </a:lnTo>
                  <a:lnTo>
                    <a:pt x="702" y="978"/>
                  </a:lnTo>
                  <a:lnTo>
                    <a:pt x="720" y="996"/>
                  </a:lnTo>
                  <a:lnTo>
                    <a:pt x="738" y="1008"/>
                  </a:lnTo>
                  <a:lnTo>
                    <a:pt x="756" y="1026"/>
                  </a:lnTo>
                  <a:lnTo>
                    <a:pt x="792" y="1050"/>
                  </a:lnTo>
                  <a:lnTo>
                    <a:pt x="810" y="1050"/>
                  </a:lnTo>
                  <a:lnTo>
                    <a:pt x="822" y="1056"/>
                  </a:lnTo>
                  <a:lnTo>
                    <a:pt x="834" y="1068"/>
                  </a:lnTo>
                  <a:lnTo>
                    <a:pt x="852" y="1068"/>
                  </a:lnTo>
                  <a:lnTo>
                    <a:pt x="876" y="1056"/>
                  </a:lnTo>
                  <a:lnTo>
                    <a:pt x="876" y="1050"/>
                  </a:lnTo>
                  <a:lnTo>
                    <a:pt x="900" y="1056"/>
                  </a:lnTo>
                  <a:lnTo>
                    <a:pt x="912" y="1032"/>
                  </a:lnTo>
                  <a:lnTo>
                    <a:pt x="930" y="1032"/>
                  </a:lnTo>
                  <a:lnTo>
                    <a:pt x="954" y="1008"/>
                  </a:lnTo>
                  <a:lnTo>
                    <a:pt x="966" y="1020"/>
                  </a:lnTo>
                  <a:lnTo>
                    <a:pt x="972" y="1014"/>
                  </a:lnTo>
                  <a:lnTo>
                    <a:pt x="984" y="1014"/>
                  </a:lnTo>
                  <a:lnTo>
                    <a:pt x="1002" y="1032"/>
                  </a:lnTo>
                  <a:lnTo>
                    <a:pt x="1014" y="1050"/>
                  </a:lnTo>
                  <a:lnTo>
                    <a:pt x="1020" y="1068"/>
                  </a:lnTo>
                  <a:lnTo>
                    <a:pt x="1032" y="1080"/>
                  </a:lnTo>
                  <a:lnTo>
                    <a:pt x="1032" y="1098"/>
                  </a:lnTo>
                  <a:lnTo>
                    <a:pt x="1038" y="1110"/>
                  </a:lnTo>
                  <a:lnTo>
                    <a:pt x="1044" y="1116"/>
                  </a:lnTo>
                  <a:lnTo>
                    <a:pt x="1056" y="1122"/>
                  </a:lnTo>
                  <a:lnTo>
                    <a:pt x="1080" y="1122"/>
                  </a:lnTo>
                  <a:lnTo>
                    <a:pt x="1080" y="1128"/>
                  </a:lnTo>
                  <a:lnTo>
                    <a:pt x="1086" y="1134"/>
                  </a:lnTo>
                  <a:lnTo>
                    <a:pt x="1098" y="1140"/>
                  </a:lnTo>
                  <a:lnTo>
                    <a:pt x="1164" y="1140"/>
                  </a:lnTo>
                  <a:lnTo>
                    <a:pt x="1176" y="1146"/>
                  </a:lnTo>
                  <a:lnTo>
                    <a:pt x="1200" y="1170"/>
                  </a:lnTo>
                  <a:lnTo>
                    <a:pt x="1212" y="1170"/>
                  </a:lnTo>
                  <a:lnTo>
                    <a:pt x="1224" y="1164"/>
                  </a:lnTo>
                  <a:lnTo>
                    <a:pt x="1230" y="1164"/>
                  </a:lnTo>
                  <a:lnTo>
                    <a:pt x="1242" y="1158"/>
                  </a:lnTo>
                  <a:lnTo>
                    <a:pt x="1248" y="1158"/>
                  </a:lnTo>
                  <a:lnTo>
                    <a:pt x="1254" y="1164"/>
                  </a:lnTo>
                  <a:lnTo>
                    <a:pt x="1278" y="1176"/>
                  </a:lnTo>
                  <a:lnTo>
                    <a:pt x="1296" y="1182"/>
                  </a:lnTo>
                  <a:lnTo>
                    <a:pt x="1326" y="1182"/>
                  </a:lnTo>
                  <a:lnTo>
                    <a:pt x="1338" y="1176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 dirty="0">
                <a:solidFill>
                  <a:srgbClr val="555555"/>
                </a:solidFill>
              </a:endParaRPr>
            </a:p>
          </p:txBody>
        </p:sp>
        <p:sp>
          <p:nvSpPr>
            <p:cNvPr id="105" name="Hungary" descr="© INSCALE GmbH, 05.05.2010&#10;http://www.presentationload.com/">
              <a:extLst>
                <a:ext uri="{FF2B5EF4-FFF2-40B4-BE49-F238E27FC236}">
                  <a16:creationId xmlns:a16="http://schemas.microsoft.com/office/drawing/2014/main" id="{EAF28915-EADC-4707-8131-6E4BBFAB6AA2}"/>
                </a:ext>
              </a:extLst>
            </p:cNvPr>
            <p:cNvSpPr>
              <a:spLocks/>
            </p:cNvSpPr>
            <p:nvPr/>
          </p:nvSpPr>
          <p:spPr bwMode="gray">
            <a:xfrm>
              <a:off x="6036907" y="2769254"/>
              <a:ext cx="188695" cy="99198"/>
            </a:xfrm>
            <a:custGeom>
              <a:avLst/>
              <a:gdLst>
                <a:gd name="T0" fmla="*/ 2147483647 w 426"/>
                <a:gd name="T1" fmla="*/ 2147483647 h 222"/>
                <a:gd name="T2" fmla="*/ 2147483647 w 426"/>
                <a:gd name="T3" fmla="*/ 2147483647 h 222"/>
                <a:gd name="T4" fmla="*/ 2147483647 w 426"/>
                <a:gd name="T5" fmla="*/ 2147483647 h 222"/>
                <a:gd name="T6" fmla="*/ 0 w 426"/>
                <a:gd name="T7" fmla="*/ 2147483647 h 222"/>
                <a:gd name="T8" fmla="*/ 2147483647 w 426"/>
                <a:gd name="T9" fmla="*/ 2147483647 h 222"/>
                <a:gd name="T10" fmla="*/ 2147483647 w 426"/>
                <a:gd name="T11" fmla="*/ 2147483647 h 222"/>
                <a:gd name="T12" fmla="*/ 2147483647 w 426"/>
                <a:gd name="T13" fmla="*/ 2147483647 h 222"/>
                <a:gd name="T14" fmla="*/ 2147483647 w 426"/>
                <a:gd name="T15" fmla="*/ 2147483647 h 222"/>
                <a:gd name="T16" fmla="*/ 2147483647 w 426"/>
                <a:gd name="T17" fmla="*/ 2147483647 h 222"/>
                <a:gd name="T18" fmla="*/ 2147483647 w 426"/>
                <a:gd name="T19" fmla="*/ 2147483647 h 222"/>
                <a:gd name="T20" fmla="*/ 2147483647 w 426"/>
                <a:gd name="T21" fmla="*/ 2147483647 h 222"/>
                <a:gd name="T22" fmla="*/ 2147483647 w 426"/>
                <a:gd name="T23" fmla="*/ 2147483647 h 222"/>
                <a:gd name="T24" fmla="*/ 2147483647 w 426"/>
                <a:gd name="T25" fmla="*/ 2147483647 h 222"/>
                <a:gd name="T26" fmla="*/ 2147483647 w 426"/>
                <a:gd name="T27" fmla="*/ 2147483647 h 222"/>
                <a:gd name="T28" fmla="*/ 2147483647 w 426"/>
                <a:gd name="T29" fmla="*/ 2147483647 h 222"/>
                <a:gd name="T30" fmla="*/ 2147483647 w 426"/>
                <a:gd name="T31" fmla="*/ 2147483647 h 222"/>
                <a:gd name="T32" fmla="*/ 2147483647 w 426"/>
                <a:gd name="T33" fmla="*/ 2147483647 h 222"/>
                <a:gd name="T34" fmla="*/ 2147483647 w 426"/>
                <a:gd name="T35" fmla="*/ 2147483647 h 222"/>
                <a:gd name="T36" fmla="*/ 2147483647 w 426"/>
                <a:gd name="T37" fmla="*/ 2147483647 h 222"/>
                <a:gd name="T38" fmla="*/ 2147483647 w 426"/>
                <a:gd name="T39" fmla="*/ 2147483647 h 222"/>
                <a:gd name="T40" fmla="*/ 2147483647 w 426"/>
                <a:gd name="T41" fmla="*/ 2147483647 h 222"/>
                <a:gd name="T42" fmla="*/ 2147483647 w 426"/>
                <a:gd name="T43" fmla="*/ 2147483647 h 222"/>
                <a:gd name="T44" fmla="*/ 2147483647 w 426"/>
                <a:gd name="T45" fmla="*/ 2147483647 h 222"/>
                <a:gd name="T46" fmla="*/ 2147483647 w 426"/>
                <a:gd name="T47" fmla="*/ 2147483647 h 222"/>
                <a:gd name="T48" fmla="*/ 2147483647 w 426"/>
                <a:gd name="T49" fmla="*/ 0 h 222"/>
                <a:gd name="T50" fmla="*/ 2147483647 w 426"/>
                <a:gd name="T51" fmla="*/ 2147483647 h 222"/>
                <a:gd name="T52" fmla="*/ 2147483647 w 426"/>
                <a:gd name="T53" fmla="*/ 0 h 222"/>
                <a:gd name="T54" fmla="*/ 2147483647 w 426"/>
                <a:gd name="T55" fmla="*/ 2147483647 h 222"/>
                <a:gd name="T56" fmla="*/ 2147483647 w 426"/>
                <a:gd name="T57" fmla="*/ 2147483647 h 222"/>
                <a:gd name="T58" fmla="*/ 2147483647 w 426"/>
                <a:gd name="T59" fmla="*/ 2147483647 h 222"/>
                <a:gd name="T60" fmla="*/ 2147483647 w 426"/>
                <a:gd name="T61" fmla="*/ 2147483647 h 222"/>
                <a:gd name="T62" fmla="*/ 2147483647 w 426"/>
                <a:gd name="T63" fmla="*/ 2147483647 h 222"/>
                <a:gd name="T64" fmla="*/ 2147483647 w 426"/>
                <a:gd name="T65" fmla="*/ 2147483647 h 222"/>
                <a:gd name="T66" fmla="*/ 2147483647 w 426"/>
                <a:gd name="T67" fmla="*/ 2147483647 h 222"/>
                <a:gd name="T68" fmla="*/ 2147483647 w 426"/>
                <a:gd name="T69" fmla="*/ 2147483647 h 222"/>
                <a:gd name="T70" fmla="*/ 2147483647 w 426"/>
                <a:gd name="T71" fmla="*/ 2147483647 h 22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426"/>
                <a:gd name="T109" fmla="*/ 0 h 222"/>
                <a:gd name="T110" fmla="*/ 426 w 426"/>
                <a:gd name="T111" fmla="*/ 222 h 222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426" h="222">
                  <a:moveTo>
                    <a:pt x="42" y="66"/>
                  </a:moveTo>
                  <a:lnTo>
                    <a:pt x="24" y="66"/>
                  </a:lnTo>
                  <a:lnTo>
                    <a:pt x="18" y="78"/>
                  </a:lnTo>
                  <a:lnTo>
                    <a:pt x="30" y="78"/>
                  </a:lnTo>
                  <a:lnTo>
                    <a:pt x="18" y="96"/>
                  </a:lnTo>
                  <a:lnTo>
                    <a:pt x="18" y="120"/>
                  </a:lnTo>
                  <a:lnTo>
                    <a:pt x="0" y="120"/>
                  </a:lnTo>
                  <a:lnTo>
                    <a:pt x="0" y="126"/>
                  </a:lnTo>
                  <a:lnTo>
                    <a:pt x="6" y="132"/>
                  </a:lnTo>
                  <a:lnTo>
                    <a:pt x="12" y="150"/>
                  </a:lnTo>
                  <a:lnTo>
                    <a:pt x="30" y="162"/>
                  </a:lnTo>
                  <a:lnTo>
                    <a:pt x="42" y="168"/>
                  </a:lnTo>
                  <a:lnTo>
                    <a:pt x="48" y="174"/>
                  </a:lnTo>
                  <a:lnTo>
                    <a:pt x="48" y="180"/>
                  </a:lnTo>
                  <a:lnTo>
                    <a:pt x="60" y="192"/>
                  </a:lnTo>
                  <a:lnTo>
                    <a:pt x="72" y="198"/>
                  </a:lnTo>
                  <a:lnTo>
                    <a:pt x="78" y="204"/>
                  </a:lnTo>
                  <a:lnTo>
                    <a:pt x="90" y="210"/>
                  </a:lnTo>
                  <a:lnTo>
                    <a:pt x="108" y="210"/>
                  </a:lnTo>
                  <a:lnTo>
                    <a:pt x="114" y="222"/>
                  </a:lnTo>
                  <a:lnTo>
                    <a:pt x="156" y="216"/>
                  </a:lnTo>
                  <a:lnTo>
                    <a:pt x="168" y="210"/>
                  </a:lnTo>
                  <a:lnTo>
                    <a:pt x="174" y="204"/>
                  </a:lnTo>
                  <a:lnTo>
                    <a:pt x="198" y="204"/>
                  </a:lnTo>
                  <a:lnTo>
                    <a:pt x="216" y="186"/>
                  </a:lnTo>
                  <a:lnTo>
                    <a:pt x="240" y="186"/>
                  </a:lnTo>
                  <a:lnTo>
                    <a:pt x="258" y="198"/>
                  </a:lnTo>
                  <a:lnTo>
                    <a:pt x="288" y="192"/>
                  </a:lnTo>
                  <a:lnTo>
                    <a:pt x="288" y="174"/>
                  </a:lnTo>
                  <a:lnTo>
                    <a:pt x="306" y="180"/>
                  </a:lnTo>
                  <a:lnTo>
                    <a:pt x="312" y="174"/>
                  </a:lnTo>
                  <a:lnTo>
                    <a:pt x="324" y="168"/>
                  </a:lnTo>
                  <a:lnTo>
                    <a:pt x="330" y="162"/>
                  </a:lnTo>
                  <a:lnTo>
                    <a:pt x="330" y="144"/>
                  </a:lnTo>
                  <a:lnTo>
                    <a:pt x="336" y="138"/>
                  </a:lnTo>
                  <a:lnTo>
                    <a:pt x="348" y="132"/>
                  </a:lnTo>
                  <a:lnTo>
                    <a:pt x="366" y="114"/>
                  </a:lnTo>
                  <a:lnTo>
                    <a:pt x="366" y="72"/>
                  </a:lnTo>
                  <a:lnTo>
                    <a:pt x="378" y="60"/>
                  </a:lnTo>
                  <a:lnTo>
                    <a:pt x="408" y="60"/>
                  </a:lnTo>
                  <a:lnTo>
                    <a:pt x="426" y="42"/>
                  </a:lnTo>
                  <a:lnTo>
                    <a:pt x="420" y="36"/>
                  </a:lnTo>
                  <a:lnTo>
                    <a:pt x="408" y="36"/>
                  </a:lnTo>
                  <a:lnTo>
                    <a:pt x="402" y="30"/>
                  </a:lnTo>
                  <a:lnTo>
                    <a:pt x="396" y="30"/>
                  </a:lnTo>
                  <a:lnTo>
                    <a:pt x="372" y="6"/>
                  </a:lnTo>
                  <a:lnTo>
                    <a:pt x="348" y="6"/>
                  </a:lnTo>
                  <a:lnTo>
                    <a:pt x="336" y="12"/>
                  </a:lnTo>
                  <a:lnTo>
                    <a:pt x="324" y="12"/>
                  </a:lnTo>
                  <a:lnTo>
                    <a:pt x="324" y="0"/>
                  </a:lnTo>
                  <a:lnTo>
                    <a:pt x="312" y="0"/>
                  </a:lnTo>
                  <a:lnTo>
                    <a:pt x="312" y="18"/>
                  </a:lnTo>
                  <a:lnTo>
                    <a:pt x="294" y="12"/>
                  </a:lnTo>
                  <a:lnTo>
                    <a:pt x="294" y="0"/>
                  </a:lnTo>
                  <a:lnTo>
                    <a:pt x="270" y="0"/>
                  </a:lnTo>
                  <a:lnTo>
                    <a:pt x="264" y="12"/>
                  </a:lnTo>
                  <a:lnTo>
                    <a:pt x="252" y="24"/>
                  </a:lnTo>
                  <a:lnTo>
                    <a:pt x="246" y="24"/>
                  </a:lnTo>
                  <a:lnTo>
                    <a:pt x="234" y="30"/>
                  </a:lnTo>
                  <a:lnTo>
                    <a:pt x="210" y="30"/>
                  </a:lnTo>
                  <a:lnTo>
                    <a:pt x="204" y="42"/>
                  </a:lnTo>
                  <a:lnTo>
                    <a:pt x="168" y="36"/>
                  </a:lnTo>
                  <a:lnTo>
                    <a:pt x="156" y="60"/>
                  </a:lnTo>
                  <a:lnTo>
                    <a:pt x="144" y="60"/>
                  </a:lnTo>
                  <a:lnTo>
                    <a:pt x="126" y="66"/>
                  </a:lnTo>
                  <a:lnTo>
                    <a:pt x="84" y="66"/>
                  </a:lnTo>
                  <a:lnTo>
                    <a:pt x="78" y="60"/>
                  </a:lnTo>
                  <a:lnTo>
                    <a:pt x="72" y="48"/>
                  </a:lnTo>
                  <a:lnTo>
                    <a:pt x="66" y="42"/>
                  </a:lnTo>
                  <a:lnTo>
                    <a:pt x="54" y="60"/>
                  </a:lnTo>
                  <a:lnTo>
                    <a:pt x="42" y="54"/>
                  </a:lnTo>
                  <a:lnTo>
                    <a:pt x="42" y="66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06" name="Greece" descr="© INSCALE GmbH, 05.05.2010&#10;http://www.presentationload.com/">
              <a:extLst>
                <a:ext uri="{FF2B5EF4-FFF2-40B4-BE49-F238E27FC236}">
                  <a16:creationId xmlns:a16="http://schemas.microsoft.com/office/drawing/2014/main" id="{A135637E-911E-480F-A898-757C3DC7123B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6164449" y="3010164"/>
              <a:ext cx="235868" cy="247997"/>
            </a:xfrm>
            <a:custGeom>
              <a:avLst/>
              <a:gdLst>
                <a:gd name="T0" fmla="*/ 0 w 534"/>
                <a:gd name="T1" fmla="*/ 2147483647 h 552"/>
                <a:gd name="T2" fmla="*/ 2147483647 w 534"/>
                <a:gd name="T3" fmla="*/ 2147483647 h 552"/>
                <a:gd name="T4" fmla="*/ 2147483647 w 534"/>
                <a:gd name="T5" fmla="*/ 2147483647 h 552"/>
                <a:gd name="T6" fmla="*/ 2147483647 w 534"/>
                <a:gd name="T7" fmla="*/ 2147483647 h 552"/>
                <a:gd name="T8" fmla="*/ 2147483647 w 534"/>
                <a:gd name="T9" fmla="*/ 2147483647 h 552"/>
                <a:gd name="T10" fmla="*/ 2147483647 w 534"/>
                <a:gd name="T11" fmla="*/ 2147483647 h 552"/>
                <a:gd name="T12" fmla="*/ 2147483647 w 534"/>
                <a:gd name="T13" fmla="*/ 2147483647 h 552"/>
                <a:gd name="T14" fmla="*/ 2147483647 w 534"/>
                <a:gd name="T15" fmla="*/ 2147483647 h 552"/>
                <a:gd name="T16" fmla="*/ 2147483647 w 534"/>
                <a:gd name="T17" fmla="*/ 2147483647 h 552"/>
                <a:gd name="T18" fmla="*/ 2147483647 w 534"/>
                <a:gd name="T19" fmla="*/ 2147483647 h 552"/>
                <a:gd name="T20" fmla="*/ 2147483647 w 534"/>
                <a:gd name="T21" fmla="*/ 2147483647 h 552"/>
                <a:gd name="T22" fmla="*/ 2147483647 w 534"/>
                <a:gd name="T23" fmla="*/ 2147483647 h 552"/>
                <a:gd name="T24" fmla="*/ 2147483647 w 534"/>
                <a:gd name="T25" fmla="*/ 2147483647 h 552"/>
                <a:gd name="T26" fmla="*/ 2147483647 w 534"/>
                <a:gd name="T27" fmla="*/ 2147483647 h 552"/>
                <a:gd name="T28" fmla="*/ 2147483647 w 534"/>
                <a:gd name="T29" fmla="*/ 2147483647 h 552"/>
                <a:gd name="T30" fmla="*/ 2147483647 w 534"/>
                <a:gd name="T31" fmla="*/ 2147483647 h 552"/>
                <a:gd name="T32" fmla="*/ 2147483647 w 534"/>
                <a:gd name="T33" fmla="*/ 2147483647 h 552"/>
                <a:gd name="T34" fmla="*/ 2147483647 w 534"/>
                <a:gd name="T35" fmla="*/ 2147483647 h 552"/>
                <a:gd name="T36" fmla="*/ 2147483647 w 534"/>
                <a:gd name="T37" fmla="*/ 2147483647 h 552"/>
                <a:gd name="T38" fmla="*/ 2147483647 w 534"/>
                <a:gd name="T39" fmla="*/ 2147483647 h 552"/>
                <a:gd name="T40" fmla="*/ 2147483647 w 534"/>
                <a:gd name="T41" fmla="*/ 2147483647 h 552"/>
                <a:gd name="T42" fmla="*/ 2147483647 w 534"/>
                <a:gd name="T43" fmla="*/ 2147483647 h 552"/>
                <a:gd name="T44" fmla="*/ 2147483647 w 534"/>
                <a:gd name="T45" fmla="*/ 2147483647 h 552"/>
                <a:gd name="T46" fmla="*/ 2147483647 w 534"/>
                <a:gd name="T47" fmla="*/ 2147483647 h 552"/>
                <a:gd name="T48" fmla="*/ 2147483647 w 534"/>
                <a:gd name="T49" fmla="*/ 2147483647 h 552"/>
                <a:gd name="T50" fmla="*/ 2147483647 w 534"/>
                <a:gd name="T51" fmla="*/ 2147483647 h 552"/>
                <a:gd name="T52" fmla="*/ 2147483647 w 534"/>
                <a:gd name="T53" fmla="*/ 2147483647 h 552"/>
                <a:gd name="T54" fmla="*/ 2147483647 w 534"/>
                <a:gd name="T55" fmla="*/ 2147483647 h 552"/>
                <a:gd name="T56" fmla="*/ 2147483647 w 534"/>
                <a:gd name="T57" fmla="*/ 2147483647 h 552"/>
                <a:gd name="T58" fmla="*/ 2147483647 w 534"/>
                <a:gd name="T59" fmla="*/ 2147483647 h 552"/>
                <a:gd name="T60" fmla="*/ 2147483647 w 534"/>
                <a:gd name="T61" fmla="*/ 2147483647 h 552"/>
                <a:gd name="T62" fmla="*/ 2147483647 w 534"/>
                <a:gd name="T63" fmla="*/ 2147483647 h 552"/>
                <a:gd name="T64" fmla="*/ 2147483647 w 534"/>
                <a:gd name="T65" fmla="*/ 2147483647 h 552"/>
                <a:gd name="T66" fmla="*/ 2147483647 w 534"/>
                <a:gd name="T67" fmla="*/ 2147483647 h 552"/>
                <a:gd name="T68" fmla="*/ 2147483647 w 534"/>
                <a:gd name="T69" fmla="*/ 2147483647 h 552"/>
                <a:gd name="T70" fmla="*/ 2147483647 w 534"/>
                <a:gd name="T71" fmla="*/ 2147483647 h 552"/>
                <a:gd name="T72" fmla="*/ 2147483647 w 534"/>
                <a:gd name="T73" fmla="*/ 2147483647 h 552"/>
                <a:gd name="T74" fmla="*/ 2147483647 w 534"/>
                <a:gd name="T75" fmla="*/ 2147483647 h 552"/>
                <a:gd name="T76" fmla="*/ 2147483647 w 534"/>
                <a:gd name="T77" fmla="*/ 2147483647 h 552"/>
                <a:gd name="T78" fmla="*/ 2147483647 w 534"/>
                <a:gd name="T79" fmla="*/ 2147483647 h 552"/>
                <a:gd name="T80" fmla="*/ 2147483647 w 534"/>
                <a:gd name="T81" fmla="*/ 2147483647 h 552"/>
                <a:gd name="T82" fmla="*/ 2147483647 w 534"/>
                <a:gd name="T83" fmla="*/ 2147483647 h 552"/>
                <a:gd name="T84" fmla="*/ 2147483647 w 534"/>
                <a:gd name="T85" fmla="*/ 2147483647 h 552"/>
                <a:gd name="T86" fmla="*/ 2147483647 w 534"/>
                <a:gd name="T87" fmla="*/ 2147483647 h 552"/>
                <a:gd name="T88" fmla="*/ 2147483647 w 534"/>
                <a:gd name="T89" fmla="*/ 2147483647 h 552"/>
                <a:gd name="T90" fmla="*/ 2147483647 w 534"/>
                <a:gd name="T91" fmla="*/ 2147483647 h 552"/>
                <a:gd name="T92" fmla="*/ 2147483647 w 534"/>
                <a:gd name="T93" fmla="*/ 2147483647 h 552"/>
                <a:gd name="T94" fmla="*/ 2147483647 w 534"/>
                <a:gd name="T95" fmla="*/ 2147483647 h 552"/>
                <a:gd name="T96" fmla="*/ 2147483647 w 534"/>
                <a:gd name="T97" fmla="*/ 2147483647 h 552"/>
                <a:gd name="T98" fmla="*/ 2147483647 w 534"/>
                <a:gd name="T99" fmla="*/ 2147483647 h 552"/>
                <a:gd name="T100" fmla="*/ 2147483647 w 534"/>
                <a:gd name="T101" fmla="*/ 2147483647 h 552"/>
                <a:gd name="T102" fmla="*/ 2147483647 w 534"/>
                <a:gd name="T103" fmla="*/ 2147483647 h 552"/>
                <a:gd name="T104" fmla="*/ 2147483647 w 534"/>
                <a:gd name="T105" fmla="*/ 2147483647 h 552"/>
                <a:gd name="T106" fmla="*/ 2147483647 w 534"/>
                <a:gd name="T107" fmla="*/ 2147483647 h 552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534"/>
                <a:gd name="T163" fmla="*/ 0 h 552"/>
                <a:gd name="T164" fmla="*/ 534 w 534"/>
                <a:gd name="T165" fmla="*/ 552 h 552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534" h="552">
                  <a:moveTo>
                    <a:pt x="240" y="108"/>
                  </a:moveTo>
                  <a:lnTo>
                    <a:pt x="270" y="126"/>
                  </a:lnTo>
                  <a:lnTo>
                    <a:pt x="282" y="120"/>
                  </a:lnTo>
                  <a:lnTo>
                    <a:pt x="240" y="108"/>
                  </a:lnTo>
                  <a:close/>
                  <a:moveTo>
                    <a:pt x="24" y="258"/>
                  </a:moveTo>
                  <a:lnTo>
                    <a:pt x="0" y="282"/>
                  </a:lnTo>
                  <a:lnTo>
                    <a:pt x="42" y="294"/>
                  </a:lnTo>
                  <a:lnTo>
                    <a:pt x="24" y="258"/>
                  </a:lnTo>
                  <a:close/>
                  <a:moveTo>
                    <a:pt x="312" y="414"/>
                  </a:moveTo>
                  <a:lnTo>
                    <a:pt x="312" y="420"/>
                  </a:lnTo>
                  <a:lnTo>
                    <a:pt x="324" y="420"/>
                  </a:lnTo>
                  <a:lnTo>
                    <a:pt x="324" y="414"/>
                  </a:lnTo>
                  <a:lnTo>
                    <a:pt x="318" y="408"/>
                  </a:lnTo>
                  <a:lnTo>
                    <a:pt x="312" y="408"/>
                  </a:lnTo>
                  <a:lnTo>
                    <a:pt x="312" y="414"/>
                  </a:lnTo>
                  <a:close/>
                  <a:moveTo>
                    <a:pt x="306" y="390"/>
                  </a:moveTo>
                  <a:lnTo>
                    <a:pt x="300" y="378"/>
                  </a:lnTo>
                  <a:lnTo>
                    <a:pt x="294" y="390"/>
                  </a:lnTo>
                  <a:lnTo>
                    <a:pt x="306" y="390"/>
                  </a:lnTo>
                  <a:close/>
                  <a:moveTo>
                    <a:pt x="294" y="294"/>
                  </a:moveTo>
                  <a:lnTo>
                    <a:pt x="318" y="336"/>
                  </a:lnTo>
                  <a:lnTo>
                    <a:pt x="330" y="318"/>
                  </a:lnTo>
                  <a:lnTo>
                    <a:pt x="294" y="294"/>
                  </a:lnTo>
                  <a:close/>
                  <a:moveTo>
                    <a:pt x="108" y="264"/>
                  </a:moveTo>
                  <a:lnTo>
                    <a:pt x="138" y="264"/>
                  </a:lnTo>
                  <a:lnTo>
                    <a:pt x="144" y="270"/>
                  </a:lnTo>
                  <a:lnTo>
                    <a:pt x="156" y="270"/>
                  </a:lnTo>
                  <a:lnTo>
                    <a:pt x="180" y="282"/>
                  </a:lnTo>
                  <a:lnTo>
                    <a:pt x="192" y="282"/>
                  </a:lnTo>
                  <a:lnTo>
                    <a:pt x="198" y="288"/>
                  </a:lnTo>
                  <a:lnTo>
                    <a:pt x="204" y="288"/>
                  </a:lnTo>
                  <a:lnTo>
                    <a:pt x="216" y="300"/>
                  </a:lnTo>
                  <a:lnTo>
                    <a:pt x="228" y="306"/>
                  </a:lnTo>
                  <a:lnTo>
                    <a:pt x="234" y="312"/>
                  </a:lnTo>
                  <a:lnTo>
                    <a:pt x="246" y="312"/>
                  </a:lnTo>
                  <a:lnTo>
                    <a:pt x="252" y="306"/>
                  </a:lnTo>
                  <a:lnTo>
                    <a:pt x="252" y="288"/>
                  </a:lnTo>
                  <a:lnTo>
                    <a:pt x="228" y="264"/>
                  </a:lnTo>
                  <a:lnTo>
                    <a:pt x="216" y="258"/>
                  </a:lnTo>
                  <a:lnTo>
                    <a:pt x="210" y="252"/>
                  </a:lnTo>
                  <a:lnTo>
                    <a:pt x="204" y="252"/>
                  </a:lnTo>
                  <a:lnTo>
                    <a:pt x="198" y="246"/>
                  </a:lnTo>
                  <a:lnTo>
                    <a:pt x="186" y="246"/>
                  </a:lnTo>
                  <a:lnTo>
                    <a:pt x="174" y="234"/>
                  </a:lnTo>
                  <a:lnTo>
                    <a:pt x="168" y="234"/>
                  </a:lnTo>
                  <a:lnTo>
                    <a:pt x="174" y="228"/>
                  </a:lnTo>
                  <a:lnTo>
                    <a:pt x="192" y="228"/>
                  </a:lnTo>
                  <a:lnTo>
                    <a:pt x="198" y="240"/>
                  </a:lnTo>
                  <a:lnTo>
                    <a:pt x="222" y="252"/>
                  </a:lnTo>
                  <a:lnTo>
                    <a:pt x="234" y="264"/>
                  </a:lnTo>
                  <a:lnTo>
                    <a:pt x="258" y="264"/>
                  </a:lnTo>
                  <a:lnTo>
                    <a:pt x="270" y="252"/>
                  </a:lnTo>
                  <a:lnTo>
                    <a:pt x="258" y="240"/>
                  </a:lnTo>
                  <a:lnTo>
                    <a:pt x="246" y="240"/>
                  </a:lnTo>
                  <a:lnTo>
                    <a:pt x="234" y="234"/>
                  </a:lnTo>
                  <a:lnTo>
                    <a:pt x="222" y="234"/>
                  </a:lnTo>
                  <a:lnTo>
                    <a:pt x="210" y="228"/>
                  </a:lnTo>
                  <a:lnTo>
                    <a:pt x="204" y="216"/>
                  </a:lnTo>
                  <a:lnTo>
                    <a:pt x="198" y="210"/>
                  </a:lnTo>
                  <a:lnTo>
                    <a:pt x="198" y="204"/>
                  </a:lnTo>
                  <a:lnTo>
                    <a:pt x="192" y="192"/>
                  </a:lnTo>
                  <a:lnTo>
                    <a:pt x="186" y="186"/>
                  </a:lnTo>
                  <a:lnTo>
                    <a:pt x="174" y="162"/>
                  </a:lnTo>
                  <a:lnTo>
                    <a:pt x="168" y="156"/>
                  </a:lnTo>
                  <a:lnTo>
                    <a:pt x="162" y="144"/>
                  </a:lnTo>
                  <a:lnTo>
                    <a:pt x="150" y="132"/>
                  </a:lnTo>
                  <a:lnTo>
                    <a:pt x="150" y="120"/>
                  </a:lnTo>
                  <a:lnTo>
                    <a:pt x="144" y="114"/>
                  </a:lnTo>
                  <a:lnTo>
                    <a:pt x="144" y="102"/>
                  </a:lnTo>
                  <a:lnTo>
                    <a:pt x="150" y="96"/>
                  </a:lnTo>
                  <a:lnTo>
                    <a:pt x="156" y="96"/>
                  </a:lnTo>
                  <a:lnTo>
                    <a:pt x="162" y="102"/>
                  </a:lnTo>
                  <a:lnTo>
                    <a:pt x="162" y="108"/>
                  </a:lnTo>
                  <a:lnTo>
                    <a:pt x="168" y="114"/>
                  </a:lnTo>
                  <a:lnTo>
                    <a:pt x="180" y="114"/>
                  </a:lnTo>
                  <a:lnTo>
                    <a:pt x="180" y="120"/>
                  </a:lnTo>
                  <a:lnTo>
                    <a:pt x="186" y="120"/>
                  </a:lnTo>
                  <a:lnTo>
                    <a:pt x="198" y="132"/>
                  </a:lnTo>
                  <a:lnTo>
                    <a:pt x="198" y="144"/>
                  </a:lnTo>
                  <a:lnTo>
                    <a:pt x="204" y="144"/>
                  </a:lnTo>
                  <a:lnTo>
                    <a:pt x="210" y="138"/>
                  </a:lnTo>
                  <a:lnTo>
                    <a:pt x="216" y="138"/>
                  </a:lnTo>
                  <a:lnTo>
                    <a:pt x="204" y="120"/>
                  </a:lnTo>
                  <a:lnTo>
                    <a:pt x="210" y="120"/>
                  </a:lnTo>
                  <a:lnTo>
                    <a:pt x="234" y="132"/>
                  </a:lnTo>
                  <a:lnTo>
                    <a:pt x="222" y="114"/>
                  </a:lnTo>
                  <a:lnTo>
                    <a:pt x="228" y="108"/>
                  </a:lnTo>
                  <a:lnTo>
                    <a:pt x="228" y="84"/>
                  </a:lnTo>
                  <a:lnTo>
                    <a:pt x="240" y="72"/>
                  </a:lnTo>
                  <a:lnTo>
                    <a:pt x="270" y="72"/>
                  </a:lnTo>
                  <a:lnTo>
                    <a:pt x="276" y="78"/>
                  </a:lnTo>
                  <a:lnTo>
                    <a:pt x="276" y="90"/>
                  </a:lnTo>
                  <a:lnTo>
                    <a:pt x="288" y="90"/>
                  </a:lnTo>
                  <a:lnTo>
                    <a:pt x="294" y="84"/>
                  </a:lnTo>
                  <a:lnTo>
                    <a:pt x="300" y="72"/>
                  </a:lnTo>
                  <a:lnTo>
                    <a:pt x="306" y="66"/>
                  </a:lnTo>
                  <a:lnTo>
                    <a:pt x="342" y="66"/>
                  </a:lnTo>
                  <a:lnTo>
                    <a:pt x="360" y="72"/>
                  </a:lnTo>
                  <a:lnTo>
                    <a:pt x="372" y="72"/>
                  </a:lnTo>
                  <a:lnTo>
                    <a:pt x="378" y="78"/>
                  </a:lnTo>
                  <a:lnTo>
                    <a:pt x="384" y="78"/>
                  </a:lnTo>
                  <a:lnTo>
                    <a:pt x="384" y="72"/>
                  </a:lnTo>
                  <a:lnTo>
                    <a:pt x="390" y="60"/>
                  </a:lnTo>
                  <a:lnTo>
                    <a:pt x="390" y="48"/>
                  </a:lnTo>
                  <a:lnTo>
                    <a:pt x="384" y="42"/>
                  </a:lnTo>
                  <a:lnTo>
                    <a:pt x="384" y="36"/>
                  </a:lnTo>
                  <a:lnTo>
                    <a:pt x="390" y="30"/>
                  </a:lnTo>
                  <a:lnTo>
                    <a:pt x="408" y="30"/>
                  </a:lnTo>
                  <a:lnTo>
                    <a:pt x="408" y="18"/>
                  </a:lnTo>
                  <a:lnTo>
                    <a:pt x="402" y="12"/>
                  </a:lnTo>
                  <a:lnTo>
                    <a:pt x="402" y="6"/>
                  </a:lnTo>
                  <a:lnTo>
                    <a:pt x="390" y="6"/>
                  </a:lnTo>
                  <a:lnTo>
                    <a:pt x="384" y="0"/>
                  </a:lnTo>
                  <a:lnTo>
                    <a:pt x="366" y="6"/>
                  </a:lnTo>
                  <a:lnTo>
                    <a:pt x="372" y="12"/>
                  </a:lnTo>
                  <a:lnTo>
                    <a:pt x="372" y="30"/>
                  </a:lnTo>
                  <a:lnTo>
                    <a:pt x="366" y="36"/>
                  </a:lnTo>
                  <a:lnTo>
                    <a:pt x="348" y="36"/>
                  </a:lnTo>
                  <a:lnTo>
                    <a:pt x="336" y="24"/>
                  </a:lnTo>
                  <a:lnTo>
                    <a:pt x="324" y="36"/>
                  </a:lnTo>
                  <a:lnTo>
                    <a:pt x="312" y="36"/>
                  </a:lnTo>
                  <a:lnTo>
                    <a:pt x="300" y="24"/>
                  </a:lnTo>
                  <a:lnTo>
                    <a:pt x="294" y="30"/>
                  </a:lnTo>
                  <a:lnTo>
                    <a:pt x="282" y="30"/>
                  </a:lnTo>
                  <a:lnTo>
                    <a:pt x="264" y="12"/>
                  </a:lnTo>
                  <a:lnTo>
                    <a:pt x="264" y="6"/>
                  </a:lnTo>
                  <a:lnTo>
                    <a:pt x="234" y="12"/>
                  </a:lnTo>
                  <a:lnTo>
                    <a:pt x="228" y="30"/>
                  </a:lnTo>
                  <a:lnTo>
                    <a:pt x="204" y="24"/>
                  </a:lnTo>
                  <a:lnTo>
                    <a:pt x="198" y="30"/>
                  </a:lnTo>
                  <a:lnTo>
                    <a:pt x="186" y="36"/>
                  </a:lnTo>
                  <a:lnTo>
                    <a:pt x="174" y="36"/>
                  </a:lnTo>
                  <a:lnTo>
                    <a:pt x="168" y="30"/>
                  </a:lnTo>
                  <a:lnTo>
                    <a:pt x="162" y="30"/>
                  </a:lnTo>
                  <a:lnTo>
                    <a:pt x="150" y="36"/>
                  </a:lnTo>
                  <a:lnTo>
                    <a:pt x="138" y="48"/>
                  </a:lnTo>
                  <a:lnTo>
                    <a:pt x="126" y="54"/>
                  </a:lnTo>
                  <a:lnTo>
                    <a:pt x="102" y="54"/>
                  </a:lnTo>
                  <a:lnTo>
                    <a:pt x="102" y="60"/>
                  </a:lnTo>
                  <a:lnTo>
                    <a:pt x="96" y="72"/>
                  </a:lnTo>
                  <a:lnTo>
                    <a:pt x="72" y="72"/>
                  </a:lnTo>
                  <a:lnTo>
                    <a:pt x="66" y="66"/>
                  </a:lnTo>
                  <a:lnTo>
                    <a:pt x="60" y="66"/>
                  </a:lnTo>
                  <a:lnTo>
                    <a:pt x="48" y="72"/>
                  </a:lnTo>
                  <a:lnTo>
                    <a:pt x="54" y="84"/>
                  </a:lnTo>
                  <a:lnTo>
                    <a:pt x="54" y="90"/>
                  </a:lnTo>
                  <a:lnTo>
                    <a:pt x="42" y="102"/>
                  </a:lnTo>
                  <a:lnTo>
                    <a:pt x="24" y="102"/>
                  </a:lnTo>
                  <a:lnTo>
                    <a:pt x="24" y="126"/>
                  </a:lnTo>
                  <a:lnTo>
                    <a:pt x="12" y="132"/>
                  </a:lnTo>
                  <a:lnTo>
                    <a:pt x="0" y="132"/>
                  </a:lnTo>
                  <a:lnTo>
                    <a:pt x="0" y="198"/>
                  </a:lnTo>
                  <a:lnTo>
                    <a:pt x="6" y="204"/>
                  </a:lnTo>
                  <a:lnTo>
                    <a:pt x="18" y="210"/>
                  </a:lnTo>
                  <a:lnTo>
                    <a:pt x="24" y="216"/>
                  </a:lnTo>
                  <a:lnTo>
                    <a:pt x="30" y="228"/>
                  </a:lnTo>
                  <a:lnTo>
                    <a:pt x="36" y="234"/>
                  </a:lnTo>
                  <a:lnTo>
                    <a:pt x="42" y="246"/>
                  </a:lnTo>
                  <a:lnTo>
                    <a:pt x="54" y="258"/>
                  </a:lnTo>
                  <a:lnTo>
                    <a:pt x="60" y="270"/>
                  </a:lnTo>
                  <a:lnTo>
                    <a:pt x="84" y="270"/>
                  </a:lnTo>
                  <a:lnTo>
                    <a:pt x="96" y="264"/>
                  </a:lnTo>
                  <a:lnTo>
                    <a:pt x="108" y="264"/>
                  </a:lnTo>
                  <a:close/>
                  <a:moveTo>
                    <a:pt x="396" y="252"/>
                  </a:moveTo>
                  <a:lnTo>
                    <a:pt x="372" y="252"/>
                  </a:lnTo>
                  <a:lnTo>
                    <a:pt x="372" y="270"/>
                  </a:lnTo>
                  <a:lnTo>
                    <a:pt x="384" y="294"/>
                  </a:lnTo>
                  <a:lnTo>
                    <a:pt x="396" y="252"/>
                  </a:lnTo>
                  <a:close/>
                  <a:moveTo>
                    <a:pt x="24" y="312"/>
                  </a:moveTo>
                  <a:lnTo>
                    <a:pt x="18" y="318"/>
                  </a:lnTo>
                  <a:lnTo>
                    <a:pt x="24" y="324"/>
                  </a:lnTo>
                  <a:lnTo>
                    <a:pt x="30" y="324"/>
                  </a:lnTo>
                  <a:lnTo>
                    <a:pt x="36" y="330"/>
                  </a:lnTo>
                  <a:lnTo>
                    <a:pt x="42" y="324"/>
                  </a:lnTo>
                  <a:lnTo>
                    <a:pt x="42" y="318"/>
                  </a:lnTo>
                  <a:lnTo>
                    <a:pt x="30" y="306"/>
                  </a:lnTo>
                  <a:lnTo>
                    <a:pt x="24" y="312"/>
                  </a:lnTo>
                  <a:close/>
                  <a:moveTo>
                    <a:pt x="378" y="390"/>
                  </a:moveTo>
                  <a:lnTo>
                    <a:pt x="378" y="408"/>
                  </a:lnTo>
                  <a:lnTo>
                    <a:pt x="390" y="390"/>
                  </a:lnTo>
                  <a:lnTo>
                    <a:pt x="378" y="390"/>
                  </a:lnTo>
                  <a:close/>
                  <a:moveTo>
                    <a:pt x="408" y="330"/>
                  </a:moveTo>
                  <a:lnTo>
                    <a:pt x="396" y="330"/>
                  </a:lnTo>
                  <a:lnTo>
                    <a:pt x="384" y="336"/>
                  </a:lnTo>
                  <a:lnTo>
                    <a:pt x="384" y="342"/>
                  </a:lnTo>
                  <a:lnTo>
                    <a:pt x="396" y="342"/>
                  </a:lnTo>
                  <a:lnTo>
                    <a:pt x="402" y="336"/>
                  </a:lnTo>
                  <a:lnTo>
                    <a:pt x="408" y="336"/>
                  </a:lnTo>
                  <a:lnTo>
                    <a:pt x="408" y="330"/>
                  </a:lnTo>
                  <a:close/>
                  <a:moveTo>
                    <a:pt x="396" y="192"/>
                  </a:moveTo>
                  <a:lnTo>
                    <a:pt x="372" y="198"/>
                  </a:lnTo>
                  <a:lnTo>
                    <a:pt x="372" y="210"/>
                  </a:lnTo>
                  <a:lnTo>
                    <a:pt x="390" y="210"/>
                  </a:lnTo>
                  <a:lnTo>
                    <a:pt x="396" y="216"/>
                  </a:lnTo>
                  <a:lnTo>
                    <a:pt x="396" y="222"/>
                  </a:lnTo>
                  <a:lnTo>
                    <a:pt x="414" y="222"/>
                  </a:lnTo>
                  <a:lnTo>
                    <a:pt x="414" y="210"/>
                  </a:lnTo>
                  <a:lnTo>
                    <a:pt x="396" y="192"/>
                  </a:lnTo>
                  <a:close/>
                  <a:moveTo>
                    <a:pt x="342" y="372"/>
                  </a:moveTo>
                  <a:lnTo>
                    <a:pt x="342" y="378"/>
                  </a:lnTo>
                  <a:lnTo>
                    <a:pt x="348" y="384"/>
                  </a:lnTo>
                  <a:lnTo>
                    <a:pt x="360" y="384"/>
                  </a:lnTo>
                  <a:lnTo>
                    <a:pt x="366" y="378"/>
                  </a:lnTo>
                  <a:lnTo>
                    <a:pt x="366" y="372"/>
                  </a:lnTo>
                  <a:lnTo>
                    <a:pt x="360" y="366"/>
                  </a:lnTo>
                  <a:lnTo>
                    <a:pt x="342" y="366"/>
                  </a:lnTo>
                  <a:lnTo>
                    <a:pt x="342" y="372"/>
                  </a:lnTo>
                  <a:close/>
                  <a:moveTo>
                    <a:pt x="444" y="312"/>
                  </a:moveTo>
                  <a:lnTo>
                    <a:pt x="432" y="312"/>
                  </a:lnTo>
                  <a:lnTo>
                    <a:pt x="432" y="330"/>
                  </a:lnTo>
                  <a:lnTo>
                    <a:pt x="444" y="336"/>
                  </a:lnTo>
                  <a:lnTo>
                    <a:pt x="450" y="330"/>
                  </a:lnTo>
                  <a:lnTo>
                    <a:pt x="450" y="318"/>
                  </a:lnTo>
                  <a:lnTo>
                    <a:pt x="444" y="312"/>
                  </a:lnTo>
                  <a:close/>
                  <a:moveTo>
                    <a:pt x="444" y="372"/>
                  </a:moveTo>
                  <a:lnTo>
                    <a:pt x="456" y="354"/>
                  </a:lnTo>
                  <a:lnTo>
                    <a:pt x="438" y="354"/>
                  </a:lnTo>
                  <a:lnTo>
                    <a:pt x="444" y="372"/>
                  </a:lnTo>
                  <a:close/>
                  <a:moveTo>
                    <a:pt x="276" y="222"/>
                  </a:moveTo>
                  <a:lnTo>
                    <a:pt x="276" y="240"/>
                  </a:lnTo>
                  <a:lnTo>
                    <a:pt x="288" y="240"/>
                  </a:lnTo>
                  <a:lnTo>
                    <a:pt x="276" y="222"/>
                  </a:lnTo>
                  <a:close/>
                  <a:moveTo>
                    <a:pt x="534" y="420"/>
                  </a:moveTo>
                  <a:lnTo>
                    <a:pt x="522" y="420"/>
                  </a:lnTo>
                  <a:lnTo>
                    <a:pt x="516" y="426"/>
                  </a:lnTo>
                  <a:lnTo>
                    <a:pt x="510" y="438"/>
                  </a:lnTo>
                  <a:lnTo>
                    <a:pt x="510" y="468"/>
                  </a:lnTo>
                  <a:lnTo>
                    <a:pt x="516" y="468"/>
                  </a:lnTo>
                  <a:lnTo>
                    <a:pt x="522" y="456"/>
                  </a:lnTo>
                  <a:lnTo>
                    <a:pt x="528" y="450"/>
                  </a:lnTo>
                  <a:lnTo>
                    <a:pt x="534" y="438"/>
                  </a:lnTo>
                  <a:lnTo>
                    <a:pt x="534" y="420"/>
                  </a:lnTo>
                  <a:close/>
                  <a:moveTo>
                    <a:pt x="462" y="384"/>
                  </a:moveTo>
                  <a:lnTo>
                    <a:pt x="456" y="408"/>
                  </a:lnTo>
                  <a:lnTo>
                    <a:pt x="498" y="378"/>
                  </a:lnTo>
                  <a:lnTo>
                    <a:pt x="486" y="372"/>
                  </a:lnTo>
                  <a:lnTo>
                    <a:pt x="462" y="384"/>
                  </a:lnTo>
                  <a:close/>
                  <a:moveTo>
                    <a:pt x="462" y="510"/>
                  </a:moveTo>
                  <a:lnTo>
                    <a:pt x="480" y="510"/>
                  </a:lnTo>
                  <a:lnTo>
                    <a:pt x="468" y="468"/>
                  </a:lnTo>
                  <a:lnTo>
                    <a:pt x="462" y="510"/>
                  </a:lnTo>
                  <a:close/>
                  <a:moveTo>
                    <a:pt x="276" y="330"/>
                  </a:moveTo>
                  <a:lnTo>
                    <a:pt x="270" y="336"/>
                  </a:lnTo>
                  <a:lnTo>
                    <a:pt x="270" y="348"/>
                  </a:lnTo>
                  <a:lnTo>
                    <a:pt x="276" y="348"/>
                  </a:lnTo>
                  <a:lnTo>
                    <a:pt x="288" y="336"/>
                  </a:lnTo>
                  <a:lnTo>
                    <a:pt x="282" y="330"/>
                  </a:lnTo>
                  <a:lnTo>
                    <a:pt x="276" y="330"/>
                  </a:lnTo>
                  <a:close/>
                  <a:moveTo>
                    <a:pt x="186" y="432"/>
                  </a:moveTo>
                  <a:lnTo>
                    <a:pt x="180" y="438"/>
                  </a:lnTo>
                  <a:lnTo>
                    <a:pt x="180" y="450"/>
                  </a:lnTo>
                  <a:lnTo>
                    <a:pt x="186" y="456"/>
                  </a:lnTo>
                  <a:lnTo>
                    <a:pt x="198" y="444"/>
                  </a:lnTo>
                  <a:lnTo>
                    <a:pt x="198" y="438"/>
                  </a:lnTo>
                  <a:lnTo>
                    <a:pt x="192" y="432"/>
                  </a:lnTo>
                  <a:lnTo>
                    <a:pt x="186" y="432"/>
                  </a:lnTo>
                  <a:close/>
                  <a:moveTo>
                    <a:pt x="384" y="528"/>
                  </a:moveTo>
                  <a:lnTo>
                    <a:pt x="378" y="528"/>
                  </a:lnTo>
                  <a:lnTo>
                    <a:pt x="378" y="516"/>
                  </a:lnTo>
                  <a:lnTo>
                    <a:pt x="372" y="510"/>
                  </a:lnTo>
                  <a:lnTo>
                    <a:pt x="342" y="510"/>
                  </a:lnTo>
                  <a:lnTo>
                    <a:pt x="306" y="504"/>
                  </a:lnTo>
                  <a:lnTo>
                    <a:pt x="276" y="504"/>
                  </a:lnTo>
                  <a:lnTo>
                    <a:pt x="246" y="486"/>
                  </a:lnTo>
                  <a:lnTo>
                    <a:pt x="228" y="504"/>
                  </a:lnTo>
                  <a:lnTo>
                    <a:pt x="234" y="510"/>
                  </a:lnTo>
                  <a:lnTo>
                    <a:pt x="246" y="516"/>
                  </a:lnTo>
                  <a:lnTo>
                    <a:pt x="252" y="522"/>
                  </a:lnTo>
                  <a:lnTo>
                    <a:pt x="258" y="516"/>
                  </a:lnTo>
                  <a:lnTo>
                    <a:pt x="264" y="528"/>
                  </a:lnTo>
                  <a:lnTo>
                    <a:pt x="300" y="528"/>
                  </a:lnTo>
                  <a:lnTo>
                    <a:pt x="312" y="552"/>
                  </a:lnTo>
                  <a:lnTo>
                    <a:pt x="354" y="546"/>
                  </a:lnTo>
                  <a:lnTo>
                    <a:pt x="354" y="540"/>
                  </a:lnTo>
                  <a:lnTo>
                    <a:pt x="402" y="540"/>
                  </a:lnTo>
                  <a:lnTo>
                    <a:pt x="414" y="528"/>
                  </a:lnTo>
                  <a:lnTo>
                    <a:pt x="414" y="522"/>
                  </a:lnTo>
                  <a:lnTo>
                    <a:pt x="408" y="516"/>
                  </a:lnTo>
                  <a:lnTo>
                    <a:pt x="402" y="516"/>
                  </a:lnTo>
                  <a:lnTo>
                    <a:pt x="396" y="522"/>
                  </a:lnTo>
                  <a:lnTo>
                    <a:pt x="390" y="522"/>
                  </a:lnTo>
                  <a:lnTo>
                    <a:pt x="384" y="528"/>
                  </a:lnTo>
                  <a:close/>
                  <a:moveTo>
                    <a:pt x="420" y="408"/>
                  </a:moveTo>
                  <a:lnTo>
                    <a:pt x="408" y="408"/>
                  </a:lnTo>
                  <a:lnTo>
                    <a:pt x="408" y="420"/>
                  </a:lnTo>
                  <a:lnTo>
                    <a:pt x="420" y="420"/>
                  </a:lnTo>
                  <a:lnTo>
                    <a:pt x="426" y="414"/>
                  </a:lnTo>
                  <a:lnTo>
                    <a:pt x="420" y="408"/>
                  </a:lnTo>
                  <a:close/>
                  <a:moveTo>
                    <a:pt x="114" y="276"/>
                  </a:moveTo>
                  <a:lnTo>
                    <a:pt x="90" y="288"/>
                  </a:lnTo>
                  <a:lnTo>
                    <a:pt x="84" y="288"/>
                  </a:lnTo>
                  <a:lnTo>
                    <a:pt x="66" y="312"/>
                  </a:lnTo>
                  <a:lnTo>
                    <a:pt x="96" y="336"/>
                  </a:lnTo>
                  <a:lnTo>
                    <a:pt x="96" y="348"/>
                  </a:lnTo>
                  <a:lnTo>
                    <a:pt x="90" y="366"/>
                  </a:lnTo>
                  <a:lnTo>
                    <a:pt x="90" y="384"/>
                  </a:lnTo>
                  <a:lnTo>
                    <a:pt x="96" y="390"/>
                  </a:lnTo>
                  <a:lnTo>
                    <a:pt x="108" y="396"/>
                  </a:lnTo>
                  <a:lnTo>
                    <a:pt x="114" y="396"/>
                  </a:lnTo>
                  <a:lnTo>
                    <a:pt x="114" y="390"/>
                  </a:lnTo>
                  <a:lnTo>
                    <a:pt x="126" y="378"/>
                  </a:lnTo>
                  <a:lnTo>
                    <a:pt x="132" y="378"/>
                  </a:lnTo>
                  <a:lnTo>
                    <a:pt x="156" y="420"/>
                  </a:lnTo>
                  <a:lnTo>
                    <a:pt x="162" y="390"/>
                  </a:lnTo>
                  <a:lnTo>
                    <a:pt x="180" y="414"/>
                  </a:lnTo>
                  <a:lnTo>
                    <a:pt x="204" y="420"/>
                  </a:lnTo>
                  <a:lnTo>
                    <a:pt x="186" y="402"/>
                  </a:lnTo>
                  <a:lnTo>
                    <a:pt x="192" y="396"/>
                  </a:lnTo>
                  <a:lnTo>
                    <a:pt x="192" y="372"/>
                  </a:lnTo>
                  <a:lnTo>
                    <a:pt x="186" y="366"/>
                  </a:lnTo>
                  <a:lnTo>
                    <a:pt x="180" y="354"/>
                  </a:lnTo>
                  <a:lnTo>
                    <a:pt x="174" y="348"/>
                  </a:lnTo>
                  <a:lnTo>
                    <a:pt x="168" y="336"/>
                  </a:lnTo>
                  <a:lnTo>
                    <a:pt x="168" y="330"/>
                  </a:lnTo>
                  <a:lnTo>
                    <a:pt x="186" y="330"/>
                  </a:lnTo>
                  <a:lnTo>
                    <a:pt x="198" y="336"/>
                  </a:lnTo>
                  <a:lnTo>
                    <a:pt x="210" y="348"/>
                  </a:lnTo>
                  <a:lnTo>
                    <a:pt x="222" y="342"/>
                  </a:lnTo>
                  <a:lnTo>
                    <a:pt x="210" y="336"/>
                  </a:lnTo>
                  <a:lnTo>
                    <a:pt x="204" y="324"/>
                  </a:lnTo>
                  <a:lnTo>
                    <a:pt x="192" y="318"/>
                  </a:lnTo>
                  <a:lnTo>
                    <a:pt x="186" y="312"/>
                  </a:lnTo>
                  <a:lnTo>
                    <a:pt x="174" y="306"/>
                  </a:lnTo>
                  <a:lnTo>
                    <a:pt x="156" y="294"/>
                  </a:lnTo>
                  <a:lnTo>
                    <a:pt x="138" y="288"/>
                  </a:lnTo>
                  <a:lnTo>
                    <a:pt x="126" y="282"/>
                  </a:lnTo>
                  <a:lnTo>
                    <a:pt x="120" y="276"/>
                  </a:lnTo>
                  <a:lnTo>
                    <a:pt x="114" y="276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07" name="Czech Republic" descr="© INSCALE GmbH, 05.05.2010&#10;http://www.presentationload.com/">
              <a:extLst>
                <a:ext uri="{FF2B5EF4-FFF2-40B4-BE49-F238E27FC236}">
                  <a16:creationId xmlns:a16="http://schemas.microsoft.com/office/drawing/2014/main" id="{3E9B110B-ECF5-412C-8A5A-A5B9F9189881}"/>
                </a:ext>
              </a:extLst>
            </p:cNvPr>
            <p:cNvSpPr>
              <a:spLocks/>
            </p:cNvSpPr>
            <p:nvPr/>
          </p:nvSpPr>
          <p:spPr bwMode="gray">
            <a:xfrm>
              <a:off x="5921594" y="2682453"/>
              <a:ext cx="186947" cy="86800"/>
            </a:xfrm>
            <a:custGeom>
              <a:avLst/>
              <a:gdLst>
                <a:gd name="T0" fmla="*/ 2147483647 w 420"/>
                <a:gd name="T1" fmla="*/ 2147483647 h 192"/>
                <a:gd name="T2" fmla="*/ 2147483647 w 420"/>
                <a:gd name="T3" fmla="*/ 2147483647 h 192"/>
                <a:gd name="T4" fmla="*/ 2147483647 w 420"/>
                <a:gd name="T5" fmla="*/ 2147483647 h 192"/>
                <a:gd name="T6" fmla="*/ 2147483647 w 420"/>
                <a:gd name="T7" fmla="*/ 2147483647 h 192"/>
                <a:gd name="T8" fmla="*/ 2147483647 w 420"/>
                <a:gd name="T9" fmla="*/ 2147483647 h 192"/>
                <a:gd name="T10" fmla="*/ 2147483647 w 420"/>
                <a:gd name="T11" fmla="*/ 2147483647 h 192"/>
                <a:gd name="T12" fmla="*/ 2147483647 w 420"/>
                <a:gd name="T13" fmla="*/ 2147483647 h 192"/>
                <a:gd name="T14" fmla="*/ 2147483647 w 420"/>
                <a:gd name="T15" fmla="*/ 2147483647 h 192"/>
                <a:gd name="T16" fmla="*/ 2147483647 w 420"/>
                <a:gd name="T17" fmla="*/ 2147483647 h 192"/>
                <a:gd name="T18" fmla="*/ 2147483647 w 420"/>
                <a:gd name="T19" fmla="*/ 2147483647 h 192"/>
                <a:gd name="T20" fmla="*/ 2147483647 w 420"/>
                <a:gd name="T21" fmla="*/ 2147483647 h 192"/>
                <a:gd name="T22" fmla="*/ 2147483647 w 420"/>
                <a:gd name="T23" fmla="*/ 2147483647 h 192"/>
                <a:gd name="T24" fmla="*/ 2147483647 w 420"/>
                <a:gd name="T25" fmla="*/ 2147483647 h 192"/>
                <a:gd name="T26" fmla="*/ 2147483647 w 420"/>
                <a:gd name="T27" fmla="*/ 2147483647 h 192"/>
                <a:gd name="T28" fmla="*/ 2147483647 w 420"/>
                <a:gd name="T29" fmla="*/ 0 h 192"/>
                <a:gd name="T30" fmla="*/ 2147483647 w 420"/>
                <a:gd name="T31" fmla="*/ 2147483647 h 192"/>
                <a:gd name="T32" fmla="*/ 2147483647 w 420"/>
                <a:gd name="T33" fmla="*/ 0 h 192"/>
                <a:gd name="T34" fmla="*/ 2147483647 w 420"/>
                <a:gd name="T35" fmla="*/ 2147483647 h 192"/>
                <a:gd name="T36" fmla="*/ 2147483647 w 420"/>
                <a:gd name="T37" fmla="*/ 2147483647 h 192"/>
                <a:gd name="T38" fmla="*/ 2147483647 w 420"/>
                <a:gd name="T39" fmla="*/ 2147483647 h 192"/>
                <a:gd name="T40" fmla="*/ 2147483647 w 420"/>
                <a:gd name="T41" fmla="*/ 2147483647 h 192"/>
                <a:gd name="T42" fmla="*/ 2147483647 w 420"/>
                <a:gd name="T43" fmla="*/ 2147483647 h 192"/>
                <a:gd name="T44" fmla="*/ 2147483647 w 420"/>
                <a:gd name="T45" fmla="*/ 2147483647 h 192"/>
                <a:gd name="T46" fmla="*/ 2147483647 w 420"/>
                <a:gd name="T47" fmla="*/ 2147483647 h 192"/>
                <a:gd name="T48" fmla="*/ 2147483647 w 420"/>
                <a:gd name="T49" fmla="*/ 2147483647 h 192"/>
                <a:gd name="T50" fmla="*/ 2147483647 w 420"/>
                <a:gd name="T51" fmla="*/ 2147483647 h 192"/>
                <a:gd name="T52" fmla="*/ 0 w 420"/>
                <a:gd name="T53" fmla="*/ 2147483647 h 192"/>
                <a:gd name="T54" fmla="*/ 2147483647 w 420"/>
                <a:gd name="T55" fmla="*/ 2147483647 h 192"/>
                <a:gd name="T56" fmla="*/ 2147483647 w 420"/>
                <a:gd name="T57" fmla="*/ 2147483647 h 192"/>
                <a:gd name="T58" fmla="*/ 2147483647 w 420"/>
                <a:gd name="T59" fmla="*/ 2147483647 h 192"/>
                <a:gd name="T60" fmla="*/ 2147483647 w 420"/>
                <a:gd name="T61" fmla="*/ 2147483647 h 192"/>
                <a:gd name="T62" fmla="*/ 2147483647 w 420"/>
                <a:gd name="T63" fmla="*/ 2147483647 h 192"/>
                <a:gd name="T64" fmla="*/ 2147483647 w 420"/>
                <a:gd name="T65" fmla="*/ 2147483647 h 192"/>
                <a:gd name="T66" fmla="*/ 2147483647 w 420"/>
                <a:gd name="T67" fmla="*/ 2147483647 h 192"/>
                <a:gd name="T68" fmla="*/ 2147483647 w 420"/>
                <a:gd name="T69" fmla="*/ 2147483647 h 192"/>
                <a:gd name="T70" fmla="*/ 2147483647 w 420"/>
                <a:gd name="T71" fmla="*/ 2147483647 h 192"/>
                <a:gd name="T72" fmla="*/ 2147483647 w 420"/>
                <a:gd name="T73" fmla="*/ 2147483647 h 192"/>
                <a:gd name="T74" fmla="*/ 2147483647 w 420"/>
                <a:gd name="T75" fmla="*/ 2147483647 h 192"/>
                <a:gd name="T76" fmla="*/ 2147483647 w 420"/>
                <a:gd name="T77" fmla="*/ 2147483647 h 192"/>
                <a:gd name="T78" fmla="*/ 2147483647 w 420"/>
                <a:gd name="T79" fmla="*/ 2147483647 h 192"/>
                <a:gd name="T80" fmla="*/ 2147483647 w 420"/>
                <a:gd name="T81" fmla="*/ 2147483647 h 192"/>
                <a:gd name="T82" fmla="*/ 2147483647 w 420"/>
                <a:gd name="T83" fmla="*/ 2147483647 h 192"/>
                <a:gd name="T84" fmla="*/ 2147483647 w 420"/>
                <a:gd name="T85" fmla="*/ 2147483647 h 192"/>
                <a:gd name="T86" fmla="*/ 2147483647 w 420"/>
                <a:gd name="T87" fmla="*/ 2147483647 h 192"/>
                <a:gd name="T88" fmla="*/ 2147483647 w 420"/>
                <a:gd name="T89" fmla="*/ 2147483647 h 192"/>
                <a:gd name="T90" fmla="*/ 2147483647 w 420"/>
                <a:gd name="T91" fmla="*/ 2147483647 h 192"/>
                <a:gd name="T92" fmla="*/ 2147483647 w 420"/>
                <a:gd name="T93" fmla="*/ 2147483647 h 192"/>
                <a:gd name="T94" fmla="*/ 2147483647 w 420"/>
                <a:gd name="T95" fmla="*/ 2147483647 h 192"/>
                <a:gd name="T96" fmla="*/ 2147483647 w 420"/>
                <a:gd name="T97" fmla="*/ 2147483647 h 192"/>
                <a:gd name="T98" fmla="*/ 2147483647 w 420"/>
                <a:gd name="T99" fmla="*/ 2147483647 h 192"/>
                <a:gd name="T100" fmla="*/ 2147483647 w 420"/>
                <a:gd name="T101" fmla="*/ 2147483647 h 192"/>
                <a:gd name="T102" fmla="*/ 2147483647 w 420"/>
                <a:gd name="T103" fmla="*/ 2147483647 h 192"/>
                <a:gd name="T104" fmla="*/ 2147483647 w 420"/>
                <a:gd name="T105" fmla="*/ 2147483647 h 19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420"/>
                <a:gd name="T160" fmla="*/ 0 h 192"/>
                <a:gd name="T161" fmla="*/ 420 w 420"/>
                <a:gd name="T162" fmla="*/ 192 h 19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420" h="192">
                  <a:moveTo>
                    <a:pt x="408" y="108"/>
                  </a:moveTo>
                  <a:lnTo>
                    <a:pt x="402" y="96"/>
                  </a:lnTo>
                  <a:lnTo>
                    <a:pt x="402" y="90"/>
                  </a:lnTo>
                  <a:lnTo>
                    <a:pt x="390" y="84"/>
                  </a:lnTo>
                  <a:lnTo>
                    <a:pt x="372" y="84"/>
                  </a:lnTo>
                  <a:lnTo>
                    <a:pt x="372" y="78"/>
                  </a:lnTo>
                  <a:lnTo>
                    <a:pt x="366" y="72"/>
                  </a:lnTo>
                  <a:lnTo>
                    <a:pt x="360" y="84"/>
                  </a:lnTo>
                  <a:lnTo>
                    <a:pt x="354" y="78"/>
                  </a:lnTo>
                  <a:lnTo>
                    <a:pt x="348" y="66"/>
                  </a:lnTo>
                  <a:lnTo>
                    <a:pt x="342" y="60"/>
                  </a:lnTo>
                  <a:lnTo>
                    <a:pt x="324" y="60"/>
                  </a:lnTo>
                  <a:lnTo>
                    <a:pt x="330" y="54"/>
                  </a:lnTo>
                  <a:lnTo>
                    <a:pt x="312" y="54"/>
                  </a:lnTo>
                  <a:lnTo>
                    <a:pt x="300" y="60"/>
                  </a:lnTo>
                  <a:lnTo>
                    <a:pt x="294" y="60"/>
                  </a:lnTo>
                  <a:lnTo>
                    <a:pt x="294" y="66"/>
                  </a:lnTo>
                  <a:lnTo>
                    <a:pt x="276" y="66"/>
                  </a:lnTo>
                  <a:lnTo>
                    <a:pt x="270" y="60"/>
                  </a:lnTo>
                  <a:lnTo>
                    <a:pt x="264" y="60"/>
                  </a:lnTo>
                  <a:lnTo>
                    <a:pt x="264" y="48"/>
                  </a:lnTo>
                  <a:lnTo>
                    <a:pt x="252" y="42"/>
                  </a:lnTo>
                  <a:lnTo>
                    <a:pt x="264" y="36"/>
                  </a:lnTo>
                  <a:lnTo>
                    <a:pt x="258" y="30"/>
                  </a:lnTo>
                  <a:lnTo>
                    <a:pt x="234" y="30"/>
                  </a:lnTo>
                  <a:lnTo>
                    <a:pt x="234" y="24"/>
                  </a:lnTo>
                  <a:lnTo>
                    <a:pt x="228" y="24"/>
                  </a:lnTo>
                  <a:lnTo>
                    <a:pt x="216" y="18"/>
                  </a:lnTo>
                  <a:lnTo>
                    <a:pt x="198" y="18"/>
                  </a:lnTo>
                  <a:lnTo>
                    <a:pt x="192" y="0"/>
                  </a:lnTo>
                  <a:lnTo>
                    <a:pt x="174" y="0"/>
                  </a:lnTo>
                  <a:lnTo>
                    <a:pt x="162" y="12"/>
                  </a:lnTo>
                  <a:lnTo>
                    <a:pt x="156" y="12"/>
                  </a:lnTo>
                  <a:lnTo>
                    <a:pt x="144" y="0"/>
                  </a:lnTo>
                  <a:lnTo>
                    <a:pt x="138" y="6"/>
                  </a:lnTo>
                  <a:lnTo>
                    <a:pt x="132" y="6"/>
                  </a:lnTo>
                  <a:lnTo>
                    <a:pt x="126" y="12"/>
                  </a:lnTo>
                  <a:lnTo>
                    <a:pt x="126" y="18"/>
                  </a:lnTo>
                  <a:lnTo>
                    <a:pt x="108" y="18"/>
                  </a:lnTo>
                  <a:lnTo>
                    <a:pt x="108" y="24"/>
                  </a:lnTo>
                  <a:lnTo>
                    <a:pt x="84" y="24"/>
                  </a:lnTo>
                  <a:lnTo>
                    <a:pt x="84" y="30"/>
                  </a:lnTo>
                  <a:lnTo>
                    <a:pt x="66" y="36"/>
                  </a:lnTo>
                  <a:lnTo>
                    <a:pt x="54" y="48"/>
                  </a:lnTo>
                  <a:lnTo>
                    <a:pt x="42" y="42"/>
                  </a:lnTo>
                  <a:lnTo>
                    <a:pt x="36" y="42"/>
                  </a:lnTo>
                  <a:lnTo>
                    <a:pt x="30" y="48"/>
                  </a:lnTo>
                  <a:lnTo>
                    <a:pt x="30" y="54"/>
                  </a:lnTo>
                  <a:lnTo>
                    <a:pt x="18" y="54"/>
                  </a:lnTo>
                  <a:lnTo>
                    <a:pt x="18" y="60"/>
                  </a:lnTo>
                  <a:lnTo>
                    <a:pt x="6" y="60"/>
                  </a:lnTo>
                  <a:lnTo>
                    <a:pt x="6" y="54"/>
                  </a:lnTo>
                  <a:lnTo>
                    <a:pt x="0" y="54"/>
                  </a:lnTo>
                  <a:lnTo>
                    <a:pt x="0" y="66"/>
                  </a:lnTo>
                  <a:lnTo>
                    <a:pt x="6" y="72"/>
                  </a:lnTo>
                  <a:lnTo>
                    <a:pt x="12" y="72"/>
                  </a:lnTo>
                  <a:lnTo>
                    <a:pt x="24" y="84"/>
                  </a:lnTo>
                  <a:lnTo>
                    <a:pt x="18" y="90"/>
                  </a:lnTo>
                  <a:lnTo>
                    <a:pt x="12" y="90"/>
                  </a:lnTo>
                  <a:lnTo>
                    <a:pt x="12" y="96"/>
                  </a:lnTo>
                  <a:lnTo>
                    <a:pt x="24" y="108"/>
                  </a:lnTo>
                  <a:lnTo>
                    <a:pt x="30" y="120"/>
                  </a:lnTo>
                  <a:lnTo>
                    <a:pt x="36" y="120"/>
                  </a:lnTo>
                  <a:lnTo>
                    <a:pt x="36" y="126"/>
                  </a:lnTo>
                  <a:lnTo>
                    <a:pt x="48" y="132"/>
                  </a:lnTo>
                  <a:lnTo>
                    <a:pt x="60" y="132"/>
                  </a:lnTo>
                  <a:lnTo>
                    <a:pt x="66" y="144"/>
                  </a:lnTo>
                  <a:lnTo>
                    <a:pt x="72" y="144"/>
                  </a:lnTo>
                  <a:lnTo>
                    <a:pt x="78" y="156"/>
                  </a:lnTo>
                  <a:lnTo>
                    <a:pt x="90" y="156"/>
                  </a:lnTo>
                  <a:lnTo>
                    <a:pt x="96" y="162"/>
                  </a:lnTo>
                  <a:lnTo>
                    <a:pt x="102" y="162"/>
                  </a:lnTo>
                  <a:lnTo>
                    <a:pt x="102" y="174"/>
                  </a:lnTo>
                  <a:lnTo>
                    <a:pt x="120" y="192"/>
                  </a:lnTo>
                  <a:lnTo>
                    <a:pt x="132" y="192"/>
                  </a:lnTo>
                  <a:lnTo>
                    <a:pt x="144" y="186"/>
                  </a:lnTo>
                  <a:lnTo>
                    <a:pt x="150" y="186"/>
                  </a:lnTo>
                  <a:lnTo>
                    <a:pt x="162" y="192"/>
                  </a:lnTo>
                  <a:lnTo>
                    <a:pt x="162" y="174"/>
                  </a:lnTo>
                  <a:lnTo>
                    <a:pt x="168" y="174"/>
                  </a:lnTo>
                  <a:lnTo>
                    <a:pt x="174" y="162"/>
                  </a:lnTo>
                  <a:lnTo>
                    <a:pt x="180" y="156"/>
                  </a:lnTo>
                  <a:lnTo>
                    <a:pt x="198" y="156"/>
                  </a:lnTo>
                  <a:lnTo>
                    <a:pt x="210" y="162"/>
                  </a:lnTo>
                  <a:lnTo>
                    <a:pt x="222" y="174"/>
                  </a:lnTo>
                  <a:lnTo>
                    <a:pt x="234" y="168"/>
                  </a:lnTo>
                  <a:lnTo>
                    <a:pt x="246" y="180"/>
                  </a:lnTo>
                  <a:lnTo>
                    <a:pt x="258" y="174"/>
                  </a:lnTo>
                  <a:lnTo>
                    <a:pt x="264" y="168"/>
                  </a:lnTo>
                  <a:lnTo>
                    <a:pt x="276" y="168"/>
                  </a:lnTo>
                  <a:lnTo>
                    <a:pt x="282" y="174"/>
                  </a:lnTo>
                  <a:lnTo>
                    <a:pt x="288" y="174"/>
                  </a:lnTo>
                  <a:lnTo>
                    <a:pt x="300" y="180"/>
                  </a:lnTo>
                  <a:lnTo>
                    <a:pt x="306" y="174"/>
                  </a:lnTo>
                  <a:lnTo>
                    <a:pt x="324" y="174"/>
                  </a:lnTo>
                  <a:lnTo>
                    <a:pt x="330" y="168"/>
                  </a:lnTo>
                  <a:lnTo>
                    <a:pt x="330" y="174"/>
                  </a:lnTo>
                  <a:lnTo>
                    <a:pt x="348" y="174"/>
                  </a:lnTo>
                  <a:lnTo>
                    <a:pt x="360" y="168"/>
                  </a:lnTo>
                  <a:lnTo>
                    <a:pt x="366" y="162"/>
                  </a:lnTo>
                  <a:lnTo>
                    <a:pt x="378" y="156"/>
                  </a:lnTo>
                  <a:lnTo>
                    <a:pt x="378" y="132"/>
                  </a:lnTo>
                  <a:lnTo>
                    <a:pt x="402" y="126"/>
                  </a:lnTo>
                  <a:lnTo>
                    <a:pt x="420" y="114"/>
                  </a:lnTo>
                  <a:lnTo>
                    <a:pt x="414" y="108"/>
                  </a:lnTo>
                  <a:lnTo>
                    <a:pt x="408" y="108"/>
                  </a:lnTo>
                  <a:close/>
                </a:path>
              </a:pathLst>
            </a:custGeom>
            <a:solidFill>
              <a:srgbClr val="24771B"/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08" name="Cyprus" descr="© INSCALE GmbH, 05.05.2010&#10;http://www.presentationload.com/">
              <a:extLst>
                <a:ext uri="{FF2B5EF4-FFF2-40B4-BE49-F238E27FC236}">
                  <a16:creationId xmlns:a16="http://schemas.microsoft.com/office/drawing/2014/main" id="{91157A6F-58FC-4792-AFEB-C5B9865AB5DB}"/>
                </a:ext>
              </a:extLst>
            </p:cNvPr>
            <p:cNvSpPr>
              <a:spLocks/>
            </p:cNvSpPr>
            <p:nvPr/>
          </p:nvSpPr>
          <p:spPr bwMode="gray">
            <a:xfrm>
              <a:off x="6522617" y="3231591"/>
              <a:ext cx="66393" cy="38971"/>
            </a:xfrm>
            <a:custGeom>
              <a:avLst/>
              <a:gdLst>
                <a:gd name="T0" fmla="*/ 0 w 150"/>
                <a:gd name="T1" fmla="*/ 2147483647 h 84"/>
                <a:gd name="T2" fmla="*/ 2147483647 w 150"/>
                <a:gd name="T3" fmla="*/ 2147483647 h 84"/>
                <a:gd name="T4" fmla="*/ 2147483647 w 150"/>
                <a:gd name="T5" fmla="*/ 2147483647 h 84"/>
                <a:gd name="T6" fmla="*/ 2147483647 w 150"/>
                <a:gd name="T7" fmla="*/ 2147483647 h 84"/>
                <a:gd name="T8" fmla="*/ 2147483647 w 150"/>
                <a:gd name="T9" fmla="*/ 2147483647 h 84"/>
                <a:gd name="T10" fmla="*/ 2147483647 w 150"/>
                <a:gd name="T11" fmla="*/ 2147483647 h 84"/>
                <a:gd name="T12" fmla="*/ 2147483647 w 150"/>
                <a:gd name="T13" fmla="*/ 2147483647 h 84"/>
                <a:gd name="T14" fmla="*/ 2147483647 w 150"/>
                <a:gd name="T15" fmla="*/ 2147483647 h 84"/>
                <a:gd name="T16" fmla="*/ 2147483647 w 150"/>
                <a:gd name="T17" fmla="*/ 2147483647 h 84"/>
                <a:gd name="T18" fmla="*/ 2147483647 w 150"/>
                <a:gd name="T19" fmla="*/ 2147483647 h 84"/>
                <a:gd name="T20" fmla="*/ 2147483647 w 150"/>
                <a:gd name="T21" fmla="*/ 2147483647 h 84"/>
                <a:gd name="T22" fmla="*/ 2147483647 w 150"/>
                <a:gd name="T23" fmla="*/ 2147483647 h 84"/>
                <a:gd name="T24" fmla="*/ 2147483647 w 150"/>
                <a:gd name="T25" fmla="*/ 2147483647 h 84"/>
                <a:gd name="T26" fmla="*/ 2147483647 w 150"/>
                <a:gd name="T27" fmla="*/ 0 h 84"/>
                <a:gd name="T28" fmla="*/ 2147483647 w 150"/>
                <a:gd name="T29" fmla="*/ 2147483647 h 84"/>
                <a:gd name="T30" fmla="*/ 2147483647 w 150"/>
                <a:gd name="T31" fmla="*/ 2147483647 h 84"/>
                <a:gd name="T32" fmla="*/ 2147483647 w 150"/>
                <a:gd name="T33" fmla="*/ 2147483647 h 84"/>
                <a:gd name="T34" fmla="*/ 2147483647 w 150"/>
                <a:gd name="T35" fmla="*/ 2147483647 h 84"/>
                <a:gd name="T36" fmla="*/ 2147483647 w 150"/>
                <a:gd name="T37" fmla="*/ 2147483647 h 84"/>
                <a:gd name="T38" fmla="*/ 0 w 150"/>
                <a:gd name="T39" fmla="*/ 2147483647 h 84"/>
                <a:gd name="T40" fmla="*/ 0 w 150"/>
                <a:gd name="T41" fmla="*/ 2147483647 h 8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150"/>
                <a:gd name="T64" fmla="*/ 0 h 84"/>
                <a:gd name="T65" fmla="*/ 150 w 150"/>
                <a:gd name="T66" fmla="*/ 84 h 84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150" h="84">
                  <a:moveTo>
                    <a:pt x="0" y="48"/>
                  </a:moveTo>
                  <a:lnTo>
                    <a:pt x="6" y="60"/>
                  </a:lnTo>
                  <a:lnTo>
                    <a:pt x="30" y="72"/>
                  </a:lnTo>
                  <a:lnTo>
                    <a:pt x="36" y="84"/>
                  </a:lnTo>
                  <a:lnTo>
                    <a:pt x="54" y="84"/>
                  </a:lnTo>
                  <a:lnTo>
                    <a:pt x="60" y="78"/>
                  </a:lnTo>
                  <a:lnTo>
                    <a:pt x="72" y="72"/>
                  </a:lnTo>
                  <a:lnTo>
                    <a:pt x="78" y="66"/>
                  </a:lnTo>
                  <a:lnTo>
                    <a:pt x="90" y="60"/>
                  </a:lnTo>
                  <a:lnTo>
                    <a:pt x="96" y="54"/>
                  </a:lnTo>
                  <a:lnTo>
                    <a:pt x="102" y="60"/>
                  </a:lnTo>
                  <a:lnTo>
                    <a:pt x="120" y="60"/>
                  </a:lnTo>
                  <a:lnTo>
                    <a:pt x="120" y="36"/>
                  </a:lnTo>
                  <a:lnTo>
                    <a:pt x="150" y="0"/>
                  </a:lnTo>
                  <a:lnTo>
                    <a:pt x="108" y="24"/>
                  </a:lnTo>
                  <a:lnTo>
                    <a:pt x="54" y="24"/>
                  </a:lnTo>
                  <a:lnTo>
                    <a:pt x="48" y="30"/>
                  </a:lnTo>
                  <a:lnTo>
                    <a:pt x="48" y="36"/>
                  </a:lnTo>
                  <a:lnTo>
                    <a:pt x="12" y="36"/>
                  </a:lnTo>
                  <a:lnTo>
                    <a:pt x="0" y="42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rgbClr val="24771B"/>
            </a:solidFill>
            <a:ln w="9525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09" name="Croatia" descr="© INSCALE GmbH, 05.05.2010&#10;http://www.presentationload.com/">
              <a:extLst>
                <a:ext uri="{FF2B5EF4-FFF2-40B4-BE49-F238E27FC236}">
                  <a16:creationId xmlns:a16="http://schemas.microsoft.com/office/drawing/2014/main" id="{0843E57A-2A54-40A1-815F-A2CF5A774B7D}"/>
                </a:ext>
              </a:extLst>
            </p:cNvPr>
            <p:cNvSpPr>
              <a:spLocks/>
            </p:cNvSpPr>
            <p:nvPr/>
          </p:nvSpPr>
          <p:spPr bwMode="gray">
            <a:xfrm>
              <a:off x="5967019" y="2841881"/>
              <a:ext cx="162486" cy="123998"/>
            </a:xfrm>
            <a:custGeom>
              <a:avLst/>
              <a:gdLst>
                <a:gd name="T0" fmla="*/ 2147483647 w 366"/>
                <a:gd name="T1" fmla="*/ 2147483647 h 276"/>
                <a:gd name="T2" fmla="*/ 2147483647 w 366"/>
                <a:gd name="T3" fmla="*/ 2147483647 h 276"/>
                <a:gd name="T4" fmla="*/ 2147483647 w 366"/>
                <a:gd name="T5" fmla="*/ 2147483647 h 276"/>
                <a:gd name="T6" fmla="*/ 2147483647 w 366"/>
                <a:gd name="T7" fmla="*/ 2147483647 h 276"/>
                <a:gd name="T8" fmla="*/ 2147483647 w 366"/>
                <a:gd name="T9" fmla="*/ 2147483647 h 276"/>
                <a:gd name="T10" fmla="*/ 2147483647 w 366"/>
                <a:gd name="T11" fmla="*/ 2147483647 h 276"/>
                <a:gd name="T12" fmla="*/ 2147483647 w 366"/>
                <a:gd name="T13" fmla="*/ 2147483647 h 276"/>
                <a:gd name="T14" fmla="*/ 2147483647 w 366"/>
                <a:gd name="T15" fmla="*/ 2147483647 h 276"/>
                <a:gd name="T16" fmla="*/ 2147483647 w 366"/>
                <a:gd name="T17" fmla="*/ 2147483647 h 276"/>
                <a:gd name="T18" fmla="*/ 2147483647 w 366"/>
                <a:gd name="T19" fmla="*/ 2147483647 h 276"/>
                <a:gd name="T20" fmla="*/ 2147483647 w 366"/>
                <a:gd name="T21" fmla="*/ 2147483647 h 276"/>
                <a:gd name="T22" fmla="*/ 2147483647 w 366"/>
                <a:gd name="T23" fmla="*/ 0 h 276"/>
                <a:gd name="T24" fmla="*/ 2147483647 w 366"/>
                <a:gd name="T25" fmla="*/ 2147483647 h 276"/>
                <a:gd name="T26" fmla="*/ 2147483647 w 366"/>
                <a:gd name="T27" fmla="*/ 2147483647 h 276"/>
                <a:gd name="T28" fmla="*/ 2147483647 w 366"/>
                <a:gd name="T29" fmla="*/ 2147483647 h 276"/>
                <a:gd name="T30" fmla="*/ 2147483647 w 366"/>
                <a:gd name="T31" fmla="*/ 2147483647 h 276"/>
                <a:gd name="T32" fmla="*/ 2147483647 w 366"/>
                <a:gd name="T33" fmla="*/ 2147483647 h 276"/>
                <a:gd name="T34" fmla="*/ 2147483647 w 366"/>
                <a:gd name="T35" fmla="*/ 2147483647 h 276"/>
                <a:gd name="T36" fmla="*/ 2147483647 w 366"/>
                <a:gd name="T37" fmla="*/ 2147483647 h 276"/>
                <a:gd name="T38" fmla="*/ 2147483647 w 366"/>
                <a:gd name="T39" fmla="*/ 2147483647 h 276"/>
                <a:gd name="T40" fmla="*/ 0 w 366"/>
                <a:gd name="T41" fmla="*/ 2147483647 h 276"/>
                <a:gd name="T42" fmla="*/ 2147483647 w 366"/>
                <a:gd name="T43" fmla="*/ 2147483647 h 276"/>
                <a:gd name="T44" fmla="*/ 2147483647 w 366"/>
                <a:gd name="T45" fmla="*/ 2147483647 h 276"/>
                <a:gd name="T46" fmla="*/ 2147483647 w 366"/>
                <a:gd name="T47" fmla="*/ 2147483647 h 276"/>
                <a:gd name="T48" fmla="*/ 2147483647 w 366"/>
                <a:gd name="T49" fmla="*/ 2147483647 h 276"/>
                <a:gd name="T50" fmla="*/ 2147483647 w 366"/>
                <a:gd name="T51" fmla="*/ 2147483647 h 276"/>
                <a:gd name="T52" fmla="*/ 2147483647 w 366"/>
                <a:gd name="T53" fmla="*/ 2147483647 h 276"/>
                <a:gd name="T54" fmla="*/ 2147483647 w 366"/>
                <a:gd name="T55" fmla="*/ 2147483647 h 276"/>
                <a:gd name="T56" fmla="*/ 2147483647 w 366"/>
                <a:gd name="T57" fmla="*/ 2147483647 h 276"/>
                <a:gd name="T58" fmla="*/ 2147483647 w 366"/>
                <a:gd name="T59" fmla="*/ 2147483647 h 276"/>
                <a:gd name="T60" fmla="*/ 2147483647 w 366"/>
                <a:gd name="T61" fmla="*/ 2147483647 h 276"/>
                <a:gd name="T62" fmla="*/ 2147483647 w 366"/>
                <a:gd name="T63" fmla="*/ 2147483647 h 276"/>
                <a:gd name="T64" fmla="*/ 2147483647 w 366"/>
                <a:gd name="T65" fmla="*/ 2147483647 h 276"/>
                <a:gd name="T66" fmla="*/ 2147483647 w 366"/>
                <a:gd name="T67" fmla="*/ 2147483647 h 276"/>
                <a:gd name="T68" fmla="*/ 2147483647 w 366"/>
                <a:gd name="T69" fmla="*/ 2147483647 h 276"/>
                <a:gd name="T70" fmla="*/ 2147483647 w 366"/>
                <a:gd name="T71" fmla="*/ 2147483647 h 276"/>
                <a:gd name="T72" fmla="*/ 2147483647 w 366"/>
                <a:gd name="T73" fmla="*/ 2147483647 h 276"/>
                <a:gd name="T74" fmla="*/ 2147483647 w 366"/>
                <a:gd name="T75" fmla="*/ 2147483647 h 276"/>
                <a:gd name="T76" fmla="*/ 2147483647 w 366"/>
                <a:gd name="T77" fmla="*/ 2147483647 h 276"/>
                <a:gd name="T78" fmla="*/ 2147483647 w 366"/>
                <a:gd name="T79" fmla="*/ 2147483647 h 276"/>
                <a:gd name="T80" fmla="*/ 2147483647 w 366"/>
                <a:gd name="T81" fmla="*/ 2147483647 h 276"/>
                <a:gd name="T82" fmla="*/ 2147483647 w 366"/>
                <a:gd name="T83" fmla="*/ 2147483647 h 276"/>
                <a:gd name="T84" fmla="*/ 2147483647 w 366"/>
                <a:gd name="T85" fmla="*/ 2147483647 h 276"/>
                <a:gd name="T86" fmla="*/ 2147483647 w 366"/>
                <a:gd name="T87" fmla="*/ 2147483647 h 276"/>
                <a:gd name="T88" fmla="*/ 2147483647 w 366"/>
                <a:gd name="T89" fmla="*/ 2147483647 h 276"/>
                <a:gd name="T90" fmla="*/ 2147483647 w 366"/>
                <a:gd name="T91" fmla="*/ 2147483647 h 27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366"/>
                <a:gd name="T139" fmla="*/ 0 h 276"/>
                <a:gd name="T140" fmla="*/ 366 w 366"/>
                <a:gd name="T141" fmla="*/ 276 h 27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366" h="276">
                  <a:moveTo>
                    <a:pt x="342" y="126"/>
                  </a:moveTo>
                  <a:lnTo>
                    <a:pt x="342" y="114"/>
                  </a:lnTo>
                  <a:lnTo>
                    <a:pt x="348" y="114"/>
                  </a:lnTo>
                  <a:lnTo>
                    <a:pt x="354" y="108"/>
                  </a:lnTo>
                  <a:lnTo>
                    <a:pt x="360" y="108"/>
                  </a:lnTo>
                  <a:lnTo>
                    <a:pt x="366" y="102"/>
                  </a:lnTo>
                  <a:lnTo>
                    <a:pt x="360" y="102"/>
                  </a:lnTo>
                  <a:lnTo>
                    <a:pt x="348" y="96"/>
                  </a:lnTo>
                  <a:lnTo>
                    <a:pt x="336" y="96"/>
                  </a:lnTo>
                  <a:lnTo>
                    <a:pt x="342" y="78"/>
                  </a:lnTo>
                  <a:lnTo>
                    <a:pt x="336" y="78"/>
                  </a:lnTo>
                  <a:lnTo>
                    <a:pt x="330" y="48"/>
                  </a:lnTo>
                  <a:lnTo>
                    <a:pt x="324" y="48"/>
                  </a:lnTo>
                  <a:lnTo>
                    <a:pt x="312" y="54"/>
                  </a:lnTo>
                  <a:lnTo>
                    <a:pt x="270" y="60"/>
                  </a:lnTo>
                  <a:lnTo>
                    <a:pt x="264" y="48"/>
                  </a:lnTo>
                  <a:lnTo>
                    <a:pt x="246" y="48"/>
                  </a:lnTo>
                  <a:lnTo>
                    <a:pt x="234" y="42"/>
                  </a:lnTo>
                  <a:lnTo>
                    <a:pt x="228" y="36"/>
                  </a:lnTo>
                  <a:lnTo>
                    <a:pt x="216" y="30"/>
                  </a:lnTo>
                  <a:lnTo>
                    <a:pt x="204" y="18"/>
                  </a:lnTo>
                  <a:lnTo>
                    <a:pt x="204" y="12"/>
                  </a:lnTo>
                  <a:lnTo>
                    <a:pt x="198" y="6"/>
                  </a:lnTo>
                  <a:lnTo>
                    <a:pt x="186" y="0"/>
                  </a:lnTo>
                  <a:lnTo>
                    <a:pt x="162" y="0"/>
                  </a:lnTo>
                  <a:lnTo>
                    <a:pt x="162" y="12"/>
                  </a:lnTo>
                  <a:lnTo>
                    <a:pt x="150" y="18"/>
                  </a:lnTo>
                  <a:lnTo>
                    <a:pt x="120" y="18"/>
                  </a:lnTo>
                  <a:lnTo>
                    <a:pt x="120" y="30"/>
                  </a:lnTo>
                  <a:lnTo>
                    <a:pt x="126" y="36"/>
                  </a:lnTo>
                  <a:lnTo>
                    <a:pt x="126" y="42"/>
                  </a:lnTo>
                  <a:lnTo>
                    <a:pt x="114" y="54"/>
                  </a:lnTo>
                  <a:lnTo>
                    <a:pt x="102" y="60"/>
                  </a:lnTo>
                  <a:lnTo>
                    <a:pt x="102" y="78"/>
                  </a:lnTo>
                  <a:lnTo>
                    <a:pt x="60" y="78"/>
                  </a:lnTo>
                  <a:lnTo>
                    <a:pt x="54" y="72"/>
                  </a:lnTo>
                  <a:lnTo>
                    <a:pt x="54" y="66"/>
                  </a:lnTo>
                  <a:lnTo>
                    <a:pt x="48" y="78"/>
                  </a:lnTo>
                  <a:lnTo>
                    <a:pt x="30" y="78"/>
                  </a:lnTo>
                  <a:lnTo>
                    <a:pt x="18" y="72"/>
                  </a:lnTo>
                  <a:lnTo>
                    <a:pt x="18" y="84"/>
                  </a:lnTo>
                  <a:lnTo>
                    <a:pt x="0" y="84"/>
                  </a:lnTo>
                  <a:lnTo>
                    <a:pt x="0" y="132"/>
                  </a:lnTo>
                  <a:lnTo>
                    <a:pt x="6" y="132"/>
                  </a:lnTo>
                  <a:lnTo>
                    <a:pt x="12" y="120"/>
                  </a:lnTo>
                  <a:lnTo>
                    <a:pt x="24" y="114"/>
                  </a:lnTo>
                  <a:lnTo>
                    <a:pt x="30" y="102"/>
                  </a:lnTo>
                  <a:lnTo>
                    <a:pt x="42" y="102"/>
                  </a:lnTo>
                  <a:lnTo>
                    <a:pt x="48" y="114"/>
                  </a:lnTo>
                  <a:lnTo>
                    <a:pt x="48" y="132"/>
                  </a:lnTo>
                  <a:lnTo>
                    <a:pt x="78" y="126"/>
                  </a:lnTo>
                  <a:lnTo>
                    <a:pt x="78" y="132"/>
                  </a:lnTo>
                  <a:lnTo>
                    <a:pt x="72" y="144"/>
                  </a:lnTo>
                  <a:lnTo>
                    <a:pt x="72" y="150"/>
                  </a:lnTo>
                  <a:lnTo>
                    <a:pt x="84" y="162"/>
                  </a:lnTo>
                  <a:lnTo>
                    <a:pt x="96" y="168"/>
                  </a:lnTo>
                  <a:lnTo>
                    <a:pt x="96" y="180"/>
                  </a:lnTo>
                  <a:lnTo>
                    <a:pt x="144" y="216"/>
                  </a:lnTo>
                  <a:lnTo>
                    <a:pt x="144" y="240"/>
                  </a:lnTo>
                  <a:lnTo>
                    <a:pt x="198" y="240"/>
                  </a:lnTo>
                  <a:lnTo>
                    <a:pt x="210" y="246"/>
                  </a:lnTo>
                  <a:lnTo>
                    <a:pt x="216" y="252"/>
                  </a:lnTo>
                  <a:lnTo>
                    <a:pt x="216" y="276"/>
                  </a:lnTo>
                  <a:lnTo>
                    <a:pt x="246" y="276"/>
                  </a:lnTo>
                  <a:lnTo>
                    <a:pt x="252" y="270"/>
                  </a:lnTo>
                  <a:lnTo>
                    <a:pt x="252" y="264"/>
                  </a:lnTo>
                  <a:lnTo>
                    <a:pt x="246" y="252"/>
                  </a:lnTo>
                  <a:lnTo>
                    <a:pt x="234" y="246"/>
                  </a:lnTo>
                  <a:lnTo>
                    <a:pt x="216" y="234"/>
                  </a:lnTo>
                  <a:lnTo>
                    <a:pt x="204" y="228"/>
                  </a:lnTo>
                  <a:lnTo>
                    <a:pt x="192" y="216"/>
                  </a:lnTo>
                  <a:lnTo>
                    <a:pt x="180" y="186"/>
                  </a:lnTo>
                  <a:lnTo>
                    <a:pt x="162" y="180"/>
                  </a:lnTo>
                  <a:lnTo>
                    <a:pt x="162" y="162"/>
                  </a:lnTo>
                  <a:lnTo>
                    <a:pt x="156" y="156"/>
                  </a:lnTo>
                  <a:lnTo>
                    <a:pt x="150" y="156"/>
                  </a:lnTo>
                  <a:lnTo>
                    <a:pt x="150" y="144"/>
                  </a:lnTo>
                  <a:lnTo>
                    <a:pt x="132" y="138"/>
                  </a:lnTo>
                  <a:lnTo>
                    <a:pt x="120" y="126"/>
                  </a:lnTo>
                  <a:lnTo>
                    <a:pt x="138" y="120"/>
                  </a:lnTo>
                  <a:lnTo>
                    <a:pt x="138" y="96"/>
                  </a:lnTo>
                  <a:lnTo>
                    <a:pt x="144" y="96"/>
                  </a:lnTo>
                  <a:lnTo>
                    <a:pt x="150" y="102"/>
                  </a:lnTo>
                  <a:lnTo>
                    <a:pt x="162" y="108"/>
                  </a:lnTo>
                  <a:lnTo>
                    <a:pt x="186" y="102"/>
                  </a:lnTo>
                  <a:lnTo>
                    <a:pt x="210" y="102"/>
                  </a:lnTo>
                  <a:lnTo>
                    <a:pt x="228" y="108"/>
                  </a:lnTo>
                  <a:lnTo>
                    <a:pt x="240" y="102"/>
                  </a:lnTo>
                  <a:lnTo>
                    <a:pt x="252" y="102"/>
                  </a:lnTo>
                  <a:lnTo>
                    <a:pt x="258" y="108"/>
                  </a:lnTo>
                  <a:lnTo>
                    <a:pt x="312" y="108"/>
                  </a:lnTo>
                  <a:lnTo>
                    <a:pt x="324" y="126"/>
                  </a:lnTo>
                  <a:lnTo>
                    <a:pt x="342" y="126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10" name="Bulgaria" descr="© INSCALE GmbH, 05.05.2010&#10;http://www.presentationload.com/">
              <a:extLst>
                <a:ext uri="{FF2B5EF4-FFF2-40B4-BE49-F238E27FC236}">
                  <a16:creationId xmlns:a16="http://schemas.microsoft.com/office/drawing/2014/main" id="{6B94532E-2572-4FCC-BE0F-82944E075698}"/>
                </a:ext>
              </a:extLst>
            </p:cNvPr>
            <p:cNvSpPr>
              <a:spLocks/>
            </p:cNvSpPr>
            <p:nvPr/>
          </p:nvSpPr>
          <p:spPr bwMode="gray">
            <a:xfrm>
              <a:off x="6218611" y="2925137"/>
              <a:ext cx="174718" cy="100971"/>
            </a:xfrm>
            <a:custGeom>
              <a:avLst/>
              <a:gdLst>
                <a:gd name="T0" fmla="*/ 2147483647 w 396"/>
                <a:gd name="T1" fmla="*/ 2147483647 h 228"/>
                <a:gd name="T2" fmla="*/ 2147483647 w 396"/>
                <a:gd name="T3" fmla="*/ 2147483647 h 228"/>
                <a:gd name="T4" fmla="*/ 2147483647 w 396"/>
                <a:gd name="T5" fmla="*/ 2147483647 h 228"/>
                <a:gd name="T6" fmla="*/ 2147483647 w 396"/>
                <a:gd name="T7" fmla="*/ 2147483647 h 228"/>
                <a:gd name="T8" fmla="*/ 2147483647 w 396"/>
                <a:gd name="T9" fmla="*/ 2147483647 h 228"/>
                <a:gd name="T10" fmla="*/ 2147483647 w 396"/>
                <a:gd name="T11" fmla="*/ 2147483647 h 228"/>
                <a:gd name="T12" fmla="*/ 2147483647 w 396"/>
                <a:gd name="T13" fmla="*/ 2147483647 h 228"/>
                <a:gd name="T14" fmla="*/ 2147483647 w 396"/>
                <a:gd name="T15" fmla="*/ 0 h 228"/>
                <a:gd name="T16" fmla="*/ 2147483647 w 396"/>
                <a:gd name="T17" fmla="*/ 2147483647 h 228"/>
                <a:gd name="T18" fmla="*/ 2147483647 w 396"/>
                <a:gd name="T19" fmla="*/ 2147483647 h 228"/>
                <a:gd name="T20" fmla="*/ 2147483647 w 396"/>
                <a:gd name="T21" fmla="*/ 2147483647 h 228"/>
                <a:gd name="T22" fmla="*/ 2147483647 w 396"/>
                <a:gd name="T23" fmla="*/ 2147483647 h 228"/>
                <a:gd name="T24" fmla="*/ 2147483647 w 396"/>
                <a:gd name="T25" fmla="*/ 2147483647 h 228"/>
                <a:gd name="T26" fmla="*/ 2147483647 w 396"/>
                <a:gd name="T27" fmla="*/ 2147483647 h 228"/>
                <a:gd name="T28" fmla="*/ 2147483647 w 396"/>
                <a:gd name="T29" fmla="*/ 2147483647 h 228"/>
                <a:gd name="T30" fmla="*/ 2147483647 w 396"/>
                <a:gd name="T31" fmla="*/ 2147483647 h 228"/>
                <a:gd name="T32" fmla="*/ 2147483647 w 396"/>
                <a:gd name="T33" fmla="*/ 2147483647 h 228"/>
                <a:gd name="T34" fmla="*/ 2147483647 w 396"/>
                <a:gd name="T35" fmla="*/ 2147483647 h 228"/>
                <a:gd name="T36" fmla="*/ 2147483647 w 396"/>
                <a:gd name="T37" fmla="*/ 2147483647 h 228"/>
                <a:gd name="T38" fmla="*/ 2147483647 w 396"/>
                <a:gd name="T39" fmla="*/ 2147483647 h 228"/>
                <a:gd name="T40" fmla="*/ 2147483647 w 396"/>
                <a:gd name="T41" fmla="*/ 2147483647 h 228"/>
                <a:gd name="T42" fmla="*/ 2147483647 w 396"/>
                <a:gd name="T43" fmla="*/ 0 h 228"/>
                <a:gd name="T44" fmla="*/ 0 w 396"/>
                <a:gd name="T45" fmla="*/ 2147483647 h 228"/>
                <a:gd name="T46" fmla="*/ 2147483647 w 396"/>
                <a:gd name="T47" fmla="*/ 2147483647 h 228"/>
                <a:gd name="T48" fmla="*/ 2147483647 w 396"/>
                <a:gd name="T49" fmla="*/ 2147483647 h 228"/>
                <a:gd name="T50" fmla="*/ 2147483647 w 396"/>
                <a:gd name="T51" fmla="*/ 2147483647 h 228"/>
                <a:gd name="T52" fmla="*/ 2147483647 w 396"/>
                <a:gd name="T53" fmla="*/ 2147483647 h 228"/>
                <a:gd name="T54" fmla="*/ 2147483647 w 396"/>
                <a:gd name="T55" fmla="*/ 2147483647 h 228"/>
                <a:gd name="T56" fmla="*/ 0 w 396"/>
                <a:gd name="T57" fmla="*/ 2147483647 h 228"/>
                <a:gd name="T58" fmla="*/ 2147483647 w 396"/>
                <a:gd name="T59" fmla="*/ 2147483647 h 228"/>
                <a:gd name="T60" fmla="*/ 2147483647 w 396"/>
                <a:gd name="T61" fmla="*/ 2147483647 h 228"/>
                <a:gd name="T62" fmla="*/ 2147483647 w 396"/>
                <a:gd name="T63" fmla="*/ 2147483647 h 228"/>
                <a:gd name="T64" fmla="*/ 2147483647 w 396"/>
                <a:gd name="T65" fmla="*/ 2147483647 h 228"/>
                <a:gd name="T66" fmla="*/ 2147483647 w 396"/>
                <a:gd name="T67" fmla="*/ 2147483647 h 228"/>
                <a:gd name="T68" fmla="*/ 2147483647 w 396"/>
                <a:gd name="T69" fmla="*/ 2147483647 h 228"/>
                <a:gd name="T70" fmla="*/ 2147483647 w 396"/>
                <a:gd name="T71" fmla="*/ 2147483647 h 228"/>
                <a:gd name="T72" fmla="*/ 2147483647 w 396"/>
                <a:gd name="T73" fmla="*/ 2147483647 h 228"/>
                <a:gd name="T74" fmla="*/ 2147483647 w 396"/>
                <a:gd name="T75" fmla="*/ 2147483647 h 228"/>
                <a:gd name="T76" fmla="*/ 2147483647 w 396"/>
                <a:gd name="T77" fmla="*/ 2147483647 h 228"/>
                <a:gd name="T78" fmla="*/ 2147483647 w 396"/>
                <a:gd name="T79" fmla="*/ 2147483647 h 228"/>
                <a:gd name="T80" fmla="*/ 2147483647 w 396"/>
                <a:gd name="T81" fmla="*/ 2147483647 h 228"/>
                <a:gd name="T82" fmla="*/ 2147483647 w 396"/>
                <a:gd name="T83" fmla="*/ 2147483647 h 228"/>
                <a:gd name="T84" fmla="*/ 2147483647 w 396"/>
                <a:gd name="T85" fmla="*/ 2147483647 h 228"/>
                <a:gd name="T86" fmla="*/ 2147483647 w 396"/>
                <a:gd name="T87" fmla="*/ 2147483647 h 228"/>
                <a:gd name="T88" fmla="*/ 2147483647 w 396"/>
                <a:gd name="T89" fmla="*/ 2147483647 h 228"/>
                <a:gd name="T90" fmla="*/ 2147483647 w 396"/>
                <a:gd name="T91" fmla="*/ 2147483647 h 228"/>
                <a:gd name="T92" fmla="*/ 2147483647 w 396"/>
                <a:gd name="T93" fmla="*/ 2147483647 h 228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396"/>
                <a:gd name="T142" fmla="*/ 0 h 228"/>
                <a:gd name="T143" fmla="*/ 396 w 396"/>
                <a:gd name="T144" fmla="*/ 228 h 228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396" h="228">
                  <a:moveTo>
                    <a:pt x="372" y="168"/>
                  </a:moveTo>
                  <a:lnTo>
                    <a:pt x="336" y="126"/>
                  </a:lnTo>
                  <a:lnTo>
                    <a:pt x="354" y="108"/>
                  </a:lnTo>
                  <a:lnTo>
                    <a:pt x="354" y="78"/>
                  </a:lnTo>
                  <a:lnTo>
                    <a:pt x="360" y="72"/>
                  </a:lnTo>
                  <a:lnTo>
                    <a:pt x="372" y="66"/>
                  </a:lnTo>
                  <a:lnTo>
                    <a:pt x="396" y="66"/>
                  </a:lnTo>
                  <a:lnTo>
                    <a:pt x="396" y="48"/>
                  </a:lnTo>
                  <a:lnTo>
                    <a:pt x="390" y="36"/>
                  </a:lnTo>
                  <a:lnTo>
                    <a:pt x="372" y="36"/>
                  </a:lnTo>
                  <a:lnTo>
                    <a:pt x="348" y="12"/>
                  </a:lnTo>
                  <a:lnTo>
                    <a:pt x="324" y="12"/>
                  </a:lnTo>
                  <a:lnTo>
                    <a:pt x="312" y="6"/>
                  </a:lnTo>
                  <a:lnTo>
                    <a:pt x="300" y="6"/>
                  </a:lnTo>
                  <a:lnTo>
                    <a:pt x="288" y="0"/>
                  </a:lnTo>
                  <a:lnTo>
                    <a:pt x="282" y="0"/>
                  </a:lnTo>
                  <a:lnTo>
                    <a:pt x="282" y="12"/>
                  </a:lnTo>
                  <a:lnTo>
                    <a:pt x="252" y="6"/>
                  </a:lnTo>
                  <a:lnTo>
                    <a:pt x="252" y="12"/>
                  </a:lnTo>
                  <a:lnTo>
                    <a:pt x="246" y="12"/>
                  </a:lnTo>
                  <a:lnTo>
                    <a:pt x="234" y="18"/>
                  </a:lnTo>
                  <a:lnTo>
                    <a:pt x="228" y="18"/>
                  </a:lnTo>
                  <a:lnTo>
                    <a:pt x="222" y="24"/>
                  </a:lnTo>
                  <a:lnTo>
                    <a:pt x="222" y="36"/>
                  </a:lnTo>
                  <a:lnTo>
                    <a:pt x="216" y="42"/>
                  </a:lnTo>
                  <a:lnTo>
                    <a:pt x="198" y="42"/>
                  </a:lnTo>
                  <a:lnTo>
                    <a:pt x="186" y="36"/>
                  </a:lnTo>
                  <a:lnTo>
                    <a:pt x="180" y="30"/>
                  </a:lnTo>
                  <a:lnTo>
                    <a:pt x="156" y="30"/>
                  </a:lnTo>
                  <a:lnTo>
                    <a:pt x="138" y="24"/>
                  </a:lnTo>
                  <a:lnTo>
                    <a:pt x="138" y="30"/>
                  </a:lnTo>
                  <a:lnTo>
                    <a:pt x="132" y="36"/>
                  </a:lnTo>
                  <a:lnTo>
                    <a:pt x="108" y="36"/>
                  </a:lnTo>
                  <a:lnTo>
                    <a:pt x="102" y="30"/>
                  </a:lnTo>
                  <a:lnTo>
                    <a:pt x="90" y="30"/>
                  </a:lnTo>
                  <a:lnTo>
                    <a:pt x="66" y="18"/>
                  </a:lnTo>
                  <a:lnTo>
                    <a:pt x="54" y="30"/>
                  </a:lnTo>
                  <a:lnTo>
                    <a:pt x="36" y="30"/>
                  </a:lnTo>
                  <a:lnTo>
                    <a:pt x="30" y="24"/>
                  </a:lnTo>
                  <a:lnTo>
                    <a:pt x="36" y="18"/>
                  </a:lnTo>
                  <a:lnTo>
                    <a:pt x="36" y="12"/>
                  </a:lnTo>
                  <a:lnTo>
                    <a:pt x="42" y="6"/>
                  </a:lnTo>
                  <a:lnTo>
                    <a:pt x="36" y="0"/>
                  </a:lnTo>
                  <a:lnTo>
                    <a:pt x="12" y="0"/>
                  </a:lnTo>
                  <a:lnTo>
                    <a:pt x="12" y="12"/>
                  </a:lnTo>
                  <a:lnTo>
                    <a:pt x="0" y="24"/>
                  </a:lnTo>
                  <a:lnTo>
                    <a:pt x="0" y="42"/>
                  </a:lnTo>
                  <a:lnTo>
                    <a:pt x="18" y="48"/>
                  </a:lnTo>
                  <a:lnTo>
                    <a:pt x="12" y="60"/>
                  </a:lnTo>
                  <a:lnTo>
                    <a:pt x="30" y="66"/>
                  </a:lnTo>
                  <a:lnTo>
                    <a:pt x="36" y="72"/>
                  </a:lnTo>
                  <a:lnTo>
                    <a:pt x="36" y="96"/>
                  </a:lnTo>
                  <a:lnTo>
                    <a:pt x="30" y="102"/>
                  </a:lnTo>
                  <a:lnTo>
                    <a:pt x="6" y="102"/>
                  </a:lnTo>
                  <a:lnTo>
                    <a:pt x="6" y="108"/>
                  </a:lnTo>
                  <a:lnTo>
                    <a:pt x="12" y="114"/>
                  </a:lnTo>
                  <a:lnTo>
                    <a:pt x="12" y="138"/>
                  </a:lnTo>
                  <a:lnTo>
                    <a:pt x="0" y="138"/>
                  </a:lnTo>
                  <a:lnTo>
                    <a:pt x="12" y="156"/>
                  </a:lnTo>
                  <a:lnTo>
                    <a:pt x="18" y="156"/>
                  </a:lnTo>
                  <a:lnTo>
                    <a:pt x="18" y="168"/>
                  </a:lnTo>
                  <a:lnTo>
                    <a:pt x="36" y="180"/>
                  </a:lnTo>
                  <a:lnTo>
                    <a:pt x="42" y="186"/>
                  </a:lnTo>
                  <a:lnTo>
                    <a:pt x="48" y="198"/>
                  </a:lnTo>
                  <a:lnTo>
                    <a:pt x="48" y="210"/>
                  </a:lnTo>
                  <a:lnTo>
                    <a:pt x="42" y="222"/>
                  </a:lnTo>
                  <a:lnTo>
                    <a:pt x="48" y="222"/>
                  </a:lnTo>
                  <a:lnTo>
                    <a:pt x="54" y="228"/>
                  </a:lnTo>
                  <a:lnTo>
                    <a:pt x="66" y="228"/>
                  </a:lnTo>
                  <a:lnTo>
                    <a:pt x="78" y="222"/>
                  </a:lnTo>
                  <a:lnTo>
                    <a:pt x="84" y="216"/>
                  </a:lnTo>
                  <a:lnTo>
                    <a:pt x="108" y="222"/>
                  </a:lnTo>
                  <a:lnTo>
                    <a:pt x="114" y="204"/>
                  </a:lnTo>
                  <a:lnTo>
                    <a:pt x="144" y="198"/>
                  </a:lnTo>
                  <a:lnTo>
                    <a:pt x="144" y="204"/>
                  </a:lnTo>
                  <a:lnTo>
                    <a:pt x="162" y="222"/>
                  </a:lnTo>
                  <a:lnTo>
                    <a:pt x="174" y="222"/>
                  </a:lnTo>
                  <a:lnTo>
                    <a:pt x="180" y="216"/>
                  </a:lnTo>
                  <a:lnTo>
                    <a:pt x="192" y="228"/>
                  </a:lnTo>
                  <a:lnTo>
                    <a:pt x="204" y="228"/>
                  </a:lnTo>
                  <a:lnTo>
                    <a:pt x="216" y="216"/>
                  </a:lnTo>
                  <a:lnTo>
                    <a:pt x="228" y="228"/>
                  </a:lnTo>
                  <a:lnTo>
                    <a:pt x="246" y="228"/>
                  </a:lnTo>
                  <a:lnTo>
                    <a:pt x="252" y="222"/>
                  </a:lnTo>
                  <a:lnTo>
                    <a:pt x="252" y="204"/>
                  </a:lnTo>
                  <a:lnTo>
                    <a:pt x="246" y="198"/>
                  </a:lnTo>
                  <a:lnTo>
                    <a:pt x="264" y="192"/>
                  </a:lnTo>
                  <a:lnTo>
                    <a:pt x="282" y="168"/>
                  </a:lnTo>
                  <a:lnTo>
                    <a:pt x="312" y="174"/>
                  </a:lnTo>
                  <a:lnTo>
                    <a:pt x="324" y="156"/>
                  </a:lnTo>
                  <a:lnTo>
                    <a:pt x="336" y="174"/>
                  </a:lnTo>
                  <a:lnTo>
                    <a:pt x="348" y="174"/>
                  </a:lnTo>
                  <a:lnTo>
                    <a:pt x="360" y="180"/>
                  </a:lnTo>
                  <a:lnTo>
                    <a:pt x="372" y="180"/>
                  </a:lnTo>
                  <a:lnTo>
                    <a:pt x="372" y="168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11" name="Bosnia and Herzegovina" descr="© INSCALE GmbH, 05.05.2010&#10;http://www.presentationload.com/">
              <a:extLst>
                <a:ext uri="{FF2B5EF4-FFF2-40B4-BE49-F238E27FC236}">
                  <a16:creationId xmlns:a16="http://schemas.microsoft.com/office/drawing/2014/main" id="{48071ED3-D0AA-4EEF-AA08-446C33F42114}"/>
                </a:ext>
              </a:extLst>
            </p:cNvPr>
            <p:cNvSpPr>
              <a:spLocks/>
            </p:cNvSpPr>
            <p:nvPr/>
          </p:nvSpPr>
          <p:spPr bwMode="gray">
            <a:xfrm>
              <a:off x="6021179" y="2884396"/>
              <a:ext cx="117060" cy="106285"/>
            </a:xfrm>
            <a:custGeom>
              <a:avLst/>
              <a:gdLst>
                <a:gd name="T0" fmla="*/ 2147483647 w 264"/>
                <a:gd name="T1" fmla="*/ 2147483647 h 234"/>
                <a:gd name="T2" fmla="*/ 2147483647 w 264"/>
                <a:gd name="T3" fmla="*/ 2147483647 h 234"/>
                <a:gd name="T4" fmla="*/ 2147483647 w 264"/>
                <a:gd name="T5" fmla="*/ 2147483647 h 234"/>
                <a:gd name="T6" fmla="*/ 2147483647 w 264"/>
                <a:gd name="T7" fmla="*/ 2147483647 h 234"/>
                <a:gd name="T8" fmla="*/ 2147483647 w 264"/>
                <a:gd name="T9" fmla="*/ 2147483647 h 234"/>
                <a:gd name="T10" fmla="*/ 2147483647 w 264"/>
                <a:gd name="T11" fmla="*/ 2147483647 h 234"/>
                <a:gd name="T12" fmla="*/ 2147483647 w 264"/>
                <a:gd name="T13" fmla="*/ 2147483647 h 234"/>
                <a:gd name="T14" fmla="*/ 2147483647 w 264"/>
                <a:gd name="T15" fmla="*/ 2147483647 h 234"/>
                <a:gd name="T16" fmla="*/ 2147483647 w 264"/>
                <a:gd name="T17" fmla="*/ 2147483647 h 234"/>
                <a:gd name="T18" fmla="*/ 2147483647 w 264"/>
                <a:gd name="T19" fmla="*/ 2147483647 h 234"/>
                <a:gd name="T20" fmla="*/ 2147483647 w 264"/>
                <a:gd name="T21" fmla="*/ 2147483647 h 234"/>
                <a:gd name="T22" fmla="*/ 2147483647 w 264"/>
                <a:gd name="T23" fmla="*/ 2147483647 h 234"/>
                <a:gd name="T24" fmla="*/ 2147483647 w 264"/>
                <a:gd name="T25" fmla="*/ 2147483647 h 234"/>
                <a:gd name="T26" fmla="*/ 2147483647 w 264"/>
                <a:gd name="T27" fmla="*/ 2147483647 h 234"/>
                <a:gd name="T28" fmla="*/ 2147483647 w 264"/>
                <a:gd name="T29" fmla="*/ 2147483647 h 234"/>
                <a:gd name="T30" fmla="*/ 2147483647 w 264"/>
                <a:gd name="T31" fmla="*/ 2147483647 h 234"/>
                <a:gd name="T32" fmla="*/ 2147483647 w 264"/>
                <a:gd name="T33" fmla="*/ 2147483647 h 234"/>
                <a:gd name="T34" fmla="*/ 2147483647 w 264"/>
                <a:gd name="T35" fmla="*/ 2147483647 h 234"/>
                <a:gd name="T36" fmla="*/ 2147483647 w 264"/>
                <a:gd name="T37" fmla="*/ 2147483647 h 234"/>
                <a:gd name="T38" fmla="*/ 2147483647 w 264"/>
                <a:gd name="T39" fmla="*/ 0 h 234"/>
                <a:gd name="T40" fmla="*/ 2147483647 w 264"/>
                <a:gd name="T41" fmla="*/ 0 h 234"/>
                <a:gd name="T42" fmla="*/ 2147483647 w 264"/>
                <a:gd name="T43" fmla="*/ 2147483647 h 234"/>
                <a:gd name="T44" fmla="*/ 0 w 264"/>
                <a:gd name="T45" fmla="*/ 2147483647 h 234"/>
                <a:gd name="T46" fmla="*/ 2147483647 w 264"/>
                <a:gd name="T47" fmla="*/ 2147483647 h 234"/>
                <a:gd name="T48" fmla="*/ 2147483647 w 264"/>
                <a:gd name="T49" fmla="*/ 2147483647 h 234"/>
                <a:gd name="T50" fmla="*/ 2147483647 w 264"/>
                <a:gd name="T51" fmla="*/ 2147483647 h 234"/>
                <a:gd name="T52" fmla="*/ 2147483647 w 264"/>
                <a:gd name="T53" fmla="*/ 2147483647 h 234"/>
                <a:gd name="T54" fmla="*/ 2147483647 w 264"/>
                <a:gd name="T55" fmla="*/ 2147483647 h 234"/>
                <a:gd name="T56" fmla="*/ 2147483647 w 264"/>
                <a:gd name="T57" fmla="*/ 2147483647 h 234"/>
                <a:gd name="T58" fmla="*/ 2147483647 w 264"/>
                <a:gd name="T59" fmla="*/ 2147483647 h 234"/>
                <a:gd name="T60" fmla="*/ 2147483647 w 264"/>
                <a:gd name="T61" fmla="*/ 2147483647 h 234"/>
                <a:gd name="T62" fmla="*/ 2147483647 w 264"/>
                <a:gd name="T63" fmla="*/ 2147483647 h 234"/>
                <a:gd name="T64" fmla="*/ 2147483647 w 264"/>
                <a:gd name="T65" fmla="*/ 2147483647 h 234"/>
                <a:gd name="T66" fmla="*/ 2147483647 w 264"/>
                <a:gd name="T67" fmla="*/ 2147483647 h 234"/>
                <a:gd name="T68" fmla="*/ 2147483647 w 264"/>
                <a:gd name="T69" fmla="*/ 2147483647 h 234"/>
                <a:gd name="T70" fmla="*/ 2147483647 w 264"/>
                <a:gd name="T71" fmla="*/ 2147483647 h 234"/>
                <a:gd name="T72" fmla="*/ 2147483647 w 264"/>
                <a:gd name="T73" fmla="*/ 2147483647 h 234"/>
                <a:gd name="T74" fmla="*/ 2147483647 w 264"/>
                <a:gd name="T75" fmla="*/ 2147483647 h 234"/>
                <a:gd name="T76" fmla="*/ 2147483647 w 264"/>
                <a:gd name="T77" fmla="*/ 2147483647 h 234"/>
                <a:gd name="T78" fmla="*/ 2147483647 w 264"/>
                <a:gd name="T79" fmla="*/ 2147483647 h 234"/>
                <a:gd name="T80" fmla="*/ 2147483647 w 264"/>
                <a:gd name="T81" fmla="*/ 2147483647 h 234"/>
                <a:gd name="T82" fmla="*/ 2147483647 w 264"/>
                <a:gd name="T83" fmla="*/ 2147483647 h 234"/>
                <a:gd name="T84" fmla="*/ 2147483647 w 264"/>
                <a:gd name="T85" fmla="*/ 2147483647 h 234"/>
                <a:gd name="T86" fmla="*/ 2147483647 w 264"/>
                <a:gd name="T87" fmla="*/ 2147483647 h 234"/>
                <a:gd name="T88" fmla="*/ 2147483647 w 264"/>
                <a:gd name="T89" fmla="*/ 2147483647 h 234"/>
                <a:gd name="T90" fmla="*/ 2147483647 w 264"/>
                <a:gd name="T91" fmla="*/ 2147483647 h 234"/>
                <a:gd name="T92" fmla="*/ 2147483647 w 264"/>
                <a:gd name="T93" fmla="*/ 2147483647 h 234"/>
                <a:gd name="T94" fmla="*/ 2147483647 w 264"/>
                <a:gd name="T95" fmla="*/ 2147483647 h 234"/>
                <a:gd name="T96" fmla="*/ 2147483647 w 264"/>
                <a:gd name="T97" fmla="*/ 2147483647 h 234"/>
                <a:gd name="T98" fmla="*/ 2147483647 w 264"/>
                <a:gd name="T99" fmla="*/ 2147483647 h 234"/>
                <a:gd name="T100" fmla="*/ 2147483647 w 264"/>
                <a:gd name="T101" fmla="*/ 2147483647 h 234"/>
                <a:gd name="T102" fmla="*/ 2147483647 w 264"/>
                <a:gd name="T103" fmla="*/ 2147483647 h 234"/>
                <a:gd name="T104" fmla="*/ 2147483647 w 264"/>
                <a:gd name="T105" fmla="*/ 2147483647 h 234"/>
                <a:gd name="T106" fmla="*/ 2147483647 w 264"/>
                <a:gd name="T107" fmla="*/ 2147483647 h 234"/>
                <a:gd name="T108" fmla="*/ 2147483647 w 264"/>
                <a:gd name="T109" fmla="*/ 2147483647 h 234"/>
                <a:gd name="T110" fmla="*/ 2147483647 w 264"/>
                <a:gd name="T111" fmla="*/ 2147483647 h 234"/>
                <a:gd name="T112" fmla="*/ 2147483647 w 264"/>
                <a:gd name="T113" fmla="*/ 2147483647 h 234"/>
                <a:gd name="T114" fmla="*/ 2147483647 w 264"/>
                <a:gd name="T115" fmla="*/ 2147483647 h 234"/>
                <a:gd name="T116" fmla="*/ 2147483647 w 264"/>
                <a:gd name="T117" fmla="*/ 2147483647 h 234"/>
                <a:gd name="T118" fmla="*/ 2147483647 w 264"/>
                <a:gd name="T119" fmla="*/ 2147483647 h 234"/>
                <a:gd name="T120" fmla="*/ 2147483647 w 264"/>
                <a:gd name="T121" fmla="*/ 2147483647 h 234"/>
                <a:gd name="T122" fmla="*/ 2147483647 w 264"/>
                <a:gd name="T123" fmla="*/ 2147483647 h 234"/>
                <a:gd name="T124" fmla="*/ 2147483647 w 264"/>
                <a:gd name="T125" fmla="*/ 2147483647 h 234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64"/>
                <a:gd name="T190" fmla="*/ 0 h 234"/>
                <a:gd name="T191" fmla="*/ 264 w 264"/>
                <a:gd name="T192" fmla="*/ 234 h 234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64" h="234">
                  <a:moveTo>
                    <a:pt x="246" y="78"/>
                  </a:moveTo>
                  <a:lnTo>
                    <a:pt x="228" y="78"/>
                  </a:lnTo>
                  <a:lnTo>
                    <a:pt x="228" y="60"/>
                  </a:lnTo>
                  <a:lnTo>
                    <a:pt x="246" y="42"/>
                  </a:lnTo>
                  <a:lnTo>
                    <a:pt x="246" y="30"/>
                  </a:lnTo>
                  <a:lnTo>
                    <a:pt x="234" y="30"/>
                  </a:lnTo>
                  <a:lnTo>
                    <a:pt x="222" y="36"/>
                  </a:lnTo>
                  <a:lnTo>
                    <a:pt x="216" y="36"/>
                  </a:lnTo>
                  <a:lnTo>
                    <a:pt x="216" y="30"/>
                  </a:lnTo>
                  <a:lnTo>
                    <a:pt x="204" y="30"/>
                  </a:lnTo>
                  <a:lnTo>
                    <a:pt x="192" y="12"/>
                  </a:lnTo>
                  <a:lnTo>
                    <a:pt x="138" y="12"/>
                  </a:lnTo>
                  <a:lnTo>
                    <a:pt x="132" y="6"/>
                  </a:lnTo>
                  <a:lnTo>
                    <a:pt x="120" y="6"/>
                  </a:lnTo>
                  <a:lnTo>
                    <a:pt x="108" y="12"/>
                  </a:lnTo>
                  <a:lnTo>
                    <a:pt x="90" y="6"/>
                  </a:lnTo>
                  <a:lnTo>
                    <a:pt x="66" y="6"/>
                  </a:lnTo>
                  <a:lnTo>
                    <a:pt x="42" y="12"/>
                  </a:lnTo>
                  <a:lnTo>
                    <a:pt x="30" y="6"/>
                  </a:lnTo>
                  <a:lnTo>
                    <a:pt x="24" y="0"/>
                  </a:lnTo>
                  <a:lnTo>
                    <a:pt x="18" y="0"/>
                  </a:lnTo>
                  <a:lnTo>
                    <a:pt x="18" y="24"/>
                  </a:lnTo>
                  <a:lnTo>
                    <a:pt x="0" y="30"/>
                  </a:lnTo>
                  <a:lnTo>
                    <a:pt x="12" y="42"/>
                  </a:lnTo>
                  <a:lnTo>
                    <a:pt x="30" y="48"/>
                  </a:lnTo>
                  <a:lnTo>
                    <a:pt x="30" y="60"/>
                  </a:lnTo>
                  <a:lnTo>
                    <a:pt x="36" y="60"/>
                  </a:lnTo>
                  <a:lnTo>
                    <a:pt x="42" y="66"/>
                  </a:lnTo>
                  <a:lnTo>
                    <a:pt x="42" y="84"/>
                  </a:lnTo>
                  <a:lnTo>
                    <a:pt x="60" y="90"/>
                  </a:lnTo>
                  <a:lnTo>
                    <a:pt x="72" y="120"/>
                  </a:lnTo>
                  <a:lnTo>
                    <a:pt x="84" y="132"/>
                  </a:lnTo>
                  <a:lnTo>
                    <a:pt x="96" y="138"/>
                  </a:lnTo>
                  <a:lnTo>
                    <a:pt x="114" y="150"/>
                  </a:lnTo>
                  <a:lnTo>
                    <a:pt x="126" y="156"/>
                  </a:lnTo>
                  <a:lnTo>
                    <a:pt x="132" y="168"/>
                  </a:lnTo>
                  <a:lnTo>
                    <a:pt x="132" y="174"/>
                  </a:lnTo>
                  <a:lnTo>
                    <a:pt x="126" y="180"/>
                  </a:lnTo>
                  <a:lnTo>
                    <a:pt x="138" y="180"/>
                  </a:lnTo>
                  <a:lnTo>
                    <a:pt x="156" y="198"/>
                  </a:lnTo>
                  <a:lnTo>
                    <a:pt x="162" y="210"/>
                  </a:lnTo>
                  <a:lnTo>
                    <a:pt x="174" y="216"/>
                  </a:lnTo>
                  <a:lnTo>
                    <a:pt x="192" y="234"/>
                  </a:lnTo>
                  <a:lnTo>
                    <a:pt x="210" y="204"/>
                  </a:lnTo>
                  <a:lnTo>
                    <a:pt x="198" y="198"/>
                  </a:lnTo>
                  <a:lnTo>
                    <a:pt x="192" y="198"/>
                  </a:lnTo>
                  <a:lnTo>
                    <a:pt x="186" y="192"/>
                  </a:lnTo>
                  <a:lnTo>
                    <a:pt x="186" y="186"/>
                  </a:lnTo>
                  <a:lnTo>
                    <a:pt x="192" y="180"/>
                  </a:lnTo>
                  <a:lnTo>
                    <a:pt x="198" y="180"/>
                  </a:lnTo>
                  <a:lnTo>
                    <a:pt x="204" y="168"/>
                  </a:lnTo>
                  <a:lnTo>
                    <a:pt x="204" y="162"/>
                  </a:lnTo>
                  <a:lnTo>
                    <a:pt x="210" y="156"/>
                  </a:lnTo>
                  <a:lnTo>
                    <a:pt x="228" y="156"/>
                  </a:lnTo>
                  <a:lnTo>
                    <a:pt x="228" y="132"/>
                  </a:lnTo>
                  <a:lnTo>
                    <a:pt x="258" y="132"/>
                  </a:lnTo>
                  <a:lnTo>
                    <a:pt x="258" y="126"/>
                  </a:lnTo>
                  <a:lnTo>
                    <a:pt x="252" y="114"/>
                  </a:lnTo>
                  <a:lnTo>
                    <a:pt x="240" y="102"/>
                  </a:lnTo>
                  <a:lnTo>
                    <a:pt x="264" y="96"/>
                  </a:lnTo>
                  <a:lnTo>
                    <a:pt x="258" y="84"/>
                  </a:lnTo>
                  <a:lnTo>
                    <a:pt x="252" y="78"/>
                  </a:lnTo>
                  <a:lnTo>
                    <a:pt x="246" y="78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12" name="Bahrain" descr="© INSCALE GmbH, 05.05.2010&#10;http://www.presentationload.com/">
              <a:extLst>
                <a:ext uri="{FF2B5EF4-FFF2-40B4-BE49-F238E27FC236}">
                  <a16:creationId xmlns:a16="http://schemas.microsoft.com/office/drawing/2014/main" id="{ECE458AA-C1D5-4F49-BA1C-A074A621E524}"/>
                </a:ext>
              </a:extLst>
            </p:cNvPr>
            <p:cNvSpPr>
              <a:spLocks/>
            </p:cNvSpPr>
            <p:nvPr/>
          </p:nvSpPr>
          <p:spPr bwMode="gray">
            <a:xfrm>
              <a:off x="7106178" y="3562844"/>
              <a:ext cx="12230" cy="24800"/>
            </a:xfrm>
            <a:custGeom>
              <a:avLst/>
              <a:gdLst>
                <a:gd name="T0" fmla="*/ 2147483647 w 15"/>
                <a:gd name="T1" fmla="*/ 0 h 28"/>
                <a:gd name="T2" fmla="*/ 2147483647 w 15"/>
                <a:gd name="T3" fmla="*/ 2147483647 h 28"/>
                <a:gd name="T4" fmla="*/ 2147483647 w 15"/>
                <a:gd name="T5" fmla="*/ 2147483647 h 28"/>
                <a:gd name="T6" fmla="*/ 2033064304 w 15"/>
                <a:gd name="T7" fmla="*/ 2147483647 h 28"/>
                <a:gd name="T8" fmla="*/ 813445092 w 15"/>
                <a:gd name="T9" fmla="*/ 2147483647 h 28"/>
                <a:gd name="T10" fmla="*/ 2147483647 w 15"/>
                <a:gd name="T11" fmla="*/ 0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5"/>
                <a:gd name="T19" fmla="*/ 0 h 28"/>
                <a:gd name="T20" fmla="*/ 15 w 15"/>
                <a:gd name="T21" fmla="*/ 28 h 2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5" h="28">
                  <a:moveTo>
                    <a:pt x="9" y="0"/>
                  </a:moveTo>
                  <a:cubicBezTo>
                    <a:pt x="14" y="0"/>
                    <a:pt x="15" y="10"/>
                    <a:pt x="14" y="14"/>
                  </a:cubicBezTo>
                  <a:cubicBezTo>
                    <a:pt x="13" y="18"/>
                    <a:pt x="15" y="28"/>
                    <a:pt x="9" y="28"/>
                  </a:cubicBezTo>
                  <a:cubicBezTo>
                    <a:pt x="4" y="27"/>
                    <a:pt x="5" y="21"/>
                    <a:pt x="5" y="18"/>
                  </a:cubicBezTo>
                  <a:cubicBezTo>
                    <a:pt x="5" y="14"/>
                    <a:pt x="0" y="14"/>
                    <a:pt x="2" y="8"/>
                  </a:cubicBezTo>
                  <a:close/>
                </a:path>
              </a:pathLst>
            </a:custGeom>
            <a:solidFill>
              <a:srgbClr val="24771B"/>
            </a:solidFill>
            <a:ln w="9525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13" name="Austria" descr="© INSCALE GmbH, 05.05.2010&#10;http://www.presentationload.com/">
              <a:extLst>
                <a:ext uri="{FF2B5EF4-FFF2-40B4-BE49-F238E27FC236}">
                  <a16:creationId xmlns:a16="http://schemas.microsoft.com/office/drawing/2014/main" id="{1BE47C5A-5156-4AEB-BD1F-E746EBAA7AC7}"/>
                </a:ext>
              </a:extLst>
            </p:cNvPr>
            <p:cNvSpPr>
              <a:spLocks/>
            </p:cNvSpPr>
            <p:nvPr/>
          </p:nvSpPr>
          <p:spPr bwMode="gray">
            <a:xfrm>
              <a:off x="5851703" y="2753312"/>
              <a:ext cx="202672" cy="90343"/>
            </a:xfrm>
            <a:custGeom>
              <a:avLst/>
              <a:gdLst>
                <a:gd name="T0" fmla="*/ 2147483647 w 456"/>
                <a:gd name="T1" fmla="*/ 2147483647 h 204"/>
                <a:gd name="T2" fmla="*/ 2147483647 w 456"/>
                <a:gd name="T3" fmla="*/ 2147483647 h 204"/>
                <a:gd name="T4" fmla="*/ 2147483647 w 456"/>
                <a:gd name="T5" fmla="*/ 2147483647 h 204"/>
                <a:gd name="T6" fmla="*/ 2147483647 w 456"/>
                <a:gd name="T7" fmla="*/ 2147483647 h 204"/>
                <a:gd name="T8" fmla="*/ 2147483647 w 456"/>
                <a:gd name="T9" fmla="*/ 2147483647 h 204"/>
                <a:gd name="T10" fmla="*/ 2147483647 w 456"/>
                <a:gd name="T11" fmla="*/ 2147483647 h 204"/>
                <a:gd name="T12" fmla="*/ 2147483647 w 456"/>
                <a:gd name="T13" fmla="*/ 2147483647 h 204"/>
                <a:gd name="T14" fmla="*/ 2147483647 w 456"/>
                <a:gd name="T15" fmla="*/ 0 h 204"/>
                <a:gd name="T16" fmla="*/ 2147483647 w 456"/>
                <a:gd name="T17" fmla="*/ 2147483647 h 204"/>
                <a:gd name="T18" fmla="*/ 2147483647 w 456"/>
                <a:gd name="T19" fmla="*/ 2147483647 h 204"/>
                <a:gd name="T20" fmla="*/ 2147483647 w 456"/>
                <a:gd name="T21" fmla="*/ 2147483647 h 204"/>
                <a:gd name="T22" fmla="*/ 2147483647 w 456"/>
                <a:gd name="T23" fmla="*/ 2147483647 h 204"/>
                <a:gd name="T24" fmla="*/ 2147483647 w 456"/>
                <a:gd name="T25" fmla="*/ 2147483647 h 204"/>
                <a:gd name="T26" fmla="*/ 2147483647 w 456"/>
                <a:gd name="T27" fmla="*/ 2147483647 h 204"/>
                <a:gd name="T28" fmla="*/ 2147483647 w 456"/>
                <a:gd name="T29" fmla="*/ 2147483647 h 204"/>
                <a:gd name="T30" fmla="*/ 2147483647 w 456"/>
                <a:gd name="T31" fmla="*/ 2147483647 h 204"/>
                <a:gd name="T32" fmla="*/ 2147483647 w 456"/>
                <a:gd name="T33" fmla="*/ 2147483647 h 204"/>
                <a:gd name="T34" fmla="*/ 2147483647 w 456"/>
                <a:gd name="T35" fmla="*/ 2147483647 h 204"/>
                <a:gd name="T36" fmla="*/ 2147483647 w 456"/>
                <a:gd name="T37" fmla="*/ 2147483647 h 204"/>
                <a:gd name="T38" fmla="*/ 2147483647 w 456"/>
                <a:gd name="T39" fmla="*/ 2147483647 h 204"/>
                <a:gd name="T40" fmla="*/ 2147483647 w 456"/>
                <a:gd name="T41" fmla="*/ 2147483647 h 204"/>
                <a:gd name="T42" fmla="*/ 2147483647 w 456"/>
                <a:gd name="T43" fmla="*/ 2147483647 h 204"/>
                <a:gd name="T44" fmla="*/ 2147483647 w 456"/>
                <a:gd name="T45" fmla="*/ 2147483647 h 204"/>
                <a:gd name="T46" fmla="*/ 2147483647 w 456"/>
                <a:gd name="T47" fmla="*/ 2147483647 h 204"/>
                <a:gd name="T48" fmla="*/ 2147483647 w 456"/>
                <a:gd name="T49" fmla="*/ 2147483647 h 204"/>
                <a:gd name="T50" fmla="*/ 2147483647 w 456"/>
                <a:gd name="T51" fmla="*/ 2147483647 h 204"/>
                <a:gd name="T52" fmla="*/ 2147483647 w 456"/>
                <a:gd name="T53" fmla="*/ 2147483647 h 204"/>
                <a:gd name="T54" fmla="*/ 0 w 456"/>
                <a:gd name="T55" fmla="*/ 2147483647 h 204"/>
                <a:gd name="T56" fmla="*/ 2147483647 w 456"/>
                <a:gd name="T57" fmla="*/ 2147483647 h 204"/>
                <a:gd name="T58" fmla="*/ 2147483647 w 456"/>
                <a:gd name="T59" fmla="*/ 2147483647 h 204"/>
                <a:gd name="T60" fmla="*/ 2147483647 w 456"/>
                <a:gd name="T61" fmla="*/ 2147483647 h 204"/>
                <a:gd name="T62" fmla="*/ 2147483647 w 456"/>
                <a:gd name="T63" fmla="*/ 2147483647 h 204"/>
                <a:gd name="T64" fmla="*/ 2147483647 w 456"/>
                <a:gd name="T65" fmla="*/ 2147483647 h 204"/>
                <a:gd name="T66" fmla="*/ 2147483647 w 456"/>
                <a:gd name="T67" fmla="*/ 2147483647 h 204"/>
                <a:gd name="T68" fmla="*/ 2147483647 w 456"/>
                <a:gd name="T69" fmla="*/ 2147483647 h 204"/>
                <a:gd name="T70" fmla="*/ 2147483647 w 456"/>
                <a:gd name="T71" fmla="*/ 2147483647 h 204"/>
                <a:gd name="T72" fmla="*/ 2147483647 w 456"/>
                <a:gd name="T73" fmla="*/ 2147483647 h 204"/>
                <a:gd name="T74" fmla="*/ 2147483647 w 456"/>
                <a:gd name="T75" fmla="*/ 2147483647 h 204"/>
                <a:gd name="T76" fmla="*/ 2147483647 w 456"/>
                <a:gd name="T77" fmla="*/ 2147483647 h 204"/>
                <a:gd name="T78" fmla="*/ 2147483647 w 456"/>
                <a:gd name="T79" fmla="*/ 2147483647 h 204"/>
                <a:gd name="T80" fmla="*/ 2147483647 w 456"/>
                <a:gd name="T81" fmla="*/ 2147483647 h 204"/>
                <a:gd name="T82" fmla="*/ 2147483647 w 456"/>
                <a:gd name="T83" fmla="*/ 2147483647 h 204"/>
                <a:gd name="T84" fmla="*/ 2147483647 w 456"/>
                <a:gd name="T85" fmla="*/ 2147483647 h 204"/>
                <a:gd name="T86" fmla="*/ 2147483647 w 456"/>
                <a:gd name="T87" fmla="*/ 2147483647 h 204"/>
                <a:gd name="T88" fmla="*/ 2147483647 w 456"/>
                <a:gd name="T89" fmla="*/ 2147483647 h 204"/>
                <a:gd name="T90" fmla="*/ 2147483647 w 456"/>
                <a:gd name="T91" fmla="*/ 2147483647 h 204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56"/>
                <a:gd name="T139" fmla="*/ 0 h 204"/>
                <a:gd name="T140" fmla="*/ 456 w 456"/>
                <a:gd name="T141" fmla="*/ 204 h 204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56" h="204">
                  <a:moveTo>
                    <a:pt x="456" y="102"/>
                  </a:moveTo>
                  <a:lnTo>
                    <a:pt x="456" y="60"/>
                  </a:lnTo>
                  <a:lnTo>
                    <a:pt x="450" y="60"/>
                  </a:lnTo>
                  <a:lnTo>
                    <a:pt x="450" y="48"/>
                  </a:lnTo>
                  <a:lnTo>
                    <a:pt x="456" y="24"/>
                  </a:lnTo>
                  <a:lnTo>
                    <a:pt x="444" y="18"/>
                  </a:lnTo>
                  <a:lnTo>
                    <a:pt x="438" y="18"/>
                  </a:lnTo>
                  <a:lnTo>
                    <a:pt x="432" y="12"/>
                  </a:lnTo>
                  <a:lnTo>
                    <a:pt x="420" y="12"/>
                  </a:lnTo>
                  <a:lnTo>
                    <a:pt x="414" y="18"/>
                  </a:lnTo>
                  <a:lnTo>
                    <a:pt x="402" y="24"/>
                  </a:lnTo>
                  <a:lnTo>
                    <a:pt x="390" y="12"/>
                  </a:lnTo>
                  <a:lnTo>
                    <a:pt x="378" y="18"/>
                  </a:lnTo>
                  <a:lnTo>
                    <a:pt x="366" y="6"/>
                  </a:lnTo>
                  <a:lnTo>
                    <a:pt x="354" y="0"/>
                  </a:lnTo>
                  <a:lnTo>
                    <a:pt x="336" y="0"/>
                  </a:lnTo>
                  <a:lnTo>
                    <a:pt x="330" y="6"/>
                  </a:lnTo>
                  <a:lnTo>
                    <a:pt x="324" y="18"/>
                  </a:lnTo>
                  <a:lnTo>
                    <a:pt x="318" y="18"/>
                  </a:lnTo>
                  <a:lnTo>
                    <a:pt x="318" y="36"/>
                  </a:lnTo>
                  <a:lnTo>
                    <a:pt x="306" y="30"/>
                  </a:lnTo>
                  <a:lnTo>
                    <a:pt x="300" y="30"/>
                  </a:lnTo>
                  <a:lnTo>
                    <a:pt x="288" y="36"/>
                  </a:lnTo>
                  <a:lnTo>
                    <a:pt x="276" y="36"/>
                  </a:lnTo>
                  <a:lnTo>
                    <a:pt x="258" y="18"/>
                  </a:lnTo>
                  <a:lnTo>
                    <a:pt x="252" y="36"/>
                  </a:lnTo>
                  <a:lnTo>
                    <a:pt x="234" y="36"/>
                  </a:lnTo>
                  <a:lnTo>
                    <a:pt x="240" y="48"/>
                  </a:lnTo>
                  <a:lnTo>
                    <a:pt x="240" y="66"/>
                  </a:lnTo>
                  <a:lnTo>
                    <a:pt x="234" y="66"/>
                  </a:lnTo>
                  <a:lnTo>
                    <a:pt x="228" y="60"/>
                  </a:lnTo>
                  <a:lnTo>
                    <a:pt x="210" y="60"/>
                  </a:lnTo>
                  <a:lnTo>
                    <a:pt x="204" y="66"/>
                  </a:lnTo>
                  <a:lnTo>
                    <a:pt x="204" y="72"/>
                  </a:lnTo>
                  <a:lnTo>
                    <a:pt x="198" y="78"/>
                  </a:lnTo>
                  <a:lnTo>
                    <a:pt x="198" y="84"/>
                  </a:lnTo>
                  <a:lnTo>
                    <a:pt x="210" y="84"/>
                  </a:lnTo>
                  <a:lnTo>
                    <a:pt x="210" y="126"/>
                  </a:lnTo>
                  <a:lnTo>
                    <a:pt x="204" y="126"/>
                  </a:lnTo>
                  <a:lnTo>
                    <a:pt x="192" y="114"/>
                  </a:lnTo>
                  <a:lnTo>
                    <a:pt x="174" y="108"/>
                  </a:lnTo>
                  <a:lnTo>
                    <a:pt x="162" y="102"/>
                  </a:lnTo>
                  <a:lnTo>
                    <a:pt x="144" y="114"/>
                  </a:lnTo>
                  <a:lnTo>
                    <a:pt x="126" y="114"/>
                  </a:lnTo>
                  <a:lnTo>
                    <a:pt x="108" y="126"/>
                  </a:lnTo>
                  <a:lnTo>
                    <a:pt x="102" y="132"/>
                  </a:lnTo>
                  <a:lnTo>
                    <a:pt x="84" y="132"/>
                  </a:lnTo>
                  <a:lnTo>
                    <a:pt x="66" y="114"/>
                  </a:lnTo>
                  <a:lnTo>
                    <a:pt x="48" y="114"/>
                  </a:lnTo>
                  <a:lnTo>
                    <a:pt x="48" y="126"/>
                  </a:lnTo>
                  <a:lnTo>
                    <a:pt x="42" y="132"/>
                  </a:lnTo>
                  <a:lnTo>
                    <a:pt x="30" y="132"/>
                  </a:lnTo>
                  <a:lnTo>
                    <a:pt x="30" y="126"/>
                  </a:lnTo>
                  <a:lnTo>
                    <a:pt x="24" y="120"/>
                  </a:lnTo>
                  <a:lnTo>
                    <a:pt x="0" y="120"/>
                  </a:lnTo>
                  <a:lnTo>
                    <a:pt x="0" y="156"/>
                  </a:lnTo>
                  <a:lnTo>
                    <a:pt x="18" y="156"/>
                  </a:lnTo>
                  <a:lnTo>
                    <a:pt x="18" y="174"/>
                  </a:lnTo>
                  <a:lnTo>
                    <a:pt x="24" y="174"/>
                  </a:lnTo>
                  <a:lnTo>
                    <a:pt x="42" y="156"/>
                  </a:lnTo>
                  <a:lnTo>
                    <a:pt x="48" y="156"/>
                  </a:lnTo>
                  <a:lnTo>
                    <a:pt x="60" y="168"/>
                  </a:lnTo>
                  <a:lnTo>
                    <a:pt x="60" y="174"/>
                  </a:lnTo>
                  <a:lnTo>
                    <a:pt x="72" y="174"/>
                  </a:lnTo>
                  <a:lnTo>
                    <a:pt x="84" y="180"/>
                  </a:lnTo>
                  <a:lnTo>
                    <a:pt x="96" y="162"/>
                  </a:lnTo>
                  <a:lnTo>
                    <a:pt x="138" y="162"/>
                  </a:lnTo>
                  <a:lnTo>
                    <a:pt x="138" y="156"/>
                  </a:lnTo>
                  <a:lnTo>
                    <a:pt x="144" y="150"/>
                  </a:lnTo>
                  <a:lnTo>
                    <a:pt x="162" y="150"/>
                  </a:lnTo>
                  <a:lnTo>
                    <a:pt x="168" y="156"/>
                  </a:lnTo>
                  <a:lnTo>
                    <a:pt x="168" y="174"/>
                  </a:lnTo>
                  <a:lnTo>
                    <a:pt x="180" y="174"/>
                  </a:lnTo>
                  <a:lnTo>
                    <a:pt x="186" y="192"/>
                  </a:lnTo>
                  <a:lnTo>
                    <a:pt x="240" y="192"/>
                  </a:lnTo>
                  <a:lnTo>
                    <a:pt x="240" y="204"/>
                  </a:lnTo>
                  <a:lnTo>
                    <a:pt x="258" y="204"/>
                  </a:lnTo>
                  <a:lnTo>
                    <a:pt x="264" y="198"/>
                  </a:lnTo>
                  <a:lnTo>
                    <a:pt x="282" y="198"/>
                  </a:lnTo>
                  <a:lnTo>
                    <a:pt x="288" y="204"/>
                  </a:lnTo>
                  <a:lnTo>
                    <a:pt x="318" y="204"/>
                  </a:lnTo>
                  <a:lnTo>
                    <a:pt x="318" y="192"/>
                  </a:lnTo>
                  <a:lnTo>
                    <a:pt x="366" y="192"/>
                  </a:lnTo>
                  <a:lnTo>
                    <a:pt x="378" y="186"/>
                  </a:lnTo>
                  <a:lnTo>
                    <a:pt x="402" y="192"/>
                  </a:lnTo>
                  <a:lnTo>
                    <a:pt x="414" y="156"/>
                  </a:lnTo>
                  <a:lnTo>
                    <a:pt x="432" y="156"/>
                  </a:lnTo>
                  <a:lnTo>
                    <a:pt x="432" y="132"/>
                  </a:lnTo>
                  <a:lnTo>
                    <a:pt x="444" y="114"/>
                  </a:lnTo>
                  <a:lnTo>
                    <a:pt x="432" y="114"/>
                  </a:lnTo>
                  <a:lnTo>
                    <a:pt x="438" y="102"/>
                  </a:lnTo>
                  <a:lnTo>
                    <a:pt x="456" y="102"/>
                  </a:lnTo>
                  <a:close/>
                </a:path>
              </a:pathLst>
            </a:custGeom>
            <a:solidFill>
              <a:srgbClr val="24771B"/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14" name="Albania" descr="© INSCALE GmbH, 05.05.2010&#10;http://www.presentationload.com/">
              <a:extLst>
                <a:ext uri="{FF2B5EF4-FFF2-40B4-BE49-F238E27FC236}">
                  <a16:creationId xmlns:a16="http://schemas.microsoft.com/office/drawing/2014/main" id="{EEA11AEC-97A4-44C6-AE5A-058D98AF8DED}"/>
                </a:ext>
              </a:extLst>
            </p:cNvPr>
            <p:cNvSpPr>
              <a:spLocks/>
            </p:cNvSpPr>
            <p:nvPr/>
          </p:nvSpPr>
          <p:spPr bwMode="gray">
            <a:xfrm>
              <a:off x="6120772" y="2980052"/>
              <a:ext cx="64644" cy="109827"/>
            </a:xfrm>
            <a:custGeom>
              <a:avLst/>
              <a:gdLst>
                <a:gd name="T0" fmla="*/ 2147483647 w 144"/>
                <a:gd name="T1" fmla="*/ 2147483647 h 246"/>
                <a:gd name="T2" fmla="*/ 2147483647 w 144"/>
                <a:gd name="T3" fmla="*/ 2147483647 h 246"/>
                <a:gd name="T4" fmla="*/ 2147483647 w 144"/>
                <a:gd name="T5" fmla="*/ 2147483647 h 246"/>
                <a:gd name="T6" fmla="*/ 2147483647 w 144"/>
                <a:gd name="T7" fmla="*/ 2147483647 h 246"/>
                <a:gd name="T8" fmla="*/ 2147483647 w 144"/>
                <a:gd name="T9" fmla="*/ 2147483647 h 246"/>
                <a:gd name="T10" fmla="*/ 2147483647 w 144"/>
                <a:gd name="T11" fmla="*/ 2147483647 h 246"/>
                <a:gd name="T12" fmla="*/ 2147483647 w 144"/>
                <a:gd name="T13" fmla="*/ 2147483647 h 246"/>
                <a:gd name="T14" fmla="*/ 2147483647 w 144"/>
                <a:gd name="T15" fmla="*/ 2147483647 h 246"/>
                <a:gd name="T16" fmla="*/ 2147483647 w 144"/>
                <a:gd name="T17" fmla="*/ 2147483647 h 246"/>
                <a:gd name="T18" fmla="*/ 2147483647 w 144"/>
                <a:gd name="T19" fmla="*/ 2147483647 h 246"/>
                <a:gd name="T20" fmla="*/ 2147483647 w 144"/>
                <a:gd name="T21" fmla="*/ 2147483647 h 246"/>
                <a:gd name="T22" fmla="*/ 2147483647 w 144"/>
                <a:gd name="T23" fmla="*/ 2147483647 h 246"/>
                <a:gd name="T24" fmla="*/ 2147483647 w 144"/>
                <a:gd name="T25" fmla="*/ 2147483647 h 246"/>
                <a:gd name="T26" fmla="*/ 2147483647 w 144"/>
                <a:gd name="T27" fmla="*/ 2147483647 h 246"/>
                <a:gd name="T28" fmla="*/ 2147483647 w 144"/>
                <a:gd name="T29" fmla="*/ 2147483647 h 246"/>
                <a:gd name="T30" fmla="*/ 2147483647 w 144"/>
                <a:gd name="T31" fmla="*/ 2147483647 h 246"/>
                <a:gd name="T32" fmla="*/ 2147483647 w 144"/>
                <a:gd name="T33" fmla="*/ 2147483647 h 246"/>
                <a:gd name="T34" fmla="*/ 2147483647 w 144"/>
                <a:gd name="T35" fmla="*/ 2147483647 h 246"/>
                <a:gd name="T36" fmla="*/ 2147483647 w 144"/>
                <a:gd name="T37" fmla="*/ 2147483647 h 246"/>
                <a:gd name="T38" fmla="*/ 2147483647 w 144"/>
                <a:gd name="T39" fmla="*/ 0 h 246"/>
                <a:gd name="T40" fmla="*/ 2147483647 w 144"/>
                <a:gd name="T41" fmla="*/ 2147483647 h 246"/>
                <a:gd name="T42" fmla="*/ 2147483647 w 144"/>
                <a:gd name="T43" fmla="*/ 2147483647 h 246"/>
                <a:gd name="T44" fmla="*/ 0 w 144"/>
                <a:gd name="T45" fmla="*/ 2147483647 h 246"/>
                <a:gd name="T46" fmla="*/ 2147483647 w 144"/>
                <a:gd name="T47" fmla="*/ 2147483647 h 246"/>
                <a:gd name="T48" fmla="*/ 2147483647 w 144"/>
                <a:gd name="T49" fmla="*/ 2147483647 h 246"/>
                <a:gd name="T50" fmla="*/ 2147483647 w 144"/>
                <a:gd name="T51" fmla="*/ 2147483647 h 246"/>
                <a:gd name="T52" fmla="*/ 2147483647 w 144"/>
                <a:gd name="T53" fmla="*/ 2147483647 h 246"/>
                <a:gd name="T54" fmla="*/ 2147483647 w 144"/>
                <a:gd name="T55" fmla="*/ 2147483647 h 246"/>
                <a:gd name="T56" fmla="*/ 2147483647 w 144"/>
                <a:gd name="T57" fmla="*/ 2147483647 h 246"/>
                <a:gd name="T58" fmla="*/ 2147483647 w 144"/>
                <a:gd name="T59" fmla="*/ 2147483647 h 246"/>
                <a:gd name="T60" fmla="*/ 2147483647 w 144"/>
                <a:gd name="T61" fmla="*/ 2147483647 h 246"/>
                <a:gd name="T62" fmla="*/ 2147483647 w 144"/>
                <a:gd name="T63" fmla="*/ 2147483647 h 246"/>
                <a:gd name="T64" fmla="*/ 2147483647 w 144"/>
                <a:gd name="T65" fmla="*/ 2147483647 h 246"/>
                <a:gd name="T66" fmla="*/ 2147483647 w 144"/>
                <a:gd name="T67" fmla="*/ 2147483647 h 246"/>
                <a:gd name="T68" fmla="*/ 2147483647 w 144"/>
                <a:gd name="T69" fmla="*/ 2147483647 h 246"/>
                <a:gd name="T70" fmla="*/ 2147483647 w 144"/>
                <a:gd name="T71" fmla="*/ 2147483647 h 246"/>
                <a:gd name="T72" fmla="*/ 2147483647 w 144"/>
                <a:gd name="T73" fmla="*/ 2147483647 h 246"/>
                <a:gd name="T74" fmla="*/ 2147483647 w 144"/>
                <a:gd name="T75" fmla="*/ 2147483647 h 246"/>
                <a:gd name="T76" fmla="*/ 2147483647 w 144"/>
                <a:gd name="T77" fmla="*/ 2147483647 h 246"/>
                <a:gd name="T78" fmla="*/ 2147483647 w 144"/>
                <a:gd name="T79" fmla="*/ 2147483647 h 246"/>
                <a:gd name="T80" fmla="*/ 2147483647 w 144"/>
                <a:gd name="T81" fmla="*/ 2147483647 h 246"/>
                <a:gd name="T82" fmla="*/ 2147483647 w 144"/>
                <a:gd name="T83" fmla="*/ 2147483647 h 246"/>
                <a:gd name="T84" fmla="*/ 2147483647 w 144"/>
                <a:gd name="T85" fmla="*/ 2147483647 h 246"/>
                <a:gd name="T86" fmla="*/ 2147483647 w 144"/>
                <a:gd name="T87" fmla="*/ 2147483647 h 246"/>
                <a:gd name="T88" fmla="*/ 2147483647 w 144"/>
                <a:gd name="T89" fmla="*/ 2147483647 h 24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144"/>
                <a:gd name="T136" fmla="*/ 0 h 246"/>
                <a:gd name="T137" fmla="*/ 144 w 144"/>
                <a:gd name="T138" fmla="*/ 246 h 24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144" h="246">
                  <a:moveTo>
                    <a:pt x="96" y="210"/>
                  </a:moveTo>
                  <a:lnTo>
                    <a:pt x="96" y="204"/>
                  </a:lnTo>
                  <a:lnTo>
                    <a:pt x="108" y="204"/>
                  </a:lnTo>
                  <a:lnTo>
                    <a:pt x="120" y="198"/>
                  </a:lnTo>
                  <a:lnTo>
                    <a:pt x="120" y="174"/>
                  </a:lnTo>
                  <a:lnTo>
                    <a:pt x="138" y="174"/>
                  </a:lnTo>
                  <a:lnTo>
                    <a:pt x="144" y="168"/>
                  </a:lnTo>
                  <a:lnTo>
                    <a:pt x="144" y="138"/>
                  </a:lnTo>
                  <a:lnTo>
                    <a:pt x="120" y="144"/>
                  </a:lnTo>
                  <a:lnTo>
                    <a:pt x="120" y="126"/>
                  </a:lnTo>
                  <a:lnTo>
                    <a:pt x="114" y="126"/>
                  </a:lnTo>
                  <a:lnTo>
                    <a:pt x="108" y="120"/>
                  </a:lnTo>
                  <a:lnTo>
                    <a:pt x="108" y="96"/>
                  </a:lnTo>
                  <a:lnTo>
                    <a:pt x="102" y="84"/>
                  </a:lnTo>
                  <a:lnTo>
                    <a:pt x="102" y="42"/>
                  </a:lnTo>
                  <a:lnTo>
                    <a:pt x="96" y="24"/>
                  </a:lnTo>
                  <a:lnTo>
                    <a:pt x="84" y="24"/>
                  </a:lnTo>
                  <a:lnTo>
                    <a:pt x="72" y="6"/>
                  </a:lnTo>
                  <a:lnTo>
                    <a:pt x="66" y="12"/>
                  </a:lnTo>
                  <a:lnTo>
                    <a:pt x="36" y="0"/>
                  </a:lnTo>
                  <a:lnTo>
                    <a:pt x="36" y="18"/>
                  </a:lnTo>
                  <a:lnTo>
                    <a:pt x="24" y="24"/>
                  </a:lnTo>
                  <a:lnTo>
                    <a:pt x="0" y="24"/>
                  </a:lnTo>
                  <a:lnTo>
                    <a:pt x="18" y="36"/>
                  </a:lnTo>
                  <a:lnTo>
                    <a:pt x="24" y="30"/>
                  </a:lnTo>
                  <a:lnTo>
                    <a:pt x="30" y="48"/>
                  </a:lnTo>
                  <a:lnTo>
                    <a:pt x="18" y="60"/>
                  </a:lnTo>
                  <a:lnTo>
                    <a:pt x="24" y="66"/>
                  </a:lnTo>
                  <a:lnTo>
                    <a:pt x="48" y="66"/>
                  </a:lnTo>
                  <a:lnTo>
                    <a:pt x="48" y="84"/>
                  </a:lnTo>
                  <a:lnTo>
                    <a:pt x="42" y="96"/>
                  </a:lnTo>
                  <a:lnTo>
                    <a:pt x="42" y="114"/>
                  </a:lnTo>
                  <a:lnTo>
                    <a:pt x="36" y="132"/>
                  </a:lnTo>
                  <a:lnTo>
                    <a:pt x="36" y="156"/>
                  </a:lnTo>
                  <a:lnTo>
                    <a:pt x="24" y="180"/>
                  </a:lnTo>
                  <a:lnTo>
                    <a:pt x="24" y="186"/>
                  </a:lnTo>
                  <a:lnTo>
                    <a:pt x="42" y="204"/>
                  </a:lnTo>
                  <a:lnTo>
                    <a:pt x="54" y="210"/>
                  </a:lnTo>
                  <a:lnTo>
                    <a:pt x="60" y="216"/>
                  </a:lnTo>
                  <a:lnTo>
                    <a:pt x="60" y="234"/>
                  </a:lnTo>
                  <a:lnTo>
                    <a:pt x="66" y="240"/>
                  </a:lnTo>
                  <a:lnTo>
                    <a:pt x="84" y="240"/>
                  </a:lnTo>
                  <a:lnTo>
                    <a:pt x="90" y="246"/>
                  </a:lnTo>
                  <a:lnTo>
                    <a:pt x="96" y="246"/>
                  </a:lnTo>
                  <a:lnTo>
                    <a:pt x="96" y="210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 dirty="0">
                <a:solidFill>
                  <a:srgbClr val="555555"/>
                </a:solidFill>
              </a:endParaRPr>
            </a:p>
          </p:txBody>
        </p:sp>
        <p:grpSp>
          <p:nvGrpSpPr>
            <p:cNvPr id="115" name="Group 340">
              <a:extLst>
                <a:ext uri="{FF2B5EF4-FFF2-40B4-BE49-F238E27FC236}">
                  <a16:creationId xmlns:a16="http://schemas.microsoft.com/office/drawing/2014/main" id="{128E41CE-725E-4EE9-A3E5-792968F9F70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110289" y="2854281"/>
              <a:ext cx="122302" cy="152341"/>
              <a:chOff x="2184" y="1242"/>
              <a:chExt cx="257" cy="316"/>
            </a:xfrm>
            <a:solidFill>
              <a:srgbClr val="24771B"/>
            </a:solidFill>
          </p:grpSpPr>
          <p:sp>
            <p:nvSpPr>
              <p:cNvPr id="116" name="Freeform 341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3FE53CB0-3EF4-4BEF-A265-F5FD93ADF525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184" y="1242"/>
                <a:ext cx="257" cy="282"/>
              </a:xfrm>
              <a:custGeom>
                <a:avLst/>
                <a:gdLst/>
                <a:ahLst/>
                <a:cxnLst>
                  <a:cxn ang="0">
                    <a:pos x="464" y="374"/>
                  </a:cxn>
                  <a:cxn ang="0">
                    <a:pos x="453" y="310"/>
                  </a:cxn>
                  <a:cxn ang="0">
                    <a:pos x="453" y="235"/>
                  </a:cxn>
                  <a:cxn ang="0">
                    <a:pos x="378" y="224"/>
                  </a:cxn>
                  <a:cxn ang="0">
                    <a:pos x="302" y="171"/>
                  </a:cxn>
                  <a:cxn ang="0">
                    <a:pos x="291" y="118"/>
                  </a:cxn>
                  <a:cxn ang="0">
                    <a:pos x="259" y="128"/>
                  </a:cxn>
                  <a:cxn ang="0">
                    <a:pos x="216" y="53"/>
                  </a:cxn>
                  <a:cxn ang="0">
                    <a:pos x="87" y="0"/>
                  </a:cxn>
                  <a:cxn ang="0">
                    <a:pos x="0" y="43"/>
                  </a:cxn>
                  <a:cxn ang="0">
                    <a:pos x="32" y="96"/>
                  </a:cxn>
                  <a:cxn ang="0">
                    <a:pos x="65" y="139"/>
                  </a:cxn>
                  <a:cxn ang="0">
                    <a:pos x="54" y="150"/>
                  </a:cxn>
                  <a:cxn ang="0">
                    <a:pos x="32" y="181"/>
                  </a:cxn>
                  <a:cxn ang="0">
                    <a:pos x="32" y="192"/>
                  </a:cxn>
                  <a:cxn ang="0">
                    <a:pos x="76" y="203"/>
                  </a:cxn>
                  <a:cxn ang="0">
                    <a:pos x="87" y="267"/>
                  </a:cxn>
                  <a:cxn ang="0">
                    <a:pos x="65" y="310"/>
                  </a:cxn>
                  <a:cxn ang="0">
                    <a:pos x="98" y="363"/>
                  </a:cxn>
                  <a:cxn ang="0">
                    <a:pos x="119" y="395"/>
                  </a:cxn>
                  <a:cxn ang="0">
                    <a:pos x="157" y="442"/>
                  </a:cxn>
                  <a:cxn ang="0">
                    <a:pos x="173" y="438"/>
                  </a:cxn>
                  <a:cxn ang="0">
                    <a:pos x="180" y="444"/>
                  </a:cxn>
                  <a:cxn ang="0">
                    <a:pos x="230" y="446"/>
                  </a:cxn>
                  <a:cxn ang="0">
                    <a:pos x="237" y="431"/>
                  </a:cxn>
                  <a:cxn ang="0">
                    <a:pos x="258" y="416"/>
                  </a:cxn>
                  <a:cxn ang="0">
                    <a:pos x="266" y="418"/>
                  </a:cxn>
                  <a:cxn ang="0">
                    <a:pos x="268" y="407"/>
                  </a:cxn>
                  <a:cxn ang="0">
                    <a:pos x="267" y="399"/>
                  </a:cxn>
                  <a:cxn ang="0">
                    <a:pos x="254" y="388"/>
                  </a:cxn>
                  <a:cxn ang="0">
                    <a:pos x="262" y="387"/>
                  </a:cxn>
                  <a:cxn ang="0">
                    <a:pos x="279" y="380"/>
                  </a:cxn>
                  <a:cxn ang="0">
                    <a:pos x="288" y="372"/>
                  </a:cxn>
                  <a:cxn ang="0">
                    <a:pos x="298" y="389"/>
                  </a:cxn>
                  <a:cxn ang="0">
                    <a:pos x="292" y="399"/>
                  </a:cxn>
                  <a:cxn ang="0">
                    <a:pos x="309" y="402"/>
                  </a:cxn>
                  <a:cxn ang="0">
                    <a:pos x="321" y="404"/>
                  </a:cxn>
                  <a:cxn ang="0">
                    <a:pos x="326" y="408"/>
                  </a:cxn>
                  <a:cxn ang="0">
                    <a:pos x="328" y="433"/>
                  </a:cxn>
                  <a:cxn ang="0">
                    <a:pos x="334" y="429"/>
                  </a:cxn>
                  <a:cxn ang="0">
                    <a:pos x="335" y="448"/>
                  </a:cxn>
                  <a:cxn ang="0">
                    <a:pos x="348" y="452"/>
                  </a:cxn>
                  <a:cxn ang="0">
                    <a:pos x="356" y="467"/>
                  </a:cxn>
                  <a:cxn ang="0">
                    <a:pos x="354" y="478"/>
                  </a:cxn>
                  <a:cxn ang="0">
                    <a:pos x="356" y="482"/>
                  </a:cxn>
                  <a:cxn ang="0">
                    <a:pos x="369" y="485"/>
                  </a:cxn>
                  <a:cxn ang="0">
                    <a:pos x="381" y="492"/>
                  </a:cxn>
                  <a:cxn ang="0">
                    <a:pos x="390" y="496"/>
                  </a:cxn>
                  <a:cxn ang="0">
                    <a:pos x="399" y="501"/>
                  </a:cxn>
                  <a:cxn ang="0">
                    <a:pos x="392" y="513"/>
                  </a:cxn>
                  <a:cxn ang="0">
                    <a:pos x="384" y="528"/>
                  </a:cxn>
                  <a:cxn ang="0">
                    <a:pos x="376" y="542"/>
                  </a:cxn>
                  <a:cxn ang="0">
                    <a:pos x="453" y="492"/>
                  </a:cxn>
                  <a:cxn ang="0">
                    <a:pos x="486" y="470"/>
                  </a:cxn>
                  <a:cxn ang="0">
                    <a:pos x="486" y="406"/>
                  </a:cxn>
                </a:cxnLst>
                <a:rect l="0" t="0" r="r" b="b"/>
                <a:pathLst>
                  <a:path w="496" h="542">
                    <a:moveTo>
                      <a:pt x="486" y="406"/>
                    </a:moveTo>
                    <a:cubicBezTo>
                      <a:pt x="453" y="395"/>
                      <a:pt x="453" y="395"/>
                      <a:pt x="453" y="395"/>
                    </a:cubicBezTo>
                    <a:cubicBezTo>
                      <a:pt x="464" y="374"/>
                      <a:pt x="464" y="374"/>
                      <a:pt x="464" y="374"/>
                    </a:cubicBezTo>
                    <a:cubicBezTo>
                      <a:pt x="432" y="363"/>
                      <a:pt x="432" y="363"/>
                      <a:pt x="432" y="363"/>
                    </a:cubicBezTo>
                    <a:cubicBezTo>
                      <a:pt x="432" y="331"/>
                      <a:pt x="432" y="331"/>
                      <a:pt x="432" y="331"/>
                    </a:cubicBezTo>
                    <a:cubicBezTo>
                      <a:pt x="453" y="310"/>
                      <a:pt x="453" y="310"/>
                      <a:pt x="453" y="310"/>
                    </a:cubicBezTo>
                    <a:cubicBezTo>
                      <a:pt x="453" y="267"/>
                      <a:pt x="453" y="267"/>
                      <a:pt x="453" y="267"/>
                    </a:cubicBezTo>
                    <a:cubicBezTo>
                      <a:pt x="442" y="256"/>
                      <a:pt x="442" y="256"/>
                      <a:pt x="442" y="256"/>
                    </a:cubicBezTo>
                    <a:cubicBezTo>
                      <a:pt x="453" y="235"/>
                      <a:pt x="453" y="235"/>
                      <a:pt x="453" y="235"/>
                    </a:cubicBezTo>
                    <a:cubicBezTo>
                      <a:pt x="464" y="224"/>
                      <a:pt x="464" y="224"/>
                      <a:pt x="464" y="224"/>
                    </a:cubicBezTo>
                    <a:cubicBezTo>
                      <a:pt x="421" y="213"/>
                      <a:pt x="421" y="213"/>
                      <a:pt x="421" y="213"/>
                    </a:cubicBezTo>
                    <a:cubicBezTo>
                      <a:pt x="378" y="224"/>
                      <a:pt x="378" y="224"/>
                      <a:pt x="378" y="224"/>
                    </a:cubicBezTo>
                    <a:cubicBezTo>
                      <a:pt x="367" y="213"/>
                      <a:pt x="367" y="213"/>
                      <a:pt x="367" y="213"/>
                    </a:cubicBezTo>
                    <a:cubicBezTo>
                      <a:pt x="324" y="203"/>
                      <a:pt x="324" y="203"/>
                      <a:pt x="324" y="203"/>
                    </a:cubicBezTo>
                    <a:cubicBezTo>
                      <a:pt x="302" y="171"/>
                      <a:pt x="302" y="171"/>
                      <a:pt x="302" y="171"/>
                    </a:cubicBezTo>
                    <a:cubicBezTo>
                      <a:pt x="313" y="160"/>
                      <a:pt x="313" y="160"/>
                      <a:pt x="313" y="160"/>
                    </a:cubicBezTo>
                    <a:cubicBezTo>
                      <a:pt x="313" y="128"/>
                      <a:pt x="313" y="128"/>
                      <a:pt x="313" y="128"/>
                    </a:cubicBezTo>
                    <a:cubicBezTo>
                      <a:pt x="291" y="118"/>
                      <a:pt x="291" y="118"/>
                      <a:pt x="291" y="118"/>
                    </a:cubicBezTo>
                    <a:cubicBezTo>
                      <a:pt x="280" y="118"/>
                      <a:pt x="280" y="118"/>
                      <a:pt x="280" y="118"/>
                    </a:cubicBezTo>
                    <a:cubicBezTo>
                      <a:pt x="270" y="128"/>
                      <a:pt x="270" y="128"/>
                      <a:pt x="270" y="128"/>
                    </a:cubicBezTo>
                    <a:cubicBezTo>
                      <a:pt x="259" y="128"/>
                      <a:pt x="259" y="128"/>
                      <a:pt x="259" y="128"/>
                    </a:cubicBezTo>
                    <a:cubicBezTo>
                      <a:pt x="249" y="118"/>
                      <a:pt x="249" y="118"/>
                      <a:pt x="249" y="118"/>
                    </a:cubicBezTo>
                    <a:cubicBezTo>
                      <a:pt x="227" y="53"/>
                      <a:pt x="227" y="53"/>
                      <a:pt x="227" y="53"/>
                    </a:cubicBezTo>
                    <a:cubicBezTo>
                      <a:pt x="216" y="53"/>
                      <a:pt x="216" y="53"/>
                      <a:pt x="216" y="53"/>
                    </a:cubicBezTo>
                    <a:cubicBezTo>
                      <a:pt x="173" y="21"/>
                      <a:pt x="173" y="21"/>
                      <a:pt x="173" y="21"/>
                    </a:cubicBezTo>
                    <a:cubicBezTo>
                      <a:pt x="129" y="0"/>
                      <a:pt x="129" y="0"/>
                      <a:pt x="129" y="0"/>
                    </a:cubicBezTo>
                    <a:cubicBezTo>
                      <a:pt x="87" y="0"/>
                      <a:pt x="87" y="0"/>
                      <a:pt x="87" y="0"/>
                    </a:cubicBezTo>
                    <a:cubicBezTo>
                      <a:pt x="54" y="32"/>
                      <a:pt x="54" y="32"/>
                      <a:pt x="54" y="32"/>
                    </a:cubicBezTo>
                    <a:cubicBezTo>
                      <a:pt x="11" y="32"/>
                      <a:pt x="11" y="32"/>
                      <a:pt x="11" y="32"/>
                    </a:cubicBezTo>
                    <a:cubicBezTo>
                      <a:pt x="0" y="43"/>
                      <a:pt x="0" y="43"/>
                      <a:pt x="0" y="43"/>
                    </a:cubicBezTo>
                    <a:cubicBezTo>
                      <a:pt x="11" y="43"/>
                      <a:pt x="11" y="43"/>
                      <a:pt x="11" y="43"/>
                    </a:cubicBezTo>
                    <a:cubicBezTo>
                      <a:pt x="22" y="96"/>
                      <a:pt x="22" y="96"/>
                      <a:pt x="22" y="96"/>
                    </a:cubicBezTo>
                    <a:cubicBezTo>
                      <a:pt x="32" y="96"/>
                      <a:pt x="32" y="96"/>
                      <a:pt x="32" y="96"/>
                    </a:cubicBezTo>
                    <a:cubicBezTo>
                      <a:pt x="22" y="128"/>
                      <a:pt x="22" y="128"/>
                      <a:pt x="22" y="128"/>
                    </a:cubicBezTo>
                    <a:cubicBezTo>
                      <a:pt x="43" y="128"/>
                      <a:pt x="43" y="128"/>
                      <a:pt x="43" y="128"/>
                    </a:cubicBezTo>
                    <a:cubicBezTo>
                      <a:pt x="65" y="139"/>
                      <a:pt x="65" y="139"/>
                      <a:pt x="65" y="139"/>
                    </a:cubicBezTo>
                    <a:cubicBezTo>
                      <a:pt x="76" y="139"/>
                      <a:pt x="76" y="139"/>
                      <a:pt x="76" y="139"/>
                    </a:cubicBezTo>
                    <a:cubicBezTo>
                      <a:pt x="65" y="150"/>
                      <a:pt x="65" y="150"/>
                      <a:pt x="65" y="150"/>
                    </a:cubicBezTo>
                    <a:cubicBezTo>
                      <a:pt x="54" y="150"/>
                      <a:pt x="54" y="150"/>
                      <a:pt x="54" y="150"/>
                    </a:cubicBezTo>
                    <a:cubicBezTo>
                      <a:pt x="43" y="160"/>
                      <a:pt x="43" y="160"/>
                      <a:pt x="43" y="160"/>
                    </a:cubicBezTo>
                    <a:cubicBezTo>
                      <a:pt x="32" y="160"/>
                      <a:pt x="32" y="160"/>
                      <a:pt x="32" y="160"/>
                    </a:cubicBezTo>
                    <a:cubicBezTo>
                      <a:pt x="32" y="181"/>
                      <a:pt x="32" y="181"/>
                      <a:pt x="32" y="181"/>
                    </a:cubicBezTo>
                    <a:cubicBezTo>
                      <a:pt x="22" y="181"/>
                      <a:pt x="22" y="181"/>
                      <a:pt x="22" y="181"/>
                    </a:cubicBezTo>
                    <a:cubicBezTo>
                      <a:pt x="22" y="192"/>
                      <a:pt x="22" y="192"/>
                      <a:pt x="22" y="192"/>
                    </a:cubicBezTo>
                    <a:cubicBezTo>
                      <a:pt x="32" y="192"/>
                      <a:pt x="32" y="192"/>
                      <a:pt x="32" y="192"/>
                    </a:cubicBezTo>
                    <a:cubicBezTo>
                      <a:pt x="54" y="181"/>
                      <a:pt x="54" y="181"/>
                      <a:pt x="54" y="181"/>
                    </a:cubicBezTo>
                    <a:cubicBezTo>
                      <a:pt x="76" y="181"/>
                      <a:pt x="76" y="181"/>
                      <a:pt x="76" y="181"/>
                    </a:cubicBezTo>
                    <a:cubicBezTo>
                      <a:pt x="76" y="203"/>
                      <a:pt x="76" y="203"/>
                      <a:pt x="76" y="203"/>
                    </a:cubicBezTo>
                    <a:cubicBezTo>
                      <a:pt x="43" y="235"/>
                      <a:pt x="43" y="235"/>
                      <a:pt x="43" y="235"/>
                    </a:cubicBezTo>
                    <a:cubicBezTo>
                      <a:pt x="43" y="267"/>
                      <a:pt x="43" y="267"/>
                      <a:pt x="43" y="267"/>
                    </a:cubicBezTo>
                    <a:cubicBezTo>
                      <a:pt x="87" y="267"/>
                      <a:pt x="87" y="267"/>
                      <a:pt x="87" y="267"/>
                    </a:cubicBezTo>
                    <a:cubicBezTo>
                      <a:pt x="98" y="278"/>
                      <a:pt x="98" y="278"/>
                      <a:pt x="98" y="278"/>
                    </a:cubicBezTo>
                    <a:cubicBezTo>
                      <a:pt x="108" y="299"/>
                      <a:pt x="108" y="299"/>
                      <a:pt x="108" y="299"/>
                    </a:cubicBezTo>
                    <a:cubicBezTo>
                      <a:pt x="65" y="310"/>
                      <a:pt x="65" y="310"/>
                      <a:pt x="65" y="310"/>
                    </a:cubicBezTo>
                    <a:cubicBezTo>
                      <a:pt x="87" y="331"/>
                      <a:pt x="87" y="331"/>
                      <a:pt x="87" y="331"/>
                    </a:cubicBezTo>
                    <a:cubicBezTo>
                      <a:pt x="98" y="353"/>
                      <a:pt x="98" y="353"/>
                      <a:pt x="98" y="353"/>
                    </a:cubicBezTo>
                    <a:cubicBezTo>
                      <a:pt x="98" y="363"/>
                      <a:pt x="98" y="363"/>
                      <a:pt x="98" y="363"/>
                    </a:cubicBezTo>
                    <a:cubicBezTo>
                      <a:pt x="87" y="363"/>
                      <a:pt x="87" y="363"/>
                      <a:pt x="87" y="363"/>
                    </a:cubicBezTo>
                    <a:cubicBezTo>
                      <a:pt x="87" y="374"/>
                      <a:pt x="87" y="374"/>
                      <a:pt x="87" y="374"/>
                    </a:cubicBezTo>
                    <a:cubicBezTo>
                      <a:pt x="119" y="395"/>
                      <a:pt x="119" y="395"/>
                      <a:pt x="119" y="395"/>
                    </a:cubicBezTo>
                    <a:cubicBezTo>
                      <a:pt x="140" y="417"/>
                      <a:pt x="140" y="417"/>
                      <a:pt x="140" y="417"/>
                    </a:cubicBezTo>
                    <a:cubicBezTo>
                      <a:pt x="157" y="442"/>
                      <a:pt x="157" y="442"/>
                      <a:pt x="157" y="442"/>
                    </a:cubicBezTo>
                    <a:cubicBezTo>
                      <a:pt x="157" y="442"/>
                      <a:pt x="157" y="442"/>
                      <a:pt x="157" y="442"/>
                    </a:cubicBezTo>
                    <a:cubicBezTo>
                      <a:pt x="159" y="442"/>
                      <a:pt x="161" y="443"/>
                      <a:pt x="166" y="444"/>
                    </a:cubicBezTo>
                    <a:cubicBezTo>
                      <a:pt x="166" y="444"/>
                      <a:pt x="166" y="444"/>
                      <a:pt x="167" y="444"/>
                    </a:cubicBezTo>
                    <a:cubicBezTo>
                      <a:pt x="173" y="438"/>
                      <a:pt x="173" y="438"/>
                      <a:pt x="173" y="438"/>
                    </a:cubicBezTo>
                    <a:cubicBezTo>
                      <a:pt x="173" y="447"/>
                      <a:pt x="173" y="447"/>
                      <a:pt x="173" y="447"/>
                    </a:cubicBezTo>
                    <a:cubicBezTo>
                      <a:pt x="174" y="448"/>
                      <a:pt x="175" y="448"/>
                      <a:pt x="176" y="449"/>
                    </a:cubicBezTo>
                    <a:cubicBezTo>
                      <a:pt x="176" y="449"/>
                      <a:pt x="176" y="449"/>
                      <a:pt x="180" y="444"/>
                    </a:cubicBezTo>
                    <a:cubicBezTo>
                      <a:pt x="180" y="444"/>
                      <a:pt x="180" y="444"/>
                      <a:pt x="199" y="447"/>
                    </a:cubicBezTo>
                    <a:cubicBezTo>
                      <a:pt x="199" y="447"/>
                      <a:pt x="199" y="447"/>
                      <a:pt x="212" y="446"/>
                    </a:cubicBezTo>
                    <a:cubicBezTo>
                      <a:pt x="212" y="446"/>
                      <a:pt x="212" y="446"/>
                      <a:pt x="230" y="446"/>
                    </a:cubicBezTo>
                    <a:cubicBezTo>
                      <a:pt x="230" y="446"/>
                      <a:pt x="230" y="446"/>
                      <a:pt x="240" y="443"/>
                    </a:cubicBezTo>
                    <a:cubicBezTo>
                      <a:pt x="240" y="443"/>
                      <a:pt x="240" y="443"/>
                      <a:pt x="239" y="437"/>
                    </a:cubicBezTo>
                    <a:cubicBezTo>
                      <a:pt x="239" y="437"/>
                      <a:pt x="239" y="437"/>
                      <a:pt x="237" y="431"/>
                    </a:cubicBezTo>
                    <a:cubicBezTo>
                      <a:pt x="237" y="431"/>
                      <a:pt x="237" y="431"/>
                      <a:pt x="245" y="425"/>
                    </a:cubicBezTo>
                    <a:cubicBezTo>
                      <a:pt x="245" y="425"/>
                      <a:pt x="245" y="425"/>
                      <a:pt x="255" y="417"/>
                    </a:cubicBezTo>
                    <a:cubicBezTo>
                      <a:pt x="255" y="417"/>
                      <a:pt x="255" y="417"/>
                      <a:pt x="258" y="416"/>
                    </a:cubicBezTo>
                    <a:cubicBezTo>
                      <a:pt x="258" y="416"/>
                      <a:pt x="258" y="416"/>
                      <a:pt x="258" y="421"/>
                    </a:cubicBezTo>
                    <a:cubicBezTo>
                      <a:pt x="258" y="421"/>
                      <a:pt x="258" y="421"/>
                      <a:pt x="262" y="419"/>
                    </a:cubicBezTo>
                    <a:cubicBezTo>
                      <a:pt x="262" y="419"/>
                      <a:pt x="262" y="419"/>
                      <a:pt x="266" y="418"/>
                    </a:cubicBezTo>
                    <a:cubicBezTo>
                      <a:pt x="266" y="418"/>
                      <a:pt x="266" y="418"/>
                      <a:pt x="263" y="414"/>
                    </a:cubicBezTo>
                    <a:cubicBezTo>
                      <a:pt x="263" y="414"/>
                      <a:pt x="263" y="414"/>
                      <a:pt x="267" y="412"/>
                    </a:cubicBezTo>
                    <a:cubicBezTo>
                      <a:pt x="267" y="412"/>
                      <a:pt x="267" y="412"/>
                      <a:pt x="268" y="407"/>
                    </a:cubicBezTo>
                    <a:cubicBezTo>
                      <a:pt x="268" y="407"/>
                      <a:pt x="268" y="407"/>
                      <a:pt x="264" y="405"/>
                    </a:cubicBezTo>
                    <a:cubicBezTo>
                      <a:pt x="264" y="405"/>
                      <a:pt x="264" y="405"/>
                      <a:pt x="264" y="402"/>
                    </a:cubicBezTo>
                    <a:cubicBezTo>
                      <a:pt x="264" y="402"/>
                      <a:pt x="264" y="402"/>
                      <a:pt x="267" y="399"/>
                    </a:cubicBezTo>
                    <a:cubicBezTo>
                      <a:pt x="267" y="399"/>
                      <a:pt x="267" y="399"/>
                      <a:pt x="266" y="396"/>
                    </a:cubicBezTo>
                    <a:cubicBezTo>
                      <a:pt x="266" y="396"/>
                      <a:pt x="266" y="396"/>
                      <a:pt x="258" y="394"/>
                    </a:cubicBezTo>
                    <a:cubicBezTo>
                      <a:pt x="258" y="394"/>
                      <a:pt x="258" y="394"/>
                      <a:pt x="254" y="388"/>
                    </a:cubicBezTo>
                    <a:cubicBezTo>
                      <a:pt x="254" y="388"/>
                      <a:pt x="254" y="388"/>
                      <a:pt x="256" y="385"/>
                    </a:cubicBezTo>
                    <a:cubicBezTo>
                      <a:pt x="256" y="385"/>
                      <a:pt x="256" y="385"/>
                      <a:pt x="259" y="389"/>
                    </a:cubicBezTo>
                    <a:cubicBezTo>
                      <a:pt x="259" y="389"/>
                      <a:pt x="259" y="389"/>
                      <a:pt x="262" y="387"/>
                    </a:cubicBezTo>
                    <a:cubicBezTo>
                      <a:pt x="262" y="387"/>
                      <a:pt x="262" y="387"/>
                      <a:pt x="267" y="388"/>
                    </a:cubicBezTo>
                    <a:cubicBezTo>
                      <a:pt x="267" y="388"/>
                      <a:pt x="267" y="388"/>
                      <a:pt x="271" y="385"/>
                    </a:cubicBezTo>
                    <a:cubicBezTo>
                      <a:pt x="271" y="385"/>
                      <a:pt x="271" y="385"/>
                      <a:pt x="279" y="380"/>
                    </a:cubicBezTo>
                    <a:cubicBezTo>
                      <a:pt x="279" y="380"/>
                      <a:pt x="279" y="380"/>
                      <a:pt x="282" y="378"/>
                    </a:cubicBezTo>
                    <a:cubicBezTo>
                      <a:pt x="282" y="378"/>
                      <a:pt x="282" y="378"/>
                      <a:pt x="283" y="374"/>
                    </a:cubicBezTo>
                    <a:cubicBezTo>
                      <a:pt x="283" y="374"/>
                      <a:pt x="283" y="374"/>
                      <a:pt x="288" y="372"/>
                    </a:cubicBezTo>
                    <a:cubicBezTo>
                      <a:pt x="288" y="372"/>
                      <a:pt x="288" y="372"/>
                      <a:pt x="293" y="377"/>
                    </a:cubicBezTo>
                    <a:cubicBezTo>
                      <a:pt x="293" y="377"/>
                      <a:pt x="293" y="377"/>
                      <a:pt x="297" y="384"/>
                    </a:cubicBezTo>
                    <a:cubicBezTo>
                      <a:pt x="297" y="384"/>
                      <a:pt x="297" y="384"/>
                      <a:pt x="298" y="389"/>
                    </a:cubicBezTo>
                    <a:cubicBezTo>
                      <a:pt x="298" y="389"/>
                      <a:pt x="298" y="389"/>
                      <a:pt x="298" y="392"/>
                    </a:cubicBezTo>
                    <a:cubicBezTo>
                      <a:pt x="298" y="392"/>
                      <a:pt x="298" y="392"/>
                      <a:pt x="291" y="396"/>
                    </a:cubicBezTo>
                    <a:cubicBezTo>
                      <a:pt x="291" y="396"/>
                      <a:pt x="291" y="396"/>
                      <a:pt x="292" y="399"/>
                    </a:cubicBezTo>
                    <a:cubicBezTo>
                      <a:pt x="292" y="399"/>
                      <a:pt x="292" y="399"/>
                      <a:pt x="299" y="400"/>
                    </a:cubicBezTo>
                    <a:cubicBezTo>
                      <a:pt x="299" y="400"/>
                      <a:pt x="299" y="400"/>
                      <a:pt x="303" y="404"/>
                    </a:cubicBezTo>
                    <a:cubicBezTo>
                      <a:pt x="303" y="404"/>
                      <a:pt x="303" y="404"/>
                      <a:pt x="309" y="402"/>
                    </a:cubicBezTo>
                    <a:cubicBezTo>
                      <a:pt x="309" y="402"/>
                      <a:pt x="309" y="402"/>
                      <a:pt x="314" y="404"/>
                    </a:cubicBezTo>
                    <a:cubicBezTo>
                      <a:pt x="314" y="404"/>
                      <a:pt x="314" y="404"/>
                      <a:pt x="319" y="401"/>
                    </a:cubicBezTo>
                    <a:cubicBezTo>
                      <a:pt x="319" y="401"/>
                      <a:pt x="319" y="401"/>
                      <a:pt x="321" y="404"/>
                    </a:cubicBezTo>
                    <a:cubicBezTo>
                      <a:pt x="321" y="404"/>
                      <a:pt x="321" y="404"/>
                      <a:pt x="318" y="408"/>
                    </a:cubicBezTo>
                    <a:cubicBezTo>
                      <a:pt x="318" y="408"/>
                      <a:pt x="318" y="408"/>
                      <a:pt x="324" y="407"/>
                    </a:cubicBezTo>
                    <a:cubicBezTo>
                      <a:pt x="324" y="407"/>
                      <a:pt x="324" y="407"/>
                      <a:pt x="326" y="408"/>
                    </a:cubicBezTo>
                    <a:cubicBezTo>
                      <a:pt x="326" y="408"/>
                      <a:pt x="326" y="408"/>
                      <a:pt x="324" y="425"/>
                    </a:cubicBezTo>
                    <a:cubicBezTo>
                      <a:pt x="324" y="425"/>
                      <a:pt x="324" y="425"/>
                      <a:pt x="324" y="432"/>
                    </a:cubicBezTo>
                    <a:cubicBezTo>
                      <a:pt x="324" y="432"/>
                      <a:pt x="324" y="432"/>
                      <a:pt x="328" y="433"/>
                    </a:cubicBezTo>
                    <a:cubicBezTo>
                      <a:pt x="328" y="433"/>
                      <a:pt x="328" y="433"/>
                      <a:pt x="330" y="431"/>
                    </a:cubicBezTo>
                    <a:cubicBezTo>
                      <a:pt x="330" y="431"/>
                      <a:pt x="330" y="431"/>
                      <a:pt x="331" y="428"/>
                    </a:cubicBezTo>
                    <a:cubicBezTo>
                      <a:pt x="331" y="428"/>
                      <a:pt x="331" y="428"/>
                      <a:pt x="334" y="429"/>
                    </a:cubicBezTo>
                    <a:cubicBezTo>
                      <a:pt x="334" y="429"/>
                      <a:pt x="334" y="429"/>
                      <a:pt x="336" y="433"/>
                    </a:cubicBezTo>
                    <a:cubicBezTo>
                      <a:pt x="336" y="433"/>
                      <a:pt x="336" y="433"/>
                      <a:pt x="336" y="443"/>
                    </a:cubicBezTo>
                    <a:cubicBezTo>
                      <a:pt x="336" y="443"/>
                      <a:pt x="336" y="443"/>
                      <a:pt x="335" y="448"/>
                    </a:cubicBezTo>
                    <a:cubicBezTo>
                      <a:pt x="335" y="448"/>
                      <a:pt x="335" y="448"/>
                      <a:pt x="339" y="450"/>
                    </a:cubicBezTo>
                    <a:cubicBezTo>
                      <a:pt x="339" y="450"/>
                      <a:pt x="339" y="450"/>
                      <a:pt x="344" y="450"/>
                    </a:cubicBezTo>
                    <a:cubicBezTo>
                      <a:pt x="344" y="450"/>
                      <a:pt x="344" y="450"/>
                      <a:pt x="348" y="452"/>
                    </a:cubicBezTo>
                    <a:cubicBezTo>
                      <a:pt x="348" y="452"/>
                      <a:pt x="348" y="452"/>
                      <a:pt x="353" y="456"/>
                    </a:cubicBezTo>
                    <a:cubicBezTo>
                      <a:pt x="353" y="456"/>
                      <a:pt x="353" y="456"/>
                      <a:pt x="357" y="457"/>
                    </a:cubicBezTo>
                    <a:cubicBezTo>
                      <a:pt x="357" y="457"/>
                      <a:pt x="357" y="457"/>
                      <a:pt x="356" y="467"/>
                    </a:cubicBezTo>
                    <a:cubicBezTo>
                      <a:pt x="356" y="467"/>
                      <a:pt x="356" y="467"/>
                      <a:pt x="356" y="472"/>
                    </a:cubicBezTo>
                    <a:cubicBezTo>
                      <a:pt x="356" y="472"/>
                      <a:pt x="356" y="472"/>
                      <a:pt x="352" y="473"/>
                    </a:cubicBezTo>
                    <a:cubicBezTo>
                      <a:pt x="352" y="473"/>
                      <a:pt x="352" y="473"/>
                      <a:pt x="354" y="478"/>
                    </a:cubicBezTo>
                    <a:cubicBezTo>
                      <a:pt x="354" y="478"/>
                      <a:pt x="354" y="478"/>
                      <a:pt x="351" y="482"/>
                    </a:cubicBezTo>
                    <a:cubicBezTo>
                      <a:pt x="351" y="482"/>
                      <a:pt x="351" y="482"/>
                      <a:pt x="353" y="483"/>
                    </a:cubicBezTo>
                    <a:cubicBezTo>
                      <a:pt x="353" y="483"/>
                      <a:pt x="353" y="483"/>
                      <a:pt x="356" y="482"/>
                    </a:cubicBezTo>
                    <a:cubicBezTo>
                      <a:pt x="356" y="482"/>
                      <a:pt x="356" y="482"/>
                      <a:pt x="361" y="485"/>
                    </a:cubicBezTo>
                    <a:cubicBezTo>
                      <a:pt x="361" y="485"/>
                      <a:pt x="361" y="485"/>
                      <a:pt x="364" y="483"/>
                    </a:cubicBezTo>
                    <a:cubicBezTo>
                      <a:pt x="364" y="483"/>
                      <a:pt x="364" y="483"/>
                      <a:pt x="369" y="485"/>
                    </a:cubicBezTo>
                    <a:cubicBezTo>
                      <a:pt x="369" y="485"/>
                      <a:pt x="369" y="485"/>
                      <a:pt x="372" y="485"/>
                    </a:cubicBezTo>
                    <a:cubicBezTo>
                      <a:pt x="372" y="485"/>
                      <a:pt x="372" y="485"/>
                      <a:pt x="377" y="489"/>
                    </a:cubicBezTo>
                    <a:cubicBezTo>
                      <a:pt x="377" y="489"/>
                      <a:pt x="377" y="489"/>
                      <a:pt x="381" y="492"/>
                    </a:cubicBezTo>
                    <a:cubicBezTo>
                      <a:pt x="381" y="492"/>
                      <a:pt x="381" y="492"/>
                      <a:pt x="383" y="496"/>
                    </a:cubicBezTo>
                    <a:cubicBezTo>
                      <a:pt x="383" y="496"/>
                      <a:pt x="383" y="496"/>
                      <a:pt x="385" y="499"/>
                    </a:cubicBezTo>
                    <a:cubicBezTo>
                      <a:pt x="385" y="499"/>
                      <a:pt x="385" y="499"/>
                      <a:pt x="390" y="496"/>
                    </a:cubicBezTo>
                    <a:cubicBezTo>
                      <a:pt x="390" y="496"/>
                      <a:pt x="390" y="496"/>
                      <a:pt x="394" y="494"/>
                    </a:cubicBezTo>
                    <a:cubicBezTo>
                      <a:pt x="394" y="494"/>
                      <a:pt x="394" y="494"/>
                      <a:pt x="398" y="496"/>
                    </a:cubicBezTo>
                    <a:cubicBezTo>
                      <a:pt x="398" y="496"/>
                      <a:pt x="398" y="496"/>
                      <a:pt x="399" y="501"/>
                    </a:cubicBezTo>
                    <a:cubicBezTo>
                      <a:pt x="399" y="501"/>
                      <a:pt x="399" y="501"/>
                      <a:pt x="395" y="505"/>
                    </a:cubicBezTo>
                    <a:cubicBezTo>
                      <a:pt x="395" y="505"/>
                      <a:pt x="395" y="505"/>
                      <a:pt x="395" y="509"/>
                    </a:cubicBezTo>
                    <a:cubicBezTo>
                      <a:pt x="395" y="509"/>
                      <a:pt x="395" y="509"/>
                      <a:pt x="392" y="513"/>
                    </a:cubicBezTo>
                    <a:cubicBezTo>
                      <a:pt x="392" y="513"/>
                      <a:pt x="392" y="513"/>
                      <a:pt x="392" y="516"/>
                    </a:cubicBezTo>
                    <a:cubicBezTo>
                      <a:pt x="392" y="516"/>
                      <a:pt x="392" y="516"/>
                      <a:pt x="386" y="519"/>
                    </a:cubicBezTo>
                    <a:cubicBezTo>
                      <a:pt x="386" y="519"/>
                      <a:pt x="386" y="519"/>
                      <a:pt x="384" y="528"/>
                    </a:cubicBezTo>
                    <a:cubicBezTo>
                      <a:pt x="384" y="528"/>
                      <a:pt x="384" y="528"/>
                      <a:pt x="379" y="531"/>
                    </a:cubicBezTo>
                    <a:cubicBezTo>
                      <a:pt x="379" y="531"/>
                      <a:pt x="379" y="531"/>
                      <a:pt x="376" y="535"/>
                    </a:cubicBezTo>
                    <a:cubicBezTo>
                      <a:pt x="376" y="535"/>
                      <a:pt x="376" y="535"/>
                      <a:pt x="376" y="542"/>
                    </a:cubicBezTo>
                    <a:cubicBezTo>
                      <a:pt x="432" y="535"/>
                      <a:pt x="432" y="535"/>
                      <a:pt x="432" y="535"/>
                    </a:cubicBezTo>
                    <a:cubicBezTo>
                      <a:pt x="453" y="535"/>
                      <a:pt x="453" y="535"/>
                      <a:pt x="453" y="535"/>
                    </a:cubicBezTo>
                    <a:cubicBezTo>
                      <a:pt x="453" y="492"/>
                      <a:pt x="453" y="492"/>
                      <a:pt x="453" y="492"/>
                    </a:cubicBezTo>
                    <a:cubicBezTo>
                      <a:pt x="442" y="481"/>
                      <a:pt x="442" y="481"/>
                      <a:pt x="442" y="481"/>
                    </a:cubicBezTo>
                    <a:cubicBezTo>
                      <a:pt x="442" y="470"/>
                      <a:pt x="442" y="470"/>
                      <a:pt x="442" y="470"/>
                    </a:cubicBezTo>
                    <a:cubicBezTo>
                      <a:pt x="486" y="470"/>
                      <a:pt x="486" y="470"/>
                      <a:pt x="486" y="470"/>
                    </a:cubicBezTo>
                    <a:cubicBezTo>
                      <a:pt x="496" y="460"/>
                      <a:pt x="496" y="460"/>
                      <a:pt x="496" y="460"/>
                    </a:cubicBezTo>
                    <a:cubicBezTo>
                      <a:pt x="496" y="417"/>
                      <a:pt x="496" y="417"/>
                      <a:pt x="496" y="417"/>
                    </a:cubicBezTo>
                    <a:lnTo>
                      <a:pt x="486" y="406"/>
                    </a:lnTo>
                    <a:close/>
                  </a:path>
                </a:pathLst>
              </a:custGeom>
              <a:grp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en-US"/>
                </a:defPPr>
                <a:lvl1pPr marL="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464587">
                  <a:spcBef>
                    <a:spcPct val="0"/>
                  </a:spcBef>
                  <a:defRPr/>
                </a:pPr>
                <a:endParaRPr lang="en-GB" sz="475" kern="0" dirty="0">
                  <a:solidFill>
                    <a:srgbClr val="555555"/>
                  </a:solidFill>
                  <a:cs typeface="Calibri" pitchFamily="34" charset="0"/>
                </a:endParaRPr>
              </a:p>
            </p:txBody>
          </p:sp>
          <p:sp>
            <p:nvSpPr>
              <p:cNvPr id="117" name="Freeform 342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8CBF0999-44F5-4530-9E6B-714791AAEBCE}"/>
                  </a:ext>
                </a:extLst>
              </p:cNvPr>
              <p:cNvSpPr>
                <a:spLocks noEditPoints="1"/>
              </p:cNvSpPr>
              <p:nvPr/>
            </p:nvSpPr>
            <p:spPr bwMode="gray">
              <a:xfrm>
                <a:off x="2268" y="1436"/>
                <a:ext cx="121" cy="122"/>
              </a:xfrm>
              <a:custGeom>
                <a:avLst/>
                <a:gdLst/>
                <a:ahLst/>
                <a:cxnLst>
                  <a:cxn ang="0">
                    <a:pos x="6" y="75"/>
                  </a:cxn>
                  <a:cxn ang="0">
                    <a:pos x="0" y="72"/>
                  </a:cxn>
                  <a:cxn ang="0">
                    <a:pos x="227" y="122"/>
                  </a:cxn>
                  <a:cxn ang="0">
                    <a:pos x="218" y="127"/>
                  </a:cxn>
                  <a:cxn ang="0">
                    <a:pos x="214" y="120"/>
                  </a:cxn>
                  <a:cxn ang="0">
                    <a:pos x="206" y="113"/>
                  </a:cxn>
                  <a:cxn ang="0">
                    <a:pos x="197" y="111"/>
                  </a:cxn>
                  <a:cxn ang="0">
                    <a:pos x="190" y="110"/>
                  </a:cxn>
                  <a:cxn ang="0">
                    <a:pos x="185" y="110"/>
                  </a:cxn>
                  <a:cxn ang="0">
                    <a:pos x="185" y="101"/>
                  </a:cxn>
                  <a:cxn ang="0">
                    <a:pos x="189" y="95"/>
                  </a:cxn>
                  <a:cxn ang="0">
                    <a:pos x="187" y="84"/>
                  </a:cxn>
                  <a:cxn ang="0">
                    <a:pos x="177" y="78"/>
                  </a:cxn>
                  <a:cxn ang="0">
                    <a:pos x="169" y="76"/>
                  </a:cxn>
                  <a:cxn ang="0">
                    <a:pos x="170" y="61"/>
                  </a:cxn>
                  <a:cxn ang="0">
                    <a:pos x="165" y="56"/>
                  </a:cxn>
                  <a:cxn ang="0">
                    <a:pos x="161" y="61"/>
                  </a:cxn>
                  <a:cxn ang="0">
                    <a:pos x="157" y="53"/>
                  </a:cxn>
                  <a:cxn ang="0">
                    <a:pos x="158" y="35"/>
                  </a:cxn>
                  <a:cxn ang="0">
                    <a:pos x="154" y="32"/>
                  </a:cxn>
                  <a:cxn ang="0">
                    <a:pos x="147" y="32"/>
                  </a:cxn>
                  <a:cxn ang="0">
                    <a:pos x="137" y="32"/>
                  </a:cxn>
                  <a:cxn ang="0">
                    <a:pos x="126" y="27"/>
                  </a:cxn>
                  <a:cxn ang="0">
                    <a:pos x="131" y="20"/>
                  </a:cxn>
                  <a:cxn ang="0">
                    <a:pos x="130" y="12"/>
                  </a:cxn>
                  <a:cxn ang="0">
                    <a:pos x="122" y="0"/>
                  </a:cxn>
                  <a:cxn ang="0">
                    <a:pos x="115" y="6"/>
                  </a:cxn>
                  <a:cxn ang="0">
                    <a:pos x="104" y="13"/>
                  </a:cxn>
                  <a:cxn ang="0">
                    <a:pos x="96" y="15"/>
                  </a:cxn>
                  <a:cxn ang="0">
                    <a:pos x="89" y="13"/>
                  </a:cxn>
                  <a:cxn ang="0">
                    <a:pos x="91" y="22"/>
                  </a:cxn>
                  <a:cxn ang="0">
                    <a:pos x="101" y="27"/>
                  </a:cxn>
                  <a:cxn ang="0">
                    <a:pos x="97" y="33"/>
                  </a:cxn>
                  <a:cxn ang="0">
                    <a:pos x="100" y="40"/>
                  </a:cxn>
                  <a:cxn ang="0">
                    <a:pos x="99" y="46"/>
                  </a:cxn>
                  <a:cxn ang="0">
                    <a:pos x="92" y="49"/>
                  </a:cxn>
                  <a:cxn ang="0">
                    <a:pos x="88" y="45"/>
                  </a:cxn>
                  <a:cxn ang="0">
                    <a:pos x="70" y="59"/>
                  </a:cxn>
                  <a:cxn ang="0">
                    <a:pos x="73" y="71"/>
                  </a:cxn>
                  <a:cxn ang="0">
                    <a:pos x="45" y="74"/>
                  </a:cxn>
                  <a:cxn ang="0">
                    <a:pos x="14" y="72"/>
                  </a:cxn>
                  <a:cxn ang="0">
                    <a:pos x="6" y="75"/>
                  </a:cxn>
                  <a:cxn ang="0">
                    <a:pos x="6" y="141"/>
                  </a:cxn>
                  <a:cxn ang="0">
                    <a:pos x="14" y="155"/>
                  </a:cxn>
                  <a:cxn ang="0">
                    <a:pos x="27" y="173"/>
                  </a:cxn>
                  <a:cxn ang="0">
                    <a:pos x="50" y="175"/>
                  </a:cxn>
                  <a:cxn ang="0">
                    <a:pos x="60" y="211"/>
                  </a:cxn>
                  <a:cxn ang="0">
                    <a:pos x="60" y="237"/>
                  </a:cxn>
                  <a:cxn ang="0">
                    <a:pos x="92" y="226"/>
                  </a:cxn>
                  <a:cxn ang="0">
                    <a:pos x="138" y="205"/>
                  </a:cxn>
                  <a:cxn ang="0">
                    <a:pos x="146" y="184"/>
                  </a:cxn>
                  <a:cxn ang="0">
                    <a:pos x="189" y="173"/>
                  </a:cxn>
                  <a:cxn ang="0">
                    <a:pos x="209" y="163"/>
                  </a:cxn>
                  <a:cxn ang="0">
                    <a:pos x="217" y="156"/>
                  </a:cxn>
                  <a:cxn ang="0">
                    <a:pos x="225" y="144"/>
                  </a:cxn>
                  <a:cxn ang="0">
                    <a:pos x="228" y="137"/>
                  </a:cxn>
                  <a:cxn ang="0">
                    <a:pos x="232" y="129"/>
                  </a:cxn>
                </a:cxnLst>
                <a:rect l="0" t="0" r="r" b="b"/>
                <a:pathLst>
                  <a:path w="232" h="237">
                    <a:moveTo>
                      <a:pt x="0" y="72"/>
                    </a:moveTo>
                    <a:cubicBezTo>
                      <a:pt x="1" y="72"/>
                      <a:pt x="2" y="73"/>
                      <a:pt x="6" y="75"/>
                    </a:cubicBezTo>
                    <a:cubicBezTo>
                      <a:pt x="6" y="66"/>
                      <a:pt x="6" y="66"/>
                      <a:pt x="6" y="66"/>
                    </a:cubicBezTo>
                    <a:lnTo>
                      <a:pt x="0" y="72"/>
                    </a:lnTo>
                    <a:close/>
                    <a:moveTo>
                      <a:pt x="231" y="124"/>
                    </a:moveTo>
                    <a:cubicBezTo>
                      <a:pt x="227" y="122"/>
                      <a:pt x="227" y="122"/>
                      <a:pt x="227" y="122"/>
                    </a:cubicBezTo>
                    <a:cubicBezTo>
                      <a:pt x="223" y="124"/>
                      <a:pt x="223" y="124"/>
                      <a:pt x="223" y="124"/>
                    </a:cubicBezTo>
                    <a:cubicBezTo>
                      <a:pt x="218" y="127"/>
                      <a:pt x="218" y="127"/>
                      <a:pt x="218" y="127"/>
                    </a:cubicBezTo>
                    <a:cubicBezTo>
                      <a:pt x="216" y="124"/>
                      <a:pt x="216" y="124"/>
                      <a:pt x="216" y="124"/>
                    </a:cubicBezTo>
                    <a:cubicBezTo>
                      <a:pt x="214" y="120"/>
                      <a:pt x="214" y="120"/>
                      <a:pt x="214" y="120"/>
                    </a:cubicBezTo>
                    <a:cubicBezTo>
                      <a:pt x="210" y="117"/>
                      <a:pt x="210" y="117"/>
                      <a:pt x="210" y="117"/>
                    </a:cubicBezTo>
                    <a:cubicBezTo>
                      <a:pt x="206" y="113"/>
                      <a:pt x="206" y="113"/>
                      <a:pt x="206" y="113"/>
                    </a:cubicBezTo>
                    <a:cubicBezTo>
                      <a:pt x="202" y="113"/>
                      <a:pt x="202" y="113"/>
                      <a:pt x="202" y="113"/>
                    </a:cubicBezTo>
                    <a:cubicBezTo>
                      <a:pt x="197" y="111"/>
                      <a:pt x="197" y="111"/>
                      <a:pt x="197" y="111"/>
                    </a:cubicBezTo>
                    <a:cubicBezTo>
                      <a:pt x="195" y="113"/>
                      <a:pt x="195" y="113"/>
                      <a:pt x="195" y="113"/>
                    </a:cubicBezTo>
                    <a:cubicBezTo>
                      <a:pt x="190" y="110"/>
                      <a:pt x="190" y="110"/>
                      <a:pt x="190" y="110"/>
                    </a:cubicBezTo>
                    <a:cubicBezTo>
                      <a:pt x="186" y="111"/>
                      <a:pt x="186" y="111"/>
                      <a:pt x="186" y="111"/>
                    </a:cubicBezTo>
                    <a:cubicBezTo>
                      <a:pt x="185" y="110"/>
                      <a:pt x="185" y="110"/>
                      <a:pt x="185" y="110"/>
                    </a:cubicBezTo>
                    <a:cubicBezTo>
                      <a:pt x="187" y="106"/>
                      <a:pt x="187" y="106"/>
                      <a:pt x="187" y="106"/>
                    </a:cubicBezTo>
                    <a:cubicBezTo>
                      <a:pt x="185" y="101"/>
                      <a:pt x="185" y="101"/>
                      <a:pt x="185" y="101"/>
                    </a:cubicBezTo>
                    <a:cubicBezTo>
                      <a:pt x="189" y="100"/>
                      <a:pt x="189" y="100"/>
                      <a:pt x="189" y="100"/>
                    </a:cubicBezTo>
                    <a:cubicBezTo>
                      <a:pt x="189" y="95"/>
                      <a:pt x="189" y="95"/>
                      <a:pt x="189" y="95"/>
                    </a:cubicBezTo>
                    <a:cubicBezTo>
                      <a:pt x="191" y="85"/>
                      <a:pt x="191" y="85"/>
                      <a:pt x="191" y="85"/>
                    </a:cubicBezTo>
                    <a:cubicBezTo>
                      <a:pt x="187" y="84"/>
                      <a:pt x="187" y="84"/>
                      <a:pt x="187" y="84"/>
                    </a:cubicBezTo>
                    <a:cubicBezTo>
                      <a:pt x="182" y="80"/>
                      <a:pt x="182" y="80"/>
                      <a:pt x="182" y="80"/>
                    </a:cubicBezTo>
                    <a:cubicBezTo>
                      <a:pt x="177" y="78"/>
                      <a:pt x="177" y="78"/>
                      <a:pt x="177" y="78"/>
                    </a:cubicBezTo>
                    <a:cubicBezTo>
                      <a:pt x="172" y="78"/>
                      <a:pt x="172" y="78"/>
                      <a:pt x="172" y="78"/>
                    </a:cubicBezTo>
                    <a:cubicBezTo>
                      <a:pt x="169" y="76"/>
                      <a:pt x="169" y="76"/>
                      <a:pt x="169" y="76"/>
                    </a:cubicBezTo>
                    <a:cubicBezTo>
                      <a:pt x="169" y="71"/>
                      <a:pt x="169" y="71"/>
                      <a:pt x="169" y="71"/>
                    </a:cubicBezTo>
                    <a:cubicBezTo>
                      <a:pt x="170" y="61"/>
                      <a:pt x="170" y="61"/>
                      <a:pt x="170" y="61"/>
                    </a:cubicBezTo>
                    <a:cubicBezTo>
                      <a:pt x="167" y="57"/>
                      <a:pt x="167" y="57"/>
                      <a:pt x="167" y="57"/>
                    </a:cubicBezTo>
                    <a:cubicBezTo>
                      <a:pt x="165" y="56"/>
                      <a:pt x="165" y="56"/>
                      <a:pt x="165" y="56"/>
                    </a:cubicBezTo>
                    <a:cubicBezTo>
                      <a:pt x="163" y="59"/>
                      <a:pt x="163" y="59"/>
                      <a:pt x="163" y="59"/>
                    </a:cubicBezTo>
                    <a:cubicBezTo>
                      <a:pt x="161" y="61"/>
                      <a:pt x="161" y="61"/>
                      <a:pt x="161" y="61"/>
                    </a:cubicBezTo>
                    <a:cubicBezTo>
                      <a:pt x="158" y="60"/>
                      <a:pt x="158" y="60"/>
                      <a:pt x="158" y="60"/>
                    </a:cubicBezTo>
                    <a:cubicBezTo>
                      <a:pt x="157" y="53"/>
                      <a:pt x="157" y="53"/>
                      <a:pt x="157" y="53"/>
                    </a:cubicBezTo>
                    <a:cubicBezTo>
                      <a:pt x="159" y="36"/>
                      <a:pt x="159" y="36"/>
                      <a:pt x="159" y="36"/>
                    </a:cubicBezTo>
                    <a:cubicBezTo>
                      <a:pt x="158" y="35"/>
                      <a:pt x="158" y="35"/>
                      <a:pt x="158" y="35"/>
                    </a:cubicBezTo>
                    <a:cubicBezTo>
                      <a:pt x="151" y="36"/>
                      <a:pt x="151" y="36"/>
                      <a:pt x="151" y="36"/>
                    </a:cubicBezTo>
                    <a:cubicBezTo>
                      <a:pt x="154" y="32"/>
                      <a:pt x="154" y="32"/>
                      <a:pt x="154" y="32"/>
                    </a:cubicBezTo>
                    <a:cubicBezTo>
                      <a:pt x="152" y="29"/>
                      <a:pt x="152" y="29"/>
                      <a:pt x="152" y="29"/>
                    </a:cubicBezTo>
                    <a:cubicBezTo>
                      <a:pt x="147" y="32"/>
                      <a:pt x="147" y="32"/>
                      <a:pt x="147" y="32"/>
                    </a:cubicBezTo>
                    <a:cubicBezTo>
                      <a:pt x="142" y="30"/>
                      <a:pt x="142" y="30"/>
                      <a:pt x="142" y="30"/>
                    </a:cubicBezTo>
                    <a:cubicBezTo>
                      <a:pt x="137" y="32"/>
                      <a:pt x="137" y="32"/>
                      <a:pt x="137" y="32"/>
                    </a:cubicBezTo>
                    <a:cubicBezTo>
                      <a:pt x="132" y="28"/>
                      <a:pt x="132" y="28"/>
                      <a:pt x="132" y="28"/>
                    </a:cubicBezTo>
                    <a:cubicBezTo>
                      <a:pt x="126" y="27"/>
                      <a:pt x="126" y="27"/>
                      <a:pt x="126" y="27"/>
                    </a:cubicBezTo>
                    <a:cubicBezTo>
                      <a:pt x="125" y="24"/>
                      <a:pt x="125" y="24"/>
                      <a:pt x="125" y="24"/>
                    </a:cubicBezTo>
                    <a:cubicBezTo>
                      <a:pt x="131" y="20"/>
                      <a:pt x="131" y="20"/>
                      <a:pt x="131" y="20"/>
                    </a:cubicBezTo>
                    <a:cubicBezTo>
                      <a:pt x="131" y="17"/>
                      <a:pt x="131" y="17"/>
                      <a:pt x="131" y="17"/>
                    </a:cubicBezTo>
                    <a:cubicBezTo>
                      <a:pt x="130" y="12"/>
                      <a:pt x="130" y="12"/>
                      <a:pt x="130" y="12"/>
                    </a:cubicBezTo>
                    <a:cubicBezTo>
                      <a:pt x="126" y="5"/>
                      <a:pt x="126" y="5"/>
                      <a:pt x="126" y="5"/>
                    </a:cubicBezTo>
                    <a:cubicBezTo>
                      <a:pt x="122" y="0"/>
                      <a:pt x="122" y="0"/>
                      <a:pt x="122" y="0"/>
                    </a:cubicBezTo>
                    <a:cubicBezTo>
                      <a:pt x="116" y="2"/>
                      <a:pt x="116" y="2"/>
                      <a:pt x="116" y="2"/>
                    </a:cubicBezTo>
                    <a:cubicBezTo>
                      <a:pt x="115" y="6"/>
                      <a:pt x="115" y="6"/>
                      <a:pt x="115" y="6"/>
                    </a:cubicBezTo>
                    <a:cubicBezTo>
                      <a:pt x="112" y="8"/>
                      <a:pt x="112" y="8"/>
                      <a:pt x="112" y="8"/>
                    </a:cubicBezTo>
                    <a:cubicBezTo>
                      <a:pt x="104" y="13"/>
                      <a:pt x="104" y="13"/>
                      <a:pt x="104" y="13"/>
                    </a:cubicBezTo>
                    <a:cubicBezTo>
                      <a:pt x="100" y="16"/>
                      <a:pt x="100" y="16"/>
                      <a:pt x="100" y="16"/>
                    </a:cubicBezTo>
                    <a:cubicBezTo>
                      <a:pt x="96" y="15"/>
                      <a:pt x="96" y="15"/>
                      <a:pt x="96" y="15"/>
                    </a:cubicBezTo>
                    <a:cubicBezTo>
                      <a:pt x="92" y="17"/>
                      <a:pt x="92" y="17"/>
                      <a:pt x="92" y="17"/>
                    </a:cubicBezTo>
                    <a:cubicBezTo>
                      <a:pt x="89" y="13"/>
                      <a:pt x="89" y="13"/>
                      <a:pt x="89" y="13"/>
                    </a:cubicBezTo>
                    <a:cubicBezTo>
                      <a:pt x="88" y="16"/>
                      <a:pt x="88" y="16"/>
                      <a:pt x="88" y="16"/>
                    </a:cubicBezTo>
                    <a:cubicBezTo>
                      <a:pt x="91" y="22"/>
                      <a:pt x="91" y="22"/>
                      <a:pt x="91" y="22"/>
                    </a:cubicBezTo>
                    <a:cubicBezTo>
                      <a:pt x="99" y="24"/>
                      <a:pt x="99" y="24"/>
                      <a:pt x="99" y="24"/>
                    </a:cubicBezTo>
                    <a:cubicBezTo>
                      <a:pt x="101" y="27"/>
                      <a:pt x="101" y="27"/>
                      <a:pt x="101" y="27"/>
                    </a:cubicBezTo>
                    <a:cubicBezTo>
                      <a:pt x="97" y="30"/>
                      <a:pt x="97" y="30"/>
                      <a:pt x="97" y="30"/>
                    </a:cubicBezTo>
                    <a:cubicBezTo>
                      <a:pt x="97" y="33"/>
                      <a:pt x="97" y="33"/>
                      <a:pt x="97" y="33"/>
                    </a:cubicBezTo>
                    <a:cubicBezTo>
                      <a:pt x="101" y="35"/>
                      <a:pt x="101" y="35"/>
                      <a:pt x="101" y="35"/>
                    </a:cubicBezTo>
                    <a:cubicBezTo>
                      <a:pt x="100" y="40"/>
                      <a:pt x="100" y="40"/>
                      <a:pt x="100" y="40"/>
                    </a:cubicBezTo>
                    <a:cubicBezTo>
                      <a:pt x="97" y="42"/>
                      <a:pt x="97" y="42"/>
                      <a:pt x="97" y="42"/>
                    </a:cubicBezTo>
                    <a:cubicBezTo>
                      <a:pt x="99" y="46"/>
                      <a:pt x="99" y="46"/>
                      <a:pt x="99" y="46"/>
                    </a:cubicBezTo>
                    <a:cubicBezTo>
                      <a:pt x="96" y="47"/>
                      <a:pt x="96" y="47"/>
                      <a:pt x="96" y="47"/>
                    </a:cubicBezTo>
                    <a:cubicBezTo>
                      <a:pt x="92" y="49"/>
                      <a:pt x="92" y="49"/>
                      <a:pt x="92" y="49"/>
                    </a:cubicBezTo>
                    <a:cubicBezTo>
                      <a:pt x="91" y="44"/>
                      <a:pt x="91" y="44"/>
                      <a:pt x="91" y="44"/>
                    </a:cubicBezTo>
                    <a:cubicBezTo>
                      <a:pt x="88" y="45"/>
                      <a:pt x="88" y="45"/>
                      <a:pt x="88" y="45"/>
                    </a:cubicBezTo>
                    <a:cubicBezTo>
                      <a:pt x="78" y="53"/>
                      <a:pt x="78" y="53"/>
                      <a:pt x="78" y="53"/>
                    </a:cubicBezTo>
                    <a:cubicBezTo>
                      <a:pt x="70" y="59"/>
                      <a:pt x="70" y="59"/>
                      <a:pt x="70" y="59"/>
                    </a:cubicBezTo>
                    <a:cubicBezTo>
                      <a:pt x="72" y="65"/>
                      <a:pt x="72" y="65"/>
                      <a:pt x="72" y="65"/>
                    </a:cubicBezTo>
                    <a:cubicBezTo>
                      <a:pt x="73" y="71"/>
                      <a:pt x="73" y="71"/>
                      <a:pt x="73" y="71"/>
                    </a:cubicBezTo>
                    <a:cubicBezTo>
                      <a:pt x="63" y="74"/>
                      <a:pt x="63" y="74"/>
                      <a:pt x="63" y="74"/>
                    </a:cubicBezTo>
                    <a:cubicBezTo>
                      <a:pt x="45" y="74"/>
                      <a:pt x="45" y="74"/>
                      <a:pt x="45" y="74"/>
                    </a:cubicBezTo>
                    <a:cubicBezTo>
                      <a:pt x="32" y="75"/>
                      <a:pt x="32" y="75"/>
                      <a:pt x="32" y="75"/>
                    </a:cubicBezTo>
                    <a:cubicBezTo>
                      <a:pt x="14" y="72"/>
                      <a:pt x="14" y="72"/>
                      <a:pt x="14" y="72"/>
                    </a:cubicBezTo>
                    <a:cubicBezTo>
                      <a:pt x="9" y="77"/>
                      <a:pt x="9" y="77"/>
                      <a:pt x="9" y="77"/>
                    </a:cubicBezTo>
                    <a:cubicBezTo>
                      <a:pt x="8" y="76"/>
                      <a:pt x="7" y="76"/>
                      <a:pt x="6" y="75"/>
                    </a:cubicBezTo>
                    <a:cubicBezTo>
                      <a:pt x="6" y="116"/>
                      <a:pt x="6" y="116"/>
                      <a:pt x="6" y="116"/>
                    </a:cubicBezTo>
                    <a:cubicBezTo>
                      <a:pt x="6" y="141"/>
                      <a:pt x="6" y="141"/>
                      <a:pt x="6" y="141"/>
                    </a:cubicBezTo>
                    <a:cubicBezTo>
                      <a:pt x="14" y="153"/>
                      <a:pt x="14" y="153"/>
                      <a:pt x="14" y="153"/>
                    </a:cubicBezTo>
                    <a:cubicBezTo>
                      <a:pt x="14" y="154"/>
                      <a:pt x="14" y="155"/>
                      <a:pt x="14" y="155"/>
                    </a:cubicBezTo>
                    <a:cubicBezTo>
                      <a:pt x="14" y="155"/>
                      <a:pt x="15" y="155"/>
                      <a:pt x="16" y="156"/>
                    </a:cubicBezTo>
                    <a:cubicBezTo>
                      <a:pt x="27" y="173"/>
                      <a:pt x="27" y="173"/>
                      <a:pt x="27" y="173"/>
                    </a:cubicBezTo>
                    <a:cubicBezTo>
                      <a:pt x="48" y="173"/>
                      <a:pt x="48" y="173"/>
                      <a:pt x="48" y="173"/>
                    </a:cubicBezTo>
                    <a:cubicBezTo>
                      <a:pt x="48" y="173"/>
                      <a:pt x="49" y="174"/>
                      <a:pt x="50" y="175"/>
                    </a:cubicBezTo>
                    <a:cubicBezTo>
                      <a:pt x="59" y="201"/>
                      <a:pt x="59" y="201"/>
                      <a:pt x="59" y="201"/>
                    </a:cubicBezTo>
                    <a:cubicBezTo>
                      <a:pt x="59" y="205"/>
                      <a:pt x="60" y="208"/>
                      <a:pt x="60" y="211"/>
                    </a:cubicBezTo>
                    <a:cubicBezTo>
                      <a:pt x="60" y="229"/>
                      <a:pt x="60" y="229"/>
                      <a:pt x="60" y="229"/>
                    </a:cubicBezTo>
                    <a:cubicBezTo>
                      <a:pt x="60" y="237"/>
                      <a:pt x="60" y="237"/>
                      <a:pt x="60" y="237"/>
                    </a:cubicBezTo>
                    <a:cubicBezTo>
                      <a:pt x="76" y="232"/>
                      <a:pt x="76" y="232"/>
                      <a:pt x="76" y="232"/>
                    </a:cubicBezTo>
                    <a:cubicBezTo>
                      <a:pt x="92" y="226"/>
                      <a:pt x="92" y="226"/>
                      <a:pt x="92" y="226"/>
                    </a:cubicBezTo>
                    <a:cubicBezTo>
                      <a:pt x="103" y="205"/>
                      <a:pt x="103" y="205"/>
                      <a:pt x="103" y="205"/>
                    </a:cubicBezTo>
                    <a:cubicBezTo>
                      <a:pt x="138" y="205"/>
                      <a:pt x="138" y="205"/>
                      <a:pt x="138" y="205"/>
                    </a:cubicBezTo>
                    <a:cubicBezTo>
                      <a:pt x="146" y="205"/>
                      <a:pt x="146" y="205"/>
                      <a:pt x="146" y="205"/>
                    </a:cubicBezTo>
                    <a:cubicBezTo>
                      <a:pt x="146" y="184"/>
                      <a:pt x="146" y="184"/>
                      <a:pt x="146" y="184"/>
                    </a:cubicBezTo>
                    <a:cubicBezTo>
                      <a:pt x="178" y="184"/>
                      <a:pt x="178" y="184"/>
                      <a:pt x="178" y="184"/>
                    </a:cubicBezTo>
                    <a:cubicBezTo>
                      <a:pt x="189" y="173"/>
                      <a:pt x="189" y="173"/>
                      <a:pt x="189" y="173"/>
                    </a:cubicBezTo>
                    <a:cubicBezTo>
                      <a:pt x="210" y="170"/>
                      <a:pt x="210" y="170"/>
                      <a:pt x="210" y="170"/>
                    </a:cubicBezTo>
                    <a:cubicBezTo>
                      <a:pt x="209" y="163"/>
                      <a:pt x="209" y="163"/>
                      <a:pt x="209" y="163"/>
                    </a:cubicBezTo>
                    <a:cubicBezTo>
                      <a:pt x="213" y="159"/>
                      <a:pt x="213" y="159"/>
                      <a:pt x="213" y="159"/>
                    </a:cubicBezTo>
                    <a:cubicBezTo>
                      <a:pt x="217" y="156"/>
                      <a:pt x="217" y="156"/>
                      <a:pt x="217" y="156"/>
                    </a:cubicBezTo>
                    <a:cubicBezTo>
                      <a:pt x="219" y="147"/>
                      <a:pt x="219" y="147"/>
                      <a:pt x="219" y="147"/>
                    </a:cubicBezTo>
                    <a:cubicBezTo>
                      <a:pt x="225" y="144"/>
                      <a:pt x="225" y="144"/>
                      <a:pt x="225" y="144"/>
                    </a:cubicBezTo>
                    <a:cubicBezTo>
                      <a:pt x="225" y="141"/>
                      <a:pt x="225" y="141"/>
                      <a:pt x="225" y="141"/>
                    </a:cubicBezTo>
                    <a:cubicBezTo>
                      <a:pt x="228" y="137"/>
                      <a:pt x="228" y="137"/>
                      <a:pt x="228" y="137"/>
                    </a:cubicBezTo>
                    <a:cubicBezTo>
                      <a:pt x="229" y="133"/>
                      <a:pt x="229" y="133"/>
                      <a:pt x="229" y="133"/>
                    </a:cubicBezTo>
                    <a:cubicBezTo>
                      <a:pt x="232" y="129"/>
                      <a:pt x="232" y="129"/>
                      <a:pt x="232" y="129"/>
                    </a:cubicBezTo>
                    <a:cubicBezTo>
                      <a:pt x="231" y="124"/>
                      <a:pt x="231" y="124"/>
                      <a:pt x="231" y="124"/>
                    </a:cubicBezTo>
                    <a:close/>
                  </a:path>
                </a:pathLst>
              </a:custGeom>
              <a:grp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en-US"/>
                </a:defPPr>
                <a:lvl1pPr marL="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464587">
                  <a:spcBef>
                    <a:spcPct val="0"/>
                  </a:spcBef>
                  <a:defRPr/>
                </a:pPr>
                <a:endParaRPr lang="en-GB" sz="475" kern="0" dirty="0">
                  <a:solidFill>
                    <a:srgbClr val="555555"/>
                  </a:solidFill>
                  <a:cs typeface="Calibri" pitchFamily="34" charset="0"/>
                </a:endParaRPr>
              </a:p>
            </p:txBody>
          </p:sp>
        </p:grpSp>
      </p:grpSp>
      <p:grpSp>
        <p:nvGrpSpPr>
          <p:cNvPr id="118" name="South_africa_Oceanea">
            <a:extLst>
              <a:ext uri="{FF2B5EF4-FFF2-40B4-BE49-F238E27FC236}">
                <a16:creationId xmlns:a16="http://schemas.microsoft.com/office/drawing/2014/main" id="{1FEE6648-5765-4ED5-BBEE-8941CCEDF3E3}"/>
              </a:ext>
            </a:extLst>
          </p:cNvPr>
          <p:cNvGrpSpPr/>
          <p:nvPr userDrawn="1"/>
        </p:nvGrpSpPr>
        <p:grpSpPr>
          <a:xfrm>
            <a:off x="5914601" y="3426794"/>
            <a:ext cx="4900828" cy="2529573"/>
            <a:chOff x="5914601" y="3674444"/>
            <a:chExt cx="4900828" cy="2529573"/>
          </a:xfrm>
        </p:grpSpPr>
        <p:sp>
          <p:nvSpPr>
            <p:cNvPr id="119" name="Philippines" descr="© INSCALE GmbH, 05.05.2010&#10;http://www.presentationload.com/">
              <a:extLst>
                <a:ext uri="{FF2B5EF4-FFF2-40B4-BE49-F238E27FC236}">
                  <a16:creationId xmlns:a16="http://schemas.microsoft.com/office/drawing/2014/main" id="{2C173C5F-B152-46AE-8A40-241252714D3C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9234236" y="3842728"/>
              <a:ext cx="316238" cy="540280"/>
            </a:xfrm>
            <a:custGeom>
              <a:avLst/>
              <a:gdLst>
                <a:gd name="T0" fmla="*/ 2147483647 w 714"/>
                <a:gd name="T1" fmla="*/ 2147483647 h 1200"/>
                <a:gd name="T2" fmla="*/ 2147483647 w 714"/>
                <a:gd name="T3" fmla="*/ 2147483647 h 1200"/>
                <a:gd name="T4" fmla="*/ 2147483647 w 714"/>
                <a:gd name="T5" fmla="*/ 2147483647 h 1200"/>
                <a:gd name="T6" fmla="*/ 2147483647 w 714"/>
                <a:gd name="T7" fmla="*/ 2147483647 h 1200"/>
                <a:gd name="T8" fmla="*/ 2147483647 w 714"/>
                <a:gd name="T9" fmla="*/ 2147483647 h 1200"/>
                <a:gd name="T10" fmla="*/ 2147483647 w 714"/>
                <a:gd name="T11" fmla="*/ 2147483647 h 1200"/>
                <a:gd name="T12" fmla="*/ 2147483647 w 714"/>
                <a:gd name="T13" fmla="*/ 2147483647 h 1200"/>
                <a:gd name="T14" fmla="*/ 2147483647 w 714"/>
                <a:gd name="T15" fmla="*/ 2147483647 h 1200"/>
                <a:gd name="T16" fmla="*/ 2147483647 w 714"/>
                <a:gd name="T17" fmla="*/ 2147483647 h 1200"/>
                <a:gd name="T18" fmla="*/ 2147483647 w 714"/>
                <a:gd name="T19" fmla="*/ 2147483647 h 1200"/>
                <a:gd name="T20" fmla="*/ 2147483647 w 714"/>
                <a:gd name="T21" fmla="*/ 2147483647 h 1200"/>
                <a:gd name="T22" fmla="*/ 2147483647 w 714"/>
                <a:gd name="T23" fmla="*/ 2147483647 h 1200"/>
                <a:gd name="T24" fmla="*/ 2147483647 w 714"/>
                <a:gd name="T25" fmla="*/ 2147483647 h 1200"/>
                <a:gd name="T26" fmla="*/ 2147483647 w 714"/>
                <a:gd name="T27" fmla="*/ 2147483647 h 1200"/>
                <a:gd name="T28" fmla="*/ 2147483647 w 714"/>
                <a:gd name="T29" fmla="*/ 2147483647 h 1200"/>
                <a:gd name="T30" fmla="*/ 2147483647 w 714"/>
                <a:gd name="T31" fmla="*/ 2147483647 h 1200"/>
                <a:gd name="T32" fmla="*/ 2147483647 w 714"/>
                <a:gd name="T33" fmla="*/ 2147483647 h 1200"/>
                <a:gd name="T34" fmla="*/ 2147483647 w 714"/>
                <a:gd name="T35" fmla="*/ 2147483647 h 1200"/>
                <a:gd name="T36" fmla="*/ 2147483647 w 714"/>
                <a:gd name="T37" fmla="*/ 2147483647 h 1200"/>
                <a:gd name="T38" fmla="*/ 2147483647 w 714"/>
                <a:gd name="T39" fmla="*/ 2147483647 h 1200"/>
                <a:gd name="T40" fmla="*/ 2147483647 w 714"/>
                <a:gd name="T41" fmla="*/ 2147483647 h 1200"/>
                <a:gd name="T42" fmla="*/ 2147483647 w 714"/>
                <a:gd name="T43" fmla="*/ 2147483647 h 1200"/>
                <a:gd name="T44" fmla="*/ 2147483647 w 714"/>
                <a:gd name="T45" fmla="*/ 2147483647 h 1200"/>
                <a:gd name="T46" fmla="*/ 2147483647 w 714"/>
                <a:gd name="T47" fmla="*/ 2147483647 h 1200"/>
                <a:gd name="T48" fmla="*/ 2147483647 w 714"/>
                <a:gd name="T49" fmla="*/ 2147483647 h 1200"/>
                <a:gd name="T50" fmla="*/ 2147483647 w 714"/>
                <a:gd name="T51" fmla="*/ 2147483647 h 1200"/>
                <a:gd name="T52" fmla="*/ 2147483647 w 714"/>
                <a:gd name="T53" fmla="*/ 2147483647 h 1200"/>
                <a:gd name="T54" fmla="*/ 2147483647 w 714"/>
                <a:gd name="T55" fmla="*/ 2147483647 h 1200"/>
                <a:gd name="T56" fmla="*/ 2147483647 w 714"/>
                <a:gd name="T57" fmla="*/ 2147483647 h 1200"/>
                <a:gd name="T58" fmla="*/ 2147483647 w 714"/>
                <a:gd name="T59" fmla="*/ 2147483647 h 1200"/>
                <a:gd name="T60" fmla="*/ 2147483647 w 714"/>
                <a:gd name="T61" fmla="*/ 2147483647 h 1200"/>
                <a:gd name="T62" fmla="*/ 2147483647 w 714"/>
                <a:gd name="T63" fmla="*/ 2147483647 h 1200"/>
                <a:gd name="T64" fmla="*/ 2147483647 w 714"/>
                <a:gd name="T65" fmla="*/ 2147483647 h 1200"/>
                <a:gd name="T66" fmla="*/ 2147483647 w 714"/>
                <a:gd name="T67" fmla="*/ 2147483647 h 1200"/>
                <a:gd name="T68" fmla="*/ 2147483647 w 714"/>
                <a:gd name="T69" fmla="*/ 2147483647 h 1200"/>
                <a:gd name="T70" fmla="*/ 2147483647 w 714"/>
                <a:gd name="T71" fmla="*/ 2147483647 h 1200"/>
                <a:gd name="T72" fmla="*/ 2147483647 w 714"/>
                <a:gd name="T73" fmla="*/ 2147483647 h 1200"/>
                <a:gd name="T74" fmla="*/ 2147483647 w 714"/>
                <a:gd name="T75" fmla="*/ 2147483647 h 1200"/>
                <a:gd name="T76" fmla="*/ 2147483647 w 714"/>
                <a:gd name="T77" fmla="*/ 2147483647 h 1200"/>
                <a:gd name="T78" fmla="*/ 2147483647 w 714"/>
                <a:gd name="T79" fmla="*/ 0 h 1200"/>
                <a:gd name="T80" fmla="*/ 2147483647 w 714"/>
                <a:gd name="T81" fmla="*/ 2147483647 h 1200"/>
                <a:gd name="T82" fmla="*/ 2147483647 w 714"/>
                <a:gd name="T83" fmla="*/ 2147483647 h 1200"/>
                <a:gd name="T84" fmla="*/ 2147483647 w 714"/>
                <a:gd name="T85" fmla="*/ 2147483647 h 1200"/>
                <a:gd name="T86" fmla="*/ 2147483647 w 714"/>
                <a:gd name="T87" fmla="*/ 2147483647 h 1200"/>
                <a:gd name="T88" fmla="*/ 2147483647 w 714"/>
                <a:gd name="T89" fmla="*/ 2147483647 h 1200"/>
                <a:gd name="T90" fmla="*/ 2147483647 w 714"/>
                <a:gd name="T91" fmla="*/ 2147483647 h 1200"/>
                <a:gd name="T92" fmla="*/ 2147483647 w 714"/>
                <a:gd name="T93" fmla="*/ 2147483647 h 1200"/>
                <a:gd name="T94" fmla="*/ 2147483647 w 714"/>
                <a:gd name="T95" fmla="*/ 2147483647 h 1200"/>
                <a:gd name="T96" fmla="*/ 2147483647 w 714"/>
                <a:gd name="T97" fmla="*/ 2147483647 h 1200"/>
                <a:gd name="T98" fmla="*/ 2147483647 w 714"/>
                <a:gd name="T99" fmla="*/ 2147483647 h 1200"/>
                <a:gd name="T100" fmla="*/ 2147483647 w 714"/>
                <a:gd name="T101" fmla="*/ 2147483647 h 1200"/>
                <a:gd name="T102" fmla="*/ 2147483647 w 714"/>
                <a:gd name="T103" fmla="*/ 2147483647 h 1200"/>
                <a:gd name="T104" fmla="*/ 2147483647 w 714"/>
                <a:gd name="T105" fmla="*/ 2147483647 h 1200"/>
                <a:gd name="T106" fmla="*/ 2147483647 w 714"/>
                <a:gd name="T107" fmla="*/ 2147483647 h 1200"/>
                <a:gd name="T108" fmla="*/ 2147483647 w 714"/>
                <a:gd name="T109" fmla="*/ 2147483647 h 1200"/>
                <a:gd name="T110" fmla="*/ 2147483647 w 714"/>
                <a:gd name="T111" fmla="*/ 2147483647 h 1200"/>
                <a:gd name="T112" fmla="*/ 2147483647 w 714"/>
                <a:gd name="T113" fmla="*/ 2147483647 h 1200"/>
                <a:gd name="T114" fmla="*/ 2147483647 w 714"/>
                <a:gd name="T115" fmla="*/ 2147483647 h 1200"/>
                <a:gd name="T116" fmla="*/ 2147483647 w 714"/>
                <a:gd name="T117" fmla="*/ 2147483647 h 120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714"/>
                <a:gd name="T178" fmla="*/ 0 h 1200"/>
                <a:gd name="T179" fmla="*/ 714 w 714"/>
                <a:gd name="T180" fmla="*/ 1200 h 1200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714" h="1200">
                  <a:moveTo>
                    <a:pt x="702" y="1140"/>
                  </a:moveTo>
                  <a:lnTo>
                    <a:pt x="690" y="1170"/>
                  </a:lnTo>
                  <a:lnTo>
                    <a:pt x="696" y="1200"/>
                  </a:lnTo>
                  <a:lnTo>
                    <a:pt x="714" y="1182"/>
                  </a:lnTo>
                  <a:lnTo>
                    <a:pt x="714" y="1140"/>
                  </a:lnTo>
                  <a:lnTo>
                    <a:pt x="702" y="1140"/>
                  </a:lnTo>
                  <a:close/>
                  <a:moveTo>
                    <a:pt x="582" y="1176"/>
                  </a:moveTo>
                  <a:lnTo>
                    <a:pt x="600" y="1140"/>
                  </a:lnTo>
                  <a:lnTo>
                    <a:pt x="576" y="1134"/>
                  </a:lnTo>
                  <a:lnTo>
                    <a:pt x="582" y="1176"/>
                  </a:lnTo>
                  <a:close/>
                  <a:moveTo>
                    <a:pt x="246" y="1038"/>
                  </a:moveTo>
                  <a:lnTo>
                    <a:pt x="264" y="1050"/>
                  </a:lnTo>
                  <a:lnTo>
                    <a:pt x="282" y="1020"/>
                  </a:lnTo>
                  <a:lnTo>
                    <a:pt x="258" y="1008"/>
                  </a:lnTo>
                  <a:lnTo>
                    <a:pt x="246" y="1038"/>
                  </a:lnTo>
                  <a:close/>
                  <a:moveTo>
                    <a:pt x="504" y="558"/>
                  </a:moveTo>
                  <a:lnTo>
                    <a:pt x="540" y="576"/>
                  </a:lnTo>
                  <a:lnTo>
                    <a:pt x="540" y="582"/>
                  </a:lnTo>
                  <a:lnTo>
                    <a:pt x="534" y="588"/>
                  </a:lnTo>
                  <a:lnTo>
                    <a:pt x="504" y="588"/>
                  </a:lnTo>
                  <a:lnTo>
                    <a:pt x="570" y="642"/>
                  </a:lnTo>
                  <a:lnTo>
                    <a:pt x="570" y="618"/>
                  </a:lnTo>
                  <a:lnTo>
                    <a:pt x="600" y="624"/>
                  </a:lnTo>
                  <a:lnTo>
                    <a:pt x="576" y="588"/>
                  </a:lnTo>
                  <a:lnTo>
                    <a:pt x="576" y="582"/>
                  </a:lnTo>
                  <a:lnTo>
                    <a:pt x="570" y="576"/>
                  </a:lnTo>
                  <a:lnTo>
                    <a:pt x="570" y="558"/>
                  </a:lnTo>
                  <a:lnTo>
                    <a:pt x="564" y="546"/>
                  </a:lnTo>
                  <a:lnTo>
                    <a:pt x="534" y="516"/>
                  </a:lnTo>
                  <a:lnTo>
                    <a:pt x="522" y="510"/>
                  </a:lnTo>
                  <a:lnTo>
                    <a:pt x="504" y="504"/>
                  </a:lnTo>
                  <a:lnTo>
                    <a:pt x="492" y="498"/>
                  </a:lnTo>
                  <a:lnTo>
                    <a:pt x="474" y="498"/>
                  </a:lnTo>
                  <a:lnTo>
                    <a:pt x="468" y="504"/>
                  </a:lnTo>
                  <a:lnTo>
                    <a:pt x="468" y="528"/>
                  </a:lnTo>
                  <a:lnTo>
                    <a:pt x="492" y="552"/>
                  </a:lnTo>
                  <a:lnTo>
                    <a:pt x="504" y="558"/>
                  </a:lnTo>
                  <a:close/>
                  <a:moveTo>
                    <a:pt x="462" y="666"/>
                  </a:moveTo>
                  <a:lnTo>
                    <a:pt x="474" y="750"/>
                  </a:lnTo>
                  <a:lnTo>
                    <a:pt x="486" y="672"/>
                  </a:lnTo>
                  <a:lnTo>
                    <a:pt x="462" y="618"/>
                  </a:lnTo>
                  <a:lnTo>
                    <a:pt x="438" y="618"/>
                  </a:lnTo>
                  <a:lnTo>
                    <a:pt x="462" y="666"/>
                  </a:lnTo>
                  <a:close/>
                  <a:moveTo>
                    <a:pt x="492" y="738"/>
                  </a:moveTo>
                  <a:lnTo>
                    <a:pt x="522" y="738"/>
                  </a:lnTo>
                  <a:lnTo>
                    <a:pt x="528" y="708"/>
                  </a:lnTo>
                  <a:lnTo>
                    <a:pt x="498" y="702"/>
                  </a:lnTo>
                  <a:lnTo>
                    <a:pt x="492" y="738"/>
                  </a:lnTo>
                  <a:close/>
                  <a:moveTo>
                    <a:pt x="570" y="660"/>
                  </a:moveTo>
                  <a:lnTo>
                    <a:pt x="546" y="648"/>
                  </a:lnTo>
                  <a:lnTo>
                    <a:pt x="528" y="630"/>
                  </a:lnTo>
                  <a:lnTo>
                    <a:pt x="528" y="624"/>
                  </a:lnTo>
                  <a:lnTo>
                    <a:pt x="522" y="618"/>
                  </a:lnTo>
                  <a:lnTo>
                    <a:pt x="486" y="618"/>
                  </a:lnTo>
                  <a:lnTo>
                    <a:pt x="492" y="660"/>
                  </a:lnTo>
                  <a:lnTo>
                    <a:pt x="510" y="654"/>
                  </a:lnTo>
                  <a:lnTo>
                    <a:pt x="522" y="678"/>
                  </a:lnTo>
                  <a:lnTo>
                    <a:pt x="570" y="714"/>
                  </a:lnTo>
                  <a:lnTo>
                    <a:pt x="570" y="660"/>
                  </a:lnTo>
                  <a:close/>
                  <a:moveTo>
                    <a:pt x="162" y="600"/>
                  </a:moveTo>
                  <a:lnTo>
                    <a:pt x="144" y="582"/>
                  </a:lnTo>
                  <a:lnTo>
                    <a:pt x="138" y="606"/>
                  </a:lnTo>
                  <a:lnTo>
                    <a:pt x="132" y="618"/>
                  </a:lnTo>
                  <a:lnTo>
                    <a:pt x="126" y="624"/>
                  </a:lnTo>
                  <a:lnTo>
                    <a:pt x="120" y="642"/>
                  </a:lnTo>
                  <a:lnTo>
                    <a:pt x="120" y="654"/>
                  </a:lnTo>
                  <a:lnTo>
                    <a:pt x="126" y="660"/>
                  </a:lnTo>
                  <a:lnTo>
                    <a:pt x="138" y="666"/>
                  </a:lnTo>
                  <a:lnTo>
                    <a:pt x="150" y="678"/>
                  </a:lnTo>
                  <a:lnTo>
                    <a:pt x="144" y="684"/>
                  </a:lnTo>
                  <a:lnTo>
                    <a:pt x="120" y="696"/>
                  </a:lnTo>
                  <a:lnTo>
                    <a:pt x="114" y="702"/>
                  </a:lnTo>
                  <a:lnTo>
                    <a:pt x="102" y="708"/>
                  </a:lnTo>
                  <a:lnTo>
                    <a:pt x="96" y="732"/>
                  </a:lnTo>
                  <a:lnTo>
                    <a:pt x="72" y="750"/>
                  </a:lnTo>
                  <a:lnTo>
                    <a:pt x="72" y="762"/>
                  </a:lnTo>
                  <a:lnTo>
                    <a:pt x="60" y="774"/>
                  </a:lnTo>
                  <a:lnTo>
                    <a:pt x="48" y="780"/>
                  </a:lnTo>
                  <a:lnTo>
                    <a:pt x="42" y="786"/>
                  </a:lnTo>
                  <a:lnTo>
                    <a:pt x="30" y="792"/>
                  </a:lnTo>
                  <a:lnTo>
                    <a:pt x="24" y="798"/>
                  </a:lnTo>
                  <a:lnTo>
                    <a:pt x="18" y="798"/>
                  </a:lnTo>
                  <a:lnTo>
                    <a:pt x="18" y="804"/>
                  </a:lnTo>
                  <a:lnTo>
                    <a:pt x="12" y="810"/>
                  </a:lnTo>
                  <a:lnTo>
                    <a:pt x="0" y="834"/>
                  </a:lnTo>
                  <a:lnTo>
                    <a:pt x="0" y="864"/>
                  </a:lnTo>
                  <a:lnTo>
                    <a:pt x="30" y="834"/>
                  </a:lnTo>
                  <a:lnTo>
                    <a:pt x="30" y="816"/>
                  </a:lnTo>
                  <a:lnTo>
                    <a:pt x="36" y="810"/>
                  </a:lnTo>
                  <a:lnTo>
                    <a:pt x="42" y="810"/>
                  </a:lnTo>
                  <a:lnTo>
                    <a:pt x="78" y="798"/>
                  </a:lnTo>
                  <a:lnTo>
                    <a:pt x="84" y="792"/>
                  </a:lnTo>
                  <a:lnTo>
                    <a:pt x="84" y="762"/>
                  </a:lnTo>
                  <a:lnTo>
                    <a:pt x="90" y="750"/>
                  </a:lnTo>
                  <a:lnTo>
                    <a:pt x="96" y="744"/>
                  </a:lnTo>
                  <a:lnTo>
                    <a:pt x="114" y="738"/>
                  </a:lnTo>
                  <a:lnTo>
                    <a:pt x="126" y="732"/>
                  </a:lnTo>
                  <a:lnTo>
                    <a:pt x="144" y="720"/>
                  </a:lnTo>
                  <a:lnTo>
                    <a:pt x="162" y="714"/>
                  </a:lnTo>
                  <a:lnTo>
                    <a:pt x="168" y="702"/>
                  </a:lnTo>
                  <a:lnTo>
                    <a:pt x="174" y="696"/>
                  </a:lnTo>
                  <a:lnTo>
                    <a:pt x="174" y="684"/>
                  </a:lnTo>
                  <a:lnTo>
                    <a:pt x="156" y="648"/>
                  </a:lnTo>
                  <a:lnTo>
                    <a:pt x="156" y="624"/>
                  </a:lnTo>
                  <a:lnTo>
                    <a:pt x="162" y="612"/>
                  </a:lnTo>
                  <a:lnTo>
                    <a:pt x="162" y="600"/>
                  </a:lnTo>
                  <a:close/>
                  <a:moveTo>
                    <a:pt x="330" y="1026"/>
                  </a:moveTo>
                  <a:lnTo>
                    <a:pt x="372" y="1056"/>
                  </a:lnTo>
                  <a:lnTo>
                    <a:pt x="372" y="1020"/>
                  </a:lnTo>
                  <a:lnTo>
                    <a:pt x="348" y="1002"/>
                  </a:lnTo>
                  <a:lnTo>
                    <a:pt x="330" y="1026"/>
                  </a:lnTo>
                  <a:close/>
                  <a:moveTo>
                    <a:pt x="660" y="840"/>
                  </a:moveTo>
                  <a:lnTo>
                    <a:pt x="660" y="816"/>
                  </a:lnTo>
                  <a:lnTo>
                    <a:pt x="654" y="804"/>
                  </a:lnTo>
                  <a:lnTo>
                    <a:pt x="654" y="792"/>
                  </a:lnTo>
                  <a:lnTo>
                    <a:pt x="642" y="780"/>
                  </a:lnTo>
                  <a:lnTo>
                    <a:pt x="630" y="774"/>
                  </a:lnTo>
                  <a:lnTo>
                    <a:pt x="600" y="744"/>
                  </a:lnTo>
                  <a:lnTo>
                    <a:pt x="588" y="738"/>
                  </a:lnTo>
                  <a:lnTo>
                    <a:pt x="582" y="738"/>
                  </a:lnTo>
                  <a:lnTo>
                    <a:pt x="576" y="744"/>
                  </a:lnTo>
                  <a:lnTo>
                    <a:pt x="582" y="750"/>
                  </a:lnTo>
                  <a:lnTo>
                    <a:pt x="588" y="762"/>
                  </a:lnTo>
                  <a:lnTo>
                    <a:pt x="594" y="768"/>
                  </a:lnTo>
                  <a:lnTo>
                    <a:pt x="606" y="774"/>
                  </a:lnTo>
                  <a:lnTo>
                    <a:pt x="606" y="786"/>
                  </a:lnTo>
                  <a:lnTo>
                    <a:pt x="600" y="786"/>
                  </a:lnTo>
                  <a:lnTo>
                    <a:pt x="588" y="792"/>
                  </a:lnTo>
                  <a:lnTo>
                    <a:pt x="570" y="792"/>
                  </a:lnTo>
                  <a:lnTo>
                    <a:pt x="558" y="798"/>
                  </a:lnTo>
                  <a:lnTo>
                    <a:pt x="546" y="798"/>
                  </a:lnTo>
                  <a:lnTo>
                    <a:pt x="546" y="828"/>
                  </a:lnTo>
                  <a:lnTo>
                    <a:pt x="528" y="828"/>
                  </a:lnTo>
                  <a:lnTo>
                    <a:pt x="522" y="846"/>
                  </a:lnTo>
                  <a:lnTo>
                    <a:pt x="498" y="864"/>
                  </a:lnTo>
                  <a:lnTo>
                    <a:pt x="492" y="864"/>
                  </a:lnTo>
                  <a:lnTo>
                    <a:pt x="486" y="858"/>
                  </a:lnTo>
                  <a:lnTo>
                    <a:pt x="474" y="852"/>
                  </a:lnTo>
                  <a:lnTo>
                    <a:pt x="462" y="852"/>
                  </a:lnTo>
                  <a:lnTo>
                    <a:pt x="450" y="846"/>
                  </a:lnTo>
                  <a:lnTo>
                    <a:pt x="438" y="858"/>
                  </a:lnTo>
                  <a:lnTo>
                    <a:pt x="432" y="870"/>
                  </a:lnTo>
                  <a:lnTo>
                    <a:pt x="420" y="882"/>
                  </a:lnTo>
                  <a:lnTo>
                    <a:pt x="414" y="894"/>
                  </a:lnTo>
                  <a:lnTo>
                    <a:pt x="408" y="900"/>
                  </a:lnTo>
                  <a:lnTo>
                    <a:pt x="408" y="906"/>
                  </a:lnTo>
                  <a:lnTo>
                    <a:pt x="408" y="900"/>
                  </a:lnTo>
                  <a:lnTo>
                    <a:pt x="396" y="888"/>
                  </a:lnTo>
                  <a:lnTo>
                    <a:pt x="384" y="888"/>
                  </a:lnTo>
                  <a:lnTo>
                    <a:pt x="378" y="900"/>
                  </a:lnTo>
                  <a:lnTo>
                    <a:pt x="378" y="912"/>
                  </a:lnTo>
                  <a:lnTo>
                    <a:pt x="372" y="924"/>
                  </a:lnTo>
                  <a:lnTo>
                    <a:pt x="366" y="930"/>
                  </a:lnTo>
                  <a:lnTo>
                    <a:pt x="360" y="942"/>
                  </a:lnTo>
                  <a:lnTo>
                    <a:pt x="384" y="960"/>
                  </a:lnTo>
                  <a:lnTo>
                    <a:pt x="402" y="942"/>
                  </a:lnTo>
                  <a:lnTo>
                    <a:pt x="414" y="966"/>
                  </a:lnTo>
                  <a:lnTo>
                    <a:pt x="420" y="960"/>
                  </a:lnTo>
                  <a:lnTo>
                    <a:pt x="432" y="954"/>
                  </a:lnTo>
                  <a:lnTo>
                    <a:pt x="450" y="936"/>
                  </a:lnTo>
                  <a:lnTo>
                    <a:pt x="462" y="930"/>
                  </a:lnTo>
                  <a:lnTo>
                    <a:pt x="474" y="930"/>
                  </a:lnTo>
                  <a:lnTo>
                    <a:pt x="498" y="954"/>
                  </a:lnTo>
                  <a:lnTo>
                    <a:pt x="510" y="960"/>
                  </a:lnTo>
                  <a:lnTo>
                    <a:pt x="492" y="978"/>
                  </a:lnTo>
                  <a:lnTo>
                    <a:pt x="492" y="990"/>
                  </a:lnTo>
                  <a:lnTo>
                    <a:pt x="510" y="1026"/>
                  </a:lnTo>
                  <a:lnTo>
                    <a:pt x="522" y="1044"/>
                  </a:lnTo>
                  <a:lnTo>
                    <a:pt x="534" y="1056"/>
                  </a:lnTo>
                  <a:lnTo>
                    <a:pt x="546" y="1062"/>
                  </a:lnTo>
                  <a:lnTo>
                    <a:pt x="558" y="1062"/>
                  </a:lnTo>
                  <a:lnTo>
                    <a:pt x="570" y="1068"/>
                  </a:lnTo>
                  <a:lnTo>
                    <a:pt x="582" y="1068"/>
                  </a:lnTo>
                  <a:lnTo>
                    <a:pt x="606" y="1050"/>
                  </a:lnTo>
                  <a:lnTo>
                    <a:pt x="606" y="1074"/>
                  </a:lnTo>
                  <a:lnTo>
                    <a:pt x="630" y="1074"/>
                  </a:lnTo>
                  <a:lnTo>
                    <a:pt x="630" y="1038"/>
                  </a:lnTo>
                  <a:lnTo>
                    <a:pt x="624" y="1032"/>
                  </a:lnTo>
                  <a:lnTo>
                    <a:pt x="606" y="996"/>
                  </a:lnTo>
                  <a:lnTo>
                    <a:pt x="606" y="984"/>
                  </a:lnTo>
                  <a:lnTo>
                    <a:pt x="612" y="972"/>
                  </a:lnTo>
                  <a:lnTo>
                    <a:pt x="624" y="960"/>
                  </a:lnTo>
                  <a:lnTo>
                    <a:pt x="654" y="1014"/>
                  </a:lnTo>
                  <a:lnTo>
                    <a:pt x="654" y="1008"/>
                  </a:lnTo>
                  <a:lnTo>
                    <a:pt x="660" y="1002"/>
                  </a:lnTo>
                  <a:lnTo>
                    <a:pt x="672" y="978"/>
                  </a:lnTo>
                  <a:lnTo>
                    <a:pt x="678" y="960"/>
                  </a:lnTo>
                  <a:lnTo>
                    <a:pt x="678" y="936"/>
                  </a:lnTo>
                  <a:lnTo>
                    <a:pt x="672" y="918"/>
                  </a:lnTo>
                  <a:lnTo>
                    <a:pt x="666" y="912"/>
                  </a:lnTo>
                  <a:lnTo>
                    <a:pt x="660" y="900"/>
                  </a:lnTo>
                  <a:lnTo>
                    <a:pt x="660" y="840"/>
                  </a:lnTo>
                  <a:close/>
                  <a:moveTo>
                    <a:pt x="330" y="384"/>
                  </a:moveTo>
                  <a:lnTo>
                    <a:pt x="348" y="384"/>
                  </a:lnTo>
                  <a:lnTo>
                    <a:pt x="354" y="390"/>
                  </a:lnTo>
                  <a:lnTo>
                    <a:pt x="366" y="396"/>
                  </a:lnTo>
                  <a:lnTo>
                    <a:pt x="366" y="408"/>
                  </a:lnTo>
                  <a:lnTo>
                    <a:pt x="372" y="420"/>
                  </a:lnTo>
                  <a:lnTo>
                    <a:pt x="384" y="438"/>
                  </a:lnTo>
                  <a:lnTo>
                    <a:pt x="396" y="450"/>
                  </a:lnTo>
                  <a:lnTo>
                    <a:pt x="414" y="462"/>
                  </a:lnTo>
                  <a:lnTo>
                    <a:pt x="432" y="462"/>
                  </a:lnTo>
                  <a:lnTo>
                    <a:pt x="444" y="438"/>
                  </a:lnTo>
                  <a:lnTo>
                    <a:pt x="444" y="426"/>
                  </a:lnTo>
                  <a:lnTo>
                    <a:pt x="432" y="402"/>
                  </a:lnTo>
                  <a:lnTo>
                    <a:pt x="420" y="396"/>
                  </a:lnTo>
                  <a:lnTo>
                    <a:pt x="408" y="396"/>
                  </a:lnTo>
                  <a:lnTo>
                    <a:pt x="408" y="390"/>
                  </a:lnTo>
                  <a:lnTo>
                    <a:pt x="414" y="384"/>
                  </a:lnTo>
                  <a:lnTo>
                    <a:pt x="414" y="378"/>
                  </a:lnTo>
                  <a:lnTo>
                    <a:pt x="420" y="372"/>
                  </a:lnTo>
                  <a:lnTo>
                    <a:pt x="408" y="372"/>
                  </a:lnTo>
                  <a:lnTo>
                    <a:pt x="396" y="366"/>
                  </a:lnTo>
                  <a:lnTo>
                    <a:pt x="390" y="360"/>
                  </a:lnTo>
                  <a:lnTo>
                    <a:pt x="372" y="360"/>
                  </a:lnTo>
                  <a:lnTo>
                    <a:pt x="366" y="366"/>
                  </a:lnTo>
                  <a:lnTo>
                    <a:pt x="354" y="372"/>
                  </a:lnTo>
                  <a:lnTo>
                    <a:pt x="342" y="360"/>
                  </a:lnTo>
                  <a:lnTo>
                    <a:pt x="330" y="354"/>
                  </a:lnTo>
                  <a:lnTo>
                    <a:pt x="312" y="354"/>
                  </a:lnTo>
                  <a:lnTo>
                    <a:pt x="300" y="366"/>
                  </a:lnTo>
                  <a:lnTo>
                    <a:pt x="288" y="372"/>
                  </a:lnTo>
                  <a:lnTo>
                    <a:pt x="282" y="372"/>
                  </a:lnTo>
                  <a:lnTo>
                    <a:pt x="264" y="354"/>
                  </a:lnTo>
                  <a:lnTo>
                    <a:pt x="258" y="342"/>
                  </a:lnTo>
                  <a:lnTo>
                    <a:pt x="258" y="252"/>
                  </a:lnTo>
                  <a:lnTo>
                    <a:pt x="270" y="228"/>
                  </a:lnTo>
                  <a:lnTo>
                    <a:pt x="270" y="222"/>
                  </a:lnTo>
                  <a:lnTo>
                    <a:pt x="288" y="204"/>
                  </a:lnTo>
                  <a:lnTo>
                    <a:pt x="288" y="174"/>
                  </a:lnTo>
                  <a:lnTo>
                    <a:pt x="276" y="150"/>
                  </a:lnTo>
                  <a:lnTo>
                    <a:pt x="276" y="126"/>
                  </a:lnTo>
                  <a:lnTo>
                    <a:pt x="282" y="108"/>
                  </a:lnTo>
                  <a:lnTo>
                    <a:pt x="282" y="72"/>
                  </a:lnTo>
                  <a:lnTo>
                    <a:pt x="264" y="54"/>
                  </a:lnTo>
                  <a:lnTo>
                    <a:pt x="264" y="36"/>
                  </a:lnTo>
                  <a:lnTo>
                    <a:pt x="258" y="30"/>
                  </a:lnTo>
                  <a:lnTo>
                    <a:pt x="258" y="6"/>
                  </a:lnTo>
                  <a:lnTo>
                    <a:pt x="252" y="0"/>
                  </a:lnTo>
                  <a:lnTo>
                    <a:pt x="240" y="0"/>
                  </a:lnTo>
                  <a:lnTo>
                    <a:pt x="234" y="6"/>
                  </a:lnTo>
                  <a:lnTo>
                    <a:pt x="234" y="12"/>
                  </a:lnTo>
                  <a:lnTo>
                    <a:pt x="228" y="18"/>
                  </a:lnTo>
                  <a:lnTo>
                    <a:pt x="216" y="24"/>
                  </a:lnTo>
                  <a:lnTo>
                    <a:pt x="204" y="24"/>
                  </a:lnTo>
                  <a:lnTo>
                    <a:pt x="192" y="18"/>
                  </a:lnTo>
                  <a:lnTo>
                    <a:pt x="186" y="12"/>
                  </a:lnTo>
                  <a:lnTo>
                    <a:pt x="174" y="12"/>
                  </a:lnTo>
                  <a:lnTo>
                    <a:pt x="162" y="18"/>
                  </a:lnTo>
                  <a:lnTo>
                    <a:pt x="162" y="36"/>
                  </a:lnTo>
                  <a:lnTo>
                    <a:pt x="156" y="42"/>
                  </a:lnTo>
                  <a:lnTo>
                    <a:pt x="156" y="48"/>
                  </a:lnTo>
                  <a:lnTo>
                    <a:pt x="144" y="72"/>
                  </a:lnTo>
                  <a:lnTo>
                    <a:pt x="132" y="84"/>
                  </a:lnTo>
                  <a:lnTo>
                    <a:pt x="132" y="96"/>
                  </a:lnTo>
                  <a:lnTo>
                    <a:pt x="138" y="102"/>
                  </a:lnTo>
                  <a:lnTo>
                    <a:pt x="144" y="114"/>
                  </a:lnTo>
                  <a:lnTo>
                    <a:pt x="150" y="132"/>
                  </a:lnTo>
                  <a:lnTo>
                    <a:pt x="156" y="138"/>
                  </a:lnTo>
                  <a:lnTo>
                    <a:pt x="156" y="150"/>
                  </a:lnTo>
                  <a:lnTo>
                    <a:pt x="150" y="162"/>
                  </a:lnTo>
                  <a:lnTo>
                    <a:pt x="150" y="168"/>
                  </a:lnTo>
                  <a:lnTo>
                    <a:pt x="144" y="174"/>
                  </a:lnTo>
                  <a:lnTo>
                    <a:pt x="138" y="186"/>
                  </a:lnTo>
                  <a:lnTo>
                    <a:pt x="138" y="198"/>
                  </a:lnTo>
                  <a:lnTo>
                    <a:pt x="150" y="210"/>
                  </a:lnTo>
                  <a:lnTo>
                    <a:pt x="150" y="216"/>
                  </a:lnTo>
                  <a:lnTo>
                    <a:pt x="144" y="222"/>
                  </a:lnTo>
                  <a:lnTo>
                    <a:pt x="138" y="222"/>
                  </a:lnTo>
                  <a:lnTo>
                    <a:pt x="126" y="228"/>
                  </a:lnTo>
                  <a:lnTo>
                    <a:pt x="120" y="228"/>
                  </a:lnTo>
                  <a:lnTo>
                    <a:pt x="120" y="210"/>
                  </a:lnTo>
                  <a:lnTo>
                    <a:pt x="114" y="204"/>
                  </a:lnTo>
                  <a:lnTo>
                    <a:pt x="114" y="252"/>
                  </a:lnTo>
                  <a:lnTo>
                    <a:pt x="150" y="306"/>
                  </a:lnTo>
                  <a:lnTo>
                    <a:pt x="174" y="330"/>
                  </a:lnTo>
                  <a:lnTo>
                    <a:pt x="186" y="348"/>
                  </a:lnTo>
                  <a:lnTo>
                    <a:pt x="204" y="384"/>
                  </a:lnTo>
                  <a:lnTo>
                    <a:pt x="216" y="402"/>
                  </a:lnTo>
                  <a:lnTo>
                    <a:pt x="228" y="408"/>
                  </a:lnTo>
                  <a:lnTo>
                    <a:pt x="252" y="408"/>
                  </a:lnTo>
                  <a:lnTo>
                    <a:pt x="258" y="396"/>
                  </a:lnTo>
                  <a:lnTo>
                    <a:pt x="270" y="390"/>
                  </a:lnTo>
                  <a:lnTo>
                    <a:pt x="276" y="384"/>
                  </a:lnTo>
                  <a:lnTo>
                    <a:pt x="288" y="384"/>
                  </a:lnTo>
                  <a:lnTo>
                    <a:pt x="294" y="396"/>
                  </a:lnTo>
                  <a:lnTo>
                    <a:pt x="306" y="402"/>
                  </a:lnTo>
                  <a:lnTo>
                    <a:pt x="324" y="420"/>
                  </a:lnTo>
                  <a:lnTo>
                    <a:pt x="342" y="420"/>
                  </a:lnTo>
                  <a:lnTo>
                    <a:pt x="342" y="402"/>
                  </a:lnTo>
                  <a:lnTo>
                    <a:pt x="336" y="396"/>
                  </a:lnTo>
                  <a:lnTo>
                    <a:pt x="330" y="384"/>
                  </a:lnTo>
                  <a:close/>
                  <a:moveTo>
                    <a:pt x="258" y="432"/>
                  </a:moveTo>
                  <a:lnTo>
                    <a:pt x="246" y="426"/>
                  </a:lnTo>
                  <a:lnTo>
                    <a:pt x="204" y="426"/>
                  </a:lnTo>
                  <a:lnTo>
                    <a:pt x="234" y="468"/>
                  </a:lnTo>
                  <a:lnTo>
                    <a:pt x="258" y="534"/>
                  </a:lnTo>
                  <a:lnTo>
                    <a:pt x="270" y="528"/>
                  </a:lnTo>
                  <a:lnTo>
                    <a:pt x="276" y="516"/>
                  </a:lnTo>
                  <a:lnTo>
                    <a:pt x="282" y="510"/>
                  </a:lnTo>
                  <a:lnTo>
                    <a:pt x="282" y="486"/>
                  </a:lnTo>
                  <a:lnTo>
                    <a:pt x="276" y="480"/>
                  </a:lnTo>
                  <a:lnTo>
                    <a:pt x="270" y="468"/>
                  </a:lnTo>
                  <a:lnTo>
                    <a:pt x="270" y="450"/>
                  </a:lnTo>
                  <a:lnTo>
                    <a:pt x="264" y="438"/>
                  </a:lnTo>
                  <a:lnTo>
                    <a:pt x="258" y="432"/>
                  </a:lnTo>
                  <a:close/>
                  <a:moveTo>
                    <a:pt x="330" y="648"/>
                  </a:moveTo>
                  <a:lnTo>
                    <a:pt x="336" y="660"/>
                  </a:lnTo>
                  <a:lnTo>
                    <a:pt x="354" y="678"/>
                  </a:lnTo>
                  <a:lnTo>
                    <a:pt x="360" y="672"/>
                  </a:lnTo>
                  <a:lnTo>
                    <a:pt x="372" y="666"/>
                  </a:lnTo>
                  <a:lnTo>
                    <a:pt x="378" y="660"/>
                  </a:lnTo>
                  <a:lnTo>
                    <a:pt x="384" y="660"/>
                  </a:lnTo>
                  <a:lnTo>
                    <a:pt x="390" y="666"/>
                  </a:lnTo>
                  <a:lnTo>
                    <a:pt x="390" y="696"/>
                  </a:lnTo>
                  <a:lnTo>
                    <a:pt x="402" y="708"/>
                  </a:lnTo>
                  <a:lnTo>
                    <a:pt x="396" y="720"/>
                  </a:lnTo>
                  <a:lnTo>
                    <a:pt x="390" y="726"/>
                  </a:lnTo>
                  <a:lnTo>
                    <a:pt x="372" y="762"/>
                  </a:lnTo>
                  <a:lnTo>
                    <a:pt x="372" y="786"/>
                  </a:lnTo>
                  <a:lnTo>
                    <a:pt x="378" y="792"/>
                  </a:lnTo>
                  <a:lnTo>
                    <a:pt x="384" y="804"/>
                  </a:lnTo>
                  <a:lnTo>
                    <a:pt x="396" y="804"/>
                  </a:lnTo>
                  <a:lnTo>
                    <a:pt x="408" y="798"/>
                  </a:lnTo>
                  <a:lnTo>
                    <a:pt x="420" y="798"/>
                  </a:lnTo>
                  <a:lnTo>
                    <a:pt x="432" y="792"/>
                  </a:lnTo>
                  <a:lnTo>
                    <a:pt x="438" y="786"/>
                  </a:lnTo>
                  <a:lnTo>
                    <a:pt x="438" y="768"/>
                  </a:lnTo>
                  <a:lnTo>
                    <a:pt x="432" y="756"/>
                  </a:lnTo>
                  <a:lnTo>
                    <a:pt x="426" y="738"/>
                  </a:lnTo>
                  <a:lnTo>
                    <a:pt x="426" y="726"/>
                  </a:lnTo>
                  <a:lnTo>
                    <a:pt x="432" y="714"/>
                  </a:lnTo>
                  <a:lnTo>
                    <a:pt x="444" y="678"/>
                  </a:lnTo>
                  <a:lnTo>
                    <a:pt x="444" y="660"/>
                  </a:lnTo>
                  <a:lnTo>
                    <a:pt x="438" y="648"/>
                  </a:lnTo>
                  <a:lnTo>
                    <a:pt x="432" y="642"/>
                  </a:lnTo>
                  <a:lnTo>
                    <a:pt x="426" y="642"/>
                  </a:lnTo>
                  <a:lnTo>
                    <a:pt x="414" y="654"/>
                  </a:lnTo>
                  <a:lnTo>
                    <a:pt x="402" y="660"/>
                  </a:lnTo>
                  <a:lnTo>
                    <a:pt x="396" y="660"/>
                  </a:lnTo>
                  <a:lnTo>
                    <a:pt x="396" y="648"/>
                  </a:lnTo>
                  <a:lnTo>
                    <a:pt x="408" y="624"/>
                  </a:lnTo>
                  <a:lnTo>
                    <a:pt x="408" y="612"/>
                  </a:lnTo>
                  <a:lnTo>
                    <a:pt x="414" y="600"/>
                  </a:lnTo>
                  <a:lnTo>
                    <a:pt x="414" y="594"/>
                  </a:lnTo>
                  <a:lnTo>
                    <a:pt x="408" y="588"/>
                  </a:lnTo>
                  <a:lnTo>
                    <a:pt x="372" y="570"/>
                  </a:lnTo>
                  <a:lnTo>
                    <a:pt x="366" y="564"/>
                  </a:lnTo>
                  <a:lnTo>
                    <a:pt x="330" y="564"/>
                  </a:lnTo>
                  <a:lnTo>
                    <a:pt x="324" y="570"/>
                  </a:lnTo>
                  <a:lnTo>
                    <a:pt x="324" y="576"/>
                  </a:lnTo>
                  <a:lnTo>
                    <a:pt x="330" y="582"/>
                  </a:lnTo>
                  <a:lnTo>
                    <a:pt x="336" y="582"/>
                  </a:lnTo>
                  <a:lnTo>
                    <a:pt x="342" y="594"/>
                  </a:lnTo>
                  <a:lnTo>
                    <a:pt x="342" y="600"/>
                  </a:lnTo>
                  <a:lnTo>
                    <a:pt x="336" y="606"/>
                  </a:lnTo>
                  <a:lnTo>
                    <a:pt x="336" y="618"/>
                  </a:lnTo>
                  <a:lnTo>
                    <a:pt x="330" y="630"/>
                  </a:lnTo>
                  <a:lnTo>
                    <a:pt x="330" y="648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 dirty="0">
                <a:solidFill>
                  <a:srgbClr val="555555"/>
                </a:solidFill>
              </a:endParaRPr>
            </a:p>
          </p:txBody>
        </p:sp>
        <p:sp>
          <p:nvSpPr>
            <p:cNvPr id="120" name="Parcel Islands" descr="© INSCALE GmbH, 05.05.2010&#10;http://www.presentationload.com/">
              <a:extLst>
                <a:ext uri="{FF2B5EF4-FFF2-40B4-BE49-F238E27FC236}">
                  <a16:creationId xmlns:a16="http://schemas.microsoft.com/office/drawing/2014/main" id="{C39C8A32-A7DE-4C2B-B183-2170C1B808C3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9019335" y="3895871"/>
              <a:ext cx="41932" cy="28342"/>
            </a:xfrm>
            <a:custGeom>
              <a:avLst/>
              <a:gdLst>
                <a:gd name="T0" fmla="*/ 2147483647 w 96"/>
                <a:gd name="T1" fmla="*/ 2147483647 h 66"/>
                <a:gd name="T2" fmla="*/ 2147483647 w 96"/>
                <a:gd name="T3" fmla="*/ 2147483647 h 66"/>
                <a:gd name="T4" fmla="*/ 0 w 96"/>
                <a:gd name="T5" fmla="*/ 2147483647 h 66"/>
                <a:gd name="T6" fmla="*/ 0 w 96"/>
                <a:gd name="T7" fmla="*/ 2147483647 h 66"/>
                <a:gd name="T8" fmla="*/ 2147483647 w 96"/>
                <a:gd name="T9" fmla="*/ 2147483647 h 66"/>
                <a:gd name="T10" fmla="*/ 2147483647 w 96"/>
                <a:gd name="T11" fmla="*/ 2147483647 h 66"/>
                <a:gd name="T12" fmla="*/ 2147483647 w 96"/>
                <a:gd name="T13" fmla="*/ 2147483647 h 66"/>
                <a:gd name="T14" fmla="*/ 2147483647 w 96"/>
                <a:gd name="T15" fmla="*/ 2147483647 h 66"/>
                <a:gd name="T16" fmla="*/ 2147483647 w 96"/>
                <a:gd name="T17" fmla="*/ 2147483647 h 66"/>
                <a:gd name="T18" fmla="*/ 2147483647 w 96"/>
                <a:gd name="T19" fmla="*/ 0 h 66"/>
                <a:gd name="T20" fmla="*/ 2147483647 w 96"/>
                <a:gd name="T21" fmla="*/ 2147483647 h 66"/>
                <a:gd name="T22" fmla="*/ 2147483647 w 96"/>
                <a:gd name="T23" fmla="*/ 2147483647 h 66"/>
                <a:gd name="T24" fmla="*/ 2147483647 w 96"/>
                <a:gd name="T25" fmla="*/ 2147483647 h 66"/>
                <a:gd name="T26" fmla="*/ 2147483647 w 96"/>
                <a:gd name="T27" fmla="*/ 2147483647 h 66"/>
                <a:gd name="T28" fmla="*/ 2147483647 w 96"/>
                <a:gd name="T29" fmla="*/ 0 h 66"/>
                <a:gd name="T30" fmla="*/ 2147483647 w 96"/>
                <a:gd name="T31" fmla="*/ 0 h 66"/>
                <a:gd name="T32" fmla="*/ 2147483647 w 96"/>
                <a:gd name="T33" fmla="*/ 2147483647 h 66"/>
                <a:gd name="T34" fmla="*/ 2147483647 w 96"/>
                <a:gd name="T35" fmla="*/ 2147483647 h 66"/>
                <a:gd name="T36" fmla="*/ 2147483647 w 96"/>
                <a:gd name="T37" fmla="*/ 2147483647 h 66"/>
                <a:gd name="T38" fmla="*/ 2147483647 w 96"/>
                <a:gd name="T39" fmla="*/ 2147483647 h 66"/>
                <a:gd name="T40" fmla="*/ 2147483647 w 96"/>
                <a:gd name="T41" fmla="*/ 2147483647 h 66"/>
                <a:gd name="T42" fmla="*/ 2147483647 w 96"/>
                <a:gd name="T43" fmla="*/ 2147483647 h 66"/>
                <a:gd name="T44" fmla="*/ 2147483647 w 96"/>
                <a:gd name="T45" fmla="*/ 2147483647 h 6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96"/>
                <a:gd name="T70" fmla="*/ 0 h 66"/>
                <a:gd name="T71" fmla="*/ 96 w 96"/>
                <a:gd name="T72" fmla="*/ 66 h 6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96" h="66">
                  <a:moveTo>
                    <a:pt x="12" y="42"/>
                  </a:moveTo>
                  <a:lnTo>
                    <a:pt x="6" y="42"/>
                  </a:lnTo>
                  <a:lnTo>
                    <a:pt x="0" y="48"/>
                  </a:lnTo>
                  <a:lnTo>
                    <a:pt x="0" y="60"/>
                  </a:lnTo>
                  <a:lnTo>
                    <a:pt x="6" y="66"/>
                  </a:lnTo>
                  <a:lnTo>
                    <a:pt x="12" y="66"/>
                  </a:lnTo>
                  <a:lnTo>
                    <a:pt x="24" y="54"/>
                  </a:lnTo>
                  <a:lnTo>
                    <a:pt x="24" y="42"/>
                  </a:lnTo>
                  <a:lnTo>
                    <a:pt x="12" y="42"/>
                  </a:lnTo>
                  <a:close/>
                  <a:moveTo>
                    <a:pt x="42" y="0"/>
                  </a:moveTo>
                  <a:lnTo>
                    <a:pt x="42" y="18"/>
                  </a:lnTo>
                  <a:lnTo>
                    <a:pt x="54" y="30"/>
                  </a:lnTo>
                  <a:lnTo>
                    <a:pt x="60" y="30"/>
                  </a:lnTo>
                  <a:lnTo>
                    <a:pt x="72" y="24"/>
                  </a:lnTo>
                  <a:lnTo>
                    <a:pt x="48" y="0"/>
                  </a:lnTo>
                  <a:lnTo>
                    <a:pt x="42" y="0"/>
                  </a:lnTo>
                  <a:close/>
                  <a:moveTo>
                    <a:pt x="96" y="36"/>
                  </a:moveTo>
                  <a:lnTo>
                    <a:pt x="78" y="36"/>
                  </a:lnTo>
                  <a:lnTo>
                    <a:pt x="72" y="42"/>
                  </a:lnTo>
                  <a:lnTo>
                    <a:pt x="72" y="54"/>
                  </a:lnTo>
                  <a:lnTo>
                    <a:pt x="84" y="60"/>
                  </a:lnTo>
                  <a:lnTo>
                    <a:pt x="96" y="48"/>
                  </a:lnTo>
                  <a:lnTo>
                    <a:pt x="96" y="36"/>
                  </a:lnTo>
                  <a:close/>
                </a:path>
              </a:pathLst>
            </a:custGeom>
            <a:solidFill>
              <a:srgbClr val="FFFFFF">
                <a:lumMod val="75000"/>
              </a:srgbClr>
            </a:solidFill>
            <a:ln w="952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21" name="New Zealand" descr="© INSCALE GmbH, 05.05.2010&#10;http://www.presentationload.com/">
              <a:extLst>
                <a:ext uri="{FF2B5EF4-FFF2-40B4-BE49-F238E27FC236}">
                  <a16:creationId xmlns:a16="http://schemas.microsoft.com/office/drawing/2014/main" id="{61A13FB1-C7D3-4E5B-82E9-65B695FC8EB1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10252839" y="5762935"/>
              <a:ext cx="562590" cy="441082"/>
            </a:xfrm>
            <a:custGeom>
              <a:avLst/>
              <a:gdLst>
                <a:gd name="T0" fmla="*/ 2147483647 w 1272"/>
                <a:gd name="T1" fmla="*/ 2147483647 h 984"/>
                <a:gd name="T2" fmla="*/ 2147483647 w 1272"/>
                <a:gd name="T3" fmla="*/ 2147483647 h 984"/>
                <a:gd name="T4" fmla="*/ 2147483647 w 1272"/>
                <a:gd name="T5" fmla="*/ 2147483647 h 984"/>
                <a:gd name="T6" fmla="*/ 2147483647 w 1272"/>
                <a:gd name="T7" fmla="*/ 2147483647 h 984"/>
                <a:gd name="T8" fmla="*/ 2147483647 w 1272"/>
                <a:gd name="T9" fmla="*/ 2147483647 h 984"/>
                <a:gd name="T10" fmla="*/ 2147483647 w 1272"/>
                <a:gd name="T11" fmla="*/ 2147483647 h 984"/>
                <a:gd name="T12" fmla="*/ 2147483647 w 1272"/>
                <a:gd name="T13" fmla="*/ 2147483647 h 984"/>
                <a:gd name="T14" fmla="*/ 2147483647 w 1272"/>
                <a:gd name="T15" fmla="*/ 2147483647 h 984"/>
                <a:gd name="T16" fmla="*/ 2147483647 w 1272"/>
                <a:gd name="T17" fmla="*/ 2147483647 h 984"/>
                <a:gd name="T18" fmla="*/ 2147483647 w 1272"/>
                <a:gd name="T19" fmla="*/ 2147483647 h 984"/>
                <a:gd name="T20" fmla="*/ 2147483647 w 1272"/>
                <a:gd name="T21" fmla="*/ 2147483647 h 984"/>
                <a:gd name="T22" fmla="*/ 2147483647 w 1272"/>
                <a:gd name="T23" fmla="*/ 2147483647 h 984"/>
                <a:gd name="T24" fmla="*/ 2147483647 w 1272"/>
                <a:gd name="T25" fmla="*/ 2147483647 h 984"/>
                <a:gd name="T26" fmla="*/ 2147483647 w 1272"/>
                <a:gd name="T27" fmla="*/ 2147483647 h 984"/>
                <a:gd name="T28" fmla="*/ 2147483647 w 1272"/>
                <a:gd name="T29" fmla="*/ 2147483647 h 984"/>
                <a:gd name="T30" fmla="*/ 2147483647 w 1272"/>
                <a:gd name="T31" fmla="*/ 2147483647 h 984"/>
                <a:gd name="T32" fmla="*/ 2147483647 w 1272"/>
                <a:gd name="T33" fmla="*/ 2147483647 h 984"/>
                <a:gd name="T34" fmla="*/ 2147483647 w 1272"/>
                <a:gd name="T35" fmla="*/ 2147483647 h 984"/>
                <a:gd name="T36" fmla="*/ 2147483647 w 1272"/>
                <a:gd name="T37" fmla="*/ 2147483647 h 984"/>
                <a:gd name="T38" fmla="*/ 2147483647 w 1272"/>
                <a:gd name="T39" fmla="*/ 2147483647 h 984"/>
                <a:gd name="T40" fmla="*/ 2147483647 w 1272"/>
                <a:gd name="T41" fmla="*/ 2147483647 h 984"/>
                <a:gd name="T42" fmla="*/ 2147483647 w 1272"/>
                <a:gd name="T43" fmla="*/ 2147483647 h 984"/>
                <a:gd name="T44" fmla="*/ 2147483647 w 1272"/>
                <a:gd name="T45" fmla="*/ 2147483647 h 984"/>
                <a:gd name="T46" fmla="*/ 2147483647 w 1272"/>
                <a:gd name="T47" fmla="*/ 2147483647 h 984"/>
                <a:gd name="T48" fmla="*/ 2147483647 w 1272"/>
                <a:gd name="T49" fmla="*/ 2147483647 h 984"/>
                <a:gd name="T50" fmla="*/ 2147483647 w 1272"/>
                <a:gd name="T51" fmla="*/ 2147483647 h 984"/>
                <a:gd name="T52" fmla="*/ 2147483647 w 1272"/>
                <a:gd name="T53" fmla="*/ 2147483647 h 984"/>
                <a:gd name="T54" fmla="*/ 2147483647 w 1272"/>
                <a:gd name="T55" fmla="*/ 2147483647 h 984"/>
                <a:gd name="T56" fmla="*/ 2147483647 w 1272"/>
                <a:gd name="T57" fmla="*/ 2147483647 h 984"/>
                <a:gd name="T58" fmla="*/ 2147483647 w 1272"/>
                <a:gd name="T59" fmla="*/ 2147483647 h 984"/>
                <a:gd name="T60" fmla="*/ 2147483647 w 1272"/>
                <a:gd name="T61" fmla="*/ 2147483647 h 984"/>
                <a:gd name="T62" fmla="*/ 2147483647 w 1272"/>
                <a:gd name="T63" fmla="*/ 2147483647 h 984"/>
                <a:gd name="T64" fmla="*/ 2147483647 w 1272"/>
                <a:gd name="T65" fmla="*/ 2147483647 h 984"/>
                <a:gd name="T66" fmla="*/ 2147483647 w 1272"/>
                <a:gd name="T67" fmla="*/ 2147483647 h 984"/>
                <a:gd name="T68" fmla="*/ 2147483647 w 1272"/>
                <a:gd name="T69" fmla="*/ 2147483647 h 984"/>
                <a:gd name="T70" fmla="*/ 2147483647 w 1272"/>
                <a:gd name="T71" fmla="*/ 2147483647 h 984"/>
                <a:gd name="T72" fmla="*/ 2147483647 w 1272"/>
                <a:gd name="T73" fmla="*/ 2147483647 h 984"/>
                <a:gd name="T74" fmla="*/ 2147483647 w 1272"/>
                <a:gd name="T75" fmla="*/ 2147483647 h 984"/>
                <a:gd name="T76" fmla="*/ 2147483647 w 1272"/>
                <a:gd name="T77" fmla="*/ 2147483647 h 984"/>
                <a:gd name="T78" fmla="*/ 2147483647 w 1272"/>
                <a:gd name="T79" fmla="*/ 2147483647 h 984"/>
                <a:gd name="T80" fmla="*/ 2147483647 w 1272"/>
                <a:gd name="T81" fmla="*/ 2147483647 h 984"/>
                <a:gd name="T82" fmla="*/ 2147483647 w 1272"/>
                <a:gd name="T83" fmla="*/ 2147483647 h 984"/>
                <a:gd name="T84" fmla="*/ 2147483647 w 1272"/>
                <a:gd name="T85" fmla="*/ 2147483647 h 984"/>
                <a:gd name="T86" fmla="*/ 2147483647 w 1272"/>
                <a:gd name="T87" fmla="*/ 2147483647 h 984"/>
                <a:gd name="T88" fmla="*/ 2147483647 w 1272"/>
                <a:gd name="T89" fmla="*/ 2147483647 h 984"/>
                <a:gd name="T90" fmla="*/ 2147483647 w 1272"/>
                <a:gd name="T91" fmla="*/ 2147483647 h 984"/>
                <a:gd name="T92" fmla="*/ 2147483647 w 1272"/>
                <a:gd name="T93" fmla="*/ 2147483647 h 984"/>
                <a:gd name="T94" fmla="*/ 2147483647 w 1272"/>
                <a:gd name="T95" fmla="*/ 2147483647 h 984"/>
                <a:gd name="T96" fmla="*/ 2147483647 w 1272"/>
                <a:gd name="T97" fmla="*/ 2147483647 h 984"/>
                <a:gd name="T98" fmla="*/ 2147483647 w 1272"/>
                <a:gd name="T99" fmla="*/ 2147483647 h 984"/>
                <a:gd name="T100" fmla="*/ 2147483647 w 1272"/>
                <a:gd name="T101" fmla="*/ 2147483647 h 984"/>
                <a:gd name="T102" fmla="*/ 2147483647 w 1272"/>
                <a:gd name="T103" fmla="*/ 2147483647 h 984"/>
                <a:gd name="T104" fmla="*/ 2147483647 w 1272"/>
                <a:gd name="T105" fmla="*/ 2147483647 h 984"/>
                <a:gd name="T106" fmla="*/ 2147483647 w 1272"/>
                <a:gd name="T107" fmla="*/ 2147483647 h 984"/>
                <a:gd name="T108" fmla="*/ 2147483647 w 1272"/>
                <a:gd name="T109" fmla="*/ 2147483647 h 984"/>
                <a:gd name="T110" fmla="*/ 2147483647 w 1272"/>
                <a:gd name="T111" fmla="*/ 2147483647 h 984"/>
                <a:gd name="T112" fmla="*/ 2147483647 w 1272"/>
                <a:gd name="T113" fmla="*/ 2147483647 h 984"/>
                <a:gd name="T114" fmla="*/ 2147483647 w 1272"/>
                <a:gd name="T115" fmla="*/ 2147483647 h 984"/>
                <a:gd name="T116" fmla="*/ 2147483647 w 1272"/>
                <a:gd name="T117" fmla="*/ 2147483647 h 984"/>
                <a:gd name="T118" fmla="*/ 2147483647 w 1272"/>
                <a:gd name="T119" fmla="*/ 2147483647 h 984"/>
                <a:gd name="T120" fmla="*/ 2147483647 w 1272"/>
                <a:gd name="T121" fmla="*/ 2147483647 h 98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272"/>
                <a:gd name="T184" fmla="*/ 0 h 984"/>
                <a:gd name="T185" fmla="*/ 1272 w 1272"/>
                <a:gd name="T186" fmla="*/ 984 h 98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272" h="984">
                  <a:moveTo>
                    <a:pt x="750" y="564"/>
                  </a:moveTo>
                  <a:lnTo>
                    <a:pt x="738" y="564"/>
                  </a:lnTo>
                  <a:lnTo>
                    <a:pt x="744" y="528"/>
                  </a:lnTo>
                  <a:lnTo>
                    <a:pt x="720" y="546"/>
                  </a:lnTo>
                  <a:lnTo>
                    <a:pt x="726" y="540"/>
                  </a:lnTo>
                  <a:lnTo>
                    <a:pt x="726" y="504"/>
                  </a:lnTo>
                  <a:lnTo>
                    <a:pt x="708" y="504"/>
                  </a:lnTo>
                  <a:lnTo>
                    <a:pt x="702" y="510"/>
                  </a:lnTo>
                  <a:lnTo>
                    <a:pt x="696" y="522"/>
                  </a:lnTo>
                  <a:lnTo>
                    <a:pt x="690" y="528"/>
                  </a:lnTo>
                  <a:lnTo>
                    <a:pt x="672" y="540"/>
                  </a:lnTo>
                  <a:lnTo>
                    <a:pt x="660" y="546"/>
                  </a:lnTo>
                  <a:lnTo>
                    <a:pt x="654" y="558"/>
                  </a:lnTo>
                  <a:lnTo>
                    <a:pt x="642" y="570"/>
                  </a:lnTo>
                  <a:lnTo>
                    <a:pt x="630" y="576"/>
                  </a:lnTo>
                  <a:lnTo>
                    <a:pt x="618" y="588"/>
                  </a:lnTo>
                  <a:lnTo>
                    <a:pt x="606" y="588"/>
                  </a:lnTo>
                  <a:lnTo>
                    <a:pt x="588" y="600"/>
                  </a:lnTo>
                  <a:lnTo>
                    <a:pt x="576" y="606"/>
                  </a:lnTo>
                  <a:lnTo>
                    <a:pt x="546" y="636"/>
                  </a:lnTo>
                  <a:lnTo>
                    <a:pt x="540" y="648"/>
                  </a:lnTo>
                  <a:lnTo>
                    <a:pt x="534" y="648"/>
                  </a:lnTo>
                  <a:lnTo>
                    <a:pt x="528" y="654"/>
                  </a:lnTo>
                  <a:lnTo>
                    <a:pt x="510" y="660"/>
                  </a:lnTo>
                  <a:lnTo>
                    <a:pt x="498" y="666"/>
                  </a:lnTo>
                  <a:lnTo>
                    <a:pt x="462" y="678"/>
                  </a:lnTo>
                  <a:lnTo>
                    <a:pt x="438" y="690"/>
                  </a:lnTo>
                  <a:lnTo>
                    <a:pt x="426" y="702"/>
                  </a:lnTo>
                  <a:lnTo>
                    <a:pt x="414" y="708"/>
                  </a:lnTo>
                  <a:lnTo>
                    <a:pt x="408" y="720"/>
                  </a:lnTo>
                  <a:lnTo>
                    <a:pt x="396" y="726"/>
                  </a:lnTo>
                  <a:lnTo>
                    <a:pt x="378" y="726"/>
                  </a:lnTo>
                  <a:lnTo>
                    <a:pt x="366" y="732"/>
                  </a:lnTo>
                  <a:lnTo>
                    <a:pt x="312" y="750"/>
                  </a:lnTo>
                  <a:lnTo>
                    <a:pt x="288" y="762"/>
                  </a:lnTo>
                  <a:lnTo>
                    <a:pt x="270" y="774"/>
                  </a:lnTo>
                  <a:lnTo>
                    <a:pt x="246" y="786"/>
                  </a:lnTo>
                  <a:lnTo>
                    <a:pt x="222" y="792"/>
                  </a:lnTo>
                  <a:lnTo>
                    <a:pt x="198" y="804"/>
                  </a:lnTo>
                  <a:lnTo>
                    <a:pt x="180" y="810"/>
                  </a:lnTo>
                  <a:lnTo>
                    <a:pt x="174" y="816"/>
                  </a:lnTo>
                  <a:lnTo>
                    <a:pt x="168" y="828"/>
                  </a:lnTo>
                  <a:lnTo>
                    <a:pt x="168" y="846"/>
                  </a:lnTo>
                  <a:lnTo>
                    <a:pt x="156" y="834"/>
                  </a:lnTo>
                  <a:lnTo>
                    <a:pt x="150" y="834"/>
                  </a:lnTo>
                  <a:lnTo>
                    <a:pt x="144" y="840"/>
                  </a:lnTo>
                  <a:lnTo>
                    <a:pt x="120" y="852"/>
                  </a:lnTo>
                  <a:lnTo>
                    <a:pt x="108" y="864"/>
                  </a:lnTo>
                  <a:lnTo>
                    <a:pt x="72" y="882"/>
                  </a:lnTo>
                  <a:lnTo>
                    <a:pt x="66" y="882"/>
                  </a:lnTo>
                  <a:lnTo>
                    <a:pt x="54" y="888"/>
                  </a:lnTo>
                  <a:lnTo>
                    <a:pt x="36" y="888"/>
                  </a:lnTo>
                  <a:lnTo>
                    <a:pt x="18" y="894"/>
                  </a:lnTo>
                  <a:lnTo>
                    <a:pt x="12" y="906"/>
                  </a:lnTo>
                  <a:lnTo>
                    <a:pt x="0" y="912"/>
                  </a:lnTo>
                  <a:lnTo>
                    <a:pt x="18" y="912"/>
                  </a:lnTo>
                  <a:lnTo>
                    <a:pt x="24" y="918"/>
                  </a:lnTo>
                  <a:lnTo>
                    <a:pt x="30" y="918"/>
                  </a:lnTo>
                  <a:lnTo>
                    <a:pt x="24" y="924"/>
                  </a:lnTo>
                  <a:lnTo>
                    <a:pt x="24" y="942"/>
                  </a:lnTo>
                  <a:lnTo>
                    <a:pt x="30" y="948"/>
                  </a:lnTo>
                  <a:lnTo>
                    <a:pt x="42" y="948"/>
                  </a:lnTo>
                  <a:lnTo>
                    <a:pt x="54" y="942"/>
                  </a:lnTo>
                  <a:lnTo>
                    <a:pt x="60" y="936"/>
                  </a:lnTo>
                  <a:lnTo>
                    <a:pt x="72" y="948"/>
                  </a:lnTo>
                  <a:lnTo>
                    <a:pt x="96" y="948"/>
                  </a:lnTo>
                  <a:lnTo>
                    <a:pt x="102" y="954"/>
                  </a:lnTo>
                  <a:lnTo>
                    <a:pt x="132" y="954"/>
                  </a:lnTo>
                  <a:lnTo>
                    <a:pt x="150" y="972"/>
                  </a:lnTo>
                  <a:lnTo>
                    <a:pt x="180" y="966"/>
                  </a:lnTo>
                  <a:lnTo>
                    <a:pt x="192" y="972"/>
                  </a:lnTo>
                  <a:lnTo>
                    <a:pt x="198" y="978"/>
                  </a:lnTo>
                  <a:lnTo>
                    <a:pt x="216" y="984"/>
                  </a:lnTo>
                  <a:lnTo>
                    <a:pt x="228" y="984"/>
                  </a:lnTo>
                  <a:lnTo>
                    <a:pt x="252" y="972"/>
                  </a:lnTo>
                  <a:lnTo>
                    <a:pt x="264" y="948"/>
                  </a:lnTo>
                  <a:lnTo>
                    <a:pt x="288" y="936"/>
                  </a:lnTo>
                  <a:lnTo>
                    <a:pt x="312" y="936"/>
                  </a:lnTo>
                  <a:lnTo>
                    <a:pt x="336" y="924"/>
                  </a:lnTo>
                  <a:lnTo>
                    <a:pt x="342" y="912"/>
                  </a:lnTo>
                  <a:lnTo>
                    <a:pt x="342" y="894"/>
                  </a:lnTo>
                  <a:lnTo>
                    <a:pt x="348" y="882"/>
                  </a:lnTo>
                  <a:lnTo>
                    <a:pt x="372" y="870"/>
                  </a:lnTo>
                  <a:lnTo>
                    <a:pt x="396" y="870"/>
                  </a:lnTo>
                  <a:lnTo>
                    <a:pt x="408" y="858"/>
                  </a:lnTo>
                  <a:lnTo>
                    <a:pt x="408" y="846"/>
                  </a:lnTo>
                  <a:lnTo>
                    <a:pt x="402" y="840"/>
                  </a:lnTo>
                  <a:lnTo>
                    <a:pt x="420" y="840"/>
                  </a:lnTo>
                  <a:lnTo>
                    <a:pt x="480" y="792"/>
                  </a:lnTo>
                  <a:lnTo>
                    <a:pt x="462" y="774"/>
                  </a:lnTo>
                  <a:lnTo>
                    <a:pt x="504" y="792"/>
                  </a:lnTo>
                  <a:lnTo>
                    <a:pt x="504" y="774"/>
                  </a:lnTo>
                  <a:lnTo>
                    <a:pt x="510" y="768"/>
                  </a:lnTo>
                  <a:lnTo>
                    <a:pt x="540" y="768"/>
                  </a:lnTo>
                  <a:lnTo>
                    <a:pt x="546" y="774"/>
                  </a:lnTo>
                  <a:lnTo>
                    <a:pt x="558" y="780"/>
                  </a:lnTo>
                  <a:lnTo>
                    <a:pt x="570" y="780"/>
                  </a:lnTo>
                  <a:lnTo>
                    <a:pt x="576" y="774"/>
                  </a:lnTo>
                  <a:lnTo>
                    <a:pt x="576" y="768"/>
                  </a:lnTo>
                  <a:lnTo>
                    <a:pt x="582" y="762"/>
                  </a:lnTo>
                  <a:lnTo>
                    <a:pt x="582" y="756"/>
                  </a:lnTo>
                  <a:lnTo>
                    <a:pt x="570" y="744"/>
                  </a:lnTo>
                  <a:lnTo>
                    <a:pt x="612" y="702"/>
                  </a:lnTo>
                  <a:lnTo>
                    <a:pt x="618" y="702"/>
                  </a:lnTo>
                  <a:lnTo>
                    <a:pt x="624" y="696"/>
                  </a:lnTo>
                  <a:lnTo>
                    <a:pt x="660" y="678"/>
                  </a:lnTo>
                  <a:lnTo>
                    <a:pt x="666" y="666"/>
                  </a:lnTo>
                  <a:lnTo>
                    <a:pt x="672" y="660"/>
                  </a:lnTo>
                  <a:lnTo>
                    <a:pt x="672" y="654"/>
                  </a:lnTo>
                  <a:lnTo>
                    <a:pt x="696" y="654"/>
                  </a:lnTo>
                  <a:lnTo>
                    <a:pt x="708" y="648"/>
                  </a:lnTo>
                  <a:lnTo>
                    <a:pt x="738" y="618"/>
                  </a:lnTo>
                  <a:lnTo>
                    <a:pt x="738" y="612"/>
                  </a:lnTo>
                  <a:lnTo>
                    <a:pt x="744" y="612"/>
                  </a:lnTo>
                  <a:lnTo>
                    <a:pt x="750" y="606"/>
                  </a:lnTo>
                  <a:lnTo>
                    <a:pt x="768" y="594"/>
                  </a:lnTo>
                  <a:lnTo>
                    <a:pt x="780" y="582"/>
                  </a:lnTo>
                  <a:lnTo>
                    <a:pt x="786" y="570"/>
                  </a:lnTo>
                  <a:lnTo>
                    <a:pt x="786" y="546"/>
                  </a:lnTo>
                  <a:lnTo>
                    <a:pt x="780" y="540"/>
                  </a:lnTo>
                  <a:lnTo>
                    <a:pt x="780" y="534"/>
                  </a:lnTo>
                  <a:lnTo>
                    <a:pt x="750" y="564"/>
                  </a:lnTo>
                  <a:close/>
                  <a:moveTo>
                    <a:pt x="1224" y="324"/>
                  </a:moveTo>
                  <a:lnTo>
                    <a:pt x="1236" y="318"/>
                  </a:lnTo>
                  <a:lnTo>
                    <a:pt x="1242" y="318"/>
                  </a:lnTo>
                  <a:lnTo>
                    <a:pt x="1266" y="306"/>
                  </a:lnTo>
                  <a:lnTo>
                    <a:pt x="1272" y="300"/>
                  </a:lnTo>
                  <a:lnTo>
                    <a:pt x="1272" y="282"/>
                  </a:lnTo>
                  <a:lnTo>
                    <a:pt x="1266" y="270"/>
                  </a:lnTo>
                  <a:lnTo>
                    <a:pt x="1260" y="264"/>
                  </a:lnTo>
                  <a:lnTo>
                    <a:pt x="1248" y="264"/>
                  </a:lnTo>
                  <a:lnTo>
                    <a:pt x="1236" y="276"/>
                  </a:lnTo>
                  <a:lnTo>
                    <a:pt x="1236" y="282"/>
                  </a:lnTo>
                  <a:lnTo>
                    <a:pt x="1224" y="282"/>
                  </a:lnTo>
                  <a:lnTo>
                    <a:pt x="1212" y="276"/>
                  </a:lnTo>
                  <a:lnTo>
                    <a:pt x="1200" y="276"/>
                  </a:lnTo>
                  <a:lnTo>
                    <a:pt x="1194" y="282"/>
                  </a:lnTo>
                  <a:lnTo>
                    <a:pt x="1176" y="288"/>
                  </a:lnTo>
                  <a:lnTo>
                    <a:pt x="1158" y="288"/>
                  </a:lnTo>
                  <a:lnTo>
                    <a:pt x="1146" y="276"/>
                  </a:lnTo>
                  <a:lnTo>
                    <a:pt x="1146" y="222"/>
                  </a:lnTo>
                  <a:lnTo>
                    <a:pt x="1170" y="180"/>
                  </a:lnTo>
                  <a:lnTo>
                    <a:pt x="1170" y="174"/>
                  </a:lnTo>
                  <a:lnTo>
                    <a:pt x="1164" y="162"/>
                  </a:lnTo>
                  <a:lnTo>
                    <a:pt x="1158" y="156"/>
                  </a:lnTo>
                  <a:lnTo>
                    <a:pt x="1146" y="156"/>
                  </a:lnTo>
                  <a:lnTo>
                    <a:pt x="1140" y="168"/>
                  </a:lnTo>
                  <a:lnTo>
                    <a:pt x="1134" y="174"/>
                  </a:lnTo>
                  <a:lnTo>
                    <a:pt x="1134" y="204"/>
                  </a:lnTo>
                  <a:lnTo>
                    <a:pt x="1128" y="216"/>
                  </a:lnTo>
                  <a:lnTo>
                    <a:pt x="1116" y="222"/>
                  </a:lnTo>
                  <a:lnTo>
                    <a:pt x="1116" y="192"/>
                  </a:lnTo>
                  <a:lnTo>
                    <a:pt x="1092" y="174"/>
                  </a:lnTo>
                  <a:lnTo>
                    <a:pt x="1104" y="150"/>
                  </a:lnTo>
                  <a:lnTo>
                    <a:pt x="1116" y="138"/>
                  </a:lnTo>
                  <a:lnTo>
                    <a:pt x="1122" y="126"/>
                  </a:lnTo>
                  <a:lnTo>
                    <a:pt x="1128" y="108"/>
                  </a:lnTo>
                  <a:lnTo>
                    <a:pt x="1128" y="84"/>
                  </a:lnTo>
                  <a:lnTo>
                    <a:pt x="1116" y="78"/>
                  </a:lnTo>
                  <a:lnTo>
                    <a:pt x="1110" y="72"/>
                  </a:lnTo>
                  <a:lnTo>
                    <a:pt x="1098" y="66"/>
                  </a:lnTo>
                  <a:lnTo>
                    <a:pt x="1092" y="60"/>
                  </a:lnTo>
                  <a:lnTo>
                    <a:pt x="1080" y="60"/>
                  </a:lnTo>
                  <a:lnTo>
                    <a:pt x="1086" y="42"/>
                  </a:lnTo>
                  <a:lnTo>
                    <a:pt x="1062" y="42"/>
                  </a:lnTo>
                  <a:lnTo>
                    <a:pt x="1044" y="18"/>
                  </a:lnTo>
                  <a:lnTo>
                    <a:pt x="1050" y="0"/>
                  </a:lnTo>
                  <a:lnTo>
                    <a:pt x="1020" y="18"/>
                  </a:lnTo>
                  <a:lnTo>
                    <a:pt x="1044" y="54"/>
                  </a:lnTo>
                  <a:lnTo>
                    <a:pt x="1032" y="90"/>
                  </a:lnTo>
                  <a:lnTo>
                    <a:pt x="1056" y="102"/>
                  </a:lnTo>
                  <a:lnTo>
                    <a:pt x="1044" y="108"/>
                  </a:lnTo>
                  <a:lnTo>
                    <a:pt x="1044" y="126"/>
                  </a:lnTo>
                  <a:lnTo>
                    <a:pt x="1068" y="132"/>
                  </a:lnTo>
                  <a:lnTo>
                    <a:pt x="1044" y="150"/>
                  </a:lnTo>
                  <a:lnTo>
                    <a:pt x="1062" y="156"/>
                  </a:lnTo>
                  <a:lnTo>
                    <a:pt x="1062" y="168"/>
                  </a:lnTo>
                  <a:lnTo>
                    <a:pt x="1056" y="174"/>
                  </a:lnTo>
                  <a:lnTo>
                    <a:pt x="1056" y="192"/>
                  </a:lnTo>
                  <a:lnTo>
                    <a:pt x="1068" y="198"/>
                  </a:lnTo>
                  <a:lnTo>
                    <a:pt x="1074" y="204"/>
                  </a:lnTo>
                  <a:lnTo>
                    <a:pt x="1056" y="210"/>
                  </a:lnTo>
                  <a:lnTo>
                    <a:pt x="1044" y="222"/>
                  </a:lnTo>
                  <a:lnTo>
                    <a:pt x="1062" y="234"/>
                  </a:lnTo>
                  <a:lnTo>
                    <a:pt x="1038" y="258"/>
                  </a:lnTo>
                  <a:lnTo>
                    <a:pt x="1032" y="270"/>
                  </a:lnTo>
                  <a:lnTo>
                    <a:pt x="1026" y="276"/>
                  </a:lnTo>
                  <a:lnTo>
                    <a:pt x="1026" y="288"/>
                  </a:lnTo>
                  <a:lnTo>
                    <a:pt x="1038" y="300"/>
                  </a:lnTo>
                  <a:lnTo>
                    <a:pt x="1026" y="300"/>
                  </a:lnTo>
                  <a:lnTo>
                    <a:pt x="1014" y="306"/>
                  </a:lnTo>
                  <a:lnTo>
                    <a:pt x="1002" y="306"/>
                  </a:lnTo>
                  <a:lnTo>
                    <a:pt x="978" y="318"/>
                  </a:lnTo>
                  <a:lnTo>
                    <a:pt x="948" y="348"/>
                  </a:lnTo>
                  <a:lnTo>
                    <a:pt x="930" y="360"/>
                  </a:lnTo>
                  <a:lnTo>
                    <a:pt x="894" y="372"/>
                  </a:lnTo>
                  <a:lnTo>
                    <a:pt x="870" y="384"/>
                  </a:lnTo>
                  <a:lnTo>
                    <a:pt x="858" y="396"/>
                  </a:lnTo>
                  <a:lnTo>
                    <a:pt x="858" y="432"/>
                  </a:lnTo>
                  <a:lnTo>
                    <a:pt x="864" y="444"/>
                  </a:lnTo>
                  <a:lnTo>
                    <a:pt x="870" y="450"/>
                  </a:lnTo>
                  <a:lnTo>
                    <a:pt x="870" y="456"/>
                  </a:lnTo>
                  <a:lnTo>
                    <a:pt x="924" y="456"/>
                  </a:lnTo>
                  <a:lnTo>
                    <a:pt x="924" y="474"/>
                  </a:lnTo>
                  <a:lnTo>
                    <a:pt x="918" y="486"/>
                  </a:lnTo>
                  <a:lnTo>
                    <a:pt x="918" y="522"/>
                  </a:lnTo>
                  <a:lnTo>
                    <a:pt x="894" y="534"/>
                  </a:lnTo>
                  <a:lnTo>
                    <a:pt x="882" y="534"/>
                  </a:lnTo>
                  <a:lnTo>
                    <a:pt x="864" y="540"/>
                  </a:lnTo>
                  <a:lnTo>
                    <a:pt x="852" y="546"/>
                  </a:lnTo>
                  <a:lnTo>
                    <a:pt x="852" y="558"/>
                  </a:lnTo>
                  <a:lnTo>
                    <a:pt x="840" y="570"/>
                  </a:lnTo>
                  <a:lnTo>
                    <a:pt x="852" y="576"/>
                  </a:lnTo>
                  <a:lnTo>
                    <a:pt x="858" y="582"/>
                  </a:lnTo>
                  <a:lnTo>
                    <a:pt x="876" y="588"/>
                  </a:lnTo>
                  <a:lnTo>
                    <a:pt x="888" y="588"/>
                  </a:lnTo>
                  <a:lnTo>
                    <a:pt x="912" y="576"/>
                  </a:lnTo>
                  <a:lnTo>
                    <a:pt x="924" y="558"/>
                  </a:lnTo>
                  <a:lnTo>
                    <a:pt x="972" y="510"/>
                  </a:lnTo>
                  <a:lnTo>
                    <a:pt x="996" y="498"/>
                  </a:lnTo>
                  <a:lnTo>
                    <a:pt x="1014" y="492"/>
                  </a:lnTo>
                  <a:lnTo>
                    <a:pt x="1026" y="486"/>
                  </a:lnTo>
                  <a:lnTo>
                    <a:pt x="1032" y="480"/>
                  </a:lnTo>
                  <a:lnTo>
                    <a:pt x="1038" y="480"/>
                  </a:lnTo>
                  <a:lnTo>
                    <a:pt x="1044" y="474"/>
                  </a:lnTo>
                  <a:lnTo>
                    <a:pt x="1050" y="462"/>
                  </a:lnTo>
                  <a:lnTo>
                    <a:pt x="1056" y="462"/>
                  </a:lnTo>
                  <a:lnTo>
                    <a:pt x="1062" y="456"/>
                  </a:lnTo>
                  <a:lnTo>
                    <a:pt x="1074" y="450"/>
                  </a:lnTo>
                  <a:lnTo>
                    <a:pt x="1080" y="444"/>
                  </a:lnTo>
                  <a:lnTo>
                    <a:pt x="1080" y="420"/>
                  </a:lnTo>
                  <a:lnTo>
                    <a:pt x="1074" y="414"/>
                  </a:lnTo>
                  <a:lnTo>
                    <a:pt x="1080" y="414"/>
                  </a:lnTo>
                  <a:lnTo>
                    <a:pt x="1086" y="408"/>
                  </a:lnTo>
                  <a:lnTo>
                    <a:pt x="1110" y="396"/>
                  </a:lnTo>
                  <a:lnTo>
                    <a:pt x="1140" y="396"/>
                  </a:lnTo>
                  <a:lnTo>
                    <a:pt x="1152" y="402"/>
                  </a:lnTo>
                  <a:lnTo>
                    <a:pt x="1164" y="402"/>
                  </a:lnTo>
                  <a:lnTo>
                    <a:pt x="1176" y="390"/>
                  </a:lnTo>
                  <a:lnTo>
                    <a:pt x="1176" y="360"/>
                  </a:lnTo>
                  <a:lnTo>
                    <a:pt x="1200" y="360"/>
                  </a:lnTo>
                  <a:lnTo>
                    <a:pt x="1212" y="354"/>
                  </a:lnTo>
                  <a:lnTo>
                    <a:pt x="1218" y="354"/>
                  </a:lnTo>
                  <a:lnTo>
                    <a:pt x="1224" y="348"/>
                  </a:lnTo>
                  <a:lnTo>
                    <a:pt x="1224" y="324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 dirty="0">
                <a:solidFill>
                  <a:srgbClr val="555555"/>
                </a:solidFill>
              </a:endParaRPr>
            </a:p>
          </p:txBody>
        </p:sp>
        <p:sp>
          <p:nvSpPr>
            <p:cNvPr id="122" name="Namibia" descr="© INSCALE GmbH, 05.05.2010&#10;http://www.presentationload.com/">
              <a:extLst>
                <a:ext uri="{FF2B5EF4-FFF2-40B4-BE49-F238E27FC236}">
                  <a16:creationId xmlns:a16="http://schemas.microsoft.com/office/drawing/2014/main" id="{94578DCF-8DB0-4715-809B-1843E36F3266}"/>
                </a:ext>
              </a:extLst>
            </p:cNvPr>
            <p:cNvSpPr>
              <a:spLocks/>
            </p:cNvSpPr>
            <p:nvPr/>
          </p:nvSpPr>
          <p:spPr bwMode="gray">
            <a:xfrm>
              <a:off x="5914601" y="5134086"/>
              <a:ext cx="422816" cy="437540"/>
            </a:xfrm>
            <a:custGeom>
              <a:avLst/>
              <a:gdLst>
                <a:gd name="T0" fmla="*/ 2147483647 w 954"/>
                <a:gd name="T1" fmla="*/ 2147483647 h 972"/>
                <a:gd name="T2" fmla="*/ 2147483647 w 954"/>
                <a:gd name="T3" fmla="*/ 2147483647 h 972"/>
                <a:gd name="T4" fmla="*/ 2147483647 w 954"/>
                <a:gd name="T5" fmla="*/ 2147483647 h 972"/>
                <a:gd name="T6" fmla="*/ 2147483647 w 954"/>
                <a:gd name="T7" fmla="*/ 2147483647 h 972"/>
                <a:gd name="T8" fmla="*/ 2147483647 w 954"/>
                <a:gd name="T9" fmla="*/ 2147483647 h 972"/>
                <a:gd name="T10" fmla="*/ 2147483647 w 954"/>
                <a:gd name="T11" fmla="*/ 2147483647 h 972"/>
                <a:gd name="T12" fmla="*/ 2147483647 w 954"/>
                <a:gd name="T13" fmla="*/ 2147483647 h 972"/>
                <a:gd name="T14" fmla="*/ 2147483647 w 954"/>
                <a:gd name="T15" fmla="*/ 2147483647 h 972"/>
                <a:gd name="T16" fmla="*/ 2147483647 w 954"/>
                <a:gd name="T17" fmla="*/ 2147483647 h 972"/>
                <a:gd name="T18" fmla="*/ 2147483647 w 954"/>
                <a:gd name="T19" fmla="*/ 2147483647 h 972"/>
                <a:gd name="T20" fmla="*/ 2147483647 w 954"/>
                <a:gd name="T21" fmla="*/ 2147483647 h 972"/>
                <a:gd name="T22" fmla="*/ 2147483647 w 954"/>
                <a:gd name="T23" fmla="*/ 2147483647 h 972"/>
                <a:gd name="T24" fmla="*/ 2147483647 w 954"/>
                <a:gd name="T25" fmla="*/ 2147483647 h 972"/>
                <a:gd name="T26" fmla="*/ 2147483647 w 954"/>
                <a:gd name="T27" fmla="*/ 2147483647 h 972"/>
                <a:gd name="T28" fmla="*/ 2147483647 w 954"/>
                <a:gd name="T29" fmla="*/ 2147483647 h 972"/>
                <a:gd name="T30" fmla="*/ 2147483647 w 954"/>
                <a:gd name="T31" fmla="*/ 2147483647 h 972"/>
                <a:gd name="T32" fmla="*/ 2147483647 w 954"/>
                <a:gd name="T33" fmla="*/ 2147483647 h 972"/>
                <a:gd name="T34" fmla="*/ 2147483647 w 954"/>
                <a:gd name="T35" fmla="*/ 2147483647 h 972"/>
                <a:gd name="T36" fmla="*/ 2147483647 w 954"/>
                <a:gd name="T37" fmla="*/ 2147483647 h 972"/>
                <a:gd name="T38" fmla="*/ 2147483647 w 954"/>
                <a:gd name="T39" fmla="*/ 2147483647 h 972"/>
                <a:gd name="T40" fmla="*/ 2147483647 w 954"/>
                <a:gd name="T41" fmla="*/ 2147483647 h 972"/>
                <a:gd name="T42" fmla="*/ 2147483647 w 954"/>
                <a:gd name="T43" fmla="*/ 2147483647 h 972"/>
                <a:gd name="T44" fmla="*/ 2147483647 w 954"/>
                <a:gd name="T45" fmla="*/ 2147483647 h 972"/>
                <a:gd name="T46" fmla="*/ 2147483647 w 954"/>
                <a:gd name="T47" fmla="*/ 2147483647 h 972"/>
                <a:gd name="T48" fmla="*/ 2147483647 w 954"/>
                <a:gd name="T49" fmla="*/ 2147483647 h 972"/>
                <a:gd name="T50" fmla="*/ 2147483647 w 954"/>
                <a:gd name="T51" fmla="*/ 2147483647 h 972"/>
                <a:gd name="T52" fmla="*/ 2147483647 w 954"/>
                <a:gd name="T53" fmla="*/ 2147483647 h 972"/>
                <a:gd name="T54" fmla="*/ 2147483647 w 954"/>
                <a:gd name="T55" fmla="*/ 2147483647 h 972"/>
                <a:gd name="T56" fmla="*/ 2147483647 w 954"/>
                <a:gd name="T57" fmla="*/ 2147483647 h 972"/>
                <a:gd name="T58" fmla="*/ 2147483647 w 954"/>
                <a:gd name="T59" fmla="*/ 2147483647 h 972"/>
                <a:gd name="T60" fmla="*/ 2147483647 w 954"/>
                <a:gd name="T61" fmla="*/ 2147483647 h 972"/>
                <a:gd name="T62" fmla="*/ 2147483647 w 954"/>
                <a:gd name="T63" fmla="*/ 2147483647 h 972"/>
                <a:gd name="T64" fmla="*/ 2147483647 w 954"/>
                <a:gd name="T65" fmla="*/ 2147483647 h 972"/>
                <a:gd name="T66" fmla="*/ 2147483647 w 954"/>
                <a:gd name="T67" fmla="*/ 0 h 972"/>
                <a:gd name="T68" fmla="*/ 2147483647 w 954"/>
                <a:gd name="T69" fmla="*/ 2147483647 h 972"/>
                <a:gd name="T70" fmla="*/ 2147483647 w 954"/>
                <a:gd name="T71" fmla="*/ 2147483647 h 972"/>
                <a:gd name="T72" fmla="*/ 0 w 954"/>
                <a:gd name="T73" fmla="*/ 2147483647 h 972"/>
                <a:gd name="T74" fmla="*/ 2147483647 w 954"/>
                <a:gd name="T75" fmla="*/ 2147483647 h 972"/>
                <a:gd name="T76" fmla="*/ 2147483647 w 954"/>
                <a:gd name="T77" fmla="*/ 2147483647 h 972"/>
                <a:gd name="T78" fmla="*/ 2147483647 w 954"/>
                <a:gd name="T79" fmla="*/ 2147483647 h 972"/>
                <a:gd name="T80" fmla="*/ 2147483647 w 954"/>
                <a:gd name="T81" fmla="*/ 2147483647 h 972"/>
                <a:gd name="T82" fmla="*/ 2147483647 w 954"/>
                <a:gd name="T83" fmla="*/ 2147483647 h 972"/>
                <a:gd name="T84" fmla="*/ 2147483647 w 954"/>
                <a:gd name="T85" fmla="*/ 2147483647 h 972"/>
                <a:gd name="T86" fmla="*/ 2147483647 w 954"/>
                <a:gd name="T87" fmla="*/ 2147483647 h 972"/>
                <a:gd name="T88" fmla="*/ 2147483647 w 954"/>
                <a:gd name="T89" fmla="*/ 2147483647 h 972"/>
                <a:gd name="T90" fmla="*/ 2147483647 w 954"/>
                <a:gd name="T91" fmla="*/ 2147483647 h 972"/>
                <a:gd name="T92" fmla="*/ 2147483647 w 954"/>
                <a:gd name="T93" fmla="*/ 2147483647 h 972"/>
                <a:gd name="T94" fmla="*/ 2147483647 w 954"/>
                <a:gd name="T95" fmla="*/ 2147483647 h 972"/>
                <a:gd name="T96" fmla="*/ 2147483647 w 954"/>
                <a:gd name="T97" fmla="*/ 2147483647 h 972"/>
                <a:gd name="T98" fmla="*/ 2147483647 w 954"/>
                <a:gd name="T99" fmla="*/ 2147483647 h 972"/>
                <a:gd name="T100" fmla="*/ 2147483647 w 954"/>
                <a:gd name="T101" fmla="*/ 2147483647 h 972"/>
                <a:gd name="T102" fmla="*/ 2147483647 w 954"/>
                <a:gd name="T103" fmla="*/ 2147483647 h 972"/>
                <a:gd name="T104" fmla="*/ 2147483647 w 954"/>
                <a:gd name="T105" fmla="*/ 2147483647 h 972"/>
                <a:gd name="T106" fmla="*/ 2147483647 w 954"/>
                <a:gd name="T107" fmla="*/ 2147483647 h 972"/>
                <a:gd name="T108" fmla="*/ 2147483647 w 954"/>
                <a:gd name="T109" fmla="*/ 2147483647 h 972"/>
                <a:gd name="T110" fmla="*/ 2147483647 w 954"/>
                <a:gd name="T111" fmla="*/ 2147483647 h 972"/>
                <a:gd name="T112" fmla="*/ 2147483647 w 954"/>
                <a:gd name="T113" fmla="*/ 2147483647 h 972"/>
                <a:gd name="T114" fmla="*/ 2147483647 w 954"/>
                <a:gd name="T115" fmla="*/ 2147483647 h 972"/>
                <a:gd name="T116" fmla="*/ 2147483647 w 954"/>
                <a:gd name="T117" fmla="*/ 2147483647 h 972"/>
                <a:gd name="T118" fmla="*/ 2147483647 w 954"/>
                <a:gd name="T119" fmla="*/ 2147483647 h 972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954"/>
                <a:gd name="T181" fmla="*/ 0 h 972"/>
                <a:gd name="T182" fmla="*/ 954 w 954"/>
                <a:gd name="T183" fmla="*/ 972 h 972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954" h="972">
                  <a:moveTo>
                    <a:pt x="366" y="894"/>
                  </a:moveTo>
                  <a:lnTo>
                    <a:pt x="372" y="894"/>
                  </a:lnTo>
                  <a:lnTo>
                    <a:pt x="390" y="912"/>
                  </a:lnTo>
                  <a:lnTo>
                    <a:pt x="390" y="936"/>
                  </a:lnTo>
                  <a:lnTo>
                    <a:pt x="396" y="948"/>
                  </a:lnTo>
                  <a:lnTo>
                    <a:pt x="402" y="954"/>
                  </a:lnTo>
                  <a:lnTo>
                    <a:pt x="426" y="954"/>
                  </a:lnTo>
                  <a:lnTo>
                    <a:pt x="432" y="960"/>
                  </a:lnTo>
                  <a:lnTo>
                    <a:pt x="432" y="966"/>
                  </a:lnTo>
                  <a:lnTo>
                    <a:pt x="438" y="972"/>
                  </a:lnTo>
                  <a:lnTo>
                    <a:pt x="462" y="972"/>
                  </a:lnTo>
                  <a:lnTo>
                    <a:pt x="474" y="960"/>
                  </a:lnTo>
                  <a:lnTo>
                    <a:pt x="486" y="960"/>
                  </a:lnTo>
                  <a:lnTo>
                    <a:pt x="498" y="972"/>
                  </a:lnTo>
                  <a:lnTo>
                    <a:pt x="522" y="972"/>
                  </a:lnTo>
                  <a:lnTo>
                    <a:pt x="522" y="948"/>
                  </a:lnTo>
                  <a:lnTo>
                    <a:pt x="534" y="948"/>
                  </a:lnTo>
                  <a:lnTo>
                    <a:pt x="534" y="942"/>
                  </a:lnTo>
                  <a:lnTo>
                    <a:pt x="540" y="936"/>
                  </a:lnTo>
                  <a:lnTo>
                    <a:pt x="552" y="930"/>
                  </a:lnTo>
                  <a:lnTo>
                    <a:pt x="570" y="930"/>
                  </a:lnTo>
                  <a:lnTo>
                    <a:pt x="582" y="414"/>
                  </a:lnTo>
                  <a:lnTo>
                    <a:pt x="654" y="414"/>
                  </a:lnTo>
                  <a:lnTo>
                    <a:pt x="648" y="288"/>
                  </a:lnTo>
                  <a:lnTo>
                    <a:pt x="654" y="282"/>
                  </a:lnTo>
                  <a:lnTo>
                    <a:pt x="654" y="108"/>
                  </a:lnTo>
                  <a:lnTo>
                    <a:pt x="690" y="108"/>
                  </a:lnTo>
                  <a:lnTo>
                    <a:pt x="708" y="102"/>
                  </a:lnTo>
                  <a:lnTo>
                    <a:pt x="744" y="102"/>
                  </a:lnTo>
                  <a:lnTo>
                    <a:pt x="792" y="90"/>
                  </a:lnTo>
                  <a:lnTo>
                    <a:pt x="804" y="84"/>
                  </a:lnTo>
                  <a:lnTo>
                    <a:pt x="822" y="84"/>
                  </a:lnTo>
                  <a:lnTo>
                    <a:pt x="828" y="90"/>
                  </a:lnTo>
                  <a:lnTo>
                    <a:pt x="828" y="108"/>
                  </a:lnTo>
                  <a:lnTo>
                    <a:pt x="834" y="108"/>
                  </a:lnTo>
                  <a:lnTo>
                    <a:pt x="834" y="126"/>
                  </a:lnTo>
                  <a:lnTo>
                    <a:pt x="840" y="126"/>
                  </a:lnTo>
                  <a:lnTo>
                    <a:pt x="882" y="84"/>
                  </a:lnTo>
                  <a:lnTo>
                    <a:pt x="906" y="84"/>
                  </a:lnTo>
                  <a:lnTo>
                    <a:pt x="918" y="72"/>
                  </a:lnTo>
                  <a:lnTo>
                    <a:pt x="954" y="66"/>
                  </a:lnTo>
                  <a:lnTo>
                    <a:pt x="936" y="48"/>
                  </a:lnTo>
                  <a:lnTo>
                    <a:pt x="906" y="54"/>
                  </a:lnTo>
                  <a:lnTo>
                    <a:pt x="906" y="48"/>
                  </a:lnTo>
                  <a:lnTo>
                    <a:pt x="900" y="42"/>
                  </a:lnTo>
                  <a:lnTo>
                    <a:pt x="882" y="42"/>
                  </a:lnTo>
                  <a:lnTo>
                    <a:pt x="876" y="48"/>
                  </a:lnTo>
                  <a:lnTo>
                    <a:pt x="870" y="48"/>
                  </a:lnTo>
                  <a:lnTo>
                    <a:pt x="846" y="60"/>
                  </a:lnTo>
                  <a:lnTo>
                    <a:pt x="828" y="54"/>
                  </a:lnTo>
                  <a:lnTo>
                    <a:pt x="816" y="60"/>
                  </a:lnTo>
                  <a:lnTo>
                    <a:pt x="780" y="72"/>
                  </a:lnTo>
                  <a:lnTo>
                    <a:pt x="732" y="78"/>
                  </a:lnTo>
                  <a:lnTo>
                    <a:pt x="696" y="84"/>
                  </a:lnTo>
                  <a:lnTo>
                    <a:pt x="624" y="84"/>
                  </a:lnTo>
                  <a:lnTo>
                    <a:pt x="618" y="72"/>
                  </a:lnTo>
                  <a:lnTo>
                    <a:pt x="546" y="78"/>
                  </a:lnTo>
                  <a:lnTo>
                    <a:pt x="540" y="66"/>
                  </a:lnTo>
                  <a:lnTo>
                    <a:pt x="504" y="66"/>
                  </a:lnTo>
                  <a:lnTo>
                    <a:pt x="480" y="42"/>
                  </a:lnTo>
                  <a:lnTo>
                    <a:pt x="480" y="36"/>
                  </a:lnTo>
                  <a:lnTo>
                    <a:pt x="174" y="36"/>
                  </a:lnTo>
                  <a:lnTo>
                    <a:pt x="168" y="30"/>
                  </a:lnTo>
                  <a:lnTo>
                    <a:pt x="156" y="30"/>
                  </a:lnTo>
                  <a:lnTo>
                    <a:pt x="132" y="18"/>
                  </a:lnTo>
                  <a:lnTo>
                    <a:pt x="126" y="6"/>
                  </a:lnTo>
                  <a:lnTo>
                    <a:pt x="120" y="0"/>
                  </a:lnTo>
                  <a:lnTo>
                    <a:pt x="90" y="0"/>
                  </a:lnTo>
                  <a:lnTo>
                    <a:pt x="90" y="6"/>
                  </a:lnTo>
                  <a:lnTo>
                    <a:pt x="72" y="24"/>
                  </a:lnTo>
                  <a:lnTo>
                    <a:pt x="42" y="24"/>
                  </a:lnTo>
                  <a:lnTo>
                    <a:pt x="36" y="18"/>
                  </a:lnTo>
                  <a:lnTo>
                    <a:pt x="18" y="24"/>
                  </a:lnTo>
                  <a:lnTo>
                    <a:pt x="0" y="24"/>
                  </a:lnTo>
                  <a:lnTo>
                    <a:pt x="6" y="96"/>
                  </a:lnTo>
                  <a:lnTo>
                    <a:pt x="12" y="108"/>
                  </a:lnTo>
                  <a:lnTo>
                    <a:pt x="30" y="126"/>
                  </a:lnTo>
                  <a:lnTo>
                    <a:pt x="36" y="138"/>
                  </a:lnTo>
                  <a:lnTo>
                    <a:pt x="54" y="162"/>
                  </a:lnTo>
                  <a:lnTo>
                    <a:pt x="72" y="192"/>
                  </a:lnTo>
                  <a:lnTo>
                    <a:pt x="96" y="228"/>
                  </a:lnTo>
                  <a:lnTo>
                    <a:pt x="102" y="258"/>
                  </a:lnTo>
                  <a:lnTo>
                    <a:pt x="102" y="276"/>
                  </a:lnTo>
                  <a:lnTo>
                    <a:pt x="114" y="294"/>
                  </a:lnTo>
                  <a:lnTo>
                    <a:pt x="120" y="312"/>
                  </a:lnTo>
                  <a:lnTo>
                    <a:pt x="138" y="348"/>
                  </a:lnTo>
                  <a:lnTo>
                    <a:pt x="156" y="366"/>
                  </a:lnTo>
                  <a:lnTo>
                    <a:pt x="156" y="390"/>
                  </a:lnTo>
                  <a:lnTo>
                    <a:pt x="162" y="396"/>
                  </a:lnTo>
                  <a:lnTo>
                    <a:pt x="174" y="402"/>
                  </a:lnTo>
                  <a:lnTo>
                    <a:pt x="180" y="414"/>
                  </a:lnTo>
                  <a:lnTo>
                    <a:pt x="192" y="420"/>
                  </a:lnTo>
                  <a:lnTo>
                    <a:pt x="198" y="432"/>
                  </a:lnTo>
                  <a:lnTo>
                    <a:pt x="198" y="582"/>
                  </a:lnTo>
                  <a:lnTo>
                    <a:pt x="222" y="630"/>
                  </a:lnTo>
                  <a:lnTo>
                    <a:pt x="222" y="678"/>
                  </a:lnTo>
                  <a:lnTo>
                    <a:pt x="216" y="678"/>
                  </a:lnTo>
                  <a:lnTo>
                    <a:pt x="228" y="726"/>
                  </a:lnTo>
                  <a:lnTo>
                    <a:pt x="228" y="762"/>
                  </a:lnTo>
                  <a:lnTo>
                    <a:pt x="240" y="762"/>
                  </a:lnTo>
                  <a:lnTo>
                    <a:pt x="240" y="804"/>
                  </a:lnTo>
                  <a:lnTo>
                    <a:pt x="252" y="810"/>
                  </a:lnTo>
                  <a:lnTo>
                    <a:pt x="258" y="816"/>
                  </a:lnTo>
                  <a:lnTo>
                    <a:pt x="258" y="846"/>
                  </a:lnTo>
                  <a:lnTo>
                    <a:pt x="264" y="858"/>
                  </a:lnTo>
                  <a:lnTo>
                    <a:pt x="270" y="864"/>
                  </a:lnTo>
                  <a:lnTo>
                    <a:pt x="276" y="876"/>
                  </a:lnTo>
                  <a:lnTo>
                    <a:pt x="282" y="894"/>
                  </a:lnTo>
                  <a:lnTo>
                    <a:pt x="282" y="900"/>
                  </a:lnTo>
                  <a:lnTo>
                    <a:pt x="288" y="912"/>
                  </a:lnTo>
                  <a:lnTo>
                    <a:pt x="294" y="918"/>
                  </a:lnTo>
                  <a:lnTo>
                    <a:pt x="318" y="930"/>
                  </a:lnTo>
                  <a:lnTo>
                    <a:pt x="324" y="936"/>
                  </a:lnTo>
                  <a:lnTo>
                    <a:pt x="330" y="936"/>
                  </a:lnTo>
                  <a:lnTo>
                    <a:pt x="330" y="942"/>
                  </a:lnTo>
                  <a:lnTo>
                    <a:pt x="348" y="930"/>
                  </a:lnTo>
                  <a:lnTo>
                    <a:pt x="348" y="924"/>
                  </a:lnTo>
                  <a:lnTo>
                    <a:pt x="354" y="918"/>
                  </a:lnTo>
                  <a:lnTo>
                    <a:pt x="360" y="906"/>
                  </a:lnTo>
                  <a:lnTo>
                    <a:pt x="360" y="900"/>
                  </a:lnTo>
                  <a:lnTo>
                    <a:pt x="366" y="894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 dirty="0">
                <a:solidFill>
                  <a:srgbClr val="555555"/>
                </a:solidFill>
              </a:endParaRPr>
            </a:p>
          </p:txBody>
        </p:sp>
        <p:sp>
          <p:nvSpPr>
            <p:cNvPr id="123" name="Malaysia" descr="© INSCALE GmbH, 05.05.2010&#10;http://www.presentationload.com/">
              <a:extLst>
                <a:ext uri="{FF2B5EF4-FFF2-40B4-BE49-F238E27FC236}">
                  <a16:creationId xmlns:a16="http://schemas.microsoft.com/office/drawing/2014/main" id="{7309C354-C020-4B57-8230-3B21114876EE}"/>
                </a:ext>
              </a:extLst>
            </p:cNvPr>
            <p:cNvSpPr>
              <a:spLocks/>
            </p:cNvSpPr>
            <p:nvPr/>
          </p:nvSpPr>
          <p:spPr bwMode="gray">
            <a:xfrm>
              <a:off x="8696103" y="4276723"/>
              <a:ext cx="136279" cy="196627"/>
            </a:xfrm>
            <a:custGeom>
              <a:avLst/>
              <a:gdLst>
                <a:gd name="T0" fmla="*/ 2147483647 w 306"/>
                <a:gd name="T1" fmla="*/ 2147483647 h 438"/>
                <a:gd name="T2" fmla="*/ 2147483647 w 306"/>
                <a:gd name="T3" fmla="*/ 2147483647 h 438"/>
                <a:gd name="T4" fmla="*/ 2147483647 w 306"/>
                <a:gd name="T5" fmla="*/ 2147483647 h 438"/>
                <a:gd name="T6" fmla="*/ 2147483647 w 306"/>
                <a:gd name="T7" fmla="*/ 2147483647 h 438"/>
                <a:gd name="T8" fmla="*/ 2147483647 w 306"/>
                <a:gd name="T9" fmla="*/ 2147483647 h 438"/>
                <a:gd name="T10" fmla="*/ 2147483647 w 306"/>
                <a:gd name="T11" fmla="*/ 2147483647 h 438"/>
                <a:gd name="T12" fmla="*/ 2147483647 w 306"/>
                <a:gd name="T13" fmla="*/ 2147483647 h 438"/>
                <a:gd name="T14" fmla="*/ 2147483647 w 306"/>
                <a:gd name="T15" fmla="*/ 2147483647 h 438"/>
                <a:gd name="T16" fmla="*/ 2147483647 w 306"/>
                <a:gd name="T17" fmla="*/ 2147483647 h 438"/>
                <a:gd name="T18" fmla="*/ 2147483647 w 306"/>
                <a:gd name="T19" fmla="*/ 2147483647 h 438"/>
                <a:gd name="T20" fmla="*/ 2147483647 w 306"/>
                <a:gd name="T21" fmla="*/ 2147483647 h 438"/>
                <a:gd name="T22" fmla="*/ 2147483647 w 306"/>
                <a:gd name="T23" fmla="*/ 2147483647 h 438"/>
                <a:gd name="T24" fmla="*/ 2147483647 w 306"/>
                <a:gd name="T25" fmla="*/ 2147483647 h 438"/>
                <a:gd name="T26" fmla="*/ 2147483647 w 306"/>
                <a:gd name="T27" fmla="*/ 2147483647 h 438"/>
                <a:gd name="T28" fmla="*/ 2147483647 w 306"/>
                <a:gd name="T29" fmla="*/ 2147483647 h 438"/>
                <a:gd name="T30" fmla="*/ 2147483647 w 306"/>
                <a:gd name="T31" fmla="*/ 2147483647 h 438"/>
                <a:gd name="T32" fmla="*/ 2147483647 w 306"/>
                <a:gd name="T33" fmla="*/ 2147483647 h 438"/>
                <a:gd name="T34" fmla="*/ 2147483647 w 306"/>
                <a:gd name="T35" fmla="*/ 2147483647 h 438"/>
                <a:gd name="T36" fmla="*/ 2147483647 w 306"/>
                <a:gd name="T37" fmla="*/ 2147483647 h 438"/>
                <a:gd name="T38" fmla="*/ 2147483647 w 306"/>
                <a:gd name="T39" fmla="*/ 2147483647 h 438"/>
                <a:gd name="T40" fmla="*/ 2147483647 w 306"/>
                <a:gd name="T41" fmla="*/ 2147483647 h 438"/>
                <a:gd name="T42" fmla="*/ 2147483647 w 306"/>
                <a:gd name="T43" fmla="*/ 2147483647 h 438"/>
                <a:gd name="T44" fmla="*/ 2147483647 w 306"/>
                <a:gd name="T45" fmla="*/ 2147483647 h 438"/>
                <a:gd name="T46" fmla="*/ 2147483647 w 306"/>
                <a:gd name="T47" fmla="*/ 2147483647 h 438"/>
                <a:gd name="T48" fmla="*/ 2147483647 w 306"/>
                <a:gd name="T49" fmla="*/ 2147483647 h 438"/>
                <a:gd name="T50" fmla="*/ 2147483647 w 306"/>
                <a:gd name="T51" fmla="*/ 2147483647 h 438"/>
                <a:gd name="T52" fmla="*/ 2147483647 w 306"/>
                <a:gd name="T53" fmla="*/ 2147483647 h 438"/>
                <a:gd name="T54" fmla="*/ 2147483647 w 306"/>
                <a:gd name="T55" fmla="*/ 2147483647 h 438"/>
                <a:gd name="T56" fmla="*/ 2147483647 w 306"/>
                <a:gd name="T57" fmla="*/ 2147483647 h 438"/>
                <a:gd name="T58" fmla="*/ 2147483647 w 306"/>
                <a:gd name="T59" fmla="*/ 2147483647 h 438"/>
                <a:gd name="T60" fmla="*/ 2147483647 w 306"/>
                <a:gd name="T61" fmla="*/ 2147483647 h 438"/>
                <a:gd name="T62" fmla="*/ 2147483647 w 306"/>
                <a:gd name="T63" fmla="*/ 2147483647 h 438"/>
                <a:gd name="T64" fmla="*/ 2147483647 w 306"/>
                <a:gd name="T65" fmla="*/ 2147483647 h 438"/>
                <a:gd name="T66" fmla="*/ 2147483647 w 306"/>
                <a:gd name="T67" fmla="*/ 2147483647 h 438"/>
                <a:gd name="T68" fmla="*/ 2147483647 w 306"/>
                <a:gd name="T69" fmla="*/ 2147483647 h 438"/>
                <a:gd name="T70" fmla="*/ 2147483647 w 306"/>
                <a:gd name="T71" fmla="*/ 2147483647 h 438"/>
                <a:gd name="T72" fmla="*/ 2147483647 w 306"/>
                <a:gd name="T73" fmla="*/ 2147483647 h 438"/>
                <a:gd name="T74" fmla="*/ 2147483647 w 306"/>
                <a:gd name="T75" fmla="*/ 2147483647 h 438"/>
                <a:gd name="T76" fmla="*/ 2147483647 w 306"/>
                <a:gd name="T77" fmla="*/ 0 h 438"/>
                <a:gd name="T78" fmla="*/ 2147483647 w 306"/>
                <a:gd name="T79" fmla="*/ 2147483647 h 438"/>
                <a:gd name="T80" fmla="*/ 2147483647 w 306"/>
                <a:gd name="T81" fmla="*/ 2147483647 h 438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306"/>
                <a:gd name="T124" fmla="*/ 0 h 438"/>
                <a:gd name="T125" fmla="*/ 306 w 306"/>
                <a:gd name="T126" fmla="*/ 438 h 438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306" h="438">
                  <a:moveTo>
                    <a:pt x="0" y="42"/>
                  </a:moveTo>
                  <a:lnTo>
                    <a:pt x="6" y="138"/>
                  </a:lnTo>
                  <a:lnTo>
                    <a:pt x="18" y="138"/>
                  </a:lnTo>
                  <a:lnTo>
                    <a:pt x="24" y="132"/>
                  </a:lnTo>
                  <a:lnTo>
                    <a:pt x="42" y="132"/>
                  </a:lnTo>
                  <a:lnTo>
                    <a:pt x="54" y="138"/>
                  </a:lnTo>
                  <a:lnTo>
                    <a:pt x="54" y="168"/>
                  </a:lnTo>
                  <a:lnTo>
                    <a:pt x="48" y="180"/>
                  </a:lnTo>
                  <a:lnTo>
                    <a:pt x="48" y="198"/>
                  </a:lnTo>
                  <a:lnTo>
                    <a:pt x="54" y="216"/>
                  </a:lnTo>
                  <a:lnTo>
                    <a:pt x="60" y="228"/>
                  </a:lnTo>
                  <a:lnTo>
                    <a:pt x="66" y="234"/>
                  </a:lnTo>
                  <a:lnTo>
                    <a:pt x="84" y="234"/>
                  </a:lnTo>
                  <a:lnTo>
                    <a:pt x="90" y="228"/>
                  </a:lnTo>
                  <a:lnTo>
                    <a:pt x="90" y="240"/>
                  </a:lnTo>
                  <a:lnTo>
                    <a:pt x="84" y="252"/>
                  </a:lnTo>
                  <a:lnTo>
                    <a:pt x="84" y="282"/>
                  </a:lnTo>
                  <a:lnTo>
                    <a:pt x="96" y="306"/>
                  </a:lnTo>
                  <a:lnTo>
                    <a:pt x="102" y="312"/>
                  </a:lnTo>
                  <a:lnTo>
                    <a:pt x="114" y="318"/>
                  </a:lnTo>
                  <a:lnTo>
                    <a:pt x="132" y="330"/>
                  </a:lnTo>
                  <a:lnTo>
                    <a:pt x="144" y="336"/>
                  </a:lnTo>
                  <a:lnTo>
                    <a:pt x="162" y="354"/>
                  </a:lnTo>
                  <a:lnTo>
                    <a:pt x="168" y="354"/>
                  </a:lnTo>
                  <a:lnTo>
                    <a:pt x="168" y="366"/>
                  </a:lnTo>
                  <a:lnTo>
                    <a:pt x="174" y="372"/>
                  </a:lnTo>
                  <a:lnTo>
                    <a:pt x="174" y="378"/>
                  </a:lnTo>
                  <a:lnTo>
                    <a:pt x="180" y="384"/>
                  </a:lnTo>
                  <a:lnTo>
                    <a:pt x="186" y="384"/>
                  </a:lnTo>
                  <a:lnTo>
                    <a:pt x="198" y="390"/>
                  </a:lnTo>
                  <a:lnTo>
                    <a:pt x="204" y="396"/>
                  </a:lnTo>
                  <a:lnTo>
                    <a:pt x="216" y="396"/>
                  </a:lnTo>
                  <a:lnTo>
                    <a:pt x="222" y="402"/>
                  </a:lnTo>
                  <a:lnTo>
                    <a:pt x="228" y="402"/>
                  </a:lnTo>
                  <a:lnTo>
                    <a:pt x="252" y="438"/>
                  </a:lnTo>
                  <a:lnTo>
                    <a:pt x="300" y="432"/>
                  </a:lnTo>
                  <a:lnTo>
                    <a:pt x="300" y="420"/>
                  </a:lnTo>
                  <a:lnTo>
                    <a:pt x="306" y="408"/>
                  </a:lnTo>
                  <a:lnTo>
                    <a:pt x="306" y="378"/>
                  </a:lnTo>
                  <a:lnTo>
                    <a:pt x="294" y="354"/>
                  </a:lnTo>
                  <a:lnTo>
                    <a:pt x="270" y="330"/>
                  </a:lnTo>
                  <a:lnTo>
                    <a:pt x="264" y="318"/>
                  </a:lnTo>
                  <a:lnTo>
                    <a:pt x="258" y="312"/>
                  </a:lnTo>
                  <a:lnTo>
                    <a:pt x="258" y="288"/>
                  </a:lnTo>
                  <a:lnTo>
                    <a:pt x="252" y="276"/>
                  </a:lnTo>
                  <a:lnTo>
                    <a:pt x="246" y="270"/>
                  </a:lnTo>
                  <a:lnTo>
                    <a:pt x="246" y="258"/>
                  </a:lnTo>
                  <a:lnTo>
                    <a:pt x="252" y="252"/>
                  </a:lnTo>
                  <a:lnTo>
                    <a:pt x="252" y="126"/>
                  </a:lnTo>
                  <a:lnTo>
                    <a:pt x="246" y="114"/>
                  </a:lnTo>
                  <a:lnTo>
                    <a:pt x="222" y="90"/>
                  </a:lnTo>
                  <a:lnTo>
                    <a:pt x="204" y="84"/>
                  </a:lnTo>
                  <a:lnTo>
                    <a:pt x="192" y="72"/>
                  </a:lnTo>
                  <a:lnTo>
                    <a:pt x="180" y="66"/>
                  </a:lnTo>
                  <a:lnTo>
                    <a:pt x="156" y="42"/>
                  </a:lnTo>
                  <a:lnTo>
                    <a:pt x="150" y="54"/>
                  </a:lnTo>
                  <a:lnTo>
                    <a:pt x="144" y="60"/>
                  </a:lnTo>
                  <a:lnTo>
                    <a:pt x="138" y="72"/>
                  </a:lnTo>
                  <a:lnTo>
                    <a:pt x="138" y="78"/>
                  </a:lnTo>
                  <a:lnTo>
                    <a:pt x="132" y="84"/>
                  </a:lnTo>
                  <a:lnTo>
                    <a:pt x="114" y="66"/>
                  </a:lnTo>
                  <a:lnTo>
                    <a:pt x="108" y="66"/>
                  </a:lnTo>
                  <a:lnTo>
                    <a:pt x="102" y="72"/>
                  </a:lnTo>
                  <a:lnTo>
                    <a:pt x="90" y="72"/>
                  </a:lnTo>
                  <a:lnTo>
                    <a:pt x="90" y="78"/>
                  </a:lnTo>
                  <a:lnTo>
                    <a:pt x="72" y="78"/>
                  </a:lnTo>
                  <a:lnTo>
                    <a:pt x="66" y="72"/>
                  </a:lnTo>
                  <a:lnTo>
                    <a:pt x="66" y="66"/>
                  </a:lnTo>
                  <a:lnTo>
                    <a:pt x="78" y="54"/>
                  </a:lnTo>
                  <a:lnTo>
                    <a:pt x="78" y="42"/>
                  </a:lnTo>
                  <a:lnTo>
                    <a:pt x="66" y="42"/>
                  </a:lnTo>
                  <a:lnTo>
                    <a:pt x="66" y="30"/>
                  </a:lnTo>
                  <a:lnTo>
                    <a:pt x="60" y="24"/>
                  </a:lnTo>
                  <a:lnTo>
                    <a:pt x="48" y="18"/>
                  </a:lnTo>
                  <a:lnTo>
                    <a:pt x="30" y="18"/>
                  </a:lnTo>
                  <a:lnTo>
                    <a:pt x="30" y="12"/>
                  </a:lnTo>
                  <a:lnTo>
                    <a:pt x="24" y="0"/>
                  </a:lnTo>
                  <a:lnTo>
                    <a:pt x="12" y="0"/>
                  </a:lnTo>
                  <a:lnTo>
                    <a:pt x="6" y="6"/>
                  </a:lnTo>
                  <a:lnTo>
                    <a:pt x="6" y="18"/>
                  </a:lnTo>
                  <a:lnTo>
                    <a:pt x="12" y="24"/>
                  </a:lnTo>
                  <a:lnTo>
                    <a:pt x="6" y="36"/>
                  </a:lnTo>
                  <a:lnTo>
                    <a:pt x="0" y="42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 dirty="0">
                <a:solidFill>
                  <a:srgbClr val="555555"/>
                </a:solidFill>
              </a:endParaRPr>
            </a:p>
          </p:txBody>
        </p:sp>
        <p:sp>
          <p:nvSpPr>
            <p:cNvPr id="124" name="Malaysia" descr="© INSCALE GmbH, 05.05.2010&#10;http://www.presentationload.com/">
              <a:extLst>
                <a:ext uri="{FF2B5EF4-FFF2-40B4-BE49-F238E27FC236}">
                  <a16:creationId xmlns:a16="http://schemas.microsoft.com/office/drawing/2014/main" id="{C2F90F4B-7A28-44D8-84D7-1084573E8A91}"/>
                </a:ext>
              </a:extLst>
            </p:cNvPr>
            <p:cNvSpPr>
              <a:spLocks/>
            </p:cNvSpPr>
            <p:nvPr/>
          </p:nvSpPr>
          <p:spPr bwMode="gray">
            <a:xfrm>
              <a:off x="9014092" y="4253697"/>
              <a:ext cx="304007" cy="237368"/>
            </a:xfrm>
            <a:custGeom>
              <a:avLst/>
              <a:gdLst>
                <a:gd name="T0" fmla="*/ 2147483647 w 690"/>
                <a:gd name="T1" fmla="*/ 2147483647 h 528"/>
                <a:gd name="T2" fmla="*/ 2147483647 w 690"/>
                <a:gd name="T3" fmla="*/ 2147483647 h 528"/>
                <a:gd name="T4" fmla="*/ 2147483647 w 690"/>
                <a:gd name="T5" fmla="*/ 2147483647 h 528"/>
                <a:gd name="T6" fmla="*/ 2147483647 w 690"/>
                <a:gd name="T7" fmla="*/ 2147483647 h 528"/>
                <a:gd name="T8" fmla="*/ 2147483647 w 690"/>
                <a:gd name="T9" fmla="*/ 2147483647 h 528"/>
                <a:gd name="T10" fmla="*/ 2147483647 w 690"/>
                <a:gd name="T11" fmla="*/ 2147483647 h 528"/>
                <a:gd name="T12" fmla="*/ 2147483647 w 690"/>
                <a:gd name="T13" fmla="*/ 2147483647 h 528"/>
                <a:gd name="T14" fmla="*/ 2147483647 w 690"/>
                <a:gd name="T15" fmla="*/ 2147483647 h 528"/>
                <a:gd name="T16" fmla="*/ 2147483647 w 690"/>
                <a:gd name="T17" fmla="*/ 2147483647 h 528"/>
                <a:gd name="T18" fmla="*/ 2147483647 w 690"/>
                <a:gd name="T19" fmla="*/ 2147483647 h 528"/>
                <a:gd name="T20" fmla="*/ 2147483647 w 690"/>
                <a:gd name="T21" fmla="*/ 2147483647 h 528"/>
                <a:gd name="T22" fmla="*/ 2147483647 w 690"/>
                <a:gd name="T23" fmla="*/ 2147483647 h 528"/>
                <a:gd name="T24" fmla="*/ 2147483647 w 690"/>
                <a:gd name="T25" fmla="*/ 2147483647 h 528"/>
                <a:gd name="T26" fmla="*/ 2147483647 w 690"/>
                <a:gd name="T27" fmla="*/ 2147483647 h 528"/>
                <a:gd name="T28" fmla="*/ 2147483647 w 690"/>
                <a:gd name="T29" fmla="*/ 2147483647 h 528"/>
                <a:gd name="T30" fmla="*/ 2147483647 w 690"/>
                <a:gd name="T31" fmla="*/ 2147483647 h 528"/>
                <a:gd name="T32" fmla="*/ 2147483647 w 690"/>
                <a:gd name="T33" fmla="*/ 2147483647 h 528"/>
                <a:gd name="T34" fmla="*/ 2147483647 w 690"/>
                <a:gd name="T35" fmla="*/ 2147483647 h 528"/>
                <a:gd name="T36" fmla="*/ 2147483647 w 690"/>
                <a:gd name="T37" fmla="*/ 2147483647 h 528"/>
                <a:gd name="T38" fmla="*/ 2147483647 w 690"/>
                <a:gd name="T39" fmla="*/ 2147483647 h 528"/>
                <a:gd name="T40" fmla="*/ 2147483647 w 690"/>
                <a:gd name="T41" fmla="*/ 2147483647 h 528"/>
                <a:gd name="T42" fmla="*/ 2147483647 w 690"/>
                <a:gd name="T43" fmla="*/ 2147483647 h 528"/>
                <a:gd name="T44" fmla="*/ 2147483647 w 690"/>
                <a:gd name="T45" fmla="*/ 2147483647 h 528"/>
                <a:gd name="T46" fmla="*/ 2147483647 w 690"/>
                <a:gd name="T47" fmla="*/ 2147483647 h 528"/>
                <a:gd name="T48" fmla="*/ 2147483647 w 690"/>
                <a:gd name="T49" fmla="*/ 2147483647 h 528"/>
                <a:gd name="T50" fmla="*/ 2147483647 w 690"/>
                <a:gd name="T51" fmla="*/ 2147483647 h 528"/>
                <a:gd name="T52" fmla="*/ 2147483647 w 690"/>
                <a:gd name="T53" fmla="*/ 2147483647 h 528"/>
                <a:gd name="T54" fmla="*/ 2147483647 w 690"/>
                <a:gd name="T55" fmla="*/ 2147483647 h 528"/>
                <a:gd name="T56" fmla="*/ 2147483647 w 690"/>
                <a:gd name="T57" fmla="*/ 2147483647 h 528"/>
                <a:gd name="T58" fmla="*/ 2147483647 w 690"/>
                <a:gd name="T59" fmla="*/ 2147483647 h 528"/>
                <a:gd name="T60" fmla="*/ 2147483647 w 690"/>
                <a:gd name="T61" fmla="*/ 2147483647 h 528"/>
                <a:gd name="T62" fmla="*/ 2147483647 w 690"/>
                <a:gd name="T63" fmla="*/ 2147483647 h 528"/>
                <a:gd name="T64" fmla="*/ 2147483647 w 690"/>
                <a:gd name="T65" fmla="*/ 2147483647 h 528"/>
                <a:gd name="T66" fmla="*/ 2147483647 w 690"/>
                <a:gd name="T67" fmla="*/ 2147483647 h 528"/>
                <a:gd name="T68" fmla="*/ 2147483647 w 690"/>
                <a:gd name="T69" fmla="*/ 2147483647 h 528"/>
                <a:gd name="T70" fmla="*/ 2147483647 w 690"/>
                <a:gd name="T71" fmla="*/ 0 h 528"/>
                <a:gd name="T72" fmla="*/ 2147483647 w 690"/>
                <a:gd name="T73" fmla="*/ 0 h 528"/>
                <a:gd name="T74" fmla="*/ 2147483647 w 690"/>
                <a:gd name="T75" fmla="*/ 2147483647 h 528"/>
                <a:gd name="T76" fmla="*/ 2147483647 w 690"/>
                <a:gd name="T77" fmla="*/ 2147483647 h 528"/>
                <a:gd name="T78" fmla="*/ 2147483647 w 690"/>
                <a:gd name="T79" fmla="*/ 2147483647 h 528"/>
                <a:gd name="T80" fmla="*/ 2147483647 w 690"/>
                <a:gd name="T81" fmla="*/ 2147483647 h 528"/>
                <a:gd name="T82" fmla="*/ 2147483647 w 690"/>
                <a:gd name="T83" fmla="*/ 2147483647 h 528"/>
                <a:gd name="T84" fmla="*/ 2147483647 w 690"/>
                <a:gd name="T85" fmla="*/ 2147483647 h 528"/>
                <a:gd name="T86" fmla="*/ 2147483647 w 690"/>
                <a:gd name="T87" fmla="*/ 2147483647 h 528"/>
                <a:gd name="T88" fmla="*/ 2147483647 w 690"/>
                <a:gd name="T89" fmla="*/ 2147483647 h 528"/>
                <a:gd name="T90" fmla="*/ 2147483647 w 690"/>
                <a:gd name="T91" fmla="*/ 2147483647 h 528"/>
                <a:gd name="T92" fmla="*/ 2147483647 w 690"/>
                <a:gd name="T93" fmla="*/ 2147483647 h 528"/>
                <a:gd name="T94" fmla="*/ 2147483647 w 690"/>
                <a:gd name="T95" fmla="*/ 2147483647 h 528"/>
                <a:gd name="T96" fmla="*/ 2147483647 w 690"/>
                <a:gd name="T97" fmla="*/ 2147483647 h 528"/>
                <a:gd name="T98" fmla="*/ 2147483647 w 690"/>
                <a:gd name="T99" fmla="*/ 2147483647 h 528"/>
                <a:gd name="T100" fmla="*/ 2147483647 w 690"/>
                <a:gd name="T101" fmla="*/ 2147483647 h 528"/>
                <a:gd name="T102" fmla="*/ 2147483647 w 690"/>
                <a:gd name="T103" fmla="*/ 2147483647 h 528"/>
                <a:gd name="T104" fmla="*/ 2147483647 w 690"/>
                <a:gd name="T105" fmla="*/ 2147483647 h 528"/>
                <a:gd name="T106" fmla="*/ 2147483647 w 690"/>
                <a:gd name="T107" fmla="*/ 2147483647 h 528"/>
                <a:gd name="T108" fmla="*/ 2147483647 w 690"/>
                <a:gd name="T109" fmla="*/ 2147483647 h 528"/>
                <a:gd name="T110" fmla="*/ 2147483647 w 690"/>
                <a:gd name="T111" fmla="*/ 2147483647 h 528"/>
                <a:gd name="T112" fmla="*/ 2147483647 w 690"/>
                <a:gd name="T113" fmla="*/ 2147483647 h 528"/>
                <a:gd name="T114" fmla="*/ 0 w 690"/>
                <a:gd name="T115" fmla="*/ 2147483647 h 528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690"/>
                <a:gd name="T175" fmla="*/ 0 h 528"/>
                <a:gd name="T176" fmla="*/ 690 w 690"/>
                <a:gd name="T177" fmla="*/ 528 h 528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690" h="528">
                  <a:moveTo>
                    <a:pt x="12" y="504"/>
                  </a:moveTo>
                  <a:lnTo>
                    <a:pt x="24" y="510"/>
                  </a:lnTo>
                  <a:lnTo>
                    <a:pt x="30" y="516"/>
                  </a:lnTo>
                  <a:lnTo>
                    <a:pt x="54" y="528"/>
                  </a:lnTo>
                  <a:lnTo>
                    <a:pt x="60" y="528"/>
                  </a:lnTo>
                  <a:lnTo>
                    <a:pt x="78" y="510"/>
                  </a:lnTo>
                  <a:lnTo>
                    <a:pt x="102" y="510"/>
                  </a:lnTo>
                  <a:lnTo>
                    <a:pt x="120" y="516"/>
                  </a:lnTo>
                  <a:lnTo>
                    <a:pt x="144" y="516"/>
                  </a:lnTo>
                  <a:lnTo>
                    <a:pt x="174" y="486"/>
                  </a:lnTo>
                  <a:lnTo>
                    <a:pt x="180" y="474"/>
                  </a:lnTo>
                  <a:lnTo>
                    <a:pt x="222" y="474"/>
                  </a:lnTo>
                  <a:lnTo>
                    <a:pt x="234" y="486"/>
                  </a:lnTo>
                  <a:lnTo>
                    <a:pt x="258" y="498"/>
                  </a:lnTo>
                  <a:lnTo>
                    <a:pt x="264" y="504"/>
                  </a:lnTo>
                  <a:lnTo>
                    <a:pt x="270" y="504"/>
                  </a:lnTo>
                  <a:lnTo>
                    <a:pt x="282" y="492"/>
                  </a:lnTo>
                  <a:lnTo>
                    <a:pt x="294" y="486"/>
                  </a:lnTo>
                  <a:lnTo>
                    <a:pt x="300" y="480"/>
                  </a:lnTo>
                  <a:lnTo>
                    <a:pt x="324" y="480"/>
                  </a:lnTo>
                  <a:lnTo>
                    <a:pt x="354" y="444"/>
                  </a:lnTo>
                  <a:lnTo>
                    <a:pt x="348" y="432"/>
                  </a:lnTo>
                  <a:lnTo>
                    <a:pt x="384" y="402"/>
                  </a:lnTo>
                  <a:lnTo>
                    <a:pt x="378" y="390"/>
                  </a:lnTo>
                  <a:lnTo>
                    <a:pt x="372" y="384"/>
                  </a:lnTo>
                  <a:lnTo>
                    <a:pt x="372" y="360"/>
                  </a:lnTo>
                  <a:lnTo>
                    <a:pt x="378" y="354"/>
                  </a:lnTo>
                  <a:lnTo>
                    <a:pt x="396" y="354"/>
                  </a:lnTo>
                  <a:lnTo>
                    <a:pt x="402" y="342"/>
                  </a:lnTo>
                  <a:lnTo>
                    <a:pt x="402" y="336"/>
                  </a:lnTo>
                  <a:lnTo>
                    <a:pt x="408" y="318"/>
                  </a:lnTo>
                  <a:lnTo>
                    <a:pt x="408" y="264"/>
                  </a:lnTo>
                  <a:lnTo>
                    <a:pt x="414" y="252"/>
                  </a:lnTo>
                  <a:lnTo>
                    <a:pt x="420" y="246"/>
                  </a:lnTo>
                  <a:lnTo>
                    <a:pt x="516" y="246"/>
                  </a:lnTo>
                  <a:lnTo>
                    <a:pt x="540" y="270"/>
                  </a:lnTo>
                  <a:lnTo>
                    <a:pt x="552" y="276"/>
                  </a:lnTo>
                  <a:lnTo>
                    <a:pt x="558" y="282"/>
                  </a:lnTo>
                  <a:lnTo>
                    <a:pt x="576" y="276"/>
                  </a:lnTo>
                  <a:lnTo>
                    <a:pt x="564" y="216"/>
                  </a:lnTo>
                  <a:lnTo>
                    <a:pt x="576" y="222"/>
                  </a:lnTo>
                  <a:lnTo>
                    <a:pt x="582" y="234"/>
                  </a:lnTo>
                  <a:lnTo>
                    <a:pt x="594" y="240"/>
                  </a:lnTo>
                  <a:lnTo>
                    <a:pt x="636" y="240"/>
                  </a:lnTo>
                  <a:lnTo>
                    <a:pt x="630" y="234"/>
                  </a:lnTo>
                  <a:lnTo>
                    <a:pt x="624" y="222"/>
                  </a:lnTo>
                  <a:lnTo>
                    <a:pt x="618" y="216"/>
                  </a:lnTo>
                  <a:lnTo>
                    <a:pt x="606" y="192"/>
                  </a:lnTo>
                  <a:lnTo>
                    <a:pt x="606" y="186"/>
                  </a:lnTo>
                  <a:lnTo>
                    <a:pt x="612" y="180"/>
                  </a:lnTo>
                  <a:lnTo>
                    <a:pt x="624" y="180"/>
                  </a:lnTo>
                  <a:lnTo>
                    <a:pt x="642" y="186"/>
                  </a:lnTo>
                  <a:lnTo>
                    <a:pt x="654" y="186"/>
                  </a:lnTo>
                  <a:lnTo>
                    <a:pt x="660" y="192"/>
                  </a:lnTo>
                  <a:lnTo>
                    <a:pt x="666" y="192"/>
                  </a:lnTo>
                  <a:lnTo>
                    <a:pt x="690" y="162"/>
                  </a:lnTo>
                  <a:lnTo>
                    <a:pt x="666" y="156"/>
                  </a:lnTo>
                  <a:lnTo>
                    <a:pt x="660" y="144"/>
                  </a:lnTo>
                  <a:lnTo>
                    <a:pt x="642" y="126"/>
                  </a:lnTo>
                  <a:lnTo>
                    <a:pt x="630" y="120"/>
                  </a:lnTo>
                  <a:lnTo>
                    <a:pt x="612" y="120"/>
                  </a:lnTo>
                  <a:lnTo>
                    <a:pt x="600" y="114"/>
                  </a:lnTo>
                  <a:lnTo>
                    <a:pt x="588" y="114"/>
                  </a:lnTo>
                  <a:lnTo>
                    <a:pt x="588" y="108"/>
                  </a:lnTo>
                  <a:lnTo>
                    <a:pt x="582" y="102"/>
                  </a:lnTo>
                  <a:lnTo>
                    <a:pt x="582" y="90"/>
                  </a:lnTo>
                  <a:lnTo>
                    <a:pt x="576" y="78"/>
                  </a:lnTo>
                  <a:lnTo>
                    <a:pt x="564" y="66"/>
                  </a:lnTo>
                  <a:lnTo>
                    <a:pt x="540" y="54"/>
                  </a:lnTo>
                  <a:lnTo>
                    <a:pt x="534" y="60"/>
                  </a:lnTo>
                  <a:lnTo>
                    <a:pt x="528" y="60"/>
                  </a:lnTo>
                  <a:lnTo>
                    <a:pt x="510" y="0"/>
                  </a:lnTo>
                  <a:lnTo>
                    <a:pt x="504" y="18"/>
                  </a:lnTo>
                  <a:lnTo>
                    <a:pt x="492" y="0"/>
                  </a:lnTo>
                  <a:lnTo>
                    <a:pt x="480" y="60"/>
                  </a:lnTo>
                  <a:lnTo>
                    <a:pt x="468" y="66"/>
                  </a:lnTo>
                  <a:lnTo>
                    <a:pt x="462" y="66"/>
                  </a:lnTo>
                  <a:lnTo>
                    <a:pt x="450" y="72"/>
                  </a:lnTo>
                  <a:lnTo>
                    <a:pt x="438" y="96"/>
                  </a:lnTo>
                  <a:lnTo>
                    <a:pt x="438" y="114"/>
                  </a:lnTo>
                  <a:lnTo>
                    <a:pt x="408" y="126"/>
                  </a:lnTo>
                  <a:lnTo>
                    <a:pt x="420" y="162"/>
                  </a:lnTo>
                  <a:lnTo>
                    <a:pt x="408" y="162"/>
                  </a:lnTo>
                  <a:lnTo>
                    <a:pt x="390" y="156"/>
                  </a:lnTo>
                  <a:lnTo>
                    <a:pt x="378" y="156"/>
                  </a:lnTo>
                  <a:lnTo>
                    <a:pt x="360" y="150"/>
                  </a:lnTo>
                  <a:lnTo>
                    <a:pt x="354" y="150"/>
                  </a:lnTo>
                  <a:lnTo>
                    <a:pt x="342" y="156"/>
                  </a:lnTo>
                  <a:lnTo>
                    <a:pt x="342" y="168"/>
                  </a:lnTo>
                  <a:lnTo>
                    <a:pt x="336" y="180"/>
                  </a:lnTo>
                  <a:lnTo>
                    <a:pt x="336" y="204"/>
                  </a:lnTo>
                  <a:lnTo>
                    <a:pt x="294" y="246"/>
                  </a:lnTo>
                  <a:lnTo>
                    <a:pt x="294" y="258"/>
                  </a:lnTo>
                  <a:lnTo>
                    <a:pt x="282" y="294"/>
                  </a:lnTo>
                  <a:lnTo>
                    <a:pt x="276" y="306"/>
                  </a:lnTo>
                  <a:lnTo>
                    <a:pt x="264" y="318"/>
                  </a:lnTo>
                  <a:lnTo>
                    <a:pt x="228" y="336"/>
                  </a:lnTo>
                  <a:lnTo>
                    <a:pt x="186" y="342"/>
                  </a:lnTo>
                  <a:lnTo>
                    <a:pt x="162" y="348"/>
                  </a:lnTo>
                  <a:lnTo>
                    <a:pt x="156" y="354"/>
                  </a:lnTo>
                  <a:lnTo>
                    <a:pt x="132" y="366"/>
                  </a:lnTo>
                  <a:lnTo>
                    <a:pt x="114" y="384"/>
                  </a:lnTo>
                  <a:lnTo>
                    <a:pt x="102" y="390"/>
                  </a:lnTo>
                  <a:lnTo>
                    <a:pt x="84" y="426"/>
                  </a:lnTo>
                  <a:lnTo>
                    <a:pt x="102" y="444"/>
                  </a:lnTo>
                  <a:lnTo>
                    <a:pt x="102" y="462"/>
                  </a:lnTo>
                  <a:lnTo>
                    <a:pt x="96" y="474"/>
                  </a:lnTo>
                  <a:lnTo>
                    <a:pt x="84" y="480"/>
                  </a:lnTo>
                  <a:lnTo>
                    <a:pt x="72" y="480"/>
                  </a:lnTo>
                  <a:lnTo>
                    <a:pt x="48" y="468"/>
                  </a:lnTo>
                  <a:lnTo>
                    <a:pt x="42" y="462"/>
                  </a:lnTo>
                  <a:lnTo>
                    <a:pt x="30" y="456"/>
                  </a:lnTo>
                  <a:lnTo>
                    <a:pt x="24" y="456"/>
                  </a:lnTo>
                  <a:lnTo>
                    <a:pt x="12" y="462"/>
                  </a:lnTo>
                  <a:lnTo>
                    <a:pt x="0" y="474"/>
                  </a:lnTo>
                  <a:lnTo>
                    <a:pt x="0" y="492"/>
                  </a:lnTo>
                  <a:lnTo>
                    <a:pt x="12" y="504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 dirty="0">
                <a:solidFill>
                  <a:srgbClr val="555555"/>
                </a:solidFill>
              </a:endParaRPr>
            </a:p>
          </p:txBody>
        </p:sp>
        <p:sp>
          <p:nvSpPr>
            <p:cNvPr id="125" name="Indonesia" descr="© INSCALE GmbH, 05.05.2010&#10;http://www.presentationload.com/">
              <a:extLst>
                <a:ext uri="{FF2B5EF4-FFF2-40B4-BE49-F238E27FC236}">
                  <a16:creationId xmlns:a16="http://schemas.microsoft.com/office/drawing/2014/main" id="{C5092F9A-8A45-4BDC-A1C4-06DC2B1054E3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8547594" y="4315693"/>
              <a:ext cx="1446661" cy="584566"/>
            </a:xfrm>
            <a:custGeom>
              <a:avLst/>
              <a:gdLst>
                <a:gd name="T0" fmla="*/ 2147483647 w 3264"/>
                <a:gd name="T1" fmla="*/ 2147483647 h 1302"/>
                <a:gd name="T2" fmla="*/ 2147483647 w 3264"/>
                <a:gd name="T3" fmla="*/ 2147483647 h 1302"/>
                <a:gd name="T4" fmla="*/ 2147483647 w 3264"/>
                <a:gd name="T5" fmla="*/ 2147483647 h 1302"/>
                <a:gd name="T6" fmla="*/ 2147483647 w 3264"/>
                <a:gd name="T7" fmla="*/ 2147483647 h 1302"/>
                <a:gd name="T8" fmla="*/ 2147483647 w 3264"/>
                <a:gd name="T9" fmla="*/ 2147483647 h 1302"/>
                <a:gd name="T10" fmla="*/ 2147483647 w 3264"/>
                <a:gd name="T11" fmla="*/ 2147483647 h 1302"/>
                <a:gd name="T12" fmla="*/ 2147483647 w 3264"/>
                <a:gd name="T13" fmla="*/ 2147483647 h 1302"/>
                <a:gd name="T14" fmla="*/ 2147483647 w 3264"/>
                <a:gd name="T15" fmla="*/ 2147483647 h 1302"/>
                <a:gd name="T16" fmla="*/ 2147483647 w 3264"/>
                <a:gd name="T17" fmla="*/ 2147483647 h 1302"/>
                <a:gd name="T18" fmla="*/ 2147483647 w 3264"/>
                <a:gd name="T19" fmla="*/ 2147483647 h 1302"/>
                <a:gd name="T20" fmla="*/ 2147483647 w 3264"/>
                <a:gd name="T21" fmla="*/ 2147483647 h 1302"/>
                <a:gd name="T22" fmla="*/ 2147483647 w 3264"/>
                <a:gd name="T23" fmla="*/ 2147483647 h 1302"/>
                <a:gd name="T24" fmla="*/ 2147483647 w 3264"/>
                <a:gd name="T25" fmla="*/ 2147483647 h 1302"/>
                <a:gd name="T26" fmla="*/ 2147483647 w 3264"/>
                <a:gd name="T27" fmla="*/ 2147483647 h 1302"/>
                <a:gd name="T28" fmla="*/ 2147483647 w 3264"/>
                <a:gd name="T29" fmla="*/ 2147483647 h 1302"/>
                <a:gd name="T30" fmla="*/ 2147483647 w 3264"/>
                <a:gd name="T31" fmla="*/ 2147483647 h 1302"/>
                <a:gd name="T32" fmla="*/ 2147483647 w 3264"/>
                <a:gd name="T33" fmla="*/ 2147483647 h 1302"/>
                <a:gd name="T34" fmla="*/ 2147483647 w 3264"/>
                <a:gd name="T35" fmla="*/ 2147483647 h 1302"/>
                <a:gd name="T36" fmla="*/ 2147483647 w 3264"/>
                <a:gd name="T37" fmla="*/ 2147483647 h 1302"/>
                <a:gd name="T38" fmla="*/ 2147483647 w 3264"/>
                <a:gd name="T39" fmla="*/ 2147483647 h 1302"/>
                <a:gd name="T40" fmla="*/ 2147483647 w 3264"/>
                <a:gd name="T41" fmla="*/ 2147483647 h 1302"/>
                <a:gd name="T42" fmla="*/ 2147483647 w 3264"/>
                <a:gd name="T43" fmla="*/ 2147483647 h 1302"/>
                <a:gd name="T44" fmla="*/ 2147483647 w 3264"/>
                <a:gd name="T45" fmla="*/ 2147483647 h 1302"/>
                <a:gd name="T46" fmla="*/ 2147483647 w 3264"/>
                <a:gd name="T47" fmla="*/ 2147483647 h 1302"/>
                <a:gd name="T48" fmla="*/ 2147483647 w 3264"/>
                <a:gd name="T49" fmla="*/ 2147483647 h 1302"/>
                <a:gd name="T50" fmla="*/ 2147483647 w 3264"/>
                <a:gd name="T51" fmla="*/ 2147483647 h 1302"/>
                <a:gd name="T52" fmla="*/ 2147483647 w 3264"/>
                <a:gd name="T53" fmla="*/ 2147483647 h 1302"/>
                <a:gd name="T54" fmla="*/ 2147483647 w 3264"/>
                <a:gd name="T55" fmla="*/ 2147483647 h 1302"/>
                <a:gd name="T56" fmla="*/ 2147483647 w 3264"/>
                <a:gd name="T57" fmla="*/ 2147483647 h 1302"/>
                <a:gd name="T58" fmla="*/ 2147483647 w 3264"/>
                <a:gd name="T59" fmla="*/ 2147483647 h 1302"/>
                <a:gd name="T60" fmla="*/ 2147483647 w 3264"/>
                <a:gd name="T61" fmla="*/ 2147483647 h 1302"/>
                <a:gd name="T62" fmla="*/ 2147483647 w 3264"/>
                <a:gd name="T63" fmla="*/ 2147483647 h 1302"/>
                <a:gd name="T64" fmla="*/ 2147483647 w 3264"/>
                <a:gd name="T65" fmla="*/ 2147483647 h 1302"/>
                <a:gd name="T66" fmla="*/ 2147483647 w 3264"/>
                <a:gd name="T67" fmla="*/ 2147483647 h 1302"/>
                <a:gd name="T68" fmla="*/ 2147483647 w 3264"/>
                <a:gd name="T69" fmla="*/ 2147483647 h 1302"/>
                <a:gd name="T70" fmla="*/ 2147483647 w 3264"/>
                <a:gd name="T71" fmla="*/ 2147483647 h 1302"/>
                <a:gd name="T72" fmla="*/ 2147483647 w 3264"/>
                <a:gd name="T73" fmla="*/ 2147483647 h 1302"/>
                <a:gd name="T74" fmla="*/ 2147483647 w 3264"/>
                <a:gd name="T75" fmla="*/ 2147483647 h 1302"/>
                <a:gd name="T76" fmla="*/ 2147483647 w 3264"/>
                <a:gd name="T77" fmla="*/ 2147483647 h 1302"/>
                <a:gd name="T78" fmla="*/ 2147483647 w 3264"/>
                <a:gd name="T79" fmla="*/ 2147483647 h 1302"/>
                <a:gd name="T80" fmla="*/ 2147483647 w 3264"/>
                <a:gd name="T81" fmla="*/ 2147483647 h 1302"/>
                <a:gd name="T82" fmla="*/ 2147483647 w 3264"/>
                <a:gd name="T83" fmla="*/ 2147483647 h 1302"/>
                <a:gd name="T84" fmla="*/ 2147483647 w 3264"/>
                <a:gd name="T85" fmla="*/ 2147483647 h 1302"/>
                <a:gd name="T86" fmla="*/ 2147483647 w 3264"/>
                <a:gd name="T87" fmla="*/ 2147483647 h 1302"/>
                <a:gd name="T88" fmla="*/ 2147483647 w 3264"/>
                <a:gd name="T89" fmla="*/ 2147483647 h 1302"/>
                <a:gd name="T90" fmla="*/ 2147483647 w 3264"/>
                <a:gd name="T91" fmla="*/ 2147483647 h 1302"/>
                <a:gd name="T92" fmla="*/ 2147483647 w 3264"/>
                <a:gd name="T93" fmla="*/ 2147483647 h 1302"/>
                <a:gd name="T94" fmla="*/ 2147483647 w 3264"/>
                <a:gd name="T95" fmla="*/ 2147483647 h 1302"/>
                <a:gd name="T96" fmla="*/ 2147483647 w 3264"/>
                <a:gd name="T97" fmla="*/ 2147483647 h 1302"/>
                <a:gd name="T98" fmla="*/ 2147483647 w 3264"/>
                <a:gd name="T99" fmla="*/ 2147483647 h 1302"/>
                <a:gd name="T100" fmla="*/ 2147483647 w 3264"/>
                <a:gd name="T101" fmla="*/ 2147483647 h 1302"/>
                <a:gd name="T102" fmla="*/ 2147483647 w 3264"/>
                <a:gd name="T103" fmla="*/ 2147483647 h 1302"/>
                <a:gd name="T104" fmla="*/ 2147483647 w 3264"/>
                <a:gd name="T105" fmla="*/ 2147483647 h 1302"/>
                <a:gd name="T106" fmla="*/ 2147483647 w 3264"/>
                <a:gd name="T107" fmla="*/ 2147483647 h 1302"/>
                <a:gd name="T108" fmla="*/ 2147483647 w 3264"/>
                <a:gd name="T109" fmla="*/ 2147483647 h 1302"/>
                <a:gd name="T110" fmla="*/ 2147483647 w 3264"/>
                <a:gd name="T111" fmla="*/ 2147483647 h 1302"/>
                <a:gd name="T112" fmla="*/ 2147483647 w 3264"/>
                <a:gd name="T113" fmla="*/ 2147483647 h 1302"/>
                <a:gd name="T114" fmla="*/ 2147483647 w 3264"/>
                <a:gd name="T115" fmla="*/ 2147483647 h 1302"/>
                <a:gd name="T116" fmla="*/ 2147483647 w 3264"/>
                <a:gd name="T117" fmla="*/ 2147483647 h 1302"/>
                <a:gd name="T118" fmla="*/ 2147483647 w 3264"/>
                <a:gd name="T119" fmla="*/ 2147483647 h 1302"/>
                <a:gd name="T120" fmla="*/ 2147483647 w 3264"/>
                <a:gd name="T121" fmla="*/ 2147483647 h 1302"/>
                <a:gd name="T122" fmla="*/ 2147483647 w 3264"/>
                <a:gd name="T123" fmla="*/ 2147483647 h 1302"/>
                <a:gd name="T124" fmla="*/ 2147483647 w 3264"/>
                <a:gd name="T125" fmla="*/ 2147483647 h 1302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3264"/>
                <a:gd name="T190" fmla="*/ 0 h 1302"/>
                <a:gd name="T191" fmla="*/ 3264 w 3264"/>
                <a:gd name="T192" fmla="*/ 1302 h 1302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3264" h="1302">
                  <a:moveTo>
                    <a:pt x="1788" y="984"/>
                  </a:moveTo>
                  <a:lnTo>
                    <a:pt x="1806" y="978"/>
                  </a:lnTo>
                  <a:lnTo>
                    <a:pt x="1818" y="954"/>
                  </a:lnTo>
                  <a:lnTo>
                    <a:pt x="1812" y="930"/>
                  </a:lnTo>
                  <a:lnTo>
                    <a:pt x="1788" y="984"/>
                  </a:lnTo>
                  <a:close/>
                  <a:moveTo>
                    <a:pt x="672" y="462"/>
                  </a:moveTo>
                  <a:lnTo>
                    <a:pt x="702" y="480"/>
                  </a:lnTo>
                  <a:lnTo>
                    <a:pt x="702" y="450"/>
                  </a:lnTo>
                  <a:lnTo>
                    <a:pt x="672" y="426"/>
                  </a:lnTo>
                  <a:lnTo>
                    <a:pt x="672" y="462"/>
                  </a:lnTo>
                  <a:close/>
                  <a:moveTo>
                    <a:pt x="678" y="492"/>
                  </a:moveTo>
                  <a:lnTo>
                    <a:pt x="654" y="516"/>
                  </a:lnTo>
                  <a:lnTo>
                    <a:pt x="678" y="546"/>
                  </a:lnTo>
                  <a:lnTo>
                    <a:pt x="678" y="492"/>
                  </a:lnTo>
                  <a:close/>
                  <a:moveTo>
                    <a:pt x="906" y="714"/>
                  </a:moveTo>
                  <a:lnTo>
                    <a:pt x="930" y="732"/>
                  </a:lnTo>
                  <a:lnTo>
                    <a:pt x="936" y="708"/>
                  </a:lnTo>
                  <a:lnTo>
                    <a:pt x="936" y="702"/>
                  </a:lnTo>
                  <a:lnTo>
                    <a:pt x="930" y="696"/>
                  </a:lnTo>
                  <a:lnTo>
                    <a:pt x="930" y="690"/>
                  </a:lnTo>
                  <a:lnTo>
                    <a:pt x="912" y="672"/>
                  </a:lnTo>
                  <a:lnTo>
                    <a:pt x="900" y="666"/>
                  </a:lnTo>
                  <a:lnTo>
                    <a:pt x="888" y="666"/>
                  </a:lnTo>
                  <a:lnTo>
                    <a:pt x="882" y="672"/>
                  </a:lnTo>
                  <a:lnTo>
                    <a:pt x="876" y="684"/>
                  </a:lnTo>
                  <a:lnTo>
                    <a:pt x="882" y="696"/>
                  </a:lnTo>
                  <a:lnTo>
                    <a:pt x="882" y="708"/>
                  </a:lnTo>
                  <a:lnTo>
                    <a:pt x="888" y="720"/>
                  </a:lnTo>
                  <a:lnTo>
                    <a:pt x="906" y="714"/>
                  </a:lnTo>
                  <a:close/>
                  <a:moveTo>
                    <a:pt x="684" y="372"/>
                  </a:moveTo>
                  <a:lnTo>
                    <a:pt x="672" y="360"/>
                  </a:lnTo>
                  <a:lnTo>
                    <a:pt x="660" y="372"/>
                  </a:lnTo>
                  <a:lnTo>
                    <a:pt x="672" y="396"/>
                  </a:lnTo>
                  <a:lnTo>
                    <a:pt x="684" y="396"/>
                  </a:lnTo>
                  <a:lnTo>
                    <a:pt x="684" y="372"/>
                  </a:lnTo>
                  <a:close/>
                  <a:moveTo>
                    <a:pt x="750" y="624"/>
                  </a:moveTo>
                  <a:lnTo>
                    <a:pt x="750" y="630"/>
                  </a:lnTo>
                  <a:lnTo>
                    <a:pt x="756" y="636"/>
                  </a:lnTo>
                  <a:lnTo>
                    <a:pt x="756" y="648"/>
                  </a:lnTo>
                  <a:lnTo>
                    <a:pt x="774" y="684"/>
                  </a:lnTo>
                  <a:lnTo>
                    <a:pt x="786" y="690"/>
                  </a:lnTo>
                  <a:lnTo>
                    <a:pt x="804" y="696"/>
                  </a:lnTo>
                  <a:lnTo>
                    <a:pt x="816" y="702"/>
                  </a:lnTo>
                  <a:lnTo>
                    <a:pt x="834" y="702"/>
                  </a:lnTo>
                  <a:lnTo>
                    <a:pt x="828" y="660"/>
                  </a:lnTo>
                  <a:lnTo>
                    <a:pt x="810" y="648"/>
                  </a:lnTo>
                  <a:lnTo>
                    <a:pt x="810" y="618"/>
                  </a:lnTo>
                  <a:lnTo>
                    <a:pt x="804" y="606"/>
                  </a:lnTo>
                  <a:lnTo>
                    <a:pt x="792" y="600"/>
                  </a:lnTo>
                  <a:lnTo>
                    <a:pt x="786" y="588"/>
                  </a:lnTo>
                  <a:lnTo>
                    <a:pt x="768" y="582"/>
                  </a:lnTo>
                  <a:lnTo>
                    <a:pt x="756" y="576"/>
                  </a:lnTo>
                  <a:lnTo>
                    <a:pt x="732" y="576"/>
                  </a:lnTo>
                  <a:lnTo>
                    <a:pt x="732" y="582"/>
                  </a:lnTo>
                  <a:lnTo>
                    <a:pt x="726" y="588"/>
                  </a:lnTo>
                  <a:lnTo>
                    <a:pt x="726" y="600"/>
                  </a:lnTo>
                  <a:lnTo>
                    <a:pt x="714" y="600"/>
                  </a:lnTo>
                  <a:lnTo>
                    <a:pt x="714" y="606"/>
                  </a:lnTo>
                  <a:lnTo>
                    <a:pt x="708" y="612"/>
                  </a:lnTo>
                  <a:lnTo>
                    <a:pt x="714" y="624"/>
                  </a:lnTo>
                  <a:lnTo>
                    <a:pt x="750" y="624"/>
                  </a:lnTo>
                  <a:close/>
                  <a:moveTo>
                    <a:pt x="246" y="438"/>
                  </a:moveTo>
                  <a:lnTo>
                    <a:pt x="222" y="462"/>
                  </a:lnTo>
                  <a:lnTo>
                    <a:pt x="234" y="492"/>
                  </a:lnTo>
                  <a:lnTo>
                    <a:pt x="234" y="498"/>
                  </a:lnTo>
                  <a:lnTo>
                    <a:pt x="228" y="504"/>
                  </a:lnTo>
                  <a:lnTo>
                    <a:pt x="228" y="510"/>
                  </a:lnTo>
                  <a:lnTo>
                    <a:pt x="240" y="510"/>
                  </a:lnTo>
                  <a:lnTo>
                    <a:pt x="246" y="504"/>
                  </a:lnTo>
                  <a:lnTo>
                    <a:pt x="246" y="468"/>
                  </a:lnTo>
                  <a:lnTo>
                    <a:pt x="252" y="456"/>
                  </a:lnTo>
                  <a:lnTo>
                    <a:pt x="246" y="438"/>
                  </a:lnTo>
                  <a:close/>
                  <a:moveTo>
                    <a:pt x="264" y="534"/>
                  </a:moveTo>
                  <a:lnTo>
                    <a:pt x="258" y="546"/>
                  </a:lnTo>
                  <a:lnTo>
                    <a:pt x="258" y="588"/>
                  </a:lnTo>
                  <a:lnTo>
                    <a:pt x="264" y="600"/>
                  </a:lnTo>
                  <a:lnTo>
                    <a:pt x="276" y="612"/>
                  </a:lnTo>
                  <a:lnTo>
                    <a:pt x="288" y="612"/>
                  </a:lnTo>
                  <a:lnTo>
                    <a:pt x="294" y="606"/>
                  </a:lnTo>
                  <a:lnTo>
                    <a:pt x="294" y="588"/>
                  </a:lnTo>
                  <a:lnTo>
                    <a:pt x="288" y="576"/>
                  </a:lnTo>
                  <a:lnTo>
                    <a:pt x="282" y="558"/>
                  </a:lnTo>
                  <a:lnTo>
                    <a:pt x="282" y="546"/>
                  </a:lnTo>
                  <a:lnTo>
                    <a:pt x="276" y="534"/>
                  </a:lnTo>
                  <a:lnTo>
                    <a:pt x="264" y="534"/>
                  </a:lnTo>
                  <a:close/>
                  <a:moveTo>
                    <a:pt x="48" y="222"/>
                  </a:moveTo>
                  <a:lnTo>
                    <a:pt x="42" y="228"/>
                  </a:lnTo>
                  <a:lnTo>
                    <a:pt x="42" y="246"/>
                  </a:lnTo>
                  <a:lnTo>
                    <a:pt x="48" y="258"/>
                  </a:lnTo>
                  <a:lnTo>
                    <a:pt x="66" y="258"/>
                  </a:lnTo>
                  <a:lnTo>
                    <a:pt x="84" y="276"/>
                  </a:lnTo>
                  <a:lnTo>
                    <a:pt x="90" y="270"/>
                  </a:lnTo>
                  <a:lnTo>
                    <a:pt x="90" y="252"/>
                  </a:lnTo>
                  <a:lnTo>
                    <a:pt x="78" y="246"/>
                  </a:lnTo>
                  <a:lnTo>
                    <a:pt x="72" y="234"/>
                  </a:lnTo>
                  <a:lnTo>
                    <a:pt x="60" y="228"/>
                  </a:lnTo>
                  <a:lnTo>
                    <a:pt x="54" y="222"/>
                  </a:lnTo>
                  <a:lnTo>
                    <a:pt x="48" y="222"/>
                  </a:lnTo>
                  <a:close/>
                  <a:moveTo>
                    <a:pt x="162" y="330"/>
                  </a:moveTo>
                  <a:lnTo>
                    <a:pt x="156" y="330"/>
                  </a:lnTo>
                  <a:lnTo>
                    <a:pt x="144" y="342"/>
                  </a:lnTo>
                  <a:lnTo>
                    <a:pt x="144" y="354"/>
                  </a:lnTo>
                  <a:lnTo>
                    <a:pt x="156" y="366"/>
                  </a:lnTo>
                  <a:lnTo>
                    <a:pt x="162" y="378"/>
                  </a:lnTo>
                  <a:lnTo>
                    <a:pt x="174" y="390"/>
                  </a:lnTo>
                  <a:lnTo>
                    <a:pt x="180" y="402"/>
                  </a:lnTo>
                  <a:lnTo>
                    <a:pt x="192" y="414"/>
                  </a:lnTo>
                  <a:lnTo>
                    <a:pt x="198" y="408"/>
                  </a:lnTo>
                  <a:lnTo>
                    <a:pt x="198" y="402"/>
                  </a:lnTo>
                  <a:lnTo>
                    <a:pt x="204" y="390"/>
                  </a:lnTo>
                  <a:lnTo>
                    <a:pt x="204" y="384"/>
                  </a:lnTo>
                  <a:lnTo>
                    <a:pt x="198" y="372"/>
                  </a:lnTo>
                  <a:lnTo>
                    <a:pt x="198" y="366"/>
                  </a:lnTo>
                  <a:lnTo>
                    <a:pt x="192" y="360"/>
                  </a:lnTo>
                  <a:lnTo>
                    <a:pt x="186" y="348"/>
                  </a:lnTo>
                  <a:lnTo>
                    <a:pt x="180" y="342"/>
                  </a:lnTo>
                  <a:lnTo>
                    <a:pt x="168" y="336"/>
                  </a:lnTo>
                  <a:lnTo>
                    <a:pt x="162" y="330"/>
                  </a:lnTo>
                  <a:close/>
                  <a:moveTo>
                    <a:pt x="2574" y="486"/>
                  </a:moveTo>
                  <a:lnTo>
                    <a:pt x="2574" y="474"/>
                  </a:lnTo>
                  <a:lnTo>
                    <a:pt x="2568" y="474"/>
                  </a:lnTo>
                  <a:lnTo>
                    <a:pt x="2556" y="468"/>
                  </a:lnTo>
                  <a:lnTo>
                    <a:pt x="2520" y="468"/>
                  </a:lnTo>
                  <a:lnTo>
                    <a:pt x="2514" y="474"/>
                  </a:lnTo>
                  <a:lnTo>
                    <a:pt x="2520" y="498"/>
                  </a:lnTo>
                  <a:lnTo>
                    <a:pt x="2526" y="498"/>
                  </a:lnTo>
                  <a:lnTo>
                    <a:pt x="2538" y="492"/>
                  </a:lnTo>
                  <a:lnTo>
                    <a:pt x="2562" y="492"/>
                  </a:lnTo>
                  <a:lnTo>
                    <a:pt x="2568" y="486"/>
                  </a:lnTo>
                  <a:lnTo>
                    <a:pt x="2574" y="486"/>
                  </a:lnTo>
                  <a:close/>
                  <a:moveTo>
                    <a:pt x="336" y="648"/>
                  </a:moveTo>
                  <a:lnTo>
                    <a:pt x="342" y="648"/>
                  </a:lnTo>
                  <a:lnTo>
                    <a:pt x="342" y="636"/>
                  </a:lnTo>
                  <a:lnTo>
                    <a:pt x="330" y="624"/>
                  </a:lnTo>
                  <a:lnTo>
                    <a:pt x="318" y="624"/>
                  </a:lnTo>
                  <a:lnTo>
                    <a:pt x="318" y="636"/>
                  </a:lnTo>
                  <a:lnTo>
                    <a:pt x="330" y="648"/>
                  </a:lnTo>
                  <a:lnTo>
                    <a:pt x="336" y="648"/>
                  </a:lnTo>
                  <a:close/>
                  <a:moveTo>
                    <a:pt x="2472" y="654"/>
                  </a:moveTo>
                  <a:lnTo>
                    <a:pt x="2484" y="648"/>
                  </a:lnTo>
                  <a:lnTo>
                    <a:pt x="2502" y="630"/>
                  </a:lnTo>
                  <a:lnTo>
                    <a:pt x="2502" y="618"/>
                  </a:lnTo>
                  <a:lnTo>
                    <a:pt x="2430" y="612"/>
                  </a:lnTo>
                  <a:lnTo>
                    <a:pt x="2430" y="624"/>
                  </a:lnTo>
                  <a:lnTo>
                    <a:pt x="2436" y="630"/>
                  </a:lnTo>
                  <a:lnTo>
                    <a:pt x="2442" y="642"/>
                  </a:lnTo>
                  <a:lnTo>
                    <a:pt x="2448" y="648"/>
                  </a:lnTo>
                  <a:lnTo>
                    <a:pt x="2460" y="654"/>
                  </a:lnTo>
                  <a:lnTo>
                    <a:pt x="2472" y="654"/>
                  </a:lnTo>
                  <a:close/>
                  <a:moveTo>
                    <a:pt x="2406" y="288"/>
                  </a:moveTo>
                  <a:lnTo>
                    <a:pt x="2418" y="276"/>
                  </a:lnTo>
                  <a:lnTo>
                    <a:pt x="2418" y="264"/>
                  </a:lnTo>
                  <a:lnTo>
                    <a:pt x="2412" y="258"/>
                  </a:lnTo>
                  <a:lnTo>
                    <a:pt x="2400" y="252"/>
                  </a:lnTo>
                  <a:lnTo>
                    <a:pt x="2376" y="252"/>
                  </a:lnTo>
                  <a:lnTo>
                    <a:pt x="2370" y="258"/>
                  </a:lnTo>
                  <a:lnTo>
                    <a:pt x="2370" y="264"/>
                  </a:lnTo>
                  <a:lnTo>
                    <a:pt x="2394" y="288"/>
                  </a:lnTo>
                  <a:lnTo>
                    <a:pt x="2406" y="288"/>
                  </a:lnTo>
                  <a:close/>
                  <a:moveTo>
                    <a:pt x="2868" y="528"/>
                  </a:moveTo>
                  <a:lnTo>
                    <a:pt x="2886" y="534"/>
                  </a:lnTo>
                  <a:lnTo>
                    <a:pt x="2892" y="534"/>
                  </a:lnTo>
                  <a:lnTo>
                    <a:pt x="2898" y="528"/>
                  </a:lnTo>
                  <a:lnTo>
                    <a:pt x="2898" y="522"/>
                  </a:lnTo>
                  <a:lnTo>
                    <a:pt x="2874" y="510"/>
                  </a:lnTo>
                  <a:lnTo>
                    <a:pt x="2868" y="516"/>
                  </a:lnTo>
                  <a:lnTo>
                    <a:pt x="2862" y="516"/>
                  </a:lnTo>
                  <a:lnTo>
                    <a:pt x="2862" y="522"/>
                  </a:lnTo>
                  <a:lnTo>
                    <a:pt x="2868" y="528"/>
                  </a:lnTo>
                  <a:close/>
                  <a:moveTo>
                    <a:pt x="2916" y="618"/>
                  </a:moveTo>
                  <a:lnTo>
                    <a:pt x="2928" y="618"/>
                  </a:lnTo>
                  <a:lnTo>
                    <a:pt x="2940" y="612"/>
                  </a:lnTo>
                  <a:lnTo>
                    <a:pt x="2958" y="612"/>
                  </a:lnTo>
                  <a:lnTo>
                    <a:pt x="2964" y="606"/>
                  </a:lnTo>
                  <a:lnTo>
                    <a:pt x="2970" y="606"/>
                  </a:lnTo>
                  <a:lnTo>
                    <a:pt x="2964" y="606"/>
                  </a:lnTo>
                  <a:lnTo>
                    <a:pt x="2958" y="600"/>
                  </a:lnTo>
                  <a:lnTo>
                    <a:pt x="2946" y="594"/>
                  </a:lnTo>
                  <a:lnTo>
                    <a:pt x="2934" y="594"/>
                  </a:lnTo>
                  <a:lnTo>
                    <a:pt x="2928" y="588"/>
                  </a:lnTo>
                  <a:lnTo>
                    <a:pt x="2922" y="588"/>
                  </a:lnTo>
                  <a:lnTo>
                    <a:pt x="2910" y="594"/>
                  </a:lnTo>
                  <a:lnTo>
                    <a:pt x="2892" y="594"/>
                  </a:lnTo>
                  <a:lnTo>
                    <a:pt x="2886" y="600"/>
                  </a:lnTo>
                  <a:lnTo>
                    <a:pt x="2880" y="600"/>
                  </a:lnTo>
                  <a:lnTo>
                    <a:pt x="2892" y="606"/>
                  </a:lnTo>
                  <a:lnTo>
                    <a:pt x="2898" y="612"/>
                  </a:lnTo>
                  <a:lnTo>
                    <a:pt x="2910" y="618"/>
                  </a:lnTo>
                  <a:lnTo>
                    <a:pt x="2916" y="618"/>
                  </a:lnTo>
                  <a:close/>
                  <a:moveTo>
                    <a:pt x="1710" y="552"/>
                  </a:moveTo>
                  <a:lnTo>
                    <a:pt x="1710" y="564"/>
                  </a:lnTo>
                  <a:lnTo>
                    <a:pt x="1716" y="570"/>
                  </a:lnTo>
                  <a:lnTo>
                    <a:pt x="1716" y="582"/>
                  </a:lnTo>
                  <a:lnTo>
                    <a:pt x="1722" y="594"/>
                  </a:lnTo>
                  <a:lnTo>
                    <a:pt x="1722" y="612"/>
                  </a:lnTo>
                  <a:lnTo>
                    <a:pt x="1716" y="618"/>
                  </a:lnTo>
                  <a:lnTo>
                    <a:pt x="1692" y="630"/>
                  </a:lnTo>
                  <a:lnTo>
                    <a:pt x="1686" y="636"/>
                  </a:lnTo>
                  <a:lnTo>
                    <a:pt x="1674" y="642"/>
                  </a:lnTo>
                  <a:lnTo>
                    <a:pt x="1674" y="678"/>
                  </a:lnTo>
                  <a:lnTo>
                    <a:pt x="1680" y="684"/>
                  </a:lnTo>
                  <a:lnTo>
                    <a:pt x="1686" y="696"/>
                  </a:lnTo>
                  <a:lnTo>
                    <a:pt x="1674" y="708"/>
                  </a:lnTo>
                  <a:lnTo>
                    <a:pt x="1674" y="720"/>
                  </a:lnTo>
                  <a:lnTo>
                    <a:pt x="1680" y="726"/>
                  </a:lnTo>
                  <a:lnTo>
                    <a:pt x="1692" y="732"/>
                  </a:lnTo>
                  <a:lnTo>
                    <a:pt x="1698" y="726"/>
                  </a:lnTo>
                  <a:lnTo>
                    <a:pt x="1722" y="726"/>
                  </a:lnTo>
                  <a:lnTo>
                    <a:pt x="1728" y="732"/>
                  </a:lnTo>
                  <a:lnTo>
                    <a:pt x="1728" y="756"/>
                  </a:lnTo>
                  <a:lnTo>
                    <a:pt x="1722" y="762"/>
                  </a:lnTo>
                  <a:lnTo>
                    <a:pt x="1740" y="780"/>
                  </a:lnTo>
                  <a:lnTo>
                    <a:pt x="1728" y="846"/>
                  </a:lnTo>
                  <a:lnTo>
                    <a:pt x="1710" y="864"/>
                  </a:lnTo>
                  <a:lnTo>
                    <a:pt x="1704" y="876"/>
                  </a:lnTo>
                  <a:lnTo>
                    <a:pt x="1704" y="888"/>
                  </a:lnTo>
                  <a:lnTo>
                    <a:pt x="1710" y="906"/>
                  </a:lnTo>
                  <a:lnTo>
                    <a:pt x="1722" y="924"/>
                  </a:lnTo>
                  <a:lnTo>
                    <a:pt x="1746" y="936"/>
                  </a:lnTo>
                  <a:lnTo>
                    <a:pt x="1764" y="930"/>
                  </a:lnTo>
                  <a:lnTo>
                    <a:pt x="1788" y="906"/>
                  </a:lnTo>
                  <a:lnTo>
                    <a:pt x="1788" y="864"/>
                  </a:lnTo>
                  <a:lnTo>
                    <a:pt x="1782" y="858"/>
                  </a:lnTo>
                  <a:lnTo>
                    <a:pt x="1776" y="846"/>
                  </a:lnTo>
                  <a:lnTo>
                    <a:pt x="1800" y="822"/>
                  </a:lnTo>
                  <a:lnTo>
                    <a:pt x="1806" y="804"/>
                  </a:lnTo>
                  <a:lnTo>
                    <a:pt x="1806" y="774"/>
                  </a:lnTo>
                  <a:lnTo>
                    <a:pt x="1812" y="756"/>
                  </a:lnTo>
                  <a:lnTo>
                    <a:pt x="1812" y="726"/>
                  </a:lnTo>
                  <a:lnTo>
                    <a:pt x="1806" y="714"/>
                  </a:lnTo>
                  <a:lnTo>
                    <a:pt x="1800" y="696"/>
                  </a:lnTo>
                  <a:lnTo>
                    <a:pt x="1794" y="684"/>
                  </a:lnTo>
                  <a:lnTo>
                    <a:pt x="1794" y="636"/>
                  </a:lnTo>
                  <a:lnTo>
                    <a:pt x="1800" y="630"/>
                  </a:lnTo>
                  <a:lnTo>
                    <a:pt x="1800" y="624"/>
                  </a:lnTo>
                  <a:lnTo>
                    <a:pt x="1806" y="618"/>
                  </a:lnTo>
                  <a:lnTo>
                    <a:pt x="1812" y="618"/>
                  </a:lnTo>
                  <a:lnTo>
                    <a:pt x="1818" y="624"/>
                  </a:lnTo>
                  <a:lnTo>
                    <a:pt x="1824" y="642"/>
                  </a:lnTo>
                  <a:lnTo>
                    <a:pt x="1830" y="666"/>
                  </a:lnTo>
                  <a:lnTo>
                    <a:pt x="1836" y="684"/>
                  </a:lnTo>
                  <a:lnTo>
                    <a:pt x="1836" y="702"/>
                  </a:lnTo>
                  <a:lnTo>
                    <a:pt x="1866" y="738"/>
                  </a:lnTo>
                  <a:lnTo>
                    <a:pt x="1866" y="792"/>
                  </a:lnTo>
                  <a:lnTo>
                    <a:pt x="1890" y="822"/>
                  </a:lnTo>
                  <a:lnTo>
                    <a:pt x="1890" y="858"/>
                  </a:lnTo>
                  <a:lnTo>
                    <a:pt x="1902" y="930"/>
                  </a:lnTo>
                  <a:lnTo>
                    <a:pt x="1920" y="918"/>
                  </a:lnTo>
                  <a:lnTo>
                    <a:pt x="1962" y="930"/>
                  </a:lnTo>
                  <a:lnTo>
                    <a:pt x="1962" y="870"/>
                  </a:lnTo>
                  <a:lnTo>
                    <a:pt x="1968" y="864"/>
                  </a:lnTo>
                  <a:lnTo>
                    <a:pt x="1974" y="852"/>
                  </a:lnTo>
                  <a:lnTo>
                    <a:pt x="1980" y="876"/>
                  </a:lnTo>
                  <a:lnTo>
                    <a:pt x="1998" y="876"/>
                  </a:lnTo>
                  <a:lnTo>
                    <a:pt x="2004" y="870"/>
                  </a:lnTo>
                  <a:lnTo>
                    <a:pt x="2010" y="858"/>
                  </a:lnTo>
                  <a:lnTo>
                    <a:pt x="2010" y="828"/>
                  </a:lnTo>
                  <a:lnTo>
                    <a:pt x="2004" y="822"/>
                  </a:lnTo>
                  <a:lnTo>
                    <a:pt x="2004" y="816"/>
                  </a:lnTo>
                  <a:lnTo>
                    <a:pt x="1992" y="810"/>
                  </a:lnTo>
                  <a:lnTo>
                    <a:pt x="1986" y="798"/>
                  </a:lnTo>
                  <a:lnTo>
                    <a:pt x="1974" y="792"/>
                  </a:lnTo>
                  <a:lnTo>
                    <a:pt x="1962" y="780"/>
                  </a:lnTo>
                  <a:lnTo>
                    <a:pt x="1956" y="768"/>
                  </a:lnTo>
                  <a:lnTo>
                    <a:pt x="1944" y="756"/>
                  </a:lnTo>
                  <a:lnTo>
                    <a:pt x="1944" y="750"/>
                  </a:lnTo>
                  <a:lnTo>
                    <a:pt x="1956" y="726"/>
                  </a:lnTo>
                  <a:lnTo>
                    <a:pt x="1968" y="720"/>
                  </a:lnTo>
                  <a:lnTo>
                    <a:pt x="1968" y="708"/>
                  </a:lnTo>
                  <a:lnTo>
                    <a:pt x="1962" y="696"/>
                  </a:lnTo>
                  <a:lnTo>
                    <a:pt x="1938" y="684"/>
                  </a:lnTo>
                  <a:lnTo>
                    <a:pt x="1932" y="672"/>
                  </a:lnTo>
                  <a:lnTo>
                    <a:pt x="1932" y="642"/>
                  </a:lnTo>
                  <a:lnTo>
                    <a:pt x="1938" y="636"/>
                  </a:lnTo>
                  <a:lnTo>
                    <a:pt x="1938" y="630"/>
                  </a:lnTo>
                  <a:lnTo>
                    <a:pt x="1926" y="618"/>
                  </a:lnTo>
                  <a:lnTo>
                    <a:pt x="1914" y="612"/>
                  </a:lnTo>
                  <a:lnTo>
                    <a:pt x="1896" y="594"/>
                  </a:lnTo>
                  <a:lnTo>
                    <a:pt x="1884" y="588"/>
                  </a:lnTo>
                  <a:lnTo>
                    <a:pt x="1878" y="582"/>
                  </a:lnTo>
                  <a:lnTo>
                    <a:pt x="1914" y="582"/>
                  </a:lnTo>
                  <a:lnTo>
                    <a:pt x="1926" y="576"/>
                  </a:lnTo>
                  <a:lnTo>
                    <a:pt x="1932" y="570"/>
                  </a:lnTo>
                  <a:lnTo>
                    <a:pt x="1944" y="546"/>
                  </a:lnTo>
                  <a:lnTo>
                    <a:pt x="1950" y="540"/>
                  </a:lnTo>
                  <a:lnTo>
                    <a:pt x="1956" y="528"/>
                  </a:lnTo>
                  <a:lnTo>
                    <a:pt x="1992" y="528"/>
                  </a:lnTo>
                  <a:lnTo>
                    <a:pt x="2004" y="522"/>
                  </a:lnTo>
                  <a:lnTo>
                    <a:pt x="2010" y="522"/>
                  </a:lnTo>
                  <a:lnTo>
                    <a:pt x="2016" y="516"/>
                  </a:lnTo>
                  <a:lnTo>
                    <a:pt x="2016" y="504"/>
                  </a:lnTo>
                  <a:lnTo>
                    <a:pt x="1998" y="486"/>
                  </a:lnTo>
                  <a:lnTo>
                    <a:pt x="1986" y="480"/>
                  </a:lnTo>
                  <a:lnTo>
                    <a:pt x="1974" y="486"/>
                  </a:lnTo>
                  <a:lnTo>
                    <a:pt x="1956" y="504"/>
                  </a:lnTo>
                  <a:lnTo>
                    <a:pt x="1956" y="510"/>
                  </a:lnTo>
                  <a:lnTo>
                    <a:pt x="1944" y="510"/>
                  </a:lnTo>
                  <a:lnTo>
                    <a:pt x="1932" y="504"/>
                  </a:lnTo>
                  <a:lnTo>
                    <a:pt x="1896" y="504"/>
                  </a:lnTo>
                  <a:lnTo>
                    <a:pt x="1890" y="510"/>
                  </a:lnTo>
                  <a:lnTo>
                    <a:pt x="1884" y="522"/>
                  </a:lnTo>
                  <a:lnTo>
                    <a:pt x="1854" y="552"/>
                  </a:lnTo>
                  <a:lnTo>
                    <a:pt x="1848" y="546"/>
                  </a:lnTo>
                  <a:lnTo>
                    <a:pt x="1836" y="540"/>
                  </a:lnTo>
                  <a:lnTo>
                    <a:pt x="1824" y="516"/>
                  </a:lnTo>
                  <a:lnTo>
                    <a:pt x="1788" y="498"/>
                  </a:lnTo>
                  <a:lnTo>
                    <a:pt x="1776" y="498"/>
                  </a:lnTo>
                  <a:lnTo>
                    <a:pt x="1776" y="486"/>
                  </a:lnTo>
                  <a:lnTo>
                    <a:pt x="1782" y="468"/>
                  </a:lnTo>
                  <a:lnTo>
                    <a:pt x="1782" y="456"/>
                  </a:lnTo>
                  <a:lnTo>
                    <a:pt x="1794" y="420"/>
                  </a:lnTo>
                  <a:lnTo>
                    <a:pt x="1806" y="408"/>
                  </a:lnTo>
                  <a:lnTo>
                    <a:pt x="1824" y="408"/>
                  </a:lnTo>
                  <a:lnTo>
                    <a:pt x="1842" y="414"/>
                  </a:lnTo>
                  <a:lnTo>
                    <a:pt x="1896" y="414"/>
                  </a:lnTo>
                  <a:lnTo>
                    <a:pt x="1902" y="408"/>
                  </a:lnTo>
                  <a:lnTo>
                    <a:pt x="1908" y="408"/>
                  </a:lnTo>
                  <a:lnTo>
                    <a:pt x="1908" y="402"/>
                  </a:lnTo>
                  <a:lnTo>
                    <a:pt x="1914" y="396"/>
                  </a:lnTo>
                  <a:lnTo>
                    <a:pt x="1920" y="396"/>
                  </a:lnTo>
                  <a:lnTo>
                    <a:pt x="1944" y="402"/>
                  </a:lnTo>
                  <a:lnTo>
                    <a:pt x="1980" y="420"/>
                  </a:lnTo>
                  <a:lnTo>
                    <a:pt x="2010" y="432"/>
                  </a:lnTo>
                  <a:lnTo>
                    <a:pt x="2034" y="438"/>
                  </a:lnTo>
                  <a:lnTo>
                    <a:pt x="2040" y="438"/>
                  </a:lnTo>
                  <a:lnTo>
                    <a:pt x="2052" y="432"/>
                  </a:lnTo>
                  <a:lnTo>
                    <a:pt x="2064" y="420"/>
                  </a:lnTo>
                  <a:lnTo>
                    <a:pt x="2082" y="420"/>
                  </a:lnTo>
                  <a:lnTo>
                    <a:pt x="2094" y="414"/>
                  </a:lnTo>
                  <a:lnTo>
                    <a:pt x="2106" y="414"/>
                  </a:lnTo>
                  <a:lnTo>
                    <a:pt x="2112" y="408"/>
                  </a:lnTo>
                  <a:lnTo>
                    <a:pt x="2112" y="402"/>
                  </a:lnTo>
                  <a:lnTo>
                    <a:pt x="2106" y="396"/>
                  </a:lnTo>
                  <a:lnTo>
                    <a:pt x="2106" y="390"/>
                  </a:lnTo>
                  <a:lnTo>
                    <a:pt x="2118" y="378"/>
                  </a:lnTo>
                  <a:lnTo>
                    <a:pt x="2142" y="366"/>
                  </a:lnTo>
                  <a:lnTo>
                    <a:pt x="2148" y="360"/>
                  </a:lnTo>
                  <a:lnTo>
                    <a:pt x="2160" y="354"/>
                  </a:lnTo>
                  <a:lnTo>
                    <a:pt x="2148" y="324"/>
                  </a:lnTo>
                  <a:lnTo>
                    <a:pt x="2070" y="360"/>
                  </a:lnTo>
                  <a:lnTo>
                    <a:pt x="2076" y="366"/>
                  </a:lnTo>
                  <a:lnTo>
                    <a:pt x="2076" y="372"/>
                  </a:lnTo>
                  <a:lnTo>
                    <a:pt x="2070" y="378"/>
                  </a:lnTo>
                  <a:lnTo>
                    <a:pt x="2046" y="378"/>
                  </a:lnTo>
                  <a:lnTo>
                    <a:pt x="2022" y="366"/>
                  </a:lnTo>
                  <a:lnTo>
                    <a:pt x="2004" y="366"/>
                  </a:lnTo>
                  <a:lnTo>
                    <a:pt x="1968" y="384"/>
                  </a:lnTo>
                  <a:lnTo>
                    <a:pt x="1950" y="384"/>
                  </a:lnTo>
                  <a:lnTo>
                    <a:pt x="1938" y="378"/>
                  </a:lnTo>
                  <a:lnTo>
                    <a:pt x="1926" y="378"/>
                  </a:lnTo>
                  <a:lnTo>
                    <a:pt x="1902" y="366"/>
                  </a:lnTo>
                  <a:lnTo>
                    <a:pt x="1860" y="366"/>
                  </a:lnTo>
                  <a:lnTo>
                    <a:pt x="1872" y="348"/>
                  </a:lnTo>
                  <a:lnTo>
                    <a:pt x="1860" y="348"/>
                  </a:lnTo>
                  <a:lnTo>
                    <a:pt x="1848" y="342"/>
                  </a:lnTo>
                  <a:lnTo>
                    <a:pt x="1824" y="342"/>
                  </a:lnTo>
                  <a:lnTo>
                    <a:pt x="1824" y="366"/>
                  </a:lnTo>
                  <a:lnTo>
                    <a:pt x="1812" y="378"/>
                  </a:lnTo>
                  <a:lnTo>
                    <a:pt x="1788" y="390"/>
                  </a:lnTo>
                  <a:lnTo>
                    <a:pt x="1764" y="390"/>
                  </a:lnTo>
                  <a:lnTo>
                    <a:pt x="1758" y="396"/>
                  </a:lnTo>
                  <a:lnTo>
                    <a:pt x="1758" y="426"/>
                  </a:lnTo>
                  <a:lnTo>
                    <a:pt x="1740" y="432"/>
                  </a:lnTo>
                  <a:lnTo>
                    <a:pt x="1752" y="498"/>
                  </a:lnTo>
                  <a:lnTo>
                    <a:pt x="1740" y="498"/>
                  </a:lnTo>
                  <a:lnTo>
                    <a:pt x="1734" y="510"/>
                  </a:lnTo>
                  <a:lnTo>
                    <a:pt x="1728" y="516"/>
                  </a:lnTo>
                  <a:lnTo>
                    <a:pt x="1710" y="552"/>
                  </a:lnTo>
                  <a:close/>
                  <a:moveTo>
                    <a:pt x="1986" y="576"/>
                  </a:moveTo>
                  <a:lnTo>
                    <a:pt x="1986" y="594"/>
                  </a:lnTo>
                  <a:lnTo>
                    <a:pt x="1992" y="600"/>
                  </a:lnTo>
                  <a:lnTo>
                    <a:pt x="2004" y="600"/>
                  </a:lnTo>
                  <a:lnTo>
                    <a:pt x="2016" y="588"/>
                  </a:lnTo>
                  <a:lnTo>
                    <a:pt x="2016" y="576"/>
                  </a:lnTo>
                  <a:lnTo>
                    <a:pt x="1986" y="576"/>
                  </a:lnTo>
                  <a:close/>
                  <a:moveTo>
                    <a:pt x="1686" y="1110"/>
                  </a:moveTo>
                  <a:lnTo>
                    <a:pt x="1674" y="1110"/>
                  </a:lnTo>
                  <a:lnTo>
                    <a:pt x="1668" y="1116"/>
                  </a:lnTo>
                  <a:lnTo>
                    <a:pt x="1662" y="1116"/>
                  </a:lnTo>
                  <a:lnTo>
                    <a:pt x="1614" y="1104"/>
                  </a:lnTo>
                  <a:lnTo>
                    <a:pt x="1644" y="1146"/>
                  </a:lnTo>
                  <a:lnTo>
                    <a:pt x="1650" y="1152"/>
                  </a:lnTo>
                  <a:lnTo>
                    <a:pt x="1662" y="1158"/>
                  </a:lnTo>
                  <a:lnTo>
                    <a:pt x="1668" y="1164"/>
                  </a:lnTo>
                  <a:lnTo>
                    <a:pt x="1680" y="1170"/>
                  </a:lnTo>
                  <a:lnTo>
                    <a:pt x="1692" y="1158"/>
                  </a:lnTo>
                  <a:lnTo>
                    <a:pt x="1698" y="1140"/>
                  </a:lnTo>
                  <a:lnTo>
                    <a:pt x="1698" y="1128"/>
                  </a:lnTo>
                  <a:lnTo>
                    <a:pt x="1692" y="1116"/>
                  </a:lnTo>
                  <a:lnTo>
                    <a:pt x="1686" y="1110"/>
                  </a:lnTo>
                  <a:close/>
                  <a:moveTo>
                    <a:pt x="2094" y="1104"/>
                  </a:moveTo>
                  <a:lnTo>
                    <a:pt x="2064" y="1128"/>
                  </a:lnTo>
                  <a:lnTo>
                    <a:pt x="2094" y="1134"/>
                  </a:lnTo>
                  <a:lnTo>
                    <a:pt x="2094" y="1104"/>
                  </a:lnTo>
                  <a:close/>
                  <a:moveTo>
                    <a:pt x="486" y="294"/>
                  </a:moveTo>
                  <a:lnTo>
                    <a:pt x="474" y="288"/>
                  </a:lnTo>
                  <a:lnTo>
                    <a:pt x="468" y="288"/>
                  </a:lnTo>
                  <a:lnTo>
                    <a:pt x="456" y="294"/>
                  </a:lnTo>
                  <a:lnTo>
                    <a:pt x="456" y="312"/>
                  </a:lnTo>
                  <a:lnTo>
                    <a:pt x="468" y="324"/>
                  </a:lnTo>
                  <a:lnTo>
                    <a:pt x="474" y="318"/>
                  </a:lnTo>
                  <a:lnTo>
                    <a:pt x="486" y="318"/>
                  </a:lnTo>
                  <a:lnTo>
                    <a:pt x="486" y="312"/>
                  </a:lnTo>
                  <a:lnTo>
                    <a:pt x="492" y="300"/>
                  </a:lnTo>
                  <a:lnTo>
                    <a:pt x="486" y="294"/>
                  </a:lnTo>
                  <a:close/>
                  <a:moveTo>
                    <a:pt x="2346" y="588"/>
                  </a:moveTo>
                  <a:lnTo>
                    <a:pt x="2340" y="576"/>
                  </a:lnTo>
                  <a:lnTo>
                    <a:pt x="2328" y="570"/>
                  </a:lnTo>
                  <a:lnTo>
                    <a:pt x="2310" y="552"/>
                  </a:lnTo>
                  <a:lnTo>
                    <a:pt x="2304" y="552"/>
                  </a:lnTo>
                  <a:lnTo>
                    <a:pt x="2304" y="600"/>
                  </a:lnTo>
                  <a:lnTo>
                    <a:pt x="2316" y="600"/>
                  </a:lnTo>
                  <a:lnTo>
                    <a:pt x="2328" y="606"/>
                  </a:lnTo>
                  <a:lnTo>
                    <a:pt x="2334" y="606"/>
                  </a:lnTo>
                  <a:lnTo>
                    <a:pt x="2346" y="600"/>
                  </a:lnTo>
                  <a:lnTo>
                    <a:pt x="2346" y="588"/>
                  </a:lnTo>
                  <a:close/>
                  <a:moveTo>
                    <a:pt x="2310" y="474"/>
                  </a:moveTo>
                  <a:lnTo>
                    <a:pt x="2340" y="504"/>
                  </a:lnTo>
                  <a:lnTo>
                    <a:pt x="2358" y="516"/>
                  </a:lnTo>
                  <a:lnTo>
                    <a:pt x="2382" y="528"/>
                  </a:lnTo>
                  <a:lnTo>
                    <a:pt x="2400" y="528"/>
                  </a:lnTo>
                  <a:lnTo>
                    <a:pt x="2400" y="522"/>
                  </a:lnTo>
                  <a:lnTo>
                    <a:pt x="2358" y="480"/>
                  </a:lnTo>
                  <a:lnTo>
                    <a:pt x="2358" y="468"/>
                  </a:lnTo>
                  <a:lnTo>
                    <a:pt x="2364" y="456"/>
                  </a:lnTo>
                  <a:lnTo>
                    <a:pt x="2376" y="450"/>
                  </a:lnTo>
                  <a:lnTo>
                    <a:pt x="2394" y="450"/>
                  </a:lnTo>
                  <a:lnTo>
                    <a:pt x="2406" y="456"/>
                  </a:lnTo>
                  <a:lnTo>
                    <a:pt x="2424" y="444"/>
                  </a:lnTo>
                  <a:lnTo>
                    <a:pt x="2400" y="432"/>
                  </a:lnTo>
                  <a:lnTo>
                    <a:pt x="2412" y="426"/>
                  </a:lnTo>
                  <a:lnTo>
                    <a:pt x="2424" y="402"/>
                  </a:lnTo>
                  <a:lnTo>
                    <a:pt x="2412" y="378"/>
                  </a:lnTo>
                  <a:lnTo>
                    <a:pt x="2400" y="372"/>
                  </a:lnTo>
                  <a:lnTo>
                    <a:pt x="2382" y="372"/>
                  </a:lnTo>
                  <a:lnTo>
                    <a:pt x="2358" y="396"/>
                  </a:lnTo>
                  <a:lnTo>
                    <a:pt x="2346" y="402"/>
                  </a:lnTo>
                  <a:lnTo>
                    <a:pt x="2340" y="408"/>
                  </a:lnTo>
                  <a:lnTo>
                    <a:pt x="2334" y="408"/>
                  </a:lnTo>
                  <a:lnTo>
                    <a:pt x="2328" y="402"/>
                  </a:lnTo>
                  <a:lnTo>
                    <a:pt x="2328" y="366"/>
                  </a:lnTo>
                  <a:lnTo>
                    <a:pt x="2334" y="360"/>
                  </a:lnTo>
                  <a:lnTo>
                    <a:pt x="2346" y="336"/>
                  </a:lnTo>
                  <a:lnTo>
                    <a:pt x="2346" y="318"/>
                  </a:lnTo>
                  <a:lnTo>
                    <a:pt x="2340" y="312"/>
                  </a:lnTo>
                  <a:lnTo>
                    <a:pt x="2358" y="276"/>
                  </a:lnTo>
                  <a:lnTo>
                    <a:pt x="2316" y="312"/>
                  </a:lnTo>
                  <a:lnTo>
                    <a:pt x="2316" y="342"/>
                  </a:lnTo>
                  <a:lnTo>
                    <a:pt x="2304" y="348"/>
                  </a:lnTo>
                  <a:lnTo>
                    <a:pt x="2298" y="354"/>
                  </a:lnTo>
                  <a:lnTo>
                    <a:pt x="2286" y="378"/>
                  </a:lnTo>
                  <a:lnTo>
                    <a:pt x="2286" y="408"/>
                  </a:lnTo>
                  <a:lnTo>
                    <a:pt x="2298" y="420"/>
                  </a:lnTo>
                  <a:lnTo>
                    <a:pt x="2304" y="432"/>
                  </a:lnTo>
                  <a:lnTo>
                    <a:pt x="2310" y="438"/>
                  </a:lnTo>
                  <a:lnTo>
                    <a:pt x="2310" y="444"/>
                  </a:lnTo>
                  <a:lnTo>
                    <a:pt x="2304" y="450"/>
                  </a:lnTo>
                  <a:lnTo>
                    <a:pt x="2304" y="468"/>
                  </a:lnTo>
                  <a:lnTo>
                    <a:pt x="2310" y="474"/>
                  </a:lnTo>
                  <a:close/>
                  <a:moveTo>
                    <a:pt x="2250" y="708"/>
                  </a:moveTo>
                  <a:lnTo>
                    <a:pt x="2238" y="696"/>
                  </a:lnTo>
                  <a:lnTo>
                    <a:pt x="2214" y="708"/>
                  </a:lnTo>
                  <a:lnTo>
                    <a:pt x="2214" y="732"/>
                  </a:lnTo>
                  <a:lnTo>
                    <a:pt x="2220" y="744"/>
                  </a:lnTo>
                  <a:lnTo>
                    <a:pt x="2226" y="750"/>
                  </a:lnTo>
                  <a:lnTo>
                    <a:pt x="2250" y="762"/>
                  </a:lnTo>
                  <a:lnTo>
                    <a:pt x="2274" y="762"/>
                  </a:lnTo>
                  <a:lnTo>
                    <a:pt x="2280" y="750"/>
                  </a:lnTo>
                  <a:lnTo>
                    <a:pt x="2280" y="738"/>
                  </a:lnTo>
                  <a:lnTo>
                    <a:pt x="2274" y="726"/>
                  </a:lnTo>
                  <a:lnTo>
                    <a:pt x="2274" y="714"/>
                  </a:lnTo>
                  <a:lnTo>
                    <a:pt x="2268" y="708"/>
                  </a:lnTo>
                  <a:lnTo>
                    <a:pt x="2268" y="702"/>
                  </a:lnTo>
                  <a:lnTo>
                    <a:pt x="2250" y="708"/>
                  </a:lnTo>
                  <a:close/>
                  <a:moveTo>
                    <a:pt x="2148" y="1104"/>
                  </a:moveTo>
                  <a:lnTo>
                    <a:pt x="2226" y="1092"/>
                  </a:lnTo>
                  <a:lnTo>
                    <a:pt x="2166" y="1074"/>
                  </a:lnTo>
                  <a:lnTo>
                    <a:pt x="2148" y="1104"/>
                  </a:lnTo>
                  <a:close/>
                  <a:moveTo>
                    <a:pt x="2544" y="750"/>
                  </a:moveTo>
                  <a:lnTo>
                    <a:pt x="2520" y="732"/>
                  </a:lnTo>
                  <a:lnTo>
                    <a:pt x="2526" y="714"/>
                  </a:lnTo>
                  <a:lnTo>
                    <a:pt x="2514" y="702"/>
                  </a:lnTo>
                  <a:lnTo>
                    <a:pt x="2508" y="690"/>
                  </a:lnTo>
                  <a:lnTo>
                    <a:pt x="2490" y="684"/>
                  </a:lnTo>
                  <a:lnTo>
                    <a:pt x="2472" y="672"/>
                  </a:lnTo>
                  <a:lnTo>
                    <a:pt x="2442" y="666"/>
                  </a:lnTo>
                  <a:lnTo>
                    <a:pt x="2424" y="666"/>
                  </a:lnTo>
                  <a:lnTo>
                    <a:pt x="2388" y="684"/>
                  </a:lnTo>
                  <a:lnTo>
                    <a:pt x="2358" y="684"/>
                  </a:lnTo>
                  <a:lnTo>
                    <a:pt x="2346" y="696"/>
                  </a:lnTo>
                  <a:lnTo>
                    <a:pt x="2340" y="708"/>
                  </a:lnTo>
                  <a:lnTo>
                    <a:pt x="2340" y="726"/>
                  </a:lnTo>
                  <a:lnTo>
                    <a:pt x="2346" y="732"/>
                  </a:lnTo>
                  <a:lnTo>
                    <a:pt x="2364" y="714"/>
                  </a:lnTo>
                  <a:lnTo>
                    <a:pt x="2364" y="726"/>
                  </a:lnTo>
                  <a:lnTo>
                    <a:pt x="2370" y="738"/>
                  </a:lnTo>
                  <a:lnTo>
                    <a:pt x="2376" y="744"/>
                  </a:lnTo>
                  <a:lnTo>
                    <a:pt x="2388" y="738"/>
                  </a:lnTo>
                  <a:lnTo>
                    <a:pt x="2394" y="732"/>
                  </a:lnTo>
                  <a:lnTo>
                    <a:pt x="2394" y="726"/>
                  </a:lnTo>
                  <a:lnTo>
                    <a:pt x="2400" y="720"/>
                  </a:lnTo>
                  <a:lnTo>
                    <a:pt x="2400" y="714"/>
                  </a:lnTo>
                  <a:lnTo>
                    <a:pt x="2406" y="726"/>
                  </a:lnTo>
                  <a:lnTo>
                    <a:pt x="2418" y="732"/>
                  </a:lnTo>
                  <a:lnTo>
                    <a:pt x="2430" y="732"/>
                  </a:lnTo>
                  <a:lnTo>
                    <a:pt x="2442" y="720"/>
                  </a:lnTo>
                  <a:lnTo>
                    <a:pt x="2454" y="714"/>
                  </a:lnTo>
                  <a:lnTo>
                    <a:pt x="2460" y="708"/>
                  </a:lnTo>
                  <a:lnTo>
                    <a:pt x="2472" y="762"/>
                  </a:lnTo>
                  <a:lnTo>
                    <a:pt x="2502" y="738"/>
                  </a:lnTo>
                  <a:lnTo>
                    <a:pt x="2538" y="774"/>
                  </a:lnTo>
                  <a:lnTo>
                    <a:pt x="2544" y="750"/>
                  </a:lnTo>
                  <a:close/>
                  <a:moveTo>
                    <a:pt x="3264" y="678"/>
                  </a:moveTo>
                  <a:lnTo>
                    <a:pt x="3222" y="648"/>
                  </a:lnTo>
                  <a:lnTo>
                    <a:pt x="3210" y="648"/>
                  </a:lnTo>
                  <a:lnTo>
                    <a:pt x="3198" y="654"/>
                  </a:lnTo>
                  <a:lnTo>
                    <a:pt x="3180" y="654"/>
                  </a:lnTo>
                  <a:lnTo>
                    <a:pt x="3162" y="648"/>
                  </a:lnTo>
                  <a:lnTo>
                    <a:pt x="3126" y="630"/>
                  </a:lnTo>
                  <a:lnTo>
                    <a:pt x="3096" y="612"/>
                  </a:lnTo>
                  <a:lnTo>
                    <a:pt x="3060" y="594"/>
                  </a:lnTo>
                  <a:lnTo>
                    <a:pt x="3042" y="582"/>
                  </a:lnTo>
                  <a:lnTo>
                    <a:pt x="3030" y="582"/>
                  </a:lnTo>
                  <a:lnTo>
                    <a:pt x="3006" y="594"/>
                  </a:lnTo>
                  <a:lnTo>
                    <a:pt x="3000" y="600"/>
                  </a:lnTo>
                  <a:lnTo>
                    <a:pt x="2988" y="606"/>
                  </a:lnTo>
                  <a:lnTo>
                    <a:pt x="3006" y="630"/>
                  </a:lnTo>
                  <a:lnTo>
                    <a:pt x="2928" y="642"/>
                  </a:lnTo>
                  <a:lnTo>
                    <a:pt x="2934" y="666"/>
                  </a:lnTo>
                  <a:lnTo>
                    <a:pt x="2928" y="678"/>
                  </a:lnTo>
                  <a:lnTo>
                    <a:pt x="2922" y="684"/>
                  </a:lnTo>
                  <a:lnTo>
                    <a:pt x="2916" y="696"/>
                  </a:lnTo>
                  <a:lnTo>
                    <a:pt x="2880" y="720"/>
                  </a:lnTo>
                  <a:lnTo>
                    <a:pt x="2862" y="726"/>
                  </a:lnTo>
                  <a:lnTo>
                    <a:pt x="2844" y="726"/>
                  </a:lnTo>
                  <a:lnTo>
                    <a:pt x="2832" y="720"/>
                  </a:lnTo>
                  <a:lnTo>
                    <a:pt x="2826" y="714"/>
                  </a:lnTo>
                  <a:lnTo>
                    <a:pt x="2820" y="702"/>
                  </a:lnTo>
                  <a:lnTo>
                    <a:pt x="2820" y="678"/>
                  </a:lnTo>
                  <a:lnTo>
                    <a:pt x="2814" y="672"/>
                  </a:lnTo>
                  <a:lnTo>
                    <a:pt x="2814" y="660"/>
                  </a:lnTo>
                  <a:lnTo>
                    <a:pt x="2808" y="666"/>
                  </a:lnTo>
                  <a:lnTo>
                    <a:pt x="2808" y="672"/>
                  </a:lnTo>
                  <a:lnTo>
                    <a:pt x="2802" y="684"/>
                  </a:lnTo>
                  <a:lnTo>
                    <a:pt x="2796" y="690"/>
                  </a:lnTo>
                  <a:lnTo>
                    <a:pt x="2796" y="696"/>
                  </a:lnTo>
                  <a:lnTo>
                    <a:pt x="2796" y="690"/>
                  </a:lnTo>
                  <a:lnTo>
                    <a:pt x="2790" y="684"/>
                  </a:lnTo>
                  <a:lnTo>
                    <a:pt x="2790" y="672"/>
                  </a:lnTo>
                  <a:lnTo>
                    <a:pt x="2784" y="660"/>
                  </a:lnTo>
                  <a:lnTo>
                    <a:pt x="2784" y="576"/>
                  </a:lnTo>
                  <a:lnTo>
                    <a:pt x="2778" y="558"/>
                  </a:lnTo>
                  <a:lnTo>
                    <a:pt x="2760" y="522"/>
                  </a:lnTo>
                  <a:lnTo>
                    <a:pt x="2724" y="522"/>
                  </a:lnTo>
                  <a:lnTo>
                    <a:pt x="2718" y="510"/>
                  </a:lnTo>
                  <a:lnTo>
                    <a:pt x="2694" y="498"/>
                  </a:lnTo>
                  <a:lnTo>
                    <a:pt x="2676" y="486"/>
                  </a:lnTo>
                  <a:lnTo>
                    <a:pt x="2652" y="486"/>
                  </a:lnTo>
                  <a:lnTo>
                    <a:pt x="2634" y="498"/>
                  </a:lnTo>
                  <a:lnTo>
                    <a:pt x="2628" y="504"/>
                  </a:lnTo>
                  <a:lnTo>
                    <a:pt x="2616" y="510"/>
                  </a:lnTo>
                  <a:lnTo>
                    <a:pt x="2610" y="522"/>
                  </a:lnTo>
                  <a:lnTo>
                    <a:pt x="2586" y="528"/>
                  </a:lnTo>
                  <a:lnTo>
                    <a:pt x="2580" y="546"/>
                  </a:lnTo>
                  <a:lnTo>
                    <a:pt x="2562" y="558"/>
                  </a:lnTo>
                  <a:lnTo>
                    <a:pt x="2562" y="540"/>
                  </a:lnTo>
                  <a:lnTo>
                    <a:pt x="2556" y="534"/>
                  </a:lnTo>
                  <a:lnTo>
                    <a:pt x="2532" y="534"/>
                  </a:lnTo>
                  <a:lnTo>
                    <a:pt x="2532" y="546"/>
                  </a:lnTo>
                  <a:lnTo>
                    <a:pt x="2544" y="570"/>
                  </a:lnTo>
                  <a:lnTo>
                    <a:pt x="2568" y="582"/>
                  </a:lnTo>
                  <a:lnTo>
                    <a:pt x="2604" y="582"/>
                  </a:lnTo>
                  <a:lnTo>
                    <a:pt x="2616" y="588"/>
                  </a:lnTo>
                  <a:lnTo>
                    <a:pt x="2622" y="594"/>
                  </a:lnTo>
                  <a:lnTo>
                    <a:pt x="2628" y="594"/>
                  </a:lnTo>
                  <a:lnTo>
                    <a:pt x="2628" y="618"/>
                  </a:lnTo>
                  <a:lnTo>
                    <a:pt x="2634" y="630"/>
                  </a:lnTo>
                  <a:lnTo>
                    <a:pt x="2640" y="636"/>
                  </a:lnTo>
                  <a:lnTo>
                    <a:pt x="2652" y="642"/>
                  </a:lnTo>
                  <a:lnTo>
                    <a:pt x="2694" y="642"/>
                  </a:lnTo>
                  <a:lnTo>
                    <a:pt x="2712" y="636"/>
                  </a:lnTo>
                  <a:lnTo>
                    <a:pt x="2754" y="636"/>
                  </a:lnTo>
                  <a:lnTo>
                    <a:pt x="2760" y="642"/>
                  </a:lnTo>
                  <a:lnTo>
                    <a:pt x="2760" y="660"/>
                  </a:lnTo>
                  <a:lnTo>
                    <a:pt x="2700" y="660"/>
                  </a:lnTo>
                  <a:lnTo>
                    <a:pt x="2688" y="666"/>
                  </a:lnTo>
                  <a:lnTo>
                    <a:pt x="2676" y="678"/>
                  </a:lnTo>
                  <a:lnTo>
                    <a:pt x="2640" y="678"/>
                  </a:lnTo>
                  <a:lnTo>
                    <a:pt x="2616" y="690"/>
                  </a:lnTo>
                  <a:lnTo>
                    <a:pt x="2616" y="696"/>
                  </a:lnTo>
                  <a:lnTo>
                    <a:pt x="2622" y="696"/>
                  </a:lnTo>
                  <a:lnTo>
                    <a:pt x="2646" y="708"/>
                  </a:lnTo>
                  <a:lnTo>
                    <a:pt x="2658" y="708"/>
                  </a:lnTo>
                  <a:lnTo>
                    <a:pt x="2676" y="726"/>
                  </a:lnTo>
                  <a:lnTo>
                    <a:pt x="2682" y="738"/>
                  </a:lnTo>
                  <a:lnTo>
                    <a:pt x="2688" y="744"/>
                  </a:lnTo>
                  <a:lnTo>
                    <a:pt x="2682" y="750"/>
                  </a:lnTo>
                  <a:lnTo>
                    <a:pt x="2676" y="762"/>
                  </a:lnTo>
                  <a:lnTo>
                    <a:pt x="2676" y="774"/>
                  </a:lnTo>
                  <a:lnTo>
                    <a:pt x="2670" y="780"/>
                  </a:lnTo>
                  <a:lnTo>
                    <a:pt x="2676" y="792"/>
                  </a:lnTo>
                  <a:lnTo>
                    <a:pt x="2682" y="798"/>
                  </a:lnTo>
                  <a:lnTo>
                    <a:pt x="2694" y="792"/>
                  </a:lnTo>
                  <a:lnTo>
                    <a:pt x="2706" y="780"/>
                  </a:lnTo>
                  <a:lnTo>
                    <a:pt x="2712" y="768"/>
                  </a:lnTo>
                  <a:lnTo>
                    <a:pt x="2718" y="762"/>
                  </a:lnTo>
                  <a:lnTo>
                    <a:pt x="2718" y="750"/>
                  </a:lnTo>
                  <a:lnTo>
                    <a:pt x="2724" y="744"/>
                  </a:lnTo>
                  <a:lnTo>
                    <a:pt x="2736" y="720"/>
                  </a:lnTo>
                  <a:lnTo>
                    <a:pt x="2742" y="714"/>
                  </a:lnTo>
                  <a:lnTo>
                    <a:pt x="2748" y="702"/>
                  </a:lnTo>
                  <a:lnTo>
                    <a:pt x="2748" y="744"/>
                  </a:lnTo>
                  <a:lnTo>
                    <a:pt x="2754" y="750"/>
                  </a:lnTo>
                  <a:lnTo>
                    <a:pt x="2766" y="756"/>
                  </a:lnTo>
                  <a:lnTo>
                    <a:pt x="2772" y="768"/>
                  </a:lnTo>
                  <a:lnTo>
                    <a:pt x="2784" y="774"/>
                  </a:lnTo>
                  <a:lnTo>
                    <a:pt x="2790" y="780"/>
                  </a:lnTo>
                  <a:lnTo>
                    <a:pt x="2814" y="780"/>
                  </a:lnTo>
                  <a:lnTo>
                    <a:pt x="2820" y="774"/>
                  </a:lnTo>
                  <a:lnTo>
                    <a:pt x="2826" y="774"/>
                  </a:lnTo>
                  <a:lnTo>
                    <a:pt x="2814" y="792"/>
                  </a:lnTo>
                  <a:lnTo>
                    <a:pt x="2844" y="822"/>
                  </a:lnTo>
                  <a:lnTo>
                    <a:pt x="2904" y="822"/>
                  </a:lnTo>
                  <a:lnTo>
                    <a:pt x="2940" y="846"/>
                  </a:lnTo>
                  <a:lnTo>
                    <a:pt x="2976" y="864"/>
                  </a:lnTo>
                  <a:lnTo>
                    <a:pt x="3006" y="876"/>
                  </a:lnTo>
                  <a:lnTo>
                    <a:pt x="3036" y="894"/>
                  </a:lnTo>
                  <a:lnTo>
                    <a:pt x="3066" y="924"/>
                  </a:lnTo>
                  <a:lnTo>
                    <a:pt x="3066" y="972"/>
                  </a:lnTo>
                  <a:lnTo>
                    <a:pt x="3090" y="996"/>
                  </a:lnTo>
                  <a:lnTo>
                    <a:pt x="3102" y="1002"/>
                  </a:lnTo>
                  <a:lnTo>
                    <a:pt x="3096" y="1002"/>
                  </a:lnTo>
                  <a:lnTo>
                    <a:pt x="3084" y="1008"/>
                  </a:lnTo>
                  <a:lnTo>
                    <a:pt x="3078" y="1014"/>
                  </a:lnTo>
                  <a:lnTo>
                    <a:pt x="3078" y="1020"/>
                  </a:lnTo>
                  <a:lnTo>
                    <a:pt x="3090" y="1032"/>
                  </a:lnTo>
                  <a:lnTo>
                    <a:pt x="3114" y="1032"/>
                  </a:lnTo>
                  <a:lnTo>
                    <a:pt x="3090" y="1044"/>
                  </a:lnTo>
                  <a:lnTo>
                    <a:pt x="3090" y="1056"/>
                  </a:lnTo>
                  <a:lnTo>
                    <a:pt x="3102" y="1062"/>
                  </a:lnTo>
                  <a:lnTo>
                    <a:pt x="3108" y="1092"/>
                  </a:lnTo>
                  <a:lnTo>
                    <a:pt x="3096" y="1122"/>
                  </a:lnTo>
                  <a:lnTo>
                    <a:pt x="3120" y="1122"/>
                  </a:lnTo>
                  <a:lnTo>
                    <a:pt x="3126" y="1116"/>
                  </a:lnTo>
                  <a:lnTo>
                    <a:pt x="3138" y="1116"/>
                  </a:lnTo>
                  <a:lnTo>
                    <a:pt x="3150" y="1110"/>
                  </a:lnTo>
                  <a:lnTo>
                    <a:pt x="3162" y="1110"/>
                  </a:lnTo>
                  <a:lnTo>
                    <a:pt x="3168" y="1104"/>
                  </a:lnTo>
                  <a:lnTo>
                    <a:pt x="3174" y="1104"/>
                  </a:lnTo>
                  <a:lnTo>
                    <a:pt x="3174" y="1134"/>
                  </a:lnTo>
                  <a:lnTo>
                    <a:pt x="3234" y="1194"/>
                  </a:lnTo>
                  <a:lnTo>
                    <a:pt x="3240" y="1194"/>
                  </a:lnTo>
                  <a:lnTo>
                    <a:pt x="3240" y="1146"/>
                  </a:lnTo>
                  <a:lnTo>
                    <a:pt x="3234" y="1122"/>
                  </a:lnTo>
                  <a:lnTo>
                    <a:pt x="3234" y="1116"/>
                  </a:lnTo>
                  <a:lnTo>
                    <a:pt x="3240" y="1110"/>
                  </a:lnTo>
                  <a:lnTo>
                    <a:pt x="3240" y="1098"/>
                  </a:lnTo>
                  <a:lnTo>
                    <a:pt x="3246" y="1086"/>
                  </a:lnTo>
                  <a:lnTo>
                    <a:pt x="3246" y="1062"/>
                  </a:lnTo>
                  <a:lnTo>
                    <a:pt x="3252" y="1050"/>
                  </a:lnTo>
                  <a:lnTo>
                    <a:pt x="3252" y="1020"/>
                  </a:lnTo>
                  <a:lnTo>
                    <a:pt x="3240" y="1020"/>
                  </a:lnTo>
                  <a:lnTo>
                    <a:pt x="3228" y="1014"/>
                  </a:lnTo>
                  <a:lnTo>
                    <a:pt x="3222" y="1008"/>
                  </a:lnTo>
                  <a:lnTo>
                    <a:pt x="3222" y="1002"/>
                  </a:lnTo>
                  <a:lnTo>
                    <a:pt x="3234" y="990"/>
                  </a:lnTo>
                  <a:lnTo>
                    <a:pt x="3246" y="984"/>
                  </a:lnTo>
                  <a:lnTo>
                    <a:pt x="3252" y="978"/>
                  </a:lnTo>
                  <a:lnTo>
                    <a:pt x="3252" y="864"/>
                  </a:lnTo>
                  <a:lnTo>
                    <a:pt x="3258" y="846"/>
                  </a:lnTo>
                  <a:lnTo>
                    <a:pt x="3258" y="708"/>
                  </a:lnTo>
                  <a:lnTo>
                    <a:pt x="3264" y="678"/>
                  </a:lnTo>
                  <a:close/>
                  <a:moveTo>
                    <a:pt x="336" y="666"/>
                  </a:moveTo>
                  <a:lnTo>
                    <a:pt x="330" y="672"/>
                  </a:lnTo>
                  <a:lnTo>
                    <a:pt x="354" y="696"/>
                  </a:lnTo>
                  <a:lnTo>
                    <a:pt x="360" y="708"/>
                  </a:lnTo>
                  <a:lnTo>
                    <a:pt x="366" y="714"/>
                  </a:lnTo>
                  <a:lnTo>
                    <a:pt x="378" y="714"/>
                  </a:lnTo>
                  <a:lnTo>
                    <a:pt x="378" y="696"/>
                  </a:lnTo>
                  <a:lnTo>
                    <a:pt x="366" y="690"/>
                  </a:lnTo>
                  <a:lnTo>
                    <a:pt x="360" y="678"/>
                  </a:lnTo>
                  <a:lnTo>
                    <a:pt x="348" y="672"/>
                  </a:lnTo>
                  <a:lnTo>
                    <a:pt x="342" y="666"/>
                  </a:lnTo>
                  <a:lnTo>
                    <a:pt x="336" y="666"/>
                  </a:lnTo>
                  <a:close/>
                  <a:moveTo>
                    <a:pt x="2526" y="1104"/>
                  </a:moveTo>
                  <a:lnTo>
                    <a:pt x="2544" y="1116"/>
                  </a:lnTo>
                  <a:lnTo>
                    <a:pt x="2574" y="1092"/>
                  </a:lnTo>
                  <a:lnTo>
                    <a:pt x="2592" y="1092"/>
                  </a:lnTo>
                  <a:lnTo>
                    <a:pt x="2604" y="1080"/>
                  </a:lnTo>
                  <a:lnTo>
                    <a:pt x="2604" y="1062"/>
                  </a:lnTo>
                  <a:lnTo>
                    <a:pt x="2592" y="1056"/>
                  </a:lnTo>
                  <a:lnTo>
                    <a:pt x="2586" y="1056"/>
                  </a:lnTo>
                  <a:lnTo>
                    <a:pt x="2574" y="1062"/>
                  </a:lnTo>
                  <a:lnTo>
                    <a:pt x="2556" y="1068"/>
                  </a:lnTo>
                  <a:lnTo>
                    <a:pt x="2526" y="1098"/>
                  </a:lnTo>
                  <a:lnTo>
                    <a:pt x="2526" y="1104"/>
                  </a:lnTo>
                  <a:close/>
                  <a:moveTo>
                    <a:pt x="3096" y="1068"/>
                  </a:moveTo>
                  <a:lnTo>
                    <a:pt x="3090" y="1068"/>
                  </a:lnTo>
                  <a:lnTo>
                    <a:pt x="3090" y="1062"/>
                  </a:lnTo>
                  <a:lnTo>
                    <a:pt x="3084" y="1062"/>
                  </a:lnTo>
                  <a:lnTo>
                    <a:pt x="3078" y="1056"/>
                  </a:lnTo>
                  <a:lnTo>
                    <a:pt x="3066" y="1056"/>
                  </a:lnTo>
                  <a:lnTo>
                    <a:pt x="3048" y="1062"/>
                  </a:lnTo>
                  <a:lnTo>
                    <a:pt x="3024" y="1086"/>
                  </a:lnTo>
                  <a:lnTo>
                    <a:pt x="3012" y="1122"/>
                  </a:lnTo>
                  <a:lnTo>
                    <a:pt x="3012" y="1134"/>
                  </a:lnTo>
                  <a:lnTo>
                    <a:pt x="3072" y="1128"/>
                  </a:lnTo>
                  <a:lnTo>
                    <a:pt x="3084" y="1128"/>
                  </a:lnTo>
                  <a:lnTo>
                    <a:pt x="3090" y="1122"/>
                  </a:lnTo>
                  <a:lnTo>
                    <a:pt x="3102" y="1092"/>
                  </a:lnTo>
                  <a:lnTo>
                    <a:pt x="3096" y="1068"/>
                  </a:lnTo>
                  <a:close/>
                  <a:moveTo>
                    <a:pt x="2778" y="942"/>
                  </a:moveTo>
                  <a:lnTo>
                    <a:pt x="2766" y="960"/>
                  </a:lnTo>
                  <a:lnTo>
                    <a:pt x="2766" y="1014"/>
                  </a:lnTo>
                  <a:lnTo>
                    <a:pt x="2784" y="1014"/>
                  </a:lnTo>
                  <a:lnTo>
                    <a:pt x="2778" y="996"/>
                  </a:lnTo>
                  <a:lnTo>
                    <a:pt x="2790" y="990"/>
                  </a:lnTo>
                  <a:lnTo>
                    <a:pt x="2790" y="972"/>
                  </a:lnTo>
                  <a:lnTo>
                    <a:pt x="2778" y="972"/>
                  </a:lnTo>
                  <a:lnTo>
                    <a:pt x="2796" y="936"/>
                  </a:lnTo>
                  <a:lnTo>
                    <a:pt x="2814" y="906"/>
                  </a:lnTo>
                  <a:lnTo>
                    <a:pt x="2784" y="912"/>
                  </a:lnTo>
                  <a:lnTo>
                    <a:pt x="2778" y="942"/>
                  </a:lnTo>
                  <a:close/>
                  <a:moveTo>
                    <a:pt x="2136" y="600"/>
                  </a:moveTo>
                  <a:lnTo>
                    <a:pt x="2124" y="594"/>
                  </a:lnTo>
                  <a:lnTo>
                    <a:pt x="2118" y="594"/>
                  </a:lnTo>
                  <a:lnTo>
                    <a:pt x="2106" y="588"/>
                  </a:lnTo>
                  <a:lnTo>
                    <a:pt x="2088" y="588"/>
                  </a:lnTo>
                  <a:lnTo>
                    <a:pt x="2082" y="594"/>
                  </a:lnTo>
                  <a:lnTo>
                    <a:pt x="2082" y="600"/>
                  </a:lnTo>
                  <a:lnTo>
                    <a:pt x="2076" y="606"/>
                  </a:lnTo>
                  <a:lnTo>
                    <a:pt x="2082" y="612"/>
                  </a:lnTo>
                  <a:lnTo>
                    <a:pt x="2094" y="618"/>
                  </a:lnTo>
                  <a:lnTo>
                    <a:pt x="2136" y="618"/>
                  </a:lnTo>
                  <a:lnTo>
                    <a:pt x="2214" y="606"/>
                  </a:lnTo>
                  <a:lnTo>
                    <a:pt x="2136" y="600"/>
                  </a:lnTo>
                  <a:close/>
                  <a:moveTo>
                    <a:pt x="1308" y="1038"/>
                  </a:moveTo>
                  <a:lnTo>
                    <a:pt x="1368" y="1002"/>
                  </a:lnTo>
                  <a:lnTo>
                    <a:pt x="1362" y="990"/>
                  </a:lnTo>
                  <a:lnTo>
                    <a:pt x="1350" y="990"/>
                  </a:lnTo>
                  <a:lnTo>
                    <a:pt x="1332" y="996"/>
                  </a:lnTo>
                  <a:lnTo>
                    <a:pt x="1320" y="996"/>
                  </a:lnTo>
                  <a:lnTo>
                    <a:pt x="1302" y="1002"/>
                  </a:lnTo>
                  <a:lnTo>
                    <a:pt x="1290" y="1008"/>
                  </a:lnTo>
                  <a:lnTo>
                    <a:pt x="1284" y="1014"/>
                  </a:lnTo>
                  <a:lnTo>
                    <a:pt x="1284" y="1032"/>
                  </a:lnTo>
                  <a:lnTo>
                    <a:pt x="1290" y="1038"/>
                  </a:lnTo>
                  <a:lnTo>
                    <a:pt x="1308" y="1038"/>
                  </a:lnTo>
                  <a:close/>
                  <a:moveTo>
                    <a:pt x="1428" y="1116"/>
                  </a:moveTo>
                  <a:lnTo>
                    <a:pt x="1392" y="1116"/>
                  </a:lnTo>
                  <a:lnTo>
                    <a:pt x="1386" y="1146"/>
                  </a:lnTo>
                  <a:lnTo>
                    <a:pt x="1386" y="1152"/>
                  </a:lnTo>
                  <a:lnTo>
                    <a:pt x="1404" y="1170"/>
                  </a:lnTo>
                  <a:lnTo>
                    <a:pt x="1416" y="1176"/>
                  </a:lnTo>
                  <a:lnTo>
                    <a:pt x="1428" y="1164"/>
                  </a:lnTo>
                  <a:lnTo>
                    <a:pt x="1440" y="1140"/>
                  </a:lnTo>
                  <a:lnTo>
                    <a:pt x="1440" y="1128"/>
                  </a:lnTo>
                  <a:lnTo>
                    <a:pt x="1428" y="1116"/>
                  </a:lnTo>
                  <a:close/>
                  <a:moveTo>
                    <a:pt x="708" y="930"/>
                  </a:moveTo>
                  <a:lnTo>
                    <a:pt x="714" y="924"/>
                  </a:lnTo>
                  <a:lnTo>
                    <a:pt x="714" y="900"/>
                  </a:lnTo>
                  <a:lnTo>
                    <a:pt x="744" y="924"/>
                  </a:lnTo>
                  <a:lnTo>
                    <a:pt x="744" y="918"/>
                  </a:lnTo>
                  <a:lnTo>
                    <a:pt x="750" y="912"/>
                  </a:lnTo>
                  <a:lnTo>
                    <a:pt x="750" y="900"/>
                  </a:lnTo>
                  <a:lnTo>
                    <a:pt x="756" y="882"/>
                  </a:lnTo>
                  <a:lnTo>
                    <a:pt x="756" y="840"/>
                  </a:lnTo>
                  <a:lnTo>
                    <a:pt x="762" y="822"/>
                  </a:lnTo>
                  <a:lnTo>
                    <a:pt x="762" y="810"/>
                  </a:lnTo>
                  <a:lnTo>
                    <a:pt x="768" y="792"/>
                  </a:lnTo>
                  <a:lnTo>
                    <a:pt x="768" y="780"/>
                  </a:lnTo>
                  <a:lnTo>
                    <a:pt x="762" y="774"/>
                  </a:lnTo>
                  <a:lnTo>
                    <a:pt x="756" y="762"/>
                  </a:lnTo>
                  <a:lnTo>
                    <a:pt x="756" y="750"/>
                  </a:lnTo>
                  <a:lnTo>
                    <a:pt x="768" y="726"/>
                  </a:lnTo>
                  <a:lnTo>
                    <a:pt x="774" y="720"/>
                  </a:lnTo>
                  <a:lnTo>
                    <a:pt x="774" y="714"/>
                  </a:lnTo>
                  <a:lnTo>
                    <a:pt x="756" y="696"/>
                  </a:lnTo>
                  <a:lnTo>
                    <a:pt x="744" y="654"/>
                  </a:lnTo>
                  <a:lnTo>
                    <a:pt x="702" y="654"/>
                  </a:lnTo>
                  <a:lnTo>
                    <a:pt x="702" y="618"/>
                  </a:lnTo>
                  <a:lnTo>
                    <a:pt x="666" y="618"/>
                  </a:lnTo>
                  <a:lnTo>
                    <a:pt x="660" y="546"/>
                  </a:lnTo>
                  <a:lnTo>
                    <a:pt x="606" y="546"/>
                  </a:lnTo>
                  <a:lnTo>
                    <a:pt x="594" y="534"/>
                  </a:lnTo>
                  <a:lnTo>
                    <a:pt x="594" y="504"/>
                  </a:lnTo>
                  <a:lnTo>
                    <a:pt x="600" y="498"/>
                  </a:lnTo>
                  <a:lnTo>
                    <a:pt x="606" y="486"/>
                  </a:lnTo>
                  <a:lnTo>
                    <a:pt x="582" y="486"/>
                  </a:lnTo>
                  <a:lnTo>
                    <a:pt x="600" y="468"/>
                  </a:lnTo>
                  <a:lnTo>
                    <a:pt x="606" y="456"/>
                  </a:lnTo>
                  <a:lnTo>
                    <a:pt x="612" y="450"/>
                  </a:lnTo>
                  <a:lnTo>
                    <a:pt x="612" y="438"/>
                  </a:lnTo>
                  <a:lnTo>
                    <a:pt x="600" y="426"/>
                  </a:lnTo>
                  <a:lnTo>
                    <a:pt x="588" y="432"/>
                  </a:lnTo>
                  <a:lnTo>
                    <a:pt x="570" y="432"/>
                  </a:lnTo>
                  <a:lnTo>
                    <a:pt x="552" y="438"/>
                  </a:lnTo>
                  <a:lnTo>
                    <a:pt x="540" y="438"/>
                  </a:lnTo>
                  <a:lnTo>
                    <a:pt x="534" y="444"/>
                  </a:lnTo>
                  <a:lnTo>
                    <a:pt x="528" y="444"/>
                  </a:lnTo>
                  <a:lnTo>
                    <a:pt x="534" y="438"/>
                  </a:lnTo>
                  <a:lnTo>
                    <a:pt x="546" y="432"/>
                  </a:lnTo>
                  <a:lnTo>
                    <a:pt x="552" y="420"/>
                  </a:lnTo>
                  <a:lnTo>
                    <a:pt x="558" y="414"/>
                  </a:lnTo>
                  <a:lnTo>
                    <a:pt x="558" y="402"/>
                  </a:lnTo>
                  <a:lnTo>
                    <a:pt x="546" y="396"/>
                  </a:lnTo>
                  <a:lnTo>
                    <a:pt x="534" y="396"/>
                  </a:lnTo>
                  <a:lnTo>
                    <a:pt x="522" y="390"/>
                  </a:lnTo>
                  <a:lnTo>
                    <a:pt x="510" y="390"/>
                  </a:lnTo>
                  <a:lnTo>
                    <a:pt x="516" y="384"/>
                  </a:lnTo>
                  <a:lnTo>
                    <a:pt x="516" y="378"/>
                  </a:lnTo>
                  <a:lnTo>
                    <a:pt x="504" y="354"/>
                  </a:lnTo>
                  <a:lnTo>
                    <a:pt x="492" y="342"/>
                  </a:lnTo>
                  <a:lnTo>
                    <a:pt x="480" y="336"/>
                  </a:lnTo>
                  <a:lnTo>
                    <a:pt x="462" y="330"/>
                  </a:lnTo>
                  <a:lnTo>
                    <a:pt x="456" y="324"/>
                  </a:lnTo>
                  <a:lnTo>
                    <a:pt x="450" y="324"/>
                  </a:lnTo>
                  <a:lnTo>
                    <a:pt x="450" y="318"/>
                  </a:lnTo>
                  <a:lnTo>
                    <a:pt x="444" y="312"/>
                  </a:lnTo>
                  <a:lnTo>
                    <a:pt x="438" y="300"/>
                  </a:lnTo>
                  <a:lnTo>
                    <a:pt x="438" y="288"/>
                  </a:lnTo>
                  <a:lnTo>
                    <a:pt x="426" y="276"/>
                  </a:lnTo>
                  <a:lnTo>
                    <a:pt x="414" y="276"/>
                  </a:lnTo>
                  <a:lnTo>
                    <a:pt x="408" y="282"/>
                  </a:lnTo>
                  <a:lnTo>
                    <a:pt x="414" y="306"/>
                  </a:lnTo>
                  <a:lnTo>
                    <a:pt x="408" y="300"/>
                  </a:lnTo>
                  <a:lnTo>
                    <a:pt x="396" y="294"/>
                  </a:lnTo>
                  <a:lnTo>
                    <a:pt x="360" y="258"/>
                  </a:lnTo>
                  <a:lnTo>
                    <a:pt x="360" y="246"/>
                  </a:lnTo>
                  <a:lnTo>
                    <a:pt x="354" y="240"/>
                  </a:lnTo>
                  <a:lnTo>
                    <a:pt x="348" y="228"/>
                  </a:lnTo>
                  <a:lnTo>
                    <a:pt x="342" y="222"/>
                  </a:lnTo>
                  <a:lnTo>
                    <a:pt x="342" y="216"/>
                  </a:lnTo>
                  <a:lnTo>
                    <a:pt x="330" y="210"/>
                  </a:lnTo>
                  <a:lnTo>
                    <a:pt x="312" y="192"/>
                  </a:lnTo>
                  <a:lnTo>
                    <a:pt x="294" y="186"/>
                  </a:lnTo>
                  <a:lnTo>
                    <a:pt x="288" y="174"/>
                  </a:lnTo>
                  <a:lnTo>
                    <a:pt x="276" y="168"/>
                  </a:lnTo>
                  <a:lnTo>
                    <a:pt x="264" y="156"/>
                  </a:lnTo>
                  <a:lnTo>
                    <a:pt x="252" y="150"/>
                  </a:lnTo>
                  <a:lnTo>
                    <a:pt x="240" y="138"/>
                  </a:lnTo>
                  <a:lnTo>
                    <a:pt x="234" y="126"/>
                  </a:lnTo>
                  <a:lnTo>
                    <a:pt x="222" y="120"/>
                  </a:lnTo>
                  <a:lnTo>
                    <a:pt x="222" y="102"/>
                  </a:lnTo>
                  <a:lnTo>
                    <a:pt x="204" y="84"/>
                  </a:lnTo>
                  <a:lnTo>
                    <a:pt x="198" y="72"/>
                  </a:lnTo>
                  <a:lnTo>
                    <a:pt x="168" y="42"/>
                  </a:lnTo>
                  <a:lnTo>
                    <a:pt x="150" y="42"/>
                  </a:lnTo>
                  <a:lnTo>
                    <a:pt x="66" y="36"/>
                  </a:lnTo>
                  <a:lnTo>
                    <a:pt x="42" y="12"/>
                  </a:lnTo>
                  <a:lnTo>
                    <a:pt x="30" y="6"/>
                  </a:lnTo>
                  <a:lnTo>
                    <a:pt x="24" y="0"/>
                  </a:lnTo>
                  <a:lnTo>
                    <a:pt x="18" y="0"/>
                  </a:lnTo>
                  <a:lnTo>
                    <a:pt x="6" y="6"/>
                  </a:lnTo>
                  <a:lnTo>
                    <a:pt x="0" y="18"/>
                  </a:lnTo>
                  <a:lnTo>
                    <a:pt x="0" y="48"/>
                  </a:lnTo>
                  <a:lnTo>
                    <a:pt x="6" y="60"/>
                  </a:lnTo>
                  <a:lnTo>
                    <a:pt x="18" y="78"/>
                  </a:lnTo>
                  <a:lnTo>
                    <a:pt x="66" y="126"/>
                  </a:lnTo>
                  <a:lnTo>
                    <a:pt x="96" y="150"/>
                  </a:lnTo>
                  <a:lnTo>
                    <a:pt x="126" y="180"/>
                  </a:lnTo>
                  <a:lnTo>
                    <a:pt x="162" y="234"/>
                  </a:lnTo>
                  <a:lnTo>
                    <a:pt x="174" y="228"/>
                  </a:lnTo>
                  <a:lnTo>
                    <a:pt x="174" y="252"/>
                  </a:lnTo>
                  <a:lnTo>
                    <a:pt x="180" y="264"/>
                  </a:lnTo>
                  <a:lnTo>
                    <a:pt x="186" y="270"/>
                  </a:lnTo>
                  <a:lnTo>
                    <a:pt x="198" y="276"/>
                  </a:lnTo>
                  <a:lnTo>
                    <a:pt x="216" y="288"/>
                  </a:lnTo>
                  <a:lnTo>
                    <a:pt x="228" y="300"/>
                  </a:lnTo>
                  <a:lnTo>
                    <a:pt x="246" y="312"/>
                  </a:lnTo>
                  <a:lnTo>
                    <a:pt x="258" y="324"/>
                  </a:lnTo>
                  <a:lnTo>
                    <a:pt x="264" y="336"/>
                  </a:lnTo>
                  <a:lnTo>
                    <a:pt x="276" y="372"/>
                  </a:lnTo>
                  <a:lnTo>
                    <a:pt x="276" y="384"/>
                  </a:lnTo>
                  <a:lnTo>
                    <a:pt x="282" y="390"/>
                  </a:lnTo>
                  <a:lnTo>
                    <a:pt x="282" y="426"/>
                  </a:lnTo>
                  <a:lnTo>
                    <a:pt x="288" y="438"/>
                  </a:lnTo>
                  <a:lnTo>
                    <a:pt x="288" y="444"/>
                  </a:lnTo>
                  <a:lnTo>
                    <a:pt x="294" y="450"/>
                  </a:lnTo>
                  <a:lnTo>
                    <a:pt x="300" y="450"/>
                  </a:lnTo>
                  <a:lnTo>
                    <a:pt x="312" y="444"/>
                  </a:lnTo>
                  <a:lnTo>
                    <a:pt x="324" y="444"/>
                  </a:lnTo>
                  <a:lnTo>
                    <a:pt x="324" y="450"/>
                  </a:lnTo>
                  <a:lnTo>
                    <a:pt x="330" y="462"/>
                  </a:lnTo>
                  <a:lnTo>
                    <a:pt x="330" y="474"/>
                  </a:lnTo>
                  <a:lnTo>
                    <a:pt x="336" y="480"/>
                  </a:lnTo>
                  <a:lnTo>
                    <a:pt x="336" y="486"/>
                  </a:lnTo>
                  <a:lnTo>
                    <a:pt x="378" y="522"/>
                  </a:lnTo>
                  <a:lnTo>
                    <a:pt x="372" y="546"/>
                  </a:lnTo>
                  <a:lnTo>
                    <a:pt x="408" y="606"/>
                  </a:lnTo>
                  <a:lnTo>
                    <a:pt x="402" y="618"/>
                  </a:lnTo>
                  <a:lnTo>
                    <a:pt x="402" y="636"/>
                  </a:lnTo>
                  <a:lnTo>
                    <a:pt x="408" y="648"/>
                  </a:lnTo>
                  <a:lnTo>
                    <a:pt x="438" y="678"/>
                  </a:lnTo>
                  <a:lnTo>
                    <a:pt x="438" y="684"/>
                  </a:lnTo>
                  <a:lnTo>
                    <a:pt x="444" y="690"/>
                  </a:lnTo>
                  <a:lnTo>
                    <a:pt x="462" y="726"/>
                  </a:lnTo>
                  <a:lnTo>
                    <a:pt x="498" y="744"/>
                  </a:lnTo>
                  <a:lnTo>
                    <a:pt x="504" y="750"/>
                  </a:lnTo>
                  <a:lnTo>
                    <a:pt x="510" y="750"/>
                  </a:lnTo>
                  <a:lnTo>
                    <a:pt x="510" y="786"/>
                  </a:lnTo>
                  <a:lnTo>
                    <a:pt x="522" y="792"/>
                  </a:lnTo>
                  <a:lnTo>
                    <a:pt x="528" y="804"/>
                  </a:lnTo>
                  <a:lnTo>
                    <a:pt x="540" y="810"/>
                  </a:lnTo>
                  <a:lnTo>
                    <a:pt x="564" y="834"/>
                  </a:lnTo>
                  <a:lnTo>
                    <a:pt x="576" y="840"/>
                  </a:lnTo>
                  <a:lnTo>
                    <a:pt x="594" y="858"/>
                  </a:lnTo>
                  <a:lnTo>
                    <a:pt x="600" y="858"/>
                  </a:lnTo>
                  <a:lnTo>
                    <a:pt x="606" y="864"/>
                  </a:lnTo>
                  <a:lnTo>
                    <a:pt x="612" y="864"/>
                  </a:lnTo>
                  <a:lnTo>
                    <a:pt x="612" y="870"/>
                  </a:lnTo>
                  <a:lnTo>
                    <a:pt x="618" y="876"/>
                  </a:lnTo>
                  <a:lnTo>
                    <a:pt x="630" y="900"/>
                  </a:lnTo>
                  <a:lnTo>
                    <a:pt x="642" y="912"/>
                  </a:lnTo>
                  <a:lnTo>
                    <a:pt x="654" y="936"/>
                  </a:lnTo>
                  <a:lnTo>
                    <a:pt x="660" y="942"/>
                  </a:lnTo>
                  <a:lnTo>
                    <a:pt x="660" y="906"/>
                  </a:lnTo>
                  <a:lnTo>
                    <a:pt x="672" y="906"/>
                  </a:lnTo>
                  <a:lnTo>
                    <a:pt x="684" y="918"/>
                  </a:lnTo>
                  <a:lnTo>
                    <a:pt x="696" y="924"/>
                  </a:lnTo>
                  <a:lnTo>
                    <a:pt x="702" y="930"/>
                  </a:lnTo>
                  <a:lnTo>
                    <a:pt x="708" y="930"/>
                  </a:lnTo>
                  <a:close/>
                  <a:moveTo>
                    <a:pt x="2118" y="1194"/>
                  </a:moveTo>
                  <a:lnTo>
                    <a:pt x="2106" y="1176"/>
                  </a:lnTo>
                  <a:lnTo>
                    <a:pt x="2088" y="1176"/>
                  </a:lnTo>
                  <a:lnTo>
                    <a:pt x="2064" y="1200"/>
                  </a:lnTo>
                  <a:lnTo>
                    <a:pt x="2064" y="1212"/>
                  </a:lnTo>
                  <a:lnTo>
                    <a:pt x="2052" y="1212"/>
                  </a:lnTo>
                  <a:lnTo>
                    <a:pt x="2040" y="1218"/>
                  </a:lnTo>
                  <a:lnTo>
                    <a:pt x="2010" y="1248"/>
                  </a:lnTo>
                  <a:lnTo>
                    <a:pt x="1998" y="1272"/>
                  </a:lnTo>
                  <a:lnTo>
                    <a:pt x="1992" y="1278"/>
                  </a:lnTo>
                  <a:lnTo>
                    <a:pt x="1992" y="1290"/>
                  </a:lnTo>
                  <a:lnTo>
                    <a:pt x="2004" y="1302"/>
                  </a:lnTo>
                  <a:lnTo>
                    <a:pt x="2022" y="1302"/>
                  </a:lnTo>
                  <a:lnTo>
                    <a:pt x="2052" y="1284"/>
                  </a:lnTo>
                  <a:lnTo>
                    <a:pt x="2082" y="1260"/>
                  </a:lnTo>
                  <a:lnTo>
                    <a:pt x="2106" y="1242"/>
                  </a:lnTo>
                  <a:lnTo>
                    <a:pt x="2100" y="1236"/>
                  </a:lnTo>
                  <a:lnTo>
                    <a:pt x="2100" y="1224"/>
                  </a:lnTo>
                  <a:lnTo>
                    <a:pt x="2112" y="1200"/>
                  </a:lnTo>
                  <a:lnTo>
                    <a:pt x="2118" y="1194"/>
                  </a:lnTo>
                  <a:close/>
                  <a:moveTo>
                    <a:pt x="1374" y="1128"/>
                  </a:moveTo>
                  <a:lnTo>
                    <a:pt x="1374" y="1116"/>
                  </a:lnTo>
                  <a:lnTo>
                    <a:pt x="1368" y="1110"/>
                  </a:lnTo>
                  <a:lnTo>
                    <a:pt x="1344" y="1098"/>
                  </a:lnTo>
                  <a:lnTo>
                    <a:pt x="1332" y="1098"/>
                  </a:lnTo>
                  <a:lnTo>
                    <a:pt x="1320" y="1092"/>
                  </a:lnTo>
                  <a:lnTo>
                    <a:pt x="1314" y="1092"/>
                  </a:lnTo>
                  <a:lnTo>
                    <a:pt x="1302" y="1098"/>
                  </a:lnTo>
                  <a:lnTo>
                    <a:pt x="1296" y="1104"/>
                  </a:lnTo>
                  <a:lnTo>
                    <a:pt x="1296" y="1116"/>
                  </a:lnTo>
                  <a:lnTo>
                    <a:pt x="1290" y="1122"/>
                  </a:lnTo>
                  <a:lnTo>
                    <a:pt x="1290" y="1134"/>
                  </a:lnTo>
                  <a:lnTo>
                    <a:pt x="1254" y="1104"/>
                  </a:lnTo>
                  <a:lnTo>
                    <a:pt x="1260" y="1092"/>
                  </a:lnTo>
                  <a:lnTo>
                    <a:pt x="1260" y="1080"/>
                  </a:lnTo>
                  <a:lnTo>
                    <a:pt x="1266" y="1068"/>
                  </a:lnTo>
                  <a:lnTo>
                    <a:pt x="1266" y="1050"/>
                  </a:lnTo>
                  <a:lnTo>
                    <a:pt x="1260" y="1038"/>
                  </a:lnTo>
                  <a:lnTo>
                    <a:pt x="1254" y="1032"/>
                  </a:lnTo>
                  <a:lnTo>
                    <a:pt x="1242" y="1026"/>
                  </a:lnTo>
                  <a:lnTo>
                    <a:pt x="1188" y="1026"/>
                  </a:lnTo>
                  <a:lnTo>
                    <a:pt x="1158" y="1008"/>
                  </a:lnTo>
                  <a:lnTo>
                    <a:pt x="1158" y="984"/>
                  </a:lnTo>
                  <a:lnTo>
                    <a:pt x="1116" y="984"/>
                  </a:lnTo>
                  <a:lnTo>
                    <a:pt x="1116" y="996"/>
                  </a:lnTo>
                  <a:lnTo>
                    <a:pt x="1110" y="1008"/>
                  </a:lnTo>
                  <a:lnTo>
                    <a:pt x="1110" y="1026"/>
                  </a:lnTo>
                  <a:lnTo>
                    <a:pt x="1086" y="1026"/>
                  </a:lnTo>
                  <a:lnTo>
                    <a:pt x="1074" y="1020"/>
                  </a:lnTo>
                  <a:lnTo>
                    <a:pt x="1056" y="1014"/>
                  </a:lnTo>
                  <a:lnTo>
                    <a:pt x="1044" y="1014"/>
                  </a:lnTo>
                  <a:lnTo>
                    <a:pt x="1032" y="1008"/>
                  </a:lnTo>
                  <a:lnTo>
                    <a:pt x="966" y="1008"/>
                  </a:lnTo>
                  <a:lnTo>
                    <a:pt x="960" y="996"/>
                  </a:lnTo>
                  <a:lnTo>
                    <a:pt x="948" y="990"/>
                  </a:lnTo>
                  <a:lnTo>
                    <a:pt x="942" y="978"/>
                  </a:lnTo>
                  <a:lnTo>
                    <a:pt x="918" y="954"/>
                  </a:lnTo>
                  <a:lnTo>
                    <a:pt x="900" y="954"/>
                  </a:lnTo>
                  <a:lnTo>
                    <a:pt x="888" y="960"/>
                  </a:lnTo>
                  <a:lnTo>
                    <a:pt x="876" y="954"/>
                  </a:lnTo>
                  <a:lnTo>
                    <a:pt x="870" y="948"/>
                  </a:lnTo>
                  <a:lnTo>
                    <a:pt x="858" y="942"/>
                  </a:lnTo>
                  <a:lnTo>
                    <a:pt x="846" y="942"/>
                  </a:lnTo>
                  <a:lnTo>
                    <a:pt x="840" y="936"/>
                  </a:lnTo>
                  <a:lnTo>
                    <a:pt x="822" y="936"/>
                  </a:lnTo>
                  <a:lnTo>
                    <a:pt x="810" y="930"/>
                  </a:lnTo>
                  <a:lnTo>
                    <a:pt x="792" y="930"/>
                  </a:lnTo>
                  <a:lnTo>
                    <a:pt x="786" y="924"/>
                  </a:lnTo>
                  <a:lnTo>
                    <a:pt x="762" y="924"/>
                  </a:lnTo>
                  <a:lnTo>
                    <a:pt x="750" y="930"/>
                  </a:lnTo>
                  <a:lnTo>
                    <a:pt x="738" y="954"/>
                  </a:lnTo>
                  <a:lnTo>
                    <a:pt x="738" y="966"/>
                  </a:lnTo>
                  <a:lnTo>
                    <a:pt x="732" y="978"/>
                  </a:lnTo>
                  <a:lnTo>
                    <a:pt x="720" y="990"/>
                  </a:lnTo>
                  <a:lnTo>
                    <a:pt x="714" y="990"/>
                  </a:lnTo>
                  <a:lnTo>
                    <a:pt x="702" y="1002"/>
                  </a:lnTo>
                  <a:lnTo>
                    <a:pt x="702" y="1014"/>
                  </a:lnTo>
                  <a:lnTo>
                    <a:pt x="738" y="1008"/>
                  </a:lnTo>
                  <a:lnTo>
                    <a:pt x="786" y="1008"/>
                  </a:lnTo>
                  <a:lnTo>
                    <a:pt x="780" y="1014"/>
                  </a:lnTo>
                  <a:lnTo>
                    <a:pt x="768" y="1020"/>
                  </a:lnTo>
                  <a:lnTo>
                    <a:pt x="762" y="1032"/>
                  </a:lnTo>
                  <a:lnTo>
                    <a:pt x="762" y="1044"/>
                  </a:lnTo>
                  <a:lnTo>
                    <a:pt x="774" y="1050"/>
                  </a:lnTo>
                  <a:lnTo>
                    <a:pt x="780" y="1050"/>
                  </a:lnTo>
                  <a:lnTo>
                    <a:pt x="798" y="1044"/>
                  </a:lnTo>
                  <a:lnTo>
                    <a:pt x="810" y="1044"/>
                  </a:lnTo>
                  <a:lnTo>
                    <a:pt x="816" y="1038"/>
                  </a:lnTo>
                  <a:lnTo>
                    <a:pt x="828" y="1032"/>
                  </a:lnTo>
                  <a:lnTo>
                    <a:pt x="840" y="1038"/>
                  </a:lnTo>
                  <a:lnTo>
                    <a:pt x="870" y="1056"/>
                  </a:lnTo>
                  <a:lnTo>
                    <a:pt x="900" y="1068"/>
                  </a:lnTo>
                  <a:lnTo>
                    <a:pt x="924" y="1080"/>
                  </a:lnTo>
                  <a:lnTo>
                    <a:pt x="960" y="1086"/>
                  </a:lnTo>
                  <a:lnTo>
                    <a:pt x="1014" y="1092"/>
                  </a:lnTo>
                  <a:lnTo>
                    <a:pt x="1062" y="1092"/>
                  </a:lnTo>
                  <a:lnTo>
                    <a:pt x="1080" y="1110"/>
                  </a:lnTo>
                  <a:lnTo>
                    <a:pt x="1086" y="1122"/>
                  </a:lnTo>
                  <a:lnTo>
                    <a:pt x="1098" y="1128"/>
                  </a:lnTo>
                  <a:lnTo>
                    <a:pt x="1110" y="1140"/>
                  </a:lnTo>
                  <a:lnTo>
                    <a:pt x="1128" y="1146"/>
                  </a:lnTo>
                  <a:lnTo>
                    <a:pt x="1152" y="1152"/>
                  </a:lnTo>
                  <a:lnTo>
                    <a:pt x="1170" y="1152"/>
                  </a:lnTo>
                  <a:lnTo>
                    <a:pt x="1182" y="1158"/>
                  </a:lnTo>
                  <a:lnTo>
                    <a:pt x="1248" y="1158"/>
                  </a:lnTo>
                  <a:lnTo>
                    <a:pt x="1260" y="1164"/>
                  </a:lnTo>
                  <a:lnTo>
                    <a:pt x="1278" y="1170"/>
                  </a:lnTo>
                  <a:lnTo>
                    <a:pt x="1290" y="1182"/>
                  </a:lnTo>
                  <a:lnTo>
                    <a:pt x="1302" y="1188"/>
                  </a:lnTo>
                  <a:lnTo>
                    <a:pt x="1320" y="1206"/>
                  </a:lnTo>
                  <a:lnTo>
                    <a:pt x="1338" y="1206"/>
                  </a:lnTo>
                  <a:lnTo>
                    <a:pt x="1350" y="1200"/>
                  </a:lnTo>
                  <a:lnTo>
                    <a:pt x="1356" y="1206"/>
                  </a:lnTo>
                  <a:lnTo>
                    <a:pt x="1374" y="1206"/>
                  </a:lnTo>
                  <a:lnTo>
                    <a:pt x="1374" y="1194"/>
                  </a:lnTo>
                  <a:lnTo>
                    <a:pt x="1368" y="1182"/>
                  </a:lnTo>
                  <a:lnTo>
                    <a:pt x="1362" y="1176"/>
                  </a:lnTo>
                  <a:lnTo>
                    <a:pt x="1356" y="1164"/>
                  </a:lnTo>
                  <a:lnTo>
                    <a:pt x="1374" y="1146"/>
                  </a:lnTo>
                  <a:lnTo>
                    <a:pt x="1374" y="1128"/>
                  </a:lnTo>
                  <a:close/>
                  <a:moveTo>
                    <a:pt x="1500" y="726"/>
                  </a:moveTo>
                  <a:lnTo>
                    <a:pt x="1542" y="684"/>
                  </a:lnTo>
                  <a:lnTo>
                    <a:pt x="1548" y="672"/>
                  </a:lnTo>
                  <a:lnTo>
                    <a:pt x="1554" y="654"/>
                  </a:lnTo>
                  <a:lnTo>
                    <a:pt x="1560" y="642"/>
                  </a:lnTo>
                  <a:lnTo>
                    <a:pt x="1566" y="624"/>
                  </a:lnTo>
                  <a:lnTo>
                    <a:pt x="1566" y="612"/>
                  </a:lnTo>
                  <a:lnTo>
                    <a:pt x="1572" y="606"/>
                  </a:lnTo>
                  <a:lnTo>
                    <a:pt x="1572" y="600"/>
                  </a:lnTo>
                  <a:lnTo>
                    <a:pt x="1566" y="600"/>
                  </a:lnTo>
                  <a:lnTo>
                    <a:pt x="1554" y="594"/>
                  </a:lnTo>
                  <a:lnTo>
                    <a:pt x="1542" y="582"/>
                  </a:lnTo>
                  <a:lnTo>
                    <a:pt x="1542" y="564"/>
                  </a:lnTo>
                  <a:lnTo>
                    <a:pt x="1554" y="516"/>
                  </a:lnTo>
                  <a:lnTo>
                    <a:pt x="1590" y="498"/>
                  </a:lnTo>
                  <a:lnTo>
                    <a:pt x="1626" y="498"/>
                  </a:lnTo>
                  <a:lnTo>
                    <a:pt x="1632" y="486"/>
                  </a:lnTo>
                  <a:lnTo>
                    <a:pt x="1638" y="480"/>
                  </a:lnTo>
                  <a:lnTo>
                    <a:pt x="1644" y="468"/>
                  </a:lnTo>
                  <a:lnTo>
                    <a:pt x="1644" y="444"/>
                  </a:lnTo>
                  <a:lnTo>
                    <a:pt x="1626" y="444"/>
                  </a:lnTo>
                  <a:lnTo>
                    <a:pt x="1620" y="450"/>
                  </a:lnTo>
                  <a:lnTo>
                    <a:pt x="1608" y="450"/>
                  </a:lnTo>
                  <a:lnTo>
                    <a:pt x="1608" y="438"/>
                  </a:lnTo>
                  <a:lnTo>
                    <a:pt x="1614" y="420"/>
                  </a:lnTo>
                  <a:lnTo>
                    <a:pt x="1626" y="408"/>
                  </a:lnTo>
                  <a:lnTo>
                    <a:pt x="1650" y="396"/>
                  </a:lnTo>
                  <a:lnTo>
                    <a:pt x="1662" y="396"/>
                  </a:lnTo>
                  <a:lnTo>
                    <a:pt x="1680" y="402"/>
                  </a:lnTo>
                  <a:lnTo>
                    <a:pt x="1704" y="402"/>
                  </a:lnTo>
                  <a:lnTo>
                    <a:pt x="1716" y="390"/>
                  </a:lnTo>
                  <a:lnTo>
                    <a:pt x="1716" y="384"/>
                  </a:lnTo>
                  <a:lnTo>
                    <a:pt x="1680" y="348"/>
                  </a:lnTo>
                  <a:lnTo>
                    <a:pt x="1680" y="312"/>
                  </a:lnTo>
                  <a:lnTo>
                    <a:pt x="1668" y="312"/>
                  </a:lnTo>
                  <a:lnTo>
                    <a:pt x="1650" y="294"/>
                  </a:lnTo>
                  <a:lnTo>
                    <a:pt x="1650" y="282"/>
                  </a:lnTo>
                  <a:lnTo>
                    <a:pt x="1662" y="270"/>
                  </a:lnTo>
                  <a:lnTo>
                    <a:pt x="1668" y="258"/>
                  </a:lnTo>
                  <a:lnTo>
                    <a:pt x="1668" y="246"/>
                  </a:lnTo>
                  <a:lnTo>
                    <a:pt x="1662" y="240"/>
                  </a:lnTo>
                  <a:lnTo>
                    <a:pt x="1638" y="228"/>
                  </a:lnTo>
                  <a:lnTo>
                    <a:pt x="1614" y="228"/>
                  </a:lnTo>
                  <a:lnTo>
                    <a:pt x="1632" y="198"/>
                  </a:lnTo>
                  <a:lnTo>
                    <a:pt x="1614" y="192"/>
                  </a:lnTo>
                  <a:lnTo>
                    <a:pt x="1620" y="162"/>
                  </a:lnTo>
                  <a:lnTo>
                    <a:pt x="1608" y="144"/>
                  </a:lnTo>
                  <a:lnTo>
                    <a:pt x="1602" y="138"/>
                  </a:lnTo>
                  <a:lnTo>
                    <a:pt x="1590" y="132"/>
                  </a:lnTo>
                  <a:lnTo>
                    <a:pt x="1566" y="108"/>
                  </a:lnTo>
                  <a:lnTo>
                    <a:pt x="1470" y="108"/>
                  </a:lnTo>
                  <a:lnTo>
                    <a:pt x="1464" y="114"/>
                  </a:lnTo>
                  <a:lnTo>
                    <a:pt x="1458" y="126"/>
                  </a:lnTo>
                  <a:lnTo>
                    <a:pt x="1458" y="180"/>
                  </a:lnTo>
                  <a:lnTo>
                    <a:pt x="1452" y="198"/>
                  </a:lnTo>
                  <a:lnTo>
                    <a:pt x="1452" y="204"/>
                  </a:lnTo>
                  <a:lnTo>
                    <a:pt x="1446" y="216"/>
                  </a:lnTo>
                  <a:lnTo>
                    <a:pt x="1428" y="216"/>
                  </a:lnTo>
                  <a:lnTo>
                    <a:pt x="1422" y="222"/>
                  </a:lnTo>
                  <a:lnTo>
                    <a:pt x="1422" y="246"/>
                  </a:lnTo>
                  <a:lnTo>
                    <a:pt x="1428" y="252"/>
                  </a:lnTo>
                  <a:lnTo>
                    <a:pt x="1434" y="264"/>
                  </a:lnTo>
                  <a:lnTo>
                    <a:pt x="1398" y="294"/>
                  </a:lnTo>
                  <a:lnTo>
                    <a:pt x="1404" y="306"/>
                  </a:lnTo>
                  <a:lnTo>
                    <a:pt x="1374" y="342"/>
                  </a:lnTo>
                  <a:lnTo>
                    <a:pt x="1350" y="342"/>
                  </a:lnTo>
                  <a:lnTo>
                    <a:pt x="1344" y="348"/>
                  </a:lnTo>
                  <a:lnTo>
                    <a:pt x="1332" y="354"/>
                  </a:lnTo>
                  <a:lnTo>
                    <a:pt x="1320" y="366"/>
                  </a:lnTo>
                  <a:lnTo>
                    <a:pt x="1314" y="366"/>
                  </a:lnTo>
                  <a:lnTo>
                    <a:pt x="1308" y="360"/>
                  </a:lnTo>
                  <a:lnTo>
                    <a:pt x="1284" y="348"/>
                  </a:lnTo>
                  <a:lnTo>
                    <a:pt x="1272" y="336"/>
                  </a:lnTo>
                  <a:lnTo>
                    <a:pt x="1230" y="336"/>
                  </a:lnTo>
                  <a:lnTo>
                    <a:pt x="1224" y="348"/>
                  </a:lnTo>
                  <a:lnTo>
                    <a:pt x="1194" y="378"/>
                  </a:lnTo>
                  <a:lnTo>
                    <a:pt x="1170" y="378"/>
                  </a:lnTo>
                  <a:lnTo>
                    <a:pt x="1152" y="372"/>
                  </a:lnTo>
                  <a:lnTo>
                    <a:pt x="1128" y="372"/>
                  </a:lnTo>
                  <a:lnTo>
                    <a:pt x="1110" y="390"/>
                  </a:lnTo>
                  <a:lnTo>
                    <a:pt x="1104" y="390"/>
                  </a:lnTo>
                  <a:lnTo>
                    <a:pt x="1080" y="378"/>
                  </a:lnTo>
                  <a:lnTo>
                    <a:pt x="1074" y="372"/>
                  </a:lnTo>
                  <a:lnTo>
                    <a:pt x="1062" y="366"/>
                  </a:lnTo>
                  <a:lnTo>
                    <a:pt x="1050" y="354"/>
                  </a:lnTo>
                  <a:lnTo>
                    <a:pt x="1050" y="342"/>
                  </a:lnTo>
                  <a:lnTo>
                    <a:pt x="1044" y="336"/>
                  </a:lnTo>
                  <a:lnTo>
                    <a:pt x="1032" y="330"/>
                  </a:lnTo>
                  <a:lnTo>
                    <a:pt x="1008" y="330"/>
                  </a:lnTo>
                  <a:lnTo>
                    <a:pt x="996" y="336"/>
                  </a:lnTo>
                  <a:lnTo>
                    <a:pt x="990" y="348"/>
                  </a:lnTo>
                  <a:lnTo>
                    <a:pt x="978" y="366"/>
                  </a:lnTo>
                  <a:lnTo>
                    <a:pt x="972" y="384"/>
                  </a:lnTo>
                  <a:lnTo>
                    <a:pt x="972" y="402"/>
                  </a:lnTo>
                  <a:lnTo>
                    <a:pt x="966" y="408"/>
                  </a:lnTo>
                  <a:lnTo>
                    <a:pt x="966" y="414"/>
                  </a:lnTo>
                  <a:lnTo>
                    <a:pt x="990" y="444"/>
                  </a:lnTo>
                  <a:lnTo>
                    <a:pt x="1002" y="498"/>
                  </a:lnTo>
                  <a:lnTo>
                    <a:pt x="1050" y="528"/>
                  </a:lnTo>
                  <a:lnTo>
                    <a:pt x="1038" y="564"/>
                  </a:lnTo>
                  <a:lnTo>
                    <a:pt x="1068" y="582"/>
                  </a:lnTo>
                  <a:lnTo>
                    <a:pt x="1050" y="606"/>
                  </a:lnTo>
                  <a:lnTo>
                    <a:pt x="1068" y="636"/>
                  </a:lnTo>
                  <a:lnTo>
                    <a:pt x="1056" y="648"/>
                  </a:lnTo>
                  <a:lnTo>
                    <a:pt x="1068" y="702"/>
                  </a:lnTo>
                  <a:lnTo>
                    <a:pt x="1110" y="696"/>
                  </a:lnTo>
                  <a:lnTo>
                    <a:pt x="1140" y="708"/>
                  </a:lnTo>
                  <a:lnTo>
                    <a:pt x="1146" y="696"/>
                  </a:lnTo>
                  <a:lnTo>
                    <a:pt x="1170" y="672"/>
                  </a:lnTo>
                  <a:lnTo>
                    <a:pt x="1182" y="672"/>
                  </a:lnTo>
                  <a:lnTo>
                    <a:pt x="1182" y="690"/>
                  </a:lnTo>
                  <a:lnTo>
                    <a:pt x="1188" y="702"/>
                  </a:lnTo>
                  <a:lnTo>
                    <a:pt x="1188" y="726"/>
                  </a:lnTo>
                  <a:lnTo>
                    <a:pt x="1194" y="738"/>
                  </a:lnTo>
                  <a:lnTo>
                    <a:pt x="1212" y="738"/>
                  </a:lnTo>
                  <a:lnTo>
                    <a:pt x="1218" y="726"/>
                  </a:lnTo>
                  <a:lnTo>
                    <a:pt x="1218" y="720"/>
                  </a:lnTo>
                  <a:lnTo>
                    <a:pt x="1224" y="714"/>
                  </a:lnTo>
                  <a:lnTo>
                    <a:pt x="1224" y="708"/>
                  </a:lnTo>
                  <a:lnTo>
                    <a:pt x="1254" y="726"/>
                  </a:lnTo>
                  <a:lnTo>
                    <a:pt x="1266" y="720"/>
                  </a:lnTo>
                  <a:lnTo>
                    <a:pt x="1272" y="708"/>
                  </a:lnTo>
                  <a:lnTo>
                    <a:pt x="1284" y="702"/>
                  </a:lnTo>
                  <a:lnTo>
                    <a:pt x="1296" y="702"/>
                  </a:lnTo>
                  <a:lnTo>
                    <a:pt x="1296" y="714"/>
                  </a:lnTo>
                  <a:lnTo>
                    <a:pt x="1302" y="720"/>
                  </a:lnTo>
                  <a:lnTo>
                    <a:pt x="1302" y="738"/>
                  </a:lnTo>
                  <a:lnTo>
                    <a:pt x="1308" y="744"/>
                  </a:lnTo>
                  <a:lnTo>
                    <a:pt x="1332" y="744"/>
                  </a:lnTo>
                  <a:lnTo>
                    <a:pt x="1350" y="738"/>
                  </a:lnTo>
                  <a:lnTo>
                    <a:pt x="1362" y="732"/>
                  </a:lnTo>
                  <a:lnTo>
                    <a:pt x="1392" y="732"/>
                  </a:lnTo>
                  <a:lnTo>
                    <a:pt x="1404" y="744"/>
                  </a:lnTo>
                  <a:lnTo>
                    <a:pt x="1404" y="786"/>
                  </a:lnTo>
                  <a:lnTo>
                    <a:pt x="1398" y="798"/>
                  </a:lnTo>
                  <a:lnTo>
                    <a:pt x="1398" y="810"/>
                  </a:lnTo>
                  <a:lnTo>
                    <a:pt x="1404" y="810"/>
                  </a:lnTo>
                  <a:lnTo>
                    <a:pt x="1410" y="804"/>
                  </a:lnTo>
                  <a:lnTo>
                    <a:pt x="1422" y="798"/>
                  </a:lnTo>
                  <a:lnTo>
                    <a:pt x="1440" y="792"/>
                  </a:lnTo>
                  <a:lnTo>
                    <a:pt x="1452" y="786"/>
                  </a:lnTo>
                  <a:lnTo>
                    <a:pt x="1476" y="762"/>
                  </a:lnTo>
                  <a:lnTo>
                    <a:pt x="1482" y="750"/>
                  </a:lnTo>
                  <a:lnTo>
                    <a:pt x="1500" y="732"/>
                  </a:lnTo>
                  <a:lnTo>
                    <a:pt x="1500" y="726"/>
                  </a:lnTo>
                  <a:close/>
                  <a:moveTo>
                    <a:pt x="1476" y="1116"/>
                  </a:moveTo>
                  <a:lnTo>
                    <a:pt x="1470" y="1116"/>
                  </a:lnTo>
                  <a:lnTo>
                    <a:pt x="1458" y="1122"/>
                  </a:lnTo>
                  <a:lnTo>
                    <a:pt x="1452" y="1128"/>
                  </a:lnTo>
                  <a:lnTo>
                    <a:pt x="1458" y="1134"/>
                  </a:lnTo>
                  <a:lnTo>
                    <a:pt x="1470" y="1140"/>
                  </a:lnTo>
                  <a:lnTo>
                    <a:pt x="1476" y="1140"/>
                  </a:lnTo>
                  <a:lnTo>
                    <a:pt x="1488" y="1146"/>
                  </a:lnTo>
                  <a:lnTo>
                    <a:pt x="1500" y="1134"/>
                  </a:lnTo>
                  <a:lnTo>
                    <a:pt x="1500" y="1128"/>
                  </a:lnTo>
                  <a:lnTo>
                    <a:pt x="1488" y="1116"/>
                  </a:lnTo>
                  <a:lnTo>
                    <a:pt x="1476" y="1116"/>
                  </a:lnTo>
                  <a:close/>
                  <a:moveTo>
                    <a:pt x="1716" y="1230"/>
                  </a:moveTo>
                  <a:lnTo>
                    <a:pt x="1680" y="1218"/>
                  </a:lnTo>
                  <a:lnTo>
                    <a:pt x="1674" y="1224"/>
                  </a:lnTo>
                  <a:lnTo>
                    <a:pt x="1674" y="1230"/>
                  </a:lnTo>
                  <a:lnTo>
                    <a:pt x="1686" y="1254"/>
                  </a:lnTo>
                  <a:lnTo>
                    <a:pt x="1692" y="1260"/>
                  </a:lnTo>
                  <a:lnTo>
                    <a:pt x="1704" y="1266"/>
                  </a:lnTo>
                  <a:lnTo>
                    <a:pt x="1716" y="1266"/>
                  </a:lnTo>
                  <a:lnTo>
                    <a:pt x="1722" y="1260"/>
                  </a:lnTo>
                  <a:lnTo>
                    <a:pt x="1740" y="1260"/>
                  </a:lnTo>
                  <a:lnTo>
                    <a:pt x="1746" y="1266"/>
                  </a:lnTo>
                  <a:lnTo>
                    <a:pt x="1746" y="1278"/>
                  </a:lnTo>
                  <a:lnTo>
                    <a:pt x="1752" y="1290"/>
                  </a:lnTo>
                  <a:lnTo>
                    <a:pt x="1764" y="1296"/>
                  </a:lnTo>
                  <a:lnTo>
                    <a:pt x="1788" y="1296"/>
                  </a:lnTo>
                  <a:lnTo>
                    <a:pt x="1794" y="1290"/>
                  </a:lnTo>
                  <a:lnTo>
                    <a:pt x="1800" y="1290"/>
                  </a:lnTo>
                  <a:lnTo>
                    <a:pt x="1800" y="1284"/>
                  </a:lnTo>
                  <a:lnTo>
                    <a:pt x="1794" y="1272"/>
                  </a:lnTo>
                  <a:lnTo>
                    <a:pt x="1782" y="1260"/>
                  </a:lnTo>
                  <a:lnTo>
                    <a:pt x="1770" y="1236"/>
                  </a:lnTo>
                  <a:lnTo>
                    <a:pt x="1746" y="1224"/>
                  </a:lnTo>
                  <a:lnTo>
                    <a:pt x="1728" y="1224"/>
                  </a:lnTo>
                  <a:lnTo>
                    <a:pt x="1716" y="1230"/>
                  </a:lnTo>
                  <a:close/>
                  <a:moveTo>
                    <a:pt x="1962" y="1122"/>
                  </a:moveTo>
                  <a:lnTo>
                    <a:pt x="1932" y="1146"/>
                  </a:lnTo>
                  <a:lnTo>
                    <a:pt x="1920" y="1134"/>
                  </a:lnTo>
                  <a:lnTo>
                    <a:pt x="1890" y="1134"/>
                  </a:lnTo>
                  <a:lnTo>
                    <a:pt x="1884" y="1140"/>
                  </a:lnTo>
                  <a:lnTo>
                    <a:pt x="1872" y="1146"/>
                  </a:lnTo>
                  <a:lnTo>
                    <a:pt x="1866" y="1152"/>
                  </a:lnTo>
                  <a:lnTo>
                    <a:pt x="1860" y="1140"/>
                  </a:lnTo>
                  <a:lnTo>
                    <a:pt x="1836" y="1116"/>
                  </a:lnTo>
                  <a:lnTo>
                    <a:pt x="1824" y="1116"/>
                  </a:lnTo>
                  <a:lnTo>
                    <a:pt x="1800" y="1128"/>
                  </a:lnTo>
                  <a:lnTo>
                    <a:pt x="1764" y="1164"/>
                  </a:lnTo>
                  <a:lnTo>
                    <a:pt x="1728" y="1158"/>
                  </a:lnTo>
                  <a:lnTo>
                    <a:pt x="1716" y="1176"/>
                  </a:lnTo>
                  <a:lnTo>
                    <a:pt x="1746" y="1176"/>
                  </a:lnTo>
                  <a:lnTo>
                    <a:pt x="1752" y="1182"/>
                  </a:lnTo>
                  <a:lnTo>
                    <a:pt x="1764" y="1182"/>
                  </a:lnTo>
                  <a:lnTo>
                    <a:pt x="1776" y="1188"/>
                  </a:lnTo>
                  <a:lnTo>
                    <a:pt x="1788" y="1188"/>
                  </a:lnTo>
                  <a:lnTo>
                    <a:pt x="1794" y="1182"/>
                  </a:lnTo>
                  <a:lnTo>
                    <a:pt x="1806" y="1176"/>
                  </a:lnTo>
                  <a:lnTo>
                    <a:pt x="1812" y="1170"/>
                  </a:lnTo>
                  <a:lnTo>
                    <a:pt x="1908" y="1164"/>
                  </a:lnTo>
                  <a:lnTo>
                    <a:pt x="1956" y="1158"/>
                  </a:lnTo>
                  <a:lnTo>
                    <a:pt x="1992" y="1128"/>
                  </a:lnTo>
                  <a:lnTo>
                    <a:pt x="1992" y="1110"/>
                  </a:lnTo>
                  <a:lnTo>
                    <a:pt x="1962" y="1122"/>
                  </a:lnTo>
                  <a:close/>
                  <a:moveTo>
                    <a:pt x="1578" y="1158"/>
                  </a:moveTo>
                  <a:lnTo>
                    <a:pt x="1566" y="1152"/>
                  </a:lnTo>
                  <a:lnTo>
                    <a:pt x="1560" y="1146"/>
                  </a:lnTo>
                  <a:lnTo>
                    <a:pt x="1548" y="1140"/>
                  </a:lnTo>
                  <a:lnTo>
                    <a:pt x="1536" y="1140"/>
                  </a:lnTo>
                  <a:lnTo>
                    <a:pt x="1512" y="1164"/>
                  </a:lnTo>
                  <a:lnTo>
                    <a:pt x="1506" y="1176"/>
                  </a:lnTo>
                  <a:lnTo>
                    <a:pt x="1500" y="1182"/>
                  </a:lnTo>
                  <a:lnTo>
                    <a:pt x="1554" y="1188"/>
                  </a:lnTo>
                  <a:lnTo>
                    <a:pt x="1554" y="1212"/>
                  </a:lnTo>
                  <a:lnTo>
                    <a:pt x="1578" y="1206"/>
                  </a:lnTo>
                  <a:lnTo>
                    <a:pt x="1590" y="1188"/>
                  </a:lnTo>
                  <a:lnTo>
                    <a:pt x="1614" y="1206"/>
                  </a:lnTo>
                  <a:lnTo>
                    <a:pt x="1644" y="1170"/>
                  </a:lnTo>
                  <a:lnTo>
                    <a:pt x="1596" y="1152"/>
                  </a:lnTo>
                  <a:lnTo>
                    <a:pt x="1578" y="1158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 dirty="0">
                <a:solidFill>
                  <a:srgbClr val="555555"/>
                </a:solidFill>
              </a:endParaRPr>
            </a:p>
          </p:txBody>
        </p:sp>
        <p:sp>
          <p:nvSpPr>
            <p:cNvPr id="126" name="Cambodia" descr="© INSCALE GmbH, 05.05.2010&#10;http://www.presentationload.com/">
              <a:extLst>
                <a:ext uri="{FF2B5EF4-FFF2-40B4-BE49-F238E27FC236}">
                  <a16:creationId xmlns:a16="http://schemas.microsoft.com/office/drawing/2014/main" id="{6BFB61A5-1715-410C-BBBD-0A04A0A5D897}"/>
                </a:ext>
              </a:extLst>
            </p:cNvPr>
            <p:cNvSpPr>
              <a:spLocks/>
            </p:cNvSpPr>
            <p:nvPr/>
          </p:nvSpPr>
          <p:spPr bwMode="gray">
            <a:xfrm>
              <a:off x="8755511" y="3995069"/>
              <a:ext cx="167728" cy="150571"/>
            </a:xfrm>
            <a:custGeom>
              <a:avLst/>
              <a:gdLst>
                <a:gd name="T0" fmla="*/ 2147483647 w 378"/>
                <a:gd name="T1" fmla="*/ 2147483647 h 336"/>
                <a:gd name="T2" fmla="*/ 2147483647 w 378"/>
                <a:gd name="T3" fmla="*/ 2147483647 h 336"/>
                <a:gd name="T4" fmla="*/ 2147483647 w 378"/>
                <a:gd name="T5" fmla="*/ 2147483647 h 336"/>
                <a:gd name="T6" fmla="*/ 2147483647 w 378"/>
                <a:gd name="T7" fmla="*/ 2147483647 h 336"/>
                <a:gd name="T8" fmla="*/ 2147483647 w 378"/>
                <a:gd name="T9" fmla="*/ 2147483647 h 336"/>
                <a:gd name="T10" fmla="*/ 2147483647 w 378"/>
                <a:gd name="T11" fmla="*/ 2147483647 h 336"/>
                <a:gd name="T12" fmla="*/ 2147483647 w 378"/>
                <a:gd name="T13" fmla="*/ 2147483647 h 336"/>
                <a:gd name="T14" fmla="*/ 2147483647 w 378"/>
                <a:gd name="T15" fmla="*/ 2147483647 h 336"/>
                <a:gd name="T16" fmla="*/ 2147483647 w 378"/>
                <a:gd name="T17" fmla="*/ 2147483647 h 336"/>
                <a:gd name="T18" fmla="*/ 2147483647 w 378"/>
                <a:gd name="T19" fmla="*/ 2147483647 h 336"/>
                <a:gd name="T20" fmla="*/ 2147483647 w 378"/>
                <a:gd name="T21" fmla="*/ 2147483647 h 336"/>
                <a:gd name="T22" fmla="*/ 2147483647 w 378"/>
                <a:gd name="T23" fmla="*/ 2147483647 h 336"/>
                <a:gd name="T24" fmla="*/ 2147483647 w 378"/>
                <a:gd name="T25" fmla="*/ 2147483647 h 336"/>
                <a:gd name="T26" fmla="*/ 2147483647 w 378"/>
                <a:gd name="T27" fmla="*/ 2147483647 h 336"/>
                <a:gd name="T28" fmla="*/ 0 w 378"/>
                <a:gd name="T29" fmla="*/ 2147483647 h 336"/>
                <a:gd name="T30" fmla="*/ 2147483647 w 378"/>
                <a:gd name="T31" fmla="*/ 2147483647 h 336"/>
                <a:gd name="T32" fmla="*/ 2147483647 w 378"/>
                <a:gd name="T33" fmla="*/ 2147483647 h 336"/>
                <a:gd name="T34" fmla="*/ 2147483647 w 378"/>
                <a:gd name="T35" fmla="*/ 2147483647 h 336"/>
                <a:gd name="T36" fmla="*/ 2147483647 w 378"/>
                <a:gd name="T37" fmla="*/ 2147483647 h 336"/>
                <a:gd name="T38" fmla="*/ 2147483647 w 378"/>
                <a:gd name="T39" fmla="*/ 2147483647 h 336"/>
                <a:gd name="T40" fmla="*/ 2147483647 w 378"/>
                <a:gd name="T41" fmla="*/ 2147483647 h 336"/>
                <a:gd name="T42" fmla="*/ 2147483647 w 378"/>
                <a:gd name="T43" fmla="*/ 2147483647 h 336"/>
                <a:gd name="T44" fmla="*/ 2147483647 w 378"/>
                <a:gd name="T45" fmla="*/ 2147483647 h 336"/>
                <a:gd name="T46" fmla="*/ 2147483647 w 378"/>
                <a:gd name="T47" fmla="*/ 2147483647 h 336"/>
                <a:gd name="T48" fmla="*/ 2147483647 w 378"/>
                <a:gd name="T49" fmla="*/ 2147483647 h 336"/>
                <a:gd name="T50" fmla="*/ 2147483647 w 378"/>
                <a:gd name="T51" fmla="*/ 2147483647 h 336"/>
                <a:gd name="T52" fmla="*/ 2147483647 w 378"/>
                <a:gd name="T53" fmla="*/ 2147483647 h 336"/>
                <a:gd name="T54" fmla="*/ 2147483647 w 378"/>
                <a:gd name="T55" fmla="*/ 2147483647 h 336"/>
                <a:gd name="T56" fmla="*/ 2147483647 w 378"/>
                <a:gd name="T57" fmla="*/ 2147483647 h 336"/>
                <a:gd name="T58" fmla="*/ 2147483647 w 378"/>
                <a:gd name="T59" fmla="*/ 2147483647 h 336"/>
                <a:gd name="T60" fmla="*/ 2147483647 w 378"/>
                <a:gd name="T61" fmla="*/ 2147483647 h 336"/>
                <a:gd name="T62" fmla="*/ 2147483647 w 378"/>
                <a:gd name="T63" fmla="*/ 2147483647 h 336"/>
                <a:gd name="T64" fmla="*/ 2147483647 w 378"/>
                <a:gd name="T65" fmla="*/ 2147483647 h 336"/>
                <a:gd name="T66" fmla="*/ 2147483647 w 378"/>
                <a:gd name="T67" fmla="*/ 2147483647 h 336"/>
                <a:gd name="T68" fmla="*/ 2147483647 w 378"/>
                <a:gd name="T69" fmla="*/ 2147483647 h 336"/>
                <a:gd name="T70" fmla="*/ 2147483647 w 378"/>
                <a:gd name="T71" fmla="*/ 2147483647 h 336"/>
                <a:gd name="T72" fmla="*/ 2147483647 w 378"/>
                <a:gd name="T73" fmla="*/ 2147483647 h 336"/>
                <a:gd name="T74" fmla="*/ 2147483647 w 378"/>
                <a:gd name="T75" fmla="*/ 2147483647 h 336"/>
                <a:gd name="T76" fmla="*/ 2147483647 w 378"/>
                <a:gd name="T77" fmla="*/ 2147483647 h 336"/>
                <a:gd name="T78" fmla="*/ 2147483647 w 378"/>
                <a:gd name="T79" fmla="*/ 2147483647 h 336"/>
                <a:gd name="T80" fmla="*/ 2147483647 w 378"/>
                <a:gd name="T81" fmla="*/ 2147483647 h 336"/>
                <a:gd name="T82" fmla="*/ 2147483647 w 378"/>
                <a:gd name="T83" fmla="*/ 2147483647 h 336"/>
                <a:gd name="T84" fmla="*/ 2147483647 w 378"/>
                <a:gd name="T85" fmla="*/ 2147483647 h 336"/>
                <a:gd name="T86" fmla="*/ 2147483647 w 378"/>
                <a:gd name="T87" fmla="*/ 2147483647 h 336"/>
                <a:gd name="T88" fmla="*/ 2147483647 w 378"/>
                <a:gd name="T89" fmla="*/ 2147483647 h 336"/>
                <a:gd name="T90" fmla="*/ 2147483647 w 378"/>
                <a:gd name="T91" fmla="*/ 2147483647 h 336"/>
                <a:gd name="T92" fmla="*/ 2147483647 w 378"/>
                <a:gd name="T93" fmla="*/ 2147483647 h 336"/>
                <a:gd name="T94" fmla="*/ 2147483647 w 378"/>
                <a:gd name="T95" fmla="*/ 0 h 3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378"/>
                <a:gd name="T145" fmla="*/ 0 h 336"/>
                <a:gd name="T146" fmla="*/ 378 w 378"/>
                <a:gd name="T147" fmla="*/ 336 h 3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378" h="336">
                  <a:moveTo>
                    <a:pt x="324" y="0"/>
                  </a:moveTo>
                  <a:lnTo>
                    <a:pt x="312" y="12"/>
                  </a:lnTo>
                  <a:lnTo>
                    <a:pt x="276" y="0"/>
                  </a:lnTo>
                  <a:lnTo>
                    <a:pt x="264" y="12"/>
                  </a:lnTo>
                  <a:lnTo>
                    <a:pt x="246" y="24"/>
                  </a:lnTo>
                  <a:lnTo>
                    <a:pt x="258" y="36"/>
                  </a:lnTo>
                  <a:lnTo>
                    <a:pt x="258" y="48"/>
                  </a:lnTo>
                  <a:lnTo>
                    <a:pt x="252" y="54"/>
                  </a:lnTo>
                  <a:lnTo>
                    <a:pt x="240" y="54"/>
                  </a:lnTo>
                  <a:lnTo>
                    <a:pt x="228" y="42"/>
                  </a:lnTo>
                  <a:lnTo>
                    <a:pt x="228" y="36"/>
                  </a:lnTo>
                  <a:lnTo>
                    <a:pt x="222" y="36"/>
                  </a:lnTo>
                  <a:lnTo>
                    <a:pt x="216" y="30"/>
                  </a:lnTo>
                  <a:lnTo>
                    <a:pt x="192" y="30"/>
                  </a:lnTo>
                  <a:lnTo>
                    <a:pt x="192" y="18"/>
                  </a:lnTo>
                  <a:lnTo>
                    <a:pt x="186" y="18"/>
                  </a:lnTo>
                  <a:lnTo>
                    <a:pt x="186" y="24"/>
                  </a:lnTo>
                  <a:lnTo>
                    <a:pt x="180" y="18"/>
                  </a:lnTo>
                  <a:lnTo>
                    <a:pt x="168" y="12"/>
                  </a:lnTo>
                  <a:lnTo>
                    <a:pt x="138" y="12"/>
                  </a:lnTo>
                  <a:lnTo>
                    <a:pt x="126" y="18"/>
                  </a:lnTo>
                  <a:lnTo>
                    <a:pt x="114" y="18"/>
                  </a:lnTo>
                  <a:lnTo>
                    <a:pt x="108" y="12"/>
                  </a:lnTo>
                  <a:lnTo>
                    <a:pt x="72" y="12"/>
                  </a:lnTo>
                  <a:lnTo>
                    <a:pt x="54" y="18"/>
                  </a:lnTo>
                  <a:lnTo>
                    <a:pt x="42" y="24"/>
                  </a:lnTo>
                  <a:lnTo>
                    <a:pt x="36" y="30"/>
                  </a:lnTo>
                  <a:lnTo>
                    <a:pt x="30" y="42"/>
                  </a:lnTo>
                  <a:lnTo>
                    <a:pt x="30" y="48"/>
                  </a:lnTo>
                  <a:lnTo>
                    <a:pt x="0" y="78"/>
                  </a:lnTo>
                  <a:lnTo>
                    <a:pt x="6" y="114"/>
                  </a:lnTo>
                  <a:lnTo>
                    <a:pt x="18" y="126"/>
                  </a:lnTo>
                  <a:lnTo>
                    <a:pt x="18" y="156"/>
                  </a:lnTo>
                  <a:lnTo>
                    <a:pt x="30" y="168"/>
                  </a:lnTo>
                  <a:lnTo>
                    <a:pt x="30" y="198"/>
                  </a:lnTo>
                  <a:lnTo>
                    <a:pt x="42" y="210"/>
                  </a:lnTo>
                  <a:lnTo>
                    <a:pt x="48" y="222"/>
                  </a:lnTo>
                  <a:lnTo>
                    <a:pt x="54" y="228"/>
                  </a:lnTo>
                  <a:lnTo>
                    <a:pt x="54" y="234"/>
                  </a:lnTo>
                  <a:lnTo>
                    <a:pt x="42" y="246"/>
                  </a:lnTo>
                  <a:lnTo>
                    <a:pt x="54" y="270"/>
                  </a:lnTo>
                  <a:lnTo>
                    <a:pt x="60" y="276"/>
                  </a:lnTo>
                  <a:lnTo>
                    <a:pt x="72" y="282"/>
                  </a:lnTo>
                  <a:lnTo>
                    <a:pt x="78" y="282"/>
                  </a:lnTo>
                  <a:lnTo>
                    <a:pt x="90" y="270"/>
                  </a:lnTo>
                  <a:lnTo>
                    <a:pt x="90" y="264"/>
                  </a:lnTo>
                  <a:lnTo>
                    <a:pt x="90" y="288"/>
                  </a:lnTo>
                  <a:lnTo>
                    <a:pt x="96" y="300"/>
                  </a:lnTo>
                  <a:lnTo>
                    <a:pt x="102" y="306"/>
                  </a:lnTo>
                  <a:lnTo>
                    <a:pt x="114" y="306"/>
                  </a:lnTo>
                  <a:lnTo>
                    <a:pt x="120" y="300"/>
                  </a:lnTo>
                  <a:lnTo>
                    <a:pt x="132" y="300"/>
                  </a:lnTo>
                  <a:lnTo>
                    <a:pt x="138" y="306"/>
                  </a:lnTo>
                  <a:lnTo>
                    <a:pt x="138" y="312"/>
                  </a:lnTo>
                  <a:lnTo>
                    <a:pt x="150" y="336"/>
                  </a:lnTo>
                  <a:lnTo>
                    <a:pt x="168" y="336"/>
                  </a:lnTo>
                  <a:lnTo>
                    <a:pt x="180" y="324"/>
                  </a:lnTo>
                  <a:lnTo>
                    <a:pt x="192" y="318"/>
                  </a:lnTo>
                  <a:lnTo>
                    <a:pt x="210" y="318"/>
                  </a:lnTo>
                  <a:lnTo>
                    <a:pt x="222" y="312"/>
                  </a:lnTo>
                  <a:lnTo>
                    <a:pt x="222" y="306"/>
                  </a:lnTo>
                  <a:lnTo>
                    <a:pt x="216" y="300"/>
                  </a:lnTo>
                  <a:lnTo>
                    <a:pt x="210" y="300"/>
                  </a:lnTo>
                  <a:lnTo>
                    <a:pt x="204" y="294"/>
                  </a:lnTo>
                  <a:lnTo>
                    <a:pt x="240" y="294"/>
                  </a:lnTo>
                  <a:lnTo>
                    <a:pt x="240" y="288"/>
                  </a:lnTo>
                  <a:lnTo>
                    <a:pt x="246" y="282"/>
                  </a:lnTo>
                  <a:lnTo>
                    <a:pt x="258" y="282"/>
                  </a:lnTo>
                  <a:lnTo>
                    <a:pt x="270" y="288"/>
                  </a:lnTo>
                  <a:lnTo>
                    <a:pt x="276" y="294"/>
                  </a:lnTo>
                  <a:lnTo>
                    <a:pt x="288" y="300"/>
                  </a:lnTo>
                  <a:lnTo>
                    <a:pt x="294" y="306"/>
                  </a:lnTo>
                  <a:lnTo>
                    <a:pt x="294" y="294"/>
                  </a:lnTo>
                  <a:lnTo>
                    <a:pt x="276" y="276"/>
                  </a:lnTo>
                  <a:lnTo>
                    <a:pt x="264" y="252"/>
                  </a:lnTo>
                  <a:lnTo>
                    <a:pt x="264" y="228"/>
                  </a:lnTo>
                  <a:lnTo>
                    <a:pt x="306" y="228"/>
                  </a:lnTo>
                  <a:lnTo>
                    <a:pt x="306" y="204"/>
                  </a:lnTo>
                  <a:lnTo>
                    <a:pt x="336" y="204"/>
                  </a:lnTo>
                  <a:lnTo>
                    <a:pt x="336" y="186"/>
                  </a:lnTo>
                  <a:lnTo>
                    <a:pt x="342" y="180"/>
                  </a:lnTo>
                  <a:lnTo>
                    <a:pt x="360" y="180"/>
                  </a:lnTo>
                  <a:lnTo>
                    <a:pt x="372" y="186"/>
                  </a:lnTo>
                  <a:lnTo>
                    <a:pt x="372" y="156"/>
                  </a:lnTo>
                  <a:lnTo>
                    <a:pt x="366" y="150"/>
                  </a:lnTo>
                  <a:lnTo>
                    <a:pt x="366" y="120"/>
                  </a:lnTo>
                  <a:lnTo>
                    <a:pt x="360" y="114"/>
                  </a:lnTo>
                  <a:lnTo>
                    <a:pt x="360" y="102"/>
                  </a:lnTo>
                  <a:lnTo>
                    <a:pt x="366" y="102"/>
                  </a:lnTo>
                  <a:lnTo>
                    <a:pt x="378" y="90"/>
                  </a:lnTo>
                  <a:lnTo>
                    <a:pt x="378" y="84"/>
                  </a:lnTo>
                  <a:lnTo>
                    <a:pt x="366" y="60"/>
                  </a:lnTo>
                  <a:lnTo>
                    <a:pt x="354" y="48"/>
                  </a:lnTo>
                  <a:lnTo>
                    <a:pt x="348" y="48"/>
                  </a:lnTo>
                  <a:lnTo>
                    <a:pt x="348" y="6"/>
                  </a:lnTo>
                  <a:lnTo>
                    <a:pt x="324" y="0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 dirty="0">
                <a:solidFill>
                  <a:srgbClr val="555555"/>
                </a:solidFill>
              </a:endParaRPr>
            </a:p>
          </p:txBody>
        </p:sp>
        <p:sp>
          <p:nvSpPr>
            <p:cNvPr id="127" name="Botswana" descr="© INSCALE GmbH, 05.05.2010&#10;http://www.presentationload.com/">
              <a:extLst>
                <a:ext uri="{FF2B5EF4-FFF2-40B4-BE49-F238E27FC236}">
                  <a16:creationId xmlns:a16="http://schemas.microsoft.com/office/drawing/2014/main" id="{196BE101-A487-49DC-B486-6BD4DF13FDD8}"/>
                </a:ext>
              </a:extLst>
            </p:cNvPr>
            <p:cNvSpPr>
              <a:spLocks/>
            </p:cNvSpPr>
            <p:nvPr/>
          </p:nvSpPr>
          <p:spPr bwMode="gray">
            <a:xfrm>
              <a:off x="6169691" y="5164203"/>
              <a:ext cx="286537" cy="327711"/>
            </a:xfrm>
            <a:custGeom>
              <a:avLst/>
              <a:gdLst>
                <a:gd name="T0" fmla="*/ 2147483647 w 648"/>
                <a:gd name="T1" fmla="*/ 2147483647 h 732"/>
                <a:gd name="T2" fmla="*/ 2147483647 w 648"/>
                <a:gd name="T3" fmla="*/ 2147483647 h 732"/>
                <a:gd name="T4" fmla="*/ 2147483647 w 648"/>
                <a:gd name="T5" fmla="*/ 2147483647 h 732"/>
                <a:gd name="T6" fmla="*/ 2147483647 w 648"/>
                <a:gd name="T7" fmla="*/ 2147483647 h 732"/>
                <a:gd name="T8" fmla="*/ 2147483647 w 648"/>
                <a:gd name="T9" fmla="*/ 2147483647 h 732"/>
                <a:gd name="T10" fmla="*/ 2147483647 w 648"/>
                <a:gd name="T11" fmla="*/ 2147483647 h 732"/>
                <a:gd name="T12" fmla="*/ 2147483647 w 648"/>
                <a:gd name="T13" fmla="*/ 2147483647 h 732"/>
                <a:gd name="T14" fmla="*/ 2147483647 w 648"/>
                <a:gd name="T15" fmla="*/ 2147483647 h 732"/>
                <a:gd name="T16" fmla="*/ 2147483647 w 648"/>
                <a:gd name="T17" fmla="*/ 2147483647 h 732"/>
                <a:gd name="T18" fmla="*/ 2147483647 w 648"/>
                <a:gd name="T19" fmla="*/ 2147483647 h 732"/>
                <a:gd name="T20" fmla="*/ 2147483647 w 648"/>
                <a:gd name="T21" fmla="*/ 2147483647 h 732"/>
                <a:gd name="T22" fmla="*/ 2147483647 w 648"/>
                <a:gd name="T23" fmla="*/ 2147483647 h 732"/>
                <a:gd name="T24" fmla="*/ 2147483647 w 648"/>
                <a:gd name="T25" fmla="*/ 2147483647 h 732"/>
                <a:gd name="T26" fmla="*/ 2147483647 w 648"/>
                <a:gd name="T27" fmla="*/ 2147483647 h 732"/>
                <a:gd name="T28" fmla="*/ 2147483647 w 648"/>
                <a:gd name="T29" fmla="*/ 2147483647 h 732"/>
                <a:gd name="T30" fmla="*/ 2147483647 w 648"/>
                <a:gd name="T31" fmla="*/ 2147483647 h 732"/>
                <a:gd name="T32" fmla="*/ 2147483647 w 648"/>
                <a:gd name="T33" fmla="*/ 2147483647 h 732"/>
                <a:gd name="T34" fmla="*/ 2147483647 w 648"/>
                <a:gd name="T35" fmla="*/ 2147483647 h 732"/>
                <a:gd name="T36" fmla="*/ 2147483647 w 648"/>
                <a:gd name="T37" fmla="*/ 2147483647 h 732"/>
                <a:gd name="T38" fmla="*/ 2147483647 w 648"/>
                <a:gd name="T39" fmla="*/ 2147483647 h 732"/>
                <a:gd name="T40" fmla="*/ 2147483647 w 648"/>
                <a:gd name="T41" fmla="*/ 2147483647 h 732"/>
                <a:gd name="T42" fmla="*/ 2147483647 w 648"/>
                <a:gd name="T43" fmla="*/ 2147483647 h 732"/>
                <a:gd name="T44" fmla="*/ 2147483647 w 648"/>
                <a:gd name="T45" fmla="*/ 2147483647 h 732"/>
                <a:gd name="T46" fmla="*/ 2147483647 w 648"/>
                <a:gd name="T47" fmla="*/ 2147483647 h 732"/>
                <a:gd name="T48" fmla="*/ 2147483647 w 648"/>
                <a:gd name="T49" fmla="*/ 2147483647 h 732"/>
                <a:gd name="T50" fmla="*/ 2147483647 w 648"/>
                <a:gd name="T51" fmla="*/ 2147483647 h 732"/>
                <a:gd name="T52" fmla="*/ 2147483647 w 648"/>
                <a:gd name="T53" fmla="*/ 2147483647 h 732"/>
                <a:gd name="T54" fmla="*/ 2147483647 w 648"/>
                <a:gd name="T55" fmla="*/ 2147483647 h 732"/>
                <a:gd name="T56" fmla="*/ 2147483647 w 648"/>
                <a:gd name="T57" fmla="*/ 2147483647 h 732"/>
                <a:gd name="T58" fmla="*/ 2147483647 w 648"/>
                <a:gd name="T59" fmla="*/ 2147483647 h 732"/>
                <a:gd name="T60" fmla="*/ 2147483647 w 648"/>
                <a:gd name="T61" fmla="*/ 2147483647 h 732"/>
                <a:gd name="T62" fmla="*/ 2147483647 w 648"/>
                <a:gd name="T63" fmla="*/ 2147483647 h 732"/>
                <a:gd name="T64" fmla="*/ 2147483647 w 648"/>
                <a:gd name="T65" fmla="*/ 2147483647 h 732"/>
                <a:gd name="T66" fmla="*/ 2147483647 w 648"/>
                <a:gd name="T67" fmla="*/ 2147483647 h 732"/>
                <a:gd name="T68" fmla="*/ 2147483647 w 648"/>
                <a:gd name="T69" fmla="*/ 2147483647 h 732"/>
                <a:gd name="T70" fmla="*/ 2147483647 w 648"/>
                <a:gd name="T71" fmla="*/ 2147483647 h 732"/>
                <a:gd name="T72" fmla="*/ 2147483647 w 648"/>
                <a:gd name="T73" fmla="*/ 2147483647 h 732"/>
                <a:gd name="T74" fmla="*/ 2147483647 w 648"/>
                <a:gd name="T75" fmla="*/ 2147483647 h 732"/>
                <a:gd name="T76" fmla="*/ 2147483647 w 648"/>
                <a:gd name="T77" fmla="*/ 2147483647 h 732"/>
                <a:gd name="T78" fmla="*/ 2147483647 w 648"/>
                <a:gd name="T79" fmla="*/ 2147483647 h 732"/>
                <a:gd name="T80" fmla="*/ 2147483647 w 648"/>
                <a:gd name="T81" fmla="*/ 2147483647 h 732"/>
                <a:gd name="T82" fmla="*/ 2147483647 w 648"/>
                <a:gd name="T83" fmla="*/ 2147483647 h 732"/>
                <a:gd name="T84" fmla="*/ 2147483647 w 648"/>
                <a:gd name="T85" fmla="*/ 2147483647 h 732"/>
                <a:gd name="T86" fmla="*/ 2147483647 w 648"/>
                <a:gd name="T87" fmla="*/ 2147483647 h 732"/>
                <a:gd name="T88" fmla="*/ 2147483647 w 648"/>
                <a:gd name="T89" fmla="*/ 2147483647 h 732"/>
                <a:gd name="T90" fmla="*/ 2147483647 w 648"/>
                <a:gd name="T91" fmla="*/ 2147483647 h 732"/>
                <a:gd name="T92" fmla="*/ 2147483647 w 648"/>
                <a:gd name="T93" fmla="*/ 2147483647 h 732"/>
                <a:gd name="T94" fmla="*/ 2147483647 w 648"/>
                <a:gd name="T95" fmla="*/ 0 h 732"/>
                <a:gd name="T96" fmla="*/ 2147483647 w 648"/>
                <a:gd name="T97" fmla="*/ 2147483647 h 732"/>
                <a:gd name="T98" fmla="*/ 2147483647 w 648"/>
                <a:gd name="T99" fmla="*/ 2147483647 h 732"/>
                <a:gd name="T100" fmla="*/ 2147483647 w 648"/>
                <a:gd name="T101" fmla="*/ 2147483647 h 732"/>
                <a:gd name="T102" fmla="*/ 2147483647 w 648"/>
                <a:gd name="T103" fmla="*/ 2147483647 h 732"/>
                <a:gd name="T104" fmla="*/ 2147483647 w 648"/>
                <a:gd name="T105" fmla="*/ 2147483647 h 732"/>
                <a:gd name="T106" fmla="*/ 2147483647 w 648"/>
                <a:gd name="T107" fmla="*/ 2147483647 h 732"/>
                <a:gd name="T108" fmla="*/ 2147483647 w 648"/>
                <a:gd name="T109" fmla="*/ 2147483647 h 732"/>
                <a:gd name="T110" fmla="*/ 2147483647 w 648"/>
                <a:gd name="T111" fmla="*/ 2147483647 h 732"/>
                <a:gd name="T112" fmla="*/ 2147483647 w 648"/>
                <a:gd name="T113" fmla="*/ 2147483647 h 732"/>
                <a:gd name="T114" fmla="*/ 0 w 648"/>
                <a:gd name="T115" fmla="*/ 2147483647 h 732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648"/>
                <a:gd name="T175" fmla="*/ 0 h 732"/>
                <a:gd name="T176" fmla="*/ 648 w 648"/>
                <a:gd name="T177" fmla="*/ 732 h 732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648" h="732">
                  <a:moveTo>
                    <a:pt x="0" y="570"/>
                  </a:moveTo>
                  <a:lnTo>
                    <a:pt x="12" y="576"/>
                  </a:lnTo>
                  <a:lnTo>
                    <a:pt x="18" y="582"/>
                  </a:lnTo>
                  <a:lnTo>
                    <a:pt x="30" y="588"/>
                  </a:lnTo>
                  <a:lnTo>
                    <a:pt x="36" y="594"/>
                  </a:lnTo>
                  <a:lnTo>
                    <a:pt x="42" y="612"/>
                  </a:lnTo>
                  <a:lnTo>
                    <a:pt x="48" y="624"/>
                  </a:lnTo>
                  <a:lnTo>
                    <a:pt x="48" y="642"/>
                  </a:lnTo>
                  <a:lnTo>
                    <a:pt x="54" y="648"/>
                  </a:lnTo>
                  <a:lnTo>
                    <a:pt x="54" y="672"/>
                  </a:lnTo>
                  <a:lnTo>
                    <a:pt x="48" y="684"/>
                  </a:lnTo>
                  <a:lnTo>
                    <a:pt x="48" y="690"/>
                  </a:lnTo>
                  <a:lnTo>
                    <a:pt x="42" y="702"/>
                  </a:lnTo>
                  <a:lnTo>
                    <a:pt x="42" y="732"/>
                  </a:lnTo>
                  <a:lnTo>
                    <a:pt x="120" y="732"/>
                  </a:lnTo>
                  <a:lnTo>
                    <a:pt x="120" y="714"/>
                  </a:lnTo>
                  <a:lnTo>
                    <a:pt x="144" y="714"/>
                  </a:lnTo>
                  <a:lnTo>
                    <a:pt x="144" y="708"/>
                  </a:lnTo>
                  <a:lnTo>
                    <a:pt x="150" y="702"/>
                  </a:lnTo>
                  <a:lnTo>
                    <a:pt x="156" y="690"/>
                  </a:lnTo>
                  <a:lnTo>
                    <a:pt x="162" y="684"/>
                  </a:lnTo>
                  <a:lnTo>
                    <a:pt x="168" y="684"/>
                  </a:lnTo>
                  <a:lnTo>
                    <a:pt x="174" y="678"/>
                  </a:lnTo>
                  <a:lnTo>
                    <a:pt x="186" y="678"/>
                  </a:lnTo>
                  <a:lnTo>
                    <a:pt x="186" y="654"/>
                  </a:lnTo>
                  <a:lnTo>
                    <a:pt x="192" y="642"/>
                  </a:lnTo>
                  <a:lnTo>
                    <a:pt x="192" y="630"/>
                  </a:lnTo>
                  <a:lnTo>
                    <a:pt x="198" y="618"/>
                  </a:lnTo>
                  <a:lnTo>
                    <a:pt x="204" y="612"/>
                  </a:lnTo>
                  <a:lnTo>
                    <a:pt x="216" y="606"/>
                  </a:lnTo>
                  <a:lnTo>
                    <a:pt x="228" y="606"/>
                  </a:lnTo>
                  <a:lnTo>
                    <a:pt x="240" y="612"/>
                  </a:lnTo>
                  <a:lnTo>
                    <a:pt x="246" y="618"/>
                  </a:lnTo>
                  <a:lnTo>
                    <a:pt x="258" y="624"/>
                  </a:lnTo>
                  <a:lnTo>
                    <a:pt x="270" y="636"/>
                  </a:lnTo>
                  <a:lnTo>
                    <a:pt x="300" y="636"/>
                  </a:lnTo>
                  <a:lnTo>
                    <a:pt x="306" y="642"/>
                  </a:lnTo>
                  <a:lnTo>
                    <a:pt x="318" y="648"/>
                  </a:lnTo>
                  <a:lnTo>
                    <a:pt x="324" y="654"/>
                  </a:lnTo>
                  <a:lnTo>
                    <a:pt x="336" y="654"/>
                  </a:lnTo>
                  <a:lnTo>
                    <a:pt x="348" y="648"/>
                  </a:lnTo>
                  <a:lnTo>
                    <a:pt x="354" y="642"/>
                  </a:lnTo>
                  <a:lnTo>
                    <a:pt x="360" y="648"/>
                  </a:lnTo>
                  <a:lnTo>
                    <a:pt x="372" y="648"/>
                  </a:lnTo>
                  <a:lnTo>
                    <a:pt x="384" y="642"/>
                  </a:lnTo>
                  <a:lnTo>
                    <a:pt x="390" y="636"/>
                  </a:lnTo>
                  <a:lnTo>
                    <a:pt x="396" y="624"/>
                  </a:lnTo>
                  <a:lnTo>
                    <a:pt x="402" y="606"/>
                  </a:lnTo>
                  <a:lnTo>
                    <a:pt x="408" y="594"/>
                  </a:lnTo>
                  <a:lnTo>
                    <a:pt x="408" y="582"/>
                  </a:lnTo>
                  <a:lnTo>
                    <a:pt x="426" y="564"/>
                  </a:lnTo>
                  <a:lnTo>
                    <a:pt x="444" y="558"/>
                  </a:lnTo>
                  <a:lnTo>
                    <a:pt x="456" y="552"/>
                  </a:lnTo>
                  <a:lnTo>
                    <a:pt x="462" y="546"/>
                  </a:lnTo>
                  <a:lnTo>
                    <a:pt x="468" y="534"/>
                  </a:lnTo>
                  <a:lnTo>
                    <a:pt x="480" y="528"/>
                  </a:lnTo>
                  <a:lnTo>
                    <a:pt x="480" y="492"/>
                  </a:lnTo>
                  <a:lnTo>
                    <a:pt x="492" y="468"/>
                  </a:lnTo>
                  <a:lnTo>
                    <a:pt x="504" y="462"/>
                  </a:lnTo>
                  <a:lnTo>
                    <a:pt x="510" y="462"/>
                  </a:lnTo>
                  <a:lnTo>
                    <a:pt x="522" y="456"/>
                  </a:lnTo>
                  <a:lnTo>
                    <a:pt x="564" y="414"/>
                  </a:lnTo>
                  <a:lnTo>
                    <a:pt x="576" y="390"/>
                  </a:lnTo>
                  <a:lnTo>
                    <a:pt x="582" y="384"/>
                  </a:lnTo>
                  <a:lnTo>
                    <a:pt x="594" y="384"/>
                  </a:lnTo>
                  <a:lnTo>
                    <a:pt x="606" y="378"/>
                  </a:lnTo>
                  <a:lnTo>
                    <a:pt x="618" y="378"/>
                  </a:lnTo>
                  <a:lnTo>
                    <a:pt x="630" y="354"/>
                  </a:lnTo>
                  <a:lnTo>
                    <a:pt x="648" y="354"/>
                  </a:lnTo>
                  <a:lnTo>
                    <a:pt x="648" y="348"/>
                  </a:lnTo>
                  <a:lnTo>
                    <a:pt x="642" y="336"/>
                  </a:lnTo>
                  <a:lnTo>
                    <a:pt x="624" y="318"/>
                  </a:lnTo>
                  <a:lnTo>
                    <a:pt x="606" y="312"/>
                  </a:lnTo>
                  <a:lnTo>
                    <a:pt x="594" y="312"/>
                  </a:lnTo>
                  <a:lnTo>
                    <a:pt x="576" y="306"/>
                  </a:lnTo>
                  <a:lnTo>
                    <a:pt x="564" y="306"/>
                  </a:lnTo>
                  <a:lnTo>
                    <a:pt x="564" y="276"/>
                  </a:lnTo>
                  <a:lnTo>
                    <a:pt x="546" y="276"/>
                  </a:lnTo>
                  <a:lnTo>
                    <a:pt x="546" y="246"/>
                  </a:lnTo>
                  <a:lnTo>
                    <a:pt x="552" y="240"/>
                  </a:lnTo>
                  <a:lnTo>
                    <a:pt x="546" y="216"/>
                  </a:lnTo>
                  <a:lnTo>
                    <a:pt x="516" y="216"/>
                  </a:lnTo>
                  <a:lnTo>
                    <a:pt x="516" y="186"/>
                  </a:lnTo>
                  <a:lnTo>
                    <a:pt x="510" y="180"/>
                  </a:lnTo>
                  <a:lnTo>
                    <a:pt x="480" y="180"/>
                  </a:lnTo>
                  <a:lnTo>
                    <a:pt x="462" y="162"/>
                  </a:lnTo>
                  <a:lnTo>
                    <a:pt x="450" y="156"/>
                  </a:lnTo>
                  <a:lnTo>
                    <a:pt x="432" y="120"/>
                  </a:lnTo>
                  <a:lnTo>
                    <a:pt x="432" y="96"/>
                  </a:lnTo>
                  <a:lnTo>
                    <a:pt x="426" y="90"/>
                  </a:lnTo>
                  <a:lnTo>
                    <a:pt x="414" y="66"/>
                  </a:lnTo>
                  <a:lnTo>
                    <a:pt x="408" y="60"/>
                  </a:lnTo>
                  <a:lnTo>
                    <a:pt x="396" y="60"/>
                  </a:lnTo>
                  <a:lnTo>
                    <a:pt x="396" y="30"/>
                  </a:lnTo>
                  <a:lnTo>
                    <a:pt x="384" y="18"/>
                  </a:lnTo>
                  <a:lnTo>
                    <a:pt x="378" y="0"/>
                  </a:lnTo>
                  <a:lnTo>
                    <a:pt x="342" y="6"/>
                  </a:lnTo>
                  <a:lnTo>
                    <a:pt x="330" y="18"/>
                  </a:lnTo>
                  <a:lnTo>
                    <a:pt x="306" y="18"/>
                  </a:lnTo>
                  <a:lnTo>
                    <a:pt x="264" y="60"/>
                  </a:lnTo>
                  <a:lnTo>
                    <a:pt x="258" y="60"/>
                  </a:lnTo>
                  <a:lnTo>
                    <a:pt x="258" y="42"/>
                  </a:lnTo>
                  <a:lnTo>
                    <a:pt x="252" y="42"/>
                  </a:lnTo>
                  <a:lnTo>
                    <a:pt x="252" y="24"/>
                  </a:lnTo>
                  <a:lnTo>
                    <a:pt x="246" y="18"/>
                  </a:lnTo>
                  <a:lnTo>
                    <a:pt x="228" y="18"/>
                  </a:lnTo>
                  <a:lnTo>
                    <a:pt x="216" y="24"/>
                  </a:lnTo>
                  <a:lnTo>
                    <a:pt x="168" y="36"/>
                  </a:lnTo>
                  <a:lnTo>
                    <a:pt x="132" y="36"/>
                  </a:lnTo>
                  <a:lnTo>
                    <a:pt x="114" y="42"/>
                  </a:lnTo>
                  <a:lnTo>
                    <a:pt x="78" y="42"/>
                  </a:lnTo>
                  <a:lnTo>
                    <a:pt x="78" y="216"/>
                  </a:lnTo>
                  <a:lnTo>
                    <a:pt x="72" y="222"/>
                  </a:lnTo>
                  <a:lnTo>
                    <a:pt x="78" y="348"/>
                  </a:lnTo>
                  <a:lnTo>
                    <a:pt x="6" y="348"/>
                  </a:lnTo>
                  <a:lnTo>
                    <a:pt x="0" y="570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 dirty="0">
                <a:solidFill>
                  <a:srgbClr val="555555"/>
                </a:solidFill>
              </a:endParaRPr>
            </a:p>
          </p:txBody>
        </p:sp>
        <p:sp>
          <p:nvSpPr>
            <p:cNvPr id="128" name="Australia" descr="© INSCALE GmbH, 05.05.2010&#10;http://www.presentationload.com/">
              <a:extLst>
                <a:ext uri="{FF2B5EF4-FFF2-40B4-BE49-F238E27FC236}">
                  <a16:creationId xmlns:a16="http://schemas.microsoft.com/office/drawing/2014/main" id="{8A707952-CAFD-43D0-A841-D88334D272E6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8979146" y="4905577"/>
              <a:ext cx="1257967" cy="1195702"/>
            </a:xfrm>
            <a:custGeom>
              <a:avLst/>
              <a:gdLst>
                <a:gd name="T0" fmla="*/ 2147483647 w 2838"/>
                <a:gd name="T1" fmla="*/ 2147483647 h 2664"/>
                <a:gd name="T2" fmla="*/ 2147483647 w 2838"/>
                <a:gd name="T3" fmla="*/ 2147483647 h 2664"/>
                <a:gd name="T4" fmla="*/ 2147483647 w 2838"/>
                <a:gd name="T5" fmla="*/ 2147483647 h 2664"/>
                <a:gd name="T6" fmla="*/ 2147483647 w 2838"/>
                <a:gd name="T7" fmla="*/ 2147483647 h 2664"/>
                <a:gd name="T8" fmla="*/ 2147483647 w 2838"/>
                <a:gd name="T9" fmla="*/ 2147483647 h 2664"/>
                <a:gd name="T10" fmla="*/ 2147483647 w 2838"/>
                <a:gd name="T11" fmla="*/ 2147483647 h 2664"/>
                <a:gd name="T12" fmla="*/ 2147483647 w 2838"/>
                <a:gd name="T13" fmla="*/ 2147483647 h 2664"/>
                <a:gd name="T14" fmla="*/ 2147483647 w 2838"/>
                <a:gd name="T15" fmla="*/ 2147483647 h 2664"/>
                <a:gd name="T16" fmla="*/ 2147483647 w 2838"/>
                <a:gd name="T17" fmla="*/ 2147483647 h 2664"/>
                <a:gd name="T18" fmla="*/ 2147483647 w 2838"/>
                <a:gd name="T19" fmla="*/ 2147483647 h 2664"/>
                <a:gd name="T20" fmla="*/ 2147483647 w 2838"/>
                <a:gd name="T21" fmla="*/ 2147483647 h 2664"/>
                <a:gd name="T22" fmla="*/ 2147483647 w 2838"/>
                <a:gd name="T23" fmla="*/ 2147483647 h 2664"/>
                <a:gd name="T24" fmla="*/ 2147483647 w 2838"/>
                <a:gd name="T25" fmla="*/ 2147483647 h 2664"/>
                <a:gd name="T26" fmla="*/ 2147483647 w 2838"/>
                <a:gd name="T27" fmla="*/ 2147483647 h 2664"/>
                <a:gd name="T28" fmla="*/ 2147483647 w 2838"/>
                <a:gd name="T29" fmla="*/ 2147483647 h 2664"/>
                <a:gd name="T30" fmla="*/ 2147483647 w 2838"/>
                <a:gd name="T31" fmla="*/ 2147483647 h 2664"/>
                <a:gd name="T32" fmla="*/ 2147483647 w 2838"/>
                <a:gd name="T33" fmla="*/ 2147483647 h 2664"/>
                <a:gd name="T34" fmla="*/ 2147483647 w 2838"/>
                <a:gd name="T35" fmla="*/ 2147483647 h 2664"/>
                <a:gd name="T36" fmla="*/ 2147483647 w 2838"/>
                <a:gd name="T37" fmla="*/ 2147483647 h 2664"/>
                <a:gd name="T38" fmla="*/ 2147483647 w 2838"/>
                <a:gd name="T39" fmla="*/ 2147483647 h 2664"/>
                <a:gd name="T40" fmla="*/ 2147483647 w 2838"/>
                <a:gd name="T41" fmla="*/ 2147483647 h 2664"/>
                <a:gd name="T42" fmla="*/ 2147483647 w 2838"/>
                <a:gd name="T43" fmla="*/ 2147483647 h 2664"/>
                <a:gd name="T44" fmla="*/ 2147483647 w 2838"/>
                <a:gd name="T45" fmla="*/ 2147483647 h 2664"/>
                <a:gd name="T46" fmla="*/ 2147483647 w 2838"/>
                <a:gd name="T47" fmla="*/ 2147483647 h 2664"/>
                <a:gd name="T48" fmla="*/ 2147483647 w 2838"/>
                <a:gd name="T49" fmla="*/ 2147483647 h 2664"/>
                <a:gd name="T50" fmla="*/ 2147483647 w 2838"/>
                <a:gd name="T51" fmla="*/ 2147483647 h 2664"/>
                <a:gd name="T52" fmla="*/ 2147483647 w 2838"/>
                <a:gd name="T53" fmla="*/ 2147483647 h 2664"/>
                <a:gd name="T54" fmla="*/ 2147483647 w 2838"/>
                <a:gd name="T55" fmla="*/ 2147483647 h 2664"/>
                <a:gd name="T56" fmla="*/ 2147483647 w 2838"/>
                <a:gd name="T57" fmla="*/ 2147483647 h 2664"/>
                <a:gd name="T58" fmla="*/ 2147483647 w 2838"/>
                <a:gd name="T59" fmla="*/ 2147483647 h 2664"/>
                <a:gd name="T60" fmla="*/ 2147483647 w 2838"/>
                <a:gd name="T61" fmla="*/ 2147483647 h 2664"/>
                <a:gd name="T62" fmla="*/ 2147483647 w 2838"/>
                <a:gd name="T63" fmla="*/ 2147483647 h 2664"/>
                <a:gd name="T64" fmla="*/ 2147483647 w 2838"/>
                <a:gd name="T65" fmla="*/ 2147483647 h 2664"/>
                <a:gd name="T66" fmla="*/ 2147483647 w 2838"/>
                <a:gd name="T67" fmla="*/ 2147483647 h 2664"/>
                <a:gd name="T68" fmla="*/ 2147483647 w 2838"/>
                <a:gd name="T69" fmla="*/ 2147483647 h 2664"/>
                <a:gd name="T70" fmla="*/ 2147483647 w 2838"/>
                <a:gd name="T71" fmla="*/ 2147483647 h 2664"/>
                <a:gd name="T72" fmla="*/ 2147483647 w 2838"/>
                <a:gd name="T73" fmla="*/ 2147483647 h 2664"/>
                <a:gd name="T74" fmla="*/ 2147483647 w 2838"/>
                <a:gd name="T75" fmla="*/ 2147483647 h 2664"/>
                <a:gd name="T76" fmla="*/ 2147483647 w 2838"/>
                <a:gd name="T77" fmla="*/ 2147483647 h 2664"/>
                <a:gd name="T78" fmla="*/ 2147483647 w 2838"/>
                <a:gd name="T79" fmla="*/ 2147483647 h 2664"/>
                <a:gd name="T80" fmla="*/ 2147483647 w 2838"/>
                <a:gd name="T81" fmla="*/ 2147483647 h 2664"/>
                <a:gd name="T82" fmla="*/ 2147483647 w 2838"/>
                <a:gd name="T83" fmla="*/ 2147483647 h 2664"/>
                <a:gd name="T84" fmla="*/ 2147483647 w 2838"/>
                <a:gd name="T85" fmla="*/ 2147483647 h 2664"/>
                <a:gd name="T86" fmla="*/ 2147483647 w 2838"/>
                <a:gd name="T87" fmla="*/ 2147483647 h 2664"/>
                <a:gd name="T88" fmla="*/ 2147483647 w 2838"/>
                <a:gd name="T89" fmla="*/ 2147483647 h 2664"/>
                <a:gd name="T90" fmla="*/ 2147483647 w 2838"/>
                <a:gd name="T91" fmla="*/ 2147483647 h 2664"/>
                <a:gd name="T92" fmla="*/ 2147483647 w 2838"/>
                <a:gd name="T93" fmla="*/ 2147483647 h 2664"/>
                <a:gd name="T94" fmla="*/ 2147483647 w 2838"/>
                <a:gd name="T95" fmla="*/ 2147483647 h 2664"/>
                <a:gd name="T96" fmla="*/ 2147483647 w 2838"/>
                <a:gd name="T97" fmla="*/ 2147483647 h 2664"/>
                <a:gd name="T98" fmla="*/ 2147483647 w 2838"/>
                <a:gd name="T99" fmla="*/ 2147483647 h 2664"/>
                <a:gd name="T100" fmla="*/ 2147483647 w 2838"/>
                <a:gd name="T101" fmla="*/ 2147483647 h 2664"/>
                <a:gd name="T102" fmla="*/ 2147483647 w 2838"/>
                <a:gd name="T103" fmla="*/ 2147483647 h 2664"/>
                <a:gd name="T104" fmla="*/ 2147483647 w 2838"/>
                <a:gd name="T105" fmla="*/ 2147483647 h 2664"/>
                <a:gd name="T106" fmla="*/ 2147483647 w 2838"/>
                <a:gd name="T107" fmla="*/ 2147483647 h 2664"/>
                <a:gd name="T108" fmla="*/ 2147483647 w 2838"/>
                <a:gd name="T109" fmla="*/ 2147483647 h 2664"/>
                <a:gd name="T110" fmla="*/ 2147483647 w 2838"/>
                <a:gd name="T111" fmla="*/ 2147483647 h 2664"/>
                <a:gd name="T112" fmla="*/ 2147483647 w 2838"/>
                <a:gd name="T113" fmla="*/ 2147483647 h 2664"/>
                <a:gd name="T114" fmla="*/ 2147483647 w 2838"/>
                <a:gd name="T115" fmla="*/ 2147483647 h 2664"/>
                <a:gd name="T116" fmla="*/ 2147483647 w 2838"/>
                <a:gd name="T117" fmla="*/ 2147483647 h 266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2838"/>
                <a:gd name="T178" fmla="*/ 0 h 2664"/>
                <a:gd name="T179" fmla="*/ 2838 w 2838"/>
                <a:gd name="T180" fmla="*/ 2664 h 266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2838" h="2664">
                  <a:moveTo>
                    <a:pt x="1530" y="66"/>
                  </a:moveTo>
                  <a:lnTo>
                    <a:pt x="1524" y="60"/>
                  </a:lnTo>
                  <a:lnTo>
                    <a:pt x="1518" y="60"/>
                  </a:lnTo>
                  <a:lnTo>
                    <a:pt x="1506" y="66"/>
                  </a:lnTo>
                  <a:lnTo>
                    <a:pt x="1500" y="72"/>
                  </a:lnTo>
                  <a:lnTo>
                    <a:pt x="1494" y="84"/>
                  </a:lnTo>
                  <a:lnTo>
                    <a:pt x="1494" y="102"/>
                  </a:lnTo>
                  <a:lnTo>
                    <a:pt x="1506" y="102"/>
                  </a:lnTo>
                  <a:lnTo>
                    <a:pt x="1512" y="90"/>
                  </a:lnTo>
                  <a:lnTo>
                    <a:pt x="1524" y="78"/>
                  </a:lnTo>
                  <a:lnTo>
                    <a:pt x="1530" y="66"/>
                  </a:lnTo>
                  <a:close/>
                  <a:moveTo>
                    <a:pt x="1476" y="2016"/>
                  </a:moveTo>
                  <a:lnTo>
                    <a:pt x="1464" y="2016"/>
                  </a:lnTo>
                  <a:lnTo>
                    <a:pt x="1440" y="2028"/>
                  </a:lnTo>
                  <a:lnTo>
                    <a:pt x="1440" y="2034"/>
                  </a:lnTo>
                  <a:lnTo>
                    <a:pt x="1452" y="2046"/>
                  </a:lnTo>
                  <a:lnTo>
                    <a:pt x="1452" y="2052"/>
                  </a:lnTo>
                  <a:lnTo>
                    <a:pt x="1470" y="2052"/>
                  </a:lnTo>
                  <a:lnTo>
                    <a:pt x="1482" y="2046"/>
                  </a:lnTo>
                  <a:lnTo>
                    <a:pt x="1488" y="2040"/>
                  </a:lnTo>
                  <a:lnTo>
                    <a:pt x="1506" y="2040"/>
                  </a:lnTo>
                  <a:lnTo>
                    <a:pt x="1512" y="2034"/>
                  </a:lnTo>
                  <a:lnTo>
                    <a:pt x="1530" y="2034"/>
                  </a:lnTo>
                  <a:lnTo>
                    <a:pt x="1536" y="2028"/>
                  </a:lnTo>
                  <a:lnTo>
                    <a:pt x="1512" y="2028"/>
                  </a:lnTo>
                  <a:lnTo>
                    <a:pt x="1500" y="2016"/>
                  </a:lnTo>
                  <a:lnTo>
                    <a:pt x="1476" y="2016"/>
                  </a:lnTo>
                  <a:close/>
                  <a:moveTo>
                    <a:pt x="2802" y="1164"/>
                  </a:moveTo>
                  <a:lnTo>
                    <a:pt x="2802" y="1134"/>
                  </a:lnTo>
                  <a:lnTo>
                    <a:pt x="2796" y="1116"/>
                  </a:lnTo>
                  <a:lnTo>
                    <a:pt x="2796" y="1092"/>
                  </a:lnTo>
                  <a:lnTo>
                    <a:pt x="2790" y="1086"/>
                  </a:lnTo>
                  <a:lnTo>
                    <a:pt x="2778" y="1086"/>
                  </a:lnTo>
                  <a:lnTo>
                    <a:pt x="2772" y="1080"/>
                  </a:lnTo>
                  <a:lnTo>
                    <a:pt x="2760" y="1080"/>
                  </a:lnTo>
                  <a:lnTo>
                    <a:pt x="2760" y="1062"/>
                  </a:lnTo>
                  <a:lnTo>
                    <a:pt x="2742" y="1050"/>
                  </a:lnTo>
                  <a:lnTo>
                    <a:pt x="2742" y="1014"/>
                  </a:lnTo>
                  <a:lnTo>
                    <a:pt x="2736" y="1008"/>
                  </a:lnTo>
                  <a:lnTo>
                    <a:pt x="2724" y="1002"/>
                  </a:lnTo>
                  <a:lnTo>
                    <a:pt x="2718" y="996"/>
                  </a:lnTo>
                  <a:lnTo>
                    <a:pt x="2706" y="996"/>
                  </a:lnTo>
                  <a:lnTo>
                    <a:pt x="2712" y="996"/>
                  </a:lnTo>
                  <a:lnTo>
                    <a:pt x="2718" y="990"/>
                  </a:lnTo>
                  <a:lnTo>
                    <a:pt x="2730" y="990"/>
                  </a:lnTo>
                  <a:lnTo>
                    <a:pt x="2742" y="984"/>
                  </a:lnTo>
                  <a:lnTo>
                    <a:pt x="2760" y="966"/>
                  </a:lnTo>
                  <a:lnTo>
                    <a:pt x="2754" y="954"/>
                  </a:lnTo>
                  <a:lnTo>
                    <a:pt x="2736" y="936"/>
                  </a:lnTo>
                  <a:lnTo>
                    <a:pt x="2730" y="936"/>
                  </a:lnTo>
                  <a:lnTo>
                    <a:pt x="2730" y="930"/>
                  </a:lnTo>
                  <a:lnTo>
                    <a:pt x="2712" y="912"/>
                  </a:lnTo>
                  <a:lnTo>
                    <a:pt x="2700" y="906"/>
                  </a:lnTo>
                  <a:lnTo>
                    <a:pt x="2694" y="912"/>
                  </a:lnTo>
                  <a:lnTo>
                    <a:pt x="2694" y="936"/>
                  </a:lnTo>
                  <a:lnTo>
                    <a:pt x="2670" y="930"/>
                  </a:lnTo>
                  <a:lnTo>
                    <a:pt x="2670" y="924"/>
                  </a:lnTo>
                  <a:lnTo>
                    <a:pt x="2676" y="918"/>
                  </a:lnTo>
                  <a:lnTo>
                    <a:pt x="2676" y="906"/>
                  </a:lnTo>
                  <a:lnTo>
                    <a:pt x="2682" y="894"/>
                  </a:lnTo>
                  <a:lnTo>
                    <a:pt x="2688" y="876"/>
                  </a:lnTo>
                  <a:lnTo>
                    <a:pt x="2688" y="858"/>
                  </a:lnTo>
                  <a:lnTo>
                    <a:pt x="2682" y="852"/>
                  </a:lnTo>
                  <a:lnTo>
                    <a:pt x="2676" y="840"/>
                  </a:lnTo>
                  <a:lnTo>
                    <a:pt x="2670" y="840"/>
                  </a:lnTo>
                  <a:lnTo>
                    <a:pt x="2652" y="822"/>
                  </a:lnTo>
                  <a:lnTo>
                    <a:pt x="2652" y="816"/>
                  </a:lnTo>
                  <a:lnTo>
                    <a:pt x="2658" y="804"/>
                  </a:lnTo>
                  <a:lnTo>
                    <a:pt x="2658" y="792"/>
                  </a:lnTo>
                  <a:lnTo>
                    <a:pt x="2664" y="774"/>
                  </a:lnTo>
                  <a:lnTo>
                    <a:pt x="2664" y="762"/>
                  </a:lnTo>
                  <a:lnTo>
                    <a:pt x="2652" y="750"/>
                  </a:lnTo>
                  <a:lnTo>
                    <a:pt x="2628" y="732"/>
                  </a:lnTo>
                  <a:lnTo>
                    <a:pt x="2598" y="720"/>
                  </a:lnTo>
                  <a:lnTo>
                    <a:pt x="2580" y="708"/>
                  </a:lnTo>
                  <a:lnTo>
                    <a:pt x="2568" y="702"/>
                  </a:lnTo>
                  <a:lnTo>
                    <a:pt x="2556" y="708"/>
                  </a:lnTo>
                  <a:lnTo>
                    <a:pt x="2550" y="696"/>
                  </a:lnTo>
                  <a:lnTo>
                    <a:pt x="2538" y="684"/>
                  </a:lnTo>
                  <a:lnTo>
                    <a:pt x="2532" y="672"/>
                  </a:lnTo>
                  <a:lnTo>
                    <a:pt x="2520" y="660"/>
                  </a:lnTo>
                  <a:lnTo>
                    <a:pt x="2514" y="642"/>
                  </a:lnTo>
                  <a:lnTo>
                    <a:pt x="2514" y="594"/>
                  </a:lnTo>
                  <a:lnTo>
                    <a:pt x="2520" y="576"/>
                  </a:lnTo>
                  <a:lnTo>
                    <a:pt x="2526" y="564"/>
                  </a:lnTo>
                  <a:lnTo>
                    <a:pt x="2526" y="546"/>
                  </a:lnTo>
                  <a:lnTo>
                    <a:pt x="2520" y="504"/>
                  </a:lnTo>
                  <a:lnTo>
                    <a:pt x="2502" y="462"/>
                  </a:lnTo>
                  <a:lnTo>
                    <a:pt x="2490" y="426"/>
                  </a:lnTo>
                  <a:lnTo>
                    <a:pt x="2490" y="402"/>
                  </a:lnTo>
                  <a:lnTo>
                    <a:pt x="2496" y="390"/>
                  </a:lnTo>
                  <a:lnTo>
                    <a:pt x="2502" y="384"/>
                  </a:lnTo>
                  <a:lnTo>
                    <a:pt x="2502" y="324"/>
                  </a:lnTo>
                  <a:lnTo>
                    <a:pt x="2496" y="312"/>
                  </a:lnTo>
                  <a:lnTo>
                    <a:pt x="2496" y="300"/>
                  </a:lnTo>
                  <a:lnTo>
                    <a:pt x="2472" y="294"/>
                  </a:lnTo>
                  <a:lnTo>
                    <a:pt x="2460" y="288"/>
                  </a:lnTo>
                  <a:lnTo>
                    <a:pt x="2454" y="276"/>
                  </a:lnTo>
                  <a:lnTo>
                    <a:pt x="2442" y="270"/>
                  </a:lnTo>
                  <a:lnTo>
                    <a:pt x="2424" y="270"/>
                  </a:lnTo>
                  <a:lnTo>
                    <a:pt x="2418" y="282"/>
                  </a:lnTo>
                  <a:lnTo>
                    <a:pt x="2412" y="288"/>
                  </a:lnTo>
                  <a:lnTo>
                    <a:pt x="2412" y="282"/>
                  </a:lnTo>
                  <a:lnTo>
                    <a:pt x="2406" y="276"/>
                  </a:lnTo>
                  <a:lnTo>
                    <a:pt x="2400" y="264"/>
                  </a:lnTo>
                  <a:lnTo>
                    <a:pt x="2400" y="228"/>
                  </a:lnTo>
                  <a:lnTo>
                    <a:pt x="2406" y="216"/>
                  </a:lnTo>
                  <a:lnTo>
                    <a:pt x="2406" y="204"/>
                  </a:lnTo>
                  <a:lnTo>
                    <a:pt x="2388" y="180"/>
                  </a:lnTo>
                  <a:lnTo>
                    <a:pt x="2394" y="96"/>
                  </a:lnTo>
                  <a:lnTo>
                    <a:pt x="2382" y="90"/>
                  </a:lnTo>
                  <a:lnTo>
                    <a:pt x="2364" y="72"/>
                  </a:lnTo>
                  <a:lnTo>
                    <a:pt x="2364" y="66"/>
                  </a:lnTo>
                  <a:lnTo>
                    <a:pt x="2370" y="48"/>
                  </a:lnTo>
                  <a:lnTo>
                    <a:pt x="2370" y="24"/>
                  </a:lnTo>
                  <a:lnTo>
                    <a:pt x="2364" y="18"/>
                  </a:lnTo>
                  <a:lnTo>
                    <a:pt x="2346" y="18"/>
                  </a:lnTo>
                  <a:lnTo>
                    <a:pt x="2346" y="0"/>
                  </a:lnTo>
                  <a:lnTo>
                    <a:pt x="2316" y="12"/>
                  </a:lnTo>
                  <a:lnTo>
                    <a:pt x="2310" y="30"/>
                  </a:lnTo>
                  <a:lnTo>
                    <a:pt x="2298" y="36"/>
                  </a:lnTo>
                  <a:lnTo>
                    <a:pt x="2292" y="42"/>
                  </a:lnTo>
                  <a:lnTo>
                    <a:pt x="2280" y="48"/>
                  </a:lnTo>
                  <a:lnTo>
                    <a:pt x="2280" y="66"/>
                  </a:lnTo>
                  <a:lnTo>
                    <a:pt x="2286" y="78"/>
                  </a:lnTo>
                  <a:lnTo>
                    <a:pt x="2286" y="90"/>
                  </a:lnTo>
                  <a:lnTo>
                    <a:pt x="2292" y="102"/>
                  </a:lnTo>
                  <a:lnTo>
                    <a:pt x="2292" y="114"/>
                  </a:lnTo>
                  <a:lnTo>
                    <a:pt x="2286" y="126"/>
                  </a:lnTo>
                  <a:lnTo>
                    <a:pt x="2274" y="138"/>
                  </a:lnTo>
                  <a:lnTo>
                    <a:pt x="2268" y="150"/>
                  </a:lnTo>
                  <a:lnTo>
                    <a:pt x="2238" y="180"/>
                  </a:lnTo>
                  <a:lnTo>
                    <a:pt x="2256" y="192"/>
                  </a:lnTo>
                  <a:lnTo>
                    <a:pt x="2256" y="198"/>
                  </a:lnTo>
                  <a:lnTo>
                    <a:pt x="2250" y="204"/>
                  </a:lnTo>
                  <a:lnTo>
                    <a:pt x="2238" y="228"/>
                  </a:lnTo>
                  <a:lnTo>
                    <a:pt x="2232" y="234"/>
                  </a:lnTo>
                  <a:lnTo>
                    <a:pt x="2232" y="264"/>
                  </a:lnTo>
                  <a:lnTo>
                    <a:pt x="2238" y="276"/>
                  </a:lnTo>
                  <a:lnTo>
                    <a:pt x="2238" y="288"/>
                  </a:lnTo>
                  <a:lnTo>
                    <a:pt x="2232" y="300"/>
                  </a:lnTo>
                  <a:lnTo>
                    <a:pt x="2214" y="408"/>
                  </a:lnTo>
                  <a:lnTo>
                    <a:pt x="2208" y="432"/>
                  </a:lnTo>
                  <a:lnTo>
                    <a:pt x="2202" y="438"/>
                  </a:lnTo>
                  <a:lnTo>
                    <a:pt x="2190" y="462"/>
                  </a:lnTo>
                  <a:lnTo>
                    <a:pt x="2178" y="474"/>
                  </a:lnTo>
                  <a:lnTo>
                    <a:pt x="2172" y="486"/>
                  </a:lnTo>
                  <a:lnTo>
                    <a:pt x="2166" y="492"/>
                  </a:lnTo>
                  <a:lnTo>
                    <a:pt x="2166" y="516"/>
                  </a:lnTo>
                  <a:lnTo>
                    <a:pt x="2160" y="534"/>
                  </a:lnTo>
                  <a:lnTo>
                    <a:pt x="2154" y="546"/>
                  </a:lnTo>
                  <a:lnTo>
                    <a:pt x="2142" y="552"/>
                  </a:lnTo>
                  <a:lnTo>
                    <a:pt x="2088" y="570"/>
                  </a:lnTo>
                  <a:lnTo>
                    <a:pt x="2076" y="570"/>
                  </a:lnTo>
                  <a:lnTo>
                    <a:pt x="2064" y="576"/>
                  </a:lnTo>
                  <a:lnTo>
                    <a:pt x="2058" y="576"/>
                  </a:lnTo>
                  <a:lnTo>
                    <a:pt x="2058" y="570"/>
                  </a:lnTo>
                  <a:lnTo>
                    <a:pt x="2052" y="564"/>
                  </a:lnTo>
                  <a:lnTo>
                    <a:pt x="2028" y="516"/>
                  </a:lnTo>
                  <a:lnTo>
                    <a:pt x="2022" y="510"/>
                  </a:lnTo>
                  <a:lnTo>
                    <a:pt x="1998" y="492"/>
                  </a:lnTo>
                  <a:lnTo>
                    <a:pt x="1956" y="474"/>
                  </a:lnTo>
                  <a:lnTo>
                    <a:pt x="1920" y="462"/>
                  </a:lnTo>
                  <a:lnTo>
                    <a:pt x="1908" y="456"/>
                  </a:lnTo>
                  <a:lnTo>
                    <a:pt x="1896" y="438"/>
                  </a:lnTo>
                  <a:lnTo>
                    <a:pt x="1884" y="426"/>
                  </a:lnTo>
                  <a:lnTo>
                    <a:pt x="1872" y="402"/>
                  </a:lnTo>
                  <a:lnTo>
                    <a:pt x="1866" y="396"/>
                  </a:lnTo>
                  <a:lnTo>
                    <a:pt x="1830" y="396"/>
                  </a:lnTo>
                  <a:lnTo>
                    <a:pt x="1806" y="348"/>
                  </a:lnTo>
                  <a:lnTo>
                    <a:pt x="1824" y="330"/>
                  </a:lnTo>
                  <a:lnTo>
                    <a:pt x="1824" y="306"/>
                  </a:lnTo>
                  <a:lnTo>
                    <a:pt x="1830" y="294"/>
                  </a:lnTo>
                  <a:lnTo>
                    <a:pt x="1836" y="288"/>
                  </a:lnTo>
                  <a:lnTo>
                    <a:pt x="1848" y="282"/>
                  </a:lnTo>
                  <a:lnTo>
                    <a:pt x="1854" y="276"/>
                  </a:lnTo>
                  <a:lnTo>
                    <a:pt x="1848" y="228"/>
                  </a:lnTo>
                  <a:lnTo>
                    <a:pt x="1866" y="210"/>
                  </a:lnTo>
                  <a:lnTo>
                    <a:pt x="1872" y="216"/>
                  </a:lnTo>
                  <a:lnTo>
                    <a:pt x="1884" y="216"/>
                  </a:lnTo>
                  <a:lnTo>
                    <a:pt x="1890" y="222"/>
                  </a:lnTo>
                  <a:lnTo>
                    <a:pt x="1896" y="222"/>
                  </a:lnTo>
                  <a:lnTo>
                    <a:pt x="1902" y="216"/>
                  </a:lnTo>
                  <a:lnTo>
                    <a:pt x="1908" y="204"/>
                  </a:lnTo>
                  <a:lnTo>
                    <a:pt x="1908" y="180"/>
                  </a:lnTo>
                  <a:lnTo>
                    <a:pt x="1944" y="144"/>
                  </a:lnTo>
                  <a:lnTo>
                    <a:pt x="1938" y="132"/>
                  </a:lnTo>
                  <a:lnTo>
                    <a:pt x="1914" y="108"/>
                  </a:lnTo>
                  <a:lnTo>
                    <a:pt x="1890" y="108"/>
                  </a:lnTo>
                  <a:lnTo>
                    <a:pt x="1872" y="114"/>
                  </a:lnTo>
                  <a:lnTo>
                    <a:pt x="1848" y="126"/>
                  </a:lnTo>
                  <a:lnTo>
                    <a:pt x="1842" y="138"/>
                  </a:lnTo>
                  <a:lnTo>
                    <a:pt x="1842" y="120"/>
                  </a:lnTo>
                  <a:lnTo>
                    <a:pt x="1812" y="126"/>
                  </a:lnTo>
                  <a:lnTo>
                    <a:pt x="1794" y="138"/>
                  </a:lnTo>
                  <a:lnTo>
                    <a:pt x="1788" y="120"/>
                  </a:lnTo>
                  <a:lnTo>
                    <a:pt x="1752" y="114"/>
                  </a:lnTo>
                  <a:lnTo>
                    <a:pt x="1746" y="108"/>
                  </a:lnTo>
                  <a:lnTo>
                    <a:pt x="1734" y="102"/>
                  </a:lnTo>
                  <a:lnTo>
                    <a:pt x="1728" y="96"/>
                  </a:lnTo>
                  <a:lnTo>
                    <a:pt x="1716" y="90"/>
                  </a:lnTo>
                  <a:lnTo>
                    <a:pt x="1674" y="90"/>
                  </a:lnTo>
                  <a:lnTo>
                    <a:pt x="1662" y="84"/>
                  </a:lnTo>
                  <a:lnTo>
                    <a:pt x="1650" y="84"/>
                  </a:lnTo>
                  <a:lnTo>
                    <a:pt x="1650" y="78"/>
                  </a:lnTo>
                  <a:lnTo>
                    <a:pt x="1644" y="72"/>
                  </a:lnTo>
                  <a:lnTo>
                    <a:pt x="1632" y="48"/>
                  </a:lnTo>
                  <a:lnTo>
                    <a:pt x="1626" y="42"/>
                  </a:lnTo>
                  <a:lnTo>
                    <a:pt x="1620" y="42"/>
                  </a:lnTo>
                  <a:lnTo>
                    <a:pt x="1620" y="54"/>
                  </a:lnTo>
                  <a:lnTo>
                    <a:pt x="1614" y="60"/>
                  </a:lnTo>
                  <a:lnTo>
                    <a:pt x="1602" y="54"/>
                  </a:lnTo>
                  <a:lnTo>
                    <a:pt x="1596" y="54"/>
                  </a:lnTo>
                  <a:lnTo>
                    <a:pt x="1584" y="48"/>
                  </a:lnTo>
                  <a:lnTo>
                    <a:pt x="1566" y="48"/>
                  </a:lnTo>
                  <a:lnTo>
                    <a:pt x="1566" y="60"/>
                  </a:lnTo>
                  <a:lnTo>
                    <a:pt x="1572" y="66"/>
                  </a:lnTo>
                  <a:lnTo>
                    <a:pt x="1554" y="66"/>
                  </a:lnTo>
                  <a:lnTo>
                    <a:pt x="1548" y="72"/>
                  </a:lnTo>
                  <a:lnTo>
                    <a:pt x="1548" y="78"/>
                  </a:lnTo>
                  <a:lnTo>
                    <a:pt x="1554" y="84"/>
                  </a:lnTo>
                  <a:lnTo>
                    <a:pt x="1566" y="84"/>
                  </a:lnTo>
                  <a:lnTo>
                    <a:pt x="1590" y="96"/>
                  </a:lnTo>
                  <a:lnTo>
                    <a:pt x="1596" y="96"/>
                  </a:lnTo>
                  <a:lnTo>
                    <a:pt x="1608" y="90"/>
                  </a:lnTo>
                  <a:lnTo>
                    <a:pt x="1614" y="84"/>
                  </a:lnTo>
                  <a:lnTo>
                    <a:pt x="1644" y="102"/>
                  </a:lnTo>
                  <a:lnTo>
                    <a:pt x="1638" y="102"/>
                  </a:lnTo>
                  <a:lnTo>
                    <a:pt x="1632" y="108"/>
                  </a:lnTo>
                  <a:lnTo>
                    <a:pt x="1596" y="126"/>
                  </a:lnTo>
                  <a:lnTo>
                    <a:pt x="1572" y="126"/>
                  </a:lnTo>
                  <a:lnTo>
                    <a:pt x="1554" y="132"/>
                  </a:lnTo>
                  <a:lnTo>
                    <a:pt x="1512" y="132"/>
                  </a:lnTo>
                  <a:lnTo>
                    <a:pt x="1500" y="138"/>
                  </a:lnTo>
                  <a:lnTo>
                    <a:pt x="1482" y="144"/>
                  </a:lnTo>
                  <a:lnTo>
                    <a:pt x="1470" y="156"/>
                  </a:lnTo>
                  <a:lnTo>
                    <a:pt x="1452" y="162"/>
                  </a:lnTo>
                  <a:lnTo>
                    <a:pt x="1440" y="168"/>
                  </a:lnTo>
                  <a:lnTo>
                    <a:pt x="1434" y="174"/>
                  </a:lnTo>
                  <a:lnTo>
                    <a:pt x="1428" y="174"/>
                  </a:lnTo>
                  <a:lnTo>
                    <a:pt x="1428" y="186"/>
                  </a:lnTo>
                  <a:lnTo>
                    <a:pt x="1422" y="204"/>
                  </a:lnTo>
                  <a:lnTo>
                    <a:pt x="1422" y="228"/>
                  </a:lnTo>
                  <a:lnTo>
                    <a:pt x="1428" y="234"/>
                  </a:lnTo>
                  <a:lnTo>
                    <a:pt x="1440" y="240"/>
                  </a:lnTo>
                  <a:lnTo>
                    <a:pt x="1446" y="246"/>
                  </a:lnTo>
                  <a:lnTo>
                    <a:pt x="1452" y="246"/>
                  </a:lnTo>
                  <a:lnTo>
                    <a:pt x="1398" y="246"/>
                  </a:lnTo>
                  <a:lnTo>
                    <a:pt x="1368" y="282"/>
                  </a:lnTo>
                  <a:lnTo>
                    <a:pt x="1368" y="312"/>
                  </a:lnTo>
                  <a:lnTo>
                    <a:pt x="1362" y="324"/>
                  </a:lnTo>
                  <a:lnTo>
                    <a:pt x="1362" y="330"/>
                  </a:lnTo>
                  <a:lnTo>
                    <a:pt x="1368" y="336"/>
                  </a:lnTo>
                  <a:lnTo>
                    <a:pt x="1380" y="336"/>
                  </a:lnTo>
                  <a:lnTo>
                    <a:pt x="1404" y="348"/>
                  </a:lnTo>
                  <a:lnTo>
                    <a:pt x="1410" y="354"/>
                  </a:lnTo>
                  <a:lnTo>
                    <a:pt x="1410" y="390"/>
                  </a:lnTo>
                  <a:lnTo>
                    <a:pt x="1386" y="366"/>
                  </a:lnTo>
                  <a:lnTo>
                    <a:pt x="1356" y="366"/>
                  </a:lnTo>
                  <a:lnTo>
                    <a:pt x="1344" y="390"/>
                  </a:lnTo>
                  <a:lnTo>
                    <a:pt x="1308" y="354"/>
                  </a:lnTo>
                  <a:lnTo>
                    <a:pt x="1302" y="384"/>
                  </a:lnTo>
                  <a:lnTo>
                    <a:pt x="1278" y="396"/>
                  </a:lnTo>
                  <a:lnTo>
                    <a:pt x="1284" y="420"/>
                  </a:lnTo>
                  <a:lnTo>
                    <a:pt x="1254" y="414"/>
                  </a:lnTo>
                  <a:lnTo>
                    <a:pt x="1284" y="354"/>
                  </a:lnTo>
                  <a:lnTo>
                    <a:pt x="1278" y="348"/>
                  </a:lnTo>
                  <a:lnTo>
                    <a:pt x="1272" y="336"/>
                  </a:lnTo>
                  <a:lnTo>
                    <a:pt x="1272" y="324"/>
                  </a:lnTo>
                  <a:lnTo>
                    <a:pt x="1266" y="318"/>
                  </a:lnTo>
                  <a:lnTo>
                    <a:pt x="1254" y="312"/>
                  </a:lnTo>
                  <a:lnTo>
                    <a:pt x="1236" y="312"/>
                  </a:lnTo>
                  <a:lnTo>
                    <a:pt x="1224" y="282"/>
                  </a:lnTo>
                  <a:lnTo>
                    <a:pt x="1224" y="276"/>
                  </a:lnTo>
                  <a:lnTo>
                    <a:pt x="1230" y="270"/>
                  </a:lnTo>
                  <a:lnTo>
                    <a:pt x="1230" y="258"/>
                  </a:lnTo>
                  <a:lnTo>
                    <a:pt x="1224" y="246"/>
                  </a:lnTo>
                  <a:lnTo>
                    <a:pt x="1218" y="240"/>
                  </a:lnTo>
                  <a:lnTo>
                    <a:pt x="1206" y="234"/>
                  </a:lnTo>
                  <a:lnTo>
                    <a:pt x="1194" y="240"/>
                  </a:lnTo>
                  <a:lnTo>
                    <a:pt x="1188" y="246"/>
                  </a:lnTo>
                  <a:lnTo>
                    <a:pt x="1176" y="252"/>
                  </a:lnTo>
                  <a:lnTo>
                    <a:pt x="1176" y="264"/>
                  </a:lnTo>
                  <a:lnTo>
                    <a:pt x="1182" y="270"/>
                  </a:lnTo>
                  <a:lnTo>
                    <a:pt x="1182" y="282"/>
                  </a:lnTo>
                  <a:lnTo>
                    <a:pt x="1146" y="276"/>
                  </a:lnTo>
                  <a:lnTo>
                    <a:pt x="1152" y="306"/>
                  </a:lnTo>
                  <a:lnTo>
                    <a:pt x="1134" y="300"/>
                  </a:lnTo>
                  <a:lnTo>
                    <a:pt x="1116" y="306"/>
                  </a:lnTo>
                  <a:lnTo>
                    <a:pt x="1122" y="312"/>
                  </a:lnTo>
                  <a:lnTo>
                    <a:pt x="1122" y="330"/>
                  </a:lnTo>
                  <a:lnTo>
                    <a:pt x="1116" y="342"/>
                  </a:lnTo>
                  <a:lnTo>
                    <a:pt x="1110" y="348"/>
                  </a:lnTo>
                  <a:lnTo>
                    <a:pt x="1098" y="354"/>
                  </a:lnTo>
                  <a:lnTo>
                    <a:pt x="1092" y="360"/>
                  </a:lnTo>
                  <a:lnTo>
                    <a:pt x="1104" y="324"/>
                  </a:lnTo>
                  <a:lnTo>
                    <a:pt x="1080" y="348"/>
                  </a:lnTo>
                  <a:lnTo>
                    <a:pt x="1062" y="348"/>
                  </a:lnTo>
                  <a:lnTo>
                    <a:pt x="1056" y="360"/>
                  </a:lnTo>
                  <a:lnTo>
                    <a:pt x="1050" y="366"/>
                  </a:lnTo>
                  <a:lnTo>
                    <a:pt x="1050" y="378"/>
                  </a:lnTo>
                  <a:lnTo>
                    <a:pt x="1056" y="390"/>
                  </a:lnTo>
                  <a:lnTo>
                    <a:pt x="1056" y="396"/>
                  </a:lnTo>
                  <a:lnTo>
                    <a:pt x="1062" y="408"/>
                  </a:lnTo>
                  <a:lnTo>
                    <a:pt x="1014" y="384"/>
                  </a:lnTo>
                  <a:lnTo>
                    <a:pt x="1008" y="420"/>
                  </a:lnTo>
                  <a:lnTo>
                    <a:pt x="996" y="426"/>
                  </a:lnTo>
                  <a:lnTo>
                    <a:pt x="1008" y="450"/>
                  </a:lnTo>
                  <a:lnTo>
                    <a:pt x="1032" y="450"/>
                  </a:lnTo>
                  <a:lnTo>
                    <a:pt x="1026" y="468"/>
                  </a:lnTo>
                  <a:lnTo>
                    <a:pt x="954" y="474"/>
                  </a:lnTo>
                  <a:lnTo>
                    <a:pt x="948" y="468"/>
                  </a:lnTo>
                  <a:lnTo>
                    <a:pt x="936" y="462"/>
                  </a:lnTo>
                  <a:lnTo>
                    <a:pt x="930" y="462"/>
                  </a:lnTo>
                  <a:lnTo>
                    <a:pt x="918" y="468"/>
                  </a:lnTo>
                  <a:lnTo>
                    <a:pt x="912" y="474"/>
                  </a:lnTo>
                  <a:lnTo>
                    <a:pt x="918" y="486"/>
                  </a:lnTo>
                  <a:lnTo>
                    <a:pt x="918" y="492"/>
                  </a:lnTo>
                  <a:lnTo>
                    <a:pt x="924" y="504"/>
                  </a:lnTo>
                  <a:lnTo>
                    <a:pt x="930" y="510"/>
                  </a:lnTo>
                  <a:lnTo>
                    <a:pt x="930" y="540"/>
                  </a:lnTo>
                  <a:lnTo>
                    <a:pt x="924" y="564"/>
                  </a:lnTo>
                  <a:lnTo>
                    <a:pt x="930" y="600"/>
                  </a:lnTo>
                  <a:lnTo>
                    <a:pt x="912" y="600"/>
                  </a:lnTo>
                  <a:lnTo>
                    <a:pt x="906" y="522"/>
                  </a:lnTo>
                  <a:lnTo>
                    <a:pt x="888" y="510"/>
                  </a:lnTo>
                  <a:lnTo>
                    <a:pt x="888" y="480"/>
                  </a:lnTo>
                  <a:lnTo>
                    <a:pt x="870" y="480"/>
                  </a:lnTo>
                  <a:lnTo>
                    <a:pt x="852" y="504"/>
                  </a:lnTo>
                  <a:lnTo>
                    <a:pt x="822" y="534"/>
                  </a:lnTo>
                  <a:lnTo>
                    <a:pt x="804" y="546"/>
                  </a:lnTo>
                  <a:lnTo>
                    <a:pt x="792" y="558"/>
                  </a:lnTo>
                  <a:lnTo>
                    <a:pt x="786" y="570"/>
                  </a:lnTo>
                  <a:lnTo>
                    <a:pt x="786" y="600"/>
                  </a:lnTo>
                  <a:lnTo>
                    <a:pt x="792" y="606"/>
                  </a:lnTo>
                  <a:lnTo>
                    <a:pt x="792" y="618"/>
                  </a:lnTo>
                  <a:lnTo>
                    <a:pt x="798" y="618"/>
                  </a:lnTo>
                  <a:lnTo>
                    <a:pt x="816" y="636"/>
                  </a:lnTo>
                  <a:lnTo>
                    <a:pt x="810" y="648"/>
                  </a:lnTo>
                  <a:lnTo>
                    <a:pt x="792" y="654"/>
                  </a:lnTo>
                  <a:lnTo>
                    <a:pt x="774" y="666"/>
                  </a:lnTo>
                  <a:lnTo>
                    <a:pt x="750" y="678"/>
                  </a:lnTo>
                  <a:lnTo>
                    <a:pt x="750" y="696"/>
                  </a:lnTo>
                  <a:lnTo>
                    <a:pt x="720" y="726"/>
                  </a:lnTo>
                  <a:lnTo>
                    <a:pt x="702" y="732"/>
                  </a:lnTo>
                  <a:lnTo>
                    <a:pt x="690" y="744"/>
                  </a:lnTo>
                  <a:lnTo>
                    <a:pt x="666" y="756"/>
                  </a:lnTo>
                  <a:lnTo>
                    <a:pt x="630" y="762"/>
                  </a:lnTo>
                  <a:lnTo>
                    <a:pt x="600" y="768"/>
                  </a:lnTo>
                  <a:lnTo>
                    <a:pt x="588" y="768"/>
                  </a:lnTo>
                  <a:lnTo>
                    <a:pt x="534" y="762"/>
                  </a:lnTo>
                  <a:lnTo>
                    <a:pt x="492" y="780"/>
                  </a:lnTo>
                  <a:lnTo>
                    <a:pt x="438" y="786"/>
                  </a:lnTo>
                  <a:lnTo>
                    <a:pt x="432" y="798"/>
                  </a:lnTo>
                  <a:lnTo>
                    <a:pt x="414" y="798"/>
                  </a:lnTo>
                  <a:lnTo>
                    <a:pt x="402" y="804"/>
                  </a:lnTo>
                  <a:lnTo>
                    <a:pt x="396" y="810"/>
                  </a:lnTo>
                  <a:lnTo>
                    <a:pt x="384" y="816"/>
                  </a:lnTo>
                  <a:lnTo>
                    <a:pt x="372" y="828"/>
                  </a:lnTo>
                  <a:lnTo>
                    <a:pt x="342" y="828"/>
                  </a:lnTo>
                  <a:lnTo>
                    <a:pt x="324" y="834"/>
                  </a:lnTo>
                  <a:lnTo>
                    <a:pt x="312" y="840"/>
                  </a:lnTo>
                  <a:lnTo>
                    <a:pt x="306" y="852"/>
                  </a:lnTo>
                  <a:lnTo>
                    <a:pt x="294" y="858"/>
                  </a:lnTo>
                  <a:lnTo>
                    <a:pt x="288" y="870"/>
                  </a:lnTo>
                  <a:lnTo>
                    <a:pt x="282" y="876"/>
                  </a:lnTo>
                  <a:lnTo>
                    <a:pt x="282" y="882"/>
                  </a:lnTo>
                  <a:lnTo>
                    <a:pt x="276" y="882"/>
                  </a:lnTo>
                  <a:lnTo>
                    <a:pt x="270" y="888"/>
                  </a:lnTo>
                  <a:lnTo>
                    <a:pt x="252" y="888"/>
                  </a:lnTo>
                  <a:lnTo>
                    <a:pt x="240" y="894"/>
                  </a:lnTo>
                  <a:lnTo>
                    <a:pt x="228" y="894"/>
                  </a:lnTo>
                  <a:lnTo>
                    <a:pt x="216" y="900"/>
                  </a:lnTo>
                  <a:lnTo>
                    <a:pt x="210" y="906"/>
                  </a:lnTo>
                  <a:lnTo>
                    <a:pt x="198" y="912"/>
                  </a:lnTo>
                  <a:lnTo>
                    <a:pt x="192" y="930"/>
                  </a:lnTo>
                  <a:lnTo>
                    <a:pt x="150" y="972"/>
                  </a:lnTo>
                  <a:lnTo>
                    <a:pt x="150" y="978"/>
                  </a:lnTo>
                  <a:lnTo>
                    <a:pt x="162" y="912"/>
                  </a:lnTo>
                  <a:lnTo>
                    <a:pt x="144" y="918"/>
                  </a:lnTo>
                  <a:lnTo>
                    <a:pt x="120" y="978"/>
                  </a:lnTo>
                  <a:lnTo>
                    <a:pt x="90" y="1038"/>
                  </a:lnTo>
                  <a:lnTo>
                    <a:pt x="90" y="1056"/>
                  </a:lnTo>
                  <a:lnTo>
                    <a:pt x="96" y="1062"/>
                  </a:lnTo>
                  <a:lnTo>
                    <a:pt x="108" y="1068"/>
                  </a:lnTo>
                  <a:lnTo>
                    <a:pt x="114" y="1068"/>
                  </a:lnTo>
                  <a:lnTo>
                    <a:pt x="108" y="1080"/>
                  </a:lnTo>
                  <a:lnTo>
                    <a:pt x="96" y="1086"/>
                  </a:lnTo>
                  <a:lnTo>
                    <a:pt x="90" y="1098"/>
                  </a:lnTo>
                  <a:lnTo>
                    <a:pt x="66" y="1122"/>
                  </a:lnTo>
                  <a:lnTo>
                    <a:pt x="66" y="1134"/>
                  </a:lnTo>
                  <a:lnTo>
                    <a:pt x="72" y="1152"/>
                  </a:lnTo>
                  <a:lnTo>
                    <a:pt x="72" y="1164"/>
                  </a:lnTo>
                  <a:lnTo>
                    <a:pt x="84" y="1188"/>
                  </a:lnTo>
                  <a:lnTo>
                    <a:pt x="84" y="1200"/>
                  </a:lnTo>
                  <a:lnTo>
                    <a:pt x="102" y="1236"/>
                  </a:lnTo>
                  <a:lnTo>
                    <a:pt x="108" y="1254"/>
                  </a:lnTo>
                  <a:lnTo>
                    <a:pt x="114" y="1266"/>
                  </a:lnTo>
                  <a:lnTo>
                    <a:pt x="114" y="1278"/>
                  </a:lnTo>
                  <a:lnTo>
                    <a:pt x="108" y="1278"/>
                  </a:lnTo>
                  <a:lnTo>
                    <a:pt x="96" y="1266"/>
                  </a:lnTo>
                  <a:lnTo>
                    <a:pt x="90" y="1254"/>
                  </a:lnTo>
                  <a:lnTo>
                    <a:pt x="72" y="1236"/>
                  </a:lnTo>
                  <a:lnTo>
                    <a:pt x="66" y="1224"/>
                  </a:lnTo>
                  <a:lnTo>
                    <a:pt x="48" y="1218"/>
                  </a:lnTo>
                  <a:lnTo>
                    <a:pt x="66" y="1266"/>
                  </a:lnTo>
                  <a:lnTo>
                    <a:pt x="30" y="1236"/>
                  </a:lnTo>
                  <a:lnTo>
                    <a:pt x="30" y="1290"/>
                  </a:lnTo>
                  <a:lnTo>
                    <a:pt x="60" y="1350"/>
                  </a:lnTo>
                  <a:lnTo>
                    <a:pt x="66" y="1356"/>
                  </a:lnTo>
                  <a:lnTo>
                    <a:pt x="66" y="1368"/>
                  </a:lnTo>
                  <a:lnTo>
                    <a:pt x="60" y="1374"/>
                  </a:lnTo>
                  <a:lnTo>
                    <a:pt x="54" y="1386"/>
                  </a:lnTo>
                  <a:lnTo>
                    <a:pt x="54" y="1398"/>
                  </a:lnTo>
                  <a:lnTo>
                    <a:pt x="48" y="1410"/>
                  </a:lnTo>
                  <a:lnTo>
                    <a:pt x="54" y="1416"/>
                  </a:lnTo>
                  <a:lnTo>
                    <a:pt x="60" y="1428"/>
                  </a:lnTo>
                  <a:lnTo>
                    <a:pt x="78" y="1446"/>
                  </a:lnTo>
                  <a:lnTo>
                    <a:pt x="84" y="1458"/>
                  </a:lnTo>
                  <a:lnTo>
                    <a:pt x="90" y="1464"/>
                  </a:lnTo>
                  <a:lnTo>
                    <a:pt x="96" y="1476"/>
                  </a:lnTo>
                  <a:lnTo>
                    <a:pt x="96" y="1506"/>
                  </a:lnTo>
                  <a:lnTo>
                    <a:pt x="90" y="1518"/>
                  </a:lnTo>
                  <a:lnTo>
                    <a:pt x="84" y="1524"/>
                  </a:lnTo>
                  <a:lnTo>
                    <a:pt x="90" y="1542"/>
                  </a:lnTo>
                  <a:lnTo>
                    <a:pt x="90" y="1554"/>
                  </a:lnTo>
                  <a:lnTo>
                    <a:pt x="96" y="1572"/>
                  </a:lnTo>
                  <a:lnTo>
                    <a:pt x="96" y="1590"/>
                  </a:lnTo>
                  <a:lnTo>
                    <a:pt x="102" y="1596"/>
                  </a:lnTo>
                  <a:lnTo>
                    <a:pt x="102" y="1602"/>
                  </a:lnTo>
                  <a:lnTo>
                    <a:pt x="96" y="1602"/>
                  </a:lnTo>
                  <a:lnTo>
                    <a:pt x="78" y="1620"/>
                  </a:lnTo>
                  <a:lnTo>
                    <a:pt x="84" y="1626"/>
                  </a:lnTo>
                  <a:lnTo>
                    <a:pt x="84" y="1638"/>
                  </a:lnTo>
                  <a:lnTo>
                    <a:pt x="90" y="1650"/>
                  </a:lnTo>
                  <a:lnTo>
                    <a:pt x="90" y="1662"/>
                  </a:lnTo>
                  <a:lnTo>
                    <a:pt x="96" y="1668"/>
                  </a:lnTo>
                  <a:lnTo>
                    <a:pt x="96" y="1674"/>
                  </a:lnTo>
                  <a:lnTo>
                    <a:pt x="102" y="1674"/>
                  </a:lnTo>
                  <a:lnTo>
                    <a:pt x="108" y="1680"/>
                  </a:lnTo>
                  <a:lnTo>
                    <a:pt x="126" y="1716"/>
                  </a:lnTo>
                  <a:lnTo>
                    <a:pt x="126" y="1728"/>
                  </a:lnTo>
                  <a:lnTo>
                    <a:pt x="108" y="1764"/>
                  </a:lnTo>
                  <a:lnTo>
                    <a:pt x="90" y="1782"/>
                  </a:lnTo>
                  <a:lnTo>
                    <a:pt x="90" y="1824"/>
                  </a:lnTo>
                  <a:lnTo>
                    <a:pt x="84" y="1842"/>
                  </a:lnTo>
                  <a:lnTo>
                    <a:pt x="60" y="1866"/>
                  </a:lnTo>
                  <a:lnTo>
                    <a:pt x="42" y="1866"/>
                  </a:lnTo>
                  <a:lnTo>
                    <a:pt x="30" y="1872"/>
                  </a:lnTo>
                  <a:lnTo>
                    <a:pt x="18" y="1866"/>
                  </a:lnTo>
                  <a:lnTo>
                    <a:pt x="6" y="1866"/>
                  </a:lnTo>
                  <a:lnTo>
                    <a:pt x="0" y="1920"/>
                  </a:lnTo>
                  <a:lnTo>
                    <a:pt x="12" y="1920"/>
                  </a:lnTo>
                  <a:lnTo>
                    <a:pt x="24" y="1926"/>
                  </a:lnTo>
                  <a:lnTo>
                    <a:pt x="42" y="1926"/>
                  </a:lnTo>
                  <a:lnTo>
                    <a:pt x="54" y="1932"/>
                  </a:lnTo>
                  <a:lnTo>
                    <a:pt x="72" y="1950"/>
                  </a:lnTo>
                  <a:lnTo>
                    <a:pt x="78" y="1962"/>
                  </a:lnTo>
                  <a:lnTo>
                    <a:pt x="108" y="1956"/>
                  </a:lnTo>
                  <a:lnTo>
                    <a:pt x="114" y="1968"/>
                  </a:lnTo>
                  <a:lnTo>
                    <a:pt x="138" y="1980"/>
                  </a:lnTo>
                  <a:lnTo>
                    <a:pt x="174" y="1980"/>
                  </a:lnTo>
                  <a:lnTo>
                    <a:pt x="210" y="1968"/>
                  </a:lnTo>
                  <a:lnTo>
                    <a:pt x="234" y="1968"/>
                  </a:lnTo>
                  <a:lnTo>
                    <a:pt x="234" y="1950"/>
                  </a:lnTo>
                  <a:lnTo>
                    <a:pt x="228" y="1944"/>
                  </a:lnTo>
                  <a:lnTo>
                    <a:pt x="264" y="1950"/>
                  </a:lnTo>
                  <a:lnTo>
                    <a:pt x="276" y="1932"/>
                  </a:lnTo>
                  <a:lnTo>
                    <a:pt x="318" y="1926"/>
                  </a:lnTo>
                  <a:lnTo>
                    <a:pt x="354" y="1890"/>
                  </a:lnTo>
                  <a:lnTo>
                    <a:pt x="366" y="1884"/>
                  </a:lnTo>
                  <a:lnTo>
                    <a:pt x="372" y="1884"/>
                  </a:lnTo>
                  <a:lnTo>
                    <a:pt x="420" y="1908"/>
                  </a:lnTo>
                  <a:lnTo>
                    <a:pt x="426" y="1902"/>
                  </a:lnTo>
                  <a:lnTo>
                    <a:pt x="474" y="1878"/>
                  </a:lnTo>
                  <a:lnTo>
                    <a:pt x="480" y="1872"/>
                  </a:lnTo>
                  <a:lnTo>
                    <a:pt x="486" y="1872"/>
                  </a:lnTo>
                  <a:lnTo>
                    <a:pt x="498" y="1878"/>
                  </a:lnTo>
                  <a:lnTo>
                    <a:pt x="504" y="1884"/>
                  </a:lnTo>
                  <a:lnTo>
                    <a:pt x="516" y="1884"/>
                  </a:lnTo>
                  <a:lnTo>
                    <a:pt x="528" y="1890"/>
                  </a:lnTo>
                  <a:lnTo>
                    <a:pt x="534" y="1890"/>
                  </a:lnTo>
                  <a:lnTo>
                    <a:pt x="552" y="1884"/>
                  </a:lnTo>
                  <a:lnTo>
                    <a:pt x="576" y="1872"/>
                  </a:lnTo>
                  <a:lnTo>
                    <a:pt x="582" y="1872"/>
                  </a:lnTo>
                  <a:lnTo>
                    <a:pt x="594" y="1878"/>
                  </a:lnTo>
                  <a:lnTo>
                    <a:pt x="606" y="1878"/>
                  </a:lnTo>
                  <a:lnTo>
                    <a:pt x="624" y="1884"/>
                  </a:lnTo>
                  <a:lnTo>
                    <a:pt x="636" y="1884"/>
                  </a:lnTo>
                  <a:lnTo>
                    <a:pt x="648" y="1878"/>
                  </a:lnTo>
                  <a:lnTo>
                    <a:pt x="654" y="1872"/>
                  </a:lnTo>
                  <a:lnTo>
                    <a:pt x="654" y="1848"/>
                  </a:lnTo>
                  <a:lnTo>
                    <a:pt x="666" y="1848"/>
                  </a:lnTo>
                  <a:lnTo>
                    <a:pt x="672" y="1842"/>
                  </a:lnTo>
                  <a:lnTo>
                    <a:pt x="678" y="1842"/>
                  </a:lnTo>
                  <a:lnTo>
                    <a:pt x="684" y="1836"/>
                  </a:lnTo>
                  <a:lnTo>
                    <a:pt x="690" y="1824"/>
                  </a:lnTo>
                  <a:lnTo>
                    <a:pt x="702" y="1788"/>
                  </a:lnTo>
                  <a:lnTo>
                    <a:pt x="714" y="1776"/>
                  </a:lnTo>
                  <a:lnTo>
                    <a:pt x="726" y="1770"/>
                  </a:lnTo>
                  <a:lnTo>
                    <a:pt x="744" y="1764"/>
                  </a:lnTo>
                  <a:lnTo>
                    <a:pt x="756" y="1764"/>
                  </a:lnTo>
                  <a:lnTo>
                    <a:pt x="774" y="1770"/>
                  </a:lnTo>
                  <a:lnTo>
                    <a:pt x="798" y="1770"/>
                  </a:lnTo>
                  <a:lnTo>
                    <a:pt x="822" y="1758"/>
                  </a:lnTo>
                  <a:lnTo>
                    <a:pt x="840" y="1752"/>
                  </a:lnTo>
                  <a:lnTo>
                    <a:pt x="858" y="1740"/>
                  </a:lnTo>
                  <a:lnTo>
                    <a:pt x="876" y="1734"/>
                  </a:lnTo>
                  <a:lnTo>
                    <a:pt x="912" y="1734"/>
                  </a:lnTo>
                  <a:lnTo>
                    <a:pt x="918" y="1740"/>
                  </a:lnTo>
                  <a:lnTo>
                    <a:pt x="930" y="1740"/>
                  </a:lnTo>
                  <a:lnTo>
                    <a:pt x="942" y="1746"/>
                  </a:lnTo>
                  <a:lnTo>
                    <a:pt x="972" y="1740"/>
                  </a:lnTo>
                  <a:lnTo>
                    <a:pt x="1044" y="1704"/>
                  </a:lnTo>
                  <a:lnTo>
                    <a:pt x="1074" y="1692"/>
                  </a:lnTo>
                  <a:lnTo>
                    <a:pt x="1098" y="1686"/>
                  </a:lnTo>
                  <a:lnTo>
                    <a:pt x="1140" y="1680"/>
                  </a:lnTo>
                  <a:lnTo>
                    <a:pt x="1176" y="1674"/>
                  </a:lnTo>
                  <a:lnTo>
                    <a:pt x="1224" y="1674"/>
                  </a:lnTo>
                  <a:lnTo>
                    <a:pt x="1236" y="1662"/>
                  </a:lnTo>
                  <a:lnTo>
                    <a:pt x="1254" y="1680"/>
                  </a:lnTo>
                  <a:lnTo>
                    <a:pt x="1266" y="1686"/>
                  </a:lnTo>
                  <a:lnTo>
                    <a:pt x="1278" y="1698"/>
                  </a:lnTo>
                  <a:lnTo>
                    <a:pt x="1302" y="1710"/>
                  </a:lnTo>
                  <a:lnTo>
                    <a:pt x="1320" y="1716"/>
                  </a:lnTo>
                  <a:lnTo>
                    <a:pt x="1332" y="1716"/>
                  </a:lnTo>
                  <a:lnTo>
                    <a:pt x="1338" y="1710"/>
                  </a:lnTo>
                  <a:lnTo>
                    <a:pt x="1338" y="1716"/>
                  </a:lnTo>
                  <a:lnTo>
                    <a:pt x="1344" y="1722"/>
                  </a:lnTo>
                  <a:lnTo>
                    <a:pt x="1350" y="1734"/>
                  </a:lnTo>
                  <a:lnTo>
                    <a:pt x="1356" y="1740"/>
                  </a:lnTo>
                  <a:lnTo>
                    <a:pt x="1374" y="1740"/>
                  </a:lnTo>
                  <a:lnTo>
                    <a:pt x="1380" y="1734"/>
                  </a:lnTo>
                  <a:lnTo>
                    <a:pt x="1380" y="1752"/>
                  </a:lnTo>
                  <a:lnTo>
                    <a:pt x="1392" y="1752"/>
                  </a:lnTo>
                  <a:lnTo>
                    <a:pt x="1398" y="1758"/>
                  </a:lnTo>
                  <a:lnTo>
                    <a:pt x="1398" y="1770"/>
                  </a:lnTo>
                  <a:lnTo>
                    <a:pt x="1386" y="1794"/>
                  </a:lnTo>
                  <a:lnTo>
                    <a:pt x="1380" y="1800"/>
                  </a:lnTo>
                  <a:lnTo>
                    <a:pt x="1374" y="1812"/>
                  </a:lnTo>
                  <a:lnTo>
                    <a:pt x="1392" y="1842"/>
                  </a:lnTo>
                  <a:lnTo>
                    <a:pt x="1410" y="1830"/>
                  </a:lnTo>
                  <a:lnTo>
                    <a:pt x="1428" y="1866"/>
                  </a:lnTo>
                  <a:lnTo>
                    <a:pt x="1428" y="1872"/>
                  </a:lnTo>
                  <a:lnTo>
                    <a:pt x="1434" y="1878"/>
                  </a:lnTo>
                  <a:lnTo>
                    <a:pt x="1434" y="1902"/>
                  </a:lnTo>
                  <a:lnTo>
                    <a:pt x="1440" y="1914"/>
                  </a:lnTo>
                  <a:lnTo>
                    <a:pt x="1440" y="1926"/>
                  </a:lnTo>
                  <a:lnTo>
                    <a:pt x="1422" y="1926"/>
                  </a:lnTo>
                  <a:lnTo>
                    <a:pt x="1410" y="1920"/>
                  </a:lnTo>
                  <a:lnTo>
                    <a:pt x="1404" y="1920"/>
                  </a:lnTo>
                  <a:lnTo>
                    <a:pt x="1410" y="1956"/>
                  </a:lnTo>
                  <a:lnTo>
                    <a:pt x="1446" y="1956"/>
                  </a:lnTo>
                  <a:lnTo>
                    <a:pt x="1452" y="1962"/>
                  </a:lnTo>
                  <a:lnTo>
                    <a:pt x="1452" y="1968"/>
                  </a:lnTo>
                  <a:lnTo>
                    <a:pt x="1470" y="1968"/>
                  </a:lnTo>
                  <a:lnTo>
                    <a:pt x="1470" y="1956"/>
                  </a:lnTo>
                  <a:lnTo>
                    <a:pt x="1464" y="1938"/>
                  </a:lnTo>
                  <a:lnTo>
                    <a:pt x="1464" y="1926"/>
                  </a:lnTo>
                  <a:lnTo>
                    <a:pt x="1470" y="1914"/>
                  </a:lnTo>
                  <a:lnTo>
                    <a:pt x="1476" y="1908"/>
                  </a:lnTo>
                  <a:lnTo>
                    <a:pt x="1500" y="1896"/>
                  </a:lnTo>
                  <a:lnTo>
                    <a:pt x="1512" y="1896"/>
                  </a:lnTo>
                  <a:lnTo>
                    <a:pt x="1518" y="1890"/>
                  </a:lnTo>
                  <a:lnTo>
                    <a:pt x="1530" y="1884"/>
                  </a:lnTo>
                  <a:lnTo>
                    <a:pt x="1542" y="1872"/>
                  </a:lnTo>
                  <a:lnTo>
                    <a:pt x="1548" y="1860"/>
                  </a:lnTo>
                  <a:lnTo>
                    <a:pt x="1566" y="1842"/>
                  </a:lnTo>
                  <a:lnTo>
                    <a:pt x="1566" y="1836"/>
                  </a:lnTo>
                  <a:lnTo>
                    <a:pt x="1590" y="1842"/>
                  </a:lnTo>
                  <a:lnTo>
                    <a:pt x="1608" y="1788"/>
                  </a:lnTo>
                  <a:lnTo>
                    <a:pt x="1638" y="1788"/>
                  </a:lnTo>
                  <a:lnTo>
                    <a:pt x="1650" y="1782"/>
                  </a:lnTo>
                  <a:lnTo>
                    <a:pt x="1662" y="1770"/>
                  </a:lnTo>
                  <a:lnTo>
                    <a:pt x="1668" y="1752"/>
                  </a:lnTo>
                  <a:lnTo>
                    <a:pt x="1668" y="1740"/>
                  </a:lnTo>
                  <a:lnTo>
                    <a:pt x="1668" y="1746"/>
                  </a:lnTo>
                  <a:lnTo>
                    <a:pt x="1674" y="1752"/>
                  </a:lnTo>
                  <a:lnTo>
                    <a:pt x="1674" y="1764"/>
                  </a:lnTo>
                  <a:lnTo>
                    <a:pt x="1680" y="1776"/>
                  </a:lnTo>
                  <a:lnTo>
                    <a:pt x="1680" y="1782"/>
                  </a:lnTo>
                  <a:lnTo>
                    <a:pt x="1668" y="1794"/>
                  </a:lnTo>
                  <a:lnTo>
                    <a:pt x="1662" y="1806"/>
                  </a:lnTo>
                  <a:lnTo>
                    <a:pt x="1650" y="1812"/>
                  </a:lnTo>
                  <a:lnTo>
                    <a:pt x="1644" y="1818"/>
                  </a:lnTo>
                  <a:lnTo>
                    <a:pt x="1620" y="1818"/>
                  </a:lnTo>
                  <a:lnTo>
                    <a:pt x="1614" y="1830"/>
                  </a:lnTo>
                  <a:lnTo>
                    <a:pt x="1632" y="1866"/>
                  </a:lnTo>
                  <a:lnTo>
                    <a:pt x="1620" y="1866"/>
                  </a:lnTo>
                  <a:lnTo>
                    <a:pt x="1614" y="1872"/>
                  </a:lnTo>
                  <a:lnTo>
                    <a:pt x="1602" y="1878"/>
                  </a:lnTo>
                  <a:lnTo>
                    <a:pt x="1566" y="1914"/>
                  </a:lnTo>
                  <a:lnTo>
                    <a:pt x="1566" y="1926"/>
                  </a:lnTo>
                  <a:lnTo>
                    <a:pt x="1560" y="1932"/>
                  </a:lnTo>
                  <a:lnTo>
                    <a:pt x="1554" y="1944"/>
                  </a:lnTo>
                  <a:lnTo>
                    <a:pt x="1542" y="1956"/>
                  </a:lnTo>
                  <a:lnTo>
                    <a:pt x="1518" y="1968"/>
                  </a:lnTo>
                  <a:lnTo>
                    <a:pt x="1512" y="1974"/>
                  </a:lnTo>
                  <a:lnTo>
                    <a:pt x="1512" y="1980"/>
                  </a:lnTo>
                  <a:lnTo>
                    <a:pt x="1518" y="1986"/>
                  </a:lnTo>
                  <a:lnTo>
                    <a:pt x="1548" y="1986"/>
                  </a:lnTo>
                  <a:lnTo>
                    <a:pt x="1560" y="1980"/>
                  </a:lnTo>
                  <a:lnTo>
                    <a:pt x="1572" y="1980"/>
                  </a:lnTo>
                  <a:lnTo>
                    <a:pt x="1584" y="1968"/>
                  </a:lnTo>
                  <a:lnTo>
                    <a:pt x="1602" y="1932"/>
                  </a:lnTo>
                  <a:lnTo>
                    <a:pt x="1608" y="1926"/>
                  </a:lnTo>
                  <a:lnTo>
                    <a:pt x="1614" y="1914"/>
                  </a:lnTo>
                  <a:lnTo>
                    <a:pt x="1626" y="1908"/>
                  </a:lnTo>
                  <a:lnTo>
                    <a:pt x="1632" y="1902"/>
                  </a:lnTo>
                  <a:lnTo>
                    <a:pt x="1632" y="1920"/>
                  </a:lnTo>
                  <a:lnTo>
                    <a:pt x="1638" y="1932"/>
                  </a:lnTo>
                  <a:lnTo>
                    <a:pt x="1638" y="1956"/>
                  </a:lnTo>
                  <a:lnTo>
                    <a:pt x="1626" y="1968"/>
                  </a:lnTo>
                  <a:lnTo>
                    <a:pt x="1614" y="1974"/>
                  </a:lnTo>
                  <a:lnTo>
                    <a:pt x="1602" y="1986"/>
                  </a:lnTo>
                  <a:lnTo>
                    <a:pt x="1602" y="2004"/>
                  </a:lnTo>
                  <a:lnTo>
                    <a:pt x="1608" y="2010"/>
                  </a:lnTo>
                  <a:lnTo>
                    <a:pt x="1614" y="2010"/>
                  </a:lnTo>
                  <a:lnTo>
                    <a:pt x="1632" y="2016"/>
                  </a:lnTo>
                  <a:lnTo>
                    <a:pt x="1662" y="2016"/>
                  </a:lnTo>
                  <a:lnTo>
                    <a:pt x="1668" y="2028"/>
                  </a:lnTo>
                  <a:lnTo>
                    <a:pt x="1644" y="2052"/>
                  </a:lnTo>
                  <a:lnTo>
                    <a:pt x="1644" y="2058"/>
                  </a:lnTo>
                  <a:lnTo>
                    <a:pt x="1650" y="2064"/>
                  </a:lnTo>
                  <a:lnTo>
                    <a:pt x="1668" y="2100"/>
                  </a:lnTo>
                  <a:lnTo>
                    <a:pt x="1674" y="2106"/>
                  </a:lnTo>
                  <a:lnTo>
                    <a:pt x="1674" y="2118"/>
                  </a:lnTo>
                  <a:lnTo>
                    <a:pt x="1626" y="2166"/>
                  </a:lnTo>
                  <a:lnTo>
                    <a:pt x="1626" y="2178"/>
                  </a:lnTo>
                  <a:lnTo>
                    <a:pt x="1638" y="2190"/>
                  </a:lnTo>
                  <a:lnTo>
                    <a:pt x="1644" y="2202"/>
                  </a:lnTo>
                  <a:lnTo>
                    <a:pt x="1668" y="2214"/>
                  </a:lnTo>
                  <a:lnTo>
                    <a:pt x="1680" y="2226"/>
                  </a:lnTo>
                  <a:lnTo>
                    <a:pt x="1692" y="2232"/>
                  </a:lnTo>
                  <a:lnTo>
                    <a:pt x="1716" y="2256"/>
                  </a:lnTo>
                  <a:lnTo>
                    <a:pt x="1728" y="2262"/>
                  </a:lnTo>
                  <a:lnTo>
                    <a:pt x="1800" y="2262"/>
                  </a:lnTo>
                  <a:lnTo>
                    <a:pt x="1824" y="2286"/>
                  </a:lnTo>
                  <a:lnTo>
                    <a:pt x="1842" y="2292"/>
                  </a:lnTo>
                  <a:lnTo>
                    <a:pt x="1872" y="2286"/>
                  </a:lnTo>
                  <a:lnTo>
                    <a:pt x="1902" y="2274"/>
                  </a:lnTo>
                  <a:lnTo>
                    <a:pt x="1932" y="2256"/>
                  </a:lnTo>
                  <a:lnTo>
                    <a:pt x="1944" y="2250"/>
                  </a:lnTo>
                  <a:lnTo>
                    <a:pt x="1944" y="2226"/>
                  </a:lnTo>
                  <a:lnTo>
                    <a:pt x="1956" y="2214"/>
                  </a:lnTo>
                  <a:lnTo>
                    <a:pt x="1962" y="2214"/>
                  </a:lnTo>
                  <a:lnTo>
                    <a:pt x="1974" y="2226"/>
                  </a:lnTo>
                  <a:lnTo>
                    <a:pt x="1974" y="2256"/>
                  </a:lnTo>
                  <a:lnTo>
                    <a:pt x="1992" y="2256"/>
                  </a:lnTo>
                  <a:lnTo>
                    <a:pt x="1980" y="2280"/>
                  </a:lnTo>
                  <a:lnTo>
                    <a:pt x="1998" y="2280"/>
                  </a:lnTo>
                  <a:lnTo>
                    <a:pt x="1998" y="2292"/>
                  </a:lnTo>
                  <a:lnTo>
                    <a:pt x="2004" y="2298"/>
                  </a:lnTo>
                  <a:lnTo>
                    <a:pt x="2010" y="2310"/>
                  </a:lnTo>
                  <a:lnTo>
                    <a:pt x="2016" y="2316"/>
                  </a:lnTo>
                  <a:lnTo>
                    <a:pt x="2028" y="2316"/>
                  </a:lnTo>
                  <a:lnTo>
                    <a:pt x="2040" y="2304"/>
                  </a:lnTo>
                  <a:lnTo>
                    <a:pt x="2046" y="2304"/>
                  </a:lnTo>
                  <a:lnTo>
                    <a:pt x="2052" y="2298"/>
                  </a:lnTo>
                  <a:lnTo>
                    <a:pt x="2070" y="2292"/>
                  </a:lnTo>
                  <a:lnTo>
                    <a:pt x="2082" y="2286"/>
                  </a:lnTo>
                  <a:lnTo>
                    <a:pt x="2088" y="2280"/>
                  </a:lnTo>
                  <a:lnTo>
                    <a:pt x="2100" y="2274"/>
                  </a:lnTo>
                  <a:lnTo>
                    <a:pt x="2124" y="2250"/>
                  </a:lnTo>
                  <a:lnTo>
                    <a:pt x="2136" y="2244"/>
                  </a:lnTo>
                  <a:lnTo>
                    <a:pt x="2148" y="2232"/>
                  </a:lnTo>
                  <a:lnTo>
                    <a:pt x="2160" y="2226"/>
                  </a:lnTo>
                  <a:lnTo>
                    <a:pt x="2154" y="2214"/>
                  </a:lnTo>
                  <a:lnTo>
                    <a:pt x="2190" y="2202"/>
                  </a:lnTo>
                  <a:lnTo>
                    <a:pt x="2202" y="2214"/>
                  </a:lnTo>
                  <a:lnTo>
                    <a:pt x="2220" y="2214"/>
                  </a:lnTo>
                  <a:lnTo>
                    <a:pt x="2256" y="2208"/>
                  </a:lnTo>
                  <a:lnTo>
                    <a:pt x="2298" y="2196"/>
                  </a:lnTo>
                  <a:lnTo>
                    <a:pt x="2316" y="2178"/>
                  </a:lnTo>
                  <a:lnTo>
                    <a:pt x="2328" y="2148"/>
                  </a:lnTo>
                  <a:lnTo>
                    <a:pt x="2334" y="2118"/>
                  </a:lnTo>
                  <a:lnTo>
                    <a:pt x="2340" y="2100"/>
                  </a:lnTo>
                  <a:lnTo>
                    <a:pt x="2346" y="2088"/>
                  </a:lnTo>
                  <a:lnTo>
                    <a:pt x="2376" y="2058"/>
                  </a:lnTo>
                  <a:lnTo>
                    <a:pt x="2382" y="2058"/>
                  </a:lnTo>
                  <a:lnTo>
                    <a:pt x="2382" y="2034"/>
                  </a:lnTo>
                  <a:lnTo>
                    <a:pt x="2388" y="2034"/>
                  </a:lnTo>
                  <a:lnTo>
                    <a:pt x="2394" y="2028"/>
                  </a:lnTo>
                  <a:lnTo>
                    <a:pt x="2406" y="2022"/>
                  </a:lnTo>
                  <a:lnTo>
                    <a:pt x="2418" y="2010"/>
                  </a:lnTo>
                  <a:lnTo>
                    <a:pt x="2424" y="1998"/>
                  </a:lnTo>
                  <a:lnTo>
                    <a:pt x="2442" y="1980"/>
                  </a:lnTo>
                  <a:lnTo>
                    <a:pt x="2442" y="1956"/>
                  </a:lnTo>
                  <a:lnTo>
                    <a:pt x="2448" y="1944"/>
                  </a:lnTo>
                  <a:lnTo>
                    <a:pt x="2454" y="1926"/>
                  </a:lnTo>
                  <a:lnTo>
                    <a:pt x="2460" y="1914"/>
                  </a:lnTo>
                  <a:lnTo>
                    <a:pt x="2490" y="1884"/>
                  </a:lnTo>
                  <a:lnTo>
                    <a:pt x="2502" y="1866"/>
                  </a:lnTo>
                  <a:lnTo>
                    <a:pt x="2526" y="1842"/>
                  </a:lnTo>
                  <a:lnTo>
                    <a:pt x="2538" y="1836"/>
                  </a:lnTo>
                  <a:lnTo>
                    <a:pt x="2550" y="1824"/>
                  </a:lnTo>
                  <a:lnTo>
                    <a:pt x="2556" y="1812"/>
                  </a:lnTo>
                  <a:lnTo>
                    <a:pt x="2556" y="1800"/>
                  </a:lnTo>
                  <a:lnTo>
                    <a:pt x="2562" y="1788"/>
                  </a:lnTo>
                  <a:lnTo>
                    <a:pt x="2562" y="1782"/>
                  </a:lnTo>
                  <a:lnTo>
                    <a:pt x="2586" y="1782"/>
                  </a:lnTo>
                  <a:lnTo>
                    <a:pt x="2610" y="1770"/>
                  </a:lnTo>
                  <a:lnTo>
                    <a:pt x="2622" y="1752"/>
                  </a:lnTo>
                  <a:lnTo>
                    <a:pt x="2646" y="1728"/>
                  </a:lnTo>
                  <a:lnTo>
                    <a:pt x="2670" y="1698"/>
                  </a:lnTo>
                  <a:lnTo>
                    <a:pt x="2688" y="1674"/>
                  </a:lnTo>
                  <a:lnTo>
                    <a:pt x="2700" y="1662"/>
                  </a:lnTo>
                  <a:lnTo>
                    <a:pt x="2700" y="1656"/>
                  </a:lnTo>
                  <a:lnTo>
                    <a:pt x="2706" y="1638"/>
                  </a:lnTo>
                  <a:lnTo>
                    <a:pt x="2706" y="1614"/>
                  </a:lnTo>
                  <a:lnTo>
                    <a:pt x="2712" y="1596"/>
                  </a:lnTo>
                  <a:lnTo>
                    <a:pt x="2718" y="1590"/>
                  </a:lnTo>
                  <a:lnTo>
                    <a:pt x="2730" y="1572"/>
                  </a:lnTo>
                  <a:lnTo>
                    <a:pt x="2754" y="1542"/>
                  </a:lnTo>
                  <a:lnTo>
                    <a:pt x="2772" y="1494"/>
                  </a:lnTo>
                  <a:lnTo>
                    <a:pt x="2796" y="1458"/>
                  </a:lnTo>
                  <a:lnTo>
                    <a:pt x="2808" y="1428"/>
                  </a:lnTo>
                  <a:lnTo>
                    <a:pt x="2814" y="1416"/>
                  </a:lnTo>
                  <a:lnTo>
                    <a:pt x="2814" y="1386"/>
                  </a:lnTo>
                  <a:lnTo>
                    <a:pt x="2802" y="1362"/>
                  </a:lnTo>
                  <a:lnTo>
                    <a:pt x="2820" y="1308"/>
                  </a:lnTo>
                  <a:lnTo>
                    <a:pt x="2832" y="1290"/>
                  </a:lnTo>
                  <a:lnTo>
                    <a:pt x="2838" y="1266"/>
                  </a:lnTo>
                  <a:lnTo>
                    <a:pt x="2838" y="1224"/>
                  </a:lnTo>
                  <a:lnTo>
                    <a:pt x="2832" y="1194"/>
                  </a:lnTo>
                  <a:lnTo>
                    <a:pt x="2832" y="1176"/>
                  </a:lnTo>
                  <a:lnTo>
                    <a:pt x="2802" y="1164"/>
                  </a:lnTo>
                  <a:close/>
                  <a:moveTo>
                    <a:pt x="2016" y="2436"/>
                  </a:moveTo>
                  <a:lnTo>
                    <a:pt x="2022" y="2442"/>
                  </a:lnTo>
                  <a:lnTo>
                    <a:pt x="2028" y="2442"/>
                  </a:lnTo>
                  <a:lnTo>
                    <a:pt x="2040" y="2436"/>
                  </a:lnTo>
                  <a:lnTo>
                    <a:pt x="2046" y="2430"/>
                  </a:lnTo>
                  <a:lnTo>
                    <a:pt x="2034" y="2418"/>
                  </a:lnTo>
                  <a:lnTo>
                    <a:pt x="2016" y="2436"/>
                  </a:lnTo>
                  <a:close/>
                  <a:moveTo>
                    <a:pt x="1992" y="2454"/>
                  </a:moveTo>
                  <a:lnTo>
                    <a:pt x="1974" y="2454"/>
                  </a:lnTo>
                  <a:lnTo>
                    <a:pt x="1962" y="2466"/>
                  </a:lnTo>
                  <a:lnTo>
                    <a:pt x="1962" y="2472"/>
                  </a:lnTo>
                  <a:lnTo>
                    <a:pt x="1962" y="2460"/>
                  </a:lnTo>
                  <a:lnTo>
                    <a:pt x="1938" y="2460"/>
                  </a:lnTo>
                  <a:lnTo>
                    <a:pt x="1926" y="2466"/>
                  </a:lnTo>
                  <a:lnTo>
                    <a:pt x="1914" y="2466"/>
                  </a:lnTo>
                  <a:lnTo>
                    <a:pt x="1908" y="2478"/>
                  </a:lnTo>
                  <a:lnTo>
                    <a:pt x="1890" y="2460"/>
                  </a:lnTo>
                  <a:lnTo>
                    <a:pt x="1854" y="2460"/>
                  </a:lnTo>
                  <a:lnTo>
                    <a:pt x="1830" y="2430"/>
                  </a:lnTo>
                  <a:lnTo>
                    <a:pt x="1824" y="2436"/>
                  </a:lnTo>
                  <a:lnTo>
                    <a:pt x="1818" y="2436"/>
                  </a:lnTo>
                  <a:lnTo>
                    <a:pt x="1812" y="2442"/>
                  </a:lnTo>
                  <a:lnTo>
                    <a:pt x="1806" y="2442"/>
                  </a:lnTo>
                  <a:lnTo>
                    <a:pt x="1776" y="2412"/>
                  </a:lnTo>
                  <a:lnTo>
                    <a:pt x="1776" y="2424"/>
                  </a:lnTo>
                  <a:lnTo>
                    <a:pt x="1782" y="2448"/>
                  </a:lnTo>
                  <a:lnTo>
                    <a:pt x="1782" y="2472"/>
                  </a:lnTo>
                  <a:lnTo>
                    <a:pt x="1776" y="2478"/>
                  </a:lnTo>
                  <a:lnTo>
                    <a:pt x="1776" y="2484"/>
                  </a:lnTo>
                  <a:lnTo>
                    <a:pt x="1770" y="2490"/>
                  </a:lnTo>
                  <a:lnTo>
                    <a:pt x="1770" y="2502"/>
                  </a:lnTo>
                  <a:lnTo>
                    <a:pt x="1776" y="2514"/>
                  </a:lnTo>
                  <a:lnTo>
                    <a:pt x="1776" y="2532"/>
                  </a:lnTo>
                  <a:lnTo>
                    <a:pt x="1764" y="2538"/>
                  </a:lnTo>
                  <a:lnTo>
                    <a:pt x="1758" y="2544"/>
                  </a:lnTo>
                  <a:lnTo>
                    <a:pt x="1752" y="2544"/>
                  </a:lnTo>
                  <a:lnTo>
                    <a:pt x="1740" y="2532"/>
                  </a:lnTo>
                  <a:lnTo>
                    <a:pt x="1740" y="2538"/>
                  </a:lnTo>
                  <a:lnTo>
                    <a:pt x="1734" y="2544"/>
                  </a:lnTo>
                  <a:lnTo>
                    <a:pt x="1734" y="2556"/>
                  </a:lnTo>
                  <a:lnTo>
                    <a:pt x="1728" y="2574"/>
                  </a:lnTo>
                  <a:lnTo>
                    <a:pt x="1728" y="2586"/>
                  </a:lnTo>
                  <a:lnTo>
                    <a:pt x="1740" y="2610"/>
                  </a:lnTo>
                  <a:lnTo>
                    <a:pt x="1740" y="2616"/>
                  </a:lnTo>
                  <a:lnTo>
                    <a:pt x="1746" y="2628"/>
                  </a:lnTo>
                  <a:lnTo>
                    <a:pt x="1770" y="2628"/>
                  </a:lnTo>
                  <a:lnTo>
                    <a:pt x="1752" y="2640"/>
                  </a:lnTo>
                  <a:lnTo>
                    <a:pt x="1758" y="2664"/>
                  </a:lnTo>
                  <a:lnTo>
                    <a:pt x="1770" y="2658"/>
                  </a:lnTo>
                  <a:lnTo>
                    <a:pt x="1776" y="2658"/>
                  </a:lnTo>
                  <a:lnTo>
                    <a:pt x="1782" y="2652"/>
                  </a:lnTo>
                  <a:lnTo>
                    <a:pt x="1794" y="2652"/>
                  </a:lnTo>
                  <a:lnTo>
                    <a:pt x="1800" y="2658"/>
                  </a:lnTo>
                  <a:lnTo>
                    <a:pt x="1818" y="2658"/>
                  </a:lnTo>
                  <a:lnTo>
                    <a:pt x="1830" y="2652"/>
                  </a:lnTo>
                  <a:lnTo>
                    <a:pt x="1836" y="2646"/>
                  </a:lnTo>
                  <a:lnTo>
                    <a:pt x="1842" y="2634"/>
                  </a:lnTo>
                  <a:lnTo>
                    <a:pt x="1854" y="2634"/>
                  </a:lnTo>
                  <a:lnTo>
                    <a:pt x="1860" y="2640"/>
                  </a:lnTo>
                  <a:lnTo>
                    <a:pt x="1860" y="2646"/>
                  </a:lnTo>
                  <a:lnTo>
                    <a:pt x="1848" y="2658"/>
                  </a:lnTo>
                  <a:lnTo>
                    <a:pt x="1866" y="2664"/>
                  </a:lnTo>
                  <a:lnTo>
                    <a:pt x="1884" y="2646"/>
                  </a:lnTo>
                  <a:lnTo>
                    <a:pt x="1890" y="2634"/>
                  </a:lnTo>
                  <a:lnTo>
                    <a:pt x="1902" y="2628"/>
                  </a:lnTo>
                  <a:lnTo>
                    <a:pt x="1908" y="2616"/>
                  </a:lnTo>
                  <a:lnTo>
                    <a:pt x="1920" y="2604"/>
                  </a:lnTo>
                  <a:lnTo>
                    <a:pt x="1914" y="2604"/>
                  </a:lnTo>
                  <a:lnTo>
                    <a:pt x="1902" y="2592"/>
                  </a:lnTo>
                  <a:lnTo>
                    <a:pt x="1920" y="2562"/>
                  </a:lnTo>
                  <a:lnTo>
                    <a:pt x="1950" y="2562"/>
                  </a:lnTo>
                  <a:lnTo>
                    <a:pt x="1962" y="2538"/>
                  </a:lnTo>
                  <a:lnTo>
                    <a:pt x="1962" y="2514"/>
                  </a:lnTo>
                  <a:lnTo>
                    <a:pt x="1968" y="2502"/>
                  </a:lnTo>
                  <a:lnTo>
                    <a:pt x="1980" y="2496"/>
                  </a:lnTo>
                  <a:lnTo>
                    <a:pt x="1986" y="2484"/>
                  </a:lnTo>
                  <a:lnTo>
                    <a:pt x="1992" y="2478"/>
                  </a:lnTo>
                  <a:lnTo>
                    <a:pt x="1998" y="2466"/>
                  </a:lnTo>
                  <a:lnTo>
                    <a:pt x="1998" y="2460"/>
                  </a:lnTo>
                  <a:lnTo>
                    <a:pt x="1992" y="2454"/>
                  </a:lnTo>
                  <a:close/>
                  <a:moveTo>
                    <a:pt x="1902" y="246"/>
                  </a:moveTo>
                  <a:lnTo>
                    <a:pt x="1890" y="258"/>
                  </a:lnTo>
                  <a:lnTo>
                    <a:pt x="1890" y="270"/>
                  </a:lnTo>
                  <a:lnTo>
                    <a:pt x="1884" y="282"/>
                  </a:lnTo>
                  <a:lnTo>
                    <a:pt x="1884" y="294"/>
                  </a:lnTo>
                  <a:lnTo>
                    <a:pt x="1896" y="300"/>
                  </a:lnTo>
                  <a:lnTo>
                    <a:pt x="1920" y="300"/>
                  </a:lnTo>
                  <a:lnTo>
                    <a:pt x="1926" y="294"/>
                  </a:lnTo>
                  <a:lnTo>
                    <a:pt x="1932" y="294"/>
                  </a:lnTo>
                  <a:lnTo>
                    <a:pt x="1926" y="282"/>
                  </a:lnTo>
                  <a:lnTo>
                    <a:pt x="1932" y="252"/>
                  </a:lnTo>
                  <a:lnTo>
                    <a:pt x="1920" y="252"/>
                  </a:lnTo>
                  <a:lnTo>
                    <a:pt x="1908" y="246"/>
                  </a:lnTo>
                  <a:lnTo>
                    <a:pt x="1902" y="246"/>
                  </a:lnTo>
                  <a:close/>
                  <a:moveTo>
                    <a:pt x="1770" y="2334"/>
                  </a:moveTo>
                  <a:lnTo>
                    <a:pt x="1758" y="2376"/>
                  </a:lnTo>
                  <a:lnTo>
                    <a:pt x="1812" y="2328"/>
                  </a:lnTo>
                  <a:lnTo>
                    <a:pt x="1770" y="2334"/>
                  </a:lnTo>
                  <a:close/>
                  <a:moveTo>
                    <a:pt x="2034" y="2400"/>
                  </a:moveTo>
                  <a:lnTo>
                    <a:pt x="2016" y="2358"/>
                  </a:lnTo>
                  <a:lnTo>
                    <a:pt x="1998" y="2376"/>
                  </a:lnTo>
                  <a:lnTo>
                    <a:pt x="1998" y="2394"/>
                  </a:lnTo>
                  <a:lnTo>
                    <a:pt x="2010" y="2406"/>
                  </a:lnTo>
                  <a:lnTo>
                    <a:pt x="2028" y="2406"/>
                  </a:lnTo>
                  <a:lnTo>
                    <a:pt x="2034" y="2400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 dirty="0">
                <a:solidFill>
                  <a:srgbClr val="555555"/>
                </a:solidFill>
              </a:endParaRPr>
            </a:p>
          </p:txBody>
        </p:sp>
        <p:sp>
          <p:nvSpPr>
            <p:cNvPr id="129" name="South Africa" descr="© INSCALE GmbH, 05.05.2010&#10;http://www.presentationload.com/">
              <a:extLst>
                <a:ext uri="{FF2B5EF4-FFF2-40B4-BE49-F238E27FC236}">
                  <a16:creationId xmlns:a16="http://schemas.microsoft.com/office/drawing/2014/main" id="{C5D14059-2922-4738-805C-58DF213B70C0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6059620" y="5323494"/>
              <a:ext cx="503186" cy="458797"/>
            </a:xfrm>
            <a:custGeom>
              <a:avLst/>
              <a:gdLst>
                <a:gd name="T0" fmla="*/ 2147483647 w 1134"/>
                <a:gd name="T1" fmla="*/ 2147483647 h 1020"/>
                <a:gd name="T2" fmla="*/ 2147483647 w 1134"/>
                <a:gd name="T3" fmla="*/ 2147483647 h 1020"/>
                <a:gd name="T4" fmla="*/ 2147483647 w 1134"/>
                <a:gd name="T5" fmla="*/ 2147483647 h 1020"/>
                <a:gd name="T6" fmla="*/ 2147483647 w 1134"/>
                <a:gd name="T7" fmla="*/ 2147483647 h 1020"/>
                <a:gd name="T8" fmla="*/ 2147483647 w 1134"/>
                <a:gd name="T9" fmla="*/ 2147483647 h 1020"/>
                <a:gd name="T10" fmla="*/ 2147483647 w 1134"/>
                <a:gd name="T11" fmla="*/ 2147483647 h 1020"/>
                <a:gd name="T12" fmla="*/ 2147483647 w 1134"/>
                <a:gd name="T13" fmla="*/ 2147483647 h 1020"/>
                <a:gd name="T14" fmla="*/ 2147483647 w 1134"/>
                <a:gd name="T15" fmla="*/ 2147483647 h 1020"/>
                <a:gd name="T16" fmla="*/ 2147483647 w 1134"/>
                <a:gd name="T17" fmla="*/ 2147483647 h 1020"/>
                <a:gd name="T18" fmla="*/ 2147483647 w 1134"/>
                <a:gd name="T19" fmla="*/ 2147483647 h 1020"/>
                <a:gd name="T20" fmla="*/ 2147483647 w 1134"/>
                <a:gd name="T21" fmla="*/ 2147483647 h 1020"/>
                <a:gd name="T22" fmla="*/ 2147483647 w 1134"/>
                <a:gd name="T23" fmla="*/ 2147483647 h 1020"/>
                <a:gd name="T24" fmla="*/ 2147483647 w 1134"/>
                <a:gd name="T25" fmla="*/ 2147483647 h 1020"/>
                <a:gd name="T26" fmla="*/ 2147483647 w 1134"/>
                <a:gd name="T27" fmla="*/ 2147483647 h 1020"/>
                <a:gd name="T28" fmla="*/ 2147483647 w 1134"/>
                <a:gd name="T29" fmla="*/ 2147483647 h 1020"/>
                <a:gd name="T30" fmla="*/ 2147483647 w 1134"/>
                <a:gd name="T31" fmla="*/ 2147483647 h 1020"/>
                <a:gd name="T32" fmla="*/ 2147483647 w 1134"/>
                <a:gd name="T33" fmla="*/ 2147483647 h 1020"/>
                <a:gd name="T34" fmla="*/ 2147483647 w 1134"/>
                <a:gd name="T35" fmla="*/ 2147483647 h 1020"/>
                <a:gd name="T36" fmla="*/ 2147483647 w 1134"/>
                <a:gd name="T37" fmla="*/ 2147483647 h 1020"/>
                <a:gd name="T38" fmla="*/ 2147483647 w 1134"/>
                <a:gd name="T39" fmla="*/ 2147483647 h 1020"/>
                <a:gd name="T40" fmla="*/ 2147483647 w 1134"/>
                <a:gd name="T41" fmla="*/ 2147483647 h 1020"/>
                <a:gd name="T42" fmla="*/ 2147483647 w 1134"/>
                <a:gd name="T43" fmla="*/ 2147483647 h 1020"/>
                <a:gd name="T44" fmla="*/ 2147483647 w 1134"/>
                <a:gd name="T45" fmla="*/ 2147483647 h 1020"/>
                <a:gd name="T46" fmla="*/ 2147483647 w 1134"/>
                <a:gd name="T47" fmla="*/ 2147483647 h 1020"/>
                <a:gd name="T48" fmla="*/ 2147483647 w 1134"/>
                <a:gd name="T49" fmla="*/ 2147483647 h 1020"/>
                <a:gd name="T50" fmla="*/ 2147483647 w 1134"/>
                <a:gd name="T51" fmla="*/ 2147483647 h 1020"/>
                <a:gd name="T52" fmla="*/ 2147483647 w 1134"/>
                <a:gd name="T53" fmla="*/ 2147483647 h 1020"/>
                <a:gd name="T54" fmla="*/ 2147483647 w 1134"/>
                <a:gd name="T55" fmla="*/ 2147483647 h 1020"/>
                <a:gd name="T56" fmla="*/ 2147483647 w 1134"/>
                <a:gd name="T57" fmla="*/ 2147483647 h 1020"/>
                <a:gd name="T58" fmla="*/ 2147483647 w 1134"/>
                <a:gd name="T59" fmla="*/ 2147483647 h 1020"/>
                <a:gd name="T60" fmla="*/ 2147483647 w 1134"/>
                <a:gd name="T61" fmla="*/ 2147483647 h 1020"/>
                <a:gd name="T62" fmla="*/ 0 w 1134"/>
                <a:gd name="T63" fmla="*/ 2147483647 h 1020"/>
                <a:gd name="T64" fmla="*/ 2147483647 w 1134"/>
                <a:gd name="T65" fmla="*/ 2147483647 h 1020"/>
                <a:gd name="T66" fmla="*/ 2147483647 w 1134"/>
                <a:gd name="T67" fmla="*/ 2147483647 h 1020"/>
                <a:gd name="T68" fmla="*/ 2147483647 w 1134"/>
                <a:gd name="T69" fmla="*/ 2147483647 h 1020"/>
                <a:gd name="T70" fmla="*/ 2147483647 w 1134"/>
                <a:gd name="T71" fmla="*/ 2147483647 h 1020"/>
                <a:gd name="T72" fmla="*/ 2147483647 w 1134"/>
                <a:gd name="T73" fmla="*/ 2147483647 h 1020"/>
                <a:gd name="T74" fmla="*/ 2147483647 w 1134"/>
                <a:gd name="T75" fmla="*/ 2147483647 h 1020"/>
                <a:gd name="T76" fmla="*/ 2147483647 w 1134"/>
                <a:gd name="T77" fmla="*/ 2147483647 h 1020"/>
                <a:gd name="T78" fmla="*/ 2147483647 w 1134"/>
                <a:gd name="T79" fmla="*/ 2147483647 h 1020"/>
                <a:gd name="T80" fmla="*/ 2147483647 w 1134"/>
                <a:gd name="T81" fmla="*/ 2147483647 h 1020"/>
                <a:gd name="T82" fmla="*/ 2147483647 w 1134"/>
                <a:gd name="T83" fmla="*/ 2147483647 h 1020"/>
                <a:gd name="T84" fmla="*/ 2147483647 w 1134"/>
                <a:gd name="T85" fmla="*/ 2147483647 h 1020"/>
                <a:gd name="T86" fmla="*/ 2147483647 w 1134"/>
                <a:gd name="T87" fmla="*/ 2147483647 h 1020"/>
                <a:gd name="T88" fmla="*/ 2147483647 w 1134"/>
                <a:gd name="T89" fmla="*/ 2147483647 h 1020"/>
                <a:gd name="T90" fmla="*/ 2147483647 w 1134"/>
                <a:gd name="T91" fmla="*/ 2147483647 h 1020"/>
                <a:gd name="T92" fmla="*/ 2147483647 w 1134"/>
                <a:gd name="T93" fmla="*/ 2147483647 h 1020"/>
                <a:gd name="T94" fmla="*/ 2147483647 w 1134"/>
                <a:gd name="T95" fmla="*/ 2147483647 h 1020"/>
                <a:gd name="T96" fmla="*/ 2147483647 w 1134"/>
                <a:gd name="T97" fmla="*/ 2147483647 h 1020"/>
                <a:gd name="T98" fmla="*/ 2147483647 w 1134"/>
                <a:gd name="T99" fmla="*/ 2147483647 h 1020"/>
                <a:gd name="T100" fmla="*/ 2147483647 w 1134"/>
                <a:gd name="T101" fmla="*/ 2147483647 h 1020"/>
                <a:gd name="T102" fmla="*/ 2147483647 w 1134"/>
                <a:gd name="T103" fmla="*/ 2147483647 h 1020"/>
                <a:gd name="T104" fmla="*/ 2147483647 w 1134"/>
                <a:gd name="T105" fmla="*/ 2147483647 h 1020"/>
                <a:gd name="T106" fmla="*/ 2147483647 w 1134"/>
                <a:gd name="T107" fmla="*/ 2147483647 h 1020"/>
                <a:gd name="T108" fmla="*/ 2147483647 w 1134"/>
                <a:gd name="T109" fmla="*/ 2147483647 h 1020"/>
                <a:gd name="T110" fmla="*/ 2147483647 w 1134"/>
                <a:gd name="T111" fmla="*/ 2147483647 h 1020"/>
                <a:gd name="T112" fmla="*/ 2147483647 w 1134"/>
                <a:gd name="T113" fmla="*/ 2147483647 h 1020"/>
                <a:gd name="T114" fmla="*/ 2147483647 w 1134"/>
                <a:gd name="T115" fmla="*/ 2147483647 h 1020"/>
                <a:gd name="T116" fmla="*/ 2147483647 w 1134"/>
                <a:gd name="T117" fmla="*/ 2147483647 h 1020"/>
                <a:gd name="T118" fmla="*/ 2147483647 w 1134"/>
                <a:gd name="T119" fmla="*/ 2147483647 h 1020"/>
                <a:gd name="T120" fmla="*/ 2147483647 w 1134"/>
                <a:gd name="T121" fmla="*/ 2147483647 h 1020"/>
                <a:gd name="T122" fmla="*/ 2147483647 w 1134"/>
                <a:gd name="T123" fmla="*/ 2147483647 h 1020"/>
                <a:gd name="T124" fmla="*/ 2147483647 w 1134"/>
                <a:gd name="T125" fmla="*/ 2147483647 h 102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134"/>
                <a:gd name="T190" fmla="*/ 0 h 1020"/>
                <a:gd name="T191" fmla="*/ 1134 w 1134"/>
                <a:gd name="T192" fmla="*/ 1020 h 1020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134" h="1020">
                  <a:moveTo>
                    <a:pt x="1116" y="372"/>
                  </a:moveTo>
                  <a:lnTo>
                    <a:pt x="1098" y="372"/>
                  </a:lnTo>
                  <a:lnTo>
                    <a:pt x="1092" y="378"/>
                  </a:lnTo>
                  <a:lnTo>
                    <a:pt x="1086" y="378"/>
                  </a:lnTo>
                  <a:lnTo>
                    <a:pt x="1074" y="420"/>
                  </a:lnTo>
                  <a:lnTo>
                    <a:pt x="1062" y="420"/>
                  </a:lnTo>
                  <a:lnTo>
                    <a:pt x="1050" y="414"/>
                  </a:lnTo>
                  <a:lnTo>
                    <a:pt x="1032" y="414"/>
                  </a:lnTo>
                  <a:lnTo>
                    <a:pt x="1020" y="402"/>
                  </a:lnTo>
                  <a:lnTo>
                    <a:pt x="1008" y="396"/>
                  </a:lnTo>
                  <a:lnTo>
                    <a:pt x="996" y="372"/>
                  </a:lnTo>
                  <a:lnTo>
                    <a:pt x="996" y="348"/>
                  </a:lnTo>
                  <a:lnTo>
                    <a:pt x="1002" y="336"/>
                  </a:lnTo>
                  <a:lnTo>
                    <a:pt x="1014" y="324"/>
                  </a:lnTo>
                  <a:lnTo>
                    <a:pt x="1014" y="312"/>
                  </a:lnTo>
                  <a:lnTo>
                    <a:pt x="1020" y="300"/>
                  </a:lnTo>
                  <a:lnTo>
                    <a:pt x="1032" y="288"/>
                  </a:lnTo>
                  <a:lnTo>
                    <a:pt x="1038" y="288"/>
                  </a:lnTo>
                  <a:lnTo>
                    <a:pt x="1050" y="294"/>
                  </a:lnTo>
                  <a:lnTo>
                    <a:pt x="1062" y="306"/>
                  </a:lnTo>
                  <a:lnTo>
                    <a:pt x="1086" y="270"/>
                  </a:lnTo>
                  <a:lnTo>
                    <a:pt x="1086" y="180"/>
                  </a:lnTo>
                  <a:lnTo>
                    <a:pt x="1056" y="120"/>
                  </a:lnTo>
                  <a:lnTo>
                    <a:pt x="1056" y="102"/>
                  </a:lnTo>
                  <a:lnTo>
                    <a:pt x="1050" y="90"/>
                  </a:lnTo>
                  <a:lnTo>
                    <a:pt x="1050" y="72"/>
                  </a:lnTo>
                  <a:lnTo>
                    <a:pt x="1044" y="54"/>
                  </a:lnTo>
                  <a:lnTo>
                    <a:pt x="1044" y="24"/>
                  </a:lnTo>
                  <a:lnTo>
                    <a:pt x="1026" y="12"/>
                  </a:lnTo>
                  <a:lnTo>
                    <a:pt x="966" y="12"/>
                  </a:lnTo>
                  <a:lnTo>
                    <a:pt x="954" y="6"/>
                  </a:lnTo>
                  <a:lnTo>
                    <a:pt x="948" y="6"/>
                  </a:lnTo>
                  <a:lnTo>
                    <a:pt x="936" y="0"/>
                  </a:lnTo>
                  <a:lnTo>
                    <a:pt x="876" y="0"/>
                  </a:lnTo>
                  <a:lnTo>
                    <a:pt x="864" y="24"/>
                  </a:lnTo>
                  <a:lnTo>
                    <a:pt x="852" y="24"/>
                  </a:lnTo>
                  <a:lnTo>
                    <a:pt x="840" y="30"/>
                  </a:lnTo>
                  <a:lnTo>
                    <a:pt x="828" y="30"/>
                  </a:lnTo>
                  <a:lnTo>
                    <a:pt x="822" y="36"/>
                  </a:lnTo>
                  <a:lnTo>
                    <a:pt x="810" y="60"/>
                  </a:lnTo>
                  <a:lnTo>
                    <a:pt x="768" y="102"/>
                  </a:lnTo>
                  <a:lnTo>
                    <a:pt x="756" y="108"/>
                  </a:lnTo>
                  <a:lnTo>
                    <a:pt x="750" y="108"/>
                  </a:lnTo>
                  <a:lnTo>
                    <a:pt x="738" y="114"/>
                  </a:lnTo>
                  <a:lnTo>
                    <a:pt x="726" y="138"/>
                  </a:lnTo>
                  <a:lnTo>
                    <a:pt x="726" y="174"/>
                  </a:lnTo>
                  <a:lnTo>
                    <a:pt x="714" y="180"/>
                  </a:lnTo>
                  <a:lnTo>
                    <a:pt x="708" y="192"/>
                  </a:lnTo>
                  <a:lnTo>
                    <a:pt x="702" y="198"/>
                  </a:lnTo>
                  <a:lnTo>
                    <a:pt x="690" y="204"/>
                  </a:lnTo>
                  <a:lnTo>
                    <a:pt x="672" y="210"/>
                  </a:lnTo>
                  <a:lnTo>
                    <a:pt x="654" y="228"/>
                  </a:lnTo>
                  <a:lnTo>
                    <a:pt x="654" y="240"/>
                  </a:lnTo>
                  <a:lnTo>
                    <a:pt x="648" y="252"/>
                  </a:lnTo>
                  <a:lnTo>
                    <a:pt x="642" y="270"/>
                  </a:lnTo>
                  <a:lnTo>
                    <a:pt x="636" y="282"/>
                  </a:lnTo>
                  <a:lnTo>
                    <a:pt x="630" y="288"/>
                  </a:lnTo>
                  <a:lnTo>
                    <a:pt x="618" y="294"/>
                  </a:lnTo>
                  <a:lnTo>
                    <a:pt x="606" y="294"/>
                  </a:lnTo>
                  <a:lnTo>
                    <a:pt x="600" y="288"/>
                  </a:lnTo>
                  <a:lnTo>
                    <a:pt x="594" y="294"/>
                  </a:lnTo>
                  <a:lnTo>
                    <a:pt x="582" y="300"/>
                  </a:lnTo>
                  <a:lnTo>
                    <a:pt x="570" y="300"/>
                  </a:lnTo>
                  <a:lnTo>
                    <a:pt x="564" y="294"/>
                  </a:lnTo>
                  <a:lnTo>
                    <a:pt x="552" y="288"/>
                  </a:lnTo>
                  <a:lnTo>
                    <a:pt x="546" y="282"/>
                  </a:lnTo>
                  <a:lnTo>
                    <a:pt x="516" y="282"/>
                  </a:lnTo>
                  <a:lnTo>
                    <a:pt x="504" y="270"/>
                  </a:lnTo>
                  <a:lnTo>
                    <a:pt x="492" y="264"/>
                  </a:lnTo>
                  <a:lnTo>
                    <a:pt x="486" y="258"/>
                  </a:lnTo>
                  <a:lnTo>
                    <a:pt x="474" y="252"/>
                  </a:lnTo>
                  <a:lnTo>
                    <a:pt x="462" y="252"/>
                  </a:lnTo>
                  <a:lnTo>
                    <a:pt x="450" y="258"/>
                  </a:lnTo>
                  <a:lnTo>
                    <a:pt x="444" y="264"/>
                  </a:lnTo>
                  <a:lnTo>
                    <a:pt x="438" y="276"/>
                  </a:lnTo>
                  <a:lnTo>
                    <a:pt x="438" y="288"/>
                  </a:lnTo>
                  <a:lnTo>
                    <a:pt x="432" y="300"/>
                  </a:lnTo>
                  <a:lnTo>
                    <a:pt x="432" y="324"/>
                  </a:lnTo>
                  <a:lnTo>
                    <a:pt x="420" y="324"/>
                  </a:lnTo>
                  <a:lnTo>
                    <a:pt x="414" y="330"/>
                  </a:lnTo>
                  <a:lnTo>
                    <a:pt x="408" y="330"/>
                  </a:lnTo>
                  <a:lnTo>
                    <a:pt x="402" y="336"/>
                  </a:lnTo>
                  <a:lnTo>
                    <a:pt x="396" y="348"/>
                  </a:lnTo>
                  <a:lnTo>
                    <a:pt x="390" y="354"/>
                  </a:lnTo>
                  <a:lnTo>
                    <a:pt x="390" y="360"/>
                  </a:lnTo>
                  <a:lnTo>
                    <a:pt x="366" y="360"/>
                  </a:lnTo>
                  <a:lnTo>
                    <a:pt x="366" y="378"/>
                  </a:lnTo>
                  <a:lnTo>
                    <a:pt x="288" y="378"/>
                  </a:lnTo>
                  <a:lnTo>
                    <a:pt x="288" y="348"/>
                  </a:lnTo>
                  <a:lnTo>
                    <a:pt x="294" y="336"/>
                  </a:lnTo>
                  <a:lnTo>
                    <a:pt x="294" y="330"/>
                  </a:lnTo>
                  <a:lnTo>
                    <a:pt x="300" y="318"/>
                  </a:lnTo>
                  <a:lnTo>
                    <a:pt x="300" y="294"/>
                  </a:lnTo>
                  <a:lnTo>
                    <a:pt x="294" y="288"/>
                  </a:lnTo>
                  <a:lnTo>
                    <a:pt x="294" y="270"/>
                  </a:lnTo>
                  <a:lnTo>
                    <a:pt x="288" y="258"/>
                  </a:lnTo>
                  <a:lnTo>
                    <a:pt x="282" y="240"/>
                  </a:lnTo>
                  <a:lnTo>
                    <a:pt x="276" y="234"/>
                  </a:lnTo>
                  <a:lnTo>
                    <a:pt x="264" y="228"/>
                  </a:lnTo>
                  <a:lnTo>
                    <a:pt x="258" y="222"/>
                  </a:lnTo>
                  <a:lnTo>
                    <a:pt x="246" y="216"/>
                  </a:lnTo>
                  <a:lnTo>
                    <a:pt x="240" y="510"/>
                  </a:lnTo>
                  <a:lnTo>
                    <a:pt x="222" y="510"/>
                  </a:lnTo>
                  <a:lnTo>
                    <a:pt x="210" y="516"/>
                  </a:lnTo>
                  <a:lnTo>
                    <a:pt x="204" y="522"/>
                  </a:lnTo>
                  <a:lnTo>
                    <a:pt x="204" y="528"/>
                  </a:lnTo>
                  <a:lnTo>
                    <a:pt x="192" y="528"/>
                  </a:lnTo>
                  <a:lnTo>
                    <a:pt x="192" y="552"/>
                  </a:lnTo>
                  <a:lnTo>
                    <a:pt x="168" y="552"/>
                  </a:lnTo>
                  <a:lnTo>
                    <a:pt x="156" y="540"/>
                  </a:lnTo>
                  <a:lnTo>
                    <a:pt x="144" y="540"/>
                  </a:lnTo>
                  <a:lnTo>
                    <a:pt x="132" y="552"/>
                  </a:lnTo>
                  <a:lnTo>
                    <a:pt x="108" y="552"/>
                  </a:lnTo>
                  <a:lnTo>
                    <a:pt x="102" y="546"/>
                  </a:lnTo>
                  <a:lnTo>
                    <a:pt x="102" y="540"/>
                  </a:lnTo>
                  <a:lnTo>
                    <a:pt x="96" y="534"/>
                  </a:lnTo>
                  <a:lnTo>
                    <a:pt x="72" y="534"/>
                  </a:lnTo>
                  <a:lnTo>
                    <a:pt x="66" y="528"/>
                  </a:lnTo>
                  <a:lnTo>
                    <a:pt x="60" y="516"/>
                  </a:lnTo>
                  <a:lnTo>
                    <a:pt x="60" y="492"/>
                  </a:lnTo>
                  <a:lnTo>
                    <a:pt x="42" y="474"/>
                  </a:lnTo>
                  <a:lnTo>
                    <a:pt x="36" y="474"/>
                  </a:lnTo>
                  <a:lnTo>
                    <a:pt x="30" y="480"/>
                  </a:lnTo>
                  <a:lnTo>
                    <a:pt x="30" y="486"/>
                  </a:lnTo>
                  <a:lnTo>
                    <a:pt x="24" y="498"/>
                  </a:lnTo>
                  <a:lnTo>
                    <a:pt x="18" y="504"/>
                  </a:lnTo>
                  <a:lnTo>
                    <a:pt x="18" y="510"/>
                  </a:lnTo>
                  <a:lnTo>
                    <a:pt x="0" y="522"/>
                  </a:lnTo>
                  <a:lnTo>
                    <a:pt x="0" y="516"/>
                  </a:lnTo>
                  <a:lnTo>
                    <a:pt x="0" y="528"/>
                  </a:lnTo>
                  <a:lnTo>
                    <a:pt x="6" y="540"/>
                  </a:lnTo>
                  <a:lnTo>
                    <a:pt x="6" y="552"/>
                  </a:lnTo>
                  <a:lnTo>
                    <a:pt x="36" y="582"/>
                  </a:lnTo>
                  <a:lnTo>
                    <a:pt x="42" y="600"/>
                  </a:lnTo>
                  <a:lnTo>
                    <a:pt x="42" y="648"/>
                  </a:lnTo>
                  <a:lnTo>
                    <a:pt x="48" y="672"/>
                  </a:lnTo>
                  <a:lnTo>
                    <a:pt x="54" y="690"/>
                  </a:lnTo>
                  <a:lnTo>
                    <a:pt x="72" y="714"/>
                  </a:lnTo>
                  <a:lnTo>
                    <a:pt x="96" y="738"/>
                  </a:lnTo>
                  <a:lnTo>
                    <a:pt x="114" y="762"/>
                  </a:lnTo>
                  <a:lnTo>
                    <a:pt x="120" y="786"/>
                  </a:lnTo>
                  <a:lnTo>
                    <a:pt x="120" y="834"/>
                  </a:lnTo>
                  <a:lnTo>
                    <a:pt x="114" y="846"/>
                  </a:lnTo>
                  <a:lnTo>
                    <a:pt x="114" y="852"/>
                  </a:lnTo>
                  <a:lnTo>
                    <a:pt x="90" y="852"/>
                  </a:lnTo>
                  <a:lnTo>
                    <a:pt x="90" y="876"/>
                  </a:lnTo>
                  <a:lnTo>
                    <a:pt x="96" y="888"/>
                  </a:lnTo>
                  <a:lnTo>
                    <a:pt x="108" y="906"/>
                  </a:lnTo>
                  <a:lnTo>
                    <a:pt x="114" y="918"/>
                  </a:lnTo>
                  <a:lnTo>
                    <a:pt x="114" y="960"/>
                  </a:lnTo>
                  <a:lnTo>
                    <a:pt x="120" y="972"/>
                  </a:lnTo>
                  <a:lnTo>
                    <a:pt x="120" y="978"/>
                  </a:lnTo>
                  <a:lnTo>
                    <a:pt x="126" y="978"/>
                  </a:lnTo>
                  <a:lnTo>
                    <a:pt x="126" y="972"/>
                  </a:lnTo>
                  <a:lnTo>
                    <a:pt x="132" y="966"/>
                  </a:lnTo>
                  <a:lnTo>
                    <a:pt x="144" y="966"/>
                  </a:lnTo>
                  <a:lnTo>
                    <a:pt x="150" y="972"/>
                  </a:lnTo>
                  <a:lnTo>
                    <a:pt x="180" y="984"/>
                  </a:lnTo>
                  <a:lnTo>
                    <a:pt x="180" y="996"/>
                  </a:lnTo>
                  <a:lnTo>
                    <a:pt x="204" y="1020"/>
                  </a:lnTo>
                  <a:lnTo>
                    <a:pt x="216" y="1020"/>
                  </a:lnTo>
                  <a:lnTo>
                    <a:pt x="240" y="1008"/>
                  </a:lnTo>
                  <a:lnTo>
                    <a:pt x="246" y="996"/>
                  </a:lnTo>
                  <a:lnTo>
                    <a:pt x="252" y="990"/>
                  </a:lnTo>
                  <a:lnTo>
                    <a:pt x="264" y="984"/>
                  </a:lnTo>
                  <a:lnTo>
                    <a:pt x="294" y="984"/>
                  </a:lnTo>
                  <a:lnTo>
                    <a:pt x="306" y="990"/>
                  </a:lnTo>
                  <a:lnTo>
                    <a:pt x="354" y="990"/>
                  </a:lnTo>
                  <a:lnTo>
                    <a:pt x="354" y="984"/>
                  </a:lnTo>
                  <a:lnTo>
                    <a:pt x="360" y="978"/>
                  </a:lnTo>
                  <a:lnTo>
                    <a:pt x="360" y="966"/>
                  </a:lnTo>
                  <a:lnTo>
                    <a:pt x="366" y="960"/>
                  </a:lnTo>
                  <a:lnTo>
                    <a:pt x="378" y="954"/>
                  </a:lnTo>
                  <a:lnTo>
                    <a:pt x="408" y="954"/>
                  </a:lnTo>
                  <a:lnTo>
                    <a:pt x="420" y="960"/>
                  </a:lnTo>
                  <a:lnTo>
                    <a:pt x="432" y="960"/>
                  </a:lnTo>
                  <a:lnTo>
                    <a:pt x="438" y="966"/>
                  </a:lnTo>
                  <a:lnTo>
                    <a:pt x="444" y="960"/>
                  </a:lnTo>
                  <a:lnTo>
                    <a:pt x="456" y="960"/>
                  </a:lnTo>
                  <a:lnTo>
                    <a:pt x="468" y="954"/>
                  </a:lnTo>
                  <a:lnTo>
                    <a:pt x="504" y="954"/>
                  </a:lnTo>
                  <a:lnTo>
                    <a:pt x="522" y="960"/>
                  </a:lnTo>
                  <a:lnTo>
                    <a:pt x="534" y="966"/>
                  </a:lnTo>
                  <a:lnTo>
                    <a:pt x="552" y="966"/>
                  </a:lnTo>
                  <a:lnTo>
                    <a:pt x="558" y="960"/>
                  </a:lnTo>
                  <a:lnTo>
                    <a:pt x="570" y="954"/>
                  </a:lnTo>
                  <a:lnTo>
                    <a:pt x="606" y="954"/>
                  </a:lnTo>
                  <a:lnTo>
                    <a:pt x="618" y="948"/>
                  </a:lnTo>
                  <a:lnTo>
                    <a:pt x="624" y="942"/>
                  </a:lnTo>
                  <a:lnTo>
                    <a:pt x="636" y="936"/>
                  </a:lnTo>
                  <a:lnTo>
                    <a:pt x="684" y="936"/>
                  </a:lnTo>
                  <a:lnTo>
                    <a:pt x="708" y="924"/>
                  </a:lnTo>
                  <a:lnTo>
                    <a:pt x="720" y="912"/>
                  </a:lnTo>
                  <a:lnTo>
                    <a:pt x="738" y="900"/>
                  </a:lnTo>
                  <a:lnTo>
                    <a:pt x="774" y="864"/>
                  </a:lnTo>
                  <a:lnTo>
                    <a:pt x="786" y="858"/>
                  </a:lnTo>
                  <a:lnTo>
                    <a:pt x="804" y="846"/>
                  </a:lnTo>
                  <a:lnTo>
                    <a:pt x="900" y="750"/>
                  </a:lnTo>
                  <a:lnTo>
                    <a:pt x="918" y="750"/>
                  </a:lnTo>
                  <a:lnTo>
                    <a:pt x="924" y="744"/>
                  </a:lnTo>
                  <a:lnTo>
                    <a:pt x="960" y="696"/>
                  </a:lnTo>
                  <a:lnTo>
                    <a:pt x="972" y="672"/>
                  </a:lnTo>
                  <a:lnTo>
                    <a:pt x="984" y="654"/>
                  </a:lnTo>
                  <a:lnTo>
                    <a:pt x="990" y="642"/>
                  </a:lnTo>
                  <a:lnTo>
                    <a:pt x="1002" y="606"/>
                  </a:lnTo>
                  <a:lnTo>
                    <a:pt x="1014" y="588"/>
                  </a:lnTo>
                  <a:lnTo>
                    <a:pt x="1020" y="576"/>
                  </a:lnTo>
                  <a:lnTo>
                    <a:pt x="1026" y="570"/>
                  </a:lnTo>
                  <a:lnTo>
                    <a:pt x="1038" y="564"/>
                  </a:lnTo>
                  <a:lnTo>
                    <a:pt x="1050" y="552"/>
                  </a:lnTo>
                  <a:lnTo>
                    <a:pt x="1068" y="546"/>
                  </a:lnTo>
                  <a:lnTo>
                    <a:pt x="1086" y="534"/>
                  </a:lnTo>
                  <a:lnTo>
                    <a:pt x="1098" y="510"/>
                  </a:lnTo>
                  <a:lnTo>
                    <a:pt x="1098" y="498"/>
                  </a:lnTo>
                  <a:lnTo>
                    <a:pt x="1104" y="486"/>
                  </a:lnTo>
                  <a:lnTo>
                    <a:pt x="1110" y="468"/>
                  </a:lnTo>
                  <a:lnTo>
                    <a:pt x="1116" y="456"/>
                  </a:lnTo>
                  <a:lnTo>
                    <a:pt x="1122" y="450"/>
                  </a:lnTo>
                  <a:lnTo>
                    <a:pt x="1122" y="438"/>
                  </a:lnTo>
                  <a:lnTo>
                    <a:pt x="1128" y="432"/>
                  </a:lnTo>
                  <a:lnTo>
                    <a:pt x="1128" y="414"/>
                  </a:lnTo>
                  <a:lnTo>
                    <a:pt x="1134" y="396"/>
                  </a:lnTo>
                  <a:lnTo>
                    <a:pt x="1128" y="384"/>
                  </a:lnTo>
                  <a:lnTo>
                    <a:pt x="1116" y="372"/>
                  </a:lnTo>
                  <a:close/>
                  <a:moveTo>
                    <a:pt x="870" y="624"/>
                  </a:moveTo>
                  <a:lnTo>
                    <a:pt x="858" y="630"/>
                  </a:lnTo>
                  <a:lnTo>
                    <a:pt x="852" y="636"/>
                  </a:lnTo>
                  <a:lnTo>
                    <a:pt x="840" y="642"/>
                  </a:lnTo>
                  <a:lnTo>
                    <a:pt x="822" y="642"/>
                  </a:lnTo>
                  <a:lnTo>
                    <a:pt x="810" y="648"/>
                  </a:lnTo>
                  <a:lnTo>
                    <a:pt x="804" y="654"/>
                  </a:lnTo>
                  <a:lnTo>
                    <a:pt x="798" y="666"/>
                  </a:lnTo>
                  <a:lnTo>
                    <a:pt x="792" y="672"/>
                  </a:lnTo>
                  <a:lnTo>
                    <a:pt x="792" y="684"/>
                  </a:lnTo>
                  <a:lnTo>
                    <a:pt x="774" y="684"/>
                  </a:lnTo>
                  <a:lnTo>
                    <a:pt x="744" y="654"/>
                  </a:lnTo>
                  <a:lnTo>
                    <a:pt x="744" y="636"/>
                  </a:lnTo>
                  <a:lnTo>
                    <a:pt x="720" y="600"/>
                  </a:lnTo>
                  <a:lnTo>
                    <a:pt x="744" y="600"/>
                  </a:lnTo>
                  <a:lnTo>
                    <a:pt x="750" y="582"/>
                  </a:lnTo>
                  <a:lnTo>
                    <a:pt x="768" y="564"/>
                  </a:lnTo>
                  <a:lnTo>
                    <a:pt x="768" y="546"/>
                  </a:lnTo>
                  <a:lnTo>
                    <a:pt x="774" y="540"/>
                  </a:lnTo>
                  <a:lnTo>
                    <a:pt x="798" y="540"/>
                  </a:lnTo>
                  <a:lnTo>
                    <a:pt x="798" y="528"/>
                  </a:lnTo>
                  <a:lnTo>
                    <a:pt x="810" y="522"/>
                  </a:lnTo>
                  <a:lnTo>
                    <a:pt x="846" y="522"/>
                  </a:lnTo>
                  <a:lnTo>
                    <a:pt x="852" y="528"/>
                  </a:lnTo>
                  <a:lnTo>
                    <a:pt x="858" y="540"/>
                  </a:lnTo>
                  <a:lnTo>
                    <a:pt x="864" y="546"/>
                  </a:lnTo>
                  <a:lnTo>
                    <a:pt x="870" y="558"/>
                  </a:lnTo>
                  <a:lnTo>
                    <a:pt x="882" y="564"/>
                  </a:lnTo>
                  <a:lnTo>
                    <a:pt x="888" y="588"/>
                  </a:lnTo>
                  <a:lnTo>
                    <a:pt x="864" y="606"/>
                  </a:lnTo>
                  <a:lnTo>
                    <a:pt x="870" y="624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 dirty="0">
                <a:solidFill>
                  <a:srgbClr val="555555"/>
                </a:solidFill>
              </a:endParaRPr>
            </a:p>
          </p:txBody>
        </p:sp>
        <p:sp>
          <p:nvSpPr>
            <p:cNvPr id="130" name="Thailand" descr="© INSCALE GmbH, 05.05.2010&#10;http://www.presentationload.com/">
              <a:extLst>
                <a:ext uri="{FF2B5EF4-FFF2-40B4-BE49-F238E27FC236}">
                  <a16:creationId xmlns:a16="http://schemas.microsoft.com/office/drawing/2014/main" id="{0AD6C785-B032-4CDA-8A69-7D82D9D8A6EF}"/>
                </a:ext>
              </a:extLst>
            </p:cNvPr>
            <p:cNvSpPr>
              <a:spLocks/>
            </p:cNvSpPr>
            <p:nvPr/>
          </p:nvSpPr>
          <p:spPr bwMode="gray">
            <a:xfrm>
              <a:off x="8580791" y="3782500"/>
              <a:ext cx="274306" cy="533194"/>
            </a:xfrm>
            <a:custGeom>
              <a:avLst/>
              <a:gdLst>
                <a:gd name="T0" fmla="*/ 2147483647 w 618"/>
                <a:gd name="T1" fmla="*/ 2147483647 h 1188"/>
                <a:gd name="T2" fmla="*/ 2147483647 w 618"/>
                <a:gd name="T3" fmla="*/ 2147483647 h 1188"/>
                <a:gd name="T4" fmla="*/ 2147483647 w 618"/>
                <a:gd name="T5" fmla="*/ 2147483647 h 1188"/>
                <a:gd name="T6" fmla="*/ 2147483647 w 618"/>
                <a:gd name="T7" fmla="*/ 2147483647 h 1188"/>
                <a:gd name="T8" fmla="*/ 2147483647 w 618"/>
                <a:gd name="T9" fmla="*/ 2147483647 h 1188"/>
                <a:gd name="T10" fmla="*/ 2147483647 w 618"/>
                <a:gd name="T11" fmla="*/ 2147483647 h 1188"/>
                <a:gd name="T12" fmla="*/ 2147483647 w 618"/>
                <a:gd name="T13" fmla="*/ 2147483647 h 1188"/>
                <a:gd name="T14" fmla="*/ 2147483647 w 618"/>
                <a:gd name="T15" fmla="*/ 2147483647 h 1188"/>
                <a:gd name="T16" fmla="*/ 2147483647 w 618"/>
                <a:gd name="T17" fmla="*/ 2147483647 h 1188"/>
                <a:gd name="T18" fmla="*/ 2147483647 w 618"/>
                <a:gd name="T19" fmla="*/ 2147483647 h 1188"/>
                <a:gd name="T20" fmla="*/ 2147483647 w 618"/>
                <a:gd name="T21" fmla="*/ 2147483647 h 1188"/>
                <a:gd name="T22" fmla="*/ 2147483647 w 618"/>
                <a:gd name="T23" fmla="*/ 2147483647 h 1188"/>
                <a:gd name="T24" fmla="*/ 2147483647 w 618"/>
                <a:gd name="T25" fmla="*/ 0 h 1188"/>
                <a:gd name="T26" fmla="*/ 2147483647 w 618"/>
                <a:gd name="T27" fmla="*/ 2147483647 h 1188"/>
                <a:gd name="T28" fmla="*/ 2147483647 w 618"/>
                <a:gd name="T29" fmla="*/ 2147483647 h 1188"/>
                <a:gd name="T30" fmla="*/ 2147483647 w 618"/>
                <a:gd name="T31" fmla="*/ 2147483647 h 1188"/>
                <a:gd name="T32" fmla="*/ 0 w 618"/>
                <a:gd name="T33" fmla="*/ 2147483647 h 1188"/>
                <a:gd name="T34" fmla="*/ 2147483647 w 618"/>
                <a:gd name="T35" fmla="*/ 2147483647 h 1188"/>
                <a:gd name="T36" fmla="*/ 2147483647 w 618"/>
                <a:gd name="T37" fmla="*/ 2147483647 h 1188"/>
                <a:gd name="T38" fmla="*/ 2147483647 w 618"/>
                <a:gd name="T39" fmla="*/ 2147483647 h 1188"/>
                <a:gd name="T40" fmla="*/ 2147483647 w 618"/>
                <a:gd name="T41" fmla="*/ 2147483647 h 1188"/>
                <a:gd name="T42" fmla="*/ 2147483647 w 618"/>
                <a:gd name="T43" fmla="*/ 2147483647 h 1188"/>
                <a:gd name="T44" fmla="*/ 2147483647 w 618"/>
                <a:gd name="T45" fmla="*/ 2147483647 h 1188"/>
                <a:gd name="T46" fmla="*/ 2147483647 w 618"/>
                <a:gd name="T47" fmla="*/ 2147483647 h 1188"/>
                <a:gd name="T48" fmla="*/ 2147483647 w 618"/>
                <a:gd name="T49" fmla="*/ 2147483647 h 1188"/>
                <a:gd name="T50" fmla="*/ 2147483647 w 618"/>
                <a:gd name="T51" fmla="*/ 2147483647 h 1188"/>
                <a:gd name="T52" fmla="*/ 2147483647 w 618"/>
                <a:gd name="T53" fmla="*/ 2147483647 h 1188"/>
                <a:gd name="T54" fmla="*/ 2147483647 w 618"/>
                <a:gd name="T55" fmla="*/ 2147483647 h 1188"/>
                <a:gd name="T56" fmla="*/ 2147483647 w 618"/>
                <a:gd name="T57" fmla="*/ 2147483647 h 1188"/>
                <a:gd name="T58" fmla="*/ 2147483647 w 618"/>
                <a:gd name="T59" fmla="*/ 2147483647 h 1188"/>
                <a:gd name="T60" fmla="*/ 2147483647 w 618"/>
                <a:gd name="T61" fmla="*/ 2147483647 h 1188"/>
                <a:gd name="T62" fmla="*/ 2147483647 w 618"/>
                <a:gd name="T63" fmla="*/ 2147483647 h 1188"/>
                <a:gd name="T64" fmla="*/ 2147483647 w 618"/>
                <a:gd name="T65" fmla="*/ 2147483647 h 1188"/>
                <a:gd name="T66" fmla="*/ 2147483647 w 618"/>
                <a:gd name="T67" fmla="*/ 2147483647 h 1188"/>
                <a:gd name="T68" fmla="*/ 2147483647 w 618"/>
                <a:gd name="T69" fmla="*/ 2147483647 h 1188"/>
                <a:gd name="T70" fmla="*/ 2147483647 w 618"/>
                <a:gd name="T71" fmla="*/ 2147483647 h 1188"/>
                <a:gd name="T72" fmla="*/ 2147483647 w 618"/>
                <a:gd name="T73" fmla="*/ 2147483647 h 1188"/>
                <a:gd name="T74" fmla="*/ 2147483647 w 618"/>
                <a:gd name="T75" fmla="*/ 2147483647 h 1188"/>
                <a:gd name="T76" fmla="*/ 2147483647 w 618"/>
                <a:gd name="T77" fmla="*/ 2147483647 h 1188"/>
                <a:gd name="T78" fmla="*/ 2147483647 w 618"/>
                <a:gd name="T79" fmla="*/ 2147483647 h 1188"/>
                <a:gd name="T80" fmla="*/ 2147483647 w 618"/>
                <a:gd name="T81" fmla="*/ 2147483647 h 1188"/>
                <a:gd name="T82" fmla="*/ 2147483647 w 618"/>
                <a:gd name="T83" fmla="*/ 2147483647 h 1188"/>
                <a:gd name="T84" fmla="*/ 2147483647 w 618"/>
                <a:gd name="T85" fmla="*/ 2147483647 h 1188"/>
                <a:gd name="T86" fmla="*/ 2147483647 w 618"/>
                <a:gd name="T87" fmla="*/ 2147483647 h 1188"/>
                <a:gd name="T88" fmla="*/ 2147483647 w 618"/>
                <a:gd name="T89" fmla="*/ 2147483647 h 1188"/>
                <a:gd name="T90" fmla="*/ 2147483647 w 618"/>
                <a:gd name="T91" fmla="*/ 2147483647 h 1188"/>
                <a:gd name="T92" fmla="*/ 2147483647 w 618"/>
                <a:gd name="T93" fmla="*/ 2147483647 h 1188"/>
                <a:gd name="T94" fmla="*/ 2147483647 w 618"/>
                <a:gd name="T95" fmla="*/ 2147483647 h 1188"/>
                <a:gd name="T96" fmla="*/ 2147483647 w 618"/>
                <a:gd name="T97" fmla="*/ 2147483647 h 1188"/>
                <a:gd name="T98" fmla="*/ 2147483647 w 618"/>
                <a:gd name="T99" fmla="*/ 2147483647 h 1188"/>
                <a:gd name="T100" fmla="*/ 2147483647 w 618"/>
                <a:gd name="T101" fmla="*/ 2147483647 h 1188"/>
                <a:gd name="T102" fmla="*/ 2147483647 w 618"/>
                <a:gd name="T103" fmla="*/ 2147483647 h 1188"/>
                <a:gd name="T104" fmla="*/ 2147483647 w 618"/>
                <a:gd name="T105" fmla="*/ 2147483647 h 1188"/>
                <a:gd name="T106" fmla="*/ 2147483647 w 618"/>
                <a:gd name="T107" fmla="*/ 2147483647 h 1188"/>
                <a:gd name="T108" fmla="*/ 2147483647 w 618"/>
                <a:gd name="T109" fmla="*/ 2147483647 h 1188"/>
                <a:gd name="T110" fmla="*/ 2147483647 w 618"/>
                <a:gd name="T111" fmla="*/ 2147483647 h 1188"/>
                <a:gd name="T112" fmla="*/ 2147483647 w 618"/>
                <a:gd name="T113" fmla="*/ 2147483647 h 1188"/>
                <a:gd name="T114" fmla="*/ 2147483647 w 618"/>
                <a:gd name="T115" fmla="*/ 2147483647 h 1188"/>
                <a:gd name="T116" fmla="*/ 2147483647 w 618"/>
                <a:gd name="T117" fmla="*/ 2147483647 h 1188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618"/>
                <a:gd name="T178" fmla="*/ 0 h 1188"/>
                <a:gd name="T179" fmla="*/ 618 w 618"/>
                <a:gd name="T180" fmla="*/ 1188 h 1188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618" h="1188">
                  <a:moveTo>
                    <a:pt x="588" y="426"/>
                  </a:moveTo>
                  <a:lnTo>
                    <a:pt x="588" y="420"/>
                  </a:lnTo>
                  <a:lnTo>
                    <a:pt x="594" y="414"/>
                  </a:lnTo>
                  <a:lnTo>
                    <a:pt x="606" y="390"/>
                  </a:lnTo>
                  <a:lnTo>
                    <a:pt x="594" y="378"/>
                  </a:lnTo>
                  <a:lnTo>
                    <a:pt x="594" y="372"/>
                  </a:lnTo>
                  <a:lnTo>
                    <a:pt x="588" y="378"/>
                  </a:lnTo>
                  <a:lnTo>
                    <a:pt x="588" y="366"/>
                  </a:lnTo>
                  <a:lnTo>
                    <a:pt x="582" y="360"/>
                  </a:lnTo>
                  <a:lnTo>
                    <a:pt x="582" y="354"/>
                  </a:lnTo>
                  <a:lnTo>
                    <a:pt x="546" y="318"/>
                  </a:lnTo>
                  <a:lnTo>
                    <a:pt x="534" y="294"/>
                  </a:lnTo>
                  <a:lnTo>
                    <a:pt x="534" y="282"/>
                  </a:lnTo>
                  <a:lnTo>
                    <a:pt x="528" y="240"/>
                  </a:lnTo>
                  <a:lnTo>
                    <a:pt x="510" y="222"/>
                  </a:lnTo>
                  <a:lnTo>
                    <a:pt x="498" y="216"/>
                  </a:lnTo>
                  <a:lnTo>
                    <a:pt x="480" y="204"/>
                  </a:lnTo>
                  <a:lnTo>
                    <a:pt x="468" y="192"/>
                  </a:lnTo>
                  <a:lnTo>
                    <a:pt x="468" y="180"/>
                  </a:lnTo>
                  <a:lnTo>
                    <a:pt x="462" y="174"/>
                  </a:lnTo>
                  <a:lnTo>
                    <a:pt x="438" y="174"/>
                  </a:lnTo>
                  <a:lnTo>
                    <a:pt x="426" y="168"/>
                  </a:lnTo>
                  <a:lnTo>
                    <a:pt x="420" y="162"/>
                  </a:lnTo>
                  <a:lnTo>
                    <a:pt x="402" y="162"/>
                  </a:lnTo>
                  <a:lnTo>
                    <a:pt x="396" y="168"/>
                  </a:lnTo>
                  <a:lnTo>
                    <a:pt x="396" y="180"/>
                  </a:lnTo>
                  <a:lnTo>
                    <a:pt x="378" y="198"/>
                  </a:lnTo>
                  <a:lnTo>
                    <a:pt x="360" y="198"/>
                  </a:lnTo>
                  <a:lnTo>
                    <a:pt x="336" y="186"/>
                  </a:lnTo>
                  <a:lnTo>
                    <a:pt x="330" y="180"/>
                  </a:lnTo>
                  <a:lnTo>
                    <a:pt x="318" y="180"/>
                  </a:lnTo>
                  <a:lnTo>
                    <a:pt x="312" y="186"/>
                  </a:lnTo>
                  <a:lnTo>
                    <a:pt x="306" y="198"/>
                  </a:lnTo>
                  <a:lnTo>
                    <a:pt x="294" y="210"/>
                  </a:lnTo>
                  <a:lnTo>
                    <a:pt x="294" y="216"/>
                  </a:lnTo>
                  <a:lnTo>
                    <a:pt x="288" y="222"/>
                  </a:lnTo>
                  <a:lnTo>
                    <a:pt x="264" y="234"/>
                  </a:lnTo>
                  <a:lnTo>
                    <a:pt x="246" y="234"/>
                  </a:lnTo>
                  <a:lnTo>
                    <a:pt x="246" y="222"/>
                  </a:lnTo>
                  <a:lnTo>
                    <a:pt x="270" y="174"/>
                  </a:lnTo>
                  <a:lnTo>
                    <a:pt x="270" y="162"/>
                  </a:lnTo>
                  <a:lnTo>
                    <a:pt x="264" y="156"/>
                  </a:lnTo>
                  <a:lnTo>
                    <a:pt x="252" y="156"/>
                  </a:lnTo>
                  <a:lnTo>
                    <a:pt x="264" y="144"/>
                  </a:lnTo>
                  <a:lnTo>
                    <a:pt x="270" y="132"/>
                  </a:lnTo>
                  <a:lnTo>
                    <a:pt x="270" y="120"/>
                  </a:lnTo>
                  <a:lnTo>
                    <a:pt x="264" y="108"/>
                  </a:lnTo>
                  <a:lnTo>
                    <a:pt x="258" y="102"/>
                  </a:lnTo>
                  <a:lnTo>
                    <a:pt x="264" y="96"/>
                  </a:lnTo>
                  <a:lnTo>
                    <a:pt x="264" y="66"/>
                  </a:lnTo>
                  <a:lnTo>
                    <a:pt x="252" y="60"/>
                  </a:lnTo>
                  <a:lnTo>
                    <a:pt x="246" y="60"/>
                  </a:lnTo>
                  <a:lnTo>
                    <a:pt x="240" y="66"/>
                  </a:lnTo>
                  <a:lnTo>
                    <a:pt x="228" y="66"/>
                  </a:lnTo>
                  <a:lnTo>
                    <a:pt x="228" y="78"/>
                  </a:lnTo>
                  <a:lnTo>
                    <a:pt x="210" y="78"/>
                  </a:lnTo>
                  <a:lnTo>
                    <a:pt x="204" y="72"/>
                  </a:lnTo>
                  <a:lnTo>
                    <a:pt x="198" y="60"/>
                  </a:lnTo>
                  <a:lnTo>
                    <a:pt x="198" y="36"/>
                  </a:lnTo>
                  <a:lnTo>
                    <a:pt x="204" y="30"/>
                  </a:lnTo>
                  <a:lnTo>
                    <a:pt x="204" y="18"/>
                  </a:lnTo>
                  <a:lnTo>
                    <a:pt x="198" y="12"/>
                  </a:lnTo>
                  <a:lnTo>
                    <a:pt x="186" y="12"/>
                  </a:lnTo>
                  <a:lnTo>
                    <a:pt x="174" y="6"/>
                  </a:lnTo>
                  <a:lnTo>
                    <a:pt x="168" y="0"/>
                  </a:lnTo>
                  <a:lnTo>
                    <a:pt x="138" y="0"/>
                  </a:lnTo>
                  <a:lnTo>
                    <a:pt x="132" y="6"/>
                  </a:lnTo>
                  <a:lnTo>
                    <a:pt x="126" y="6"/>
                  </a:lnTo>
                  <a:lnTo>
                    <a:pt x="120" y="30"/>
                  </a:lnTo>
                  <a:lnTo>
                    <a:pt x="96" y="30"/>
                  </a:lnTo>
                  <a:lnTo>
                    <a:pt x="96" y="36"/>
                  </a:lnTo>
                  <a:lnTo>
                    <a:pt x="90" y="42"/>
                  </a:lnTo>
                  <a:lnTo>
                    <a:pt x="84" y="54"/>
                  </a:lnTo>
                  <a:lnTo>
                    <a:pt x="78" y="60"/>
                  </a:lnTo>
                  <a:lnTo>
                    <a:pt x="66" y="60"/>
                  </a:lnTo>
                  <a:lnTo>
                    <a:pt x="54" y="54"/>
                  </a:lnTo>
                  <a:lnTo>
                    <a:pt x="24" y="54"/>
                  </a:lnTo>
                  <a:lnTo>
                    <a:pt x="24" y="102"/>
                  </a:lnTo>
                  <a:lnTo>
                    <a:pt x="18" y="108"/>
                  </a:lnTo>
                  <a:lnTo>
                    <a:pt x="12" y="108"/>
                  </a:lnTo>
                  <a:lnTo>
                    <a:pt x="6" y="114"/>
                  </a:lnTo>
                  <a:lnTo>
                    <a:pt x="6" y="120"/>
                  </a:lnTo>
                  <a:lnTo>
                    <a:pt x="24" y="138"/>
                  </a:lnTo>
                  <a:lnTo>
                    <a:pt x="24" y="156"/>
                  </a:lnTo>
                  <a:lnTo>
                    <a:pt x="0" y="156"/>
                  </a:lnTo>
                  <a:lnTo>
                    <a:pt x="0" y="162"/>
                  </a:lnTo>
                  <a:lnTo>
                    <a:pt x="24" y="186"/>
                  </a:lnTo>
                  <a:lnTo>
                    <a:pt x="36" y="192"/>
                  </a:lnTo>
                  <a:lnTo>
                    <a:pt x="30" y="216"/>
                  </a:lnTo>
                  <a:lnTo>
                    <a:pt x="36" y="216"/>
                  </a:lnTo>
                  <a:lnTo>
                    <a:pt x="36" y="222"/>
                  </a:lnTo>
                  <a:lnTo>
                    <a:pt x="42" y="234"/>
                  </a:lnTo>
                  <a:lnTo>
                    <a:pt x="60" y="252"/>
                  </a:lnTo>
                  <a:lnTo>
                    <a:pt x="72" y="258"/>
                  </a:lnTo>
                  <a:lnTo>
                    <a:pt x="84" y="270"/>
                  </a:lnTo>
                  <a:lnTo>
                    <a:pt x="96" y="276"/>
                  </a:lnTo>
                  <a:lnTo>
                    <a:pt x="102" y="282"/>
                  </a:lnTo>
                  <a:lnTo>
                    <a:pt x="102" y="288"/>
                  </a:lnTo>
                  <a:lnTo>
                    <a:pt x="96" y="288"/>
                  </a:lnTo>
                  <a:lnTo>
                    <a:pt x="96" y="306"/>
                  </a:lnTo>
                  <a:lnTo>
                    <a:pt x="102" y="318"/>
                  </a:lnTo>
                  <a:lnTo>
                    <a:pt x="108" y="324"/>
                  </a:lnTo>
                  <a:lnTo>
                    <a:pt x="114" y="324"/>
                  </a:lnTo>
                  <a:lnTo>
                    <a:pt x="120" y="318"/>
                  </a:lnTo>
                  <a:lnTo>
                    <a:pt x="126" y="324"/>
                  </a:lnTo>
                  <a:lnTo>
                    <a:pt x="126" y="342"/>
                  </a:lnTo>
                  <a:lnTo>
                    <a:pt x="120" y="348"/>
                  </a:lnTo>
                  <a:lnTo>
                    <a:pt x="108" y="348"/>
                  </a:lnTo>
                  <a:lnTo>
                    <a:pt x="114" y="360"/>
                  </a:lnTo>
                  <a:lnTo>
                    <a:pt x="114" y="384"/>
                  </a:lnTo>
                  <a:lnTo>
                    <a:pt x="108" y="396"/>
                  </a:lnTo>
                  <a:lnTo>
                    <a:pt x="102" y="402"/>
                  </a:lnTo>
                  <a:lnTo>
                    <a:pt x="84" y="438"/>
                  </a:lnTo>
                  <a:lnTo>
                    <a:pt x="90" y="444"/>
                  </a:lnTo>
                  <a:lnTo>
                    <a:pt x="90" y="450"/>
                  </a:lnTo>
                  <a:lnTo>
                    <a:pt x="96" y="456"/>
                  </a:lnTo>
                  <a:lnTo>
                    <a:pt x="102" y="468"/>
                  </a:lnTo>
                  <a:lnTo>
                    <a:pt x="108" y="474"/>
                  </a:lnTo>
                  <a:lnTo>
                    <a:pt x="114" y="486"/>
                  </a:lnTo>
                  <a:lnTo>
                    <a:pt x="156" y="528"/>
                  </a:lnTo>
                  <a:lnTo>
                    <a:pt x="162" y="540"/>
                  </a:lnTo>
                  <a:lnTo>
                    <a:pt x="162" y="570"/>
                  </a:lnTo>
                  <a:lnTo>
                    <a:pt x="168" y="588"/>
                  </a:lnTo>
                  <a:lnTo>
                    <a:pt x="168" y="612"/>
                  </a:lnTo>
                  <a:lnTo>
                    <a:pt x="192" y="636"/>
                  </a:lnTo>
                  <a:lnTo>
                    <a:pt x="192" y="660"/>
                  </a:lnTo>
                  <a:lnTo>
                    <a:pt x="198" y="672"/>
                  </a:lnTo>
                  <a:lnTo>
                    <a:pt x="198" y="702"/>
                  </a:lnTo>
                  <a:lnTo>
                    <a:pt x="192" y="714"/>
                  </a:lnTo>
                  <a:lnTo>
                    <a:pt x="192" y="732"/>
                  </a:lnTo>
                  <a:lnTo>
                    <a:pt x="174" y="768"/>
                  </a:lnTo>
                  <a:lnTo>
                    <a:pt x="156" y="786"/>
                  </a:lnTo>
                  <a:lnTo>
                    <a:pt x="156" y="798"/>
                  </a:lnTo>
                  <a:lnTo>
                    <a:pt x="162" y="804"/>
                  </a:lnTo>
                  <a:lnTo>
                    <a:pt x="162" y="816"/>
                  </a:lnTo>
                  <a:lnTo>
                    <a:pt x="156" y="828"/>
                  </a:lnTo>
                  <a:lnTo>
                    <a:pt x="150" y="834"/>
                  </a:lnTo>
                  <a:lnTo>
                    <a:pt x="144" y="846"/>
                  </a:lnTo>
                  <a:lnTo>
                    <a:pt x="144" y="852"/>
                  </a:lnTo>
                  <a:lnTo>
                    <a:pt x="138" y="858"/>
                  </a:lnTo>
                  <a:lnTo>
                    <a:pt x="132" y="876"/>
                  </a:lnTo>
                  <a:lnTo>
                    <a:pt x="126" y="888"/>
                  </a:lnTo>
                  <a:lnTo>
                    <a:pt x="126" y="906"/>
                  </a:lnTo>
                  <a:lnTo>
                    <a:pt x="120" y="918"/>
                  </a:lnTo>
                  <a:lnTo>
                    <a:pt x="120" y="966"/>
                  </a:lnTo>
                  <a:lnTo>
                    <a:pt x="126" y="978"/>
                  </a:lnTo>
                  <a:lnTo>
                    <a:pt x="126" y="1008"/>
                  </a:lnTo>
                  <a:lnTo>
                    <a:pt x="132" y="1014"/>
                  </a:lnTo>
                  <a:lnTo>
                    <a:pt x="132" y="1020"/>
                  </a:lnTo>
                  <a:lnTo>
                    <a:pt x="138" y="1020"/>
                  </a:lnTo>
                  <a:lnTo>
                    <a:pt x="138" y="1002"/>
                  </a:lnTo>
                  <a:lnTo>
                    <a:pt x="144" y="990"/>
                  </a:lnTo>
                  <a:lnTo>
                    <a:pt x="144" y="978"/>
                  </a:lnTo>
                  <a:lnTo>
                    <a:pt x="150" y="972"/>
                  </a:lnTo>
                  <a:lnTo>
                    <a:pt x="150" y="996"/>
                  </a:lnTo>
                  <a:lnTo>
                    <a:pt x="162" y="996"/>
                  </a:lnTo>
                  <a:lnTo>
                    <a:pt x="186" y="1020"/>
                  </a:lnTo>
                  <a:lnTo>
                    <a:pt x="192" y="1032"/>
                  </a:lnTo>
                  <a:lnTo>
                    <a:pt x="198" y="1038"/>
                  </a:lnTo>
                  <a:lnTo>
                    <a:pt x="198" y="1044"/>
                  </a:lnTo>
                  <a:lnTo>
                    <a:pt x="228" y="1074"/>
                  </a:lnTo>
                  <a:lnTo>
                    <a:pt x="228" y="1098"/>
                  </a:lnTo>
                  <a:lnTo>
                    <a:pt x="234" y="1110"/>
                  </a:lnTo>
                  <a:lnTo>
                    <a:pt x="246" y="1128"/>
                  </a:lnTo>
                  <a:lnTo>
                    <a:pt x="264" y="1146"/>
                  </a:lnTo>
                  <a:lnTo>
                    <a:pt x="270" y="1140"/>
                  </a:lnTo>
                  <a:lnTo>
                    <a:pt x="276" y="1128"/>
                  </a:lnTo>
                  <a:lnTo>
                    <a:pt x="270" y="1122"/>
                  </a:lnTo>
                  <a:lnTo>
                    <a:pt x="270" y="1110"/>
                  </a:lnTo>
                  <a:lnTo>
                    <a:pt x="276" y="1104"/>
                  </a:lnTo>
                  <a:lnTo>
                    <a:pt x="288" y="1104"/>
                  </a:lnTo>
                  <a:lnTo>
                    <a:pt x="294" y="1116"/>
                  </a:lnTo>
                  <a:lnTo>
                    <a:pt x="294" y="1122"/>
                  </a:lnTo>
                  <a:lnTo>
                    <a:pt x="312" y="1122"/>
                  </a:lnTo>
                  <a:lnTo>
                    <a:pt x="324" y="1128"/>
                  </a:lnTo>
                  <a:lnTo>
                    <a:pt x="330" y="1134"/>
                  </a:lnTo>
                  <a:lnTo>
                    <a:pt x="330" y="1146"/>
                  </a:lnTo>
                  <a:lnTo>
                    <a:pt x="342" y="1146"/>
                  </a:lnTo>
                  <a:lnTo>
                    <a:pt x="342" y="1158"/>
                  </a:lnTo>
                  <a:lnTo>
                    <a:pt x="330" y="1170"/>
                  </a:lnTo>
                  <a:lnTo>
                    <a:pt x="330" y="1176"/>
                  </a:lnTo>
                  <a:lnTo>
                    <a:pt x="336" y="1182"/>
                  </a:lnTo>
                  <a:lnTo>
                    <a:pt x="354" y="1182"/>
                  </a:lnTo>
                  <a:lnTo>
                    <a:pt x="354" y="1176"/>
                  </a:lnTo>
                  <a:lnTo>
                    <a:pt x="366" y="1176"/>
                  </a:lnTo>
                  <a:lnTo>
                    <a:pt x="372" y="1170"/>
                  </a:lnTo>
                  <a:lnTo>
                    <a:pt x="378" y="1170"/>
                  </a:lnTo>
                  <a:lnTo>
                    <a:pt x="396" y="1188"/>
                  </a:lnTo>
                  <a:lnTo>
                    <a:pt x="402" y="1182"/>
                  </a:lnTo>
                  <a:lnTo>
                    <a:pt x="402" y="1176"/>
                  </a:lnTo>
                  <a:lnTo>
                    <a:pt x="408" y="1164"/>
                  </a:lnTo>
                  <a:lnTo>
                    <a:pt x="414" y="1158"/>
                  </a:lnTo>
                  <a:lnTo>
                    <a:pt x="420" y="1146"/>
                  </a:lnTo>
                  <a:lnTo>
                    <a:pt x="396" y="1134"/>
                  </a:lnTo>
                  <a:lnTo>
                    <a:pt x="390" y="1128"/>
                  </a:lnTo>
                  <a:lnTo>
                    <a:pt x="390" y="1116"/>
                  </a:lnTo>
                  <a:lnTo>
                    <a:pt x="384" y="1104"/>
                  </a:lnTo>
                  <a:lnTo>
                    <a:pt x="384" y="1092"/>
                  </a:lnTo>
                  <a:lnTo>
                    <a:pt x="378" y="1080"/>
                  </a:lnTo>
                  <a:lnTo>
                    <a:pt x="372" y="1074"/>
                  </a:lnTo>
                  <a:lnTo>
                    <a:pt x="354" y="1074"/>
                  </a:lnTo>
                  <a:lnTo>
                    <a:pt x="342" y="1080"/>
                  </a:lnTo>
                  <a:lnTo>
                    <a:pt x="336" y="1086"/>
                  </a:lnTo>
                  <a:lnTo>
                    <a:pt x="318" y="1086"/>
                  </a:lnTo>
                  <a:lnTo>
                    <a:pt x="312" y="1080"/>
                  </a:lnTo>
                  <a:lnTo>
                    <a:pt x="306" y="1068"/>
                  </a:lnTo>
                  <a:lnTo>
                    <a:pt x="306" y="1056"/>
                  </a:lnTo>
                  <a:lnTo>
                    <a:pt x="294" y="1032"/>
                  </a:lnTo>
                  <a:lnTo>
                    <a:pt x="288" y="1032"/>
                  </a:lnTo>
                  <a:lnTo>
                    <a:pt x="288" y="1050"/>
                  </a:lnTo>
                  <a:lnTo>
                    <a:pt x="282" y="1056"/>
                  </a:lnTo>
                  <a:lnTo>
                    <a:pt x="276" y="1056"/>
                  </a:lnTo>
                  <a:lnTo>
                    <a:pt x="270" y="1044"/>
                  </a:lnTo>
                  <a:lnTo>
                    <a:pt x="264" y="1038"/>
                  </a:lnTo>
                  <a:lnTo>
                    <a:pt x="258" y="1026"/>
                  </a:lnTo>
                  <a:lnTo>
                    <a:pt x="258" y="1014"/>
                  </a:lnTo>
                  <a:lnTo>
                    <a:pt x="270" y="1002"/>
                  </a:lnTo>
                  <a:lnTo>
                    <a:pt x="270" y="1008"/>
                  </a:lnTo>
                  <a:lnTo>
                    <a:pt x="276" y="1008"/>
                  </a:lnTo>
                  <a:lnTo>
                    <a:pt x="276" y="1014"/>
                  </a:lnTo>
                  <a:lnTo>
                    <a:pt x="282" y="1014"/>
                  </a:lnTo>
                  <a:lnTo>
                    <a:pt x="288" y="1008"/>
                  </a:lnTo>
                  <a:lnTo>
                    <a:pt x="282" y="1002"/>
                  </a:lnTo>
                  <a:lnTo>
                    <a:pt x="282" y="990"/>
                  </a:lnTo>
                  <a:lnTo>
                    <a:pt x="276" y="978"/>
                  </a:lnTo>
                  <a:lnTo>
                    <a:pt x="270" y="972"/>
                  </a:lnTo>
                  <a:lnTo>
                    <a:pt x="270" y="960"/>
                  </a:lnTo>
                  <a:lnTo>
                    <a:pt x="258" y="948"/>
                  </a:lnTo>
                  <a:lnTo>
                    <a:pt x="246" y="948"/>
                  </a:lnTo>
                  <a:lnTo>
                    <a:pt x="246" y="894"/>
                  </a:lnTo>
                  <a:lnTo>
                    <a:pt x="192" y="906"/>
                  </a:lnTo>
                  <a:lnTo>
                    <a:pt x="192" y="864"/>
                  </a:lnTo>
                  <a:lnTo>
                    <a:pt x="186" y="828"/>
                  </a:lnTo>
                  <a:lnTo>
                    <a:pt x="186" y="804"/>
                  </a:lnTo>
                  <a:lnTo>
                    <a:pt x="180" y="792"/>
                  </a:lnTo>
                  <a:lnTo>
                    <a:pt x="174" y="786"/>
                  </a:lnTo>
                  <a:lnTo>
                    <a:pt x="180" y="786"/>
                  </a:lnTo>
                  <a:lnTo>
                    <a:pt x="192" y="774"/>
                  </a:lnTo>
                  <a:lnTo>
                    <a:pt x="198" y="762"/>
                  </a:lnTo>
                  <a:lnTo>
                    <a:pt x="204" y="744"/>
                  </a:lnTo>
                  <a:lnTo>
                    <a:pt x="204" y="678"/>
                  </a:lnTo>
                  <a:lnTo>
                    <a:pt x="210" y="678"/>
                  </a:lnTo>
                  <a:lnTo>
                    <a:pt x="216" y="672"/>
                  </a:lnTo>
                  <a:lnTo>
                    <a:pt x="222" y="660"/>
                  </a:lnTo>
                  <a:lnTo>
                    <a:pt x="228" y="654"/>
                  </a:lnTo>
                  <a:lnTo>
                    <a:pt x="228" y="612"/>
                  </a:lnTo>
                  <a:lnTo>
                    <a:pt x="222" y="600"/>
                  </a:lnTo>
                  <a:lnTo>
                    <a:pt x="222" y="594"/>
                  </a:lnTo>
                  <a:lnTo>
                    <a:pt x="216" y="588"/>
                  </a:lnTo>
                  <a:lnTo>
                    <a:pt x="222" y="558"/>
                  </a:lnTo>
                  <a:lnTo>
                    <a:pt x="234" y="558"/>
                  </a:lnTo>
                  <a:lnTo>
                    <a:pt x="234" y="552"/>
                  </a:lnTo>
                  <a:lnTo>
                    <a:pt x="240" y="546"/>
                  </a:lnTo>
                  <a:lnTo>
                    <a:pt x="264" y="546"/>
                  </a:lnTo>
                  <a:lnTo>
                    <a:pt x="270" y="552"/>
                  </a:lnTo>
                  <a:lnTo>
                    <a:pt x="294" y="564"/>
                  </a:lnTo>
                  <a:lnTo>
                    <a:pt x="300" y="570"/>
                  </a:lnTo>
                  <a:lnTo>
                    <a:pt x="288" y="576"/>
                  </a:lnTo>
                  <a:lnTo>
                    <a:pt x="288" y="588"/>
                  </a:lnTo>
                  <a:lnTo>
                    <a:pt x="282" y="594"/>
                  </a:lnTo>
                  <a:lnTo>
                    <a:pt x="282" y="612"/>
                  </a:lnTo>
                  <a:lnTo>
                    <a:pt x="288" y="624"/>
                  </a:lnTo>
                  <a:lnTo>
                    <a:pt x="306" y="624"/>
                  </a:lnTo>
                  <a:lnTo>
                    <a:pt x="330" y="612"/>
                  </a:lnTo>
                  <a:lnTo>
                    <a:pt x="342" y="612"/>
                  </a:lnTo>
                  <a:lnTo>
                    <a:pt x="354" y="606"/>
                  </a:lnTo>
                  <a:lnTo>
                    <a:pt x="360" y="600"/>
                  </a:lnTo>
                  <a:lnTo>
                    <a:pt x="366" y="600"/>
                  </a:lnTo>
                  <a:lnTo>
                    <a:pt x="396" y="684"/>
                  </a:lnTo>
                  <a:lnTo>
                    <a:pt x="402" y="678"/>
                  </a:lnTo>
                  <a:lnTo>
                    <a:pt x="414" y="672"/>
                  </a:lnTo>
                  <a:lnTo>
                    <a:pt x="426" y="672"/>
                  </a:lnTo>
                  <a:lnTo>
                    <a:pt x="426" y="642"/>
                  </a:lnTo>
                  <a:lnTo>
                    <a:pt x="414" y="630"/>
                  </a:lnTo>
                  <a:lnTo>
                    <a:pt x="414" y="600"/>
                  </a:lnTo>
                  <a:lnTo>
                    <a:pt x="402" y="588"/>
                  </a:lnTo>
                  <a:lnTo>
                    <a:pt x="396" y="552"/>
                  </a:lnTo>
                  <a:lnTo>
                    <a:pt x="426" y="522"/>
                  </a:lnTo>
                  <a:lnTo>
                    <a:pt x="426" y="516"/>
                  </a:lnTo>
                  <a:lnTo>
                    <a:pt x="432" y="504"/>
                  </a:lnTo>
                  <a:lnTo>
                    <a:pt x="438" y="498"/>
                  </a:lnTo>
                  <a:lnTo>
                    <a:pt x="450" y="492"/>
                  </a:lnTo>
                  <a:lnTo>
                    <a:pt x="468" y="486"/>
                  </a:lnTo>
                  <a:lnTo>
                    <a:pt x="504" y="486"/>
                  </a:lnTo>
                  <a:lnTo>
                    <a:pt x="510" y="492"/>
                  </a:lnTo>
                  <a:lnTo>
                    <a:pt x="522" y="492"/>
                  </a:lnTo>
                  <a:lnTo>
                    <a:pt x="534" y="486"/>
                  </a:lnTo>
                  <a:lnTo>
                    <a:pt x="564" y="486"/>
                  </a:lnTo>
                  <a:lnTo>
                    <a:pt x="576" y="492"/>
                  </a:lnTo>
                  <a:lnTo>
                    <a:pt x="582" y="498"/>
                  </a:lnTo>
                  <a:lnTo>
                    <a:pt x="588" y="498"/>
                  </a:lnTo>
                  <a:lnTo>
                    <a:pt x="594" y="492"/>
                  </a:lnTo>
                  <a:lnTo>
                    <a:pt x="600" y="480"/>
                  </a:lnTo>
                  <a:lnTo>
                    <a:pt x="618" y="462"/>
                  </a:lnTo>
                  <a:lnTo>
                    <a:pt x="618" y="450"/>
                  </a:lnTo>
                  <a:lnTo>
                    <a:pt x="612" y="444"/>
                  </a:lnTo>
                  <a:lnTo>
                    <a:pt x="600" y="438"/>
                  </a:lnTo>
                  <a:lnTo>
                    <a:pt x="588" y="426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 dirty="0">
                <a:solidFill>
                  <a:srgbClr val="555555"/>
                </a:solidFill>
              </a:endParaRPr>
            </a:p>
          </p:txBody>
        </p:sp>
        <p:sp>
          <p:nvSpPr>
            <p:cNvPr id="131" name="Vietnam" descr="© INSCALE GmbH, 05.05.2010&#10;http://www.presentationload.com/">
              <a:extLst>
                <a:ext uri="{FF2B5EF4-FFF2-40B4-BE49-F238E27FC236}">
                  <a16:creationId xmlns:a16="http://schemas.microsoft.com/office/drawing/2014/main" id="{4B54D0D3-E962-4950-9CB5-74DD397F47EA}"/>
                </a:ext>
              </a:extLst>
            </p:cNvPr>
            <p:cNvSpPr>
              <a:spLocks/>
            </p:cNvSpPr>
            <p:nvPr/>
          </p:nvSpPr>
          <p:spPr bwMode="gray">
            <a:xfrm>
              <a:off x="8710083" y="3674444"/>
              <a:ext cx="269064" cy="534965"/>
            </a:xfrm>
            <a:custGeom>
              <a:avLst/>
              <a:gdLst>
                <a:gd name="T0" fmla="*/ 2147483647 w 606"/>
                <a:gd name="T1" fmla="*/ 2147483647 h 1194"/>
                <a:gd name="T2" fmla="*/ 2147483647 w 606"/>
                <a:gd name="T3" fmla="*/ 2147483647 h 1194"/>
                <a:gd name="T4" fmla="*/ 2147483647 w 606"/>
                <a:gd name="T5" fmla="*/ 2147483647 h 1194"/>
                <a:gd name="T6" fmla="*/ 2147483647 w 606"/>
                <a:gd name="T7" fmla="*/ 2147483647 h 1194"/>
                <a:gd name="T8" fmla="*/ 2147483647 w 606"/>
                <a:gd name="T9" fmla="*/ 2147483647 h 1194"/>
                <a:gd name="T10" fmla="*/ 2147483647 w 606"/>
                <a:gd name="T11" fmla="*/ 2147483647 h 1194"/>
                <a:gd name="T12" fmla="*/ 2147483647 w 606"/>
                <a:gd name="T13" fmla="*/ 2147483647 h 1194"/>
                <a:gd name="T14" fmla="*/ 2147483647 w 606"/>
                <a:gd name="T15" fmla="*/ 2147483647 h 1194"/>
                <a:gd name="T16" fmla="*/ 2147483647 w 606"/>
                <a:gd name="T17" fmla="*/ 2147483647 h 1194"/>
                <a:gd name="T18" fmla="*/ 2147483647 w 606"/>
                <a:gd name="T19" fmla="*/ 2147483647 h 1194"/>
                <a:gd name="T20" fmla="*/ 2147483647 w 606"/>
                <a:gd name="T21" fmla="*/ 2147483647 h 1194"/>
                <a:gd name="T22" fmla="*/ 2147483647 w 606"/>
                <a:gd name="T23" fmla="*/ 2147483647 h 1194"/>
                <a:gd name="T24" fmla="*/ 2147483647 w 606"/>
                <a:gd name="T25" fmla="*/ 2147483647 h 1194"/>
                <a:gd name="T26" fmla="*/ 2147483647 w 606"/>
                <a:gd name="T27" fmla="*/ 2147483647 h 1194"/>
                <a:gd name="T28" fmla="*/ 2147483647 w 606"/>
                <a:gd name="T29" fmla="*/ 2147483647 h 1194"/>
                <a:gd name="T30" fmla="*/ 2147483647 w 606"/>
                <a:gd name="T31" fmla="*/ 2147483647 h 1194"/>
                <a:gd name="T32" fmla="*/ 2147483647 w 606"/>
                <a:gd name="T33" fmla="*/ 2147483647 h 1194"/>
                <a:gd name="T34" fmla="*/ 2147483647 w 606"/>
                <a:gd name="T35" fmla="*/ 2147483647 h 1194"/>
                <a:gd name="T36" fmla="*/ 2147483647 w 606"/>
                <a:gd name="T37" fmla="*/ 2147483647 h 1194"/>
                <a:gd name="T38" fmla="*/ 2147483647 w 606"/>
                <a:gd name="T39" fmla="*/ 2147483647 h 1194"/>
                <a:gd name="T40" fmla="*/ 2147483647 w 606"/>
                <a:gd name="T41" fmla="*/ 2147483647 h 1194"/>
                <a:gd name="T42" fmla="*/ 2147483647 w 606"/>
                <a:gd name="T43" fmla="*/ 2147483647 h 1194"/>
                <a:gd name="T44" fmla="*/ 2147483647 w 606"/>
                <a:gd name="T45" fmla="*/ 2147483647 h 1194"/>
                <a:gd name="T46" fmla="*/ 2147483647 w 606"/>
                <a:gd name="T47" fmla="*/ 2147483647 h 1194"/>
                <a:gd name="T48" fmla="*/ 2147483647 w 606"/>
                <a:gd name="T49" fmla="*/ 2147483647 h 1194"/>
                <a:gd name="T50" fmla="*/ 2147483647 w 606"/>
                <a:gd name="T51" fmla="*/ 2147483647 h 1194"/>
                <a:gd name="T52" fmla="*/ 2147483647 w 606"/>
                <a:gd name="T53" fmla="*/ 2147483647 h 1194"/>
                <a:gd name="T54" fmla="*/ 2147483647 w 606"/>
                <a:gd name="T55" fmla="*/ 2147483647 h 1194"/>
                <a:gd name="T56" fmla="*/ 2147483647 w 606"/>
                <a:gd name="T57" fmla="*/ 2147483647 h 1194"/>
                <a:gd name="T58" fmla="*/ 2147483647 w 606"/>
                <a:gd name="T59" fmla="*/ 2147483647 h 1194"/>
                <a:gd name="T60" fmla="*/ 2147483647 w 606"/>
                <a:gd name="T61" fmla="*/ 2147483647 h 1194"/>
                <a:gd name="T62" fmla="*/ 2147483647 w 606"/>
                <a:gd name="T63" fmla="*/ 2147483647 h 1194"/>
                <a:gd name="T64" fmla="*/ 2147483647 w 606"/>
                <a:gd name="T65" fmla="*/ 2147483647 h 1194"/>
                <a:gd name="T66" fmla="*/ 2147483647 w 606"/>
                <a:gd name="T67" fmla="*/ 2147483647 h 1194"/>
                <a:gd name="T68" fmla="*/ 2147483647 w 606"/>
                <a:gd name="T69" fmla="*/ 2147483647 h 1194"/>
                <a:gd name="T70" fmla="*/ 2147483647 w 606"/>
                <a:gd name="T71" fmla="*/ 2147483647 h 1194"/>
                <a:gd name="T72" fmla="*/ 2147483647 w 606"/>
                <a:gd name="T73" fmla="*/ 2147483647 h 1194"/>
                <a:gd name="T74" fmla="*/ 2147483647 w 606"/>
                <a:gd name="T75" fmla="*/ 2147483647 h 1194"/>
                <a:gd name="T76" fmla="*/ 2147483647 w 606"/>
                <a:gd name="T77" fmla="*/ 2147483647 h 1194"/>
                <a:gd name="T78" fmla="*/ 2147483647 w 606"/>
                <a:gd name="T79" fmla="*/ 2147483647 h 1194"/>
                <a:gd name="T80" fmla="*/ 2147483647 w 606"/>
                <a:gd name="T81" fmla="*/ 2147483647 h 1194"/>
                <a:gd name="T82" fmla="*/ 2147483647 w 606"/>
                <a:gd name="T83" fmla="*/ 2147483647 h 1194"/>
                <a:gd name="T84" fmla="*/ 2147483647 w 606"/>
                <a:gd name="T85" fmla="*/ 2147483647 h 1194"/>
                <a:gd name="T86" fmla="*/ 2147483647 w 606"/>
                <a:gd name="T87" fmla="*/ 2147483647 h 1194"/>
                <a:gd name="T88" fmla="*/ 2147483647 w 606"/>
                <a:gd name="T89" fmla="*/ 2147483647 h 1194"/>
                <a:gd name="T90" fmla="*/ 2147483647 w 606"/>
                <a:gd name="T91" fmla="*/ 2147483647 h 1194"/>
                <a:gd name="T92" fmla="*/ 2147483647 w 606"/>
                <a:gd name="T93" fmla="*/ 2147483647 h 1194"/>
                <a:gd name="T94" fmla="*/ 2147483647 w 606"/>
                <a:gd name="T95" fmla="*/ 2147483647 h 1194"/>
                <a:gd name="T96" fmla="*/ 2147483647 w 606"/>
                <a:gd name="T97" fmla="*/ 2147483647 h 1194"/>
                <a:gd name="T98" fmla="*/ 2147483647 w 606"/>
                <a:gd name="T99" fmla="*/ 2147483647 h 1194"/>
                <a:gd name="T100" fmla="*/ 2147483647 w 606"/>
                <a:gd name="T101" fmla="*/ 2147483647 h 1194"/>
                <a:gd name="T102" fmla="*/ 2147483647 w 606"/>
                <a:gd name="T103" fmla="*/ 2147483647 h 1194"/>
                <a:gd name="T104" fmla="*/ 2147483647 w 606"/>
                <a:gd name="T105" fmla="*/ 2147483647 h 1194"/>
                <a:gd name="T106" fmla="*/ 2147483647 w 606"/>
                <a:gd name="T107" fmla="*/ 2147483647 h 1194"/>
                <a:gd name="T108" fmla="*/ 2147483647 w 606"/>
                <a:gd name="T109" fmla="*/ 2147483647 h 1194"/>
                <a:gd name="T110" fmla="*/ 2147483647 w 606"/>
                <a:gd name="T111" fmla="*/ 2147483647 h 1194"/>
                <a:gd name="T112" fmla="*/ 2147483647 w 606"/>
                <a:gd name="T113" fmla="*/ 2147483647 h 1194"/>
                <a:gd name="T114" fmla="*/ 2147483647 w 606"/>
                <a:gd name="T115" fmla="*/ 2147483647 h 1194"/>
                <a:gd name="T116" fmla="*/ 2147483647 w 606"/>
                <a:gd name="T117" fmla="*/ 2147483647 h 1194"/>
                <a:gd name="T118" fmla="*/ 2147483647 w 606"/>
                <a:gd name="T119" fmla="*/ 2147483647 h 1194"/>
                <a:gd name="T120" fmla="*/ 2147483647 w 606"/>
                <a:gd name="T121" fmla="*/ 2147483647 h 1194"/>
                <a:gd name="T122" fmla="*/ 2147483647 w 606"/>
                <a:gd name="T123" fmla="*/ 2147483647 h 1194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606"/>
                <a:gd name="T187" fmla="*/ 0 h 1194"/>
                <a:gd name="T188" fmla="*/ 606 w 606"/>
                <a:gd name="T189" fmla="*/ 1194 h 1194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606" h="1194">
                  <a:moveTo>
                    <a:pt x="6" y="48"/>
                  </a:moveTo>
                  <a:lnTo>
                    <a:pt x="0" y="60"/>
                  </a:lnTo>
                  <a:lnTo>
                    <a:pt x="0" y="72"/>
                  </a:lnTo>
                  <a:lnTo>
                    <a:pt x="12" y="96"/>
                  </a:lnTo>
                  <a:lnTo>
                    <a:pt x="18" y="102"/>
                  </a:lnTo>
                  <a:lnTo>
                    <a:pt x="24" y="114"/>
                  </a:lnTo>
                  <a:lnTo>
                    <a:pt x="36" y="120"/>
                  </a:lnTo>
                  <a:lnTo>
                    <a:pt x="42" y="132"/>
                  </a:lnTo>
                  <a:lnTo>
                    <a:pt x="48" y="126"/>
                  </a:lnTo>
                  <a:lnTo>
                    <a:pt x="54" y="126"/>
                  </a:lnTo>
                  <a:lnTo>
                    <a:pt x="54" y="156"/>
                  </a:lnTo>
                  <a:lnTo>
                    <a:pt x="66" y="180"/>
                  </a:lnTo>
                  <a:lnTo>
                    <a:pt x="84" y="198"/>
                  </a:lnTo>
                  <a:lnTo>
                    <a:pt x="90" y="210"/>
                  </a:lnTo>
                  <a:lnTo>
                    <a:pt x="108" y="210"/>
                  </a:lnTo>
                  <a:lnTo>
                    <a:pt x="108" y="216"/>
                  </a:lnTo>
                  <a:lnTo>
                    <a:pt x="120" y="228"/>
                  </a:lnTo>
                  <a:lnTo>
                    <a:pt x="126" y="222"/>
                  </a:lnTo>
                  <a:lnTo>
                    <a:pt x="132" y="210"/>
                  </a:lnTo>
                  <a:lnTo>
                    <a:pt x="132" y="204"/>
                  </a:lnTo>
                  <a:lnTo>
                    <a:pt x="138" y="192"/>
                  </a:lnTo>
                  <a:lnTo>
                    <a:pt x="150" y="192"/>
                  </a:lnTo>
                  <a:lnTo>
                    <a:pt x="162" y="198"/>
                  </a:lnTo>
                  <a:lnTo>
                    <a:pt x="186" y="222"/>
                  </a:lnTo>
                  <a:lnTo>
                    <a:pt x="180" y="222"/>
                  </a:lnTo>
                  <a:lnTo>
                    <a:pt x="174" y="228"/>
                  </a:lnTo>
                  <a:lnTo>
                    <a:pt x="174" y="234"/>
                  </a:lnTo>
                  <a:lnTo>
                    <a:pt x="198" y="246"/>
                  </a:lnTo>
                  <a:lnTo>
                    <a:pt x="216" y="252"/>
                  </a:lnTo>
                  <a:lnTo>
                    <a:pt x="228" y="258"/>
                  </a:lnTo>
                  <a:lnTo>
                    <a:pt x="228" y="270"/>
                  </a:lnTo>
                  <a:lnTo>
                    <a:pt x="222" y="282"/>
                  </a:lnTo>
                  <a:lnTo>
                    <a:pt x="210" y="288"/>
                  </a:lnTo>
                  <a:lnTo>
                    <a:pt x="204" y="300"/>
                  </a:lnTo>
                  <a:lnTo>
                    <a:pt x="198" y="306"/>
                  </a:lnTo>
                  <a:lnTo>
                    <a:pt x="180" y="306"/>
                  </a:lnTo>
                  <a:lnTo>
                    <a:pt x="174" y="300"/>
                  </a:lnTo>
                  <a:lnTo>
                    <a:pt x="150" y="300"/>
                  </a:lnTo>
                  <a:lnTo>
                    <a:pt x="156" y="306"/>
                  </a:lnTo>
                  <a:lnTo>
                    <a:pt x="156" y="324"/>
                  </a:lnTo>
                  <a:lnTo>
                    <a:pt x="168" y="330"/>
                  </a:lnTo>
                  <a:lnTo>
                    <a:pt x="174" y="336"/>
                  </a:lnTo>
                  <a:lnTo>
                    <a:pt x="210" y="354"/>
                  </a:lnTo>
                  <a:lnTo>
                    <a:pt x="222" y="366"/>
                  </a:lnTo>
                  <a:lnTo>
                    <a:pt x="234" y="372"/>
                  </a:lnTo>
                  <a:lnTo>
                    <a:pt x="240" y="378"/>
                  </a:lnTo>
                  <a:lnTo>
                    <a:pt x="252" y="378"/>
                  </a:lnTo>
                  <a:lnTo>
                    <a:pt x="252" y="408"/>
                  </a:lnTo>
                  <a:lnTo>
                    <a:pt x="258" y="414"/>
                  </a:lnTo>
                  <a:lnTo>
                    <a:pt x="270" y="414"/>
                  </a:lnTo>
                  <a:lnTo>
                    <a:pt x="282" y="420"/>
                  </a:lnTo>
                  <a:lnTo>
                    <a:pt x="288" y="426"/>
                  </a:lnTo>
                  <a:lnTo>
                    <a:pt x="294" y="426"/>
                  </a:lnTo>
                  <a:lnTo>
                    <a:pt x="294" y="450"/>
                  </a:lnTo>
                  <a:lnTo>
                    <a:pt x="306" y="474"/>
                  </a:lnTo>
                  <a:lnTo>
                    <a:pt x="324" y="486"/>
                  </a:lnTo>
                  <a:lnTo>
                    <a:pt x="342" y="504"/>
                  </a:lnTo>
                  <a:lnTo>
                    <a:pt x="348" y="522"/>
                  </a:lnTo>
                  <a:lnTo>
                    <a:pt x="366" y="522"/>
                  </a:lnTo>
                  <a:lnTo>
                    <a:pt x="366" y="528"/>
                  </a:lnTo>
                  <a:lnTo>
                    <a:pt x="372" y="534"/>
                  </a:lnTo>
                  <a:lnTo>
                    <a:pt x="384" y="558"/>
                  </a:lnTo>
                  <a:lnTo>
                    <a:pt x="396" y="570"/>
                  </a:lnTo>
                  <a:lnTo>
                    <a:pt x="408" y="570"/>
                  </a:lnTo>
                  <a:lnTo>
                    <a:pt x="414" y="576"/>
                  </a:lnTo>
                  <a:lnTo>
                    <a:pt x="426" y="582"/>
                  </a:lnTo>
                  <a:lnTo>
                    <a:pt x="432" y="588"/>
                  </a:lnTo>
                  <a:lnTo>
                    <a:pt x="432" y="600"/>
                  </a:lnTo>
                  <a:lnTo>
                    <a:pt x="426" y="606"/>
                  </a:lnTo>
                  <a:lnTo>
                    <a:pt x="420" y="606"/>
                  </a:lnTo>
                  <a:lnTo>
                    <a:pt x="414" y="612"/>
                  </a:lnTo>
                  <a:lnTo>
                    <a:pt x="408" y="612"/>
                  </a:lnTo>
                  <a:lnTo>
                    <a:pt x="432" y="636"/>
                  </a:lnTo>
                  <a:lnTo>
                    <a:pt x="456" y="648"/>
                  </a:lnTo>
                  <a:lnTo>
                    <a:pt x="462" y="654"/>
                  </a:lnTo>
                  <a:lnTo>
                    <a:pt x="468" y="654"/>
                  </a:lnTo>
                  <a:lnTo>
                    <a:pt x="450" y="690"/>
                  </a:lnTo>
                  <a:lnTo>
                    <a:pt x="456" y="690"/>
                  </a:lnTo>
                  <a:lnTo>
                    <a:pt x="468" y="702"/>
                  </a:lnTo>
                  <a:lnTo>
                    <a:pt x="468" y="708"/>
                  </a:lnTo>
                  <a:lnTo>
                    <a:pt x="456" y="720"/>
                  </a:lnTo>
                  <a:lnTo>
                    <a:pt x="450" y="720"/>
                  </a:lnTo>
                  <a:lnTo>
                    <a:pt x="450" y="762"/>
                  </a:lnTo>
                  <a:lnTo>
                    <a:pt x="456" y="762"/>
                  </a:lnTo>
                  <a:lnTo>
                    <a:pt x="468" y="774"/>
                  </a:lnTo>
                  <a:lnTo>
                    <a:pt x="480" y="798"/>
                  </a:lnTo>
                  <a:lnTo>
                    <a:pt x="480" y="804"/>
                  </a:lnTo>
                  <a:lnTo>
                    <a:pt x="468" y="816"/>
                  </a:lnTo>
                  <a:lnTo>
                    <a:pt x="462" y="816"/>
                  </a:lnTo>
                  <a:lnTo>
                    <a:pt x="462" y="828"/>
                  </a:lnTo>
                  <a:lnTo>
                    <a:pt x="468" y="834"/>
                  </a:lnTo>
                  <a:lnTo>
                    <a:pt x="468" y="864"/>
                  </a:lnTo>
                  <a:lnTo>
                    <a:pt x="474" y="870"/>
                  </a:lnTo>
                  <a:lnTo>
                    <a:pt x="474" y="900"/>
                  </a:lnTo>
                  <a:lnTo>
                    <a:pt x="462" y="894"/>
                  </a:lnTo>
                  <a:lnTo>
                    <a:pt x="444" y="894"/>
                  </a:lnTo>
                  <a:lnTo>
                    <a:pt x="438" y="900"/>
                  </a:lnTo>
                  <a:lnTo>
                    <a:pt x="438" y="918"/>
                  </a:lnTo>
                  <a:lnTo>
                    <a:pt x="408" y="918"/>
                  </a:lnTo>
                  <a:lnTo>
                    <a:pt x="408" y="942"/>
                  </a:lnTo>
                  <a:lnTo>
                    <a:pt x="366" y="942"/>
                  </a:lnTo>
                  <a:lnTo>
                    <a:pt x="366" y="966"/>
                  </a:lnTo>
                  <a:lnTo>
                    <a:pt x="378" y="990"/>
                  </a:lnTo>
                  <a:lnTo>
                    <a:pt x="396" y="1008"/>
                  </a:lnTo>
                  <a:lnTo>
                    <a:pt x="396" y="1020"/>
                  </a:lnTo>
                  <a:lnTo>
                    <a:pt x="390" y="1014"/>
                  </a:lnTo>
                  <a:lnTo>
                    <a:pt x="378" y="1008"/>
                  </a:lnTo>
                  <a:lnTo>
                    <a:pt x="372" y="1002"/>
                  </a:lnTo>
                  <a:lnTo>
                    <a:pt x="360" y="996"/>
                  </a:lnTo>
                  <a:lnTo>
                    <a:pt x="348" y="996"/>
                  </a:lnTo>
                  <a:lnTo>
                    <a:pt x="342" y="1002"/>
                  </a:lnTo>
                  <a:lnTo>
                    <a:pt x="342" y="1008"/>
                  </a:lnTo>
                  <a:lnTo>
                    <a:pt x="306" y="1008"/>
                  </a:lnTo>
                  <a:lnTo>
                    <a:pt x="312" y="1014"/>
                  </a:lnTo>
                  <a:lnTo>
                    <a:pt x="318" y="1014"/>
                  </a:lnTo>
                  <a:lnTo>
                    <a:pt x="324" y="1020"/>
                  </a:lnTo>
                  <a:lnTo>
                    <a:pt x="324" y="1026"/>
                  </a:lnTo>
                  <a:lnTo>
                    <a:pt x="312" y="1032"/>
                  </a:lnTo>
                  <a:lnTo>
                    <a:pt x="294" y="1032"/>
                  </a:lnTo>
                  <a:lnTo>
                    <a:pt x="276" y="1038"/>
                  </a:lnTo>
                  <a:lnTo>
                    <a:pt x="270" y="1050"/>
                  </a:lnTo>
                  <a:lnTo>
                    <a:pt x="270" y="1056"/>
                  </a:lnTo>
                  <a:lnTo>
                    <a:pt x="288" y="1074"/>
                  </a:lnTo>
                  <a:lnTo>
                    <a:pt x="300" y="1080"/>
                  </a:lnTo>
                  <a:lnTo>
                    <a:pt x="306" y="1086"/>
                  </a:lnTo>
                  <a:lnTo>
                    <a:pt x="312" y="1086"/>
                  </a:lnTo>
                  <a:lnTo>
                    <a:pt x="294" y="1104"/>
                  </a:lnTo>
                  <a:lnTo>
                    <a:pt x="294" y="1110"/>
                  </a:lnTo>
                  <a:lnTo>
                    <a:pt x="300" y="1116"/>
                  </a:lnTo>
                  <a:lnTo>
                    <a:pt x="300" y="1128"/>
                  </a:lnTo>
                  <a:lnTo>
                    <a:pt x="306" y="1140"/>
                  </a:lnTo>
                  <a:lnTo>
                    <a:pt x="306" y="1152"/>
                  </a:lnTo>
                  <a:lnTo>
                    <a:pt x="312" y="1158"/>
                  </a:lnTo>
                  <a:lnTo>
                    <a:pt x="294" y="1176"/>
                  </a:lnTo>
                  <a:lnTo>
                    <a:pt x="294" y="1188"/>
                  </a:lnTo>
                  <a:lnTo>
                    <a:pt x="306" y="1194"/>
                  </a:lnTo>
                  <a:lnTo>
                    <a:pt x="318" y="1194"/>
                  </a:lnTo>
                  <a:lnTo>
                    <a:pt x="330" y="1188"/>
                  </a:lnTo>
                  <a:lnTo>
                    <a:pt x="354" y="1164"/>
                  </a:lnTo>
                  <a:lnTo>
                    <a:pt x="366" y="1158"/>
                  </a:lnTo>
                  <a:lnTo>
                    <a:pt x="378" y="1158"/>
                  </a:lnTo>
                  <a:lnTo>
                    <a:pt x="384" y="1134"/>
                  </a:lnTo>
                  <a:lnTo>
                    <a:pt x="384" y="1110"/>
                  </a:lnTo>
                  <a:lnTo>
                    <a:pt x="396" y="1110"/>
                  </a:lnTo>
                  <a:lnTo>
                    <a:pt x="402" y="1116"/>
                  </a:lnTo>
                  <a:lnTo>
                    <a:pt x="414" y="1116"/>
                  </a:lnTo>
                  <a:lnTo>
                    <a:pt x="426" y="1104"/>
                  </a:lnTo>
                  <a:lnTo>
                    <a:pt x="426" y="1092"/>
                  </a:lnTo>
                  <a:lnTo>
                    <a:pt x="420" y="1086"/>
                  </a:lnTo>
                  <a:lnTo>
                    <a:pt x="414" y="1074"/>
                  </a:lnTo>
                  <a:lnTo>
                    <a:pt x="408" y="1068"/>
                  </a:lnTo>
                  <a:lnTo>
                    <a:pt x="408" y="1062"/>
                  </a:lnTo>
                  <a:lnTo>
                    <a:pt x="414" y="1056"/>
                  </a:lnTo>
                  <a:lnTo>
                    <a:pt x="426" y="1056"/>
                  </a:lnTo>
                  <a:lnTo>
                    <a:pt x="438" y="1050"/>
                  </a:lnTo>
                  <a:lnTo>
                    <a:pt x="444" y="1044"/>
                  </a:lnTo>
                  <a:lnTo>
                    <a:pt x="450" y="1044"/>
                  </a:lnTo>
                  <a:lnTo>
                    <a:pt x="456" y="1050"/>
                  </a:lnTo>
                  <a:lnTo>
                    <a:pt x="468" y="1050"/>
                  </a:lnTo>
                  <a:lnTo>
                    <a:pt x="480" y="1044"/>
                  </a:lnTo>
                  <a:lnTo>
                    <a:pt x="498" y="1038"/>
                  </a:lnTo>
                  <a:lnTo>
                    <a:pt x="546" y="1014"/>
                  </a:lnTo>
                  <a:lnTo>
                    <a:pt x="582" y="978"/>
                  </a:lnTo>
                  <a:lnTo>
                    <a:pt x="588" y="960"/>
                  </a:lnTo>
                  <a:lnTo>
                    <a:pt x="594" y="936"/>
                  </a:lnTo>
                  <a:lnTo>
                    <a:pt x="606" y="876"/>
                  </a:lnTo>
                  <a:lnTo>
                    <a:pt x="606" y="846"/>
                  </a:lnTo>
                  <a:lnTo>
                    <a:pt x="600" y="834"/>
                  </a:lnTo>
                  <a:lnTo>
                    <a:pt x="576" y="810"/>
                  </a:lnTo>
                  <a:lnTo>
                    <a:pt x="594" y="804"/>
                  </a:lnTo>
                  <a:lnTo>
                    <a:pt x="594" y="774"/>
                  </a:lnTo>
                  <a:lnTo>
                    <a:pt x="588" y="756"/>
                  </a:lnTo>
                  <a:lnTo>
                    <a:pt x="588" y="744"/>
                  </a:lnTo>
                  <a:lnTo>
                    <a:pt x="570" y="708"/>
                  </a:lnTo>
                  <a:lnTo>
                    <a:pt x="564" y="690"/>
                  </a:lnTo>
                  <a:lnTo>
                    <a:pt x="558" y="684"/>
                  </a:lnTo>
                  <a:lnTo>
                    <a:pt x="552" y="672"/>
                  </a:lnTo>
                  <a:lnTo>
                    <a:pt x="558" y="666"/>
                  </a:lnTo>
                  <a:lnTo>
                    <a:pt x="558" y="642"/>
                  </a:lnTo>
                  <a:lnTo>
                    <a:pt x="522" y="606"/>
                  </a:lnTo>
                  <a:lnTo>
                    <a:pt x="486" y="576"/>
                  </a:lnTo>
                  <a:lnTo>
                    <a:pt x="456" y="552"/>
                  </a:lnTo>
                  <a:lnTo>
                    <a:pt x="432" y="534"/>
                  </a:lnTo>
                  <a:lnTo>
                    <a:pt x="420" y="528"/>
                  </a:lnTo>
                  <a:lnTo>
                    <a:pt x="402" y="516"/>
                  </a:lnTo>
                  <a:lnTo>
                    <a:pt x="390" y="510"/>
                  </a:lnTo>
                  <a:lnTo>
                    <a:pt x="384" y="504"/>
                  </a:lnTo>
                  <a:lnTo>
                    <a:pt x="384" y="468"/>
                  </a:lnTo>
                  <a:lnTo>
                    <a:pt x="336" y="420"/>
                  </a:lnTo>
                  <a:lnTo>
                    <a:pt x="306" y="384"/>
                  </a:lnTo>
                  <a:lnTo>
                    <a:pt x="288" y="354"/>
                  </a:lnTo>
                  <a:lnTo>
                    <a:pt x="282" y="336"/>
                  </a:lnTo>
                  <a:lnTo>
                    <a:pt x="282" y="318"/>
                  </a:lnTo>
                  <a:lnTo>
                    <a:pt x="276" y="306"/>
                  </a:lnTo>
                  <a:lnTo>
                    <a:pt x="276" y="282"/>
                  </a:lnTo>
                  <a:lnTo>
                    <a:pt x="282" y="276"/>
                  </a:lnTo>
                  <a:lnTo>
                    <a:pt x="294" y="252"/>
                  </a:lnTo>
                  <a:lnTo>
                    <a:pt x="294" y="240"/>
                  </a:lnTo>
                  <a:lnTo>
                    <a:pt x="300" y="240"/>
                  </a:lnTo>
                  <a:lnTo>
                    <a:pt x="312" y="228"/>
                  </a:lnTo>
                  <a:lnTo>
                    <a:pt x="324" y="222"/>
                  </a:lnTo>
                  <a:lnTo>
                    <a:pt x="336" y="210"/>
                  </a:lnTo>
                  <a:lnTo>
                    <a:pt x="336" y="204"/>
                  </a:lnTo>
                  <a:lnTo>
                    <a:pt x="342" y="198"/>
                  </a:lnTo>
                  <a:lnTo>
                    <a:pt x="372" y="198"/>
                  </a:lnTo>
                  <a:lnTo>
                    <a:pt x="384" y="186"/>
                  </a:lnTo>
                  <a:lnTo>
                    <a:pt x="390" y="174"/>
                  </a:lnTo>
                  <a:lnTo>
                    <a:pt x="390" y="156"/>
                  </a:lnTo>
                  <a:lnTo>
                    <a:pt x="396" y="144"/>
                  </a:lnTo>
                  <a:lnTo>
                    <a:pt x="390" y="144"/>
                  </a:lnTo>
                  <a:lnTo>
                    <a:pt x="384" y="138"/>
                  </a:lnTo>
                  <a:lnTo>
                    <a:pt x="354" y="138"/>
                  </a:lnTo>
                  <a:lnTo>
                    <a:pt x="342" y="132"/>
                  </a:lnTo>
                  <a:lnTo>
                    <a:pt x="336" y="120"/>
                  </a:lnTo>
                  <a:lnTo>
                    <a:pt x="330" y="114"/>
                  </a:lnTo>
                  <a:lnTo>
                    <a:pt x="312" y="114"/>
                  </a:lnTo>
                  <a:lnTo>
                    <a:pt x="312" y="96"/>
                  </a:lnTo>
                  <a:lnTo>
                    <a:pt x="300" y="90"/>
                  </a:lnTo>
                  <a:lnTo>
                    <a:pt x="294" y="72"/>
                  </a:lnTo>
                  <a:lnTo>
                    <a:pt x="312" y="54"/>
                  </a:lnTo>
                  <a:lnTo>
                    <a:pt x="312" y="48"/>
                  </a:lnTo>
                  <a:lnTo>
                    <a:pt x="306" y="42"/>
                  </a:lnTo>
                  <a:lnTo>
                    <a:pt x="276" y="42"/>
                  </a:lnTo>
                  <a:lnTo>
                    <a:pt x="264" y="30"/>
                  </a:lnTo>
                  <a:lnTo>
                    <a:pt x="234" y="36"/>
                  </a:lnTo>
                  <a:lnTo>
                    <a:pt x="204" y="0"/>
                  </a:lnTo>
                  <a:lnTo>
                    <a:pt x="198" y="0"/>
                  </a:lnTo>
                  <a:lnTo>
                    <a:pt x="192" y="6"/>
                  </a:lnTo>
                  <a:lnTo>
                    <a:pt x="180" y="12"/>
                  </a:lnTo>
                  <a:lnTo>
                    <a:pt x="174" y="18"/>
                  </a:lnTo>
                  <a:lnTo>
                    <a:pt x="174" y="30"/>
                  </a:lnTo>
                  <a:lnTo>
                    <a:pt x="168" y="42"/>
                  </a:lnTo>
                  <a:lnTo>
                    <a:pt x="168" y="48"/>
                  </a:lnTo>
                  <a:lnTo>
                    <a:pt x="150" y="48"/>
                  </a:lnTo>
                  <a:lnTo>
                    <a:pt x="144" y="54"/>
                  </a:lnTo>
                  <a:lnTo>
                    <a:pt x="138" y="48"/>
                  </a:lnTo>
                  <a:lnTo>
                    <a:pt x="120" y="48"/>
                  </a:lnTo>
                  <a:lnTo>
                    <a:pt x="132" y="60"/>
                  </a:lnTo>
                  <a:lnTo>
                    <a:pt x="132" y="72"/>
                  </a:lnTo>
                  <a:lnTo>
                    <a:pt x="114" y="72"/>
                  </a:lnTo>
                  <a:lnTo>
                    <a:pt x="108" y="66"/>
                  </a:lnTo>
                  <a:lnTo>
                    <a:pt x="96" y="48"/>
                  </a:lnTo>
                  <a:lnTo>
                    <a:pt x="90" y="48"/>
                  </a:lnTo>
                  <a:lnTo>
                    <a:pt x="90" y="66"/>
                  </a:lnTo>
                  <a:lnTo>
                    <a:pt x="72" y="48"/>
                  </a:lnTo>
                  <a:lnTo>
                    <a:pt x="66" y="54"/>
                  </a:lnTo>
                  <a:lnTo>
                    <a:pt x="60" y="66"/>
                  </a:lnTo>
                  <a:lnTo>
                    <a:pt x="54" y="72"/>
                  </a:lnTo>
                  <a:lnTo>
                    <a:pt x="42" y="72"/>
                  </a:lnTo>
                  <a:lnTo>
                    <a:pt x="18" y="48"/>
                  </a:lnTo>
                  <a:lnTo>
                    <a:pt x="6" y="48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 dirty="0">
                <a:solidFill>
                  <a:srgbClr val="555555"/>
                </a:solidFill>
              </a:endParaRPr>
            </a:p>
          </p:txBody>
        </p:sp>
        <p:sp>
          <p:nvSpPr>
            <p:cNvPr id="132" name="Laos" descr="© INSCALE GmbH, 05.05.2010&#10;http://www.presentationload.com/">
              <a:extLst>
                <a:ext uri="{FF2B5EF4-FFF2-40B4-BE49-F238E27FC236}">
                  <a16:creationId xmlns:a16="http://schemas.microsoft.com/office/drawing/2014/main" id="{F72C2E30-4DC0-463F-9ED4-F112F7E0D275}"/>
                </a:ext>
              </a:extLst>
            </p:cNvPr>
            <p:cNvSpPr>
              <a:spLocks/>
            </p:cNvSpPr>
            <p:nvPr/>
          </p:nvSpPr>
          <p:spPr bwMode="gray">
            <a:xfrm>
              <a:off x="8652426" y="3706328"/>
              <a:ext cx="265570" cy="311769"/>
            </a:xfrm>
            <a:custGeom>
              <a:avLst/>
              <a:gdLst>
                <a:gd name="T0" fmla="*/ 2147483647 w 600"/>
                <a:gd name="T1" fmla="*/ 2147483647 h 696"/>
                <a:gd name="T2" fmla="*/ 2147483647 w 600"/>
                <a:gd name="T3" fmla="*/ 2147483647 h 696"/>
                <a:gd name="T4" fmla="*/ 2147483647 w 600"/>
                <a:gd name="T5" fmla="*/ 2147483647 h 696"/>
                <a:gd name="T6" fmla="*/ 2147483647 w 600"/>
                <a:gd name="T7" fmla="*/ 2147483647 h 696"/>
                <a:gd name="T8" fmla="*/ 2147483647 w 600"/>
                <a:gd name="T9" fmla="*/ 2147483647 h 696"/>
                <a:gd name="T10" fmla="*/ 2147483647 w 600"/>
                <a:gd name="T11" fmla="*/ 2147483647 h 696"/>
                <a:gd name="T12" fmla="*/ 2147483647 w 600"/>
                <a:gd name="T13" fmla="*/ 2147483647 h 696"/>
                <a:gd name="T14" fmla="*/ 2147483647 w 600"/>
                <a:gd name="T15" fmla="*/ 2147483647 h 696"/>
                <a:gd name="T16" fmla="*/ 2147483647 w 600"/>
                <a:gd name="T17" fmla="*/ 2147483647 h 696"/>
                <a:gd name="T18" fmla="*/ 2147483647 w 600"/>
                <a:gd name="T19" fmla="*/ 2147483647 h 696"/>
                <a:gd name="T20" fmla="*/ 2147483647 w 600"/>
                <a:gd name="T21" fmla="*/ 2147483647 h 696"/>
                <a:gd name="T22" fmla="*/ 2147483647 w 600"/>
                <a:gd name="T23" fmla="*/ 2147483647 h 696"/>
                <a:gd name="T24" fmla="*/ 2147483647 w 600"/>
                <a:gd name="T25" fmla="*/ 2147483647 h 696"/>
                <a:gd name="T26" fmla="*/ 2147483647 w 600"/>
                <a:gd name="T27" fmla="*/ 2147483647 h 696"/>
                <a:gd name="T28" fmla="*/ 2147483647 w 600"/>
                <a:gd name="T29" fmla="*/ 2147483647 h 696"/>
                <a:gd name="T30" fmla="*/ 2147483647 w 600"/>
                <a:gd name="T31" fmla="*/ 2147483647 h 696"/>
                <a:gd name="T32" fmla="*/ 2147483647 w 600"/>
                <a:gd name="T33" fmla="*/ 2147483647 h 696"/>
                <a:gd name="T34" fmla="*/ 2147483647 w 600"/>
                <a:gd name="T35" fmla="*/ 2147483647 h 696"/>
                <a:gd name="T36" fmla="*/ 2147483647 w 600"/>
                <a:gd name="T37" fmla="*/ 2147483647 h 696"/>
                <a:gd name="T38" fmla="*/ 2147483647 w 600"/>
                <a:gd name="T39" fmla="*/ 2147483647 h 696"/>
                <a:gd name="T40" fmla="*/ 2147483647 w 600"/>
                <a:gd name="T41" fmla="*/ 2147483647 h 696"/>
                <a:gd name="T42" fmla="*/ 2147483647 w 600"/>
                <a:gd name="T43" fmla="*/ 2147483647 h 696"/>
                <a:gd name="T44" fmla="*/ 2147483647 w 600"/>
                <a:gd name="T45" fmla="*/ 2147483647 h 696"/>
                <a:gd name="T46" fmla="*/ 2147483647 w 600"/>
                <a:gd name="T47" fmla="*/ 2147483647 h 696"/>
                <a:gd name="T48" fmla="*/ 2147483647 w 600"/>
                <a:gd name="T49" fmla="*/ 2147483647 h 696"/>
                <a:gd name="T50" fmla="*/ 2147483647 w 600"/>
                <a:gd name="T51" fmla="*/ 2147483647 h 696"/>
                <a:gd name="T52" fmla="*/ 2147483647 w 600"/>
                <a:gd name="T53" fmla="*/ 2147483647 h 696"/>
                <a:gd name="T54" fmla="*/ 2147483647 w 600"/>
                <a:gd name="T55" fmla="*/ 2147483647 h 696"/>
                <a:gd name="T56" fmla="*/ 2147483647 w 600"/>
                <a:gd name="T57" fmla="*/ 2147483647 h 696"/>
                <a:gd name="T58" fmla="*/ 2147483647 w 600"/>
                <a:gd name="T59" fmla="*/ 2147483647 h 696"/>
                <a:gd name="T60" fmla="*/ 2147483647 w 600"/>
                <a:gd name="T61" fmla="*/ 2147483647 h 696"/>
                <a:gd name="T62" fmla="*/ 2147483647 w 600"/>
                <a:gd name="T63" fmla="*/ 2147483647 h 696"/>
                <a:gd name="T64" fmla="*/ 2147483647 w 600"/>
                <a:gd name="T65" fmla="*/ 2147483647 h 696"/>
                <a:gd name="T66" fmla="*/ 2147483647 w 600"/>
                <a:gd name="T67" fmla="*/ 2147483647 h 696"/>
                <a:gd name="T68" fmla="*/ 2147483647 w 600"/>
                <a:gd name="T69" fmla="*/ 2147483647 h 696"/>
                <a:gd name="T70" fmla="*/ 2147483647 w 600"/>
                <a:gd name="T71" fmla="*/ 2147483647 h 696"/>
                <a:gd name="T72" fmla="*/ 2147483647 w 600"/>
                <a:gd name="T73" fmla="*/ 2147483647 h 696"/>
                <a:gd name="T74" fmla="*/ 2147483647 w 600"/>
                <a:gd name="T75" fmla="*/ 2147483647 h 696"/>
                <a:gd name="T76" fmla="*/ 2147483647 w 600"/>
                <a:gd name="T77" fmla="*/ 2147483647 h 696"/>
                <a:gd name="T78" fmla="*/ 2147483647 w 600"/>
                <a:gd name="T79" fmla="*/ 2147483647 h 696"/>
                <a:gd name="T80" fmla="*/ 2147483647 w 600"/>
                <a:gd name="T81" fmla="*/ 2147483647 h 696"/>
                <a:gd name="T82" fmla="*/ 2147483647 w 600"/>
                <a:gd name="T83" fmla="*/ 2147483647 h 696"/>
                <a:gd name="T84" fmla="*/ 2147483647 w 600"/>
                <a:gd name="T85" fmla="*/ 2147483647 h 696"/>
                <a:gd name="T86" fmla="*/ 2147483647 w 600"/>
                <a:gd name="T87" fmla="*/ 2147483647 h 696"/>
                <a:gd name="T88" fmla="*/ 2147483647 w 600"/>
                <a:gd name="T89" fmla="*/ 2147483647 h 696"/>
                <a:gd name="T90" fmla="*/ 2147483647 w 600"/>
                <a:gd name="T91" fmla="*/ 2147483647 h 696"/>
                <a:gd name="T92" fmla="*/ 2147483647 w 600"/>
                <a:gd name="T93" fmla="*/ 2147483647 h 696"/>
                <a:gd name="T94" fmla="*/ 2147483647 w 600"/>
                <a:gd name="T95" fmla="*/ 2147483647 h 696"/>
                <a:gd name="T96" fmla="*/ 2147483647 w 600"/>
                <a:gd name="T97" fmla="*/ 2147483647 h 696"/>
                <a:gd name="T98" fmla="*/ 2147483647 w 600"/>
                <a:gd name="T99" fmla="*/ 2147483647 h 696"/>
                <a:gd name="T100" fmla="*/ 2147483647 w 600"/>
                <a:gd name="T101" fmla="*/ 2147483647 h 696"/>
                <a:gd name="T102" fmla="*/ 2147483647 w 600"/>
                <a:gd name="T103" fmla="*/ 2147483647 h 696"/>
                <a:gd name="T104" fmla="*/ 2147483647 w 600"/>
                <a:gd name="T105" fmla="*/ 2147483647 h 696"/>
                <a:gd name="T106" fmla="*/ 2147483647 w 600"/>
                <a:gd name="T107" fmla="*/ 2147483647 h 696"/>
                <a:gd name="T108" fmla="*/ 2147483647 w 600"/>
                <a:gd name="T109" fmla="*/ 2147483647 h 696"/>
                <a:gd name="T110" fmla="*/ 2147483647 w 600"/>
                <a:gd name="T111" fmla="*/ 2147483647 h 696"/>
                <a:gd name="T112" fmla="*/ 2147483647 w 600"/>
                <a:gd name="T113" fmla="*/ 2147483647 h 696"/>
                <a:gd name="T114" fmla="*/ 2147483647 w 600"/>
                <a:gd name="T115" fmla="*/ 2147483647 h 696"/>
                <a:gd name="T116" fmla="*/ 2147483647 w 600"/>
                <a:gd name="T117" fmla="*/ 2147483647 h 696"/>
                <a:gd name="T118" fmla="*/ 0 w 600"/>
                <a:gd name="T119" fmla="*/ 2147483647 h 696"/>
                <a:gd name="T120" fmla="*/ 2147483647 w 600"/>
                <a:gd name="T121" fmla="*/ 2147483647 h 69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600"/>
                <a:gd name="T184" fmla="*/ 0 h 696"/>
                <a:gd name="T185" fmla="*/ 600 w 600"/>
                <a:gd name="T186" fmla="*/ 696 h 69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600" h="696">
                  <a:moveTo>
                    <a:pt x="24" y="180"/>
                  </a:moveTo>
                  <a:lnTo>
                    <a:pt x="36" y="180"/>
                  </a:lnTo>
                  <a:lnTo>
                    <a:pt x="42" y="186"/>
                  </a:lnTo>
                  <a:lnTo>
                    <a:pt x="42" y="198"/>
                  </a:lnTo>
                  <a:lnTo>
                    <a:pt x="36" y="204"/>
                  </a:lnTo>
                  <a:lnTo>
                    <a:pt x="36" y="228"/>
                  </a:lnTo>
                  <a:lnTo>
                    <a:pt x="42" y="240"/>
                  </a:lnTo>
                  <a:lnTo>
                    <a:pt x="48" y="246"/>
                  </a:lnTo>
                  <a:lnTo>
                    <a:pt x="66" y="246"/>
                  </a:lnTo>
                  <a:lnTo>
                    <a:pt x="66" y="234"/>
                  </a:lnTo>
                  <a:lnTo>
                    <a:pt x="78" y="234"/>
                  </a:lnTo>
                  <a:lnTo>
                    <a:pt x="84" y="228"/>
                  </a:lnTo>
                  <a:lnTo>
                    <a:pt x="90" y="228"/>
                  </a:lnTo>
                  <a:lnTo>
                    <a:pt x="102" y="234"/>
                  </a:lnTo>
                  <a:lnTo>
                    <a:pt x="102" y="264"/>
                  </a:lnTo>
                  <a:lnTo>
                    <a:pt x="96" y="270"/>
                  </a:lnTo>
                  <a:lnTo>
                    <a:pt x="102" y="276"/>
                  </a:lnTo>
                  <a:lnTo>
                    <a:pt x="108" y="288"/>
                  </a:lnTo>
                  <a:lnTo>
                    <a:pt x="108" y="300"/>
                  </a:lnTo>
                  <a:lnTo>
                    <a:pt x="102" y="312"/>
                  </a:lnTo>
                  <a:lnTo>
                    <a:pt x="90" y="324"/>
                  </a:lnTo>
                  <a:lnTo>
                    <a:pt x="102" y="324"/>
                  </a:lnTo>
                  <a:lnTo>
                    <a:pt x="108" y="330"/>
                  </a:lnTo>
                  <a:lnTo>
                    <a:pt x="108" y="342"/>
                  </a:lnTo>
                  <a:lnTo>
                    <a:pt x="84" y="390"/>
                  </a:lnTo>
                  <a:lnTo>
                    <a:pt x="84" y="402"/>
                  </a:lnTo>
                  <a:lnTo>
                    <a:pt x="102" y="402"/>
                  </a:lnTo>
                  <a:lnTo>
                    <a:pt x="126" y="390"/>
                  </a:lnTo>
                  <a:lnTo>
                    <a:pt x="132" y="384"/>
                  </a:lnTo>
                  <a:lnTo>
                    <a:pt x="132" y="378"/>
                  </a:lnTo>
                  <a:lnTo>
                    <a:pt x="144" y="366"/>
                  </a:lnTo>
                  <a:lnTo>
                    <a:pt x="150" y="354"/>
                  </a:lnTo>
                  <a:lnTo>
                    <a:pt x="156" y="348"/>
                  </a:lnTo>
                  <a:lnTo>
                    <a:pt x="168" y="348"/>
                  </a:lnTo>
                  <a:lnTo>
                    <a:pt x="174" y="354"/>
                  </a:lnTo>
                  <a:lnTo>
                    <a:pt x="198" y="366"/>
                  </a:lnTo>
                  <a:lnTo>
                    <a:pt x="216" y="366"/>
                  </a:lnTo>
                  <a:lnTo>
                    <a:pt x="234" y="348"/>
                  </a:lnTo>
                  <a:lnTo>
                    <a:pt x="234" y="336"/>
                  </a:lnTo>
                  <a:lnTo>
                    <a:pt x="240" y="330"/>
                  </a:lnTo>
                  <a:lnTo>
                    <a:pt x="258" y="330"/>
                  </a:lnTo>
                  <a:lnTo>
                    <a:pt x="264" y="336"/>
                  </a:lnTo>
                  <a:lnTo>
                    <a:pt x="276" y="342"/>
                  </a:lnTo>
                  <a:lnTo>
                    <a:pt x="300" y="342"/>
                  </a:lnTo>
                  <a:lnTo>
                    <a:pt x="306" y="348"/>
                  </a:lnTo>
                  <a:lnTo>
                    <a:pt x="306" y="360"/>
                  </a:lnTo>
                  <a:lnTo>
                    <a:pt x="318" y="372"/>
                  </a:lnTo>
                  <a:lnTo>
                    <a:pt x="336" y="384"/>
                  </a:lnTo>
                  <a:lnTo>
                    <a:pt x="348" y="390"/>
                  </a:lnTo>
                  <a:lnTo>
                    <a:pt x="366" y="408"/>
                  </a:lnTo>
                  <a:lnTo>
                    <a:pt x="372" y="450"/>
                  </a:lnTo>
                  <a:lnTo>
                    <a:pt x="372" y="462"/>
                  </a:lnTo>
                  <a:lnTo>
                    <a:pt x="384" y="486"/>
                  </a:lnTo>
                  <a:lnTo>
                    <a:pt x="420" y="522"/>
                  </a:lnTo>
                  <a:lnTo>
                    <a:pt x="420" y="528"/>
                  </a:lnTo>
                  <a:lnTo>
                    <a:pt x="426" y="534"/>
                  </a:lnTo>
                  <a:lnTo>
                    <a:pt x="426" y="546"/>
                  </a:lnTo>
                  <a:lnTo>
                    <a:pt x="432" y="540"/>
                  </a:lnTo>
                  <a:lnTo>
                    <a:pt x="432" y="546"/>
                  </a:lnTo>
                  <a:lnTo>
                    <a:pt x="444" y="558"/>
                  </a:lnTo>
                  <a:lnTo>
                    <a:pt x="432" y="582"/>
                  </a:lnTo>
                  <a:lnTo>
                    <a:pt x="426" y="588"/>
                  </a:lnTo>
                  <a:lnTo>
                    <a:pt x="426" y="594"/>
                  </a:lnTo>
                  <a:lnTo>
                    <a:pt x="438" y="606"/>
                  </a:lnTo>
                  <a:lnTo>
                    <a:pt x="450" y="612"/>
                  </a:lnTo>
                  <a:lnTo>
                    <a:pt x="456" y="618"/>
                  </a:lnTo>
                  <a:lnTo>
                    <a:pt x="456" y="630"/>
                  </a:lnTo>
                  <a:lnTo>
                    <a:pt x="450" y="636"/>
                  </a:lnTo>
                  <a:lnTo>
                    <a:pt x="444" y="648"/>
                  </a:lnTo>
                  <a:lnTo>
                    <a:pt x="432" y="654"/>
                  </a:lnTo>
                  <a:lnTo>
                    <a:pt x="426" y="660"/>
                  </a:lnTo>
                  <a:lnTo>
                    <a:pt x="426" y="672"/>
                  </a:lnTo>
                  <a:lnTo>
                    <a:pt x="450" y="672"/>
                  </a:lnTo>
                  <a:lnTo>
                    <a:pt x="456" y="678"/>
                  </a:lnTo>
                  <a:lnTo>
                    <a:pt x="462" y="678"/>
                  </a:lnTo>
                  <a:lnTo>
                    <a:pt x="462" y="684"/>
                  </a:lnTo>
                  <a:lnTo>
                    <a:pt x="474" y="696"/>
                  </a:lnTo>
                  <a:lnTo>
                    <a:pt x="486" y="696"/>
                  </a:lnTo>
                  <a:lnTo>
                    <a:pt x="492" y="690"/>
                  </a:lnTo>
                  <a:lnTo>
                    <a:pt x="492" y="678"/>
                  </a:lnTo>
                  <a:lnTo>
                    <a:pt x="480" y="666"/>
                  </a:lnTo>
                  <a:lnTo>
                    <a:pt x="498" y="654"/>
                  </a:lnTo>
                  <a:lnTo>
                    <a:pt x="510" y="642"/>
                  </a:lnTo>
                  <a:lnTo>
                    <a:pt x="546" y="654"/>
                  </a:lnTo>
                  <a:lnTo>
                    <a:pt x="558" y="642"/>
                  </a:lnTo>
                  <a:lnTo>
                    <a:pt x="582" y="648"/>
                  </a:lnTo>
                  <a:lnTo>
                    <a:pt x="588" y="648"/>
                  </a:lnTo>
                  <a:lnTo>
                    <a:pt x="600" y="636"/>
                  </a:lnTo>
                  <a:lnTo>
                    <a:pt x="600" y="630"/>
                  </a:lnTo>
                  <a:lnTo>
                    <a:pt x="588" y="618"/>
                  </a:lnTo>
                  <a:lnTo>
                    <a:pt x="582" y="618"/>
                  </a:lnTo>
                  <a:lnTo>
                    <a:pt x="600" y="582"/>
                  </a:lnTo>
                  <a:lnTo>
                    <a:pt x="594" y="582"/>
                  </a:lnTo>
                  <a:lnTo>
                    <a:pt x="588" y="576"/>
                  </a:lnTo>
                  <a:lnTo>
                    <a:pt x="564" y="564"/>
                  </a:lnTo>
                  <a:lnTo>
                    <a:pt x="540" y="540"/>
                  </a:lnTo>
                  <a:lnTo>
                    <a:pt x="546" y="540"/>
                  </a:lnTo>
                  <a:lnTo>
                    <a:pt x="552" y="534"/>
                  </a:lnTo>
                  <a:lnTo>
                    <a:pt x="558" y="534"/>
                  </a:lnTo>
                  <a:lnTo>
                    <a:pt x="564" y="528"/>
                  </a:lnTo>
                  <a:lnTo>
                    <a:pt x="564" y="516"/>
                  </a:lnTo>
                  <a:lnTo>
                    <a:pt x="558" y="510"/>
                  </a:lnTo>
                  <a:lnTo>
                    <a:pt x="546" y="504"/>
                  </a:lnTo>
                  <a:lnTo>
                    <a:pt x="540" y="498"/>
                  </a:lnTo>
                  <a:lnTo>
                    <a:pt x="528" y="498"/>
                  </a:lnTo>
                  <a:lnTo>
                    <a:pt x="516" y="486"/>
                  </a:lnTo>
                  <a:lnTo>
                    <a:pt x="504" y="462"/>
                  </a:lnTo>
                  <a:lnTo>
                    <a:pt x="498" y="456"/>
                  </a:lnTo>
                  <a:lnTo>
                    <a:pt x="498" y="450"/>
                  </a:lnTo>
                  <a:lnTo>
                    <a:pt x="480" y="450"/>
                  </a:lnTo>
                  <a:lnTo>
                    <a:pt x="474" y="432"/>
                  </a:lnTo>
                  <a:lnTo>
                    <a:pt x="456" y="414"/>
                  </a:lnTo>
                  <a:lnTo>
                    <a:pt x="438" y="402"/>
                  </a:lnTo>
                  <a:lnTo>
                    <a:pt x="426" y="378"/>
                  </a:lnTo>
                  <a:lnTo>
                    <a:pt x="426" y="354"/>
                  </a:lnTo>
                  <a:lnTo>
                    <a:pt x="420" y="354"/>
                  </a:lnTo>
                  <a:lnTo>
                    <a:pt x="414" y="348"/>
                  </a:lnTo>
                  <a:lnTo>
                    <a:pt x="402" y="342"/>
                  </a:lnTo>
                  <a:lnTo>
                    <a:pt x="390" y="342"/>
                  </a:lnTo>
                  <a:lnTo>
                    <a:pt x="384" y="336"/>
                  </a:lnTo>
                  <a:lnTo>
                    <a:pt x="384" y="306"/>
                  </a:lnTo>
                  <a:lnTo>
                    <a:pt x="372" y="306"/>
                  </a:lnTo>
                  <a:lnTo>
                    <a:pt x="366" y="300"/>
                  </a:lnTo>
                  <a:lnTo>
                    <a:pt x="354" y="294"/>
                  </a:lnTo>
                  <a:lnTo>
                    <a:pt x="342" y="282"/>
                  </a:lnTo>
                  <a:lnTo>
                    <a:pt x="306" y="264"/>
                  </a:lnTo>
                  <a:lnTo>
                    <a:pt x="300" y="258"/>
                  </a:lnTo>
                  <a:lnTo>
                    <a:pt x="288" y="252"/>
                  </a:lnTo>
                  <a:lnTo>
                    <a:pt x="288" y="234"/>
                  </a:lnTo>
                  <a:lnTo>
                    <a:pt x="282" y="228"/>
                  </a:lnTo>
                  <a:lnTo>
                    <a:pt x="306" y="228"/>
                  </a:lnTo>
                  <a:lnTo>
                    <a:pt x="312" y="234"/>
                  </a:lnTo>
                  <a:lnTo>
                    <a:pt x="330" y="234"/>
                  </a:lnTo>
                  <a:lnTo>
                    <a:pt x="336" y="228"/>
                  </a:lnTo>
                  <a:lnTo>
                    <a:pt x="342" y="216"/>
                  </a:lnTo>
                  <a:lnTo>
                    <a:pt x="354" y="210"/>
                  </a:lnTo>
                  <a:lnTo>
                    <a:pt x="360" y="198"/>
                  </a:lnTo>
                  <a:lnTo>
                    <a:pt x="360" y="186"/>
                  </a:lnTo>
                  <a:lnTo>
                    <a:pt x="348" y="180"/>
                  </a:lnTo>
                  <a:lnTo>
                    <a:pt x="330" y="174"/>
                  </a:lnTo>
                  <a:lnTo>
                    <a:pt x="306" y="162"/>
                  </a:lnTo>
                  <a:lnTo>
                    <a:pt x="306" y="156"/>
                  </a:lnTo>
                  <a:lnTo>
                    <a:pt x="312" y="150"/>
                  </a:lnTo>
                  <a:lnTo>
                    <a:pt x="318" y="150"/>
                  </a:lnTo>
                  <a:lnTo>
                    <a:pt x="294" y="126"/>
                  </a:lnTo>
                  <a:lnTo>
                    <a:pt x="282" y="120"/>
                  </a:lnTo>
                  <a:lnTo>
                    <a:pt x="270" y="120"/>
                  </a:lnTo>
                  <a:lnTo>
                    <a:pt x="264" y="132"/>
                  </a:lnTo>
                  <a:lnTo>
                    <a:pt x="264" y="138"/>
                  </a:lnTo>
                  <a:lnTo>
                    <a:pt x="258" y="150"/>
                  </a:lnTo>
                  <a:lnTo>
                    <a:pt x="252" y="156"/>
                  </a:lnTo>
                  <a:lnTo>
                    <a:pt x="240" y="144"/>
                  </a:lnTo>
                  <a:lnTo>
                    <a:pt x="240" y="138"/>
                  </a:lnTo>
                  <a:lnTo>
                    <a:pt x="222" y="138"/>
                  </a:lnTo>
                  <a:lnTo>
                    <a:pt x="216" y="126"/>
                  </a:lnTo>
                  <a:lnTo>
                    <a:pt x="198" y="108"/>
                  </a:lnTo>
                  <a:lnTo>
                    <a:pt x="186" y="84"/>
                  </a:lnTo>
                  <a:lnTo>
                    <a:pt x="186" y="54"/>
                  </a:lnTo>
                  <a:lnTo>
                    <a:pt x="180" y="54"/>
                  </a:lnTo>
                  <a:lnTo>
                    <a:pt x="174" y="60"/>
                  </a:lnTo>
                  <a:lnTo>
                    <a:pt x="168" y="48"/>
                  </a:lnTo>
                  <a:lnTo>
                    <a:pt x="156" y="42"/>
                  </a:lnTo>
                  <a:lnTo>
                    <a:pt x="150" y="30"/>
                  </a:lnTo>
                  <a:lnTo>
                    <a:pt x="144" y="24"/>
                  </a:lnTo>
                  <a:lnTo>
                    <a:pt x="138" y="12"/>
                  </a:lnTo>
                  <a:lnTo>
                    <a:pt x="132" y="6"/>
                  </a:lnTo>
                  <a:lnTo>
                    <a:pt x="96" y="0"/>
                  </a:lnTo>
                  <a:lnTo>
                    <a:pt x="90" y="6"/>
                  </a:lnTo>
                  <a:lnTo>
                    <a:pt x="90" y="48"/>
                  </a:lnTo>
                  <a:lnTo>
                    <a:pt x="114" y="72"/>
                  </a:lnTo>
                  <a:lnTo>
                    <a:pt x="114" y="108"/>
                  </a:lnTo>
                  <a:lnTo>
                    <a:pt x="72" y="108"/>
                  </a:lnTo>
                  <a:lnTo>
                    <a:pt x="72" y="84"/>
                  </a:lnTo>
                  <a:lnTo>
                    <a:pt x="36" y="102"/>
                  </a:lnTo>
                  <a:lnTo>
                    <a:pt x="36" y="114"/>
                  </a:lnTo>
                  <a:lnTo>
                    <a:pt x="30" y="126"/>
                  </a:lnTo>
                  <a:lnTo>
                    <a:pt x="36" y="132"/>
                  </a:lnTo>
                  <a:lnTo>
                    <a:pt x="30" y="138"/>
                  </a:lnTo>
                  <a:lnTo>
                    <a:pt x="18" y="138"/>
                  </a:lnTo>
                  <a:lnTo>
                    <a:pt x="0" y="156"/>
                  </a:lnTo>
                  <a:lnTo>
                    <a:pt x="0" y="168"/>
                  </a:lnTo>
                  <a:lnTo>
                    <a:pt x="6" y="168"/>
                  </a:lnTo>
                  <a:lnTo>
                    <a:pt x="12" y="174"/>
                  </a:lnTo>
                  <a:lnTo>
                    <a:pt x="24" y="180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B4D2AC">
                  <a:lumMod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 dirty="0">
                <a:solidFill>
                  <a:srgbClr val="555555"/>
                </a:solidFill>
              </a:endParaRPr>
            </a:p>
          </p:txBody>
        </p:sp>
      </p:grpSp>
      <p:grpSp>
        <p:nvGrpSpPr>
          <p:cNvPr id="133" name="Asia">
            <a:extLst>
              <a:ext uri="{FF2B5EF4-FFF2-40B4-BE49-F238E27FC236}">
                <a16:creationId xmlns:a16="http://schemas.microsoft.com/office/drawing/2014/main" id="{4A83168A-15BA-4E1A-AD4D-EC5F2256587C}"/>
              </a:ext>
            </a:extLst>
          </p:cNvPr>
          <p:cNvGrpSpPr/>
          <p:nvPr userDrawn="1"/>
        </p:nvGrpSpPr>
        <p:grpSpPr>
          <a:xfrm>
            <a:off x="7661781" y="2344466"/>
            <a:ext cx="2082630" cy="1718266"/>
            <a:chOff x="7661781" y="2592116"/>
            <a:chExt cx="2082630" cy="1718266"/>
          </a:xfrm>
        </p:grpSpPr>
        <p:sp>
          <p:nvSpPr>
            <p:cNvPr id="134" name="Taiwan" descr="© INSCALE GmbH, 05.05.2010&#10;http://www.presentationload.com/">
              <a:extLst>
                <a:ext uri="{FF2B5EF4-FFF2-40B4-BE49-F238E27FC236}">
                  <a16:creationId xmlns:a16="http://schemas.microsoft.com/office/drawing/2014/main" id="{0502E6F2-CC0D-4C27-A075-4BF6F28F4E93}"/>
                </a:ext>
              </a:extLst>
            </p:cNvPr>
            <p:cNvSpPr>
              <a:spLocks/>
            </p:cNvSpPr>
            <p:nvPr/>
          </p:nvSpPr>
          <p:spPr bwMode="gray">
            <a:xfrm>
              <a:off x="9249963" y="3605357"/>
              <a:ext cx="52416" cy="120456"/>
            </a:xfrm>
            <a:custGeom>
              <a:avLst/>
              <a:gdLst>
                <a:gd name="T0" fmla="*/ 2147483647 w 120"/>
                <a:gd name="T1" fmla="*/ 2147483647 h 270"/>
                <a:gd name="T2" fmla="*/ 2147483647 w 120"/>
                <a:gd name="T3" fmla="*/ 2147483647 h 270"/>
                <a:gd name="T4" fmla="*/ 2147483647 w 120"/>
                <a:gd name="T5" fmla="*/ 2147483647 h 270"/>
                <a:gd name="T6" fmla="*/ 2147483647 w 120"/>
                <a:gd name="T7" fmla="*/ 2147483647 h 270"/>
                <a:gd name="T8" fmla="*/ 2147483647 w 120"/>
                <a:gd name="T9" fmla="*/ 2147483647 h 270"/>
                <a:gd name="T10" fmla="*/ 2147483647 w 120"/>
                <a:gd name="T11" fmla="*/ 2147483647 h 270"/>
                <a:gd name="T12" fmla="*/ 2147483647 w 120"/>
                <a:gd name="T13" fmla="*/ 2147483647 h 270"/>
                <a:gd name="T14" fmla="*/ 2147483647 w 120"/>
                <a:gd name="T15" fmla="*/ 2147483647 h 270"/>
                <a:gd name="T16" fmla="*/ 2147483647 w 120"/>
                <a:gd name="T17" fmla="*/ 2147483647 h 270"/>
                <a:gd name="T18" fmla="*/ 2147483647 w 120"/>
                <a:gd name="T19" fmla="*/ 2147483647 h 270"/>
                <a:gd name="T20" fmla="*/ 2147483647 w 120"/>
                <a:gd name="T21" fmla="*/ 0 h 270"/>
                <a:gd name="T22" fmla="*/ 2147483647 w 120"/>
                <a:gd name="T23" fmla="*/ 2147483647 h 270"/>
                <a:gd name="T24" fmla="*/ 2147483647 w 120"/>
                <a:gd name="T25" fmla="*/ 2147483647 h 270"/>
                <a:gd name="T26" fmla="*/ 2147483647 w 120"/>
                <a:gd name="T27" fmla="*/ 2147483647 h 270"/>
                <a:gd name="T28" fmla="*/ 2147483647 w 120"/>
                <a:gd name="T29" fmla="*/ 2147483647 h 270"/>
                <a:gd name="T30" fmla="*/ 0 w 120"/>
                <a:gd name="T31" fmla="*/ 2147483647 h 270"/>
                <a:gd name="T32" fmla="*/ 0 w 120"/>
                <a:gd name="T33" fmla="*/ 2147483647 h 270"/>
                <a:gd name="T34" fmla="*/ 2147483647 w 120"/>
                <a:gd name="T35" fmla="*/ 2147483647 h 270"/>
                <a:gd name="T36" fmla="*/ 2147483647 w 120"/>
                <a:gd name="T37" fmla="*/ 2147483647 h 270"/>
                <a:gd name="T38" fmla="*/ 2147483647 w 120"/>
                <a:gd name="T39" fmla="*/ 2147483647 h 270"/>
                <a:gd name="T40" fmla="*/ 2147483647 w 120"/>
                <a:gd name="T41" fmla="*/ 2147483647 h 270"/>
                <a:gd name="T42" fmla="*/ 2147483647 w 120"/>
                <a:gd name="T43" fmla="*/ 2147483647 h 270"/>
                <a:gd name="T44" fmla="*/ 2147483647 w 120"/>
                <a:gd name="T45" fmla="*/ 2147483647 h 270"/>
                <a:gd name="T46" fmla="*/ 2147483647 w 120"/>
                <a:gd name="T47" fmla="*/ 2147483647 h 270"/>
                <a:gd name="T48" fmla="*/ 2147483647 w 120"/>
                <a:gd name="T49" fmla="*/ 2147483647 h 270"/>
                <a:gd name="T50" fmla="*/ 2147483647 w 120"/>
                <a:gd name="T51" fmla="*/ 2147483647 h 27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120"/>
                <a:gd name="T79" fmla="*/ 0 h 270"/>
                <a:gd name="T80" fmla="*/ 120 w 120"/>
                <a:gd name="T81" fmla="*/ 270 h 270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120" h="270">
                  <a:moveTo>
                    <a:pt x="84" y="270"/>
                  </a:moveTo>
                  <a:lnTo>
                    <a:pt x="84" y="222"/>
                  </a:lnTo>
                  <a:lnTo>
                    <a:pt x="90" y="216"/>
                  </a:lnTo>
                  <a:lnTo>
                    <a:pt x="102" y="192"/>
                  </a:lnTo>
                  <a:lnTo>
                    <a:pt x="102" y="102"/>
                  </a:lnTo>
                  <a:lnTo>
                    <a:pt x="108" y="96"/>
                  </a:lnTo>
                  <a:lnTo>
                    <a:pt x="114" y="84"/>
                  </a:lnTo>
                  <a:lnTo>
                    <a:pt x="114" y="54"/>
                  </a:lnTo>
                  <a:lnTo>
                    <a:pt x="120" y="36"/>
                  </a:lnTo>
                  <a:lnTo>
                    <a:pt x="120" y="24"/>
                  </a:lnTo>
                  <a:lnTo>
                    <a:pt x="72" y="0"/>
                  </a:lnTo>
                  <a:lnTo>
                    <a:pt x="48" y="30"/>
                  </a:lnTo>
                  <a:lnTo>
                    <a:pt x="42" y="42"/>
                  </a:lnTo>
                  <a:lnTo>
                    <a:pt x="30" y="78"/>
                  </a:lnTo>
                  <a:lnTo>
                    <a:pt x="12" y="114"/>
                  </a:lnTo>
                  <a:lnTo>
                    <a:pt x="0" y="150"/>
                  </a:lnTo>
                  <a:lnTo>
                    <a:pt x="0" y="168"/>
                  </a:lnTo>
                  <a:lnTo>
                    <a:pt x="6" y="180"/>
                  </a:lnTo>
                  <a:lnTo>
                    <a:pt x="18" y="192"/>
                  </a:lnTo>
                  <a:lnTo>
                    <a:pt x="24" y="204"/>
                  </a:lnTo>
                  <a:lnTo>
                    <a:pt x="36" y="210"/>
                  </a:lnTo>
                  <a:lnTo>
                    <a:pt x="42" y="222"/>
                  </a:lnTo>
                  <a:lnTo>
                    <a:pt x="42" y="228"/>
                  </a:lnTo>
                  <a:lnTo>
                    <a:pt x="48" y="234"/>
                  </a:lnTo>
                  <a:lnTo>
                    <a:pt x="60" y="258"/>
                  </a:lnTo>
                  <a:lnTo>
                    <a:pt x="84" y="270"/>
                  </a:lnTo>
                  <a:close/>
                </a:path>
              </a:pathLst>
            </a:custGeom>
            <a:solidFill>
              <a:srgbClr val="2F4B3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 dirty="0">
                <a:solidFill>
                  <a:srgbClr val="FF0000"/>
                </a:solidFill>
              </a:endParaRPr>
            </a:p>
          </p:txBody>
        </p:sp>
        <p:sp>
          <p:nvSpPr>
            <p:cNvPr id="135" name="Sri Lanka" descr="© INSCALE GmbH, 05.05.2010&#10;http://www.presentationload.com/">
              <a:extLst>
                <a:ext uri="{FF2B5EF4-FFF2-40B4-BE49-F238E27FC236}">
                  <a16:creationId xmlns:a16="http://schemas.microsoft.com/office/drawing/2014/main" id="{48BFFB5A-886F-42DC-A389-B42566CE1190}"/>
                </a:ext>
              </a:extLst>
            </p:cNvPr>
            <p:cNvSpPr>
              <a:spLocks/>
            </p:cNvSpPr>
            <p:nvPr/>
          </p:nvSpPr>
          <p:spPr bwMode="gray">
            <a:xfrm>
              <a:off x="8054895" y="4173983"/>
              <a:ext cx="75128" cy="136399"/>
            </a:xfrm>
            <a:custGeom>
              <a:avLst/>
              <a:gdLst>
                <a:gd name="T0" fmla="*/ 2147483647 w 174"/>
                <a:gd name="T1" fmla="*/ 2147483647 h 306"/>
                <a:gd name="T2" fmla="*/ 2147483647 w 174"/>
                <a:gd name="T3" fmla="*/ 0 h 306"/>
                <a:gd name="T4" fmla="*/ 2147483647 w 174"/>
                <a:gd name="T5" fmla="*/ 0 h 306"/>
                <a:gd name="T6" fmla="*/ 2147483647 w 174"/>
                <a:gd name="T7" fmla="*/ 2147483647 h 306"/>
                <a:gd name="T8" fmla="*/ 2147483647 w 174"/>
                <a:gd name="T9" fmla="*/ 2147483647 h 306"/>
                <a:gd name="T10" fmla="*/ 2147483647 w 174"/>
                <a:gd name="T11" fmla="*/ 2147483647 h 306"/>
                <a:gd name="T12" fmla="*/ 2147483647 w 174"/>
                <a:gd name="T13" fmla="*/ 2147483647 h 306"/>
                <a:gd name="T14" fmla="*/ 2147483647 w 174"/>
                <a:gd name="T15" fmla="*/ 2147483647 h 306"/>
                <a:gd name="T16" fmla="*/ 2147483647 w 174"/>
                <a:gd name="T17" fmla="*/ 2147483647 h 306"/>
                <a:gd name="T18" fmla="*/ 2147483647 w 174"/>
                <a:gd name="T19" fmla="*/ 2147483647 h 306"/>
                <a:gd name="T20" fmla="*/ 2147483647 w 174"/>
                <a:gd name="T21" fmla="*/ 2147483647 h 306"/>
                <a:gd name="T22" fmla="*/ 2147483647 w 174"/>
                <a:gd name="T23" fmla="*/ 2147483647 h 306"/>
                <a:gd name="T24" fmla="*/ 2147483647 w 174"/>
                <a:gd name="T25" fmla="*/ 2147483647 h 306"/>
                <a:gd name="T26" fmla="*/ 2147483647 w 174"/>
                <a:gd name="T27" fmla="*/ 2147483647 h 306"/>
                <a:gd name="T28" fmla="*/ 2147483647 w 174"/>
                <a:gd name="T29" fmla="*/ 2147483647 h 306"/>
                <a:gd name="T30" fmla="*/ 2147483647 w 174"/>
                <a:gd name="T31" fmla="*/ 2147483647 h 306"/>
                <a:gd name="T32" fmla="*/ 2147483647 w 174"/>
                <a:gd name="T33" fmla="*/ 2147483647 h 306"/>
                <a:gd name="T34" fmla="*/ 2147483647 w 174"/>
                <a:gd name="T35" fmla="*/ 2147483647 h 306"/>
                <a:gd name="T36" fmla="*/ 2147483647 w 174"/>
                <a:gd name="T37" fmla="*/ 2147483647 h 306"/>
                <a:gd name="T38" fmla="*/ 2147483647 w 174"/>
                <a:gd name="T39" fmla="*/ 2147483647 h 306"/>
                <a:gd name="T40" fmla="*/ 0 w 174"/>
                <a:gd name="T41" fmla="*/ 2147483647 h 306"/>
                <a:gd name="T42" fmla="*/ 0 w 174"/>
                <a:gd name="T43" fmla="*/ 2147483647 h 306"/>
                <a:gd name="T44" fmla="*/ 2147483647 w 174"/>
                <a:gd name="T45" fmla="*/ 2147483647 h 306"/>
                <a:gd name="T46" fmla="*/ 2147483647 w 174"/>
                <a:gd name="T47" fmla="*/ 2147483647 h 306"/>
                <a:gd name="T48" fmla="*/ 2147483647 w 174"/>
                <a:gd name="T49" fmla="*/ 2147483647 h 306"/>
                <a:gd name="T50" fmla="*/ 2147483647 w 174"/>
                <a:gd name="T51" fmla="*/ 2147483647 h 306"/>
                <a:gd name="T52" fmla="*/ 2147483647 w 174"/>
                <a:gd name="T53" fmla="*/ 2147483647 h 306"/>
                <a:gd name="T54" fmla="*/ 0 w 174"/>
                <a:gd name="T55" fmla="*/ 2147483647 h 306"/>
                <a:gd name="T56" fmla="*/ 2147483647 w 174"/>
                <a:gd name="T57" fmla="*/ 2147483647 h 306"/>
                <a:gd name="T58" fmla="*/ 2147483647 w 174"/>
                <a:gd name="T59" fmla="*/ 2147483647 h 30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174"/>
                <a:gd name="T91" fmla="*/ 0 h 306"/>
                <a:gd name="T92" fmla="*/ 174 w 174"/>
                <a:gd name="T93" fmla="*/ 306 h 30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174" h="306">
                  <a:moveTo>
                    <a:pt x="24" y="6"/>
                  </a:moveTo>
                  <a:lnTo>
                    <a:pt x="36" y="0"/>
                  </a:lnTo>
                  <a:lnTo>
                    <a:pt x="48" y="0"/>
                  </a:lnTo>
                  <a:lnTo>
                    <a:pt x="66" y="6"/>
                  </a:lnTo>
                  <a:lnTo>
                    <a:pt x="78" y="12"/>
                  </a:lnTo>
                  <a:lnTo>
                    <a:pt x="114" y="66"/>
                  </a:lnTo>
                  <a:lnTo>
                    <a:pt x="132" y="84"/>
                  </a:lnTo>
                  <a:lnTo>
                    <a:pt x="126" y="120"/>
                  </a:lnTo>
                  <a:lnTo>
                    <a:pt x="150" y="114"/>
                  </a:lnTo>
                  <a:lnTo>
                    <a:pt x="156" y="168"/>
                  </a:lnTo>
                  <a:lnTo>
                    <a:pt x="162" y="174"/>
                  </a:lnTo>
                  <a:lnTo>
                    <a:pt x="168" y="198"/>
                  </a:lnTo>
                  <a:lnTo>
                    <a:pt x="174" y="228"/>
                  </a:lnTo>
                  <a:lnTo>
                    <a:pt x="174" y="258"/>
                  </a:lnTo>
                  <a:lnTo>
                    <a:pt x="156" y="276"/>
                  </a:lnTo>
                  <a:lnTo>
                    <a:pt x="120" y="294"/>
                  </a:lnTo>
                  <a:lnTo>
                    <a:pt x="84" y="306"/>
                  </a:lnTo>
                  <a:lnTo>
                    <a:pt x="48" y="306"/>
                  </a:lnTo>
                  <a:lnTo>
                    <a:pt x="24" y="282"/>
                  </a:lnTo>
                  <a:lnTo>
                    <a:pt x="12" y="240"/>
                  </a:lnTo>
                  <a:lnTo>
                    <a:pt x="0" y="192"/>
                  </a:lnTo>
                  <a:lnTo>
                    <a:pt x="0" y="156"/>
                  </a:lnTo>
                  <a:lnTo>
                    <a:pt x="12" y="138"/>
                  </a:lnTo>
                  <a:lnTo>
                    <a:pt x="18" y="132"/>
                  </a:lnTo>
                  <a:lnTo>
                    <a:pt x="24" y="120"/>
                  </a:lnTo>
                  <a:lnTo>
                    <a:pt x="30" y="102"/>
                  </a:lnTo>
                  <a:lnTo>
                    <a:pt x="30" y="78"/>
                  </a:lnTo>
                  <a:lnTo>
                    <a:pt x="0" y="36"/>
                  </a:lnTo>
                  <a:lnTo>
                    <a:pt x="24" y="36"/>
                  </a:lnTo>
                  <a:lnTo>
                    <a:pt x="24" y="6"/>
                  </a:lnTo>
                  <a:close/>
                </a:path>
              </a:pathLst>
            </a:custGeom>
            <a:solidFill>
              <a:srgbClr val="2F4B3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 dirty="0">
                <a:solidFill>
                  <a:srgbClr val="FF0000"/>
                </a:solidFill>
              </a:endParaRPr>
            </a:p>
          </p:txBody>
        </p:sp>
        <p:sp>
          <p:nvSpPr>
            <p:cNvPr id="136" name="Korea, South" descr="© INSCALE GmbH, 05.05.2010&#10;http://www.presentationload.com/">
              <a:extLst>
                <a:ext uri="{FF2B5EF4-FFF2-40B4-BE49-F238E27FC236}">
                  <a16:creationId xmlns:a16="http://schemas.microsoft.com/office/drawing/2014/main" id="{CC42D2B5-45FC-4ED7-909A-2C9D3A93DE0B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9288400" y="3127080"/>
              <a:ext cx="120554" cy="191312"/>
            </a:xfrm>
            <a:custGeom>
              <a:avLst/>
              <a:gdLst>
                <a:gd name="T0" fmla="*/ 2147483647 w 276"/>
                <a:gd name="T1" fmla="*/ 2147483647 h 426"/>
                <a:gd name="T2" fmla="*/ 2147483647 w 276"/>
                <a:gd name="T3" fmla="*/ 2147483647 h 426"/>
                <a:gd name="T4" fmla="*/ 2147483647 w 276"/>
                <a:gd name="T5" fmla="*/ 2147483647 h 426"/>
                <a:gd name="T6" fmla="*/ 2147483647 w 276"/>
                <a:gd name="T7" fmla="*/ 2147483647 h 426"/>
                <a:gd name="T8" fmla="*/ 2147483647 w 276"/>
                <a:gd name="T9" fmla="*/ 2147483647 h 426"/>
                <a:gd name="T10" fmla="*/ 2147483647 w 276"/>
                <a:gd name="T11" fmla="*/ 2147483647 h 426"/>
                <a:gd name="T12" fmla="*/ 2147483647 w 276"/>
                <a:gd name="T13" fmla="*/ 2147483647 h 426"/>
                <a:gd name="T14" fmla="*/ 2147483647 w 276"/>
                <a:gd name="T15" fmla="*/ 2147483647 h 426"/>
                <a:gd name="T16" fmla="*/ 2147483647 w 276"/>
                <a:gd name="T17" fmla="*/ 2147483647 h 426"/>
                <a:gd name="T18" fmla="*/ 2147483647 w 276"/>
                <a:gd name="T19" fmla="*/ 2147483647 h 426"/>
                <a:gd name="T20" fmla="*/ 2147483647 w 276"/>
                <a:gd name="T21" fmla="*/ 2147483647 h 426"/>
                <a:gd name="T22" fmla="*/ 2147483647 w 276"/>
                <a:gd name="T23" fmla="*/ 2147483647 h 426"/>
                <a:gd name="T24" fmla="*/ 2147483647 w 276"/>
                <a:gd name="T25" fmla="*/ 0 h 426"/>
                <a:gd name="T26" fmla="*/ 2147483647 w 276"/>
                <a:gd name="T27" fmla="*/ 2147483647 h 426"/>
                <a:gd name="T28" fmla="*/ 2147483647 w 276"/>
                <a:gd name="T29" fmla="*/ 2147483647 h 426"/>
                <a:gd name="T30" fmla="*/ 2147483647 w 276"/>
                <a:gd name="T31" fmla="*/ 2147483647 h 426"/>
                <a:gd name="T32" fmla="*/ 2147483647 w 276"/>
                <a:gd name="T33" fmla="*/ 2147483647 h 426"/>
                <a:gd name="T34" fmla="*/ 0 w 276"/>
                <a:gd name="T35" fmla="*/ 2147483647 h 426"/>
                <a:gd name="T36" fmla="*/ 2147483647 w 276"/>
                <a:gd name="T37" fmla="*/ 2147483647 h 426"/>
                <a:gd name="T38" fmla="*/ 2147483647 w 276"/>
                <a:gd name="T39" fmla="*/ 2147483647 h 426"/>
                <a:gd name="T40" fmla="*/ 2147483647 w 276"/>
                <a:gd name="T41" fmla="*/ 2147483647 h 426"/>
                <a:gd name="T42" fmla="*/ 2147483647 w 276"/>
                <a:gd name="T43" fmla="*/ 2147483647 h 426"/>
                <a:gd name="T44" fmla="*/ 2147483647 w 276"/>
                <a:gd name="T45" fmla="*/ 2147483647 h 426"/>
                <a:gd name="T46" fmla="*/ 2147483647 w 276"/>
                <a:gd name="T47" fmla="*/ 2147483647 h 426"/>
                <a:gd name="T48" fmla="*/ 2147483647 w 276"/>
                <a:gd name="T49" fmla="*/ 2147483647 h 426"/>
                <a:gd name="T50" fmla="*/ 2147483647 w 276"/>
                <a:gd name="T51" fmla="*/ 2147483647 h 426"/>
                <a:gd name="T52" fmla="*/ 2147483647 w 276"/>
                <a:gd name="T53" fmla="*/ 2147483647 h 426"/>
                <a:gd name="T54" fmla="*/ 2147483647 w 276"/>
                <a:gd name="T55" fmla="*/ 2147483647 h 426"/>
                <a:gd name="T56" fmla="*/ 2147483647 w 276"/>
                <a:gd name="T57" fmla="*/ 2147483647 h 426"/>
                <a:gd name="T58" fmla="*/ 2147483647 w 276"/>
                <a:gd name="T59" fmla="*/ 2147483647 h 426"/>
                <a:gd name="T60" fmla="*/ 2147483647 w 276"/>
                <a:gd name="T61" fmla="*/ 2147483647 h 426"/>
                <a:gd name="T62" fmla="*/ 2147483647 w 276"/>
                <a:gd name="T63" fmla="*/ 2147483647 h 426"/>
                <a:gd name="T64" fmla="*/ 2147483647 w 276"/>
                <a:gd name="T65" fmla="*/ 2147483647 h 426"/>
                <a:gd name="T66" fmla="*/ 2147483647 w 276"/>
                <a:gd name="T67" fmla="*/ 2147483647 h 426"/>
                <a:gd name="T68" fmla="*/ 2147483647 w 276"/>
                <a:gd name="T69" fmla="*/ 2147483647 h 426"/>
                <a:gd name="T70" fmla="*/ 2147483647 w 276"/>
                <a:gd name="T71" fmla="*/ 2147483647 h 426"/>
                <a:gd name="T72" fmla="*/ 2147483647 w 276"/>
                <a:gd name="T73" fmla="*/ 2147483647 h 426"/>
                <a:gd name="T74" fmla="*/ 2147483647 w 276"/>
                <a:gd name="T75" fmla="*/ 2147483647 h 42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276"/>
                <a:gd name="T115" fmla="*/ 0 h 426"/>
                <a:gd name="T116" fmla="*/ 276 w 276"/>
                <a:gd name="T117" fmla="*/ 426 h 42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276" h="426">
                  <a:moveTo>
                    <a:pt x="150" y="402"/>
                  </a:moveTo>
                  <a:lnTo>
                    <a:pt x="132" y="408"/>
                  </a:lnTo>
                  <a:lnTo>
                    <a:pt x="126" y="414"/>
                  </a:lnTo>
                  <a:lnTo>
                    <a:pt x="138" y="426"/>
                  </a:lnTo>
                  <a:lnTo>
                    <a:pt x="162" y="426"/>
                  </a:lnTo>
                  <a:lnTo>
                    <a:pt x="174" y="414"/>
                  </a:lnTo>
                  <a:lnTo>
                    <a:pt x="174" y="408"/>
                  </a:lnTo>
                  <a:lnTo>
                    <a:pt x="168" y="402"/>
                  </a:lnTo>
                  <a:lnTo>
                    <a:pt x="150" y="402"/>
                  </a:lnTo>
                  <a:close/>
                  <a:moveTo>
                    <a:pt x="276" y="246"/>
                  </a:moveTo>
                  <a:lnTo>
                    <a:pt x="270" y="228"/>
                  </a:lnTo>
                  <a:lnTo>
                    <a:pt x="264" y="216"/>
                  </a:lnTo>
                  <a:lnTo>
                    <a:pt x="246" y="198"/>
                  </a:lnTo>
                  <a:lnTo>
                    <a:pt x="252" y="186"/>
                  </a:lnTo>
                  <a:lnTo>
                    <a:pt x="252" y="180"/>
                  </a:lnTo>
                  <a:lnTo>
                    <a:pt x="246" y="162"/>
                  </a:lnTo>
                  <a:lnTo>
                    <a:pt x="240" y="150"/>
                  </a:lnTo>
                  <a:lnTo>
                    <a:pt x="210" y="120"/>
                  </a:lnTo>
                  <a:lnTo>
                    <a:pt x="198" y="102"/>
                  </a:lnTo>
                  <a:lnTo>
                    <a:pt x="168" y="72"/>
                  </a:lnTo>
                  <a:lnTo>
                    <a:pt x="144" y="66"/>
                  </a:lnTo>
                  <a:lnTo>
                    <a:pt x="144" y="60"/>
                  </a:lnTo>
                  <a:lnTo>
                    <a:pt x="138" y="54"/>
                  </a:lnTo>
                  <a:lnTo>
                    <a:pt x="132" y="42"/>
                  </a:lnTo>
                  <a:lnTo>
                    <a:pt x="102" y="12"/>
                  </a:lnTo>
                  <a:lnTo>
                    <a:pt x="96" y="0"/>
                  </a:lnTo>
                  <a:lnTo>
                    <a:pt x="78" y="12"/>
                  </a:lnTo>
                  <a:lnTo>
                    <a:pt x="48" y="12"/>
                  </a:lnTo>
                  <a:lnTo>
                    <a:pt x="24" y="24"/>
                  </a:lnTo>
                  <a:lnTo>
                    <a:pt x="18" y="30"/>
                  </a:lnTo>
                  <a:lnTo>
                    <a:pt x="12" y="30"/>
                  </a:lnTo>
                  <a:lnTo>
                    <a:pt x="12" y="36"/>
                  </a:lnTo>
                  <a:lnTo>
                    <a:pt x="18" y="42"/>
                  </a:lnTo>
                  <a:lnTo>
                    <a:pt x="18" y="48"/>
                  </a:lnTo>
                  <a:lnTo>
                    <a:pt x="12" y="54"/>
                  </a:lnTo>
                  <a:lnTo>
                    <a:pt x="0" y="60"/>
                  </a:lnTo>
                  <a:lnTo>
                    <a:pt x="0" y="66"/>
                  </a:lnTo>
                  <a:lnTo>
                    <a:pt x="6" y="72"/>
                  </a:lnTo>
                  <a:lnTo>
                    <a:pt x="12" y="84"/>
                  </a:lnTo>
                  <a:lnTo>
                    <a:pt x="24" y="90"/>
                  </a:lnTo>
                  <a:lnTo>
                    <a:pt x="30" y="90"/>
                  </a:lnTo>
                  <a:lnTo>
                    <a:pt x="42" y="96"/>
                  </a:lnTo>
                  <a:lnTo>
                    <a:pt x="60" y="132"/>
                  </a:lnTo>
                  <a:lnTo>
                    <a:pt x="54" y="132"/>
                  </a:lnTo>
                  <a:lnTo>
                    <a:pt x="48" y="126"/>
                  </a:lnTo>
                  <a:lnTo>
                    <a:pt x="36" y="126"/>
                  </a:lnTo>
                  <a:lnTo>
                    <a:pt x="24" y="120"/>
                  </a:lnTo>
                  <a:lnTo>
                    <a:pt x="6" y="120"/>
                  </a:lnTo>
                  <a:lnTo>
                    <a:pt x="6" y="126"/>
                  </a:lnTo>
                  <a:lnTo>
                    <a:pt x="18" y="132"/>
                  </a:lnTo>
                  <a:lnTo>
                    <a:pt x="30" y="144"/>
                  </a:lnTo>
                  <a:lnTo>
                    <a:pt x="42" y="150"/>
                  </a:lnTo>
                  <a:lnTo>
                    <a:pt x="54" y="192"/>
                  </a:lnTo>
                  <a:lnTo>
                    <a:pt x="90" y="198"/>
                  </a:lnTo>
                  <a:lnTo>
                    <a:pt x="90" y="228"/>
                  </a:lnTo>
                  <a:lnTo>
                    <a:pt x="78" y="240"/>
                  </a:lnTo>
                  <a:lnTo>
                    <a:pt x="78" y="270"/>
                  </a:lnTo>
                  <a:lnTo>
                    <a:pt x="84" y="282"/>
                  </a:lnTo>
                  <a:lnTo>
                    <a:pt x="102" y="300"/>
                  </a:lnTo>
                  <a:lnTo>
                    <a:pt x="108" y="300"/>
                  </a:lnTo>
                  <a:lnTo>
                    <a:pt x="108" y="306"/>
                  </a:lnTo>
                  <a:lnTo>
                    <a:pt x="102" y="312"/>
                  </a:lnTo>
                  <a:lnTo>
                    <a:pt x="102" y="324"/>
                  </a:lnTo>
                  <a:lnTo>
                    <a:pt x="108" y="330"/>
                  </a:lnTo>
                  <a:lnTo>
                    <a:pt x="132" y="330"/>
                  </a:lnTo>
                  <a:lnTo>
                    <a:pt x="144" y="324"/>
                  </a:lnTo>
                  <a:lnTo>
                    <a:pt x="144" y="318"/>
                  </a:lnTo>
                  <a:lnTo>
                    <a:pt x="150" y="312"/>
                  </a:lnTo>
                  <a:lnTo>
                    <a:pt x="150" y="306"/>
                  </a:lnTo>
                  <a:lnTo>
                    <a:pt x="198" y="282"/>
                  </a:lnTo>
                  <a:lnTo>
                    <a:pt x="222" y="288"/>
                  </a:lnTo>
                  <a:lnTo>
                    <a:pt x="234" y="270"/>
                  </a:lnTo>
                  <a:lnTo>
                    <a:pt x="258" y="270"/>
                  </a:lnTo>
                  <a:lnTo>
                    <a:pt x="270" y="264"/>
                  </a:lnTo>
                  <a:lnTo>
                    <a:pt x="276" y="264"/>
                  </a:lnTo>
                  <a:lnTo>
                    <a:pt x="276" y="246"/>
                  </a:lnTo>
                  <a:close/>
                </a:path>
              </a:pathLst>
            </a:custGeom>
            <a:solidFill>
              <a:srgbClr val="2F4B3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 dirty="0">
                <a:solidFill>
                  <a:srgbClr val="FF0000"/>
                </a:solidFill>
              </a:endParaRPr>
            </a:p>
          </p:txBody>
        </p:sp>
        <p:sp>
          <p:nvSpPr>
            <p:cNvPr id="137" name="Japan" descr="© INSCALE GmbH, 05.05.2010&#10;http://www.presentationload.com/">
              <a:extLst>
                <a:ext uri="{FF2B5EF4-FFF2-40B4-BE49-F238E27FC236}">
                  <a16:creationId xmlns:a16="http://schemas.microsoft.com/office/drawing/2014/main" id="{1D366F3D-2116-4BFC-B0C1-2487F680E93F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9356539" y="2877308"/>
              <a:ext cx="387872" cy="767022"/>
            </a:xfrm>
            <a:custGeom>
              <a:avLst/>
              <a:gdLst>
                <a:gd name="T0" fmla="*/ 2147483647 w 876"/>
                <a:gd name="T1" fmla="*/ 2147483647 h 1710"/>
                <a:gd name="T2" fmla="*/ 2147483647 w 876"/>
                <a:gd name="T3" fmla="*/ 2147483647 h 1710"/>
                <a:gd name="T4" fmla="*/ 2147483647 w 876"/>
                <a:gd name="T5" fmla="*/ 2147483647 h 1710"/>
                <a:gd name="T6" fmla="*/ 2147483647 w 876"/>
                <a:gd name="T7" fmla="*/ 2147483647 h 1710"/>
                <a:gd name="T8" fmla="*/ 2147483647 w 876"/>
                <a:gd name="T9" fmla="*/ 2147483647 h 1710"/>
                <a:gd name="T10" fmla="*/ 2147483647 w 876"/>
                <a:gd name="T11" fmla="*/ 2147483647 h 1710"/>
                <a:gd name="T12" fmla="*/ 2147483647 w 876"/>
                <a:gd name="T13" fmla="*/ 2147483647 h 1710"/>
                <a:gd name="T14" fmla="*/ 2147483647 w 876"/>
                <a:gd name="T15" fmla="*/ 2147483647 h 1710"/>
                <a:gd name="T16" fmla="*/ 2147483647 w 876"/>
                <a:gd name="T17" fmla="*/ 2147483647 h 1710"/>
                <a:gd name="T18" fmla="*/ 2147483647 w 876"/>
                <a:gd name="T19" fmla="*/ 2147483647 h 1710"/>
                <a:gd name="T20" fmla="*/ 2147483647 w 876"/>
                <a:gd name="T21" fmla="*/ 2147483647 h 1710"/>
                <a:gd name="T22" fmla="*/ 2147483647 w 876"/>
                <a:gd name="T23" fmla="*/ 2147483647 h 1710"/>
                <a:gd name="T24" fmla="*/ 2147483647 w 876"/>
                <a:gd name="T25" fmla="*/ 2147483647 h 1710"/>
                <a:gd name="T26" fmla="*/ 2147483647 w 876"/>
                <a:gd name="T27" fmla="*/ 2147483647 h 1710"/>
                <a:gd name="T28" fmla="*/ 2147483647 w 876"/>
                <a:gd name="T29" fmla="*/ 2147483647 h 1710"/>
                <a:gd name="T30" fmla="*/ 2147483647 w 876"/>
                <a:gd name="T31" fmla="*/ 2147483647 h 1710"/>
                <a:gd name="T32" fmla="*/ 2147483647 w 876"/>
                <a:gd name="T33" fmla="*/ 2147483647 h 1710"/>
                <a:gd name="T34" fmla="*/ 2147483647 w 876"/>
                <a:gd name="T35" fmla="*/ 2147483647 h 1710"/>
                <a:gd name="T36" fmla="*/ 2147483647 w 876"/>
                <a:gd name="T37" fmla="*/ 2147483647 h 1710"/>
                <a:gd name="T38" fmla="*/ 2147483647 w 876"/>
                <a:gd name="T39" fmla="*/ 2147483647 h 1710"/>
                <a:gd name="T40" fmla="*/ 2147483647 w 876"/>
                <a:gd name="T41" fmla="*/ 2147483647 h 1710"/>
                <a:gd name="T42" fmla="*/ 2147483647 w 876"/>
                <a:gd name="T43" fmla="*/ 2147483647 h 1710"/>
                <a:gd name="T44" fmla="*/ 2147483647 w 876"/>
                <a:gd name="T45" fmla="*/ 2147483647 h 1710"/>
                <a:gd name="T46" fmla="*/ 2147483647 w 876"/>
                <a:gd name="T47" fmla="*/ 2147483647 h 1710"/>
                <a:gd name="T48" fmla="*/ 2147483647 w 876"/>
                <a:gd name="T49" fmla="*/ 2147483647 h 1710"/>
                <a:gd name="T50" fmla="*/ 2147483647 w 876"/>
                <a:gd name="T51" fmla="*/ 2147483647 h 1710"/>
                <a:gd name="T52" fmla="*/ 2147483647 w 876"/>
                <a:gd name="T53" fmla="*/ 2147483647 h 1710"/>
                <a:gd name="T54" fmla="*/ 2147483647 w 876"/>
                <a:gd name="T55" fmla="*/ 2147483647 h 1710"/>
                <a:gd name="T56" fmla="*/ 2147483647 w 876"/>
                <a:gd name="T57" fmla="*/ 2147483647 h 1710"/>
                <a:gd name="T58" fmla="*/ 2147483647 w 876"/>
                <a:gd name="T59" fmla="*/ 2147483647 h 1710"/>
                <a:gd name="T60" fmla="*/ 2147483647 w 876"/>
                <a:gd name="T61" fmla="*/ 2147483647 h 1710"/>
                <a:gd name="T62" fmla="*/ 2147483647 w 876"/>
                <a:gd name="T63" fmla="*/ 2147483647 h 1710"/>
                <a:gd name="T64" fmla="*/ 2147483647 w 876"/>
                <a:gd name="T65" fmla="*/ 2147483647 h 1710"/>
                <a:gd name="T66" fmla="*/ 2147483647 w 876"/>
                <a:gd name="T67" fmla="*/ 2147483647 h 1710"/>
                <a:gd name="T68" fmla="*/ 2147483647 w 876"/>
                <a:gd name="T69" fmla="*/ 2147483647 h 1710"/>
                <a:gd name="T70" fmla="*/ 2147483647 w 876"/>
                <a:gd name="T71" fmla="*/ 2147483647 h 1710"/>
                <a:gd name="T72" fmla="*/ 2147483647 w 876"/>
                <a:gd name="T73" fmla="*/ 2147483647 h 1710"/>
                <a:gd name="T74" fmla="*/ 2147483647 w 876"/>
                <a:gd name="T75" fmla="*/ 2147483647 h 1710"/>
                <a:gd name="T76" fmla="*/ 2147483647 w 876"/>
                <a:gd name="T77" fmla="*/ 2147483647 h 1710"/>
                <a:gd name="T78" fmla="*/ 2147483647 w 876"/>
                <a:gd name="T79" fmla="*/ 2147483647 h 1710"/>
                <a:gd name="T80" fmla="*/ 2147483647 w 876"/>
                <a:gd name="T81" fmla="*/ 2147483647 h 1710"/>
                <a:gd name="T82" fmla="*/ 2147483647 w 876"/>
                <a:gd name="T83" fmla="*/ 2147483647 h 1710"/>
                <a:gd name="T84" fmla="*/ 2147483647 w 876"/>
                <a:gd name="T85" fmla="*/ 2147483647 h 1710"/>
                <a:gd name="T86" fmla="*/ 2147483647 w 876"/>
                <a:gd name="T87" fmla="*/ 2147483647 h 1710"/>
                <a:gd name="T88" fmla="*/ 2147483647 w 876"/>
                <a:gd name="T89" fmla="*/ 2147483647 h 1710"/>
                <a:gd name="T90" fmla="*/ 2147483647 w 876"/>
                <a:gd name="T91" fmla="*/ 2147483647 h 1710"/>
                <a:gd name="T92" fmla="*/ 2147483647 w 876"/>
                <a:gd name="T93" fmla="*/ 2147483647 h 1710"/>
                <a:gd name="T94" fmla="*/ 2147483647 w 876"/>
                <a:gd name="T95" fmla="*/ 2147483647 h 1710"/>
                <a:gd name="T96" fmla="*/ 2147483647 w 876"/>
                <a:gd name="T97" fmla="*/ 2147483647 h 1710"/>
                <a:gd name="T98" fmla="*/ 2147483647 w 876"/>
                <a:gd name="T99" fmla="*/ 2147483647 h 1710"/>
                <a:gd name="T100" fmla="*/ 2147483647 w 876"/>
                <a:gd name="T101" fmla="*/ 2147483647 h 1710"/>
                <a:gd name="T102" fmla="*/ 2147483647 w 876"/>
                <a:gd name="T103" fmla="*/ 2147483647 h 1710"/>
                <a:gd name="T104" fmla="*/ 2147483647 w 876"/>
                <a:gd name="T105" fmla="*/ 2147483647 h 1710"/>
                <a:gd name="T106" fmla="*/ 2147483647 w 876"/>
                <a:gd name="T107" fmla="*/ 2147483647 h 1710"/>
                <a:gd name="T108" fmla="*/ 2147483647 w 876"/>
                <a:gd name="T109" fmla="*/ 2147483647 h 1710"/>
                <a:gd name="T110" fmla="*/ 2147483647 w 876"/>
                <a:gd name="T111" fmla="*/ 2147483647 h 1710"/>
                <a:gd name="T112" fmla="*/ 2147483647 w 876"/>
                <a:gd name="T113" fmla="*/ 2147483647 h 1710"/>
                <a:gd name="T114" fmla="*/ 2147483647 w 876"/>
                <a:gd name="T115" fmla="*/ 2147483647 h 1710"/>
                <a:gd name="T116" fmla="*/ 2147483647 w 876"/>
                <a:gd name="T117" fmla="*/ 2147483647 h 1710"/>
                <a:gd name="T118" fmla="*/ 2147483647 w 876"/>
                <a:gd name="T119" fmla="*/ 2147483647 h 1710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876"/>
                <a:gd name="T181" fmla="*/ 0 h 1710"/>
                <a:gd name="T182" fmla="*/ 876 w 876"/>
                <a:gd name="T183" fmla="*/ 1710 h 1710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876" h="1710">
                  <a:moveTo>
                    <a:pt x="876" y="780"/>
                  </a:moveTo>
                  <a:lnTo>
                    <a:pt x="864" y="774"/>
                  </a:lnTo>
                  <a:lnTo>
                    <a:pt x="858" y="768"/>
                  </a:lnTo>
                  <a:lnTo>
                    <a:pt x="846" y="762"/>
                  </a:lnTo>
                  <a:lnTo>
                    <a:pt x="840" y="750"/>
                  </a:lnTo>
                  <a:lnTo>
                    <a:pt x="828" y="744"/>
                  </a:lnTo>
                  <a:lnTo>
                    <a:pt x="828" y="720"/>
                  </a:lnTo>
                  <a:lnTo>
                    <a:pt x="834" y="702"/>
                  </a:lnTo>
                  <a:lnTo>
                    <a:pt x="834" y="684"/>
                  </a:lnTo>
                  <a:lnTo>
                    <a:pt x="828" y="666"/>
                  </a:lnTo>
                  <a:lnTo>
                    <a:pt x="816" y="642"/>
                  </a:lnTo>
                  <a:lnTo>
                    <a:pt x="792" y="618"/>
                  </a:lnTo>
                  <a:lnTo>
                    <a:pt x="786" y="600"/>
                  </a:lnTo>
                  <a:lnTo>
                    <a:pt x="786" y="576"/>
                  </a:lnTo>
                  <a:lnTo>
                    <a:pt x="792" y="570"/>
                  </a:lnTo>
                  <a:lnTo>
                    <a:pt x="810" y="570"/>
                  </a:lnTo>
                  <a:lnTo>
                    <a:pt x="810" y="528"/>
                  </a:lnTo>
                  <a:lnTo>
                    <a:pt x="798" y="516"/>
                  </a:lnTo>
                  <a:lnTo>
                    <a:pt x="810" y="510"/>
                  </a:lnTo>
                  <a:lnTo>
                    <a:pt x="810" y="498"/>
                  </a:lnTo>
                  <a:lnTo>
                    <a:pt x="804" y="486"/>
                  </a:lnTo>
                  <a:lnTo>
                    <a:pt x="804" y="474"/>
                  </a:lnTo>
                  <a:lnTo>
                    <a:pt x="798" y="468"/>
                  </a:lnTo>
                  <a:lnTo>
                    <a:pt x="792" y="456"/>
                  </a:lnTo>
                  <a:lnTo>
                    <a:pt x="786" y="450"/>
                  </a:lnTo>
                  <a:lnTo>
                    <a:pt x="774" y="444"/>
                  </a:lnTo>
                  <a:lnTo>
                    <a:pt x="768" y="438"/>
                  </a:lnTo>
                  <a:lnTo>
                    <a:pt x="762" y="420"/>
                  </a:lnTo>
                  <a:lnTo>
                    <a:pt x="756" y="420"/>
                  </a:lnTo>
                  <a:lnTo>
                    <a:pt x="738" y="402"/>
                  </a:lnTo>
                  <a:lnTo>
                    <a:pt x="714" y="390"/>
                  </a:lnTo>
                  <a:lnTo>
                    <a:pt x="702" y="378"/>
                  </a:lnTo>
                  <a:lnTo>
                    <a:pt x="696" y="360"/>
                  </a:lnTo>
                  <a:lnTo>
                    <a:pt x="690" y="348"/>
                  </a:lnTo>
                  <a:lnTo>
                    <a:pt x="690" y="330"/>
                  </a:lnTo>
                  <a:lnTo>
                    <a:pt x="684" y="324"/>
                  </a:lnTo>
                  <a:lnTo>
                    <a:pt x="678" y="324"/>
                  </a:lnTo>
                  <a:lnTo>
                    <a:pt x="666" y="318"/>
                  </a:lnTo>
                  <a:lnTo>
                    <a:pt x="654" y="318"/>
                  </a:lnTo>
                  <a:lnTo>
                    <a:pt x="648" y="324"/>
                  </a:lnTo>
                  <a:lnTo>
                    <a:pt x="648" y="342"/>
                  </a:lnTo>
                  <a:lnTo>
                    <a:pt x="654" y="342"/>
                  </a:lnTo>
                  <a:lnTo>
                    <a:pt x="660" y="348"/>
                  </a:lnTo>
                  <a:lnTo>
                    <a:pt x="672" y="342"/>
                  </a:lnTo>
                  <a:lnTo>
                    <a:pt x="678" y="348"/>
                  </a:lnTo>
                  <a:lnTo>
                    <a:pt x="678" y="366"/>
                  </a:lnTo>
                  <a:lnTo>
                    <a:pt x="672" y="366"/>
                  </a:lnTo>
                  <a:lnTo>
                    <a:pt x="666" y="360"/>
                  </a:lnTo>
                  <a:lnTo>
                    <a:pt x="654" y="372"/>
                  </a:lnTo>
                  <a:lnTo>
                    <a:pt x="630" y="342"/>
                  </a:lnTo>
                  <a:lnTo>
                    <a:pt x="612" y="342"/>
                  </a:lnTo>
                  <a:lnTo>
                    <a:pt x="636" y="378"/>
                  </a:lnTo>
                  <a:lnTo>
                    <a:pt x="618" y="378"/>
                  </a:lnTo>
                  <a:lnTo>
                    <a:pt x="648" y="426"/>
                  </a:lnTo>
                  <a:lnTo>
                    <a:pt x="636" y="438"/>
                  </a:lnTo>
                  <a:lnTo>
                    <a:pt x="648" y="444"/>
                  </a:lnTo>
                  <a:lnTo>
                    <a:pt x="666" y="462"/>
                  </a:lnTo>
                  <a:lnTo>
                    <a:pt x="678" y="468"/>
                  </a:lnTo>
                  <a:lnTo>
                    <a:pt x="684" y="480"/>
                  </a:lnTo>
                  <a:lnTo>
                    <a:pt x="684" y="504"/>
                  </a:lnTo>
                  <a:lnTo>
                    <a:pt x="678" y="516"/>
                  </a:lnTo>
                  <a:lnTo>
                    <a:pt x="678" y="534"/>
                  </a:lnTo>
                  <a:lnTo>
                    <a:pt x="672" y="540"/>
                  </a:lnTo>
                  <a:lnTo>
                    <a:pt x="672" y="570"/>
                  </a:lnTo>
                  <a:lnTo>
                    <a:pt x="678" y="570"/>
                  </a:lnTo>
                  <a:lnTo>
                    <a:pt x="690" y="582"/>
                  </a:lnTo>
                  <a:lnTo>
                    <a:pt x="690" y="600"/>
                  </a:lnTo>
                  <a:lnTo>
                    <a:pt x="678" y="606"/>
                  </a:lnTo>
                  <a:lnTo>
                    <a:pt x="660" y="606"/>
                  </a:lnTo>
                  <a:lnTo>
                    <a:pt x="660" y="618"/>
                  </a:lnTo>
                  <a:lnTo>
                    <a:pt x="666" y="630"/>
                  </a:lnTo>
                  <a:lnTo>
                    <a:pt x="666" y="642"/>
                  </a:lnTo>
                  <a:lnTo>
                    <a:pt x="660" y="654"/>
                  </a:lnTo>
                  <a:lnTo>
                    <a:pt x="654" y="660"/>
                  </a:lnTo>
                  <a:lnTo>
                    <a:pt x="642" y="666"/>
                  </a:lnTo>
                  <a:lnTo>
                    <a:pt x="630" y="666"/>
                  </a:lnTo>
                  <a:lnTo>
                    <a:pt x="618" y="672"/>
                  </a:lnTo>
                  <a:lnTo>
                    <a:pt x="612" y="678"/>
                  </a:lnTo>
                  <a:lnTo>
                    <a:pt x="606" y="678"/>
                  </a:lnTo>
                  <a:lnTo>
                    <a:pt x="606" y="696"/>
                  </a:lnTo>
                  <a:lnTo>
                    <a:pt x="588" y="696"/>
                  </a:lnTo>
                  <a:lnTo>
                    <a:pt x="564" y="672"/>
                  </a:lnTo>
                  <a:lnTo>
                    <a:pt x="564" y="654"/>
                  </a:lnTo>
                  <a:lnTo>
                    <a:pt x="570" y="636"/>
                  </a:lnTo>
                  <a:lnTo>
                    <a:pt x="558" y="636"/>
                  </a:lnTo>
                  <a:lnTo>
                    <a:pt x="552" y="642"/>
                  </a:lnTo>
                  <a:lnTo>
                    <a:pt x="540" y="648"/>
                  </a:lnTo>
                  <a:lnTo>
                    <a:pt x="534" y="654"/>
                  </a:lnTo>
                  <a:lnTo>
                    <a:pt x="534" y="660"/>
                  </a:lnTo>
                  <a:lnTo>
                    <a:pt x="540" y="666"/>
                  </a:lnTo>
                  <a:lnTo>
                    <a:pt x="558" y="702"/>
                  </a:lnTo>
                  <a:lnTo>
                    <a:pt x="558" y="714"/>
                  </a:lnTo>
                  <a:lnTo>
                    <a:pt x="552" y="720"/>
                  </a:lnTo>
                  <a:lnTo>
                    <a:pt x="540" y="744"/>
                  </a:lnTo>
                  <a:lnTo>
                    <a:pt x="540" y="756"/>
                  </a:lnTo>
                  <a:lnTo>
                    <a:pt x="546" y="762"/>
                  </a:lnTo>
                  <a:lnTo>
                    <a:pt x="546" y="768"/>
                  </a:lnTo>
                  <a:lnTo>
                    <a:pt x="552" y="780"/>
                  </a:lnTo>
                  <a:lnTo>
                    <a:pt x="558" y="786"/>
                  </a:lnTo>
                  <a:lnTo>
                    <a:pt x="558" y="792"/>
                  </a:lnTo>
                  <a:lnTo>
                    <a:pt x="522" y="792"/>
                  </a:lnTo>
                  <a:lnTo>
                    <a:pt x="498" y="780"/>
                  </a:lnTo>
                  <a:lnTo>
                    <a:pt x="474" y="780"/>
                  </a:lnTo>
                  <a:lnTo>
                    <a:pt x="450" y="792"/>
                  </a:lnTo>
                  <a:lnTo>
                    <a:pt x="438" y="792"/>
                  </a:lnTo>
                  <a:lnTo>
                    <a:pt x="420" y="798"/>
                  </a:lnTo>
                  <a:lnTo>
                    <a:pt x="414" y="804"/>
                  </a:lnTo>
                  <a:lnTo>
                    <a:pt x="378" y="804"/>
                  </a:lnTo>
                  <a:lnTo>
                    <a:pt x="366" y="792"/>
                  </a:lnTo>
                  <a:lnTo>
                    <a:pt x="336" y="816"/>
                  </a:lnTo>
                  <a:lnTo>
                    <a:pt x="330" y="828"/>
                  </a:lnTo>
                  <a:lnTo>
                    <a:pt x="312" y="846"/>
                  </a:lnTo>
                  <a:lnTo>
                    <a:pt x="306" y="864"/>
                  </a:lnTo>
                  <a:lnTo>
                    <a:pt x="300" y="870"/>
                  </a:lnTo>
                  <a:lnTo>
                    <a:pt x="294" y="882"/>
                  </a:lnTo>
                  <a:lnTo>
                    <a:pt x="270" y="882"/>
                  </a:lnTo>
                  <a:lnTo>
                    <a:pt x="264" y="888"/>
                  </a:lnTo>
                  <a:lnTo>
                    <a:pt x="258" y="888"/>
                  </a:lnTo>
                  <a:lnTo>
                    <a:pt x="258" y="900"/>
                  </a:lnTo>
                  <a:lnTo>
                    <a:pt x="264" y="912"/>
                  </a:lnTo>
                  <a:lnTo>
                    <a:pt x="276" y="924"/>
                  </a:lnTo>
                  <a:lnTo>
                    <a:pt x="288" y="924"/>
                  </a:lnTo>
                  <a:lnTo>
                    <a:pt x="294" y="918"/>
                  </a:lnTo>
                  <a:lnTo>
                    <a:pt x="312" y="918"/>
                  </a:lnTo>
                  <a:lnTo>
                    <a:pt x="318" y="924"/>
                  </a:lnTo>
                  <a:lnTo>
                    <a:pt x="324" y="924"/>
                  </a:lnTo>
                  <a:lnTo>
                    <a:pt x="336" y="930"/>
                  </a:lnTo>
                  <a:lnTo>
                    <a:pt x="342" y="930"/>
                  </a:lnTo>
                  <a:lnTo>
                    <a:pt x="348" y="924"/>
                  </a:lnTo>
                  <a:lnTo>
                    <a:pt x="348" y="912"/>
                  </a:lnTo>
                  <a:lnTo>
                    <a:pt x="354" y="906"/>
                  </a:lnTo>
                  <a:lnTo>
                    <a:pt x="354" y="894"/>
                  </a:lnTo>
                  <a:lnTo>
                    <a:pt x="372" y="906"/>
                  </a:lnTo>
                  <a:lnTo>
                    <a:pt x="378" y="906"/>
                  </a:lnTo>
                  <a:lnTo>
                    <a:pt x="384" y="900"/>
                  </a:lnTo>
                  <a:lnTo>
                    <a:pt x="420" y="882"/>
                  </a:lnTo>
                  <a:lnTo>
                    <a:pt x="426" y="882"/>
                  </a:lnTo>
                  <a:lnTo>
                    <a:pt x="432" y="876"/>
                  </a:lnTo>
                  <a:lnTo>
                    <a:pt x="444" y="876"/>
                  </a:lnTo>
                  <a:lnTo>
                    <a:pt x="456" y="882"/>
                  </a:lnTo>
                  <a:lnTo>
                    <a:pt x="480" y="882"/>
                  </a:lnTo>
                  <a:lnTo>
                    <a:pt x="480" y="876"/>
                  </a:lnTo>
                  <a:lnTo>
                    <a:pt x="474" y="870"/>
                  </a:lnTo>
                  <a:lnTo>
                    <a:pt x="474" y="864"/>
                  </a:lnTo>
                  <a:lnTo>
                    <a:pt x="480" y="858"/>
                  </a:lnTo>
                  <a:lnTo>
                    <a:pt x="498" y="858"/>
                  </a:lnTo>
                  <a:lnTo>
                    <a:pt x="516" y="876"/>
                  </a:lnTo>
                  <a:lnTo>
                    <a:pt x="522" y="870"/>
                  </a:lnTo>
                  <a:lnTo>
                    <a:pt x="534" y="864"/>
                  </a:lnTo>
                  <a:lnTo>
                    <a:pt x="540" y="864"/>
                  </a:lnTo>
                  <a:lnTo>
                    <a:pt x="546" y="858"/>
                  </a:lnTo>
                  <a:lnTo>
                    <a:pt x="552" y="864"/>
                  </a:lnTo>
                  <a:lnTo>
                    <a:pt x="552" y="882"/>
                  </a:lnTo>
                  <a:lnTo>
                    <a:pt x="546" y="894"/>
                  </a:lnTo>
                  <a:lnTo>
                    <a:pt x="540" y="900"/>
                  </a:lnTo>
                  <a:lnTo>
                    <a:pt x="540" y="912"/>
                  </a:lnTo>
                  <a:lnTo>
                    <a:pt x="546" y="918"/>
                  </a:lnTo>
                  <a:lnTo>
                    <a:pt x="552" y="930"/>
                  </a:lnTo>
                  <a:lnTo>
                    <a:pt x="576" y="954"/>
                  </a:lnTo>
                  <a:lnTo>
                    <a:pt x="600" y="966"/>
                  </a:lnTo>
                  <a:lnTo>
                    <a:pt x="612" y="960"/>
                  </a:lnTo>
                  <a:lnTo>
                    <a:pt x="618" y="954"/>
                  </a:lnTo>
                  <a:lnTo>
                    <a:pt x="630" y="930"/>
                  </a:lnTo>
                  <a:lnTo>
                    <a:pt x="630" y="906"/>
                  </a:lnTo>
                  <a:lnTo>
                    <a:pt x="660" y="900"/>
                  </a:lnTo>
                  <a:lnTo>
                    <a:pt x="654" y="894"/>
                  </a:lnTo>
                  <a:lnTo>
                    <a:pt x="648" y="882"/>
                  </a:lnTo>
                  <a:lnTo>
                    <a:pt x="636" y="870"/>
                  </a:lnTo>
                  <a:lnTo>
                    <a:pt x="624" y="870"/>
                  </a:lnTo>
                  <a:lnTo>
                    <a:pt x="612" y="858"/>
                  </a:lnTo>
                  <a:lnTo>
                    <a:pt x="630" y="834"/>
                  </a:lnTo>
                  <a:lnTo>
                    <a:pt x="636" y="834"/>
                  </a:lnTo>
                  <a:lnTo>
                    <a:pt x="636" y="840"/>
                  </a:lnTo>
                  <a:lnTo>
                    <a:pt x="642" y="852"/>
                  </a:lnTo>
                  <a:lnTo>
                    <a:pt x="642" y="858"/>
                  </a:lnTo>
                  <a:lnTo>
                    <a:pt x="654" y="858"/>
                  </a:lnTo>
                  <a:lnTo>
                    <a:pt x="666" y="870"/>
                  </a:lnTo>
                  <a:lnTo>
                    <a:pt x="666" y="876"/>
                  </a:lnTo>
                  <a:lnTo>
                    <a:pt x="684" y="864"/>
                  </a:lnTo>
                  <a:lnTo>
                    <a:pt x="696" y="870"/>
                  </a:lnTo>
                  <a:lnTo>
                    <a:pt x="732" y="870"/>
                  </a:lnTo>
                  <a:lnTo>
                    <a:pt x="744" y="858"/>
                  </a:lnTo>
                  <a:lnTo>
                    <a:pt x="744" y="852"/>
                  </a:lnTo>
                  <a:lnTo>
                    <a:pt x="738" y="846"/>
                  </a:lnTo>
                  <a:lnTo>
                    <a:pt x="738" y="840"/>
                  </a:lnTo>
                  <a:lnTo>
                    <a:pt x="744" y="834"/>
                  </a:lnTo>
                  <a:lnTo>
                    <a:pt x="762" y="834"/>
                  </a:lnTo>
                  <a:lnTo>
                    <a:pt x="768" y="840"/>
                  </a:lnTo>
                  <a:lnTo>
                    <a:pt x="768" y="858"/>
                  </a:lnTo>
                  <a:lnTo>
                    <a:pt x="774" y="864"/>
                  </a:lnTo>
                  <a:lnTo>
                    <a:pt x="774" y="870"/>
                  </a:lnTo>
                  <a:lnTo>
                    <a:pt x="780" y="870"/>
                  </a:lnTo>
                  <a:lnTo>
                    <a:pt x="786" y="864"/>
                  </a:lnTo>
                  <a:lnTo>
                    <a:pt x="786" y="852"/>
                  </a:lnTo>
                  <a:lnTo>
                    <a:pt x="780" y="840"/>
                  </a:lnTo>
                  <a:lnTo>
                    <a:pt x="780" y="816"/>
                  </a:lnTo>
                  <a:lnTo>
                    <a:pt x="804" y="816"/>
                  </a:lnTo>
                  <a:lnTo>
                    <a:pt x="804" y="798"/>
                  </a:lnTo>
                  <a:lnTo>
                    <a:pt x="810" y="792"/>
                  </a:lnTo>
                  <a:lnTo>
                    <a:pt x="810" y="786"/>
                  </a:lnTo>
                  <a:lnTo>
                    <a:pt x="816" y="780"/>
                  </a:lnTo>
                  <a:lnTo>
                    <a:pt x="828" y="792"/>
                  </a:lnTo>
                  <a:lnTo>
                    <a:pt x="828" y="840"/>
                  </a:lnTo>
                  <a:lnTo>
                    <a:pt x="852" y="840"/>
                  </a:lnTo>
                  <a:lnTo>
                    <a:pt x="858" y="828"/>
                  </a:lnTo>
                  <a:lnTo>
                    <a:pt x="858" y="792"/>
                  </a:lnTo>
                  <a:lnTo>
                    <a:pt x="876" y="780"/>
                  </a:lnTo>
                  <a:close/>
                  <a:moveTo>
                    <a:pt x="498" y="912"/>
                  </a:moveTo>
                  <a:lnTo>
                    <a:pt x="486" y="906"/>
                  </a:lnTo>
                  <a:lnTo>
                    <a:pt x="480" y="900"/>
                  </a:lnTo>
                  <a:lnTo>
                    <a:pt x="468" y="894"/>
                  </a:lnTo>
                  <a:lnTo>
                    <a:pt x="444" y="894"/>
                  </a:lnTo>
                  <a:lnTo>
                    <a:pt x="438" y="900"/>
                  </a:lnTo>
                  <a:lnTo>
                    <a:pt x="438" y="924"/>
                  </a:lnTo>
                  <a:lnTo>
                    <a:pt x="432" y="924"/>
                  </a:lnTo>
                  <a:lnTo>
                    <a:pt x="426" y="918"/>
                  </a:lnTo>
                  <a:lnTo>
                    <a:pt x="396" y="918"/>
                  </a:lnTo>
                  <a:lnTo>
                    <a:pt x="390" y="924"/>
                  </a:lnTo>
                  <a:lnTo>
                    <a:pt x="390" y="942"/>
                  </a:lnTo>
                  <a:lnTo>
                    <a:pt x="396" y="948"/>
                  </a:lnTo>
                  <a:lnTo>
                    <a:pt x="396" y="954"/>
                  </a:lnTo>
                  <a:lnTo>
                    <a:pt x="378" y="972"/>
                  </a:lnTo>
                  <a:lnTo>
                    <a:pt x="390" y="978"/>
                  </a:lnTo>
                  <a:lnTo>
                    <a:pt x="396" y="990"/>
                  </a:lnTo>
                  <a:lnTo>
                    <a:pt x="408" y="1002"/>
                  </a:lnTo>
                  <a:lnTo>
                    <a:pt x="432" y="1014"/>
                  </a:lnTo>
                  <a:lnTo>
                    <a:pt x="438" y="1020"/>
                  </a:lnTo>
                  <a:lnTo>
                    <a:pt x="450" y="1026"/>
                  </a:lnTo>
                  <a:lnTo>
                    <a:pt x="450" y="984"/>
                  </a:lnTo>
                  <a:lnTo>
                    <a:pt x="456" y="972"/>
                  </a:lnTo>
                  <a:lnTo>
                    <a:pt x="462" y="966"/>
                  </a:lnTo>
                  <a:lnTo>
                    <a:pt x="474" y="960"/>
                  </a:lnTo>
                  <a:lnTo>
                    <a:pt x="486" y="960"/>
                  </a:lnTo>
                  <a:lnTo>
                    <a:pt x="492" y="966"/>
                  </a:lnTo>
                  <a:lnTo>
                    <a:pt x="504" y="972"/>
                  </a:lnTo>
                  <a:lnTo>
                    <a:pt x="510" y="984"/>
                  </a:lnTo>
                  <a:lnTo>
                    <a:pt x="516" y="990"/>
                  </a:lnTo>
                  <a:lnTo>
                    <a:pt x="516" y="978"/>
                  </a:lnTo>
                  <a:lnTo>
                    <a:pt x="522" y="966"/>
                  </a:lnTo>
                  <a:lnTo>
                    <a:pt x="522" y="954"/>
                  </a:lnTo>
                  <a:lnTo>
                    <a:pt x="528" y="942"/>
                  </a:lnTo>
                  <a:lnTo>
                    <a:pt x="528" y="930"/>
                  </a:lnTo>
                  <a:lnTo>
                    <a:pt x="522" y="918"/>
                  </a:lnTo>
                  <a:lnTo>
                    <a:pt x="516" y="912"/>
                  </a:lnTo>
                  <a:lnTo>
                    <a:pt x="516" y="906"/>
                  </a:lnTo>
                  <a:lnTo>
                    <a:pt x="498" y="912"/>
                  </a:lnTo>
                  <a:close/>
                  <a:moveTo>
                    <a:pt x="354" y="1050"/>
                  </a:moveTo>
                  <a:lnTo>
                    <a:pt x="354" y="1038"/>
                  </a:lnTo>
                  <a:lnTo>
                    <a:pt x="372" y="1020"/>
                  </a:lnTo>
                  <a:lnTo>
                    <a:pt x="372" y="1008"/>
                  </a:lnTo>
                  <a:lnTo>
                    <a:pt x="360" y="1002"/>
                  </a:lnTo>
                  <a:lnTo>
                    <a:pt x="354" y="990"/>
                  </a:lnTo>
                  <a:lnTo>
                    <a:pt x="348" y="984"/>
                  </a:lnTo>
                  <a:lnTo>
                    <a:pt x="336" y="978"/>
                  </a:lnTo>
                  <a:lnTo>
                    <a:pt x="336" y="966"/>
                  </a:lnTo>
                  <a:lnTo>
                    <a:pt x="330" y="960"/>
                  </a:lnTo>
                  <a:lnTo>
                    <a:pt x="324" y="960"/>
                  </a:lnTo>
                  <a:lnTo>
                    <a:pt x="318" y="954"/>
                  </a:lnTo>
                  <a:lnTo>
                    <a:pt x="300" y="954"/>
                  </a:lnTo>
                  <a:lnTo>
                    <a:pt x="294" y="948"/>
                  </a:lnTo>
                  <a:lnTo>
                    <a:pt x="270" y="936"/>
                  </a:lnTo>
                  <a:lnTo>
                    <a:pt x="258" y="936"/>
                  </a:lnTo>
                  <a:lnTo>
                    <a:pt x="240" y="954"/>
                  </a:lnTo>
                  <a:lnTo>
                    <a:pt x="204" y="972"/>
                  </a:lnTo>
                  <a:lnTo>
                    <a:pt x="234" y="1026"/>
                  </a:lnTo>
                  <a:lnTo>
                    <a:pt x="252" y="1014"/>
                  </a:lnTo>
                  <a:lnTo>
                    <a:pt x="252" y="1008"/>
                  </a:lnTo>
                  <a:lnTo>
                    <a:pt x="246" y="1002"/>
                  </a:lnTo>
                  <a:lnTo>
                    <a:pt x="246" y="990"/>
                  </a:lnTo>
                  <a:lnTo>
                    <a:pt x="252" y="990"/>
                  </a:lnTo>
                  <a:lnTo>
                    <a:pt x="264" y="1002"/>
                  </a:lnTo>
                  <a:lnTo>
                    <a:pt x="270" y="1014"/>
                  </a:lnTo>
                  <a:lnTo>
                    <a:pt x="276" y="1020"/>
                  </a:lnTo>
                  <a:lnTo>
                    <a:pt x="282" y="1032"/>
                  </a:lnTo>
                  <a:lnTo>
                    <a:pt x="282" y="1068"/>
                  </a:lnTo>
                  <a:lnTo>
                    <a:pt x="264" y="1074"/>
                  </a:lnTo>
                  <a:lnTo>
                    <a:pt x="264" y="1080"/>
                  </a:lnTo>
                  <a:lnTo>
                    <a:pt x="270" y="1086"/>
                  </a:lnTo>
                  <a:lnTo>
                    <a:pt x="270" y="1104"/>
                  </a:lnTo>
                  <a:lnTo>
                    <a:pt x="276" y="1116"/>
                  </a:lnTo>
                  <a:lnTo>
                    <a:pt x="282" y="1134"/>
                  </a:lnTo>
                  <a:lnTo>
                    <a:pt x="294" y="1146"/>
                  </a:lnTo>
                  <a:lnTo>
                    <a:pt x="300" y="1146"/>
                  </a:lnTo>
                  <a:lnTo>
                    <a:pt x="306" y="1140"/>
                  </a:lnTo>
                  <a:lnTo>
                    <a:pt x="306" y="1104"/>
                  </a:lnTo>
                  <a:lnTo>
                    <a:pt x="336" y="1116"/>
                  </a:lnTo>
                  <a:lnTo>
                    <a:pt x="336" y="1140"/>
                  </a:lnTo>
                  <a:lnTo>
                    <a:pt x="342" y="1146"/>
                  </a:lnTo>
                  <a:lnTo>
                    <a:pt x="342" y="1152"/>
                  </a:lnTo>
                  <a:lnTo>
                    <a:pt x="348" y="1152"/>
                  </a:lnTo>
                  <a:lnTo>
                    <a:pt x="348" y="1140"/>
                  </a:lnTo>
                  <a:lnTo>
                    <a:pt x="360" y="1128"/>
                  </a:lnTo>
                  <a:lnTo>
                    <a:pt x="366" y="1116"/>
                  </a:lnTo>
                  <a:lnTo>
                    <a:pt x="366" y="1110"/>
                  </a:lnTo>
                  <a:lnTo>
                    <a:pt x="360" y="1104"/>
                  </a:lnTo>
                  <a:lnTo>
                    <a:pt x="360" y="1074"/>
                  </a:lnTo>
                  <a:lnTo>
                    <a:pt x="354" y="1062"/>
                  </a:lnTo>
                  <a:lnTo>
                    <a:pt x="354" y="1050"/>
                  </a:lnTo>
                  <a:close/>
                  <a:moveTo>
                    <a:pt x="264" y="1026"/>
                  </a:moveTo>
                  <a:lnTo>
                    <a:pt x="246" y="1062"/>
                  </a:lnTo>
                  <a:lnTo>
                    <a:pt x="264" y="1056"/>
                  </a:lnTo>
                  <a:lnTo>
                    <a:pt x="264" y="1026"/>
                  </a:lnTo>
                  <a:close/>
                  <a:moveTo>
                    <a:pt x="624" y="618"/>
                  </a:moveTo>
                  <a:lnTo>
                    <a:pt x="636" y="618"/>
                  </a:lnTo>
                  <a:lnTo>
                    <a:pt x="636" y="594"/>
                  </a:lnTo>
                  <a:lnTo>
                    <a:pt x="630" y="594"/>
                  </a:lnTo>
                  <a:lnTo>
                    <a:pt x="612" y="570"/>
                  </a:lnTo>
                  <a:lnTo>
                    <a:pt x="606" y="582"/>
                  </a:lnTo>
                  <a:lnTo>
                    <a:pt x="618" y="600"/>
                  </a:lnTo>
                  <a:lnTo>
                    <a:pt x="624" y="618"/>
                  </a:lnTo>
                  <a:close/>
                  <a:moveTo>
                    <a:pt x="546" y="72"/>
                  </a:moveTo>
                  <a:lnTo>
                    <a:pt x="552" y="96"/>
                  </a:lnTo>
                  <a:lnTo>
                    <a:pt x="558" y="102"/>
                  </a:lnTo>
                  <a:lnTo>
                    <a:pt x="570" y="108"/>
                  </a:lnTo>
                  <a:lnTo>
                    <a:pt x="576" y="114"/>
                  </a:lnTo>
                  <a:lnTo>
                    <a:pt x="576" y="132"/>
                  </a:lnTo>
                  <a:lnTo>
                    <a:pt x="564" y="144"/>
                  </a:lnTo>
                  <a:lnTo>
                    <a:pt x="564" y="150"/>
                  </a:lnTo>
                  <a:lnTo>
                    <a:pt x="570" y="156"/>
                  </a:lnTo>
                  <a:lnTo>
                    <a:pt x="576" y="168"/>
                  </a:lnTo>
                  <a:lnTo>
                    <a:pt x="582" y="174"/>
                  </a:lnTo>
                  <a:lnTo>
                    <a:pt x="582" y="186"/>
                  </a:lnTo>
                  <a:lnTo>
                    <a:pt x="576" y="186"/>
                  </a:lnTo>
                  <a:lnTo>
                    <a:pt x="564" y="180"/>
                  </a:lnTo>
                  <a:lnTo>
                    <a:pt x="552" y="180"/>
                  </a:lnTo>
                  <a:lnTo>
                    <a:pt x="540" y="174"/>
                  </a:lnTo>
                  <a:lnTo>
                    <a:pt x="528" y="174"/>
                  </a:lnTo>
                  <a:lnTo>
                    <a:pt x="522" y="168"/>
                  </a:lnTo>
                  <a:lnTo>
                    <a:pt x="522" y="180"/>
                  </a:lnTo>
                  <a:lnTo>
                    <a:pt x="540" y="198"/>
                  </a:lnTo>
                  <a:lnTo>
                    <a:pt x="516" y="228"/>
                  </a:lnTo>
                  <a:lnTo>
                    <a:pt x="522" y="240"/>
                  </a:lnTo>
                  <a:lnTo>
                    <a:pt x="528" y="246"/>
                  </a:lnTo>
                  <a:lnTo>
                    <a:pt x="528" y="252"/>
                  </a:lnTo>
                  <a:lnTo>
                    <a:pt x="534" y="258"/>
                  </a:lnTo>
                  <a:lnTo>
                    <a:pt x="546" y="264"/>
                  </a:lnTo>
                  <a:lnTo>
                    <a:pt x="552" y="270"/>
                  </a:lnTo>
                  <a:lnTo>
                    <a:pt x="564" y="276"/>
                  </a:lnTo>
                  <a:lnTo>
                    <a:pt x="570" y="282"/>
                  </a:lnTo>
                  <a:lnTo>
                    <a:pt x="576" y="282"/>
                  </a:lnTo>
                  <a:lnTo>
                    <a:pt x="576" y="318"/>
                  </a:lnTo>
                  <a:lnTo>
                    <a:pt x="582" y="330"/>
                  </a:lnTo>
                  <a:lnTo>
                    <a:pt x="600" y="330"/>
                  </a:lnTo>
                  <a:lnTo>
                    <a:pt x="600" y="300"/>
                  </a:lnTo>
                  <a:lnTo>
                    <a:pt x="636" y="300"/>
                  </a:lnTo>
                  <a:lnTo>
                    <a:pt x="642" y="294"/>
                  </a:lnTo>
                  <a:lnTo>
                    <a:pt x="606" y="270"/>
                  </a:lnTo>
                  <a:lnTo>
                    <a:pt x="588" y="270"/>
                  </a:lnTo>
                  <a:lnTo>
                    <a:pt x="576" y="264"/>
                  </a:lnTo>
                  <a:lnTo>
                    <a:pt x="570" y="264"/>
                  </a:lnTo>
                  <a:lnTo>
                    <a:pt x="558" y="258"/>
                  </a:lnTo>
                  <a:lnTo>
                    <a:pt x="558" y="246"/>
                  </a:lnTo>
                  <a:lnTo>
                    <a:pt x="564" y="240"/>
                  </a:lnTo>
                  <a:lnTo>
                    <a:pt x="576" y="234"/>
                  </a:lnTo>
                  <a:lnTo>
                    <a:pt x="600" y="246"/>
                  </a:lnTo>
                  <a:lnTo>
                    <a:pt x="606" y="252"/>
                  </a:lnTo>
                  <a:lnTo>
                    <a:pt x="618" y="240"/>
                  </a:lnTo>
                  <a:lnTo>
                    <a:pt x="630" y="234"/>
                  </a:lnTo>
                  <a:lnTo>
                    <a:pt x="636" y="234"/>
                  </a:lnTo>
                  <a:lnTo>
                    <a:pt x="690" y="252"/>
                  </a:lnTo>
                  <a:lnTo>
                    <a:pt x="726" y="270"/>
                  </a:lnTo>
                  <a:lnTo>
                    <a:pt x="756" y="282"/>
                  </a:lnTo>
                  <a:lnTo>
                    <a:pt x="768" y="282"/>
                  </a:lnTo>
                  <a:lnTo>
                    <a:pt x="768" y="270"/>
                  </a:lnTo>
                  <a:lnTo>
                    <a:pt x="762" y="258"/>
                  </a:lnTo>
                  <a:lnTo>
                    <a:pt x="762" y="222"/>
                  </a:lnTo>
                  <a:lnTo>
                    <a:pt x="780" y="204"/>
                  </a:lnTo>
                  <a:lnTo>
                    <a:pt x="792" y="204"/>
                  </a:lnTo>
                  <a:lnTo>
                    <a:pt x="798" y="210"/>
                  </a:lnTo>
                  <a:lnTo>
                    <a:pt x="816" y="210"/>
                  </a:lnTo>
                  <a:lnTo>
                    <a:pt x="840" y="198"/>
                  </a:lnTo>
                  <a:lnTo>
                    <a:pt x="858" y="180"/>
                  </a:lnTo>
                  <a:lnTo>
                    <a:pt x="804" y="144"/>
                  </a:lnTo>
                  <a:lnTo>
                    <a:pt x="804" y="120"/>
                  </a:lnTo>
                  <a:lnTo>
                    <a:pt x="798" y="108"/>
                  </a:lnTo>
                  <a:lnTo>
                    <a:pt x="792" y="102"/>
                  </a:lnTo>
                  <a:lnTo>
                    <a:pt x="786" y="102"/>
                  </a:lnTo>
                  <a:lnTo>
                    <a:pt x="774" y="114"/>
                  </a:lnTo>
                  <a:lnTo>
                    <a:pt x="774" y="126"/>
                  </a:lnTo>
                  <a:lnTo>
                    <a:pt x="756" y="120"/>
                  </a:lnTo>
                  <a:lnTo>
                    <a:pt x="720" y="114"/>
                  </a:lnTo>
                  <a:lnTo>
                    <a:pt x="678" y="102"/>
                  </a:lnTo>
                  <a:lnTo>
                    <a:pt x="648" y="90"/>
                  </a:lnTo>
                  <a:lnTo>
                    <a:pt x="624" y="72"/>
                  </a:lnTo>
                  <a:lnTo>
                    <a:pt x="552" y="24"/>
                  </a:lnTo>
                  <a:lnTo>
                    <a:pt x="516" y="6"/>
                  </a:lnTo>
                  <a:lnTo>
                    <a:pt x="498" y="0"/>
                  </a:lnTo>
                  <a:lnTo>
                    <a:pt x="498" y="18"/>
                  </a:lnTo>
                  <a:lnTo>
                    <a:pt x="510" y="30"/>
                  </a:lnTo>
                  <a:lnTo>
                    <a:pt x="516" y="42"/>
                  </a:lnTo>
                  <a:lnTo>
                    <a:pt x="528" y="54"/>
                  </a:lnTo>
                  <a:lnTo>
                    <a:pt x="534" y="66"/>
                  </a:lnTo>
                  <a:lnTo>
                    <a:pt x="546" y="72"/>
                  </a:lnTo>
                  <a:close/>
                  <a:moveTo>
                    <a:pt x="282" y="1458"/>
                  </a:moveTo>
                  <a:lnTo>
                    <a:pt x="306" y="1458"/>
                  </a:lnTo>
                  <a:lnTo>
                    <a:pt x="276" y="1440"/>
                  </a:lnTo>
                  <a:lnTo>
                    <a:pt x="282" y="1458"/>
                  </a:lnTo>
                  <a:close/>
                  <a:moveTo>
                    <a:pt x="300" y="1386"/>
                  </a:moveTo>
                  <a:lnTo>
                    <a:pt x="312" y="1398"/>
                  </a:lnTo>
                  <a:lnTo>
                    <a:pt x="318" y="1398"/>
                  </a:lnTo>
                  <a:lnTo>
                    <a:pt x="330" y="1386"/>
                  </a:lnTo>
                  <a:lnTo>
                    <a:pt x="336" y="1386"/>
                  </a:lnTo>
                  <a:lnTo>
                    <a:pt x="342" y="1380"/>
                  </a:lnTo>
                  <a:lnTo>
                    <a:pt x="342" y="1368"/>
                  </a:lnTo>
                  <a:lnTo>
                    <a:pt x="336" y="1362"/>
                  </a:lnTo>
                  <a:lnTo>
                    <a:pt x="318" y="1362"/>
                  </a:lnTo>
                  <a:lnTo>
                    <a:pt x="306" y="1368"/>
                  </a:lnTo>
                  <a:lnTo>
                    <a:pt x="300" y="1380"/>
                  </a:lnTo>
                  <a:lnTo>
                    <a:pt x="300" y="1386"/>
                  </a:lnTo>
                  <a:close/>
                  <a:moveTo>
                    <a:pt x="312" y="1416"/>
                  </a:moveTo>
                  <a:lnTo>
                    <a:pt x="300" y="1416"/>
                  </a:lnTo>
                  <a:lnTo>
                    <a:pt x="300" y="1428"/>
                  </a:lnTo>
                  <a:lnTo>
                    <a:pt x="318" y="1428"/>
                  </a:lnTo>
                  <a:lnTo>
                    <a:pt x="318" y="1422"/>
                  </a:lnTo>
                  <a:lnTo>
                    <a:pt x="312" y="1416"/>
                  </a:lnTo>
                  <a:close/>
                  <a:moveTo>
                    <a:pt x="336" y="1200"/>
                  </a:moveTo>
                  <a:lnTo>
                    <a:pt x="336" y="1206"/>
                  </a:lnTo>
                  <a:lnTo>
                    <a:pt x="330" y="1206"/>
                  </a:lnTo>
                  <a:lnTo>
                    <a:pt x="318" y="1212"/>
                  </a:lnTo>
                  <a:lnTo>
                    <a:pt x="342" y="1230"/>
                  </a:lnTo>
                  <a:lnTo>
                    <a:pt x="342" y="1218"/>
                  </a:lnTo>
                  <a:lnTo>
                    <a:pt x="336" y="1206"/>
                  </a:lnTo>
                  <a:lnTo>
                    <a:pt x="336" y="1200"/>
                  </a:lnTo>
                  <a:close/>
                  <a:moveTo>
                    <a:pt x="366" y="1170"/>
                  </a:moveTo>
                  <a:lnTo>
                    <a:pt x="366" y="1182"/>
                  </a:lnTo>
                  <a:lnTo>
                    <a:pt x="360" y="1194"/>
                  </a:lnTo>
                  <a:lnTo>
                    <a:pt x="378" y="1224"/>
                  </a:lnTo>
                  <a:lnTo>
                    <a:pt x="378" y="1200"/>
                  </a:lnTo>
                  <a:lnTo>
                    <a:pt x="372" y="1194"/>
                  </a:lnTo>
                  <a:lnTo>
                    <a:pt x="372" y="1176"/>
                  </a:lnTo>
                  <a:lnTo>
                    <a:pt x="366" y="1170"/>
                  </a:lnTo>
                  <a:close/>
                  <a:moveTo>
                    <a:pt x="36" y="1698"/>
                  </a:moveTo>
                  <a:lnTo>
                    <a:pt x="54" y="1698"/>
                  </a:lnTo>
                  <a:lnTo>
                    <a:pt x="60" y="1692"/>
                  </a:lnTo>
                  <a:lnTo>
                    <a:pt x="72" y="1692"/>
                  </a:lnTo>
                  <a:lnTo>
                    <a:pt x="42" y="1680"/>
                  </a:lnTo>
                  <a:lnTo>
                    <a:pt x="36" y="1686"/>
                  </a:lnTo>
                  <a:lnTo>
                    <a:pt x="36" y="1698"/>
                  </a:lnTo>
                  <a:close/>
                  <a:moveTo>
                    <a:pt x="114" y="1662"/>
                  </a:moveTo>
                  <a:lnTo>
                    <a:pt x="96" y="1632"/>
                  </a:lnTo>
                  <a:lnTo>
                    <a:pt x="96" y="1662"/>
                  </a:lnTo>
                  <a:lnTo>
                    <a:pt x="102" y="1674"/>
                  </a:lnTo>
                  <a:lnTo>
                    <a:pt x="114" y="1680"/>
                  </a:lnTo>
                  <a:lnTo>
                    <a:pt x="120" y="1680"/>
                  </a:lnTo>
                  <a:lnTo>
                    <a:pt x="126" y="1674"/>
                  </a:lnTo>
                  <a:lnTo>
                    <a:pt x="126" y="1662"/>
                  </a:lnTo>
                  <a:lnTo>
                    <a:pt x="114" y="1662"/>
                  </a:lnTo>
                  <a:close/>
                  <a:moveTo>
                    <a:pt x="12" y="1686"/>
                  </a:moveTo>
                  <a:lnTo>
                    <a:pt x="6" y="1686"/>
                  </a:lnTo>
                  <a:lnTo>
                    <a:pt x="0" y="1692"/>
                  </a:lnTo>
                  <a:lnTo>
                    <a:pt x="0" y="1704"/>
                  </a:lnTo>
                  <a:lnTo>
                    <a:pt x="6" y="1710"/>
                  </a:lnTo>
                  <a:lnTo>
                    <a:pt x="12" y="1710"/>
                  </a:lnTo>
                  <a:lnTo>
                    <a:pt x="24" y="1698"/>
                  </a:lnTo>
                  <a:lnTo>
                    <a:pt x="24" y="1686"/>
                  </a:lnTo>
                  <a:lnTo>
                    <a:pt x="12" y="1686"/>
                  </a:lnTo>
                  <a:close/>
                  <a:moveTo>
                    <a:pt x="168" y="1536"/>
                  </a:moveTo>
                  <a:lnTo>
                    <a:pt x="168" y="1542"/>
                  </a:lnTo>
                  <a:lnTo>
                    <a:pt x="180" y="1548"/>
                  </a:lnTo>
                  <a:lnTo>
                    <a:pt x="186" y="1548"/>
                  </a:lnTo>
                  <a:lnTo>
                    <a:pt x="186" y="1536"/>
                  </a:lnTo>
                  <a:lnTo>
                    <a:pt x="180" y="1530"/>
                  </a:lnTo>
                  <a:lnTo>
                    <a:pt x="168" y="1530"/>
                  </a:lnTo>
                  <a:lnTo>
                    <a:pt x="168" y="1536"/>
                  </a:lnTo>
                  <a:close/>
                  <a:moveTo>
                    <a:pt x="264" y="1494"/>
                  </a:moveTo>
                  <a:lnTo>
                    <a:pt x="252" y="1518"/>
                  </a:lnTo>
                  <a:lnTo>
                    <a:pt x="246" y="1536"/>
                  </a:lnTo>
                  <a:lnTo>
                    <a:pt x="246" y="1548"/>
                  </a:lnTo>
                  <a:lnTo>
                    <a:pt x="240" y="1554"/>
                  </a:lnTo>
                  <a:lnTo>
                    <a:pt x="240" y="1560"/>
                  </a:lnTo>
                  <a:lnTo>
                    <a:pt x="258" y="1566"/>
                  </a:lnTo>
                  <a:lnTo>
                    <a:pt x="264" y="1554"/>
                  </a:lnTo>
                  <a:lnTo>
                    <a:pt x="264" y="1548"/>
                  </a:lnTo>
                  <a:lnTo>
                    <a:pt x="270" y="1542"/>
                  </a:lnTo>
                  <a:lnTo>
                    <a:pt x="270" y="1524"/>
                  </a:lnTo>
                  <a:lnTo>
                    <a:pt x="288" y="1506"/>
                  </a:lnTo>
                  <a:lnTo>
                    <a:pt x="282" y="1500"/>
                  </a:lnTo>
                  <a:lnTo>
                    <a:pt x="282" y="1494"/>
                  </a:lnTo>
                  <a:lnTo>
                    <a:pt x="276" y="1488"/>
                  </a:lnTo>
                  <a:lnTo>
                    <a:pt x="264" y="1494"/>
                  </a:lnTo>
                  <a:close/>
                </a:path>
              </a:pathLst>
            </a:custGeom>
            <a:solidFill>
              <a:srgbClr val="2F4B3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 dirty="0">
                <a:solidFill>
                  <a:srgbClr val="555555"/>
                </a:solidFill>
              </a:endParaRPr>
            </a:p>
          </p:txBody>
        </p:sp>
        <p:sp>
          <p:nvSpPr>
            <p:cNvPr id="138" name="India" descr="© INSCALE GmbH, 05.05.2010&#10;http://www.presentationload.com/">
              <a:extLst>
                <a:ext uri="{FF2B5EF4-FFF2-40B4-BE49-F238E27FC236}">
                  <a16:creationId xmlns:a16="http://schemas.microsoft.com/office/drawing/2014/main" id="{83ACEEB6-77DE-47DD-BA00-F2359A774721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7661781" y="3217420"/>
              <a:ext cx="864851" cy="1059303"/>
            </a:xfrm>
            <a:custGeom>
              <a:avLst/>
              <a:gdLst>
                <a:gd name="T0" fmla="*/ 2147483647 w 1956"/>
                <a:gd name="T1" fmla="*/ 2147483647 h 2358"/>
                <a:gd name="T2" fmla="*/ 2147483647 w 1956"/>
                <a:gd name="T3" fmla="*/ 2147483647 h 2358"/>
                <a:gd name="T4" fmla="*/ 2147483647 w 1956"/>
                <a:gd name="T5" fmla="*/ 2147483647 h 2358"/>
                <a:gd name="T6" fmla="*/ 2147483647 w 1956"/>
                <a:gd name="T7" fmla="*/ 2147483647 h 2358"/>
                <a:gd name="T8" fmla="*/ 2147483647 w 1956"/>
                <a:gd name="T9" fmla="*/ 2147483647 h 2358"/>
                <a:gd name="T10" fmla="*/ 2147483647 w 1956"/>
                <a:gd name="T11" fmla="*/ 2147483647 h 2358"/>
                <a:gd name="T12" fmla="*/ 2147483647 w 1956"/>
                <a:gd name="T13" fmla="*/ 2147483647 h 2358"/>
                <a:gd name="T14" fmla="*/ 2147483647 w 1956"/>
                <a:gd name="T15" fmla="*/ 2147483647 h 2358"/>
                <a:gd name="T16" fmla="*/ 2147483647 w 1956"/>
                <a:gd name="T17" fmla="*/ 2147483647 h 2358"/>
                <a:gd name="T18" fmla="*/ 2147483647 w 1956"/>
                <a:gd name="T19" fmla="*/ 2147483647 h 2358"/>
                <a:gd name="T20" fmla="*/ 2147483647 w 1956"/>
                <a:gd name="T21" fmla="*/ 2147483647 h 2358"/>
                <a:gd name="T22" fmla="*/ 2147483647 w 1956"/>
                <a:gd name="T23" fmla="*/ 2147483647 h 2358"/>
                <a:gd name="T24" fmla="*/ 2147483647 w 1956"/>
                <a:gd name="T25" fmla="*/ 2147483647 h 2358"/>
                <a:gd name="T26" fmla="*/ 2147483647 w 1956"/>
                <a:gd name="T27" fmla="*/ 2147483647 h 2358"/>
                <a:gd name="T28" fmla="*/ 2147483647 w 1956"/>
                <a:gd name="T29" fmla="*/ 2147483647 h 2358"/>
                <a:gd name="T30" fmla="*/ 2147483647 w 1956"/>
                <a:gd name="T31" fmla="*/ 2147483647 h 2358"/>
                <a:gd name="T32" fmla="*/ 2147483647 w 1956"/>
                <a:gd name="T33" fmla="*/ 2147483647 h 2358"/>
                <a:gd name="T34" fmla="*/ 2147483647 w 1956"/>
                <a:gd name="T35" fmla="*/ 2147483647 h 2358"/>
                <a:gd name="T36" fmla="*/ 2147483647 w 1956"/>
                <a:gd name="T37" fmla="*/ 2147483647 h 2358"/>
                <a:gd name="T38" fmla="*/ 2147483647 w 1956"/>
                <a:gd name="T39" fmla="*/ 2147483647 h 2358"/>
                <a:gd name="T40" fmla="*/ 2147483647 w 1956"/>
                <a:gd name="T41" fmla="*/ 2147483647 h 2358"/>
                <a:gd name="T42" fmla="*/ 2147483647 w 1956"/>
                <a:gd name="T43" fmla="*/ 2147483647 h 2358"/>
                <a:gd name="T44" fmla="*/ 2147483647 w 1956"/>
                <a:gd name="T45" fmla="*/ 2147483647 h 2358"/>
                <a:gd name="T46" fmla="*/ 2147483647 w 1956"/>
                <a:gd name="T47" fmla="*/ 2147483647 h 2358"/>
                <a:gd name="T48" fmla="*/ 2147483647 w 1956"/>
                <a:gd name="T49" fmla="*/ 2147483647 h 2358"/>
                <a:gd name="T50" fmla="*/ 2147483647 w 1956"/>
                <a:gd name="T51" fmla="*/ 2147483647 h 2358"/>
                <a:gd name="T52" fmla="*/ 2147483647 w 1956"/>
                <a:gd name="T53" fmla="*/ 2147483647 h 2358"/>
                <a:gd name="T54" fmla="*/ 2147483647 w 1956"/>
                <a:gd name="T55" fmla="*/ 2147483647 h 2358"/>
                <a:gd name="T56" fmla="*/ 2147483647 w 1956"/>
                <a:gd name="T57" fmla="*/ 2147483647 h 2358"/>
                <a:gd name="T58" fmla="*/ 2147483647 w 1956"/>
                <a:gd name="T59" fmla="*/ 2147483647 h 2358"/>
                <a:gd name="T60" fmla="*/ 2147483647 w 1956"/>
                <a:gd name="T61" fmla="*/ 2147483647 h 2358"/>
                <a:gd name="T62" fmla="*/ 2147483647 w 1956"/>
                <a:gd name="T63" fmla="*/ 2147483647 h 2358"/>
                <a:gd name="T64" fmla="*/ 2147483647 w 1956"/>
                <a:gd name="T65" fmla="*/ 2147483647 h 2358"/>
                <a:gd name="T66" fmla="*/ 2147483647 w 1956"/>
                <a:gd name="T67" fmla="*/ 2147483647 h 2358"/>
                <a:gd name="T68" fmla="*/ 2147483647 w 1956"/>
                <a:gd name="T69" fmla="*/ 2147483647 h 2358"/>
                <a:gd name="T70" fmla="*/ 2147483647 w 1956"/>
                <a:gd name="T71" fmla="*/ 2147483647 h 2358"/>
                <a:gd name="T72" fmla="*/ 2147483647 w 1956"/>
                <a:gd name="T73" fmla="*/ 2147483647 h 2358"/>
                <a:gd name="T74" fmla="*/ 2147483647 w 1956"/>
                <a:gd name="T75" fmla="*/ 2147483647 h 2358"/>
                <a:gd name="T76" fmla="*/ 2147483647 w 1956"/>
                <a:gd name="T77" fmla="*/ 2147483647 h 2358"/>
                <a:gd name="T78" fmla="*/ 2147483647 w 1956"/>
                <a:gd name="T79" fmla="*/ 2147483647 h 2358"/>
                <a:gd name="T80" fmla="*/ 2147483647 w 1956"/>
                <a:gd name="T81" fmla="*/ 2147483647 h 2358"/>
                <a:gd name="T82" fmla="*/ 2147483647 w 1956"/>
                <a:gd name="T83" fmla="*/ 2147483647 h 2358"/>
                <a:gd name="T84" fmla="*/ 2147483647 w 1956"/>
                <a:gd name="T85" fmla="*/ 2147483647 h 2358"/>
                <a:gd name="T86" fmla="*/ 2147483647 w 1956"/>
                <a:gd name="T87" fmla="*/ 2147483647 h 2358"/>
                <a:gd name="T88" fmla="*/ 2147483647 w 1956"/>
                <a:gd name="T89" fmla="*/ 2147483647 h 2358"/>
                <a:gd name="T90" fmla="*/ 2147483647 w 1956"/>
                <a:gd name="T91" fmla="*/ 2147483647 h 2358"/>
                <a:gd name="T92" fmla="*/ 2147483647 w 1956"/>
                <a:gd name="T93" fmla="*/ 2147483647 h 2358"/>
                <a:gd name="T94" fmla="*/ 2147483647 w 1956"/>
                <a:gd name="T95" fmla="*/ 2147483647 h 2358"/>
                <a:gd name="T96" fmla="*/ 2147483647 w 1956"/>
                <a:gd name="T97" fmla="*/ 2147483647 h 2358"/>
                <a:gd name="T98" fmla="*/ 2147483647 w 1956"/>
                <a:gd name="T99" fmla="*/ 2147483647 h 2358"/>
                <a:gd name="T100" fmla="*/ 2147483647 w 1956"/>
                <a:gd name="T101" fmla="*/ 2147483647 h 2358"/>
                <a:gd name="T102" fmla="*/ 2147483647 w 1956"/>
                <a:gd name="T103" fmla="*/ 2147483647 h 2358"/>
                <a:gd name="T104" fmla="*/ 2147483647 w 1956"/>
                <a:gd name="T105" fmla="*/ 2147483647 h 2358"/>
                <a:gd name="T106" fmla="*/ 2147483647 w 1956"/>
                <a:gd name="T107" fmla="*/ 2147483647 h 2358"/>
                <a:gd name="T108" fmla="*/ 2147483647 w 1956"/>
                <a:gd name="T109" fmla="*/ 2147483647 h 2358"/>
                <a:gd name="T110" fmla="*/ 2147483647 w 1956"/>
                <a:gd name="T111" fmla="*/ 2147483647 h 2358"/>
                <a:gd name="T112" fmla="*/ 2147483647 w 1956"/>
                <a:gd name="T113" fmla="*/ 2147483647 h 2358"/>
                <a:gd name="T114" fmla="*/ 2147483647 w 1956"/>
                <a:gd name="T115" fmla="*/ 2147483647 h 2358"/>
                <a:gd name="T116" fmla="*/ 2147483647 w 1956"/>
                <a:gd name="T117" fmla="*/ 2147483647 h 2358"/>
                <a:gd name="T118" fmla="*/ 2147483647 w 1956"/>
                <a:gd name="T119" fmla="*/ 2147483647 h 2358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956"/>
                <a:gd name="T181" fmla="*/ 0 h 2358"/>
                <a:gd name="T182" fmla="*/ 1956 w 1956"/>
                <a:gd name="T183" fmla="*/ 2358 h 2358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956" h="2358">
                  <a:moveTo>
                    <a:pt x="1806" y="1788"/>
                  </a:moveTo>
                  <a:lnTo>
                    <a:pt x="1794" y="1800"/>
                  </a:lnTo>
                  <a:lnTo>
                    <a:pt x="1782" y="1824"/>
                  </a:lnTo>
                  <a:lnTo>
                    <a:pt x="1782" y="1884"/>
                  </a:lnTo>
                  <a:lnTo>
                    <a:pt x="1788" y="1980"/>
                  </a:lnTo>
                  <a:lnTo>
                    <a:pt x="1800" y="1950"/>
                  </a:lnTo>
                  <a:lnTo>
                    <a:pt x="1800" y="1848"/>
                  </a:lnTo>
                  <a:lnTo>
                    <a:pt x="1806" y="1836"/>
                  </a:lnTo>
                  <a:lnTo>
                    <a:pt x="1806" y="1830"/>
                  </a:lnTo>
                  <a:lnTo>
                    <a:pt x="1812" y="1818"/>
                  </a:lnTo>
                  <a:lnTo>
                    <a:pt x="1812" y="1806"/>
                  </a:lnTo>
                  <a:lnTo>
                    <a:pt x="1818" y="1800"/>
                  </a:lnTo>
                  <a:lnTo>
                    <a:pt x="1812" y="1788"/>
                  </a:lnTo>
                  <a:lnTo>
                    <a:pt x="1806" y="1788"/>
                  </a:lnTo>
                  <a:close/>
                  <a:moveTo>
                    <a:pt x="1794" y="2028"/>
                  </a:moveTo>
                  <a:lnTo>
                    <a:pt x="1788" y="2028"/>
                  </a:lnTo>
                  <a:lnTo>
                    <a:pt x="1782" y="2040"/>
                  </a:lnTo>
                  <a:lnTo>
                    <a:pt x="1782" y="2046"/>
                  </a:lnTo>
                  <a:lnTo>
                    <a:pt x="1788" y="2058"/>
                  </a:lnTo>
                  <a:lnTo>
                    <a:pt x="1788" y="2064"/>
                  </a:lnTo>
                  <a:lnTo>
                    <a:pt x="1794" y="2076"/>
                  </a:lnTo>
                  <a:lnTo>
                    <a:pt x="1800" y="2064"/>
                  </a:lnTo>
                  <a:lnTo>
                    <a:pt x="1800" y="2028"/>
                  </a:lnTo>
                  <a:lnTo>
                    <a:pt x="1794" y="2028"/>
                  </a:lnTo>
                  <a:close/>
                  <a:moveTo>
                    <a:pt x="1890" y="2310"/>
                  </a:moveTo>
                  <a:lnTo>
                    <a:pt x="1884" y="2316"/>
                  </a:lnTo>
                  <a:lnTo>
                    <a:pt x="1884" y="2334"/>
                  </a:lnTo>
                  <a:lnTo>
                    <a:pt x="1890" y="2346"/>
                  </a:lnTo>
                  <a:lnTo>
                    <a:pt x="1896" y="2352"/>
                  </a:lnTo>
                  <a:lnTo>
                    <a:pt x="1908" y="2358"/>
                  </a:lnTo>
                  <a:lnTo>
                    <a:pt x="1908" y="2346"/>
                  </a:lnTo>
                  <a:lnTo>
                    <a:pt x="1902" y="2334"/>
                  </a:lnTo>
                  <a:lnTo>
                    <a:pt x="1902" y="2322"/>
                  </a:lnTo>
                  <a:lnTo>
                    <a:pt x="1896" y="2310"/>
                  </a:lnTo>
                  <a:lnTo>
                    <a:pt x="1890" y="2310"/>
                  </a:lnTo>
                  <a:close/>
                  <a:moveTo>
                    <a:pt x="1920" y="672"/>
                  </a:moveTo>
                  <a:lnTo>
                    <a:pt x="1932" y="660"/>
                  </a:lnTo>
                  <a:lnTo>
                    <a:pt x="1944" y="654"/>
                  </a:lnTo>
                  <a:lnTo>
                    <a:pt x="1950" y="648"/>
                  </a:lnTo>
                  <a:lnTo>
                    <a:pt x="1956" y="648"/>
                  </a:lnTo>
                  <a:lnTo>
                    <a:pt x="1956" y="618"/>
                  </a:lnTo>
                  <a:lnTo>
                    <a:pt x="1950" y="618"/>
                  </a:lnTo>
                  <a:lnTo>
                    <a:pt x="1944" y="612"/>
                  </a:lnTo>
                  <a:lnTo>
                    <a:pt x="1878" y="612"/>
                  </a:lnTo>
                  <a:lnTo>
                    <a:pt x="1878" y="606"/>
                  </a:lnTo>
                  <a:lnTo>
                    <a:pt x="1890" y="594"/>
                  </a:lnTo>
                  <a:lnTo>
                    <a:pt x="1896" y="594"/>
                  </a:lnTo>
                  <a:lnTo>
                    <a:pt x="1878" y="564"/>
                  </a:lnTo>
                  <a:lnTo>
                    <a:pt x="1848" y="564"/>
                  </a:lnTo>
                  <a:lnTo>
                    <a:pt x="1842" y="558"/>
                  </a:lnTo>
                  <a:lnTo>
                    <a:pt x="1848" y="558"/>
                  </a:lnTo>
                  <a:lnTo>
                    <a:pt x="1860" y="546"/>
                  </a:lnTo>
                  <a:lnTo>
                    <a:pt x="1854" y="540"/>
                  </a:lnTo>
                  <a:lnTo>
                    <a:pt x="1818" y="522"/>
                  </a:lnTo>
                  <a:lnTo>
                    <a:pt x="1806" y="534"/>
                  </a:lnTo>
                  <a:lnTo>
                    <a:pt x="1806" y="558"/>
                  </a:lnTo>
                  <a:lnTo>
                    <a:pt x="1788" y="558"/>
                  </a:lnTo>
                  <a:lnTo>
                    <a:pt x="1770" y="546"/>
                  </a:lnTo>
                  <a:lnTo>
                    <a:pt x="1758" y="540"/>
                  </a:lnTo>
                  <a:lnTo>
                    <a:pt x="1740" y="540"/>
                  </a:lnTo>
                  <a:lnTo>
                    <a:pt x="1728" y="552"/>
                  </a:lnTo>
                  <a:lnTo>
                    <a:pt x="1716" y="558"/>
                  </a:lnTo>
                  <a:lnTo>
                    <a:pt x="1692" y="582"/>
                  </a:lnTo>
                  <a:lnTo>
                    <a:pt x="1656" y="582"/>
                  </a:lnTo>
                  <a:lnTo>
                    <a:pt x="1656" y="588"/>
                  </a:lnTo>
                  <a:lnTo>
                    <a:pt x="1662" y="594"/>
                  </a:lnTo>
                  <a:lnTo>
                    <a:pt x="1662" y="618"/>
                  </a:lnTo>
                  <a:lnTo>
                    <a:pt x="1656" y="624"/>
                  </a:lnTo>
                  <a:lnTo>
                    <a:pt x="1626" y="624"/>
                  </a:lnTo>
                  <a:lnTo>
                    <a:pt x="1632" y="636"/>
                  </a:lnTo>
                  <a:lnTo>
                    <a:pt x="1632" y="654"/>
                  </a:lnTo>
                  <a:lnTo>
                    <a:pt x="1620" y="666"/>
                  </a:lnTo>
                  <a:lnTo>
                    <a:pt x="1566" y="666"/>
                  </a:lnTo>
                  <a:lnTo>
                    <a:pt x="1566" y="684"/>
                  </a:lnTo>
                  <a:lnTo>
                    <a:pt x="1572" y="690"/>
                  </a:lnTo>
                  <a:lnTo>
                    <a:pt x="1596" y="690"/>
                  </a:lnTo>
                  <a:lnTo>
                    <a:pt x="1596" y="714"/>
                  </a:lnTo>
                  <a:lnTo>
                    <a:pt x="1608" y="726"/>
                  </a:lnTo>
                  <a:lnTo>
                    <a:pt x="1608" y="732"/>
                  </a:lnTo>
                  <a:lnTo>
                    <a:pt x="1584" y="744"/>
                  </a:lnTo>
                  <a:lnTo>
                    <a:pt x="1572" y="744"/>
                  </a:lnTo>
                  <a:lnTo>
                    <a:pt x="1566" y="738"/>
                  </a:lnTo>
                  <a:lnTo>
                    <a:pt x="1554" y="738"/>
                  </a:lnTo>
                  <a:lnTo>
                    <a:pt x="1542" y="744"/>
                  </a:lnTo>
                  <a:lnTo>
                    <a:pt x="1512" y="744"/>
                  </a:lnTo>
                  <a:lnTo>
                    <a:pt x="1500" y="738"/>
                  </a:lnTo>
                  <a:lnTo>
                    <a:pt x="1482" y="738"/>
                  </a:lnTo>
                  <a:lnTo>
                    <a:pt x="1476" y="744"/>
                  </a:lnTo>
                  <a:lnTo>
                    <a:pt x="1464" y="750"/>
                  </a:lnTo>
                  <a:lnTo>
                    <a:pt x="1440" y="750"/>
                  </a:lnTo>
                  <a:lnTo>
                    <a:pt x="1428" y="738"/>
                  </a:lnTo>
                  <a:lnTo>
                    <a:pt x="1428" y="732"/>
                  </a:lnTo>
                  <a:lnTo>
                    <a:pt x="1428" y="738"/>
                  </a:lnTo>
                  <a:lnTo>
                    <a:pt x="1416" y="738"/>
                  </a:lnTo>
                  <a:lnTo>
                    <a:pt x="1392" y="726"/>
                  </a:lnTo>
                  <a:lnTo>
                    <a:pt x="1374" y="708"/>
                  </a:lnTo>
                  <a:lnTo>
                    <a:pt x="1374" y="696"/>
                  </a:lnTo>
                  <a:lnTo>
                    <a:pt x="1380" y="696"/>
                  </a:lnTo>
                  <a:lnTo>
                    <a:pt x="1374" y="696"/>
                  </a:lnTo>
                  <a:lnTo>
                    <a:pt x="1368" y="690"/>
                  </a:lnTo>
                  <a:lnTo>
                    <a:pt x="1368" y="642"/>
                  </a:lnTo>
                  <a:lnTo>
                    <a:pt x="1362" y="636"/>
                  </a:lnTo>
                  <a:lnTo>
                    <a:pt x="1350" y="630"/>
                  </a:lnTo>
                  <a:lnTo>
                    <a:pt x="1338" y="630"/>
                  </a:lnTo>
                  <a:lnTo>
                    <a:pt x="1326" y="642"/>
                  </a:lnTo>
                  <a:lnTo>
                    <a:pt x="1314" y="648"/>
                  </a:lnTo>
                  <a:lnTo>
                    <a:pt x="1326" y="666"/>
                  </a:lnTo>
                  <a:lnTo>
                    <a:pt x="1326" y="714"/>
                  </a:lnTo>
                  <a:lnTo>
                    <a:pt x="1338" y="738"/>
                  </a:lnTo>
                  <a:lnTo>
                    <a:pt x="1338" y="774"/>
                  </a:lnTo>
                  <a:lnTo>
                    <a:pt x="1272" y="774"/>
                  </a:lnTo>
                  <a:lnTo>
                    <a:pt x="1272" y="762"/>
                  </a:lnTo>
                  <a:lnTo>
                    <a:pt x="1266" y="756"/>
                  </a:lnTo>
                  <a:lnTo>
                    <a:pt x="1260" y="756"/>
                  </a:lnTo>
                  <a:lnTo>
                    <a:pt x="1248" y="762"/>
                  </a:lnTo>
                  <a:lnTo>
                    <a:pt x="1242" y="774"/>
                  </a:lnTo>
                  <a:lnTo>
                    <a:pt x="1236" y="762"/>
                  </a:lnTo>
                  <a:lnTo>
                    <a:pt x="1224" y="756"/>
                  </a:lnTo>
                  <a:lnTo>
                    <a:pt x="1206" y="750"/>
                  </a:lnTo>
                  <a:lnTo>
                    <a:pt x="1188" y="750"/>
                  </a:lnTo>
                  <a:lnTo>
                    <a:pt x="1182" y="756"/>
                  </a:lnTo>
                  <a:lnTo>
                    <a:pt x="1152" y="738"/>
                  </a:lnTo>
                  <a:lnTo>
                    <a:pt x="1134" y="750"/>
                  </a:lnTo>
                  <a:lnTo>
                    <a:pt x="1080" y="696"/>
                  </a:lnTo>
                  <a:lnTo>
                    <a:pt x="1056" y="696"/>
                  </a:lnTo>
                  <a:lnTo>
                    <a:pt x="1056" y="690"/>
                  </a:lnTo>
                  <a:lnTo>
                    <a:pt x="1044" y="678"/>
                  </a:lnTo>
                  <a:lnTo>
                    <a:pt x="1038" y="678"/>
                  </a:lnTo>
                  <a:lnTo>
                    <a:pt x="1032" y="684"/>
                  </a:lnTo>
                  <a:lnTo>
                    <a:pt x="1032" y="702"/>
                  </a:lnTo>
                  <a:lnTo>
                    <a:pt x="1032" y="696"/>
                  </a:lnTo>
                  <a:lnTo>
                    <a:pt x="1026" y="690"/>
                  </a:lnTo>
                  <a:lnTo>
                    <a:pt x="1008" y="690"/>
                  </a:lnTo>
                  <a:lnTo>
                    <a:pt x="996" y="702"/>
                  </a:lnTo>
                  <a:lnTo>
                    <a:pt x="990" y="690"/>
                  </a:lnTo>
                  <a:lnTo>
                    <a:pt x="984" y="684"/>
                  </a:lnTo>
                  <a:lnTo>
                    <a:pt x="960" y="684"/>
                  </a:lnTo>
                  <a:lnTo>
                    <a:pt x="954" y="678"/>
                  </a:lnTo>
                  <a:lnTo>
                    <a:pt x="954" y="666"/>
                  </a:lnTo>
                  <a:lnTo>
                    <a:pt x="942" y="666"/>
                  </a:lnTo>
                  <a:lnTo>
                    <a:pt x="936" y="672"/>
                  </a:lnTo>
                  <a:lnTo>
                    <a:pt x="918" y="672"/>
                  </a:lnTo>
                  <a:lnTo>
                    <a:pt x="912" y="666"/>
                  </a:lnTo>
                  <a:lnTo>
                    <a:pt x="906" y="654"/>
                  </a:lnTo>
                  <a:lnTo>
                    <a:pt x="900" y="648"/>
                  </a:lnTo>
                  <a:lnTo>
                    <a:pt x="888" y="648"/>
                  </a:lnTo>
                  <a:lnTo>
                    <a:pt x="846" y="630"/>
                  </a:lnTo>
                  <a:lnTo>
                    <a:pt x="834" y="612"/>
                  </a:lnTo>
                  <a:lnTo>
                    <a:pt x="810" y="612"/>
                  </a:lnTo>
                  <a:lnTo>
                    <a:pt x="792" y="588"/>
                  </a:lnTo>
                  <a:lnTo>
                    <a:pt x="780" y="594"/>
                  </a:lnTo>
                  <a:lnTo>
                    <a:pt x="750" y="564"/>
                  </a:lnTo>
                  <a:lnTo>
                    <a:pt x="750" y="552"/>
                  </a:lnTo>
                  <a:lnTo>
                    <a:pt x="762" y="540"/>
                  </a:lnTo>
                  <a:lnTo>
                    <a:pt x="768" y="540"/>
                  </a:lnTo>
                  <a:lnTo>
                    <a:pt x="756" y="528"/>
                  </a:lnTo>
                  <a:lnTo>
                    <a:pt x="756" y="522"/>
                  </a:lnTo>
                  <a:lnTo>
                    <a:pt x="762" y="516"/>
                  </a:lnTo>
                  <a:lnTo>
                    <a:pt x="756" y="504"/>
                  </a:lnTo>
                  <a:lnTo>
                    <a:pt x="780" y="480"/>
                  </a:lnTo>
                  <a:lnTo>
                    <a:pt x="786" y="456"/>
                  </a:lnTo>
                  <a:lnTo>
                    <a:pt x="762" y="438"/>
                  </a:lnTo>
                  <a:lnTo>
                    <a:pt x="750" y="438"/>
                  </a:lnTo>
                  <a:lnTo>
                    <a:pt x="738" y="432"/>
                  </a:lnTo>
                  <a:lnTo>
                    <a:pt x="738" y="414"/>
                  </a:lnTo>
                  <a:lnTo>
                    <a:pt x="720" y="420"/>
                  </a:lnTo>
                  <a:lnTo>
                    <a:pt x="702" y="402"/>
                  </a:lnTo>
                  <a:lnTo>
                    <a:pt x="696" y="402"/>
                  </a:lnTo>
                  <a:lnTo>
                    <a:pt x="690" y="396"/>
                  </a:lnTo>
                  <a:lnTo>
                    <a:pt x="678" y="396"/>
                  </a:lnTo>
                  <a:lnTo>
                    <a:pt x="666" y="390"/>
                  </a:lnTo>
                  <a:lnTo>
                    <a:pt x="654" y="378"/>
                  </a:lnTo>
                  <a:lnTo>
                    <a:pt x="648" y="366"/>
                  </a:lnTo>
                  <a:lnTo>
                    <a:pt x="618" y="366"/>
                  </a:lnTo>
                  <a:lnTo>
                    <a:pt x="612" y="360"/>
                  </a:lnTo>
                  <a:lnTo>
                    <a:pt x="612" y="342"/>
                  </a:lnTo>
                  <a:lnTo>
                    <a:pt x="618" y="336"/>
                  </a:lnTo>
                  <a:lnTo>
                    <a:pt x="618" y="324"/>
                  </a:lnTo>
                  <a:lnTo>
                    <a:pt x="612" y="324"/>
                  </a:lnTo>
                  <a:lnTo>
                    <a:pt x="600" y="312"/>
                  </a:lnTo>
                  <a:lnTo>
                    <a:pt x="594" y="300"/>
                  </a:lnTo>
                  <a:lnTo>
                    <a:pt x="588" y="294"/>
                  </a:lnTo>
                  <a:lnTo>
                    <a:pt x="588" y="276"/>
                  </a:lnTo>
                  <a:lnTo>
                    <a:pt x="594" y="276"/>
                  </a:lnTo>
                  <a:lnTo>
                    <a:pt x="600" y="270"/>
                  </a:lnTo>
                  <a:lnTo>
                    <a:pt x="612" y="270"/>
                  </a:lnTo>
                  <a:lnTo>
                    <a:pt x="612" y="288"/>
                  </a:lnTo>
                  <a:lnTo>
                    <a:pt x="624" y="300"/>
                  </a:lnTo>
                  <a:lnTo>
                    <a:pt x="636" y="282"/>
                  </a:lnTo>
                  <a:lnTo>
                    <a:pt x="642" y="282"/>
                  </a:lnTo>
                  <a:lnTo>
                    <a:pt x="648" y="276"/>
                  </a:lnTo>
                  <a:lnTo>
                    <a:pt x="660" y="270"/>
                  </a:lnTo>
                  <a:lnTo>
                    <a:pt x="660" y="258"/>
                  </a:lnTo>
                  <a:lnTo>
                    <a:pt x="642" y="240"/>
                  </a:lnTo>
                  <a:lnTo>
                    <a:pt x="636" y="228"/>
                  </a:lnTo>
                  <a:lnTo>
                    <a:pt x="630" y="222"/>
                  </a:lnTo>
                  <a:lnTo>
                    <a:pt x="618" y="222"/>
                  </a:lnTo>
                  <a:lnTo>
                    <a:pt x="594" y="210"/>
                  </a:lnTo>
                  <a:lnTo>
                    <a:pt x="594" y="186"/>
                  </a:lnTo>
                  <a:lnTo>
                    <a:pt x="612" y="180"/>
                  </a:lnTo>
                  <a:lnTo>
                    <a:pt x="594" y="156"/>
                  </a:lnTo>
                  <a:lnTo>
                    <a:pt x="624" y="156"/>
                  </a:lnTo>
                  <a:lnTo>
                    <a:pt x="636" y="150"/>
                  </a:lnTo>
                  <a:lnTo>
                    <a:pt x="642" y="138"/>
                  </a:lnTo>
                  <a:lnTo>
                    <a:pt x="642" y="114"/>
                  </a:lnTo>
                  <a:lnTo>
                    <a:pt x="636" y="108"/>
                  </a:lnTo>
                  <a:lnTo>
                    <a:pt x="636" y="102"/>
                  </a:lnTo>
                  <a:lnTo>
                    <a:pt x="654" y="102"/>
                  </a:lnTo>
                  <a:lnTo>
                    <a:pt x="660" y="96"/>
                  </a:lnTo>
                  <a:lnTo>
                    <a:pt x="660" y="36"/>
                  </a:lnTo>
                  <a:lnTo>
                    <a:pt x="618" y="36"/>
                  </a:lnTo>
                  <a:lnTo>
                    <a:pt x="594" y="12"/>
                  </a:lnTo>
                  <a:lnTo>
                    <a:pt x="576" y="0"/>
                  </a:lnTo>
                  <a:lnTo>
                    <a:pt x="564" y="0"/>
                  </a:lnTo>
                  <a:lnTo>
                    <a:pt x="540" y="12"/>
                  </a:lnTo>
                  <a:lnTo>
                    <a:pt x="522" y="18"/>
                  </a:lnTo>
                  <a:lnTo>
                    <a:pt x="516" y="30"/>
                  </a:lnTo>
                  <a:lnTo>
                    <a:pt x="504" y="36"/>
                  </a:lnTo>
                  <a:lnTo>
                    <a:pt x="480" y="36"/>
                  </a:lnTo>
                  <a:lnTo>
                    <a:pt x="456" y="72"/>
                  </a:lnTo>
                  <a:lnTo>
                    <a:pt x="432" y="78"/>
                  </a:lnTo>
                  <a:lnTo>
                    <a:pt x="432" y="96"/>
                  </a:lnTo>
                  <a:lnTo>
                    <a:pt x="408" y="96"/>
                  </a:lnTo>
                  <a:lnTo>
                    <a:pt x="402" y="102"/>
                  </a:lnTo>
                  <a:lnTo>
                    <a:pt x="396" y="96"/>
                  </a:lnTo>
                  <a:lnTo>
                    <a:pt x="390" y="102"/>
                  </a:lnTo>
                  <a:lnTo>
                    <a:pt x="378" y="108"/>
                  </a:lnTo>
                  <a:lnTo>
                    <a:pt x="372" y="114"/>
                  </a:lnTo>
                  <a:lnTo>
                    <a:pt x="360" y="120"/>
                  </a:lnTo>
                  <a:lnTo>
                    <a:pt x="348" y="120"/>
                  </a:lnTo>
                  <a:lnTo>
                    <a:pt x="348" y="108"/>
                  </a:lnTo>
                  <a:lnTo>
                    <a:pt x="342" y="102"/>
                  </a:lnTo>
                  <a:lnTo>
                    <a:pt x="324" y="102"/>
                  </a:lnTo>
                  <a:lnTo>
                    <a:pt x="306" y="96"/>
                  </a:lnTo>
                  <a:lnTo>
                    <a:pt x="264" y="96"/>
                  </a:lnTo>
                  <a:lnTo>
                    <a:pt x="240" y="108"/>
                  </a:lnTo>
                  <a:lnTo>
                    <a:pt x="234" y="120"/>
                  </a:lnTo>
                  <a:lnTo>
                    <a:pt x="234" y="126"/>
                  </a:lnTo>
                  <a:lnTo>
                    <a:pt x="258" y="144"/>
                  </a:lnTo>
                  <a:lnTo>
                    <a:pt x="252" y="156"/>
                  </a:lnTo>
                  <a:lnTo>
                    <a:pt x="282" y="162"/>
                  </a:lnTo>
                  <a:lnTo>
                    <a:pt x="276" y="168"/>
                  </a:lnTo>
                  <a:lnTo>
                    <a:pt x="270" y="180"/>
                  </a:lnTo>
                  <a:lnTo>
                    <a:pt x="264" y="186"/>
                  </a:lnTo>
                  <a:lnTo>
                    <a:pt x="264" y="192"/>
                  </a:lnTo>
                  <a:lnTo>
                    <a:pt x="276" y="204"/>
                  </a:lnTo>
                  <a:lnTo>
                    <a:pt x="282" y="204"/>
                  </a:lnTo>
                  <a:lnTo>
                    <a:pt x="282" y="210"/>
                  </a:lnTo>
                  <a:lnTo>
                    <a:pt x="276" y="222"/>
                  </a:lnTo>
                  <a:lnTo>
                    <a:pt x="276" y="234"/>
                  </a:lnTo>
                  <a:lnTo>
                    <a:pt x="294" y="234"/>
                  </a:lnTo>
                  <a:lnTo>
                    <a:pt x="306" y="252"/>
                  </a:lnTo>
                  <a:lnTo>
                    <a:pt x="324" y="252"/>
                  </a:lnTo>
                  <a:lnTo>
                    <a:pt x="330" y="288"/>
                  </a:lnTo>
                  <a:lnTo>
                    <a:pt x="366" y="288"/>
                  </a:lnTo>
                  <a:lnTo>
                    <a:pt x="378" y="294"/>
                  </a:lnTo>
                  <a:lnTo>
                    <a:pt x="384" y="300"/>
                  </a:lnTo>
                  <a:lnTo>
                    <a:pt x="384" y="306"/>
                  </a:lnTo>
                  <a:lnTo>
                    <a:pt x="378" y="312"/>
                  </a:lnTo>
                  <a:lnTo>
                    <a:pt x="354" y="324"/>
                  </a:lnTo>
                  <a:lnTo>
                    <a:pt x="342" y="324"/>
                  </a:lnTo>
                  <a:lnTo>
                    <a:pt x="336" y="330"/>
                  </a:lnTo>
                  <a:lnTo>
                    <a:pt x="336" y="366"/>
                  </a:lnTo>
                  <a:lnTo>
                    <a:pt x="342" y="378"/>
                  </a:lnTo>
                  <a:lnTo>
                    <a:pt x="354" y="390"/>
                  </a:lnTo>
                  <a:lnTo>
                    <a:pt x="354" y="396"/>
                  </a:lnTo>
                  <a:lnTo>
                    <a:pt x="324" y="414"/>
                  </a:lnTo>
                  <a:lnTo>
                    <a:pt x="300" y="450"/>
                  </a:lnTo>
                  <a:lnTo>
                    <a:pt x="318" y="474"/>
                  </a:lnTo>
                  <a:lnTo>
                    <a:pt x="306" y="474"/>
                  </a:lnTo>
                  <a:lnTo>
                    <a:pt x="300" y="480"/>
                  </a:lnTo>
                  <a:lnTo>
                    <a:pt x="288" y="486"/>
                  </a:lnTo>
                  <a:lnTo>
                    <a:pt x="282" y="492"/>
                  </a:lnTo>
                  <a:lnTo>
                    <a:pt x="282" y="504"/>
                  </a:lnTo>
                  <a:lnTo>
                    <a:pt x="276" y="522"/>
                  </a:lnTo>
                  <a:lnTo>
                    <a:pt x="276" y="534"/>
                  </a:lnTo>
                  <a:lnTo>
                    <a:pt x="270" y="552"/>
                  </a:lnTo>
                  <a:lnTo>
                    <a:pt x="258" y="564"/>
                  </a:lnTo>
                  <a:lnTo>
                    <a:pt x="234" y="576"/>
                  </a:lnTo>
                  <a:lnTo>
                    <a:pt x="228" y="582"/>
                  </a:lnTo>
                  <a:lnTo>
                    <a:pt x="228" y="588"/>
                  </a:lnTo>
                  <a:lnTo>
                    <a:pt x="222" y="594"/>
                  </a:lnTo>
                  <a:lnTo>
                    <a:pt x="222" y="612"/>
                  </a:lnTo>
                  <a:lnTo>
                    <a:pt x="204" y="624"/>
                  </a:lnTo>
                  <a:lnTo>
                    <a:pt x="204" y="630"/>
                  </a:lnTo>
                  <a:lnTo>
                    <a:pt x="198" y="636"/>
                  </a:lnTo>
                  <a:lnTo>
                    <a:pt x="192" y="648"/>
                  </a:lnTo>
                  <a:lnTo>
                    <a:pt x="186" y="654"/>
                  </a:lnTo>
                  <a:lnTo>
                    <a:pt x="168" y="654"/>
                  </a:lnTo>
                  <a:lnTo>
                    <a:pt x="162" y="648"/>
                  </a:lnTo>
                  <a:lnTo>
                    <a:pt x="156" y="654"/>
                  </a:lnTo>
                  <a:lnTo>
                    <a:pt x="132" y="666"/>
                  </a:lnTo>
                  <a:lnTo>
                    <a:pt x="126" y="666"/>
                  </a:lnTo>
                  <a:lnTo>
                    <a:pt x="120" y="660"/>
                  </a:lnTo>
                  <a:lnTo>
                    <a:pt x="120" y="648"/>
                  </a:lnTo>
                  <a:lnTo>
                    <a:pt x="114" y="642"/>
                  </a:lnTo>
                  <a:lnTo>
                    <a:pt x="108" y="642"/>
                  </a:lnTo>
                  <a:lnTo>
                    <a:pt x="96" y="648"/>
                  </a:lnTo>
                  <a:lnTo>
                    <a:pt x="84" y="660"/>
                  </a:lnTo>
                  <a:lnTo>
                    <a:pt x="84" y="666"/>
                  </a:lnTo>
                  <a:lnTo>
                    <a:pt x="78" y="678"/>
                  </a:lnTo>
                  <a:lnTo>
                    <a:pt x="72" y="684"/>
                  </a:lnTo>
                  <a:lnTo>
                    <a:pt x="66" y="696"/>
                  </a:lnTo>
                  <a:lnTo>
                    <a:pt x="54" y="708"/>
                  </a:lnTo>
                  <a:lnTo>
                    <a:pt x="48" y="720"/>
                  </a:lnTo>
                  <a:lnTo>
                    <a:pt x="48" y="744"/>
                  </a:lnTo>
                  <a:lnTo>
                    <a:pt x="54" y="750"/>
                  </a:lnTo>
                  <a:lnTo>
                    <a:pt x="66" y="756"/>
                  </a:lnTo>
                  <a:lnTo>
                    <a:pt x="72" y="756"/>
                  </a:lnTo>
                  <a:lnTo>
                    <a:pt x="102" y="750"/>
                  </a:lnTo>
                  <a:lnTo>
                    <a:pt x="102" y="768"/>
                  </a:lnTo>
                  <a:lnTo>
                    <a:pt x="96" y="798"/>
                  </a:lnTo>
                  <a:lnTo>
                    <a:pt x="102" y="804"/>
                  </a:lnTo>
                  <a:lnTo>
                    <a:pt x="108" y="816"/>
                  </a:lnTo>
                  <a:lnTo>
                    <a:pt x="120" y="828"/>
                  </a:lnTo>
                  <a:lnTo>
                    <a:pt x="144" y="828"/>
                  </a:lnTo>
                  <a:lnTo>
                    <a:pt x="144" y="852"/>
                  </a:lnTo>
                  <a:lnTo>
                    <a:pt x="168" y="894"/>
                  </a:lnTo>
                  <a:lnTo>
                    <a:pt x="174" y="906"/>
                  </a:lnTo>
                  <a:lnTo>
                    <a:pt x="180" y="912"/>
                  </a:lnTo>
                  <a:lnTo>
                    <a:pt x="180" y="936"/>
                  </a:lnTo>
                  <a:lnTo>
                    <a:pt x="168" y="942"/>
                  </a:lnTo>
                  <a:lnTo>
                    <a:pt x="162" y="948"/>
                  </a:lnTo>
                  <a:lnTo>
                    <a:pt x="144" y="948"/>
                  </a:lnTo>
                  <a:lnTo>
                    <a:pt x="138" y="942"/>
                  </a:lnTo>
                  <a:lnTo>
                    <a:pt x="138" y="930"/>
                  </a:lnTo>
                  <a:lnTo>
                    <a:pt x="132" y="930"/>
                  </a:lnTo>
                  <a:lnTo>
                    <a:pt x="120" y="936"/>
                  </a:lnTo>
                  <a:lnTo>
                    <a:pt x="108" y="948"/>
                  </a:lnTo>
                  <a:lnTo>
                    <a:pt x="84" y="948"/>
                  </a:lnTo>
                  <a:lnTo>
                    <a:pt x="78" y="942"/>
                  </a:lnTo>
                  <a:lnTo>
                    <a:pt x="78" y="936"/>
                  </a:lnTo>
                  <a:lnTo>
                    <a:pt x="54" y="948"/>
                  </a:lnTo>
                  <a:lnTo>
                    <a:pt x="48" y="942"/>
                  </a:lnTo>
                  <a:lnTo>
                    <a:pt x="36" y="936"/>
                  </a:lnTo>
                  <a:lnTo>
                    <a:pt x="24" y="936"/>
                  </a:lnTo>
                  <a:lnTo>
                    <a:pt x="12" y="948"/>
                  </a:lnTo>
                  <a:lnTo>
                    <a:pt x="12" y="960"/>
                  </a:lnTo>
                  <a:lnTo>
                    <a:pt x="18" y="966"/>
                  </a:lnTo>
                  <a:lnTo>
                    <a:pt x="0" y="972"/>
                  </a:lnTo>
                  <a:lnTo>
                    <a:pt x="36" y="972"/>
                  </a:lnTo>
                  <a:lnTo>
                    <a:pt x="30" y="984"/>
                  </a:lnTo>
                  <a:lnTo>
                    <a:pt x="30" y="1014"/>
                  </a:lnTo>
                  <a:lnTo>
                    <a:pt x="36" y="1026"/>
                  </a:lnTo>
                  <a:lnTo>
                    <a:pt x="48" y="1032"/>
                  </a:lnTo>
                  <a:lnTo>
                    <a:pt x="66" y="1038"/>
                  </a:lnTo>
                  <a:lnTo>
                    <a:pt x="120" y="1038"/>
                  </a:lnTo>
                  <a:lnTo>
                    <a:pt x="132" y="1032"/>
                  </a:lnTo>
                  <a:lnTo>
                    <a:pt x="150" y="1014"/>
                  </a:lnTo>
                  <a:lnTo>
                    <a:pt x="162" y="1008"/>
                  </a:lnTo>
                  <a:lnTo>
                    <a:pt x="168" y="1020"/>
                  </a:lnTo>
                  <a:lnTo>
                    <a:pt x="168" y="1026"/>
                  </a:lnTo>
                  <a:lnTo>
                    <a:pt x="162" y="1038"/>
                  </a:lnTo>
                  <a:lnTo>
                    <a:pt x="144" y="1056"/>
                  </a:lnTo>
                  <a:lnTo>
                    <a:pt x="120" y="1068"/>
                  </a:lnTo>
                  <a:lnTo>
                    <a:pt x="114" y="1074"/>
                  </a:lnTo>
                  <a:lnTo>
                    <a:pt x="90" y="1074"/>
                  </a:lnTo>
                  <a:lnTo>
                    <a:pt x="78" y="1080"/>
                  </a:lnTo>
                  <a:lnTo>
                    <a:pt x="60" y="1086"/>
                  </a:lnTo>
                  <a:lnTo>
                    <a:pt x="48" y="1092"/>
                  </a:lnTo>
                  <a:lnTo>
                    <a:pt x="42" y="1098"/>
                  </a:lnTo>
                  <a:lnTo>
                    <a:pt x="54" y="1122"/>
                  </a:lnTo>
                  <a:lnTo>
                    <a:pt x="66" y="1128"/>
                  </a:lnTo>
                  <a:lnTo>
                    <a:pt x="78" y="1140"/>
                  </a:lnTo>
                  <a:lnTo>
                    <a:pt x="96" y="1152"/>
                  </a:lnTo>
                  <a:lnTo>
                    <a:pt x="108" y="1164"/>
                  </a:lnTo>
                  <a:lnTo>
                    <a:pt x="132" y="1182"/>
                  </a:lnTo>
                  <a:lnTo>
                    <a:pt x="162" y="1206"/>
                  </a:lnTo>
                  <a:lnTo>
                    <a:pt x="204" y="1224"/>
                  </a:lnTo>
                  <a:lnTo>
                    <a:pt x="240" y="1218"/>
                  </a:lnTo>
                  <a:lnTo>
                    <a:pt x="270" y="1200"/>
                  </a:lnTo>
                  <a:lnTo>
                    <a:pt x="294" y="1176"/>
                  </a:lnTo>
                  <a:lnTo>
                    <a:pt x="300" y="1158"/>
                  </a:lnTo>
                  <a:lnTo>
                    <a:pt x="300" y="1128"/>
                  </a:lnTo>
                  <a:lnTo>
                    <a:pt x="306" y="1116"/>
                  </a:lnTo>
                  <a:lnTo>
                    <a:pt x="318" y="1104"/>
                  </a:lnTo>
                  <a:lnTo>
                    <a:pt x="324" y="1092"/>
                  </a:lnTo>
                  <a:lnTo>
                    <a:pt x="330" y="1086"/>
                  </a:lnTo>
                  <a:lnTo>
                    <a:pt x="342" y="1086"/>
                  </a:lnTo>
                  <a:lnTo>
                    <a:pt x="348" y="1080"/>
                  </a:lnTo>
                  <a:lnTo>
                    <a:pt x="354" y="1080"/>
                  </a:lnTo>
                  <a:lnTo>
                    <a:pt x="360" y="1086"/>
                  </a:lnTo>
                  <a:lnTo>
                    <a:pt x="360" y="1098"/>
                  </a:lnTo>
                  <a:lnTo>
                    <a:pt x="348" y="1110"/>
                  </a:lnTo>
                  <a:lnTo>
                    <a:pt x="336" y="1128"/>
                  </a:lnTo>
                  <a:lnTo>
                    <a:pt x="324" y="1140"/>
                  </a:lnTo>
                  <a:lnTo>
                    <a:pt x="318" y="1152"/>
                  </a:lnTo>
                  <a:lnTo>
                    <a:pt x="318" y="1164"/>
                  </a:lnTo>
                  <a:lnTo>
                    <a:pt x="324" y="1176"/>
                  </a:lnTo>
                  <a:lnTo>
                    <a:pt x="336" y="1182"/>
                  </a:lnTo>
                  <a:lnTo>
                    <a:pt x="342" y="1182"/>
                  </a:lnTo>
                  <a:lnTo>
                    <a:pt x="354" y="1194"/>
                  </a:lnTo>
                  <a:lnTo>
                    <a:pt x="354" y="1206"/>
                  </a:lnTo>
                  <a:lnTo>
                    <a:pt x="348" y="1242"/>
                  </a:lnTo>
                  <a:lnTo>
                    <a:pt x="342" y="1284"/>
                  </a:lnTo>
                  <a:lnTo>
                    <a:pt x="336" y="1338"/>
                  </a:lnTo>
                  <a:lnTo>
                    <a:pt x="342" y="1398"/>
                  </a:lnTo>
                  <a:lnTo>
                    <a:pt x="354" y="1446"/>
                  </a:lnTo>
                  <a:lnTo>
                    <a:pt x="384" y="1536"/>
                  </a:lnTo>
                  <a:lnTo>
                    <a:pt x="402" y="1554"/>
                  </a:lnTo>
                  <a:lnTo>
                    <a:pt x="402" y="1596"/>
                  </a:lnTo>
                  <a:lnTo>
                    <a:pt x="414" y="1620"/>
                  </a:lnTo>
                  <a:lnTo>
                    <a:pt x="426" y="1626"/>
                  </a:lnTo>
                  <a:lnTo>
                    <a:pt x="438" y="1626"/>
                  </a:lnTo>
                  <a:lnTo>
                    <a:pt x="444" y="1632"/>
                  </a:lnTo>
                  <a:lnTo>
                    <a:pt x="450" y="1632"/>
                  </a:lnTo>
                  <a:lnTo>
                    <a:pt x="450" y="1644"/>
                  </a:lnTo>
                  <a:lnTo>
                    <a:pt x="456" y="1656"/>
                  </a:lnTo>
                  <a:lnTo>
                    <a:pt x="456" y="1674"/>
                  </a:lnTo>
                  <a:lnTo>
                    <a:pt x="474" y="1710"/>
                  </a:lnTo>
                  <a:lnTo>
                    <a:pt x="498" y="1722"/>
                  </a:lnTo>
                  <a:lnTo>
                    <a:pt x="504" y="1728"/>
                  </a:lnTo>
                  <a:lnTo>
                    <a:pt x="510" y="1728"/>
                  </a:lnTo>
                  <a:lnTo>
                    <a:pt x="510" y="1746"/>
                  </a:lnTo>
                  <a:lnTo>
                    <a:pt x="516" y="1782"/>
                  </a:lnTo>
                  <a:lnTo>
                    <a:pt x="522" y="1830"/>
                  </a:lnTo>
                  <a:lnTo>
                    <a:pt x="534" y="1872"/>
                  </a:lnTo>
                  <a:lnTo>
                    <a:pt x="552" y="1908"/>
                  </a:lnTo>
                  <a:lnTo>
                    <a:pt x="576" y="1944"/>
                  </a:lnTo>
                  <a:lnTo>
                    <a:pt x="600" y="1974"/>
                  </a:lnTo>
                  <a:lnTo>
                    <a:pt x="612" y="1998"/>
                  </a:lnTo>
                  <a:lnTo>
                    <a:pt x="618" y="2016"/>
                  </a:lnTo>
                  <a:lnTo>
                    <a:pt x="618" y="2070"/>
                  </a:lnTo>
                  <a:lnTo>
                    <a:pt x="624" y="2094"/>
                  </a:lnTo>
                  <a:lnTo>
                    <a:pt x="642" y="2124"/>
                  </a:lnTo>
                  <a:lnTo>
                    <a:pt x="672" y="2166"/>
                  </a:lnTo>
                  <a:lnTo>
                    <a:pt x="696" y="2202"/>
                  </a:lnTo>
                  <a:lnTo>
                    <a:pt x="714" y="2232"/>
                  </a:lnTo>
                  <a:lnTo>
                    <a:pt x="720" y="2244"/>
                  </a:lnTo>
                  <a:lnTo>
                    <a:pt x="726" y="2244"/>
                  </a:lnTo>
                  <a:lnTo>
                    <a:pt x="732" y="2238"/>
                  </a:lnTo>
                  <a:lnTo>
                    <a:pt x="744" y="2238"/>
                  </a:lnTo>
                  <a:lnTo>
                    <a:pt x="768" y="2226"/>
                  </a:lnTo>
                  <a:lnTo>
                    <a:pt x="774" y="2220"/>
                  </a:lnTo>
                  <a:lnTo>
                    <a:pt x="780" y="2208"/>
                  </a:lnTo>
                  <a:lnTo>
                    <a:pt x="780" y="2172"/>
                  </a:lnTo>
                  <a:lnTo>
                    <a:pt x="786" y="2160"/>
                  </a:lnTo>
                  <a:lnTo>
                    <a:pt x="798" y="2154"/>
                  </a:lnTo>
                  <a:lnTo>
                    <a:pt x="804" y="2154"/>
                  </a:lnTo>
                  <a:lnTo>
                    <a:pt x="810" y="2160"/>
                  </a:lnTo>
                  <a:lnTo>
                    <a:pt x="828" y="2160"/>
                  </a:lnTo>
                  <a:lnTo>
                    <a:pt x="834" y="2154"/>
                  </a:lnTo>
                  <a:lnTo>
                    <a:pt x="846" y="2148"/>
                  </a:lnTo>
                  <a:lnTo>
                    <a:pt x="852" y="2142"/>
                  </a:lnTo>
                  <a:lnTo>
                    <a:pt x="864" y="2136"/>
                  </a:lnTo>
                  <a:lnTo>
                    <a:pt x="852" y="2136"/>
                  </a:lnTo>
                  <a:lnTo>
                    <a:pt x="846" y="2130"/>
                  </a:lnTo>
                  <a:lnTo>
                    <a:pt x="846" y="2118"/>
                  </a:lnTo>
                  <a:lnTo>
                    <a:pt x="852" y="2100"/>
                  </a:lnTo>
                  <a:lnTo>
                    <a:pt x="858" y="2088"/>
                  </a:lnTo>
                  <a:lnTo>
                    <a:pt x="906" y="2064"/>
                  </a:lnTo>
                  <a:lnTo>
                    <a:pt x="918" y="2052"/>
                  </a:lnTo>
                  <a:lnTo>
                    <a:pt x="918" y="2040"/>
                  </a:lnTo>
                  <a:lnTo>
                    <a:pt x="912" y="2028"/>
                  </a:lnTo>
                  <a:lnTo>
                    <a:pt x="912" y="2010"/>
                  </a:lnTo>
                  <a:lnTo>
                    <a:pt x="900" y="1974"/>
                  </a:lnTo>
                  <a:lnTo>
                    <a:pt x="900" y="1908"/>
                  </a:lnTo>
                  <a:lnTo>
                    <a:pt x="906" y="1890"/>
                  </a:lnTo>
                  <a:lnTo>
                    <a:pt x="906" y="1884"/>
                  </a:lnTo>
                  <a:lnTo>
                    <a:pt x="912" y="1878"/>
                  </a:lnTo>
                  <a:lnTo>
                    <a:pt x="912" y="1860"/>
                  </a:lnTo>
                  <a:lnTo>
                    <a:pt x="918" y="1842"/>
                  </a:lnTo>
                  <a:lnTo>
                    <a:pt x="918" y="1800"/>
                  </a:lnTo>
                  <a:lnTo>
                    <a:pt x="906" y="1776"/>
                  </a:lnTo>
                  <a:lnTo>
                    <a:pt x="888" y="1758"/>
                  </a:lnTo>
                  <a:lnTo>
                    <a:pt x="888" y="1728"/>
                  </a:lnTo>
                  <a:lnTo>
                    <a:pt x="894" y="1722"/>
                  </a:lnTo>
                  <a:lnTo>
                    <a:pt x="900" y="1710"/>
                  </a:lnTo>
                  <a:lnTo>
                    <a:pt x="900" y="1698"/>
                  </a:lnTo>
                  <a:lnTo>
                    <a:pt x="894" y="1686"/>
                  </a:lnTo>
                  <a:lnTo>
                    <a:pt x="894" y="1644"/>
                  </a:lnTo>
                  <a:lnTo>
                    <a:pt x="918" y="1632"/>
                  </a:lnTo>
                  <a:lnTo>
                    <a:pt x="924" y="1632"/>
                  </a:lnTo>
                  <a:lnTo>
                    <a:pt x="948" y="1620"/>
                  </a:lnTo>
                  <a:lnTo>
                    <a:pt x="948" y="1596"/>
                  </a:lnTo>
                  <a:lnTo>
                    <a:pt x="954" y="1584"/>
                  </a:lnTo>
                  <a:lnTo>
                    <a:pt x="960" y="1578"/>
                  </a:lnTo>
                  <a:lnTo>
                    <a:pt x="972" y="1572"/>
                  </a:lnTo>
                  <a:lnTo>
                    <a:pt x="990" y="1572"/>
                  </a:lnTo>
                  <a:lnTo>
                    <a:pt x="996" y="1560"/>
                  </a:lnTo>
                  <a:lnTo>
                    <a:pt x="1002" y="1566"/>
                  </a:lnTo>
                  <a:lnTo>
                    <a:pt x="1032" y="1566"/>
                  </a:lnTo>
                  <a:lnTo>
                    <a:pt x="1032" y="1548"/>
                  </a:lnTo>
                  <a:lnTo>
                    <a:pt x="1038" y="1530"/>
                  </a:lnTo>
                  <a:lnTo>
                    <a:pt x="1050" y="1518"/>
                  </a:lnTo>
                  <a:lnTo>
                    <a:pt x="1056" y="1500"/>
                  </a:lnTo>
                  <a:lnTo>
                    <a:pt x="1068" y="1488"/>
                  </a:lnTo>
                  <a:lnTo>
                    <a:pt x="1074" y="1476"/>
                  </a:lnTo>
                  <a:lnTo>
                    <a:pt x="1086" y="1470"/>
                  </a:lnTo>
                  <a:lnTo>
                    <a:pt x="1092" y="1464"/>
                  </a:lnTo>
                  <a:lnTo>
                    <a:pt x="1110" y="1458"/>
                  </a:lnTo>
                  <a:lnTo>
                    <a:pt x="1116" y="1452"/>
                  </a:lnTo>
                  <a:lnTo>
                    <a:pt x="1128" y="1446"/>
                  </a:lnTo>
                  <a:lnTo>
                    <a:pt x="1134" y="1428"/>
                  </a:lnTo>
                  <a:lnTo>
                    <a:pt x="1158" y="1380"/>
                  </a:lnTo>
                  <a:lnTo>
                    <a:pt x="1176" y="1362"/>
                  </a:lnTo>
                  <a:lnTo>
                    <a:pt x="1188" y="1356"/>
                  </a:lnTo>
                  <a:lnTo>
                    <a:pt x="1206" y="1344"/>
                  </a:lnTo>
                  <a:lnTo>
                    <a:pt x="1218" y="1338"/>
                  </a:lnTo>
                  <a:lnTo>
                    <a:pt x="1236" y="1320"/>
                  </a:lnTo>
                  <a:lnTo>
                    <a:pt x="1242" y="1320"/>
                  </a:lnTo>
                  <a:lnTo>
                    <a:pt x="1230" y="1290"/>
                  </a:lnTo>
                  <a:lnTo>
                    <a:pt x="1236" y="1284"/>
                  </a:lnTo>
                  <a:lnTo>
                    <a:pt x="1260" y="1314"/>
                  </a:lnTo>
                  <a:lnTo>
                    <a:pt x="1320" y="1254"/>
                  </a:lnTo>
                  <a:lnTo>
                    <a:pt x="1332" y="1230"/>
                  </a:lnTo>
                  <a:lnTo>
                    <a:pt x="1326" y="1224"/>
                  </a:lnTo>
                  <a:lnTo>
                    <a:pt x="1320" y="1212"/>
                  </a:lnTo>
                  <a:lnTo>
                    <a:pt x="1314" y="1206"/>
                  </a:lnTo>
                  <a:lnTo>
                    <a:pt x="1308" y="1194"/>
                  </a:lnTo>
                  <a:lnTo>
                    <a:pt x="1308" y="1182"/>
                  </a:lnTo>
                  <a:lnTo>
                    <a:pt x="1320" y="1176"/>
                  </a:lnTo>
                  <a:lnTo>
                    <a:pt x="1326" y="1170"/>
                  </a:lnTo>
                  <a:lnTo>
                    <a:pt x="1338" y="1170"/>
                  </a:lnTo>
                  <a:lnTo>
                    <a:pt x="1350" y="1164"/>
                  </a:lnTo>
                  <a:lnTo>
                    <a:pt x="1362" y="1152"/>
                  </a:lnTo>
                  <a:lnTo>
                    <a:pt x="1374" y="1134"/>
                  </a:lnTo>
                  <a:lnTo>
                    <a:pt x="1374" y="1110"/>
                  </a:lnTo>
                  <a:lnTo>
                    <a:pt x="1392" y="1116"/>
                  </a:lnTo>
                  <a:lnTo>
                    <a:pt x="1398" y="1146"/>
                  </a:lnTo>
                  <a:lnTo>
                    <a:pt x="1416" y="1110"/>
                  </a:lnTo>
                  <a:lnTo>
                    <a:pt x="1416" y="1128"/>
                  </a:lnTo>
                  <a:lnTo>
                    <a:pt x="1422" y="1140"/>
                  </a:lnTo>
                  <a:lnTo>
                    <a:pt x="1422" y="1158"/>
                  </a:lnTo>
                  <a:lnTo>
                    <a:pt x="1428" y="1170"/>
                  </a:lnTo>
                  <a:lnTo>
                    <a:pt x="1434" y="1176"/>
                  </a:lnTo>
                  <a:lnTo>
                    <a:pt x="1440" y="1176"/>
                  </a:lnTo>
                  <a:lnTo>
                    <a:pt x="1446" y="1170"/>
                  </a:lnTo>
                  <a:lnTo>
                    <a:pt x="1446" y="1158"/>
                  </a:lnTo>
                  <a:lnTo>
                    <a:pt x="1452" y="1152"/>
                  </a:lnTo>
                  <a:lnTo>
                    <a:pt x="1452" y="1140"/>
                  </a:lnTo>
                  <a:lnTo>
                    <a:pt x="1458" y="1110"/>
                  </a:lnTo>
                  <a:lnTo>
                    <a:pt x="1440" y="1068"/>
                  </a:lnTo>
                  <a:lnTo>
                    <a:pt x="1440" y="1038"/>
                  </a:lnTo>
                  <a:lnTo>
                    <a:pt x="1410" y="1014"/>
                  </a:lnTo>
                  <a:lnTo>
                    <a:pt x="1398" y="984"/>
                  </a:lnTo>
                  <a:lnTo>
                    <a:pt x="1404" y="972"/>
                  </a:lnTo>
                  <a:lnTo>
                    <a:pt x="1410" y="966"/>
                  </a:lnTo>
                  <a:lnTo>
                    <a:pt x="1416" y="948"/>
                  </a:lnTo>
                  <a:lnTo>
                    <a:pt x="1416" y="942"/>
                  </a:lnTo>
                  <a:lnTo>
                    <a:pt x="1410" y="936"/>
                  </a:lnTo>
                  <a:lnTo>
                    <a:pt x="1398" y="930"/>
                  </a:lnTo>
                  <a:lnTo>
                    <a:pt x="1380" y="930"/>
                  </a:lnTo>
                  <a:lnTo>
                    <a:pt x="1368" y="924"/>
                  </a:lnTo>
                  <a:lnTo>
                    <a:pt x="1356" y="912"/>
                  </a:lnTo>
                  <a:lnTo>
                    <a:pt x="1368" y="900"/>
                  </a:lnTo>
                  <a:lnTo>
                    <a:pt x="1374" y="900"/>
                  </a:lnTo>
                  <a:lnTo>
                    <a:pt x="1374" y="870"/>
                  </a:lnTo>
                  <a:lnTo>
                    <a:pt x="1410" y="870"/>
                  </a:lnTo>
                  <a:lnTo>
                    <a:pt x="1410" y="858"/>
                  </a:lnTo>
                  <a:lnTo>
                    <a:pt x="1380" y="840"/>
                  </a:lnTo>
                  <a:lnTo>
                    <a:pt x="1374" y="840"/>
                  </a:lnTo>
                  <a:lnTo>
                    <a:pt x="1362" y="828"/>
                  </a:lnTo>
                  <a:lnTo>
                    <a:pt x="1350" y="822"/>
                  </a:lnTo>
                  <a:lnTo>
                    <a:pt x="1344" y="810"/>
                  </a:lnTo>
                  <a:lnTo>
                    <a:pt x="1344" y="804"/>
                  </a:lnTo>
                  <a:lnTo>
                    <a:pt x="1350" y="792"/>
                  </a:lnTo>
                  <a:lnTo>
                    <a:pt x="1362" y="780"/>
                  </a:lnTo>
                  <a:lnTo>
                    <a:pt x="1350" y="762"/>
                  </a:lnTo>
                  <a:lnTo>
                    <a:pt x="1368" y="762"/>
                  </a:lnTo>
                  <a:lnTo>
                    <a:pt x="1392" y="774"/>
                  </a:lnTo>
                  <a:lnTo>
                    <a:pt x="1386" y="768"/>
                  </a:lnTo>
                  <a:lnTo>
                    <a:pt x="1404" y="762"/>
                  </a:lnTo>
                  <a:lnTo>
                    <a:pt x="1410" y="774"/>
                  </a:lnTo>
                  <a:lnTo>
                    <a:pt x="1410" y="780"/>
                  </a:lnTo>
                  <a:lnTo>
                    <a:pt x="1416" y="792"/>
                  </a:lnTo>
                  <a:lnTo>
                    <a:pt x="1422" y="798"/>
                  </a:lnTo>
                  <a:lnTo>
                    <a:pt x="1434" y="798"/>
                  </a:lnTo>
                  <a:lnTo>
                    <a:pt x="1440" y="804"/>
                  </a:lnTo>
                  <a:lnTo>
                    <a:pt x="1446" y="786"/>
                  </a:lnTo>
                  <a:lnTo>
                    <a:pt x="1452" y="792"/>
                  </a:lnTo>
                  <a:lnTo>
                    <a:pt x="1458" y="792"/>
                  </a:lnTo>
                  <a:lnTo>
                    <a:pt x="1464" y="798"/>
                  </a:lnTo>
                  <a:lnTo>
                    <a:pt x="1464" y="828"/>
                  </a:lnTo>
                  <a:lnTo>
                    <a:pt x="1470" y="828"/>
                  </a:lnTo>
                  <a:lnTo>
                    <a:pt x="1470" y="864"/>
                  </a:lnTo>
                  <a:lnTo>
                    <a:pt x="1476" y="864"/>
                  </a:lnTo>
                  <a:lnTo>
                    <a:pt x="1482" y="870"/>
                  </a:lnTo>
                  <a:lnTo>
                    <a:pt x="1542" y="870"/>
                  </a:lnTo>
                  <a:lnTo>
                    <a:pt x="1554" y="876"/>
                  </a:lnTo>
                  <a:lnTo>
                    <a:pt x="1572" y="876"/>
                  </a:lnTo>
                  <a:lnTo>
                    <a:pt x="1620" y="864"/>
                  </a:lnTo>
                  <a:lnTo>
                    <a:pt x="1626" y="864"/>
                  </a:lnTo>
                  <a:lnTo>
                    <a:pt x="1650" y="888"/>
                  </a:lnTo>
                  <a:lnTo>
                    <a:pt x="1650" y="894"/>
                  </a:lnTo>
                  <a:lnTo>
                    <a:pt x="1644" y="900"/>
                  </a:lnTo>
                  <a:lnTo>
                    <a:pt x="1638" y="900"/>
                  </a:lnTo>
                  <a:lnTo>
                    <a:pt x="1638" y="912"/>
                  </a:lnTo>
                  <a:lnTo>
                    <a:pt x="1632" y="930"/>
                  </a:lnTo>
                  <a:lnTo>
                    <a:pt x="1626" y="942"/>
                  </a:lnTo>
                  <a:lnTo>
                    <a:pt x="1620" y="948"/>
                  </a:lnTo>
                  <a:lnTo>
                    <a:pt x="1614" y="948"/>
                  </a:lnTo>
                  <a:lnTo>
                    <a:pt x="1602" y="954"/>
                  </a:lnTo>
                  <a:lnTo>
                    <a:pt x="1596" y="954"/>
                  </a:lnTo>
                  <a:lnTo>
                    <a:pt x="1584" y="966"/>
                  </a:lnTo>
                  <a:lnTo>
                    <a:pt x="1578" y="978"/>
                  </a:lnTo>
                  <a:lnTo>
                    <a:pt x="1578" y="996"/>
                  </a:lnTo>
                  <a:lnTo>
                    <a:pt x="1584" y="1008"/>
                  </a:lnTo>
                  <a:lnTo>
                    <a:pt x="1602" y="1026"/>
                  </a:lnTo>
                  <a:lnTo>
                    <a:pt x="1608" y="1026"/>
                  </a:lnTo>
                  <a:lnTo>
                    <a:pt x="1626" y="1050"/>
                  </a:lnTo>
                  <a:lnTo>
                    <a:pt x="1632" y="1014"/>
                  </a:lnTo>
                  <a:lnTo>
                    <a:pt x="1632" y="990"/>
                  </a:lnTo>
                  <a:lnTo>
                    <a:pt x="1650" y="990"/>
                  </a:lnTo>
                  <a:lnTo>
                    <a:pt x="1662" y="996"/>
                  </a:lnTo>
                  <a:lnTo>
                    <a:pt x="1668" y="1002"/>
                  </a:lnTo>
                  <a:lnTo>
                    <a:pt x="1668" y="1020"/>
                  </a:lnTo>
                  <a:lnTo>
                    <a:pt x="1674" y="1032"/>
                  </a:lnTo>
                  <a:lnTo>
                    <a:pt x="1674" y="1038"/>
                  </a:lnTo>
                  <a:lnTo>
                    <a:pt x="1680" y="1050"/>
                  </a:lnTo>
                  <a:lnTo>
                    <a:pt x="1680" y="1062"/>
                  </a:lnTo>
                  <a:lnTo>
                    <a:pt x="1686" y="1074"/>
                  </a:lnTo>
                  <a:lnTo>
                    <a:pt x="1692" y="1092"/>
                  </a:lnTo>
                  <a:lnTo>
                    <a:pt x="1698" y="1104"/>
                  </a:lnTo>
                  <a:lnTo>
                    <a:pt x="1704" y="1110"/>
                  </a:lnTo>
                  <a:lnTo>
                    <a:pt x="1704" y="1116"/>
                  </a:lnTo>
                  <a:lnTo>
                    <a:pt x="1722" y="1134"/>
                  </a:lnTo>
                  <a:lnTo>
                    <a:pt x="1722" y="1110"/>
                  </a:lnTo>
                  <a:lnTo>
                    <a:pt x="1728" y="1110"/>
                  </a:lnTo>
                  <a:lnTo>
                    <a:pt x="1734" y="1116"/>
                  </a:lnTo>
                  <a:lnTo>
                    <a:pt x="1746" y="1116"/>
                  </a:lnTo>
                  <a:lnTo>
                    <a:pt x="1746" y="1104"/>
                  </a:lnTo>
                  <a:lnTo>
                    <a:pt x="1728" y="1086"/>
                  </a:lnTo>
                  <a:lnTo>
                    <a:pt x="1728" y="1062"/>
                  </a:lnTo>
                  <a:lnTo>
                    <a:pt x="1722" y="1050"/>
                  </a:lnTo>
                  <a:lnTo>
                    <a:pt x="1740" y="1032"/>
                  </a:lnTo>
                  <a:lnTo>
                    <a:pt x="1746" y="1032"/>
                  </a:lnTo>
                  <a:lnTo>
                    <a:pt x="1740" y="984"/>
                  </a:lnTo>
                  <a:lnTo>
                    <a:pt x="1722" y="966"/>
                  </a:lnTo>
                  <a:lnTo>
                    <a:pt x="1716" y="966"/>
                  </a:lnTo>
                  <a:lnTo>
                    <a:pt x="1770" y="966"/>
                  </a:lnTo>
                  <a:lnTo>
                    <a:pt x="1782" y="972"/>
                  </a:lnTo>
                  <a:lnTo>
                    <a:pt x="1794" y="972"/>
                  </a:lnTo>
                  <a:lnTo>
                    <a:pt x="1794" y="936"/>
                  </a:lnTo>
                  <a:lnTo>
                    <a:pt x="1812" y="882"/>
                  </a:lnTo>
                  <a:lnTo>
                    <a:pt x="1806" y="876"/>
                  </a:lnTo>
                  <a:lnTo>
                    <a:pt x="1800" y="864"/>
                  </a:lnTo>
                  <a:lnTo>
                    <a:pt x="1800" y="846"/>
                  </a:lnTo>
                  <a:lnTo>
                    <a:pt x="1812" y="840"/>
                  </a:lnTo>
                  <a:lnTo>
                    <a:pt x="1818" y="834"/>
                  </a:lnTo>
                  <a:lnTo>
                    <a:pt x="1836" y="804"/>
                  </a:lnTo>
                  <a:lnTo>
                    <a:pt x="1836" y="792"/>
                  </a:lnTo>
                  <a:lnTo>
                    <a:pt x="1830" y="786"/>
                  </a:lnTo>
                  <a:lnTo>
                    <a:pt x="1830" y="780"/>
                  </a:lnTo>
                  <a:lnTo>
                    <a:pt x="1824" y="774"/>
                  </a:lnTo>
                  <a:lnTo>
                    <a:pt x="1824" y="750"/>
                  </a:lnTo>
                  <a:lnTo>
                    <a:pt x="1830" y="750"/>
                  </a:lnTo>
                  <a:lnTo>
                    <a:pt x="1836" y="744"/>
                  </a:lnTo>
                  <a:lnTo>
                    <a:pt x="1848" y="744"/>
                  </a:lnTo>
                  <a:lnTo>
                    <a:pt x="1860" y="738"/>
                  </a:lnTo>
                  <a:lnTo>
                    <a:pt x="1872" y="726"/>
                  </a:lnTo>
                  <a:lnTo>
                    <a:pt x="1872" y="708"/>
                  </a:lnTo>
                  <a:lnTo>
                    <a:pt x="1878" y="708"/>
                  </a:lnTo>
                  <a:lnTo>
                    <a:pt x="1890" y="702"/>
                  </a:lnTo>
                  <a:lnTo>
                    <a:pt x="1926" y="702"/>
                  </a:lnTo>
                  <a:lnTo>
                    <a:pt x="1932" y="708"/>
                  </a:lnTo>
                  <a:lnTo>
                    <a:pt x="1950" y="708"/>
                  </a:lnTo>
                  <a:lnTo>
                    <a:pt x="1950" y="702"/>
                  </a:lnTo>
                  <a:lnTo>
                    <a:pt x="1944" y="696"/>
                  </a:lnTo>
                  <a:lnTo>
                    <a:pt x="1932" y="690"/>
                  </a:lnTo>
                  <a:lnTo>
                    <a:pt x="1926" y="684"/>
                  </a:lnTo>
                  <a:lnTo>
                    <a:pt x="1920" y="672"/>
                  </a:lnTo>
                  <a:close/>
                </a:path>
              </a:pathLst>
            </a:custGeom>
            <a:solidFill>
              <a:srgbClr val="2F4B3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 dirty="0">
                <a:solidFill>
                  <a:srgbClr val="FF0000"/>
                </a:solidFill>
              </a:endParaRPr>
            </a:p>
          </p:txBody>
        </p:sp>
        <p:sp>
          <p:nvSpPr>
            <p:cNvPr id="139" name="China" descr="© INSCALE GmbH, 05.05.2010&#10;http://www.presentationload.com/">
              <a:extLst>
                <a:ext uri="{FF2B5EF4-FFF2-40B4-BE49-F238E27FC236}">
                  <a16:creationId xmlns:a16="http://schemas.microsoft.com/office/drawing/2014/main" id="{3813D19F-67B5-4DF3-B207-EEE029AF55E8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7721182" y="2592116"/>
              <a:ext cx="1621378" cy="1268329"/>
            </a:xfrm>
            <a:custGeom>
              <a:avLst/>
              <a:gdLst>
                <a:gd name="T0" fmla="*/ 2147483647 w 3660"/>
                <a:gd name="T1" fmla="*/ 2147483647 h 2826"/>
                <a:gd name="T2" fmla="*/ 2147483647 w 3660"/>
                <a:gd name="T3" fmla="*/ 2147483647 h 2826"/>
                <a:gd name="T4" fmla="*/ 2147483647 w 3660"/>
                <a:gd name="T5" fmla="*/ 2147483647 h 2826"/>
                <a:gd name="T6" fmla="*/ 2147483647 w 3660"/>
                <a:gd name="T7" fmla="*/ 2147483647 h 2826"/>
                <a:gd name="T8" fmla="*/ 2147483647 w 3660"/>
                <a:gd name="T9" fmla="*/ 2147483647 h 2826"/>
                <a:gd name="T10" fmla="*/ 2147483647 w 3660"/>
                <a:gd name="T11" fmla="*/ 2147483647 h 2826"/>
                <a:gd name="T12" fmla="*/ 2147483647 w 3660"/>
                <a:gd name="T13" fmla="*/ 2147483647 h 2826"/>
                <a:gd name="T14" fmla="*/ 2147483647 w 3660"/>
                <a:gd name="T15" fmla="*/ 2147483647 h 2826"/>
                <a:gd name="T16" fmla="*/ 2147483647 w 3660"/>
                <a:gd name="T17" fmla="*/ 2147483647 h 2826"/>
                <a:gd name="T18" fmla="*/ 2147483647 w 3660"/>
                <a:gd name="T19" fmla="*/ 2147483647 h 2826"/>
                <a:gd name="T20" fmla="*/ 2147483647 w 3660"/>
                <a:gd name="T21" fmla="*/ 2147483647 h 2826"/>
                <a:gd name="T22" fmla="*/ 2147483647 w 3660"/>
                <a:gd name="T23" fmla="*/ 2147483647 h 2826"/>
                <a:gd name="T24" fmla="*/ 2147483647 w 3660"/>
                <a:gd name="T25" fmla="*/ 2147483647 h 2826"/>
                <a:gd name="T26" fmla="*/ 2147483647 w 3660"/>
                <a:gd name="T27" fmla="*/ 2147483647 h 2826"/>
                <a:gd name="T28" fmla="*/ 2147483647 w 3660"/>
                <a:gd name="T29" fmla="*/ 2147483647 h 2826"/>
                <a:gd name="T30" fmla="*/ 2147483647 w 3660"/>
                <a:gd name="T31" fmla="*/ 2147483647 h 2826"/>
                <a:gd name="T32" fmla="*/ 2147483647 w 3660"/>
                <a:gd name="T33" fmla="*/ 2147483647 h 2826"/>
                <a:gd name="T34" fmla="*/ 2147483647 w 3660"/>
                <a:gd name="T35" fmla="*/ 2147483647 h 2826"/>
                <a:gd name="T36" fmla="*/ 2147483647 w 3660"/>
                <a:gd name="T37" fmla="*/ 2147483647 h 2826"/>
                <a:gd name="T38" fmla="*/ 2147483647 w 3660"/>
                <a:gd name="T39" fmla="*/ 2147483647 h 2826"/>
                <a:gd name="T40" fmla="*/ 2147483647 w 3660"/>
                <a:gd name="T41" fmla="*/ 2147483647 h 2826"/>
                <a:gd name="T42" fmla="*/ 2147483647 w 3660"/>
                <a:gd name="T43" fmla="*/ 2147483647 h 2826"/>
                <a:gd name="T44" fmla="*/ 2147483647 w 3660"/>
                <a:gd name="T45" fmla="*/ 2147483647 h 2826"/>
                <a:gd name="T46" fmla="*/ 0 w 3660"/>
                <a:gd name="T47" fmla="*/ 2147483647 h 2826"/>
                <a:gd name="T48" fmla="*/ 2147483647 w 3660"/>
                <a:gd name="T49" fmla="*/ 2147483647 h 2826"/>
                <a:gd name="T50" fmla="*/ 2147483647 w 3660"/>
                <a:gd name="T51" fmla="*/ 2147483647 h 2826"/>
                <a:gd name="T52" fmla="*/ 2147483647 w 3660"/>
                <a:gd name="T53" fmla="*/ 2147483647 h 2826"/>
                <a:gd name="T54" fmla="*/ 2147483647 w 3660"/>
                <a:gd name="T55" fmla="*/ 2147483647 h 2826"/>
                <a:gd name="T56" fmla="*/ 2147483647 w 3660"/>
                <a:gd name="T57" fmla="*/ 2147483647 h 2826"/>
                <a:gd name="T58" fmla="*/ 2147483647 w 3660"/>
                <a:gd name="T59" fmla="*/ 2147483647 h 2826"/>
                <a:gd name="T60" fmla="*/ 2147483647 w 3660"/>
                <a:gd name="T61" fmla="*/ 2147483647 h 2826"/>
                <a:gd name="T62" fmla="*/ 2147483647 w 3660"/>
                <a:gd name="T63" fmla="*/ 2147483647 h 2826"/>
                <a:gd name="T64" fmla="*/ 2147483647 w 3660"/>
                <a:gd name="T65" fmla="*/ 2147483647 h 2826"/>
                <a:gd name="T66" fmla="*/ 2147483647 w 3660"/>
                <a:gd name="T67" fmla="*/ 2147483647 h 2826"/>
                <a:gd name="T68" fmla="*/ 2147483647 w 3660"/>
                <a:gd name="T69" fmla="*/ 2147483647 h 2826"/>
                <a:gd name="T70" fmla="*/ 2147483647 w 3660"/>
                <a:gd name="T71" fmla="*/ 2147483647 h 2826"/>
                <a:gd name="T72" fmla="*/ 2147483647 w 3660"/>
                <a:gd name="T73" fmla="*/ 2147483647 h 2826"/>
                <a:gd name="T74" fmla="*/ 2147483647 w 3660"/>
                <a:gd name="T75" fmla="*/ 2147483647 h 2826"/>
                <a:gd name="T76" fmla="*/ 2147483647 w 3660"/>
                <a:gd name="T77" fmla="*/ 2147483647 h 2826"/>
                <a:gd name="T78" fmla="*/ 2147483647 w 3660"/>
                <a:gd name="T79" fmla="*/ 2147483647 h 2826"/>
                <a:gd name="T80" fmla="*/ 2147483647 w 3660"/>
                <a:gd name="T81" fmla="*/ 2147483647 h 2826"/>
                <a:gd name="T82" fmla="*/ 2147483647 w 3660"/>
                <a:gd name="T83" fmla="*/ 2147483647 h 2826"/>
                <a:gd name="T84" fmla="*/ 2147483647 w 3660"/>
                <a:gd name="T85" fmla="*/ 2147483647 h 2826"/>
                <a:gd name="T86" fmla="*/ 2147483647 w 3660"/>
                <a:gd name="T87" fmla="*/ 2147483647 h 2826"/>
                <a:gd name="T88" fmla="*/ 2147483647 w 3660"/>
                <a:gd name="T89" fmla="*/ 2147483647 h 2826"/>
                <a:gd name="T90" fmla="*/ 2147483647 w 3660"/>
                <a:gd name="T91" fmla="*/ 2147483647 h 2826"/>
                <a:gd name="T92" fmla="*/ 2147483647 w 3660"/>
                <a:gd name="T93" fmla="*/ 2147483647 h 2826"/>
                <a:gd name="T94" fmla="*/ 2147483647 w 3660"/>
                <a:gd name="T95" fmla="*/ 2147483647 h 2826"/>
                <a:gd name="T96" fmla="*/ 2147483647 w 3660"/>
                <a:gd name="T97" fmla="*/ 2147483647 h 2826"/>
                <a:gd name="T98" fmla="*/ 2147483647 w 3660"/>
                <a:gd name="T99" fmla="*/ 2147483647 h 2826"/>
                <a:gd name="T100" fmla="*/ 2147483647 w 3660"/>
                <a:gd name="T101" fmla="*/ 2147483647 h 2826"/>
                <a:gd name="T102" fmla="*/ 2147483647 w 3660"/>
                <a:gd name="T103" fmla="*/ 2147483647 h 2826"/>
                <a:gd name="T104" fmla="*/ 2147483647 w 3660"/>
                <a:gd name="T105" fmla="*/ 2147483647 h 2826"/>
                <a:gd name="T106" fmla="*/ 2147483647 w 3660"/>
                <a:gd name="T107" fmla="*/ 2147483647 h 2826"/>
                <a:gd name="T108" fmla="*/ 2147483647 w 3660"/>
                <a:gd name="T109" fmla="*/ 2147483647 h 2826"/>
                <a:gd name="T110" fmla="*/ 2147483647 w 3660"/>
                <a:gd name="T111" fmla="*/ 2147483647 h 2826"/>
                <a:gd name="T112" fmla="*/ 2147483647 w 3660"/>
                <a:gd name="T113" fmla="*/ 2147483647 h 2826"/>
                <a:gd name="T114" fmla="*/ 2147483647 w 3660"/>
                <a:gd name="T115" fmla="*/ 2147483647 h 2826"/>
                <a:gd name="T116" fmla="*/ 2147483647 w 3660"/>
                <a:gd name="T117" fmla="*/ 2147483647 h 2826"/>
                <a:gd name="T118" fmla="*/ 2147483647 w 3660"/>
                <a:gd name="T119" fmla="*/ 2147483647 h 2826"/>
                <a:gd name="T120" fmla="*/ 2147483647 w 3660"/>
                <a:gd name="T121" fmla="*/ 2147483647 h 2826"/>
                <a:gd name="T122" fmla="*/ 2147483647 w 3660"/>
                <a:gd name="T123" fmla="*/ 2147483647 h 282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3660"/>
                <a:gd name="T187" fmla="*/ 0 h 2826"/>
                <a:gd name="T188" fmla="*/ 3660 w 3660"/>
                <a:gd name="T189" fmla="*/ 2826 h 282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3660" h="2826">
                  <a:moveTo>
                    <a:pt x="2862" y="2688"/>
                  </a:moveTo>
                  <a:lnTo>
                    <a:pt x="2850" y="2682"/>
                  </a:lnTo>
                  <a:lnTo>
                    <a:pt x="2772" y="2682"/>
                  </a:lnTo>
                  <a:lnTo>
                    <a:pt x="2766" y="2700"/>
                  </a:lnTo>
                  <a:lnTo>
                    <a:pt x="2748" y="2694"/>
                  </a:lnTo>
                  <a:lnTo>
                    <a:pt x="2736" y="2718"/>
                  </a:lnTo>
                  <a:lnTo>
                    <a:pt x="2730" y="2724"/>
                  </a:lnTo>
                  <a:lnTo>
                    <a:pt x="2712" y="2760"/>
                  </a:lnTo>
                  <a:lnTo>
                    <a:pt x="2718" y="2772"/>
                  </a:lnTo>
                  <a:lnTo>
                    <a:pt x="2724" y="2790"/>
                  </a:lnTo>
                  <a:lnTo>
                    <a:pt x="2754" y="2820"/>
                  </a:lnTo>
                  <a:lnTo>
                    <a:pt x="2766" y="2826"/>
                  </a:lnTo>
                  <a:lnTo>
                    <a:pt x="2772" y="2826"/>
                  </a:lnTo>
                  <a:lnTo>
                    <a:pt x="2802" y="2820"/>
                  </a:lnTo>
                  <a:lnTo>
                    <a:pt x="2820" y="2820"/>
                  </a:lnTo>
                  <a:lnTo>
                    <a:pt x="2844" y="2808"/>
                  </a:lnTo>
                  <a:lnTo>
                    <a:pt x="2850" y="2802"/>
                  </a:lnTo>
                  <a:lnTo>
                    <a:pt x="2850" y="2754"/>
                  </a:lnTo>
                  <a:lnTo>
                    <a:pt x="2856" y="2742"/>
                  </a:lnTo>
                  <a:lnTo>
                    <a:pt x="2862" y="2736"/>
                  </a:lnTo>
                  <a:lnTo>
                    <a:pt x="2868" y="2724"/>
                  </a:lnTo>
                  <a:lnTo>
                    <a:pt x="2868" y="2700"/>
                  </a:lnTo>
                  <a:lnTo>
                    <a:pt x="2862" y="2688"/>
                  </a:lnTo>
                  <a:close/>
                  <a:moveTo>
                    <a:pt x="3660" y="624"/>
                  </a:moveTo>
                  <a:lnTo>
                    <a:pt x="3654" y="600"/>
                  </a:lnTo>
                  <a:lnTo>
                    <a:pt x="3660" y="570"/>
                  </a:lnTo>
                  <a:lnTo>
                    <a:pt x="3642" y="564"/>
                  </a:lnTo>
                  <a:lnTo>
                    <a:pt x="3642" y="540"/>
                  </a:lnTo>
                  <a:lnTo>
                    <a:pt x="3630" y="528"/>
                  </a:lnTo>
                  <a:lnTo>
                    <a:pt x="3630" y="510"/>
                  </a:lnTo>
                  <a:lnTo>
                    <a:pt x="3618" y="492"/>
                  </a:lnTo>
                  <a:lnTo>
                    <a:pt x="3636" y="486"/>
                  </a:lnTo>
                  <a:lnTo>
                    <a:pt x="3636" y="456"/>
                  </a:lnTo>
                  <a:lnTo>
                    <a:pt x="3612" y="444"/>
                  </a:lnTo>
                  <a:lnTo>
                    <a:pt x="3612" y="426"/>
                  </a:lnTo>
                  <a:lnTo>
                    <a:pt x="3606" y="414"/>
                  </a:lnTo>
                  <a:lnTo>
                    <a:pt x="3594" y="408"/>
                  </a:lnTo>
                  <a:lnTo>
                    <a:pt x="3552" y="408"/>
                  </a:lnTo>
                  <a:lnTo>
                    <a:pt x="3546" y="432"/>
                  </a:lnTo>
                  <a:lnTo>
                    <a:pt x="3516" y="432"/>
                  </a:lnTo>
                  <a:lnTo>
                    <a:pt x="3504" y="438"/>
                  </a:lnTo>
                  <a:lnTo>
                    <a:pt x="3498" y="438"/>
                  </a:lnTo>
                  <a:lnTo>
                    <a:pt x="3492" y="444"/>
                  </a:lnTo>
                  <a:lnTo>
                    <a:pt x="3492" y="462"/>
                  </a:lnTo>
                  <a:lnTo>
                    <a:pt x="3462" y="456"/>
                  </a:lnTo>
                  <a:lnTo>
                    <a:pt x="3462" y="468"/>
                  </a:lnTo>
                  <a:lnTo>
                    <a:pt x="3444" y="468"/>
                  </a:lnTo>
                  <a:lnTo>
                    <a:pt x="3432" y="456"/>
                  </a:lnTo>
                  <a:lnTo>
                    <a:pt x="3408" y="462"/>
                  </a:lnTo>
                  <a:lnTo>
                    <a:pt x="3366" y="432"/>
                  </a:lnTo>
                  <a:lnTo>
                    <a:pt x="3366" y="420"/>
                  </a:lnTo>
                  <a:lnTo>
                    <a:pt x="3360" y="408"/>
                  </a:lnTo>
                  <a:lnTo>
                    <a:pt x="3360" y="402"/>
                  </a:lnTo>
                  <a:lnTo>
                    <a:pt x="3354" y="396"/>
                  </a:lnTo>
                  <a:lnTo>
                    <a:pt x="3336" y="396"/>
                  </a:lnTo>
                  <a:lnTo>
                    <a:pt x="3318" y="366"/>
                  </a:lnTo>
                  <a:lnTo>
                    <a:pt x="3276" y="366"/>
                  </a:lnTo>
                  <a:lnTo>
                    <a:pt x="3258" y="348"/>
                  </a:lnTo>
                  <a:lnTo>
                    <a:pt x="3246" y="342"/>
                  </a:lnTo>
                  <a:lnTo>
                    <a:pt x="3228" y="324"/>
                  </a:lnTo>
                  <a:lnTo>
                    <a:pt x="3216" y="324"/>
                  </a:lnTo>
                  <a:lnTo>
                    <a:pt x="3204" y="336"/>
                  </a:lnTo>
                  <a:lnTo>
                    <a:pt x="3192" y="330"/>
                  </a:lnTo>
                  <a:lnTo>
                    <a:pt x="3186" y="324"/>
                  </a:lnTo>
                  <a:lnTo>
                    <a:pt x="3174" y="318"/>
                  </a:lnTo>
                  <a:lnTo>
                    <a:pt x="3126" y="318"/>
                  </a:lnTo>
                  <a:lnTo>
                    <a:pt x="3114" y="312"/>
                  </a:lnTo>
                  <a:lnTo>
                    <a:pt x="3108" y="306"/>
                  </a:lnTo>
                  <a:lnTo>
                    <a:pt x="3084" y="294"/>
                  </a:lnTo>
                  <a:lnTo>
                    <a:pt x="3078" y="288"/>
                  </a:lnTo>
                  <a:lnTo>
                    <a:pt x="3072" y="288"/>
                  </a:lnTo>
                  <a:lnTo>
                    <a:pt x="3066" y="264"/>
                  </a:lnTo>
                  <a:lnTo>
                    <a:pt x="3054" y="264"/>
                  </a:lnTo>
                  <a:lnTo>
                    <a:pt x="3048" y="252"/>
                  </a:lnTo>
                  <a:lnTo>
                    <a:pt x="3030" y="234"/>
                  </a:lnTo>
                  <a:lnTo>
                    <a:pt x="3024" y="222"/>
                  </a:lnTo>
                  <a:lnTo>
                    <a:pt x="2976" y="198"/>
                  </a:lnTo>
                  <a:lnTo>
                    <a:pt x="2964" y="198"/>
                  </a:lnTo>
                  <a:lnTo>
                    <a:pt x="2952" y="168"/>
                  </a:lnTo>
                  <a:lnTo>
                    <a:pt x="2904" y="144"/>
                  </a:lnTo>
                  <a:lnTo>
                    <a:pt x="2898" y="114"/>
                  </a:lnTo>
                  <a:lnTo>
                    <a:pt x="2892" y="114"/>
                  </a:lnTo>
                  <a:lnTo>
                    <a:pt x="2886" y="108"/>
                  </a:lnTo>
                  <a:lnTo>
                    <a:pt x="2874" y="108"/>
                  </a:lnTo>
                  <a:lnTo>
                    <a:pt x="2862" y="96"/>
                  </a:lnTo>
                  <a:lnTo>
                    <a:pt x="2850" y="90"/>
                  </a:lnTo>
                  <a:lnTo>
                    <a:pt x="2838" y="78"/>
                  </a:lnTo>
                  <a:lnTo>
                    <a:pt x="2832" y="78"/>
                  </a:lnTo>
                  <a:lnTo>
                    <a:pt x="2832" y="66"/>
                  </a:lnTo>
                  <a:lnTo>
                    <a:pt x="2820" y="60"/>
                  </a:lnTo>
                  <a:lnTo>
                    <a:pt x="2814" y="54"/>
                  </a:lnTo>
                  <a:lnTo>
                    <a:pt x="2802" y="48"/>
                  </a:lnTo>
                  <a:lnTo>
                    <a:pt x="2796" y="42"/>
                  </a:lnTo>
                  <a:lnTo>
                    <a:pt x="2724" y="42"/>
                  </a:lnTo>
                  <a:lnTo>
                    <a:pt x="2688" y="18"/>
                  </a:lnTo>
                  <a:lnTo>
                    <a:pt x="2652" y="0"/>
                  </a:lnTo>
                  <a:lnTo>
                    <a:pt x="2598" y="12"/>
                  </a:lnTo>
                  <a:lnTo>
                    <a:pt x="2556" y="6"/>
                  </a:lnTo>
                  <a:lnTo>
                    <a:pt x="2550" y="18"/>
                  </a:lnTo>
                  <a:lnTo>
                    <a:pt x="2514" y="24"/>
                  </a:lnTo>
                  <a:lnTo>
                    <a:pt x="2472" y="66"/>
                  </a:lnTo>
                  <a:lnTo>
                    <a:pt x="2466" y="66"/>
                  </a:lnTo>
                  <a:lnTo>
                    <a:pt x="2466" y="78"/>
                  </a:lnTo>
                  <a:lnTo>
                    <a:pt x="2472" y="78"/>
                  </a:lnTo>
                  <a:lnTo>
                    <a:pt x="2490" y="84"/>
                  </a:lnTo>
                  <a:lnTo>
                    <a:pt x="2502" y="84"/>
                  </a:lnTo>
                  <a:lnTo>
                    <a:pt x="2508" y="90"/>
                  </a:lnTo>
                  <a:lnTo>
                    <a:pt x="2520" y="90"/>
                  </a:lnTo>
                  <a:lnTo>
                    <a:pt x="2532" y="102"/>
                  </a:lnTo>
                  <a:lnTo>
                    <a:pt x="2544" y="108"/>
                  </a:lnTo>
                  <a:lnTo>
                    <a:pt x="2550" y="114"/>
                  </a:lnTo>
                  <a:lnTo>
                    <a:pt x="2550" y="126"/>
                  </a:lnTo>
                  <a:lnTo>
                    <a:pt x="2532" y="144"/>
                  </a:lnTo>
                  <a:lnTo>
                    <a:pt x="2532" y="216"/>
                  </a:lnTo>
                  <a:lnTo>
                    <a:pt x="2538" y="258"/>
                  </a:lnTo>
                  <a:lnTo>
                    <a:pt x="2544" y="264"/>
                  </a:lnTo>
                  <a:lnTo>
                    <a:pt x="2556" y="264"/>
                  </a:lnTo>
                  <a:lnTo>
                    <a:pt x="2556" y="276"/>
                  </a:lnTo>
                  <a:lnTo>
                    <a:pt x="2550" y="282"/>
                  </a:lnTo>
                  <a:lnTo>
                    <a:pt x="2538" y="288"/>
                  </a:lnTo>
                  <a:lnTo>
                    <a:pt x="2514" y="288"/>
                  </a:lnTo>
                  <a:lnTo>
                    <a:pt x="2514" y="300"/>
                  </a:lnTo>
                  <a:lnTo>
                    <a:pt x="2496" y="318"/>
                  </a:lnTo>
                  <a:lnTo>
                    <a:pt x="2484" y="318"/>
                  </a:lnTo>
                  <a:lnTo>
                    <a:pt x="2478" y="312"/>
                  </a:lnTo>
                  <a:lnTo>
                    <a:pt x="2442" y="312"/>
                  </a:lnTo>
                  <a:lnTo>
                    <a:pt x="2406" y="288"/>
                  </a:lnTo>
                  <a:lnTo>
                    <a:pt x="2406" y="372"/>
                  </a:lnTo>
                  <a:lnTo>
                    <a:pt x="2412" y="384"/>
                  </a:lnTo>
                  <a:lnTo>
                    <a:pt x="2418" y="408"/>
                  </a:lnTo>
                  <a:lnTo>
                    <a:pt x="2424" y="420"/>
                  </a:lnTo>
                  <a:lnTo>
                    <a:pt x="2418" y="420"/>
                  </a:lnTo>
                  <a:lnTo>
                    <a:pt x="2418" y="438"/>
                  </a:lnTo>
                  <a:lnTo>
                    <a:pt x="2424" y="450"/>
                  </a:lnTo>
                  <a:lnTo>
                    <a:pt x="2436" y="456"/>
                  </a:lnTo>
                  <a:lnTo>
                    <a:pt x="2442" y="462"/>
                  </a:lnTo>
                  <a:lnTo>
                    <a:pt x="2460" y="462"/>
                  </a:lnTo>
                  <a:lnTo>
                    <a:pt x="2460" y="456"/>
                  </a:lnTo>
                  <a:lnTo>
                    <a:pt x="2454" y="456"/>
                  </a:lnTo>
                  <a:lnTo>
                    <a:pt x="2460" y="450"/>
                  </a:lnTo>
                  <a:lnTo>
                    <a:pt x="2514" y="450"/>
                  </a:lnTo>
                  <a:lnTo>
                    <a:pt x="2526" y="462"/>
                  </a:lnTo>
                  <a:lnTo>
                    <a:pt x="2538" y="468"/>
                  </a:lnTo>
                  <a:lnTo>
                    <a:pt x="2544" y="468"/>
                  </a:lnTo>
                  <a:lnTo>
                    <a:pt x="2550" y="462"/>
                  </a:lnTo>
                  <a:lnTo>
                    <a:pt x="2550" y="438"/>
                  </a:lnTo>
                  <a:lnTo>
                    <a:pt x="2616" y="438"/>
                  </a:lnTo>
                  <a:lnTo>
                    <a:pt x="2616" y="450"/>
                  </a:lnTo>
                  <a:lnTo>
                    <a:pt x="2622" y="456"/>
                  </a:lnTo>
                  <a:lnTo>
                    <a:pt x="2634" y="462"/>
                  </a:lnTo>
                  <a:lnTo>
                    <a:pt x="2652" y="462"/>
                  </a:lnTo>
                  <a:lnTo>
                    <a:pt x="2658" y="468"/>
                  </a:lnTo>
                  <a:lnTo>
                    <a:pt x="2670" y="474"/>
                  </a:lnTo>
                  <a:lnTo>
                    <a:pt x="2682" y="486"/>
                  </a:lnTo>
                  <a:lnTo>
                    <a:pt x="2706" y="498"/>
                  </a:lnTo>
                  <a:lnTo>
                    <a:pt x="2718" y="498"/>
                  </a:lnTo>
                  <a:lnTo>
                    <a:pt x="2724" y="510"/>
                  </a:lnTo>
                  <a:lnTo>
                    <a:pt x="2748" y="534"/>
                  </a:lnTo>
                  <a:lnTo>
                    <a:pt x="2748" y="540"/>
                  </a:lnTo>
                  <a:lnTo>
                    <a:pt x="2742" y="546"/>
                  </a:lnTo>
                  <a:lnTo>
                    <a:pt x="2706" y="546"/>
                  </a:lnTo>
                  <a:lnTo>
                    <a:pt x="2700" y="540"/>
                  </a:lnTo>
                  <a:lnTo>
                    <a:pt x="2688" y="534"/>
                  </a:lnTo>
                  <a:lnTo>
                    <a:pt x="2658" y="534"/>
                  </a:lnTo>
                  <a:lnTo>
                    <a:pt x="2652" y="540"/>
                  </a:lnTo>
                  <a:lnTo>
                    <a:pt x="2646" y="540"/>
                  </a:lnTo>
                  <a:lnTo>
                    <a:pt x="2628" y="558"/>
                  </a:lnTo>
                  <a:lnTo>
                    <a:pt x="2598" y="552"/>
                  </a:lnTo>
                  <a:lnTo>
                    <a:pt x="2598" y="570"/>
                  </a:lnTo>
                  <a:lnTo>
                    <a:pt x="2586" y="570"/>
                  </a:lnTo>
                  <a:lnTo>
                    <a:pt x="2550" y="588"/>
                  </a:lnTo>
                  <a:lnTo>
                    <a:pt x="2544" y="594"/>
                  </a:lnTo>
                  <a:lnTo>
                    <a:pt x="2550" y="606"/>
                  </a:lnTo>
                  <a:lnTo>
                    <a:pt x="2562" y="618"/>
                  </a:lnTo>
                  <a:lnTo>
                    <a:pt x="2538" y="642"/>
                  </a:lnTo>
                  <a:lnTo>
                    <a:pt x="2466" y="642"/>
                  </a:lnTo>
                  <a:lnTo>
                    <a:pt x="2466" y="666"/>
                  </a:lnTo>
                  <a:lnTo>
                    <a:pt x="2460" y="672"/>
                  </a:lnTo>
                  <a:lnTo>
                    <a:pt x="2454" y="684"/>
                  </a:lnTo>
                  <a:lnTo>
                    <a:pt x="2442" y="690"/>
                  </a:lnTo>
                  <a:lnTo>
                    <a:pt x="2424" y="690"/>
                  </a:lnTo>
                  <a:lnTo>
                    <a:pt x="2412" y="696"/>
                  </a:lnTo>
                  <a:lnTo>
                    <a:pt x="2388" y="696"/>
                  </a:lnTo>
                  <a:lnTo>
                    <a:pt x="2376" y="690"/>
                  </a:lnTo>
                  <a:lnTo>
                    <a:pt x="2370" y="684"/>
                  </a:lnTo>
                  <a:lnTo>
                    <a:pt x="2358" y="678"/>
                  </a:lnTo>
                  <a:lnTo>
                    <a:pt x="2352" y="672"/>
                  </a:lnTo>
                  <a:lnTo>
                    <a:pt x="2346" y="672"/>
                  </a:lnTo>
                  <a:lnTo>
                    <a:pt x="2340" y="666"/>
                  </a:lnTo>
                  <a:lnTo>
                    <a:pt x="2316" y="666"/>
                  </a:lnTo>
                  <a:lnTo>
                    <a:pt x="2304" y="672"/>
                  </a:lnTo>
                  <a:lnTo>
                    <a:pt x="2304" y="684"/>
                  </a:lnTo>
                  <a:lnTo>
                    <a:pt x="2298" y="696"/>
                  </a:lnTo>
                  <a:lnTo>
                    <a:pt x="2298" y="708"/>
                  </a:lnTo>
                  <a:lnTo>
                    <a:pt x="2304" y="720"/>
                  </a:lnTo>
                  <a:lnTo>
                    <a:pt x="2322" y="738"/>
                  </a:lnTo>
                  <a:lnTo>
                    <a:pt x="2334" y="744"/>
                  </a:lnTo>
                  <a:lnTo>
                    <a:pt x="2352" y="762"/>
                  </a:lnTo>
                  <a:lnTo>
                    <a:pt x="2364" y="768"/>
                  </a:lnTo>
                  <a:lnTo>
                    <a:pt x="2364" y="774"/>
                  </a:lnTo>
                  <a:lnTo>
                    <a:pt x="2358" y="780"/>
                  </a:lnTo>
                  <a:lnTo>
                    <a:pt x="2352" y="792"/>
                  </a:lnTo>
                  <a:lnTo>
                    <a:pt x="2340" y="804"/>
                  </a:lnTo>
                  <a:lnTo>
                    <a:pt x="2316" y="804"/>
                  </a:lnTo>
                  <a:lnTo>
                    <a:pt x="2316" y="810"/>
                  </a:lnTo>
                  <a:lnTo>
                    <a:pt x="2310" y="822"/>
                  </a:lnTo>
                  <a:lnTo>
                    <a:pt x="2310" y="828"/>
                  </a:lnTo>
                  <a:lnTo>
                    <a:pt x="2298" y="852"/>
                  </a:lnTo>
                  <a:lnTo>
                    <a:pt x="2286" y="858"/>
                  </a:lnTo>
                  <a:lnTo>
                    <a:pt x="2262" y="858"/>
                  </a:lnTo>
                  <a:lnTo>
                    <a:pt x="2244" y="882"/>
                  </a:lnTo>
                  <a:lnTo>
                    <a:pt x="2088" y="882"/>
                  </a:lnTo>
                  <a:lnTo>
                    <a:pt x="2070" y="894"/>
                  </a:lnTo>
                  <a:lnTo>
                    <a:pt x="2010" y="930"/>
                  </a:lnTo>
                  <a:lnTo>
                    <a:pt x="1992" y="942"/>
                  </a:lnTo>
                  <a:lnTo>
                    <a:pt x="1986" y="948"/>
                  </a:lnTo>
                  <a:lnTo>
                    <a:pt x="1968" y="948"/>
                  </a:lnTo>
                  <a:lnTo>
                    <a:pt x="1962" y="942"/>
                  </a:lnTo>
                  <a:lnTo>
                    <a:pt x="1956" y="942"/>
                  </a:lnTo>
                  <a:lnTo>
                    <a:pt x="1950" y="930"/>
                  </a:lnTo>
                  <a:lnTo>
                    <a:pt x="1950" y="924"/>
                  </a:lnTo>
                  <a:lnTo>
                    <a:pt x="1938" y="924"/>
                  </a:lnTo>
                  <a:lnTo>
                    <a:pt x="1926" y="930"/>
                  </a:lnTo>
                  <a:lnTo>
                    <a:pt x="1914" y="930"/>
                  </a:lnTo>
                  <a:lnTo>
                    <a:pt x="1908" y="936"/>
                  </a:lnTo>
                  <a:lnTo>
                    <a:pt x="1896" y="936"/>
                  </a:lnTo>
                  <a:lnTo>
                    <a:pt x="1890" y="930"/>
                  </a:lnTo>
                  <a:lnTo>
                    <a:pt x="1866" y="918"/>
                  </a:lnTo>
                  <a:lnTo>
                    <a:pt x="1848" y="912"/>
                  </a:lnTo>
                  <a:lnTo>
                    <a:pt x="1800" y="912"/>
                  </a:lnTo>
                  <a:lnTo>
                    <a:pt x="1776" y="906"/>
                  </a:lnTo>
                  <a:lnTo>
                    <a:pt x="1764" y="900"/>
                  </a:lnTo>
                  <a:lnTo>
                    <a:pt x="1758" y="888"/>
                  </a:lnTo>
                  <a:lnTo>
                    <a:pt x="1740" y="870"/>
                  </a:lnTo>
                  <a:lnTo>
                    <a:pt x="1728" y="870"/>
                  </a:lnTo>
                  <a:lnTo>
                    <a:pt x="1710" y="864"/>
                  </a:lnTo>
                  <a:lnTo>
                    <a:pt x="1656" y="864"/>
                  </a:lnTo>
                  <a:lnTo>
                    <a:pt x="1650" y="858"/>
                  </a:lnTo>
                  <a:lnTo>
                    <a:pt x="1644" y="858"/>
                  </a:lnTo>
                  <a:lnTo>
                    <a:pt x="1632" y="852"/>
                  </a:lnTo>
                  <a:lnTo>
                    <a:pt x="1620" y="852"/>
                  </a:lnTo>
                  <a:lnTo>
                    <a:pt x="1614" y="858"/>
                  </a:lnTo>
                  <a:lnTo>
                    <a:pt x="1602" y="864"/>
                  </a:lnTo>
                  <a:lnTo>
                    <a:pt x="1596" y="870"/>
                  </a:lnTo>
                  <a:lnTo>
                    <a:pt x="1560" y="864"/>
                  </a:lnTo>
                  <a:lnTo>
                    <a:pt x="1512" y="864"/>
                  </a:lnTo>
                  <a:lnTo>
                    <a:pt x="1458" y="858"/>
                  </a:lnTo>
                  <a:lnTo>
                    <a:pt x="1398" y="864"/>
                  </a:lnTo>
                  <a:lnTo>
                    <a:pt x="1386" y="858"/>
                  </a:lnTo>
                  <a:lnTo>
                    <a:pt x="1380" y="846"/>
                  </a:lnTo>
                  <a:lnTo>
                    <a:pt x="1368" y="840"/>
                  </a:lnTo>
                  <a:lnTo>
                    <a:pt x="1338" y="810"/>
                  </a:lnTo>
                  <a:lnTo>
                    <a:pt x="1332" y="798"/>
                  </a:lnTo>
                  <a:lnTo>
                    <a:pt x="1290" y="756"/>
                  </a:lnTo>
                  <a:lnTo>
                    <a:pt x="1278" y="732"/>
                  </a:lnTo>
                  <a:lnTo>
                    <a:pt x="1242" y="732"/>
                  </a:lnTo>
                  <a:lnTo>
                    <a:pt x="1236" y="726"/>
                  </a:lnTo>
                  <a:lnTo>
                    <a:pt x="1224" y="726"/>
                  </a:lnTo>
                  <a:lnTo>
                    <a:pt x="1200" y="714"/>
                  </a:lnTo>
                  <a:lnTo>
                    <a:pt x="1194" y="714"/>
                  </a:lnTo>
                  <a:lnTo>
                    <a:pt x="1188" y="708"/>
                  </a:lnTo>
                  <a:lnTo>
                    <a:pt x="1182" y="708"/>
                  </a:lnTo>
                  <a:lnTo>
                    <a:pt x="1176" y="696"/>
                  </a:lnTo>
                  <a:lnTo>
                    <a:pt x="1164" y="690"/>
                  </a:lnTo>
                  <a:lnTo>
                    <a:pt x="1158" y="690"/>
                  </a:lnTo>
                  <a:lnTo>
                    <a:pt x="1146" y="684"/>
                  </a:lnTo>
                  <a:lnTo>
                    <a:pt x="1140" y="684"/>
                  </a:lnTo>
                  <a:lnTo>
                    <a:pt x="1134" y="678"/>
                  </a:lnTo>
                  <a:lnTo>
                    <a:pt x="1038" y="678"/>
                  </a:lnTo>
                  <a:lnTo>
                    <a:pt x="1014" y="672"/>
                  </a:lnTo>
                  <a:lnTo>
                    <a:pt x="996" y="666"/>
                  </a:lnTo>
                  <a:lnTo>
                    <a:pt x="990" y="666"/>
                  </a:lnTo>
                  <a:lnTo>
                    <a:pt x="978" y="660"/>
                  </a:lnTo>
                  <a:lnTo>
                    <a:pt x="966" y="660"/>
                  </a:lnTo>
                  <a:lnTo>
                    <a:pt x="954" y="654"/>
                  </a:lnTo>
                  <a:lnTo>
                    <a:pt x="948" y="648"/>
                  </a:lnTo>
                  <a:lnTo>
                    <a:pt x="942" y="636"/>
                  </a:lnTo>
                  <a:lnTo>
                    <a:pt x="936" y="618"/>
                  </a:lnTo>
                  <a:lnTo>
                    <a:pt x="936" y="606"/>
                  </a:lnTo>
                  <a:lnTo>
                    <a:pt x="948" y="594"/>
                  </a:lnTo>
                  <a:lnTo>
                    <a:pt x="948" y="588"/>
                  </a:lnTo>
                  <a:lnTo>
                    <a:pt x="942" y="582"/>
                  </a:lnTo>
                  <a:lnTo>
                    <a:pt x="936" y="570"/>
                  </a:lnTo>
                  <a:lnTo>
                    <a:pt x="930" y="564"/>
                  </a:lnTo>
                  <a:lnTo>
                    <a:pt x="930" y="552"/>
                  </a:lnTo>
                  <a:lnTo>
                    <a:pt x="924" y="540"/>
                  </a:lnTo>
                  <a:lnTo>
                    <a:pt x="912" y="528"/>
                  </a:lnTo>
                  <a:lnTo>
                    <a:pt x="888" y="510"/>
                  </a:lnTo>
                  <a:lnTo>
                    <a:pt x="876" y="492"/>
                  </a:lnTo>
                  <a:lnTo>
                    <a:pt x="870" y="480"/>
                  </a:lnTo>
                  <a:lnTo>
                    <a:pt x="852" y="462"/>
                  </a:lnTo>
                  <a:lnTo>
                    <a:pt x="834" y="456"/>
                  </a:lnTo>
                  <a:lnTo>
                    <a:pt x="822" y="450"/>
                  </a:lnTo>
                  <a:lnTo>
                    <a:pt x="810" y="450"/>
                  </a:lnTo>
                  <a:lnTo>
                    <a:pt x="804" y="444"/>
                  </a:lnTo>
                  <a:lnTo>
                    <a:pt x="786" y="432"/>
                  </a:lnTo>
                  <a:lnTo>
                    <a:pt x="750" y="444"/>
                  </a:lnTo>
                  <a:lnTo>
                    <a:pt x="726" y="420"/>
                  </a:lnTo>
                  <a:lnTo>
                    <a:pt x="720" y="408"/>
                  </a:lnTo>
                  <a:lnTo>
                    <a:pt x="708" y="408"/>
                  </a:lnTo>
                  <a:lnTo>
                    <a:pt x="696" y="402"/>
                  </a:lnTo>
                  <a:lnTo>
                    <a:pt x="684" y="402"/>
                  </a:lnTo>
                  <a:lnTo>
                    <a:pt x="672" y="396"/>
                  </a:lnTo>
                  <a:lnTo>
                    <a:pt x="672" y="378"/>
                  </a:lnTo>
                  <a:lnTo>
                    <a:pt x="648" y="378"/>
                  </a:lnTo>
                  <a:lnTo>
                    <a:pt x="654" y="372"/>
                  </a:lnTo>
                  <a:lnTo>
                    <a:pt x="654" y="360"/>
                  </a:lnTo>
                  <a:lnTo>
                    <a:pt x="648" y="354"/>
                  </a:lnTo>
                  <a:lnTo>
                    <a:pt x="612" y="354"/>
                  </a:lnTo>
                  <a:lnTo>
                    <a:pt x="600" y="348"/>
                  </a:lnTo>
                  <a:lnTo>
                    <a:pt x="582" y="348"/>
                  </a:lnTo>
                  <a:lnTo>
                    <a:pt x="576" y="354"/>
                  </a:lnTo>
                  <a:lnTo>
                    <a:pt x="576" y="360"/>
                  </a:lnTo>
                  <a:lnTo>
                    <a:pt x="594" y="378"/>
                  </a:lnTo>
                  <a:lnTo>
                    <a:pt x="594" y="390"/>
                  </a:lnTo>
                  <a:lnTo>
                    <a:pt x="588" y="396"/>
                  </a:lnTo>
                  <a:lnTo>
                    <a:pt x="546" y="396"/>
                  </a:lnTo>
                  <a:lnTo>
                    <a:pt x="534" y="408"/>
                  </a:lnTo>
                  <a:lnTo>
                    <a:pt x="534" y="426"/>
                  </a:lnTo>
                  <a:lnTo>
                    <a:pt x="546" y="450"/>
                  </a:lnTo>
                  <a:lnTo>
                    <a:pt x="558" y="462"/>
                  </a:lnTo>
                  <a:lnTo>
                    <a:pt x="570" y="486"/>
                  </a:lnTo>
                  <a:lnTo>
                    <a:pt x="570" y="504"/>
                  </a:lnTo>
                  <a:lnTo>
                    <a:pt x="564" y="510"/>
                  </a:lnTo>
                  <a:lnTo>
                    <a:pt x="546" y="510"/>
                  </a:lnTo>
                  <a:lnTo>
                    <a:pt x="528" y="528"/>
                  </a:lnTo>
                  <a:lnTo>
                    <a:pt x="516" y="516"/>
                  </a:lnTo>
                  <a:lnTo>
                    <a:pt x="468" y="516"/>
                  </a:lnTo>
                  <a:lnTo>
                    <a:pt x="444" y="504"/>
                  </a:lnTo>
                  <a:lnTo>
                    <a:pt x="432" y="504"/>
                  </a:lnTo>
                  <a:lnTo>
                    <a:pt x="420" y="498"/>
                  </a:lnTo>
                  <a:lnTo>
                    <a:pt x="408" y="498"/>
                  </a:lnTo>
                  <a:lnTo>
                    <a:pt x="408" y="636"/>
                  </a:lnTo>
                  <a:lnTo>
                    <a:pt x="414" y="636"/>
                  </a:lnTo>
                  <a:lnTo>
                    <a:pt x="420" y="642"/>
                  </a:lnTo>
                  <a:lnTo>
                    <a:pt x="426" y="642"/>
                  </a:lnTo>
                  <a:lnTo>
                    <a:pt x="432" y="648"/>
                  </a:lnTo>
                  <a:lnTo>
                    <a:pt x="432" y="660"/>
                  </a:lnTo>
                  <a:lnTo>
                    <a:pt x="426" y="666"/>
                  </a:lnTo>
                  <a:lnTo>
                    <a:pt x="420" y="666"/>
                  </a:lnTo>
                  <a:lnTo>
                    <a:pt x="408" y="654"/>
                  </a:lnTo>
                  <a:lnTo>
                    <a:pt x="390" y="666"/>
                  </a:lnTo>
                  <a:lnTo>
                    <a:pt x="384" y="660"/>
                  </a:lnTo>
                  <a:lnTo>
                    <a:pt x="378" y="648"/>
                  </a:lnTo>
                  <a:lnTo>
                    <a:pt x="372" y="642"/>
                  </a:lnTo>
                  <a:lnTo>
                    <a:pt x="360" y="642"/>
                  </a:lnTo>
                  <a:lnTo>
                    <a:pt x="324" y="660"/>
                  </a:lnTo>
                  <a:lnTo>
                    <a:pt x="312" y="660"/>
                  </a:lnTo>
                  <a:lnTo>
                    <a:pt x="300" y="666"/>
                  </a:lnTo>
                  <a:lnTo>
                    <a:pt x="288" y="666"/>
                  </a:lnTo>
                  <a:lnTo>
                    <a:pt x="276" y="672"/>
                  </a:lnTo>
                  <a:lnTo>
                    <a:pt x="270" y="678"/>
                  </a:lnTo>
                  <a:lnTo>
                    <a:pt x="270" y="684"/>
                  </a:lnTo>
                  <a:lnTo>
                    <a:pt x="276" y="690"/>
                  </a:lnTo>
                  <a:lnTo>
                    <a:pt x="288" y="696"/>
                  </a:lnTo>
                  <a:lnTo>
                    <a:pt x="306" y="696"/>
                  </a:lnTo>
                  <a:lnTo>
                    <a:pt x="306" y="726"/>
                  </a:lnTo>
                  <a:lnTo>
                    <a:pt x="318" y="750"/>
                  </a:lnTo>
                  <a:lnTo>
                    <a:pt x="360" y="792"/>
                  </a:lnTo>
                  <a:lnTo>
                    <a:pt x="366" y="804"/>
                  </a:lnTo>
                  <a:lnTo>
                    <a:pt x="378" y="810"/>
                  </a:lnTo>
                  <a:lnTo>
                    <a:pt x="378" y="822"/>
                  </a:lnTo>
                  <a:lnTo>
                    <a:pt x="360" y="822"/>
                  </a:lnTo>
                  <a:lnTo>
                    <a:pt x="354" y="828"/>
                  </a:lnTo>
                  <a:lnTo>
                    <a:pt x="354" y="834"/>
                  </a:lnTo>
                  <a:lnTo>
                    <a:pt x="372" y="852"/>
                  </a:lnTo>
                  <a:lnTo>
                    <a:pt x="348" y="852"/>
                  </a:lnTo>
                  <a:lnTo>
                    <a:pt x="348" y="864"/>
                  </a:lnTo>
                  <a:lnTo>
                    <a:pt x="354" y="870"/>
                  </a:lnTo>
                  <a:lnTo>
                    <a:pt x="354" y="882"/>
                  </a:lnTo>
                  <a:lnTo>
                    <a:pt x="372" y="900"/>
                  </a:lnTo>
                  <a:lnTo>
                    <a:pt x="372" y="912"/>
                  </a:lnTo>
                  <a:lnTo>
                    <a:pt x="366" y="918"/>
                  </a:lnTo>
                  <a:lnTo>
                    <a:pt x="342" y="918"/>
                  </a:lnTo>
                  <a:lnTo>
                    <a:pt x="294" y="936"/>
                  </a:lnTo>
                  <a:lnTo>
                    <a:pt x="282" y="948"/>
                  </a:lnTo>
                  <a:lnTo>
                    <a:pt x="270" y="954"/>
                  </a:lnTo>
                  <a:lnTo>
                    <a:pt x="264" y="960"/>
                  </a:lnTo>
                  <a:lnTo>
                    <a:pt x="264" y="978"/>
                  </a:lnTo>
                  <a:lnTo>
                    <a:pt x="258" y="990"/>
                  </a:lnTo>
                  <a:lnTo>
                    <a:pt x="252" y="996"/>
                  </a:lnTo>
                  <a:lnTo>
                    <a:pt x="234" y="996"/>
                  </a:lnTo>
                  <a:lnTo>
                    <a:pt x="216" y="990"/>
                  </a:lnTo>
                  <a:lnTo>
                    <a:pt x="186" y="990"/>
                  </a:lnTo>
                  <a:lnTo>
                    <a:pt x="168" y="1008"/>
                  </a:lnTo>
                  <a:lnTo>
                    <a:pt x="162" y="1020"/>
                  </a:lnTo>
                  <a:lnTo>
                    <a:pt x="162" y="1044"/>
                  </a:lnTo>
                  <a:lnTo>
                    <a:pt x="156" y="1050"/>
                  </a:lnTo>
                  <a:lnTo>
                    <a:pt x="126" y="1044"/>
                  </a:lnTo>
                  <a:lnTo>
                    <a:pt x="114" y="1050"/>
                  </a:lnTo>
                  <a:lnTo>
                    <a:pt x="108" y="1044"/>
                  </a:lnTo>
                  <a:lnTo>
                    <a:pt x="102" y="1032"/>
                  </a:lnTo>
                  <a:lnTo>
                    <a:pt x="96" y="1026"/>
                  </a:lnTo>
                  <a:lnTo>
                    <a:pt x="84" y="1026"/>
                  </a:lnTo>
                  <a:lnTo>
                    <a:pt x="72" y="1038"/>
                  </a:lnTo>
                  <a:lnTo>
                    <a:pt x="48" y="1038"/>
                  </a:lnTo>
                  <a:lnTo>
                    <a:pt x="48" y="1056"/>
                  </a:lnTo>
                  <a:lnTo>
                    <a:pt x="36" y="1062"/>
                  </a:lnTo>
                  <a:lnTo>
                    <a:pt x="30" y="1068"/>
                  </a:lnTo>
                  <a:lnTo>
                    <a:pt x="18" y="1068"/>
                  </a:lnTo>
                  <a:lnTo>
                    <a:pt x="6" y="1074"/>
                  </a:lnTo>
                  <a:lnTo>
                    <a:pt x="0" y="1080"/>
                  </a:lnTo>
                  <a:lnTo>
                    <a:pt x="0" y="1086"/>
                  </a:lnTo>
                  <a:lnTo>
                    <a:pt x="12" y="1092"/>
                  </a:lnTo>
                  <a:lnTo>
                    <a:pt x="18" y="1104"/>
                  </a:lnTo>
                  <a:lnTo>
                    <a:pt x="18" y="1116"/>
                  </a:lnTo>
                  <a:lnTo>
                    <a:pt x="0" y="1116"/>
                  </a:lnTo>
                  <a:lnTo>
                    <a:pt x="0" y="1140"/>
                  </a:lnTo>
                  <a:lnTo>
                    <a:pt x="18" y="1140"/>
                  </a:lnTo>
                  <a:lnTo>
                    <a:pt x="18" y="1152"/>
                  </a:lnTo>
                  <a:lnTo>
                    <a:pt x="12" y="1164"/>
                  </a:lnTo>
                  <a:lnTo>
                    <a:pt x="12" y="1176"/>
                  </a:lnTo>
                  <a:lnTo>
                    <a:pt x="24" y="1188"/>
                  </a:lnTo>
                  <a:lnTo>
                    <a:pt x="36" y="1188"/>
                  </a:lnTo>
                  <a:lnTo>
                    <a:pt x="42" y="1182"/>
                  </a:lnTo>
                  <a:lnTo>
                    <a:pt x="66" y="1182"/>
                  </a:lnTo>
                  <a:lnTo>
                    <a:pt x="78" y="1188"/>
                  </a:lnTo>
                  <a:lnTo>
                    <a:pt x="84" y="1188"/>
                  </a:lnTo>
                  <a:lnTo>
                    <a:pt x="96" y="1194"/>
                  </a:lnTo>
                  <a:lnTo>
                    <a:pt x="102" y="1200"/>
                  </a:lnTo>
                  <a:lnTo>
                    <a:pt x="102" y="1242"/>
                  </a:lnTo>
                  <a:lnTo>
                    <a:pt x="114" y="1266"/>
                  </a:lnTo>
                  <a:lnTo>
                    <a:pt x="120" y="1272"/>
                  </a:lnTo>
                  <a:lnTo>
                    <a:pt x="126" y="1272"/>
                  </a:lnTo>
                  <a:lnTo>
                    <a:pt x="138" y="1284"/>
                  </a:lnTo>
                  <a:lnTo>
                    <a:pt x="132" y="1290"/>
                  </a:lnTo>
                  <a:lnTo>
                    <a:pt x="102" y="1290"/>
                  </a:lnTo>
                  <a:lnTo>
                    <a:pt x="96" y="1296"/>
                  </a:lnTo>
                  <a:lnTo>
                    <a:pt x="96" y="1308"/>
                  </a:lnTo>
                  <a:lnTo>
                    <a:pt x="108" y="1314"/>
                  </a:lnTo>
                  <a:lnTo>
                    <a:pt x="114" y="1320"/>
                  </a:lnTo>
                  <a:lnTo>
                    <a:pt x="162" y="1320"/>
                  </a:lnTo>
                  <a:lnTo>
                    <a:pt x="168" y="1332"/>
                  </a:lnTo>
                  <a:lnTo>
                    <a:pt x="180" y="1332"/>
                  </a:lnTo>
                  <a:lnTo>
                    <a:pt x="192" y="1338"/>
                  </a:lnTo>
                  <a:lnTo>
                    <a:pt x="204" y="1350"/>
                  </a:lnTo>
                  <a:lnTo>
                    <a:pt x="216" y="1374"/>
                  </a:lnTo>
                  <a:lnTo>
                    <a:pt x="216" y="1398"/>
                  </a:lnTo>
                  <a:lnTo>
                    <a:pt x="252" y="1410"/>
                  </a:lnTo>
                  <a:lnTo>
                    <a:pt x="264" y="1404"/>
                  </a:lnTo>
                  <a:lnTo>
                    <a:pt x="264" y="1410"/>
                  </a:lnTo>
                  <a:lnTo>
                    <a:pt x="270" y="1416"/>
                  </a:lnTo>
                  <a:lnTo>
                    <a:pt x="276" y="1428"/>
                  </a:lnTo>
                  <a:lnTo>
                    <a:pt x="288" y="1434"/>
                  </a:lnTo>
                  <a:lnTo>
                    <a:pt x="366" y="1434"/>
                  </a:lnTo>
                  <a:lnTo>
                    <a:pt x="378" y="1428"/>
                  </a:lnTo>
                  <a:lnTo>
                    <a:pt x="384" y="1416"/>
                  </a:lnTo>
                  <a:lnTo>
                    <a:pt x="402" y="1410"/>
                  </a:lnTo>
                  <a:lnTo>
                    <a:pt x="426" y="1398"/>
                  </a:lnTo>
                  <a:lnTo>
                    <a:pt x="438" y="1398"/>
                  </a:lnTo>
                  <a:lnTo>
                    <a:pt x="456" y="1410"/>
                  </a:lnTo>
                  <a:lnTo>
                    <a:pt x="480" y="1434"/>
                  </a:lnTo>
                  <a:lnTo>
                    <a:pt x="522" y="1434"/>
                  </a:lnTo>
                  <a:lnTo>
                    <a:pt x="522" y="1494"/>
                  </a:lnTo>
                  <a:lnTo>
                    <a:pt x="516" y="1500"/>
                  </a:lnTo>
                  <a:lnTo>
                    <a:pt x="498" y="1500"/>
                  </a:lnTo>
                  <a:lnTo>
                    <a:pt x="498" y="1506"/>
                  </a:lnTo>
                  <a:lnTo>
                    <a:pt x="504" y="1512"/>
                  </a:lnTo>
                  <a:lnTo>
                    <a:pt x="504" y="1536"/>
                  </a:lnTo>
                  <a:lnTo>
                    <a:pt x="498" y="1548"/>
                  </a:lnTo>
                  <a:lnTo>
                    <a:pt x="486" y="1554"/>
                  </a:lnTo>
                  <a:lnTo>
                    <a:pt x="456" y="1554"/>
                  </a:lnTo>
                  <a:lnTo>
                    <a:pt x="474" y="1578"/>
                  </a:lnTo>
                  <a:lnTo>
                    <a:pt x="456" y="1584"/>
                  </a:lnTo>
                  <a:lnTo>
                    <a:pt x="456" y="1608"/>
                  </a:lnTo>
                  <a:lnTo>
                    <a:pt x="480" y="1620"/>
                  </a:lnTo>
                  <a:lnTo>
                    <a:pt x="492" y="1620"/>
                  </a:lnTo>
                  <a:lnTo>
                    <a:pt x="498" y="1626"/>
                  </a:lnTo>
                  <a:lnTo>
                    <a:pt x="504" y="1638"/>
                  </a:lnTo>
                  <a:lnTo>
                    <a:pt x="522" y="1656"/>
                  </a:lnTo>
                  <a:lnTo>
                    <a:pt x="522" y="1668"/>
                  </a:lnTo>
                  <a:lnTo>
                    <a:pt x="510" y="1674"/>
                  </a:lnTo>
                  <a:lnTo>
                    <a:pt x="504" y="1680"/>
                  </a:lnTo>
                  <a:lnTo>
                    <a:pt x="498" y="1680"/>
                  </a:lnTo>
                  <a:lnTo>
                    <a:pt x="486" y="1698"/>
                  </a:lnTo>
                  <a:lnTo>
                    <a:pt x="474" y="1686"/>
                  </a:lnTo>
                  <a:lnTo>
                    <a:pt x="474" y="1668"/>
                  </a:lnTo>
                  <a:lnTo>
                    <a:pt x="462" y="1668"/>
                  </a:lnTo>
                  <a:lnTo>
                    <a:pt x="456" y="1674"/>
                  </a:lnTo>
                  <a:lnTo>
                    <a:pt x="450" y="1674"/>
                  </a:lnTo>
                  <a:lnTo>
                    <a:pt x="450" y="1692"/>
                  </a:lnTo>
                  <a:lnTo>
                    <a:pt x="456" y="1698"/>
                  </a:lnTo>
                  <a:lnTo>
                    <a:pt x="462" y="1710"/>
                  </a:lnTo>
                  <a:lnTo>
                    <a:pt x="474" y="1722"/>
                  </a:lnTo>
                  <a:lnTo>
                    <a:pt x="480" y="1722"/>
                  </a:lnTo>
                  <a:lnTo>
                    <a:pt x="480" y="1734"/>
                  </a:lnTo>
                  <a:lnTo>
                    <a:pt x="474" y="1740"/>
                  </a:lnTo>
                  <a:lnTo>
                    <a:pt x="474" y="1758"/>
                  </a:lnTo>
                  <a:lnTo>
                    <a:pt x="480" y="1764"/>
                  </a:lnTo>
                  <a:lnTo>
                    <a:pt x="510" y="1764"/>
                  </a:lnTo>
                  <a:lnTo>
                    <a:pt x="516" y="1776"/>
                  </a:lnTo>
                  <a:lnTo>
                    <a:pt x="528" y="1788"/>
                  </a:lnTo>
                  <a:lnTo>
                    <a:pt x="540" y="1794"/>
                  </a:lnTo>
                  <a:lnTo>
                    <a:pt x="552" y="1794"/>
                  </a:lnTo>
                  <a:lnTo>
                    <a:pt x="558" y="1800"/>
                  </a:lnTo>
                  <a:lnTo>
                    <a:pt x="564" y="1800"/>
                  </a:lnTo>
                  <a:lnTo>
                    <a:pt x="582" y="1818"/>
                  </a:lnTo>
                  <a:lnTo>
                    <a:pt x="600" y="1812"/>
                  </a:lnTo>
                  <a:lnTo>
                    <a:pt x="600" y="1830"/>
                  </a:lnTo>
                  <a:lnTo>
                    <a:pt x="612" y="1836"/>
                  </a:lnTo>
                  <a:lnTo>
                    <a:pt x="624" y="1836"/>
                  </a:lnTo>
                  <a:lnTo>
                    <a:pt x="666" y="1872"/>
                  </a:lnTo>
                  <a:lnTo>
                    <a:pt x="690" y="1854"/>
                  </a:lnTo>
                  <a:lnTo>
                    <a:pt x="696" y="1848"/>
                  </a:lnTo>
                  <a:lnTo>
                    <a:pt x="708" y="1842"/>
                  </a:lnTo>
                  <a:lnTo>
                    <a:pt x="720" y="1842"/>
                  </a:lnTo>
                  <a:lnTo>
                    <a:pt x="732" y="1848"/>
                  </a:lnTo>
                  <a:lnTo>
                    <a:pt x="744" y="1860"/>
                  </a:lnTo>
                  <a:lnTo>
                    <a:pt x="750" y="1872"/>
                  </a:lnTo>
                  <a:lnTo>
                    <a:pt x="762" y="1878"/>
                  </a:lnTo>
                  <a:lnTo>
                    <a:pt x="780" y="1896"/>
                  </a:lnTo>
                  <a:lnTo>
                    <a:pt x="822" y="1902"/>
                  </a:lnTo>
                  <a:lnTo>
                    <a:pt x="828" y="1914"/>
                  </a:lnTo>
                  <a:lnTo>
                    <a:pt x="834" y="1920"/>
                  </a:lnTo>
                  <a:lnTo>
                    <a:pt x="840" y="1932"/>
                  </a:lnTo>
                  <a:lnTo>
                    <a:pt x="846" y="1938"/>
                  </a:lnTo>
                  <a:lnTo>
                    <a:pt x="846" y="1950"/>
                  </a:lnTo>
                  <a:lnTo>
                    <a:pt x="858" y="1950"/>
                  </a:lnTo>
                  <a:lnTo>
                    <a:pt x="858" y="1944"/>
                  </a:lnTo>
                  <a:lnTo>
                    <a:pt x="864" y="1938"/>
                  </a:lnTo>
                  <a:lnTo>
                    <a:pt x="870" y="1926"/>
                  </a:lnTo>
                  <a:lnTo>
                    <a:pt x="882" y="1926"/>
                  </a:lnTo>
                  <a:lnTo>
                    <a:pt x="888" y="1932"/>
                  </a:lnTo>
                  <a:lnTo>
                    <a:pt x="894" y="1944"/>
                  </a:lnTo>
                  <a:lnTo>
                    <a:pt x="894" y="1962"/>
                  </a:lnTo>
                  <a:lnTo>
                    <a:pt x="924" y="1992"/>
                  </a:lnTo>
                  <a:lnTo>
                    <a:pt x="936" y="1998"/>
                  </a:lnTo>
                  <a:lnTo>
                    <a:pt x="942" y="1992"/>
                  </a:lnTo>
                  <a:lnTo>
                    <a:pt x="954" y="1986"/>
                  </a:lnTo>
                  <a:lnTo>
                    <a:pt x="960" y="1986"/>
                  </a:lnTo>
                  <a:lnTo>
                    <a:pt x="966" y="1992"/>
                  </a:lnTo>
                  <a:lnTo>
                    <a:pt x="966" y="1998"/>
                  </a:lnTo>
                  <a:lnTo>
                    <a:pt x="960" y="2004"/>
                  </a:lnTo>
                  <a:lnTo>
                    <a:pt x="960" y="2010"/>
                  </a:lnTo>
                  <a:lnTo>
                    <a:pt x="966" y="2010"/>
                  </a:lnTo>
                  <a:lnTo>
                    <a:pt x="972" y="2016"/>
                  </a:lnTo>
                  <a:lnTo>
                    <a:pt x="990" y="2022"/>
                  </a:lnTo>
                  <a:lnTo>
                    <a:pt x="1002" y="2022"/>
                  </a:lnTo>
                  <a:lnTo>
                    <a:pt x="1008" y="2016"/>
                  </a:lnTo>
                  <a:lnTo>
                    <a:pt x="1014" y="2016"/>
                  </a:lnTo>
                  <a:lnTo>
                    <a:pt x="1014" y="2034"/>
                  </a:lnTo>
                  <a:lnTo>
                    <a:pt x="1020" y="2040"/>
                  </a:lnTo>
                  <a:lnTo>
                    <a:pt x="1032" y="2040"/>
                  </a:lnTo>
                  <a:lnTo>
                    <a:pt x="1044" y="2028"/>
                  </a:lnTo>
                  <a:lnTo>
                    <a:pt x="1044" y="2022"/>
                  </a:lnTo>
                  <a:lnTo>
                    <a:pt x="1044" y="2034"/>
                  </a:lnTo>
                  <a:lnTo>
                    <a:pt x="1050" y="2040"/>
                  </a:lnTo>
                  <a:lnTo>
                    <a:pt x="1068" y="2040"/>
                  </a:lnTo>
                  <a:lnTo>
                    <a:pt x="1074" y="2034"/>
                  </a:lnTo>
                  <a:lnTo>
                    <a:pt x="1074" y="2028"/>
                  </a:lnTo>
                  <a:lnTo>
                    <a:pt x="1086" y="2034"/>
                  </a:lnTo>
                  <a:lnTo>
                    <a:pt x="1092" y="2040"/>
                  </a:lnTo>
                  <a:lnTo>
                    <a:pt x="1110" y="2046"/>
                  </a:lnTo>
                  <a:lnTo>
                    <a:pt x="1134" y="2058"/>
                  </a:lnTo>
                  <a:lnTo>
                    <a:pt x="1158" y="2058"/>
                  </a:lnTo>
                  <a:lnTo>
                    <a:pt x="1176" y="2040"/>
                  </a:lnTo>
                  <a:lnTo>
                    <a:pt x="1194" y="2034"/>
                  </a:lnTo>
                  <a:lnTo>
                    <a:pt x="1206" y="2028"/>
                  </a:lnTo>
                  <a:lnTo>
                    <a:pt x="1212" y="2028"/>
                  </a:lnTo>
                  <a:lnTo>
                    <a:pt x="1224" y="2034"/>
                  </a:lnTo>
                  <a:lnTo>
                    <a:pt x="1230" y="2040"/>
                  </a:lnTo>
                  <a:lnTo>
                    <a:pt x="1230" y="2088"/>
                  </a:lnTo>
                  <a:lnTo>
                    <a:pt x="1236" y="2094"/>
                  </a:lnTo>
                  <a:lnTo>
                    <a:pt x="1242" y="2094"/>
                  </a:lnTo>
                  <a:lnTo>
                    <a:pt x="1242" y="2088"/>
                  </a:lnTo>
                  <a:lnTo>
                    <a:pt x="1248" y="2082"/>
                  </a:lnTo>
                  <a:lnTo>
                    <a:pt x="1254" y="2070"/>
                  </a:lnTo>
                  <a:lnTo>
                    <a:pt x="1266" y="2052"/>
                  </a:lnTo>
                  <a:lnTo>
                    <a:pt x="1272" y="2040"/>
                  </a:lnTo>
                  <a:lnTo>
                    <a:pt x="1284" y="2028"/>
                  </a:lnTo>
                  <a:lnTo>
                    <a:pt x="1290" y="2016"/>
                  </a:lnTo>
                  <a:lnTo>
                    <a:pt x="1302" y="2016"/>
                  </a:lnTo>
                  <a:lnTo>
                    <a:pt x="1314" y="2022"/>
                  </a:lnTo>
                  <a:lnTo>
                    <a:pt x="1338" y="2022"/>
                  </a:lnTo>
                  <a:lnTo>
                    <a:pt x="1338" y="2046"/>
                  </a:lnTo>
                  <a:lnTo>
                    <a:pt x="1344" y="2046"/>
                  </a:lnTo>
                  <a:lnTo>
                    <a:pt x="1350" y="2040"/>
                  </a:lnTo>
                  <a:lnTo>
                    <a:pt x="1362" y="2034"/>
                  </a:lnTo>
                  <a:lnTo>
                    <a:pt x="1374" y="2034"/>
                  </a:lnTo>
                  <a:lnTo>
                    <a:pt x="1386" y="2028"/>
                  </a:lnTo>
                  <a:lnTo>
                    <a:pt x="1398" y="2028"/>
                  </a:lnTo>
                  <a:lnTo>
                    <a:pt x="1410" y="2034"/>
                  </a:lnTo>
                  <a:lnTo>
                    <a:pt x="1422" y="2046"/>
                  </a:lnTo>
                  <a:lnTo>
                    <a:pt x="1428" y="2058"/>
                  </a:lnTo>
                  <a:lnTo>
                    <a:pt x="1428" y="2064"/>
                  </a:lnTo>
                  <a:lnTo>
                    <a:pt x="1482" y="2064"/>
                  </a:lnTo>
                  <a:lnTo>
                    <a:pt x="1494" y="2052"/>
                  </a:lnTo>
                  <a:lnTo>
                    <a:pt x="1494" y="2034"/>
                  </a:lnTo>
                  <a:lnTo>
                    <a:pt x="1488" y="2022"/>
                  </a:lnTo>
                  <a:lnTo>
                    <a:pt x="1518" y="2022"/>
                  </a:lnTo>
                  <a:lnTo>
                    <a:pt x="1524" y="2016"/>
                  </a:lnTo>
                  <a:lnTo>
                    <a:pt x="1524" y="1992"/>
                  </a:lnTo>
                  <a:lnTo>
                    <a:pt x="1518" y="1986"/>
                  </a:lnTo>
                  <a:lnTo>
                    <a:pt x="1518" y="1980"/>
                  </a:lnTo>
                  <a:lnTo>
                    <a:pt x="1554" y="1980"/>
                  </a:lnTo>
                  <a:lnTo>
                    <a:pt x="1578" y="1956"/>
                  </a:lnTo>
                  <a:lnTo>
                    <a:pt x="1590" y="1950"/>
                  </a:lnTo>
                  <a:lnTo>
                    <a:pt x="1602" y="1938"/>
                  </a:lnTo>
                  <a:lnTo>
                    <a:pt x="1620" y="1938"/>
                  </a:lnTo>
                  <a:lnTo>
                    <a:pt x="1632" y="1944"/>
                  </a:lnTo>
                  <a:lnTo>
                    <a:pt x="1650" y="1956"/>
                  </a:lnTo>
                  <a:lnTo>
                    <a:pt x="1668" y="1956"/>
                  </a:lnTo>
                  <a:lnTo>
                    <a:pt x="1668" y="1932"/>
                  </a:lnTo>
                  <a:lnTo>
                    <a:pt x="1680" y="1920"/>
                  </a:lnTo>
                  <a:lnTo>
                    <a:pt x="1716" y="1938"/>
                  </a:lnTo>
                  <a:lnTo>
                    <a:pt x="1722" y="1944"/>
                  </a:lnTo>
                  <a:lnTo>
                    <a:pt x="1710" y="1956"/>
                  </a:lnTo>
                  <a:lnTo>
                    <a:pt x="1704" y="1956"/>
                  </a:lnTo>
                  <a:lnTo>
                    <a:pt x="1710" y="1962"/>
                  </a:lnTo>
                  <a:lnTo>
                    <a:pt x="1740" y="1962"/>
                  </a:lnTo>
                  <a:lnTo>
                    <a:pt x="1758" y="1992"/>
                  </a:lnTo>
                  <a:lnTo>
                    <a:pt x="1752" y="1992"/>
                  </a:lnTo>
                  <a:lnTo>
                    <a:pt x="1740" y="2004"/>
                  </a:lnTo>
                  <a:lnTo>
                    <a:pt x="1740" y="2010"/>
                  </a:lnTo>
                  <a:lnTo>
                    <a:pt x="1806" y="2010"/>
                  </a:lnTo>
                  <a:lnTo>
                    <a:pt x="1812" y="2016"/>
                  </a:lnTo>
                  <a:lnTo>
                    <a:pt x="1818" y="2016"/>
                  </a:lnTo>
                  <a:lnTo>
                    <a:pt x="1824" y="1998"/>
                  </a:lnTo>
                  <a:lnTo>
                    <a:pt x="1830" y="1998"/>
                  </a:lnTo>
                  <a:lnTo>
                    <a:pt x="1836" y="2004"/>
                  </a:lnTo>
                  <a:lnTo>
                    <a:pt x="1842" y="2016"/>
                  </a:lnTo>
                  <a:lnTo>
                    <a:pt x="1854" y="2022"/>
                  </a:lnTo>
                  <a:lnTo>
                    <a:pt x="1872" y="2058"/>
                  </a:lnTo>
                  <a:lnTo>
                    <a:pt x="1878" y="2064"/>
                  </a:lnTo>
                  <a:lnTo>
                    <a:pt x="1878" y="2070"/>
                  </a:lnTo>
                  <a:lnTo>
                    <a:pt x="1914" y="2070"/>
                  </a:lnTo>
                  <a:lnTo>
                    <a:pt x="1920" y="2076"/>
                  </a:lnTo>
                  <a:lnTo>
                    <a:pt x="1920" y="2106"/>
                  </a:lnTo>
                  <a:lnTo>
                    <a:pt x="1932" y="2130"/>
                  </a:lnTo>
                  <a:lnTo>
                    <a:pt x="1944" y="2190"/>
                  </a:lnTo>
                  <a:lnTo>
                    <a:pt x="1932" y="2190"/>
                  </a:lnTo>
                  <a:lnTo>
                    <a:pt x="1926" y="2196"/>
                  </a:lnTo>
                  <a:lnTo>
                    <a:pt x="1914" y="2196"/>
                  </a:lnTo>
                  <a:lnTo>
                    <a:pt x="1932" y="2214"/>
                  </a:lnTo>
                  <a:lnTo>
                    <a:pt x="1932" y="2220"/>
                  </a:lnTo>
                  <a:lnTo>
                    <a:pt x="1926" y="2232"/>
                  </a:lnTo>
                  <a:lnTo>
                    <a:pt x="1920" y="2238"/>
                  </a:lnTo>
                  <a:lnTo>
                    <a:pt x="1908" y="2238"/>
                  </a:lnTo>
                  <a:lnTo>
                    <a:pt x="1902" y="2232"/>
                  </a:lnTo>
                  <a:lnTo>
                    <a:pt x="1902" y="2268"/>
                  </a:lnTo>
                  <a:lnTo>
                    <a:pt x="1896" y="2274"/>
                  </a:lnTo>
                  <a:lnTo>
                    <a:pt x="1884" y="2274"/>
                  </a:lnTo>
                  <a:lnTo>
                    <a:pt x="1890" y="2304"/>
                  </a:lnTo>
                  <a:lnTo>
                    <a:pt x="1878" y="2304"/>
                  </a:lnTo>
                  <a:lnTo>
                    <a:pt x="1878" y="2322"/>
                  </a:lnTo>
                  <a:lnTo>
                    <a:pt x="1896" y="2340"/>
                  </a:lnTo>
                  <a:lnTo>
                    <a:pt x="1902" y="2352"/>
                  </a:lnTo>
                  <a:lnTo>
                    <a:pt x="1890" y="2370"/>
                  </a:lnTo>
                  <a:lnTo>
                    <a:pt x="1902" y="2364"/>
                  </a:lnTo>
                  <a:lnTo>
                    <a:pt x="1908" y="2358"/>
                  </a:lnTo>
                  <a:lnTo>
                    <a:pt x="1920" y="2358"/>
                  </a:lnTo>
                  <a:lnTo>
                    <a:pt x="1926" y="2352"/>
                  </a:lnTo>
                  <a:lnTo>
                    <a:pt x="1986" y="2352"/>
                  </a:lnTo>
                  <a:lnTo>
                    <a:pt x="1956" y="2376"/>
                  </a:lnTo>
                  <a:lnTo>
                    <a:pt x="1980" y="2394"/>
                  </a:lnTo>
                  <a:lnTo>
                    <a:pt x="1992" y="2436"/>
                  </a:lnTo>
                  <a:lnTo>
                    <a:pt x="2022" y="2436"/>
                  </a:lnTo>
                  <a:lnTo>
                    <a:pt x="2034" y="2442"/>
                  </a:lnTo>
                  <a:lnTo>
                    <a:pt x="2040" y="2448"/>
                  </a:lnTo>
                  <a:lnTo>
                    <a:pt x="2040" y="2454"/>
                  </a:lnTo>
                  <a:lnTo>
                    <a:pt x="2034" y="2460"/>
                  </a:lnTo>
                  <a:lnTo>
                    <a:pt x="2022" y="2460"/>
                  </a:lnTo>
                  <a:lnTo>
                    <a:pt x="2016" y="2466"/>
                  </a:lnTo>
                  <a:lnTo>
                    <a:pt x="2028" y="2478"/>
                  </a:lnTo>
                  <a:lnTo>
                    <a:pt x="2028" y="2490"/>
                  </a:lnTo>
                  <a:lnTo>
                    <a:pt x="2022" y="2496"/>
                  </a:lnTo>
                  <a:lnTo>
                    <a:pt x="2022" y="2502"/>
                  </a:lnTo>
                  <a:lnTo>
                    <a:pt x="2016" y="2514"/>
                  </a:lnTo>
                  <a:lnTo>
                    <a:pt x="2070" y="2520"/>
                  </a:lnTo>
                  <a:lnTo>
                    <a:pt x="2082" y="2550"/>
                  </a:lnTo>
                  <a:lnTo>
                    <a:pt x="2094" y="2550"/>
                  </a:lnTo>
                  <a:lnTo>
                    <a:pt x="2094" y="2568"/>
                  </a:lnTo>
                  <a:lnTo>
                    <a:pt x="2136" y="2568"/>
                  </a:lnTo>
                  <a:lnTo>
                    <a:pt x="2136" y="2562"/>
                  </a:lnTo>
                  <a:lnTo>
                    <a:pt x="2154" y="2544"/>
                  </a:lnTo>
                  <a:lnTo>
                    <a:pt x="2166" y="2544"/>
                  </a:lnTo>
                  <a:lnTo>
                    <a:pt x="2172" y="2550"/>
                  </a:lnTo>
                  <a:lnTo>
                    <a:pt x="2172" y="2592"/>
                  </a:lnTo>
                  <a:lnTo>
                    <a:pt x="2214" y="2592"/>
                  </a:lnTo>
                  <a:lnTo>
                    <a:pt x="2214" y="2556"/>
                  </a:lnTo>
                  <a:lnTo>
                    <a:pt x="2190" y="2532"/>
                  </a:lnTo>
                  <a:lnTo>
                    <a:pt x="2190" y="2490"/>
                  </a:lnTo>
                  <a:lnTo>
                    <a:pt x="2196" y="2484"/>
                  </a:lnTo>
                  <a:lnTo>
                    <a:pt x="2232" y="2490"/>
                  </a:lnTo>
                  <a:lnTo>
                    <a:pt x="2232" y="2472"/>
                  </a:lnTo>
                  <a:lnTo>
                    <a:pt x="2238" y="2460"/>
                  </a:lnTo>
                  <a:lnTo>
                    <a:pt x="2250" y="2460"/>
                  </a:lnTo>
                  <a:lnTo>
                    <a:pt x="2274" y="2484"/>
                  </a:lnTo>
                  <a:lnTo>
                    <a:pt x="2286" y="2484"/>
                  </a:lnTo>
                  <a:lnTo>
                    <a:pt x="2292" y="2478"/>
                  </a:lnTo>
                  <a:lnTo>
                    <a:pt x="2298" y="2466"/>
                  </a:lnTo>
                  <a:lnTo>
                    <a:pt x="2304" y="2460"/>
                  </a:lnTo>
                  <a:lnTo>
                    <a:pt x="2322" y="2478"/>
                  </a:lnTo>
                  <a:lnTo>
                    <a:pt x="2322" y="2460"/>
                  </a:lnTo>
                  <a:lnTo>
                    <a:pt x="2328" y="2460"/>
                  </a:lnTo>
                  <a:lnTo>
                    <a:pt x="2340" y="2478"/>
                  </a:lnTo>
                  <a:lnTo>
                    <a:pt x="2346" y="2484"/>
                  </a:lnTo>
                  <a:lnTo>
                    <a:pt x="2364" y="2484"/>
                  </a:lnTo>
                  <a:lnTo>
                    <a:pt x="2364" y="2472"/>
                  </a:lnTo>
                  <a:lnTo>
                    <a:pt x="2352" y="2460"/>
                  </a:lnTo>
                  <a:lnTo>
                    <a:pt x="2370" y="2460"/>
                  </a:lnTo>
                  <a:lnTo>
                    <a:pt x="2376" y="2466"/>
                  </a:lnTo>
                  <a:lnTo>
                    <a:pt x="2382" y="2460"/>
                  </a:lnTo>
                  <a:lnTo>
                    <a:pt x="2400" y="2460"/>
                  </a:lnTo>
                  <a:lnTo>
                    <a:pt x="2400" y="2454"/>
                  </a:lnTo>
                  <a:lnTo>
                    <a:pt x="2406" y="2442"/>
                  </a:lnTo>
                  <a:lnTo>
                    <a:pt x="2406" y="2430"/>
                  </a:lnTo>
                  <a:lnTo>
                    <a:pt x="2412" y="2424"/>
                  </a:lnTo>
                  <a:lnTo>
                    <a:pt x="2424" y="2418"/>
                  </a:lnTo>
                  <a:lnTo>
                    <a:pt x="2430" y="2412"/>
                  </a:lnTo>
                  <a:lnTo>
                    <a:pt x="2436" y="2412"/>
                  </a:lnTo>
                  <a:lnTo>
                    <a:pt x="2466" y="2448"/>
                  </a:lnTo>
                  <a:lnTo>
                    <a:pt x="2496" y="2442"/>
                  </a:lnTo>
                  <a:lnTo>
                    <a:pt x="2508" y="2454"/>
                  </a:lnTo>
                  <a:lnTo>
                    <a:pt x="2538" y="2454"/>
                  </a:lnTo>
                  <a:lnTo>
                    <a:pt x="2544" y="2460"/>
                  </a:lnTo>
                  <a:lnTo>
                    <a:pt x="2544" y="2466"/>
                  </a:lnTo>
                  <a:lnTo>
                    <a:pt x="2526" y="2484"/>
                  </a:lnTo>
                  <a:lnTo>
                    <a:pt x="2532" y="2502"/>
                  </a:lnTo>
                  <a:lnTo>
                    <a:pt x="2544" y="2508"/>
                  </a:lnTo>
                  <a:lnTo>
                    <a:pt x="2544" y="2526"/>
                  </a:lnTo>
                  <a:lnTo>
                    <a:pt x="2562" y="2526"/>
                  </a:lnTo>
                  <a:lnTo>
                    <a:pt x="2568" y="2532"/>
                  </a:lnTo>
                  <a:lnTo>
                    <a:pt x="2574" y="2544"/>
                  </a:lnTo>
                  <a:lnTo>
                    <a:pt x="2586" y="2550"/>
                  </a:lnTo>
                  <a:lnTo>
                    <a:pt x="2616" y="2550"/>
                  </a:lnTo>
                  <a:lnTo>
                    <a:pt x="2622" y="2556"/>
                  </a:lnTo>
                  <a:lnTo>
                    <a:pt x="2628" y="2556"/>
                  </a:lnTo>
                  <a:lnTo>
                    <a:pt x="2676" y="2526"/>
                  </a:lnTo>
                  <a:lnTo>
                    <a:pt x="2694" y="2538"/>
                  </a:lnTo>
                  <a:lnTo>
                    <a:pt x="2718" y="2538"/>
                  </a:lnTo>
                  <a:lnTo>
                    <a:pt x="2736" y="2544"/>
                  </a:lnTo>
                  <a:lnTo>
                    <a:pt x="2748" y="2544"/>
                  </a:lnTo>
                  <a:lnTo>
                    <a:pt x="2760" y="2550"/>
                  </a:lnTo>
                  <a:lnTo>
                    <a:pt x="2766" y="2556"/>
                  </a:lnTo>
                  <a:lnTo>
                    <a:pt x="2772" y="2568"/>
                  </a:lnTo>
                  <a:lnTo>
                    <a:pt x="2766" y="2580"/>
                  </a:lnTo>
                  <a:lnTo>
                    <a:pt x="2766" y="2604"/>
                  </a:lnTo>
                  <a:lnTo>
                    <a:pt x="2760" y="2616"/>
                  </a:lnTo>
                  <a:lnTo>
                    <a:pt x="2766" y="2628"/>
                  </a:lnTo>
                  <a:lnTo>
                    <a:pt x="2772" y="2634"/>
                  </a:lnTo>
                  <a:lnTo>
                    <a:pt x="2784" y="2640"/>
                  </a:lnTo>
                  <a:lnTo>
                    <a:pt x="2790" y="2652"/>
                  </a:lnTo>
                  <a:lnTo>
                    <a:pt x="2802" y="2658"/>
                  </a:lnTo>
                  <a:lnTo>
                    <a:pt x="2808" y="2664"/>
                  </a:lnTo>
                  <a:lnTo>
                    <a:pt x="2826" y="2664"/>
                  </a:lnTo>
                  <a:lnTo>
                    <a:pt x="2832" y="2640"/>
                  </a:lnTo>
                  <a:lnTo>
                    <a:pt x="2832" y="2634"/>
                  </a:lnTo>
                  <a:lnTo>
                    <a:pt x="2826" y="2628"/>
                  </a:lnTo>
                  <a:lnTo>
                    <a:pt x="2826" y="2586"/>
                  </a:lnTo>
                  <a:lnTo>
                    <a:pt x="2832" y="2568"/>
                  </a:lnTo>
                  <a:lnTo>
                    <a:pt x="2844" y="2556"/>
                  </a:lnTo>
                  <a:lnTo>
                    <a:pt x="2856" y="2550"/>
                  </a:lnTo>
                  <a:lnTo>
                    <a:pt x="2886" y="2550"/>
                  </a:lnTo>
                  <a:lnTo>
                    <a:pt x="2898" y="2544"/>
                  </a:lnTo>
                  <a:lnTo>
                    <a:pt x="2910" y="2544"/>
                  </a:lnTo>
                  <a:lnTo>
                    <a:pt x="2922" y="2538"/>
                  </a:lnTo>
                  <a:lnTo>
                    <a:pt x="2940" y="2538"/>
                  </a:lnTo>
                  <a:lnTo>
                    <a:pt x="2964" y="2532"/>
                  </a:lnTo>
                  <a:lnTo>
                    <a:pt x="2982" y="2526"/>
                  </a:lnTo>
                  <a:lnTo>
                    <a:pt x="3000" y="2508"/>
                  </a:lnTo>
                  <a:lnTo>
                    <a:pt x="3000" y="2466"/>
                  </a:lnTo>
                  <a:lnTo>
                    <a:pt x="3006" y="2454"/>
                  </a:lnTo>
                  <a:lnTo>
                    <a:pt x="3012" y="2448"/>
                  </a:lnTo>
                  <a:lnTo>
                    <a:pt x="3024" y="2460"/>
                  </a:lnTo>
                  <a:lnTo>
                    <a:pt x="3036" y="2484"/>
                  </a:lnTo>
                  <a:lnTo>
                    <a:pt x="3042" y="2490"/>
                  </a:lnTo>
                  <a:lnTo>
                    <a:pt x="3048" y="2490"/>
                  </a:lnTo>
                  <a:lnTo>
                    <a:pt x="3054" y="2484"/>
                  </a:lnTo>
                  <a:lnTo>
                    <a:pt x="3066" y="2478"/>
                  </a:lnTo>
                  <a:lnTo>
                    <a:pt x="3072" y="2466"/>
                  </a:lnTo>
                  <a:lnTo>
                    <a:pt x="3090" y="2448"/>
                  </a:lnTo>
                  <a:lnTo>
                    <a:pt x="3096" y="2436"/>
                  </a:lnTo>
                  <a:lnTo>
                    <a:pt x="3114" y="2454"/>
                  </a:lnTo>
                  <a:lnTo>
                    <a:pt x="3144" y="2442"/>
                  </a:lnTo>
                  <a:lnTo>
                    <a:pt x="3150" y="2442"/>
                  </a:lnTo>
                  <a:lnTo>
                    <a:pt x="3156" y="2448"/>
                  </a:lnTo>
                  <a:lnTo>
                    <a:pt x="3186" y="2448"/>
                  </a:lnTo>
                  <a:lnTo>
                    <a:pt x="3234" y="2424"/>
                  </a:lnTo>
                  <a:lnTo>
                    <a:pt x="3288" y="2370"/>
                  </a:lnTo>
                  <a:lnTo>
                    <a:pt x="3294" y="2358"/>
                  </a:lnTo>
                  <a:lnTo>
                    <a:pt x="3300" y="2352"/>
                  </a:lnTo>
                  <a:lnTo>
                    <a:pt x="3294" y="2340"/>
                  </a:lnTo>
                  <a:lnTo>
                    <a:pt x="3294" y="2334"/>
                  </a:lnTo>
                  <a:lnTo>
                    <a:pt x="3288" y="2322"/>
                  </a:lnTo>
                  <a:lnTo>
                    <a:pt x="3282" y="2316"/>
                  </a:lnTo>
                  <a:lnTo>
                    <a:pt x="3300" y="2316"/>
                  </a:lnTo>
                  <a:lnTo>
                    <a:pt x="3312" y="2286"/>
                  </a:lnTo>
                  <a:lnTo>
                    <a:pt x="3336" y="2286"/>
                  </a:lnTo>
                  <a:lnTo>
                    <a:pt x="3348" y="2250"/>
                  </a:lnTo>
                  <a:lnTo>
                    <a:pt x="3360" y="2250"/>
                  </a:lnTo>
                  <a:lnTo>
                    <a:pt x="3360" y="2208"/>
                  </a:lnTo>
                  <a:lnTo>
                    <a:pt x="3372" y="2208"/>
                  </a:lnTo>
                  <a:lnTo>
                    <a:pt x="3384" y="2196"/>
                  </a:lnTo>
                  <a:lnTo>
                    <a:pt x="3384" y="2172"/>
                  </a:lnTo>
                  <a:lnTo>
                    <a:pt x="3378" y="2160"/>
                  </a:lnTo>
                  <a:lnTo>
                    <a:pt x="3372" y="2154"/>
                  </a:lnTo>
                  <a:lnTo>
                    <a:pt x="3372" y="2142"/>
                  </a:lnTo>
                  <a:lnTo>
                    <a:pt x="3378" y="2136"/>
                  </a:lnTo>
                  <a:lnTo>
                    <a:pt x="3384" y="2136"/>
                  </a:lnTo>
                  <a:lnTo>
                    <a:pt x="3390" y="2130"/>
                  </a:lnTo>
                  <a:lnTo>
                    <a:pt x="3402" y="2124"/>
                  </a:lnTo>
                  <a:lnTo>
                    <a:pt x="3408" y="2118"/>
                  </a:lnTo>
                  <a:lnTo>
                    <a:pt x="3408" y="2094"/>
                  </a:lnTo>
                  <a:lnTo>
                    <a:pt x="3390" y="2076"/>
                  </a:lnTo>
                  <a:lnTo>
                    <a:pt x="3390" y="2064"/>
                  </a:lnTo>
                  <a:lnTo>
                    <a:pt x="3402" y="2058"/>
                  </a:lnTo>
                  <a:lnTo>
                    <a:pt x="3408" y="2052"/>
                  </a:lnTo>
                  <a:lnTo>
                    <a:pt x="3408" y="2016"/>
                  </a:lnTo>
                  <a:lnTo>
                    <a:pt x="3414" y="2016"/>
                  </a:lnTo>
                  <a:lnTo>
                    <a:pt x="3420" y="2010"/>
                  </a:lnTo>
                  <a:lnTo>
                    <a:pt x="3456" y="1992"/>
                  </a:lnTo>
                  <a:lnTo>
                    <a:pt x="3462" y="1980"/>
                  </a:lnTo>
                  <a:lnTo>
                    <a:pt x="3462" y="1962"/>
                  </a:lnTo>
                  <a:lnTo>
                    <a:pt x="3456" y="1956"/>
                  </a:lnTo>
                  <a:lnTo>
                    <a:pt x="3444" y="1956"/>
                  </a:lnTo>
                  <a:lnTo>
                    <a:pt x="3450" y="1956"/>
                  </a:lnTo>
                  <a:lnTo>
                    <a:pt x="3456" y="1950"/>
                  </a:lnTo>
                  <a:lnTo>
                    <a:pt x="3468" y="1950"/>
                  </a:lnTo>
                  <a:lnTo>
                    <a:pt x="3480" y="1944"/>
                  </a:lnTo>
                  <a:lnTo>
                    <a:pt x="3492" y="1932"/>
                  </a:lnTo>
                  <a:lnTo>
                    <a:pt x="3474" y="1914"/>
                  </a:lnTo>
                  <a:lnTo>
                    <a:pt x="3468" y="1914"/>
                  </a:lnTo>
                  <a:lnTo>
                    <a:pt x="3486" y="1896"/>
                  </a:lnTo>
                  <a:lnTo>
                    <a:pt x="3498" y="1872"/>
                  </a:lnTo>
                  <a:lnTo>
                    <a:pt x="3504" y="1866"/>
                  </a:lnTo>
                  <a:lnTo>
                    <a:pt x="3504" y="1854"/>
                  </a:lnTo>
                  <a:lnTo>
                    <a:pt x="3498" y="1848"/>
                  </a:lnTo>
                  <a:lnTo>
                    <a:pt x="3474" y="1842"/>
                  </a:lnTo>
                  <a:lnTo>
                    <a:pt x="3438" y="1848"/>
                  </a:lnTo>
                  <a:lnTo>
                    <a:pt x="3396" y="1854"/>
                  </a:lnTo>
                  <a:lnTo>
                    <a:pt x="3366" y="1860"/>
                  </a:lnTo>
                  <a:lnTo>
                    <a:pt x="3354" y="1866"/>
                  </a:lnTo>
                  <a:lnTo>
                    <a:pt x="3336" y="1848"/>
                  </a:lnTo>
                  <a:lnTo>
                    <a:pt x="3378" y="1848"/>
                  </a:lnTo>
                  <a:lnTo>
                    <a:pt x="3378" y="1836"/>
                  </a:lnTo>
                  <a:lnTo>
                    <a:pt x="3384" y="1824"/>
                  </a:lnTo>
                  <a:lnTo>
                    <a:pt x="3390" y="1818"/>
                  </a:lnTo>
                  <a:lnTo>
                    <a:pt x="3402" y="1812"/>
                  </a:lnTo>
                  <a:lnTo>
                    <a:pt x="3432" y="1812"/>
                  </a:lnTo>
                  <a:lnTo>
                    <a:pt x="3426" y="1800"/>
                  </a:lnTo>
                  <a:lnTo>
                    <a:pt x="3420" y="1794"/>
                  </a:lnTo>
                  <a:lnTo>
                    <a:pt x="3414" y="1782"/>
                  </a:lnTo>
                  <a:lnTo>
                    <a:pt x="3414" y="1776"/>
                  </a:lnTo>
                  <a:lnTo>
                    <a:pt x="3408" y="1770"/>
                  </a:lnTo>
                  <a:lnTo>
                    <a:pt x="3390" y="1770"/>
                  </a:lnTo>
                  <a:lnTo>
                    <a:pt x="3378" y="1764"/>
                  </a:lnTo>
                  <a:lnTo>
                    <a:pt x="3366" y="1764"/>
                  </a:lnTo>
                  <a:lnTo>
                    <a:pt x="3354" y="1746"/>
                  </a:lnTo>
                  <a:lnTo>
                    <a:pt x="3342" y="1746"/>
                  </a:lnTo>
                  <a:lnTo>
                    <a:pt x="3336" y="1734"/>
                  </a:lnTo>
                  <a:lnTo>
                    <a:pt x="3324" y="1728"/>
                  </a:lnTo>
                  <a:lnTo>
                    <a:pt x="3294" y="1728"/>
                  </a:lnTo>
                  <a:lnTo>
                    <a:pt x="3288" y="1734"/>
                  </a:lnTo>
                  <a:lnTo>
                    <a:pt x="3282" y="1734"/>
                  </a:lnTo>
                  <a:lnTo>
                    <a:pt x="3246" y="1686"/>
                  </a:lnTo>
                  <a:lnTo>
                    <a:pt x="3252" y="1698"/>
                  </a:lnTo>
                  <a:lnTo>
                    <a:pt x="3264" y="1704"/>
                  </a:lnTo>
                  <a:lnTo>
                    <a:pt x="3270" y="1710"/>
                  </a:lnTo>
                  <a:lnTo>
                    <a:pt x="3282" y="1716"/>
                  </a:lnTo>
                  <a:lnTo>
                    <a:pt x="3294" y="1716"/>
                  </a:lnTo>
                  <a:lnTo>
                    <a:pt x="3300" y="1710"/>
                  </a:lnTo>
                  <a:lnTo>
                    <a:pt x="3306" y="1710"/>
                  </a:lnTo>
                  <a:lnTo>
                    <a:pt x="3336" y="1716"/>
                  </a:lnTo>
                  <a:lnTo>
                    <a:pt x="3348" y="1734"/>
                  </a:lnTo>
                  <a:lnTo>
                    <a:pt x="3366" y="1728"/>
                  </a:lnTo>
                  <a:lnTo>
                    <a:pt x="3408" y="1740"/>
                  </a:lnTo>
                  <a:lnTo>
                    <a:pt x="3390" y="1716"/>
                  </a:lnTo>
                  <a:lnTo>
                    <a:pt x="3372" y="1710"/>
                  </a:lnTo>
                  <a:lnTo>
                    <a:pt x="3372" y="1692"/>
                  </a:lnTo>
                  <a:lnTo>
                    <a:pt x="3360" y="1680"/>
                  </a:lnTo>
                  <a:lnTo>
                    <a:pt x="3348" y="1674"/>
                  </a:lnTo>
                  <a:lnTo>
                    <a:pt x="3330" y="1674"/>
                  </a:lnTo>
                  <a:lnTo>
                    <a:pt x="3318" y="1662"/>
                  </a:lnTo>
                  <a:lnTo>
                    <a:pt x="3318" y="1650"/>
                  </a:lnTo>
                  <a:lnTo>
                    <a:pt x="3312" y="1644"/>
                  </a:lnTo>
                  <a:lnTo>
                    <a:pt x="3312" y="1632"/>
                  </a:lnTo>
                  <a:lnTo>
                    <a:pt x="3234" y="1530"/>
                  </a:lnTo>
                  <a:lnTo>
                    <a:pt x="3198" y="1524"/>
                  </a:lnTo>
                  <a:lnTo>
                    <a:pt x="3162" y="1494"/>
                  </a:lnTo>
                  <a:lnTo>
                    <a:pt x="3144" y="1500"/>
                  </a:lnTo>
                  <a:lnTo>
                    <a:pt x="3138" y="1488"/>
                  </a:lnTo>
                  <a:lnTo>
                    <a:pt x="3132" y="1482"/>
                  </a:lnTo>
                  <a:lnTo>
                    <a:pt x="3132" y="1470"/>
                  </a:lnTo>
                  <a:lnTo>
                    <a:pt x="3126" y="1464"/>
                  </a:lnTo>
                  <a:lnTo>
                    <a:pt x="3138" y="1452"/>
                  </a:lnTo>
                  <a:lnTo>
                    <a:pt x="3150" y="1446"/>
                  </a:lnTo>
                  <a:lnTo>
                    <a:pt x="3156" y="1434"/>
                  </a:lnTo>
                  <a:lnTo>
                    <a:pt x="3162" y="1428"/>
                  </a:lnTo>
                  <a:lnTo>
                    <a:pt x="3168" y="1416"/>
                  </a:lnTo>
                  <a:lnTo>
                    <a:pt x="3168" y="1410"/>
                  </a:lnTo>
                  <a:lnTo>
                    <a:pt x="3162" y="1398"/>
                  </a:lnTo>
                  <a:lnTo>
                    <a:pt x="3162" y="1392"/>
                  </a:lnTo>
                  <a:lnTo>
                    <a:pt x="3156" y="1380"/>
                  </a:lnTo>
                  <a:lnTo>
                    <a:pt x="3168" y="1386"/>
                  </a:lnTo>
                  <a:lnTo>
                    <a:pt x="3174" y="1392"/>
                  </a:lnTo>
                  <a:lnTo>
                    <a:pt x="3186" y="1398"/>
                  </a:lnTo>
                  <a:lnTo>
                    <a:pt x="3198" y="1386"/>
                  </a:lnTo>
                  <a:lnTo>
                    <a:pt x="3198" y="1368"/>
                  </a:lnTo>
                  <a:lnTo>
                    <a:pt x="3192" y="1356"/>
                  </a:lnTo>
                  <a:lnTo>
                    <a:pt x="3192" y="1344"/>
                  </a:lnTo>
                  <a:lnTo>
                    <a:pt x="3216" y="1344"/>
                  </a:lnTo>
                  <a:lnTo>
                    <a:pt x="3252" y="1320"/>
                  </a:lnTo>
                  <a:lnTo>
                    <a:pt x="3264" y="1320"/>
                  </a:lnTo>
                  <a:lnTo>
                    <a:pt x="3270" y="1326"/>
                  </a:lnTo>
                  <a:lnTo>
                    <a:pt x="3294" y="1326"/>
                  </a:lnTo>
                  <a:lnTo>
                    <a:pt x="3294" y="1320"/>
                  </a:lnTo>
                  <a:lnTo>
                    <a:pt x="3288" y="1314"/>
                  </a:lnTo>
                  <a:lnTo>
                    <a:pt x="3288" y="1308"/>
                  </a:lnTo>
                  <a:lnTo>
                    <a:pt x="3282" y="1302"/>
                  </a:lnTo>
                  <a:lnTo>
                    <a:pt x="3288" y="1278"/>
                  </a:lnTo>
                  <a:lnTo>
                    <a:pt x="3258" y="1278"/>
                  </a:lnTo>
                  <a:lnTo>
                    <a:pt x="3246" y="1266"/>
                  </a:lnTo>
                  <a:lnTo>
                    <a:pt x="3240" y="1278"/>
                  </a:lnTo>
                  <a:lnTo>
                    <a:pt x="3204" y="1278"/>
                  </a:lnTo>
                  <a:lnTo>
                    <a:pt x="3198" y="1272"/>
                  </a:lnTo>
                  <a:lnTo>
                    <a:pt x="3192" y="1260"/>
                  </a:lnTo>
                  <a:lnTo>
                    <a:pt x="3180" y="1254"/>
                  </a:lnTo>
                  <a:lnTo>
                    <a:pt x="3174" y="1248"/>
                  </a:lnTo>
                  <a:lnTo>
                    <a:pt x="3150" y="1248"/>
                  </a:lnTo>
                  <a:lnTo>
                    <a:pt x="3144" y="1260"/>
                  </a:lnTo>
                  <a:lnTo>
                    <a:pt x="3132" y="1266"/>
                  </a:lnTo>
                  <a:lnTo>
                    <a:pt x="3114" y="1284"/>
                  </a:lnTo>
                  <a:lnTo>
                    <a:pt x="3114" y="1296"/>
                  </a:lnTo>
                  <a:lnTo>
                    <a:pt x="3108" y="1302"/>
                  </a:lnTo>
                  <a:lnTo>
                    <a:pt x="3108" y="1308"/>
                  </a:lnTo>
                  <a:lnTo>
                    <a:pt x="3078" y="1308"/>
                  </a:lnTo>
                  <a:lnTo>
                    <a:pt x="3054" y="1296"/>
                  </a:lnTo>
                  <a:lnTo>
                    <a:pt x="3048" y="1290"/>
                  </a:lnTo>
                  <a:lnTo>
                    <a:pt x="3042" y="1278"/>
                  </a:lnTo>
                  <a:lnTo>
                    <a:pt x="3030" y="1242"/>
                  </a:lnTo>
                  <a:lnTo>
                    <a:pt x="3024" y="1230"/>
                  </a:lnTo>
                  <a:lnTo>
                    <a:pt x="3018" y="1224"/>
                  </a:lnTo>
                  <a:lnTo>
                    <a:pt x="3006" y="1224"/>
                  </a:lnTo>
                  <a:lnTo>
                    <a:pt x="3000" y="1230"/>
                  </a:lnTo>
                  <a:lnTo>
                    <a:pt x="3000" y="1242"/>
                  </a:lnTo>
                  <a:lnTo>
                    <a:pt x="2988" y="1224"/>
                  </a:lnTo>
                  <a:lnTo>
                    <a:pt x="2952" y="1224"/>
                  </a:lnTo>
                  <a:lnTo>
                    <a:pt x="2940" y="1218"/>
                  </a:lnTo>
                  <a:lnTo>
                    <a:pt x="2934" y="1212"/>
                  </a:lnTo>
                  <a:lnTo>
                    <a:pt x="2928" y="1200"/>
                  </a:lnTo>
                  <a:lnTo>
                    <a:pt x="2916" y="1194"/>
                  </a:lnTo>
                  <a:lnTo>
                    <a:pt x="2910" y="1182"/>
                  </a:lnTo>
                  <a:lnTo>
                    <a:pt x="2910" y="1140"/>
                  </a:lnTo>
                  <a:lnTo>
                    <a:pt x="2928" y="1140"/>
                  </a:lnTo>
                  <a:lnTo>
                    <a:pt x="2940" y="1152"/>
                  </a:lnTo>
                  <a:lnTo>
                    <a:pt x="2946" y="1152"/>
                  </a:lnTo>
                  <a:lnTo>
                    <a:pt x="2952" y="1146"/>
                  </a:lnTo>
                  <a:lnTo>
                    <a:pt x="2952" y="1140"/>
                  </a:lnTo>
                  <a:lnTo>
                    <a:pt x="2958" y="1134"/>
                  </a:lnTo>
                  <a:lnTo>
                    <a:pt x="2964" y="1134"/>
                  </a:lnTo>
                  <a:lnTo>
                    <a:pt x="2970" y="1140"/>
                  </a:lnTo>
                  <a:lnTo>
                    <a:pt x="2982" y="1140"/>
                  </a:lnTo>
                  <a:lnTo>
                    <a:pt x="2994" y="1134"/>
                  </a:lnTo>
                  <a:lnTo>
                    <a:pt x="3000" y="1128"/>
                  </a:lnTo>
                  <a:lnTo>
                    <a:pt x="3000" y="1116"/>
                  </a:lnTo>
                  <a:lnTo>
                    <a:pt x="2994" y="1110"/>
                  </a:lnTo>
                  <a:lnTo>
                    <a:pt x="2994" y="1086"/>
                  </a:lnTo>
                  <a:lnTo>
                    <a:pt x="3000" y="1074"/>
                  </a:lnTo>
                  <a:lnTo>
                    <a:pt x="3000" y="1068"/>
                  </a:lnTo>
                  <a:lnTo>
                    <a:pt x="3036" y="1068"/>
                  </a:lnTo>
                  <a:lnTo>
                    <a:pt x="3042" y="1062"/>
                  </a:lnTo>
                  <a:lnTo>
                    <a:pt x="3048" y="1050"/>
                  </a:lnTo>
                  <a:lnTo>
                    <a:pt x="3048" y="1038"/>
                  </a:lnTo>
                  <a:lnTo>
                    <a:pt x="3054" y="1032"/>
                  </a:lnTo>
                  <a:lnTo>
                    <a:pt x="3054" y="1026"/>
                  </a:lnTo>
                  <a:lnTo>
                    <a:pt x="3072" y="1014"/>
                  </a:lnTo>
                  <a:lnTo>
                    <a:pt x="3060" y="1002"/>
                  </a:lnTo>
                  <a:lnTo>
                    <a:pt x="3096" y="1014"/>
                  </a:lnTo>
                  <a:lnTo>
                    <a:pt x="3114" y="996"/>
                  </a:lnTo>
                  <a:lnTo>
                    <a:pt x="3126" y="1002"/>
                  </a:lnTo>
                  <a:lnTo>
                    <a:pt x="3132" y="1014"/>
                  </a:lnTo>
                  <a:lnTo>
                    <a:pt x="3144" y="1020"/>
                  </a:lnTo>
                  <a:lnTo>
                    <a:pt x="3156" y="1044"/>
                  </a:lnTo>
                  <a:lnTo>
                    <a:pt x="3156" y="1050"/>
                  </a:lnTo>
                  <a:lnTo>
                    <a:pt x="3144" y="1074"/>
                  </a:lnTo>
                  <a:lnTo>
                    <a:pt x="3126" y="1092"/>
                  </a:lnTo>
                  <a:lnTo>
                    <a:pt x="3126" y="1104"/>
                  </a:lnTo>
                  <a:lnTo>
                    <a:pt x="3132" y="1116"/>
                  </a:lnTo>
                  <a:lnTo>
                    <a:pt x="3144" y="1128"/>
                  </a:lnTo>
                  <a:lnTo>
                    <a:pt x="3150" y="1128"/>
                  </a:lnTo>
                  <a:lnTo>
                    <a:pt x="3162" y="1122"/>
                  </a:lnTo>
                  <a:lnTo>
                    <a:pt x="3168" y="1122"/>
                  </a:lnTo>
                  <a:lnTo>
                    <a:pt x="3162" y="1152"/>
                  </a:lnTo>
                  <a:lnTo>
                    <a:pt x="3144" y="1170"/>
                  </a:lnTo>
                  <a:lnTo>
                    <a:pt x="3144" y="1176"/>
                  </a:lnTo>
                  <a:lnTo>
                    <a:pt x="3150" y="1176"/>
                  </a:lnTo>
                  <a:lnTo>
                    <a:pt x="3162" y="1170"/>
                  </a:lnTo>
                  <a:lnTo>
                    <a:pt x="3168" y="1164"/>
                  </a:lnTo>
                  <a:lnTo>
                    <a:pt x="3180" y="1158"/>
                  </a:lnTo>
                  <a:lnTo>
                    <a:pt x="3186" y="1158"/>
                  </a:lnTo>
                  <a:lnTo>
                    <a:pt x="3198" y="1146"/>
                  </a:lnTo>
                  <a:lnTo>
                    <a:pt x="3198" y="1122"/>
                  </a:lnTo>
                  <a:lnTo>
                    <a:pt x="3204" y="1122"/>
                  </a:lnTo>
                  <a:lnTo>
                    <a:pt x="3210" y="1116"/>
                  </a:lnTo>
                  <a:lnTo>
                    <a:pt x="3258" y="1092"/>
                  </a:lnTo>
                  <a:lnTo>
                    <a:pt x="3264" y="1086"/>
                  </a:lnTo>
                  <a:lnTo>
                    <a:pt x="3306" y="1086"/>
                  </a:lnTo>
                  <a:lnTo>
                    <a:pt x="3312" y="1074"/>
                  </a:lnTo>
                  <a:lnTo>
                    <a:pt x="3312" y="1062"/>
                  </a:lnTo>
                  <a:lnTo>
                    <a:pt x="3318" y="1056"/>
                  </a:lnTo>
                  <a:lnTo>
                    <a:pt x="3324" y="1044"/>
                  </a:lnTo>
                  <a:lnTo>
                    <a:pt x="3360" y="1026"/>
                  </a:lnTo>
                  <a:lnTo>
                    <a:pt x="3372" y="1014"/>
                  </a:lnTo>
                  <a:lnTo>
                    <a:pt x="3390" y="978"/>
                  </a:lnTo>
                  <a:lnTo>
                    <a:pt x="3390" y="948"/>
                  </a:lnTo>
                  <a:lnTo>
                    <a:pt x="3396" y="942"/>
                  </a:lnTo>
                  <a:lnTo>
                    <a:pt x="3396" y="936"/>
                  </a:lnTo>
                  <a:lnTo>
                    <a:pt x="3408" y="936"/>
                  </a:lnTo>
                  <a:lnTo>
                    <a:pt x="3420" y="942"/>
                  </a:lnTo>
                  <a:lnTo>
                    <a:pt x="3432" y="954"/>
                  </a:lnTo>
                  <a:lnTo>
                    <a:pt x="3444" y="954"/>
                  </a:lnTo>
                  <a:lnTo>
                    <a:pt x="3456" y="960"/>
                  </a:lnTo>
                  <a:lnTo>
                    <a:pt x="3504" y="960"/>
                  </a:lnTo>
                  <a:lnTo>
                    <a:pt x="3504" y="948"/>
                  </a:lnTo>
                  <a:lnTo>
                    <a:pt x="3498" y="948"/>
                  </a:lnTo>
                  <a:lnTo>
                    <a:pt x="3474" y="924"/>
                  </a:lnTo>
                  <a:lnTo>
                    <a:pt x="3474" y="912"/>
                  </a:lnTo>
                  <a:lnTo>
                    <a:pt x="3480" y="906"/>
                  </a:lnTo>
                  <a:lnTo>
                    <a:pt x="3486" y="912"/>
                  </a:lnTo>
                  <a:lnTo>
                    <a:pt x="3510" y="912"/>
                  </a:lnTo>
                  <a:lnTo>
                    <a:pt x="3522" y="918"/>
                  </a:lnTo>
                  <a:lnTo>
                    <a:pt x="3534" y="912"/>
                  </a:lnTo>
                  <a:lnTo>
                    <a:pt x="3540" y="900"/>
                  </a:lnTo>
                  <a:lnTo>
                    <a:pt x="3540" y="894"/>
                  </a:lnTo>
                  <a:lnTo>
                    <a:pt x="3534" y="882"/>
                  </a:lnTo>
                  <a:lnTo>
                    <a:pt x="3558" y="882"/>
                  </a:lnTo>
                  <a:lnTo>
                    <a:pt x="3558" y="864"/>
                  </a:lnTo>
                  <a:lnTo>
                    <a:pt x="3552" y="852"/>
                  </a:lnTo>
                  <a:lnTo>
                    <a:pt x="3546" y="846"/>
                  </a:lnTo>
                  <a:lnTo>
                    <a:pt x="3546" y="840"/>
                  </a:lnTo>
                  <a:lnTo>
                    <a:pt x="3576" y="840"/>
                  </a:lnTo>
                  <a:lnTo>
                    <a:pt x="3594" y="864"/>
                  </a:lnTo>
                  <a:lnTo>
                    <a:pt x="3600" y="840"/>
                  </a:lnTo>
                  <a:lnTo>
                    <a:pt x="3630" y="846"/>
                  </a:lnTo>
                  <a:lnTo>
                    <a:pt x="3624" y="810"/>
                  </a:lnTo>
                  <a:lnTo>
                    <a:pt x="3618" y="798"/>
                  </a:lnTo>
                  <a:lnTo>
                    <a:pt x="3606" y="786"/>
                  </a:lnTo>
                  <a:lnTo>
                    <a:pt x="3606" y="774"/>
                  </a:lnTo>
                  <a:lnTo>
                    <a:pt x="3600" y="756"/>
                  </a:lnTo>
                  <a:lnTo>
                    <a:pt x="3588" y="744"/>
                  </a:lnTo>
                  <a:lnTo>
                    <a:pt x="3576" y="726"/>
                  </a:lnTo>
                  <a:lnTo>
                    <a:pt x="3564" y="720"/>
                  </a:lnTo>
                  <a:lnTo>
                    <a:pt x="3552" y="708"/>
                  </a:lnTo>
                  <a:lnTo>
                    <a:pt x="3546" y="708"/>
                  </a:lnTo>
                  <a:lnTo>
                    <a:pt x="3540" y="696"/>
                  </a:lnTo>
                  <a:lnTo>
                    <a:pt x="3540" y="684"/>
                  </a:lnTo>
                  <a:lnTo>
                    <a:pt x="3564" y="684"/>
                  </a:lnTo>
                  <a:lnTo>
                    <a:pt x="3564" y="672"/>
                  </a:lnTo>
                  <a:lnTo>
                    <a:pt x="3558" y="666"/>
                  </a:lnTo>
                  <a:lnTo>
                    <a:pt x="3564" y="660"/>
                  </a:lnTo>
                  <a:lnTo>
                    <a:pt x="3588" y="660"/>
                  </a:lnTo>
                  <a:lnTo>
                    <a:pt x="3600" y="666"/>
                  </a:lnTo>
                  <a:lnTo>
                    <a:pt x="3618" y="672"/>
                  </a:lnTo>
                  <a:lnTo>
                    <a:pt x="3630" y="672"/>
                  </a:lnTo>
                  <a:lnTo>
                    <a:pt x="3642" y="678"/>
                  </a:lnTo>
                  <a:lnTo>
                    <a:pt x="3648" y="678"/>
                  </a:lnTo>
                  <a:lnTo>
                    <a:pt x="3654" y="672"/>
                  </a:lnTo>
                  <a:lnTo>
                    <a:pt x="3654" y="660"/>
                  </a:lnTo>
                  <a:lnTo>
                    <a:pt x="3648" y="648"/>
                  </a:lnTo>
                  <a:lnTo>
                    <a:pt x="3648" y="630"/>
                  </a:lnTo>
                  <a:lnTo>
                    <a:pt x="3654" y="630"/>
                  </a:lnTo>
                  <a:lnTo>
                    <a:pt x="3660" y="624"/>
                  </a:lnTo>
                  <a:close/>
                </a:path>
              </a:pathLst>
            </a:custGeom>
            <a:solidFill>
              <a:srgbClr val="2F4B3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 dirty="0">
                <a:solidFill>
                  <a:srgbClr val="FF0000"/>
                </a:solidFill>
              </a:endParaRPr>
            </a:p>
          </p:txBody>
        </p:sp>
      </p:grpSp>
      <p:grpSp>
        <p:nvGrpSpPr>
          <p:cNvPr id="140" name="South_West_Europe">
            <a:extLst>
              <a:ext uri="{FF2B5EF4-FFF2-40B4-BE49-F238E27FC236}">
                <a16:creationId xmlns:a16="http://schemas.microsoft.com/office/drawing/2014/main" id="{01A01D74-F9C2-4C5B-A8C3-640AEF8C3F52}"/>
              </a:ext>
            </a:extLst>
          </p:cNvPr>
          <p:cNvGrpSpPr/>
          <p:nvPr userDrawn="1"/>
        </p:nvGrpSpPr>
        <p:grpSpPr>
          <a:xfrm>
            <a:off x="5172930" y="2427719"/>
            <a:ext cx="706729" cy="859898"/>
            <a:chOff x="5172930" y="2675369"/>
            <a:chExt cx="706729" cy="859898"/>
          </a:xfrm>
        </p:grpSpPr>
        <p:sp>
          <p:nvSpPr>
            <p:cNvPr id="141" name="Switzerland" descr="© INSCALE GmbH, 05.05.2010&#10;http://www.presentationload.com/">
              <a:extLst>
                <a:ext uri="{FF2B5EF4-FFF2-40B4-BE49-F238E27FC236}">
                  <a16:creationId xmlns:a16="http://schemas.microsoft.com/office/drawing/2014/main" id="{51725404-C26D-42E4-8B25-F7BBC2D65EA7}"/>
                </a:ext>
              </a:extLst>
            </p:cNvPr>
            <p:cNvSpPr>
              <a:spLocks/>
            </p:cNvSpPr>
            <p:nvPr/>
          </p:nvSpPr>
          <p:spPr bwMode="gray">
            <a:xfrm>
              <a:off x="5752116" y="2794056"/>
              <a:ext cx="127543" cy="70857"/>
            </a:xfrm>
            <a:custGeom>
              <a:avLst/>
              <a:gdLst>
                <a:gd name="T0" fmla="*/ 2147483647 w 288"/>
                <a:gd name="T1" fmla="*/ 2147483647 h 162"/>
                <a:gd name="T2" fmla="*/ 2147483647 w 288"/>
                <a:gd name="T3" fmla="*/ 2147483647 h 162"/>
                <a:gd name="T4" fmla="*/ 2147483647 w 288"/>
                <a:gd name="T5" fmla="*/ 2147483647 h 162"/>
                <a:gd name="T6" fmla="*/ 2147483647 w 288"/>
                <a:gd name="T7" fmla="*/ 2147483647 h 162"/>
                <a:gd name="T8" fmla="*/ 2147483647 w 288"/>
                <a:gd name="T9" fmla="*/ 2147483647 h 162"/>
                <a:gd name="T10" fmla="*/ 2147483647 w 288"/>
                <a:gd name="T11" fmla="*/ 2147483647 h 162"/>
                <a:gd name="T12" fmla="*/ 2147483647 w 288"/>
                <a:gd name="T13" fmla="*/ 2147483647 h 162"/>
                <a:gd name="T14" fmla="*/ 0 w 288"/>
                <a:gd name="T15" fmla="*/ 2147483647 h 162"/>
                <a:gd name="T16" fmla="*/ 2147483647 w 288"/>
                <a:gd name="T17" fmla="*/ 2147483647 h 162"/>
                <a:gd name="T18" fmla="*/ 2147483647 w 288"/>
                <a:gd name="T19" fmla="*/ 2147483647 h 162"/>
                <a:gd name="T20" fmla="*/ 2147483647 w 288"/>
                <a:gd name="T21" fmla="*/ 2147483647 h 162"/>
                <a:gd name="T22" fmla="*/ 2147483647 w 288"/>
                <a:gd name="T23" fmla="*/ 2147483647 h 162"/>
                <a:gd name="T24" fmla="*/ 2147483647 w 288"/>
                <a:gd name="T25" fmla="*/ 2147483647 h 162"/>
                <a:gd name="T26" fmla="*/ 2147483647 w 288"/>
                <a:gd name="T27" fmla="*/ 2147483647 h 162"/>
                <a:gd name="T28" fmla="*/ 2147483647 w 288"/>
                <a:gd name="T29" fmla="*/ 2147483647 h 162"/>
                <a:gd name="T30" fmla="*/ 2147483647 w 288"/>
                <a:gd name="T31" fmla="*/ 2147483647 h 162"/>
                <a:gd name="T32" fmla="*/ 2147483647 w 288"/>
                <a:gd name="T33" fmla="*/ 2147483647 h 162"/>
                <a:gd name="T34" fmla="*/ 2147483647 w 288"/>
                <a:gd name="T35" fmla="*/ 2147483647 h 162"/>
                <a:gd name="T36" fmla="*/ 2147483647 w 288"/>
                <a:gd name="T37" fmla="*/ 2147483647 h 162"/>
                <a:gd name="T38" fmla="*/ 2147483647 w 288"/>
                <a:gd name="T39" fmla="*/ 2147483647 h 162"/>
                <a:gd name="T40" fmla="*/ 2147483647 w 288"/>
                <a:gd name="T41" fmla="*/ 2147483647 h 162"/>
                <a:gd name="T42" fmla="*/ 2147483647 w 288"/>
                <a:gd name="T43" fmla="*/ 2147483647 h 162"/>
                <a:gd name="T44" fmla="*/ 2147483647 w 288"/>
                <a:gd name="T45" fmla="*/ 2147483647 h 162"/>
                <a:gd name="T46" fmla="*/ 2147483647 w 288"/>
                <a:gd name="T47" fmla="*/ 2147483647 h 162"/>
                <a:gd name="T48" fmla="*/ 2147483647 w 288"/>
                <a:gd name="T49" fmla="*/ 2147483647 h 162"/>
                <a:gd name="T50" fmla="*/ 2147483647 w 288"/>
                <a:gd name="T51" fmla="*/ 2147483647 h 162"/>
                <a:gd name="T52" fmla="*/ 2147483647 w 288"/>
                <a:gd name="T53" fmla="*/ 2147483647 h 162"/>
                <a:gd name="T54" fmla="*/ 2147483647 w 288"/>
                <a:gd name="T55" fmla="*/ 2147483647 h 162"/>
                <a:gd name="T56" fmla="*/ 2147483647 w 288"/>
                <a:gd name="T57" fmla="*/ 2147483647 h 162"/>
                <a:gd name="T58" fmla="*/ 2147483647 w 288"/>
                <a:gd name="T59" fmla="*/ 2147483647 h 162"/>
                <a:gd name="T60" fmla="*/ 2147483647 w 288"/>
                <a:gd name="T61" fmla="*/ 2147483647 h 162"/>
                <a:gd name="T62" fmla="*/ 2147483647 w 288"/>
                <a:gd name="T63" fmla="*/ 2147483647 h 162"/>
                <a:gd name="T64" fmla="*/ 2147483647 w 288"/>
                <a:gd name="T65" fmla="*/ 2147483647 h 162"/>
                <a:gd name="T66" fmla="*/ 2147483647 w 288"/>
                <a:gd name="T67" fmla="*/ 0 h 162"/>
                <a:gd name="T68" fmla="*/ 2147483647 w 288"/>
                <a:gd name="T69" fmla="*/ 2147483647 h 162"/>
                <a:gd name="T70" fmla="*/ 2147483647 w 288"/>
                <a:gd name="T71" fmla="*/ 2147483647 h 162"/>
                <a:gd name="T72" fmla="*/ 2147483647 w 288"/>
                <a:gd name="T73" fmla="*/ 2147483647 h 162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288"/>
                <a:gd name="T112" fmla="*/ 0 h 162"/>
                <a:gd name="T113" fmla="*/ 288 w 288"/>
                <a:gd name="T114" fmla="*/ 162 h 162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288" h="162">
                  <a:moveTo>
                    <a:pt x="132" y="24"/>
                  </a:moveTo>
                  <a:lnTo>
                    <a:pt x="96" y="24"/>
                  </a:lnTo>
                  <a:lnTo>
                    <a:pt x="90" y="42"/>
                  </a:lnTo>
                  <a:lnTo>
                    <a:pt x="72" y="30"/>
                  </a:lnTo>
                  <a:lnTo>
                    <a:pt x="66" y="42"/>
                  </a:lnTo>
                  <a:lnTo>
                    <a:pt x="60" y="48"/>
                  </a:lnTo>
                  <a:lnTo>
                    <a:pt x="54" y="60"/>
                  </a:lnTo>
                  <a:lnTo>
                    <a:pt x="48" y="66"/>
                  </a:lnTo>
                  <a:lnTo>
                    <a:pt x="30" y="66"/>
                  </a:lnTo>
                  <a:lnTo>
                    <a:pt x="30" y="78"/>
                  </a:lnTo>
                  <a:lnTo>
                    <a:pt x="18" y="90"/>
                  </a:lnTo>
                  <a:lnTo>
                    <a:pt x="12" y="102"/>
                  </a:lnTo>
                  <a:lnTo>
                    <a:pt x="0" y="108"/>
                  </a:lnTo>
                  <a:lnTo>
                    <a:pt x="6" y="120"/>
                  </a:lnTo>
                  <a:lnTo>
                    <a:pt x="0" y="126"/>
                  </a:lnTo>
                  <a:lnTo>
                    <a:pt x="0" y="132"/>
                  </a:lnTo>
                  <a:lnTo>
                    <a:pt x="6" y="132"/>
                  </a:lnTo>
                  <a:lnTo>
                    <a:pt x="30" y="108"/>
                  </a:lnTo>
                  <a:lnTo>
                    <a:pt x="48" y="108"/>
                  </a:lnTo>
                  <a:lnTo>
                    <a:pt x="54" y="114"/>
                  </a:lnTo>
                  <a:lnTo>
                    <a:pt x="48" y="138"/>
                  </a:lnTo>
                  <a:lnTo>
                    <a:pt x="60" y="150"/>
                  </a:lnTo>
                  <a:lnTo>
                    <a:pt x="60" y="156"/>
                  </a:lnTo>
                  <a:lnTo>
                    <a:pt x="72" y="156"/>
                  </a:lnTo>
                  <a:lnTo>
                    <a:pt x="84" y="144"/>
                  </a:lnTo>
                  <a:lnTo>
                    <a:pt x="96" y="144"/>
                  </a:lnTo>
                  <a:lnTo>
                    <a:pt x="108" y="156"/>
                  </a:lnTo>
                  <a:lnTo>
                    <a:pt x="114" y="156"/>
                  </a:lnTo>
                  <a:lnTo>
                    <a:pt x="132" y="138"/>
                  </a:lnTo>
                  <a:lnTo>
                    <a:pt x="132" y="120"/>
                  </a:lnTo>
                  <a:lnTo>
                    <a:pt x="138" y="114"/>
                  </a:lnTo>
                  <a:lnTo>
                    <a:pt x="150" y="114"/>
                  </a:lnTo>
                  <a:lnTo>
                    <a:pt x="156" y="120"/>
                  </a:lnTo>
                  <a:lnTo>
                    <a:pt x="156" y="126"/>
                  </a:lnTo>
                  <a:lnTo>
                    <a:pt x="162" y="132"/>
                  </a:lnTo>
                  <a:lnTo>
                    <a:pt x="162" y="138"/>
                  </a:lnTo>
                  <a:lnTo>
                    <a:pt x="168" y="138"/>
                  </a:lnTo>
                  <a:lnTo>
                    <a:pt x="192" y="162"/>
                  </a:lnTo>
                  <a:lnTo>
                    <a:pt x="192" y="144"/>
                  </a:lnTo>
                  <a:lnTo>
                    <a:pt x="204" y="132"/>
                  </a:lnTo>
                  <a:lnTo>
                    <a:pt x="210" y="108"/>
                  </a:lnTo>
                  <a:lnTo>
                    <a:pt x="222" y="126"/>
                  </a:lnTo>
                  <a:lnTo>
                    <a:pt x="240" y="120"/>
                  </a:lnTo>
                  <a:lnTo>
                    <a:pt x="258" y="132"/>
                  </a:lnTo>
                  <a:lnTo>
                    <a:pt x="264" y="120"/>
                  </a:lnTo>
                  <a:lnTo>
                    <a:pt x="252" y="108"/>
                  </a:lnTo>
                  <a:lnTo>
                    <a:pt x="252" y="102"/>
                  </a:lnTo>
                  <a:lnTo>
                    <a:pt x="276" y="102"/>
                  </a:lnTo>
                  <a:lnTo>
                    <a:pt x="282" y="84"/>
                  </a:lnTo>
                  <a:lnTo>
                    <a:pt x="288" y="84"/>
                  </a:lnTo>
                  <a:lnTo>
                    <a:pt x="288" y="78"/>
                  </a:lnTo>
                  <a:lnTo>
                    <a:pt x="276" y="66"/>
                  </a:lnTo>
                  <a:lnTo>
                    <a:pt x="270" y="66"/>
                  </a:lnTo>
                  <a:lnTo>
                    <a:pt x="252" y="84"/>
                  </a:lnTo>
                  <a:lnTo>
                    <a:pt x="246" y="84"/>
                  </a:lnTo>
                  <a:lnTo>
                    <a:pt x="246" y="66"/>
                  </a:lnTo>
                  <a:lnTo>
                    <a:pt x="210" y="66"/>
                  </a:lnTo>
                  <a:lnTo>
                    <a:pt x="210" y="60"/>
                  </a:lnTo>
                  <a:lnTo>
                    <a:pt x="216" y="48"/>
                  </a:lnTo>
                  <a:lnTo>
                    <a:pt x="222" y="42"/>
                  </a:lnTo>
                  <a:lnTo>
                    <a:pt x="228" y="42"/>
                  </a:lnTo>
                  <a:lnTo>
                    <a:pt x="228" y="30"/>
                  </a:lnTo>
                  <a:lnTo>
                    <a:pt x="216" y="30"/>
                  </a:lnTo>
                  <a:lnTo>
                    <a:pt x="210" y="18"/>
                  </a:lnTo>
                  <a:lnTo>
                    <a:pt x="192" y="12"/>
                  </a:lnTo>
                  <a:lnTo>
                    <a:pt x="180" y="12"/>
                  </a:lnTo>
                  <a:lnTo>
                    <a:pt x="174" y="6"/>
                  </a:lnTo>
                  <a:lnTo>
                    <a:pt x="162" y="0"/>
                  </a:lnTo>
                  <a:lnTo>
                    <a:pt x="156" y="0"/>
                  </a:lnTo>
                  <a:lnTo>
                    <a:pt x="150" y="6"/>
                  </a:lnTo>
                  <a:lnTo>
                    <a:pt x="150" y="18"/>
                  </a:lnTo>
                  <a:lnTo>
                    <a:pt x="156" y="24"/>
                  </a:lnTo>
                  <a:lnTo>
                    <a:pt x="150" y="18"/>
                  </a:lnTo>
                  <a:lnTo>
                    <a:pt x="132" y="24"/>
                  </a:lnTo>
                  <a:close/>
                </a:path>
              </a:pathLst>
            </a:custGeom>
            <a:solidFill>
              <a:srgbClr val="658363"/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42" name="Spain" descr="© INSCALE GmbH, 05.05.2010&#10;http://www.presentationload.com/">
              <a:extLst>
                <a:ext uri="{FF2B5EF4-FFF2-40B4-BE49-F238E27FC236}">
                  <a16:creationId xmlns:a16="http://schemas.microsoft.com/office/drawing/2014/main" id="{08B56FBA-C85E-4913-8901-F458AAC847B4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5310084" y="2939311"/>
              <a:ext cx="387872" cy="276341"/>
            </a:xfrm>
            <a:custGeom>
              <a:avLst/>
              <a:gdLst>
                <a:gd name="T0" fmla="*/ 2147483647 w 876"/>
                <a:gd name="T1" fmla="*/ 2147483647 h 618"/>
                <a:gd name="T2" fmla="*/ 2147483647 w 876"/>
                <a:gd name="T3" fmla="*/ 2147483647 h 618"/>
                <a:gd name="T4" fmla="*/ 2147483647 w 876"/>
                <a:gd name="T5" fmla="*/ 2147483647 h 618"/>
                <a:gd name="T6" fmla="*/ 2147483647 w 876"/>
                <a:gd name="T7" fmla="*/ 2147483647 h 618"/>
                <a:gd name="T8" fmla="*/ 2147483647 w 876"/>
                <a:gd name="T9" fmla="*/ 2147483647 h 618"/>
                <a:gd name="T10" fmla="*/ 2147483647 w 876"/>
                <a:gd name="T11" fmla="*/ 2147483647 h 618"/>
                <a:gd name="T12" fmla="*/ 2147483647 w 876"/>
                <a:gd name="T13" fmla="*/ 2147483647 h 618"/>
                <a:gd name="T14" fmla="*/ 2147483647 w 876"/>
                <a:gd name="T15" fmla="*/ 2147483647 h 618"/>
                <a:gd name="T16" fmla="*/ 2147483647 w 876"/>
                <a:gd name="T17" fmla="*/ 2147483647 h 618"/>
                <a:gd name="T18" fmla="*/ 2147483647 w 876"/>
                <a:gd name="T19" fmla="*/ 2147483647 h 618"/>
                <a:gd name="T20" fmla="*/ 2147483647 w 876"/>
                <a:gd name="T21" fmla="*/ 2147483647 h 618"/>
                <a:gd name="T22" fmla="*/ 2147483647 w 876"/>
                <a:gd name="T23" fmla="*/ 2147483647 h 618"/>
                <a:gd name="T24" fmla="*/ 2147483647 w 876"/>
                <a:gd name="T25" fmla="*/ 2147483647 h 618"/>
                <a:gd name="T26" fmla="*/ 2147483647 w 876"/>
                <a:gd name="T27" fmla="*/ 2147483647 h 618"/>
                <a:gd name="T28" fmla="*/ 2147483647 w 876"/>
                <a:gd name="T29" fmla="*/ 2147483647 h 618"/>
                <a:gd name="T30" fmla="*/ 2147483647 w 876"/>
                <a:gd name="T31" fmla="*/ 2147483647 h 618"/>
                <a:gd name="T32" fmla="*/ 2147483647 w 876"/>
                <a:gd name="T33" fmla="*/ 2147483647 h 618"/>
                <a:gd name="T34" fmla="*/ 2147483647 w 876"/>
                <a:gd name="T35" fmla="*/ 2147483647 h 618"/>
                <a:gd name="T36" fmla="*/ 2147483647 w 876"/>
                <a:gd name="T37" fmla="*/ 2147483647 h 618"/>
                <a:gd name="T38" fmla="*/ 2147483647 w 876"/>
                <a:gd name="T39" fmla="*/ 2147483647 h 618"/>
                <a:gd name="T40" fmla="*/ 2147483647 w 876"/>
                <a:gd name="T41" fmla="*/ 0 h 618"/>
                <a:gd name="T42" fmla="*/ 2147483647 w 876"/>
                <a:gd name="T43" fmla="*/ 2147483647 h 618"/>
                <a:gd name="T44" fmla="*/ 0 w 876"/>
                <a:gd name="T45" fmla="*/ 2147483647 h 618"/>
                <a:gd name="T46" fmla="*/ 2147483647 w 876"/>
                <a:gd name="T47" fmla="*/ 2147483647 h 618"/>
                <a:gd name="T48" fmla="*/ 2147483647 w 876"/>
                <a:gd name="T49" fmla="*/ 2147483647 h 618"/>
                <a:gd name="T50" fmla="*/ 2147483647 w 876"/>
                <a:gd name="T51" fmla="*/ 2147483647 h 618"/>
                <a:gd name="T52" fmla="*/ 2147483647 w 876"/>
                <a:gd name="T53" fmla="*/ 2147483647 h 618"/>
                <a:gd name="T54" fmla="*/ 2147483647 w 876"/>
                <a:gd name="T55" fmla="*/ 2147483647 h 618"/>
                <a:gd name="T56" fmla="*/ 2147483647 w 876"/>
                <a:gd name="T57" fmla="*/ 2147483647 h 618"/>
                <a:gd name="T58" fmla="*/ 2147483647 w 876"/>
                <a:gd name="T59" fmla="*/ 2147483647 h 618"/>
                <a:gd name="T60" fmla="*/ 2147483647 w 876"/>
                <a:gd name="T61" fmla="*/ 2147483647 h 618"/>
                <a:gd name="T62" fmla="*/ 2147483647 w 876"/>
                <a:gd name="T63" fmla="*/ 2147483647 h 618"/>
                <a:gd name="T64" fmla="*/ 2147483647 w 876"/>
                <a:gd name="T65" fmla="*/ 2147483647 h 618"/>
                <a:gd name="T66" fmla="*/ 2147483647 w 876"/>
                <a:gd name="T67" fmla="*/ 2147483647 h 618"/>
                <a:gd name="T68" fmla="*/ 2147483647 w 876"/>
                <a:gd name="T69" fmla="*/ 2147483647 h 618"/>
                <a:gd name="T70" fmla="*/ 2147483647 w 876"/>
                <a:gd name="T71" fmla="*/ 2147483647 h 618"/>
                <a:gd name="T72" fmla="*/ 2147483647 w 876"/>
                <a:gd name="T73" fmla="*/ 2147483647 h 618"/>
                <a:gd name="T74" fmla="*/ 2147483647 w 876"/>
                <a:gd name="T75" fmla="*/ 2147483647 h 618"/>
                <a:gd name="T76" fmla="*/ 2147483647 w 876"/>
                <a:gd name="T77" fmla="*/ 2147483647 h 618"/>
                <a:gd name="T78" fmla="*/ 2147483647 w 876"/>
                <a:gd name="T79" fmla="*/ 2147483647 h 618"/>
                <a:gd name="T80" fmla="*/ 2147483647 w 876"/>
                <a:gd name="T81" fmla="*/ 2147483647 h 618"/>
                <a:gd name="T82" fmla="*/ 2147483647 w 876"/>
                <a:gd name="T83" fmla="*/ 2147483647 h 618"/>
                <a:gd name="T84" fmla="*/ 2147483647 w 876"/>
                <a:gd name="T85" fmla="*/ 2147483647 h 618"/>
                <a:gd name="T86" fmla="*/ 2147483647 w 876"/>
                <a:gd name="T87" fmla="*/ 2147483647 h 618"/>
                <a:gd name="T88" fmla="*/ 2147483647 w 876"/>
                <a:gd name="T89" fmla="*/ 2147483647 h 618"/>
                <a:gd name="T90" fmla="*/ 2147483647 w 876"/>
                <a:gd name="T91" fmla="*/ 2147483647 h 618"/>
                <a:gd name="T92" fmla="*/ 2147483647 w 876"/>
                <a:gd name="T93" fmla="*/ 2147483647 h 618"/>
                <a:gd name="T94" fmla="*/ 2147483647 w 876"/>
                <a:gd name="T95" fmla="*/ 2147483647 h 618"/>
                <a:gd name="T96" fmla="*/ 2147483647 w 876"/>
                <a:gd name="T97" fmla="*/ 2147483647 h 618"/>
                <a:gd name="T98" fmla="*/ 2147483647 w 876"/>
                <a:gd name="T99" fmla="*/ 2147483647 h 618"/>
                <a:gd name="T100" fmla="*/ 2147483647 w 876"/>
                <a:gd name="T101" fmla="*/ 2147483647 h 618"/>
                <a:gd name="T102" fmla="*/ 2147483647 w 876"/>
                <a:gd name="T103" fmla="*/ 2147483647 h 618"/>
                <a:gd name="T104" fmla="*/ 2147483647 w 876"/>
                <a:gd name="T105" fmla="*/ 2147483647 h 618"/>
                <a:gd name="T106" fmla="*/ 2147483647 w 876"/>
                <a:gd name="T107" fmla="*/ 2147483647 h 618"/>
                <a:gd name="T108" fmla="*/ 2147483647 w 876"/>
                <a:gd name="T109" fmla="*/ 2147483647 h 618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876"/>
                <a:gd name="T166" fmla="*/ 0 h 618"/>
                <a:gd name="T167" fmla="*/ 876 w 876"/>
                <a:gd name="T168" fmla="*/ 618 h 618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876" h="618">
                  <a:moveTo>
                    <a:pt x="804" y="318"/>
                  </a:moveTo>
                  <a:lnTo>
                    <a:pt x="798" y="312"/>
                  </a:lnTo>
                  <a:lnTo>
                    <a:pt x="798" y="306"/>
                  </a:lnTo>
                  <a:lnTo>
                    <a:pt x="786" y="306"/>
                  </a:lnTo>
                  <a:lnTo>
                    <a:pt x="762" y="318"/>
                  </a:lnTo>
                  <a:lnTo>
                    <a:pt x="750" y="330"/>
                  </a:lnTo>
                  <a:lnTo>
                    <a:pt x="750" y="336"/>
                  </a:lnTo>
                  <a:lnTo>
                    <a:pt x="756" y="342"/>
                  </a:lnTo>
                  <a:lnTo>
                    <a:pt x="768" y="342"/>
                  </a:lnTo>
                  <a:lnTo>
                    <a:pt x="774" y="348"/>
                  </a:lnTo>
                  <a:lnTo>
                    <a:pt x="774" y="354"/>
                  </a:lnTo>
                  <a:lnTo>
                    <a:pt x="804" y="354"/>
                  </a:lnTo>
                  <a:lnTo>
                    <a:pt x="816" y="342"/>
                  </a:lnTo>
                  <a:lnTo>
                    <a:pt x="816" y="324"/>
                  </a:lnTo>
                  <a:lnTo>
                    <a:pt x="810" y="318"/>
                  </a:lnTo>
                  <a:lnTo>
                    <a:pt x="804" y="318"/>
                  </a:lnTo>
                  <a:close/>
                  <a:moveTo>
                    <a:pt x="672" y="390"/>
                  </a:moveTo>
                  <a:lnTo>
                    <a:pt x="678" y="396"/>
                  </a:lnTo>
                  <a:lnTo>
                    <a:pt x="684" y="396"/>
                  </a:lnTo>
                  <a:lnTo>
                    <a:pt x="690" y="390"/>
                  </a:lnTo>
                  <a:lnTo>
                    <a:pt x="690" y="372"/>
                  </a:lnTo>
                  <a:lnTo>
                    <a:pt x="684" y="372"/>
                  </a:lnTo>
                  <a:lnTo>
                    <a:pt x="672" y="384"/>
                  </a:lnTo>
                  <a:lnTo>
                    <a:pt x="672" y="390"/>
                  </a:lnTo>
                  <a:close/>
                  <a:moveTo>
                    <a:pt x="840" y="300"/>
                  </a:moveTo>
                  <a:lnTo>
                    <a:pt x="840" y="306"/>
                  </a:lnTo>
                  <a:lnTo>
                    <a:pt x="852" y="318"/>
                  </a:lnTo>
                  <a:lnTo>
                    <a:pt x="870" y="318"/>
                  </a:lnTo>
                  <a:lnTo>
                    <a:pt x="876" y="312"/>
                  </a:lnTo>
                  <a:lnTo>
                    <a:pt x="864" y="300"/>
                  </a:lnTo>
                  <a:lnTo>
                    <a:pt x="852" y="300"/>
                  </a:lnTo>
                  <a:lnTo>
                    <a:pt x="846" y="294"/>
                  </a:lnTo>
                  <a:lnTo>
                    <a:pt x="840" y="300"/>
                  </a:lnTo>
                  <a:close/>
                  <a:moveTo>
                    <a:pt x="804" y="150"/>
                  </a:moveTo>
                  <a:lnTo>
                    <a:pt x="798" y="138"/>
                  </a:lnTo>
                  <a:lnTo>
                    <a:pt x="798" y="132"/>
                  </a:lnTo>
                  <a:lnTo>
                    <a:pt x="810" y="120"/>
                  </a:lnTo>
                  <a:lnTo>
                    <a:pt x="798" y="114"/>
                  </a:lnTo>
                  <a:lnTo>
                    <a:pt x="792" y="108"/>
                  </a:lnTo>
                  <a:lnTo>
                    <a:pt x="792" y="102"/>
                  </a:lnTo>
                  <a:lnTo>
                    <a:pt x="780" y="102"/>
                  </a:lnTo>
                  <a:lnTo>
                    <a:pt x="780" y="108"/>
                  </a:lnTo>
                  <a:lnTo>
                    <a:pt x="774" y="114"/>
                  </a:lnTo>
                  <a:lnTo>
                    <a:pt x="756" y="114"/>
                  </a:lnTo>
                  <a:lnTo>
                    <a:pt x="750" y="108"/>
                  </a:lnTo>
                  <a:lnTo>
                    <a:pt x="726" y="108"/>
                  </a:lnTo>
                  <a:lnTo>
                    <a:pt x="726" y="102"/>
                  </a:lnTo>
                  <a:lnTo>
                    <a:pt x="708" y="102"/>
                  </a:lnTo>
                  <a:lnTo>
                    <a:pt x="696" y="108"/>
                  </a:lnTo>
                  <a:lnTo>
                    <a:pt x="690" y="84"/>
                  </a:lnTo>
                  <a:lnTo>
                    <a:pt x="672" y="84"/>
                  </a:lnTo>
                  <a:lnTo>
                    <a:pt x="672" y="78"/>
                  </a:lnTo>
                  <a:lnTo>
                    <a:pt x="666" y="72"/>
                  </a:lnTo>
                  <a:lnTo>
                    <a:pt x="648" y="72"/>
                  </a:lnTo>
                  <a:lnTo>
                    <a:pt x="642" y="78"/>
                  </a:lnTo>
                  <a:lnTo>
                    <a:pt x="642" y="90"/>
                  </a:lnTo>
                  <a:lnTo>
                    <a:pt x="624" y="96"/>
                  </a:lnTo>
                  <a:lnTo>
                    <a:pt x="624" y="84"/>
                  </a:lnTo>
                  <a:lnTo>
                    <a:pt x="594" y="84"/>
                  </a:lnTo>
                  <a:lnTo>
                    <a:pt x="582" y="72"/>
                  </a:lnTo>
                  <a:lnTo>
                    <a:pt x="570" y="72"/>
                  </a:lnTo>
                  <a:lnTo>
                    <a:pt x="564" y="78"/>
                  </a:lnTo>
                  <a:lnTo>
                    <a:pt x="546" y="60"/>
                  </a:lnTo>
                  <a:lnTo>
                    <a:pt x="510" y="60"/>
                  </a:lnTo>
                  <a:lnTo>
                    <a:pt x="516" y="54"/>
                  </a:lnTo>
                  <a:lnTo>
                    <a:pt x="516" y="48"/>
                  </a:lnTo>
                  <a:lnTo>
                    <a:pt x="504" y="36"/>
                  </a:lnTo>
                  <a:lnTo>
                    <a:pt x="498" y="36"/>
                  </a:lnTo>
                  <a:lnTo>
                    <a:pt x="492" y="42"/>
                  </a:lnTo>
                  <a:lnTo>
                    <a:pt x="486" y="36"/>
                  </a:lnTo>
                  <a:lnTo>
                    <a:pt x="450" y="36"/>
                  </a:lnTo>
                  <a:lnTo>
                    <a:pt x="390" y="24"/>
                  </a:lnTo>
                  <a:lnTo>
                    <a:pt x="378" y="24"/>
                  </a:lnTo>
                  <a:lnTo>
                    <a:pt x="348" y="36"/>
                  </a:lnTo>
                  <a:lnTo>
                    <a:pt x="294" y="30"/>
                  </a:lnTo>
                  <a:lnTo>
                    <a:pt x="258" y="12"/>
                  </a:lnTo>
                  <a:lnTo>
                    <a:pt x="234" y="12"/>
                  </a:lnTo>
                  <a:lnTo>
                    <a:pt x="216" y="18"/>
                  </a:lnTo>
                  <a:lnTo>
                    <a:pt x="162" y="18"/>
                  </a:lnTo>
                  <a:lnTo>
                    <a:pt x="150" y="12"/>
                  </a:lnTo>
                  <a:lnTo>
                    <a:pt x="138" y="12"/>
                  </a:lnTo>
                  <a:lnTo>
                    <a:pt x="126" y="6"/>
                  </a:lnTo>
                  <a:lnTo>
                    <a:pt x="120" y="0"/>
                  </a:lnTo>
                  <a:lnTo>
                    <a:pt x="108" y="0"/>
                  </a:lnTo>
                  <a:lnTo>
                    <a:pt x="96" y="6"/>
                  </a:lnTo>
                  <a:lnTo>
                    <a:pt x="72" y="30"/>
                  </a:lnTo>
                  <a:lnTo>
                    <a:pt x="60" y="30"/>
                  </a:lnTo>
                  <a:lnTo>
                    <a:pt x="48" y="36"/>
                  </a:lnTo>
                  <a:lnTo>
                    <a:pt x="30" y="36"/>
                  </a:lnTo>
                  <a:lnTo>
                    <a:pt x="6" y="48"/>
                  </a:lnTo>
                  <a:lnTo>
                    <a:pt x="0" y="60"/>
                  </a:lnTo>
                  <a:lnTo>
                    <a:pt x="0" y="72"/>
                  </a:lnTo>
                  <a:lnTo>
                    <a:pt x="6" y="78"/>
                  </a:lnTo>
                  <a:lnTo>
                    <a:pt x="12" y="90"/>
                  </a:lnTo>
                  <a:lnTo>
                    <a:pt x="24" y="96"/>
                  </a:lnTo>
                  <a:lnTo>
                    <a:pt x="30" y="102"/>
                  </a:lnTo>
                  <a:lnTo>
                    <a:pt x="18" y="138"/>
                  </a:lnTo>
                  <a:lnTo>
                    <a:pt x="24" y="144"/>
                  </a:lnTo>
                  <a:lnTo>
                    <a:pt x="24" y="150"/>
                  </a:lnTo>
                  <a:lnTo>
                    <a:pt x="30" y="144"/>
                  </a:lnTo>
                  <a:lnTo>
                    <a:pt x="54" y="132"/>
                  </a:lnTo>
                  <a:lnTo>
                    <a:pt x="78" y="132"/>
                  </a:lnTo>
                  <a:lnTo>
                    <a:pt x="78" y="138"/>
                  </a:lnTo>
                  <a:lnTo>
                    <a:pt x="66" y="150"/>
                  </a:lnTo>
                  <a:lnTo>
                    <a:pt x="60" y="150"/>
                  </a:lnTo>
                  <a:lnTo>
                    <a:pt x="60" y="156"/>
                  </a:lnTo>
                  <a:lnTo>
                    <a:pt x="72" y="156"/>
                  </a:lnTo>
                  <a:lnTo>
                    <a:pt x="78" y="150"/>
                  </a:lnTo>
                  <a:lnTo>
                    <a:pt x="96" y="150"/>
                  </a:lnTo>
                  <a:lnTo>
                    <a:pt x="102" y="156"/>
                  </a:lnTo>
                  <a:lnTo>
                    <a:pt x="114" y="156"/>
                  </a:lnTo>
                  <a:lnTo>
                    <a:pt x="120" y="150"/>
                  </a:lnTo>
                  <a:lnTo>
                    <a:pt x="120" y="144"/>
                  </a:lnTo>
                  <a:lnTo>
                    <a:pt x="174" y="144"/>
                  </a:lnTo>
                  <a:lnTo>
                    <a:pt x="174" y="162"/>
                  </a:lnTo>
                  <a:lnTo>
                    <a:pt x="180" y="162"/>
                  </a:lnTo>
                  <a:lnTo>
                    <a:pt x="192" y="168"/>
                  </a:lnTo>
                  <a:lnTo>
                    <a:pt x="192" y="174"/>
                  </a:lnTo>
                  <a:lnTo>
                    <a:pt x="168" y="198"/>
                  </a:lnTo>
                  <a:lnTo>
                    <a:pt x="144" y="210"/>
                  </a:lnTo>
                  <a:lnTo>
                    <a:pt x="138" y="216"/>
                  </a:lnTo>
                  <a:lnTo>
                    <a:pt x="138" y="222"/>
                  </a:lnTo>
                  <a:lnTo>
                    <a:pt x="144" y="222"/>
                  </a:lnTo>
                  <a:lnTo>
                    <a:pt x="150" y="228"/>
                  </a:lnTo>
                  <a:lnTo>
                    <a:pt x="150" y="240"/>
                  </a:lnTo>
                  <a:lnTo>
                    <a:pt x="144" y="258"/>
                  </a:lnTo>
                  <a:lnTo>
                    <a:pt x="144" y="276"/>
                  </a:lnTo>
                  <a:lnTo>
                    <a:pt x="138" y="276"/>
                  </a:lnTo>
                  <a:lnTo>
                    <a:pt x="132" y="282"/>
                  </a:lnTo>
                  <a:lnTo>
                    <a:pt x="132" y="294"/>
                  </a:lnTo>
                  <a:lnTo>
                    <a:pt x="138" y="300"/>
                  </a:lnTo>
                  <a:lnTo>
                    <a:pt x="138" y="312"/>
                  </a:lnTo>
                  <a:lnTo>
                    <a:pt x="126" y="324"/>
                  </a:lnTo>
                  <a:lnTo>
                    <a:pt x="90" y="324"/>
                  </a:lnTo>
                  <a:lnTo>
                    <a:pt x="114" y="348"/>
                  </a:lnTo>
                  <a:lnTo>
                    <a:pt x="114" y="360"/>
                  </a:lnTo>
                  <a:lnTo>
                    <a:pt x="120" y="366"/>
                  </a:lnTo>
                  <a:lnTo>
                    <a:pt x="132" y="372"/>
                  </a:lnTo>
                  <a:lnTo>
                    <a:pt x="132" y="378"/>
                  </a:lnTo>
                  <a:lnTo>
                    <a:pt x="120" y="390"/>
                  </a:lnTo>
                  <a:lnTo>
                    <a:pt x="108" y="396"/>
                  </a:lnTo>
                  <a:lnTo>
                    <a:pt x="96" y="408"/>
                  </a:lnTo>
                  <a:lnTo>
                    <a:pt x="96" y="414"/>
                  </a:lnTo>
                  <a:lnTo>
                    <a:pt x="102" y="420"/>
                  </a:lnTo>
                  <a:lnTo>
                    <a:pt x="102" y="426"/>
                  </a:lnTo>
                  <a:lnTo>
                    <a:pt x="108" y="438"/>
                  </a:lnTo>
                  <a:lnTo>
                    <a:pt x="114" y="444"/>
                  </a:lnTo>
                  <a:lnTo>
                    <a:pt x="126" y="444"/>
                  </a:lnTo>
                  <a:lnTo>
                    <a:pt x="126" y="450"/>
                  </a:lnTo>
                  <a:lnTo>
                    <a:pt x="114" y="462"/>
                  </a:lnTo>
                  <a:lnTo>
                    <a:pt x="102" y="462"/>
                  </a:lnTo>
                  <a:lnTo>
                    <a:pt x="96" y="474"/>
                  </a:lnTo>
                  <a:lnTo>
                    <a:pt x="90" y="480"/>
                  </a:lnTo>
                  <a:lnTo>
                    <a:pt x="90" y="528"/>
                  </a:lnTo>
                  <a:lnTo>
                    <a:pt x="120" y="528"/>
                  </a:lnTo>
                  <a:lnTo>
                    <a:pt x="144" y="546"/>
                  </a:lnTo>
                  <a:lnTo>
                    <a:pt x="162" y="546"/>
                  </a:lnTo>
                  <a:lnTo>
                    <a:pt x="156" y="576"/>
                  </a:lnTo>
                  <a:lnTo>
                    <a:pt x="162" y="576"/>
                  </a:lnTo>
                  <a:lnTo>
                    <a:pt x="162" y="594"/>
                  </a:lnTo>
                  <a:lnTo>
                    <a:pt x="168" y="606"/>
                  </a:lnTo>
                  <a:lnTo>
                    <a:pt x="174" y="612"/>
                  </a:lnTo>
                  <a:lnTo>
                    <a:pt x="192" y="612"/>
                  </a:lnTo>
                  <a:lnTo>
                    <a:pt x="198" y="618"/>
                  </a:lnTo>
                  <a:lnTo>
                    <a:pt x="204" y="618"/>
                  </a:lnTo>
                  <a:lnTo>
                    <a:pt x="210" y="612"/>
                  </a:lnTo>
                  <a:lnTo>
                    <a:pt x="222" y="606"/>
                  </a:lnTo>
                  <a:lnTo>
                    <a:pt x="240" y="588"/>
                  </a:lnTo>
                  <a:lnTo>
                    <a:pt x="252" y="582"/>
                  </a:lnTo>
                  <a:lnTo>
                    <a:pt x="264" y="582"/>
                  </a:lnTo>
                  <a:lnTo>
                    <a:pt x="294" y="564"/>
                  </a:lnTo>
                  <a:lnTo>
                    <a:pt x="360" y="564"/>
                  </a:lnTo>
                  <a:lnTo>
                    <a:pt x="366" y="558"/>
                  </a:lnTo>
                  <a:lnTo>
                    <a:pt x="378" y="558"/>
                  </a:lnTo>
                  <a:lnTo>
                    <a:pt x="390" y="570"/>
                  </a:lnTo>
                  <a:lnTo>
                    <a:pt x="396" y="570"/>
                  </a:lnTo>
                  <a:lnTo>
                    <a:pt x="408" y="564"/>
                  </a:lnTo>
                  <a:lnTo>
                    <a:pt x="420" y="564"/>
                  </a:lnTo>
                  <a:lnTo>
                    <a:pt x="426" y="558"/>
                  </a:lnTo>
                  <a:lnTo>
                    <a:pt x="432" y="558"/>
                  </a:lnTo>
                  <a:lnTo>
                    <a:pt x="432" y="570"/>
                  </a:lnTo>
                  <a:lnTo>
                    <a:pt x="438" y="570"/>
                  </a:lnTo>
                  <a:lnTo>
                    <a:pt x="450" y="558"/>
                  </a:lnTo>
                  <a:lnTo>
                    <a:pt x="462" y="534"/>
                  </a:lnTo>
                  <a:lnTo>
                    <a:pt x="462" y="522"/>
                  </a:lnTo>
                  <a:lnTo>
                    <a:pt x="498" y="492"/>
                  </a:lnTo>
                  <a:lnTo>
                    <a:pt x="528" y="492"/>
                  </a:lnTo>
                  <a:lnTo>
                    <a:pt x="534" y="474"/>
                  </a:lnTo>
                  <a:lnTo>
                    <a:pt x="534" y="468"/>
                  </a:lnTo>
                  <a:lnTo>
                    <a:pt x="540" y="462"/>
                  </a:lnTo>
                  <a:lnTo>
                    <a:pt x="540" y="450"/>
                  </a:lnTo>
                  <a:lnTo>
                    <a:pt x="546" y="444"/>
                  </a:lnTo>
                  <a:lnTo>
                    <a:pt x="552" y="432"/>
                  </a:lnTo>
                  <a:lnTo>
                    <a:pt x="552" y="426"/>
                  </a:lnTo>
                  <a:lnTo>
                    <a:pt x="570" y="426"/>
                  </a:lnTo>
                  <a:lnTo>
                    <a:pt x="594" y="414"/>
                  </a:lnTo>
                  <a:lnTo>
                    <a:pt x="600" y="408"/>
                  </a:lnTo>
                  <a:lnTo>
                    <a:pt x="594" y="396"/>
                  </a:lnTo>
                  <a:lnTo>
                    <a:pt x="588" y="390"/>
                  </a:lnTo>
                  <a:lnTo>
                    <a:pt x="582" y="378"/>
                  </a:lnTo>
                  <a:lnTo>
                    <a:pt x="576" y="372"/>
                  </a:lnTo>
                  <a:lnTo>
                    <a:pt x="570" y="372"/>
                  </a:lnTo>
                  <a:lnTo>
                    <a:pt x="570" y="336"/>
                  </a:lnTo>
                  <a:lnTo>
                    <a:pt x="582" y="312"/>
                  </a:lnTo>
                  <a:lnTo>
                    <a:pt x="594" y="306"/>
                  </a:lnTo>
                  <a:lnTo>
                    <a:pt x="600" y="294"/>
                  </a:lnTo>
                  <a:lnTo>
                    <a:pt x="612" y="282"/>
                  </a:lnTo>
                  <a:lnTo>
                    <a:pt x="618" y="270"/>
                  </a:lnTo>
                  <a:lnTo>
                    <a:pt x="630" y="258"/>
                  </a:lnTo>
                  <a:lnTo>
                    <a:pt x="642" y="258"/>
                  </a:lnTo>
                  <a:lnTo>
                    <a:pt x="654" y="246"/>
                  </a:lnTo>
                  <a:lnTo>
                    <a:pt x="654" y="240"/>
                  </a:lnTo>
                  <a:lnTo>
                    <a:pt x="648" y="240"/>
                  </a:lnTo>
                  <a:lnTo>
                    <a:pt x="648" y="228"/>
                  </a:lnTo>
                  <a:lnTo>
                    <a:pt x="654" y="222"/>
                  </a:lnTo>
                  <a:lnTo>
                    <a:pt x="726" y="198"/>
                  </a:lnTo>
                  <a:lnTo>
                    <a:pt x="750" y="186"/>
                  </a:lnTo>
                  <a:lnTo>
                    <a:pt x="756" y="174"/>
                  </a:lnTo>
                  <a:lnTo>
                    <a:pt x="768" y="168"/>
                  </a:lnTo>
                  <a:lnTo>
                    <a:pt x="774" y="168"/>
                  </a:lnTo>
                  <a:lnTo>
                    <a:pt x="786" y="156"/>
                  </a:lnTo>
                  <a:lnTo>
                    <a:pt x="798" y="156"/>
                  </a:lnTo>
                  <a:lnTo>
                    <a:pt x="804" y="150"/>
                  </a:lnTo>
                  <a:close/>
                </a:path>
              </a:pathLst>
            </a:custGeom>
            <a:solidFill>
              <a:srgbClr val="93A690">
                <a:alpha val="80000"/>
              </a:srgbClr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43" name="Morocco" descr="© INSCALE GmbH, 05.05.2010&#10;http://www.presentationload.com/">
              <a:extLst>
                <a:ext uri="{FF2B5EF4-FFF2-40B4-BE49-F238E27FC236}">
                  <a16:creationId xmlns:a16="http://schemas.microsoft.com/office/drawing/2014/main" id="{862B29EF-27E1-4266-A105-51EBBB3B428C}"/>
                </a:ext>
              </a:extLst>
            </p:cNvPr>
            <p:cNvSpPr>
              <a:spLocks/>
            </p:cNvSpPr>
            <p:nvPr/>
          </p:nvSpPr>
          <p:spPr bwMode="gray">
            <a:xfrm>
              <a:off x="5172930" y="3237669"/>
              <a:ext cx="375641" cy="297598"/>
            </a:xfrm>
            <a:custGeom>
              <a:avLst/>
              <a:gdLst>
                <a:gd name="T0" fmla="*/ 2147483647 w 846"/>
                <a:gd name="T1" fmla="*/ 2147483647 h 660"/>
                <a:gd name="T2" fmla="*/ 2147483647 w 846"/>
                <a:gd name="T3" fmla="*/ 2147483647 h 660"/>
                <a:gd name="T4" fmla="*/ 2147483647 w 846"/>
                <a:gd name="T5" fmla="*/ 2147483647 h 660"/>
                <a:gd name="T6" fmla="*/ 2147483647 w 846"/>
                <a:gd name="T7" fmla="*/ 2147483647 h 660"/>
                <a:gd name="T8" fmla="*/ 2147483647 w 846"/>
                <a:gd name="T9" fmla="*/ 2147483647 h 660"/>
                <a:gd name="T10" fmla="*/ 2147483647 w 846"/>
                <a:gd name="T11" fmla="*/ 2147483647 h 660"/>
                <a:gd name="T12" fmla="*/ 2147483647 w 846"/>
                <a:gd name="T13" fmla="*/ 2147483647 h 660"/>
                <a:gd name="T14" fmla="*/ 2147483647 w 846"/>
                <a:gd name="T15" fmla="*/ 2147483647 h 660"/>
                <a:gd name="T16" fmla="*/ 2147483647 w 846"/>
                <a:gd name="T17" fmla="*/ 2147483647 h 660"/>
                <a:gd name="T18" fmla="*/ 2147483647 w 846"/>
                <a:gd name="T19" fmla="*/ 0 h 660"/>
                <a:gd name="T20" fmla="*/ 2147483647 w 846"/>
                <a:gd name="T21" fmla="*/ 2147483647 h 660"/>
                <a:gd name="T22" fmla="*/ 2147483647 w 846"/>
                <a:gd name="T23" fmla="*/ 2147483647 h 660"/>
                <a:gd name="T24" fmla="*/ 2147483647 w 846"/>
                <a:gd name="T25" fmla="*/ 2147483647 h 660"/>
                <a:gd name="T26" fmla="*/ 2147483647 w 846"/>
                <a:gd name="T27" fmla="*/ 2147483647 h 660"/>
                <a:gd name="T28" fmla="*/ 2147483647 w 846"/>
                <a:gd name="T29" fmla="*/ 2147483647 h 660"/>
                <a:gd name="T30" fmla="*/ 2147483647 w 846"/>
                <a:gd name="T31" fmla="*/ 2147483647 h 660"/>
                <a:gd name="T32" fmla="*/ 2147483647 w 846"/>
                <a:gd name="T33" fmla="*/ 2147483647 h 660"/>
                <a:gd name="T34" fmla="*/ 2147483647 w 846"/>
                <a:gd name="T35" fmla="*/ 2147483647 h 660"/>
                <a:gd name="T36" fmla="*/ 2147483647 w 846"/>
                <a:gd name="T37" fmla="*/ 2147483647 h 660"/>
                <a:gd name="T38" fmla="*/ 2147483647 w 846"/>
                <a:gd name="T39" fmla="*/ 2147483647 h 660"/>
                <a:gd name="T40" fmla="*/ 2147483647 w 846"/>
                <a:gd name="T41" fmla="*/ 2147483647 h 660"/>
                <a:gd name="T42" fmla="*/ 2147483647 w 846"/>
                <a:gd name="T43" fmla="*/ 2147483647 h 660"/>
                <a:gd name="T44" fmla="*/ 2147483647 w 846"/>
                <a:gd name="T45" fmla="*/ 2147483647 h 660"/>
                <a:gd name="T46" fmla="*/ 2147483647 w 846"/>
                <a:gd name="T47" fmla="*/ 2147483647 h 660"/>
                <a:gd name="T48" fmla="*/ 2147483647 w 846"/>
                <a:gd name="T49" fmla="*/ 2147483647 h 660"/>
                <a:gd name="T50" fmla="*/ 2147483647 w 846"/>
                <a:gd name="T51" fmla="*/ 2147483647 h 660"/>
                <a:gd name="T52" fmla="*/ 2147483647 w 846"/>
                <a:gd name="T53" fmla="*/ 2147483647 h 660"/>
                <a:gd name="T54" fmla="*/ 2147483647 w 846"/>
                <a:gd name="T55" fmla="*/ 2147483647 h 660"/>
                <a:gd name="T56" fmla="*/ 2147483647 w 846"/>
                <a:gd name="T57" fmla="*/ 2147483647 h 660"/>
                <a:gd name="T58" fmla="*/ 2147483647 w 846"/>
                <a:gd name="T59" fmla="*/ 2147483647 h 660"/>
                <a:gd name="T60" fmla="*/ 2147483647 w 846"/>
                <a:gd name="T61" fmla="*/ 2147483647 h 660"/>
                <a:gd name="T62" fmla="*/ 2147483647 w 846"/>
                <a:gd name="T63" fmla="*/ 2147483647 h 660"/>
                <a:gd name="T64" fmla="*/ 2147483647 w 846"/>
                <a:gd name="T65" fmla="*/ 2147483647 h 660"/>
                <a:gd name="T66" fmla="*/ 2147483647 w 846"/>
                <a:gd name="T67" fmla="*/ 2147483647 h 660"/>
                <a:gd name="T68" fmla="*/ 2147483647 w 846"/>
                <a:gd name="T69" fmla="*/ 2147483647 h 660"/>
                <a:gd name="T70" fmla="*/ 2147483647 w 846"/>
                <a:gd name="T71" fmla="*/ 2147483647 h 660"/>
                <a:gd name="T72" fmla="*/ 2147483647 w 846"/>
                <a:gd name="T73" fmla="*/ 2147483647 h 660"/>
                <a:gd name="T74" fmla="*/ 2147483647 w 846"/>
                <a:gd name="T75" fmla="*/ 2147483647 h 660"/>
                <a:gd name="T76" fmla="*/ 2147483647 w 846"/>
                <a:gd name="T77" fmla="*/ 2147483647 h 660"/>
                <a:gd name="T78" fmla="*/ 2147483647 w 846"/>
                <a:gd name="T79" fmla="*/ 2147483647 h 660"/>
                <a:gd name="T80" fmla="*/ 2147483647 w 846"/>
                <a:gd name="T81" fmla="*/ 2147483647 h 660"/>
                <a:gd name="T82" fmla="*/ 2147483647 w 846"/>
                <a:gd name="T83" fmla="*/ 2147483647 h 660"/>
                <a:gd name="T84" fmla="*/ 2147483647 w 846"/>
                <a:gd name="T85" fmla="*/ 2147483647 h 660"/>
                <a:gd name="T86" fmla="*/ 2147483647 w 846"/>
                <a:gd name="T87" fmla="*/ 2147483647 h 660"/>
                <a:gd name="T88" fmla="*/ 2147483647 w 846"/>
                <a:gd name="T89" fmla="*/ 2147483647 h 660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846"/>
                <a:gd name="T136" fmla="*/ 0 h 660"/>
                <a:gd name="T137" fmla="*/ 846 w 846"/>
                <a:gd name="T138" fmla="*/ 660 h 660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846" h="660">
                  <a:moveTo>
                    <a:pt x="822" y="246"/>
                  </a:moveTo>
                  <a:lnTo>
                    <a:pt x="822" y="216"/>
                  </a:lnTo>
                  <a:lnTo>
                    <a:pt x="804" y="216"/>
                  </a:lnTo>
                  <a:lnTo>
                    <a:pt x="816" y="186"/>
                  </a:lnTo>
                  <a:lnTo>
                    <a:pt x="804" y="168"/>
                  </a:lnTo>
                  <a:lnTo>
                    <a:pt x="810" y="102"/>
                  </a:lnTo>
                  <a:lnTo>
                    <a:pt x="798" y="102"/>
                  </a:lnTo>
                  <a:lnTo>
                    <a:pt x="798" y="90"/>
                  </a:lnTo>
                  <a:lnTo>
                    <a:pt x="804" y="84"/>
                  </a:lnTo>
                  <a:lnTo>
                    <a:pt x="792" y="78"/>
                  </a:lnTo>
                  <a:lnTo>
                    <a:pt x="786" y="66"/>
                  </a:lnTo>
                  <a:lnTo>
                    <a:pt x="780" y="60"/>
                  </a:lnTo>
                  <a:lnTo>
                    <a:pt x="744" y="42"/>
                  </a:lnTo>
                  <a:lnTo>
                    <a:pt x="720" y="42"/>
                  </a:lnTo>
                  <a:lnTo>
                    <a:pt x="708" y="48"/>
                  </a:lnTo>
                  <a:lnTo>
                    <a:pt x="702" y="54"/>
                  </a:lnTo>
                  <a:lnTo>
                    <a:pt x="696" y="54"/>
                  </a:lnTo>
                  <a:lnTo>
                    <a:pt x="690" y="48"/>
                  </a:lnTo>
                  <a:lnTo>
                    <a:pt x="678" y="48"/>
                  </a:lnTo>
                  <a:lnTo>
                    <a:pt x="666" y="42"/>
                  </a:lnTo>
                  <a:lnTo>
                    <a:pt x="654" y="42"/>
                  </a:lnTo>
                  <a:lnTo>
                    <a:pt x="642" y="48"/>
                  </a:lnTo>
                  <a:lnTo>
                    <a:pt x="636" y="54"/>
                  </a:lnTo>
                  <a:lnTo>
                    <a:pt x="624" y="54"/>
                  </a:lnTo>
                  <a:lnTo>
                    <a:pt x="588" y="36"/>
                  </a:lnTo>
                  <a:lnTo>
                    <a:pt x="570" y="18"/>
                  </a:lnTo>
                  <a:lnTo>
                    <a:pt x="564" y="6"/>
                  </a:lnTo>
                  <a:lnTo>
                    <a:pt x="558" y="6"/>
                  </a:lnTo>
                  <a:lnTo>
                    <a:pt x="552" y="0"/>
                  </a:lnTo>
                  <a:lnTo>
                    <a:pt x="528" y="0"/>
                  </a:lnTo>
                  <a:lnTo>
                    <a:pt x="528" y="6"/>
                  </a:lnTo>
                  <a:lnTo>
                    <a:pt x="522" y="12"/>
                  </a:lnTo>
                  <a:lnTo>
                    <a:pt x="522" y="30"/>
                  </a:lnTo>
                  <a:lnTo>
                    <a:pt x="516" y="48"/>
                  </a:lnTo>
                  <a:lnTo>
                    <a:pt x="498" y="84"/>
                  </a:lnTo>
                  <a:lnTo>
                    <a:pt x="492" y="102"/>
                  </a:lnTo>
                  <a:lnTo>
                    <a:pt x="468" y="138"/>
                  </a:lnTo>
                  <a:lnTo>
                    <a:pt x="462" y="150"/>
                  </a:lnTo>
                  <a:lnTo>
                    <a:pt x="450" y="162"/>
                  </a:lnTo>
                  <a:lnTo>
                    <a:pt x="438" y="168"/>
                  </a:lnTo>
                  <a:lnTo>
                    <a:pt x="420" y="168"/>
                  </a:lnTo>
                  <a:lnTo>
                    <a:pt x="408" y="174"/>
                  </a:lnTo>
                  <a:lnTo>
                    <a:pt x="402" y="174"/>
                  </a:lnTo>
                  <a:lnTo>
                    <a:pt x="396" y="180"/>
                  </a:lnTo>
                  <a:lnTo>
                    <a:pt x="384" y="186"/>
                  </a:lnTo>
                  <a:lnTo>
                    <a:pt x="378" y="198"/>
                  </a:lnTo>
                  <a:lnTo>
                    <a:pt x="360" y="192"/>
                  </a:lnTo>
                  <a:lnTo>
                    <a:pt x="330" y="204"/>
                  </a:lnTo>
                  <a:lnTo>
                    <a:pt x="330" y="210"/>
                  </a:lnTo>
                  <a:lnTo>
                    <a:pt x="324" y="216"/>
                  </a:lnTo>
                  <a:lnTo>
                    <a:pt x="324" y="228"/>
                  </a:lnTo>
                  <a:lnTo>
                    <a:pt x="318" y="240"/>
                  </a:lnTo>
                  <a:lnTo>
                    <a:pt x="312" y="240"/>
                  </a:lnTo>
                  <a:lnTo>
                    <a:pt x="288" y="264"/>
                  </a:lnTo>
                  <a:lnTo>
                    <a:pt x="288" y="288"/>
                  </a:lnTo>
                  <a:lnTo>
                    <a:pt x="276" y="312"/>
                  </a:lnTo>
                  <a:lnTo>
                    <a:pt x="264" y="324"/>
                  </a:lnTo>
                  <a:lnTo>
                    <a:pt x="258" y="336"/>
                  </a:lnTo>
                  <a:lnTo>
                    <a:pt x="246" y="354"/>
                  </a:lnTo>
                  <a:lnTo>
                    <a:pt x="246" y="402"/>
                  </a:lnTo>
                  <a:lnTo>
                    <a:pt x="240" y="408"/>
                  </a:lnTo>
                  <a:lnTo>
                    <a:pt x="234" y="408"/>
                  </a:lnTo>
                  <a:lnTo>
                    <a:pt x="234" y="414"/>
                  </a:lnTo>
                  <a:lnTo>
                    <a:pt x="240" y="420"/>
                  </a:lnTo>
                  <a:lnTo>
                    <a:pt x="252" y="420"/>
                  </a:lnTo>
                  <a:lnTo>
                    <a:pt x="252" y="474"/>
                  </a:lnTo>
                  <a:lnTo>
                    <a:pt x="240" y="474"/>
                  </a:lnTo>
                  <a:lnTo>
                    <a:pt x="228" y="480"/>
                  </a:lnTo>
                  <a:lnTo>
                    <a:pt x="192" y="540"/>
                  </a:lnTo>
                  <a:lnTo>
                    <a:pt x="180" y="552"/>
                  </a:lnTo>
                  <a:lnTo>
                    <a:pt x="168" y="552"/>
                  </a:lnTo>
                  <a:lnTo>
                    <a:pt x="162" y="558"/>
                  </a:lnTo>
                  <a:lnTo>
                    <a:pt x="150" y="564"/>
                  </a:lnTo>
                  <a:lnTo>
                    <a:pt x="144" y="576"/>
                  </a:lnTo>
                  <a:lnTo>
                    <a:pt x="132" y="588"/>
                  </a:lnTo>
                  <a:lnTo>
                    <a:pt x="126" y="600"/>
                  </a:lnTo>
                  <a:lnTo>
                    <a:pt x="120" y="606"/>
                  </a:lnTo>
                  <a:lnTo>
                    <a:pt x="84" y="624"/>
                  </a:lnTo>
                  <a:lnTo>
                    <a:pt x="66" y="624"/>
                  </a:lnTo>
                  <a:lnTo>
                    <a:pt x="54" y="630"/>
                  </a:lnTo>
                  <a:lnTo>
                    <a:pt x="48" y="630"/>
                  </a:lnTo>
                  <a:lnTo>
                    <a:pt x="42" y="636"/>
                  </a:lnTo>
                  <a:lnTo>
                    <a:pt x="12" y="636"/>
                  </a:lnTo>
                  <a:lnTo>
                    <a:pt x="6" y="642"/>
                  </a:lnTo>
                  <a:lnTo>
                    <a:pt x="6" y="654"/>
                  </a:lnTo>
                  <a:lnTo>
                    <a:pt x="0" y="660"/>
                  </a:lnTo>
                  <a:lnTo>
                    <a:pt x="312" y="660"/>
                  </a:lnTo>
                  <a:lnTo>
                    <a:pt x="312" y="600"/>
                  </a:lnTo>
                  <a:lnTo>
                    <a:pt x="318" y="570"/>
                  </a:lnTo>
                  <a:lnTo>
                    <a:pt x="330" y="564"/>
                  </a:lnTo>
                  <a:lnTo>
                    <a:pt x="336" y="558"/>
                  </a:lnTo>
                  <a:lnTo>
                    <a:pt x="348" y="552"/>
                  </a:lnTo>
                  <a:lnTo>
                    <a:pt x="378" y="522"/>
                  </a:lnTo>
                  <a:lnTo>
                    <a:pt x="378" y="516"/>
                  </a:lnTo>
                  <a:lnTo>
                    <a:pt x="396" y="516"/>
                  </a:lnTo>
                  <a:lnTo>
                    <a:pt x="426" y="498"/>
                  </a:lnTo>
                  <a:lnTo>
                    <a:pt x="438" y="504"/>
                  </a:lnTo>
                  <a:lnTo>
                    <a:pt x="444" y="510"/>
                  </a:lnTo>
                  <a:lnTo>
                    <a:pt x="456" y="510"/>
                  </a:lnTo>
                  <a:lnTo>
                    <a:pt x="462" y="498"/>
                  </a:lnTo>
                  <a:lnTo>
                    <a:pt x="462" y="492"/>
                  </a:lnTo>
                  <a:lnTo>
                    <a:pt x="486" y="486"/>
                  </a:lnTo>
                  <a:lnTo>
                    <a:pt x="492" y="474"/>
                  </a:lnTo>
                  <a:lnTo>
                    <a:pt x="504" y="474"/>
                  </a:lnTo>
                  <a:lnTo>
                    <a:pt x="516" y="480"/>
                  </a:lnTo>
                  <a:lnTo>
                    <a:pt x="540" y="480"/>
                  </a:lnTo>
                  <a:lnTo>
                    <a:pt x="552" y="468"/>
                  </a:lnTo>
                  <a:lnTo>
                    <a:pt x="564" y="444"/>
                  </a:lnTo>
                  <a:lnTo>
                    <a:pt x="570" y="438"/>
                  </a:lnTo>
                  <a:lnTo>
                    <a:pt x="576" y="426"/>
                  </a:lnTo>
                  <a:lnTo>
                    <a:pt x="618" y="426"/>
                  </a:lnTo>
                  <a:lnTo>
                    <a:pt x="624" y="420"/>
                  </a:lnTo>
                  <a:lnTo>
                    <a:pt x="636" y="414"/>
                  </a:lnTo>
                  <a:lnTo>
                    <a:pt x="648" y="402"/>
                  </a:lnTo>
                  <a:lnTo>
                    <a:pt x="648" y="396"/>
                  </a:lnTo>
                  <a:lnTo>
                    <a:pt x="672" y="384"/>
                  </a:lnTo>
                  <a:lnTo>
                    <a:pt x="660" y="366"/>
                  </a:lnTo>
                  <a:lnTo>
                    <a:pt x="654" y="354"/>
                  </a:lnTo>
                  <a:lnTo>
                    <a:pt x="648" y="348"/>
                  </a:lnTo>
                  <a:lnTo>
                    <a:pt x="648" y="336"/>
                  </a:lnTo>
                  <a:lnTo>
                    <a:pt x="654" y="330"/>
                  </a:lnTo>
                  <a:lnTo>
                    <a:pt x="678" y="330"/>
                  </a:lnTo>
                  <a:lnTo>
                    <a:pt x="690" y="324"/>
                  </a:lnTo>
                  <a:lnTo>
                    <a:pt x="714" y="324"/>
                  </a:lnTo>
                  <a:lnTo>
                    <a:pt x="714" y="312"/>
                  </a:lnTo>
                  <a:lnTo>
                    <a:pt x="720" y="306"/>
                  </a:lnTo>
                  <a:lnTo>
                    <a:pt x="720" y="300"/>
                  </a:lnTo>
                  <a:lnTo>
                    <a:pt x="732" y="300"/>
                  </a:lnTo>
                  <a:lnTo>
                    <a:pt x="738" y="306"/>
                  </a:lnTo>
                  <a:lnTo>
                    <a:pt x="744" y="300"/>
                  </a:lnTo>
                  <a:lnTo>
                    <a:pt x="744" y="294"/>
                  </a:lnTo>
                  <a:lnTo>
                    <a:pt x="762" y="294"/>
                  </a:lnTo>
                  <a:lnTo>
                    <a:pt x="774" y="300"/>
                  </a:lnTo>
                  <a:lnTo>
                    <a:pt x="828" y="294"/>
                  </a:lnTo>
                  <a:lnTo>
                    <a:pt x="828" y="282"/>
                  </a:lnTo>
                  <a:lnTo>
                    <a:pt x="846" y="264"/>
                  </a:lnTo>
                  <a:lnTo>
                    <a:pt x="822" y="246"/>
                  </a:lnTo>
                  <a:close/>
                </a:path>
              </a:pathLst>
            </a:custGeom>
            <a:solidFill>
              <a:srgbClr val="93A690">
                <a:alpha val="80000"/>
              </a:srgbClr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44" name="France" descr="© INSCALE GmbH, 05.05.2010&#10;http://www.presentationload.com/">
              <a:extLst>
                <a:ext uri="{FF2B5EF4-FFF2-40B4-BE49-F238E27FC236}">
                  <a16:creationId xmlns:a16="http://schemas.microsoft.com/office/drawing/2014/main" id="{552D411A-F1A8-4CF4-B403-E5EC70D2F546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5448108" y="2675369"/>
              <a:ext cx="403597" cy="352511"/>
            </a:xfrm>
            <a:custGeom>
              <a:avLst/>
              <a:gdLst>
                <a:gd name="T0" fmla="*/ 2147483647 w 230"/>
                <a:gd name="T1" fmla="*/ 2147483647 h 198"/>
                <a:gd name="T2" fmla="*/ 2147483647 w 230"/>
                <a:gd name="T3" fmla="*/ 2147483647 h 198"/>
                <a:gd name="T4" fmla="*/ 2147483647 w 230"/>
                <a:gd name="T5" fmla="*/ 2147483647 h 198"/>
                <a:gd name="T6" fmla="*/ 2147483647 w 230"/>
                <a:gd name="T7" fmla="*/ 2147483647 h 198"/>
                <a:gd name="T8" fmla="*/ 2147483647 w 230"/>
                <a:gd name="T9" fmla="*/ 2147483647 h 198"/>
                <a:gd name="T10" fmla="*/ 2147483647 w 230"/>
                <a:gd name="T11" fmla="*/ 2147483647 h 198"/>
                <a:gd name="T12" fmla="*/ 2147483647 w 230"/>
                <a:gd name="T13" fmla="*/ 2147483647 h 198"/>
                <a:gd name="T14" fmla="*/ 2147483647 w 230"/>
                <a:gd name="T15" fmla="*/ 2147483647 h 198"/>
                <a:gd name="T16" fmla="*/ 2147483647 w 230"/>
                <a:gd name="T17" fmla="*/ 2147483647 h 198"/>
                <a:gd name="T18" fmla="*/ 2147483647 w 230"/>
                <a:gd name="T19" fmla="*/ 2147483647 h 198"/>
                <a:gd name="T20" fmla="*/ 2147483647 w 230"/>
                <a:gd name="T21" fmla="*/ 2147483647 h 198"/>
                <a:gd name="T22" fmla="*/ 2147483647 w 230"/>
                <a:gd name="T23" fmla="*/ 2147483647 h 198"/>
                <a:gd name="T24" fmla="*/ 2147483647 w 230"/>
                <a:gd name="T25" fmla="*/ 2147483647 h 198"/>
                <a:gd name="T26" fmla="*/ 2147483647 w 230"/>
                <a:gd name="T27" fmla="*/ 2147483647 h 198"/>
                <a:gd name="T28" fmla="*/ 2147483647 w 230"/>
                <a:gd name="T29" fmla="*/ 2147483647 h 198"/>
                <a:gd name="T30" fmla="*/ 2147483647 w 230"/>
                <a:gd name="T31" fmla="*/ 2147483647 h 198"/>
                <a:gd name="T32" fmla="*/ 2147483647 w 230"/>
                <a:gd name="T33" fmla="*/ 2147483647 h 198"/>
                <a:gd name="T34" fmla="*/ 2147483647 w 230"/>
                <a:gd name="T35" fmla="*/ 2147483647 h 198"/>
                <a:gd name="T36" fmla="*/ 2147483647 w 230"/>
                <a:gd name="T37" fmla="*/ 2147483647 h 198"/>
                <a:gd name="T38" fmla="*/ 2147483647 w 230"/>
                <a:gd name="T39" fmla="*/ 2147483647 h 198"/>
                <a:gd name="T40" fmla="*/ 2147483647 w 230"/>
                <a:gd name="T41" fmla="*/ 2147483647 h 198"/>
                <a:gd name="T42" fmla="*/ 2147483647 w 230"/>
                <a:gd name="T43" fmla="*/ 2147483647 h 198"/>
                <a:gd name="T44" fmla="*/ 2147483647 w 230"/>
                <a:gd name="T45" fmla="*/ 2147483647 h 198"/>
                <a:gd name="T46" fmla="*/ 2147483647 w 230"/>
                <a:gd name="T47" fmla="*/ 2147483647 h 198"/>
                <a:gd name="T48" fmla="*/ 2147483647 w 230"/>
                <a:gd name="T49" fmla="*/ 2147483647 h 198"/>
                <a:gd name="T50" fmla="*/ 2147483647 w 230"/>
                <a:gd name="T51" fmla="*/ 2147483647 h 198"/>
                <a:gd name="T52" fmla="*/ 2147483647 w 230"/>
                <a:gd name="T53" fmla="*/ 2147483647 h 198"/>
                <a:gd name="T54" fmla="*/ 2147483647 w 230"/>
                <a:gd name="T55" fmla="*/ 2147483647 h 198"/>
                <a:gd name="T56" fmla="*/ 2147483647 w 230"/>
                <a:gd name="T57" fmla="*/ 2147483647 h 198"/>
                <a:gd name="T58" fmla="*/ 2147483647 w 230"/>
                <a:gd name="T59" fmla="*/ 2147483647 h 198"/>
                <a:gd name="T60" fmla="*/ 2147483647 w 230"/>
                <a:gd name="T61" fmla="*/ 2147483647 h 198"/>
                <a:gd name="T62" fmla="*/ 2147483647 w 230"/>
                <a:gd name="T63" fmla="*/ 2147483647 h 198"/>
                <a:gd name="T64" fmla="*/ 2147483647 w 230"/>
                <a:gd name="T65" fmla="*/ 2147483647 h 198"/>
                <a:gd name="T66" fmla="*/ 2147483647 w 230"/>
                <a:gd name="T67" fmla="*/ 2147483647 h 198"/>
                <a:gd name="T68" fmla="*/ 2147483647 w 230"/>
                <a:gd name="T69" fmla="*/ 2147483647 h 198"/>
                <a:gd name="T70" fmla="*/ 2147483647 w 230"/>
                <a:gd name="T71" fmla="*/ 2147483647 h 198"/>
                <a:gd name="T72" fmla="*/ 2147483647 w 230"/>
                <a:gd name="T73" fmla="*/ 2147483647 h 198"/>
                <a:gd name="T74" fmla="*/ 2147483647 w 230"/>
                <a:gd name="T75" fmla="*/ 2147483647 h 198"/>
                <a:gd name="T76" fmla="*/ 2147483647 w 230"/>
                <a:gd name="T77" fmla="*/ 2147483647 h 198"/>
                <a:gd name="T78" fmla="*/ 2147483647 w 230"/>
                <a:gd name="T79" fmla="*/ 2147483647 h 198"/>
                <a:gd name="T80" fmla="*/ 2147483647 w 230"/>
                <a:gd name="T81" fmla="*/ 2147483647 h 198"/>
                <a:gd name="T82" fmla="*/ 2147483647 w 230"/>
                <a:gd name="T83" fmla="*/ 2147483647 h 198"/>
                <a:gd name="T84" fmla="*/ 2147483647 w 230"/>
                <a:gd name="T85" fmla="*/ 2147483647 h 198"/>
                <a:gd name="T86" fmla="*/ 2147483647 w 230"/>
                <a:gd name="T87" fmla="*/ 2147483647 h 198"/>
                <a:gd name="T88" fmla="*/ 2147483647 w 230"/>
                <a:gd name="T89" fmla="*/ 2147483647 h 198"/>
                <a:gd name="T90" fmla="*/ 2147483647 w 230"/>
                <a:gd name="T91" fmla="*/ 2147483647 h 198"/>
                <a:gd name="T92" fmla="*/ 2147483647 w 230"/>
                <a:gd name="T93" fmla="*/ 2147483647 h 198"/>
                <a:gd name="T94" fmla="*/ 2147483647 w 230"/>
                <a:gd name="T95" fmla="*/ 2147483647 h 198"/>
                <a:gd name="T96" fmla="*/ 2147483647 w 230"/>
                <a:gd name="T97" fmla="*/ 2147483647 h 198"/>
                <a:gd name="T98" fmla="*/ 2147483647 w 230"/>
                <a:gd name="T99" fmla="*/ 2147483647 h 198"/>
                <a:gd name="T100" fmla="*/ 2147483647 w 230"/>
                <a:gd name="T101" fmla="*/ 2147483647 h 198"/>
                <a:gd name="T102" fmla="*/ 2147483647 w 230"/>
                <a:gd name="T103" fmla="*/ 2147483647 h 198"/>
                <a:gd name="T104" fmla="*/ 2147483647 w 230"/>
                <a:gd name="T105" fmla="*/ 2147483647 h 198"/>
                <a:gd name="T106" fmla="*/ 2147483647 w 230"/>
                <a:gd name="T107" fmla="*/ 2147483647 h 198"/>
                <a:gd name="T108" fmla="*/ 2147483647 w 230"/>
                <a:gd name="T109" fmla="*/ 2147483647 h 198"/>
                <a:gd name="T110" fmla="*/ 2147483647 w 230"/>
                <a:gd name="T111" fmla="*/ 2147483647 h 198"/>
                <a:gd name="T112" fmla="*/ 2147483647 w 230"/>
                <a:gd name="T113" fmla="*/ 2147483647 h 198"/>
                <a:gd name="T114" fmla="*/ 2147483647 w 230"/>
                <a:gd name="T115" fmla="*/ 2147483647 h 198"/>
                <a:gd name="T116" fmla="*/ 2147483647 w 230"/>
                <a:gd name="T117" fmla="*/ 2147483647 h 198"/>
                <a:gd name="T118" fmla="*/ 2147483647 w 230"/>
                <a:gd name="T119" fmla="*/ 2147483647 h 198"/>
                <a:gd name="T120" fmla="*/ 2147483647 w 230"/>
                <a:gd name="T121" fmla="*/ 2147483647 h 19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30"/>
                <a:gd name="T184" fmla="*/ 0 h 198"/>
                <a:gd name="T185" fmla="*/ 230 w 230"/>
                <a:gd name="T186" fmla="*/ 198 h 19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30" h="198">
                  <a:moveTo>
                    <a:pt x="230" y="172"/>
                  </a:moveTo>
                  <a:lnTo>
                    <a:pt x="230" y="172"/>
                  </a:lnTo>
                  <a:lnTo>
                    <a:pt x="230" y="166"/>
                  </a:lnTo>
                  <a:lnTo>
                    <a:pt x="228" y="166"/>
                  </a:lnTo>
                  <a:lnTo>
                    <a:pt x="224" y="168"/>
                  </a:lnTo>
                  <a:lnTo>
                    <a:pt x="224" y="170"/>
                  </a:lnTo>
                  <a:lnTo>
                    <a:pt x="220" y="172"/>
                  </a:lnTo>
                  <a:lnTo>
                    <a:pt x="218" y="174"/>
                  </a:lnTo>
                  <a:lnTo>
                    <a:pt x="216" y="178"/>
                  </a:lnTo>
                  <a:lnTo>
                    <a:pt x="216" y="182"/>
                  </a:lnTo>
                  <a:lnTo>
                    <a:pt x="218" y="186"/>
                  </a:lnTo>
                  <a:lnTo>
                    <a:pt x="218" y="190"/>
                  </a:lnTo>
                  <a:lnTo>
                    <a:pt x="218" y="192"/>
                  </a:lnTo>
                  <a:lnTo>
                    <a:pt x="218" y="194"/>
                  </a:lnTo>
                  <a:lnTo>
                    <a:pt x="222" y="196"/>
                  </a:lnTo>
                  <a:lnTo>
                    <a:pt x="224" y="198"/>
                  </a:lnTo>
                  <a:lnTo>
                    <a:pt x="230" y="192"/>
                  </a:lnTo>
                  <a:lnTo>
                    <a:pt x="230" y="186"/>
                  </a:lnTo>
                  <a:lnTo>
                    <a:pt x="228" y="186"/>
                  </a:lnTo>
                  <a:lnTo>
                    <a:pt x="230" y="184"/>
                  </a:lnTo>
                  <a:lnTo>
                    <a:pt x="230" y="172"/>
                  </a:lnTo>
                  <a:close/>
                  <a:moveTo>
                    <a:pt x="198" y="40"/>
                  </a:moveTo>
                  <a:lnTo>
                    <a:pt x="198" y="40"/>
                  </a:lnTo>
                  <a:lnTo>
                    <a:pt x="196" y="40"/>
                  </a:lnTo>
                  <a:lnTo>
                    <a:pt x="192" y="40"/>
                  </a:lnTo>
                  <a:lnTo>
                    <a:pt x="190" y="40"/>
                  </a:lnTo>
                  <a:lnTo>
                    <a:pt x="184" y="40"/>
                  </a:lnTo>
                  <a:lnTo>
                    <a:pt x="184" y="34"/>
                  </a:lnTo>
                  <a:lnTo>
                    <a:pt x="182" y="34"/>
                  </a:lnTo>
                  <a:lnTo>
                    <a:pt x="182" y="32"/>
                  </a:lnTo>
                  <a:lnTo>
                    <a:pt x="178" y="30"/>
                  </a:lnTo>
                  <a:lnTo>
                    <a:pt x="174" y="34"/>
                  </a:lnTo>
                  <a:lnTo>
                    <a:pt x="172" y="32"/>
                  </a:lnTo>
                  <a:lnTo>
                    <a:pt x="166" y="32"/>
                  </a:lnTo>
                  <a:lnTo>
                    <a:pt x="164" y="28"/>
                  </a:lnTo>
                  <a:lnTo>
                    <a:pt x="162" y="28"/>
                  </a:lnTo>
                  <a:lnTo>
                    <a:pt x="158" y="28"/>
                  </a:lnTo>
                  <a:lnTo>
                    <a:pt x="156" y="28"/>
                  </a:lnTo>
                  <a:lnTo>
                    <a:pt x="156" y="22"/>
                  </a:lnTo>
                  <a:lnTo>
                    <a:pt x="152" y="24"/>
                  </a:lnTo>
                  <a:lnTo>
                    <a:pt x="146" y="24"/>
                  </a:lnTo>
                  <a:lnTo>
                    <a:pt x="146" y="18"/>
                  </a:lnTo>
                  <a:lnTo>
                    <a:pt x="144" y="16"/>
                  </a:lnTo>
                  <a:lnTo>
                    <a:pt x="142" y="14"/>
                  </a:lnTo>
                  <a:lnTo>
                    <a:pt x="136" y="14"/>
                  </a:lnTo>
                  <a:lnTo>
                    <a:pt x="132" y="12"/>
                  </a:lnTo>
                  <a:lnTo>
                    <a:pt x="126" y="10"/>
                  </a:lnTo>
                  <a:lnTo>
                    <a:pt x="126" y="6"/>
                  </a:lnTo>
                  <a:lnTo>
                    <a:pt x="126" y="0"/>
                  </a:lnTo>
                  <a:lnTo>
                    <a:pt x="118" y="0"/>
                  </a:lnTo>
                  <a:lnTo>
                    <a:pt x="114" y="2"/>
                  </a:lnTo>
                  <a:lnTo>
                    <a:pt x="112" y="2"/>
                  </a:lnTo>
                  <a:lnTo>
                    <a:pt x="110" y="4"/>
                  </a:lnTo>
                  <a:lnTo>
                    <a:pt x="104" y="4"/>
                  </a:lnTo>
                  <a:lnTo>
                    <a:pt x="104" y="6"/>
                  </a:lnTo>
                  <a:lnTo>
                    <a:pt x="104" y="8"/>
                  </a:lnTo>
                  <a:lnTo>
                    <a:pt x="104" y="12"/>
                  </a:lnTo>
                  <a:lnTo>
                    <a:pt x="106" y="14"/>
                  </a:lnTo>
                  <a:lnTo>
                    <a:pt x="106" y="20"/>
                  </a:lnTo>
                  <a:lnTo>
                    <a:pt x="104" y="22"/>
                  </a:lnTo>
                  <a:lnTo>
                    <a:pt x="98" y="24"/>
                  </a:lnTo>
                  <a:lnTo>
                    <a:pt x="92" y="24"/>
                  </a:lnTo>
                  <a:lnTo>
                    <a:pt x="82" y="32"/>
                  </a:lnTo>
                  <a:lnTo>
                    <a:pt x="86" y="34"/>
                  </a:lnTo>
                  <a:lnTo>
                    <a:pt x="84" y="34"/>
                  </a:lnTo>
                  <a:lnTo>
                    <a:pt x="82" y="34"/>
                  </a:lnTo>
                  <a:lnTo>
                    <a:pt x="76" y="38"/>
                  </a:lnTo>
                  <a:lnTo>
                    <a:pt x="68" y="38"/>
                  </a:lnTo>
                  <a:lnTo>
                    <a:pt x="66" y="36"/>
                  </a:lnTo>
                  <a:lnTo>
                    <a:pt x="60" y="30"/>
                  </a:lnTo>
                  <a:lnTo>
                    <a:pt x="58" y="30"/>
                  </a:lnTo>
                  <a:lnTo>
                    <a:pt x="56" y="28"/>
                  </a:lnTo>
                  <a:lnTo>
                    <a:pt x="52" y="28"/>
                  </a:lnTo>
                  <a:lnTo>
                    <a:pt x="52" y="30"/>
                  </a:lnTo>
                  <a:lnTo>
                    <a:pt x="52" y="34"/>
                  </a:lnTo>
                  <a:lnTo>
                    <a:pt x="54" y="34"/>
                  </a:lnTo>
                  <a:lnTo>
                    <a:pt x="56" y="38"/>
                  </a:lnTo>
                  <a:lnTo>
                    <a:pt x="58" y="40"/>
                  </a:lnTo>
                  <a:lnTo>
                    <a:pt x="58" y="46"/>
                  </a:lnTo>
                  <a:lnTo>
                    <a:pt x="56" y="48"/>
                  </a:lnTo>
                  <a:lnTo>
                    <a:pt x="54" y="48"/>
                  </a:lnTo>
                  <a:lnTo>
                    <a:pt x="48" y="48"/>
                  </a:lnTo>
                  <a:lnTo>
                    <a:pt x="38" y="48"/>
                  </a:lnTo>
                  <a:lnTo>
                    <a:pt x="38" y="54"/>
                  </a:lnTo>
                  <a:lnTo>
                    <a:pt x="36" y="52"/>
                  </a:lnTo>
                  <a:lnTo>
                    <a:pt x="34" y="48"/>
                  </a:lnTo>
                  <a:lnTo>
                    <a:pt x="32" y="48"/>
                  </a:lnTo>
                  <a:lnTo>
                    <a:pt x="30" y="46"/>
                  </a:lnTo>
                  <a:lnTo>
                    <a:pt x="26" y="46"/>
                  </a:lnTo>
                  <a:lnTo>
                    <a:pt x="24" y="48"/>
                  </a:lnTo>
                  <a:lnTo>
                    <a:pt x="22" y="48"/>
                  </a:lnTo>
                  <a:lnTo>
                    <a:pt x="20" y="48"/>
                  </a:lnTo>
                  <a:lnTo>
                    <a:pt x="16" y="48"/>
                  </a:lnTo>
                  <a:lnTo>
                    <a:pt x="12" y="50"/>
                  </a:lnTo>
                  <a:lnTo>
                    <a:pt x="8" y="50"/>
                  </a:lnTo>
                  <a:lnTo>
                    <a:pt x="6" y="52"/>
                  </a:lnTo>
                  <a:lnTo>
                    <a:pt x="4" y="54"/>
                  </a:lnTo>
                  <a:lnTo>
                    <a:pt x="6" y="56"/>
                  </a:lnTo>
                  <a:lnTo>
                    <a:pt x="8" y="56"/>
                  </a:lnTo>
                  <a:lnTo>
                    <a:pt x="10" y="58"/>
                  </a:lnTo>
                  <a:lnTo>
                    <a:pt x="10" y="60"/>
                  </a:lnTo>
                  <a:lnTo>
                    <a:pt x="6" y="60"/>
                  </a:lnTo>
                  <a:lnTo>
                    <a:pt x="2" y="60"/>
                  </a:lnTo>
                  <a:lnTo>
                    <a:pt x="0" y="60"/>
                  </a:lnTo>
                  <a:lnTo>
                    <a:pt x="0" y="62"/>
                  </a:lnTo>
                  <a:lnTo>
                    <a:pt x="6" y="66"/>
                  </a:lnTo>
                  <a:lnTo>
                    <a:pt x="12" y="66"/>
                  </a:lnTo>
                  <a:lnTo>
                    <a:pt x="12" y="64"/>
                  </a:lnTo>
                  <a:lnTo>
                    <a:pt x="26" y="72"/>
                  </a:lnTo>
                  <a:lnTo>
                    <a:pt x="32" y="72"/>
                  </a:lnTo>
                  <a:lnTo>
                    <a:pt x="38" y="76"/>
                  </a:lnTo>
                  <a:lnTo>
                    <a:pt x="48" y="76"/>
                  </a:lnTo>
                  <a:lnTo>
                    <a:pt x="40" y="80"/>
                  </a:lnTo>
                  <a:lnTo>
                    <a:pt x="42" y="84"/>
                  </a:lnTo>
                  <a:lnTo>
                    <a:pt x="44" y="86"/>
                  </a:lnTo>
                  <a:lnTo>
                    <a:pt x="46" y="92"/>
                  </a:lnTo>
                  <a:lnTo>
                    <a:pt x="52" y="96"/>
                  </a:lnTo>
                  <a:lnTo>
                    <a:pt x="58" y="96"/>
                  </a:lnTo>
                  <a:lnTo>
                    <a:pt x="58" y="106"/>
                  </a:lnTo>
                  <a:lnTo>
                    <a:pt x="62" y="114"/>
                  </a:lnTo>
                  <a:lnTo>
                    <a:pt x="66" y="124"/>
                  </a:lnTo>
                  <a:lnTo>
                    <a:pt x="58" y="114"/>
                  </a:lnTo>
                  <a:lnTo>
                    <a:pt x="58" y="118"/>
                  </a:lnTo>
                  <a:lnTo>
                    <a:pt x="56" y="120"/>
                  </a:lnTo>
                  <a:lnTo>
                    <a:pt x="56" y="132"/>
                  </a:lnTo>
                  <a:lnTo>
                    <a:pt x="54" y="134"/>
                  </a:lnTo>
                  <a:lnTo>
                    <a:pt x="52" y="144"/>
                  </a:lnTo>
                  <a:lnTo>
                    <a:pt x="52" y="146"/>
                  </a:lnTo>
                  <a:lnTo>
                    <a:pt x="50" y="150"/>
                  </a:lnTo>
                  <a:lnTo>
                    <a:pt x="50" y="152"/>
                  </a:lnTo>
                  <a:lnTo>
                    <a:pt x="48" y="152"/>
                  </a:lnTo>
                  <a:lnTo>
                    <a:pt x="48" y="154"/>
                  </a:lnTo>
                  <a:lnTo>
                    <a:pt x="46" y="156"/>
                  </a:lnTo>
                  <a:lnTo>
                    <a:pt x="44" y="158"/>
                  </a:lnTo>
                  <a:lnTo>
                    <a:pt x="46" y="160"/>
                  </a:lnTo>
                  <a:lnTo>
                    <a:pt x="46" y="158"/>
                  </a:lnTo>
                  <a:lnTo>
                    <a:pt x="48" y="158"/>
                  </a:lnTo>
                  <a:lnTo>
                    <a:pt x="52" y="160"/>
                  </a:lnTo>
                  <a:lnTo>
                    <a:pt x="52" y="162"/>
                  </a:lnTo>
                  <a:lnTo>
                    <a:pt x="50" y="164"/>
                  </a:lnTo>
                  <a:lnTo>
                    <a:pt x="60" y="164"/>
                  </a:lnTo>
                  <a:lnTo>
                    <a:pt x="64" y="168"/>
                  </a:lnTo>
                  <a:lnTo>
                    <a:pt x="66" y="166"/>
                  </a:lnTo>
                  <a:lnTo>
                    <a:pt x="68" y="166"/>
                  </a:lnTo>
                  <a:lnTo>
                    <a:pt x="72" y="170"/>
                  </a:lnTo>
                  <a:lnTo>
                    <a:pt x="78" y="170"/>
                  </a:lnTo>
                  <a:lnTo>
                    <a:pt x="78" y="172"/>
                  </a:lnTo>
                  <a:lnTo>
                    <a:pt x="84" y="172"/>
                  </a:lnTo>
                  <a:lnTo>
                    <a:pt x="84" y="168"/>
                  </a:lnTo>
                  <a:lnTo>
                    <a:pt x="86" y="166"/>
                  </a:lnTo>
                  <a:lnTo>
                    <a:pt x="90" y="166"/>
                  </a:lnTo>
                  <a:lnTo>
                    <a:pt x="92" y="168"/>
                  </a:lnTo>
                  <a:lnTo>
                    <a:pt x="92" y="170"/>
                  </a:lnTo>
                  <a:lnTo>
                    <a:pt x="96" y="170"/>
                  </a:lnTo>
                  <a:lnTo>
                    <a:pt x="96" y="172"/>
                  </a:lnTo>
                  <a:lnTo>
                    <a:pt x="104" y="172"/>
                  </a:lnTo>
                  <a:lnTo>
                    <a:pt x="104" y="174"/>
                  </a:lnTo>
                  <a:lnTo>
                    <a:pt x="104" y="176"/>
                  </a:lnTo>
                  <a:lnTo>
                    <a:pt x="112" y="176"/>
                  </a:lnTo>
                  <a:lnTo>
                    <a:pt x="112" y="178"/>
                  </a:lnTo>
                  <a:lnTo>
                    <a:pt x="118" y="178"/>
                  </a:lnTo>
                  <a:lnTo>
                    <a:pt x="118" y="176"/>
                  </a:lnTo>
                  <a:lnTo>
                    <a:pt x="118" y="174"/>
                  </a:lnTo>
                  <a:lnTo>
                    <a:pt x="122" y="174"/>
                  </a:lnTo>
                  <a:lnTo>
                    <a:pt x="122" y="170"/>
                  </a:lnTo>
                  <a:lnTo>
                    <a:pt x="126" y="164"/>
                  </a:lnTo>
                  <a:lnTo>
                    <a:pt x="130" y="160"/>
                  </a:lnTo>
                  <a:lnTo>
                    <a:pt x="132" y="158"/>
                  </a:lnTo>
                  <a:lnTo>
                    <a:pt x="134" y="156"/>
                  </a:lnTo>
                  <a:lnTo>
                    <a:pt x="138" y="154"/>
                  </a:lnTo>
                  <a:lnTo>
                    <a:pt x="140" y="152"/>
                  </a:lnTo>
                  <a:lnTo>
                    <a:pt x="144" y="152"/>
                  </a:lnTo>
                  <a:lnTo>
                    <a:pt x="146" y="154"/>
                  </a:lnTo>
                  <a:lnTo>
                    <a:pt x="150" y="154"/>
                  </a:lnTo>
                  <a:lnTo>
                    <a:pt x="152" y="156"/>
                  </a:lnTo>
                  <a:lnTo>
                    <a:pt x="162" y="156"/>
                  </a:lnTo>
                  <a:lnTo>
                    <a:pt x="166" y="160"/>
                  </a:lnTo>
                  <a:lnTo>
                    <a:pt x="166" y="162"/>
                  </a:lnTo>
                  <a:lnTo>
                    <a:pt x="170" y="162"/>
                  </a:lnTo>
                  <a:lnTo>
                    <a:pt x="172" y="164"/>
                  </a:lnTo>
                  <a:lnTo>
                    <a:pt x="178" y="164"/>
                  </a:lnTo>
                  <a:lnTo>
                    <a:pt x="182" y="162"/>
                  </a:lnTo>
                  <a:lnTo>
                    <a:pt x="184" y="160"/>
                  </a:lnTo>
                  <a:lnTo>
                    <a:pt x="186" y="154"/>
                  </a:lnTo>
                  <a:lnTo>
                    <a:pt x="192" y="150"/>
                  </a:lnTo>
                  <a:lnTo>
                    <a:pt x="196" y="150"/>
                  </a:lnTo>
                  <a:lnTo>
                    <a:pt x="196" y="148"/>
                  </a:lnTo>
                  <a:lnTo>
                    <a:pt x="200" y="144"/>
                  </a:lnTo>
                  <a:lnTo>
                    <a:pt x="200" y="142"/>
                  </a:lnTo>
                  <a:lnTo>
                    <a:pt x="198" y="140"/>
                  </a:lnTo>
                  <a:lnTo>
                    <a:pt x="192" y="140"/>
                  </a:lnTo>
                  <a:lnTo>
                    <a:pt x="188" y="138"/>
                  </a:lnTo>
                  <a:lnTo>
                    <a:pt x="186" y="136"/>
                  </a:lnTo>
                  <a:lnTo>
                    <a:pt x="186" y="134"/>
                  </a:lnTo>
                  <a:lnTo>
                    <a:pt x="188" y="132"/>
                  </a:lnTo>
                  <a:lnTo>
                    <a:pt x="190" y="130"/>
                  </a:lnTo>
                  <a:lnTo>
                    <a:pt x="190" y="126"/>
                  </a:lnTo>
                  <a:lnTo>
                    <a:pt x="188" y="126"/>
                  </a:lnTo>
                  <a:lnTo>
                    <a:pt x="184" y="126"/>
                  </a:lnTo>
                  <a:lnTo>
                    <a:pt x="182" y="120"/>
                  </a:lnTo>
                  <a:lnTo>
                    <a:pt x="188" y="120"/>
                  </a:lnTo>
                  <a:lnTo>
                    <a:pt x="192" y="116"/>
                  </a:lnTo>
                  <a:lnTo>
                    <a:pt x="192" y="114"/>
                  </a:lnTo>
                  <a:lnTo>
                    <a:pt x="186" y="108"/>
                  </a:lnTo>
                  <a:lnTo>
                    <a:pt x="188" y="106"/>
                  </a:lnTo>
                  <a:lnTo>
                    <a:pt x="190" y="106"/>
                  </a:lnTo>
                  <a:lnTo>
                    <a:pt x="190" y="104"/>
                  </a:lnTo>
                  <a:lnTo>
                    <a:pt x="186" y="100"/>
                  </a:lnTo>
                  <a:lnTo>
                    <a:pt x="188" y="94"/>
                  </a:lnTo>
                  <a:lnTo>
                    <a:pt x="186" y="94"/>
                  </a:lnTo>
                  <a:lnTo>
                    <a:pt x="182" y="94"/>
                  </a:lnTo>
                  <a:lnTo>
                    <a:pt x="176" y="100"/>
                  </a:lnTo>
                  <a:lnTo>
                    <a:pt x="174" y="100"/>
                  </a:lnTo>
                  <a:lnTo>
                    <a:pt x="174" y="98"/>
                  </a:lnTo>
                  <a:lnTo>
                    <a:pt x="176" y="96"/>
                  </a:lnTo>
                  <a:lnTo>
                    <a:pt x="174" y="94"/>
                  </a:lnTo>
                  <a:lnTo>
                    <a:pt x="178" y="92"/>
                  </a:lnTo>
                  <a:lnTo>
                    <a:pt x="178" y="88"/>
                  </a:lnTo>
                  <a:lnTo>
                    <a:pt x="182" y="86"/>
                  </a:lnTo>
                  <a:lnTo>
                    <a:pt x="182" y="82"/>
                  </a:lnTo>
                  <a:lnTo>
                    <a:pt x="186" y="82"/>
                  </a:lnTo>
                  <a:lnTo>
                    <a:pt x="188" y="80"/>
                  </a:lnTo>
                  <a:lnTo>
                    <a:pt x="190" y="78"/>
                  </a:lnTo>
                  <a:lnTo>
                    <a:pt x="192" y="76"/>
                  </a:lnTo>
                  <a:lnTo>
                    <a:pt x="192" y="74"/>
                  </a:lnTo>
                  <a:lnTo>
                    <a:pt x="198" y="76"/>
                  </a:lnTo>
                  <a:lnTo>
                    <a:pt x="198" y="72"/>
                  </a:lnTo>
                  <a:lnTo>
                    <a:pt x="198" y="60"/>
                  </a:lnTo>
                  <a:lnTo>
                    <a:pt x="200" y="58"/>
                  </a:lnTo>
                  <a:lnTo>
                    <a:pt x="202" y="56"/>
                  </a:lnTo>
                  <a:lnTo>
                    <a:pt x="204" y="54"/>
                  </a:lnTo>
                  <a:lnTo>
                    <a:pt x="204" y="50"/>
                  </a:lnTo>
                  <a:lnTo>
                    <a:pt x="208" y="46"/>
                  </a:lnTo>
                  <a:lnTo>
                    <a:pt x="210" y="42"/>
                  </a:lnTo>
                  <a:lnTo>
                    <a:pt x="204" y="40"/>
                  </a:lnTo>
                  <a:lnTo>
                    <a:pt x="198" y="40"/>
                  </a:lnTo>
                  <a:close/>
                </a:path>
              </a:pathLst>
            </a:custGeom>
            <a:solidFill>
              <a:srgbClr val="93A690">
                <a:alpha val="80000"/>
              </a:srgbClr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45" name="Portugal" descr="© INSCALE GmbH, 05.05.2010&#10;http://www.presentationload.com/">
              <a:extLst>
                <a:ext uri="{FF2B5EF4-FFF2-40B4-BE49-F238E27FC236}">
                  <a16:creationId xmlns:a16="http://schemas.microsoft.com/office/drawing/2014/main" id="{F7AB1737-15CD-491D-848C-33E69F982958}"/>
                </a:ext>
              </a:extLst>
            </p:cNvPr>
            <p:cNvSpPr>
              <a:spLocks/>
            </p:cNvSpPr>
            <p:nvPr/>
          </p:nvSpPr>
          <p:spPr bwMode="gray">
            <a:xfrm>
              <a:off x="5294358" y="2999536"/>
              <a:ext cx="101336" cy="184227"/>
            </a:xfrm>
            <a:custGeom>
              <a:avLst/>
              <a:gdLst>
                <a:gd name="T0" fmla="*/ 2147483647 w 228"/>
                <a:gd name="T1" fmla="*/ 2147483647 h 414"/>
                <a:gd name="T2" fmla="*/ 2147483647 w 228"/>
                <a:gd name="T3" fmla="*/ 2147483647 h 414"/>
                <a:gd name="T4" fmla="*/ 2147483647 w 228"/>
                <a:gd name="T5" fmla="*/ 2147483647 h 414"/>
                <a:gd name="T6" fmla="*/ 2147483647 w 228"/>
                <a:gd name="T7" fmla="*/ 2147483647 h 414"/>
                <a:gd name="T8" fmla="*/ 2147483647 w 228"/>
                <a:gd name="T9" fmla="*/ 2147483647 h 414"/>
                <a:gd name="T10" fmla="*/ 2147483647 w 228"/>
                <a:gd name="T11" fmla="*/ 2147483647 h 414"/>
                <a:gd name="T12" fmla="*/ 2147483647 w 228"/>
                <a:gd name="T13" fmla="*/ 0 h 414"/>
                <a:gd name="T14" fmla="*/ 2147483647 w 228"/>
                <a:gd name="T15" fmla="*/ 2147483647 h 414"/>
                <a:gd name="T16" fmla="*/ 2147483647 w 228"/>
                <a:gd name="T17" fmla="*/ 2147483647 h 414"/>
                <a:gd name="T18" fmla="*/ 2147483647 w 228"/>
                <a:gd name="T19" fmla="*/ 2147483647 h 414"/>
                <a:gd name="T20" fmla="*/ 2147483647 w 228"/>
                <a:gd name="T21" fmla="*/ 2147483647 h 414"/>
                <a:gd name="T22" fmla="*/ 2147483647 w 228"/>
                <a:gd name="T23" fmla="*/ 2147483647 h 414"/>
                <a:gd name="T24" fmla="*/ 2147483647 w 228"/>
                <a:gd name="T25" fmla="*/ 2147483647 h 414"/>
                <a:gd name="T26" fmla="*/ 0 w 228"/>
                <a:gd name="T27" fmla="*/ 2147483647 h 414"/>
                <a:gd name="T28" fmla="*/ 2147483647 w 228"/>
                <a:gd name="T29" fmla="*/ 2147483647 h 414"/>
                <a:gd name="T30" fmla="*/ 2147483647 w 228"/>
                <a:gd name="T31" fmla="*/ 2147483647 h 414"/>
                <a:gd name="T32" fmla="*/ 2147483647 w 228"/>
                <a:gd name="T33" fmla="*/ 2147483647 h 414"/>
                <a:gd name="T34" fmla="*/ 2147483647 w 228"/>
                <a:gd name="T35" fmla="*/ 2147483647 h 414"/>
                <a:gd name="T36" fmla="*/ 2147483647 w 228"/>
                <a:gd name="T37" fmla="*/ 2147483647 h 414"/>
                <a:gd name="T38" fmla="*/ 2147483647 w 228"/>
                <a:gd name="T39" fmla="*/ 2147483647 h 414"/>
                <a:gd name="T40" fmla="*/ 2147483647 w 228"/>
                <a:gd name="T41" fmla="*/ 2147483647 h 414"/>
                <a:gd name="T42" fmla="*/ 2147483647 w 228"/>
                <a:gd name="T43" fmla="*/ 2147483647 h 414"/>
                <a:gd name="T44" fmla="*/ 2147483647 w 228"/>
                <a:gd name="T45" fmla="*/ 2147483647 h 414"/>
                <a:gd name="T46" fmla="*/ 2147483647 w 228"/>
                <a:gd name="T47" fmla="*/ 2147483647 h 414"/>
                <a:gd name="T48" fmla="*/ 2147483647 w 228"/>
                <a:gd name="T49" fmla="*/ 2147483647 h 414"/>
                <a:gd name="T50" fmla="*/ 2147483647 w 228"/>
                <a:gd name="T51" fmla="*/ 2147483647 h 414"/>
                <a:gd name="T52" fmla="*/ 2147483647 w 228"/>
                <a:gd name="T53" fmla="*/ 2147483647 h 414"/>
                <a:gd name="T54" fmla="*/ 2147483647 w 228"/>
                <a:gd name="T55" fmla="*/ 2147483647 h 414"/>
                <a:gd name="T56" fmla="*/ 2147483647 w 228"/>
                <a:gd name="T57" fmla="*/ 2147483647 h 414"/>
                <a:gd name="T58" fmla="*/ 2147483647 w 228"/>
                <a:gd name="T59" fmla="*/ 2147483647 h 414"/>
                <a:gd name="T60" fmla="*/ 2147483647 w 228"/>
                <a:gd name="T61" fmla="*/ 2147483647 h 414"/>
                <a:gd name="T62" fmla="*/ 2147483647 w 228"/>
                <a:gd name="T63" fmla="*/ 2147483647 h 414"/>
                <a:gd name="T64" fmla="*/ 2147483647 w 228"/>
                <a:gd name="T65" fmla="*/ 2147483647 h 414"/>
                <a:gd name="T66" fmla="*/ 2147483647 w 228"/>
                <a:gd name="T67" fmla="*/ 2147483647 h 414"/>
                <a:gd name="T68" fmla="*/ 2147483647 w 228"/>
                <a:gd name="T69" fmla="*/ 2147483647 h 414"/>
                <a:gd name="T70" fmla="*/ 2147483647 w 228"/>
                <a:gd name="T71" fmla="*/ 2147483647 h 414"/>
                <a:gd name="T72" fmla="*/ 2147483647 w 228"/>
                <a:gd name="T73" fmla="*/ 2147483647 h 414"/>
                <a:gd name="T74" fmla="*/ 2147483647 w 228"/>
                <a:gd name="T75" fmla="*/ 2147483647 h 414"/>
                <a:gd name="T76" fmla="*/ 2147483647 w 228"/>
                <a:gd name="T77" fmla="*/ 2147483647 h 414"/>
                <a:gd name="T78" fmla="*/ 2147483647 w 228"/>
                <a:gd name="T79" fmla="*/ 2147483647 h 414"/>
                <a:gd name="T80" fmla="*/ 2147483647 w 228"/>
                <a:gd name="T81" fmla="*/ 2147483647 h 414"/>
                <a:gd name="T82" fmla="*/ 2147483647 w 228"/>
                <a:gd name="T83" fmla="*/ 2147483647 h 414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228"/>
                <a:gd name="T127" fmla="*/ 0 h 414"/>
                <a:gd name="T128" fmla="*/ 228 w 228"/>
                <a:gd name="T129" fmla="*/ 414 h 414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228" h="414">
                  <a:moveTo>
                    <a:pt x="210" y="30"/>
                  </a:moveTo>
                  <a:lnTo>
                    <a:pt x="210" y="12"/>
                  </a:lnTo>
                  <a:lnTo>
                    <a:pt x="156" y="12"/>
                  </a:lnTo>
                  <a:lnTo>
                    <a:pt x="156" y="18"/>
                  </a:lnTo>
                  <a:lnTo>
                    <a:pt x="150" y="24"/>
                  </a:lnTo>
                  <a:lnTo>
                    <a:pt x="138" y="24"/>
                  </a:lnTo>
                  <a:lnTo>
                    <a:pt x="132" y="18"/>
                  </a:lnTo>
                  <a:lnTo>
                    <a:pt x="114" y="18"/>
                  </a:lnTo>
                  <a:lnTo>
                    <a:pt x="108" y="24"/>
                  </a:lnTo>
                  <a:lnTo>
                    <a:pt x="96" y="24"/>
                  </a:lnTo>
                  <a:lnTo>
                    <a:pt x="96" y="18"/>
                  </a:lnTo>
                  <a:lnTo>
                    <a:pt x="102" y="18"/>
                  </a:lnTo>
                  <a:lnTo>
                    <a:pt x="114" y="6"/>
                  </a:lnTo>
                  <a:lnTo>
                    <a:pt x="114" y="0"/>
                  </a:lnTo>
                  <a:lnTo>
                    <a:pt x="90" y="0"/>
                  </a:lnTo>
                  <a:lnTo>
                    <a:pt x="66" y="12"/>
                  </a:lnTo>
                  <a:lnTo>
                    <a:pt x="60" y="18"/>
                  </a:lnTo>
                  <a:lnTo>
                    <a:pt x="60" y="36"/>
                  </a:lnTo>
                  <a:lnTo>
                    <a:pt x="66" y="60"/>
                  </a:lnTo>
                  <a:lnTo>
                    <a:pt x="66" y="78"/>
                  </a:lnTo>
                  <a:lnTo>
                    <a:pt x="60" y="108"/>
                  </a:lnTo>
                  <a:lnTo>
                    <a:pt x="48" y="138"/>
                  </a:lnTo>
                  <a:lnTo>
                    <a:pt x="30" y="174"/>
                  </a:lnTo>
                  <a:lnTo>
                    <a:pt x="12" y="222"/>
                  </a:lnTo>
                  <a:lnTo>
                    <a:pt x="6" y="234"/>
                  </a:lnTo>
                  <a:lnTo>
                    <a:pt x="6" y="240"/>
                  </a:lnTo>
                  <a:lnTo>
                    <a:pt x="0" y="252"/>
                  </a:lnTo>
                  <a:lnTo>
                    <a:pt x="0" y="264"/>
                  </a:lnTo>
                  <a:lnTo>
                    <a:pt x="18" y="282"/>
                  </a:lnTo>
                  <a:lnTo>
                    <a:pt x="30" y="288"/>
                  </a:lnTo>
                  <a:lnTo>
                    <a:pt x="42" y="342"/>
                  </a:lnTo>
                  <a:lnTo>
                    <a:pt x="42" y="348"/>
                  </a:lnTo>
                  <a:lnTo>
                    <a:pt x="36" y="354"/>
                  </a:lnTo>
                  <a:lnTo>
                    <a:pt x="36" y="366"/>
                  </a:lnTo>
                  <a:lnTo>
                    <a:pt x="30" y="384"/>
                  </a:lnTo>
                  <a:lnTo>
                    <a:pt x="24" y="396"/>
                  </a:lnTo>
                  <a:lnTo>
                    <a:pt x="24" y="408"/>
                  </a:lnTo>
                  <a:lnTo>
                    <a:pt x="48" y="408"/>
                  </a:lnTo>
                  <a:lnTo>
                    <a:pt x="60" y="402"/>
                  </a:lnTo>
                  <a:lnTo>
                    <a:pt x="72" y="402"/>
                  </a:lnTo>
                  <a:lnTo>
                    <a:pt x="84" y="414"/>
                  </a:lnTo>
                  <a:lnTo>
                    <a:pt x="96" y="414"/>
                  </a:lnTo>
                  <a:lnTo>
                    <a:pt x="108" y="408"/>
                  </a:lnTo>
                  <a:lnTo>
                    <a:pt x="114" y="402"/>
                  </a:lnTo>
                  <a:lnTo>
                    <a:pt x="120" y="402"/>
                  </a:lnTo>
                  <a:lnTo>
                    <a:pt x="126" y="396"/>
                  </a:lnTo>
                  <a:lnTo>
                    <a:pt x="126" y="348"/>
                  </a:lnTo>
                  <a:lnTo>
                    <a:pt x="132" y="342"/>
                  </a:lnTo>
                  <a:lnTo>
                    <a:pt x="138" y="330"/>
                  </a:lnTo>
                  <a:lnTo>
                    <a:pt x="150" y="330"/>
                  </a:lnTo>
                  <a:lnTo>
                    <a:pt x="162" y="318"/>
                  </a:lnTo>
                  <a:lnTo>
                    <a:pt x="162" y="312"/>
                  </a:lnTo>
                  <a:lnTo>
                    <a:pt x="150" y="312"/>
                  </a:lnTo>
                  <a:lnTo>
                    <a:pt x="144" y="306"/>
                  </a:lnTo>
                  <a:lnTo>
                    <a:pt x="138" y="294"/>
                  </a:lnTo>
                  <a:lnTo>
                    <a:pt x="138" y="288"/>
                  </a:lnTo>
                  <a:lnTo>
                    <a:pt x="132" y="282"/>
                  </a:lnTo>
                  <a:lnTo>
                    <a:pt x="132" y="276"/>
                  </a:lnTo>
                  <a:lnTo>
                    <a:pt x="144" y="264"/>
                  </a:lnTo>
                  <a:lnTo>
                    <a:pt x="156" y="258"/>
                  </a:lnTo>
                  <a:lnTo>
                    <a:pt x="168" y="246"/>
                  </a:lnTo>
                  <a:lnTo>
                    <a:pt x="168" y="240"/>
                  </a:lnTo>
                  <a:lnTo>
                    <a:pt x="156" y="234"/>
                  </a:lnTo>
                  <a:lnTo>
                    <a:pt x="150" y="228"/>
                  </a:lnTo>
                  <a:lnTo>
                    <a:pt x="150" y="216"/>
                  </a:lnTo>
                  <a:lnTo>
                    <a:pt x="126" y="192"/>
                  </a:lnTo>
                  <a:lnTo>
                    <a:pt x="162" y="192"/>
                  </a:lnTo>
                  <a:lnTo>
                    <a:pt x="174" y="180"/>
                  </a:lnTo>
                  <a:lnTo>
                    <a:pt x="174" y="168"/>
                  </a:lnTo>
                  <a:lnTo>
                    <a:pt x="168" y="162"/>
                  </a:lnTo>
                  <a:lnTo>
                    <a:pt x="168" y="150"/>
                  </a:lnTo>
                  <a:lnTo>
                    <a:pt x="174" y="144"/>
                  </a:lnTo>
                  <a:lnTo>
                    <a:pt x="180" y="144"/>
                  </a:lnTo>
                  <a:lnTo>
                    <a:pt x="180" y="126"/>
                  </a:lnTo>
                  <a:lnTo>
                    <a:pt x="186" y="108"/>
                  </a:lnTo>
                  <a:lnTo>
                    <a:pt x="186" y="96"/>
                  </a:lnTo>
                  <a:lnTo>
                    <a:pt x="180" y="90"/>
                  </a:lnTo>
                  <a:lnTo>
                    <a:pt x="174" y="90"/>
                  </a:lnTo>
                  <a:lnTo>
                    <a:pt x="174" y="84"/>
                  </a:lnTo>
                  <a:lnTo>
                    <a:pt x="180" y="78"/>
                  </a:lnTo>
                  <a:lnTo>
                    <a:pt x="204" y="66"/>
                  </a:lnTo>
                  <a:lnTo>
                    <a:pt x="228" y="42"/>
                  </a:lnTo>
                  <a:lnTo>
                    <a:pt x="228" y="36"/>
                  </a:lnTo>
                  <a:lnTo>
                    <a:pt x="216" y="30"/>
                  </a:lnTo>
                  <a:lnTo>
                    <a:pt x="210" y="30"/>
                  </a:lnTo>
                  <a:close/>
                </a:path>
              </a:pathLst>
            </a:custGeom>
            <a:solidFill>
              <a:srgbClr val="93A690">
                <a:alpha val="80000"/>
              </a:srgbClr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</p:grpSp>
      <p:grpSp>
        <p:nvGrpSpPr>
          <p:cNvPr id="146" name="North_West_Europe">
            <a:extLst>
              <a:ext uri="{FF2B5EF4-FFF2-40B4-BE49-F238E27FC236}">
                <a16:creationId xmlns:a16="http://schemas.microsoft.com/office/drawing/2014/main" id="{F1677447-2358-4D7D-AFB6-C8C0C2611CF6}"/>
              </a:ext>
            </a:extLst>
          </p:cNvPr>
          <p:cNvGrpSpPr/>
          <p:nvPr userDrawn="1"/>
        </p:nvGrpSpPr>
        <p:grpSpPr>
          <a:xfrm>
            <a:off x="5046257" y="1522526"/>
            <a:ext cx="1343580" cy="967188"/>
            <a:chOff x="5046257" y="1770176"/>
            <a:chExt cx="1343580" cy="967188"/>
          </a:xfrm>
        </p:grpSpPr>
        <p:sp>
          <p:nvSpPr>
            <p:cNvPr id="147" name="Sweden" descr="© INSCALE GmbH, 05.05.2010&#10;http://www.presentationload.com/">
              <a:extLst>
                <a:ext uri="{FF2B5EF4-FFF2-40B4-BE49-F238E27FC236}">
                  <a16:creationId xmlns:a16="http://schemas.microsoft.com/office/drawing/2014/main" id="{3AE28ADD-EDF4-4D54-8E08-842D2F3B568A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5897134" y="2087259"/>
              <a:ext cx="307503" cy="444624"/>
            </a:xfrm>
            <a:custGeom>
              <a:avLst/>
              <a:gdLst>
                <a:gd name="T0" fmla="*/ 2147483647 w 690"/>
                <a:gd name="T1" fmla="*/ 2147483647 h 990"/>
                <a:gd name="T2" fmla="*/ 2147483647 w 690"/>
                <a:gd name="T3" fmla="*/ 2147483647 h 990"/>
                <a:gd name="T4" fmla="*/ 2147483647 w 690"/>
                <a:gd name="T5" fmla="*/ 2147483647 h 990"/>
                <a:gd name="T6" fmla="*/ 2147483647 w 690"/>
                <a:gd name="T7" fmla="*/ 2147483647 h 990"/>
                <a:gd name="T8" fmla="*/ 2147483647 w 690"/>
                <a:gd name="T9" fmla="*/ 2147483647 h 990"/>
                <a:gd name="T10" fmla="*/ 2147483647 w 690"/>
                <a:gd name="T11" fmla="*/ 2147483647 h 990"/>
                <a:gd name="T12" fmla="*/ 2147483647 w 690"/>
                <a:gd name="T13" fmla="*/ 2147483647 h 990"/>
                <a:gd name="T14" fmla="*/ 2147483647 w 690"/>
                <a:gd name="T15" fmla="*/ 2147483647 h 990"/>
                <a:gd name="T16" fmla="*/ 2147483647 w 690"/>
                <a:gd name="T17" fmla="*/ 2147483647 h 990"/>
                <a:gd name="T18" fmla="*/ 2147483647 w 690"/>
                <a:gd name="T19" fmla="*/ 2147483647 h 990"/>
                <a:gd name="T20" fmla="*/ 2147483647 w 690"/>
                <a:gd name="T21" fmla="*/ 2147483647 h 990"/>
                <a:gd name="T22" fmla="*/ 2147483647 w 690"/>
                <a:gd name="T23" fmla="*/ 2147483647 h 990"/>
                <a:gd name="T24" fmla="*/ 2147483647 w 690"/>
                <a:gd name="T25" fmla="*/ 2147483647 h 990"/>
                <a:gd name="T26" fmla="*/ 2147483647 w 690"/>
                <a:gd name="T27" fmla="*/ 2147483647 h 990"/>
                <a:gd name="T28" fmla="*/ 2147483647 w 690"/>
                <a:gd name="T29" fmla="*/ 2147483647 h 990"/>
                <a:gd name="T30" fmla="*/ 2147483647 w 690"/>
                <a:gd name="T31" fmla="*/ 2147483647 h 990"/>
                <a:gd name="T32" fmla="*/ 2147483647 w 690"/>
                <a:gd name="T33" fmla="*/ 2147483647 h 990"/>
                <a:gd name="T34" fmla="*/ 2147483647 w 690"/>
                <a:gd name="T35" fmla="*/ 2147483647 h 990"/>
                <a:gd name="T36" fmla="*/ 2147483647 w 690"/>
                <a:gd name="T37" fmla="*/ 2147483647 h 990"/>
                <a:gd name="T38" fmla="*/ 2147483647 w 690"/>
                <a:gd name="T39" fmla="*/ 2147483647 h 990"/>
                <a:gd name="T40" fmla="*/ 2147483647 w 690"/>
                <a:gd name="T41" fmla="*/ 2147483647 h 990"/>
                <a:gd name="T42" fmla="*/ 2147483647 w 690"/>
                <a:gd name="T43" fmla="*/ 2147483647 h 990"/>
                <a:gd name="T44" fmla="*/ 2147483647 w 690"/>
                <a:gd name="T45" fmla="*/ 2147483647 h 990"/>
                <a:gd name="T46" fmla="*/ 0 w 690"/>
                <a:gd name="T47" fmla="*/ 2147483647 h 990"/>
                <a:gd name="T48" fmla="*/ 2147483647 w 690"/>
                <a:gd name="T49" fmla="*/ 2147483647 h 990"/>
                <a:gd name="T50" fmla="*/ 2147483647 w 690"/>
                <a:gd name="T51" fmla="*/ 2147483647 h 990"/>
                <a:gd name="T52" fmla="*/ 2147483647 w 690"/>
                <a:gd name="T53" fmla="*/ 2147483647 h 990"/>
                <a:gd name="T54" fmla="*/ 2147483647 w 690"/>
                <a:gd name="T55" fmla="*/ 2147483647 h 990"/>
                <a:gd name="T56" fmla="*/ 2147483647 w 690"/>
                <a:gd name="T57" fmla="*/ 2147483647 h 990"/>
                <a:gd name="T58" fmla="*/ 2147483647 w 690"/>
                <a:gd name="T59" fmla="*/ 2147483647 h 990"/>
                <a:gd name="T60" fmla="*/ 2147483647 w 690"/>
                <a:gd name="T61" fmla="*/ 2147483647 h 990"/>
                <a:gd name="T62" fmla="*/ 2147483647 w 690"/>
                <a:gd name="T63" fmla="*/ 2147483647 h 990"/>
                <a:gd name="T64" fmla="*/ 2147483647 w 690"/>
                <a:gd name="T65" fmla="*/ 2147483647 h 990"/>
                <a:gd name="T66" fmla="*/ 2147483647 w 690"/>
                <a:gd name="T67" fmla="*/ 2147483647 h 990"/>
                <a:gd name="T68" fmla="*/ 2147483647 w 690"/>
                <a:gd name="T69" fmla="*/ 2147483647 h 990"/>
                <a:gd name="T70" fmla="*/ 2147483647 w 690"/>
                <a:gd name="T71" fmla="*/ 2147483647 h 990"/>
                <a:gd name="T72" fmla="*/ 2147483647 w 690"/>
                <a:gd name="T73" fmla="*/ 2147483647 h 990"/>
                <a:gd name="T74" fmla="*/ 2147483647 w 690"/>
                <a:gd name="T75" fmla="*/ 2147483647 h 990"/>
                <a:gd name="T76" fmla="*/ 2147483647 w 690"/>
                <a:gd name="T77" fmla="*/ 2147483647 h 990"/>
                <a:gd name="T78" fmla="*/ 2147483647 w 690"/>
                <a:gd name="T79" fmla="*/ 2147483647 h 990"/>
                <a:gd name="T80" fmla="*/ 2147483647 w 690"/>
                <a:gd name="T81" fmla="*/ 2147483647 h 990"/>
                <a:gd name="T82" fmla="*/ 2147483647 w 690"/>
                <a:gd name="T83" fmla="*/ 2147483647 h 990"/>
                <a:gd name="T84" fmla="*/ 2147483647 w 690"/>
                <a:gd name="T85" fmla="*/ 2147483647 h 990"/>
                <a:gd name="T86" fmla="*/ 2147483647 w 690"/>
                <a:gd name="T87" fmla="*/ 2147483647 h 990"/>
                <a:gd name="T88" fmla="*/ 2147483647 w 690"/>
                <a:gd name="T89" fmla="*/ 2147483647 h 990"/>
                <a:gd name="T90" fmla="*/ 2147483647 w 690"/>
                <a:gd name="T91" fmla="*/ 2147483647 h 990"/>
                <a:gd name="T92" fmla="*/ 2147483647 w 690"/>
                <a:gd name="T93" fmla="*/ 2147483647 h 990"/>
                <a:gd name="T94" fmla="*/ 2147483647 w 690"/>
                <a:gd name="T95" fmla="*/ 2147483647 h 990"/>
                <a:gd name="T96" fmla="*/ 2147483647 w 690"/>
                <a:gd name="T97" fmla="*/ 2147483647 h 990"/>
                <a:gd name="T98" fmla="*/ 2147483647 w 690"/>
                <a:gd name="T99" fmla="*/ 2147483647 h 990"/>
                <a:gd name="T100" fmla="*/ 2147483647 w 690"/>
                <a:gd name="T101" fmla="*/ 2147483647 h 990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690"/>
                <a:gd name="T154" fmla="*/ 0 h 990"/>
                <a:gd name="T155" fmla="*/ 690 w 690"/>
                <a:gd name="T156" fmla="*/ 990 h 990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690" h="990">
                  <a:moveTo>
                    <a:pt x="678" y="204"/>
                  </a:moveTo>
                  <a:lnTo>
                    <a:pt x="672" y="198"/>
                  </a:lnTo>
                  <a:lnTo>
                    <a:pt x="660" y="192"/>
                  </a:lnTo>
                  <a:lnTo>
                    <a:pt x="648" y="180"/>
                  </a:lnTo>
                  <a:lnTo>
                    <a:pt x="648" y="174"/>
                  </a:lnTo>
                  <a:lnTo>
                    <a:pt x="654" y="162"/>
                  </a:lnTo>
                  <a:lnTo>
                    <a:pt x="660" y="156"/>
                  </a:lnTo>
                  <a:lnTo>
                    <a:pt x="666" y="144"/>
                  </a:lnTo>
                  <a:lnTo>
                    <a:pt x="642" y="132"/>
                  </a:lnTo>
                  <a:lnTo>
                    <a:pt x="648" y="108"/>
                  </a:lnTo>
                  <a:lnTo>
                    <a:pt x="636" y="102"/>
                  </a:lnTo>
                  <a:lnTo>
                    <a:pt x="636" y="96"/>
                  </a:lnTo>
                  <a:lnTo>
                    <a:pt x="642" y="90"/>
                  </a:lnTo>
                  <a:lnTo>
                    <a:pt x="642" y="66"/>
                  </a:lnTo>
                  <a:lnTo>
                    <a:pt x="636" y="66"/>
                  </a:lnTo>
                  <a:lnTo>
                    <a:pt x="630" y="60"/>
                  </a:lnTo>
                  <a:lnTo>
                    <a:pt x="618" y="60"/>
                  </a:lnTo>
                  <a:lnTo>
                    <a:pt x="588" y="42"/>
                  </a:lnTo>
                  <a:lnTo>
                    <a:pt x="552" y="42"/>
                  </a:lnTo>
                  <a:lnTo>
                    <a:pt x="540" y="30"/>
                  </a:lnTo>
                  <a:lnTo>
                    <a:pt x="534" y="30"/>
                  </a:lnTo>
                  <a:lnTo>
                    <a:pt x="528" y="24"/>
                  </a:lnTo>
                  <a:lnTo>
                    <a:pt x="516" y="24"/>
                  </a:lnTo>
                  <a:lnTo>
                    <a:pt x="504" y="18"/>
                  </a:lnTo>
                  <a:lnTo>
                    <a:pt x="498" y="12"/>
                  </a:lnTo>
                  <a:lnTo>
                    <a:pt x="486" y="6"/>
                  </a:lnTo>
                  <a:lnTo>
                    <a:pt x="456" y="0"/>
                  </a:lnTo>
                  <a:lnTo>
                    <a:pt x="456" y="24"/>
                  </a:lnTo>
                  <a:lnTo>
                    <a:pt x="444" y="24"/>
                  </a:lnTo>
                  <a:lnTo>
                    <a:pt x="444" y="30"/>
                  </a:lnTo>
                  <a:lnTo>
                    <a:pt x="456" y="42"/>
                  </a:lnTo>
                  <a:lnTo>
                    <a:pt x="462" y="42"/>
                  </a:lnTo>
                  <a:lnTo>
                    <a:pt x="456" y="48"/>
                  </a:lnTo>
                  <a:lnTo>
                    <a:pt x="444" y="48"/>
                  </a:lnTo>
                  <a:lnTo>
                    <a:pt x="438" y="42"/>
                  </a:lnTo>
                  <a:lnTo>
                    <a:pt x="414" y="42"/>
                  </a:lnTo>
                  <a:lnTo>
                    <a:pt x="390" y="36"/>
                  </a:lnTo>
                  <a:lnTo>
                    <a:pt x="366" y="42"/>
                  </a:lnTo>
                  <a:lnTo>
                    <a:pt x="366" y="30"/>
                  </a:lnTo>
                  <a:lnTo>
                    <a:pt x="360" y="24"/>
                  </a:lnTo>
                  <a:lnTo>
                    <a:pt x="348" y="36"/>
                  </a:lnTo>
                  <a:lnTo>
                    <a:pt x="348" y="66"/>
                  </a:lnTo>
                  <a:lnTo>
                    <a:pt x="342" y="72"/>
                  </a:lnTo>
                  <a:lnTo>
                    <a:pt x="324" y="72"/>
                  </a:lnTo>
                  <a:lnTo>
                    <a:pt x="282" y="78"/>
                  </a:lnTo>
                  <a:lnTo>
                    <a:pt x="264" y="96"/>
                  </a:lnTo>
                  <a:lnTo>
                    <a:pt x="252" y="102"/>
                  </a:lnTo>
                  <a:lnTo>
                    <a:pt x="246" y="102"/>
                  </a:lnTo>
                  <a:lnTo>
                    <a:pt x="246" y="114"/>
                  </a:lnTo>
                  <a:lnTo>
                    <a:pt x="258" y="120"/>
                  </a:lnTo>
                  <a:lnTo>
                    <a:pt x="264" y="126"/>
                  </a:lnTo>
                  <a:lnTo>
                    <a:pt x="258" y="144"/>
                  </a:lnTo>
                  <a:lnTo>
                    <a:pt x="252" y="144"/>
                  </a:lnTo>
                  <a:lnTo>
                    <a:pt x="240" y="150"/>
                  </a:lnTo>
                  <a:lnTo>
                    <a:pt x="234" y="156"/>
                  </a:lnTo>
                  <a:lnTo>
                    <a:pt x="234" y="162"/>
                  </a:lnTo>
                  <a:lnTo>
                    <a:pt x="228" y="168"/>
                  </a:lnTo>
                  <a:lnTo>
                    <a:pt x="210" y="168"/>
                  </a:lnTo>
                  <a:lnTo>
                    <a:pt x="216" y="174"/>
                  </a:lnTo>
                  <a:lnTo>
                    <a:pt x="216" y="180"/>
                  </a:lnTo>
                  <a:lnTo>
                    <a:pt x="222" y="186"/>
                  </a:lnTo>
                  <a:lnTo>
                    <a:pt x="222" y="192"/>
                  </a:lnTo>
                  <a:lnTo>
                    <a:pt x="216" y="192"/>
                  </a:lnTo>
                  <a:lnTo>
                    <a:pt x="210" y="198"/>
                  </a:lnTo>
                  <a:lnTo>
                    <a:pt x="204" y="198"/>
                  </a:lnTo>
                  <a:lnTo>
                    <a:pt x="192" y="204"/>
                  </a:lnTo>
                  <a:lnTo>
                    <a:pt x="174" y="192"/>
                  </a:lnTo>
                  <a:lnTo>
                    <a:pt x="174" y="228"/>
                  </a:lnTo>
                  <a:lnTo>
                    <a:pt x="168" y="270"/>
                  </a:lnTo>
                  <a:lnTo>
                    <a:pt x="138" y="300"/>
                  </a:lnTo>
                  <a:lnTo>
                    <a:pt x="132" y="300"/>
                  </a:lnTo>
                  <a:lnTo>
                    <a:pt x="120" y="306"/>
                  </a:lnTo>
                  <a:lnTo>
                    <a:pt x="132" y="312"/>
                  </a:lnTo>
                  <a:lnTo>
                    <a:pt x="150" y="330"/>
                  </a:lnTo>
                  <a:lnTo>
                    <a:pt x="150" y="336"/>
                  </a:lnTo>
                  <a:lnTo>
                    <a:pt x="144" y="342"/>
                  </a:lnTo>
                  <a:lnTo>
                    <a:pt x="102" y="342"/>
                  </a:lnTo>
                  <a:lnTo>
                    <a:pt x="90" y="348"/>
                  </a:lnTo>
                  <a:lnTo>
                    <a:pt x="84" y="354"/>
                  </a:lnTo>
                  <a:lnTo>
                    <a:pt x="72" y="360"/>
                  </a:lnTo>
                  <a:lnTo>
                    <a:pt x="30" y="402"/>
                  </a:lnTo>
                  <a:lnTo>
                    <a:pt x="36" y="408"/>
                  </a:lnTo>
                  <a:lnTo>
                    <a:pt x="42" y="408"/>
                  </a:lnTo>
                  <a:lnTo>
                    <a:pt x="48" y="414"/>
                  </a:lnTo>
                  <a:lnTo>
                    <a:pt x="48" y="420"/>
                  </a:lnTo>
                  <a:lnTo>
                    <a:pt x="42" y="426"/>
                  </a:lnTo>
                  <a:lnTo>
                    <a:pt x="36" y="426"/>
                  </a:lnTo>
                  <a:lnTo>
                    <a:pt x="30" y="432"/>
                  </a:lnTo>
                  <a:lnTo>
                    <a:pt x="30" y="444"/>
                  </a:lnTo>
                  <a:lnTo>
                    <a:pt x="54" y="468"/>
                  </a:lnTo>
                  <a:lnTo>
                    <a:pt x="54" y="480"/>
                  </a:lnTo>
                  <a:lnTo>
                    <a:pt x="48" y="492"/>
                  </a:lnTo>
                  <a:lnTo>
                    <a:pt x="48" y="510"/>
                  </a:lnTo>
                  <a:lnTo>
                    <a:pt x="60" y="522"/>
                  </a:lnTo>
                  <a:lnTo>
                    <a:pt x="66" y="522"/>
                  </a:lnTo>
                  <a:lnTo>
                    <a:pt x="84" y="540"/>
                  </a:lnTo>
                  <a:lnTo>
                    <a:pt x="84" y="552"/>
                  </a:lnTo>
                  <a:lnTo>
                    <a:pt x="72" y="564"/>
                  </a:lnTo>
                  <a:lnTo>
                    <a:pt x="48" y="570"/>
                  </a:lnTo>
                  <a:lnTo>
                    <a:pt x="54" y="576"/>
                  </a:lnTo>
                  <a:lnTo>
                    <a:pt x="60" y="588"/>
                  </a:lnTo>
                  <a:lnTo>
                    <a:pt x="60" y="594"/>
                  </a:lnTo>
                  <a:lnTo>
                    <a:pt x="66" y="600"/>
                  </a:lnTo>
                  <a:lnTo>
                    <a:pt x="66" y="606"/>
                  </a:lnTo>
                  <a:lnTo>
                    <a:pt x="72" y="618"/>
                  </a:lnTo>
                  <a:lnTo>
                    <a:pt x="66" y="618"/>
                  </a:lnTo>
                  <a:lnTo>
                    <a:pt x="66" y="642"/>
                  </a:lnTo>
                  <a:lnTo>
                    <a:pt x="60" y="648"/>
                  </a:lnTo>
                  <a:lnTo>
                    <a:pt x="24" y="648"/>
                  </a:lnTo>
                  <a:lnTo>
                    <a:pt x="30" y="660"/>
                  </a:lnTo>
                  <a:lnTo>
                    <a:pt x="30" y="666"/>
                  </a:lnTo>
                  <a:lnTo>
                    <a:pt x="24" y="666"/>
                  </a:lnTo>
                  <a:lnTo>
                    <a:pt x="18" y="672"/>
                  </a:lnTo>
                  <a:lnTo>
                    <a:pt x="18" y="678"/>
                  </a:lnTo>
                  <a:lnTo>
                    <a:pt x="30" y="690"/>
                  </a:lnTo>
                  <a:lnTo>
                    <a:pt x="30" y="708"/>
                  </a:lnTo>
                  <a:lnTo>
                    <a:pt x="24" y="714"/>
                  </a:lnTo>
                  <a:lnTo>
                    <a:pt x="18" y="726"/>
                  </a:lnTo>
                  <a:lnTo>
                    <a:pt x="0" y="708"/>
                  </a:lnTo>
                  <a:lnTo>
                    <a:pt x="0" y="768"/>
                  </a:lnTo>
                  <a:lnTo>
                    <a:pt x="6" y="762"/>
                  </a:lnTo>
                  <a:lnTo>
                    <a:pt x="24" y="762"/>
                  </a:lnTo>
                  <a:lnTo>
                    <a:pt x="36" y="774"/>
                  </a:lnTo>
                  <a:lnTo>
                    <a:pt x="36" y="780"/>
                  </a:lnTo>
                  <a:lnTo>
                    <a:pt x="30" y="780"/>
                  </a:lnTo>
                  <a:lnTo>
                    <a:pt x="30" y="774"/>
                  </a:lnTo>
                  <a:lnTo>
                    <a:pt x="24" y="774"/>
                  </a:lnTo>
                  <a:lnTo>
                    <a:pt x="24" y="834"/>
                  </a:lnTo>
                  <a:lnTo>
                    <a:pt x="30" y="840"/>
                  </a:lnTo>
                  <a:lnTo>
                    <a:pt x="36" y="840"/>
                  </a:lnTo>
                  <a:lnTo>
                    <a:pt x="48" y="846"/>
                  </a:lnTo>
                  <a:lnTo>
                    <a:pt x="54" y="858"/>
                  </a:lnTo>
                  <a:lnTo>
                    <a:pt x="60" y="864"/>
                  </a:lnTo>
                  <a:lnTo>
                    <a:pt x="66" y="876"/>
                  </a:lnTo>
                  <a:lnTo>
                    <a:pt x="90" y="900"/>
                  </a:lnTo>
                  <a:lnTo>
                    <a:pt x="96" y="900"/>
                  </a:lnTo>
                  <a:lnTo>
                    <a:pt x="96" y="912"/>
                  </a:lnTo>
                  <a:lnTo>
                    <a:pt x="78" y="912"/>
                  </a:lnTo>
                  <a:lnTo>
                    <a:pt x="78" y="942"/>
                  </a:lnTo>
                  <a:lnTo>
                    <a:pt x="90" y="954"/>
                  </a:lnTo>
                  <a:lnTo>
                    <a:pt x="102" y="960"/>
                  </a:lnTo>
                  <a:lnTo>
                    <a:pt x="96" y="966"/>
                  </a:lnTo>
                  <a:lnTo>
                    <a:pt x="96" y="984"/>
                  </a:lnTo>
                  <a:lnTo>
                    <a:pt x="102" y="984"/>
                  </a:lnTo>
                  <a:lnTo>
                    <a:pt x="108" y="990"/>
                  </a:lnTo>
                  <a:lnTo>
                    <a:pt x="174" y="990"/>
                  </a:lnTo>
                  <a:lnTo>
                    <a:pt x="180" y="984"/>
                  </a:lnTo>
                  <a:lnTo>
                    <a:pt x="180" y="948"/>
                  </a:lnTo>
                  <a:lnTo>
                    <a:pt x="198" y="942"/>
                  </a:lnTo>
                  <a:lnTo>
                    <a:pt x="198" y="924"/>
                  </a:lnTo>
                  <a:lnTo>
                    <a:pt x="264" y="930"/>
                  </a:lnTo>
                  <a:lnTo>
                    <a:pt x="276" y="936"/>
                  </a:lnTo>
                  <a:lnTo>
                    <a:pt x="300" y="876"/>
                  </a:lnTo>
                  <a:lnTo>
                    <a:pt x="300" y="864"/>
                  </a:lnTo>
                  <a:lnTo>
                    <a:pt x="306" y="852"/>
                  </a:lnTo>
                  <a:lnTo>
                    <a:pt x="306" y="816"/>
                  </a:lnTo>
                  <a:lnTo>
                    <a:pt x="300" y="810"/>
                  </a:lnTo>
                  <a:lnTo>
                    <a:pt x="294" y="798"/>
                  </a:lnTo>
                  <a:lnTo>
                    <a:pt x="312" y="798"/>
                  </a:lnTo>
                  <a:lnTo>
                    <a:pt x="324" y="786"/>
                  </a:lnTo>
                  <a:lnTo>
                    <a:pt x="324" y="780"/>
                  </a:lnTo>
                  <a:lnTo>
                    <a:pt x="306" y="762"/>
                  </a:lnTo>
                  <a:lnTo>
                    <a:pt x="294" y="762"/>
                  </a:lnTo>
                  <a:lnTo>
                    <a:pt x="312" y="756"/>
                  </a:lnTo>
                  <a:lnTo>
                    <a:pt x="300" y="750"/>
                  </a:lnTo>
                  <a:lnTo>
                    <a:pt x="324" y="750"/>
                  </a:lnTo>
                  <a:lnTo>
                    <a:pt x="336" y="744"/>
                  </a:lnTo>
                  <a:lnTo>
                    <a:pt x="348" y="744"/>
                  </a:lnTo>
                  <a:lnTo>
                    <a:pt x="354" y="738"/>
                  </a:lnTo>
                  <a:lnTo>
                    <a:pt x="360" y="726"/>
                  </a:lnTo>
                  <a:lnTo>
                    <a:pt x="360" y="714"/>
                  </a:lnTo>
                  <a:lnTo>
                    <a:pt x="366" y="708"/>
                  </a:lnTo>
                  <a:lnTo>
                    <a:pt x="384" y="726"/>
                  </a:lnTo>
                  <a:lnTo>
                    <a:pt x="390" y="726"/>
                  </a:lnTo>
                  <a:lnTo>
                    <a:pt x="396" y="720"/>
                  </a:lnTo>
                  <a:lnTo>
                    <a:pt x="408" y="696"/>
                  </a:lnTo>
                  <a:lnTo>
                    <a:pt x="402" y="690"/>
                  </a:lnTo>
                  <a:lnTo>
                    <a:pt x="402" y="684"/>
                  </a:lnTo>
                  <a:lnTo>
                    <a:pt x="414" y="684"/>
                  </a:lnTo>
                  <a:lnTo>
                    <a:pt x="420" y="678"/>
                  </a:lnTo>
                  <a:lnTo>
                    <a:pt x="432" y="672"/>
                  </a:lnTo>
                  <a:lnTo>
                    <a:pt x="432" y="660"/>
                  </a:lnTo>
                  <a:lnTo>
                    <a:pt x="420" y="636"/>
                  </a:lnTo>
                  <a:lnTo>
                    <a:pt x="408" y="630"/>
                  </a:lnTo>
                  <a:lnTo>
                    <a:pt x="408" y="618"/>
                  </a:lnTo>
                  <a:lnTo>
                    <a:pt x="372" y="600"/>
                  </a:lnTo>
                  <a:lnTo>
                    <a:pt x="360" y="606"/>
                  </a:lnTo>
                  <a:lnTo>
                    <a:pt x="354" y="606"/>
                  </a:lnTo>
                  <a:lnTo>
                    <a:pt x="342" y="600"/>
                  </a:lnTo>
                  <a:lnTo>
                    <a:pt x="330" y="576"/>
                  </a:lnTo>
                  <a:lnTo>
                    <a:pt x="330" y="558"/>
                  </a:lnTo>
                  <a:lnTo>
                    <a:pt x="324" y="546"/>
                  </a:lnTo>
                  <a:lnTo>
                    <a:pt x="324" y="528"/>
                  </a:lnTo>
                  <a:lnTo>
                    <a:pt x="336" y="516"/>
                  </a:lnTo>
                  <a:lnTo>
                    <a:pt x="342" y="504"/>
                  </a:lnTo>
                  <a:lnTo>
                    <a:pt x="342" y="486"/>
                  </a:lnTo>
                  <a:lnTo>
                    <a:pt x="336" y="474"/>
                  </a:lnTo>
                  <a:lnTo>
                    <a:pt x="330" y="468"/>
                  </a:lnTo>
                  <a:lnTo>
                    <a:pt x="330" y="462"/>
                  </a:lnTo>
                  <a:lnTo>
                    <a:pt x="348" y="462"/>
                  </a:lnTo>
                  <a:lnTo>
                    <a:pt x="354" y="456"/>
                  </a:lnTo>
                  <a:lnTo>
                    <a:pt x="354" y="438"/>
                  </a:lnTo>
                  <a:lnTo>
                    <a:pt x="348" y="426"/>
                  </a:lnTo>
                  <a:lnTo>
                    <a:pt x="354" y="432"/>
                  </a:lnTo>
                  <a:lnTo>
                    <a:pt x="378" y="432"/>
                  </a:lnTo>
                  <a:lnTo>
                    <a:pt x="384" y="426"/>
                  </a:lnTo>
                  <a:lnTo>
                    <a:pt x="396" y="420"/>
                  </a:lnTo>
                  <a:lnTo>
                    <a:pt x="408" y="408"/>
                  </a:lnTo>
                  <a:lnTo>
                    <a:pt x="438" y="414"/>
                  </a:lnTo>
                  <a:lnTo>
                    <a:pt x="450" y="390"/>
                  </a:lnTo>
                  <a:lnTo>
                    <a:pt x="480" y="390"/>
                  </a:lnTo>
                  <a:lnTo>
                    <a:pt x="498" y="384"/>
                  </a:lnTo>
                  <a:lnTo>
                    <a:pt x="510" y="378"/>
                  </a:lnTo>
                  <a:lnTo>
                    <a:pt x="522" y="354"/>
                  </a:lnTo>
                  <a:lnTo>
                    <a:pt x="540" y="336"/>
                  </a:lnTo>
                  <a:lnTo>
                    <a:pt x="546" y="324"/>
                  </a:lnTo>
                  <a:lnTo>
                    <a:pt x="528" y="300"/>
                  </a:lnTo>
                  <a:lnTo>
                    <a:pt x="558" y="264"/>
                  </a:lnTo>
                  <a:lnTo>
                    <a:pt x="540" y="246"/>
                  </a:lnTo>
                  <a:lnTo>
                    <a:pt x="576" y="234"/>
                  </a:lnTo>
                  <a:lnTo>
                    <a:pt x="594" y="216"/>
                  </a:lnTo>
                  <a:lnTo>
                    <a:pt x="672" y="222"/>
                  </a:lnTo>
                  <a:lnTo>
                    <a:pt x="684" y="240"/>
                  </a:lnTo>
                  <a:lnTo>
                    <a:pt x="690" y="240"/>
                  </a:lnTo>
                  <a:lnTo>
                    <a:pt x="678" y="204"/>
                  </a:lnTo>
                  <a:close/>
                  <a:moveTo>
                    <a:pt x="390" y="828"/>
                  </a:moveTo>
                  <a:lnTo>
                    <a:pt x="390" y="840"/>
                  </a:lnTo>
                  <a:lnTo>
                    <a:pt x="396" y="852"/>
                  </a:lnTo>
                  <a:lnTo>
                    <a:pt x="396" y="864"/>
                  </a:lnTo>
                  <a:lnTo>
                    <a:pt x="402" y="870"/>
                  </a:lnTo>
                  <a:lnTo>
                    <a:pt x="402" y="876"/>
                  </a:lnTo>
                  <a:lnTo>
                    <a:pt x="414" y="852"/>
                  </a:lnTo>
                  <a:lnTo>
                    <a:pt x="426" y="852"/>
                  </a:lnTo>
                  <a:lnTo>
                    <a:pt x="432" y="846"/>
                  </a:lnTo>
                  <a:lnTo>
                    <a:pt x="438" y="834"/>
                  </a:lnTo>
                  <a:lnTo>
                    <a:pt x="438" y="822"/>
                  </a:lnTo>
                  <a:lnTo>
                    <a:pt x="432" y="816"/>
                  </a:lnTo>
                  <a:lnTo>
                    <a:pt x="450" y="798"/>
                  </a:lnTo>
                  <a:lnTo>
                    <a:pt x="444" y="798"/>
                  </a:lnTo>
                  <a:lnTo>
                    <a:pt x="438" y="804"/>
                  </a:lnTo>
                  <a:lnTo>
                    <a:pt x="420" y="804"/>
                  </a:lnTo>
                  <a:lnTo>
                    <a:pt x="408" y="810"/>
                  </a:lnTo>
                  <a:lnTo>
                    <a:pt x="390" y="828"/>
                  </a:lnTo>
                  <a:close/>
                  <a:moveTo>
                    <a:pt x="300" y="900"/>
                  </a:moveTo>
                  <a:lnTo>
                    <a:pt x="300" y="912"/>
                  </a:lnTo>
                  <a:lnTo>
                    <a:pt x="294" y="924"/>
                  </a:lnTo>
                  <a:lnTo>
                    <a:pt x="300" y="918"/>
                  </a:lnTo>
                  <a:lnTo>
                    <a:pt x="312" y="912"/>
                  </a:lnTo>
                  <a:lnTo>
                    <a:pt x="318" y="900"/>
                  </a:lnTo>
                  <a:lnTo>
                    <a:pt x="318" y="894"/>
                  </a:lnTo>
                  <a:lnTo>
                    <a:pt x="324" y="888"/>
                  </a:lnTo>
                  <a:lnTo>
                    <a:pt x="324" y="882"/>
                  </a:lnTo>
                  <a:lnTo>
                    <a:pt x="342" y="858"/>
                  </a:lnTo>
                  <a:lnTo>
                    <a:pt x="336" y="840"/>
                  </a:lnTo>
                  <a:lnTo>
                    <a:pt x="330" y="852"/>
                  </a:lnTo>
                  <a:lnTo>
                    <a:pt x="312" y="870"/>
                  </a:lnTo>
                  <a:lnTo>
                    <a:pt x="300" y="894"/>
                  </a:lnTo>
                  <a:lnTo>
                    <a:pt x="300" y="900"/>
                  </a:lnTo>
                  <a:close/>
                </a:path>
              </a:pathLst>
            </a:custGeom>
            <a:solidFill>
              <a:srgbClr val="6BBA56"/>
            </a:solidFill>
            <a:ln w="952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48" name="United Kingdom" descr="© INSCALE GmbH, 05.05.2010&#10;http://www.presentationload.com/">
              <a:extLst>
                <a:ext uri="{FF2B5EF4-FFF2-40B4-BE49-F238E27FC236}">
                  <a16:creationId xmlns:a16="http://schemas.microsoft.com/office/drawing/2014/main" id="{B54FB590-6641-4F1F-916D-D5218C944E45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5385211" y="2351201"/>
              <a:ext cx="255087" cy="370226"/>
            </a:xfrm>
            <a:custGeom>
              <a:avLst/>
              <a:gdLst>
                <a:gd name="T0" fmla="*/ 2147483647 w 576"/>
                <a:gd name="T1" fmla="*/ 2147483647 h 822"/>
                <a:gd name="T2" fmla="*/ 2147483647 w 576"/>
                <a:gd name="T3" fmla="*/ 2147483647 h 822"/>
                <a:gd name="T4" fmla="*/ 2147483647 w 576"/>
                <a:gd name="T5" fmla="*/ 2147483647 h 822"/>
                <a:gd name="T6" fmla="*/ 2147483647 w 576"/>
                <a:gd name="T7" fmla="*/ 2147483647 h 822"/>
                <a:gd name="T8" fmla="*/ 2147483647 w 576"/>
                <a:gd name="T9" fmla="*/ 2147483647 h 822"/>
                <a:gd name="T10" fmla="*/ 2147483647 w 576"/>
                <a:gd name="T11" fmla="*/ 2147483647 h 822"/>
                <a:gd name="T12" fmla="*/ 2147483647 w 576"/>
                <a:gd name="T13" fmla="*/ 2147483647 h 822"/>
                <a:gd name="T14" fmla="*/ 2147483647 w 576"/>
                <a:gd name="T15" fmla="*/ 0 h 822"/>
                <a:gd name="T16" fmla="*/ 2147483647 w 576"/>
                <a:gd name="T17" fmla="*/ 0 h 822"/>
                <a:gd name="T18" fmla="*/ 2147483647 w 576"/>
                <a:gd name="T19" fmla="*/ 2147483647 h 822"/>
                <a:gd name="T20" fmla="*/ 2147483647 w 576"/>
                <a:gd name="T21" fmla="*/ 2147483647 h 822"/>
                <a:gd name="T22" fmla="*/ 2147483647 w 576"/>
                <a:gd name="T23" fmla="*/ 2147483647 h 822"/>
                <a:gd name="T24" fmla="*/ 2147483647 w 576"/>
                <a:gd name="T25" fmla="*/ 2147483647 h 822"/>
                <a:gd name="T26" fmla="*/ 2147483647 w 576"/>
                <a:gd name="T27" fmla="*/ 2147483647 h 822"/>
                <a:gd name="T28" fmla="*/ 2147483647 w 576"/>
                <a:gd name="T29" fmla="*/ 2147483647 h 822"/>
                <a:gd name="T30" fmla="*/ 2147483647 w 576"/>
                <a:gd name="T31" fmla="*/ 2147483647 h 822"/>
                <a:gd name="T32" fmla="*/ 2147483647 w 576"/>
                <a:gd name="T33" fmla="*/ 2147483647 h 822"/>
                <a:gd name="T34" fmla="*/ 2147483647 w 576"/>
                <a:gd name="T35" fmla="*/ 2147483647 h 822"/>
                <a:gd name="T36" fmla="*/ 2147483647 w 576"/>
                <a:gd name="T37" fmla="*/ 2147483647 h 822"/>
                <a:gd name="T38" fmla="*/ 2147483647 w 576"/>
                <a:gd name="T39" fmla="*/ 2147483647 h 822"/>
                <a:gd name="T40" fmla="*/ 2147483647 w 576"/>
                <a:gd name="T41" fmla="*/ 2147483647 h 822"/>
                <a:gd name="T42" fmla="*/ 2147483647 w 576"/>
                <a:gd name="T43" fmla="*/ 2147483647 h 822"/>
                <a:gd name="T44" fmla="*/ 2147483647 w 576"/>
                <a:gd name="T45" fmla="*/ 2147483647 h 822"/>
                <a:gd name="T46" fmla="*/ 2147483647 w 576"/>
                <a:gd name="T47" fmla="*/ 2147483647 h 822"/>
                <a:gd name="T48" fmla="*/ 2147483647 w 576"/>
                <a:gd name="T49" fmla="*/ 2147483647 h 822"/>
                <a:gd name="T50" fmla="*/ 2147483647 w 576"/>
                <a:gd name="T51" fmla="*/ 2147483647 h 822"/>
                <a:gd name="T52" fmla="*/ 2147483647 w 576"/>
                <a:gd name="T53" fmla="*/ 2147483647 h 822"/>
                <a:gd name="T54" fmla="*/ 2147483647 w 576"/>
                <a:gd name="T55" fmla="*/ 2147483647 h 822"/>
                <a:gd name="T56" fmla="*/ 2147483647 w 576"/>
                <a:gd name="T57" fmla="*/ 2147483647 h 822"/>
                <a:gd name="T58" fmla="*/ 2147483647 w 576"/>
                <a:gd name="T59" fmla="*/ 2147483647 h 822"/>
                <a:gd name="T60" fmla="*/ 2147483647 w 576"/>
                <a:gd name="T61" fmla="*/ 2147483647 h 822"/>
                <a:gd name="T62" fmla="*/ 2147483647 w 576"/>
                <a:gd name="T63" fmla="*/ 2147483647 h 822"/>
                <a:gd name="T64" fmla="*/ 2147483647 w 576"/>
                <a:gd name="T65" fmla="*/ 2147483647 h 822"/>
                <a:gd name="T66" fmla="*/ 2147483647 w 576"/>
                <a:gd name="T67" fmla="*/ 2147483647 h 822"/>
                <a:gd name="T68" fmla="*/ 2147483647 w 576"/>
                <a:gd name="T69" fmla="*/ 2147483647 h 822"/>
                <a:gd name="T70" fmla="*/ 2147483647 w 576"/>
                <a:gd name="T71" fmla="*/ 2147483647 h 822"/>
                <a:gd name="T72" fmla="*/ 2147483647 w 576"/>
                <a:gd name="T73" fmla="*/ 2147483647 h 822"/>
                <a:gd name="T74" fmla="*/ 2147483647 w 576"/>
                <a:gd name="T75" fmla="*/ 2147483647 h 822"/>
                <a:gd name="T76" fmla="*/ 2147483647 w 576"/>
                <a:gd name="T77" fmla="*/ 2147483647 h 822"/>
                <a:gd name="T78" fmla="*/ 2147483647 w 576"/>
                <a:gd name="T79" fmla="*/ 2147483647 h 822"/>
                <a:gd name="T80" fmla="*/ 2147483647 w 576"/>
                <a:gd name="T81" fmla="*/ 2147483647 h 822"/>
                <a:gd name="T82" fmla="*/ 2147483647 w 576"/>
                <a:gd name="T83" fmla="*/ 2147483647 h 822"/>
                <a:gd name="T84" fmla="*/ 2147483647 w 576"/>
                <a:gd name="T85" fmla="*/ 2147483647 h 822"/>
                <a:gd name="T86" fmla="*/ 2147483647 w 576"/>
                <a:gd name="T87" fmla="*/ 2147483647 h 822"/>
                <a:gd name="T88" fmla="*/ 2147483647 w 576"/>
                <a:gd name="T89" fmla="*/ 2147483647 h 822"/>
                <a:gd name="T90" fmla="*/ 2147483647 w 576"/>
                <a:gd name="T91" fmla="*/ 2147483647 h 822"/>
                <a:gd name="T92" fmla="*/ 2147483647 w 576"/>
                <a:gd name="T93" fmla="*/ 2147483647 h 822"/>
                <a:gd name="T94" fmla="*/ 2147483647 w 576"/>
                <a:gd name="T95" fmla="*/ 2147483647 h 822"/>
                <a:gd name="T96" fmla="*/ 2147483647 w 576"/>
                <a:gd name="T97" fmla="*/ 2147483647 h 822"/>
                <a:gd name="T98" fmla="*/ 2147483647 w 576"/>
                <a:gd name="T99" fmla="*/ 2147483647 h 822"/>
                <a:gd name="T100" fmla="*/ 2147483647 w 576"/>
                <a:gd name="T101" fmla="*/ 2147483647 h 822"/>
                <a:gd name="T102" fmla="*/ 2147483647 w 576"/>
                <a:gd name="T103" fmla="*/ 2147483647 h 822"/>
                <a:gd name="T104" fmla="*/ 2147483647 w 576"/>
                <a:gd name="T105" fmla="*/ 2147483647 h 822"/>
                <a:gd name="T106" fmla="*/ 2147483647 w 576"/>
                <a:gd name="T107" fmla="*/ 2147483647 h 822"/>
                <a:gd name="T108" fmla="*/ 2147483647 w 576"/>
                <a:gd name="T109" fmla="*/ 2147483647 h 822"/>
                <a:gd name="T110" fmla="*/ 2147483647 w 576"/>
                <a:gd name="T111" fmla="*/ 2147483647 h 822"/>
                <a:gd name="T112" fmla="*/ 2147483647 w 576"/>
                <a:gd name="T113" fmla="*/ 2147483647 h 822"/>
                <a:gd name="T114" fmla="*/ 2147483647 w 576"/>
                <a:gd name="T115" fmla="*/ 2147483647 h 822"/>
                <a:gd name="T116" fmla="*/ 2147483647 w 576"/>
                <a:gd name="T117" fmla="*/ 2147483647 h 822"/>
                <a:gd name="T118" fmla="*/ 2147483647 w 576"/>
                <a:gd name="T119" fmla="*/ 2147483647 h 822"/>
                <a:gd name="T120" fmla="*/ 2147483647 w 576"/>
                <a:gd name="T121" fmla="*/ 2147483647 h 822"/>
                <a:gd name="T122" fmla="*/ 2147483647 w 576"/>
                <a:gd name="T123" fmla="*/ 2147483647 h 822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576"/>
                <a:gd name="T187" fmla="*/ 0 h 822"/>
                <a:gd name="T188" fmla="*/ 576 w 576"/>
                <a:gd name="T189" fmla="*/ 822 h 822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576" h="822">
                  <a:moveTo>
                    <a:pt x="162" y="378"/>
                  </a:moveTo>
                  <a:lnTo>
                    <a:pt x="156" y="378"/>
                  </a:lnTo>
                  <a:lnTo>
                    <a:pt x="150" y="384"/>
                  </a:lnTo>
                  <a:lnTo>
                    <a:pt x="150" y="396"/>
                  </a:lnTo>
                  <a:lnTo>
                    <a:pt x="144" y="414"/>
                  </a:lnTo>
                  <a:lnTo>
                    <a:pt x="156" y="402"/>
                  </a:lnTo>
                  <a:lnTo>
                    <a:pt x="162" y="390"/>
                  </a:lnTo>
                  <a:lnTo>
                    <a:pt x="162" y="378"/>
                  </a:lnTo>
                  <a:close/>
                  <a:moveTo>
                    <a:pt x="132" y="312"/>
                  </a:moveTo>
                  <a:lnTo>
                    <a:pt x="126" y="312"/>
                  </a:lnTo>
                  <a:lnTo>
                    <a:pt x="126" y="336"/>
                  </a:lnTo>
                  <a:lnTo>
                    <a:pt x="132" y="336"/>
                  </a:lnTo>
                  <a:lnTo>
                    <a:pt x="138" y="330"/>
                  </a:lnTo>
                  <a:lnTo>
                    <a:pt x="150" y="330"/>
                  </a:lnTo>
                  <a:lnTo>
                    <a:pt x="144" y="318"/>
                  </a:lnTo>
                  <a:lnTo>
                    <a:pt x="138" y="312"/>
                  </a:lnTo>
                  <a:lnTo>
                    <a:pt x="132" y="312"/>
                  </a:lnTo>
                  <a:close/>
                  <a:moveTo>
                    <a:pt x="114" y="390"/>
                  </a:moveTo>
                  <a:lnTo>
                    <a:pt x="126" y="390"/>
                  </a:lnTo>
                  <a:lnTo>
                    <a:pt x="138" y="384"/>
                  </a:lnTo>
                  <a:lnTo>
                    <a:pt x="138" y="372"/>
                  </a:lnTo>
                  <a:lnTo>
                    <a:pt x="132" y="366"/>
                  </a:lnTo>
                  <a:lnTo>
                    <a:pt x="120" y="366"/>
                  </a:lnTo>
                  <a:lnTo>
                    <a:pt x="114" y="372"/>
                  </a:lnTo>
                  <a:lnTo>
                    <a:pt x="108" y="384"/>
                  </a:lnTo>
                  <a:lnTo>
                    <a:pt x="108" y="390"/>
                  </a:lnTo>
                  <a:lnTo>
                    <a:pt x="114" y="390"/>
                  </a:lnTo>
                  <a:close/>
                  <a:moveTo>
                    <a:pt x="330" y="120"/>
                  </a:moveTo>
                  <a:lnTo>
                    <a:pt x="324" y="120"/>
                  </a:lnTo>
                  <a:lnTo>
                    <a:pt x="318" y="126"/>
                  </a:lnTo>
                  <a:lnTo>
                    <a:pt x="318" y="138"/>
                  </a:lnTo>
                  <a:lnTo>
                    <a:pt x="330" y="138"/>
                  </a:lnTo>
                  <a:lnTo>
                    <a:pt x="336" y="126"/>
                  </a:lnTo>
                  <a:lnTo>
                    <a:pt x="330" y="120"/>
                  </a:lnTo>
                  <a:close/>
                  <a:moveTo>
                    <a:pt x="138" y="258"/>
                  </a:moveTo>
                  <a:lnTo>
                    <a:pt x="138" y="234"/>
                  </a:lnTo>
                  <a:lnTo>
                    <a:pt x="126" y="234"/>
                  </a:lnTo>
                  <a:lnTo>
                    <a:pt x="120" y="240"/>
                  </a:lnTo>
                  <a:lnTo>
                    <a:pt x="120" y="246"/>
                  </a:lnTo>
                  <a:lnTo>
                    <a:pt x="126" y="252"/>
                  </a:lnTo>
                  <a:lnTo>
                    <a:pt x="108" y="252"/>
                  </a:lnTo>
                  <a:lnTo>
                    <a:pt x="108" y="258"/>
                  </a:lnTo>
                  <a:lnTo>
                    <a:pt x="114" y="264"/>
                  </a:lnTo>
                  <a:lnTo>
                    <a:pt x="120" y="264"/>
                  </a:lnTo>
                  <a:lnTo>
                    <a:pt x="126" y="270"/>
                  </a:lnTo>
                  <a:lnTo>
                    <a:pt x="150" y="270"/>
                  </a:lnTo>
                  <a:lnTo>
                    <a:pt x="138" y="258"/>
                  </a:lnTo>
                  <a:close/>
                  <a:moveTo>
                    <a:pt x="474" y="0"/>
                  </a:moveTo>
                  <a:lnTo>
                    <a:pt x="468" y="0"/>
                  </a:lnTo>
                  <a:lnTo>
                    <a:pt x="456" y="12"/>
                  </a:lnTo>
                  <a:lnTo>
                    <a:pt x="474" y="12"/>
                  </a:lnTo>
                  <a:lnTo>
                    <a:pt x="474" y="6"/>
                  </a:lnTo>
                  <a:lnTo>
                    <a:pt x="480" y="0"/>
                  </a:lnTo>
                  <a:lnTo>
                    <a:pt x="474" y="0"/>
                  </a:lnTo>
                  <a:close/>
                  <a:moveTo>
                    <a:pt x="432" y="48"/>
                  </a:moveTo>
                  <a:lnTo>
                    <a:pt x="432" y="66"/>
                  </a:lnTo>
                  <a:lnTo>
                    <a:pt x="438" y="66"/>
                  </a:lnTo>
                  <a:lnTo>
                    <a:pt x="444" y="60"/>
                  </a:lnTo>
                  <a:lnTo>
                    <a:pt x="450" y="48"/>
                  </a:lnTo>
                  <a:lnTo>
                    <a:pt x="450" y="24"/>
                  </a:lnTo>
                  <a:lnTo>
                    <a:pt x="438" y="12"/>
                  </a:lnTo>
                  <a:lnTo>
                    <a:pt x="432" y="24"/>
                  </a:lnTo>
                  <a:lnTo>
                    <a:pt x="426" y="30"/>
                  </a:lnTo>
                  <a:lnTo>
                    <a:pt x="420" y="30"/>
                  </a:lnTo>
                  <a:lnTo>
                    <a:pt x="420" y="42"/>
                  </a:lnTo>
                  <a:lnTo>
                    <a:pt x="426" y="42"/>
                  </a:lnTo>
                  <a:lnTo>
                    <a:pt x="432" y="48"/>
                  </a:lnTo>
                  <a:close/>
                  <a:moveTo>
                    <a:pt x="342" y="138"/>
                  </a:moveTo>
                  <a:lnTo>
                    <a:pt x="342" y="150"/>
                  </a:lnTo>
                  <a:lnTo>
                    <a:pt x="354" y="138"/>
                  </a:lnTo>
                  <a:lnTo>
                    <a:pt x="342" y="138"/>
                  </a:lnTo>
                  <a:close/>
                  <a:moveTo>
                    <a:pt x="192" y="402"/>
                  </a:moveTo>
                  <a:lnTo>
                    <a:pt x="192" y="390"/>
                  </a:lnTo>
                  <a:lnTo>
                    <a:pt x="186" y="384"/>
                  </a:lnTo>
                  <a:lnTo>
                    <a:pt x="186" y="378"/>
                  </a:lnTo>
                  <a:lnTo>
                    <a:pt x="174" y="390"/>
                  </a:lnTo>
                  <a:lnTo>
                    <a:pt x="174" y="396"/>
                  </a:lnTo>
                  <a:lnTo>
                    <a:pt x="180" y="402"/>
                  </a:lnTo>
                  <a:lnTo>
                    <a:pt x="192" y="402"/>
                  </a:lnTo>
                  <a:close/>
                  <a:moveTo>
                    <a:pt x="504" y="588"/>
                  </a:moveTo>
                  <a:lnTo>
                    <a:pt x="498" y="594"/>
                  </a:lnTo>
                  <a:lnTo>
                    <a:pt x="498" y="600"/>
                  </a:lnTo>
                  <a:lnTo>
                    <a:pt x="480" y="600"/>
                  </a:lnTo>
                  <a:lnTo>
                    <a:pt x="480" y="588"/>
                  </a:lnTo>
                  <a:lnTo>
                    <a:pt x="486" y="576"/>
                  </a:lnTo>
                  <a:lnTo>
                    <a:pt x="498" y="564"/>
                  </a:lnTo>
                  <a:lnTo>
                    <a:pt x="492" y="558"/>
                  </a:lnTo>
                  <a:lnTo>
                    <a:pt x="456" y="540"/>
                  </a:lnTo>
                  <a:lnTo>
                    <a:pt x="450" y="540"/>
                  </a:lnTo>
                  <a:lnTo>
                    <a:pt x="444" y="534"/>
                  </a:lnTo>
                  <a:lnTo>
                    <a:pt x="450" y="534"/>
                  </a:lnTo>
                  <a:lnTo>
                    <a:pt x="456" y="528"/>
                  </a:lnTo>
                  <a:lnTo>
                    <a:pt x="480" y="528"/>
                  </a:lnTo>
                  <a:lnTo>
                    <a:pt x="468" y="516"/>
                  </a:lnTo>
                  <a:lnTo>
                    <a:pt x="468" y="510"/>
                  </a:lnTo>
                  <a:lnTo>
                    <a:pt x="456" y="498"/>
                  </a:lnTo>
                  <a:lnTo>
                    <a:pt x="450" y="486"/>
                  </a:lnTo>
                  <a:lnTo>
                    <a:pt x="432" y="468"/>
                  </a:lnTo>
                  <a:lnTo>
                    <a:pt x="420" y="468"/>
                  </a:lnTo>
                  <a:lnTo>
                    <a:pt x="414" y="456"/>
                  </a:lnTo>
                  <a:lnTo>
                    <a:pt x="402" y="450"/>
                  </a:lnTo>
                  <a:lnTo>
                    <a:pt x="390" y="438"/>
                  </a:lnTo>
                  <a:lnTo>
                    <a:pt x="390" y="414"/>
                  </a:lnTo>
                  <a:lnTo>
                    <a:pt x="396" y="402"/>
                  </a:lnTo>
                  <a:lnTo>
                    <a:pt x="396" y="390"/>
                  </a:lnTo>
                  <a:lnTo>
                    <a:pt x="384" y="390"/>
                  </a:lnTo>
                  <a:lnTo>
                    <a:pt x="378" y="384"/>
                  </a:lnTo>
                  <a:lnTo>
                    <a:pt x="372" y="372"/>
                  </a:lnTo>
                  <a:lnTo>
                    <a:pt x="360" y="360"/>
                  </a:lnTo>
                  <a:lnTo>
                    <a:pt x="342" y="354"/>
                  </a:lnTo>
                  <a:lnTo>
                    <a:pt x="324" y="354"/>
                  </a:lnTo>
                  <a:lnTo>
                    <a:pt x="306" y="360"/>
                  </a:lnTo>
                  <a:lnTo>
                    <a:pt x="294" y="366"/>
                  </a:lnTo>
                  <a:lnTo>
                    <a:pt x="288" y="366"/>
                  </a:lnTo>
                  <a:lnTo>
                    <a:pt x="270" y="348"/>
                  </a:lnTo>
                  <a:lnTo>
                    <a:pt x="282" y="348"/>
                  </a:lnTo>
                  <a:lnTo>
                    <a:pt x="294" y="354"/>
                  </a:lnTo>
                  <a:lnTo>
                    <a:pt x="306" y="354"/>
                  </a:lnTo>
                  <a:lnTo>
                    <a:pt x="330" y="342"/>
                  </a:lnTo>
                  <a:lnTo>
                    <a:pt x="336" y="336"/>
                  </a:lnTo>
                  <a:lnTo>
                    <a:pt x="330" y="336"/>
                  </a:lnTo>
                  <a:lnTo>
                    <a:pt x="324" y="330"/>
                  </a:lnTo>
                  <a:lnTo>
                    <a:pt x="306" y="330"/>
                  </a:lnTo>
                  <a:lnTo>
                    <a:pt x="330" y="324"/>
                  </a:lnTo>
                  <a:lnTo>
                    <a:pt x="336" y="318"/>
                  </a:lnTo>
                  <a:lnTo>
                    <a:pt x="348" y="312"/>
                  </a:lnTo>
                  <a:lnTo>
                    <a:pt x="360" y="300"/>
                  </a:lnTo>
                  <a:lnTo>
                    <a:pt x="360" y="288"/>
                  </a:lnTo>
                  <a:lnTo>
                    <a:pt x="366" y="276"/>
                  </a:lnTo>
                  <a:lnTo>
                    <a:pt x="372" y="270"/>
                  </a:lnTo>
                  <a:lnTo>
                    <a:pt x="378" y="258"/>
                  </a:lnTo>
                  <a:lnTo>
                    <a:pt x="384" y="252"/>
                  </a:lnTo>
                  <a:lnTo>
                    <a:pt x="396" y="246"/>
                  </a:lnTo>
                  <a:lnTo>
                    <a:pt x="402" y="246"/>
                  </a:lnTo>
                  <a:lnTo>
                    <a:pt x="402" y="240"/>
                  </a:lnTo>
                  <a:lnTo>
                    <a:pt x="396" y="234"/>
                  </a:lnTo>
                  <a:lnTo>
                    <a:pt x="318" y="234"/>
                  </a:lnTo>
                  <a:lnTo>
                    <a:pt x="318" y="228"/>
                  </a:lnTo>
                  <a:lnTo>
                    <a:pt x="288" y="228"/>
                  </a:lnTo>
                  <a:lnTo>
                    <a:pt x="276" y="234"/>
                  </a:lnTo>
                  <a:lnTo>
                    <a:pt x="264" y="234"/>
                  </a:lnTo>
                  <a:lnTo>
                    <a:pt x="258" y="240"/>
                  </a:lnTo>
                  <a:lnTo>
                    <a:pt x="252" y="240"/>
                  </a:lnTo>
                  <a:lnTo>
                    <a:pt x="264" y="228"/>
                  </a:lnTo>
                  <a:lnTo>
                    <a:pt x="252" y="216"/>
                  </a:lnTo>
                  <a:lnTo>
                    <a:pt x="270" y="210"/>
                  </a:lnTo>
                  <a:lnTo>
                    <a:pt x="300" y="192"/>
                  </a:lnTo>
                  <a:lnTo>
                    <a:pt x="312" y="186"/>
                  </a:lnTo>
                  <a:lnTo>
                    <a:pt x="324" y="162"/>
                  </a:lnTo>
                  <a:lnTo>
                    <a:pt x="318" y="156"/>
                  </a:lnTo>
                  <a:lnTo>
                    <a:pt x="288" y="156"/>
                  </a:lnTo>
                  <a:lnTo>
                    <a:pt x="276" y="162"/>
                  </a:lnTo>
                  <a:lnTo>
                    <a:pt x="258" y="168"/>
                  </a:lnTo>
                  <a:lnTo>
                    <a:pt x="240" y="168"/>
                  </a:lnTo>
                  <a:lnTo>
                    <a:pt x="228" y="162"/>
                  </a:lnTo>
                  <a:lnTo>
                    <a:pt x="216" y="162"/>
                  </a:lnTo>
                  <a:lnTo>
                    <a:pt x="210" y="168"/>
                  </a:lnTo>
                  <a:lnTo>
                    <a:pt x="210" y="174"/>
                  </a:lnTo>
                  <a:lnTo>
                    <a:pt x="216" y="180"/>
                  </a:lnTo>
                  <a:lnTo>
                    <a:pt x="204" y="180"/>
                  </a:lnTo>
                  <a:lnTo>
                    <a:pt x="192" y="192"/>
                  </a:lnTo>
                  <a:lnTo>
                    <a:pt x="192" y="210"/>
                  </a:lnTo>
                  <a:lnTo>
                    <a:pt x="198" y="216"/>
                  </a:lnTo>
                  <a:lnTo>
                    <a:pt x="156" y="222"/>
                  </a:lnTo>
                  <a:lnTo>
                    <a:pt x="156" y="234"/>
                  </a:lnTo>
                  <a:lnTo>
                    <a:pt x="168" y="240"/>
                  </a:lnTo>
                  <a:lnTo>
                    <a:pt x="180" y="264"/>
                  </a:lnTo>
                  <a:lnTo>
                    <a:pt x="162" y="282"/>
                  </a:lnTo>
                  <a:lnTo>
                    <a:pt x="162" y="294"/>
                  </a:lnTo>
                  <a:lnTo>
                    <a:pt x="144" y="300"/>
                  </a:lnTo>
                  <a:lnTo>
                    <a:pt x="156" y="312"/>
                  </a:lnTo>
                  <a:lnTo>
                    <a:pt x="168" y="312"/>
                  </a:lnTo>
                  <a:lnTo>
                    <a:pt x="180" y="306"/>
                  </a:lnTo>
                  <a:lnTo>
                    <a:pt x="186" y="300"/>
                  </a:lnTo>
                  <a:lnTo>
                    <a:pt x="186" y="318"/>
                  </a:lnTo>
                  <a:lnTo>
                    <a:pt x="180" y="318"/>
                  </a:lnTo>
                  <a:lnTo>
                    <a:pt x="168" y="330"/>
                  </a:lnTo>
                  <a:lnTo>
                    <a:pt x="156" y="336"/>
                  </a:lnTo>
                  <a:lnTo>
                    <a:pt x="156" y="360"/>
                  </a:lnTo>
                  <a:lnTo>
                    <a:pt x="162" y="372"/>
                  </a:lnTo>
                  <a:lnTo>
                    <a:pt x="168" y="366"/>
                  </a:lnTo>
                  <a:lnTo>
                    <a:pt x="198" y="366"/>
                  </a:lnTo>
                  <a:lnTo>
                    <a:pt x="210" y="360"/>
                  </a:lnTo>
                  <a:lnTo>
                    <a:pt x="216" y="354"/>
                  </a:lnTo>
                  <a:lnTo>
                    <a:pt x="198" y="372"/>
                  </a:lnTo>
                  <a:lnTo>
                    <a:pt x="210" y="402"/>
                  </a:lnTo>
                  <a:lnTo>
                    <a:pt x="204" y="408"/>
                  </a:lnTo>
                  <a:lnTo>
                    <a:pt x="198" y="420"/>
                  </a:lnTo>
                  <a:lnTo>
                    <a:pt x="186" y="426"/>
                  </a:lnTo>
                  <a:lnTo>
                    <a:pt x="180" y="438"/>
                  </a:lnTo>
                  <a:lnTo>
                    <a:pt x="180" y="450"/>
                  </a:lnTo>
                  <a:lnTo>
                    <a:pt x="186" y="456"/>
                  </a:lnTo>
                  <a:lnTo>
                    <a:pt x="204" y="456"/>
                  </a:lnTo>
                  <a:lnTo>
                    <a:pt x="216" y="450"/>
                  </a:lnTo>
                  <a:lnTo>
                    <a:pt x="240" y="450"/>
                  </a:lnTo>
                  <a:lnTo>
                    <a:pt x="252" y="444"/>
                  </a:lnTo>
                  <a:lnTo>
                    <a:pt x="258" y="438"/>
                  </a:lnTo>
                  <a:lnTo>
                    <a:pt x="270" y="432"/>
                  </a:lnTo>
                  <a:lnTo>
                    <a:pt x="300" y="438"/>
                  </a:lnTo>
                  <a:lnTo>
                    <a:pt x="288" y="444"/>
                  </a:lnTo>
                  <a:lnTo>
                    <a:pt x="264" y="468"/>
                  </a:lnTo>
                  <a:lnTo>
                    <a:pt x="264" y="474"/>
                  </a:lnTo>
                  <a:lnTo>
                    <a:pt x="282" y="492"/>
                  </a:lnTo>
                  <a:lnTo>
                    <a:pt x="294" y="492"/>
                  </a:lnTo>
                  <a:lnTo>
                    <a:pt x="300" y="498"/>
                  </a:lnTo>
                  <a:lnTo>
                    <a:pt x="306" y="498"/>
                  </a:lnTo>
                  <a:lnTo>
                    <a:pt x="312" y="516"/>
                  </a:lnTo>
                  <a:lnTo>
                    <a:pt x="294" y="534"/>
                  </a:lnTo>
                  <a:lnTo>
                    <a:pt x="294" y="564"/>
                  </a:lnTo>
                  <a:lnTo>
                    <a:pt x="222" y="564"/>
                  </a:lnTo>
                  <a:lnTo>
                    <a:pt x="216" y="558"/>
                  </a:lnTo>
                  <a:lnTo>
                    <a:pt x="198" y="558"/>
                  </a:lnTo>
                  <a:lnTo>
                    <a:pt x="192" y="564"/>
                  </a:lnTo>
                  <a:lnTo>
                    <a:pt x="210" y="582"/>
                  </a:lnTo>
                  <a:lnTo>
                    <a:pt x="186" y="600"/>
                  </a:lnTo>
                  <a:lnTo>
                    <a:pt x="228" y="594"/>
                  </a:lnTo>
                  <a:lnTo>
                    <a:pt x="228" y="618"/>
                  </a:lnTo>
                  <a:lnTo>
                    <a:pt x="216" y="642"/>
                  </a:lnTo>
                  <a:lnTo>
                    <a:pt x="210" y="648"/>
                  </a:lnTo>
                  <a:lnTo>
                    <a:pt x="198" y="654"/>
                  </a:lnTo>
                  <a:lnTo>
                    <a:pt x="180" y="660"/>
                  </a:lnTo>
                  <a:lnTo>
                    <a:pt x="168" y="666"/>
                  </a:lnTo>
                  <a:lnTo>
                    <a:pt x="162" y="666"/>
                  </a:lnTo>
                  <a:lnTo>
                    <a:pt x="162" y="690"/>
                  </a:lnTo>
                  <a:lnTo>
                    <a:pt x="168" y="696"/>
                  </a:lnTo>
                  <a:lnTo>
                    <a:pt x="174" y="696"/>
                  </a:lnTo>
                  <a:lnTo>
                    <a:pt x="180" y="690"/>
                  </a:lnTo>
                  <a:lnTo>
                    <a:pt x="192" y="684"/>
                  </a:lnTo>
                  <a:lnTo>
                    <a:pt x="198" y="678"/>
                  </a:lnTo>
                  <a:lnTo>
                    <a:pt x="204" y="684"/>
                  </a:lnTo>
                  <a:lnTo>
                    <a:pt x="204" y="690"/>
                  </a:lnTo>
                  <a:lnTo>
                    <a:pt x="210" y="696"/>
                  </a:lnTo>
                  <a:lnTo>
                    <a:pt x="234" y="696"/>
                  </a:lnTo>
                  <a:lnTo>
                    <a:pt x="240" y="702"/>
                  </a:lnTo>
                  <a:lnTo>
                    <a:pt x="252" y="708"/>
                  </a:lnTo>
                  <a:lnTo>
                    <a:pt x="258" y="708"/>
                  </a:lnTo>
                  <a:lnTo>
                    <a:pt x="276" y="702"/>
                  </a:lnTo>
                  <a:lnTo>
                    <a:pt x="288" y="696"/>
                  </a:lnTo>
                  <a:lnTo>
                    <a:pt x="294" y="690"/>
                  </a:lnTo>
                  <a:lnTo>
                    <a:pt x="318" y="690"/>
                  </a:lnTo>
                  <a:lnTo>
                    <a:pt x="312" y="696"/>
                  </a:lnTo>
                  <a:lnTo>
                    <a:pt x="300" y="702"/>
                  </a:lnTo>
                  <a:lnTo>
                    <a:pt x="294" y="714"/>
                  </a:lnTo>
                  <a:lnTo>
                    <a:pt x="282" y="720"/>
                  </a:lnTo>
                  <a:lnTo>
                    <a:pt x="276" y="726"/>
                  </a:lnTo>
                  <a:lnTo>
                    <a:pt x="210" y="726"/>
                  </a:lnTo>
                  <a:lnTo>
                    <a:pt x="210" y="738"/>
                  </a:lnTo>
                  <a:lnTo>
                    <a:pt x="198" y="738"/>
                  </a:lnTo>
                  <a:lnTo>
                    <a:pt x="186" y="744"/>
                  </a:lnTo>
                  <a:lnTo>
                    <a:pt x="180" y="750"/>
                  </a:lnTo>
                  <a:lnTo>
                    <a:pt x="180" y="768"/>
                  </a:lnTo>
                  <a:lnTo>
                    <a:pt x="174" y="774"/>
                  </a:lnTo>
                  <a:lnTo>
                    <a:pt x="144" y="774"/>
                  </a:lnTo>
                  <a:lnTo>
                    <a:pt x="144" y="780"/>
                  </a:lnTo>
                  <a:lnTo>
                    <a:pt x="138" y="786"/>
                  </a:lnTo>
                  <a:lnTo>
                    <a:pt x="138" y="792"/>
                  </a:lnTo>
                  <a:lnTo>
                    <a:pt x="126" y="804"/>
                  </a:lnTo>
                  <a:lnTo>
                    <a:pt x="114" y="810"/>
                  </a:lnTo>
                  <a:lnTo>
                    <a:pt x="108" y="810"/>
                  </a:lnTo>
                  <a:lnTo>
                    <a:pt x="108" y="816"/>
                  </a:lnTo>
                  <a:lnTo>
                    <a:pt x="114" y="816"/>
                  </a:lnTo>
                  <a:lnTo>
                    <a:pt x="120" y="822"/>
                  </a:lnTo>
                  <a:lnTo>
                    <a:pt x="150" y="822"/>
                  </a:lnTo>
                  <a:lnTo>
                    <a:pt x="156" y="810"/>
                  </a:lnTo>
                  <a:lnTo>
                    <a:pt x="174" y="792"/>
                  </a:lnTo>
                  <a:lnTo>
                    <a:pt x="210" y="792"/>
                  </a:lnTo>
                  <a:lnTo>
                    <a:pt x="216" y="798"/>
                  </a:lnTo>
                  <a:lnTo>
                    <a:pt x="228" y="804"/>
                  </a:lnTo>
                  <a:lnTo>
                    <a:pt x="240" y="804"/>
                  </a:lnTo>
                  <a:lnTo>
                    <a:pt x="246" y="792"/>
                  </a:lnTo>
                  <a:lnTo>
                    <a:pt x="252" y="786"/>
                  </a:lnTo>
                  <a:lnTo>
                    <a:pt x="258" y="774"/>
                  </a:lnTo>
                  <a:lnTo>
                    <a:pt x="270" y="762"/>
                  </a:lnTo>
                  <a:lnTo>
                    <a:pt x="288" y="762"/>
                  </a:lnTo>
                  <a:lnTo>
                    <a:pt x="300" y="774"/>
                  </a:lnTo>
                  <a:lnTo>
                    <a:pt x="330" y="774"/>
                  </a:lnTo>
                  <a:lnTo>
                    <a:pt x="354" y="762"/>
                  </a:lnTo>
                  <a:lnTo>
                    <a:pt x="360" y="762"/>
                  </a:lnTo>
                  <a:lnTo>
                    <a:pt x="366" y="768"/>
                  </a:lnTo>
                  <a:lnTo>
                    <a:pt x="378" y="768"/>
                  </a:lnTo>
                  <a:lnTo>
                    <a:pt x="390" y="774"/>
                  </a:lnTo>
                  <a:lnTo>
                    <a:pt x="396" y="774"/>
                  </a:lnTo>
                  <a:lnTo>
                    <a:pt x="396" y="768"/>
                  </a:lnTo>
                  <a:lnTo>
                    <a:pt x="390" y="762"/>
                  </a:lnTo>
                  <a:lnTo>
                    <a:pt x="390" y="750"/>
                  </a:lnTo>
                  <a:lnTo>
                    <a:pt x="396" y="750"/>
                  </a:lnTo>
                  <a:lnTo>
                    <a:pt x="408" y="756"/>
                  </a:lnTo>
                  <a:lnTo>
                    <a:pt x="414" y="762"/>
                  </a:lnTo>
                  <a:lnTo>
                    <a:pt x="426" y="756"/>
                  </a:lnTo>
                  <a:lnTo>
                    <a:pt x="498" y="756"/>
                  </a:lnTo>
                  <a:lnTo>
                    <a:pt x="522" y="750"/>
                  </a:lnTo>
                  <a:lnTo>
                    <a:pt x="534" y="744"/>
                  </a:lnTo>
                  <a:lnTo>
                    <a:pt x="540" y="732"/>
                  </a:lnTo>
                  <a:lnTo>
                    <a:pt x="546" y="726"/>
                  </a:lnTo>
                  <a:lnTo>
                    <a:pt x="552" y="714"/>
                  </a:lnTo>
                  <a:lnTo>
                    <a:pt x="498" y="708"/>
                  </a:lnTo>
                  <a:lnTo>
                    <a:pt x="522" y="702"/>
                  </a:lnTo>
                  <a:lnTo>
                    <a:pt x="516" y="684"/>
                  </a:lnTo>
                  <a:lnTo>
                    <a:pt x="528" y="672"/>
                  </a:lnTo>
                  <a:lnTo>
                    <a:pt x="540" y="666"/>
                  </a:lnTo>
                  <a:lnTo>
                    <a:pt x="546" y="666"/>
                  </a:lnTo>
                  <a:lnTo>
                    <a:pt x="558" y="660"/>
                  </a:lnTo>
                  <a:lnTo>
                    <a:pt x="564" y="654"/>
                  </a:lnTo>
                  <a:lnTo>
                    <a:pt x="576" y="618"/>
                  </a:lnTo>
                  <a:lnTo>
                    <a:pt x="570" y="606"/>
                  </a:lnTo>
                  <a:lnTo>
                    <a:pt x="564" y="600"/>
                  </a:lnTo>
                  <a:lnTo>
                    <a:pt x="552" y="594"/>
                  </a:lnTo>
                  <a:lnTo>
                    <a:pt x="540" y="594"/>
                  </a:lnTo>
                  <a:lnTo>
                    <a:pt x="528" y="588"/>
                  </a:lnTo>
                  <a:lnTo>
                    <a:pt x="504" y="588"/>
                  </a:lnTo>
                  <a:close/>
                  <a:moveTo>
                    <a:pt x="222" y="486"/>
                  </a:moveTo>
                  <a:lnTo>
                    <a:pt x="216" y="480"/>
                  </a:lnTo>
                  <a:lnTo>
                    <a:pt x="204" y="480"/>
                  </a:lnTo>
                  <a:lnTo>
                    <a:pt x="204" y="486"/>
                  </a:lnTo>
                  <a:lnTo>
                    <a:pt x="198" y="498"/>
                  </a:lnTo>
                  <a:lnTo>
                    <a:pt x="192" y="504"/>
                  </a:lnTo>
                  <a:lnTo>
                    <a:pt x="210" y="504"/>
                  </a:lnTo>
                  <a:lnTo>
                    <a:pt x="222" y="492"/>
                  </a:lnTo>
                  <a:lnTo>
                    <a:pt x="222" y="486"/>
                  </a:lnTo>
                  <a:close/>
                  <a:moveTo>
                    <a:pt x="126" y="504"/>
                  </a:moveTo>
                  <a:lnTo>
                    <a:pt x="132" y="498"/>
                  </a:lnTo>
                  <a:lnTo>
                    <a:pt x="132" y="492"/>
                  </a:lnTo>
                  <a:lnTo>
                    <a:pt x="144" y="492"/>
                  </a:lnTo>
                  <a:lnTo>
                    <a:pt x="150" y="480"/>
                  </a:lnTo>
                  <a:lnTo>
                    <a:pt x="156" y="474"/>
                  </a:lnTo>
                  <a:lnTo>
                    <a:pt x="156" y="462"/>
                  </a:lnTo>
                  <a:lnTo>
                    <a:pt x="138" y="444"/>
                  </a:lnTo>
                  <a:lnTo>
                    <a:pt x="138" y="432"/>
                  </a:lnTo>
                  <a:lnTo>
                    <a:pt x="132" y="438"/>
                  </a:lnTo>
                  <a:lnTo>
                    <a:pt x="126" y="426"/>
                  </a:lnTo>
                  <a:lnTo>
                    <a:pt x="120" y="420"/>
                  </a:lnTo>
                  <a:lnTo>
                    <a:pt x="78" y="420"/>
                  </a:lnTo>
                  <a:lnTo>
                    <a:pt x="72" y="426"/>
                  </a:lnTo>
                  <a:lnTo>
                    <a:pt x="30" y="450"/>
                  </a:lnTo>
                  <a:lnTo>
                    <a:pt x="30" y="462"/>
                  </a:lnTo>
                  <a:lnTo>
                    <a:pt x="24" y="462"/>
                  </a:lnTo>
                  <a:lnTo>
                    <a:pt x="18" y="468"/>
                  </a:lnTo>
                  <a:lnTo>
                    <a:pt x="12" y="468"/>
                  </a:lnTo>
                  <a:lnTo>
                    <a:pt x="0" y="480"/>
                  </a:lnTo>
                  <a:lnTo>
                    <a:pt x="6" y="486"/>
                  </a:lnTo>
                  <a:lnTo>
                    <a:pt x="30" y="498"/>
                  </a:lnTo>
                  <a:lnTo>
                    <a:pt x="42" y="498"/>
                  </a:lnTo>
                  <a:lnTo>
                    <a:pt x="66" y="474"/>
                  </a:lnTo>
                  <a:lnTo>
                    <a:pt x="84" y="498"/>
                  </a:lnTo>
                  <a:lnTo>
                    <a:pt x="120" y="504"/>
                  </a:lnTo>
                  <a:lnTo>
                    <a:pt x="126" y="504"/>
                  </a:lnTo>
                  <a:close/>
                  <a:moveTo>
                    <a:pt x="78" y="228"/>
                  </a:moveTo>
                  <a:lnTo>
                    <a:pt x="72" y="228"/>
                  </a:lnTo>
                  <a:lnTo>
                    <a:pt x="66" y="234"/>
                  </a:lnTo>
                  <a:lnTo>
                    <a:pt x="66" y="240"/>
                  </a:lnTo>
                  <a:lnTo>
                    <a:pt x="84" y="240"/>
                  </a:lnTo>
                  <a:lnTo>
                    <a:pt x="84" y="228"/>
                  </a:lnTo>
                  <a:lnTo>
                    <a:pt x="78" y="228"/>
                  </a:lnTo>
                  <a:close/>
                  <a:moveTo>
                    <a:pt x="108" y="210"/>
                  </a:moveTo>
                  <a:lnTo>
                    <a:pt x="126" y="210"/>
                  </a:lnTo>
                  <a:lnTo>
                    <a:pt x="132" y="204"/>
                  </a:lnTo>
                  <a:lnTo>
                    <a:pt x="132" y="198"/>
                  </a:lnTo>
                  <a:lnTo>
                    <a:pt x="138" y="186"/>
                  </a:lnTo>
                  <a:lnTo>
                    <a:pt x="150" y="174"/>
                  </a:lnTo>
                  <a:lnTo>
                    <a:pt x="150" y="168"/>
                  </a:lnTo>
                  <a:lnTo>
                    <a:pt x="138" y="174"/>
                  </a:lnTo>
                  <a:lnTo>
                    <a:pt x="132" y="174"/>
                  </a:lnTo>
                  <a:lnTo>
                    <a:pt x="114" y="192"/>
                  </a:lnTo>
                  <a:lnTo>
                    <a:pt x="108" y="186"/>
                  </a:lnTo>
                  <a:lnTo>
                    <a:pt x="96" y="186"/>
                  </a:lnTo>
                  <a:lnTo>
                    <a:pt x="90" y="192"/>
                  </a:lnTo>
                  <a:lnTo>
                    <a:pt x="90" y="210"/>
                  </a:lnTo>
                  <a:lnTo>
                    <a:pt x="96" y="216"/>
                  </a:lnTo>
                  <a:lnTo>
                    <a:pt x="96" y="228"/>
                  </a:lnTo>
                  <a:lnTo>
                    <a:pt x="108" y="210"/>
                  </a:lnTo>
                  <a:close/>
                  <a:moveTo>
                    <a:pt x="72" y="252"/>
                  </a:moveTo>
                  <a:lnTo>
                    <a:pt x="60" y="282"/>
                  </a:lnTo>
                  <a:lnTo>
                    <a:pt x="78" y="258"/>
                  </a:lnTo>
                  <a:lnTo>
                    <a:pt x="72" y="252"/>
                  </a:lnTo>
                  <a:close/>
                </a:path>
              </a:pathLst>
            </a:custGeom>
            <a:solidFill>
              <a:srgbClr val="6BBA56"/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49" name="Norway" descr="© INSCALE GmbH, 05.05.2010&#10;http://www.presentationload.com/">
              <a:extLst>
                <a:ext uri="{FF2B5EF4-FFF2-40B4-BE49-F238E27FC236}">
                  <a16:creationId xmlns:a16="http://schemas.microsoft.com/office/drawing/2014/main" id="{914C52B9-162E-4384-9D87-9D9761CC4511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5741634" y="1770176"/>
              <a:ext cx="602774" cy="671366"/>
            </a:xfrm>
            <a:custGeom>
              <a:avLst/>
              <a:gdLst>
                <a:gd name="T0" fmla="*/ 2147483647 w 1362"/>
                <a:gd name="T1" fmla="*/ 2147483647 h 1500"/>
                <a:gd name="T2" fmla="*/ 2147483647 w 1362"/>
                <a:gd name="T3" fmla="*/ 2147483647 h 1500"/>
                <a:gd name="T4" fmla="*/ 2147483647 w 1362"/>
                <a:gd name="T5" fmla="*/ 2147483647 h 1500"/>
                <a:gd name="T6" fmla="*/ 2147483647 w 1362"/>
                <a:gd name="T7" fmla="*/ 2147483647 h 1500"/>
                <a:gd name="T8" fmla="*/ 2147483647 w 1362"/>
                <a:gd name="T9" fmla="*/ 0 h 1500"/>
                <a:gd name="T10" fmla="*/ 2147483647 w 1362"/>
                <a:gd name="T11" fmla="*/ 2147483647 h 1500"/>
                <a:gd name="T12" fmla="*/ 2147483647 w 1362"/>
                <a:gd name="T13" fmla="*/ 2147483647 h 1500"/>
                <a:gd name="T14" fmla="*/ 2147483647 w 1362"/>
                <a:gd name="T15" fmla="*/ 2147483647 h 1500"/>
                <a:gd name="T16" fmla="*/ 2147483647 w 1362"/>
                <a:gd name="T17" fmla="*/ 2147483647 h 1500"/>
                <a:gd name="T18" fmla="*/ 2147483647 w 1362"/>
                <a:gd name="T19" fmla="*/ 2147483647 h 1500"/>
                <a:gd name="T20" fmla="*/ 2147483647 w 1362"/>
                <a:gd name="T21" fmla="*/ 2147483647 h 1500"/>
                <a:gd name="T22" fmla="*/ 2147483647 w 1362"/>
                <a:gd name="T23" fmla="*/ 2147483647 h 1500"/>
                <a:gd name="T24" fmla="*/ 2147483647 w 1362"/>
                <a:gd name="T25" fmla="*/ 2147483647 h 1500"/>
                <a:gd name="T26" fmla="*/ 2147483647 w 1362"/>
                <a:gd name="T27" fmla="*/ 2147483647 h 1500"/>
                <a:gd name="T28" fmla="*/ 2147483647 w 1362"/>
                <a:gd name="T29" fmla="*/ 2147483647 h 1500"/>
                <a:gd name="T30" fmla="*/ 2147483647 w 1362"/>
                <a:gd name="T31" fmla="*/ 2147483647 h 1500"/>
                <a:gd name="T32" fmla="*/ 2147483647 w 1362"/>
                <a:gd name="T33" fmla="*/ 2147483647 h 1500"/>
                <a:gd name="T34" fmla="*/ 2147483647 w 1362"/>
                <a:gd name="T35" fmla="*/ 2147483647 h 1500"/>
                <a:gd name="T36" fmla="*/ 2147483647 w 1362"/>
                <a:gd name="T37" fmla="*/ 2147483647 h 1500"/>
                <a:gd name="T38" fmla="*/ 2147483647 w 1362"/>
                <a:gd name="T39" fmla="*/ 2147483647 h 1500"/>
                <a:gd name="T40" fmla="*/ 2147483647 w 1362"/>
                <a:gd name="T41" fmla="*/ 2147483647 h 1500"/>
                <a:gd name="T42" fmla="*/ 2147483647 w 1362"/>
                <a:gd name="T43" fmla="*/ 2147483647 h 1500"/>
                <a:gd name="T44" fmla="*/ 2147483647 w 1362"/>
                <a:gd name="T45" fmla="*/ 2147483647 h 1500"/>
                <a:gd name="T46" fmla="*/ 2147483647 w 1362"/>
                <a:gd name="T47" fmla="*/ 2147483647 h 1500"/>
                <a:gd name="T48" fmla="*/ 2147483647 w 1362"/>
                <a:gd name="T49" fmla="*/ 2147483647 h 1500"/>
                <a:gd name="T50" fmla="*/ 2147483647 w 1362"/>
                <a:gd name="T51" fmla="*/ 2147483647 h 1500"/>
                <a:gd name="T52" fmla="*/ 2147483647 w 1362"/>
                <a:gd name="T53" fmla="*/ 2147483647 h 1500"/>
                <a:gd name="T54" fmla="*/ 2147483647 w 1362"/>
                <a:gd name="T55" fmla="*/ 2147483647 h 1500"/>
                <a:gd name="T56" fmla="*/ 2147483647 w 1362"/>
                <a:gd name="T57" fmla="*/ 2147483647 h 1500"/>
                <a:gd name="T58" fmla="*/ 2147483647 w 1362"/>
                <a:gd name="T59" fmla="*/ 2147483647 h 1500"/>
                <a:gd name="T60" fmla="*/ 2147483647 w 1362"/>
                <a:gd name="T61" fmla="*/ 2147483647 h 1500"/>
                <a:gd name="T62" fmla="*/ 2147483647 w 1362"/>
                <a:gd name="T63" fmla="*/ 2147483647 h 1500"/>
                <a:gd name="T64" fmla="*/ 2147483647 w 1362"/>
                <a:gd name="T65" fmla="*/ 2147483647 h 1500"/>
                <a:gd name="T66" fmla="*/ 2147483647 w 1362"/>
                <a:gd name="T67" fmla="*/ 2147483647 h 1500"/>
                <a:gd name="T68" fmla="*/ 2147483647 w 1362"/>
                <a:gd name="T69" fmla="*/ 2147483647 h 1500"/>
                <a:gd name="T70" fmla="*/ 2147483647 w 1362"/>
                <a:gd name="T71" fmla="*/ 2147483647 h 1500"/>
                <a:gd name="T72" fmla="*/ 2147483647 w 1362"/>
                <a:gd name="T73" fmla="*/ 2147483647 h 1500"/>
                <a:gd name="T74" fmla="*/ 2147483647 w 1362"/>
                <a:gd name="T75" fmla="*/ 2147483647 h 1500"/>
                <a:gd name="T76" fmla="*/ 2147483647 w 1362"/>
                <a:gd name="T77" fmla="*/ 2147483647 h 1500"/>
                <a:gd name="T78" fmla="*/ 2147483647 w 1362"/>
                <a:gd name="T79" fmla="*/ 2147483647 h 1500"/>
                <a:gd name="T80" fmla="*/ 2147483647 w 1362"/>
                <a:gd name="T81" fmla="*/ 2147483647 h 1500"/>
                <a:gd name="T82" fmla="*/ 2147483647 w 1362"/>
                <a:gd name="T83" fmla="*/ 2147483647 h 1500"/>
                <a:gd name="T84" fmla="*/ 2147483647 w 1362"/>
                <a:gd name="T85" fmla="*/ 2147483647 h 1500"/>
                <a:gd name="T86" fmla="*/ 2147483647 w 1362"/>
                <a:gd name="T87" fmla="*/ 2147483647 h 1500"/>
                <a:gd name="T88" fmla="*/ 2147483647 w 1362"/>
                <a:gd name="T89" fmla="*/ 2147483647 h 1500"/>
                <a:gd name="T90" fmla="*/ 2147483647 w 1362"/>
                <a:gd name="T91" fmla="*/ 2147483647 h 1500"/>
                <a:gd name="T92" fmla="*/ 2147483647 w 1362"/>
                <a:gd name="T93" fmla="*/ 2147483647 h 1500"/>
                <a:gd name="T94" fmla="*/ 2147483647 w 1362"/>
                <a:gd name="T95" fmla="*/ 2147483647 h 1500"/>
                <a:gd name="T96" fmla="*/ 2147483647 w 1362"/>
                <a:gd name="T97" fmla="*/ 2147483647 h 1500"/>
                <a:gd name="T98" fmla="*/ 2147483647 w 1362"/>
                <a:gd name="T99" fmla="*/ 2147483647 h 1500"/>
                <a:gd name="T100" fmla="*/ 2147483647 w 1362"/>
                <a:gd name="T101" fmla="*/ 2147483647 h 1500"/>
                <a:gd name="T102" fmla="*/ 2147483647 w 1362"/>
                <a:gd name="T103" fmla="*/ 2147483647 h 1500"/>
                <a:gd name="T104" fmla="*/ 2147483647 w 1362"/>
                <a:gd name="T105" fmla="*/ 2147483647 h 1500"/>
                <a:gd name="T106" fmla="*/ 2147483647 w 1362"/>
                <a:gd name="T107" fmla="*/ 2147483647 h 1500"/>
                <a:gd name="T108" fmla="*/ 2147483647 w 1362"/>
                <a:gd name="T109" fmla="*/ 2147483647 h 1500"/>
                <a:gd name="T110" fmla="*/ 2147483647 w 1362"/>
                <a:gd name="T111" fmla="*/ 2147483647 h 1500"/>
                <a:gd name="T112" fmla="*/ 2147483647 w 1362"/>
                <a:gd name="T113" fmla="*/ 2147483647 h 1500"/>
                <a:gd name="T114" fmla="*/ 2147483647 w 1362"/>
                <a:gd name="T115" fmla="*/ 2147483647 h 150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362"/>
                <a:gd name="T175" fmla="*/ 0 h 1500"/>
                <a:gd name="T176" fmla="*/ 1362 w 1362"/>
                <a:gd name="T177" fmla="*/ 1500 h 150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362" h="1500">
                  <a:moveTo>
                    <a:pt x="324" y="120"/>
                  </a:moveTo>
                  <a:lnTo>
                    <a:pt x="336" y="126"/>
                  </a:lnTo>
                  <a:lnTo>
                    <a:pt x="354" y="132"/>
                  </a:lnTo>
                  <a:lnTo>
                    <a:pt x="378" y="132"/>
                  </a:lnTo>
                  <a:lnTo>
                    <a:pt x="294" y="90"/>
                  </a:lnTo>
                  <a:lnTo>
                    <a:pt x="294" y="102"/>
                  </a:lnTo>
                  <a:lnTo>
                    <a:pt x="306" y="108"/>
                  </a:lnTo>
                  <a:lnTo>
                    <a:pt x="312" y="114"/>
                  </a:lnTo>
                  <a:lnTo>
                    <a:pt x="324" y="120"/>
                  </a:lnTo>
                  <a:close/>
                  <a:moveTo>
                    <a:pt x="684" y="48"/>
                  </a:moveTo>
                  <a:lnTo>
                    <a:pt x="732" y="48"/>
                  </a:lnTo>
                  <a:lnTo>
                    <a:pt x="738" y="54"/>
                  </a:lnTo>
                  <a:lnTo>
                    <a:pt x="750" y="54"/>
                  </a:lnTo>
                  <a:lnTo>
                    <a:pt x="774" y="66"/>
                  </a:lnTo>
                  <a:lnTo>
                    <a:pt x="786" y="66"/>
                  </a:lnTo>
                  <a:lnTo>
                    <a:pt x="798" y="60"/>
                  </a:lnTo>
                  <a:lnTo>
                    <a:pt x="804" y="60"/>
                  </a:lnTo>
                  <a:lnTo>
                    <a:pt x="816" y="54"/>
                  </a:lnTo>
                  <a:lnTo>
                    <a:pt x="828" y="54"/>
                  </a:lnTo>
                  <a:lnTo>
                    <a:pt x="840" y="60"/>
                  </a:lnTo>
                  <a:lnTo>
                    <a:pt x="876" y="72"/>
                  </a:lnTo>
                  <a:lnTo>
                    <a:pt x="888" y="78"/>
                  </a:lnTo>
                  <a:lnTo>
                    <a:pt x="894" y="84"/>
                  </a:lnTo>
                  <a:lnTo>
                    <a:pt x="900" y="84"/>
                  </a:lnTo>
                  <a:lnTo>
                    <a:pt x="924" y="60"/>
                  </a:lnTo>
                  <a:lnTo>
                    <a:pt x="984" y="66"/>
                  </a:lnTo>
                  <a:lnTo>
                    <a:pt x="984" y="42"/>
                  </a:lnTo>
                  <a:lnTo>
                    <a:pt x="1014" y="42"/>
                  </a:lnTo>
                  <a:lnTo>
                    <a:pt x="1026" y="36"/>
                  </a:lnTo>
                  <a:lnTo>
                    <a:pt x="1032" y="24"/>
                  </a:lnTo>
                  <a:lnTo>
                    <a:pt x="1038" y="18"/>
                  </a:lnTo>
                  <a:lnTo>
                    <a:pt x="1032" y="12"/>
                  </a:lnTo>
                  <a:lnTo>
                    <a:pt x="1002" y="12"/>
                  </a:lnTo>
                  <a:lnTo>
                    <a:pt x="990" y="18"/>
                  </a:lnTo>
                  <a:lnTo>
                    <a:pt x="984" y="18"/>
                  </a:lnTo>
                  <a:lnTo>
                    <a:pt x="972" y="6"/>
                  </a:lnTo>
                  <a:lnTo>
                    <a:pt x="960" y="0"/>
                  </a:lnTo>
                  <a:lnTo>
                    <a:pt x="918" y="0"/>
                  </a:lnTo>
                  <a:lnTo>
                    <a:pt x="900" y="6"/>
                  </a:lnTo>
                  <a:lnTo>
                    <a:pt x="882" y="18"/>
                  </a:lnTo>
                  <a:lnTo>
                    <a:pt x="870" y="18"/>
                  </a:lnTo>
                  <a:lnTo>
                    <a:pt x="864" y="12"/>
                  </a:lnTo>
                  <a:lnTo>
                    <a:pt x="864" y="6"/>
                  </a:lnTo>
                  <a:lnTo>
                    <a:pt x="858" y="6"/>
                  </a:lnTo>
                  <a:lnTo>
                    <a:pt x="852" y="0"/>
                  </a:lnTo>
                  <a:lnTo>
                    <a:pt x="822" y="0"/>
                  </a:lnTo>
                  <a:lnTo>
                    <a:pt x="804" y="18"/>
                  </a:lnTo>
                  <a:lnTo>
                    <a:pt x="738" y="0"/>
                  </a:lnTo>
                  <a:lnTo>
                    <a:pt x="726" y="0"/>
                  </a:lnTo>
                  <a:lnTo>
                    <a:pt x="708" y="6"/>
                  </a:lnTo>
                  <a:lnTo>
                    <a:pt x="690" y="6"/>
                  </a:lnTo>
                  <a:lnTo>
                    <a:pt x="672" y="12"/>
                  </a:lnTo>
                  <a:lnTo>
                    <a:pt x="660" y="12"/>
                  </a:lnTo>
                  <a:lnTo>
                    <a:pt x="660" y="6"/>
                  </a:lnTo>
                  <a:lnTo>
                    <a:pt x="666" y="0"/>
                  </a:lnTo>
                  <a:lnTo>
                    <a:pt x="630" y="12"/>
                  </a:lnTo>
                  <a:lnTo>
                    <a:pt x="648" y="36"/>
                  </a:lnTo>
                  <a:lnTo>
                    <a:pt x="684" y="48"/>
                  </a:lnTo>
                  <a:close/>
                  <a:moveTo>
                    <a:pt x="324" y="66"/>
                  </a:moveTo>
                  <a:lnTo>
                    <a:pt x="342" y="66"/>
                  </a:lnTo>
                  <a:lnTo>
                    <a:pt x="348" y="72"/>
                  </a:lnTo>
                  <a:lnTo>
                    <a:pt x="360" y="72"/>
                  </a:lnTo>
                  <a:lnTo>
                    <a:pt x="360" y="78"/>
                  </a:lnTo>
                  <a:lnTo>
                    <a:pt x="342" y="96"/>
                  </a:lnTo>
                  <a:lnTo>
                    <a:pt x="336" y="96"/>
                  </a:lnTo>
                  <a:lnTo>
                    <a:pt x="378" y="114"/>
                  </a:lnTo>
                  <a:lnTo>
                    <a:pt x="390" y="120"/>
                  </a:lnTo>
                  <a:lnTo>
                    <a:pt x="396" y="126"/>
                  </a:lnTo>
                  <a:lnTo>
                    <a:pt x="414" y="126"/>
                  </a:lnTo>
                  <a:lnTo>
                    <a:pt x="426" y="132"/>
                  </a:lnTo>
                  <a:lnTo>
                    <a:pt x="438" y="132"/>
                  </a:lnTo>
                  <a:lnTo>
                    <a:pt x="462" y="108"/>
                  </a:lnTo>
                  <a:lnTo>
                    <a:pt x="504" y="96"/>
                  </a:lnTo>
                  <a:lnTo>
                    <a:pt x="534" y="120"/>
                  </a:lnTo>
                  <a:lnTo>
                    <a:pt x="528" y="120"/>
                  </a:lnTo>
                  <a:lnTo>
                    <a:pt x="516" y="126"/>
                  </a:lnTo>
                  <a:lnTo>
                    <a:pt x="504" y="126"/>
                  </a:lnTo>
                  <a:lnTo>
                    <a:pt x="480" y="132"/>
                  </a:lnTo>
                  <a:lnTo>
                    <a:pt x="468" y="138"/>
                  </a:lnTo>
                  <a:lnTo>
                    <a:pt x="456" y="150"/>
                  </a:lnTo>
                  <a:lnTo>
                    <a:pt x="486" y="150"/>
                  </a:lnTo>
                  <a:lnTo>
                    <a:pt x="498" y="156"/>
                  </a:lnTo>
                  <a:lnTo>
                    <a:pt x="522" y="156"/>
                  </a:lnTo>
                  <a:lnTo>
                    <a:pt x="516" y="162"/>
                  </a:lnTo>
                  <a:lnTo>
                    <a:pt x="504" y="162"/>
                  </a:lnTo>
                  <a:lnTo>
                    <a:pt x="486" y="168"/>
                  </a:lnTo>
                  <a:lnTo>
                    <a:pt x="474" y="174"/>
                  </a:lnTo>
                  <a:lnTo>
                    <a:pt x="468" y="180"/>
                  </a:lnTo>
                  <a:lnTo>
                    <a:pt x="462" y="180"/>
                  </a:lnTo>
                  <a:lnTo>
                    <a:pt x="516" y="198"/>
                  </a:lnTo>
                  <a:lnTo>
                    <a:pt x="522" y="198"/>
                  </a:lnTo>
                  <a:lnTo>
                    <a:pt x="528" y="204"/>
                  </a:lnTo>
                  <a:lnTo>
                    <a:pt x="540" y="210"/>
                  </a:lnTo>
                  <a:lnTo>
                    <a:pt x="558" y="210"/>
                  </a:lnTo>
                  <a:lnTo>
                    <a:pt x="576" y="216"/>
                  </a:lnTo>
                  <a:lnTo>
                    <a:pt x="594" y="210"/>
                  </a:lnTo>
                  <a:lnTo>
                    <a:pt x="606" y="204"/>
                  </a:lnTo>
                  <a:lnTo>
                    <a:pt x="612" y="204"/>
                  </a:lnTo>
                  <a:lnTo>
                    <a:pt x="618" y="198"/>
                  </a:lnTo>
                  <a:lnTo>
                    <a:pt x="612" y="192"/>
                  </a:lnTo>
                  <a:lnTo>
                    <a:pt x="612" y="186"/>
                  </a:lnTo>
                  <a:lnTo>
                    <a:pt x="606" y="180"/>
                  </a:lnTo>
                  <a:lnTo>
                    <a:pt x="606" y="174"/>
                  </a:lnTo>
                  <a:lnTo>
                    <a:pt x="612" y="168"/>
                  </a:lnTo>
                  <a:lnTo>
                    <a:pt x="618" y="168"/>
                  </a:lnTo>
                  <a:lnTo>
                    <a:pt x="630" y="162"/>
                  </a:lnTo>
                  <a:lnTo>
                    <a:pt x="648" y="162"/>
                  </a:lnTo>
                  <a:lnTo>
                    <a:pt x="648" y="144"/>
                  </a:lnTo>
                  <a:lnTo>
                    <a:pt x="678" y="132"/>
                  </a:lnTo>
                  <a:lnTo>
                    <a:pt x="690" y="102"/>
                  </a:lnTo>
                  <a:lnTo>
                    <a:pt x="714" y="114"/>
                  </a:lnTo>
                  <a:lnTo>
                    <a:pt x="738" y="102"/>
                  </a:lnTo>
                  <a:lnTo>
                    <a:pt x="750" y="114"/>
                  </a:lnTo>
                  <a:lnTo>
                    <a:pt x="762" y="120"/>
                  </a:lnTo>
                  <a:lnTo>
                    <a:pt x="780" y="126"/>
                  </a:lnTo>
                  <a:lnTo>
                    <a:pt x="792" y="138"/>
                  </a:lnTo>
                  <a:lnTo>
                    <a:pt x="792" y="144"/>
                  </a:lnTo>
                  <a:lnTo>
                    <a:pt x="786" y="150"/>
                  </a:lnTo>
                  <a:lnTo>
                    <a:pt x="786" y="162"/>
                  </a:lnTo>
                  <a:lnTo>
                    <a:pt x="774" y="174"/>
                  </a:lnTo>
                  <a:lnTo>
                    <a:pt x="828" y="174"/>
                  </a:lnTo>
                  <a:lnTo>
                    <a:pt x="834" y="180"/>
                  </a:lnTo>
                  <a:lnTo>
                    <a:pt x="846" y="186"/>
                  </a:lnTo>
                  <a:lnTo>
                    <a:pt x="852" y="192"/>
                  </a:lnTo>
                  <a:lnTo>
                    <a:pt x="858" y="192"/>
                  </a:lnTo>
                  <a:lnTo>
                    <a:pt x="864" y="186"/>
                  </a:lnTo>
                  <a:lnTo>
                    <a:pt x="876" y="186"/>
                  </a:lnTo>
                  <a:lnTo>
                    <a:pt x="894" y="174"/>
                  </a:lnTo>
                  <a:lnTo>
                    <a:pt x="906" y="168"/>
                  </a:lnTo>
                  <a:lnTo>
                    <a:pt x="924" y="162"/>
                  </a:lnTo>
                  <a:lnTo>
                    <a:pt x="936" y="156"/>
                  </a:lnTo>
                  <a:lnTo>
                    <a:pt x="942" y="150"/>
                  </a:lnTo>
                  <a:lnTo>
                    <a:pt x="942" y="144"/>
                  </a:lnTo>
                  <a:lnTo>
                    <a:pt x="936" y="144"/>
                  </a:lnTo>
                  <a:lnTo>
                    <a:pt x="924" y="138"/>
                  </a:lnTo>
                  <a:lnTo>
                    <a:pt x="888" y="138"/>
                  </a:lnTo>
                  <a:lnTo>
                    <a:pt x="882" y="120"/>
                  </a:lnTo>
                  <a:lnTo>
                    <a:pt x="828" y="114"/>
                  </a:lnTo>
                  <a:lnTo>
                    <a:pt x="828" y="96"/>
                  </a:lnTo>
                  <a:lnTo>
                    <a:pt x="798" y="102"/>
                  </a:lnTo>
                  <a:lnTo>
                    <a:pt x="798" y="84"/>
                  </a:lnTo>
                  <a:lnTo>
                    <a:pt x="726" y="84"/>
                  </a:lnTo>
                  <a:lnTo>
                    <a:pt x="720" y="72"/>
                  </a:lnTo>
                  <a:lnTo>
                    <a:pt x="684" y="72"/>
                  </a:lnTo>
                  <a:lnTo>
                    <a:pt x="678" y="60"/>
                  </a:lnTo>
                  <a:lnTo>
                    <a:pt x="654" y="48"/>
                  </a:lnTo>
                  <a:lnTo>
                    <a:pt x="624" y="48"/>
                  </a:lnTo>
                  <a:lnTo>
                    <a:pt x="624" y="30"/>
                  </a:lnTo>
                  <a:lnTo>
                    <a:pt x="618" y="30"/>
                  </a:lnTo>
                  <a:lnTo>
                    <a:pt x="612" y="24"/>
                  </a:lnTo>
                  <a:lnTo>
                    <a:pt x="540" y="24"/>
                  </a:lnTo>
                  <a:lnTo>
                    <a:pt x="534" y="30"/>
                  </a:lnTo>
                  <a:lnTo>
                    <a:pt x="534" y="36"/>
                  </a:lnTo>
                  <a:lnTo>
                    <a:pt x="540" y="42"/>
                  </a:lnTo>
                  <a:lnTo>
                    <a:pt x="546" y="54"/>
                  </a:lnTo>
                  <a:lnTo>
                    <a:pt x="564" y="72"/>
                  </a:lnTo>
                  <a:lnTo>
                    <a:pt x="552" y="66"/>
                  </a:lnTo>
                  <a:lnTo>
                    <a:pt x="546" y="60"/>
                  </a:lnTo>
                  <a:lnTo>
                    <a:pt x="528" y="48"/>
                  </a:lnTo>
                  <a:lnTo>
                    <a:pt x="492" y="30"/>
                  </a:lnTo>
                  <a:lnTo>
                    <a:pt x="480" y="30"/>
                  </a:lnTo>
                  <a:lnTo>
                    <a:pt x="474" y="36"/>
                  </a:lnTo>
                  <a:lnTo>
                    <a:pt x="468" y="48"/>
                  </a:lnTo>
                  <a:lnTo>
                    <a:pt x="462" y="54"/>
                  </a:lnTo>
                  <a:lnTo>
                    <a:pt x="450" y="54"/>
                  </a:lnTo>
                  <a:lnTo>
                    <a:pt x="438" y="48"/>
                  </a:lnTo>
                  <a:lnTo>
                    <a:pt x="420" y="48"/>
                  </a:lnTo>
                  <a:lnTo>
                    <a:pt x="420" y="42"/>
                  </a:lnTo>
                  <a:lnTo>
                    <a:pt x="426" y="42"/>
                  </a:lnTo>
                  <a:lnTo>
                    <a:pt x="438" y="30"/>
                  </a:lnTo>
                  <a:lnTo>
                    <a:pt x="384" y="30"/>
                  </a:lnTo>
                  <a:lnTo>
                    <a:pt x="372" y="42"/>
                  </a:lnTo>
                  <a:lnTo>
                    <a:pt x="366" y="30"/>
                  </a:lnTo>
                  <a:lnTo>
                    <a:pt x="354" y="30"/>
                  </a:lnTo>
                  <a:lnTo>
                    <a:pt x="318" y="48"/>
                  </a:lnTo>
                  <a:lnTo>
                    <a:pt x="318" y="60"/>
                  </a:lnTo>
                  <a:lnTo>
                    <a:pt x="324" y="66"/>
                  </a:lnTo>
                  <a:close/>
                  <a:moveTo>
                    <a:pt x="642" y="708"/>
                  </a:moveTo>
                  <a:lnTo>
                    <a:pt x="666" y="696"/>
                  </a:lnTo>
                  <a:lnTo>
                    <a:pt x="666" y="690"/>
                  </a:lnTo>
                  <a:lnTo>
                    <a:pt x="678" y="690"/>
                  </a:lnTo>
                  <a:lnTo>
                    <a:pt x="678" y="678"/>
                  </a:lnTo>
                  <a:lnTo>
                    <a:pt x="672" y="672"/>
                  </a:lnTo>
                  <a:lnTo>
                    <a:pt x="630" y="690"/>
                  </a:lnTo>
                  <a:lnTo>
                    <a:pt x="642" y="708"/>
                  </a:lnTo>
                  <a:close/>
                  <a:moveTo>
                    <a:pt x="774" y="648"/>
                  </a:moveTo>
                  <a:lnTo>
                    <a:pt x="780" y="642"/>
                  </a:lnTo>
                  <a:lnTo>
                    <a:pt x="786" y="642"/>
                  </a:lnTo>
                  <a:lnTo>
                    <a:pt x="792" y="636"/>
                  </a:lnTo>
                  <a:lnTo>
                    <a:pt x="792" y="630"/>
                  </a:lnTo>
                  <a:lnTo>
                    <a:pt x="786" y="624"/>
                  </a:lnTo>
                  <a:lnTo>
                    <a:pt x="774" y="624"/>
                  </a:lnTo>
                  <a:lnTo>
                    <a:pt x="768" y="630"/>
                  </a:lnTo>
                  <a:lnTo>
                    <a:pt x="768" y="642"/>
                  </a:lnTo>
                  <a:lnTo>
                    <a:pt x="774" y="648"/>
                  </a:lnTo>
                  <a:close/>
                  <a:moveTo>
                    <a:pt x="594" y="696"/>
                  </a:moveTo>
                  <a:lnTo>
                    <a:pt x="576" y="696"/>
                  </a:lnTo>
                  <a:lnTo>
                    <a:pt x="552" y="708"/>
                  </a:lnTo>
                  <a:lnTo>
                    <a:pt x="546" y="714"/>
                  </a:lnTo>
                  <a:lnTo>
                    <a:pt x="570" y="720"/>
                  </a:lnTo>
                  <a:lnTo>
                    <a:pt x="576" y="714"/>
                  </a:lnTo>
                  <a:lnTo>
                    <a:pt x="588" y="714"/>
                  </a:lnTo>
                  <a:lnTo>
                    <a:pt x="600" y="702"/>
                  </a:lnTo>
                  <a:lnTo>
                    <a:pt x="594" y="696"/>
                  </a:lnTo>
                  <a:close/>
                  <a:moveTo>
                    <a:pt x="918" y="612"/>
                  </a:moveTo>
                  <a:lnTo>
                    <a:pt x="936" y="618"/>
                  </a:lnTo>
                  <a:lnTo>
                    <a:pt x="942" y="606"/>
                  </a:lnTo>
                  <a:lnTo>
                    <a:pt x="948" y="600"/>
                  </a:lnTo>
                  <a:lnTo>
                    <a:pt x="948" y="594"/>
                  </a:lnTo>
                  <a:lnTo>
                    <a:pt x="918" y="594"/>
                  </a:lnTo>
                  <a:lnTo>
                    <a:pt x="918" y="612"/>
                  </a:lnTo>
                  <a:close/>
                  <a:moveTo>
                    <a:pt x="486" y="756"/>
                  </a:moveTo>
                  <a:lnTo>
                    <a:pt x="474" y="756"/>
                  </a:lnTo>
                  <a:lnTo>
                    <a:pt x="438" y="774"/>
                  </a:lnTo>
                  <a:lnTo>
                    <a:pt x="432" y="780"/>
                  </a:lnTo>
                  <a:lnTo>
                    <a:pt x="432" y="786"/>
                  </a:lnTo>
                  <a:lnTo>
                    <a:pt x="444" y="786"/>
                  </a:lnTo>
                  <a:lnTo>
                    <a:pt x="456" y="780"/>
                  </a:lnTo>
                  <a:lnTo>
                    <a:pt x="462" y="774"/>
                  </a:lnTo>
                  <a:lnTo>
                    <a:pt x="474" y="768"/>
                  </a:lnTo>
                  <a:lnTo>
                    <a:pt x="510" y="768"/>
                  </a:lnTo>
                  <a:lnTo>
                    <a:pt x="510" y="762"/>
                  </a:lnTo>
                  <a:lnTo>
                    <a:pt x="504" y="762"/>
                  </a:lnTo>
                  <a:lnTo>
                    <a:pt x="504" y="756"/>
                  </a:lnTo>
                  <a:lnTo>
                    <a:pt x="486" y="756"/>
                  </a:lnTo>
                  <a:close/>
                  <a:moveTo>
                    <a:pt x="1356" y="660"/>
                  </a:moveTo>
                  <a:lnTo>
                    <a:pt x="1326" y="666"/>
                  </a:lnTo>
                  <a:lnTo>
                    <a:pt x="1290" y="654"/>
                  </a:lnTo>
                  <a:lnTo>
                    <a:pt x="1260" y="642"/>
                  </a:lnTo>
                  <a:lnTo>
                    <a:pt x="1302" y="642"/>
                  </a:lnTo>
                  <a:lnTo>
                    <a:pt x="1326" y="630"/>
                  </a:lnTo>
                  <a:lnTo>
                    <a:pt x="1344" y="630"/>
                  </a:lnTo>
                  <a:lnTo>
                    <a:pt x="1350" y="624"/>
                  </a:lnTo>
                  <a:lnTo>
                    <a:pt x="1356" y="624"/>
                  </a:lnTo>
                  <a:lnTo>
                    <a:pt x="1344" y="618"/>
                  </a:lnTo>
                  <a:lnTo>
                    <a:pt x="1338" y="612"/>
                  </a:lnTo>
                  <a:lnTo>
                    <a:pt x="1320" y="606"/>
                  </a:lnTo>
                  <a:lnTo>
                    <a:pt x="1308" y="600"/>
                  </a:lnTo>
                  <a:lnTo>
                    <a:pt x="1284" y="600"/>
                  </a:lnTo>
                  <a:lnTo>
                    <a:pt x="1260" y="588"/>
                  </a:lnTo>
                  <a:lnTo>
                    <a:pt x="1254" y="588"/>
                  </a:lnTo>
                  <a:lnTo>
                    <a:pt x="1242" y="582"/>
                  </a:lnTo>
                  <a:lnTo>
                    <a:pt x="1242" y="588"/>
                  </a:lnTo>
                  <a:lnTo>
                    <a:pt x="1236" y="594"/>
                  </a:lnTo>
                  <a:lnTo>
                    <a:pt x="1236" y="600"/>
                  </a:lnTo>
                  <a:lnTo>
                    <a:pt x="1218" y="618"/>
                  </a:lnTo>
                  <a:lnTo>
                    <a:pt x="1206" y="618"/>
                  </a:lnTo>
                  <a:lnTo>
                    <a:pt x="1200" y="612"/>
                  </a:lnTo>
                  <a:lnTo>
                    <a:pt x="1224" y="588"/>
                  </a:lnTo>
                  <a:lnTo>
                    <a:pt x="1158" y="564"/>
                  </a:lnTo>
                  <a:lnTo>
                    <a:pt x="1158" y="576"/>
                  </a:lnTo>
                  <a:lnTo>
                    <a:pt x="1152" y="594"/>
                  </a:lnTo>
                  <a:lnTo>
                    <a:pt x="1134" y="630"/>
                  </a:lnTo>
                  <a:lnTo>
                    <a:pt x="1128" y="630"/>
                  </a:lnTo>
                  <a:lnTo>
                    <a:pt x="1122" y="624"/>
                  </a:lnTo>
                  <a:lnTo>
                    <a:pt x="1116" y="612"/>
                  </a:lnTo>
                  <a:lnTo>
                    <a:pt x="1116" y="594"/>
                  </a:lnTo>
                  <a:lnTo>
                    <a:pt x="1122" y="582"/>
                  </a:lnTo>
                  <a:lnTo>
                    <a:pt x="1116" y="594"/>
                  </a:lnTo>
                  <a:lnTo>
                    <a:pt x="1104" y="600"/>
                  </a:lnTo>
                  <a:lnTo>
                    <a:pt x="1080" y="624"/>
                  </a:lnTo>
                  <a:lnTo>
                    <a:pt x="1056" y="636"/>
                  </a:lnTo>
                  <a:lnTo>
                    <a:pt x="1050" y="636"/>
                  </a:lnTo>
                  <a:lnTo>
                    <a:pt x="1050" y="630"/>
                  </a:lnTo>
                  <a:lnTo>
                    <a:pt x="1056" y="618"/>
                  </a:lnTo>
                  <a:lnTo>
                    <a:pt x="1086" y="588"/>
                  </a:lnTo>
                  <a:lnTo>
                    <a:pt x="1092" y="576"/>
                  </a:lnTo>
                  <a:lnTo>
                    <a:pt x="1104" y="570"/>
                  </a:lnTo>
                  <a:lnTo>
                    <a:pt x="1068" y="570"/>
                  </a:lnTo>
                  <a:lnTo>
                    <a:pt x="1050" y="582"/>
                  </a:lnTo>
                  <a:lnTo>
                    <a:pt x="1026" y="582"/>
                  </a:lnTo>
                  <a:lnTo>
                    <a:pt x="984" y="606"/>
                  </a:lnTo>
                  <a:lnTo>
                    <a:pt x="960" y="606"/>
                  </a:lnTo>
                  <a:lnTo>
                    <a:pt x="954" y="636"/>
                  </a:lnTo>
                  <a:lnTo>
                    <a:pt x="918" y="624"/>
                  </a:lnTo>
                  <a:lnTo>
                    <a:pt x="882" y="630"/>
                  </a:lnTo>
                  <a:lnTo>
                    <a:pt x="894" y="660"/>
                  </a:lnTo>
                  <a:lnTo>
                    <a:pt x="846" y="648"/>
                  </a:lnTo>
                  <a:lnTo>
                    <a:pt x="828" y="654"/>
                  </a:lnTo>
                  <a:lnTo>
                    <a:pt x="834" y="678"/>
                  </a:lnTo>
                  <a:lnTo>
                    <a:pt x="792" y="690"/>
                  </a:lnTo>
                  <a:lnTo>
                    <a:pt x="792" y="654"/>
                  </a:lnTo>
                  <a:lnTo>
                    <a:pt x="762" y="654"/>
                  </a:lnTo>
                  <a:lnTo>
                    <a:pt x="774" y="678"/>
                  </a:lnTo>
                  <a:lnTo>
                    <a:pt x="750" y="660"/>
                  </a:lnTo>
                  <a:lnTo>
                    <a:pt x="750" y="690"/>
                  </a:lnTo>
                  <a:lnTo>
                    <a:pt x="726" y="690"/>
                  </a:lnTo>
                  <a:lnTo>
                    <a:pt x="726" y="660"/>
                  </a:lnTo>
                  <a:lnTo>
                    <a:pt x="738" y="654"/>
                  </a:lnTo>
                  <a:lnTo>
                    <a:pt x="744" y="648"/>
                  </a:lnTo>
                  <a:lnTo>
                    <a:pt x="708" y="642"/>
                  </a:lnTo>
                  <a:lnTo>
                    <a:pt x="708" y="684"/>
                  </a:lnTo>
                  <a:lnTo>
                    <a:pt x="678" y="696"/>
                  </a:lnTo>
                  <a:lnTo>
                    <a:pt x="696" y="708"/>
                  </a:lnTo>
                  <a:lnTo>
                    <a:pt x="660" y="714"/>
                  </a:lnTo>
                  <a:lnTo>
                    <a:pt x="672" y="726"/>
                  </a:lnTo>
                  <a:lnTo>
                    <a:pt x="630" y="726"/>
                  </a:lnTo>
                  <a:lnTo>
                    <a:pt x="630" y="738"/>
                  </a:lnTo>
                  <a:lnTo>
                    <a:pt x="660" y="750"/>
                  </a:lnTo>
                  <a:lnTo>
                    <a:pt x="654" y="762"/>
                  </a:lnTo>
                  <a:lnTo>
                    <a:pt x="618" y="744"/>
                  </a:lnTo>
                  <a:lnTo>
                    <a:pt x="600" y="750"/>
                  </a:lnTo>
                  <a:lnTo>
                    <a:pt x="624" y="762"/>
                  </a:lnTo>
                  <a:lnTo>
                    <a:pt x="606" y="780"/>
                  </a:lnTo>
                  <a:lnTo>
                    <a:pt x="594" y="762"/>
                  </a:lnTo>
                  <a:lnTo>
                    <a:pt x="576" y="768"/>
                  </a:lnTo>
                  <a:lnTo>
                    <a:pt x="576" y="780"/>
                  </a:lnTo>
                  <a:lnTo>
                    <a:pt x="546" y="780"/>
                  </a:lnTo>
                  <a:lnTo>
                    <a:pt x="540" y="792"/>
                  </a:lnTo>
                  <a:lnTo>
                    <a:pt x="564" y="804"/>
                  </a:lnTo>
                  <a:lnTo>
                    <a:pt x="564" y="822"/>
                  </a:lnTo>
                  <a:lnTo>
                    <a:pt x="528" y="810"/>
                  </a:lnTo>
                  <a:lnTo>
                    <a:pt x="522" y="822"/>
                  </a:lnTo>
                  <a:lnTo>
                    <a:pt x="552" y="834"/>
                  </a:lnTo>
                  <a:lnTo>
                    <a:pt x="504" y="834"/>
                  </a:lnTo>
                  <a:lnTo>
                    <a:pt x="504" y="852"/>
                  </a:lnTo>
                  <a:lnTo>
                    <a:pt x="492" y="846"/>
                  </a:lnTo>
                  <a:lnTo>
                    <a:pt x="486" y="846"/>
                  </a:lnTo>
                  <a:lnTo>
                    <a:pt x="474" y="852"/>
                  </a:lnTo>
                  <a:lnTo>
                    <a:pt x="468" y="858"/>
                  </a:lnTo>
                  <a:lnTo>
                    <a:pt x="456" y="858"/>
                  </a:lnTo>
                  <a:lnTo>
                    <a:pt x="456" y="870"/>
                  </a:lnTo>
                  <a:lnTo>
                    <a:pt x="462" y="876"/>
                  </a:lnTo>
                  <a:lnTo>
                    <a:pt x="456" y="876"/>
                  </a:lnTo>
                  <a:lnTo>
                    <a:pt x="450" y="882"/>
                  </a:lnTo>
                  <a:lnTo>
                    <a:pt x="444" y="882"/>
                  </a:lnTo>
                  <a:lnTo>
                    <a:pt x="444" y="900"/>
                  </a:lnTo>
                  <a:lnTo>
                    <a:pt x="480" y="900"/>
                  </a:lnTo>
                  <a:lnTo>
                    <a:pt x="468" y="912"/>
                  </a:lnTo>
                  <a:lnTo>
                    <a:pt x="432" y="906"/>
                  </a:lnTo>
                  <a:lnTo>
                    <a:pt x="420" y="912"/>
                  </a:lnTo>
                  <a:lnTo>
                    <a:pt x="414" y="918"/>
                  </a:lnTo>
                  <a:lnTo>
                    <a:pt x="414" y="930"/>
                  </a:lnTo>
                  <a:lnTo>
                    <a:pt x="420" y="936"/>
                  </a:lnTo>
                  <a:lnTo>
                    <a:pt x="420" y="948"/>
                  </a:lnTo>
                  <a:lnTo>
                    <a:pt x="408" y="954"/>
                  </a:lnTo>
                  <a:lnTo>
                    <a:pt x="390" y="954"/>
                  </a:lnTo>
                  <a:lnTo>
                    <a:pt x="390" y="972"/>
                  </a:lnTo>
                  <a:lnTo>
                    <a:pt x="408" y="990"/>
                  </a:lnTo>
                  <a:lnTo>
                    <a:pt x="408" y="996"/>
                  </a:lnTo>
                  <a:lnTo>
                    <a:pt x="402" y="1002"/>
                  </a:lnTo>
                  <a:lnTo>
                    <a:pt x="366" y="1002"/>
                  </a:lnTo>
                  <a:lnTo>
                    <a:pt x="360" y="1008"/>
                  </a:lnTo>
                  <a:lnTo>
                    <a:pt x="360" y="1026"/>
                  </a:lnTo>
                  <a:lnTo>
                    <a:pt x="354" y="1032"/>
                  </a:lnTo>
                  <a:lnTo>
                    <a:pt x="342" y="1032"/>
                  </a:lnTo>
                  <a:lnTo>
                    <a:pt x="336" y="1026"/>
                  </a:lnTo>
                  <a:lnTo>
                    <a:pt x="318" y="1026"/>
                  </a:lnTo>
                  <a:lnTo>
                    <a:pt x="294" y="1050"/>
                  </a:lnTo>
                  <a:lnTo>
                    <a:pt x="282" y="1050"/>
                  </a:lnTo>
                  <a:lnTo>
                    <a:pt x="270" y="1062"/>
                  </a:lnTo>
                  <a:lnTo>
                    <a:pt x="270" y="1068"/>
                  </a:lnTo>
                  <a:lnTo>
                    <a:pt x="276" y="1074"/>
                  </a:lnTo>
                  <a:lnTo>
                    <a:pt x="276" y="1080"/>
                  </a:lnTo>
                  <a:lnTo>
                    <a:pt x="264" y="1092"/>
                  </a:lnTo>
                  <a:lnTo>
                    <a:pt x="252" y="1092"/>
                  </a:lnTo>
                  <a:lnTo>
                    <a:pt x="246" y="1086"/>
                  </a:lnTo>
                  <a:lnTo>
                    <a:pt x="234" y="1080"/>
                  </a:lnTo>
                  <a:lnTo>
                    <a:pt x="234" y="1074"/>
                  </a:lnTo>
                  <a:lnTo>
                    <a:pt x="228" y="1074"/>
                  </a:lnTo>
                  <a:lnTo>
                    <a:pt x="204" y="1086"/>
                  </a:lnTo>
                  <a:lnTo>
                    <a:pt x="198" y="1092"/>
                  </a:lnTo>
                  <a:lnTo>
                    <a:pt x="180" y="1092"/>
                  </a:lnTo>
                  <a:lnTo>
                    <a:pt x="180" y="1110"/>
                  </a:lnTo>
                  <a:lnTo>
                    <a:pt x="186" y="1116"/>
                  </a:lnTo>
                  <a:lnTo>
                    <a:pt x="192" y="1116"/>
                  </a:lnTo>
                  <a:lnTo>
                    <a:pt x="192" y="1128"/>
                  </a:lnTo>
                  <a:lnTo>
                    <a:pt x="186" y="1128"/>
                  </a:lnTo>
                  <a:lnTo>
                    <a:pt x="174" y="1116"/>
                  </a:lnTo>
                  <a:lnTo>
                    <a:pt x="162" y="1116"/>
                  </a:lnTo>
                  <a:lnTo>
                    <a:pt x="156" y="1122"/>
                  </a:lnTo>
                  <a:lnTo>
                    <a:pt x="156" y="1134"/>
                  </a:lnTo>
                  <a:lnTo>
                    <a:pt x="168" y="1134"/>
                  </a:lnTo>
                  <a:lnTo>
                    <a:pt x="174" y="1140"/>
                  </a:lnTo>
                  <a:lnTo>
                    <a:pt x="180" y="1140"/>
                  </a:lnTo>
                  <a:lnTo>
                    <a:pt x="180" y="1152"/>
                  </a:lnTo>
                  <a:lnTo>
                    <a:pt x="138" y="1152"/>
                  </a:lnTo>
                  <a:lnTo>
                    <a:pt x="138" y="1146"/>
                  </a:lnTo>
                  <a:lnTo>
                    <a:pt x="132" y="1146"/>
                  </a:lnTo>
                  <a:lnTo>
                    <a:pt x="126" y="1158"/>
                  </a:lnTo>
                  <a:lnTo>
                    <a:pt x="126" y="1170"/>
                  </a:lnTo>
                  <a:lnTo>
                    <a:pt x="120" y="1164"/>
                  </a:lnTo>
                  <a:lnTo>
                    <a:pt x="102" y="1164"/>
                  </a:lnTo>
                  <a:lnTo>
                    <a:pt x="96" y="1158"/>
                  </a:lnTo>
                  <a:lnTo>
                    <a:pt x="90" y="1158"/>
                  </a:lnTo>
                  <a:lnTo>
                    <a:pt x="90" y="1164"/>
                  </a:lnTo>
                  <a:lnTo>
                    <a:pt x="96" y="1170"/>
                  </a:lnTo>
                  <a:lnTo>
                    <a:pt x="120" y="1182"/>
                  </a:lnTo>
                  <a:lnTo>
                    <a:pt x="132" y="1182"/>
                  </a:lnTo>
                  <a:lnTo>
                    <a:pt x="108" y="1200"/>
                  </a:lnTo>
                  <a:lnTo>
                    <a:pt x="108" y="1188"/>
                  </a:lnTo>
                  <a:lnTo>
                    <a:pt x="90" y="1188"/>
                  </a:lnTo>
                  <a:lnTo>
                    <a:pt x="84" y="1194"/>
                  </a:lnTo>
                  <a:lnTo>
                    <a:pt x="60" y="1182"/>
                  </a:lnTo>
                  <a:lnTo>
                    <a:pt x="54" y="1194"/>
                  </a:lnTo>
                  <a:lnTo>
                    <a:pt x="66" y="1200"/>
                  </a:lnTo>
                  <a:lnTo>
                    <a:pt x="30" y="1194"/>
                  </a:lnTo>
                  <a:lnTo>
                    <a:pt x="30" y="1212"/>
                  </a:lnTo>
                  <a:lnTo>
                    <a:pt x="78" y="1212"/>
                  </a:lnTo>
                  <a:lnTo>
                    <a:pt x="54" y="1218"/>
                  </a:lnTo>
                  <a:lnTo>
                    <a:pt x="18" y="1212"/>
                  </a:lnTo>
                  <a:lnTo>
                    <a:pt x="6" y="1224"/>
                  </a:lnTo>
                  <a:lnTo>
                    <a:pt x="6" y="1230"/>
                  </a:lnTo>
                  <a:lnTo>
                    <a:pt x="18" y="1242"/>
                  </a:lnTo>
                  <a:lnTo>
                    <a:pt x="36" y="1242"/>
                  </a:lnTo>
                  <a:lnTo>
                    <a:pt x="18" y="1248"/>
                  </a:lnTo>
                  <a:lnTo>
                    <a:pt x="12" y="1254"/>
                  </a:lnTo>
                  <a:lnTo>
                    <a:pt x="12" y="1260"/>
                  </a:lnTo>
                  <a:lnTo>
                    <a:pt x="66" y="1260"/>
                  </a:lnTo>
                  <a:lnTo>
                    <a:pt x="78" y="1272"/>
                  </a:lnTo>
                  <a:lnTo>
                    <a:pt x="96" y="1260"/>
                  </a:lnTo>
                  <a:lnTo>
                    <a:pt x="108" y="1272"/>
                  </a:lnTo>
                  <a:lnTo>
                    <a:pt x="138" y="1260"/>
                  </a:lnTo>
                  <a:lnTo>
                    <a:pt x="132" y="1266"/>
                  </a:lnTo>
                  <a:lnTo>
                    <a:pt x="126" y="1278"/>
                  </a:lnTo>
                  <a:lnTo>
                    <a:pt x="60" y="1278"/>
                  </a:lnTo>
                  <a:lnTo>
                    <a:pt x="54" y="1272"/>
                  </a:lnTo>
                  <a:lnTo>
                    <a:pt x="24" y="1272"/>
                  </a:lnTo>
                  <a:lnTo>
                    <a:pt x="12" y="1278"/>
                  </a:lnTo>
                  <a:lnTo>
                    <a:pt x="0" y="1278"/>
                  </a:lnTo>
                  <a:lnTo>
                    <a:pt x="6" y="1284"/>
                  </a:lnTo>
                  <a:lnTo>
                    <a:pt x="6" y="1296"/>
                  </a:lnTo>
                  <a:lnTo>
                    <a:pt x="12" y="1296"/>
                  </a:lnTo>
                  <a:lnTo>
                    <a:pt x="18" y="1302"/>
                  </a:lnTo>
                  <a:lnTo>
                    <a:pt x="30" y="1302"/>
                  </a:lnTo>
                  <a:lnTo>
                    <a:pt x="24" y="1308"/>
                  </a:lnTo>
                  <a:lnTo>
                    <a:pt x="18" y="1320"/>
                  </a:lnTo>
                  <a:lnTo>
                    <a:pt x="36" y="1338"/>
                  </a:lnTo>
                  <a:lnTo>
                    <a:pt x="48" y="1338"/>
                  </a:lnTo>
                  <a:lnTo>
                    <a:pt x="72" y="1320"/>
                  </a:lnTo>
                  <a:lnTo>
                    <a:pt x="102" y="1314"/>
                  </a:lnTo>
                  <a:lnTo>
                    <a:pt x="90" y="1338"/>
                  </a:lnTo>
                  <a:lnTo>
                    <a:pt x="78" y="1332"/>
                  </a:lnTo>
                  <a:lnTo>
                    <a:pt x="66" y="1350"/>
                  </a:lnTo>
                  <a:lnTo>
                    <a:pt x="30" y="1350"/>
                  </a:lnTo>
                  <a:lnTo>
                    <a:pt x="48" y="1368"/>
                  </a:lnTo>
                  <a:lnTo>
                    <a:pt x="24" y="1380"/>
                  </a:lnTo>
                  <a:lnTo>
                    <a:pt x="6" y="1380"/>
                  </a:lnTo>
                  <a:lnTo>
                    <a:pt x="6" y="1398"/>
                  </a:lnTo>
                  <a:lnTo>
                    <a:pt x="66" y="1398"/>
                  </a:lnTo>
                  <a:lnTo>
                    <a:pt x="54" y="1422"/>
                  </a:lnTo>
                  <a:lnTo>
                    <a:pt x="66" y="1422"/>
                  </a:lnTo>
                  <a:lnTo>
                    <a:pt x="54" y="1440"/>
                  </a:lnTo>
                  <a:lnTo>
                    <a:pt x="42" y="1434"/>
                  </a:lnTo>
                  <a:lnTo>
                    <a:pt x="36" y="1434"/>
                  </a:lnTo>
                  <a:lnTo>
                    <a:pt x="30" y="1428"/>
                  </a:lnTo>
                  <a:lnTo>
                    <a:pt x="18" y="1428"/>
                  </a:lnTo>
                  <a:lnTo>
                    <a:pt x="18" y="1440"/>
                  </a:lnTo>
                  <a:lnTo>
                    <a:pt x="24" y="1452"/>
                  </a:lnTo>
                  <a:lnTo>
                    <a:pt x="36" y="1464"/>
                  </a:lnTo>
                  <a:lnTo>
                    <a:pt x="84" y="1482"/>
                  </a:lnTo>
                  <a:lnTo>
                    <a:pt x="78" y="1488"/>
                  </a:lnTo>
                  <a:lnTo>
                    <a:pt x="84" y="1494"/>
                  </a:lnTo>
                  <a:lnTo>
                    <a:pt x="126" y="1494"/>
                  </a:lnTo>
                  <a:lnTo>
                    <a:pt x="132" y="1500"/>
                  </a:lnTo>
                  <a:lnTo>
                    <a:pt x="144" y="1500"/>
                  </a:lnTo>
                  <a:lnTo>
                    <a:pt x="192" y="1476"/>
                  </a:lnTo>
                  <a:lnTo>
                    <a:pt x="204" y="1464"/>
                  </a:lnTo>
                  <a:lnTo>
                    <a:pt x="216" y="1458"/>
                  </a:lnTo>
                  <a:lnTo>
                    <a:pt x="222" y="1452"/>
                  </a:lnTo>
                  <a:lnTo>
                    <a:pt x="258" y="1422"/>
                  </a:lnTo>
                  <a:lnTo>
                    <a:pt x="282" y="1422"/>
                  </a:lnTo>
                  <a:lnTo>
                    <a:pt x="294" y="1416"/>
                  </a:lnTo>
                  <a:lnTo>
                    <a:pt x="300" y="1410"/>
                  </a:lnTo>
                  <a:lnTo>
                    <a:pt x="300" y="1386"/>
                  </a:lnTo>
                  <a:lnTo>
                    <a:pt x="294" y="1380"/>
                  </a:lnTo>
                  <a:lnTo>
                    <a:pt x="294" y="1374"/>
                  </a:lnTo>
                  <a:lnTo>
                    <a:pt x="312" y="1368"/>
                  </a:lnTo>
                  <a:lnTo>
                    <a:pt x="306" y="1374"/>
                  </a:lnTo>
                  <a:lnTo>
                    <a:pt x="306" y="1380"/>
                  </a:lnTo>
                  <a:lnTo>
                    <a:pt x="300" y="1386"/>
                  </a:lnTo>
                  <a:lnTo>
                    <a:pt x="300" y="1392"/>
                  </a:lnTo>
                  <a:lnTo>
                    <a:pt x="312" y="1404"/>
                  </a:lnTo>
                  <a:lnTo>
                    <a:pt x="330" y="1410"/>
                  </a:lnTo>
                  <a:lnTo>
                    <a:pt x="342" y="1410"/>
                  </a:lnTo>
                  <a:lnTo>
                    <a:pt x="348" y="1416"/>
                  </a:lnTo>
                  <a:lnTo>
                    <a:pt x="354" y="1416"/>
                  </a:lnTo>
                  <a:lnTo>
                    <a:pt x="372" y="1434"/>
                  </a:lnTo>
                  <a:lnTo>
                    <a:pt x="378" y="1422"/>
                  </a:lnTo>
                  <a:lnTo>
                    <a:pt x="384" y="1416"/>
                  </a:lnTo>
                  <a:lnTo>
                    <a:pt x="384" y="1398"/>
                  </a:lnTo>
                  <a:lnTo>
                    <a:pt x="372" y="1386"/>
                  </a:lnTo>
                  <a:lnTo>
                    <a:pt x="372" y="1380"/>
                  </a:lnTo>
                  <a:lnTo>
                    <a:pt x="378" y="1374"/>
                  </a:lnTo>
                  <a:lnTo>
                    <a:pt x="384" y="1374"/>
                  </a:lnTo>
                  <a:lnTo>
                    <a:pt x="384" y="1368"/>
                  </a:lnTo>
                  <a:lnTo>
                    <a:pt x="378" y="1356"/>
                  </a:lnTo>
                  <a:lnTo>
                    <a:pt x="414" y="1356"/>
                  </a:lnTo>
                  <a:lnTo>
                    <a:pt x="420" y="1350"/>
                  </a:lnTo>
                  <a:lnTo>
                    <a:pt x="420" y="1326"/>
                  </a:lnTo>
                  <a:lnTo>
                    <a:pt x="426" y="1326"/>
                  </a:lnTo>
                  <a:lnTo>
                    <a:pt x="420" y="1314"/>
                  </a:lnTo>
                  <a:lnTo>
                    <a:pt x="420" y="1308"/>
                  </a:lnTo>
                  <a:lnTo>
                    <a:pt x="414" y="1302"/>
                  </a:lnTo>
                  <a:lnTo>
                    <a:pt x="414" y="1296"/>
                  </a:lnTo>
                  <a:lnTo>
                    <a:pt x="408" y="1284"/>
                  </a:lnTo>
                  <a:lnTo>
                    <a:pt x="402" y="1278"/>
                  </a:lnTo>
                  <a:lnTo>
                    <a:pt x="426" y="1272"/>
                  </a:lnTo>
                  <a:lnTo>
                    <a:pt x="438" y="1260"/>
                  </a:lnTo>
                  <a:lnTo>
                    <a:pt x="438" y="1248"/>
                  </a:lnTo>
                  <a:lnTo>
                    <a:pt x="420" y="1230"/>
                  </a:lnTo>
                  <a:lnTo>
                    <a:pt x="414" y="1230"/>
                  </a:lnTo>
                  <a:lnTo>
                    <a:pt x="402" y="1218"/>
                  </a:lnTo>
                  <a:lnTo>
                    <a:pt x="402" y="1200"/>
                  </a:lnTo>
                  <a:lnTo>
                    <a:pt x="408" y="1188"/>
                  </a:lnTo>
                  <a:lnTo>
                    <a:pt x="408" y="1176"/>
                  </a:lnTo>
                  <a:lnTo>
                    <a:pt x="384" y="1152"/>
                  </a:lnTo>
                  <a:lnTo>
                    <a:pt x="384" y="1140"/>
                  </a:lnTo>
                  <a:lnTo>
                    <a:pt x="390" y="1134"/>
                  </a:lnTo>
                  <a:lnTo>
                    <a:pt x="396" y="1134"/>
                  </a:lnTo>
                  <a:lnTo>
                    <a:pt x="402" y="1128"/>
                  </a:lnTo>
                  <a:lnTo>
                    <a:pt x="402" y="1122"/>
                  </a:lnTo>
                  <a:lnTo>
                    <a:pt x="396" y="1116"/>
                  </a:lnTo>
                  <a:lnTo>
                    <a:pt x="390" y="1116"/>
                  </a:lnTo>
                  <a:lnTo>
                    <a:pt x="384" y="1110"/>
                  </a:lnTo>
                  <a:lnTo>
                    <a:pt x="426" y="1068"/>
                  </a:lnTo>
                  <a:lnTo>
                    <a:pt x="438" y="1062"/>
                  </a:lnTo>
                  <a:lnTo>
                    <a:pt x="444" y="1056"/>
                  </a:lnTo>
                  <a:lnTo>
                    <a:pt x="456" y="1050"/>
                  </a:lnTo>
                  <a:lnTo>
                    <a:pt x="498" y="1050"/>
                  </a:lnTo>
                  <a:lnTo>
                    <a:pt x="504" y="1044"/>
                  </a:lnTo>
                  <a:lnTo>
                    <a:pt x="504" y="1038"/>
                  </a:lnTo>
                  <a:lnTo>
                    <a:pt x="486" y="1020"/>
                  </a:lnTo>
                  <a:lnTo>
                    <a:pt x="474" y="1014"/>
                  </a:lnTo>
                  <a:lnTo>
                    <a:pt x="486" y="1008"/>
                  </a:lnTo>
                  <a:lnTo>
                    <a:pt x="492" y="1008"/>
                  </a:lnTo>
                  <a:lnTo>
                    <a:pt x="522" y="978"/>
                  </a:lnTo>
                  <a:lnTo>
                    <a:pt x="528" y="936"/>
                  </a:lnTo>
                  <a:lnTo>
                    <a:pt x="528" y="900"/>
                  </a:lnTo>
                  <a:lnTo>
                    <a:pt x="546" y="912"/>
                  </a:lnTo>
                  <a:lnTo>
                    <a:pt x="558" y="906"/>
                  </a:lnTo>
                  <a:lnTo>
                    <a:pt x="564" y="906"/>
                  </a:lnTo>
                  <a:lnTo>
                    <a:pt x="570" y="900"/>
                  </a:lnTo>
                  <a:lnTo>
                    <a:pt x="576" y="900"/>
                  </a:lnTo>
                  <a:lnTo>
                    <a:pt x="576" y="894"/>
                  </a:lnTo>
                  <a:lnTo>
                    <a:pt x="570" y="888"/>
                  </a:lnTo>
                  <a:lnTo>
                    <a:pt x="570" y="882"/>
                  </a:lnTo>
                  <a:lnTo>
                    <a:pt x="564" y="876"/>
                  </a:lnTo>
                  <a:lnTo>
                    <a:pt x="582" y="876"/>
                  </a:lnTo>
                  <a:lnTo>
                    <a:pt x="588" y="870"/>
                  </a:lnTo>
                  <a:lnTo>
                    <a:pt x="588" y="864"/>
                  </a:lnTo>
                  <a:lnTo>
                    <a:pt x="594" y="858"/>
                  </a:lnTo>
                  <a:lnTo>
                    <a:pt x="606" y="852"/>
                  </a:lnTo>
                  <a:lnTo>
                    <a:pt x="612" y="852"/>
                  </a:lnTo>
                  <a:lnTo>
                    <a:pt x="618" y="834"/>
                  </a:lnTo>
                  <a:lnTo>
                    <a:pt x="612" y="828"/>
                  </a:lnTo>
                  <a:lnTo>
                    <a:pt x="600" y="822"/>
                  </a:lnTo>
                  <a:lnTo>
                    <a:pt x="600" y="810"/>
                  </a:lnTo>
                  <a:lnTo>
                    <a:pt x="606" y="810"/>
                  </a:lnTo>
                  <a:lnTo>
                    <a:pt x="618" y="804"/>
                  </a:lnTo>
                  <a:lnTo>
                    <a:pt x="636" y="786"/>
                  </a:lnTo>
                  <a:lnTo>
                    <a:pt x="678" y="780"/>
                  </a:lnTo>
                  <a:lnTo>
                    <a:pt x="696" y="780"/>
                  </a:lnTo>
                  <a:lnTo>
                    <a:pt x="702" y="774"/>
                  </a:lnTo>
                  <a:lnTo>
                    <a:pt x="702" y="744"/>
                  </a:lnTo>
                  <a:lnTo>
                    <a:pt x="714" y="732"/>
                  </a:lnTo>
                  <a:lnTo>
                    <a:pt x="720" y="738"/>
                  </a:lnTo>
                  <a:lnTo>
                    <a:pt x="720" y="750"/>
                  </a:lnTo>
                  <a:lnTo>
                    <a:pt x="744" y="744"/>
                  </a:lnTo>
                  <a:lnTo>
                    <a:pt x="768" y="750"/>
                  </a:lnTo>
                  <a:lnTo>
                    <a:pt x="792" y="750"/>
                  </a:lnTo>
                  <a:lnTo>
                    <a:pt x="798" y="756"/>
                  </a:lnTo>
                  <a:lnTo>
                    <a:pt x="810" y="756"/>
                  </a:lnTo>
                  <a:lnTo>
                    <a:pt x="816" y="750"/>
                  </a:lnTo>
                  <a:lnTo>
                    <a:pt x="810" y="750"/>
                  </a:lnTo>
                  <a:lnTo>
                    <a:pt x="798" y="738"/>
                  </a:lnTo>
                  <a:lnTo>
                    <a:pt x="798" y="732"/>
                  </a:lnTo>
                  <a:lnTo>
                    <a:pt x="810" y="732"/>
                  </a:lnTo>
                  <a:lnTo>
                    <a:pt x="810" y="708"/>
                  </a:lnTo>
                  <a:lnTo>
                    <a:pt x="840" y="714"/>
                  </a:lnTo>
                  <a:lnTo>
                    <a:pt x="834" y="708"/>
                  </a:lnTo>
                  <a:lnTo>
                    <a:pt x="840" y="702"/>
                  </a:lnTo>
                  <a:lnTo>
                    <a:pt x="858" y="708"/>
                  </a:lnTo>
                  <a:lnTo>
                    <a:pt x="858" y="696"/>
                  </a:lnTo>
                  <a:lnTo>
                    <a:pt x="864" y="690"/>
                  </a:lnTo>
                  <a:lnTo>
                    <a:pt x="882" y="690"/>
                  </a:lnTo>
                  <a:lnTo>
                    <a:pt x="888" y="696"/>
                  </a:lnTo>
                  <a:lnTo>
                    <a:pt x="894" y="708"/>
                  </a:lnTo>
                  <a:lnTo>
                    <a:pt x="906" y="714"/>
                  </a:lnTo>
                  <a:lnTo>
                    <a:pt x="918" y="726"/>
                  </a:lnTo>
                  <a:lnTo>
                    <a:pt x="930" y="726"/>
                  </a:lnTo>
                  <a:lnTo>
                    <a:pt x="942" y="732"/>
                  </a:lnTo>
                  <a:lnTo>
                    <a:pt x="960" y="732"/>
                  </a:lnTo>
                  <a:lnTo>
                    <a:pt x="966" y="738"/>
                  </a:lnTo>
                  <a:lnTo>
                    <a:pt x="978" y="738"/>
                  </a:lnTo>
                  <a:lnTo>
                    <a:pt x="990" y="732"/>
                  </a:lnTo>
                  <a:lnTo>
                    <a:pt x="996" y="726"/>
                  </a:lnTo>
                  <a:lnTo>
                    <a:pt x="1026" y="726"/>
                  </a:lnTo>
                  <a:lnTo>
                    <a:pt x="1038" y="732"/>
                  </a:lnTo>
                  <a:lnTo>
                    <a:pt x="1044" y="738"/>
                  </a:lnTo>
                  <a:lnTo>
                    <a:pt x="1062" y="738"/>
                  </a:lnTo>
                  <a:lnTo>
                    <a:pt x="1062" y="726"/>
                  </a:lnTo>
                  <a:lnTo>
                    <a:pt x="1068" y="720"/>
                  </a:lnTo>
                  <a:lnTo>
                    <a:pt x="1068" y="714"/>
                  </a:lnTo>
                  <a:lnTo>
                    <a:pt x="1092" y="714"/>
                  </a:lnTo>
                  <a:lnTo>
                    <a:pt x="1092" y="678"/>
                  </a:lnTo>
                  <a:lnTo>
                    <a:pt x="1098" y="672"/>
                  </a:lnTo>
                  <a:lnTo>
                    <a:pt x="1098" y="660"/>
                  </a:lnTo>
                  <a:lnTo>
                    <a:pt x="1110" y="654"/>
                  </a:lnTo>
                  <a:lnTo>
                    <a:pt x="1116" y="654"/>
                  </a:lnTo>
                  <a:lnTo>
                    <a:pt x="1128" y="648"/>
                  </a:lnTo>
                  <a:lnTo>
                    <a:pt x="1158" y="648"/>
                  </a:lnTo>
                  <a:lnTo>
                    <a:pt x="1170" y="642"/>
                  </a:lnTo>
                  <a:lnTo>
                    <a:pt x="1206" y="642"/>
                  </a:lnTo>
                  <a:lnTo>
                    <a:pt x="1206" y="654"/>
                  </a:lnTo>
                  <a:lnTo>
                    <a:pt x="1242" y="660"/>
                  </a:lnTo>
                  <a:lnTo>
                    <a:pt x="1248" y="660"/>
                  </a:lnTo>
                  <a:lnTo>
                    <a:pt x="1260" y="672"/>
                  </a:lnTo>
                  <a:lnTo>
                    <a:pt x="1266" y="684"/>
                  </a:lnTo>
                  <a:lnTo>
                    <a:pt x="1266" y="702"/>
                  </a:lnTo>
                  <a:lnTo>
                    <a:pt x="1260" y="702"/>
                  </a:lnTo>
                  <a:lnTo>
                    <a:pt x="1260" y="696"/>
                  </a:lnTo>
                  <a:lnTo>
                    <a:pt x="1254" y="696"/>
                  </a:lnTo>
                  <a:lnTo>
                    <a:pt x="1254" y="708"/>
                  </a:lnTo>
                  <a:lnTo>
                    <a:pt x="1278" y="708"/>
                  </a:lnTo>
                  <a:lnTo>
                    <a:pt x="1284" y="696"/>
                  </a:lnTo>
                  <a:lnTo>
                    <a:pt x="1284" y="690"/>
                  </a:lnTo>
                  <a:lnTo>
                    <a:pt x="1308" y="684"/>
                  </a:lnTo>
                  <a:lnTo>
                    <a:pt x="1314" y="672"/>
                  </a:lnTo>
                  <a:lnTo>
                    <a:pt x="1350" y="672"/>
                  </a:lnTo>
                  <a:lnTo>
                    <a:pt x="1362" y="660"/>
                  </a:lnTo>
                  <a:lnTo>
                    <a:pt x="1356" y="660"/>
                  </a:lnTo>
                  <a:close/>
                  <a:moveTo>
                    <a:pt x="564" y="726"/>
                  </a:moveTo>
                  <a:lnTo>
                    <a:pt x="540" y="738"/>
                  </a:lnTo>
                  <a:lnTo>
                    <a:pt x="546" y="756"/>
                  </a:lnTo>
                  <a:lnTo>
                    <a:pt x="576" y="756"/>
                  </a:lnTo>
                  <a:lnTo>
                    <a:pt x="570" y="738"/>
                  </a:lnTo>
                  <a:lnTo>
                    <a:pt x="564" y="726"/>
                  </a:lnTo>
                  <a:close/>
                  <a:moveTo>
                    <a:pt x="522" y="714"/>
                  </a:moveTo>
                  <a:lnTo>
                    <a:pt x="516" y="720"/>
                  </a:lnTo>
                  <a:lnTo>
                    <a:pt x="510" y="732"/>
                  </a:lnTo>
                  <a:lnTo>
                    <a:pt x="510" y="750"/>
                  </a:lnTo>
                  <a:lnTo>
                    <a:pt x="528" y="768"/>
                  </a:lnTo>
                  <a:lnTo>
                    <a:pt x="528" y="756"/>
                  </a:lnTo>
                  <a:lnTo>
                    <a:pt x="534" y="744"/>
                  </a:lnTo>
                  <a:lnTo>
                    <a:pt x="534" y="720"/>
                  </a:lnTo>
                  <a:lnTo>
                    <a:pt x="528" y="714"/>
                  </a:lnTo>
                  <a:lnTo>
                    <a:pt x="522" y="714"/>
                  </a:lnTo>
                  <a:close/>
                  <a:moveTo>
                    <a:pt x="606" y="738"/>
                  </a:moveTo>
                  <a:lnTo>
                    <a:pt x="618" y="732"/>
                  </a:lnTo>
                  <a:lnTo>
                    <a:pt x="624" y="732"/>
                  </a:lnTo>
                  <a:lnTo>
                    <a:pt x="630" y="726"/>
                  </a:lnTo>
                  <a:lnTo>
                    <a:pt x="618" y="720"/>
                  </a:lnTo>
                  <a:lnTo>
                    <a:pt x="588" y="720"/>
                  </a:lnTo>
                  <a:lnTo>
                    <a:pt x="576" y="732"/>
                  </a:lnTo>
                  <a:lnTo>
                    <a:pt x="582" y="744"/>
                  </a:lnTo>
                  <a:lnTo>
                    <a:pt x="606" y="738"/>
                  </a:lnTo>
                  <a:close/>
                </a:path>
              </a:pathLst>
            </a:custGeom>
            <a:solidFill>
              <a:srgbClr val="6BBA56"/>
            </a:solidFill>
            <a:ln w="3175">
              <a:solidFill>
                <a:srgbClr val="B4D2AC">
                  <a:lumMod val="60000"/>
                  <a:lumOff val="4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 dirty="0">
                <a:solidFill>
                  <a:srgbClr val="555555"/>
                </a:solidFill>
              </a:endParaRPr>
            </a:p>
          </p:txBody>
        </p:sp>
        <p:sp>
          <p:nvSpPr>
            <p:cNvPr id="150" name="Luxembourg" descr="© INSCALE GmbH, 05.05.2010&#10;http://www.presentationload.com/">
              <a:extLst>
                <a:ext uri="{FF2B5EF4-FFF2-40B4-BE49-F238E27FC236}">
                  <a16:creationId xmlns:a16="http://schemas.microsoft.com/office/drawing/2014/main" id="{AD4A18A1-500C-4FBE-9E1B-A064EA9B0DDF}"/>
                </a:ext>
              </a:extLst>
            </p:cNvPr>
            <p:cNvSpPr>
              <a:spLocks/>
            </p:cNvSpPr>
            <p:nvPr/>
          </p:nvSpPr>
          <p:spPr bwMode="gray">
            <a:xfrm>
              <a:off x="5745128" y="2714338"/>
              <a:ext cx="22713" cy="19486"/>
            </a:xfrm>
            <a:custGeom>
              <a:avLst/>
              <a:gdLst>
                <a:gd name="T0" fmla="*/ 2147483647 w 54"/>
                <a:gd name="T1" fmla="*/ 2147483647 h 42"/>
                <a:gd name="T2" fmla="*/ 2147483647 w 54"/>
                <a:gd name="T3" fmla="*/ 2147483647 h 42"/>
                <a:gd name="T4" fmla="*/ 2147483647 w 54"/>
                <a:gd name="T5" fmla="*/ 2147483647 h 42"/>
                <a:gd name="T6" fmla="*/ 2147483647 w 54"/>
                <a:gd name="T7" fmla="*/ 2147483647 h 42"/>
                <a:gd name="T8" fmla="*/ 2147483647 w 54"/>
                <a:gd name="T9" fmla="*/ 2147483647 h 42"/>
                <a:gd name="T10" fmla="*/ 2147483647 w 54"/>
                <a:gd name="T11" fmla="*/ 2147483647 h 42"/>
                <a:gd name="T12" fmla="*/ 2147483647 w 54"/>
                <a:gd name="T13" fmla="*/ 2147483647 h 42"/>
                <a:gd name="T14" fmla="*/ 2147483647 w 54"/>
                <a:gd name="T15" fmla="*/ 2147483647 h 42"/>
                <a:gd name="T16" fmla="*/ 2147483647 w 54"/>
                <a:gd name="T17" fmla="*/ 0 h 42"/>
                <a:gd name="T18" fmla="*/ 2147483647 w 54"/>
                <a:gd name="T19" fmla="*/ 0 h 42"/>
                <a:gd name="T20" fmla="*/ 2147483647 w 54"/>
                <a:gd name="T21" fmla="*/ 2147483647 h 42"/>
                <a:gd name="T22" fmla="*/ 2147483647 w 54"/>
                <a:gd name="T23" fmla="*/ 2147483647 h 42"/>
                <a:gd name="T24" fmla="*/ 0 w 54"/>
                <a:gd name="T25" fmla="*/ 2147483647 h 42"/>
                <a:gd name="T26" fmla="*/ 0 w 54"/>
                <a:gd name="T27" fmla="*/ 2147483647 h 42"/>
                <a:gd name="T28" fmla="*/ 2147483647 w 54"/>
                <a:gd name="T29" fmla="*/ 2147483647 h 42"/>
                <a:gd name="T30" fmla="*/ 2147483647 w 54"/>
                <a:gd name="T31" fmla="*/ 2147483647 h 4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54"/>
                <a:gd name="T49" fmla="*/ 0 h 42"/>
                <a:gd name="T50" fmla="*/ 54 w 54"/>
                <a:gd name="T51" fmla="*/ 42 h 42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54" h="42">
                  <a:moveTo>
                    <a:pt x="18" y="42"/>
                  </a:moveTo>
                  <a:lnTo>
                    <a:pt x="30" y="36"/>
                  </a:lnTo>
                  <a:lnTo>
                    <a:pt x="48" y="42"/>
                  </a:lnTo>
                  <a:lnTo>
                    <a:pt x="54" y="36"/>
                  </a:lnTo>
                  <a:lnTo>
                    <a:pt x="54" y="24"/>
                  </a:lnTo>
                  <a:lnTo>
                    <a:pt x="42" y="18"/>
                  </a:lnTo>
                  <a:lnTo>
                    <a:pt x="36" y="18"/>
                  </a:lnTo>
                  <a:lnTo>
                    <a:pt x="30" y="12"/>
                  </a:lnTo>
                  <a:lnTo>
                    <a:pt x="30" y="0"/>
                  </a:lnTo>
                  <a:lnTo>
                    <a:pt x="24" y="0"/>
                  </a:lnTo>
                  <a:lnTo>
                    <a:pt x="18" y="6"/>
                  </a:lnTo>
                  <a:lnTo>
                    <a:pt x="6" y="12"/>
                  </a:lnTo>
                  <a:lnTo>
                    <a:pt x="0" y="12"/>
                  </a:lnTo>
                  <a:lnTo>
                    <a:pt x="0" y="18"/>
                  </a:lnTo>
                  <a:lnTo>
                    <a:pt x="12" y="30"/>
                  </a:lnTo>
                  <a:lnTo>
                    <a:pt x="18" y="42"/>
                  </a:lnTo>
                  <a:close/>
                </a:path>
              </a:pathLst>
            </a:custGeom>
            <a:solidFill>
              <a:srgbClr val="007D40">
                <a:lumMod val="75000"/>
              </a:srgbClr>
            </a:solidFill>
            <a:ln w="952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51" name="Lithuania" descr="© INSCALE GmbH, 05.05.2010&#10;http://www.presentationload.com/">
              <a:extLst>
                <a:ext uri="{FF2B5EF4-FFF2-40B4-BE49-F238E27FC236}">
                  <a16:creationId xmlns:a16="http://schemas.microsoft.com/office/drawing/2014/main" id="{0AE3BABE-9A2A-4948-AF66-56E4230404EB}"/>
                </a:ext>
              </a:extLst>
            </p:cNvPr>
            <p:cNvSpPr>
              <a:spLocks/>
            </p:cNvSpPr>
            <p:nvPr/>
          </p:nvSpPr>
          <p:spPr bwMode="gray">
            <a:xfrm>
              <a:off x="6153964" y="2494687"/>
              <a:ext cx="150258" cy="88571"/>
            </a:xfrm>
            <a:custGeom>
              <a:avLst/>
              <a:gdLst>
                <a:gd name="T0" fmla="*/ 2147483647 w 342"/>
                <a:gd name="T1" fmla="*/ 2147483647 h 198"/>
                <a:gd name="T2" fmla="*/ 2147483647 w 342"/>
                <a:gd name="T3" fmla="*/ 2147483647 h 198"/>
                <a:gd name="T4" fmla="*/ 2147483647 w 342"/>
                <a:gd name="T5" fmla="*/ 2147483647 h 198"/>
                <a:gd name="T6" fmla="*/ 2147483647 w 342"/>
                <a:gd name="T7" fmla="*/ 2147483647 h 198"/>
                <a:gd name="T8" fmla="*/ 2147483647 w 342"/>
                <a:gd name="T9" fmla="*/ 2147483647 h 198"/>
                <a:gd name="T10" fmla="*/ 2147483647 w 342"/>
                <a:gd name="T11" fmla="*/ 2147483647 h 198"/>
                <a:gd name="T12" fmla="*/ 2147483647 w 342"/>
                <a:gd name="T13" fmla="*/ 2147483647 h 198"/>
                <a:gd name="T14" fmla="*/ 2147483647 w 342"/>
                <a:gd name="T15" fmla="*/ 2147483647 h 198"/>
                <a:gd name="T16" fmla="*/ 2147483647 w 342"/>
                <a:gd name="T17" fmla="*/ 2147483647 h 198"/>
                <a:gd name="T18" fmla="*/ 2147483647 w 342"/>
                <a:gd name="T19" fmla="*/ 2147483647 h 198"/>
                <a:gd name="T20" fmla="*/ 2147483647 w 342"/>
                <a:gd name="T21" fmla="*/ 2147483647 h 198"/>
                <a:gd name="T22" fmla="*/ 2147483647 w 342"/>
                <a:gd name="T23" fmla="*/ 2147483647 h 198"/>
                <a:gd name="T24" fmla="*/ 2147483647 w 342"/>
                <a:gd name="T25" fmla="*/ 0 h 198"/>
                <a:gd name="T26" fmla="*/ 2147483647 w 342"/>
                <a:gd name="T27" fmla="*/ 2147483647 h 198"/>
                <a:gd name="T28" fmla="*/ 0 w 342"/>
                <a:gd name="T29" fmla="*/ 2147483647 h 198"/>
                <a:gd name="T30" fmla="*/ 2147483647 w 342"/>
                <a:gd name="T31" fmla="*/ 2147483647 h 198"/>
                <a:gd name="T32" fmla="*/ 2147483647 w 342"/>
                <a:gd name="T33" fmla="*/ 2147483647 h 198"/>
                <a:gd name="T34" fmla="*/ 2147483647 w 342"/>
                <a:gd name="T35" fmla="*/ 2147483647 h 198"/>
                <a:gd name="T36" fmla="*/ 2147483647 w 342"/>
                <a:gd name="T37" fmla="*/ 2147483647 h 198"/>
                <a:gd name="T38" fmla="*/ 2147483647 w 342"/>
                <a:gd name="T39" fmla="*/ 2147483647 h 198"/>
                <a:gd name="T40" fmla="*/ 2147483647 w 342"/>
                <a:gd name="T41" fmla="*/ 2147483647 h 198"/>
                <a:gd name="T42" fmla="*/ 2147483647 w 342"/>
                <a:gd name="T43" fmla="*/ 2147483647 h 198"/>
                <a:gd name="T44" fmla="*/ 2147483647 w 342"/>
                <a:gd name="T45" fmla="*/ 2147483647 h 198"/>
                <a:gd name="T46" fmla="*/ 2147483647 w 342"/>
                <a:gd name="T47" fmla="*/ 2147483647 h 198"/>
                <a:gd name="T48" fmla="*/ 2147483647 w 342"/>
                <a:gd name="T49" fmla="*/ 2147483647 h 198"/>
                <a:gd name="T50" fmla="*/ 2147483647 w 342"/>
                <a:gd name="T51" fmla="*/ 2147483647 h 198"/>
                <a:gd name="T52" fmla="*/ 2147483647 w 342"/>
                <a:gd name="T53" fmla="*/ 2147483647 h 198"/>
                <a:gd name="T54" fmla="*/ 2147483647 w 342"/>
                <a:gd name="T55" fmla="*/ 2147483647 h 198"/>
                <a:gd name="T56" fmla="*/ 2147483647 w 342"/>
                <a:gd name="T57" fmla="*/ 2147483647 h 198"/>
                <a:gd name="T58" fmla="*/ 2147483647 w 342"/>
                <a:gd name="T59" fmla="*/ 2147483647 h 198"/>
                <a:gd name="T60" fmla="*/ 2147483647 w 342"/>
                <a:gd name="T61" fmla="*/ 2147483647 h 198"/>
                <a:gd name="T62" fmla="*/ 2147483647 w 342"/>
                <a:gd name="T63" fmla="*/ 2147483647 h 198"/>
                <a:gd name="T64" fmla="*/ 2147483647 w 342"/>
                <a:gd name="T65" fmla="*/ 2147483647 h 198"/>
                <a:gd name="T66" fmla="*/ 2147483647 w 342"/>
                <a:gd name="T67" fmla="*/ 2147483647 h 198"/>
                <a:gd name="T68" fmla="*/ 2147483647 w 342"/>
                <a:gd name="T69" fmla="*/ 2147483647 h 198"/>
                <a:gd name="T70" fmla="*/ 2147483647 w 342"/>
                <a:gd name="T71" fmla="*/ 2147483647 h 198"/>
                <a:gd name="T72" fmla="*/ 2147483647 w 342"/>
                <a:gd name="T73" fmla="*/ 2147483647 h 198"/>
                <a:gd name="T74" fmla="*/ 2147483647 w 342"/>
                <a:gd name="T75" fmla="*/ 2147483647 h 198"/>
                <a:gd name="T76" fmla="*/ 2147483647 w 342"/>
                <a:gd name="T77" fmla="*/ 2147483647 h 198"/>
                <a:gd name="T78" fmla="*/ 2147483647 w 342"/>
                <a:gd name="T79" fmla="*/ 2147483647 h 198"/>
                <a:gd name="T80" fmla="*/ 2147483647 w 342"/>
                <a:gd name="T81" fmla="*/ 2147483647 h 198"/>
                <a:gd name="T82" fmla="*/ 2147483647 w 342"/>
                <a:gd name="T83" fmla="*/ 2147483647 h 198"/>
                <a:gd name="T84" fmla="*/ 2147483647 w 342"/>
                <a:gd name="T85" fmla="*/ 2147483647 h 198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342"/>
                <a:gd name="T130" fmla="*/ 0 h 198"/>
                <a:gd name="T131" fmla="*/ 342 w 342"/>
                <a:gd name="T132" fmla="*/ 198 h 198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342" h="198">
                  <a:moveTo>
                    <a:pt x="330" y="60"/>
                  </a:moveTo>
                  <a:lnTo>
                    <a:pt x="312" y="54"/>
                  </a:lnTo>
                  <a:lnTo>
                    <a:pt x="294" y="42"/>
                  </a:lnTo>
                  <a:lnTo>
                    <a:pt x="282" y="30"/>
                  </a:lnTo>
                  <a:lnTo>
                    <a:pt x="276" y="30"/>
                  </a:lnTo>
                  <a:lnTo>
                    <a:pt x="264" y="24"/>
                  </a:lnTo>
                  <a:lnTo>
                    <a:pt x="234" y="24"/>
                  </a:lnTo>
                  <a:lnTo>
                    <a:pt x="228" y="12"/>
                  </a:lnTo>
                  <a:lnTo>
                    <a:pt x="222" y="6"/>
                  </a:lnTo>
                  <a:lnTo>
                    <a:pt x="210" y="6"/>
                  </a:lnTo>
                  <a:lnTo>
                    <a:pt x="198" y="18"/>
                  </a:lnTo>
                  <a:lnTo>
                    <a:pt x="180" y="18"/>
                  </a:lnTo>
                  <a:lnTo>
                    <a:pt x="174" y="12"/>
                  </a:lnTo>
                  <a:lnTo>
                    <a:pt x="162" y="12"/>
                  </a:lnTo>
                  <a:lnTo>
                    <a:pt x="156" y="18"/>
                  </a:lnTo>
                  <a:lnTo>
                    <a:pt x="150" y="18"/>
                  </a:lnTo>
                  <a:lnTo>
                    <a:pt x="144" y="12"/>
                  </a:lnTo>
                  <a:lnTo>
                    <a:pt x="138" y="12"/>
                  </a:lnTo>
                  <a:lnTo>
                    <a:pt x="126" y="6"/>
                  </a:lnTo>
                  <a:lnTo>
                    <a:pt x="120" y="6"/>
                  </a:lnTo>
                  <a:lnTo>
                    <a:pt x="114" y="12"/>
                  </a:lnTo>
                  <a:lnTo>
                    <a:pt x="108" y="12"/>
                  </a:lnTo>
                  <a:lnTo>
                    <a:pt x="102" y="6"/>
                  </a:lnTo>
                  <a:lnTo>
                    <a:pt x="96" y="6"/>
                  </a:lnTo>
                  <a:lnTo>
                    <a:pt x="90" y="0"/>
                  </a:lnTo>
                  <a:lnTo>
                    <a:pt x="72" y="0"/>
                  </a:lnTo>
                  <a:lnTo>
                    <a:pt x="60" y="12"/>
                  </a:lnTo>
                  <a:lnTo>
                    <a:pt x="18" y="12"/>
                  </a:lnTo>
                  <a:lnTo>
                    <a:pt x="6" y="18"/>
                  </a:lnTo>
                  <a:lnTo>
                    <a:pt x="0" y="18"/>
                  </a:lnTo>
                  <a:lnTo>
                    <a:pt x="0" y="60"/>
                  </a:lnTo>
                  <a:lnTo>
                    <a:pt x="12" y="84"/>
                  </a:lnTo>
                  <a:lnTo>
                    <a:pt x="18" y="90"/>
                  </a:lnTo>
                  <a:lnTo>
                    <a:pt x="18" y="96"/>
                  </a:lnTo>
                  <a:lnTo>
                    <a:pt x="30" y="96"/>
                  </a:lnTo>
                  <a:lnTo>
                    <a:pt x="30" y="102"/>
                  </a:lnTo>
                  <a:lnTo>
                    <a:pt x="42" y="102"/>
                  </a:lnTo>
                  <a:lnTo>
                    <a:pt x="48" y="108"/>
                  </a:lnTo>
                  <a:lnTo>
                    <a:pt x="72" y="108"/>
                  </a:lnTo>
                  <a:lnTo>
                    <a:pt x="84" y="102"/>
                  </a:lnTo>
                  <a:lnTo>
                    <a:pt x="102" y="102"/>
                  </a:lnTo>
                  <a:lnTo>
                    <a:pt x="108" y="114"/>
                  </a:lnTo>
                  <a:lnTo>
                    <a:pt x="108" y="132"/>
                  </a:lnTo>
                  <a:lnTo>
                    <a:pt x="96" y="144"/>
                  </a:lnTo>
                  <a:lnTo>
                    <a:pt x="102" y="162"/>
                  </a:lnTo>
                  <a:lnTo>
                    <a:pt x="120" y="162"/>
                  </a:lnTo>
                  <a:lnTo>
                    <a:pt x="138" y="168"/>
                  </a:lnTo>
                  <a:lnTo>
                    <a:pt x="144" y="168"/>
                  </a:lnTo>
                  <a:lnTo>
                    <a:pt x="156" y="174"/>
                  </a:lnTo>
                  <a:lnTo>
                    <a:pt x="156" y="198"/>
                  </a:lnTo>
                  <a:lnTo>
                    <a:pt x="162" y="198"/>
                  </a:lnTo>
                  <a:lnTo>
                    <a:pt x="168" y="192"/>
                  </a:lnTo>
                  <a:lnTo>
                    <a:pt x="180" y="192"/>
                  </a:lnTo>
                  <a:lnTo>
                    <a:pt x="192" y="186"/>
                  </a:lnTo>
                  <a:lnTo>
                    <a:pt x="198" y="186"/>
                  </a:lnTo>
                  <a:lnTo>
                    <a:pt x="204" y="192"/>
                  </a:lnTo>
                  <a:lnTo>
                    <a:pt x="204" y="198"/>
                  </a:lnTo>
                  <a:lnTo>
                    <a:pt x="234" y="198"/>
                  </a:lnTo>
                  <a:lnTo>
                    <a:pt x="234" y="180"/>
                  </a:lnTo>
                  <a:lnTo>
                    <a:pt x="246" y="192"/>
                  </a:lnTo>
                  <a:lnTo>
                    <a:pt x="252" y="180"/>
                  </a:lnTo>
                  <a:lnTo>
                    <a:pt x="258" y="174"/>
                  </a:lnTo>
                  <a:lnTo>
                    <a:pt x="270" y="168"/>
                  </a:lnTo>
                  <a:lnTo>
                    <a:pt x="288" y="168"/>
                  </a:lnTo>
                  <a:lnTo>
                    <a:pt x="288" y="174"/>
                  </a:lnTo>
                  <a:lnTo>
                    <a:pt x="282" y="180"/>
                  </a:lnTo>
                  <a:lnTo>
                    <a:pt x="294" y="180"/>
                  </a:lnTo>
                  <a:lnTo>
                    <a:pt x="294" y="174"/>
                  </a:lnTo>
                  <a:lnTo>
                    <a:pt x="288" y="168"/>
                  </a:lnTo>
                  <a:lnTo>
                    <a:pt x="288" y="156"/>
                  </a:lnTo>
                  <a:lnTo>
                    <a:pt x="282" y="150"/>
                  </a:lnTo>
                  <a:lnTo>
                    <a:pt x="282" y="144"/>
                  </a:lnTo>
                  <a:lnTo>
                    <a:pt x="294" y="144"/>
                  </a:lnTo>
                  <a:lnTo>
                    <a:pt x="294" y="138"/>
                  </a:lnTo>
                  <a:lnTo>
                    <a:pt x="288" y="126"/>
                  </a:lnTo>
                  <a:lnTo>
                    <a:pt x="288" y="120"/>
                  </a:lnTo>
                  <a:lnTo>
                    <a:pt x="294" y="114"/>
                  </a:lnTo>
                  <a:lnTo>
                    <a:pt x="312" y="114"/>
                  </a:lnTo>
                  <a:lnTo>
                    <a:pt x="306" y="96"/>
                  </a:lnTo>
                  <a:lnTo>
                    <a:pt x="312" y="96"/>
                  </a:lnTo>
                  <a:lnTo>
                    <a:pt x="318" y="102"/>
                  </a:lnTo>
                  <a:lnTo>
                    <a:pt x="336" y="102"/>
                  </a:lnTo>
                  <a:lnTo>
                    <a:pt x="342" y="96"/>
                  </a:lnTo>
                  <a:lnTo>
                    <a:pt x="324" y="78"/>
                  </a:lnTo>
                  <a:lnTo>
                    <a:pt x="324" y="72"/>
                  </a:lnTo>
                  <a:lnTo>
                    <a:pt x="330" y="66"/>
                  </a:lnTo>
                  <a:lnTo>
                    <a:pt x="330" y="60"/>
                  </a:lnTo>
                  <a:close/>
                </a:path>
              </a:pathLst>
            </a:custGeom>
            <a:solidFill>
              <a:srgbClr val="6BBA56"/>
            </a:solidFill>
            <a:ln w="635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52" name="Latvia" descr="© INSCALE GmbH, 05.05.2010&#10;http://www.presentationload.com/">
              <a:extLst>
                <a:ext uri="{FF2B5EF4-FFF2-40B4-BE49-F238E27FC236}">
                  <a16:creationId xmlns:a16="http://schemas.microsoft.com/office/drawing/2014/main" id="{23FBF89E-02B8-4A1F-A6E1-21F76657FC9E}"/>
                </a:ext>
              </a:extLst>
            </p:cNvPr>
            <p:cNvSpPr>
              <a:spLocks/>
            </p:cNvSpPr>
            <p:nvPr/>
          </p:nvSpPr>
          <p:spPr bwMode="gray">
            <a:xfrm>
              <a:off x="6150473" y="2439772"/>
              <a:ext cx="188695" cy="81485"/>
            </a:xfrm>
            <a:custGeom>
              <a:avLst/>
              <a:gdLst>
                <a:gd name="T0" fmla="*/ 2147483647 w 426"/>
                <a:gd name="T1" fmla="*/ 2147483647 h 180"/>
                <a:gd name="T2" fmla="*/ 2147483647 w 426"/>
                <a:gd name="T3" fmla="*/ 2147483647 h 180"/>
                <a:gd name="T4" fmla="*/ 2147483647 w 426"/>
                <a:gd name="T5" fmla="*/ 2147483647 h 180"/>
                <a:gd name="T6" fmla="*/ 2147483647 w 426"/>
                <a:gd name="T7" fmla="*/ 2147483647 h 180"/>
                <a:gd name="T8" fmla="*/ 2147483647 w 426"/>
                <a:gd name="T9" fmla="*/ 2147483647 h 180"/>
                <a:gd name="T10" fmla="*/ 2147483647 w 426"/>
                <a:gd name="T11" fmla="*/ 2147483647 h 180"/>
                <a:gd name="T12" fmla="*/ 2147483647 w 426"/>
                <a:gd name="T13" fmla="*/ 2147483647 h 180"/>
                <a:gd name="T14" fmla="*/ 2147483647 w 426"/>
                <a:gd name="T15" fmla="*/ 2147483647 h 180"/>
                <a:gd name="T16" fmla="*/ 2147483647 w 426"/>
                <a:gd name="T17" fmla="*/ 2147483647 h 180"/>
                <a:gd name="T18" fmla="*/ 2147483647 w 426"/>
                <a:gd name="T19" fmla="*/ 2147483647 h 180"/>
                <a:gd name="T20" fmla="*/ 2147483647 w 426"/>
                <a:gd name="T21" fmla="*/ 2147483647 h 180"/>
                <a:gd name="T22" fmla="*/ 2147483647 w 426"/>
                <a:gd name="T23" fmla="*/ 2147483647 h 180"/>
                <a:gd name="T24" fmla="*/ 2147483647 w 426"/>
                <a:gd name="T25" fmla="*/ 2147483647 h 180"/>
                <a:gd name="T26" fmla="*/ 2147483647 w 426"/>
                <a:gd name="T27" fmla="*/ 2147483647 h 180"/>
                <a:gd name="T28" fmla="*/ 2147483647 w 426"/>
                <a:gd name="T29" fmla="*/ 2147483647 h 180"/>
                <a:gd name="T30" fmla="*/ 2147483647 w 426"/>
                <a:gd name="T31" fmla="*/ 2147483647 h 180"/>
                <a:gd name="T32" fmla="*/ 2147483647 w 426"/>
                <a:gd name="T33" fmla="*/ 2147483647 h 180"/>
                <a:gd name="T34" fmla="*/ 2147483647 w 426"/>
                <a:gd name="T35" fmla="*/ 2147483647 h 180"/>
                <a:gd name="T36" fmla="*/ 2147483647 w 426"/>
                <a:gd name="T37" fmla="*/ 2147483647 h 180"/>
                <a:gd name="T38" fmla="*/ 2147483647 w 426"/>
                <a:gd name="T39" fmla="*/ 2147483647 h 180"/>
                <a:gd name="T40" fmla="*/ 2147483647 w 426"/>
                <a:gd name="T41" fmla="*/ 2147483647 h 180"/>
                <a:gd name="T42" fmla="*/ 2147483647 w 426"/>
                <a:gd name="T43" fmla="*/ 2147483647 h 180"/>
                <a:gd name="T44" fmla="*/ 2147483647 w 426"/>
                <a:gd name="T45" fmla="*/ 2147483647 h 180"/>
                <a:gd name="T46" fmla="*/ 2147483647 w 426"/>
                <a:gd name="T47" fmla="*/ 2147483647 h 180"/>
                <a:gd name="T48" fmla="*/ 2147483647 w 426"/>
                <a:gd name="T49" fmla="*/ 2147483647 h 180"/>
                <a:gd name="T50" fmla="*/ 2147483647 w 426"/>
                <a:gd name="T51" fmla="*/ 2147483647 h 180"/>
                <a:gd name="T52" fmla="*/ 2147483647 w 426"/>
                <a:gd name="T53" fmla="*/ 2147483647 h 180"/>
                <a:gd name="T54" fmla="*/ 2147483647 w 426"/>
                <a:gd name="T55" fmla="*/ 2147483647 h 180"/>
                <a:gd name="T56" fmla="*/ 2147483647 w 426"/>
                <a:gd name="T57" fmla="*/ 2147483647 h 180"/>
                <a:gd name="T58" fmla="*/ 2147483647 w 426"/>
                <a:gd name="T59" fmla="*/ 2147483647 h 180"/>
                <a:gd name="T60" fmla="*/ 2147483647 w 426"/>
                <a:gd name="T61" fmla="*/ 0 h 180"/>
                <a:gd name="T62" fmla="*/ 2147483647 w 426"/>
                <a:gd name="T63" fmla="*/ 2147483647 h 180"/>
                <a:gd name="T64" fmla="*/ 2147483647 w 426"/>
                <a:gd name="T65" fmla="*/ 2147483647 h 180"/>
                <a:gd name="T66" fmla="*/ 2147483647 w 426"/>
                <a:gd name="T67" fmla="*/ 2147483647 h 180"/>
                <a:gd name="T68" fmla="*/ 2147483647 w 426"/>
                <a:gd name="T69" fmla="*/ 2147483647 h 180"/>
                <a:gd name="T70" fmla="*/ 2147483647 w 426"/>
                <a:gd name="T71" fmla="*/ 2147483647 h 180"/>
                <a:gd name="T72" fmla="*/ 2147483647 w 426"/>
                <a:gd name="T73" fmla="*/ 2147483647 h 180"/>
                <a:gd name="T74" fmla="*/ 2147483647 w 426"/>
                <a:gd name="T75" fmla="*/ 2147483647 h 180"/>
                <a:gd name="T76" fmla="*/ 2147483647 w 426"/>
                <a:gd name="T77" fmla="*/ 2147483647 h 180"/>
                <a:gd name="T78" fmla="*/ 2147483647 w 426"/>
                <a:gd name="T79" fmla="*/ 2147483647 h 180"/>
                <a:gd name="T80" fmla="*/ 2147483647 w 426"/>
                <a:gd name="T81" fmla="*/ 2147483647 h 180"/>
                <a:gd name="T82" fmla="*/ 2147483647 w 426"/>
                <a:gd name="T83" fmla="*/ 2147483647 h 180"/>
                <a:gd name="T84" fmla="*/ 0 w 426"/>
                <a:gd name="T85" fmla="*/ 2147483647 h 180"/>
                <a:gd name="T86" fmla="*/ 2147483647 w 426"/>
                <a:gd name="T87" fmla="*/ 2147483647 h 18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426"/>
                <a:gd name="T133" fmla="*/ 0 h 180"/>
                <a:gd name="T134" fmla="*/ 426 w 426"/>
                <a:gd name="T135" fmla="*/ 180 h 180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426" h="180">
                  <a:moveTo>
                    <a:pt x="6" y="144"/>
                  </a:moveTo>
                  <a:lnTo>
                    <a:pt x="6" y="138"/>
                  </a:lnTo>
                  <a:lnTo>
                    <a:pt x="12" y="138"/>
                  </a:lnTo>
                  <a:lnTo>
                    <a:pt x="24" y="132"/>
                  </a:lnTo>
                  <a:lnTo>
                    <a:pt x="66" y="132"/>
                  </a:lnTo>
                  <a:lnTo>
                    <a:pt x="78" y="120"/>
                  </a:lnTo>
                  <a:lnTo>
                    <a:pt x="96" y="120"/>
                  </a:lnTo>
                  <a:lnTo>
                    <a:pt x="102" y="126"/>
                  </a:lnTo>
                  <a:lnTo>
                    <a:pt x="108" y="126"/>
                  </a:lnTo>
                  <a:lnTo>
                    <a:pt x="114" y="132"/>
                  </a:lnTo>
                  <a:lnTo>
                    <a:pt x="120" y="132"/>
                  </a:lnTo>
                  <a:lnTo>
                    <a:pt x="126" y="126"/>
                  </a:lnTo>
                  <a:lnTo>
                    <a:pt x="132" y="126"/>
                  </a:lnTo>
                  <a:lnTo>
                    <a:pt x="144" y="132"/>
                  </a:lnTo>
                  <a:lnTo>
                    <a:pt x="150" y="132"/>
                  </a:lnTo>
                  <a:lnTo>
                    <a:pt x="156" y="138"/>
                  </a:lnTo>
                  <a:lnTo>
                    <a:pt x="162" y="138"/>
                  </a:lnTo>
                  <a:lnTo>
                    <a:pt x="168" y="132"/>
                  </a:lnTo>
                  <a:lnTo>
                    <a:pt x="180" y="132"/>
                  </a:lnTo>
                  <a:lnTo>
                    <a:pt x="186" y="138"/>
                  </a:lnTo>
                  <a:lnTo>
                    <a:pt x="204" y="138"/>
                  </a:lnTo>
                  <a:lnTo>
                    <a:pt x="216" y="126"/>
                  </a:lnTo>
                  <a:lnTo>
                    <a:pt x="228" y="126"/>
                  </a:lnTo>
                  <a:lnTo>
                    <a:pt x="234" y="132"/>
                  </a:lnTo>
                  <a:lnTo>
                    <a:pt x="240" y="144"/>
                  </a:lnTo>
                  <a:lnTo>
                    <a:pt x="270" y="144"/>
                  </a:lnTo>
                  <a:lnTo>
                    <a:pt x="282" y="150"/>
                  </a:lnTo>
                  <a:lnTo>
                    <a:pt x="288" y="150"/>
                  </a:lnTo>
                  <a:lnTo>
                    <a:pt x="300" y="162"/>
                  </a:lnTo>
                  <a:lnTo>
                    <a:pt x="318" y="174"/>
                  </a:lnTo>
                  <a:lnTo>
                    <a:pt x="336" y="180"/>
                  </a:lnTo>
                  <a:lnTo>
                    <a:pt x="360" y="168"/>
                  </a:lnTo>
                  <a:lnTo>
                    <a:pt x="378" y="168"/>
                  </a:lnTo>
                  <a:lnTo>
                    <a:pt x="384" y="174"/>
                  </a:lnTo>
                  <a:lnTo>
                    <a:pt x="390" y="168"/>
                  </a:lnTo>
                  <a:lnTo>
                    <a:pt x="396" y="168"/>
                  </a:lnTo>
                  <a:lnTo>
                    <a:pt x="402" y="162"/>
                  </a:lnTo>
                  <a:lnTo>
                    <a:pt x="408" y="150"/>
                  </a:lnTo>
                  <a:lnTo>
                    <a:pt x="414" y="144"/>
                  </a:lnTo>
                  <a:lnTo>
                    <a:pt x="420" y="150"/>
                  </a:lnTo>
                  <a:lnTo>
                    <a:pt x="426" y="150"/>
                  </a:lnTo>
                  <a:lnTo>
                    <a:pt x="426" y="126"/>
                  </a:lnTo>
                  <a:lnTo>
                    <a:pt x="414" y="114"/>
                  </a:lnTo>
                  <a:lnTo>
                    <a:pt x="408" y="102"/>
                  </a:lnTo>
                  <a:lnTo>
                    <a:pt x="402" y="96"/>
                  </a:lnTo>
                  <a:lnTo>
                    <a:pt x="378" y="90"/>
                  </a:lnTo>
                  <a:lnTo>
                    <a:pt x="384" y="72"/>
                  </a:lnTo>
                  <a:lnTo>
                    <a:pt x="402" y="72"/>
                  </a:lnTo>
                  <a:lnTo>
                    <a:pt x="402" y="66"/>
                  </a:lnTo>
                  <a:lnTo>
                    <a:pt x="396" y="60"/>
                  </a:lnTo>
                  <a:lnTo>
                    <a:pt x="384" y="54"/>
                  </a:lnTo>
                  <a:lnTo>
                    <a:pt x="372" y="42"/>
                  </a:lnTo>
                  <a:lnTo>
                    <a:pt x="354" y="42"/>
                  </a:lnTo>
                  <a:lnTo>
                    <a:pt x="348" y="36"/>
                  </a:lnTo>
                  <a:lnTo>
                    <a:pt x="330" y="36"/>
                  </a:lnTo>
                  <a:lnTo>
                    <a:pt x="324" y="42"/>
                  </a:lnTo>
                  <a:lnTo>
                    <a:pt x="306" y="42"/>
                  </a:lnTo>
                  <a:lnTo>
                    <a:pt x="288" y="24"/>
                  </a:lnTo>
                  <a:lnTo>
                    <a:pt x="276" y="18"/>
                  </a:lnTo>
                  <a:lnTo>
                    <a:pt x="270" y="12"/>
                  </a:lnTo>
                  <a:lnTo>
                    <a:pt x="246" y="0"/>
                  </a:lnTo>
                  <a:lnTo>
                    <a:pt x="216" y="0"/>
                  </a:lnTo>
                  <a:lnTo>
                    <a:pt x="186" y="12"/>
                  </a:lnTo>
                  <a:lnTo>
                    <a:pt x="174" y="12"/>
                  </a:lnTo>
                  <a:lnTo>
                    <a:pt x="180" y="24"/>
                  </a:lnTo>
                  <a:lnTo>
                    <a:pt x="180" y="30"/>
                  </a:lnTo>
                  <a:lnTo>
                    <a:pt x="186" y="42"/>
                  </a:lnTo>
                  <a:lnTo>
                    <a:pt x="186" y="60"/>
                  </a:lnTo>
                  <a:lnTo>
                    <a:pt x="192" y="66"/>
                  </a:lnTo>
                  <a:lnTo>
                    <a:pt x="186" y="78"/>
                  </a:lnTo>
                  <a:lnTo>
                    <a:pt x="156" y="78"/>
                  </a:lnTo>
                  <a:lnTo>
                    <a:pt x="138" y="72"/>
                  </a:lnTo>
                  <a:lnTo>
                    <a:pt x="126" y="72"/>
                  </a:lnTo>
                  <a:lnTo>
                    <a:pt x="114" y="54"/>
                  </a:lnTo>
                  <a:lnTo>
                    <a:pt x="84" y="24"/>
                  </a:lnTo>
                  <a:lnTo>
                    <a:pt x="72" y="24"/>
                  </a:lnTo>
                  <a:lnTo>
                    <a:pt x="60" y="30"/>
                  </a:lnTo>
                  <a:lnTo>
                    <a:pt x="48" y="30"/>
                  </a:lnTo>
                  <a:lnTo>
                    <a:pt x="36" y="36"/>
                  </a:lnTo>
                  <a:lnTo>
                    <a:pt x="30" y="42"/>
                  </a:lnTo>
                  <a:lnTo>
                    <a:pt x="24" y="54"/>
                  </a:lnTo>
                  <a:lnTo>
                    <a:pt x="24" y="66"/>
                  </a:lnTo>
                  <a:lnTo>
                    <a:pt x="18" y="78"/>
                  </a:lnTo>
                  <a:lnTo>
                    <a:pt x="6" y="84"/>
                  </a:lnTo>
                  <a:lnTo>
                    <a:pt x="0" y="96"/>
                  </a:lnTo>
                  <a:lnTo>
                    <a:pt x="0" y="120"/>
                  </a:lnTo>
                  <a:lnTo>
                    <a:pt x="6" y="132"/>
                  </a:lnTo>
                  <a:lnTo>
                    <a:pt x="6" y="150"/>
                  </a:lnTo>
                  <a:lnTo>
                    <a:pt x="6" y="144"/>
                  </a:lnTo>
                  <a:close/>
                </a:path>
              </a:pathLst>
            </a:custGeom>
            <a:solidFill>
              <a:srgbClr val="6BBA56"/>
            </a:solidFill>
            <a:ln w="635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53" name="Ireland" descr="© INSCALE GmbH, 05.05.2010&#10;http://www.presentationload.com/">
              <a:extLst>
                <a:ext uri="{FF2B5EF4-FFF2-40B4-BE49-F238E27FC236}">
                  <a16:creationId xmlns:a16="http://schemas.microsoft.com/office/drawing/2014/main" id="{1A1C44A4-B5FE-4C9B-9861-B3876CD44BB4}"/>
                </a:ext>
              </a:extLst>
            </p:cNvPr>
            <p:cNvSpPr>
              <a:spLocks/>
            </p:cNvSpPr>
            <p:nvPr/>
          </p:nvSpPr>
          <p:spPr bwMode="gray">
            <a:xfrm>
              <a:off x="5313578" y="2535428"/>
              <a:ext cx="124049" cy="132857"/>
            </a:xfrm>
            <a:custGeom>
              <a:avLst/>
              <a:gdLst>
                <a:gd name="T0" fmla="*/ 2147483647 w 282"/>
                <a:gd name="T1" fmla="*/ 2147483647 h 300"/>
                <a:gd name="T2" fmla="*/ 2147483647 w 282"/>
                <a:gd name="T3" fmla="*/ 2147483647 h 300"/>
                <a:gd name="T4" fmla="*/ 2147483647 w 282"/>
                <a:gd name="T5" fmla="*/ 2147483647 h 300"/>
                <a:gd name="T6" fmla="*/ 2147483647 w 282"/>
                <a:gd name="T7" fmla="*/ 2147483647 h 300"/>
                <a:gd name="T8" fmla="*/ 2147483647 w 282"/>
                <a:gd name="T9" fmla="*/ 2147483647 h 300"/>
                <a:gd name="T10" fmla="*/ 2147483647 w 282"/>
                <a:gd name="T11" fmla="*/ 2147483647 h 300"/>
                <a:gd name="T12" fmla="*/ 2147483647 w 282"/>
                <a:gd name="T13" fmla="*/ 2147483647 h 300"/>
                <a:gd name="T14" fmla="*/ 2147483647 w 282"/>
                <a:gd name="T15" fmla="*/ 2147483647 h 300"/>
                <a:gd name="T16" fmla="*/ 2147483647 w 282"/>
                <a:gd name="T17" fmla="*/ 2147483647 h 300"/>
                <a:gd name="T18" fmla="*/ 2147483647 w 282"/>
                <a:gd name="T19" fmla="*/ 2147483647 h 300"/>
                <a:gd name="T20" fmla="*/ 2147483647 w 282"/>
                <a:gd name="T21" fmla="*/ 2147483647 h 300"/>
                <a:gd name="T22" fmla="*/ 2147483647 w 282"/>
                <a:gd name="T23" fmla="*/ 2147483647 h 300"/>
                <a:gd name="T24" fmla="*/ 2147483647 w 282"/>
                <a:gd name="T25" fmla="*/ 0 h 300"/>
                <a:gd name="T26" fmla="*/ 2147483647 w 282"/>
                <a:gd name="T27" fmla="*/ 2147483647 h 300"/>
                <a:gd name="T28" fmla="*/ 2147483647 w 282"/>
                <a:gd name="T29" fmla="*/ 2147483647 h 300"/>
                <a:gd name="T30" fmla="*/ 2147483647 w 282"/>
                <a:gd name="T31" fmla="*/ 2147483647 h 300"/>
                <a:gd name="T32" fmla="*/ 2147483647 w 282"/>
                <a:gd name="T33" fmla="*/ 2147483647 h 300"/>
                <a:gd name="T34" fmla="*/ 2147483647 w 282"/>
                <a:gd name="T35" fmla="*/ 2147483647 h 300"/>
                <a:gd name="T36" fmla="*/ 2147483647 w 282"/>
                <a:gd name="T37" fmla="*/ 2147483647 h 300"/>
                <a:gd name="T38" fmla="*/ 2147483647 w 282"/>
                <a:gd name="T39" fmla="*/ 2147483647 h 300"/>
                <a:gd name="T40" fmla="*/ 2147483647 w 282"/>
                <a:gd name="T41" fmla="*/ 2147483647 h 300"/>
                <a:gd name="T42" fmla="*/ 2147483647 w 282"/>
                <a:gd name="T43" fmla="*/ 2147483647 h 300"/>
                <a:gd name="T44" fmla="*/ 2147483647 w 282"/>
                <a:gd name="T45" fmla="*/ 2147483647 h 300"/>
                <a:gd name="T46" fmla="*/ 2147483647 w 282"/>
                <a:gd name="T47" fmla="*/ 2147483647 h 300"/>
                <a:gd name="T48" fmla="*/ 2147483647 w 282"/>
                <a:gd name="T49" fmla="*/ 2147483647 h 300"/>
                <a:gd name="T50" fmla="*/ 2147483647 w 282"/>
                <a:gd name="T51" fmla="*/ 2147483647 h 300"/>
                <a:gd name="T52" fmla="*/ 2147483647 w 282"/>
                <a:gd name="T53" fmla="*/ 2147483647 h 300"/>
                <a:gd name="T54" fmla="*/ 2147483647 w 282"/>
                <a:gd name="T55" fmla="*/ 2147483647 h 300"/>
                <a:gd name="T56" fmla="*/ 2147483647 w 282"/>
                <a:gd name="T57" fmla="*/ 2147483647 h 300"/>
                <a:gd name="T58" fmla="*/ 2147483647 w 282"/>
                <a:gd name="T59" fmla="*/ 2147483647 h 300"/>
                <a:gd name="T60" fmla="*/ 2147483647 w 282"/>
                <a:gd name="T61" fmla="*/ 2147483647 h 300"/>
                <a:gd name="T62" fmla="*/ 2147483647 w 282"/>
                <a:gd name="T63" fmla="*/ 2147483647 h 300"/>
                <a:gd name="T64" fmla="*/ 2147483647 w 282"/>
                <a:gd name="T65" fmla="*/ 2147483647 h 300"/>
                <a:gd name="T66" fmla="*/ 2147483647 w 282"/>
                <a:gd name="T67" fmla="*/ 2147483647 h 300"/>
                <a:gd name="T68" fmla="*/ 2147483647 w 282"/>
                <a:gd name="T69" fmla="*/ 2147483647 h 300"/>
                <a:gd name="T70" fmla="*/ 2147483647 w 282"/>
                <a:gd name="T71" fmla="*/ 2147483647 h 300"/>
                <a:gd name="T72" fmla="*/ 2147483647 w 282"/>
                <a:gd name="T73" fmla="*/ 2147483647 h 300"/>
                <a:gd name="T74" fmla="*/ 2147483647 w 282"/>
                <a:gd name="T75" fmla="*/ 2147483647 h 300"/>
                <a:gd name="T76" fmla="*/ 2147483647 w 282"/>
                <a:gd name="T77" fmla="*/ 2147483647 h 300"/>
                <a:gd name="T78" fmla="*/ 2147483647 w 282"/>
                <a:gd name="T79" fmla="*/ 2147483647 h 300"/>
                <a:gd name="T80" fmla="*/ 0 w 282"/>
                <a:gd name="T81" fmla="*/ 2147483647 h 300"/>
                <a:gd name="T82" fmla="*/ 2147483647 w 282"/>
                <a:gd name="T83" fmla="*/ 2147483647 h 300"/>
                <a:gd name="T84" fmla="*/ 2147483647 w 282"/>
                <a:gd name="T85" fmla="*/ 2147483647 h 300"/>
                <a:gd name="T86" fmla="*/ 2147483647 w 282"/>
                <a:gd name="T87" fmla="*/ 2147483647 h 300"/>
                <a:gd name="T88" fmla="*/ 2147483647 w 282"/>
                <a:gd name="T89" fmla="*/ 2147483647 h 300"/>
                <a:gd name="T90" fmla="*/ 2147483647 w 282"/>
                <a:gd name="T91" fmla="*/ 2147483647 h 300"/>
                <a:gd name="T92" fmla="*/ 2147483647 w 282"/>
                <a:gd name="T93" fmla="*/ 2147483647 h 300"/>
                <a:gd name="T94" fmla="*/ 2147483647 w 282"/>
                <a:gd name="T95" fmla="*/ 2147483647 h 300"/>
                <a:gd name="T96" fmla="*/ 2147483647 w 282"/>
                <a:gd name="T97" fmla="*/ 2147483647 h 300"/>
                <a:gd name="T98" fmla="*/ 2147483647 w 282"/>
                <a:gd name="T99" fmla="*/ 2147483647 h 300"/>
                <a:gd name="T100" fmla="*/ 2147483647 w 282"/>
                <a:gd name="T101" fmla="*/ 2147483647 h 300"/>
                <a:gd name="T102" fmla="*/ 2147483647 w 282"/>
                <a:gd name="T103" fmla="*/ 2147483647 h 300"/>
                <a:gd name="T104" fmla="*/ 2147483647 w 282"/>
                <a:gd name="T105" fmla="*/ 2147483647 h 300"/>
                <a:gd name="T106" fmla="*/ 2147483647 w 282"/>
                <a:gd name="T107" fmla="*/ 2147483647 h 300"/>
                <a:gd name="T108" fmla="*/ 2147483647 w 282"/>
                <a:gd name="T109" fmla="*/ 2147483647 h 300"/>
                <a:gd name="T110" fmla="*/ 2147483647 w 282"/>
                <a:gd name="T111" fmla="*/ 2147483647 h 300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282"/>
                <a:gd name="T169" fmla="*/ 0 h 300"/>
                <a:gd name="T170" fmla="*/ 282 w 282"/>
                <a:gd name="T171" fmla="*/ 300 h 300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282" h="300">
                  <a:moveTo>
                    <a:pt x="276" y="156"/>
                  </a:moveTo>
                  <a:lnTo>
                    <a:pt x="276" y="144"/>
                  </a:lnTo>
                  <a:lnTo>
                    <a:pt x="270" y="132"/>
                  </a:lnTo>
                  <a:lnTo>
                    <a:pt x="264" y="126"/>
                  </a:lnTo>
                  <a:lnTo>
                    <a:pt x="264" y="114"/>
                  </a:lnTo>
                  <a:lnTo>
                    <a:pt x="258" y="108"/>
                  </a:lnTo>
                  <a:lnTo>
                    <a:pt x="258" y="102"/>
                  </a:lnTo>
                  <a:lnTo>
                    <a:pt x="276" y="102"/>
                  </a:lnTo>
                  <a:lnTo>
                    <a:pt x="282" y="96"/>
                  </a:lnTo>
                  <a:lnTo>
                    <a:pt x="246" y="90"/>
                  </a:lnTo>
                  <a:lnTo>
                    <a:pt x="228" y="66"/>
                  </a:lnTo>
                  <a:lnTo>
                    <a:pt x="204" y="90"/>
                  </a:lnTo>
                  <a:lnTo>
                    <a:pt x="192" y="90"/>
                  </a:lnTo>
                  <a:lnTo>
                    <a:pt x="168" y="78"/>
                  </a:lnTo>
                  <a:lnTo>
                    <a:pt x="162" y="72"/>
                  </a:lnTo>
                  <a:lnTo>
                    <a:pt x="174" y="60"/>
                  </a:lnTo>
                  <a:lnTo>
                    <a:pt x="180" y="60"/>
                  </a:lnTo>
                  <a:lnTo>
                    <a:pt x="186" y="54"/>
                  </a:lnTo>
                  <a:lnTo>
                    <a:pt x="192" y="54"/>
                  </a:lnTo>
                  <a:lnTo>
                    <a:pt x="192" y="42"/>
                  </a:lnTo>
                  <a:lnTo>
                    <a:pt x="234" y="18"/>
                  </a:lnTo>
                  <a:lnTo>
                    <a:pt x="240" y="12"/>
                  </a:lnTo>
                  <a:lnTo>
                    <a:pt x="240" y="6"/>
                  </a:lnTo>
                  <a:lnTo>
                    <a:pt x="234" y="6"/>
                  </a:lnTo>
                  <a:lnTo>
                    <a:pt x="228" y="0"/>
                  </a:lnTo>
                  <a:lnTo>
                    <a:pt x="222" y="0"/>
                  </a:lnTo>
                  <a:lnTo>
                    <a:pt x="210" y="6"/>
                  </a:lnTo>
                  <a:lnTo>
                    <a:pt x="204" y="18"/>
                  </a:lnTo>
                  <a:lnTo>
                    <a:pt x="198" y="6"/>
                  </a:lnTo>
                  <a:lnTo>
                    <a:pt x="174" y="6"/>
                  </a:lnTo>
                  <a:lnTo>
                    <a:pt x="162" y="12"/>
                  </a:lnTo>
                  <a:lnTo>
                    <a:pt x="156" y="12"/>
                  </a:lnTo>
                  <a:lnTo>
                    <a:pt x="150" y="18"/>
                  </a:lnTo>
                  <a:lnTo>
                    <a:pt x="150" y="30"/>
                  </a:lnTo>
                  <a:lnTo>
                    <a:pt x="144" y="36"/>
                  </a:lnTo>
                  <a:lnTo>
                    <a:pt x="144" y="42"/>
                  </a:lnTo>
                  <a:lnTo>
                    <a:pt x="126" y="42"/>
                  </a:lnTo>
                  <a:lnTo>
                    <a:pt x="120" y="48"/>
                  </a:lnTo>
                  <a:lnTo>
                    <a:pt x="120" y="54"/>
                  </a:lnTo>
                  <a:lnTo>
                    <a:pt x="138" y="54"/>
                  </a:lnTo>
                  <a:lnTo>
                    <a:pt x="144" y="60"/>
                  </a:lnTo>
                  <a:lnTo>
                    <a:pt x="150" y="60"/>
                  </a:lnTo>
                  <a:lnTo>
                    <a:pt x="150" y="66"/>
                  </a:lnTo>
                  <a:lnTo>
                    <a:pt x="144" y="72"/>
                  </a:lnTo>
                  <a:lnTo>
                    <a:pt x="132" y="72"/>
                  </a:lnTo>
                  <a:lnTo>
                    <a:pt x="132" y="78"/>
                  </a:lnTo>
                  <a:lnTo>
                    <a:pt x="126" y="84"/>
                  </a:lnTo>
                  <a:lnTo>
                    <a:pt x="102" y="84"/>
                  </a:lnTo>
                  <a:lnTo>
                    <a:pt x="102" y="90"/>
                  </a:lnTo>
                  <a:lnTo>
                    <a:pt x="90" y="78"/>
                  </a:lnTo>
                  <a:lnTo>
                    <a:pt x="42" y="78"/>
                  </a:lnTo>
                  <a:lnTo>
                    <a:pt x="42" y="102"/>
                  </a:lnTo>
                  <a:lnTo>
                    <a:pt x="54" y="102"/>
                  </a:lnTo>
                  <a:lnTo>
                    <a:pt x="54" y="108"/>
                  </a:lnTo>
                  <a:lnTo>
                    <a:pt x="60" y="114"/>
                  </a:lnTo>
                  <a:lnTo>
                    <a:pt x="42" y="126"/>
                  </a:lnTo>
                  <a:lnTo>
                    <a:pt x="36" y="126"/>
                  </a:lnTo>
                  <a:lnTo>
                    <a:pt x="30" y="132"/>
                  </a:lnTo>
                  <a:lnTo>
                    <a:pt x="30" y="138"/>
                  </a:lnTo>
                  <a:lnTo>
                    <a:pt x="42" y="150"/>
                  </a:lnTo>
                  <a:lnTo>
                    <a:pt x="54" y="156"/>
                  </a:lnTo>
                  <a:lnTo>
                    <a:pt x="60" y="162"/>
                  </a:lnTo>
                  <a:lnTo>
                    <a:pt x="72" y="162"/>
                  </a:lnTo>
                  <a:lnTo>
                    <a:pt x="78" y="156"/>
                  </a:lnTo>
                  <a:lnTo>
                    <a:pt x="96" y="156"/>
                  </a:lnTo>
                  <a:lnTo>
                    <a:pt x="96" y="168"/>
                  </a:lnTo>
                  <a:lnTo>
                    <a:pt x="90" y="174"/>
                  </a:lnTo>
                  <a:lnTo>
                    <a:pt x="72" y="174"/>
                  </a:lnTo>
                  <a:lnTo>
                    <a:pt x="72" y="192"/>
                  </a:lnTo>
                  <a:lnTo>
                    <a:pt x="54" y="192"/>
                  </a:lnTo>
                  <a:lnTo>
                    <a:pt x="48" y="198"/>
                  </a:lnTo>
                  <a:lnTo>
                    <a:pt x="48" y="210"/>
                  </a:lnTo>
                  <a:lnTo>
                    <a:pt x="42" y="222"/>
                  </a:lnTo>
                  <a:lnTo>
                    <a:pt x="42" y="234"/>
                  </a:lnTo>
                  <a:lnTo>
                    <a:pt x="18" y="234"/>
                  </a:lnTo>
                  <a:lnTo>
                    <a:pt x="12" y="240"/>
                  </a:lnTo>
                  <a:lnTo>
                    <a:pt x="6" y="240"/>
                  </a:lnTo>
                  <a:lnTo>
                    <a:pt x="6" y="246"/>
                  </a:lnTo>
                  <a:lnTo>
                    <a:pt x="12" y="246"/>
                  </a:lnTo>
                  <a:lnTo>
                    <a:pt x="18" y="252"/>
                  </a:lnTo>
                  <a:lnTo>
                    <a:pt x="6" y="252"/>
                  </a:lnTo>
                  <a:lnTo>
                    <a:pt x="0" y="258"/>
                  </a:lnTo>
                  <a:lnTo>
                    <a:pt x="0" y="270"/>
                  </a:lnTo>
                  <a:lnTo>
                    <a:pt x="42" y="270"/>
                  </a:lnTo>
                  <a:lnTo>
                    <a:pt x="24" y="288"/>
                  </a:lnTo>
                  <a:lnTo>
                    <a:pt x="30" y="282"/>
                  </a:lnTo>
                  <a:lnTo>
                    <a:pt x="48" y="282"/>
                  </a:lnTo>
                  <a:lnTo>
                    <a:pt x="48" y="288"/>
                  </a:lnTo>
                  <a:lnTo>
                    <a:pt x="42" y="288"/>
                  </a:lnTo>
                  <a:lnTo>
                    <a:pt x="36" y="294"/>
                  </a:lnTo>
                  <a:lnTo>
                    <a:pt x="30" y="294"/>
                  </a:lnTo>
                  <a:lnTo>
                    <a:pt x="36" y="300"/>
                  </a:lnTo>
                  <a:lnTo>
                    <a:pt x="60" y="300"/>
                  </a:lnTo>
                  <a:lnTo>
                    <a:pt x="96" y="288"/>
                  </a:lnTo>
                  <a:lnTo>
                    <a:pt x="108" y="282"/>
                  </a:lnTo>
                  <a:lnTo>
                    <a:pt x="120" y="270"/>
                  </a:lnTo>
                  <a:lnTo>
                    <a:pt x="120" y="264"/>
                  </a:lnTo>
                  <a:lnTo>
                    <a:pt x="132" y="270"/>
                  </a:lnTo>
                  <a:lnTo>
                    <a:pt x="138" y="270"/>
                  </a:lnTo>
                  <a:lnTo>
                    <a:pt x="150" y="264"/>
                  </a:lnTo>
                  <a:lnTo>
                    <a:pt x="162" y="252"/>
                  </a:lnTo>
                  <a:lnTo>
                    <a:pt x="180" y="246"/>
                  </a:lnTo>
                  <a:lnTo>
                    <a:pt x="204" y="246"/>
                  </a:lnTo>
                  <a:lnTo>
                    <a:pt x="210" y="240"/>
                  </a:lnTo>
                  <a:lnTo>
                    <a:pt x="252" y="240"/>
                  </a:lnTo>
                  <a:lnTo>
                    <a:pt x="246" y="222"/>
                  </a:lnTo>
                  <a:lnTo>
                    <a:pt x="264" y="222"/>
                  </a:lnTo>
                  <a:lnTo>
                    <a:pt x="264" y="198"/>
                  </a:lnTo>
                  <a:lnTo>
                    <a:pt x="270" y="192"/>
                  </a:lnTo>
                  <a:lnTo>
                    <a:pt x="270" y="180"/>
                  </a:lnTo>
                  <a:lnTo>
                    <a:pt x="276" y="168"/>
                  </a:lnTo>
                  <a:lnTo>
                    <a:pt x="276" y="156"/>
                  </a:lnTo>
                  <a:close/>
                </a:path>
              </a:pathLst>
            </a:custGeom>
            <a:solidFill>
              <a:srgbClr val="6BBA56"/>
            </a:solidFill>
            <a:ln w="635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54" name="Iceland" descr="© INSCALE GmbH, 05.05.2010&#10;http://www.presentationload.com/">
              <a:extLst>
                <a:ext uri="{FF2B5EF4-FFF2-40B4-BE49-F238E27FC236}">
                  <a16:creationId xmlns:a16="http://schemas.microsoft.com/office/drawing/2014/main" id="{C6ECDE57-8DEB-44EA-9948-D32FF5871F0A}"/>
                </a:ext>
              </a:extLst>
            </p:cNvPr>
            <p:cNvSpPr>
              <a:spLocks/>
            </p:cNvSpPr>
            <p:nvPr/>
          </p:nvSpPr>
          <p:spPr bwMode="gray">
            <a:xfrm>
              <a:off x="5046257" y="2165202"/>
              <a:ext cx="253339" cy="99198"/>
            </a:xfrm>
            <a:custGeom>
              <a:avLst/>
              <a:gdLst>
                <a:gd name="T0" fmla="*/ 2147483647 w 570"/>
                <a:gd name="T1" fmla="*/ 2147483647 h 222"/>
                <a:gd name="T2" fmla="*/ 2147483647 w 570"/>
                <a:gd name="T3" fmla="*/ 2147483647 h 222"/>
                <a:gd name="T4" fmla="*/ 2147483647 w 570"/>
                <a:gd name="T5" fmla="*/ 2147483647 h 222"/>
                <a:gd name="T6" fmla="*/ 2147483647 w 570"/>
                <a:gd name="T7" fmla="*/ 2147483647 h 222"/>
                <a:gd name="T8" fmla="*/ 2147483647 w 570"/>
                <a:gd name="T9" fmla="*/ 2147483647 h 222"/>
                <a:gd name="T10" fmla="*/ 2147483647 w 570"/>
                <a:gd name="T11" fmla="*/ 2147483647 h 222"/>
                <a:gd name="T12" fmla="*/ 2147483647 w 570"/>
                <a:gd name="T13" fmla="*/ 2147483647 h 222"/>
                <a:gd name="T14" fmla="*/ 2147483647 w 570"/>
                <a:gd name="T15" fmla="*/ 2147483647 h 222"/>
                <a:gd name="T16" fmla="*/ 2147483647 w 570"/>
                <a:gd name="T17" fmla="*/ 2147483647 h 222"/>
                <a:gd name="T18" fmla="*/ 2147483647 w 570"/>
                <a:gd name="T19" fmla="*/ 2147483647 h 222"/>
                <a:gd name="T20" fmla="*/ 2147483647 w 570"/>
                <a:gd name="T21" fmla="*/ 2147483647 h 222"/>
                <a:gd name="T22" fmla="*/ 2147483647 w 570"/>
                <a:gd name="T23" fmla="*/ 2147483647 h 222"/>
                <a:gd name="T24" fmla="*/ 2147483647 w 570"/>
                <a:gd name="T25" fmla="*/ 2147483647 h 222"/>
                <a:gd name="T26" fmla="*/ 2147483647 w 570"/>
                <a:gd name="T27" fmla="*/ 2147483647 h 222"/>
                <a:gd name="T28" fmla="*/ 2147483647 w 570"/>
                <a:gd name="T29" fmla="*/ 2147483647 h 222"/>
                <a:gd name="T30" fmla="*/ 2147483647 w 570"/>
                <a:gd name="T31" fmla="*/ 2147483647 h 222"/>
                <a:gd name="T32" fmla="*/ 2147483647 w 570"/>
                <a:gd name="T33" fmla="*/ 2147483647 h 222"/>
                <a:gd name="T34" fmla="*/ 2147483647 w 570"/>
                <a:gd name="T35" fmla="*/ 2147483647 h 222"/>
                <a:gd name="T36" fmla="*/ 2147483647 w 570"/>
                <a:gd name="T37" fmla="*/ 2147483647 h 222"/>
                <a:gd name="T38" fmla="*/ 2147483647 w 570"/>
                <a:gd name="T39" fmla="*/ 2147483647 h 222"/>
                <a:gd name="T40" fmla="*/ 2147483647 w 570"/>
                <a:gd name="T41" fmla="*/ 2147483647 h 222"/>
                <a:gd name="T42" fmla="*/ 2147483647 w 570"/>
                <a:gd name="T43" fmla="*/ 2147483647 h 222"/>
                <a:gd name="T44" fmla="*/ 2147483647 w 570"/>
                <a:gd name="T45" fmla="*/ 2147483647 h 222"/>
                <a:gd name="T46" fmla="*/ 2147483647 w 570"/>
                <a:gd name="T47" fmla="*/ 2147483647 h 222"/>
                <a:gd name="T48" fmla="*/ 2147483647 w 570"/>
                <a:gd name="T49" fmla="*/ 2147483647 h 222"/>
                <a:gd name="T50" fmla="*/ 2147483647 w 570"/>
                <a:gd name="T51" fmla="*/ 2147483647 h 222"/>
                <a:gd name="T52" fmla="*/ 2147483647 w 570"/>
                <a:gd name="T53" fmla="*/ 2147483647 h 222"/>
                <a:gd name="T54" fmla="*/ 2147483647 w 570"/>
                <a:gd name="T55" fmla="*/ 2147483647 h 222"/>
                <a:gd name="T56" fmla="*/ 2147483647 w 570"/>
                <a:gd name="T57" fmla="*/ 2147483647 h 222"/>
                <a:gd name="T58" fmla="*/ 2147483647 w 570"/>
                <a:gd name="T59" fmla="*/ 2147483647 h 222"/>
                <a:gd name="T60" fmla="*/ 2147483647 w 570"/>
                <a:gd name="T61" fmla="*/ 2147483647 h 222"/>
                <a:gd name="T62" fmla="*/ 2147483647 w 570"/>
                <a:gd name="T63" fmla="*/ 2147483647 h 222"/>
                <a:gd name="T64" fmla="*/ 2147483647 w 570"/>
                <a:gd name="T65" fmla="*/ 2147483647 h 222"/>
                <a:gd name="T66" fmla="*/ 0 w 570"/>
                <a:gd name="T67" fmla="*/ 2147483647 h 222"/>
                <a:gd name="T68" fmla="*/ 2147483647 w 570"/>
                <a:gd name="T69" fmla="*/ 2147483647 h 222"/>
                <a:gd name="T70" fmla="*/ 2147483647 w 570"/>
                <a:gd name="T71" fmla="*/ 2147483647 h 222"/>
                <a:gd name="T72" fmla="*/ 2147483647 w 570"/>
                <a:gd name="T73" fmla="*/ 2147483647 h 222"/>
                <a:gd name="T74" fmla="*/ 2147483647 w 570"/>
                <a:gd name="T75" fmla="*/ 2147483647 h 222"/>
                <a:gd name="T76" fmla="*/ 2147483647 w 570"/>
                <a:gd name="T77" fmla="*/ 2147483647 h 222"/>
                <a:gd name="T78" fmla="*/ 2147483647 w 570"/>
                <a:gd name="T79" fmla="*/ 2147483647 h 222"/>
                <a:gd name="T80" fmla="*/ 2147483647 w 570"/>
                <a:gd name="T81" fmla="*/ 2147483647 h 222"/>
                <a:gd name="T82" fmla="*/ 2147483647 w 570"/>
                <a:gd name="T83" fmla="*/ 2147483647 h 222"/>
                <a:gd name="T84" fmla="*/ 2147483647 w 570"/>
                <a:gd name="T85" fmla="*/ 2147483647 h 222"/>
                <a:gd name="T86" fmla="*/ 2147483647 w 570"/>
                <a:gd name="T87" fmla="*/ 2147483647 h 222"/>
                <a:gd name="T88" fmla="*/ 2147483647 w 570"/>
                <a:gd name="T89" fmla="*/ 2147483647 h 222"/>
                <a:gd name="T90" fmla="*/ 2147483647 w 570"/>
                <a:gd name="T91" fmla="*/ 2147483647 h 222"/>
                <a:gd name="T92" fmla="*/ 2147483647 w 570"/>
                <a:gd name="T93" fmla="*/ 2147483647 h 222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570"/>
                <a:gd name="T142" fmla="*/ 0 h 222"/>
                <a:gd name="T143" fmla="*/ 570 w 570"/>
                <a:gd name="T144" fmla="*/ 222 h 222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570" h="222">
                  <a:moveTo>
                    <a:pt x="252" y="222"/>
                  </a:moveTo>
                  <a:lnTo>
                    <a:pt x="270" y="216"/>
                  </a:lnTo>
                  <a:lnTo>
                    <a:pt x="306" y="216"/>
                  </a:lnTo>
                  <a:lnTo>
                    <a:pt x="312" y="204"/>
                  </a:lnTo>
                  <a:lnTo>
                    <a:pt x="312" y="192"/>
                  </a:lnTo>
                  <a:lnTo>
                    <a:pt x="324" y="198"/>
                  </a:lnTo>
                  <a:lnTo>
                    <a:pt x="330" y="198"/>
                  </a:lnTo>
                  <a:lnTo>
                    <a:pt x="342" y="204"/>
                  </a:lnTo>
                  <a:lnTo>
                    <a:pt x="348" y="204"/>
                  </a:lnTo>
                  <a:lnTo>
                    <a:pt x="360" y="192"/>
                  </a:lnTo>
                  <a:lnTo>
                    <a:pt x="360" y="186"/>
                  </a:lnTo>
                  <a:lnTo>
                    <a:pt x="372" y="186"/>
                  </a:lnTo>
                  <a:lnTo>
                    <a:pt x="378" y="192"/>
                  </a:lnTo>
                  <a:lnTo>
                    <a:pt x="390" y="192"/>
                  </a:lnTo>
                  <a:lnTo>
                    <a:pt x="414" y="180"/>
                  </a:lnTo>
                  <a:lnTo>
                    <a:pt x="432" y="168"/>
                  </a:lnTo>
                  <a:lnTo>
                    <a:pt x="456" y="156"/>
                  </a:lnTo>
                  <a:lnTo>
                    <a:pt x="474" y="156"/>
                  </a:lnTo>
                  <a:lnTo>
                    <a:pt x="480" y="162"/>
                  </a:lnTo>
                  <a:lnTo>
                    <a:pt x="492" y="162"/>
                  </a:lnTo>
                  <a:lnTo>
                    <a:pt x="504" y="156"/>
                  </a:lnTo>
                  <a:lnTo>
                    <a:pt x="510" y="144"/>
                  </a:lnTo>
                  <a:lnTo>
                    <a:pt x="510" y="138"/>
                  </a:lnTo>
                  <a:lnTo>
                    <a:pt x="516" y="126"/>
                  </a:lnTo>
                  <a:lnTo>
                    <a:pt x="528" y="126"/>
                  </a:lnTo>
                  <a:lnTo>
                    <a:pt x="552" y="114"/>
                  </a:lnTo>
                  <a:lnTo>
                    <a:pt x="564" y="102"/>
                  </a:lnTo>
                  <a:lnTo>
                    <a:pt x="570" y="102"/>
                  </a:lnTo>
                  <a:lnTo>
                    <a:pt x="552" y="102"/>
                  </a:lnTo>
                  <a:lnTo>
                    <a:pt x="570" y="84"/>
                  </a:lnTo>
                  <a:lnTo>
                    <a:pt x="570" y="78"/>
                  </a:lnTo>
                  <a:lnTo>
                    <a:pt x="564" y="72"/>
                  </a:lnTo>
                  <a:lnTo>
                    <a:pt x="552" y="66"/>
                  </a:lnTo>
                  <a:lnTo>
                    <a:pt x="540" y="66"/>
                  </a:lnTo>
                  <a:lnTo>
                    <a:pt x="534" y="72"/>
                  </a:lnTo>
                  <a:lnTo>
                    <a:pt x="528" y="72"/>
                  </a:lnTo>
                  <a:lnTo>
                    <a:pt x="534" y="60"/>
                  </a:lnTo>
                  <a:lnTo>
                    <a:pt x="504" y="60"/>
                  </a:lnTo>
                  <a:lnTo>
                    <a:pt x="522" y="36"/>
                  </a:lnTo>
                  <a:lnTo>
                    <a:pt x="504" y="36"/>
                  </a:lnTo>
                  <a:lnTo>
                    <a:pt x="510" y="18"/>
                  </a:lnTo>
                  <a:lnTo>
                    <a:pt x="480" y="24"/>
                  </a:lnTo>
                  <a:lnTo>
                    <a:pt x="474" y="18"/>
                  </a:lnTo>
                  <a:lnTo>
                    <a:pt x="462" y="12"/>
                  </a:lnTo>
                  <a:lnTo>
                    <a:pt x="456" y="6"/>
                  </a:lnTo>
                  <a:lnTo>
                    <a:pt x="444" y="0"/>
                  </a:lnTo>
                  <a:lnTo>
                    <a:pt x="432" y="0"/>
                  </a:lnTo>
                  <a:lnTo>
                    <a:pt x="432" y="24"/>
                  </a:lnTo>
                  <a:lnTo>
                    <a:pt x="414" y="30"/>
                  </a:lnTo>
                  <a:lnTo>
                    <a:pt x="408" y="30"/>
                  </a:lnTo>
                  <a:lnTo>
                    <a:pt x="402" y="24"/>
                  </a:lnTo>
                  <a:lnTo>
                    <a:pt x="378" y="24"/>
                  </a:lnTo>
                  <a:lnTo>
                    <a:pt x="372" y="30"/>
                  </a:lnTo>
                  <a:lnTo>
                    <a:pt x="366" y="42"/>
                  </a:lnTo>
                  <a:lnTo>
                    <a:pt x="360" y="36"/>
                  </a:lnTo>
                  <a:lnTo>
                    <a:pt x="348" y="30"/>
                  </a:lnTo>
                  <a:lnTo>
                    <a:pt x="342" y="24"/>
                  </a:lnTo>
                  <a:lnTo>
                    <a:pt x="336" y="24"/>
                  </a:lnTo>
                  <a:lnTo>
                    <a:pt x="330" y="30"/>
                  </a:lnTo>
                  <a:lnTo>
                    <a:pt x="330" y="60"/>
                  </a:lnTo>
                  <a:lnTo>
                    <a:pt x="324" y="48"/>
                  </a:lnTo>
                  <a:lnTo>
                    <a:pt x="318" y="42"/>
                  </a:lnTo>
                  <a:lnTo>
                    <a:pt x="306" y="36"/>
                  </a:lnTo>
                  <a:lnTo>
                    <a:pt x="300" y="24"/>
                  </a:lnTo>
                  <a:lnTo>
                    <a:pt x="288" y="24"/>
                  </a:lnTo>
                  <a:lnTo>
                    <a:pt x="288" y="30"/>
                  </a:lnTo>
                  <a:lnTo>
                    <a:pt x="270" y="30"/>
                  </a:lnTo>
                  <a:lnTo>
                    <a:pt x="264" y="36"/>
                  </a:lnTo>
                  <a:lnTo>
                    <a:pt x="264" y="54"/>
                  </a:lnTo>
                  <a:lnTo>
                    <a:pt x="252" y="54"/>
                  </a:lnTo>
                  <a:lnTo>
                    <a:pt x="240" y="42"/>
                  </a:lnTo>
                  <a:lnTo>
                    <a:pt x="228" y="36"/>
                  </a:lnTo>
                  <a:lnTo>
                    <a:pt x="222" y="30"/>
                  </a:lnTo>
                  <a:lnTo>
                    <a:pt x="216" y="30"/>
                  </a:lnTo>
                  <a:lnTo>
                    <a:pt x="216" y="48"/>
                  </a:lnTo>
                  <a:lnTo>
                    <a:pt x="210" y="60"/>
                  </a:lnTo>
                  <a:lnTo>
                    <a:pt x="210" y="72"/>
                  </a:lnTo>
                  <a:lnTo>
                    <a:pt x="204" y="72"/>
                  </a:lnTo>
                  <a:lnTo>
                    <a:pt x="192" y="60"/>
                  </a:lnTo>
                  <a:lnTo>
                    <a:pt x="186" y="60"/>
                  </a:lnTo>
                  <a:lnTo>
                    <a:pt x="162" y="84"/>
                  </a:lnTo>
                  <a:lnTo>
                    <a:pt x="162" y="90"/>
                  </a:lnTo>
                  <a:lnTo>
                    <a:pt x="156" y="84"/>
                  </a:lnTo>
                  <a:lnTo>
                    <a:pt x="144" y="60"/>
                  </a:lnTo>
                  <a:lnTo>
                    <a:pt x="162" y="42"/>
                  </a:lnTo>
                  <a:lnTo>
                    <a:pt x="162" y="36"/>
                  </a:lnTo>
                  <a:lnTo>
                    <a:pt x="156" y="30"/>
                  </a:lnTo>
                  <a:lnTo>
                    <a:pt x="108" y="6"/>
                  </a:lnTo>
                  <a:lnTo>
                    <a:pt x="96" y="6"/>
                  </a:lnTo>
                  <a:lnTo>
                    <a:pt x="96" y="36"/>
                  </a:lnTo>
                  <a:lnTo>
                    <a:pt x="90" y="36"/>
                  </a:lnTo>
                  <a:lnTo>
                    <a:pt x="84" y="30"/>
                  </a:lnTo>
                  <a:lnTo>
                    <a:pt x="78" y="30"/>
                  </a:lnTo>
                  <a:lnTo>
                    <a:pt x="66" y="24"/>
                  </a:lnTo>
                  <a:lnTo>
                    <a:pt x="54" y="24"/>
                  </a:lnTo>
                  <a:lnTo>
                    <a:pt x="42" y="30"/>
                  </a:lnTo>
                  <a:lnTo>
                    <a:pt x="30" y="42"/>
                  </a:lnTo>
                  <a:lnTo>
                    <a:pt x="48" y="54"/>
                  </a:lnTo>
                  <a:lnTo>
                    <a:pt x="30" y="54"/>
                  </a:lnTo>
                  <a:lnTo>
                    <a:pt x="18" y="60"/>
                  </a:lnTo>
                  <a:lnTo>
                    <a:pt x="12" y="66"/>
                  </a:lnTo>
                  <a:lnTo>
                    <a:pt x="0" y="66"/>
                  </a:lnTo>
                  <a:lnTo>
                    <a:pt x="6" y="72"/>
                  </a:lnTo>
                  <a:lnTo>
                    <a:pt x="18" y="78"/>
                  </a:lnTo>
                  <a:lnTo>
                    <a:pt x="30" y="78"/>
                  </a:lnTo>
                  <a:lnTo>
                    <a:pt x="54" y="66"/>
                  </a:lnTo>
                  <a:lnTo>
                    <a:pt x="66" y="66"/>
                  </a:lnTo>
                  <a:lnTo>
                    <a:pt x="72" y="60"/>
                  </a:lnTo>
                  <a:lnTo>
                    <a:pt x="78" y="60"/>
                  </a:lnTo>
                  <a:lnTo>
                    <a:pt x="126" y="72"/>
                  </a:lnTo>
                  <a:lnTo>
                    <a:pt x="90" y="90"/>
                  </a:lnTo>
                  <a:lnTo>
                    <a:pt x="102" y="90"/>
                  </a:lnTo>
                  <a:lnTo>
                    <a:pt x="108" y="96"/>
                  </a:lnTo>
                  <a:lnTo>
                    <a:pt x="114" y="96"/>
                  </a:lnTo>
                  <a:lnTo>
                    <a:pt x="120" y="102"/>
                  </a:lnTo>
                  <a:lnTo>
                    <a:pt x="114" y="102"/>
                  </a:lnTo>
                  <a:lnTo>
                    <a:pt x="108" y="108"/>
                  </a:lnTo>
                  <a:lnTo>
                    <a:pt x="6" y="108"/>
                  </a:lnTo>
                  <a:lnTo>
                    <a:pt x="0" y="114"/>
                  </a:lnTo>
                  <a:lnTo>
                    <a:pt x="12" y="120"/>
                  </a:lnTo>
                  <a:lnTo>
                    <a:pt x="60" y="120"/>
                  </a:lnTo>
                  <a:lnTo>
                    <a:pt x="84" y="132"/>
                  </a:lnTo>
                  <a:lnTo>
                    <a:pt x="90" y="138"/>
                  </a:lnTo>
                  <a:lnTo>
                    <a:pt x="126" y="132"/>
                  </a:lnTo>
                  <a:lnTo>
                    <a:pt x="108" y="150"/>
                  </a:lnTo>
                  <a:lnTo>
                    <a:pt x="120" y="156"/>
                  </a:lnTo>
                  <a:lnTo>
                    <a:pt x="114" y="162"/>
                  </a:lnTo>
                  <a:lnTo>
                    <a:pt x="114" y="168"/>
                  </a:lnTo>
                  <a:lnTo>
                    <a:pt x="108" y="174"/>
                  </a:lnTo>
                  <a:lnTo>
                    <a:pt x="90" y="174"/>
                  </a:lnTo>
                  <a:lnTo>
                    <a:pt x="78" y="180"/>
                  </a:lnTo>
                  <a:lnTo>
                    <a:pt x="54" y="180"/>
                  </a:lnTo>
                  <a:lnTo>
                    <a:pt x="54" y="186"/>
                  </a:lnTo>
                  <a:lnTo>
                    <a:pt x="66" y="192"/>
                  </a:lnTo>
                  <a:lnTo>
                    <a:pt x="120" y="192"/>
                  </a:lnTo>
                  <a:lnTo>
                    <a:pt x="132" y="186"/>
                  </a:lnTo>
                  <a:lnTo>
                    <a:pt x="138" y="180"/>
                  </a:lnTo>
                  <a:lnTo>
                    <a:pt x="168" y="198"/>
                  </a:lnTo>
                  <a:lnTo>
                    <a:pt x="180" y="186"/>
                  </a:lnTo>
                  <a:lnTo>
                    <a:pt x="180" y="198"/>
                  </a:lnTo>
                  <a:lnTo>
                    <a:pt x="228" y="222"/>
                  </a:lnTo>
                  <a:lnTo>
                    <a:pt x="252" y="222"/>
                  </a:lnTo>
                  <a:close/>
                </a:path>
              </a:pathLst>
            </a:custGeom>
            <a:solidFill>
              <a:srgbClr val="6BBA56"/>
            </a:solidFill>
            <a:ln w="0">
              <a:solidFill>
                <a:srgbClr val="B4D2AC">
                  <a:lumMod val="60000"/>
                  <a:lumOff val="4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 dirty="0">
                <a:solidFill>
                  <a:srgbClr val="555555"/>
                </a:solidFill>
              </a:endParaRPr>
            </a:p>
          </p:txBody>
        </p:sp>
        <p:sp>
          <p:nvSpPr>
            <p:cNvPr id="155" name="Finland" descr="© INSCALE GmbH, 05.05.2010&#10;http://www.presentationload.com/">
              <a:extLst>
                <a:ext uri="{FF2B5EF4-FFF2-40B4-BE49-F238E27FC236}">
                  <a16:creationId xmlns:a16="http://schemas.microsoft.com/office/drawing/2014/main" id="{44827AA3-0262-4A52-BBB4-6247680C6EB3}"/>
                </a:ext>
              </a:extLst>
            </p:cNvPr>
            <p:cNvSpPr>
              <a:spLocks/>
            </p:cNvSpPr>
            <p:nvPr/>
          </p:nvSpPr>
          <p:spPr bwMode="gray">
            <a:xfrm>
              <a:off x="6110289" y="2057147"/>
              <a:ext cx="279548" cy="322396"/>
            </a:xfrm>
            <a:custGeom>
              <a:avLst/>
              <a:gdLst>
                <a:gd name="T0" fmla="*/ 2147483647 w 630"/>
                <a:gd name="T1" fmla="*/ 2147483647 h 714"/>
                <a:gd name="T2" fmla="*/ 2147483647 w 630"/>
                <a:gd name="T3" fmla="*/ 2147483647 h 714"/>
                <a:gd name="T4" fmla="*/ 2147483647 w 630"/>
                <a:gd name="T5" fmla="*/ 2147483647 h 714"/>
                <a:gd name="T6" fmla="*/ 2147483647 w 630"/>
                <a:gd name="T7" fmla="*/ 2147483647 h 714"/>
                <a:gd name="T8" fmla="*/ 2147483647 w 630"/>
                <a:gd name="T9" fmla="*/ 2147483647 h 714"/>
                <a:gd name="T10" fmla="*/ 2147483647 w 630"/>
                <a:gd name="T11" fmla="*/ 2147483647 h 714"/>
                <a:gd name="T12" fmla="*/ 2147483647 w 630"/>
                <a:gd name="T13" fmla="*/ 2147483647 h 714"/>
                <a:gd name="T14" fmla="*/ 2147483647 w 630"/>
                <a:gd name="T15" fmla="*/ 2147483647 h 714"/>
                <a:gd name="T16" fmla="*/ 2147483647 w 630"/>
                <a:gd name="T17" fmla="*/ 2147483647 h 714"/>
                <a:gd name="T18" fmla="*/ 2147483647 w 630"/>
                <a:gd name="T19" fmla="*/ 2147483647 h 714"/>
                <a:gd name="T20" fmla="*/ 2147483647 w 630"/>
                <a:gd name="T21" fmla="*/ 2147483647 h 714"/>
                <a:gd name="T22" fmla="*/ 2147483647 w 630"/>
                <a:gd name="T23" fmla="*/ 2147483647 h 714"/>
                <a:gd name="T24" fmla="*/ 2147483647 w 630"/>
                <a:gd name="T25" fmla="*/ 2147483647 h 714"/>
                <a:gd name="T26" fmla="*/ 2147483647 w 630"/>
                <a:gd name="T27" fmla="*/ 2147483647 h 714"/>
                <a:gd name="T28" fmla="*/ 2147483647 w 630"/>
                <a:gd name="T29" fmla="*/ 2147483647 h 714"/>
                <a:gd name="T30" fmla="*/ 2147483647 w 630"/>
                <a:gd name="T31" fmla="*/ 2147483647 h 714"/>
                <a:gd name="T32" fmla="*/ 2147483647 w 630"/>
                <a:gd name="T33" fmla="*/ 2147483647 h 714"/>
                <a:gd name="T34" fmla="*/ 2147483647 w 630"/>
                <a:gd name="T35" fmla="*/ 2147483647 h 714"/>
                <a:gd name="T36" fmla="*/ 2147483647 w 630"/>
                <a:gd name="T37" fmla="*/ 2147483647 h 714"/>
                <a:gd name="T38" fmla="*/ 2147483647 w 630"/>
                <a:gd name="T39" fmla="*/ 2147483647 h 714"/>
                <a:gd name="T40" fmla="*/ 2147483647 w 630"/>
                <a:gd name="T41" fmla="*/ 2147483647 h 714"/>
                <a:gd name="T42" fmla="*/ 2147483647 w 630"/>
                <a:gd name="T43" fmla="*/ 2147483647 h 714"/>
                <a:gd name="T44" fmla="*/ 2147483647 w 630"/>
                <a:gd name="T45" fmla="*/ 2147483647 h 714"/>
                <a:gd name="T46" fmla="*/ 2147483647 w 630"/>
                <a:gd name="T47" fmla="*/ 2147483647 h 714"/>
                <a:gd name="T48" fmla="*/ 2147483647 w 630"/>
                <a:gd name="T49" fmla="*/ 2147483647 h 714"/>
                <a:gd name="T50" fmla="*/ 2147483647 w 630"/>
                <a:gd name="T51" fmla="*/ 2147483647 h 714"/>
                <a:gd name="T52" fmla="*/ 2147483647 w 630"/>
                <a:gd name="T53" fmla="*/ 2147483647 h 714"/>
                <a:gd name="T54" fmla="*/ 2147483647 w 630"/>
                <a:gd name="T55" fmla="*/ 2147483647 h 714"/>
                <a:gd name="T56" fmla="*/ 2147483647 w 630"/>
                <a:gd name="T57" fmla="*/ 2147483647 h 714"/>
                <a:gd name="T58" fmla="*/ 2147483647 w 630"/>
                <a:gd name="T59" fmla="*/ 2147483647 h 714"/>
                <a:gd name="T60" fmla="*/ 2147483647 w 630"/>
                <a:gd name="T61" fmla="*/ 2147483647 h 714"/>
                <a:gd name="T62" fmla="*/ 2147483647 w 630"/>
                <a:gd name="T63" fmla="*/ 2147483647 h 714"/>
                <a:gd name="T64" fmla="*/ 2147483647 w 630"/>
                <a:gd name="T65" fmla="*/ 2147483647 h 714"/>
                <a:gd name="T66" fmla="*/ 2147483647 w 630"/>
                <a:gd name="T67" fmla="*/ 2147483647 h 714"/>
                <a:gd name="T68" fmla="*/ 2147483647 w 630"/>
                <a:gd name="T69" fmla="*/ 2147483647 h 714"/>
                <a:gd name="T70" fmla="*/ 2147483647 w 630"/>
                <a:gd name="T71" fmla="*/ 2147483647 h 714"/>
                <a:gd name="T72" fmla="*/ 2147483647 w 630"/>
                <a:gd name="T73" fmla="*/ 2147483647 h 714"/>
                <a:gd name="T74" fmla="*/ 2147483647 w 630"/>
                <a:gd name="T75" fmla="*/ 2147483647 h 714"/>
                <a:gd name="T76" fmla="*/ 2147483647 w 630"/>
                <a:gd name="T77" fmla="*/ 2147483647 h 714"/>
                <a:gd name="T78" fmla="*/ 2147483647 w 630"/>
                <a:gd name="T79" fmla="*/ 2147483647 h 714"/>
                <a:gd name="T80" fmla="*/ 2147483647 w 630"/>
                <a:gd name="T81" fmla="*/ 2147483647 h 714"/>
                <a:gd name="T82" fmla="*/ 2147483647 w 630"/>
                <a:gd name="T83" fmla="*/ 2147483647 h 714"/>
                <a:gd name="T84" fmla="*/ 2147483647 w 630"/>
                <a:gd name="T85" fmla="*/ 2147483647 h 714"/>
                <a:gd name="T86" fmla="*/ 2147483647 w 630"/>
                <a:gd name="T87" fmla="*/ 2147483647 h 714"/>
                <a:gd name="T88" fmla="*/ 2147483647 w 630"/>
                <a:gd name="T89" fmla="*/ 2147483647 h 714"/>
                <a:gd name="T90" fmla="*/ 2147483647 w 630"/>
                <a:gd name="T91" fmla="*/ 2147483647 h 714"/>
                <a:gd name="T92" fmla="*/ 2147483647 w 630"/>
                <a:gd name="T93" fmla="*/ 2147483647 h 714"/>
                <a:gd name="T94" fmla="*/ 2147483647 w 630"/>
                <a:gd name="T95" fmla="*/ 2147483647 h 714"/>
                <a:gd name="T96" fmla="*/ 2147483647 w 630"/>
                <a:gd name="T97" fmla="*/ 2147483647 h 714"/>
                <a:gd name="T98" fmla="*/ 2147483647 w 630"/>
                <a:gd name="T99" fmla="*/ 2147483647 h 714"/>
                <a:gd name="T100" fmla="*/ 2147483647 w 630"/>
                <a:gd name="T101" fmla="*/ 2147483647 h 714"/>
                <a:gd name="T102" fmla="*/ 2147483647 w 630"/>
                <a:gd name="T103" fmla="*/ 2147483647 h 714"/>
                <a:gd name="T104" fmla="*/ 2147483647 w 630"/>
                <a:gd name="T105" fmla="*/ 2147483647 h 714"/>
                <a:gd name="T106" fmla="*/ 2147483647 w 630"/>
                <a:gd name="T107" fmla="*/ 0 h 714"/>
                <a:gd name="T108" fmla="*/ 2147483647 w 630"/>
                <a:gd name="T109" fmla="*/ 2147483647 h 714"/>
                <a:gd name="T110" fmla="*/ 2147483647 w 630"/>
                <a:gd name="T111" fmla="*/ 2147483647 h 714"/>
                <a:gd name="T112" fmla="*/ 2147483647 w 630"/>
                <a:gd name="T113" fmla="*/ 2147483647 h 714"/>
                <a:gd name="T114" fmla="*/ 2147483647 w 630"/>
                <a:gd name="T115" fmla="*/ 2147483647 h 714"/>
                <a:gd name="T116" fmla="*/ 2147483647 w 630"/>
                <a:gd name="T117" fmla="*/ 2147483647 h 71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630"/>
                <a:gd name="T178" fmla="*/ 0 h 714"/>
                <a:gd name="T179" fmla="*/ 630 w 630"/>
                <a:gd name="T180" fmla="*/ 714 h 71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630" h="714">
                  <a:moveTo>
                    <a:pt x="162" y="84"/>
                  </a:moveTo>
                  <a:lnTo>
                    <a:pt x="156" y="90"/>
                  </a:lnTo>
                  <a:lnTo>
                    <a:pt x="144" y="96"/>
                  </a:lnTo>
                  <a:lnTo>
                    <a:pt x="132" y="96"/>
                  </a:lnTo>
                  <a:lnTo>
                    <a:pt x="126" y="90"/>
                  </a:lnTo>
                  <a:lnTo>
                    <a:pt x="108" y="90"/>
                  </a:lnTo>
                  <a:lnTo>
                    <a:pt x="96" y="84"/>
                  </a:lnTo>
                  <a:lnTo>
                    <a:pt x="84" y="84"/>
                  </a:lnTo>
                  <a:lnTo>
                    <a:pt x="72" y="72"/>
                  </a:lnTo>
                  <a:lnTo>
                    <a:pt x="60" y="66"/>
                  </a:lnTo>
                  <a:lnTo>
                    <a:pt x="54" y="54"/>
                  </a:lnTo>
                  <a:lnTo>
                    <a:pt x="48" y="48"/>
                  </a:lnTo>
                  <a:lnTo>
                    <a:pt x="30" y="48"/>
                  </a:lnTo>
                  <a:lnTo>
                    <a:pt x="24" y="54"/>
                  </a:lnTo>
                  <a:lnTo>
                    <a:pt x="24" y="66"/>
                  </a:lnTo>
                  <a:lnTo>
                    <a:pt x="6" y="60"/>
                  </a:lnTo>
                  <a:lnTo>
                    <a:pt x="0" y="66"/>
                  </a:lnTo>
                  <a:lnTo>
                    <a:pt x="6" y="72"/>
                  </a:lnTo>
                  <a:lnTo>
                    <a:pt x="18" y="78"/>
                  </a:lnTo>
                  <a:lnTo>
                    <a:pt x="24" y="84"/>
                  </a:lnTo>
                  <a:lnTo>
                    <a:pt x="36" y="90"/>
                  </a:lnTo>
                  <a:lnTo>
                    <a:pt x="48" y="90"/>
                  </a:lnTo>
                  <a:lnTo>
                    <a:pt x="54" y="96"/>
                  </a:lnTo>
                  <a:lnTo>
                    <a:pt x="60" y="96"/>
                  </a:lnTo>
                  <a:lnTo>
                    <a:pt x="72" y="108"/>
                  </a:lnTo>
                  <a:lnTo>
                    <a:pt x="108" y="108"/>
                  </a:lnTo>
                  <a:lnTo>
                    <a:pt x="138" y="126"/>
                  </a:lnTo>
                  <a:lnTo>
                    <a:pt x="150" y="126"/>
                  </a:lnTo>
                  <a:lnTo>
                    <a:pt x="156" y="132"/>
                  </a:lnTo>
                  <a:lnTo>
                    <a:pt x="162" y="132"/>
                  </a:lnTo>
                  <a:lnTo>
                    <a:pt x="162" y="156"/>
                  </a:lnTo>
                  <a:lnTo>
                    <a:pt x="156" y="162"/>
                  </a:lnTo>
                  <a:lnTo>
                    <a:pt x="156" y="168"/>
                  </a:lnTo>
                  <a:lnTo>
                    <a:pt x="168" y="174"/>
                  </a:lnTo>
                  <a:lnTo>
                    <a:pt x="162" y="198"/>
                  </a:lnTo>
                  <a:lnTo>
                    <a:pt x="186" y="210"/>
                  </a:lnTo>
                  <a:lnTo>
                    <a:pt x="180" y="222"/>
                  </a:lnTo>
                  <a:lnTo>
                    <a:pt x="174" y="228"/>
                  </a:lnTo>
                  <a:lnTo>
                    <a:pt x="168" y="240"/>
                  </a:lnTo>
                  <a:lnTo>
                    <a:pt x="168" y="246"/>
                  </a:lnTo>
                  <a:lnTo>
                    <a:pt x="180" y="258"/>
                  </a:lnTo>
                  <a:lnTo>
                    <a:pt x="192" y="264"/>
                  </a:lnTo>
                  <a:lnTo>
                    <a:pt x="198" y="270"/>
                  </a:lnTo>
                  <a:lnTo>
                    <a:pt x="210" y="306"/>
                  </a:lnTo>
                  <a:lnTo>
                    <a:pt x="222" y="294"/>
                  </a:lnTo>
                  <a:lnTo>
                    <a:pt x="228" y="294"/>
                  </a:lnTo>
                  <a:lnTo>
                    <a:pt x="234" y="300"/>
                  </a:lnTo>
                  <a:lnTo>
                    <a:pt x="246" y="300"/>
                  </a:lnTo>
                  <a:lnTo>
                    <a:pt x="270" y="324"/>
                  </a:lnTo>
                  <a:lnTo>
                    <a:pt x="270" y="336"/>
                  </a:lnTo>
                  <a:lnTo>
                    <a:pt x="276" y="348"/>
                  </a:lnTo>
                  <a:lnTo>
                    <a:pt x="276" y="354"/>
                  </a:lnTo>
                  <a:lnTo>
                    <a:pt x="264" y="348"/>
                  </a:lnTo>
                  <a:lnTo>
                    <a:pt x="246" y="348"/>
                  </a:lnTo>
                  <a:lnTo>
                    <a:pt x="240" y="354"/>
                  </a:lnTo>
                  <a:lnTo>
                    <a:pt x="234" y="366"/>
                  </a:lnTo>
                  <a:lnTo>
                    <a:pt x="228" y="372"/>
                  </a:lnTo>
                  <a:lnTo>
                    <a:pt x="222" y="384"/>
                  </a:lnTo>
                  <a:lnTo>
                    <a:pt x="216" y="390"/>
                  </a:lnTo>
                  <a:lnTo>
                    <a:pt x="180" y="420"/>
                  </a:lnTo>
                  <a:lnTo>
                    <a:pt x="144" y="432"/>
                  </a:lnTo>
                  <a:lnTo>
                    <a:pt x="138" y="438"/>
                  </a:lnTo>
                  <a:lnTo>
                    <a:pt x="126" y="444"/>
                  </a:lnTo>
                  <a:lnTo>
                    <a:pt x="120" y="456"/>
                  </a:lnTo>
                  <a:lnTo>
                    <a:pt x="120" y="462"/>
                  </a:lnTo>
                  <a:lnTo>
                    <a:pt x="108" y="474"/>
                  </a:lnTo>
                  <a:lnTo>
                    <a:pt x="90" y="474"/>
                  </a:lnTo>
                  <a:lnTo>
                    <a:pt x="66" y="504"/>
                  </a:lnTo>
                  <a:lnTo>
                    <a:pt x="66" y="534"/>
                  </a:lnTo>
                  <a:lnTo>
                    <a:pt x="72" y="540"/>
                  </a:lnTo>
                  <a:lnTo>
                    <a:pt x="72" y="570"/>
                  </a:lnTo>
                  <a:lnTo>
                    <a:pt x="96" y="588"/>
                  </a:lnTo>
                  <a:lnTo>
                    <a:pt x="96" y="594"/>
                  </a:lnTo>
                  <a:lnTo>
                    <a:pt x="90" y="600"/>
                  </a:lnTo>
                  <a:lnTo>
                    <a:pt x="90" y="612"/>
                  </a:lnTo>
                  <a:lnTo>
                    <a:pt x="84" y="630"/>
                  </a:lnTo>
                  <a:lnTo>
                    <a:pt x="84" y="648"/>
                  </a:lnTo>
                  <a:lnTo>
                    <a:pt x="90" y="654"/>
                  </a:lnTo>
                  <a:lnTo>
                    <a:pt x="96" y="666"/>
                  </a:lnTo>
                  <a:lnTo>
                    <a:pt x="108" y="678"/>
                  </a:lnTo>
                  <a:lnTo>
                    <a:pt x="132" y="690"/>
                  </a:lnTo>
                  <a:lnTo>
                    <a:pt x="174" y="690"/>
                  </a:lnTo>
                  <a:lnTo>
                    <a:pt x="174" y="696"/>
                  </a:lnTo>
                  <a:lnTo>
                    <a:pt x="168" y="702"/>
                  </a:lnTo>
                  <a:lnTo>
                    <a:pt x="168" y="708"/>
                  </a:lnTo>
                  <a:lnTo>
                    <a:pt x="174" y="714"/>
                  </a:lnTo>
                  <a:lnTo>
                    <a:pt x="240" y="714"/>
                  </a:lnTo>
                  <a:lnTo>
                    <a:pt x="252" y="708"/>
                  </a:lnTo>
                  <a:lnTo>
                    <a:pt x="270" y="708"/>
                  </a:lnTo>
                  <a:lnTo>
                    <a:pt x="300" y="696"/>
                  </a:lnTo>
                  <a:lnTo>
                    <a:pt x="336" y="696"/>
                  </a:lnTo>
                  <a:lnTo>
                    <a:pt x="384" y="672"/>
                  </a:lnTo>
                  <a:lnTo>
                    <a:pt x="462" y="672"/>
                  </a:lnTo>
                  <a:lnTo>
                    <a:pt x="456" y="660"/>
                  </a:lnTo>
                  <a:lnTo>
                    <a:pt x="516" y="630"/>
                  </a:lnTo>
                  <a:lnTo>
                    <a:pt x="576" y="570"/>
                  </a:lnTo>
                  <a:lnTo>
                    <a:pt x="582" y="570"/>
                  </a:lnTo>
                  <a:lnTo>
                    <a:pt x="618" y="534"/>
                  </a:lnTo>
                  <a:lnTo>
                    <a:pt x="624" y="522"/>
                  </a:lnTo>
                  <a:lnTo>
                    <a:pt x="630" y="516"/>
                  </a:lnTo>
                  <a:lnTo>
                    <a:pt x="630" y="504"/>
                  </a:lnTo>
                  <a:lnTo>
                    <a:pt x="624" y="492"/>
                  </a:lnTo>
                  <a:lnTo>
                    <a:pt x="618" y="486"/>
                  </a:lnTo>
                  <a:lnTo>
                    <a:pt x="612" y="474"/>
                  </a:lnTo>
                  <a:lnTo>
                    <a:pt x="540" y="438"/>
                  </a:lnTo>
                  <a:lnTo>
                    <a:pt x="546" y="438"/>
                  </a:lnTo>
                  <a:lnTo>
                    <a:pt x="570" y="414"/>
                  </a:lnTo>
                  <a:lnTo>
                    <a:pt x="570" y="408"/>
                  </a:lnTo>
                  <a:lnTo>
                    <a:pt x="564" y="402"/>
                  </a:lnTo>
                  <a:lnTo>
                    <a:pt x="552" y="396"/>
                  </a:lnTo>
                  <a:lnTo>
                    <a:pt x="528" y="390"/>
                  </a:lnTo>
                  <a:lnTo>
                    <a:pt x="534" y="378"/>
                  </a:lnTo>
                  <a:lnTo>
                    <a:pt x="540" y="372"/>
                  </a:lnTo>
                  <a:lnTo>
                    <a:pt x="540" y="366"/>
                  </a:lnTo>
                  <a:lnTo>
                    <a:pt x="534" y="360"/>
                  </a:lnTo>
                  <a:lnTo>
                    <a:pt x="528" y="360"/>
                  </a:lnTo>
                  <a:lnTo>
                    <a:pt x="522" y="354"/>
                  </a:lnTo>
                  <a:lnTo>
                    <a:pt x="510" y="354"/>
                  </a:lnTo>
                  <a:lnTo>
                    <a:pt x="510" y="342"/>
                  </a:lnTo>
                  <a:lnTo>
                    <a:pt x="498" y="330"/>
                  </a:lnTo>
                  <a:lnTo>
                    <a:pt x="504" y="300"/>
                  </a:lnTo>
                  <a:lnTo>
                    <a:pt x="510" y="300"/>
                  </a:lnTo>
                  <a:lnTo>
                    <a:pt x="522" y="306"/>
                  </a:lnTo>
                  <a:lnTo>
                    <a:pt x="534" y="306"/>
                  </a:lnTo>
                  <a:lnTo>
                    <a:pt x="540" y="300"/>
                  </a:lnTo>
                  <a:lnTo>
                    <a:pt x="540" y="294"/>
                  </a:lnTo>
                  <a:lnTo>
                    <a:pt x="534" y="288"/>
                  </a:lnTo>
                  <a:lnTo>
                    <a:pt x="522" y="282"/>
                  </a:lnTo>
                  <a:lnTo>
                    <a:pt x="498" y="258"/>
                  </a:lnTo>
                  <a:lnTo>
                    <a:pt x="486" y="252"/>
                  </a:lnTo>
                  <a:lnTo>
                    <a:pt x="480" y="240"/>
                  </a:lnTo>
                  <a:lnTo>
                    <a:pt x="468" y="234"/>
                  </a:lnTo>
                  <a:lnTo>
                    <a:pt x="450" y="216"/>
                  </a:lnTo>
                  <a:lnTo>
                    <a:pt x="456" y="210"/>
                  </a:lnTo>
                  <a:lnTo>
                    <a:pt x="468" y="204"/>
                  </a:lnTo>
                  <a:lnTo>
                    <a:pt x="474" y="204"/>
                  </a:lnTo>
                  <a:lnTo>
                    <a:pt x="474" y="192"/>
                  </a:lnTo>
                  <a:lnTo>
                    <a:pt x="480" y="192"/>
                  </a:lnTo>
                  <a:lnTo>
                    <a:pt x="492" y="186"/>
                  </a:lnTo>
                  <a:lnTo>
                    <a:pt x="498" y="186"/>
                  </a:lnTo>
                  <a:lnTo>
                    <a:pt x="498" y="174"/>
                  </a:lnTo>
                  <a:lnTo>
                    <a:pt x="450" y="126"/>
                  </a:lnTo>
                  <a:lnTo>
                    <a:pt x="432" y="126"/>
                  </a:lnTo>
                  <a:lnTo>
                    <a:pt x="426" y="132"/>
                  </a:lnTo>
                  <a:lnTo>
                    <a:pt x="420" y="132"/>
                  </a:lnTo>
                  <a:lnTo>
                    <a:pt x="414" y="126"/>
                  </a:lnTo>
                  <a:lnTo>
                    <a:pt x="414" y="120"/>
                  </a:lnTo>
                  <a:lnTo>
                    <a:pt x="408" y="108"/>
                  </a:lnTo>
                  <a:lnTo>
                    <a:pt x="408" y="96"/>
                  </a:lnTo>
                  <a:lnTo>
                    <a:pt x="426" y="96"/>
                  </a:lnTo>
                  <a:lnTo>
                    <a:pt x="426" y="90"/>
                  </a:lnTo>
                  <a:lnTo>
                    <a:pt x="414" y="78"/>
                  </a:lnTo>
                  <a:lnTo>
                    <a:pt x="420" y="54"/>
                  </a:lnTo>
                  <a:lnTo>
                    <a:pt x="426" y="54"/>
                  </a:lnTo>
                  <a:lnTo>
                    <a:pt x="426" y="60"/>
                  </a:lnTo>
                  <a:lnTo>
                    <a:pt x="432" y="60"/>
                  </a:lnTo>
                  <a:lnTo>
                    <a:pt x="432" y="42"/>
                  </a:lnTo>
                  <a:lnTo>
                    <a:pt x="426" y="30"/>
                  </a:lnTo>
                  <a:lnTo>
                    <a:pt x="414" y="18"/>
                  </a:lnTo>
                  <a:lnTo>
                    <a:pt x="408" y="18"/>
                  </a:lnTo>
                  <a:lnTo>
                    <a:pt x="372" y="12"/>
                  </a:lnTo>
                  <a:lnTo>
                    <a:pt x="372" y="0"/>
                  </a:lnTo>
                  <a:lnTo>
                    <a:pt x="336" y="0"/>
                  </a:lnTo>
                  <a:lnTo>
                    <a:pt x="324" y="6"/>
                  </a:lnTo>
                  <a:lnTo>
                    <a:pt x="294" y="6"/>
                  </a:lnTo>
                  <a:lnTo>
                    <a:pt x="282" y="12"/>
                  </a:lnTo>
                  <a:lnTo>
                    <a:pt x="276" y="12"/>
                  </a:lnTo>
                  <a:lnTo>
                    <a:pt x="264" y="18"/>
                  </a:lnTo>
                  <a:lnTo>
                    <a:pt x="264" y="30"/>
                  </a:lnTo>
                  <a:lnTo>
                    <a:pt x="258" y="36"/>
                  </a:lnTo>
                  <a:lnTo>
                    <a:pt x="258" y="72"/>
                  </a:lnTo>
                  <a:lnTo>
                    <a:pt x="234" y="72"/>
                  </a:lnTo>
                  <a:lnTo>
                    <a:pt x="234" y="78"/>
                  </a:lnTo>
                  <a:lnTo>
                    <a:pt x="228" y="84"/>
                  </a:lnTo>
                  <a:lnTo>
                    <a:pt x="228" y="96"/>
                  </a:lnTo>
                  <a:lnTo>
                    <a:pt x="210" y="96"/>
                  </a:lnTo>
                  <a:lnTo>
                    <a:pt x="204" y="90"/>
                  </a:lnTo>
                  <a:lnTo>
                    <a:pt x="192" y="84"/>
                  </a:lnTo>
                  <a:lnTo>
                    <a:pt x="162" y="84"/>
                  </a:lnTo>
                  <a:close/>
                </a:path>
              </a:pathLst>
            </a:custGeom>
            <a:solidFill>
              <a:srgbClr val="6BBA56"/>
            </a:solidFill>
            <a:ln w="635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56" name="Estonia" descr="© INSCALE GmbH, 05.05.2010&#10;http://www.presentationload.com/">
              <a:extLst>
                <a:ext uri="{FF2B5EF4-FFF2-40B4-BE49-F238E27FC236}">
                  <a16:creationId xmlns:a16="http://schemas.microsoft.com/office/drawing/2014/main" id="{07F52356-1578-4280-BB7C-0EFA296D7BD7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6166197" y="2390173"/>
              <a:ext cx="153752" cy="69086"/>
            </a:xfrm>
            <a:custGeom>
              <a:avLst/>
              <a:gdLst>
                <a:gd name="T0" fmla="*/ 2147483647 w 348"/>
                <a:gd name="T1" fmla="*/ 2147483647 h 156"/>
                <a:gd name="T2" fmla="*/ 2147483647 w 348"/>
                <a:gd name="T3" fmla="*/ 2147483647 h 156"/>
                <a:gd name="T4" fmla="*/ 2147483647 w 348"/>
                <a:gd name="T5" fmla="*/ 2147483647 h 156"/>
                <a:gd name="T6" fmla="*/ 2147483647 w 348"/>
                <a:gd name="T7" fmla="*/ 2147483647 h 156"/>
                <a:gd name="T8" fmla="*/ 2147483647 w 348"/>
                <a:gd name="T9" fmla="*/ 2147483647 h 156"/>
                <a:gd name="T10" fmla="*/ 2147483647 w 348"/>
                <a:gd name="T11" fmla="*/ 2147483647 h 156"/>
                <a:gd name="T12" fmla="*/ 2147483647 w 348"/>
                <a:gd name="T13" fmla="*/ 2147483647 h 156"/>
                <a:gd name="T14" fmla="*/ 2147483647 w 348"/>
                <a:gd name="T15" fmla="*/ 0 h 156"/>
                <a:gd name="T16" fmla="*/ 2147483647 w 348"/>
                <a:gd name="T17" fmla="*/ 2147483647 h 156"/>
                <a:gd name="T18" fmla="*/ 2147483647 w 348"/>
                <a:gd name="T19" fmla="*/ 2147483647 h 156"/>
                <a:gd name="T20" fmla="*/ 2147483647 w 348"/>
                <a:gd name="T21" fmla="*/ 2147483647 h 156"/>
                <a:gd name="T22" fmla="*/ 2147483647 w 348"/>
                <a:gd name="T23" fmla="*/ 2147483647 h 156"/>
                <a:gd name="T24" fmla="*/ 2147483647 w 348"/>
                <a:gd name="T25" fmla="*/ 2147483647 h 156"/>
                <a:gd name="T26" fmla="*/ 2147483647 w 348"/>
                <a:gd name="T27" fmla="*/ 2147483647 h 156"/>
                <a:gd name="T28" fmla="*/ 2147483647 w 348"/>
                <a:gd name="T29" fmla="*/ 2147483647 h 156"/>
                <a:gd name="T30" fmla="*/ 2147483647 w 348"/>
                <a:gd name="T31" fmla="*/ 2147483647 h 156"/>
                <a:gd name="T32" fmla="*/ 2147483647 w 348"/>
                <a:gd name="T33" fmla="*/ 2147483647 h 156"/>
                <a:gd name="T34" fmla="*/ 2147483647 w 348"/>
                <a:gd name="T35" fmla="*/ 2147483647 h 156"/>
                <a:gd name="T36" fmla="*/ 2147483647 w 348"/>
                <a:gd name="T37" fmla="*/ 2147483647 h 156"/>
                <a:gd name="T38" fmla="*/ 2147483647 w 348"/>
                <a:gd name="T39" fmla="*/ 2147483647 h 156"/>
                <a:gd name="T40" fmla="*/ 2147483647 w 348"/>
                <a:gd name="T41" fmla="*/ 2147483647 h 156"/>
                <a:gd name="T42" fmla="*/ 2147483647 w 348"/>
                <a:gd name="T43" fmla="*/ 2147483647 h 156"/>
                <a:gd name="T44" fmla="*/ 2147483647 w 348"/>
                <a:gd name="T45" fmla="*/ 2147483647 h 156"/>
                <a:gd name="T46" fmla="*/ 2147483647 w 348"/>
                <a:gd name="T47" fmla="*/ 2147483647 h 156"/>
                <a:gd name="T48" fmla="*/ 0 w 348"/>
                <a:gd name="T49" fmla="*/ 2147483647 h 156"/>
                <a:gd name="T50" fmla="*/ 2147483647 w 348"/>
                <a:gd name="T51" fmla="*/ 2147483647 h 156"/>
                <a:gd name="T52" fmla="*/ 2147483647 w 348"/>
                <a:gd name="T53" fmla="*/ 2147483647 h 156"/>
                <a:gd name="T54" fmla="*/ 2147483647 w 348"/>
                <a:gd name="T55" fmla="*/ 2147483647 h 156"/>
                <a:gd name="T56" fmla="*/ 2147483647 w 348"/>
                <a:gd name="T57" fmla="*/ 2147483647 h 156"/>
                <a:gd name="T58" fmla="*/ 2147483647 w 348"/>
                <a:gd name="T59" fmla="*/ 2147483647 h 156"/>
                <a:gd name="T60" fmla="*/ 2147483647 w 348"/>
                <a:gd name="T61" fmla="*/ 2147483647 h 156"/>
                <a:gd name="T62" fmla="*/ 2147483647 w 348"/>
                <a:gd name="T63" fmla="*/ 2147483647 h 156"/>
                <a:gd name="T64" fmla="*/ 2147483647 w 348"/>
                <a:gd name="T65" fmla="*/ 2147483647 h 156"/>
                <a:gd name="T66" fmla="*/ 2147483647 w 348"/>
                <a:gd name="T67" fmla="*/ 2147483647 h 156"/>
                <a:gd name="T68" fmla="*/ 2147483647 w 348"/>
                <a:gd name="T69" fmla="*/ 2147483647 h 156"/>
                <a:gd name="T70" fmla="*/ 2147483647 w 348"/>
                <a:gd name="T71" fmla="*/ 2147483647 h 15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48"/>
                <a:gd name="T109" fmla="*/ 0 h 156"/>
                <a:gd name="T110" fmla="*/ 348 w 348"/>
                <a:gd name="T111" fmla="*/ 156 h 15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48" h="156">
                  <a:moveTo>
                    <a:pt x="336" y="114"/>
                  </a:moveTo>
                  <a:lnTo>
                    <a:pt x="324" y="108"/>
                  </a:lnTo>
                  <a:lnTo>
                    <a:pt x="336" y="84"/>
                  </a:lnTo>
                  <a:lnTo>
                    <a:pt x="318" y="78"/>
                  </a:lnTo>
                  <a:lnTo>
                    <a:pt x="318" y="60"/>
                  </a:lnTo>
                  <a:lnTo>
                    <a:pt x="330" y="48"/>
                  </a:lnTo>
                  <a:lnTo>
                    <a:pt x="336" y="48"/>
                  </a:lnTo>
                  <a:lnTo>
                    <a:pt x="342" y="42"/>
                  </a:lnTo>
                  <a:lnTo>
                    <a:pt x="336" y="30"/>
                  </a:lnTo>
                  <a:lnTo>
                    <a:pt x="342" y="18"/>
                  </a:lnTo>
                  <a:lnTo>
                    <a:pt x="330" y="12"/>
                  </a:lnTo>
                  <a:lnTo>
                    <a:pt x="312" y="12"/>
                  </a:lnTo>
                  <a:lnTo>
                    <a:pt x="294" y="6"/>
                  </a:lnTo>
                  <a:lnTo>
                    <a:pt x="276" y="6"/>
                  </a:lnTo>
                  <a:lnTo>
                    <a:pt x="264" y="0"/>
                  </a:lnTo>
                  <a:lnTo>
                    <a:pt x="204" y="0"/>
                  </a:lnTo>
                  <a:lnTo>
                    <a:pt x="192" y="6"/>
                  </a:lnTo>
                  <a:lnTo>
                    <a:pt x="156" y="6"/>
                  </a:lnTo>
                  <a:lnTo>
                    <a:pt x="150" y="12"/>
                  </a:lnTo>
                  <a:lnTo>
                    <a:pt x="126" y="24"/>
                  </a:lnTo>
                  <a:lnTo>
                    <a:pt x="108" y="30"/>
                  </a:lnTo>
                  <a:lnTo>
                    <a:pt x="96" y="36"/>
                  </a:lnTo>
                  <a:lnTo>
                    <a:pt x="90" y="36"/>
                  </a:lnTo>
                  <a:lnTo>
                    <a:pt x="84" y="42"/>
                  </a:lnTo>
                  <a:lnTo>
                    <a:pt x="84" y="48"/>
                  </a:lnTo>
                  <a:lnTo>
                    <a:pt x="90" y="60"/>
                  </a:lnTo>
                  <a:lnTo>
                    <a:pt x="90" y="72"/>
                  </a:lnTo>
                  <a:lnTo>
                    <a:pt x="96" y="78"/>
                  </a:lnTo>
                  <a:lnTo>
                    <a:pt x="96" y="84"/>
                  </a:lnTo>
                  <a:lnTo>
                    <a:pt x="150" y="90"/>
                  </a:lnTo>
                  <a:lnTo>
                    <a:pt x="138" y="126"/>
                  </a:lnTo>
                  <a:lnTo>
                    <a:pt x="150" y="126"/>
                  </a:lnTo>
                  <a:lnTo>
                    <a:pt x="180" y="114"/>
                  </a:lnTo>
                  <a:lnTo>
                    <a:pt x="210" y="114"/>
                  </a:lnTo>
                  <a:lnTo>
                    <a:pt x="234" y="126"/>
                  </a:lnTo>
                  <a:lnTo>
                    <a:pt x="240" y="132"/>
                  </a:lnTo>
                  <a:lnTo>
                    <a:pt x="252" y="138"/>
                  </a:lnTo>
                  <a:lnTo>
                    <a:pt x="270" y="156"/>
                  </a:lnTo>
                  <a:lnTo>
                    <a:pt x="288" y="156"/>
                  </a:lnTo>
                  <a:lnTo>
                    <a:pt x="294" y="150"/>
                  </a:lnTo>
                  <a:lnTo>
                    <a:pt x="312" y="150"/>
                  </a:lnTo>
                  <a:lnTo>
                    <a:pt x="318" y="156"/>
                  </a:lnTo>
                  <a:lnTo>
                    <a:pt x="330" y="156"/>
                  </a:lnTo>
                  <a:lnTo>
                    <a:pt x="330" y="144"/>
                  </a:lnTo>
                  <a:lnTo>
                    <a:pt x="348" y="132"/>
                  </a:lnTo>
                  <a:lnTo>
                    <a:pt x="336" y="114"/>
                  </a:lnTo>
                  <a:close/>
                  <a:moveTo>
                    <a:pt x="36" y="78"/>
                  </a:moveTo>
                  <a:lnTo>
                    <a:pt x="6" y="78"/>
                  </a:lnTo>
                  <a:lnTo>
                    <a:pt x="0" y="84"/>
                  </a:lnTo>
                  <a:lnTo>
                    <a:pt x="0" y="102"/>
                  </a:lnTo>
                  <a:lnTo>
                    <a:pt x="6" y="108"/>
                  </a:lnTo>
                  <a:lnTo>
                    <a:pt x="18" y="132"/>
                  </a:lnTo>
                  <a:lnTo>
                    <a:pt x="24" y="126"/>
                  </a:lnTo>
                  <a:lnTo>
                    <a:pt x="30" y="114"/>
                  </a:lnTo>
                  <a:lnTo>
                    <a:pt x="42" y="108"/>
                  </a:lnTo>
                  <a:lnTo>
                    <a:pt x="54" y="108"/>
                  </a:lnTo>
                  <a:lnTo>
                    <a:pt x="60" y="102"/>
                  </a:lnTo>
                  <a:lnTo>
                    <a:pt x="72" y="96"/>
                  </a:lnTo>
                  <a:lnTo>
                    <a:pt x="78" y="90"/>
                  </a:lnTo>
                  <a:lnTo>
                    <a:pt x="72" y="72"/>
                  </a:lnTo>
                  <a:lnTo>
                    <a:pt x="36" y="78"/>
                  </a:lnTo>
                  <a:close/>
                  <a:moveTo>
                    <a:pt x="36" y="66"/>
                  </a:moveTo>
                  <a:lnTo>
                    <a:pt x="48" y="66"/>
                  </a:lnTo>
                  <a:lnTo>
                    <a:pt x="54" y="54"/>
                  </a:lnTo>
                  <a:lnTo>
                    <a:pt x="60" y="48"/>
                  </a:lnTo>
                  <a:lnTo>
                    <a:pt x="60" y="42"/>
                  </a:lnTo>
                  <a:lnTo>
                    <a:pt x="54" y="36"/>
                  </a:lnTo>
                  <a:lnTo>
                    <a:pt x="48" y="36"/>
                  </a:lnTo>
                  <a:lnTo>
                    <a:pt x="36" y="42"/>
                  </a:lnTo>
                  <a:lnTo>
                    <a:pt x="30" y="48"/>
                  </a:lnTo>
                  <a:lnTo>
                    <a:pt x="24" y="60"/>
                  </a:lnTo>
                  <a:lnTo>
                    <a:pt x="30" y="66"/>
                  </a:lnTo>
                  <a:lnTo>
                    <a:pt x="36" y="66"/>
                  </a:lnTo>
                  <a:close/>
                </a:path>
              </a:pathLst>
            </a:custGeom>
            <a:solidFill>
              <a:srgbClr val="6BBA56"/>
            </a:solidFill>
            <a:ln w="635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57" name="Denmark" descr="© INSCALE GmbH, 05.05.2010&#10;http://www.presentationload.com/">
              <a:extLst>
                <a:ext uri="{FF2B5EF4-FFF2-40B4-BE49-F238E27FC236}">
                  <a16:creationId xmlns:a16="http://schemas.microsoft.com/office/drawing/2014/main" id="{0D09F32E-13CF-47FC-82EF-E00F653152E0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5813269" y="2455714"/>
              <a:ext cx="122302" cy="106285"/>
            </a:xfrm>
            <a:custGeom>
              <a:avLst/>
              <a:gdLst>
                <a:gd name="T0" fmla="*/ 2147483647 w 71"/>
                <a:gd name="T1" fmla="*/ 2147483647 h 60"/>
                <a:gd name="T2" fmla="*/ 2147483647 w 71"/>
                <a:gd name="T3" fmla="*/ 2147483647 h 60"/>
                <a:gd name="T4" fmla="*/ 2147483647 w 71"/>
                <a:gd name="T5" fmla="*/ 2147483647 h 60"/>
                <a:gd name="T6" fmla="*/ 2147483647 w 71"/>
                <a:gd name="T7" fmla="*/ 2147483647 h 60"/>
                <a:gd name="T8" fmla="*/ 2147483647 w 71"/>
                <a:gd name="T9" fmla="*/ 2147483647 h 60"/>
                <a:gd name="T10" fmla="*/ 2147483647 w 71"/>
                <a:gd name="T11" fmla="*/ 2147483647 h 60"/>
                <a:gd name="T12" fmla="*/ 2147483647 w 71"/>
                <a:gd name="T13" fmla="*/ 2147483647 h 60"/>
                <a:gd name="T14" fmla="*/ 2147483647 w 71"/>
                <a:gd name="T15" fmla="*/ 2147483647 h 60"/>
                <a:gd name="T16" fmla="*/ 2147483647 w 71"/>
                <a:gd name="T17" fmla="*/ 2147483647 h 60"/>
                <a:gd name="T18" fmla="*/ 2147483647 w 71"/>
                <a:gd name="T19" fmla="*/ 2147483647 h 60"/>
                <a:gd name="T20" fmla="*/ 2147483647 w 71"/>
                <a:gd name="T21" fmla="*/ 2147483647 h 60"/>
                <a:gd name="T22" fmla="*/ 2147483647 w 71"/>
                <a:gd name="T23" fmla="*/ 2147483647 h 60"/>
                <a:gd name="T24" fmla="*/ 2147483647 w 71"/>
                <a:gd name="T25" fmla="*/ 2147483647 h 60"/>
                <a:gd name="T26" fmla="*/ 2147483647 w 71"/>
                <a:gd name="T27" fmla="*/ 2147483647 h 60"/>
                <a:gd name="T28" fmla="*/ 2147483647 w 71"/>
                <a:gd name="T29" fmla="*/ 2147483647 h 60"/>
                <a:gd name="T30" fmla="*/ 2147483647 w 71"/>
                <a:gd name="T31" fmla="*/ 2147483647 h 60"/>
                <a:gd name="T32" fmla="*/ 2147483647 w 71"/>
                <a:gd name="T33" fmla="*/ 2147483647 h 60"/>
                <a:gd name="T34" fmla="*/ 2147483647 w 71"/>
                <a:gd name="T35" fmla="*/ 2147483647 h 60"/>
                <a:gd name="T36" fmla="*/ 2147483647 w 71"/>
                <a:gd name="T37" fmla="*/ 2147483647 h 60"/>
                <a:gd name="T38" fmla="*/ 2147483647 w 71"/>
                <a:gd name="T39" fmla="*/ 2147483647 h 60"/>
                <a:gd name="T40" fmla="*/ 2147483647 w 71"/>
                <a:gd name="T41" fmla="*/ 2147483647 h 60"/>
                <a:gd name="T42" fmla="*/ 2147483647 w 71"/>
                <a:gd name="T43" fmla="*/ 2147483647 h 60"/>
                <a:gd name="T44" fmla="*/ 2147483647 w 71"/>
                <a:gd name="T45" fmla="*/ 2147483647 h 60"/>
                <a:gd name="T46" fmla="*/ 2147483647 w 71"/>
                <a:gd name="T47" fmla="*/ 2147483647 h 60"/>
                <a:gd name="T48" fmla="*/ 2147483647 w 71"/>
                <a:gd name="T49" fmla="*/ 2147483647 h 60"/>
                <a:gd name="T50" fmla="*/ 2147483647 w 71"/>
                <a:gd name="T51" fmla="*/ 2147483647 h 60"/>
                <a:gd name="T52" fmla="*/ 2147483647 w 71"/>
                <a:gd name="T53" fmla="*/ 2147483647 h 60"/>
                <a:gd name="T54" fmla="*/ 2147483647 w 71"/>
                <a:gd name="T55" fmla="*/ 2147483647 h 60"/>
                <a:gd name="T56" fmla="*/ 2147483647 w 71"/>
                <a:gd name="T57" fmla="*/ 2147483647 h 60"/>
                <a:gd name="T58" fmla="*/ 2147483647 w 71"/>
                <a:gd name="T59" fmla="*/ 2147483647 h 60"/>
                <a:gd name="T60" fmla="*/ 2147483647 w 71"/>
                <a:gd name="T61" fmla="*/ 2147483647 h 60"/>
                <a:gd name="T62" fmla="*/ 2147483647 w 71"/>
                <a:gd name="T63" fmla="*/ 0 h 60"/>
                <a:gd name="T64" fmla="*/ 2147483647 w 71"/>
                <a:gd name="T65" fmla="*/ 2147483647 h 60"/>
                <a:gd name="T66" fmla="*/ 2147483647 w 71"/>
                <a:gd name="T67" fmla="*/ 2147483647 h 60"/>
                <a:gd name="T68" fmla="*/ 2147483647 w 71"/>
                <a:gd name="T69" fmla="*/ 2147483647 h 60"/>
                <a:gd name="T70" fmla="*/ 2147483647 w 71"/>
                <a:gd name="T71" fmla="*/ 2147483647 h 60"/>
                <a:gd name="T72" fmla="*/ 2147483647 w 71"/>
                <a:gd name="T73" fmla="*/ 2147483647 h 60"/>
                <a:gd name="T74" fmla="*/ 2147483647 w 71"/>
                <a:gd name="T75" fmla="*/ 2147483647 h 60"/>
                <a:gd name="T76" fmla="*/ 2147483647 w 71"/>
                <a:gd name="T77" fmla="*/ 2147483647 h 60"/>
                <a:gd name="T78" fmla="*/ 2147483647 w 71"/>
                <a:gd name="T79" fmla="*/ 2147483647 h 60"/>
                <a:gd name="T80" fmla="*/ 2147483647 w 71"/>
                <a:gd name="T81" fmla="*/ 2147483647 h 60"/>
                <a:gd name="T82" fmla="*/ 0 w 71"/>
                <a:gd name="T83" fmla="*/ 2147483647 h 60"/>
                <a:gd name="T84" fmla="*/ 0 w 71"/>
                <a:gd name="T85" fmla="*/ 2147483647 h 60"/>
                <a:gd name="T86" fmla="*/ 2147483647 w 71"/>
                <a:gd name="T87" fmla="*/ 2147483647 h 60"/>
                <a:gd name="T88" fmla="*/ 2147483647 w 71"/>
                <a:gd name="T89" fmla="*/ 2147483647 h 60"/>
                <a:gd name="T90" fmla="*/ 2147483647 w 71"/>
                <a:gd name="T91" fmla="*/ 2147483647 h 60"/>
                <a:gd name="T92" fmla="*/ 2147483647 w 71"/>
                <a:gd name="T93" fmla="*/ 2147483647 h 60"/>
                <a:gd name="T94" fmla="*/ 2147483647 w 71"/>
                <a:gd name="T95" fmla="*/ 2147483647 h 60"/>
                <a:gd name="T96" fmla="*/ 2147483647 w 71"/>
                <a:gd name="T97" fmla="*/ 2147483647 h 60"/>
                <a:gd name="T98" fmla="*/ 2147483647 w 71"/>
                <a:gd name="T99" fmla="*/ 2147483647 h 60"/>
                <a:gd name="T100" fmla="*/ 2147483647 w 71"/>
                <a:gd name="T101" fmla="*/ 2147483647 h 60"/>
                <a:gd name="T102" fmla="*/ 2147483647 w 71"/>
                <a:gd name="T103" fmla="*/ 2147483647 h 60"/>
                <a:gd name="T104" fmla="*/ 2147483647 w 71"/>
                <a:gd name="T105" fmla="*/ 2147483647 h 60"/>
                <a:gd name="T106" fmla="*/ 2147483647 w 71"/>
                <a:gd name="T107" fmla="*/ 2147483647 h 60"/>
                <a:gd name="T108" fmla="*/ 2147483647 w 71"/>
                <a:gd name="T109" fmla="*/ 2147483647 h 60"/>
                <a:gd name="T110" fmla="*/ 2147483647 w 71"/>
                <a:gd name="T111" fmla="*/ 2147483647 h 60"/>
                <a:gd name="T112" fmla="*/ 2147483647 w 71"/>
                <a:gd name="T113" fmla="*/ 2147483647 h 60"/>
                <a:gd name="T114" fmla="*/ 2147483647 w 71"/>
                <a:gd name="T115" fmla="*/ 2147483647 h 60"/>
                <a:gd name="T116" fmla="*/ 2147483647 w 71"/>
                <a:gd name="T117" fmla="*/ 2147483647 h 60"/>
                <a:gd name="T118" fmla="*/ 2147483647 w 71"/>
                <a:gd name="T119" fmla="*/ 2147483647 h 60"/>
                <a:gd name="T120" fmla="*/ 2147483647 w 71"/>
                <a:gd name="T121" fmla="*/ 2147483647 h 6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71"/>
                <a:gd name="T184" fmla="*/ 0 h 60"/>
                <a:gd name="T185" fmla="*/ 71 w 71"/>
                <a:gd name="T186" fmla="*/ 60 h 60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71" h="60">
                  <a:moveTo>
                    <a:pt x="62" y="48"/>
                  </a:moveTo>
                  <a:lnTo>
                    <a:pt x="67" y="46"/>
                  </a:lnTo>
                  <a:lnTo>
                    <a:pt x="69" y="46"/>
                  </a:lnTo>
                  <a:lnTo>
                    <a:pt x="69" y="43"/>
                  </a:lnTo>
                  <a:lnTo>
                    <a:pt x="67" y="43"/>
                  </a:lnTo>
                  <a:lnTo>
                    <a:pt x="62" y="41"/>
                  </a:lnTo>
                  <a:lnTo>
                    <a:pt x="62" y="38"/>
                  </a:lnTo>
                  <a:lnTo>
                    <a:pt x="64" y="38"/>
                  </a:lnTo>
                  <a:lnTo>
                    <a:pt x="64" y="36"/>
                  </a:lnTo>
                  <a:lnTo>
                    <a:pt x="67" y="34"/>
                  </a:lnTo>
                  <a:lnTo>
                    <a:pt x="67" y="29"/>
                  </a:lnTo>
                  <a:lnTo>
                    <a:pt x="64" y="29"/>
                  </a:lnTo>
                  <a:lnTo>
                    <a:pt x="62" y="29"/>
                  </a:lnTo>
                  <a:lnTo>
                    <a:pt x="60" y="31"/>
                  </a:lnTo>
                  <a:lnTo>
                    <a:pt x="60" y="34"/>
                  </a:lnTo>
                  <a:lnTo>
                    <a:pt x="57" y="36"/>
                  </a:lnTo>
                  <a:lnTo>
                    <a:pt x="57" y="34"/>
                  </a:lnTo>
                  <a:lnTo>
                    <a:pt x="55" y="31"/>
                  </a:lnTo>
                  <a:lnTo>
                    <a:pt x="52" y="34"/>
                  </a:lnTo>
                  <a:lnTo>
                    <a:pt x="45" y="38"/>
                  </a:lnTo>
                  <a:lnTo>
                    <a:pt x="48" y="38"/>
                  </a:lnTo>
                  <a:lnTo>
                    <a:pt x="50" y="41"/>
                  </a:lnTo>
                  <a:lnTo>
                    <a:pt x="50" y="43"/>
                  </a:lnTo>
                  <a:lnTo>
                    <a:pt x="50" y="46"/>
                  </a:lnTo>
                  <a:lnTo>
                    <a:pt x="50" y="48"/>
                  </a:lnTo>
                  <a:lnTo>
                    <a:pt x="48" y="48"/>
                  </a:lnTo>
                  <a:lnTo>
                    <a:pt x="50" y="48"/>
                  </a:lnTo>
                  <a:lnTo>
                    <a:pt x="50" y="50"/>
                  </a:lnTo>
                  <a:lnTo>
                    <a:pt x="55" y="50"/>
                  </a:lnTo>
                  <a:lnTo>
                    <a:pt x="55" y="48"/>
                  </a:lnTo>
                  <a:lnTo>
                    <a:pt x="57" y="48"/>
                  </a:lnTo>
                  <a:lnTo>
                    <a:pt x="57" y="50"/>
                  </a:lnTo>
                  <a:lnTo>
                    <a:pt x="60" y="53"/>
                  </a:lnTo>
                  <a:lnTo>
                    <a:pt x="60" y="55"/>
                  </a:lnTo>
                  <a:lnTo>
                    <a:pt x="62" y="55"/>
                  </a:lnTo>
                  <a:lnTo>
                    <a:pt x="62" y="53"/>
                  </a:lnTo>
                  <a:lnTo>
                    <a:pt x="62" y="48"/>
                  </a:lnTo>
                  <a:close/>
                  <a:moveTo>
                    <a:pt x="71" y="53"/>
                  </a:moveTo>
                  <a:lnTo>
                    <a:pt x="62" y="55"/>
                  </a:lnTo>
                  <a:lnTo>
                    <a:pt x="60" y="58"/>
                  </a:lnTo>
                  <a:lnTo>
                    <a:pt x="57" y="58"/>
                  </a:lnTo>
                  <a:lnTo>
                    <a:pt x="57" y="55"/>
                  </a:lnTo>
                  <a:lnTo>
                    <a:pt x="55" y="55"/>
                  </a:lnTo>
                  <a:lnTo>
                    <a:pt x="50" y="53"/>
                  </a:lnTo>
                  <a:lnTo>
                    <a:pt x="45" y="53"/>
                  </a:lnTo>
                  <a:lnTo>
                    <a:pt x="45" y="58"/>
                  </a:lnTo>
                  <a:lnTo>
                    <a:pt x="50" y="58"/>
                  </a:lnTo>
                  <a:lnTo>
                    <a:pt x="52" y="58"/>
                  </a:lnTo>
                  <a:lnTo>
                    <a:pt x="55" y="60"/>
                  </a:lnTo>
                  <a:lnTo>
                    <a:pt x="57" y="60"/>
                  </a:lnTo>
                  <a:lnTo>
                    <a:pt x="60" y="60"/>
                  </a:lnTo>
                  <a:lnTo>
                    <a:pt x="62" y="60"/>
                  </a:lnTo>
                  <a:lnTo>
                    <a:pt x="69" y="58"/>
                  </a:lnTo>
                  <a:lnTo>
                    <a:pt x="71" y="58"/>
                  </a:lnTo>
                  <a:lnTo>
                    <a:pt x="71" y="53"/>
                  </a:lnTo>
                  <a:close/>
                  <a:moveTo>
                    <a:pt x="31" y="12"/>
                  </a:moveTo>
                  <a:lnTo>
                    <a:pt x="36" y="7"/>
                  </a:lnTo>
                  <a:lnTo>
                    <a:pt x="36" y="3"/>
                  </a:lnTo>
                  <a:lnTo>
                    <a:pt x="36" y="0"/>
                  </a:lnTo>
                  <a:lnTo>
                    <a:pt x="26" y="0"/>
                  </a:lnTo>
                  <a:lnTo>
                    <a:pt x="26" y="3"/>
                  </a:lnTo>
                  <a:lnTo>
                    <a:pt x="21" y="7"/>
                  </a:lnTo>
                  <a:lnTo>
                    <a:pt x="21" y="10"/>
                  </a:lnTo>
                  <a:lnTo>
                    <a:pt x="19" y="10"/>
                  </a:lnTo>
                  <a:lnTo>
                    <a:pt x="19" y="19"/>
                  </a:lnTo>
                  <a:lnTo>
                    <a:pt x="14" y="14"/>
                  </a:lnTo>
                  <a:lnTo>
                    <a:pt x="12" y="7"/>
                  </a:lnTo>
                  <a:lnTo>
                    <a:pt x="7" y="10"/>
                  </a:lnTo>
                  <a:lnTo>
                    <a:pt x="5" y="10"/>
                  </a:lnTo>
                  <a:lnTo>
                    <a:pt x="5" y="12"/>
                  </a:lnTo>
                  <a:lnTo>
                    <a:pt x="5" y="14"/>
                  </a:lnTo>
                  <a:lnTo>
                    <a:pt x="7" y="14"/>
                  </a:lnTo>
                  <a:lnTo>
                    <a:pt x="12" y="19"/>
                  </a:lnTo>
                  <a:lnTo>
                    <a:pt x="12" y="22"/>
                  </a:lnTo>
                  <a:lnTo>
                    <a:pt x="5" y="19"/>
                  </a:lnTo>
                  <a:lnTo>
                    <a:pt x="2" y="24"/>
                  </a:lnTo>
                  <a:lnTo>
                    <a:pt x="0" y="24"/>
                  </a:lnTo>
                  <a:lnTo>
                    <a:pt x="0" y="29"/>
                  </a:lnTo>
                  <a:lnTo>
                    <a:pt x="0" y="31"/>
                  </a:lnTo>
                  <a:lnTo>
                    <a:pt x="5" y="34"/>
                  </a:lnTo>
                  <a:lnTo>
                    <a:pt x="7" y="34"/>
                  </a:lnTo>
                  <a:lnTo>
                    <a:pt x="2" y="38"/>
                  </a:lnTo>
                  <a:lnTo>
                    <a:pt x="2" y="41"/>
                  </a:lnTo>
                  <a:lnTo>
                    <a:pt x="5" y="43"/>
                  </a:lnTo>
                  <a:lnTo>
                    <a:pt x="7" y="43"/>
                  </a:lnTo>
                  <a:lnTo>
                    <a:pt x="7" y="48"/>
                  </a:lnTo>
                  <a:lnTo>
                    <a:pt x="5" y="53"/>
                  </a:lnTo>
                  <a:lnTo>
                    <a:pt x="7" y="53"/>
                  </a:lnTo>
                  <a:lnTo>
                    <a:pt x="17" y="53"/>
                  </a:lnTo>
                  <a:lnTo>
                    <a:pt x="17" y="55"/>
                  </a:lnTo>
                  <a:lnTo>
                    <a:pt x="24" y="55"/>
                  </a:lnTo>
                  <a:lnTo>
                    <a:pt x="26" y="58"/>
                  </a:lnTo>
                  <a:lnTo>
                    <a:pt x="26" y="55"/>
                  </a:lnTo>
                  <a:lnTo>
                    <a:pt x="24" y="53"/>
                  </a:lnTo>
                  <a:lnTo>
                    <a:pt x="24" y="48"/>
                  </a:lnTo>
                  <a:lnTo>
                    <a:pt x="26" y="43"/>
                  </a:lnTo>
                  <a:lnTo>
                    <a:pt x="24" y="41"/>
                  </a:lnTo>
                  <a:lnTo>
                    <a:pt x="24" y="38"/>
                  </a:lnTo>
                  <a:lnTo>
                    <a:pt x="21" y="38"/>
                  </a:lnTo>
                  <a:lnTo>
                    <a:pt x="24" y="38"/>
                  </a:lnTo>
                  <a:lnTo>
                    <a:pt x="31" y="34"/>
                  </a:lnTo>
                  <a:lnTo>
                    <a:pt x="33" y="26"/>
                  </a:lnTo>
                  <a:lnTo>
                    <a:pt x="38" y="26"/>
                  </a:lnTo>
                  <a:lnTo>
                    <a:pt x="41" y="19"/>
                  </a:lnTo>
                  <a:lnTo>
                    <a:pt x="31" y="19"/>
                  </a:lnTo>
                  <a:lnTo>
                    <a:pt x="31" y="12"/>
                  </a:lnTo>
                  <a:close/>
                  <a:moveTo>
                    <a:pt x="29" y="38"/>
                  </a:moveTo>
                  <a:lnTo>
                    <a:pt x="31" y="48"/>
                  </a:lnTo>
                  <a:lnTo>
                    <a:pt x="36" y="53"/>
                  </a:lnTo>
                  <a:lnTo>
                    <a:pt x="38" y="46"/>
                  </a:lnTo>
                  <a:lnTo>
                    <a:pt x="33" y="41"/>
                  </a:lnTo>
                  <a:lnTo>
                    <a:pt x="29" y="38"/>
                  </a:lnTo>
                  <a:close/>
                </a:path>
              </a:pathLst>
            </a:custGeom>
            <a:solidFill>
              <a:srgbClr val="6BBA56"/>
            </a:solidFill>
            <a:ln w="952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58" name="Netherlands" descr="© INSCALE GmbH, 05.05.2010&#10;http://www.presentationload.com/">
              <a:extLst>
                <a:ext uri="{FF2B5EF4-FFF2-40B4-BE49-F238E27FC236}">
                  <a16:creationId xmlns:a16="http://schemas.microsoft.com/office/drawing/2014/main" id="{2CFCD436-E575-45A4-A931-5705F2301E92}"/>
                </a:ext>
              </a:extLst>
            </p:cNvPr>
            <p:cNvSpPr>
              <a:spLocks/>
            </p:cNvSpPr>
            <p:nvPr/>
          </p:nvSpPr>
          <p:spPr bwMode="gray">
            <a:xfrm>
              <a:off x="5671750" y="2599197"/>
              <a:ext cx="120554" cy="93885"/>
            </a:xfrm>
            <a:custGeom>
              <a:avLst/>
              <a:gdLst>
                <a:gd name="T0" fmla="*/ 0 w 270"/>
                <a:gd name="T1" fmla="*/ 2147483647 h 210"/>
                <a:gd name="T2" fmla="*/ 2147483647 w 270"/>
                <a:gd name="T3" fmla="*/ 2147483647 h 210"/>
                <a:gd name="T4" fmla="*/ 2147483647 w 270"/>
                <a:gd name="T5" fmla="*/ 2147483647 h 210"/>
                <a:gd name="T6" fmla="*/ 2147483647 w 270"/>
                <a:gd name="T7" fmla="*/ 2147483647 h 210"/>
                <a:gd name="T8" fmla="*/ 2147483647 w 270"/>
                <a:gd name="T9" fmla="*/ 2147483647 h 210"/>
                <a:gd name="T10" fmla="*/ 2147483647 w 270"/>
                <a:gd name="T11" fmla="*/ 2147483647 h 210"/>
                <a:gd name="T12" fmla="*/ 2147483647 w 270"/>
                <a:gd name="T13" fmla="*/ 2147483647 h 210"/>
                <a:gd name="T14" fmla="*/ 2147483647 w 270"/>
                <a:gd name="T15" fmla="*/ 2147483647 h 210"/>
                <a:gd name="T16" fmla="*/ 2147483647 w 270"/>
                <a:gd name="T17" fmla="*/ 2147483647 h 210"/>
                <a:gd name="T18" fmla="*/ 2147483647 w 270"/>
                <a:gd name="T19" fmla="*/ 2147483647 h 210"/>
                <a:gd name="T20" fmla="*/ 2147483647 w 270"/>
                <a:gd name="T21" fmla="*/ 2147483647 h 210"/>
                <a:gd name="T22" fmla="*/ 2147483647 w 270"/>
                <a:gd name="T23" fmla="*/ 2147483647 h 210"/>
                <a:gd name="T24" fmla="*/ 2147483647 w 270"/>
                <a:gd name="T25" fmla="*/ 2147483647 h 210"/>
                <a:gd name="T26" fmla="*/ 2147483647 w 270"/>
                <a:gd name="T27" fmla="*/ 2147483647 h 210"/>
                <a:gd name="T28" fmla="*/ 2147483647 w 270"/>
                <a:gd name="T29" fmla="*/ 2147483647 h 210"/>
                <a:gd name="T30" fmla="*/ 2147483647 w 270"/>
                <a:gd name="T31" fmla="*/ 2147483647 h 210"/>
                <a:gd name="T32" fmla="*/ 2147483647 w 270"/>
                <a:gd name="T33" fmla="*/ 2147483647 h 210"/>
                <a:gd name="T34" fmla="*/ 2147483647 w 270"/>
                <a:gd name="T35" fmla="*/ 2147483647 h 210"/>
                <a:gd name="T36" fmla="*/ 2147483647 w 270"/>
                <a:gd name="T37" fmla="*/ 2147483647 h 210"/>
                <a:gd name="T38" fmla="*/ 2147483647 w 270"/>
                <a:gd name="T39" fmla="*/ 2147483647 h 210"/>
                <a:gd name="T40" fmla="*/ 2147483647 w 270"/>
                <a:gd name="T41" fmla="*/ 2147483647 h 210"/>
                <a:gd name="T42" fmla="*/ 2147483647 w 270"/>
                <a:gd name="T43" fmla="*/ 2147483647 h 210"/>
                <a:gd name="T44" fmla="*/ 2147483647 w 270"/>
                <a:gd name="T45" fmla="*/ 2147483647 h 210"/>
                <a:gd name="T46" fmla="*/ 2147483647 w 270"/>
                <a:gd name="T47" fmla="*/ 2147483647 h 210"/>
                <a:gd name="T48" fmla="*/ 2147483647 w 270"/>
                <a:gd name="T49" fmla="*/ 2147483647 h 210"/>
                <a:gd name="T50" fmla="*/ 2147483647 w 270"/>
                <a:gd name="T51" fmla="*/ 2147483647 h 210"/>
                <a:gd name="T52" fmla="*/ 2147483647 w 270"/>
                <a:gd name="T53" fmla="*/ 2147483647 h 210"/>
                <a:gd name="T54" fmla="*/ 2147483647 w 270"/>
                <a:gd name="T55" fmla="*/ 2147483647 h 210"/>
                <a:gd name="T56" fmla="*/ 2147483647 w 270"/>
                <a:gd name="T57" fmla="*/ 2147483647 h 210"/>
                <a:gd name="T58" fmla="*/ 2147483647 w 270"/>
                <a:gd name="T59" fmla="*/ 0 h 210"/>
                <a:gd name="T60" fmla="*/ 2147483647 w 270"/>
                <a:gd name="T61" fmla="*/ 2147483647 h 210"/>
                <a:gd name="T62" fmla="*/ 2147483647 w 270"/>
                <a:gd name="T63" fmla="*/ 2147483647 h 210"/>
                <a:gd name="T64" fmla="*/ 2147483647 w 270"/>
                <a:gd name="T65" fmla="*/ 2147483647 h 210"/>
                <a:gd name="T66" fmla="*/ 2147483647 w 270"/>
                <a:gd name="T67" fmla="*/ 2147483647 h 210"/>
                <a:gd name="T68" fmla="*/ 2147483647 w 270"/>
                <a:gd name="T69" fmla="*/ 2147483647 h 210"/>
                <a:gd name="T70" fmla="*/ 2147483647 w 270"/>
                <a:gd name="T71" fmla="*/ 2147483647 h 210"/>
                <a:gd name="T72" fmla="*/ 2147483647 w 270"/>
                <a:gd name="T73" fmla="*/ 2147483647 h 210"/>
                <a:gd name="T74" fmla="*/ 2147483647 w 270"/>
                <a:gd name="T75" fmla="*/ 2147483647 h 210"/>
                <a:gd name="T76" fmla="*/ 2147483647 w 270"/>
                <a:gd name="T77" fmla="*/ 2147483647 h 210"/>
                <a:gd name="T78" fmla="*/ 2147483647 w 270"/>
                <a:gd name="T79" fmla="*/ 2147483647 h 210"/>
                <a:gd name="T80" fmla="*/ 2147483647 w 270"/>
                <a:gd name="T81" fmla="*/ 2147483647 h 210"/>
                <a:gd name="T82" fmla="*/ 2147483647 w 270"/>
                <a:gd name="T83" fmla="*/ 2147483647 h 210"/>
                <a:gd name="T84" fmla="*/ 2147483647 w 270"/>
                <a:gd name="T85" fmla="*/ 2147483647 h 210"/>
                <a:gd name="T86" fmla="*/ 2147483647 w 270"/>
                <a:gd name="T87" fmla="*/ 2147483647 h 210"/>
                <a:gd name="T88" fmla="*/ 2147483647 w 270"/>
                <a:gd name="T89" fmla="*/ 2147483647 h 210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270"/>
                <a:gd name="T136" fmla="*/ 0 h 210"/>
                <a:gd name="T137" fmla="*/ 270 w 270"/>
                <a:gd name="T138" fmla="*/ 210 h 210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270" h="210">
                  <a:moveTo>
                    <a:pt x="18" y="156"/>
                  </a:moveTo>
                  <a:lnTo>
                    <a:pt x="0" y="174"/>
                  </a:lnTo>
                  <a:lnTo>
                    <a:pt x="12" y="162"/>
                  </a:lnTo>
                  <a:lnTo>
                    <a:pt x="24" y="162"/>
                  </a:lnTo>
                  <a:lnTo>
                    <a:pt x="30" y="168"/>
                  </a:lnTo>
                  <a:lnTo>
                    <a:pt x="54" y="168"/>
                  </a:lnTo>
                  <a:lnTo>
                    <a:pt x="60" y="174"/>
                  </a:lnTo>
                  <a:lnTo>
                    <a:pt x="66" y="162"/>
                  </a:lnTo>
                  <a:lnTo>
                    <a:pt x="84" y="168"/>
                  </a:lnTo>
                  <a:lnTo>
                    <a:pt x="84" y="156"/>
                  </a:lnTo>
                  <a:lnTo>
                    <a:pt x="96" y="162"/>
                  </a:lnTo>
                  <a:lnTo>
                    <a:pt x="96" y="156"/>
                  </a:lnTo>
                  <a:lnTo>
                    <a:pt x="132" y="156"/>
                  </a:lnTo>
                  <a:lnTo>
                    <a:pt x="132" y="168"/>
                  </a:lnTo>
                  <a:lnTo>
                    <a:pt x="138" y="174"/>
                  </a:lnTo>
                  <a:lnTo>
                    <a:pt x="150" y="174"/>
                  </a:lnTo>
                  <a:lnTo>
                    <a:pt x="162" y="168"/>
                  </a:lnTo>
                  <a:lnTo>
                    <a:pt x="168" y="168"/>
                  </a:lnTo>
                  <a:lnTo>
                    <a:pt x="174" y="174"/>
                  </a:lnTo>
                  <a:lnTo>
                    <a:pt x="174" y="192"/>
                  </a:lnTo>
                  <a:lnTo>
                    <a:pt x="168" y="198"/>
                  </a:lnTo>
                  <a:lnTo>
                    <a:pt x="168" y="210"/>
                  </a:lnTo>
                  <a:lnTo>
                    <a:pt x="180" y="210"/>
                  </a:lnTo>
                  <a:lnTo>
                    <a:pt x="180" y="198"/>
                  </a:lnTo>
                  <a:lnTo>
                    <a:pt x="186" y="192"/>
                  </a:lnTo>
                  <a:lnTo>
                    <a:pt x="186" y="180"/>
                  </a:lnTo>
                  <a:lnTo>
                    <a:pt x="180" y="174"/>
                  </a:lnTo>
                  <a:lnTo>
                    <a:pt x="186" y="168"/>
                  </a:lnTo>
                  <a:lnTo>
                    <a:pt x="198" y="162"/>
                  </a:lnTo>
                  <a:lnTo>
                    <a:pt x="198" y="156"/>
                  </a:lnTo>
                  <a:lnTo>
                    <a:pt x="192" y="150"/>
                  </a:lnTo>
                  <a:lnTo>
                    <a:pt x="192" y="144"/>
                  </a:lnTo>
                  <a:lnTo>
                    <a:pt x="186" y="120"/>
                  </a:lnTo>
                  <a:lnTo>
                    <a:pt x="192" y="120"/>
                  </a:lnTo>
                  <a:lnTo>
                    <a:pt x="198" y="126"/>
                  </a:lnTo>
                  <a:lnTo>
                    <a:pt x="222" y="126"/>
                  </a:lnTo>
                  <a:lnTo>
                    <a:pt x="222" y="120"/>
                  </a:lnTo>
                  <a:lnTo>
                    <a:pt x="228" y="114"/>
                  </a:lnTo>
                  <a:lnTo>
                    <a:pt x="234" y="114"/>
                  </a:lnTo>
                  <a:lnTo>
                    <a:pt x="240" y="102"/>
                  </a:lnTo>
                  <a:lnTo>
                    <a:pt x="246" y="96"/>
                  </a:lnTo>
                  <a:lnTo>
                    <a:pt x="252" y="96"/>
                  </a:lnTo>
                  <a:lnTo>
                    <a:pt x="252" y="90"/>
                  </a:lnTo>
                  <a:lnTo>
                    <a:pt x="240" y="78"/>
                  </a:lnTo>
                  <a:lnTo>
                    <a:pt x="234" y="78"/>
                  </a:lnTo>
                  <a:lnTo>
                    <a:pt x="228" y="72"/>
                  </a:lnTo>
                  <a:lnTo>
                    <a:pt x="228" y="66"/>
                  </a:lnTo>
                  <a:lnTo>
                    <a:pt x="234" y="66"/>
                  </a:lnTo>
                  <a:lnTo>
                    <a:pt x="246" y="60"/>
                  </a:lnTo>
                  <a:lnTo>
                    <a:pt x="258" y="60"/>
                  </a:lnTo>
                  <a:lnTo>
                    <a:pt x="252" y="54"/>
                  </a:lnTo>
                  <a:lnTo>
                    <a:pt x="252" y="36"/>
                  </a:lnTo>
                  <a:lnTo>
                    <a:pt x="258" y="36"/>
                  </a:lnTo>
                  <a:lnTo>
                    <a:pt x="270" y="30"/>
                  </a:lnTo>
                  <a:lnTo>
                    <a:pt x="264" y="18"/>
                  </a:lnTo>
                  <a:lnTo>
                    <a:pt x="270" y="12"/>
                  </a:lnTo>
                  <a:lnTo>
                    <a:pt x="264" y="12"/>
                  </a:lnTo>
                  <a:lnTo>
                    <a:pt x="252" y="6"/>
                  </a:lnTo>
                  <a:lnTo>
                    <a:pt x="246" y="6"/>
                  </a:lnTo>
                  <a:lnTo>
                    <a:pt x="234" y="0"/>
                  </a:lnTo>
                  <a:lnTo>
                    <a:pt x="180" y="0"/>
                  </a:lnTo>
                  <a:lnTo>
                    <a:pt x="168" y="12"/>
                  </a:lnTo>
                  <a:lnTo>
                    <a:pt x="156" y="18"/>
                  </a:lnTo>
                  <a:lnTo>
                    <a:pt x="156" y="30"/>
                  </a:lnTo>
                  <a:lnTo>
                    <a:pt x="162" y="36"/>
                  </a:lnTo>
                  <a:lnTo>
                    <a:pt x="162" y="54"/>
                  </a:lnTo>
                  <a:lnTo>
                    <a:pt x="168" y="60"/>
                  </a:lnTo>
                  <a:lnTo>
                    <a:pt x="174" y="60"/>
                  </a:lnTo>
                  <a:lnTo>
                    <a:pt x="180" y="66"/>
                  </a:lnTo>
                  <a:lnTo>
                    <a:pt x="180" y="78"/>
                  </a:lnTo>
                  <a:lnTo>
                    <a:pt x="168" y="84"/>
                  </a:lnTo>
                  <a:lnTo>
                    <a:pt x="162" y="90"/>
                  </a:lnTo>
                  <a:lnTo>
                    <a:pt x="144" y="90"/>
                  </a:lnTo>
                  <a:lnTo>
                    <a:pt x="138" y="84"/>
                  </a:lnTo>
                  <a:lnTo>
                    <a:pt x="138" y="66"/>
                  </a:lnTo>
                  <a:lnTo>
                    <a:pt x="150" y="54"/>
                  </a:lnTo>
                  <a:lnTo>
                    <a:pt x="150" y="36"/>
                  </a:lnTo>
                  <a:lnTo>
                    <a:pt x="144" y="30"/>
                  </a:lnTo>
                  <a:lnTo>
                    <a:pt x="144" y="24"/>
                  </a:lnTo>
                  <a:lnTo>
                    <a:pt x="132" y="36"/>
                  </a:lnTo>
                  <a:lnTo>
                    <a:pt x="120" y="42"/>
                  </a:lnTo>
                  <a:lnTo>
                    <a:pt x="114" y="48"/>
                  </a:lnTo>
                  <a:lnTo>
                    <a:pt x="102" y="54"/>
                  </a:lnTo>
                  <a:lnTo>
                    <a:pt x="96" y="66"/>
                  </a:lnTo>
                  <a:lnTo>
                    <a:pt x="96" y="84"/>
                  </a:lnTo>
                  <a:lnTo>
                    <a:pt x="90" y="90"/>
                  </a:lnTo>
                  <a:lnTo>
                    <a:pt x="90" y="102"/>
                  </a:lnTo>
                  <a:lnTo>
                    <a:pt x="60" y="132"/>
                  </a:lnTo>
                  <a:lnTo>
                    <a:pt x="72" y="144"/>
                  </a:lnTo>
                  <a:lnTo>
                    <a:pt x="42" y="144"/>
                  </a:lnTo>
                  <a:lnTo>
                    <a:pt x="18" y="156"/>
                  </a:lnTo>
                  <a:close/>
                </a:path>
              </a:pathLst>
            </a:custGeom>
            <a:solidFill>
              <a:srgbClr val="6BBA56"/>
            </a:solidFill>
            <a:ln w="635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59" name="Belgium" descr="© INSCALE GmbH, 05.05.2010&#10;http://www.presentationload.com/">
              <a:extLst>
                <a:ext uri="{FF2B5EF4-FFF2-40B4-BE49-F238E27FC236}">
                  <a16:creationId xmlns:a16="http://schemas.microsoft.com/office/drawing/2014/main" id="{970C1B79-4BA7-4E22-B338-975E0A060BC8}"/>
                </a:ext>
              </a:extLst>
            </p:cNvPr>
            <p:cNvSpPr>
              <a:spLocks/>
            </p:cNvSpPr>
            <p:nvPr/>
          </p:nvSpPr>
          <p:spPr bwMode="gray">
            <a:xfrm>
              <a:off x="5666505" y="2668278"/>
              <a:ext cx="99589" cy="69086"/>
            </a:xfrm>
            <a:custGeom>
              <a:avLst/>
              <a:gdLst>
                <a:gd name="T0" fmla="*/ 0 w 222"/>
                <a:gd name="T1" fmla="*/ 2147483647 h 150"/>
                <a:gd name="T2" fmla="*/ 2147483647 w 222"/>
                <a:gd name="T3" fmla="*/ 2147483647 h 150"/>
                <a:gd name="T4" fmla="*/ 2147483647 w 222"/>
                <a:gd name="T5" fmla="*/ 2147483647 h 150"/>
                <a:gd name="T6" fmla="*/ 2147483647 w 222"/>
                <a:gd name="T7" fmla="*/ 2147483647 h 150"/>
                <a:gd name="T8" fmla="*/ 2147483647 w 222"/>
                <a:gd name="T9" fmla="*/ 2147483647 h 150"/>
                <a:gd name="T10" fmla="*/ 2147483647 w 222"/>
                <a:gd name="T11" fmla="*/ 2147483647 h 150"/>
                <a:gd name="T12" fmla="*/ 2147483647 w 222"/>
                <a:gd name="T13" fmla="*/ 2147483647 h 150"/>
                <a:gd name="T14" fmla="*/ 2147483647 w 222"/>
                <a:gd name="T15" fmla="*/ 2147483647 h 150"/>
                <a:gd name="T16" fmla="*/ 2147483647 w 222"/>
                <a:gd name="T17" fmla="*/ 2147483647 h 150"/>
                <a:gd name="T18" fmla="*/ 2147483647 w 222"/>
                <a:gd name="T19" fmla="*/ 2147483647 h 150"/>
                <a:gd name="T20" fmla="*/ 2147483647 w 222"/>
                <a:gd name="T21" fmla="*/ 2147483647 h 150"/>
                <a:gd name="T22" fmla="*/ 2147483647 w 222"/>
                <a:gd name="T23" fmla="*/ 2147483647 h 150"/>
                <a:gd name="T24" fmla="*/ 2147483647 w 222"/>
                <a:gd name="T25" fmla="*/ 2147483647 h 150"/>
                <a:gd name="T26" fmla="*/ 2147483647 w 222"/>
                <a:gd name="T27" fmla="*/ 2147483647 h 150"/>
                <a:gd name="T28" fmla="*/ 2147483647 w 222"/>
                <a:gd name="T29" fmla="*/ 2147483647 h 150"/>
                <a:gd name="T30" fmla="*/ 2147483647 w 222"/>
                <a:gd name="T31" fmla="*/ 2147483647 h 150"/>
                <a:gd name="T32" fmla="*/ 2147483647 w 222"/>
                <a:gd name="T33" fmla="*/ 2147483647 h 150"/>
                <a:gd name="T34" fmla="*/ 2147483647 w 222"/>
                <a:gd name="T35" fmla="*/ 2147483647 h 150"/>
                <a:gd name="T36" fmla="*/ 2147483647 w 222"/>
                <a:gd name="T37" fmla="*/ 2147483647 h 150"/>
                <a:gd name="T38" fmla="*/ 2147483647 w 222"/>
                <a:gd name="T39" fmla="*/ 2147483647 h 150"/>
                <a:gd name="T40" fmla="*/ 2147483647 w 222"/>
                <a:gd name="T41" fmla="*/ 2147483647 h 150"/>
                <a:gd name="T42" fmla="*/ 2147483647 w 222"/>
                <a:gd name="T43" fmla="*/ 2147483647 h 150"/>
                <a:gd name="T44" fmla="*/ 2147483647 w 222"/>
                <a:gd name="T45" fmla="*/ 2147483647 h 150"/>
                <a:gd name="T46" fmla="*/ 2147483647 w 222"/>
                <a:gd name="T47" fmla="*/ 2147483647 h 150"/>
                <a:gd name="T48" fmla="*/ 2147483647 w 222"/>
                <a:gd name="T49" fmla="*/ 2147483647 h 150"/>
                <a:gd name="T50" fmla="*/ 2147483647 w 222"/>
                <a:gd name="T51" fmla="*/ 2147483647 h 150"/>
                <a:gd name="T52" fmla="*/ 2147483647 w 222"/>
                <a:gd name="T53" fmla="*/ 2147483647 h 150"/>
                <a:gd name="T54" fmla="*/ 2147483647 w 222"/>
                <a:gd name="T55" fmla="*/ 2147483647 h 150"/>
                <a:gd name="T56" fmla="*/ 2147483647 w 222"/>
                <a:gd name="T57" fmla="*/ 2147483647 h 150"/>
                <a:gd name="T58" fmla="*/ 2147483647 w 222"/>
                <a:gd name="T59" fmla="*/ 2147483647 h 150"/>
                <a:gd name="T60" fmla="*/ 2147483647 w 222"/>
                <a:gd name="T61" fmla="*/ 2147483647 h 150"/>
                <a:gd name="T62" fmla="*/ 2147483647 w 222"/>
                <a:gd name="T63" fmla="*/ 2147483647 h 150"/>
                <a:gd name="T64" fmla="*/ 2147483647 w 222"/>
                <a:gd name="T65" fmla="*/ 2147483647 h 150"/>
                <a:gd name="T66" fmla="*/ 2147483647 w 222"/>
                <a:gd name="T67" fmla="*/ 2147483647 h 150"/>
                <a:gd name="T68" fmla="*/ 2147483647 w 222"/>
                <a:gd name="T69" fmla="*/ 2147483647 h 150"/>
                <a:gd name="T70" fmla="*/ 2147483647 w 222"/>
                <a:gd name="T71" fmla="*/ 2147483647 h 150"/>
                <a:gd name="T72" fmla="*/ 2147483647 w 222"/>
                <a:gd name="T73" fmla="*/ 2147483647 h 150"/>
                <a:gd name="T74" fmla="*/ 2147483647 w 222"/>
                <a:gd name="T75" fmla="*/ 2147483647 h 150"/>
                <a:gd name="T76" fmla="*/ 2147483647 w 222"/>
                <a:gd name="T77" fmla="*/ 2147483647 h 150"/>
                <a:gd name="T78" fmla="*/ 2147483647 w 222"/>
                <a:gd name="T79" fmla="*/ 2147483647 h 150"/>
                <a:gd name="T80" fmla="*/ 2147483647 w 222"/>
                <a:gd name="T81" fmla="*/ 0 h 150"/>
                <a:gd name="T82" fmla="*/ 2147483647 w 222"/>
                <a:gd name="T83" fmla="*/ 0 h 150"/>
                <a:gd name="T84" fmla="*/ 2147483647 w 222"/>
                <a:gd name="T85" fmla="*/ 2147483647 h 150"/>
                <a:gd name="T86" fmla="*/ 2147483647 w 222"/>
                <a:gd name="T87" fmla="*/ 0 h 150"/>
                <a:gd name="T88" fmla="*/ 2147483647 w 222"/>
                <a:gd name="T89" fmla="*/ 2147483647 h 150"/>
                <a:gd name="T90" fmla="*/ 2147483647 w 222"/>
                <a:gd name="T91" fmla="*/ 2147483647 h 150"/>
                <a:gd name="T92" fmla="*/ 2147483647 w 222"/>
                <a:gd name="T93" fmla="*/ 2147483647 h 150"/>
                <a:gd name="T94" fmla="*/ 2147483647 w 222"/>
                <a:gd name="T95" fmla="*/ 2147483647 h 150"/>
                <a:gd name="T96" fmla="*/ 2147483647 w 222"/>
                <a:gd name="T97" fmla="*/ 2147483647 h 150"/>
                <a:gd name="T98" fmla="*/ 2147483647 w 222"/>
                <a:gd name="T99" fmla="*/ 2147483647 h 150"/>
                <a:gd name="T100" fmla="*/ 2147483647 w 222"/>
                <a:gd name="T101" fmla="*/ 2147483647 h 150"/>
                <a:gd name="T102" fmla="*/ 0 w 222"/>
                <a:gd name="T103" fmla="*/ 2147483647 h 150"/>
                <a:gd name="T104" fmla="*/ 0 w 222"/>
                <a:gd name="T105" fmla="*/ 2147483647 h 150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222"/>
                <a:gd name="T160" fmla="*/ 0 h 150"/>
                <a:gd name="T161" fmla="*/ 222 w 222"/>
                <a:gd name="T162" fmla="*/ 150 h 150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222" h="150">
                  <a:moveTo>
                    <a:pt x="0" y="42"/>
                  </a:moveTo>
                  <a:lnTo>
                    <a:pt x="6" y="60"/>
                  </a:lnTo>
                  <a:lnTo>
                    <a:pt x="30" y="66"/>
                  </a:lnTo>
                  <a:lnTo>
                    <a:pt x="42" y="78"/>
                  </a:lnTo>
                  <a:lnTo>
                    <a:pt x="66" y="78"/>
                  </a:lnTo>
                  <a:lnTo>
                    <a:pt x="78" y="84"/>
                  </a:lnTo>
                  <a:lnTo>
                    <a:pt x="84" y="90"/>
                  </a:lnTo>
                  <a:lnTo>
                    <a:pt x="84" y="114"/>
                  </a:lnTo>
                  <a:lnTo>
                    <a:pt x="108" y="114"/>
                  </a:lnTo>
                  <a:lnTo>
                    <a:pt x="120" y="102"/>
                  </a:lnTo>
                  <a:lnTo>
                    <a:pt x="120" y="126"/>
                  </a:lnTo>
                  <a:lnTo>
                    <a:pt x="132" y="126"/>
                  </a:lnTo>
                  <a:lnTo>
                    <a:pt x="144" y="132"/>
                  </a:lnTo>
                  <a:lnTo>
                    <a:pt x="150" y="132"/>
                  </a:lnTo>
                  <a:lnTo>
                    <a:pt x="162" y="144"/>
                  </a:lnTo>
                  <a:lnTo>
                    <a:pt x="180" y="144"/>
                  </a:lnTo>
                  <a:lnTo>
                    <a:pt x="192" y="150"/>
                  </a:lnTo>
                  <a:lnTo>
                    <a:pt x="192" y="144"/>
                  </a:lnTo>
                  <a:lnTo>
                    <a:pt x="186" y="132"/>
                  </a:lnTo>
                  <a:lnTo>
                    <a:pt x="174" y="120"/>
                  </a:lnTo>
                  <a:lnTo>
                    <a:pt x="174" y="114"/>
                  </a:lnTo>
                  <a:lnTo>
                    <a:pt x="180" y="114"/>
                  </a:lnTo>
                  <a:lnTo>
                    <a:pt x="192" y="108"/>
                  </a:lnTo>
                  <a:lnTo>
                    <a:pt x="198" y="102"/>
                  </a:lnTo>
                  <a:lnTo>
                    <a:pt x="204" y="102"/>
                  </a:lnTo>
                  <a:lnTo>
                    <a:pt x="204" y="96"/>
                  </a:lnTo>
                  <a:lnTo>
                    <a:pt x="210" y="90"/>
                  </a:lnTo>
                  <a:lnTo>
                    <a:pt x="222" y="90"/>
                  </a:lnTo>
                  <a:lnTo>
                    <a:pt x="216" y="84"/>
                  </a:lnTo>
                  <a:lnTo>
                    <a:pt x="216" y="66"/>
                  </a:lnTo>
                  <a:lnTo>
                    <a:pt x="204" y="54"/>
                  </a:lnTo>
                  <a:lnTo>
                    <a:pt x="180" y="54"/>
                  </a:lnTo>
                  <a:lnTo>
                    <a:pt x="180" y="42"/>
                  </a:lnTo>
                  <a:lnTo>
                    <a:pt x="186" y="36"/>
                  </a:lnTo>
                  <a:lnTo>
                    <a:pt x="186" y="18"/>
                  </a:lnTo>
                  <a:lnTo>
                    <a:pt x="180" y="12"/>
                  </a:lnTo>
                  <a:lnTo>
                    <a:pt x="174" y="12"/>
                  </a:lnTo>
                  <a:lnTo>
                    <a:pt x="162" y="18"/>
                  </a:lnTo>
                  <a:lnTo>
                    <a:pt x="150" y="18"/>
                  </a:lnTo>
                  <a:lnTo>
                    <a:pt x="144" y="12"/>
                  </a:lnTo>
                  <a:lnTo>
                    <a:pt x="144" y="0"/>
                  </a:lnTo>
                  <a:lnTo>
                    <a:pt x="108" y="0"/>
                  </a:lnTo>
                  <a:lnTo>
                    <a:pt x="108" y="6"/>
                  </a:lnTo>
                  <a:lnTo>
                    <a:pt x="96" y="0"/>
                  </a:lnTo>
                  <a:lnTo>
                    <a:pt x="96" y="12"/>
                  </a:lnTo>
                  <a:lnTo>
                    <a:pt x="78" y="6"/>
                  </a:lnTo>
                  <a:lnTo>
                    <a:pt x="72" y="18"/>
                  </a:lnTo>
                  <a:lnTo>
                    <a:pt x="66" y="12"/>
                  </a:lnTo>
                  <a:lnTo>
                    <a:pt x="42" y="12"/>
                  </a:lnTo>
                  <a:lnTo>
                    <a:pt x="36" y="6"/>
                  </a:lnTo>
                  <a:lnTo>
                    <a:pt x="24" y="6"/>
                  </a:lnTo>
                  <a:lnTo>
                    <a:pt x="0" y="24"/>
                  </a:lnTo>
                  <a:lnTo>
                    <a:pt x="0" y="42"/>
                  </a:lnTo>
                  <a:close/>
                </a:path>
              </a:pathLst>
            </a:custGeom>
            <a:solidFill>
              <a:srgbClr val="6BBA56"/>
            </a:solidFill>
            <a:ln w="635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spcBef>
                  <a:spcPct val="0"/>
                </a:spcBef>
                <a:defRPr/>
              </a:pPr>
              <a:endParaRPr lang="en-GB" sz="475" kern="0" dirty="0">
                <a:solidFill>
                  <a:srgbClr val="555555"/>
                </a:solidFill>
                <a:cs typeface="Calibri" pitchFamily="34" charset="0"/>
              </a:endParaRPr>
            </a:p>
          </p:txBody>
        </p:sp>
      </p:grpSp>
      <p:grpSp>
        <p:nvGrpSpPr>
          <p:cNvPr id="160" name="South_america">
            <a:extLst>
              <a:ext uri="{FF2B5EF4-FFF2-40B4-BE49-F238E27FC236}">
                <a16:creationId xmlns:a16="http://schemas.microsoft.com/office/drawing/2014/main" id="{EDC57455-A3D2-41BE-BA03-23669CCA6626}"/>
              </a:ext>
            </a:extLst>
          </p:cNvPr>
          <p:cNvGrpSpPr/>
          <p:nvPr userDrawn="1"/>
        </p:nvGrpSpPr>
        <p:grpSpPr>
          <a:xfrm>
            <a:off x="2986340" y="3821820"/>
            <a:ext cx="1467625" cy="2449861"/>
            <a:chOff x="2986340" y="4069470"/>
            <a:chExt cx="1467625" cy="2449861"/>
          </a:xfrm>
        </p:grpSpPr>
        <p:sp>
          <p:nvSpPr>
            <p:cNvPr id="161" name="Uruguay" descr="© INSCALE GmbH, 05.05.2010&#10;http://www.presentationload.com/">
              <a:extLst>
                <a:ext uri="{FF2B5EF4-FFF2-40B4-BE49-F238E27FC236}">
                  <a16:creationId xmlns:a16="http://schemas.microsoft.com/office/drawing/2014/main" id="{DFE7670A-57EF-4351-8C50-3617BEB4A9FE}"/>
                </a:ext>
              </a:extLst>
            </p:cNvPr>
            <p:cNvSpPr>
              <a:spLocks/>
            </p:cNvSpPr>
            <p:nvPr/>
          </p:nvSpPr>
          <p:spPr bwMode="gray">
            <a:xfrm>
              <a:off x="3807512" y="5612369"/>
              <a:ext cx="164234" cy="171828"/>
            </a:xfrm>
            <a:custGeom>
              <a:avLst/>
              <a:gdLst>
                <a:gd name="T0" fmla="*/ 2147483647 w 366"/>
                <a:gd name="T1" fmla="*/ 2147483647 h 384"/>
                <a:gd name="T2" fmla="*/ 2147483647 w 366"/>
                <a:gd name="T3" fmla="*/ 2147483647 h 384"/>
                <a:gd name="T4" fmla="*/ 2147483647 w 366"/>
                <a:gd name="T5" fmla="*/ 2147483647 h 384"/>
                <a:gd name="T6" fmla="*/ 2147483647 w 366"/>
                <a:gd name="T7" fmla="*/ 2147483647 h 384"/>
                <a:gd name="T8" fmla="*/ 2147483647 w 366"/>
                <a:gd name="T9" fmla="*/ 2147483647 h 384"/>
                <a:gd name="T10" fmla="*/ 2147483647 w 366"/>
                <a:gd name="T11" fmla="*/ 2147483647 h 384"/>
                <a:gd name="T12" fmla="*/ 2147483647 w 366"/>
                <a:gd name="T13" fmla="*/ 2147483647 h 384"/>
                <a:gd name="T14" fmla="*/ 2147483647 w 366"/>
                <a:gd name="T15" fmla="*/ 2147483647 h 384"/>
                <a:gd name="T16" fmla="*/ 2147483647 w 366"/>
                <a:gd name="T17" fmla="*/ 2147483647 h 384"/>
                <a:gd name="T18" fmla="*/ 2147483647 w 366"/>
                <a:gd name="T19" fmla="*/ 2147483647 h 384"/>
                <a:gd name="T20" fmla="*/ 2147483647 w 366"/>
                <a:gd name="T21" fmla="*/ 2147483647 h 384"/>
                <a:gd name="T22" fmla="*/ 2147483647 w 366"/>
                <a:gd name="T23" fmla="*/ 2147483647 h 384"/>
                <a:gd name="T24" fmla="*/ 2147483647 w 366"/>
                <a:gd name="T25" fmla="*/ 2147483647 h 384"/>
                <a:gd name="T26" fmla="*/ 2147483647 w 366"/>
                <a:gd name="T27" fmla="*/ 2147483647 h 384"/>
                <a:gd name="T28" fmla="*/ 2147483647 w 366"/>
                <a:gd name="T29" fmla="*/ 2147483647 h 384"/>
                <a:gd name="T30" fmla="*/ 2147483647 w 366"/>
                <a:gd name="T31" fmla="*/ 2147483647 h 384"/>
                <a:gd name="T32" fmla="*/ 2147483647 w 366"/>
                <a:gd name="T33" fmla="*/ 2147483647 h 384"/>
                <a:gd name="T34" fmla="*/ 2147483647 w 366"/>
                <a:gd name="T35" fmla="*/ 2147483647 h 384"/>
                <a:gd name="T36" fmla="*/ 2147483647 w 366"/>
                <a:gd name="T37" fmla="*/ 2147483647 h 384"/>
                <a:gd name="T38" fmla="*/ 2147483647 w 366"/>
                <a:gd name="T39" fmla="*/ 2147483647 h 384"/>
                <a:gd name="T40" fmla="*/ 2147483647 w 366"/>
                <a:gd name="T41" fmla="*/ 2147483647 h 384"/>
                <a:gd name="T42" fmla="*/ 2147483647 w 366"/>
                <a:gd name="T43" fmla="*/ 2147483647 h 384"/>
                <a:gd name="T44" fmla="*/ 2147483647 w 366"/>
                <a:gd name="T45" fmla="*/ 0 h 384"/>
                <a:gd name="T46" fmla="*/ 2147483647 w 366"/>
                <a:gd name="T47" fmla="*/ 2147483647 h 384"/>
                <a:gd name="T48" fmla="*/ 2147483647 w 366"/>
                <a:gd name="T49" fmla="*/ 2147483647 h 384"/>
                <a:gd name="T50" fmla="*/ 0 w 366"/>
                <a:gd name="T51" fmla="*/ 2147483647 h 384"/>
                <a:gd name="T52" fmla="*/ 2147483647 w 366"/>
                <a:gd name="T53" fmla="*/ 2147483647 h 384"/>
                <a:gd name="T54" fmla="*/ 2147483647 w 366"/>
                <a:gd name="T55" fmla="*/ 2147483647 h 384"/>
                <a:gd name="T56" fmla="*/ 2147483647 w 366"/>
                <a:gd name="T57" fmla="*/ 2147483647 h 384"/>
                <a:gd name="T58" fmla="*/ 2147483647 w 366"/>
                <a:gd name="T59" fmla="*/ 2147483647 h 384"/>
                <a:gd name="T60" fmla="*/ 2147483647 w 366"/>
                <a:gd name="T61" fmla="*/ 2147483647 h 384"/>
                <a:gd name="T62" fmla="*/ 2147483647 w 366"/>
                <a:gd name="T63" fmla="*/ 2147483647 h 384"/>
                <a:gd name="T64" fmla="*/ 2147483647 w 366"/>
                <a:gd name="T65" fmla="*/ 2147483647 h 384"/>
                <a:gd name="T66" fmla="*/ 2147483647 w 366"/>
                <a:gd name="T67" fmla="*/ 2147483647 h 384"/>
                <a:gd name="T68" fmla="*/ 2147483647 w 366"/>
                <a:gd name="T69" fmla="*/ 2147483647 h 384"/>
                <a:gd name="T70" fmla="*/ 2147483647 w 366"/>
                <a:gd name="T71" fmla="*/ 2147483647 h 384"/>
                <a:gd name="T72" fmla="*/ 2147483647 w 366"/>
                <a:gd name="T73" fmla="*/ 2147483647 h 384"/>
                <a:gd name="T74" fmla="*/ 2147483647 w 366"/>
                <a:gd name="T75" fmla="*/ 2147483647 h 384"/>
                <a:gd name="T76" fmla="*/ 2147483647 w 366"/>
                <a:gd name="T77" fmla="*/ 2147483647 h 384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366"/>
                <a:gd name="T118" fmla="*/ 0 h 384"/>
                <a:gd name="T119" fmla="*/ 366 w 366"/>
                <a:gd name="T120" fmla="*/ 384 h 384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366" h="384">
                  <a:moveTo>
                    <a:pt x="138" y="372"/>
                  </a:moveTo>
                  <a:lnTo>
                    <a:pt x="174" y="372"/>
                  </a:lnTo>
                  <a:lnTo>
                    <a:pt x="198" y="378"/>
                  </a:lnTo>
                  <a:lnTo>
                    <a:pt x="228" y="378"/>
                  </a:lnTo>
                  <a:lnTo>
                    <a:pt x="288" y="384"/>
                  </a:lnTo>
                  <a:lnTo>
                    <a:pt x="330" y="366"/>
                  </a:lnTo>
                  <a:lnTo>
                    <a:pt x="342" y="354"/>
                  </a:lnTo>
                  <a:lnTo>
                    <a:pt x="360" y="300"/>
                  </a:lnTo>
                  <a:lnTo>
                    <a:pt x="366" y="294"/>
                  </a:lnTo>
                  <a:lnTo>
                    <a:pt x="348" y="294"/>
                  </a:lnTo>
                  <a:lnTo>
                    <a:pt x="348" y="264"/>
                  </a:lnTo>
                  <a:lnTo>
                    <a:pt x="342" y="264"/>
                  </a:lnTo>
                  <a:lnTo>
                    <a:pt x="342" y="240"/>
                  </a:lnTo>
                  <a:lnTo>
                    <a:pt x="348" y="234"/>
                  </a:lnTo>
                  <a:lnTo>
                    <a:pt x="360" y="210"/>
                  </a:lnTo>
                  <a:lnTo>
                    <a:pt x="360" y="198"/>
                  </a:lnTo>
                  <a:lnTo>
                    <a:pt x="354" y="198"/>
                  </a:lnTo>
                  <a:lnTo>
                    <a:pt x="342" y="192"/>
                  </a:lnTo>
                  <a:lnTo>
                    <a:pt x="336" y="192"/>
                  </a:lnTo>
                  <a:lnTo>
                    <a:pt x="318" y="174"/>
                  </a:lnTo>
                  <a:lnTo>
                    <a:pt x="312" y="162"/>
                  </a:lnTo>
                  <a:lnTo>
                    <a:pt x="306" y="156"/>
                  </a:lnTo>
                  <a:lnTo>
                    <a:pt x="300" y="144"/>
                  </a:lnTo>
                  <a:lnTo>
                    <a:pt x="288" y="144"/>
                  </a:lnTo>
                  <a:lnTo>
                    <a:pt x="270" y="138"/>
                  </a:lnTo>
                  <a:lnTo>
                    <a:pt x="258" y="132"/>
                  </a:lnTo>
                  <a:lnTo>
                    <a:pt x="252" y="126"/>
                  </a:lnTo>
                  <a:lnTo>
                    <a:pt x="252" y="114"/>
                  </a:lnTo>
                  <a:lnTo>
                    <a:pt x="246" y="114"/>
                  </a:lnTo>
                  <a:lnTo>
                    <a:pt x="228" y="96"/>
                  </a:lnTo>
                  <a:lnTo>
                    <a:pt x="210" y="96"/>
                  </a:lnTo>
                  <a:lnTo>
                    <a:pt x="192" y="78"/>
                  </a:lnTo>
                  <a:lnTo>
                    <a:pt x="186" y="66"/>
                  </a:lnTo>
                  <a:lnTo>
                    <a:pt x="174" y="60"/>
                  </a:lnTo>
                  <a:lnTo>
                    <a:pt x="168" y="60"/>
                  </a:lnTo>
                  <a:lnTo>
                    <a:pt x="156" y="72"/>
                  </a:lnTo>
                  <a:lnTo>
                    <a:pt x="156" y="78"/>
                  </a:lnTo>
                  <a:lnTo>
                    <a:pt x="144" y="78"/>
                  </a:lnTo>
                  <a:lnTo>
                    <a:pt x="144" y="66"/>
                  </a:lnTo>
                  <a:lnTo>
                    <a:pt x="132" y="54"/>
                  </a:lnTo>
                  <a:lnTo>
                    <a:pt x="126" y="42"/>
                  </a:lnTo>
                  <a:lnTo>
                    <a:pt x="120" y="36"/>
                  </a:lnTo>
                  <a:lnTo>
                    <a:pt x="108" y="30"/>
                  </a:lnTo>
                  <a:lnTo>
                    <a:pt x="102" y="18"/>
                  </a:lnTo>
                  <a:lnTo>
                    <a:pt x="78" y="6"/>
                  </a:lnTo>
                  <a:lnTo>
                    <a:pt x="72" y="0"/>
                  </a:lnTo>
                  <a:lnTo>
                    <a:pt x="60" y="0"/>
                  </a:lnTo>
                  <a:lnTo>
                    <a:pt x="48" y="6"/>
                  </a:lnTo>
                  <a:lnTo>
                    <a:pt x="42" y="12"/>
                  </a:lnTo>
                  <a:lnTo>
                    <a:pt x="18" y="12"/>
                  </a:lnTo>
                  <a:lnTo>
                    <a:pt x="0" y="30"/>
                  </a:lnTo>
                  <a:lnTo>
                    <a:pt x="0" y="36"/>
                  </a:lnTo>
                  <a:lnTo>
                    <a:pt x="24" y="60"/>
                  </a:lnTo>
                  <a:lnTo>
                    <a:pt x="30" y="60"/>
                  </a:lnTo>
                  <a:lnTo>
                    <a:pt x="6" y="72"/>
                  </a:lnTo>
                  <a:lnTo>
                    <a:pt x="6" y="108"/>
                  </a:lnTo>
                  <a:lnTo>
                    <a:pt x="30" y="126"/>
                  </a:lnTo>
                  <a:lnTo>
                    <a:pt x="12" y="126"/>
                  </a:lnTo>
                  <a:lnTo>
                    <a:pt x="0" y="138"/>
                  </a:lnTo>
                  <a:lnTo>
                    <a:pt x="6" y="144"/>
                  </a:lnTo>
                  <a:lnTo>
                    <a:pt x="12" y="156"/>
                  </a:lnTo>
                  <a:lnTo>
                    <a:pt x="24" y="168"/>
                  </a:lnTo>
                  <a:lnTo>
                    <a:pt x="12" y="186"/>
                  </a:lnTo>
                  <a:lnTo>
                    <a:pt x="18" y="192"/>
                  </a:lnTo>
                  <a:lnTo>
                    <a:pt x="24" y="204"/>
                  </a:lnTo>
                  <a:lnTo>
                    <a:pt x="36" y="210"/>
                  </a:lnTo>
                  <a:lnTo>
                    <a:pt x="42" y="222"/>
                  </a:lnTo>
                  <a:lnTo>
                    <a:pt x="42" y="228"/>
                  </a:lnTo>
                  <a:lnTo>
                    <a:pt x="36" y="228"/>
                  </a:lnTo>
                  <a:lnTo>
                    <a:pt x="30" y="234"/>
                  </a:lnTo>
                  <a:lnTo>
                    <a:pt x="6" y="234"/>
                  </a:lnTo>
                  <a:lnTo>
                    <a:pt x="6" y="282"/>
                  </a:lnTo>
                  <a:lnTo>
                    <a:pt x="36" y="318"/>
                  </a:lnTo>
                  <a:lnTo>
                    <a:pt x="42" y="318"/>
                  </a:lnTo>
                  <a:lnTo>
                    <a:pt x="54" y="324"/>
                  </a:lnTo>
                  <a:lnTo>
                    <a:pt x="78" y="348"/>
                  </a:lnTo>
                  <a:lnTo>
                    <a:pt x="90" y="354"/>
                  </a:lnTo>
                  <a:lnTo>
                    <a:pt x="126" y="354"/>
                  </a:lnTo>
                  <a:lnTo>
                    <a:pt x="138" y="372"/>
                  </a:lnTo>
                  <a:close/>
                </a:path>
              </a:pathLst>
            </a:custGeom>
            <a:solidFill>
              <a:srgbClr val="385723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 dirty="0">
                <a:solidFill>
                  <a:srgbClr val="555555"/>
                </a:solidFill>
              </a:endParaRPr>
            </a:p>
          </p:txBody>
        </p:sp>
        <p:sp>
          <p:nvSpPr>
            <p:cNvPr id="162" name="Suriname" descr="© INSCALE GmbH, 05.05.2010&#10;http://www.presentationload.com/">
              <a:extLst>
                <a:ext uri="{FF2B5EF4-FFF2-40B4-BE49-F238E27FC236}">
                  <a16:creationId xmlns:a16="http://schemas.microsoft.com/office/drawing/2014/main" id="{7B68F6CA-1B51-4B34-8379-909B805C16A4}"/>
                </a:ext>
              </a:extLst>
            </p:cNvPr>
            <p:cNvSpPr>
              <a:spLocks/>
            </p:cNvSpPr>
            <p:nvPr/>
          </p:nvSpPr>
          <p:spPr bwMode="gray">
            <a:xfrm>
              <a:off x="3718404" y="4305067"/>
              <a:ext cx="129291" cy="150571"/>
            </a:xfrm>
            <a:custGeom>
              <a:avLst/>
              <a:gdLst>
                <a:gd name="T0" fmla="*/ 2147483647 w 294"/>
                <a:gd name="T1" fmla="*/ 2147483647 h 336"/>
                <a:gd name="T2" fmla="*/ 2147483647 w 294"/>
                <a:gd name="T3" fmla="*/ 2147483647 h 336"/>
                <a:gd name="T4" fmla="*/ 2147483647 w 294"/>
                <a:gd name="T5" fmla="*/ 2147483647 h 336"/>
                <a:gd name="T6" fmla="*/ 0 w 294"/>
                <a:gd name="T7" fmla="*/ 2147483647 h 336"/>
                <a:gd name="T8" fmla="*/ 2147483647 w 294"/>
                <a:gd name="T9" fmla="*/ 2147483647 h 336"/>
                <a:gd name="T10" fmla="*/ 2147483647 w 294"/>
                <a:gd name="T11" fmla="*/ 2147483647 h 336"/>
                <a:gd name="T12" fmla="*/ 2147483647 w 294"/>
                <a:gd name="T13" fmla="*/ 2147483647 h 336"/>
                <a:gd name="T14" fmla="*/ 2147483647 w 294"/>
                <a:gd name="T15" fmla="*/ 2147483647 h 336"/>
                <a:gd name="T16" fmla="*/ 2147483647 w 294"/>
                <a:gd name="T17" fmla="*/ 2147483647 h 336"/>
                <a:gd name="T18" fmla="*/ 2147483647 w 294"/>
                <a:gd name="T19" fmla="*/ 2147483647 h 336"/>
                <a:gd name="T20" fmla="*/ 2147483647 w 294"/>
                <a:gd name="T21" fmla="*/ 2147483647 h 336"/>
                <a:gd name="T22" fmla="*/ 2147483647 w 294"/>
                <a:gd name="T23" fmla="*/ 2147483647 h 336"/>
                <a:gd name="T24" fmla="*/ 2147483647 w 294"/>
                <a:gd name="T25" fmla="*/ 2147483647 h 336"/>
                <a:gd name="T26" fmla="*/ 2147483647 w 294"/>
                <a:gd name="T27" fmla="*/ 2147483647 h 336"/>
                <a:gd name="T28" fmla="*/ 2147483647 w 294"/>
                <a:gd name="T29" fmla="*/ 2147483647 h 336"/>
                <a:gd name="T30" fmla="*/ 2147483647 w 294"/>
                <a:gd name="T31" fmla="*/ 2147483647 h 336"/>
                <a:gd name="T32" fmla="*/ 2147483647 w 294"/>
                <a:gd name="T33" fmla="*/ 2147483647 h 336"/>
                <a:gd name="T34" fmla="*/ 2147483647 w 294"/>
                <a:gd name="T35" fmla="*/ 2147483647 h 336"/>
                <a:gd name="T36" fmla="*/ 2147483647 w 294"/>
                <a:gd name="T37" fmla="*/ 2147483647 h 336"/>
                <a:gd name="T38" fmla="*/ 2147483647 w 294"/>
                <a:gd name="T39" fmla="*/ 2147483647 h 336"/>
                <a:gd name="T40" fmla="*/ 2147483647 w 294"/>
                <a:gd name="T41" fmla="*/ 2147483647 h 336"/>
                <a:gd name="T42" fmla="*/ 2147483647 w 294"/>
                <a:gd name="T43" fmla="*/ 2147483647 h 336"/>
                <a:gd name="T44" fmla="*/ 2147483647 w 294"/>
                <a:gd name="T45" fmla="*/ 2147483647 h 336"/>
                <a:gd name="T46" fmla="*/ 2147483647 w 294"/>
                <a:gd name="T47" fmla="*/ 2147483647 h 336"/>
                <a:gd name="T48" fmla="*/ 2147483647 w 294"/>
                <a:gd name="T49" fmla="*/ 2147483647 h 336"/>
                <a:gd name="T50" fmla="*/ 2147483647 w 294"/>
                <a:gd name="T51" fmla="*/ 2147483647 h 336"/>
                <a:gd name="T52" fmla="*/ 2147483647 w 294"/>
                <a:gd name="T53" fmla="*/ 2147483647 h 336"/>
                <a:gd name="T54" fmla="*/ 2147483647 w 294"/>
                <a:gd name="T55" fmla="*/ 2147483647 h 336"/>
                <a:gd name="T56" fmla="*/ 2147483647 w 294"/>
                <a:gd name="T57" fmla="*/ 2147483647 h 336"/>
                <a:gd name="T58" fmla="*/ 2147483647 w 294"/>
                <a:gd name="T59" fmla="*/ 2147483647 h 336"/>
                <a:gd name="T60" fmla="*/ 2147483647 w 294"/>
                <a:gd name="T61" fmla="*/ 2147483647 h 336"/>
                <a:gd name="T62" fmla="*/ 2147483647 w 294"/>
                <a:gd name="T63" fmla="*/ 2147483647 h 336"/>
                <a:gd name="T64" fmla="*/ 2147483647 w 294"/>
                <a:gd name="T65" fmla="*/ 2147483647 h 336"/>
                <a:gd name="T66" fmla="*/ 2147483647 w 294"/>
                <a:gd name="T67" fmla="*/ 2147483647 h 336"/>
                <a:gd name="T68" fmla="*/ 2147483647 w 294"/>
                <a:gd name="T69" fmla="*/ 2147483647 h 336"/>
                <a:gd name="T70" fmla="*/ 2147483647 w 294"/>
                <a:gd name="T71" fmla="*/ 0 h 336"/>
                <a:gd name="T72" fmla="*/ 2147483647 w 294"/>
                <a:gd name="T73" fmla="*/ 2147483647 h 336"/>
                <a:gd name="T74" fmla="*/ 2147483647 w 294"/>
                <a:gd name="T75" fmla="*/ 2147483647 h 336"/>
                <a:gd name="T76" fmla="*/ 2147483647 w 294"/>
                <a:gd name="T77" fmla="*/ 2147483647 h 336"/>
                <a:gd name="T78" fmla="*/ 2147483647 w 294"/>
                <a:gd name="T79" fmla="*/ 2147483647 h 336"/>
                <a:gd name="T80" fmla="*/ 2147483647 w 294"/>
                <a:gd name="T81" fmla="*/ 2147483647 h 336"/>
                <a:gd name="T82" fmla="*/ 2147483647 w 294"/>
                <a:gd name="T83" fmla="*/ 2147483647 h 3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294"/>
                <a:gd name="T127" fmla="*/ 0 h 336"/>
                <a:gd name="T128" fmla="*/ 294 w 294"/>
                <a:gd name="T129" fmla="*/ 336 h 3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294" h="336">
                  <a:moveTo>
                    <a:pt x="60" y="78"/>
                  </a:moveTo>
                  <a:lnTo>
                    <a:pt x="30" y="78"/>
                  </a:lnTo>
                  <a:lnTo>
                    <a:pt x="18" y="84"/>
                  </a:lnTo>
                  <a:lnTo>
                    <a:pt x="12" y="90"/>
                  </a:lnTo>
                  <a:lnTo>
                    <a:pt x="12" y="132"/>
                  </a:lnTo>
                  <a:lnTo>
                    <a:pt x="6" y="138"/>
                  </a:lnTo>
                  <a:lnTo>
                    <a:pt x="0" y="150"/>
                  </a:lnTo>
                  <a:lnTo>
                    <a:pt x="0" y="162"/>
                  </a:lnTo>
                  <a:lnTo>
                    <a:pt x="6" y="168"/>
                  </a:lnTo>
                  <a:lnTo>
                    <a:pt x="6" y="174"/>
                  </a:lnTo>
                  <a:lnTo>
                    <a:pt x="12" y="174"/>
                  </a:lnTo>
                  <a:lnTo>
                    <a:pt x="12" y="186"/>
                  </a:lnTo>
                  <a:lnTo>
                    <a:pt x="18" y="198"/>
                  </a:lnTo>
                  <a:lnTo>
                    <a:pt x="24" y="204"/>
                  </a:lnTo>
                  <a:lnTo>
                    <a:pt x="30" y="216"/>
                  </a:lnTo>
                  <a:lnTo>
                    <a:pt x="42" y="216"/>
                  </a:lnTo>
                  <a:lnTo>
                    <a:pt x="42" y="210"/>
                  </a:lnTo>
                  <a:lnTo>
                    <a:pt x="54" y="198"/>
                  </a:lnTo>
                  <a:lnTo>
                    <a:pt x="54" y="216"/>
                  </a:lnTo>
                  <a:lnTo>
                    <a:pt x="48" y="222"/>
                  </a:lnTo>
                  <a:lnTo>
                    <a:pt x="48" y="246"/>
                  </a:lnTo>
                  <a:lnTo>
                    <a:pt x="54" y="258"/>
                  </a:lnTo>
                  <a:lnTo>
                    <a:pt x="72" y="276"/>
                  </a:lnTo>
                  <a:lnTo>
                    <a:pt x="78" y="294"/>
                  </a:lnTo>
                  <a:lnTo>
                    <a:pt x="84" y="306"/>
                  </a:lnTo>
                  <a:lnTo>
                    <a:pt x="90" y="312"/>
                  </a:lnTo>
                  <a:lnTo>
                    <a:pt x="90" y="318"/>
                  </a:lnTo>
                  <a:lnTo>
                    <a:pt x="102" y="324"/>
                  </a:lnTo>
                  <a:lnTo>
                    <a:pt x="108" y="324"/>
                  </a:lnTo>
                  <a:lnTo>
                    <a:pt x="132" y="336"/>
                  </a:lnTo>
                  <a:lnTo>
                    <a:pt x="150" y="336"/>
                  </a:lnTo>
                  <a:lnTo>
                    <a:pt x="156" y="330"/>
                  </a:lnTo>
                  <a:lnTo>
                    <a:pt x="150" y="324"/>
                  </a:lnTo>
                  <a:lnTo>
                    <a:pt x="150" y="318"/>
                  </a:lnTo>
                  <a:lnTo>
                    <a:pt x="138" y="306"/>
                  </a:lnTo>
                  <a:lnTo>
                    <a:pt x="138" y="282"/>
                  </a:lnTo>
                  <a:lnTo>
                    <a:pt x="150" y="276"/>
                  </a:lnTo>
                  <a:lnTo>
                    <a:pt x="156" y="276"/>
                  </a:lnTo>
                  <a:lnTo>
                    <a:pt x="156" y="288"/>
                  </a:lnTo>
                  <a:lnTo>
                    <a:pt x="180" y="288"/>
                  </a:lnTo>
                  <a:lnTo>
                    <a:pt x="192" y="282"/>
                  </a:lnTo>
                  <a:lnTo>
                    <a:pt x="198" y="276"/>
                  </a:lnTo>
                  <a:lnTo>
                    <a:pt x="210" y="270"/>
                  </a:lnTo>
                  <a:lnTo>
                    <a:pt x="216" y="270"/>
                  </a:lnTo>
                  <a:lnTo>
                    <a:pt x="222" y="282"/>
                  </a:lnTo>
                  <a:lnTo>
                    <a:pt x="228" y="288"/>
                  </a:lnTo>
                  <a:lnTo>
                    <a:pt x="246" y="294"/>
                  </a:lnTo>
                  <a:lnTo>
                    <a:pt x="252" y="282"/>
                  </a:lnTo>
                  <a:lnTo>
                    <a:pt x="258" y="276"/>
                  </a:lnTo>
                  <a:lnTo>
                    <a:pt x="258" y="264"/>
                  </a:lnTo>
                  <a:lnTo>
                    <a:pt x="264" y="264"/>
                  </a:lnTo>
                  <a:lnTo>
                    <a:pt x="276" y="258"/>
                  </a:lnTo>
                  <a:lnTo>
                    <a:pt x="270" y="222"/>
                  </a:lnTo>
                  <a:lnTo>
                    <a:pt x="288" y="204"/>
                  </a:lnTo>
                  <a:lnTo>
                    <a:pt x="288" y="198"/>
                  </a:lnTo>
                  <a:lnTo>
                    <a:pt x="282" y="186"/>
                  </a:lnTo>
                  <a:lnTo>
                    <a:pt x="264" y="168"/>
                  </a:lnTo>
                  <a:lnTo>
                    <a:pt x="258" y="156"/>
                  </a:lnTo>
                  <a:lnTo>
                    <a:pt x="258" y="144"/>
                  </a:lnTo>
                  <a:lnTo>
                    <a:pt x="252" y="126"/>
                  </a:lnTo>
                  <a:lnTo>
                    <a:pt x="252" y="96"/>
                  </a:lnTo>
                  <a:lnTo>
                    <a:pt x="258" y="78"/>
                  </a:lnTo>
                  <a:lnTo>
                    <a:pt x="264" y="66"/>
                  </a:lnTo>
                  <a:lnTo>
                    <a:pt x="276" y="60"/>
                  </a:lnTo>
                  <a:lnTo>
                    <a:pt x="282" y="54"/>
                  </a:lnTo>
                  <a:lnTo>
                    <a:pt x="288" y="54"/>
                  </a:lnTo>
                  <a:lnTo>
                    <a:pt x="288" y="30"/>
                  </a:lnTo>
                  <a:lnTo>
                    <a:pt x="294" y="12"/>
                  </a:lnTo>
                  <a:lnTo>
                    <a:pt x="288" y="12"/>
                  </a:lnTo>
                  <a:lnTo>
                    <a:pt x="282" y="6"/>
                  </a:lnTo>
                  <a:lnTo>
                    <a:pt x="270" y="6"/>
                  </a:lnTo>
                  <a:lnTo>
                    <a:pt x="252" y="0"/>
                  </a:lnTo>
                  <a:lnTo>
                    <a:pt x="210" y="0"/>
                  </a:lnTo>
                  <a:lnTo>
                    <a:pt x="204" y="12"/>
                  </a:lnTo>
                  <a:lnTo>
                    <a:pt x="156" y="6"/>
                  </a:lnTo>
                  <a:lnTo>
                    <a:pt x="156" y="18"/>
                  </a:lnTo>
                  <a:lnTo>
                    <a:pt x="96" y="0"/>
                  </a:lnTo>
                  <a:lnTo>
                    <a:pt x="72" y="6"/>
                  </a:lnTo>
                  <a:lnTo>
                    <a:pt x="66" y="18"/>
                  </a:lnTo>
                  <a:lnTo>
                    <a:pt x="60" y="24"/>
                  </a:lnTo>
                  <a:lnTo>
                    <a:pt x="54" y="36"/>
                  </a:lnTo>
                  <a:lnTo>
                    <a:pt x="54" y="48"/>
                  </a:lnTo>
                  <a:lnTo>
                    <a:pt x="66" y="60"/>
                  </a:lnTo>
                  <a:lnTo>
                    <a:pt x="66" y="72"/>
                  </a:lnTo>
                  <a:lnTo>
                    <a:pt x="60" y="78"/>
                  </a:lnTo>
                  <a:close/>
                </a:path>
              </a:pathLst>
            </a:custGeom>
            <a:solidFill>
              <a:srgbClr val="385723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 dirty="0">
                <a:solidFill>
                  <a:srgbClr val="555555"/>
                </a:solidFill>
              </a:endParaRPr>
            </a:p>
          </p:txBody>
        </p:sp>
        <p:sp>
          <p:nvSpPr>
            <p:cNvPr id="163" name="Peru" descr="© INSCALE GmbH, 05.05.2010&#10;http://www.presentationload.com/">
              <a:extLst>
                <a:ext uri="{FF2B5EF4-FFF2-40B4-BE49-F238E27FC236}">
                  <a16:creationId xmlns:a16="http://schemas.microsoft.com/office/drawing/2014/main" id="{69A0CF25-E7F2-4E8C-9A9B-124C792AD637}"/>
                </a:ext>
              </a:extLst>
            </p:cNvPr>
            <p:cNvSpPr>
              <a:spLocks/>
            </p:cNvSpPr>
            <p:nvPr/>
          </p:nvSpPr>
          <p:spPr bwMode="gray">
            <a:xfrm>
              <a:off x="2986340" y="4519404"/>
              <a:ext cx="415828" cy="669593"/>
            </a:xfrm>
            <a:custGeom>
              <a:avLst/>
              <a:gdLst>
                <a:gd name="T0" fmla="*/ 2147483647 w 942"/>
                <a:gd name="T1" fmla="*/ 2147483647 h 1488"/>
                <a:gd name="T2" fmla="*/ 2147483647 w 942"/>
                <a:gd name="T3" fmla="*/ 2147483647 h 1488"/>
                <a:gd name="T4" fmla="*/ 2147483647 w 942"/>
                <a:gd name="T5" fmla="*/ 2147483647 h 1488"/>
                <a:gd name="T6" fmla="*/ 2147483647 w 942"/>
                <a:gd name="T7" fmla="*/ 2147483647 h 1488"/>
                <a:gd name="T8" fmla="*/ 2147483647 w 942"/>
                <a:gd name="T9" fmla="*/ 2147483647 h 1488"/>
                <a:gd name="T10" fmla="*/ 2147483647 w 942"/>
                <a:gd name="T11" fmla="*/ 2147483647 h 1488"/>
                <a:gd name="T12" fmla="*/ 2147483647 w 942"/>
                <a:gd name="T13" fmla="*/ 2147483647 h 1488"/>
                <a:gd name="T14" fmla="*/ 2147483647 w 942"/>
                <a:gd name="T15" fmla="*/ 2147483647 h 1488"/>
                <a:gd name="T16" fmla="*/ 2147483647 w 942"/>
                <a:gd name="T17" fmla="*/ 2147483647 h 1488"/>
                <a:gd name="T18" fmla="*/ 2147483647 w 942"/>
                <a:gd name="T19" fmla="*/ 2147483647 h 1488"/>
                <a:gd name="T20" fmla="*/ 2147483647 w 942"/>
                <a:gd name="T21" fmla="*/ 2147483647 h 1488"/>
                <a:gd name="T22" fmla="*/ 2147483647 w 942"/>
                <a:gd name="T23" fmla="*/ 2147483647 h 1488"/>
                <a:gd name="T24" fmla="*/ 2147483647 w 942"/>
                <a:gd name="T25" fmla="*/ 2147483647 h 1488"/>
                <a:gd name="T26" fmla="*/ 2147483647 w 942"/>
                <a:gd name="T27" fmla="*/ 2147483647 h 1488"/>
                <a:gd name="T28" fmla="*/ 2147483647 w 942"/>
                <a:gd name="T29" fmla="*/ 2147483647 h 1488"/>
                <a:gd name="T30" fmla="*/ 2147483647 w 942"/>
                <a:gd name="T31" fmla="*/ 2147483647 h 1488"/>
                <a:gd name="T32" fmla="*/ 2147483647 w 942"/>
                <a:gd name="T33" fmla="*/ 2147483647 h 1488"/>
                <a:gd name="T34" fmla="*/ 2147483647 w 942"/>
                <a:gd name="T35" fmla="*/ 2147483647 h 1488"/>
                <a:gd name="T36" fmla="*/ 2147483647 w 942"/>
                <a:gd name="T37" fmla="*/ 2147483647 h 1488"/>
                <a:gd name="T38" fmla="*/ 2147483647 w 942"/>
                <a:gd name="T39" fmla="*/ 2147483647 h 1488"/>
                <a:gd name="T40" fmla="*/ 2147483647 w 942"/>
                <a:gd name="T41" fmla="*/ 2147483647 h 1488"/>
                <a:gd name="T42" fmla="*/ 2147483647 w 942"/>
                <a:gd name="T43" fmla="*/ 2147483647 h 1488"/>
                <a:gd name="T44" fmla="*/ 2147483647 w 942"/>
                <a:gd name="T45" fmla="*/ 2147483647 h 1488"/>
                <a:gd name="T46" fmla="*/ 2147483647 w 942"/>
                <a:gd name="T47" fmla="*/ 2147483647 h 1488"/>
                <a:gd name="T48" fmla="*/ 2147483647 w 942"/>
                <a:gd name="T49" fmla="*/ 2147483647 h 1488"/>
                <a:gd name="T50" fmla="*/ 2147483647 w 942"/>
                <a:gd name="T51" fmla="*/ 2147483647 h 1488"/>
                <a:gd name="T52" fmla="*/ 2147483647 w 942"/>
                <a:gd name="T53" fmla="*/ 2147483647 h 1488"/>
                <a:gd name="T54" fmla="*/ 2147483647 w 942"/>
                <a:gd name="T55" fmla="*/ 2147483647 h 1488"/>
                <a:gd name="T56" fmla="*/ 2147483647 w 942"/>
                <a:gd name="T57" fmla="*/ 2147483647 h 1488"/>
                <a:gd name="T58" fmla="*/ 2147483647 w 942"/>
                <a:gd name="T59" fmla="*/ 2147483647 h 1488"/>
                <a:gd name="T60" fmla="*/ 2147483647 w 942"/>
                <a:gd name="T61" fmla="*/ 2147483647 h 1488"/>
                <a:gd name="T62" fmla="*/ 2147483647 w 942"/>
                <a:gd name="T63" fmla="*/ 0 h 1488"/>
                <a:gd name="T64" fmla="*/ 2147483647 w 942"/>
                <a:gd name="T65" fmla="*/ 2147483647 h 1488"/>
                <a:gd name="T66" fmla="*/ 2147483647 w 942"/>
                <a:gd name="T67" fmla="*/ 2147483647 h 1488"/>
                <a:gd name="T68" fmla="*/ 2147483647 w 942"/>
                <a:gd name="T69" fmla="*/ 2147483647 h 1488"/>
                <a:gd name="T70" fmla="*/ 2147483647 w 942"/>
                <a:gd name="T71" fmla="*/ 2147483647 h 1488"/>
                <a:gd name="T72" fmla="*/ 2147483647 w 942"/>
                <a:gd name="T73" fmla="*/ 2147483647 h 1488"/>
                <a:gd name="T74" fmla="*/ 2147483647 w 942"/>
                <a:gd name="T75" fmla="*/ 2147483647 h 1488"/>
                <a:gd name="T76" fmla="*/ 2147483647 w 942"/>
                <a:gd name="T77" fmla="*/ 2147483647 h 1488"/>
                <a:gd name="T78" fmla="*/ 2147483647 w 942"/>
                <a:gd name="T79" fmla="*/ 2147483647 h 1488"/>
                <a:gd name="T80" fmla="*/ 2147483647 w 942"/>
                <a:gd name="T81" fmla="*/ 2147483647 h 1488"/>
                <a:gd name="T82" fmla="*/ 2147483647 w 942"/>
                <a:gd name="T83" fmla="*/ 2147483647 h 1488"/>
                <a:gd name="T84" fmla="*/ 0 w 942"/>
                <a:gd name="T85" fmla="*/ 2147483647 h 1488"/>
                <a:gd name="T86" fmla="*/ 2147483647 w 942"/>
                <a:gd name="T87" fmla="*/ 2147483647 h 1488"/>
                <a:gd name="T88" fmla="*/ 2147483647 w 942"/>
                <a:gd name="T89" fmla="*/ 2147483647 h 1488"/>
                <a:gd name="T90" fmla="*/ 2147483647 w 942"/>
                <a:gd name="T91" fmla="*/ 2147483647 h 1488"/>
                <a:gd name="T92" fmla="*/ 2147483647 w 942"/>
                <a:gd name="T93" fmla="*/ 2147483647 h 1488"/>
                <a:gd name="T94" fmla="*/ 2147483647 w 942"/>
                <a:gd name="T95" fmla="*/ 2147483647 h 1488"/>
                <a:gd name="T96" fmla="*/ 2147483647 w 942"/>
                <a:gd name="T97" fmla="*/ 2147483647 h 1488"/>
                <a:gd name="T98" fmla="*/ 2147483647 w 942"/>
                <a:gd name="T99" fmla="*/ 2147483647 h 1488"/>
                <a:gd name="T100" fmla="*/ 2147483647 w 942"/>
                <a:gd name="T101" fmla="*/ 2147483647 h 1488"/>
                <a:gd name="T102" fmla="*/ 2147483647 w 942"/>
                <a:gd name="T103" fmla="*/ 2147483647 h 1488"/>
                <a:gd name="T104" fmla="*/ 2147483647 w 942"/>
                <a:gd name="T105" fmla="*/ 2147483647 h 1488"/>
                <a:gd name="T106" fmla="*/ 2147483647 w 942"/>
                <a:gd name="T107" fmla="*/ 2147483647 h 1488"/>
                <a:gd name="T108" fmla="*/ 2147483647 w 942"/>
                <a:gd name="T109" fmla="*/ 2147483647 h 1488"/>
                <a:gd name="T110" fmla="*/ 2147483647 w 942"/>
                <a:gd name="T111" fmla="*/ 2147483647 h 1488"/>
                <a:gd name="T112" fmla="*/ 2147483647 w 942"/>
                <a:gd name="T113" fmla="*/ 2147483647 h 1488"/>
                <a:gd name="T114" fmla="*/ 2147483647 w 942"/>
                <a:gd name="T115" fmla="*/ 2147483647 h 1488"/>
                <a:gd name="T116" fmla="*/ 2147483647 w 942"/>
                <a:gd name="T117" fmla="*/ 2147483647 h 1488"/>
                <a:gd name="T118" fmla="*/ 2147483647 w 942"/>
                <a:gd name="T119" fmla="*/ 2147483647 h 1488"/>
                <a:gd name="T120" fmla="*/ 2147483647 w 942"/>
                <a:gd name="T121" fmla="*/ 2147483647 h 148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942"/>
                <a:gd name="T184" fmla="*/ 0 h 1488"/>
                <a:gd name="T185" fmla="*/ 942 w 942"/>
                <a:gd name="T186" fmla="*/ 1488 h 148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942" h="1488">
                  <a:moveTo>
                    <a:pt x="930" y="1320"/>
                  </a:moveTo>
                  <a:lnTo>
                    <a:pt x="924" y="1314"/>
                  </a:lnTo>
                  <a:lnTo>
                    <a:pt x="912" y="1308"/>
                  </a:lnTo>
                  <a:lnTo>
                    <a:pt x="888" y="1284"/>
                  </a:lnTo>
                  <a:lnTo>
                    <a:pt x="864" y="1284"/>
                  </a:lnTo>
                  <a:lnTo>
                    <a:pt x="858" y="1278"/>
                  </a:lnTo>
                  <a:lnTo>
                    <a:pt x="870" y="1260"/>
                  </a:lnTo>
                  <a:lnTo>
                    <a:pt x="870" y="1230"/>
                  </a:lnTo>
                  <a:lnTo>
                    <a:pt x="882" y="1230"/>
                  </a:lnTo>
                  <a:lnTo>
                    <a:pt x="906" y="1254"/>
                  </a:lnTo>
                  <a:lnTo>
                    <a:pt x="918" y="1236"/>
                  </a:lnTo>
                  <a:lnTo>
                    <a:pt x="918" y="1230"/>
                  </a:lnTo>
                  <a:lnTo>
                    <a:pt x="912" y="1224"/>
                  </a:lnTo>
                  <a:lnTo>
                    <a:pt x="906" y="1212"/>
                  </a:lnTo>
                  <a:lnTo>
                    <a:pt x="900" y="1194"/>
                  </a:lnTo>
                  <a:lnTo>
                    <a:pt x="912" y="1170"/>
                  </a:lnTo>
                  <a:lnTo>
                    <a:pt x="924" y="1158"/>
                  </a:lnTo>
                  <a:lnTo>
                    <a:pt x="930" y="1146"/>
                  </a:lnTo>
                  <a:lnTo>
                    <a:pt x="930" y="1140"/>
                  </a:lnTo>
                  <a:lnTo>
                    <a:pt x="924" y="1128"/>
                  </a:lnTo>
                  <a:lnTo>
                    <a:pt x="912" y="1116"/>
                  </a:lnTo>
                  <a:lnTo>
                    <a:pt x="906" y="1116"/>
                  </a:lnTo>
                  <a:lnTo>
                    <a:pt x="924" y="1086"/>
                  </a:lnTo>
                  <a:lnTo>
                    <a:pt x="912" y="1038"/>
                  </a:lnTo>
                  <a:lnTo>
                    <a:pt x="918" y="1032"/>
                  </a:lnTo>
                  <a:lnTo>
                    <a:pt x="924" y="1020"/>
                  </a:lnTo>
                  <a:lnTo>
                    <a:pt x="930" y="1014"/>
                  </a:lnTo>
                  <a:lnTo>
                    <a:pt x="930" y="1002"/>
                  </a:lnTo>
                  <a:lnTo>
                    <a:pt x="918" y="978"/>
                  </a:lnTo>
                  <a:lnTo>
                    <a:pt x="906" y="960"/>
                  </a:lnTo>
                  <a:lnTo>
                    <a:pt x="894" y="948"/>
                  </a:lnTo>
                  <a:lnTo>
                    <a:pt x="882" y="930"/>
                  </a:lnTo>
                  <a:lnTo>
                    <a:pt x="870" y="918"/>
                  </a:lnTo>
                  <a:lnTo>
                    <a:pt x="864" y="900"/>
                  </a:lnTo>
                  <a:lnTo>
                    <a:pt x="864" y="882"/>
                  </a:lnTo>
                  <a:lnTo>
                    <a:pt x="828" y="882"/>
                  </a:lnTo>
                  <a:lnTo>
                    <a:pt x="822" y="888"/>
                  </a:lnTo>
                  <a:lnTo>
                    <a:pt x="816" y="888"/>
                  </a:lnTo>
                  <a:lnTo>
                    <a:pt x="816" y="894"/>
                  </a:lnTo>
                  <a:lnTo>
                    <a:pt x="804" y="894"/>
                  </a:lnTo>
                  <a:lnTo>
                    <a:pt x="798" y="888"/>
                  </a:lnTo>
                  <a:lnTo>
                    <a:pt x="798" y="882"/>
                  </a:lnTo>
                  <a:lnTo>
                    <a:pt x="786" y="888"/>
                  </a:lnTo>
                  <a:lnTo>
                    <a:pt x="786" y="858"/>
                  </a:lnTo>
                  <a:lnTo>
                    <a:pt x="780" y="840"/>
                  </a:lnTo>
                  <a:lnTo>
                    <a:pt x="780" y="828"/>
                  </a:lnTo>
                  <a:lnTo>
                    <a:pt x="786" y="816"/>
                  </a:lnTo>
                  <a:lnTo>
                    <a:pt x="786" y="804"/>
                  </a:lnTo>
                  <a:lnTo>
                    <a:pt x="792" y="798"/>
                  </a:lnTo>
                  <a:lnTo>
                    <a:pt x="792" y="780"/>
                  </a:lnTo>
                  <a:lnTo>
                    <a:pt x="786" y="768"/>
                  </a:lnTo>
                  <a:lnTo>
                    <a:pt x="786" y="756"/>
                  </a:lnTo>
                  <a:lnTo>
                    <a:pt x="732" y="804"/>
                  </a:lnTo>
                  <a:lnTo>
                    <a:pt x="672" y="810"/>
                  </a:lnTo>
                  <a:lnTo>
                    <a:pt x="672" y="804"/>
                  </a:lnTo>
                  <a:lnTo>
                    <a:pt x="666" y="798"/>
                  </a:lnTo>
                  <a:lnTo>
                    <a:pt x="660" y="786"/>
                  </a:lnTo>
                  <a:lnTo>
                    <a:pt x="660" y="774"/>
                  </a:lnTo>
                  <a:lnTo>
                    <a:pt x="654" y="768"/>
                  </a:lnTo>
                  <a:lnTo>
                    <a:pt x="648" y="768"/>
                  </a:lnTo>
                  <a:lnTo>
                    <a:pt x="636" y="762"/>
                  </a:lnTo>
                  <a:lnTo>
                    <a:pt x="594" y="762"/>
                  </a:lnTo>
                  <a:lnTo>
                    <a:pt x="600" y="756"/>
                  </a:lnTo>
                  <a:lnTo>
                    <a:pt x="612" y="750"/>
                  </a:lnTo>
                  <a:lnTo>
                    <a:pt x="618" y="738"/>
                  </a:lnTo>
                  <a:lnTo>
                    <a:pt x="624" y="732"/>
                  </a:lnTo>
                  <a:lnTo>
                    <a:pt x="600" y="708"/>
                  </a:lnTo>
                  <a:lnTo>
                    <a:pt x="588" y="702"/>
                  </a:lnTo>
                  <a:lnTo>
                    <a:pt x="576" y="690"/>
                  </a:lnTo>
                  <a:lnTo>
                    <a:pt x="564" y="666"/>
                  </a:lnTo>
                  <a:lnTo>
                    <a:pt x="558" y="660"/>
                  </a:lnTo>
                  <a:lnTo>
                    <a:pt x="558" y="654"/>
                  </a:lnTo>
                  <a:lnTo>
                    <a:pt x="552" y="630"/>
                  </a:lnTo>
                  <a:lnTo>
                    <a:pt x="540" y="624"/>
                  </a:lnTo>
                  <a:lnTo>
                    <a:pt x="534" y="618"/>
                  </a:lnTo>
                  <a:lnTo>
                    <a:pt x="534" y="606"/>
                  </a:lnTo>
                  <a:lnTo>
                    <a:pt x="540" y="600"/>
                  </a:lnTo>
                  <a:lnTo>
                    <a:pt x="552" y="594"/>
                  </a:lnTo>
                  <a:lnTo>
                    <a:pt x="546" y="588"/>
                  </a:lnTo>
                  <a:lnTo>
                    <a:pt x="546" y="564"/>
                  </a:lnTo>
                  <a:lnTo>
                    <a:pt x="552" y="552"/>
                  </a:lnTo>
                  <a:lnTo>
                    <a:pt x="582" y="522"/>
                  </a:lnTo>
                  <a:lnTo>
                    <a:pt x="588" y="528"/>
                  </a:lnTo>
                  <a:lnTo>
                    <a:pt x="594" y="528"/>
                  </a:lnTo>
                  <a:lnTo>
                    <a:pt x="588" y="522"/>
                  </a:lnTo>
                  <a:lnTo>
                    <a:pt x="588" y="504"/>
                  </a:lnTo>
                  <a:lnTo>
                    <a:pt x="582" y="498"/>
                  </a:lnTo>
                  <a:lnTo>
                    <a:pt x="582" y="486"/>
                  </a:lnTo>
                  <a:lnTo>
                    <a:pt x="600" y="468"/>
                  </a:lnTo>
                  <a:lnTo>
                    <a:pt x="600" y="414"/>
                  </a:lnTo>
                  <a:lnTo>
                    <a:pt x="624" y="414"/>
                  </a:lnTo>
                  <a:lnTo>
                    <a:pt x="624" y="408"/>
                  </a:lnTo>
                  <a:lnTo>
                    <a:pt x="630" y="402"/>
                  </a:lnTo>
                  <a:lnTo>
                    <a:pt x="630" y="396"/>
                  </a:lnTo>
                  <a:lnTo>
                    <a:pt x="642" y="384"/>
                  </a:lnTo>
                  <a:lnTo>
                    <a:pt x="654" y="378"/>
                  </a:lnTo>
                  <a:lnTo>
                    <a:pt x="660" y="372"/>
                  </a:lnTo>
                  <a:lnTo>
                    <a:pt x="672" y="366"/>
                  </a:lnTo>
                  <a:lnTo>
                    <a:pt x="702" y="366"/>
                  </a:lnTo>
                  <a:lnTo>
                    <a:pt x="708" y="354"/>
                  </a:lnTo>
                  <a:lnTo>
                    <a:pt x="738" y="360"/>
                  </a:lnTo>
                  <a:lnTo>
                    <a:pt x="744" y="354"/>
                  </a:lnTo>
                  <a:lnTo>
                    <a:pt x="750" y="342"/>
                  </a:lnTo>
                  <a:lnTo>
                    <a:pt x="756" y="336"/>
                  </a:lnTo>
                  <a:lnTo>
                    <a:pt x="774" y="336"/>
                  </a:lnTo>
                  <a:lnTo>
                    <a:pt x="786" y="348"/>
                  </a:lnTo>
                  <a:lnTo>
                    <a:pt x="786" y="354"/>
                  </a:lnTo>
                  <a:lnTo>
                    <a:pt x="804" y="354"/>
                  </a:lnTo>
                  <a:lnTo>
                    <a:pt x="816" y="342"/>
                  </a:lnTo>
                  <a:lnTo>
                    <a:pt x="798" y="330"/>
                  </a:lnTo>
                  <a:lnTo>
                    <a:pt x="786" y="312"/>
                  </a:lnTo>
                  <a:lnTo>
                    <a:pt x="768" y="312"/>
                  </a:lnTo>
                  <a:lnTo>
                    <a:pt x="762" y="306"/>
                  </a:lnTo>
                  <a:lnTo>
                    <a:pt x="762" y="288"/>
                  </a:lnTo>
                  <a:lnTo>
                    <a:pt x="774" y="264"/>
                  </a:lnTo>
                  <a:lnTo>
                    <a:pt x="774" y="258"/>
                  </a:lnTo>
                  <a:lnTo>
                    <a:pt x="780" y="252"/>
                  </a:lnTo>
                  <a:lnTo>
                    <a:pt x="786" y="252"/>
                  </a:lnTo>
                  <a:lnTo>
                    <a:pt x="792" y="246"/>
                  </a:lnTo>
                  <a:lnTo>
                    <a:pt x="798" y="234"/>
                  </a:lnTo>
                  <a:lnTo>
                    <a:pt x="798" y="216"/>
                  </a:lnTo>
                  <a:lnTo>
                    <a:pt x="792" y="210"/>
                  </a:lnTo>
                  <a:lnTo>
                    <a:pt x="780" y="204"/>
                  </a:lnTo>
                  <a:lnTo>
                    <a:pt x="756" y="204"/>
                  </a:lnTo>
                  <a:lnTo>
                    <a:pt x="750" y="198"/>
                  </a:lnTo>
                  <a:lnTo>
                    <a:pt x="744" y="186"/>
                  </a:lnTo>
                  <a:lnTo>
                    <a:pt x="744" y="180"/>
                  </a:lnTo>
                  <a:lnTo>
                    <a:pt x="732" y="180"/>
                  </a:lnTo>
                  <a:lnTo>
                    <a:pt x="726" y="186"/>
                  </a:lnTo>
                  <a:lnTo>
                    <a:pt x="714" y="192"/>
                  </a:lnTo>
                  <a:lnTo>
                    <a:pt x="702" y="192"/>
                  </a:lnTo>
                  <a:lnTo>
                    <a:pt x="696" y="186"/>
                  </a:lnTo>
                  <a:lnTo>
                    <a:pt x="690" y="186"/>
                  </a:lnTo>
                  <a:lnTo>
                    <a:pt x="684" y="180"/>
                  </a:lnTo>
                  <a:lnTo>
                    <a:pt x="660" y="180"/>
                  </a:lnTo>
                  <a:lnTo>
                    <a:pt x="648" y="192"/>
                  </a:lnTo>
                  <a:lnTo>
                    <a:pt x="648" y="204"/>
                  </a:lnTo>
                  <a:lnTo>
                    <a:pt x="612" y="204"/>
                  </a:lnTo>
                  <a:lnTo>
                    <a:pt x="588" y="198"/>
                  </a:lnTo>
                  <a:lnTo>
                    <a:pt x="576" y="192"/>
                  </a:lnTo>
                  <a:lnTo>
                    <a:pt x="576" y="168"/>
                  </a:lnTo>
                  <a:lnTo>
                    <a:pt x="582" y="162"/>
                  </a:lnTo>
                  <a:lnTo>
                    <a:pt x="582" y="156"/>
                  </a:lnTo>
                  <a:lnTo>
                    <a:pt x="576" y="150"/>
                  </a:lnTo>
                  <a:lnTo>
                    <a:pt x="564" y="144"/>
                  </a:lnTo>
                  <a:lnTo>
                    <a:pt x="552" y="144"/>
                  </a:lnTo>
                  <a:lnTo>
                    <a:pt x="552" y="138"/>
                  </a:lnTo>
                  <a:lnTo>
                    <a:pt x="546" y="132"/>
                  </a:lnTo>
                  <a:lnTo>
                    <a:pt x="546" y="108"/>
                  </a:lnTo>
                  <a:lnTo>
                    <a:pt x="540" y="102"/>
                  </a:lnTo>
                  <a:lnTo>
                    <a:pt x="528" y="102"/>
                  </a:lnTo>
                  <a:lnTo>
                    <a:pt x="516" y="84"/>
                  </a:lnTo>
                  <a:lnTo>
                    <a:pt x="498" y="84"/>
                  </a:lnTo>
                  <a:lnTo>
                    <a:pt x="486" y="48"/>
                  </a:lnTo>
                  <a:lnTo>
                    <a:pt x="480" y="42"/>
                  </a:lnTo>
                  <a:lnTo>
                    <a:pt x="468" y="36"/>
                  </a:lnTo>
                  <a:lnTo>
                    <a:pt x="450" y="18"/>
                  </a:lnTo>
                  <a:lnTo>
                    <a:pt x="438" y="12"/>
                  </a:lnTo>
                  <a:lnTo>
                    <a:pt x="426" y="0"/>
                  </a:lnTo>
                  <a:lnTo>
                    <a:pt x="396" y="0"/>
                  </a:lnTo>
                  <a:lnTo>
                    <a:pt x="414" y="0"/>
                  </a:lnTo>
                  <a:lnTo>
                    <a:pt x="414" y="24"/>
                  </a:lnTo>
                  <a:lnTo>
                    <a:pt x="408" y="24"/>
                  </a:lnTo>
                  <a:lnTo>
                    <a:pt x="408" y="30"/>
                  </a:lnTo>
                  <a:lnTo>
                    <a:pt x="402" y="30"/>
                  </a:lnTo>
                  <a:lnTo>
                    <a:pt x="426" y="48"/>
                  </a:lnTo>
                  <a:lnTo>
                    <a:pt x="426" y="78"/>
                  </a:lnTo>
                  <a:lnTo>
                    <a:pt x="414" y="84"/>
                  </a:lnTo>
                  <a:lnTo>
                    <a:pt x="402" y="126"/>
                  </a:lnTo>
                  <a:lnTo>
                    <a:pt x="396" y="138"/>
                  </a:lnTo>
                  <a:lnTo>
                    <a:pt x="384" y="150"/>
                  </a:lnTo>
                  <a:lnTo>
                    <a:pt x="378" y="162"/>
                  </a:lnTo>
                  <a:lnTo>
                    <a:pt x="366" y="174"/>
                  </a:lnTo>
                  <a:lnTo>
                    <a:pt x="354" y="192"/>
                  </a:lnTo>
                  <a:lnTo>
                    <a:pt x="336" y="204"/>
                  </a:lnTo>
                  <a:lnTo>
                    <a:pt x="276" y="234"/>
                  </a:lnTo>
                  <a:lnTo>
                    <a:pt x="258" y="240"/>
                  </a:lnTo>
                  <a:lnTo>
                    <a:pt x="240" y="252"/>
                  </a:lnTo>
                  <a:lnTo>
                    <a:pt x="222" y="270"/>
                  </a:lnTo>
                  <a:lnTo>
                    <a:pt x="222" y="276"/>
                  </a:lnTo>
                  <a:lnTo>
                    <a:pt x="210" y="282"/>
                  </a:lnTo>
                  <a:lnTo>
                    <a:pt x="210" y="300"/>
                  </a:lnTo>
                  <a:lnTo>
                    <a:pt x="198" y="312"/>
                  </a:lnTo>
                  <a:lnTo>
                    <a:pt x="198" y="336"/>
                  </a:lnTo>
                  <a:lnTo>
                    <a:pt x="192" y="348"/>
                  </a:lnTo>
                  <a:lnTo>
                    <a:pt x="192" y="378"/>
                  </a:lnTo>
                  <a:lnTo>
                    <a:pt x="174" y="378"/>
                  </a:lnTo>
                  <a:lnTo>
                    <a:pt x="168" y="384"/>
                  </a:lnTo>
                  <a:lnTo>
                    <a:pt x="168" y="390"/>
                  </a:lnTo>
                  <a:lnTo>
                    <a:pt x="162" y="396"/>
                  </a:lnTo>
                  <a:lnTo>
                    <a:pt x="162" y="402"/>
                  </a:lnTo>
                  <a:lnTo>
                    <a:pt x="144" y="402"/>
                  </a:lnTo>
                  <a:lnTo>
                    <a:pt x="138" y="390"/>
                  </a:lnTo>
                  <a:lnTo>
                    <a:pt x="138" y="372"/>
                  </a:lnTo>
                  <a:lnTo>
                    <a:pt x="132" y="366"/>
                  </a:lnTo>
                  <a:lnTo>
                    <a:pt x="132" y="360"/>
                  </a:lnTo>
                  <a:lnTo>
                    <a:pt x="102" y="360"/>
                  </a:lnTo>
                  <a:lnTo>
                    <a:pt x="90" y="348"/>
                  </a:lnTo>
                  <a:lnTo>
                    <a:pt x="78" y="360"/>
                  </a:lnTo>
                  <a:lnTo>
                    <a:pt x="66" y="366"/>
                  </a:lnTo>
                  <a:lnTo>
                    <a:pt x="60" y="366"/>
                  </a:lnTo>
                  <a:lnTo>
                    <a:pt x="54" y="360"/>
                  </a:lnTo>
                  <a:lnTo>
                    <a:pt x="66" y="348"/>
                  </a:lnTo>
                  <a:lnTo>
                    <a:pt x="54" y="336"/>
                  </a:lnTo>
                  <a:lnTo>
                    <a:pt x="60" y="330"/>
                  </a:lnTo>
                  <a:lnTo>
                    <a:pt x="66" y="318"/>
                  </a:lnTo>
                  <a:lnTo>
                    <a:pt x="78" y="312"/>
                  </a:lnTo>
                  <a:lnTo>
                    <a:pt x="84" y="300"/>
                  </a:lnTo>
                  <a:lnTo>
                    <a:pt x="90" y="294"/>
                  </a:lnTo>
                  <a:lnTo>
                    <a:pt x="90" y="288"/>
                  </a:lnTo>
                  <a:lnTo>
                    <a:pt x="84" y="288"/>
                  </a:lnTo>
                  <a:lnTo>
                    <a:pt x="72" y="282"/>
                  </a:lnTo>
                  <a:lnTo>
                    <a:pt x="66" y="282"/>
                  </a:lnTo>
                  <a:lnTo>
                    <a:pt x="6" y="342"/>
                  </a:lnTo>
                  <a:lnTo>
                    <a:pt x="0" y="354"/>
                  </a:lnTo>
                  <a:lnTo>
                    <a:pt x="0" y="390"/>
                  </a:lnTo>
                  <a:lnTo>
                    <a:pt x="6" y="396"/>
                  </a:lnTo>
                  <a:lnTo>
                    <a:pt x="18" y="396"/>
                  </a:lnTo>
                  <a:lnTo>
                    <a:pt x="12" y="420"/>
                  </a:lnTo>
                  <a:lnTo>
                    <a:pt x="36" y="444"/>
                  </a:lnTo>
                  <a:lnTo>
                    <a:pt x="36" y="462"/>
                  </a:lnTo>
                  <a:lnTo>
                    <a:pt x="12" y="486"/>
                  </a:lnTo>
                  <a:lnTo>
                    <a:pt x="12" y="492"/>
                  </a:lnTo>
                  <a:lnTo>
                    <a:pt x="18" y="504"/>
                  </a:lnTo>
                  <a:lnTo>
                    <a:pt x="24" y="510"/>
                  </a:lnTo>
                  <a:lnTo>
                    <a:pt x="36" y="516"/>
                  </a:lnTo>
                  <a:lnTo>
                    <a:pt x="54" y="522"/>
                  </a:lnTo>
                  <a:lnTo>
                    <a:pt x="66" y="522"/>
                  </a:lnTo>
                  <a:lnTo>
                    <a:pt x="108" y="564"/>
                  </a:lnTo>
                  <a:lnTo>
                    <a:pt x="114" y="576"/>
                  </a:lnTo>
                  <a:lnTo>
                    <a:pt x="132" y="594"/>
                  </a:lnTo>
                  <a:lnTo>
                    <a:pt x="138" y="612"/>
                  </a:lnTo>
                  <a:lnTo>
                    <a:pt x="144" y="624"/>
                  </a:lnTo>
                  <a:lnTo>
                    <a:pt x="144" y="642"/>
                  </a:lnTo>
                  <a:lnTo>
                    <a:pt x="150" y="648"/>
                  </a:lnTo>
                  <a:lnTo>
                    <a:pt x="156" y="660"/>
                  </a:lnTo>
                  <a:lnTo>
                    <a:pt x="168" y="666"/>
                  </a:lnTo>
                  <a:lnTo>
                    <a:pt x="174" y="678"/>
                  </a:lnTo>
                  <a:lnTo>
                    <a:pt x="192" y="696"/>
                  </a:lnTo>
                  <a:lnTo>
                    <a:pt x="204" y="720"/>
                  </a:lnTo>
                  <a:lnTo>
                    <a:pt x="216" y="732"/>
                  </a:lnTo>
                  <a:lnTo>
                    <a:pt x="222" y="744"/>
                  </a:lnTo>
                  <a:lnTo>
                    <a:pt x="234" y="762"/>
                  </a:lnTo>
                  <a:lnTo>
                    <a:pt x="240" y="768"/>
                  </a:lnTo>
                  <a:lnTo>
                    <a:pt x="246" y="780"/>
                  </a:lnTo>
                  <a:lnTo>
                    <a:pt x="252" y="822"/>
                  </a:lnTo>
                  <a:lnTo>
                    <a:pt x="252" y="828"/>
                  </a:lnTo>
                  <a:lnTo>
                    <a:pt x="258" y="834"/>
                  </a:lnTo>
                  <a:lnTo>
                    <a:pt x="264" y="846"/>
                  </a:lnTo>
                  <a:lnTo>
                    <a:pt x="270" y="864"/>
                  </a:lnTo>
                  <a:lnTo>
                    <a:pt x="282" y="876"/>
                  </a:lnTo>
                  <a:lnTo>
                    <a:pt x="288" y="894"/>
                  </a:lnTo>
                  <a:lnTo>
                    <a:pt x="294" y="906"/>
                  </a:lnTo>
                  <a:lnTo>
                    <a:pt x="294" y="918"/>
                  </a:lnTo>
                  <a:lnTo>
                    <a:pt x="300" y="924"/>
                  </a:lnTo>
                  <a:lnTo>
                    <a:pt x="312" y="924"/>
                  </a:lnTo>
                  <a:lnTo>
                    <a:pt x="324" y="936"/>
                  </a:lnTo>
                  <a:lnTo>
                    <a:pt x="324" y="948"/>
                  </a:lnTo>
                  <a:lnTo>
                    <a:pt x="330" y="954"/>
                  </a:lnTo>
                  <a:lnTo>
                    <a:pt x="330" y="966"/>
                  </a:lnTo>
                  <a:lnTo>
                    <a:pt x="336" y="984"/>
                  </a:lnTo>
                  <a:lnTo>
                    <a:pt x="360" y="1014"/>
                  </a:lnTo>
                  <a:lnTo>
                    <a:pt x="378" y="1050"/>
                  </a:lnTo>
                  <a:lnTo>
                    <a:pt x="396" y="1074"/>
                  </a:lnTo>
                  <a:lnTo>
                    <a:pt x="402" y="1086"/>
                  </a:lnTo>
                  <a:lnTo>
                    <a:pt x="408" y="1104"/>
                  </a:lnTo>
                  <a:lnTo>
                    <a:pt x="408" y="1116"/>
                  </a:lnTo>
                  <a:lnTo>
                    <a:pt x="402" y="1128"/>
                  </a:lnTo>
                  <a:lnTo>
                    <a:pt x="402" y="1146"/>
                  </a:lnTo>
                  <a:lnTo>
                    <a:pt x="414" y="1158"/>
                  </a:lnTo>
                  <a:lnTo>
                    <a:pt x="420" y="1170"/>
                  </a:lnTo>
                  <a:lnTo>
                    <a:pt x="444" y="1194"/>
                  </a:lnTo>
                  <a:lnTo>
                    <a:pt x="456" y="1200"/>
                  </a:lnTo>
                  <a:lnTo>
                    <a:pt x="468" y="1212"/>
                  </a:lnTo>
                  <a:lnTo>
                    <a:pt x="474" y="1224"/>
                  </a:lnTo>
                  <a:lnTo>
                    <a:pt x="498" y="1248"/>
                  </a:lnTo>
                  <a:lnTo>
                    <a:pt x="516" y="1260"/>
                  </a:lnTo>
                  <a:lnTo>
                    <a:pt x="546" y="1278"/>
                  </a:lnTo>
                  <a:lnTo>
                    <a:pt x="576" y="1290"/>
                  </a:lnTo>
                  <a:lnTo>
                    <a:pt x="600" y="1302"/>
                  </a:lnTo>
                  <a:lnTo>
                    <a:pt x="642" y="1320"/>
                  </a:lnTo>
                  <a:lnTo>
                    <a:pt x="696" y="1350"/>
                  </a:lnTo>
                  <a:lnTo>
                    <a:pt x="708" y="1362"/>
                  </a:lnTo>
                  <a:lnTo>
                    <a:pt x="726" y="1374"/>
                  </a:lnTo>
                  <a:lnTo>
                    <a:pt x="738" y="1380"/>
                  </a:lnTo>
                  <a:lnTo>
                    <a:pt x="750" y="1392"/>
                  </a:lnTo>
                  <a:lnTo>
                    <a:pt x="774" y="1404"/>
                  </a:lnTo>
                  <a:lnTo>
                    <a:pt x="780" y="1428"/>
                  </a:lnTo>
                  <a:lnTo>
                    <a:pt x="792" y="1434"/>
                  </a:lnTo>
                  <a:lnTo>
                    <a:pt x="798" y="1446"/>
                  </a:lnTo>
                  <a:lnTo>
                    <a:pt x="810" y="1452"/>
                  </a:lnTo>
                  <a:lnTo>
                    <a:pt x="816" y="1458"/>
                  </a:lnTo>
                  <a:lnTo>
                    <a:pt x="840" y="1470"/>
                  </a:lnTo>
                  <a:lnTo>
                    <a:pt x="846" y="1482"/>
                  </a:lnTo>
                  <a:lnTo>
                    <a:pt x="858" y="1488"/>
                  </a:lnTo>
                  <a:lnTo>
                    <a:pt x="894" y="1464"/>
                  </a:lnTo>
                  <a:lnTo>
                    <a:pt x="900" y="1458"/>
                  </a:lnTo>
                  <a:lnTo>
                    <a:pt x="900" y="1440"/>
                  </a:lnTo>
                  <a:lnTo>
                    <a:pt x="894" y="1428"/>
                  </a:lnTo>
                  <a:lnTo>
                    <a:pt x="912" y="1416"/>
                  </a:lnTo>
                  <a:lnTo>
                    <a:pt x="900" y="1392"/>
                  </a:lnTo>
                  <a:lnTo>
                    <a:pt x="918" y="1374"/>
                  </a:lnTo>
                  <a:lnTo>
                    <a:pt x="930" y="1368"/>
                  </a:lnTo>
                  <a:lnTo>
                    <a:pt x="942" y="1344"/>
                  </a:lnTo>
                  <a:lnTo>
                    <a:pt x="942" y="1332"/>
                  </a:lnTo>
                  <a:lnTo>
                    <a:pt x="930" y="1320"/>
                  </a:lnTo>
                  <a:close/>
                </a:path>
              </a:pathLst>
            </a:custGeom>
            <a:solidFill>
              <a:srgbClr val="385723"/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 dirty="0">
                <a:solidFill>
                  <a:srgbClr val="555555"/>
                </a:solidFill>
              </a:endParaRPr>
            </a:p>
          </p:txBody>
        </p:sp>
        <p:sp>
          <p:nvSpPr>
            <p:cNvPr id="164" name="Guyane (French Guiana)" descr="© INSCALE GmbH, 05.05.2010&#10;http://www.presentationload.com/">
              <a:extLst>
                <a:ext uri="{FF2B5EF4-FFF2-40B4-BE49-F238E27FC236}">
                  <a16:creationId xmlns:a16="http://schemas.microsoft.com/office/drawing/2014/main" id="{7F60E0E3-026F-4176-8A88-04E225D86E83}"/>
                </a:ext>
              </a:extLst>
            </p:cNvPr>
            <p:cNvSpPr>
              <a:spLocks/>
            </p:cNvSpPr>
            <p:nvPr/>
          </p:nvSpPr>
          <p:spPr bwMode="gray">
            <a:xfrm>
              <a:off x="3824983" y="4312151"/>
              <a:ext cx="90853" cy="132857"/>
            </a:xfrm>
            <a:custGeom>
              <a:avLst/>
              <a:gdLst>
                <a:gd name="T0" fmla="*/ 2147483647 w 52"/>
                <a:gd name="T1" fmla="*/ 2147483647 h 76"/>
                <a:gd name="T2" fmla="*/ 2147483647 w 52"/>
                <a:gd name="T3" fmla="*/ 2147483647 h 76"/>
                <a:gd name="T4" fmla="*/ 2147483647 w 52"/>
                <a:gd name="T5" fmla="*/ 2147483647 h 76"/>
                <a:gd name="T6" fmla="*/ 2147483647 w 52"/>
                <a:gd name="T7" fmla="*/ 2147483647 h 76"/>
                <a:gd name="T8" fmla="*/ 2147483647 w 52"/>
                <a:gd name="T9" fmla="*/ 2147483647 h 76"/>
                <a:gd name="T10" fmla="*/ 2147483647 w 52"/>
                <a:gd name="T11" fmla="*/ 2147483647 h 76"/>
                <a:gd name="T12" fmla="*/ 2147483647 w 52"/>
                <a:gd name="T13" fmla="*/ 2147483647 h 76"/>
                <a:gd name="T14" fmla="*/ 2147483647 w 52"/>
                <a:gd name="T15" fmla="*/ 2147483647 h 76"/>
                <a:gd name="T16" fmla="*/ 2147483647 w 52"/>
                <a:gd name="T17" fmla="*/ 2147483647 h 76"/>
                <a:gd name="T18" fmla="*/ 2147483647 w 52"/>
                <a:gd name="T19" fmla="*/ 2147483647 h 76"/>
                <a:gd name="T20" fmla="*/ 2147483647 w 52"/>
                <a:gd name="T21" fmla="*/ 2147483647 h 76"/>
                <a:gd name="T22" fmla="*/ 2147483647 w 52"/>
                <a:gd name="T23" fmla="*/ 0 h 76"/>
                <a:gd name="T24" fmla="*/ 2147483647 w 52"/>
                <a:gd name="T25" fmla="*/ 2147483647 h 76"/>
                <a:gd name="T26" fmla="*/ 2147483647 w 52"/>
                <a:gd name="T27" fmla="*/ 2147483647 h 76"/>
                <a:gd name="T28" fmla="*/ 2147483647 w 52"/>
                <a:gd name="T29" fmla="*/ 2147483647 h 76"/>
                <a:gd name="T30" fmla="*/ 2147483647 w 52"/>
                <a:gd name="T31" fmla="*/ 2147483647 h 76"/>
                <a:gd name="T32" fmla="*/ 2147483647 w 52"/>
                <a:gd name="T33" fmla="*/ 2147483647 h 76"/>
                <a:gd name="T34" fmla="*/ 2147483647 w 52"/>
                <a:gd name="T35" fmla="*/ 2147483647 h 76"/>
                <a:gd name="T36" fmla="*/ 2147483647 w 52"/>
                <a:gd name="T37" fmla="*/ 2147483647 h 76"/>
                <a:gd name="T38" fmla="*/ 2147483647 w 52"/>
                <a:gd name="T39" fmla="*/ 2147483647 h 76"/>
                <a:gd name="T40" fmla="*/ 2147483647 w 52"/>
                <a:gd name="T41" fmla="*/ 2147483647 h 76"/>
                <a:gd name="T42" fmla="*/ 2147483647 w 52"/>
                <a:gd name="T43" fmla="*/ 2147483647 h 76"/>
                <a:gd name="T44" fmla="*/ 2147483647 w 52"/>
                <a:gd name="T45" fmla="*/ 2147483647 h 76"/>
                <a:gd name="T46" fmla="*/ 2147483647 w 52"/>
                <a:gd name="T47" fmla="*/ 2147483647 h 76"/>
                <a:gd name="T48" fmla="*/ 2147483647 w 52"/>
                <a:gd name="T49" fmla="*/ 2147483647 h 76"/>
                <a:gd name="T50" fmla="*/ 2147483647 w 52"/>
                <a:gd name="T51" fmla="*/ 2147483647 h 76"/>
                <a:gd name="T52" fmla="*/ 2147483647 w 52"/>
                <a:gd name="T53" fmla="*/ 2147483647 h 76"/>
                <a:gd name="T54" fmla="*/ 2147483647 w 52"/>
                <a:gd name="T55" fmla="*/ 2147483647 h 76"/>
                <a:gd name="T56" fmla="*/ 2147483647 w 52"/>
                <a:gd name="T57" fmla="*/ 2147483647 h 76"/>
                <a:gd name="T58" fmla="*/ 2147483647 w 52"/>
                <a:gd name="T59" fmla="*/ 2147483647 h 76"/>
                <a:gd name="T60" fmla="*/ 2147483647 w 52"/>
                <a:gd name="T61" fmla="*/ 2147483647 h 76"/>
                <a:gd name="T62" fmla="*/ 2147483647 w 52"/>
                <a:gd name="T63" fmla="*/ 2147483647 h 76"/>
                <a:gd name="T64" fmla="*/ 0 w 52"/>
                <a:gd name="T65" fmla="*/ 2147483647 h 76"/>
                <a:gd name="T66" fmla="*/ 0 w 52"/>
                <a:gd name="T67" fmla="*/ 2147483647 h 76"/>
                <a:gd name="T68" fmla="*/ 2147483647 w 52"/>
                <a:gd name="T69" fmla="*/ 2147483647 h 76"/>
                <a:gd name="T70" fmla="*/ 2147483647 w 52"/>
                <a:gd name="T71" fmla="*/ 2147483647 h 76"/>
                <a:gd name="T72" fmla="*/ 2147483647 w 52"/>
                <a:gd name="T73" fmla="*/ 2147483647 h 76"/>
                <a:gd name="T74" fmla="*/ 2147483647 w 52"/>
                <a:gd name="T75" fmla="*/ 2147483647 h 76"/>
                <a:gd name="T76" fmla="*/ 2147483647 w 52"/>
                <a:gd name="T77" fmla="*/ 2147483647 h 76"/>
                <a:gd name="T78" fmla="*/ 2147483647 w 52"/>
                <a:gd name="T79" fmla="*/ 2147483647 h 76"/>
                <a:gd name="T80" fmla="*/ 2147483647 w 52"/>
                <a:gd name="T81" fmla="*/ 2147483647 h 76"/>
                <a:gd name="T82" fmla="*/ 2147483647 w 52"/>
                <a:gd name="T83" fmla="*/ 2147483647 h 76"/>
                <a:gd name="T84" fmla="*/ 2147483647 w 52"/>
                <a:gd name="T85" fmla="*/ 2147483647 h 76"/>
                <a:gd name="T86" fmla="*/ 2147483647 w 52"/>
                <a:gd name="T87" fmla="*/ 2147483647 h 76"/>
                <a:gd name="T88" fmla="*/ 2147483647 w 52"/>
                <a:gd name="T89" fmla="*/ 2147483647 h 76"/>
                <a:gd name="T90" fmla="*/ 2147483647 w 52"/>
                <a:gd name="T91" fmla="*/ 2147483647 h 76"/>
                <a:gd name="T92" fmla="*/ 2147483647 w 52"/>
                <a:gd name="T93" fmla="*/ 2147483647 h 76"/>
                <a:gd name="T94" fmla="*/ 2147483647 w 52"/>
                <a:gd name="T95" fmla="*/ 2147483647 h 76"/>
                <a:gd name="T96" fmla="*/ 2147483647 w 52"/>
                <a:gd name="T97" fmla="*/ 2147483647 h 76"/>
                <a:gd name="T98" fmla="*/ 2147483647 w 52"/>
                <a:gd name="T99" fmla="*/ 2147483647 h 76"/>
                <a:gd name="T100" fmla="*/ 2147483647 w 52"/>
                <a:gd name="T101" fmla="*/ 2147483647 h 76"/>
                <a:gd name="T102" fmla="*/ 2147483647 w 52"/>
                <a:gd name="T103" fmla="*/ 2147483647 h 76"/>
                <a:gd name="T104" fmla="*/ 2147483647 w 52"/>
                <a:gd name="T105" fmla="*/ 2147483647 h 76"/>
                <a:gd name="T106" fmla="*/ 2147483647 w 52"/>
                <a:gd name="T107" fmla="*/ 2147483647 h 76"/>
                <a:gd name="T108" fmla="*/ 2147483647 w 52"/>
                <a:gd name="T109" fmla="*/ 2147483647 h 76"/>
                <a:gd name="T110" fmla="*/ 2147483647 w 52"/>
                <a:gd name="T111" fmla="*/ 2147483647 h 76"/>
                <a:gd name="T112" fmla="*/ 2147483647 w 52"/>
                <a:gd name="T113" fmla="*/ 2147483647 h 76"/>
                <a:gd name="T114" fmla="*/ 2147483647 w 52"/>
                <a:gd name="T115" fmla="*/ 2147483647 h 7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52"/>
                <a:gd name="T175" fmla="*/ 0 h 76"/>
                <a:gd name="T176" fmla="*/ 52 w 52"/>
                <a:gd name="T177" fmla="*/ 76 h 7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52" h="76">
                  <a:moveTo>
                    <a:pt x="52" y="32"/>
                  </a:moveTo>
                  <a:lnTo>
                    <a:pt x="50" y="26"/>
                  </a:lnTo>
                  <a:lnTo>
                    <a:pt x="48" y="24"/>
                  </a:lnTo>
                  <a:lnTo>
                    <a:pt x="46" y="22"/>
                  </a:lnTo>
                  <a:lnTo>
                    <a:pt x="46" y="20"/>
                  </a:lnTo>
                  <a:lnTo>
                    <a:pt x="40" y="20"/>
                  </a:lnTo>
                  <a:lnTo>
                    <a:pt x="32" y="6"/>
                  </a:lnTo>
                  <a:lnTo>
                    <a:pt x="24" y="6"/>
                  </a:lnTo>
                  <a:lnTo>
                    <a:pt x="22" y="4"/>
                  </a:lnTo>
                  <a:lnTo>
                    <a:pt x="20" y="4"/>
                  </a:lnTo>
                  <a:lnTo>
                    <a:pt x="16" y="2"/>
                  </a:lnTo>
                  <a:lnTo>
                    <a:pt x="14" y="0"/>
                  </a:lnTo>
                  <a:lnTo>
                    <a:pt x="12" y="4"/>
                  </a:lnTo>
                  <a:lnTo>
                    <a:pt x="12" y="10"/>
                  </a:lnTo>
                  <a:lnTo>
                    <a:pt x="10" y="10"/>
                  </a:lnTo>
                  <a:lnTo>
                    <a:pt x="8" y="12"/>
                  </a:lnTo>
                  <a:lnTo>
                    <a:pt x="6" y="14"/>
                  </a:lnTo>
                  <a:lnTo>
                    <a:pt x="4" y="16"/>
                  </a:lnTo>
                  <a:lnTo>
                    <a:pt x="2" y="20"/>
                  </a:lnTo>
                  <a:lnTo>
                    <a:pt x="2" y="28"/>
                  </a:lnTo>
                  <a:lnTo>
                    <a:pt x="4" y="32"/>
                  </a:lnTo>
                  <a:lnTo>
                    <a:pt x="4" y="36"/>
                  </a:lnTo>
                  <a:lnTo>
                    <a:pt x="6" y="40"/>
                  </a:lnTo>
                  <a:lnTo>
                    <a:pt x="10" y="44"/>
                  </a:lnTo>
                  <a:lnTo>
                    <a:pt x="12" y="46"/>
                  </a:lnTo>
                  <a:lnTo>
                    <a:pt x="12" y="48"/>
                  </a:lnTo>
                  <a:lnTo>
                    <a:pt x="6" y="54"/>
                  </a:lnTo>
                  <a:lnTo>
                    <a:pt x="8" y="62"/>
                  </a:lnTo>
                  <a:lnTo>
                    <a:pt x="6" y="64"/>
                  </a:lnTo>
                  <a:lnTo>
                    <a:pt x="4" y="64"/>
                  </a:lnTo>
                  <a:lnTo>
                    <a:pt x="4" y="66"/>
                  </a:lnTo>
                  <a:lnTo>
                    <a:pt x="2" y="68"/>
                  </a:lnTo>
                  <a:lnTo>
                    <a:pt x="0" y="72"/>
                  </a:lnTo>
                  <a:lnTo>
                    <a:pt x="4" y="76"/>
                  </a:lnTo>
                  <a:lnTo>
                    <a:pt x="10" y="76"/>
                  </a:lnTo>
                  <a:lnTo>
                    <a:pt x="12" y="74"/>
                  </a:lnTo>
                  <a:lnTo>
                    <a:pt x="12" y="72"/>
                  </a:lnTo>
                  <a:lnTo>
                    <a:pt x="14" y="72"/>
                  </a:lnTo>
                  <a:lnTo>
                    <a:pt x="16" y="72"/>
                  </a:lnTo>
                  <a:lnTo>
                    <a:pt x="18" y="72"/>
                  </a:lnTo>
                  <a:lnTo>
                    <a:pt x="20" y="72"/>
                  </a:lnTo>
                  <a:lnTo>
                    <a:pt x="22" y="72"/>
                  </a:lnTo>
                  <a:lnTo>
                    <a:pt x="26" y="74"/>
                  </a:lnTo>
                  <a:lnTo>
                    <a:pt x="30" y="74"/>
                  </a:lnTo>
                  <a:lnTo>
                    <a:pt x="32" y="72"/>
                  </a:lnTo>
                  <a:lnTo>
                    <a:pt x="40" y="64"/>
                  </a:lnTo>
                  <a:lnTo>
                    <a:pt x="40" y="60"/>
                  </a:lnTo>
                  <a:lnTo>
                    <a:pt x="44" y="50"/>
                  </a:lnTo>
                  <a:lnTo>
                    <a:pt x="46" y="46"/>
                  </a:lnTo>
                  <a:lnTo>
                    <a:pt x="48" y="44"/>
                  </a:lnTo>
                  <a:lnTo>
                    <a:pt x="50" y="42"/>
                  </a:lnTo>
                  <a:lnTo>
                    <a:pt x="50" y="40"/>
                  </a:lnTo>
                  <a:lnTo>
                    <a:pt x="52" y="38"/>
                  </a:lnTo>
                  <a:lnTo>
                    <a:pt x="52" y="36"/>
                  </a:lnTo>
                  <a:lnTo>
                    <a:pt x="52" y="34"/>
                  </a:lnTo>
                  <a:lnTo>
                    <a:pt x="52" y="32"/>
                  </a:lnTo>
                  <a:close/>
                </a:path>
              </a:pathLst>
            </a:custGeom>
            <a:solidFill>
              <a:srgbClr val="385723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 dirty="0">
                <a:solidFill>
                  <a:srgbClr val="555555"/>
                </a:solidFill>
              </a:endParaRPr>
            </a:p>
          </p:txBody>
        </p:sp>
        <p:sp>
          <p:nvSpPr>
            <p:cNvPr id="165" name="Guyana" descr="© INSCALE GmbH, 05.05.2010&#10;http://www.presentationload.com/">
              <a:extLst>
                <a:ext uri="{FF2B5EF4-FFF2-40B4-BE49-F238E27FC236}">
                  <a16:creationId xmlns:a16="http://schemas.microsoft.com/office/drawing/2014/main" id="{6054CC8F-1EA4-4751-A30F-326F4B8CD060}"/>
                </a:ext>
              </a:extLst>
            </p:cNvPr>
            <p:cNvSpPr>
              <a:spLocks/>
            </p:cNvSpPr>
            <p:nvPr/>
          </p:nvSpPr>
          <p:spPr bwMode="gray">
            <a:xfrm>
              <a:off x="3613576" y="4214727"/>
              <a:ext cx="145015" cy="262170"/>
            </a:xfrm>
            <a:custGeom>
              <a:avLst/>
              <a:gdLst>
                <a:gd name="T0" fmla="*/ 2147483647 w 324"/>
                <a:gd name="T1" fmla="*/ 2147483647 h 582"/>
                <a:gd name="T2" fmla="*/ 2147483647 w 324"/>
                <a:gd name="T3" fmla="*/ 2147483647 h 582"/>
                <a:gd name="T4" fmla="*/ 2147483647 w 324"/>
                <a:gd name="T5" fmla="*/ 2147483647 h 582"/>
                <a:gd name="T6" fmla="*/ 2147483647 w 324"/>
                <a:gd name="T7" fmla="*/ 2147483647 h 582"/>
                <a:gd name="T8" fmla="*/ 2147483647 w 324"/>
                <a:gd name="T9" fmla="*/ 2147483647 h 582"/>
                <a:gd name="T10" fmla="*/ 2147483647 w 324"/>
                <a:gd name="T11" fmla="*/ 2147483647 h 582"/>
                <a:gd name="T12" fmla="*/ 2147483647 w 324"/>
                <a:gd name="T13" fmla="*/ 2147483647 h 582"/>
                <a:gd name="T14" fmla="*/ 2147483647 w 324"/>
                <a:gd name="T15" fmla="*/ 2147483647 h 582"/>
                <a:gd name="T16" fmla="*/ 0 w 324"/>
                <a:gd name="T17" fmla="*/ 2147483647 h 582"/>
                <a:gd name="T18" fmla="*/ 2147483647 w 324"/>
                <a:gd name="T19" fmla="*/ 2147483647 h 582"/>
                <a:gd name="T20" fmla="*/ 2147483647 w 324"/>
                <a:gd name="T21" fmla="*/ 2147483647 h 582"/>
                <a:gd name="T22" fmla="*/ 2147483647 w 324"/>
                <a:gd name="T23" fmla="*/ 2147483647 h 582"/>
                <a:gd name="T24" fmla="*/ 2147483647 w 324"/>
                <a:gd name="T25" fmla="*/ 2147483647 h 582"/>
                <a:gd name="T26" fmla="*/ 2147483647 w 324"/>
                <a:gd name="T27" fmla="*/ 2147483647 h 582"/>
                <a:gd name="T28" fmla="*/ 2147483647 w 324"/>
                <a:gd name="T29" fmla="*/ 2147483647 h 582"/>
                <a:gd name="T30" fmla="*/ 2147483647 w 324"/>
                <a:gd name="T31" fmla="*/ 2147483647 h 582"/>
                <a:gd name="T32" fmla="*/ 2147483647 w 324"/>
                <a:gd name="T33" fmla="*/ 2147483647 h 582"/>
                <a:gd name="T34" fmla="*/ 2147483647 w 324"/>
                <a:gd name="T35" fmla="*/ 2147483647 h 582"/>
                <a:gd name="T36" fmla="*/ 2147483647 w 324"/>
                <a:gd name="T37" fmla="*/ 2147483647 h 582"/>
                <a:gd name="T38" fmla="*/ 2147483647 w 324"/>
                <a:gd name="T39" fmla="*/ 2147483647 h 582"/>
                <a:gd name="T40" fmla="*/ 2147483647 w 324"/>
                <a:gd name="T41" fmla="*/ 2147483647 h 582"/>
                <a:gd name="T42" fmla="*/ 2147483647 w 324"/>
                <a:gd name="T43" fmla="*/ 2147483647 h 582"/>
                <a:gd name="T44" fmla="*/ 2147483647 w 324"/>
                <a:gd name="T45" fmla="*/ 2147483647 h 582"/>
                <a:gd name="T46" fmla="*/ 2147483647 w 324"/>
                <a:gd name="T47" fmla="*/ 2147483647 h 582"/>
                <a:gd name="T48" fmla="*/ 2147483647 w 324"/>
                <a:gd name="T49" fmla="*/ 2147483647 h 582"/>
                <a:gd name="T50" fmla="*/ 2147483647 w 324"/>
                <a:gd name="T51" fmla="*/ 2147483647 h 582"/>
                <a:gd name="T52" fmla="*/ 2147483647 w 324"/>
                <a:gd name="T53" fmla="*/ 2147483647 h 582"/>
                <a:gd name="T54" fmla="*/ 2147483647 w 324"/>
                <a:gd name="T55" fmla="*/ 2147483647 h 582"/>
                <a:gd name="T56" fmla="*/ 2147483647 w 324"/>
                <a:gd name="T57" fmla="*/ 2147483647 h 582"/>
                <a:gd name="T58" fmla="*/ 2147483647 w 324"/>
                <a:gd name="T59" fmla="*/ 2147483647 h 582"/>
                <a:gd name="T60" fmla="*/ 2147483647 w 324"/>
                <a:gd name="T61" fmla="*/ 2147483647 h 582"/>
                <a:gd name="T62" fmla="*/ 2147483647 w 324"/>
                <a:gd name="T63" fmla="*/ 2147483647 h 582"/>
                <a:gd name="T64" fmla="*/ 2147483647 w 324"/>
                <a:gd name="T65" fmla="*/ 2147483647 h 582"/>
                <a:gd name="T66" fmla="*/ 2147483647 w 324"/>
                <a:gd name="T67" fmla="*/ 2147483647 h 582"/>
                <a:gd name="T68" fmla="*/ 2147483647 w 324"/>
                <a:gd name="T69" fmla="*/ 2147483647 h 582"/>
                <a:gd name="T70" fmla="*/ 2147483647 w 324"/>
                <a:gd name="T71" fmla="*/ 2147483647 h 582"/>
                <a:gd name="T72" fmla="*/ 2147483647 w 324"/>
                <a:gd name="T73" fmla="*/ 2147483647 h 582"/>
                <a:gd name="T74" fmla="*/ 2147483647 w 324"/>
                <a:gd name="T75" fmla="*/ 2147483647 h 582"/>
                <a:gd name="T76" fmla="*/ 2147483647 w 324"/>
                <a:gd name="T77" fmla="*/ 2147483647 h 582"/>
                <a:gd name="T78" fmla="*/ 2147483647 w 324"/>
                <a:gd name="T79" fmla="*/ 2147483647 h 582"/>
                <a:gd name="T80" fmla="*/ 2147483647 w 324"/>
                <a:gd name="T81" fmla="*/ 2147483647 h 582"/>
                <a:gd name="T82" fmla="*/ 2147483647 w 324"/>
                <a:gd name="T83" fmla="*/ 2147483647 h 582"/>
                <a:gd name="T84" fmla="*/ 2147483647 w 324"/>
                <a:gd name="T85" fmla="*/ 2147483647 h 582"/>
                <a:gd name="T86" fmla="*/ 2147483647 w 324"/>
                <a:gd name="T87" fmla="*/ 2147483647 h 582"/>
                <a:gd name="T88" fmla="*/ 2147483647 w 324"/>
                <a:gd name="T89" fmla="*/ 2147483647 h 582"/>
                <a:gd name="T90" fmla="*/ 2147483647 w 324"/>
                <a:gd name="T91" fmla="*/ 2147483647 h 582"/>
                <a:gd name="T92" fmla="*/ 2147483647 w 324"/>
                <a:gd name="T93" fmla="*/ 2147483647 h 582"/>
                <a:gd name="T94" fmla="*/ 2147483647 w 324"/>
                <a:gd name="T95" fmla="*/ 2147483647 h 582"/>
                <a:gd name="T96" fmla="*/ 2147483647 w 324"/>
                <a:gd name="T97" fmla="*/ 2147483647 h 582"/>
                <a:gd name="T98" fmla="*/ 2147483647 w 324"/>
                <a:gd name="T99" fmla="*/ 2147483647 h 582"/>
                <a:gd name="T100" fmla="*/ 2147483647 w 324"/>
                <a:gd name="T101" fmla="*/ 2147483647 h 582"/>
                <a:gd name="T102" fmla="*/ 2147483647 w 324"/>
                <a:gd name="T103" fmla="*/ 2147483647 h 582"/>
                <a:gd name="T104" fmla="*/ 2147483647 w 324"/>
                <a:gd name="T105" fmla="*/ 2147483647 h 582"/>
                <a:gd name="T106" fmla="*/ 2147483647 w 324"/>
                <a:gd name="T107" fmla="*/ 2147483647 h 582"/>
                <a:gd name="T108" fmla="*/ 2147483647 w 324"/>
                <a:gd name="T109" fmla="*/ 2147483647 h 582"/>
                <a:gd name="T110" fmla="*/ 2147483647 w 324"/>
                <a:gd name="T111" fmla="*/ 2147483647 h 582"/>
                <a:gd name="T112" fmla="*/ 2147483647 w 324"/>
                <a:gd name="T113" fmla="*/ 2147483647 h 582"/>
                <a:gd name="T114" fmla="*/ 2147483647 w 324"/>
                <a:gd name="T115" fmla="*/ 2147483647 h 582"/>
                <a:gd name="T116" fmla="*/ 2147483647 w 324"/>
                <a:gd name="T117" fmla="*/ 2147483647 h 582"/>
                <a:gd name="T118" fmla="*/ 2147483647 w 324"/>
                <a:gd name="T119" fmla="*/ 2147483647 h 582"/>
                <a:gd name="T120" fmla="*/ 2147483647 w 324"/>
                <a:gd name="T121" fmla="*/ 2147483647 h 582"/>
                <a:gd name="T122" fmla="*/ 2147483647 w 324"/>
                <a:gd name="T123" fmla="*/ 0 h 582"/>
                <a:gd name="T124" fmla="*/ 2147483647 w 324"/>
                <a:gd name="T125" fmla="*/ 2147483647 h 582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324"/>
                <a:gd name="T190" fmla="*/ 0 h 582"/>
                <a:gd name="T191" fmla="*/ 324 w 324"/>
                <a:gd name="T192" fmla="*/ 582 h 582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324" h="582">
                  <a:moveTo>
                    <a:pt x="90" y="42"/>
                  </a:moveTo>
                  <a:lnTo>
                    <a:pt x="84" y="48"/>
                  </a:lnTo>
                  <a:lnTo>
                    <a:pt x="72" y="48"/>
                  </a:lnTo>
                  <a:lnTo>
                    <a:pt x="60" y="60"/>
                  </a:lnTo>
                  <a:lnTo>
                    <a:pt x="60" y="102"/>
                  </a:lnTo>
                  <a:lnTo>
                    <a:pt x="84" y="102"/>
                  </a:lnTo>
                  <a:lnTo>
                    <a:pt x="84" y="120"/>
                  </a:lnTo>
                  <a:lnTo>
                    <a:pt x="78" y="126"/>
                  </a:lnTo>
                  <a:lnTo>
                    <a:pt x="66" y="132"/>
                  </a:lnTo>
                  <a:lnTo>
                    <a:pt x="54" y="132"/>
                  </a:lnTo>
                  <a:lnTo>
                    <a:pt x="42" y="138"/>
                  </a:lnTo>
                  <a:lnTo>
                    <a:pt x="12" y="138"/>
                  </a:lnTo>
                  <a:lnTo>
                    <a:pt x="12" y="144"/>
                  </a:lnTo>
                  <a:lnTo>
                    <a:pt x="30" y="162"/>
                  </a:lnTo>
                  <a:lnTo>
                    <a:pt x="30" y="180"/>
                  </a:lnTo>
                  <a:lnTo>
                    <a:pt x="18" y="186"/>
                  </a:lnTo>
                  <a:lnTo>
                    <a:pt x="12" y="186"/>
                  </a:lnTo>
                  <a:lnTo>
                    <a:pt x="0" y="192"/>
                  </a:lnTo>
                  <a:lnTo>
                    <a:pt x="0" y="204"/>
                  </a:lnTo>
                  <a:lnTo>
                    <a:pt x="6" y="210"/>
                  </a:lnTo>
                  <a:lnTo>
                    <a:pt x="12" y="222"/>
                  </a:lnTo>
                  <a:lnTo>
                    <a:pt x="48" y="258"/>
                  </a:lnTo>
                  <a:lnTo>
                    <a:pt x="72" y="264"/>
                  </a:lnTo>
                  <a:lnTo>
                    <a:pt x="78" y="252"/>
                  </a:lnTo>
                  <a:lnTo>
                    <a:pt x="90" y="264"/>
                  </a:lnTo>
                  <a:lnTo>
                    <a:pt x="96" y="276"/>
                  </a:lnTo>
                  <a:lnTo>
                    <a:pt x="96" y="294"/>
                  </a:lnTo>
                  <a:lnTo>
                    <a:pt x="90" y="306"/>
                  </a:lnTo>
                  <a:lnTo>
                    <a:pt x="84" y="312"/>
                  </a:lnTo>
                  <a:lnTo>
                    <a:pt x="84" y="318"/>
                  </a:lnTo>
                  <a:lnTo>
                    <a:pt x="90" y="324"/>
                  </a:lnTo>
                  <a:lnTo>
                    <a:pt x="96" y="324"/>
                  </a:lnTo>
                  <a:lnTo>
                    <a:pt x="108" y="318"/>
                  </a:lnTo>
                  <a:lnTo>
                    <a:pt x="114" y="318"/>
                  </a:lnTo>
                  <a:lnTo>
                    <a:pt x="114" y="348"/>
                  </a:lnTo>
                  <a:lnTo>
                    <a:pt x="120" y="354"/>
                  </a:lnTo>
                  <a:lnTo>
                    <a:pt x="126" y="354"/>
                  </a:lnTo>
                  <a:lnTo>
                    <a:pt x="126" y="366"/>
                  </a:lnTo>
                  <a:lnTo>
                    <a:pt x="120" y="378"/>
                  </a:lnTo>
                  <a:lnTo>
                    <a:pt x="108" y="390"/>
                  </a:lnTo>
                  <a:lnTo>
                    <a:pt x="96" y="432"/>
                  </a:lnTo>
                  <a:lnTo>
                    <a:pt x="90" y="444"/>
                  </a:lnTo>
                  <a:lnTo>
                    <a:pt x="90" y="450"/>
                  </a:lnTo>
                  <a:lnTo>
                    <a:pt x="84" y="462"/>
                  </a:lnTo>
                  <a:lnTo>
                    <a:pt x="84" y="468"/>
                  </a:lnTo>
                  <a:lnTo>
                    <a:pt x="90" y="480"/>
                  </a:lnTo>
                  <a:lnTo>
                    <a:pt x="114" y="504"/>
                  </a:lnTo>
                  <a:lnTo>
                    <a:pt x="114" y="534"/>
                  </a:lnTo>
                  <a:lnTo>
                    <a:pt x="144" y="570"/>
                  </a:lnTo>
                  <a:lnTo>
                    <a:pt x="156" y="570"/>
                  </a:lnTo>
                  <a:lnTo>
                    <a:pt x="162" y="582"/>
                  </a:lnTo>
                  <a:lnTo>
                    <a:pt x="198" y="582"/>
                  </a:lnTo>
                  <a:lnTo>
                    <a:pt x="204" y="576"/>
                  </a:lnTo>
                  <a:lnTo>
                    <a:pt x="204" y="564"/>
                  </a:lnTo>
                  <a:lnTo>
                    <a:pt x="216" y="552"/>
                  </a:lnTo>
                  <a:lnTo>
                    <a:pt x="234" y="552"/>
                  </a:lnTo>
                  <a:lnTo>
                    <a:pt x="240" y="540"/>
                  </a:lnTo>
                  <a:lnTo>
                    <a:pt x="270" y="540"/>
                  </a:lnTo>
                  <a:lnTo>
                    <a:pt x="270" y="534"/>
                  </a:lnTo>
                  <a:lnTo>
                    <a:pt x="288" y="516"/>
                  </a:lnTo>
                  <a:lnTo>
                    <a:pt x="300" y="516"/>
                  </a:lnTo>
                  <a:lnTo>
                    <a:pt x="312" y="528"/>
                  </a:lnTo>
                  <a:lnTo>
                    <a:pt x="318" y="528"/>
                  </a:lnTo>
                  <a:lnTo>
                    <a:pt x="324" y="522"/>
                  </a:lnTo>
                  <a:lnTo>
                    <a:pt x="324" y="510"/>
                  </a:lnTo>
                  <a:lnTo>
                    <a:pt x="318" y="504"/>
                  </a:lnTo>
                  <a:lnTo>
                    <a:pt x="312" y="492"/>
                  </a:lnTo>
                  <a:lnTo>
                    <a:pt x="306" y="474"/>
                  </a:lnTo>
                  <a:lnTo>
                    <a:pt x="288" y="456"/>
                  </a:lnTo>
                  <a:lnTo>
                    <a:pt x="282" y="444"/>
                  </a:lnTo>
                  <a:lnTo>
                    <a:pt x="282" y="420"/>
                  </a:lnTo>
                  <a:lnTo>
                    <a:pt x="288" y="414"/>
                  </a:lnTo>
                  <a:lnTo>
                    <a:pt x="288" y="396"/>
                  </a:lnTo>
                  <a:lnTo>
                    <a:pt x="276" y="408"/>
                  </a:lnTo>
                  <a:lnTo>
                    <a:pt x="276" y="414"/>
                  </a:lnTo>
                  <a:lnTo>
                    <a:pt x="264" y="414"/>
                  </a:lnTo>
                  <a:lnTo>
                    <a:pt x="258" y="402"/>
                  </a:lnTo>
                  <a:lnTo>
                    <a:pt x="252" y="396"/>
                  </a:lnTo>
                  <a:lnTo>
                    <a:pt x="246" y="384"/>
                  </a:lnTo>
                  <a:lnTo>
                    <a:pt x="246" y="372"/>
                  </a:lnTo>
                  <a:lnTo>
                    <a:pt x="240" y="372"/>
                  </a:lnTo>
                  <a:lnTo>
                    <a:pt x="240" y="366"/>
                  </a:lnTo>
                  <a:lnTo>
                    <a:pt x="234" y="360"/>
                  </a:lnTo>
                  <a:lnTo>
                    <a:pt x="234" y="348"/>
                  </a:lnTo>
                  <a:lnTo>
                    <a:pt x="240" y="336"/>
                  </a:lnTo>
                  <a:lnTo>
                    <a:pt x="246" y="330"/>
                  </a:lnTo>
                  <a:lnTo>
                    <a:pt x="246" y="288"/>
                  </a:lnTo>
                  <a:lnTo>
                    <a:pt x="252" y="282"/>
                  </a:lnTo>
                  <a:lnTo>
                    <a:pt x="264" y="276"/>
                  </a:lnTo>
                  <a:lnTo>
                    <a:pt x="294" y="276"/>
                  </a:lnTo>
                  <a:lnTo>
                    <a:pt x="300" y="270"/>
                  </a:lnTo>
                  <a:lnTo>
                    <a:pt x="300" y="258"/>
                  </a:lnTo>
                  <a:lnTo>
                    <a:pt x="288" y="246"/>
                  </a:lnTo>
                  <a:lnTo>
                    <a:pt x="288" y="234"/>
                  </a:lnTo>
                  <a:lnTo>
                    <a:pt x="294" y="222"/>
                  </a:lnTo>
                  <a:lnTo>
                    <a:pt x="300" y="216"/>
                  </a:lnTo>
                  <a:lnTo>
                    <a:pt x="306" y="204"/>
                  </a:lnTo>
                  <a:lnTo>
                    <a:pt x="306" y="192"/>
                  </a:lnTo>
                  <a:lnTo>
                    <a:pt x="300" y="180"/>
                  </a:lnTo>
                  <a:lnTo>
                    <a:pt x="294" y="174"/>
                  </a:lnTo>
                  <a:lnTo>
                    <a:pt x="276" y="174"/>
                  </a:lnTo>
                  <a:lnTo>
                    <a:pt x="270" y="180"/>
                  </a:lnTo>
                  <a:lnTo>
                    <a:pt x="270" y="156"/>
                  </a:lnTo>
                  <a:lnTo>
                    <a:pt x="258" y="150"/>
                  </a:lnTo>
                  <a:lnTo>
                    <a:pt x="252" y="138"/>
                  </a:lnTo>
                  <a:lnTo>
                    <a:pt x="234" y="132"/>
                  </a:lnTo>
                  <a:lnTo>
                    <a:pt x="216" y="132"/>
                  </a:lnTo>
                  <a:lnTo>
                    <a:pt x="204" y="138"/>
                  </a:lnTo>
                  <a:lnTo>
                    <a:pt x="198" y="150"/>
                  </a:lnTo>
                  <a:lnTo>
                    <a:pt x="198" y="156"/>
                  </a:lnTo>
                  <a:lnTo>
                    <a:pt x="192" y="162"/>
                  </a:lnTo>
                  <a:lnTo>
                    <a:pt x="192" y="168"/>
                  </a:lnTo>
                  <a:lnTo>
                    <a:pt x="192" y="162"/>
                  </a:lnTo>
                  <a:lnTo>
                    <a:pt x="198" y="156"/>
                  </a:lnTo>
                  <a:lnTo>
                    <a:pt x="198" y="144"/>
                  </a:lnTo>
                  <a:lnTo>
                    <a:pt x="204" y="132"/>
                  </a:lnTo>
                  <a:lnTo>
                    <a:pt x="204" y="114"/>
                  </a:lnTo>
                  <a:lnTo>
                    <a:pt x="210" y="102"/>
                  </a:lnTo>
                  <a:lnTo>
                    <a:pt x="210" y="78"/>
                  </a:lnTo>
                  <a:lnTo>
                    <a:pt x="192" y="42"/>
                  </a:lnTo>
                  <a:lnTo>
                    <a:pt x="180" y="30"/>
                  </a:lnTo>
                  <a:lnTo>
                    <a:pt x="132" y="6"/>
                  </a:lnTo>
                  <a:lnTo>
                    <a:pt x="126" y="0"/>
                  </a:lnTo>
                  <a:lnTo>
                    <a:pt x="120" y="0"/>
                  </a:lnTo>
                  <a:lnTo>
                    <a:pt x="102" y="36"/>
                  </a:lnTo>
                  <a:lnTo>
                    <a:pt x="96" y="42"/>
                  </a:lnTo>
                  <a:lnTo>
                    <a:pt x="90" y="42"/>
                  </a:lnTo>
                  <a:close/>
                </a:path>
              </a:pathLst>
            </a:custGeom>
            <a:solidFill>
              <a:srgbClr val="385723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 dirty="0">
                <a:solidFill>
                  <a:srgbClr val="555555"/>
                </a:solidFill>
              </a:endParaRPr>
            </a:p>
          </p:txBody>
        </p:sp>
        <p:sp>
          <p:nvSpPr>
            <p:cNvPr id="166" name="Ecuador" descr="© INSCALE GmbH, 05.05.2010&#10;http://www.presentationload.com/">
              <a:extLst>
                <a:ext uri="{FF2B5EF4-FFF2-40B4-BE49-F238E27FC236}">
                  <a16:creationId xmlns:a16="http://schemas.microsoft.com/office/drawing/2014/main" id="{3C619621-14CB-44CB-AF9A-1F8B3439771E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991580" y="4462724"/>
              <a:ext cx="183453" cy="237368"/>
            </a:xfrm>
            <a:custGeom>
              <a:avLst/>
              <a:gdLst>
                <a:gd name="T0" fmla="*/ 2147483647 w 414"/>
                <a:gd name="T1" fmla="*/ 2147483647 h 528"/>
                <a:gd name="T2" fmla="*/ 2147483647 w 414"/>
                <a:gd name="T3" fmla="*/ 2147483647 h 528"/>
                <a:gd name="T4" fmla="*/ 2147483647 w 414"/>
                <a:gd name="T5" fmla="*/ 2147483647 h 528"/>
                <a:gd name="T6" fmla="*/ 2147483647 w 414"/>
                <a:gd name="T7" fmla="*/ 2147483647 h 528"/>
                <a:gd name="T8" fmla="*/ 2147483647 w 414"/>
                <a:gd name="T9" fmla="*/ 2147483647 h 528"/>
                <a:gd name="T10" fmla="*/ 2147483647 w 414"/>
                <a:gd name="T11" fmla="*/ 2147483647 h 528"/>
                <a:gd name="T12" fmla="*/ 2147483647 w 414"/>
                <a:gd name="T13" fmla="*/ 2147483647 h 528"/>
                <a:gd name="T14" fmla="*/ 2147483647 w 414"/>
                <a:gd name="T15" fmla="*/ 2147483647 h 528"/>
                <a:gd name="T16" fmla="*/ 2147483647 w 414"/>
                <a:gd name="T17" fmla="*/ 2147483647 h 528"/>
                <a:gd name="T18" fmla="*/ 2147483647 w 414"/>
                <a:gd name="T19" fmla="*/ 2147483647 h 528"/>
                <a:gd name="T20" fmla="*/ 2147483647 w 414"/>
                <a:gd name="T21" fmla="*/ 2147483647 h 528"/>
                <a:gd name="T22" fmla="*/ 2147483647 w 414"/>
                <a:gd name="T23" fmla="*/ 2147483647 h 528"/>
                <a:gd name="T24" fmla="*/ 2147483647 w 414"/>
                <a:gd name="T25" fmla="*/ 2147483647 h 528"/>
                <a:gd name="T26" fmla="*/ 2147483647 w 414"/>
                <a:gd name="T27" fmla="*/ 2147483647 h 528"/>
                <a:gd name="T28" fmla="*/ 2147483647 w 414"/>
                <a:gd name="T29" fmla="*/ 2147483647 h 528"/>
                <a:gd name="T30" fmla="*/ 2147483647 w 414"/>
                <a:gd name="T31" fmla="*/ 2147483647 h 528"/>
                <a:gd name="T32" fmla="*/ 2147483647 w 414"/>
                <a:gd name="T33" fmla="*/ 2147483647 h 528"/>
                <a:gd name="T34" fmla="*/ 2147483647 w 414"/>
                <a:gd name="T35" fmla="*/ 2147483647 h 528"/>
                <a:gd name="T36" fmla="*/ 2147483647 w 414"/>
                <a:gd name="T37" fmla="*/ 2147483647 h 528"/>
                <a:gd name="T38" fmla="*/ 2147483647 w 414"/>
                <a:gd name="T39" fmla="*/ 2147483647 h 528"/>
                <a:gd name="T40" fmla="*/ 2147483647 w 414"/>
                <a:gd name="T41" fmla="*/ 2147483647 h 528"/>
                <a:gd name="T42" fmla="*/ 2147483647 w 414"/>
                <a:gd name="T43" fmla="*/ 2147483647 h 528"/>
                <a:gd name="T44" fmla="*/ 2147483647 w 414"/>
                <a:gd name="T45" fmla="*/ 2147483647 h 528"/>
                <a:gd name="T46" fmla="*/ 2147483647 w 414"/>
                <a:gd name="T47" fmla="*/ 2147483647 h 528"/>
                <a:gd name="T48" fmla="*/ 2147483647 w 414"/>
                <a:gd name="T49" fmla="*/ 2147483647 h 528"/>
                <a:gd name="T50" fmla="*/ 2147483647 w 414"/>
                <a:gd name="T51" fmla="*/ 2147483647 h 528"/>
                <a:gd name="T52" fmla="*/ 2147483647 w 414"/>
                <a:gd name="T53" fmla="*/ 2147483647 h 528"/>
                <a:gd name="T54" fmla="*/ 2147483647 w 414"/>
                <a:gd name="T55" fmla="*/ 2147483647 h 528"/>
                <a:gd name="T56" fmla="*/ 2147483647 w 414"/>
                <a:gd name="T57" fmla="*/ 2147483647 h 528"/>
                <a:gd name="T58" fmla="*/ 2147483647 w 414"/>
                <a:gd name="T59" fmla="*/ 2147483647 h 528"/>
                <a:gd name="T60" fmla="*/ 2147483647 w 414"/>
                <a:gd name="T61" fmla="*/ 2147483647 h 528"/>
                <a:gd name="T62" fmla="*/ 2147483647 w 414"/>
                <a:gd name="T63" fmla="*/ 2147483647 h 528"/>
                <a:gd name="T64" fmla="*/ 2147483647 w 414"/>
                <a:gd name="T65" fmla="*/ 2147483647 h 528"/>
                <a:gd name="T66" fmla="*/ 2147483647 w 414"/>
                <a:gd name="T67" fmla="*/ 2147483647 h 528"/>
                <a:gd name="T68" fmla="*/ 2147483647 w 414"/>
                <a:gd name="T69" fmla="*/ 2147483647 h 528"/>
                <a:gd name="T70" fmla="*/ 2147483647 w 414"/>
                <a:gd name="T71" fmla="*/ 2147483647 h 528"/>
                <a:gd name="T72" fmla="*/ 2147483647 w 414"/>
                <a:gd name="T73" fmla="*/ 2147483647 h 528"/>
                <a:gd name="T74" fmla="*/ 2147483647 w 414"/>
                <a:gd name="T75" fmla="*/ 2147483647 h 528"/>
                <a:gd name="T76" fmla="*/ 2147483647 w 414"/>
                <a:gd name="T77" fmla="*/ 2147483647 h 528"/>
                <a:gd name="T78" fmla="*/ 2147483647 w 414"/>
                <a:gd name="T79" fmla="*/ 2147483647 h 528"/>
                <a:gd name="T80" fmla="*/ 2147483647 w 414"/>
                <a:gd name="T81" fmla="*/ 2147483647 h 528"/>
                <a:gd name="T82" fmla="*/ 2147483647 w 414"/>
                <a:gd name="T83" fmla="*/ 2147483647 h 528"/>
                <a:gd name="T84" fmla="*/ 2147483647 w 414"/>
                <a:gd name="T85" fmla="*/ 2147483647 h 528"/>
                <a:gd name="T86" fmla="*/ 2147483647 w 414"/>
                <a:gd name="T87" fmla="*/ 2147483647 h 528"/>
                <a:gd name="T88" fmla="*/ 2147483647 w 414"/>
                <a:gd name="T89" fmla="*/ 2147483647 h 528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414"/>
                <a:gd name="T136" fmla="*/ 0 h 528"/>
                <a:gd name="T137" fmla="*/ 414 w 414"/>
                <a:gd name="T138" fmla="*/ 528 h 528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414" h="528">
                  <a:moveTo>
                    <a:pt x="60" y="372"/>
                  </a:moveTo>
                  <a:lnTo>
                    <a:pt x="72" y="366"/>
                  </a:lnTo>
                  <a:lnTo>
                    <a:pt x="78" y="360"/>
                  </a:lnTo>
                  <a:lnTo>
                    <a:pt x="78" y="342"/>
                  </a:lnTo>
                  <a:lnTo>
                    <a:pt x="72" y="342"/>
                  </a:lnTo>
                  <a:lnTo>
                    <a:pt x="54" y="360"/>
                  </a:lnTo>
                  <a:lnTo>
                    <a:pt x="54" y="372"/>
                  </a:lnTo>
                  <a:lnTo>
                    <a:pt x="60" y="372"/>
                  </a:lnTo>
                  <a:close/>
                  <a:moveTo>
                    <a:pt x="414" y="174"/>
                  </a:moveTo>
                  <a:lnTo>
                    <a:pt x="390" y="156"/>
                  </a:lnTo>
                  <a:lnTo>
                    <a:pt x="396" y="156"/>
                  </a:lnTo>
                  <a:lnTo>
                    <a:pt x="396" y="150"/>
                  </a:lnTo>
                  <a:lnTo>
                    <a:pt x="402" y="150"/>
                  </a:lnTo>
                  <a:lnTo>
                    <a:pt x="402" y="126"/>
                  </a:lnTo>
                  <a:lnTo>
                    <a:pt x="372" y="126"/>
                  </a:lnTo>
                  <a:lnTo>
                    <a:pt x="360" y="114"/>
                  </a:lnTo>
                  <a:lnTo>
                    <a:pt x="360" y="108"/>
                  </a:lnTo>
                  <a:lnTo>
                    <a:pt x="354" y="102"/>
                  </a:lnTo>
                  <a:lnTo>
                    <a:pt x="354" y="96"/>
                  </a:lnTo>
                  <a:lnTo>
                    <a:pt x="342" y="90"/>
                  </a:lnTo>
                  <a:lnTo>
                    <a:pt x="336" y="90"/>
                  </a:lnTo>
                  <a:lnTo>
                    <a:pt x="330" y="96"/>
                  </a:lnTo>
                  <a:lnTo>
                    <a:pt x="330" y="108"/>
                  </a:lnTo>
                  <a:lnTo>
                    <a:pt x="306" y="108"/>
                  </a:lnTo>
                  <a:lnTo>
                    <a:pt x="300" y="102"/>
                  </a:lnTo>
                  <a:lnTo>
                    <a:pt x="288" y="96"/>
                  </a:lnTo>
                  <a:lnTo>
                    <a:pt x="282" y="102"/>
                  </a:lnTo>
                  <a:lnTo>
                    <a:pt x="270" y="102"/>
                  </a:lnTo>
                  <a:lnTo>
                    <a:pt x="258" y="96"/>
                  </a:lnTo>
                  <a:lnTo>
                    <a:pt x="252" y="90"/>
                  </a:lnTo>
                  <a:lnTo>
                    <a:pt x="252" y="84"/>
                  </a:lnTo>
                  <a:lnTo>
                    <a:pt x="246" y="72"/>
                  </a:lnTo>
                  <a:lnTo>
                    <a:pt x="240" y="66"/>
                  </a:lnTo>
                  <a:lnTo>
                    <a:pt x="228" y="60"/>
                  </a:lnTo>
                  <a:lnTo>
                    <a:pt x="210" y="60"/>
                  </a:lnTo>
                  <a:lnTo>
                    <a:pt x="204" y="48"/>
                  </a:lnTo>
                  <a:lnTo>
                    <a:pt x="168" y="30"/>
                  </a:lnTo>
                  <a:lnTo>
                    <a:pt x="162" y="18"/>
                  </a:lnTo>
                  <a:lnTo>
                    <a:pt x="150" y="12"/>
                  </a:lnTo>
                  <a:lnTo>
                    <a:pt x="144" y="0"/>
                  </a:lnTo>
                  <a:lnTo>
                    <a:pt x="144" y="12"/>
                  </a:lnTo>
                  <a:lnTo>
                    <a:pt x="150" y="18"/>
                  </a:lnTo>
                  <a:lnTo>
                    <a:pt x="150" y="36"/>
                  </a:lnTo>
                  <a:lnTo>
                    <a:pt x="144" y="42"/>
                  </a:lnTo>
                  <a:lnTo>
                    <a:pt x="120" y="54"/>
                  </a:lnTo>
                  <a:lnTo>
                    <a:pt x="102" y="54"/>
                  </a:lnTo>
                  <a:lnTo>
                    <a:pt x="96" y="42"/>
                  </a:lnTo>
                  <a:lnTo>
                    <a:pt x="90" y="42"/>
                  </a:lnTo>
                  <a:lnTo>
                    <a:pt x="78" y="54"/>
                  </a:lnTo>
                  <a:lnTo>
                    <a:pt x="66" y="60"/>
                  </a:lnTo>
                  <a:lnTo>
                    <a:pt x="60" y="72"/>
                  </a:lnTo>
                  <a:lnTo>
                    <a:pt x="60" y="84"/>
                  </a:lnTo>
                  <a:lnTo>
                    <a:pt x="66" y="90"/>
                  </a:lnTo>
                  <a:lnTo>
                    <a:pt x="72" y="102"/>
                  </a:lnTo>
                  <a:lnTo>
                    <a:pt x="72" y="120"/>
                  </a:lnTo>
                  <a:lnTo>
                    <a:pt x="66" y="126"/>
                  </a:lnTo>
                  <a:lnTo>
                    <a:pt x="54" y="132"/>
                  </a:lnTo>
                  <a:lnTo>
                    <a:pt x="42" y="144"/>
                  </a:lnTo>
                  <a:lnTo>
                    <a:pt x="42" y="162"/>
                  </a:lnTo>
                  <a:lnTo>
                    <a:pt x="48" y="168"/>
                  </a:lnTo>
                  <a:lnTo>
                    <a:pt x="54" y="180"/>
                  </a:lnTo>
                  <a:lnTo>
                    <a:pt x="36" y="180"/>
                  </a:lnTo>
                  <a:lnTo>
                    <a:pt x="36" y="198"/>
                  </a:lnTo>
                  <a:lnTo>
                    <a:pt x="0" y="216"/>
                  </a:lnTo>
                  <a:lnTo>
                    <a:pt x="24" y="228"/>
                  </a:lnTo>
                  <a:lnTo>
                    <a:pt x="12" y="258"/>
                  </a:lnTo>
                  <a:lnTo>
                    <a:pt x="24" y="270"/>
                  </a:lnTo>
                  <a:lnTo>
                    <a:pt x="24" y="282"/>
                  </a:lnTo>
                  <a:lnTo>
                    <a:pt x="6" y="300"/>
                  </a:lnTo>
                  <a:lnTo>
                    <a:pt x="0" y="300"/>
                  </a:lnTo>
                  <a:lnTo>
                    <a:pt x="12" y="312"/>
                  </a:lnTo>
                  <a:lnTo>
                    <a:pt x="6" y="318"/>
                  </a:lnTo>
                  <a:lnTo>
                    <a:pt x="6" y="324"/>
                  </a:lnTo>
                  <a:lnTo>
                    <a:pt x="18" y="336"/>
                  </a:lnTo>
                  <a:lnTo>
                    <a:pt x="30" y="342"/>
                  </a:lnTo>
                  <a:lnTo>
                    <a:pt x="60" y="342"/>
                  </a:lnTo>
                  <a:lnTo>
                    <a:pt x="72" y="330"/>
                  </a:lnTo>
                  <a:lnTo>
                    <a:pt x="72" y="324"/>
                  </a:lnTo>
                  <a:lnTo>
                    <a:pt x="96" y="330"/>
                  </a:lnTo>
                  <a:lnTo>
                    <a:pt x="102" y="342"/>
                  </a:lnTo>
                  <a:lnTo>
                    <a:pt x="102" y="348"/>
                  </a:lnTo>
                  <a:lnTo>
                    <a:pt x="96" y="366"/>
                  </a:lnTo>
                  <a:lnTo>
                    <a:pt x="90" y="372"/>
                  </a:lnTo>
                  <a:lnTo>
                    <a:pt x="90" y="384"/>
                  </a:lnTo>
                  <a:lnTo>
                    <a:pt x="84" y="396"/>
                  </a:lnTo>
                  <a:lnTo>
                    <a:pt x="72" y="402"/>
                  </a:lnTo>
                  <a:lnTo>
                    <a:pt x="66" y="402"/>
                  </a:lnTo>
                  <a:lnTo>
                    <a:pt x="60" y="408"/>
                  </a:lnTo>
                  <a:lnTo>
                    <a:pt x="54" y="408"/>
                  </a:lnTo>
                  <a:lnTo>
                    <a:pt x="60" y="408"/>
                  </a:lnTo>
                  <a:lnTo>
                    <a:pt x="72" y="414"/>
                  </a:lnTo>
                  <a:lnTo>
                    <a:pt x="78" y="414"/>
                  </a:lnTo>
                  <a:lnTo>
                    <a:pt x="78" y="420"/>
                  </a:lnTo>
                  <a:lnTo>
                    <a:pt x="72" y="426"/>
                  </a:lnTo>
                  <a:lnTo>
                    <a:pt x="66" y="438"/>
                  </a:lnTo>
                  <a:lnTo>
                    <a:pt x="54" y="444"/>
                  </a:lnTo>
                  <a:lnTo>
                    <a:pt x="48" y="456"/>
                  </a:lnTo>
                  <a:lnTo>
                    <a:pt x="42" y="462"/>
                  </a:lnTo>
                  <a:lnTo>
                    <a:pt x="54" y="474"/>
                  </a:lnTo>
                  <a:lnTo>
                    <a:pt x="42" y="486"/>
                  </a:lnTo>
                  <a:lnTo>
                    <a:pt x="48" y="492"/>
                  </a:lnTo>
                  <a:lnTo>
                    <a:pt x="54" y="492"/>
                  </a:lnTo>
                  <a:lnTo>
                    <a:pt x="66" y="486"/>
                  </a:lnTo>
                  <a:lnTo>
                    <a:pt x="78" y="474"/>
                  </a:lnTo>
                  <a:lnTo>
                    <a:pt x="90" y="486"/>
                  </a:lnTo>
                  <a:lnTo>
                    <a:pt x="120" y="486"/>
                  </a:lnTo>
                  <a:lnTo>
                    <a:pt x="120" y="492"/>
                  </a:lnTo>
                  <a:lnTo>
                    <a:pt x="126" y="498"/>
                  </a:lnTo>
                  <a:lnTo>
                    <a:pt x="126" y="516"/>
                  </a:lnTo>
                  <a:lnTo>
                    <a:pt x="132" y="528"/>
                  </a:lnTo>
                  <a:lnTo>
                    <a:pt x="150" y="528"/>
                  </a:lnTo>
                  <a:lnTo>
                    <a:pt x="150" y="522"/>
                  </a:lnTo>
                  <a:lnTo>
                    <a:pt x="156" y="516"/>
                  </a:lnTo>
                  <a:lnTo>
                    <a:pt x="156" y="510"/>
                  </a:lnTo>
                  <a:lnTo>
                    <a:pt x="162" y="504"/>
                  </a:lnTo>
                  <a:lnTo>
                    <a:pt x="180" y="504"/>
                  </a:lnTo>
                  <a:lnTo>
                    <a:pt x="180" y="474"/>
                  </a:lnTo>
                  <a:lnTo>
                    <a:pt x="186" y="462"/>
                  </a:lnTo>
                  <a:lnTo>
                    <a:pt x="186" y="438"/>
                  </a:lnTo>
                  <a:lnTo>
                    <a:pt x="198" y="426"/>
                  </a:lnTo>
                  <a:lnTo>
                    <a:pt x="198" y="408"/>
                  </a:lnTo>
                  <a:lnTo>
                    <a:pt x="210" y="402"/>
                  </a:lnTo>
                  <a:lnTo>
                    <a:pt x="210" y="396"/>
                  </a:lnTo>
                  <a:lnTo>
                    <a:pt x="228" y="378"/>
                  </a:lnTo>
                  <a:lnTo>
                    <a:pt x="246" y="366"/>
                  </a:lnTo>
                  <a:lnTo>
                    <a:pt x="264" y="360"/>
                  </a:lnTo>
                  <a:lnTo>
                    <a:pt x="324" y="330"/>
                  </a:lnTo>
                  <a:lnTo>
                    <a:pt x="342" y="318"/>
                  </a:lnTo>
                  <a:lnTo>
                    <a:pt x="354" y="300"/>
                  </a:lnTo>
                  <a:lnTo>
                    <a:pt x="366" y="288"/>
                  </a:lnTo>
                  <a:lnTo>
                    <a:pt x="372" y="276"/>
                  </a:lnTo>
                  <a:lnTo>
                    <a:pt x="384" y="264"/>
                  </a:lnTo>
                  <a:lnTo>
                    <a:pt x="390" y="252"/>
                  </a:lnTo>
                  <a:lnTo>
                    <a:pt x="402" y="210"/>
                  </a:lnTo>
                  <a:lnTo>
                    <a:pt x="414" y="204"/>
                  </a:lnTo>
                  <a:lnTo>
                    <a:pt x="414" y="174"/>
                  </a:lnTo>
                  <a:close/>
                </a:path>
              </a:pathLst>
            </a:custGeom>
            <a:solidFill>
              <a:srgbClr val="385723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 dirty="0">
                <a:solidFill>
                  <a:srgbClr val="555555"/>
                </a:solidFill>
              </a:endParaRPr>
            </a:p>
          </p:txBody>
        </p:sp>
        <p:sp>
          <p:nvSpPr>
            <p:cNvPr id="167" name="Colombia" descr="© INSCALE GmbH, 05.05.2010&#10;http://www.presentationload.com/">
              <a:extLst>
                <a:ext uri="{FF2B5EF4-FFF2-40B4-BE49-F238E27FC236}">
                  <a16:creationId xmlns:a16="http://schemas.microsoft.com/office/drawing/2014/main" id="{26DC5EDD-8933-44A9-8E3D-E5C2D16196F9}"/>
                </a:ext>
              </a:extLst>
            </p:cNvPr>
            <p:cNvSpPr>
              <a:spLocks/>
            </p:cNvSpPr>
            <p:nvPr/>
          </p:nvSpPr>
          <p:spPr bwMode="gray">
            <a:xfrm>
              <a:off x="3054481" y="4069470"/>
              <a:ext cx="384378" cy="604050"/>
            </a:xfrm>
            <a:custGeom>
              <a:avLst/>
              <a:gdLst>
                <a:gd name="T0" fmla="*/ 2147483647 w 870"/>
                <a:gd name="T1" fmla="*/ 2147483647 h 1344"/>
                <a:gd name="T2" fmla="*/ 2147483647 w 870"/>
                <a:gd name="T3" fmla="*/ 2147483647 h 1344"/>
                <a:gd name="T4" fmla="*/ 2147483647 w 870"/>
                <a:gd name="T5" fmla="*/ 2147483647 h 1344"/>
                <a:gd name="T6" fmla="*/ 2147483647 w 870"/>
                <a:gd name="T7" fmla="*/ 2147483647 h 1344"/>
                <a:gd name="T8" fmla="*/ 2147483647 w 870"/>
                <a:gd name="T9" fmla="*/ 2147483647 h 1344"/>
                <a:gd name="T10" fmla="*/ 2147483647 w 870"/>
                <a:gd name="T11" fmla="*/ 2147483647 h 1344"/>
                <a:gd name="T12" fmla="*/ 2147483647 w 870"/>
                <a:gd name="T13" fmla="*/ 2147483647 h 1344"/>
                <a:gd name="T14" fmla="*/ 2147483647 w 870"/>
                <a:gd name="T15" fmla="*/ 2147483647 h 1344"/>
                <a:gd name="T16" fmla="*/ 2147483647 w 870"/>
                <a:gd name="T17" fmla="*/ 2147483647 h 1344"/>
                <a:gd name="T18" fmla="*/ 2147483647 w 870"/>
                <a:gd name="T19" fmla="*/ 2147483647 h 1344"/>
                <a:gd name="T20" fmla="*/ 2147483647 w 870"/>
                <a:gd name="T21" fmla="*/ 2147483647 h 1344"/>
                <a:gd name="T22" fmla="*/ 2147483647 w 870"/>
                <a:gd name="T23" fmla="*/ 2147483647 h 1344"/>
                <a:gd name="T24" fmla="*/ 2147483647 w 870"/>
                <a:gd name="T25" fmla="*/ 2147483647 h 1344"/>
                <a:gd name="T26" fmla="*/ 2147483647 w 870"/>
                <a:gd name="T27" fmla="*/ 2147483647 h 1344"/>
                <a:gd name="T28" fmla="*/ 2147483647 w 870"/>
                <a:gd name="T29" fmla="*/ 2147483647 h 1344"/>
                <a:gd name="T30" fmla="*/ 2147483647 w 870"/>
                <a:gd name="T31" fmla="*/ 2147483647 h 1344"/>
                <a:gd name="T32" fmla="*/ 2147483647 w 870"/>
                <a:gd name="T33" fmla="*/ 2147483647 h 1344"/>
                <a:gd name="T34" fmla="*/ 2147483647 w 870"/>
                <a:gd name="T35" fmla="*/ 2147483647 h 1344"/>
                <a:gd name="T36" fmla="*/ 2147483647 w 870"/>
                <a:gd name="T37" fmla="*/ 2147483647 h 1344"/>
                <a:gd name="T38" fmla="*/ 2147483647 w 870"/>
                <a:gd name="T39" fmla="*/ 2147483647 h 1344"/>
                <a:gd name="T40" fmla="*/ 2147483647 w 870"/>
                <a:gd name="T41" fmla="*/ 2147483647 h 1344"/>
                <a:gd name="T42" fmla="*/ 2147483647 w 870"/>
                <a:gd name="T43" fmla="*/ 2147483647 h 1344"/>
                <a:gd name="T44" fmla="*/ 2147483647 w 870"/>
                <a:gd name="T45" fmla="*/ 2147483647 h 1344"/>
                <a:gd name="T46" fmla="*/ 2147483647 w 870"/>
                <a:gd name="T47" fmla="*/ 2147483647 h 1344"/>
                <a:gd name="T48" fmla="*/ 2147483647 w 870"/>
                <a:gd name="T49" fmla="*/ 2147483647 h 1344"/>
                <a:gd name="T50" fmla="*/ 2147483647 w 870"/>
                <a:gd name="T51" fmla="*/ 2147483647 h 1344"/>
                <a:gd name="T52" fmla="*/ 2147483647 w 870"/>
                <a:gd name="T53" fmla="*/ 2147483647 h 1344"/>
                <a:gd name="T54" fmla="*/ 2147483647 w 870"/>
                <a:gd name="T55" fmla="*/ 2147483647 h 1344"/>
                <a:gd name="T56" fmla="*/ 2147483647 w 870"/>
                <a:gd name="T57" fmla="*/ 2147483647 h 1344"/>
                <a:gd name="T58" fmla="*/ 2147483647 w 870"/>
                <a:gd name="T59" fmla="*/ 2147483647 h 1344"/>
                <a:gd name="T60" fmla="*/ 2147483647 w 870"/>
                <a:gd name="T61" fmla="*/ 2147483647 h 1344"/>
                <a:gd name="T62" fmla="*/ 2147483647 w 870"/>
                <a:gd name="T63" fmla="*/ 2147483647 h 1344"/>
                <a:gd name="T64" fmla="*/ 2147483647 w 870"/>
                <a:gd name="T65" fmla="*/ 2147483647 h 1344"/>
                <a:gd name="T66" fmla="*/ 2147483647 w 870"/>
                <a:gd name="T67" fmla="*/ 2147483647 h 1344"/>
                <a:gd name="T68" fmla="*/ 2147483647 w 870"/>
                <a:gd name="T69" fmla="*/ 2147483647 h 1344"/>
                <a:gd name="T70" fmla="*/ 2147483647 w 870"/>
                <a:gd name="T71" fmla="*/ 2147483647 h 1344"/>
                <a:gd name="T72" fmla="*/ 2147483647 w 870"/>
                <a:gd name="T73" fmla="*/ 0 h 1344"/>
                <a:gd name="T74" fmla="*/ 2147483647 w 870"/>
                <a:gd name="T75" fmla="*/ 2147483647 h 1344"/>
                <a:gd name="T76" fmla="*/ 2147483647 w 870"/>
                <a:gd name="T77" fmla="*/ 2147483647 h 1344"/>
                <a:gd name="T78" fmla="*/ 2147483647 w 870"/>
                <a:gd name="T79" fmla="*/ 2147483647 h 1344"/>
                <a:gd name="T80" fmla="*/ 2147483647 w 870"/>
                <a:gd name="T81" fmla="*/ 2147483647 h 1344"/>
                <a:gd name="T82" fmla="*/ 2147483647 w 870"/>
                <a:gd name="T83" fmla="*/ 2147483647 h 1344"/>
                <a:gd name="T84" fmla="*/ 2147483647 w 870"/>
                <a:gd name="T85" fmla="*/ 2147483647 h 1344"/>
                <a:gd name="T86" fmla="*/ 2147483647 w 870"/>
                <a:gd name="T87" fmla="*/ 2147483647 h 1344"/>
                <a:gd name="T88" fmla="*/ 2147483647 w 870"/>
                <a:gd name="T89" fmla="*/ 2147483647 h 1344"/>
                <a:gd name="T90" fmla="*/ 2147483647 w 870"/>
                <a:gd name="T91" fmla="*/ 2147483647 h 1344"/>
                <a:gd name="T92" fmla="*/ 2147483647 w 870"/>
                <a:gd name="T93" fmla="*/ 2147483647 h 1344"/>
                <a:gd name="T94" fmla="*/ 2147483647 w 870"/>
                <a:gd name="T95" fmla="*/ 2147483647 h 1344"/>
                <a:gd name="T96" fmla="*/ 2147483647 w 870"/>
                <a:gd name="T97" fmla="*/ 2147483647 h 1344"/>
                <a:gd name="T98" fmla="*/ 2147483647 w 870"/>
                <a:gd name="T99" fmla="*/ 2147483647 h 1344"/>
                <a:gd name="T100" fmla="*/ 2147483647 w 870"/>
                <a:gd name="T101" fmla="*/ 2147483647 h 1344"/>
                <a:gd name="T102" fmla="*/ 2147483647 w 870"/>
                <a:gd name="T103" fmla="*/ 2147483647 h 1344"/>
                <a:gd name="T104" fmla="*/ 2147483647 w 870"/>
                <a:gd name="T105" fmla="*/ 2147483647 h 1344"/>
                <a:gd name="T106" fmla="*/ 2147483647 w 870"/>
                <a:gd name="T107" fmla="*/ 2147483647 h 1344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870"/>
                <a:gd name="T163" fmla="*/ 0 h 1344"/>
                <a:gd name="T164" fmla="*/ 870 w 870"/>
                <a:gd name="T165" fmla="*/ 1344 h 1344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870" h="1344">
                  <a:moveTo>
                    <a:pt x="36" y="912"/>
                  </a:moveTo>
                  <a:lnTo>
                    <a:pt x="60" y="924"/>
                  </a:lnTo>
                  <a:lnTo>
                    <a:pt x="66" y="936"/>
                  </a:lnTo>
                  <a:lnTo>
                    <a:pt x="84" y="936"/>
                  </a:lnTo>
                  <a:lnTo>
                    <a:pt x="96" y="942"/>
                  </a:lnTo>
                  <a:lnTo>
                    <a:pt x="102" y="948"/>
                  </a:lnTo>
                  <a:lnTo>
                    <a:pt x="108" y="960"/>
                  </a:lnTo>
                  <a:lnTo>
                    <a:pt x="108" y="966"/>
                  </a:lnTo>
                  <a:lnTo>
                    <a:pt x="114" y="972"/>
                  </a:lnTo>
                  <a:lnTo>
                    <a:pt x="126" y="978"/>
                  </a:lnTo>
                  <a:lnTo>
                    <a:pt x="138" y="978"/>
                  </a:lnTo>
                  <a:lnTo>
                    <a:pt x="144" y="972"/>
                  </a:lnTo>
                  <a:lnTo>
                    <a:pt x="156" y="978"/>
                  </a:lnTo>
                  <a:lnTo>
                    <a:pt x="162" y="984"/>
                  </a:lnTo>
                  <a:lnTo>
                    <a:pt x="186" y="984"/>
                  </a:lnTo>
                  <a:lnTo>
                    <a:pt x="186" y="972"/>
                  </a:lnTo>
                  <a:lnTo>
                    <a:pt x="192" y="966"/>
                  </a:lnTo>
                  <a:lnTo>
                    <a:pt x="198" y="966"/>
                  </a:lnTo>
                  <a:lnTo>
                    <a:pt x="210" y="972"/>
                  </a:lnTo>
                  <a:lnTo>
                    <a:pt x="210" y="978"/>
                  </a:lnTo>
                  <a:lnTo>
                    <a:pt x="216" y="984"/>
                  </a:lnTo>
                  <a:lnTo>
                    <a:pt x="216" y="990"/>
                  </a:lnTo>
                  <a:lnTo>
                    <a:pt x="228" y="1002"/>
                  </a:lnTo>
                  <a:lnTo>
                    <a:pt x="264" y="1002"/>
                  </a:lnTo>
                  <a:lnTo>
                    <a:pt x="276" y="1008"/>
                  </a:lnTo>
                  <a:lnTo>
                    <a:pt x="282" y="1014"/>
                  </a:lnTo>
                  <a:lnTo>
                    <a:pt x="294" y="1020"/>
                  </a:lnTo>
                  <a:lnTo>
                    <a:pt x="312" y="1038"/>
                  </a:lnTo>
                  <a:lnTo>
                    <a:pt x="324" y="1044"/>
                  </a:lnTo>
                  <a:lnTo>
                    <a:pt x="330" y="1050"/>
                  </a:lnTo>
                  <a:lnTo>
                    <a:pt x="342" y="1086"/>
                  </a:lnTo>
                  <a:lnTo>
                    <a:pt x="360" y="1086"/>
                  </a:lnTo>
                  <a:lnTo>
                    <a:pt x="372" y="1104"/>
                  </a:lnTo>
                  <a:lnTo>
                    <a:pt x="384" y="1104"/>
                  </a:lnTo>
                  <a:lnTo>
                    <a:pt x="390" y="1110"/>
                  </a:lnTo>
                  <a:lnTo>
                    <a:pt x="390" y="1134"/>
                  </a:lnTo>
                  <a:lnTo>
                    <a:pt x="396" y="1140"/>
                  </a:lnTo>
                  <a:lnTo>
                    <a:pt x="396" y="1146"/>
                  </a:lnTo>
                  <a:lnTo>
                    <a:pt x="408" y="1146"/>
                  </a:lnTo>
                  <a:lnTo>
                    <a:pt x="420" y="1152"/>
                  </a:lnTo>
                  <a:lnTo>
                    <a:pt x="426" y="1158"/>
                  </a:lnTo>
                  <a:lnTo>
                    <a:pt x="426" y="1164"/>
                  </a:lnTo>
                  <a:lnTo>
                    <a:pt x="420" y="1170"/>
                  </a:lnTo>
                  <a:lnTo>
                    <a:pt x="420" y="1194"/>
                  </a:lnTo>
                  <a:lnTo>
                    <a:pt x="432" y="1200"/>
                  </a:lnTo>
                  <a:lnTo>
                    <a:pt x="456" y="1206"/>
                  </a:lnTo>
                  <a:lnTo>
                    <a:pt x="492" y="1206"/>
                  </a:lnTo>
                  <a:lnTo>
                    <a:pt x="492" y="1194"/>
                  </a:lnTo>
                  <a:lnTo>
                    <a:pt x="504" y="1182"/>
                  </a:lnTo>
                  <a:lnTo>
                    <a:pt x="528" y="1182"/>
                  </a:lnTo>
                  <a:lnTo>
                    <a:pt x="534" y="1188"/>
                  </a:lnTo>
                  <a:lnTo>
                    <a:pt x="540" y="1188"/>
                  </a:lnTo>
                  <a:lnTo>
                    <a:pt x="546" y="1194"/>
                  </a:lnTo>
                  <a:lnTo>
                    <a:pt x="558" y="1194"/>
                  </a:lnTo>
                  <a:lnTo>
                    <a:pt x="570" y="1188"/>
                  </a:lnTo>
                  <a:lnTo>
                    <a:pt x="576" y="1182"/>
                  </a:lnTo>
                  <a:lnTo>
                    <a:pt x="588" y="1182"/>
                  </a:lnTo>
                  <a:lnTo>
                    <a:pt x="588" y="1188"/>
                  </a:lnTo>
                  <a:lnTo>
                    <a:pt x="594" y="1200"/>
                  </a:lnTo>
                  <a:lnTo>
                    <a:pt x="600" y="1206"/>
                  </a:lnTo>
                  <a:lnTo>
                    <a:pt x="624" y="1206"/>
                  </a:lnTo>
                  <a:lnTo>
                    <a:pt x="636" y="1212"/>
                  </a:lnTo>
                  <a:lnTo>
                    <a:pt x="642" y="1218"/>
                  </a:lnTo>
                  <a:lnTo>
                    <a:pt x="642" y="1236"/>
                  </a:lnTo>
                  <a:lnTo>
                    <a:pt x="636" y="1248"/>
                  </a:lnTo>
                  <a:lnTo>
                    <a:pt x="630" y="1254"/>
                  </a:lnTo>
                  <a:lnTo>
                    <a:pt x="624" y="1254"/>
                  </a:lnTo>
                  <a:lnTo>
                    <a:pt x="618" y="1260"/>
                  </a:lnTo>
                  <a:lnTo>
                    <a:pt x="618" y="1266"/>
                  </a:lnTo>
                  <a:lnTo>
                    <a:pt x="606" y="1290"/>
                  </a:lnTo>
                  <a:lnTo>
                    <a:pt x="606" y="1308"/>
                  </a:lnTo>
                  <a:lnTo>
                    <a:pt x="612" y="1314"/>
                  </a:lnTo>
                  <a:lnTo>
                    <a:pt x="630" y="1314"/>
                  </a:lnTo>
                  <a:lnTo>
                    <a:pt x="642" y="1332"/>
                  </a:lnTo>
                  <a:lnTo>
                    <a:pt x="660" y="1344"/>
                  </a:lnTo>
                  <a:lnTo>
                    <a:pt x="660" y="1308"/>
                  </a:lnTo>
                  <a:lnTo>
                    <a:pt x="666" y="1236"/>
                  </a:lnTo>
                  <a:lnTo>
                    <a:pt x="684" y="1188"/>
                  </a:lnTo>
                  <a:lnTo>
                    <a:pt x="678" y="1140"/>
                  </a:lnTo>
                  <a:lnTo>
                    <a:pt x="690" y="1128"/>
                  </a:lnTo>
                  <a:lnTo>
                    <a:pt x="696" y="1116"/>
                  </a:lnTo>
                  <a:lnTo>
                    <a:pt x="696" y="1104"/>
                  </a:lnTo>
                  <a:lnTo>
                    <a:pt x="690" y="1092"/>
                  </a:lnTo>
                  <a:lnTo>
                    <a:pt x="678" y="1080"/>
                  </a:lnTo>
                  <a:lnTo>
                    <a:pt x="678" y="1074"/>
                  </a:lnTo>
                  <a:lnTo>
                    <a:pt x="672" y="1068"/>
                  </a:lnTo>
                  <a:lnTo>
                    <a:pt x="672" y="1044"/>
                  </a:lnTo>
                  <a:lnTo>
                    <a:pt x="666" y="1038"/>
                  </a:lnTo>
                  <a:lnTo>
                    <a:pt x="654" y="1032"/>
                  </a:lnTo>
                  <a:lnTo>
                    <a:pt x="642" y="1020"/>
                  </a:lnTo>
                  <a:lnTo>
                    <a:pt x="636" y="1020"/>
                  </a:lnTo>
                  <a:lnTo>
                    <a:pt x="642" y="954"/>
                  </a:lnTo>
                  <a:lnTo>
                    <a:pt x="672" y="948"/>
                  </a:lnTo>
                  <a:lnTo>
                    <a:pt x="678" y="954"/>
                  </a:lnTo>
                  <a:lnTo>
                    <a:pt x="708" y="954"/>
                  </a:lnTo>
                  <a:lnTo>
                    <a:pt x="714" y="948"/>
                  </a:lnTo>
                  <a:lnTo>
                    <a:pt x="714" y="942"/>
                  </a:lnTo>
                  <a:lnTo>
                    <a:pt x="708" y="936"/>
                  </a:lnTo>
                  <a:lnTo>
                    <a:pt x="708" y="930"/>
                  </a:lnTo>
                  <a:lnTo>
                    <a:pt x="696" y="918"/>
                  </a:lnTo>
                  <a:lnTo>
                    <a:pt x="684" y="924"/>
                  </a:lnTo>
                  <a:lnTo>
                    <a:pt x="660" y="912"/>
                  </a:lnTo>
                  <a:lnTo>
                    <a:pt x="660" y="900"/>
                  </a:lnTo>
                  <a:lnTo>
                    <a:pt x="654" y="888"/>
                  </a:lnTo>
                  <a:lnTo>
                    <a:pt x="654" y="876"/>
                  </a:lnTo>
                  <a:lnTo>
                    <a:pt x="660" y="864"/>
                  </a:lnTo>
                  <a:lnTo>
                    <a:pt x="666" y="858"/>
                  </a:lnTo>
                  <a:lnTo>
                    <a:pt x="684" y="858"/>
                  </a:lnTo>
                  <a:lnTo>
                    <a:pt x="696" y="870"/>
                  </a:lnTo>
                  <a:lnTo>
                    <a:pt x="762" y="864"/>
                  </a:lnTo>
                  <a:lnTo>
                    <a:pt x="762" y="846"/>
                  </a:lnTo>
                  <a:lnTo>
                    <a:pt x="768" y="840"/>
                  </a:lnTo>
                  <a:lnTo>
                    <a:pt x="774" y="840"/>
                  </a:lnTo>
                  <a:lnTo>
                    <a:pt x="798" y="864"/>
                  </a:lnTo>
                  <a:lnTo>
                    <a:pt x="828" y="834"/>
                  </a:lnTo>
                  <a:lnTo>
                    <a:pt x="834" y="834"/>
                  </a:lnTo>
                  <a:lnTo>
                    <a:pt x="834" y="846"/>
                  </a:lnTo>
                  <a:lnTo>
                    <a:pt x="840" y="852"/>
                  </a:lnTo>
                  <a:lnTo>
                    <a:pt x="840" y="864"/>
                  </a:lnTo>
                  <a:lnTo>
                    <a:pt x="846" y="876"/>
                  </a:lnTo>
                  <a:lnTo>
                    <a:pt x="846" y="906"/>
                  </a:lnTo>
                  <a:lnTo>
                    <a:pt x="870" y="906"/>
                  </a:lnTo>
                  <a:lnTo>
                    <a:pt x="864" y="900"/>
                  </a:lnTo>
                  <a:lnTo>
                    <a:pt x="864" y="882"/>
                  </a:lnTo>
                  <a:lnTo>
                    <a:pt x="858" y="870"/>
                  </a:lnTo>
                  <a:lnTo>
                    <a:pt x="858" y="852"/>
                  </a:lnTo>
                  <a:lnTo>
                    <a:pt x="852" y="846"/>
                  </a:lnTo>
                  <a:lnTo>
                    <a:pt x="852" y="828"/>
                  </a:lnTo>
                  <a:lnTo>
                    <a:pt x="846" y="822"/>
                  </a:lnTo>
                  <a:lnTo>
                    <a:pt x="846" y="798"/>
                  </a:lnTo>
                  <a:lnTo>
                    <a:pt x="834" y="798"/>
                  </a:lnTo>
                  <a:lnTo>
                    <a:pt x="822" y="786"/>
                  </a:lnTo>
                  <a:lnTo>
                    <a:pt x="798" y="774"/>
                  </a:lnTo>
                  <a:lnTo>
                    <a:pt x="804" y="774"/>
                  </a:lnTo>
                  <a:lnTo>
                    <a:pt x="834" y="744"/>
                  </a:lnTo>
                  <a:lnTo>
                    <a:pt x="840" y="732"/>
                  </a:lnTo>
                  <a:lnTo>
                    <a:pt x="840" y="726"/>
                  </a:lnTo>
                  <a:lnTo>
                    <a:pt x="834" y="714"/>
                  </a:lnTo>
                  <a:lnTo>
                    <a:pt x="822" y="708"/>
                  </a:lnTo>
                  <a:lnTo>
                    <a:pt x="816" y="696"/>
                  </a:lnTo>
                  <a:lnTo>
                    <a:pt x="816" y="672"/>
                  </a:lnTo>
                  <a:lnTo>
                    <a:pt x="804" y="672"/>
                  </a:lnTo>
                  <a:lnTo>
                    <a:pt x="798" y="666"/>
                  </a:lnTo>
                  <a:lnTo>
                    <a:pt x="798" y="654"/>
                  </a:lnTo>
                  <a:lnTo>
                    <a:pt x="804" y="642"/>
                  </a:lnTo>
                  <a:lnTo>
                    <a:pt x="804" y="612"/>
                  </a:lnTo>
                  <a:lnTo>
                    <a:pt x="798" y="600"/>
                  </a:lnTo>
                  <a:lnTo>
                    <a:pt x="798" y="576"/>
                  </a:lnTo>
                  <a:lnTo>
                    <a:pt x="810" y="564"/>
                  </a:lnTo>
                  <a:lnTo>
                    <a:pt x="816" y="564"/>
                  </a:lnTo>
                  <a:lnTo>
                    <a:pt x="822" y="558"/>
                  </a:lnTo>
                  <a:lnTo>
                    <a:pt x="822" y="534"/>
                  </a:lnTo>
                  <a:lnTo>
                    <a:pt x="840" y="516"/>
                  </a:lnTo>
                  <a:lnTo>
                    <a:pt x="840" y="504"/>
                  </a:lnTo>
                  <a:lnTo>
                    <a:pt x="834" y="498"/>
                  </a:lnTo>
                  <a:lnTo>
                    <a:pt x="816" y="498"/>
                  </a:lnTo>
                  <a:lnTo>
                    <a:pt x="804" y="504"/>
                  </a:lnTo>
                  <a:lnTo>
                    <a:pt x="798" y="510"/>
                  </a:lnTo>
                  <a:lnTo>
                    <a:pt x="774" y="504"/>
                  </a:lnTo>
                  <a:lnTo>
                    <a:pt x="768" y="510"/>
                  </a:lnTo>
                  <a:lnTo>
                    <a:pt x="744" y="510"/>
                  </a:lnTo>
                  <a:lnTo>
                    <a:pt x="738" y="504"/>
                  </a:lnTo>
                  <a:lnTo>
                    <a:pt x="720" y="504"/>
                  </a:lnTo>
                  <a:lnTo>
                    <a:pt x="720" y="510"/>
                  </a:lnTo>
                  <a:lnTo>
                    <a:pt x="696" y="510"/>
                  </a:lnTo>
                  <a:lnTo>
                    <a:pt x="672" y="486"/>
                  </a:lnTo>
                  <a:lnTo>
                    <a:pt x="666" y="468"/>
                  </a:lnTo>
                  <a:lnTo>
                    <a:pt x="660" y="456"/>
                  </a:lnTo>
                  <a:lnTo>
                    <a:pt x="654" y="450"/>
                  </a:lnTo>
                  <a:lnTo>
                    <a:pt x="654" y="444"/>
                  </a:lnTo>
                  <a:lnTo>
                    <a:pt x="630" y="444"/>
                  </a:lnTo>
                  <a:lnTo>
                    <a:pt x="618" y="438"/>
                  </a:lnTo>
                  <a:lnTo>
                    <a:pt x="612" y="432"/>
                  </a:lnTo>
                  <a:lnTo>
                    <a:pt x="600" y="432"/>
                  </a:lnTo>
                  <a:lnTo>
                    <a:pt x="600" y="438"/>
                  </a:lnTo>
                  <a:lnTo>
                    <a:pt x="594" y="444"/>
                  </a:lnTo>
                  <a:lnTo>
                    <a:pt x="582" y="444"/>
                  </a:lnTo>
                  <a:lnTo>
                    <a:pt x="570" y="438"/>
                  </a:lnTo>
                  <a:lnTo>
                    <a:pt x="564" y="438"/>
                  </a:lnTo>
                  <a:lnTo>
                    <a:pt x="552" y="432"/>
                  </a:lnTo>
                  <a:lnTo>
                    <a:pt x="540" y="432"/>
                  </a:lnTo>
                  <a:lnTo>
                    <a:pt x="534" y="438"/>
                  </a:lnTo>
                  <a:lnTo>
                    <a:pt x="510" y="438"/>
                  </a:lnTo>
                  <a:lnTo>
                    <a:pt x="504" y="432"/>
                  </a:lnTo>
                  <a:lnTo>
                    <a:pt x="498" y="420"/>
                  </a:lnTo>
                  <a:lnTo>
                    <a:pt x="498" y="408"/>
                  </a:lnTo>
                  <a:lnTo>
                    <a:pt x="486" y="408"/>
                  </a:lnTo>
                  <a:lnTo>
                    <a:pt x="486" y="366"/>
                  </a:lnTo>
                  <a:lnTo>
                    <a:pt x="498" y="342"/>
                  </a:lnTo>
                  <a:lnTo>
                    <a:pt x="498" y="330"/>
                  </a:lnTo>
                  <a:lnTo>
                    <a:pt x="492" y="324"/>
                  </a:lnTo>
                  <a:lnTo>
                    <a:pt x="480" y="318"/>
                  </a:lnTo>
                  <a:lnTo>
                    <a:pt x="474" y="312"/>
                  </a:lnTo>
                  <a:lnTo>
                    <a:pt x="474" y="276"/>
                  </a:lnTo>
                  <a:lnTo>
                    <a:pt x="468" y="264"/>
                  </a:lnTo>
                  <a:lnTo>
                    <a:pt x="456" y="252"/>
                  </a:lnTo>
                  <a:lnTo>
                    <a:pt x="450" y="252"/>
                  </a:lnTo>
                  <a:lnTo>
                    <a:pt x="438" y="264"/>
                  </a:lnTo>
                  <a:lnTo>
                    <a:pt x="438" y="270"/>
                  </a:lnTo>
                  <a:lnTo>
                    <a:pt x="432" y="264"/>
                  </a:lnTo>
                  <a:lnTo>
                    <a:pt x="432" y="252"/>
                  </a:lnTo>
                  <a:lnTo>
                    <a:pt x="438" y="240"/>
                  </a:lnTo>
                  <a:lnTo>
                    <a:pt x="462" y="216"/>
                  </a:lnTo>
                  <a:lnTo>
                    <a:pt x="462" y="192"/>
                  </a:lnTo>
                  <a:lnTo>
                    <a:pt x="468" y="186"/>
                  </a:lnTo>
                  <a:lnTo>
                    <a:pt x="468" y="168"/>
                  </a:lnTo>
                  <a:lnTo>
                    <a:pt x="480" y="132"/>
                  </a:lnTo>
                  <a:lnTo>
                    <a:pt x="504" y="108"/>
                  </a:lnTo>
                  <a:lnTo>
                    <a:pt x="522" y="102"/>
                  </a:lnTo>
                  <a:lnTo>
                    <a:pt x="534" y="90"/>
                  </a:lnTo>
                  <a:lnTo>
                    <a:pt x="540" y="78"/>
                  </a:lnTo>
                  <a:lnTo>
                    <a:pt x="540" y="72"/>
                  </a:lnTo>
                  <a:lnTo>
                    <a:pt x="546" y="66"/>
                  </a:lnTo>
                  <a:lnTo>
                    <a:pt x="558" y="66"/>
                  </a:lnTo>
                  <a:lnTo>
                    <a:pt x="564" y="60"/>
                  </a:lnTo>
                  <a:lnTo>
                    <a:pt x="570" y="60"/>
                  </a:lnTo>
                  <a:lnTo>
                    <a:pt x="576" y="54"/>
                  </a:lnTo>
                  <a:lnTo>
                    <a:pt x="582" y="54"/>
                  </a:lnTo>
                  <a:lnTo>
                    <a:pt x="600" y="36"/>
                  </a:lnTo>
                  <a:lnTo>
                    <a:pt x="600" y="12"/>
                  </a:lnTo>
                  <a:lnTo>
                    <a:pt x="594" y="6"/>
                  </a:lnTo>
                  <a:lnTo>
                    <a:pt x="582" y="0"/>
                  </a:lnTo>
                  <a:lnTo>
                    <a:pt x="570" y="6"/>
                  </a:lnTo>
                  <a:lnTo>
                    <a:pt x="546" y="6"/>
                  </a:lnTo>
                  <a:lnTo>
                    <a:pt x="540" y="12"/>
                  </a:lnTo>
                  <a:lnTo>
                    <a:pt x="534" y="12"/>
                  </a:lnTo>
                  <a:lnTo>
                    <a:pt x="522" y="24"/>
                  </a:lnTo>
                  <a:lnTo>
                    <a:pt x="522" y="36"/>
                  </a:lnTo>
                  <a:lnTo>
                    <a:pt x="516" y="48"/>
                  </a:lnTo>
                  <a:lnTo>
                    <a:pt x="504" y="60"/>
                  </a:lnTo>
                  <a:lnTo>
                    <a:pt x="492" y="60"/>
                  </a:lnTo>
                  <a:lnTo>
                    <a:pt x="480" y="54"/>
                  </a:lnTo>
                  <a:lnTo>
                    <a:pt x="474" y="54"/>
                  </a:lnTo>
                  <a:lnTo>
                    <a:pt x="444" y="84"/>
                  </a:lnTo>
                  <a:lnTo>
                    <a:pt x="444" y="90"/>
                  </a:lnTo>
                  <a:lnTo>
                    <a:pt x="408" y="102"/>
                  </a:lnTo>
                  <a:lnTo>
                    <a:pt x="402" y="96"/>
                  </a:lnTo>
                  <a:lnTo>
                    <a:pt x="390" y="90"/>
                  </a:lnTo>
                  <a:lnTo>
                    <a:pt x="384" y="90"/>
                  </a:lnTo>
                  <a:lnTo>
                    <a:pt x="378" y="102"/>
                  </a:lnTo>
                  <a:lnTo>
                    <a:pt x="378" y="120"/>
                  </a:lnTo>
                  <a:lnTo>
                    <a:pt x="372" y="132"/>
                  </a:lnTo>
                  <a:lnTo>
                    <a:pt x="366" y="138"/>
                  </a:lnTo>
                  <a:lnTo>
                    <a:pt x="354" y="138"/>
                  </a:lnTo>
                  <a:lnTo>
                    <a:pt x="354" y="132"/>
                  </a:lnTo>
                  <a:lnTo>
                    <a:pt x="360" y="126"/>
                  </a:lnTo>
                  <a:lnTo>
                    <a:pt x="354" y="120"/>
                  </a:lnTo>
                  <a:lnTo>
                    <a:pt x="342" y="120"/>
                  </a:lnTo>
                  <a:lnTo>
                    <a:pt x="330" y="126"/>
                  </a:lnTo>
                  <a:lnTo>
                    <a:pt x="318" y="126"/>
                  </a:lnTo>
                  <a:lnTo>
                    <a:pt x="312" y="132"/>
                  </a:lnTo>
                  <a:lnTo>
                    <a:pt x="306" y="132"/>
                  </a:lnTo>
                  <a:lnTo>
                    <a:pt x="300" y="144"/>
                  </a:lnTo>
                  <a:lnTo>
                    <a:pt x="288" y="150"/>
                  </a:lnTo>
                  <a:lnTo>
                    <a:pt x="282" y="162"/>
                  </a:lnTo>
                  <a:lnTo>
                    <a:pt x="276" y="168"/>
                  </a:lnTo>
                  <a:lnTo>
                    <a:pt x="276" y="186"/>
                  </a:lnTo>
                  <a:lnTo>
                    <a:pt x="282" y="192"/>
                  </a:lnTo>
                  <a:lnTo>
                    <a:pt x="264" y="222"/>
                  </a:lnTo>
                  <a:lnTo>
                    <a:pt x="276" y="246"/>
                  </a:lnTo>
                  <a:lnTo>
                    <a:pt x="252" y="246"/>
                  </a:lnTo>
                  <a:lnTo>
                    <a:pt x="240" y="252"/>
                  </a:lnTo>
                  <a:lnTo>
                    <a:pt x="228" y="264"/>
                  </a:lnTo>
                  <a:lnTo>
                    <a:pt x="228" y="276"/>
                  </a:lnTo>
                  <a:lnTo>
                    <a:pt x="222" y="288"/>
                  </a:lnTo>
                  <a:lnTo>
                    <a:pt x="216" y="294"/>
                  </a:lnTo>
                  <a:lnTo>
                    <a:pt x="204" y="294"/>
                  </a:lnTo>
                  <a:lnTo>
                    <a:pt x="198" y="300"/>
                  </a:lnTo>
                  <a:lnTo>
                    <a:pt x="192" y="300"/>
                  </a:lnTo>
                  <a:lnTo>
                    <a:pt x="174" y="306"/>
                  </a:lnTo>
                  <a:lnTo>
                    <a:pt x="186" y="330"/>
                  </a:lnTo>
                  <a:lnTo>
                    <a:pt x="186" y="366"/>
                  </a:lnTo>
                  <a:lnTo>
                    <a:pt x="168" y="366"/>
                  </a:lnTo>
                  <a:lnTo>
                    <a:pt x="168" y="360"/>
                  </a:lnTo>
                  <a:lnTo>
                    <a:pt x="174" y="354"/>
                  </a:lnTo>
                  <a:lnTo>
                    <a:pt x="174" y="342"/>
                  </a:lnTo>
                  <a:lnTo>
                    <a:pt x="144" y="312"/>
                  </a:lnTo>
                  <a:lnTo>
                    <a:pt x="138" y="312"/>
                  </a:lnTo>
                  <a:lnTo>
                    <a:pt x="132" y="318"/>
                  </a:lnTo>
                  <a:lnTo>
                    <a:pt x="132" y="336"/>
                  </a:lnTo>
                  <a:lnTo>
                    <a:pt x="138" y="348"/>
                  </a:lnTo>
                  <a:lnTo>
                    <a:pt x="150" y="354"/>
                  </a:lnTo>
                  <a:lnTo>
                    <a:pt x="150" y="366"/>
                  </a:lnTo>
                  <a:lnTo>
                    <a:pt x="138" y="390"/>
                  </a:lnTo>
                  <a:lnTo>
                    <a:pt x="132" y="396"/>
                  </a:lnTo>
                  <a:lnTo>
                    <a:pt x="120" y="390"/>
                  </a:lnTo>
                  <a:lnTo>
                    <a:pt x="114" y="384"/>
                  </a:lnTo>
                  <a:lnTo>
                    <a:pt x="102" y="414"/>
                  </a:lnTo>
                  <a:lnTo>
                    <a:pt x="114" y="438"/>
                  </a:lnTo>
                  <a:lnTo>
                    <a:pt x="114" y="450"/>
                  </a:lnTo>
                  <a:lnTo>
                    <a:pt x="126" y="462"/>
                  </a:lnTo>
                  <a:lnTo>
                    <a:pt x="132" y="474"/>
                  </a:lnTo>
                  <a:lnTo>
                    <a:pt x="132" y="480"/>
                  </a:lnTo>
                  <a:lnTo>
                    <a:pt x="120" y="492"/>
                  </a:lnTo>
                  <a:lnTo>
                    <a:pt x="114" y="492"/>
                  </a:lnTo>
                  <a:lnTo>
                    <a:pt x="132" y="516"/>
                  </a:lnTo>
                  <a:lnTo>
                    <a:pt x="138" y="552"/>
                  </a:lnTo>
                  <a:lnTo>
                    <a:pt x="114" y="558"/>
                  </a:lnTo>
                  <a:lnTo>
                    <a:pt x="132" y="576"/>
                  </a:lnTo>
                  <a:lnTo>
                    <a:pt x="132" y="636"/>
                  </a:lnTo>
                  <a:lnTo>
                    <a:pt x="120" y="642"/>
                  </a:lnTo>
                  <a:lnTo>
                    <a:pt x="114" y="654"/>
                  </a:lnTo>
                  <a:lnTo>
                    <a:pt x="114" y="678"/>
                  </a:lnTo>
                  <a:lnTo>
                    <a:pt x="138" y="702"/>
                  </a:lnTo>
                  <a:lnTo>
                    <a:pt x="138" y="720"/>
                  </a:lnTo>
                  <a:lnTo>
                    <a:pt x="132" y="732"/>
                  </a:lnTo>
                  <a:lnTo>
                    <a:pt x="120" y="738"/>
                  </a:lnTo>
                  <a:lnTo>
                    <a:pt x="114" y="750"/>
                  </a:lnTo>
                  <a:lnTo>
                    <a:pt x="102" y="756"/>
                  </a:lnTo>
                  <a:lnTo>
                    <a:pt x="96" y="762"/>
                  </a:lnTo>
                  <a:lnTo>
                    <a:pt x="114" y="774"/>
                  </a:lnTo>
                  <a:lnTo>
                    <a:pt x="84" y="798"/>
                  </a:lnTo>
                  <a:lnTo>
                    <a:pt x="66" y="798"/>
                  </a:lnTo>
                  <a:lnTo>
                    <a:pt x="54" y="804"/>
                  </a:lnTo>
                  <a:lnTo>
                    <a:pt x="36" y="810"/>
                  </a:lnTo>
                  <a:lnTo>
                    <a:pt x="30" y="822"/>
                  </a:lnTo>
                  <a:lnTo>
                    <a:pt x="30" y="846"/>
                  </a:lnTo>
                  <a:lnTo>
                    <a:pt x="36" y="852"/>
                  </a:lnTo>
                  <a:lnTo>
                    <a:pt x="36" y="858"/>
                  </a:lnTo>
                  <a:lnTo>
                    <a:pt x="6" y="858"/>
                  </a:lnTo>
                  <a:lnTo>
                    <a:pt x="0" y="864"/>
                  </a:lnTo>
                  <a:lnTo>
                    <a:pt x="0" y="876"/>
                  </a:lnTo>
                  <a:lnTo>
                    <a:pt x="6" y="888"/>
                  </a:lnTo>
                  <a:lnTo>
                    <a:pt x="18" y="894"/>
                  </a:lnTo>
                  <a:lnTo>
                    <a:pt x="24" y="906"/>
                  </a:lnTo>
                  <a:lnTo>
                    <a:pt x="36" y="912"/>
                  </a:lnTo>
                  <a:close/>
                </a:path>
              </a:pathLst>
            </a:custGeom>
            <a:solidFill>
              <a:srgbClr val="385723"/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 dirty="0">
                <a:solidFill>
                  <a:srgbClr val="555555"/>
                </a:solidFill>
              </a:endParaRPr>
            </a:p>
          </p:txBody>
        </p:sp>
        <p:sp>
          <p:nvSpPr>
            <p:cNvPr id="168" name="Chile" descr="© INSCALE GmbH, 05.05.2010&#10;http://www.presentationload.com/">
              <a:extLst>
                <a:ext uri="{FF2B5EF4-FFF2-40B4-BE49-F238E27FC236}">
                  <a16:creationId xmlns:a16="http://schemas.microsoft.com/office/drawing/2014/main" id="{F859C658-3B85-430F-9154-F5C4B01E8D95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3365477" y="5158887"/>
              <a:ext cx="511921" cy="1360444"/>
            </a:xfrm>
            <a:custGeom>
              <a:avLst/>
              <a:gdLst>
                <a:gd name="T0" fmla="*/ 2147483647 w 1158"/>
                <a:gd name="T1" fmla="*/ 2147483647 h 3030"/>
                <a:gd name="T2" fmla="*/ 2147483647 w 1158"/>
                <a:gd name="T3" fmla="*/ 2147483647 h 3030"/>
                <a:gd name="T4" fmla="*/ 2147483647 w 1158"/>
                <a:gd name="T5" fmla="*/ 2147483647 h 3030"/>
                <a:gd name="T6" fmla="*/ 2147483647 w 1158"/>
                <a:gd name="T7" fmla="*/ 2147483647 h 3030"/>
                <a:gd name="T8" fmla="*/ 2147483647 w 1158"/>
                <a:gd name="T9" fmla="*/ 2147483647 h 3030"/>
                <a:gd name="T10" fmla="*/ 2147483647 w 1158"/>
                <a:gd name="T11" fmla="*/ 2147483647 h 3030"/>
                <a:gd name="T12" fmla="*/ 2147483647 w 1158"/>
                <a:gd name="T13" fmla="*/ 2147483647 h 3030"/>
                <a:gd name="T14" fmla="*/ 2147483647 w 1158"/>
                <a:gd name="T15" fmla="*/ 2147483647 h 3030"/>
                <a:gd name="T16" fmla="*/ 2147483647 w 1158"/>
                <a:gd name="T17" fmla="*/ 2147483647 h 3030"/>
                <a:gd name="T18" fmla="*/ 2147483647 w 1158"/>
                <a:gd name="T19" fmla="*/ 2147483647 h 3030"/>
                <a:gd name="T20" fmla="*/ 2147483647 w 1158"/>
                <a:gd name="T21" fmla="*/ 2147483647 h 3030"/>
                <a:gd name="T22" fmla="*/ 2147483647 w 1158"/>
                <a:gd name="T23" fmla="*/ 2147483647 h 3030"/>
                <a:gd name="T24" fmla="*/ 2147483647 w 1158"/>
                <a:gd name="T25" fmla="*/ 2147483647 h 3030"/>
                <a:gd name="T26" fmla="*/ 2147483647 w 1158"/>
                <a:gd name="T27" fmla="*/ 2147483647 h 3030"/>
                <a:gd name="T28" fmla="*/ 2147483647 w 1158"/>
                <a:gd name="T29" fmla="*/ 2147483647 h 3030"/>
                <a:gd name="T30" fmla="*/ 2147483647 w 1158"/>
                <a:gd name="T31" fmla="*/ 2147483647 h 3030"/>
                <a:gd name="T32" fmla="*/ 2147483647 w 1158"/>
                <a:gd name="T33" fmla="*/ 2147483647 h 3030"/>
                <a:gd name="T34" fmla="*/ 2147483647 w 1158"/>
                <a:gd name="T35" fmla="*/ 2147483647 h 3030"/>
                <a:gd name="T36" fmla="*/ 2147483647 w 1158"/>
                <a:gd name="T37" fmla="*/ 2147483647 h 3030"/>
                <a:gd name="T38" fmla="*/ 2147483647 w 1158"/>
                <a:gd name="T39" fmla="*/ 2147483647 h 3030"/>
                <a:gd name="T40" fmla="*/ 2147483647 w 1158"/>
                <a:gd name="T41" fmla="*/ 2147483647 h 3030"/>
                <a:gd name="T42" fmla="*/ 2147483647 w 1158"/>
                <a:gd name="T43" fmla="*/ 2147483647 h 3030"/>
                <a:gd name="T44" fmla="*/ 2147483647 w 1158"/>
                <a:gd name="T45" fmla="*/ 2147483647 h 3030"/>
                <a:gd name="T46" fmla="*/ 2147483647 w 1158"/>
                <a:gd name="T47" fmla="*/ 2147483647 h 3030"/>
                <a:gd name="T48" fmla="*/ 2147483647 w 1158"/>
                <a:gd name="T49" fmla="*/ 2147483647 h 3030"/>
                <a:gd name="T50" fmla="*/ 2147483647 w 1158"/>
                <a:gd name="T51" fmla="*/ 2147483647 h 3030"/>
                <a:gd name="T52" fmla="*/ 2147483647 w 1158"/>
                <a:gd name="T53" fmla="*/ 2147483647 h 3030"/>
                <a:gd name="T54" fmla="*/ 2147483647 w 1158"/>
                <a:gd name="T55" fmla="*/ 2147483647 h 3030"/>
                <a:gd name="T56" fmla="*/ 2147483647 w 1158"/>
                <a:gd name="T57" fmla="*/ 2147483647 h 3030"/>
                <a:gd name="T58" fmla="*/ 2147483647 w 1158"/>
                <a:gd name="T59" fmla="*/ 2147483647 h 3030"/>
                <a:gd name="T60" fmla="*/ 2147483647 w 1158"/>
                <a:gd name="T61" fmla="*/ 2147483647 h 3030"/>
                <a:gd name="T62" fmla="*/ 2147483647 w 1158"/>
                <a:gd name="T63" fmla="*/ 2147483647 h 3030"/>
                <a:gd name="T64" fmla="*/ 2147483647 w 1158"/>
                <a:gd name="T65" fmla="*/ 2147483647 h 3030"/>
                <a:gd name="T66" fmla="*/ 2147483647 w 1158"/>
                <a:gd name="T67" fmla="*/ 2147483647 h 3030"/>
                <a:gd name="T68" fmla="*/ 2147483647 w 1158"/>
                <a:gd name="T69" fmla="*/ 2147483647 h 3030"/>
                <a:gd name="T70" fmla="*/ 2147483647 w 1158"/>
                <a:gd name="T71" fmla="*/ 2147483647 h 3030"/>
                <a:gd name="T72" fmla="*/ 2147483647 w 1158"/>
                <a:gd name="T73" fmla="*/ 2147483647 h 3030"/>
                <a:gd name="T74" fmla="*/ 2147483647 w 1158"/>
                <a:gd name="T75" fmla="*/ 2147483647 h 3030"/>
                <a:gd name="T76" fmla="*/ 2147483647 w 1158"/>
                <a:gd name="T77" fmla="*/ 2147483647 h 3030"/>
                <a:gd name="T78" fmla="*/ 0 w 1158"/>
                <a:gd name="T79" fmla="*/ 2147483647 h 3030"/>
                <a:gd name="T80" fmla="*/ 2147483647 w 1158"/>
                <a:gd name="T81" fmla="*/ 2147483647 h 3030"/>
                <a:gd name="T82" fmla="*/ 2147483647 w 1158"/>
                <a:gd name="T83" fmla="*/ 2147483647 h 3030"/>
                <a:gd name="T84" fmla="*/ 2147483647 w 1158"/>
                <a:gd name="T85" fmla="*/ 2147483647 h 3030"/>
                <a:gd name="T86" fmla="*/ 2147483647 w 1158"/>
                <a:gd name="T87" fmla="*/ 2147483647 h 3030"/>
                <a:gd name="T88" fmla="*/ 2147483647 w 1158"/>
                <a:gd name="T89" fmla="*/ 2147483647 h 3030"/>
                <a:gd name="T90" fmla="*/ 2147483647 w 1158"/>
                <a:gd name="T91" fmla="*/ 2147483647 h 3030"/>
                <a:gd name="T92" fmla="*/ 2147483647 w 1158"/>
                <a:gd name="T93" fmla="*/ 2147483647 h 3030"/>
                <a:gd name="T94" fmla="*/ 2147483647 w 1158"/>
                <a:gd name="T95" fmla="*/ 2147483647 h 3030"/>
                <a:gd name="T96" fmla="*/ 2147483647 w 1158"/>
                <a:gd name="T97" fmla="*/ 2147483647 h 3030"/>
                <a:gd name="T98" fmla="*/ 2147483647 w 1158"/>
                <a:gd name="T99" fmla="*/ 2147483647 h 3030"/>
                <a:gd name="T100" fmla="*/ 2147483647 w 1158"/>
                <a:gd name="T101" fmla="*/ 2147483647 h 3030"/>
                <a:gd name="T102" fmla="*/ 2147483647 w 1158"/>
                <a:gd name="T103" fmla="*/ 2147483647 h 3030"/>
                <a:gd name="T104" fmla="*/ 2147483647 w 1158"/>
                <a:gd name="T105" fmla="*/ 2147483647 h 3030"/>
                <a:gd name="T106" fmla="*/ 2147483647 w 1158"/>
                <a:gd name="T107" fmla="*/ 2147483647 h 3030"/>
                <a:gd name="T108" fmla="*/ 2147483647 w 1158"/>
                <a:gd name="T109" fmla="*/ 2147483647 h 3030"/>
                <a:gd name="T110" fmla="*/ 2147483647 w 1158"/>
                <a:gd name="T111" fmla="*/ 2147483647 h 3030"/>
                <a:gd name="T112" fmla="*/ 2147483647 w 1158"/>
                <a:gd name="T113" fmla="*/ 2147483647 h 3030"/>
                <a:gd name="T114" fmla="*/ 2147483647 w 1158"/>
                <a:gd name="T115" fmla="*/ 2147483647 h 3030"/>
                <a:gd name="T116" fmla="*/ 2147483647 w 1158"/>
                <a:gd name="T117" fmla="*/ 2147483647 h 3030"/>
                <a:gd name="T118" fmla="*/ 2147483647 w 1158"/>
                <a:gd name="T119" fmla="*/ 2147483647 h 3030"/>
                <a:gd name="T120" fmla="*/ 2147483647 w 1158"/>
                <a:gd name="T121" fmla="*/ 2147483647 h 3030"/>
                <a:gd name="T122" fmla="*/ 2147483647 w 1158"/>
                <a:gd name="T123" fmla="*/ 2147483647 h 303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158"/>
                <a:gd name="T187" fmla="*/ 0 h 3030"/>
                <a:gd name="T188" fmla="*/ 1158 w 1158"/>
                <a:gd name="T189" fmla="*/ 3030 h 303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158" h="3030">
                  <a:moveTo>
                    <a:pt x="1014" y="2910"/>
                  </a:moveTo>
                  <a:lnTo>
                    <a:pt x="984" y="2898"/>
                  </a:lnTo>
                  <a:lnTo>
                    <a:pt x="966" y="2880"/>
                  </a:lnTo>
                  <a:lnTo>
                    <a:pt x="948" y="2874"/>
                  </a:lnTo>
                  <a:lnTo>
                    <a:pt x="942" y="2862"/>
                  </a:lnTo>
                  <a:lnTo>
                    <a:pt x="936" y="2856"/>
                  </a:lnTo>
                  <a:lnTo>
                    <a:pt x="936" y="2850"/>
                  </a:lnTo>
                  <a:lnTo>
                    <a:pt x="906" y="2850"/>
                  </a:lnTo>
                  <a:lnTo>
                    <a:pt x="912" y="2832"/>
                  </a:lnTo>
                  <a:lnTo>
                    <a:pt x="870" y="2796"/>
                  </a:lnTo>
                  <a:lnTo>
                    <a:pt x="840" y="2802"/>
                  </a:lnTo>
                  <a:lnTo>
                    <a:pt x="828" y="2796"/>
                  </a:lnTo>
                  <a:lnTo>
                    <a:pt x="816" y="2808"/>
                  </a:lnTo>
                  <a:lnTo>
                    <a:pt x="792" y="2814"/>
                  </a:lnTo>
                  <a:lnTo>
                    <a:pt x="798" y="2832"/>
                  </a:lnTo>
                  <a:lnTo>
                    <a:pt x="780" y="2832"/>
                  </a:lnTo>
                  <a:lnTo>
                    <a:pt x="780" y="2862"/>
                  </a:lnTo>
                  <a:lnTo>
                    <a:pt x="786" y="2868"/>
                  </a:lnTo>
                  <a:lnTo>
                    <a:pt x="798" y="2868"/>
                  </a:lnTo>
                  <a:lnTo>
                    <a:pt x="810" y="2862"/>
                  </a:lnTo>
                  <a:lnTo>
                    <a:pt x="816" y="2856"/>
                  </a:lnTo>
                  <a:lnTo>
                    <a:pt x="828" y="2850"/>
                  </a:lnTo>
                  <a:lnTo>
                    <a:pt x="834" y="2844"/>
                  </a:lnTo>
                  <a:lnTo>
                    <a:pt x="858" y="2856"/>
                  </a:lnTo>
                  <a:lnTo>
                    <a:pt x="858" y="2874"/>
                  </a:lnTo>
                  <a:lnTo>
                    <a:pt x="846" y="2880"/>
                  </a:lnTo>
                  <a:lnTo>
                    <a:pt x="828" y="2898"/>
                  </a:lnTo>
                  <a:lnTo>
                    <a:pt x="822" y="2898"/>
                  </a:lnTo>
                  <a:lnTo>
                    <a:pt x="828" y="2904"/>
                  </a:lnTo>
                  <a:lnTo>
                    <a:pt x="882" y="2922"/>
                  </a:lnTo>
                  <a:lnTo>
                    <a:pt x="912" y="2928"/>
                  </a:lnTo>
                  <a:lnTo>
                    <a:pt x="924" y="2934"/>
                  </a:lnTo>
                  <a:lnTo>
                    <a:pt x="906" y="2958"/>
                  </a:lnTo>
                  <a:lnTo>
                    <a:pt x="906" y="2952"/>
                  </a:lnTo>
                  <a:lnTo>
                    <a:pt x="894" y="2940"/>
                  </a:lnTo>
                  <a:lnTo>
                    <a:pt x="876" y="2940"/>
                  </a:lnTo>
                  <a:lnTo>
                    <a:pt x="870" y="2946"/>
                  </a:lnTo>
                  <a:lnTo>
                    <a:pt x="870" y="2952"/>
                  </a:lnTo>
                  <a:lnTo>
                    <a:pt x="852" y="2928"/>
                  </a:lnTo>
                  <a:lnTo>
                    <a:pt x="834" y="2934"/>
                  </a:lnTo>
                  <a:lnTo>
                    <a:pt x="846" y="2946"/>
                  </a:lnTo>
                  <a:lnTo>
                    <a:pt x="816" y="2940"/>
                  </a:lnTo>
                  <a:lnTo>
                    <a:pt x="822" y="2946"/>
                  </a:lnTo>
                  <a:lnTo>
                    <a:pt x="828" y="2958"/>
                  </a:lnTo>
                  <a:lnTo>
                    <a:pt x="834" y="2964"/>
                  </a:lnTo>
                  <a:lnTo>
                    <a:pt x="894" y="2964"/>
                  </a:lnTo>
                  <a:lnTo>
                    <a:pt x="906" y="2970"/>
                  </a:lnTo>
                  <a:lnTo>
                    <a:pt x="1050" y="2970"/>
                  </a:lnTo>
                  <a:lnTo>
                    <a:pt x="1074" y="2982"/>
                  </a:lnTo>
                  <a:lnTo>
                    <a:pt x="1080" y="2988"/>
                  </a:lnTo>
                  <a:lnTo>
                    <a:pt x="1086" y="2988"/>
                  </a:lnTo>
                  <a:lnTo>
                    <a:pt x="1122" y="2970"/>
                  </a:lnTo>
                  <a:lnTo>
                    <a:pt x="1140" y="2976"/>
                  </a:lnTo>
                  <a:lnTo>
                    <a:pt x="1152" y="2976"/>
                  </a:lnTo>
                  <a:lnTo>
                    <a:pt x="1158" y="2952"/>
                  </a:lnTo>
                  <a:lnTo>
                    <a:pt x="1140" y="2952"/>
                  </a:lnTo>
                  <a:lnTo>
                    <a:pt x="1086" y="2940"/>
                  </a:lnTo>
                  <a:lnTo>
                    <a:pt x="1014" y="2910"/>
                  </a:lnTo>
                  <a:close/>
                  <a:moveTo>
                    <a:pt x="990" y="2988"/>
                  </a:moveTo>
                  <a:lnTo>
                    <a:pt x="1014" y="3000"/>
                  </a:lnTo>
                  <a:lnTo>
                    <a:pt x="1068" y="3006"/>
                  </a:lnTo>
                  <a:lnTo>
                    <a:pt x="1038" y="2982"/>
                  </a:lnTo>
                  <a:lnTo>
                    <a:pt x="990" y="2988"/>
                  </a:lnTo>
                  <a:close/>
                  <a:moveTo>
                    <a:pt x="960" y="2994"/>
                  </a:moveTo>
                  <a:lnTo>
                    <a:pt x="966" y="2982"/>
                  </a:lnTo>
                  <a:lnTo>
                    <a:pt x="888" y="2982"/>
                  </a:lnTo>
                  <a:lnTo>
                    <a:pt x="906" y="3012"/>
                  </a:lnTo>
                  <a:lnTo>
                    <a:pt x="936" y="3018"/>
                  </a:lnTo>
                  <a:lnTo>
                    <a:pt x="930" y="3006"/>
                  </a:lnTo>
                  <a:lnTo>
                    <a:pt x="936" y="3000"/>
                  </a:lnTo>
                  <a:lnTo>
                    <a:pt x="948" y="3012"/>
                  </a:lnTo>
                  <a:lnTo>
                    <a:pt x="996" y="3012"/>
                  </a:lnTo>
                  <a:lnTo>
                    <a:pt x="1008" y="3030"/>
                  </a:lnTo>
                  <a:lnTo>
                    <a:pt x="1026" y="3030"/>
                  </a:lnTo>
                  <a:lnTo>
                    <a:pt x="996" y="3000"/>
                  </a:lnTo>
                  <a:lnTo>
                    <a:pt x="960" y="2994"/>
                  </a:lnTo>
                  <a:close/>
                  <a:moveTo>
                    <a:pt x="804" y="2946"/>
                  </a:moveTo>
                  <a:lnTo>
                    <a:pt x="744" y="2940"/>
                  </a:lnTo>
                  <a:lnTo>
                    <a:pt x="750" y="2958"/>
                  </a:lnTo>
                  <a:lnTo>
                    <a:pt x="792" y="2958"/>
                  </a:lnTo>
                  <a:lnTo>
                    <a:pt x="804" y="2976"/>
                  </a:lnTo>
                  <a:lnTo>
                    <a:pt x="864" y="3000"/>
                  </a:lnTo>
                  <a:lnTo>
                    <a:pt x="828" y="2970"/>
                  </a:lnTo>
                  <a:lnTo>
                    <a:pt x="804" y="2946"/>
                  </a:lnTo>
                  <a:close/>
                  <a:moveTo>
                    <a:pt x="804" y="2880"/>
                  </a:moveTo>
                  <a:lnTo>
                    <a:pt x="786" y="2898"/>
                  </a:lnTo>
                  <a:lnTo>
                    <a:pt x="792" y="2928"/>
                  </a:lnTo>
                  <a:lnTo>
                    <a:pt x="816" y="2922"/>
                  </a:lnTo>
                  <a:lnTo>
                    <a:pt x="804" y="2880"/>
                  </a:lnTo>
                  <a:close/>
                  <a:moveTo>
                    <a:pt x="774" y="2928"/>
                  </a:moveTo>
                  <a:lnTo>
                    <a:pt x="768" y="2910"/>
                  </a:lnTo>
                  <a:lnTo>
                    <a:pt x="720" y="2898"/>
                  </a:lnTo>
                  <a:lnTo>
                    <a:pt x="708" y="2916"/>
                  </a:lnTo>
                  <a:lnTo>
                    <a:pt x="708" y="2934"/>
                  </a:lnTo>
                  <a:lnTo>
                    <a:pt x="744" y="2922"/>
                  </a:lnTo>
                  <a:lnTo>
                    <a:pt x="774" y="2928"/>
                  </a:lnTo>
                  <a:close/>
                  <a:moveTo>
                    <a:pt x="612" y="2772"/>
                  </a:moveTo>
                  <a:lnTo>
                    <a:pt x="606" y="2766"/>
                  </a:lnTo>
                  <a:lnTo>
                    <a:pt x="594" y="2766"/>
                  </a:lnTo>
                  <a:lnTo>
                    <a:pt x="588" y="2760"/>
                  </a:lnTo>
                  <a:lnTo>
                    <a:pt x="570" y="2760"/>
                  </a:lnTo>
                  <a:lnTo>
                    <a:pt x="570" y="2766"/>
                  </a:lnTo>
                  <a:lnTo>
                    <a:pt x="564" y="2778"/>
                  </a:lnTo>
                  <a:lnTo>
                    <a:pt x="564" y="2808"/>
                  </a:lnTo>
                  <a:lnTo>
                    <a:pt x="570" y="2808"/>
                  </a:lnTo>
                  <a:lnTo>
                    <a:pt x="576" y="2802"/>
                  </a:lnTo>
                  <a:lnTo>
                    <a:pt x="588" y="2802"/>
                  </a:lnTo>
                  <a:lnTo>
                    <a:pt x="594" y="2796"/>
                  </a:lnTo>
                  <a:lnTo>
                    <a:pt x="600" y="2820"/>
                  </a:lnTo>
                  <a:lnTo>
                    <a:pt x="630" y="2808"/>
                  </a:lnTo>
                  <a:lnTo>
                    <a:pt x="612" y="2790"/>
                  </a:lnTo>
                  <a:lnTo>
                    <a:pt x="618" y="2772"/>
                  </a:lnTo>
                  <a:lnTo>
                    <a:pt x="612" y="2772"/>
                  </a:lnTo>
                  <a:close/>
                  <a:moveTo>
                    <a:pt x="552" y="2826"/>
                  </a:moveTo>
                  <a:lnTo>
                    <a:pt x="516" y="2808"/>
                  </a:lnTo>
                  <a:lnTo>
                    <a:pt x="546" y="2832"/>
                  </a:lnTo>
                  <a:lnTo>
                    <a:pt x="588" y="2844"/>
                  </a:lnTo>
                  <a:lnTo>
                    <a:pt x="606" y="2850"/>
                  </a:lnTo>
                  <a:lnTo>
                    <a:pt x="588" y="2832"/>
                  </a:lnTo>
                  <a:lnTo>
                    <a:pt x="552" y="2826"/>
                  </a:lnTo>
                  <a:close/>
                  <a:moveTo>
                    <a:pt x="552" y="2748"/>
                  </a:moveTo>
                  <a:lnTo>
                    <a:pt x="534" y="2730"/>
                  </a:lnTo>
                  <a:lnTo>
                    <a:pt x="528" y="2766"/>
                  </a:lnTo>
                  <a:lnTo>
                    <a:pt x="504" y="2772"/>
                  </a:lnTo>
                  <a:lnTo>
                    <a:pt x="546" y="2784"/>
                  </a:lnTo>
                  <a:lnTo>
                    <a:pt x="552" y="2748"/>
                  </a:lnTo>
                  <a:close/>
                  <a:moveTo>
                    <a:pt x="444" y="2736"/>
                  </a:moveTo>
                  <a:lnTo>
                    <a:pt x="480" y="2772"/>
                  </a:lnTo>
                  <a:lnTo>
                    <a:pt x="492" y="2760"/>
                  </a:lnTo>
                  <a:lnTo>
                    <a:pt x="462" y="2724"/>
                  </a:lnTo>
                  <a:lnTo>
                    <a:pt x="444" y="2736"/>
                  </a:lnTo>
                  <a:close/>
                  <a:moveTo>
                    <a:pt x="516" y="2724"/>
                  </a:moveTo>
                  <a:lnTo>
                    <a:pt x="504" y="2718"/>
                  </a:lnTo>
                  <a:lnTo>
                    <a:pt x="492" y="2730"/>
                  </a:lnTo>
                  <a:lnTo>
                    <a:pt x="504" y="2748"/>
                  </a:lnTo>
                  <a:lnTo>
                    <a:pt x="516" y="2724"/>
                  </a:lnTo>
                  <a:close/>
                  <a:moveTo>
                    <a:pt x="456" y="2706"/>
                  </a:moveTo>
                  <a:lnTo>
                    <a:pt x="462" y="2676"/>
                  </a:lnTo>
                  <a:lnTo>
                    <a:pt x="456" y="2640"/>
                  </a:lnTo>
                  <a:lnTo>
                    <a:pt x="438" y="2634"/>
                  </a:lnTo>
                  <a:lnTo>
                    <a:pt x="438" y="2652"/>
                  </a:lnTo>
                  <a:lnTo>
                    <a:pt x="408" y="2646"/>
                  </a:lnTo>
                  <a:lnTo>
                    <a:pt x="432" y="2682"/>
                  </a:lnTo>
                  <a:lnTo>
                    <a:pt x="426" y="2724"/>
                  </a:lnTo>
                  <a:lnTo>
                    <a:pt x="456" y="2706"/>
                  </a:lnTo>
                  <a:close/>
                  <a:moveTo>
                    <a:pt x="366" y="2622"/>
                  </a:moveTo>
                  <a:lnTo>
                    <a:pt x="384" y="2628"/>
                  </a:lnTo>
                  <a:lnTo>
                    <a:pt x="390" y="2658"/>
                  </a:lnTo>
                  <a:lnTo>
                    <a:pt x="396" y="2628"/>
                  </a:lnTo>
                  <a:lnTo>
                    <a:pt x="402" y="2604"/>
                  </a:lnTo>
                  <a:lnTo>
                    <a:pt x="372" y="2598"/>
                  </a:lnTo>
                  <a:lnTo>
                    <a:pt x="366" y="2622"/>
                  </a:lnTo>
                  <a:close/>
                  <a:moveTo>
                    <a:pt x="372" y="2586"/>
                  </a:moveTo>
                  <a:lnTo>
                    <a:pt x="378" y="2586"/>
                  </a:lnTo>
                  <a:lnTo>
                    <a:pt x="378" y="2580"/>
                  </a:lnTo>
                  <a:lnTo>
                    <a:pt x="384" y="2574"/>
                  </a:lnTo>
                  <a:lnTo>
                    <a:pt x="414" y="2598"/>
                  </a:lnTo>
                  <a:lnTo>
                    <a:pt x="414" y="2574"/>
                  </a:lnTo>
                  <a:lnTo>
                    <a:pt x="384" y="2544"/>
                  </a:lnTo>
                  <a:lnTo>
                    <a:pt x="378" y="2532"/>
                  </a:lnTo>
                  <a:lnTo>
                    <a:pt x="372" y="2526"/>
                  </a:lnTo>
                  <a:lnTo>
                    <a:pt x="360" y="2502"/>
                  </a:lnTo>
                  <a:lnTo>
                    <a:pt x="360" y="2490"/>
                  </a:lnTo>
                  <a:lnTo>
                    <a:pt x="342" y="2454"/>
                  </a:lnTo>
                  <a:lnTo>
                    <a:pt x="330" y="2448"/>
                  </a:lnTo>
                  <a:lnTo>
                    <a:pt x="324" y="2442"/>
                  </a:lnTo>
                  <a:lnTo>
                    <a:pt x="318" y="2442"/>
                  </a:lnTo>
                  <a:lnTo>
                    <a:pt x="312" y="2448"/>
                  </a:lnTo>
                  <a:lnTo>
                    <a:pt x="312" y="2454"/>
                  </a:lnTo>
                  <a:lnTo>
                    <a:pt x="294" y="2448"/>
                  </a:lnTo>
                  <a:lnTo>
                    <a:pt x="288" y="2454"/>
                  </a:lnTo>
                  <a:lnTo>
                    <a:pt x="288" y="2466"/>
                  </a:lnTo>
                  <a:lnTo>
                    <a:pt x="282" y="2472"/>
                  </a:lnTo>
                  <a:lnTo>
                    <a:pt x="282" y="2490"/>
                  </a:lnTo>
                  <a:lnTo>
                    <a:pt x="330" y="2490"/>
                  </a:lnTo>
                  <a:lnTo>
                    <a:pt x="312" y="2532"/>
                  </a:lnTo>
                  <a:lnTo>
                    <a:pt x="324" y="2532"/>
                  </a:lnTo>
                  <a:lnTo>
                    <a:pt x="348" y="2508"/>
                  </a:lnTo>
                  <a:lnTo>
                    <a:pt x="342" y="2532"/>
                  </a:lnTo>
                  <a:lnTo>
                    <a:pt x="342" y="2538"/>
                  </a:lnTo>
                  <a:lnTo>
                    <a:pt x="348" y="2544"/>
                  </a:lnTo>
                  <a:lnTo>
                    <a:pt x="366" y="2580"/>
                  </a:lnTo>
                  <a:lnTo>
                    <a:pt x="366" y="2586"/>
                  </a:lnTo>
                  <a:lnTo>
                    <a:pt x="372" y="2586"/>
                  </a:lnTo>
                  <a:close/>
                  <a:moveTo>
                    <a:pt x="246" y="2082"/>
                  </a:moveTo>
                  <a:lnTo>
                    <a:pt x="246" y="2034"/>
                  </a:lnTo>
                  <a:lnTo>
                    <a:pt x="216" y="2004"/>
                  </a:lnTo>
                  <a:lnTo>
                    <a:pt x="234" y="1992"/>
                  </a:lnTo>
                  <a:lnTo>
                    <a:pt x="210" y="1968"/>
                  </a:lnTo>
                  <a:lnTo>
                    <a:pt x="174" y="1956"/>
                  </a:lnTo>
                  <a:lnTo>
                    <a:pt x="174" y="1986"/>
                  </a:lnTo>
                  <a:lnTo>
                    <a:pt x="180" y="1998"/>
                  </a:lnTo>
                  <a:lnTo>
                    <a:pt x="180" y="2004"/>
                  </a:lnTo>
                  <a:lnTo>
                    <a:pt x="192" y="2016"/>
                  </a:lnTo>
                  <a:lnTo>
                    <a:pt x="198" y="2028"/>
                  </a:lnTo>
                  <a:lnTo>
                    <a:pt x="204" y="2034"/>
                  </a:lnTo>
                  <a:lnTo>
                    <a:pt x="204" y="2046"/>
                  </a:lnTo>
                  <a:lnTo>
                    <a:pt x="198" y="2064"/>
                  </a:lnTo>
                  <a:lnTo>
                    <a:pt x="246" y="2082"/>
                  </a:lnTo>
                  <a:close/>
                  <a:moveTo>
                    <a:pt x="246" y="2178"/>
                  </a:moveTo>
                  <a:lnTo>
                    <a:pt x="258" y="2190"/>
                  </a:lnTo>
                  <a:lnTo>
                    <a:pt x="282" y="2190"/>
                  </a:lnTo>
                  <a:lnTo>
                    <a:pt x="294" y="2172"/>
                  </a:lnTo>
                  <a:lnTo>
                    <a:pt x="264" y="2178"/>
                  </a:lnTo>
                  <a:lnTo>
                    <a:pt x="246" y="2178"/>
                  </a:lnTo>
                  <a:close/>
                  <a:moveTo>
                    <a:pt x="282" y="2220"/>
                  </a:moveTo>
                  <a:lnTo>
                    <a:pt x="282" y="2238"/>
                  </a:lnTo>
                  <a:lnTo>
                    <a:pt x="306" y="2256"/>
                  </a:lnTo>
                  <a:lnTo>
                    <a:pt x="306" y="2232"/>
                  </a:lnTo>
                  <a:lnTo>
                    <a:pt x="294" y="2208"/>
                  </a:lnTo>
                  <a:lnTo>
                    <a:pt x="258" y="2208"/>
                  </a:lnTo>
                  <a:lnTo>
                    <a:pt x="282" y="2220"/>
                  </a:lnTo>
                  <a:close/>
                  <a:moveTo>
                    <a:pt x="318" y="2190"/>
                  </a:moveTo>
                  <a:lnTo>
                    <a:pt x="324" y="2184"/>
                  </a:lnTo>
                  <a:lnTo>
                    <a:pt x="336" y="2178"/>
                  </a:lnTo>
                  <a:lnTo>
                    <a:pt x="348" y="2166"/>
                  </a:lnTo>
                  <a:lnTo>
                    <a:pt x="336" y="2154"/>
                  </a:lnTo>
                  <a:lnTo>
                    <a:pt x="324" y="2154"/>
                  </a:lnTo>
                  <a:lnTo>
                    <a:pt x="312" y="2160"/>
                  </a:lnTo>
                  <a:lnTo>
                    <a:pt x="306" y="2166"/>
                  </a:lnTo>
                  <a:lnTo>
                    <a:pt x="306" y="2184"/>
                  </a:lnTo>
                  <a:lnTo>
                    <a:pt x="312" y="2190"/>
                  </a:lnTo>
                  <a:lnTo>
                    <a:pt x="318" y="2190"/>
                  </a:lnTo>
                  <a:close/>
                  <a:moveTo>
                    <a:pt x="252" y="2112"/>
                  </a:moveTo>
                  <a:lnTo>
                    <a:pt x="240" y="2118"/>
                  </a:lnTo>
                  <a:lnTo>
                    <a:pt x="240" y="2136"/>
                  </a:lnTo>
                  <a:lnTo>
                    <a:pt x="252" y="2136"/>
                  </a:lnTo>
                  <a:lnTo>
                    <a:pt x="264" y="2124"/>
                  </a:lnTo>
                  <a:lnTo>
                    <a:pt x="264" y="2106"/>
                  </a:lnTo>
                  <a:lnTo>
                    <a:pt x="258" y="2106"/>
                  </a:lnTo>
                  <a:lnTo>
                    <a:pt x="252" y="2112"/>
                  </a:lnTo>
                  <a:close/>
                  <a:moveTo>
                    <a:pt x="234" y="2154"/>
                  </a:moveTo>
                  <a:lnTo>
                    <a:pt x="216" y="2154"/>
                  </a:lnTo>
                  <a:lnTo>
                    <a:pt x="228" y="2178"/>
                  </a:lnTo>
                  <a:lnTo>
                    <a:pt x="234" y="2154"/>
                  </a:lnTo>
                  <a:close/>
                  <a:moveTo>
                    <a:pt x="714" y="2874"/>
                  </a:moveTo>
                  <a:lnTo>
                    <a:pt x="726" y="2874"/>
                  </a:lnTo>
                  <a:lnTo>
                    <a:pt x="726" y="2886"/>
                  </a:lnTo>
                  <a:lnTo>
                    <a:pt x="768" y="2886"/>
                  </a:lnTo>
                  <a:lnTo>
                    <a:pt x="774" y="2880"/>
                  </a:lnTo>
                  <a:lnTo>
                    <a:pt x="774" y="2874"/>
                  </a:lnTo>
                  <a:lnTo>
                    <a:pt x="744" y="2844"/>
                  </a:lnTo>
                  <a:lnTo>
                    <a:pt x="744" y="2808"/>
                  </a:lnTo>
                  <a:lnTo>
                    <a:pt x="786" y="2802"/>
                  </a:lnTo>
                  <a:lnTo>
                    <a:pt x="780" y="2790"/>
                  </a:lnTo>
                  <a:lnTo>
                    <a:pt x="804" y="2790"/>
                  </a:lnTo>
                  <a:lnTo>
                    <a:pt x="816" y="2772"/>
                  </a:lnTo>
                  <a:lnTo>
                    <a:pt x="792" y="2754"/>
                  </a:lnTo>
                  <a:lnTo>
                    <a:pt x="696" y="2754"/>
                  </a:lnTo>
                  <a:lnTo>
                    <a:pt x="684" y="2760"/>
                  </a:lnTo>
                  <a:lnTo>
                    <a:pt x="672" y="2760"/>
                  </a:lnTo>
                  <a:lnTo>
                    <a:pt x="654" y="2742"/>
                  </a:lnTo>
                  <a:lnTo>
                    <a:pt x="618" y="2724"/>
                  </a:lnTo>
                  <a:lnTo>
                    <a:pt x="606" y="2706"/>
                  </a:lnTo>
                  <a:lnTo>
                    <a:pt x="588" y="2682"/>
                  </a:lnTo>
                  <a:lnTo>
                    <a:pt x="588" y="2658"/>
                  </a:lnTo>
                  <a:lnTo>
                    <a:pt x="576" y="2646"/>
                  </a:lnTo>
                  <a:lnTo>
                    <a:pt x="564" y="2640"/>
                  </a:lnTo>
                  <a:lnTo>
                    <a:pt x="546" y="2640"/>
                  </a:lnTo>
                  <a:lnTo>
                    <a:pt x="534" y="2652"/>
                  </a:lnTo>
                  <a:lnTo>
                    <a:pt x="528" y="2652"/>
                  </a:lnTo>
                  <a:lnTo>
                    <a:pt x="516" y="2646"/>
                  </a:lnTo>
                  <a:lnTo>
                    <a:pt x="510" y="2640"/>
                  </a:lnTo>
                  <a:lnTo>
                    <a:pt x="510" y="2628"/>
                  </a:lnTo>
                  <a:lnTo>
                    <a:pt x="504" y="2622"/>
                  </a:lnTo>
                  <a:lnTo>
                    <a:pt x="504" y="2616"/>
                  </a:lnTo>
                  <a:lnTo>
                    <a:pt x="474" y="2610"/>
                  </a:lnTo>
                  <a:lnTo>
                    <a:pt x="474" y="2574"/>
                  </a:lnTo>
                  <a:lnTo>
                    <a:pt x="468" y="2568"/>
                  </a:lnTo>
                  <a:lnTo>
                    <a:pt x="462" y="2556"/>
                  </a:lnTo>
                  <a:lnTo>
                    <a:pt x="462" y="2544"/>
                  </a:lnTo>
                  <a:lnTo>
                    <a:pt x="474" y="2538"/>
                  </a:lnTo>
                  <a:lnTo>
                    <a:pt x="474" y="2514"/>
                  </a:lnTo>
                  <a:lnTo>
                    <a:pt x="480" y="2514"/>
                  </a:lnTo>
                  <a:lnTo>
                    <a:pt x="486" y="2508"/>
                  </a:lnTo>
                  <a:lnTo>
                    <a:pt x="492" y="2508"/>
                  </a:lnTo>
                  <a:lnTo>
                    <a:pt x="498" y="2502"/>
                  </a:lnTo>
                  <a:lnTo>
                    <a:pt x="498" y="2496"/>
                  </a:lnTo>
                  <a:lnTo>
                    <a:pt x="474" y="2472"/>
                  </a:lnTo>
                  <a:lnTo>
                    <a:pt x="480" y="2466"/>
                  </a:lnTo>
                  <a:lnTo>
                    <a:pt x="492" y="2460"/>
                  </a:lnTo>
                  <a:lnTo>
                    <a:pt x="498" y="2460"/>
                  </a:lnTo>
                  <a:lnTo>
                    <a:pt x="498" y="2454"/>
                  </a:lnTo>
                  <a:lnTo>
                    <a:pt x="474" y="2430"/>
                  </a:lnTo>
                  <a:lnTo>
                    <a:pt x="468" y="2430"/>
                  </a:lnTo>
                  <a:lnTo>
                    <a:pt x="474" y="2388"/>
                  </a:lnTo>
                  <a:lnTo>
                    <a:pt x="486" y="2382"/>
                  </a:lnTo>
                  <a:lnTo>
                    <a:pt x="474" y="2358"/>
                  </a:lnTo>
                  <a:lnTo>
                    <a:pt x="480" y="2322"/>
                  </a:lnTo>
                  <a:lnTo>
                    <a:pt x="456" y="2298"/>
                  </a:lnTo>
                  <a:lnTo>
                    <a:pt x="462" y="2274"/>
                  </a:lnTo>
                  <a:lnTo>
                    <a:pt x="438" y="2256"/>
                  </a:lnTo>
                  <a:lnTo>
                    <a:pt x="450" y="2244"/>
                  </a:lnTo>
                  <a:lnTo>
                    <a:pt x="456" y="2232"/>
                  </a:lnTo>
                  <a:lnTo>
                    <a:pt x="462" y="2226"/>
                  </a:lnTo>
                  <a:lnTo>
                    <a:pt x="438" y="2202"/>
                  </a:lnTo>
                  <a:lnTo>
                    <a:pt x="426" y="2202"/>
                  </a:lnTo>
                  <a:lnTo>
                    <a:pt x="420" y="2196"/>
                  </a:lnTo>
                  <a:lnTo>
                    <a:pt x="408" y="2190"/>
                  </a:lnTo>
                  <a:lnTo>
                    <a:pt x="402" y="2190"/>
                  </a:lnTo>
                  <a:lnTo>
                    <a:pt x="396" y="2184"/>
                  </a:lnTo>
                  <a:lnTo>
                    <a:pt x="414" y="2184"/>
                  </a:lnTo>
                  <a:lnTo>
                    <a:pt x="426" y="2178"/>
                  </a:lnTo>
                  <a:lnTo>
                    <a:pt x="438" y="2178"/>
                  </a:lnTo>
                  <a:lnTo>
                    <a:pt x="444" y="2172"/>
                  </a:lnTo>
                  <a:lnTo>
                    <a:pt x="444" y="2166"/>
                  </a:lnTo>
                  <a:lnTo>
                    <a:pt x="432" y="2160"/>
                  </a:lnTo>
                  <a:lnTo>
                    <a:pt x="402" y="2160"/>
                  </a:lnTo>
                  <a:lnTo>
                    <a:pt x="390" y="2148"/>
                  </a:lnTo>
                  <a:lnTo>
                    <a:pt x="390" y="2118"/>
                  </a:lnTo>
                  <a:lnTo>
                    <a:pt x="384" y="2106"/>
                  </a:lnTo>
                  <a:lnTo>
                    <a:pt x="384" y="2100"/>
                  </a:lnTo>
                  <a:lnTo>
                    <a:pt x="378" y="2094"/>
                  </a:lnTo>
                  <a:lnTo>
                    <a:pt x="366" y="2088"/>
                  </a:lnTo>
                  <a:lnTo>
                    <a:pt x="360" y="2088"/>
                  </a:lnTo>
                  <a:lnTo>
                    <a:pt x="366" y="2058"/>
                  </a:lnTo>
                  <a:lnTo>
                    <a:pt x="342" y="2046"/>
                  </a:lnTo>
                  <a:lnTo>
                    <a:pt x="336" y="2040"/>
                  </a:lnTo>
                  <a:lnTo>
                    <a:pt x="336" y="2028"/>
                  </a:lnTo>
                  <a:lnTo>
                    <a:pt x="330" y="2016"/>
                  </a:lnTo>
                  <a:lnTo>
                    <a:pt x="330" y="1998"/>
                  </a:lnTo>
                  <a:lnTo>
                    <a:pt x="324" y="1986"/>
                  </a:lnTo>
                  <a:lnTo>
                    <a:pt x="324" y="1974"/>
                  </a:lnTo>
                  <a:lnTo>
                    <a:pt x="330" y="1968"/>
                  </a:lnTo>
                  <a:lnTo>
                    <a:pt x="342" y="1962"/>
                  </a:lnTo>
                  <a:lnTo>
                    <a:pt x="348" y="1962"/>
                  </a:lnTo>
                  <a:lnTo>
                    <a:pt x="336" y="1950"/>
                  </a:lnTo>
                  <a:lnTo>
                    <a:pt x="324" y="1944"/>
                  </a:lnTo>
                  <a:lnTo>
                    <a:pt x="306" y="1926"/>
                  </a:lnTo>
                  <a:lnTo>
                    <a:pt x="300" y="1914"/>
                  </a:lnTo>
                  <a:lnTo>
                    <a:pt x="300" y="1890"/>
                  </a:lnTo>
                  <a:lnTo>
                    <a:pt x="294" y="1878"/>
                  </a:lnTo>
                  <a:lnTo>
                    <a:pt x="288" y="1872"/>
                  </a:lnTo>
                  <a:lnTo>
                    <a:pt x="288" y="1842"/>
                  </a:lnTo>
                  <a:lnTo>
                    <a:pt x="294" y="1836"/>
                  </a:lnTo>
                  <a:lnTo>
                    <a:pt x="294" y="1824"/>
                  </a:lnTo>
                  <a:lnTo>
                    <a:pt x="276" y="1812"/>
                  </a:lnTo>
                  <a:lnTo>
                    <a:pt x="276" y="1806"/>
                  </a:lnTo>
                  <a:lnTo>
                    <a:pt x="282" y="1794"/>
                  </a:lnTo>
                  <a:lnTo>
                    <a:pt x="282" y="1788"/>
                  </a:lnTo>
                  <a:lnTo>
                    <a:pt x="264" y="1770"/>
                  </a:lnTo>
                  <a:lnTo>
                    <a:pt x="282" y="1758"/>
                  </a:lnTo>
                  <a:lnTo>
                    <a:pt x="270" y="1716"/>
                  </a:lnTo>
                  <a:lnTo>
                    <a:pt x="276" y="1716"/>
                  </a:lnTo>
                  <a:lnTo>
                    <a:pt x="282" y="1710"/>
                  </a:lnTo>
                  <a:lnTo>
                    <a:pt x="294" y="1704"/>
                  </a:lnTo>
                  <a:lnTo>
                    <a:pt x="300" y="1692"/>
                  </a:lnTo>
                  <a:lnTo>
                    <a:pt x="300" y="1686"/>
                  </a:lnTo>
                  <a:lnTo>
                    <a:pt x="282" y="1668"/>
                  </a:lnTo>
                  <a:lnTo>
                    <a:pt x="276" y="1668"/>
                  </a:lnTo>
                  <a:lnTo>
                    <a:pt x="276" y="1650"/>
                  </a:lnTo>
                  <a:lnTo>
                    <a:pt x="246" y="1626"/>
                  </a:lnTo>
                  <a:lnTo>
                    <a:pt x="246" y="1578"/>
                  </a:lnTo>
                  <a:lnTo>
                    <a:pt x="240" y="1566"/>
                  </a:lnTo>
                  <a:lnTo>
                    <a:pt x="234" y="1548"/>
                  </a:lnTo>
                  <a:lnTo>
                    <a:pt x="234" y="1536"/>
                  </a:lnTo>
                  <a:lnTo>
                    <a:pt x="228" y="1530"/>
                  </a:lnTo>
                  <a:lnTo>
                    <a:pt x="228" y="1524"/>
                  </a:lnTo>
                  <a:lnTo>
                    <a:pt x="252" y="1518"/>
                  </a:lnTo>
                  <a:lnTo>
                    <a:pt x="258" y="1500"/>
                  </a:lnTo>
                  <a:lnTo>
                    <a:pt x="258" y="1494"/>
                  </a:lnTo>
                  <a:lnTo>
                    <a:pt x="264" y="1482"/>
                  </a:lnTo>
                  <a:lnTo>
                    <a:pt x="264" y="1470"/>
                  </a:lnTo>
                  <a:lnTo>
                    <a:pt x="258" y="1464"/>
                  </a:lnTo>
                  <a:lnTo>
                    <a:pt x="252" y="1452"/>
                  </a:lnTo>
                  <a:lnTo>
                    <a:pt x="246" y="1446"/>
                  </a:lnTo>
                  <a:lnTo>
                    <a:pt x="240" y="1434"/>
                  </a:lnTo>
                  <a:lnTo>
                    <a:pt x="234" y="1428"/>
                  </a:lnTo>
                  <a:lnTo>
                    <a:pt x="246" y="1428"/>
                  </a:lnTo>
                  <a:lnTo>
                    <a:pt x="246" y="1398"/>
                  </a:lnTo>
                  <a:lnTo>
                    <a:pt x="252" y="1380"/>
                  </a:lnTo>
                  <a:lnTo>
                    <a:pt x="252" y="1356"/>
                  </a:lnTo>
                  <a:lnTo>
                    <a:pt x="270" y="1338"/>
                  </a:lnTo>
                  <a:lnTo>
                    <a:pt x="270" y="1332"/>
                  </a:lnTo>
                  <a:lnTo>
                    <a:pt x="264" y="1320"/>
                  </a:lnTo>
                  <a:lnTo>
                    <a:pt x="258" y="1314"/>
                  </a:lnTo>
                  <a:lnTo>
                    <a:pt x="252" y="1302"/>
                  </a:lnTo>
                  <a:lnTo>
                    <a:pt x="246" y="1260"/>
                  </a:lnTo>
                  <a:lnTo>
                    <a:pt x="222" y="1260"/>
                  </a:lnTo>
                  <a:lnTo>
                    <a:pt x="210" y="1248"/>
                  </a:lnTo>
                  <a:lnTo>
                    <a:pt x="210" y="1236"/>
                  </a:lnTo>
                  <a:lnTo>
                    <a:pt x="216" y="1230"/>
                  </a:lnTo>
                  <a:lnTo>
                    <a:pt x="210" y="1218"/>
                  </a:lnTo>
                  <a:lnTo>
                    <a:pt x="198" y="1188"/>
                  </a:lnTo>
                  <a:lnTo>
                    <a:pt x="180" y="1170"/>
                  </a:lnTo>
                  <a:lnTo>
                    <a:pt x="180" y="1164"/>
                  </a:lnTo>
                  <a:lnTo>
                    <a:pt x="186" y="1158"/>
                  </a:lnTo>
                  <a:lnTo>
                    <a:pt x="186" y="1146"/>
                  </a:lnTo>
                  <a:lnTo>
                    <a:pt x="168" y="1128"/>
                  </a:lnTo>
                  <a:lnTo>
                    <a:pt x="156" y="1122"/>
                  </a:lnTo>
                  <a:lnTo>
                    <a:pt x="156" y="1116"/>
                  </a:lnTo>
                  <a:lnTo>
                    <a:pt x="150" y="1110"/>
                  </a:lnTo>
                  <a:lnTo>
                    <a:pt x="150" y="1086"/>
                  </a:lnTo>
                  <a:lnTo>
                    <a:pt x="156" y="1086"/>
                  </a:lnTo>
                  <a:lnTo>
                    <a:pt x="168" y="1080"/>
                  </a:lnTo>
                  <a:lnTo>
                    <a:pt x="162" y="1026"/>
                  </a:lnTo>
                  <a:lnTo>
                    <a:pt x="186" y="1026"/>
                  </a:lnTo>
                  <a:lnTo>
                    <a:pt x="186" y="1020"/>
                  </a:lnTo>
                  <a:lnTo>
                    <a:pt x="180" y="1008"/>
                  </a:lnTo>
                  <a:lnTo>
                    <a:pt x="168" y="972"/>
                  </a:lnTo>
                  <a:lnTo>
                    <a:pt x="156" y="948"/>
                  </a:lnTo>
                  <a:lnTo>
                    <a:pt x="156" y="936"/>
                  </a:lnTo>
                  <a:lnTo>
                    <a:pt x="168" y="924"/>
                  </a:lnTo>
                  <a:lnTo>
                    <a:pt x="168" y="858"/>
                  </a:lnTo>
                  <a:lnTo>
                    <a:pt x="174" y="852"/>
                  </a:lnTo>
                  <a:lnTo>
                    <a:pt x="180" y="840"/>
                  </a:lnTo>
                  <a:lnTo>
                    <a:pt x="192" y="828"/>
                  </a:lnTo>
                  <a:lnTo>
                    <a:pt x="192" y="816"/>
                  </a:lnTo>
                  <a:lnTo>
                    <a:pt x="198" y="804"/>
                  </a:lnTo>
                  <a:lnTo>
                    <a:pt x="198" y="792"/>
                  </a:lnTo>
                  <a:lnTo>
                    <a:pt x="204" y="774"/>
                  </a:lnTo>
                  <a:lnTo>
                    <a:pt x="204" y="762"/>
                  </a:lnTo>
                  <a:lnTo>
                    <a:pt x="222" y="762"/>
                  </a:lnTo>
                  <a:lnTo>
                    <a:pt x="228" y="756"/>
                  </a:lnTo>
                  <a:lnTo>
                    <a:pt x="240" y="750"/>
                  </a:lnTo>
                  <a:lnTo>
                    <a:pt x="240" y="738"/>
                  </a:lnTo>
                  <a:lnTo>
                    <a:pt x="234" y="726"/>
                  </a:lnTo>
                  <a:lnTo>
                    <a:pt x="210" y="714"/>
                  </a:lnTo>
                  <a:lnTo>
                    <a:pt x="204" y="708"/>
                  </a:lnTo>
                  <a:lnTo>
                    <a:pt x="198" y="708"/>
                  </a:lnTo>
                  <a:lnTo>
                    <a:pt x="204" y="708"/>
                  </a:lnTo>
                  <a:lnTo>
                    <a:pt x="216" y="696"/>
                  </a:lnTo>
                  <a:lnTo>
                    <a:pt x="222" y="684"/>
                  </a:lnTo>
                  <a:lnTo>
                    <a:pt x="228" y="678"/>
                  </a:lnTo>
                  <a:lnTo>
                    <a:pt x="222" y="666"/>
                  </a:lnTo>
                  <a:lnTo>
                    <a:pt x="210" y="654"/>
                  </a:lnTo>
                  <a:lnTo>
                    <a:pt x="198" y="648"/>
                  </a:lnTo>
                  <a:lnTo>
                    <a:pt x="192" y="642"/>
                  </a:lnTo>
                  <a:lnTo>
                    <a:pt x="192" y="624"/>
                  </a:lnTo>
                  <a:lnTo>
                    <a:pt x="216" y="600"/>
                  </a:lnTo>
                  <a:lnTo>
                    <a:pt x="216" y="594"/>
                  </a:lnTo>
                  <a:lnTo>
                    <a:pt x="204" y="594"/>
                  </a:lnTo>
                  <a:lnTo>
                    <a:pt x="192" y="588"/>
                  </a:lnTo>
                  <a:lnTo>
                    <a:pt x="186" y="582"/>
                  </a:lnTo>
                  <a:lnTo>
                    <a:pt x="186" y="576"/>
                  </a:lnTo>
                  <a:lnTo>
                    <a:pt x="192" y="570"/>
                  </a:lnTo>
                  <a:lnTo>
                    <a:pt x="198" y="558"/>
                  </a:lnTo>
                  <a:lnTo>
                    <a:pt x="210" y="552"/>
                  </a:lnTo>
                  <a:lnTo>
                    <a:pt x="222" y="540"/>
                  </a:lnTo>
                  <a:lnTo>
                    <a:pt x="240" y="534"/>
                  </a:lnTo>
                  <a:lnTo>
                    <a:pt x="252" y="528"/>
                  </a:lnTo>
                  <a:lnTo>
                    <a:pt x="258" y="522"/>
                  </a:lnTo>
                  <a:lnTo>
                    <a:pt x="264" y="522"/>
                  </a:lnTo>
                  <a:lnTo>
                    <a:pt x="276" y="438"/>
                  </a:lnTo>
                  <a:lnTo>
                    <a:pt x="264" y="420"/>
                  </a:lnTo>
                  <a:lnTo>
                    <a:pt x="222" y="420"/>
                  </a:lnTo>
                  <a:lnTo>
                    <a:pt x="216" y="408"/>
                  </a:lnTo>
                  <a:lnTo>
                    <a:pt x="216" y="384"/>
                  </a:lnTo>
                  <a:lnTo>
                    <a:pt x="192" y="360"/>
                  </a:lnTo>
                  <a:lnTo>
                    <a:pt x="192" y="294"/>
                  </a:lnTo>
                  <a:lnTo>
                    <a:pt x="186" y="288"/>
                  </a:lnTo>
                  <a:lnTo>
                    <a:pt x="174" y="282"/>
                  </a:lnTo>
                  <a:lnTo>
                    <a:pt x="168" y="276"/>
                  </a:lnTo>
                  <a:lnTo>
                    <a:pt x="156" y="270"/>
                  </a:lnTo>
                  <a:lnTo>
                    <a:pt x="150" y="264"/>
                  </a:lnTo>
                  <a:lnTo>
                    <a:pt x="144" y="264"/>
                  </a:lnTo>
                  <a:lnTo>
                    <a:pt x="144" y="240"/>
                  </a:lnTo>
                  <a:lnTo>
                    <a:pt x="138" y="234"/>
                  </a:lnTo>
                  <a:lnTo>
                    <a:pt x="132" y="222"/>
                  </a:lnTo>
                  <a:lnTo>
                    <a:pt x="132" y="210"/>
                  </a:lnTo>
                  <a:lnTo>
                    <a:pt x="138" y="204"/>
                  </a:lnTo>
                  <a:lnTo>
                    <a:pt x="144" y="192"/>
                  </a:lnTo>
                  <a:lnTo>
                    <a:pt x="150" y="186"/>
                  </a:lnTo>
                  <a:lnTo>
                    <a:pt x="132" y="168"/>
                  </a:lnTo>
                  <a:lnTo>
                    <a:pt x="144" y="156"/>
                  </a:lnTo>
                  <a:lnTo>
                    <a:pt x="150" y="144"/>
                  </a:lnTo>
                  <a:lnTo>
                    <a:pt x="150" y="138"/>
                  </a:lnTo>
                  <a:lnTo>
                    <a:pt x="144" y="126"/>
                  </a:lnTo>
                  <a:lnTo>
                    <a:pt x="120" y="114"/>
                  </a:lnTo>
                  <a:lnTo>
                    <a:pt x="114" y="114"/>
                  </a:lnTo>
                  <a:lnTo>
                    <a:pt x="102" y="108"/>
                  </a:lnTo>
                  <a:lnTo>
                    <a:pt x="90" y="30"/>
                  </a:lnTo>
                  <a:lnTo>
                    <a:pt x="66" y="30"/>
                  </a:lnTo>
                  <a:lnTo>
                    <a:pt x="48" y="0"/>
                  </a:lnTo>
                  <a:lnTo>
                    <a:pt x="36" y="6"/>
                  </a:lnTo>
                  <a:lnTo>
                    <a:pt x="42" y="18"/>
                  </a:lnTo>
                  <a:lnTo>
                    <a:pt x="42" y="36"/>
                  </a:lnTo>
                  <a:lnTo>
                    <a:pt x="36" y="42"/>
                  </a:lnTo>
                  <a:lnTo>
                    <a:pt x="0" y="66"/>
                  </a:lnTo>
                  <a:lnTo>
                    <a:pt x="0" y="108"/>
                  </a:lnTo>
                  <a:lnTo>
                    <a:pt x="24" y="156"/>
                  </a:lnTo>
                  <a:lnTo>
                    <a:pt x="30" y="174"/>
                  </a:lnTo>
                  <a:lnTo>
                    <a:pt x="36" y="228"/>
                  </a:lnTo>
                  <a:lnTo>
                    <a:pt x="36" y="282"/>
                  </a:lnTo>
                  <a:lnTo>
                    <a:pt x="48" y="318"/>
                  </a:lnTo>
                  <a:lnTo>
                    <a:pt x="48" y="360"/>
                  </a:lnTo>
                  <a:lnTo>
                    <a:pt x="54" y="384"/>
                  </a:lnTo>
                  <a:lnTo>
                    <a:pt x="54" y="432"/>
                  </a:lnTo>
                  <a:lnTo>
                    <a:pt x="30" y="444"/>
                  </a:lnTo>
                  <a:lnTo>
                    <a:pt x="36" y="474"/>
                  </a:lnTo>
                  <a:lnTo>
                    <a:pt x="54" y="486"/>
                  </a:lnTo>
                  <a:lnTo>
                    <a:pt x="48" y="582"/>
                  </a:lnTo>
                  <a:lnTo>
                    <a:pt x="72" y="624"/>
                  </a:lnTo>
                  <a:lnTo>
                    <a:pt x="54" y="642"/>
                  </a:lnTo>
                  <a:lnTo>
                    <a:pt x="60" y="702"/>
                  </a:lnTo>
                  <a:lnTo>
                    <a:pt x="66" y="708"/>
                  </a:lnTo>
                  <a:lnTo>
                    <a:pt x="78" y="732"/>
                  </a:lnTo>
                  <a:lnTo>
                    <a:pt x="78" y="744"/>
                  </a:lnTo>
                  <a:lnTo>
                    <a:pt x="72" y="756"/>
                  </a:lnTo>
                  <a:lnTo>
                    <a:pt x="66" y="762"/>
                  </a:lnTo>
                  <a:lnTo>
                    <a:pt x="60" y="762"/>
                  </a:lnTo>
                  <a:lnTo>
                    <a:pt x="60" y="792"/>
                  </a:lnTo>
                  <a:lnTo>
                    <a:pt x="72" y="810"/>
                  </a:lnTo>
                  <a:lnTo>
                    <a:pt x="60" y="822"/>
                  </a:lnTo>
                  <a:lnTo>
                    <a:pt x="48" y="846"/>
                  </a:lnTo>
                  <a:lnTo>
                    <a:pt x="48" y="852"/>
                  </a:lnTo>
                  <a:lnTo>
                    <a:pt x="60" y="852"/>
                  </a:lnTo>
                  <a:lnTo>
                    <a:pt x="60" y="864"/>
                  </a:lnTo>
                  <a:lnTo>
                    <a:pt x="66" y="870"/>
                  </a:lnTo>
                  <a:lnTo>
                    <a:pt x="66" y="888"/>
                  </a:lnTo>
                  <a:lnTo>
                    <a:pt x="54" y="900"/>
                  </a:lnTo>
                  <a:lnTo>
                    <a:pt x="54" y="906"/>
                  </a:lnTo>
                  <a:lnTo>
                    <a:pt x="48" y="912"/>
                  </a:lnTo>
                  <a:lnTo>
                    <a:pt x="48" y="936"/>
                  </a:lnTo>
                  <a:lnTo>
                    <a:pt x="54" y="948"/>
                  </a:lnTo>
                  <a:lnTo>
                    <a:pt x="60" y="954"/>
                  </a:lnTo>
                  <a:lnTo>
                    <a:pt x="66" y="954"/>
                  </a:lnTo>
                  <a:lnTo>
                    <a:pt x="78" y="966"/>
                  </a:lnTo>
                  <a:lnTo>
                    <a:pt x="78" y="1020"/>
                  </a:lnTo>
                  <a:lnTo>
                    <a:pt x="60" y="1020"/>
                  </a:lnTo>
                  <a:lnTo>
                    <a:pt x="60" y="1044"/>
                  </a:lnTo>
                  <a:lnTo>
                    <a:pt x="66" y="1056"/>
                  </a:lnTo>
                  <a:lnTo>
                    <a:pt x="90" y="1128"/>
                  </a:lnTo>
                  <a:lnTo>
                    <a:pt x="96" y="1140"/>
                  </a:lnTo>
                  <a:lnTo>
                    <a:pt x="102" y="1146"/>
                  </a:lnTo>
                  <a:lnTo>
                    <a:pt x="102" y="1164"/>
                  </a:lnTo>
                  <a:lnTo>
                    <a:pt x="108" y="1170"/>
                  </a:lnTo>
                  <a:lnTo>
                    <a:pt x="114" y="1182"/>
                  </a:lnTo>
                  <a:lnTo>
                    <a:pt x="120" y="1188"/>
                  </a:lnTo>
                  <a:lnTo>
                    <a:pt x="120" y="1236"/>
                  </a:lnTo>
                  <a:lnTo>
                    <a:pt x="114" y="1266"/>
                  </a:lnTo>
                  <a:lnTo>
                    <a:pt x="138" y="1290"/>
                  </a:lnTo>
                  <a:lnTo>
                    <a:pt x="138" y="1296"/>
                  </a:lnTo>
                  <a:lnTo>
                    <a:pt x="132" y="1302"/>
                  </a:lnTo>
                  <a:lnTo>
                    <a:pt x="126" y="1314"/>
                  </a:lnTo>
                  <a:lnTo>
                    <a:pt x="126" y="1326"/>
                  </a:lnTo>
                  <a:lnTo>
                    <a:pt x="120" y="1338"/>
                  </a:lnTo>
                  <a:lnTo>
                    <a:pt x="120" y="1416"/>
                  </a:lnTo>
                  <a:lnTo>
                    <a:pt x="102" y="1452"/>
                  </a:lnTo>
                  <a:lnTo>
                    <a:pt x="114" y="1464"/>
                  </a:lnTo>
                  <a:lnTo>
                    <a:pt x="114" y="1470"/>
                  </a:lnTo>
                  <a:lnTo>
                    <a:pt x="108" y="1476"/>
                  </a:lnTo>
                  <a:lnTo>
                    <a:pt x="108" y="1536"/>
                  </a:lnTo>
                  <a:lnTo>
                    <a:pt x="102" y="1554"/>
                  </a:lnTo>
                  <a:lnTo>
                    <a:pt x="102" y="1578"/>
                  </a:lnTo>
                  <a:lnTo>
                    <a:pt x="84" y="1584"/>
                  </a:lnTo>
                  <a:lnTo>
                    <a:pt x="84" y="1608"/>
                  </a:lnTo>
                  <a:lnTo>
                    <a:pt x="108" y="1650"/>
                  </a:lnTo>
                  <a:lnTo>
                    <a:pt x="108" y="1692"/>
                  </a:lnTo>
                  <a:lnTo>
                    <a:pt x="114" y="1704"/>
                  </a:lnTo>
                  <a:lnTo>
                    <a:pt x="144" y="1734"/>
                  </a:lnTo>
                  <a:lnTo>
                    <a:pt x="156" y="1758"/>
                  </a:lnTo>
                  <a:lnTo>
                    <a:pt x="156" y="1800"/>
                  </a:lnTo>
                  <a:lnTo>
                    <a:pt x="150" y="1812"/>
                  </a:lnTo>
                  <a:lnTo>
                    <a:pt x="150" y="1824"/>
                  </a:lnTo>
                  <a:lnTo>
                    <a:pt x="162" y="1836"/>
                  </a:lnTo>
                  <a:lnTo>
                    <a:pt x="162" y="1896"/>
                  </a:lnTo>
                  <a:lnTo>
                    <a:pt x="168" y="1908"/>
                  </a:lnTo>
                  <a:lnTo>
                    <a:pt x="174" y="1914"/>
                  </a:lnTo>
                  <a:lnTo>
                    <a:pt x="186" y="1920"/>
                  </a:lnTo>
                  <a:lnTo>
                    <a:pt x="192" y="1926"/>
                  </a:lnTo>
                  <a:lnTo>
                    <a:pt x="198" y="1926"/>
                  </a:lnTo>
                  <a:lnTo>
                    <a:pt x="192" y="1944"/>
                  </a:lnTo>
                  <a:lnTo>
                    <a:pt x="234" y="1944"/>
                  </a:lnTo>
                  <a:lnTo>
                    <a:pt x="234" y="1914"/>
                  </a:lnTo>
                  <a:lnTo>
                    <a:pt x="246" y="1926"/>
                  </a:lnTo>
                  <a:lnTo>
                    <a:pt x="258" y="1932"/>
                  </a:lnTo>
                  <a:lnTo>
                    <a:pt x="270" y="1932"/>
                  </a:lnTo>
                  <a:lnTo>
                    <a:pt x="276" y="1926"/>
                  </a:lnTo>
                  <a:lnTo>
                    <a:pt x="276" y="1914"/>
                  </a:lnTo>
                  <a:lnTo>
                    <a:pt x="288" y="1932"/>
                  </a:lnTo>
                  <a:lnTo>
                    <a:pt x="282" y="1938"/>
                  </a:lnTo>
                  <a:lnTo>
                    <a:pt x="270" y="1944"/>
                  </a:lnTo>
                  <a:lnTo>
                    <a:pt x="264" y="1956"/>
                  </a:lnTo>
                  <a:lnTo>
                    <a:pt x="258" y="1962"/>
                  </a:lnTo>
                  <a:lnTo>
                    <a:pt x="258" y="1968"/>
                  </a:lnTo>
                  <a:lnTo>
                    <a:pt x="288" y="1968"/>
                  </a:lnTo>
                  <a:lnTo>
                    <a:pt x="294" y="1974"/>
                  </a:lnTo>
                  <a:lnTo>
                    <a:pt x="294" y="1992"/>
                  </a:lnTo>
                  <a:lnTo>
                    <a:pt x="270" y="1986"/>
                  </a:lnTo>
                  <a:lnTo>
                    <a:pt x="288" y="2010"/>
                  </a:lnTo>
                  <a:lnTo>
                    <a:pt x="276" y="2022"/>
                  </a:lnTo>
                  <a:lnTo>
                    <a:pt x="294" y="2046"/>
                  </a:lnTo>
                  <a:lnTo>
                    <a:pt x="276" y="2064"/>
                  </a:lnTo>
                  <a:lnTo>
                    <a:pt x="270" y="2076"/>
                  </a:lnTo>
                  <a:lnTo>
                    <a:pt x="270" y="2082"/>
                  </a:lnTo>
                  <a:lnTo>
                    <a:pt x="276" y="2088"/>
                  </a:lnTo>
                  <a:lnTo>
                    <a:pt x="282" y="2088"/>
                  </a:lnTo>
                  <a:lnTo>
                    <a:pt x="306" y="2100"/>
                  </a:lnTo>
                  <a:lnTo>
                    <a:pt x="318" y="2100"/>
                  </a:lnTo>
                  <a:lnTo>
                    <a:pt x="300" y="2118"/>
                  </a:lnTo>
                  <a:lnTo>
                    <a:pt x="300" y="2130"/>
                  </a:lnTo>
                  <a:lnTo>
                    <a:pt x="312" y="2136"/>
                  </a:lnTo>
                  <a:lnTo>
                    <a:pt x="318" y="2142"/>
                  </a:lnTo>
                  <a:lnTo>
                    <a:pt x="330" y="2148"/>
                  </a:lnTo>
                  <a:lnTo>
                    <a:pt x="354" y="2148"/>
                  </a:lnTo>
                  <a:lnTo>
                    <a:pt x="360" y="2184"/>
                  </a:lnTo>
                  <a:lnTo>
                    <a:pt x="354" y="2184"/>
                  </a:lnTo>
                  <a:lnTo>
                    <a:pt x="324" y="2214"/>
                  </a:lnTo>
                  <a:lnTo>
                    <a:pt x="324" y="2220"/>
                  </a:lnTo>
                  <a:lnTo>
                    <a:pt x="330" y="2226"/>
                  </a:lnTo>
                  <a:lnTo>
                    <a:pt x="354" y="2226"/>
                  </a:lnTo>
                  <a:lnTo>
                    <a:pt x="366" y="2232"/>
                  </a:lnTo>
                  <a:lnTo>
                    <a:pt x="378" y="2244"/>
                  </a:lnTo>
                  <a:lnTo>
                    <a:pt x="348" y="2244"/>
                  </a:lnTo>
                  <a:lnTo>
                    <a:pt x="342" y="2238"/>
                  </a:lnTo>
                  <a:lnTo>
                    <a:pt x="330" y="2238"/>
                  </a:lnTo>
                  <a:lnTo>
                    <a:pt x="324" y="2244"/>
                  </a:lnTo>
                  <a:lnTo>
                    <a:pt x="324" y="2250"/>
                  </a:lnTo>
                  <a:lnTo>
                    <a:pt x="354" y="2256"/>
                  </a:lnTo>
                  <a:lnTo>
                    <a:pt x="330" y="2268"/>
                  </a:lnTo>
                  <a:lnTo>
                    <a:pt x="336" y="2292"/>
                  </a:lnTo>
                  <a:lnTo>
                    <a:pt x="348" y="2292"/>
                  </a:lnTo>
                  <a:lnTo>
                    <a:pt x="348" y="2316"/>
                  </a:lnTo>
                  <a:lnTo>
                    <a:pt x="336" y="2328"/>
                  </a:lnTo>
                  <a:lnTo>
                    <a:pt x="336" y="2322"/>
                  </a:lnTo>
                  <a:lnTo>
                    <a:pt x="330" y="2316"/>
                  </a:lnTo>
                  <a:lnTo>
                    <a:pt x="324" y="2304"/>
                  </a:lnTo>
                  <a:lnTo>
                    <a:pt x="324" y="2298"/>
                  </a:lnTo>
                  <a:lnTo>
                    <a:pt x="288" y="2298"/>
                  </a:lnTo>
                  <a:lnTo>
                    <a:pt x="306" y="2292"/>
                  </a:lnTo>
                  <a:lnTo>
                    <a:pt x="282" y="2268"/>
                  </a:lnTo>
                  <a:lnTo>
                    <a:pt x="276" y="2268"/>
                  </a:lnTo>
                  <a:lnTo>
                    <a:pt x="276" y="2280"/>
                  </a:lnTo>
                  <a:lnTo>
                    <a:pt x="270" y="2268"/>
                  </a:lnTo>
                  <a:lnTo>
                    <a:pt x="228" y="2280"/>
                  </a:lnTo>
                  <a:lnTo>
                    <a:pt x="264" y="2286"/>
                  </a:lnTo>
                  <a:lnTo>
                    <a:pt x="258" y="2292"/>
                  </a:lnTo>
                  <a:lnTo>
                    <a:pt x="252" y="2304"/>
                  </a:lnTo>
                  <a:lnTo>
                    <a:pt x="246" y="2310"/>
                  </a:lnTo>
                  <a:lnTo>
                    <a:pt x="234" y="2316"/>
                  </a:lnTo>
                  <a:lnTo>
                    <a:pt x="228" y="2328"/>
                  </a:lnTo>
                  <a:lnTo>
                    <a:pt x="222" y="2334"/>
                  </a:lnTo>
                  <a:lnTo>
                    <a:pt x="222" y="2340"/>
                  </a:lnTo>
                  <a:lnTo>
                    <a:pt x="228" y="2346"/>
                  </a:lnTo>
                  <a:lnTo>
                    <a:pt x="240" y="2352"/>
                  </a:lnTo>
                  <a:lnTo>
                    <a:pt x="252" y="2352"/>
                  </a:lnTo>
                  <a:lnTo>
                    <a:pt x="252" y="2346"/>
                  </a:lnTo>
                  <a:lnTo>
                    <a:pt x="240" y="2334"/>
                  </a:lnTo>
                  <a:lnTo>
                    <a:pt x="264" y="2328"/>
                  </a:lnTo>
                  <a:lnTo>
                    <a:pt x="282" y="2346"/>
                  </a:lnTo>
                  <a:lnTo>
                    <a:pt x="324" y="2346"/>
                  </a:lnTo>
                  <a:lnTo>
                    <a:pt x="336" y="2352"/>
                  </a:lnTo>
                  <a:lnTo>
                    <a:pt x="342" y="2364"/>
                  </a:lnTo>
                  <a:lnTo>
                    <a:pt x="354" y="2370"/>
                  </a:lnTo>
                  <a:lnTo>
                    <a:pt x="354" y="2376"/>
                  </a:lnTo>
                  <a:lnTo>
                    <a:pt x="336" y="2394"/>
                  </a:lnTo>
                  <a:lnTo>
                    <a:pt x="342" y="2406"/>
                  </a:lnTo>
                  <a:lnTo>
                    <a:pt x="360" y="2406"/>
                  </a:lnTo>
                  <a:lnTo>
                    <a:pt x="360" y="2418"/>
                  </a:lnTo>
                  <a:lnTo>
                    <a:pt x="378" y="2424"/>
                  </a:lnTo>
                  <a:lnTo>
                    <a:pt x="384" y="2406"/>
                  </a:lnTo>
                  <a:lnTo>
                    <a:pt x="402" y="2424"/>
                  </a:lnTo>
                  <a:lnTo>
                    <a:pt x="408" y="2424"/>
                  </a:lnTo>
                  <a:lnTo>
                    <a:pt x="420" y="2430"/>
                  </a:lnTo>
                  <a:lnTo>
                    <a:pt x="426" y="2436"/>
                  </a:lnTo>
                  <a:lnTo>
                    <a:pt x="426" y="2448"/>
                  </a:lnTo>
                  <a:lnTo>
                    <a:pt x="414" y="2460"/>
                  </a:lnTo>
                  <a:lnTo>
                    <a:pt x="408" y="2454"/>
                  </a:lnTo>
                  <a:lnTo>
                    <a:pt x="396" y="2454"/>
                  </a:lnTo>
                  <a:lnTo>
                    <a:pt x="384" y="2448"/>
                  </a:lnTo>
                  <a:lnTo>
                    <a:pt x="378" y="2442"/>
                  </a:lnTo>
                  <a:lnTo>
                    <a:pt x="366" y="2442"/>
                  </a:lnTo>
                  <a:lnTo>
                    <a:pt x="366" y="2454"/>
                  </a:lnTo>
                  <a:lnTo>
                    <a:pt x="372" y="2460"/>
                  </a:lnTo>
                  <a:lnTo>
                    <a:pt x="378" y="2460"/>
                  </a:lnTo>
                  <a:lnTo>
                    <a:pt x="390" y="2472"/>
                  </a:lnTo>
                  <a:lnTo>
                    <a:pt x="402" y="2496"/>
                  </a:lnTo>
                  <a:lnTo>
                    <a:pt x="402" y="2508"/>
                  </a:lnTo>
                  <a:lnTo>
                    <a:pt x="384" y="2508"/>
                  </a:lnTo>
                  <a:lnTo>
                    <a:pt x="396" y="2526"/>
                  </a:lnTo>
                  <a:lnTo>
                    <a:pt x="414" y="2562"/>
                  </a:lnTo>
                  <a:lnTo>
                    <a:pt x="426" y="2520"/>
                  </a:lnTo>
                  <a:lnTo>
                    <a:pt x="426" y="2550"/>
                  </a:lnTo>
                  <a:lnTo>
                    <a:pt x="444" y="2574"/>
                  </a:lnTo>
                  <a:lnTo>
                    <a:pt x="420" y="2574"/>
                  </a:lnTo>
                  <a:lnTo>
                    <a:pt x="426" y="2592"/>
                  </a:lnTo>
                  <a:lnTo>
                    <a:pt x="450" y="2592"/>
                  </a:lnTo>
                  <a:lnTo>
                    <a:pt x="432" y="2604"/>
                  </a:lnTo>
                  <a:lnTo>
                    <a:pt x="462" y="2616"/>
                  </a:lnTo>
                  <a:lnTo>
                    <a:pt x="444" y="2628"/>
                  </a:lnTo>
                  <a:lnTo>
                    <a:pt x="474" y="2640"/>
                  </a:lnTo>
                  <a:lnTo>
                    <a:pt x="462" y="2652"/>
                  </a:lnTo>
                  <a:lnTo>
                    <a:pt x="480" y="2658"/>
                  </a:lnTo>
                  <a:lnTo>
                    <a:pt x="480" y="2652"/>
                  </a:lnTo>
                  <a:lnTo>
                    <a:pt x="486" y="2640"/>
                  </a:lnTo>
                  <a:lnTo>
                    <a:pt x="486" y="2634"/>
                  </a:lnTo>
                  <a:lnTo>
                    <a:pt x="492" y="2634"/>
                  </a:lnTo>
                  <a:lnTo>
                    <a:pt x="498" y="2640"/>
                  </a:lnTo>
                  <a:lnTo>
                    <a:pt x="504" y="2652"/>
                  </a:lnTo>
                  <a:lnTo>
                    <a:pt x="498" y="2658"/>
                  </a:lnTo>
                  <a:lnTo>
                    <a:pt x="498" y="2664"/>
                  </a:lnTo>
                  <a:lnTo>
                    <a:pt x="492" y="2664"/>
                  </a:lnTo>
                  <a:lnTo>
                    <a:pt x="480" y="2676"/>
                  </a:lnTo>
                  <a:lnTo>
                    <a:pt x="480" y="2682"/>
                  </a:lnTo>
                  <a:lnTo>
                    <a:pt x="486" y="2688"/>
                  </a:lnTo>
                  <a:lnTo>
                    <a:pt x="516" y="2688"/>
                  </a:lnTo>
                  <a:lnTo>
                    <a:pt x="516" y="2700"/>
                  </a:lnTo>
                  <a:lnTo>
                    <a:pt x="540" y="2724"/>
                  </a:lnTo>
                  <a:lnTo>
                    <a:pt x="552" y="2730"/>
                  </a:lnTo>
                  <a:lnTo>
                    <a:pt x="558" y="2736"/>
                  </a:lnTo>
                  <a:lnTo>
                    <a:pt x="558" y="2700"/>
                  </a:lnTo>
                  <a:lnTo>
                    <a:pt x="564" y="2700"/>
                  </a:lnTo>
                  <a:lnTo>
                    <a:pt x="570" y="2706"/>
                  </a:lnTo>
                  <a:lnTo>
                    <a:pt x="582" y="2712"/>
                  </a:lnTo>
                  <a:lnTo>
                    <a:pt x="600" y="2718"/>
                  </a:lnTo>
                  <a:lnTo>
                    <a:pt x="624" y="2742"/>
                  </a:lnTo>
                  <a:lnTo>
                    <a:pt x="618" y="2748"/>
                  </a:lnTo>
                  <a:lnTo>
                    <a:pt x="618" y="2754"/>
                  </a:lnTo>
                  <a:lnTo>
                    <a:pt x="612" y="2760"/>
                  </a:lnTo>
                  <a:lnTo>
                    <a:pt x="630" y="2766"/>
                  </a:lnTo>
                  <a:lnTo>
                    <a:pt x="630" y="2790"/>
                  </a:lnTo>
                  <a:lnTo>
                    <a:pt x="684" y="2790"/>
                  </a:lnTo>
                  <a:lnTo>
                    <a:pt x="696" y="2802"/>
                  </a:lnTo>
                  <a:lnTo>
                    <a:pt x="666" y="2802"/>
                  </a:lnTo>
                  <a:lnTo>
                    <a:pt x="654" y="2814"/>
                  </a:lnTo>
                  <a:lnTo>
                    <a:pt x="630" y="2814"/>
                  </a:lnTo>
                  <a:lnTo>
                    <a:pt x="618" y="2832"/>
                  </a:lnTo>
                  <a:lnTo>
                    <a:pt x="648" y="2832"/>
                  </a:lnTo>
                  <a:lnTo>
                    <a:pt x="636" y="2850"/>
                  </a:lnTo>
                  <a:lnTo>
                    <a:pt x="666" y="2844"/>
                  </a:lnTo>
                  <a:lnTo>
                    <a:pt x="666" y="2826"/>
                  </a:lnTo>
                  <a:lnTo>
                    <a:pt x="690" y="2838"/>
                  </a:lnTo>
                  <a:lnTo>
                    <a:pt x="696" y="2826"/>
                  </a:lnTo>
                  <a:lnTo>
                    <a:pt x="702" y="2820"/>
                  </a:lnTo>
                  <a:lnTo>
                    <a:pt x="714" y="2814"/>
                  </a:lnTo>
                  <a:lnTo>
                    <a:pt x="720" y="2808"/>
                  </a:lnTo>
                  <a:lnTo>
                    <a:pt x="732" y="2808"/>
                  </a:lnTo>
                  <a:lnTo>
                    <a:pt x="732" y="2820"/>
                  </a:lnTo>
                  <a:lnTo>
                    <a:pt x="726" y="2832"/>
                  </a:lnTo>
                  <a:lnTo>
                    <a:pt x="702" y="2856"/>
                  </a:lnTo>
                  <a:lnTo>
                    <a:pt x="696" y="2850"/>
                  </a:lnTo>
                  <a:lnTo>
                    <a:pt x="678" y="2850"/>
                  </a:lnTo>
                  <a:lnTo>
                    <a:pt x="678" y="2868"/>
                  </a:lnTo>
                  <a:lnTo>
                    <a:pt x="642" y="2868"/>
                  </a:lnTo>
                  <a:lnTo>
                    <a:pt x="630" y="2880"/>
                  </a:lnTo>
                  <a:lnTo>
                    <a:pt x="642" y="2886"/>
                  </a:lnTo>
                  <a:lnTo>
                    <a:pt x="648" y="2916"/>
                  </a:lnTo>
                  <a:lnTo>
                    <a:pt x="678" y="2898"/>
                  </a:lnTo>
                  <a:lnTo>
                    <a:pt x="684" y="2910"/>
                  </a:lnTo>
                  <a:lnTo>
                    <a:pt x="684" y="2916"/>
                  </a:lnTo>
                  <a:lnTo>
                    <a:pt x="690" y="2916"/>
                  </a:lnTo>
                  <a:lnTo>
                    <a:pt x="696" y="2910"/>
                  </a:lnTo>
                  <a:lnTo>
                    <a:pt x="702" y="2898"/>
                  </a:lnTo>
                  <a:lnTo>
                    <a:pt x="702" y="2892"/>
                  </a:lnTo>
                  <a:lnTo>
                    <a:pt x="708" y="2880"/>
                  </a:lnTo>
                  <a:lnTo>
                    <a:pt x="714" y="2874"/>
                  </a:lnTo>
                  <a:close/>
                </a:path>
              </a:pathLst>
            </a:custGeom>
            <a:solidFill>
              <a:srgbClr val="385723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 dirty="0">
                <a:solidFill>
                  <a:srgbClr val="555555"/>
                </a:solidFill>
              </a:endParaRPr>
            </a:p>
          </p:txBody>
        </p:sp>
        <p:sp>
          <p:nvSpPr>
            <p:cNvPr id="169" name="Brazil" descr="© INSCALE GmbH, 05.05.2010&#10;http://www.presentationload.com/">
              <a:extLst>
                <a:ext uri="{FF2B5EF4-FFF2-40B4-BE49-F238E27FC236}">
                  <a16:creationId xmlns:a16="http://schemas.microsoft.com/office/drawing/2014/main" id="{F4F3DB47-17F3-4A37-8E98-B966AC5EFFFA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3220462" y="4329866"/>
              <a:ext cx="1233503" cy="1413586"/>
            </a:xfrm>
            <a:custGeom>
              <a:avLst/>
              <a:gdLst>
                <a:gd name="T0" fmla="*/ 2147483647 w 2784"/>
                <a:gd name="T1" fmla="*/ 2147483647 h 3150"/>
                <a:gd name="T2" fmla="*/ 2147483647 w 2784"/>
                <a:gd name="T3" fmla="*/ 2147483647 h 3150"/>
                <a:gd name="T4" fmla="*/ 2147483647 w 2784"/>
                <a:gd name="T5" fmla="*/ 2147483647 h 3150"/>
                <a:gd name="T6" fmla="*/ 2147483647 w 2784"/>
                <a:gd name="T7" fmla="*/ 2147483647 h 3150"/>
                <a:gd name="T8" fmla="*/ 2147483647 w 2784"/>
                <a:gd name="T9" fmla="*/ 2147483647 h 3150"/>
                <a:gd name="T10" fmla="*/ 2147483647 w 2784"/>
                <a:gd name="T11" fmla="*/ 2147483647 h 3150"/>
                <a:gd name="T12" fmla="*/ 2147483647 w 2784"/>
                <a:gd name="T13" fmla="*/ 2147483647 h 3150"/>
                <a:gd name="T14" fmla="*/ 2147483647 w 2784"/>
                <a:gd name="T15" fmla="*/ 2147483647 h 3150"/>
                <a:gd name="T16" fmla="*/ 2147483647 w 2784"/>
                <a:gd name="T17" fmla="*/ 2147483647 h 3150"/>
                <a:gd name="T18" fmla="*/ 2147483647 w 2784"/>
                <a:gd name="T19" fmla="*/ 2147483647 h 3150"/>
                <a:gd name="T20" fmla="*/ 2147483647 w 2784"/>
                <a:gd name="T21" fmla="*/ 2147483647 h 3150"/>
                <a:gd name="T22" fmla="*/ 2147483647 w 2784"/>
                <a:gd name="T23" fmla="*/ 2147483647 h 3150"/>
                <a:gd name="T24" fmla="*/ 2147483647 w 2784"/>
                <a:gd name="T25" fmla="*/ 2147483647 h 3150"/>
                <a:gd name="T26" fmla="*/ 2147483647 w 2784"/>
                <a:gd name="T27" fmla="*/ 2147483647 h 3150"/>
                <a:gd name="T28" fmla="*/ 2147483647 w 2784"/>
                <a:gd name="T29" fmla="*/ 2147483647 h 3150"/>
                <a:gd name="T30" fmla="*/ 2147483647 w 2784"/>
                <a:gd name="T31" fmla="*/ 2147483647 h 3150"/>
                <a:gd name="T32" fmla="*/ 2147483647 w 2784"/>
                <a:gd name="T33" fmla="*/ 2147483647 h 3150"/>
                <a:gd name="T34" fmla="*/ 2147483647 w 2784"/>
                <a:gd name="T35" fmla="*/ 2147483647 h 3150"/>
                <a:gd name="T36" fmla="*/ 2147483647 w 2784"/>
                <a:gd name="T37" fmla="*/ 2147483647 h 3150"/>
                <a:gd name="T38" fmla="*/ 2147483647 w 2784"/>
                <a:gd name="T39" fmla="*/ 2147483647 h 3150"/>
                <a:gd name="T40" fmla="*/ 2147483647 w 2784"/>
                <a:gd name="T41" fmla="*/ 2147483647 h 3150"/>
                <a:gd name="T42" fmla="*/ 2147483647 w 2784"/>
                <a:gd name="T43" fmla="*/ 2147483647 h 3150"/>
                <a:gd name="T44" fmla="*/ 2147483647 w 2784"/>
                <a:gd name="T45" fmla="*/ 2147483647 h 3150"/>
                <a:gd name="T46" fmla="*/ 2147483647 w 2784"/>
                <a:gd name="T47" fmla="*/ 2147483647 h 3150"/>
                <a:gd name="T48" fmla="*/ 2147483647 w 2784"/>
                <a:gd name="T49" fmla="*/ 2147483647 h 3150"/>
                <a:gd name="T50" fmla="*/ 2147483647 w 2784"/>
                <a:gd name="T51" fmla="*/ 2147483647 h 3150"/>
                <a:gd name="T52" fmla="*/ 2147483647 w 2784"/>
                <a:gd name="T53" fmla="*/ 2147483647 h 3150"/>
                <a:gd name="T54" fmla="*/ 2147483647 w 2784"/>
                <a:gd name="T55" fmla="*/ 2147483647 h 3150"/>
                <a:gd name="T56" fmla="*/ 2147483647 w 2784"/>
                <a:gd name="T57" fmla="*/ 2147483647 h 3150"/>
                <a:gd name="T58" fmla="*/ 2147483647 w 2784"/>
                <a:gd name="T59" fmla="*/ 2147483647 h 3150"/>
                <a:gd name="T60" fmla="*/ 2147483647 w 2784"/>
                <a:gd name="T61" fmla="*/ 2147483647 h 3150"/>
                <a:gd name="T62" fmla="*/ 2147483647 w 2784"/>
                <a:gd name="T63" fmla="*/ 2147483647 h 3150"/>
                <a:gd name="T64" fmla="*/ 2147483647 w 2784"/>
                <a:gd name="T65" fmla="*/ 2147483647 h 3150"/>
                <a:gd name="T66" fmla="*/ 2147483647 w 2784"/>
                <a:gd name="T67" fmla="*/ 2147483647 h 3150"/>
                <a:gd name="T68" fmla="*/ 2147483647 w 2784"/>
                <a:gd name="T69" fmla="*/ 2147483647 h 3150"/>
                <a:gd name="T70" fmla="*/ 2147483647 w 2784"/>
                <a:gd name="T71" fmla="*/ 2147483647 h 3150"/>
                <a:gd name="T72" fmla="*/ 2147483647 w 2784"/>
                <a:gd name="T73" fmla="*/ 2147483647 h 3150"/>
                <a:gd name="T74" fmla="*/ 2147483647 w 2784"/>
                <a:gd name="T75" fmla="*/ 2147483647 h 3150"/>
                <a:gd name="T76" fmla="*/ 2147483647 w 2784"/>
                <a:gd name="T77" fmla="*/ 2147483647 h 3150"/>
                <a:gd name="T78" fmla="*/ 2147483647 w 2784"/>
                <a:gd name="T79" fmla="*/ 2147483647 h 3150"/>
                <a:gd name="T80" fmla="*/ 2147483647 w 2784"/>
                <a:gd name="T81" fmla="*/ 2147483647 h 3150"/>
                <a:gd name="T82" fmla="*/ 2147483647 w 2784"/>
                <a:gd name="T83" fmla="*/ 2147483647 h 3150"/>
                <a:gd name="T84" fmla="*/ 2147483647 w 2784"/>
                <a:gd name="T85" fmla="*/ 2147483647 h 3150"/>
                <a:gd name="T86" fmla="*/ 2147483647 w 2784"/>
                <a:gd name="T87" fmla="*/ 2147483647 h 3150"/>
                <a:gd name="T88" fmla="*/ 2147483647 w 2784"/>
                <a:gd name="T89" fmla="*/ 2147483647 h 3150"/>
                <a:gd name="T90" fmla="*/ 2147483647 w 2784"/>
                <a:gd name="T91" fmla="*/ 2147483647 h 3150"/>
                <a:gd name="T92" fmla="*/ 2147483647 w 2784"/>
                <a:gd name="T93" fmla="*/ 2147483647 h 3150"/>
                <a:gd name="T94" fmla="*/ 2147483647 w 2784"/>
                <a:gd name="T95" fmla="*/ 2147483647 h 3150"/>
                <a:gd name="T96" fmla="*/ 2147483647 w 2784"/>
                <a:gd name="T97" fmla="*/ 2147483647 h 3150"/>
                <a:gd name="T98" fmla="*/ 2147483647 w 2784"/>
                <a:gd name="T99" fmla="*/ 2147483647 h 3150"/>
                <a:gd name="T100" fmla="*/ 2147483647 w 2784"/>
                <a:gd name="T101" fmla="*/ 2147483647 h 3150"/>
                <a:gd name="T102" fmla="*/ 2147483647 w 2784"/>
                <a:gd name="T103" fmla="*/ 2147483647 h 3150"/>
                <a:gd name="T104" fmla="*/ 2147483647 w 2784"/>
                <a:gd name="T105" fmla="*/ 2147483647 h 3150"/>
                <a:gd name="T106" fmla="*/ 2147483647 w 2784"/>
                <a:gd name="T107" fmla="*/ 2147483647 h 3150"/>
                <a:gd name="T108" fmla="*/ 2147483647 w 2784"/>
                <a:gd name="T109" fmla="*/ 2147483647 h 3150"/>
                <a:gd name="T110" fmla="*/ 2147483647 w 2784"/>
                <a:gd name="T111" fmla="*/ 2147483647 h 3150"/>
                <a:gd name="T112" fmla="*/ 2147483647 w 2784"/>
                <a:gd name="T113" fmla="*/ 2147483647 h 3150"/>
                <a:gd name="T114" fmla="*/ 2147483647 w 2784"/>
                <a:gd name="T115" fmla="*/ 2147483647 h 3150"/>
                <a:gd name="T116" fmla="*/ 2147483647 w 2784"/>
                <a:gd name="T117" fmla="*/ 2147483647 h 3150"/>
                <a:gd name="T118" fmla="*/ 2147483647 w 2784"/>
                <a:gd name="T119" fmla="*/ 2147483647 h 3150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2784"/>
                <a:gd name="T181" fmla="*/ 0 h 3150"/>
                <a:gd name="T182" fmla="*/ 2784 w 2784"/>
                <a:gd name="T183" fmla="*/ 3150 h 3150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2784" h="3150">
                  <a:moveTo>
                    <a:pt x="1716" y="450"/>
                  </a:moveTo>
                  <a:lnTo>
                    <a:pt x="1710" y="450"/>
                  </a:lnTo>
                  <a:lnTo>
                    <a:pt x="1698" y="444"/>
                  </a:lnTo>
                  <a:lnTo>
                    <a:pt x="1680" y="444"/>
                  </a:lnTo>
                  <a:lnTo>
                    <a:pt x="1662" y="438"/>
                  </a:lnTo>
                  <a:lnTo>
                    <a:pt x="1650" y="438"/>
                  </a:lnTo>
                  <a:lnTo>
                    <a:pt x="1644" y="444"/>
                  </a:lnTo>
                  <a:lnTo>
                    <a:pt x="1644" y="450"/>
                  </a:lnTo>
                  <a:lnTo>
                    <a:pt x="1650" y="462"/>
                  </a:lnTo>
                  <a:lnTo>
                    <a:pt x="1650" y="468"/>
                  </a:lnTo>
                  <a:lnTo>
                    <a:pt x="1656" y="480"/>
                  </a:lnTo>
                  <a:lnTo>
                    <a:pt x="1638" y="480"/>
                  </a:lnTo>
                  <a:lnTo>
                    <a:pt x="1638" y="504"/>
                  </a:lnTo>
                  <a:lnTo>
                    <a:pt x="1656" y="516"/>
                  </a:lnTo>
                  <a:lnTo>
                    <a:pt x="1644" y="528"/>
                  </a:lnTo>
                  <a:lnTo>
                    <a:pt x="1644" y="540"/>
                  </a:lnTo>
                  <a:lnTo>
                    <a:pt x="1656" y="564"/>
                  </a:lnTo>
                  <a:lnTo>
                    <a:pt x="1668" y="570"/>
                  </a:lnTo>
                  <a:lnTo>
                    <a:pt x="1674" y="576"/>
                  </a:lnTo>
                  <a:lnTo>
                    <a:pt x="1686" y="576"/>
                  </a:lnTo>
                  <a:lnTo>
                    <a:pt x="1698" y="570"/>
                  </a:lnTo>
                  <a:lnTo>
                    <a:pt x="1710" y="570"/>
                  </a:lnTo>
                  <a:lnTo>
                    <a:pt x="1716" y="564"/>
                  </a:lnTo>
                  <a:lnTo>
                    <a:pt x="1716" y="558"/>
                  </a:lnTo>
                  <a:lnTo>
                    <a:pt x="1728" y="558"/>
                  </a:lnTo>
                  <a:lnTo>
                    <a:pt x="1740" y="552"/>
                  </a:lnTo>
                  <a:lnTo>
                    <a:pt x="1758" y="552"/>
                  </a:lnTo>
                  <a:lnTo>
                    <a:pt x="1770" y="546"/>
                  </a:lnTo>
                  <a:lnTo>
                    <a:pt x="1776" y="534"/>
                  </a:lnTo>
                  <a:lnTo>
                    <a:pt x="1788" y="492"/>
                  </a:lnTo>
                  <a:lnTo>
                    <a:pt x="1794" y="480"/>
                  </a:lnTo>
                  <a:lnTo>
                    <a:pt x="1794" y="474"/>
                  </a:lnTo>
                  <a:lnTo>
                    <a:pt x="1800" y="462"/>
                  </a:lnTo>
                  <a:lnTo>
                    <a:pt x="1800" y="444"/>
                  </a:lnTo>
                  <a:lnTo>
                    <a:pt x="1794" y="438"/>
                  </a:lnTo>
                  <a:lnTo>
                    <a:pt x="1752" y="438"/>
                  </a:lnTo>
                  <a:lnTo>
                    <a:pt x="1740" y="444"/>
                  </a:lnTo>
                  <a:lnTo>
                    <a:pt x="1734" y="444"/>
                  </a:lnTo>
                  <a:lnTo>
                    <a:pt x="1722" y="450"/>
                  </a:lnTo>
                  <a:lnTo>
                    <a:pt x="1716" y="450"/>
                  </a:lnTo>
                  <a:close/>
                  <a:moveTo>
                    <a:pt x="1716" y="438"/>
                  </a:moveTo>
                  <a:lnTo>
                    <a:pt x="1740" y="432"/>
                  </a:lnTo>
                  <a:lnTo>
                    <a:pt x="1722" y="414"/>
                  </a:lnTo>
                  <a:lnTo>
                    <a:pt x="1698" y="438"/>
                  </a:lnTo>
                  <a:lnTo>
                    <a:pt x="1716" y="438"/>
                  </a:lnTo>
                  <a:close/>
                  <a:moveTo>
                    <a:pt x="1686" y="408"/>
                  </a:moveTo>
                  <a:lnTo>
                    <a:pt x="1662" y="408"/>
                  </a:lnTo>
                  <a:lnTo>
                    <a:pt x="1662" y="426"/>
                  </a:lnTo>
                  <a:lnTo>
                    <a:pt x="1698" y="426"/>
                  </a:lnTo>
                  <a:lnTo>
                    <a:pt x="1716" y="402"/>
                  </a:lnTo>
                  <a:lnTo>
                    <a:pt x="1698" y="384"/>
                  </a:lnTo>
                  <a:lnTo>
                    <a:pt x="1686" y="408"/>
                  </a:lnTo>
                  <a:close/>
                  <a:moveTo>
                    <a:pt x="1572" y="492"/>
                  </a:moveTo>
                  <a:lnTo>
                    <a:pt x="1572" y="510"/>
                  </a:lnTo>
                  <a:lnTo>
                    <a:pt x="1554" y="546"/>
                  </a:lnTo>
                  <a:lnTo>
                    <a:pt x="1584" y="528"/>
                  </a:lnTo>
                  <a:lnTo>
                    <a:pt x="1590" y="516"/>
                  </a:lnTo>
                  <a:lnTo>
                    <a:pt x="1596" y="510"/>
                  </a:lnTo>
                  <a:lnTo>
                    <a:pt x="1608" y="486"/>
                  </a:lnTo>
                  <a:lnTo>
                    <a:pt x="1608" y="480"/>
                  </a:lnTo>
                  <a:lnTo>
                    <a:pt x="1602" y="474"/>
                  </a:lnTo>
                  <a:lnTo>
                    <a:pt x="1596" y="474"/>
                  </a:lnTo>
                  <a:lnTo>
                    <a:pt x="1584" y="480"/>
                  </a:lnTo>
                  <a:lnTo>
                    <a:pt x="1572" y="492"/>
                  </a:lnTo>
                  <a:close/>
                  <a:moveTo>
                    <a:pt x="1632" y="426"/>
                  </a:moveTo>
                  <a:lnTo>
                    <a:pt x="1608" y="450"/>
                  </a:lnTo>
                  <a:lnTo>
                    <a:pt x="1626" y="456"/>
                  </a:lnTo>
                  <a:lnTo>
                    <a:pt x="1644" y="432"/>
                  </a:lnTo>
                  <a:lnTo>
                    <a:pt x="1632" y="426"/>
                  </a:lnTo>
                  <a:close/>
                  <a:moveTo>
                    <a:pt x="2778" y="1002"/>
                  </a:moveTo>
                  <a:lnTo>
                    <a:pt x="2778" y="984"/>
                  </a:lnTo>
                  <a:lnTo>
                    <a:pt x="2772" y="972"/>
                  </a:lnTo>
                  <a:lnTo>
                    <a:pt x="2760" y="954"/>
                  </a:lnTo>
                  <a:lnTo>
                    <a:pt x="2754" y="936"/>
                  </a:lnTo>
                  <a:lnTo>
                    <a:pt x="2754" y="870"/>
                  </a:lnTo>
                  <a:lnTo>
                    <a:pt x="2724" y="840"/>
                  </a:lnTo>
                  <a:lnTo>
                    <a:pt x="2694" y="834"/>
                  </a:lnTo>
                  <a:lnTo>
                    <a:pt x="2646" y="840"/>
                  </a:lnTo>
                  <a:lnTo>
                    <a:pt x="2628" y="822"/>
                  </a:lnTo>
                  <a:lnTo>
                    <a:pt x="2610" y="822"/>
                  </a:lnTo>
                  <a:lnTo>
                    <a:pt x="2592" y="798"/>
                  </a:lnTo>
                  <a:lnTo>
                    <a:pt x="2568" y="798"/>
                  </a:lnTo>
                  <a:lnTo>
                    <a:pt x="2538" y="768"/>
                  </a:lnTo>
                  <a:lnTo>
                    <a:pt x="2526" y="750"/>
                  </a:lnTo>
                  <a:lnTo>
                    <a:pt x="2490" y="714"/>
                  </a:lnTo>
                  <a:lnTo>
                    <a:pt x="2418" y="666"/>
                  </a:lnTo>
                  <a:lnTo>
                    <a:pt x="2394" y="660"/>
                  </a:lnTo>
                  <a:lnTo>
                    <a:pt x="2316" y="660"/>
                  </a:lnTo>
                  <a:lnTo>
                    <a:pt x="2316" y="672"/>
                  </a:lnTo>
                  <a:lnTo>
                    <a:pt x="2310" y="672"/>
                  </a:lnTo>
                  <a:lnTo>
                    <a:pt x="2298" y="660"/>
                  </a:lnTo>
                  <a:lnTo>
                    <a:pt x="2286" y="654"/>
                  </a:lnTo>
                  <a:lnTo>
                    <a:pt x="2274" y="654"/>
                  </a:lnTo>
                  <a:lnTo>
                    <a:pt x="2262" y="648"/>
                  </a:lnTo>
                  <a:lnTo>
                    <a:pt x="2232" y="648"/>
                  </a:lnTo>
                  <a:lnTo>
                    <a:pt x="2226" y="642"/>
                  </a:lnTo>
                  <a:lnTo>
                    <a:pt x="2214" y="636"/>
                  </a:lnTo>
                  <a:lnTo>
                    <a:pt x="2196" y="630"/>
                  </a:lnTo>
                  <a:lnTo>
                    <a:pt x="2184" y="624"/>
                  </a:lnTo>
                  <a:lnTo>
                    <a:pt x="2166" y="618"/>
                  </a:lnTo>
                  <a:lnTo>
                    <a:pt x="2154" y="618"/>
                  </a:lnTo>
                  <a:lnTo>
                    <a:pt x="2142" y="624"/>
                  </a:lnTo>
                  <a:lnTo>
                    <a:pt x="2112" y="654"/>
                  </a:lnTo>
                  <a:lnTo>
                    <a:pt x="2106" y="666"/>
                  </a:lnTo>
                  <a:lnTo>
                    <a:pt x="2088" y="642"/>
                  </a:lnTo>
                  <a:lnTo>
                    <a:pt x="2088" y="678"/>
                  </a:lnTo>
                  <a:lnTo>
                    <a:pt x="2058" y="702"/>
                  </a:lnTo>
                  <a:lnTo>
                    <a:pt x="2076" y="636"/>
                  </a:lnTo>
                  <a:lnTo>
                    <a:pt x="2082" y="636"/>
                  </a:lnTo>
                  <a:lnTo>
                    <a:pt x="2094" y="624"/>
                  </a:lnTo>
                  <a:lnTo>
                    <a:pt x="2094" y="606"/>
                  </a:lnTo>
                  <a:lnTo>
                    <a:pt x="2088" y="600"/>
                  </a:lnTo>
                  <a:lnTo>
                    <a:pt x="2082" y="600"/>
                  </a:lnTo>
                  <a:lnTo>
                    <a:pt x="2064" y="618"/>
                  </a:lnTo>
                  <a:lnTo>
                    <a:pt x="2076" y="582"/>
                  </a:lnTo>
                  <a:lnTo>
                    <a:pt x="2070" y="582"/>
                  </a:lnTo>
                  <a:lnTo>
                    <a:pt x="2064" y="576"/>
                  </a:lnTo>
                  <a:lnTo>
                    <a:pt x="2064" y="570"/>
                  </a:lnTo>
                  <a:lnTo>
                    <a:pt x="2040" y="546"/>
                  </a:lnTo>
                  <a:lnTo>
                    <a:pt x="2034" y="546"/>
                  </a:lnTo>
                  <a:lnTo>
                    <a:pt x="2022" y="564"/>
                  </a:lnTo>
                  <a:lnTo>
                    <a:pt x="2016" y="552"/>
                  </a:lnTo>
                  <a:lnTo>
                    <a:pt x="2004" y="546"/>
                  </a:lnTo>
                  <a:lnTo>
                    <a:pt x="1998" y="534"/>
                  </a:lnTo>
                  <a:lnTo>
                    <a:pt x="1986" y="528"/>
                  </a:lnTo>
                  <a:lnTo>
                    <a:pt x="1980" y="522"/>
                  </a:lnTo>
                  <a:lnTo>
                    <a:pt x="1968" y="516"/>
                  </a:lnTo>
                  <a:lnTo>
                    <a:pt x="1944" y="516"/>
                  </a:lnTo>
                  <a:lnTo>
                    <a:pt x="1932" y="510"/>
                  </a:lnTo>
                  <a:lnTo>
                    <a:pt x="1926" y="510"/>
                  </a:lnTo>
                  <a:lnTo>
                    <a:pt x="1914" y="498"/>
                  </a:lnTo>
                  <a:lnTo>
                    <a:pt x="1902" y="492"/>
                  </a:lnTo>
                  <a:lnTo>
                    <a:pt x="1896" y="480"/>
                  </a:lnTo>
                  <a:lnTo>
                    <a:pt x="1884" y="474"/>
                  </a:lnTo>
                  <a:lnTo>
                    <a:pt x="1878" y="486"/>
                  </a:lnTo>
                  <a:lnTo>
                    <a:pt x="1824" y="486"/>
                  </a:lnTo>
                  <a:lnTo>
                    <a:pt x="1812" y="498"/>
                  </a:lnTo>
                  <a:lnTo>
                    <a:pt x="1806" y="510"/>
                  </a:lnTo>
                  <a:lnTo>
                    <a:pt x="1806" y="522"/>
                  </a:lnTo>
                  <a:lnTo>
                    <a:pt x="1800" y="528"/>
                  </a:lnTo>
                  <a:lnTo>
                    <a:pt x="1800" y="534"/>
                  </a:lnTo>
                  <a:lnTo>
                    <a:pt x="1812" y="552"/>
                  </a:lnTo>
                  <a:lnTo>
                    <a:pt x="1776" y="552"/>
                  </a:lnTo>
                  <a:lnTo>
                    <a:pt x="1770" y="564"/>
                  </a:lnTo>
                  <a:lnTo>
                    <a:pt x="1758" y="576"/>
                  </a:lnTo>
                  <a:lnTo>
                    <a:pt x="1752" y="588"/>
                  </a:lnTo>
                  <a:lnTo>
                    <a:pt x="1752" y="594"/>
                  </a:lnTo>
                  <a:lnTo>
                    <a:pt x="1746" y="600"/>
                  </a:lnTo>
                  <a:lnTo>
                    <a:pt x="1746" y="612"/>
                  </a:lnTo>
                  <a:lnTo>
                    <a:pt x="1740" y="624"/>
                  </a:lnTo>
                  <a:lnTo>
                    <a:pt x="1728" y="636"/>
                  </a:lnTo>
                  <a:lnTo>
                    <a:pt x="1722" y="636"/>
                  </a:lnTo>
                  <a:lnTo>
                    <a:pt x="1728" y="630"/>
                  </a:lnTo>
                  <a:lnTo>
                    <a:pt x="1728" y="618"/>
                  </a:lnTo>
                  <a:lnTo>
                    <a:pt x="1734" y="606"/>
                  </a:lnTo>
                  <a:lnTo>
                    <a:pt x="1734" y="600"/>
                  </a:lnTo>
                  <a:lnTo>
                    <a:pt x="1740" y="588"/>
                  </a:lnTo>
                  <a:lnTo>
                    <a:pt x="1740" y="582"/>
                  </a:lnTo>
                  <a:lnTo>
                    <a:pt x="1734" y="576"/>
                  </a:lnTo>
                  <a:lnTo>
                    <a:pt x="1728" y="576"/>
                  </a:lnTo>
                  <a:lnTo>
                    <a:pt x="1722" y="582"/>
                  </a:lnTo>
                  <a:lnTo>
                    <a:pt x="1716" y="582"/>
                  </a:lnTo>
                  <a:lnTo>
                    <a:pt x="1704" y="594"/>
                  </a:lnTo>
                  <a:lnTo>
                    <a:pt x="1692" y="588"/>
                  </a:lnTo>
                  <a:lnTo>
                    <a:pt x="1656" y="588"/>
                  </a:lnTo>
                  <a:lnTo>
                    <a:pt x="1644" y="582"/>
                  </a:lnTo>
                  <a:lnTo>
                    <a:pt x="1632" y="570"/>
                  </a:lnTo>
                  <a:lnTo>
                    <a:pt x="1632" y="522"/>
                  </a:lnTo>
                  <a:lnTo>
                    <a:pt x="1626" y="516"/>
                  </a:lnTo>
                  <a:lnTo>
                    <a:pt x="1626" y="504"/>
                  </a:lnTo>
                  <a:lnTo>
                    <a:pt x="1620" y="504"/>
                  </a:lnTo>
                  <a:lnTo>
                    <a:pt x="1614" y="510"/>
                  </a:lnTo>
                  <a:lnTo>
                    <a:pt x="1602" y="516"/>
                  </a:lnTo>
                  <a:lnTo>
                    <a:pt x="1596" y="522"/>
                  </a:lnTo>
                  <a:lnTo>
                    <a:pt x="1590" y="534"/>
                  </a:lnTo>
                  <a:lnTo>
                    <a:pt x="1584" y="540"/>
                  </a:lnTo>
                  <a:lnTo>
                    <a:pt x="1560" y="552"/>
                  </a:lnTo>
                  <a:lnTo>
                    <a:pt x="1554" y="558"/>
                  </a:lnTo>
                  <a:lnTo>
                    <a:pt x="1512" y="558"/>
                  </a:lnTo>
                  <a:lnTo>
                    <a:pt x="1500" y="552"/>
                  </a:lnTo>
                  <a:lnTo>
                    <a:pt x="1542" y="540"/>
                  </a:lnTo>
                  <a:lnTo>
                    <a:pt x="1548" y="528"/>
                  </a:lnTo>
                  <a:lnTo>
                    <a:pt x="1566" y="510"/>
                  </a:lnTo>
                  <a:lnTo>
                    <a:pt x="1566" y="492"/>
                  </a:lnTo>
                  <a:lnTo>
                    <a:pt x="1572" y="486"/>
                  </a:lnTo>
                  <a:lnTo>
                    <a:pt x="1590" y="450"/>
                  </a:lnTo>
                  <a:lnTo>
                    <a:pt x="1626" y="414"/>
                  </a:lnTo>
                  <a:lnTo>
                    <a:pt x="1638" y="408"/>
                  </a:lnTo>
                  <a:lnTo>
                    <a:pt x="1656" y="390"/>
                  </a:lnTo>
                  <a:lnTo>
                    <a:pt x="1656" y="378"/>
                  </a:lnTo>
                  <a:lnTo>
                    <a:pt x="1662" y="366"/>
                  </a:lnTo>
                  <a:lnTo>
                    <a:pt x="1674" y="354"/>
                  </a:lnTo>
                  <a:lnTo>
                    <a:pt x="1686" y="348"/>
                  </a:lnTo>
                  <a:lnTo>
                    <a:pt x="1692" y="342"/>
                  </a:lnTo>
                  <a:lnTo>
                    <a:pt x="1704" y="336"/>
                  </a:lnTo>
                  <a:lnTo>
                    <a:pt x="1680" y="330"/>
                  </a:lnTo>
                  <a:lnTo>
                    <a:pt x="1698" y="312"/>
                  </a:lnTo>
                  <a:lnTo>
                    <a:pt x="1698" y="294"/>
                  </a:lnTo>
                  <a:lnTo>
                    <a:pt x="1692" y="288"/>
                  </a:lnTo>
                  <a:lnTo>
                    <a:pt x="1680" y="282"/>
                  </a:lnTo>
                  <a:lnTo>
                    <a:pt x="1662" y="282"/>
                  </a:lnTo>
                  <a:lnTo>
                    <a:pt x="1650" y="276"/>
                  </a:lnTo>
                  <a:lnTo>
                    <a:pt x="1644" y="270"/>
                  </a:lnTo>
                  <a:lnTo>
                    <a:pt x="1638" y="252"/>
                  </a:lnTo>
                  <a:lnTo>
                    <a:pt x="1632" y="216"/>
                  </a:lnTo>
                  <a:lnTo>
                    <a:pt x="1626" y="168"/>
                  </a:lnTo>
                  <a:lnTo>
                    <a:pt x="1620" y="138"/>
                  </a:lnTo>
                  <a:lnTo>
                    <a:pt x="1614" y="114"/>
                  </a:lnTo>
                  <a:lnTo>
                    <a:pt x="1608" y="96"/>
                  </a:lnTo>
                  <a:lnTo>
                    <a:pt x="1602" y="84"/>
                  </a:lnTo>
                  <a:lnTo>
                    <a:pt x="1590" y="78"/>
                  </a:lnTo>
                  <a:lnTo>
                    <a:pt x="1584" y="78"/>
                  </a:lnTo>
                  <a:lnTo>
                    <a:pt x="1584" y="90"/>
                  </a:lnTo>
                  <a:lnTo>
                    <a:pt x="1590" y="96"/>
                  </a:lnTo>
                  <a:lnTo>
                    <a:pt x="1590" y="108"/>
                  </a:lnTo>
                  <a:lnTo>
                    <a:pt x="1572" y="108"/>
                  </a:lnTo>
                  <a:lnTo>
                    <a:pt x="1572" y="102"/>
                  </a:lnTo>
                  <a:lnTo>
                    <a:pt x="1566" y="108"/>
                  </a:lnTo>
                  <a:lnTo>
                    <a:pt x="1560" y="120"/>
                  </a:lnTo>
                  <a:lnTo>
                    <a:pt x="1560" y="126"/>
                  </a:lnTo>
                  <a:lnTo>
                    <a:pt x="1554" y="132"/>
                  </a:lnTo>
                  <a:lnTo>
                    <a:pt x="1548" y="144"/>
                  </a:lnTo>
                  <a:lnTo>
                    <a:pt x="1536" y="156"/>
                  </a:lnTo>
                  <a:lnTo>
                    <a:pt x="1518" y="192"/>
                  </a:lnTo>
                  <a:lnTo>
                    <a:pt x="1518" y="210"/>
                  </a:lnTo>
                  <a:lnTo>
                    <a:pt x="1494" y="246"/>
                  </a:lnTo>
                  <a:lnTo>
                    <a:pt x="1488" y="246"/>
                  </a:lnTo>
                  <a:lnTo>
                    <a:pt x="1482" y="252"/>
                  </a:lnTo>
                  <a:lnTo>
                    <a:pt x="1464" y="252"/>
                  </a:lnTo>
                  <a:lnTo>
                    <a:pt x="1452" y="240"/>
                  </a:lnTo>
                  <a:lnTo>
                    <a:pt x="1446" y="246"/>
                  </a:lnTo>
                  <a:lnTo>
                    <a:pt x="1434" y="246"/>
                  </a:lnTo>
                  <a:lnTo>
                    <a:pt x="1428" y="240"/>
                  </a:lnTo>
                  <a:lnTo>
                    <a:pt x="1416" y="240"/>
                  </a:lnTo>
                  <a:lnTo>
                    <a:pt x="1410" y="246"/>
                  </a:lnTo>
                  <a:lnTo>
                    <a:pt x="1410" y="252"/>
                  </a:lnTo>
                  <a:lnTo>
                    <a:pt x="1404" y="258"/>
                  </a:lnTo>
                  <a:lnTo>
                    <a:pt x="1380" y="258"/>
                  </a:lnTo>
                  <a:lnTo>
                    <a:pt x="1368" y="246"/>
                  </a:lnTo>
                  <a:lnTo>
                    <a:pt x="1368" y="240"/>
                  </a:lnTo>
                  <a:lnTo>
                    <a:pt x="1350" y="234"/>
                  </a:lnTo>
                  <a:lnTo>
                    <a:pt x="1344" y="228"/>
                  </a:lnTo>
                  <a:lnTo>
                    <a:pt x="1338" y="216"/>
                  </a:lnTo>
                  <a:lnTo>
                    <a:pt x="1332" y="216"/>
                  </a:lnTo>
                  <a:lnTo>
                    <a:pt x="1320" y="222"/>
                  </a:lnTo>
                  <a:lnTo>
                    <a:pt x="1314" y="228"/>
                  </a:lnTo>
                  <a:lnTo>
                    <a:pt x="1302" y="234"/>
                  </a:lnTo>
                  <a:lnTo>
                    <a:pt x="1278" y="234"/>
                  </a:lnTo>
                  <a:lnTo>
                    <a:pt x="1278" y="222"/>
                  </a:lnTo>
                  <a:lnTo>
                    <a:pt x="1272" y="222"/>
                  </a:lnTo>
                  <a:lnTo>
                    <a:pt x="1260" y="228"/>
                  </a:lnTo>
                  <a:lnTo>
                    <a:pt x="1260" y="252"/>
                  </a:lnTo>
                  <a:lnTo>
                    <a:pt x="1272" y="264"/>
                  </a:lnTo>
                  <a:lnTo>
                    <a:pt x="1272" y="270"/>
                  </a:lnTo>
                  <a:lnTo>
                    <a:pt x="1278" y="276"/>
                  </a:lnTo>
                  <a:lnTo>
                    <a:pt x="1272" y="282"/>
                  </a:lnTo>
                  <a:lnTo>
                    <a:pt x="1254" y="282"/>
                  </a:lnTo>
                  <a:lnTo>
                    <a:pt x="1230" y="270"/>
                  </a:lnTo>
                  <a:lnTo>
                    <a:pt x="1224" y="270"/>
                  </a:lnTo>
                  <a:lnTo>
                    <a:pt x="1212" y="264"/>
                  </a:lnTo>
                  <a:lnTo>
                    <a:pt x="1212" y="270"/>
                  </a:lnTo>
                  <a:lnTo>
                    <a:pt x="1206" y="276"/>
                  </a:lnTo>
                  <a:lnTo>
                    <a:pt x="1200" y="276"/>
                  </a:lnTo>
                  <a:lnTo>
                    <a:pt x="1188" y="264"/>
                  </a:lnTo>
                  <a:lnTo>
                    <a:pt x="1176" y="264"/>
                  </a:lnTo>
                  <a:lnTo>
                    <a:pt x="1158" y="282"/>
                  </a:lnTo>
                  <a:lnTo>
                    <a:pt x="1158" y="288"/>
                  </a:lnTo>
                  <a:lnTo>
                    <a:pt x="1128" y="288"/>
                  </a:lnTo>
                  <a:lnTo>
                    <a:pt x="1122" y="300"/>
                  </a:lnTo>
                  <a:lnTo>
                    <a:pt x="1104" y="300"/>
                  </a:lnTo>
                  <a:lnTo>
                    <a:pt x="1092" y="312"/>
                  </a:lnTo>
                  <a:lnTo>
                    <a:pt x="1092" y="324"/>
                  </a:lnTo>
                  <a:lnTo>
                    <a:pt x="1086" y="330"/>
                  </a:lnTo>
                  <a:lnTo>
                    <a:pt x="1050" y="330"/>
                  </a:lnTo>
                  <a:lnTo>
                    <a:pt x="1044" y="318"/>
                  </a:lnTo>
                  <a:lnTo>
                    <a:pt x="1032" y="318"/>
                  </a:lnTo>
                  <a:lnTo>
                    <a:pt x="1002" y="282"/>
                  </a:lnTo>
                  <a:lnTo>
                    <a:pt x="1002" y="252"/>
                  </a:lnTo>
                  <a:lnTo>
                    <a:pt x="978" y="228"/>
                  </a:lnTo>
                  <a:lnTo>
                    <a:pt x="972" y="216"/>
                  </a:lnTo>
                  <a:lnTo>
                    <a:pt x="972" y="210"/>
                  </a:lnTo>
                  <a:lnTo>
                    <a:pt x="978" y="198"/>
                  </a:lnTo>
                  <a:lnTo>
                    <a:pt x="978" y="192"/>
                  </a:lnTo>
                  <a:lnTo>
                    <a:pt x="984" y="180"/>
                  </a:lnTo>
                  <a:lnTo>
                    <a:pt x="996" y="138"/>
                  </a:lnTo>
                  <a:lnTo>
                    <a:pt x="1008" y="126"/>
                  </a:lnTo>
                  <a:lnTo>
                    <a:pt x="1014" y="114"/>
                  </a:lnTo>
                  <a:lnTo>
                    <a:pt x="1014" y="102"/>
                  </a:lnTo>
                  <a:lnTo>
                    <a:pt x="1008" y="102"/>
                  </a:lnTo>
                  <a:lnTo>
                    <a:pt x="1002" y="96"/>
                  </a:lnTo>
                  <a:lnTo>
                    <a:pt x="1002" y="66"/>
                  </a:lnTo>
                  <a:lnTo>
                    <a:pt x="996" y="66"/>
                  </a:lnTo>
                  <a:lnTo>
                    <a:pt x="984" y="72"/>
                  </a:lnTo>
                  <a:lnTo>
                    <a:pt x="978" y="72"/>
                  </a:lnTo>
                  <a:lnTo>
                    <a:pt x="972" y="66"/>
                  </a:lnTo>
                  <a:lnTo>
                    <a:pt x="972" y="60"/>
                  </a:lnTo>
                  <a:lnTo>
                    <a:pt x="978" y="54"/>
                  </a:lnTo>
                  <a:lnTo>
                    <a:pt x="984" y="42"/>
                  </a:lnTo>
                  <a:lnTo>
                    <a:pt x="984" y="24"/>
                  </a:lnTo>
                  <a:lnTo>
                    <a:pt x="978" y="12"/>
                  </a:lnTo>
                  <a:lnTo>
                    <a:pt x="966" y="0"/>
                  </a:lnTo>
                  <a:lnTo>
                    <a:pt x="960" y="12"/>
                  </a:lnTo>
                  <a:lnTo>
                    <a:pt x="936" y="6"/>
                  </a:lnTo>
                  <a:lnTo>
                    <a:pt x="936" y="42"/>
                  </a:lnTo>
                  <a:lnTo>
                    <a:pt x="930" y="48"/>
                  </a:lnTo>
                  <a:lnTo>
                    <a:pt x="918" y="48"/>
                  </a:lnTo>
                  <a:lnTo>
                    <a:pt x="918" y="60"/>
                  </a:lnTo>
                  <a:lnTo>
                    <a:pt x="894" y="60"/>
                  </a:lnTo>
                  <a:lnTo>
                    <a:pt x="882" y="66"/>
                  </a:lnTo>
                  <a:lnTo>
                    <a:pt x="858" y="90"/>
                  </a:lnTo>
                  <a:lnTo>
                    <a:pt x="846" y="96"/>
                  </a:lnTo>
                  <a:lnTo>
                    <a:pt x="828" y="96"/>
                  </a:lnTo>
                  <a:lnTo>
                    <a:pt x="822" y="90"/>
                  </a:lnTo>
                  <a:lnTo>
                    <a:pt x="804" y="90"/>
                  </a:lnTo>
                  <a:lnTo>
                    <a:pt x="798" y="96"/>
                  </a:lnTo>
                  <a:lnTo>
                    <a:pt x="798" y="108"/>
                  </a:lnTo>
                  <a:lnTo>
                    <a:pt x="792" y="120"/>
                  </a:lnTo>
                  <a:lnTo>
                    <a:pt x="792" y="138"/>
                  </a:lnTo>
                  <a:lnTo>
                    <a:pt x="786" y="144"/>
                  </a:lnTo>
                  <a:lnTo>
                    <a:pt x="774" y="138"/>
                  </a:lnTo>
                  <a:lnTo>
                    <a:pt x="762" y="126"/>
                  </a:lnTo>
                  <a:lnTo>
                    <a:pt x="756" y="114"/>
                  </a:lnTo>
                  <a:lnTo>
                    <a:pt x="750" y="108"/>
                  </a:lnTo>
                  <a:lnTo>
                    <a:pt x="738" y="108"/>
                  </a:lnTo>
                  <a:lnTo>
                    <a:pt x="732" y="114"/>
                  </a:lnTo>
                  <a:lnTo>
                    <a:pt x="720" y="108"/>
                  </a:lnTo>
                  <a:lnTo>
                    <a:pt x="708" y="114"/>
                  </a:lnTo>
                  <a:lnTo>
                    <a:pt x="696" y="114"/>
                  </a:lnTo>
                  <a:lnTo>
                    <a:pt x="696" y="96"/>
                  </a:lnTo>
                  <a:lnTo>
                    <a:pt x="690" y="90"/>
                  </a:lnTo>
                  <a:lnTo>
                    <a:pt x="648" y="90"/>
                  </a:lnTo>
                  <a:lnTo>
                    <a:pt x="648" y="84"/>
                  </a:lnTo>
                  <a:lnTo>
                    <a:pt x="642" y="78"/>
                  </a:lnTo>
                  <a:lnTo>
                    <a:pt x="642" y="108"/>
                  </a:lnTo>
                  <a:lnTo>
                    <a:pt x="660" y="126"/>
                  </a:lnTo>
                  <a:lnTo>
                    <a:pt x="672" y="132"/>
                  </a:lnTo>
                  <a:lnTo>
                    <a:pt x="678" y="138"/>
                  </a:lnTo>
                  <a:lnTo>
                    <a:pt x="678" y="168"/>
                  </a:lnTo>
                  <a:lnTo>
                    <a:pt x="672" y="174"/>
                  </a:lnTo>
                  <a:lnTo>
                    <a:pt x="684" y="186"/>
                  </a:lnTo>
                  <a:lnTo>
                    <a:pt x="690" y="198"/>
                  </a:lnTo>
                  <a:lnTo>
                    <a:pt x="690" y="228"/>
                  </a:lnTo>
                  <a:lnTo>
                    <a:pt x="738" y="234"/>
                  </a:lnTo>
                  <a:lnTo>
                    <a:pt x="744" y="240"/>
                  </a:lnTo>
                  <a:lnTo>
                    <a:pt x="744" y="246"/>
                  </a:lnTo>
                  <a:lnTo>
                    <a:pt x="738" y="258"/>
                  </a:lnTo>
                  <a:lnTo>
                    <a:pt x="732" y="264"/>
                  </a:lnTo>
                  <a:lnTo>
                    <a:pt x="690" y="264"/>
                  </a:lnTo>
                  <a:lnTo>
                    <a:pt x="690" y="294"/>
                  </a:lnTo>
                  <a:lnTo>
                    <a:pt x="684" y="306"/>
                  </a:lnTo>
                  <a:lnTo>
                    <a:pt x="648" y="324"/>
                  </a:lnTo>
                  <a:lnTo>
                    <a:pt x="642" y="330"/>
                  </a:lnTo>
                  <a:lnTo>
                    <a:pt x="624" y="330"/>
                  </a:lnTo>
                  <a:lnTo>
                    <a:pt x="612" y="342"/>
                  </a:lnTo>
                  <a:lnTo>
                    <a:pt x="600" y="366"/>
                  </a:lnTo>
                  <a:lnTo>
                    <a:pt x="588" y="378"/>
                  </a:lnTo>
                  <a:lnTo>
                    <a:pt x="582" y="378"/>
                  </a:lnTo>
                  <a:lnTo>
                    <a:pt x="582" y="354"/>
                  </a:lnTo>
                  <a:lnTo>
                    <a:pt x="576" y="348"/>
                  </a:lnTo>
                  <a:lnTo>
                    <a:pt x="570" y="354"/>
                  </a:lnTo>
                  <a:lnTo>
                    <a:pt x="558" y="360"/>
                  </a:lnTo>
                  <a:lnTo>
                    <a:pt x="552" y="366"/>
                  </a:lnTo>
                  <a:lnTo>
                    <a:pt x="540" y="372"/>
                  </a:lnTo>
                  <a:lnTo>
                    <a:pt x="534" y="372"/>
                  </a:lnTo>
                  <a:lnTo>
                    <a:pt x="522" y="366"/>
                  </a:lnTo>
                  <a:lnTo>
                    <a:pt x="516" y="366"/>
                  </a:lnTo>
                  <a:lnTo>
                    <a:pt x="504" y="354"/>
                  </a:lnTo>
                  <a:lnTo>
                    <a:pt x="504" y="348"/>
                  </a:lnTo>
                  <a:lnTo>
                    <a:pt x="498" y="336"/>
                  </a:lnTo>
                  <a:lnTo>
                    <a:pt x="492" y="330"/>
                  </a:lnTo>
                  <a:lnTo>
                    <a:pt x="468" y="330"/>
                  </a:lnTo>
                  <a:lnTo>
                    <a:pt x="468" y="300"/>
                  </a:lnTo>
                  <a:lnTo>
                    <a:pt x="462" y="288"/>
                  </a:lnTo>
                  <a:lnTo>
                    <a:pt x="462" y="276"/>
                  </a:lnTo>
                  <a:lnTo>
                    <a:pt x="456" y="270"/>
                  </a:lnTo>
                  <a:lnTo>
                    <a:pt x="456" y="258"/>
                  </a:lnTo>
                  <a:lnTo>
                    <a:pt x="450" y="258"/>
                  </a:lnTo>
                  <a:lnTo>
                    <a:pt x="420" y="288"/>
                  </a:lnTo>
                  <a:lnTo>
                    <a:pt x="396" y="264"/>
                  </a:lnTo>
                  <a:lnTo>
                    <a:pt x="390" y="264"/>
                  </a:lnTo>
                  <a:lnTo>
                    <a:pt x="384" y="270"/>
                  </a:lnTo>
                  <a:lnTo>
                    <a:pt x="384" y="288"/>
                  </a:lnTo>
                  <a:lnTo>
                    <a:pt x="318" y="294"/>
                  </a:lnTo>
                  <a:lnTo>
                    <a:pt x="306" y="282"/>
                  </a:lnTo>
                  <a:lnTo>
                    <a:pt x="288" y="282"/>
                  </a:lnTo>
                  <a:lnTo>
                    <a:pt x="282" y="288"/>
                  </a:lnTo>
                  <a:lnTo>
                    <a:pt x="276" y="300"/>
                  </a:lnTo>
                  <a:lnTo>
                    <a:pt x="276" y="312"/>
                  </a:lnTo>
                  <a:lnTo>
                    <a:pt x="282" y="324"/>
                  </a:lnTo>
                  <a:lnTo>
                    <a:pt x="282" y="336"/>
                  </a:lnTo>
                  <a:lnTo>
                    <a:pt x="306" y="348"/>
                  </a:lnTo>
                  <a:lnTo>
                    <a:pt x="318" y="342"/>
                  </a:lnTo>
                  <a:lnTo>
                    <a:pt x="330" y="354"/>
                  </a:lnTo>
                  <a:lnTo>
                    <a:pt x="330" y="360"/>
                  </a:lnTo>
                  <a:lnTo>
                    <a:pt x="336" y="366"/>
                  </a:lnTo>
                  <a:lnTo>
                    <a:pt x="336" y="372"/>
                  </a:lnTo>
                  <a:lnTo>
                    <a:pt x="330" y="378"/>
                  </a:lnTo>
                  <a:lnTo>
                    <a:pt x="300" y="378"/>
                  </a:lnTo>
                  <a:lnTo>
                    <a:pt x="294" y="372"/>
                  </a:lnTo>
                  <a:lnTo>
                    <a:pt x="264" y="378"/>
                  </a:lnTo>
                  <a:lnTo>
                    <a:pt x="258" y="444"/>
                  </a:lnTo>
                  <a:lnTo>
                    <a:pt x="264" y="444"/>
                  </a:lnTo>
                  <a:lnTo>
                    <a:pt x="276" y="456"/>
                  </a:lnTo>
                  <a:lnTo>
                    <a:pt x="288" y="462"/>
                  </a:lnTo>
                  <a:lnTo>
                    <a:pt x="294" y="468"/>
                  </a:lnTo>
                  <a:lnTo>
                    <a:pt x="294" y="492"/>
                  </a:lnTo>
                  <a:lnTo>
                    <a:pt x="300" y="498"/>
                  </a:lnTo>
                  <a:lnTo>
                    <a:pt x="300" y="504"/>
                  </a:lnTo>
                  <a:lnTo>
                    <a:pt x="312" y="516"/>
                  </a:lnTo>
                  <a:lnTo>
                    <a:pt x="318" y="528"/>
                  </a:lnTo>
                  <a:lnTo>
                    <a:pt x="318" y="540"/>
                  </a:lnTo>
                  <a:lnTo>
                    <a:pt x="312" y="552"/>
                  </a:lnTo>
                  <a:lnTo>
                    <a:pt x="300" y="564"/>
                  </a:lnTo>
                  <a:lnTo>
                    <a:pt x="306" y="612"/>
                  </a:lnTo>
                  <a:lnTo>
                    <a:pt x="288" y="660"/>
                  </a:lnTo>
                  <a:lnTo>
                    <a:pt x="282" y="732"/>
                  </a:lnTo>
                  <a:lnTo>
                    <a:pt x="282" y="762"/>
                  </a:lnTo>
                  <a:lnTo>
                    <a:pt x="276" y="774"/>
                  </a:lnTo>
                  <a:lnTo>
                    <a:pt x="270" y="780"/>
                  </a:lnTo>
                  <a:lnTo>
                    <a:pt x="252" y="780"/>
                  </a:lnTo>
                  <a:lnTo>
                    <a:pt x="252" y="774"/>
                  </a:lnTo>
                  <a:lnTo>
                    <a:pt x="240" y="762"/>
                  </a:lnTo>
                  <a:lnTo>
                    <a:pt x="222" y="762"/>
                  </a:lnTo>
                  <a:lnTo>
                    <a:pt x="216" y="768"/>
                  </a:lnTo>
                  <a:lnTo>
                    <a:pt x="210" y="780"/>
                  </a:lnTo>
                  <a:lnTo>
                    <a:pt x="204" y="786"/>
                  </a:lnTo>
                  <a:lnTo>
                    <a:pt x="174" y="780"/>
                  </a:lnTo>
                  <a:lnTo>
                    <a:pt x="168" y="792"/>
                  </a:lnTo>
                  <a:lnTo>
                    <a:pt x="138" y="792"/>
                  </a:lnTo>
                  <a:lnTo>
                    <a:pt x="126" y="798"/>
                  </a:lnTo>
                  <a:lnTo>
                    <a:pt x="120" y="804"/>
                  </a:lnTo>
                  <a:lnTo>
                    <a:pt x="108" y="810"/>
                  </a:lnTo>
                  <a:lnTo>
                    <a:pt x="96" y="822"/>
                  </a:lnTo>
                  <a:lnTo>
                    <a:pt x="96" y="828"/>
                  </a:lnTo>
                  <a:lnTo>
                    <a:pt x="90" y="834"/>
                  </a:lnTo>
                  <a:lnTo>
                    <a:pt x="90" y="840"/>
                  </a:lnTo>
                  <a:lnTo>
                    <a:pt x="66" y="840"/>
                  </a:lnTo>
                  <a:lnTo>
                    <a:pt x="66" y="894"/>
                  </a:lnTo>
                  <a:lnTo>
                    <a:pt x="48" y="912"/>
                  </a:lnTo>
                  <a:lnTo>
                    <a:pt x="48" y="924"/>
                  </a:lnTo>
                  <a:lnTo>
                    <a:pt x="54" y="930"/>
                  </a:lnTo>
                  <a:lnTo>
                    <a:pt x="54" y="948"/>
                  </a:lnTo>
                  <a:lnTo>
                    <a:pt x="60" y="954"/>
                  </a:lnTo>
                  <a:lnTo>
                    <a:pt x="54" y="954"/>
                  </a:lnTo>
                  <a:lnTo>
                    <a:pt x="48" y="948"/>
                  </a:lnTo>
                  <a:lnTo>
                    <a:pt x="18" y="978"/>
                  </a:lnTo>
                  <a:lnTo>
                    <a:pt x="12" y="990"/>
                  </a:lnTo>
                  <a:lnTo>
                    <a:pt x="12" y="1014"/>
                  </a:lnTo>
                  <a:lnTo>
                    <a:pt x="18" y="1020"/>
                  </a:lnTo>
                  <a:lnTo>
                    <a:pt x="6" y="1026"/>
                  </a:lnTo>
                  <a:lnTo>
                    <a:pt x="0" y="1032"/>
                  </a:lnTo>
                  <a:lnTo>
                    <a:pt x="0" y="1044"/>
                  </a:lnTo>
                  <a:lnTo>
                    <a:pt x="6" y="1050"/>
                  </a:lnTo>
                  <a:lnTo>
                    <a:pt x="18" y="1056"/>
                  </a:lnTo>
                  <a:lnTo>
                    <a:pt x="24" y="1080"/>
                  </a:lnTo>
                  <a:lnTo>
                    <a:pt x="24" y="1086"/>
                  </a:lnTo>
                  <a:lnTo>
                    <a:pt x="30" y="1092"/>
                  </a:lnTo>
                  <a:lnTo>
                    <a:pt x="42" y="1116"/>
                  </a:lnTo>
                  <a:lnTo>
                    <a:pt x="54" y="1128"/>
                  </a:lnTo>
                  <a:lnTo>
                    <a:pt x="66" y="1134"/>
                  </a:lnTo>
                  <a:lnTo>
                    <a:pt x="90" y="1158"/>
                  </a:lnTo>
                  <a:lnTo>
                    <a:pt x="84" y="1164"/>
                  </a:lnTo>
                  <a:lnTo>
                    <a:pt x="78" y="1176"/>
                  </a:lnTo>
                  <a:lnTo>
                    <a:pt x="66" y="1182"/>
                  </a:lnTo>
                  <a:lnTo>
                    <a:pt x="60" y="1188"/>
                  </a:lnTo>
                  <a:lnTo>
                    <a:pt x="102" y="1188"/>
                  </a:lnTo>
                  <a:lnTo>
                    <a:pt x="114" y="1194"/>
                  </a:lnTo>
                  <a:lnTo>
                    <a:pt x="120" y="1194"/>
                  </a:lnTo>
                  <a:lnTo>
                    <a:pt x="126" y="1200"/>
                  </a:lnTo>
                  <a:lnTo>
                    <a:pt x="126" y="1212"/>
                  </a:lnTo>
                  <a:lnTo>
                    <a:pt x="132" y="1224"/>
                  </a:lnTo>
                  <a:lnTo>
                    <a:pt x="138" y="1230"/>
                  </a:lnTo>
                  <a:lnTo>
                    <a:pt x="138" y="1236"/>
                  </a:lnTo>
                  <a:lnTo>
                    <a:pt x="198" y="1230"/>
                  </a:lnTo>
                  <a:lnTo>
                    <a:pt x="252" y="1182"/>
                  </a:lnTo>
                  <a:lnTo>
                    <a:pt x="252" y="1194"/>
                  </a:lnTo>
                  <a:lnTo>
                    <a:pt x="258" y="1206"/>
                  </a:lnTo>
                  <a:lnTo>
                    <a:pt x="258" y="1224"/>
                  </a:lnTo>
                  <a:lnTo>
                    <a:pt x="252" y="1230"/>
                  </a:lnTo>
                  <a:lnTo>
                    <a:pt x="252" y="1242"/>
                  </a:lnTo>
                  <a:lnTo>
                    <a:pt x="246" y="1254"/>
                  </a:lnTo>
                  <a:lnTo>
                    <a:pt x="246" y="1266"/>
                  </a:lnTo>
                  <a:lnTo>
                    <a:pt x="252" y="1284"/>
                  </a:lnTo>
                  <a:lnTo>
                    <a:pt x="252" y="1314"/>
                  </a:lnTo>
                  <a:lnTo>
                    <a:pt x="264" y="1308"/>
                  </a:lnTo>
                  <a:lnTo>
                    <a:pt x="264" y="1314"/>
                  </a:lnTo>
                  <a:lnTo>
                    <a:pt x="270" y="1320"/>
                  </a:lnTo>
                  <a:lnTo>
                    <a:pt x="282" y="1320"/>
                  </a:lnTo>
                  <a:lnTo>
                    <a:pt x="282" y="1314"/>
                  </a:lnTo>
                  <a:lnTo>
                    <a:pt x="288" y="1314"/>
                  </a:lnTo>
                  <a:lnTo>
                    <a:pt x="294" y="1308"/>
                  </a:lnTo>
                  <a:lnTo>
                    <a:pt x="324" y="1308"/>
                  </a:lnTo>
                  <a:lnTo>
                    <a:pt x="336" y="1314"/>
                  </a:lnTo>
                  <a:lnTo>
                    <a:pt x="366" y="1314"/>
                  </a:lnTo>
                  <a:lnTo>
                    <a:pt x="372" y="1320"/>
                  </a:lnTo>
                  <a:lnTo>
                    <a:pt x="372" y="1326"/>
                  </a:lnTo>
                  <a:lnTo>
                    <a:pt x="390" y="1326"/>
                  </a:lnTo>
                  <a:lnTo>
                    <a:pt x="414" y="1314"/>
                  </a:lnTo>
                  <a:lnTo>
                    <a:pt x="420" y="1308"/>
                  </a:lnTo>
                  <a:lnTo>
                    <a:pt x="432" y="1290"/>
                  </a:lnTo>
                  <a:lnTo>
                    <a:pt x="468" y="1290"/>
                  </a:lnTo>
                  <a:lnTo>
                    <a:pt x="474" y="1260"/>
                  </a:lnTo>
                  <a:lnTo>
                    <a:pt x="510" y="1260"/>
                  </a:lnTo>
                  <a:lnTo>
                    <a:pt x="510" y="1254"/>
                  </a:lnTo>
                  <a:lnTo>
                    <a:pt x="516" y="1248"/>
                  </a:lnTo>
                  <a:lnTo>
                    <a:pt x="522" y="1236"/>
                  </a:lnTo>
                  <a:lnTo>
                    <a:pt x="528" y="1230"/>
                  </a:lnTo>
                  <a:lnTo>
                    <a:pt x="540" y="1224"/>
                  </a:lnTo>
                  <a:lnTo>
                    <a:pt x="576" y="1224"/>
                  </a:lnTo>
                  <a:lnTo>
                    <a:pt x="588" y="1212"/>
                  </a:lnTo>
                  <a:lnTo>
                    <a:pt x="600" y="1224"/>
                  </a:lnTo>
                  <a:lnTo>
                    <a:pt x="606" y="1224"/>
                  </a:lnTo>
                  <a:lnTo>
                    <a:pt x="606" y="1218"/>
                  </a:lnTo>
                  <a:lnTo>
                    <a:pt x="618" y="1212"/>
                  </a:lnTo>
                  <a:lnTo>
                    <a:pt x="630" y="1212"/>
                  </a:lnTo>
                  <a:lnTo>
                    <a:pt x="630" y="1242"/>
                  </a:lnTo>
                  <a:lnTo>
                    <a:pt x="624" y="1248"/>
                  </a:lnTo>
                  <a:lnTo>
                    <a:pt x="624" y="1254"/>
                  </a:lnTo>
                  <a:lnTo>
                    <a:pt x="618" y="1260"/>
                  </a:lnTo>
                  <a:lnTo>
                    <a:pt x="618" y="1290"/>
                  </a:lnTo>
                  <a:lnTo>
                    <a:pt x="624" y="1296"/>
                  </a:lnTo>
                  <a:lnTo>
                    <a:pt x="630" y="1308"/>
                  </a:lnTo>
                  <a:lnTo>
                    <a:pt x="630" y="1326"/>
                  </a:lnTo>
                  <a:lnTo>
                    <a:pt x="624" y="1332"/>
                  </a:lnTo>
                  <a:lnTo>
                    <a:pt x="624" y="1344"/>
                  </a:lnTo>
                  <a:lnTo>
                    <a:pt x="636" y="1356"/>
                  </a:lnTo>
                  <a:lnTo>
                    <a:pt x="648" y="1362"/>
                  </a:lnTo>
                  <a:lnTo>
                    <a:pt x="654" y="1368"/>
                  </a:lnTo>
                  <a:lnTo>
                    <a:pt x="660" y="1398"/>
                  </a:lnTo>
                  <a:lnTo>
                    <a:pt x="684" y="1398"/>
                  </a:lnTo>
                  <a:lnTo>
                    <a:pt x="690" y="1404"/>
                  </a:lnTo>
                  <a:lnTo>
                    <a:pt x="690" y="1410"/>
                  </a:lnTo>
                  <a:lnTo>
                    <a:pt x="696" y="1422"/>
                  </a:lnTo>
                  <a:lnTo>
                    <a:pt x="696" y="1428"/>
                  </a:lnTo>
                  <a:lnTo>
                    <a:pt x="702" y="1434"/>
                  </a:lnTo>
                  <a:lnTo>
                    <a:pt x="714" y="1440"/>
                  </a:lnTo>
                  <a:lnTo>
                    <a:pt x="744" y="1440"/>
                  </a:lnTo>
                  <a:lnTo>
                    <a:pt x="750" y="1434"/>
                  </a:lnTo>
                  <a:lnTo>
                    <a:pt x="756" y="1446"/>
                  </a:lnTo>
                  <a:lnTo>
                    <a:pt x="768" y="1452"/>
                  </a:lnTo>
                  <a:lnTo>
                    <a:pt x="780" y="1452"/>
                  </a:lnTo>
                  <a:lnTo>
                    <a:pt x="786" y="1446"/>
                  </a:lnTo>
                  <a:lnTo>
                    <a:pt x="798" y="1446"/>
                  </a:lnTo>
                  <a:lnTo>
                    <a:pt x="798" y="1452"/>
                  </a:lnTo>
                  <a:lnTo>
                    <a:pt x="804" y="1464"/>
                  </a:lnTo>
                  <a:lnTo>
                    <a:pt x="816" y="1470"/>
                  </a:lnTo>
                  <a:lnTo>
                    <a:pt x="828" y="1482"/>
                  </a:lnTo>
                  <a:lnTo>
                    <a:pt x="840" y="1488"/>
                  </a:lnTo>
                  <a:lnTo>
                    <a:pt x="864" y="1488"/>
                  </a:lnTo>
                  <a:lnTo>
                    <a:pt x="864" y="1494"/>
                  </a:lnTo>
                  <a:lnTo>
                    <a:pt x="876" y="1506"/>
                  </a:lnTo>
                  <a:lnTo>
                    <a:pt x="888" y="1512"/>
                  </a:lnTo>
                  <a:lnTo>
                    <a:pt x="894" y="1518"/>
                  </a:lnTo>
                  <a:lnTo>
                    <a:pt x="954" y="1518"/>
                  </a:lnTo>
                  <a:lnTo>
                    <a:pt x="978" y="1530"/>
                  </a:lnTo>
                  <a:lnTo>
                    <a:pt x="984" y="1542"/>
                  </a:lnTo>
                  <a:lnTo>
                    <a:pt x="990" y="1548"/>
                  </a:lnTo>
                  <a:lnTo>
                    <a:pt x="990" y="1578"/>
                  </a:lnTo>
                  <a:lnTo>
                    <a:pt x="996" y="1590"/>
                  </a:lnTo>
                  <a:lnTo>
                    <a:pt x="1002" y="1596"/>
                  </a:lnTo>
                  <a:lnTo>
                    <a:pt x="1008" y="1608"/>
                  </a:lnTo>
                  <a:lnTo>
                    <a:pt x="1008" y="1638"/>
                  </a:lnTo>
                  <a:lnTo>
                    <a:pt x="990" y="1638"/>
                  </a:lnTo>
                  <a:lnTo>
                    <a:pt x="990" y="1644"/>
                  </a:lnTo>
                  <a:lnTo>
                    <a:pt x="996" y="1650"/>
                  </a:lnTo>
                  <a:lnTo>
                    <a:pt x="1002" y="1662"/>
                  </a:lnTo>
                  <a:lnTo>
                    <a:pt x="1014" y="1668"/>
                  </a:lnTo>
                  <a:lnTo>
                    <a:pt x="1020" y="1674"/>
                  </a:lnTo>
                  <a:lnTo>
                    <a:pt x="1014" y="1686"/>
                  </a:lnTo>
                  <a:lnTo>
                    <a:pt x="1014" y="1728"/>
                  </a:lnTo>
                  <a:lnTo>
                    <a:pt x="1020" y="1734"/>
                  </a:lnTo>
                  <a:lnTo>
                    <a:pt x="1050" y="1740"/>
                  </a:lnTo>
                  <a:lnTo>
                    <a:pt x="1098" y="1746"/>
                  </a:lnTo>
                  <a:lnTo>
                    <a:pt x="1158" y="1746"/>
                  </a:lnTo>
                  <a:lnTo>
                    <a:pt x="1158" y="1752"/>
                  </a:lnTo>
                  <a:lnTo>
                    <a:pt x="1152" y="1758"/>
                  </a:lnTo>
                  <a:lnTo>
                    <a:pt x="1152" y="1770"/>
                  </a:lnTo>
                  <a:lnTo>
                    <a:pt x="1146" y="1788"/>
                  </a:lnTo>
                  <a:lnTo>
                    <a:pt x="1146" y="1800"/>
                  </a:lnTo>
                  <a:lnTo>
                    <a:pt x="1152" y="1812"/>
                  </a:lnTo>
                  <a:lnTo>
                    <a:pt x="1164" y="1818"/>
                  </a:lnTo>
                  <a:lnTo>
                    <a:pt x="1170" y="1824"/>
                  </a:lnTo>
                  <a:lnTo>
                    <a:pt x="1194" y="1836"/>
                  </a:lnTo>
                  <a:lnTo>
                    <a:pt x="1206" y="1848"/>
                  </a:lnTo>
                  <a:lnTo>
                    <a:pt x="1212" y="1860"/>
                  </a:lnTo>
                  <a:lnTo>
                    <a:pt x="1224" y="1896"/>
                  </a:lnTo>
                  <a:lnTo>
                    <a:pt x="1224" y="1908"/>
                  </a:lnTo>
                  <a:lnTo>
                    <a:pt x="1218" y="1920"/>
                  </a:lnTo>
                  <a:lnTo>
                    <a:pt x="1218" y="1944"/>
                  </a:lnTo>
                  <a:lnTo>
                    <a:pt x="1212" y="1950"/>
                  </a:lnTo>
                  <a:lnTo>
                    <a:pt x="1212" y="1956"/>
                  </a:lnTo>
                  <a:lnTo>
                    <a:pt x="1218" y="1968"/>
                  </a:lnTo>
                  <a:lnTo>
                    <a:pt x="1212" y="1980"/>
                  </a:lnTo>
                  <a:lnTo>
                    <a:pt x="1206" y="1986"/>
                  </a:lnTo>
                  <a:lnTo>
                    <a:pt x="1200" y="1998"/>
                  </a:lnTo>
                  <a:lnTo>
                    <a:pt x="1200" y="2022"/>
                  </a:lnTo>
                  <a:lnTo>
                    <a:pt x="1206" y="2028"/>
                  </a:lnTo>
                  <a:lnTo>
                    <a:pt x="1218" y="2034"/>
                  </a:lnTo>
                  <a:lnTo>
                    <a:pt x="1212" y="2040"/>
                  </a:lnTo>
                  <a:lnTo>
                    <a:pt x="1200" y="2046"/>
                  </a:lnTo>
                  <a:lnTo>
                    <a:pt x="1194" y="2052"/>
                  </a:lnTo>
                  <a:lnTo>
                    <a:pt x="1194" y="2064"/>
                  </a:lnTo>
                  <a:lnTo>
                    <a:pt x="1200" y="2070"/>
                  </a:lnTo>
                  <a:lnTo>
                    <a:pt x="1212" y="2076"/>
                  </a:lnTo>
                  <a:lnTo>
                    <a:pt x="1212" y="2112"/>
                  </a:lnTo>
                  <a:lnTo>
                    <a:pt x="1224" y="2112"/>
                  </a:lnTo>
                  <a:lnTo>
                    <a:pt x="1224" y="2130"/>
                  </a:lnTo>
                  <a:lnTo>
                    <a:pt x="1218" y="2142"/>
                  </a:lnTo>
                  <a:lnTo>
                    <a:pt x="1218" y="2184"/>
                  </a:lnTo>
                  <a:lnTo>
                    <a:pt x="1224" y="2196"/>
                  </a:lnTo>
                  <a:lnTo>
                    <a:pt x="1230" y="2202"/>
                  </a:lnTo>
                  <a:lnTo>
                    <a:pt x="1266" y="2214"/>
                  </a:lnTo>
                  <a:lnTo>
                    <a:pt x="1308" y="2220"/>
                  </a:lnTo>
                  <a:lnTo>
                    <a:pt x="1380" y="2220"/>
                  </a:lnTo>
                  <a:lnTo>
                    <a:pt x="1392" y="2226"/>
                  </a:lnTo>
                  <a:lnTo>
                    <a:pt x="1398" y="2232"/>
                  </a:lnTo>
                  <a:lnTo>
                    <a:pt x="1398" y="2256"/>
                  </a:lnTo>
                  <a:lnTo>
                    <a:pt x="1404" y="2274"/>
                  </a:lnTo>
                  <a:lnTo>
                    <a:pt x="1404" y="2298"/>
                  </a:lnTo>
                  <a:lnTo>
                    <a:pt x="1410" y="2316"/>
                  </a:lnTo>
                  <a:lnTo>
                    <a:pt x="1410" y="2334"/>
                  </a:lnTo>
                  <a:lnTo>
                    <a:pt x="1422" y="2358"/>
                  </a:lnTo>
                  <a:lnTo>
                    <a:pt x="1434" y="2364"/>
                  </a:lnTo>
                  <a:lnTo>
                    <a:pt x="1446" y="2364"/>
                  </a:lnTo>
                  <a:lnTo>
                    <a:pt x="1464" y="2346"/>
                  </a:lnTo>
                  <a:lnTo>
                    <a:pt x="1476" y="2346"/>
                  </a:lnTo>
                  <a:lnTo>
                    <a:pt x="1488" y="2352"/>
                  </a:lnTo>
                  <a:lnTo>
                    <a:pt x="1500" y="2364"/>
                  </a:lnTo>
                  <a:lnTo>
                    <a:pt x="1506" y="2376"/>
                  </a:lnTo>
                  <a:lnTo>
                    <a:pt x="1506" y="2394"/>
                  </a:lnTo>
                  <a:lnTo>
                    <a:pt x="1500" y="2412"/>
                  </a:lnTo>
                  <a:lnTo>
                    <a:pt x="1500" y="2442"/>
                  </a:lnTo>
                  <a:lnTo>
                    <a:pt x="1494" y="2448"/>
                  </a:lnTo>
                  <a:lnTo>
                    <a:pt x="1494" y="2454"/>
                  </a:lnTo>
                  <a:lnTo>
                    <a:pt x="1488" y="2466"/>
                  </a:lnTo>
                  <a:lnTo>
                    <a:pt x="1488" y="2478"/>
                  </a:lnTo>
                  <a:lnTo>
                    <a:pt x="1494" y="2496"/>
                  </a:lnTo>
                  <a:lnTo>
                    <a:pt x="1506" y="2490"/>
                  </a:lnTo>
                  <a:lnTo>
                    <a:pt x="1512" y="2484"/>
                  </a:lnTo>
                  <a:lnTo>
                    <a:pt x="1530" y="2484"/>
                  </a:lnTo>
                  <a:lnTo>
                    <a:pt x="1536" y="2490"/>
                  </a:lnTo>
                  <a:lnTo>
                    <a:pt x="1548" y="2514"/>
                  </a:lnTo>
                  <a:lnTo>
                    <a:pt x="1548" y="2526"/>
                  </a:lnTo>
                  <a:lnTo>
                    <a:pt x="1554" y="2526"/>
                  </a:lnTo>
                  <a:lnTo>
                    <a:pt x="1560" y="2532"/>
                  </a:lnTo>
                  <a:lnTo>
                    <a:pt x="1560" y="2562"/>
                  </a:lnTo>
                  <a:lnTo>
                    <a:pt x="1566" y="2580"/>
                  </a:lnTo>
                  <a:lnTo>
                    <a:pt x="1566" y="2616"/>
                  </a:lnTo>
                  <a:lnTo>
                    <a:pt x="1512" y="2634"/>
                  </a:lnTo>
                  <a:lnTo>
                    <a:pt x="1506" y="2640"/>
                  </a:lnTo>
                  <a:lnTo>
                    <a:pt x="1500" y="2652"/>
                  </a:lnTo>
                  <a:lnTo>
                    <a:pt x="1500" y="2670"/>
                  </a:lnTo>
                  <a:lnTo>
                    <a:pt x="1464" y="2670"/>
                  </a:lnTo>
                  <a:lnTo>
                    <a:pt x="1464" y="2688"/>
                  </a:lnTo>
                  <a:lnTo>
                    <a:pt x="1458" y="2694"/>
                  </a:lnTo>
                  <a:lnTo>
                    <a:pt x="1452" y="2718"/>
                  </a:lnTo>
                  <a:lnTo>
                    <a:pt x="1428" y="2724"/>
                  </a:lnTo>
                  <a:lnTo>
                    <a:pt x="1428" y="2736"/>
                  </a:lnTo>
                  <a:lnTo>
                    <a:pt x="1422" y="2748"/>
                  </a:lnTo>
                  <a:lnTo>
                    <a:pt x="1422" y="2760"/>
                  </a:lnTo>
                  <a:lnTo>
                    <a:pt x="1404" y="2778"/>
                  </a:lnTo>
                  <a:lnTo>
                    <a:pt x="1392" y="2778"/>
                  </a:lnTo>
                  <a:lnTo>
                    <a:pt x="1392" y="2802"/>
                  </a:lnTo>
                  <a:lnTo>
                    <a:pt x="1386" y="2808"/>
                  </a:lnTo>
                  <a:lnTo>
                    <a:pt x="1380" y="2820"/>
                  </a:lnTo>
                  <a:lnTo>
                    <a:pt x="1374" y="2826"/>
                  </a:lnTo>
                  <a:lnTo>
                    <a:pt x="1356" y="2826"/>
                  </a:lnTo>
                  <a:lnTo>
                    <a:pt x="1350" y="2832"/>
                  </a:lnTo>
                  <a:lnTo>
                    <a:pt x="1350" y="2844"/>
                  </a:lnTo>
                  <a:lnTo>
                    <a:pt x="1344" y="2856"/>
                  </a:lnTo>
                  <a:lnTo>
                    <a:pt x="1344" y="2868"/>
                  </a:lnTo>
                  <a:lnTo>
                    <a:pt x="1368" y="2868"/>
                  </a:lnTo>
                  <a:lnTo>
                    <a:pt x="1374" y="2862"/>
                  </a:lnTo>
                  <a:lnTo>
                    <a:pt x="1386" y="2856"/>
                  </a:lnTo>
                  <a:lnTo>
                    <a:pt x="1398" y="2856"/>
                  </a:lnTo>
                  <a:lnTo>
                    <a:pt x="1404" y="2862"/>
                  </a:lnTo>
                  <a:lnTo>
                    <a:pt x="1428" y="2874"/>
                  </a:lnTo>
                  <a:lnTo>
                    <a:pt x="1434" y="2886"/>
                  </a:lnTo>
                  <a:lnTo>
                    <a:pt x="1446" y="2892"/>
                  </a:lnTo>
                  <a:lnTo>
                    <a:pt x="1452" y="2898"/>
                  </a:lnTo>
                  <a:lnTo>
                    <a:pt x="1458" y="2910"/>
                  </a:lnTo>
                  <a:lnTo>
                    <a:pt x="1470" y="2922"/>
                  </a:lnTo>
                  <a:lnTo>
                    <a:pt x="1470" y="2934"/>
                  </a:lnTo>
                  <a:lnTo>
                    <a:pt x="1482" y="2934"/>
                  </a:lnTo>
                  <a:lnTo>
                    <a:pt x="1482" y="2928"/>
                  </a:lnTo>
                  <a:lnTo>
                    <a:pt x="1494" y="2916"/>
                  </a:lnTo>
                  <a:lnTo>
                    <a:pt x="1500" y="2916"/>
                  </a:lnTo>
                  <a:lnTo>
                    <a:pt x="1512" y="2922"/>
                  </a:lnTo>
                  <a:lnTo>
                    <a:pt x="1518" y="2934"/>
                  </a:lnTo>
                  <a:lnTo>
                    <a:pt x="1536" y="2952"/>
                  </a:lnTo>
                  <a:lnTo>
                    <a:pt x="1554" y="2952"/>
                  </a:lnTo>
                  <a:lnTo>
                    <a:pt x="1572" y="2970"/>
                  </a:lnTo>
                  <a:lnTo>
                    <a:pt x="1578" y="2970"/>
                  </a:lnTo>
                  <a:lnTo>
                    <a:pt x="1578" y="2982"/>
                  </a:lnTo>
                  <a:lnTo>
                    <a:pt x="1584" y="2988"/>
                  </a:lnTo>
                  <a:lnTo>
                    <a:pt x="1596" y="2994"/>
                  </a:lnTo>
                  <a:lnTo>
                    <a:pt x="1614" y="3000"/>
                  </a:lnTo>
                  <a:lnTo>
                    <a:pt x="1626" y="3000"/>
                  </a:lnTo>
                  <a:lnTo>
                    <a:pt x="1632" y="3012"/>
                  </a:lnTo>
                  <a:lnTo>
                    <a:pt x="1638" y="3018"/>
                  </a:lnTo>
                  <a:lnTo>
                    <a:pt x="1644" y="3030"/>
                  </a:lnTo>
                  <a:lnTo>
                    <a:pt x="1662" y="3048"/>
                  </a:lnTo>
                  <a:lnTo>
                    <a:pt x="1668" y="3048"/>
                  </a:lnTo>
                  <a:lnTo>
                    <a:pt x="1680" y="3054"/>
                  </a:lnTo>
                  <a:lnTo>
                    <a:pt x="1686" y="3054"/>
                  </a:lnTo>
                  <a:lnTo>
                    <a:pt x="1686" y="3066"/>
                  </a:lnTo>
                  <a:lnTo>
                    <a:pt x="1674" y="3090"/>
                  </a:lnTo>
                  <a:lnTo>
                    <a:pt x="1668" y="3096"/>
                  </a:lnTo>
                  <a:lnTo>
                    <a:pt x="1668" y="3120"/>
                  </a:lnTo>
                  <a:lnTo>
                    <a:pt x="1674" y="3120"/>
                  </a:lnTo>
                  <a:lnTo>
                    <a:pt x="1674" y="3150"/>
                  </a:lnTo>
                  <a:lnTo>
                    <a:pt x="1692" y="3150"/>
                  </a:lnTo>
                  <a:lnTo>
                    <a:pt x="1692" y="3144"/>
                  </a:lnTo>
                  <a:lnTo>
                    <a:pt x="1698" y="3132"/>
                  </a:lnTo>
                  <a:lnTo>
                    <a:pt x="1710" y="3126"/>
                  </a:lnTo>
                  <a:lnTo>
                    <a:pt x="1716" y="3114"/>
                  </a:lnTo>
                  <a:lnTo>
                    <a:pt x="1728" y="3102"/>
                  </a:lnTo>
                  <a:lnTo>
                    <a:pt x="1734" y="3090"/>
                  </a:lnTo>
                  <a:lnTo>
                    <a:pt x="1734" y="3060"/>
                  </a:lnTo>
                  <a:lnTo>
                    <a:pt x="1728" y="3054"/>
                  </a:lnTo>
                  <a:lnTo>
                    <a:pt x="1728" y="3048"/>
                  </a:lnTo>
                  <a:lnTo>
                    <a:pt x="1746" y="3018"/>
                  </a:lnTo>
                  <a:lnTo>
                    <a:pt x="1734" y="3012"/>
                  </a:lnTo>
                  <a:lnTo>
                    <a:pt x="1728" y="3000"/>
                  </a:lnTo>
                  <a:lnTo>
                    <a:pt x="1728" y="2988"/>
                  </a:lnTo>
                  <a:lnTo>
                    <a:pt x="1740" y="2976"/>
                  </a:lnTo>
                  <a:lnTo>
                    <a:pt x="1746" y="2976"/>
                  </a:lnTo>
                  <a:lnTo>
                    <a:pt x="1746" y="2952"/>
                  </a:lnTo>
                  <a:lnTo>
                    <a:pt x="1764" y="2952"/>
                  </a:lnTo>
                  <a:lnTo>
                    <a:pt x="1776" y="2940"/>
                  </a:lnTo>
                  <a:lnTo>
                    <a:pt x="1776" y="2904"/>
                  </a:lnTo>
                  <a:lnTo>
                    <a:pt x="1782" y="2898"/>
                  </a:lnTo>
                  <a:lnTo>
                    <a:pt x="1788" y="2886"/>
                  </a:lnTo>
                  <a:lnTo>
                    <a:pt x="1800" y="2874"/>
                  </a:lnTo>
                  <a:lnTo>
                    <a:pt x="1812" y="2868"/>
                  </a:lnTo>
                  <a:lnTo>
                    <a:pt x="1818" y="2862"/>
                  </a:lnTo>
                  <a:lnTo>
                    <a:pt x="1824" y="2862"/>
                  </a:lnTo>
                  <a:lnTo>
                    <a:pt x="1824" y="2898"/>
                  </a:lnTo>
                  <a:lnTo>
                    <a:pt x="1818" y="2904"/>
                  </a:lnTo>
                  <a:lnTo>
                    <a:pt x="1818" y="2910"/>
                  </a:lnTo>
                  <a:lnTo>
                    <a:pt x="1812" y="2916"/>
                  </a:lnTo>
                  <a:lnTo>
                    <a:pt x="1812" y="2934"/>
                  </a:lnTo>
                  <a:lnTo>
                    <a:pt x="1800" y="2940"/>
                  </a:lnTo>
                  <a:lnTo>
                    <a:pt x="1800" y="2952"/>
                  </a:lnTo>
                  <a:lnTo>
                    <a:pt x="1776" y="2982"/>
                  </a:lnTo>
                  <a:lnTo>
                    <a:pt x="1746" y="3006"/>
                  </a:lnTo>
                  <a:lnTo>
                    <a:pt x="1752" y="3012"/>
                  </a:lnTo>
                  <a:lnTo>
                    <a:pt x="1770" y="3012"/>
                  </a:lnTo>
                  <a:lnTo>
                    <a:pt x="1770" y="2994"/>
                  </a:lnTo>
                  <a:lnTo>
                    <a:pt x="1776" y="2988"/>
                  </a:lnTo>
                  <a:lnTo>
                    <a:pt x="1788" y="2988"/>
                  </a:lnTo>
                  <a:lnTo>
                    <a:pt x="1794" y="2982"/>
                  </a:lnTo>
                  <a:lnTo>
                    <a:pt x="1800" y="2982"/>
                  </a:lnTo>
                  <a:lnTo>
                    <a:pt x="1812" y="2964"/>
                  </a:lnTo>
                  <a:lnTo>
                    <a:pt x="1824" y="2940"/>
                  </a:lnTo>
                  <a:lnTo>
                    <a:pt x="1848" y="2880"/>
                  </a:lnTo>
                  <a:lnTo>
                    <a:pt x="1860" y="2832"/>
                  </a:lnTo>
                  <a:lnTo>
                    <a:pt x="1872" y="2808"/>
                  </a:lnTo>
                  <a:lnTo>
                    <a:pt x="1878" y="2790"/>
                  </a:lnTo>
                  <a:lnTo>
                    <a:pt x="1884" y="2778"/>
                  </a:lnTo>
                  <a:lnTo>
                    <a:pt x="1896" y="2772"/>
                  </a:lnTo>
                  <a:lnTo>
                    <a:pt x="1902" y="2760"/>
                  </a:lnTo>
                  <a:lnTo>
                    <a:pt x="1926" y="2736"/>
                  </a:lnTo>
                  <a:lnTo>
                    <a:pt x="1926" y="2724"/>
                  </a:lnTo>
                  <a:lnTo>
                    <a:pt x="1920" y="2718"/>
                  </a:lnTo>
                  <a:lnTo>
                    <a:pt x="1938" y="2706"/>
                  </a:lnTo>
                  <a:lnTo>
                    <a:pt x="1932" y="2670"/>
                  </a:lnTo>
                  <a:lnTo>
                    <a:pt x="1938" y="2646"/>
                  </a:lnTo>
                  <a:lnTo>
                    <a:pt x="1926" y="2640"/>
                  </a:lnTo>
                  <a:lnTo>
                    <a:pt x="1932" y="2634"/>
                  </a:lnTo>
                  <a:lnTo>
                    <a:pt x="1938" y="2622"/>
                  </a:lnTo>
                  <a:lnTo>
                    <a:pt x="1938" y="2610"/>
                  </a:lnTo>
                  <a:lnTo>
                    <a:pt x="1932" y="2604"/>
                  </a:lnTo>
                  <a:lnTo>
                    <a:pt x="1920" y="2598"/>
                  </a:lnTo>
                  <a:lnTo>
                    <a:pt x="1914" y="2592"/>
                  </a:lnTo>
                  <a:lnTo>
                    <a:pt x="1914" y="2556"/>
                  </a:lnTo>
                  <a:lnTo>
                    <a:pt x="1896" y="2544"/>
                  </a:lnTo>
                  <a:lnTo>
                    <a:pt x="1920" y="2544"/>
                  </a:lnTo>
                  <a:lnTo>
                    <a:pt x="1914" y="2520"/>
                  </a:lnTo>
                  <a:lnTo>
                    <a:pt x="1902" y="2508"/>
                  </a:lnTo>
                  <a:lnTo>
                    <a:pt x="1908" y="2508"/>
                  </a:lnTo>
                  <a:lnTo>
                    <a:pt x="1920" y="2502"/>
                  </a:lnTo>
                  <a:lnTo>
                    <a:pt x="1920" y="2490"/>
                  </a:lnTo>
                  <a:lnTo>
                    <a:pt x="1914" y="2490"/>
                  </a:lnTo>
                  <a:lnTo>
                    <a:pt x="1902" y="2484"/>
                  </a:lnTo>
                  <a:lnTo>
                    <a:pt x="1896" y="2478"/>
                  </a:lnTo>
                  <a:lnTo>
                    <a:pt x="1920" y="2460"/>
                  </a:lnTo>
                  <a:lnTo>
                    <a:pt x="1932" y="2472"/>
                  </a:lnTo>
                  <a:lnTo>
                    <a:pt x="1944" y="2478"/>
                  </a:lnTo>
                  <a:lnTo>
                    <a:pt x="1950" y="2478"/>
                  </a:lnTo>
                  <a:lnTo>
                    <a:pt x="1950" y="2448"/>
                  </a:lnTo>
                  <a:lnTo>
                    <a:pt x="1962" y="2424"/>
                  </a:lnTo>
                  <a:lnTo>
                    <a:pt x="1974" y="2418"/>
                  </a:lnTo>
                  <a:lnTo>
                    <a:pt x="1980" y="2418"/>
                  </a:lnTo>
                  <a:lnTo>
                    <a:pt x="2004" y="2406"/>
                  </a:lnTo>
                  <a:lnTo>
                    <a:pt x="2010" y="2394"/>
                  </a:lnTo>
                  <a:lnTo>
                    <a:pt x="2010" y="2382"/>
                  </a:lnTo>
                  <a:lnTo>
                    <a:pt x="2016" y="2376"/>
                  </a:lnTo>
                  <a:lnTo>
                    <a:pt x="2028" y="2376"/>
                  </a:lnTo>
                  <a:lnTo>
                    <a:pt x="2034" y="2370"/>
                  </a:lnTo>
                  <a:lnTo>
                    <a:pt x="2046" y="2370"/>
                  </a:lnTo>
                  <a:lnTo>
                    <a:pt x="2046" y="2358"/>
                  </a:lnTo>
                  <a:lnTo>
                    <a:pt x="2070" y="2358"/>
                  </a:lnTo>
                  <a:lnTo>
                    <a:pt x="2070" y="2340"/>
                  </a:lnTo>
                  <a:lnTo>
                    <a:pt x="2118" y="2340"/>
                  </a:lnTo>
                  <a:lnTo>
                    <a:pt x="2124" y="2358"/>
                  </a:lnTo>
                  <a:lnTo>
                    <a:pt x="2136" y="2352"/>
                  </a:lnTo>
                  <a:lnTo>
                    <a:pt x="2118" y="2334"/>
                  </a:lnTo>
                  <a:lnTo>
                    <a:pt x="2136" y="2316"/>
                  </a:lnTo>
                  <a:lnTo>
                    <a:pt x="2142" y="2316"/>
                  </a:lnTo>
                  <a:lnTo>
                    <a:pt x="2154" y="2310"/>
                  </a:lnTo>
                  <a:lnTo>
                    <a:pt x="2178" y="2310"/>
                  </a:lnTo>
                  <a:lnTo>
                    <a:pt x="2160" y="2292"/>
                  </a:lnTo>
                  <a:lnTo>
                    <a:pt x="2172" y="2286"/>
                  </a:lnTo>
                  <a:lnTo>
                    <a:pt x="2178" y="2280"/>
                  </a:lnTo>
                  <a:lnTo>
                    <a:pt x="2190" y="2280"/>
                  </a:lnTo>
                  <a:lnTo>
                    <a:pt x="2190" y="2304"/>
                  </a:lnTo>
                  <a:lnTo>
                    <a:pt x="2196" y="2304"/>
                  </a:lnTo>
                  <a:lnTo>
                    <a:pt x="2196" y="2298"/>
                  </a:lnTo>
                  <a:lnTo>
                    <a:pt x="2202" y="2286"/>
                  </a:lnTo>
                  <a:lnTo>
                    <a:pt x="2208" y="2280"/>
                  </a:lnTo>
                  <a:lnTo>
                    <a:pt x="2244" y="2286"/>
                  </a:lnTo>
                  <a:lnTo>
                    <a:pt x="2244" y="2280"/>
                  </a:lnTo>
                  <a:lnTo>
                    <a:pt x="2250" y="2274"/>
                  </a:lnTo>
                  <a:lnTo>
                    <a:pt x="2250" y="2268"/>
                  </a:lnTo>
                  <a:lnTo>
                    <a:pt x="2256" y="2262"/>
                  </a:lnTo>
                  <a:lnTo>
                    <a:pt x="2268" y="2256"/>
                  </a:lnTo>
                  <a:lnTo>
                    <a:pt x="2274" y="2256"/>
                  </a:lnTo>
                  <a:lnTo>
                    <a:pt x="2280" y="2262"/>
                  </a:lnTo>
                  <a:lnTo>
                    <a:pt x="2280" y="2286"/>
                  </a:lnTo>
                  <a:lnTo>
                    <a:pt x="2346" y="2280"/>
                  </a:lnTo>
                  <a:lnTo>
                    <a:pt x="2352" y="2262"/>
                  </a:lnTo>
                  <a:lnTo>
                    <a:pt x="2346" y="2250"/>
                  </a:lnTo>
                  <a:lnTo>
                    <a:pt x="2352" y="2244"/>
                  </a:lnTo>
                  <a:lnTo>
                    <a:pt x="2358" y="2232"/>
                  </a:lnTo>
                  <a:lnTo>
                    <a:pt x="2370" y="2220"/>
                  </a:lnTo>
                  <a:lnTo>
                    <a:pt x="2406" y="2202"/>
                  </a:lnTo>
                  <a:lnTo>
                    <a:pt x="2418" y="2202"/>
                  </a:lnTo>
                  <a:lnTo>
                    <a:pt x="2412" y="2190"/>
                  </a:lnTo>
                  <a:lnTo>
                    <a:pt x="2412" y="2112"/>
                  </a:lnTo>
                  <a:lnTo>
                    <a:pt x="2442" y="2082"/>
                  </a:lnTo>
                  <a:lnTo>
                    <a:pt x="2442" y="2058"/>
                  </a:lnTo>
                  <a:lnTo>
                    <a:pt x="2460" y="2052"/>
                  </a:lnTo>
                  <a:lnTo>
                    <a:pt x="2460" y="2022"/>
                  </a:lnTo>
                  <a:lnTo>
                    <a:pt x="2466" y="2022"/>
                  </a:lnTo>
                  <a:lnTo>
                    <a:pt x="2472" y="2016"/>
                  </a:lnTo>
                  <a:lnTo>
                    <a:pt x="2478" y="2016"/>
                  </a:lnTo>
                  <a:lnTo>
                    <a:pt x="2478" y="2010"/>
                  </a:lnTo>
                  <a:lnTo>
                    <a:pt x="2484" y="2004"/>
                  </a:lnTo>
                  <a:lnTo>
                    <a:pt x="2484" y="1956"/>
                  </a:lnTo>
                  <a:lnTo>
                    <a:pt x="2478" y="1944"/>
                  </a:lnTo>
                  <a:lnTo>
                    <a:pt x="2478" y="1926"/>
                  </a:lnTo>
                  <a:lnTo>
                    <a:pt x="2472" y="1908"/>
                  </a:lnTo>
                  <a:lnTo>
                    <a:pt x="2484" y="1884"/>
                  </a:lnTo>
                  <a:lnTo>
                    <a:pt x="2514" y="1854"/>
                  </a:lnTo>
                  <a:lnTo>
                    <a:pt x="2514" y="1848"/>
                  </a:lnTo>
                  <a:lnTo>
                    <a:pt x="2508" y="1836"/>
                  </a:lnTo>
                  <a:lnTo>
                    <a:pt x="2508" y="1830"/>
                  </a:lnTo>
                  <a:lnTo>
                    <a:pt x="2502" y="1818"/>
                  </a:lnTo>
                  <a:lnTo>
                    <a:pt x="2508" y="1764"/>
                  </a:lnTo>
                  <a:lnTo>
                    <a:pt x="2508" y="1758"/>
                  </a:lnTo>
                  <a:lnTo>
                    <a:pt x="2514" y="1752"/>
                  </a:lnTo>
                  <a:lnTo>
                    <a:pt x="2514" y="1722"/>
                  </a:lnTo>
                  <a:lnTo>
                    <a:pt x="2520" y="1710"/>
                  </a:lnTo>
                  <a:lnTo>
                    <a:pt x="2520" y="1680"/>
                  </a:lnTo>
                  <a:lnTo>
                    <a:pt x="2508" y="1644"/>
                  </a:lnTo>
                  <a:lnTo>
                    <a:pt x="2502" y="1608"/>
                  </a:lnTo>
                  <a:lnTo>
                    <a:pt x="2502" y="1596"/>
                  </a:lnTo>
                  <a:lnTo>
                    <a:pt x="2508" y="1560"/>
                  </a:lnTo>
                  <a:lnTo>
                    <a:pt x="2508" y="1548"/>
                  </a:lnTo>
                  <a:lnTo>
                    <a:pt x="2502" y="1536"/>
                  </a:lnTo>
                  <a:lnTo>
                    <a:pt x="2502" y="1500"/>
                  </a:lnTo>
                  <a:lnTo>
                    <a:pt x="2508" y="1488"/>
                  </a:lnTo>
                  <a:lnTo>
                    <a:pt x="2520" y="1476"/>
                  </a:lnTo>
                  <a:lnTo>
                    <a:pt x="2508" y="1458"/>
                  </a:lnTo>
                  <a:lnTo>
                    <a:pt x="2520" y="1446"/>
                  </a:lnTo>
                  <a:lnTo>
                    <a:pt x="2532" y="1446"/>
                  </a:lnTo>
                  <a:lnTo>
                    <a:pt x="2532" y="1452"/>
                  </a:lnTo>
                  <a:lnTo>
                    <a:pt x="2538" y="1464"/>
                  </a:lnTo>
                  <a:lnTo>
                    <a:pt x="2544" y="1470"/>
                  </a:lnTo>
                  <a:lnTo>
                    <a:pt x="2556" y="1464"/>
                  </a:lnTo>
                  <a:lnTo>
                    <a:pt x="2562" y="1452"/>
                  </a:lnTo>
                  <a:lnTo>
                    <a:pt x="2574" y="1446"/>
                  </a:lnTo>
                  <a:lnTo>
                    <a:pt x="2580" y="1434"/>
                  </a:lnTo>
                  <a:lnTo>
                    <a:pt x="2586" y="1428"/>
                  </a:lnTo>
                  <a:lnTo>
                    <a:pt x="2592" y="1416"/>
                  </a:lnTo>
                  <a:lnTo>
                    <a:pt x="2592" y="1404"/>
                  </a:lnTo>
                  <a:lnTo>
                    <a:pt x="2598" y="1386"/>
                  </a:lnTo>
                  <a:lnTo>
                    <a:pt x="2598" y="1374"/>
                  </a:lnTo>
                  <a:lnTo>
                    <a:pt x="2604" y="1356"/>
                  </a:lnTo>
                  <a:lnTo>
                    <a:pt x="2604" y="1344"/>
                  </a:lnTo>
                  <a:lnTo>
                    <a:pt x="2610" y="1338"/>
                  </a:lnTo>
                  <a:lnTo>
                    <a:pt x="2616" y="1338"/>
                  </a:lnTo>
                  <a:lnTo>
                    <a:pt x="2628" y="1326"/>
                  </a:lnTo>
                  <a:lnTo>
                    <a:pt x="2634" y="1314"/>
                  </a:lnTo>
                  <a:lnTo>
                    <a:pt x="2640" y="1308"/>
                  </a:lnTo>
                  <a:lnTo>
                    <a:pt x="2640" y="1296"/>
                  </a:lnTo>
                  <a:lnTo>
                    <a:pt x="2652" y="1290"/>
                  </a:lnTo>
                  <a:lnTo>
                    <a:pt x="2658" y="1284"/>
                  </a:lnTo>
                  <a:lnTo>
                    <a:pt x="2670" y="1284"/>
                  </a:lnTo>
                  <a:lnTo>
                    <a:pt x="2682" y="1272"/>
                  </a:lnTo>
                  <a:lnTo>
                    <a:pt x="2682" y="1254"/>
                  </a:lnTo>
                  <a:lnTo>
                    <a:pt x="2688" y="1254"/>
                  </a:lnTo>
                  <a:lnTo>
                    <a:pt x="2724" y="1218"/>
                  </a:lnTo>
                  <a:lnTo>
                    <a:pt x="2736" y="1188"/>
                  </a:lnTo>
                  <a:lnTo>
                    <a:pt x="2754" y="1158"/>
                  </a:lnTo>
                  <a:lnTo>
                    <a:pt x="2760" y="1134"/>
                  </a:lnTo>
                  <a:lnTo>
                    <a:pt x="2766" y="1122"/>
                  </a:lnTo>
                  <a:lnTo>
                    <a:pt x="2772" y="1116"/>
                  </a:lnTo>
                  <a:lnTo>
                    <a:pt x="2778" y="1104"/>
                  </a:lnTo>
                  <a:lnTo>
                    <a:pt x="2784" y="1098"/>
                  </a:lnTo>
                  <a:lnTo>
                    <a:pt x="2784" y="1080"/>
                  </a:lnTo>
                  <a:lnTo>
                    <a:pt x="2778" y="1068"/>
                  </a:lnTo>
                  <a:lnTo>
                    <a:pt x="2778" y="1002"/>
                  </a:lnTo>
                  <a:close/>
                </a:path>
              </a:pathLst>
            </a:custGeom>
            <a:solidFill>
              <a:srgbClr val="385723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 dirty="0">
                <a:solidFill>
                  <a:srgbClr val="555555"/>
                </a:solidFill>
              </a:endParaRPr>
            </a:p>
          </p:txBody>
        </p:sp>
        <p:sp>
          <p:nvSpPr>
            <p:cNvPr id="170" name="Argentina" descr="© INSCALE GmbH, 05.05.2010&#10;http://www.presentationload.com/">
              <a:extLst>
                <a:ext uri="{FF2B5EF4-FFF2-40B4-BE49-F238E27FC236}">
                  <a16:creationId xmlns:a16="http://schemas.microsoft.com/office/drawing/2014/main" id="{4A08FC18-0D23-4744-9375-110F0AE32657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3431871" y="5312998"/>
              <a:ext cx="483967" cy="1096504"/>
            </a:xfrm>
            <a:custGeom>
              <a:avLst/>
              <a:gdLst>
                <a:gd name="T0" fmla="*/ 2147483647 w 1092"/>
                <a:gd name="T1" fmla="*/ 2147483647 h 2442"/>
                <a:gd name="T2" fmla="*/ 2147483647 w 1092"/>
                <a:gd name="T3" fmla="*/ 2147483647 h 2442"/>
                <a:gd name="T4" fmla="*/ 2147483647 w 1092"/>
                <a:gd name="T5" fmla="*/ 2147483647 h 2442"/>
                <a:gd name="T6" fmla="*/ 2147483647 w 1092"/>
                <a:gd name="T7" fmla="*/ 2147483647 h 2442"/>
                <a:gd name="T8" fmla="*/ 2147483647 w 1092"/>
                <a:gd name="T9" fmla="*/ 2147483647 h 2442"/>
                <a:gd name="T10" fmla="*/ 2147483647 w 1092"/>
                <a:gd name="T11" fmla="*/ 2147483647 h 2442"/>
                <a:gd name="T12" fmla="*/ 2147483647 w 1092"/>
                <a:gd name="T13" fmla="*/ 2147483647 h 2442"/>
                <a:gd name="T14" fmla="*/ 2147483647 w 1092"/>
                <a:gd name="T15" fmla="*/ 2147483647 h 2442"/>
                <a:gd name="T16" fmla="*/ 2147483647 w 1092"/>
                <a:gd name="T17" fmla="*/ 2147483647 h 2442"/>
                <a:gd name="T18" fmla="*/ 2147483647 w 1092"/>
                <a:gd name="T19" fmla="*/ 2147483647 h 2442"/>
                <a:gd name="T20" fmla="*/ 2147483647 w 1092"/>
                <a:gd name="T21" fmla="*/ 0 h 2442"/>
                <a:gd name="T22" fmla="*/ 2147483647 w 1092"/>
                <a:gd name="T23" fmla="*/ 2147483647 h 2442"/>
                <a:gd name="T24" fmla="*/ 2147483647 w 1092"/>
                <a:gd name="T25" fmla="*/ 2147483647 h 2442"/>
                <a:gd name="T26" fmla="*/ 2147483647 w 1092"/>
                <a:gd name="T27" fmla="*/ 2147483647 h 2442"/>
                <a:gd name="T28" fmla="*/ 2147483647 w 1092"/>
                <a:gd name="T29" fmla="*/ 2147483647 h 2442"/>
                <a:gd name="T30" fmla="*/ 2147483647 w 1092"/>
                <a:gd name="T31" fmla="*/ 2147483647 h 2442"/>
                <a:gd name="T32" fmla="*/ 2147483647 w 1092"/>
                <a:gd name="T33" fmla="*/ 2147483647 h 2442"/>
                <a:gd name="T34" fmla="*/ 2147483647 w 1092"/>
                <a:gd name="T35" fmla="*/ 2147483647 h 2442"/>
                <a:gd name="T36" fmla="*/ 2147483647 w 1092"/>
                <a:gd name="T37" fmla="*/ 2147483647 h 2442"/>
                <a:gd name="T38" fmla="*/ 2147483647 w 1092"/>
                <a:gd name="T39" fmla="*/ 2147483647 h 2442"/>
                <a:gd name="T40" fmla="*/ 2147483647 w 1092"/>
                <a:gd name="T41" fmla="*/ 2147483647 h 2442"/>
                <a:gd name="T42" fmla="*/ 2147483647 w 1092"/>
                <a:gd name="T43" fmla="*/ 2147483647 h 2442"/>
                <a:gd name="T44" fmla="*/ 2147483647 w 1092"/>
                <a:gd name="T45" fmla="*/ 2147483647 h 2442"/>
                <a:gd name="T46" fmla="*/ 2147483647 w 1092"/>
                <a:gd name="T47" fmla="*/ 2147483647 h 2442"/>
                <a:gd name="T48" fmla="*/ 2147483647 w 1092"/>
                <a:gd name="T49" fmla="*/ 2147483647 h 2442"/>
                <a:gd name="T50" fmla="*/ 2147483647 w 1092"/>
                <a:gd name="T51" fmla="*/ 2147483647 h 2442"/>
                <a:gd name="T52" fmla="*/ 2147483647 w 1092"/>
                <a:gd name="T53" fmla="*/ 2147483647 h 2442"/>
                <a:gd name="T54" fmla="*/ 2147483647 w 1092"/>
                <a:gd name="T55" fmla="*/ 2147483647 h 2442"/>
                <a:gd name="T56" fmla="*/ 2147483647 w 1092"/>
                <a:gd name="T57" fmla="*/ 2147483647 h 2442"/>
                <a:gd name="T58" fmla="*/ 2147483647 w 1092"/>
                <a:gd name="T59" fmla="*/ 2147483647 h 2442"/>
                <a:gd name="T60" fmla="*/ 2147483647 w 1092"/>
                <a:gd name="T61" fmla="*/ 2147483647 h 2442"/>
                <a:gd name="T62" fmla="*/ 2147483647 w 1092"/>
                <a:gd name="T63" fmla="*/ 2147483647 h 2442"/>
                <a:gd name="T64" fmla="*/ 2147483647 w 1092"/>
                <a:gd name="T65" fmla="*/ 2147483647 h 2442"/>
                <a:gd name="T66" fmla="*/ 2147483647 w 1092"/>
                <a:gd name="T67" fmla="*/ 2147483647 h 2442"/>
                <a:gd name="T68" fmla="*/ 2147483647 w 1092"/>
                <a:gd name="T69" fmla="*/ 2147483647 h 2442"/>
                <a:gd name="T70" fmla="*/ 2147483647 w 1092"/>
                <a:gd name="T71" fmla="*/ 2147483647 h 2442"/>
                <a:gd name="T72" fmla="*/ 2147483647 w 1092"/>
                <a:gd name="T73" fmla="*/ 2147483647 h 2442"/>
                <a:gd name="T74" fmla="*/ 2147483647 w 1092"/>
                <a:gd name="T75" fmla="*/ 2147483647 h 2442"/>
                <a:gd name="T76" fmla="*/ 2147483647 w 1092"/>
                <a:gd name="T77" fmla="*/ 2147483647 h 2442"/>
                <a:gd name="T78" fmla="*/ 2147483647 w 1092"/>
                <a:gd name="T79" fmla="*/ 2147483647 h 2442"/>
                <a:gd name="T80" fmla="*/ 2147483647 w 1092"/>
                <a:gd name="T81" fmla="*/ 2147483647 h 2442"/>
                <a:gd name="T82" fmla="*/ 2147483647 w 1092"/>
                <a:gd name="T83" fmla="*/ 2147483647 h 2442"/>
                <a:gd name="T84" fmla="*/ 2147483647 w 1092"/>
                <a:gd name="T85" fmla="*/ 2147483647 h 2442"/>
                <a:gd name="T86" fmla="*/ 2147483647 w 1092"/>
                <a:gd name="T87" fmla="*/ 2147483647 h 2442"/>
                <a:gd name="T88" fmla="*/ 2147483647 w 1092"/>
                <a:gd name="T89" fmla="*/ 2147483647 h 2442"/>
                <a:gd name="T90" fmla="*/ 2147483647 w 1092"/>
                <a:gd name="T91" fmla="*/ 2147483647 h 2442"/>
                <a:gd name="T92" fmla="*/ 2147483647 w 1092"/>
                <a:gd name="T93" fmla="*/ 2147483647 h 2442"/>
                <a:gd name="T94" fmla="*/ 2147483647 w 1092"/>
                <a:gd name="T95" fmla="*/ 2147483647 h 2442"/>
                <a:gd name="T96" fmla="*/ 2147483647 w 1092"/>
                <a:gd name="T97" fmla="*/ 2147483647 h 2442"/>
                <a:gd name="T98" fmla="*/ 2147483647 w 1092"/>
                <a:gd name="T99" fmla="*/ 2147483647 h 2442"/>
                <a:gd name="T100" fmla="*/ 2147483647 w 1092"/>
                <a:gd name="T101" fmla="*/ 2147483647 h 2442"/>
                <a:gd name="T102" fmla="*/ 2147483647 w 1092"/>
                <a:gd name="T103" fmla="*/ 2147483647 h 2442"/>
                <a:gd name="T104" fmla="*/ 2147483647 w 1092"/>
                <a:gd name="T105" fmla="*/ 2147483647 h 2442"/>
                <a:gd name="T106" fmla="*/ 2147483647 w 1092"/>
                <a:gd name="T107" fmla="*/ 2147483647 h 2442"/>
                <a:gd name="T108" fmla="*/ 2147483647 w 1092"/>
                <a:gd name="T109" fmla="*/ 2147483647 h 2442"/>
                <a:gd name="T110" fmla="*/ 2147483647 w 1092"/>
                <a:gd name="T111" fmla="*/ 2147483647 h 2442"/>
                <a:gd name="T112" fmla="*/ 2147483647 w 1092"/>
                <a:gd name="T113" fmla="*/ 2147483647 h 2442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092"/>
                <a:gd name="T172" fmla="*/ 0 h 2442"/>
                <a:gd name="T173" fmla="*/ 1092 w 1092"/>
                <a:gd name="T174" fmla="*/ 2442 h 2442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092" h="2442">
                  <a:moveTo>
                    <a:pt x="954" y="534"/>
                  </a:moveTo>
                  <a:lnTo>
                    <a:pt x="978" y="528"/>
                  </a:lnTo>
                  <a:lnTo>
                    <a:pt x="984" y="504"/>
                  </a:lnTo>
                  <a:lnTo>
                    <a:pt x="990" y="498"/>
                  </a:lnTo>
                  <a:lnTo>
                    <a:pt x="990" y="480"/>
                  </a:lnTo>
                  <a:lnTo>
                    <a:pt x="1026" y="480"/>
                  </a:lnTo>
                  <a:lnTo>
                    <a:pt x="1026" y="462"/>
                  </a:lnTo>
                  <a:lnTo>
                    <a:pt x="1032" y="450"/>
                  </a:lnTo>
                  <a:lnTo>
                    <a:pt x="1038" y="444"/>
                  </a:lnTo>
                  <a:lnTo>
                    <a:pt x="1092" y="426"/>
                  </a:lnTo>
                  <a:lnTo>
                    <a:pt x="1092" y="390"/>
                  </a:lnTo>
                  <a:lnTo>
                    <a:pt x="1086" y="372"/>
                  </a:lnTo>
                  <a:lnTo>
                    <a:pt x="1086" y="342"/>
                  </a:lnTo>
                  <a:lnTo>
                    <a:pt x="1080" y="336"/>
                  </a:lnTo>
                  <a:lnTo>
                    <a:pt x="1074" y="336"/>
                  </a:lnTo>
                  <a:lnTo>
                    <a:pt x="1074" y="324"/>
                  </a:lnTo>
                  <a:lnTo>
                    <a:pt x="1062" y="300"/>
                  </a:lnTo>
                  <a:lnTo>
                    <a:pt x="1056" y="294"/>
                  </a:lnTo>
                  <a:lnTo>
                    <a:pt x="1038" y="294"/>
                  </a:lnTo>
                  <a:lnTo>
                    <a:pt x="1032" y="300"/>
                  </a:lnTo>
                  <a:lnTo>
                    <a:pt x="1020" y="306"/>
                  </a:lnTo>
                  <a:lnTo>
                    <a:pt x="1020" y="384"/>
                  </a:lnTo>
                  <a:lnTo>
                    <a:pt x="1008" y="390"/>
                  </a:lnTo>
                  <a:lnTo>
                    <a:pt x="1002" y="402"/>
                  </a:lnTo>
                  <a:lnTo>
                    <a:pt x="990" y="408"/>
                  </a:lnTo>
                  <a:lnTo>
                    <a:pt x="984" y="414"/>
                  </a:lnTo>
                  <a:lnTo>
                    <a:pt x="978" y="414"/>
                  </a:lnTo>
                  <a:lnTo>
                    <a:pt x="966" y="426"/>
                  </a:lnTo>
                  <a:lnTo>
                    <a:pt x="954" y="450"/>
                  </a:lnTo>
                  <a:lnTo>
                    <a:pt x="948" y="456"/>
                  </a:lnTo>
                  <a:lnTo>
                    <a:pt x="948" y="450"/>
                  </a:lnTo>
                  <a:lnTo>
                    <a:pt x="942" y="444"/>
                  </a:lnTo>
                  <a:lnTo>
                    <a:pt x="930" y="444"/>
                  </a:lnTo>
                  <a:lnTo>
                    <a:pt x="924" y="450"/>
                  </a:lnTo>
                  <a:lnTo>
                    <a:pt x="924" y="468"/>
                  </a:lnTo>
                  <a:lnTo>
                    <a:pt x="912" y="450"/>
                  </a:lnTo>
                  <a:lnTo>
                    <a:pt x="852" y="450"/>
                  </a:lnTo>
                  <a:lnTo>
                    <a:pt x="834" y="444"/>
                  </a:lnTo>
                  <a:lnTo>
                    <a:pt x="822" y="438"/>
                  </a:lnTo>
                  <a:lnTo>
                    <a:pt x="816" y="432"/>
                  </a:lnTo>
                  <a:lnTo>
                    <a:pt x="804" y="426"/>
                  </a:lnTo>
                  <a:lnTo>
                    <a:pt x="798" y="426"/>
                  </a:lnTo>
                  <a:lnTo>
                    <a:pt x="786" y="432"/>
                  </a:lnTo>
                  <a:lnTo>
                    <a:pt x="762" y="432"/>
                  </a:lnTo>
                  <a:lnTo>
                    <a:pt x="756" y="426"/>
                  </a:lnTo>
                  <a:lnTo>
                    <a:pt x="756" y="414"/>
                  </a:lnTo>
                  <a:lnTo>
                    <a:pt x="762" y="402"/>
                  </a:lnTo>
                  <a:lnTo>
                    <a:pt x="768" y="396"/>
                  </a:lnTo>
                  <a:lnTo>
                    <a:pt x="774" y="384"/>
                  </a:lnTo>
                  <a:lnTo>
                    <a:pt x="780" y="378"/>
                  </a:lnTo>
                  <a:lnTo>
                    <a:pt x="780" y="342"/>
                  </a:lnTo>
                  <a:lnTo>
                    <a:pt x="798" y="342"/>
                  </a:lnTo>
                  <a:lnTo>
                    <a:pt x="804" y="336"/>
                  </a:lnTo>
                  <a:lnTo>
                    <a:pt x="804" y="330"/>
                  </a:lnTo>
                  <a:lnTo>
                    <a:pt x="798" y="318"/>
                  </a:lnTo>
                  <a:lnTo>
                    <a:pt x="792" y="312"/>
                  </a:lnTo>
                  <a:lnTo>
                    <a:pt x="798" y="300"/>
                  </a:lnTo>
                  <a:lnTo>
                    <a:pt x="804" y="294"/>
                  </a:lnTo>
                  <a:lnTo>
                    <a:pt x="804" y="282"/>
                  </a:lnTo>
                  <a:lnTo>
                    <a:pt x="810" y="276"/>
                  </a:lnTo>
                  <a:lnTo>
                    <a:pt x="804" y="270"/>
                  </a:lnTo>
                  <a:lnTo>
                    <a:pt x="792" y="264"/>
                  </a:lnTo>
                  <a:lnTo>
                    <a:pt x="774" y="258"/>
                  </a:lnTo>
                  <a:lnTo>
                    <a:pt x="762" y="252"/>
                  </a:lnTo>
                  <a:lnTo>
                    <a:pt x="750" y="252"/>
                  </a:lnTo>
                  <a:lnTo>
                    <a:pt x="744" y="246"/>
                  </a:lnTo>
                  <a:lnTo>
                    <a:pt x="708" y="228"/>
                  </a:lnTo>
                  <a:lnTo>
                    <a:pt x="690" y="216"/>
                  </a:lnTo>
                  <a:lnTo>
                    <a:pt x="678" y="210"/>
                  </a:lnTo>
                  <a:lnTo>
                    <a:pt x="672" y="204"/>
                  </a:lnTo>
                  <a:lnTo>
                    <a:pt x="666" y="204"/>
                  </a:lnTo>
                  <a:lnTo>
                    <a:pt x="660" y="198"/>
                  </a:lnTo>
                  <a:lnTo>
                    <a:pt x="648" y="192"/>
                  </a:lnTo>
                  <a:lnTo>
                    <a:pt x="642" y="186"/>
                  </a:lnTo>
                  <a:lnTo>
                    <a:pt x="630" y="180"/>
                  </a:lnTo>
                  <a:lnTo>
                    <a:pt x="600" y="180"/>
                  </a:lnTo>
                  <a:lnTo>
                    <a:pt x="564" y="162"/>
                  </a:lnTo>
                  <a:lnTo>
                    <a:pt x="558" y="156"/>
                  </a:lnTo>
                  <a:lnTo>
                    <a:pt x="552" y="156"/>
                  </a:lnTo>
                  <a:lnTo>
                    <a:pt x="546" y="138"/>
                  </a:lnTo>
                  <a:lnTo>
                    <a:pt x="534" y="132"/>
                  </a:lnTo>
                  <a:lnTo>
                    <a:pt x="516" y="114"/>
                  </a:lnTo>
                  <a:lnTo>
                    <a:pt x="492" y="102"/>
                  </a:lnTo>
                  <a:lnTo>
                    <a:pt x="486" y="96"/>
                  </a:lnTo>
                  <a:lnTo>
                    <a:pt x="480" y="84"/>
                  </a:lnTo>
                  <a:lnTo>
                    <a:pt x="468" y="78"/>
                  </a:lnTo>
                  <a:lnTo>
                    <a:pt x="462" y="66"/>
                  </a:lnTo>
                  <a:lnTo>
                    <a:pt x="456" y="60"/>
                  </a:lnTo>
                  <a:lnTo>
                    <a:pt x="456" y="54"/>
                  </a:lnTo>
                  <a:lnTo>
                    <a:pt x="438" y="36"/>
                  </a:lnTo>
                  <a:lnTo>
                    <a:pt x="402" y="12"/>
                  </a:lnTo>
                  <a:lnTo>
                    <a:pt x="330" y="18"/>
                  </a:lnTo>
                  <a:lnTo>
                    <a:pt x="318" y="72"/>
                  </a:lnTo>
                  <a:lnTo>
                    <a:pt x="288" y="24"/>
                  </a:lnTo>
                  <a:lnTo>
                    <a:pt x="234" y="24"/>
                  </a:lnTo>
                  <a:lnTo>
                    <a:pt x="216" y="18"/>
                  </a:lnTo>
                  <a:lnTo>
                    <a:pt x="204" y="18"/>
                  </a:lnTo>
                  <a:lnTo>
                    <a:pt x="180" y="6"/>
                  </a:lnTo>
                  <a:lnTo>
                    <a:pt x="174" y="0"/>
                  </a:lnTo>
                  <a:lnTo>
                    <a:pt x="162" y="24"/>
                  </a:lnTo>
                  <a:lnTo>
                    <a:pt x="138" y="30"/>
                  </a:lnTo>
                  <a:lnTo>
                    <a:pt x="138" y="48"/>
                  </a:lnTo>
                  <a:lnTo>
                    <a:pt x="126" y="48"/>
                  </a:lnTo>
                  <a:lnTo>
                    <a:pt x="126" y="78"/>
                  </a:lnTo>
                  <a:lnTo>
                    <a:pt x="114" y="78"/>
                  </a:lnTo>
                  <a:lnTo>
                    <a:pt x="126" y="96"/>
                  </a:lnTo>
                  <a:lnTo>
                    <a:pt x="114" y="180"/>
                  </a:lnTo>
                  <a:lnTo>
                    <a:pt x="108" y="180"/>
                  </a:lnTo>
                  <a:lnTo>
                    <a:pt x="102" y="186"/>
                  </a:lnTo>
                  <a:lnTo>
                    <a:pt x="90" y="192"/>
                  </a:lnTo>
                  <a:lnTo>
                    <a:pt x="72" y="198"/>
                  </a:lnTo>
                  <a:lnTo>
                    <a:pt x="60" y="210"/>
                  </a:lnTo>
                  <a:lnTo>
                    <a:pt x="48" y="216"/>
                  </a:lnTo>
                  <a:lnTo>
                    <a:pt x="42" y="228"/>
                  </a:lnTo>
                  <a:lnTo>
                    <a:pt x="36" y="234"/>
                  </a:lnTo>
                  <a:lnTo>
                    <a:pt x="36" y="240"/>
                  </a:lnTo>
                  <a:lnTo>
                    <a:pt x="42" y="246"/>
                  </a:lnTo>
                  <a:lnTo>
                    <a:pt x="54" y="252"/>
                  </a:lnTo>
                  <a:lnTo>
                    <a:pt x="66" y="252"/>
                  </a:lnTo>
                  <a:lnTo>
                    <a:pt x="66" y="258"/>
                  </a:lnTo>
                  <a:lnTo>
                    <a:pt x="42" y="282"/>
                  </a:lnTo>
                  <a:lnTo>
                    <a:pt x="42" y="300"/>
                  </a:lnTo>
                  <a:lnTo>
                    <a:pt x="48" y="306"/>
                  </a:lnTo>
                  <a:lnTo>
                    <a:pt x="60" y="312"/>
                  </a:lnTo>
                  <a:lnTo>
                    <a:pt x="72" y="324"/>
                  </a:lnTo>
                  <a:lnTo>
                    <a:pt x="78" y="336"/>
                  </a:lnTo>
                  <a:lnTo>
                    <a:pt x="72" y="342"/>
                  </a:lnTo>
                  <a:lnTo>
                    <a:pt x="66" y="354"/>
                  </a:lnTo>
                  <a:lnTo>
                    <a:pt x="54" y="366"/>
                  </a:lnTo>
                  <a:lnTo>
                    <a:pt x="48" y="366"/>
                  </a:lnTo>
                  <a:lnTo>
                    <a:pt x="54" y="366"/>
                  </a:lnTo>
                  <a:lnTo>
                    <a:pt x="60" y="372"/>
                  </a:lnTo>
                  <a:lnTo>
                    <a:pt x="84" y="384"/>
                  </a:lnTo>
                  <a:lnTo>
                    <a:pt x="90" y="396"/>
                  </a:lnTo>
                  <a:lnTo>
                    <a:pt x="90" y="408"/>
                  </a:lnTo>
                  <a:lnTo>
                    <a:pt x="78" y="414"/>
                  </a:lnTo>
                  <a:lnTo>
                    <a:pt x="72" y="420"/>
                  </a:lnTo>
                  <a:lnTo>
                    <a:pt x="54" y="420"/>
                  </a:lnTo>
                  <a:lnTo>
                    <a:pt x="54" y="432"/>
                  </a:lnTo>
                  <a:lnTo>
                    <a:pt x="48" y="450"/>
                  </a:lnTo>
                  <a:lnTo>
                    <a:pt x="48" y="462"/>
                  </a:lnTo>
                  <a:lnTo>
                    <a:pt x="42" y="474"/>
                  </a:lnTo>
                  <a:lnTo>
                    <a:pt x="42" y="486"/>
                  </a:lnTo>
                  <a:lnTo>
                    <a:pt x="30" y="498"/>
                  </a:lnTo>
                  <a:lnTo>
                    <a:pt x="24" y="510"/>
                  </a:lnTo>
                  <a:lnTo>
                    <a:pt x="18" y="516"/>
                  </a:lnTo>
                  <a:lnTo>
                    <a:pt x="18" y="582"/>
                  </a:lnTo>
                  <a:lnTo>
                    <a:pt x="6" y="594"/>
                  </a:lnTo>
                  <a:lnTo>
                    <a:pt x="6" y="606"/>
                  </a:lnTo>
                  <a:lnTo>
                    <a:pt x="18" y="630"/>
                  </a:lnTo>
                  <a:lnTo>
                    <a:pt x="30" y="666"/>
                  </a:lnTo>
                  <a:lnTo>
                    <a:pt x="36" y="678"/>
                  </a:lnTo>
                  <a:lnTo>
                    <a:pt x="36" y="684"/>
                  </a:lnTo>
                  <a:lnTo>
                    <a:pt x="12" y="684"/>
                  </a:lnTo>
                  <a:lnTo>
                    <a:pt x="18" y="738"/>
                  </a:lnTo>
                  <a:lnTo>
                    <a:pt x="6" y="744"/>
                  </a:lnTo>
                  <a:lnTo>
                    <a:pt x="0" y="744"/>
                  </a:lnTo>
                  <a:lnTo>
                    <a:pt x="0" y="768"/>
                  </a:lnTo>
                  <a:lnTo>
                    <a:pt x="6" y="774"/>
                  </a:lnTo>
                  <a:lnTo>
                    <a:pt x="6" y="780"/>
                  </a:lnTo>
                  <a:lnTo>
                    <a:pt x="18" y="786"/>
                  </a:lnTo>
                  <a:lnTo>
                    <a:pt x="36" y="804"/>
                  </a:lnTo>
                  <a:lnTo>
                    <a:pt x="36" y="816"/>
                  </a:lnTo>
                  <a:lnTo>
                    <a:pt x="30" y="822"/>
                  </a:lnTo>
                  <a:lnTo>
                    <a:pt x="30" y="828"/>
                  </a:lnTo>
                  <a:lnTo>
                    <a:pt x="48" y="846"/>
                  </a:lnTo>
                  <a:lnTo>
                    <a:pt x="60" y="876"/>
                  </a:lnTo>
                  <a:lnTo>
                    <a:pt x="66" y="888"/>
                  </a:lnTo>
                  <a:lnTo>
                    <a:pt x="60" y="894"/>
                  </a:lnTo>
                  <a:lnTo>
                    <a:pt x="60" y="906"/>
                  </a:lnTo>
                  <a:lnTo>
                    <a:pt x="72" y="918"/>
                  </a:lnTo>
                  <a:lnTo>
                    <a:pt x="96" y="918"/>
                  </a:lnTo>
                  <a:lnTo>
                    <a:pt x="102" y="960"/>
                  </a:lnTo>
                  <a:lnTo>
                    <a:pt x="108" y="972"/>
                  </a:lnTo>
                  <a:lnTo>
                    <a:pt x="114" y="978"/>
                  </a:lnTo>
                  <a:lnTo>
                    <a:pt x="120" y="990"/>
                  </a:lnTo>
                  <a:lnTo>
                    <a:pt x="120" y="996"/>
                  </a:lnTo>
                  <a:lnTo>
                    <a:pt x="102" y="1014"/>
                  </a:lnTo>
                  <a:lnTo>
                    <a:pt x="102" y="1038"/>
                  </a:lnTo>
                  <a:lnTo>
                    <a:pt x="96" y="1056"/>
                  </a:lnTo>
                  <a:lnTo>
                    <a:pt x="96" y="1086"/>
                  </a:lnTo>
                  <a:lnTo>
                    <a:pt x="84" y="1086"/>
                  </a:lnTo>
                  <a:lnTo>
                    <a:pt x="90" y="1092"/>
                  </a:lnTo>
                  <a:lnTo>
                    <a:pt x="96" y="1104"/>
                  </a:lnTo>
                  <a:lnTo>
                    <a:pt x="102" y="1110"/>
                  </a:lnTo>
                  <a:lnTo>
                    <a:pt x="108" y="1122"/>
                  </a:lnTo>
                  <a:lnTo>
                    <a:pt x="114" y="1128"/>
                  </a:lnTo>
                  <a:lnTo>
                    <a:pt x="114" y="1140"/>
                  </a:lnTo>
                  <a:lnTo>
                    <a:pt x="108" y="1152"/>
                  </a:lnTo>
                  <a:lnTo>
                    <a:pt x="108" y="1158"/>
                  </a:lnTo>
                  <a:lnTo>
                    <a:pt x="102" y="1176"/>
                  </a:lnTo>
                  <a:lnTo>
                    <a:pt x="78" y="1182"/>
                  </a:lnTo>
                  <a:lnTo>
                    <a:pt x="78" y="1188"/>
                  </a:lnTo>
                  <a:lnTo>
                    <a:pt x="84" y="1194"/>
                  </a:lnTo>
                  <a:lnTo>
                    <a:pt x="84" y="1206"/>
                  </a:lnTo>
                  <a:lnTo>
                    <a:pt x="90" y="1224"/>
                  </a:lnTo>
                  <a:lnTo>
                    <a:pt x="96" y="1236"/>
                  </a:lnTo>
                  <a:lnTo>
                    <a:pt x="96" y="1284"/>
                  </a:lnTo>
                  <a:lnTo>
                    <a:pt x="126" y="1308"/>
                  </a:lnTo>
                  <a:lnTo>
                    <a:pt x="126" y="1326"/>
                  </a:lnTo>
                  <a:lnTo>
                    <a:pt x="132" y="1326"/>
                  </a:lnTo>
                  <a:lnTo>
                    <a:pt x="150" y="1344"/>
                  </a:lnTo>
                  <a:lnTo>
                    <a:pt x="150" y="1350"/>
                  </a:lnTo>
                  <a:lnTo>
                    <a:pt x="144" y="1362"/>
                  </a:lnTo>
                  <a:lnTo>
                    <a:pt x="132" y="1368"/>
                  </a:lnTo>
                  <a:lnTo>
                    <a:pt x="126" y="1374"/>
                  </a:lnTo>
                  <a:lnTo>
                    <a:pt x="120" y="1374"/>
                  </a:lnTo>
                  <a:lnTo>
                    <a:pt x="132" y="1416"/>
                  </a:lnTo>
                  <a:lnTo>
                    <a:pt x="114" y="1428"/>
                  </a:lnTo>
                  <a:lnTo>
                    <a:pt x="132" y="1446"/>
                  </a:lnTo>
                  <a:lnTo>
                    <a:pt x="132" y="1452"/>
                  </a:lnTo>
                  <a:lnTo>
                    <a:pt x="126" y="1464"/>
                  </a:lnTo>
                  <a:lnTo>
                    <a:pt x="126" y="1470"/>
                  </a:lnTo>
                  <a:lnTo>
                    <a:pt x="144" y="1482"/>
                  </a:lnTo>
                  <a:lnTo>
                    <a:pt x="144" y="1494"/>
                  </a:lnTo>
                  <a:lnTo>
                    <a:pt x="138" y="1500"/>
                  </a:lnTo>
                  <a:lnTo>
                    <a:pt x="138" y="1530"/>
                  </a:lnTo>
                  <a:lnTo>
                    <a:pt x="144" y="1536"/>
                  </a:lnTo>
                  <a:lnTo>
                    <a:pt x="150" y="1548"/>
                  </a:lnTo>
                  <a:lnTo>
                    <a:pt x="150" y="1572"/>
                  </a:lnTo>
                  <a:lnTo>
                    <a:pt x="156" y="1584"/>
                  </a:lnTo>
                  <a:lnTo>
                    <a:pt x="174" y="1602"/>
                  </a:lnTo>
                  <a:lnTo>
                    <a:pt x="186" y="1608"/>
                  </a:lnTo>
                  <a:lnTo>
                    <a:pt x="198" y="1620"/>
                  </a:lnTo>
                  <a:lnTo>
                    <a:pt x="192" y="1620"/>
                  </a:lnTo>
                  <a:lnTo>
                    <a:pt x="180" y="1626"/>
                  </a:lnTo>
                  <a:lnTo>
                    <a:pt x="174" y="1632"/>
                  </a:lnTo>
                  <a:lnTo>
                    <a:pt x="174" y="1644"/>
                  </a:lnTo>
                  <a:lnTo>
                    <a:pt x="180" y="1656"/>
                  </a:lnTo>
                  <a:lnTo>
                    <a:pt x="180" y="1674"/>
                  </a:lnTo>
                  <a:lnTo>
                    <a:pt x="186" y="1686"/>
                  </a:lnTo>
                  <a:lnTo>
                    <a:pt x="186" y="1698"/>
                  </a:lnTo>
                  <a:lnTo>
                    <a:pt x="192" y="1704"/>
                  </a:lnTo>
                  <a:lnTo>
                    <a:pt x="216" y="1716"/>
                  </a:lnTo>
                  <a:lnTo>
                    <a:pt x="210" y="1746"/>
                  </a:lnTo>
                  <a:lnTo>
                    <a:pt x="216" y="1746"/>
                  </a:lnTo>
                  <a:lnTo>
                    <a:pt x="228" y="1752"/>
                  </a:lnTo>
                  <a:lnTo>
                    <a:pt x="234" y="1758"/>
                  </a:lnTo>
                  <a:lnTo>
                    <a:pt x="234" y="1764"/>
                  </a:lnTo>
                  <a:lnTo>
                    <a:pt x="240" y="1776"/>
                  </a:lnTo>
                  <a:lnTo>
                    <a:pt x="240" y="1806"/>
                  </a:lnTo>
                  <a:lnTo>
                    <a:pt x="252" y="1818"/>
                  </a:lnTo>
                  <a:lnTo>
                    <a:pt x="282" y="1818"/>
                  </a:lnTo>
                  <a:lnTo>
                    <a:pt x="294" y="1824"/>
                  </a:lnTo>
                  <a:lnTo>
                    <a:pt x="294" y="1830"/>
                  </a:lnTo>
                  <a:lnTo>
                    <a:pt x="288" y="1836"/>
                  </a:lnTo>
                  <a:lnTo>
                    <a:pt x="276" y="1836"/>
                  </a:lnTo>
                  <a:lnTo>
                    <a:pt x="264" y="1842"/>
                  </a:lnTo>
                  <a:lnTo>
                    <a:pt x="246" y="1842"/>
                  </a:lnTo>
                  <a:lnTo>
                    <a:pt x="252" y="1848"/>
                  </a:lnTo>
                  <a:lnTo>
                    <a:pt x="258" y="1848"/>
                  </a:lnTo>
                  <a:lnTo>
                    <a:pt x="270" y="1854"/>
                  </a:lnTo>
                  <a:lnTo>
                    <a:pt x="276" y="1860"/>
                  </a:lnTo>
                  <a:lnTo>
                    <a:pt x="288" y="1860"/>
                  </a:lnTo>
                  <a:lnTo>
                    <a:pt x="312" y="1884"/>
                  </a:lnTo>
                  <a:lnTo>
                    <a:pt x="306" y="1890"/>
                  </a:lnTo>
                  <a:lnTo>
                    <a:pt x="300" y="1902"/>
                  </a:lnTo>
                  <a:lnTo>
                    <a:pt x="288" y="1914"/>
                  </a:lnTo>
                  <a:lnTo>
                    <a:pt x="312" y="1932"/>
                  </a:lnTo>
                  <a:lnTo>
                    <a:pt x="306" y="1956"/>
                  </a:lnTo>
                  <a:lnTo>
                    <a:pt x="330" y="1980"/>
                  </a:lnTo>
                  <a:lnTo>
                    <a:pt x="324" y="2016"/>
                  </a:lnTo>
                  <a:lnTo>
                    <a:pt x="336" y="2040"/>
                  </a:lnTo>
                  <a:lnTo>
                    <a:pt x="324" y="2046"/>
                  </a:lnTo>
                  <a:lnTo>
                    <a:pt x="318" y="2088"/>
                  </a:lnTo>
                  <a:lnTo>
                    <a:pt x="324" y="2088"/>
                  </a:lnTo>
                  <a:lnTo>
                    <a:pt x="348" y="2112"/>
                  </a:lnTo>
                  <a:lnTo>
                    <a:pt x="348" y="2118"/>
                  </a:lnTo>
                  <a:lnTo>
                    <a:pt x="342" y="2118"/>
                  </a:lnTo>
                  <a:lnTo>
                    <a:pt x="330" y="2124"/>
                  </a:lnTo>
                  <a:lnTo>
                    <a:pt x="324" y="2130"/>
                  </a:lnTo>
                  <a:lnTo>
                    <a:pt x="348" y="2154"/>
                  </a:lnTo>
                  <a:lnTo>
                    <a:pt x="348" y="2160"/>
                  </a:lnTo>
                  <a:lnTo>
                    <a:pt x="342" y="2166"/>
                  </a:lnTo>
                  <a:lnTo>
                    <a:pt x="336" y="2166"/>
                  </a:lnTo>
                  <a:lnTo>
                    <a:pt x="330" y="2172"/>
                  </a:lnTo>
                  <a:lnTo>
                    <a:pt x="324" y="2172"/>
                  </a:lnTo>
                  <a:lnTo>
                    <a:pt x="324" y="2196"/>
                  </a:lnTo>
                  <a:lnTo>
                    <a:pt x="312" y="2202"/>
                  </a:lnTo>
                  <a:lnTo>
                    <a:pt x="312" y="2214"/>
                  </a:lnTo>
                  <a:lnTo>
                    <a:pt x="318" y="2226"/>
                  </a:lnTo>
                  <a:lnTo>
                    <a:pt x="324" y="2232"/>
                  </a:lnTo>
                  <a:lnTo>
                    <a:pt x="324" y="2268"/>
                  </a:lnTo>
                  <a:lnTo>
                    <a:pt x="354" y="2274"/>
                  </a:lnTo>
                  <a:lnTo>
                    <a:pt x="354" y="2280"/>
                  </a:lnTo>
                  <a:lnTo>
                    <a:pt x="360" y="2286"/>
                  </a:lnTo>
                  <a:lnTo>
                    <a:pt x="360" y="2298"/>
                  </a:lnTo>
                  <a:lnTo>
                    <a:pt x="366" y="2304"/>
                  </a:lnTo>
                  <a:lnTo>
                    <a:pt x="378" y="2310"/>
                  </a:lnTo>
                  <a:lnTo>
                    <a:pt x="384" y="2310"/>
                  </a:lnTo>
                  <a:lnTo>
                    <a:pt x="396" y="2298"/>
                  </a:lnTo>
                  <a:lnTo>
                    <a:pt x="414" y="2298"/>
                  </a:lnTo>
                  <a:lnTo>
                    <a:pt x="426" y="2304"/>
                  </a:lnTo>
                  <a:lnTo>
                    <a:pt x="438" y="2316"/>
                  </a:lnTo>
                  <a:lnTo>
                    <a:pt x="438" y="2340"/>
                  </a:lnTo>
                  <a:lnTo>
                    <a:pt x="456" y="2364"/>
                  </a:lnTo>
                  <a:lnTo>
                    <a:pt x="468" y="2382"/>
                  </a:lnTo>
                  <a:lnTo>
                    <a:pt x="504" y="2400"/>
                  </a:lnTo>
                  <a:lnTo>
                    <a:pt x="522" y="2418"/>
                  </a:lnTo>
                  <a:lnTo>
                    <a:pt x="534" y="2418"/>
                  </a:lnTo>
                  <a:lnTo>
                    <a:pt x="546" y="2412"/>
                  </a:lnTo>
                  <a:lnTo>
                    <a:pt x="642" y="2412"/>
                  </a:lnTo>
                  <a:lnTo>
                    <a:pt x="666" y="2430"/>
                  </a:lnTo>
                  <a:lnTo>
                    <a:pt x="660" y="2442"/>
                  </a:lnTo>
                  <a:lnTo>
                    <a:pt x="666" y="2424"/>
                  </a:lnTo>
                  <a:lnTo>
                    <a:pt x="672" y="2418"/>
                  </a:lnTo>
                  <a:lnTo>
                    <a:pt x="684" y="2418"/>
                  </a:lnTo>
                  <a:lnTo>
                    <a:pt x="690" y="2424"/>
                  </a:lnTo>
                  <a:lnTo>
                    <a:pt x="702" y="2424"/>
                  </a:lnTo>
                  <a:lnTo>
                    <a:pt x="714" y="2430"/>
                  </a:lnTo>
                  <a:lnTo>
                    <a:pt x="720" y="2436"/>
                  </a:lnTo>
                  <a:lnTo>
                    <a:pt x="678" y="2382"/>
                  </a:lnTo>
                  <a:lnTo>
                    <a:pt x="660" y="2382"/>
                  </a:lnTo>
                  <a:lnTo>
                    <a:pt x="666" y="2370"/>
                  </a:lnTo>
                  <a:lnTo>
                    <a:pt x="630" y="2340"/>
                  </a:lnTo>
                  <a:lnTo>
                    <a:pt x="630" y="2310"/>
                  </a:lnTo>
                  <a:lnTo>
                    <a:pt x="618" y="2298"/>
                  </a:lnTo>
                  <a:lnTo>
                    <a:pt x="624" y="2286"/>
                  </a:lnTo>
                  <a:lnTo>
                    <a:pt x="630" y="2286"/>
                  </a:lnTo>
                  <a:lnTo>
                    <a:pt x="642" y="2274"/>
                  </a:lnTo>
                  <a:lnTo>
                    <a:pt x="642" y="2268"/>
                  </a:lnTo>
                  <a:lnTo>
                    <a:pt x="636" y="2268"/>
                  </a:lnTo>
                  <a:lnTo>
                    <a:pt x="624" y="2262"/>
                  </a:lnTo>
                  <a:lnTo>
                    <a:pt x="606" y="2262"/>
                  </a:lnTo>
                  <a:lnTo>
                    <a:pt x="618" y="2250"/>
                  </a:lnTo>
                  <a:lnTo>
                    <a:pt x="618" y="2232"/>
                  </a:lnTo>
                  <a:lnTo>
                    <a:pt x="636" y="2256"/>
                  </a:lnTo>
                  <a:lnTo>
                    <a:pt x="648" y="2262"/>
                  </a:lnTo>
                  <a:lnTo>
                    <a:pt x="666" y="2262"/>
                  </a:lnTo>
                  <a:lnTo>
                    <a:pt x="672" y="2256"/>
                  </a:lnTo>
                  <a:lnTo>
                    <a:pt x="678" y="2244"/>
                  </a:lnTo>
                  <a:lnTo>
                    <a:pt x="678" y="2226"/>
                  </a:lnTo>
                  <a:lnTo>
                    <a:pt x="672" y="2208"/>
                  </a:lnTo>
                  <a:lnTo>
                    <a:pt x="666" y="2196"/>
                  </a:lnTo>
                  <a:lnTo>
                    <a:pt x="666" y="2178"/>
                  </a:lnTo>
                  <a:lnTo>
                    <a:pt x="678" y="2154"/>
                  </a:lnTo>
                  <a:lnTo>
                    <a:pt x="690" y="2142"/>
                  </a:lnTo>
                  <a:lnTo>
                    <a:pt x="708" y="2130"/>
                  </a:lnTo>
                  <a:lnTo>
                    <a:pt x="738" y="2100"/>
                  </a:lnTo>
                  <a:lnTo>
                    <a:pt x="726" y="2088"/>
                  </a:lnTo>
                  <a:lnTo>
                    <a:pt x="702" y="2088"/>
                  </a:lnTo>
                  <a:lnTo>
                    <a:pt x="726" y="2082"/>
                  </a:lnTo>
                  <a:lnTo>
                    <a:pt x="726" y="2064"/>
                  </a:lnTo>
                  <a:lnTo>
                    <a:pt x="714" y="2040"/>
                  </a:lnTo>
                  <a:lnTo>
                    <a:pt x="708" y="2034"/>
                  </a:lnTo>
                  <a:lnTo>
                    <a:pt x="696" y="2028"/>
                  </a:lnTo>
                  <a:lnTo>
                    <a:pt x="690" y="2028"/>
                  </a:lnTo>
                  <a:lnTo>
                    <a:pt x="684" y="2034"/>
                  </a:lnTo>
                  <a:lnTo>
                    <a:pt x="672" y="2016"/>
                  </a:lnTo>
                  <a:lnTo>
                    <a:pt x="642" y="2016"/>
                  </a:lnTo>
                  <a:lnTo>
                    <a:pt x="636" y="2010"/>
                  </a:lnTo>
                  <a:lnTo>
                    <a:pt x="624" y="2004"/>
                  </a:lnTo>
                  <a:lnTo>
                    <a:pt x="606" y="1992"/>
                  </a:lnTo>
                  <a:lnTo>
                    <a:pt x="582" y="1968"/>
                  </a:lnTo>
                  <a:lnTo>
                    <a:pt x="570" y="1950"/>
                  </a:lnTo>
                  <a:lnTo>
                    <a:pt x="564" y="1938"/>
                  </a:lnTo>
                  <a:lnTo>
                    <a:pt x="564" y="1926"/>
                  </a:lnTo>
                  <a:lnTo>
                    <a:pt x="570" y="1914"/>
                  </a:lnTo>
                  <a:lnTo>
                    <a:pt x="570" y="1908"/>
                  </a:lnTo>
                  <a:lnTo>
                    <a:pt x="576" y="1908"/>
                  </a:lnTo>
                  <a:lnTo>
                    <a:pt x="582" y="1902"/>
                  </a:lnTo>
                  <a:lnTo>
                    <a:pt x="594" y="1878"/>
                  </a:lnTo>
                  <a:lnTo>
                    <a:pt x="606" y="1878"/>
                  </a:lnTo>
                  <a:lnTo>
                    <a:pt x="612" y="1860"/>
                  </a:lnTo>
                  <a:lnTo>
                    <a:pt x="666" y="1860"/>
                  </a:lnTo>
                  <a:lnTo>
                    <a:pt x="654" y="1848"/>
                  </a:lnTo>
                  <a:lnTo>
                    <a:pt x="654" y="1824"/>
                  </a:lnTo>
                  <a:lnTo>
                    <a:pt x="666" y="1824"/>
                  </a:lnTo>
                  <a:lnTo>
                    <a:pt x="666" y="1794"/>
                  </a:lnTo>
                  <a:lnTo>
                    <a:pt x="660" y="1788"/>
                  </a:lnTo>
                  <a:lnTo>
                    <a:pt x="654" y="1776"/>
                  </a:lnTo>
                  <a:lnTo>
                    <a:pt x="642" y="1764"/>
                  </a:lnTo>
                  <a:lnTo>
                    <a:pt x="642" y="1746"/>
                  </a:lnTo>
                  <a:lnTo>
                    <a:pt x="648" y="1728"/>
                  </a:lnTo>
                  <a:lnTo>
                    <a:pt x="654" y="1716"/>
                  </a:lnTo>
                  <a:lnTo>
                    <a:pt x="666" y="1710"/>
                  </a:lnTo>
                  <a:lnTo>
                    <a:pt x="672" y="1704"/>
                  </a:lnTo>
                  <a:lnTo>
                    <a:pt x="684" y="1704"/>
                  </a:lnTo>
                  <a:lnTo>
                    <a:pt x="684" y="1692"/>
                  </a:lnTo>
                  <a:lnTo>
                    <a:pt x="660" y="1692"/>
                  </a:lnTo>
                  <a:lnTo>
                    <a:pt x="648" y="1686"/>
                  </a:lnTo>
                  <a:lnTo>
                    <a:pt x="642" y="1680"/>
                  </a:lnTo>
                  <a:lnTo>
                    <a:pt x="642" y="1674"/>
                  </a:lnTo>
                  <a:lnTo>
                    <a:pt x="654" y="1668"/>
                  </a:lnTo>
                  <a:lnTo>
                    <a:pt x="666" y="1668"/>
                  </a:lnTo>
                  <a:lnTo>
                    <a:pt x="702" y="1686"/>
                  </a:lnTo>
                  <a:lnTo>
                    <a:pt x="708" y="1692"/>
                  </a:lnTo>
                  <a:lnTo>
                    <a:pt x="714" y="1692"/>
                  </a:lnTo>
                  <a:lnTo>
                    <a:pt x="720" y="1686"/>
                  </a:lnTo>
                  <a:lnTo>
                    <a:pt x="732" y="1680"/>
                  </a:lnTo>
                  <a:lnTo>
                    <a:pt x="732" y="1656"/>
                  </a:lnTo>
                  <a:lnTo>
                    <a:pt x="726" y="1644"/>
                  </a:lnTo>
                  <a:lnTo>
                    <a:pt x="708" y="1626"/>
                  </a:lnTo>
                  <a:lnTo>
                    <a:pt x="696" y="1626"/>
                  </a:lnTo>
                  <a:lnTo>
                    <a:pt x="690" y="1632"/>
                  </a:lnTo>
                  <a:lnTo>
                    <a:pt x="690" y="1650"/>
                  </a:lnTo>
                  <a:lnTo>
                    <a:pt x="684" y="1656"/>
                  </a:lnTo>
                  <a:lnTo>
                    <a:pt x="666" y="1656"/>
                  </a:lnTo>
                  <a:lnTo>
                    <a:pt x="654" y="1650"/>
                  </a:lnTo>
                  <a:lnTo>
                    <a:pt x="648" y="1644"/>
                  </a:lnTo>
                  <a:lnTo>
                    <a:pt x="648" y="1638"/>
                  </a:lnTo>
                  <a:lnTo>
                    <a:pt x="612" y="1638"/>
                  </a:lnTo>
                  <a:lnTo>
                    <a:pt x="606" y="1632"/>
                  </a:lnTo>
                  <a:lnTo>
                    <a:pt x="606" y="1572"/>
                  </a:lnTo>
                  <a:lnTo>
                    <a:pt x="600" y="1566"/>
                  </a:lnTo>
                  <a:lnTo>
                    <a:pt x="594" y="1554"/>
                  </a:lnTo>
                  <a:lnTo>
                    <a:pt x="588" y="1536"/>
                  </a:lnTo>
                  <a:lnTo>
                    <a:pt x="588" y="1524"/>
                  </a:lnTo>
                  <a:lnTo>
                    <a:pt x="594" y="1518"/>
                  </a:lnTo>
                  <a:lnTo>
                    <a:pt x="600" y="1518"/>
                  </a:lnTo>
                  <a:lnTo>
                    <a:pt x="606" y="1524"/>
                  </a:lnTo>
                  <a:lnTo>
                    <a:pt x="618" y="1524"/>
                  </a:lnTo>
                  <a:lnTo>
                    <a:pt x="624" y="1530"/>
                  </a:lnTo>
                  <a:lnTo>
                    <a:pt x="636" y="1536"/>
                  </a:lnTo>
                  <a:lnTo>
                    <a:pt x="672" y="1548"/>
                  </a:lnTo>
                  <a:lnTo>
                    <a:pt x="690" y="1560"/>
                  </a:lnTo>
                  <a:lnTo>
                    <a:pt x="708" y="1560"/>
                  </a:lnTo>
                  <a:lnTo>
                    <a:pt x="726" y="1554"/>
                  </a:lnTo>
                  <a:lnTo>
                    <a:pt x="738" y="1542"/>
                  </a:lnTo>
                  <a:lnTo>
                    <a:pt x="750" y="1536"/>
                  </a:lnTo>
                  <a:lnTo>
                    <a:pt x="768" y="1530"/>
                  </a:lnTo>
                  <a:lnTo>
                    <a:pt x="774" y="1524"/>
                  </a:lnTo>
                  <a:lnTo>
                    <a:pt x="774" y="1512"/>
                  </a:lnTo>
                  <a:lnTo>
                    <a:pt x="762" y="1506"/>
                  </a:lnTo>
                  <a:lnTo>
                    <a:pt x="750" y="1494"/>
                  </a:lnTo>
                  <a:lnTo>
                    <a:pt x="738" y="1488"/>
                  </a:lnTo>
                  <a:lnTo>
                    <a:pt x="738" y="1464"/>
                  </a:lnTo>
                  <a:lnTo>
                    <a:pt x="744" y="1452"/>
                  </a:lnTo>
                  <a:lnTo>
                    <a:pt x="750" y="1446"/>
                  </a:lnTo>
                  <a:lnTo>
                    <a:pt x="750" y="1434"/>
                  </a:lnTo>
                  <a:lnTo>
                    <a:pt x="756" y="1422"/>
                  </a:lnTo>
                  <a:lnTo>
                    <a:pt x="744" y="1410"/>
                  </a:lnTo>
                  <a:lnTo>
                    <a:pt x="726" y="1410"/>
                  </a:lnTo>
                  <a:lnTo>
                    <a:pt x="720" y="1386"/>
                  </a:lnTo>
                  <a:lnTo>
                    <a:pt x="714" y="1380"/>
                  </a:lnTo>
                  <a:lnTo>
                    <a:pt x="714" y="1368"/>
                  </a:lnTo>
                  <a:lnTo>
                    <a:pt x="720" y="1362"/>
                  </a:lnTo>
                  <a:lnTo>
                    <a:pt x="726" y="1362"/>
                  </a:lnTo>
                  <a:lnTo>
                    <a:pt x="732" y="1374"/>
                  </a:lnTo>
                  <a:lnTo>
                    <a:pt x="738" y="1380"/>
                  </a:lnTo>
                  <a:lnTo>
                    <a:pt x="738" y="1386"/>
                  </a:lnTo>
                  <a:lnTo>
                    <a:pt x="744" y="1398"/>
                  </a:lnTo>
                  <a:lnTo>
                    <a:pt x="756" y="1398"/>
                  </a:lnTo>
                  <a:lnTo>
                    <a:pt x="750" y="1380"/>
                  </a:lnTo>
                  <a:lnTo>
                    <a:pt x="828" y="1386"/>
                  </a:lnTo>
                  <a:lnTo>
                    <a:pt x="834" y="1380"/>
                  </a:lnTo>
                  <a:lnTo>
                    <a:pt x="840" y="1380"/>
                  </a:lnTo>
                  <a:lnTo>
                    <a:pt x="846" y="1374"/>
                  </a:lnTo>
                  <a:lnTo>
                    <a:pt x="864" y="1368"/>
                  </a:lnTo>
                  <a:lnTo>
                    <a:pt x="894" y="1362"/>
                  </a:lnTo>
                  <a:lnTo>
                    <a:pt x="930" y="1350"/>
                  </a:lnTo>
                  <a:lnTo>
                    <a:pt x="972" y="1338"/>
                  </a:lnTo>
                  <a:lnTo>
                    <a:pt x="1002" y="1326"/>
                  </a:lnTo>
                  <a:lnTo>
                    <a:pt x="1014" y="1320"/>
                  </a:lnTo>
                  <a:lnTo>
                    <a:pt x="1014" y="1284"/>
                  </a:lnTo>
                  <a:lnTo>
                    <a:pt x="1032" y="1272"/>
                  </a:lnTo>
                  <a:lnTo>
                    <a:pt x="1044" y="1218"/>
                  </a:lnTo>
                  <a:lnTo>
                    <a:pt x="1038" y="1194"/>
                  </a:lnTo>
                  <a:lnTo>
                    <a:pt x="1038" y="1170"/>
                  </a:lnTo>
                  <a:lnTo>
                    <a:pt x="1032" y="1170"/>
                  </a:lnTo>
                  <a:lnTo>
                    <a:pt x="1026" y="1164"/>
                  </a:lnTo>
                  <a:lnTo>
                    <a:pt x="1002" y="1152"/>
                  </a:lnTo>
                  <a:lnTo>
                    <a:pt x="990" y="1152"/>
                  </a:lnTo>
                  <a:lnTo>
                    <a:pt x="984" y="1146"/>
                  </a:lnTo>
                  <a:lnTo>
                    <a:pt x="978" y="1146"/>
                  </a:lnTo>
                  <a:lnTo>
                    <a:pt x="972" y="1140"/>
                  </a:lnTo>
                  <a:lnTo>
                    <a:pt x="990" y="1122"/>
                  </a:lnTo>
                  <a:lnTo>
                    <a:pt x="990" y="1092"/>
                  </a:lnTo>
                  <a:lnTo>
                    <a:pt x="984" y="1080"/>
                  </a:lnTo>
                  <a:lnTo>
                    <a:pt x="978" y="1074"/>
                  </a:lnTo>
                  <a:lnTo>
                    <a:pt x="954" y="1062"/>
                  </a:lnTo>
                  <a:lnTo>
                    <a:pt x="918" y="1050"/>
                  </a:lnTo>
                  <a:lnTo>
                    <a:pt x="906" y="1044"/>
                  </a:lnTo>
                  <a:lnTo>
                    <a:pt x="888" y="1032"/>
                  </a:lnTo>
                  <a:lnTo>
                    <a:pt x="876" y="1020"/>
                  </a:lnTo>
                  <a:lnTo>
                    <a:pt x="876" y="1002"/>
                  </a:lnTo>
                  <a:lnTo>
                    <a:pt x="882" y="990"/>
                  </a:lnTo>
                  <a:lnTo>
                    <a:pt x="888" y="990"/>
                  </a:lnTo>
                  <a:lnTo>
                    <a:pt x="888" y="984"/>
                  </a:lnTo>
                  <a:lnTo>
                    <a:pt x="858" y="948"/>
                  </a:lnTo>
                  <a:lnTo>
                    <a:pt x="858" y="900"/>
                  </a:lnTo>
                  <a:lnTo>
                    <a:pt x="882" y="900"/>
                  </a:lnTo>
                  <a:lnTo>
                    <a:pt x="888" y="894"/>
                  </a:lnTo>
                  <a:lnTo>
                    <a:pt x="894" y="894"/>
                  </a:lnTo>
                  <a:lnTo>
                    <a:pt x="894" y="888"/>
                  </a:lnTo>
                  <a:lnTo>
                    <a:pt x="888" y="876"/>
                  </a:lnTo>
                  <a:lnTo>
                    <a:pt x="876" y="870"/>
                  </a:lnTo>
                  <a:lnTo>
                    <a:pt x="870" y="858"/>
                  </a:lnTo>
                  <a:lnTo>
                    <a:pt x="864" y="852"/>
                  </a:lnTo>
                  <a:lnTo>
                    <a:pt x="876" y="834"/>
                  </a:lnTo>
                  <a:lnTo>
                    <a:pt x="864" y="822"/>
                  </a:lnTo>
                  <a:lnTo>
                    <a:pt x="858" y="810"/>
                  </a:lnTo>
                  <a:lnTo>
                    <a:pt x="852" y="804"/>
                  </a:lnTo>
                  <a:lnTo>
                    <a:pt x="864" y="792"/>
                  </a:lnTo>
                  <a:lnTo>
                    <a:pt x="882" y="792"/>
                  </a:lnTo>
                  <a:lnTo>
                    <a:pt x="858" y="774"/>
                  </a:lnTo>
                  <a:lnTo>
                    <a:pt x="858" y="738"/>
                  </a:lnTo>
                  <a:lnTo>
                    <a:pt x="882" y="726"/>
                  </a:lnTo>
                  <a:lnTo>
                    <a:pt x="876" y="726"/>
                  </a:lnTo>
                  <a:lnTo>
                    <a:pt x="852" y="702"/>
                  </a:lnTo>
                  <a:lnTo>
                    <a:pt x="852" y="696"/>
                  </a:lnTo>
                  <a:lnTo>
                    <a:pt x="870" y="678"/>
                  </a:lnTo>
                  <a:lnTo>
                    <a:pt x="870" y="666"/>
                  </a:lnTo>
                  <a:lnTo>
                    <a:pt x="876" y="654"/>
                  </a:lnTo>
                  <a:lnTo>
                    <a:pt x="876" y="642"/>
                  </a:lnTo>
                  <a:lnTo>
                    <a:pt x="882" y="636"/>
                  </a:lnTo>
                  <a:lnTo>
                    <a:pt x="900" y="636"/>
                  </a:lnTo>
                  <a:lnTo>
                    <a:pt x="906" y="630"/>
                  </a:lnTo>
                  <a:lnTo>
                    <a:pt x="912" y="618"/>
                  </a:lnTo>
                  <a:lnTo>
                    <a:pt x="918" y="612"/>
                  </a:lnTo>
                  <a:lnTo>
                    <a:pt x="918" y="588"/>
                  </a:lnTo>
                  <a:lnTo>
                    <a:pt x="930" y="588"/>
                  </a:lnTo>
                  <a:lnTo>
                    <a:pt x="948" y="570"/>
                  </a:lnTo>
                  <a:lnTo>
                    <a:pt x="948" y="558"/>
                  </a:lnTo>
                  <a:lnTo>
                    <a:pt x="954" y="546"/>
                  </a:lnTo>
                  <a:lnTo>
                    <a:pt x="954" y="534"/>
                  </a:lnTo>
                  <a:close/>
                  <a:moveTo>
                    <a:pt x="930" y="1020"/>
                  </a:moveTo>
                  <a:lnTo>
                    <a:pt x="942" y="1020"/>
                  </a:lnTo>
                  <a:lnTo>
                    <a:pt x="930" y="1014"/>
                  </a:lnTo>
                  <a:lnTo>
                    <a:pt x="930" y="1020"/>
                  </a:lnTo>
                  <a:close/>
                </a:path>
              </a:pathLst>
            </a:custGeom>
            <a:solidFill>
              <a:srgbClr val="385723"/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 dirty="0">
                <a:solidFill>
                  <a:srgbClr val="555555"/>
                </a:solidFill>
              </a:endParaRPr>
            </a:p>
          </p:txBody>
        </p:sp>
      </p:grpSp>
      <p:grpSp>
        <p:nvGrpSpPr>
          <p:cNvPr id="171" name="North_America">
            <a:extLst>
              <a:ext uri="{FF2B5EF4-FFF2-40B4-BE49-F238E27FC236}">
                <a16:creationId xmlns:a16="http://schemas.microsoft.com/office/drawing/2014/main" id="{9893CE9C-66F5-4BA1-8CC6-24BBBEBD8971}"/>
              </a:ext>
            </a:extLst>
          </p:cNvPr>
          <p:cNvGrpSpPr/>
          <p:nvPr userDrawn="1"/>
        </p:nvGrpSpPr>
        <p:grpSpPr>
          <a:xfrm>
            <a:off x="1066196" y="1460529"/>
            <a:ext cx="3452414" cy="2552601"/>
            <a:chOff x="1066196" y="1708179"/>
            <a:chExt cx="3452414" cy="2552601"/>
          </a:xfrm>
        </p:grpSpPr>
        <p:sp>
          <p:nvSpPr>
            <p:cNvPr id="172" name="USA (Alaska)" descr="© INSCALE GmbH, 05.05.2010&#10;http://www.presentationload.com/">
              <a:extLst>
                <a:ext uri="{FF2B5EF4-FFF2-40B4-BE49-F238E27FC236}">
                  <a16:creationId xmlns:a16="http://schemas.microsoft.com/office/drawing/2014/main" id="{A3E26721-8BA0-48BB-AC34-04880B3DB528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1066196" y="2019948"/>
              <a:ext cx="1361048" cy="596965"/>
            </a:xfrm>
            <a:custGeom>
              <a:avLst/>
              <a:gdLst>
                <a:gd name="T0" fmla="*/ 2147483647 w 3072"/>
                <a:gd name="T1" fmla="*/ 2147483647 h 1332"/>
                <a:gd name="T2" fmla="*/ 2147483647 w 3072"/>
                <a:gd name="T3" fmla="*/ 2147483647 h 1332"/>
                <a:gd name="T4" fmla="*/ 2147483647 w 3072"/>
                <a:gd name="T5" fmla="*/ 2147483647 h 1332"/>
                <a:gd name="T6" fmla="*/ 2147483647 w 3072"/>
                <a:gd name="T7" fmla="*/ 2147483647 h 1332"/>
                <a:gd name="T8" fmla="*/ 2147483647 w 3072"/>
                <a:gd name="T9" fmla="*/ 2147483647 h 1332"/>
                <a:gd name="T10" fmla="*/ 2147483647 w 3072"/>
                <a:gd name="T11" fmla="*/ 2147483647 h 1332"/>
                <a:gd name="T12" fmla="*/ 2147483647 w 3072"/>
                <a:gd name="T13" fmla="*/ 2147483647 h 1332"/>
                <a:gd name="T14" fmla="*/ 2147483647 w 3072"/>
                <a:gd name="T15" fmla="*/ 2147483647 h 1332"/>
                <a:gd name="T16" fmla="*/ 2147483647 w 3072"/>
                <a:gd name="T17" fmla="*/ 2147483647 h 1332"/>
                <a:gd name="T18" fmla="*/ 2147483647 w 3072"/>
                <a:gd name="T19" fmla="*/ 2147483647 h 1332"/>
                <a:gd name="T20" fmla="*/ 2147483647 w 3072"/>
                <a:gd name="T21" fmla="*/ 2147483647 h 1332"/>
                <a:gd name="T22" fmla="*/ 2147483647 w 3072"/>
                <a:gd name="T23" fmla="*/ 0 h 1332"/>
                <a:gd name="T24" fmla="*/ 2147483647 w 3072"/>
                <a:gd name="T25" fmla="*/ 2147483647 h 1332"/>
                <a:gd name="T26" fmla="*/ 2147483647 w 3072"/>
                <a:gd name="T27" fmla="*/ 2147483647 h 1332"/>
                <a:gd name="T28" fmla="*/ 2147483647 w 3072"/>
                <a:gd name="T29" fmla="*/ 2147483647 h 1332"/>
                <a:gd name="T30" fmla="*/ 2147483647 w 3072"/>
                <a:gd name="T31" fmla="*/ 2147483647 h 1332"/>
                <a:gd name="T32" fmla="*/ 2147483647 w 3072"/>
                <a:gd name="T33" fmla="*/ 2147483647 h 1332"/>
                <a:gd name="T34" fmla="*/ 2147483647 w 3072"/>
                <a:gd name="T35" fmla="*/ 2147483647 h 1332"/>
                <a:gd name="T36" fmla="*/ 2147483647 w 3072"/>
                <a:gd name="T37" fmla="*/ 2147483647 h 1332"/>
                <a:gd name="T38" fmla="*/ 2147483647 w 3072"/>
                <a:gd name="T39" fmla="*/ 2147483647 h 1332"/>
                <a:gd name="T40" fmla="*/ 2147483647 w 3072"/>
                <a:gd name="T41" fmla="*/ 2147483647 h 1332"/>
                <a:gd name="T42" fmla="*/ 2147483647 w 3072"/>
                <a:gd name="T43" fmla="*/ 2147483647 h 1332"/>
                <a:gd name="T44" fmla="*/ 2147483647 w 3072"/>
                <a:gd name="T45" fmla="*/ 2147483647 h 1332"/>
                <a:gd name="T46" fmla="*/ 2147483647 w 3072"/>
                <a:gd name="T47" fmla="*/ 2147483647 h 1332"/>
                <a:gd name="T48" fmla="*/ 2147483647 w 3072"/>
                <a:gd name="T49" fmla="*/ 2147483647 h 1332"/>
                <a:gd name="T50" fmla="*/ 2147483647 w 3072"/>
                <a:gd name="T51" fmla="*/ 2147483647 h 1332"/>
                <a:gd name="T52" fmla="*/ 2147483647 w 3072"/>
                <a:gd name="T53" fmla="*/ 2147483647 h 1332"/>
                <a:gd name="T54" fmla="*/ 2147483647 w 3072"/>
                <a:gd name="T55" fmla="*/ 2147483647 h 1332"/>
                <a:gd name="T56" fmla="*/ 2147483647 w 3072"/>
                <a:gd name="T57" fmla="*/ 2147483647 h 1332"/>
                <a:gd name="T58" fmla="*/ 2147483647 w 3072"/>
                <a:gd name="T59" fmla="*/ 2147483647 h 1332"/>
                <a:gd name="T60" fmla="*/ 2147483647 w 3072"/>
                <a:gd name="T61" fmla="*/ 2147483647 h 1332"/>
                <a:gd name="T62" fmla="*/ 2147483647 w 3072"/>
                <a:gd name="T63" fmla="*/ 2147483647 h 1332"/>
                <a:gd name="T64" fmla="*/ 2147483647 w 3072"/>
                <a:gd name="T65" fmla="*/ 2147483647 h 1332"/>
                <a:gd name="T66" fmla="*/ 2147483647 w 3072"/>
                <a:gd name="T67" fmla="*/ 2147483647 h 1332"/>
                <a:gd name="T68" fmla="*/ 2147483647 w 3072"/>
                <a:gd name="T69" fmla="*/ 2147483647 h 1332"/>
                <a:gd name="T70" fmla="*/ 2147483647 w 3072"/>
                <a:gd name="T71" fmla="*/ 2147483647 h 1332"/>
                <a:gd name="T72" fmla="*/ 2147483647 w 3072"/>
                <a:gd name="T73" fmla="*/ 2147483647 h 1332"/>
                <a:gd name="T74" fmla="*/ 2147483647 w 3072"/>
                <a:gd name="T75" fmla="*/ 2147483647 h 1332"/>
                <a:gd name="T76" fmla="*/ 2147483647 w 3072"/>
                <a:gd name="T77" fmla="*/ 2147483647 h 1332"/>
                <a:gd name="T78" fmla="*/ 2147483647 w 3072"/>
                <a:gd name="T79" fmla="*/ 2147483647 h 1332"/>
                <a:gd name="T80" fmla="*/ 2147483647 w 3072"/>
                <a:gd name="T81" fmla="*/ 2147483647 h 1332"/>
                <a:gd name="T82" fmla="*/ 2147483647 w 3072"/>
                <a:gd name="T83" fmla="*/ 2147483647 h 1332"/>
                <a:gd name="T84" fmla="*/ 2147483647 w 3072"/>
                <a:gd name="T85" fmla="*/ 2147483647 h 1332"/>
                <a:gd name="T86" fmla="*/ 2147483647 w 3072"/>
                <a:gd name="T87" fmla="*/ 2147483647 h 1332"/>
                <a:gd name="T88" fmla="*/ 2147483647 w 3072"/>
                <a:gd name="T89" fmla="*/ 2147483647 h 1332"/>
                <a:gd name="T90" fmla="*/ 2147483647 w 3072"/>
                <a:gd name="T91" fmla="*/ 2147483647 h 1332"/>
                <a:gd name="T92" fmla="*/ 2147483647 w 3072"/>
                <a:gd name="T93" fmla="*/ 2147483647 h 1332"/>
                <a:gd name="T94" fmla="*/ 2147483647 w 3072"/>
                <a:gd name="T95" fmla="*/ 2147483647 h 1332"/>
                <a:gd name="T96" fmla="*/ 2147483647 w 3072"/>
                <a:gd name="T97" fmla="*/ 2147483647 h 1332"/>
                <a:gd name="T98" fmla="*/ 2147483647 w 3072"/>
                <a:gd name="T99" fmla="*/ 2147483647 h 1332"/>
                <a:gd name="T100" fmla="*/ 2147483647 w 3072"/>
                <a:gd name="T101" fmla="*/ 2147483647 h 1332"/>
                <a:gd name="T102" fmla="*/ 2147483647 w 3072"/>
                <a:gd name="T103" fmla="*/ 2147483647 h 1332"/>
                <a:gd name="T104" fmla="*/ 2147483647 w 3072"/>
                <a:gd name="T105" fmla="*/ 2147483647 h 1332"/>
                <a:gd name="T106" fmla="*/ 2147483647 w 3072"/>
                <a:gd name="T107" fmla="*/ 2147483647 h 1332"/>
                <a:gd name="T108" fmla="*/ 2147483647 w 3072"/>
                <a:gd name="T109" fmla="*/ 2147483647 h 1332"/>
                <a:gd name="T110" fmla="*/ 2147483647 w 3072"/>
                <a:gd name="T111" fmla="*/ 2147483647 h 1332"/>
                <a:gd name="T112" fmla="*/ 2147483647 w 3072"/>
                <a:gd name="T113" fmla="*/ 2147483647 h 1332"/>
                <a:gd name="T114" fmla="*/ 2147483647 w 3072"/>
                <a:gd name="T115" fmla="*/ 2147483647 h 1332"/>
                <a:gd name="T116" fmla="*/ 2147483647 w 3072"/>
                <a:gd name="T117" fmla="*/ 2147483647 h 1332"/>
                <a:gd name="T118" fmla="*/ 2147483647 w 3072"/>
                <a:gd name="T119" fmla="*/ 2147483647 h 1332"/>
                <a:gd name="T120" fmla="*/ 2147483647 w 3072"/>
                <a:gd name="T121" fmla="*/ 2147483647 h 133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3072"/>
                <a:gd name="T184" fmla="*/ 0 h 1332"/>
                <a:gd name="T185" fmla="*/ 3072 w 3072"/>
                <a:gd name="T186" fmla="*/ 1332 h 133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3072" h="1332">
                  <a:moveTo>
                    <a:pt x="2454" y="930"/>
                  </a:moveTo>
                  <a:lnTo>
                    <a:pt x="2418" y="966"/>
                  </a:lnTo>
                  <a:lnTo>
                    <a:pt x="2400" y="1002"/>
                  </a:lnTo>
                  <a:lnTo>
                    <a:pt x="2412" y="1002"/>
                  </a:lnTo>
                  <a:lnTo>
                    <a:pt x="2448" y="984"/>
                  </a:lnTo>
                  <a:lnTo>
                    <a:pt x="2460" y="972"/>
                  </a:lnTo>
                  <a:lnTo>
                    <a:pt x="2460" y="954"/>
                  </a:lnTo>
                  <a:lnTo>
                    <a:pt x="2472" y="942"/>
                  </a:lnTo>
                  <a:lnTo>
                    <a:pt x="2460" y="930"/>
                  </a:lnTo>
                  <a:lnTo>
                    <a:pt x="2454" y="930"/>
                  </a:lnTo>
                  <a:close/>
                  <a:moveTo>
                    <a:pt x="2400" y="930"/>
                  </a:moveTo>
                  <a:lnTo>
                    <a:pt x="2388" y="930"/>
                  </a:lnTo>
                  <a:lnTo>
                    <a:pt x="2376" y="936"/>
                  </a:lnTo>
                  <a:lnTo>
                    <a:pt x="2364" y="948"/>
                  </a:lnTo>
                  <a:lnTo>
                    <a:pt x="2364" y="954"/>
                  </a:lnTo>
                  <a:lnTo>
                    <a:pt x="2370" y="966"/>
                  </a:lnTo>
                  <a:lnTo>
                    <a:pt x="2376" y="972"/>
                  </a:lnTo>
                  <a:lnTo>
                    <a:pt x="2406" y="972"/>
                  </a:lnTo>
                  <a:lnTo>
                    <a:pt x="2412" y="960"/>
                  </a:lnTo>
                  <a:lnTo>
                    <a:pt x="2418" y="954"/>
                  </a:lnTo>
                  <a:lnTo>
                    <a:pt x="2418" y="942"/>
                  </a:lnTo>
                  <a:lnTo>
                    <a:pt x="2406" y="936"/>
                  </a:lnTo>
                  <a:lnTo>
                    <a:pt x="2400" y="930"/>
                  </a:lnTo>
                  <a:close/>
                  <a:moveTo>
                    <a:pt x="2316" y="1188"/>
                  </a:moveTo>
                  <a:lnTo>
                    <a:pt x="2328" y="1188"/>
                  </a:lnTo>
                  <a:lnTo>
                    <a:pt x="2340" y="1152"/>
                  </a:lnTo>
                  <a:lnTo>
                    <a:pt x="2322" y="1158"/>
                  </a:lnTo>
                  <a:lnTo>
                    <a:pt x="2316" y="1188"/>
                  </a:lnTo>
                  <a:close/>
                  <a:moveTo>
                    <a:pt x="2388" y="1074"/>
                  </a:moveTo>
                  <a:lnTo>
                    <a:pt x="2370" y="1086"/>
                  </a:lnTo>
                  <a:lnTo>
                    <a:pt x="2382" y="1098"/>
                  </a:lnTo>
                  <a:lnTo>
                    <a:pt x="2388" y="1098"/>
                  </a:lnTo>
                  <a:lnTo>
                    <a:pt x="2382" y="1104"/>
                  </a:lnTo>
                  <a:lnTo>
                    <a:pt x="2376" y="1104"/>
                  </a:lnTo>
                  <a:lnTo>
                    <a:pt x="2364" y="1116"/>
                  </a:lnTo>
                  <a:lnTo>
                    <a:pt x="2358" y="1116"/>
                  </a:lnTo>
                  <a:lnTo>
                    <a:pt x="2352" y="1122"/>
                  </a:lnTo>
                  <a:lnTo>
                    <a:pt x="2352" y="1152"/>
                  </a:lnTo>
                  <a:lnTo>
                    <a:pt x="2358" y="1164"/>
                  </a:lnTo>
                  <a:lnTo>
                    <a:pt x="2358" y="1188"/>
                  </a:lnTo>
                  <a:lnTo>
                    <a:pt x="2370" y="1182"/>
                  </a:lnTo>
                  <a:lnTo>
                    <a:pt x="2376" y="1170"/>
                  </a:lnTo>
                  <a:lnTo>
                    <a:pt x="2388" y="1164"/>
                  </a:lnTo>
                  <a:lnTo>
                    <a:pt x="2394" y="1158"/>
                  </a:lnTo>
                  <a:lnTo>
                    <a:pt x="2394" y="1146"/>
                  </a:lnTo>
                  <a:lnTo>
                    <a:pt x="2382" y="1134"/>
                  </a:lnTo>
                  <a:lnTo>
                    <a:pt x="2394" y="1134"/>
                  </a:lnTo>
                  <a:lnTo>
                    <a:pt x="2412" y="1116"/>
                  </a:lnTo>
                  <a:lnTo>
                    <a:pt x="2412" y="1098"/>
                  </a:lnTo>
                  <a:lnTo>
                    <a:pt x="2388" y="1074"/>
                  </a:lnTo>
                  <a:close/>
                  <a:moveTo>
                    <a:pt x="2562" y="1080"/>
                  </a:moveTo>
                  <a:lnTo>
                    <a:pt x="2550" y="1080"/>
                  </a:lnTo>
                  <a:lnTo>
                    <a:pt x="2550" y="1074"/>
                  </a:lnTo>
                  <a:lnTo>
                    <a:pt x="2544" y="1068"/>
                  </a:lnTo>
                  <a:lnTo>
                    <a:pt x="2538" y="1068"/>
                  </a:lnTo>
                  <a:lnTo>
                    <a:pt x="2532" y="1062"/>
                  </a:lnTo>
                  <a:lnTo>
                    <a:pt x="2520" y="1056"/>
                  </a:lnTo>
                  <a:lnTo>
                    <a:pt x="2514" y="1050"/>
                  </a:lnTo>
                  <a:lnTo>
                    <a:pt x="2514" y="1044"/>
                  </a:lnTo>
                  <a:lnTo>
                    <a:pt x="2520" y="1032"/>
                  </a:lnTo>
                  <a:lnTo>
                    <a:pt x="2520" y="1020"/>
                  </a:lnTo>
                  <a:lnTo>
                    <a:pt x="2526" y="1008"/>
                  </a:lnTo>
                  <a:lnTo>
                    <a:pt x="2532" y="1002"/>
                  </a:lnTo>
                  <a:lnTo>
                    <a:pt x="2532" y="960"/>
                  </a:lnTo>
                  <a:lnTo>
                    <a:pt x="2550" y="924"/>
                  </a:lnTo>
                  <a:lnTo>
                    <a:pt x="2550" y="906"/>
                  </a:lnTo>
                  <a:lnTo>
                    <a:pt x="2544" y="894"/>
                  </a:lnTo>
                  <a:lnTo>
                    <a:pt x="2526" y="876"/>
                  </a:lnTo>
                  <a:lnTo>
                    <a:pt x="2538" y="864"/>
                  </a:lnTo>
                  <a:lnTo>
                    <a:pt x="2538" y="834"/>
                  </a:lnTo>
                  <a:lnTo>
                    <a:pt x="2544" y="828"/>
                  </a:lnTo>
                  <a:lnTo>
                    <a:pt x="2550" y="828"/>
                  </a:lnTo>
                  <a:lnTo>
                    <a:pt x="2556" y="822"/>
                  </a:lnTo>
                  <a:lnTo>
                    <a:pt x="2550" y="816"/>
                  </a:lnTo>
                  <a:lnTo>
                    <a:pt x="2532" y="810"/>
                  </a:lnTo>
                  <a:lnTo>
                    <a:pt x="2520" y="810"/>
                  </a:lnTo>
                  <a:lnTo>
                    <a:pt x="2502" y="816"/>
                  </a:lnTo>
                  <a:lnTo>
                    <a:pt x="2490" y="816"/>
                  </a:lnTo>
                  <a:lnTo>
                    <a:pt x="2484" y="822"/>
                  </a:lnTo>
                  <a:lnTo>
                    <a:pt x="2478" y="822"/>
                  </a:lnTo>
                  <a:lnTo>
                    <a:pt x="2478" y="834"/>
                  </a:lnTo>
                  <a:lnTo>
                    <a:pt x="2460" y="834"/>
                  </a:lnTo>
                  <a:lnTo>
                    <a:pt x="2454" y="840"/>
                  </a:lnTo>
                  <a:lnTo>
                    <a:pt x="2442" y="846"/>
                  </a:lnTo>
                  <a:lnTo>
                    <a:pt x="2430" y="846"/>
                  </a:lnTo>
                  <a:lnTo>
                    <a:pt x="2418" y="852"/>
                  </a:lnTo>
                  <a:lnTo>
                    <a:pt x="2406" y="852"/>
                  </a:lnTo>
                  <a:lnTo>
                    <a:pt x="2400" y="858"/>
                  </a:lnTo>
                  <a:lnTo>
                    <a:pt x="2394" y="858"/>
                  </a:lnTo>
                  <a:lnTo>
                    <a:pt x="2388" y="864"/>
                  </a:lnTo>
                  <a:lnTo>
                    <a:pt x="2376" y="870"/>
                  </a:lnTo>
                  <a:lnTo>
                    <a:pt x="2370" y="876"/>
                  </a:lnTo>
                  <a:lnTo>
                    <a:pt x="2364" y="876"/>
                  </a:lnTo>
                  <a:lnTo>
                    <a:pt x="2364" y="864"/>
                  </a:lnTo>
                  <a:lnTo>
                    <a:pt x="2382" y="846"/>
                  </a:lnTo>
                  <a:lnTo>
                    <a:pt x="2376" y="840"/>
                  </a:lnTo>
                  <a:lnTo>
                    <a:pt x="2364" y="834"/>
                  </a:lnTo>
                  <a:lnTo>
                    <a:pt x="2358" y="828"/>
                  </a:lnTo>
                  <a:lnTo>
                    <a:pt x="2358" y="810"/>
                  </a:lnTo>
                  <a:lnTo>
                    <a:pt x="2352" y="798"/>
                  </a:lnTo>
                  <a:lnTo>
                    <a:pt x="2352" y="792"/>
                  </a:lnTo>
                  <a:lnTo>
                    <a:pt x="2376" y="768"/>
                  </a:lnTo>
                  <a:lnTo>
                    <a:pt x="2340" y="768"/>
                  </a:lnTo>
                  <a:lnTo>
                    <a:pt x="2328" y="780"/>
                  </a:lnTo>
                  <a:lnTo>
                    <a:pt x="2274" y="780"/>
                  </a:lnTo>
                  <a:lnTo>
                    <a:pt x="2274" y="768"/>
                  </a:lnTo>
                  <a:lnTo>
                    <a:pt x="2280" y="756"/>
                  </a:lnTo>
                  <a:lnTo>
                    <a:pt x="2292" y="750"/>
                  </a:lnTo>
                  <a:lnTo>
                    <a:pt x="2298" y="744"/>
                  </a:lnTo>
                  <a:lnTo>
                    <a:pt x="3072" y="108"/>
                  </a:lnTo>
                  <a:lnTo>
                    <a:pt x="3054" y="108"/>
                  </a:lnTo>
                  <a:lnTo>
                    <a:pt x="3054" y="102"/>
                  </a:lnTo>
                  <a:lnTo>
                    <a:pt x="3048" y="90"/>
                  </a:lnTo>
                  <a:lnTo>
                    <a:pt x="3036" y="84"/>
                  </a:lnTo>
                  <a:lnTo>
                    <a:pt x="3030" y="78"/>
                  </a:lnTo>
                  <a:lnTo>
                    <a:pt x="3012" y="78"/>
                  </a:lnTo>
                  <a:lnTo>
                    <a:pt x="2988" y="84"/>
                  </a:lnTo>
                  <a:lnTo>
                    <a:pt x="2964" y="84"/>
                  </a:lnTo>
                  <a:lnTo>
                    <a:pt x="2928" y="96"/>
                  </a:lnTo>
                  <a:lnTo>
                    <a:pt x="2916" y="96"/>
                  </a:lnTo>
                  <a:lnTo>
                    <a:pt x="2892" y="84"/>
                  </a:lnTo>
                  <a:lnTo>
                    <a:pt x="2886" y="78"/>
                  </a:lnTo>
                  <a:lnTo>
                    <a:pt x="2874" y="72"/>
                  </a:lnTo>
                  <a:lnTo>
                    <a:pt x="2784" y="72"/>
                  </a:lnTo>
                  <a:lnTo>
                    <a:pt x="2772" y="66"/>
                  </a:lnTo>
                  <a:lnTo>
                    <a:pt x="2766" y="60"/>
                  </a:lnTo>
                  <a:lnTo>
                    <a:pt x="2748" y="60"/>
                  </a:lnTo>
                  <a:lnTo>
                    <a:pt x="2736" y="54"/>
                  </a:lnTo>
                  <a:lnTo>
                    <a:pt x="2598" y="54"/>
                  </a:lnTo>
                  <a:lnTo>
                    <a:pt x="2598" y="42"/>
                  </a:lnTo>
                  <a:lnTo>
                    <a:pt x="2604" y="36"/>
                  </a:lnTo>
                  <a:lnTo>
                    <a:pt x="2592" y="36"/>
                  </a:lnTo>
                  <a:lnTo>
                    <a:pt x="2574" y="30"/>
                  </a:lnTo>
                  <a:lnTo>
                    <a:pt x="2562" y="30"/>
                  </a:lnTo>
                  <a:lnTo>
                    <a:pt x="2550" y="24"/>
                  </a:lnTo>
                  <a:lnTo>
                    <a:pt x="2532" y="24"/>
                  </a:lnTo>
                  <a:lnTo>
                    <a:pt x="2520" y="30"/>
                  </a:lnTo>
                  <a:lnTo>
                    <a:pt x="2496" y="30"/>
                  </a:lnTo>
                  <a:lnTo>
                    <a:pt x="2490" y="36"/>
                  </a:lnTo>
                  <a:lnTo>
                    <a:pt x="2484" y="36"/>
                  </a:lnTo>
                  <a:lnTo>
                    <a:pt x="2514" y="0"/>
                  </a:lnTo>
                  <a:lnTo>
                    <a:pt x="2430" y="36"/>
                  </a:lnTo>
                  <a:lnTo>
                    <a:pt x="2460" y="0"/>
                  </a:lnTo>
                  <a:lnTo>
                    <a:pt x="2430" y="0"/>
                  </a:lnTo>
                  <a:lnTo>
                    <a:pt x="2418" y="6"/>
                  </a:lnTo>
                  <a:lnTo>
                    <a:pt x="2412" y="12"/>
                  </a:lnTo>
                  <a:lnTo>
                    <a:pt x="2358" y="30"/>
                  </a:lnTo>
                  <a:lnTo>
                    <a:pt x="2232" y="30"/>
                  </a:lnTo>
                  <a:lnTo>
                    <a:pt x="2214" y="36"/>
                  </a:lnTo>
                  <a:lnTo>
                    <a:pt x="2208" y="42"/>
                  </a:lnTo>
                  <a:lnTo>
                    <a:pt x="2184" y="54"/>
                  </a:lnTo>
                  <a:lnTo>
                    <a:pt x="2172" y="54"/>
                  </a:lnTo>
                  <a:lnTo>
                    <a:pt x="2166" y="60"/>
                  </a:lnTo>
                  <a:lnTo>
                    <a:pt x="2046" y="60"/>
                  </a:lnTo>
                  <a:lnTo>
                    <a:pt x="2004" y="72"/>
                  </a:lnTo>
                  <a:lnTo>
                    <a:pt x="1956" y="102"/>
                  </a:lnTo>
                  <a:lnTo>
                    <a:pt x="1902" y="132"/>
                  </a:lnTo>
                  <a:lnTo>
                    <a:pt x="1854" y="144"/>
                  </a:lnTo>
                  <a:lnTo>
                    <a:pt x="1758" y="156"/>
                  </a:lnTo>
                  <a:lnTo>
                    <a:pt x="1722" y="162"/>
                  </a:lnTo>
                  <a:lnTo>
                    <a:pt x="1704" y="162"/>
                  </a:lnTo>
                  <a:lnTo>
                    <a:pt x="1698" y="168"/>
                  </a:lnTo>
                  <a:lnTo>
                    <a:pt x="1644" y="186"/>
                  </a:lnTo>
                  <a:lnTo>
                    <a:pt x="1632" y="192"/>
                  </a:lnTo>
                  <a:lnTo>
                    <a:pt x="1620" y="192"/>
                  </a:lnTo>
                  <a:lnTo>
                    <a:pt x="1620" y="198"/>
                  </a:lnTo>
                  <a:lnTo>
                    <a:pt x="1626" y="204"/>
                  </a:lnTo>
                  <a:lnTo>
                    <a:pt x="1638" y="210"/>
                  </a:lnTo>
                  <a:lnTo>
                    <a:pt x="1650" y="222"/>
                  </a:lnTo>
                  <a:lnTo>
                    <a:pt x="1656" y="222"/>
                  </a:lnTo>
                  <a:lnTo>
                    <a:pt x="1662" y="234"/>
                  </a:lnTo>
                  <a:lnTo>
                    <a:pt x="1662" y="240"/>
                  </a:lnTo>
                  <a:lnTo>
                    <a:pt x="1668" y="252"/>
                  </a:lnTo>
                  <a:lnTo>
                    <a:pt x="1668" y="264"/>
                  </a:lnTo>
                  <a:lnTo>
                    <a:pt x="1662" y="264"/>
                  </a:lnTo>
                  <a:lnTo>
                    <a:pt x="1650" y="270"/>
                  </a:lnTo>
                  <a:lnTo>
                    <a:pt x="1644" y="282"/>
                  </a:lnTo>
                  <a:lnTo>
                    <a:pt x="1734" y="282"/>
                  </a:lnTo>
                  <a:lnTo>
                    <a:pt x="1704" y="318"/>
                  </a:lnTo>
                  <a:lnTo>
                    <a:pt x="1770" y="318"/>
                  </a:lnTo>
                  <a:lnTo>
                    <a:pt x="1764" y="336"/>
                  </a:lnTo>
                  <a:lnTo>
                    <a:pt x="1710" y="336"/>
                  </a:lnTo>
                  <a:lnTo>
                    <a:pt x="1698" y="348"/>
                  </a:lnTo>
                  <a:lnTo>
                    <a:pt x="1632" y="348"/>
                  </a:lnTo>
                  <a:lnTo>
                    <a:pt x="1614" y="354"/>
                  </a:lnTo>
                  <a:lnTo>
                    <a:pt x="1560" y="354"/>
                  </a:lnTo>
                  <a:lnTo>
                    <a:pt x="1554" y="348"/>
                  </a:lnTo>
                  <a:lnTo>
                    <a:pt x="1548" y="348"/>
                  </a:lnTo>
                  <a:lnTo>
                    <a:pt x="1554" y="342"/>
                  </a:lnTo>
                  <a:lnTo>
                    <a:pt x="1560" y="342"/>
                  </a:lnTo>
                  <a:lnTo>
                    <a:pt x="1572" y="330"/>
                  </a:lnTo>
                  <a:lnTo>
                    <a:pt x="1566" y="324"/>
                  </a:lnTo>
                  <a:lnTo>
                    <a:pt x="1458" y="324"/>
                  </a:lnTo>
                  <a:lnTo>
                    <a:pt x="1452" y="330"/>
                  </a:lnTo>
                  <a:lnTo>
                    <a:pt x="1452" y="348"/>
                  </a:lnTo>
                  <a:lnTo>
                    <a:pt x="1434" y="348"/>
                  </a:lnTo>
                  <a:lnTo>
                    <a:pt x="1422" y="354"/>
                  </a:lnTo>
                  <a:lnTo>
                    <a:pt x="1404" y="354"/>
                  </a:lnTo>
                  <a:lnTo>
                    <a:pt x="1386" y="360"/>
                  </a:lnTo>
                  <a:lnTo>
                    <a:pt x="1338" y="360"/>
                  </a:lnTo>
                  <a:lnTo>
                    <a:pt x="1308" y="366"/>
                  </a:lnTo>
                  <a:lnTo>
                    <a:pt x="1254" y="384"/>
                  </a:lnTo>
                  <a:lnTo>
                    <a:pt x="1254" y="390"/>
                  </a:lnTo>
                  <a:lnTo>
                    <a:pt x="1272" y="396"/>
                  </a:lnTo>
                  <a:lnTo>
                    <a:pt x="1284" y="402"/>
                  </a:lnTo>
                  <a:lnTo>
                    <a:pt x="1314" y="402"/>
                  </a:lnTo>
                  <a:lnTo>
                    <a:pt x="1272" y="420"/>
                  </a:lnTo>
                  <a:lnTo>
                    <a:pt x="1260" y="462"/>
                  </a:lnTo>
                  <a:lnTo>
                    <a:pt x="1272" y="462"/>
                  </a:lnTo>
                  <a:lnTo>
                    <a:pt x="1290" y="468"/>
                  </a:lnTo>
                  <a:lnTo>
                    <a:pt x="1338" y="468"/>
                  </a:lnTo>
                  <a:lnTo>
                    <a:pt x="1350" y="462"/>
                  </a:lnTo>
                  <a:lnTo>
                    <a:pt x="1362" y="462"/>
                  </a:lnTo>
                  <a:lnTo>
                    <a:pt x="1410" y="474"/>
                  </a:lnTo>
                  <a:lnTo>
                    <a:pt x="1422" y="456"/>
                  </a:lnTo>
                  <a:lnTo>
                    <a:pt x="1434" y="474"/>
                  </a:lnTo>
                  <a:lnTo>
                    <a:pt x="1446" y="468"/>
                  </a:lnTo>
                  <a:lnTo>
                    <a:pt x="1452" y="462"/>
                  </a:lnTo>
                  <a:lnTo>
                    <a:pt x="1476" y="450"/>
                  </a:lnTo>
                  <a:lnTo>
                    <a:pt x="1482" y="444"/>
                  </a:lnTo>
                  <a:lnTo>
                    <a:pt x="1494" y="444"/>
                  </a:lnTo>
                  <a:lnTo>
                    <a:pt x="1506" y="450"/>
                  </a:lnTo>
                  <a:lnTo>
                    <a:pt x="1524" y="450"/>
                  </a:lnTo>
                  <a:lnTo>
                    <a:pt x="1536" y="444"/>
                  </a:lnTo>
                  <a:lnTo>
                    <a:pt x="1542" y="438"/>
                  </a:lnTo>
                  <a:lnTo>
                    <a:pt x="1554" y="432"/>
                  </a:lnTo>
                  <a:lnTo>
                    <a:pt x="1560" y="432"/>
                  </a:lnTo>
                  <a:lnTo>
                    <a:pt x="1566" y="426"/>
                  </a:lnTo>
                  <a:lnTo>
                    <a:pt x="1566" y="450"/>
                  </a:lnTo>
                  <a:lnTo>
                    <a:pt x="1560" y="462"/>
                  </a:lnTo>
                  <a:lnTo>
                    <a:pt x="1554" y="468"/>
                  </a:lnTo>
                  <a:lnTo>
                    <a:pt x="1500" y="468"/>
                  </a:lnTo>
                  <a:lnTo>
                    <a:pt x="1506" y="498"/>
                  </a:lnTo>
                  <a:lnTo>
                    <a:pt x="1494" y="504"/>
                  </a:lnTo>
                  <a:lnTo>
                    <a:pt x="1488" y="516"/>
                  </a:lnTo>
                  <a:lnTo>
                    <a:pt x="1476" y="522"/>
                  </a:lnTo>
                  <a:lnTo>
                    <a:pt x="1464" y="534"/>
                  </a:lnTo>
                  <a:lnTo>
                    <a:pt x="1446" y="540"/>
                  </a:lnTo>
                  <a:lnTo>
                    <a:pt x="1380" y="540"/>
                  </a:lnTo>
                  <a:lnTo>
                    <a:pt x="1362" y="522"/>
                  </a:lnTo>
                  <a:lnTo>
                    <a:pt x="1344" y="534"/>
                  </a:lnTo>
                  <a:lnTo>
                    <a:pt x="1344" y="546"/>
                  </a:lnTo>
                  <a:lnTo>
                    <a:pt x="1338" y="546"/>
                  </a:lnTo>
                  <a:lnTo>
                    <a:pt x="1332" y="552"/>
                  </a:lnTo>
                  <a:lnTo>
                    <a:pt x="1320" y="558"/>
                  </a:lnTo>
                  <a:lnTo>
                    <a:pt x="1302" y="564"/>
                  </a:lnTo>
                  <a:lnTo>
                    <a:pt x="1290" y="570"/>
                  </a:lnTo>
                  <a:lnTo>
                    <a:pt x="1266" y="570"/>
                  </a:lnTo>
                  <a:lnTo>
                    <a:pt x="1242" y="558"/>
                  </a:lnTo>
                  <a:lnTo>
                    <a:pt x="1236" y="558"/>
                  </a:lnTo>
                  <a:lnTo>
                    <a:pt x="1140" y="606"/>
                  </a:lnTo>
                  <a:lnTo>
                    <a:pt x="1122" y="624"/>
                  </a:lnTo>
                  <a:lnTo>
                    <a:pt x="1116" y="606"/>
                  </a:lnTo>
                  <a:lnTo>
                    <a:pt x="1080" y="624"/>
                  </a:lnTo>
                  <a:lnTo>
                    <a:pt x="1068" y="624"/>
                  </a:lnTo>
                  <a:lnTo>
                    <a:pt x="1044" y="636"/>
                  </a:lnTo>
                  <a:lnTo>
                    <a:pt x="1020" y="660"/>
                  </a:lnTo>
                  <a:lnTo>
                    <a:pt x="990" y="648"/>
                  </a:lnTo>
                  <a:lnTo>
                    <a:pt x="990" y="672"/>
                  </a:lnTo>
                  <a:lnTo>
                    <a:pt x="984" y="666"/>
                  </a:lnTo>
                  <a:lnTo>
                    <a:pt x="972" y="666"/>
                  </a:lnTo>
                  <a:lnTo>
                    <a:pt x="966" y="672"/>
                  </a:lnTo>
                  <a:lnTo>
                    <a:pt x="966" y="690"/>
                  </a:lnTo>
                  <a:lnTo>
                    <a:pt x="954" y="708"/>
                  </a:lnTo>
                  <a:lnTo>
                    <a:pt x="1014" y="684"/>
                  </a:lnTo>
                  <a:lnTo>
                    <a:pt x="990" y="702"/>
                  </a:lnTo>
                  <a:lnTo>
                    <a:pt x="990" y="714"/>
                  </a:lnTo>
                  <a:lnTo>
                    <a:pt x="972" y="726"/>
                  </a:lnTo>
                  <a:lnTo>
                    <a:pt x="1026" y="726"/>
                  </a:lnTo>
                  <a:lnTo>
                    <a:pt x="1032" y="732"/>
                  </a:lnTo>
                  <a:lnTo>
                    <a:pt x="1032" y="738"/>
                  </a:lnTo>
                  <a:lnTo>
                    <a:pt x="1020" y="744"/>
                  </a:lnTo>
                  <a:lnTo>
                    <a:pt x="984" y="744"/>
                  </a:lnTo>
                  <a:lnTo>
                    <a:pt x="960" y="750"/>
                  </a:lnTo>
                  <a:lnTo>
                    <a:pt x="972" y="738"/>
                  </a:lnTo>
                  <a:lnTo>
                    <a:pt x="960" y="732"/>
                  </a:lnTo>
                  <a:lnTo>
                    <a:pt x="954" y="732"/>
                  </a:lnTo>
                  <a:lnTo>
                    <a:pt x="948" y="738"/>
                  </a:lnTo>
                  <a:lnTo>
                    <a:pt x="936" y="744"/>
                  </a:lnTo>
                  <a:lnTo>
                    <a:pt x="930" y="750"/>
                  </a:lnTo>
                  <a:lnTo>
                    <a:pt x="924" y="750"/>
                  </a:lnTo>
                  <a:lnTo>
                    <a:pt x="918" y="756"/>
                  </a:lnTo>
                  <a:lnTo>
                    <a:pt x="924" y="756"/>
                  </a:lnTo>
                  <a:lnTo>
                    <a:pt x="930" y="762"/>
                  </a:lnTo>
                  <a:lnTo>
                    <a:pt x="930" y="768"/>
                  </a:lnTo>
                  <a:lnTo>
                    <a:pt x="924" y="774"/>
                  </a:lnTo>
                  <a:lnTo>
                    <a:pt x="924" y="780"/>
                  </a:lnTo>
                  <a:lnTo>
                    <a:pt x="918" y="792"/>
                  </a:lnTo>
                  <a:lnTo>
                    <a:pt x="918" y="804"/>
                  </a:lnTo>
                  <a:lnTo>
                    <a:pt x="990" y="804"/>
                  </a:lnTo>
                  <a:lnTo>
                    <a:pt x="1038" y="774"/>
                  </a:lnTo>
                  <a:lnTo>
                    <a:pt x="1104" y="750"/>
                  </a:lnTo>
                  <a:lnTo>
                    <a:pt x="1098" y="750"/>
                  </a:lnTo>
                  <a:lnTo>
                    <a:pt x="1092" y="756"/>
                  </a:lnTo>
                  <a:lnTo>
                    <a:pt x="1080" y="762"/>
                  </a:lnTo>
                  <a:lnTo>
                    <a:pt x="1062" y="768"/>
                  </a:lnTo>
                  <a:lnTo>
                    <a:pt x="1050" y="780"/>
                  </a:lnTo>
                  <a:lnTo>
                    <a:pt x="1038" y="786"/>
                  </a:lnTo>
                  <a:lnTo>
                    <a:pt x="1026" y="798"/>
                  </a:lnTo>
                  <a:lnTo>
                    <a:pt x="1026" y="816"/>
                  </a:lnTo>
                  <a:lnTo>
                    <a:pt x="1020" y="828"/>
                  </a:lnTo>
                  <a:lnTo>
                    <a:pt x="990" y="828"/>
                  </a:lnTo>
                  <a:lnTo>
                    <a:pt x="978" y="834"/>
                  </a:lnTo>
                  <a:lnTo>
                    <a:pt x="972" y="852"/>
                  </a:lnTo>
                  <a:lnTo>
                    <a:pt x="966" y="864"/>
                  </a:lnTo>
                  <a:lnTo>
                    <a:pt x="954" y="870"/>
                  </a:lnTo>
                  <a:lnTo>
                    <a:pt x="942" y="882"/>
                  </a:lnTo>
                  <a:lnTo>
                    <a:pt x="930" y="888"/>
                  </a:lnTo>
                  <a:lnTo>
                    <a:pt x="924" y="894"/>
                  </a:lnTo>
                  <a:lnTo>
                    <a:pt x="978" y="888"/>
                  </a:lnTo>
                  <a:lnTo>
                    <a:pt x="972" y="906"/>
                  </a:lnTo>
                  <a:lnTo>
                    <a:pt x="978" y="894"/>
                  </a:lnTo>
                  <a:lnTo>
                    <a:pt x="990" y="888"/>
                  </a:lnTo>
                  <a:lnTo>
                    <a:pt x="1002" y="876"/>
                  </a:lnTo>
                  <a:lnTo>
                    <a:pt x="1026" y="864"/>
                  </a:lnTo>
                  <a:lnTo>
                    <a:pt x="1038" y="864"/>
                  </a:lnTo>
                  <a:lnTo>
                    <a:pt x="1050" y="870"/>
                  </a:lnTo>
                  <a:lnTo>
                    <a:pt x="1056" y="870"/>
                  </a:lnTo>
                  <a:lnTo>
                    <a:pt x="1056" y="876"/>
                  </a:lnTo>
                  <a:lnTo>
                    <a:pt x="1050" y="876"/>
                  </a:lnTo>
                  <a:lnTo>
                    <a:pt x="1074" y="870"/>
                  </a:lnTo>
                  <a:lnTo>
                    <a:pt x="1068" y="876"/>
                  </a:lnTo>
                  <a:lnTo>
                    <a:pt x="1068" y="906"/>
                  </a:lnTo>
                  <a:lnTo>
                    <a:pt x="1074" y="912"/>
                  </a:lnTo>
                  <a:lnTo>
                    <a:pt x="1092" y="912"/>
                  </a:lnTo>
                  <a:lnTo>
                    <a:pt x="1098" y="900"/>
                  </a:lnTo>
                  <a:lnTo>
                    <a:pt x="1110" y="894"/>
                  </a:lnTo>
                  <a:lnTo>
                    <a:pt x="1116" y="888"/>
                  </a:lnTo>
                  <a:lnTo>
                    <a:pt x="1122" y="876"/>
                  </a:lnTo>
                  <a:lnTo>
                    <a:pt x="1164" y="858"/>
                  </a:lnTo>
                  <a:lnTo>
                    <a:pt x="1176" y="870"/>
                  </a:lnTo>
                  <a:lnTo>
                    <a:pt x="1146" y="870"/>
                  </a:lnTo>
                  <a:lnTo>
                    <a:pt x="1140" y="876"/>
                  </a:lnTo>
                  <a:lnTo>
                    <a:pt x="1140" y="882"/>
                  </a:lnTo>
                  <a:lnTo>
                    <a:pt x="1134" y="888"/>
                  </a:lnTo>
                  <a:lnTo>
                    <a:pt x="1134" y="894"/>
                  </a:lnTo>
                  <a:lnTo>
                    <a:pt x="1152" y="894"/>
                  </a:lnTo>
                  <a:lnTo>
                    <a:pt x="1164" y="888"/>
                  </a:lnTo>
                  <a:lnTo>
                    <a:pt x="1182" y="888"/>
                  </a:lnTo>
                  <a:lnTo>
                    <a:pt x="1200" y="882"/>
                  </a:lnTo>
                  <a:lnTo>
                    <a:pt x="1218" y="882"/>
                  </a:lnTo>
                  <a:lnTo>
                    <a:pt x="1224" y="876"/>
                  </a:lnTo>
                  <a:lnTo>
                    <a:pt x="1230" y="876"/>
                  </a:lnTo>
                  <a:lnTo>
                    <a:pt x="1272" y="858"/>
                  </a:lnTo>
                  <a:lnTo>
                    <a:pt x="1224" y="882"/>
                  </a:lnTo>
                  <a:lnTo>
                    <a:pt x="1224" y="894"/>
                  </a:lnTo>
                  <a:lnTo>
                    <a:pt x="1212" y="894"/>
                  </a:lnTo>
                  <a:lnTo>
                    <a:pt x="1200" y="900"/>
                  </a:lnTo>
                  <a:lnTo>
                    <a:pt x="1188" y="900"/>
                  </a:lnTo>
                  <a:lnTo>
                    <a:pt x="1176" y="906"/>
                  </a:lnTo>
                  <a:lnTo>
                    <a:pt x="1170" y="912"/>
                  </a:lnTo>
                  <a:lnTo>
                    <a:pt x="1158" y="918"/>
                  </a:lnTo>
                  <a:lnTo>
                    <a:pt x="1152" y="930"/>
                  </a:lnTo>
                  <a:lnTo>
                    <a:pt x="1122" y="930"/>
                  </a:lnTo>
                  <a:lnTo>
                    <a:pt x="1086" y="960"/>
                  </a:lnTo>
                  <a:lnTo>
                    <a:pt x="1086" y="978"/>
                  </a:lnTo>
                  <a:lnTo>
                    <a:pt x="1038" y="978"/>
                  </a:lnTo>
                  <a:lnTo>
                    <a:pt x="1032" y="984"/>
                  </a:lnTo>
                  <a:lnTo>
                    <a:pt x="1020" y="984"/>
                  </a:lnTo>
                  <a:lnTo>
                    <a:pt x="1002" y="990"/>
                  </a:lnTo>
                  <a:lnTo>
                    <a:pt x="990" y="996"/>
                  </a:lnTo>
                  <a:lnTo>
                    <a:pt x="978" y="996"/>
                  </a:lnTo>
                  <a:lnTo>
                    <a:pt x="966" y="1008"/>
                  </a:lnTo>
                  <a:lnTo>
                    <a:pt x="966" y="1020"/>
                  </a:lnTo>
                  <a:lnTo>
                    <a:pt x="960" y="1026"/>
                  </a:lnTo>
                  <a:lnTo>
                    <a:pt x="960" y="1038"/>
                  </a:lnTo>
                  <a:lnTo>
                    <a:pt x="876" y="1038"/>
                  </a:lnTo>
                  <a:lnTo>
                    <a:pt x="858" y="1044"/>
                  </a:lnTo>
                  <a:lnTo>
                    <a:pt x="828" y="1062"/>
                  </a:lnTo>
                  <a:lnTo>
                    <a:pt x="804" y="1080"/>
                  </a:lnTo>
                  <a:lnTo>
                    <a:pt x="780" y="1092"/>
                  </a:lnTo>
                  <a:lnTo>
                    <a:pt x="774" y="1098"/>
                  </a:lnTo>
                  <a:lnTo>
                    <a:pt x="750" y="1104"/>
                  </a:lnTo>
                  <a:lnTo>
                    <a:pt x="738" y="1122"/>
                  </a:lnTo>
                  <a:lnTo>
                    <a:pt x="732" y="1104"/>
                  </a:lnTo>
                  <a:lnTo>
                    <a:pt x="672" y="1104"/>
                  </a:lnTo>
                  <a:lnTo>
                    <a:pt x="648" y="1116"/>
                  </a:lnTo>
                  <a:lnTo>
                    <a:pt x="630" y="1122"/>
                  </a:lnTo>
                  <a:lnTo>
                    <a:pt x="624" y="1128"/>
                  </a:lnTo>
                  <a:lnTo>
                    <a:pt x="606" y="1128"/>
                  </a:lnTo>
                  <a:lnTo>
                    <a:pt x="606" y="1140"/>
                  </a:lnTo>
                  <a:lnTo>
                    <a:pt x="576" y="1146"/>
                  </a:lnTo>
                  <a:lnTo>
                    <a:pt x="564" y="1152"/>
                  </a:lnTo>
                  <a:lnTo>
                    <a:pt x="540" y="1152"/>
                  </a:lnTo>
                  <a:lnTo>
                    <a:pt x="516" y="1170"/>
                  </a:lnTo>
                  <a:lnTo>
                    <a:pt x="522" y="1182"/>
                  </a:lnTo>
                  <a:lnTo>
                    <a:pt x="540" y="1164"/>
                  </a:lnTo>
                  <a:lnTo>
                    <a:pt x="558" y="1176"/>
                  </a:lnTo>
                  <a:lnTo>
                    <a:pt x="582" y="1158"/>
                  </a:lnTo>
                  <a:lnTo>
                    <a:pt x="582" y="1170"/>
                  </a:lnTo>
                  <a:lnTo>
                    <a:pt x="594" y="1170"/>
                  </a:lnTo>
                  <a:lnTo>
                    <a:pt x="606" y="1164"/>
                  </a:lnTo>
                  <a:lnTo>
                    <a:pt x="618" y="1164"/>
                  </a:lnTo>
                  <a:lnTo>
                    <a:pt x="642" y="1140"/>
                  </a:lnTo>
                  <a:lnTo>
                    <a:pt x="654" y="1134"/>
                  </a:lnTo>
                  <a:lnTo>
                    <a:pt x="666" y="1122"/>
                  </a:lnTo>
                  <a:lnTo>
                    <a:pt x="684" y="1122"/>
                  </a:lnTo>
                  <a:lnTo>
                    <a:pt x="684" y="1134"/>
                  </a:lnTo>
                  <a:lnTo>
                    <a:pt x="690" y="1140"/>
                  </a:lnTo>
                  <a:lnTo>
                    <a:pt x="708" y="1140"/>
                  </a:lnTo>
                  <a:lnTo>
                    <a:pt x="732" y="1128"/>
                  </a:lnTo>
                  <a:lnTo>
                    <a:pt x="744" y="1128"/>
                  </a:lnTo>
                  <a:lnTo>
                    <a:pt x="756" y="1122"/>
                  </a:lnTo>
                  <a:lnTo>
                    <a:pt x="762" y="1116"/>
                  </a:lnTo>
                  <a:lnTo>
                    <a:pt x="768" y="1116"/>
                  </a:lnTo>
                  <a:lnTo>
                    <a:pt x="804" y="1128"/>
                  </a:lnTo>
                  <a:lnTo>
                    <a:pt x="822" y="1110"/>
                  </a:lnTo>
                  <a:lnTo>
                    <a:pt x="834" y="1110"/>
                  </a:lnTo>
                  <a:lnTo>
                    <a:pt x="852" y="1104"/>
                  </a:lnTo>
                  <a:lnTo>
                    <a:pt x="870" y="1104"/>
                  </a:lnTo>
                  <a:lnTo>
                    <a:pt x="894" y="1092"/>
                  </a:lnTo>
                  <a:lnTo>
                    <a:pt x="918" y="1068"/>
                  </a:lnTo>
                  <a:lnTo>
                    <a:pt x="942" y="1056"/>
                  </a:lnTo>
                  <a:lnTo>
                    <a:pt x="972" y="1056"/>
                  </a:lnTo>
                  <a:lnTo>
                    <a:pt x="978" y="1044"/>
                  </a:lnTo>
                  <a:lnTo>
                    <a:pt x="1014" y="1044"/>
                  </a:lnTo>
                  <a:lnTo>
                    <a:pt x="1026" y="1038"/>
                  </a:lnTo>
                  <a:lnTo>
                    <a:pt x="1032" y="1038"/>
                  </a:lnTo>
                  <a:lnTo>
                    <a:pt x="1038" y="1032"/>
                  </a:lnTo>
                  <a:lnTo>
                    <a:pt x="1050" y="1032"/>
                  </a:lnTo>
                  <a:lnTo>
                    <a:pt x="1086" y="1020"/>
                  </a:lnTo>
                  <a:lnTo>
                    <a:pt x="1110" y="1008"/>
                  </a:lnTo>
                  <a:lnTo>
                    <a:pt x="1122" y="996"/>
                  </a:lnTo>
                  <a:lnTo>
                    <a:pt x="1134" y="990"/>
                  </a:lnTo>
                  <a:lnTo>
                    <a:pt x="1140" y="984"/>
                  </a:lnTo>
                  <a:lnTo>
                    <a:pt x="1206" y="972"/>
                  </a:lnTo>
                  <a:lnTo>
                    <a:pt x="1260" y="942"/>
                  </a:lnTo>
                  <a:lnTo>
                    <a:pt x="1296" y="942"/>
                  </a:lnTo>
                  <a:lnTo>
                    <a:pt x="1314" y="936"/>
                  </a:lnTo>
                  <a:lnTo>
                    <a:pt x="1326" y="936"/>
                  </a:lnTo>
                  <a:lnTo>
                    <a:pt x="1338" y="930"/>
                  </a:lnTo>
                  <a:lnTo>
                    <a:pt x="1368" y="900"/>
                  </a:lnTo>
                  <a:lnTo>
                    <a:pt x="1380" y="900"/>
                  </a:lnTo>
                  <a:lnTo>
                    <a:pt x="1404" y="888"/>
                  </a:lnTo>
                  <a:lnTo>
                    <a:pt x="1416" y="888"/>
                  </a:lnTo>
                  <a:lnTo>
                    <a:pt x="1428" y="882"/>
                  </a:lnTo>
                  <a:lnTo>
                    <a:pt x="1434" y="876"/>
                  </a:lnTo>
                  <a:lnTo>
                    <a:pt x="1434" y="864"/>
                  </a:lnTo>
                  <a:lnTo>
                    <a:pt x="1422" y="864"/>
                  </a:lnTo>
                  <a:lnTo>
                    <a:pt x="1428" y="858"/>
                  </a:lnTo>
                  <a:lnTo>
                    <a:pt x="1452" y="846"/>
                  </a:lnTo>
                  <a:lnTo>
                    <a:pt x="1458" y="840"/>
                  </a:lnTo>
                  <a:lnTo>
                    <a:pt x="1470" y="834"/>
                  </a:lnTo>
                  <a:lnTo>
                    <a:pt x="1476" y="828"/>
                  </a:lnTo>
                  <a:lnTo>
                    <a:pt x="1488" y="828"/>
                  </a:lnTo>
                  <a:lnTo>
                    <a:pt x="1500" y="822"/>
                  </a:lnTo>
                  <a:lnTo>
                    <a:pt x="1512" y="822"/>
                  </a:lnTo>
                  <a:lnTo>
                    <a:pt x="1518" y="816"/>
                  </a:lnTo>
                  <a:lnTo>
                    <a:pt x="1524" y="816"/>
                  </a:lnTo>
                  <a:lnTo>
                    <a:pt x="1596" y="786"/>
                  </a:lnTo>
                  <a:lnTo>
                    <a:pt x="1590" y="768"/>
                  </a:lnTo>
                  <a:lnTo>
                    <a:pt x="1602" y="768"/>
                  </a:lnTo>
                  <a:lnTo>
                    <a:pt x="1608" y="774"/>
                  </a:lnTo>
                  <a:lnTo>
                    <a:pt x="1626" y="774"/>
                  </a:lnTo>
                  <a:lnTo>
                    <a:pt x="1638" y="762"/>
                  </a:lnTo>
                  <a:lnTo>
                    <a:pt x="1650" y="762"/>
                  </a:lnTo>
                  <a:lnTo>
                    <a:pt x="1674" y="750"/>
                  </a:lnTo>
                  <a:lnTo>
                    <a:pt x="1680" y="744"/>
                  </a:lnTo>
                  <a:lnTo>
                    <a:pt x="1704" y="732"/>
                  </a:lnTo>
                  <a:lnTo>
                    <a:pt x="1740" y="720"/>
                  </a:lnTo>
                  <a:lnTo>
                    <a:pt x="1770" y="708"/>
                  </a:lnTo>
                  <a:lnTo>
                    <a:pt x="1794" y="702"/>
                  </a:lnTo>
                  <a:lnTo>
                    <a:pt x="1812" y="702"/>
                  </a:lnTo>
                  <a:lnTo>
                    <a:pt x="1818" y="708"/>
                  </a:lnTo>
                  <a:lnTo>
                    <a:pt x="1842" y="720"/>
                  </a:lnTo>
                  <a:lnTo>
                    <a:pt x="1848" y="726"/>
                  </a:lnTo>
                  <a:lnTo>
                    <a:pt x="1812" y="726"/>
                  </a:lnTo>
                  <a:lnTo>
                    <a:pt x="1794" y="714"/>
                  </a:lnTo>
                  <a:lnTo>
                    <a:pt x="1758" y="738"/>
                  </a:lnTo>
                  <a:lnTo>
                    <a:pt x="1728" y="738"/>
                  </a:lnTo>
                  <a:lnTo>
                    <a:pt x="1722" y="744"/>
                  </a:lnTo>
                  <a:lnTo>
                    <a:pt x="1710" y="750"/>
                  </a:lnTo>
                  <a:lnTo>
                    <a:pt x="1704" y="762"/>
                  </a:lnTo>
                  <a:lnTo>
                    <a:pt x="1692" y="768"/>
                  </a:lnTo>
                  <a:lnTo>
                    <a:pt x="1686" y="774"/>
                  </a:lnTo>
                  <a:lnTo>
                    <a:pt x="1680" y="774"/>
                  </a:lnTo>
                  <a:lnTo>
                    <a:pt x="1668" y="780"/>
                  </a:lnTo>
                  <a:lnTo>
                    <a:pt x="1656" y="780"/>
                  </a:lnTo>
                  <a:lnTo>
                    <a:pt x="1638" y="786"/>
                  </a:lnTo>
                  <a:lnTo>
                    <a:pt x="1614" y="798"/>
                  </a:lnTo>
                  <a:lnTo>
                    <a:pt x="1614" y="804"/>
                  </a:lnTo>
                  <a:lnTo>
                    <a:pt x="1620" y="810"/>
                  </a:lnTo>
                  <a:lnTo>
                    <a:pt x="1632" y="816"/>
                  </a:lnTo>
                  <a:lnTo>
                    <a:pt x="1650" y="816"/>
                  </a:lnTo>
                  <a:lnTo>
                    <a:pt x="1644" y="816"/>
                  </a:lnTo>
                  <a:lnTo>
                    <a:pt x="1638" y="822"/>
                  </a:lnTo>
                  <a:lnTo>
                    <a:pt x="1632" y="822"/>
                  </a:lnTo>
                  <a:lnTo>
                    <a:pt x="1620" y="828"/>
                  </a:lnTo>
                  <a:lnTo>
                    <a:pt x="1572" y="828"/>
                  </a:lnTo>
                  <a:lnTo>
                    <a:pt x="1566" y="834"/>
                  </a:lnTo>
                  <a:lnTo>
                    <a:pt x="1560" y="834"/>
                  </a:lnTo>
                  <a:lnTo>
                    <a:pt x="1560" y="846"/>
                  </a:lnTo>
                  <a:lnTo>
                    <a:pt x="1572" y="858"/>
                  </a:lnTo>
                  <a:lnTo>
                    <a:pt x="1584" y="858"/>
                  </a:lnTo>
                  <a:lnTo>
                    <a:pt x="1596" y="852"/>
                  </a:lnTo>
                  <a:lnTo>
                    <a:pt x="1638" y="834"/>
                  </a:lnTo>
                  <a:lnTo>
                    <a:pt x="1680" y="810"/>
                  </a:lnTo>
                  <a:lnTo>
                    <a:pt x="1722" y="798"/>
                  </a:lnTo>
                  <a:lnTo>
                    <a:pt x="1788" y="798"/>
                  </a:lnTo>
                  <a:lnTo>
                    <a:pt x="1818" y="792"/>
                  </a:lnTo>
                  <a:lnTo>
                    <a:pt x="1824" y="786"/>
                  </a:lnTo>
                  <a:lnTo>
                    <a:pt x="1848" y="774"/>
                  </a:lnTo>
                  <a:lnTo>
                    <a:pt x="1854" y="762"/>
                  </a:lnTo>
                  <a:lnTo>
                    <a:pt x="1866" y="756"/>
                  </a:lnTo>
                  <a:lnTo>
                    <a:pt x="1872" y="750"/>
                  </a:lnTo>
                  <a:lnTo>
                    <a:pt x="1866" y="738"/>
                  </a:lnTo>
                  <a:lnTo>
                    <a:pt x="1878" y="732"/>
                  </a:lnTo>
                  <a:lnTo>
                    <a:pt x="1908" y="720"/>
                  </a:lnTo>
                  <a:lnTo>
                    <a:pt x="1944" y="714"/>
                  </a:lnTo>
                  <a:lnTo>
                    <a:pt x="1962" y="708"/>
                  </a:lnTo>
                  <a:lnTo>
                    <a:pt x="1968" y="708"/>
                  </a:lnTo>
                  <a:lnTo>
                    <a:pt x="1980" y="720"/>
                  </a:lnTo>
                  <a:lnTo>
                    <a:pt x="1980" y="726"/>
                  </a:lnTo>
                  <a:lnTo>
                    <a:pt x="2046" y="702"/>
                  </a:lnTo>
                  <a:lnTo>
                    <a:pt x="2004" y="738"/>
                  </a:lnTo>
                  <a:lnTo>
                    <a:pt x="2022" y="744"/>
                  </a:lnTo>
                  <a:lnTo>
                    <a:pt x="2022" y="762"/>
                  </a:lnTo>
                  <a:lnTo>
                    <a:pt x="2028" y="762"/>
                  </a:lnTo>
                  <a:lnTo>
                    <a:pt x="2034" y="756"/>
                  </a:lnTo>
                  <a:lnTo>
                    <a:pt x="2094" y="726"/>
                  </a:lnTo>
                  <a:lnTo>
                    <a:pt x="2082" y="732"/>
                  </a:lnTo>
                  <a:lnTo>
                    <a:pt x="2076" y="744"/>
                  </a:lnTo>
                  <a:lnTo>
                    <a:pt x="2064" y="750"/>
                  </a:lnTo>
                  <a:lnTo>
                    <a:pt x="2058" y="762"/>
                  </a:lnTo>
                  <a:lnTo>
                    <a:pt x="2046" y="774"/>
                  </a:lnTo>
                  <a:lnTo>
                    <a:pt x="2052" y="780"/>
                  </a:lnTo>
                  <a:lnTo>
                    <a:pt x="2064" y="780"/>
                  </a:lnTo>
                  <a:lnTo>
                    <a:pt x="2076" y="786"/>
                  </a:lnTo>
                  <a:lnTo>
                    <a:pt x="2106" y="786"/>
                  </a:lnTo>
                  <a:lnTo>
                    <a:pt x="2208" y="798"/>
                  </a:lnTo>
                  <a:lnTo>
                    <a:pt x="2238" y="780"/>
                  </a:lnTo>
                  <a:lnTo>
                    <a:pt x="2232" y="786"/>
                  </a:lnTo>
                  <a:lnTo>
                    <a:pt x="2232" y="810"/>
                  </a:lnTo>
                  <a:lnTo>
                    <a:pt x="2298" y="810"/>
                  </a:lnTo>
                  <a:lnTo>
                    <a:pt x="2334" y="804"/>
                  </a:lnTo>
                  <a:lnTo>
                    <a:pt x="2328" y="804"/>
                  </a:lnTo>
                  <a:lnTo>
                    <a:pt x="2322" y="810"/>
                  </a:lnTo>
                  <a:lnTo>
                    <a:pt x="2310" y="810"/>
                  </a:lnTo>
                  <a:lnTo>
                    <a:pt x="2286" y="822"/>
                  </a:lnTo>
                  <a:lnTo>
                    <a:pt x="2280" y="828"/>
                  </a:lnTo>
                  <a:lnTo>
                    <a:pt x="2280" y="834"/>
                  </a:lnTo>
                  <a:lnTo>
                    <a:pt x="2292" y="846"/>
                  </a:lnTo>
                  <a:lnTo>
                    <a:pt x="2304" y="852"/>
                  </a:lnTo>
                  <a:lnTo>
                    <a:pt x="2310" y="858"/>
                  </a:lnTo>
                  <a:lnTo>
                    <a:pt x="2310" y="882"/>
                  </a:lnTo>
                  <a:lnTo>
                    <a:pt x="2316" y="888"/>
                  </a:lnTo>
                  <a:lnTo>
                    <a:pt x="2316" y="900"/>
                  </a:lnTo>
                  <a:lnTo>
                    <a:pt x="2322" y="912"/>
                  </a:lnTo>
                  <a:lnTo>
                    <a:pt x="2358" y="912"/>
                  </a:lnTo>
                  <a:lnTo>
                    <a:pt x="2370" y="906"/>
                  </a:lnTo>
                  <a:lnTo>
                    <a:pt x="2388" y="906"/>
                  </a:lnTo>
                  <a:lnTo>
                    <a:pt x="2382" y="876"/>
                  </a:lnTo>
                  <a:lnTo>
                    <a:pt x="2400" y="870"/>
                  </a:lnTo>
                  <a:lnTo>
                    <a:pt x="2412" y="888"/>
                  </a:lnTo>
                  <a:lnTo>
                    <a:pt x="2442" y="876"/>
                  </a:lnTo>
                  <a:lnTo>
                    <a:pt x="2430" y="888"/>
                  </a:lnTo>
                  <a:lnTo>
                    <a:pt x="2430" y="900"/>
                  </a:lnTo>
                  <a:lnTo>
                    <a:pt x="2424" y="906"/>
                  </a:lnTo>
                  <a:lnTo>
                    <a:pt x="2424" y="912"/>
                  </a:lnTo>
                  <a:lnTo>
                    <a:pt x="2430" y="918"/>
                  </a:lnTo>
                  <a:lnTo>
                    <a:pt x="2436" y="918"/>
                  </a:lnTo>
                  <a:lnTo>
                    <a:pt x="2448" y="912"/>
                  </a:lnTo>
                  <a:lnTo>
                    <a:pt x="2454" y="906"/>
                  </a:lnTo>
                  <a:lnTo>
                    <a:pt x="2460" y="894"/>
                  </a:lnTo>
                  <a:lnTo>
                    <a:pt x="2466" y="888"/>
                  </a:lnTo>
                  <a:lnTo>
                    <a:pt x="2472" y="876"/>
                  </a:lnTo>
                  <a:lnTo>
                    <a:pt x="2502" y="834"/>
                  </a:lnTo>
                  <a:lnTo>
                    <a:pt x="2478" y="900"/>
                  </a:lnTo>
                  <a:lnTo>
                    <a:pt x="2484" y="924"/>
                  </a:lnTo>
                  <a:lnTo>
                    <a:pt x="2520" y="912"/>
                  </a:lnTo>
                  <a:lnTo>
                    <a:pt x="2496" y="936"/>
                  </a:lnTo>
                  <a:lnTo>
                    <a:pt x="2520" y="954"/>
                  </a:lnTo>
                  <a:lnTo>
                    <a:pt x="2502" y="954"/>
                  </a:lnTo>
                  <a:lnTo>
                    <a:pt x="2502" y="972"/>
                  </a:lnTo>
                  <a:lnTo>
                    <a:pt x="2472" y="990"/>
                  </a:lnTo>
                  <a:lnTo>
                    <a:pt x="2454" y="1002"/>
                  </a:lnTo>
                  <a:lnTo>
                    <a:pt x="2484" y="1020"/>
                  </a:lnTo>
                  <a:lnTo>
                    <a:pt x="2478" y="1050"/>
                  </a:lnTo>
                  <a:lnTo>
                    <a:pt x="2460" y="1068"/>
                  </a:lnTo>
                  <a:lnTo>
                    <a:pt x="2478" y="1080"/>
                  </a:lnTo>
                  <a:lnTo>
                    <a:pt x="2460" y="1098"/>
                  </a:lnTo>
                  <a:lnTo>
                    <a:pt x="2490" y="1098"/>
                  </a:lnTo>
                  <a:lnTo>
                    <a:pt x="2526" y="1086"/>
                  </a:lnTo>
                  <a:lnTo>
                    <a:pt x="2496" y="1122"/>
                  </a:lnTo>
                  <a:lnTo>
                    <a:pt x="2478" y="1140"/>
                  </a:lnTo>
                  <a:lnTo>
                    <a:pt x="2502" y="1146"/>
                  </a:lnTo>
                  <a:lnTo>
                    <a:pt x="2454" y="1164"/>
                  </a:lnTo>
                  <a:lnTo>
                    <a:pt x="2436" y="1176"/>
                  </a:lnTo>
                  <a:lnTo>
                    <a:pt x="2454" y="1188"/>
                  </a:lnTo>
                  <a:lnTo>
                    <a:pt x="2454" y="1200"/>
                  </a:lnTo>
                  <a:lnTo>
                    <a:pt x="2472" y="1188"/>
                  </a:lnTo>
                  <a:lnTo>
                    <a:pt x="2490" y="1182"/>
                  </a:lnTo>
                  <a:lnTo>
                    <a:pt x="2502" y="1170"/>
                  </a:lnTo>
                  <a:lnTo>
                    <a:pt x="2514" y="1164"/>
                  </a:lnTo>
                  <a:lnTo>
                    <a:pt x="2532" y="1146"/>
                  </a:lnTo>
                  <a:lnTo>
                    <a:pt x="2538" y="1134"/>
                  </a:lnTo>
                  <a:lnTo>
                    <a:pt x="2538" y="1122"/>
                  </a:lnTo>
                  <a:lnTo>
                    <a:pt x="2550" y="1116"/>
                  </a:lnTo>
                  <a:lnTo>
                    <a:pt x="2562" y="1104"/>
                  </a:lnTo>
                  <a:lnTo>
                    <a:pt x="2574" y="1098"/>
                  </a:lnTo>
                  <a:lnTo>
                    <a:pt x="2574" y="1086"/>
                  </a:lnTo>
                  <a:lnTo>
                    <a:pt x="2568" y="1080"/>
                  </a:lnTo>
                  <a:lnTo>
                    <a:pt x="2562" y="1080"/>
                  </a:lnTo>
                  <a:close/>
                  <a:moveTo>
                    <a:pt x="2394" y="1056"/>
                  </a:moveTo>
                  <a:lnTo>
                    <a:pt x="2400" y="1062"/>
                  </a:lnTo>
                  <a:lnTo>
                    <a:pt x="2418" y="1062"/>
                  </a:lnTo>
                  <a:lnTo>
                    <a:pt x="2436" y="1044"/>
                  </a:lnTo>
                  <a:lnTo>
                    <a:pt x="2460" y="1038"/>
                  </a:lnTo>
                  <a:lnTo>
                    <a:pt x="2454" y="1020"/>
                  </a:lnTo>
                  <a:lnTo>
                    <a:pt x="2430" y="1020"/>
                  </a:lnTo>
                  <a:lnTo>
                    <a:pt x="2418" y="1026"/>
                  </a:lnTo>
                  <a:lnTo>
                    <a:pt x="2412" y="1032"/>
                  </a:lnTo>
                  <a:lnTo>
                    <a:pt x="2406" y="1044"/>
                  </a:lnTo>
                  <a:lnTo>
                    <a:pt x="2394" y="1050"/>
                  </a:lnTo>
                  <a:lnTo>
                    <a:pt x="2394" y="1056"/>
                  </a:lnTo>
                  <a:close/>
                  <a:moveTo>
                    <a:pt x="2376" y="984"/>
                  </a:moveTo>
                  <a:lnTo>
                    <a:pt x="2358" y="984"/>
                  </a:lnTo>
                  <a:lnTo>
                    <a:pt x="2346" y="990"/>
                  </a:lnTo>
                  <a:lnTo>
                    <a:pt x="2334" y="1002"/>
                  </a:lnTo>
                  <a:lnTo>
                    <a:pt x="2334" y="1014"/>
                  </a:lnTo>
                  <a:lnTo>
                    <a:pt x="2322" y="1026"/>
                  </a:lnTo>
                  <a:lnTo>
                    <a:pt x="2322" y="1044"/>
                  </a:lnTo>
                  <a:lnTo>
                    <a:pt x="2310" y="1056"/>
                  </a:lnTo>
                  <a:lnTo>
                    <a:pt x="2310" y="1074"/>
                  </a:lnTo>
                  <a:lnTo>
                    <a:pt x="2316" y="1080"/>
                  </a:lnTo>
                  <a:lnTo>
                    <a:pt x="2322" y="1074"/>
                  </a:lnTo>
                  <a:lnTo>
                    <a:pt x="2328" y="1062"/>
                  </a:lnTo>
                  <a:lnTo>
                    <a:pt x="2340" y="1050"/>
                  </a:lnTo>
                  <a:lnTo>
                    <a:pt x="2352" y="1044"/>
                  </a:lnTo>
                  <a:lnTo>
                    <a:pt x="2376" y="1020"/>
                  </a:lnTo>
                  <a:lnTo>
                    <a:pt x="2382" y="1008"/>
                  </a:lnTo>
                  <a:lnTo>
                    <a:pt x="2382" y="990"/>
                  </a:lnTo>
                  <a:lnTo>
                    <a:pt x="2376" y="984"/>
                  </a:lnTo>
                  <a:close/>
                  <a:moveTo>
                    <a:pt x="786" y="810"/>
                  </a:moveTo>
                  <a:lnTo>
                    <a:pt x="798" y="810"/>
                  </a:lnTo>
                  <a:lnTo>
                    <a:pt x="834" y="798"/>
                  </a:lnTo>
                  <a:lnTo>
                    <a:pt x="858" y="786"/>
                  </a:lnTo>
                  <a:lnTo>
                    <a:pt x="864" y="780"/>
                  </a:lnTo>
                  <a:lnTo>
                    <a:pt x="870" y="780"/>
                  </a:lnTo>
                  <a:lnTo>
                    <a:pt x="864" y="774"/>
                  </a:lnTo>
                  <a:lnTo>
                    <a:pt x="828" y="762"/>
                  </a:lnTo>
                  <a:lnTo>
                    <a:pt x="810" y="762"/>
                  </a:lnTo>
                  <a:lnTo>
                    <a:pt x="798" y="768"/>
                  </a:lnTo>
                  <a:lnTo>
                    <a:pt x="792" y="774"/>
                  </a:lnTo>
                  <a:lnTo>
                    <a:pt x="786" y="768"/>
                  </a:lnTo>
                  <a:lnTo>
                    <a:pt x="774" y="768"/>
                  </a:lnTo>
                  <a:lnTo>
                    <a:pt x="768" y="774"/>
                  </a:lnTo>
                  <a:lnTo>
                    <a:pt x="768" y="804"/>
                  </a:lnTo>
                  <a:lnTo>
                    <a:pt x="774" y="810"/>
                  </a:lnTo>
                  <a:lnTo>
                    <a:pt x="786" y="810"/>
                  </a:lnTo>
                  <a:close/>
                  <a:moveTo>
                    <a:pt x="0" y="1332"/>
                  </a:moveTo>
                  <a:lnTo>
                    <a:pt x="60" y="1320"/>
                  </a:lnTo>
                  <a:lnTo>
                    <a:pt x="72" y="1302"/>
                  </a:lnTo>
                  <a:lnTo>
                    <a:pt x="132" y="1296"/>
                  </a:lnTo>
                  <a:lnTo>
                    <a:pt x="114" y="1272"/>
                  </a:lnTo>
                  <a:lnTo>
                    <a:pt x="0" y="1332"/>
                  </a:lnTo>
                  <a:close/>
                  <a:moveTo>
                    <a:pt x="1362" y="954"/>
                  </a:moveTo>
                  <a:lnTo>
                    <a:pt x="1350" y="954"/>
                  </a:lnTo>
                  <a:lnTo>
                    <a:pt x="1338" y="960"/>
                  </a:lnTo>
                  <a:lnTo>
                    <a:pt x="1332" y="954"/>
                  </a:lnTo>
                  <a:lnTo>
                    <a:pt x="1314" y="954"/>
                  </a:lnTo>
                  <a:lnTo>
                    <a:pt x="1314" y="978"/>
                  </a:lnTo>
                  <a:lnTo>
                    <a:pt x="1290" y="996"/>
                  </a:lnTo>
                  <a:lnTo>
                    <a:pt x="1290" y="972"/>
                  </a:lnTo>
                  <a:lnTo>
                    <a:pt x="1278" y="966"/>
                  </a:lnTo>
                  <a:lnTo>
                    <a:pt x="1272" y="966"/>
                  </a:lnTo>
                  <a:lnTo>
                    <a:pt x="1248" y="978"/>
                  </a:lnTo>
                  <a:lnTo>
                    <a:pt x="1242" y="978"/>
                  </a:lnTo>
                  <a:lnTo>
                    <a:pt x="1230" y="990"/>
                  </a:lnTo>
                  <a:lnTo>
                    <a:pt x="1224" y="1002"/>
                  </a:lnTo>
                  <a:lnTo>
                    <a:pt x="1218" y="1008"/>
                  </a:lnTo>
                  <a:lnTo>
                    <a:pt x="1218" y="1014"/>
                  </a:lnTo>
                  <a:lnTo>
                    <a:pt x="1224" y="1014"/>
                  </a:lnTo>
                  <a:lnTo>
                    <a:pt x="1230" y="1020"/>
                  </a:lnTo>
                  <a:lnTo>
                    <a:pt x="1278" y="1020"/>
                  </a:lnTo>
                  <a:lnTo>
                    <a:pt x="1296" y="1014"/>
                  </a:lnTo>
                  <a:lnTo>
                    <a:pt x="1308" y="1014"/>
                  </a:lnTo>
                  <a:lnTo>
                    <a:pt x="1320" y="1008"/>
                  </a:lnTo>
                  <a:lnTo>
                    <a:pt x="1320" y="996"/>
                  </a:lnTo>
                  <a:lnTo>
                    <a:pt x="1350" y="990"/>
                  </a:lnTo>
                  <a:lnTo>
                    <a:pt x="1350" y="984"/>
                  </a:lnTo>
                  <a:lnTo>
                    <a:pt x="1386" y="978"/>
                  </a:lnTo>
                  <a:lnTo>
                    <a:pt x="1398" y="954"/>
                  </a:lnTo>
                  <a:lnTo>
                    <a:pt x="1380" y="960"/>
                  </a:lnTo>
                  <a:lnTo>
                    <a:pt x="1374" y="954"/>
                  </a:lnTo>
                  <a:lnTo>
                    <a:pt x="1362" y="954"/>
                  </a:lnTo>
                  <a:close/>
                  <a:moveTo>
                    <a:pt x="162" y="1290"/>
                  </a:moveTo>
                  <a:lnTo>
                    <a:pt x="204" y="1290"/>
                  </a:lnTo>
                  <a:lnTo>
                    <a:pt x="240" y="1260"/>
                  </a:lnTo>
                  <a:lnTo>
                    <a:pt x="228" y="1242"/>
                  </a:lnTo>
                  <a:lnTo>
                    <a:pt x="162" y="1290"/>
                  </a:lnTo>
                  <a:close/>
                  <a:moveTo>
                    <a:pt x="2466" y="1140"/>
                  </a:moveTo>
                  <a:lnTo>
                    <a:pt x="2472" y="1128"/>
                  </a:lnTo>
                  <a:lnTo>
                    <a:pt x="2454" y="1110"/>
                  </a:lnTo>
                  <a:lnTo>
                    <a:pt x="2448" y="1110"/>
                  </a:lnTo>
                  <a:lnTo>
                    <a:pt x="2436" y="1122"/>
                  </a:lnTo>
                  <a:lnTo>
                    <a:pt x="2430" y="1134"/>
                  </a:lnTo>
                  <a:lnTo>
                    <a:pt x="2424" y="1152"/>
                  </a:lnTo>
                  <a:lnTo>
                    <a:pt x="2418" y="1164"/>
                  </a:lnTo>
                  <a:lnTo>
                    <a:pt x="2418" y="1176"/>
                  </a:lnTo>
                  <a:lnTo>
                    <a:pt x="2436" y="1158"/>
                  </a:lnTo>
                  <a:lnTo>
                    <a:pt x="2454" y="1158"/>
                  </a:lnTo>
                  <a:lnTo>
                    <a:pt x="2460" y="1152"/>
                  </a:lnTo>
                  <a:lnTo>
                    <a:pt x="2466" y="1140"/>
                  </a:lnTo>
                  <a:close/>
                  <a:moveTo>
                    <a:pt x="1428" y="912"/>
                  </a:moveTo>
                  <a:lnTo>
                    <a:pt x="1404" y="924"/>
                  </a:lnTo>
                  <a:lnTo>
                    <a:pt x="1386" y="942"/>
                  </a:lnTo>
                  <a:lnTo>
                    <a:pt x="1386" y="948"/>
                  </a:lnTo>
                  <a:lnTo>
                    <a:pt x="1398" y="954"/>
                  </a:lnTo>
                  <a:lnTo>
                    <a:pt x="1410" y="954"/>
                  </a:lnTo>
                  <a:lnTo>
                    <a:pt x="1422" y="948"/>
                  </a:lnTo>
                  <a:lnTo>
                    <a:pt x="1428" y="948"/>
                  </a:lnTo>
                  <a:lnTo>
                    <a:pt x="1440" y="942"/>
                  </a:lnTo>
                  <a:lnTo>
                    <a:pt x="1446" y="930"/>
                  </a:lnTo>
                  <a:lnTo>
                    <a:pt x="1470" y="930"/>
                  </a:lnTo>
                  <a:lnTo>
                    <a:pt x="1470" y="924"/>
                  </a:lnTo>
                  <a:lnTo>
                    <a:pt x="1458" y="912"/>
                  </a:lnTo>
                  <a:lnTo>
                    <a:pt x="1452" y="912"/>
                  </a:lnTo>
                  <a:lnTo>
                    <a:pt x="1440" y="906"/>
                  </a:lnTo>
                  <a:lnTo>
                    <a:pt x="1428" y="912"/>
                  </a:lnTo>
                  <a:close/>
                  <a:moveTo>
                    <a:pt x="498" y="1164"/>
                  </a:moveTo>
                  <a:lnTo>
                    <a:pt x="486" y="1164"/>
                  </a:lnTo>
                  <a:lnTo>
                    <a:pt x="474" y="1170"/>
                  </a:lnTo>
                  <a:lnTo>
                    <a:pt x="462" y="1170"/>
                  </a:lnTo>
                  <a:lnTo>
                    <a:pt x="450" y="1176"/>
                  </a:lnTo>
                  <a:lnTo>
                    <a:pt x="444" y="1182"/>
                  </a:lnTo>
                  <a:lnTo>
                    <a:pt x="432" y="1182"/>
                  </a:lnTo>
                  <a:lnTo>
                    <a:pt x="426" y="1188"/>
                  </a:lnTo>
                  <a:lnTo>
                    <a:pt x="414" y="1188"/>
                  </a:lnTo>
                  <a:lnTo>
                    <a:pt x="390" y="1200"/>
                  </a:lnTo>
                  <a:lnTo>
                    <a:pt x="384" y="1206"/>
                  </a:lnTo>
                  <a:lnTo>
                    <a:pt x="384" y="1218"/>
                  </a:lnTo>
                  <a:lnTo>
                    <a:pt x="402" y="1218"/>
                  </a:lnTo>
                  <a:lnTo>
                    <a:pt x="420" y="1212"/>
                  </a:lnTo>
                  <a:lnTo>
                    <a:pt x="432" y="1206"/>
                  </a:lnTo>
                  <a:lnTo>
                    <a:pt x="504" y="1206"/>
                  </a:lnTo>
                  <a:lnTo>
                    <a:pt x="510" y="1200"/>
                  </a:lnTo>
                  <a:lnTo>
                    <a:pt x="510" y="1176"/>
                  </a:lnTo>
                  <a:lnTo>
                    <a:pt x="498" y="1164"/>
                  </a:lnTo>
                  <a:close/>
                  <a:moveTo>
                    <a:pt x="330" y="1242"/>
                  </a:moveTo>
                  <a:lnTo>
                    <a:pt x="330" y="1224"/>
                  </a:lnTo>
                  <a:lnTo>
                    <a:pt x="276" y="1242"/>
                  </a:lnTo>
                  <a:lnTo>
                    <a:pt x="330" y="1242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 dirty="0">
                <a:solidFill>
                  <a:srgbClr val="555555"/>
                </a:solidFill>
              </a:endParaRPr>
            </a:p>
          </p:txBody>
        </p:sp>
        <p:sp>
          <p:nvSpPr>
            <p:cNvPr id="173" name="USA" descr="© INSCALE GmbH, 05.05.2010&#10;http://www.presentationload.com/">
              <a:extLst>
                <a:ext uri="{FF2B5EF4-FFF2-40B4-BE49-F238E27FC236}">
                  <a16:creationId xmlns:a16="http://schemas.microsoft.com/office/drawing/2014/main" id="{D78475A0-9C3A-4221-9C52-4CD02FB8B46E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1957255" y="2739139"/>
              <a:ext cx="1734946" cy="871535"/>
            </a:xfrm>
            <a:custGeom>
              <a:avLst/>
              <a:gdLst>
                <a:gd name="T0" fmla="*/ 2147483647 w 3918"/>
                <a:gd name="T1" fmla="*/ 2147483647 h 1944"/>
                <a:gd name="T2" fmla="*/ 2147483647 w 3918"/>
                <a:gd name="T3" fmla="*/ 2147483647 h 1944"/>
                <a:gd name="T4" fmla="*/ 2147483647 w 3918"/>
                <a:gd name="T5" fmla="*/ 2147483647 h 1944"/>
                <a:gd name="T6" fmla="*/ 2147483647 w 3918"/>
                <a:gd name="T7" fmla="*/ 2147483647 h 1944"/>
                <a:gd name="T8" fmla="*/ 2147483647 w 3918"/>
                <a:gd name="T9" fmla="*/ 2147483647 h 1944"/>
                <a:gd name="T10" fmla="*/ 2147483647 w 3918"/>
                <a:gd name="T11" fmla="*/ 2147483647 h 1944"/>
                <a:gd name="T12" fmla="*/ 2147483647 w 3918"/>
                <a:gd name="T13" fmla="*/ 2147483647 h 1944"/>
                <a:gd name="T14" fmla="*/ 2147483647 w 3918"/>
                <a:gd name="T15" fmla="*/ 2147483647 h 1944"/>
                <a:gd name="T16" fmla="*/ 2147483647 w 3918"/>
                <a:gd name="T17" fmla="*/ 2147483647 h 1944"/>
                <a:gd name="T18" fmla="*/ 2147483647 w 3918"/>
                <a:gd name="T19" fmla="*/ 2147483647 h 1944"/>
                <a:gd name="T20" fmla="*/ 2147483647 w 3918"/>
                <a:gd name="T21" fmla="*/ 2147483647 h 1944"/>
                <a:gd name="T22" fmla="*/ 2147483647 w 3918"/>
                <a:gd name="T23" fmla="*/ 2147483647 h 1944"/>
                <a:gd name="T24" fmla="*/ 2147483647 w 3918"/>
                <a:gd name="T25" fmla="*/ 2147483647 h 1944"/>
                <a:gd name="T26" fmla="*/ 2147483647 w 3918"/>
                <a:gd name="T27" fmla="*/ 2147483647 h 1944"/>
                <a:gd name="T28" fmla="*/ 2147483647 w 3918"/>
                <a:gd name="T29" fmla="*/ 2147483647 h 1944"/>
                <a:gd name="T30" fmla="*/ 2147483647 w 3918"/>
                <a:gd name="T31" fmla="*/ 2147483647 h 1944"/>
                <a:gd name="T32" fmla="*/ 2147483647 w 3918"/>
                <a:gd name="T33" fmla="*/ 2147483647 h 1944"/>
                <a:gd name="T34" fmla="*/ 2147483647 w 3918"/>
                <a:gd name="T35" fmla="*/ 2147483647 h 1944"/>
                <a:gd name="T36" fmla="*/ 2147483647 w 3918"/>
                <a:gd name="T37" fmla="*/ 2147483647 h 1944"/>
                <a:gd name="T38" fmla="*/ 2147483647 w 3918"/>
                <a:gd name="T39" fmla="*/ 2147483647 h 1944"/>
                <a:gd name="T40" fmla="*/ 2147483647 w 3918"/>
                <a:gd name="T41" fmla="*/ 2147483647 h 1944"/>
                <a:gd name="T42" fmla="*/ 2147483647 w 3918"/>
                <a:gd name="T43" fmla="*/ 2147483647 h 1944"/>
                <a:gd name="T44" fmla="*/ 2147483647 w 3918"/>
                <a:gd name="T45" fmla="*/ 2147483647 h 1944"/>
                <a:gd name="T46" fmla="*/ 2147483647 w 3918"/>
                <a:gd name="T47" fmla="*/ 2147483647 h 1944"/>
                <a:gd name="T48" fmla="*/ 2147483647 w 3918"/>
                <a:gd name="T49" fmla="*/ 2147483647 h 1944"/>
                <a:gd name="T50" fmla="*/ 2147483647 w 3918"/>
                <a:gd name="T51" fmla="*/ 2147483647 h 1944"/>
                <a:gd name="T52" fmla="*/ 2147483647 w 3918"/>
                <a:gd name="T53" fmla="*/ 2147483647 h 1944"/>
                <a:gd name="T54" fmla="*/ 2147483647 w 3918"/>
                <a:gd name="T55" fmla="*/ 2147483647 h 1944"/>
                <a:gd name="T56" fmla="*/ 2147483647 w 3918"/>
                <a:gd name="T57" fmla="*/ 2147483647 h 1944"/>
                <a:gd name="T58" fmla="*/ 2147483647 w 3918"/>
                <a:gd name="T59" fmla="*/ 2147483647 h 1944"/>
                <a:gd name="T60" fmla="*/ 2147483647 w 3918"/>
                <a:gd name="T61" fmla="*/ 2147483647 h 1944"/>
                <a:gd name="T62" fmla="*/ 2147483647 w 3918"/>
                <a:gd name="T63" fmla="*/ 2147483647 h 1944"/>
                <a:gd name="T64" fmla="*/ 2147483647 w 3918"/>
                <a:gd name="T65" fmla="*/ 2147483647 h 1944"/>
                <a:gd name="T66" fmla="*/ 2147483647 w 3918"/>
                <a:gd name="T67" fmla="*/ 2147483647 h 1944"/>
                <a:gd name="T68" fmla="*/ 2147483647 w 3918"/>
                <a:gd name="T69" fmla="*/ 2147483647 h 1944"/>
                <a:gd name="T70" fmla="*/ 2147483647 w 3918"/>
                <a:gd name="T71" fmla="*/ 2147483647 h 1944"/>
                <a:gd name="T72" fmla="*/ 2147483647 w 3918"/>
                <a:gd name="T73" fmla="*/ 2147483647 h 1944"/>
                <a:gd name="T74" fmla="*/ 2147483647 w 3918"/>
                <a:gd name="T75" fmla="*/ 2147483647 h 1944"/>
                <a:gd name="T76" fmla="*/ 2147483647 w 3918"/>
                <a:gd name="T77" fmla="*/ 2147483647 h 1944"/>
                <a:gd name="T78" fmla="*/ 2147483647 w 3918"/>
                <a:gd name="T79" fmla="*/ 2147483647 h 1944"/>
                <a:gd name="T80" fmla="*/ 2147483647 w 3918"/>
                <a:gd name="T81" fmla="*/ 2147483647 h 1944"/>
                <a:gd name="T82" fmla="*/ 2147483647 w 3918"/>
                <a:gd name="T83" fmla="*/ 2147483647 h 1944"/>
                <a:gd name="T84" fmla="*/ 2147483647 w 3918"/>
                <a:gd name="T85" fmla="*/ 2147483647 h 1944"/>
                <a:gd name="T86" fmla="*/ 2147483647 w 3918"/>
                <a:gd name="T87" fmla="*/ 2147483647 h 1944"/>
                <a:gd name="T88" fmla="*/ 2147483647 w 3918"/>
                <a:gd name="T89" fmla="*/ 2147483647 h 1944"/>
                <a:gd name="T90" fmla="*/ 2147483647 w 3918"/>
                <a:gd name="T91" fmla="*/ 2147483647 h 1944"/>
                <a:gd name="T92" fmla="*/ 2147483647 w 3918"/>
                <a:gd name="T93" fmla="*/ 2147483647 h 1944"/>
                <a:gd name="T94" fmla="*/ 2147483647 w 3918"/>
                <a:gd name="T95" fmla="*/ 2147483647 h 1944"/>
                <a:gd name="T96" fmla="*/ 2147483647 w 3918"/>
                <a:gd name="T97" fmla="*/ 2147483647 h 1944"/>
                <a:gd name="T98" fmla="*/ 2147483647 w 3918"/>
                <a:gd name="T99" fmla="*/ 2147483647 h 1944"/>
                <a:gd name="T100" fmla="*/ 2147483647 w 3918"/>
                <a:gd name="T101" fmla="*/ 2147483647 h 1944"/>
                <a:gd name="T102" fmla="*/ 2147483647 w 3918"/>
                <a:gd name="T103" fmla="*/ 2147483647 h 1944"/>
                <a:gd name="T104" fmla="*/ 2147483647 w 3918"/>
                <a:gd name="T105" fmla="*/ 2147483647 h 1944"/>
                <a:gd name="T106" fmla="*/ 2147483647 w 3918"/>
                <a:gd name="T107" fmla="*/ 2147483647 h 1944"/>
                <a:gd name="T108" fmla="*/ 2147483647 w 3918"/>
                <a:gd name="T109" fmla="*/ 2147483647 h 1944"/>
                <a:gd name="T110" fmla="*/ 2147483647 w 3918"/>
                <a:gd name="T111" fmla="*/ 2147483647 h 1944"/>
                <a:gd name="T112" fmla="*/ 2147483647 w 3918"/>
                <a:gd name="T113" fmla="*/ 2147483647 h 1944"/>
                <a:gd name="T114" fmla="*/ 2147483647 w 3918"/>
                <a:gd name="T115" fmla="*/ 2147483647 h 1944"/>
                <a:gd name="T116" fmla="*/ 2147483647 w 3918"/>
                <a:gd name="T117" fmla="*/ 2147483647 h 1944"/>
                <a:gd name="T118" fmla="*/ 2147483647 w 3918"/>
                <a:gd name="T119" fmla="*/ 2147483647 h 1944"/>
                <a:gd name="T120" fmla="*/ 2147483647 w 3918"/>
                <a:gd name="T121" fmla="*/ 2147483647 h 1944"/>
                <a:gd name="T122" fmla="*/ 2147483647 w 3918"/>
                <a:gd name="T123" fmla="*/ 2147483647 h 1944"/>
                <a:gd name="T124" fmla="*/ 2147483647 w 3918"/>
                <a:gd name="T125" fmla="*/ 2147483647 h 1944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3918"/>
                <a:gd name="T190" fmla="*/ 0 h 1944"/>
                <a:gd name="T191" fmla="*/ 3918 w 3918"/>
                <a:gd name="T192" fmla="*/ 1944 h 1944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3918" h="1944">
                  <a:moveTo>
                    <a:pt x="3858" y="168"/>
                  </a:moveTo>
                  <a:lnTo>
                    <a:pt x="3852" y="168"/>
                  </a:lnTo>
                  <a:lnTo>
                    <a:pt x="3846" y="162"/>
                  </a:lnTo>
                  <a:lnTo>
                    <a:pt x="3846" y="156"/>
                  </a:lnTo>
                  <a:lnTo>
                    <a:pt x="3840" y="150"/>
                  </a:lnTo>
                  <a:lnTo>
                    <a:pt x="3828" y="150"/>
                  </a:lnTo>
                  <a:lnTo>
                    <a:pt x="3804" y="174"/>
                  </a:lnTo>
                  <a:lnTo>
                    <a:pt x="3798" y="186"/>
                  </a:lnTo>
                  <a:lnTo>
                    <a:pt x="3756" y="210"/>
                  </a:lnTo>
                  <a:lnTo>
                    <a:pt x="3756" y="234"/>
                  </a:lnTo>
                  <a:lnTo>
                    <a:pt x="3744" y="246"/>
                  </a:lnTo>
                  <a:lnTo>
                    <a:pt x="3738" y="246"/>
                  </a:lnTo>
                  <a:lnTo>
                    <a:pt x="3726" y="258"/>
                  </a:lnTo>
                  <a:lnTo>
                    <a:pt x="3720" y="270"/>
                  </a:lnTo>
                  <a:lnTo>
                    <a:pt x="3720" y="294"/>
                  </a:lnTo>
                  <a:lnTo>
                    <a:pt x="3714" y="294"/>
                  </a:lnTo>
                  <a:lnTo>
                    <a:pt x="3708" y="288"/>
                  </a:lnTo>
                  <a:lnTo>
                    <a:pt x="3696" y="288"/>
                  </a:lnTo>
                  <a:lnTo>
                    <a:pt x="3690" y="294"/>
                  </a:lnTo>
                  <a:lnTo>
                    <a:pt x="3678" y="300"/>
                  </a:lnTo>
                  <a:lnTo>
                    <a:pt x="3666" y="312"/>
                  </a:lnTo>
                  <a:lnTo>
                    <a:pt x="3666" y="318"/>
                  </a:lnTo>
                  <a:lnTo>
                    <a:pt x="3660" y="318"/>
                  </a:lnTo>
                  <a:lnTo>
                    <a:pt x="3648" y="324"/>
                  </a:lnTo>
                  <a:lnTo>
                    <a:pt x="3630" y="324"/>
                  </a:lnTo>
                  <a:lnTo>
                    <a:pt x="3618" y="336"/>
                  </a:lnTo>
                  <a:lnTo>
                    <a:pt x="3618" y="342"/>
                  </a:lnTo>
                  <a:lnTo>
                    <a:pt x="3384" y="342"/>
                  </a:lnTo>
                  <a:lnTo>
                    <a:pt x="3372" y="354"/>
                  </a:lnTo>
                  <a:lnTo>
                    <a:pt x="3360" y="360"/>
                  </a:lnTo>
                  <a:lnTo>
                    <a:pt x="3336" y="384"/>
                  </a:lnTo>
                  <a:lnTo>
                    <a:pt x="3324" y="390"/>
                  </a:lnTo>
                  <a:lnTo>
                    <a:pt x="3312" y="402"/>
                  </a:lnTo>
                  <a:lnTo>
                    <a:pt x="3282" y="402"/>
                  </a:lnTo>
                  <a:lnTo>
                    <a:pt x="3282" y="408"/>
                  </a:lnTo>
                  <a:lnTo>
                    <a:pt x="3276" y="408"/>
                  </a:lnTo>
                  <a:lnTo>
                    <a:pt x="3282" y="414"/>
                  </a:lnTo>
                  <a:lnTo>
                    <a:pt x="3282" y="420"/>
                  </a:lnTo>
                  <a:lnTo>
                    <a:pt x="3288" y="426"/>
                  </a:lnTo>
                  <a:lnTo>
                    <a:pt x="3282" y="432"/>
                  </a:lnTo>
                  <a:lnTo>
                    <a:pt x="3282" y="438"/>
                  </a:lnTo>
                  <a:lnTo>
                    <a:pt x="3276" y="444"/>
                  </a:lnTo>
                  <a:lnTo>
                    <a:pt x="3270" y="456"/>
                  </a:lnTo>
                  <a:lnTo>
                    <a:pt x="3264" y="462"/>
                  </a:lnTo>
                  <a:lnTo>
                    <a:pt x="3264" y="468"/>
                  </a:lnTo>
                  <a:lnTo>
                    <a:pt x="3246" y="468"/>
                  </a:lnTo>
                  <a:lnTo>
                    <a:pt x="3246" y="474"/>
                  </a:lnTo>
                  <a:lnTo>
                    <a:pt x="3240" y="474"/>
                  </a:lnTo>
                  <a:lnTo>
                    <a:pt x="3228" y="480"/>
                  </a:lnTo>
                  <a:lnTo>
                    <a:pt x="3204" y="480"/>
                  </a:lnTo>
                  <a:lnTo>
                    <a:pt x="3198" y="474"/>
                  </a:lnTo>
                  <a:lnTo>
                    <a:pt x="3186" y="486"/>
                  </a:lnTo>
                  <a:lnTo>
                    <a:pt x="3162" y="486"/>
                  </a:lnTo>
                  <a:lnTo>
                    <a:pt x="3150" y="480"/>
                  </a:lnTo>
                  <a:lnTo>
                    <a:pt x="3144" y="474"/>
                  </a:lnTo>
                  <a:lnTo>
                    <a:pt x="3114" y="474"/>
                  </a:lnTo>
                  <a:lnTo>
                    <a:pt x="3096" y="486"/>
                  </a:lnTo>
                  <a:lnTo>
                    <a:pt x="3078" y="492"/>
                  </a:lnTo>
                  <a:lnTo>
                    <a:pt x="3072" y="492"/>
                  </a:lnTo>
                  <a:lnTo>
                    <a:pt x="3072" y="516"/>
                  </a:lnTo>
                  <a:lnTo>
                    <a:pt x="3066" y="522"/>
                  </a:lnTo>
                  <a:lnTo>
                    <a:pt x="3078" y="522"/>
                  </a:lnTo>
                  <a:lnTo>
                    <a:pt x="3066" y="528"/>
                  </a:lnTo>
                  <a:lnTo>
                    <a:pt x="3036" y="546"/>
                  </a:lnTo>
                  <a:lnTo>
                    <a:pt x="3000" y="564"/>
                  </a:lnTo>
                  <a:lnTo>
                    <a:pt x="2964" y="576"/>
                  </a:lnTo>
                  <a:lnTo>
                    <a:pt x="2946" y="588"/>
                  </a:lnTo>
                  <a:lnTo>
                    <a:pt x="2934" y="594"/>
                  </a:lnTo>
                  <a:lnTo>
                    <a:pt x="2928" y="594"/>
                  </a:lnTo>
                  <a:lnTo>
                    <a:pt x="2856" y="618"/>
                  </a:lnTo>
                  <a:lnTo>
                    <a:pt x="2850" y="624"/>
                  </a:lnTo>
                  <a:lnTo>
                    <a:pt x="2838" y="624"/>
                  </a:lnTo>
                  <a:lnTo>
                    <a:pt x="2826" y="630"/>
                  </a:lnTo>
                  <a:lnTo>
                    <a:pt x="2808" y="630"/>
                  </a:lnTo>
                  <a:lnTo>
                    <a:pt x="2802" y="636"/>
                  </a:lnTo>
                  <a:lnTo>
                    <a:pt x="2778" y="636"/>
                  </a:lnTo>
                  <a:lnTo>
                    <a:pt x="2772" y="630"/>
                  </a:lnTo>
                  <a:lnTo>
                    <a:pt x="2772" y="624"/>
                  </a:lnTo>
                  <a:lnTo>
                    <a:pt x="2760" y="624"/>
                  </a:lnTo>
                  <a:lnTo>
                    <a:pt x="2748" y="618"/>
                  </a:lnTo>
                  <a:lnTo>
                    <a:pt x="2736" y="606"/>
                  </a:lnTo>
                  <a:lnTo>
                    <a:pt x="2742" y="606"/>
                  </a:lnTo>
                  <a:lnTo>
                    <a:pt x="2748" y="600"/>
                  </a:lnTo>
                  <a:lnTo>
                    <a:pt x="2772" y="588"/>
                  </a:lnTo>
                  <a:lnTo>
                    <a:pt x="2772" y="582"/>
                  </a:lnTo>
                  <a:lnTo>
                    <a:pt x="2796" y="558"/>
                  </a:lnTo>
                  <a:lnTo>
                    <a:pt x="2832" y="540"/>
                  </a:lnTo>
                  <a:lnTo>
                    <a:pt x="2838" y="540"/>
                  </a:lnTo>
                  <a:lnTo>
                    <a:pt x="2844" y="534"/>
                  </a:lnTo>
                  <a:lnTo>
                    <a:pt x="2844" y="510"/>
                  </a:lnTo>
                  <a:lnTo>
                    <a:pt x="2850" y="504"/>
                  </a:lnTo>
                  <a:lnTo>
                    <a:pt x="2856" y="492"/>
                  </a:lnTo>
                  <a:lnTo>
                    <a:pt x="2850" y="486"/>
                  </a:lnTo>
                  <a:lnTo>
                    <a:pt x="2850" y="480"/>
                  </a:lnTo>
                  <a:lnTo>
                    <a:pt x="2856" y="468"/>
                  </a:lnTo>
                  <a:lnTo>
                    <a:pt x="2856" y="444"/>
                  </a:lnTo>
                  <a:lnTo>
                    <a:pt x="2862" y="432"/>
                  </a:lnTo>
                  <a:lnTo>
                    <a:pt x="2862" y="426"/>
                  </a:lnTo>
                  <a:lnTo>
                    <a:pt x="2856" y="420"/>
                  </a:lnTo>
                  <a:lnTo>
                    <a:pt x="2850" y="420"/>
                  </a:lnTo>
                  <a:lnTo>
                    <a:pt x="2844" y="426"/>
                  </a:lnTo>
                  <a:lnTo>
                    <a:pt x="2832" y="426"/>
                  </a:lnTo>
                  <a:lnTo>
                    <a:pt x="2814" y="444"/>
                  </a:lnTo>
                  <a:lnTo>
                    <a:pt x="2802" y="450"/>
                  </a:lnTo>
                  <a:lnTo>
                    <a:pt x="2796" y="456"/>
                  </a:lnTo>
                  <a:lnTo>
                    <a:pt x="2778" y="456"/>
                  </a:lnTo>
                  <a:lnTo>
                    <a:pt x="2772" y="450"/>
                  </a:lnTo>
                  <a:lnTo>
                    <a:pt x="2778" y="444"/>
                  </a:lnTo>
                  <a:lnTo>
                    <a:pt x="2784" y="432"/>
                  </a:lnTo>
                  <a:lnTo>
                    <a:pt x="2808" y="420"/>
                  </a:lnTo>
                  <a:lnTo>
                    <a:pt x="2826" y="402"/>
                  </a:lnTo>
                  <a:lnTo>
                    <a:pt x="2850" y="390"/>
                  </a:lnTo>
                  <a:lnTo>
                    <a:pt x="2856" y="384"/>
                  </a:lnTo>
                  <a:lnTo>
                    <a:pt x="2856" y="366"/>
                  </a:lnTo>
                  <a:lnTo>
                    <a:pt x="2850" y="360"/>
                  </a:lnTo>
                  <a:lnTo>
                    <a:pt x="2850" y="348"/>
                  </a:lnTo>
                  <a:lnTo>
                    <a:pt x="2856" y="348"/>
                  </a:lnTo>
                  <a:lnTo>
                    <a:pt x="2862" y="342"/>
                  </a:lnTo>
                  <a:lnTo>
                    <a:pt x="2868" y="330"/>
                  </a:lnTo>
                  <a:lnTo>
                    <a:pt x="2868" y="318"/>
                  </a:lnTo>
                  <a:lnTo>
                    <a:pt x="2862" y="312"/>
                  </a:lnTo>
                  <a:lnTo>
                    <a:pt x="2850" y="312"/>
                  </a:lnTo>
                  <a:lnTo>
                    <a:pt x="2838" y="306"/>
                  </a:lnTo>
                  <a:lnTo>
                    <a:pt x="2832" y="306"/>
                  </a:lnTo>
                  <a:lnTo>
                    <a:pt x="2826" y="294"/>
                  </a:lnTo>
                  <a:lnTo>
                    <a:pt x="2820" y="288"/>
                  </a:lnTo>
                  <a:lnTo>
                    <a:pt x="2820" y="282"/>
                  </a:lnTo>
                  <a:lnTo>
                    <a:pt x="2814" y="288"/>
                  </a:lnTo>
                  <a:lnTo>
                    <a:pt x="2808" y="288"/>
                  </a:lnTo>
                  <a:lnTo>
                    <a:pt x="2808" y="264"/>
                  </a:lnTo>
                  <a:lnTo>
                    <a:pt x="2844" y="270"/>
                  </a:lnTo>
                  <a:lnTo>
                    <a:pt x="2850" y="264"/>
                  </a:lnTo>
                  <a:lnTo>
                    <a:pt x="2850" y="246"/>
                  </a:lnTo>
                  <a:lnTo>
                    <a:pt x="2862" y="246"/>
                  </a:lnTo>
                  <a:lnTo>
                    <a:pt x="2868" y="228"/>
                  </a:lnTo>
                  <a:lnTo>
                    <a:pt x="2850" y="228"/>
                  </a:lnTo>
                  <a:lnTo>
                    <a:pt x="2844" y="240"/>
                  </a:lnTo>
                  <a:lnTo>
                    <a:pt x="2820" y="228"/>
                  </a:lnTo>
                  <a:lnTo>
                    <a:pt x="2820" y="210"/>
                  </a:lnTo>
                  <a:lnTo>
                    <a:pt x="2802" y="210"/>
                  </a:lnTo>
                  <a:lnTo>
                    <a:pt x="2790" y="216"/>
                  </a:lnTo>
                  <a:lnTo>
                    <a:pt x="2736" y="216"/>
                  </a:lnTo>
                  <a:lnTo>
                    <a:pt x="2724" y="222"/>
                  </a:lnTo>
                  <a:lnTo>
                    <a:pt x="2712" y="222"/>
                  </a:lnTo>
                  <a:lnTo>
                    <a:pt x="2700" y="228"/>
                  </a:lnTo>
                  <a:lnTo>
                    <a:pt x="2682" y="228"/>
                  </a:lnTo>
                  <a:lnTo>
                    <a:pt x="2658" y="216"/>
                  </a:lnTo>
                  <a:lnTo>
                    <a:pt x="2658" y="210"/>
                  </a:lnTo>
                  <a:lnTo>
                    <a:pt x="2652" y="204"/>
                  </a:lnTo>
                  <a:lnTo>
                    <a:pt x="2652" y="198"/>
                  </a:lnTo>
                  <a:lnTo>
                    <a:pt x="2646" y="192"/>
                  </a:lnTo>
                  <a:lnTo>
                    <a:pt x="2628" y="192"/>
                  </a:lnTo>
                  <a:lnTo>
                    <a:pt x="2622" y="198"/>
                  </a:lnTo>
                  <a:lnTo>
                    <a:pt x="2616" y="198"/>
                  </a:lnTo>
                  <a:lnTo>
                    <a:pt x="2610" y="192"/>
                  </a:lnTo>
                  <a:lnTo>
                    <a:pt x="2670" y="162"/>
                  </a:lnTo>
                  <a:lnTo>
                    <a:pt x="2658" y="150"/>
                  </a:lnTo>
                  <a:lnTo>
                    <a:pt x="2640" y="150"/>
                  </a:lnTo>
                  <a:lnTo>
                    <a:pt x="2628" y="162"/>
                  </a:lnTo>
                  <a:lnTo>
                    <a:pt x="2616" y="168"/>
                  </a:lnTo>
                  <a:lnTo>
                    <a:pt x="2610" y="174"/>
                  </a:lnTo>
                  <a:lnTo>
                    <a:pt x="2604" y="174"/>
                  </a:lnTo>
                  <a:lnTo>
                    <a:pt x="2580" y="186"/>
                  </a:lnTo>
                  <a:lnTo>
                    <a:pt x="2562" y="192"/>
                  </a:lnTo>
                  <a:lnTo>
                    <a:pt x="2538" y="204"/>
                  </a:lnTo>
                  <a:lnTo>
                    <a:pt x="2508" y="204"/>
                  </a:lnTo>
                  <a:lnTo>
                    <a:pt x="2496" y="216"/>
                  </a:lnTo>
                  <a:lnTo>
                    <a:pt x="2448" y="216"/>
                  </a:lnTo>
                  <a:lnTo>
                    <a:pt x="2448" y="210"/>
                  </a:lnTo>
                  <a:lnTo>
                    <a:pt x="2454" y="204"/>
                  </a:lnTo>
                  <a:lnTo>
                    <a:pt x="2460" y="204"/>
                  </a:lnTo>
                  <a:lnTo>
                    <a:pt x="2472" y="192"/>
                  </a:lnTo>
                  <a:lnTo>
                    <a:pt x="2460" y="192"/>
                  </a:lnTo>
                  <a:lnTo>
                    <a:pt x="2448" y="198"/>
                  </a:lnTo>
                  <a:lnTo>
                    <a:pt x="2412" y="198"/>
                  </a:lnTo>
                  <a:lnTo>
                    <a:pt x="2400" y="204"/>
                  </a:lnTo>
                  <a:lnTo>
                    <a:pt x="2394" y="210"/>
                  </a:lnTo>
                  <a:lnTo>
                    <a:pt x="2370" y="210"/>
                  </a:lnTo>
                  <a:lnTo>
                    <a:pt x="2370" y="198"/>
                  </a:lnTo>
                  <a:lnTo>
                    <a:pt x="2400" y="180"/>
                  </a:lnTo>
                  <a:lnTo>
                    <a:pt x="2442" y="168"/>
                  </a:lnTo>
                  <a:lnTo>
                    <a:pt x="2502" y="138"/>
                  </a:lnTo>
                  <a:lnTo>
                    <a:pt x="2520" y="126"/>
                  </a:lnTo>
                  <a:lnTo>
                    <a:pt x="2544" y="120"/>
                  </a:lnTo>
                  <a:lnTo>
                    <a:pt x="2574" y="114"/>
                  </a:lnTo>
                  <a:lnTo>
                    <a:pt x="2580" y="114"/>
                  </a:lnTo>
                  <a:lnTo>
                    <a:pt x="2592" y="108"/>
                  </a:lnTo>
                  <a:lnTo>
                    <a:pt x="2574" y="108"/>
                  </a:lnTo>
                  <a:lnTo>
                    <a:pt x="2562" y="102"/>
                  </a:lnTo>
                  <a:lnTo>
                    <a:pt x="2556" y="102"/>
                  </a:lnTo>
                  <a:lnTo>
                    <a:pt x="2556" y="96"/>
                  </a:lnTo>
                  <a:lnTo>
                    <a:pt x="2508" y="102"/>
                  </a:lnTo>
                  <a:lnTo>
                    <a:pt x="2508" y="84"/>
                  </a:lnTo>
                  <a:lnTo>
                    <a:pt x="2502" y="90"/>
                  </a:lnTo>
                  <a:lnTo>
                    <a:pt x="2490" y="96"/>
                  </a:lnTo>
                  <a:lnTo>
                    <a:pt x="2478" y="108"/>
                  </a:lnTo>
                  <a:lnTo>
                    <a:pt x="2466" y="108"/>
                  </a:lnTo>
                  <a:lnTo>
                    <a:pt x="2448" y="90"/>
                  </a:lnTo>
                  <a:lnTo>
                    <a:pt x="2418" y="90"/>
                  </a:lnTo>
                  <a:lnTo>
                    <a:pt x="2412" y="84"/>
                  </a:lnTo>
                  <a:lnTo>
                    <a:pt x="2412" y="78"/>
                  </a:lnTo>
                  <a:lnTo>
                    <a:pt x="2400" y="66"/>
                  </a:lnTo>
                  <a:lnTo>
                    <a:pt x="2388" y="60"/>
                  </a:lnTo>
                  <a:lnTo>
                    <a:pt x="2376" y="60"/>
                  </a:lnTo>
                  <a:lnTo>
                    <a:pt x="2364" y="72"/>
                  </a:lnTo>
                  <a:lnTo>
                    <a:pt x="2364" y="78"/>
                  </a:lnTo>
                  <a:lnTo>
                    <a:pt x="2352" y="78"/>
                  </a:lnTo>
                  <a:lnTo>
                    <a:pt x="2334" y="60"/>
                  </a:lnTo>
                  <a:lnTo>
                    <a:pt x="2322" y="60"/>
                  </a:lnTo>
                  <a:lnTo>
                    <a:pt x="2304" y="54"/>
                  </a:lnTo>
                  <a:lnTo>
                    <a:pt x="2292" y="48"/>
                  </a:lnTo>
                  <a:lnTo>
                    <a:pt x="2292" y="36"/>
                  </a:lnTo>
                  <a:lnTo>
                    <a:pt x="2298" y="24"/>
                  </a:lnTo>
                  <a:lnTo>
                    <a:pt x="2310" y="12"/>
                  </a:lnTo>
                  <a:lnTo>
                    <a:pt x="2298" y="0"/>
                  </a:lnTo>
                  <a:lnTo>
                    <a:pt x="2286" y="6"/>
                  </a:lnTo>
                  <a:lnTo>
                    <a:pt x="2280" y="12"/>
                  </a:lnTo>
                  <a:lnTo>
                    <a:pt x="2274" y="24"/>
                  </a:lnTo>
                  <a:lnTo>
                    <a:pt x="2274" y="30"/>
                  </a:lnTo>
                  <a:lnTo>
                    <a:pt x="2268" y="42"/>
                  </a:lnTo>
                  <a:lnTo>
                    <a:pt x="558" y="42"/>
                  </a:lnTo>
                  <a:lnTo>
                    <a:pt x="552" y="54"/>
                  </a:lnTo>
                  <a:lnTo>
                    <a:pt x="552" y="60"/>
                  </a:lnTo>
                  <a:lnTo>
                    <a:pt x="546" y="60"/>
                  </a:lnTo>
                  <a:lnTo>
                    <a:pt x="546" y="72"/>
                  </a:lnTo>
                  <a:lnTo>
                    <a:pt x="540" y="84"/>
                  </a:lnTo>
                  <a:lnTo>
                    <a:pt x="540" y="108"/>
                  </a:lnTo>
                  <a:lnTo>
                    <a:pt x="510" y="126"/>
                  </a:lnTo>
                  <a:lnTo>
                    <a:pt x="504" y="144"/>
                  </a:lnTo>
                  <a:lnTo>
                    <a:pt x="486" y="168"/>
                  </a:lnTo>
                  <a:lnTo>
                    <a:pt x="438" y="180"/>
                  </a:lnTo>
                  <a:lnTo>
                    <a:pt x="474" y="162"/>
                  </a:lnTo>
                  <a:lnTo>
                    <a:pt x="450" y="162"/>
                  </a:lnTo>
                  <a:lnTo>
                    <a:pt x="456" y="156"/>
                  </a:lnTo>
                  <a:lnTo>
                    <a:pt x="462" y="144"/>
                  </a:lnTo>
                  <a:lnTo>
                    <a:pt x="486" y="120"/>
                  </a:lnTo>
                  <a:lnTo>
                    <a:pt x="492" y="120"/>
                  </a:lnTo>
                  <a:lnTo>
                    <a:pt x="504" y="108"/>
                  </a:lnTo>
                  <a:lnTo>
                    <a:pt x="504" y="102"/>
                  </a:lnTo>
                  <a:lnTo>
                    <a:pt x="456" y="102"/>
                  </a:lnTo>
                  <a:lnTo>
                    <a:pt x="450" y="96"/>
                  </a:lnTo>
                  <a:lnTo>
                    <a:pt x="438" y="90"/>
                  </a:lnTo>
                  <a:lnTo>
                    <a:pt x="432" y="84"/>
                  </a:lnTo>
                  <a:lnTo>
                    <a:pt x="420" y="78"/>
                  </a:lnTo>
                  <a:lnTo>
                    <a:pt x="402" y="78"/>
                  </a:lnTo>
                  <a:lnTo>
                    <a:pt x="390" y="90"/>
                  </a:lnTo>
                  <a:lnTo>
                    <a:pt x="384" y="102"/>
                  </a:lnTo>
                  <a:lnTo>
                    <a:pt x="384" y="150"/>
                  </a:lnTo>
                  <a:lnTo>
                    <a:pt x="378" y="156"/>
                  </a:lnTo>
                  <a:lnTo>
                    <a:pt x="378" y="162"/>
                  </a:lnTo>
                  <a:lnTo>
                    <a:pt x="360" y="180"/>
                  </a:lnTo>
                  <a:lnTo>
                    <a:pt x="390" y="186"/>
                  </a:lnTo>
                  <a:lnTo>
                    <a:pt x="360" y="192"/>
                  </a:lnTo>
                  <a:lnTo>
                    <a:pt x="366" y="210"/>
                  </a:lnTo>
                  <a:lnTo>
                    <a:pt x="348" y="234"/>
                  </a:lnTo>
                  <a:lnTo>
                    <a:pt x="354" y="234"/>
                  </a:lnTo>
                  <a:lnTo>
                    <a:pt x="366" y="246"/>
                  </a:lnTo>
                  <a:lnTo>
                    <a:pt x="372" y="246"/>
                  </a:lnTo>
                  <a:lnTo>
                    <a:pt x="378" y="252"/>
                  </a:lnTo>
                  <a:lnTo>
                    <a:pt x="330" y="252"/>
                  </a:lnTo>
                  <a:lnTo>
                    <a:pt x="324" y="264"/>
                  </a:lnTo>
                  <a:lnTo>
                    <a:pt x="306" y="282"/>
                  </a:lnTo>
                  <a:lnTo>
                    <a:pt x="270" y="342"/>
                  </a:lnTo>
                  <a:lnTo>
                    <a:pt x="258" y="360"/>
                  </a:lnTo>
                  <a:lnTo>
                    <a:pt x="216" y="402"/>
                  </a:lnTo>
                  <a:lnTo>
                    <a:pt x="192" y="432"/>
                  </a:lnTo>
                  <a:lnTo>
                    <a:pt x="174" y="456"/>
                  </a:lnTo>
                  <a:lnTo>
                    <a:pt x="168" y="462"/>
                  </a:lnTo>
                  <a:lnTo>
                    <a:pt x="174" y="480"/>
                  </a:lnTo>
                  <a:lnTo>
                    <a:pt x="168" y="480"/>
                  </a:lnTo>
                  <a:lnTo>
                    <a:pt x="162" y="486"/>
                  </a:lnTo>
                  <a:lnTo>
                    <a:pt x="150" y="492"/>
                  </a:lnTo>
                  <a:lnTo>
                    <a:pt x="126" y="516"/>
                  </a:lnTo>
                  <a:lnTo>
                    <a:pt x="120" y="534"/>
                  </a:lnTo>
                  <a:lnTo>
                    <a:pt x="120" y="546"/>
                  </a:lnTo>
                  <a:lnTo>
                    <a:pt x="102" y="570"/>
                  </a:lnTo>
                  <a:lnTo>
                    <a:pt x="96" y="618"/>
                  </a:lnTo>
                  <a:lnTo>
                    <a:pt x="90" y="630"/>
                  </a:lnTo>
                  <a:lnTo>
                    <a:pt x="72" y="648"/>
                  </a:lnTo>
                  <a:lnTo>
                    <a:pt x="60" y="672"/>
                  </a:lnTo>
                  <a:lnTo>
                    <a:pt x="54" y="678"/>
                  </a:lnTo>
                  <a:lnTo>
                    <a:pt x="42" y="684"/>
                  </a:lnTo>
                  <a:lnTo>
                    <a:pt x="18" y="708"/>
                  </a:lnTo>
                  <a:lnTo>
                    <a:pt x="12" y="720"/>
                  </a:lnTo>
                  <a:lnTo>
                    <a:pt x="18" y="732"/>
                  </a:lnTo>
                  <a:lnTo>
                    <a:pt x="36" y="750"/>
                  </a:lnTo>
                  <a:lnTo>
                    <a:pt x="36" y="762"/>
                  </a:lnTo>
                  <a:lnTo>
                    <a:pt x="30" y="774"/>
                  </a:lnTo>
                  <a:lnTo>
                    <a:pt x="18" y="786"/>
                  </a:lnTo>
                  <a:lnTo>
                    <a:pt x="12" y="798"/>
                  </a:lnTo>
                  <a:lnTo>
                    <a:pt x="6" y="816"/>
                  </a:lnTo>
                  <a:lnTo>
                    <a:pt x="0" y="828"/>
                  </a:lnTo>
                  <a:lnTo>
                    <a:pt x="0" y="840"/>
                  </a:lnTo>
                  <a:lnTo>
                    <a:pt x="6" y="852"/>
                  </a:lnTo>
                  <a:lnTo>
                    <a:pt x="12" y="870"/>
                  </a:lnTo>
                  <a:lnTo>
                    <a:pt x="12" y="882"/>
                  </a:lnTo>
                  <a:lnTo>
                    <a:pt x="18" y="900"/>
                  </a:lnTo>
                  <a:lnTo>
                    <a:pt x="24" y="906"/>
                  </a:lnTo>
                  <a:lnTo>
                    <a:pt x="24" y="912"/>
                  </a:lnTo>
                  <a:lnTo>
                    <a:pt x="48" y="894"/>
                  </a:lnTo>
                  <a:lnTo>
                    <a:pt x="114" y="900"/>
                  </a:lnTo>
                  <a:lnTo>
                    <a:pt x="78" y="900"/>
                  </a:lnTo>
                  <a:lnTo>
                    <a:pt x="66" y="906"/>
                  </a:lnTo>
                  <a:lnTo>
                    <a:pt x="60" y="906"/>
                  </a:lnTo>
                  <a:lnTo>
                    <a:pt x="48" y="918"/>
                  </a:lnTo>
                  <a:lnTo>
                    <a:pt x="48" y="942"/>
                  </a:lnTo>
                  <a:lnTo>
                    <a:pt x="30" y="924"/>
                  </a:lnTo>
                  <a:lnTo>
                    <a:pt x="24" y="924"/>
                  </a:lnTo>
                  <a:lnTo>
                    <a:pt x="18" y="936"/>
                  </a:lnTo>
                  <a:lnTo>
                    <a:pt x="18" y="942"/>
                  </a:lnTo>
                  <a:lnTo>
                    <a:pt x="12" y="960"/>
                  </a:lnTo>
                  <a:lnTo>
                    <a:pt x="12" y="978"/>
                  </a:lnTo>
                  <a:lnTo>
                    <a:pt x="18" y="984"/>
                  </a:lnTo>
                  <a:lnTo>
                    <a:pt x="30" y="990"/>
                  </a:lnTo>
                  <a:lnTo>
                    <a:pt x="42" y="990"/>
                  </a:lnTo>
                  <a:lnTo>
                    <a:pt x="42" y="1002"/>
                  </a:lnTo>
                  <a:lnTo>
                    <a:pt x="36" y="1008"/>
                  </a:lnTo>
                  <a:lnTo>
                    <a:pt x="36" y="1014"/>
                  </a:lnTo>
                  <a:lnTo>
                    <a:pt x="18" y="1032"/>
                  </a:lnTo>
                  <a:lnTo>
                    <a:pt x="12" y="1044"/>
                  </a:lnTo>
                  <a:lnTo>
                    <a:pt x="12" y="1056"/>
                  </a:lnTo>
                  <a:lnTo>
                    <a:pt x="18" y="1068"/>
                  </a:lnTo>
                  <a:lnTo>
                    <a:pt x="24" y="1074"/>
                  </a:lnTo>
                  <a:lnTo>
                    <a:pt x="36" y="1098"/>
                  </a:lnTo>
                  <a:lnTo>
                    <a:pt x="42" y="1104"/>
                  </a:lnTo>
                  <a:lnTo>
                    <a:pt x="54" y="1128"/>
                  </a:lnTo>
                  <a:lnTo>
                    <a:pt x="60" y="1134"/>
                  </a:lnTo>
                  <a:lnTo>
                    <a:pt x="60" y="1146"/>
                  </a:lnTo>
                  <a:lnTo>
                    <a:pt x="54" y="1152"/>
                  </a:lnTo>
                  <a:lnTo>
                    <a:pt x="42" y="1176"/>
                  </a:lnTo>
                  <a:lnTo>
                    <a:pt x="36" y="1182"/>
                  </a:lnTo>
                  <a:lnTo>
                    <a:pt x="36" y="1188"/>
                  </a:lnTo>
                  <a:lnTo>
                    <a:pt x="42" y="1194"/>
                  </a:lnTo>
                  <a:lnTo>
                    <a:pt x="54" y="1194"/>
                  </a:lnTo>
                  <a:lnTo>
                    <a:pt x="72" y="1200"/>
                  </a:lnTo>
                  <a:lnTo>
                    <a:pt x="102" y="1200"/>
                  </a:lnTo>
                  <a:lnTo>
                    <a:pt x="102" y="1212"/>
                  </a:lnTo>
                  <a:lnTo>
                    <a:pt x="120" y="1230"/>
                  </a:lnTo>
                  <a:lnTo>
                    <a:pt x="132" y="1230"/>
                  </a:lnTo>
                  <a:lnTo>
                    <a:pt x="144" y="1224"/>
                  </a:lnTo>
                  <a:lnTo>
                    <a:pt x="150" y="1224"/>
                  </a:lnTo>
                  <a:lnTo>
                    <a:pt x="162" y="1218"/>
                  </a:lnTo>
                  <a:lnTo>
                    <a:pt x="168" y="1248"/>
                  </a:lnTo>
                  <a:lnTo>
                    <a:pt x="174" y="1248"/>
                  </a:lnTo>
                  <a:lnTo>
                    <a:pt x="180" y="1254"/>
                  </a:lnTo>
                  <a:lnTo>
                    <a:pt x="204" y="1266"/>
                  </a:lnTo>
                  <a:lnTo>
                    <a:pt x="216" y="1290"/>
                  </a:lnTo>
                  <a:lnTo>
                    <a:pt x="216" y="1314"/>
                  </a:lnTo>
                  <a:lnTo>
                    <a:pt x="210" y="1338"/>
                  </a:lnTo>
                  <a:lnTo>
                    <a:pt x="216" y="1344"/>
                  </a:lnTo>
                  <a:lnTo>
                    <a:pt x="360" y="1338"/>
                  </a:lnTo>
                  <a:lnTo>
                    <a:pt x="354" y="1344"/>
                  </a:lnTo>
                  <a:lnTo>
                    <a:pt x="354" y="1350"/>
                  </a:lnTo>
                  <a:lnTo>
                    <a:pt x="360" y="1350"/>
                  </a:lnTo>
                  <a:lnTo>
                    <a:pt x="570" y="1446"/>
                  </a:lnTo>
                  <a:lnTo>
                    <a:pt x="774" y="1446"/>
                  </a:lnTo>
                  <a:lnTo>
                    <a:pt x="774" y="1440"/>
                  </a:lnTo>
                  <a:lnTo>
                    <a:pt x="780" y="1428"/>
                  </a:lnTo>
                  <a:lnTo>
                    <a:pt x="780" y="1410"/>
                  </a:lnTo>
                  <a:lnTo>
                    <a:pt x="786" y="1404"/>
                  </a:lnTo>
                  <a:lnTo>
                    <a:pt x="900" y="1404"/>
                  </a:lnTo>
                  <a:lnTo>
                    <a:pt x="912" y="1416"/>
                  </a:lnTo>
                  <a:lnTo>
                    <a:pt x="912" y="1440"/>
                  </a:lnTo>
                  <a:lnTo>
                    <a:pt x="942" y="1452"/>
                  </a:lnTo>
                  <a:lnTo>
                    <a:pt x="948" y="1482"/>
                  </a:lnTo>
                  <a:lnTo>
                    <a:pt x="960" y="1482"/>
                  </a:lnTo>
                  <a:lnTo>
                    <a:pt x="972" y="1488"/>
                  </a:lnTo>
                  <a:lnTo>
                    <a:pt x="984" y="1500"/>
                  </a:lnTo>
                  <a:lnTo>
                    <a:pt x="990" y="1512"/>
                  </a:lnTo>
                  <a:lnTo>
                    <a:pt x="990" y="1554"/>
                  </a:lnTo>
                  <a:lnTo>
                    <a:pt x="984" y="1566"/>
                  </a:lnTo>
                  <a:lnTo>
                    <a:pt x="984" y="1578"/>
                  </a:lnTo>
                  <a:lnTo>
                    <a:pt x="1014" y="1608"/>
                  </a:lnTo>
                  <a:lnTo>
                    <a:pt x="1026" y="1614"/>
                  </a:lnTo>
                  <a:lnTo>
                    <a:pt x="1044" y="1626"/>
                  </a:lnTo>
                  <a:lnTo>
                    <a:pt x="1056" y="1626"/>
                  </a:lnTo>
                  <a:lnTo>
                    <a:pt x="1080" y="1614"/>
                  </a:lnTo>
                  <a:lnTo>
                    <a:pt x="1092" y="1602"/>
                  </a:lnTo>
                  <a:lnTo>
                    <a:pt x="1104" y="1578"/>
                  </a:lnTo>
                  <a:lnTo>
                    <a:pt x="1116" y="1566"/>
                  </a:lnTo>
                  <a:lnTo>
                    <a:pt x="1134" y="1566"/>
                  </a:lnTo>
                  <a:lnTo>
                    <a:pt x="1134" y="1560"/>
                  </a:lnTo>
                  <a:lnTo>
                    <a:pt x="1152" y="1566"/>
                  </a:lnTo>
                  <a:lnTo>
                    <a:pt x="1194" y="1566"/>
                  </a:lnTo>
                  <a:lnTo>
                    <a:pt x="1200" y="1578"/>
                  </a:lnTo>
                  <a:lnTo>
                    <a:pt x="1206" y="1584"/>
                  </a:lnTo>
                  <a:lnTo>
                    <a:pt x="1212" y="1596"/>
                  </a:lnTo>
                  <a:lnTo>
                    <a:pt x="1224" y="1608"/>
                  </a:lnTo>
                  <a:lnTo>
                    <a:pt x="1230" y="1620"/>
                  </a:lnTo>
                  <a:lnTo>
                    <a:pt x="1242" y="1632"/>
                  </a:lnTo>
                  <a:lnTo>
                    <a:pt x="1242" y="1656"/>
                  </a:lnTo>
                  <a:lnTo>
                    <a:pt x="1236" y="1668"/>
                  </a:lnTo>
                  <a:lnTo>
                    <a:pt x="1236" y="1680"/>
                  </a:lnTo>
                  <a:lnTo>
                    <a:pt x="1242" y="1692"/>
                  </a:lnTo>
                  <a:lnTo>
                    <a:pt x="1254" y="1698"/>
                  </a:lnTo>
                  <a:lnTo>
                    <a:pt x="1254" y="1722"/>
                  </a:lnTo>
                  <a:lnTo>
                    <a:pt x="1260" y="1728"/>
                  </a:lnTo>
                  <a:lnTo>
                    <a:pt x="1272" y="1734"/>
                  </a:lnTo>
                  <a:lnTo>
                    <a:pt x="1284" y="1746"/>
                  </a:lnTo>
                  <a:lnTo>
                    <a:pt x="1284" y="1752"/>
                  </a:lnTo>
                  <a:lnTo>
                    <a:pt x="1278" y="1758"/>
                  </a:lnTo>
                  <a:lnTo>
                    <a:pt x="1272" y="1758"/>
                  </a:lnTo>
                  <a:lnTo>
                    <a:pt x="1272" y="1794"/>
                  </a:lnTo>
                  <a:lnTo>
                    <a:pt x="1284" y="1806"/>
                  </a:lnTo>
                  <a:lnTo>
                    <a:pt x="1284" y="1836"/>
                  </a:lnTo>
                  <a:lnTo>
                    <a:pt x="1296" y="1848"/>
                  </a:lnTo>
                  <a:lnTo>
                    <a:pt x="1314" y="1854"/>
                  </a:lnTo>
                  <a:lnTo>
                    <a:pt x="1326" y="1854"/>
                  </a:lnTo>
                  <a:lnTo>
                    <a:pt x="1338" y="1866"/>
                  </a:lnTo>
                  <a:lnTo>
                    <a:pt x="1380" y="1866"/>
                  </a:lnTo>
                  <a:lnTo>
                    <a:pt x="1380" y="1872"/>
                  </a:lnTo>
                  <a:lnTo>
                    <a:pt x="1386" y="1884"/>
                  </a:lnTo>
                  <a:lnTo>
                    <a:pt x="1410" y="1884"/>
                  </a:lnTo>
                  <a:lnTo>
                    <a:pt x="1410" y="1878"/>
                  </a:lnTo>
                  <a:lnTo>
                    <a:pt x="1398" y="1806"/>
                  </a:lnTo>
                  <a:lnTo>
                    <a:pt x="1416" y="1788"/>
                  </a:lnTo>
                  <a:lnTo>
                    <a:pt x="1398" y="1776"/>
                  </a:lnTo>
                  <a:lnTo>
                    <a:pt x="1398" y="1758"/>
                  </a:lnTo>
                  <a:lnTo>
                    <a:pt x="1404" y="1764"/>
                  </a:lnTo>
                  <a:lnTo>
                    <a:pt x="1422" y="1764"/>
                  </a:lnTo>
                  <a:lnTo>
                    <a:pt x="1428" y="1758"/>
                  </a:lnTo>
                  <a:lnTo>
                    <a:pt x="1428" y="1728"/>
                  </a:lnTo>
                  <a:lnTo>
                    <a:pt x="1452" y="1722"/>
                  </a:lnTo>
                  <a:lnTo>
                    <a:pt x="1458" y="1698"/>
                  </a:lnTo>
                  <a:lnTo>
                    <a:pt x="1476" y="1704"/>
                  </a:lnTo>
                  <a:lnTo>
                    <a:pt x="1494" y="1692"/>
                  </a:lnTo>
                  <a:lnTo>
                    <a:pt x="1488" y="1668"/>
                  </a:lnTo>
                  <a:lnTo>
                    <a:pt x="1500" y="1680"/>
                  </a:lnTo>
                  <a:lnTo>
                    <a:pt x="1500" y="1668"/>
                  </a:lnTo>
                  <a:lnTo>
                    <a:pt x="1506" y="1656"/>
                  </a:lnTo>
                  <a:lnTo>
                    <a:pt x="1512" y="1650"/>
                  </a:lnTo>
                  <a:lnTo>
                    <a:pt x="1518" y="1650"/>
                  </a:lnTo>
                  <a:lnTo>
                    <a:pt x="1524" y="1656"/>
                  </a:lnTo>
                  <a:lnTo>
                    <a:pt x="1524" y="1668"/>
                  </a:lnTo>
                  <a:lnTo>
                    <a:pt x="1542" y="1668"/>
                  </a:lnTo>
                  <a:lnTo>
                    <a:pt x="1554" y="1662"/>
                  </a:lnTo>
                  <a:lnTo>
                    <a:pt x="1572" y="1656"/>
                  </a:lnTo>
                  <a:lnTo>
                    <a:pt x="1596" y="1644"/>
                  </a:lnTo>
                  <a:lnTo>
                    <a:pt x="1602" y="1638"/>
                  </a:lnTo>
                  <a:lnTo>
                    <a:pt x="1608" y="1626"/>
                  </a:lnTo>
                  <a:lnTo>
                    <a:pt x="1620" y="1620"/>
                  </a:lnTo>
                  <a:lnTo>
                    <a:pt x="1626" y="1608"/>
                  </a:lnTo>
                  <a:lnTo>
                    <a:pt x="1632" y="1602"/>
                  </a:lnTo>
                  <a:lnTo>
                    <a:pt x="1632" y="1590"/>
                  </a:lnTo>
                  <a:lnTo>
                    <a:pt x="1626" y="1584"/>
                  </a:lnTo>
                  <a:lnTo>
                    <a:pt x="1626" y="1566"/>
                  </a:lnTo>
                  <a:lnTo>
                    <a:pt x="1632" y="1566"/>
                  </a:lnTo>
                  <a:lnTo>
                    <a:pt x="1656" y="1578"/>
                  </a:lnTo>
                  <a:lnTo>
                    <a:pt x="1662" y="1584"/>
                  </a:lnTo>
                  <a:lnTo>
                    <a:pt x="1674" y="1590"/>
                  </a:lnTo>
                  <a:lnTo>
                    <a:pt x="1686" y="1590"/>
                  </a:lnTo>
                  <a:lnTo>
                    <a:pt x="1692" y="1584"/>
                  </a:lnTo>
                  <a:lnTo>
                    <a:pt x="1710" y="1548"/>
                  </a:lnTo>
                  <a:lnTo>
                    <a:pt x="1716" y="1548"/>
                  </a:lnTo>
                  <a:lnTo>
                    <a:pt x="1734" y="1566"/>
                  </a:lnTo>
                  <a:lnTo>
                    <a:pt x="1746" y="1566"/>
                  </a:lnTo>
                  <a:lnTo>
                    <a:pt x="1752" y="1560"/>
                  </a:lnTo>
                  <a:lnTo>
                    <a:pt x="1758" y="1548"/>
                  </a:lnTo>
                  <a:lnTo>
                    <a:pt x="1764" y="1542"/>
                  </a:lnTo>
                  <a:lnTo>
                    <a:pt x="1770" y="1554"/>
                  </a:lnTo>
                  <a:lnTo>
                    <a:pt x="1776" y="1560"/>
                  </a:lnTo>
                  <a:lnTo>
                    <a:pt x="1782" y="1572"/>
                  </a:lnTo>
                  <a:lnTo>
                    <a:pt x="1794" y="1578"/>
                  </a:lnTo>
                  <a:lnTo>
                    <a:pt x="1800" y="1584"/>
                  </a:lnTo>
                  <a:lnTo>
                    <a:pt x="1818" y="1584"/>
                  </a:lnTo>
                  <a:lnTo>
                    <a:pt x="1824" y="1578"/>
                  </a:lnTo>
                  <a:lnTo>
                    <a:pt x="1830" y="1566"/>
                  </a:lnTo>
                  <a:lnTo>
                    <a:pt x="1842" y="1554"/>
                  </a:lnTo>
                  <a:lnTo>
                    <a:pt x="1848" y="1554"/>
                  </a:lnTo>
                  <a:lnTo>
                    <a:pt x="1860" y="1560"/>
                  </a:lnTo>
                  <a:lnTo>
                    <a:pt x="1872" y="1572"/>
                  </a:lnTo>
                  <a:lnTo>
                    <a:pt x="1872" y="1584"/>
                  </a:lnTo>
                  <a:lnTo>
                    <a:pt x="1878" y="1596"/>
                  </a:lnTo>
                  <a:lnTo>
                    <a:pt x="1878" y="1614"/>
                  </a:lnTo>
                  <a:lnTo>
                    <a:pt x="1914" y="1614"/>
                  </a:lnTo>
                  <a:lnTo>
                    <a:pt x="1920" y="1620"/>
                  </a:lnTo>
                  <a:lnTo>
                    <a:pt x="1926" y="1620"/>
                  </a:lnTo>
                  <a:lnTo>
                    <a:pt x="1926" y="1608"/>
                  </a:lnTo>
                  <a:lnTo>
                    <a:pt x="1932" y="1602"/>
                  </a:lnTo>
                  <a:lnTo>
                    <a:pt x="1932" y="1608"/>
                  </a:lnTo>
                  <a:lnTo>
                    <a:pt x="1956" y="1632"/>
                  </a:lnTo>
                  <a:lnTo>
                    <a:pt x="1962" y="1626"/>
                  </a:lnTo>
                  <a:lnTo>
                    <a:pt x="1968" y="1614"/>
                  </a:lnTo>
                  <a:lnTo>
                    <a:pt x="1968" y="1596"/>
                  </a:lnTo>
                  <a:lnTo>
                    <a:pt x="1962" y="1584"/>
                  </a:lnTo>
                  <a:lnTo>
                    <a:pt x="1980" y="1590"/>
                  </a:lnTo>
                  <a:lnTo>
                    <a:pt x="1992" y="1608"/>
                  </a:lnTo>
                  <a:lnTo>
                    <a:pt x="2004" y="1614"/>
                  </a:lnTo>
                  <a:lnTo>
                    <a:pt x="2004" y="1626"/>
                  </a:lnTo>
                  <a:lnTo>
                    <a:pt x="2010" y="1626"/>
                  </a:lnTo>
                  <a:lnTo>
                    <a:pt x="2016" y="1632"/>
                  </a:lnTo>
                  <a:lnTo>
                    <a:pt x="2028" y="1632"/>
                  </a:lnTo>
                  <a:lnTo>
                    <a:pt x="2034" y="1626"/>
                  </a:lnTo>
                  <a:lnTo>
                    <a:pt x="2034" y="1620"/>
                  </a:lnTo>
                  <a:lnTo>
                    <a:pt x="2028" y="1608"/>
                  </a:lnTo>
                  <a:lnTo>
                    <a:pt x="2022" y="1602"/>
                  </a:lnTo>
                  <a:lnTo>
                    <a:pt x="2010" y="1596"/>
                  </a:lnTo>
                  <a:lnTo>
                    <a:pt x="2004" y="1590"/>
                  </a:lnTo>
                  <a:lnTo>
                    <a:pt x="1998" y="1578"/>
                  </a:lnTo>
                  <a:lnTo>
                    <a:pt x="2010" y="1578"/>
                  </a:lnTo>
                  <a:lnTo>
                    <a:pt x="2022" y="1566"/>
                  </a:lnTo>
                  <a:lnTo>
                    <a:pt x="2022" y="1554"/>
                  </a:lnTo>
                  <a:lnTo>
                    <a:pt x="2016" y="1548"/>
                  </a:lnTo>
                  <a:lnTo>
                    <a:pt x="1968" y="1548"/>
                  </a:lnTo>
                  <a:lnTo>
                    <a:pt x="1962" y="1542"/>
                  </a:lnTo>
                  <a:lnTo>
                    <a:pt x="1962" y="1530"/>
                  </a:lnTo>
                  <a:lnTo>
                    <a:pt x="1968" y="1524"/>
                  </a:lnTo>
                  <a:lnTo>
                    <a:pt x="1986" y="1524"/>
                  </a:lnTo>
                  <a:lnTo>
                    <a:pt x="1998" y="1530"/>
                  </a:lnTo>
                  <a:lnTo>
                    <a:pt x="2004" y="1530"/>
                  </a:lnTo>
                  <a:lnTo>
                    <a:pt x="2016" y="1536"/>
                  </a:lnTo>
                  <a:lnTo>
                    <a:pt x="2028" y="1536"/>
                  </a:lnTo>
                  <a:lnTo>
                    <a:pt x="2064" y="1518"/>
                  </a:lnTo>
                  <a:lnTo>
                    <a:pt x="2070" y="1512"/>
                  </a:lnTo>
                  <a:lnTo>
                    <a:pt x="2082" y="1512"/>
                  </a:lnTo>
                  <a:lnTo>
                    <a:pt x="2082" y="1518"/>
                  </a:lnTo>
                  <a:lnTo>
                    <a:pt x="2106" y="1518"/>
                  </a:lnTo>
                  <a:lnTo>
                    <a:pt x="2118" y="1512"/>
                  </a:lnTo>
                  <a:lnTo>
                    <a:pt x="2124" y="1512"/>
                  </a:lnTo>
                  <a:lnTo>
                    <a:pt x="2130" y="1506"/>
                  </a:lnTo>
                  <a:lnTo>
                    <a:pt x="2130" y="1500"/>
                  </a:lnTo>
                  <a:lnTo>
                    <a:pt x="2136" y="1488"/>
                  </a:lnTo>
                  <a:lnTo>
                    <a:pt x="2136" y="1482"/>
                  </a:lnTo>
                  <a:lnTo>
                    <a:pt x="2142" y="1482"/>
                  </a:lnTo>
                  <a:lnTo>
                    <a:pt x="2142" y="1488"/>
                  </a:lnTo>
                  <a:lnTo>
                    <a:pt x="2148" y="1500"/>
                  </a:lnTo>
                  <a:lnTo>
                    <a:pt x="2148" y="1524"/>
                  </a:lnTo>
                  <a:lnTo>
                    <a:pt x="2154" y="1524"/>
                  </a:lnTo>
                  <a:lnTo>
                    <a:pt x="2160" y="1518"/>
                  </a:lnTo>
                  <a:lnTo>
                    <a:pt x="2172" y="1512"/>
                  </a:lnTo>
                  <a:lnTo>
                    <a:pt x="2190" y="1512"/>
                  </a:lnTo>
                  <a:lnTo>
                    <a:pt x="2202" y="1506"/>
                  </a:lnTo>
                  <a:lnTo>
                    <a:pt x="2214" y="1506"/>
                  </a:lnTo>
                  <a:lnTo>
                    <a:pt x="2226" y="1512"/>
                  </a:lnTo>
                  <a:lnTo>
                    <a:pt x="2232" y="1524"/>
                  </a:lnTo>
                  <a:lnTo>
                    <a:pt x="2232" y="1506"/>
                  </a:lnTo>
                  <a:lnTo>
                    <a:pt x="2244" y="1506"/>
                  </a:lnTo>
                  <a:lnTo>
                    <a:pt x="2256" y="1518"/>
                  </a:lnTo>
                  <a:lnTo>
                    <a:pt x="2256" y="1530"/>
                  </a:lnTo>
                  <a:lnTo>
                    <a:pt x="2286" y="1524"/>
                  </a:lnTo>
                  <a:lnTo>
                    <a:pt x="2280" y="1536"/>
                  </a:lnTo>
                  <a:lnTo>
                    <a:pt x="2280" y="1548"/>
                  </a:lnTo>
                  <a:lnTo>
                    <a:pt x="2286" y="1554"/>
                  </a:lnTo>
                  <a:lnTo>
                    <a:pt x="2286" y="1566"/>
                  </a:lnTo>
                  <a:lnTo>
                    <a:pt x="2298" y="1578"/>
                  </a:lnTo>
                  <a:lnTo>
                    <a:pt x="2310" y="1578"/>
                  </a:lnTo>
                  <a:lnTo>
                    <a:pt x="2328" y="1572"/>
                  </a:lnTo>
                  <a:lnTo>
                    <a:pt x="2352" y="1548"/>
                  </a:lnTo>
                  <a:lnTo>
                    <a:pt x="2370" y="1542"/>
                  </a:lnTo>
                  <a:lnTo>
                    <a:pt x="2382" y="1542"/>
                  </a:lnTo>
                  <a:lnTo>
                    <a:pt x="2394" y="1548"/>
                  </a:lnTo>
                  <a:lnTo>
                    <a:pt x="2400" y="1554"/>
                  </a:lnTo>
                  <a:lnTo>
                    <a:pt x="2418" y="1590"/>
                  </a:lnTo>
                  <a:lnTo>
                    <a:pt x="2418" y="1602"/>
                  </a:lnTo>
                  <a:lnTo>
                    <a:pt x="2424" y="1608"/>
                  </a:lnTo>
                  <a:lnTo>
                    <a:pt x="2436" y="1614"/>
                  </a:lnTo>
                  <a:lnTo>
                    <a:pt x="2466" y="1614"/>
                  </a:lnTo>
                  <a:lnTo>
                    <a:pt x="2460" y="1656"/>
                  </a:lnTo>
                  <a:lnTo>
                    <a:pt x="2460" y="1662"/>
                  </a:lnTo>
                  <a:lnTo>
                    <a:pt x="2454" y="1668"/>
                  </a:lnTo>
                  <a:lnTo>
                    <a:pt x="2436" y="1704"/>
                  </a:lnTo>
                  <a:lnTo>
                    <a:pt x="2436" y="1710"/>
                  </a:lnTo>
                  <a:lnTo>
                    <a:pt x="2448" y="1722"/>
                  </a:lnTo>
                  <a:lnTo>
                    <a:pt x="2454" y="1722"/>
                  </a:lnTo>
                  <a:lnTo>
                    <a:pt x="2460" y="1734"/>
                  </a:lnTo>
                  <a:lnTo>
                    <a:pt x="2436" y="1758"/>
                  </a:lnTo>
                  <a:lnTo>
                    <a:pt x="2454" y="1806"/>
                  </a:lnTo>
                  <a:lnTo>
                    <a:pt x="2472" y="1788"/>
                  </a:lnTo>
                  <a:lnTo>
                    <a:pt x="2478" y="1788"/>
                  </a:lnTo>
                  <a:lnTo>
                    <a:pt x="2478" y="1794"/>
                  </a:lnTo>
                  <a:lnTo>
                    <a:pt x="2472" y="1800"/>
                  </a:lnTo>
                  <a:lnTo>
                    <a:pt x="2466" y="1812"/>
                  </a:lnTo>
                  <a:lnTo>
                    <a:pt x="2466" y="1818"/>
                  </a:lnTo>
                  <a:lnTo>
                    <a:pt x="2460" y="1830"/>
                  </a:lnTo>
                  <a:lnTo>
                    <a:pt x="2478" y="1830"/>
                  </a:lnTo>
                  <a:lnTo>
                    <a:pt x="2478" y="1878"/>
                  </a:lnTo>
                  <a:lnTo>
                    <a:pt x="2496" y="1878"/>
                  </a:lnTo>
                  <a:lnTo>
                    <a:pt x="2502" y="1884"/>
                  </a:lnTo>
                  <a:lnTo>
                    <a:pt x="2508" y="1884"/>
                  </a:lnTo>
                  <a:lnTo>
                    <a:pt x="2508" y="1896"/>
                  </a:lnTo>
                  <a:lnTo>
                    <a:pt x="2502" y="1908"/>
                  </a:lnTo>
                  <a:lnTo>
                    <a:pt x="2502" y="1920"/>
                  </a:lnTo>
                  <a:lnTo>
                    <a:pt x="2526" y="1944"/>
                  </a:lnTo>
                  <a:lnTo>
                    <a:pt x="2532" y="1944"/>
                  </a:lnTo>
                  <a:lnTo>
                    <a:pt x="2538" y="1938"/>
                  </a:lnTo>
                  <a:lnTo>
                    <a:pt x="2550" y="1932"/>
                  </a:lnTo>
                  <a:lnTo>
                    <a:pt x="2556" y="1932"/>
                  </a:lnTo>
                  <a:lnTo>
                    <a:pt x="2562" y="1926"/>
                  </a:lnTo>
                  <a:lnTo>
                    <a:pt x="2568" y="1914"/>
                  </a:lnTo>
                  <a:lnTo>
                    <a:pt x="2568" y="1896"/>
                  </a:lnTo>
                  <a:lnTo>
                    <a:pt x="2586" y="1896"/>
                  </a:lnTo>
                  <a:lnTo>
                    <a:pt x="2586" y="1872"/>
                  </a:lnTo>
                  <a:lnTo>
                    <a:pt x="2604" y="1836"/>
                  </a:lnTo>
                  <a:lnTo>
                    <a:pt x="2604" y="1818"/>
                  </a:lnTo>
                  <a:lnTo>
                    <a:pt x="2610" y="1806"/>
                  </a:lnTo>
                  <a:lnTo>
                    <a:pt x="2610" y="1794"/>
                  </a:lnTo>
                  <a:lnTo>
                    <a:pt x="2604" y="1782"/>
                  </a:lnTo>
                  <a:lnTo>
                    <a:pt x="2604" y="1770"/>
                  </a:lnTo>
                  <a:lnTo>
                    <a:pt x="2598" y="1752"/>
                  </a:lnTo>
                  <a:lnTo>
                    <a:pt x="2592" y="1740"/>
                  </a:lnTo>
                  <a:lnTo>
                    <a:pt x="2586" y="1722"/>
                  </a:lnTo>
                  <a:lnTo>
                    <a:pt x="2586" y="1704"/>
                  </a:lnTo>
                  <a:lnTo>
                    <a:pt x="2592" y="1686"/>
                  </a:lnTo>
                  <a:lnTo>
                    <a:pt x="2598" y="1674"/>
                  </a:lnTo>
                  <a:lnTo>
                    <a:pt x="2598" y="1644"/>
                  </a:lnTo>
                  <a:lnTo>
                    <a:pt x="2592" y="1626"/>
                  </a:lnTo>
                  <a:lnTo>
                    <a:pt x="2586" y="1614"/>
                  </a:lnTo>
                  <a:lnTo>
                    <a:pt x="2580" y="1596"/>
                  </a:lnTo>
                  <a:lnTo>
                    <a:pt x="2574" y="1584"/>
                  </a:lnTo>
                  <a:lnTo>
                    <a:pt x="2574" y="1518"/>
                  </a:lnTo>
                  <a:lnTo>
                    <a:pt x="2580" y="1488"/>
                  </a:lnTo>
                  <a:lnTo>
                    <a:pt x="2586" y="1470"/>
                  </a:lnTo>
                  <a:lnTo>
                    <a:pt x="2598" y="1452"/>
                  </a:lnTo>
                  <a:lnTo>
                    <a:pt x="2604" y="1440"/>
                  </a:lnTo>
                  <a:lnTo>
                    <a:pt x="2610" y="1422"/>
                  </a:lnTo>
                  <a:lnTo>
                    <a:pt x="2616" y="1416"/>
                  </a:lnTo>
                  <a:lnTo>
                    <a:pt x="2616" y="1410"/>
                  </a:lnTo>
                  <a:lnTo>
                    <a:pt x="2628" y="1398"/>
                  </a:lnTo>
                  <a:lnTo>
                    <a:pt x="2652" y="1380"/>
                  </a:lnTo>
                  <a:lnTo>
                    <a:pt x="2658" y="1356"/>
                  </a:lnTo>
                  <a:lnTo>
                    <a:pt x="2670" y="1368"/>
                  </a:lnTo>
                  <a:lnTo>
                    <a:pt x="2676" y="1344"/>
                  </a:lnTo>
                  <a:lnTo>
                    <a:pt x="2730" y="1344"/>
                  </a:lnTo>
                  <a:lnTo>
                    <a:pt x="2730" y="1314"/>
                  </a:lnTo>
                  <a:lnTo>
                    <a:pt x="2748" y="1320"/>
                  </a:lnTo>
                  <a:lnTo>
                    <a:pt x="2754" y="1308"/>
                  </a:lnTo>
                  <a:lnTo>
                    <a:pt x="2772" y="1308"/>
                  </a:lnTo>
                  <a:lnTo>
                    <a:pt x="2796" y="1278"/>
                  </a:lnTo>
                  <a:lnTo>
                    <a:pt x="2796" y="1272"/>
                  </a:lnTo>
                  <a:lnTo>
                    <a:pt x="2802" y="1266"/>
                  </a:lnTo>
                  <a:lnTo>
                    <a:pt x="2814" y="1242"/>
                  </a:lnTo>
                  <a:lnTo>
                    <a:pt x="2832" y="1236"/>
                  </a:lnTo>
                  <a:lnTo>
                    <a:pt x="2862" y="1236"/>
                  </a:lnTo>
                  <a:lnTo>
                    <a:pt x="2874" y="1242"/>
                  </a:lnTo>
                  <a:lnTo>
                    <a:pt x="2886" y="1242"/>
                  </a:lnTo>
                  <a:lnTo>
                    <a:pt x="2892" y="1236"/>
                  </a:lnTo>
                  <a:lnTo>
                    <a:pt x="2904" y="1212"/>
                  </a:lnTo>
                  <a:lnTo>
                    <a:pt x="2910" y="1206"/>
                  </a:lnTo>
                  <a:lnTo>
                    <a:pt x="2916" y="1194"/>
                  </a:lnTo>
                  <a:lnTo>
                    <a:pt x="2928" y="1200"/>
                  </a:lnTo>
                  <a:lnTo>
                    <a:pt x="2934" y="1176"/>
                  </a:lnTo>
                  <a:lnTo>
                    <a:pt x="3018" y="1170"/>
                  </a:lnTo>
                  <a:lnTo>
                    <a:pt x="3024" y="1146"/>
                  </a:lnTo>
                  <a:lnTo>
                    <a:pt x="2982" y="1152"/>
                  </a:lnTo>
                  <a:lnTo>
                    <a:pt x="2988" y="1146"/>
                  </a:lnTo>
                  <a:lnTo>
                    <a:pt x="3000" y="1140"/>
                  </a:lnTo>
                  <a:lnTo>
                    <a:pt x="3006" y="1140"/>
                  </a:lnTo>
                  <a:lnTo>
                    <a:pt x="3006" y="1134"/>
                  </a:lnTo>
                  <a:lnTo>
                    <a:pt x="3000" y="1128"/>
                  </a:lnTo>
                  <a:lnTo>
                    <a:pt x="2994" y="1116"/>
                  </a:lnTo>
                  <a:lnTo>
                    <a:pt x="2988" y="1110"/>
                  </a:lnTo>
                  <a:lnTo>
                    <a:pt x="3024" y="1104"/>
                  </a:lnTo>
                  <a:lnTo>
                    <a:pt x="3048" y="1116"/>
                  </a:lnTo>
                  <a:lnTo>
                    <a:pt x="3078" y="1080"/>
                  </a:lnTo>
                  <a:lnTo>
                    <a:pt x="3024" y="1074"/>
                  </a:lnTo>
                  <a:lnTo>
                    <a:pt x="3024" y="1050"/>
                  </a:lnTo>
                  <a:lnTo>
                    <a:pt x="3036" y="1062"/>
                  </a:lnTo>
                  <a:lnTo>
                    <a:pt x="3078" y="1050"/>
                  </a:lnTo>
                  <a:lnTo>
                    <a:pt x="3084" y="990"/>
                  </a:lnTo>
                  <a:lnTo>
                    <a:pt x="3054" y="1002"/>
                  </a:lnTo>
                  <a:lnTo>
                    <a:pt x="3048" y="972"/>
                  </a:lnTo>
                  <a:lnTo>
                    <a:pt x="3024" y="960"/>
                  </a:lnTo>
                  <a:lnTo>
                    <a:pt x="3072" y="978"/>
                  </a:lnTo>
                  <a:lnTo>
                    <a:pt x="3078" y="972"/>
                  </a:lnTo>
                  <a:lnTo>
                    <a:pt x="3060" y="954"/>
                  </a:lnTo>
                  <a:lnTo>
                    <a:pt x="3090" y="954"/>
                  </a:lnTo>
                  <a:lnTo>
                    <a:pt x="3084" y="948"/>
                  </a:lnTo>
                  <a:lnTo>
                    <a:pt x="3078" y="936"/>
                  </a:lnTo>
                  <a:lnTo>
                    <a:pt x="3060" y="918"/>
                  </a:lnTo>
                  <a:lnTo>
                    <a:pt x="3054" y="906"/>
                  </a:lnTo>
                  <a:lnTo>
                    <a:pt x="3054" y="894"/>
                  </a:lnTo>
                  <a:lnTo>
                    <a:pt x="3060" y="888"/>
                  </a:lnTo>
                  <a:lnTo>
                    <a:pt x="3042" y="870"/>
                  </a:lnTo>
                  <a:lnTo>
                    <a:pt x="3042" y="864"/>
                  </a:lnTo>
                  <a:lnTo>
                    <a:pt x="3048" y="864"/>
                  </a:lnTo>
                  <a:lnTo>
                    <a:pt x="3066" y="846"/>
                  </a:lnTo>
                  <a:lnTo>
                    <a:pt x="3072" y="846"/>
                  </a:lnTo>
                  <a:lnTo>
                    <a:pt x="3066" y="870"/>
                  </a:lnTo>
                  <a:lnTo>
                    <a:pt x="3096" y="894"/>
                  </a:lnTo>
                  <a:lnTo>
                    <a:pt x="3096" y="888"/>
                  </a:lnTo>
                  <a:lnTo>
                    <a:pt x="3102" y="882"/>
                  </a:lnTo>
                  <a:lnTo>
                    <a:pt x="3102" y="864"/>
                  </a:lnTo>
                  <a:lnTo>
                    <a:pt x="3108" y="852"/>
                  </a:lnTo>
                  <a:lnTo>
                    <a:pt x="3108" y="834"/>
                  </a:lnTo>
                  <a:lnTo>
                    <a:pt x="3114" y="822"/>
                  </a:lnTo>
                  <a:lnTo>
                    <a:pt x="3144" y="792"/>
                  </a:lnTo>
                  <a:lnTo>
                    <a:pt x="3156" y="786"/>
                  </a:lnTo>
                  <a:lnTo>
                    <a:pt x="3162" y="786"/>
                  </a:lnTo>
                  <a:lnTo>
                    <a:pt x="3162" y="792"/>
                  </a:lnTo>
                  <a:lnTo>
                    <a:pt x="3150" y="816"/>
                  </a:lnTo>
                  <a:lnTo>
                    <a:pt x="3132" y="834"/>
                  </a:lnTo>
                  <a:lnTo>
                    <a:pt x="3126" y="846"/>
                  </a:lnTo>
                  <a:lnTo>
                    <a:pt x="3120" y="882"/>
                  </a:lnTo>
                  <a:lnTo>
                    <a:pt x="3138" y="882"/>
                  </a:lnTo>
                  <a:lnTo>
                    <a:pt x="3138" y="894"/>
                  </a:lnTo>
                  <a:lnTo>
                    <a:pt x="3132" y="906"/>
                  </a:lnTo>
                  <a:lnTo>
                    <a:pt x="3132" y="918"/>
                  </a:lnTo>
                  <a:lnTo>
                    <a:pt x="3114" y="936"/>
                  </a:lnTo>
                  <a:lnTo>
                    <a:pt x="3102" y="960"/>
                  </a:lnTo>
                  <a:lnTo>
                    <a:pt x="3102" y="978"/>
                  </a:lnTo>
                  <a:lnTo>
                    <a:pt x="3126" y="954"/>
                  </a:lnTo>
                  <a:lnTo>
                    <a:pt x="3132" y="942"/>
                  </a:lnTo>
                  <a:lnTo>
                    <a:pt x="3144" y="930"/>
                  </a:lnTo>
                  <a:lnTo>
                    <a:pt x="3168" y="918"/>
                  </a:lnTo>
                  <a:lnTo>
                    <a:pt x="3180" y="906"/>
                  </a:lnTo>
                  <a:lnTo>
                    <a:pt x="3192" y="882"/>
                  </a:lnTo>
                  <a:lnTo>
                    <a:pt x="3192" y="798"/>
                  </a:lnTo>
                  <a:lnTo>
                    <a:pt x="3198" y="780"/>
                  </a:lnTo>
                  <a:lnTo>
                    <a:pt x="3198" y="768"/>
                  </a:lnTo>
                  <a:lnTo>
                    <a:pt x="3204" y="756"/>
                  </a:lnTo>
                  <a:lnTo>
                    <a:pt x="3210" y="756"/>
                  </a:lnTo>
                  <a:lnTo>
                    <a:pt x="3210" y="768"/>
                  </a:lnTo>
                  <a:lnTo>
                    <a:pt x="3204" y="780"/>
                  </a:lnTo>
                  <a:lnTo>
                    <a:pt x="3204" y="798"/>
                  </a:lnTo>
                  <a:lnTo>
                    <a:pt x="3210" y="798"/>
                  </a:lnTo>
                  <a:lnTo>
                    <a:pt x="3216" y="804"/>
                  </a:lnTo>
                  <a:lnTo>
                    <a:pt x="3216" y="840"/>
                  </a:lnTo>
                  <a:lnTo>
                    <a:pt x="3234" y="822"/>
                  </a:lnTo>
                  <a:lnTo>
                    <a:pt x="3240" y="810"/>
                  </a:lnTo>
                  <a:lnTo>
                    <a:pt x="3288" y="762"/>
                  </a:lnTo>
                  <a:lnTo>
                    <a:pt x="3300" y="756"/>
                  </a:lnTo>
                  <a:lnTo>
                    <a:pt x="3324" y="732"/>
                  </a:lnTo>
                  <a:lnTo>
                    <a:pt x="3324" y="726"/>
                  </a:lnTo>
                  <a:lnTo>
                    <a:pt x="3318" y="720"/>
                  </a:lnTo>
                  <a:lnTo>
                    <a:pt x="3312" y="720"/>
                  </a:lnTo>
                  <a:lnTo>
                    <a:pt x="3306" y="714"/>
                  </a:lnTo>
                  <a:lnTo>
                    <a:pt x="3306" y="702"/>
                  </a:lnTo>
                  <a:lnTo>
                    <a:pt x="3312" y="696"/>
                  </a:lnTo>
                  <a:lnTo>
                    <a:pt x="3324" y="696"/>
                  </a:lnTo>
                  <a:lnTo>
                    <a:pt x="3330" y="702"/>
                  </a:lnTo>
                  <a:lnTo>
                    <a:pt x="3360" y="702"/>
                  </a:lnTo>
                  <a:lnTo>
                    <a:pt x="3390" y="696"/>
                  </a:lnTo>
                  <a:lnTo>
                    <a:pt x="3450" y="672"/>
                  </a:lnTo>
                  <a:lnTo>
                    <a:pt x="3462" y="666"/>
                  </a:lnTo>
                  <a:lnTo>
                    <a:pt x="3444" y="660"/>
                  </a:lnTo>
                  <a:lnTo>
                    <a:pt x="3438" y="660"/>
                  </a:lnTo>
                  <a:lnTo>
                    <a:pt x="3432" y="666"/>
                  </a:lnTo>
                  <a:lnTo>
                    <a:pt x="3414" y="672"/>
                  </a:lnTo>
                  <a:lnTo>
                    <a:pt x="3402" y="672"/>
                  </a:lnTo>
                  <a:lnTo>
                    <a:pt x="3390" y="678"/>
                  </a:lnTo>
                  <a:lnTo>
                    <a:pt x="3372" y="678"/>
                  </a:lnTo>
                  <a:lnTo>
                    <a:pt x="3360" y="684"/>
                  </a:lnTo>
                  <a:lnTo>
                    <a:pt x="3348" y="684"/>
                  </a:lnTo>
                  <a:lnTo>
                    <a:pt x="3342" y="678"/>
                  </a:lnTo>
                  <a:lnTo>
                    <a:pt x="3342" y="672"/>
                  </a:lnTo>
                  <a:lnTo>
                    <a:pt x="3348" y="666"/>
                  </a:lnTo>
                  <a:lnTo>
                    <a:pt x="3354" y="654"/>
                  </a:lnTo>
                  <a:lnTo>
                    <a:pt x="3366" y="654"/>
                  </a:lnTo>
                  <a:lnTo>
                    <a:pt x="3378" y="648"/>
                  </a:lnTo>
                  <a:lnTo>
                    <a:pt x="3402" y="648"/>
                  </a:lnTo>
                  <a:lnTo>
                    <a:pt x="3492" y="642"/>
                  </a:lnTo>
                  <a:lnTo>
                    <a:pt x="3534" y="606"/>
                  </a:lnTo>
                  <a:lnTo>
                    <a:pt x="3546" y="618"/>
                  </a:lnTo>
                  <a:lnTo>
                    <a:pt x="3570" y="606"/>
                  </a:lnTo>
                  <a:lnTo>
                    <a:pt x="3570" y="642"/>
                  </a:lnTo>
                  <a:lnTo>
                    <a:pt x="3600" y="618"/>
                  </a:lnTo>
                  <a:lnTo>
                    <a:pt x="3624" y="612"/>
                  </a:lnTo>
                  <a:lnTo>
                    <a:pt x="3630" y="582"/>
                  </a:lnTo>
                  <a:lnTo>
                    <a:pt x="3618" y="570"/>
                  </a:lnTo>
                  <a:lnTo>
                    <a:pt x="3612" y="600"/>
                  </a:lnTo>
                  <a:lnTo>
                    <a:pt x="3588" y="600"/>
                  </a:lnTo>
                  <a:lnTo>
                    <a:pt x="3588" y="576"/>
                  </a:lnTo>
                  <a:lnTo>
                    <a:pt x="3570" y="552"/>
                  </a:lnTo>
                  <a:lnTo>
                    <a:pt x="3594" y="540"/>
                  </a:lnTo>
                  <a:lnTo>
                    <a:pt x="3600" y="504"/>
                  </a:lnTo>
                  <a:lnTo>
                    <a:pt x="3612" y="498"/>
                  </a:lnTo>
                  <a:lnTo>
                    <a:pt x="3618" y="486"/>
                  </a:lnTo>
                  <a:lnTo>
                    <a:pt x="3630" y="480"/>
                  </a:lnTo>
                  <a:lnTo>
                    <a:pt x="3636" y="474"/>
                  </a:lnTo>
                  <a:lnTo>
                    <a:pt x="3648" y="468"/>
                  </a:lnTo>
                  <a:lnTo>
                    <a:pt x="3654" y="456"/>
                  </a:lnTo>
                  <a:lnTo>
                    <a:pt x="3654" y="450"/>
                  </a:lnTo>
                  <a:lnTo>
                    <a:pt x="3660" y="444"/>
                  </a:lnTo>
                  <a:lnTo>
                    <a:pt x="3660" y="438"/>
                  </a:lnTo>
                  <a:lnTo>
                    <a:pt x="3690" y="444"/>
                  </a:lnTo>
                  <a:lnTo>
                    <a:pt x="3702" y="426"/>
                  </a:lnTo>
                  <a:lnTo>
                    <a:pt x="3708" y="432"/>
                  </a:lnTo>
                  <a:lnTo>
                    <a:pt x="3720" y="432"/>
                  </a:lnTo>
                  <a:lnTo>
                    <a:pt x="3726" y="426"/>
                  </a:lnTo>
                  <a:lnTo>
                    <a:pt x="3738" y="420"/>
                  </a:lnTo>
                  <a:lnTo>
                    <a:pt x="3744" y="408"/>
                  </a:lnTo>
                  <a:lnTo>
                    <a:pt x="3756" y="402"/>
                  </a:lnTo>
                  <a:lnTo>
                    <a:pt x="3774" y="384"/>
                  </a:lnTo>
                  <a:lnTo>
                    <a:pt x="3774" y="414"/>
                  </a:lnTo>
                  <a:lnTo>
                    <a:pt x="3786" y="408"/>
                  </a:lnTo>
                  <a:lnTo>
                    <a:pt x="3792" y="402"/>
                  </a:lnTo>
                  <a:lnTo>
                    <a:pt x="3828" y="384"/>
                  </a:lnTo>
                  <a:lnTo>
                    <a:pt x="3834" y="378"/>
                  </a:lnTo>
                  <a:lnTo>
                    <a:pt x="3846" y="378"/>
                  </a:lnTo>
                  <a:lnTo>
                    <a:pt x="3858" y="372"/>
                  </a:lnTo>
                  <a:lnTo>
                    <a:pt x="3876" y="372"/>
                  </a:lnTo>
                  <a:lnTo>
                    <a:pt x="3888" y="366"/>
                  </a:lnTo>
                  <a:lnTo>
                    <a:pt x="3900" y="366"/>
                  </a:lnTo>
                  <a:lnTo>
                    <a:pt x="3900" y="330"/>
                  </a:lnTo>
                  <a:lnTo>
                    <a:pt x="3876" y="330"/>
                  </a:lnTo>
                  <a:lnTo>
                    <a:pt x="3876" y="324"/>
                  </a:lnTo>
                  <a:lnTo>
                    <a:pt x="3882" y="312"/>
                  </a:lnTo>
                  <a:lnTo>
                    <a:pt x="3894" y="300"/>
                  </a:lnTo>
                  <a:lnTo>
                    <a:pt x="3888" y="294"/>
                  </a:lnTo>
                  <a:lnTo>
                    <a:pt x="3882" y="294"/>
                  </a:lnTo>
                  <a:lnTo>
                    <a:pt x="3876" y="288"/>
                  </a:lnTo>
                  <a:lnTo>
                    <a:pt x="3876" y="276"/>
                  </a:lnTo>
                  <a:lnTo>
                    <a:pt x="3888" y="252"/>
                  </a:lnTo>
                  <a:lnTo>
                    <a:pt x="3900" y="222"/>
                  </a:lnTo>
                  <a:lnTo>
                    <a:pt x="3912" y="198"/>
                  </a:lnTo>
                  <a:lnTo>
                    <a:pt x="3918" y="174"/>
                  </a:lnTo>
                  <a:lnTo>
                    <a:pt x="3918" y="168"/>
                  </a:lnTo>
                  <a:lnTo>
                    <a:pt x="3912" y="162"/>
                  </a:lnTo>
                  <a:lnTo>
                    <a:pt x="3876" y="162"/>
                  </a:lnTo>
                  <a:lnTo>
                    <a:pt x="3864" y="168"/>
                  </a:lnTo>
                  <a:lnTo>
                    <a:pt x="3858" y="168"/>
                  </a:lnTo>
                  <a:close/>
                  <a:moveTo>
                    <a:pt x="2718" y="366"/>
                  </a:moveTo>
                  <a:lnTo>
                    <a:pt x="2712" y="366"/>
                  </a:lnTo>
                  <a:lnTo>
                    <a:pt x="2712" y="354"/>
                  </a:lnTo>
                  <a:lnTo>
                    <a:pt x="2718" y="348"/>
                  </a:lnTo>
                  <a:lnTo>
                    <a:pt x="2718" y="336"/>
                  </a:lnTo>
                  <a:lnTo>
                    <a:pt x="2712" y="336"/>
                  </a:lnTo>
                  <a:lnTo>
                    <a:pt x="2700" y="342"/>
                  </a:lnTo>
                  <a:lnTo>
                    <a:pt x="2694" y="348"/>
                  </a:lnTo>
                  <a:lnTo>
                    <a:pt x="2682" y="354"/>
                  </a:lnTo>
                  <a:lnTo>
                    <a:pt x="2676" y="372"/>
                  </a:lnTo>
                  <a:lnTo>
                    <a:pt x="2664" y="366"/>
                  </a:lnTo>
                  <a:lnTo>
                    <a:pt x="2664" y="378"/>
                  </a:lnTo>
                  <a:lnTo>
                    <a:pt x="2652" y="402"/>
                  </a:lnTo>
                  <a:lnTo>
                    <a:pt x="2628" y="414"/>
                  </a:lnTo>
                  <a:lnTo>
                    <a:pt x="2628" y="426"/>
                  </a:lnTo>
                  <a:lnTo>
                    <a:pt x="2634" y="432"/>
                  </a:lnTo>
                  <a:lnTo>
                    <a:pt x="2628" y="432"/>
                  </a:lnTo>
                  <a:lnTo>
                    <a:pt x="2598" y="462"/>
                  </a:lnTo>
                  <a:lnTo>
                    <a:pt x="2598" y="468"/>
                  </a:lnTo>
                  <a:lnTo>
                    <a:pt x="2604" y="474"/>
                  </a:lnTo>
                  <a:lnTo>
                    <a:pt x="2610" y="474"/>
                  </a:lnTo>
                  <a:lnTo>
                    <a:pt x="2616" y="480"/>
                  </a:lnTo>
                  <a:lnTo>
                    <a:pt x="2616" y="492"/>
                  </a:lnTo>
                  <a:lnTo>
                    <a:pt x="2610" y="498"/>
                  </a:lnTo>
                  <a:lnTo>
                    <a:pt x="2604" y="498"/>
                  </a:lnTo>
                  <a:lnTo>
                    <a:pt x="2604" y="510"/>
                  </a:lnTo>
                  <a:lnTo>
                    <a:pt x="2592" y="534"/>
                  </a:lnTo>
                  <a:lnTo>
                    <a:pt x="2580" y="552"/>
                  </a:lnTo>
                  <a:lnTo>
                    <a:pt x="2550" y="582"/>
                  </a:lnTo>
                  <a:lnTo>
                    <a:pt x="2478" y="618"/>
                  </a:lnTo>
                  <a:lnTo>
                    <a:pt x="2484" y="588"/>
                  </a:lnTo>
                  <a:lnTo>
                    <a:pt x="2478" y="582"/>
                  </a:lnTo>
                  <a:lnTo>
                    <a:pt x="2478" y="576"/>
                  </a:lnTo>
                  <a:lnTo>
                    <a:pt x="2472" y="570"/>
                  </a:lnTo>
                  <a:lnTo>
                    <a:pt x="2472" y="564"/>
                  </a:lnTo>
                  <a:lnTo>
                    <a:pt x="2478" y="552"/>
                  </a:lnTo>
                  <a:lnTo>
                    <a:pt x="2496" y="534"/>
                  </a:lnTo>
                  <a:lnTo>
                    <a:pt x="2502" y="522"/>
                  </a:lnTo>
                  <a:lnTo>
                    <a:pt x="2502" y="516"/>
                  </a:lnTo>
                  <a:lnTo>
                    <a:pt x="2496" y="510"/>
                  </a:lnTo>
                  <a:lnTo>
                    <a:pt x="2496" y="492"/>
                  </a:lnTo>
                  <a:lnTo>
                    <a:pt x="2502" y="480"/>
                  </a:lnTo>
                  <a:lnTo>
                    <a:pt x="2508" y="474"/>
                  </a:lnTo>
                  <a:lnTo>
                    <a:pt x="2514" y="462"/>
                  </a:lnTo>
                  <a:lnTo>
                    <a:pt x="2526" y="456"/>
                  </a:lnTo>
                  <a:lnTo>
                    <a:pt x="2532" y="450"/>
                  </a:lnTo>
                  <a:lnTo>
                    <a:pt x="2532" y="432"/>
                  </a:lnTo>
                  <a:lnTo>
                    <a:pt x="2538" y="432"/>
                  </a:lnTo>
                  <a:lnTo>
                    <a:pt x="2622" y="348"/>
                  </a:lnTo>
                  <a:lnTo>
                    <a:pt x="2592" y="354"/>
                  </a:lnTo>
                  <a:lnTo>
                    <a:pt x="2580" y="360"/>
                  </a:lnTo>
                  <a:lnTo>
                    <a:pt x="2574" y="366"/>
                  </a:lnTo>
                  <a:lnTo>
                    <a:pt x="2562" y="372"/>
                  </a:lnTo>
                  <a:lnTo>
                    <a:pt x="2556" y="378"/>
                  </a:lnTo>
                  <a:lnTo>
                    <a:pt x="2550" y="378"/>
                  </a:lnTo>
                  <a:lnTo>
                    <a:pt x="2550" y="372"/>
                  </a:lnTo>
                  <a:lnTo>
                    <a:pt x="2556" y="366"/>
                  </a:lnTo>
                  <a:lnTo>
                    <a:pt x="2568" y="360"/>
                  </a:lnTo>
                  <a:lnTo>
                    <a:pt x="2592" y="336"/>
                  </a:lnTo>
                  <a:lnTo>
                    <a:pt x="2604" y="330"/>
                  </a:lnTo>
                  <a:lnTo>
                    <a:pt x="2658" y="276"/>
                  </a:lnTo>
                  <a:lnTo>
                    <a:pt x="2670" y="288"/>
                  </a:lnTo>
                  <a:lnTo>
                    <a:pt x="2682" y="276"/>
                  </a:lnTo>
                  <a:lnTo>
                    <a:pt x="2682" y="288"/>
                  </a:lnTo>
                  <a:lnTo>
                    <a:pt x="2694" y="288"/>
                  </a:lnTo>
                  <a:lnTo>
                    <a:pt x="2700" y="282"/>
                  </a:lnTo>
                  <a:lnTo>
                    <a:pt x="2700" y="270"/>
                  </a:lnTo>
                  <a:lnTo>
                    <a:pt x="2724" y="276"/>
                  </a:lnTo>
                  <a:lnTo>
                    <a:pt x="2736" y="270"/>
                  </a:lnTo>
                  <a:lnTo>
                    <a:pt x="2742" y="270"/>
                  </a:lnTo>
                  <a:lnTo>
                    <a:pt x="2754" y="264"/>
                  </a:lnTo>
                  <a:lnTo>
                    <a:pt x="2772" y="264"/>
                  </a:lnTo>
                  <a:lnTo>
                    <a:pt x="2784" y="270"/>
                  </a:lnTo>
                  <a:lnTo>
                    <a:pt x="2790" y="276"/>
                  </a:lnTo>
                  <a:lnTo>
                    <a:pt x="2796" y="288"/>
                  </a:lnTo>
                  <a:lnTo>
                    <a:pt x="2772" y="294"/>
                  </a:lnTo>
                  <a:lnTo>
                    <a:pt x="2772" y="318"/>
                  </a:lnTo>
                  <a:lnTo>
                    <a:pt x="2742" y="318"/>
                  </a:lnTo>
                  <a:lnTo>
                    <a:pt x="2736" y="324"/>
                  </a:lnTo>
                  <a:lnTo>
                    <a:pt x="2736" y="360"/>
                  </a:lnTo>
                  <a:lnTo>
                    <a:pt x="2730" y="366"/>
                  </a:lnTo>
                  <a:lnTo>
                    <a:pt x="2718" y="366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 dirty="0">
                <a:solidFill>
                  <a:srgbClr val="555555"/>
                </a:solidFill>
              </a:endParaRPr>
            </a:p>
          </p:txBody>
        </p:sp>
        <p:sp>
          <p:nvSpPr>
            <p:cNvPr id="174" name="Puerto Rico" descr="© INSCALE GmbH, 05.05.2010&#10;http://www.presentationload.com/">
              <a:extLst>
                <a:ext uri="{FF2B5EF4-FFF2-40B4-BE49-F238E27FC236}">
                  <a16:creationId xmlns:a16="http://schemas.microsoft.com/office/drawing/2014/main" id="{025D271B-6B62-4CE9-A062-2969470B86E0}"/>
                </a:ext>
              </a:extLst>
            </p:cNvPr>
            <p:cNvSpPr>
              <a:spLocks/>
            </p:cNvSpPr>
            <p:nvPr/>
          </p:nvSpPr>
          <p:spPr bwMode="gray">
            <a:xfrm>
              <a:off x="3466814" y="3855130"/>
              <a:ext cx="61150" cy="26573"/>
            </a:xfrm>
            <a:custGeom>
              <a:avLst/>
              <a:gdLst>
                <a:gd name="T0" fmla="*/ 2147483647 w 138"/>
                <a:gd name="T1" fmla="*/ 2147483647 h 60"/>
                <a:gd name="T2" fmla="*/ 2147483647 w 138"/>
                <a:gd name="T3" fmla="*/ 2147483647 h 60"/>
                <a:gd name="T4" fmla="*/ 2147483647 w 138"/>
                <a:gd name="T5" fmla="*/ 0 h 60"/>
                <a:gd name="T6" fmla="*/ 2147483647 w 138"/>
                <a:gd name="T7" fmla="*/ 0 h 60"/>
                <a:gd name="T8" fmla="*/ 2147483647 w 138"/>
                <a:gd name="T9" fmla="*/ 2147483647 h 60"/>
                <a:gd name="T10" fmla="*/ 0 w 138"/>
                <a:gd name="T11" fmla="*/ 2147483647 h 60"/>
                <a:gd name="T12" fmla="*/ 0 w 138"/>
                <a:gd name="T13" fmla="*/ 2147483647 h 60"/>
                <a:gd name="T14" fmla="*/ 2147483647 w 138"/>
                <a:gd name="T15" fmla="*/ 2147483647 h 60"/>
                <a:gd name="T16" fmla="*/ 2147483647 w 138"/>
                <a:gd name="T17" fmla="*/ 2147483647 h 60"/>
                <a:gd name="T18" fmla="*/ 2147483647 w 138"/>
                <a:gd name="T19" fmla="*/ 2147483647 h 60"/>
                <a:gd name="T20" fmla="*/ 2147483647 w 138"/>
                <a:gd name="T21" fmla="*/ 2147483647 h 60"/>
                <a:gd name="T22" fmla="*/ 2147483647 w 138"/>
                <a:gd name="T23" fmla="*/ 2147483647 h 60"/>
                <a:gd name="T24" fmla="*/ 2147483647 w 138"/>
                <a:gd name="T25" fmla="*/ 2147483647 h 60"/>
                <a:gd name="T26" fmla="*/ 2147483647 w 138"/>
                <a:gd name="T27" fmla="*/ 2147483647 h 60"/>
                <a:gd name="T28" fmla="*/ 2147483647 w 138"/>
                <a:gd name="T29" fmla="*/ 2147483647 h 60"/>
                <a:gd name="T30" fmla="*/ 2147483647 w 138"/>
                <a:gd name="T31" fmla="*/ 2147483647 h 60"/>
                <a:gd name="T32" fmla="*/ 2147483647 w 138"/>
                <a:gd name="T33" fmla="*/ 2147483647 h 60"/>
                <a:gd name="T34" fmla="*/ 2147483647 w 138"/>
                <a:gd name="T35" fmla="*/ 2147483647 h 6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38"/>
                <a:gd name="T55" fmla="*/ 0 h 60"/>
                <a:gd name="T56" fmla="*/ 138 w 138"/>
                <a:gd name="T57" fmla="*/ 60 h 60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38" h="60">
                  <a:moveTo>
                    <a:pt x="84" y="12"/>
                  </a:moveTo>
                  <a:lnTo>
                    <a:pt x="72" y="12"/>
                  </a:lnTo>
                  <a:lnTo>
                    <a:pt x="36" y="0"/>
                  </a:lnTo>
                  <a:lnTo>
                    <a:pt x="12" y="0"/>
                  </a:lnTo>
                  <a:lnTo>
                    <a:pt x="6" y="12"/>
                  </a:lnTo>
                  <a:lnTo>
                    <a:pt x="0" y="18"/>
                  </a:lnTo>
                  <a:lnTo>
                    <a:pt x="0" y="48"/>
                  </a:lnTo>
                  <a:lnTo>
                    <a:pt x="36" y="60"/>
                  </a:lnTo>
                  <a:lnTo>
                    <a:pt x="48" y="48"/>
                  </a:lnTo>
                  <a:lnTo>
                    <a:pt x="102" y="48"/>
                  </a:lnTo>
                  <a:lnTo>
                    <a:pt x="120" y="36"/>
                  </a:lnTo>
                  <a:lnTo>
                    <a:pt x="132" y="30"/>
                  </a:lnTo>
                  <a:lnTo>
                    <a:pt x="138" y="18"/>
                  </a:lnTo>
                  <a:lnTo>
                    <a:pt x="138" y="12"/>
                  </a:lnTo>
                  <a:lnTo>
                    <a:pt x="132" y="6"/>
                  </a:lnTo>
                  <a:lnTo>
                    <a:pt x="114" y="6"/>
                  </a:lnTo>
                  <a:lnTo>
                    <a:pt x="102" y="12"/>
                  </a:lnTo>
                  <a:lnTo>
                    <a:pt x="84" y="12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 dirty="0">
                <a:solidFill>
                  <a:srgbClr val="555555"/>
                </a:solidFill>
              </a:endParaRPr>
            </a:p>
          </p:txBody>
        </p:sp>
        <p:sp>
          <p:nvSpPr>
            <p:cNvPr id="175" name="Panama" descr="© INSCALE GmbH, 05.05.2010&#10;http://www.presentationload.com/">
              <a:extLst>
                <a:ext uri="{FF2B5EF4-FFF2-40B4-BE49-F238E27FC236}">
                  <a16:creationId xmlns:a16="http://schemas.microsoft.com/office/drawing/2014/main" id="{BCF54F60-7253-4D8E-8E3B-D37663B7CED6}"/>
                </a:ext>
              </a:extLst>
            </p:cNvPr>
            <p:cNvSpPr>
              <a:spLocks/>
            </p:cNvSpPr>
            <p:nvPr/>
          </p:nvSpPr>
          <p:spPr bwMode="gray">
            <a:xfrm>
              <a:off x="2940915" y="4173980"/>
              <a:ext cx="179959" cy="86800"/>
            </a:xfrm>
            <a:custGeom>
              <a:avLst/>
              <a:gdLst>
                <a:gd name="T0" fmla="*/ 2147483647 w 408"/>
                <a:gd name="T1" fmla="*/ 2147483647 h 198"/>
                <a:gd name="T2" fmla="*/ 2147483647 w 408"/>
                <a:gd name="T3" fmla="*/ 2147483647 h 198"/>
                <a:gd name="T4" fmla="*/ 2147483647 w 408"/>
                <a:gd name="T5" fmla="*/ 2147483647 h 198"/>
                <a:gd name="T6" fmla="*/ 2147483647 w 408"/>
                <a:gd name="T7" fmla="*/ 2147483647 h 198"/>
                <a:gd name="T8" fmla="*/ 2147483647 w 408"/>
                <a:gd name="T9" fmla="*/ 2147483647 h 198"/>
                <a:gd name="T10" fmla="*/ 2147483647 w 408"/>
                <a:gd name="T11" fmla="*/ 2147483647 h 198"/>
                <a:gd name="T12" fmla="*/ 2147483647 w 408"/>
                <a:gd name="T13" fmla="*/ 2147483647 h 198"/>
                <a:gd name="T14" fmla="*/ 2147483647 w 408"/>
                <a:gd name="T15" fmla="*/ 2147483647 h 198"/>
                <a:gd name="T16" fmla="*/ 2147483647 w 408"/>
                <a:gd name="T17" fmla="*/ 2147483647 h 198"/>
                <a:gd name="T18" fmla="*/ 2147483647 w 408"/>
                <a:gd name="T19" fmla="*/ 2147483647 h 198"/>
                <a:gd name="T20" fmla="*/ 2147483647 w 408"/>
                <a:gd name="T21" fmla="*/ 2147483647 h 198"/>
                <a:gd name="T22" fmla="*/ 2147483647 w 408"/>
                <a:gd name="T23" fmla="*/ 2147483647 h 198"/>
                <a:gd name="T24" fmla="*/ 2147483647 w 408"/>
                <a:gd name="T25" fmla="*/ 2147483647 h 198"/>
                <a:gd name="T26" fmla="*/ 2147483647 w 408"/>
                <a:gd name="T27" fmla="*/ 2147483647 h 198"/>
                <a:gd name="T28" fmla="*/ 2147483647 w 408"/>
                <a:gd name="T29" fmla="*/ 2147483647 h 198"/>
                <a:gd name="T30" fmla="*/ 2147483647 w 408"/>
                <a:gd name="T31" fmla="*/ 2147483647 h 198"/>
                <a:gd name="T32" fmla="*/ 2147483647 w 408"/>
                <a:gd name="T33" fmla="*/ 0 h 198"/>
                <a:gd name="T34" fmla="*/ 2147483647 w 408"/>
                <a:gd name="T35" fmla="*/ 2147483647 h 198"/>
                <a:gd name="T36" fmla="*/ 2147483647 w 408"/>
                <a:gd name="T37" fmla="*/ 2147483647 h 198"/>
                <a:gd name="T38" fmla="*/ 2147483647 w 408"/>
                <a:gd name="T39" fmla="*/ 2147483647 h 198"/>
                <a:gd name="T40" fmla="*/ 2147483647 w 408"/>
                <a:gd name="T41" fmla="*/ 2147483647 h 198"/>
                <a:gd name="T42" fmla="*/ 2147483647 w 408"/>
                <a:gd name="T43" fmla="*/ 2147483647 h 198"/>
                <a:gd name="T44" fmla="*/ 2147483647 w 408"/>
                <a:gd name="T45" fmla="*/ 2147483647 h 198"/>
                <a:gd name="T46" fmla="*/ 2147483647 w 408"/>
                <a:gd name="T47" fmla="*/ 2147483647 h 198"/>
                <a:gd name="T48" fmla="*/ 2147483647 w 408"/>
                <a:gd name="T49" fmla="*/ 2147483647 h 198"/>
                <a:gd name="T50" fmla="*/ 2147483647 w 408"/>
                <a:gd name="T51" fmla="*/ 2147483647 h 198"/>
                <a:gd name="T52" fmla="*/ 2147483647 w 408"/>
                <a:gd name="T53" fmla="*/ 2147483647 h 198"/>
                <a:gd name="T54" fmla="*/ 2147483647 w 408"/>
                <a:gd name="T55" fmla="*/ 2147483647 h 198"/>
                <a:gd name="T56" fmla="*/ 0 w 408"/>
                <a:gd name="T57" fmla="*/ 2147483647 h 198"/>
                <a:gd name="T58" fmla="*/ 2147483647 w 408"/>
                <a:gd name="T59" fmla="*/ 2147483647 h 198"/>
                <a:gd name="T60" fmla="*/ 2147483647 w 408"/>
                <a:gd name="T61" fmla="*/ 2147483647 h 198"/>
                <a:gd name="T62" fmla="*/ 2147483647 w 408"/>
                <a:gd name="T63" fmla="*/ 2147483647 h 198"/>
                <a:gd name="T64" fmla="*/ 0 w 408"/>
                <a:gd name="T65" fmla="*/ 2147483647 h 198"/>
                <a:gd name="T66" fmla="*/ 2147483647 w 408"/>
                <a:gd name="T67" fmla="*/ 2147483647 h 198"/>
                <a:gd name="T68" fmla="*/ 2147483647 w 408"/>
                <a:gd name="T69" fmla="*/ 2147483647 h 198"/>
                <a:gd name="T70" fmla="*/ 2147483647 w 408"/>
                <a:gd name="T71" fmla="*/ 2147483647 h 198"/>
                <a:gd name="T72" fmla="*/ 2147483647 w 408"/>
                <a:gd name="T73" fmla="*/ 2147483647 h 198"/>
                <a:gd name="T74" fmla="*/ 2147483647 w 408"/>
                <a:gd name="T75" fmla="*/ 2147483647 h 198"/>
                <a:gd name="T76" fmla="*/ 2147483647 w 408"/>
                <a:gd name="T77" fmla="*/ 2147483647 h 198"/>
                <a:gd name="T78" fmla="*/ 2147483647 w 408"/>
                <a:gd name="T79" fmla="*/ 2147483647 h 198"/>
                <a:gd name="T80" fmla="*/ 2147483647 w 408"/>
                <a:gd name="T81" fmla="*/ 2147483647 h 198"/>
                <a:gd name="T82" fmla="*/ 2147483647 w 408"/>
                <a:gd name="T83" fmla="*/ 2147483647 h 198"/>
                <a:gd name="T84" fmla="*/ 2147483647 w 408"/>
                <a:gd name="T85" fmla="*/ 2147483647 h 198"/>
                <a:gd name="T86" fmla="*/ 2147483647 w 408"/>
                <a:gd name="T87" fmla="*/ 2147483647 h 198"/>
                <a:gd name="T88" fmla="*/ 2147483647 w 408"/>
                <a:gd name="T89" fmla="*/ 2147483647 h 198"/>
                <a:gd name="T90" fmla="*/ 2147483647 w 408"/>
                <a:gd name="T91" fmla="*/ 2147483647 h 198"/>
                <a:gd name="T92" fmla="*/ 2147483647 w 408"/>
                <a:gd name="T93" fmla="*/ 2147483647 h 198"/>
                <a:gd name="T94" fmla="*/ 2147483647 w 408"/>
                <a:gd name="T95" fmla="*/ 2147483647 h 198"/>
                <a:gd name="T96" fmla="*/ 2147483647 w 408"/>
                <a:gd name="T97" fmla="*/ 2147483647 h 198"/>
                <a:gd name="T98" fmla="*/ 2147483647 w 408"/>
                <a:gd name="T99" fmla="*/ 2147483647 h 198"/>
                <a:gd name="T100" fmla="*/ 2147483647 w 408"/>
                <a:gd name="T101" fmla="*/ 2147483647 h 198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408"/>
                <a:gd name="T154" fmla="*/ 0 h 198"/>
                <a:gd name="T155" fmla="*/ 408 w 408"/>
                <a:gd name="T156" fmla="*/ 198 h 198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408" h="198">
                  <a:moveTo>
                    <a:pt x="306" y="66"/>
                  </a:moveTo>
                  <a:lnTo>
                    <a:pt x="318" y="78"/>
                  </a:lnTo>
                  <a:lnTo>
                    <a:pt x="324" y="90"/>
                  </a:lnTo>
                  <a:lnTo>
                    <a:pt x="330" y="96"/>
                  </a:lnTo>
                  <a:lnTo>
                    <a:pt x="342" y="90"/>
                  </a:lnTo>
                  <a:lnTo>
                    <a:pt x="372" y="120"/>
                  </a:lnTo>
                  <a:lnTo>
                    <a:pt x="342" y="102"/>
                  </a:lnTo>
                  <a:lnTo>
                    <a:pt x="342" y="120"/>
                  </a:lnTo>
                  <a:lnTo>
                    <a:pt x="336" y="132"/>
                  </a:lnTo>
                  <a:lnTo>
                    <a:pt x="336" y="162"/>
                  </a:lnTo>
                  <a:lnTo>
                    <a:pt x="342" y="168"/>
                  </a:lnTo>
                  <a:lnTo>
                    <a:pt x="348" y="180"/>
                  </a:lnTo>
                  <a:lnTo>
                    <a:pt x="354" y="186"/>
                  </a:lnTo>
                  <a:lnTo>
                    <a:pt x="360" y="186"/>
                  </a:lnTo>
                  <a:lnTo>
                    <a:pt x="372" y="156"/>
                  </a:lnTo>
                  <a:lnTo>
                    <a:pt x="378" y="162"/>
                  </a:lnTo>
                  <a:lnTo>
                    <a:pt x="390" y="168"/>
                  </a:lnTo>
                  <a:lnTo>
                    <a:pt x="396" y="162"/>
                  </a:lnTo>
                  <a:lnTo>
                    <a:pt x="408" y="138"/>
                  </a:lnTo>
                  <a:lnTo>
                    <a:pt x="408" y="126"/>
                  </a:lnTo>
                  <a:lnTo>
                    <a:pt x="396" y="120"/>
                  </a:lnTo>
                  <a:lnTo>
                    <a:pt x="390" y="108"/>
                  </a:lnTo>
                  <a:lnTo>
                    <a:pt x="390" y="90"/>
                  </a:lnTo>
                  <a:lnTo>
                    <a:pt x="396" y="84"/>
                  </a:lnTo>
                  <a:lnTo>
                    <a:pt x="372" y="66"/>
                  </a:lnTo>
                  <a:lnTo>
                    <a:pt x="372" y="60"/>
                  </a:lnTo>
                  <a:lnTo>
                    <a:pt x="366" y="54"/>
                  </a:lnTo>
                  <a:lnTo>
                    <a:pt x="366" y="42"/>
                  </a:lnTo>
                  <a:lnTo>
                    <a:pt x="360" y="30"/>
                  </a:lnTo>
                  <a:lnTo>
                    <a:pt x="348" y="24"/>
                  </a:lnTo>
                  <a:lnTo>
                    <a:pt x="330" y="18"/>
                  </a:lnTo>
                  <a:lnTo>
                    <a:pt x="288" y="18"/>
                  </a:lnTo>
                  <a:lnTo>
                    <a:pt x="282" y="0"/>
                  </a:lnTo>
                  <a:lnTo>
                    <a:pt x="246" y="0"/>
                  </a:lnTo>
                  <a:lnTo>
                    <a:pt x="234" y="6"/>
                  </a:lnTo>
                  <a:lnTo>
                    <a:pt x="228" y="12"/>
                  </a:lnTo>
                  <a:lnTo>
                    <a:pt x="222" y="24"/>
                  </a:lnTo>
                  <a:lnTo>
                    <a:pt x="210" y="36"/>
                  </a:lnTo>
                  <a:lnTo>
                    <a:pt x="204" y="36"/>
                  </a:lnTo>
                  <a:lnTo>
                    <a:pt x="198" y="30"/>
                  </a:lnTo>
                  <a:lnTo>
                    <a:pt x="192" y="30"/>
                  </a:lnTo>
                  <a:lnTo>
                    <a:pt x="168" y="42"/>
                  </a:lnTo>
                  <a:lnTo>
                    <a:pt x="144" y="66"/>
                  </a:lnTo>
                  <a:lnTo>
                    <a:pt x="132" y="72"/>
                  </a:lnTo>
                  <a:lnTo>
                    <a:pt x="120" y="72"/>
                  </a:lnTo>
                  <a:lnTo>
                    <a:pt x="114" y="66"/>
                  </a:lnTo>
                  <a:lnTo>
                    <a:pt x="102" y="60"/>
                  </a:lnTo>
                  <a:lnTo>
                    <a:pt x="90" y="42"/>
                  </a:lnTo>
                  <a:lnTo>
                    <a:pt x="78" y="54"/>
                  </a:lnTo>
                  <a:lnTo>
                    <a:pt x="60" y="54"/>
                  </a:lnTo>
                  <a:lnTo>
                    <a:pt x="48" y="42"/>
                  </a:lnTo>
                  <a:lnTo>
                    <a:pt x="48" y="18"/>
                  </a:lnTo>
                  <a:lnTo>
                    <a:pt x="36" y="6"/>
                  </a:lnTo>
                  <a:lnTo>
                    <a:pt x="24" y="6"/>
                  </a:lnTo>
                  <a:lnTo>
                    <a:pt x="18" y="12"/>
                  </a:lnTo>
                  <a:lnTo>
                    <a:pt x="6" y="12"/>
                  </a:lnTo>
                  <a:lnTo>
                    <a:pt x="0" y="18"/>
                  </a:lnTo>
                  <a:lnTo>
                    <a:pt x="0" y="36"/>
                  </a:lnTo>
                  <a:lnTo>
                    <a:pt x="6" y="42"/>
                  </a:lnTo>
                  <a:lnTo>
                    <a:pt x="6" y="48"/>
                  </a:lnTo>
                  <a:lnTo>
                    <a:pt x="24" y="48"/>
                  </a:lnTo>
                  <a:lnTo>
                    <a:pt x="30" y="54"/>
                  </a:lnTo>
                  <a:lnTo>
                    <a:pt x="12" y="72"/>
                  </a:lnTo>
                  <a:lnTo>
                    <a:pt x="6" y="72"/>
                  </a:lnTo>
                  <a:lnTo>
                    <a:pt x="6" y="96"/>
                  </a:lnTo>
                  <a:lnTo>
                    <a:pt x="0" y="102"/>
                  </a:lnTo>
                  <a:lnTo>
                    <a:pt x="6" y="108"/>
                  </a:lnTo>
                  <a:lnTo>
                    <a:pt x="48" y="102"/>
                  </a:lnTo>
                  <a:lnTo>
                    <a:pt x="60" y="120"/>
                  </a:lnTo>
                  <a:lnTo>
                    <a:pt x="90" y="114"/>
                  </a:lnTo>
                  <a:lnTo>
                    <a:pt x="90" y="126"/>
                  </a:lnTo>
                  <a:lnTo>
                    <a:pt x="84" y="132"/>
                  </a:lnTo>
                  <a:lnTo>
                    <a:pt x="84" y="150"/>
                  </a:lnTo>
                  <a:lnTo>
                    <a:pt x="90" y="156"/>
                  </a:lnTo>
                  <a:lnTo>
                    <a:pt x="108" y="156"/>
                  </a:lnTo>
                  <a:lnTo>
                    <a:pt x="114" y="150"/>
                  </a:lnTo>
                  <a:lnTo>
                    <a:pt x="120" y="150"/>
                  </a:lnTo>
                  <a:lnTo>
                    <a:pt x="120" y="132"/>
                  </a:lnTo>
                  <a:lnTo>
                    <a:pt x="138" y="126"/>
                  </a:lnTo>
                  <a:lnTo>
                    <a:pt x="138" y="150"/>
                  </a:lnTo>
                  <a:lnTo>
                    <a:pt x="144" y="168"/>
                  </a:lnTo>
                  <a:lnTo>
                    <a:pt x="144" y="180"/>
                  </a:lnTo>
                  <a:lnTo>
                    <a:pt x="150" y="192"/>
                  </a:lnTo>
                  <a:lnTo>
                    <a:pt x="156" y="198"/>
                  </a:lnTo>
                  <a:lnTo>
                    <a:pt x="162" y="198"/>
                  </a:lnTo>
                  <a:lnTo>
                    <a:pt x="180" y="192"/>
                  </a:lnTo>
                  <a:lnTo>
                    <a:pt x="198" y="174"/>
                  </a:lnTo>
                  <a:lnTo>
                    <a:pt x="204" y="174"/>
                  </a:lnTo>
                  <a:lnTo>
                    <a:pt x="198" y="168"/>
                  </a:lnTo>
                  <a:lnTo>
                    <a:pt x="186" y="162"/>
                  </a:lnTo>
                  <a:lnTo>
                    <a:pt x="180" y="150"/>
                  </a:lnTo>
                  <a:lnTo>
                    <a:pt x="174" y="144"/>
                  </a:lnTo>
                  <a:lnTo>
                    <a:pt x="168" y="132"/>
                  </a:lnTo>
                  <a:lnTo>
                    <a:pt x="162" y="126"/>
                  </a:lnTo>
                  <a:lnTo>
                    <a:pt x="186" y="102"/>
                  </a:lnTo>
                  <a:lnTo>
                    <a:pt x="222" y="84"/>
                  </a:lnTo>
                  <a:lnTo>
                    <a:pt x="228" y="72"/>
                  </a:lnTo>
                  <a:lnTo>
                    <a:pt x="246" y="54"/>
                  </a:lnTo>
                  <a:lnTo>
                    <a:pt x="258" y="48"/>
                  </a:lnTo>
                  <a:lnTo>
                    <a:pt x="276" y="54"/>
                  </a:lnTo>
                  <a:lnTo>
                    <a:pt x="288" y="60"/>
                  </a:lnTo>
                  <a:lnTo>
                    <a:pt x="306" y="66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 dirty="0">
                <a:solidFill>
                  <a:srgbClr val="555555"/>
                </a:solidFill>
              </a:endParaRPr>
            </a:p>
          </p:txBody>
        </p:sp>
        <p:sp>
          <p:nvSpPr>
            <p:cNvPr id="176" name="Nicaragua" descr="© INSCALE GmbH, 05.05.2010&#10;http://www.presentationload.com/">
              <a:extLst>
                <a:ext uri="{FF2B5EF4-FFF2-40B4-BE49-F238E27FC236}">
                  <a16:creationId xmlns:a16="http://schemas.microsoft.com/office/drawing/2014/main" id="{65CE6FBB-F01E-4C9B-B50F-40F394DEED53}"/>
                </a:ext>
              </a:extLst>
            </p:cNvPr>
            <p:cNvSpPr>
              <a:spLocks/>
            </p:cNvSpPr>
            <p:nvPr/>
          </p:nvSpPr>
          <p:spPr bwMode="gray">
            <a:xfrm>
              <a:off x="2806382" y="3984441"/>
              <a:ext cx="145015" cy="148799"/>
            </a:xfrm>
            <a:custGeom>
              <a:avLst/>
              <a:gdLst>
                <a:gd name="T0" fmla="*/ 2147483647 w 324"/>
                <a:gd name="T1" fmla="*/ 2147483647 h 330"/>
                <a:gd name="T2" fmla="*/ 2147483647 w 324"/>
                <a:gd name="T3" fmla="*/ 0 h 330"/>
                <a:gd name="T4" fmla="*/ 2147483647 w 324"/>
                <a:gd name="T5" fmla="*/ 2147483647 h 330"/>
                <a:gd name="T6" fmla="*/ 2147483647 w 324"/>
                <a:gd name="T7" fmla="*/ 2147483647 h 330"/>
                <a:gd name="T8" fmla="*/ 2147483647 w 324"/>
                <a:gd name="T9" fmla="*/ 0 h 330"/>
                <a:gd name="T10" fmla="*/ 2147483647 w 324"/>
                <a:gd name="T11" fmla="*/ 2147483647 h 330"/>
                <a:gd name="T12" fmla="*/ 2147483647 w 324"/>
                <a:gd name="T13" fmla="*/ 2147483647 h 330"/>
                <a:gd name="T14" fmla="*/ 2147483647 w 324"/>
                <a:gd name="T15" fmla="*/ 2147483647 h 330"/>
                <a:gd name="T16" fmla="*/ 2147483647 w 324"/>
                <a:gd name="T17" fmla="*/ 2147483647 h 330"/>
                <a:gd name="T18" fmla="*/ 2147483647 w 324"/>
                <a:gd name="T19" fmla="*/ 2147483647 h 330"/>
                <a:gd name="T20" fmla="*/ 2147483647 w 324"/>
                <a:gd name="T21" fmla="*/ 2147483647 h 330"/>
                <a:gd name="T22" fmla="*/ 2147483647 w 324"/>
                <a:gd name="T23" fmla="*/ 2147483647 h 330"/>
                <a:gd name="T24" fmla="*/ 2147483647 w 324"/>
                <a:gd name="T25" fmla="*/ 2147483647 h 330"/>
                <a:gd name="T26" fmla="*/ 2147483647 w 324"/>
                <a:gd name="T27" fmla="*/ 2147483647 h 330"/>
                <a:gd name="T28" fmla="*/ 2147483647 w 324"/>
                <a:gd name="T29" fmla="*/ 2147483647 h 330"/>
                <a:gd name="T30" fmla="*/ 2147483647 w 324"/>
                <a:gd name="T31" fmla="*/ 2147483647 h 330"/>
                <a:gd name="T32" fmla="*/ 2147483647 w 324"/>
                <a:gd name="T33" fmla="*/ 2147483647 h 330"/>
                <a:gd name="T34" fmla="*/ 2147483647 w 324"/>
                <a:gd name="T35" fmla="*/ 2147483647 h 330"/>
                <a:gd name="T36" fmla="*/ 2147483647 w 324"/>
                <a:gd name="T37" fmla="*/ 2147483647 h 330"/>
                <a:gd name="T38" fmla="*/ 2147483647 w 324"/>
                <a:gd name="T39" fmla="*/ 2147483647 h 330"/>
                <a:gd name="T40" fmla="*/ 2147483647 w 324"/>
                <a:gd name="T41" fmla="*/ 2147483647 h 330"/>
                <a:gd name="T42" fmla="*/ 2147483647 w 324"/>
                <a:gd name="T43" fmla="*/ 2147483647 h 330"/>
                <a:gd name="T44" fmla="*/ 2147483647 w 324"/>
                <a:gd name="T45" fmla="*/ 2147483647 h 330"/>
                <a:gd name="T46" fmla="*/ 2147483647 w 324"/>
                <a:gd name="T47" fmla="*/ 2147483647 h 330"/>
                <a:gd name="T48" fmla="*/ 2147483647 w 324"/>
                <a:gd name="T49" fmla="*/ 2147483647 h 330"/>
                <a:gd name="T50" fmla="*/ 2147483647 w 324"/>
                <a:gd name="T51" fmla="*/ 2147483647 h 330"/>
                <a:gd name="T52" fmla="*/ 2147483647 w 324"/>
                <a:gd name="T53" fmla="*/ 2147483647 h 330"/>
                <a:gd name="T54" fmla="*/ 2147483647 w 324"/>
                <a:gd name="T55" fmla="*/ 2147483647 h 330"/>
                <a:gd name="T56" fmla="*/ 2147483647 w 324"/>
                <a:gd name="T57" fmla="*/ 2147483647 h 330"/>
                <a:gd name="T58" fmla="*/ 2147483647 w 324"/>
                <a:gd name="T59" fmla="*/ 2147483647 h 330"/>
                <a:gd name="T60" fmla="*/ 2147483647 w 324"/>
                <a:gd name="T61" fmla="*/ 2147483647 h 330"/>
                <a:gd name="T62" fmla="*/ 2147483647 w 324"/>
                <a:gd name="T63" fmla="*/ 2147483647 h 330"/>
                <a:gd name="T64" fmla="*/ 2147483647 w 324"/>
                <a:gd name="T65" fmla="*/ 2147483647 h 330"/>
                <a:gd name="T66" fmla="*/ 2147483647 w 324"/>
                <a:gd name="T67" fmla="*/ 2147483647 h 330"/>
                <a:gd name="T68" fmla="*/ 2147483647 w 324"/>
                <a:gd name="T69" fmla="*/ 2147483647 h 330"/>
                <a:gd name="T70" fmla="*/ 2147483647 w 324"/>
                <a:gd name="T71" fmla="*/ 2147483647 h 330"/>
                <a:gd name="T72" fmla="*/ 2147483647 w 324"/>
                <a:gd name="T73" fmla="*/ 2147483647 h 330"/>
                <a:gd name="T74" fmla="*/ 2147483647 w 324"/>
                <a:gd name="T75" fmla="*/ 2147483647 h 330"/>
                <a:gd name="T76" fmla="*/ 2147483647 w 324"/>
                <a:gd name="T77" fmla="*/ 2147483647 h 330"/>
                <a:gd name="T78" fmla="*/ 2147483647 w 324"/>
                <a:gd name="T79" fmla="*/ 2147483647 h 330"/>
                <a:gd name="T80" fmla="*/ 2147483647 w 324"/>
                <a:gd name="T81" fmla="*/ 2147483647 h 33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324"/>
                <a:gd name="T124" fmla="*/ 0 h 330"/>
                <a:gd name="T125" fmla="*/ 324 w 324"/>
                <a:gd name="T126" fmla="*/ 330 h 330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324" h="330">
                  <a:moveTo>
                    <a:pt x="324" y="18"/>
                  </a:moveTo>
                  <a:lnTo>
                    <a:pt x="318" y="12"/>
                  </a:lnTo>
                  <a:lnTo>
                    <a:pt x="318" y="6"/>
                  </a:lnTo>
                  <a:lnTo>
                    <a:pt x="312" y="0"/>
                  </a:lnTo>
                  <a:lnTo>
                    <a:pt x="264" y="0"/>
                  </a:lnTo>
                  <a:lnTo>
                    <a:pt x="264" y="6"/>
                  </a:lnTo>
                  <a:lnTo>
                    <a:pt x="252" y="18"/>
                  </a:lnTo>
                  <a:lnTo>
                    <a:pt x="240" y="18"/>
                  </a:lnTo>
                  <a:lnTo>
                    <a:pt x="222" y="0"/>
                  </a:lnTo>
                  <a:lnTo>
                    <a:pt x="210" y="0"/>
                  </a:lnTo>
                  <a:lnTo>
                    <a:pt x="198" y="12"/>
                  </a:lnTo>
                  <a:lnTo>
                    <a:pt x="198" y="30"/>
                  </a:lnTo>
                  <a:lnTo>
                    <a:pt x="180" y="30"/>
                  </a:lnTo>
                  <a:lnTo>
                    <a:pt x="168" y="54"/>
                  </a:lnTo>
                  <a:lnTo>
                    <a:pt x="144" y="78"/>
                  </a:lnTo>
                  <a:lnTo>
                    <a:pt x="126" y="78"/>
                  </a:lnTo>
                  <a:lnTo>
                    <a:pt x="120" y="72"/>
                  </a:lnTo>
                  <a:lnTo>
                    <a:pt x="120" y="66"/>
                  </a:lnTo>
                  <a:lnTo>
                    <a:pt x="108" y="66"/>
                  </a:lnTo>
                  <a:lnTo>
                    <a:pt x="102" y="72"/>
                  </a:lnTo>
                  <a:lnTo>
                    <a:pt x="96" y="84"/>
                  </a:lnTo>
                  <a:lnTo>
                    <a:pt x="60" y="84"/>
                  </a:lnTo>
                  <a:lnTo>
                    <a:pt x="54" y="90"/>
                  </a:lnTo>
                  <a:lnTo>
                    <a:pt x="54" y="102"/>
                  </a:lnTo>
                  <a:lnTo>
                    <a:pt x="60" y="108"/>
                  </a:lnTo>
                  <a:lnTo>
                    <a:pt x="60" y="120"/>
                  </a:lnTo>
                  <a:lnTo>
                    <a:pt x="66" y="126"/>
                  </a:lnTo>
                  <a:lnTo>
                    <a:pt x="48" y="126"/>
                  </a:lnTo>
                  <a:lnTo>
                    <a:pt x="48" y="144"/>
                  </a:lnTo>
                  <a:lnTo>
                    <a:pt x="36" y="150"/>
                  </a:lnTo>
                  <a:lnTo>
                    <a:pt x="0" y="150"/>
                  </a:lnTo>
                  <a:lnTo>
                    <a:pt x="48" y="204"/>
                  </a:lnTo>
                  <a:lnTo>
                    <a:pt x="48" y="210"/>
                  </a:lnTo>
                  <a:lnTo>
                    <a:pt x="54" y="216"/>
                  </a:lnTo>
                  <a:lnTo>
                    <a:pt x="54" y="228"/>
                  </a:lnTo>
                  <a:lnTo>
                    <a:pt x="66" y="252"/>
                  </a:lnTo>
                  <a:lnTo>
                    <a:pt x="72" y="258"/>
                  </a:lnTo>
                  <a:lnTo>
                    <a:pt x="96" y="270"/>
                  </a:lnTo>
                  <a:lnTo>
                    <a:pt x="108" y="282"/>
                  </a:lnTo>
                  <a:lnTo>
                    <a:pt x="114" y="294"/>
                  </a:lnTo>
                  <a:lnTo>
                    <a:pt x="138" y="294"/>
                  </a:lnTo>
                  <a:lnTo>
                    <a:pt x="132" y="294"/>
                  </a:lnTo>
                  <a:lnTo>
                    <a:pt x="120" y="282"/>
                  </a:lnTo>
                  <a:lnTo>
                    <a:pt x="120" y="276"/>
                  </a:lnTo>
                  <a:lnTo>
                    <a:pt x="126" y="270"/>
                  </a:lnTo>
                  <a:lnTo>
                    <a:pt x="138" y="270"/>
                  </a:lnTo>
                  <a:lnTo>
                    <a:pt x="138" y="264"/>
                  </a:lnTo>
                  <a:lnTo>
                    <a:pt x="132" y="258"/>
                  </a:lnTo>
                  <a:lnTo>
                    <a:pt x="126" y="258"/>
                  </a:lnTo>
                  <a:lnTo>
                    <a:pt x="120" y="264"/>
                  </a:lnTo>
                  <a:lnTo>
                    <a:pt x="114" y="264"/>
                  </a:lnTo>
                  <a:lnTo>
                    <a:pt x="114" y="222"/>
                  </a:lnTo>
                  <a:lnTo>
                    <a:pt x="120" y="222"/>
                  </a:lnTo>
                  <a:lnTo>
                    <a:pt x="132" y="228"/>
                  </a:lnTo>
                  <a:lnTo>
                    <a:pt x="144" y="240"/>
                  </a:lnTo>
                  <a:lnTo>
                    <a:pt x="156" y="246"/>
                  </a:lnTo>
                  <a:lnTo>
                    <a:pt x="180" y="270"/>
                  </a:lnTo>
                  <a:lnTo>
                    <a:pt x="192" y="306"/>
                  </a:lnTo>
                  <a:lnTo>
                    <a:pt x="210" y="306"/>
                  </a:lnTo>
                  <a:lnTo>
                    <a:pt x="216" y="312"/>
                  </a:lnTo>
                  <a:lnTo>
                    <a:pt x="222" y="312"/>
                  </a:lnTo>
                  <a:lnTo>
                    <a:pt x="222" y="318"/>
                  </a:lnTo>
                  <a:lnTo>
                    <a:pt x="234" y="330"/>
                  </a:lnTo>
                  <a:lnTo>
                    <a:pt x="270" y="330"/>
                  </a:lnTo>
                  <a:lnTo>
                    <a:pt x="270" y="324"/>
                  </a:lnTo>
                  <a:lnTo>
                    <a:pt x="258" y="312"/>
                  </a:lnTo>
                  <a:lnTo>
                    <a:pt x="252" y="300"/>
                  </a:lnTo>
                  <a:lnTo>
                    <a:pt x="252" y="276"/>
                  </a:lnTo>
                  <a:lnTo>
                    <a:pt x="264" y="264"/>
                  </a:lnTo>
                  <a:lnTo>
                    <a:pt x="270" y="264"/>
                  </a:lnTo>
                  <a:lnTo>
                    <a:pt x="270" y="246"/>
                  </a:lnTo>
                  <a:lnTo>
                    <a:pt x="264" y="234"/>
                  </a:lnTo>
                  <a:lnTo>
                    <a:pt x="264" y="222"/>
                  </a:lnTo>
                  <a:lnTo>
                    <a:pt x="270" y="174"/>
                  </a:lnTo>
                  <a:lnTo>
                    <a:pt x="282" y="192"/>
                  </a:lnTo>
                  <a:lnTo>
                    <a:pt x="288" y="108"/>
                  </a:lnTo>
                  <a:lnTo>
                    <a:pt x="288" y="102"/>
                  </a:lnTo>
                  <a:lnTo>
                    <a:pt x="294" y="96"/>
                  </a:lnTo>
                  <a:lnTo>
                    <a:pt x="306" y="72"/>
                  </a:lnTo>
                  <a:lnTo>
                    <a:pt x="312" y="66"/>
                  </a:lnTo>
                  <a:lnTo>
                    <a:pt x="324" y="42"/>
                  </a:lnTo>
                  <a:lnTo>
                    <a:pt x="324" y="18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 dirty="0">
                <a:solidFill>
                  <a:srgbClr val="555555"/>
                </a:solidFill>
              </a:endParaRPr>
            </a:p>
          </p:txBody>
        </p:sp>
        <p:sp>
          <p:nvSpPr>
            <p:cNvPr id="177" name="Newfoundland" descr="© INSCALE GmbH, 05.05.2010&#10;http://www.presentationload.com/">
              <a:extLst>
                <a:ext uri="{FF2B5EF4-FFF2-40B4-BE49-F238E27FC236}">
                  <a16:creationId xmlns:a16="http://schemas.microsoft.com/office/drawing/2014/main" id="{68DCE133-D0A2-4130-9AA7-62D09A560220}"/>
                </a:ext>
              </a:extLst>
            </p:cNvPr>
            <p:cNvSpPr>
              <a:spLocks/>
            </p:cNvSpPr>
            <p:nvPr/>
          </p:nvSpPr>
          <p:spPr bwMode="gray">
            <a:xfrm>
              <a:off x="3936804" y="2666512"/>
              <a:ext cx="188695" cy="171828"/>
            </a:xfrm>
            <a:custGeom>
              <a:avLst/>
              <a:gdLst>
                <a:gd name="T0" fmla="*/ 2147483647 w 426"/>
                <a:gd name="T1" fmla="*/ 2147483647 h 384"/>
                <a:gd name="T2" fmla="*/ 2147483647 w 426"/>
                <a:gd name="T3" fmla="*/ 2147483647 h 384"/>
                <a:gd name="T4" fmla="*/ 2147483647 w 426"/>
                <a:gd name="T5" fmla="*/ 0 h 384"/>
                <a:gd name="T6" fmla="*/ 2147483647 w 426"/>
                <a:gd name="T7" fmla="*/ 2147483647 h 384"/>
                <a:gd name="T8" fmla="*/ 2147483647 w 426"/>
                <a:gd name="T9" fmla="*/ 2147483647 h 384"/>
                <a:gd name="T10" fmla="*/ 2147483647 w 426"/>
                <a:gd name="T11" fmla="*/ 2147483647 h 384"/>
                <a:gd name="T12" fmla="*/ 2147483647 w 426"/>
                <a:gd name="T13" fmla="*/ 2147483647 h 384"/>
                <a:gd name="T14" fmla="*/ 2147483647 w 426"/>
                <a:gd name="T15" fmla="*/ 2147483647 h 384"/>
                <a:gd name="T16" fmla="*/ 2147483647 w 426"/>
                <a:gd name="T17" fmla="*/ 2147483647 h 384"/>
                <a:gd name="T18" fmla="*/ 2147483647 w 426"/>
                <a:gd name="T19" fmla="*/ 2147483647 h 384"/>
                <a:gd name="T20" fmla="*/ 2147483647 w 426"/>
                <a:gd name="T21" fmla="*/ 2147483647 h 384"/>
                <a:gd name="T22" fmla="*/ 2147483647 w 426"/>
                <a:gd name="T23" fmla="*/ 2147483647 h 384"/>
                <a:gd name="T24" fmla="*/ 2147483647 w 426"/>
                <a:gd name="T25" fmla="*/ 2147483647 h 384"/>
                <a:gd name="T26" fmla="*/ 2147483647 w 426"/>
                <a:gd name="T27" fmla="*/ 2147483647 h 384"/>
                <a:gd name="T28" fmla="*/ 2147483647 w 426"/>
                <a:gd name="T29" fmla="*/ 2147483647 h 384"/>
                <a:gd name="T30" fmla="*/ 2147483647 w 426"/>
                <a:gd name="T31" fmla="*/ 2147483647 h 384"/>
                <a:gd name="T32" fmla="*/ 2147483647 w 426"/>
                <a:gd name="T33" fmla="*/ 2147483647 h 384"/>
                <a:gd name="T34" fmla="*/ 2147483647 w 426"/>
                <a:gd name="T35" fmla="*/ 2147483647 h 384"/>
                <a:gd name="T36" fmla="*/ 2147483647 w 426"/>
                <a:gd name="T37" fmla="*/ 2147483647 h 384"/>
                <a:gd name="T38" fmla="*/ 2147483647 w 426"/>
                <a:gd name="T39" fmla="*/ 2147483647 h 384"/>
                <a:gd name="T40" fmla="*/ 2147483647 w 426"/>
                <a:gd name="T41" fmla="*/ 2147483647 h 384"/>
                <a:gd name="T42" fmla="*/ 2147483647 w 426"/>
                <a:gd name="T43" fmla="*/ 2147483647 h 384"/>
                <a:gd name="T44" fmla="*/ 2147483647 w 426"/>
                <a:gd name="T45" fmla="*/ 2147483647 h 384"/>
                <a:gd name="T46" fmla="*/ 2147483647 w 426"/>
                <a:gd name="T47" fmla="*/ 2147483647 h 384"/>
                <a:gd name="T48" fmla="*/ 2147483647 w 426"/>
                <a:gd name="T49" fmla="*/ 2147483647 h 384"/>
                <a:gd name="T50" fmla="*/ 2147483647 w 426"/>
                <a:gd name="T51" fmla="*/ 2147483647 h 384"/>
                <a:gd name="T52" fmla="*/ 2147483647 w 426"/>
                <a:gd name="T53" fmla="*/ 2147483647 h 384"/>
                <a:gd name="T54" fmla="*/ 2147483647 w 426"/>
                <a:gd name="T55" fmla="*/ 2147483647 h 384"/>
                <a:gd name="T56" fmla="*/ 2147483647 w 426"/>
                <a:gd name="T57" fmla="*/ 2147483647 h 384"/>
                <a:gd name="T58" fmla="*/ 2147483647 w 426"/>
                <a:gd name="T59" fmla="*/ 2147483647 h 384"/>
                <a:gd name="T60" fmla="*/ 2147483647 w 426"/>
                <a:gd name="T61" fmla="*/ 2147483647 h 384"/>
                <a:gd name="T62" fmla="*/ 2147483647 w 426"/>
                <a:gd name="T63" fmla="*/ 2147483647 h 384"/>
                <a:gd name="T64" fmla="*/ 2147483647 w 426"/>
                <a:gd name="T65" fmla="*/ 2147483647 h 384"/>
                <a:gd name="T66" fmla="*/ 2147483647 w 426"/>
                <a:gd name="T67" fmla="*/ 2147483647 h 384"/>
                <a:gd name="T68" fmla="*/ 2147483647 w 426"/>
                <a:gd name="T69" fmla="*/ 2147483647 h 384"/>
                <a:gd name="T70" fmla="*/ 2147483647 w 426"/>
                <a:gd name="T71" fmla="*/ 2147483647 h 384"/>
                <a:gd name="T72" fmla="*/ 2147483647 w 426"/>
                <a:gd name="T73" fmla="*/ 2147483647 h 384"/>
                <a:gd name="T74" fmla="*/ 2147483647 w 426"/>
                <a:gd name="T75" fmla="*/ 2147483647 h 384"/>
                <a:gd name="T76" fmla="*/ 2147483647 w 426"/>
                <a:gd name="T77" fmla="*/ 2147483647 h 384"/>
                <a:gd name="T78" fmla="*/ 2147483647 w 426"/>
                <a:gd name="T79" fmla="*/ 2147483647 h 384"/>
                <a:gd name="T80" fmla="*/ 2147483647 w 426"/>
                <a:gd name="T81" fmla="*/ 2147483647 h 384"/>
                <a:gd name="T82" fmla="*/ 2147483647 w 426"/>
                <a:gd name="T83" fmla="*/ 2147483647 h 384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426"/>
                <a:gd name="T127" fmla="*/ 0 h 384"/>
                <a:gd name="T128" fmla="*/ 426 w 426"/>
                <a:gd name="T129" fmla="*/ 384 h 384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426" h="384">
                  <a:moveTo>
                    <a:pt x="258" y="18"/>
                  </a:moveTo>
                  <a:lnTo>
                    <a:pt x="270" y="12"/>
                  </a:lnTo>
                  <a:lnTo>
                    <a:pt x="276" y="12"/>
                  </a:lnTo>
                  <a:lnTo>
                    <a:pt x="294" y="6"/>
                  </a:lnTo>
                  <a:lnTo>
                    <a:pt x="306" y="0"/>
                  </a:lnTo>
                  <a:lnTo>
                    <a:pt x="330" y="0"/>
                  </a:lnTo>
                  <a:lnTo>
                    <a:pt x="342" y="6"/>
                  </a:lnTo>
                  <a:lnTo>
                    <a:pt x="342" y="18"/>
                  </a:lnTo>
                  <a:lnTo>
                    <a:pt x="336" y="24"/>
                  </a:lnTo>
                  <a:lnTo>
                    <a:pt x="312" y="42"/>
                  </a:lnTo>
                  <a:lnTo>
                    <a:pt x="312" y="48"/>
                  </a:lnTo>
                  <a:lnTo>
                    <a:pt x="306" y="54"/>
                  </a:lnTo>
                  <a:lnTo>
                    <a:pt x="300" y="72"/>
                  </a:lnTo>
                  <a:lnTo>
                    <a:pt x="276" y="96"/>
                  </a:lnTo>
                  <a:lnTo>
                    <a:pt x="258" y="102"/>
                  </a:lnTo>
                  <a:lnTo>
                    <a:pt x="246" y="102"/>
                  </a:lnTo>
                  <a:lnTo>
                    <a:pt x="210" y="150"/>
                  </a:lnTo>
                  <a:lnTo>
                    <a:pt x="210" y="174"/>
                  </a:lnTo>
                  <a:lnTo>
                    <a:pt x="234" y="156"/>
                  </a:lnTo>
                  <a:lnTo>
                    <a:pt x="264" y="108"/>
                  </a:lnTo>
                  <a:lnTo>
                    <a:pt x="282" y="126"/>
                  </a:lnTo>
                  <a:lnTo>
                    <a:pt x="306" y="138"/>
                  </a:lnTo>
                  <a:lnTo>
                    <a:pt x="294" y="168"/>
                  </a:lnTo>
                  <a:lnTo>
                    <a:pt x="324" y="168"/>
                  </a:lnTo>
                  <a:lnTo>
                    <a:pt x="330" y="192"/>
                  </a:lnTo>
                  <a:lnTo>
                    <a:pt x="384" y="162"/>
                  </a:lnTo>
                  <a:lnTo>
                    <a:pt x="402" y="174"/>
                  </a:lnTo>
                  <a:lnTo>
                    <a:pt x="396" y="180"/>
                  </a:lnTo>
                  <a:lnTo>
                    <a:pt x="390" y="192"/>
                  </a:lnTo>
                  <a:lnTo>
                    <a:pt x="378" y="204"/>
                  </a:lnTo>
                  <a:lnTo>
                    <a:pt x="372" y="204"/>
                  </a:lnTo>
                  <a:lnTo>
                    <a:pt x="384" y="204"/>
                  </a:lnTo>
                  <a:lnTo>
                    <a:pt x="396" y="210"/>
                  </a:lnTo>
                  <a:lnTo>
                    <a:pt x="408" y="210"/>
                  </a:lnTo>
                  <a:lnTo>
                    <a:pt x="408" y="216"/>
                  </a:lnTo>
                  <a:lnTo>
                    <a:pt x="396" y="240"/>
                  </a:lnTo>
                  <a:lnTo>
                    <a:pt x="384" y="252"/>
                  </a:lnTo>
                  <a:lnTo>
                    <a:pt x="378" y="264"/>
                  </a:lnTo>
                  <a:lnTo>
                    <a:pt x="366" y="276"/>
                  </a:lnTo>
                  <a:lnTo>
                    <a:pt x="360" y="288"/>
                  </a:lnTo>
                  <a:lnTo>
                    <a:pt x="354" y="294"/>
                  </a:lnTo>
                  <a:lnTo>
                    <a:pt x="390" y="294"/>
                  </a:lnTo>
                  <a:lnTo>
                    <a:pt x="354" y="312"/>
                  </a:lnTo>
                  <a:lnTo>
                    <a:pt x="384" y="312"/>
                  </a:lnTo>
                  <a:lnTo>
                    <a:pt x="420" y="300"/>
                  </a:lnTo>
                  <a:lnTo>
                    <a:pt x="426" y="324"/>
                  </a:lnTo>
                  <a:lnTo>
                    <a:pt x="360" y="384"/>
                  </a:lnTo>
                  <a:lnTo>
                    <a:pt x="318" y="378"/>
                  </a:lnTo>
                  <a:lnTo>
                    <a:pt x="336" y="354"/>
                  </a:lnTo>
                  <a:lnTo>
                    <a:pt x="306" y="360"/>
                  </a:lnTo>
                  <a:lnTo>
                    <a:pt x="300" y="348"/>
                  </a:lnTo>
                  <a:lnTo>
                    <a:pt x="228" y="360"/>
                  </a:lnTo>
                  <a:lnTo>
                    <a:pt x="192" y="354"/>
                  </a:lnTo>
                  <a:lnTo>
                    <a:pt x="186" y="348"/>
                  </a:lnTo>
                  <a:lnTo>
                    <a:pt x="228" y="336"/>
                  </a:lnTo>
                  <a:lnTo>
                    <a:pt x="234" y="330"/>
                  </a:lnTo>
                  <a:lnTo>
                    <a:pt x="234" y="324"/>
                  </a:lnTo>
                  <a:lnTo>
                    <a:pt x="228" y="324"/>
                  </a:lnTo>
                  <a:lnTo>
                    <a:pt x="222" y="318"/>
                  </a:lnTo>
                  <a:lnTo>
                    <a:pt x="198" y="318"/>
                  </a:lnTo>
                  <a:lnTo>
                    <a:pt x="162" y="312"/>
                  </a:lnTo>
                  <a:lnTo>
                    <a:pt x="126" y="300"/>
                  </a:lnTo>
                  <a:lnTo>
                    <a:pt x="96" y="294"/>
                  </a:lnTo>
                  <a:lnTo>
                    <a:pt x="78" y="294"/>
                  </a:lnTo>
                  <a:lnTo>
                    <a:pt x="72" y="300"/>
                  </a:lnTo>
                  <a:lnTo>
                    <a:pt x="48" y="300"/>
                  </a:lnTo>
                  <a:lnTo>
                    <a:pt x="36" y="306"/>
                  </a:lnTo>
                  <a:lnTo>
                    <a:pt x="24" y="306"/>
                  </a:lnTo>
                  <a:lnTo>
                    <a:pt x="12" y="300"/>
                  </a:lnTo>
                  <a:lnTo>
                    <a:pt x="6" y="294"/>
                  </a:lnTo>
                  <a:lnTo>
                    <a:pt x="18" y="282"/>
                  </a:lnTo>
                  <a:lnTo>
                    <a:pt x="24" y="282"/>
                  </a:lnTo>
                  <a:lnTo>
                    <a:pt x="30" y="276"/>
                  </a:lnTo>
                  <a:lnTo>
                    <a:pt x="42" y="276"/>
                  </a:lnTo>
                  <a:lnTo>
                    <a:pt x="30" y="276"/>
                  </a:lnTo>
                  <a:lnTo>
                    <a:pt x="12" y="270"/>
                  </a:lnTo>
                  <a:lnTo>
                    <a:pt x="0" y="258"/>
                  </a:lnTo>
                  <a:lnTo>
                    <a:pt x="6" y="252"/>
                  </a:lnTo>
                  <a:lnTo>
                    <a:pt x="18" y="252"/>
                  </a:lnTo>
                  <a:lnTo>
                    <a:pt x="54" y="234"/>
                  </a:lnTo>
                  <a:lnTo>
                    <a:pt x="60" y="228"/>
                  </a:lnTo>
                  <a:lnTo>
                    <a:pt x="66" y="228"/>
                  </a:lnTo>
                  <a:lnTo>
                    <a:pt x="204" y="90"/>
                  </a:lnTo>
                  <a:lnTo>
                    <a:pt x="258" y="18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 dirty="0">
                <a:solidFill>
                  <a:srgbClr val="555555"/>
                </a:solidFill>
              </a:endParaRPr>
            </a:p>
          </p:txBody>
        </p:sp>
        <p:sp>
          <p:nvSpPr>
            <p:cNvPr id="178" name="Mexico" descr="© INSCALE GmbH, 05.05.2010&#10;http://www.presentationload.com/">
              <a:extLst>
                <a:ext uri="{FF2B5EF4-FFF2-40B4-BE49-F238E27FC236}">
                  <a16:creationId xmlns:a16="http://schemas.microsoft.com/office/drawing/2014/main" id="{48867699-11CF-483E-A4ED-3FE6DCF72D54}"/>
                </a:ext>
              </a:extLst>
            </p:cNvPr>
            <p:cNvSpPr>
              <a:spLocks/>
            </p:cNvSpPr>
            <p:nvPr/>
          </p:nvSpPr>
          <p:spPr bwMode="gray">
            <a:xfrm>
              <a:off x="2046359" y="3339649"/>
              <a:ext cx="824666" cy="655422"/>
            </a:xfrm>
            <a:custGeom>
              <a:avLst/>
              <a:gdLst>
                <a:gd name="T0" fmla="*/ 2147483647 w 1860"/>
                <a:gd name="T1" fmla="*/ 2147483647 h 1458"/>
                <a:gd name="T2" fmla="*/ 2147483647 w 1860"/>
                <a:gd name="T3" fmla="*/ 2147483647 h 1458"/>
                <a:gd name="T4" fmla="*/ 2147483647 w 1860"/>
                <a:gd name="T5" fmla="*/ 2147483647 h 1458"/>
                <a:gd name="T6" fmla="*/ 2147483647 w 1860"/>
                <a:gd name="T7" fmla="*/ 2147483647 h 1458"/>
                <a:gd name="T8" fmla="*/ 2147483647 w 1860"/>
                <a:gd name="T9" fmla="*/ 2147483647 h 1458"/>
                <a:gd name="T10" fmla="*/ 2147483647 w 1860"/>
                <a:gd name="T11" fmla="*/ 2147483647 h 1458"/>
                <a:gd name="T12" fmla="*/ 2147483647 w 1860"/>
                <a:gd name="T13" fmla="*/ 2147483647 h 1458"/>
                <a:gd name="T14" fmla="*/ 2147483647 w 1860"/>
                <a:gd name="T15" fmla="*/ 2147483647 h 1458"/>
                <a:gd name="T16" fmla="*/ 2147483647 w 1860"/>
                <a:gd name="T17" fmla="*/ 2147483647 h 1458"/>
                <a:gd name="T18" fmla="*/ 2147483647 w 1860"/>
                <a:gd name="T19" fmla="*/ 2147483647 h 1458"/>
                <a:gd name="T20" fmla="*/ 2147483647 w 1860"/>
                <a:gd name="T21" fmla="*/ 2147483647 h 1458"/>
                <a:gd name="T22" fmla="*/ 2147483647 w 1860"/>
                <a:gd name="T23" fmla="*/ 2147483647 h 1458"/>
                <a:gd name="T24" fmla="*/ 2147483647 w 1860"/>
                <a:gd name="T25" fmla="*/ 2147483647 h 1458"/>
                <a:gd name="T26" fmla="*/ 2147483647 w 1860"/>
                <a:gd name="T27" fmla="*/ 2147483647 h 1458"/>
                <a:gd name="T28" fmla="*/ 2147483647 w 1860"/>
                <a:gd name="T29" fmla="*/ 2147483647 h 1458"/>
                <a:gd name="T30" fmla="*/ 2147483647 w 1860"/>
                <a:gd name="T31" fmla="*/ 2147483647 h 1458"/>
                <a:gd name="T32" fmla="*/ 2147483647 w 1860"/>
                <a:gd name="T33" fmla="*/ 2147483647 h 1458"/>
                <a:gd name="T34" fmla="*/ 2147483647 w 1860"/>
                <a:gd name="T35" fmla="*/ 2147483647 h 1458"/>
                <a:gd name="T36" fmla="*/ 2147483647 w 1860"/>
                <a:gd name="T37" fmla="*/ 2147483647 h 1458"/>
                <a:gd name="T38" fmla="*/ 2147483647 w 1860"/>
                <a:gd name="T39" fmla="*/ 2147483647 h 1458"/>
                <a:gd name="T40" fmla="*/ 2147483647 w 1860"/>
                <a:gd name="T41" fmla="*/ 2147483647 h 1458"/>
                <a:gd name="T42" fmla="*/ 2147483647 w 1860"/>
                <a:gd name="T43" fmla="*/ 2147483647 h 1458"/>
                <a:gd name="T44" fmla="*/ 2147483647 w 1860"/>
                <a:gd name="T45" fmla="*/ 2147483647 h 1458"/>
                <a:gd name="T46" fmla="*/ 2147483647 w 1860"/>
                <a:gd name="T47" fmla="*/ 2147483647 h 1458"/>
                <a:gd name="T48" fmla="*/ 2147483647 w 1860"/>
                <a:gd name="T49" fmla="*/ 2147483647 h 1458"/>
                <a:gd name="T50" fmla="*/ 2147483647 w 1860"/>
                <a:gd name="T51" fmla="*/ 2147483647 h 1458"/>
                <a:gd name="T52" fmla="*/ 2147483647 w 1860"/>
                <a:gd name="T53" fmla="*/ 2147483647 h 1458"/>
                <a:gd name="T54" fmla="*/ 2147483647 w 1860"/>
                <a:gd name="T55" fmla="*/ 2147483647 h 1458"/>
                <a:gd name="T56" fmla="*/ 0 w 1860"/>
                <a:gd name="T57" fmla="*/ 2147483647 h 1458"/>
                <a:gd name="T58" fmla="*/ 2147483647 w 1860"/>
                <a:gd name="T59" fmla="*/ 2147483647 h 1458"/>
                <a:gd name="T60" fmla="*/ 2147483647 w 1860"/>
                <a:gd name="T61" fmla="*/ 2147483647 h 1458"/>
                <a:gd name="T62" fmla="*/ 2147483647 w 1860"/>
                <a:gd name="T63" fmla="*/ 2147483647 h 1458"/>
                <a:gd name="T64" fmla="*/ 2147483647 w 1860"/>
                <a:gd name="T65" fmla="*/ 2147483647 h 1458"/>
                <a:gd name="T66" fmla="*/ 2147483647 w 1860"/>
                <a:gd name="T67" fmla="*/ 2147483647 h 1458"/>
                <a:gd name="T68" fmla="*/ 2147483647 w 1860"/>
                <a:gd name="T69" fmla="*/ 2147483647 h 1458"/>
                <a:gd name="T70" fmla="*/ 2147483647 w 1860"/>
                <a:gd name="T71" fmla="*/ 2147483647 h 1458"/>
                <a:gd name="T72" fmla="*/ 2147483647 w 1860"/>
                <a:gd name="T73" fmla="*/ 2147483647 h 1458"/>
                <a:gd name="T74" fmla="*/ 2147483647 w 1860"/>
                <a:gd name="T75" fmla="*/ 2147483647 h 1458"/>
                <a:gd name="T76" fmla="*/ 2147483647 w 1860"/>
                <a:gd name="T77" fmla="*/ 2147483647 h 1458"/>
                <a:gd name="T78" fmla="*/ 2147483647 w 1860"/>
                <a:gd name="T79" fmla="*/ 2147483647 h 1458"/>
                <a:gd name="T80" fmla="*/ 2147483647 w 1860"/>
                <a:gd name="T81" fmla="*/ 2147483647 h 1458"/>
                <a:gd name="T82" fmla="*/ 2147483647 w 1860"/>
                <a:gd name="T83" fmla="*/ 2147483647 h 1458"/>
                <a:gd name="T84" fmla="*/ 2147483647 w 1860"/>
                <a:gd name="T85" fmla="*/ 2147483647 h 1458"/>
                <a:gd name="T86" fmla="*/ 2147483647 w 1860"/>
                <a:gd name="T87" fmla="*/ 2147483647 h 1458"/>
                <a:gd name="T88" fmla="*/ 2147483647 w 1860"/>
                <a:gd name="T89" fmla="*/ 2147483647 h 1458"/>
                <a:gd name="T90" fmla="*/ 2147483647 w 1860"/>
                <a:gd name="T91" fmla="*/ 2147483647 h 1458"/>
                <a:gd name="T92" fmla="*/ 2147483647 w 1860"/>
                <a:gd name="T93" fmla="*/ 2147483647 h 1458"/>
                <a:gd name="T94" fmla="*/ 2147483647 w 1860"/>
                <a:gd name="T95" fmla="*/ 2147483647 h 1458"/>
                <a:gd name="T96" fmla="*/ 2147483647 w 1860"/>
                <a:gd name="T97" fmla="*/ 2147483647 h 1458"/>
                <a:gd name="T98" fmla="*/ 2147483647 w 1860"/>
                <a:gd name="T99" fmla="*/ 2147483647 h 1458"/>
                <a:gd name="T100" fmla="*/ 2147483647 w 1860"/>
                <a:gd name="T101" fmla="*/ 2147483647 h 1458"/>
                <a:gd name="T102" fmla="*/ 2147483647 w 1860"/>
                <a:gd name="T103" fmla="*/ 2147483647 h 1458"/>
                <a:gd name="T104" fmla="*/ 2147483647 w 1860"/>
                <a:gd name="T105" fmla="*/ 2147483647 h 1458"/>
                <a:gd name="T106" fmla="*/ 2147483647 w 1860"/>
                <a:gd name="T107" fmla="*/ 2147483647 h 1458"/>
                <a:gd name="T108" fmla="*/ 2147483647 w 1860"/>
                <a:gd name="T109" fmla="*/ 2147483647 h 1458"/>
                <a:gd name="T110" fmla="*/ 2147483647 w 1860"/>
                <a:gd name="T111" fmla="*/ 2147483647 h 1458"/>
                <a:gd name="T112" fmla="*/ 2147483647 w 1860"/>
                <a:gd name="T113" fmla="*/ 2147483647 h 1458"/>
                <a:gd name="T114" fmla="*/ 2147483647 w 1860"/>
                <a:gd name="T115" fmla="*/ 2147483647 h 1458"/>
                <a:gd name="T116" fmla="*/ 2147483647 w 1860"/>
                <a:gd name="T117" fmla="*/ 2147483647 h 1458"/>
                <a:gd name="T118" fmla="*/ 2147483647 w 1860"/>
                <a:gd name="T119" fmla="*/ 2147483647 h 1458"/>
                <a:gd name="T120" fmla="*/ 2147483647 w 1860"/>
                <a:gd name="T121" fmla="*/ 2147483647 h 145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860"/>
                <a:gd name="T184" fmla="*/ 0 h 1458"/>
                <a:gd name="T185" fmla="*/ 1860 w 1860"/>
                <a:gd name="T186" fmla="*/ 1458 h 145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860" h="1458">
                  <a:moveTo>
                    <a:pt x="1422" y="1440"/>
                  </a:moveTo>
                  <a:lnTo>
                    <a:pt x="1422" y="1380"/>
                  </a:lnTo>
                  <a:lnTo>
                    <a:pt x="1452" y="1332"/>
                  </a:lnTo>
                  <a:lnTo>
                    <a:pt x="1542" y="1338"/>
                  </a:lnTo>
                  <a:lnTo>
                    <a:pt x="1542" y="1320"/>
                  </a:lnTo>
                  <a:lnTo>
                    <a:pt x="1548" y="1320"/>
                  </a:lnTo>
                  <a:lnTo>
                    <a:pt x="1554" y="1314"/>
                  </a:lnTo>
                  <a:lnTo>
                    <a:pt x="1554" y="1302"/>
                  </a:lnTo>
                  <a:lnTo>
                    <a:pt x="1536" y="1302"/>
                  </a:lnTo>
                  <a:lnTo>
                    <a:pt x="1530" y="1278"/>
                  </a:lnTo>
                  <a:lnTo>
                    <a:pt x="1524" y="1278"/>
                  </a:lnTo>
                  <a:lnTo>
                    <a:pt x="1512" y="1272"/>
                  </a:lnTo>
                  <a:lnTo>
                    <a:pt x="1506" y="1272"/>
                  </a:lnTo>
                  <a:lnTo>
                    <a:pt x="1500" y="1266"/>
                  </a:lnTo>
                  <a:lnTo>
                    <a:pt x="1494" y="1254"/>
                  </a:lnTo>
                  <a:lnTo>
                    <a:pt x="1494" y="1248"/>
                  </a:lnTo>
                  <a:lnTo>
                    <a:pt x="1482" y="1242"/>
                  </a:lnTo>
                  <a:lnTo>
                    <a:pt x="1506" y="1242"/>
                  </a:lnTo>
                  <a:lnTo>
                    <a:pt x="1518" y="1236"/>
                  </a:lnTo>
                  <a:lnTo>
                    <a:pt x="1524" y="1236"/>
                  </a:lnTo>
                  <a:lnTo>
                    <a:pt x="1524" y="1212"/>
                  </a:lnTo>
                  <a:lnTo>
                    <a:pt x="1518" y="1200"/>
                  </a:lnTo>
                  <a:lnTo>
                    <a:pt x="1518" y="1188"/>
                  </a:lnTo>
                  <a:lnTo>
                    <a:pt x="1650" y="1194"/>
                  </a:lnTo>
                  <a:lnTo>
                    <a:pt x="1656" y="1182"/>
                  </a:lnTo>
                  <a:lnTo>
                    <a:pt x="1656" y="1176"/>
                  </a:lnTo>
                  <a:lnTo>
                    <a:pt x="1662" y="1176"/>
                  </a:lnTo>
                  <a:lnTo>
                    <a:pt x="1668" y="1182"/>
                  </a:lnTo>
                  <a:lnTo>
                    <a:pt x="1668" y="1188"/>
                  </a:lnTo>
                  <a:lnTo>
                    <a:pt x="1674" y="1188"/>
                  </a:lnTo>
                  <a:lnTo>
                    <a:pt x="1680" y="1182"/>
                  </a:lnTo>
                  <a:lnTo>
                    <a:pt x="1692" y="1176"/>
                  </a:lnTo>
                  <a:lnTo>
                    <a:pt x="1698" y="1164"/>
                  </a:lnTo>
                  <a:lnTo>
                    <a:pt x="1698" y="1152"/>
                  </a:lnTo>
                  <a:lnTo>
                    <a:pt x="1704" y="1146"/>
                  </a:lnTo>
                  <a:lnTo>
                    <a:pt x="1704" y="1140"/>
                  </a:lnTo>
                  <a:lnTo>
                    <a:pt x="1710" y="1152"/>
                  </a:lnTo>
                  <a:lnTo>
                    <a:pt x="1746" y="1116"/>
                  </a:lnTo>
                  <a:lnTo>
                    <a:pt x="1746" y="1122"/>
                  </a:lnTo>
                  <a:lnTo>
                    <a:pt x="1740" y="1128"/>
                  </a:lnTo>
                  <a:lnTo>
                    <a:pt x="1740" y="1146"/>
                  </a:lnTo>
                  <a:lnTo>
                    <a:pt x="1746" y="1152"/>
                  </a:lnTo>
                  <a:lnTo>
                    <a:pt x="1758" y="1152"/>
                  </a:lnTo>
                  <a:lnTo>
                    <a:pt x="1782" y="1086"/>
                  </a:lnTo>
                  <a:lnTo>
                    <a:pt x="1770" y="1074"/>
                  </a:lnTo>
                  <a:lnTo>
                    <a:pt x="1794" y="1068"/>
                  </a:lnTo>
                  <a:lnTo>
                    <a:pt x="1794" y="1056"/>
                  </a:lnTo>
                  <a:lnTo>
                    <a:pt x="1776" y="1050"/>
                  </a:lnTo>
                  <a:lnTo>
                    <a:pt x="1794" y="1032"/>
                  </a:lnTo>
                  <a:lnTo>
                    <a:pt x="1800" y="1008"/>
                  </a:lnTo>
                  <a:lnTo>
                    <a:pt x="1806" y="996"/>
                  </a:lnTo>
                  <a:lnTo>
                    <a:pt x="1818" y="990"/>
                  </a:lnTo>
                  <a:lnTo>
                    <a:pt x="1824" y="978"/>
                  </a:lnTo>
                  <a:lnTo>
                    <a:pt x="1836" y="966"/>
                  </a:lnTo>
                  <a:lnTo>
                    <a:pt x="1842" y="954"/>
                  </a:lnTo>
                  <a:lnTo>
                    <a:pt x="1848" y="948"/>
                  </a:lnTo>
                  <a:lnTo>
                    <a:pt x="1854" y="936"/>
                  </a:lnTo>
                  <a:lnTo>
                    <a:pt x="1854" y="930"/>
                  </a:lnTo>
                  <a:lnTo>
                    <a:pt x="1860" y="918"/>
                  </a:lnTo>
                  <a:lnTo>
                    <a:pt x="1860" y="900"/>
                  </a:lnTo>
                  <a:lnTo>
                    <a:pt x="1854" y="894"/>
                  </a:lnTo>
                  <a:lnTo>
                    <a:pt x="1818" y="894"/>
                  </a:lnTo>
                  <a:lnTo>
                    <a:pt x="1812" y="900"/>
                  </a:lnTo>
                  <a:lnTo>
                    <a:pt x="1800" y="900"/>
                  </a:lnTo>
                  <a:lnTo>
                    <a:pt x="1794" y="894"/>
                  </a:lnTo>
                  <a:lnTo>
                    <a:pt x="1782" y="894"/>
                  </a:lnTo>
                  <a:lnTo>
                    <a:pt x="1770" y="888"/>
                  </a:lnTo>
                  <a:lnTo>
                    <a:pt x="1746" y="888"/>
                  </a:lnTo>
                  <a:lnTo>
                    <a:pt x="1734" y="894"/>
                  </a:lnTo>
                  <a:lnTo>
                    <a:pt x="1716" y="900"/>
                  </a:lnTo>
                  <a:lnTo>
                    <a:pt x="1698" y="900"/>
                  </a:lnTo>
                  <a:lnTo>
                    <a:pt x="1686" y="906"/>
                  </a:lnTo>
                  <a:lnTo>
                    <a:pt x="1668" y="906"/>
                  </a:lnTo>
                  <a:lnTo>
                    <a:pt x="1656" y="912"/>
                  </a:lnTo>
                  <a:lnTo>
                    <a:pt x="1626" y="912"/>
                  </a:lnTo>
                  <a:lnTo>
                    <a:pt x="1614" y="918"/>
                  </a:lnTo>
                  <a:lnTo>
                    <a:pt x="1608" y="924"/>
                  </a:lnTo>
                  <a:lnTo>
                    <a:pt x="1596" y="948"/>
                  </a:lnTo>
                  <a:lnTo>
                    <a:pt x="1590" y="966"/>
                  </a:lnTo>
                  <a:lnTo>
                    <a:pt x="1590" y="1026"/>
                  </a:lnTo>
                  <a:lnTo>
                    <a:pt x="1572" y="1032"/>
                  </a:lnTo>
                  <a:lnTo>
                    <a:pt x="1572" y="1062"/>
                  </a:lnTo>
                  <a:lnTo>
                    <a:pt x="1566" y="1074"/>
                  </a:lnTo>
                  <a:lnTo>
                    <a:pt x="1542" y="1086"/>
                  </a:lnTo>
                  <a:lnTo>
                    <a:pt x="1524" y="1098"/>
                  </a:lnTo>
                  <a:lnTo>
                    <a:pt x="1512" y="1110"/>
                  </a:lnTo>
                  <a:lnTo>
                    <a:pt x="1512" y="1122"/>
                  </a:lnTo>
                  <a:lnTo>
                    <a:pt x="1506" y="1128"/>
                  </a:lnTo>
                  <a:lnTo>
                    <a:pt x="1506" y="1140"/>
                  </a:lnTo>
                  <a:lnTo>
                    <a:pt x="1500" y="1146"/>
                  </a:lnTo>
                  <a:lnTo>
                    <a:pt x="1488" y="1146"/>
                  </a:lnTo>
                  <a:lnTo>
                    <a:pt x="1476" y="1134"/>
                  </a:lnTo>
                  <a:lnTo>
                    <a:pt x="1476" y="1128"/>
                  </a:lnTo>
                  <a:lnTo>
                    <a:pt x="1470" y="1122"/>
                  </a:lnTo>
                  <a:lnTo>
                    <a:pt x="1440" y="1122"/>
                  </a:lnTo>
                  <a:lnTo>
                    <a:pt x="1416" y="1128"/>
                  </a:lnTo>
                  <a:lnTo>
                    <a:pt x="1392" y="1140"/>
                  </a:lnTo>
                  <a:lnTo>
                    <a:pt x="1356" y="1140"/>
                  </a:lnTo>
                  <a:lnTo>
                    <a:pt x="1338" y="1146"/>
                  </a:lnTo>
                  <a:lnTo>
                    <a:pt x="1290" y="1170"/>
                  </a:lnTo>
                  <a:lnTo>
                    <a:pt x="1284" y="1170"/>
                  </a:lnTo>
                  <a:lnTo>
                    <a:pt x="1272" y="1158"/>
                  </a:lnTo>
                  <a:lnTo>
                    <a:pt x="1266" y="1146"/>
                  </a:lnTo>
                  <a:lnTo>
                    <a:pt x="1266" y="1140"/>
                  </a:lnTo>
                  <a:lnTo>
                    <a:pt x="1260" y="1128"/>
                  </a:lnTo>
                  <a:lnTo>
                    <a:pt x="1242" y="1128"/>
                  </a:lnTo>
                  <a:lnTo>
                    <a:pt x="1224" y="1122"/>
                  </a:lnTo>
                  <a:lnTo>
                    <a:pt x="1194" y="1122"/>
                  </a:lnTo>
                  <a:lnTo>
                    <a:pt x="1194" y="1104"/>
                  </a:lnTo>
                  <a:lnTo>
                    <a:pt x="1188" y="1092"/>
                  </a:lnTo>
                  <a:lnTo>
                    <a:pt x="1176" y="1080"/>
                  </a:lnTo>
                  <a:lnTo>
                    <a:pt x="1170" y="1068"/>
                  </a:lnTo>
                  <a:lnTo>
                    <a:pt x="1164" y="1062"/>
                  </a:lnTo>
                  <a:lnTo>
                    <a:pt x="1164" y="1026"/>
                  </a:lnTo>
                  <a:lnTo>
                    <a:pt x="1128" y="966"/>
                  </a:lnTo>
                  <a:lnTo>
                    <a:pt x="1122" y="924"/>
                  </a:lnTo>
                  <a:lnTo>
                    <a:pt x="1110" y="894"/>
                  </a:lnTo>
                  <a:lnTo>
                    <a:pt x="1104" y="804"/>
                  </a:lnTo>
                  <a:lnTo>
                    <a:pt x="1110" y="798"/>
                  </a:lnTo>
                  <a:lnTo>
                    <a:pt x="1122" y="774"/>
                  </a:lnTo>
                  <a:lnTo>
                    <a:pt x="1128" y="768"/>
                  </a:lnTo>
                  <a:lnTo>
                    <a:pt x="1128" y="654"/>
                  </a:lnTo>
                  <a:lnTo>
                    <a:pt x="1152" y="648"/>
                  </a:lnTo>
                  <a:lnTo>
                    <a:pt x="1152" y="612"/>
                  </a:lnTo>
                  <a:lnTo>
                    <a:pt x="1158" y="600"/>
                  </a:lnTo>
                  <a:lnTo>
                    <a:pt x="1158" y="594"/>
                  </a:lnTo>
                  <a:lnTo>
                    <a:pt x="1164" y="588"/>
                  </a:lnTo>
                  <a:lnTo>
                    <a:pt x="1176" y="588"/>
                  </a:lnTo>
                  <a:lnTo>
                    <a:pt x="1182" y="594"/>
                  </a:lnTo>
                  <a:lnTo>
                    <a:pt x="1188" y="594"/>
                  </a:lnTo>
                  <a:lnTo>
                    <a:pt x="1188" y="588"/>
                  </a:lnTo>
                  <a:lnTo>
                    <a:pt x="1194" y="576"/>
                  </a:lnTo>
                  <a:lnTo>
                    <a:pt x="1194" y="564"/>
                  </a:lnTo>
                  <a:lnTo>
                    <a:pt x="1200" y="558"/>
                  </a:lnTo>
                  <a:lnTo>
                    <a:pt x="1206" y="546"/>
                  </a:lnTo>
                  <a:lnTo>
                    <a:pt x="1206" y="540"/>
                  </a:lnTo>
                  <a:lnTo>
                    <a:pt x="1206" y="546"/>
                  </a:lnTo>
                  <a:lnTo>
                    <a:pt x="1182" y="546"/>
                  </a:lnTo>
                  <a:lnTo>
                    <a:pt x="1176" y="534"/>
                  </a:lnTo>
                  <a:lnTo>
                    <a:pt x="1176" y="528"/>
                  </a:lnTo>
                  <a:lnTo>
                    <a:pt x="1134" y="528"/>
                  </a:lnTo>
                  <a:lnTo>
                    <a:pt x="1122" y="516"/>
                  </a:lnTo>
                  <a:lnTo>
                    <a:pt x="1110" y="516"/>
                  </a:lnTo>
                  <a:lnTo>
                    <a:pt x="1092" y="510"/>
                  </a:lnTo>
                  <a:lnTo>
                    <a:pt x="1080" y="498"/>
                  </a:lnTo>
                  <a:lnTo>
                    <a:pt x="1080" y="468"/>
                  </a:lnTo>
                  <a:lnTo>
                    <a:pt x="1068" y="456"/>
                  </a:lnTo>
                  <a:lnTo>
                    <a:pt x="1068" y="420"/>
                  </a:lnTo>
                  <a:lnTo>
                    <a:pt x="1074" y="420"/>
                  </a:lnTo>
                  <a:lnTo>
                    <a:pt x="1080" y="414"/>
                  </a:lnTo>
                  <a:lnTo>
                    <a:pt x="1080" y="408"/>
                  </a:lnTo>
                  <a:lnTo>
                    <a:pt x="1068" y="396"/>
                  </a:lnTo>
                  <a:lnTo>
                    <a:pt x="1056" y="390"/>
                  </a:lnTo>
                  <a:lnTo>
                    <a:pt x="1050" y="384"/>
                  </a:lnTo>
                  <a:lnTo>
                    <a:pt x="1050" y="360"/>
                  </a:lnTo>
                  <a:lnTo>
                    <a:pt x="1038" y="354"/>
                  </a:lnTo>
                  <a:lnTo>
                    <a:pt x="1032" y="342"/>
                  </a:lnTo>
                  <a:lnTo>
                    <a:pt x="1032" y="330"/>
                  </a:lnTo>
                  <a:lnTo>
                    <a:pt x="1038" y="318"/>
                  </a:lnTo>
                  <a:lnTo>
                    <a:pt x="1038" y="294"/>
                  </a:lnTo>
                  <a:lnTo>
                    <a:pt x="1026" y="282"/>
                  </a:lnTo>
                  <a:lnTo>
                    <a:pt x="1020" y="270"/>
                  </a:lnTo>
                  <a:lnTo>
                    <a:pt x="1008" y="258"/>
                  </a:lnTo>
                  <a:lnTo>
                    <a:pt x="1002" y="246"/>
                  </a:lnTo>
                  <a:lnTo>
                    <a:pt x="996" y="240"/>
                  </a:lnTo>
                  <a:lnTo>
                    <a:pt x="990" y="228"/>
                  </a:lnTo>
                  <a:lnTo>
                    <a:pt x="948" y="228"/>
                  </a:lnTo>
                  <a:lnTo>
                    <a:pt x="930" y="222"/>
                  </a:lnTo>
                  <a:lnTo>
                    <a:pt x="930" y="228"/>
                  </a:lnTo>
                  <a:lnTo>
                    <a:pt x="912" y="228"/>
                  </a:lnTo>
                  <a:lnTo>
                    <a:pt x="900" y="240"/>
                  </a:lnTo>
                  <a:lnTo>
                    <a:pt x="888" y="264"/>
                  </a:lnTo>
                  <a:lnTo>
                    <a:pt x="876" y="276"/>
                  </a:lnTo>
                  <a:lnTo>
                    <a:pt x="852" y="288"/>
                  </a:lnTo>
                  <a:lnTo>
                    <a:pt x="840" y="288"/>
                  </a:lnTo>
                  <a:lnTo>
                    <a:pt x="822" y="276"/>
                  </a:lnTo>
                  <a:lnTo>
                    <a:pt x="810" y="270"/>
                  </a:lnTo>
                  <a:lnTo>
                    <a:pt x="780" y="240"/>
                  </a:lnTo>
                  <a:lnTo>
                    <a:pt x="780" y="228"/>
                  </a:lnTo>
                  <a:lnTo>
                    <a:pt x="786" y="216"/>
                  </a:lnTo>
                  <a:lnTo>
                    <a:pt x="786" y="174"/>
                  </a:lnTo>
                  <a:lnTo>
                    <a:pt x="780" y="162"/>
                  </a:lnTo>
                  <a:lnTo>
                    <a:pt x="768" y="150"/>
                  </a:lnTo>
                  <a:lnTo>
                    <a:pt x="756" y="144"/>
                  </a:lnTo>
                  <a:lnTo>
                    <a:pt x="744" y="144"/>
                  </a:lnTo>
                  <a:lnTo>
                    <a:pt x="738" y="114"/>
                  </a:lnTo>
                  <a:lnTo>
                    <a:pt x="708" y="102"/>
                  </a:lnTo>
                  <a:lnTo>
                    <a:pt x="708" y="78"/>
                  </a:lnTo>
                  <a:lnTo>
                    <a:pt x="696" y="66"/>
                  </a:lnTo>
                  <a:lnTo>
                    <a:pt x="582" y="66"/>
                  </a:lnTo>
                  <a:lnTo>
                    <a:pt x="576" y="72"/>
                  </a:lnTo>
                  <a:lnTo>
                    <a:pt x="576" y="90"/>
                  </a:lnTo>
                  <a:lnTo>
                    <a:pt x="570" y="102"/>
                  </a:lnTo>
                  <a:lnTo>
                    <a:pt x="570" y="108"/>
                  </a:lnTo>
                  <a:lnTo>
                    <a:pt x="366" y="108"/>
                  </a:lnTo>
                  <a:lnTo>
                    <a:pt x="156" y="12"/>
                  </a:lnTo>
                  <a:lnTo>
                    <a:pt x="150" y="12"/>
                  </a:lnTo>
                  <a:lnTo>
                    <a:pt x="150" y="6"/>
                  </a:lnTo>
                  <a:lnTo>
                    <a:pt x="156" y="0"/>
                  </a:lnTo>
                  <a:lnTo>
                    <a:pt x="12" y="6"/>
                  </a:lnTo>
                  <a:lnTo>
                    <a:pt x="6" y="0"/>
                  </a:lnTo>
                  <a:lnTo>
                    <a:pt x="0" y="18"/>
                  </a:lnTo>
                  <a:lnTo>
                    <a:pt x="0" y="48"/>
                  </a:lnTo>
                  <a:lnTo>
                    <a:pt x="6" y="60"/>
                  </a:lnTo>
                  <a:lnTo>
                    <a:pt x="12" y="66"/>
                  </a:lnTo>
                  <a:lnTo>
                    <a:pt x="18" y="78"/>
                  </a:lnTo>
                  <a:lnTo>
                    <a:pt x="0" y="90"/>
                  </a:lnTo>
                  <a:lnTo>
                    <a:pt x="12" y="114"/>
                  </a:lnTo>
                  <a:lnTo>
                    <a:pt x="6" y="126"/>
                  </a:lnTo>
                  <a:lnTo>
                    <a:pt x="24" y="144"/>
                  </a:lnTo>
                  <a:lnTo>
                    <a:pt x="6" y="174"/>
                  </a:lnTo>
                  <a:lnTo>
                    <a:pt x="18" y="180"/>
                  </a:lnTo>
                  <a:lnTo>
                    <a:pt x="18" y="210"/>
                  </a:lnTo>
                  <a:lnTo>
                    <a:pt x="24" y="228"/>
                  </a:lnTo>
                  <a:lnTo>
                    <a:pt x="24" y="240"/>
                  </a:lnTo>
                  <a:lnTo>
                    <a:pt x="30" y="252"/>
                  </a:lnTo>
                  <a:lnTo>
                    <a:pt x="42" y="264"/>
                  </a:lnTo>
                  <a:lnTo>
                    <a:pt x="60" y="264"/>
                  </a:lnTo>
                  <a:lnTo>
                    <a:pt x="60" y="270"/>
                  </a:lnTo>
                  <a:lnTo>
                    <a:pt x="66" y="276"/>
                  </a:lnTo>
                  <a:lnTo>
                    <a:pt x="72" y="288"/>
                  </a:lnTo>
                  <a:lnTo>
                    <a:pt x="84" y="300"/>
                  </a:lnTo>
                  <a:lnTo>
                    <a:pt x="90" y="318"/>
                  </a:lnTo>
                  <a:lnTo>
                    <a:pt x="96" y="330"/>
                  </a:lnTo>
                  <a:lnTo>
                    <a:pt x="96" y="342"/>
                  </a:lnTo>
                  <a:lnTo>
                    <a:pt x="78" y="378"/>
                  </a:lnTo>
                  <a:lnTo>
                    <a:pt x="72" y="384"/>
                  </a:lnTo>
                  <a:lnTo>
                    <a:pt x="72" y="390"/>
                  </a:lnTo>
                  <a:lnTo>
                    <a:pt x="84" y="396"/>
                  </a:lnTo>
                  <a:lnTo>
                    <a:pt x="72" y="414"/>
                  </a:lnTo>
                  <a:lnTo>
                    <a:pt x="60" y="396"/>
                  </a:lnTo>
                  <a:lnTo>
                    <a:pt x="12" y="390"/>
                  </a:lnTo>
                  <a:lnTo>
                    <a:pt x="36" y="414"/>
                  </a:lnTo>
                  <a:lnTo>
                    <a:pt x="42" y="438"/>
                  </a:lnTo>
                  <a:lnTo>
                    <a:pt x="66" y="444"/>
                  </a:lnTo>
                  <a:lnTo>
                    <a:pt x="78" y="456"/>
                  </a:lnTo>
                  <a:lnTo>
                    <a:pt x="84" y="468"/>
                  </a:lnTo>
                  <a:lnTo>
                    <a:pt x="90" y="474"/>
                  </a:lnTo>
                  <a:lnTo>
                    <a:pt x="96" y="474"/>
                  </a:lnTo>
                  <a:lnTo>
                    <a:pt x="102" y="468"/>
                  </a:lnTo>
                  <a:lnTo>
                    <a:pt x="108" y="468"/>
                  </a:lnTo>
                  <a:lnTo>
                    <a:pt x="120" y="462"/>
                  </a:lnTo>
                  <a:lnTo>
                    <a:pt x="126" y="456"/>
                  </a:lnTo>
                  <a:lnTo>
                    <a:pt x="126" y="480"/>
                  </a:lnTo>
                  <a:lnTo>
                    <a:pt x="144" y="516"/>
                  </a:lnTo>
                  <a:lnTo>
                    <a:pt x="156" y="528"/>
                  </a:lnTo>
                  <a:lnTo>
                    <a:pt x="168" y="552"/>
                  </a:lnTo>
                  <a:lnTo>
                    <a:pt x="168" y="564"/>
                  </a:lnTo>
                  <a:lnTo>
                    <a:pt x="156" y="588"/>
                  </a:lnTo>
                  <a:lnTo>
                    <a:pt x="150" y="606"/>
                  </a:lnTo>
                  <a:lnTo>
                    <a:pt x="150" y="618"/>
                  </a:lnTo>
                  <a:lnTo>
                    <a:pt x="180" y="648"/>
                  </a:lnTo>
                  <a:lnTo>
                    <a:pt x="192" y="666"/>
                  </a:lnTo>
                  <a:lnTo>
                    <a:pt x="222" y="696"/>
                  </a:lnTo>
                  <a:lnTo>
                    <a:pt x="234" y="714"/>
                  </a:lnTo>
                  <a:lnTo>
                    <a:pt x="264" y="744"/>
                  </a:lnTo>
                  <a:lnTo>
                    <a:pt x="258" y="750"/>
                  </a:lnTo>
                  <a:lnTo>
                    <a:pt x="258" y="762"/>
                  </a:lnTo>
                  <a:lnTo>
                    <a:pt x="252" y="768"/>
                  </a:lnTo>
                  <a:lnTo>
                    <a:pt x="252" y="780"/>
                  </a:lnTo>
                  <a:lnTo>
                    <a:pt x="258" y="786"/>
                  </a:lnTo>
                  <a:lnTo>
                    <a:pt x="276" y="786"/>
                  </a:lnTo>
                  <a:lnTo>
                    <a:pt x="288" y="780"/>
                  </a:lnTo>
                  <a:lnTo>
                    <a:pt x="294" y="768"/>
                  </a:lnTo>
                  <a:lnTo>
                    <a:pt x="306" y="762"/>
                  </a:lnTo>
                  <a:lnTo>
                    <a:pt x="312" y="756"/>
                  </a:lnTo>
                  <a:lnTo>
                    <a:pt x="306" y="738"/>
                  </a:lnTo>
                  <a:lnTo>
                    <a:pt x="306" y="732"/>
                  </a:lnTo>
                  <a:lnTo>
                    <a:pt x="300" y="726"/>
                  </a:lnTo>
                  <a:lnTo>
                    <a:pt x="300" y="708"/>
                  </a:lnTo>
                  <a:lnTo>
                    <a:pt x="288" y="684"/>
                  </a:lnTo>
                  <a:lnTo>
                    <a:pt x="282" y="678"/>
                  </a:lnTo>
                  <a:lnTo>
                    <a:pt x="258" y="678"/>
                  </a:lnTo>
                  <a:lnTo>
                    <a:pt x="240" y="648"/>
                  </a:lnTo>
                  <a:lnTo>
                    <a:pt x="240" y="576"/>
                  </a:lnTo>
                  <a:lnTo>
                    <a:pt x="222" y="546"/>
                  </a:lnTo>
                  <a:lnTo>
                    <a:pt x="228" y="534"/>
                  </a:lnTo>
                  <a:lnTo>
                    <a:pt x="228" y="528"/>
                  </a:lnTo>
                  <a:lnTo>
                    <a:pt x="234" y="516"/>
                  </a:lnTo>
                  <a:lnTo>
                    <a:pt x="234" y="492"/>
                  </a:lnTo>
                  <a:lnTo>
                    <a:pt x="228" y="486"/>
                  </a:lnTo>
                  <a:lnTo>
                    <a:pt x="216" y="480"/>
                  </a:lnTo>
                  <a:lnTo>
                    <a:pt x="210" y="474"/>
                  </a:lnTo>
                  <a:lnTo>
                    <a:pt x="198" y="474"/>
                  </a:lnTo>
                  <a:lnTo>
                    <a:pt x="198" y="432"/>
                  </a:lnTo>
                  <a:lnTo>
                    <a:pt x="168" y="396"/>
                  </a:lnTo>
                  <a:lnTo>
                    <a:pt x="174" y="336"/>
                  </a:lnTo>
                  <a:lnTo>
                    <a:pt x="168" y="330"/>
                  </a:lnTo>
                  <a:lnTo>
                    <a:pt x="162" y="318"/>
                  </a:lnTo>
                  <a:lnTo>
                    <a:pt x="144" y="300"/>
                  </a:lnTo>
                  <a:lnTo>
                    <a:pt x="138" y="288"/>
                  </a:lnTo>
                  <a:lnTo>
                    <a:pt x="138" y="276"/>
                  </a:lnTo>
                  <a:lnTo>
                    <a:pt x="132" y="264"/>
                  </a:lnTo>
                  <a:lnTo>
                    <a:pt x="132" y="246"/>
                  </a:lnTo>
                  <a:lnTo>
                    <a:pt x="126" y="240"/>
                  </a:lnTo>
                  <a:lnTo>
                    <a:pt x="120" y="228"/>
                  </a:lnTo>
                  <a:lnTo>
                    <a:pt x="108" y="216"/>
                  </a:lnTo>
                  <a:lnTo>
                    <a:pt x="102" y="204"/>
                  </a:lnTo>
                  <a:lnTo>
                    <a:pt x="96" y="198"/>
                  </a:lnTo>
                  <a:lnTo>
                    <a:pt x="96" y="192"/>
                  </a:lnTo>
                  <a:lnTo>
                    <a:pt x="102" y="186"/>
                  </a:lnTo>
                  <a:lnTo>
                    <a:pt x="114" y="162"/>
                  </a:lnTo>
                  <a:lnTo>
                    <a:pt x="114" y="114"/>
                  </a:lnTo>
                  <a:lnTo>
                    <a:pt x="120" y="108"/>
                  </a:lnTo>
                  <a:lnTo>
                    <a:pt x="126" y="96"/>
                  </a:lnTo>
                  <a:lnTo>
                    <a:pt x="126" y="60"/>
                  </a:lnTo>
                  <a:lnTo>
                    <a:pt x="132" y="66"/>
                  </a:lnTo>
                  <a:lnTo>
                    <a:pt x="144" y="72"/>
                  </a:lnTo>
                  <a:lnTo>
                    <a:pt x="150" y="84"/>
                  </a:lnTo>
                  <a:lnTo>
                    <a:pt x="162" y="90"/>
                  </a:lnTo>
                  <a:lnTo>
                    <a:pt x="180" y="90"/>
                  </a:lnTo>
                  <a:lnTo>
                    <a:pt x="186" y="84"/>
                  </a:lnTo>
                  <a:lnTo>
                    <a:pt x="198" y="84"/>
                  </a:lnTo>
                  <a:lnTo>
                    <a:pt x="198" y="102"/>
                  </a:lnTo>
                  <a:lnTo>
                    <a:pt x="204" y="108"/>
                  </a:lnTo>
                  <a:lnTo>
                    <a:pt x="216" y="114"/>
                  </a:lnTo>
                  <a:lnTo>
                    <a:pt x="234" y="114"/>
                  </a:lnTo>
                  <a:lnTo>
                    <a:pt x="234" y="120"/>
                  </a:lnTo>
                  <a:lnTo>
                    <a:pt x="228" y="126"/>
                  </a:lnTo>
                  <a:lnTo>
                    <a:pt x="228" y="186"/>
                  </a:lnTo>
                  <a:lnTo>
                    <a:pt x="240" y="258"/>
                  </a:lnTo>
                  <a:lnTo>
                    <a:pt x="240" y="270"/>
                  </a:lnTo>
                  <a:lnTo>
                    <a:pt x="246" y="282"/>
                  </a:lnTo>
                  <a:lnTo>
                    <a:pt x="252" y="306"/>
                  </a:lnTo>
                  <a:lnTo>
                    <a:pt x="264" y="342"/>
                  </a:lnTo>
                  <a:lnTo>
                    <a:pt x="276" y="372"/>
                  </a:lnTo>
                  <a:lnTo>
                    <a:pt x="282" y="384"/>
                  </a:lnTo>
                  <a:lnTo>
                    <a:pt x="324" y="384"/>
                  </a:lnTo>
                  <a:lnTo>
                    <a:pt x="318" y="390"/>
                  </a:lnTo>
                  <a:lnTo>
                    <a:pt x="306" y="414"/>
                  </a:lnTo>
                  <a:lnTo>
                    <a:pt x="318" y="438"/>
                  </a:lnTo>
                  <a:lnTo>
                    <a:pt x="330" y="444"/>
                  </a:lnTo>
                  <a:lnTo>
                    <a:pt x="336" y="450"/>
                  </a:lnTo>
                  <a:lnTo>
                    <a:pt x="348" y="450"/>
                  </a:lnTo>
                  <a:lnTo>
                    <a:pt x="354" y="474"/>
                  </a:lnTo>
                  <a:lnTo>
                    <a:pt x="384" y="474"/>
                  </a:lnTo>
                  <a:lnTo>
                    <a:pt x="390" y="516"/>
                  </a:lnTo>
                  <a:lnTo>
                    <a:pt x="384" y="516"/>
                  </a:lnTo>
                  <a:lnTo>
                    <a:pt x="378" y="522"/>
                  </a:lnTo>
                  <a:lnTo>
                    <a:pt x="366" y="528"/>
                  </a:lnTo>
                  <a:lnTo>
                    <a:pt x="360" y="534"/>
                  </a:lnTo>
                  <a:lnTo>
                    <a:pt x="354" y="546"/>
                  </a:lnTo>
                  <a:lnTo>
                    <a:pt x="354" y="558"/>
                  </a:lnTo>
                  <a:lnTo>
                    <a:pt x="360" y="564"/>
                  </a:lnTo>
                  <a:lnTo>
                    <a:pt x="372" y="570"/>
                  </a:lnTo>
                  <a:lnTo>
                    <a:pt x="384" y="558"/>
                  </a:lnTo>
                  <a:lnTo>
                    <a:pt x="384" y="564"/>
                  </a:lnTo>
                  <a:lnTo>
                    <a:pt x="396" y="576"/>
                  </a:lnTo>
                  <a:lnTo>
                    <a:pt x="396" y="588"/>
                  </a:lnTo>
                  <a:lnTo>
                    <a:pt x="402" y="594"/>
                  </a:lnTo>
                  <a:lnTo>
                    <a:pt x="414" y="594"/>
                  </a:lnTo>
                  <a:lnTo>
                    <a:pt x="426" y="600"/>
                  </a:lnTo>
                  <a:lnTo>
                    <a:pt x="432" y="600"/>
                  </a:lnTo>
                  <a:lnTo>
                    <a:pt x="438" y="606"/>
                  </a:lnTo>
                  <a:lnTo>
                    <a:pt x="438" y="624"/>
                  </a:lnTo>
                  <a:lnTo>
                    <a:pt x="432" y="630"/>
                  </a:lnTo>
                  <a:lnTo>
                    <a:pt x="432" y="636"/>
                  </a:lnTo>
                  <a:lnTo>
                    <a:pt x="426" y="648"/>
                  </a:lnTo>
                  <a:lnTo>
                    <a:pt x="426" y="654"/>
                  </a:lnTo>
                  <a:lnTo>
                    <a:pt x="468" y="654"/>
                  </a:lnTo>
                  <a:lnTo>
                    <a:pt x="468" y="684"/>
                  </a:lnTo>
                  <a:lnTo>
                    <a:pt x="504" y="720"/>
                  </a:lnTo>
                  <a:lnTo>
                    <a:pt x="510" y="732"/>
                  </a:lnTo>
                  <a:lnTo>
                    <a:pt x="528" y="750"/>
                  </a:lnTo>
                  <a:lnTo>
                    <a:pt x="534" y="768"/>
                  </a:lnTo>
                  <a:lnTo>
                    <a:pt x="546" y="780"/>
                  </a:lnTo>
                  <a:lnTo>
                    <a:pt x="552" y="798"/>
                  </a:lnTo>
                  <a:lnTo>
                    <a:pt x="558" y="810"/>
                  </a:lnTo>
                  <a:lnTo>
                    <a:pt x="558" y="870"/>
                  </a:lnTo>
                  <a:lnTo>
                    <a:pt x="564" y="882"/>
                  </a:lnTo>
                  <a:lnTo>
                    <a:pt x="576" y="894"/>
                  </a:lnTo>
                  <a:lnTo>
                    <a:pt x="576" y="906"/>
                  </a:lnTo>
                  <a:lnTo>
                    <a:pt x="570" y="918"/>
                  </a:lnTo>
                  <a:lnTo>
                    <a:pt x="552" y="936"/>
                  </a:lnTo>
                  <a:lnTo>
                    <a:pt x="546" y="948"/>
                  </a:lnTo>
                  <a:lnTo>
                    <a:pt x="546" y="954"/>
                  </a:lnTo>
                  <a:lnTo>
                    <a:pt x="552" y="960"/>
                  </a:lnTo>
                  <a:lnTo>
                    <a:pt x="564" y="966"/>
                  </a:lnTo>
                  <a:lnTo>
                    <a:pt x="540" y="966"/>
                  </a:lnTo>
                  <a:lnTo>
                    <a:pt x="528" y="972"/>
                  </a:lnTo>
                  <a:lnTo>
                    <a:pt x="528" y="1038"/>
                  </a:lnTo>
                  <a:lnTo>
                    <a:pt x="534" y="1056"/>
                  </a:lnTo>
                  <a:lnTo>
                    <a:pt x="540" y="1062"/>
                  </a:lnTo>
                  <a:lnTo>
                    <a:pt x="546" y="1074"/>
                  </a:lnTo>
                  <a:lnTo>
                    <a:pt x="558" y="1074"/>
                  </a:lnTo>
                  <a:lnTo>
                    <a:pt x="576" y="1080"/>
                  </a:lnTo>
                  <a:lnTo>
                    <a:pt x="600" y="1080"/>
                  </a:lnTo>
                  <a:lnTo>
                    <a:pt x="612" y="1086"/>
                  </a:lnTo>
                  <a:lnTo>
                    <a:pt x="636" y="1110"/>
                  </a:lnTo>
                  <a:lnTo>
                    <a:pt x="642" y="1122"/>
                  </a:lnTo>
                  <a:lnTo>
                    <a:pt x="648" y="1140"/>
                  </a:lnTo>
                  <a:lnTo>
                    <a:pt x="654" y="1152"/>
                  </a:lnTo>
                  <a:lnTo>
                    <a:pt x="666" y="1164"/>
                  </a:lnTo>
                  <a:lnTo>
                    <a:pt x="678" y="1170"/>
                  </a:lnTo>
                  <a:lnTo>
                    <a:pt x="732" y="1170"/>
                  </a:lnTo>
                  <a:lnTo>
                    <a:pt x="750" y="1176"/>
                  </a:lnTo>
                  <a:lnTo>
                    <a:pt x="762" y="1182"/>
                  </a:lnTo>
                  <a:lnTo>
                    <a:pt x="768" y="1188"/>
                  </a:lnTo>
                  <a:lnTo>
                    <a:pt x="774" y="1200"/>
                  </a:lnTo>
                  <a:lnTo>
                    <a:pt x="786" y="1218"/>
                  </a:lnTo>
                  <a:lnTo>
                    <a:pt x="810" y="1242"/>
                  </a:lnTo>
                  <a:lnTo>
                    <a:pt x="834" y="1254"/>
                  </a:lnTo>
                  <a:lnTo>
                    <a:pt x="870" y="1266"/>
                  </a:lnTo>
                  <a:lnTo>
                    <a:pt x="912" y="1272"/>
                  </a:lnTo>
                  <a:lnTo>
                    <a:pt x="942" y="1278"/>
                  </a:lnTo>
                  <a:lnTo>
                    <a:pt x="960" y="1290"/>
                  </a:lnTo>
                  <a:lnTo>
                    <a:pt x="966" y="1302"/>
                  </a:lnTo>
                  <a:lnTo>
                    <a:pt x="978" y="1314"/>
                  </a:lnTo>
                  <a:lnTo>
                    <a:pt x="990" y="1320"/>
                  </a:lnTo>
                  <a:lnTo>
                    <a:pt x="996" y="1320"/>
                  </a:lnTo>
                  <a:lnTo>
                    <a:pt x="1002" y="1326"/>
                  </a:lnTo>
                  <a:lnTo>
                    <a:pt x="1008" y="1338"/>
                  </a:lnTo>
                  <a:lnTo>
                    <a:pt x="1014" y="1344"/>
                  </a:lnTo>
                  <a:lnTo>
                    <a:pt x="1080" y="1344"/>
                  </a:lnTo>
                  <a:lnTo>
                    <a:pt x="1092" y="1356"/>
                  </a:lnTo>
                  <a:lnTo>
                    <a:pt x="1098" y="1368"/>
                  </a:lnTo>
                  <a:lnTo>
                    <a:pt x="1104" y="1374"/>
                  </a:lnTo>
                  <a:lnTo>
                    <a:pt x="1116" y="1374"/>
                  </a:lnTo>
                  <a:lnTo>
                    <a:pt x="1140" y="1362"/>
                  </a:lnTo>
                  <a:lnTo>
                    <a:pt x="1170" y="1350"/>
                  </a:lnTo>
                  <a:lnTo>
                    <a:pt x="1206" y="1332"/>
                  </a:lnTo>
                  <a:lnTo>
                    <a:pt x="1260" y="1314"/>
                  </a:lnTo>
                  <a:lnTo>
                    <a:pt x="1278" y="1326"/>
                  </a:lnTo>
                  <a:lnTo>
                    <a:pt x="1308" y="1350"/>
                  </a:lnTo>
                  <a:lnTo>
                    <a:pt x="1344" y="1374"/>
                  </a:lnTo>
                  <a:lnTo>
                    <a:pt x="1386" y="1416"/>
                  </a:lnTo>
                  <a:lnTo>
                    <a:pt x="1386" y="1428"/>
                  </a:lnTo>
                  <a:lnTo>
                    <a:pt x="1392" y="1446"/>
                  </a:lnTo>
                  <a:lnTo>
                    <a:pt x="1398" y="1458"/>
                  </a:lnTo>
                  <a:lnTo>
                    <a:pt x="1416" y="1458"/>
                  </a:lnTo>
                  <a:lnTo>
                    <a:pt x="1422" y="1452"/>
                  </a:lnTo>
                  <a:lnTo>
                    <a:pt x="1422" y="1440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 dirty="0">
                <a:solidFill>
                  <a:srgbClr val="555555"/>
                </a:solidFill>
              </a:endParaRPr>
            </a:p>
          </p:txBody>
        </p:sp>
        <p:sp>
          <p:nvSpPr>
            <p:cNvPr id="179" name="Jamaica" descr="© INSCALE GmbH, 05.05.2010&#10;http://www.presentationload.com/">
              <a:extLst>
                <a:ext uri="{FF2B5EF4-FFF2-40B4-BE49-F238E27FC236}">
                  <a16:creationId xmlns:a16="http://schemas.microsoft.com/office/drawing/2014/main" id="{36FFC330-1C75-4A91-9C93-07F6D78B4D62}"/>
                </a:ext>
              </a:extLst>
            </p:cNvPr>
            <p:cNvSpPr>
              <a:spLocks/>
            </p:cNvSpPr>
            <p:nvPr/>
          </p:nvSpPr>
          <p:spPr bwMode="gray">
            <a:xfrm>
              <a:off x="3112137" y="3855130"/>
              <a:ext cx="69887" cy="23029"/>
            </a:xfrm>
            <a:custGeom>
              <a:avLst/>
              <a:gdLst>
                <a:gd name="T0" fmla="*/ 2147483647 w 156"/>
                <a:gd name="T1" fmla="*/ 2147483647 h 54"/>
                <a:gd name="T2" fmla="*/ 2147483647 w 156"/>
                <a:gd name="T3" fmla="*/ 2147483647 h 54"/>
                <a:gd name="T4" fmla="*/ 2147483647 w 156"/>
                <a:gd name="T5" fmla="*/ 2147483647 h 54"/>
                <a:gd name="T6" fmla="*/ 2147483647 w 156"/>
                <a:gd name="T7" fmla="*/ 2147483647 h 54"/>
                <a:gd name="T8" fmla="*/ 2147483647 w 156"/>
                <a:gd name="T9" fmla="*/ 2147483647 h 54"/>
                <a:gd name="T10" fmla="*/ 2147483647 w 156"/>
                <a:gd name="T11" fmla="*/ 2147483647 h 54"/>
                <a:gd name="T12" fmla="*/ 2147483647 w 156"/>
                <a:gd name="T13" fmla="*/ 2147483647 h 54"/>
                <a:gd name="T14" fmla="*/ 2147483647 w 156"/>
                <a:gd name="T15" fmla="*/ 2147483647 h 54"/>
                <a:gd name="T16" fmla="*/ 2147483647 w 156"/>
                <a:gd name="T17" fmla="*/ 0 h 54"/>
                <a:gd name="T18" fmla="*/ 2147483647 w 156"/>
                <a:gd name="T19" fmla="*/ 0 h 54"/>
                <a:gd name="T20" fmla="*/ 2147483647 w 156"/>
                <a:gd name="T21" fmla="*/ 2147483647 h 54"/>
                <a:gd name="T22" fmla="*/ 0 w 156"/>
                <a:gd name="T23" fmla="*/ 2147483647 h 54"/>
                <a:gd name="T24" fmla="*/ 2147483647 w 156"/>
                <a:gd name="T25" fmla="*/ 2147483647 h 54"/>
                <a:gd name="T26" fmla="*/ 2147483647 w 156"/>
                <a:gd name="T27" fmla="*/ 2147483647 h 54"/>
                <a:gd name="T28" fmla="*/ 2147483647 w 156"/>
                <a:gd name="T29" fmla="*/ 2147483647 h 54"/>
                <a:gd name="T30" fmla="*/ 2147483647 w 156"/>
                <a:gd name="T31" fmla="*/ 2147483647 h 54"/>
                <a:gd name="T32" fmla="*/ 2147483647 w 156"/>
                <a:gd name="T33" fmla="*/ 2147483647 h 54"/>
                <a:gd name="T34" fmla="*/ 2147483647 w 156"/>
                <a:gd name="T35" fmla="*/ 2147483647 h 54"/>
                <a:gd name="T36" fmla="*/ 2147483647 w 156"/>
                <a:gd name="T37" fmla="*/ 2147483647 h 5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156"/>
                <a:gd name="T58" fmla="*/ 0 h 54"/>
                <a:gd name="T59" fmla="*/ 156 w 156"/>
                <a:gd name="T60" fmla="*/ 54 h 54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156" h="54">
                  <a:moveTo>
                    <a:pt x="108" y="54"/>
                  </a:moveTo>
                  <a:lnTo>
                    <a:pt x="114" y="36"/>
                  </a:lnTo>
                  <a:lnTo>
                    <a:pt x="156" y="48"/>
                  </a:lnTo>
                  <a:lnTo>
                    <a:pt x="156" y="42"/>
                  </a:lnTo>
                  <a:lnTo>
                    <a:pt x="150" y="36"/>
                  </a:lnTo>
                  <a:lnTo>
                    <a:pt x="144" y="24"/>
                  </a:lnTo>
                  <a:lnTo>
                    <a:pt x="126" y="6"/>
                  </a:lnTo>
                  <a:lnTo>
                    <a:pt x="84" y="6"/>
                  </a:lnTo>
                  <a:lnTo>
                    <a:pt x="66" y="0"/>
                  </a:lnTo>
                  <a:lnTo>
                    <a:pt x="24" y="0"/>
                  </a:lnTo>
                  <a:lnTo>
                    <a:pt x="12" y="6"/>
                  </a:lnTo>
                  <a:lnTo>
                    <a:pt x="0" y="6"/>
                  </a:lnTo>
                  <a:lnTo>
                    <a:pt x="6" y="18"/>
                  </a:lnTo>
                  <a:lnTo>
                    <a:pt x="18" y="24"/>
                  </a:lnTo>
                  <a:lnTo>
                    <a:pt x="24" y="36"/>
                  </a:lnTo>
                  <a:lnTo>
                    <a:pt x="36" y="42"/>
                  </a:lnTo>
                  <a:lnTo>
                    <a:pt x="60" y="42"/>
                  </a:lnTo>
                  <a:lnTo>
                    <a:pt x="78" y="48"/>
                  </a:lnTo>
                  <a:lnTo>
                    <a:pt x="108" y="54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 dirty="0">
                <a:solidFill>
                  <a:srgbClr val="555555"/>
                </a:solidFill>
              </a:endParaRPr>
            </a:p>
          </p:txBody>
        </p:sp>
        <p:sp>
          <p:nvSpPr>
            <p:cNvPr id="180" name="Honduras" descr="© INSCALE GmbH, 05.05.2010&#10;http://www.presentationload.com/">
              <a:extLst>
                <a:ext uri="{FF2B5EF4-FFF2-40B4-BE49-F238E27FC236}">
                  <a16:creationId xmlns:a16="http://schemas.microsoft.com/office/drawing/2014/main" id="{6D6398D6-C2C7-4646-9E70-71F122A37B67}"/>
                </a:ext>
              </a:extLst>
            </p:cNvPr>
            <p:cNvSpPr>
              <a:spLocks/>
            </p:cNvSpPr>
            <p:nvPr/>
          </p:nvSpPr>
          <p:spPr bwMode="gray">
            <a:xfrm>
              <a:off x="2759208" y="3941928"/>
              <a:ext cx="197429" cy="109827"/>
            </a:xfrm>
            <a:custGeom>
              <a:avLst/>
              <a:gdLst>
                <a:gd name="T0" fmla="*/ 2147483647 w 444"/>
                <a:gd name="T1" fmla="*/ 2147483647 h 246"/>
                <a:gd name="T2" fmla="*/ 2147483647 w 444"/>
                <a:gd name="T3" fmla="*/ 2147483647 h 246"/>
                <a:gd name="T4" fmla="*/ 2147483647 w 444"/>
                <a:gd name="T5" fmla="*/ 2147483647 h 246"/>
                <a:gd name="T6" fmla="*/ 2147483647 w 444"/>
                <a:gd name="T7" fmla="*/ 2147483647 h 246"/>
                <a:gd name="T8" fmla="*/ 2147483647 w 444"/>
                <a:gd name="T9" fmla="*/ 2147483647 h 246"/>
                <a:gd name="T10" fmla="*/ 2147483647 w 444"/>
                <a:gd name="T11" fmla="*/ 2147483647 h 246"/>
                <a:gd name="T12" fmla="*/ 2147483647 w 444"/>
                <a:gd name="T13" fmla="*/ 2147483647 h 246"/>
                <a:gd name="T14" fmla="*/ 2147483647 w 444"/>
                <a:gd name="T15" fmla="*/ 2147483647 h 246"/>
                <a:gd name="T16" fmla="*/ 2147483647 w 444"/>
                <a:gd name="T17" fmla="*/ 2147483647 h 246"/>
                <a:gd name="T18" fmla="*/ 2147483647 w 444"/>
                <a:gd name="T19" fmla="*/ 2147483647 h 246"/>
                <a:gd name="T20" fmla="*/ 2147483647 w 444"/>
                <a:gd name="T21" fmla="*/ 2147483647 h 246"/>
                <a:gd name="T22" fmla="*/ 2147483647 w 444"/>
                <a:gd name="T23" fmla="*/ 2147483647 h 246"/>
                <a:gd name="T24" fmla="*/ 2147483647 w 444"/>
                <a:gd name="T25" fmla="*/ 2147483647 h 246"/>
                <a:gd name="T26" fmla="*/ 2147483647 w 444"/>
                <a:gd name="T27" fmla="*/ 2147483647 h 246"/>
                <a:gd name="T28" fmla="*/ 2147483647 w 444"/>
                <a:gd name="T29" fmla="*/ 2147483647 h 246"/>
                <a:gd name="T30" fmla="*/ 2147483647 w 444"/>
                <a:gd name="T31" fmla="*/ 2147483647 h 246"/>
                <a:gd name="T32" fmla="*/ 2147483647 w 444"/>
                <a:gd name="T33" fmla="*/ 2147483647 h 246"/>
                <a:gd name="T34" fmla="*/ 2147483647 w 444"/>
                <a:gd name="T35" fmla="*/ 2147483647 h 246"/>
                <a:gd name="T36" fmla="*/ 2147483647 w 444"/>
                <a:gd name="T37" fmla="*/ 2147483647 h 246"/>
                <a:gd name="T38" fmla="*/ 2147483647 w 444"/>
                <a:gd name="T39" fmla="*/ 0 h 246"/>
                <a:gd name="T40" fmla="*/ 2147483647 w 444"/>
                <a:gd name="T41" fmla="*/ 2147483647 h 246"/>
                <a:gd name="T42" fmla="*/ 2147483647 w 444"/>
                <a:gd name="T43" fmla="*/ 2147483647 h 246"/>
                <a:gd name="T44" fmla="*/ 2147483647 w 444"/>
                <a:gd name="T45" fmla="*/ 0 h 246"/>
                <a:gd name="T46" fmla="*/ 2147483647 w 444"/>
                <a:gd name="T47" fmla="*/ 2147483647 h 246"/>
                <a:gd name="T48" fmla="*/ 2147483647 w 444"/>
                <a:gd name="T49" fmla="*/ 2147483647 h 246"/>
                <a:gd name="T50" fmla="*/ 2147483647 w 444"/>
                <a:gd name="T51" fmla="*/ 2147483647 h 246"/>
                <a:gd name="T52" fmla="*/ 2147483647 w 444"/>
                <a:gd name="T53" fmla="*/ 2147483647 h 246"/>
                <a:gd name="T54" fmla="*/ 2147483647 w 444"/>
                <a:gd name="T55" fmla="*/ 2147483647 h 246"/>
                <a:gd name="T56" fmla="*/ 2147483647 w 444"/>
                <a:gd name="T57" fmla="*/ 2147483647 h 246"/>
                <a:gd name="T58" fmla="*/ 2147483647 w 444"/>
                <a:gd name="T59" fmla="*/ 2147483647 h 246"/>
                <a:gd name="T60" fmla="*/ 2147483647 w 444"/>
                <a:gd name="T61" fmla="*/ 0 h 246"/>
                <a:gd name="T62" fmla="*/ 2147483647 w 444"/>
                <a:gd name="T63" fmla="*/ 2147483647 h 246"/>
                <a:gd name="T64" fmla="*/ 2147483647 w 444"/>
                <a:gd name="T65" fmla="*/ 2147483647 h 246"/>
                <a:gd name="T66" fmla="*/ 2147483647 w 444"/>
                <a:gd name="T67" fmla="*/ 2147483647 h 246"/>
                <a:gd name="T68" fmla="*/ 2147483647 w 444"/>
                <a:gd name="T69" fmla="*/ 2147483647 h 246"/>
                <a:gd name="T70" fmla="*/ 2147483647 w 444"/>
                <a:gd name="T71" fmla="*/ 2147483647 h 246"/>
                <a:gd name="T72" fmla="*/ 0 w 444"/>
                <a:gd name="T73" fmla="*/ 2147483647 h 246"/>
                <a:gd name="T74" fmla="*/ 2147483647 w 444"/>
                <a:gd name="T75" fmla="*/ 2147483647 h 246"/>
                <a:gd name="T76" fmla="*/ 2147483647 w 444"/>
                <a:gd name="T77" fmla="*/ 2147483647 h 246"/>
                <a:gd name="T78" fmla="*/ 2147483647 w 444"/>
                <a:gd name="T79" fmla="*/ 2147483647 h 246"/>
                <a:gd name="T80" fmla="*/ 2147483647 w 444"/>
                <a:gd name="T81" fmla="*/ 2147483647 h 246"/>
                <a:gd name="T82" fmla="*/ 2147483647 w 444"/>
                <a:gd name="T83" fmla="*/ 2147483647 h 246"/>
                <a:gd name="T84" fmla="*/ 2147483647 w 444"/>
                <a:gd name="T85" fmla="*/ 2147483647 h 246"/>
                <a:gd name="T86" fmla="*/ 2147483647 w 444"/>
                <a:gd name="T87" fmla="*/ 2147483647 h 24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444"/>
                <a:gd name="T133" fmla="*/ 0 h 246"/>
                <a:gd name="T134" fmla="*/ 444 w 444"/>
                <a:gd name="T135" fmla="*/ 246 h 24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444" h="246">
                  <a:moveTo>
                    <a:pt x="156" y="240"/>
                  </a:moveTo>
                  <a:lnTo>
                    <a:pt x="156" y="222"/>
                  </a:lnTo>
                  <a:lnTo>
                    <a:pt x="174" y="222"/>
                  </a:lnTo>
                  <a:lnTo>
                    <a:pt x="168" y="216"/>
                  </a:lnTo>
                  <a:lnTo>
                    <a:pt x="168" y="204"/>
                  </a:lnTo>
                  <a:lnTo>
                    <a:pt x="162" y="198"/>
                  </a:lnTo>
                  <a:lnTo>
                    <a:pt x="162" y="186"/>
                  </a:lnTo>
                  <a:lnTo>
                    <a:pt x="168" y="180"/>
                  </a:lnTo>
                  <a:lnTo>
                    <a:pt x="204" y="180"/>
                  </a:lnTo>
                  <a:lnTo>
                    <a:pt x="210" y="168"/>
                  </a:lnTo>
                  <a:lnTo>
                    <a:pt x="216" y="162"/>
                  </a:lnTo>
                  <a:lnTo>
                    <a:pt x="228" y="162"/>
                  </a:lnTo>
                  <a:lnTo>
                    <a:pt x="228" y="168"/>
                  </a:lnTo>
                  <a:lnTo>
                    <a:pt x="234" y="174"/>
                  </a:lnTo>
                  <a:lnTo>
                    <a:pt x="252" y="174"/>
                  </a:lnTo>
                  <a:lnTo>
                    <a:pt x="276" y="150"/>
                  </a:lnTo>
                  <a:lnTo>
                    <a:pt x="288" y="126"/>
                  </a:lnTo>
                  <a:lnTo>
                    <a:pt x="306" y="126"/>
                  </a:lnTo>
                  <a:lnTo>
                    <a:pt x="306" y="108"/>
                  </a:lnTo>
                  <a:lnTo>
                    <a:pt x="318" y="96"/>
                  </a:lnTo>
                  <a:lnTo>
                    <a:pt x="330" y="96"/>
                  </a:lnTo>
                  <a:lnTo>
                    <a:pt x="348" y="114"/>
                  </a:lnTo>
                  <a:lnTo>
                    <a:pt x="360" y="114"/>
                  </a:lnTo>
                  <a:lnTo>
                    <a:pt x="372" y="102"/>
                  </a:lnTo>
                  <a:lnTo>
                    <a:pt x="372" y="96"/>
                  </a:lnTo>
                  <a:lnTo>
                    <a:pt x="420" y="96"/>
                  </a:lnTo>
                  <a:lnTo>
                    <a:pt x="426" y="90"/>
                  </a:lnTo>
                  <a:lnTo>
                    <a:pt x="432" y="90"/>
                  </a:lnTo>
                  <a:lnTo>
                    <a:pt x="444" y="84"/>
                  </a:lnTo>
                  <a:lnTo>
                    <a:pt x="444" y="78"/>
                  </a:lnTo>
                  <a:lnTo>
                    <a:pt x="426" y="60"/>
                  </a:lnTo>
                  <a:lnTo>
                    <a:pt x="402" y="48"/>
                  </a:lnTo>
                  <a:lnTo>
                    <a:pt x="396" y="48"/>
                  </a:lnTo>
                  <a:lnTo>
                    <a:pt x="390" y="42"/>
                  </a:lnTo>
                  <a:lnTo>
                    <a:pt x="384" y="30"/>
                  </a:lnTo>
                  <a:lnTo>
                    <a:pt x="372" y="24"/>
                  </a:lnTo>
                  <a:lnTo>
                    <a:pt x="366" y="18"/>
                  </a:lnTo>
                  <a:lnTo>
                    <a:pt x="348" y="18"/>
                  </a:lnTo>
                  <a:lnTo>
                    <a:pt x="342" y="6"/>
                  </a:lnTo>
                  <a:lnTo>
                    <a:pt x="336" y="0"/>
                  </a:lnTo>
                  <a:lnTo>
                    <a:pt x="312" y="0"/>
                  </a:lnTo>
                  <a:lnTo>
                    <a:pt x="300" y="6"/>
                  </a:lnTo>
                  <a:lnTo>
                    <a:pt x="294" y="12"/>
                  </a:lnTo>
                  <a:lnTo>
                    <a:pt x="282" y="12"/>
                  </a:lnTo>
                  <a:lnTo>
                    <a:pt x="270" y="0"/>
                  </a:lnTo>
                  <a:lnTo>
                    <a:pt x="252" y="0"/>
                  </a:lnTo>
                  <a:lnTo>
                    <a:pt x="240" y="6"/>
                  </a:lnTo>
                  <a:lnTo>
                    <a:pt x="234" y="18"/>
                  </a:lnTo>
                  <a:lnTo>
                    <a:pt x="222" y="24"/>
                  </a:lnTo>
                  <a:lnTo>
                    <a:pt x="186" y="24"/>
                  </a:lnTo>
                  <a:lnTo>
                    <a:pt x="174" y="18"/>
                  </a:lnTo>
                  <a:lnTo>
                    <a:pt x="168" y="12"/>
                  </a:lnTo>
                  <a:lnTo>
                    <a:pt x="156" y="12"/>
                  </a:lnTo>
                  <a:lnTo>
                    <a:pt x="150" y="18"/>
                  </a:lnTo>
                  <a:lnTo>
                    <a:pt x="144" y="18"/>
                  </a:lnTo>
                  <a:lnTo>
                    <a:pt x="138" y="24"/>
                  </a:lnTo>
                  <a:lnTo>
                    <a:pt x="132" y="24"/>
                  </a:lnTo>
                  <a:lnTo>
                    <a:pt x="132" y="18"/>
                  </a:lnTo>
                  <a:lnTo>
                    <a:pt x="126" y="12"/>
                  </a:lnTo>
                  <a:lnTo>
                    <a:pt x="126" y="6"/>
                  </a:lnTo>
                  <a:lnTo>
                    <a:pt x="120" y="0"/>
                  </a:lnTo>
                  <a:lnTo>
                    <a:pt x="114" y="0"/>
                  </a:lnTo>
                  <a:lnTo>
                    <a:pt x="96" y="18"/>
                  </a:lnTo>
                  <a:lnTo>
                    <a:pt x="90" y="18"/>
                  </a:lnTo>
                  <a:lnTo>
                    <a:pt x="84" y="30"/>
                  </a:lnTo>
                  <a:lnTo>
                    <a:pt x="72" y="36"/>
                  </a:lnTo>
                  <a:lnTo>
                    <a:pt x="60" y="48"/>
                  </a:lnTo>
                  <a:lnTo>
                    <a:pt x="48" y="54"/>
                  </a:lnTo>
                  <a:lnTo>
                    <a:pt x="36" y="66"/>
                  </a:lnTo>
                  <a:lnTo>
                    <a:pt x="24" y="72"/>
                  </a:lnTo>
                  <a:lnTo>
                    <a:pt x="18" y="84"/>
                  </a:lnTo>
                  <a:lnTo>
                    <a:pt x="18" y="102"/>
                  </a:lnTo>
                  <a:lnTo>
                    <a:pt x="12" y="114"/>
                  </a:lnTo>
                  <a:lnTo>
                    <a:pt x="0" y="126"/>
                  </a:lnTo>
                  <a:lnTo>
                    <a:pt x="6" y="138"/>
                  </a:lnTo>
                  <a:lnTo>
                    <a:pt x="18" y="150"/>
                  </a:lnTo>
                  <a:lnTo>
                    <a:pt x="42" y="150"/>
                  </a:lnTo>
                  <a:lnTo>
                    <a:pt x="42" y="168"/>
                  </a:lnTo>
                  <a:lnTo>
                    <a:pt x="48" y="174"/>
                  </a:lnTo>
                  <a:lnTo>
                    <a:pt x="60" y="174"/>
                  </a:lnTo>
                  <a:lnTo>
                    <a:pt x="66" y="168"/>
                  </a:lnTo>
                  <a:lnTo>
                    <a:pt x="102" y="168"/>
                  </a:lnTo>
                  <a:lnTo>
                    <a:pt x="102" y="210"/>
                  </a:lnTo>
                  <a:lnTo>
                    <a:pt x="126" y="222"/>
                  </a:lnTo>
                  <a:lnTo>
                    <a:pt x="132" y="228"/>
                  </a:lnTo>
                  <a:lnTo>
                    <a:pt x="132" y="246"/>
                  </a:lnTo>
                  <a:lnTo>
                    <a:pt x="144" y="246"/>
                  </a:lnTo>
                  <a:lnTo>
                    <a:pt x="156" y="240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 dirty="0">
                <a:solidFill>
                  <a:srgbClr val="555555"/>
                </a:solidFill>
              </a:endParaRPr>
            </a:p>
          </p:txBody>
        </p:sp>
        <p:sp>
          <p:nvSpPr>
            <p:cNvPr id="181" name="Haiti" descr="© INSCALE GmbH, 05.05.2010&#10;http://www.presentationload.com/">
              <a:extLst>
                <a:ext uri="{FF2B5EF4-FFF2-40B4-BE49-F238E27FC236}">
                  <a16:creationId xmlns:a16="http://schemas.microsoft.com/office/drawing/2014/main" id="{DFEEA727-66F3-4A1B-933E-0890E70E991D}"/>
                </a:ext>
              </a:extLst>
            </p:cNvPr>
            <p:cNvSpPr>
              <a:spLocks/>
            </p:cNvSpPr>
            <p:nvPr/>
          </p:nvSpPr>
          <p:spPr bwMode="gray">
            <a:xfrm>
              <a:off x="3243176" y="3801983"/>
              <a:ext cx="87359" cy="69086"/>
            </a:xfrm>
            <a:custGeom>
              <a:avLst/>
              <a:gdLst>
                <a:gd name="T0" fmla="*/ 2147483647 w 198"/>
                <a:gd name="T1" fmla="*/ 2147483647 h 156"/>
                <a:gd name="T2" fmla="*/ 2147483647 w 198"/>
                <a:gd name="T3" fmla="*/ 2147483647 h 156"/>
                <a:gd name="T4" fmla="*/ 2147483647 w 198"/>
                <a:gd name="T5" fmla="*/ 2147483647 h 156"/>
                <a:gd name="T6" fmla="*/ 2147483647 w 198"/>
                <a:gd name="T7" fmla="*/ 2147483647 h 156"/>
                <a:gd name="T8" fmla="*/ 2147483647 w 198"/>
                <a:gd name="T9" fmla="*/ 2147483647 h 156"/>
                <a:gd name="T10" fmla="*/ 2147483647 w 198"/>
                <a:gd name="T11" fmla="*/ 2147483647 h 156"/>
                <a:gd name="T12" fmla="*/ 2147483647 w 198"/>
                <a:gd name="T13" fmla="*/ 2147483647 h 156"/>
                <a:gd name="T14" fmla="*/ 2147483647 w 198"/>
                <a:gd name="T15" fmla="*/ 2147483647 h 156"/>
                <a:gd name="T16" fmla="*/ 2147483647 w 198"/>
                <a:gd name="T17" fmla="*/ 2147483647 h 156"/>
                <a:gd name="T18" fmla="*/ 2147483647 w 198"/>
                <a:gd name="T19" fmla="*/ 2147483647 h 156"/>
                <a:gd name="T20" fmla="*/ 2147483647 w 198"/>
                <a:gd name="T21" fmla="*/ 2147483647 h 156"/>
                <a:gd name="T22" fmla="*/ 2147483647 w 198"/>
                <a:gd name="T23" fmla="*/ 2147483647 h 156"/>
                <a:gd name="T24" fmla="*/ 2147483647 w 198"/>
                <a:gd name="T25" fmla="*/ 2147483647 h 156"/>
                <a:gd name="T26" fmla="*/ 2147483647 w 198"/>
                <a:gd name="T27" fmla="*/ 2147483647 h 156"/>
                <a:gd name="T28" fmla="*/ 2147483647 w 198"/>
                <a:gd name="T29" fmla="*/ 2147483647 h 156"/>
                <a:gd name="T30" fmla="*/ 2147483647 w 198"/>
                <a:gd name="T31" fmla="*/ 2147483647 h 156"/>
                <a:gd name="T32" fmla="*/ 2147483647 w 198"/>
                <a:gd name="T33" fmla="*/ 2147483647 h 156"/>
                <a:gd name="T34" fmla="*/ 2147483647 w 198"/>
                <a:gd name="T35" fmla="*/ 0 h 156"/>
                <a:gd name="T36" fmla="*/ 2147483647 w 198"/>
                <a:gd name="T37" fmla="*/ 0 h 156"/>
                <a:gd name="T38" fmla="*/ 2147483647 w 198"/>
                <a:gd name="T39" fmla="*/ 2147483647 h 156"/>
                <a:gd name="T40" fmla="*/ 2147483647 w 198"/>
                <a:gd name="T41" fmla="*/ 2147483647 h 156"/>
                <a:gd name="T42" fmla="*/ 2147483647 w 198"/>
                <a:gd name="T43" fmla="*/ 2147483647 h 156"/>
                <a:gd name="T44" fmla="*/ 2147483647 w 198"/>
                <a:gd name="T45" fmla="*/ 2147483647 h 156"/>
                <a:gd name="T46" fmla="*/ 2147483647 w 198"/>
                <a:gd name="T47" fmla="*/ 2147483647 h 156"/>
                <a:gd name="T48" fmla="*/ 2147483647 w 198"/>
                <a:gd name="T49" fmla="*/ 2147483647 h 156"/>
                <a:gd name="T50" fmla="*/ 2147483647 w 198"/>
                <a:gd name="T51" fmla="*/ 2147483647 h 156"/>
                <a:gd name="T52" fmla="*/ 2147483647 w 198"/>
                <a:gd name="T53" fmla="*/ 2147483647 h 156"/>
                <a:gd name="T54" fmla="*/ 2147483647 w 198"/>
                <a:gd name="T55" fmla="*/ 2147483647 h 156"/>
                <a:gd name="T56" fmla="*/ 2147483647 w 198"/>
                <a:gd name="T57" fmla="*/ 2147483647 h 156"/>
                <a:gd name="T58" fmla="*/ 2147483647 w 198"/>
                <a:gd name="T59" fmla="*/ 2147483647 h 156"/>
                <a:gd name="T60" fmla="*/ 2147483647 w 198"/>
                <a:gd name="T61" fmla="*/ 2147483647 h 156"/>
                <a:gd name="T62" fmla="*/ 2147483647 w 198"/>
                <a:gd name="T63" fmla="*/ 2147483647 h 156"/>
                <a:gd name="T64" fmla="*/ 2147483647 w 198"/>
                <a:gd name="T65" fmla="*/ 2147483647 h 156"/>
                <a:gd name="T66" fmla="*/ 2147483647 w 198"/>
                <a:gd name="T67" fmla="*/ 2147483647 h 156"/>
                <a:gd name="T68" fmla="*/ 2147483647 w 198"/>
                <a:gd name="T69" fmla="*/ 2147483647 h 156"/>
                <a:gd name="T70" fmla="*/ 2147483647 w 198"/>
                <a:gd name="T71" fmla="*/ 2147483647 h 156"/>
                <a:gd name="T72" fmla="*/ 2147483647 w 198"/>
                <a:gd name="T73" fmla="*/ 2147483647 h 156"/>
                <a:gd name="T74" fmla="*/ 2147483647 w 198"/>
                <a:gd name="T75" fmla="*/ 2147483647 h 156"/>
                <a:gd name="T76" fmla="*/ 2147483647 w 198"/>
                <a:gd name="T77" fmla="*/ 2147483647 h 156"/>
                <a:gd name="T78" fmla="*/ 2147483647 w 198"/>
                <a:gd name="T79" fmla="*/ 2147483647 h 156"/>
                <a:gd name="T80" fmla="*/ 2147483647 w 198"/>
                <a:gd name="T81" fmla="*/ 2147483647 h 156"/>
                <a:gd name="T82" fmla="*/ 0 w 198"/>
                <a:gd name="T83" fmla="*/ 2147483647 h 156"/>
                <a:gd name="T84" fmla="*/ 0 w 198"/>
                <a:gd name="T85" fmla="*/ 2147483647 h 156"/>
                <a:gd name="T86" fmla="*/ 2147483647 w 198"/>
                <a:gd name="T87" fmla="*/ 2147483647 h 156"/>
                <a:gd name="T88" fmla="*/ 2147483647 w 198"/>
                <a:gd name="T89" fmla="*/ 2147483647 h 156"/>
                <a:gd name="T90" fmla="*/ 2147483647 w 198"/>
                <a:gd name="T91" fmla="*/ 2147483647 h 156"/>
                <a:gd name="T92" fmla="*/ 2147483647 w 198"/>
                <a:gd name="T93" fmla="*/ 2147483647 h 156"/>
                <a:gd name="T94" fmla="*/ 2147483647 w 198"/>
                <a:gd name="T95" fmla="*/ 2147483647 h 156"/>
                <a:gd name="T96" fmla="*/ 2147483647 w 198"/>
                <a:gd name="T97" fmla="*/ 2147483647 h 156"/>
                <a:gd name="T98" fmla="*/ 2147483647 w 198"/>
                <a:gd name="T99" fmla="*/ 2147483647 h 156"/>
                <a:gd name="T100" fmla="*/ 2147483647 w 198"/>
                <a:gd name="T101" fmla="*/ 2147483647 h 156"/>
                <a:gd name="T102" fmla="*/ 2147483647 w 198"/>
                <a:gd name="T103" fmla="*/ 2147483647 h 156"/>
                <a:gd name="T104" fmla="*/ 2147483647 w 198"/>
                <a:gd name="T105" fmla="*/ 2147483647 h 156"/>
                <a:gd name="T106" fmla="*/ 2147483647 w 198"/>
                <a:gd name="T107" fmla="*/ 2147483647 h 156"/>
                <a:gd name="T108" fmla="*/ 2147483647 w 198"/>
                <a:gd name="T109" fmla="*/ 2147483647 h 156"/>
                <a:gd name="T110" fmla="*/ 2147483647 w 198"/>
                <a:gd name="T111" fmla="*/ 2147483647 h 156"/>
                <a:gd name="T112" fmla="*/ 2147483647 w 198"/>
                <a:gd name="T113" fmla="*/ 2147483647 h 15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98"/>
                <a:gd name="T172" fmla="*/ 0 h 156"/>
                <a:gd name="T173" fmla="*/ 198 w 198"/>
                <a:gd name="T174" fmla="*/ 156 h 15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98" h="156">
                  <a:moveTo>
                    <a:pt x="168" y="114"/>
                  </a:moveTo>
                  <a:lnTo>
                    <a:pt x="168" y="108"/>
                  </a:lnTo>
                  <a:lnTo>
                    <a:pt x="174" y="102"/>
                  </a:lnTo>
                  <a:lnTo>
                    <a:pt x="180" y="90"/>
                  </a:lnTo>
                  <a:lnTo>
                    <a:pt x="180" y="78"/>
                  </a:lnTo>
                  <a:lnTo>
                    <a:pt x="186" y="72"/>
                  </a:lnTo>
                  <a:lnTo>
                    <a:pt x="192" y="60"/>
                  </a:lnTo>
                  <a:lnTo>
                    <a:pt x="198" y="54"/>
                  </a:lnTo>
                  <a:lnTo>
                    <a:pt x="198" y="42"/>
                  </a:lnTo>
                  <a:lnTo>
                    <a:pt x="186" y="6"/>
                  </a:lnTo>
                  <a:lnTo>
                    <a:pt x="180" y="12"/>
                  </a:lnTo>
                  <a:lnTo>
                    <a:pt x="180" y="18"/>
                  </a:lnTo>
                  <a:lnTo>
                    <a:pt x="174" y="18"/>
                  </a:lnTo>
                  <a:lnTo>
                    <a:pt x="168" y="12"/>
                  </a:lnTo>
                  <a:lnTo>
                    <a:pt x="156" y="12"/>
                  </a:lnTo>
                  <a:lnTo>
                    <a:pt x="144" y="6"/>
                  </a:lnTo>
                  <a:lnTo>
                    <a:pt x="126" y="6"/>
                  </a:lnTo>
                  <a:lnTo>
                    <a:pt x="114" y="0"/>
                  </a:lnTo>
                  <a:lnTo>
                    <a:pt x="84" y="0"/>
                  </a:lnTo>
                  <a:lnTo>
                    <a:pt x="72" y="6"/>
                  </a:lnTo>
                  <a:lnTo>
                    <a:pt x="66" y="12"/>
                  </a:lnTo>
                  <a:lnTo>
                    <a:pt x="66" y="18"/>
                  </a:lnTo>
                  <a:lnTo>
                    <a:pt x="72" y="24"/>
                  </a:lnTo>
                  <a:lnTo>
                    <a:pt x="108" y="24"/>
                  </a:lnTo>
                  <a:lnTo>
                    <a:pt x="114" y="30"/>
                  </a:lnTo>
                  <a:lnTo>
                    <a:pt x="120" y="42"/>
                  </a:lnTo>
                  <a:lnTo>
                    <a:pt x="126" y="48"/>
                  </a:lnTo>
                  <a:lnTo>
                    <a:pt x="114" y="54"/>
                  </a:lnTo>
                  <a:lnTo>
                    <a:pt x="108" y="60"/>
                  </a:lnTo>
                  <a:lnTo>
                    <a:pt x="108" y="72"/>
                  </a:lnTo>
                  <a:lnTo>
                    <a:pt x="114" y="84"/>
                  </a:lnTo>
                  <a:lnTo>
                    <a:pt x="114" y="96"/>
                  </a:lnTo>
                  <a:lnTo>
                    <a:pt x="120" y="102"/>
                  </a:lnTo>
                  <a:lnTo>
                    <a:pt x="114" y="108"/>
                  </a:lnTo>
                  <a:lnTo>
                    <a:pt x="96" y="108"/>
                  </a:lnTo>
                  <a:lnTo>
                    <a:pt x="78" y="102"/>
                  </a:lnTo>
                  <a:lnTo>
                    <a:pt x="66" y="102"/>
                  </a:lnTo>
                  <a:lnTo>
                    <a:pt x="54" y="96"/>
                  </a:lnTo>
                  <a:lnTo>
                    <a:pt x="36" y="96"/>
                  </a:lnTo>
                  <a:lnTo>
                    <a:pt x="24" y="102"/>
                  </a:lnTo>
                  <a:lnTo>
                    <a:pt x="6" y="102"/>
                  </a:lnTo>
                  <a:lnTo>
                    <a:pt x="0" y="108"/>
                  </a:lnTo>
                  <a:lnTo>
                    <a:pt x="0" y="114"/>
                  </a:lnTo>
                  <a:lnTo>
                    <a:pt x="6" y="120"/>
                  </a:lnTo>
                  <a:lnTo>
                    <a:pt x="12" y="132"/>
                  </a:lnTo>
                  <a:lnTo>
                    <a:pt x="24" y="138"/>
                  </a:lnTo>
                  <a:lnTo>
                    <a:pt x="30" y="150"/>
                  </a:lnTo>
                  <a:lnTo>
                    <a:pt x="36" y="156"/>
                  </a:lnTo>
                  <a:lnTo>
                    <a:pt x="42" y="156"/>
                  </a:lnTo>
                  <a:lnTo>
                    <a:pt x="48" y="150"/>
                  </a:lnTo>
                  <a:lnTo>
                    <a:pt x="54" y="138"/>
                  </a:lnTo>
                  <a:lnTo>
                    <a:pt x="60" y="132"/>
                  </a:lnTo>
                  <a:lnTo>
                    <a:pt x="138" y="132"/>
                  </a:lnTo>
                  <a:lnTo>
                    <a:pt x="156" y="126"/>
                  </a:lnTo>
                  <a:lnTo>
                    <a:pt x="168" y="126"/>
                  </a:lnTo>
                  <a:lnTo>
                    <a:pt x="180" y="144"/>
                  </a:lnTo>
                  <a:lnTo>
                    <a:pt x="168" y="114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 dirty="0">
                <a:solidFill>
                  <a:srgbClr val="555555"/>
                </a:solidFill>
              </a:endParaRPr>
            </a:p>
          </p:txBody>
        </p:sp>
        <p:sp>
          <p:nvSpPr>
            <p:cNvPr id="182" name="Guatemala" descr="© INSCALE GmbH, 05.05.2010&#10;http://www.presentationload.com/">
              <a:extLst>
                <a:ext uri="{FF2B5EF4-FFF2-40B4-BE49-F238E27FC236}">
                  <a16:creationId xmlns:a16="http://schemas.microsoft.com/office/drawing/2014/main" id="{9DCBD00F-70BB-45D7-8989-C126AC72B07F}"/>
                </a:ext>
              </a:extLst>
            </p:cNvPr>
            <p:cNvSpPr>
              <a:spLocks/>
            </p:cNvSpPr>
            <p:nvPr/>
          </p:nvSpPr>
          <p:spPr bwMode="gray">
            <a:xfrm>
              <a:off x="2666607" y="3872841"/>
              <a:ext cx="131037" cy="150571"/>
            </a:xfrm>
            <a:custGeom>
              <a:avLst/>
              <a:gdLst>
                <a:gd name="T0" fmla="*/ 2147483647 w 300"/>
                <a:gd name="T1" fmla="*/ 2147483647 h 336"/>
                <a:gd name="T2" fmla="*/ 2147483647 w 300"/>
                <a:gd name="T3" fmla="*/ 2147483647 h 336"/>
                <a:gd name="T4" fmla="*/ 2147483647 w 300"/>
                <a:gd name="T5" fmla="*/ 2147483647 h 336"/>
                <a:gd name="T6" fmla="*/ 2147483647 w 300"/>
                <a:gd name="T7" fmla="*/ 2147483647 h 336"/>
                <a:gd name="T8" fmla="*/ 2147483647 w 300"/>
                <a:gd name="T9" fmla="*/ 2147483647 h 336"/>
                <a:gd name="T10" fmla="*/ 2147483647 w 300"/>
                <a:gd name="T11" fmla="*/ 0 h 336"/>
                <a:gd name="T12" fmla="*/ 2147483647 w 300"/>
                <a:gd name="T13" fmla="*/ 2147483647 h 336"/>
                <a:gd name="T14" fmla="*/ 2147483647 w 300"/>
                <a:gd name="T15" fmla="*/ 2147483647 h 336"/>
                <a:gd name="T16" fmla="*/ 2147483647 w 300"/>
                <a:gd name="T17" fmla="*/ 2147483647 h 336"/>
                <a:gd name="T18" fmla="*/ 2147483647 w 300"/>
                <a:gd name="T19" fmla="*/ 2147483647 h 336"/>
                <a:gd name="T20" fmla="*/ 2147483647 w 300"/>
                <a:gd name="T21" fmla="*/ 2147483647 h 336"/>
                <a:gd name="T22" fmla="*/ 2147483647 w 300"/>
                <a:gd name="T23" fmla="*/ 2147483647 h 336"/>
                <a:gd name="T24" fmla="*/ 2147483647 w 300"/>
                <a:gd name="T25" fmla="*/ 2147483647 h 336"/>
                <a:gd name="T26" fmla="*/ 2147483647 w 300"/>
                <a:gd name="T27" fmla="*/ 2147483647 h 336"/>
                <a:gd name="T28" fmla="*/ 2147483647 w 300"/>
                <a:gd name="T29" fmla="*/ 2147483647 h 336"/>
                <a:gd name="T30" fmla="*/ 2147483647 w 300"/>
                <a:gd name="T31" fmla="*/ 2147483647 h 336"/>
                <a:gd name="T32" fmla="*/ 2147483647 w 300"/>
                <a:gd name="T33" fmla="*/ 2147483647 h 336"/>
                <a:gd name="T34" fmla="*/ 2147483647 w 300"/>
                <a:gd name="T35" fmla="*/ 2147483647 h 336"/>
                <a:gd name="T36" fmla="*/ 2147483647 w 300"/>
                <a:gd name="T37" fmla="*/ 2147483647 h 336"/>
                <a:gd name="T38" fmla="*/ 2147483647 w 300"/>
                <a:gd name="T39" fmla="*/ 2147483647 h 336"/>
                <a:gd name="T40" fmla="*/ 2147483647 w 300"/>
                <a:gd name="T41" fmla="*/ 2147483647 h 336"/>
                <a:gd name="T42" fmla="*/ 2147483647 w 300"/>
                <a:gd name="T43" fmla="*/ 2147483647 h 336"/>
                <a:gd name="T44" fmla="*/ 2147483647 w 300"/>
                <a:gd name="T45" fmla="*/ 2147483647 h 336"/>
                <a:gd name="T46" fmla="*/ 2147483647 w 300"/>
                <a:gd name="T47" fmla="*/ 2147483647 h 336"/>
                <a:gd name="T48" fmla="*/ 2147483647 w 300"/>
                <a:gd name="T49" fmla="*/ 2147483647 h 336"/>
                <a:gd name="T50" fmla="*/ 2147483647 w 300"/>
                <a:gd name="T51" fmla="*/ 2147483647 h 336"/>
                <a:gd name="T52" fmla="*/ 2147483647 w 300"/>
                <a:gd name="T53" fmla="*/ 2147483647 h 336"/>
                <a:gd name="T54" fmla="*/ 2147483647 w 300"/>
                <a:gd name="T55" fmla="*/ 2147483647 h 336"/>
                <a:gd name="T56" fmla="*/ 2147483647 w 300"/>
                <a:gd name="T57" fmla="*/ 2147483647 h 336"/>
                <a:gd name="T58" fmla="*/ 0 w 300"/>
                <a:gd name="T59" fmla="*/ 2147483647 h 336"/>
                <a:gd name="T60" fmla="*/ 2147483647 w 300"/>
                <a:gd name="T61" fmla="*/ 2147483647 h 336"/>
                <a:gd name="T62" fmla="*/ 2147483647 w 300"/>
                <a:gd name="T63" fmla="*/ 2147483647 h 336"/>
                <a:gd name="T64" fmla="*/ 2147483647 w 300"/>
                <a:gd name="T65" fmla="*/ 2147483647 h 336"/>
                <a:gd name="T66" fmla="*/ 2147483647 w 300"/>
                <a:gd name="T67" fmla="*/ 2147483647 h 336"/>
                <a:gd name="T68" fmla="*/ 2147483647 w 300"/>
                <a:gd name="T69" fmla="*/ 2147483647 h 336"/>
                <a:gd name="T70" fmla="*/ 2147483647 w 300"/>
                <a:gd name="T71" fmla="*/ 2147483647 h 336"/>
                <a:gd name="T72" fmla="*/ 2147483647 w 300"/>
                <a:gd name="T73" fmla="*/ 2147483647 h 336"/>
                <a:gd name="T74" fmla="*/ 2147483647 w 300"/>
                <a:gd name="T75" fmla="*/ 2147483647 h 336"/>
                <a:gd name="T76" fmla="*/ 2147483647 w 300"/>
                <a:gd name="T77" fmla="*/ 2147483647 h 336"/>
                <a:gd name="T78" fmla="*/ 2147483647 w 300"/>
                <a:gd name="T79" fmla="*/ 2147483647 h 336"/>
                <a:gd name="T80" fmla="*/ 2147483647 w 300"/>
                <a:gd name="T81" fmla="*/ 2147483647 h 336"/>
                <a:gd name="T82" fmla="*/ 2147483647 w 300"/>
                <a:gd name="T83" fmla="*/ 2147483647 h 336"/>
                <a:gd name="T84" fmla="*/ 2147483647 w 300"/>
                <a:gd name="T85" fmla="*/ 2147483647 h 336"/>
                <a:gd name="T86" fmla="*/ 2147483647 w 300"/>
                <a:gd name="T87" fmla="*/ 2147483647 h 336"/>
                <a:gd name="T88" fmla="*/ 2147483647 w 300"/>
                <a:gd name="T89" fmla="*/ 2147483647 h 336"/>
                <a:gd name="T90" fmla="*/ 2147483647 w 300"/>
                <a:gd name="T91" fmla="*/ 2147483647 h 336"/>
                <a:gd name="T92" fmla="*/ 2147483647 w 300"/>
                <a:gd name="T93" fmla="*/ 2147483647 h 336"/>
                <a:gd name="T94" fmla="*/ 2147483647 w 300"/>
                <a:gd name="T95" fmla="*/ 2147483647 h 336"/>
                <a:gd name="T96" fmla="*/ 2147483647 w 300"/>
                <a:gd name="T97" fmla="*/ 2147483647 h 336"/>
                <a:gd name="T98" fmla="*/ 2147483647 w 300"/>
                <a:gd name="T99" fmla="*/ 2147483647 h 336"/>
                <a:gd name="T100" fmla="*/ 2147483647 w 300"/>
                <a:gd name="T101" fmla="*/ 2147483647 h 336"/>
                <a:gd name="T102" fmla="*/ 2147483647 w 300"/>
                <a:gd name="T103" fmla="*/ 2147483647 h 336"/>
                <a:gd name="T104" fmla="*/ 2147483647 w 300"/>
                <a:gd name="T105" fmla="*/ 2147483647 h 336"/>
                <a:gd name="T106" fmla="*/ 2147483647 w 300"/>
                <a:gd name="T107" fmla="*/ 2147483647 h 336"/>
                <a:gd name="T108" fmla="*/ 2147483647 w 300"/>
                <a:gd name="T109" fmla="*/ 2147483647 h 336"/>
                <a:gd name="T110" fmla="*/ 2147483647 w 300"/>
                <a:gd name="T111" fmla="*/ 2147483647 h 336"/>
                <a:gd name="T112" fmla="*/ 2147483647 w 300"/>
                <a:gd name="T113" fmla="*/ 2147483647 h 336"/>
                <a:gd name="T114" fmla="*/ 2147483647 w 300"/>
                <a:gd name="T115" fmla="*/ 2147483647 h 336"/>
                <a:gd name="T116" fmla="*/ 2147483647 w 300"/>
                <a:gd name="T117" fmla="*/ 2147483647 h 336"/>
                <a:gd name="T118" fmla="*/ 2147483647 w 300"/>
                <a:gd name="T119" fmla="*/ 2147483647 h 336"/>
                <a:gd name="T120" fmla="*/ 2147483647 w 300"/>
                <a:gd name="T121" fmla="*/ 2147483647 h 3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300"/>
                <a:gd name="T184" fmla="*/ 0 h 336"/>
                <a:gd name="T185" fmla="*/ 300 w 300"/>
                <a:gd name="T186" fmla="*/ 336 h 3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300" h="336">
                  <a:moveTo>
                    <a:pt x="288" y="156"/>
                  </a:moveTo>
                  <a:lnTo>
                    <a:pt x="270" y="168"/>
                  </a:lnTo>
                  <a:lnTo>
                    <a:pt x="258" y="162"/>
                  </a:lnTo>
                  <a:lnTo>
                    <a:pt x="228" y="162"/>
                  </a:lnTo>
                  <a:lnTo>
                    <a:pt x="252" y="6"/>
                  </a:lnTo>
                  <a:lnTo>
                    <a:pt x="120" y="0"/>
                  </a:lnTo>
                  <a:lnTo>
                    <a:pt x="120" y="12"/>
                  </a:lnTo>
                  <a:lnTo>
                    <a:pt x="126" y="24"/>
                  </a:lnTo>
                  <a:lnTo>
                    <a:pt x="126" y="48"/>
                  </a:lnTo>
                  <a:lnTo>
                    <a:pt x="120" y="48"/>
                  </a:lnTo>
                  <a:lnTo>
                    <a:pt x="108" y="54"/>
                  </a:lnTo>
                  <a:lnTo>
                    <a:pt x="84" y="54"/>
                  </a:lnTo>
                  <a:lnTo>
                    <a:pt x="96" y="60"/>
                  </a:lnTo>
                  <a:lnTo>
                    <a:pt x="96" y="66"/>
                  </a:lnTo>
                  <a:lnTo>
                    <a:pt x="102" y="78"/>
                  </a:lnTo>
                  <a:lnTo>
                    <a:pt x="108" y="84"/>
                  </a:lnTo>
                  <a:lnTo>
                    <a:pt x="114" y="84"/>
                  </a:lnTo>
                  <a:lnTo>
                    <a:pt x="126" y="90"/>
                  </a:lnTo>
                  <a:lnTo>
                    <a:pt x="132" y="90"/>
                  </a:lnTo>
                  <a:lnTo>
                    <a:pt x="138" y="114"/>
                  </a:lnTo>
                  <a:lnTo>
                    <a:pt x="156" y="114"/>
                  </a:lnTo>
                  <a:lnTo>
                    <a:pt x="156" y="126"/>
                  </a:lnTo>
                  <a:lnTo>
                    <a:pt x="150" y="132"/>
                  </a:lnTo>
                  <a:lnTo>
                    <a:pt x="144" y="132"/>
                  </a:lnTo>
                  <a:lnTo>
                    <a:pt x="144" y="150"/>
                  </a:lnTo>
                  <a:lnTo>
                    <a:pt x="54" y="144"/>
                  </a:lnTo>
                  <a:lnTo>
                    <a:pt x="24" y="192"/>
                  </a:lnTo>
                  <a:lnTo>
                    <a:pt x="24" y="264"/>
                  </a:lnTo>
                  <a:lnTo>
                    <a:pt x="18" y="270"/>
                  </a:lnTo>
                  <a:lnTo>
                    <a:pt x="0" y="270"/>
                  </a:lnTo>
                  <a:lnTo>
                    <a:pt x="6" y="282"/>
                  </a:lnTo>
                  <a:lnTo>
                    <a:pt x="12" y="288"/>
                  </a:lnTo>
                  <a:lnTo>
                    <a:pt x="24" y="288"/>
                  </a:lnTo>
                  <a:lnTo>
                    <a:pt x="42" y="300"/>
                  </a:lnTo>
                  <a:lnTo>
                    <a:pt x="60" y="318"/>
                  </a:lnTo>
                  <a:lnTo>
                    <a:pt x="72" y="324"/>
                  </a:lnTo>
                  <a:lnTo>
                    <a:pt x="120" y="324"/>
                  </a:lnTo>
                  <a:lnTo>
                    <a:pt x="126" y="330"/>
                  </a:lnTo>
                  <a:lnTo>
                    <a:pt x="132" y="330"/>
                  </a:lnTo>
                  <a:lnTo>
                    <a:pt x="138" y="336"/>
                  </a:lnTo>
                  <a:lnTo>
                    <a:pt x="150" y="324"/>
                  </a:lnTo>
                  <a:lnTo>
                    <a:pt x="162" y="318"/>
                  </a:lnTo>
                  <a:lnTo>
                    <a:pt x="168" y="312"/>
                  </a:lnTo>
                  <a:lnTo>
                    <a:pt x="174" y="312"/>
                  </a:lnTo>
                  <a:lnTo>
                    <a:pt x="180" y="300"/>
                  </a:lnTo>
                  <a:lnTo>
                    <a:pt x="186" y="294"/>
                  </a:lnTo>
                  <a:lnTo>
                    <a:pt x="186" y="282"/>
                  </a:lnTo>
                  <a:lnTo>
                    <a:pt x="204" y="282"/>
                  </a:lnTo>
                  <a:lnTo>
                    <a:pt x="210" y="276"/>
                  </a:lnTo>
                  <a:lnTo>
                    <a:pt x="222" y="270"/>
                  </a:lnTo>
                  <a:lnTo>
                    <a:pt x="222" y="264"/>
                  </a:lnTo>
                  <a:lnTo>
                    <a:pt x="228" y="252"/>
                  </a:lnTo>
                  <a:lnTo>
                    <a:pt x="228" y="234"/>
                  </a:lnTo>
                  <a:lnTo>
                    <a:pt x="234" y="222"/>
                  </a:lnTo>
                  <a:lnTo>
                    <a:pt x="246" y="216"/>
                  </a:lnTo>
                  <a:lnTo>
                    <a:pt x="258" y="204"/>
                  </a:lnTo>
                  <a:lnTo>
                    <a:pt x="270" y="198"/>
                  </a:lnTo>
                  <a:lnTo>
                    <a:pt x="282" y="186"/>
                  </a:lnTo>
                  <a:lnTo>
                    <a:pt x="294" y="180"/>
                  </a:lnTo>
                  <a:lnTo>
                    <a:pt x="300" y="168"/>
                  </a:lnTo>
                  <a:lnTo>
                    <a:pt x="288" y="156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 dirty="0">
                <a:solidFill>
                  <a:srgbClr val="555555"/>
                </a:solidFill>
              </a:endParaRPr>
            </a:p>
          </p:txBody>
        </p:sp>
        <p:sp>
          <p:nvSpPr>
            <p:cNvPr id="183" name="El Salvador" descr="© INSCALE GmbH, 05.05.2010&#10;http://www.presentationload.com/">
              <a:extLst>
                <a:ext uri="{FF2B5EF4-FFF2-40B4-BE49-F238E27FC236}">
                  <a16:creationId xmlns:a16="http://schemas.microsoft.com/office/drawing/2014/main" id="{E8EC9C30-40D5-4488-AF58-A74F3F982C92}"/>
                </a:ext>
              </a:extLst>
            </p:cNvPr>
            <p:cNvSpPr>
              <a:spLocks/>
            </p:cNvSpPr>
            <p:nvPr/>
          </p:nvSpPr>
          <p:spPr bwMode="gray">
            <a:xfrm>
              <a:off x="2727759" y="3998611"/>
              <a:ext cx="75128" cy="49601"/>
            </a:xfrm>
            <a:custGeom>
              <a:avLst/>
              <a:gdLst>
                <a:gd name="T0" fmla="*/ 2147483647 w 174"/>
                <a:gd name="T1" fmla="*/ 2147483647 h 114"/>
                <a:gd name="T2" fmla="*/ 2147483647 w 174"/>
                <a:gd name="T3" fmla="*/ 2147483647 h 114"/>
                <a:gd name="T4" fmla="*/ 2147483647 w 174"/>
                <a:gd name="T5" fmla="*/ 2147483647 h 114"/>
                <a:gd name="T6" fmla="*/ 2147483647 w 174"/>
                <a:gd name="T7" fmla="*/ 2147483647 h 114"/>
                <a:gd name="T8" fmla="*/ 2147483647 w 174"/>
                <a:gd name="T9" fmla="*/ 2147483647 h 114"/>
                <a:gd name="T10" fmla="*/ 2147483647 w 174"/>
                <a:gd name="T11" fmla="*/ 2147483647 h 114"/>
                <a:gd name="T12" fmla="*/ 2147483647 w 174"/>
                <a:gd name="T13" fmla="*/ 2147483647 h 114"/>
                <a:gd name="T14" fmla="*/ 2147483647 w 174"/>
                <a:gd name="T15" fmla="*/ 2147483647 h 114"/>
                <a:gd name="T16" fmla="*/ 2147483647 w 174"/>
                <a:gd name="T17" fmla="*/ 2147483647 h 114"/>
                <a:gd name="T18" fmla="*/ 2147483647 w 174"/>
                <a:gd name="T19" fmla="*/ 0 h 114"/>
                <a:gd name="T20" fmla="*/ 2147483647 w 174"/>
                <a:gd name="T21" fmla="*/ 2147483647 h 114"/>
                <a:gd name="T22" fmla="*/ 2147483647 w 174"/>
                <a:gd name="T23" fmla="*/ 2147483647 h 114"/>
                <a:gd name="T24" fmla="*/ 2147483647 w 174"/>
                <a:gd name="T25" fmla="*/ 2147483647 h 114"/>
                <a:gd name="T26" fmla="*/ 2147483647 w 174"/>
                <a:gd name="T27" fmla="*/ 2147483647 h 114"/>
                <a:gd name="T28" fmla="*/ 2147483647 w 174"/>
                <a:gd name="T29" fmla="*/ 2147483647 h 114"/>
                <a:gd name="T30" fmla="*/ 2147483647 w 174"/>
                <a:gd name="T31" fmla="*/ 2147483647 h 114"/>
                <a:gd name="T32" fmla="*/ 2147483647 w 174"/>
                <a:gd name="T33" fmla="*/ 2147483647 h 114"/>
                <a:gd name="T34" fmla="*/ 2147483647 w 174"/>
                <a:gd name="T35" fmla="*/ 2147483647 h 114"/>
                <a:gd name="T36" fmla="*/ 0 w 174"/>
                <a:gd name="T37" fmla="*/ 2147483647 h 114"/>
                <a:gd name="T38" fmla="*/ 2147483647 w 174"/>
                <a:gd name="T39" fmla="*/ 2147483647 h 114"/>
                <a:gd name="T40" fmla="*/ 2147483647 w 174"/>
                <a:gd name="T41" fmla="*/ 2147483647 h 114"/>
                <a:gd name="T42" fmla="*/ 2147483647 w 174"/>
                <a:gd name="T43" fmla="*/ 2147483647 h 114"/>
                <a:gd name="T44" fmla="*/ 2147483647 w 174"/>
                <a:gd name="T45" fmla="*/ 2147483647 h 114"/>
                <a:gd name="T46" fmla="*/ 2147483647 w 174"/>
                <a:gd name="T47" fmla="*/ 2147483647 h 114"/>
                <a:gd name="T48" fmla="*/ 2147483647 w 174"/>
                <a:gd name="T49" fmla="*/ 2147483647 h 114"/>
                <a:gd name="T50" fmla="*/ 2147483647 w 174"/>
                <a:gd name="T51" fmla="*/ 2147483647 h 114"/>
                <a:gd name="T52" fmla="*/ 2147483647 w 174"/>
                <a:gd name="T53" fmla="*/ 2147483647 h 114"/>
                <a:gd name="T54" fmla="*/ 2147483647 w 174"/>
                <a:gd name="T55" fmla="*/ 2147483647 h 114"/>
                <a:gd name="T56" fmla="*/ 2147483647 w 174"/>
                <a:gd name="T57" fmla="*/ 2147483647 h 114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74"/>
                <a:gd name="T88" fmla="*/ 0 h 114"/>
                <a:gd name="T89" fmla="*/ 174 w 174"/>
                <a:gd name="T90" fmla="*/ 114 h 114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74" h="114">
                  <a:moveTo>
                    <a:pt x="174" y="84"/>
                  </a:moveTo>
                  <a:lnTo>
                    <a:pt x="174" y="42"/>
                  </a:lnTo>
                  <a:lnTo>
                    <a:pt x="138" y="42"/>
                  </a:lnTo>
                  <a:lnTo>
                    <a:pt x="132" y="48"/>
                  </a:lnTo>
                  <a:lnTo>
                    <a:pt x="120" y="48"/>
                  </a:lnTo>
                  <a:lnTo>
                    <a:pt x="114" y="42"/>
                  </a:lnTo>
                  <a:lnTo>
                    <a:pt x="114" y="24"/>
                  </a:lnTo>
                  <a:lnTo>
                    <a:pt x="90" y="24"/>
                  </a:lnTo>
                  <a:lnTo>
                    <a:pt x="78" y="12"/>
                  </a:lnTo>
                  <a:lnTo>
                    <a:pt x="72" y="0"/>
                  </a:lnTo>
                  <a:lnTo>
                    <a:pt x="60" y="6"/>
                  </a:lnTo>
                  <a:lnTo>
                    <a:pt x="48" y="6"/>
                  </a:lnTo>
                  <a:lnTo>
                    <a:pt x="48" y="18"/>
                  </a:lnTo>
                  <a:lnTo>
                    <a:pt x="42" y="24"/>
                  </a:lnTo>
                  <a:lnTo>
                    <a:pt x="36" y="36"/>
                  </a:lnTo>
                  <a:lnTo>
                    <a:pt x="30" y="36"/>
                  </a:lnTo>
                  <a:lnTo>
                    <a:pt x="24" y="42"/>
                  </a:lnTo>
                  <a:lnTo>
                    <a:pt x="12" y="48"/>
                  </a:lnTo>
                  <a:lnTo>
                    <a:pt x="0" y="60"/>
                  </a:lnTo>
                  <a:lnTo>
                    <a:pt x="6" y="66"/>
                  </a:lnTo>
                  <a:lnTo>
                    <a:pt x="18" y="72"/>
                  </a:lnTo>
                  <a:lnTo>
                    <a:pt x="24" y="78"/>
                  </a:lnTo>
                  <a:lnTo>
                    <a:pt x="72" y="78"/>
                  </a:lnTo>
                  <a:lnTo>
                    <a:pt x="96" y="102"/>
                  </a:lnTo>
                  <a:lnTo>
                    <a:pt x="132" y="96"/>
                  </a:lnTo>
                  <a:lnTo>
                    <a:pt x="150" y="114"/>
                  </a:lnTo>
                  <a:lnTo>
                    <a:pt x="168" y="84"/>
                  </a:lnTo>
                  <a:lnTo>
                    <a:pt x="174" y="90"/>
                  </a:lnTo>
                  <a:lnTo>
                    <a:pt x="174" y="84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 dirty="0">
                <a:solidFill>
                  <a:srgbClr val="555555"/>
                </a:solidFill>
              </a:endParaRPr>
            </a:p>
          </p:txBody>
        </p:sp>
        <p:sp>
          <p:nvSpPr>
            <p:cNvPr id="184" name="Dominican Republic" descr="© INSCALE GmbH, 05.05.2010&#10;http://www.presentationload.com/">
              <a:extLst>
                <a:ext uri="{FF2B5EF4-FFF2-40B4-BE49-F238E27FC236}">
                  <a16:creationId xmlns:a16="http://schemas.microsoft.com/office/drawing/2014/main" id="{38594787-2163-40EB-B56B-54786D178036}"/>
                </a:ext>
              </a:extLst>
            </p:cNvPr>
            <p:cNvSpPr>
              <a:spLocks/>
            </p:cNvSpPr>
            <p:nvPr/>
          </p:nvSpPr>
          <p:spPr bwMode="gray">
            <a:xfrm>
              <a:off x="3318305" y="3801984"/>
              <a:ext cx="110071" cy="74399"/>
            </a:xfrm>
            <a:custGeom>
              <a:avLst/>
              <a:gdLst>
                <a:gd name="T0" fmla="*/ 2147483647 w 252"/>
                <a:gd name="T1" fmla="*/ 2147483647 h 168"/>
                <a:gd name="T2" fmla="*/ 2147483647 w 252"/>
                <a:gd name="T3" fmla="*/ 2147483647 h 168"/>
                <a:gd name="T4" fmla="*/ 2147483647 w 252"/>
                <a:gd name="T5" fmla="*/ 2147483647 h 168"/>
                <a:gd name="T6" fmla="*/ 2147483647 w 252"/>
                <a:gd name="T7" fmla="*/ 2147483647 h 168"/>
                <a:gd name="T8" fmla="*/ 2147483647 w 252"/>
                <a:gd name="T9" fmla="*/ 2147483647 h 168"/>
                <a:gd name="T10" fmla="*/ 2147483647 w 252"/>
                <a:gd name="T11" fmla="*/ 2147483647 h 168"/>
                <a:gd name="T12" fmla="*/ 2147483647 w 252"/>
                <a:gd name="T13" fmla="*/ 2147483647 h 168"/>
                <a:gd name="T14" fmla="*/ 2147483647 w 252"/>
                <a:gd name="T15" fmla="*/ 2147483647 h 168"/>
                <a:gd name="T16" fmla="*/ 2147483647 w 252"/>
                <a:gd name="T17" fmla="*/ 2147483647 h 168"/>
                <a:gd name="T18" fmla="*/ 2147483647 w 252"/>
                <a:gd name="T19" fmla="*/ 2147483647 h 168"/>
                <a:gd name="T20" fmla="*/ 2147483647 w 252"/>
                <a:gd name="T21" fmla="*/ 0 h 168"/>
                <a:gd name="T22" fmla="*/ 2147483647 w 252"/>
                <a:gd name="T23" fmla="*/ 0 h 168"/>
                <a:gd name="T24" fmla="*/ 2147483647 w 252"/>
                <a:gd name="T25" fmla="*/ 2147483647 h 168"/>
                <a:gd name="T26" fmla="*/ 2147483647 w 252"/>
                <a:gd name="T27" fmla="*/ 2147483647 h 168"/>
                <a:gd name="T28" fmla="*/ 2147483647 w 252"/>
                <a:gd name="T29" fmla="*/ 2147483647 h 168"/>
                <a:gd name="T30" fmla="*/ 2147483647 w 252"/>
                <a:gd name="T31" fmla="*/ 2147483647 h 168"/>
                <a:gd name="T32" fmla="*/ 2147483647 w 252"/>
                <a:gd name="T33" fmla="*/ 2147483647 h 168"/>
                <a:gd name="T34" fmla="*/ 2147483647 w 252"/>
                <a:gd name="T35" fmla="*/ 2147483647 h 168"/>
                <a:gd name="T36" fmla="*/ 2147483647 w 252"/>
                <a:gd name="T37" fmla="*/ 2147483647 h 168"/>
                <a:gd name="T38" fmla="*/ 2147483647 w 252"/>
                <a:gd name="T39" fmla="*/ 2147483647 h 168"/>
                <a:gd name="T40" fmla="*/ 2147483647 w 252"/>
                <a:gd name="T41" fmla="*/ 2147483647 h 168"/>
                <a:gd name="T42" fmla="*/ 0 w 252"/>
                <a:gd name="T43" fmla="*/ 2147483647 h 168"/>
                <a:gd name="T44" fmla="*/ 0 w 252"/>
                <a:gd name="T45" fmla="*/ 2147483647 h 168"/>
                <a:gd name="T46" fmla="*/ 2147483647 w 252"/>
                <a:gd name="T47" fmla="*/ 2147483647 h 168"/>
                <a:gd name="T48" fmla="*/ 0 w 252"/>
                <a:gd name="T49" fmla="*/ 2147483647 h 168"/>
                <a:gd name="T50" fmla="*/ 2147483647 w 252"/>
                <a:gd name="T51" fmla="*/ 2147483647 h 168"/>
                <a:gd name="T52" fmla="*/ 2147483647 w 252"/>
                <a:gd name="T53" fmla="*/ 2147483647 h 168"/>
                <a:gd name="T54" fmla="*/ 2147483647 w 252"/>
                <a:gd name="T55" fmla="*/ 2147483647 h 168"/>
                <a:gd name="T56" fmla="*/ 2147483647 w 252"/>
                <a:gd name="T57" fmla="*/ 2147483647 h 168"/>
                <a:gd name="T58" fmla="*/ 2147483647 w 252"/>
                <a:gd name="T59" fmla="*/ 2147483647 h 168"/>
                <a:gd name="T60" fmla="*/ 2147483647 w 252"/>
                <a:gd name="T61" fmla="*/ 2147483647 h 168"/>
                <a:gd name="T62" fmla="*/ 2147483647 w 252"/>
                <a:gd name="T63" fmla="*/ 2147483647 h 168"/>
                <a:gd name="T64" fmla="*/ 2147483647 w 252"/>
                <a:gd name="T65" fmla="*/ 2147483647 h 168"/>
                <a:gd name="T66" fmla="*/ 2147483647 w 252"/>
                <a:gd name="T67" fmla="*/ 2147483647 h 168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52"/>
                <a:gd name="T103" fmla="*/ 0 h 168"/>
                <a:gd name="T104" fmla="*/ 252 w 252"/>
                <a:gd name="T105" fmla="*/ 168 h 168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52" h="168">
                  <a:moveTo>
                    <a:pt x="246" y="102"/>
                  </a:moveTo>
                  <a:lnTo>
                    <a:pt x="234" y="96"/>
                  </a:lnTo>
                  <a:lnTo>
                    <a:pt x="216" y="78"/>
                  </a:lnTo>
                  <a:lnTo>
                    <a:pt x="192" y="66"/>
                  </a:lnTo>
                  <a:lnTo>
                    <a:pt x="156" y="54"/>
                  </a:lnTo>
                  <a:lnTo>
                    <a:pt x="132" y="42"/>
                  </a:lnTo>
                  <a:lnTo>
                    <a:pt x="126" y="30"/>
                  </a:lnTo>
                  <a:lnTo>
                    <a:pt x="108" y="12"/>
                  </a:lnTo>
                  <a:lnTo>
                    <a:pt x="96" y="6"/>
                  </a:lnTo>
                  <a:lnTo>
                    <a:pt x="84" y="6"/>
                  </a:lnTo>
                  <a:lnTo>
                    <a:pt x="60" y="0"/>
                  </a:lnTo>
                  <a:lnTo>
                    <a:pt x="30" y="0"/>
                  </a:lnTo>
                  <a:lnTo>
                    <a:pt x="24" y="6"/>
                  </a:lnTo>
                  <a:lnTo>
                    <a:pt x="18" y="6"/>
                  </a:lnTo>
                  <a:lnTo>
                    <a:pt x="30" y="42"/>
                  </a:lnTo>
                  <a:lnTo>
                    <a:pt x="30" y="54"/>
                  </a:lnTo>
                  <a:lnTo>
                    <a:pt x="24" y="60"/>
                  </a:lnTo>
                  <a:lnTo>
                    <a:pt x="18" y="72"/>
                  </a:lnTo>
                  <a:lnTo>
                    <a:pt x="12" y="78"/>
                  </a:lnTo>
                  <a:lnTo>
                    <a:pt x="12" y="90"/>
                  </a:lnTo>
                  <a:lnTo>
                    <a:pt x="6" y="102"/>
                  </a:lnTo>
                  <a:lnTo>
                    <a:pt x="0" y="108"/>
                  </a:lnTo>
                  <a:lnTo>
                    <a:pt x="0" y="114"/>
                  </a:lnTo>
                  <a:lnTo>
                    <a:pt x="12" y="144"/>
                  </a:lnTo>
                  <a:lnTo>
                    <a:pt x="0" y="126"/>
                  </a:lnTo>
                  <a:lnTo>
                    <a:pt x="30" y="168"/>
                  </a:lnTo>
                  <a:lnTo>
                    <a:pt x="78" y="132"/>
                  </a:lnTo>
                  <a:lnTo>
                    <a:pt x="174" y="132"/>
                  </a:lnTo>
                  <a:lnTo>
                    <a:pt x="186" y="138"/>
                  </a:lnTo>
                  <a:lnTo>
                    <a:pt x="240" y="138"/>
                  </a:lnTo>
                  <a:lnTo>
                    <a:pt x="246" y="132"/>
                  </a:lnTo>
                  <a:lnTo>
                    <a:pt x="252" y="120"/>
                  </a:lnTo>
                  <a:lnTo>
                    <a:pt x="252" y="114"/>
                  </a:lnTo>
                  <a:lnTo>
                    <a:pt x="246" y="102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 dirty="0">
                <a:solidFill>
                  <a:srgbClr val="555555"/>
                </a:solidFill>
              </a:endParaRPr>
            </a:p>
          </p:txBody>
        </p:sp>
        <p:sp>
          <p:nvSpPr>
            <p:cNvPr id="185" name="Costa Rica" descr="© INSCALE GmbH, 05.05.2010&#10;http://www.presentationload.com/">
              <a:extLst>
                <a:ext uri="{FF2B5EF4-FFF2-40B4-BE49-F238E27FC236}">
                  <a16:creationId xmlns:a16="http://schemas.microsoft.com/office/drawing/2014/main" id="{08D6AC2E-143D-452E-B574-436424ED9C01}"/>
                </a:ext>
              </a:extLst>
            </p:cNvPr>
            <p:cNvSpPr>
              <a:spLocks/>
            </p:cNvSpPr>
            <p:nvPr/>
          </p:nvSpPr>
          <p:spPr bwMode="gray">
            <a:xfrm>
              <a:off x="2850059" y="4115527"/>
              <a:ext cx="106577" cy="102742"/>
            </a:xfrm>
            <a:custGeom>
              <a:avLst/>
              <a:gdLst>
                <a:gd name="T0" fmla="*/ 2147483647 w 240"/>
                <a:gd name="T1" fmla="*/ 2147483647 h 228"/>
                <a:gd name="T2" fmla="*/ 2147483647 w 240"/>
                <a:gd name="T3" fmla="*/ 2147483647 h 228"/>
                <a:gd name="T4" fmla="*/ 2147483647 w 240"/>
                <a:gd name="T5" fmla="*/ 2147483647 h 228"/>
                <a:gd name="T6" fmla="*/ 2147483647 w 240"/>
                <a:gd name="T7" fmla="*/ 2147483647 h 228"/>
                <a:gd name="T8" fmla="*/ 2147483647 w 240"/>
                <a:gd name="T9" fmla="*/ 2147483647 h 228"/>
                <a:gd name="T10" fmla="*/ 2147483647 w 240"/>
                <a:gd name="T11" fmla="*/ 2147483647 h 228"/>
                <a:gd name="T12" fmla="*/ 2147483647 w 240"/>
                <a:gd name="T13" fmla="*/ 2147483647 h 228"/>
                <a:gd name="T14" fmla="*/ 2147483647 w 240"/>
                <a:gd name="T15" fmla="*/ 2147483647 h 228"/>
                <a:gd name="T16" fmla="*/ 2147483647 w 240"/>
                <a:gd name="T17" fmla="*/ 2147483647 h 228"/>
                <a:gd name="T18" fmla="*/ 2147483647 w 240"/>
                <a:gd name="T19" fmla="*/ 2147483647 h 228"/>
                <a:gd name="T20" fmla="*/ 2147483647 w 240"/>
                <a:gd name="T21" fmla="*/ 2147483647 h 228"/>
                <a:gd name="T22" fmla="*/ 2147483647 w 240"/>
                <a:gd name="T23" fmla="*/ 2147483647 h 228"/>
                <a:gd name="T24" fmla="*/ 2147483647 w 240"/>
                <a:gd name="T25" fmla="*/ 2147483647 h 228"/>
                <a:gd name="T26" fmla="*/ 2147483647 w 240"/>
                <a:gd name="T27" fmla="*/ 2147483647 h 228"/>
                <a:gd name="T28" fmla="*/ 2147483647 w 240"/>
                <a:gd name="T29" fmla="*/ 2147483647 h 228"/>
                <a:gd name="T30" fmla="*/ 2147483647 w 240"/>
                <a:gd name="T31" fmla="*/ 0 h 228"/>
                <a:gd name="T32" fmla="*/ 2147483647 w 240"/>
                <a:gd name="T33" fmla="*/ 2147483647 h 228"/>
                <a:gd name="T34" fmla="*/ 2147483647 w 240"/>
                <a:gd name="T35" fmla="*/ 2147483647 h 228"/>
                <a:gd name="T36" fmla="*/ 0 w 240"/>
                <a:gd name="T37" fmla="*/ 2147483647 h 228"/>
                <a:gd name="T38" fmla="*/ 2147483647 w 240"/>
                <a:gd name="T39" fmla="*/ 2147483647 h 228"/>
                <a:gd name="T40" fmla="*/ 2147483647 w 240"/>
                <a:gd name="T41" fmla="*/ 2147483647 h 228"/>
                <a:gd name="T42" fmla="*/ 2147483647 w 240"/>
                <a:gd name="T43" fmla="*/ 2147483647 h 228"/>
                <a:gd name="T44" fmla="*/ 2147483647 w 240"/>
                <a:gd name="T45" fmla="*/ 2147483647 h 228"/>
                <a:gd name="T46" fmla="*/ 2147483647 w 240"/>
                <a:gd name="T47" fmla="*/ 2147483647 h 228"/>
                <a:gd name="T48" fmla="*/ 2147483647 w 240"/>
                <a:gd name="T49" fmla="*/ 2147483647 h 228"/>
                <a:gd name="T50" fmla="*/ 2147483647 w 240"/>
                <a:gd name="T51" fmla="*/ 2147483647 h 228"/>
                <a:gd name="T52" fmla="*/ 2147483647 w 240"/>
                <a:gd name="T53" fmla="*/ 2147483647 h 228"/>
                <a:gd name="T54" fmla="*/ 2147483647 w 240"/>
                <a:gd name="T55" fmla="*/ 2147483647 h 228"/>
                <a:gd name="T56" fmla="*/ 2147483647 w 240"/>
                <a:gd name="T57" fmla="*/ 2147483647 h 228"/>
                <a:gd name="T58" fmla="*/ 2147483647 w 240"/>
                <a:gd name="T59" fmla="*/ 2147483647 h 228"/>
                <a:gd name="T60" fmla="*/ 2147483647 w 240"/>
                <a:gd name="T61" fmla="*/ 2147483647 h 228"/>
                <a:gd name="T62" fmla="*/ 2147483647 w 240"/>
                <a:gd name="T63" fmla="*/ 2147483647 h 228"/>
                <a:gd name="T64" fmla="*/ 2147483647 w 240"/>
                <a:gd name="T65" fmla="*/ 2147483647 h 228"/>
                <a:gd name="T66" fmla="*/ 2147483647 w 240"/>
                <a:gd name="T67" fmla="*/ 2147483647 h 228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40"/>
                <a:gd name="T103" fmla="*/ 0 h 228"/>
                <a:gd name="T104" fmla="*/ 240 w 240"/>
                <a:gd name="T105" fmla="*/ 228 h 228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40" h="228">
                  <a:moveTo>
                    <a:pt x="210" y="198"/>
                  </a:moveTo>
                  <a:lnTo>
                    <a:pt x="216" y="198"/>
                  </a:lnTo>
                  <a:lnTo>
                    <a:pt x="234" y="180"/>
                  </a:lnTo>
                  <a:lnTo>
                    <a:pt x="228" y="174"/>
                  </a:lnTo>
                  <a:lnTo>
                    <a:pt x="210" y="174"/>
                  </a:lnTo>
                  <a:lnTo>
                    <a:pt x="210" y="168"/>
                  </a:lnTo>
                  <a:lnTo>
                    <a:pt x="204" y="162"/>
                  </a:lnTo>
                  <a:lnTo>
                    <a:pt x="204" y="144"/>
                  </a:lnTo>
                  <a:lnTo>
                    <a:pt x="210" y="138"/>
                  </a:lnTo>
                  <a:lnTo>
                    <a:pt x="222" y="138"/>
                  </a:lnTo>
                  <a:lnTo>
                    <a:pt x="228" y="132"/>
                  </a:lnTo>
                  <a:lnTo>
                    <a:pt x="240" y="132"/>
                  </a:lnTo>
                  <a:lnTo>
                    <a:pt x="228" y="126"/>
                  </a:lnTo>
                  <a:lnTo>
                    <a:pt x="210" y="108"/>
                  </a:lnTo>
                  <a:lnTo>
                    <a:pt x="198" y="84"/>
                  </a:lnTo>
                  <a:lnTo>
                    <a:pt x="192" y="78"/>
                  </a:lnTo>
                  <a:lnTo>
                    <a:pt x="186" y="66"/>
                  </a:lnTo>
                  <a:lnTo>
                    <a:pt x="180" y="60"/>
                  </a:lnTo>
                  <a:lnTo>
                    <a:pt x="174" y="36"/>
                  </a:lnTo>
                  <a:lnTo>
                    <a:pt x="138" y="36"/>
                  </a:lnTo>
                  <a:lnTo>
                    <a:pt x="126" y="24"/>
                  </a:lnTo>
                  <a:lnTo>
                    <a:pt x="126" y="18"/>
                  </a:lnTo>
                  <a:lnTo>
                    <a:pt x="120" y="18"/>
                  </a:lnTo>
                  <a:lnTo>
                    <a:pt x="114" y="12"/>
                  </a:lnTo>
                  <a:lnTo>
                    <a:pt x="84" y="12"/>
                  </a:lnTo>
                  <a:lnTo>
                    <a:pt x="84" y="18"/>
                  </a:lnTo>
                  <a:lnTo>
                    <a:pt x="78" y="18"/>
                  </a:lnTo>
                  <a:lnTo>
                    <a:pt x="72" y="12"/>
                  </a:lnTo>
                  <a:lnTo>
                    <a:pt x="60" y="6"/>
                  </a:lnTo>
                  <a:lnTo>
                    <a:pt x="48" y="6"/>
                  </a:lnTo>
                  <a:lnTo>
                    <a:pt x="42" y="0"/>
                  </a:lnTo>
                  <a:lnTo>
                    <a:pt x="24" y="0"/>
                  </a:lnTo>
                  <a:lnTo>
                    <a:pt x="6" y="30"/>
                  </a:lnTo>
                  <a:lnTo>
                    <a:pt x="18" y="42"/>
                  </a:lnTo>
                  <a:lnTo>
                    <a:pt x="24" y="42"/>
                  </a:lnTo>
                  <a:lnTo>
                    <a:pt x="24" y="48"/>
                  </a:lnTo>
                  <a:lnTo>
                    <a:pt x="6" y="66"/>
                  </a:lnTo>
                  <a:lnTo>
                    <a:pt x="0" y="78"/>
                  </a:lnTo>
                  <a:lnTo>
                    <a:pt x="6" y="90"/>
                  </a:lnTo>
                  <a:lnTo>
                    <a:pt x="18" y="102"/>
                  </a:lnTo>
                  <a:lnTo>
                    <a:pt x="30" y="108"/>
                  </a:lnTo>
                  <a:lnTo>
                    <a:pt x="42" y="108"/>
                  </a:lnTo>
                  <a:lnTo>
                    <a:pt x="60" y="126"/>
                  </a:lnTo>
                  <a:lnTo>
                    <a:pt x="72" y="126"/>
                  </a:lnTo>
                  <a:lnTo>
                    <a:pt x="72" y="102"/>
                  </a:lnTo>
                  <a:lnTo>
                    <a:pt x="66" y="96"/>
                  </a:lnTo>
                  <a:lnTo>
                    <a:pt x="54" y="90"/>
                  </a:lnTo>
                  <a:lnTo>
                    <a:pt x="42" y="78"/>
                  </a:lnTo>
                  <a:lnTo>
                    <a:pt x="42" y="72"/>
                  </a:lnTo>
                  <a:lnTo>
                    <a:pt x="48" y="72"/>
                  </a:lnTo>
                  <a:lnTo>
                    <a:pt x="60" y="78"/>
                  </a:lnTo>
                  <a:lnTo>
                    <a:pt x="66" y="84"/>
                  </a:lnTo>
                  <a:lnTo>
                    <a:pt x="90" y="96"/>
                  </a:lnTo>
                  <a:lnTo>
                    <a:pt x="96" y="102"/>
                  </a:lnTo>
                  <a:lnTo>
                    <a:pt x="96" y="132"/>
                  </a:lnTo>
                  <a:lnTo>
                    <a:pt x="114" y="132"/>
                  </a:lnTo>
                  <a:lnTo>
                    <a:pt x="126" y="138"/>
                  </a:lnTo>
                  <a:lnTo>
                    <a:pt x="138" y="138"/>
                  </a:lnTo>
                  <a:lnTo>
                    <a:pt x="156" y="180"/>
                  </a:lnTo>
                  <a:lnTo>
                    <a:pt x="150" y="186"/>
                  </a:lnTo>
                  <a:lnTo>
                    <a:pt x="150" y="198"/>
                  </a:lnTo>
                  <a:lnTo>
                    <a:pt x="168" y="216"/>
                  </a:lnTo>
                  <a:lnTo>
                    <a:pt x="180" y="222"/>
                  </a:lnTo>
                  <a:lnTo>
                    <a:pt x="192" y="222"/>
                  </a:lnTo>
                  <a:lnTo>
                    <a:pt x="174" y="198"/>
                  </a:lnTo>
                  <a:lnTo>
                    <a:pt x="204" y="228"/>
                  </a:lnTo>
                  <a:lnTo>
                    <a:pt x="210" y="222"/>
                  </a:lnTo>
                  <a:lnTo>
                    <a:pt x="210" y="198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 dirty="0">
                <a:solidFill>
                  <a:srgbClr val="555555"/>
                </a:solidFill>
              </a:endParaRPr>
            </a:p>
          </p:txBody>
        </p:sp>
        <p:sp>
          <p:nvSpPr>
            <p:cNvPr id="186" name="Canada" descr="© INSCALE GmbH, 05.05.2010&#10;http://www.presentationload.com/">
              <a:extLst>
                <a:ext uri="{FF2B5EF4-FFF2-40B4-BE49-F238E27FC236}">
                  <a16:creationId xmlns:a16="http://schemas.microsoft.com/office/drawing/2014/main" id="{D92C9FF0-27E2-4190-9A16-6D88E5D5CB36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049854" y="1708179"/>
              <a:ext cx="2468756" cy="1294902"/>
            </a:xfrm>
            <a:custGeom>
              <a:avLst/>
              <a:gdLst>
                <a:gd name="T0" fmla="*/ 2147483647 w 5574"/>
                <a:gd name="T1" fmla="*/ 2147483647 h 2886"/>
                <a:gd name="T2" fmla="*/ 2147483647 w 5574"/>
                <a:gd name="T3" fmla="*/ 2147483647 h 2886"/>
                <a:gd name="T4" fmla="*/ 2147483647 w 5574"/>
                <a:gd name="T5" fmla="*/ 2147483647 h 2886"/>
                <a:gd name="T6" fmla="*/ 2147483647 w 5574"/>
                <a:gd name="T7" fmla="*/ 2147483647 h 2886"/>
                <a:gd name="T8" fmla="*/ 2147483647 w 5574"/>
                <a:gd name="T9" fmla="*/ 2147483647 h 2886"/>
                <a:gd name="T10" fmla="*/ 2147483647 w 5574"/>
                <a:gd name="T11" fmla="*/ 2147483647 h 2886"/>
                <a:gd name="T12" fmla="*/ 2147483647 w 5574"/>
                <a:gd name="T13" fmla="*/ 2147483647 h 2886"/>
                <a:gd name="T14" fmla="*/ 2147483647 w 5574"/>
                <a:gd name="T15" fmla="*/ 2147483647 h 2886"/>
                <a:gd name="T16" fmla="*/ 2147483647 w 5574"/>
                <a:gd name="T17" fmla="*/ 2147483647 h 2886"/>
                <a:gd name="T18" fmla="*/ 2147483647 w 5574"/>
                <a:gd name="T19" fmla="*/ 2147483647 h 2886"/>
                <a:gd name="T20" fmla="*/ 2147483647 w 5574"/>
                <a:gd name="T21" fmla="*/ 2147483647 h 2886"/>
                <a:gd name="T22" fmla="*/ 2147483647 w 5574"/>
                <a:gd name="T23" fmla="*/ 2147483647 h 2886"/>
                <a:gd name="T24" fmla="*/ 2147483647 w 5574"/>
                <a:gd name="T25" fmla="*/ 2147483647 h 2886"/>
                <a:gd name="T26" fmla="*/ 2147483647 w 5574"/>
                <a:gd name="T27" fmla="*/ 2147483647 h 2886"/>
                <a:gd name="T28" fmla="*/ 2147483647 w 5574"/>
                <a:gd name="T29" fmla="*/ 2147483647 h 2886"/>
                <a:gd name="T30" fmla="*/ 2147483647 w 5574"/>
                <a:gd name="T31" fmla="*/ 2147483647 h 2886"/>
                <a:gd name="T32" fmla="*/ 2147483647 w 5574"/>
                <a:gd name="T33" fmla="*/ 2147483647 h 2886"/>
                <a:gd name="T34" fmla="*/ 2147483647 w 5574"/>
                <a:gd name="T35" fmla="*/ 2147483647 h 2886"/>
                <a:gd name="T36" fmla="*/ 2147483647 w 5574"/>
                <a:gd name="T37" fmla="*/ 2147483647 h 2886"/>
                <a:gd name="T38" fmla="*/ 2147483647 w 5574"/>
                <a:gd name="T39" fmla="*/ 2147483647 h 2886"/>
                <a:gd name="T40" fmla="*/ 2147483647 w 5574"/>
                <a:gd name="T41" fmla="*/ 2147483647 h 2886"/>
                <a:gd name="T42" fmla="*/ 2147483647 w 5574"/>
                <a:gd name="T43" fmla="*/ 2147483647 h 2886"/>
                <a:gd name="T44" fmla="*/ 2147483647 w 5574"/>
                <a:gd name="T45" fmla="*/ 2147483647 h 2886"/>
                <a:gd name="T46" fmla="*/ 2147483647 w 5574"/>
                <a:gd name="T47" fmla="*/ 2147483647 h 2886"/>
                <a:gd name="T48" fmla="*/ 2147483647 w 5574"/>
                <a:gd name="T49" fmla="*/ 2147483647 h 2886"/>
                <a:gd name="T50" fmla="*/ 2147483647 w 5574"/>
                <a:gd name="T51" fmla="*/ 2147483647 h 2886"/>
                <a:gd name="T52" fmla="*/ 2147483647 w 5574"/>
                <a:gd name="T53" fmla="*/ 2147483647 h 2886"/>
                <a:gd name="T54" fmla="*/ 2147483647 w 5574"/>
                <a:gd name="T55" fmla="*/ 2147483647 h 2886"/>
                <a:gd name="T56" fmla="*/ 2147483647 w 5574"/>
                <a:gd name="T57" fmla="*/ 2147483647 h 2886"/>
                <a:gd name="T58" fmla="*/ 2147483647 w 5574"/>
                <a:gd name="T59" fmla="*/ 2147483647 h 2886"/>
                <a:gd name="T60" fmla="*/ 2147483647 w 5574"/>
                <a:gd name="T61" fmla="*/ 2147483647 h 2886"/>
                <a:gd name="T62" fmla="*/ 2147483647 w 5574"/>
                <a:gd name="T63" fmla="*/ 2147483647 h 2886"/>
                <a:gd name="T64" fmla="*/ 2147483647 w 5574"/>
                <a:gd name="T65" fmla="*/ 2147483647 h 2886"/>
                <a:gd name="T66" fmla="*/ 2147483647 w 5574"/>
                <a:gd name="T67" fmla="*/ 2147483647 h 2886"/>
                <a:gd name="T68" fmla="*/ 2147483647 w 5574"/>
                <a:gd name="T69" fmla="*/ 2147483647 h 2886"/>
                <a:gd name="T70" fmla="*/ 2147483647 w 5574"/>
                <a:gd name="T71" fmla="*/ 2147483647 h 2886"/>
                <a:gd name="T72" fmla="*/ 2147483647 w 5574"/>
                <a:gd name="T73" fmla="*/ 2147483647 h 2886"/>
                <a:gd name="T74" fmla="*/ 2147483647 w 5574"/>
                <a:gd name="T75" fmla="*/ 2147483647 h 2886"/>
                <a:gd name="T76" fmla="*/ 2147483647 w 5574"/>
                <a:gd name="T77" fmla="*/ 2147483647 h 2886"/>
                <a:gd name="T78" fmla="*/ 2147483647 w 5574"/>
                <a:gd name="T79" fmla="*/ 2147483647 h 2886"/>
                <a:gd name="T80" fmla="*/ 2147483647 w 5574"/>
                <a:gd name="T81" fmla="*/ 2147483647 h 2886"/>
                <a:gd name="T82" fmla="*/ 2147483647 w 5574"/>
                <a:gd name="T83" fmla="*/ 2147483647 h 2886"/>
                <a:gd name="T84" fmla="*/ 2147483647 w 5574"/>
                <a:gd name="T85" fmla="*/ 2147483647 h 2886"/>
                <a:gd name="T86" fmla="*/ 2147483647 w 5574"/>
                <a:gd name="T87" fmla="*/ 2147483647 h 2886"/>
                <a:gd name="T88" fmla="*/ 2147483647 w 5574"/>
                <a:gd name="T89" fmla="*/ 2147483647 h 2886"/>
                <a:gd name="T90" fmla="*/ 2147483647 w 5574"/>
                <a:gd name="T91" fmla="*/ 2147483647 h 2886"/>
                <a:gd name="T92" fmla="*/ 2147483647 w 5574"/>
                <a:gd name="T93" fmla="*/ 2147483647 h 2886"/>
                <a:gd name="T94" fmla="*/ 2147483647 w 5574"/>
                <a:gd name="T95" fmla="*/ 2147483647 h 2886"/>
                <a:gd name="T96" fmla="*/ 2147483647 w 5574"/>
                <a:gd name="T97" fmla="*/ 2147483647 h 2886"/>
                <a:gd name="T98" fmla="*/ 2147483647 w 5574"/>
                <a:gd name="T99" fmla="*/ 2147483647 h 2886"/>
                <a:gd name="T100" fmla="*/ 2147483647 w 5574"/>
                <a:gd name="T101" fmla="*/ 2147483647 h 2886"/>
                <a:gd name="T102" fmla="*/ 2147483647 w 5574"/>
                <a:gd name="T103" fmla="*/ 2147483647 h 2886"/>
                <a:gd name="T104" fmla="*/ 2147483647 w 5574"/>
                <a:gd name="T105" fmla="*/ 2147483647 h 2886"/>
                <a:gd name="T106" fmla="*/ 2147483647 w 5574"/>
                <a:gd name="T107" fmla="*/ 2147483647 h 2886"/>
                <a:gd name="T108" fmla="*/ 2147483647 w 5574"/>
                <a:gd name="T109" fmla="*/ 2147483647 h 2886"/>
                <a:gd name="T110" fmla="*/ 2147483647 w 5574"/>
                <a:gd name="T111" fmla="*/ 2147483647 h 2886"/>
                <a:gd name="T112" fmla="*/ 2147483647 w 5574"/>
                <a:gd name="T113" fmla="*/ 2147483647 h 2886"/>
                <a:gd name="T114" fmla="*/ 2147483647 w 5574"/>
                <a:gd name="T115" fmla="*/ 2147483647 h 2886"/>
                <a:gd name="T116" fmla="*/ 2147483647 w 5574"/>
                <a:gd name="T117" fmla="*/ 2147483647 h 2886"/>
                <a:gd name="T118" fmla="*/ 2147483647 w 5574"/>
                <a:gd name="T119" fmla="*/ 2147483647 h 2886"/>
                <a:gd name="T120" fmla="*/ 2147483647 w 5574"/>
                <a:gd name="T121" fmla="*/ 2147483647 h 2886"/>
                <a:gd name="T122" fmla="*/ 2147483647 w 5574"/>
                <a:gd name="T123" fmla="*/ 2147483647 h 2886"/>
                <a:gd name="T124" fmla="*/ 2147483647 w 5574"/>
                <a:gd name="T125" fmla="*/ 2147483647 h 288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5574"/>
                <a:gd name="T190" fmla="*/ 0 h 2886"/>
                <a:gd name="T191" fmla="*/ 5574 w 5574"/>
                <a:gd name="T192" fmla="*/ 2886 h 288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5574" h="2886">
                  <a:moveTo>
                    <a:pt x="3114" y="252"/>
                  </a:moveTo>
                  <a:lnTo>
                    <a:pt x="3138" y="252"/>
                  </a:lnTo>
                  <a:lnTo>
                    <a:pt x="3150" y="258"/>
                  </a:lnTo>
                  <a:lnTo>
                    <a:pt x="3168" y="258"/>
                  </a:lnTo>
                  <a:lnTo>
                    <a:pt x="3174" y="252"/>
                  </a:lnTo>
                  <a:lnTo>
                    <a:pt x="3174" y="246"/>
                  </a:lnTo>
                  <a:lnTo>
                    <a:pt x="3168" y="234"/>
                  </a:lnTo>
                  <a:lnTo>
                    <a:pt x="3156" y="228"/>
                  </a:lnTo>
                  <a:lnTo>
                    <a:pt x="3108" y="228"/>
                  </a:lnTo>
                  <a:lnTo>
                    <a:pt x="3066" y="234"/>
                  </a:lnTo>
                  <a:lnTo>
                    <a:pt x="3036" y="246"/>
                  </a:lnTo>
                  <a:lnTo>
                    <a:pt x="3018" y="246"/>
                  </a:lnTo>
                  <a:lnTo>
                    <a:pt x="3060" y="246"/>
                  </a:lnTo>
                  <a:lnTo>
                    <a:pt x="3096" y="252"/>
                  </a:lnTo>
                  <a:lnTo>
                    <a:pt x="3114" y="252"/>
                  </a:lnTo>
                  <a:close/>
                  <a:moveTo>
                    <a:pt x="2988" y="318"/>
                  </a:moveTo>
                  <a:lnTo>
                    <a:pt x="3036" y="318"/>
                  </a:lnTo>
                  <a:lnTo>
                    <a:pt x="3048" y="312"/>
                  </a:lnTo>
                  <a:lnTo>
                    <a:pt x="3060" y="312"/>
                  </a:lnTo>
                  <a:lnTo>
                    <a:pt x="3072" y="300"/>
                  </a:lnTo>
                  <a:lnTo>
                    <a:pt x="3072" y="294"/>
                  </a:lnTo>
                  <a:lnTo>
                    <a:pt x="3066" y="282"/>
                  </a:lnTo>
                  <a:lnTo>
                    <a:pt x="3138" y="270"/>
                  </a:lnTo>
                  <a:lnTo>
                    <a:pt x="3120" y="264"/>
                  </a:lnTo>
                  <a:lnTo>
                    <a:pt x="3054" y="264"/>
                  </a:lnTo>
                  <a:lnTo>
                    <a:pt x="3042" y="276"/>
                  </a:lnTo>
                  <a:lnTo>
                    <a:pt x="3030" y="276"/>
                  </a:lnTo>
                  <a:lnTo>
                    <a:pt x="2994" y="270"/>
                  </a:lnTo>
                  <a:lnTo>
                    <a:pt x="2958" y="270"/>
                  </a:lnTo>
                  <a:lnTo>
                    <a:pt x="2940" y="282"/>
                  </a:lnTo>
                  <a:lnTo>
                    <a:pt x="2940" y="294"/>
                  </a:lnTo>
                  <a:lnTo>
                    <a:pt x="2946" y="300"/>
                  </a:lnTo>
                  <a:lnTo>
                    <a:pt x="2970" y="312"/>
                  </a:lnTo>
                  <a:lnTo>
                    <a:pt x="2976" y="318"/>
                  </a:lnTo>
                  <a:lnTo>
                    <a:pt x="2988" y="318"/>
                  </a:lnTo>
                  <a:close/>
                  <a:moveTo>
                    <a:pt x="2682" y="384"/>
                  </a:moveTo>
                  <a:lnTo>
                    <a:pt x="2628" y="408"/>
                  </a:lnTo>
                  <a:lnTo>
                    <a:pt x="2634" y="408"/>
                  </a:lnTo>
                  <a:lnTo>
                    <a:pt x="2646" y="414"/>
                  </a:lnTo>
                  <a:lnTo>
                    <a:pt x="2652" y="414"/>
                  </a:lnTo>
                  <a:lnTo>
                    <a:pt x="2658" y="420"/>
                  </a:lnTo>
                  <a:lnTo>
                    <a:pt x="2658" y="426"/>
                  </a:lnTo>
                  <a:lnTo>
                    <a:pt x="2622" y="426"/>
                  </a:lnTo>
                  <a:lnTo>
                    <a:pt x="2586" y="432"/>
                  </a:lnTo>
                  <a:lnTo>
                    <a:pt x="2556" y="438"/>
                  </a:lnTo>
                  <a:lnTo>
                    <a:pt x="2544" y="438"/>
                  </a:lnTo>
                  <a:lnTo>
                    <a:pt x="2520" y="456"/>
                  </a:lnTo>
                  <a:lnTo>
                    <a:pt x="2580" y="450"/>
                  </a:lnTo>
                  <a:lnTo>
                    <a:pt x="2586" y="450"/>
                  </a:lnTo>
                  <a:lnTo>
                    <a:pt x="2592" y="456"/>
                  </a:lnTo>
                  <a:lnTo>
                    <a:pt x="2610" y="456"/>
                  </a:lnTo>
                  <a:lnTo>
                    <a:pt x="2628" y="462"/>
                  </a:lnTo>
                  <a:lnTo>
                    <a:pt x="2658" y="462"/>
                  </a:lnTo>
                  <a:lnTo>
                    <a:pt x="2694" y="450"/>
                  </a:lnTo>
                  <a:lnTo>
                    <a:pt x="2730" y="444"/>
                  </a:lnTo>
                  <a:lnTo>
                    <a:pt x="2742" y="438"/>
                  </a:lnTo>
                  <a:lnTo>
                    <a:pt x="2742" y="450"/>
                  </a:lnTo>
                  <a:lnTo>
                    <a:pt x="2760" y="450"/>
                  </a:lnTo>
                  <a:lnTo>
                    <a:pt x="2796" y="444"/>
                  </a:lnTo>
                  <a:lnTo>
                    <a:pt x="2856" y="444"/>
                  </a:lnTo>
                  <a:lnTo>
                    <a:pt x="2850" y="444"/>
                  </a:lnTo>
                  <a:lnTo>
                    <a:pt x="2844" y="450"/>
                  </a:lnTo>
                  <a:lnTo>
                    <a:pt x="2832" y="450"/>
                  </a:lnTo>
                  <a:lnTo>
                    <a:pt x="2790" y="456"/>
                  </a:lnTo>
                  <a:lnTo>
                    <a:pt x="2730" y="468"/>
                  </a:lnTo>
                  <a:lnTo>
                    <a:pt x="2706" y="468"/>
                  </a:lnTo>
                  <a:lnTo>
                    <a:pt x="2688" y="474"/>
                  </a:lnTo>
                  <a:lnTo>
                    <a:pt x="2670" y="474"/>
                  </a:lnTo>
                  <a:lnTo>
                    <a:pt x="2652" y="480"/>
                  </a:lnTo>
                  <a:lnTo>
                    <a:pt x="2646" y="486"/>
                  </a:lnTo>
                  <a:lnTo>
                    <a:pt x="2640" y="486"/>
                  </a:lnTo>
                  <a:lnTo>
                    <a:pt x="2658" y="486"/>
                  </a:lnTo>
                  <a:lnTo>
                    <a:pt x="2694" y="492"/>
                  </a:lnTo>
                  <a:lnTo>
                    <a:pt x="2760" y="498"/>
                  </a:lnTo>
                  <a:lnTo>
                    <a:pt x="2808" y="492"/>
                  </a:lnTo>
                  <a:lnTo>
                    <a:pt x="2850" y="480"/>
                  </a:lnTo>
                  <a:lnTo>
                    <a:pt x="2874" y="474"/>
                  </a:lnTo>
                  <a:lnTo>
                    <a:pt x="2886" y="468"/>
                  </a:lnTo>
                  <a:lnTo>
                    <a:pt x="2958" y="450"/>
                  </a:lnTo>
                  <a:lnTo>
                    <a:pt x="3000" y="450"/>
                  </a:lnTo>
                  <a:lnTo>
                    <a:pt x="3054" y="444"/>
                  </a:lnTo>
                  <a:lnTo>
                    <a:pt x="3096" y="438"/>
                  </a:lnTo>
                  <a:lnTo>
                    <a:pt x="3120" y="432"/>
                  </a:lnTo>
                  <a:lnTo>
                    <a:pt x="3138" y="420"/>
                  </a:lnTo>
                  <a:lnTo>
                    <a:pt x="3156" y="414"/>
                  </a:lnTo>
                  <a:lnTo>
                    <a:pt x="3168" y="408"/>
                  </a:lnTo>
                  <a:lnTo>
                    <a:pt x="3168" y="396"/>
                  </a:lnTo>
                  <a:lnTo>
                    <a:pt x="3156" y="384"/>
                  </a:lnTo>
                  <a:lnTo>
                    <a:pt x="3144" y="378"/>
                  </a:lnTo>
                  <a:lnTo>
                    <a:pt x="3120" y="378"/>
                  </a:lnTo>
                  <a:lnTo>
                    <a:pt x="3114" y="384"/>
                  </a:lnTo>
                  <a:lnTo>
                    <a:pt x="3108" y="384"/>
                  </a:lnTo>
                  <a:lnTo>
                    <a:pt x="3108" y="396"/>
                  </a:lnTo>
                  <a:lnTo>
                    <a:pt x="3072" y="396"/>
                  </a:lnTo>
                  <a:lnTo>
                    <a:pt x="3078" y="390"/>
                  </a:lnTo>
                  <a:lnTo>
                    <a:pt x="3078" y="378"/>
                  </a:lnTo>
                  <a:lnTo>
                    <a:pt x="3102" y="354"/>
                  </a:lnTo>
                  <a:lnTo>
                    <a:pt x="3102" y="342"/>
                  </a:lnTo>
                  <a:lnTo>
                    <a:pt x="3096" y="342"/>
                  </a:lnTo>
                  <a:lnTo>
                    <a:pt x="3054" y="348"/>
                  </a:lnTo>
                  <a:lnTo>
                    <a:pt x="2988" y="372"/>
                  </a:lnTo>
                  <a:lnTo>
                    <a:pt x="2976" y="378"/>
                  </a:lnTo>
                  <a:lnTo>
                    <a:pt x="3024" y="378"/>
                  </a:lnTo>
                  <a:lnTo>
                    <a:pt x="3018" y="408"/>
                  </a:lnTo>
                  <a:lnTo>
                    <a:pt x="2898" y="420"/>
                  </a:lnTo>
                  <a:lnTo>
                    <a:pt x="2898" y="414"/>
                  </a:lnTo>
                  <a:lnTo>
                    <a:pt x="2892" y="408"/>
                  </a:lnTo>
                  <a:lnTo>
                    <a:pt x="2892" y="372"/>
                  </a:lnTo>
                  <a:lnTo>
                    <a:pt x="2886" y="366"/>
                  </a:lnTo>
                  <a:lnTo>
                    <a:pt x="2874" y="366"/>
                  </a:lnTo>
                  <a:lnTo>
                    <a:pt x="2856" y="360"/>
                  </a:lnTo>
                  <a:lnTo>
                    <a:pt x="2814" y="360"/>
                  </a:lnTo>
                  <a:lnTo>
                    <a:pt x="2682" y="384"/>
                  </a:lnTo>
                  <a:close/>
                  <a:moveTo>
                    <a:pt x="2832" y="342"/>
                  </a:moveTo>
                  <a:lnTo>
                    <a:pt x="2844" y="330"/>
                  </a:lnTo>
                  <a:lnTo>
                    <a:pt x="2844" y="318"/>
                  </a:lnTo>
                  <a:lnTo>
                    <a:pt x="2838" y="312"/>
                  </a:lnTo>
                  <a:lnTo>
                    <a:pt x="2814" y="312"/>
                  </a:lnTo>
                  <a:lnTo>
                    <a:pt x="2802" y="318"/>
                  </a:lnTo>
                  <a:lnTo>
                    <a:pt x="2796" y="324"/>
                  </a:lnTo>
                  <a:lnTo>
                    <a:pt x="2796" y="330"/>
                  </a:lnTo>
                  <a:lnTo>
                    <a:pt x="2802" y="336"/>
                  </a:lnTo>
                  <a:lnTo>
                    <a:pt x="2814" y="336"/>
                  </a:lnTo>
                  <a:lnTo>
                    <a:pt x="2820" y="342"/>
                  </a:lnTo>
                  <a:lnTo>
                    <a:pt x="2832" y="342"/>
                  </a:lnTo>
                  <a:close/>
                  <a:moveTo>
                    <a:pt x="3012" y="564"/>
                  </a:moveTo>
                  <a:lnTo>
                    <a:pt x="2988" y="540"/>
                  </a:lnTo>
                  <a:lnTo>
                    <a:pt x="2958" y="540"/>
                  </a:lnTo>
                  <a:lnTo>
                    <a:pt x="2952" y="534"/>
                  </a:lnTo>
                  <a:lnTo>
                    <a:pt x="2946" y="534"/>
                  </a:lnTo>
                  <a:lnTo>
                    <a:pt x="2934" y="528"/>
                  </a:lnTo>
                  <a:lnTo>
                    <a:pt x="2916" y="528"/>
                  </a:lnTo>
                  <a:lnTo>
                    <a:pt x="2898" y="534"/>
                  </a:lnTo>
                  <a:lnTo>
                    <a:pt x="2892" y="540"/>
                  </a:lnTo>
                  <a:lnTo>
                    <a:pt x="2892" y="552"/>
                  </a:lnTo>
                  <a:lnTo>
                    <a:pt x="2928" y="570"/>
                  </a:lnTo>
                  <a:lnTo>
                    <a:pt x="2934" y="576"/>
                  </a:lnTo>
                  <a:lnTo>
                    <a:pt x="2946" y="582"/>
                  </a:lnTo>
                  <a:lnTo>
                    <a:pt x="3012" y="564"/>
                  </a:lnTo>
                  <a:close/>
                  <a:moveTo>
                    <a:pt x="2460" y="414"/>
                  </a:moveTo>
                  <a:lnTo>
                    <a:pt x="2442" y="420"/>
                  </a:lnTo>
                  <a:lnTo>
                    <a:pt x="2430" y="426"/>
                  </a:lnTo>
                  <a:lnTo>
                    <a:pt x="2430" y="438"/>
                  </a:lnTo>
                  <a:lnTo>
                    <a:pt x="2442" y="438"/>
                  </a:lnTo>
                  <a:lnTo>
                    <a:pt x="2472" y="432"/>
                  </a:lnTo>
                  <a:lnTo>
                    <a:pt x="2490" y="426"/>
                  </a:lnTo>
                  <a:lnTo>
                    <a:pt x="2502" y="420"/>
                  </a:lnTo>
                  <a:lnTo>
                    <a:pt x="2502" y="414"/>
                  </a:lnTo>
                  <a:lnTo>
                    <a:pt x="2496" y="408"/>
                  </a:lnTo>
                  <a:lnTo>
                    <a:pt x="2484" y="408"/>
                  </a:lnTo>
                  <a:lnTo>
                    <a:pt x="2460" y="414"/>
                  </a:lnTo>
                  <a:close/>
                  <a:moveTo>
                    <a:pt x="2970" y="858"/>
                  </a:moveTo>
                  <a:lnTo>
                    <a:pt x="2988" y="858"/>
                  </a:lnTo>
                  <a:lnTo>
                    <a:pt x="3006" y="864"/>
                  </a:lnTo>
                  <a:lnTo>
                    <a:pt x="3018" y="870"/>
                  </a:lnTo>
                  <a:lnTo>
                    <a:pt x="3036" y="876"/>
                  </a:lnTo>
                  <a:lnTo>
                    <a:pt x="3060" y="882"/>
                  </a:lnTo>
                  <a:lnTo>
                    <a:pt x="3096" y="882"/>
                  </a:lnTo>
                  <a:lnTo>
                    <a:pt x="3126" y="876"/>
                  </a:lnTo>
                  <a:lnTo>
                    <a:pt x="3138" y="876"/>
                  </a:lnTo>
                  <a:lnTo>
                    <a:pt x="3120" y="810"/>
                  </a:lnTo>
                  <a:lnTo>
                    <a:pt x="3018" y="792"/>
                  </a:lnTo>
                  <a:lnTo>
                    <a:pt x="2988" y="828"/>
                  </a:lnTo>
                  <a:lnTo>
                    <a:pt x="2958" y="828"/>
                  </a:lnTo>
                  <a:lnTo>
                    <a:pt x="2952" y="834"/>
                  </a:lnTo>
                  <a:lnTo>
                    <a:pt x="2952" y="846"/>
                  </a:lnTo>
                  <a:lnTo>
                    <a:pt x="2958" y="852"/>
                  </a:lnTo>
                  <a:lnTo>
                    <a:pt x="2970" y="858"/>
                  </a:lnTo>
                  <a:close/>
                  <a:moveTo>
                    <a:pt x="168" y="2034"/>
                  </a:moveTo>
                  <a:lnTo>
                    <a:pt x="168" y="2040"/>
                  </a:lnTo>
                  <a:lnTo>
                    <a:pt x="174" y="2046"/>
                  </a:lnTo>
                  <a:lnTo>
                    <a:pt x="192" y="2046"/>
                  </a:lnTo>
                  <a:lnTo>
                    <a:pt x="186" y="2070"/>
                  </a:lnTo>
                  <a:lnTo>
                    <a:pt x="216" y="2052"/>
                  </a:lnTo>
                  <a:lnTo>
                    <a:pt x="216" y="2028"/>
                  </a:lnTo>
                  <a:lnTo>
                    <a:pt x="174" y="2028"/>
                  </a:lnTo>
                  <a:lnTo>
                    <a:pt x="168" y="2034"/>
                  </a:lnTo>
                  <a:close/>
                  <a:moveTo>
                    <a:pt x="252" y="2298"/>
                  </a:moveTo>
                  <a:lnTo>
                    <a:pt x="252" y="2292"/>
                  </a:lnTo>
                  <a:lnTo>
                    <a:pt x="246" y="2286"/>
                  </a:lnTo>
                  <a:lnTo>
                    <a:pt x="246" y="2268"/>
                  </a:lnTo>
                  <a:lnTo>
                    <a:pt x="252" y="2256"/>
                  </a:lnTo>
                  <a:lnTo>
                    <a:pt x="252" y="2238"/>
                  </a:lnTo>
                  <a:lnTo>
                    <a:pt x="246" y="2226"/>
                  </a:lnTo>
                  <a:lnTo>
                    <a:pt x="228" y="2226"/>
                  </a:lnTo>
                  <a:lnTo>
                    <a:pt x="216" y="2220"/>
                  </a:lnTo>
                  <a:lnTo>
                    <a:pt x="204" y="2220"/>
                  </a:lnTo>
                  <a:lnTo>
                    <a:pt x="192" y="2214"/>
                  </a:lnTo>
                  <a:lnTo>
                    <a:pt x="186" y="2208"/>
                  </a:lnTo>
                  <a:lnTo>
                    <a:pt x="174" y="2202"/>
                  </a:lnTo>
                  <a:lnTo>
                    <a:pt x="150" y="2178"/>
                  </a:lnTo>
                  <a:lnTo>
                    <a:pt x="138" y="2172"/>
                  </a:lnTo>
                  <a:lnTo>
                    <a:pt x="126" y="2172"/>
                  </a:lnTo>
                  <a:lnTo>
                    <a:pt x="102" y="2184"/>
                  </a:lnTo>
                  <a:lnTo>
                    <a:pt x="96" y="2196"/>
                  </a:lnTo>
                  <a:lnTo>
                    <a:pt x="96" y="2202"/>
                  </a:lnTo>
                  <a:lnTo>
                    <a:pt x="108" y="2208"/>
                  </a:lnTo>
                  <a:lnTo>
                    <a:pt x="114" y="2214"/>
                  </a:lnTo>
                  <a:lnTo>
                    <a:pt x="120" y="2214"/>
                  </a:lnTo>
                  <a:lnTo>
                    <a:pt x="132" y="2202"/>
                  </a:lnTo>
                  <a:lnTo>
                    <a:pt x="144" y="2208"/>
                  </a:lnTo>
                  <a:lnTo>
                    <a:pt x="132" y="2220"/>
                  </a:lnTo>
                  <a:lnTo>
                    <a:pt x="120" y="2220"/>
                  </a:lnTo>
                  <a:lnTo>
                    <a:pt x="114" y="2226"/>
                  </a:lnTo>
                  <a:lnTo>
                    <a:pt x="102" y="2232"/>
                  </a:lnTo>
                  <a:lnTo>
                    <a:pt x="102" y="2244"/>
                  </a:lnTo>
                  <a:lnTo>
                    <a:pt x="108" y="2250"/>
                  </a:lnTo>
                  <a:lnTo>
                    <a:pt x="126" y="2250"/>
                  </a:lnTo>
                  <a:lnTo>
                    <a:pt x="138" y="2244"/>
                  </a:lnTo>
                  <a:lnTo>
                    <a:pt x="132" y="2262"/>
                  </a:lnTo>
                  <a:lnTo>
                    <a:pt x="150" y="2262"/>
                  </a:lnTo>
                  <a:lnTo>
                    <a:pt x="132" y="2280"/>
                  </a:lnTo>
                  <a:lnTo>
                    <a:pt x="168" y="2274"/>
                  </a:lnTo>
                  <a:lnTo>
                    <a:pt x="156" y="2280"/>
                  </a:lnTo>
                  <a:lnTo>
                    <a:pt x="144" y="2292"/>
                  </a:lnTo>
                  <a:lnTo>
                    <a:pt x="138" y="2292"/>
                  </a:lnTo>
                  <a:lnTo>
                    <a:pt x="138" y="2298"/>
                  </a:lnTo>
                  <a:lnTo>
                    <a:pt x="150" y="2298"/>
                  </a:lnTo>
                  <a:lnTo>
                    <a:pt x="162" y="2286"/>
                  </a:lnTo>
                  <a:lnTo>
                    <a:pt x="168" y="2286"/>
                  </a:lnTo>
                  <a:lnTo>
                    <a:pt x="174" y="2292"/>
                  </a:lnTo>
                  <a:lnTo>
                    <a:pt x="174" y="2304"/>
                  </a:lnTo>
                  <a:lnTo>
                    <a:pt x="162" y="2316"/>
                  </a:lnTo>
                  <a:lnTo>
                    <a:pt x="162" y="2328"/>
                  </a:lnTo>
                  <a:lnTo>
                    <a:pt x="210" y="2328"/>
                  </a:lnTo>
                  <a:lnTo>
                    <a:pt x="228" y="2316"/>
                  </a:lnTo>
                  <a:lnTo>
                    <a:pt x="210" y="2340"/>
                  </a:lnTo>
                  <a:lnTo>
                    <a:pt x="192" y="2340"/>
                  </a:lnTo>
                  <a:lnTo>
                    <a:pt x="186" y="2346"/>
                  </a:lnTo>
                  <a:lnTo>
                    <a:pt x="186" y="2352"/>
                  </a:lnTo>
                  <a:lnTo>
                    <a:pt x="210" y="2364"/>
                  </a:lnTo>
                  <a:lnTo>
                    <a:pt x="216" y="2364"/>
                  </a:lnTo>
                  <a:lnTo>
                    <a:pt x="228" y="2370"/>
                  </a:lnTo>
                  <a:lnTo>
                    <a:pt x="234" y="2376"/>
                  </a:lnTo>
                  <a:lnTo>
                    <a:pt x="246" y="2376"/>
                  </a:lnTo>
                  <a:lnTo>
                    <a:pt x="258" y="2382"/>
                  </a:lnTo>
                  <a:lnTo>
                    <a:pt x="270" y="2376"/>
                  </a:lnTo>
                  <a:lnTo>
                    <a:pt x="288" y="2358"/>
                  </a:lnTo>
                  <a:lnTo>
                    <a:pt x="294" y="2346"/>
                  </a:lnTo>
                  <a:lnTo>
                    <a:pt x="294" y="2340"/>
                  </a:lnTo>
                  <a:lnTo>
                    <a:pt x="288" y="2334"/>
                  </a:lnTo>
                  <a:lnTo>
                    <a:pt x="282" y="2322"/>
                  </a:lnTo>
                  <a:lnTo>
                    <a:pt x="270" y="2316"/>
                  </a:lnTo>
                  <a:lnTo>
                    <a:pt x="264" y="2304"/>
                  </a:lnTo>
                  <a:lnTo>
                    <a:pt x="252" y="2298"/>
                  </a:lnTo>
                  <a:close/>
                  <a:moveTo>
                    <a:pt x="2304" y="372"/>
                  </a:moveTo>
                  <a:lnTo>
                    <a:pt x="2316" y="372"/>
                  </a:lnTo>
                  <a:lnTo>
                    <a:pt x="2328" y="366"/>
                  </a:lnTo>
                  <a:lnTo>
                    <a:pt x="2376" y="366"/>
                  </a:lnTo>
                  <a:lnTo>
                    <a:pt x="2388" y="378"/>
                  </a:lnTo>
                  <a:lnTo>
                    <a:pt x="2388" y="390"/>
                  </a:lnTo>
                  <a:lnTo>
                    <a:pt x="2424" y="390"/>
                  </a:lnTo>
                  <a:lnTo>
                    <a:pt x="2442" y="384"/>
                  </a:lnTo>
                  <a:lnTo>
                    <a:pt x="2454" y="384"/>
                  </a:lnTo>
                  <a:lnTo>
                    <a:pt x="2466" y="390"/>
                  </a:lnTo>
                  <a:lnTo>
                    <a:pt x="2472" y="396"/>
                  </a:lnTo>
                  <a:lnTo>
                    <a:pt x="2490" y="396"/>
                  </a:lnTo>
                  <a:lnTo>
                    <a:pt x="2514" y="384"/>
                  </a:lnTo>
                  <a:lnTo>
                    <a:pt x="2520" y="372"/>
                  </a:lnTo>
                  <a:lnTo>
                    <a:pt x="2520" y="354"/>
                  </a:lnTo>
                  <a:lnTo>
                    <a:pt x="2550" y="354"/>
                  </a:lnTo>
                  <a:lnTo>
                    <a:pt x="2616" y="336"/>
                  </a:lnTo>
                  <a:lnTo>
                    <a:pt x="2580" y="366"/>
                  </a:lnTo>
                  <a:lnTo>
                    <a:pt x="2634" y="378"/>
                  </a:lnTo>
                  <a:lnTo>
                    <a:pt x="2688" y="354"/>
                  </a:lnTo>
                  <a:lnTo>
                    <a:pt x="2784" y="312"/>
                  </a:lnTo>
                  <a:lnTo>
                    <a:pt x="2778" y="312"/>
                  </a:lnTo>
                  <a:lnTo>
                    <a:pt x="2772" y="306"/>
                  </a:lnTo>
                  <a:lnTo>
                    <a:pt x="2754" y="300"/>
                  </a:lnTo>
                  <a:lnTo>
                    <a:pt x="2736" y="300"/>
                  </a:lnTo>
                  <a:lnTo>
                    <a:pt x="2724" y="294"/>
                  </a:lnTo>
                  <a:lnTo>
                    <a:pt x="2706" y="288"/>
                  </a:lnTo>
                  <a:lnTo>
                    <a:pt x="2676" y="288"/>
                  </a:lnTo>
                  <a:lnTo>
                    <a:pt x="2646" y="282"/>
                  </a:lnTo>
                  <a:lnTo>
                    <a:pt x="2604" y="282"/>
                  </a:lnTo>
                  <a:lnTo>
                    <a:pt x="2526" y="294"/>
                  </a:lnTo>
                  <a:lnTo>
                    <a:pt x="2526" y="318"/>
                  </a:lnTo>
                  <a:lnTo>
                    <a:pt x="2406" y="324"/>
                  </a:lnTo>
                  <a:lnTo>
                    <a:pt x="2400" y="324"/>
                  </a:lnTo>
                  <a:lnTo>
                    <a:pt x="2394" y="318"/>
                  </a:lnTo>
                  <a:lnTo>
                    <a:pt x="2334" y="318"/>
                  </a:lnTo>
                  <a:lnTo>
                    <a:pt x="2322" y="324"/>
                  </a:lnTo>
                  <a:lnTo>
                    <a:pt x="2310" y="324"/>
                  </a:lnTo>
                  <a:lnTo>
                    <a:pt x="2304" y="330"/>
                  </a:lnTo>
                  <a:lnTo>
                    <a:pt x="2304" y="372"/>
                  </a:lnTo>
                  <a:close/>
                  <a:moveTo>
                    <a:pt x="150" y="1980"/>
                  </a:moveTo>
                  <a:lnTo>
                    <a:pt x="162" y="2004"/>
                  </a:lnTo>
                  <a:lnTo>
                    <a:pt x="174" y="2010"/>
                  </a:lnTo>
                  <a:lnTo>
                    <a:pt x="186" y="1980"/>
                  </a:lnTo>
                  <a:lnTo>
                    <a:pt x="180" y="1974"/>
                  </a:lnTo>
                  <a:lnTo>
                    <a:pt x="174" y="1974"/>
                  </a:lnTo>
                  <a:lnTo>
                    <a:pt x="162" y="1968"/>
                  </a:lnTo>
                  <a:lnTo>
                    <a:pt x="156" y="1968"/>
                  </a:lnTo>
                  <a:lnTo>
                    <a:pt x="150" y="1974"/>
                  </a:lnTo>
                  <a:lnTo>
                    <a:pt x="150" y="1980"/>
                  </a:lnTo>
                  <a:close/>
                  <a:moveTo>
                    <a:pt x="126" y="1932"/>
                  </a:moveTo>
                  <a:lnTo>
                    <a:pt x="120" y="1932"/>
                  </a:lnTo>
                  <a:lnTo>
                    <a:pt x="108" y="1938"/>
                  </a:lnTo>
                  <a:lnTo>
                    <a:pt x="96" y="1938"/>
                  </a:lnTo>
                  <a:lnTo>
                    <a:pt x="84" y="1944"/>
                  </a:lnTo>
                  <a:lnTo>
                    <a:pt x="78" y="1944"/>
                  </a:lnTo>
                  <a:lnTo>
                    <a:pt x="78" y="1950"/>
                  </a:lnTo>
                  <a:lnTo>
                    <a:pt x="72" y="1962"/>
                  </a:lnTo>
                  <a:lnTo>
                    <a:pt x="66" y="1968"/>
                  </a:lnTo>
                  <a:lnTo>
                    <a:pt x="48" y="1968"/>
                  </a:lnTo>
                  <a:lnTo>
                    <a:pt x="42" y="1962"/>
                  </a:lnTo>
                  <a:lnTo>
                    <a:pt x="48" y="1956"/>
                  </a:lnTo>
                  <a:lnTo>
                    <a:pt x="60" y="1956"/>
                  </a:lnTo>
                  <a:lnTo>
                    <a:pt x="66" y="1950"/>
                  </a:lnTo>
                  <a:lnTo>
                    <a:pt x="72" y="1950"/>
                  </a:lnTo>
                  <a:lnTo>
                    <a:pt x="78" y="1944"/>
                  </a:lnTo>
                  <a:lnTo>
                    <a:pt x="84" y="1944"/>
                  </a:lnTo>
                  <a:lnTo>
                    <a:pt x="78" y="1938"/>
                  </a:lnTo>
                  <a:lnTo>
                    <a:pt x="54" y="1938"/>
                  </a:lnTo>
                  <a:lnTo>
                    <a:pt x="48" y="1944"/>
                  </a:lnTo>
                  <a:lnTo>
                    <a:pt x="48" y="1932"/>
                  </a:lnTo>
                  <a:lnTo>
                    <a:pt x="36" y="1932"/>
                  </a:lnTo>
                  <a:lnTo>
                    <a:pt x="24" y="1944"/>
                  </a:lnTo>
                  <a:lnTo>
                    <a:pt x="6" y="1980"/>
                  </a:lnTo>
                  <a:lnTo>
                    <a:pt x="6" y="2004"/>
                  </a:lnTo>
                  <a:lnTo>
                    <a:pt x="12" y="2004"/>
                  </a:lnTo>
                  <a:lnTo>
                    <a:pt x="12" y="2010"/>
                  </a:lnTo>
                  <a:lnTo>
                    <a:pt x="18" y="2016"/>
                  </a:lnTo>
                  <a:lnTo>
                    <a:pt x="0" y="2022"/>
                  </a:lnTo>
                  <a:lnTo>
                    <a:pt x="12" y="2076"/>
                  </a:lnTo>
                  <a:lnTo>
                    <a:pt x="12" y="2082"/>
                  </a:lnTo>
                  <a:lnTo>
                    <a:pt x="6" y="2082"/>
                  </a:lnTo>
                  <a:lnTo>
                    <a:pt x="12" y="2088"/>
                  </a:lnTo>
                  <a:lnTo>
                    <a:pt x="12" y="2094"/>
                  </a:lnTo>
                  <a:lnTo>
                    <a:pt x="30" y="2094"/>
                  </a:lnTo>
                  <a:lnTo>
                    <a:pt x="30" y="2070"/>
                  </a:lnTo>
                  <a:lnTo>
                    <a:pt x="24" y="2058"/>
                  </a:lnTo>
                  <a:lnTo>
                    <a:pt x="24" y="2040"/>
                  </a:lnTo>
                  <a:lnTo>
                    <a:pt x="36" y="2028"/>
                  </a:lnTo>
                  <a:lnTo>
                    <a:pt x="42" y="2028"/>
                  </a:lnTo>
                  <a:lnTo>
                    <a:pt x="48" y="2016"/>
                  </a:lnTo>
                  <a:lnTo>
                    <a:pt x="54" y="2010"/>
                  </a:lnTo>
                  <a:lnTo>
                    <a:pt x="54" y="1986"/>
                  </a:lnTo>
                  <a:lnTo>
                    <a:pt x="84" y="1956"/>
                  </a:lnTo>
                  <a:lnTo>
                    <a:pt x="108" y="1944"/>
                  </a:lnTo>
                  <a:lnTo>
                    <a:pt x="114" y="1944"/>
                  </a:lnTo>
                  <a:lnTo>
                    <a:pt x="126" y="1938"/>
                  </a:lnTo>
                  <a:lnTo>
                    <a:pt x="126" y="1932"/>
                  </a:lnTo>
                  <a:close/>
                  <a:moveTo>
                    <a:pt x="1896" y="678"/>
                  </a:moveTo>
                  <a:lnTo>
                    <a:pt x="1896" y="690"/>
                  </a:lnTo>
                  <a:lnTo>
                    <a:pt x="1884" y="702"/>
                  </a:lnTo>
                  <a:lnTo>
                    <a:pt x="1884" y="714"/>
                  </a:lnTo>
                  <a:lnTo>
                    <a:pt x="1902" y="714"/>
                  </a:lnTo>
                  <a:lnTo>
                    <a:pt x="1926" y="708"/>
                  </a:lnTo>
                  <a:lnTo>
                    <a:pt x="1944" y="708"/>
                  </a:lnTo>
                  <a:lnTo>
                    <a:pt x="1980" y="696"/>
                  </a:lnTo>
                  <a:lnTo>
                    <a:pt x="1986" y="690"/>
                  </a:lnTo>
                  <a:lnTo>
                    <a:pt x="1992" y="690"/>
                  </a:lnTo>
                  <a:lnTo>
                    <a:pt x="2034" y="702"/>
                  </a:lnTo>
                  <a:lnTo>
                    <a:pt x="2112" y="642"/>
                  </a:lnTo>
                  <a:lnTo>
                    <a:pt x="2244" y="600"/>
                  </a:lnTo>
                  <a:lnTo>
                    <a:pt x="2370" y="564"/>
                  </a:lnTo>
                  <a:lnTo>
                    <a:pt x="2466" y="546"/>
                  </a:lnTo>
                  <a:lnTo>
                    <a:pt x="2454" y="540"/>
                  </a:lnTo>
                  <a:lnTo>
                    <a:pt x="2448" y="528"/>
                  </a:lnTo>
                  <a:lnTo>
                    <a:pt x="2436" y="522"/>
                  </a:lnTo>
                  <a:lnTo>
                    <a:pt x="2424" y="510"/>
                  </a:lnTo>
                  <a:lnTo>
                    <a:pt x="2412" y="504"/>
                  </a:lnTo>
                  <a:lnTo>
                    <a:pt x="2400" y="492"/>
                  </a:lnTo>
                  <a:lnTo>
                    <a:pt x="2352" y="492"/>
                  </a:lnTo>
                  <a:lnTo>
                    <a:pt x="2340" y="498"/>
                  </a:lnTo>
                  <a:lnTo>
                    <a:pt x="2328" y="498"/>
                  </a:lnTo>
                  <a:lnTo>
                    <a:pt x="2262" y="504"/>
                  </a:lnTo>
                  <a:lnTo>
                    <a:pt x="2226" y="480"/>
                  </a:lnTo>
                  <a:lnTo>
                    <a:pt x="2142" y="486"/>
                  </a:lnTo>
                  <a:lnTo>
                    <a:pt x="2094" y="504"/>
                  </a:lnTo>
                  <a:lnTo>
                    <a:pt x="2076" y="522"/>
                  </a:lnTo>
                  <a:lnTo>
                    <a:pt x="2064" y="552"/>
                  </a:lnTo>
                  <a:lnTo>
                    <a:pt x="2010" y="564"/>
                  </a:lnTo>
                  <a:lnTo>
                    <a:pt x="1944" y="588"/>
                  </a:lnTo>
                  <a:lnTo>
                    <a:pt x="1962" y="600"/>
                  </a:lnTo>
                  <a:lnTo>
                    <a:pt x="1842" y="654"/>
                  </a:lnTo>
                  <a:lnTo>
                    <a:pt x="1854" y="654"/>
                  </a:lnTo>
                  <a:lnTo>
                    <a:pt x="1890" y="672"/>
                  </a:lnTo>
                  <a:lnTo>
                    <a:pt x="1896" y="678"/>
                  </a:lnTo>
                  <a:close/>
                  <a:moveTo>
                    <a:pt x="198" y="1968"/>
                  </a:moveTo>
                  <a:lnTo>
                    <a:pt x="192" y="1992"/>
                  </a:lnTo>
                  <a:lnTo>
                    <a:pt x="192" y="2010"/>
                  </a:lnTo>
                  <a:lnTo>
                    <a:pt x="216" y="1998"/>
                  </a:lnTo>
                  <a:lnTo>
                    <a:pt x="198" y="1968"/>
                  </a:lnTo>
                  <a:close/>
                  <a:moveTo>
                    <a:pt x="4182" y="600"/>
                  </a:moveTo>
                  <a:lnTo>
                    <a:pt x="4194" y="606"/>
                  </a:lnTo>
                  <a:lnTo>
                    <a:pt x="4206" y="600"/>
                  </a:lnTo>
                  <a:lnTo>
                    <a:pt x="4218" y="600"/>
                  </a:lnTo>
                  <a:lnTo>
                    <a:pt x="4242" y="588"/>
                  </a:lnTo>
                  <a:lnTo>
                    <a:pt x="4308" y="588"/>
                  </a:lnTo>
                  <a:lnTo>
                    <a:pt x="4314" y="594"/>
                  </a:lnTo>
                  <a:lnTo>
                    <a:pt x="4350" y="594"/>
                  </a:lnTo>
                  <a:lnTo>
                    <a:pt x="4356" y="588"/>
                  </a:lnTo>
                  <a:lnTo>
                    <a:pt x="4356" y="582"/>
                  </a:lnTo>
                  <a:lnTo>
                    <a:pt x="4344" y="558"/>
                  </a:lnTo>
                  <a:lnTo>
                    <a:pt x="4338" y="552"/>
                  </a:lnTo>
                  <a:lnTo>
                    <a:pt x="4326" y="546"/>
                  </a:lnTo>
                  <a:lnTo>
                    <a:pt x="4230" y="546"/>
                  </a:lnTo>
                  <a:lnTo>
                    <a:pt x="4224" y="540"/>
                  </a:lnTo>
                  <a:lnTo>
                    <a:pt x="4212" y="540"/>
                  </a:lnTo>
                  <a:lnTo>
                    <a:pt x="4200" y="534"/>
                  </a:lnTo>
                  <a:lnTo>
                    <a:pt x="4188" y="534"/>
                  </a:lnTo>
                  <a:lnTo>
                    <a:pt x="4176" y="540"/>
                  </a:lnTo>
                  <a:lnTo>
                    <a:pt x="4158" y="558"/>
                  </a:lnTo>
                  <a:lnTo>
                    <a:pt x="4158" y="564"/>
                  </a:lnTo>
                  <a:lnTo>
                    <a:pt x="4176" y="576"/>
                  </a:lnTo>
                  <a:lnTo>
                    <a:pt x="4170" y="582"/>
                  </a:lnTo>
                  <a:lnTo>
                    <a:pt x="4170" y="594"/>
                  </a:lnTo>
                  <a:lnTo>
                    <a:pt x="4176" y="594"/>
                  </a:lnTo>
                  <a:lnTo>
                    <a:pt x="4182" y="600"/>
                  </a:lnTo>
                  <a:close/>
                  <a:moveTo>
                    <a:pt x="3708" y="516"/>
                  </a:moveTo>
                  <a:lnTo>
                    <a:pt x="3678" y="516"/>
                  </a:lnTo>
                  <a:lnTo>
                    <a:pt x="3624" y="510"/>
                  </a:lnTo>
                  <a:lnTo>
                    <a:pt x="3564" y="504"/>
                  </a:lnTo>
                  <a:lnTo>
                    <a:pt x="3468" y="504"/>
                  </a:lnTo>
                  <a:lnTo>
                    <a:pt x="3468" y="516"/>
                  </a:lnTo>
                  <a:lnTo>
                    <a:pt x="3462" y="522"/>
                  </a:lnTo>
                  <a:lnTo>
                    <a:pt x="3426" y="540"/>
                  </a:lnTo>
                  <a:lnTo>
                    <a:pt x="3396" y="546"/>
                  </a:lnTo>
                  <a:lnTo>
                    <a:pt x="3378" y="552"/>
                  </a:lnTo>
                  <a:lnTo>
                    <a:pt x="3372" y="552"/>
                  </a:lnTo>
                  <a:lnTo>
                    <a:pt x="3372" y="558"/>
                  </a:lnTo>
                  <a:lnTo>
                    <a:pt x="3384" y="570"/>
                  </a:lnTo>
                  <a:lnTo>
                    <a:pt x="3390" y="582"/>
                  </a:lnTo>
                  <a:lnTo>
                    <a:pt x="3390" y="594"/>
                  </a:lnTo>
                  <a:lnTo>
                    <a:pt x="3372" y="618"/>
                  </a:lnTo>
                  <a:lnTo>
                    <a:pt x="3402" y="636"/>
                  </a:lnTo>
                  <a:lnTo>
                    <a:pt x="3480" y="606"/>
                  </a:lnTo>
                  <a:lnTo>
                    <a:pt x="3474" y="600"/>
                  </a:lnTo>
                  <a:lnTo>
                    <a:pt x="3468" y="600"/>
                  </a:lnTo>
                  <a:lnTo>
                    <a:pt x="3468" y="594"/>
                  </a:lnTo>
                  <a:lnTo>
                    <a:pt x="3474" y="588"/>
                  </a:lnTo>
                  <a:lnTo>
                    <a:pt x="3486" y="582"/>
                  </a:lnTo>
                  <a:lnTo>
                    <a:pt x="3522" y="582"/>
                  </a:lnTo>
                  <a:lnTo>
                    <a:pt x="3546" y="594"/>
                  </a:lnTo>
                  <a:lnTo>
                    <a:pt x="3552" y="600"/>
                  </a:lnTo>
                  <a:lnTo>
                    <a:pt x="3606" y="594"/>
                  </a:lnTo>
                  <a:lnTo>
                    <a:pt x="3600" y="570"/>
                  </a:lnTo>
                  <a:lnTo>
                    <a:pt x="3630" y="570"/>
                  </a:lnTo>
                  <a:lnTo>
                    <a:pt x="3648" y="564"/>
                  </a:lnTo>
                  <a:lnTo>
                    <a:pt x="3666" y="564"/>
                  </a:lnTo>
                  <a:lnTo>
                    <a:pt x="3690" y="552"/>
                  </a:lnTo>
                  <a:lnTo>
                    <a:pt x="3696" y="546"/>
                  </a:lnTo>
                  <a:lnTo>
                    <a:pt x="3702" y="534"/>
                  </a:lnTo>
                  <a:lnTo>
                    <a:pt x="3714" y="522"/>
                  </a:lnTo>
                  <a:lnTo>
                    <a:pt x="3720" y="522"/>
                  </a:lnTo>
                  <a:lnTo>
                    <a:pt x="3714" y="516"/>
                  </a:lnTo>
                  <a:lnTo>
                    <a:pt x="3708" y="516"/>
                  </a:lnTo>
                  <a:close/>
                  <a:moveTo>
                    <a:pt x="3792" y="150"/>
                  </a:moveTo>
                  <a:lnTo>
                    <a:pt x="3738" y="156"/>
                  </a:lnTo>
                  <a:lnTo>
                    <a:pt x="3756" y="180"/>
                  </a:lnTo>
                  <a:lnTo>
                    <a:pt x="3792" y="150"/>
                  </a:lnTo>
                  <a:close/>
                  <a:moveTo>
                    <a:pt x="3612" y="480"/>
                  </a:moveTo>
                  <a:lnTo>
                    <a:pt x="3636" y="468"/>
                  </a:lnTo>
                  <a:lnTo>
                    <a:pt x="3642" y="456"/>
                  </a:lnTo>
                  <a:lnTo>
                    <a:pt x="3654" y="450"/>
                  </a:lnTo>
                  <a:lnTo>
                    <a:pt x="3660" y="438"/>
                  </a:lnTo>
                  <a:lnTo>
                    <a:pt x="3660" y="432"/>
                  </a:lnTo>
                  <a:lnTo>
                    <a:pt x="3654" y="426"/>
                  </a:lnTo>
                  <a:lnTo>
                    <a:pt x="3642" y="426"/>
                  </a:lnTo>
                  <a:lnTo>
                    <a:pt x="3630" y="420"/>
                  </a:lnTo>
                  <a:lnTo>
                    <a:pt x="3588" y="420"/>
                  </a:lnTo>
                  <a:lnTo>
                    <a:pt x="3570" y="426"/>
                  </a:lnTo>
                  <a:lnTo>
                    <a:pt x="3552" y="426"/>
                  </a:lnTo>
                  <a:lnTo>
                    <a:pt x="3534" y="438"/>
                  </a:lnTo>
                  <a:lnTo>
                    <a:pt x="3516" y="444"/>
                  </a:lnTo>
                  <a:lnTo>
                    <a:pt x="3504" y="450"/>
                  </a:lnTo>
                  <a:lnTo>
                    <a:pt x="3504" y="462"/>
                  </a:lnTo>
                  <a:lnTo>
                    <a:pt x="3528" y="468"/>
                  </a:lnTo>
                  <a:lnTo>
                    <a:pt x="3600" y="480"/>
                  </a:lnTo>
                  <a:lnTo>
                    <a:pt x="3612" y="480"/>
                  </a:lnTo>
                  <a:close/>
                  <a:moveTo>
                    <a:pt x="3954" y="180"/>
                  </a:moveTo>
                  <a:lnTo>
                    <a:pt x="3900" y="192"/>
                  </a:lnTo>
                  <a:lnTo>
                    <a:pt x="3936" y="210"/>
                  </a:lnTo>
                  <a:lnTo>
                    <a:pt x="3924" y="216"/>
                  </a:lnTo>
                  <a:lnTo>
                    <a:pt x="3918" y="222"/>
                  </a:lnTo>
                  <a:lnTo>
                    <a:pt x="3918" y="228"/>
                  </a:lnTo>
                  <a:lnTo>
                    <a:pt x="3924" y="234"/>
                  </a:lnTo>
                  <a:lnTo>
                    <a:pt x="3936" y="240"/>
                  </a:lnTo>
                  <a:lnTo>
                    <a:pt x="3966" y="240"/>
                  </a:lnTo>
                  <a:lnTo>
                    <a:pt x="3942" y="252"/>
                  </a:lnTo>
                  <a:lnTo>
                    <a:pt x="3954" y="252"/>
                  </a:lnTo>
                  <a:lnTo>
                    <a:pt x="4002" y="276"/>
                  </a:lnTo>
                  <a:lnTo>
                    <a:pt x="4014" y="276"/>
                  </a:lnTo>
                  <a:lnTo>
                    <a:pt x="4026" y="270"/>
                  </a:lnTo>
                  <a:lnTo>
                    <a:pt x="4032" y="264"/>
                  </a:lnTo>
                  <a:lnTo>
                    <a:pt x="4044" y="258"/>
                  </a:lnTo>
                  <a:lnTo>
                    <a:pt x="4050" y="252"/>
                  </a:lnTo>
                  <a:lnTo>
                    <a:pt x="4074" y="246"/>
                  </a:lnTo>
                  <a:lnTo>
                    <a:pt x="4086" y="258"/>
                  </a:lnTo>
                  <a:lnTo>
                    <a:pt x="4092" y="270"/>
                  </a:lnTo>
                  <a:lnTo>
                    <a:pt x="4098" y="276"/>
                  </a:lnTo>
                  <a:lnTo>
                    <a:pt x="4104" y="270"/>
                  </a:lnTo>
                  <a:lnTo>
                    <a:pt x="4116" y="270"/>
                  </a:lnTo>
                  <a:lnTo>
                    <a:pt x="4128" y="264"/>
                  </a:lnTo>
                  <a:lnTo>
                    <a:pt x="4134" y="258"/>
                  </a:lnTo>
                  <a:lnTo>
                    <a:pt x="4146" y="258"/>
                  </a:lnTo>
                  <a:lnTo>
                    <a:pt x="4152" y="252"/>
                  </a:lnTo>
                  <a:lnTo>
                    <a:pt x="4158" y="252"/>
                  </a:lnTo>
                  <a:lnTo>
                    <a:pt x="4170" y="246"/>
                  </a:lnTo>
                  <a:lnTo>
                    <a:pt x="4176" y="234"/>
                  </a:lnTo>
                  <a:lnTo>
                    <a:pt x="4182" y="228"/>
                  </a:lnTo>
                  <a:lnTo>
                    <a:pt x="4194" y="246"/>
                  </a:lnTo>
                  <a:lnTo>
                    <a:pt x="4218" y="222"/>
                  </a:lnTo>
                  <a:lnTo>
                    <a:pt x="4218" y="216"/>
                  </a:lnTo>
                  <a:lnTo>
                    <a:pt x="4236" y="210"/>
                  </a:lnTo>
                  <a:lnTo>
                    <a:pt x="4326" y="210"/>
                  </a:lnTo>
                  <a:lnTo>
                    <a:pt x="4332" y="204"/>
                  </a:lnTo>
                  <a:lnTo>
                    <a:pt x="4332" y="192"/>
                  </a:lnTo>
                  <a:lnTo>
                    <a:pt x="4266" y="186"/>
                  </a:lnTo>
                  <a:lnTo>
                    <a:pt x="4302" y="174"/>
                  </a:lnTo>
                  <a:lnTo>
                    <a:pt x="4302" y="132"/>
                  </a:lnTo>
                  <a:lnTo>
                    <a:pt x="4278" y="132"/>
                  </a:lnTo>
                  <a:lnTo>
                    <a:pt x="4266" y="138"/>
                  </a:lnTo>
                  <a:lnTo>
                    <a:pt x="4260" y="144"/>
                  </a:lnTo>
                  <a:lnTo>
                    <a:pt x="4248" y="150"/>
                  </a:lnTo>
                  <a:lnTo>
                    <a:pt x="4242" y="126"/>
                  </a:lnTo>
                  <a:lnTo>
                    <a:pt x="4194" y="132"/>
                  </a:lnTo>
                  <a:lnTo>
                    <a:pt x="4194" y="120"/>
                  </a:lnTo>
                  <a:lnTo>
                    <a:pt x="4176" y="84"/>
                  </a:lnTo>
                  <a:lnTo>
                    <a:pt x="4140" y="84"/>
                  </a:lnTo>
                  <a:lnTo>
                    <a:pt x="4122" y="90"/>
                  </a:lnTo>
                  <a:lnTo>
                    <a:pt x="4110" y="96"/>
                  </a:lnTo>
                  <a:lnTo>
                    <a:pt x="4104" y="102"/>
                  </a:lnTo>
                  <a:lnTo>
                    <a:pt x="4098" y="102"/>
                  </a:lnTo>
                  <a:lnTo>
                    <a:pt x="4020" y="108"/>
                  </a:lnTo>
                  <a:lnTo>
                    <a:pt x="4044" y="126"/>
                  </a:lnTo>
                  <a:lnTo>
                    <a:pt x="3996" y="126"/>
                  </a:lnTo>
                  <a:lnTo>
                    <a:pt x="3984" y="132"/>
                  </a:lnTo>
                  <a:lnTo>
                    <a:pt x="3972" y="132"/>
                  </a:lnTo>
                  <a:lnTo>
                    <a:pt x="3966" y="138"/>
                  </a:lnTo>
                  <a:lnTo>
                    <a:pt x="3984" y="156"/>
                  </a:lnTo>
                  <a:lnTo>
                    <a:pt x="3972" y="156"/>
                  </a:lnTo>
                  <a:lnTo>
                    <a:pt x="3936" y="150"/>
                  </a:lnTo>
                  <a:lnTo>
                    <a:pt x="3906" y="156"/>
                  </a:lnTo>
                  <a:lnTo>
                    <a:pt x="3888" y="168"/>
                  </a:lnTo>
                  <a:lnTo>
                    <a:pt x="3888" y="174"/>
                  </a:lnTo>
                  <a:lnTo>
                    <a:pt x="3894" y="180"/>
                  </a:lnTo>
                  <a:lnTo>
                    <a:pt x="3954" y="180"/>
                  </a:lnTo>
                  <a:close/>
                  <a:moveTo>
                    <a:pt x="3972" y="294"/>
                  </a:moveTo>
                  <a:lnTo>
                    <a:pt x="3954" y="300"/>
                  </a:lnTo>
                  <a:lnTo>
                    <a:pt x="3942" y="306"/>
                  </a:lnTo>
                  <a:lnTo>
                    <a:pt x="3936" y="312"/>
                  </a:lnTo>
                  <a:lnTo>
                    <a:pt x="3936" y="318"/>
                  </a:lnTo>
                  <a:lnTo>
                    <a:pt x="3966" y="324"/>
                  </a:lnTo>
                  <a:lnTo>
                    <a:pt x="3972" y="324"/>
                  </a:lnTo>
                  <a:lnTo>
                    <a:pt x="3990" y="306"/>
                  </a:lnTo>
                  <a:lnTo>
                    <a:pt x="3990" y="300"/>
                  </a:lnTo>
                  <a:lnTo>
                    <a:pt x="3984" y="294"/>
                  </a:lnTo>
                  <a:lnTo>
                    <a:pt x="3972" y="294"/>
                  </a:lnTo>
                  <a:close/>
                  <a:moveTo>
                    <a:pt x="3738" y="336"/>
                  </a:moveTo>
                  <a:lnTo>
                    <a:pt x="3726" y="336"/>
                  </a:lnTo>
                  <a:lnTo>
                    <a:pt x="3720" y="330"/>
                  </a:lnTo>
                  <a:lnTo>
                    <a:pt x="3672" y="330"/>
                  </a:lnTo>
                  <a:lnTo>
                    <a:pt x="3636" y="336"/>
                  </a:lnTo>
                  <a:lnTo>
                    <a:pt x="3624" y="342"/>
                  </a:lnTo>
                  <a:lnTo>
                    <a:pt x="3642" y="360"/>
                  </a:lnTo>
                  <a:lnTo>
                    <a:pt x="3654" y="360"/>
                  </a:lnTo>
                  <a:lnTo>
                    <a:pt x="3660" y="378"/>
                  </a:lnTo>
                  <a:lnTo>
                    <a:pt x="3768" y="378"/>
                  </a:lnTo>
                  <a:lnTo>
                    <a:pt x="3768" y="390"/>
                  </a:lnTo>
                  <a:lnTo>
                    <a:pt x="3762" y="396"/>
                  </a:lnTo>
                  <a:lnTo>
                    <a:pt x="3762" y="408"/>
                  </a:lnTo>
                  <a:lnTo>
                    <a:pt x="3708" y="450"/>
                  </a:lnTo>
                  <a:lnTo>
                    <a:pt x="3732" y="456"/>
                  </a:lnTo>
                  <a:lnTo>
                    <a:pt x="3720" y="468"/>
                  </a:lnTo>
                  <a:lnTo>
                    <a:pt x="3714" y="468"/>
                  </a:lnTo>
                  <a:lnTo>
                    <a:pt x="3708" y="474"/>
                  </a:lnTo>
                  <a:lnTo>
                    <a:pt x="3708" y="480"/>
                  </a:lnTo>
                  <a:lnTo>
                    <a:pt x="3726" y="480"/>
                  </a:lnTo>
                  <a:lnTo>
                    <a:pt x="3738" y="474"/>
                  </a:lnTo>
                  <a:lnTo>
                    <a:pt x="3744" y="474"/>
                  </a:lnTo>
                  <a:lnTo>
                    <a:pt x="3756" y="468"/>
                  </a:lnTo>
                  <a:lnTo>
                    <a:pt x="3756" y="480"/>
                  </a:lnTo>
                  <a:lnTo>
                    <a:pt x="3792" y="480"/>
                  </a:lnTo>
                  <a:lnTo>
                    <a:pt x="3810" y="474"/>
                  </a:lnTo>
                  <a:lnTo>
                    <a:pt x="3822" y="468"/>
                  </a:lnTo>
                  <a:lnTo>
                    <a:pt x="3840" y="468"/>
                  </a:lnTo>
                  <a:lnTo>
                    <a:pt x="3846" y="462"/>
                  </a:lnTo>
                  <a:lnTo>
                    <a:pt x="3852" y="462"/>
                  </a:lnTo>
                  <a:lnTo>
                    <a:pt x="3858" y="486"/>
                  </a:lnTo>
                  <a:lnTo>
                    <a:pt x="3924" y="480"/>
                  </a:lnTo>
                  <a:lnTo>
                    <a:pt x="4002" y="498"/>
                  </a:lnTo>
                  <a:lnTo>
                    <a:pt x="4098" y="486"/>
                  </a:lnTo>
                  <a:lnTo>
                    <a:pt x="4128" y="468"/>
                  </a:lnTo>
                  <a:lnTo>
                    <a:pt x="4122" y="474"/>
                  </a:lnTo>
                  <a:lnTo>
                    <a:pt x="4122" y="486"/>
                  </a:lnTo>
                  <a:lnTo>
                    <a:pt x="4260" y="486"/>
                  </a:lnTo>
                  <a:lnTo>
                    <a:pt x="4272" y="468"/>
                  </a:lnTo>
                  <a:lnTo>
                    <a:pt x="4338" y="438"/>
                  </a:lnTo>
                  <a:lnTo>
                    <a:pt x="4320" y="432"/>
                  </a:lnTo>
                  <a:lnTo>
                    <a:pt x="4320" y="420"/>
                  </a:lnTo>
                  <a:lnTo>
                    <a:pt x="4314" y="420"/>
                  </a:lnTo>
                  <a:lnTo>
                    <a:pt x="4308" y="414"/>
                  </a:lnTo>
                  <a:lnTo>
                    <a:pt x="4290" y="414"/>
                  </a:lnTo>
                  <a:lnTo>
                    <a:pt x="4278" y="408"/>
                  </a:lnTo>
                  <a:lnTo>
                    <a:pt x="4260" y="408"/>
                  </a:lnTo>
                  <a:lnTo>
                    <a:pt x="4242" y="402"/>
                  </a:lnTo>
                  <a:lnTo>
                    <a:pt x="4206" y="402"/>
                  </a:lnTo>
                  <a:lnTo>
                    <a:pt x="4164" y="414"/>
                  </a:lnTo>
                  <a:lnTo>
                    <a:pt x="4116" y="420"/>
                  </a:lnTo>
                  <a:lnTo>
                    <a:pt x="4074" y="426"/>
                  </a:lnTo>
                  <a:lnTo>
                    <a:pt x="4038" y="438"/>
                  </a:lnTo>
                  <a:lnTo>
                    <a:pt x="4026" y="438"/>
                  </a:lnTo>
                  <a:lnTo>
                    <a:pt x="4014" y="432"/>
                  </a:lnTo>
                  <a:lnTo>
                    <a:pt x="4008" y="426"/>
                  </a:lnTo>
                  <a:lnTo>
                    <a:pt x="3996" y="420"/>
                  </a:lnTo>
                  <a:lnTo>
                    <a:pt x="3984" y="420"/>
                  </a:lnTo>
                  <a:lnTo>
                    <a:pt x="3972" y="426"/>
                  </a:lnTo>
                  <a:lnTo>
                    <a:pt x="3960" y="426"/>
                  </a:lnTo>
                  <a:lnTo>
                    <a:pt x="3948" y="432"/>
                  </a:lnTo>
                  <a:lnTo>
                    <a:pt x="3942" y="438"/>
                  </a:lnTo>
                  <a:lnTo>
                    <a:pt x="3936" y="438"/>
                  </a:lnTo>
                  <a:lnTo>
                    <a:pt x="3912" y="414"/>
                  </a:lnTo>
                  <a:lnTo>
                    <a:pt x="3894" y="426"/>
                  </a:lnTo>
                  <a:lnTo>
                    <a:pt x="3864" y="420"/>
                  </a:lnTo>
                  <a:lnTo>
                    <a:pt x="3894" y="408"/>
                  </a:lnTo>
                  <a:lnTo>
                    <a:pt x="3876" y="396"/>
                  </a:lnTo>
                  <a:lnTo>
                    <a:pt x="3822" y="408"/>
                  </a:lnTo>
                  <a:lnTo>
                    <a:pt x="3858" y="396"/>
                  </a:lnTo>
                  <a:lnTo>
                    <a:pt x="3858" y="390"/>
                  </a:lnTo>
                  <a:lnTo>
                    <a:pt x="3924" y="384"/>
                  </a:lnTo>
                  <a:lnTo>
                    <a:pt x="3888" y="372"/>
                  </a:lnTo>
                  <a:lnTo>
                    <a:pt x="3870" y="372"/>
                  </a:lnTo>
                  <a:lnTo>
                    <a:pt x="3876" y="366"/>
                  </a:lnTo>
                  <a:lnTo>
                    <a:pt x="3876" y="360"/>
                  </a:lnTo>
                  <a:lnTo>
                    <a:pt x="3870" y="354"/>
                  </a:lnTo>
                  <a:lnTo>
                    <a:pt x="3840" y="354"/>
                  </a:lnTo>
                  <a:lnTo>
                    <a:pt x="3822" y="360"/>
                  </a:lnTo>
                  <a:lnTo>
                    <a:pt x="3804" y="360"/>
                  </a:lnTo>
                  <a:lnTo>
                    <a:pt x="3786" y="366"/>
                  </a:lnTo>
                  <a:lnTo>
                    <a:pt x="3774" y="354"/>
                  </a:lnTo>
                  <a:lnTo>
                    <a:pt x="3762" y="348"/>
                  </a:lnTo>
                  <a:lnTo>
                    <a:pt x="3756" y="342"/>
                  </a:lnTo>
                  <a:lnTo>
                    <a:pt x="3744" y="336"/>
                  </a:lnTo>
                  <a:lnTo>
                    <a:pt x="3738" y="336"/>
                  </a:lnTo>
                  <a:close/>
                  <a:moveTo>
                    <a:pt x="3264" y="420"/>
                  </a:moveTo>
                  <a:lnTo>
                    <a:pt x="3282" y="420"/>
                  </a:lnTo>
                  <a:lnTo>
                    <a:pt x="3300" y="426"/>
                  </a:lnTo>
                  <a:lnTo>
                    <a:pt x="3318" y="426"/>
                  </a:lnTo>
                  <a:lnTo>
                    <a:pt x="3330" y="432"/>
                  </a:lnTo>
                  <a:lnTo>
                    <a:pt x="3342" y="432"/>
                  </a:lnTo>
                  <a:lnTo>
                    <a:pt x="3330" y="444"/>
                  </a:lnTo>
                  <a:lnTo>
                    <a:pt x="3324" y="444"/>
                  </a:lnTo>
                  <a:lnTo>
                    <a:pt x="3324" y="456"/>
                  </a:lnTo>
                  <a:lnTo>
                    <a:pt x="3438" y="456"/>
                  </a:lnTo>
                  <a:lnTo>
                    <a:pt x="3462" y="444"/>
                  </a:lnTo>
                  <a:lnTo>
                    <a:pt x="3462" y="432"/>
                  </a:lnTo>
                  <a:lnTo>
                    <a:pt x="3468" y="426"/>
                  </a:lnTo>
                  <a:lnTo>
                    <a:pt x="3480" y="426"/>
                  </a:lnTo>
                  <a:lnTo>
                    <a:pt x="3492" y="420"/>
                  </a:lnTo>
                  <a:lnTo>
                    <a:pt x="3504" y="420"/>
                  </a:lnTo>
                  <a:lnTo>
                    <a:pt x="3510" y="414"/>
                  </a:lnTo>
                  <a:lnTo>
                    <a:pt x="3510" y="408"/>
                  </a:lnTo>
                  <a:lnTo>
                    <a:pt x="3522" y="396"/>
                  </a:lnTo>
                  <a:lnTo>
                    <a:pt x="3534" y="390"/>
                  </a:lnTo>
                  <a:lnTo>
                    <a:pt x="3540" y="384"/>
                  </a:lnTo>
                  <a:lnTo>
                    <a:pt x="3552" y="378"/>
                  </a:lnTo>
                  <a:lnTo>
                    <a:pt x="3552" y="372"/>
                  </a:lnTo>
                  <a:lnTo>
                    <a:pt x="3546" y="366"/>
                  </a:lnTo>
                  <a:lnTo>
                    <a:pt x="3534" y="360"/>
                  </a:lnTo>
                  <a:lnTo>
                    <a:pt x="3510" y="360"/>
                  </a:lnTo>
                  <a:lnTo>
                    <a:pt x="3504" y="366"/>
                  </a:lnTo>
                  <a:lnTo>
                    <a:pt x="3492" y="366"/>
                  </a:lnTo>
                  <a:lnTo>
                    <a:pt x="3486" y="360"/>
                  </a:lnTo>
                  <a:lnTo>
                    <a:pt x="3474" y="360"/>
                  </a:lnTo>
                  <a:lnTo>
                    <a:pt x="3462" y="354"/>
                  </a:lnTo>
                  <a:lnTo>
                    <a:pt x="3450" y="354"/>
                  </a:lnTo>
                  <a:lnTo>
                    <a:pt x="3432" y="348"/>
                  </a:lnTo>
                  <a:lnTo>
                    <a:pt x="3426" y="354"/>
                  </a:lnTo>
                  <a:lnTo>
                    <a:pt x="3420" y="354"/>
                  </a:lnTo>
                  <a:lnTo>
                    <a:pt x="3414" y="366"/>
                  </a:lnTo>
                  <a:lnTo>
                    <a:pt x="3414" y="396"/>
                  </a:lnTo>
                  <a:lnTo>
                    <a:pt x="3396" y="378"/>
                  </a:lnTo>
                  <a:lnTo>
                    <a:pt x="3384" y="372"/>
                  </a:lnTo>
                  <a:lnTo>
                    <a:pt x="3366" y="372"/>
                  </a:lnTo>
                  <a:lnTo>
                    <a:pt x="3354" y="384"/>
                  </a:lnTo>
                  <a:lnTo>
                    <a:pt x="3348" y="396"/>
                  </a:lnTo>
                  <a:lnTo>
                    <a:pt x="3330" y="414"/>
                  </a:lnTo>
                  <a:lnTo>
                    <a:pt x="3324" y="414"/>
                  </a:lnTo>
                  <a:lnTo>
                    <a:pt x="3300" y="366"/>
                  </a:lnTo>
                  <a:lnTo>
                    <a:pt x="3288" y="360"/>
                  </a:lnTo>
                  <a:lnTo>
                    <a:pt x="3258" y="360"/>
                  </a:lnTo>
                  <a:lnTo>
                    <a:pt x="3246" y="366"/>
                  </a:lnTo>
                  <a:lnTo>
                    <a:pt x="3240" y="372"/>
                  </a:lnTo>
                  <a:lnTo>
                    <a:pt x="3240" y="396"/>
                  </a:lnTo>
                  <a:lnTo>
                    <a:pt x="3246" y="408"/>
                  </a:lnTo>
                  <a:lnTo>
                    <a:pt x="3258" y="414"/>
                  </a:lnTo>
                  <a:lnTo>
                    <a:pt x="3264" y="420"/>
                  </a:lnTo>
                  <a:close/>
                  <a:moveTo>
                    <a:pt x="3720" y="288"/>
                  </a:moveTo>
                  <a:lnTo>
                    <a:pt x="3726" y="288"/>
                  </a:lnTo>
                  <a:lnTo>
                    <a:pt x="3732" y="294"/>
                  </a:lnTo>
                  <a:lnTo>
                    <a:pt x="3738" y="306"/>
                  </a:lnTo>
                  <a:lnTo>
                    <a:pt x="3768" y="306"/>
                  </a:lnTo>
                  <a:lnTo>
                    <a:pt x="3780" y="300"/>
                  </a:lnTo>
                  <a:lnTo>
                    <a:pt x="3834" y="300"/>
                  </a:lnTo>
                  <a:lnTo>
                    <a:pt x="3834" y="294"/>
                  </a:lnTo>
                  <a:lnTo>
                    <a:pt x="3828" y="294"/>
                  </a:lnTo>
                  <a:lnTo>
                    <a:pt x="3822" y="288"/>
                  </a:lnTo>
                  <a:lnTo>
                    <a:pt x="3810" y="288"/>
                  </a:lnTo>
                  <a:lnTo>
                    <a:pt x="3804" y="282"/>
                  </a:lnTo>
                  <a:lnTo>
                    <a:pt x="3792" y="282"/>
                  </a:lnTo>
                  <a:lnTo>
                    <a:pt x="3804" y="270"/>
                  </a:lnTo>
                  <a:lnTo>
                    <a:pt x="3816" y="264"/>
                  </a:lnTo>
                  <a:lnTo>
                    <a:pt x="3822" y="264"/>
                  </a:lnTo>
                  <a:lnTo>
                    <a:pt x="3828" y="258"/>
                  </a:lnTo>
                  <a:lnTo>
                    <a:pt x="3822" y="258"/>
                  </a:lnTo>
                  <a:lnTo>
                    <a:pt x="3810" y="252"/>
                  </a:lnTo>
                  <a:lnTo>
                    <a:pt x="3738" y="228"/>
                  </a:lnTo>
                  <a:lnTo>
                    <a:pt x="3732" y="228"/>
                  </a:lnTo>
                  <a:lnTo>
                    <a:pt x="3726" y="234"/>
                  </a:lnTo>
                  <a:lnTo>
                    <a:pt x="3714" y="240"/>
                  </a:lnTo>
                  <a:lnTo>
                    <a:pt x="3702" y="240"/>
                  </a:lnTo>
                  <a:lnTo>
                    <a:pt x="3690" y="252"/>
                  </a:lnTo>
                  <a:lnTo>
                    <a:pt x="3690" y="258"/>
                  </a:lnTo>
                  <a:lnTo>
                    <a:pt x="3696" y="264"/>
                  </a:lnTo>
                  <a:lnTo>
                    <a:pt x="3702" y="276"/>
                  </a:lnTo>
                  <a:lnTo>
                    <a:pt x="3714" y="282"/>
                  </a:lnTo>
                  <a:lnTo>
                    <a:pt x="3720" y="288"/>
                  </a:lnTo>
                  <a:close/>
                  <a:moveTo>
                    <a:pt x="3288" y="504"/>
                  </a:moveTo>
                  <a:lnTo>
                    <a:pt x="3270" y="504"/>
                  </a:lnTo>
                  <a:lnTo>
                    <a:pt x="3234" y="510"/>
                  </a:lnTo>
                  <a:lnTo>
                    <a:pt x="3186" y="516"/>
                  </a:lnTo>
                  <a:lnTo>
                    <a:pt x="3144" y="528"/>
                  </a:lnTo>
                  <a:lnTo>
                    <a:pt x="3132" y="534"/>
                  </a:lnTo>
                  <a:lnTo>
                    <a:pt x="3126" y="540"/>
                  </a:lnTo>
                  <a:lnTo>
                    <a:pt x="3132" y="540"/>
                  </a:lnTo>
                  <a:lnTo>
                    <a:pt x="3150" y="558"/>
                  </a:lnTo>
                  <a:lnTo>
                    <a:pt x="3156" y="570"/>
                  </a:lnTo>
                  <a:lnTo>
                    <a:pt x="3156" y="576"/>
                  </a:lnTo>
                  <a:lnTo>
                    <a:pt x="3138" y="582"/>
                  </a:lnTo>
                  <a:lnTo>
                    <a:pt x="3120" y="570"/>
                  </a:lnTo>
                  <a:lnTo>
                    <a:pt x="3090" y="564"/>
                  </a:lnTo>
                  <a:lnTo>
                    <a:pt x="3048" y="570"/>
                  </a:lnTo>
                  <a:lnTo>
                    <a:pt x="3066" y="606"/>
                  </a:lnTo>
                  <a:lnTo>
                    <a:pt x="3072" y="612"/>
                  </a:lnTo>
                  <a:lnTo>
                    <a:pt x="3084" y="618"/>
                  </a:lnTo>
                  <a:lnTo>
                    <a:pt x="3102" y="624"/>
                  </a:lnTo>
                  <a:lnTo>
                    <a:pt x="3114" y="630"/>
                  </a:lnTo>
                  <a:lnTo>
                    <a:pt x="3120" y="642"/>
                  </a:lnTo>
                  <a:lnTo>
                    <a:pt x="3120" y="654"/>
                  </a:lnTo>
                  <a:lnTo>
                    <a:pt x="3126" y="666"/>
                  </a:lnTo>
                  <a:lnTo>
                    <a:pt x="3126" y="678"/>
                  </a:lnTo>
                  <a:lnTo>
                    <a:pt x="3144" y="678"/>
                  </a:lnTo>
                  <a:lnTo>
                    <a:pt x="3228" y="666"/>
                  </a:lnTo>
                  <a:lnTo>
                    <a:pt x="3264" y="660"/>
                  </a:lnTo>
                  <a:lnTo>
                    <a:pt x="3276" y="654"/>
                  </a:lnTo>
                  <a:lnTo>
                    <a:pt x="3282" y="642"/>
                  </a:lnTo>
                  <a:lnTo>
                    <a:pt x="3288" y="624"/>
                  </a:lnTo>
                  <a:lnTo>
                    <a:pt x="3300" y="600"/>
                  </a:lnTo>
                  <a:lnTo>
                    <a:pt x="3300" y="588"/>
                  </a:lnTo>
                  <a:lnTo>
                    <a:pt x="3228" y="576"/>
                  </a:lnTo>
                  <a:lnTo>
                    <a:pt x="3240" y="570"/>
                  </a:lnTo>
                  <a:lnTo>
                    <a:pt x="3348" y="534"/>
                  </a:lnTo>
                  <a:lnTo>
                    <a:pt x="3360" y="528"/>
                  </a:lnTo>
                  <a:lnTo>
                    <a:pt x="3354" y="522"/>
                  </a:lnTo>
                  <a:lnTo>
                    <a:pt x="3342" y="516"/>
                  </a:lnTo>
                  <a:lnTo>
                    <a:pt x="3324" y="510"/>
                  </a:lnTo>
                  <a:lnTo>
                    <a:pt x="3312" y="510"/>
                  </a:lnTo>
                  <a:lnTo>
                    <a:pt x="3300" y="504"/>
                  </a:lnTo>
                  <a:lnTo>
                    <a:pt x="3288" y="504"/>
                  </a:lnTo>
                  <a:close/>
                  <a:moveTo>
                    <a:pt x="2898" y="744"/>
                  </a:moveTo>
                  <a:lnTo>
                    <a:pt x="2880" y="738"/>
                  </a:lnTo>
                  <a:lnTo>
                    <a:pt x="2796" y="738"/>
                  </a:lnTo>
                  <a:lnTo>
                    <a:pt x="2874" y="696"/>
                  </a:lnTo>
                  <a:lnTo>
                    <a:pt x="2880" y="684"/>
                  </a:lnTo>
                  <a:lnTo>
                    <a:pt x="2886" y="654"/>
                  </a:lnTo>
                  <a:lnTo>
                    <a:pt x="2898" y="624"/>
                  </a:lnTo>
                  <a:lnTo>
                    <a:pt x="2898" y="588"/>
                  </a:lnTo>
                  <a:lnTo>
                    <a:pt x="2880" y="570"/>
                  </a:lnTo>
                  <a:lnTo>
                    <a:pt x="2850" y="570"/>
                  </a:lnTo>
                  <a:lnTo>
                    <a:pt x="2814" y="576"/>
                  </a:lnTo>
                  <a:lnTo>
                    <a:pt x="2796" y="582"/>
                  </a:lnTo>
                  <a:lnTo>
                    <a:pt x="2784" y="588"/>
                  </a:lnTo>
                  <a:lnTo>
                    <a:pt x="2784" y="594"/>
                  </a:lnTo>
                  <a:lnTo>
                    <a:pt x="2766" y="612"/>
                  </a:lnTo>
                  <a:lnTo>
                    <a:pt x="2760" y="630"/>
                  </a:lnTo>
                  <a:lnTo>
                    <a:pt x="2736" y="654"/>
                  </a:lnTo>
                  <a:lnTo>
                    <a:pt x="2718" y="666"/>
                  </a:lnTo>
                  <a:lnTo>
                    <a:pt x="2706" y="672"/>
                  </a:lnTo>
                  <a:lnTo>
                    <a:pt x="2700" y="672"/>
                  </a:lnTo>
                  <a:lnTo>
                    <a:pt x="2694" y="666"/>
                  </a:lnTo>
                  <a:lnTo>
                    <a:pt x="2694" y="660"/>
                  </a:lnTo>
                  <a:lnTo>
                    <a:pt x="2700" y="654"/>
                  </a:lnTo>
                  <a:lnTo>
                    <a:pt x="2706" y="642"/>
                  </a:lnTo>
                  <a:lnTo>
                    <a:pt x="2712" y="636"/>
                  </a:lnTo>
                  <a:lnTo>
                    <a:pt x="2718" y="624"/>
                  </a:lnTo>
                  <a:lnTo>
                    <a:pt x="2718" y="612"/>
                  </a:lnTo>
                  <a:lnTo>
                    <a:pt x="2724" y="606"/>
                  </a:lnTo>
                  <a:lnTo>
                    <a:pt x="2724" y="600"/>
                  </a:lnTo>
                  <a:lnTo>
                    <a:pt x="2706" y="594"/>
                  </a:lnTo>
                  <a:lnTo>
                    <a:pt x="2676" y="588"/>
                  </a:lnTo>
                  <a:lnTo>
                    <a:pt x="2628" y="588"/>
                  </a:lnTo>
                  <a:lnTo>
                    <a:pt x="2622" y="606"/>
                  </a:lnTo>
                  <a:lnTo>
                    <a:pt x="2610" y="612"/>
                  </a:lnTo>
                  <a:lnTo>
                    <a:pt x="2586" y="618"/>
                  </a:lnTo>
                  <a:lnTo>
                    <a:pt x="2550" y="624"/>
                  </a:lnTo>
                  <a:lnTo>
                    <a:pt x="2508" y="630"/>
                  </a:lnTo>
                  <a:lnTo>
                    <a:pt x="2490" y="630"/>
                  </a:lnTo>
                  <a:lnTo>
                    <a:pt x="2496" y="624"/>
                  </a:lnTo>
                  <a:lnTo>
                    <a:pt x="2508" y="618"/>
                  </a:lnTo>
                  <a:lnTo>
                    <a:pt x="2520" y="618"/>
                  </a:lnTo>
                  <a:lnTo>
                    <a:pt x="2538" y="612"/>
                  </a:lnTo>
                  <a:lnTo>
                    <a:pt x="2550" y="606"/>
                  </a:lnTo>
                  <a:lnTo>
                    <a:pt x="2586" y="594"/>
                  </a:lnTo>
                  <a:lnTo>
                    <a:pt x="2598" y="588"/>
                  </a:lnTo>
                  <a:lnTo>
                    <a:pt x="2604" y="588"/>
                  </a:lnTo>
                  <a:lnTo>
                    <a:pt x="2604" y="582"/>
                  </a:lnTo>
                  <a:lnTo>
                    <a:pt x="2592" y="576"/>
                  </a:lnTo>
                  <a:lnTo>
                    <a:pt x="2556" y="576"/>
                  </a:lnTo>
                  <a:lnTo>
                    <a:pt x="2496" y="594"/>
                  </a:lnTo>
                  <a:lnTo>
                    <a:pt x="2460" y="600"/>
                  </a:lnTo>
                  <a:lnTo>
                    <a:pt x="2466" y="594"/>
                  </a:lnTo>
                  <a:lnTo>
                    <a:pt x="2478" y="588"/>
                  </a:lnTo>
                  <a:lnTo>
                    <a:pt x="2490" y="576"/>
                  </a:lnTo>
                  <a:lnTo>
                    <a:pt x="2502" y="570"/>
                  </a:lnTo>
                  <a:lnTo>
                    <a:pt x="2514" y="558"/>
                  </a:lnTo>
                  <a:lnTo>
                    <a:pt x="2508" y="558"/>
                  </a:lnTo>
                  <a:lnTo>
                    <a:pt x="2508" y="552"/>
                  </a:lnTo>
                  <a:lnTo>
                    <a:pt x="2496" y="552"/>
                  </a:lnTo>
                  <a:lnTo>
                    <a:pt x="2346" y="600"/>
                  </a:lnTo>
                  <a:lnTo>
                    <a:pt x="2328" y="600"/>
                  </a:lnTo>
                  <a:lnTo>
                    <a:pt x="2244" y="624"/>
                  </a:lnTo>
                  <a:lnTo>
                    <a:pt x="2250" y="642"/>
                  </a:lnTo>
                  <a:lnTo>
                    <a:pt x="2190" y="660"/>
                  </a:lnTo>
                  <a:lnTo>
                    <a:pt x="2172" y="678"/>
                  </a:lnTo>
                  <a:lnTo>
                    <a:pt x="2202" y="690"/>
                  </a:lnTo>
                  <a:lnTo>
                    <a:pt x="2208" y="684"/>
                  </a:lnTo>
                  <a:lnTo>
                    <a:pt x="2220" y="678"/>
                  </a:lnTo>
                  <a:lnTo>
                    <a:pt x="2238" y="678"/>
                  </a:lnTo>
                  <a:lnTo>
                    <a:pt x="2244" y="684"/>
                  </a:lnTo>
                  <a:lnTo>
                    <a:pt x="2244" y="690"/>
                  </a:lnTo>
                  <a:lnTo>
                    <a:pt x="2238" y="696"/>
                  </a:lnTo>
                  <a:lnTo>
                    <a:pt x="2226" y="696"/>
                  </a:lnTo>
                  <a:lnTo>
                    <a:pt x="2208" y="702"/>
                  </a:lnTo>
                  <a:lnTo>
                    <a:pt x="2196" y="702"/>
                  </a:lnTo>
                  <a:lnTo>
                    <a:pt x="2160" y="720"/>
                  </a:lnTo>
                  <a:lnTo>
                    <a:pt x="2166" y="732"/>
                  </a:lnTo>
                  <a:lnTo>
                    <a:pt x="2196" y="732"/>
                  </a:lnTo>
                  <a:lnTo>
                    <a:pt x="2238" y="738"/>
                  </a:lnTo>
                  <a:lnTo>
                    <a:pt x="2322" y="738"/>
                  </a:lnTo>
                  <a:lnTo>
                    <a:pt x="2352" y="744"/>
                  </a:lnTo>
                  <a:lnTo>
                    <a:pt x="2352" y="750"/>
                  </a:lnTo>
                  <a:lnTo>
                    <a:pt x="2322" y="762"/>
                  </a:lnTo>
                  <a:lnTo>
                    <a:pt x="2280" y="762"/>
                  </a:lnTo>
                  <a:lnTo>
                    <a:pt x="2172" y="774"/>
                  </a:lnTo>
                  <a:lnTo>
                    <a:pt x="2136" y="774"/>
                  </a:lnTo>
                  <a:lnTo>
                    <a:pt x="2112" y="786"/>
                  </a:lnTo>
                  <a:lnTo>
                    <a:pt x="2106" y="792"/>
                  </a:lnTo>
                  <a:lnTo>
                    <a:pt x="2118" y="804"/>
                  </a:lnTo>
                  <a:lnTo>
                    <a:pt x="2130" y="810"/>
                  </a:lnTo>
                  <a:lnTo>
                    <a:pt x="2148" y="810"/>
                  </a:lnTo>
                  <a:lnTo>
                    <a:pt x="2160" y="816"/>
                  </a:lnTo>
                  <a:lnTo>
                    <a:pt x="2178" y="822"/>
                  </a:lnTo>
                  <a:lnTo>
                    <a:pt x="2190" y="828"/>
                  </a:lnTo>
                  <a:lnTo>
                    <a:pt x="2190" y="834"/>
                  </a:lnTo>
                  <a:lnTo>
                    <a:pt x="2184" y="840"/>
                  </a:lnTo>
                  <a:lnTo>
                    <a:pt x="2172" y="840"/>
                  </a:lnTo>
                  <a:lnTo>
                    <a:pt x="2154" y="858"/>
                  </a:lnTo>
                  <a:lnTo>
                    <a:pt x="2166" y="870"/>
                  </a:lnTo>
                  <a:lnTo>
                    <a:pt x="2322" y="870"/>
                  </a:lnTo>
                  <a:lnTo>
                    <a:pt x="2370" y="864"/>
                  </a:lnTo>
                  <a:lnTo>
                    <a:pt x="2436" y="858"/>
                  </a:lnTo>
                  <a:lnTo>
                    <a:pt x="2508" y="846"/>
                  </a:lnTo>
                  <a:lnTo>
                    <a:pt x="2574" y="840"/>
                  </a:lnTo>
                  <a:lnTo>
                    <a:pt x="2616" y="828"/>
                  </a:lnTo>
                  <a:lnTo>
                    <a:pt x="2652" y="828"/>
                  </a:lnTo>
                  <a:lnTo>
                    <a:pt x="2736" y="864"/>
                  </a:lnTo>
                  <a:lnTo>
                    <a:pt x="2778" y="876"/>
                  </a:lnTo>
                  <a:lnTo>
                    <a:pt x="2796" y="876"/>
                  </a:lnTo>
                  <a:lnTo>
                    <a:pt x="2814" y="870"/>
                  </a:lnTo>
                  <a:lnTo>
                    <a:pt x="2832" y="852"/>
                  </a:lnTo>
                  <a:lnTo>
                    <a:pt x="2838" y="840"/>
                  </a:lnTo>
                  <a:lnTo>
                    <a:pt x="2844" y="834"/>
                  </a:lnTo>
                  <a:lnTo>
                    <a:pt x="2844" y="822"/>
                  </a:lnTo>
                  <a:lnTo>
                    <a:pt x="2766" y="822"/>
                  </a:lnTo>
                  <a:lnTo>
                    <a:pt x="2802" y="798"/>
                  </a:lnTo>
                  <a:lnTo>
                    <a:pt x="2850" y="798"/>
                  </a:lnTo>
                  <a:lnTo>
                    <a:pt x="2898" y="792"/>
                  </a:lnTo>
                  <a:lnTo>
                    <a:pt x="2910" y="786"/>
                  </a:lnTo>
                  <a:lnTo>
                    <a:pt x="2916" y="786"/>
                  </a:lnTo>
                  <a:lnTo>
                    <a:pt x="2922" y="780"/>
                  </a:lnTo>
                  <a:lnTo>
                    <a:pt x="2916" y="768"/>
                  </a:lnTo>
                  <a:lnTo>
                    <a:pt x="2898" y="750"/>
                  </a:lnTo>
                  <a:lnTo>
                    <a:pt x="2898" y="744"/>
                  </a:lnTo>
                  <a:close/>
                  <a:moveTo>
                    <a:pt x="2868" y="882"/>
                  </a:moveTo>
                  <a:lnTo>
                    <a:pt x="2886" y="882"/>
                  </a:lnTo>
                  <a:lnTo>
                    <a:pt x="2904" y="876"/>
                  </a:lnTo>
                  <a:lnTo>
                    <a:pt x="2910" y="870"/>
                  </a:lnTo>
                  <a:lnTo>
                    <a:pt x="2910" y="864"/>
                  </a:lnTo>
                  <a:lnTo>
                    <a:pt x="2904" y="858"/>
                  </a:lnTo>
                  <a:lnTo>
                    <a:pt x="2880" y="858"/>
                  </a:lnTo>
                  <a:lnTo>
                    <a:pt x="2868" y="870"/>
                  </a:lnTo>
                  <a:lnTo>
                    <a:pt x="2868" y="882"/>
                  </a:lnTo>
                  <a:close/>
                  <a:moveTo>
                    <a:pt x="3276" y="330"/>
                  </a:moveTo>
                  <a:lnTo>
                    <a:pt x="3288" y="330"/>
                  </a:lnTo>
                  <a:lnTo>
                    <a:pt x="3294" y="324"/>
                  </a:lnTo>
                  <a:lnTo>
                    <a:pt x="3300" y="312"/>
                  </a:lnTo>
                  <a:lnTo>
                    <a:pt x="3300" y="306"/>
                  </a:lnTo>
                  <a:lnTo>
                    <a:pt x="3294" y="294"/>
                  </a:lnTo>
                  <a:lnTo>
                    <a:pt x="3288" y="288"/>
                  </a:lnTo>
                  <a:lnTo>
                    <a:pt x="3276" y="288"/>
                  </a:lnTo>
                  <a:lnTo>
                    <a:pt x="3270" y="300"/>
                  </a:lnTo>
                  <a:lnTo>
                    <a:pt x="3264" y="306"/>
                  </a:lnTo>
                  <a:lnTo>
                    <a:pt x="3264" y="324"/>
                  </a:lnTo>
                  <a:lnTo>
                    <a:pt x="3270" y="330"/>
                  </a:lnTo>
                  <a:lnTo>
                    <a:pt x="3276" y="330"/>
                  </a:lnTo>
                  <a:close/>
                  <a:moveTo>
                    <a:pt x="3462" y="228"/>
                  </a:moveTo>
                  <a:lnTo>
                    <a:pt x="3450" y="240"/>
                  </a:lnTo>
                  <a:lnTo>
                    <a:pt x="3450" y="252"/>
                  </a:lnTo>
                  <a:lnTo>
                    <a:pt x="3456" y="258"/>
                  </a:lnTo>
                  <a:lnTo>
                    <a:pt x="3528" y="258"/>
                  </a:lnTo>
                  <a:lnTo>
                    <a:pt x="3546" y="276"/>
                  </a:lnTo>
                  <a:lnTo>
                    <a:pt x="3558" y="282"/>
                  </a:lnTo>
                  <a:lnTo>
                    <a:pt x="3588" y="282"/>
                  </a:lnTo>
                  <a:lnTo>
                    <a:pt x="3612" y="270"/>
                  </a:lnTo>
                  <a:lnTo>
                    <a:pt x="3618" y="264"/>
                  </a:lnTo>
                  <a:lnTo>
                    <a:pt x="3606" y="252"/>
                  </a:lnTo>
                  <a:lnTo>
                    <a:pt x="3636" y="246"/>
                  </a:lnTo>
                  <a:lnTo>
                    <a:pt x="3594" y="210"/>
                  </a:lnTo>
                  <a:lnTo>
                    <a:pt x="3552" y="216"/>
                  </a:lnTo>
                  <a:lnTo>
                    <a:pt x="3534" y="198"/>
                  </a:lnTo>
                  <a:lnTo>
                    <a:pt x="3450" y="198"/>
                  </a:lnTo>
                  <a:lnTo>
                    <a:pt x="3438" y="204"/>
                  </a:lnTo>
                  <a:lnTo>
                    <a:pt x="3426" y="204"/>
                  </a:lnTo>
                  <a:lnTo>
                    <a:pt x="3420" y="210"/>
                  </a:lnTo>
                  <a:lnTo>
                    <a:pt x="3438" y="228"/>
                  </a:lnTo>
                  <a:lnTo>
                    <a:pt x="3462" y="228"/>
                  </a:lnTo>
                  <a:close/>
                  <a:moveTo>
                    <a:pt x="3432" y="1302"/>
                  </a:moveTo>
                  <a:lnTo>
                    <a:pt x="3408" y="1326"/>
                  </a:lnTo>
                  <a:lnTo>
                    <a:pt x="3408" y="1344"/>
                  </a:lnTo>
                  <a:lnTo>
                    <a:pt x="3438" y="1344"/>
                  </a:lnTo>
                  <a:lnTo>
                    <a:pt x="3462" y="1332"/>
                  </a:lnTo>
                  <a:lnTo>
                    <a:pt x="3468" y="1332"/>
                  </a:lnTo>
                  <a:lnTo>
                    <a:pt x="3480" y="1326"/>
                  </a:lnTo>
                  <a:lnTo>
                    <a:pt x="3486" y="1326"/>
                  </a:lnTo>
                  <a:lnTo>
                    <a:pt x="3504" y="1308"/>
                  </a:lnTo>
                  <a:lnTo>
                    <a:pt x="3516" y="1290"/>
                  </a:lnTo>
                  <a:lnTo>
                    <a:pt x="3516" y="1266"/>
                  </a:lnTo>
                  <a:lnTo>
                    <a:pt x="3510" y="1260"/>
                  </a:lnTo>
                  <a:lnTo>
                    <a:pt x="3498" y="1260"/>
                  </a:lnTo>
                  <a:lnTo>
                    <a:pt x="3480" y="1266"/>
                  </a:lnTo>
                  <a:lnTo>
                    <a:pt x="3432" y="1302"/>
                  </a:lnTo>
                  <a:close/>
                  <a:moveTo>
                    <a:pt x="4416" y="1392"/>
                  </a:moveTo>
                  <a:lnTo>
                    <a:pt x="4428" y="1380"/>
                  </a:lnTo>
                  <a:lnTo>
                    <a:pt x="4428" y="1374"/>
                  </a:lnTo>
                  <a:lnTo>
                    <a:pt x="4386" y="1374"/>
                  </a:lnTo>
                  <a:lnTo>
                    <a:pt x="4386" y="1380"/>
                  </a:lnTo>
                  <a:lnTo>
                    <a:pt x="4404" y="1398"/>
                  </a:lnTo>
                  <a:lnTo>
                    <a:pt x="4416" y="1392"/>
                  </a:lnTo>
                  <a:close/>
                  <a:moveTo>
                    <a:pt x="3120" y="2034"/>
                  </a:moveTo>
                  <a:lnTo>
                    <a:pt x="3132" y="2034"/>
                  </a:lnTo>
                  <a:lnTo>
                    <a:pt x="3138" y="2028"/>
                  </a:lnTo>
                  <a:lnTo>
                    <a:pt x="3132" y="2022"/>
                  </a:lnTo>
                  <a:lnTo>
                    <a:pt x="3120" y="2016"/>
                  </a:lnTo>
                  <a:lnTo>
                    <a:pt x="3114" y="2010"/>
                  </a:lnTo>
                  <a:lnTo>
                    <a:pt x="3108" y="2010"/>
                  </a:lnTo>
                  <a:lnTo>
                    <a:pt x="3090" y="2016"/>
                  </a:lnTo>
                  <a:lnTo>
                    <a:pt x="3078" y="2022"/>
                  </a:lnTo>
                  <a:lnTo>
                    <a:pt x="3072" y="2022"/>
                  </a:lnTo>
                  <a:lnTo>
                    <a:pt x="3072" y="2028"/>
                  </a:lnTo>
                  <a:lnTo>
                    <a:pt x="3078" y="2034"/>
                  </a:lnTo>
                  <a:lnTo>
                    <a:pt x="3120" y="2034"/>
                  </a:lnTo>
                  <a:close/>
                  <a:moveTo>
                    <a:pt x="4758" y="996"/>
                  </a:moveTo>
                  <a:lnTo>
                    <a:pt x="4746" y="996"/>
                  </a:lnTo>
                  <a:lnTo>
                    <a:pt x="4734" y="984"/>
                  </a:lnTo>
                  <a:lnTo>
                    <a:pt x="4704" y="1008"/>
                  </a:lnTo>
                  <a:lnTo>
                    <a:pt x="4704" y="978"/>
                  </a:lnTo>
                  <a:lnTo>
                    <a:pt x="4662" y="978"/>
                  </a:lnTo>
                  <a:lnTo>
                    <a:pt x="4668" y="978"/>
                  </a:lnTo>
                  <a:lnTo>
                    <a:pt x="4674" y="972"/>
                  </a:lnTo>
                  <a:lnTo>
                    <a:pt x="4686" y="972"/>
                  </a:lnTo>
                  <a:lnTo>
                    <a:pt x="4698" y="966"/>
                  </a:lnTo>
                  <a:lnTo>
                    <a:pt x="4704" y="954"/>
                  </a:lnTo>
                  <a:lnTo>
                    <a:pt x="4704" y="948"/>
                  </a:lnTo>
                  <a:lnTo>
                    <a:pt x="4698" y="942"/>
                  </a:lnTo>
                  <a:lnTo>
                    <a:pt x="4680" y="942"/>
                  </a:lnTo>
                  <a:lnTo>
                    <a:pt x="4668" y="936"/>
                  </a:lnTo>
                  <a:lnTo>
                    <a:pt x="4650" y="936"/>
                  </a:lnTo>
                  <a:lnTo>
                    <a:pt x="4632" y="930"/>
                  </a:lnTo>
                  <a:lnTo>
                    <a:pt x="4620" y="930"/>
                  </a:lnTo>
                  <a:lnTo>
                    <a:pt x="4614" y="918"/>
                  </a:lnTo>
                  <a:lnTo>
                    <a:pt x="4566" y="912"/>
                  </a:lnTo>
                  <a:lnTo>
                    <a:pt x="4500" y="870"/>
                  </a:lnTo>
                  <a:lnTo>
                    <a:pt x="4566" y="864"/>
                  </a:lnTo>
                  <a:lnTo>
                    <a:pt x="4536" y="840"/>
                  </a:lnTo>
                  <a:lnTo>
                    <a:pt x="4542" y="840"/>
                  </a:lnTo>
                  <a:lnTo>
                    <a:pt x="4548" y="834"/>
                  </a:lnTo>
                  <a:lnTo>
                    <a:pt x="4584" y="834"/>
                  </a:lnTo>
                  <a:lnTo>
                    <a:pt x="4596" y="840"/>
                  </a:lnTo>
                  <a:lnTo>
                    <a:pt x="4638" y="840"/>
                  </a:lnTo>
                  <a:lnTo>
                    <a:pt x="4638" y="834"/>
                  </a:lnTo>
                  <a:lnTo>
                    <a:pt x="4632" y="828"/>
                  </a:lnTo>
                  <a:lnTo>
                    <a:pt x="4614" y="822"/>
                  </a:lnTo>
                  <a:lnTo>
                    <a:pt x="4596" y="822"/>
                  </a:lnTo>
                  <a:lnTo>
                    <a:pt x="4578" y="816"/>
                  </a:lnTo>
                  <a:lnTo>
                    <a:pt x="4518" y="816"/>
                  </a:lnTo>
                  <a:lnTo>
                    <a:pt x="4536" y="816"/>
                  </a:lnTo>
                  <a:lnTo>
                    <a:pt x="4620" y="804"/>
                  </a:lnTo>
                  <a:lnTo>
                    <a:pt x="4638" y="798"/>
                  </a:lnTo>
                  <a:lnTo>
                    <a:pt x="4638" y="792"/>
                  </a:lnTo>
                  <a:lnTo>
                    <a:pt x="4632" y="792"/>
                  </a:lnTo>
                  <a:lnTo>
                    <a:pt x="4626" y="786"/>
                  </a:lnTo>
                  <a:lnTo>
                    <a:pt x="4608" y="786"/>
                  </a:lnTo>
                  <a:lnTo>
                    <a:pt x="4500" y="798"/>
                  </a:lnTo>
                  <a:lnTo>
                    <a:pt x="4560" y="762"/>
                  </a:lnTo>
                  <a:lnTo>
                    <a:pt x="4620" y="762"/>
                  </a:lnTo>
                  <a:lnTo>
                    <a:pt x="4626" y="756"/>
                  </a:lnTo>
                  <a:lnTo>
                    <a:pt x="4620" y="750"/>
                  </a:lnTo>
                  <a:lnTo>
                    <a:pt x="4584" y="738"/>
                  </a:lnTo>
                  <a:lnTo>
                    <a:pt x="4572" y="732"/>
                  </a:lnTo>
                  <a:lnTo>
                    <a:pt x="4554" y="732"/>
                  </a:lnTo>
                  <a:lnTo>
                    <a:pt x="4518" y="750"/>
                  </a:lnTo>
                  <a:lnTo>
                    <a:pt x="4500" y="744"/>
                  </a:lnTo>
                  <a:lnTo>
                    <a:pt x="4458" y="774"/>
                  </a:lnTo>
                  <a:lnTo>
                    <a:pt x="4464" y="756"/>
                  </a:lnTo>
                  <a:lnTo>
                    <a:pt x="4440" y="774"/>
                  </a:lnTo>
                  <a:lnTo>
                    <a:pt x="4464" y="744"/>
                  </a:lnTo>
                  <a:lnTo>
                    <a:pt x="4500" y="744"/>
                  </a:lnTo>
                  <a:lnTo>
                    <a:pt x="4506" y="738"/>
                  </a:lnTo>
                  <a:lnTo>
                    <a:pt x="4518" y="714"/>
                  </a:lnTo>
                  <a:lnTo>
                    <a:pt x="4518" y="708"/>
                  </a:lnTo>
                  <a:lnTo>
                    <a:pt x="4512" y="702"/>
                  </a:lnTo>
                  <a:lnTo>
                    <a:pt x="4506" y="708"/>
                  </a:lnTo>
                  <a:lnTo>
                    <a:pt x="4494" y="714"/>
                  </a:lnTo>
                  <a:lnTo>
                    <a:pt x="4488" y="726"/>
                  </a:lnTo>
                  <a:lnTo>
                    <a:pt x="4452" y="726"/>
                  </a:lnTo>
                  <a:lnTo>
                    <a:pt x="4428" y="738"/>
                  </a:lnTo>
                  <a:lnTo>
                    <a:pt x="4452" y="708"/>
                  </a:lnTo>
                  <a:lnTo>
                    <a:pt x="4482" y="708"/>
                  </a:lnTo>
                  <a:lnTo>
                    <a:pt x="4494" y="702"/>
                  </a:lnTo>
                  <a:lnTo>
                    <a:pt x="4500" y="702"/>
                  </a:lnTo>
                  <a:lnTo>
                    <a:pt x="4506" y="696"/>
                  </a:lnTo>
                  <a:lnTo>
                    <a:pt x="4506" y="690"/>
                  </a:lnTo>
                  <a:lnTo>
                    <a:pt x="4500" y="684"/>
                  </a:lnTo>
                  <a:lnTo>
                    <a:pt x="4458" y="684"/>
                  </a:lnTo>
                  <a:lnTo>
                    <a:pt x="4446" y="690"/>
                  </a:lnTo>
                  <a:lnTo>
                    <a:pt x="4428" y="696"/>
                  </a:lnTo>
                  <a:lnTo>
                    <a:pt x="4422" y="702"/>
                  </a:lnTo>
                  <a:lnTo>
                    <a:pt x="4416" y="702"/>
                  </a:lnTo>
                  <a:lnTo>
                    <a:pt x="4404" y="684"/>
                  </a:lnTo>
                  <a:lnTo>
                    <a:pt x="4380" y="702"/>
                  </a:lnTo>
                  <a:lnTo>
                    <a:pt x="4398" y="672"/>
                  </a:lnTo>
                  <a:lnTo>
                    <a:pt x="4344" y="696"/>
                  </a:lnTo>
                  <a:lnTo>
                    <a:pt x="4344" y="672"/>
                  </a:lnTo>
                  <a:lnTo>
                    <a:pt x="4350" y="672"/>
                  </a:lnTo>
                  <a:lnTo>
                    <a:pt x="4356" y="666"/>
                  </a:lnTo>
                  <a:lnTo>
                    <a:pt x="4368" y="666"/>
                  </a:lnTo>
                  <a:lnTo>
                    <a:pt x="4386" y="660"/>
                  </a:lnTo>
                  <a:lnTo>
                    <a:pt x="4392" y="660"/>
                  </a:lnTo>
                  <a:lnTo>
                    <a:pt x="4398" y="654"/>
                  </a:lnTo>
                  <a:lnTo>
                    <a:pt x="4356" y="654"/>
                  </a:lnTo>
                  <a:lnTo>
                    <a:pt x="4338" y="660"/>
                  </a:lnTo>
                  <a:lnTo>
                    <a:pt x="4326" y="660"/>
                  </a:lnTo>
                  <a:lnTo>
                    <a:pt x="4320" y="648"/>
                  </a:lnTo>
                  <a:lnTo>
                    <a:pt x="4332" y="648"/>
                  </a:lnTo>
                  <a:lnTo>
                    <a:pt x="4356" y="636"/>
                  </a:lnTo>
                  <a:lnTo>
                    <a:pt x="4368" y="636"/>
                  </a:lnTo>
                  <a:lnTo>
                    <a:pt x="4380" y="630"/>
                  </a:lnTo>
                  <a:lnTo>
                    <a:pt x="4386" y="624"/>
                  </a:lnTo>
                  <a:lnTo>
                    <a:pt x="4368" y="618"/>
                  </a:lnTo>
                  <a:lnTo>
                    <a:pt x="4326" y="612"/>
                  </a:lnTo>
                  <a:lnTo>
                    <a:pt x="4290" y="612"/>
                  </a:lnTo>
                  <a:lnTo>
                    <a:pt x="4266" y="606"/>
                  </a:lnTo>
                  <a:lnTo>
                    <a:pt x="4236" y="606"/>
                  </a:lnTo>
                  <a:lnTo>
                    <a:pt x="4230" y="612"/>
                  </a:lnTo>
                  <a:lnTo>
                    <a:pt x="4230" y="618"/>
                  </a:lnTo>
                  <a:lnTo>
                    <a:pt x="4236" y="624"/>
                  </a:lnTo>
                  <a:lnTo>
                    <a:pt x="4242" y="636"/>
                  </a:lnTo>
                  <a:lnTo>
                    <a:pt x="4206" y="630"/>
                  </a:lnTo>
                  <a:lnTo>
                    <a:pt x="4212" y="660"/>
                  </a:lnTo>
                  <a:lnTo>
                    <a:pt x="4194" y="636"/>
                  </a:lnTo>
                  <a:lnTo>
                    <a:pt x="4152" y="660"/>
                  </a:lnTo>
                  <a:lnTo>
                    <a:pt x="4158" y="654"/>
                  </a:lnTo>
                  <a:lnTo>
                    <a:pt x="4158" y="636"/>
                  </a:lnTo>
                  <a:lnTo>
                    <a:pt x="4152" y="630"/>
                  </a:lnTo>
                  <a:lnTo>
                    <a:pt x="4140" y="630"/>
                  </a:lnTo>
                  <a:lnTo>
                    <a:pt x="4122" y="636"/>
                  </a:lnTo>
                  <a:lnTo>
                    <a:pt x="4110" y="642"/>
                  </a:lnTo>
                  <a:lnTo>
                    <a:pt x="4098" y="642"/>
                  </a:lnTo>
                  <a:lnTo>
                    <a:pt x="4086" y="648"/>
                  </a:lnTo>
                  <a:lnTo>
                    <a:pt x="4080" y="654"/>
                  </a:lnTo>
                  <a:lnTo>
                    <a:pt x="4074" y="654"/>
                  </a:lnTo>
                  <a:lnTo>
                    <a:pt x="4092" y="618"/>
                  </a:lnTo>
                  <a:lnTo>
                    <a:pt x="4110" y="618"/>
                  </a:lnTo>
                  <a:lnTo>
                    <a:pt x="4122" y="612"/>
                  </a:lnTo>
                  <a:lnTo>
                    <a:pt x="4134" y="612"/>
                  </a:lnTo>
                  <a:lnTo>
                    <a:pt x="4146" y="606"/>
                  </a:lnTo>
                  <a:lnTo>
                    <a:pt x="4152" y="600"/>
                  </a:lnTo>
                  <a:lnTo>
                    <a:pt x="4152" y="594"/>
                  </a:lnTo>
                  <a:lnTo>
                    <a:pt x="4146" y="582"/>
                  </a:lnTo>
                  <a:lnTo>
                    <a:pt x="4134" y="570"/>
                  </a:lnTo>
                  <a:lnTo>
                    <a:pt x="4152" y="552"/>
                  </a:lnTo>
                  <a:lnTo>
                    <a:pt x="4152" y="540"/>
                  </a:lnTo>
                  <a:lnTo>
                    <a:pt x="4050" y="540"/>
                  </a:lnTo>
                  <a:lnTo>
                    <a:pt x="4026" y="558"/>
                  </a:lnTo>
                  <a:lnTo>
                    <a:pt x="3942" y="558"/>
                  </a:lnTo>
                  <a:lnTo>
                    <a:pt x="3948" y="576"/>
                  </a:lnTo>
                  <a:lnTo>
                    <a:pt x="3978" y="588"/>
                  </a:lnTo>
                  <a:lnTo>
                    <a:pt x="3936" y="576"/>
                  </a:lnTo>
                  <a:lnTo>
                    <a:pt x="3948" y="600"/>
                  </a:lnTo>
                  <a:lnTo>
                    <a:pt x="3936" y="594"/>
                  </a:lnTo>
                  <a:lnTo>
                    <a:pt x="3930" y="594"/>
                  </a:lnTo>
                  <a:lnTo>
                    <a:pt x="3918" y="588"/>
                  </a:lnTo>
                  <a:lnTo>
                    <a:pt x="3894" y="588"/>
                  </a:lnTo>
                  <a:lnTo>
                    <a:pt x="3882" y="594"/>
                  </a:lnTo>
                  <a:lnTo>
                    <a:pt x="3876" y="606"/>
                  </a:lnTo>
                  <a:lnTo>
                    <a:pt x="3882" y="612"/>
                  </a:lnTo>
                  <a:lnTo>
                    <a:pt x="3888" y="624"/>
                  </a:lnTo>
                  <a:lnTo>
                    <a:pt x="3894" y="630"/>
                  </a:lnTo>
                  <a:lnTo>
                    <a:pt x="3900" y="660"/>
                  </a:lnTo>
                  <a:lnTo>
                    <a:pt x="3894" y="660"/>
                  </a:lnTo>
                  <a:lnTo>
                    <a:pt x="3888" y="654"/>
                  </a:lnTo>
                  <a:lnTo>
                    <a:pt x="3864" y="642"/>
                  </a:lnTo>
                  <a:lnTo>
                    <a:pt x="3852" y="642"/>
                  </a:lnTo>
                  <a:lnTo>
                    <a:pt x="3828" y="666"/>
                  </a:lnTo>
                  <a:lnTo>
                    <a:pt x="3828" y="678"/>
                  </a:lnTo>
                  <a:lnTo>
                    <a:pt x="3846" y="678"/>
                  </a:lnTo>
                  <a:lnTo>
                    <a:pt x="3858" y="690"/>
                  </a:lnTo>
                  <a:lnTo>
                    <a:pt x="3810" y="714"/>
                  </a:lnTo>
                  <a:lnTo>
                    <a:pt x="3750" y="720"/>
                  </a:lnTo>
                  <a:lnTo>
                    <a:pt x="3762" y="720"/>
                  </a:lnTo>
                  <a:lnTo>
                    <a:pt x="3798" y="702"/>
                  </a:lnTo>
                  <a:lnTo>
                    <a:pt x="3810" y="690"/>
                  </a:lnTo>
                  <a:lnTo>
                    <a:pt x="3810" y="684"/>
                  </a:lnTo>
                  <a:lnTo>
                    <a:pt x="3804" y="684"/>
                  </a:lnTo>
                  <a:lnTo>
                    <a:pt x="3792" y="672"/>
                  </a:lnTo>
                  <a:lnTo>
                    <a:pt x="3786" y="672"/>
                  </a:lnTo>
                  <a:lnTo>
                    <a:pt x="3786" y="660"/>
                  </a:lnTo>
                  <a:lnTo>
                    <a:pt x="3804" y="642"/>
                  </a:lnTo>
                  <a:lnTo>
                    <a:pt x="3816" y="636"/>
                  </a:lnTo>
                  <a:lnTo>
                    <a:pt x="3828" y="636"/>
                  </a:lnTo>
                  <a:lnTo>
                    <a:pt x="3828" y="606"/>
                  </a:lnTo>
                  <a:lnTo>
                    <a:pt x="3840" y="600"/>
                  </a:lnTo>
                  <a:lnTo>
                    <a:pt x="3858" y="582"/>
                  </a:lnTo>
                  <a:lnTo>
                    <a:pt x="3876" y="576"/>
                  </a:lnTo>
                  <a:lnTo>
                    <a:pt x="3882" y="570"/>
                  </a:lnTo>
                  <a:lnTo>
                    <a:pt x="3894" y="564"/>
                  </a:lnTo>
                  <a:lnTo>
                    <a:pt x="3906" y="564"/>
                  </a:lnTo>
                  <a:lnTo>
                    <a:pt x="3918" y="558"/>
                  </a:lnTo>
                  <a:lnTo>
                    <a:pt x="3936" y="552"/>
                  </a:lnTo>
                  <a:lnTo>
                    <a:pt x="3954" y="552"/>
                  </a:lnTo>
                  <a:lnTo>
                    <a:pt x="3966" y="546"/>
                  </a:lnTo>
                  <a:lnTo>
                    <a:pt x="3972" y="540"/>
                  </a:lnTo>
                  <a:lnTo>
                    <a:pt x="3942" y="534"/>
                  </a:lnTo>
                  <a:lnTo>
                    <a:pt x="3852" y="534"/>
                  </a:lnTo>
                  <a:lnTo>
                    <a:pt x="3822" y="540"/>
                  </a:lnTo>
                  <a:lnTo>
                    <a:pt x="3786" y="558"/>
                  </a:lnTo>
                  <a:lnTo>
                    <a:pt x="3744" y="576"/>
                  </a:lnTo>
                  <a:lnTo>
                    <a:pt x="3720" y="594"/>
                  </a:lnTo>
                  <a:lnTo>
                    <a:pt x="3708" y="600"/>
                  </a:lnTo>
                  <a:lnTo>
                    <a:pt x="3702" y="600"/>
                  </a:lnTo>
                  <a:lnTo>
                    <a:pt x="3696" y="606"/>
                  </a:lnTo>
                  <a:lnTo>
                    <a:pt x="3684" y="606"/>
                  </a:lnTo>
                  <a:lnTo>
                    <a:pt x="3660" y="618"/>
                  </a:lnTo>
                  <a:lnTo>
                    <a:pt x="3654" y="618"/>
                  </a:lnTo>
                  <a:lnTo>
                    <a:pt x="3642" y="624"/>
                  </a:lnTo>
                  <a:lnTo>
                    <a:pt x="3630" y="636"/>
                  </a:lnTo>
                  <a:lnTo>
                    <a:pt x="3618" y="642"/>
                  </a:lnTo>
                  <a:lnTo>
                    <a:pt x="3600" y="660"/>
                  </a:lnTo>
                  <a:lnTo>
                    <a:pt x="3588" y="666"/>
                  </a:lnTo>
                  <a:lnTo>
                    <a:pt x="3582" y="678"/>
                  </a:lnTo>
                  <a:lnTo>
                    <a:pt x="3582" y="684"/>
                  </a:lnTo>
                  <a:lnTo>
                    <a:pt x="3588" y="690"/>
                  </a:lnTo>
                  <a:lnTo>
                    <a:pt x="3612" y="690"/>
                  </a:lnTo>
                  <a:lnTo>
                    <a:pt x="3648" y="696"/>
                  </a:lnTo>
                  <a:lnTo>
                    <a:pt x="3672" y="696"/>
                  </a:lnTo>
                  <a:lnTo>
                    <a:pt x="3684" y="708"/>
                  </a:lnTo>
                  <a:lnTo>
                    <a:pt x="3666" y="714"/>
                  </a:lnTo>
                  <a:lnTo>
                    <a:pt x="3594" y="726"/>
                  </a:lnTo>
                  <a:lnTo>
                    <a:pt x="3570" y="732"/>
                  </a:lnTo>
                  <a:lnTo>
                    <a:pt x="3576" y="738"/>
                  </a:lnTo>
                  <a:lnTo>
                    <a:pt x="3594" y="750"/>
                  </a:lnTo>
                  <a:lnTo>
                    <a:pt x="3630" y="762"/>
                  </a:lnTo>
                  <a:lnTo>
                    <a:pt x="3642" y="768"/>
                  </a:lnTo>
                  <a:lnTo>
                    <a:pt x="3648" y="768"/>
                  </a:lnTo>
                  <a:lnTo>
                    <a:pt x="3690" y="750"/>
                  </a:lnTo>
                  <a:lnTo>
                    <a:pt x="3690" y="762"/>
                  </a:lnTo>
                  <a:lnTo>
                    <a:pt x="3702" y="774"/>
                  </a:lnTo>
                  <a:lnTo>
                    <a:pt x="3744" y="774"/>
                  </a:lnTo>
                  <a:lnTo>
                    <a:pt x="3786" y="780"/>
                  </a:lnTo>
                  <a:lnTo>
                    <a:pt x="3834" y="786"/>
                  </a:lnTo>
                  <a:lnTo>
                    <a:pt x="3876" y="792"/>
                  </a:lnTo>
                  <a:lnTo>
                    <a:pt x="3894" y="792"/>
                  </a:lnTo>
                  <a:lnTo>
                    <a:pt x="3900" y="786"/>
                  </a:lnTo>
                  <a:lnTo>
                    <a:pt x="3894" y="780"/>
                  </a:lnTo>
                  <a:lnTo>
                    <a:pt x="3882" y="774"/>
                  </a:lnTo>
                  <a:lnTo>
                    <a:pt x="3876" y="768"/>
                  </a:lnTo>
                  <a:lnTo>
                    <a:pt x="3894" y="768"/>
                  </a:lnTo>
                  <a:lnTo>
                    <a:pt x="3930" y="774"/>
                  </a:lnTo>
                  <a:lnTo>
                    <a:pt x="3966" y="774"/>
                  </a:lnTo>
                  <a:lnTo>
                    <a:pt x="3990" y="780"/>
                  </a:lnTo>
                  <a:lnTo>
                    <a:pt x="4002" y="780"/>
                  </a:lnTo>
                  <a:lnTo>
                    <a:pt x="4020" y="786"/>
                  </a:lnTo>
                  <a:lnTo>
                    <a:pt x="4032" y="792"/>
                  </a:lnTo>
                  <a:lnTo>
                    <a:pt x="4050" y="792"/>
                  </a:lnTo>
                  <a:lnTo>
                    <a:pt x="4062" y="786"/>
                  </a:lnTo>
                  <a:lnTo>
                    <a:pt x="4062" y="774"/>
                  </a:lnTo>
                  <a:lnTo>
                    <a:pt x="4056" y="768"/>
                  </a:lnTo>
                  <a:lnTo>
                    <a:pt x="4050" y="756"/>
                  </a:lnTo>
                  <a:lnTo>
                    <a:pt x="4044" y="750"/>
                  </a:lnTo>
                  <a:lnTo>
                    <a:pt x="4092" y="738"/>
                  </a:lnTo>
                  <a:lnTo>
                    <a:pt x="4092" y="744"/>
                  </a:lnTo>
                  <a:lnTo>
                    <a:pt x="4098" y="750"/>
                  </a:lnTo>
                  <a:lnTo>
                    <a:pt x="4104" y="762"/>
                  </a:lnTo>
                  <a:lnTo>
                    <a:pt x="4104" y="768"/>
                  </a:lnTo>
                  <a:lnTo>
                    <a:pt x="4110" y="774"/>
                  </a:lnTo>
                  <a:lnTo>
                    <a:pt x="4116" y="774"/>
                  </a:lnTo>
                  <a:lnTo>
                    <a:pt x="4122" y="780"/>
                  </a:lnTo>
                  <a:lnTo>
                    <a:pt x="4134" y="786"/>
                  </a:lnTo>
                  <a:lnTo>
                    <a:pt x="4140" y="792"/>
                  </a:lnTo>
                  <a:lnTo>
                    <a:pt x="4170" y="786"/>
                  </a:lnTo>
                  <a:lnTo>
                    <a:pt x="4170" y="792"/>
                  </a:lnTo>
                  <a:lnTo>
                    <a:pt x="4164" y="798"/>
                  </a:lnTo>
                  <a:lnTo>
                    <a:pt x="4164" y="816"/>
                  </a:lnTo>
                  <a:lnTo>
                    <a:pt x="4170" y="816"/>
                  </a:lnTo>
                  <a:lnTo>
                    <a:pt x="4182" y="822"/>
                  </a:lnTo>
                  <a:lnTo>
                    <a:pt x="4200" y="822"/>
                  </a:lnTo>
                  <a:lnTo>
                    <a:pt x="4206" y="828"/>
                  </a:lnTo>
                  <a:lnTo>
                    <a:pt x="4212" y="828"/>
                  </a:lnTo>
                  <a:lnTo>
                    <a:pt x="4194" y="846"/>
                  </a:lnTo>
                  <a:lnTo>
                    <a:pt x="4194" y="858"/>
                  </a:lnTo>
                  <a:lnTo>
                    <a:pt x="4230" y="858"/>
                  </a:lnTo>
                  <a:lnTo>
                    <a:pt x="4224" y="882"/>
                  </a:lnTo>
                  <a:lnTo>
                    <a:pt x="4236" y="882"/>
                  </a:lnTo>
                  <a:lnTo>
                    <a:pt x="4248" y="888"/>
                  </a:lnTo>
                  <a:lnTo>
                    <a:pt x="4254" y="888"/>
                  </a:lnTo>
                  <a:lnTo>
                    <a:pt x="4278" y="900"/>
                  </a:lnTo>
                  <a:lnTo>
                    <a:pt x="4278" y="924"/>
                  </a:lnTo>
                  <a:lnTo>
                    <a:pt x="4266" y="948"/>
                  </a:lnTo>
                  <a:lnTo>
                    <a:pt x="4254" y="966"/>
                  </a:lnTo>
                  <a:lnTo>
                    <a:pt x="4248" y="978"/>
                  </a:lnTo>
                  <a:lnTo>
                    <a:pt x="4236" y="990"/>
                  </a:lnTo>
                  <a:lnTo>
                    <a:pt x="4218" y="996"/>
                  </a:lnTo>
                  <a:lnTo>
                    <a:pt x="4182" y="1014"/>
                  </a:lnTo>
                  <a:lnTo>
                    <a:pt x="4140" y="1026"/>
                  </a:lnTo>
                  <a:lnTo>
                    <a:pt x="4092" y="1050"/>
                  </a:lnTo>
                  <a:lnTo>
                    <a:pt x="4098" y="1056"/>
                  </a:lnTo>
                  <a:lnTo>
                    <a:pt x="4110" y="1062"/>
                  </a:lnTo>
                  <a:lnTo>
                    <a:pt x="4122" y="1074"/>
                  </a:lnTo>
                  <a:lnTo>
                    <a:pt x="4122" y="1080"/>
                  </a:lnTo>
                  <a:lnTo>
                    <a:pt x="4116" y="1086"/>
                  </a:lnTo>
                  <a:lnTo>
                    <a:pt x="4080" y="1098"/>
                  </a:lnTo>
                  <a:lnTo>
                    <a:pt x="4062" y="1098"/>
                  </a:lnTo>
                  <a:lnTo>
                    <a:pt x="3984" y="1110"/>
                  </a:lnTo>
                  <a:lnTo>
                    <a:pt x="3978" y="1128"/>
                  </a:lnTo>
                  <a:lnTo>
                    <a:pt x="3960" y="1110"/>
                  </a:lnTo>
                  <a:lnTo>
                    <a:pt x="3954" y="1110"/>
                  </a:lnTo>
                  <a:lnTo>
                    <a:pt x="3948" y="1104"/>
                  </a:lnTo>
                  <a:lnTo>
                    <a:pt x="3930" y="1104"/>
                  </a:lnTo>
                  <a:lnTo>
                    <a:pt x="3918" y="1098"/>
                  </a:lnTo>
                  <a:lnTo>
                    <a:pt x="3900" y="1098"/>
                  </a:lnTo>
                  <a:lnTo>
                    <a:pt x="3888" y="1104"/>
                  </a:lnTo>
                  <a:lnTo>
                    <a:pt x="3882" y="1110"/>
                  </a:lnTo>
                  <a:lnTo>
                    <a:pt x="3882" y="1122"/>
                  </a:lnTo>
                  <a:lnTo>
                    <a:pt x="3870" y="1122"/>
                  </a:lnTo>
                  <a:lnTo>
                    <a:pt x="3858" y="1128"/>
                  </a:lnTo>
                  <a:lnTo>
                    <a:pt x="3840" y="1134"/>
                  </a:lnTo>
                  <a:lnTo>
                    <a:pt x="3828" y="1140"/>
                  </a:lnTo>
                  <a:lnTo>
                    <a:pt x="3822" y="1146"/>
                  </a:lnTo>
                  <a:lnTo>
                    <a:pt x="3816" y="1158"/>
                  </a:lnTo>
                  <a:lnTo>
                    <a:pt x="3816" y="1170"/>
                  </a:lnTo>
                  <a:lnTo>
                    <a:pt x="3822" y="1182"/>
                  </a:lnTo>
                  <a:lnTo>
                    <a:pt x="3834" y="1188"/>
                  </a:lnTo>
                  <a:lnTo>
                    <a:pt x="3864" y="1188"/>
                  </a:lnTo>
                  <a:lnTo>
                    <a:pt x="3876" y="1182"/>
                  </a:lnTo>
                  <a:lnTo>
                    <a:pt x="3894" y="1182"/>
                  </a:lnTo>
                  <a:lnTo>
                    <a:pt x="3906" y="1176"/>
                  </a:lnTo>
                  <a:lnTo>
                    <a:pt x="3924" y="1170"/>
                  </a:lnTo>
                  <a:lnTo>
                    <a:pt x="3936" y="1164"/>
                  </a:lnTo>
                  <a:lnTo>
                    <a:pt x="3966" y="1164"/>
                  </a:lnTo>
                  <a:lnTo>
                    <a:pt x="3978" y="1176"/>
                  </a:lnTo>
                  <a:lnTo>
                    <a:pt x="3996" y="1176"/>
                  </a:lnTo>
                  <a:lnTo>
                    <a:pt x="4002" y="1170"/>
                  </a:lnTo>
                  <a:lnTo>
                    <a:pt x="4002" y="1152"/>
                  </a:lnTo>
                  <a:lnTo>
                    <a:pt x="4026" y="1128"/>
                  </a:lnTo>
                  <a:lnTo>
                    <a:pt x="4014" y="1140"/>
                  </a:lnTo>
                  <a:lnTo>
                    <a:pt x="4014" y="1146"/>
                  </a:lnTo>
                  <a:lnTo>
                    <a:pt x="4020" y="1152"/>
                  </a:lnTo>
                  <a:lnTo>
                    <a:pt x="4086" y="1152"/>
                  </a:lnTo>
                  <a:lnTo>
                    <a:pt x="4080" y="1158"/>
                  </a:lnTo>
                  <a:lnTo>
                    <a:pt x="4068" y="1164"/>
                  </a:lnTo>
                  <a:lnTo>
                    <a:pt x="4062" y="1170"/>
                  </a:lnTo>
                  <a:lnTo>
                    <a:pt x="4062" y="1176"/>
                  </a:lnTo>
                  <a:lnTo>
                    <a:pt x="4068" y="1182"/>
                  </a:lnTo>
                  <a:lnTo>
                    <a:pt x="4080" y="1182"/>
                  </a:lnTo>
                  <a:lnTo>
                    <a:pt x="4086" y="1188"/>
                  </a:lnTo>
                  <a:lnTo>
                    <a:pt x="4098" y="1188"/>
                  </a:lnTo>
                  <a:lnTo>
                    <a:pt x="4086" y="1200"/>
                  </a:lnTo>
                  <a:lnTo>
                    <a:pt x="4086" y="1206"/>
                  </a:lnTo>
                  <a:lnTo>
                    <a:pt x="4092" y="1212"/>
                  </a:lnTo>
                  <a:lnTo>
                    <a:pt x="4116" y="1224"/>
                  </a:lnTo>
                  <a:lnTo>
                    <a:pt x="4146" y="1224"/>
                  </a:lnTo>
                  <a:lnTo>
                    <a:pt x="4098" y="1242"/>
                  </a:lnTo>
                  <a:lnTo>
                    <a:pt x="4098" y="1248"/>
                  </a:lnTo>
                  <a:lnTo>
                    <a:pt x="4110" y="1260"/>
                  </a:lnTo>
                  <a:lnTo>
                    <a:pt x="4110" y="1266"/>
                  </a:lnTo>
                  <a:lnTo>
                    <a:pt x="4116" y="1272"/>
                  </a:lnTo>
                  <a:lnTo>
                    <a:pt x="4122" y="1266"/>
                  </a:lnTo>
                  <a:lnTo>
                    <a:pt x="4128" y="1266"/>
                  </a:lnTo>
                  <a:lnTo>
                    <a:pt x="4140" y="1260"/>
                  </a:lnTo>
                  <a:lnTo>
                    <a:pt x="4146" y="1272"/>
                  </a:lnTo>
                  <a:lnTo>
                    <a:pt x="4158" y="1284"/>
                  </a:lnTo>
                  <a:lnTo>
                    <a:pt x="4182" y="1284"/>
                  </a:lnTo>
                  <a:lnTo>
                    <a:pt x="4194" y="1290"/>
                  </a:lnTo>
                  <a:lnTo>
                    <a:pt x="4206" y="1290"/>
                  </a:lnTo>
                  <a:lnTo>
                    <a:pt x="4206" y="1308"/>
                  </a:lnTo>
                  <a:lnTo>
                    <a:pt x="4212" y="1314"/>
                  </a:lnTo>
                  <a:lnTo>
                    <a:pt x="4224" y="1320"/>
                  </a:lnTo>
                  <a:lnTo>
                    <a:pt x="4272" y="1320"/>
                  </a:lnTo>
                  <a:lnTo>
                    <a:pt x="4290" y="1326"/>
                  </a:lnTo>
                  <a:lnTo>
                    <a:pt x="4350" y="1356"/>
                  </a:lnTo>
                  <a:lnTo>
                    <a:pt x="4356" y="1362"/>
                  </a:lnTo>
                  <a:lnTo>
                    <a:pt x="4362" y="1362"/>
                  </a:lnTo>
                  <a:lnTo>
                    <a:pt x="4362" y="1356"/>
                  </a:lnTo>
                  <a:lnTo>
                    <a:pt x="4368" y="1350"/>
                  </a:lnTo>
                  <a:lnTo>
                    <a:pt x="4368" y="1320"/>
                  </a:lnTo>
                  <a:lnTo>
                    <a:pt x="4362" y="1308"/>
                  </a:lnTo>
                  <a:lnTo>
                    <a:pt x="4350" y="1296"/>
                  </a:lnTo>
                  <a:lnTo>
                    <a:pt x="4338" y="1290"/>
                  </a:lnTo>
                  <a:lnTo>
                    <a:pt x="4320" y="1272"/>
                  </a:lnTo>
                  <a:lnTo>
                    <a:pt x="4314" y="1272"/>
                  </a:lnTo>
                  <a:lnTo>
                    <a:pt x="4308" y="1260"/>
                  </a:lnTo>
                  <a:lnTo>
                    <a:pt x="4302" y="1254"/>
                  </a:lnTo>
                  <a:lnTo>
                    <a:pt x="4290" y="1230"/>
                  </a:lnTo>
                  <a:lnTo>
                    <a:pt x="4290" y="1224"/>
                  </a:lnTo>
                  <a:lnTo>
                    <a:pt x="4308" y="1224"/>
                  </a:lnTo>
                  <a:lnTo>
                    <a:pt x="4314" y="1230"/>
                  </a:lnTo>
                  <a:lnTo>
                    <a:pt x="4326" y="1236"/>
                  </a:lnTo>
                  <a:lnTo>
                    <a:pt x="4332" y="1242"/>
                  </a:lnTo>
                  <a:lnTo>
                    <a:pt x="4332" y="1212"/>
                  </a:lnTo>
                  <a:lnTo>
                    <a:pt x="4332" y="1218"/>
                  </a:lnTo>
                  <a:lnTo>
                    <a:pt x="4344" y="1230"/>
                  </a:lnTo>
                  <a:lnTo>
                    <a:pt x="4350" y="1242"/>
                  </a:lnTo>
                  <a:lnTo>
                    <a:pt x="4362" y="1254"/>
                  </a:lnTo>
                  <a:lnTo>
                    <a:pt x="4374" y="1254"/>
                  </a:lnTo>
                  <a:lnTo>
                    <a:pt x="4386" y="1248"/>
                  </a:lnTo>
                  <a:lnTo>
                    <a:pt x="4398" y="1248"/>
                  </a:lnTo>
                  <a:lnTo>
                    <a:pt x="4398" y="1272"/>
                  </a:lnTo>
                  <a:lnTo>
                    <a:pt x="4404" y="1278"/>
                  </a:lnTo>
                  <a:lnTo>
                    <a:pt x="4416" y="1278"/>
                  </a:lnTo>
                  <a:lnTo>
                    <a:pt x="4428" y="1290"/>
                  </a:lnTo>
                  <a:lnTo>
                    <a:pt x="4452" y="1272"/>
                  </a:lnTo>
                  <a:lnTo>
                    <a:pt x="4464" y="1284"/>
                  </a:lnTo>
                  <a:lnTo>
                    <a:pt x="4470" y="1284"/>
                  </a:lnTo>
                  <a:lnTo>
                    <a:pt x="4476" y="1278"/>
                  </a:lnTo>
                  <a:lnTo>
                    <a:pt x="4476" y="1260"/>
                  </a:lnTo>
                  <a:lnTo>
                    <a:pt x="4470" y="1254"/>
                  </a:lnTo>
                  <a:lnTo>
                    <a:pt x="4488" y="1212"/>
                  </a:lnTo>
                  <a:lnTo>
                    <a:pt x="4488" y="1236"/>
                  </a:lnTo>
                  <a:lnTo>
                    <a:pt x="4500" y="1248"/>
                  </a:lnTo>
                  <a:lnTo>
                    <a:pt x="4512" y="1236"/>
                  </a:lnTo>
                  <a:lnTo>
                    <a:pt x="4518" y="1218"/>
                  </a:lnTo>
                  <a:lnTo>
                    <a:pt x="4518" y="1206"/>
                  </a:lnTo>
                  <a:lnTo>
                    <a:pt x="4494" y="1182"/>
                  </a:lnTo>
                  <a:lnTo>
                    <a:pt x="4518" y="1176"/>
                  </a:lnTo>
                  <a:lnTo>
                    <a:pt x="4500" y="1164"/>
                  </a:lnTo>
                  <a:lnTo>
                    <a:pt x="4500" y="1146"/>
                  </a:lnTo>
                  <a:lnTo>
                    <a:pt x="4470" y="1146"/>
                  </a:lnTo>
                  <a:lnTo>
                    <a:pt x="4470" y="1134"/>
                  </a:lnTo>
                  <a:lnTo>
                    <a:pt x="4446" y="1134"/>
                  </a:lnTo>
                  <a:lnTo>
                    <a:pt x="4446" y="1080"/>
                  </a:lnTo>
                  <a:lnTo>
                    <a:pt x="4416" y="1086"/>
                  </a:lnTo>
                  <a:lnTo>
                    <a:pt x="4410" y="1080"/>
                  </a:lnTo>
                  <a:lnTo>
                    <a:pt x="4410" y="1056"/>
                  </a:lnTo>
                  <a:lnTo>
                    <a:pt x="4416" y="1050"/>
                  </a:lnTo>
                  <a:lnTo>
                    <a:pt x="4428" y="1050"/>
                  </a:lnTo>
                  <a:lnTo>
                    <a:pt x="4434" y="1056"/>
                  </a:lnTo>
                  <a:lnTo>
                    <a:pt x="4446" y="1062"/>
                  </a:lnTo>
                  <a:lnTo>
                    <a:pt x="4452" y="1068"/>
                  </a:lnTo>
                  <a:lnTo>
                    <a:pt x="4458" y="1068"/>
                  </a:lnTo>
                  <a:lnTo>
                    <a:pt x="4464" y="1062"/>
                  </a:lnTo>
                  <a:lnTo>
                    <a:pt x="4464" y="1026"/>
                  </a:lnTo>
                  <a:lnTo>
                    <a:pt x="4488" y="1032"/>
                  </a:lnTo>
                  <a:lnTo>
                    <a:pt x="4524" y="1014"/>
                  </a:lnTo>
                  <a:lnTo>
                    <a:pt x="4524" y="1026"/>
                  </a:lnTo>
                  <a:lnTo>
                    <a:pt x="4530" y="1038"/>
                  </a:lnTo>
                  <a:lnTo>
                    <a:pt x="4530" y="1044"/>
                  </a:lnTo>
                  <a:lnTo>
                    <a:pt x="4536" y="1050"/>
                  </a:lnTo>
                  <a:lnTo>
                    <a:pt x="4548" y="1044"/>
                  </a:lnTo>
                  <a:lnTo>
                    <a:pt x="4566" y="1044"/>
                  </a:lnTo>
                  <a:lnTo>
                    <a:pt x="4554" y="1062"/>
                  </a:lnTo>
                  <a:lnTo>
                    <a:pt x="4578" y="1062"/>
                  </a:lnTo>
                  <a:lnTo>
                    <a:pt x="4566" y="1092"/>
                  </a:lnTo>
                  <a:lnTo>
                    <a:pt x="4566" y="1098"/>
                  </a:lnTo>
                  <a:lnTo>
                    <a:pt x="4584" y="1116"/>
                  </a:lnTo>
                  <a:lnTo>
                    <a:pt x="4590" y="1128"/>
                  </a:lnTo>
                  <a:lnTo>
                    <a:pt x="4614" y="1140"/>
                  </a:lnTo>
                  <a:lnTo>
                    <a:pt x="4626" y="1134"/>
                  </a:lnTo>
                  <a:lnTo>
                    <a:pt x="4638" y="1122"/>
                  </a:lnTo>
                  <a:lnTo>
                    <a:pt x="4656" y="1086"/>
                  </a:lnTo>
                  <a:lnTo>
                    <a:pt x="4656" y="1080"/>
                  </a:lnTo>
                  <a:lnTo>
                    <a:pt x="4662" y="1068"/>
                  </a:lnTo>
                  <a:lnTo>
                    <a:pt x="4668" y="1074"/>
                  </a:lnTo>
                  <a:lnTo>
                    <a:pt x="4680" y="1080"/>
                  </a:lnTo>
                  <a:lnTo>
                    <a:pt x="4692" y="1080"/>
                  </a:lnTo>
                  <a:lnTo>
                    <a:pt x="4698" y="1086"/>
                  </a:lnTo>
                  <a:lnTo>
                    <a:pt x="4710" y="1080"/>
                  </a:lnTo>
                  <a:lnTo>
                    <a:pt x="4722" y="1068"/>
                  </a:lnTo>
                  <a:lnTo>
                    <a:pt x="4728" y="1056"/>
                  </a:lnTo>
                  <a:lnTo>
                    <a:pt x="4728" y="1038"/>
                  </a:lnTo>
                  <a:lnTo>
                    <a:pt x="4794" y="1038"/>
                  </a:lnTo>
                  <a:lnTo>
                    <a:pt x="4806" y="1026"/>
                  </a:lnTo>
                  <a:lnTo>
                    <a:pt x="4812" y="1014"/>
                  </a:lnTo>
                  <a:lnTo>
                    <a:pt x="4800" y="1002"/>
                  </a:lnTo>
                  <a:lnTo>
                    <a:pt x="4788" y="996"/>
                  </a:lnTo>
                  <a:lnTo>
                    <a:pt x="4758" y="996"/>
                  </a:lnTo>
                  <a:close/>
                  <a:moveTo>
                    <a:pt x="4476" y="1308"/>
                  </a:moveTo>
                  <a:lnTo>
                    <a:pt x="4446" y="1308"/>
                  </a:lnTo>
                  <a:lnTo>
                    <a:pt x="4440" y="1326"/>
                  </a:lnTo>
                  <a:lnTo>
                    <a:pt x="4476" y="1320"/>
                  </a:lnTo>
                  <a:lnTo>
                    <a:pt x="4476" y="1308"/>
                  </a:lnTo>
                  <a:close/>
                  <a:moveTo>
                    <a:pt x="4140" y="1290"/>
                  </a:moveTo>
                  <a:lnTo>
                    <a:pt x="4134" y="1290"/>
                  </a:lnTo>
                  <a:lnTo>
                    <a:pt x="4128" y="1296"/>
                  </a:lnTo>
                  <a:lnTo>
                    <a:pt x="4128" y="1308"/>
                  </a:lnTo>
                  <a:lnTo>
                    <a:pt x="4134" y="1314"/>
                  </a:lnTo>
                  <a:lnTo>
                    <a:pt x="4158" y="1314"/>
                  </a:lnTo>
                  <a:lnTo>
                    <a:pt x="4164" y="1308"/>
                  </a:lnTo>
                  <a:lnTo>
                    <a:pt x="4164" y="1296"/>
                  </a:lnTo>
                  <a:lnTo>
                    <a:pt x="4158" y="1290"/>
                  </a:lnTo>
                  <a:lnTo>
                    <a:pt x="4140" y="1290"/>
                  </a:lnTo>
                  <a:close/>
                  <a:moveTo>
                    <a:pt x="3834" y="1242"/>
                  </a:moveTo>
                  <a:lnTo>
                    <a:pt x="3840" y="1236"/>
                  </a:lnTo>
                  <a:lnTo>
                    <a:pt x="3834" y="1230"/>
                  </a:lnTo>
                  <a:lnTo>
                    <a:pt x="3828" y="1230"/>
                  </a:lnTo>
                  <a:lnTo>
                    <a:pt x="3822" y="1224"/>
                  </a:lnTo>
                  <a:lnTo>
                    <a:pt x="3810" y="1224"/>
                  </a:lnTo>
                  <a:lnTo>
                    <a:pt x="3810" y="1236"/>
                  </a:lnTo>
                  <a:lnTo>
                    <a:pt x="3816" y="1242"/>
                  </a:lnTo>
                  <a:lnTo>
                    <a:pt x="3816" y="1248"/>
                  </a:lnTo>
                  <a:lnTo>
                    <a:pt x="3828" y="1248"/>
                  </a:lnTo>
                  <a:lnTo>
                    <a:pt x="3834" y="1242"/>
                  </a:lnTo>
                  <a:close/>
                  <a:moveTo>
                    <a:pt x="4206" y="1452"/>
                  </a:moveTo>
                  <a:lnTo>
                    <a:pt x="4170" y="1452"/>
                  </a:lnTo>
                  <a:lnTo>
                    <a:pt x="4206" y="1476"/>
                  </a:lnTo>
                  <a:lnTo>
                    <a:pt x="4218" y="1470"/>
                  </a:lnTo>
                  <a:lnTo>
                    <a:pt x="4218" y="1458"/>
                  </a:lnTo>
                  <a:lnTo>
                    <a:pt x="4212" y="1458"/>
                  </a:lnTo>
                  <a:lnTo>
                    <a:pt x="4206" y="1452"/>
                  </a:lnTo>
                  <a:close/>
                  <a:moveTo>
                    <a:pt x="4170" y="870"/>
                  </a:moveTo>
                  <a:lnTo>
                    <a:pt x="4152" y="870"/>
                  </a:lnTo>
                  <a:lnTo>
                    <a:pt x="4152" y="876"/>
                  </a:lnTo>
                  <a:lnTo>
                    <a:pt x="4158" y="882"/>
                  </a:lnTo>
                  <a:lnTo>
                    <a:pt x="4164" y="882"/>
                  </a:lnTo>
                  <a:lnTo>
                    <a:pt x="4170" y="888"/>
                  </a:lnTo>
                  <a:lnTo>
                    <a:pt x="4182" y="882"/>
                  </a:lnTo>
                  <a:lnTo>
                    <a:pt x="4188" y="882"/>
                  </a:lnTo>
                  <a:lnTo>
                    <a:pt x="4194" y="876"/>
                  </a:lnTo>
                  <a:lnTo>
                    <a:pt x="4188" y="870"/>
                  </a:lnTo>
                  <a:lnTo>
                    <a:pt x="4170" y="870"/>
                  </a:lnTo>
                  <a:close/>
                  <a:moveTo>
                    <a:pt x="4170" y="936"/>
                  </a:moveTo>
                  <a:lnTo>
                    <a:pt x="4236" y="936"/>
                  </a:lnTo>
                  <a:lnTo>
                    <a:pt x="4236" y="918"/>
                  </a:lnTo>
                  <a:lnTo>
                    <a:pt x="4188" y="918"/>
                  </a:lnTo>
                  <a:lnTo>
                    <a:pt x="4170" y="936"/>
                  </a:lnTo>
                  <a:close/>
                  <a:moveTo>
                    <a:pt x="5574" y="36"/>
                  </a:moveTo>
                  <a:lnTo>
                    <a:pt x="5490" y="36"/>
                  </a:lnTo>
                  <a:lnTo>
                    <a:pt x="5496" y="24"/>
                  </a:lnTo>
                  <a:lnTo>
                    <a:pt x="5490" y="24"/>
                  </a:lnTo>
                  <a:lnTo>
                    <a:pt x="5484" y="18"/>
                  </a:lnTo>
                  <a:lnTo>
                    <a:pt x="5448" y="18"/>
                  </a:lnTo>
                  <a:lnTo>
                    <a:pt x="5430" y="12"/>
                  </a:lnTo>
                  <a:lnTo>
                    <a:pt x="5400" y="12"/>
                  </a:lnTo>
                  <a:lnTo>
                    <a:pt x="5364" y="18"/>
                  </a:lnTo>
                  <a:lnTo>
                    <a:pt x="5334" y="30"/>
                  </a:lnTo>
                  <a:lnTo>
                    <a:pt x="5304" y="36"/>
                  </a:lnTo>
                  <a:lnTo>
                    <a:pt x="5292" y="36"/>
                  </a:lnTo>
                  <a:lnTo>
                    <a:pt x="5346" y="12"/>
                  </a:lnTo>
                  <a:lnTo>
                    <a:pt x="5274" y="18"/>
                  </a:lnTo>
                  <a:lnTo>
                    <a:pt x="5268" y="18"/>
                  </a:lnTo>
                  <a:lnTo>
                    <a:pt x="5262" y="12"/>
                  </a:lnTo>
                  <a:lnTo>
                    <a:pt x="5250" y="12"/>
                  </a:lnTo>
                  <a:lnTo>
                    <a:pt x="5226" y="0"/>
                  </a:lnTo>
                  <a:lnTo>
                    <a:pt x="5196" y="0"/>
                  </a:lnTo>
                  <a:lnTo>
                    <a:pt x="5190" y="6"/>
                  </a:lnTo>
                  <a:lnTo>
                    <a:pt x="5184" y="18"/>
                  </a:lnTo>
                  <a:lnTo>
                    <a:pt x="5178" y="18"/>
                  </a:lnTo>
                  <a:lnTo>
                    <a:pt x="5172" y="12"/>
                  </a:lnTo>
                  <a:lnTo>
                    <a:pt x="5160" y="6"/>
                  </a:lnTo>
                  <a:lnTo>
                    <a:pt x="5148" y="6"/>
                  </a:lnTo>
                  <a:lnTo>
                    <a:pt x="5136" y="0"/>
                  </a:lnTo>
                  <a:lnTo>
                    <a:pt x="5124" y="0"/>
                  </a:lnTo>
                  <a:lnTo>
                    <a:pt x="5112" y="6"/>
                  </a:lnTo>
                  <a:lnTo>
                    <a:pt x="5106" y="12"/>
                  </a:lnTo>
                  <a:lnTo>
                    <a:pt x="5094" y="18"/>
                  </a:lnTo>
                  <a:lnTo>
                    <a:pt x="5088" y="24"/>
                  </a:lnTo>
                  <a:lnTo>
                    <a:pt x="5046" y="12"/>
                  </a:lnTo>
                  <a:lnTo>
                    <a:pt x="4938" y="6"/>
                  </a:lnTo>
                  <a:lnTo>
                    <a:pt x="4968" y="36"/>
                  </a:lnTo>
                  <a:lnTo>
                    <a:pt x="4902" y="12"/>
                  </a:lnTo>
                  <a:lnTo>
                    <a:pt x="4842" y="24"/>
                  </a:lnTo>
                  <a:lnTo>
                    <a:pt x="4830" y="24"/>
                  </a:lnTo>
                  <a:lnTo>
                    <a:pt x="4812" y="18"/>
                  </a:lnTo>
                  <a:lnTo>
                    <a:pt x="4746" y="18"/>
                  </a:lnTo>
                  <a:lnTo>
                    <a:pt x="4710" y="24"/>
                  </a:lnTo>
                  <a:lnTo>
                    <a:pt x="4686" y="36"/>
                  </a:lnTo>
                  <a:lnTo>
                    <a:pt x="4674" y="36"/>
                  </a:lnTo>
                  <a:lnTo>
                    <a:pt x="4764" y="60"/>
                  </a:lnTo>
                  <a:lnTo>
                    <a:pt x="4674" y="48"/>
                  </a:lnTo>
                  <a:lnTo>
                    <a:pt x="4662" y="48"/>
                  </a:lnTo>
                  <a:lnTo>
                    <a:pt x="4590" y="36"/>
                  </a:lnTo>
                  <a:lnTo>
                    <a:pt x="4542" y="36"/>
                  </a:lnTo>
                  <a:lnTo>
                    <a:pt x="4530" y="48"/>
                  </a:lnTo>
                  <a:lnTo>
                    <a:pt x="4530" y="60"/>
                  </a:lnTo>
                  <a:lnTo>
                    <a:pt x="4512" y="60"/>
                  </a:lnTo>
                  <a:lnTo>
                    <a:pt x="4482" y="54"/>
                  </a:lnTo>
                  <a:lnTo>
                    <a:pt x="4392" y="54"/>
                  </a:lnTo>
                  <a:lnTo>
                    <a:pt x="4350" y="60"/>
                  </a:lnTo>
                  <a:lnTo>
                    <a:pt x="4302" y="66"/>
                  </a:lnTo>
                  <a:lnTo>
                    <a:pt x="4260" y="66"/>
                  </a:lnTo>
                  <a:lnTo>
                    <a:pt x="4242" y="72"/>
                  </a:lnTo>
                  <a:lnTo>
                    <a:pt x="4260" y="72"/>
                  </a:lnTo>
                  <a:lnTo>
                    <a:pt x="4266" y="78"/>
                  </a:lnTo>
                  <a:lnTo>
                    <a:pt x="4278" y="78"/>
                  </a:lnTo>
                  <a:lnTo>
                    <a:pt x="4362" y="84"/>
                  </a:lnTo>
                  <a:lnTo>
                    <a:pt x="4278" y="96"/>
                  </a:lnTo>
                  <a:lnTo>
                    <a:pt x="4284" y="96"/>
                  </a:lnTo>
                  <a:lnTo>
                    <a:pt x="4290" y="102"/>
                  </a:lnTo>
                  <a:lnTo>
                    <a:pt x="4314" y="114"/>
                  </a:lnTo>
                  <a:lnTo>
                    <a:pt x="4338" y="114"/>
                  </a:lnTo>
                  <a:lnTo>
                    <a:pt x="4356" y="108"/>
                  </a:lnTo>
                  <a:lnTo>
                    <a:pt x="4392" y="108"/>
                  </a:lnTo>
                  <a:lnTo>
                    <a:pt x="4398" y="102"/>
                  </a:lnTo>
                  <a:lnTo>
                    <a:pt x="4410" y="102"/>
                  </a:lnTo>
                  <a:lnTo>
                    <a:pt x="4416" y="96"/>
                  </a:lnTo>
                  <a:lnTo>
                    <a:pt x="4440" y="96"/>
                  </a:lnTo>
                  <a:lnTo>
                    <a:pt x="4458" y="90"/>
                  </a:lnTo>
                  <a:lnTo>
                    <a:pt x="4500" y="90"/>
                  </a:lnTo>
                  <a:lnTo>
                    <a:pt x="4518" y="96"/>
                  </a:lnTo>
                  <a:lnTo>
                    <a:pt x="4536" y="96"/>
                  </a:lnTo>
                  <a:lnTo>
                    <a:pt x="4548" y="102"/>
                  </a:lnTo>
                  <a:lnTo>
                    <a:pt x="4560" y="102"/>
                  </a:lnTo>
                  <a:lnTo>
                    <a:pt x="4494" y="102"/>
                  </a:lnTo>
                  <a:lnTo>
                    <a:pt x="4482" y="108"/>
                  </a:lnTo>
                  <a:lnTo>
                    <a:pt x="4458" y="108"/>
                  </a:lnTo>
                  <a:lnTo>
                    <a:pt x="4446" y="114"/>
                  </a:lnTo>
                  <a:lnTo>
                    <a:pt x="4434" y="114"/>
                  </a:lnTo>
                  <a:lnTo>
                    <a:pt x="4422" y="120"/>
                  </a:lnTo>
                  <a:lnTo>
                    <a:pt x="4410" y="120"/>
                  </a:lnTo>
                  <a:lnTo>
                    <a:pt x="4404" y="126"/>
                  </a:lnTo>
                  <a:lnTo>
                    <a:pt x="4398" y="126"/>
                  </a:lnTo>
                  <a:lnTo>
                    <a:pt x="4434" y="126"/>
                  </a:lnTo>
                  <a:lnTo>
                    <a:pt x="4452" y="132"/>
                  </a:lnTo>
                  <a:lnTo>
                    <a:pt x="4488" y="132"/>
                  </a:lnTo>
                  <a:lnTo>
                    <a:pt x="4500" y="126"/>
                  </a:lnTo>
                  <a:lnTo>
                    <a:pt x="4506" y="126"/>
                  </a:lnTo>
                  <a:lnTo>
                    <a:pt x="4512" y="120"/>
                  </a:lnTo>
                  <a:lnTo>
                    <a:pt x="4638" y="120"/>
                  </a:lnTo>
                  <a:lnTo>
                    <a:pt x="4656" y="114"/>
                  </a:lnTo>
                  <a:lnTo>
                    <a:pt x="4680" y="114"/>
                  </a:lnTo>
                  <a:lnTo>
                    <a:pt x="4698" y="108"/>
                  </a:lnTo>
                  <a:lnTo>
                    <a:pt x="4710" y="108"/>
                  </a:lnTo>
                  <a:lnTo>
                    <a:pt x="4722" y="96"/>
                  </a:lnTo>
                  <a:lnTo>
                    <a:pt x="4734" y="96"/>
                  </a:lnTo>
                  <a:lnTo>
                    <a:pt x="4752" y="90"/>
                  </a:lnTo>
                  <a:lnTo>
                    <a:pt x="4770" y="90"/>
                  </a:lnTo>
                  <a:lnTo>
                    <a:pt x="4782" y="84"/>
                  </a:lnTo>
                  <a:lnTo>
                    <a:pt x="4830" y="84"/>
                  </a:lnTo>
                  <a:lnTo>
                    <a:pt x="4746" y="114"/>
                  </a:lnTo>
                  <a:lnTo>
                    <a:pt x="4782" y="114"/>
                  </a:lnTo>
                  <a:lnTo>
                    <a:pt x="4734" y="126"/>
                  </a:lnTo>
                  <a:lnTo>
                    <a:pt x="4716" y="126"/>
                  </a:lnTo>
                  <a:lnTo>
                    <a:pt x="4674" y="132"/>
                  </a:lnTo>
                  <a:lnTo>
                    <a:pt x="4620" y="132"/>
                  </a:lnTo>
                  <a:lnTo>
                    <a:pt x="4566" y="138"/>
                  </a:lnTo>
                  <a:lnTo>
                    <a:pt x="4536" y="138"/>
                  </a:lnTo>
                  <a:lnTo>
                    <a:pt x="4524" y="150"/>
                  </a:lnTo>
                  <a:lnTo>
                    <a:pt x="4524" y="156"/>
                  </a:lnTo>
                  <a:lnTo>
                    <a:pt x="4602" y="174"/>
                  </a:lnTo>
                  <a:lnTo>
                    <a:pt x="4596" y="174"/>
                  </a:lnTo>
                  <a:lnTo>
                    <a:pt x="4590" y="180"/>
                  </a:lnTo>
                  <a:lnTo>
                    <a:pt x="4578" y="180"/>
                  </a:lnTo>
                  <a:lnTo>
                    <a:pt x="4566" y="186"/>
                  </a:lnTo>
                  <a:lnTo>
                    <a:pt x="4542" y="186"/>
                  </a:lnTo>
                  <a:lnTo>
                    <a:pt x="4518" y="174"/>
                  </a:lnTo>
                  <a:lnTo>
                    <a:pt x="4500" y="162"/>
                  </a:lnTo>
                  <a:lnTo>
                    <a:pt x="4476" y="150"/>
                  </a:lnTo>
                  <a:lnTo>
                    <a:pt x="4470" y="144"/>
                  </a:lnTo>
                  <a:lnTo>
                    <a:pt x="4356" y="144"/>
                  </a:lnTo>
                  <a:lnTo>
                    <a:pt x="4350" y="150"/>
                  </a:lnTo>
                  <a:lnTo>
                    <a:pt x="4344" y="162"/>
                  </a:lnTo>
                  <a:lnTo>
                    <a:pt x="4338" y="168"/>
                  </a:lnTo>
                  <a:lnTo>
                    <a:pt x="4368" y="186"/>
                  </a:lnTo>
                  <a:lnTo>
                    <a:pt x="4386" y="204"/>
                  </a:lnTo>
                  <a:lnTo>
                    <a:pt x="4410" y="216"/>
                  </a:lnTo>
                  <a:lnTo>
                    <a:pt x="4458" y="216"/>
                  </a:lnTo>
                  <a:lnTo>
                    <a:pt x="4476" y="210"/>
                  </a:lnTo>
                  <a:lnTo>
                    <a:pt x="4488" y="210"/>
                  </a:lnTo>
                  <a:lnTo>
                    <a:pt x="4476" y="216"/>
                  </a:lnTo>
                  <a:lnTo>
                    <a:pt x="4470" y="228"/>
                  </a:lnTo>
                  <a:lnTo>
                    <a:pt x="4398" y="228"/>
                  </a:lnTo>
                  <a:lnTo>
                    <a:pt x="4380" y="222"/>
                  </a:lnTo>
                  <a:lnTo>
                    <a:pt x="4350" y="222"/>
                  </a:lnTo>
                  <a:lnTo>
                    <a:pt x="4314" y="228"/>
                  </a:lnTo>
                  <a:lnTo>
                    <a:pt x="4272" y="234"/>
                  </a:lnTo>
                  <a:lnTo>
                    <a:pt x="4230" y="234"/>
                  </a:lnTo>
                  <a:lnTo>
                    <a:pt x="4218" y="240"/>
                  </a:lnTo>
                  <a:lnTo>
                    <a:pt x="4200" y="246"/>
                  </a:lnTo>
                  <a:lnTo>
                    <a:pt x="4188" y="258"/>
                  </a:lnTo>
                  <a:lnTo>
                    <a:pt x="4176" y="264"/>
                  </a:lnTo>
                  <a:lnTo>
                    <a:pt x="4170" y="270"/>
                  </a:lnTo>
                  <a:lnTo>
                    <a:pt x="4164" y="270"/>
                  </a:lnTo>
                  <a:lnTo>
                    <a:pt x="4236" y="258"/>
                  </a:lnTo>
                  <a:lnTo>
                    <a:pt x="4236" y="276"/>
                  </a:lnTo>
                  <a:lnTo>
                    <a:pt x="4296" y="258"/>
                  </a:lnTo>
                  <a:lnTo>
                    <a:pt x="4224" y="288"/>
                  </a:lnTo>
                  <a:lnTo>
                    <a:pt x="4230" y="288"/>
                  </a:lnTo>
                  <a:lnTo>
                    <a:pt x="4236" y="294"/>
                  </a:lnTo>
                  <a:lnTo>
                    <a:pt x="4248" y="300"/>
                  </a:lnTo>
                  <a:lnTo>
                    <a:pt x="4278" y="300"/>
                  </a:lnTo>
                  <a:lnTo>
                    <a:pt x="4314" y="288"/>
                  </a:lnTo>
                  <a:lnTo>
                    <a:pt x="4326" y="288"/>
                  </a:lnTo>
                  <a:lnTo>
                    <a:pt x="4344" y="282"/>
                  </a:lnTo>
                  <a:lnTo>
                    <a:pt x="4350" y="276"/>
                  </a:lnTo>
                  <a:lnTo>
                    <a:pt x="4356" y="276"/>
                  </a:lnTo>
                  <a:lnTo>
                    <a:pt x="4254" y="312"/>
                  </a:lnTo>
                  <a:lnTo>
                    <a:pt x="4188" y="312"/>
                  </a:lnTo>
                  <a:lnTo>
                    <a:pt x="4176" y="288"/>
                  </a:lnTo>
                  <a:lnTo>
                    <a:pt x="4164" y="288"/>
                  </a:lnTo>
                  <a:lnTo>
                    <a:pt x="4146" y="282"/>
                  </a:lnTo>
                  <a:lnTo>
                    <a:pt x="4110" y="282"/>
                  </a:lnTo>
                  <a:lnTo>
                    <a:pt x="4104" y="288"/>
                  </a:lnTo>
                  <a:lnTo>
                    <a:pt x="4104" y="300"/>
                  </a:lnTo>
                  <a:lnTo>
                    <a:pt x="4110" y="312"/>
                  </a:lnTo>
                  <a:lnTo>
                    <a:pt x="4110" y="318"/>
                  </a:lnTo>
                  <a:lnTo>
                    <a:pt x="4116" y="324"/>
                  </a:lnTo>
                  <a:lnTo>
                    <a:pt x="4092" y="324"/>
                  </a:lnTo>
                  <a:lnTo>
                    <a:pt x="4074" y="330"/>
                  </a:lnTo>
                  <a:lnTo>
                    <a:pt x="4032" y="330"/>
                  </a:lnTo>
                  <a:lnTo>
                    <a:pt x="4020" y="336"/>
                  </a:lnTo>
                  <a:lnTo>
                    <a:pt x="4002" y="342"/>
                  </a:lnTo>
                  <a:lnTo>
                    <a:pt x="3990" y="348"/>
                  </a:lnTo>
                  <a:lnTo>
                    <a:pt x="3972" y="354"/>
                  </a:lnTo>
                  <a:lnTo>
                    <a:pt x="3936" y="354"/>
                  </a:lnTo>
                  <a:lnTo>
                    <a:pt x="3924" y="360"/>
                  </a:lnTo>
                  <a:lnTo>
                    <a:pt x="3918" y="360"/>
                  </a:lnTo>
                  <a:lnTo>
                    <a:pt x="3924" y="360"/>
                  </a:lnTo>
                  <a:lnTo>
                    <a:pt x="3936" y="366"/>
                  </a:lnTo>
                  <a:lnTo>
                    <a:pt x="3978" y="366"/>
                  </a:lnTo>
                  <a:lnTo>
                    <a:pt x="3990" y="360"/>
                  </a:lnTo>
                  <a:lnTo>
                    <a:pt x="3996" y="354"/>
                  </a:lnTo>
                  <a:lnTo>
                    <a:pt x="3984" y="372"/>
                  </a:lnTo>
                  <a:lnTo>
                    <a:pt x="4020" y="366"/>
                  </a:lnTo>
                  <a:lnTo>
                    <a:pt x="4044" y="354"/>
                  </a:lnTo>
                  <a:lnTo>
                    <a:pt x="4044" y="372"/>
                  </a:lnTo>
                  <a:lnTo>
                    <a:pt x="4074" y="366"/>
                  </a:lnTo>
                  <a:lnTo>
                    <a:pt x="4098" y="366"/>
                  </a:lnTo>
                  <a:lnTo>
                    <a:pt x="4098" y="372"/>
                  </a:lnTo>
                  <a:lnTo>
                    <a:pt x="4104" y="378"/>
                  </a:lnTo>
                  <a:lnTo>
                    <a:pt x="4122" y="378"/>
                  </a:lnTo>
                  <a:lnTo>
                    <a:pt x="4146" y="366"/>
                  </a:lnTo>
                  <a:lnTo>
                    <a:pt x="4152" y="366"/>
                  </a:lnTo>
                  <a:lnTo>
                    <a:pt x="4164" y="360"/>
                  </a:lnTo>
                  <a:lnTo>
                    <a:pt x="4170" y="372"/>
                  </a:lnTo>
                  <a:lnTo>
                    <a:pt x="4200" y="354"/>
                  </a:lnTo>
                  <a:lnTo>
                    <a:pt x="4206" y="360"/>
                  </a:lnTo>
                  <a:lnTo>
                    <a:pt x="4212" y="372"/>
                  </a:lnTo>
                  <a:lnTo>
                    <a:pt x="4224" y="372"/>
                  </a:lnTo>
                  <a:lnTo>
                    <a:pt x="4236" y="366"/>
                  </a:lnTo>
                  <a:lnTo>
                    <a:pt x="4242" y="360"/>
                  </a:lnTo>
                  <a:lnTo>
                    <a:pt x="4248" y="360"/>
                  </a:lnTo>
                  <a:lnTo>
                    <a:pt x="4254" y="366"/>
                  </a:lnTo>
                  <a:lnTo>
                    <a:pt x="4266" y="372"/>
                  </a:lnTo>
                  <a:lnTo>
                    <a:pt x="4284" y="372"/>
                  </a:lnTo>
                  <a:lnTo>
                    <a:pt x="4290" y="366"/>
                  </a:lnTo>
                  <a:lnTo>
                    <a:pt x="4290" y="360"/>
                  </a:lnTo>
                  <a:lnTo>
                    <a:pt x="4284" y="354"/>
                  </a:lnTo>
                  <a:lnTo>
                    <a:pt x="4338" y="372"/>
                  </a:lnTo>
                  <a:lnTo>
                    <a:pt x="4344" y="378"/>
                  </a:lnTo>
                  <a:lnTo>
                    <a:pt x="4350" y="390"/>
                  </a:lnTo>
                  <a:lnTo>
                    <a:pt x="4374" y="390"/>
                  </a:lnTo>
                  <a:lnTo>
                    <a:pt x="4410" y="378"/>
                  </a:lnTo>
                  <a:lnTo>
                    <a:pt x="4440" y="372"/>
                  </a:lnTo>
                  <a:lnTo>
                    <a:pt x="4476" y="372"/>
                  </a:lnTo>
                  <a:lnTo>
                    <a:pt x="4494" y="366"/>
                  </a:lnTo>
                  <a:lnTo>
                    <a:pt x="4506" y="360"/>
                  </a:lnTo>
                  <a:lnTo>
                    <a:pt x="4524" y="342"/>
                  </a:lnTo>
                  <a:lnTo>
                    <a:pt x="4464" y="342"/>
                  </a:lnTo>
                  <a:lnTo>
                    <a:pt x="4470" y="336"/>
                  </a:lnTo>
                  <a:lnTo>
                    <a:pt x="4470" y="330"/>
                  </a:lnTo>
                  <a:lnTo>
                    <a:pt x="4416" y="330"/>
                  </a:lnTo>
                  <a:lnTo>
                    <a:pt x="4362" y="318"/>
                  </a:lnTo>
                  <a:lnTo>
                    <a:pt x="4380" y="300"/>
                  </a:lnTo>
                  <a:lnTo>
                    <a:pt x="4440" y="318"/>
                  </a:lnTo>
                  <a:lnTo>
                    <a:pt x="4452" y="318"/>
                  </a:lnTo>
                  <a:lnTo>
                    <a:pt x="4488" y="312"/>
                  </a:lnTo>
                  <a:lnTo>
                    <a:pt x="4566" y="312"/>
                  </a:lnTo>
                  <a:lnTo>
                    <a:pt x="4578" y="300"/>
                  </a:lnTo>
                  <a:lnTo>
                    <a:pt x="4578" y="288"/>
                  </a:lnTo>
                  <a:lnTo>
                    <a:pt x="4584" y="288"/>
                  </a:lnTo>
                  <a:lnTo>
                    <a:pt x="4590" y="282"/>
                  </a:lnTo>
                  <a:lnTo>
                    <a:pt x="4608" y="282"/>
                  </a:lnTo>
                  <a:lnTo>
                    <a:pt x="4626" y="276"/>
                  </a:lnTo>
                  <a:lnTo>
                    <a:pt x="4662" y="276"/>
                  </a:lnTo>
                  <a:lnTo>
                    <a:pt x="4680" y="270"/>
                  </a:lnTo>
                  <a:lnTo>
                    <a:pt x="4710" y="270"/>
                  </a:lnTo>
                  <a:lnTo>
                    <a:pt x="4722" y="264"/>
                  </a:lnTo>
                  <a:lnTo>
                    <a:pt x="4728" y="264"/>
                  </a:lnTo>
                  <a:lnTo>
                    <a:pt x="4704" y="246"/>
                  </a:lnTo>
                  <a:lnTo>
                    <a:pt x="4746" y="246"/>
                  </a:lnTo>
                  <a:lnTo>
                    <a:pt x="4770" y="240"/>
                  </a:lnTo>
                  <a:lnTo>
                    <a:pt x="4782" y="234"/>
                  </a:lnTo>
                  <a:lnTo>
                    <a:pt x="4776" y="228"/>
                  </a:lnTo>
                  <a:lnTo>
                    <a:pt x="4770" y="228"/>
                  </a:lnTo>
                  <a:lnTo>
                    <a:pt x="4758" y="222"/>
                  </a:lnTo>
                  <a:lnTo>
                    <a:pt x="4746" y="222"/>
                  </a:lnTo>
                  <a:lnTo>
                    <a:pt x="4734" y="216"/>
                  </a:lnTo>
                  <a:lnTo>
                    <a:pt x="4686" y="216"/>
                  </a:lnTo>
                  <a:lnTo>
                    <a:pt x="4674" y="210"/>
                  </a:lnTo>
                  <a:lnTo>
                    <a:pt x="4662" y="210"/>
                  </a:lnTo>
                  <a:lnTo>
                    <a:pt x="4662" y="204"/>
                  </a:lnTo>
                  <a:lnTo>
                    <a:pt x="4674" y="198"/>
                  </a:lnTo>
                  <a:lnTo>
                    <a:pt x="4686" y="198"/>
                  </a:lnTo>
                  <a:lnTo>
                    <a:pt x="4704" y="192"/>
                  </a:lnTo>
                  <a:lnTo>
                    <a:pt x="4716" y="186"/>
                  </a:lnTo>
                  <a:lnTo>
                    <a:pt x="4764" y="186"/>
                  </a:lnTo>
                  <a:lnTo>
                    <a:pt x="4782" y="192"/>
                  </a:lnTo>
                  <a:lnTo>
                    <a:pt x="4860" y="192"/>
                  </a:lnTo>
                  <a:lnTo>
                    <a:pt x="4878" y="186"/>
                  </a:lnTo>
                  <a:lnTo>
                    <a:pt x="4902" y="186"/>
                  </a:lnTo>
                  <a:lnTo>
                    <a:pt x="4896" y="180"/>
                  </a:lnTo>
                  <a:lnTo>
                    <a:pt x="4878" y="180"/>
                  </a:lnTo>
                  <a:lnTo>
                    <a:pt x="4866" y="174"/>
                  </a:lnTo>
                  <a:lnTo>
                    <a:pt x="4872" y="168"/>
                  </a:lnTo>
                  <a:lnTo>
                    <a:pt x="4902" y="162"/>
                  </a:lnTo>
                  <a:lnTo>
                    <a:pt x="4944" y="168"/>
                  </a:lnTo>
                  <a:lnTo>
                    <a:pt x="4974" y="174"/>
                  </a:lnTo>
                  <a:lnTo>
                    <a:pt x="4986" y="174"/>
                  </a:lnTo>
                  <a:lnTo>
                    <a:pt x="4992" y="168"/>
                  </a:lnTo>
                  <a:lnTo>
                    <a:pt x="4992" y="150"/>
                  </a:lnTo>
                  <a:lnTo>
                    <a:pt x="5070" y="156"/>
                  </a:lnTo>
                  <a:lnTo>
                    <a:pt x="5070" y="132"/>
                  </a:lnTo>
                  <a:lnTo>
                    <a:pt x="5082" y="132"/>
                  </a:lnTo>
                  <a:lnTo>
                    <a:pt x="5094" y="138"/>
                  </a:lnTo>
                  <a:lnTo>
                    <a:pt x="5112" y="138"/>
                  </a:lnTo>
                  <a:lnTo>
                    <a:pt x="5136" y="126"/>
                  </a:lnTo>
                  <a:lnTo>
                    <a:pt x="5148" y="126"/>
                  </a:lnTo>
                  <a:lnTo>
                    <a:pt x="5154" y="120"/>
                  </a:lnTo>
                  <a:lnTo>
                    <a:pt x="5172" y="120"/>
                  </a:lnTo>
                  <a:lnTo>
                    <a:pt x="5208" y="114"/>
                  </a:lnTo>
                  <a:lnTo>
                    <a:pt x="5256" y="102"/>
                  </a:lnTo>
                  <a:lnTo>
                    <a:pt x="5298" y="96"/>
                  </a:lnTo>
                  <a:lnTo>
                    <a:pt x="5322" y="90"/>
                  </a:lnTo>
                  <a:lnTo>
                    <a:pt x="5340" y="90"/>
                  </a:lnTo>
                  <a:lnTo>
                    <a:pt x="5346" y="84"/>
                  </a:lnTo>
                  <a:lnTo>
                    <a:pt x="5238" y="84"/>
                  </a:lnTo>
                  <a:lnTo>
                    <a:pt x="5214" y="96"/>
                  </a:lnTo>
                  <a:lnTo>
                    <a:pt x="5142" y="96"/>
                  </a:lnTo>
                  <a:lnTo>
                    <a:pt x="5226" y="90"/>
                  </a:lnTo>
                  <a:lnTo>
                    <a:pt x="5220" y="78"/>
                  </a:lnTo>
                  <a:lnTo>
                    <a:pt x="5268" y="84"/>
                  </a:lnTo>
                  <a:lnTo>
                    <a:pt x="5274" y="78"/>
                  </a:lnTo>
                  <a:lnTo>
                    <a:pt x="5286" y="72"/>
                  </a:lnTo>
                  <a:lnTo>
                    <a:pt x="5358" y="72"/>
                  </a:lnTo>
                  <a:lnTo>
                    <a:pt x="5406" y="66"/>
                  </a:lnTo>
                  <a:lnTo>
                    <a:pt x="5454" y="66"/>
                  </a:lnTo>
                  <a:lnTo>
                    <a:pt x="5484" y="60"/>
                  </a:lnTo>
                  <a:lnTo>
                    <a:pt x="5496" y="60"/>
                  </a:lnTo>
                  <a:lnTo>
                    <a:pt x="5514" y="54"/>
                  </a:lnTo>
                  <a:lnTo>
                    <a:pt x="5532" y="54"/>
                  </a:lnTo>
                  <a:lnTo>
                    <a:pt x="5550" y="48"/>
                  </a:lnTo>
                  <a:lnTo>
                    <a:pt x="5562" y="42"/>
                  </a:lnTo>
                  <a:lnTo>
                    <a:pt x="5574" y="42"/>
                  </a:lnTo>
                  <a:lnTo>
                    <a:pt x="5574" y="36"/>
                  </a:lnTo>
                  <a:close/>
                  <a:moveTo>
                    <a:pt x="4032" y="966"/>
                  </a:moveTo>
                  <a:lnTo>
                    <a:pt x="4086" y="966"/>
                  </a:lnTo>
                  <a:lnTo>
                    <a:pt x="4134" y="942"/>
                  </a:lnTo>
                  <a:lnTo>
                    <a:pt x="4140" y="930"/>
                  </a:lnTo>
                  <a:lnTo>
                    <a:pt x="4134" y="918"/>
                  </a:lnTo>
                  <a:lnTo>
                    <a:pt x="4134" y="912"/>
                  </a:lnTo>
                  <a:lnTo>
                    <a:pt x="4122" y="906"/>
                  </a:lnTo>
                  <a:lnTo>
                    <a:pt x="4074" y="906"/>
                  </a:lnTo>
                  <a:lnTo>
                    <a:pt x="4062" y="912"/>
                  </a:lnTo>
                  <a:lnTo>
                    <a:pt x="4050" y="912"/>
                  </a:lnTo>
                  <a:lnTo>
                    <a:pt x="4026" y="924"/>
                  </a:lnTo>
                  <a:lnTo>
                    <a:pt x="4014" y="936"/>
                  </a:lnTo>
                  <a:lnTo>
                    <a:pt x="4002" y="942"/>
                  </a:lnTo>
                  <a:lnTo>
                    <a:pt x="4002" y="954"/>
                  </a:lnTo>
                  <a:lnTo>
                    <a:pt x="4014" y="960"/>
                  </a:lnTo>
                  <a:lnTo>
                    <a:pt x="4032" y="966"/>
                  </a:lnTo>
                  <a:close/>
                  <a:moveTo>
                    <a:pt x="4014" y="840"/>
                  </a:moveTo>
                  <a:lnTo>
                    <a:pt x="4002" y="840"/>
                  </a:lnTo>
                  <a:lnTo>
                    <a:pt x="3990" y="846"/>
                  </a:lnTo>
                  <a:lnTo>
                    <a:pt x="3984" y="852"/>
                  </a:lnTo>
                  <a:lnTo>
                    <a:pt x="3972" y="852"/>
                  </a:lnTo>
                  <a:lnTo>
                    <a:pt x="3990" y="852"/>
                  </a:lnTo>
                  <a:lnTo>
                    <a:pt x="4008" y="846"/>
                  </a:lnTo>
                  <a:lnTo>
                    <a:pt x="4026" y="846"/>
                  </a:lnTo>
                  <a:lnTo>
                    <a:pt x="4044" y="840"/>
                  </a:lnTo>
                  <a:lnTo>
                    <a:pt x="4050" y="834"/>
                  </a:lnTo>
                  <a:lnTo>
                    <a:pt x="4056" y="834"/>
                  </a:lnTo>
                  <a:lnTo>
                    <a:pt x="4068" y="822"/>
                  </a:lnTo>
                  <a:lnTo>
                    <a:pt x="4050" y="822"/>
                  </a:lnTo>
                  <a:lnTo>
                    <a:pt x="4044" y="828"/>
                  </a:lnTo>
                  <a:lnTo>
                    <a:pt x="4032" y="828"/>
                  </a:lnTo>
                  <a:lnTo>
                    <a:pt x="4020" y="834"/>
                  </a:lnTo>
                  <a:lnTo>
                    <a:pt x="4014" y="840"/>
                  </a:lnTo>
                  <a:close/>
                  <a:moveTo>
                    <a:pt x="4122" y="822"/>
                  </a:moveTo>
                  <a:lnTo>
                    <a:pt x="4104" y="822"/>
                  </a:lnTo>
                  <a:lnTo>
                    <a:pt x="4098" y="828"/>
                  </a:lnTo>
                  <a:lnTo>
                    <a:pt x="4098" y="840"/>
                  </a:lnTo>
                  <a:lnTo>
                    <a:pt x="4104" y="846"/>
                  </a:lnTo>
                  <a:lnTo>
                    <a:pt x="4110" y="840"/>
                  </a:lnTo>
                  <a:lnTo>
                    <a:pt x="4116" y="840"/>
                  </a:lnTo>
                  <a:lnTo>
                    <a:pt x="4128" y="828"/>
                  </a:lnTo>
                  <a:lnTo>
                    <a:pt x="4122" y="822"/>
                  </a:lnTo>
                  <a:close/>
                  <a:moveTo>
                    <a:pt x="3528" y="1062"/>
                  </a:moveTo>
                  <a:lnTo>
                    <a:pt x="3522" y="1062"/>
                  </a:lnTo>
                  <a:lnTo>
                    <a:pt x="3504" y="1080"/>
                  </a:lnTo>
                  <a:lnTo>
                    <a:pt x="3504" y="1086"/>
                  </a:lnTo>
                  <a:lnTo>
                    <a:pt x="3510" y="1092"/>
                  </a:lnTo>
                  <a:lnTo>
                    <a:pt x="3528" y="1092"/>
                  </a:lnTo>
                  <a:lnTo>
                    <a:pt x="3534" y="1086"/>
                  </a:lnTo>
                  <a:lnTo>
                    <a:pt x="3540" y="1074"/>
                  </a:lnTo>
                  <a:lnTo>
                    <a:pt x="3540" y="1068"/>
                  </a:lnTo>
                  <a:lnTo>
                    <a:pt x="3534" y="1062"/>
                  </a:lnTo>
                  <a:lnTo>
                    <a:pt x="3528" y="1062"/>
                  </a:lnTo>
                  <a:close/>
                  <a:moveTo>
                    <a:pt x="3588" y="1062"/>
                  </a:moveTo>
                  <a:lnTo>
                    <a:pt x="3582" y="1062"/>
                  </a:lnTo>
                  <a:lnTo>
                    <a:pt x="3576" y="1068"/>
                  </a:lnTo>
                  <a:lnTo>
                    <a:pt x="3576" y="1080"/>
                  </a:lnTo>
                  <a:lnTo>
                    <a:pt x="3582" y="1086"/>
                  </a:lnTo>
                  <a:lnTo>
                    <a:pt x="3594" y="1086"/>
                  </a:lnTo>
                  <a:lnTo>
                    <a:pt x="3600" y="1080"/>
                  </a:lnTo>
                  <a:lnTo>
                    <a:pt x="3600" y="1068"/>
                  </a:lnTo>
                  <a:lnTo>
                    <a:pt x="3588" y="1062"/>
                  </a:lnTo>
                  <a:close/>
                  <a:moveTo>
                    <a:pt x="3756" y="1242"/>
                  </a:moveTo>
                  <a:lnTo>
                    <a:pt x="3744" y="1248"/>
                  </a:lnTo>
                  <a:lnTo>
                    <a:pt x="3744" y="1260"/>
                  </a:lnTo>
                  <a:lnTo>
                    <a:pt x="3750" y="1266"/>
                  </a:lnTo>
                  <a:lnTo>
                    <a:pt x="3762" y="1272"/>
                  </a:lnTo>
                  <a:lnTo>
                    <a:pt x="3768" y="1272"/>
                  </a:lnTo>
                  <a:lnTo>
                    <a:pt x="3786" y="1254"/>
                  </a:lnTo>
                  <a:lnTo>
                    <a:pt x="3786" y="1242"/>
                  </a:lnTo>
                  <a:lnTo>
                    <a:pt x="3780" y="1236"/>
                  </a:lnTo>
                  <a:lnTo>
                    <a:pt x="3768" y="1236"/>
                  </a:lnTo>
                  <a:lnTo>
                    <a:pt x="3756" y="1242"/>
                  </a:lnTo>
                  <a:close/>
                  <a:moveTo>
                    <a:pt x="3984" y="2532"/>
                  </a:moveTo>
                  <a:lnTo>
                    <a:pt x="3948" y="2520"/>
                  </a:lnTo>
                  <a:lnTo>
                    <a:pt x="3942" y="2514"/>
                  </a:lnTo>
                  <a:lnTo>
                    <a:pt x="3936" y="2514"/>
                  </a:lnTo>
                  <a:lnTo>
                    <a:pt x="3924" y="2526"/>
                  </a:lnTo>
                  <a:lnTo>
                    <a:pt x="3930" y="2532"/>
                  </a:lnTo>
                  <a:lnTo>
                    <a:pt x="3942" y="2538"/>
                  </a:lnTo>
                  <a:lnTo>
                    <a:pt x="3948" y="2544"/>
                  </a:lnTo>
                  <a:lnTo>
                    <a:pt x="3954" y="2544"/>
                  </a:lnTo>
                  <a:lnTo>
                    <a:pt x="3960" y="2550"/>
                  </a:lnTo>
                  <a:lnTo>
                    <a:pt x="3996" y="2550"/>
                  </a:lnTo>
                  <a:lnTo>
                    <a:pt x="4008" y="2556"/>
                  </a:lnTo>
                  <a:lnTo>
                    <a:pt x="4020" y="2556"/>
                  </a:lnTo>
                  <a:lnTo>
                    <a:pt x="4038" y="2538"/>
                  </a:lnTo>
                  <a:lnTo>
                    <a:pt x="4008" y="2538"/>
                  </a:lnTo>
                  <a:lnTo>
                    <a:pt x="3984" y="2532"/>
                  </a:lnTo>
                  <a:close/>
                  <a:moveTo>
                    <a:pt x="4098" y="2280"/>
                  </a:moveTo>
                  <a:lnTo>
                    <a:pt x="4092" y="2280"/>
                  </a:lnTo>
                  <a:lnTo>
                    <a:pt x="4086" y="2274"/>
                  </a:lnTo>
                  <a:lnTo>
                    <a:pt x="4050" y="2274"/>
                  </a:lnTo>
                  <a:lnTo>
                    <a:pt x="4032" y="2268"/>
                  </a:lnTo>
                  <a:lnTo>
                    <a:pt x="3996" y="2268"/>
                  </a:lnTo>
                  <a:lnTo>
                    <a:pt x="4002" y="2274"/>
                  </a:lnTo>
                  <a:lnTo>
                    <a:pt x="4008" y="2274"/>
                  </a:lnTo>
                  <a:lnTo>
                    <a:pt x="4014" y="2280"/>
                  </a:lnTo>
                  <a:lnTo>
                    <a:pt x="4026" y="2286"/>
                  </a:lnTo>
                  <a:lnTo>
                    <a:pt x="4032" y="2286"/>
                  </a:lnTo>
                  <a:lnTo>
                    <a:pt x="4032" y="2304"/>
                  </a:lnTo>
                  <a:lnTo>
                    <a:pt x="4044" y="2304"/>
                  </a:lnTo>
                  <a:lnTo>
                    <a:pt x="4080" y="2310"/>
                  </a:lnTo>
                  <a:lnTo>
                    <a:pt x="4128" y="2316"/>
                  </a:lnTo>
                  <a:lnTo>
                    <a:pt x="4164" y="2316"/>
                  </a:lnTo>
                  <a:lnTo>
                    <a:pt x="4170" y="2310"/>
                  </a:lnTo>
                  <a:lnTo>
                    <a:pt x="4170" y="2304"/>
                  </a:lnTo>
                  <a:lnTo>
                    <a:pt x="4164" y="2304"/>
                  </a:lnTo>
                  <a:lnTo>
                    <a:pt x="4152" y="2292"/>
                  </a:lnTo>
                  <a:lnTo>
                    <a:pt x="4128" y="2286"/>
                  </a:lnTo>
                  <a:lnTo>
                    <a:pt x="4098" y="2280"/>
                  </a:lnTo>
                  <a:close/>
                  <a:moveTo>
                    <a:pt x="4194" y="2550"/>
                  </a:moveTo>
                  <a:lnTo>
                    <a:pt x="4164" y="2550"/>
                  </a:lnTo>
                  <a:lnTo>
                    <a:pt x="4152" y="2556"/>
                  </a:lnTo>
                  <a:lnTo>
                    <a:pt x="4146" y="2562"/>
                  </a:lnTo>
                  <a:lnTo>
                    <a:pt x="4182" y="2526"/>
                  </a:lnTo>
                  <a:lnTo>
                    <a:pt x="4176" y="2520"/>
                  </a:lnTo>
                  <a:lnTo>
                    <a:pt x="4152" y="2520"/>
                  </a:lnTo>
                  <a:lnTo>
                    <a:pt x="4140" y="2526"/>
                  </a:lnTo>
                  <a:lnTo>
                    <a:pt x="4128" y="2538"/>
                  </a:lnTo>
                  <a:lnTo>
                    <a:pt x="4104" y="2574"/>
                  </a:lnTo>
                  <a:lnTo>
                    <a:pt x="4164" y="2568"/>
                  </a:lnTo>
                  <a:lnTo>
                    <a:pt x="4176" y="2568"/>
                  </a:lnTo>
                  <a:lnTo>
                    <a:pt x="4182" y="2562"/>
                  </a:lnTo>
                  <a:lnTo>
                    <a:pt x="4194" y="2562"/>
                  </a:lnTo>
                  <a:lnTo>
                    <a:pt x="4200" y="2556"/>
                  </a:lnTo>
                  <a:lnTo>
                    <a:pt x="4200" y="2550"/>
                  </a:lnTo>
                  <a:lnTo>
                    <a:pt x="4194" y="2550"/>
                  </a:lnTo>
                  <a:close/>
                  <a:moveTo>
                    <a:pt x="4590" y="1962"/>
                  </a:moveTo>
                  <a:lnTo>
                    <a:pt x="4578" y="1974"/>
                  </a:lnTo>
                  <a:lnTo>
                    <a:pt x="4578" y="1980"/>
                  </a:lnTo>
                  <a:lnTo>
                    <a:pt x="4572" y="1986"/>
                  </a:lnTo>
                  <a:lnTo>
                    <a:pt x="4566" y="1986"/>
                  </a:lnTo>
                  <a:lnTo>
                    <a:pt x="4554" y="1974"/>
                  </a:lnTo>
                  <a:lnTo>
                    <a:pt x="4554" y="1962"/>
                  </a:lnTo>
                  <a:lnTo>
                    <a:pt x="4566" y="1962"/>
                  </a:lnTo>
                  <a:lnTo>
                    <a:pt x="4572" y="1956"/>
                  </a:lnTo>
                  <a:lnTo>
                    <a:pt x="4566" y="1932"/>
                  </a:lnTo>
                  <a:lnTo>
                    <a:pt x="4536" y="1926"/>
                  </a:lnTo>
                  <a:lnTo>
                    <a:pt x="4530" y="1926"/>
                  </a:lnTo>
                  <a:lnTo>
                    <a:pt x="4524" y="1932"/>
                  </a:lnTo>
                  <a:lnTo>
                    <a:pt x="4512" y="1938"/>
                  </a:lnTo>
                  <a:lnTo>
                    <a:pt x="4494" y="1944"/>
                  </a:lnTo>
                  <a:lnTo>
                    <a:pt x="4470" y="1956"/>
                  </a:lnTo>
                  <a:lnTo>
                    <a:pt x="4464" y="1962"/>
                  </a:lnTo>
                  <a:lnTo>
                    <a:pt x="4458" y="1962"/>
                  </a:lnTo>
                  <a:lnTo>
                    <a:pt x="4446" y="1968"/>
                  </a:lnTo>
                  <a:lnTo>
                    <a:pt x="4434" y="1968"/>
                  </a:lnTo>
                  <a:lnTo>
                    <a:pt x="4416" y="1974"/>
                  </a:lnTo>
                  <a:lnTo>
                    <a:pt x="4404" y="1974"/>
                  </a:lnTo>
                  <a:lnTo>
                    <a:pt x="4374" y="1998"/>
                  </a:lnTo>
                  <a:lnTo>
                    <a:pt x="4386" y="1974"/>
                  </a:lnTo>
                  <a:lnTo>
                    <a:pt x="4362" y="1956"/>
                  </a:lnTo>
                  <a:lnTo>
                    <a:pt x="4398" y="1968"/>
                  </a:lnTo>
                  <a:lnTo>
                    <a:pt x="4410" y="1956"/>
                  </a:lnTo>
                  <a:lnTo>
                    <a:pt x="4440" y="1950"/>
                  </a:lnTo>
                  <a:lnTo>
                    <a:pt x="4440" y="1932"/>
                  </a:lnTo>
                  <a:lnTo>
                    <a:pt x="4494" y="1932"/>
                  </a:lnTo>
                  <a:lnTo>
                    <a:pt x="4518" y="1920"/>
                  </a:lnTo>
                  <a:lnTo>
                    <a:pt x="4524" y="1914"/>
                  </a:lnTo>
                  <a:lnTo>
                    <a:pt x="4536" y="1908"/>
                  </a:lnTo>
                  <a:lnTo>
                    <a:pt x="4608" y="1908"/>
                  </a:lnTo>
                  <a:lnTo>
                    <a:pt x="4602" y="1902"/>
                  </a:lnTo>
                  <a:lnTo>
                    <a:pt x="4596" y="1902"/>
                  </a:lnTo>
                  <a:lnTo>
                    <a:pt x="4584" y="1896"/>
                  </a:lnTo>
                  <a:lnTo>
                    <a:pt x="4578" y="1890"/>
                  </a:lnTo>
                  <a:lnTo>
                    <a:pt x="4578" y="1866"/>
                  </a:lnTo>
                  <a:lnTo>
                    <a:pt x="4572" y="1866"/>
                  </a:lnTo>
                  <a:lnTo>
                    <a:pt x="4566" y="1872"/>
                  </a:lnTo>
                  <a:lnTo>
                    <a:pt x="4542" y="1872"/>
                  </a:lnTo>
                  <a:lnTo>
                    <a:pt x="4530" y="1878"/>
                  </a:lnTo>
                  <a:lnTo>
                    <a:pt x="4518" y="1878"/>
                  </a:lnTo>
                  <a:lnTo>
                    <a:pt x="4518" y="1866"/>
                  </a:lnTo>
                  <a:lnTo>
                    <a:pt x="4512" y="1860"/>
                  </a:lnTo>
                  <a:lnTo>
                    <a:pt x="4452" y="1878"/>
                  </a:lnTo>
                  <a:lnTo>
                    <a:pt x="4458" y="1848"/>
                  </a:lnTo>
                  <a:lnTo>
                    <a:pt x="4410" y="1860"/>
                  </a:lnTo>
                  <a:lnTo>
                    <a:pt x="4416" y="1854"/>
                  </a:lnTo>
                  <a:lnTo>
                    <a:pt x="4422" y="1842"/>
                  </a:lnTo>
                  <a:lnTo>
                    <a:pt x="4440" y="1824"/>
                  </a:lnTo>
                  <a:lnTo>
                    <a:pt x="4446" y="1812"/>
                  </a:lnTo>
                  <a:lnTo>
                    <a:pt x="4446" y="1800"/>
                  </a:lnTo>
                  <a:lnTo>
                    <a:pt x="4434" y="1800"/>
                  </a:lnTo>
                  <a:lnTo>
                    <a:pt x="4422" y="1794"/>
                  </a:lnTo>
                  <a:lnTo>
                    <a:pt x="4398" y="1794"/>
                  </a:lnTo>
                  <a:lnTo>
                    <a:pt x="4404" y="1770"/>
                  </a:lnTo>
                  <a:lnTo>
                    <a:pt x="4368" y="1770"/>
                  </a:lnTo>
                  <a:lnTo>
                    <a:pt x="4380" y="1752"/>
                  </a:lnTo>
                  <a:lnTo>
                    <a:pt x="4356" y="1728"/>
                  </a:lnTo>
                  <a:lnTo>
                    <a:pt x="4368" y="1728"/>
                  </a:lnTo>
                  <a:lnTo>
                    <a:pt x="4380" y="1734"/>
                  </a:lnTo>
                  <a:lnTo>
                    <a:pt x="4404" y="1734"/>
                  </a:lnTo>
                  <a:lnTo>
                    <a:pt x="4410" y="1728"/>
                  </a:lnTo>
                  <a:lnTo>
                    <a:pt x="4422" y="1722"/>
                  </a:lnTo>
                  <a:lnTo>
                    <a:pt x="4434" y="1710"/>
                  </a:lnTo>
                  <a:lnTo>
                    <a:pt x="4440" y="1710"/>
                  </a:lnTo>
                  <a:lnTo>
                    <a:pt x="4398" y="1686"/>
                  </a:lnTo>
                  <a:lnTo>
                    <a:pt x="4446" y="1656"/>
                  </a:lnTo>
                  <a:lnTo>
                    <a:pt x="4398" y="1632"/>
                  </a:lnTo>
                  <a:lnTo>
                    <a:pt x="4350" y="1638"/>
                  </a:lnTo>
                  <a:lnTo>
                    <a:pt x="4404" y="1614"/>
                  </a:lnTo>
                  <a:lnTo>
                    <a:pt x="4368" y="1608"/>
                  </a:lnTo>
                  <a:lnTo>
                    <a:pt x="4410" y="1584"/>
                  </a:lnTo>
                  <a:lnTo>
                    <a:pt x="4404" y="1560"/>
                  </a:lnTo>
                  <a:lnTo>
                    <a:pt x="4374" y="1560"/>
                  </a:lnTo>
                  <a:lnTo>
                    <a:pt x="4380" y="1554"/>
                  </a:lnTo>
                  <a:lnTo>
                    <a:pt x="4392" y="1530"/>
                  </a:lnTo>
                  <a:lnTo>
                    <a:pt x="4374" y="1494"/>
                  </a:lnTo>
                  <a:lnTo>
                    <a:pt x="4362" y="1494"/>
                  </a:lnTo>
                  <a:lnTo>
                    <a:pt x="4374" y="1470"/>
                  </a:lnTo>
                  <a:lnTo>
                    <a:pt x="4362" y="1476"/>
                  </a:lnTo>
                  <a:lnTo>
                    <a:pt x="4356" y="1482"/>
                  </a:lnTo>
                  <a:lnTo>
                    <a:pt x="4344" y="1488"/>
                  </a:lnTo>
                  <a:lnTo>
                    <a:pt x="4332" y="1500"/>
                  </a:lnTo>
                  <a:lnTo>
                    <a:pt x="4332" y="1518"/>
                  </a:lnTo>
                  <a:lnTo>
                    <a:pt x="4302" y="1506"/>
                  </a:lnTo>
                  <a:lnTo>
                    <a:pt x="4308" y="1542"/>
                  </a:lnTo>
                  <a:lnTo>
                    <a:pt x="4284" y="1542"/>
                  </a:lnTo>
                  <a:lnTo>
                    <a:pt x="4272" y="1560"/>
                  </a:lnTo>
                  <a:lnTo>
                    <a:pt x="4278" y="1572"/>
                  </a:lnTo>
                  <a:lnTo>
                    <a:pt x="4254" y="1572"/>
                  </a:lnTo>
                  <a:lnTo>
                    <a:pt x="4230" y="1614"/>
                  </a:lnTo>
                  <a:lnTo>
                    <a:pt x="4218" y="1614"/>
                  </a:lnTo>
                  <a:lnTo>
                    <a:pt x="4236" y="1578"/>
                  </a:lnTo>
                  <a:lnTo>
                    <a:pt x="4224" y="1566"/>
                  </a:lnTo>
                  <a:lnTo>
                    <a:pt x="4212" y="1566"/>
                  </a:lnTo>
                  <a:lnTo>
                    <a:pt x="4194" y="1584"/>
                  </a:lnTo>
                  <a:lnTo>
                    <a:pt x="4182" y="1590"/>
                  </a:lnTo>
                  <a:lnTo>
                    <a:pt x="4176" y="1596"/>
                  </a:lnTo>
                  <a:lnTo>
                    <a:pt x="4164" y="1602"/>
                  </a:lnTo>
                  <a:lnTo>
                    <a:pt x="4158" y="1608"/>
                  </a:lnTo>
                  <a:lnTo>
                    <a:pt x="4146" y="1614"/>
                  </a:lnTo>
                  <a:lnTo>
                    <a:pt x="4140" y="1620"/>
                  </a:lnTo>
                  <a:lnTo>
                    <a:pt x="4116" y="1632"/>
                  </a:lnTo>
                  <a:lnTo>
                    <a:pt x="4110" y="1638"/>
                  </a:lnTo>
                  <a:lnTo>
                    <a:pt x="4116" y="1614"/>
                  </a:lnTo>
                  <a:lnTo>
                    <a:pt x="4116" y="1596"/>
                  </a:lnTo>
                  <a:lnTo>
                    <a:pt x="4080" y="1632"/>
                  </a:lnTo>
                  <a:lnTo>
                    <a:pt x="4014" y="1644"/>
                  </a:lnTo>
                  <a:lnTo>
                    <a:pt x="4074" y="1626"/>
                  </a:lnTo>
                  <a:lnTo>
                    <a:pt x="4080" y="1620"/>
                  </a:lnTo>
                  <a:lnTo>
                    <a:pt x="4092" y="1596"/>
                  </a:lnTo>
                  <a:lnTo>
                    <a:pt x="4098" y="1590"/>
                  </a:lnTo>
                  <a:lnTo>
                    <a:pt x="4098" y="1578"/>
                  </a:lnTo>
                  <a:lnTo>
                    <a:pt x="4092" y="1572"/>
                  </a:lnTo>
                  <a:lnTo>
                    <a:pt x="4050" y="1572"/>
                  </a:lnTo>
                  <a:lnTo>
                    <a:pt x="4038" y="1578"/>
                  </a:lnTo>
                  <a:lnTo>
                    <a:pt x="4032" y="1578"/>
                  </a:lnTo>
                  <a:lnTo>
                    <a:pt x="4020" y="1584"/>
                  </a:lnTo>
                  <a:lnTo>
                    <a:pt x="4002" y="1584"/>
                  </a:lnTo>
                  <a:lnTo>
                    <a:pt x="4002" y="1578"/>
                  </a:lnTo>
                  <a:lnTo>
                    <a:pt x="4008" y="1572"/>
                  </a:lnTo>
                  <a:lnTo>
                    <a:pt x="4020" y="1566"/>
                  </a:lnTo>
                  <a:lnTo>
                    <a:pt x="4026" y="1560"/>
                  </a:lnTo>
                  <a:lnTo>
                    <a:pt x="4032" y="1560"/>
                  </a:lnTo>
                  <a:lnTo>
                    <a:pt x="4032" y="1572"/>
                  </a:lnTo>
                  <a:lnTo>
                    <a:pt x="4050" y="1560"/>
                  </a:lnTo>
                  <a:lnTo>
                    <a:pt x="4044" y="1536"/>
                  </a:lnTo>
                  <a:lnTo>
                    <a:pt x="4050" y="1530"/>
                  </a:lnTo>
                  <a:lnTo>
                    <a:pt x="4062" y="1524"/>
                  </a:lnTo>
                  <a:lnTo>
                    <a:pt x="4074" y="1512"/>
                  </a:lnTo>
                  <a:lnTo>
                    <a:pt x="4074" y="1506"/>
                  </a:lnTo>
                  <a:lnTo>
                    <a:pt x="4068" y="1500"/>
                  </a:lnTo>
                  <a:lnTo>
                    <a:pt x="4056" y="1494"/>
                  </a:lnTo>
                  <a:lnTo>
                    <a:pt x="4044" y="1494"/>
                  </a:lnTo>
                  <a:lnTo>
                    <a:pt x="4032" y="1488"/>
                  </a:lnTo>
                  <a:lnTo>
                    <a:pt x="4014" y="1488"/>
                  </a:lnTo>
                  <a:lnTo>
                    <a:pt x="4044" y="1488"/>
                  </a:lnTo>
                  <a:lnTo>
                    <a:pt x="4056" y="1482"/>
                  </a:lnTo>
                  <a:lnTo>
                    <a:pt x="4074" y="1482"/>
                  </a:lnTo>
                  <a:lnTo>
                    <a:pt x="4086" y="1470"/>
                  </a:lnTo>
                  <a:lnTo>
                    <a:pt x="4098" y="1446"/>
                  </a:lnTo>
                  <a:lnTo>
                    <a:pt x="4104" y="1440"/>
                  </a:lnTo>
                  <a:lnTo>
                    <a:pt x="4110" y="1440"/>
                  </a:lnTo>
                  <a:lnTo>
                    <a:pt x="4122" y="1434"/>
                  </a:lnTo>
                  <a:lnTo>
                    <a:pt x="4128" y="1434"/>
                  </a:lnTo>
                  <a:lnTo>
                    <a:pt x="4134" y="1428"/>
                  </a:lnTo>
                  <a:lnTo>
                    <a:pt x="4122" y="1416"/>
                  </a:lnTo>
                  <a:lnTo>
                    <a:pt x="4110" y="1422"/>
                  </a:lnTo>
                  <a:lnTo>
                    <a:pt x="4098" y="1434"/>
                  </a:lnTo>
                  <a:lnTo>
                    <a:pt x="4092" y="1404"/>
                  </a:lnTo>
                  <a:lnTo>
                    <a:pt x="4068" y="1404"/>
                  </a:lnTo>
                  <a:lnTo>
                    <a:pt x="4050" y="1410"/>
                  </a:lnTo>
                  <a:lnTo>
                    <a:pt x="4026" y="1410"/>
                  </a:lnTo>
                  <a:lnTo>
                    <a:pt x="4020" y="1404"/>
                  </a:lnTo>
                  <a:lnTo>
                    <a:pt x="4020" y="1386"/>
                  </a:lnTo>
                  <a:lnTo>
                    <a:pt x="4038" y="1368"/>
                  </a:lnTo>
                  <a:lnTo>
                    <a:pt x="4032" y="1362"/>
                  </a:lnTo>
                  <a:lnTo>
                    <a:pt x="4014" y="1362"/>
                  </a:lnTo>
                  <a:lnTo>
                    <a:pt x="4008" y="1368"/>
                  </a:lnTo>
                  <a:lnTo>
                    <a:pt x="4020" y="1344"/>
                  </a:lnTo>
                  <a:lnTo>
                    <a:pt x="3984" y="1350"/>
                  </a:lnTo>
                  <a:lnTo>
                    <a:pt x="3984" y="1326"/>
                  </a:lnTo>
                  <a:lnTo>
                    <a:pt x="3978" y="1314"/>
                  </a:lnTo>
                  <a:lnTo>
                    <a:pt x="3972" y="1308"/>
                  </a:lnTo>
                  <a:lnTo>
                    <a:pt x="3948" y="1308"/>
                  </a:lnTo>
                  <a:lnTo>
                    <a:pt x="3930" y="1314"/>
                  </a:lnTo>
                  <a:lnTo>
                    <a:pt x="3906" y="1326"/>
                  </a:lnTo>
                  <a:lnTo>
                    <a:pt x="3900" y="1332"/>
                  </a:lnTo>
                  <a:lnTo>
                    <a:pt x="3894" y="1332"/>
                  </a:lnTo>
                  <a:lnTo>
                    <a:pt x="3888" y="1326"/>
                  </a:lnTo>
                  <a:lnTo>
                    <a:pt x="3876" y="1320"/>
                  </a:lnTo>
                  <a:lnTo>
                    <a:pt x="3864" y="1320"/>
                  </a:lnTo>
                  <a:lnTo>
                    <a:pt x="3852" y="1326"/>
                  </a:lnTo>
                  <a:lnTo>
                    <a:pt x="3846" y="1326"/>
                  </a:lnTo>
                  <a:lnTo>
                    <a:pt x="3834" y="1332"/>
                  </a:lnTo>
                  <a:lnTo>
                    <a:pt x="3822" y="1326"/>
                  </a:lnTo>
                  <a:lnTo>
                    <a:pt x="3762" y="1302"/>
                  </a:lnTo>
                  <a:lnTo>
                    <a:pt x="3738" y="1302"/>
                  </a:lnTo>
                  <a:lnTo>
                    <a:pt x="3714" y="1314"/>
                  </a:lnTo>
                  <a:lnTo>
                    <a:pt x="3708" y="1326"/>
                  </a:lnTo>
                  <a:lnTo>
                    <a:pt x="3702" y="1326"/>
                  </a:lnTo>
                  <a:lnTo>
                    <a:pt x="3684" y="1344"/>
                  </a:lnTo>
                  <a:lnTo>
                    <a:pt x="3684" y="1350"/>
                  </a:lnTo>
                  <a:lnTo>
                    <a:pt x="3696" y="1356"/>
                  </a:lnTo>
                  <a:lnTo>
                    <a:pt x="3702" y="1362"/>
                  </a:lnTo>
                  <a:lnTo>
                    <a:pt x="3708" y="1374"/>
                  </a:lnTo>
                  <a:lnTo>
                    <a:pt x="3708" y="1380"/>
                  </a:lnTo>
                  <a:lnTo>
                    <a:pt x="3702" y="1386"/>
                  </a:lnTo>
                  <a:lnTo>
                    <a:pt x="3690" y="1392"/>
                  </a:lnTo>
                  <a:lnTo>
                    <a:pt x="3672" y="1410"/>
                  </a:lnTo>
                  <a:lnTo>
                    <a:pt x="3660" y="1416"/>
                  </a:lnTo>
                  <a:lnTo>
                    <a:pt x="3636" y="1422"/>
                  </a:lnTo>
                  <a:lnTo>
                    <a:pt x="3660" y="1440"/>
                  </a:lnTo>
                  <a:lnTo>
                    <a:pt x="3654" y="1446"/>
                  </a:lnTo>
                  <a:lnTo>
                    <a:pt x="3642" y="1446"/>
                  </a:lnTo>
                  <a:lnTo>
                    <a:pt x="3636" y="1452"/>
                  </a:lnTo>
                  <a:lnTo>
                    <a:pt x="3636" y="1470"/>
                  </a:lnTo>
                  <a:lnTo>
                    <a:pt x="3642" y="1482"/>
                  </a:lnTo>
                  <a:lnTo>
                    <a:pt x="3642" y="1488"/>
                  </a:lnTo>
                  <a:lnTo>
                    <a:pt x="3636" y="1500"/>
                  </a:lnTo>
                  <a:lnTo>
                    <a:pt x="3624" y="1506"/>
                  </a:lnTo>
                  <a:lnTo>
                    <a:pt x="3618" y="1512"/>
                  </a:lnTo>
                  <a:lnTo>
                    <a:pt x="3606" y="1512"/>
                  </a:lnTo>
                  <a:lnTo>
                    <a:pt x="3582" y="1524"/>
                  </a:lnTo>
                  <a:lnTo>
                    <a:pt x="3576" y="1536"/>
                  </a:lnTo>
                  <a:lnTo>
                    <a:pt x="3576" y="1548"/>
                  </a:lnTo>
                  <a:lnTo>
                    <a:pt x="3570" y="1548"/>
                  </a:lnTo>
                  <a:lnTo>
                    <a:pt x="3564" y="1554"/>
                  </a:lnTo>
                  <a:lnTo>
                    <a:pt x="3552" y="1554"/>
                  </a:lnTo>
                  <a:lnTo>
                    <a:pt x="3540" y="1560"/>
                  </a:lnTo>
                  <a:lnTo>
                    <a:pt x="3534" y="1566"/>
                  </a:lnTo>
                  <a:lnTo>
                    <a:pt x="3522" y="1572"/>
                  </a:lnTo>
                  <a:lnTo>
                    <a:pt x="3504" y="1590"/>
                  </a:lnTo>
                  <a:lnTo>
                    <a:pt x="3510" y="1596"/>
                  </a:lnTo>
                  <a:lnTo>
                    <a:pt x="3522" y="1602"/>
                  </a:lnTo>
                  <a:lnTo>
                    <a:pt x="3534" y="1614"/>
                  </a:lnTo>
                  <a:lnTo>
                    <a:pt x="3552" y="1620"/>
                  </a:lnTo>
                  <a:lnTo>
                    <a:pt x="3558" y="1632"/>
                  </a:lnTo>
                  <a:lnTo>
                    <a:pt x="3564" y="1638"/>
                  </a:lnTo>
                  <a:lnTo>
                    <a:pt x="3564" y="1662"/>
                  </a:lnTo>
                  <a:lnTo>
                    <a:pt x="3558" y="1698"/>
                  </a:lnTo>
                  <a:lnTo>
                    <a:pt x="3540" y="1746"/>
                  </a:lnTo>
                  <a:lnTo>
                    <a:pt x="3510" y="1776"/>
                  </a:lnTo>
                  <a:lnTo>
                    <a:pt x="3468" y="1800"/>
                  </a:lnTo>
                  <a:lnTo>
                    <a:pt x="3426" y="1830"/>
                  </a:lnTo>
                  <a:lnTo>
                    <a:pt x="3390" y="1854"/>
                  </a:lnTo>
                  <a:lnTo>
                    <a:pt x="3366" y="1860"/>
                  </a:lnTo>
                  <a:lnTo>
                    <a:pt x="3336" y="1860"/>
                  </a:lnTo>
                  <a:lnTo>
                    <a:pt x="3300" y="1866"/>
                  </a:lnTo>
                  <a:lnTo>
                    <a:pt x="3276" y="1872"/>
                  </a:lnTo>
                  <a:lnTo>
                    <a:pt x="3258" y="1878"/>
                  </a:lnTo>
                  <a:lnTo>
                    <a:pt x="3258" y="1902"/>
                  </a:lnTo>
                  <a:lnTo>
                    <a:pt x="3264" y="1914"/>
                  </a:lnTo>
                  <a:lnTo>
                    <a:pt x="3264" y="1926"/>
                  </a:lnTo>
                  <a:lnTo>
                    <a:pt x="3270" y="1938"/>
                  </a:lnTo>
                  <a:lnTo>
                    <a:pt x="3270" y="1950"/>
                  </a:lnTo>
                  <a:lnTo>
                    <a:pt x="3252" y="1968"/>
                  </a:lnTo>
                  <a:lnTo>
                    <a:pt x="3234" y="2004"/>
                  </a:lnTo>
                  <a:lnTo>
                    <a:pt x="3234" y="2076"/>
                  </a:lnTo>
                  <a:lnTo>
                    <a:pt x="3210" y="2088"/>
                  </a:lnTo>
                  <a:lnTo>
                    <a:pt x="3204" y="2094"/>
                  </a:lnTo>
                  <a:lnTo>
                    <a:pt x="3180" y="2106"/>
                  </a:lnTo>
                  <a:lnTo>
                    <a:pt x="3180" y="2142"/>
                  </a:lnTo>
                  <a:lnTo>
                    <a:pt x="3156" y="2166"/>
                  </a:lnTo>
                  <a:lnTo>
                    <a:pt x="3156" y="2154"/>
                  </a:lnTo>
                  <a:lnTo>
                    <a:pt x="3162" y="2148"/>
                  </a:lnTo>
                  <a:lnTo>
                    <a:pt x="3162" y="2142"/>
                  </a:lnTo>
                  <a:lnTo>
                    <a:pt x="3156" y="2130"/>
                  </a:lnTo>
                  <a:lnTo>
                    <a:pt x="3138" y="2130"/>
                  </a:lnTo>
                  <a:lnTo>
                    <a:pt x="3126" y="2136"/>
                  </a:lnTo>
                  <a:lnTo>
                    <a:pt x="3108" y="2154"/>
                  </a:lnTo>
                  <a:lnTo>
                    <a:pt x="3108" y="2166"/>
                  </a:lnTo>
                  <a:lnTo>
                    <a:pt x="3114" y="2178"/>
                  </a:lnTo>
                  <a:lnTo>
                    <a:pt x="3114" y="2190"/>
                  </a:lnTo>
                  <a:lnTo>
                    <a:pt x="3108" y="2196"/>
                  </a:lnTo>
                  <a:lnTo>
                    <a:pt x="3108" y="2178"/>
                  </a:lnTo>
                  <a:lnTo>
                    <a:pt x="3102" y="2166"/>
                  </a:lnTo>
                  <a:lnTo>
                    <a:pt x="3090" y="2154"/>
                  </a:lnTo>
                  <a:lnTo>
                    <a:pt x="3078" y="2154"/>
                  </a:lnTo>
                  <a:lnTo>
                    <a:pt x="3066" y="2160"/>
                  </a:lnTo>
                  <a:lnTo>
                    <a:pt x="3042" y="2160"/>
                  </a:lnTo>
                  <a:lnTo>
                    <a:pt x="3036" y="2166"/>
                  </a:lnTo>
                  <a:lnTo>
                    <a:pt x="3030" y="2166"/>
                  </a:lnTo>
                  <a:lnTo>
                    <a:pt x="3042" y="2160"/>
                  </a:lnTo>
                  <a:lnTo>
                    <a:pt x="3060" y="2142"/>
                  </a:lnTo>
                  <a:lnTo>
                    <a:pt x="3072" y="2136"/>
                  </a:lnTo>
                  <a:lnTo>
                    <a:pt x="3078" y="2124"/>
                  </a:lnTo>
                  <a:lnTo>
                    <a:pt x="3078" y="2118"/>
                  </a:lnTo>
                  <a:lnTo>
                    <a:pt x="3072" y="2106"/>
                  </a:lnTo>
                  <a:lnTo>
                    <a:pt x="3060" y="2100"/>
                  </a:lnTo>
                  <a:lnTo>
                    <a:pt x="3048" y="2088"/>
                  </a:lnTo>
                  <a:lnTo>
                    <a:pt x="3030" y="2088"/>
                  </a:lnTo>
                  <a:lnTo>
                    <a:pt x="3024" y="2082"/>
                  </a:lnTo>
                  <a:lnTo>
                    <a:pt x="3018" y="2082"/>
                  </a:lnTo>
                  <a:lnTo>
                    <a:pt x="3024" y="2082"/>
                  </a:lnTo>
                  <a:lnTo>
                    <a:pt x="3042" y="2064"/>
                  </a:lnTo>
                  <a:lnTo>
                    <a:pt x="3042" y="2058"/>
                  </a:lnTo>
                  <a:lnTo>
                    <a:pt x="3030" y="2034"/>
                  </a:lnTo>
                  <a:lnTo>
                    <a:pt x="3030" y="2028"/>
                  </a:lnTo>
                  <a:lnTo>
                    <a:pt x="3024" y="2016"/>
                  </a:lnTo>
                  <a:lnTo>
                    <a:pt x="3060" y="1992"/>
                  </a:lnTo>
                  <a:lnTo>
                    <a:pt x="3060" y="1968"/>
                  </a:lnTo>
                  <a:lnTo>
                    <a:pt x="3084" y="1956"/>
                  </a:lnTo>
                  <a:lnTo>
                    <a:pt x="3084" y="1914"/>
                  </a:lnTo>
                  <a:lnTo>
                    <a:pt x="3090" y="1914"/>
                  </a:lnTo>
                  <a:lnTo>
                    <a:pt x="3102" y="1902"/>
                  </a:lnTo>
                  <a:lnTo>
                    <a:pt x="3114" y="1896"/>
                  </a:lnTo>
                  <a:lnTo>
                    <a:pt x="3132" y="1878"/>
                  </a:lnTo>
                  <a:lnTo>
                    <a:pt x="3126" y="1866"/>
                  </a:lnTo>
                  <a:lnTo>
                    <a:pt x="3120" y="1860"/>
                  </a:lnTo>
                  <a:lnTo>
                    <a:pt x="3084" y="1848"/>
                  </a:lnTo>
                  <a:lnTo>
                    <a:pt x="2976" y="1848"/>
                  </a:lnTo>
                  <a:lnTo>
                    <a:pt x="2940" y="1860"/>
                  </a:lnTo>
                  <a:lnTo>
                    <a:pt x="2946" y="1848"/>
                  </a:lnTo>
                  <a:lnTo>
                    <a:pt x="2952" y="1842"/>
                  </a:lnTo>
                  <a:lnTo>
                    <a:pt x="2952" y="1830"/>
                  </a:lnTo>
                  <a:lnTo>
                    <a:pt x="2958" y="1824"/>
                  </a:lnTo>
                  <a:lnTo>
                    <a:pt x="2952" y="1818"/>
                  </a:lnTo>
                  <a:lnTo>
                    <a:pt x="2940" y="1812"/>
                  </a:lnTo>
                  <a:lnTo>
                    <a:pt x="2928" y="1812"/>
                  </a:lnTo>
                  <a:lnTo>
                    <a:pt x="2892" y="1800"/>
                  </a:lnTo>
                  <a:lnTo>
                    <a:pt x="2874" y="1800"/>
                  </a:lnTo>
                  <a:lnTo>
                    <a:pt x="2868" y="1794"/>
                  </a:lnTo>
                  <a:lnTo>
                    <a:pt x="2862" y="1794"/>
                  </a:lnTo>
                  <a:lnTo>
                    <a:pt x="2862" y="1770"/>
                  </a:lnTo>
                  <a:lnTo>
                    <a:pt x="2856" y="1752"/>
                  </a:lnTo>
                  <a:lnTo>
                    <a:pt x="2844" y="1740"/>
                  </a:lnTo>
                  <a:lnTo>
                    <a:pt x="2790" y="1722"/>
                  </a:lnTo>
                  <a:lnTo>
                    <a:pt x="2778" y="1722"/>
                  </a:lnTo>
                  <a:lnTo>
                    <a:pt x="2778" y="1716"/>
                  </a:lnTo>
                  <a:lnTo>
                    <a:pt x="2766" y="1704"/>
                  </a:lnTo>
                  <a:lnTo>
                    <a:pt x="2754" y="1704"/>
                  </a:lnTo>
                  <a:lnTo>
                    <a:pt x="2736" y="1698"/>
                  </a:lnTo>
                  <a:lnTo>
                    <a:pt x="2694" y="1698"/>
                  </a:lnTo>
                  <a:lnTo>
                    <a:pt x="2646" y="1704"/>
                  </a:lnTo>
                  <a:lnTo>
                    <a:pt x="2610" y="1716"/>
                  </a:lnTo>
                  <a:lnTo>
                    <a:pt x="2592" y="1716"/>
                  </a:lnTo>
                  <a:lnTo>
                    <a:pt x="2598" y="1716"/>
                  </a:lnTo>
                  <a:lnTo>
                    <a:pt x="2604" y="1710"/>
                  </a:lnTo>
                  <a:lnTo>
                    <a:pt x="2616" y="1710"/>
                  </a:lnTo>
                  <a:lnTo>
                    <a:pt x="2628" y="1704"/>
                  </a:lnTo>
                  <a:lnTo>
                    <a:pt x="2634" y="1692"/>
                  </a:lnTo>
                  <a:lnTo>
                    <a:pt x="2640" y="1686"/>
                  </a:lnTo>
                  <a:lnTo>
                    <a:pt x="2646" y="1662"/>
                  </a:lnTo>
                  <a:lnTo>
                    <a:pt x="2658" y="1632"/>
                  </a:lnTo>
                  <a:lnTo>
                    <a:pt x="2664" y="1602"/>
                  </a:lnTo>
                  <a:lnTo>
                    <a:pt x="2670" y="1590"/>
                  </a:lnTo>
                  <a:lnTo>
                    <a:pt x="2658" y="1590"/>
                  </a:lnTo>
                  <a:lnTo>
                    <a:pt x="2646" y="1584"/>
                  </a:lnTo>
                  <a:lnTo>
                    <a:pt x="2616" y="1584"/>
                  </a:lnTo>
                  <a:lnTo>
                    <a:pt x="2610" y="1590"/>
                  </a:lnTo>
                  <a:lnTo>
                    <a:pt x="2598" y="1596"/>
                  </a:lnTo>
                  <a:lnTo>
                    <a:pt x="2592" y="1602"/>
                  </a:lnTo>
                  <a:lnTo>
                    <a:pt x="2580" y="1608"/>
                  </a:lnTo>
                  <a:lnTo>
                    <a:pt x="2598" y="1578"/>
                  </a:lnTo>
                  <a:lnTo>
                    <a:pt x="2592" y="1560"/>
                  </a:lnTo>
                  <a:lnTo>
                    <a:pt x="2610" y="1542"/>
                  </a:lnTo>
                  <a:lnTo>
                    <a:pt x="2616" y="1530"/>
                  </a:lnTo>
                  <a:lnTo>
                    <a:pt x="2640" y="1506"/>
                  </a:lnTo>
                  <a:lnTo>
                    <a:pt x="2646" y="1494"/>
                  </a:lnTo>
                  <a:lnTo>
                    <a:pt x="2664" y="1476"/>
                  </a:lnTo>
                  <a:lnTo>
                    <a:pt x="2694" y="1452"/>
                  </a:lnTo>
                  <a:lnTo>
                    <a:pt x="2730" y="1428"/>
                  </a:lnTo>
                  <a:lnTo>
                    <a:pt x="2754" y="1410"/>
                  </a:lnTo>
                  <a:lnTo>
                    <a:pt x="2766" y="1404"/>
                  </a:lnTo>
                  <a:lnTo>
                    <a:pt x="2760" y="1392"/>
                  </a:lnTo>
                  <a:lnTo>
                    <a:pt x="2826" y="1368"/>
                  </a:lnTo>
                  <a:lnTo>
                    <a:pt x="2826" y="1350"/>
                  </a:lnTo>
                  <a:lnTo>
                    <a:pt x="2868" y="1344"/>
                  </a:lnTo>
                  <a:lnTo>
                    <a:pt x="2868" y="1326"/>
                  </a:lnTo>
                  <a:lnTo>
                    <a:pt x="2898" y="1320"/>
                  </a:lnTo>
                  <a:lnTo>
                    <a:pt x="2952" y="1284"/>
                  </a:lnTo>
                  <a:lnTo>
                    <a:pt x="3006" y="1284"/>
                  </a:lnTo>
                  <a:lnTo>
                    <a:pt x="3042" y="1278"/>
                  </a:lnTo>
                  <a:lnTo>
                    <a:pt x="3060" y="1266"/>
                  </a:lnTo>
                  <a:lnTo>
                    <a:pt x="3060" y="1254"/>
                  </a:lnTo>
                  <a:lnTo>
                    <a:pt x="3030" y="1224"/>
                  </a:lnTo>
                  <a:lnTo>
                    <a:pt x="2970" y="1230"/>
                  </a:lnTo>
                  <a:lnTo>
                    <a:pt x="2982" y="1218"/>
                  </a:lnTo>
                  <a:lnTo>
                    <a:pt x="2928" y="1194"/>
                  </a:lnTo>
                  <a:lnTo>
                    <a:pt x="2952" y="1188"/>
                  </a:lnTo>
                  <a:lnTo>
                    <a:pt x="3036" y="1212"/>
                  </a:lnTo>
                  <a:lnTo>
                    <a:pt x="3054" y="1230"/>
                  </a:lnTo>
                  <a:lnTo>
                    <a:pt x="3066" y="1236"/>
                  </a:lnTo>
                  <a:lnTo>
                    <a:pt x="3096" y="1236"/>
                  </a:lnTo>
                  <a:lnTo>
                    <a:pt x="3108" y="1230"/>
                  </a:lnTo>
                  <a:lnTo>
                    <a:pt x="3114" y="1218"/>
                  </a:lnTo>
                  <a:lnTo>
                    <a:pt x="3126" y="1206"/>
                  </a:lnTo>
                  <a:lnTo>
                    <a:pt x="3132" y="1194"/>
                  </a:lnTo>
                  <a:lnTo>
                    <a:pt x="3144" y="1188"/>
                  </a:lnTo>
                  <a:lnTo>
                    <a:pt x="3150" y="1182"/>
                  </a:lnTo>
                  <a:lnTo>
                    <a:pt x="3156" y="1182"/>
                  </a:lnTo>
                  <a:lnTo>
                    <a:pt x="3180" y="1194"/>
                  </a:lnTo>
                  <a:lnTo>
                    <a:pt x="3198" y="1200"/>
                  </a:lnTo>
                  <a:lnTo>
                    <a:pt x="3210" y="1200"/>
                  </a:lnTo>
                  <a:lnTo>
                    <a:pt x="3246" y="1182"/>
                  </a:lnTo>
                  <a:lnTo>
                    <a:pt x="3282" y="1170"/>
                  </a:lnTo>
                  <a:lnTo>
                    <a:pt x="3318" y="1152"/>
                  </a:lnTo>
                  <a:lnTo>
                    <a:pt x="3336" y="1146"/>
                  </a:lnTo>
                  <a:lnTo>
                    <a:pt x="3360" y="1134"/>
                  </a:lnTo>
                  <a:lnTo>
                    <a:pt x="3372" y="1122"/>
                  </a:lnTo>
                  <a:lnTo>
                    <a:pt x="3366" y="1116"/>
                  </a:lnTo>
                  <a:lnTo>
                    <a:pt x="3342" y="1110"/>
                  </a:lnTo>
                  <a:lnTo>
                    <a:pt x="3264" y="1110"/>
                  </a:lnTo>
                  <a:lnTo>
                    <a:pt x="3258" y="1086"/>
                  </a:lnTo>
                  <a:lnTo>
                    <a:pt x="3174" y="1056"/>
                  </a:lnTo>
                  <a:lnTo>
                    <a:pt x="3186" y="1056"/>
                  </a:lnTo>
                  <a:lnTo>
                    <a:pt x="3216" y="1050"/>
                  </a:lnTo>
                  <a:lnTo>
                    <a:pt x="3252" y="1050"/>
                  </a:lnTo>
                  <a:lnTo>
                    <a:pt x="3282" y="1056"/>
                  </a:lnTo>
                  <a:lnTo>
                    <a:pt x="3294" y="1062"/>
                  </a:lnTo>
                  <a:lnTo>
                    <a:pt x="3306" y="1074"/>
                  </a:lnTo>
                  <a:lnTo>
                    <a:pt x="3324" y="1086"/>
                  </a:lnTo>
                  <a:lnTo>
                    <a:pt x="3336" y="1098"/>
                  </a:lnTo>
                  <a:lnTo>
                    <a:pt x="3348" y="1104"/>
                  </a:lnTo>
                  <a:lnTo>
                    <a:pt x="3372" y="1098"/>
                  </a:lnTo>
                  <a:lnTo>
                    <a:pt x="3408" y="1080"/>
                  </a:lnTo>
                  <a:lnTo>
                    <a:pt x="3444" y="1068"/>
                  </a:lnTo>
                  <a:lnTo>
                    <a:pt x="3474" y="1050"/>
                  </a:lnTo>
                  <a:lnTo>
                    <a:pt x="3486" y="1044"/>
                  </a:lnTo>
                  <a:lnTo>
                    <a:pt x="3462" y="1032"/>
                  </a:lnTo>
                  <a:lnTo>
                    <a:pt x="3468" y="1026"/>
                  </a:lnTo>
                  <a:lnTo>
                    <a:pt x="3492" y="1014"/>
                  </a:lnTo>
                  <a:lnTo>
                    <a:pt x="3522" y="1014"/>
                  </a:lnTo>
                  <a:lnTo>
                    <a:pt x="3528" y="1020"/>
                  </a:lnTo>
                  <a:lnTo>
                    <a:pt x="3534" y="1032"/>
                  </a:lnTo>
                  <a:lnTo>
                    <a:pt x="3540" y="1038"/>
                  </a:lnTo>
                  <a:lnTo>
                    <a:pt x="3570" y="1050"/>
                  </a:lnTo>
                  <a:lnTo>
                    <a:pt x="3576" y="1026"/>
                  </a:lnTo>
                  <a:lnTo>
                    <a:pt x="3594" y="1044"/>
                  </a:lnTo>
                  <a:lnTo>
                    <a:pt x="3600" y="1038"/>
                  </a:lnTo>
                  <a:lnTo>
                    <a:pt x="3600" y="1026"/>
                  </a:lnTo>
                  <a:lnTo>
                    <a:pt x="3594" y="1014"/>
                  </a:lnTo>
                  <a:lnTo>
                    <a:pt x="3582" y="1002"/>
                  </a:lnTo>
                  <a:lnTo>
                    <a:pt x="3564" y="990"/>
                  </a:lnTo>
                  <a:lnTo>
                    <a:pt x="3606" y="984"/>
                  </a:lnTo>
                  <a:lnTo>
                    <a:pt x="3606" y="990"/>
                  </a:lnTo>
                  <a:lnTo>
                    <a:pt x="3612" y="996"/>
                  </a:lnTo>
                  <a:lnTo>
                    <a:pt x="3612" y="1008"/>
                  </a:lnTo>
                  <a:lnTo>
                    <a:pt x="3624" y="1032"/>
                  </a:lnTo>
                  <a:lnTo>
                    <a:pt x="3630" y="1038"/>
                  </a:lnTo>
                  <a:lnTo>
                    <a:pt x="3636" y="1038"/>
                  </a:lnTo>
                  <a:lnTo>
                    <a:pt x="3654" y="1032"/>
                  </a:lnTo>
                  <a:lnTo>
                    <a:pt x="3690" y="1026"/>
                  </a:lnTo>
                  <a:lnTo>
                    <a:pt x="3732" y="1008"/>
                  </a:lnTo>
                  <a:lnTo>
                    <a:pt x="3768" y="990"/>
                  </a:lnTo>
                  <a:lnTo>
                    <a:pt x="3798" y="972"/>
                  </a:lnTo>
                  <a:lnTo>
                    <a:pt x="3798" y="960"/>
                  </a:lnTo>
                  <a:lnTo>
                    <a:pt x="3786" y="942"/>
                  </a:lnTo>
                  <a:lnTo>
                    <a:pt x="3780" y="930"/>
                  </a:lnTo>
                  <a:lnTo>
                    <a:pt x="3774" y="912"/>
                  </a:lnTo>
                  <a:lnTo>
                    <a:pt x="3774" y="900"/>
                  </a:lnTo>
                  <a:lnTo>
                    <a:pt x="3780" y="894"/>
                  </a:lnTo>
                  <a:lnTo>
                    <a:pt x="3792" y="894"/>
                  </a:lnTo>
                  <a:lnTo>
                    <a:pt x="3804" y="888"/>
                  </a:lnTo>
                  <a:lnTo>
                    <a:pt x="3822" y="888"/>
                  </a:lnTo>
                  <a:lnTo>
                    <a:pt x="3840" y="882"/>
                  </a:lnTo>
                  <a:lnTo>
                    <a:pt x="3858" y="882"/>
                  </a:lnTo>
                  <a:lnTo>
                    <a:pt x="3864" y="876"/>
                  </a:lnTo>
                  <a:lnTo>
                    <a:pt x="3870" y="876"/>
                  </a:lnTo>
                  <a:lnTo>
                    <a:pt x="3870" y="858"/>
                  </a:lnTo>
                  <a:lnTo>
                    <a:pt x="3864" y="846"/>
                  </a:lnTo>
                  <a:lnTo>
                    <a:pt x="3864" y="840"/>
                  </a:lnTo>
                  <a:lnTo>
                    <a:pt x="3858" y="828"/>
                  </a:lnTo>
                  <a:lnTo>
                    <a:pt x="3840" y="804"/>
                  </a:lnTo>
                  <a:lnTo>
                    <a:pt x="3822" y="798"/>
                  </a:lnTo>
                  <a:lnTo>
                    <a:pt x="3786" y="792"/>
                  </a:lnTo>
                  <a:lnTo>
                    <a:pt x="3744" y="792"/>
                  </a:lnTo>
                  <a:lnTo>
                    <a:pt x="3708" y="804"/>
                  </a:lnTo>
                  <a:lnTo>
                    <a:pt x="3690" y="822"/>
                  </a:lnTo>
                  <a:lnTo>
                    <a:pt x="3690" y="840"/>
                  </a:lnTo>
                  <a:lnTo>
                    <a:pt x="3696" y="840"/>
                  </a:lnTo>
                  <a:lnTo>
                    <a:pt x="3702" y="846"/>
                  </a:lnTo>
                  <a:lnTo>
                    <a:pt x="3666" y="870"/>
                  </a:lnTo>
                  <a:lnTo>
                    <a:pt x="3642" y="870"/>
                  </a:lnTo>
                  <a:lnTo>
                    <a:pt x="3576" y="918"/>
                  </a:lnTo>
                  <a:lnTo>
                    <a:pt x="3552" y="930"/>
                  </a:lnTo>
                  <a:lnTo>
                    <a:pt x="3546" y="936"/>
                  </a:lnTo>
                  <a:lnTo>
                    <a:pt x="3540" y="948"/>
                  </a:lnTo>
                  <a:lnTo>
                    <a:pt x="3522" y="966"/>
                  </a:lnTo>
                  <a:lnTo>
                    <a:pt x="3492" y="966"/>
                  </a:lnTo>
                  <a:lnTo>
                    <a:pt x="3456" y="984"/>
                  </a:lnTo>
                  <a:lnTo>
                    <a:pt x="3456" y="972"/>
                  </a:lnTo>
                  <a:lnTo>
                    <a:pt x="3450" y="954"/>
                  </a:lnTo>
                  <a:lnTo>
                    <a:pt x="3450" y="918"/>
                  </a:lnTo>
                  <a:lnTo>
                    <a:pt x="3456" y="912"/>
                  </a:lnTo>
                  <a:lnTo>
                    <a:pt x="3480" y="900"/>
                  </a:lnTo>
                  <a:lnTo>
                    <a:pt x="3498" y="900"/>
                  </a:lnTo>
                  <a:lnTo>
                    <a:pt x="3510" y="894"/>
                  </a:lnTo>
                  <a:lnTo>
                    <a:pt x="3516" y="882"/>
                  </a:lnTo>
                  <a:lnTo>
                    <a:pt x="3516" y="870"/>
                  </a:lnTo>
                  <a:lnTo>
                    <a:pt x="3510" y="852"/>
                  </a:lnTo>
                  <a:lnTo>
                    <a:pt x="3504" y="846"/>
                  </a:lnTo>
                  <a:lnTo>
                    <a:pt x="3498" y="834"/>
                  </a:lnTo>
                  <a:lnTo>
                    <a:pt x="3486" y="834"/>
                  </a:lnTo>
                  <a:lnTo>
                    <a:pt x="3450" y="852"/>
                  </a:lnTo>
                  <a:lnTo>
                    <a:pt x="3432" y="858"/>
                  </a:lnTo>
                  <a:lnTo>
                    <a:pt x="3420" y="864"/>
                  </a:lnTo>
                  <a:lnTo>
                    <a:pt x="3414" y="870"/>
                  </a:lnTo>
                  <a:lnTo>
                    <a:pt x="3408" y="870"/>
                  </a:lnTo>
                  <a:lnTo>
                    <a:pt x="3378" y="900"/>
                  </a:lnTo>
                  <a:lnTo>
                    <a:pt x="3372" y="888"/>
                  </a:lnTo>
                  <a:lnTo>
                    <a:pt x="3396" y="858"/>
                  </a:lnTo>
                  <a:lnTo>
                    <a:pt x="3396" y="840"/>
                  </a:lnTo>
                  <a:lnTo>
                    <a:pt x="3438" y="822"/>
                  </a:lnTo>
                  <a:lnTo>
                    <a:pt x="3402" y="816"/>
                  </a:lnTo>
                  <a:lnTo>
                    <a:pt x="3408" y="804"/>
                  </a:lnTo>
                  <a:lnTo>
                    <a:pt x="3360" y="816"/>
                  </a:lnTo>
                  <a:lnTo>
                    <a:pt x="3336" y="804"/>
                  </a:lnTo>
                  <a:lnTo>
                    <a:pt x="3378" y="792"/>
                  </a:lnTo>
                  <a:lnTo>
                    <a:pt x="3378" y="774"/>
                  </a:lnTo>
                  <a:lnTo>
                    <a:pt x="3390" y="774"/>
                  </a:lnTo>
                  <a:lnTo>
                    <a:pt x="3396" y="780"/>
                  </a:lnTo>
                  <a:lnTo>
                    <a:pt x="3420" y="780"/>
                  </a:lnTo>
                  <a:lnTo>
                    <a:pt x="3426" y="774"/>
                  </a:lnTo>
                  <a:lnTo>
                    <a:pt x="3426" y="762"/>
                  </a:lnTo>
                  <a:lnTo>
                    <a:pt x="3420" y="756"/>
                  </a:lnTo>
                  <a:lnTo>
                    <a:pt x="3408" y="756"/>
                  </a:lnTo>
                  <a:lnTo>
                    <a:pt x="3396" y="744"/>
                  </a:lnTo>
                  <a:lnTo>
                    <a:pt x="3396" y="738"/>
                  </a:lnTo>
                  <a:lnTo>
                    <a:pt x="3420" y="690"/>
                  </a:lnTo>
                  <a:lnTo>
                    <a:pt x="3426" y="684"/>
                  </a:lnTo>
                  <a:lnTo>
                    <a:pt x="3426" y="672"/>
                  </a:lnTo>
                  <a:lnTo>
                    <a:pt x="3420" y="666"/>
                  </a:lnTo>
                  <a:lnTo>
                    <a:pt x="3414" y="666"/>
                  </a:lnTo>
                  <a:lnTo>
                    <a:pt x="3372" y="648"/>
                  </a:lnTo>
                  <a:lnTo>
                    <a:pt x="3348" y="660"/>
                  </a:lnTo>
                  <a:lnTo>
                    <a:pt x="3336" y="660"/>
                  </a:lnTo>
                  <a:lnTo>
                    <a:pt x="3318" y="666"/>
                  </a:lnTo>
                  <a:lnTo>
                    <a:pt x="3312" y="666"/>
                  </a:lnTo>
                  <a:lnTo>
                    <a:pt x="3306" y="672"/>
                  </a:lnTo>
                  <a:lnTo>
                    <a:pt x="3306" y="690"/>
                  </a:lnTo>
                  <a:lnTo>
                    <a:pt x="3240" y="690"/>
                  </a:lnTo>
                  <a:lnTo>
                    <a:pt x="3228" y="696"/>
                  </a:lnTo>
                  <a:lnTo>
                    <a:pt x="3222" y="702"/>
                  </a:lnTo>
                  <a:lnTo>
                    <a:pt x="3210" y="708"/>
                  </a:lnTo>
                  <a:lnTo>
                    <a:pt x="3198" y="720"/>
                  </a:lnTo>
                  <a:lnTo>
                    <a:pt x="3204" y="726"/>
                  </a:lnTo>
                  <a:lnTo>
                    <a:pt x="3216" y="732"/>
                  </a:lnTo>
                  <a:lnTo>
                    <a:pt x="3228" y="732"/>
                  </a:lnTo>
                  <a:lnTo>
                    <a:pt x="3234" y="738"/>
                  </a:lnTo>
                  <a:lnTo>
                    <a:pt x="3228" y="738"/>
                  </a:lnTo>
                  <a:lnTo>
                    <a:pt x="3222" y="744"/>
                  </a:lnTo>
                  <a:lnTo>
                    <a:pt x="3204" y="744"/>
                  </a:lnTo>
                  <a:lnTo>
                    <a:pt x="3180" y="756"/>
                  </a:lnTo>
                  <a:lnTo>
                    <a:pt x="3168" y="768"/>
                  </a:lnTo>
                  <a:lnTo>
                    <a:pt x="3168" y="774"/>
                  </a:lnTo>
                  <a:lnTo>
                    <a:pt x="3174" y="786"/>
                  </a:lnTo>
                  <a:lnTo>
                    <a:pt x="3186" y="798"/>
                  </a:lnTo>
                  <a:lnTo>
                    <a:pt x="3198" y="804"/>
                  </a:lnTo>
                  <a:lnTo>
                    <a:pt x="3204" y="810"/>
                  </a:lnTo>
                  <a:lnTo>
                    <a:pt x="3210" y="810"/>
                  </a:lnTo>
                  <a:lnTo>
                    <a:pt x="3234" y="798"/>
                  </a:lnTo>
                  <a:lnTo>
                    <a:pt x="3234" y="822"/>
                  </a:lnTo>
                  <a:lnTo>
                    <a:pt x="3240" y="828"/>
                  </a:lnTo>
                  <a:lnTo>
                    <a:pt x="3246" y="828"/>
                  </a:lnTo>
                  <a:lnTo>
                    <a:pt x="3258" y="822"/>
                  </a:lnTo>
                  <a:lnTo>
                    <a:pt x="3282" y="822"/>
                  </a:lnTo>
                  <a:lnTo>
                    <a:pt x="3276" y="828"/>
                  </a:lnTo>
                  <a:lnTo>
                    <a:pt x="3252" y="840"/>
                  </a:lnTo>
                  <a:lnTo>
                    <a:pt x="3246" y="840"/>
                  </a:lnTo>
                  <a:lnTo>
                    <a:pt x="3228" y="828"/>
                  </a:lnTo>
                  <a:lnTo>
                    <a:pt x="3222" y="846"/>
                  </a:lnTo>
                  <a:lnTo>
                    <a:pt x="3204" y="846"/>
                  </a:lnTo>
                  <a:lnTo>
                    <a:pt x="3192" y="852"/>
                  </a:lnTo>
                  <a:lnTo>
                    <a:pt x="3186" y="852"/>
                  </a:lnTo>
                  <a:lnTo>
                    <a:pt x="3180" y="858"/>
                  </a:lnTo>
                  <a:lnTo>
                    <a:pt x="3204" y="858"/>
                  </a:lnTo>
                  <a:lnTo>
                    <a:pt x="3228" y="846"/>
                  </a:lnTo>
                  <a:lnTo>
                    <a:pt x="3240" y="846"/>
                  </a:lnTo>
                  <a:lnTo>
                    <a:pt x="3240" y="852"/>
                  </a:lnTo>
                  <a:lnTo>
                    <a:pt x="3228" y="870"/>
                  </a:lnTo>
                  <a:lnTo>
                    <a:pt x="3210" y="882"/>
                  </a:lnTo>
                  <a:lnTo>
                    <a:pt x="3198" y="888"/>
                  </a:lnTo>
                  <a:lnTo>
                    <a:pt x="3180" y="894"/>
                  </a:lnTo>
                  <a:lnTo>
                    <a:pt x="3168" y="900"/>
                  </a:lnTo>
                  <a:lnTo>
                    <a:pt x="3162" y="906"/>
                  </a:lnTo>
                  <a:lnTo>
                    <a:pt x="3138" y="918"/>
                  </a:lnTo>
                  <a:lnTo>
                    <a:pt x="3132" y="924"/>
                  </a:lnTo>
                  <a:lnTo>
                    <a:pt x="3120" y="918"/>
                  </a:lnTo>
                  <a:lnTo>
                    <a:pt x="3114" y="918"/>
                  </a:lnTo>
                  <a:lnTo>
                    <a:pt x="3102" y="912"/>
                  </a:lnTo>
                  <a:lnTo>
                    <a:pt x="3090" y="912"/>
                  </a:lnTo>
                  <a:lnTo>
                    <a:pt x="3072" y="930"/>
                  </a:lnTo>
                  <a:lnTo>
                    <a:pt x="3060" y="936"/>
                  </a:lnTo>
                  <a:lnTo>
                    <a:pt x="3054" y="948"/>
                  </a:lnTo>
                  <a:lnTo>
                    <a:pt x="3054" y="972"/>
                  </a:lnTo>
                  <a:lnTo>
                    <a:pt x="3048" y="978"/>
                  </a:lnTo>
                  <a:lnTo>
                    <a:pt x="3042" y="966"/>
                  </a:lnTo>
                  <a:lnTo>
                    <a:pt x="3030" y="966"/>
                  </a:lnTo>
                  <a:lnTo>
                    <a:pt x="3018" y="960"/>
                  </a:lnTo>
                  <a:lnTo>
                    <a:pt x="3012" y="960"/>
                  </a:lnTo>
                  <a:lnTo>
                    <a:pt x="3006" y="954"/>
                  </a:lnTo>
                  <a:lnTo>
                    <a:pt x="3030" y="930"/>
                  </a:lnTo>
                  <a:lnTo>
                    <a:pt x="3042" y="924"/>
                  </a:lnTo>
                  <a:lnTo>
                    <a:pt x="3060" y="906"/>
                  </a:lnTo>
                  <a:lnTo>
                    <a:pt x="3072" y="900"/>
                  </a:lnTo>
                  <a:lnTo>
                    <a:pt x="3036" y="900"/>
                  </a:lnTo>
                  <a:lnTo>
                    <a:pt x="3030" y="888"/>
                  </a:lnTo>
                  <a:lnTo>
                    <a:pt x="3018" y="882"/>
                  </a:lnTo>
                  <a:lnTo>
                    <a:pt x="2994" y="882"/>
                  </a:lnTo>
                  <a:lnTo>
                    <a:pt x="2988" y="888"/>
                  </a:lnTo>
                  <a:lnTo>
                    <a:pt x="2946" y="888"/>
                  </a:lnTo>
                  <a:lnTo>
                    <a:pt x="2946" y="894"/>
                  </a:lnTo>
                  <a:lnTo>
                    <a:pt x="2940" y="906"/>
                  </a:lnTo>
                  <a:lnTo>
                    <a:pt x="2940" y="918"/>
                  </a:lnTo>
                  <a:lnTo>
                    <a:pt x="2946" y="918"/>
                  </a:lnTo>
                  <a:lnTo>
                    <a:pt x="2952" y="924"/>
                  </a:lnTo>
                  <a:lnTo>
                    <a:pt x="2964" y="924"/>
                  </a:lnTo>
                  <a:lnTo>
                    <a:pt x="2976" y="936"/>
                  </a:lnTo>
                  <a:lnTo>
                    <a:pt x="2982" y="936"/>
                  </a:lnTo>
                  <a:lnTo>
                    <a:pt x="2976" y="942"/>
                  </a:lnTo>
                  <a:lnTo>
                    <a:pt x="2958" y="942"/>
                  </a:lnTo>
                  <a:lnTo>
                    <a:pt x="2952" y="936"/>
                  </a:lnTo>
                  <a:lnTo>
                    <a:pt x="2940" y="930"/>
                  </a:lnTo>
                  <a:lnTo>
                    <a:pt x="2934" y="924"/>
                  </a:lnTo>
                  <a:lnTo>
                    <a:pt x="2916" y="912"/>
                  </a:lnTo>
                  <a:lnTo>
                    <a:pt x="2910" y="942"/>
                  </a:lnTo>
                  <a:lnTo>
                    <a:pt x="2904" y="942"/>
                  </a:lnTo>
                  <a:lnTo>
                    <a:pt x="2898" y="948"/>
                  </a:lnTo>
                  <a:lnTo>
                    <a:pt x="2862" y="948"/>
                  </a:lnTo>
                  <a:lnTo>
                    <a:pt x="2844" y="942"/>
                  </a:lnTo>
                  <a:lnTo>
                    <a:pt x="2826" y="942"/>
                  </a:lnTo>
                  <a:lnTo>
                    <a:pt x="2808" y="936"/>
                  </a:lnTo>
                  <a:lnTo>
                    <a:pt x="2718" y="936"/>
                  </a:lnTo>
                  <a:lnTo>
                    <a:pt x="2706" y="930"/>
                  </a:lnTo>
                  <a:lnTo>
                    <a:pt x="2700" y="918"/>
                  </a:lnTo>
                  <a:lnTo>
                    <a:pt x="2688" y="912"/>
                  </a:lnTo>
                  <a:lnTo>
                    <a:pt x="2628" y="918"/>
                  </a:lnTo>
                  <a:lnTo>
                    <a:pt x="2622" y="912"/>
                  </a:lnTo>
                  <a:lnTo>
                    <a:pt x="2616" y="900"/>
                  </a:lnTo>
                  <a:lnTo>
                    <a:pt x="2604" y="894"/>
                  </a:lnTo>
                  <a:lnTo>
                    <a:pt x="2598" y="894"/>
                  </a:lnTo>
                  <a:lnTo>
                    <a:pt x="2586" y="888"/>
                  </a:lnTo>
                  <a:lnTo>
                    <a:pt x="2568" y="888"/>
                  </a:lnTo>
                  <a:lnTo>
                    <a:pt x="2556" y="894"/>
                  </a:lnTo>
                  <a:lnTo>
                    <a:pt x="2538" y="900"/>
                  </a:lnTo>
                  <a:lnTo>
                    <a:pt x="2532" y="906"/>
                  </a:lnTo>
                  <a:lnTo>
                    <a:pt x="2526" y="906"/>
                  </a:lnTo>
                  <a:lnTo>
                    <a:pt x="2526" y="912"/>
                  </a:lnTo>
                  <a:lnTo>
                    <a:pt x="2484" y="912"/>
                  </a:lnTo>
                  <a:lnTo>
                    <a:pt x="2472" y="906"/>
                  </a:lnTo>
                  <a:lnTo>
                    <a:pt x="2442" y="906"/>
                  </a:lnTo>
                  <a:lnTo>
                    <a:pt x="2430" y="918"/>
                  </a:lnTo>
                  <a:lnTo>
                    <a:pt x="2430" y="930"/>
                  </a:lnTo>
                  <a:lnTo>
                    <a:pt x="2418" y="954"/>
                  </a:lnTo>
                  <a:lnTo>
                    <a:pt x="2412" y="960"/>
                  </a:lnTo>
                  <a:lnTo>
                    <a:pt x="2412" y="966"/>
                  </a:lnTo>
                  <a:lnTo>
                    <a:pt x="2400" y="996"/>
                  </a:lnTo>
                  <a:lnTo>
                    <a:pt x="2364" y="996"/>
                  </a:lnTo>
                  <a:lnTo>
                    <a:pt x="2358" y="1026"/>
                  </a:lnTo>
                  <a:lnTo>
                    <a:pt x="2334" y="978"/>
                  </a:lnTo>
                  <a:lnTo>
                    <a:pt x="2340" y="978"/>
                  </a:lnTo>
                  <a:lnTo>
                    <a:pt x="2352" y="984"/>
                  </a:lnTo>
                  <a:lnTo>
                    <a:pt x="2376" y="984"/>
                  </a:lnTo>
                  <a:lnTo>
                    <a:pt x="2388" y="972"/>
                  </a:lnTo>
                  <a:lnTo>
                    <a:pt x="2358" y="942"/>
                  </a:lnTo>
                  <a:lnTo>
                    <a:pt x="2340" y="942"/>
                  </a:lnTo>
                  <a:lnTo>
                    <a:pt x="2328" y="936"/>
                  </a:lnTo>
                  <a:lnTo>
                    <a:pt x="2316" y="936"/>
                  </a:lnTo>
                  <a:lnTo>
                    <a:pt x="2322" y="918"/>
                  </a:lnTo>
                  <a:lnTo>
                    <a:pt x="2304" y="924"/>
                  </a:lnTo>
                  <a:lnTo>
                    <a:pt x="2262" y="930"/>
                  </a:lnTo>
                  <a:lnTo>
                    <a:pt x="2208" y="936"/>
                  </a:lnTo>
                  <a:lnTo>
                    <a:pt x="2160" y="942"/>
                  </a:lnTo>
                  <a:lnTo>
                    <a:pt x="2112" y="942"/>
                  </a:lnTo>
                  <a:lnTo>
                    <a:pt x="2064" y="936"/>
                  </a:lnTo>
                  <a:lnTo>
                    <a:pt x="2034" y="930"/>
                  </a:lnTo>
                  <a:lnTo>
                    <a:pt x="2028" y="924"/>
                  </a:lnTo>
                  <a:lnTo>
                    <a:pt x="2052" y="918"/>
                  </a:lnTo>
                  <a:lnTo>
                    <a:pt x="2082" y="918"/>
                  </a:lnTo>
                  <a:lnTo>
                    <a:pt x="2118" y="912"/>
                  </a:lnTo>
                  <a:lnTo>
                    <a:pt x="2142" y="900"/>
                  </a:lnTo>
                  <a:lnTo>
                    <a:pt x="2142" y="888"/>
                  </a:lnTo>
                  <a:lnTo>
                    <a:pt x="2112" y="864"/>
                  </a:lnTo>
                  <a:lnTo>
                    <a:pt x="2082" y="852"/>
                  </a:lnTo>
                  <a:lnTo>
                    <a:pt x="2004" y="852"/>
                  </a:lnTo>
                  <a:lnTo>
                    <a:pt x="1968" y="840"/>
                  </a:lnTo>
                  <a:lnTo>
                    <a:pt x="1944" y="834"/>
                  </a:lnTo>
                  <a:lnTo>
                    <a:pt x="1938" y="828"/>
                  </a:lnTo>
                  <a:lnTo>
                    <a:pt x="1908" y="828"/>
                  </a:lnTo>
                  <a:lnTo>
                    <a:pt x="1896" y="822"/>
                  </a:lnTo>
                  <a:lnTo>
                    <a:pt x="1866" y="804"/>
                  </a:lnTo>
                  <a:lnTo>
                    <a:pt x="1836" y="792"/>
                  </a:lnTo>
                  <a:lnTo>
                    <a:pt x="1812" y="786"/>
                  </a:lnTo>
                  <a:lnTo>
                    <a:pt x="1800" y="792"/>
                  </a:lnTo>
                  <a:lnTo>
                    <a:pt x="1782" y="798"/>
                  </a:lnTo>
                  <a:lnTo>
                    <a:pt x="1770" y="804"/>
                  </a:lnTo>
                  <a:lnTo>
                    <a:pt x="1758" y="816"/>
                  </a:lnTo>
                  <a:lnTo>
                    <a:pt x="1734" y="828"/>
                  </a:lnTo>
                  <a:lnTo>
                    <a:pt x="1680" y="828"/>
                  </a:lnTo>
                  <a:lnTo>
                    <a:pt x="1710" y="810"/>
                  </a:lnTo>
                  <a:lnTo>
                    <a:pt x="1710" y="798"/>
                  </a:lnTo>
                  <a:lnTo>
                    <a:pt x="1734" y="768"/>
                  </a:lnTo>
                  <a:lnTo>
                    <a:pt x="1728" y="768"/>
                  </a:lnTo>
                  <a:lnTo>
                    <a:pt x="1722" y="774"/>
                  </a:lnTo>
                  <a:lnTo>
                    <a:pt x="1674" y="798"/>
                  </a:lnTo>
                  <a:lnTo>
                    <a:pt x="1650" y="822"/>
                  </a:lnTo>
                  <a:lnTo>
                    <a:pt x="1638" y="828"/>
                  </a:lnTo>
                  <a:lnTo>
                    <a:pt x="1620" y="834"/>
                  </a:lnTo>
                  <a:lnTo>
                    <a:pt x="1608" y="828"/>
                  </a:lnTo>
                  <a:lnTo>
                    <a:pt x="1602" y="816"/>
                  </a:lnTo>
                  <a:lnTo>
                    <a:pt x="1602" y="798"/>
                  </a:lnTo>
                  <a:lnTo>
                    <a:pt x="1614" y="774"/>
                  </a:lnTo>
                  <a:lnTo>
                    <a:pt x="1614" y="762"/>
                  </a:lnTo>
                  <a:lnTo>
                    <a:pt x="1608" y="750"/>
                  </a:lnTo>
                  <a:lnTo>
                    <a:pt x="1596" y="744"/>
                  </a:lnTo>
                  <a:lnTo>
                    <a:pt x="1590" y="738"/>
                  </a:lnTo>
                  <a:lnTo>
                    <a:pt x="1578" y="738"/>
                  </a:lnTo>
                  <a:lnTo>
                    <a:pt x="1572" y="744"/>
                  </a:lnTo>
                  <a:lnTo>
                    <a:pt x="1572" y="750"/>
                  </a:lnTo>
                  <a:lnTo>
                    <a:pt x="1578" y="762"/>
                  </a:lnTo>
                  <a:lnTo>
                    <a:pt x="1584" y="768"/>
                  </a:lnTo>
                  <a:lnTo>
                    <a:pt x="1542" y="768"/>
                  </a:lnTo>
                  <a:lnTo>
                    <a:pt x="1530" y="774"/>
                  </a:lnTo>
                  <a:lnTo>
                    <a:pt x="1512" y="780"/>
                  </a:lnTo>
                  <a:lnTo>
                    <a:pt x="1494" y="798"/>
                  </a:lnTo>
                  <a:lnTo>
                    <a:pt x="1446" y="798"/>
                  </a:lnTo>
                  <a:lnTo>
                    <a:pt x="1428" y="804"/>
                  </a:lnTo>
                  <a:lnTo>
                    <a:pt x="1416" y="804"/>
                  </a:lnTo>
                  <a:lnTo>
                    <a:pt x="1398" y="810"/>
                  </a:lnTo>
                  <a:lnTo>
                    <a:pt x="1380" y="810"/>
                  </a:lnTo>
                  <a:lnTo>
                    <a:pt x="1374" y="816"/>
                  </a:lnTo>
                  <a:lnTo>
                    <a:pt x="1368" y="816"/>
                  </a:lnTo>
                  <a:lnTo>
                    <a:pt x="1356" y="822"/>
                  </a:lnTo>
                  <a:lnTo>
                    <a:pt x="1350" y="828"/>
                  </a:lnTo>
                  <a:lnTo>
                    <a:pt x="1338" y="834"/>
                  </a:lnTo>
                  <a:lnTo>
                    <a:pt x="1314" y="816"/>
                  </a:lnTo>
                  <a:lnTo>
                    <a:pt x="1302" y="822"/>
                  </a:lnTo>
                  <a:lnTo>
                    <a:pt x="1296" y="828"/>
                  </a:lnTo>
                  <a:lnTo>
                    <a:pt x="1272" y="840"/>
                  </a:lnTo>
                  <a:lnTo>
                    <a:pt x="1260" y="840"/>
                  </a:lnTo>
                  <a:lnTo>
                    <a:pt x="1254" y="846"/>
                  </a:lnTo>
                  <a:lnTo>
                    <a:pt x="1242" y="846"/>
                  </a:lnTo>
                  <a:lnTo>
                    <a:pt x="1230" y="852"/>
                  </a:lnTo>
                  <a:lnTo>
                    <a:pt x="1224" y="858"/>
                  </a:lnTo>
                  <a:lnTo>
                    <a:pt x="1212" y="864"/>
                  </a:lnTo>
                  <a:lnTo>
                    <a:pt x="1176" y="864"/>
                  </a:lnTo>
                  <a:lnTo>
                    <a:pt x="1188" y="858"/>
                  </a:lnTo>
                  <a:lnTo>
                    <a:pt x="1194" y="846"/>
                  </a:lnTo>
                  <a:lnTo>
                    <a:pt x="1212" y="840"/>
                  </a:lnTo>
                  <a:lnTo>
                    <a:pt x="1236" y="828"/>
                  </a:lnTo>
                  <a:lnTo>
                    <a:pt x="1254" y="828"/>
                  </a:lnTo>
                  <a:lnTo>
                    <a:pt x="1266" y="822"/>
                  </a:lnTo>
                  <a:lnTo>
                    <a:pt x="1284" y="816"/>
                  </a:lnTo>
                  <a:lnTo>
                    <a:pt x="1290" y="810"/>
                  </a:lnTo>
                  <a:lnTo>
                    <a:pt x="1362" y="810"/>
                  </a:lnTo>
                  <a:lnTo>
                    <a:pt x="1386" y="798"/>
                  </a:lnTo>
                  <a:lnTo>
                    <a:pt x="1422" y="792"/>
                  </a:lnTo>
                  <a:lnTo>
                    <a:pt x="1458" y="780"/>
                  </a:lnTo>
                  <a:lnTo>
                    <a:pt x="1470" y="780"/>
                  </a:lnTo>
                  <a:lnTo>
                    <a:pt x="1476" y="774"/>
                  </a:lnTo>
                  <a:lnTo>
                    <a:pt x="1482" y="774"/>
                  </a:lnTo>
                  <a:lnTo>
                    <a:pt x="1476" y="768"/>
                  </a:lnTo>
                  <a:lnTo>
                    <a:pt x="1410" y="768"/>
                  </a:lnTo>
                  <a:lnTo>
                    <a:pt x="1398" y="774"/>
                  </a:lnTo>
                  <a:lnTo>
                    <a:pt x="1392" y="774"/>
                  </a:lnTo>
                  <a:lnTo>
                    <a:pt x="1380" y="780"/>
                  </a:lnTo>
                  <a:lnTo>
                    <a:pt x="1374" y="786"/>
                  </a:lnTo>
                  <a:lnTo>
                    <a:pt x="1368" y="786"/>
                  </a:lnTo>
                  <a:lnTo>
                    <a:pt x="1362" y="792"/>
                  </a:lnTo>
                  <a:lnTo>
                    <a:pt x="1278" y="792"/>
                  </a:lnTo>
                  <a:lnTo>
                    <a:pt x="1254" y="804"/>
                  </a:lnTo>
                  <a:lnTo>
                    <a:pt x="1248" y="810"/>
                  </a:lnTo>
                  <a:lnTo>
                    <a:pt x="1236" y="816"/>
                  </a:lnTo>
                  <a:lnTo>
                    <a:pt x="1230" y="822"/>
                  </a:lnTo>
                  <a:lnTo>
                    <a:pt x="1212" y="822"/>
                  </a:lnTo>
                  <a:lnTo>
                    <a:pt x="1158" y="846"/>
                  </a:lnTo>
                  <a:lnTo>
                    <a:pt x="1140" y="846"/>
                  </a:lnTo>
                  <a:lnTo>
                    <a:pt x="1128" y="858"/>
                  </a:lnTo>
                  <a:lnTo>
                    <a:pt x="1122" y="870"/>
                  </a:lnTo>
                  <a:lnTo>
                    <a:pt x="1122" y="876"/>
                  </a:lnTo>
                  <a:lnTo>
                    <a:pt x="1116" y="876"/>
                  </a:lnTo>
                  <a:lnTo>
                    <a:pt x="1110" y="870"/>
                  </a:lnTo>
                  <a:lnTo>
                    <a:pt x="1110" y="846"/>
                  </a:lnTo>
                  <a:lnTo>
                    <a:pt x="1116" y="846"/>
                  </a:lnTo>
                  <a:lnTo>
                    <a:pt x="1152" y="834"/>
                  </a:lnTo>
                  <a:lnTo>
                    <a:pt x="1176" y="822"/>
                  </a:lnTo>
                  <a:lnTo>
                    <a:pt x="1194" y="816"/>
                  </a:lnTo>
                  <a:lnTo>
                    <a:pt x="1188" y="810"/>
                  </a:lnTo>
                  <a:lnTo>
                    <a:pt x="1176" y="810"/>
                  </a:lnTo>
                  <a:lnTo>
                    <a:pt x="1164" y="804"/>
                  </a:lnTo>
                  <a:lnTo>
                    <a:pt x="1140" y="804"/>
                  </a:lnTo>
                  <a:lnTo>
                    <a:pt x="1122" y="822"/>
                  </a:lnTo>
                  <a:lnTo>
                    <a:pt x="1110" y="828"/>
                  </a:lnTo>
                  <a:lnTo>
                    <a:pt x="1092" y="828"/>
                  </a:lnTo>
                  <a:lnTo>
                    <a:pt x="1080" y="834"/>
                  </a:lnTo>
                  <a:lnTo>
                    <a:pt x="1068" y="834"/>
                  </a:lnTo>
                  <a:lnTo>
                    <a:pt x="1068" y="840"/>
                  </a:lnTo>
                  <a:lnTo>
                    <a:pt x="1062" y="846"/>
                  </a:lnTo>
                  <a:lnTo>
                    <a:pt x="1062" y="876"/>
                  </a:lnTo>
                  <a:lnTo>
                    <a:pt x="1038" y="858"/>
                  </a:lnTo>
                  <a:lnTo>
                    <a:pt x="972" y="852"/>
                  </a:lnTo>
                  <a:lnTo>
                    <a:pt x="960" y="846"/>
                  </a:lnTo>
                  <a:lnTo>
                    <a:pt x="948" y="834"/>
                  </a:lnTo>
                  <a:lnTo>
                    <a:pt x="936" y="834"/>
                  </a:lnTo>
                  <a:lnTo>
                    <a:pt x="936" y="828"/>
                  </a:lnTo>
                  <a:lnTo>
                    <a:pt x="942" y="822"/>
                  </a:lnTo>
                  <a:lnTo>
                    <a:pt x="942" y="810"/>
                  </a:lnTo>
                  <a:lnTo>
                    <a:pt x="948" y="804"/>
                  </a:lnTo>
                  <a:lnTo>
                    <a:pt x="834" y="804"/>
                  </a:lnTo>
                  <a:lnTo>
                    <a:pt x="852" y="804"/>
                  </a:lnTo>
                  <a:lnTo>
                    <a:pt x="78" y="1440"/>
                  </a:lnTo>
                  <a:lnTo>
                    <a:pt x="72" y="1446"/>
                  </a:lnTo>
                  <a:lnTo>
                    <a:pt x="60" y="1452"/>
                  </a:lnTo>
                  <a:lnTo>
                    <a:pt x="54" y="1464"/>
                  </a:lnTo>
                  <a:lnTo>
                    <a:pt x="54" y="1476"/>
                  </a:lnTo>
                  <a:lnTo>
                    <a:pt x="108" y="1476"/>
                  </a:lnTo>
                  <a:lnTo>
                    <a:pt x="120" y="1464"/>
                  </a:lnTo>
                  <a:lnTo>
                    <a:pt x="156" y="1464"/>
                  </a:lnTo>
                  <a:lnTo>
                    <a:pt x="132" y="1488"/>
                  </a:lnTo>
                  <a:lnTo>
                    <a:pt x="132" y="1494"/>
                  </a:lnTo>
                  <a:lnTo>
                    <a:pt x="138" y="1506"/>
                  </a:lnTo>
                  <a:lnTo>
                    <a:pt x="138" y="1524"/>
                  </a:lnTo>
                  <a:lnTo>
                    <a:pt x="144" y="1530"/>
                  </a:lnTo>
                  <a:lnTo>
                    <a:pt x="156" y="1536"/>
                  </a:lnTo>
                  <a:lnTo>
                    <a:pt x="162" y="1542"/>
                  </a:lnTo>
                  <a:lnTo>
                    <a:pt x="144" y="1560"/>
                  </a:lnTo>
                  <a:lnTo>
                    <a:pt x="144" y="1572"/>
                  </a:lnTo>
                  <a:lnTo>
                    <a:pt x="150" y="1572"/>
                  </a:lnTo>
                  <a:lnTo>
                    <a:pt x="156" y="1566"/>
                  </a:lnTo>
                  <a:lnTo>
                    <a:pt x="168" y="1560"/>
                  </a:lnTo>
                  <a:lnTo>
                    <a:pt x="174" y="1554"/>
                  </a:lnTo>
                  <a:lnTo>
                    <a:pt x="180" y="1554"/>
                  </a:lnTo>
                  <a:lnTo>
                    <a:pt x="186" y="1548"/>
                  </a:lnTo>
                  <a:lnTo>
                    <a:pt x="198" y="1548"/>
                  </a:lnTo>
                  <a:lnTo>
                    <a:pt x="210" y="1542"/>
                  </a:lnTo>
                  <a:lnTo>
                    <a:pt x="222" y="1542"/>
                  </a:lnTo>
                  <a:lnTo>
                    <a:pt x="234" y="1536"/>
                  </a:lnTo>
                  <a:lnTo>
                    <a:pt x="240" y="1530"/>
                  </a:lnTo>
                  <a:lnTo>
                    <a:pt x="258" y="1530"/>
                  </a:lnTo>
                  <a:lnTo>
                    <a:pt x="258" y="1518"/>
                  </a:lnTo>
                  <a:lnTo>
                    <a:pt x="264" y="1518"/>
                  </a:lnTo>
                  <a:lnTo>
                    <a:pt x="270" y="1512"/>
                  </a:lnTo>
                  <a:lnTo>
                    <a:pt x="282" y="1512"/>
                  </a:lnTo>
                  <a:lnTo>
                    <a:pt x="300" y="1506"/>
                  </a:lnTo>
                  <a:lnTo>
                    <a:pt x="312" y="1506"/>
                  </a:lnTo>
                  <a:lnTo>
                    <a:pt x="330" y="1512"/>
                  </a:lnTo>
                  <a:lnTo>
                    <a:pt x="336" y="1518"/>
                  </a:lnTo>
                  <a:lnTo>
                    <a:pt x="330" y="1524"/>
                  </a:lnTo>
                  <a:lnTo>
                    <a:pt x="324" y="1524"/>
                  </a:lnTo>
                  <a:lnTo>
                    <a:pt x="318" y="1530"/>
                  </a:lnTo>
                  <a:lnTo>
                    <a:pt x="318" y="1560"/>
                  </a:lnTo>
                  <a:lnTo>
                    <a:pt x="306" y="1572"/>
                  </a:lnTo>
                  <a:lnTo>
                    <a:pt x="324" y="1590"/>
                  </a:lnTo>
                  <a:lnTo>
                    <a:pt x="330" y="1602"/>
                  </a:lnTo>
                  <a:lnTo>
                    <a:pt x="330" y="1620"/>
                  </a:lnTo>
                  <a:lnTo>
                    <a:pt x="312" y="1656"/>
                  </a:lnTo>
                  <a:lnTo>
                    <a:pt x="312" y="1698"/>
                  </a:lnTo>
                  <a:lnTo>
                    <a:pt x="306" y="1704"/>
                  </a:lnTo>
                  <a:lnTo>
                    <a:pt x="300" y="1716"/>
                  </a:lnTo>
                  <a:lnTo>
                    <a:pt x="300" y="1728"/>
                  </a:lnTo>
                  <a:lnTo>
                    <a:pt x="294" y="1740"/>
                  </a:lnTo>
                  <a:lnTo>
                    <a:pt x="294" y="1746"/>
                  </a:lnTo>
                  <a:lnTo>
                    <a:pt x="300" y="1752"/>
                  </a:lnTo>
                  <a:lnTo>
                    <a:pt x="312" y="1758"/>
                  </a:lnTo>
                  <a:lnTo>
                    <a:pt x="318" y="1764"/>
                  </a:lnTo>
                  <a:lnTo>
                    <a:pt x="324" y="1764"/>
                  </a:lnTo>
                  <a:lnTo>
                    <a:pt x="330" y="1770"/>
                  </a:lnTo>
                  <a:lnTo>
                    <a:pt x="330" y="1776"/>
                  </a:lnTo>
                  <a:lnTo>
                    <a:pt x="348" y="1776"/>
                  </a:lnTo>
                  <a:lnTo>
                    <a:pt x="354" y="1782"/>
                  </a:lnTo>
                  <a:lnTo>
                    <a:pt x="354" y="1794"/>
                  </a:lnTo>
                  <a:lnTo>
                    <a:pt x="342" y="1800"/>
                  </a:lnTo>
                  <a:lnTo>
                    <a:pt x="330" y="1812"/>
                  </a:lnTo>
                  <a:lnTo>
                    <a:pt x="318" y="1818"/>
                  </a:lnTo>
                  <a:lnTo>
                    <a:pt x="318" y="1830"/>
                  </a:lnTo>
                  <a:lnTo>
                    <a:pt x="312" y="1842"/>
                  </a:lnTo>
                  <a:lnTo>
                    <a:pt x="294" y="1860"/>
                  </a:lnTo>
                  <a:lnTo>
                    <a:pt x="282" y="1866"/>
                  </a:lnTo>
                  <a:lnTo>
                    <a:pt x="270" y="1878"/>
                  </a:lnTo>
                  <a:lnTo>
                    <a:pt x="252" y="1884"/>
                  </a:lnTo>
                  <a:lnTo>
                    <a:pt x="234" y="1896"/>
                  </a:lnTo>
                  <a:lnTo>
                    <a:pt x="228" y="1902"/>
                  </a:lnTo>
                  <a:lnTo>
                    <a:pt x="222" y="1914"/>
                  </a:lnTo>
                  <a:lnTo>
                    <a:pt x="222" y="1926"/>
                  </a:lnTo>
                  <a:lnTo>
                    <a:pt x="216" y="1932"/>
                  </a:lnTo>
                  <a:lnTo>
                    <a:pt x="216" y="1944"/>
                  </a:lnTo>
                  <a:lnTo>
                    <a:pt x="204" y="1956"/>
                  </a:lnTo>
                  <a:lnTo>
                    <a:pt x="210" y="1962"/>
                  </a:lnTo>
                  <a:lnTo>
                    <a:pt x="216" y="1962"/>
                  </a:lnTo>
                  <a:lnTo>
                    <a:pt x="216" y="1974"/>
                  </a:lnTo>
                  <a:lnTo>
                    <a:pt x="228" y="1986"/>
                  </a:lnTo>
                  <a:lnTo>
                    <a:pt x="240" y="1980"/>
                  </a:lnTo>
                  <a:lnTo>
                    <a:pt x="246" y="1968"/>
                  </a:lnTo>
                  <a:lnTo>
                    <a:pt x="258" y="1962"/>
                  </a:lnTo>
                  <a:lnTo>
                    <a:pt x="276" y="1956"/>
                  </a:lnTo>
                  <a:lnTo>
                    <a:pt x="294" y="1938"/>
                  </a:lnTo>
                  <a:lnTo>
                    <a:pt x="306" y="1938"/>
                  </a:lnTo>
                  <a:lnTo>
                    <a:pt x="306" y="1944"/>
                  </a:lnTo>
                  <a:lnTo>
                    <a:pt x="300" y="1950"/>
                  </a:lnTo>
                  <a:lnTo>
                    <a:pt x="288" y="1956"/>
                  </a:lnTo>
                  <a:lnTo>
                    <a:pt x="282" y="1956"/>
                  </a:lnTo>
                  <a:lnTo>
                    <a:pt x="276" y="1962"/>
                  </a:lnTo>
                  <a:lnTo>
                    <a:pt x="276" y="1974"/>
                  </a:lnTo>
                  <a:lnTo>
                    <a:pt x="282" y="1986"/>
                  </a:lnTo>
                  <a:lnTo>
                    <a:pt x="294" y="1998"/>
                  </a:lnTo>
                  <a:lnTo>
                    <a:pt x="252" y="1992"/>
                  </a:lnTo>
                  <a:lnTo>
                    <a:pt x="246" y="1998"/>
                  </a:lnTo>
                  <a:lnTo>
                    <a:pt x="240" y="2010"/>
                  </a:lnTo>
                  <a:lnTo>
                    <a:pt x="234" y="2016"/>
                  </a:lnTo>
                  <a:lnTo>
                    <a:pt x="228" y="2028"/>
                  </a:lnTo>
                  <a:lnTo>
                    <a:pt x="228" y="2034"/>
                  </a:lnTo>
                  <a:lnTo>
                    <a:pt x="234" y="2034"/>
                  </a:lnTo>
                  <a:lnTo>
                    <a:pt x="240" y="2040"/>
                  </a:lnTo>
                  <a:lnTo>
                    <a:pt x="252" y="2040"/>
                  </a:lnTo>
                  <a:lnTo>
                    <a:pt x="258" y="2046"/>
                  </a:lnTo>
                  <a:lnTo>
                    <a:pt x="252" y="2052"/>
                  </a:lnTo>
                  <a:lnTo>
                    <a:pt x="252" y="2058"/>
                  </a:lnTo>
                  <a:lnTo>
                    <a:pt x="246" y="2070"/>
                  </a:lnTo>
                  <a:lnTo>
                    <a:pt x="246" y="2076"/>
                  </a:lnTo>
                  <a:lnTo>
                    <a:pt x="252" y="2070"/>
                  </a:lnTo>
                  <a:lnTo>
                    <a:pt x="288" y="2052"/>
                  </a:lnTo>
                  <a:lnTo>
                    <a:pt x="306" y="2034"/>
                  </a:lnTo>
                  <a:lnTo>
                    <a:pt x="318" y="2028"/>
                  </a:lnTo>
                  <a:lnTo>
                    <a:pt x="318" y="2040"/>
                  </a:lnTo>
                  <a:lnTo>
                    <a:pt x="288" y="2058"/>
                  </a:lnTo>
                  <a:lnTo>
                    <a:pt x="312" y="2064"/>
                  </a:lnTo>
                  <a:lnTo>
                    <a:pt x="312" y="2076"/>
                  </a:lnTo>
                  <a:lnTo>
                    <a:pt x="294" y="2094"/>
                  </a:lnTo>
                  <a:lnTo>
                    <a:pt x="276" y="2076"/>
                  </a:lnTo>
                  <a:lnTo>
                    <a:pt x="270" y="2076"/>
                  </a:lnTo>
                  <a:lnTo>
                    <a:pt x="264" y="2082"/>
                  </a:lnTo>
                  <a:lnTo>
                    <a:pt x="240" y="2094"/>
                  </a:lnTo>
                  <a:lnTo>
                    <a:pt x="228" y="2094"/>
                  </a:lnTo>
                  <a:lnTo>
                    <a:pt x="216" y="2106"/>
                  </a:lnTo>
                  <a:lnTo>
                    <a:pt x="210" y="2118"/>
                  </a:lnTo>
                  <a:lnTo>
                    <a:pt x="204" y="2124"/>
                  </a:lnTo>
                  <a:lnTo>
                    <a:pt x="210" y="2118"/>
                  </a:lnTo>
                  <a:lnTo>
                    <a:pt x="222" y="2118"/>
                  </a:lnTo>
                  <a:lnTo>
                    <a:pt x="228" y="2112"/>
                  </a:lnTo>
                  <a:lnTo>
                    <a:pt x="276" y="2112"/>
                  </a:lnTo>
                  <a:lnTo>
                    <a:pt x="270" y="2112"/>
                  </a:lnTo>
                  <a:lnTo>
                    <a:pt x="264" y="2118"/>
                  </a:lnTo>
                  <a:lnTo>
                    <a:pt x="252" y="2118"/>
                  </a:lnTo>
                  <a:lnTo>
                    <a:pt x="240" y="2124"/>
                  </a:lnTo>
                  <a:lnTo>
                    <a:pt x="228" y="2124"/>
                  </a:lnTo>
                  <a:lnTo>
                    <a:pt x="216" y="2130"/>
                  </a:lnTo>
                  <a:lnTo>
                    <a:pt x="210" y="2130"/>
                  </a:lnTo>
                  <a:lnTo>
                    <a:pt x="210" y="2148"/>
                  </a:lnTo>
                  <a:lnTo>
                    <a:pt x="204" y="2148"/>
                  </a:lnTo>
                  <a:lnTo>
                    <a:pt x="198" y="2142"/>
                  </a:lnTo>
                  <a:lnTo>
                    <a:pt x="174" y="2142"/>
                  </a:lnTo>
                  <a:lnTo>
                    <a:pt x="174" y="2154"/>
                  </a:lnTo>
                  <a:lnTo>
                    <a:pt x="180" y="2166"/>
                  </a:lnTo>
                  <a:lnTo>
                    <a:pt x="192" y="2172"/>
                  </a:lnTo>
                  <a:lnTo>
                    <a:pt x="198" y="2178"/>
                  </a:lnTo>
                  <a:lnTo>
                    <a:pt x="246" y="2160"/>
                  </a:lnTo>
                  <a:lnTo>
                    <a:pt x="264" y="2184"/>
                  </a:lnTo>
                  <a:lnTo>
                    <a:pt x="300" y="2166"/>
                  </a:lnTo>
                  <a:lnTo>
                    <a:pt x="294" y="2172"/>
                  </a:lnTo>
                  <a:lnTo>
                    <a:pt x="288" y="2184"/>
                  </a:lnTo>
                  <a:lnTo>
                    <a:pt x="276" y="2190"/>
                  </a:lnTo>
                  <a:lnTo>
                    <a:pt x="270" y="2196"/>
                  </a:lnTo>
                  <a:lnTo>
                    <a:pt x="264" y="2208"/>
                  </a:lnTo>
                  <a:lnTo>
                    <a:pt x="264" y="2214"/>
                  </a:lnTo>
                  <a:lnTo>
                    <a:pt x="276" y="2214"/>
                  </a:lnTo>
                  <a:lnTo>
                    <a:pt x="282" y="2208"/>
                  </a:lnTo>
                  <a:lnTo>
                    <a:pt x="300" y="2202"/>
                  </a:lnTo>
                  <a:lnTo>
                    <a:pt x="318" y="2184"/>
                  </a:lnTo>
                  <a:lnTo>
                    <a:pt x="330" y="2178"/>
                  </a:lnTo>
                  <a:lnTo>
                    <a:pt x="306" y="2202"/>
                  </a:lnTo>
                  <a:lnTo>
                    <a:pt x="300" y="2214"/>
                  </a:lnTo>
                  <a:lnTo>
                    <a:pt x="294" y="2220"/>
                  </a:lnTo>
                  <a:lnTo>
                    <a:pt x="300" y="2220"/>
                  </a:lnTo>
                  <a:lnTo>
                    <a:pt x="312" y="2214"/>
                  </a:lnTo>
                  <a:lnTo>
                    <a:pt x="324" y="2214"/>
                  </a:lnTo>
                  <a:lnTo>
                    <a:pt x="318" y="2220"/>
                  </a:lnTo>
                  <a:lnTo>
                    <a:pt x="306" y="2226"/>
                  </a:lnTo>
                  <a:lnTo>
                    <a:pt x="300" y="2238"/>
                  </a:lnTo>
                  <a:lnTo>
                    <a:pt x="282" y="2256"/>
                  </a:lnTo>
                  <a:lnTo>
                    <a:pt x="288" y="2262"/>
                  </a:lnTo>
                  <a:lnTo>
                    <a:pt x="294" y="2262"/>
                  </a:lnTo>
                  <a:lnTo>
                    <a:pt x="342" y="2238"/>
                  </a:lnTo>
                  <a:lnTo>
                    <a:pt x="348" y="2232"/>
                  </a:lnTo>
                  <a:lnTo>
                    <a:pt x="324" y="2256"/>
                  </a:lnTo>
                  <a:lnTo>
                    <a:pt x="318" y="2268"/>
                  </a:lnTo>
                  <a:lnTo>
                    <a:pt x="318" y="2274"/>
                  </a:lnTo>
                  <a:lnTo>
                    <a:pt x="330" y="2280"/>
                  </a:lnTo>
                  <a:lnTo>
                    <a:pt x="342" y="2280"/>
                  </a:lnTo>
                  <a:lnTo>
                    <a:pt x="354" y="2292"/>
                  </a:lnTo>
                  <a:lnTo>
                    <a:pt x="354" y="2298"/>
                  </a:lnTo>
                  <a:lnTo>
                    <a:pt x="348" y="2304"/>
                  </a:lnTo>
                  <a:lnTo>
                    <a:pt x="348" y="2340"/>
                  </a:lnTo>
                  <a:lnTo>
                    <a:pt x="2058" y="2340"/>
                  </a:lnTo>
                  <a:lnTo>
                    <a:pt x="2064" y="2328"/>
                  </a:lnTo>
                  <a:lnTo>
                    <a:pt x="2064" y="2322"/>
                  </a:lnTo>
                  <a:lnTo>
                    <a:pt x="2070" y="2310"/>
                  </a:lnTo>
                  <a:lnTo>
                    <a:pt x="2076" y="2304"/>
                  </a:lnTo>
                  <a:lnTo>
                    <a:pt x="2088" y="2298"/>
                  </a:lnTo>
                  <a:lnTo>
                    <a:pt x="2100" y="2310"/>
                  </a:lnTo>
                  <a:lnTo>
                    <a:pt x="2088" y="2322"/>
                  </a:lnTo>
                  <a:lnTo>
                    <a:pt x="2082" y="2334"/>
                  </a:lnTo>
                  <a:lnTo>
                    <a:pt x="2082" y="2346"/>
                  </a:lnTo>
                  <a:lnTo>
                    <a:pt x="2094" y="2352"/>
                  </a:lnTo>
                  <a:lnTo>
                    <a:pt x="2112" y="2358"/>
                  </a:lnTo>
                  <a:lnTo>
                    <a:pt x="2124" y="2358"/>
                  </a:lnTo>
                  <a:lnTo>
                    <a:pt x="2142" y="2376"/>
                  </a:lnTo>
                  <a:lnTo>
                    <a:pt x="2154" y="2376"/>
                  </a:lnTo>
                  <a:lnTo>
                    <a:pt x="2154" y="2370"/>
                  </a:lnTo>
                  <a:lnTo>
                    <a:pt x="2166" y="2358"/>
                  </a:lnTo>
                  <a:lnTo>
                    <a:pt x="2178" y="2358"/>
                  </a:lnTo>
                  <a:lnTo>
                    <a:pt x="2190" y="2364"/>
                  </a:lnTo>
                  <a:lnTo>
                    <a:pt x="2202" y="2376"/>
                  </a:lnTo>
                  <a:lnTo>
                    <a:pt x="2202" y="2382"/>
                  </a:lnTo>
                  <a:lnTo>
                    <a:pt x="2208" y="2388"/>
                  </a:lnTo>
                  <a:lnTo>
                    <a:pt x="2238" y="2388"/>
                  </a:lnTo>
                  <a:lnTo>
                    <a:pt x="2256" y="2406"/>
                  </a:lnTo>
                  <a:lnTo>
                    <a:pt x="2268" y="2406"/>
                  </a:lnTo>
                  <a:lnTo>
                    <a:pt x="2280" y="2394"/>
                  </a:lnTo>
                  <a:lnTo>
                    <a:pt x="2292" y="2388"/>
                  </a:lnTo>
                  <a:lnTo>
                    <a:pt x="2298" y="2382"/>
                  </a:lnTo>
                  <a:lnTo>
                    <a:pt x="2298" y="2400"/>
                  </a:lnTo>
                  <a:lnTo>
                    <a:pt x="2346" y="2394"/>
                  </a:lnTo>
                  <a:lnTo>
                    <a:pt x="2346" y="2400"/>
                  </a:lnTo>
                  <a:lnTo>
                    <a:pt x="2352" y="2400"/>
                  </a:lnTo>
                  <a:lnTo>
                    <a:pt x="2364" y="2406"/>
                  </a:lnTo>
                  <a:lnTo>
                    <a:pt x="2382" y="2406"/>
                  </a:lnTo>
                  <a:lnTo>
                    <a:pt x="2394" y="2394"/>
                  </a:lnTo>
                  <a:lnTo>
                    <a:pt x="2406" y="2388"/>
                  </a:lnTo>
                  <a:lnTo>
                    <a:pt x="2412" y="2376"/>
                  </a:lnTo>
                  <a:lnTo>
                    <a:pt x="2412" y="2370"/>
                  </a:lnTo>
                  <a:lnTo>
                    <a:pt x="2430" y="2370"/>
                  </a:lnTo>
                  <a:lnTo>
                    <a:pt x="2436" y="2376"/>
                  </a:lnTo>
                  <a:lnTo>
                    <a:pt x="2442" y="2376"/>
                  </a:lnTo>
                  <a:lnTo>
                    <a:pt x="2454" y="2364"/>
                  </a:lnTo>
                  <a:lnTo>
                    <a:pt x="2460" y="2352"/>
                  </a:lnTo>
                  <a:lnTo>
                    <a:pt x="2466" y="2346"/>
                  </a:lnTo>
                  <a:lnTo>
                    <a:pt x="2472" y="2346"/>
                  </a:lnTo>
                  <a:lnTo>
                    <a:pt x="2472" y="2352"/>
                  </a:lnTo>
                  <a:lnTo>
                    <a:pt x="2478" y="2358"/>
                  </a:lnTo>
                  <a:lnTo>
                    <a:pt x="2502" y="2352"/>
                  </a:lnTo>
                  <a:lnTo>
                    <a:pt x="2496" y="2346"/>
                  </a:lnTo>
                  <a:lnTo>
                    <a:pt x="2496" y="2334"/>
                  </a:lnTo>
                  <a:lnTo>
                    <a:pt x="2502" y="2328"/>
                  </a:lnTo>
                  <a:lnTo>
                    <a:pt x="2514" y="2322"/>
                  </a:lnTo>
                  <a:lnTo>
                    <a:pt x="2532" y="2340"/>
                  </a:lnTo>
                  <a:lnTo>
                    <a:pt x="2556" y="2340"/>
                  </a:lnTo>
                  <a:lnTo>
                    <a:pt x="2562" y="2346"/>
                  </a:lnTo>
                  <a:lnTo>
                    <a:pt x="2580" y="2346"/>
                  </a:lnTo>
                  <a:lnTo>
                    <a:pt x="2604" y="2358"/>
                  </a:lnTo>
                  <a:lnTo>
                    <a:pt x="2604" y="2370"/>
                  </a:lnTo>
                  <a:lnTo>
                    <a:pt x="2598" y="2382"/>
                  </a:lnTo>
                  <a:lnTo>
                    <a:pt x="2598" y="2388"/>
                  </a:lnTo>
                  <a:lnTo>
                    <a:pt x="2592" y="2400"/>
                  </a:lnTo>
                  <a:lnTo>
                    <a:pt x="2604" y="2412"/>
                  </a:lnTo>
                  <a:lnTo>
                    <a:pt x="2592" y="2436"/>
                  </a:lnTo>
                  <a:lnTo>
                    <a:pt x="2598" y="2436"/>
                  </a:lnTo>
                  <a:lnTo>
                    <a:pt x="2604" y="2430"/>
                  </a:lnTo>
                  <a:lnTo>
                    <a:pt x="2616" y="2424"/>
                  </a:lnTo>
                  <a:lnTo>
                    <a:pt x="2634" y="2418"/>
                  </a:lnTo>
                  <a:lnTo>
                    <a:pt x="2646" y="2412"/>
                  </a:lnTo>
                  <a:lnTo>
                    <a:pt x="2670" y="2412"/>
                  </a:lnTo>
                  <a:lnTo>
                    <a:pt x="2670" y="2424"/>
                  </a:lnTo>
                  <a:lnTo>
                    <a:pt x="2658" y="2430"/>
                  </a:lnTo>
                  <a:lnTo>
                    <a:pt x="2652" y="2436"/>
                  </a:lnTo>
                  <a:lnTo>
                    <a:pt x="2646" y="2436"/>
                  </a:lnTo>
                  <a:lnTo>
                    <a:pt x="2640" y="2442"/>
                  </a:lnTo>
                  <a:lnTo>
                    <a:pt x="2646" y="2448"/>
                  </a:lnTo>
                  <a:lnTo>
                    <a:pt x="2652" y="2448"/>
                  </a:lnTo>
                  <a:lnTo>
                    <a:pt x="2664" y="2460"/>
                  </a:lnTo>
                  <a:lnTo>
                    <a:pt x="2640" y="2484"/>
                  </a:lnTo>
                  <a:lnTo>
                    <a:pt x="2640" y="2490"/>
                  </a:lnTo>
                  <a:lnTo>
                    <a:pt x="2652" y="2490"/>
                  </a:lnTo>
                  <a:lnTo>
                    <a:pt x="2652" y="2502"/>
                  </a:lnTo>
                  <a:lnTo>
                    <a:pt x="2640" y="2514"/>
                  </a:lnTo>
                  <a:lnTo>
                    <a:pt x="2640" y="2526"/>
                  </a:lnTo>
                  <a:lnTo>
                    <a:pt x="2658" y="2526"/>
                  </a:lnTo>
                  <a:lnTo>
                    <a:pt x="2652" y="2544"/>
                  </a:lnTo>
                  <a:lnTo>
                    <a:pt x="2658" y="2544"/>
                  </a:lnTo>
                  <a:lnTo>
                    <a:pt x="2670" y="2550"/>
                  </a:lnTo>
                  <a:lnTo>
                    <a:pt x="2754" y="2550"/>
                  </a:lnTo>
                  <a:lnTo>
                    <a:pt x="2766" y="2556"/>
                  </a:lnTo>
                  <a:lnTo>
                    <a:pt x="2784" y="2568"/>
                  </a:lnTo>
                  <a:lnTo>
                    <a:pt x="2838" y="2568"/>
                  </a:lnTo>
                  <a:lnTo>
                    <a:pt x="2850" y="2574"/>
                  </a:lnTo>
                  <a:lnTo>
                    <a:pt x="2856" y="2580"/>
                  </a:lnTo>
                  <a:lnTo>
                    <a:pt x="2856" y="2610"/>
                  </a:lnTo>
                  <a:lnTo>
                    <a:pt x="2874" y="2610"/>
                  </a:lnTo>
                  <a:lnTo>
                    <a:pt x="2874" y="2628"/>
                  </a:lnTo>
                  <a:lnTo>
                    <a:pt x="2862" y="2640"/>
                  </a:lnTo>
                  <a:lnTo>
                    <a:pt x="2862" y="2652"/>
                  </a:lnTo>
                  <a:lnTo>
                    <a:pt x="2874" y="2664"/>
                  </a:lnTo>
                  <a:lnTo>
                    <a:pt x="2880" y="2664"/>
                  </a:lnTo>
                  <a:lnTo>
                    <a:pt x="2856" y="2658"/>
                  </a:lnTo>
                  <a:lnTo>
                    <a:pt x="2856" y="2670"/>
                  </a:lnTo>
                  <a:lnTo>
                    <a:pt x="2850" y="2676"/>
                  </a:lnTo>
                  <a:lnTo>
                    <a:pt x="2844" y="2688"/>
                  </a:lnTo>
                  <a:lnTo>
                    <a:pt x="2838" y="2694"/>
                  </a:lnTo>
                  <a:lnTo>
                    <a:pt x="2832" y="2688"/>
                  </a:lnTo>
                  <a:lnTo>
                    <a:pt x="2820" y="2682"/>
                  </a:lnTo>
                  <a:lnTo>
                    <a:pt x="2802" y="2670"/>
                  </a:lnTo>
                  <a:lnTo>
                    <a:pt x="2790" y="2664"/>
                  </a:lnTo>
                  <a:lnTo>
                    <a:pt x="2784" y="2652"/>
                  </a:lnTo>
                  <a:lnTo>
                    <a:pt x="2784" y="2628"/>
                  </a:lnTo>
                  <a:lnTo>
                    <a:pt x="2766" y="2622"/>
                  </a:lnTo>
                  <a:lnTo>
                    <a:pt x="2772" y="2640"/>
                  </a:lnTo>
                  <a:lnTo>
                    <a:pt x="2772" y="2646"/>
                  </a:lnTo>
                  <a:lnTo>
                    <a:pt x="2778" y="2652"/>
                  </a:lnTo>
                  <a:lnTo>
                    <a:pt x="2778" y="2664"/>
                  </a:lnTo>
                  <a:lnTo>
                    <a:pt x="2772" y="2676"/>
                  </a:lnTo>
                  <a:lnTo>
                    <a:pt x="2760" y="2688"/>
                  </a:lnTo>
                  <a:lnTo>
                    <a:pt x="2754" y="2700"/>
                  </a:lnTo>
                  <a:lnTo>
                    <a:pt x="2736" y="2706"/>
                  </a:lnTo>
                  <a:lnTo>
                    <a:pt x="2718" y="2724"/>
                  </a:lnTo>
                  <a:lnTo>
                    <a:pt x="2712" y="2742"/>
                  </a:lnTo>
                  <a:lnTo>
                    <a:pt x="2700" y="2760"/>
                  </a:lnTo>
                  <a:lnTo>
                    <a:pt x="2694" y="2778"/>
                  </a:lnTo>
                  <a:lnTo>
                    <a:pt x="2688" y="2784"/>
                  </a:lnTo>
                  <a:lnTo>
                    <a:pt x="2664" y="2796"/>
                  </a:lnTo>
                  <a:lnTo>
                    <a:pt x="2652" y="2796"/>
                  </a:lnTo>
                  <a:lnTo>
                    <a:pt x="2646" y="2790"/>
                  </a:lnTo>
                  <a:lnTo>
                    <a:pt x="2640" y="2802"/>
                  </a:lnTo>
                  <a:lnTo>
                    <a:pt x="2634" y="2808"/>
                  </a:lnTo>
                  <a:lnTo>
                    <a:pt x="2634" y="2832"/>
                  </a:lnTo>
                  <a:lnTo>
                    <a:pt x="2628" y="2838"/>
                  </a:lnTo>
                  <a:lnTo>
                    <a:pt x="2622" y="2838"/>
                  </a:lnTo>
                  <a:lnTo>
                    <a:pt x="2586" y="2856"/>
                  </a:lnTo>
                  <a:lnTo>
                    <a:pt x="2562" y="2880"/>
                  </a:lnTo>
                  <a:lnTo>
                    <a:pt x="2562" y="2886"/>
                  </a:lnTo>
                  <a:lnTo>
                    <a:pt x="2568" y="2886"/>
                  </a:lnTo>
                  <a:lnTo>
                    <a:pt x="2580" y="2880"/>
                  </a:lnTo>
                  <a:lnTo>
                    <a:pt x="2592" y="2880"/>
                  </a:lnTo>
                  <a:lnTo>
                    <a:pt x="2598" y="2886"/>
                  </a:lnTo>
                  <a:lnTo>
                    <a:pt x="2610" y="2880"/>
                  </a:lnTo>
                  <a:lnTo>
                    <a:pt x="2616" y="2868"/>
                  </a:lnTo>
                  <a:lnTo>
                    <a:pt x="2628" y="2862"/>
                  </a:lnTo>
                  <a:lnTo>
                    <a:pt x="2658" y="2862"/>
                  </a:lnTo>
                  <a:lnTo>
                    <a:pt x="2658" y="2856"/>
                  </a:lnTo>
                  <a:lnTo>
                    <a:pt x="2664" y="2844"/>
                  </a:lnTo>
                  <a:lnTo>
                    <a:pt x="2676" y="2838"/>
                  </a:lnTo>
                  <a:lnTo>
                    <a:pt x="2682" y="2832"/>
                  </a:lnTo>
                  <a:lnTo>
                    <a:pt x="2754" y="2832"/>
                  </a:lnTo>
                  <a:lnTo>
                    <a:pt x="2766" y="2838"/>
                  </a:lnTo>
                  <a:lnTo>
                    <a:pt x="2790" y="2820"/>
                  </a:lnTo>
                  <a:lnTo>
                    <a:pt x="2856" y="2820"/>
                  </a:lnTo>
                  <a:lnTo>
                    <a:pt x="2862" y="2814"/>
                  </a:lnTo>
                  <a:lnTo>
                    <a:pt x="2862" y="2790"/>
                  </a:lnTo>
                  <a:lnTo>
                    <a:pt x="2844" y="2796"/>
                  </a:lnTo>
                  <a:lnTo>
                    <a:pt x="2832" y="2796"/>
                  </a:lnTo>
                  <a:lnTo>
                    <a:pt x="2826" y="2790"/>
                  </a:lnTo>
                  <a:lnTo>
                    <a:pt x="2826" y="2784"/>
                  </a:lnTo>
                  <a:lnTo>
                    <a:pt x="2832" y="2772"/>
                  </a:lnTo>
                  <a:lnTo>
                    <a:pt x="2850" y="2754"/>
                  </a:lnTo>
                  <a:lnTo>
                    <a:pt x="2868" y="2742"/>
                  </a:lnTo>
                  <a:lnTo>
                    <a:pt x="2880" y="2736"/>
                  </a:lnTo>
                  <a:lnTo>
                    <a:pt x="2910" y="2736"/>
                  </a:lnTo>
                  <a:lnTo>
                    <a:pt x="2928" y="2730"/>
                  </a:lnTo>
                  <a:lnTo>
                    <a:pt x="2952" y="2730"/>
                  </a:lnTo>
                  <a:lnTo>
                    <a:pt x="2964" y="2724"/>
                  </a:lnTo>
                  <a:lnTo>
                    <a:pt x="2970" y="2724"/>
                  </a:lnTo>
                  <a:lnTo>
                    <a:pt x="2976" y="2718"/>
                  </a:lnTo>
                  <a:lnTo>
                    <a:pt x="2982" y="2718"/>
                  </a:lnTo>
                  <a:lnTo>
                    <a:pt x="2994" y="2724"/>
                  </a:lnTo>
                  <a:lnTo>
                    <a:pt x="3000" y="2724"/>
                  </a:lnTo>
                  <a:lnTo>
                    <a:pt x="3012" y="2730"/>
                  </a:lnTo>
                  <a:lnTo>
                    <a:pt x="3018" y="2736"/>
                  </a:lnTo>
                  <a:lnTo>
                    <a:pt x="3024" y="2736"/>
                  </a:lnTo>
                  <a:lnTo>
                    <a:pt x="3030" y="2730"/>
                  </a:lnTo>
                  <a:lnTo>
                    <a:pt x="3030" y="2712"/>
                  </a:lnTo>
                  <a:lnTo>
                    <a:pt x="3036" y="2706"/>
                  </a:lnTo>
                  <a:lnTo>
                    <a:pt x="3048" y="2700"/>
                  </a:lnTo>
                  <a:lnTo>
                    <a:pt x="3060" y="2700"/>
                  </a:lnTo>
                  <a:lnTo>
                    <a:pt x="3066" y="2706"/>
                  </a:lnTo>
                  <a:lnTo>
                    <a:pt x="3072" y="2706"/>
                  </a:lnTo>
                  <a:lnTo>
                    <a:pt x="3072" y="2700"/>
                  </a:lnTo>
                  <a:lnTo>
                    <a:pt x="3102" y="2700"/>
                  </a:lnTo>
                  <a:lnTo>
                    <a:pt x="3114" y="2688"/>
                  </a:lnTo>
                  <a:lnTo>
                    <a:pt x="3126" y="2682"/>
                  </a:lnTo>
                  <a:lnTo>
                    <a:pt x="3150" y="2658"/>
                  </a:lnTo>
                  <a:lnTo>
                    <a:pt x="3162" y="2652"/>
                  </a:lnTo>
                  <a:lnTo>
                    <a:pt x="3174" y="2640"/>
                  </a:lnTo>
                  <a:lnTo>
                    <a:pt x="3408" y="2640"/>
                  </a:lnTo>
                  <a:lnTo>
                    <a:pt x="3408" y="2634"/>
                  </a:lnTo>
                  <a:lnTo>
                    <a:pt x="3420" y="2622"/>
                  </a:lnTo>
                  <a:lnTo>
                    <a:pt x="3438" y="2622"/>
                  </a:lnTo>
                  <a:lnTo>
                    <a:pt x="3450" y="2616"/>
                  </a:lnTo>
                  <a:lnTo>
                    <a:pt x="3456" y="2616"/>
                  </a:lnTo>
                  <a:lnTo>
                    <a:pt x="3456" y="2610"/>
                  </a:lnTo>
                  <a:lnTo>
                    <a:pt x="3468" y="2598"/>
                  </a:lnTo>
                  <a:lnTo>
                    <a:pt x="3480" y="2592"/>
                  </a:lnTo>
                  <a:lnTo>
                    <a:pt x="3486" y="2586"/>
                  </a:lnTo>
                  <a:lnTo>
                    <a:pt x="3498" y="2586"/>
                  </a:lnTo>
                  <a:lnTo>
                    <a:pt x="3504" y="2592"/>
                  </a:lnTo>
                  <a:lnTo>
                    <a:pt x="3510" y="2592"/>
                  </a:lnTo>
                  <a:lnTo>
                    <a:pt x="3510" y="2568"/>
                  </a:lnTo>
                  <a:lnTo>
                    <a:pt x="3516" y="2556"/>
                  </a:lnTo>
                  <a:lnTo>
                    <a:pt x="3528" y="2544"/>
                  </a:lnTo>
                  <a:lnTo>
                    <a:pt x="3534" y="2544"/>
                  </a:lnTo>
                  <a:lnTo>
                    <a:pt x="3546" y="2532"/>
                  </a:lnTo>
                  <a:lnTo>
                    <a:pt x="3546" y="2508"/>
                  </a:lnTo>
                  <a:lnTo>
                    <a:pt x="3588" y="2484"/>
                  </a:lnTo>
                  <a:lnTo>
                    <a:pt x="3594" y="2472"/>
                  </a:lnTo>
                  <a:lnTo>
                    <a:pt x="3618" y="2448"/>
                  </a:lnTo>
                  <a:lnTo>
                    <a:pt x="3630" y="2448"/>
                  </a:lnTo>
                  <a:lnTo>
                    <a:pt x="3636" y="2454"/>
                  </a:lnTo>
                  <a:lnTo>
                    <a:pt x="3636" y="2460"/>
                  </a:lnTo>
                  <a:lnTo>
                    <a:pt x="3642" y="2466"/>
                  </a:lnTo>
                  <a:lnTo>
                    <a:pt x="3654" y="2466"/>
                  </a:lnTo>
                  <a:lnTo>
                    <a:pt x="3666" y="2460"/>
                  </a:lnTo>
                  <a:lnTo>
                    <a:pt x="3702" y="2460"/>
                  </a:lnTo>
                  <a:lnTo>
                    <a:pt x="3708" y="2466"/>
                  </a:lnTo>
                  <a:lnTo>
                    <a:pt x="3708" y="2472"/>
                  </a:lnTo>
                  <a:lnTo>
                    <a:pt x="3702" y="2496"/>
                  </a:lnTo>
                  <a:lnTo>
                    <a:pt x="3690" y="2520"/>
                  </a:lnTo>
                  <a:lnTo>
                    <a:pt x="3678" y="2550"/>
                  </a:lnTo>
                  <a:lnTo>
                    <a:pt x="3666" y="2574"/>
                  </a:lnTo>
                  <a:lnTo>
                    <a:pt x="3666" y="2586"/>
                  </a:lnTo>
                  <a:lnTo>
                    <a:pt x="3672" y="2592"/>
                  </a:lnTo>
                  <a:lnTo>
                    <a:pt x="3678" y="2592"/>
                  </a:lnTo>
                  <a:lnTo>
                    <a:pt x="3684" y="2598"/>
                  </a:lnTo>
                  <a:lnTo>
                    <a:pt x="3672" y="2610"/>
                  </a:lnTo>
                  <a:lnTo>
                    <a:pt x="3666" y="2622"/>
                  </a:lnTo>
                  <a:lnTo>
                    <a:pt x="3666" y="2628"/>
                  </a:lnTo>
                  <a:lnTo>
                    <a:pt x="3690" y="2628"/>
                  </a:lnTo>
                  <a:lnTo>
                    <a:pt x="3690" y="2634"/>
                  </a:lnTo>
                  <a:lnTo>
                    <a:pt x="3696" y="2640"/>
                  </a:lnTo>
                  <a:lnTo>
                    <a:pt x="3714" y="2640"/>
                  </a:lnTo>
                  <a:lnTo>
                    <a:pt x="3750" y="2622"/>
                  </a:lnTo>
                  <a:lnTo>
                    <a:pt x="3768" y="2604"/>
                  </a:lnTo>
                  <a:lnTo>
                    <a:pt x="3780" y="2622"/>
                  </a:lnTo>
                  <a:lnTo>
                    <a:pt x="3786" y="2622"/>
                  </a:lnTo>
                  <a:lnTo>
                    <a:pt x="3792" y="2616"/>
                  </a:lnTo>
                  <a:lnTo>
                    <a:pt x="3816" y="2604"/>
                  </a:lnTo>
                  <a:lnTo>
                    <a:pt x="3828" y="2604"/>
                  </a:lnTo>
                  <a:lnTo>
                    <a:pt x="3840" y="2592"/>
                  </a:lnTo>
                  <a:lnTo>
                    <a:pt x="3852" y="2592"/>
                  </a:lnTo>
                  <a:lnTo>
                    <a:pt x="3864" y="2580"/>
                  </a:lnTo>
                  <a:lnTo>
                    <a:pt x="3870" y="2580"/>
                  </a:lnTo>
                  <a:lnTo>
                    <a:pt x="3888" y="2586"/>
                  </a:lnTo>
                  <a:lnTo>
                    <a:pt x="3846" y="2616"/>
                  </a:lnTo>
                  <a:lnTo>
                    <a:pt x="3936" y="2610"/>
                  </a:lnTo>
                  <a:lnTo>
                    <a:pt x="3918" y="2610"/>
                  </a:lnTo>
                  <a:lnTo>
                    <a:pt x="3906" y="2616"/>
                  </a:lnTo>
                  <a:lnTo>
                    <a:pt x="3894" y="2616"/>
                  </a:lnTo>
                  <a:lnTo>
                    <a:pt x="3888" y="2622"/>
                  </a:lnTo>
                  <a:lnTo>
                    <a:pt x="3888" y="2634"/>
                  </a:lnTo>
                  <a:lnTo>
                    <a:pt x="3882" y="2640"/>
                  </a:lnTo>
                  <a:lnTo>
                    <a:pt x="3876" y="2640"/>
                  </a:lnTo>
                  <a:lnTo>
                    <a:pt x="3870" y="2634"/>
                  </a:lnTo>
                  <a:lnTo>
                    <a:pt x="3864" y="2634"/>
                  </a:lnTo>
                  <a:lnTo>
                    <a:pt x="3852" y="2628"/>
                  </a:lnTo>
                  <a:lnTo>
                    <a:pt x="3846" y="2628"/>
                  </a:lnTo>
                  <a:lnTo>
                    <a:pt x="3828" y="2634"/>
                  </a:lnTo>
                  <a:lnTo>
                    <a:pt x="3738" y="2688"/>
                  </a:lnTo>
                  <a:lnTo>
                    <a:pt x="3726" y="2700"/>
                  </a:lnTo>
                  <a:lnTo>
                    <a:pt x="3720" y="2712"/>
                  </a:lnTo>
                  <a:lnTo>
                    <a:pt x="3720" y="2748"/>
                  </a:lnTo>
                  <a:lnTo>
                    <a:pt x="3726" y="2748"/>
                  </a:lnTo>
                  <a:lnTo>
                    <a:pt x="3732" y="2742"/>
                  </a:lnTo>
                  <a:lnTo>
                    <a:pt x="3738" y="2742"/>
                  </a:lnTo>
                  <a:lnTo>
                    <a:pt x="3738" y="2754"/>
                  </a:lnTo>
                  <a:lnTo>
                    <a:pt x="3744" y="2760"/>
                  </a:lnTo>
                  <a:lnTo>
                    <a:pt x="3756" y="2760"/>
                  </a:lnTo>
                  <a:lnTo>
                    <a:pt x="3762" y="2754"/>
                  </a:lnTo>
                  <a:lnTo>
                    <a:pt x="3768" y="2742"/>
                  </a:lnTo>
                  <a:lnTo>
                    <a:pt x="3774" y="2736"/>
                  </a:lnTo>
                  <a:lnTo>
                    <a:pt x="3786" y="2736"/>
                  </a:lnTo>
                  <a:lnTo>
                    <a:pt x="3804" y="2730"/>
                  </a:lnTo>
                  <a:lnTo>
                    <a:pt x="3816" y="2724"/>
                  </a:lnTo>
                  <a:lnTo>
                    <a:pt x="3834" y="2718"/>
                  </a:lnTo>
                  <a:lnTo>
                    <a:pt x="3846" y="2706"/>
                  </a:lnTo>
                  <a:lnTo>
                    <a:pt x="3852" y="2694"/>
                  </a:lnTo>
                  <a:lnTo>
                    <a:pt x="3870" y="2676"/>
                  </a:lnTo>
                  <a:lnTo>
                    <a:pt x="3876" y="2664"/>
                  </a:lnTo>
                  <a:lnTo>
                    <a:pt x="3876" y="2670"/>
                  </a:lnTo>
                  <a:lnTo>
                    <a:pt x="3882" y="2682"/>
                  </a:lnTo>
                  <a:lnTo>
                    <a:pt x="3888" y="2688"/>
                  </a:lnTo>
                  <a:lnTo>
                    <a:pt x="3894" y="2688"/>
                  </a:lnTo>
                  <a:lnTo>
                    <a:pt x="3930" y="2676"/>
                  </a:lnTo>
                  <a:lnTo>
                    <a:pt x="3954" y="2664"/>
                  </a:lnTo>
                  <a:lnTo>
                    <a:pt x="3972" y="2658"/>
                  </a:lnTo>
                  <a:lnTo>
                    <a:pt x="3984" y="2652"/>
                  </a:lnTo>
                  <a:lnTo>
                    <a:pt x="4008" y="2646"/>
                  </a:lnTo>
                  <a:lnTo>
                    <a:pt x="4068" y="2634"/>
                  </a:lnTo>
                  <a:lnTo>
                    <a:pt x="4080" y="2628"/>
                  </a:lnTo>
                  <a:lnTo>
                    <a:pt x="4068" y="2616"/>
                  </a:lnTo>
                  <a:lnTo>
                    <a:pt x="4074" y="2598"/>
                  </a:lnTo>
                  <a:lnTo>
                    <a:pt x="4038" y="2604"/>
                  </a:lnTo>
                  <a:lnTo>
                    <a:pt x="4038" y="2580"/>
                  </a:lnTo>
                  <a:lnTo>
                    <a:pt x="4026" y="2586"/>
                  </a:lnTo>
                  <a:lnTo>
                    <a:pt x="4020" y="2586"/>
                  </a:lnTo>
                  <a:lnTo>
                    <a:pt x="4008" y="2592"/>
                  </a:lnTo>
                  <a:lnTo>
                    <a:pt x="4002" y="2598"/>
                  </a:lnTo>
                  <a:lnTo>
                    <a:pt x="3990" y="2598"/>
                  </a:lnTo>
                  <a:lnTo>
                    <a:pt x="3990" y="2580"/>
                  </a:lnTo>
                  <a:lnTo>
                    <a:pt x="3930" y="2580"/>
                  </a:lnTo>
                  <a:lnTo>
                    <a:pt x="3924" y="2574"/>
                  </a:lnTo>
                  <a:lnTo>
                    <a:pt x="3924" y="2568"/>
                  </a:lnTo>
                  <a:lnTo>
                    <a:pt x="3918" y="2562"/>
                  </a:lnTo>
                  <a:lnTo>
                    <a:pt x="3918" y="2556"/>
                  </a:lnTo>
                  <a:lnTo>
                    <a:pt x="3930" y="2556"/>
                  </a:lnTo>
                  <a:lnTo>
                    <a:pt x="3918" y="2544"/>
                  </a:lnTo>
                  <a:lnTo>
                    <a:pt x="3888" y="2544"/>
                  </a:lnTo>
                  <a:lnTo>
                    <a:pt x="3882" y="2532"/>
                  </a:lnTo>
                  <a:lnTo>
                    <a:pt x="3882" y="2526"/>
                  </a:lnTo>
                  <a:lnTo>
                    <a:pt x="3876" y="2514"/>
                  </a:lnTo>
                  <a:lnTo>
                    <a:pt x="3876" y="2502"/>
                  </a:lnTo>
                  <a:lnTo>
                    <a:pt x="3894" y="2484"/>
                  </a:lnTo>
                  <a:lnTo>
                    <a:pt x="3870" y="2484"/>
                  </a:lnTo>
                  <a:lnTo>
                    <a:pt x="3876" y="2478"/>
                  </a:lnTo>
                  <a:lnTo>
                    <a:pt x="3888" y="2472"/>
                  </a:lnTo>
                  <a:lnTo>
                    <a:pt x="3894" y="2460"/>
                  </a:lnTo>
                  <a:lnTo>
                    <a:pt x="3906" y="2454"/>
                  </a:lnTo>
                  <a:lnTo>
                    <a:pt x="3918" y="2442"/>
                  </a:lnTo>
                  <a:lnTo>
                    <a:pt x="3924" y="2430"/>
                  </a:lnTo>
                  <a:lnTo>
                    <a:pt x="3936" y="2424"/>
                  </a:lnTo>
                  <a:lnTo>
                    <a:pt x="3942" y="2412"/>
                  </a:lnTo>
                  <a:lnTo>
                    <a:pt x="3948" y="2406"/>
                  </a:lnTo>
                  <a:lnTo>
                    <a:pt x="3936" y="2400"/>
                  </a:lnTo>
                  <a:lnTo>
                    <a:pt x="3912" y="2430"/>
                  </a:lnTo>
                  <a:lnTo>
                    <a:pt x="3894" y="2418"/>
                  </a:lnTo>
                  <a:lnTo>
                    <a:pt x="3864" y="2436"/>
                  </a:lnTo>
                  <a:lnTo>
                    <a:pt x="3858" y="2418"/>
                  </a:lnTo>
                  <a:lnTo>
                    <a:pt x="3828" y="2406"/>
                  </a:lnTo>
                  <a:lnTo>
                    <a:pt x="3810" y="2412"/>
                  </a:lnTo>
                  <a:lnTo>
                    <a:pt x="3864" y="2394"/>
                  </a:lnTo>
                  <a:lnTo>
                    <a:pt x="3870" y="2400"/>
                  </a:lnTo>
                  <a:lnTo>
                    <a:pt x="3882" y="2406"/>
                  </a:lnTo>
                  <a:lnTo>
                    <a:pt x="3900" y="2406"/>
                  </a:lnTo>
                  <a:lnTo>
                    <a:pt x="3918" y="2388"/>
                  </a:lnTo>
                  <a:lnTo>
                    <a:pt x="3930" y="2382"/>
                  </a:lnTo>
                  <a:lnTo>
                    <a:pt x="3936" y="2376"/>
                  </a:lnTo>
                  <a:lnTo>
                    <a:pt x="3978" y="2376"/>
                  </a:lnTo>
                  <a:lnTo>
                    <a:pt x="3978" y="2364"/>
                  </a:lnTo>
                  <a:lnTo>
                    <a:pt x="3972" y="2358"/>
                  </a:lnTo>
                  <a:lnTo>
                    <a:pt x="3966" y="2346"/>
                  </a:lnTo>
                  <a:lnTo>
                    <a:pt x="3990" y="2346"/>
                  </a:lnTo>
                  <a:lnTo>
                    <a:pt x="3978" y="2334"/>
                  </a:lnTo>
                  <a:lnTo>
                    <a:pt x="3972" y="2322"/>
                  </a:lnTo>
                  <a:lnTo>
                    <a:pt x="3960" y="2316"/>
                  </a:lnTo>
                  <a:lnTo>
                    <a:pt x="3942" y="2310"/>
                  </a:lnTo>
                  <a:lnTo>
                    <a:pt x="3918" y="2310"/>
                  </a:lnTo>
                  <a:lnTo>
                    <a:pt x="3852" y="2316"/>
                  </a:lnTo>
                  <a:lnTo>
                    <a:pt x="3792" y="2334"/>
                  </a:lnTo>
                  <a:lnTo>
                    <a:pt x="3744" y="2352"/>
                  </a:lnTo>
                  <a:lnTo>
                    <a:pt x="3684" y="2376"/>
                  </a:lnTo>
                  <a:lnTo>
                    <a:pt x="3660" y="2388"/>
                  </a:lnTo>
                  <a:lnTo>
                    <a:pt x="3642" y="2400"/>
                  </a:lnTo>
                  <a:lnTo>
                    <a:pt x="3624" y="2418"/>
                  </a:lnTo>
                  <a:lnTo>
                    <a:pt x="3606" y="2430"/>
                  </a:lnTo>
                  <a:lnTo>
                    <a:pt x="3594" y="2442"/>
                  </a:lnTo>
                  <a:lnTo>
                    <a:pt x="3576" y="2454"/>
                  </a:lnTo>
                  <a:lnTo>
                    <a:pt x="3564" y="2466"/>
                  </a:lnTo>
                  <a:lnTo>
                    <a:pt x="3528" y="2484"/>
                  </a:lnTo>
                  <a:lnTo>
                    <a:pt x="3516" y="2484"/>
                  </a:lnTo>
                  <a:lnTo>
                    <a:pt x="3498" y="2490"/>
                  </a:lnTo>
                  <a:lnTo>
                    <a:pt x="3486" y="2490"/>
                  </a:lnTo>
                  <a:lnTo>
                    <a:pt x="3492" y="2490"/>
                  </a:lnTo>
                  <a:lnTo>
                    <a:pt x="3498" y="2484"/>
                  </a:lnTo>
                  <a:lnTo>
                    <a:pt x="3510" y="2478"/>
                  </a:lnTo>
                  <a:lnTo>
                    <a:pt x="3522" y="2466"/>
                  </a:lnTo>
                  <a:lnTo>
                    <a:pt x="3540" y="2460"/>
                  </a:lnTo>
                  <a:lnTo>
                    <a:pt x="3552" y="2448"/>
                  </a:lnTo>
                  <a:lnTo>
                    <a:pt x="3576" y="2436"/>
                  </a:lnTo>
                  <a:lnTo>
                    <a:pt x="3600" y="2412"/>
                  </a:lnTo>
                  <a:lnTo>
                    <a:pt x="3606" y="2400"/>
                  </a:lnTo>
                  <a:lnTo>
                    <a:pt x="3582" y="2388"/>
                  </a:lnTo>
                  <a:lnTo>
                    <a:pt x="3588" y="2388"/>
                  </a:lnTo>
                  <a:lnTo>
                    <a:pt x="3594" y="2394"/>
                  </a:lnTo>
                  <a:lnTo>
                    <a:pt x="3624" y="2394"/>
                  </a:lnTo>
                  <a:lnTo>
                    <a:pt x="3642" y="2382"/>
                  </a:lnTo>
                  <a:lnTo>
                    <a:pt x="3702" y="2334"/>
                  </a:lnTo>
                  <a:lnTo>
                    <a:pt x="3750" y="2310"/>
                  </a:lnTo>
                  <a:lnTo>
                    <a:pt x="3768" y="2304"/>
                  </a:lnTo>
                  <a:lnTo>
                    <a:pt x="3804" y="2304"/>
                  </a:lnTo>
                  <a:lnTo>
                    <a:pt x="3852" y="2256"/>
                  </a:lnTo>
                  <a:lnTo>
                    <a:pt x="3870" y="2244"/>
                  </a:lnTo>
                  <a:lnTo>
                    <a:pt x="3888" y="2238"/>
                  </a:lnTo>
                  <a:lnTo>
                    <a:pt x="3936" y="2232"/>
                  </a:lnTo>
                  <a:lnTo>
                    <a:pt x="3990" y="2232"/>
                  </a:lnTo>
                  <a:lnTo>
                    <a:pt x="4044" y="2226"/>
                  </a:lnTo>
                  <a:lnTo>
                    <a:pt x="4074" y="2226"/>
                  </a:lnTo>
                  <a:lnTo>
                    <a:pt x="4104" y="2232"/>
                  </a:lnTo>
                  <a:lnTo>
                    <a:pt x="4176" y="2244"/>
                  </a:lnTo>
                  <a:lnTo>
                    <a:pt x="4200" y="2250"/>
                  </a:lnTo>
                  <a:lnTo>
                    <a:pt x="4212" y="2244"/>
                  </a:lnTo>
                  <a:lnTo>
                    <a:pt x="4248" y="2232"/>
                  </a:lnTo>
                  <a:lnTo>
                    <a:pt x="4260" y="2226"/>
                  </a:lnTo>
                  <a:lnTo>
                    <a:pt x="4278" y="2226"/>
                  </a:lnTo>
                  <a:lnTo>
                    <a:pt x="4296" y="2220"/>
                  </a:lnTo>
                  <a:lnTo>
                    <a:pt x="4320" y="2214"/>
                  </a:lnTo>
                  <a:lnTo>
                    <a:pt x="4338" y="2208"/>
                  </a:lnTo>
                  <a:lnTo>
                    <a:pt x="4374" y="2172"/>
                  </a:lnTo>
                  <a:lnTo>
                    <a:pt x="4392" y="2166"/>
                  </a:lnTo>
                  <a:lnTo>
                    <a:pt x="4404" y="2154"/>
                  </a:lnTo>
                  <a:lnTo>
                    <a:pt x="4410" y="2154"/>
                  </a:lnTo>
                  <a:lnTo>
                    <a:pt x="4422" y="2148"/>
                  </a:lnTo>
                  <a:lnTo>
                    <a:pt x="4452" y="2148"/>
                  </a:lnTo>
                  <a:lnTo>
                    <a:pt x="4458" y="2142"/>
                  </a:lnTo>
                  <a:lnTo>
                    <a:pt x="4470" y="2136"/>
                  </a:lnTo>
                  <a:lnTo>
                    <a:pt x="4476" y="2130"/>
                  </a:lnTo>
                  <a:lnTo>
                    <a:pt x="4494" y="2130"/>
                  </a:lnTo>
                  <a:lnTo>
                    <a:pt x="4500" y="2136"/>
                  </a:lnTo>
                  <a:lnTo>
                    <a:pt x="4518" y="2136"/>
                  </a:lnTo>
                  <a:lnTo>
                    <a:pt x="4530" y="2130"/>
                  </a:lnTo>
                  <a:lnTo>
                    <a:pt x="4536" y="2130"/>
                  </a:lnTo>
                  <a:lnTo>
                    <a:pt x="4542" y="2124"/>
                  </a:lnTo>
                  <a:lnTo>
                    <a:pt x="4596" y="2106"/>
                  </a:lnTo>
                  <a:lnTo>
                    <a:pt x="4620" y="2094"/>
                  </a:lnTo>
                  <a:lnTo>
                    <a:pt x="4620" y="2088"/>
                  </a:lnTo>
                  <a:lnTo>
                    <a:pt x="4614" y="2076"/>
                  </a:lnTo>
                  <a:lnTo>
                    <a:pt x="4602" y="2070"/>
                  </a:lnTo>
                  <a:lnTo>
                    <a:pt x="4584" y="2052"/>
                  </a:lnTo>
                  <a:lnTo>
                    <a:pt x="4578" y="2052"/>
                  </a:lnTo>
                  <a:lnTo>
                    <a:pt x="4602" y="2052"/>
                  </a:lnTo>
                  <a:lnTo>
                    <a:pt x="4614" y="2046"/>
                  </a:lnTo>
                  <a:lnTo>
                    <a:pt x="4614" y="2028"/>
                  </a:lnTo>
                  <a:lnTo>
                    <a:pt x="4608" y="2022"/>
                  </a:lnTo>
                  <a:lnTo>
                    <a:pt x="4608" y="2010"/>
                  </a:lnTo>
                  <a:lnTo>
                    <a:pt x="4632" y="2010"/>
                  </a:lnTo>
                  <a:lnTo>
                    <a:pt x="4644" y="1998"/>
                  </a:lnTo>
                  <a:lnTo>
                    <a:pt x="4644" y="1992"/>
                  </a:lnTo>
                  <a:lnTo>
                    <a:pt x="4632" y="1980"/>
                  </a:lnTo>
                  <a:lnTo>
                    <a:pt x="4626" y="1968"/>
                  </a:lnTo>
                  <a:lnTo>
                    <a:pt x="4608" y="1962"/>
                  </a:lnTo>
                  <a:lnTo>
                    <a:pt x="4602" y="1956"/>
                  </a:lnTo>
                  <a:lnTo>
                    <a:pt x="4590" y="1962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 dirty="0">
                <a:solidFill>
                  <a:srgbClr val="B4D2AC">
                    <a:lumMod val="50000"/>
                  </a:srgbClr>
                </a:solidFill>
              </a:endParaRPr>
            </a:p>
          </p:txBody>
        </p:sp>
        <p:sp>
          <p:nvSpPr>
            <p:cNvPr id="187" name="Belize" descr="© INSCALE GmbH, 05.05.2010&#10;http://www.presentationload.com/">
              <a:extLst>
                <a:ext uri="{FF2B5EF4-FFF2-40B4-BE49-F238E27FC236}">
                  <a16:creationId xmlns:a16="http://schemas.microsoft.com/office/drawing/2014/main" id="{1B130696-7E02-4B08-987F-213BBD72F84B}"/>
                </a:ext>
              </a:extLst>
            </p:cNvPr>
            <p:cNvSpPr>
              <a:spLocks/>
            </p:cNvSpPr>
            <p:nvPr/>
          </p:nvSpPr>
          <p:spPr bwMode="gray">
            <a:xfrm>
              <a:off x="2767942" y="3851588"/>
              <a:ext cx="47174" cy="95656"/>
            </a:xfrm>
            <a:custGeom>
              <a:avLst/>
              <a:gdLst>
                <a:gd name="T0" fmla="*/ 2147483647 w 108"/>
                <a:gd name="T1" fmla="*/ 2147483647 h 210"/>
                <a:gd name="T2" fmla="*/ 2147483647 w 108"/>
                <a:gd name="T3" fmla="*/ 2147483647 h 210"/>
                <a:gd name="T4" fmla="*/ 2147483647 w 108"/>
                <a:gd name="T5" fmla="*/ 2147483647 h 210"/>
                <a:gd name="T6" fmla="*/ 2147483647 w 108"/>
                <a:gd name="T7" fmla="*/ 2147483647 h 210"/>
                <a:gd name="T8" fmla="*/ 2147483647 w 108"/>
                <a:gd name="T9" fmla="*/ 2147483647 h 210"/>
                <a:gd name="T10" fmla="*/ 2147483647 w 108"/>
                <a:gd name="T11" fmla="*/ 0 h 210"/>
                <a:gd name="T12" fmla="*/ 2147483647 w 108"/>
                <a:gd name="T13" fmla="*/ 2147483647 h 210"/>
                <a:gd name="T14" fmla="*/ 2147483647 w 108"/>
                <a:gd name="T15" fmla="*/ 2147483647 h 210"/>
                <a:gd name="T16" fmla="*/ 2147483647 w 108"/>
                <a:gd name="T17" fmla="*/ 2147483647 h 210"/>
                <a:gd name="T18" fmla="*/ 2147483647 w 108"/>
                <a:gd name="T19" fmla="*/ 2147483647 h 210"/>
                <a:gd name="T20" fmla="*/ 2147483647 w 108"/>
                <a:gd name="T21" fmla="*/ 2147483647 h 210"/>
                <a:gd name="T22" fmla="*/ 2147483647 w 108"/>
                <a:gd name="T23" fmla="*/ 2147483647 h 210"/>
                <a:gd name="T24" fmla="*/ 2147483647 w 108"/>
                <a:gd name="T25" fmla="*/ 2147483647 h 210"/>
                <a:gd name="T26" fmla="*/ 2147483647 w 108"/>
                <a:gd name="T27" fmla="*/ 2147483647 h 210"/>
                <a:gd name="T28" fmla="*/ 2147483647 w 108"/>
                <a:gd name="T29" fmla="*/ 2147483647 h 210"/>
                <a:gd name="T30" fmla="*/ 2147483647 w 108"/>
                <a:gd name="T31" fmla="*/ 2147483647 h 210"/>
                <a:gd name="T32" fmla="*/ 2147483647 w 108"/>
                <a:gd name="T33" fmla="*/ 2147483647 h 210"/>
                <a:gd name="T34" fmla="*/ 2147483647 w 108"/>
                <a:gd name="T35" fmla="*/ 2147483647 h 210"/>
                <a:gd name="T36" fmla="*/ 0 w 108"/>
                <a:gd name="T37" fmla="*/ 2147483647 h 210"/>
                <a:gd name="T38" fmla="*/ 2147483647 w 108"/>
                <a:gd name="T39" fmla="*/ 2147483647 h 210"/>
                <a:gd name="T40" fmla="*/ 2147483647 w 108"/>
                <a:gd name="T41" fmla="*/ 2147483647 h 210"/>
                <a:gd name="T42" fmla="*/ 2147483647 w 108"/>
                <a:gd name="T43" fmla="*/ 2147483647 h 210"/>
                <a:gd name="T44" fmla="*/ 2147483647 w 108"/>
                <a:gd name="T45" fmla="*/ 2147483647 h 210"/>
                <a:gd name="T46" fmla="*/ 2147483647 w 108"/>
                <a:gd name="T47" fmla="*/ 2147483647 h 210"/>
                <a:gd name="T48" fmla="*/ 2147483647 w 108"/>
                <a:gd name="T49" fmla="*/ 2147483647 h 210"/>
                <a:gd name="T50" fmla="*/ 2147483647 w 108"/>
                <a:gd name="T51" fmla="*/ 2147483647 h 210"/>
                <a:gd name="T52" fmla="*/ 2147483647 w 108"/>
                <a:gd name="T53" fmla="*/ 2147483647 h 210"/>
                <a:gd name="T54" fmla="*/ 2147483647 w 108"/>
                <a:gd name="T55" fmla="*/ 2147483647 h 210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108"/>
                <a:gd name="T85" fmla="*/ 0 h 210"/>
                <a:gd name="T86" fmla="*/ 108 w 108"/>
                <a:gd name="T87" fmla="*/ 210 h 210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108" h="210">
                  <a:moveTo>
                    <a:pt x="108" y="30"/>
                  </a:moveTo>
                  <a:lnTo>
                    <a:pt x="108" y="24"/>
                  </a:lnTo>
                  <a:lnTo>
                    <a:pt x="102" y="24"/>
                  </a:lnTo>
                  <a:lnTo>
                    <a:pt x="90" y="18"/>
                  </a:lnTo>
                  <a:lnTo>
                    <a:pt x="84" y="12"/>
                  </a:lnTo>
                  <a:lnTo>
                    <a:pt x="78" y="0"/>
                  </a:lnTo>
                  <a:lnTo>
                    <a:pt x="78" y="6"/>
                  </a:lnTo>
                  <a:lnTo>
                    <a:pt x="72" y="12"/>
                  </a:lnTo>
                  <a:lnTo>
                    <a:pt x="72" y="24"/>
                  </a:lnTo>
                  <a:lnTo>
                    <a:pt x="66" y="36"/>
                  </a:lnTo>
                  <a:lnTo>
                    <a:pt x="54" y="42"/>
                  </a:lnTo>
                  <a:lnTo>
                    <a:pt x="48" y="48"/>
                  </a:lnTo>
                  <a:lnTo>
                    <a:pt x="42" y="48"/>
                  </a:lnTo>
                  <a:lnTo>
                    <a:pt x="42" y="42"/>
                  </a:lnTo>
                  <a:lnTo>
                    <a:pt x="36" y="36"/>
                  </a:lnTo>
                  <a:lnTo>
                    <a:pt x="30" y="36"/>
                  </a:lnTo>
                  <a:lnTo>
                    <a:pt x="30" y="42"/>
                  </a:lnTo>
                  <a:lnTo>
                    <a:pt x="24" y="54"/>
                  </a:lnTo>
                  <a:lnTo>
                    <a:pt x="0" y="210"/>
                  </a:lnTo>
                  <a:lnTo>
                    <a:pt x="30" y="210"/>
                  </a:lnTo>
                  <a:lnTo>
                    <a:pt x="42" y="168"/>
                  </a:lnTo>
                  <a:lnTo>
                    <a:pt x="60" y="174"/>
                  </a:lnTo>
                  <a:lnTo>
                    <a:pt x="84" y="150"/>
                  </a:lnTo>
                  <a:lnTo>
                    <a:pt x="84" y="90"/>
                  </a:lnTo>
                  <a:lnTo>
                    <a:pt x="90" y="78"/>
                  </a:lnTo>
                  <a:lnTo>
                    <a:pt x="96" y="60"/>
                  </a:lnTo>
                  <a:lnTo>
                    <a:pt x="108" y="36"/>
                  </a:lnTo>
                  <a:lnTo>
                    <a:pt x="108" y="30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 dirty="0">
                <a:solidFill>
                  <a:srgbClr val="555555"/>
                </a:solidFill>
              </a:endParaRPr>
            </a:p>
          </p:txBody>
        </p:sp>
      </p:grpSp>
      <p:sp>
        <p:nvSpPr>
          <p:cNvPr id="188" name="Germany" descr="© INSCALE GmbH, 05.05.2010&#10;http://www.presentationload.com/">
            <a:extLst>
              <a:ext uri="{FF2B5EF4-FFF2-40B4-BE49-F238E27FC236}">
                <a16:creationId xmlns:a16="http://schemas.microsoft.com/office/drawing/2014/main" id="{3F1252B6-BF27-409B-A8EA-9C087477C32F}"/>
              </a:ext>
            </a:extLst>
          </p:cNvPr>
          <p:cNvSpPr>
            <a:spLocks/>
          </p:cNvSpPr>
          <p:nvPr userDrawn="1"/>
        </p:nvSpPr>
        <p:spPr bwMode="gray">
          <a:xfrm>
            <a:off x="5752116" y="2300178"/>
            <a:ext cx="249845" cy="263941"/>
          </a:xfrm>
          <a:custGeom>
            <a:avLst/>
            <a:gdLst>
              <a:gd name="T0" fmla="*/ 2147483647 w 564"/>
              <a:gd name="T1" fmla="*/ 2147483647 h 588"/>
              <a:gd name="T2" fmla="*/ 2147483647 w 564"/>
              <a:gd name="T3" fmla="*/ 2147483647 h 588"/>
              <a:gd name="T4" fmla="*/ 2147483647 w 564"/>
              <a:gd name="T5" fmla="*/ 2147483647 h 588"/>
              <a:gd name="T6" fmla="*/ 2147483647 w 564"/>
              <a:gd name="T7" fmla="*/ 2147483647 h 588"/>
              <a:gd name="T8" fmla="*/ 2147483647 w 564"/>
              <a:gd name="T9" fmla="*/ 2147483647 h 588"/>
              <a:gd name="T10" fmla="*/ 2147483647 w 564"/>
              <a:gd name="T11" fmla="*/ 2147483647 h 588"/>
              <a:gd name="T12" fmla="*/ 2147483647 w 564"/>
              <a:gd name="T13" fmla="*/ 2147483647 h 588"/>
              <a:gd name="T14" fmla="*/ 2147483647 w 564"/>
              <a:gd name="T15" fmla="*/ 2147483647 h 588"/>
              <a:gd name="T16" fmla="*/ 2147483647 w 564"/>
              <a:gd name="T17" fmla="*/ 2147483647 h 588"/>
              <a:gd name="T18" fmla="*/ 2147483647 w 564"/>
              <a:gd name="T19" fmla="*/ 2147483647 h 588"/>
              <a:gd name="T20" fmla="*/ 2147483647 w 564"/>
              <a:gd name="T21" fmla="*/ 2147483647 h 588"/>
              <a:gd name="T22" fmla="*/ 2147483647 w 564"/>
              <a:gd name="T23" fmla="*/ 2147483647 h 588"/>
              <a:gd name="T24" fmla="*/ 2147483647 w 564"/>
              <a:gd name="T25" fmla="*/ 2147483647 h 588"/>
              <a:gd name="T26" fmla="*/ 2147483647 w 564"/>
              <a:gd name="T27" fmla="*/ 2147483647 h 588"/>
              <a:gd name="T28" fmla="*/ 2147483647 w 564"/>
              <a:gd name="T29" fmla="*/ 2147483647 h 588"/>
              <a:gd name="T30" fmla="*/ 2147483647 w 564"/>
              <a:gd name="T31" fmla="*/ 2147483647 h 588"/>
              <a:gd name="T32" fmla="*/ 2147483647 w 564"/>
              <a:gd name="T33" fmla="*/ 2147483647 h 588"/>
              <a:gd name="T34" fmla="*/ 2147483647 w 564"/>
              <a:gd name="T35" fmla="*/ 2147483647 h 588"/>
              <a:gd name="T36" fmla="*/ 2147483647 w 564"/>
              <a:gd name="T37" fmla="*/ 2147483647 h 588"/>
              <a:gd name="T38" fmla="*/ 2147483647 w 564"/>
              <a:gd name="T39" fmla="*/ 2147483647 h 588"/>
              <a:gd name="T40" fmla="*/ 2147483647 w 564"/>
              <a:gd name="T41" fmla="*/ 2147483647 h 588"/>
              <a:gd name="T42" fmla="*/ 2147483647 w 564"/>
              <a:gd name="T43" fmla="*/ 2147483647 h 588"/>
              <a:gd name="T44" fmla="*/ 2147483647 w 564"/>
              <a:gd name="T45" fmla="*/ 2147483647 h 588"/>
              <a:gd name="T46" fmla="*/ 2147483647 w 564"/>
              <a:gd name="T47" fmla="*/ 2147483647 h 588"/>
              <a:gd name="T48" fmla="*/ 2147483647 w 564"/>
              <a:gd name="T49" fmla="*/ 2147483647 h 588"/>
              <a:gd name="T50" fmla="*/ 2147483647 w 564"/>
              <a:gd name="T51" fmla="*/ 2147483647 h 588"/>
              <a:gd name="T52" fmla="*/ 2147483647 w 564"/>
              <a:gd name="T53" fmla="*/ 2147483647 h 588"/>
              <a:gd name="T54" fmla="*/ 2147483647 w 564"/>
              <a:gd name="T55" fmla="*/ 2147483647 h 588"/>
              <a:gd name="T56" fmla="*/ 2147483647 w 564"/>
              <a:gd name="T57" fmla="*/ 2147483647 h 588"/>
              <a:gd name="T58" fmla="*/ 2147483647 w 564"/>
              <a:gd name="T59" fmla="*/ 2147483647 h 588"/>
              <a:gd name="T60" fmla="*/ 2147483647 w 564"/>
              <a:gd name="T61" fmla="*/ 2147483647 h 588"/>
              <a:gd name="T62" fmla="*/ 2147483647 w 564"/>
              <a:gd name="T63" fmla="*/ 2147483647 h 588"/>
              <a:gd name="T64" fmla="*/ 2147483647 w 564"/>
              <a:gd name="T65" fmla="*/ 2147483647 h 588"/>
              <a:gd name="T66" fmla="*/ 2147483647 w 564"/>
              <a:gd name="T67" fmla="*/ 2147483647 h 588"/>
              <a:gd name="T68" fmla="*/ 2147483647 w 564"/>
              <a:gd name="T69" fmla="*/ 2147483647 h 588"/>
              <a:gd name="T70" fmla="*/ 2147483647 w 564"/>
              <a:gd name="T71" fmla="*/ 2147483647 h 588"/>
              <a:gd name="T72" fmla="*/ 2147483647 w 564"/>
              <a:gd name="T73" fmla="*/ 2147483647 h 588"/>
              <a:gd name="T74" fmla="*/ 2147483647 w 564"/>
              <a:gd name="T75" fmla="*/ 2147483647 h 588"/>
              <a:gd name="T76" fmla="*/ 2147483647 w 564"/>
              <a:gd name="T77" fmla="*/ 2147483647 h 588"/>
              <a:gd name="T78" fmla="*/ 2147483647 w 564"/>
              <a:gd name="T79" fmla="*/ 2147483647 h 588"/>
              <a:gd name="T80" fmla="*/ 2147483647 w 564"/>
              <a:gd name="T81" fmla="*/ 2147483647 h 588"/>
              <a:gd name="T82" fmla="*/ 2147483647 w 564"/>
              <a:gd name="T83" fmla="*/ 0 h 588"/>
              <a:gd name="T84" fmla="*/ 2147483647 w 564"/>
              <a:gd name="T85" fmla="*/ 2147483647 h 588"/>
              <a:gd name="T86" fmla="*/ 2147483647 w 564"/>
              <a:gd name="T87" fmla="*/ 2147483647 h 588"/>
              <a:gd name="T88" fmla="*/ 2147483647 w 564"/>
              <a:gd name="T89" fmla="*/ 2147483647 h 588"/>
              <a:gd name="T90" fmla="*/ 2147483647 w 564"/>
              <a:gd name="T91" fmla="*/ 2147483647 h 588"/>
              <a:gd name="T92" fmla="*/ 2147483647 w 564"/>
              <a:gd name="T93" fmla="*/ 2147483647 h 588"/>
              <a:gd name="T94" fmla="*/ 2147483647 w 564"/>
              <a:gd name="T95" fmla="*/ 2147483647 h 588"/>
              <a:gd name="T96" fmla="*/ 2147483647 w 564"/>
              <a:gd name="T97" fmla="*/ 2147483647 h 588"/>
              <a:gd name="T98" fmla="*/ 2147483647 w 564"/>
              <a:gd name="T99" fmla="*/ 2147483647 h 588"/>
              <a:gd name="T100" fmla="*/ 2147483647 w 564"/>
              <a:gd name="T101" fmla="*/ 2147483647 h 588"/>
              <a:gd name="T102" fmla="*/ 2147483647 w 564"/>
              <a:gd name="T103" fmla="*/ 2147483647 h 588"/>
              <a:gd name="T104" fmla="*/ 0 w 564"/>
              <a:gd name="T105" fmla="*/ 2147483647 h 588"/>
              <a:gd name="T106" fmla="*/ 2147483647 w 564"/>
              <a:gd name="T107" fmla="*/ 2147483647 h 588"/>
              <a:gd name="T108" fmla="*/ 2147483647 w 564"/>
              <a:gd name="T109" fmla="*/ 2147483647 h 588"/>
              <a:gd name="T110" fmla="*/ 2147483647 w 564"/>
              <a:gd name="T111" fmla="*/ 2147483647 h 588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64"/>
              <a:gd name="T169" fmla="*/ 0 h 588"/>
              <a:gd name="T170" fmla="*/ 564 w 564"/>
              <a:gd name="T171" fmla="*/ 588 h 588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64" h="588">
                <a:moveTo>
                  <a:pt x="30" y="414"/>
                </a:moveTo>
                <a:lnTo>
                  <a:pt x="30" y="420"/>
                </a:lnTo>
                <a:lnTo>
                  <a:pt x="36" y="420"/>
                </a:lnTo>
                <a:lnTo>
                  <a:pt x="36" y="444"/>
                </a:lnTo>
                <a:lnTo>
                  <a:pt x="60" y="444"/>
                </a:lnTo>
                <a:lnTo>
                  <a:pt x="60" y="450"/>
                </a:lnTo>
                <a:lnTo>
                  <a:pt x="72" y="450"/>
                </a:lnTo>
                <a:lnTo>
                  <a:pt x="84" y="444"/>
                </a:lnTo>
                <a:lnTo>
                  <a:pt x="96" y="444"/>
                </a:lnTo>
                <a:lnTo>
                  <a:pt x="96" y="450"/>
                </a:lnTo>
                <a:lnTo>
                  <a:pt x="120" y="450"/>
                </a:lnTo>
                <a:lnTo>
                  <a:pt x="138" y="456"/>
                </a:lnTo>
                <a:lnTo>
                  <a:pt x="132" y="468"/>
                </a:lnTo>
                <a:lnTo>
                  <a:pt x="114" y="486"/>
                </a:lnTo>
                <a:lnTo>
                  <a:pt x="114" y="498"/>
                </a:lnTo>
                <a:lnTo>
                  <a:pt x="108" y="510"/>
                </a:lnTo>
                <a:lnTo>
                  <a:pt x="102" y="516"/>
                </a:lnTo>
                <a:lnTo>
                  <a:pt x="96" y="528"/>
                </a:lnTo>
                <a:lnTo>
                  <a:pt x="96" y="570"/>
                </a:lnTo>
                <a:lnTo>
                  <a:pt x="132" y="570"/>
                </a:lnTo>
                <a:lnTo>
                  <a:pt x="150" y="564"/>
                </a:lnTo>
                <a:lnTo>
                  <a:pt x="156" y="570"/>
                </a:lnTo>
                <a:lnTo>
                  <a:pt x="150" y="564"/>
                </a:lnTo>
                <a:lnTo>
                  <a:pt x="150" y="552"/>
                </a:lnTo>
                <a:lnTo>
                  <a:pt x="156" y="546"/>
                </a:lnTo>
                <a:lnTo>
                  <a:pt x="162" y="546"/>
                </a:lnTo>
                <a:lnTo>
                  <a:pt x="174" y="552"/>
                </a:lnTo>
                <a:lnTo>
                  <a:pt x="180" y="558"/>
                </a:lnTo>
                <a:lnTo>
                  <a:pt x="192" y="558"/>
                </a:lnTo>
                <a:lnTo>
                  <a:pt x="210" y="564"/>
                </a:lnTo>
                <a:lnTo>
                  <a:pt x="216" y="576"/>
                </a:lnTo>
                <a:lnTo>
                  <a:pt x="252" y="576"/>
                </a:lnTo>
                <a:lnTo>
                  <a:pt x="258" y="582"/>
                </a:lnTo>
                <a:lnTo>
                  <a:pt x="258" y="588"/>
                </a:lnTo>
                <a:lnTo>
                  <a:pt x="270" y="588"/>
                </a:lnTo>
                <a:lnTo>
                  <a:pt x="276" y="582"/>
                </a:lnTo>
                <a:lnTo>
                  <a:pt x="276" y="570"/>
                </a:lnTo>
                <a:lnTo>
                  <a:pt x="294" y="570"/>
                </a:lnTo>
                <a:lnTo>
                  <a:pt x="312" y="588"/>
                </a:lnTo>
                <a:lnTo>
                  <a:pt x="330" y="588"/>
                </a:lnTo>
                <a:lnTo>
                  <a:pt x="336" y="582"/>
                </a:lnTo>
                <a:lnTo>
                  <a:pt x="354" y="570"/>
                </a:lnTo>
                <a:lnTo>
                  <a:pt x="372" y="570"/>
                </a:lnTo>
                <a:lnTo>
                  <a:pt x="390" y="558"/>
                </a:lnTo>
                <a:lnTo>
                  <a:pt x="402" y="564"/>
                </a:lnTo>
                <a:lnTo>
                  <a:pt x="420" y="570"/>
                </a:lnTo>
                <a:lnTo>
                  <a:pt x="432" y="582"/>
                </a:lnTo>
                <a:lnTo>
                  <a:pt x="438" y="582"/>
                </a:lnTo>
                <a:lnTo>
                  <a:pt x="438" y="540"/>
                </a:lnTo>
                <a:lnTo>
                  <a:pt x="426" y="540"/>
                </a:lnTo>
                <a:lnTo>
                  <a:pt x="426" y="534"/>
                </a:lnTo>
                <a:lnTo>
                  <a:pt x="432" y="528"/>
                </a:lnTo>
                <a:lnTo>
                  <a:pt x="432" y="522"/>
                </a:lnTo>
                <a:lnTo>
                  <a:pt x="438" y="516"/>
                </a:lnTo>
                <a:lnTo>
                  <a:pt x="456" y="516"/>
                </a:lnTo>
                <a:lnTo>
                  <a:pt x="462" y="522"/>
                </a:lnTo>
                <a:lnTo>
                  <a:pt x="468" y="522"/>
                </a:lnTo>
                <a:lnTo>
                  <a:pt x="468" y="504"/>
                </a:lnTo>
                <a:lnTo>
                  <a:pt x="462" y="492"/>
                </a:lnTo>
                <a:lnTo>
                  <a:pt x="480" y="492"/>
                </a:lnTo>
                <a:lnTo>
                  <a:pt x="486" y="474"/>
                </a:lnTo>
                <a:lnTo>
                  <a:pt x="486" y="462"/>
                </a:lnTo>
                <a:lnTo>
                  <a:pt x="480" y="462"/>
                </a:lnTo>
                <a:lnTo>
                  <a:pt x="474" y="456"/>
                </a:lnTo>
                <a:lnTo>
                  <a:pt x="462" y="456"/>
                </a:lnTo>
                <a:lnTo>
                  <a:pt x="456" y="444"/>
                </a:lnTo>
                <a:lnTo>
                  <a:pt x="450" y="444"/>
                </a:lnTo>
                <a:lnTo>
                  <a:pt x="444" y="432"/>
                </a:lnTo>
                <a:lnTo>
                  <a:pt x="432" y="432"/>
                </a:lnTo>
                <a:lnTo>
                  <a:pt x="420" y="426"/>
                </a:lnTo>
                <a:lnTo>
                  <a:pt x="420" y="420"/>
                </a:lnTo>
                <a:lnTo>
                  <a:pt x="414" y="420"/>
                </a:lnTo>
                <a:lnTo>
                  <a:pt x="408" y="408"/>
                </a:lnTo>
                <a:lnTo>
                  <a:pt x="396" y="396"/>
                </a:lnTo>
                <a:lnTo>
                  <a:pt x="396" y="390"/>
                </a:lnTo>
                <a:lnTo>
                  <a:pt x="402" y="390"/>
                </a:lnTo>
                <a:lnTo>
                  <a:pt x="408" y="384"/>
                </a:lnTo>
                <a:lnTo>
                  <a:pt x="396" y="372"/>
                </a:lnTo>
                <a:lnTo>
                  <a:pt x="390" y="372"/>
                </a:lnTo>
                <a:lnTo>
                  <a:pt x="384" y="366"/>
                </a:lnTo>
                <a:lnTo>
                  <a:pt x="384" y="354"/>
                </a:lnTo>
                <a:lnTo>
                  <a:pt x="390" y="354"/>
                </a:lnTo>
                <a:lnTo>
                  <a:pt x="390" y="360"/>
                </a:lnTo>
                <a:lnTo>
                  <a:pt x="402" y="360"/>
                </a:lnTo>
                <a:lnTo>
                  <a:pt x="402" y="354"/>
                </a:lnTo>
                <a:lnTo>
                  <a:pt x="414" y="354"/>
                </a:lnTo>
                <a:lnTo>
                  <a:pt x="414" y="348"/>
                </a:lnTo>
                <a:lnTo>
                  <a:pt x="420" y="342"/>
                </a:lnTo>
                <a:lnTo>
                  <a:pt x="426" y="342"/>
                </a:lnTo>
                <a:lnTo>
                  <a:pt x="438" y="348"/>
                </a:lnTo>
                <a:lnTo>
                  <a:pt x="450" y="336"/>
                </a:lnTo>
                <a:lnTo>
                  <a:pt x="468" y="330"/>
                </a:lnTo>
                <a:lnTo>
                  <a:pt x="468" y="324"/>
                </a:lnTo>
                <a:lnTo>
                  <a:pt x="492" y="324"/>
                </a:lnTo>
                <a:lnTo>
                  <a:pt x="492" y="318"/>
                </a:lnTo>
                <a:lnTo>
                  <a:pt x="510" y="318"/>
                </a:lnTo>
                <a:lnTo>
                  <a:pt x="510" y="312"/>
                </a:lnTo>
                <a:lnTo>
                  <a:pt x="516" y="306"/>
                </a:lnTo>
                <a:lnTo>
                  <a:pt x="522" y="306"/>
                </a:lnTo>
                <a:lnTo>
                  <a:pt x="528" y="300"/>
                </a:lnTo>
                <a:lnTo>
                  <a:pt x="540" y="312"/>
                </a:lnTo>
                <a:lnTo>
                  <a:pt x="552" y="312"/>
                </a:lnTo>
                <a:lnTo>
                  <a:pt x="558" y="300"/>
                </a:lnTo>
                <a:lnTo>
                  <a:pt x="558" y="294"/>
                </a:lnTo>
                <a:lnTo>
                  <a:pt x="564" y="288"/>
                </a:lnTo>
                <a:lnTo>
                  <a:pt x="564" y="282"/>
                </a:lnTo>
                <a:lnTo>
                  <a:pt x="552" y="282"/>
                </a:lnTo>
                <a:lnTo>
                  <a:pt x="558" y="276"/>
                </a:lnTo>
                <a:lnTo>
                  <a:pt x="558" y="264"/>
                </a:lnTo>
                <a:lnTo>
                  <a:pt x="552" y="264"/>
                </a:lnTo>
                <a:lnTo>
                  <a:pt x="546" y="270"/>
                </a:lnTo>
                <a:lnTo>
                  <a:pt x="546" y="252"/>
                </a:lnTo>
                <a:lnTo>
                  <a:pt x="540" y="246"/>
                </a:lnTo>
                <a:lnTo>
                  <a:pt x="534" y="246"/>
                </a:lnTo>
                <a:lnTo>
                  <a:pt x="528" y="240"/>
                </a:lnTo>
                <a:lnTo>
                  <a:pt x="528" y="234"/>
                </a:lnTo>
                <a:lnTo>
                  <a:pt x="540" y="228"/>
                </a:lnTo>
                <a:lnTo>
                  <a:pt x="546" y="222"/>
                </a:lnTo>
                <a:lnTo>
                  <a:pt x="540" y="216"/>
                </a:lnTo>
                <a:lnTo>
                  <a:pt x="534" y="216"/>
                </a:lnTo>
                <a:lnTo>
                  <a:pt x="540" y="210"/>
                </a:lnTo>
                <a:lnTo>
                  <a:pt x="540" y="204"/>
                </a:lnTo>
                <a:lnTo>
                  <a:pt x="528" y="204"/>
                </a:lnTo>
                <a:lnTo>
                  <a:pt x="528" y="192"/>
                </a:lnTo>
                <a:lnTo>
                  <a:pt x="534" y="192"/>
                </a:lnTo>
                <a:lnTo>
                  <a:pt x="534" y="174"/>
                </a:lnTo>
                <a:lnTo>
                  <a:pt x="522" y="174"/>
                </a:lnTo>
                <a:lnTo>
                  <a:pt x="516" y="168"/>
                </a:lnTo>
                <a:lnTo>
                  <a:pt x="510" y="168"/>
                </a:lnTo>
                <a:lnTo>
                  <a:pt x="504" y="162"/>
                </a:lnTo>
                <a:lnTo>
                  <a:pt x="504" y="150"/>
                </a:lnTo>
                <a:lnTo>
                  <a:pt x="510" y="150"/>
                </a:lnTo>
                <a:lnTo>
                  <a:pt x="522" y="138"/>
                </a:lnTo>
                <a:lnTo>
                  <a:pt x="522" y="120"/>
                </a:lnTo>
                <a:lnTo>
                  <a:pt x="516" y="114"/>
                </a:lnTo>
                <a:lnTo>
                  <a:pt x="510" y="114"/>
                </a:lnTo>
                <a:lnTo>
                  <a:pt x="510" y="96"/>
                </a:lnTo>
                <a:lnTo>
                  <a:pt x="504" y="90"/>
                </a:lnTo>
                <a:lnTo>
                  <a:pt x="486" y="84"/>
                </a:lnTo>
                <a:lnTo>
                  <a:pt x="486" y="78"/>
                </a:lnTo>
                <a:lnTo>
                  <a:pt x="480" y="66"/>
                </a:lnTo>
                <a:lnTo>
                  <a:pt x="474" y="60"/>
                </a:lnTo>
                <a:lnTo>
                  <a:pt x="456" y="60"/>
                </a:lnTo>
                <a:lnTo>
                  <a:pt x="450" y="54"/>
                </a:lnTo>
                <a:lnTo>
                  <a:pt x="444" y="54"/>
                </a:lnTo>
                <a:lnTo>
                  <a:pt x="438" y="48"/>
                </a:lnTo>
                <a:lnTo>
                  <a:pt x="426" y="48"/>
                </a:lnTo>
                <a:lnTo>
                  <a:pt x="420" y="42"/>
                </a:lnTo>
                <a:lnTo>
                  <a:pt x="396" y="42"/>
                </a:lnTo>
                <a:lnTo>
                  <a:pt x="384" y="54"/>
                </a:lnTo>
                <a:lnTo>
                  <a:pt x="342" y="54"/>
                </a:lnTo>
                <a:lnTo>
                  <a:pt x="342" y="72"/>
                </a:lnTo>
                <a:lnTo>
                  <a:pt x="300" y="72"/>
                </a:lnTo>
                <a:lnTo>
                  <a:pt x="300" y="60"/>
                </a:lnTo>
                <a:lnTo>
                  <a:pt x="312" y="48"/>
                </a:lnTo>
                <a:lnTo>
                  <a:pt x="312" y="42"/>
                </a:lnTo>
                <a:lnTo>
                  <a:pt x="318" y="30"/>
                </a:lnTo>
                <a:lnTo>
                  <a:pt x="294" y="42"/>
                </a:lnTo>
                <a:lnTo>
                  <a:pt x="252" y="36"/>
                </a:lnTo>
                <a:lnTo>
                  <a:pt x="246" y="30"/>
                </a:lnTo>
                <a:lnTo>
                  <a:pt x="246" y="18"/>
                </a:lnTo>
                <a:lnTo>
                  <a:pt x="240" y="6"/>
                </a:lnTo>
                <a:lnTo>
                  <a:pt x="234" y="6"/>
                </a:lnTo>
                <a:lnTo>
                  <a:pt x="234" y="12"/>
                </a:lnTo>
                <a:lnTo>
                  <a:pt x="228" y="6"/>
                </a:lnTo>
                <a:lnTo>
                  <a:pt x="204" y="6"/>
                </a:lnTo>
                <a:lnTo>
                  <a:pt x="198" y="0"/>
                </a:lnTo>
                <a:lnTo>
                  <a:pt x="168" y="0"/>
                </a:lnTo>
                <a:lnTo>
                  <a:pt x="192" y="36"/>
                </a:lnTo>
                <a:lnTo>
                  <a:pt x="180" y="48"/>
                </a:lnTo>
                <a:lnTo>
                  <a:pt x="198" y="72"/>
                </a:lnTo>
                <a:lnTo>
                  <a:pt x="216" y="90"/>
                </a:lnTo>
                <a:lnTo>
                  <a:pt x="186" y="78"/>
                </a:lnTo>
                <a:lnTo>
                  <a:pt x="162" y="84"/>
                </a:lnTo>
                <a:lnTo>
                  <a:pt x="162" y="108"/>
                </a:lnTo>
                <a:lnTo>
                  <a:pt x="132" y="108"/>
                </a:lnTo>
                <a:lnTo>
                  <a:pt x="126" y="96"/>
                </a:lnTo>
                <a:lnTo>
                  <a:pt x="84" y="96"/>
                </a:lnTo>
                <a:lnTo>
                  <a:pt x="84" y="126"/>
                </a:lnTo>
                <a:lnTo>
                  <a:pt x="90" y="126"/>
                </a:lnTo>
                <a:lnTo>
                  <a:pt x="84" y="132"/>
                </a:lnTo>
                <a:lnTo>
                  <a:pt x="90" y="144"/>
                </a:lnTo>
                <a:lnTo>
                  <a:pt x="78" y="150"/>
                </a:lnTo>
                <a:lnTo>
                  <a:pt x="72" y="150"/>
                </a:lnTo>
                <a:lnTo>
                  <a:pt x="72" y="168"/>
                </a:lnTo>
                <a:lnTo>
                  <a:pt x="78" y="174"/>
                </a:lnTo>
                <a:lnTo>
                  <a:pt x="66" y="174"/>
                </a:lnTo>
                <a:lnTo>
                  <a:pt x="54" y="180"/>
                </a:lnTo>
                <a:lnTo>
                  <a:pt x="48" y="180"/>
                </a:lnTo>
                <a:lnTo>
                  <a:pt x="48" y="186"/>
                </a:lnTo>
                <a:lnTo>
                  <a:pt x="54" y="192"/>
                </a:lnTo>
                <a:lnTo>
                  <a:pt x="60" y="192"/>
                </a:lnTo>
                <a:lnTo>
                  <a:pt x="72" y="204"/>
                </a:lnTo>
                <a:lnTo>
                  <a:pt x="72" y="210"/>
                </a:lnTo>
                <a:lnTo>
                  <a:pt x="66" y="210"/>
                </a:lnTo>
                <a:lnTo>
                  <a:pt x="60" y="216"/>
                </a:lnTo>
                <a:lnTo>
                  <a:pt x="54" y="228"/>
                </a:lnTo>
                <a:lnTo>
                  <a:pt x="48" y="228"/>
                </a:lnTo>
                <a:lnTo>
                  <a:pt x="42" y="234"/>
                </a:lnTo>
                <a:lnTo>
                  <a:pt x="42" y="240"/>
                </a:lnTo>
                <a:lnTo>
                  <a:pt x="18" y="240"/>
                </a:lnTo>
                <a:lnTo>
                  <a:pt x="12" y="234"/>
                </a:lnTo>
                <a:lnTo>
                  <a:pt x="6" y="234"/>
                </a:lnTo>
                <a:lnTo>
                  <a:pt x="12" y="258"/>
                </a:lnTo>
                <a:lnTo>
                  <a:pt x="12" y="264"/>
                </a:lnTo>
                <a:lnTo>
                  <a:pt x="18" y="270"/>
                </a:lnTo>
                <a:lnTo>
                  <a:pt x="18" y="276"/>
                </a:lnTo>
                <a:lnTo>
                  <a:pt x="6" y="282"/>
                </a:lnTo>
                <a:lnTo>
                  <a:pt x="0" y="288"/>
                </a:lnTo>
                <a:lnTo>
                  <a:pt x="6" y="294"/>
                </a:lnTo>
                <a:lnTo>
                  <a:pt x="6" y="306"/>
                </a:lnTo>
                <a:lnTo>
                  <a:pt x="0" y="312"/>
                </a:lnTo>
                <a:lnTo>
                  <a:pt x="0" y="324"/>
                </a:lnTo>
                <a:lnTo>
                  <a:pt x="12" y="324"/>
                </a:lnTo>
                <a:lnTo>
                  <a:pt x="24" y="336"/>
                </a:lnTo>
                <a:lnTo>
                  <a:pt x="24" y="354"/>
                </a:lnTo>
                <a:lnTo>
                  <a:pt x="30" y="360"/>
                </a:lnTo>
                <a:lnTo>
                  <a:pt x="18" y="360"/>
                </a:lnTo>
                <a:lnTo>
                  <a:pt x="12" y="366"/>
                </a:lnTo>
                <a:lnTo>
                  <a:pt x="12" y="384"/>
                </a:lnTo>
                <a:lnTo>
                  <a:pt x="18" y="390"/>
                </a:lnTo>
                <a:lnTo>
                  <a:pt x="24" y="390"/>
                </a:lnTo>
                <a:lnTo>
                  <a:pt x="36" y="396"/>
                </a:lnTo>
                <a:lnTo>
                  <a:pt x="36" y="408"/>
                </a:lnTo>
                <a:lnTo>
                  <a:pt x="30" y="414"/>
                </a:lnTo>
                <a:close/>
              </a:path>
            </a:pathLst>
          </a:custGeom>
          <a:solidFill>
            <a:srgbClr val="007D40">
              <a:lumMod val="50000"/>
            </a:srgbClr>
          </a:solidFill>
          <a:ln w="12700">
            <a:solidFill>
              <a:srgbClr val="FFFFFF"/>
            </a:solidFill>
            <a:round/>
            <a:headEnd/>
            <a:tailEnd/>
          </a:ln>
        </p:spPr>
        <p:txBody>
          <a:bodyPr/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defTabSz="464587">
              <a:spcBef>
                <a:spcPct val="0"/>
              </a:spcBef>
              <a:defRPr/>
            </a:pPr>
            <a:endParaRPr lang="en-GB" sz="475" kern="0" dirty="0">
              <a:solidFill>
                <a:srgbClr val="555555"/>
              </a:solidFill>
              <a:cs typeface="Calibri" pitchFamily="34" charset="0"/>
            </a:endParaRPr>
          </a:p>
        </p:txBody>
      </p:sp>
      <p:sp>
        <p:nvSpPr>
          <p:cNvPr id="189" name="Link_North_america">
            <a:extLst>
              <a:ext uri="{FF2B5EF4-FFF2-40B4-BE49-F238E27FC236}">
                <a16:creationId xmlns:a16="http://schemas.microsoft.com/office/drawing/2014/main" id="{C7D44A84-5CCE-45A0-B862-B50270046CCD}"/>
              </a:ext>
            </a:extLst>
          </p:cNvPr>
          <p:cNvSpPr/>
          <p:nvPr userDrawn="1"/>
        </p:nvSpPr>
        <p:spPr bwMode="gray">
          <a:xfrm>
            <a:off x="1157217" y="1359413"/>
            <a:ext cx="3411473" cy="2507476"/>
          </a:xfrm>
          <a:custGeom>
            <a:avLst/>
            <a:gdLst>
              <a:gd name="connsiteX0" fmla="*/ 0 w 2994835"/>
              <a:gd name="connsiteY0" fmla="*/ 0 h 2393176"/>
              <a:gd name="connsiteX1" fmla="*/ 2994835 w 2994835"/>
              <a:gd name="connsiteY1" fmla="*/ 0 h 2393176"/>
              <a:gd name="connsiteX2" fmla="*/ 2994835 w 2994835"/>
              <a:gd name="connsiteY2" fmla="*/ 2393176 h 2393176"/>
              <a:gd name="connsiteX3" fmla="*/ 0 w 2994835"/>
              <a:gd name="connsiteY3" fmla="*/ 2393176 h 2393176"/>
              <a:gd name="connsiteX4" fmla="*/ 0 w 2994835"/>
              <a:gd name="connsiteY4" fmla="*/ 0 h 2393176"/>
              <a:gd name="connsiteX0" fmla="*/ 0 w 2994835"/>
              <a:gd name="connsiteY0" fmla="*/ 0 h 2393176"/>
              <a:gd name="connsiteX1" fmla="*/ 2994835 w 2994835"/>
              <a:gd name="connsiteY1" fmla="*/ 0 h 2393176"/>
              <a:gd name="connsiteX2" fmla="*/ 2221973 w 2994835"/>
              <a:gd name="connsiteY2" fmla="*/ 1864800 h 2393176"/>
              <a:gd name="connsiteX3" fmla="*/ 2994835 w 2994835"/>
              <a:gd name="connsiteY3" fmla="*/ 2393176 h 2393176"/>
              <a:gd name="connsiteX4" fmla="*/ 0 w 2994835"/>
              <a:gd name="connsiteY4" fmla="*/ 2393176 h 2393176"/>
              <a:gd name="connsiteX5" fmla="*/ 0 w 2994835"/>
              <a:gd name="connsiteY5" fmla="*/ 0 h 2393176"/>
              <a:gd name="connsiteX0" fmla="*/ 0 w 3204636"/>
              <a:gd name="connsiteY0" fmla="*/ 0 h 2393176"/>
              <a:gd name="connsiteX1" fmla="*/ 2994835 w 3204636"/>
              <a:gd name="connsiteY1" fmla="*/ 0 h 2393176"/>
              <a:gd name="connsiteX2" fmla="*/ 2898248 w 3204636"/>
              <a:gd name="connsiteY2" fmla="*/ 1059938 h 2393176"/>
              <a:gd name="connsiteX3" fmla="*/ 2221973 w 3204636"/>
              <a:gd name="connsiteY3" fmla="*/ 1864800 h 2393176"/>
              <a:gd name="connsiteX4" fmla="*/ 2994835 w 3204636"/>
              <a:gd name="connsiteY4" fmla="*/ 2393176 h 2393176"/>
              <a:gd name="connsiteX5" fmla="*/ 0 w 3204636"/>
              <a:gd name="connsiteY5" fmla="*/ 2393176 h 2393176"/>
              <a:gd name="connsiteX6" fmla="*/ 0 w 3204636"/>
              <a:gd name="connsiteY6" fmla="*/ 0 h 2393176"/>
              <a:gd name="connsiteX0" fmla="*/ 0 w 3266412"/>
              <a:gd name="connsiteY0" fmla="*/ 90487 h 2483663"/>
              <a:gd name="connsiteX1" fmla="*/ 3075798 w 3266412"/>
              <a:gd name="connsiteY1" fmla="*/ 0 h 2483663"/>
              <a:gd name="connsiteX2" fmla="*/ 2898248 w 3266412"/>
              <a:gd name="connsiteY2" fmla="*/ 1150425 h 2483663"/>
              <a:gd name="connsiteX3" fmla="*/ 2221973 w 3266412"/>
              <a:gd name="connsiteY3" fmla="*/ 1955287 h 2483663"/>
              <a:gd name="connsiteX4" fmla="*/ 2994835 w 3266412"/>
              <a:gd name="connsiteY4" fmla="*/ 2483663 h 2483663"/>
              <a:gd name="connsiteX5" fmla="*/ 0 w 3266412"/>
              <a:gd name="connsiteY5" fmla="*/ 2483663 h 2483663"/>
              <a:gd name="connsiteX6" fmla="*/ 0 w 3266412"/>
              <a:gd name="connsiteY6" fmla="*/ 90487 h 2483663"/>
              <a:gd name="connsiteX0" fmla="*/ 38100 w 3266412"/>
              <a:gd name="connsiteY0" fmla="*/ 442912 h 2483663"/>
              <a:gd name="connsiteX1" fmla="*/ 3075798 w 3266412"/>
              <a:gd name="connsiteY1" fmla="*/ 0 h 2483663"/>
              <a:gd name="connsiteX2" fmla="*/ 2898248 w 3266412"/>
              <a:gd name="connsiteY2" fmla="*/ 1150425 h 2483663"/>
              <a:gd name="connsiteX3" fmla="*/ 2221973 w 3266412"/>
              <a:gd name="connsiteY3" fmla="*/ 1955287 h 2483663"/>
              <a:gd name="connsiteX4" fmla="*/ 2994835 w 3266412"/>
              <a:gd name="connsiteY4" fmla="*/ 2483663 h 2483663"/>
              <a:gd name="connsiteX5" fmla="*/ 0 w 3266412"/>
              <a:gd name="connsiteY5" fmla="*/ 2483663 h 2483663"/>
              <a:gd name="connsiteX6" fmla="*/ 38100 w 3266412"/>
              <a:gd name="connsiteY6" fmla="*/ 442912 h 2483663"/>
              <a:gd name="connsiteX0" fmla="*/ 183436 w 3411748"/>
              <a:gd name="connsiteY0" fmla="*/ 442912 h 2483663"/>
              <a:gd name="connsiteX1" fmla="*/ 3221134 w 3411748"/>
              <a:gd name="connsiteY1" fmla="*/ 0 h 2483663"/>
              <a:gd name="connsiteX2" fmla="*/ 3043584 w 3411748"/>
              <a:gd name="connsiteY2" fmla="*/ 1150425 h 2483663"/>
              <a:gd name="connsiteX3" fmla="*/ 2367309 w 3411748"/>
              <a:gd name="connsiteY3" fmla="*/ 1955287 h 2483663"/>
              <a:gd name="connsiteX4" fmla="*/ 3140171 w 3411748"/>
              <a:gd name="connsiteY4" fmla="*/ 2483663 h 2483663"/>
              <a:gd name="connsiteX5" fmla="*/ 145336 w 3411748"/>
              <a:gd name="connsiteY5" fmla="*/ 2483663 h 2483663"/>
              <a:gd name="connsiteX6" fmla="*/ 346 w 3411748"/>
              <a:gd name="connsiteY6" fmla="*/ 998026 h 2483663"/>
              <a:gd name="connsiteX7" fmla="*/ 183436 w 3411748"/>
              <a:gd name="connsiteY7" fmla="*/ 442912 h 2483663"/>
              <a:gd name="connsiteX0" fmla="*/ 183143 w 3411455"/>
              <a:gd name="connsiteY0" fmla="*/ 442912 h 2507476"/>
              <a:gd name="connsiteX1" fmla="*/ 3220841 w 3411455"/>
              <a:gd name="connsiteY1" fmla="*/ 0 h 2507476"/>
              <a:gd name="connsiteX2" fmla="*/ 3043291 w 3411455"/>
              <a:gd name="connsiteY2" fmla="*/ 1150425 h 2507476"/>
              <a:gd name="connsiteX3" fmla="*/ 2367016 w 3411455"/>
              <a:gd name="connsiteY3" fmla="*/ 1955287 h 2507476"/>
              <a:gd name="connsiteX4" fmla="*/ 3139878 w 3411455"/>
              <a:gd name="connsiteY4" fmla="*/ 2483663 h 2507476"/>
              <a:gd name="connsiteX5" fmla="*/ 1088018 w 3411455"/>
              <a:gd name="connsiteY5" fmla="*/ 2507476 h 2507476"/>
              <a:gd name="connsiteX6" fmla="*/ 53 w 3411455"/>
              <a:gd name="connsiteY6" fmla="*/ 998026 h 2507476"/>
              <a:gd name="connsiteX7" fmla="*/ 183143 w 3411455"/>
              <a:gd name="connsiteY7" fmla="*/ 442912 h 2507476"/>
              <a:gd name="connsiteX0" fmla="*/ 183161 w 3411473"/>
              <a:gd name="connsiteY0" fmla="*/ 442912 h 2507476"/>
              <a:gd name="connsiteX1" fmla="*/ 3220859 w 3411473"/>
              <a:gd name="connsiteY1" fmla="*/ 0 h 2507476"/>
              <a:gd name="connsiteX2" fmla="*/ 3043309 w 3411473"/>
              <a:gd name="connsiteY2" fmla="*/ 1150425 h 2507476"/>
              <a:gd name="connsiteX3" fmla="*/ 2367034 w 3411473"/>
              <a:gd name="connsiteY3" fmla="*/ 1955287 h 2507476"/>
              <a:gd name="connsiteX4" fmla="*/ 3139896 w 3411473"/>
              <a:gd name="connsiteY4" fmla="*/ 2483663 h 2507476"/>
              <a:gd name="connsiteX5" fmla="*/ 1088036 w 3411473"/>
              <a:gd name="connsiteY5" fmla="*/ 2507476 h 2507476"/>
              <a:gd name="connsiteX6" fmla="*/ 71 w 3411473"/>
              <a:gd name="connsiteY6" fmla="*/ 998026 h 2507476"/>
              <a:gd name="connsiteX7" fmla="*/ 183161 w 3411473"/>
              <a:gd name="connsiteY7" fmla="*/ 442912 h 2507476"/>
              <a:gd name="connsiteX0" fmla="*/ 183161 w 3411473"/>
              <a:gd name="connsiteY0" fmla="*/ 442912 h 2507476"/>
              <a:gd name="connsiteX1" fmla="*/ 3220859 w 3411473"/>
              <a:gd name="connsiteY1" fmla="*/ 0 h 2507476"/>
              <a:gd name="connsiteX2" fmla="*/ 3043309 w 3411473"/>
              <a:gd name="connsiteY2" fmla="*/ 1150425 h 2507476"/>
              <a:gd name="connsiteX3" fmla="*/ 2367034 w 3411473"/>
              <a:gd name="connsiteY3" fmla="*/ 1955287 h 2507476"/>
              <a:gd name="connsiteX4" fmla="*/ 2473146 w 3411473"/>
              <a:gd name="connsiteY4" fmla="*/ 2436038 h 2507476"/>
              <a:gd name="connsiteX5" fmla="*/ 1088036 w 3411473"/>
              <a:gd name="connsiteY5" fmla="*/ 2507476 h 2507476"/>
              <a:gd name="connsiteX6" fmla="*/ 71 w 3411473"/>
              <a:gd name="connsiteY6" fmla="*/ 998026 h 2507476"/>
              <a:gd name="connsiteX7" fmla="*/ 183161 w 3411473"/>
              <a:gd name="connsiteY7" fmla="*/ 442912 h 25074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411473" h="2507476">
                <a:moveTo>
                  <a:pt x="183161" y="442912"/>
                </a:moveTo>
                <a:lnTo>
                  <a:pt x="3220859" y="0"/>
                </a:lnTo>
                <a:cubicBezTo>
                  <a:pt x="3684850" y="104425"/>
                  <a:pt x="3172119" y="839625"/>
                  <a:pt x="3043309" y="1150425"/>
                </a:cubicBezTo>
                <a:cubicBezTo>
                  <a:pt x="2914499" y="1461225"/>
                  <a:pt x="2331886" y="1660849"/>
                  <a:pt x="2367034" y="1955287"/>
                </a:cubicBezTo>
                <a:lnTo>
                  <a:pt x="2473146" y="2436038"/>
                </a:lnTo>
                <a:lnTo>
                  <a:pt x="1088036" y="2507476"/>
                </a:lnTo>
                <a:cubicBezTo>
                  <a:pt x="796818" y="2285314"/>
                  <a:pt x="-8749" y="1353538"/>
                  <a:pt x="71" y="998026"/>
                </a:cubicBezTo>
                <a:lnTo>
                  <a:pt x="183161" y="442912"/>
                </a:lnTo>
                <a:close/>
              </a:path>
            </a:pathLst>
          </a:custGeom>
          <a:solidFill>
            <a:schemeClr val="accent1">
              <a:alpha val="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rtlCol="0" anchor="ctr"/>
          <a:lstStyle/>
          <a:p>
            <a:pPr marL="180000" indent="-180000" algn="ctr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</a:pPr>
            <a:endParaRPr lang="de-DE" sz="1400" dirty="0" err="1"/>
          </a:p>
        </p:txBody>
      </p:sp>
      <p:sp>
        <p:nvSpPr>
          <p:cNvPr id="190" name="Link_South_America">
            <a:extLst>
              <a:ext uri="{FF2B5EF4-FFF2-40B4-BE49-F238E27FC236}">
                <a16:creationId xmlns:a16="http://schemas.microsoft.com/office/drawing/2014/main" id="{2BB2FB23-A027-49FB-B1EC-1E4D9CC07FBB}"/>
              </a:ext>
            </a:extLst>
          </p:cNvPr>
          <p:cNvSpPr/>
          <p:nvPr userDrawn="1"/>
        </p:nvSpPr>
        <p:spPr bwMode="gray">
          <a:xfrm>
            <a:off x="2628393" y="3738562"/>
            <a:ext cx="1957403" cy="2592799"/>
          </a:xfrm>
          <a:custGeom>
            <a:avLst/>
            <a:gdLst>
              <a:gd name="connsiteX0" fmla="*/ 0 w 1819291"/>
              <a:gd name="connsiteY0" fmla="*/ 0 h 2562713"/>
              <a:gd name="connsiteX1" fmla="*/ 1819291 w 1819291"/>
              <a:gd name="connsiteY1" fmla="*/ 0 h 2562713"/>
              <a:gd name="connsiteX2" fmla="*/ 1819291 w 1819291"/>
              <a:gd name="connsiteY2" fmla="*/ 2562713 h 2562713"/>
              <a:gd name="connsiteX3" fmla="*/ 0 w 1819291"/>
              <a:gd name="connsiteY3" fmla="*/ 2562713 h 2562713"/>
              <a:gd name="connsiteX4" fmla="*/ 0 w 1819291"/>
              <a:gd name="connsiteY4" fmla="*/ 0 h 2562713"/>
              <a:gd name="connsiteX0" fmla="*/ 0 w 1819291"/>
              <a:gd name="connsiteY0" fmla="*/ 0 h 2562713"/>
              <a:gd name="connsiteX1" fmla="*/ 1819291 w 1819291"/>
              <a:gd name="connsiteY1" fmla="*/ 0 h 2562713"/>
              <a:gd name="connsiteX2" fmla="*/ 1819291 w 1819291"/>
              <a:gd name="connsiteY2" fmla="*/ 2562713 h 2562713"/>
              <a:gd name="connsiteX3" fmla="*/ 595313 w 1819291"/>
              <a:gd name="connsiteY3" fmla="*/ 2538900 h 2562713"/>
              <a:gd name="connsiteX4" fmla="*/ 0 w 1819291"/>
              <a:gd name="connsiteY4" fmla="*/ 0 h 2562713"/>
              <a:gd name="connsiteX0" fmla="*/ 0 w 1819291"/>
              <a:gd name="connsiteY0" fmla="*/ 0 h 2562713"/>
              <a:gd name="connsiteX1" fmla="*/ 1819291 w 1819291"/>
              <a:gd name="connsiteY1" fmla="*/ 0 h 2562713"/>
              <a:gd name="connsiteX2" fmla="*/ 1819291 w 1819291"/>
              <a:gd name="connsiteY2" fmla="*/ 2562713 h 2562713"/>
              <a:gd name="connsiteX3" fmla="*/ 595313 w 1819291"/>
              <a:gd name="connsiteY3" fmla="*/ 2538900 h 2562713"/>
              <a:gd name="connsiteX4" fmla="*/ 476757 w 1819291"/>
              <a:gd name="connsiteY4" fmla="*/ 1365326 h 2562713"/>
              <a:gd name="connsiteX5" fmla="*/ 0 w 1819291"/>
              <a:gd name="connsiteY5" fmla="*/ 0 h 2562713"/>
              <a:gd name="connsiteX0" fmla="*/ 0 w 1943116"/>
              <a:gd name="connsiteY0" fmla="*/ 114300 h 2562713"/>
              <a:gd name="connsiteX1" fmla="*/ 1943116 w 1943116"/>
              <a:gd name="connsiteY1" fmla="*/ 0 h 2562713"/>
              <a:gd name="connsiteX2" fmla="*/ 1943116 w 1943116"/>
              <a:gd name="connsiteY2" fmla="*/ 2562713 h 2562713"/>
              <a:gd name="connsiteX3" fmla="*/ 719138 w 1943116"/>
              <a:gd name="connsiteY3" fmla="*/ 2538900 h 2562713"/>
              <a:gd name="connsiteX4" fmla="*/ 600582 w 1943116"/>
              <a:gd name="connsiteY4" fmla="*/ 1365326 h 2562713"/>
              <a:gd name="connsiteX5" fmla="*/ 0 w 1943116"/>
              <a:gd name="connsiteY5" fmla="*/ 114300 h 2562713"/>
              <a:gd name="connsiteX0" fmla="*/ 0 w 1943116"/>
              <a:gd name="connsiteY0" fmla="*/ 168199 h 2616612"/>
              <a:gd name="connsiteX1" fmla="*/ 791082 w 1943116"/>
              <a:gd name="connsiteY1" fmla="*/ 0 h 2616612"/>
              <a:gd name="connsiteX2" fmla="*/ 1943116 w 1943116"/>
              <a:gd name="connsiteY2" fmla="*/ 53899 h 2616612"/>
              <a:gd name="connsiteX3" fmla="*/ 1943116 w 1943116"/>
              <a:gd name="connsiteY3" fmla="*/ 2616612 h 2616612"/>
              <a:gd name="connsiteX4" fmla="*/ 719138 w 1943116"/>
              <a:gd name="connsiteY4" fmla="*/ 2592799 h 2616612"/>
              <a:gd name="connsiteX5" fmla="*/ 600582 w 1943116"/>
              <a:gd name="connsiteY5" fmla="*/ 1419225 h 2616612"/>
              <a:gd name="connsiteX6" fmla="*/ 0 w 1943116"/>
              <a:gd name="connsiteY6" fmla="*/ 168199 h 2616612"/>
              <a:gd name="connsiteX0" fmla="*/ 0 w 1957403"/>
              <a:gd name="connsiteY0" fmla="*/ 168199 h 2616612"/>
              <a:gd name="connsiteX1" fmla="*/ 791082 w 1957403"/>
              <a:gd name="connsiteY1" fmla="*/ 0 h 2616612"/>
              <a:gd name="connsiteX2" fmla="*/ 1957403 w 1957403"/>
              <a:gd name="connsiteY2" fmla="*/ 472999 h 2616612"/>
              <a:gd name="connsiteX3" fmla="*/ 1943116 w 1957403"/>
              <a:gd name="connsiteY3" fmla="*/ 2616612 h 2616612"/>
              <a:gd name="connsiteX4" fmla="*/ 719138 w 1957403"/>
              <a:gd name="connsiteY4" fmla="*/ 2592799 h 2616612"/>
              <a:gd name="connsiteX5" fmla="*/ 600582 w 1957403"/>
              <a:gd name="connsiteY5" fmla="*/ 1419225 h 2616612"/>
              <a:gd name="connsiteX6" fmla="*/ 0 w 1957403"/>
              <a:gd name="connsiteY6" fmla="*/ 168199 h 2616612"/>
              <a:gd name="connsiteX0" fmla="*/ 0 w 1957403"/>
              <a:gd name="connsiteY0" fmla="*/ 168199 h 2592799"/>
              <a:gd name="connsiteX1" fmla="*/ 791082 w 1957403"/>
              <a:gd name="connsiteY1" fmla="*/ 0 h 2592799"/>
              <a:gd name="connsiteX2" fmla="*/ 1957403 w 1957403"/>
              <a:gd name="connsiteY2" fmla="*/ 472999 h 2592799"/>
              <a:gd name="connsiteX3" fmla="*/ 1628791 w 1957403"/>
              <a:gd name="connsiteY3" fmla="*/ 2559462 h 2592799"/>
              <a:gd name="connsiteX4" fmla="*/ 719138 w 1957403"/>
              <a:gd name="connsiteY4" fmla="*/ 2592799 h 2592799"/>
              <a:gd name="connsiteX5" fmla="*/ 600582 w 1957403"/>
              <a:gd name="connsiteY5" fmla="*/ 1419225 h 2592799"/>
              <a:gd name="connsiteX6" fmla="*/ 0 w 1957403"/>
              <a:gd name="connsiteY6" fmla="*/ 168199 h 259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957403" h="2592799">
                <a:moveTo>
                  <a:pt x="0" y="168199"/>
                </a:moveTo>
                <a:cubicBezTo>
                  <a:pt x="358944" y="145470"/>
                  <a:pt x="432138" y="22729"/>
                  <a:pt x="791082" y="0"/>
                </a:cubicBezTo>
                <a:lnTo>
                  <a:pt x="1957403" y="472999"/>
                </a:lnTo>
                <a:cubicBezTo>
                  <a:pt x="1952641" y="1187537"/>
                  <a:pt x="1633553" y="1844924"/>
                  <a:pt x="1628791" y="2559462"/>
                </a:cubicBezTo>
                <a:lnTo>
                  <a:pt x="719138" y="2592799"/>
                </a:lnTo>
                <a:cubicBezTo>
                  <a:pt x="627232" y="2217483"/>
                  <a:pt x="692488" y="1794541"/>
                  <a:pt x="600582" y="1419225"/>
                </a:cubicBezTo>
                <a:lnTo>
                  <a:pt x="0" y="168199"/>
                </a:lnTo>
                <a:close/>
              </a:path>
            </a:pathLst>
          </a:custGeom>
          <a:solidFill>
            <a:schemeClr val="accent1">
              <a:alpha val="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rtlCol="0" anchor="ctr"/>
          <a:lstStyle/>
          <a:p>
            <a:pPr marL="180000" indent="-180000" algn="ctr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</a:pPr>
            <a:endParaRPr lang="de-DE" sz="1400" dirty="0" err="1"/>
          </a:p>
        </p:txBody>
      </p:sp>
      <p:sp>
        <p:nvSpPr>
          <p:cNvPr id="191" name="Link_South_Africa">
            <a:extLst>
              <a:ext uri="{FF2B5EF4-FFF2-40B4-BE49-F238E27FC236}">
                <a16:creationId xmlns:a16="http://schemas.microsoft.com/office/drawing/2014/main" id="{A676A69B-4856-4BC2-B4C0-C432AD05CDC0}"/>
              </a:ext>
            </a:extLst>
          </p:cNvPr>
          <p:cNvSpPr/>
          <p:nvPr userDrawn="1"/>
        </p:nvSpPr>
        <p:spPr bwMode="gray">
          <a:xfrm>
            <a:off x="5838332" y="3424239"/>
            <a:ext cx="5110658" cy="2612831"/>
          </a:xfrm>
          <a:custGeom>
            <a:avLst/>
            <a:gdLst>
              <a:gd name="connsiteX0" fmla="*/ 0 w 5129707"/>
              <a:gd name="connsiteY0" fmla="*/ 0 h 2202265"/>
              <a:gd name="connsiteX1" fmla="*/ 5129707 w 5129707"/>
              <a:gd name="connsiteY1" fmla="*/ 0 h 2202265"/>
              <a:gd name="connsiteX2" fmla="*/ 5129707 w 5129707"/>
              <a:gd name="connsiteY2" fmla="*/ 2202265 h 2202265"/>
              <a:gd name="connsiteX3" fmla="*/ 0 w 5129707"/>
              <a:gd name="connsiteY3" fmla="*/ 2202265 h 2202265"/>
              <a:gd name="connsiteX4" fmla="*/ 0 w 5129707"/>
              <a:gd name="connsiteY4" fmla="*/ 0 h 2202265"/>
              <a:gd name="connsiteX0" fmla="*/ 52387 w 5129707"/>
              <a:gd name="connsiteY0" fmla="*/ 933450 h 2202265"/>
              <a:gd name="connsiteX1" fmla="*/ 5129707 w 5129707"/>
              <a:gd name="connsiteY1" fmla="*/ 0 h 2202265"/>
              <a:gd name="connsiteX2" fmla="*/ 5129707 w 5129707"/>
              <a:gd name="connsiteY2" fmla="*/ 2202265 h 2202265"/>
              <a:gd name="connsiteX3" fmla="*/ 0 w 5129707"/>
              <a:gd name="connsiteY3" fmla="*/ 2202265 h 2202265"/>
              <a:gd name="connsiteX4" fmla="*/ 52387 w 5129707"/>
              <a:gd name="connsiteY4" fmla="*/ 933450 h 2202265"/>
              <a:gd name="connsiteX0" fmla="*/ 52387 w 5129707"/>
              <a:gd name="connsiteY0" fmla="*/ 1277890 h 2546705"/>
              <a:gd name="connsiteX1" fmla="*/ 2977057 w 5129707"/>
              <a:gd name="connsiteY1" fmla="*/ 0 h 2546705"/>
              <a:gd name="connsiteX2" fmla="*/ 5129707 w 5129707"/>
              <a:gd name="connsiteY2" fmla="*/ 344440 h 2546705"/>
              <a:gd name="connsiteX3" fmla="*/ 5129707 w 5129707"/>
              <a:gd name="connsiteY3" fmla="*/ 2546705 h 2546705"/>
              <a:gd name="connsiteX4" fmla="*/ 0 w 5129707"/>
              <a:gd name="connsiteY4" fmla="*/ 2546705 h 2546705"/>
              <a:gd name="connsiteX5" fmla="*/ 52387 w 5129707"/>
              <a:gd name="connsiteY5" fmla="*/ 1277890 h 2546705"/>
              <a:gd name="connsiteX0" fmla="*/ 52387 w 5129707"/>
              <a:gd name="connsiteY0" fmla="*/ 1277890 h 2546705"/>
              <a:gd name="connsiteX1" fmla="*/ 2315070 w 5129707"/>
              <a:gd name="connsiteY1" fmla="*/ 1276350 h 2546705"/>
              <a:gd name="connsiteX2" fmla="*/ 2977057 w 5129707"/>
              <a:gd name="connsiteY2" fmla="*/ 0 h 2546705"/>
              <a:gd name="connsiteX3" fmla="*/ 5129707 w 5129707"/>
              <a:gd name="connsiteY3" fmla="*/ 344440 h 2546705"/>
              <a:gd name="connsiteX4" fmla="*/ 5129707 w 5129707"/>
              <a:gd name="connsiteY4" fmla="*/ 2546705 h 2546705"/>
              <a:gd name="connsiteX5" fmla="*/ 0 w 5129707"/>
              <a:gd name="connsiteY5" fmla="*/ 2546705 h 2546705"/>
              <a:gd name="connsiteX6" fmla="*/ 52387 w 5129707"/>
              <a:gd name="connsiteY6" fmla="*/ 1277890 h 2546705"/>
              <a:gd name="connsiteX0" fmla="*/ 0 w 5077320"/>
              <a:gd name="connsiteY0" fmla="*/ 1277890 h 2546705"/>
              <a:gd name="connsiteX1" fmla="*/ 2262683 w 5077320"/>
              <a:gd name="connsiteY1" fmla="*/ 1276350 h 2546705"/>
              <a:gd name="connsiteX2" fmla="*/ 2924670 w 5077320"/>
              <a:gd name="connsiteY2" fmla="*/ 0 h 2546705"/>
              <a:gd name="connsiteX3" fmla="*/ 5077320 w 5077320"/>
              <a:gd name="connsiteY3" fmla="*/ 344440 h 2546705"/>
              <a:gd name="connsiteX4" fmla="*/ 5077320 w 5077320"/>
              <a:gd name="connsiteY4" fmla="*/ 2546705 h 2546705"/>
              <a:gd name="connsiteX5" fmla="*/ 57150 w 5077320"/>
              <a:gd name="connsiteY5" fmla="*/ 2346680 h 2546705"/>
              <a:gd name="connsiteX6" fmla="*/ 0 w 5077320"/>
              <a:gd name="connsiteY6" fmla="*/ 1277890 h 2546705"/>
              <a:gd name="connsiteX0" fmla="*/ 0 w 5077320"/>
              <a:gd name="connsiteY0" fmla="*/ 1277890 h 2546705"/>
              <a:gd name="connsiteX1" fmla="*/ 2262683 w 5077320"/>
              <a:gd name="connsiteY1" fmla="*/ 1276350 h 2546705"/>
              <a:gd name="connsiteX2" fmla="*/ 2924670 w 5077320"/>
              <a:gd name="connsiteY2" fmla="*/ 0 h 2546705"/>
              <a:gd name="connsiteX3" fmla="*/ 5077320 w 5077320"/>
              <a:gd name="connsiteY3" fmla="*/ 344440 h 2546705"/>
              <a:gd name="connsiteX4" fmla="*/ 5077320 w 5077320"/>
              <a:gd name="connsiteY4" fmla="*/ 2546705 h 2546705"/>
              <a:gd name="connsiteX5" fmla="*/ 57150 w 5077320"/>
              <a:gd name="connsiteY5" fmla="*/ 2346680 h 2546705"/>
              <a:gd name="connsiteX6" fmla="*/ 0 w 5077320"/>
              <a:gd name="connsiteY6" fmla="*/ 1277890 h 2546705"/>
              <a:gd name="connsiteX0" fmla="*/ 0 w 5077320"/>
              <a:gd name="connsiteY0" fmla="*/ 1277890 h 2546705"/>
              <a:gd name="connsiteX1" fmla="*/ 2262683 w 5077320"/>
              <a:gd name="connsiteY1" fmla="*/ 1276350 h 2546705"/>
              <a:gd name="connsiteX2" fmla="*/ 2924670 w 5077320"/>
              <a:gd name="connsiteY2" fmla="*/ 0 h 2546705"/>
              <a:gd name="connsiteX3" fmla="*/ 5077320 w 5077320"/>
              <a:gd name="connsiteY3" fmla="*/ 344440 h 2546705"/>
              <a:gd name="connsiteX4" fmla="*/ 5077320 w 5077320"/>
              <a:gd name="connsiteY4" fmla="*/ 2546705 h 2546705"/>
              <a:gd name="connsiteX5" fmla="*/ 138113 w 5077320"/>
              <a:gd name="connsiteY5" fmla="*/ 2146655 h 2546705"/>
              <a:gd name="connsiteX6" fmla="*/ 0 w 5077320"/>
              <a:gd name="connsiteY6" fmla="*/ 1277890 h 2546705"/>
              <a:gd name="connsiteX0" fmla="*/ 0 w 5101133"/>
              <a:gd name="connsiteY0" fmla="*/ 1277890 h 2556230"/>
              <a:gd name="connsiteX1" fmla="*/ 2262683 w 5101133"/>
              <a:gd name="connsiteY1" fmla="*/ 1276350 h 2556230"/>
              <a:gd name="connsiteX2" fmla="*/ 2924670 w 5101133"/>
              <a:gd name="connsiteY2" fmla="*/ 0 h 2556230"/>
              <a:gd name="connsiteX3" fmla="*/ 5077320 w 5101133"/>
              <a:gd name="connsiteY3" fmla="*/ 344440 h 2556230"/>
              <a:gd name="connsiteX4" fmla="*/ 5101133 w 5101133"/>
              <a:gd name="connsiteY4" fmla="*/ 2556230 h 2556230"/>
              <a:gd name="connsiteX5" fmla="*/ 138113 w 5101133"/>
              <a:gd name="connsiteY5" fmla="*/ 2146655 h 2556230"/>
              <a:gd name="connsiteX6" fmla="*/ 0 w 5101133"/>
              <a:gd name="connsiteY6" fmla="*/ 1277890 h 2556230"/>
              <a:gd name="connsiteX0" fmla="*/ 0 w 5101133"/>
              <a:gd name="connsiteY0" fmla="*/ 1277890 h 2667542"/>
              <a:gd name="connsiteX1" fmla="*/ 2262683 w 5101133"/>
              <a:gd name="connsiteY1" fmla="*/ 1276350 h 2667542"/>
              <a:gd name="connsiteX2" fmla="*/ 2924670 w 5101133"/>
              <a:gd name="connsiteY2" fmla="*/ 0 h 2667542"/>
              <a:gd name="connsiteX3" fmla="*/ 5077320 w 5101133"/>
              <a:gd name="connsiteY3" fmla="*/ 344440 h 2667542"/>
              <a:gd name="connsiteX4" fmla="*/ 5101133 w 5101133"/>
              <a:gd name="connsiteY4" fmla="*/ 2556230 h 2667542"/>
              <a:gd name="connsiteX5" fmla="*/ 138113 w 5101133"/>
              <a:gd name="connsiteY5" fmla="*/ 2146655 h 2667542"/>
              <a:gd name="connsiteX6" fmla="*/ 0 w 5101133"/>
              <a:gd name="connsiteY6" fmla="*/ 1277890 h 2667542"/>
              <a:gd name="connsiteX0" fmla="*/ 0 w 5110658"/>
              <a:gd name="connsiteY0" fmla="*/ 1277890 h 2605626"/>
              <a:gd name="connsiteX1" fmla="*/ 2262683 w 5110658"/>
              <a:gd name="connsiteY1" fmla="*/ 1276350 h 2605626"/>
              <a:gd name="connsiteX2" fmla="*/ 2924670 w 5110658"/>
              <a:gd name="connsiteY2" fmla="*/ 0 h 2605626"/>
              <a:gd name="connsiteX3" fmla="*/ 5077320 w 5110658"/>
              <a:gd name="connsiteY3" fmla="*/ 344440 h 2605626"/>
              <a:gd name="connsiteX4" fmla="*/ 5110658 w 5110658"/>
              <a:gd name="connsiteY4" fmla="*/ 2484793 h 2605626"/>
              <a:gd name="connsiteX5" fmla="*/ 138113 w 5110658"/>
              <a:gd name="connsiteY5" fmla="*/ 2146655 h 2605626"/>
              <a:gd name="connsiteX6" fmla="*/ 0 w 5110658"/>
              <a:gd name="connsiteY6" fmla="*/ 1277890 h 2605626"/>
              <a:gd name="connsiteX0" fmla="*/ 0 w 5110658"/>
              <a:gd name="connsiteY0" fmla="*/ 1277890 h 2612831"/>
              <a:gd name="connsiteX1" fmla="*/ 2262683 w 5110658"/>
              <a:gd name="connsiteY1" fmla="*/ 1276350 h 2612831"/>
              <a:gd name="connsiteX2" fmla="*/ 2924670 w 5110658"/>
              <a:gd name="connsiteY2" fmla="*/ 0 h 2612831"/>
              <a:gd name="connsiteX3" fmla="*/ 5077320 w 5110658"/>
              <a:gd name="connsiteY3" fmla="*/ 344440 h 2612831"/>
              <a:gd name="connsiteX4" fmla="*/ 5110658 w 5110658"/>
              <a:gd name="connsiteY4" fmla="*/ 2484793 h 2612831"/>
              <a:gd name="connsiteX5" fmla="*/ 2734168 w 5110658"/>
              <a:gd name="connsiteY5" fmla="*/ 2276474 h 2612831"/>
              <a:gd name="connsiteX6" fmla="*/ 138113 w 5110658"/>
              <a:gd name="connsiteY6" fmla="*/ 2146655 h 2612831"/>
              <a:gd name="connsiteX7" fmla="*/ 0 w 5110658"/>
              <a:gd name="connsiteY7" fmla="*/ 1277890 h 2612831"/>
              <a:gd name="connsiteX0" fmla="*/ 0 w 5110658"/>
              <a:gd name="connsiteY0" fmla="*/ 1277890 h 2612831"/>
              <a:gd name="connsiteX1" fmla="*/ 2262683 w 5110658"/>
              <a:gd name="connsiteY1" fmla="*/ 1276350 h 2612831"/>
              <a:gd name="connsiteX2" fmla="*/ 2924670 w 5110658"/>
              <a:gd name="connsiteY2" fmla="*/ 0 h 2612831"/>
              <a:gd name="connsiteX3" fmla="*/ 5010645 w 5110658"/>
              <a:gd name="connsiteY3" fmla="*/ 1030240 h 2612831"/>
              <a:gd name="connsiteX4" fmla="*/ 5110658 w 5110658"/>
              <a:gd name="connsiteY4" fmla="*/ 2484793 h 2612831"/>
              <a:gd name="connsiteX5" fmla="*/ 2734168 w 5110658"/>
              <a:gd name="connsiteY5" fmla="*/ 2276474 h 2612831"/>
              <a:gd name="connsiteX6" fmla="*/ 138113 w 5110658"/>
              <a:gd name="connsiteY6" fmla="*/ 2146655 h 2612831"/>
              <a:gd name="connsiteX7" fmla="*/ 0 w 5110658"/>
              <a:gd name="connsiteY7" fmla="*/ 1277890 h 26128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110658" h="2612831">
                <a:moveTo>
                  <a:pt x="0" y="1277890"/>
                </a:moveTo>
                <a:cubicBezTo>
                  <a:pt x="285039" y="941545"/>
                  <a:pt x="1775238" y="1489332"/>
                  <a:pt x="2262683" y="1276350"/>
                </a:cubicBezTo>
                <a:cubicBezTo>
                  <a:pt x="2750128" y="1063368"/>
                  <a:pt x="2354758" y="30699"/>
                  <a:pt x="2924670" y="0"/>
                </a:cubicBezTo>
                <a:lnTo>
                  <a:pt x="5010645" y="1030240"/>
                </a:lnTo>
                <a:lnTo>
                  <a:pt x="5110658" y="2484793"/>
                </a:lnTo>
                <a:cubicBezTo>
                  <a:pt x="4732039" y="2846486"/>
                  <a:pt x="3562926" y="2332830"/>
                  <a:pt x="2734168" y="2276474"/>
                </a:cubicBezTo>
                <a:cubicBezTo>
                  <a:pt x="1905411" y="2220118"/>
                  <a:pt x="605714" y="2352773"/>
                  <a:pt x="138113" y="2146655"/>
                </a:cubicBezTo>
                <a:lnTo>
                  <a:pt x="0" y="1277890"/>
                </a:lnTo>
                <a:close/>
              </a:path>
            </a:pathLst>
          </a:custGeom>
          <a:solidFill>
            <a:schemeClr val="accent1">
              <a:alpha val="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rtlCol="0" anchor="ctr"/>
          <a:lstStyle/>
          <a:p>
            <a:pPr marL="180000" indent="-180000" algn="ctr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</a:pPr>
            <a:endParaRPr lang="de-DE" sz="1400" dirty="0" err="1"/>
          </a:p>
        </p:txBody>
      </p:sp>
      <p:sp>
        <p:nvSpPr>
          <p:cNvPr id="192" name="Link_Asia">
            <a:extLst>
              <a:ext uri="{FF2B5EF4-FFF2-40B4-BE49-F238E27FC236}">
                <a16:creationId xmlns:a16="http://schemas.microsoft.com/office/drawing/2014/main" id="{613AB25E-E4D5-406D-B0B9-D2CF2DB169AA}"/>
              </a:ext>
            </a:extLst>
          </p:cNvPr>
          <p:cNvSpPr/>
          <p:nvPr userDrawn="1"/>
        </p:nvSpPr>
        <p:spPr bwMode="gray">
          <a:xfrm>
            <a:off x="7600317" y="2271713"/>
            <a:ext cx="2394266" cy="1872155"/>
          </a:xfrm>
          <a:custGeom>
            <a:avLst/>
            <a:gdLst>
              <a:gd name="connsiteX0" fmla="*/ 0 w 2299016"/>
              <a:gd name="connsiteY0" fmla="*/ 0 h 1532270"/>
              <a:gd name="connsiteX1" fmla="*/ 2299016 w 2299016"/>
              <a:gd name="connsiteY1" fmla="*/ 0 h 1532270"/>
              <a:gd name="connsiteX2" fmla="*/ 2299016 w 2299016"/>
              <a:gd name="connsiteY2" fmla="*/ 1532270 h 1532270"/>
              <a:gd name="connsiteX3" fmla="*/ 0 w 2299016"/>
              <a:gd name="connsiteY3" fmla="*/ 1532270 h 1532270"/>
              <a:gd name="connsiteX4" fmla="*/ 0 w 2299016"/>
              <a:gd name="connsiteY4" fmla="*/ 0 h 1532270"/>
              <a:gd name="connsiteX0" fmla="*/ 0 w 2299016"/>
              <a:gd name="connsiteY0" fmla="*/ 0 h 1843199"/>
              <a:gd name="connsiteX1" fmla="*/ 2299016 w 2299016"/>
              <a:gd name="connsiteY1" fmla="*/ 0 h 1843199"/>
              <a:gd name="connsiteX2" fmla="*/ 2299016 w 2299016"/>
              <a:gd name="connsiteY2" fmla="*/ 1532270 h 1843199"/>
              <a:gd name="connsiteX3" fmla="*/ 429259 w 2299016"/>
              <a:gd name="connsiteY3" fmla="*/ 1843196 h 1843199"/>
              <a:gd name="connsiteX4" fmla="*/ 0 w 2299016"/>
              <a:gd name="connsiteY4" fmla="*/ 1532270 h 1843199"/>
              <a:gd name="connsiteX5" fmla="*/ 0 w 2299016"/>
              <a:gd name="connsiteY5" fmla="*/ 0 h 1843199"/>
              <a:gd name="connsiteX0" fmla="*/ 14287 w 2313303"/>
              <a:gd name="connsiteY0" fmla="*/ 0 h 1843199"/>
              <a:gd name="connsiteX1" fmla="*/ 2313303 w 2313303"/>
              <a:gd name="connsiteY1" fmla="*/ 0 h 1843199"/>
              <a:gd name="connsiteX2" fmla="*/ 2313303 w 2313303"/>
              <a:gd name="connsiteY2" fmla="*/ 1532270 h 1843199"/>
              <a:gd name="connsiteX3" fmla="*/ 443546 w 2313303"/>
              <a:gd name="connsiteY3" fmla="*/ 1843196 h 1843199"/>
              <a:gd name="connsiteX4" fmla="*/ 0 w 2313303"/>
              <a:gd name="connsiteY4" fmla="*/ 1279858 h 1843199"/>
              <a:gd name="connsiteX5" fmla="*/ 14287 w 2313303"/>
              <a:gd name="connsiteY5" fmla="*/ 0 h 1843199"/>
              <a:gd name="connsiteX0" fmla="*/ 33337 w 2313303"/>
              <a:gd name="connsiteY0" fmla="*/ 161925 h 1843199"/>
              <a:gd name="connsiteX1" fmla="*/ 2313303 w 2313303"/>
              <a:gd name="connsiteY1" fmla="*/ 0 h 1843199"/>
              <a:gd name="connsiteX2" fmla="*/ 2313303 w 2313303"/>
              <a:gd name="connsiteY2" fmla="*/ 1532270 h 1843199"/>
              <a:gd name="connsiteX3" fmla="*/ 443546 w 2313303"/>
              <a:gd name="connsiteY3" fmla="*/ 1843196 h 1843199"/>
              <a:gd name="connsiteX4" fmla="*/ 0 w 2313303"/>
              <a:gd name="connsiteY4" fmla="*/ 1279858 h 1843199"/>
              <a:gd name="connsiteX5" fmla="*/ 33337 w 2313303"/>
              <a:gd name="connsiteY5" fmla="*/ 161925 h 1843199"/>
              <a:gd name="connsiteX0" fmla="*/ 33337 w 2313303"/>
              <a:gd name="connsiteY0" fmla="*/ 190391 h 1871665"/>
              <a:gd name="connsiteX1" fmla="*/ 1224597 w 2313303"/>
              <a:gd name="connsiteY1" fmla="*/ 0 h 1871665"/>
              <a:gd name="connsiteX2" fmla="*/ 2313303 w 2313303"/>
              <a:gd name="connsiteY2" fmla="*/ 28466 h 1871665"/>
              <a:gd name="connsiteX3" fmla="*/ 2313303 w 2313303"/>
              <a:gd name="connsiteY3" fmla="*/ 1560736 h 1871665"/>
              <a:gd name="connsiteX4" fmla="*/ 443546 w 2313303"/>
              <a:gd name="connsiteY4" fmla="*/ 1871662 h 1871665"/>
              <a:gd name="connsiteX5" fmla="*/ 0 w 2313303"/>
              <a:gd name="connsiteY5" fmla="*/ 1308324 h 1871665"/>
              <a:gd name="connsiteX6" fmla="*/ 33337 w 2313303"/>
              <a:gd name="connsiteY6" fmla="*/ 190391 h 1871665"/>
              <a:gd name="connsiteX0" fmla="*/ 33337 w 2313303"/>
              <a:gd name="connsiteY0" fmla="*/ 190391 h 1871665"/>
              <a:gd name="connsiteX1" fmla="*/ 1224597 w 2313303"/>
              <a:gd name="connsiteY1" fmla="*/ 0 h 1871665"/>
              <a:gd name="connsiteX2" fmla="*/ 2127565 w 2313303"/>
              <a:gd name="connsiteY2" fmla="*/ 128478 h 1871665"/>
              <a:gd name="connsiteX3" fmla="*/ 2313303 w 2313303"/>
              <a:gd name="connsiteY3" fmla="*/ 1560736 h 1871665"/>
              <a:gd name="connsiteX4" fmla="*/ 443546 w 2313303"/>
              <a:gd name="connsiteY4" fmla="*/ 1871662 h 1871665"/>
              <a:gd name="connsiteX5" fmla="*/ 0 w 2313303"/>
              <a:gd name="connsiteY5" fmla="*/ 1308324 h 1871665"/>
              <a:gd name="connsiteX6" fmla="*/ 33337 w 2313303"/>
              <a:gd name="connsiteY6" fmla="*/ 190391 h 1871665"/>
              <a:gd name="connsiteX0" fmla="*/ 33337 w 2394266"/>
              <a:gd name="connsiteY0" fmla="*/ 190391 h 1871663"/>
              <a:gd name="connsiteX1" fmla="*/ 1224597 w 2394266"/>
              <a:gd name="connsiteY1" fmla="*/ 0 h 1871663"/>
              <a:gd name="connsiteX2" fmla="*/ 2127565 w 2394266"/>
              <a:gd name="connsiteY2" fmla="*/ 128478 h 1871663"/>
              <a:gd name="connsiteX3" fmla="*/ 2394266 w 2394266"/>
              <a:gd name="connsiteY3" fmla="*/ 1108298 h 1871663"/>
              <a:gd name="connsiteX4" fmla="*/ 443546 w 2394266"/>
              <a:gd name="connsiteY4" fmla="*/ 1871662 h 1871663"/>
              <a:gd name="connsiteX5" fmla="*/ 0 w 2394266"/>
              <a:gd name="connsiteY5" fmla="*/ 1308324 h 1871663"/>
              <a:gd name="connsiteX6" fmla="*/ 33337 w 2394266"/>
              <a:gd name="connsiteY6" fmla="*/ 190391 h 1871663"/>
              <a:gd name="connsiteX0" fmla="*/ 33337 w 2394266"/>
              <a:gd name="connsiteY0" fmla="*/ 190391 h 1874113"/>
              <a:gd name="connsiteX1" fmla="*/ 1224597 w 2394266"/>
              <a:gd name="connsiteY1" fmla="*/ 0 h 1874113"/>
              <a:gd name="connsiteX2" fmla="*/ 2127565 w 2394266"/>
              <a:gd name="connsiteY2" fmla="*/ 128478 h 1874113"/>
              <a:gd name="connsiteX3" fmla="*/ 2394266 w 2394266"/>
              <a:gd name="connsiteY3" fmla="*/ 1108298 h 1874113"/>
              <a:gd name="connsiteX4" fmla="*/ 1381758 w 2394266"/>
              <a:gd name="connsiteY4" fmla="*/ 1666875 h 1874113"/>
              <a:gd name="connsiteX5" fmla="*/ 443546 w 2394266"/>
              <a:gd name="connsiteY5" fmla="*/ 1871662 h 1874113"/>
              <a:gd name="connsiteX6" fmla="*/ 0 w 2394266"/>
              <a:gd name="connsiteY6" fmla="*/ 1308324 h 1874113"/>
              <a:gd name="connsiteX7" fmla="*/ 33337 w 2394266"/>
              <a:gd name="connsiteY7" fmla="*/ 190391 h 1874113"/>
              <a:gd name="connsiteX0" fmla="*/ 33337 w 2394266"/>
              <a:gd name="connsiteY0" fmla="*/ 190391 h 1872034"/>
              <a:gd name="connsiteX1" fmla="*/ 1224597 w 2394266"/>
              <a:gd name="connsiteY1" fmla="*/ 0 h 1872034"/>
              <a:gd name="connsiteX2" fmla="*/ 2127565 w 2394266"/>
              <a:gd name="connsiteY2" fmla="*/ 128478 h 1872034"/>
              <a:gd name="connsiteX3" fmla="*/ 2394266 w 2394266"/>
              <a:gd name="connsiteY3" fmla="*/ 1108298 h 1872034"/>
              <a:gd name="connsiteX4" fmla="*/ 1138871 w 2394266"/>
              <a:gd name="connsiteY4" fmla="*/ 1028700 h 1872034"/>
              <a:gd name="connsiteX5" fmla="*/ 443546 w 2394266"/>
              <a:gd name="connsiteY5" fmla="*/ 1871662 h 1872034"/>
              <a:gd name="connsiteX6" fmla="*/ 0 w 2394266"/>
              <a:gd name="connsiteY6" fmla="*/ 1308324 h 1872034"/>
              <a:gd name="connsiteX7" fmla="*/ 33337 w 2394266"/>
              <a:gd name="connsiteY7" fmla="*/ 190391 h 1872034"/>
              <a:gd name="connsiteX0" fmla="*/ 33337 w 2394266"/>
              <a:gd name="connsiteY0" fmla="*/ 190391 h 1872155"/>
              <a:gd name="connsiteX1" fmla="*/ 1224597 w 2394266"/>
              <a:gd name="connsiteY1" fmla="*/ 0 h 1872155"/>
              <a:gd name="connsiteX2" fmla="*/ 2127565 w 2394266"/>
              <a:gd name="connsiteY2" fmla="*/ 128478 h 1872155"/>
              <a:gd name="connsiteX3" fmla="*/ 2394266 w 2394266"/>
              <a:gd name="connsiteY3" fmla="*/ 1108298 h 1872155"/>
              <a:gd name="connsiteX4" fmla="*/ 1117439 w 2394266"/>
              <a:gd name="connsiteY4" fmla="*/ 1212056 h 1872155"/>
              <a:gd name="connsiteX5" fmla="*/ 443546 w 2394266"/>
              <a:gd name="connsiteY5" fmla="*/ 1871662 h 1872155"/>
              <a:gd name="connsiteX6" fmla="*/ 0 w 2394266"/>
              <a:gd name="connsiteY6" fmla="*/ 1308324 h 1872155"/>
              <a:gd name="connsiteX7" fmla="*/ 33337 w 2394266"/>
              <a:gd name="connsiteY7" fmla="*/ 190391 h 1872155"/>
              <a:gd name="connsiteX0" fmla="*/ 33337 w 2394266"/>
              <a:gd name="connsiteY0" fmla="*/ 190391 h 1872155"/>
              <a:gd name="connsiteX1" fmla="*/ 1224597 w 2394266"/>
              <a:gd name="connsiteY1" fmla="*/ 0 h 1872155"/>
              <a:gd name="connsiteX2" fmla="*/ 2127565 w 2394266"/>
              <a:gd name="connsiteY2" fmla="*/ 128478 h 1872155"/>
              <a:gd name="connsiteX3" fmla="*/ 2394266 w 2394266"/>
              <a:gd name="connsiteY3" fmla="*/ 1108298 h 1872155"/>
              <a:gd name="connsiteX4" fmla="*/ 1117439 w 2394266"/>
              <a:gd name="connsiteY4" fmla="*/ 1212056 h 1872155"/>
              <a:gd name="connsiteX5" fmla="*/ 443546 w 2394266"/>
              <a:gd name="connsiteY5" fmla="*/ 1871662 h 1872155"/>
              <a:gd name="connsiteX6" fmla="*/ 0 w 2394266"/>
              <a:gd name="connsiteY6" fmla="*/ 1308324 h 1872155"/>
              <a:gd name="connsiteX7" fmla="*/ 33337 w 2394266"/>
              <a:gd name="connsiteY7" fmla="*/ 190391 h 18721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94266" h="1872155">
                <a:moveTo>
                  <a:pt x="33337" y="190391"/>
                </a:moveTo>
                <a:cubicBezTo>
                  <a:pt x="485986" y="158677"/>
                  <a:pt x="771948" y="31714"/>
                  <a:pt x="1224597" y="0"/>
                </a:cubicBezTo>
                <a:lnTo>
                  <a:pt x="2127565" y="128478"/>
                </a:lnTo>
                <a:lnTo>
                  <a:pt x="2394266" y="1108298"/>
                </a:lnTo>
                <a:cubicBezTo>
                  <a:pt x="2293777" y="1324216"/>
                  <a:pt x="1430653" y="1399154"/>
                  <a:pt x="1117439" y="1212056"/>
                </a:cubicBezTo>
                <a:cubicBezTo>
                  <a:pt x="792319" y="1339283"/>
                  <a:pt x="697651" y="1890939"/>
                  <a:pt x="443546" y="1871662"/>
                </a:cubicBezTo>
                <a:lnTo>
                  <a:pt x="0" y="1308324"/>
                </a:lnTo>
                <a:lnTo>
                  <a:pt x="33337" y="190391"/>
                </a:lnTo>
                <a:close/>
              </a:path>
            </a:pathLst>
          </a:custGeom>
          <a:solidFill>
            <a:schemeClr val="accent5">
              <a:alpha val="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rtlCol="0" anchor="ctr"/>
          <a:lstStyle/>
          <a:p>
            <a:pPr marL="180000" indent="-180000" algn="ctr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</a:pPr>
            <a:endParaRPr lang="de-DE" sz="1400" dirty="0" err="1"/>
          </a:p>
        </p:txBody>
      </p:sp>
      <p:sp>
        <p:nvSpPr>
          <p:cNvPr id="193" name="Link_Central_East_Europe_Middle_East">
            <a:extLst>
              <a:ext uri="{FF2B5EF4-FFF2-40B4-BE49-F238E27FC236}">
                <a16:creationId xmlns:a16="http://schemas.microsoft.com/office/drawing/2014/main" id="{7D203488-314A-40F1-AB32-B9568F5ABA62}"/>
              </a:ext>
            </a:extLst>
          </p:cNvPr>
          <p:cNvSpPr/>
          <p:nvPr userDrawn="1"/>
        </p:nvSpPr>
        <p:spPr bwMode="gray">
          <a:xfrm>
            <a:off x="5776913" y="1568449"/>
            <a:ext cx="4418272" cy="2262525"/>
          </a:xfrm>
          <a:custGeom>
            <a:avLst/>
            <a:gdLst>
              <a:gd name="connsiteX0" fmla="*/ 2074862 w 4418272"/>
              <a:gd name="connsiteY0" fmla="*/ 0 h 2262525"/>
              <a:gd name="connsiteX1" fmla="*/ 4418272 w 4418272"/>
              <a:gd name="connsiteY1" fmla="*/ 76357 h 2262525"/>
              <a:gd name="connsiteX2" fmla="*/ 4418272 w 4418272"/>
              <a:gd name="connsiteY2" fmla="*/ 1308669 h 2262525"/>
              <a:gd name="connsiteX3" fmla="*/ 1572281 w 4418272"/>
              <a:gd name="connsiteY3" fmla="*/ 1308669 h 2262525"/>
              <a:gd name="connsiteX4" fmla="*/ 1814259 w 4418272"/>
              <a:gd name="connsiteY4" fmla="*/ 1946763 h 2262525"/>
              <a:gd name="connsiteX5" fmla="*/ 981601 w 4418272"/>
              <a:gd name="connsiteY5" fmla="*/ 2262525 h 2262525"/>
              <a:gd name="connsiteX6" fmla="*/ 635654 w 4418272"/>
              <a:gd name="connsiteY6" fmla="*/ 1350267 h 2262525"/>
              <a:gd name="connsiteX7" fmla="*/ 529339 w 4418272"/>
              <a:gd name="connsiteY7" fmla="*/ 1369708 h 2262525"/>
              <a:gd name="connsiteX8" fmla="*/ 148114 w 4418272"/>
              <a:gd name="connsiteY8" fmla="*/ 1369708 h 2262525"/>
              <a:gd name="connsiteX9" fmla="*/ 0 w 4418272"/>
              <a:gd name="connsiteY9" fmla="*/ 1019970 h 2262525"/>
              <a:gd name="connsiteX10" fmla="*/ 228599 w 4418272"/>
              <a:gd name="connsiteY10" fmla="*/ 977108 h 2262525"/>
              <a:gd name="connsiteX11" fmla="*/ 252889 w 4418272"/>
              <a:gd name="connsiteY11" fmla="*/ 723253 h 2262525"/>
              <a:gd name="connsiteX12" fmla="*/ 542873 w 4418272"/>
              <a:gd name="connsiteY12" fmla="*/ 733960 h 2262525"/>
              <a:gd name="connsiteX13" fmla="*/ 541241 w 4418272"/>
              <a:gd name="connsiteY13" fmla="*/ 707572 h 2262525"/>
              <a:gd name="connsiteX14" fmla="*/ 560387 w 4418272"/>
              <a:gd name="connsiteY14" fmla="*/ 527050 h 2262525"/>
              <a:gd name="connsiteX15" fmla="*/ 741772 w 4418272"/>
              <a:gd name="connsiteY15" fmla="*/ 149382 h 2262525"/>
              <a:gd name="connsiteX16" fmla="*/ 2074862 w 4418272"/>
              <a:gd name="connsiteY16" fmla="*/ 0 h 2262525"/>
              <a:gd name="connsiteX0" fmla="*/ 2074862 w 4418272"/>
              <a:gd name="connsiteY0" fmla="*/ 0 h 2262525"/>
              <a:gd name="connsiteX1" fmla="*/ 4418272 w 4418272"/>
              <a:gd name="connsiteY1" fmla="*/ 76357 h 2262525"/>
              <a:gd name="connsiteX2" fmla="*/ 4418272 w 4418272"/>
              <a:gd name="connsiteY2" fmla="*/ 1308669 h 2262525"/>
              <a:gd name="connsiteX3" fmla="*/ 2586037 w 4418272"/>
              <a:gd name="connsiteY3" fmla="*/ 936626 h 2262525"/>
              <a:gd name="connsiteX4" fmla="*/ 1572281 w 4418272"/>
              <a:gd name="connsiteY4" fmla="*/ 1308669 h 2262525"/>
              <a:gd name="connsiteX5" fmla="*/ 1814259 w 4418272"/>
              <a:gd name="connsiteY5" fmla="*/ 1946763 h 2262525"/>
              <a:gd name="connsiteX6" fmla="*/ 981601 w 4418272"/>
              <a:gd name="connsiteY6" fmla="*/ 2262525 h 2262525"/>
              <a:gd name="connsiteX7" fmla="*/ 635654 w 4418272"/>
              <a:gd name="connsiteY7" fmla="*/ 1350267 h 2262525"/>
              <a:gd name="connsiteX8" fmla="*/ 529339 w 4418272"/>
              <a:gd name="connsiteY8" fmla="*/ 1369708 h 2262525"/>
              <a:gd name="connsiteX9" fmla="*/ 148114 w 4418272"/>
              <a:gd name="connsiteY9" fmla="*/ 1369708 h 2262525"/>
              <a:gd name="connsiteX10" fmla="*/ 0 w 4418272"/>
              <a:gd name="connsiteY10" fmla="*/ 1019970 h 2262525"/>
              <a:gd name="connsiteX11" fmla="*/ 228599 w 4418272"/>
              <a:gd name="connsiteY11" fmla="*/ 977108 h 2262525"/>
              <a:gd name="connsiteX12" fmla="*/ 252889 w 4418272"/>
              <a:gd name="connsiteY12" fmla="*/ 723253 h 2262525"/>
              <a:gd name="connsiteX13" fmla="*/ 542873 w 4418272"/>
              <a:gd name="connsiteY13" fmla="*/ 733960 h 2262525"/>
              <a:gd name="connsiteX14" fmla="*/ 541241 w 4418272"/>
              <a:gd name="connsiteY14" fmla="*/ 707572 h 2262525"/>
              <a:gd name="connsiteX15" fmla="*/ 560387 w 4418272"/>
              <a:gd name="connsiteY15" fmla="*/ 527050 h 2262525"/>
              <a:gd name="connsiteX16" fmla="*/ 741772 w 4418272"/>
              <a:gd name="connsiteY16" fmla="*/ 149382 h 2262525"/>
              <a:gd name="connsiteX17" fmla="*/ 2074862 w 4418272"/>
              <a:gd name="connsiteY17" fmla="*/ 0 h 2262525"/>
              <a:gd name="connsiteX0" fmla="*/ 2074862 w 4418272"/>
              <a:gd name="connsiteY0" fmla="*/ 0 h 2262525"/>
              <a:gd name="connsiteX1" fmla="*/ 4418272 w 4418272"/>
              <a:gd name="connsiteY1" fmla="*/ 76357 h 2262525"/>
              <a:gd name="connsiteX2" fmla="*/ 4418272 w 4418272"/>
              <a:gd name="connsiteY2" fmla="*/ 1308669 h 2262525"/>
              <a:gd name="connsiteX3" fmla="*/ 2586037 w 4418272"/>
              <a:gd name="connsiteY3" fmla="*/ 936626 h 2262525"/>
              <a:gd name="connsiteX4" fmla="*/ 1615143 w 4418272"/>
              <a:gd name="connsiteY4" fmla="*/ 1070544 h 2262525"/>
              <a:gd name="connsiteX5" fmla="*/ 1814259 w 4418272"/>
              <a:gd name="connsiteY5" fmla="*/ 1946763 h 2262525"/>
              <a:gd name="connsiteX6" fmla="*/ 981601 w 4418272"/>
              <a:gd name="connsiteY6" fmla="*/ 2262525 h 2262525"/>
              <a:gd name="connsiteX7" fmla="*/ 635654 w 4418272"/>
              <a:gd name="connsiteY7" fmla="*/ 1350267 h 2262525"/>
              <a:gd name="connsiteX8" fmla="*/ 529339 w 4418272"/>
              <a:gd name="connsiteY8" fmla="*/ 1369708 h 2262525"/>
              <a:gd name="connsiteX9" fmla="*/ 148114 w 4418272"/>
              <a:gd name="connsiteY9" fmla="*/ 1369708 h 2262525"/>
              <a:gd name="connsiteX10" fmla="*/ 0 w 4418272"/>
              <a:gd name="connsiteY10" fmla="*/ 1019970 h 2262525"/>
              <a:gd name="connsiteX11" fmla="*/ 228599 w 4418272"/>
              <a:gd name="connsiteY11" fmla="*/ 977108 h 2262525"/>
              <a:gd name="connsiteX12" fmla="*/ 252889 w 4418272"/>
              <a:gd name="connsiteY12" fmla="*/ 723253 h 2262525"/>
              <a:gd name="connsiteX13" fmla="*/ 542873 w 4418272"/>
              <a:gd name="connsiteY13" fmla="*/ 733960 h 2262525"/>
              <a:gd name="connsiteX14" fmla="*/ 541241 w 4418272"/>
              <a:gd name="connsiteY14" fmla="*/ 707572 h 2262525"/>
              <a:gd name="connsiteX15" fmla="*/ 560387 w 4418272"/>
              <a:gd name="connsiteY15" fmla="*/ 527050 h 2262525"/>
              <a:gd name="connsiteX16" fmla="*/ 741772 w 4418272"/>
              <a:gd name="connsiteY16" fmla="*/ 149382 h 2262525"/>
              <a:gd name="connsiteX17" fmla="*/ 2074862 w 4418272"/>
              <a:gd name="connsiteY17" fmla="*/ 0 h 2262525"/>
              <a:gd name="connsiteX0" fmla="*/ 2074862 w 4418272"/>
              <a:gd name="connsiteY0" fmla="*/ 0 h 2262525"/>
              <a:gd name="connsiteX1" fmla="*/ 4418272 w 4418272"/>
              <a:gd name="connsiteY1" fmla="*/ 76357 h 2262525"/>
              <a:gd name="connsiteX2" fmla="*/ 4399222 w 4418272"/>
              <a:gd name="connsiteY2" fmla="*/ 961006 h 2262525"/>
              <a:gd name="connsiteX3" fmla="*/ 2586037 w 4418272"/>
              <a:gd name="connsiteY3" fmla="*/ 936626 h 2262525"/>
              <a:gd name="connsiteX4" fmla="*/ 1615143 w 4418272"/>
              <a:gd name="connsiteY4" fmla="*/ 1070544 h 2262525"/>
              <a:gd name="connsiteX5" fmla="*/ 1814259 w 4418272"/>
              <a:gd name="connsiteY5" fmla="*/ 1946763 h 2262525"/>
              <a:gd name="connsiteX6" fmla="*/ 981601 w 4418272"/>
              <a:gd name="connsiteY6" fmla="*/ 2262525 h 2262525"/>
              <a:gd name="connsiteX7" fmla="*/ 635654 w 4418272"/>
              <a:gd name="connsiteY7" fmla="*/ 1350267 h 2262525"/>
              <a:gd name="connsiteX8" fmla="*/ 529339 w 4418272"/>
              <a:gd name="connsiteY8" fmla="*/ 1369708 h 2262525"/>
              <a:gd name="connsiteX9" fmla="*/ 148114 w 4418272"/>
              <a:gd name="connsiteY9" fmla="*/ 1369708 h 2262525"/>
              <a:gd name="connsiteX10" fmla="*/ 0 w 4418272"/>
              <a:gd name="connsiteY10" fmla="*/ 1019970 h 2262525"/>
              <a:gd name="connsiteX11" fmla="*/ 228599 w 4418272"/>
              <a:gd name="connsiteY11" fmla="*/ 977108 h 2262525"/>
              <a:gd name="connsiteX12" fmla="*/ 252889 w 4418272"/>
              <a:gd name="connsiteY12" fmla="*/ 723253 h 2262525"/>
              <a:gd name="connsiteX13" fmla="*/ 542873 w 4418272"/>
              <a:gd name="connsiteY13" fmla="*/ 733960 h 2262525"/>
              <a:gd name="connsiteX14" fmla="*/ 541241 w 4418272"/>
              <a:gd name="connsiteY14" fmla="*/ 707572 h 2262525"/>
              <a:gd name="connsiteX15" fmla="*/ 560387 w 4418272"/>
              <a:gd name="connsiteY15" fmla="*/ 527050 h 2262525"/>
              <a:gd name="connsiteX16" fmla="*/ 741772 w 4418272"/>
              <a:gd name="connsiteY16" fmla="*/ 149382 h 2262525"/>
              <a:gd name="connsiteX17" fmla="*/ 2074862 w 4418272"/>
              <a:gd name="connsiteY17" fmla="*/ 0 h 2262525"/>
              <a:gd name="connsiteX0" fmla="*/ 2074862 w 4418272"/>
              <a:gd name="connsiteY0" fmla="*/ 0 h 2262525"/>
              <a:gd name="connsiteX1" fmla="*/ 4418272 w 4418272"/>
              <a:gd name="connsiteY1" fmla="*/ 76357 h 2262525"/>
              <a:gd name="connsiteX2" fmla="*/ 4413510 w 4418272"/>
              <a:gd name="connsiteY2" fmla="*/ 1575368 h 2262525"/>
              <a:gd name="connsiteX3" fmla="*/ 2586037 w 4418272"/>
              <a:gd name="connsiteY3" fmla="*/ 936626 h 2262525"/>
              <a:gd name="connsiteX4" fmla="*/ 1615143 w 4418272"/>
              <a:gd name="connsiteY4" fmla="*/ 1070544 h 2262525"/>
              <a:gd name="connsiteX5" fmla="*/ 1814259 w 4418272"/>
              <a:gd name="connsiteY5" fmla="*/ 1946763 h 2262525"/>
              <a:gd name="connsiteX6" fmla="*/ 981601 w 4418272"/>
              <a:gd name="connsiteY6" fmla="*/ 2262525 h 2262525"/>
              <a:gd name="connsiteX7" fmla="*/ 635654 w 4418272"/>
              <a:gd name="connsiteY7" fmla="*/ 1350267 h 2262525"/>
              <a:gd name="connsiteX8" fmla="*/ 529339 w 4418272"/>
              <a:gd name="connsiteY8" fmla="*/ 1369708 h 2262525"/>
              <a:gd name="connsiteX9" fmla="*/ 148114 w 4418272"/>
              <a:gd name="connsiteY9" fmla="*/ 1369708 h 2262525"/>
              <a:gd name="connsiteX10" fmla="*/ 0 w 4418272"/>
              <a:gd name="connsiteY10" fmla="*/ 1019970 h 2262525"/>
              <a:gd name="connsiteX11" fmla="*/ 228599 w 4418272"/>
              <a:gd name="connsiteY11" fmla="*/ 977108 h 2262525"/>
              <a:gd name="connsiteX12" fmla="*/ 252889 w 4418272"/>
              <a:gd name="connsiteY12" fmla="*/ 723253 h 2262525"/>
              <a:gd name="connsiteX13" fmla="*/ 542873 w 4418272"/>
              <a:gd name="connsiteY13" fmla="*/ 733960 h 2262525"/>
              <a:gd name="connsiteX14" fmla="*/ 541241 w 4418272"/>
              <a:gd name="connsiteY14" fmla="*/ 707572 h 2262525"/>
              <a:gd name="connsiteX15" fmla="*/ 560387 w 4418272"/>
              <a:gd name="connsiteY15" fmla="*/ 527050 h 2262525"/>
              <a:gd name="connsiteX16" fmla="*/ 741772 w 4418272"/>
              <a:gd name="connsiteY16" fmla="*/ 149382 h 2262525"/>
              <a:gd name="connsiteX17" fmla="*/ 2074862 w 4418272"/>
              <a:gd name="connsiteY17" fmla="*/ 0 h 2262525"/>
              <a:gd name="connsiteX0" fmla="*/ 2074862 w 4418272"/>
              <a:gd name="connsiteY0" fmla="*/ 0 h 2262525"/>
              <a:gd name="connsiteX1" fmla="*/ 4418272 w 4418272"/>
              <a:gd name="connsiteY1" fmla="*/ 76357 h 2262525"/>
              <a:gd name="connsiteX2" fmla="*/ 4413510 w 4418272"/>
              <a:gd name="connsiteY2" fmla="*/ 1575368 h 2262525"/>
              <a:gd name="connsiteX3" fmla="*/ 3609975 w 4418272"/>
              <a:gd name="connsiteY3" fmla="*/ 1598614 h 2262525"/>
              <a:gd name="connsiteX4" fmla="*/ 2586037 w 4418272"/>
              <a:gd name="connsiteY4" fmla="*/ 936626 h 2262525"/>
              <a:gd name="connsiteX5" fmla="*/ 1615143 w 4418272"/>
              <a:gd name="connsiteY5" fmla="*/ 1070544 h 2262525"/>
              <a:gd name="connsiteX6" fmla="*/ 1814259 w 4418272"/>
              <a:gd name="connsiteY6" fmla="*/ 1946763 h 2262525"/>
              <a:gd name="connsiteX7" fmla="*/ 981601 w 4418272"/>
              <a:gd name="connsiteY7" fmla="*/ 2262525 h 2262525"/>
              <a:gd name="connsiteX8" fmla="*/ 635654 w 4418272"/>
              <a:gd name="connsiteY8" fmla="*/ 1350267 h 2262525"/>
              <a:gd name="connsiteX9" fmla="*/ 529339 w 4418272"/>
              <a:gd name="connsiteY9" fmla="*/ 1369708 h 2262525"/>
              <a:gd name="connsiteX10" fmla="*/ 148114 w 4418272"/>
              <a:gd name="connsiteY10" fmla="*/ 1369708 h 2262525"/>
              <a:gd name="connsiteX11" fmla="*/ 0 w 4418272"/>
              <a:gd name="connsiteY11" fmla="*/ 1019970 h 2262525"/>
              <a:gd name="connsiteX12" fmla="*/ 228599 w 4418272"/>
              <a:gd name="connsiteY12" fmla="*/ 977108 h 2262525"/>
              <a:gd name="connsiteX13" fmla="*/ 252889 w 4418272"/>
              <a:gd name="connsiteY13" fmla="*/ 723253 h 2262525"/>
              <a:gd name="connsiteX14" fmla="*/ 542873 w 4418272"/>
              <a:gd name="connsiteY14" fmla="*/ 733960 h 2262525"/>
              <a:gd name="connsiteX15" fmla="*/ 541241 w 4418272"/>
              <a:gd name="connsiteY15" fmla="*/ 707572 h 2262525"/>
              <a:gd name="connsiteX16" fmla="*/ 560387 w 4418272"/>
              <a:gd name="connsiteY16" fmla="*/ 527050 h 2262525"/>
              <a:gd name="connsiteX17" fmla="*/ 741772 w 4418272"/>
              <a:gd name="connsiteY17" fmla="*/ 149382 h 2262525"/>
              <a:gd name="connsiteX18" fmla="*/ 2074862 w 4418272"/>
              <a:gd name="connsiteY18" fmla="*/ 0 h 2262525"/>
              <a:gd name="connsiteX0" fmla="*/ 2074862 w 4418272"/>
              <a:gd name="connsiteY0" fmla="*/ 0 h 2262525"/>
              <a:gd name="connsiteX1" fmla="*/ 4418272 w 4418272"/>
              <a:gd name="connsiteY1" fmla="*/ 76357 h 2262525"/>
              <a:gd name="connsiteX2" fmla="*/ 4413510 w 4418272"/>
              <a:gd name="connsiteY2" fmla="*/ 1575368 h 2262525"/>
              <a:gd name="connsiteX3" fmla="*/ 3609975 w 4418272"/>
              <a:gd name="connsiteY3" fmla="*/ 1598614 h 2262525"/>
              <a:gd name="connsiteX4" fmla="*/ 2676524 w 4418272"/>
              <a:gd name="connsiteY4" fmla="*/ 950913 h 2262525"/>
              <a:gd name="connsiteX5" fmla="*/ 1615143 w 4418272"/>
              <a:gd name="connsiteY5" fmla="*/ 1070544 h 2262525"/>
              <a:gd name="connsiteX6" fmla="*/ 1814259 w 4418272"/>
              <a:gd name="connsiteY6" fmla="*/ 1946763 h 2262525"/>
              <a:gd name="connsiteX7" fmla="*/ 981601 w 4418272"/>
              <a:gd name="connsiteY7" fmla="*/ 2262525 h 2262525"/>
              <a:gd name="connsiteX8" fmla="*/ 635654 w 4418272"/>
              <a:gd name="connsiteY8" fmla="*/ 1350267 h 2262525"/>
              <a:gd name="connsiteX9" fmla="*/ 529339 w 4418272"/>
              <a:gd name="connsiteY9" fmla="*/ 1369708 h 2262525"/>
              <a:gd name="connsiteX10" fmla="*/ 148114 w 4418272"/>
              <a:gd name="connsiteY10" fmla="*/ 1369708 h 2262525"/>
              <a:gd name="connsiteX11" fmla="*/ 0 w 4418272"/>
              <a:gd name="connsiteY11" fmla="*/ 1019970 h 2262525"/>
              <a:gd name="connsiteX12" fmla="*/ 228599 w 4418272"/>
              <a:gd name="connsiteY12" fmla="*/ 977108 h 2262525"/>
              <a:gd name="connsiteX13" fmla="*/ 252889 w 4418272"/>
              <a:gd name="connsiteY13" fmla="*/ 723253 h 2262525"/>
              <a:gd name="connsiteX14" fmla="*/ 542873 w 4418272"/>
              <a:gd name="connsiteY14" fmla="*/ 733960 h 2262525"/>
              <a:gd name="connsiteX15" fmla="*/ 541241 w 4418272"/>
              <a:gd name="connsiteY15" fmla="*/ 707572 h 2262525"/>
              <a:gd name="connsiteX16" fmla="*/ 560387 w 4418272"/>
              <a:gd name="connsiteY16" fmla="*/ 527050 h 2262525"/>
              <a:gd name="connsiteX17" fmla="*/ 741772 w 4418272"/>
              <a:gd name="connsiteY17" fmla="*/ 149382 h 2262525"/>
              <a:gd name="connsiteX18" fmla="*/ 2074862 w 4418272"/>
              <a:gd name="connsiteY18" fmla="*/ 0 h 2262525"/>
              <a:gd name="connsiteX0" fmla="*/ 2074862 w 4418272"/>
              <a:gd name="connsiteY0" fmla="*/ 0 h 2262525"/>
              <a:gd name="connsiteX1" fmla="*/ 4418272 w 4418272"/>
              <a:gd name="connsiteY1" fmla="*/ 76357 h 2262525"/>
              <a:gd name="connsiteX2" fmla="*/ 4413510 w 4418272"/>
              <a:gd name="connsiteY2" fmla="*/ 1575368 h 2262525"/>
              <a:gd name="connsiteX3" fmla="*/ 3609975 w 4418272"/>
              <a:gd name="connsiteY3" fmla="*/ 1598614 h 2262525"/>
              <a:gd name="connsiteX4" fmla="*/ 3371850 w 4418272"/>
              <a:gd name="connsiteY4" fmla="*/ 965201 h 2262525"/>
              <a:gd name="connsiteX5" fmla="*/ 2676524 w 4418272"/>
              <a:gd name="connsiteY5" fmla="*/ 950913 h 2262525"/>
              <a:gd name="connsiteX6" fmla="*/ 1615143 w 4418272"/>
              <a:gd name="connsiteY6" fmla="*/ 1070544 h 2262525"/>
              <a:gd name="connsiteX7" fmla="*/ 1814259 w 4418272"/>
              <a:gd name="connsiteY7" fmla="*/ 1946763 h 2262525"/>
              <a:gd name="connsiteX8" fmla="*/ 981601 w 4418272"/>
              <a:gd name="connsiteY8" fmla="*/ 2262525 h 2262525"/>
              <a:gd name="connsiteX9" fmla="*/ 635654 w 4418272"/>
              <a:gd name="connsiteY9" fmla="*/ 1350267 h 2262525"/>
              <a:gd name="connsiteX10" fmla="*/ 529339 w 4418272"/>
              <a:gd name="connsiteY10" fmla="*/ 1369708 h 2262525"/>
              <a:gd name="connsiteX11" fmla="*/ 148114 w 4418272"/>
              <a:gd name="connsiteY11" fmla="*/ 1369708 h 2262525"/>
              <a:gd name="connsiteX12" fmla="*/ 0 w 4418272"/>
              <a:gd name="connsiteY12" fmla="*/ 1019970 h 2262525"/>
              <a:gd name="connsiteX13" fmla="*/ 228599 w 4418272"/>
              <a:gd name="connsiteY13" fmla="*/ 977108 h 2262525"/>
              <a:gd name="connsiteX14" fmla="*/ 252889 w 4418272"/>
              <a:gd name="connsiteY14" fmla="*/ 723253 h 2262525"/>
              <a:gd name="connsiteX15" fmla="*/ 542873 w 4418272"/>
              <a:gd name="connsiteY15" fmla="*/ 733960 h 2262525"/>
              <a:gd name="connsiteX16" fmla="*/ 541241 w 4418272"/>
              <a:gd name="connsiteY16" fmla="*/ 707572 h 2262525"/>
              <a:gd name="connsiteX17" fmla="*/ 560387 w 4418272"/>
              <a:gd name="connsiteY17" fmla="*/ 527050 h 2262525"/>
              <a:gd name="connsiteX18" fmla="*/ 741772 w 4418272"/>
              <a:gd name="connsiteY18" fmla="*/ 149382 h 2262525"/>
              <a:gd name="connsiteX19" fmla="*/ 2074862 w 4418272"/>
              <a:gd name="connsiteY19" fmla="*/ 0 h 2262525"/>
              <a:gd name="connsiteX0" fmla="*/ 2074862 w 4418272"/>
              <a:gd name="connsiteY0" fmla="*/ 0 h 2262525"/>
              <a:gd name="connsiteX1" fmla="*/ 4418272 w 4418272"/>
              <a:gd name="connsiteY1" fmla="*/ 76357 h 2262525"/>
              <a:gd name="connsiteX2" fmla="*/ 4413510 w 4418272"/>
              <a:gd name="connsiteY2" fmla="*/ 1575368 h 2262525"/>
              <a:gd name="connsiteX3" fmla="*/ 3609975 w 4418272"/>
              <a:gd name="connsiteY3" fmla="*/ 1598614 h 2262525"/>
              <a:gd name="connsiteX4" fmla="*/ 3371850 w 4418272"/>
              <a:gd name="connsiteY4" fmla="*/ 965201 h 2262525"/>
              <a:gd name="connsiteX5" fmla="*/ 2538412 w 4418272"/>
              <a:gd name="connsiteY5" fmla="*/ 893763 h 2262525"/>
              <a:gd name="connsiteX6" fmla="*/ 1615143 w 4418272"/>
              <a:gd name="connsiteY6" fmla="*/ 1070544 h 2262525"/>
              <a:gd name="connsiteX7" fmla="*/ 1814259 w 4418272"/>
              <a:gd name="connsiteY7" fmla="*/ 1946763 h 2262525"/>
              <a:gd name="connsiteX8" fmla="*/ 981601 w 4418272"/>
              <a:gd name="connsiteY8" fmla="*/ 2262525 h 2262525"/>
              <a:gd name="connsiteX9" fmla="*/ 635654 w 4418272"/>
              <a:gd name="connsiteY9" fmla="*/ 1350267 h 2262525"/>
              <a:gd name="connsiteX10" fmla="*/ 529339 w 4418272"/>
              <a:gd name="connsiteY10" fmla="*/ 1369708 h 2262525"/>
              <a:gd name="connsiteX11" fmla="*/ 148114 w 4418272"/>
              <a:gd name="connsiteY11" fmla="*/ 1369708 h 2262525"/>
              <a:gd name="connsiteX12" fmla="*/ 0 w 4418272"/>
              <a:gd name="connsiteY12" fmla="*/ 1019970 h 2262525"/>
              <a:gd name="connsiteX13" fmla="*/ 228599 w 4418272"/>
              <a:gd name="connsiteY13" fmla="*/ 977108 h 2262525"/>
              <a:gd name="connsiteX14" fmla="*/ 252889 w 4418272"/>
              <a:gd name="connsiteY14" fmla="*/ 723253 h 2262525"/>
              <a:gd name="connsiteX15" fmla="*/ 542873 w 4418272"/>
              <a:gd name="connsiteY15" fmla="*/ 733960 h 2262525"/>
              <a:gd name="connsiteX16" fmla="*/ 541241 w 4418272"/>
              <a:gd name="connsiteY16" fmla="*/ 707572 h 2262525"/>
              <a:gd name="connsiteX17" fmla="*/ 560387 w 4418272"/>
              <a:gd name="connsiteY17" fmla="*/ 527050 h 2262525"/>
              <a:gd name="connsiteX18" fmla="*/ 741772 w 4418272"/>
              <a:gd name="connsiteY18" fmla="*/ 149382 h 2262525"/>
              <a:gd name="connsiteX19" fmla="*/ 2074862 w 4418272"/>
              <a:gd name="connsiteY19" fmla="*/ 0 h 22625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4418272" h="2262525">
                <a:moveTo>
                  <a:pt x="2074862" y="0"/>
                </a:moveTo>
                <a:lnTo>
                  <a:pt x="4418272" y="76357"/>
                </a:lnTo>
                <a:cubicBezTo>
                  <a:pt x="4416685" y="576027"/>
                  <a:pt x="4415097" y="1075698"/>
                  <a:pt x="4413510" y="1575368"/>
                </a:cubicBezTo>
                <a:cubicBezTo>
                  <a:pt x="4294669" y="1787009"/>
                  <a:pt x="3914554" y="1705071"/>
                  <a:pt x="3609975" y="1598614"/>
                </a:cubicBezTo>
                <a:cubicBezTo>
                  <a:pt x="3399059" y="1540576"/>
                  <a:pt x="3527425" y="1073151"/>
                  <a:pt x="3371850" y="965201"/>
                </a:cubicBezTo>
                <a:cubicBezTo>
                  <a:pt x="3216275" y="857251"/>
                  <a:pt x="2793890" y="919862"/>
                  <a:pt x="2538412" y="893763"/>
                </a:cubicBezTo>
                <a:lnTo>
                  <a:pt x="1615143" y="1070544"/>
                </a:lnTo>
                <a:lnTo>
                  <a:pt x="1814259" y="1946763"/>
                </a:lnTo>
                <a:lnTo>
                  <a:pt x="981601" y="2262525"/>
                </a:lnTo>
                <a:lnTo>
                  <a:pt x="635654" y="1350267"/>
                </a:lnTo>
                <a:lnTo>
                  <a:pt x="529339" y="1369708"/>
                </a:lnTo>
                <a:cubicBezTo>
                  <a:pt x="385000" y="1393521"/>
                  <a:pt x="249293" y="1405427"/>
                  <a:pt x="148114" y="1369708"/>
                </a:cubicBezTo>
                <a:cubicBezTo>
                  <a:pt x="147161" y="1257098"/>
                  <a:pt x="953" y="1132580"/>
                  <a:pt x="0" y="1019970"/>
                </a:cubicBezTo>
                <a:cubicBezTo>
                  <a:pt x="38100" y="977108"/>
                  <a:pt x="190499" y="1019970"/>
                  <a:pt x="228599" y="977108"/>
                </a:cubicBezTo>
                <a:lnTo>
                  <a:pt x="252889" y="723253"/>
                </a:lnTo>
                <a:lnTo>
                  <a:pt x="542873" y="733960"/>
                </a:lnTo>
                <a:lnTo>
                  <a:pt x="541241" y="707572"/>
                </a:lnTo>
                <a:cubicBezTo>
                  <a:pt x="540479" y="640784"/>
                  <a:pt x="545076" y="578956"/>
                  <a:pt x="560387" y="527050"/>
                </a:cubicBezTo>
                <a:lnTo>
                  <a:pt x="741772" y="149382"/>
                </a:lnTo>
                <a:cubicBezTo>
                  <a:pt x="1212594" y="140863"/>
                  <a:pt x="1604040" y="8519"/>
                  <a:pt x="2074862" y="0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  <a:alpha val="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rtlCol="0" anchor="ctr"/>
          <a:lstStyle/>
          <a:p>
            <a:pPr marL="180000" indent="-180000" algn="ctr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</a:pPr>
            <a:endParaRPr lang="de-DE" sz="1400" dirty="0" err="1"/>
          </a:p>
        </p:txBody>
      </p:sp>
      <p:sp>
        <p:nvSpPr>
          <p:cNvPr id="194" name="Link_North_West_Europe">
            <a:extLst>
              <a:ext uri="{FF2B5EF4-FFF2-40B4-BE49-F238E27FC236}">
                <a16:creationId xmlns:a16="http://schemas.microsoft.com/office/drawing/2014/main" id="{72B786F9-5F99-43D9-88CC-184AF3C46376}"/>
              </a:ext>
            </a:extLst>
          </p:cNvPr>
          <p:cNvSpPr/>
          <p:nvPr userDrawn="1"/>
        </p:nvSpPr>
        <p:spPr bwMode="gray">
          <a:xfrm>
            <a:off x="4993093" y="1490663"/>
            <a:ext cx="1410088" cy="1056283"/>
          </a:xfrm>
          <a:custGeom>
            <a:avLst/>
            <a:gdLst>
              <a:gd name="connsiteX0" fmla="*/ 0 w 1165367"/>
              <a:gd name="connsiteY0" fmla="*/ 0 h 860155"/>
              <a:gd name="connsiteX1" fmla="*/ 1165367 w 1165367"/>
              <a:gd name="connsiteY1" fmla="*/ 0 h 860155"/>
              <a:gd name="connsiteX2" fmla="*/ 1165367 w 1165367"/>
              <a:gd name="connsiteY2" fmla="*/ 860155 h 860155"/>
              <a:gd name="connsiteX3" fmla="*/ 0 w 1165367"/>
              <a:gd name="connsiteY3" fmla="*/ 860155 h 860155"/>
              <a:gd name="connsiteX4" fmla="*/ 0 w 1165367"/>
              <a:gd name="connsiteY4" fmla="*/ 0 h 860155"/>
              <a:gd name="connsiteX0" fmla="*/ 0 w 1165367"/>
              <a:gd name="connsiteY0" fmla="*/ 0 h 1012555"/>
              <a:gd name="connsiteX1" fmla="*/ 1165367 w 1165367"/>
              <a:gd name="connsiteY1" fmla="*/ 0 h 1012555"/>
              <a:gd name="connsiteX2" fmla="*/ 1165367 w 1165367"/>
              <a:gd name="connsiteY2" fmla="*/ 860155 h 1012555"/>
              <a:gd name="connsiteX3" fmla="*/ 64294 w 1165367"/>
              <a:gd name="connsiteY3" fmla="*/ 1012555 h 1012555"/>
              <a:gd name="connsiteX4" fmla="*/ 0 w 1165367"/>
              <a:gd name="connsiteY4" fmla="*/ 0 h 1012555"/>
              <a:gd name="connsiteX0" fmla="*/ 0 w 1389204"/>
              <a:gd name="connsiteY0" fmla="*/ 376238 h 1012555"/>
              <a:gd name="connsiteX1" fmla="*/ 1389204 w 1389204"/>
              <a:gd name="connsiteY1" fmla="*/ 0 h 1012555"/>
              <a:gd name="connsiteX2" fmla="*/ 1389204 w 1389204"/>
              <a:gd name="connsiteY2" fmla="*/ 860155 h 1012555"/>
              <a:gd name="connsiteX3" fmla="*/ 288131 w 1389204"/>
              <a:gd name="connsiteY3" fmla="*/ 1012555 h 1012555"/>
              <a:gd name="connsiteX4" fmla="*/ 0 w 1389204"/>
              <a:gd name="connsiteY4" fmla="*/ 376238 h 1012555"/>
              <a:gd name="connsiteX0" fmla="*/ 0 w 1389204"/>
              <a:gd name="connsiteY0" fmla="*/ 376238 h 1012555"/>
              <a:gd name="connsiteX1" fmla="*/ 590938 w 1389204"/>
              <a:gd name="connsiteY1" fmla="*/ 268216 h 1012555"/>
              <a:gd name="connsiteX2" fmla="*/ 1389204 w 1389204"/>
              <a:gd name="connsiteY2" fmla="*/ 0 h 1012555"/>
              <a:gd name="connsiteX3" fmla="*/ 1389204 w 1389204"/>
              <a:gd name="connsiteY3" fmla="*/ 860155 h 1012555"/>
              <a:gd name="connsiteX4" fmla="*/ 288131 w 1389204"/>
              <a:gd name="connsiteY4" fmla="*/ 1012555 h 1012555"/>
              <a:gd name="connsiteX5" fmla="*/ 0 w 1389204"/>
              <a:gd name="connsiteY5" fmla="*/ 376238 h 1012555"/>
              <a:gd name="connsiteX0" fmla="*/ 0 w 1389204"/>
              <a:gd name="connsiteY0" fmla="*/ 403297 h 1039614"/>
              <a:gd name="connsiteX1" fmla="*/ 590938 w 1389204"/>
              <a:gd name="connsiteY1" fmla="*/ 295275 h 1039614"/>
              <a:gd name="connsiteX2" fmla="*/ 888595 w 1389204"/>
              <a:gd name="connsiteY2" fmla="*/ 0 h 1039614"/>
              <a:gd name="connsiteX3" fmla="*/ 1389204 w 1389204"/>
              <a:gd name="connsiteY3" fmla="*/ 27059 h 1039614"/>
              <a:gd name="connsiteX4" fmla="*/ 1389204 w 1389204"/>
              <a:gd name="connsiteY4" fmla="*/ 887214 h 1039614"/>
              <a:gd name="connsiteX5" fmla="*/ 288131 w 1389204"/>
              <a:gd name="connsiteY5" fmla="*/ 1039614 h 1039614"/>
              <a:gd name="connsiteX6" fmla="*/ 0 w 1389204"/>
              <a:gd name="connsiteY6" fmla="*/ 403297 h 1039614"/>
              <a:gd name="connsiteX0" fmla="*/ 0 w 1389204"/>
              <a:gd name="connsiteY0" fmla="*/ 403297 h 1039614"/>
              <a:gd name="connsiteX1" fmla="*/ 590938 w 1389204"/>
              <a:gd name="connsiteY1" fmla="*/ 295275 h 1039614"/>
              <a:gd name="connsiteX2" fmla="*/ 888595 w 1389204"/>
              <a:gd name="connsiteY2" fmla="*/ 0 h 1039614"/>
              <a:gd name="connsiteX3" fmla="*/ 1348723 w 1389204"/>
              <a:gd name="connsiteY3" fmla="*/ 10390 h 1039614"/>
              <a:gd name="connsiteX4" fmla="*/ 1389204 w 1389204"/>
              <a:gd name="connsiteY4" fmla="*/ 887214 h 1039614"/>
              <a:gd name="connsiteX5" fmla="*/ 288131 w 1389204"/>
              <a:gd name="connsiteY5" fmla="*/ 1039614 h 1039614"/>
              <a:gd name="connsiteX6" fmla="*/ 0 w 1389204"/>
              <a:gd name="connsiteY6" fmla="*/ 403297 h 1039614"/>
              <a:gd name="connsiteX0" fmla="*/ 0 w 1410088"/>
              <a:gd name="connsiteY0" fmla="*/ 403297 h 1039614"/>
              <a:gd name="connsiteX1" fmla="*/ 590938 w 1410088"/>
              <a:gd name="connsiteY1" fmla="*/ 295275 h 1039614"/>
              <a:gd name="connsiteX2" fmla="*/ 888595 w 1410088"/>
              <a:gd name="connsiteY2" fmla="*/ 0 h 1039614"/>
              <a:gd name="connsiteX3" fmla="*/ 1348723 w 1410088"/>
              <a:gd name="connsiteY3" fmla="*/ 10390 h 1039614"/>
              <a:gd name="connsiteX4" fmla="*/ 1410088 w 1410088"/>
              <a:gd name="connsiteY4" fmla="*/ 311943 h 1039614"/>
              <a:gd name="connsiteX5" fmla="*/ 1389204 w 1410088"/>
              <a:gd name="connsiteY5" fmla="*/ 887214 h 1039614"/>
              <a:gd name="connsiteX6" fmla="*/ 288131 w 1410088"/>
              <a:gd name="connsiteY6" fmla="*/ 1039614 h 1039614"/>
              <a:gd name="connsiteX7" fmla="*/ 0 w 1410088"/>
              <a:gd name="connsiteY7" fmla="*/ 403297 h 1039614"/>
              <a:gd name="connsiteX0" fmla="*/ 0 w 1410088"/>
              <a:gd name="connsiteY0" fmla="*/ 403297 h 1056283"/>
              <a:gd name="connsiteX1" fmla="*/ 590938 w 1410088"/>
              <a:gd name="connsiteY1" fmla="*/ 295275 h 1056283"/>
              <a:gd name="connsiteX2" fmla="*/ 888595 w 1410088"/>
              <a:gd name="connsiteY2" fmla="*/ 0 h 1056283"/>
              <a:gd name="connsiteX3" fmla="*/ 1348723 w 1410088"/>
              <a:gd name="connsiteY3" fmla="*/ 10390 h 1056283"/>
              <a:gd name="connsiteX4" fmla="*/ 1410088 w 1410088"/>
              <a:gd name="connsiteY4" fmla="*/ 311943 h 1056283"/>
              <a:gd name="connsiteX5" fmla="*/ 1389204 w 1410088"/>
              <a:gd name="connsiteY5" fmla="*/ 887214 h 1056283"/>
              <a:gd name="connsiteX6" fmla="*/ 309562 w 1410088"/>
              <a:gd name="connsiteY6" fmla="*/ 1056283 h 1056283"/>
              <a:gd name="connsiteX7" fmla="*/ 0 w 1410088"/>
              <a:gd name="connsiteY7" fmla="*/ 403297 h 1056283"/>
              <a:gd name="connsiteX0" fmla="*/ 0 w 1410088"/>
              <a:gd name="connsiteY0" fmla="*/ 403297 h 1056283"/>
              <a:gd name="connsiteX1" fmla="*/ 590938 w 1410088"/>
              <a:gd name="connsiteY1" fmla="*/ 295275 h 1056283"/>
              <a:gd name="connsiteX2" fmla="*/ 888595 w 1410088"/>
              <a:gd name="connsiteY2" fmla="*/ 0 h 1056283"/>
              <a:gd name="connsiteX3" fmla="*/ 1348723 w 1410088"/>
              <a:gd name="connsiteY3" fmla="*/ 10390 h 1056283"/>
              <a:gd name="connsiteX4" fmla="*/ 1410088 w 1410088"/>
              <a:gd name="connsiteY4" fmla="*/ 311943 h 1056283"/>
              <a:gd name="connsiteX5" fmla="*/ 1389204 w 1410088"/>
              <a:gd name="connsiteY5" fmla="*/ 887214 h 1056283"/>
              <a:gd name="connsiteX6" fmla="*/ 764770 w 1410088"/>
              <a:gd name="connsiteY6" fmla="*/ 1050131 h 1056283"/>
              <a:gd name="connsiteX7" fmla="*/ 309562 w 1410088"/>
              <a:gd name="connsiteY7" fmla="*/ 1056283 h 1056283"/>
              <a:gd name="connsiteX8" fmla="*/ 0 w 1410088"/>
              <a:gd name="connsiteY8" fmla="*/ 403297 h 1056283"/>
              <a:gd name="connsiteX0" fmla="*/ 0 w 1410088"/>
              <a:gd name="connsiteY0" fmla="*/ 403297 h 1056283"/>
              <a:gd name="connsiteX1" fmla="*/ 590938 w 1410088"/>
              <a:gd name="connsiteY1" fmla="*/ 295275 h 1056283"/>
              <a:gd name="connsiteX2" fmla="*/ 888595 w 1410088"/>
              <a:gd name="connsiteY2" fmla="*/ 0 h 1056283"/>
              <a:gd name="connsiteX3" fmla="*/ 1348723 w 1410088"/>
              <a:gd name="connsiteY3" fmla="*/ 10390 h 1056283"/>
              <a:gd name="connsiteX4" fmla="*/ 1410088 w 1410088"/>
              <a:gd name="connsiteY4" fmla="*/ 311943 h 1056283"/>
              <a:gd name="connsiteX5" fmla="*/ 1389204 w 1410088"/>
              <a:gd name="connsiteY5" fmla="*/ 887214 h 1056283"/>
              <a:gd name="connsiteX6" fmla="*/ 840970 w 1410088"/>
              <a:gd name="connsiteY6" fmla="*/ 828675 h 1056283"/>
              <a:gd name="connsiteX7" fmla="*/ 764770 w 1410088"/>
              <a:gd name="connsiteY7" fmla="*/ 1050131 h 1056283"/>
              <a:gd name="connsiteX8" fmla="*/ 309562 w 1410088"/>
              <a:gd name="connsiteY8" fmla="*/ 1056283 h 1056283"/>
              <a:gd name="connsiteX9" fmla="*/ 0 w 1410088"/>
              <a:gd name="connsiteY9" fmla="*/ 403297 h 1056283"/>
              <a:gd name="connsiteX0" fmla="*/ 0 w 1410088"/>
              <a:gd name="connsiteY0" fmla="*/ 403297 h 1056283"/>
              <a:gd name="connsiteX1" fmla="*/ 590938 w 1410088"/>
              <a:gd name="connsiteY1" fmla="*/ 295275 h 1056283"/>
              <a:gd name="connsiteX2" fmla="*/ 888595 w 1410088"/>
              <a:gd name="connsiteY2" fmla="*/ 0 h 1056283"/>
              <a:gd name="connsiteX3" fmla="*/ 1348723 w 1410088"/>
              <a:gd name="connsiteY3" fmla="*/ 10390 h 1056283"/>
              <a:gd name="connsiteX4" fmla="*/ 1410088 w 1410088"/>
              <a:gd name="connsiteY4" fmla="*/ 311943 h 1056283"/>
              <a:gd name="connsiteX5" fmla="*/ 1353485 w 1410088"/>
              <a:gd name="connsiteY5" fmla="*/ 811014 h 1056283"/>
              <a:gd name="connsiteX6" fmla="*/ 840970 w 1410088"/>
              <a:gd name="connsiteY6" fmla="*/ 828675 h 1056283"/>
              <a:gd name="connsiteX7" fmla="*/ 764770 w 1410088"/>
              <a:gd name="connsiteY7" fmla="*/ 1050131 h 1056283"/>
              <a:gd name="connsiteX8" fmla="*/ 309562 w 1410088"/>
              <a:gd name="connsiteY8" fmla="*/ 1056283 h 1056283"/>
              <a:gd name="connsiteX9" fmla="*/ 0 w 1410088"/>
              <a:gd name="connsiteY9" fmla="*/ 403297 h 1056283"/>
              <a:gd name="connsiteX0" fmla="*/ 0 w 1410088"/>
              <a:gd name="connsiteY0" fmla="*/ 403297 h 1056283"/>
              <a:gd name="connsiteX1" fmla="*/ 590938 w 1410088"/>
              <a:gd name="connsiteY1" fmla="*/ 295275 h 1056283"/>
              <a:gd name="connsiteX2" fmla="*/ 888595 w 1410088"/>
              <a:gd name="connsiteY2" fmla="*/ 0 h 1056283"/>
              <a:gd name="connsiteX3" fmla="*/ 1348723 w 1410088"/>
              <a:gd name="connsiteY3" fmla="*/ 10390 h 1056283"/>
              <a:gd name="connsiteX4" fmla="*/ 1410088 w 1410088"/>
              <a:gd name="connsiteY4" fmla="*/ 311943 h 1056283"/>
              <a:gd name="connsiteX5" fmla="*/ 1353485 w 1410088"/>
              <a:gd name="connsiteY5" fmla="*/ 789583 h 1056283"/>
              <a:gd name="connsiteX6" fmla="*/ 840970 w 1410088"/>
              <a:gd name="connsiteY6" fmla="*/ 828675 h 1056283"/>
              <a:gd name="connsiteX7" fmla="*/ 764770 w 1410088"/>
              <a:gd name="connsiteY7" fmla="*/ 1050131 h 1056283"/>
              <a:gd name="connsiteX8" fmla="*/ 309562 w 1410088"/>
              <a:gd name="connsiteY8" fmla="*/ 1056283 h 1056283"/>
              <a:gd name="connsiteX9" fmla="*/ 0 w 1410088"/>
              <a:gd name="connsiteY9" fmla="*/ 403297 h 1056283"/>
              <a:gd name="connsiteX0" fmla="*/ 0 w 1410088"/>
              <a:gd name="connsiteY0" fmla="*/ 403297 h 1056283"/>
              <a:gd name="connsiteX1" fmla="*/ 590938 w 1410088"/>
              <a:gd name="connsiteY1" fmla="*/ 295275 h 1056283"/>
              <a:gd name="connsiteX2" fmla="*/ 888595 w 1410088"/>
              <a:gd name="connsiteY2" fmla="*/ 0 h 1056283"/>
              <a:gd name="connsiteX3" fmla="*/ 1348723 w 1410088"/>
              <a:gd name="connsiteY3" fmla="*/ 10390 h 1056283"/>
              <a:gd name="connsiteX4" fmla="*/ 1410088 w 1410088"/>
              <a:gd name="connsiteY4" fmla="*/ 311943 h 1056283"/>
              <a:gd name="connsiteX5" fmla="*/ 1353485 w 1410088"/>
              <a:gd name="connsiteY5" fmla="*/ 789583 h 1056283"/>
              <a:gd name="connsiteX6" fmla="*/ 840970 w 1410088"/>
              <a:gd name="connsiteY6" fmla="*/ 828675 h 1056283"/>
              <a:gd name="connsiteX7" fmla="*/ 719527 w 1410088"/>
              <a:gd name="connsiteY7" fmla="*/ 1047749 h 1056283"/>
              <a:gd name="connsiteX8" fmla="*/ 309562 w 1410088"/>
              <a:gd name="connsiteY8" fmla="*/ 1056283 h 1056283"/>
              <a:gd name="connsiteX9" fmla="*/ 0 w 1410088"/>
              <a:gd name="connsiteY9" fmla="*/ 403297 h 10562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410088" h="1056283">
                <a:moveTo>
                  <a:pt x="0" y="403297"/>
                </a:moveTo>
                <a:cubicBezTo>
                  <a:pt x="211267" y="344271"/>
                  <a:pt x="379671" y="354301"/>
                  <a:pt x="590938" y="295275"/>
                </a:cubicBezTo>
                <a:cubicBezTo>
                  <a:pt x="729844" y="248444"/>
                  <a:pt x="749689" y="46831"/>
                  <a:pt x="888595" y="0"/>
                </a:cubicBezTo>
                <a:lnTo>
                  <a:pt x="1348723" y="10390"/>
                </a:lnTo>
                <a:cubicBezTo>
                  <a:pt x="1354891" y="149802"/>
                  <a:pt x="1403920" y="172531"/>
                  <a:pt x="1410088" y="311943"/>
                </a:cubicBezTo>
                <a:lnTo>
                  <a:pt x="1353485" y="789583"/>
                </a:lnTo>
                <a:cubicBezTo>
                  <a:pt x="1292763" y="900311"/>
                  <a:pt x="945042" y="801522"/>
                  <a:pt x="840970" y="828675"/>
                </a:cubicBezTo>
                <a:cubicBezTo>
                  <a:pt x="736898" y="855828"/>
                  <a:pt x="842226" y="1034421"/>
                  <a:pt x="719527" y="1047749"/>
                </a:cubicBezTo>
                <a:lnTo>
                  <a:pt x="309562" y="1056283"/>
                </a:lnTo>
                <a:lnTo>
                  <a:pt x="0" y="403297"/>
                </a:lnTo>
                <a:close/>
              </a:path>
            </a:pathLst>
          </a:custGeom>
          <a:solidFill>
            <a:schemeClr val="accent1">
              <a:alpha val="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rtlCol="0" anchor="ctr"/>
          <a:lstStyle/>
          <a:p>
            <a:pPr marL="180000" indent="-180000" algn="ctr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</a:pPr>
            <a:endParaRPr lang="de-DE" sz="1400" dirty="0" err="1"/>
          </a:p>
        </p:txBody>
      </p:sp>
      <p:sp>
        <p:nvSpPr>
          <p:cNvPr id="195" name="Link_South_West_Europe">
            <a:extLst>
              <a:ext uri="{FF2B5EF4-FFF2-40B4-BE49-F238E27FC236}">
                <a16:creationId xmlns:a16="http://schemas.microsoft.com/office/drawing/2014/main" id="{4C9C7163-C6EE-42F8-B29D-88B0B976BA60}"/>
              </a:ext>
            </a:extLst>
          </p:cNvPr>
          <p:cNvSpPr/>
          <p:nvPr userDrawn="1"/>
        </p:nvSpPr>
        <p:spPr bwMode="gray">
          <a:xfrm>
            <a:off x="5113864" y="2428875"/>
            <a:ext cx="694006" cy="880438"/>
          </a:xfrm>
          <a:custGeom>
            <a:avLst/>
            <a:gdLst>
              <a:gd name="connsiteX0" fmla="*/ 0 w 676840"/>
              <a:gd name="connsiteY0" fmla="*/ 0 h 802968"/>
              <a:gd name="connsiteX1" fmla="*/ 676840 w 676840"/>
              <a:gd name="connsiteY1" fmla="*/ 0 h 802968"/>
              <a:gd name="connsiteX2" fmla="*/ 676840 w 676840"/>
              <a:gd name="connsiteY2" fmla="*/ 802968 h 802968"/>
              <a:gd name="connsiteX3" fmla="*/ 0 w 676840"/>
              <a:gd name="connsiteY3" fmla="*/ 802968 h 802968"/>
              <a:gd name="connsiteX4" fmla="*/ 0 w 676840"/>
              <a:gd name="connsiteY4" fmla="*/ 0 h 802968"/>
              <a:gd name="connsiteX0" fmla="*/ 0 w 676840"/>
              <a:gd name="connsiteY0" fmla="*/ 0 h 829162"/>
              <a:gd name="connsiteX1" fmla="*/ 676840 w 676840"/>
              <a:gd name="connsiteY1" fmla="*/ 0 h 829162"/>
              <a:gd name="connsiteX2" fmla="*/ 676840 w 676840"/>
              <a:gd name="connsiteY2" fmla="*/ 802968 h 829162"/>
              <a:gd name="connsiteX3" fmla="*/ 7143 w 676840"/>
              <a:gd name="connsiteY3" fmla="*/ 829162 h 829162"/>
              <a:gd name="connsiteX4" fmla="*/ 0 w 676840"/>
              <a:gd name="connsiteY4" fmla="*/ 0 h 829162"/>
              <a:gd name="connsiteX0" fmla="*/ 202407 w 669697"/>
              <a:gd name="connsiteY0" fmla="*/ 11906 h 829162"/>
              <a:gd name="connsiteX1" fmla="*/ 669697 w 669697"/>
              <a:gd name="connsiteY1" fmla="*/ 0 h 829162"/>
              <a:gd name="connsiteX2" fmla="*/ 669697 w 669697"/>
              <a:gd name="connsiteY2" fmla="*/ 802968 h 829162"/>
              <a:gd name="connsiteX3" fmla="*/ 0 w 669697"/>
              <a:gd name="connsiteY3" fmla="*/ 829162 h 829162"/>
              <a:gd name="connsiteX4" fmla="*/ 202407 w 669697"/>
              <a:gd name="connsiteY4" fmla="*/ 11906 h 829162"/>
              <a:gd name="connsiteX0" fmla="*/ 202407 w 669697"/>
              <a:gd name="connsiteY0" fmla="*/ 63182 h 880438"/>
              <a:gd name="connsiteX1" fmla="*/ 551131 w 669697"/>
              <a:gd name="connsiteY1" fmla="*/ 0 h 880438"/>
              <a:gd name="connsiteX2" fmla="*/ 669697 w 669697"/>
              <a:gd name="connsiteY2" fmla="*/ 51276 h 880438"/>
              <a:gd name="connsiteX3" fmla="*/ 669697 w 669697"/>
              <a:gd name="connsiteY3" fmla="*/ 854244 h 880438"/>
              <a:gd name="connsiteX4" fmla="*/ 0 w 669697"/>
              <a:gd name="connsiteY4" fmla="*/ 880438 h 880438"/>
              <a:gd name="connsiteX5" fmla="*/ 202407 w 669697"/>
              <a:gd name="connsiteY5" fmla="*/ 63182 h 880438"/>
              <a:gd name="connsiteX0" fmla="*/ 202407 w 694006"/>
              <a:gd name="connsiteY0" fmla="*/ 63182 h 880438"/>
              <a:gd name="connsiteX1" fmla="*/ 551131 w 694006"/>
              <a:gd name="connsiteY1" fmla="*/ 0 h 880438"/>
              <a:gd name="connsiteX2" fmla="*/ 669697 w 694006"/>
              <a:gd name="connsiteY2" fmla="*/ 51276 h 880438"/>
              <a:gd name="connsiteX3" fmla="*/ 694006 w 694006"/>
              <a:gd name="connsiteY3" fmla="*/ 378619 h 880438"/>
              <a:gd name="connsiteX4" fmla="*/ 669697 w 694006"/>
              <a:gd name="connsiteY4" fmla="*/ 854244 h 880438"/>
              <a:gd name="connsiteX5" fmla="*/ 0 w 694006"/>
              <a:gd name="connsiteY5" fmla="*/ 880438 h 880438"/>
              <a:gd name="connsiteX6" fmla="*/ 202407 w 694006"/>
              <a:gd name="connsiteY6" fmla="*/ 63182 h 880438"/>
              <a:gd name="connsiteX0" fmla="*/ 202407 w 694006"/>
              <a:gd name="connsiteY0" fmla="*/ 63182 h 880438"/>
              <a:gd name="connsiteX1" fmla="*/ 551131 w 694006"/>
              <a:gd name="connsiteY1" fmla="*/ 0 h 880438"/>
              <a:gd name="connsiteX2" fmla="*/ 669697 w 694006"/>
              <a:gd name="connsiteY2" fmla="*/ 51276 h 880438"/>
              <a:gd name="connsiteX3" fmla="*/ 694006 w 694006"/>
              <a:gd name="connsiteY3" fmla="*/ 378619 h 880438"/>
              <a:gd name="connsiteX4" fmla="*/ 372041 w 694006"/>
              <a:gd name="connsiteY4" fmla="*/ 839956 h 880438"/>
              <a:gd name="connsiteX5" fmla="*/ 0 w 694006"/>
              <a:gd name="connsiteY5" fmla="*/ 880438 h 880438"/>
              <a:gd name="connsiteX6" fmla="*/ 202407 w 694006"/>
              <a:gd name="connsiteY6" fmla="*/ 63182 h 8804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94006" h="880438">
                <a:moveTo>
                  <a:pt x="202407" y="63182"/>
                </a:moveTo>
                <a:cubicBezTo>
                  <a:pt x="309123" y="59584"/>
                  <a:pt x="444415" y="3598"/>
                  <a:pt x="551131" y="0"/>
                </a:cubicBezTo>
                <a:lnTo>
                  <a:pt x="669697" y="51276"/>
                </a:lnTo>
                <a:cubicBezTo>
                  <a:pt x="669862" y="156422"/>
                  <a:pt x="693841" y="273473"/>
                  <a:pt x="694006" y="378619"/>
                </a:cubicBezTo>
                <a:lnTo>
                  <a:pt x="372041" y="839956"/>
                </a:lnTo>
                <a:lnTo>
                  <a:pt x="0" y="880438"/>
                </a:lnTo>
                <a:lnTo>
                  <a:pt x="202407" y="63182"/>
                </a:lnTo>
                <a:close/>
              </a:path>
            </a:pathLst>
          </a:custGeom>
          <a:solidFill>
            <a:schemeClr val="accent1">
              <a:alpha val="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rtlCol="0" anchor="ctr"/>
          <a:lstStyle/>
          <a:p>
            <a:pPr marL="180000" indent="-180000" algn="ctr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</a:pPr>
            <a:endParaRPr lang="de-DE" sz="1400" dirty="0" err="1"/>
          </a:p>
        </p:txBody>
      </p:sp>
      <p:sp>
        <p:nvSpPr>
          <p:cNvPr id="196" name="Link_Germany">
            <a:extLst>
              <a:ext uri="{FF2B5EF4-FFF2-40B4-BE49-F238E27FC236}">
                <a16:creationId xmlns:a16="http://schemas.microsoft.com/office/drawing/2014/main" id="{6B5A14B3-7F4F-4DA5-B752-CB8C4F86C999}"/>
              </a:ext>
            </a:extLst>
          </p:cNvPr>
          <p:cNvSpPr/>
          <p:nvPr userDrawn="1"/>
        </p:nvSpPr>
        <p:spPr bwMode="gray">
          <a:xfrm>
            <a:off x="5753460" y="2269569"/>
            <a:ext cx="283010" cy="312030"/>
          </a:xfrm>
          <a:custGeom>
            <a:avLst/>
            <a:gdLst>
              <a:gd name="connsiteX0" fmla="*/ 0 w 297888"/>
              <a:gd name="connsiteY0" fmla="*/ 0 h 352511"/>
              <a:gd name="connsiteX1" fmla="*/ 297888 w 297888"/>
              <a:gd name="connsiteY1" fmla="*/ 0 h 352511"/>
              <a:gd name="connsiteX2" fmla="*/ 297888 w 297888"/>
              <a:gd name="connsiteY2" fmla="*/ 352511 h 352511"/>
              <a:gd name="connsiteX3" fmla="*/ 0 w 297888"/>
              <a:gd name="connsiteY3" fmla="*/ 352511 h 352511"/>
              <a:gd name="connsiteX4" fmla="*/ 0 w 297888"/>
              <a:gd name="connsiteY4" fmla="*/ 0 h 352511"/>
              <a:gd name="connsiteX0" fmla="*/ 21432 w 297888"/>
              <a:gd name="connsiteY0" fmla="*/ 45243 h 352511"/>
              <a:gd name="connsiteX1" fmla="*/ 297888 w 297888"/>
              <a:gd name="connsiteY1" fmla="*/ 0 h 352511"/>
              <a:gd name="connsiteX2" fmla="*/ 297888 w 297888"/>
              <a:gd name="connsiteY2" fmla="*/ 352511 h 352511"/>
              <a:gd name="connsiteX3" fmla="*/ 0 w 297888"/>
              <a:gd name="connsiteY3" fmla="*/ 352511 h 352511"/>
              <a:gd name="connsiteX4" fmla="*/ 21432 w 297888"/>
              <a:gd name="connsiteY4" fmla="*/ 45243 h 352511"/>
              <a:gd name="connsiteX0" fmla="*/ 21432 w 297888"/>
              <a:gd name="connsiteY0" fmla="*/ 33337 h 340605"/>
              <a:gd name="connsiteX1" fmla="*/ 262170 w 297888"/>
              <a:gd name="connsiteY1" fmla="*/ 0 h 340605"/>
              <a:gd name="connsiteX2" fmla="*/ 297888 w 297888"/>
              <a:gd name="connsiteY2" fmla="*/ 340605 h 340605"/>
              <a:gd name="connsiteX3" fmla="*/ 0 w 297888"/>
              <a:gd name="connsiteY3" fmla="*/ 340605 h 340605"/>
              <a:gd name="connsiteX4" fmla="*/ 21432 w 297888"/>
              <a:gd name="connsiteY4" fmla="*/ 33337 h 340605"/>
              <a:gd name="connsiteX0" fmla="*/ 0 w 276456"/>
              <a:gd name="connsiteY0" fmla="*/ 33337 h 340605"/>
              <a:gd name="connsiteX1" fmla="*/ 240738 w 276456"/>
              <a:gd name="connsiteY1" fmla="*/ 0 h 340605"/>
              <a:gd name="connsiteX2" fmla="*/ 276456 w 276456"/>
              <a:gd name="connsiteY2" fmla="*/ 340605 h 340605"/>
              <a:gd name="connsiteX3" fmla="*/ 2380 w 276456"/>
              <a:gd name="connsiteY3" fmla="*/ 312030 h 340605"/>
              <a:gd name="connsiteX4" fmla="*/ 0 w 276456"/>
              <a:gd name="connsiteY4" fmla="*/ 33337 h 340605"/>
              <a:gd name="connsiteX0" fmla="*/ 0 w 278837"/>
              <a:gd name="connsiteY0" fmla="*/ 33337 h 312030"/>
              <a:gd name="connsiteX1" fmla="*/ 240738 w 278837"/>
              <a:gd name="connsiteY1" fmla="*/ 0 h 312030"/>
              <a:gd name="connsiteX2" fmla="*/ 278837 w 278837"/>
              <a:gd name="connsiteY2" fmla="*/ 309649 h 312030"/>
              <a:gd name="connsiteX3" fmla="*/ 2380 w 278837"/>
              <a:gd name="connsiteY3" fmla="*/ 312030 h 312030"/>
              <a:gd name="connsiteX4" fmla="*/ 0 w 278837"/>
              <a:gd name="connsiteY4" fmla="*/ 33337 h 312030"/>
              <a:gd name="connsiteX0" fmla="*/ 0 w 283010"/>
              <a:gd name="connsiteY0" fmla="*/ 33337 h 312030"/>
              <a:gd name="connsiteX1" fmla="*/ 240738 w 283010"/>
              <a:gd name="connsiteY1" fmla="*/ 0 h 312030"/>
              <a:gd name="connsiteX2" fmla="*/ 283010 w 283010"/>
              <a:gd name="connsiteY2" fmla="*/ 149781 h 312030"/>
              <a:gd name="connsiteX3" fmla="*/ 278837 w 283010"/>
              <a:gd name="connsiteY3" fmla="*/ 309649 h 312030"/>
              <a:gd name="connsiteX4" fmla="*/ 2380 w 283010"/>
              <a:gd name="connsiteY4" fmla="*/ 312030 h 312030"/>
              <a:gd name="connsiteX5" fmla="*/ 0 w 283010"/>
              <a:gd name="connsiteY5" fmla="*/ 33337 h 312030"/>
              <a:gd name="connsiteX0" fmla="*/ 0 w 283010"/>
              <a:gd name="connsiteY0" fmla="*/ 33337 h 312030"/>
              <a:gd name="connsiteX1" fmla="*/ 240738 w 283010"/>
              <a:gd name="connsiteY1" fmla="*/ 0 h 312030"/>
              <a:gd name="connsiteX2" fmla="*/ 283010 w 283010"/>
              <a:gd name="connsiteY2" fmla="*/ 149781 h 312030"/>
              <a:gd name="connsiteX3" fmla="*/ 245499 w 283010"/>
              <a:gd name="connsiteY3" fmla="*/ 307268 h 312030"/>
              <a:gd name="connsiteX4" fmla="*/ 2380 w 283010"/>
              <a:gd name="connsiteY4" fmla="*/ 312030 h 312030"/>
              <a:gd name="connsiteX5" fmla="*/ 0 w 283010"/>
              <a:gd name="connsiteY5" fmla="*/ 33337 h 3120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3010" h="312030">
                <a:moveTo>
                  <a:pt x="0" y="33337"/>
                </a:moveTo>
                <a:lnTo>
                  <a:pt x="240738" y="0"/>
                </a:lnTo>
                <a:cubicBezTo>
                  <a:pt x="246097" y="53102"/>
                  <a:pt x="277651" y="96679"/>
                  <a:pt x="283010" y="149781"/>
                </a:cubicBezTo>
                <a:lnTo>
                  <a:pt x="245499" y="307268"/>
                </a:lnTo>
                <a:lnTo>
                  <a:pt x="2380" y="312030"/>
                </a:lnTo>
                <a:cubicBezTo>
                  <a:pt x="1587" y="219132"/>
                  <a:pt x="793" y="126235"/>
                  <a:pt x="0" y="33337"/>
                </a:cubicBezTo>
                <a:close/>
              </a:path>
            </a:pathLst>
          </a:custGeom>
          <a:solidFill>
            <a:schemeClr val="accent1">
              <a:alpha val="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rtlCol="0" anchor="ctr"/>
          <a:lstStyle/>
          <a:p>
            <a:pPr marL="180000" indent="-180000" algn="ctr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</a:pPr>
            <a:endParaRPr lang="de-DE" sz="1400" dirty="0" err="1"/>
          </a:p>
        </p:txBody>
      </p:sp>
      <p:pic>
        <p:nvPicPr>
          <p:cNvPr id="197" name="Grafik 196">
            <a:extLst>
              <a:ext uri="{FF2B5EF4-FFF2-40B4-BE49-F238E27FC236}">
                <a16:creationId xmlns:a16="http://schemas.microsoft.com/office/drawing/2014/main" id="{8C6EAAFB-0693-4028-94F6-1C66CFA00731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0080000" y="360000"/>
            <a:ext cx="1468800" cy="419652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346016822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28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empty_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Grafik 4">
            <a:extLst>
              <a:ext uri="{FF2B5EF4-FFF2-40B4-BE49-F238E27FC236}">
                <a16:creationId xmlns:a16="http://schemas.microsoft.com/office/drawing/2014/main" id="{04D450CB-F47A-4574-A86C-614F832194AC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brightnessContrast bright="18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0" y="164"/>
            <a:ext cx="12192000" cy="6857835"/>
          </a:xfrm>
          <a:prstGeom prst="rect">
            <a:avLst/>
          </a:prstGeom>
        </p:spPr>
      </p:pic>
      <p:sp>
        <p:nvSpPr>
          <p:cNvPr id="2" name="Fußzeilenplatzhalter 1">
            <a:extLst>
              <a:ext uri="{FF2B5EF4-FFF2-40B4-BE49-F238E27FC236}">
                <a16:creationId xmlns:a16="http://schemas.microsoft.com/office/drawing/2014/main" id="{CDC01952-06E7-4614-A0A6-E1924C5FB21C}"/>
              </a:ext>
            </a:extLst>
          </p:cNvPr>
          <p:cNvSpPr>
            <a:spLocks noGrp="1"/>
          </p:cNvSpPr>
          <p:nvPr>
            <p:ph type="ftr" sz="quarter" idx="12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r>
              <a:rPr lang="de-DE"/>
              <a:t>Footer</a:t>
            </a:r>
          </a:p>
        </p:txBody>
      </p:sp>
      <p:sp>
        <p:nvSpPr>
          <p:cNvPr id="3" name="Foliennummernplatzhalter 2">
            <a:extLst>
              <a:ext uri="{FF2B5EF4-FFF2-40B4-BE49-F238E27FC236}">
                <a16:creationId xmlns:a16="http://schemas.microsoft.com/office/drawing/2014/main" id="{706929D5-EB86-4AAE-817F-B98618BBC262}"/>
              </a:ext>
            </a:extLst>
          </p:cNvPr>
          <p:cNvSpPr>
            <a:spLocks noGrp="1"/>
          </p:cNvSpPr>
          <p:nvPr>
            <p:ph type="sldNum" sz="quarter" idx="13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E9673082-F094-41F5-A539-FC5A0CDD8B22}" type="slidenum">
              <a:rPr lang="de-DE" smtClean="0"/>
              <a:pPr/>
              <a:t>‹#›</a:t>
            </a:fld>
            <a:endParaRPr lang="de-DE" dirty="0"/>
          </a:p>
        </p:txBody>
      </p:sp>
      <p:pic>
        <p:nvPicPr>
          <p:cNvPr id="7" name="Grafik 6">
            <a:extLst>
              <a:ext uri="{FF2B5EF4-FFF2-40B4-BE49-F238E27FC236}">
                <a16:creationId xmlns:a16="http://schemas.microsoft.com/office/drawing/2014/main" id="{F054234D-418B-4C59-87EE-C85491FF0A26}"/>
              </a:ext>
            </a:extLst>
          </p:cNvPr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0080000" y="360000"/>
            <a:ext cx="1468800" cy="419652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256145032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eux contenu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FR"/>
              <a:t>Modifiez le style du titre</a:t>
            </a:r>
          </a:p>
        </p:txBody>
      </p:sp>
      <p:sp>
        <p:nvSpPr>
          <p:cNvPr id="3" name="Espace réservé du contenu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fr-FR"/>
              <a:t>Modifiez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</a:p>
        </p:txBody>
      </p:sp>
      <p:sp>
        <p:nvSpPr>
          <p:cNvPr id="4" name="Espace réservé du contenu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fr-FR"/>
              <a:t>Modifiez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</a:p>
        </p:txBody>
      </p:sp>
      <p:sp>
        <p:nvSpPr>
          <p:cNvPr id="5" name="Espace réservé de la date 3">
            <a:extLst>
              <a:ext uri="{FF2B5EF4-FFF2-40B4-BE49-F238E27FC236}">
                <a16:creationId xmlns:a16="http://schemas.microsoft.com/office/drawing/2014/main" id="{7BD47638-47D4-42FF-9CBA-432ECC83C93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A386B81-5D44-48BC-980B-73133A0AE379}" type="datetimeFigureOut">
              <a:rPr lang="fr-FR"/>
              <a:pPr>
                <a:defRPr/>
              </a:pPr>
              <a:t>11/05/2024</a:t>
            </a:fld>
            <a:endParaRPr lang="fr-FR"/>
          </a:p>
        </p:txBody>
      </p:sp>
      <p:sp>
        <p:nvSpPr>
          <p:cNvPr id="6" name="Espace réservé du pied de page 4">
            <a:extLst>
              <a:ext uri="{FF2B5EF4-FFF2-40B4-BE49-F238E27FC236}">
                <a16:creationId xmlns:a16="http://schemas.microsoft.com/office/drawing/2014/main" id="{10E5E742-3CC1-4D42-AD30-F32493C5183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fr-FR"/>
          </a:p>
        </p:txBody>
      </p:sp>
      <p:sp>
        <p:nvSpPr>
          <p:cNvPr id="7" name="Espace réservé du numéro de diapositive 5">
            <a:extLst>
              <a:ext uri="{FF2B5EF4-FFF2-40B4-BE49-F238E27FC236}">
                <a16:creationId xmlns:a16="http://schemas.microsoft.com/office/drawing/2014/main" id="{67323502-22B7-49F5-B84D-C088995F663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8C6CFAB1-22E4-47C6-95CE-C6FE1CF8811A}" type="slidenum">
              <a:rPr lang="fr-FR" altLang="fr-FR"/>
              <a:pPr/>
              <a:t>‹#›</a:t>
            </a:fld>
            <a:endParaRPr lang="fr-FR" altLang="fr-FR"/>
          </a:p>
        </p:txBody>
      </p:sp>
    </p:spTree>
    <p:extLst>
      <p:ext uri="{BB962C8B-B14F-4D97-AF65-F5344CB8AC3E}">
        <p14:creationId xmlns:p14="http://schemas.microsoft.com/office/powerpoint/2010/main" val="66281845"/>
      </p:ext>
    </p:extLst>
  </p:cSld>
  <p:clrMapOvr>
    <a:masterClrMapping/>
  </p:clrMapOvr>
</p:sldLayout>
</file>

<file path=ppt/slideLayouts/slideLayout29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Nur 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el 7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de-DE"/>
              <a:t>Titelmasterformat durch Klicken bearbeiten</a:t>
            </a:r>
          </a:p>
        </p:txBody>
      </p:sp>
      <p:sp>
        <p:nvSpPr>
          <p:cNvPr id="3" name="Foliennummernplatzhalt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de-DE" altLang="nl-NL"/>
              <a:t>Seite </a:t>
            </a:r>
            <a:fld id="{9E282CCD-72C3-4BBB-9F93-3143D67E3601}" type="slidenum">
              <a:rPr lang="de-DE" altLang="nl-NL"/>
              <a:pPr>
                <a:defRPr/>
              </a:pPr>
              <a:t>‹#›</a:t>
            </a:fld>
            <a:endParaRPr lang="de-DE" altLang="nl-NL"/>
          </a:p>
        </p:txBody>
      </p:sp>
      <p:sp>
        <p:nvSpPr>
          <p:cNvPr id="4" name="Fußzeilenplatzhalt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sv-SE">
                <a:solidFill>
                  <a:srgbClr val="555555">
                    <a:tint val="75000"/>
                  </a:srgbClr>
                </a:solidFill>
              </a:rPr>
              <a:t>Service Division Claims &amp; Expertise</a:t>
            </a:r>
            <a:endParaRPr lang="de-DE" dirty="0">
              <a:solidFill>
                <a:srgbClr val="555555">
                  <a:tint val="75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83543386"/>
      </p:ext>
    </p:extLst>
  </p:cSld>
  <p:clrMapOvr>
    <a:masterClrMapping/>
  </p:clrMapOvr>
  <p:transition spd="med">
    <p:fade/>
  </p:transition>
</p:sldLayout>
</file>

<file path=ppt/slideLayouts/slideLayout29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Titelfoli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ußzeilenplatzhalter 2">
            <a:extLst>
              <a:ext uri="{FF2B5EF4-FFF2-40B4-BE49-F238E27FC236}">
                <a16:creationId xmlns:a16="http://schemas.microsoft.com/office/drawing/2014/main" id="{5CF9177D-F1C4-4CB9-B8DF-A6B472FC4361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r>
              <a:rPr lang="de-DE" dirty="0"/>
              <a:t>DEKRA SE  2019 / </a:t>
            </a:r>
            <a:r>
              <a:rPr lang="en-US" dirty="0"/>
              <a:t>Service </a:t>
            </a:r>
            <a:r>
              <a:rPr lang="en-US" dirty="0" err="1"/>
              <a:t>Devision</a:t>
            </a:r>
            <a:r>
              <a:rPr lang="en-US" dirty="0"/>
              <a:t> Claims and Expertise -</a:t>
            </a:r>
            <a:r>
              <a:rPr lang="de-DE" dirty="0"/>
              <a:t> </a:t>
            </a:r>
            <a:r>
              <a:rPr lang="en-US" dirty="0"/>
              <a:t>Dipl.-</a:t>
            </a:r>
            <a:r>
              <a:rPr lang="en-US" dirty="0" err="1"/>
              <a:t>Ing</a:t>
            </a:r>
            <a:r>
              <a:rPr lang="en-US" dirty="0"/>
              <a:t>. Christoph Mennicken, MBA </a:t>
            </a:r>
            <a:endParaRPr lang="de-DE" dirty="0"/>
          </a:p>
        </p:txBody>
      </p:sp>
      <p:sp>
        <p:nvSpPr>
          <p:cNvPr id="4" name="Foliennummernplatzhalter 3">
            <a:extLst>
              <a:ext uri="{FF2B5EF4-FFF2-40B4-BE49-F238E27FC236}">
                <a16:creationId xmlns:a16="http://schemas.microsoft.com/office/drawing/2014/main" id="{694E7288-991D-4ED6-916D-C7E849BEFBDE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E9673082-F094-41F5-A539-FC5A0CDD8B22}" type="slidenum">
              <a:rPr lang="de-DE" smtClean="0"/>
              <a:pPr/>
              <a:t>‹#›</a:t>
            </a:fld>
            <a:endParaRPr lang="de-DE" dirty="0"/>
          </a:p>
        </p:txBody>
      </p:sp>
      <p:pic>
        <p:nvPicPr>
          <p:cNvPr id="5" name="Grafik 4">
            <a:extLst>
              <a:ext uri="{FF2B5EF4-FFF2-40B4-BE49-F238E27FC236}">
                <a16:creationId xmlns:a16="http://schemas.microsoft.com/office/drawing/2014/main" id="{EC57583A-C137-4A1D-9B9D-179FA0F4C388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5494531" y="721783"/>
            <a:ext cx="6602162" cy="6238112"/>
          </a:xfrm>
          <a:prstGeom prst="rect">
            <a:avLst/>
          </a:prstGeom>
        </p:spPr>
      </p:pic>
      <p:sp>
        <p:nvSpPr>
          <p:cNvPr id="8" name="Textplatzhalter 7">
            <a:extLst>
              <a:ext uri="{FF2B5EF4-FFF2-40B4-BE49-F238E27FC236}">
                <a16:creationId xmlns:a16="http://schemas.microsoft.com/office/drawing/2014/main" id="{320FAC42-E8B5-4222-9B20-A139A5AD15DB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515938" y="3179828"/>
            <a:ext cx="4483100" cy="2362200"/>
          </a:xfrm>
          <a:prstGeom prst="rect">
            <a:avLst/>
          </a:prstGeom>
        </p:spPr>
        <p:txBody>
          <a:bodyPr/>
          <a:lstStyle>
            <a:lvl1pPr>
              <a:defRPr lang="de-DE" sz="6000" kern="1200" spc="220" dirty="0">
                <a:solidFill>
                  <a:schemeClr val="bg1"/>
                </a:solidFill>
                <a:latin typeface="Arial Narrow" panose="020B0606020202030204" pitchFamily="34" charset="0"/>
                <a:ea typeface="+mj-ea"/>
                <a:cs typeface="+mj-cs"/>
              </a:defRPr>
            </a:lvl1pPr>
          </a:lstStyle>
          <a:p>
            <a:pPr lvl="0"/>
            <a:r>
              <a:rPr lang="de-DE" dirty="0"/>
              <a:t>Titel Hinzufügen</a:t>
            </a:r>
          </a:p>
        </p:txBody>
      </p:sp>
      <p:sp>
        <p:nvSpPr>
          <p:cNvPr id="12" name="Titel 11">
            <a:extLst>
              <a:ext uri="{FF2B5EF4-FFF2-40B4-BE49-F238E27FC236}">
                <a16:creationId xmlns:a16="http://schemas.microsoft.com/office/drawing/2014/main" id="{FC56E34D-6433-4BCA-9AD9-B8AF7CC60BD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 spc="200" baseline="0"/>
            </a:lvl1pPr>
          </a:lstStyle>
          <a:p>
            <a:r>
              <a:rPr lang="nl-NL"/>
              <a:t>Klik om stijl te bewerken</a:t>
            </a:r>
            <a:endParaRPr lang="de-DE" dirty="0"/>
          </a:p>
        </p:txBody>
      </p:sp>
    </p:spTree>
    <p:extLst>
      <p:ext uri="{BB962C8B-B14F-4D97-AF65-F5344CB8AC3E}">
        <p14:creationId xmlns:p14="http://schemas.microsoft.com/office/powerpoint/2010/main" val="390660769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29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A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el 7"/>
          <p:cNvSpPr>
            <a:spLocks noGrp="1"/>
          </p:cNvSpPr>
          <p:nvPr>
            <p:ph type="title"/>
          </p:nvPr>
        </p:nvSpPr>
        <p:spPr bwMode="gray"/>
        <p:txBody>
          <a:bodyPr/>
          <a:lstStyle>
            <a:lvl1pPr>
              <a:defRPr b="1"/>
            </a:lvl1pPr>
          </a:lstStyle>
          <a:p>
            <a:r>
              <a:rPr lang="de-DE"/>
              <a:t>Titelmasterformat durch Klicken bearbeiten</a:t>
            </a:r>
            <a:endParaRPr lang="de-DE" dirty="0"/>
          </a:p>
        </p:txBody>
      </p:sp>
      <p:sp>
        <p:nvSpPr>
          <p:cNvPr id="10" name="Textplatzhalter 9"/>
          <p:cNvSpPr>
            <a:spLocks noGrp="1"/>
          </p:cNvSpPr>
          <p:nvPr>
            <p:ph type="body" sz="quarter" idx="11"/>
          </p:nvPr>
        </p:nvSpPr>
        <p:spPr bwMode="gray">
          <a:xfrm>
            <a:off x="624000" y="1484313"/>
            <a:ext cx="7199200" cy="4608512"/>
          </a:xfrm>
        </p:spPr>
        <p:txBody>
          <a:bodyPr/>
          <a:lstStyle>
            <a:lvl1pPr marL="0" indent="0">
              <a:spcBef>
                <a:spcPts val="2400"/>
              </a:spcBef>
              <a:spcAft>
                <a:spcPts val="0"/>
              </a:spcAft>
              <a:buFont typeface="Arial" panose="020B0604020202020204" pitchFamily="34" charset="0"/>
              <a:buNone/>
              <a:defRPr sz="2000"/>
            </a:lvl1pPr>
            <a:lvl2pPr marL="0" indent="0">
              <a:spcBef>
                <a:spcPts val="2400"/>
              </a:spcBef>
              <a:spcAft>
                <a:spcPts val="0"/>
              </a:spcAft>
              <a:buNone/>
              <a:defRPr sz="2000" b="0">
                <a:solidFill>
                  <a:schemeClr val="accent1"/>
                </a:solidFill>
              </a:defRPr>
            </a:lvl2pPr>
            <a:lvl3pPr marL="288000" indent="-288000">
              <a:spcBef>
                <a:spcPts val="2400"/>
              </a:spcBef>
              <a:spcAft>
                <a:spcPts val="0"/>
              </a:spcAft>
              <a:buFont typeface="Wingdings" panose="05000000000000000000" pitchFamily="2" charset="2"/>
              <a:buChar char="§"/>
              <a:defRPr sz="2000"/>
            </a:lvl3pPr>
            <a:lvl4pPr marL="288000" indent="-288000">
              <a:spcBef>
                <a:spcPts val="2400"/>
              </a:spcBef>
              <a:spcAft>
                <a:spcPts val="0"/>
              </a:spcAft>
              <a:buFont typeface="Wingdings" panose="05000000000000000000" pitchFamily="2" charset="2"/>
              <a:buChar char="§"/>
              <a:defRPr sz="2000" b="0">
                <a:solidFill>
                  <a:schemeClr val="accent1"/>
                </a:solidFill>
              </a:defRPr>
            </a:lvl4pPr>
            <a:lvl5pPr marL="0" indent="0">
              <a:spcBef>
                <a:spcPts val="600"/>
              </a:spcBef>
              <a:spcAft>
                <a:spcPts val="0"/>
              </a:spcAft>
              <a:buFont typeface="Wingdings" panose="05000000000000000000" pitchFamily="2" charset="2"/>
              <a:buNone/>
              <a:defRPr sz="800" b="1">
                <a:solidFill>
                  <a:schemeClr val="bg2"/>
                </a:solidFill>
              </a:defRPr>
            </a:lvl5pPr>
            <a:lvl6pPr marL="0" indent="0">
              <a:spcBef>
                <a:spcPts val="600"/>
              </a:spcBef>
              <a:spcAft>
                <a:spcPts val="0"/>
              </a:spcAft>
              <a:buFont typeface="Wingdings" panose="05000000000000000000" pitchFamily="2" charset="2"/>
              <a:buNone/>
              <a:defRPr sz="800" b="1">
                <a:solidFill>
                  <a:schemeClr val="bg2"/>
                </a:solidFill>
              </a:defRPr>
            </a:lvl6pPr>
            <a:lvl7pPr marL="0" indent="0">
              <a:spcBef>
                <a:spcPts val="600"/>
              </a:spcBef>
              <a:spcAft>
                <a:spcPts val="0"/>
              </a:spcAft>
              <a:buFont typeface="Wingdings" panose="05000000000000000000" pitchFamily="2" charset="2"/>
              <a:buNone/>
              <a:defRPr sz="800" b="1">
                <a:solidFill>
                  <a:schemeClr val="bg2"/>
                </a:solidFill>
              </a:defRPr>
            </a:lvl7pPr>
            <a:lvl8pPr marL="0" indent="0">
              <a:spcBef>
                <a:spcPts val="600"/>
              </a:spcBef>
              <a:spcAft>
                <a:spcPts val="0"/>
              </a:spcAft>
              <a:buFont typeface="Wingdings" panose="05000000000000000000" pitchFamily="2" charset="2"/>
              <a:buNone/>
              <a:defRPr sz="800" b="1">
                <a:solidFill>
                  <a:schemeClr val="bg2"/>
                </a:solidFill>
              </a:defRPr>
            </a:lvl8pPr>
            <a:lvl9pPr marL="0" indent="0">
              <a:spcBef>
                <a:spcPts val="600"/>
              </a:spcBef>
              <a:spcAft>
                <a:spcPts val="0"/>
              </a:spcAft>
              <a:buFont typeface="Wingdings" panose="05000000000000000000" pitchFamily="2" charset="2"/>
              <a:buNone/>
              <a:defRPr sz="800" b="1">
                <a:solidFill>
                  <a:schemeClr val="bg2"/>
                </a:solidFill>
              </a:defRPr>
            </a:lvl9pPr>
          </a:lstStyle>
          <a:p>
            <a:pPr lvl="0"/>
            <a:r>
              <a:rPr lang="de-DE"/>
              <a:t>Textmasterformat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</p:txBody>
      </p:sp>
      <p:sp>
        <p:nvSpPr>
          <p:cNvPr id="4" name="Foliennummernplatzhalter 3">
            <a:extLst>
              <a:ext uri="{FF2B5EF4-FFF2-40B4-BE49-F238E27FC236}">
                <a16:creationId xmlns:a16="http://schemas.microsoft.com/office/drawing/2014/main" id="{9CC2504A-18C7-4189-984B-A9E77D7072D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de-DE"/>
              <a:t>Seite </a:t>
            </a:r>
            <a:fld id="{038B9DC6-2E27-42FF-B25A-257E42402D1B}" type="slidenum">
              <a:rPr lang="de-DE"/>
              <a:pPr>
                <a:defRPr/>
              </a:pPr>
              <a:t>‹#›</a:t>
            </a:fld>
            <a:endParaRPr lang="de-DE"/>
          </a:p>
        </p:txBody>
      </p:sp>
      <p:sp>
        <p:nvSpPr>
          <p:cNvPr id="5" name="Fußzeilenplatzhalter 4">
            <a:extLst>
              <a:ext uri="{FF2B5EF4-FFF2-40B4-BE49-F238E27FC236}">
                <a16:creationId xmlns:a16="http://schemas.microsoft.com/office/drawing/2014/main" id="{29F2EC0E-0EEE-4979-B0D8-B9033960FC6E}"/>
              </a:ext>
            </a:extLst>
          </p:cNvPr>
          <p:cNvSpPr>
            <a:spLocks noGrp="1"/>
          </p:cNvSpPr>
          <p:nvPr>
            <p:ph type="ftr" sz="quarter" idx="13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sv-SE"/>
              <a:t>Service Division Claims &amp; Expertise</a:t>
            </a:r>
            <a:endParaRPr lang="de-DE" dirty="0"/>
          </a:p>
        </p:txBody>
      </p:sp>
    </p:spTree>
    <p:extLst>
      <p:ext uri="{BB962C8B-B14F-4D97-AF65-F5344CB8AC3E}">
        <p14:creationId xmlns:p14="http://schemas.microsoft.com/office/powerpoint/2010/main" val="74796751"/>
      </p:ext>
    </p:extLst>
  </p:cSld>
  <p:clrMapOvr>
    <a:masterClrMapping/>
  </p:clrMapOvr>
  <p:transition spd="med">
    <p:fade/>
  </p:transition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 und Inhal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el 7"/>
          <p:cNvSpPr>
            <a:spLocks noGrp="1"/>
          </p:cNvSpPr>
          <p:nvPr>
            <p:ph type="title"/>
          </p:nvPr>
        </p:nvSpPr>
        <p:spPr bwMode="gray"/>
        <p:txBody>
          <a:bodyPr/>
          <a:lstStyle/>
          <a:p>
            <a:r>
              <a:rPr lang="fr-FR"/>
              <a:t>Modifiez le style du titre</a:t>
            </a:r>
            <a:endParaRPr lang="en-US" noProof="0"/>
          </a:p>
        </p:txBody>
      </p:sp>
      <p:sp>
        <p:nvSpPr>
          <p:cNvPr id="10" name="Textplatzhalter 9"/>
          <p:cNvSpPr>
            <a:spLocks noGrp="1"/>
          </p:cNvSpPr>
          <p:nvPr>
            <p:ph type="body" sz="quarter" idx="11"/>
          </p:nvPr>
        </p:nvSpPr>
        <p:spPr bwMode="gray">
          <a:xfrm>
            <a:off x="624418" y="1892303"/>
            <a:ext cx="7195607" cy="4032251"/>
          </a:xfrm>
        </p:spPr>
        <p:txBody>
          <a:bodyPr/>
          <a:lstStyle/>
          <a:p>
            <a:pPr lvl="0"/>
            <a:r>
              <a:rPr lang="fr-FR"/>
              <a:t>Modifiez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06623618"/>
      </p:ext>
    </p:extLst>
  </p:cSld>
  <p:clrMapOvr>
    <a:masterClrMapping/>
  </p:clrMapOvr>
  <p:transition spd="med">
    <p:fade/>
  </p:transition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a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fr-FR"/>
              <a:t>Modifiez le style du titre</a:t>
            </a:r>
          </a:p>
        </p:txBody>
      </p:sp>
      <p:sp>
        <p:nvSpPr>
          <p:cNvPr id="3" name="Espace réservé du texte 2"/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r-FR"/>
              <a:t>Modifiez les styles du texte du masque</a:t>
            </a:r>
          </a:p>
        </p:txBody>
      </p:sp>
      <p:sp>
        <p:nvSpPr>
          <p:cNvPr id="4" name="Espace réservé du contenu 3"/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fr-FR"/>
              <a:t>Modifiez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</a:p>
        </p:txBody>
      </p:sp>
      <p:sp>
        <p:nvSpPr>
          <p:cNvPr id="5" name="Espace réservé du texte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r-FR"/>
              <a:t>Modifiez les styles du texte du masque</a:t>
            </a:r>
          </a:p>
        </p:txBody>
      </p:sp>
      <p:sp>
        <p:nvSpPr>
          <p:cNvPr id="6" name="Espace réservé du contenu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fr-FR"/>
              <a:t>Modifiez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</a:p>
        </p:txBody>
      </p:sp>
      <p:sp>
        <p:nvSpPr>
          <p:cNvPr id="7" name="Espace réservé de la date 3">
            <a:extLst>
              <a:ext uri="{FF2B5EF4-FFF2-40B4-BE49-F238E27FC236}">
                <a16:creationId xmlns:a16="http://schemas.microsoft.com/office/drawing/2014/main" id="{9491CA4E-17D3-4304-BCD0-C3F4FB767A0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46042C89-633C-41E2-B670-D6E01979C925}" type="datetimeFigureOut">
              <a:rPr lang="fr-FR"/>
              <a:pPr>
                <a:defRPr/>
              </a:pPr>
              <a:t>11/05/2024</a:t>
            </a:fld>
            <a:endParaRPr lang="fr-FR"/>
          </a:p>
        </p:txBody>
      </p:sp>
      <p:sp>
        <p:nvSpPr>
          <p:cNvPr id="8" name="Espace réservé du pied de page 4">
            <a:extLst>
              <a:ext uri="{FF2B5EF4-FFF2-40B4-BE49-F238E27FC236}">
                <a16:creationId xmlns:a16="http://schemas.microsoft.com/office/drawing/2014/main" id="{E5A17C06-4BB9-4222-9C92-03C489F2A8F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fr-FR"/>
          </a:p>
        </p:txBody>
      </p:sp>
      <p:sp>
        <p:nvSpPr>
          <p:cNvPr id="9" name="Espace réservé du numéro de diapositive 5">
            <a:extLst>
              <a:ext uri="{FF2B5EF4-FFF2-40B4-BE49-F238E27FC236}">
                <a16:creationId xmlns:a16="http://schemas.microsoft.com/office/drawing/2014/main" id="{7B7EE539-B42B-42E0-B7A2-CB83A719BC7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EFD47D47-AC74-4E73-A2B8-549A587FF9E6}" type="slidenum">
              <a:rPr lang="fr-FR" altLang="fr-FR"/>
              <a:pPr/>
              <a:t>‹#›</a:t>
            </a:fld>
            <a:endParaRPr lang="fr-FR" altLang="fr-FR"/>
          </a:p>
        </p:txBody>
      </p:sp>
    </p:spTree>
    <p:extLst>
      <p:ext uri="{BB962C8B-B14F-4D97-AF65-F5344CB8AC3E}">
        <p14:creationId xmlns:p14="http://schemas.microsoft.com/office/powerpoint/2010/main" val="2384986819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re seu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FR"/>
              <a:t>Modifiez le style du titre</a:t>
            </a:r>
          </a:p>
        </p:txBody>
      </p:sp>
      <p:sp>
        <p:nvSpPr>
          <p:cNvPr id="3" name="Espace réservé de la date 3">
            <a:extLst>
              <a:ext uri="{FF2B5EF4-FFF2-40B4-BE49-F238E27FC236}">
                <a16:creationId xmlns:a16="http://schemas.microsoft.com/office/drawing/2014/main" id="{795C1359-453E-4742-9369-90122D039F8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D41C05CF-6853-4F69-BFC9-296ED82EB410}" type="datetimeFigureOut">
              <a:rPr lang="fr-FR"/>
              <a:pPr>
                <a:defRPr/>
              </a:pPr>
              <a:t>11/05/2024</a:t>
            </a:fld>
            <a:endParaRPr lang="fr-FR"/>
          </a:p>
        </p:txBody>
      </p:sp>
      <p:sp>
        <p:nvSpPr>
          <p:cNvPr id="4" name="Espace réservé du pied de page 4">
            <a:extLst>
              <a:ext uri="{FF2B5EF4-FFF2-40B4-BE49-F238E27FC236}">
                <a16:creationId xmlns:a16="http://schemas.microsoft.com/office/drawing/2014/main" id="{3AB3A7E8-C32F-4FFC-A472-4063DC048A2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fr-FR"/>
          </a:p>
        </p:txBody>
      </p:sp>
      <p:sp>
        <p:nvSpPr>
          <p:cNvPr id="5" name="Espace réservé du numéro de diapositive 5">
            <a:extLst>
              <a:ext uri="{FF2B5EF4-FFF2-40B4-BE49-F238E27FC236}">
                <a16:creationId xmlns:a16="http://schemas.microsoft.com/office/drawing/2014/main" id="{EC9F07D8-025D-44A6-A0D0-36910610592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CA622CAF-D8F1-49B3-BC53-892BE671B3FD}" type="slidenum">
              <a:rPr lang="fr-FR" altLang="fr-FR"/>
              <a:pPr/>
              <a:t>‹#›</a:t>
            </a:fld>
            <a:endParaRPr lang="fr-FR" altLang="fr-FR"/>
          </a:p>
        </p:txBody>
      </p:sp>
    </p:spTree>
    <p:extLst>
      <p:ext uri="{BB962C8B-B14F-4D97-AF65-F5344CB8AC3E}">
        <p14:creationId xmlns:p14="http://schemas.microsoft.com/office/powerpoint/2010/main" val="996360200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V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a date 3">
            <a:extLst>
              <a:ext uri="{FF2B5EF4-FFF2-40B4-BE49-F238E27FC236}">
                <a16:creationId xmlns:a16="http://schemas.microsoft.com/office/drawing/2014/main" id="{0CB2E91A-6058-4169-ACDC-B5AC8D1EE2C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A1709564-9EC4-452B-8F3E-0C096244D9C3}" type="datetimeFigureOut">
              <a:rPr lang="fr-FR"/>
              <a:pPr>
                <a:defRPr/>
              </a:pPr>
              <a:t>11/05/2024</a:t>
            </a:fld>
            <a:endParaRPr lang="fr-FR"/>
          </a:p>
        </p:txBody>
      </p:sp>
      <p:sp>
        <p:nvSpPr>
          <p:cNvPr id="3" name="Espace réservé du pied de page 4">
            <a:extLst>
              <a:ext uri="{FF2B5EF4-FFF2-40B4-BE49-F238E27FC236}">
                <a16:creationId xmlns:a16="http://schemas.microsoft.com/office/drawing/2014/main" id="{D500EFDD-9004-4825-9B17-AF484D617DB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fr-FR"/>
          </a:p>
        </p:txBody>
      </p:sp>
      <p:sp>
        <p:nvSpPr>
          <p:cNvPr id="4" name="Espace réservé du numéro de diapositive 5">
            <a:extLst>
              <a:ext uri="{FF2B5EF4-FFF2-40B4-BE49-F238E27FC236}">
                <a16:creationId xmlns:a16="http://schemas.microsoft.com/office/drawing/2014/main" id="{715F76CF-6326-4CFC-9637-1003D83F7B2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83BD0235-DD73-44D9-8CED-05CB3FE11993}" type="slidenum">
              <a:rPr lang="fr-FR" altLang="fr-FR"/>
              <a:pPr/>
              <a:t>‹#›</a:t>
            </a:fld>
            <a:endParaRPr lang="fr-FR" altLang="fr-FR"/>
          </a:p>
        </p:txBody>
      </p:sp>
    </p:spTree>
    <p:extLst>
      <p:ext uri="{BB962C8B-B14F-4D97-AF65-F5344CB8AC3E}">
        <p14:creationId xmlns:p14="http://schemas.microsoft.com/office/powerpoint/2010/main" val="3747635461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u avec légen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fr-FR"/>
              <a:t>Modifiez le style du titre</a:t>
            </a:r>
          </a:p>
        </p:txBody>
      </p:sp>
      <p:sp>
        <p:nvSpPr>
          <p:cNvPr id="3" name="Espace réservé du contenu 2"/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fr-FR"/>
              <a:t>Modifiez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</a:p>
        </p:txBody>
      </p:sp>
      <p:sp>
        <p:nvSpPr>
          <p:cNvPr id="4" name="Espace réservé du texte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fr-FR"/>
              <a:t>Modifiez les styles du texte du masque</a:t>
            </a:r>
          </a:p>
        </p:txBody>
      </p:sp>
      <p:sp>
        <p:nvSpPr>
          <p:cNvPr id="5" name="Espace réservé de la date 3">
            <a:extLst>
              <a:ext uri="{FF2B5EF4-FFF2-40B4-BE49-F238E27FC236}">
                <a16:creationId xmlns:a16="http://schemas.microsoft.com/office/drawing/2014/main" id="{4CBC7CB2-223E-4EF6-B87B-2870D63CE19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BB895BFA-4335-4BEC-A29B-473586887E79}" type="datetimeFigureOut">
              <a:rPr lang="fr-FR"/>
              <a:pPr>
                <a:defRPr/>
              </a:pPr>
              <a:t>11/05/2024</a:t>
            </a:fld>
            <a:endParaRPr lang="fr-FR"/>
          </a:p>
        </p:txBody>
      </p:sp>
      <p:sp>
        <p:nvSpPr>
          <p:cNvPr id="6" name="Espace réservé du pied de page 4">
            <a:extLst>
              <a:ext uri="{FF2B5EF4-FFF2-40B4-BE49-F238E27FC236}">
                <a16:creationId xmlns:a16="http://schemas.microsoft.com/office/drawing/2014/main" id="{B3728C0F-8D9A-4DCC-AF2A-D29C2519526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fr-FR"/>
          </a:p>
        </p:txBody>
      </p:sp>
      <p:sp>
        <p:nvSpPr>
          <p:cNvPr id="7" name="Espace réservé du numéro de diapositive 5">
            <a:extLst>
              <a:ext uri="{FF2B5EF4-FFF2-40B4-BE49-F238E27FC236}">
                <a16:creationId xmlns:a16="http://schemas.microsoft.com/office/drawing/2014/main" id="{99A814D2-1187-4B07-9171-E6C752679C2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A7DE1E05-5C47-48E7-9BDD-A5B467F505B7}" type="slidenum">
              <a:rPr lang="fr-FR" altLang="fr-FR"/>
              <a:pPr/>
              <a:t>‹#›</a:t>
            </a:fld>
            <a:endParaRPr lang="fr-FR" altLang="fr-FR"/>
          </a:p>
        </p:txBody>
      </p:sp>
    </p:spTree>
    <p:extLst>
      <p:ext uri="{BB962C8B-B14F-4D97-AF65-F5344CB8AC3E}">
        <p14:creationId xmlns:p14="http://schemas.microsoft.com/office/powerpoint/2010/main" val="1254098797"/>
      </p:ext>
    </p:extLst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age avec légen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fr-FR"/>
              <a:t>Modifiez le style du titre</a:t>
            </a:r>
          </a:p>
        </p:txBody>
      </p:sp>
      <p:sp>
        <p:nvSpPr>
          <p:cNvPr id="3" name="Espace réservé pour une image  2"/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 rtlCol="0">
            <a:normAutofit/>
          </a:bodyPr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fr-FR" noProof="0"/>
          </a:p>
        </p:txBody>
      </p:sp>
      <p:sp>
        <p:nvSpPr>
          <p:cNvPr id="4" name="Espace réservé du texte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fr-FR"/>
              <a:t>Modifiez les styles du texte du masque</a:t>
            </a:r>
          </a:p>
        </p:txBody>
      </p:sp>
      <p:sp>
        <p:nvSpPr>
          <p:cNvPr id="5" name="Espace réservé de la date 3">
            <a:extLst>
              <a:ext uri="{FF2B5EF4-FFF2-40B4-BE49-F238E27FC236}">
                <a16:creationId xmlns:a16="http://schemas.microsoft.com/office/drawing/2014/main" id="{3CB047C9-907D-4AAA-9848-546B0128CC3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678F4226-5E78-425B-BAD2-C82A9D047FF8}" type="datetimeFigureOut">
              <a:rPr lang="fr-FR"/>
              <a:pPr>
                <a:defRPr/>
              </a:pPr>
              <a:t>11/05/2024</a:t>
            </a:fld>
            <a:endParaRPr lang="fr-FR"/>
          </a:p>
        </p:txBody>
      </p:sp>
      <p:sp>
        <p:nvSpPr>
          <p:cNvPr id="6" name="Espace réservé du pied de page 4">
            <a:extLst>
              <a:ext uri="{FF2B5EF4-FFF2-40B4-BE49-F238E27FC236}">
                <a16:creationId xmlns:a16="http://schemas.microsoft.com/office/drawing/2014/main" id="{2F8EE6EB-0988-4D78-8759-623299FEA81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fr-FR"/>
          </a:p>
        </p:txBody>
      </p:sp>
      <p:sp>
        <p:nvSpPr>
          <p:cNvPr id="7" name="Espace réservé du numéro de diapositive 5">
            <a:extLst>
              <a:ext uri="{FF2B5EF4-FFF2-40B4-BE49-F238E27FC236}">
                <a16:creationId xmlns:a16="http://schemas.microsoft.com/office/drawing/2014/main" id="{14F47D58-E032-4AFD-A76C-8B7550ACAF5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E58D0A69-B39C-4C87-9673-DE50F69C64EB}" type="slidenum">
              <a:rPr lang="fr-FR" altLang="fr-FR"/>
              <a:pPr/>
              <a:t>‹#›</a:t>
            </a:fld>
            <a:endParaRPr lang="fr-FR" altLang="fr-FR"/>
          </a:p>
        </p:txBody>
      </p:sp>
    </p:spTree>
    <p:extLst>
      <p:ext uri="{BB962C8B-B14F-4D97-AF65-F5344CB8AC3E}">
        <p14:creationId xmlns:p14="http://schemas.microsoft.com/office/powerpoint/2010/main" val="1306927333"/>
      </p:ext>
    </p:extLst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re et texte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FR"/>
              <a:t>Modifiez le style du titre</a:t>
            </a:r>
          </a:p>
        </p:txBody>
      </p:sp>
      <p:sp>
        <p:nvSpPr>
          <p:cNvPr id="3" name="Espace réservé du texte vertical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fr-FR"/>
              <a:t>Modifiez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</a:p>
        </p:txBody>
      </p:sp>
      <p:sp>
        <p:nvSpPr>
          <p:cNvPr id="4" name="Espace réservé de la date 3">
            <a:extLst>
              <a:ext uri="{FF2B5EF4-FFF2-40B4-BE49-F238E27FC236}">
                <a16:creationId xmlns:a16="http://schemas.microsoft.com/office/drawing/2014/main" id="{7835614E-28DD-4F62-952F-098D5B88D5C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233473E-4928-4B5F-91E2-6A7C2C535353}" type="datetimeFigureOut">
              <a:rPr lang="fr-FR"/>
              <a:pPr>
                <a:defRPr/>
              </a:pPr>
              <a:t>11/05/2024</a:t>
            </a:fld>
            <a:endParaRPr lang="fr-FR"/>
          </a:p>
        </p:txBody>
      </p:sp>
      <p:sp>
        <p:nvSpPr>
          <p:cNvPr id="5" name="Espace réservé du pied de page 4">
            <a:extLst>
              <a:ext uri="{FF2B5EF4-FFF2-40B4-BE49-F238E27FC236}">
                <a16:creationId xmlns:a16="http://schemas.microsoft.com/office/drawing/2014/main" id="{2FB735FD-9C47-47E7-AE5E-DD6C41A5CB0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fr-FR"/>
          </a:p>
        </p:txBody>
      </p:sp>
      <p:sp>
        <p:nvSpPr>
          <p:cNvPr id="6" name="Espace réservé du numéro de diapositive 5">
            <a:extLst>
              <a:ext uri="{FF2B5EF4-FFF2-40B4-BE49-F238E27FC236}">
                <a16:creationId xmlns:a16="http://schemas.microsoft.com/office/drawing/2014/main" id="{3DB8E57E-D310-41DF-B876-716D69C9A24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8AB902BD-6C6C-452A-99FF-7764545F61DB}" type="slidenum">
              <a:rPr lang="fr-FR" altLang="fr-FR"/>
              <a:pPr/>
              <a:t>‹#›</a:t>
            </a:fld>
            <a:endParaRPr lang="fr-FR" altLang="fr-FR"/>
          </a:p>
        </p:txBody>
      </p:sp>
    </p:spTree>
    <p:extLst>
      <p:ext uri="{BB962C8B-B14F-4D97-AF65-F5344CB8AC3E}">
        <p14:creationId xmlns:p14="http://schemas.microsoft.com/office/powerpoint/2010/main" val="4057800142"/>
      </p:ext>
    </p:extLst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Titre vertical et tex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vertical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fr-FR"/>
              <a:t>Modifiez le style du titre</a:t>
            </a:r>
          </a:p>
        </p:txBody>
      </p:sp>
      <p:sp>
        <p:nvSpPr>
          <p:cNvPr id="3" name="Espace réservé du texte vertical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fr-FR"/>
              <a:t>Modifiez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</a:p>
        </p:txBody>
      </p:sp>
      <p:sp>
        <p:nvSpPr>
          <p:cNvPr id="4" name="Espace réservé de la date 3">
            <a:extLst>
              <a:ext uri="{FF2B5EF4-FFF2-40B4-BE49-F238E27FC236}">
                <a16:creationId xmlns:a16="http://schemas.microsoft.com/office/drawing/2014/main" id="{53F7F155-2814-48E3-A625-8101143074B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E521BC3-2931-4FCD-AD0D-EF95233C7739}" type="datetimeFigureOut">
              <a:rPr lang="fr-FR"/>
              <a:pPr>
                <a:defRPr/>
              </a:pPr>
              <a:t>11/05/2024</a:t>
            </a:fld>
            <a:endParaRPr lang="fr-FR"/>
          </a:p>
        </p:txBody>
      </p:sp>
      <p:sp>
        <p:nvSpPr>
          <p:cNvPr id="5" name="Espace réservé du pied de page 4">
            <a:extLst>
              <a:ext uri="{FF2B5EF4-FFF2-40B4-BE49-F238E27FC236}">
                <a16:creationId xmlns:a16="http://schemas.microsoft.com/office/drawing/2014/main" id="{0AD722CD-67CF-4198-931C-9386661A32B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fr-FR"/>
          </a:p>
        </p:txBody>
      </p:sp>
      <p:sp>
        <p:nvSpPr>
          <p:cNvPr id="6" name="Espace réservé du numéro de diapositive 5">
            <a:extLst>
              <a:ext uri="{FF2B5EF4-FFF2-40B4-BE49-F238E27FC236}">
                <a16:creationId xmlns:a16="http://schemas.microsoft.com/office/drawing/2014/main" id="{6EA556DA-9C00-40EB-AB36-4E92D5E9B09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3EEEF818-EDEB-4EF5-9955-90C544D8F3B1}" type="slidenum">
              <a:rPr lang="fr-FR" altLang="fr-FR"/>
              <a:pPr/>
              <a:t>‹#›</a:t>
            </a:fld>
            <a:endParaRPr lang="fr-FR" altLang="fr-FR"/>
          </a:p>
        </p:txBody>
      </p:sp>
    </p:spTree>
    <p:extLst>
      <p:ext uri="{BB962C8B-B14F-4D97-AF65-F5344CB8AC3E}">
        <p14:creationId xmlns:p14="http://schemas.microsoft.com/office/powerpoint/2010/main" val="916416503"/>
      </p:ext>
    </p:extLst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Object 4" hidden="1">
            <a:extLst>
              <a:ext uri="{FF2B5EF4-FFF2-40B4-BE49-F238E27FC236}">
                <a16:creationId xmlns:a16="http://schemas.microsoft.com/office/drawing/2014/main" id="{7CC96E30-4326-40E9-9137-BAA6A3AE91BB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78" imgH="377" progId="">
                  <p:embed/>
                </p:oleObj>
              </mc:Choice>
              <mc:Fallback>
                <p:oleObj name="think-cell Slide" r:id="rId3" imgW="378" imgH="377" progId="">
                  <p:embed/>
                  <p:pic>
                    <p:nvPicPr>
                      <p:cNvPr id="4" name="Object 4" hidden="1">
                        <a:extLst>
                          <a:ext uri="{FF2B5EF4-FFF2-40B4-BE49-F238E27FC236}">
                            <a16:creationId xmlns:a16="http://schemas.microsoft.com/office/drawing/2014/main" id="{7CC96E30-4326-40E9-9137-BAA6A3AE91BB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5" name="Grafik 5" descr="Ein Bild, das Natur, Wand, Frühling, Boden enthält.&#10;&#10;Automatisch generierte Beschreibung">
            <a:extLst>
              <a:ext uri="{FF2B5EF4-FFF2-40B4-BE49-F238E27FC236}">
                <a16:creationId xmlns:a16="http://schemas.microsoft.com/office/drawing/2014/main" id="{34FE56AF-8F93-4F04-A25A-CBD21A4B5E10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" name="Grafik 10">
            <a:extLst>
              <a:ext uri="{FF2B5EF4-FFF2-40B4-BE49-F238E27FC236}">
                <a16:creationId xmlns:a16="http://schemas.microsoft.com/office/drawing/2014/main" id="{41878F3E-B0D2-453A-AF5B-1BD4CC117774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" name="Rechteck 7">
            <a:extLst>
              <a:ext uri="{FF2B5EF4-FFF2-40B4-BE49-F238E27FC236}">
                <a16:creationId xmlns:a16="http://schemas.microsoft.com/office/drawing/2014/main" id="{FAB9C6E2-4803-405D-80CA-20B928B45454}"/>
              </a:ext>
            </a:extLst>
          </p:cNvPr>
          <p:cNvSpPr/>
          <p:nvPr/>
        </p:nvSpPr>
        <p:spPr bwMode="gray">
          <a:xfrm>
            <a:off x="0" y="0"/>
            <a:ext cx="12192000" cy="6858000"/>
          </a:xfrm>
          <a:prstGeom prst="rect">
            <a:avLst/>
          </a:prstGeom>
          <a:gradFill flip="none" rotWithShape="1">
            <a:gsLst>
              <a:gs pos="0">
                <a:schemeClr val="accent6">
                  <a:lumMod val="89000"/>
                  <a:alpha val="80000"/>
                </a:schemeClr>
              </a:gs>
              <a:gs pos="23000">
                <a:schemeClr val="accent6">
                  <a:lumMod val="89000"/>
                  <a:alpha val="60000"/>
                </a:schemeClr>
              </a:gs>
              <a:gs pos="69000">
                <a:schemeClr val="accent6">
                  <a:lumMod val="75000"/>
                  <a:alpha val="60000"/>
                </a:schemeClr>
              </a:gs>
              <a:gs pos="97000">
                <a:schemeClr val="accent6">
                  <a:lumMod val="70000"/>
                  <a:alpha val="2000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/>
          </a:p>
        </p:txBody>
      </p:sp>
      <p:pic>
        <p:nvPicPr>
          <p:cNvPr id="9" name="Grafik 9">
            <a:extLst>
              <a:ext uri="{FF2B5EF4-FFF2-40B4-BE49-F238E27FC236}">
                <a16:creationId xmlns:a16="http://schemas.microsoft.com/office/drawing/2014/main" id="{7C06B340-9FA7-4977-AC37-62DBCFE3B39B}"/>
              </a:ext>
            </a:extLst>
          </p:cNvPr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0" name="Grafik 4">
            <a:extLst>
              <a:ext uri="{FF2B5EF4-FFF2-40B4-BE49-F238E27FC236}">
                <a16:creationId xmlns:a16="http://schemas.microsoft.com/office/drawing/2014/main" id="{13C4AF77-5592-4302-8618-B9D753C20854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4061" t="13489" r="13358" b="13091"/>
          <a:stretch>
            <a:fillRect/>
          </a:stretch>
        </p:blipFill>
        <p:spPr bwMode="auto">
          <a:xfrm>
            <a:off x="5494338" y="722313"/>
            <a:ext cx="6602412" cy="62372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Textplatzhalter 7"/>
          <p:cNvSpPr>
            <a:spLocks noGrp="1"/>
          </p:cNvSpPr>
          <p:nvPr>
            <p:ph type="body" sz="quarter" idx="12"/>
          </p:nvPr>
        </p:nvSpPr>
        <p:spPr>
          <a:xfrm>
            <a:off x="515938" y="3179828"/>
            <a:ext cx="4483100" cy="2362200"/>
          </a:xfrm>
          <a:prstGeom prst="rect">
            <a:avLst/>
          </a:prstGeom>
        </p:spPr>
        <p:txBody>
          <a:bodyPr/>
          <a:lstStyle>
            <a:lvl1pPr>
              <a:defRPr lang="de-DE" sz="6000" kern="1200" spc="220" dirty="0">
                <a:solidFill>
                  <a:schemeClr val="bg1"/>
                </a:solidFill>
                <a:latin typeface="Arial Narrow" panose="020B0606020202030204" pitchFamily="34" charset="0"/>
                <a:ea typeface="+mj-ea"/>
                <a:cs typeface="+mj-cs"/>
              </a:defRPr>
            </a:lvl1pPr>
          </a:lstStyle>
          <a:p>
            <a:pPr lvl="0"/>
            <a:r>
              <a:rPr lang="fr-FR"/>
              <a:t>Modifiez les styles du texte du masque</a:t>
            </a:r>
          </a:p>
          <a:p>
            <a:pPr lvl="1"/>
            <a:r>
              <a:rPr lang="fr-FR"/>
              <a:t>Deuxième niveau</a:t>
            </a:r>
          </a:p>
        </p:txBody>
      </p:sp>
      <p:sp>
        <p:nvSpPr>
          <p:cNvPr id="12" name="Titel 1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 spc="200" baseline="0"/>
            </a:lvl1pPr>
          </a:lstStyle>
          <a:p>
            <a:r>
              <a:rPr lang="fr-FR"/>
              <a:t>Modifiez le style du titre</a:t>
            </a:r>
            <a:endParaRPr lang="de-DE"/>
          </a:p>
        </p:txBody>
      </p:sp>
      <p:sp>
        <p:nvSpPr>
          <p:cNvPr id="11" name="Fußzeilenplatzhalter 2">
            <a:extLst>
              <a:ext uri="{FF2B5EF4-FFF2-40B4-BE49-F238E27FC236}">
                <a16:creationId xmlns:a16="http://schemas.microsoft.com/office/drawing/2014/main" id="{0A124838-ED75-48AC-AB00-957C73EFA5C2}"/>
              </a:ext>
            </a:extLst>
          </p:cNvPr>
          <p:cNvSpPr>
            <a:spLocks noGrp="1"/>
          </p:cNvSpPr>
          <p:nvPr>
            <p:ph type="ftr" sz="quarter" idx="13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fr-FR"/>
          </a:p>
        </p:txBody>
      </p:sp>
      <p:sp>
        <p:nvSpPr>
          <p:cNvPr id="13" name="Foliennummernplatzhalter 3">
            <a:extLst>
              <a:ext uri="{FF2B5EF4-FFF2-40B4-BE49-F238E27FC236}">
                <a16:creationId xmlns:a16="http://schemas.microsoft.com/office/drawing/2014/main" id="{D15936B2-E2BA-4D57-A13D-3EB1AF8D3095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/>
        <p:txBody>
          <a:bodyPr/>
          <a:lstStyle>
            <a:lvl1pPr>
              <a:defRPr/>
            </a:lvl1pPr>
          </a:lstStyle>
          <a:p>
            <a:fld id="{4919B58D-1129-456F-AE5D-01F1777159CE}" type="slidenum">
              <a:rPr lang="fr-FR" altLang="fr-FR"/>
              <a:pPr/>
              <a:t>‹#›</a:t>
            </a:fld>
            <a:endParaRPr lang="fr-FR" altLang="fr-FR"/>
          </a:p>
        </p:txBody>
      </p:sp>
    </p:spTree>
    <p:extLst>
      <p:ext uri="{BB962C8B-B14F-4D97-AF65-F5344CB8AC3E}">
        <p14:creationId xmlns:p14="http://schemas.microsoft.com/office/powerpoint/2010/main" val="2449031593"/>
      </p:ext>
    </p:extLst>
  </p:cSld>
  <p:clrMapOvr>
    <a:masterClrMapping/>
  </p:clrMapOvr>
  <p:transition spd="med">
    <p:fade/>
  </p:transition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2_alternative 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Object 9" hidden="1">
            <a:extLst>
              <a:ext uri="{FF2B5EF4-FFF2-40B4-BE49-F238E27FC236}">
                <a16:creationId xmlns:a16="http://schemas.microsoft.com/office/drawing/2014/main" id="{739EF9A5-1AB0-47B9-BF6B-91329CE7C3BC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78" imgH="377" progId="">
                  <p:embed/>
                </p:oleObj>
              </mc:Choice>
              <mc:Fallback>
                <p:oleObj name="think-cell Slide" r:id="rId3" imgW="378" imgH="377" progId="">
                  <p:embed/>
                  <p:pic>
                    <p:nvPicPr>
                      <p:cNvPr id="5" name="Object 9" hidden="1">
                        <a:extLst>
                          <a:ext uri="{FF2B5EF4-FFF2-40B4-BE49-F238E27FC236}">
                            <a16:creationId xmlns:a16="http://schemas.microsoft.com/office/drawing/2014/main" id="{739EF9A5-1AB0-47B9-BF6B-91329CE7C3BC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6" name="Grafik 5" descr="Ein Bild, das Natur, Wand, Frühling, Boden enthält.&#10;&#10;Automatisch generierte Beschreibung">
            <a:extLst>
              <a:ext uri="{FF2B5EF4-FFF2-40B4-BE49-F238E27FC236}">
                <a16:creationId xmlns:a16="http://schemas.microsoft.com/office/drawing/2014/main" id="{BDC2DF8E-3FF4-4B6C-A024-995C4B4A0669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" name="Grafik 10">
            <a:extLst>
              <a:ext uri="{FF2B5EF4-FFF2-40B4-BE49-F238E27FC236}">
                <a16:creationId xmlns:a16="http://schemas.microsoft.com/office/drawing/2014/main" id="{FCDC6229-7E0C-4771-B62C-B8EEF6EAA2D1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" name="Rechteck 7">
            <a:extLst>
              <a:ext uri="{FF2B5EF4-FFF2-40B4-BE49-F238E27FC236}">
                <a16:creationId xmlns:a16="http://schemas.microsoft.com/office/drawing/2014/main" id="{639C3609-BA85-4827-9E8D-2CE04BDE4DF5}"/>
              </a:ext>
            </a:extLst>
          </p:cNvPr>
          <p:cNvSpPr/>
          <p:nvPr/>
        </p:nvSpPr>
        <p:spPr bwMode="gray">
          <a:xfrm>
            <a:off x="0" y="0"/>
            <a:ext cx="12192000" cy="6858000"/>
          </a:xfrm>
          <a:prstGeom prst="rect">
            <a:avLst/>
          </a:prstGeom>
          <a:gradFill flip="none" rotWithShape="1">
            <a:gsLst>
              <a:gs pos="0">
                <a:schemeClr val="accent6">
                  <a:lumMod val="89000"/>
                  <a:alpha val="80000"/>
                </a:schemeClr>
              </a:gs>
              <a:gs pos="23000">
                <a:schemeClr val="accent6">
                  <a:lumMod val="89000"/>
                  <a:alpha val="60000"/>
                </a:schemeClr>
              </a:gs>
              <a:gs pos="69000">
                <a:schemeClr val="accent6">
                  <a:lumMod val="75000"/>
                  <a:alpha val="60000"/>
                </a:schemeClr>
              </a:gs>
              <a:gs pos="97000">
                <a:schemeClr val="accent6">
                  <a:lumMod val="70000"/>
                  <a:alpha val="2000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/>
          </a:p>
        </p:txBody>
      </p:sp>
      <p:pic>
        <p:nvPicPr>
          <p:cNvPr id="11" name="Grafik 9">
            <a:extLst>
              <a:ext uri="{FF2B5EF4-FFF2-40B4-BE49-F238E27FC236}">
                <a16:creationId xmlns:a16="http://schemas.microsoft.com/office/drawing/2014/main" id="{EC89D79D-7408-40FA-9906-58C2722EA354}"/>
              </a:ext>
            </a:extLst>
          </p:cNvPr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" name="Bildplatzhalter 5"/>
          <p:cNvSpPr>
            <a:spLocks noGrp="1"/>
          </p:cNvSpPr>
          <p:nvPr>
            <p:ph type="pic" sz="quarter" idx="13"/>
          </p:nvPr>
        </p:nvSpPr>
        <p:spPr>
          <a:xfrm>
            <a:off x="1" y="0"/>
            <a:ext cx="12191999" cy="6858000"/>
          </a:xfrm>
          <a:prstGeom prst="rect">
            <a:avLst/>
          </a:prstGeom>
        </p:spPr>
        <p:txBody>
          <a:bodyPr anchor="ctr"/>
          <a:lstStyle>
            <a:lvl1pPr algn="ctr">
              <a:defRPr>
                <a:solidFill>
                  <a:schemeClr val="tx1"/>
                </a:solidFill>
              </a:defRPr>
            </a:lvl1pPr>
          </a:lstStyle>
          <a:p>
            <a:pPr lvl="0"/>
            <a:r>
              <a:rPr lang="fr-FR" noProof="0"/>
              <a:t>Cliquez sur l'icône pour ajouter une image</a:t>
            </a:r>
            <a:endParaRPr lang="de-DE" noProof="0"/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2"/>
          </p:nvPr>
        </p:nvSpPr>
        <p:spPr>
          <a:xfrm>
            <a:off x="515939" y="3179828"/>
            <a:ext cx="4483100" cy="2362200"/>
          </a:xfrm>
          <a:prstGeom prst="rect">
            <a:avLst/>
          </a:prstGeom>
        </p:spPr>
        <p:txBody>
          <a:bodyPr/>
          <a:lstStyle>
            <a:lvl1pPr>
              <a:defRPr lang="de-DE" sz="6000" kern="1200" spc="220" dirty="0">
                <a:solidFill>
                  <a:schemeClr val="bg1"/>
                </a:solidFill>
                <a:latin typeface="Arial Narrow" panose="020B0606020202030204" pitchFamily="34" charset="0"/>
                <a:ea typeface="+mj-ea"/>
                <a:cs typeface="+mj-cs"/>
              </a:defRPr>
            </a:lvl1pPr>
          </a:lstStyle>
          <a:p>
            <a:pPr lvl="0"/>
            <a:r>
              <a:rPr lang="fr-FR"/>
              <a:t>Modifiez les styles du texte du masque</a:t>
            </a:r>
          </a:p>
          <a:p>
            <a:pPr lvl="1"/>
            <a:r>
              <a:rPr lang="fr-FR"/>
              <a:t>Deuxième niveau</a:t>
            </a:r>
          </a:p>
        </p:txBody>
      </p:sp>
      <p:sp>
        <p:nvSpPr>
          <p:cNvPr id="12" name="Titel 11"/>
          <p:cNvSpPr>
            <a:spLocks noGrp="1"/>
          </p:cNvSpPr>
          <p:nvPr>
            <p:ph type="title"/>
          </p:nvPr>
        </p:nvSpPr>
        <p:spPr>
          <a:xfrm>
            <a:off x="515939" y="338669"/>
            <a:ext cx="7307262" cy="537633"/>
          </a:xfrm>
        </p:spPr>
        <p:txBody>
          <a:bodyPr/>
          <a:lstStyle>
            <a:lvl1pPr>
              <a:defRPr spc="200" baseline="0"/>
            </a:lvl1pPr>
          </a:lstStyle>
          <a:p>
            <a:r>
              <a:rPr lang="fr-FR"/>
              <a:t>Modifiez le style du titre</a:t>
            </a:r>
            <a:endParaRPr lang="de-DE"/>
          </a:p>
        </p:txBody>
      </p:sp>
      <p:sp>
        <p:nvSpPr>
          <p:cNvPr id="13" name="Fußzeilenplatzhalter 2">
            <a:extLst>
              <a:ext uri="{FF2B5EF4-FFF2-40B4-BE49-F238E27FC236}">
                <a16:creationId xmlns:a16="http://schemas.microsoft.com/office/drawing/2014/main" id="{2062B547-4C30-44C5-9CCB-672E6AB6B911}"/>
              </a:ext>
            </a:extLst>
          </p:cNvPr>
          <p:cNvSpPr>
            <a:spLocks noGrp="1"/>
          </p:cNvSpPr>
          <p:nvPr>
            <p:ph type="ftr" sz="quarter" idx="14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fr-FR"/>
          </a:p>
        </p:txBody>
      </p:sp>
      <p:sp>
        <p:nvSpPr>
          <p:cNvPr id="14" name="Foliennummernplatzhalter 3">
            <a:extLst>
              <a:ext uri="{FF2B5EF4-FFF2-40B4-BE49-F238E27FC236}">
                <a16:creationId xmlns:a16="http://schemas.microsoft.com/office/drawing/2014/main" id="{21330B05-B196-48F0-AD47-70840F574D74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>
            <a:lvl1pPr>
              <a:defRPr/>
            </a:lvl1pPr>
          </a:lstStyle>
          <a:p>
            <a:fld id="{14B64CA9-6021-4E40-ABD1-A2388982E055}" type="slidenum">
              <a:rPr lang="fr-FR" altLang="fr-FR"/>
              <a:pPr/>
              <a:t>‹#›</a:t>
            </a:fld>
            <a:endParaRPr lang="fr-FR" altLang="fr-FR"/>
          </a:p>
        </p:txBody>
      </p:sp>
    </p:spTree>
    <p:extLst>
      <p:ext uri="{BB962C8B-B14F-4D97-AF65-F5344CB8AC3E}">
        <p14:creationId xmlns:p14="http://schemas.microsoft.com/office/powerpoint/2010/main" val="4264760131"/>
      </p:ext>
    </p:extLst>
  </p:cSld>
  <p:clrMapOvr>
    <a:masterClrMapping/>
  </p:clrMapOvr>
  <p:transition spd="med">
    <p:fade/>
  </p:transition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Intermediat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Object 4" hidden="1">
            <a:extLst>
              <a:ext uri="{FF2B5EF4-FFF2-40B4-BE49-F238E27FC236}">
                <a16:creationId xmlns:a16="http://schemas.microsoft.com/office/drawing/2014/main" id="{AC10BC6D-0DEF-4133-BA07-1E11272328A7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78" imgH="377" progId="">
                  <p:embed/>
                </p:oleObj>
              </mc:Choice>
              <mc:Fallback>
                <p:oleObj name="think-cell Slide" r:id="rId3" imgW="378" imgH="377" progId="">
                  <p:embed/>
                  <p:pic>
                    <p:nvPicPr>
                      <p:cNvPr id="4" name="Object 4" hidden="1">
                        <a:extLst>
                          <a:ext uri="{FF2B5EF4-FFF2-40B4-BE49-F238E27FC236}">
                            <a16:creationId xmlns:a16="http://schemas.microsoft.com/office/drawing/2014/main" id="{AC10BC6D-0DEF-4133-BA07-1E11272328A7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5" name="Grafik 5" descr="Ein Bild, das Natur, Wand, Frühling, Boden enthält.&#10;&#10;Automatisch generierte Beschreibung">
            <a:extLst>
              <a:ext uri="{FF2B5EF4-FFF2-40B4-BE49-F238E27FC236}">
                <a16:creationId xmlns:a16="http://schemas.microsoft.com/office/drawing/2014/main" id="{21F956F7-4E8F-4D84-B315-3E1EE6411B0D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" name="Grafik 10">
            <a:extLst>
              <a:ext uri="{FF2B5EF4-FFF2-40B4-BE49-F238E27FC236}">
                <a16:creationId xmlns:a16="http://schemas.microsoft.com/office/drawing/2014/main" id="{C8D5EE12-9266-4C96-9918-FCE9A8A0A281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Rechteck 7">
            <a:extLst>
              <a:ext uri="{FF2B5EF4-FFF2-40B4-BE49-F238E27FC236}">
                <a16:creationId xmlns:a16="http://schemas.microsoft.com/office/drawing/2014/main" id="{47E2E5B5-7AFC-40DC-98EF-CB8B0D2B5BCC}"/>
              </a:ext>
            </a:extLst>
          </p:cNvPr>
          <p:cNvSpPr/>
          <p:nvPr/>
        </p:nvSpPr>
        <p:spPr bwMode="gray">
          <a:xfrm>
            <a:off x="0" y="0"/>
            <a:ext cx="12192000" cy="6858000"/>
          </a:xfrm>
          <a:prstGeom prst="rect">
            <a:avLst/>
          </a:prstGeom>
          <a:gradFill flip="none" rotWithShape="1">
            <a:gsLst>
              <a:gs pos="0">
                <a:schemeClr val="accent6">
                  <a:lumMod val="89000"/>
                  <a:alpha val="80000"/>
                </a:schemeClr>
              </a:gs>
              <a:gs pos="23000">
                <a:schemeClr val="accent6">
                  <a:lumMod val="89000"/>
                  <a:alpha val="60000"/>
                </a:schemeClr>
              </a:gs>
              <a:gs pos="69000">
                <a:schemeClr val="accent6">
                  <a:lumMod val="75000"/>
                  <a:alpha val="60000"/>
                </a:schemeClr>
              </a:gs>
              <a:gs pos="97000">
                <a:schemeClr val="accent6">
                  <a:lumMod val="70000"/>
                  <a:alpha val="2000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/>
          </a:p>
        </p:txBody>
      </p:sp>
      <p:pic>
        <p:nvPicPr>
          <p:cNvPr id="9" name="Grafik 9">
            <a:extLst>
              <a:ext uri="{FF2B5EF4-FFF2-40B4-BE49-F238E27FC236}">
                <a16:creationId xmlns:a16="http://schemas.microsoft.com/office/drawing/2014/main" id="{F4E6BE9C-C567-4233-89B8-F98DB2059D81}"/>
              </a:ext>
            </a:extLst>
          </p:cNvPr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" name="Rechteck 4">
            <a:extLst>
              <a:ext uri="{FF2B5EF4-FFF2-40B4-BE49-F238E27FC236}">
                <a16:creationId xmlns:a16="http://schemas.microsoft.com/office/drawing/2014/main" id="{3E9C2783-D764-4375-AB34-13C77A5B2FB9}"/>
              </a:ext>
            </a:extLst>
          </p:cNvPr>
          <p:cNvSpPr/>
          <p:nvPr/>
        </p:nvSpPr>
        <p:spPr bwMode="gray">
          <a:xfrm>
            <a:off x="0" y="0"/>
            <a:ext cx="12192000" cy="224155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/>
          </a:p>
        </p:txBody>
      </p:sp>
      <p:pic>
        <p:nvPicPr>
          <p:cNvPr id="11" name="Grafik 8">
            <a:extLst>
              <a:ext uri="{FF2B5EF4-FFF2-40B4-BE49-F238E27FC236}">
                <a16:creationId xmlns:a16="http://schemas.microsoft.com/office/drawing/2014/main" id="{4554E764-BCC7-47B7-8A77-2A6E13D192A3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el 1"/>
          <p:cNvSpPr>
            <a:spLocks noGrp="1"/>
          </p:cNvSpPr>
          <p:nvPr>
            <p:ph type="title"/>
          </p:nvPr>
        </p:nvSpPr>
        <p:spPr>
          <a:xfrm>
            <a:off x="3395663" y="1782499"/>
            <a:ext cx="5446713" cy="537633"/>
          </a:xfrm>
        </p:spPr>
        <p:txBody>
          <a:bodyPr anchor="b"/>
          <a:lstStyle>
            <a:lvl1pPr>
              <a:defRPr sz="2800" b="1"/>
            </a:lvl1pPr>
          </a:lstStyle>
          <a:p>
            <a:r>
              <a:rPr lang="fr-FR"/>
              <a:t>Modifiez le style du titre</a:t>
            </a:r>
            <a:endParaRPr lang="de-DE"/>
          </a:p>
        </p:txBody>
      </p:sp>
      <p:sp>
        <p:nvSpPr>
          <p:cNvPr id="7" name="Textplatzhalter 6"/>
          <p:cNvSpPr>
            <a:spLocks noGrp="1"/>
          </p:cNvSpPr>
          <p:nvPr>
            <p:ph type="body" sz="quarter" idx="12"/>
          </p:nvPr>
        </p:nvSpPr>
        <p:spPr>
          <a:xfrm>
            <a:off x="3395663" y="2540001"/>
            <a:ext cx="5446713" cy="2063750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pPr lvl="0"/>
            <a:r>
              <a:rPr lang="fr-FR"/>
              <a:t>Modifiez les styles du texte du masque</a:t>
            </a:r>
          </a:p>
        </p:txBody>
      </p:sp>
      <p:sp>
        <p:nvSpPr>
          <p:cNvPr id="12" name="Fußzeilenplatzhalter 2">
            <a:extLst>
              <a:ext uri="{FF2B5EF4-FFF2-40B4-BE49-F238E27FC236}">
                <a16:creationId xmlns:a16="http://schemas.microsoft.com/office/drawing/2014/main" id="{201B0F93-7002-41B5-B970-206F4594B4A2}"/>
              </a:ext>
            </a:extLst>
          </p:cNvPr>
          <p:cNvSpPr>
            <a:spLocks noGrp="1"/>
          </p:cNvSpPr>
          <p:nvPr>
            <p:ph type="ftr" sz="quarter" idx="13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fr-FR"/>
          </a:p>
        </p:txBody>
      </p:sp>
      <p:sp>
        <p:nvSpPr>
          <p:cNvPr id="13" name="Foliennummernplatzhalter 3">
            <a:extLst>
              <a:ext uri="{FF2B5EF4-FFF2-40B4-BE49-F238E27FC236}">
                <a16:creationId xmlns:a16="http://schemas.microsoft.com/office/drawing/2014/main" id="{06E7B08F-C2BB-4FB9-A27F-0F85C4FF5FC3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/>
        <p:txBody>
          <a:bodyPr/>
          <a:lstStyle>
            <a:lvl1pPr>
              <a:defRPr/>
            </a:lvl1pPr>
          </a:lstStyle>
          <a:p>
            <a:fld id="{D72B8F55-9731-43C6-8897-9A92312AA4A6}" type="slidenum">
              <a:rPr lang="fr-FR" altLang="fr-FR"/>
              <a:pPr/>
              <a:t>‹#›</a:t>
            </a:fld>
            <a:endParaRPr lang="fr-FR" altLang="fr-FR"/>
          </a:p>
        </p:txBody>
      </p:sp>
    </p:spTree>
    <p:extLst>
      <p:ext uri="{BB962C8B-B14F-4D97-AF65-F5344CB8AC3E}">
        <p14:creationId xmlns:p14="http://schemas.microsoft.com/office/powerpoint/2010/main" val="3308751450"/>
      </p:ext>
    </p:extLst>
  </p:cSld>
  <p:clrMapOvr>
    <a:masterClrMapping/>
  </p:clrMapOvr>
  <p:transition spd="med">
    <p:fade/>
  </p:transition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 x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el 7"/>
          <p:cNvSpPr>
            <a:spLocks noGrp="1"/>
          </p:cNvSpPr>
          <p:nvPr>
            <p:ph type="title"/>
          </p:nvPr>
        </p:nvSpPr>
        <p:spPr bwMode="gray"/>
        <p:txBody>
          <a:bodyPr/>
          <a:lstStyle/>
          <a:p>
            <a:r>
              <a:rPr lang="fr-FR"/>
              <a:t>Modifiez le style du titre</a:t>
            </a:r>
            <a:endParaRPr lang="en-US" noProof="0"/>
          </a:p>
        </p:txBody>
      </p:sp>
      <p:sp>
        <p:nvSpPr>
          <p:cNvPr id="6" name="Textplatzhalter 9"/>
          <p:cNvSpPr>
            <a:spLocks noGrp="1"/>
          </p:cNvSpPr>
          <p:nvPr>
            <p:ph type="body" sz="quarter" idx="11"/>
          </p:nvPr>
        </p:nvSpPr>
        <p:spPr bwMode="gray">
          <a:xfrm>
            <a:off x="623998" y="1892303"/>
            <a:ext cx="5328001" cy="4032251"/>
          </a:xfrm>
        </p:spPr>
        <p:txBody>
          <a:bodyPr/>
          <a:lstStyle/>
          <a:p>
            <a:pPr lvl="0"/>
            <a:r>
              <a:rPr lang="fr-FR"/>
              <a:t>Modifiez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  <a:endParaRPr lang="en-US"/>
          </a:p>
        </p:txBody>
      </p:sp>
      <p:sp>
        <p:nvSpPr>
          <p:cNvPr id="7" name="Textplatzhalter 9"/>
          <p:cNvSpPr>
            <a:spLocks noGrp="1"/>
          </p:cNvSpPr>
          <p:nvPr>
            <p:ph type="body" sz="quarter" idx="16"/>
          </p:nvPr>
        </p:nvSpPr>
        <p:spPr bwMode="gray">
          <a:xfrm>
            <a:off x="6235538" y="1892303"/>
            <a:ext cx="5328001" cy="4032251"/>
          </a:xfrm>
        </p:spPr>
        <p:txBody>
          <a:bodyPr/>
          <a:lstStyle/>
          <a:p>
            <a:pPr lvl="0"/>
            <a:r>
              <a:rPr lang="fr-FR"/>
              <a:t>Modifiez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39019047"/>
      </p:ext>
    </p:extLst>
  </p:cSld>
  <p:clrMapOvr>
    <a:masterClrMapping/>
  </p:clrMapOvr>
  <p:transition spd="med">
    <p:fade/>
  </p:transition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Intermediate Slide_imag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7" name="Object 4" hidden="1">
            <a:extLst>
              <a:ext uri="{FF2B5EF4-FFF2-40B4-BE49-F238E27FC236}">
                <a16:creationId xmlns:a16="http://schemas.microsoft.com/office/drawing/2014/main" id="{857A87BE-9863-4350-8A4E-1CE0EFB2D199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78" imgH="377" progId="">
                  <p:embed/>
                </p:oleObj>
              </mc:Choice>
              <mc:Fallback>
                <p:oleObj name="think-cell Slide" r:id="rId3" imgW="378" imgH="377" progId="">
                  <p:embed/>
                  <p:pic>
                    <p:nvPicPr>
                      <p:cNvPr id="17" name="Object 4" hidden="1">
                        <a:extLst>
                          <a:ext uri="{FF2B5EF4-FFF2-40B4-BE49-F238E27FC236}">
                            <a16:creationId xmlns:a16="http://schemas.microsoft.com/office/drawing/2014/main" id="{857A87BE-9863-4350-8A4E-1CE0EFB2D199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18" name="Grafik 5" descr="Ein Bild, das Natur, Wand, Frühling, Boden enthält.&#10;&#10;Automatisch generierte Beschreibung">
            <a:extLst>
              <a:ext uri="{FF2B5EF4-FFF2-40B4-BE49-F238E27FC236}">
                <a16:creationId xmlns:a16="http://schemas.microsoft.com/office/drawing/2014/main" id="{E9506A6C-EF4D-4D27-9D14-DA733ABF320C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9" name="Grafik 10">
            <a:extLst>
              <a:ext uri="{FF2B5EF4-FFF2-40B4-BE49-F238E27FC236}">
                <a16:creationId xmlns:a16="http://schemas.microsoft.com/office/drawing/2014/main" id="{30FD3137-B9D4-4ACE-B316-C5E458F13967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" name="Rechteck 7">
            <a:extLst>
              <a:ext uri="{FF2B5EF4-FFF2-40B4-BE49-F238E27FC236}">
                <a16:creationId xmlns:a16="http://schemas.microsoft.com/office/drawing/2014/main" id="{22391908-93A7-402D-B744-E6C3BA82C733}"/>
              </a:ext>
            </a:extLst>
          </p:cNvPr>
          <p:cNvSpPr/>
          <p:nvPr/>
        </p:nvSpPr>
        <p:spPr bwMode="gray">
          <a:xfrm>
            <a:off x="0" y="0"/>
            <a:ext cx="12192000" cy="6858000"/>
          </a:xfrm>
          <a:prstGeom prst="rect">
            <a:avLst/>
          </a:prstGeom>
          <a:gradFill flip="none" rotWithShape="1">
            <a:gsLst>
              <a:gs pos="0">
                <a:schemeClr val="accent6">
                  <a:lumMod val="89000"/>
                  <a:alpha val="80000"/>
                </a:schemeClr>
              </a:gs>
              <a:gs pos="23000">
                <a:schemeClr val="accent6">
                  <a:lumMod val="89000"/>
                  <a:alpha val="60000"/>
                </a:schemeClr>
              </a:gs>
              <a:gs pos="69000">
                <a:schemeClr val="accent6">
                  <a:lumMod val="75000"/>
                  <a:alpha val="60000"/>
                </a:schemeClr>
              </a:gs>
              <a:gs pos="97000">
                <a:schemeClr val="accent6">
                  <a:lumMod val="70000"/>
                  <a:alpha val="2000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/>
          </a:p>
        </p:txBody>
      </p:sp>
      <p:pic>
        <p:nvPicPr>
          <p:cNvPr id="21" name="Grafik 9">
            <a:extLst>
              <a:ext uri="{FF2B5EF4-FFF2-40B4-BE49-F238E27FC236}">
                <a16:creationId xmlns:a16="http://schemas.microsoft.com/office/drawing/2014/main" id="{C225E208-58AB-4335-B6B8-F98FB0F5A617}"/>
              </a:ext>
            </a:extLst>
          </p:cNvPr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2" name="Rechteck 4">
            <a:extLst>
              <a:ext uri="{FF2B5EF4-FFF2-40B4-BE49-F238E27FC236}">
                <a16:creationId xmlns:a16="http://schemas.microsoft.com/office/drawing/2014/main" id="{C589D043-3B3A-4202-B759-F1A241906564}"/>
              </a:ext>
            </a:extLst>
          </p:cNvPr>
          <p:cNvSpPr/>
          <p:nvPr/>
        </p:nvSpPr>
        <p:spPr bwMode="gray">
          <a:xfrm>
            <a:off x="0" y="0"/>
            <a:ext cx="12192000" cy="224155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/>
          </a:p>
        </p:txBody>
      </p:sp>
      <p:pic>
        <p:nvPicPr>
          <p:cNvPr id="23" name="Grafik 16">
            <a:extLst>
              <a:ext uri="{FF2B5EF4-FFF2-40B4-BE49-F238E27FC236}">
                <a16:creationId xmlns:a16="http://schemas.microsoft.com/office/drawing/2014/main" id="{2CFB9FDC-C9DB-488B-A93A-51D8D3109893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el 1"/>
          <p:cNvSpPr>
            <a:spLocks noGrp="1"/>
          </p:cNvSpPr>
          <p:nvPr>
            <p:ph type="title"/>
          </p:nvPr>
        </p:nvSpPr>
        <p:spPr>
          <a:xfrm>
            <a:off x="3395663" y="1782499"/>
            <a:ext cx="5400675" cy="537633"/>
          </a:xfrm>
        </p:spPr>
        <p:txBody>
          <a:bodyPr anchor="b"/>
          <a:lstStyle>
            <a:lvl1pPr>
              <a:defRPr sz="2800" b="1"/>
            </a:lvl1pPr>
          </a:lstStyle>
          <a:p>
            <a:r>
              <a:rPr lang="fr-FR"/>
              <a:t>Modifiez le style du titre</a:t>
            </a:r>
            <a:endParaRPr lang="de-DE"/>
          </a:p>
        </p:txBody>
      </p:sp>
      <p:sp>
        <p:nvSpPr>
          <p:cNvPr id="7" name="Textplatzhalter 6"/>
          <p:cNvSpPr>
            <a:spLocks noGrp="1"/>
          </p:cNvSpPr>
          <p:nvPr>
            <p:ph type="body" sz="quarter" idx="12"/>
          </p:nvPr>
        </p:nvSpPr>
        <p:spPr>
          <a:xfrm>
            <a:off x="3395663" y="2537620"/>
            <a:ext cx="5400675" cy="2063750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pPr lvl="0"/>
            <a:r>
              <a:rPr lang="fr-FR"/>
              <a:t>Modifiez les styles du texte du masque</a:t>
            </a:r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3"/>
          </p:nvPr>
        </p:nvSpPr>
        <p:spPr>
          <a:xfrm>
            <a:off x="231037" y="5030788"/>
            <a:ext cx="1389116" cy="1047750"/>
          </a:xfrm>
          <a:prstGeom prst="rect">
            <a:avLst/>
          </a:prstGeom>
          <a:effectLst>
            <a:outerShdw blurRad="101600" algn="ctr" rotWithShape="0">
              <a:prstClr val="black">
                <a:alpha val="25000"/>
              </a:prstClr>
            </a:outerShdw>
          </a:effectLst>
        </p:spPr>
        <p:txBody>
          <a:bodyPr/>
          <a:lstStyle>
            <a:lvl1pPr algn="ctr">
              <a:defRPr>
                <a:solidFill>
                  <a:schemeClr val="bg1">
                    <a:alpha val="0"/>
                  </a:schemeClr>
                </a:solidFill>
              </a:defRPr>
            </a:lvl1pPr>
          </a:lstStyle>
          <a:p>
            <a:pPr lvl="0"/>
            <a:r>
              <a:rPr lang="fr-FR" noProof="0"/>
              <a:t>Cliquez sur l'icône pour ajouter une image</a:t>
            </a:r>
            <a:endParaRPr lang="de-DE" noProof="0"/>
          </a:p>
        </p:txBody>
      </p:sp>
      <p:sp>
        <p:nvSpPr>
          <p:cNvPr id="10" name="Bildplatzhalter 8"/>
          <p:cNvSpPr>
            <a:spLocks noGrp="1"/>
          </p:cNvSpPr>
          <p:nvPr>
            <p:ph type="pic" sz="quarter" idx="14"/>
          </p:nvPr>
        </p:nvSpPr>
        <p:spPr>
          <a:xfrm>
            <a:off x="1708296" y="5030788"/>
            <a:ext cx="1389116" cy="1047750"/>
          </a:xfrm>
          <a:prstGeom prst="rect">
            <a:avLst/>
          </a:prstGeom>
          <a:effectLst>
            <a:outerShdw blurRad="101600" algn="ctr" rotWithShape="0">
              <a:prstClr val="black">
                <a:alpha val="25000"/>
              </a:prstClr>
            </a:outerShdw>
          </a:effectLst>
        </p:spPr>
        <p:txBody>
          <a:bodyPr/>
          <a:lstStyle>
            <a:lvl1pPr algn="ctr">
              <a:defRPr>
                <a:solidFill>
                  <a:schemeClr val="bg1">
                    <a:alpha val="0"/>
                  </a:schemeClr>
                </a:solidFill>
              </a:defRPr>
            </a:lvl1pPr>
          </a:lstStyle>
          <a:p>
            <a:pPr lvl="0"/>
            <a:r>
              <a:rPr lang="fr-FR" noProof="0"/>
              <a:t>Cliquez sur l'icône pour ajouter une image</a:t>
            </a:r>
            <a:endParaRPr lang="de-DE" noProof="0"/>
          </a:p>
        </p:txBody>
      </p:sp>
      <p:sp>
        <p:nvSpPr>
          <p:cNvPr id="11" name="Bildplatzhalter 8"/>
          <p:cNvSpPr>
            <a:spLocks noGrp="1"/>
          </p:cNvSpPr>
          <p:nvPr>
            <p:ph type="pic" sz="quarter" idx="15"/>
          </p:nvPr>
        </p:nvSpPr>
        <p:spPr>
          <a:xfrm>
            <a:off x="3185555" y="5030788"/>
            <a:ext cx="1389116" cy="1047750"/>
          </a:xfrm>
          <a:prstGeom prst="rect">
            <a:avLst/>
          </a:prstGeom>
          <a:effectLst>
            <a:outerShdw blurRad="101600" algn="ctr" rotWithShape="0">
              <a:prstClr val="black">
                <a:alpha val="25000"/>
              </a:prstClr>
            </a:outerShdw>
          </a:effectLst>
        </p:spPr>
        <p:txBody>
          <a:bodyPr/>
          <a:lstStyle>
            <a:lvl1pPr algn="ctr">
              <a:defRPr>
                <a:solidFill>
                  <a:schemeClr val="bg1">
                    <a:alpha val="0"/>
                  </a:schemeClr>
                </a:solidFill>
              </a:defRPr>
            </a:lvl1pPr>
          </a:lstStyle>
          <a:p>
            <a:pPr lvl="0"/>
            <a:r>
              <a:rPr lang="fr-FR" noProof="0"/>
              <a:t>Cliquez sur l'icône pour ajouter une image</a:t>
            </a:r>
            <a:endParaRPr lang="de-DE" noProof="0"/>
          </a:p>
        </p:txBody>
      </p:sp>
      <p:sp>
        <p:nvSpPr>
          <p:cNvPr id="12" name="Bildplatzhalter 8"/>
          <p:cNvSpPr>
            <a:spLocks noGrp="1"/>
          </p:cNvSpPr>
          <p:nvPr>
            <p:ph type="pic" sz="quarter" idx="16"/>
          </p:nvPr>
        </p:nvSpPr>
        <p:spPr>
          <a:xfrm>
            <a:off x="4662814" y="5030788"/>
            <a:ext cx="1389116" cy="1047750"/>
          </a:xfrm>
          <a:prstGeom prst="rect">
            <a:avLst/>
          </a:prstGeom>
          <a:effectLst>
            <a:outerShdw blurRad="101600" algn="ctr" rotWithShape="0">
              <a:prstClr val="black">
                <a:alpha val="25000"/>
              </a:prstClr>
            </a:outerShdw>
          </a:effectLst>
        </p:spPr>
        <p:txBody>
          <a:bodyPr/>
          <a:lstStyle>
            <a:lvl1pPr algn="ctr">
              <a:defRPr>
                <a:solidFill>
                  <a:schemeClr val="bg1">
                    <a:alpha val="0"/>
                  </a:schemeClr>
                </a:solidFill>
              </a:defRPr>
            </a:lvl1pPr>
          </a:lstStyle>
          <a:p>
            <a:pPr lvl="0"/>
            <a:r>
              <a:rPr lang="fr-FR" noProof="0"/>
              <a:t>Cliquez sur l'icône pour ajouter une image</a:t>
            </a:r>
            <a:endParaRPr lang="de-DE" noProof="0"/>
          </a:p>
        </p:txBody>
      </p:sp>
      <p:sp>
        <p:nvSpPr>
          <p:cNvPr id="13" name="Bildplatzhalter 8"/>
          <p:cNvSpPr>
            <a:spLocks noGrp="1"/>
          </p:cNvSpPr>
          <p:nvPr>
            <p:ph type="pic" sz="quarter" idx="17"/>
          </p:nvPr>
        </p:nvSpPr>
        <p:spPr>
          <a:xfrm>
            <a:off x="6140073" y="5030788"/>
            <a:ext cx="1389116" cy="1047750"/>
          </a:xfrm>
          <a:prstGeom prst="rect">
            <a:avLst/>
          </a:prstGeom>
          <a:effectLst>
            <a:outerShdw blurRad="101600" algn="ctr" rotWithShape="0">
              <a:prstClr val="black">
                <a:alpha val="25000"/>
              </a:prstClr>
            </a:outerShdw>
          </a:effectLst>
        </p:spPr>
        <p:txBody>
          <a:bodyPr/>
          <a:lstStyle>
            <a:lvl1pPr algn="ctr">
              <a:defRPr>
                <a:solidFill>
                  <a:schemeClr val="bg1">
                    <a:alpha val="0"/>
                  </a:schemeClr>
                </a:solidFill>
              </a:defRPr>
            </a:lvl1pPr>
          </a:lstStyle>
          <a:p>
            <a:pPr lvl="0"/>
            <a:r>
              <a:rPr lang="fr-FR" noProof="0"/>
              <a:t>Cliquez sur l'icône pour ajouter une image</a:t>
            </a:r>
            <a:endParaRPr lang="de-DE" noProof="0"/>
          </a:p>
        </p:txBody>
      </p:sp>
      <p:sp>
        <p:nvSpPr>
          <p:cNvPr id="14" name="Bildplatzhalter 8"/>
          <p:cNvSpPr>
            <a:spLocks noGrp="1"/>
          </p:cNvSpPr>
          <p:nvPr>
            <p:ph type="pic" sz="quarter" idx="18"/>
          </p:nvPr>
        </p:nvSpPr>
        <p:spPr>
          <a:xfrm>
            <a:off x="7617332" y="5030788"/>
            <a:ext cx="1389116" cy="1047750"/>
          </a:xfrm>
          <a:prstGeom prst="rect">
            <a:avLst/>
          </a:prstGeom>
          <a:effectLst>
            <a:outerShdw blurRad="101600" algn="ctr" rotWithShape="0">
              <a:prstClr val="black">
                <a:alpha val="25000"/>
              </a:prstClr>
            </a:outerShdw>
          </a:effectLst>
        </p:spPr>
        <p:txBody>
          <a:bodyPr/>
          <a:lstStyle>
            <a:lvl1pPr algn="ctr">
              <a:defRPr>
                <a:solidFill>
                  <a:schemeClr val="bg1">
                    <a:alpha val="0"/>
                  </a:schemeClr>
                </a:solidFill>
              </a:defRPr>
            </a:lvl1pPr>
          </a:lstStyle>
          <a:p>
            <a:pPr lvl="0"/>
            <a:r>
              <a:rPr lang="fr-FR" noProof="0"/>
              <a:t>Cliquez sur l'icône pour ajouter une image</a:t>
            </a:r>
            <a:endParaRPr lang="de-DE" noProof="0"/>
          </a:p>
        </p:txBody>
      </p:sp>
      <p:sp>
        <p:nvSpPr>
          <p:cNvPr id="15" name="Bildplatzhalter 8"/>
          <p:cNvSpPr>
            <a:spLocks noGrp="1"/>
          </p:cNvSpPr>
          <p:nvPr>
            <p:ph type="pic" sz="quarter" idx="19"/>
          </p:nvPr>
        </p:nvSpPr>
        <p:spPr>
          <a:xfrm>
            <a:off x="9094591" y="5030788"/>
            <a:ext cx="1389116" cy="1047750"/>
          </a:xfrm>
          <a:prstGeom prst="rect">
            <a:avLst/>
          </a:prstGeom>
          <a:effectLst>
            <a:outerShdw blurRad="101600" algn="ctr" rotWithShape="0">
              <a:prstClr val="black">
                <a:alpha val="25000"/>
              </a:prstClr>
            </a:outerShdw>
          </a:effectLst>
        </p:spPr>
        <p:txBody>
          <a:bodyPr/>
          <a:lstStyle>
            <a:lvl1pPr algn="ctr">
              <a:defRPr>
                <a:solidFill>
                  <a:schemeClr val="bg1">
                    <a:alpha val="0"/>
                  </a:schemeClr>
                </a:solidFill>
              </a:defRPr>
            </a:lvl1pPr>
          </a:lstStyle>
          <a:p>
            <a:pPr lvl="0"/>
            <a:r>
              <a:rPr lang="fr-FR" noProof="0"/>
              <a:t>Cliquez sur l'icône pour ajouter une image</a:t>
            </a:r>
            <a:endParaRPr lang="de-DE" noProof="0"/>
          </a:p>
        </p:txBody>
      </p:sp>
      <p:sp>
        <p:nvSpPr>
          <p:cNvPr id="16" name="Bildplatzhalter 8"/>
          <p:cNvSpPr>
            <a:spLocks noGrp="1"/>
          </p:cNvSpPr>
          <p:nvPr>
            <p:ph type="pic" sz="quarter" idx="20"/>
          </p:nvPr>
        </p:nvSpPr>
        <p:spPr>
          <a:xfrm>
            <a:off x="10571847" y="5030788"/>
            <a:ext cx="1389116" cy="1047750"/>
          </a:xfrm>
          <a:prstGeom prst="rect">
            <a:avLst/>
          </a:prstGeom>
          <a:effectLst>
            <a:outerShdw blurRad="101600" algn="ctr" rotWithShape="0">
              <a:prstClr val="black">
                <a:alpha val="25000"/>
              </a:prstClr>
            </a:outerShdw>
          </a:effectLst>
        </p:spPr>
        <p:txBody>
          <a:bodyPr/>
          <a:lstStyle>
            <a:lvl1pPr algn="ctr">
              <a:defRPr>
                <a:solidFill>
                  <a:schemeClr val="bg1">
                    <a:alpha val="0"/>
                  </a:schemeClr>
                </a:solidFill>
              </a:defRPr>
            </a:lvl1pPr>
          </a:lstStyle>
          <a:p>
            <a:pPr lvl="0"/>
            <a:r>
              <a:rPr lang="fr-FR" noProof="0"/>
              <a:t>Cliquez sur l'icône pour ajouter une image</a:t>
            </a:r>
            <a:endParaRPr lang="de-DE" noProof="0"/>
          </a:p>
        </p:txBody>
      </p:sp>
      <p:sp>
        <p:nvSpPr>
          <p:cNvPr id="24" name="Fußzeilenplatzhalter 2">
            <a:extLst>
              <a:ext uri="{FF2B5EF4-FFF2-40B4-BE49-F238E27FC236}">
                <a16:creationId xmlns:a16="http://schemas.microsoft.com/office/drawing/2014/main" id="{540CF4A9-6C7E-4239-BE24-1D1648BB77CD}"/>
              </a:ext>
            </a:extLst>
          </p:cNvPr>
          <p:cNvSpPr>
            <a:spLocks noGrp="1"/>
          </p:cNvSpPr>
          <p:nvPr>
            <p:ph type="ftr" sz="quarter" idx="2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fr-FR"/>
          </a:p>
        </p:txBody>
      </p:sp>
      <p:sp>
        <p:nvSpPr>
          <p:cNvPr id="25" name="Foliennummernplatzhalter 3">
            <a:extLst>
              <a:ext uri="{FF2B5EF4-FFF2-40B4-BE49-F238E27FC236}">
                <a16:creationId xmlns:a16="http://schemas.microsoft.com/office/drawing/2014/main" id="{BB0F2373-F395-40CB-BD0A-00310F65A656}"/>
              </a:ext>
            </a:extLst>
          </p:cNvPr>
          <p:cNvSpPr>
            <a:spLocks noGrp="1"/>
          </p:cNvSpPr>
          <p:nvPr>
            <p:ph type="sldNum" sz="quarter" idx="22"/>
          </p:nvPr>
        </p:nvSpPr>
        <p:spPr/>
        <p:txBody>
          <a:bodyPr/>
          <a:lstStyle>
            <a:lvl1pPr>
              <a:defRPr/>
            </a:lvl1pPr>
          </a:lstStyle>
          <a:p>
            <a:fld id="{D54E9676-F2FD-4136-9053-863C0872212B}" type="slidenum">
              <a:rPr lang="fr-FR" altLang="fr-FR"/>
              <a:pPr/>
              <a:t>‹#›</a:t>
            </a:fld>
            <a:endParaRPr lang="fr-FR" altLang="fr-FR"/>
          </a:p>
        </p:txBody>
      </p:sp>
    </p:spTree>
    <p:extLst>
      <p:ext uri="{BB962C8B-B14F-4D97-AF65-F5344CB8AC3E}">
        <p14:creationId xmlns:p14="http://schemas.microsoft.com/office/powerpoint/2010/main" val="2757895134"/>
      </p:ext>
    </p:extLst>
  </p:cSld>
  <p:clrMapOvr>
    <a:masterClrMapping/>
  </p:clrMapOvr>
  <p:transition spd="med">
    <p:fade/>
  </p:transition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Title_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ct 4" hidden="1">
            <a:extLst>
              <a:ext uri="{FF2B5EF4-FFF2-40B4-BE49-F238E27FC236}">
                <a16:creationId xmlns:a16="http://schemas.microsoft.com/office/drawing/2014/main" id="{9CB62A59-D5A0-497A-A7B7-309C6D6A26E2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78" imgH="377" progId="">
                  <p:embed/>
                </p:oleObj>
              </mc:Choice>
              <mc:Fallback>
                <p:oleObj name="think-cell Slide" r:id="rId3" imgW="378" imgH="377" progId="">
                  <p:embed/>
                  <p:pic>
                    <p:nvPicPr>
                      <p:cNvPr id="3" name="Object 4" hidden="1">
                        <a:extLst>
                          <a:ext uri="{FF2B5EF4-FFF2-40B4-BE49-F238E27FC236}">
                            <a16:creationId xmlns:a16="http://schemas.microsoft.com/office/drawing/2014/main" id="{9CB62A59-D5A0-497A-A7B7-309C6D6A26E2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4" name="Grafik 5" descr="Ein Bild, das Natur, Wand, Frühling, Boden enthält.&#10;&#10;Automatisch generierte Beschreibung">
            <a:extLst>
              <a:ext uri="{FF2B5EF4-FFF2-40B4-BE49-F238E27FC236}">
                <a16:creationId xmlns:a16="http://schemas.microsoft.com/office/drawing/2014/main" id="{BF58E627-0114-499E-AB05-C092B2E4DAE5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" name="Grafik 10">
            <a:extLst>
              <a:ext uri="{FF2B5EF4-FFF2-40B4-BE49-F238E27FC236}">
                <a16:creationId xmlns:a16="http://schemas.microsoft.com/office/drawing/2014/main" id="{AE36D326-9C6F-4176-BE95-95EB228074BF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" name="Rechteck 7">
            <a:extLst>
              <a:ext uri="{FF2B5EF4-FFF2-40B4-BE49-F238E27FC236}">
                <a16:creationId xmlns:a16="http://schemas.microsoft.com/office/drawing/2014/main" id="{696351B9-6FD8-43B6-A470-7864AB57DEA1}"/>
              </a:ext>
            </a:extLst>
          </p:cNvPr>
          <p:cNvSpPr/>
          <p:nvPr/>
        </p:nvSpPr>
        <p:spPr bwMode="gray">
          <a:xfrm>
            <a:off x="0" y="0"/>
            <a:ext cx="12192000" cy="6858000"/>
          </a:xfrm>
          <a:prstGeom prst="rect">
            <a:avLst/>
          </a:prstGeom>
          <a:gradFill flip="none" rotWithShape="1">
            <a:gsLst>
              <a:gs pos="0">
                <a:schemeClr val="accent6">
                  <a:lumMod val="89000"/>
                  <a:alpha val="80000"/>
                </a:schemeClr>
              </a:gs>
              <a:gs pos="23000">
                <a:schemeClr val="accent6">
                  <a:lumMod val="89000"/>
                  <a:alpha val="60000"/>
                </a:schemeClr>
              </a:gs>
              <a:gs pos="69000">
                <a:schemeClr val="accent6">
                  <a:lumMod val="75000"/>
                  <a:alpha val="60000"/>
                </a:schemeClr>
              </a:gs>
              <a:gs pos="97000">
                <a:schemeClr val="accent6">
                  <a:lumMod val="70000"/>
                  <a:alpha val="2000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/>
          </a:p>
        </p:txBody>
      </p:sp>
      <p:pic>
        <p:nvPicPr>
          <p:cNvPr id="8" name="Grafik 9">
            <a:extLst>
              <a:ext uri="{FF2B5EF4-FFF2-40B4-BE49-F238E27FC236}">
                <a16:creationId xmlns:a16="http://schemas.microsoft.com/office/drawing/2014/main" id="{A29F7CB8-663D-43DE-AD8C-FA7A001767BF}"/>
              </a:ext>
            </a:extLst>
          </p:cNvPr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" name="Titel 4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fr-FR"/>
              <a:t>Modifiez le style du titre</a:t>
            </a:r>
            <a:endParaRPr lang="de-DE"/>
          </a:p>
        </p:txBody>
      </p:sp>
      <p:sp>
        <p:nvSpPr>
          <p:cNvPr id="9" name="Fußzeilenplatzhalter 1">
            <a:extLst>
              <a:ext uri="{FF2B5EF4-FFF2-40B4-BE49-F238E27FC236}">
                <a16:creationId xmlns:a16="http://schemas.microsoft.com/office/drawing/2014/main" id="{BB1ADC61-5BF1-4059-B31D-A1C05CD56B88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fr-FR"/>
          </a:p>
        </p:txBody>
      </p:sp>
      <p:sp>
        <p:nvSpPr>
          <p:cNvPr id="10" name="Foliennummernplatzhalter 2">
            <a:extLst>
              <a:ext uri="{FF2B5EF4-FFF2-40B4-BE49-F238E27FC236}">
                <a16:creationId xmlns:a16="http://schemas.microsoft.com/office/drawing/2014/main" id="{0BFE3726-A5F8-4242-A819-14CA29599FFF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fld id="{4F016F01-2C48-4D56-A3A5-C0CB62086459}" type="slidenum">
              <a:rPr lang="fr-FR" altLang="fr-FR"/>
              <a:pPr/>
              <a:t>‹#›</a:t>
            </a:fld>
            <a:endParaRPr lang="fr-FR" altLang="fr-FR"/>
          </a:p>
        </p:txBody>
      </p:sp>
    </p:spTree>
    <p:extLst>
      <p:ext uri="{BB962C8B-B14F-4D97-AF65-F5344CB8AC3E}">
        <p14:creationId xmlns:p14="http://schemas.microsoft.com/office/powerpoint/2010/main" val="4127698077"/>
      </p:ext>
    </p:extLst>
  </p:cSld>
  <p:clrMapOvr>
    <a:masterClrMapping/>
  </p:clrMapOvr>
  <p:transition spd="med">
    <p:fade/>
  </p:transition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Title_and_Cop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Object 4" hidden="1">
            <a:extLst>
              <a:ext uri="{FF2B5EF4-FFF2-40B4-BE49-F238E27FC236}">
                <a16:creationId xmlns:a16="http://schemas.microsoft.com/office/drawing/2014/main" id="{5B6813E4-B9FF-448F-9689-0A77E7C60FF0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78" imgH="377" progId="">
                  <p:embed/>
                </p:oleObj>
              </mc:Choice>
              <mc:Fallback>
                <p:oleObj name="think-cell Slide" r:id="rId3" imgW="378" imgH="377" progId="">
                  <p:embed/>
                  <p:pic>
                    <p:nvPicPr>
                      <p:cNvPr id="4" name="Object 4" hidden="1">
                        <a:extLst>
                          <a:ext uri="{FF2B5EF4-FFF2-40B4-BE49-F238E27FC236}">
                            <a16:creationId xmlns:a16="http://schemas.microsoft.com/office/drawing/2014/main" id="{5B6813E4-B9FF-448F-9689-0A77E7C60FF0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7" name="Grafik 5" descr="Ein Bild, das Natur, Wand, Frühling, Boden enthält.&#10;&#10;Automatisch generierte Beschreibung">
            <a:extLst>
              <a:ext uri="{FF2B5EF4-FFF2-40B4-BE49-F238E27FC236}">
                <a16:creationId xmlns:a16="http://schemas.microsoft.com/office/drawing/2014/main" id="{08F6295A-F5F2-40E6-9500-0A150A951055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8" name="Grafik 10">
            <a:extLst>
              <a:ext uri="{FF2B5EF4-FFF2-40B4-BE49-F238E27FC236}">
                <a16:creationId xmlns:a16="http://schemas.microsoft.com/office/drawing/2014/main" id="{FE50204C-AD3B-46D2-9370-5B93E2FC7A2C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" name="Rechteck 7">
            <a:extLst>
              <a:ext uri="{FF2B5EF4-FFF2-40B4-BE49-F238E27FC236}">
                <a16:creationId xmlns:a16="http://schemas.microsoft.com/office/drawing/2014/main" id="{30B8B512-7A2C-41D0-858B-F538F12C2B12}"/>
              </a:ext>
            </a:extLst>
          </p:cNvPr>
          <p:cNvSpPr/>
          <p:nvPr/>
        </p:nvSpPr>
        <p:spPr bwMode="gray">
          <a:xfrm>
            <a:off x="0" y="0"/>
            <a:ext cx="12192000" cy="6858000"/>
          </a:xfrm>
          <a:prstGeom prst="rect">
            <a:avLst/>
          </a:prstGeom>
          <a:gradFill flip="none" rotWithShape="1">
            <a:gsLst>
              <a:gs pos="0">
                <a:schemeClr val="accent6">
                  <a:lumMod val="89000"/>
                  <a:alpha val="80000"/>
                </a:schemeClr>
              </a:gs>
              <a:gs pos="23000">
                <a:schemeClr val="accent6">
                  <a:lumMod val="89000"/>
                  <a:alpha val="60000"/>
                </a:schemeClr>
              </a:gs>
              <a:gs pos="69000">
                <a:schemeClr val="accent6">
                  <a:lumMod val="75000"/>
                  <a:alpha val="60000"/>
                </a:schemeClr>
              </a:gs>
              <a:gs pos="97000">
                <a:schemeClr val="accent6">
                  <a:lumMod val="70000"/>
                  <a:alpha val="2000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/>
          </a:p>
        </p:txBody>
      </p:sp>
      <p:pic>
        <p:nvPicPr>
          <p:cNvPr id="10" name="Grafik 9">
            <a:extLst>
              <a:ext uri="{FF2B5EF4-FFF2-40B4-BE49-F238E27FC236}">
                <a16:creationId xmlns:a16="http://schemas.microsoft.com/office/drawing/2014/main" id="{387BD8D2-516C-4952-BC2C-8D630A4650F9}"/>
              </a:ext>
            </a:extLst>
          </p:cNvPr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" name="Titel 4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fr-FR"/>
              <a:t>Modifiez le style du titre</a:t>
            </a:r>
            <a:endParaRPr lang="de-DE"/>
          </a:p>
        </p:txBody>
      </p:sp>
      <p:sp>
        <p:nvSpPr>
          <p:cNvPr id="6" name="Textplatzhalter 6"/>
          <p:cNvSpPr>
            <a:spLocks noGrp="1"/>
          </p:cNvSpPr>
          <p:nvPr>
            <p:ph type="body" sz="quarter" idx="12"/>
          </p:nvPr>
        </p:nvSpPr>
        <p:spPr>
          <a:xfrm>
            <a:off x="515938" y="1289050"/>
            <a:ext cx="5580062" cy="3327400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pPr lvl="0"/>
            <a:r>
              <a:rPr lang="fr-FR"/>
              <a:t>Modifiez les styles du texte du masque</a:t>
            </a:r>
          </a:p>
        </p:txBody>
      </p:sp>
      <p:sp>
        <p:nvSpPr>
          <p:cNvPr id="11" name="Fußzeilenplatzhalter 1">
            <a:extLst>
              <a:ext uri="{FF2B5EF4-FFF2-40B4-BE49-F238E27FC236}">
                <a16:creationId xmlns:a16="http://schemas.microsoft.com/office/drawing/2014/main" id="{8890C2F8-1A3A-42BC-9DF6-13CAA8701148}"/>
              </a:ext>
            </a:extLst>
          </p:cNvPr>
          <p:cNvSpPr>
            <a:spLocks noGrp="1"/>
          </p:cNvSpPr>
          <p:nvPr>
            <p:ph type="ftr" sz="quarter" idx="13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fr-FR"/>
          </a:p>
        </p:txBody>
      </p:sp>
      <p:sp>
        <p:nvSpPr>
          <p:cNvPr id="12" name="Foliennummernplatzhalter 2">
            <a:extLst>
              <a:ext uri="{FF2B5EF4-FFF2-40B4-BE49-F238E27FC236}">
                <a16:creationId xmlns:a16="http://schemas.microsoft.com/office/drawing/2014/main" id="{3409DE3F-93BF-4056-8314-AB3F36B42510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/>
        <p:txBody>
          <a:bodyPr/>
          <a:lstStyle>
            <a:lvl1pPr>
              <a:defRPr/>
            </a:lvl1pPr>
          </a:lstStyle>
          <a:p>
            <a:fld id="{AA2BDF66-272B-403F-9D20-A0B88C9C95CC}" type="slidenum">
              <a:rPr lang="fr-FR" altLang="fr-FR"/>
              <a:pPr/>
              <a:t>‹#›</a:t>
            </a:fld>
            <a:endParaRPr lang="fr-FR" altLang="fr-FR"/>
          </a:p>
        </p:txBody>
      </p:sp>
    </p:spTree>
    <p:extLst>
      <p:ext uri="{BB962C8B-B14F-4D97-AF65-F5344CB8AC3E}">
        <p14:creationId xmlns:p14="http://schemas.microsoft.com/office/powerpoint/2010/main" val="4234176002"/>
      </p:ext>
    </p:extLst>
  </p:cSld>
  <p:clrMapOvr>
    <a:masterClrMapping/>
  </p:clrMapOvr>
  <p:transition spd="med">
    <p:fade/>
  </p:transition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Title_and_Copy_Ic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Object 4" hidden="1">
            <a:extLst>
              <a:ext uri="{FF2B5EF4-FFF2-40B4-BE49-F238E27FC236}">
                <a16:creationId xmlns:a16="http://schemas.microsoft.com/office/drawing/2014/main" id="{71ACF3DE-838F-4E47-9128-9DE7EA601EC8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78" imgH="377" progId="">
                  <p:embed/>
                </p:oleObj>
              </mc:Choice>
              <mc:Fallback>
                <p:oleObj name="think-cell Slide" r:id="rId3" imgW="378" imgH="377" progId="">
                  <p:embed/>
                  <p:pic>
                    <p:nvPicPr>
                      <p:cNvPr id="8" name="Object 4" hidden="1">
                        <a:extLst>
                          <a:ext uri="{FF2B5EF4-FFF2-40B4-BE49-F238E27FC236}">
                            <a16:creationId xmlns:a16="http://schemas.microsoft.com/office/drawing/2014/main" id="{71ACF3DE-838F-4E47-9128-9DE7EA601EC8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9" name="Grafik 5" descr="Ein Bild, das Natur, Wand, Frühling, Boden enthält.&#10;&#10;Automatisch generierte Beschreibung">
            <a:extLst>
              <a:ext uri="{FF2B5EF4-FFF2-40B4-BE49-F238E27FC236}">
                <a16:creationId xmlns:a16="http://schemas.microsoft.com/office/drawing/2014/main" id="{BD0CC50B-759D-43CA-95EE-33291576858F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0" name="Grafik 10">
            <a:extLst>
              <a:ext uri="{FF2B5EF4-FFF2-40B4-BE49-F238E27FC236}">
                <a16:creationId xmlns:a16="http://schemas.microsoft.com/office/drawing/2014/main" id="{1D29B45E-6A0B-4D8B-9613-C16B3357FF9E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" name="Rechteck 7">
            <a:extLst>
              <a:ext uri="{FF2B5EF4-FFF2-40B4-BE49-F238E27FC236}">
                <a16:creationId xmlns:a16="http://schemas.microsoft.com/office/drawing/2014/main" id="{6FADA1A2-F634-4D41-B4DE-E2C3B8CC9092}"/>
              </a:ext>
            </a:extLst>
          </p:cNvPr>
          <p:cNvSpPr/>
          <p:nvPr/>
        </p:nvSpPr>
        <p:spPr bwMode="gray">
          <a:xfrm>
            <a:off x="0" y="0"/>
            <a:ext cx="12192000" cy="6858000"/>
          </a:xfrm>
          <a:prstGeom prst="rect">
            <a:avLst/>
          </a:prstGeom>
          <a:gradFill flip="none" rotWithShape="1">
            <a:gsLst>
              <a:gs pos="0">
                <a:schemeClr val="accent6">
                  <a:lumMod val="89000"/>
                  <a:alpha val="80000"/>
                </a:schemeClr>
              </a:gs>
              <a:gs pos="23000">
                <a:schemeClr val="accent6">
                  <a:lumMod val="89000"/>
                  <a:alpha val="60000"/>
                </a:schemeClr>
              </a:gs>
              <a:gs pos="69000">
                <a:schemeClr val="accent6">
                  <a:lumMod val="75000"/>
                  <a:alpha val="60000"/>
                </a:schemeClr>
              </a:gs>
              <a:gs pos="97000">
                <a:schemeClr val="accent6">
                  <a:lumMod val="70000"/>
                  <a:alpha val="2000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/>
          </a:p>
        </p:txBody>
      </p:sp>
      <p:pic>
        <p:nvPicPr>
          <p:cNvPr id="12" name="Grafik 9">
            <a:extLst>
              <a:ext uri="{FF2B5EF4-FFF2-40B4-BE49-F238E27FC236}">
                <a16:creationId xmlns:a16="http://schemas.microsoft.com/office/drawing/2014/main" id="{07B135A4-053E-4263-A431-30954349B5FC}"/>
              </a:ext>
            </a:extLst>
          </p:cNvPr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" name="Titel 4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fr-FR"/>
              <a:t>Modifiez le style du titre</a:t>
            </a:r>
            <a:endParaRPr lang="de-DE"/>
          </a:p>
        </p:txBody>
      </p:sp>
      <p:sp>
        <p:nvSpPr>
          <p:cNvPr id="6" name="Textplatzhalter 6"/>
          <p:cNvSpPr>
            <a:spLocks noGrp="1"/>
          </p:cNvSpPr>
          <p:nvPr>
            <p:ph type="body" sz="quarter" idx="12"/>
          </p:nvPr>
        </p:nvSpPr>
        <p:spPr>
          <a:xfrm>
            <a:off x="1582738" y="1289050"/>
            <a:ext cx="5580062" cy="3327400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pPr lvl="0"/>
            <a:r>
              <a:rPr lang="fr-FR"/>
              <a:t>Modifiez les styles du texte du masque</a:t>
            </a:r>
          </a:p>
        </p:txBody>
      </p:sp>
      <p:sp>
        <p:nvSpPr>
          <p:cNvPr id="7" name="Bildplatzhalter 6"/>
          <p:cNvSpPr>
            <a:spLocks noGrp="1"/>
          </p:cNvSpPr>
          <p:nvPr>
            <p:ph type="pic" sz="quarter" idx="13"/>
          </p:nvPr>
        </p:nvSpPr>
        <p:spPr>
          <a:xfrm>
            <a:off x="515938" y="1289050"/>
            <a:ext cx="952500" cy="952500"/>
          </a:xfrm>
          <a:prstGeom prst="rect">
            <a:avLst/>
          </a:prstGeom>
        </p:spPr>
        <p:txBody>
          <a:bodyPr/>
          <a:lstStyle>
            <a:lvl1pPr algn="ctr">
              <a:defRPr>
                <a:solidFill>
                  <a:schemeClr val="bg1"/>
                </a:solidFill>
              </a:defRPr>
            </a:lvl1pPr>
          </a:lstStyle>
          <a:p>
            <a:pPr lvl="0"/>
            <a:r>
              <a:rPr lang="fr-FR" noProof="0"/>
              <a:t>Cliquez sur l'icône pour ajouter une image</a:t>
            </a:r>
            <a:endParaRPr lang="de-DE" noProof="0"/>
          </a:p>
        </p:txBody>
      </p:sp>
      <p:sp>
        <p:nvSpPr>
          <p:cNvPr id="13" name="Fußzeilenplatzhalter 1">
            <a:extLst>
              <a:ext uri="{FF2B5EF4-FFF2-40B4-BE49-F238E27FC236}">
                <a16:creationId xmlns:a16="http://schemas.microsoft.com/office/drawing/2014/main" id="{54C63805-1A7B-44C9-B4AB-21C6B756C7CE}"/>
              </a:ext>
            </a:extLst>
          </p:cNvPr>
          <p:cNvSpPr>
            <a:spLocks noGrp="1"/>
          </p:cNvSpPr>
          <p:nvPr>
            <p:ph type="ftr" sz="quarter" idx="14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fr-FR"/>
          </a:p>
        </p:txBody>
      </p:sp>
      <p:sp>
        <p:nvSpPr>
          <p:cNvPr id="14" name="Foliennummernplatzhalter 2">
            <a:extLst>
              <a:ext uri="{FF2B5EF4-FFF2-40B4-BE49-F238E27FC236}">
                <a16:creationId xmlns:a16="http://schemas.microsoft.com/office/drawing/2014/main" id="{A5CF5C3C-8CF2-47AF-B20D-5F192C1EF1DB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>
            <a:lvl1pPr>
              <a:defRPr/>
            </a:lvl1pPr>
          </a:lstStyle>
          <a:p>
            <a:fld id="{9BDF8DAB-4E99-4B24-8397-5504B2CCCD8A}" type="slidenum">
              <a:rPr lang="fr-FR" altLang="fr-FR"/>
              <a:pPr/>
              <a:t>‹#›</a:t>
            </a:fld>
            <a:endParaRPr lang="fr-FR" altLang="fr-FR"/>
          </a:p>
        </p:txBody>
      </p:sp>
    </p:spTree>
    <p:extLst>
      <p:ext uri="{BB962C8B-B14F-4D97-AF65-F5344CB8AC3E}">
        <p14:creationId xmlns:p14="http://schemas.microsoft.com/office/powerpoint/2010/main" val="3279865498"/>
      </p:ext>
    </p:extLst>
  </p:cSld>
  <p:clrMapOvr>
    <a:masterClrMapping/>
  </p:clrMapOvr>
  <p:transition spd="med">
    <p:fade/>
  </p:transition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Imagelayout_4_ins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5" name="Object 4" hidden="1">
            <a:extLst>
              <a:ext uri="{FF2B5EF4-FFF2-40B4-BE49-F238E27FC236}">
                <a16:creationId xmlns:a16="http://schemas.microsoft.com/office/drawing/2014/main" id="{EC9C5DD3-08D0-47AF-A70D-091F07654158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78" imgH="377" progId="">
                  <p:embed/>
                </p:oleObj>
              </mc:Choice>
              <mc:Fallback>
                <p:oleObj name="think-cell Slide" r:id="rId3" imgW="378" imgH="377" progId="">
                  <p:embed/>
                  <p:pic>
                    <p:nvPicPr>
                      <p:cNvPr id="15" name="Object 4" hidden="1">
                        <a:extLst>
                          <a:ext uri="{FF2B5EF4-FFF2-40B4-BE49-F238E27FC236}">
                            <a16:creationId xmlns:a16="http://schemas.microsoft.com/office/drawing/2014/main" id="{EC9C5DD3-08D0-47AF-A70D-091F07654158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21" name="Grafik 5" descr="Ein Bild, das Natur, Wand, Frühling, Boden enthält.&#10;&#10;Automatisch generierte Beschreibung">
            <a:extLst>
              <a:ext uri="{FF2B5EF4-FFF2-40B4-BE49-F238E27FC236}">
                <a16:creationId xmlns:a16="http://schemas.microsoft.com/office/drawing/2014/main" id="{971F5476-CAF5-4ACD-899F-AF6E69313098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2" name="Grafik 10">
            <a:extLst>
              <a:ext uri="{FF2B5EF4-FFF2-40B4-BE49-F238E27FC236}">
                <a16:creationId xmlns:a16="http://schemas.microsoft.com/office/drawing/2014/main" id="{FBC93869-D78F-4E42-A3F4-F407AEDB900A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3" name="Rechteck 7">
            <a:extLst>
              <a:ext uri="{FF2B5EF4-FFF2-40B4-BE49-F238E27FC236}">
                <a16:creationId xmlns:a16="http://schemas.microsoft.com/office/drawing/2014/main" id="{8467D819-DAAF-4125-9E3D-64540FDCF5A3}"/>
              </a:ext>
            </a:extLst>
          </p:cNvPr>
          <p:cNvSpPr/>
          <p:nvPr/>
        </p:nvSpPr>
        <p:spPr bwMode="gray">
          <a:xfrm>
            <a:off x="0" y="0"/>
            <a:ext cx="12192000" cy="6858000"/>
          </a:xfrm>
          <a:prstGeom prst="rect">
            <a:avLst/>
          </a:prstGeom>
          <a:gradFill flip="none" rotWithShape="1">
            <a:gsLst>
              <a:gs pos="0">
                <a:schemeClr val="accent6">
                  <a:lumMod val="89000"/>
                  <a:alpha val="80000"/>
                </a:schemeClr>
              </a:gs>
              <a:gs pos="23000">
                <a:schemeClr val="accent6">
                  <a:lumMod val="89000"/>
                  <a:alpha val="60000"/>
                </a:schemeClr>
              </a:gs>
              <a:gs pos="69000">
                <a:schemeClr val="accent6">
                  <a:lumMod val="75000"/>
                  <a:alpha val="60000"/>
                </a:schemeClr>
              </a:gs>
              <a:gs pos="97000">
                <a:schemeClr val="accent6">
                  <a:lumMod val="70000"/>
                  <a:alpha val="2000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/>
          </a:p>
        </p:txBody>
      </p:sp>
      <p:pic>
        <p:nvPicPr>
          <p:cNvPr id="24" name="Grafik 9">
            <a:extLst>
              <a:ext uri="{FF2B5EF4-FFF2-40B4-BE49-F238E27FC236}">
                <a16:creationId xmlns:a16="http://schemas.microsoft.com/office/drawing/2014/main" id="{ACACC278-DB94-4744-BCF4-BE00FC99BFEC}"/>
              </a:ext>
            </a:extLst>
          </p:cNvPr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25" name="Gerader Verbinder 6">
            <a:extLst>
              <a:ext uri="{FF2B5EF4-FFF2-40B4-BE49-F238E27FC236}">
                <a16:creationId xmlns:a16="http://schemas.microsoft.com/office/drawing/2014/main" id="{6398CE65-C59F-4CBB-AF6B-78DE02BC4541}"/>
              </a:ext>
            </a:extLst>
          </p:cNvPr>
          <p:cNvCxnSpPr>
            <a:cxnSpLocks/>
          </p:cNvCxnSpPr>
          <p:nvPr/>
        </p:nvCxnSpPr>
        <p:spPr bwMode="gray">
          <a:xfrm>
            <a:off x="603250" y="4203700"/>
            <a:ext cx="3282950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cxnSp>
        <p:nvCxnSpPr>
          <p:cNvPr id="26" name="Gerader Verbinder 7">
            <a:extLst>
              <a:ext uri="{FF2B5EF4-FFF2-40B4-BE49-F238E27FC236}">
                <a16:creationId xmlns:a16="http://schemas.microsoft.com/office/drawing/2014/main" id="{50478672-CD2B-4B31-9017-175496A78844}"/>
              </a:ext>
            </a:extLst>
          </p:cNvPr>
          <p:cNvCxnSpPr>
            <a:cxnSpLocks/>
          </p:cNvCxnSpPr>
          <p:nvPr/>
        </p:nvCxnSpPr>
        <p:spPr bwMode="gray">
          <a:xfrm>
            <a:off x="603250" y="5830888"/>
            <a:ext cx="3282950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cxnSp>
        <p:nvCxnSpPr>
          <p:cNvPr id="27" name="Gerader Verbinder 8">
            <a:extLst>
              <a:ext uri="{FF2B5EF4-FFF2-40B4-BE49-F238E27FC236}">
                <a16:creationId xmlns:a16="http://schemas.microsoft.com/office/drawing/2014/main" id="{02CCBBA2-32A9-43B5-8519-921B3F164522}"/>
              </a:ext>
            </a:extLst>
          </p:cNvPr>
          <p:cNvCxnSpPr>
            <a:cxnSpLocks/>
          </p:cNvCxnSpPr>
          <p:nvPr/>
        </p:nvCxnSpPr>
        <p:spPr bwMode="gray">
          <a:xfrm>
            <a:off x="8320088" y="4203700"/>
            <a:ext cx="3281362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cxnSp>
        <p:nvCxnSpPr>
          <p:cNvPr id="28" name="Gerader Verbinder 9">
            <a:extLst>
              <a:ext uri="{FF2B5EF4-FFF2-40B4-BE49-F238E27FC236}">
                <a16:creationId xmlns:a16="http://schemas.microsoft.com/office/drawing/2014/main" id="{4FAAEDE5-3380-4663-9591-4DF99F944511}"/>
              </a:ext>
            </a:extLst>
          </p:cNvPr>
          <p:cNvCxnSpPr>
            <a:cxnSpLocks/>
          </p:cNvCxnSpPr>
          <p:nvPr/>
        </p:nvCxnSpPr>
        <p:spPr bwMode="gray">
          <a:xfrm>
            <a:off x="8320088" y="5830888"/>
            <a:ext cx="3281362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sp>
        <p:nvSpPr>
          <p:cNvPr id="5" name="Titel 4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fr-FR"/>
              <a:t>Modifiez le style du titre</a:t>
            </a:r>
            <a:endParaRPr lang="de-DE"/>
          </a:p>
        </p:txBody>
      </p:sp>
      <p:sp>
        <p:nvSpPr>
          <p:cNvPr id="11" name="Textplatzhalter 10"/>
          <p:cNvSpPr>
            <a:spLocks noGrp="1"/>
          </p:cNvSpPr>
          <p:nvPr>
            <p:ph type="body" sz="quarter" idx="12"/>
          </p:nvPr>
        </p:nvSpPr>
        <p:spPr>
          <a:xfrm>
            <a:off x="515938" y="3041071"/>
            <a:ext cx="2960687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r>
              <a:rPr lang="fr-FR"/>
              <a:t>Modifiez les styles du texte du masque</a:t>
            </a:r>
          </a:p>
        </p:txBody>
      </p:sp>
      <p:sp>
        <p:nvSpPr>
          <p:cNvPr id="12" name="Textplatzhalter 10"/>
          <p:cNvSpPr>
            <a:spLocks noGrp="1"/>
          </p:cNvSpPr>
          <p:nvPr>
            <p:ph type="body" sz="quarter" idx="13"/>
          </p:nvPr>
        </p:nvSpPr>
        <p:spPr>
          <a:xfrm>
            <a:off x="515938" y="4672454"/>
            <a:ext cx="2960687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r>
              <a:rPr lang="fr-FR"/>
              <a:t>Modifiez les styles du texte du masque</a:t>
            </a:r>
          </a:p>
        </p:txBody>
      </p:sp>
      <p:sp>
        <p:nvSpPr>
          <p:cNvPr id="13" name="Textplatzhalter 10"/>
          <p:cNvSpPr>
            <a:spLocks noGrp="1"/>
          </p:cNvSpPr>
          <p:nvPr>
            <p:ph type="body" sz="quarter" idx="14"/>
          </p:nvPr>
        </p:nvSpPr>
        <p:spPr>
          <a:xfrm>
            <a:off x="8627548" y="3041071"/>
            <a:ext cx="2960687" cy="1159054"/>
          </a:xfrm>
          <a:prstGeom prst="rect">
            <a:avLst/>
          </a:prstGeom>
        </p:spPr>
        <p:txBody>
          <a:bodyPr anchor="b"/>
          <a:lstStyle>
            <a:lvl1pPr algn="r">
              <a:defRPr>
                <a:solidFill>
                  <a:schemeClr val="accent1"/>
                </a:solidFill>
              </a:defRPr>
            </a:lvl1pPr>
          </a:lstStyle>
          <a:p>
            <a:pPr lvl="0"/>
            <a:r>
              <a:rPr lang="fr-FR"/>
              <a:t>Modifiez les styles du texte du masque</a:t>
            </a:r>
          </a:p>
        </p:txBody>
      </p:sp>
      <p:sp>
        <p:nvSpPr>
          <p:cNvPr id="14" name="Textplatzhalter 10"/>
          <p:cNvSpPr>
            <a:spLocks noGrp="1"/>
          </p:cNvSpPr>
          <p:nvPr>
            <p:ph type="body" sz="quarter" idx="15"/>
          </p:nvPr>
        </p:nvSpPr>
        <p:spPr>
          <a:xfrm>
            <a:off x="8627548" y="4672454"/>
            <a:ext cx="2960687" cy="1159054"/>
          </a:xfrm>
          <a:prstGeom prst="rect">
            <a:avLst/>
          </a:prstGeom>
        </p:spPr>
        <p:txBody>
          <a:bodyPr anchor="b"/>
          <a:lstStyle>
            <a:lvl1pPr algn="r">
              <a:defRPr>
                <a:solidFill>
                  <a:schemeClr val="accent1"/>
                </a:solidFill>
              </a:defRPr>
            </a:lvl1pPr>
          </a:lstStyle>
          <a:p>
            <a:pPr lvl="0"/>
            <a:r>
              <a:rPr lang="fr-FR"/>
              <a:t>Modifiez les styles du texte du masque</a:t>
            </a:r>
          </a:p>
        </p:txBody>
      </p:sp>
      <p:sp>
        <p:nvSpPr>
          <p:cNvPr id="16" name="Bildplatzhalter 15"/>
          <p:cNvSpPr>
            <a:spLocks noGrp="1"/>
          </p:cNvSpPr>
          <p:nvPr>
            <p:ph type="pic" sz="quarter" idx="16"/>
          </p:nvPr>
        </p:nvSpPr>
        <p:spPr>
          <a:xfrm>
            <a:off x="3886200" y="3056945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r>
              <a:rPr lang="fr-FR" noProof="0"/>
              <a:t>Cliquez sur l'icône pour ajouter une image</a:t>
            </a:r>
            <a:endParaRPr lang="de-DE" noProof="0"/>
          </a:p>
        </p:txBody>
      </p:sp>
      <p:sp>
        <p:nvSpPr>
          <p:cNvPr id="17" name="Bildplatzhalter 15"/>
          <p:cNvSpPr>
            <a:spLocks noGrp="1"/>
          </p:cNvSpPr>
          <p:nvPr>
            <p:ph type="pic" sz="quarter" idx="17"/>
          </p:nvPr>
        </p:nvSpPr>
        <p:spPr>
          <a:xfrm>
            <a:off x="6196642" y="3056945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r>
              <a:rPr lang="fr-FR" noProof="0"/>
              <a:t>Cliquez sur l'icône pour ajouter une image</a:t>
            </a:r>
            <a:endParaRPr lang="de-DE" noProof="0"/>
          </a:p>
        </p:txBody>
      </p:sp>
      <p:sp>
        <p:nvSpPr>
          <p:cNvPr id="18" name="Bildplatzhalter 15"/>
          <p:cNvSpPr>
            <a:spLocks noGrp="1"/>
          </p:cNvSpPr>
          <p:nvPr>
            <p:ph type="pic" sz="quarter" idx="18"/>
          </p:nvPr>
        </p:nvSpPr>
        <p:spPr>
          <a:xfrm>
            <a:off x="3886200" y="4684630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r>
              <a:rPr lang="fr-FR" noProof="0"/>
              <a:t>Cliquez sur l'icône pour ajouter une image</a:t>
            </a:r>
            <a:endParaRPr lang="de-DE" noProof="0"/>
          </a:p>
        </p:txBody>
      </p:sp>
      <p:sp>
        <p:nvSpPr>
          <p:cNvPr id="19" name="Bildplatzhalter 15"/>
          <p:cNvSpPr>
            <a:spLocks noGrp="1"/>
          </p:cNvSpPr>
          <p:nvPr>
            <p:ph type="pic" sz="quarter" idx="19"/>
          </p:nvPr>
        </p:nvSpPr>
        <p:spPr>
          <a:xfrm>
            <a:off x="6196642" y="4684630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r>
              <a:rPr lang="fr-FR" noProof="0"/>
              <a:t>Cliquez sur l'icône pour ajouter une image</a:t>
            </a:r>
            <a:endParaRPr lang="de-DE" noProof="0"/>
          </a:p>
        </p:txBody>
      </p:sp>
      <p:sp>
        <p:nvSpPr>
          <p:cNvPr id="20" name="Textplatzhalter 6"/>
          <p:cNvSpPr>
            <a:spLocks noGrp="1"/>
          </p:cNvSpPr>
          <p:nvPr>
            <p:ph type="body" sz="quarter" idx="20"/>
          </p:nvPr>
        </p:nvSpPr>
        <p:spPr>
          <a:xfrm>
            <a:off x="515937" y="1289050"/>
            <a:ext cx="11072297" cy="1158873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pPr lvl="0"/>
            <a:r>
              <a:rPr lang="fr-FR"/>
              <a:t>Modifiez les styles du texte du masque</a:t>
            </a:r>
          </a:p>
        </p:txBody>
      </p:sp>
      <p:sp>
        <p:nvSpPr>
          <p:cNvPr id="29" name="Fußzeilenplatzhalter 1">
            <a:extLst>
              <a:ext uri="{FF2B5EF4-FFF2-40B4-BE49-F238E27FC236}">
                <a16:creationId xmlns:a16="http://schemas.microsoft.com/office/drawing/2014/main" id="{85829808-46E7-4D5B-897E-AF8E9368976C}"/>
              </a:ext>
            </a:extLst>
          </p:cNvPr>
          <p:cNvSpPr>
            <a:spLocks noGrp="1"/>
          </p:cNvSpPr>
          <p:nvPr>
            <p:ph type="ftr" sz="quarter" idx="2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pPr>
              <a:defRPr/>
            </a:pPr>
            <a:endParaRPr lang="fr-FR"/>
          </a:p>
        </p:txBody>
      </p:sp>
      <p:sp>
        <p:nvSpPr>
          <p:cNvPr id="30" name="Foliennummernplatzhalter 2">
            <a:extLst>
              <a:ext uri="{FF2B5EF4-FFF2-40B4-BE49-F238E27FC236}">
                <a16:creationId xmlns:a16="http://schemas.microsoft.com/office/drawing/2014/main" id="{9B2BA6EE-3FDF-4F64-A7EE-CCB604A5B158}"/>
              </a:ext>
            </a:extLst>
          </p:cNvPr>
          <p:cNvSpPr>
            <a:spLocks noGrp="1"/>
          </p:cNvSpPr>
          <p:nvPr>
            <p:ph type="sldNum" sz="quarter" idx="22"/>
          </p:nvPr>
        </p:nvSpPr>
        <p:spPr/>
        <p:txBody>
          <a:bodyPr/>
          <a:lstStyle>
            <a:lvl1pPr>
              <a:defRPr/>
            </a:lvl1pPr>
          </a:lstStyle>
          <a:p>
            <a:fld id="{A7FC2C5F-F72C-4197-A6E9-5A9ECE7F197D}" type="slidenum">
              <a:rPr lang="fr-FR" altLang="fr-FR"/>
              <a:pPr/>
              <a:t>‹#›</a:t>
            </a:fld>
            <a:endParaRPr lang="fr-FR" altLang="fr-FR"/>
          </a:p>
        </p:txBody>
      </p:sp>
    </p:spTree>
    <p:extLst>
      <p:ext uri="{BB962C8B-B14F-4D97-AF65-F5344CB8AC3E}">
        <p14:creationId xmlns:p14="http://schemas.microsoft.com/office/powerpoint/2010/main" val="3034047364"/>
      </p:ext>
    </p:extLst>
  </p:cSld>
  <p:clrMapOvr>
    <a:masterClrMapping/>
  </p:clrMapOvr>
  <p:transition spd="med">
    <p:fade/>
  </p:transition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Imagelayout_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2" name="Object 4" hidden="1">
            <a:extLst>
              <a:ext uri="{FF2B5EF4-FFF2-40B4-BE49-F238E27FC236}">
                <a16:creationId xmlns:a16="http://schemas.microsoft.com/office/drawing/2014/main" id="{B1B09ADD-2223-4A7D-B2DF-1EAB1E47B8E1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78" imgH="377" progId="">
                  <p:embed/>
                </p:oleObj>
              </mc:Choice>
              <mc:Fallback>
                <p:oleObj name="think-cell Slide" r:id="rId3" imgW="378" imgH="377" progId="">
                  <p:embed/>
                  <p:pic>
                    <p:nvPicPr>
                      <p:cNvPr id="12" name="Object 4" hidden="1">
                        <a:extLst>
                          <a:ext uri="{FF2B5EF4-FFF2-40B4-BE49-F238E27FC236}">
                            <a16:creationId xmlns:a16="http://schemas.microsoft.com/office/drawing/2014/main" id="{B1B09ADD-2223-4A7D-B2DF-1EAB1E47B8E1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13" name="Grafik 5" descr="Ein Bild, das Natur, Wand, Frühling, Boden enthält.&#10;&#10;Automatisch generierte Beschreibung">
            <a:extLst>
              <a:ext uri="{FF2B5EF4-FFF2-40B4-BE49-F238E27FC236}">
                <a16:creationId xmlns:a16="http://schemas.microsoft.com/office/drawing/2014/main" id="{1167420F-5066-4444-BF37-7DBC060A52BB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4" name="Grafik 10">
            <a:extLst>
              <a:ext uri="{FF2B5EF4-FFF2-40B4-BE49-F238E27FC236}">
                <a16:creationId xmlns:a16="http://schemas.microsoft.com/office/drawing/2014/main" id="{5A217BB9-0D04-45CB-8A04-8D434421570D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" name="Rechteck 7">
            <a:extLst>
              <a:ext uri="{FF2B5EF4-FFF2-40B4-BE49-F238E27FC236}">
                <a16:creationId xmlns:a16="http://schemas.microsoft.com/office/drawing/2014/main" id="{05CAD0DD-C75B-4623-8A5F-07E762BBDB17}"/>
              </a:ext>
            </a:extLst>
          </p:cNvPr>
          <p:cNvSpPr/>
          <p:nvPr/>
        </p:nvSpPr>
        <p:spPr bwMode="gray">
          <a:xfrm>
            <a:off x="0" y="0"/>
            <a:ext cx="12192000" cy="6858000"/>
          </a:xfrm>
          <a:prstGeom prst="rect">
            <a:avLst/>
          </a:prstGeom>
          <a:gradFill flip="none" rotWithShape="1">
            <a:gsLst>
              <a:gs pos="0">
                <a:schemeClr val="accent6">
                  <a:lumMod val="89000"/>
                  <a:alpha val="80000"/>
                </a:schemeClr>
              </a:gs>
              <a:gs pos="23000">
                <a:schemeClr val="accent6">
                  <a:lumMod val="89000"/>
                  <a:alpha val="60000"/>
                </a:schemeClr>
              </a:gs>
              <a:gs pos="69000">
                <a:schemeClr val="accent6">
                  <a:lumMod val="75000"/>
                  <a:alpha val="60000"/>
                </a:schemeClr>
              </a:gs>
              <a:gs pos="97000">
                <a:schemeClr val="accent6">
                  <a:lumMod val="70000"/>
                  <a:alpha val="2000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/>
          </a:p>
        </p:txBody>
      </p:sp>
      <p:pic>
        <p:nvPicPr>
          <p:cNvPr id="17" name="Grafik 9">
            <a:extLst>
              <a:ext uri="{FF2B5EF4-FFF2-40B4-BE49-F238E27FC236}">
                <a16:creationId xmlns:a16="http://schemas.microsoft.com/office/drawing/2014/main" id="{8B9EBAED-9E55-4FB9-9C21-F1D4F5995B1C}"/>
              </a:ext>
            </a:extLst>
          </p:cNvPr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18" name="Gerader Verbinder 6">
            <a:extLst>
              <a:ext uri="{FF2B5EF4-FFF2-40B4-BE49-F238E27FC236}">
                <a16:creationId xmlns:a16="http://schemas.microsoft.com/office/drawing/2014/main" id="{96D1D12B-7951-4957-882F-F8A988DB3EA5}"/>
              </a:ext>
            </a:extLst>
          </p:cNvPr>
          <p:cNvCxnSpPr>
            <a:cxnSpLocks/>
          </p:cNvCxnSpPr>
          <p:nvPr/>
        </p:nvCxnSpPr>
        <p:spPr bwMode="gray">
          <a:xfrm>
            <a:off x="603250" y="4202113"/>
            <a:ext cx="2954338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cxnSp>
        <p:nvCxnSpPr>
          <p:cNvPr id="19" name="Gerader Verbinder 20">
            <a:extLst>
              <a:ext uri="{FF2B5EF4-FFF2-40B4-BE49-F238E27FC236}">
                <a16:creationId xmlns:a16="http://schemas.microsoft.com/office/drawing/2014/main" id="{D950D48B-97CF-42EA-976D-EFC434736506}"/>
              </a:ext>
            </a:extLst>
          </p:cNvPr>
          <p:cNvCxnSpPr>
            <a:cxnSpLocks/>
          </p:cNvCxnSpPr>
          <p:nvPr/>
        </p:nvCxnSpPr>
        <p:spPr bwMode="gray">
          <a:xfrm>
            <a:off x="603250" y="5830888"/>
            <a:ext cx="2954338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cxnSp>
        <p:nvCxnSpPr>
          <p:cNvPr id="21" name="Gerader Verbinder 23">
            <a:extLst>
              <a:ext uri="{FF2B5EF4-FFF2-40B4-BE49-F238E27FC236}">
                <a16:creationId xmlns:a16="http://schemas.microsoft.com/office/drawing/2014/main" id="{02A7A8FD-F323-4FB2-B903-D91CD5C4B4A5}"/>
              </a:ext>
            </a:extLst>
          </p:cNvPr>
          <p:cNvCxnSpPr>
            <a:cxnSpLocks/>
          </p:cNvCxnSpPr>
          <p:nvPr/>
        </p:nvCxnSpPr>
        <p:spPr bwMode="gray">
          <a:xfrm>
            <a:off x="6556375" y="4202113"/>
            <a:ext cx="2952750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cxnSp>
        <p:nvCxnSpPr>
          <p:cNvPr id="24" name="Gerader Verbinder 26">
            <a:extLst>
              <a:ext uri="{FF2B5EF4-FFF2-40B4-BE49-F238E27FC236}">
                <a16:creationId xmlns:a16="http://schemas.microsoft.com/office/drawing/2014/main" id="{9CE01DC9-EB83-47DE-A3F3-F698B4A9A2EC}"/>
              </a:ext>
            </a:extLst>
          </p:cNvPr>
          <p:cNvCxnSpPr>
            <a:cxnSpLocks/>
          </p:cNvCxnSpPr>
          <p:nvPr/>
        </p:nvCxnSpPr>
        <p:spPr bwMode="gray">
          <a:xfrm>
            <a:off x="6556375" y="5830888"/>
            <a:ext cx="2952750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sp>
        <p:nvSpPr>
          <p:cNvPr id="5" name="Titel 4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fr-FR"/>
              <a:t>Modifiez le style du titre</a:t>
            </a:r>
            <a:endParaRPr lang="de-DE"/>
          </a:p>
        </p:txBody>
      </p:sp>
      <p:sp>
        <p:nvSpPr>
          <p:cNvPr id="11" name="Textplatzhalter 10"/>
          <p:cNvSpPr>
            <a:spLocks noGrp="1"/>
          </p:cNvSpPr>
          <p:nvPr>
            <p:ph type="body" sz="quarter" idx="12"/>
          </p:nvPr>
        </p:nvSpPr>
        <p:spPr>
          <a:xfrm>
            <a:off x="515939" y="3039972"/>
            <a:ext cx="2598198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r>
              <a:rPr lang="fr-FR"/>
              <a:t>Modifiez les styles du texte du masque</a:t>
            </a:r>
          </a:p>
        </p:txBody>
      </p:sp>
      <p:sp>
        <p:nvSpPr>
          <p:cNvPr id="16" name="Bildplatzhalter 15"/>
          <p:cNvSpPr>
            <a:spLocks noGrp="1"/>
          </p:cNvSpPr>
          <p:nvPr>
            <p:ph type="pic" sz="quarter" idx="16"/>
          </p:nvPr>
        </p:nvSpPr>
        <p:spPr>
          <a:xfrm>
            <a:off x="3527229" y="3055846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r>
              <a:rPr lang="fr-FR" noProof="0"/>
              <a:t>Cliquez sur l'icône pour ajouter une image</a:t>
            </a:r>
            <a:endParaRPr lang="de-DE" noProof="0"/>
          </a:p>
        </p:txBody>
      </p:sp>
      <p:sp>
        <p:nvSpPr>
          <p:cNvPr id="20" name="Textplatzhalter 6"/>
          <p:cNvSpPr>
            <a:spLocks noGrp="1"/>
          </p:cNvSpPr>
          <p:nvPr>
            <p:ph type="body" sz="quarter" idx="20"/>
          </p:nvPr>
        </p:nvSpPr>
        <p:spPr>
          <a:xfrm>
            <a:off x="515937" y="1289050"/>
            <a:ext cx="11072297" cy="1158873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pPr lvl="0"/>
            <a:r>
              <a:rPr lang="fr-FR"/>
              <a:t>Modifiez les styles du texte du masque</a:t>
            </a:r>
          </a:p>
        </p:txBody>
      </p:sp>
      <p:sp>
        <p:nvSpPr>
          <p:cNvPr id="22" name="Textplatzhalter 10"/>
          <p:cNvSpPr>
            <a:spLocks noGrp="1"/>
          </p:cNvSpPr>
          <p:nvPr>
            <p:ph type="body" sz="quarter" idx="21"/>
          </p:nvPr>
        </p:nvSpPr>
        <p:spPr>
          <a:xfrm>
            <a:off x="515939" y="4668748"/>
            <a:ext cx="2598198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r>
              <a:rPr lang="fr-FR"/>
              <a:t>Modifiez les styles du texte du masque</a:t>
            </a:r>
          </a:p>
        </p:txBody>
      </p:sp>
      <p:sp>
        <p:nvSpPr>
          <p:cNvPr id="23" name="Bildplatzhalter 15"/>
          <p:cNvSpPr>
            <a:spLocks noGrp="1"/>
          </p:cNvSpPr>
          <p:nvPr>
            <p:ph type="pic" sz="quarter" idx="22"/>
          </p:nvPr>
        </p:nvSpPr>
        <p:spPr>
          <a:xfrm>
            <a:off x="3527229" y="4684622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r>
              <a:rPr lang="fr-FR" noProof="0"/>
              <a:t>Cliquez sur l'icône pour ajouter une image</a:t>
            </a:r>
            <a:endParaRPr lang="de-DE" noProof="0"/>
          </a:p>
        </p:txBody>
      </p:sp>
      <p:sp>
        <p:nvSpPr>
          <p:cNvPr id="25" name="Textplatzhalter 10"/>
          <p:cNvSpPr>
            <a:spLocks noGrp="1"/>
          </p:cNvSpPr>
          <p:nvPr>
            <p:ph type="body" sz="quarter" idx="23"/>
          </p:nvPr>
        </p:nvSpPr>
        <p:spPr>
          <a:xfrm>
            <a:off x="6467786" y="3039972"/>
            <a:ext cx="2598198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r>
              <a:rPr lang="fr-FR"/>
              <a:t>Modifiez les styles du texte du masque</a:t>
            </a:r>
          </a:p>
        </p:txBody>
      </p:sp>
      <p:sp>
        <p:nvSpPr>
          <p:cNvPr id="26" name="Bildplatzhalter 15"/>
          <p:cNvSpPr>
            <a:spLocks noGrp="1"/>
          </p:cNvSpPr>
          <p:nvPr>
            <p:ph type="pic" sz="quarter" idx="24"/>
          </p:nvPr>
        </p:nvSpPr>
        <p:spPr>
          <a:xfrm>
            <a:off x="9479076" y="3055846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r>
              <a:rPr lang="fr-FR" noProof="0"/>
              <a:t>Cliquez sur l'icône pour ajouter une image</a:t>
            </a:r>
            <a:endParaRPr lang="de-DE" noProof="0"/>
          </a:p>
        </p:txBody>
      </p:sp>
      <p:sp>
        <p:nvSpPr>
          <p:cNvPr id="28" name="Textplatzhalter 10"/>
          <p:cNvSpPr>
            <a:spLocks noGrp="1"/>
          </p:cNvSpPr>
          <p:nvPr>
            <p:ph type="body" sz="quarter" idx="25"/>
          </p:nvPr>
        </p:nvSpPr>
        <p:spPr>
          <a:xfrm>
            <a:off x="6467786" y="4668748"/>
            <a:ext cx="2598198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r>
              <a:rPr lang="fr-FR"/>
              <a:t>Modifiez les styles du texte du masque</a:t>
            </a:r>
          </a:p>
        </p:txBody>
      </p:sp>
      <p:sp>
        <p:nvSpPr>
          <p:cNvPr id="29" name="Bildplatzhalter 15"/>
          <p:cNvSpPr>
            <a:spLocks noGrp="1"/>
          </p:cNvSpPr>
          <p:nvPr>
            <p:ph type="pic" sz="quarter" idx="26"/>
          </p:nvPr>
        </p:nvSpPr>
        <p:spPr>
          <a:xfrm>
            <a:off x="9479076" y="4684622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r>
              <a:rPr lang="fr-FR" noProof="0"/>
              <a:t>Cliquez sur l'icône pour ajouter une image</a:t>
            </a:r>
            <a:endParaRPr lang="de-DE" noProof="0"/>
          </a:p>
        </p:txBody>
      </p:sp>
      <p:sp>
        <p:nvSpPr>
          <p:cNvPr id="27" name="Fußzeilenplatzhalter 1">
            <a:extLst>
              <a:ext uri="{FF2B5EF4-FFF2-40B4-BE49-F238E27FC236}">
                <a16:creationId xmlns:a16="http://schemas.microsoft.com/office/drawing/2014/main" id="{D965448B-4883-45C6-BFA4-7173103CC5AC}"/>
              </a:ext>
            </a:extLst>
          </p:cNvPr>
          <p:cNvSpPr>
            <a:spLocks noGrp="1"/>
          </p:cNvSpPr>
          <p:nvPr>
            <p:ph type="ftr" sz="quarter" idx="27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pPr>
              <a:defRPr/>
            </a:pPr>
            <a:endParaRPr lang="fr-FR"/>
          </a:p>
        </p:txBody>
      </p:sp>
      <p:sp>
        <p:nvSpPr>
          <p:cNvPr id="30" name="Foliennummernplatzhalter 2">
            <a:extLst>
              <a:ext uri="{FF2B5EF4-FFF2-40B4-BE49-F238E27FC236}">
                <a16:creationId xmlns:a16="http://schemas.microsoft.com/office/drawing/2014/main" id="{7419378B-A736-4959-905F-8FBDD8B667AF}"/>
              </a:ext>
            </a:extLst>
          </p:cNvPr>
          <p:cNvSpPr>
            <a:spLocks noGrp="1"/>
          </p:cNvSpPr>
          <p:nvPr>
            <p:ph type="sldNum" sz="quarter" idx="28"/>
          </p:nvPr>
        </p:nvSpPr>
        <p:spPr/>
        <p:txBody>
          <a:bodyPr/>
          <a:lstStyle>
            <a:lvl1pPr>
              <a:defRPr/>
            </a:lvl1pPr>
          </a:lstStyle>
          <a:p>
            <a:fld id="{64360E54-84B5-473D-9364-BCA7DD260CD7}" type="slidenum">
              <a:rPr lang="fr-FR" altLang="fr-FR"/>
              <a:pPr/>
              <a:t>‹#›</a:t>
            </a:fld>
            <a:endParaRPr lang="fr-FR" altLang="fr-FR"/>
          </a:p>
        </p:txBody>
      </p:sp>
    </p:spTree>
    <p:extLst>
      <p:ext uri="{BB962C8B-B14F-4D97-AF65-F5344CB8AC3E}">
        <p14:creationId xmlns:p14="http://schemas.microsoft.com/office/powerpoint/2010/main" val="124310329"/>
      </p:ext>
    </p:extLst>
  </p:cSld>
  <p:clrMapOvr>
    <a:masterClrMapping/>
  </p:clrMapOvr>
  <p:transition spd="med">
    <p:fade/>
  </p:transition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Imagelayout_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Object 4" hidden="1">
            <a:extLst>
              <a:ext uri="{FF2B5EF4-FFF2-40B4-BE49-F238E27FC236}">
                <a16:creationId xmlns:a16="http://schemas.microsoft.com/office/drawing/2014/main" id="{9893E0EA-7D91-4A7E-B63D-BEDCA37C6E6C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78" imgH="377" progId="">
                  <p:embed/>
                </p:oleObj>
              </mc:Choice>
              <mc:Fallback>
                <p:oleObj name="think-cell Slide" r:id="rId3" imgW="378" imgH="377" progId="">
                  <p:embed/>
                  <p:pic>
                    <p:nvPicPr>
                      <p:cNvPr id="7" name="Object 4" hidden="1">
                        <a:extLst>
                          <a:ext uri="{FF2B5EF4-FFF2-40B4-BE49-F238E27FC236}">
                            <a16:creationId xmlns:a16="http://schemas.microsoft.com/office/drawing/2014/main" id="{9893E0EA-7D91-4A7E-B63D-BEDCA37C6E6C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8" name="Grafik 5" descr="Ein Bild, das Natur, Wand, Frühling, Boden enthält.&#10;&#10;Automatisch generierte Beschreibung">
            <a:extLst>
              <a:ext uri="{FF2B5EF4-FFF2-40B4-BE49-F238E27FC236}">
                <a16:creationId xmlns:a16="http://schemas.microsoft.com/office/drawing/2014/main" id="{ED92D6E2-541C-49E1-B9A7-734EA4C4B3F6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" name="Grafik 10">
            <a:extLst>
              <a:ext uri="{FF2B5EF4-FFF2-40B4-BE49-F238E27FC236}">
                <a16:creationId xmlns:a16="http://schemas.microsoft.com/office/drawing/2014/main" id="{7A99BFDE-0167-4C6D-ACBD-BFB82034E0C1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" name="Rechteck 7">
            <a:extLst>
              <a:ext uri="{FF2B5EF4-FFF2-40B4-BE49-F238E27FC236}">
                <a16:creationId xmlns:a16="http://schemas.microsoft.com/office/drawing/2014/main" id="{1C92EE9A-BA14-4694-A670-36702DF855EB}"/>
              </a:ext>
            </a:extLst>
          </p:cNvPr>
          <p:cNvSpPr/>
          <p:nvPr/>
        </p:nvSpPr>
        <p:spPr bwMode="gray">
          <a:xfrm>
            <a:off x="0" y="0"/>
            <a:ext cx="12192000" cy="6858000"/>
          </a:xfrm>
          <a:prstGeom prst="rect">
            <a:avLst/>
          </a:prstGeom>
          <a:gradFill flip="none" rotWithShape="1">
            <a:gsLst>
              <a:gs pos="0">
                <a:schemeClr val="accent6">
                  <a:lumMod val="89000"/>
                  <a:alpha val="80000"/>
                </a:schemeClr>
              </a:gs>
              <a:gs pos="23000">
                <a:schemeClr val="accent6">
                  <a:lumMod val="89000"/>
                  <a:alpha val="60000"/>
                </a:schemeClr>
              </a:gs>
              <a:gs pos="69000">
                <a:schemeClr val="accent6">
                  <a:lumMod val="75000"/>
                  <a:alpha val="60000"/>
                </a:schemeClr>
              </a:gs>
              <a:gs pos="97000">
                <a:schemeClr val="accent6">
                  <a:lumMod val="70000"/>
                  <a:alpha val="2000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/>
          </a:p>
        </p:txBody>
      </p:sp>
      <p:pic>
        <p:nvPicPr>
          <p:cNvPr id="12" name="Grafik 9">
            <a:extLst>
              <a:ext uri="{FF2B5EF4-FFF2-40B4-BE49-F238E27FC236}">
                <a16:creationId xmlns:a16="http://schemas.microsoft.com/office/drawing/2014/main" id="{1115DE0F-611C-4496-A592-BCB71BAE3ECD}"/>
              </a:ext>
            </a:extLst>
          </p:cNvPr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13" name="Gerader Verbinder 8">
            <a:extLst>
              <a:ext uri="{FF2B5EF4-FFF2-40B4-BE49-F238E27FC236}">
                <a16:creationId xmlns:a16="http://schemas.microsoft.com/office/drawing/2014/main" id="{24653268-97D2-4908-867C-7EC109157874}"/>
              </a:ext>
            </a:extLst>
          </p:cNvPr>
          <p:cNvCxnSpPr>
            <a:cxnSpLocks/>
          </p:cNvCxnSpPr>
          <p:nvPr/>
        </p:nvCxnSpPr>
        <p:spPr bwMode="gray">
          <a:xfrm>
            <a:off x="603250" y="3355975"/>
            <a:ext cx="2954338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cxnSp>
        <p:nvCxnSpPr>
          <p:cNvPr id="14" name="Gerader Verbinder 20">
            <a:extLst>
              <a:ext uri="{FF2B5EF4-FFF2-40B4-BE49-F238E27FC236}">
                <a16:creationId xmlns:a16="http://schemas.microsoft.com/office/drawing/2014/main" id="{32018091-E371-4ADF-A8B2-F671DA8196A5}"/>
              </a:ext>
            </a:extLst>
          </p:cNvPr>
          <p:cNvCxnSpPr>
            <a:cxnSpLocks/>
          </p:cNvCxnSpPr>
          <p:nvPr/>
        </p:nvCxnSpPr>
        <p:spPr bwMode="gray">
          <a:xfrm>
            <a:off x="603250" y="5830888"/>
            <a:ext cx="2954338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sp>
        <p:nvSpPr>
          <p:cNvPr id="5" name="Titel 4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fr-FR"/>
              <a:t>Modifiez le style du titre</a:t>
            </a:r>
            <a:endParaRPr lang="de-DE"/>
          </a:p>
        </p:txBody>
      </p:sp>
      <p:sp>
        <p:nvSpPr>
          <p:cNvPr id="11" name="Textplatzhalter 10"/>
          <p:cNvSpPr>
            <a:spLocks noGrp="1"/>
          </p:cNvSpPr>
          <p:nvPr>
            <p:ph type="body" sz="quarter" idx="12"/>
          </p:nvPr>
        </p:nvSpPr>
        <p:spPr>
          <a:xfrm>
            <a:off x="515939" y="2193087"/>
            <a:ext cx="2598198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r>
              <a:rPr lang="fr-FR"/>
              <a:t>Modifiez les styles du texte du masque</a:t>
            </a:r>
          </a:p>
        </p:txBody>
      </p:sp>
      <p:sp>
        <p:nvSpPr>
          <p:cNvPr id="16" name="Bildplatzhalter 15"/>
          <p:cNvSpPr>
            <a:spLocks noGrp="1"/>
          </p:cNvSpPr>
          <p:nvPr>
            <p:ph type="pic" sz="quarter" idx="16"/>
          </p:nvPr>
        </p:nvSpPr>
        <p:spPr>
          <a:xfrm>
            <a:off x="3527228" y="1447691"/>
            <a:ext cx="5306221" cy="192014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r>
              <a:rPr lang="fr-FR" noProof="0"/>
              <a:t>Cliquez sur l'icône pour ajouter une image</a:t>
            </a:r>
            <a:endParaRPr lang="de-DE" noProof="0"/>
          </a:p>
        </p:txBody>
      </p:sp>
      <p:sp>
        <p:nvSpPr>
          <p:cNvPr id="22" name="Textplatzhalter 10"/>
          <p:cNvSpPr>
            <a:spLocks noGrp="1"/>
          </p:cNvSpPr>
          <p:nvPr>
            <p:ph type="body" sz="quarter" idx="21"/>
          </p:nvPr>
        </p:nvSpPr>
        <p:spPr>
          <a:xfrm>
            <a:off x="515939" y="4668748"/>
            <a:ext cx="2598198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r>
              <a:rPr lang="fr-FR"/>
              <a:t>Modifiez les styles du texte du masque</a:t>
            </a:r>
          </a:p>
        </p:txBody>
      </p:sp>
      <p:sp>
        <p:nvSpPr>
          <p:cNvPr id="23" name="Bildplatzhalter 15"/>
          <p:cNvSpPr>
            <a:spLocks noGrp="1"/>
          </p:cNvSpPr>
          <p:nvPr>
            <p:ph type="pic" sz="quarter" idx="22"/>
          </p:nvPr>
        </p:nvSpPr>
        <p:spPr>
          <a:xfrm>
            <a:off x="3527228" y="3923352"/>
            <a:ext cx="5306221" cy="192014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r>
              <a:rPr lang="fr-FR" noProof="0"/>
              <a:t>Cliquez sur l'icône pour ajouter une image</a:t>
            </a:r>
            <a:endParaRPr lang="de-DE" noProof="0"/>
          </a:p>
        </p:txBody>
      </p:sp>
      <p:sp>
        <p:nvSpPr>
          <p:cNvPr id="15" name="Fußzeilenplatzhalter 1">
            <a:extLst>
              <a:ext uri="{FF2B5EF4-FFF2-40B4-BE49-F238E27FC236}">
                <a16:creationId xmlns:a16="http://schemas.microsoft.com/office/drawing/2014/main" id="{ED2B3D31-1656-449A-A00E-0556E16C70AB}"/>
              </a:ext>
            </a:extLst>
          </p:cNvPr>
          <p:cNvSpPr>
            <a:spLocks noGrp="1"/>
          </p:cNvSpPr>
          <p:nvPr>
            <p:ph type="ftr" sz="quarter" idx="23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pPr>
              <a:defRPr/>
            </a:pPr>
            <a:endParaRPr lang="fr-FR"/>
          </a:p>
        </p:txBody>
      </p:sp>
      <p:sp>
        <p:nvSpPr>
          <p:cNvPr id="17" name="Foliennummernplatzhalter 2">
            <a:extLst>
              <a:ext uri="{FF2B5EF4-FFF2-40B4-BE49-F238E27FC236}">
                <a16:creationId xmlns:a16="http://schemas.microsoft.com/office/drawing/2014/main" id="{51304265-F5F2-4394-9F16-5AC965B8C264}"/>
              </a:ext>
            </a:extLst>
          </p:cNvPr>
          <p:cNvSpPr>
            <a:spLocks noGrp="1"/>
          </p:cNvSpPr>
          <p:nvPr>
            <p:ph type="sldNum" sz="quarter" idx="24"/>
          </p:nvPr>
        </p:nvSpPr>
        <p:spPr/>
        <p:txBody>
          <a:bodyPr/>
          <a:lstStyle>
            <a:lvl1pPr>
              <a:defRPr/>
            </a:lvl1pPr>
          </a:lstStyle>
          <a:p>
            <a:fld id="{171C0446-6198-464B-975F-2FA08EDE1698}" type="slidenum">
              <a:rPr lang="fr-FR" altLang="fr-FR"/>
              <a:pPr/>
              <a:t>‹#›</a:t>
            </a:fld>
            <a:endParaRPr lang="fr-FR" altLang="fr-FR"/>
          </a:p>
        </p:txBody>
      </p:sp>
    </p:spTree>
    <p:extLst>
      <p:ext uri="{BB962C8B-B14F-4D97-AF65-F5344CB8AC3E}">
        <p14:creationId xmlns:p14="http://schemas.microsoft.com/office/powerpoint/2010/main" val="3479085471"/>
      </p:ext>
    </p:extLst>
  </p:cSld>
  <p:clrMapOvr>
    <a:masterClrMapping/>
  </p:clrMapOvr>
  <p:transition spd="med">
    <p:fade/>
  </p:transition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Imagelayout_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5" name="Object 4" hidden="1">
            <a:extLst>
              <a:ext uri="{FF2B5EF4-FFF2-40B4-BE49-F238E27FC236}">
                <a16:creationId xmlns:a16="http://schemas.microsoft.com/office/drawing/2014/main" id="{F8783262-B633-46BE-9000-2E3825339CD6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78" imgH="377" progId="">
                  <p:embed/>
                </p:oleObj>
              </mc:Choice>
              <mc:Fallback>
                <p:oleObj name="think-cell Slide" r:id="rId3" imgW="378" imgH="377" progId="">
                  <p:embed/>
                  <p:pic>
                    <p:nvPicPr>
                      <p:cNvPr id="15" name="Object 4" hidden="1">
                        <a:extLst>
                          <a:ext uri="{FF2B5EF4-FFF2-40B4-BE49-F238E27FC236}">
                            <a16:creationId xmlns:a16="http://schemas.microsoft.com/office/drawing/2014/main" id="{F8783262-B633-46BE-9000-2E3825339CD6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17" name="Grafik 5" descr="Ein Bild, das Natur, Wand, Frühling, Boden enthält.&#10;&#10;Automatisch generierte Beschreibung">
            <a:extLst>
              <a:ext uri="{FF2B5EF4-FFF2-40B4-BE49-F238E27FC236}">
                <a16:creationId xmlns:a16="http://schemas.microsoft.com/office/drawing/2014/main" id="{E82471F8-18CF-4825-B8C7-D0DCC0B38853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8" name="Grafik 10">
            <a:extLst>
              <a:ext uri="{FF2B5EF4-FFF2-40B4-BE49-F238E27FC236}">
                <a16:creationId xmlns:a16="http://schemas.microsoft.com/office/drawing/2014/main" id="{18F0B6AC-E987-43DA-BD59-D81E0DF07C88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9" name="Rechteck 7">
            <a:extLst>
              <a:ext uri="{FF2B5EF4-FFF2-40B4-BE49-F238E27FC236}">
                <a16:creationId xmlns:a16="http://schemas.microsoft.com/office/drawing/2014/main" id="{50A1B1B8-5130-4E3A-B72A-3D31F0C704F9}"/>
              </a:ext>
            </a:extLst>
          </p:cNvPr>
          <p:cNvSpPr/>
          <p:nvPr/>
        </p:nvSpPr>
        <p:spPr bwMode="gray">
          <a:xfrm>
            <a:off x="0" y="0"/>
            <a:ext cx="12192000" cy="6858000"/>
          </a:xfrm>
          <a:prstGeom prst="rect">
            <a:avLst/>
          </a:prstGeom>
          <a:gradFill flip="none" rotWithShape="1">
            <a:gsLst>
              <a:gs pos="0">
                <a:schemeClr val="accent6">
                  <a:lumMod val="89000"/>
                  <a:alpha val="80000"/>
                </a:schemeClr>
              </a:gs>
              <a:gs pos="23000">
                <a:schemeClr val="accent6">
                  <a:lumMod val="89000"/>
                  <a:alpha val="60000"/>
                </a:schemeClr>
              </a:gs>
              <a:gs pos="69000">
                <a:schemeClr val="accent6">
                  <a:lumMod val="75000"/>
                  <a:alpha val="60000"/>
                </a:schemeClr>
              </a:gs>
              <a:gs pos="97000">
                <a:schemeClr val="accent6">
                  <a:lumMod val="70000"/>
                  <a:alpha val="2000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/>
          </a:p>
        </p:txBody>
      </p:sp>
      <p:pic>
        <p:nvPicPr>
          <p:cNvPr id="20" name="Grafik 9">
            <a:extLst>
              <a:ext uri="{FF2B5EF4-FFF2-40B4-BE49-F238E27FC236}">
                <a16:creationId xmlns:a16="http://schemas.microsoft.com/office/drawing/2014/main" id="{D345D316-2F7F-4967-82FB-65874143C3FF}"/>
              </a:ext>
            </a:extLst>
          </p:cNvPr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21" name="Gerader Verbinder 6">
            <a:extLst>
              <a:ext uri="{FF2B5EF4-FFF2-40B4-BE49-F238E27FC236}">
                <a16:creationId xmlns:a16="http://schemas.microsoft.com/office/drawing/2014/main" id="{392F4FAB-E975-4F33-9ECD-3430AC6DDAC3}"/>
              </a:ext>
            </a:extLst>
          </p:cNvPr>
          <p:cNvCxnSpPr>
            <a:cxnSpLocks/>
          </p:cNvCxnSpPr>
          <p:nvPr/>
        </p:nvCxnSpPr>
        <p:spPr bwMode="gray">
          <a:xfrm>
            <a:off x="603250" y="3417888"/>
            <a:ext cx="2954338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cxnSp>
        <p:nvCxnSpPr>
          <p:cNvPr id="24" name="Gerader Verbinder 20">
            <a:extLst>
              <a:ext uri="{FF2B5EF4-FFF2-40B4-BE49-F238E27FC236}">
                <a16:creationId xmlns:a16="http://schemas.microsoft.com/office/drawing/2014/main" id="{940E07D1-7550-4DC2-8325-2C5459F51EF5}"/>
              </a:ext>
            </a:extLst>
          </p:cNvPr>
          <p:cNvCxnSpPr>
            <a:cxnSpLocks/>
          </p:cNvCxnSpPr>
          <p:nvPr/>
        </p:nvCxnSpPr>
        <p:spPr bwMode="gray">
          <a:xfrm>
            <a:off x="603250" y="4786313"/>
            <a:ext cx="2954338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cxnSp>
        <p:nvCxnSpPr>
          <p:cNvPr id="25" name="Gerader Verbinder 18">
            <a:extLst>
              <a:ext uri="{FF2B5EF4-FFF2-40B4-BE49-F238E27FC236}">
                <a16:creationId xmlns:a16="http://schemas.microsoft.com/office/drawing/2014/main" id="{CB5EA48F-38FB-4B55-A7A0-10BF95BEEFDD}"/>
              </a:ext>
            </a:extLst>
          </p:cNvPr>
          <p:cNvCxnSpPr>
            <a:cxnSpLocks/>
          </p:cNvCxnSpPr>
          <p:nvPr/>
        </p:nvCxnSpPr>
        <p:spPr bwMode="gray">
          <a:xfrm>
            <a:off x="603250" y="6151563"/>
            <a:ext cx="2954338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cxnSp>
        <p:nvCxnSpPr>
          <p:cNvPr id="26" name="Gerader Verbinder 31">
            <a:extLst>
              <a:ext uri="{FF2B5EF4-FFF2-40B4-BE49-F238E27FC236}">
                <a16:creationId xmlns:a16="http://schemas.microsoft.com/office/drawing/2014/main" id="{841B56C4-60F7-42D9-A70D-187D386A6B76}"/>
              </a:ext>
            </a:extLst>
          </p:cNvPr>
          <p:cNvCxnSpPr>
            <a:cxnSpLocks/>
          </p:cNvCxnSpPr>
          <p:nvPr/>
        </p:nvCxnSpPr>
        <p:spPr bwMode="gray">
          <a:xfrm>
            <a:off x="6643688" y="3419475"/>
            <a:ext cx="2954337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cxnSp>
        <p:nvCxnSpPr>
          <p:cNvPr id="27" name="Gerader Verbinder 34">
            <a:extLst>
              <a:ext uri="{FF2B5EF4-FFF2-40B4-BE49-F238E27FC236}">
                <a16:creationId xmlns:a16="http://schemas.microsoft.com/office/drawing/2014/main" id="{9AAACA16-6BB8-4C1E-A953-B9F33588ED0F}"/>
              </a:ext>
            </a:extLst>
          </p:cNvPr>
          <p:cNvCxnSpPr>
            <a:cxnSpLocks/>
          </p:cNvCxnSpPr>
          <p:nvPr/>
        </p:nvCxnSpPr>
        <p:spPr bwMode="gray">
          <a:xfrm>
            <a:off x="6643688" y="4789488"/>
            <a:ext cx="2954337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cxnSp>
        <p:nvCxnSpPr>
          <p:cNvPr id="28" name="Gerader Verbinder 37">
            <a:extLst>
              <a:ext uri="{FF2B5EF4-FFF2-40B4-BE49-F238E27FC236}">
                <a16:creationId xmlns:a16="http://schemas.microsoft.com/office/drawing/2014/main" id="{E06CB7CC-BFF7-4F74-B302-8A3C5A321B19}"/>
              </a:ext>
            </a:extLst>
          </p:cNvPr>
          <p:cNvCxnSpPr>
            <a:cxnSpLocks/>
          </p:cNvCxnSpPr>
          <p:nvPr/>
        </p:nvCxnSpPr>
        <p:spPr bwMode="gray">
          <a:xfrm>
            <a:off x="6643688" y="6154738"/>
            <a:ext cx="2954337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sp>
        <p:nvSpPr>
          <p:cNvPr id="5" name="Titel 4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fr-FR"/>
              <a:t>Modifiez le style du titre</a:t>
            </a:r>
            <a:endParaRPr lang="de-DE"/>
          </a:p>
        </p:txBody>
      </p:sp>
      <p:sp>
        <p:nvSpPr>
          <p:cNvPr id="11" name="Textplatzhalter 10"/>
          <p:cNvSpPr>
            <a:spLocks noGrp="1"/>
          </p:cNvSpPr>
          <p:nvPr>
            <p:ph type="body" sz="quarter" idx="12"/>
          </p:nvPr>
        </p:nvSpPr>
        <p:spPr>
          <a:xfrm>
            <a:off x="515939" y="2254251"/>
            <a:ext cx="2598198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r>
              <a:rPr lang="fr-FR"/>
              <a:t>Modifiez les styles du texte du masque</a:t>
            </a:r>
          </a:p>
        </p:txBody>
      </p:sp>
      <p:sp>
        <p:nvSpPr>
          <p:cNvPr id="16" name="Bildplatzhalter 15"/>
          <p:cNvSpPr>
            <a:spLocks noGrp="1"/>
          </p:cNvSpPr>
          <p:nvPr>
            <p:ph type="pic" sz="quarter" idx="16"/>
          </p:nvPr>
        </p:nvSpPr>
        <p:spPr>
          <a:xfrm>
            <a:off x="3527229" y="2270125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r>
              <a:rPr lang="fr-FR" noProof="0"/>
              <a:t>Cliquez sur l'icône pour ajouter une image</a:t>
            </a:r>
            <a:endParaRPr lang="de-DE" noProof="0"/>
          </a:p>
        </p:txBody>
      </p:sp>
      <p:sp>
        <p:nvSpPr>
          <p:cNvPr id="22" name="Textplatzhalter 10"/>
          <p:cNvSpPr>
            <a:spLocks noGrp="1"/>
          </p:cNvSpPr>
          <p:nvPr>
            <p:ph type="body" sz="quarter" idx="21"/>
          </p:nvPr>
        </p:nvSpPr>
        <p:spPr>
          <a:xfrm>
            <a:off x="515939" y="3623561"/>
            <a:ext cx="2598198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r>
              <a:rPr lang="fr-FR"/>
              <a:t>Modifiez les styles du texte du masque</a:t>
            </a:r>
          </a:p>
        </p:txBody>
      </p:sp>
      <p:sp>
        <p:nvSpPr>
          <p:cNvPr id="23" name="Bildplatzhalter 15"/>
          <p:cNvSpPr>
            <a:spLocks noGrp="1"/>
          </p:cNvSpPr>
          <p:nvPr>
            <p:ph type="pic" sz="quarter" idx="22"/>
          </p:nvPr>
        </p:nvSpPr>
        <p:spPr>
          <a:xfrm>
            <a:off x="3527229" y="3639435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r>
              <a:rPr lang="fr-FR" noProof="0"/>
              <a:t>Cliquez sur l'icône pour ajouter une image</a:t>
            </a:r>
            <a:endParaRPr lang="de-DE" noProof="0"/>
          </a:p>
        </p:txBody>
      </p:sp>
      <p:sp>
        <p:nvSpPr>
          <p:cNvPr id="30" name="Textplatzhalter 10"/>
          <p:cNvSpPr>
            <a:spLocks noGrp="1"/>
          </p:cNvSpPr>
          <p:nvPr>
            <p:ph type="body" sz="quarter" idx="23"/>
          </p:nvPr>
        </p:nvSpPr>
        <p:spPr>
          <a:xfrm>
            <a:off x="515939" y="4988992"/>
            <a:ext cx="2598198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r>
              <a:rPr lang="fr-FR"/>
              <a:t>Modifiez les styles du texte du masque</a:t>
            </a:r>
          </a:p>
        </p:txBody>
      </p:sp>
      <p:sp>
        <p:nvSpPr>
          <p:cNvPr id="31" name="Bildplatzhalter 15"/>
          <p:cNvSpPr>
            <a:spLocks noGrp="1"/>
          </p:cNvSpPr>
          <p:nvPr>
            <p:ph type="pic" sz="quarter" idx="24"/>
          </p:nvPr>
        </p:nvSpPr>
        <p:spPr>
          <a:xfrm>
            <a:off x="3527229" y="5004866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r>
              <a:rPr lang="fr-FR" noProof="0"/>
              <a:t>Cliquez sur l'icône pour ajouter une image</a:t>
            </a:r>
            <a:endParaRPr lang="de-DE" noProof="0"/>
          </a:p>
        </p:txBody>
      </p:sp>
      <p:sp>
        <p:nvSpPr>
          <p:cNvPr id="33" name="Textplatzhalter 10"/>
          <p:cNvSpPr>
            <a:spLocks noGrp="1"/>
          </p:cNvSpPr>
          <p:nvPr>
            <p:ph type="body" sz="quarter" idx="25"/>
          </p:nvPr>
        </p:nvSpPr>
        <p:spPr>
          <a:xfrm>
            <a:off x="6555615" y="2256543"/>
            <a:ext cx="2598198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r>
              <a:rPr lang="fr-FR"/>
              <a:t>Modifiez les styles du texte du masque</a:t>
            </a:r>
          </a:p>
        </p:txBody>
      </p:sp>
      <p:sp>
        <p:nvSpPr>
          <p:cNvPr id="34" name="Bildplatzhalter 15"/>
          <p:cNvSpPr>
            <a:spLocks noGrp="1"/>
          </p:cNvSpPr>
          <p:nvPr>
            <p:ph type="pic" sz="quarter" idx="26"/>
          </p:nvPr>
        </p:nvSpPr>
        <p:spPr>
          <a:xfrm>
            <a:off x="9566905" y="2272417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r>
              <a:rPr lang="fr-FR" noProof="0"/>
              <a:t>Cliquez sur l'icône pour ajouter une image</a:t>
            </a:r>
            <a:endParaRPr lang="de-DE" noProof="0"/>
          </a:p>
        </p:txBody>
      </p:sp>
      <p:sp>
        <p:nvSpPr>
          <p:cNvPr id="36" name="Textplatzhalter 10"/>
          <p:cNvSpPr>
            <a:spLocks noGrp="1"/>
          </p:cNvSpPr>
          <p:nvPr>
            <p:ph type="body" sz="quarter" idx="27"/>
          </p:nvPr>
        </p:nvSpPr>
        <p:spPr>
          <a:xfrm>
            <a:off x="6555615" y="3625853"/>
            <a:ext cx="2598198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r>
              <a:rPr lang="fr-FR"/>
              <a:t>Modifiez les styles du texte du masque</a:t>
            </a:r>
          </a:p>
        </p:txBody>
      </p:sp>
      <p:sp>
        <p:nvSpPr>
          <p:cNvPr id="37" name="Bildplatzhalter 15"/>
          <p:cNvSpPr>
            <a:spLocks noGrp="1"/>
          </p:cNvSpPr>
          <p:nvPr>
            <p:ph type="pic" sz="quarter" idx="28"/>
          </p:nvPr>
        </p:nvSpPr>
        <p:spPr>
          <a:xfrm>
            <a:off x="9566905" y="3641727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r>
              <a:rPr lang="fr-FR" noProof="0"/>
              <a:t>Cliquez sur l'icône pour ajouter une image</a:t>
            </a:r>
            <a:endParaRPr lang="de-DE" noProof="0"/>
          </a:p>
        </p:txBody>
      </p:sp>
      <p:sp>
        <p:nvSpPr>
          <p:cNvPr id="39" name="Textplatzhalter 10"/>
          <p:cNvSpPr>
            <a:spLocks noGrp="1"/>
          </p:cNvSpPr>
          <p:nvPr>
            <p:ph type="body" sz="quarter" idx="29"/>
          </p:nvPr>
        </p:nvSpPr>
        <p:spPr>
          <a:xfrm>
            <a:off x="6555615" y="4991284"/>
            <a:ext cx="2598198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r>
              <a:rPr lang="fr-FR"/>
              <a:t>Modifiez les styles du texte du masque</a:t>
            </a:r>
          </a:p>
        </p:txBody>
      </p:sp>
      <p:sp>
        <p:nvSpPr>
          <p:cNvPr id="40" name="Bildplatzhalter 15"/>
          <p:cNvSpPr>
            <a:spLocks noGrp="1"/>
          </p:cNvSpPr>
          <p:nvPr>
            <p:ph type="pic" sz="quarter" idx="30"/>
          </p:nvPr>
        </p:nvSpPr>
        <p:spPr>
          <a:xfrm>
            <a:off x="9566905" y="5007158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r>
              <a:rPr lang="fr-FR" noProof="0"/>
              <a:t>Cliquez sur l'icône pour ajouter une image</a:t>
            </a:r>
            <a:endParaRPr lang="de-DE" noProof="0"/>
          </a:p>
        </p:txBody>
      </p:sp>
      <p:sp>
        <p:nvSpPr>
          <p:cNvPr id="29" name="Fußzeilenplatzhalter 1">
            <a:extLst>
              <a:ext uri="{FF2B5EF4-FFF2-40B4-BE49-F238E27FC236}">
                <a16:creationId xmlns:a16="http://schemas.microsoft.com/office/drawing/2014/main" id="{BA061C64-88FA-4FDD-B4B4-FA1A44D7F6CF}"/>
              </a:ext>
            </a:extLst>
          </p:cNvPr>
          <p:cNvSpPr>
            <a:spLocks noGrp="1"/>
          </p:cNvSpPr>
          <p:nvPr>
            <p:ph type="ftr" sz="quarter" idx="3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pPr>
              <a:defRPr/>
            </a:pPr>
            <a:endParaRPr lang="fr-FR"/>
          </a:p>
        </p:txBody>
      </p:sp>
      <p:sp>
        <p:nvSpPr>
          <p:cNvPr id="32" name="Foliennummernplatzhalter 2">
            <a:extLst>
              <a:ext uri="{FF2B5EF4-FFF2-40B4-BE49-F238E27FC236}">
                <a16:creationId xmlns:a16="http://schemas.microsoft.com/office/drawing/2014/main" id="{4B98F573-C673-4C65-8BA1-88A86BB08920}"/>
              </a:ext>
            </a:extLst>
          </p:cNvPr>
          <p:cNvSpPr>
            <a:spLocks noGrp="1"/>
          </p:cNvSpPr>
          <p:nvPr>
            <p:ph type="sldNum" sz="quarter" idx="32"/>
          </p:nvPr>
        </p:nvSpPr>
        <p:spPr/>
        <p:txBody>
          <a:bodyPr/>
          <a:lstStyle>
            <a:lvl1pPr>
              <a:defRPr/>
            </a:lvl1pPr>
          </a:lstStyle>
          <a:p>
            <a:fld id="{85BD0F20-E59D-459D-8D94-3DB7A00AD336}" type="slidenum">
              <a:rPr lang="fr-FR" altLang="fr-FR"/>
              <a:pPr/>
              <a:t>‹#›</a:t>
            </a:fld>
            <a:endParaRPr lang="fr-FR" altLang="fr-FR"/>
          </a:p>
        </p:txBody>
      </p:sp>
    </p:spTree>
    <p:extLst>
      <p:ext uri="{BB962C8B-B14F-4D97-AF65-F5344CB8AC3E}">
        <p14:creationId xmlns:p14="http://schemas.microsoft.com/office/powerpoint/2010/main" val="2495942117"/>
      </p:ext>
    </p:extLst>
  </p:cSld>
  <p:clrMapOvr>
    <a:masterClrMapping/>
  </p:clrMapOvr>
  <p:transition spd="med">
    <p:fade/>
  </p:transition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Roadma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ct 4" hidden="1">
            <a:extLst>
              <a:ext uri="{FF2B5EF4-FFF2-40B4-BE49-F238E27FC236}">
                <a16:creationId xmlns:a16="http://schemas.microsoft.com/office/drawing/2014/main" id="{0810C08E-AB60-4FA1-91C1-D2C00525F691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78" imgH="377" progId="">
                  <p:embed/>
                </p:oleObj>
              </mc:Choice>
              <mc:Fallback>
                <p:oleObj name="think-cell Slide" r:id="rId3" imgW="378" imgH="377" progId="">
                  <p:embed/>
                  <p:pic>
                    <p:nvPicPr>
                      <p:cNvPr id="3" name="Object 4" hidden="1">
                        <a:extLst>
                          <a:ext uri="{FF2B5EF4-FFF2-40B4-BE49-F238E27FC236}">
                            <a16:creationId xmlns:a16="http://schemas.microsoft.com/office/drawing/2014/main" id="{0810C08E-AB60-4FA1-91C1-D2C00525F691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4" name="Grafik 5" descr="Ein Bild, das Natur, Wand, Frühling, Boden enthält.&#10;&#10;Automatisch generierte Beschreibung">
            <a:extLst>
              <a:ext uri="{FF2B5EF4-FFF2-40B4-BE49-F238E27FC236}">
                <a16:creationId xmlns:a16="http://schemas.microsoft.com/office/drawing/2014/main" id="{55D6012E-317E-4071-81D8-0826A0FB4A83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" name="Grafik 10">
            <a:extLst>
              <a:ext uri="{FF2B5EF4-FFF2-40B4-BE49-F238E27FC236}">
                <a16:creationId xmlns:a16="http://schemas.microsoft.com/office/drawing/2014/main" id="{7D742EB1-0881-4562-A5BD-95D70AC899CA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" name="Rechteck 7">
            <a:extLst>
              <a:ext uri="{FF2B5EF4-FFF2-40B4-BE49-F238E27FC236}">
                <a16:creationId xmlns:a16="http://schemas.microsoft.com/office/drawing/2014/main" id="{9401968B-576E-4CFC-827E-A6DFA9608530}"/>
              </a:ext>
            </a:extLst>
          </p:cNvPr>
          <p:cNvSpPr/>
          <p:nvPr/>
        </p:nvSpPr>
        <p:spPr bwMode="gray">
          <a:xfrm>
            <a:off x="0" y="0"/>
            <a:ext cx="12192000" cy="6858000"/>
          </a:xfrm>
          <a:prstGeom prst="rect">
            <a:avLst/>
          </a:prstGeom>
          <a:gradFill flip="none" rotWithShape="1">
            <a:gsLst>
              <a:gs pos="0">
                <a:schemeClr val="accent6">
                  <a:lumMod val="89000"/>
                  <a:alpha val="80000"/>
                </a:schemeClr>
              </a:gs>
              <a:gs pos="23000">
                <a:schemeClr val="accent6">
                  <a:lumMod val="89000"/>
                  <a:alpha val="60000"/>
                </a:schemeClr>
              </a:gs>
              <a:gs pos="69000">
                <a:schemeClr val="accent6">
                  <a:lumMod val="75000"/>
                  <a:alpha val="60000"/>
                </a:schemeClr>
              </a:gs>
              <a:gs pos="97000">
                <a:schemeClr val="accent6">
                  <a:lumMod val="70000"/>
                  <a:alpha val="2000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/>
          </a:p>
        </p:txBody>
      </p:sp>
      <p:pic>
        <p:nvPicPr>
          <p:cNvPr id="8" name="Grafik 9">
            <a:extLst>
              <a:ext uri="{FF2B5EF4-FFF2-40B4-BE49-F238E27FC236}">
                <a16:creationId xmlns:a16="http://schemas.microsoft.com/office/drawing/2014/main" id="{A026D697-0BFB-4926-9CB5-6908F2EF0C4A}"/>
              </a:ext>
            </a:extLst>
          </p:cNvPr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" name="Grafik 8" descr="Ein Bild, das Szene enthält.&#10;&#10;Automatisch generierte Beschreibung">
            <a:extLst>
              <a:ext uri="{FF2B5EF4-FFF2-40B4-BE49-F238E27FC236}">
                <a16:creationId xmlns:a16="http://schemas.microsoft.com/office/drawing/2014/main" id="{20CC4BF0-631F-4989-9CE0-1CAEE834C475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" name="Titel 4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fr-FR"/>
              <a:t>Modifiez le style du titre</a:t>
            </a:r>
            <a:endParaRPr lang="de-DE"/>
          </a:p>
        </p:txBody>
      </p:sp>
      <p:sp>
        <p:nvSpPr>
          <p:cNvPr id="10" name="Fußzeilenplatzhalter 1">
            <a:extLst>
              <a:ext uri="{FF2B5EF4-FFF2-40B4-BE49-F238E27FC236}">
                <a16:creationId xmlns:a16="http://schemas.microsoft.com/office/drawing/2014/main" id="{2FC1D37F-5ECB-4756-BD18-72883F64C21E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fr-FR"/>
          </a:p>
        </p:txBody>
      </p:sp>
      <p:sp>
        <p:nvSpPr>
          <p:cNvPr id="11" name="Foliennummernplatzhalter 2">
            <a:extLst>
              <a:ext uri="{FF2B5EF4-FFF2-40B4-BE49-F238E27FC236}">
                <a16:creationId xmlns:a16="http://schemas.microsoft.com/office/drawing/2014/main" id="{55D499A3-7BAC-4CB7-9C34-EF3642A02BD1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fld id="{6330DD35-8F2D-424F-AF7C-06F38536AFE5}" type="slidenum">
              <a:rPr lang="fr-FR" altLang="fr-FR"/>
              <a:pPr/>
              <a:t>‹#›</a:t>
            </a:fld>
            <a:endParaRPr lang="fr-FR" altLang="fr-FR"/>
          </a:p>
        </p:txBody>
      </p:sp>
    </p:spTree>
    <p:extLst>
      <p:ext uri="{BB962C8B-B14F-4D97-AF65-F5344CB8AC3E}">
        <p14:creationId xmlns:p14="http://schemas.microsoft.com/office/powerpoint/2010/main" val="3855977589"/>
      </p:ext>
    </p:extLst>
  </p:cSld>
  <p:clrMapOvr>
    <a:masterClrMapping/>
  </p:clrMapOvr>
  <p:transition spd="med">
    <p:fade/>
  </p:transition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Base_Ma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ct 4" hidden="1">
            <a:extLst>
              <a:ext uri="{FF2B5EF4-FFF2-40B4-BE49-F238E27FC236}">
                <a16:creationId xmlns:a16="http://schemas.microsoft.com/office/drawing/2014/main" id="{8FC86ACD-B29E-4134-80F2-0E1011ACFD43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78" imgH="377" progId="">
                  <p:embed/>
                </p:oleObj>
              </mc:Choice>
              <mc:Fallback>
                <p:oleObj name="think-cell Slide" r:id="rId3" imgW="378" imgH="377" progId="">
                  <p:embed/>
                  <p:pic>
                    <p:nvPicPr>
                      <p:cNvPr id="3" name="Object 4" hidden="1">
                        <a:extLst>
                          <a:ext uri="{FF2B5EF4-FFF2-40B4-BE49-F238E27FC236}">
                            <a16:creationId xmlns:a16="http://schemas.microsoft.com/office/drawing/2014/main" id="{8FC86ACD-B29E-4134-80F2-0E1011ACFD43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4" name="Grafik 5" descr="Ein Bild, das Natur, Wand, Frühling, Boden enthält.&#10;&#10;Automatisch generierte Beschreibung">
            <a:extLst>
              <a:ext uri="{FF2B5EF4-FFF2-40B4-BE49-F238E27FC236}">
                <a16:creationId xmlns:a16="http://schemas.microsoft.com/office/drawing/2014/main" id="{5456DF89-D224-43C4-94F8-6D1A1B14CC01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" name="Grafik 10">
            <a:extLst>
              <a:ext uri="{FF2B5EF4-FFF2-40B4-BE49-F238E27FC236}">
                <a16:creationId xmlns:a16="http://schemas.microsoft.com/office/drawing/2014/main" id="{97E82CB1-D9C6-4A4C-BD35-58FB600524A8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" name="Rechteck 7">
            <a:extLst>
              <a:ext uri="{FF2B5EF4-FFF2-40B4-BE49-F238E27FC236}">
                <a16:creationId xmlns:a16="http://schemas.microsoft.com/office/drawing/2014/main" id="{44E4892E-96BE-438E-88E8-1DB81C4A94E7}"/>
              </a:ext>
            </a:extLst>
          </p:cNvPr>
          <p:cNvSpPr/>
          <p:nvPr/>
        </p:nvSpPr>
        <p:spPr bwMode="gray">
          <a:xfrm>
            <a:off x="0" y="0"/>
            <a:ext cx="12192000" cy="6858000"/>
          </a:xfrm>
          <a:prstGeom prst="rect">
            <a:avLst/>
          </a:prstGeom>
          <a:gradFill flip="none" rotWithShape="1">
            <a:gsLst>
              <a:gs pos="0">
                <a:schemeClr val="accent6">
                  <a:lumMod val="89000"/>
                  <a:alpha val="80000"/>
                </a:schemeClr>
              </a:gs>
              <a:gs pos="23000">
                <a:schemeClr val="accent6">
                  <a:lumMod val="89000"/>
                  <a:alpha val="60000"/>
                </a:schemeClr>
              </a:gs>
              <a:gs pos="69000">
                <a:schemeClr val="accent6">
                  <a:lumMod val="75000"/>
                  <a:alpha val="60000"/>
                </a:schemeClr>
              </a:gs>
              <a:gs pos="97000">
                <a:schemeClr val="accent6">
                  <a:lumMod val="70000"/>
                  <a:alpha val="2000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/>
          </a:p>
        </p:txBody>
      </p:sp>
      <p:pic>
        <p:nvPicPr>
          <p:cNvPr id="8" name="Grafik 9">
            <a:extLst>
              <a:ext uri="{FF2B5EF4-FFF2-40B4-BE49-F238E27FC236}">
                <a16:creationId xmlns:a16="http://schemas.microsoft.com/office/drawing/2014/main" id="{483E141D-E6C0-4087-B7B7-4A342B7D2409}"/>
              </a:ext>
            </a:extLst>
          </p:cNvPr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9" name="Rest">
            <a:extLst>
              <a:ext uri="{FF2B5EF4-FFF2-40B4-BE49-F238E27FC236}">
                <a16:creationId xmlns:a16="http://schemas.microsoft.com/office/drawing/2014/main" id="{70B8150C-C439-47AB-8DA0-4BF3BC21F2CA}"/>
              </a:ext>
            </a:extLst>
          </p:cNvPr>
          <p:cNvGrpSpPr>
            <a:grpSpLocks/>
          </p:cNvGrpSpPr>
          <p:nvPr/>
        </p:nvGrpSpPr>
        <p:grpSpPr bwMode="auto">
          <a:xfrm>
            <a:off x="2932113" y="1449388"/>
            <a:ext cx="7524750" cy="3933825"/>
            <a:chOff x="2932179" y="1697550"/>
            <a:chExt cx="7525080" cy="3932531"/>
          </a:xfrm>
        </p:grpSpPr>
        <p:sp>
          <p:nvSpPr>
            <p:cNvPr id="10" name="Zimbabwe" descr="© INSCALE GmbH, 05.05.2010&#10;http://www.presentationload.com/">
              <a:extLst>
                <a:ext uri="{FF2B5EF4-FFF2-40B4-BE49-F238E27FC236}">
                  <a16:creationId xmlns:a16="http://schemas.microsoft.com/office/drawing/2014/main" id="{E8D1CE99-3635-4855-8AA7-BCD3AC9EB29F}"/>
                </a:ext>
              </a:extLst>
            </p:cNvPr>
            <p:cNvSpPr>
              <a:spLocks/>
            </p:cNvSpPr>
            <p:nvPr/>
          </p:nvSpPr>
          <p:spPr bwMode="gray">
            <a:xfrm>
              <a:off x="6337515" y="5085747"/>
              <a:ext cx="244486" cy="249156"/>
            </a:xfrm>
            <a:custGeom>
              <a:avLst/>
              <a:gdLst>
                <a:gd name="T0" fmla="*/ 2147483647 w 552"/>
                <a:gd name="T1" fmla="*/ 2147483647 h 552"/>
                <a:gd name="T2" fmla="*/ 2147483647 w 552"/>
                <a:gd name="T3" fmla="*/ 2147483647 h 552"/>
                <a:gd name="T4" fmla="*/ 2147483647 w 552"/>
                <a:gd name="T5" fmla="*/ 2147483647 h 552"/>
                <a:gd name="T6" fmla="*/ 2147483647 w 552"/>
                <a:gd name="T7" fmla="*/ 2147483647 h 552"/>
                <a:gd name="T8" fmla="*/ 2147483647 w 552"/>
                <a:gd name="T9" fmla="*/ 2147483647 h 552"/>
                <a:gd name="T10" fmla="*/ 2147483647 w 552"/>
                <a:gd name="T11" fmla="*/ 2147483647 h 552"/>
                <a:gd name="T12" fmla="*/ 2147483647 w 552"/>
                <a:gd name="T13" fmla="*/ 2147483647 h 552"/>
                <a:gd name="T14" fmla="*/ 2147483647 w 552"/>
                <a:gd name="T15" fmla="*/ 2147483647 h 552"/>
                <a:gd name="T16" fmla="*/ 2147483647 w 552"/>
                <a:gd name="T17" fmla="*/ 2147483647 h 552"/>
                <a:gd name="T18" fmla="*/ 2147483647 w 552"/>
                <a:gd name="T19" fmla="*/ 2147483647 h 552"/>
                <a:gd name="T20" fmla="*/ 2147483647 w 552"/>
                <a:gd name="T21" fmla="*/ 2147483647 h 552"/>
                <a:gd name="T22" fmla="*/ 2147483647 w 552"/>
                <a:gd name="T23" fmla="*/ 2147483647 h 552"/>
                <a:gd name="T24" fmla="*/ 2147483647 w 552"/>
                <a:gd name="T25" fmla="*/ 2147483647 h 552"/>
                <a:gd name="T26" fmla="*/ 2147483647 w 552"/>
                <a:gd name="T27" fmla="*/ 2147483647 h 552"/>
                <a:gd name="T28" fmla="*/ 2147483647 w 552"/>
                <a:gd name="T29" fmla="*/ 2147483647 h 552"/>
                <a:gd name="T30" fmla="*/ 2147483647 w 552"/>
                <a:gd name="T31" fmla="*/ 2147483647 h 552"/>
                <a:gd name="T32" fmla="*/ 2147483647 w 552"/>
                <a:gd name="T33" fmla="*/ 2147483647 h 552"/>
                <a:gd name="T34" fmla="*/ 2147483647 w 552"/>
                <a:gd name="T35" fmla="*/ 2147483647 h 552"/>
                <a:gd name="T36" fmla="*/ 2147483647 w 552"/>
                <a:gd name="T37" fmla="*/ 2147483647 h 552"/>
                <a:gd name="T38" fmla="*/ 2147483647 w 552"/>
                <a:gd name="T39" fmla="*/ 2147483647 h 552"/>
                <a:gd name="T40" fmla="*/ 2147483647 w 552"/>
                <a:gd name="T41" fmla="*/ 2147483647 h 552"/>
                <a:gd name="T42" fmla="*/ 2147483647 w 552"/>
                <a:gd name="T43" fmla="*/ 2147483647 h 552"/>
                <a:gd name="T44" fmla="*/ 2147483647 w 552"/>
                <a:gd name="T45" fmla="*/ 2147483647 h 552"/>
                <a:gd name="T46" fmla="*/ 2147483647 w 552"/>
                <a:gd name="T47" fmla="*/ 2147483647 h 552"/>
                <a:gd name="T48" fmla="*/ 2147483647 w 552"/>
                <a:gd name="T49" fmla="*/ 2147483647 h 552"/>
                <a:gd name="T50" fmla="*/ 2147483647 w 552"/>
                <a:gd name="T51" fmla="*/ 2147483647 h 552"/>
                <a:gd name="T52" fmla="*/ 2147483647 w 552"/>
                <a:gd name="T53" fmla="*/ 2147483647 h 552"/>
                <a:gd name="T54" fmla="*/ 2147483647 w 552"/>
                <a:gd name="T55" fmla="*/ 2147483647 h 552"/>
                <a:gd name="T56" fmla="*/ 2147483647 w 552"/>
                <a:gd name="T57" fmla="*/ 2147483647 h 552"/>
                <a:gd name="T58" fmla="*/ 2147483647 w 552"/>
                <a:gd name="T59" fmla="*/ 2147483647 h 552"/>
                <a:gd name="T60" fmla="*/ 2147483647 w 552"/>
                <a:gd name="T61" fmla="*/ 2147483647 h 552"/>
                <a:gd name="T62" fmla="*/ 2147483647 w 552"/>
                <a:gd name="T63" fmla="*/ 2147483647 h 552"/>
                <a:gd name="T64" fmla="*/ 2147483647 w 552"/>
                <a:gd name="T65" fmla="*/ 2147483647 h 552"/>
                <a:gd name="T66" fmla="*/ 2147483647 w 552"/>
                <a:gd name="T67" fmla="*/ 2147483647 h 552"/>
                <a:gd name="T68" fmla="*/ 2147483647 w 552"/>
                <a:gd name="T69" fmla="*/ 2147483647 h 552"/>
                <a:gd name="T70" fmla="*/ 2147483647 w 552"/>
                <a:gd name="T71" fmla="*/ 2147483647 h 552"/>
                <a:gd name="T72" fmla="*/ 2147483647 w 552"/>
                <a:gd name="T73" fmla="*/ 2147483647 h 552"/>
                <a:gd name="T74" fmla="*/ 2147483647 w 552"/>
                <a:gd name="T75" fmla="*/ 0 h 552"/>
                <a:gd name="T76" fmla="*/ 2147483647 w 552"/>
                <a:gd name="T77" fmla="*/ 2147483647 h 552"/>
                <a:gd name="T78" fmla="*/ 2147483647 w 552"/>
                <a:gd name="T79" fmla="*/ 2147483647 h 552"/>
                <a:gd name="T80" fmla="*/ 2147483647 w 552"/>
                <a:gd name="T81" fmla="*/ 2147483647 h 552"/>
                <a:gd name="T82" fmla="*/ 2147483647 w 552"/>
                <a:gd name="T83" fmla="*/ 2147483647 h 552"/>
                <a:gd name="T84" fmla="*/ 2147483647 w 552"/>
                <a:gd name="T85" fmla="*/ 2147483647 h 552"/>
                <a:gd name="T86" fmla="*/ 2147483647 w 552"/>
                <a:gd name="T87" fmla="*/ 2147483647 h 552"/>
                <a:gd name="T88" fmla="*/ 2147483647 w 552"/>
                <a:gd name="T89" fmla="*/ 2147483647 h 552"/>
                <a:gd name="T90" fmla="*/ 2147483647 w 552"/>
                <a:gd name="T91" fmla="*/ 2147483647 h 552"/>
                <a:gd name="T92" fmla="*/ 2147483647 w 552"/>
                <a:gd name="T93" fmla="*/ 2147483647 h 552"/>
                <a:gd name="T94" fmla="*/ 2147483647 w 552"/>
                <a:gd name="T95" fmla="*/ 2147483647 h 552"/>
                <a:gd name="T96" fmla="*/ 2147483647 w 552"/>
                <a:gd name="T97" fmla="*/ 2147483647 h 552"/>
                <a:gd name="T98" fmla="*/ 2147483647 w 552"/>
                <a:gd name="T99" fmla="*/ 2147483647 h 552"/>
                <a:gd name="T100" fmla="*/ 2147483647 w 552"/>
                <a:gd name="T101" fmla="*/ 2147483647 h 552"/>
                <a:gd name="T102" fmla="*/ 2147483647 w 552"/>
                <a:gd name="T103" fmla="*/ 2147483647 h 55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552"/>
                <a:gd name="T157" fmla="*/ 0 h 552"/>
                <a:gd name="T158" fmla="*/ 552 w 552"/>
                <a:gd name="T159" fmla="*/ 552 h 55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552" h="552">
                  <a:moveTo>
                    <a:pt x="18" y="204"/>
                  </a:moveTo>
                  <a:lnTo>
                    <a:pt x="18" y="234"/>
                  </a:lnTo>
                  <a:lnTo>
                    <a:pt x="30" y="234"/>
                  </a:lnTo>
                  <a:lnTo>
                    <a:pt x="36" y="240"/>
                  </a:lnTo>
                  <a:lnTo>
                    <a:pt x="48" y="264"/>
                  </a:lnTo>
                  <a:lnTo>
                    <a:pt x="54" y="270"/>
                  </a:lnTo>
                  <a:lnTo>
                    <a:pt x="54" y="294"/>
                  </a:lnTo>
                  <a:lnTo>
                    <a:pt x="72" y="330"/>
                  </a:lnTo>
                  <a:lnTo>
                    <a:pt x="84" y="336"/>
                  </a:lnTo>
                  <a:lnTo>
                    <a:pt x="102" y="354"/>
                  </a:lnTo>
                  <a:lnTo>
                    <a:pt x="132" y="354"/>
                  </a:lnTo>
                  <a:lnTo>
                    <a:pt x="138" y="360"/>
                  </a:lnTo>
                  <a:lnTo>
                    <a:pt x="138" y="390"/>
                  </a:lnTo>
                  <a:lnTo>
                    <a:pt x="168" y="390"/>
                  </a:lnTo>
                  <a:lnTo>
                    <a:pt x="174" y="414"/>
                  </a:lnTo>
                  <a:lnTo>
                    <a:pt x="168" y="420"/>
                  </a:lnTo>
                  <a:lnTo>
                    <a:pt x="168" y="450"/>
                  </a:lnTo>
                  <a:lnTo>
                    <a:pt x="186" y="450"/>
                  </a:lnTo>
                  <a:lnTo>
                    <a:pt x="186" y="480"/>
                  </a:lnTo>
                  <a:lnTo>
                    <a:pt x="198" y="480"/>
                  </a:lnTo>
                  <a:lnTo>
                    <a:pt x="216" y="486"/>
                  </a:lnTo>
                  <a:lnTo>
                    <a:pt x="228" y="486"/>
                  </a:lnTo>
                  <a:lnTo>
                    <a:pt x="246" y="492"/>
                  </a:lnTo>
                  <a:lnTo>
                    <a:pt x="264" y="510"/>
                  </a:lnTo>
                  <a:lnTo>
                    <a:pt x="270" y="522"/>
                  </a:lnTo>
                  <a:lnTo>
                    <a:pt x="270" y="528"/>
                  </a:lnTo>
                  <a:lnTo>
                    <a:pt x="252" y="528"/>
                  </a:lnTo>
                  <a:lnTo>
                    <a:pt x="312" y="528"/>
                  </a:lnTo>
                  <a:lnTo>
                    <a:pt x="324" y="534"/>
                  </a:lnTo>
                  <a:lnTo>
                    <a:pt x="330" y="534"/>
                  </a:lnTo>
                  <a:lnTo>
                    <a:pt x="342" y="540"/>
                  </a:lnTo>
                  <a:lnTo>
                    <a:pt x="402" y="540"/>
                  </a:lnTo>
                  <a:lnTo>
                    <a:pt x="420" y="552"/>
                  </a:lnTo>
                  <a:lnTo>
                    <a:pt x="486" y="468"/>
                  </a:lnTo>
                  <a:lnTo>
                    <a:pt x="504" y="462"/>
                  </a:lnTo>
                  <a:lnTo>
                    <a:pt x="492" y="444"/>
                  </a:lnTo>
                  <a:lnTo>
                    <a:pt x="504" y="432"/>
                  </a:lnTo>
                  <a:lnTo>
                    <a:pt x="504" y="402"/>
                  </a:lnTo>
                  <a:lnTo>
                    <a:pt x="516" y="396"/>
                  </a:lnTo>
                  <a:lnTo>
                    <a:pt x="528" y="384"/>
                  </a:lnTo>
                  <a:lnTo>
                    <a:pt x="528" y="372"/>
                  </a:lnTo>
                  <a:lnTo>
                    <a:pt x="540" y="360"/>
                  </a:lnTo>
                  <a:lnTo>
                    <a:pt x="546" y="348"/>
                  </a:lnTo>
                  <a:lnTo>
                    <a:pt x="546" y="342"/>
                  </a:lnTo>
                  <a:lnTo>
                    <a:pt x="522" y="318"/>
                  </a:lnTo>
                  <a:lnTo>
                    <a:pt x="522" y="306"/>
                  </a:lnTo>
                  <a:lnTo>
                    <a:pt x="540" y="288"/>
                  </a:lnTo>
                  <a:lnTo>
                    <a:pt x="522" y="264"/>
                  </a:lnTo>
                  <a:lnTo>
                    <a:pt x="540" y="252"/>
                  </a:lnTo>
                  <a:lnTo>
                    <a:pt x="540" y="240"/>
                  </a:lnTo>
                  <a:lnTo>
                    <a:pt x="546" y="240"/>
                  </a:lnTo>
                  <a:lnTo>
                    <a:pt x="546" y="234"/>
                  </a:lnTo>
                  <a:lnTo>
                    <a:pt x="552" y="228"/>
                  </a:lnTo>
                  <a:lnTo>
                    <a:pt x="552" y="216"/>
                  </a:lnTo>
                  <a:lnTo>
                    <a:pt x="540" y="192"/>
                  </a:lnTo>
                  <a:lnTo>
                    <a:pt x="540" y="180"/>
                  </a:lnTo>
                  <a:lnTo>
                    <a:pt x="546" y="174"/>
                  </a:lnTo>
                  <a:lnTo>
                    <a:pt x="546" y="168"/>
                  </a:lnTo>
                  <a:lnTo>
                    <a:pt x="552" y="162"/>
                  </a:lnTo>
                  <a:lnTo>
                    <a:pt x="540" y="150"/>
                  </a:lnTo>
                  <a:lnTo>
                    <a:pt x="552" y="138"/>
                  </a:lnTo>
                  <a:lnTo>
                    <a:pt x="540" y="120"/>
                  </a:lnTo>
                  <a:lnTo>
                    <a:pt x="546" y="114"/>
                  </a:lnTo>
                  <a:lnTo>
                    <a:pt x="552" y="102"/>
                  </a:lnTo>
                  <a:lnTo>
                    <a:pt x="552" y="96"/>
                  </a:lnTo>
                  <a:lnTo>
                    <a:pt x="540" y="84"/>
                  </a:lnTo>
                  <a:lnTo>
                    <a:pt x="528" y="84"/>
                  </a:lnTo>
                  <a:lnTo>
                    <a:pt x="510" y="66"/>
                  </a:lnTo>
                  <a:lnTo>
                    <a:pt x="498" y="66"/>
                  </a:lnTo>
                  <a:lnTo>
                    <a:pt x="486" y="72"/>
                  </a:lnTo>
                  <a:lnTo>
                    <a:pt x="480" y="72"/>
                  </a:lnTo>
                  <a:lnTo>
                    <a:pt x="462" y="48"/>
                  </a:lnTo>
                  <a:lnTo>
                    <a:pt x="444" y="48"/>
                  </a:lnTo>
                  <a:lnTo>
                    <a:pt x="432" y="30"/>
                  </a:lnTo>
                  <a:lnTo>
                    <a:pt x="372" y="30"/>
                  </a:lnTo>
                  <a:lnTo>
                    <a:pt x="366" y="0"/>
                  </a:lnTo>
                  <a:lnTo>
                    <a:pt x="330" y="0"/>
                  </a:lnTo>
                  <a:lnTo>
                    <a:pt x="294" y="12"/>
                  </a:lnTo>
                  <a:lnTo>
                    <a:pt x="282" y="24"/>
                  </a:lnTo>
                  <a:lnTo>
                    <a:pt x="258" y="36"/>
                  </a:lnTo>
                  <a:lnTo>
                    <a:pt x="258" y="72"/>
                  </a:lnTo>
                  <a:lnTo>
                    <a:pt x="252" y="78"/>
                  </a:lnTo>
                  <a:lnTo>
                    <a:pt x="240" y="78"/>
                  </a:lnTo>
                  <a:lnTo>
                    <a:pt x="228" y="84"/>
                  </a:lnTo>
                  <a:lnTo>
                    <a:pt x="210" y="90"/>
                  </a:lnTo>
                  <a:lnTo>
                    <a:pt x="198" y="96"/>
                  </a:lnTo>
                  <a:lnTo>
                    <a:pt x="192" y="102"/>
                  </a:lnTo>
                  <a:lnTo>
                    <a:pt x="180" y="126"/>
                  </a:lnTo>
                  <a:lnTo>
                    <a:pt x="174" y="132"/>
                  </a:lnTo>
                  <a:lnTo>
                    <a:pt x="174" y="138"/>
                  </a:lnTo>
                  <a:lnTo>
                    <a:pt x="168" y="144"/>
                  </a:lnTo>
                  <a:lnTo>
                    <a:pt x="162" y="156"/>
                  </a:lnTo>
                  <a:lnTo>
                    <a:pt x="132" y="186"/>
                  </a:lnTo>
                  <a:lnTo>
                    <a:pt x="108" y="198"/>
                  </a:lnTo>
                  <a:lnTo>
                    <a:pt x="90" y="198"/>
                  </a:lnTo>
                  <a:lnTo>
                    <a:pt x="90" y="192"/>
                  </a:lnTo>
                  <a:lnTo>
                    <a:pt x="78" y="180"/>
                  </a:lnTo>
                  <a:lnTo>
                    <a:pt x="66" y="180"/>
                  </a:lnTo>
                  <a:lnTo>
                    <a:pt x="66" y="192"/>
                  </a:lnTo>
                  <a:lnTo>
                    <a:pt x="54" y="192"/>
                  </a:lnTo>
                  <a:lnTo>
                    <a:pt x="42" y="180"/>
                  </a:lnTo>
                  <a:lnTo>
                    <a:pt x="42" y="174"/>
                  </a:lnTo>
                  <a:lnTo>
                    <a:pt x="0" y="174"/>
                  </a:lnTo>
                  <a:lnTo>
                    <a:pt x="6" y="192"/>
                  </a:lnTo>
                  <a:lnTo>
                    <a:pt x="18" y="204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1" name="Zambia" descr="© INSCALE GmbH, 05.05.2010&#10;http://www.presentationload.com/">
              <a:extLst>
                <a:ext uri="{FF2B5EF4-FFF2-40B4-BE49-F238E27FC236}">
                  <a16:creationId xmlns:a16="http://schemas.microsoft.com/office/drawing/2014/main" id="{95AC327C-FF93-4221-AB7D-3D6A2A8427FF}"/>
                </a:ext>
              </a:extLst>
            </p:cNvPr>
            <p:cNvSpPr>
              <a:spLocks/>
            </p:cNvSpPr>
            <p:nvPr/>
          </p:nvSpPr>
          <p:spPr bwMode="gray">
            <a:xfrm>
              <a:off x="6239086" y="4815961"/>
              <a:ext cx="369904" cy="358657"/>
            </a:xfrm>
            <a:custGeom>
              <a:avLst/>
              <a:gdLst>
                <a:gd name="T0" fmla="*/ 2147483647 w 834"/>
                <a:gd name="T1" fmla="*/ 2147483647 h 798"/>
                <a:gd name="T2" fmla="*/ 2147483647 w 834"/>
                <a:gd name="T3" fmla="*/ 2147483647 h 798"/>
                <a:gd name="T4" fmla="*/ 2147483647 w 834"/>
                <a:gd name="T5" fmla="*/ 2147483647 h 798"/>
                <a:gd name="T6" fmla="*/ 2147483647 w 834"/>
                <a:gd name="T7" fmla="*/ 2147483647 h 798"/>
                <a:gd name="T8" fmla="*/ 2147483647 w 834"/>
                <a:gd name="T9" fmla="*/ 2147483647 h 798"/>
                <a:gd name="T10" fmla="*/ 2147483647 w 834"/>
                <a:gd name="T11" fmla="*/ 2147483647 h 798"/>
                <a:gd name="T12" fmla="*/ 2147483647 w 834"/>
                <a:gd name="T13" fmla="*/ 2147483647 h 798"/>
                <a:gd name="T14" fmla="*/ 2147483647 w 834"/>
                <a:gd name="T15" fmla="*/ 2147483647 h 798"/>
                <a:gd name="T16" fmla="*/ 2147483647 w 834"/>
                <a:gd name="T17" fmla="*/ 2147483647 h 798"/>
                <a:gd name="T18" fmla="*/ 2147483647 w 834"/>
                <a:gd name="T19" fmla="*/ 2147483647 h 798"/>
                <a:gd name="T20" fmla="*/ 2147483647 w 834"/>
                <a:gd name="T21" fmla="*/ 2147483647 h 798"/>
                <a:gd name="T22" fmla="*/ 2147483647 w 834"/>
                <a:gd name="T23" fmla="*/ 2147483647 h 798"/>
                <a:gd name="T24" fmla="*/ 2147483647 w 834"/>
                <a:gd name="T25" fmla="*/ 2147483647 h 798"/>
                <a:gd name="T26" fmla="*/ 2147483647 w 834"/>
                <a:gd name="T27" fmla="*/ 2147483647 h 798"/>
                <a:gd name="T28" fmla="*/ 2147483647 w 834"/>
                <a:gd name="T29" fmla="*/ 2147483647 h 798"/>
                <a:gd name="T30" fmla="*/ 2147483647 w 834"/>
                <a:gd name="T31" fmla="*/ 2147483647 h 798"/>
                <a:gd name="T32" fmla="*/ 2147483647 w 834"/>
                <a:gd name="T33" fmla="*/ 2147483647 h 798"/>
                <a:gd name="T34" fmla="*/ 2147483647 w 834"/>
                <a:gd name="T35" fmla="*/ 2147483647 h 798"/>
                <a:gd name="T36" fmla="*/ 2147483647 w 834"/>
                <a:gd name="T37" fmla="*/ 2147483647 h 798"/>
                <a:gd name="T38" fmla="*/ 2147483647 w 834"/>
                <a:gd name="T39" fmla="*/ 2147483647 h 798"/>
                <a:gd name="T40" fmla="*/ 2147483647 w 834"/>
                <a:gd name="T41" fmla="*/ 2147483647 h 798"/>
                <a:gd name="T42" fmla="*/ 2147483647 w 834"/>
                <a:gd name="T43" fmla="*/ 2147483647 h 798"/>
                <a:gd name="T44" fmla="*/ 2147483647 w 834"/>
                <a:gd name="T45" fmla="*/ 2147483647 h 798"/>
                <a:gd name="T46" fmla="*/ 2147483647 w 834"/>
                <a:gd name="T47" fmla="*/ 2147483647 h 798"/>
                <a:gd name="T48" fmla="*/ 2147483647 w 834"/>
                <a:gd name="T49" fmla="*/ 2147483647 h 798"/>
                <a:gd name="T50" fmla="*/ 2147483647 w 834"/>
                <a:gd name="T51" fmla="*/ 2147483647 h 798"/>
                <a:gd name="T52" fmla="*/ 2147483647 w 834"/>
                <a:gd name="T53" fmla="*/ 2147483647 h 798"/>
                <a:gd name="T54" fmla="*/ 2147483647 w 834"/>
                <a:gd name="T55" fmla="*/ 2147483647 h 798"/>
                <a:gd name="T56" fmla="*/ 2147483647 w 834"/>
                <a:gd name="T57" fmla="*/ 2147483647 h 798"/>
                <a:gd name="T58" fmla="*/ 2147483647 w 834"/>
                <a:gd name="T59" fmla="*/ 2147483647 h 798"/>
                <a:gd name="T60" fmla="*/ 2147483647 w 834"/>
                <a:gd name="T61" fmla="*/ 2147483647 h 798"/>
                <a:gd name="T62" fmla="*/ 2147483647 w 834"/>
                <a:gd name="T63" fmla="*/ 2147483647 h 798"/>
                <a:gd name="T64" fmla="*/ 2147483647 w 834"/>
                <a:gd name="T65" fmla="*/ 2147483647 h 798"/>
                <a:gd name="T66" fmla="*/ 2147483647 w 834"/>
                <a:gd name="T67" fmla="*/ 2147483647 h 798"/>
                <a:gd name="T68" fmla="*/ 2147483647 w 834"/>
                <a:gd name="T69" fmla="*/ 2147483647 h 798"/>
                <a:gd name="T70" fmla="*/ 2147483647 w 834"/>
                <a:gd name="T71" fmla="*/ 2147483647 h 798"/>
                <a:gd name="T72" fmla="*/ 2147483647 w 834"/>
                <a:gd name="T73" fmla="*/ 2147483647 h 798"/>
                <a:gd name="T74" fmla="*/ 2147483647 w 834"/>
                <a:gd name="T75" fmla="*/ 2147483647 h 798"/>
                <a:gd name="T76" fmla="*/ 2147483647 w 834"/>
                <a:gd name="T77" fmla="*/ 2147483647 h 798"/>
                <a:gd name="T78" fmla="*/ 2147483647 w 834"/>
                <a:gd name="T79" fmla="*/ 2147483647 h 798"/>
                <a:gd name="T80" fmla="*/ 2147483647 w 834"/>
                <a:gd name="T81" fmla="*/ 2147483647 h 798"/>
                <a:gd name="T82" fmla="*/ 2147483647 w 834"/>
                <a:gd name="T83" fmla="*/ 2147483647 h 798"/>
                <a:gd name="T84" fmla="*/ 2147483647 w 834"/>
                <a:gd name="T85" fmla="*/ 2147483647 h 798"/>
                <a:gd name="T86" fmla="*/ 2147483647 w 834"/>
                <a:gd name="T87" fmla="*/ 2147483647 h 798"/>
                <a:gd name="T88" fmla="*/ 2147483647 w 834"/>
                <a:gd name="T89" fmla="*/ 2147483647 h 798"/>
                <a:gd name="T90" fmla="*/ 2147483647 w 834"/>
                <a:gd name="T91" fmla="*/ 2147483647 h 798"/>
                <a:gd name="T92" fmla="*/ 2147483647 w 834"/>
                <a:gd name="T93" fmla="*/ 2147483647 h 798"/>
                <a:gd name="T94" fmla="*/ 2147483647 w 834"/>
                <a:gd name="T95" fmla="*/ 2147483647 h 798"/>
                <a:gd name="T96" fmla="*/ 2147483647 w 834"/>
                <a:gd name="T97" fmla="*/ 2147483647 h 798"/>
                <a:gd name="T98" fmla="*/ 2147483647 w 834"/>
                <a:gd name="T99" fmla="*/ 2147483647 h 798"/>
                <a:gd name="T100" fmla="*/ 2147483647 w 834"/>
                <a:gd name="T101" fmla="*/ 2147483647 h 798"/>
                <a:gd name="T102" fmla="*/ 2147483647 w 834"/>
                <a:gd name="T103" fmla="*/ 2147483647 h 798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834"/>
                <a:gd name="T157" fmla="*/ 0 h 798"/>
                <a:gd name="T158" fmla="*/ 834 w 834"/>
                <a:gd name="T159" fmla="*/ 798 h 798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834" h="798">
                  <a:moveTo>
                    <a:pt x="822" y="186"/>
                  </a:moveTo>
                  <a:lnTo>
                    <a:pt x="822" y="162"/>
                  </a:lnTo>
                  <a:lnTo>
                    <a:pt x="816" y="168"/>
                  </a:lnTo>
                  <a:lnTo>
                    <a:pt x="810" y="168"/>
                  </a:lnTo>
                  <a:lnTo>
                    <a:pt x="810" y="126"/>
                  </a:lnTo>
                  <a:lnTo>
                    <a:pt x="798" y="114"/>
                  </a:lnTo>
                  <a:lnTo>
                    <a:pt x="786" y="114"/>
                  </a:lnTo>
                  <a:lnTo>
                    <a:pt x="786" y="102"/>
                  </a:lnTo>
                  <a:lnTo>
                    <a:pt x="768" y="90"/>
                  </a:lnTo>
                  <a:lnTo>
                    <a:pt x="750" y="90"/>
                  </a:lnTo>
                  <a:lnTo>
                    <a:pt x="750" y="72"/>
                  </a:lnTo>
                  <a:lnTo>
                    <a:pt x="738" y="78"/>
                  </a:lnTo>
                  <a:lnTo>
                    <a:pt x="726" y="78"/>
                  </a:lnTo>
                  <a:lnTo>
                    <a:pt x="708" y="60"/>
                  </a:lnTo>
                  <a:lnTo>
                    <a:pt x="690" y="60"/>
                  </a:lnTo>
                  <a:lnTo>
                    <a:pt x="684" y="54"/>
                  </a:lnTo>
                  <a:lnTo>
                    <a:pt x="684" y="36"/>
                  </a:lnTo>
                  <a:lnTo>
                    <a:pt x="672" y="42"/>
                  </a:lnTo>
                  <a:lnTo>
                    <a:pt x="654" y="42"/>
                  </a:lnTo>
                  <a:lnTo>
                    <a:pt x="648" y="54"/>
                  </a:lnTo>
                  <a:lnTo>
                    <a:pt x="642" y="60"/>
                  </a:lnTo>
                  <a:lnTo>
                    <a:pt x="636" y="60"/>
                  </a:lnTo>
                  <a:lnTo>
                    <a:pt x="624" y="48"/>
                  </a:lnTo>
                  <a:lnTo>
                    <a:pt x="624" y="36"/>
                  </a:lnTo>
                  <a:lnTo>
                    <a:pt x="618" y="30"/>
                  </a:lnTo>
                  <a:lnTo>
                    <a:pt x="606" y="30"/>
                  </a:lnTo>
                  <a:lnTo>
                    <a:pt x="600" y="24"/>
                  </a:lnTo>
                  <a:lnTo>
                    <a:pt x="594" y="24"/>
                  </a:lnTo>
                  <a:lnTo>
                    <a:pt x="594" y="6"/>
                  </a:lnTo>
                  <a:lnTo>
                    <a:pt x="600" y="0"/>
                  </a:lnTo>
                  <a:lnTo>
                    <a:pt x="576" y="12"/>
                  </a:lnTo>
                  <a:lnTo>
                    <a:pt x="558" y="12"/>
                  </a:lnTo>
                  <a:lnTo>
                    <a:pt x="546" y="18"/>
                  </a:lnTo>
                  <a:lnTo>
                    <a:pt x="528" y="18"/>
                  </a:lnTo>
                  <a:lnTo>
                    <a:pt x="510" y="24"/>
                  </a:lnTo>
                  <a:lnTo>
                    <a:pt x="498" y="24"/>
                  </a:lnTo>
                  <a:lnTo>
                    <a:pt x="498" y="54"/>
                  </a:lnTo>
                  <a:lnTo>
                    <a:pt x="480" y="72"/>
                  </a:lnTo>
                  <a:lnTo>
                    <a:pt x="468" y="78"/>
                  </a:lnTo>
                  <a:lnTo>
                    <a:pt x="462" y="84"/>
                  </a:lnTo>
                  <a:lnTo>
                    <a:pt x="456" y="84"/>
                  </a:lnTo>
                  <a:lnTo>
                    <a:pt x="468" y="96"/>
                  </a:lnTo>
                  <a:lnTo>
                    <a:pt x="468" y="102"/>
                  </a:lnTo>
                  <a:lnTo>
                    <a:pt x="474" y="108"/>
                  </a:lnTo>
                  <a:lnTo>
                    <a:pt x="474" y="114"/>
                  </a:lnTo>
                  <a:lnTo>
                    <a:pt x="480" y="120"/>
                  </a:lnTo>
                  <a:lnTo>
                    <a:pt x="480" y="144"/>
                  </a:lnTo>
                  <a:lnTo>
                    <a:pt x="486" y="162"/>
                  </a:lnTo>
                  <a:lnTo>
                    <a:pt x="486" y="216"/>
                  </a:lnTo>
                  <a:lnTo>
                    <a:pt x="474" y="228"/>
                  </a:lnTo>
                  <a:lnTo>
                    <a:pt x="468" y="240"/>
                  </a:lnTo>
                  <a:lnTo>
                    <a:pt x="462" y="258"/>
                  </a:lnTo>
                  <a:lnTo>
                    <a:pt x="456" y="270"/>
                  </a:lnTo>
                  <a:lnTo>
                    <a:pt x="456" y="294"/>
                  </a:lnTo>
                  <a:lnTo>
                    <a:pt x="468" y="306"/>
                  </a:lnTo>
                  <a:lnTo>
                    <a:pt x="474" y="306"/>
                  </a:lnTo>
                  <a:lnTo>
                    <a:pt x="474" y="312"/>
                  </a:lnTo>
                  <a:lnTo>
                    <a:pt x="480" y="312"/>
                  </a:lnTo>
                  <a:lnTo>
                    <a:pt x="510" y="342"/>
                  </a:lnTo>
                  <a:lnTo>
                    <a:pt x="522" y="348"/>
                  </a:lnTo>
                  <a:lnTo>
                    <a:pt x="528" y="348"/>
                  </a:lnTo>
                  <a:lnTo>
                    <a:pt x="534" y="342"/>
                  </a:lnTo>
                  <a:lnTo>
                    <a:pt x="534" y="324"/>
                  </a:lnTo>
                  <a:lnTo>
                    <a:pt x="558" y="324"/>
                  </a:lnTo>
                  <a:lnTo>
                    <a:pt x="558" y="372"/>
                  </a:lnTo>
                  <a:lnTo>
                    <a:pt x="552" y="408"/>
                  </a:lnTo>
                  <a:lnTo>
                    <a:pt x="546" y="426"/>
                  </a:lnTo>
                  <a:lnTo>
                    <a:pt x="540" y="426"/>
                  </a:lnTo>
                  <a:lnTo>
                    <a:pt x="540" y="420"/>
                  </a:lnTo>
                  <a:lnTo>
                    <a:pt x="534" y="408"/>
                  </a:lnTo>
                  <a:lnTo>
                    <a:pt x="516" y="420"/>
                  </a:lnTo>
                  <a:lnTo>
                    <a:pt x="498" y="420"/>
                  </a:lnTo>
                  <a:lnTo>
                    <a:pt x="498" y="408"/>
                  </a:lnTo>
                  <a:lnTo>
                    <a:pt x="492" y="396"/>
                  </a:lnTo>
                  <a:lnTo>
                    <a:pt x="492" y="384"/>
                  </a:lnTo>
                  <a:lnTo>
                    <a:pt x="480" y="372"/>
                  </a:lnTo>
                  <a:lnTo>
                    <a:pt x="468" y="372"/>
                  </a:lnTo>
                  <a:lnTo>
                    <a:pt x="462" y="360"/>
                  </a:lnTo>
                  <a:lnTo>
                    <a:pt x="462" y="354"/>
                  </a:lnTo>
                  <a:lnTo>
                    <a:pt x="456" y="342"/>
                  </a:lnTo>
                  <a:lnTo>
                    <a:pt x="450" y="336"/>
                  </a:lnTo>
                  <a:lnTo>
                    <a:pt x="444" y="336"/>
                  </a:lnTo>
                  <a:lnTo>
                    <a:pt x="438" y="342"/>
                  </a:lnTo>
                  <a:lnTo>
                    <a:pt x="426" y="342"/>
                  </a:lnTo>
                  <a:lnTo>
                    <a:pt x="426" y="330"/>
                  </a:lnTo>
                  <a:lnTo>
                    <a:pt x="420" y="324"/>
                  </a:lnTo>
                  <a:lnTo>
                    <a:pt x="390" y="324"/>
                  </a:lnTo>
                  <a:lnTo>
                    <a:pt x="390" y="312"/>
                  </a:lnTo>
                  <a:lnTo>
                    <a:pt x="396" y="312"/>
                  </a:lnTo>
                  <a:lnTo>
                    <a:pt x="396" y="300"/>
                  </a:lnTo>
                  <a:lnTo>
                    <a:pt x="384" y="300"/>
                  </a:lnTo>
                  <a:lnTo>
                    <a:pt x="378" y="294"/>
                  </a:lnTo>
                  <a:lnTo>
                    <a:pt x="378" y="282"/>
                  </a:lnTo>
                  <a:lnTo>
                    <a:pt x="366" y="270"/>
                  </a:lnTo>
                  <a:lnTo>
                    <a:pt x="360" y="270"/>
                  </a:lnTo>
                  <a:lnTo>
                    <a:pt x="354" y="276"/>
                  </a:lnTo>
                  <a:lnTo>
                    <a:pt x="354" y="294"/>
                  </a:lnTo>
                  <a:lnTo>
                    <a:pt x="348" y="300"/>
                  </a:lnTo>
                  <a:lnTo>
                    <a:pt x="348" y="306"/>
                  </a:lnTo>
                  <a:lnTo>
                    <a:pt x="330" y="306"/>
                  </a:lnTo>
                  <a:lnTo>
                    <a:pt x="300" y="300"/>
                  </a:lnTo>
                  <a:lnTo>
                    <a:pt x="264" y="294"/>
                  </a:lnTo>
                  <a:lnTo>
                    <a:pt x="246" y="282"/>
                  </a:lnTo>
                  <a:lnTo>
                    <a:pt x="240" y="276"/>
                  </a:lnTo>
                  <a:lnTo>
                    <a:pt x="234" y="264"/>
                  </a:lnTo>
                  <a:lnTo>
                    <a:pt x="234" y="246"/>
                  </a:lnTo>
                  <a:lnTo>
                    <a:pt x="192" y="252"/>
                  </a:lnTo>
                  <a:lnTo>
                    <a:pt x="198" y="258"/>
                  </a:lnTo>
                  <a:lnTo>
                    <a:pt x="198" y="264"/>
                  </a:lnTo>
                  <a:lnTo>
                    <a:pt x="180" y="264"/>
                  </a:lnTo>
                  <a:lnTo>
                    <a:pt x="174" y="258"/>
                  </a:lnTo>
                  <a:lnTo>
                    <a:pt x="174" y="228"/>
                  </a:lnTo>
                  <a:lnTo>
                    <a:pt x="156" y="228"/>
                  </a:lnTo>
                  <a:lnTo>
                    <a:pt x="150" y="216"/>
                  </a:lnTo>
                  <a:lnTo>
                    <a:pt x="144" y="234"/>
                  </a:lnTo>
                  <a:lnTo>
                    <a:pt x="144" y="240"/>
                  </a:lnTo>
                  <a:lnTo>
                    <a:pt x="156" y="252"/>
                  </a:lnTo>
                  <a:lnTo>
                    <a:pt x="156" y="270"/>
                  </a:lnTo>
                  <a:lnTo>
                    <a:pt x="150" y="276"/>
                  </a:lnTo>
                  <a:lnTo>
                    <a:pt x="144" y="276"/>
                  </a:lnTo>
                  <a:lnTo>
                    <a:pt x="144" y="330"/>
                  </a:lnTo>
                  <a:lnTo>
                    <a:pt x="156" y="342"/>
                  </a:lnTo>
                  <a:lnTo>
                    <a:pt x="138" y="348"/>
                  </a:lnTo>
                  <a:lnTo>
                    <a:pt x="138" y="354"/>
                  </a:lnTo>
                  <a:lnTo>
                    <a:pt x="144" y="360"/>
                  </a:lnTo>
                  <a:lnTo>
                    <a:pt x="144" y="384"/>
                  </a:lnTo>
                  <a:lnTo>
                    <a:pt x="132" y="396"/>
                  </a:lnTo>
                  <a:lnTo>
                    <a:pt x="126" y="396"/>
                  </a:lnTo>
                  <a:lnTo>
                    <a:pt x="0" y="390"/>
                  </a:lnTo>
                  <a:lnTo>
                    <a:pt x="0" y="642"/>
                  </a:lnTo>
                  <a:lnTo>
                    <a:pt x="6" y="654"/>
                  </a:lnTo>
                  <a:lnTo>
                    <a:pt x="6" y="672"/>
                  </a:lnTo>
                  <a:lnTo>
                    <a:pt x="96" y="762"/>
                  </a:lnTo>
                  <a:lnTo>
                    <a:pt x="114" y="768"/>
                  </a:lnTo>
                  <a:lnTo>
                    <a:pt x="138" y="756"/>
                  </a:lnTo>
                  <a:lnTo>
                    <a:pt x="144" y="756"/>
                  </a:lnTo>
                  <a:lnTo>
                    <a:pt x="150" y="750"/>
                  </a:lnTo>
                  <a:lnTo>
                    <a:pt x="168" y="750"/>
                  </a:lnTo>
                  <a:lnTo>
                    <a:pt x="174" y="756"/>
                  </a:lnTo>
                  <a:lnTo>
                    <a:pt x="174" y="762"/>
                  </a:lnTo>
                  <a:lnTo>
                    <a:pt x="204" y="756"/>
                  </a:lnTo>
                  <a:lnTo>
                    <a:pt x="222" y="774"/>
                  </a:lnTo>
                  <a:lnTo>
                    <a:pt x="264" y="774"/>
                  </a:lnTo>
                  <a:lnTo>
                    <a:pt x="264" y="780"/>
                  </a:lnTo>
                  <a:lnTo>
                    <a:pt x="276" y="792"/>
                  </a:lnTo>
                  <a:lnTo>
                    <a:pt x="288" y="792"/>
                  </a:lnTo>
                  <a:lnTo>
                    <a:pt x="288" y="780"/>
                  </a:lnTo>
                  <a:lnTo>
                    <a:pt x="300" y="780"/>
                  </a:lnTo>
                  <a:lnTo>
                    <a:pt x="312" y="792"/>
                  </a:lnTo>
                  <a:lnTo>
                    <a:pt x="312" y="798"/>
                  </a:lnTo>
                  <a:lnTo>
                    <a:pt x="330" y="798"/>
                  </a:lnTo>
                  <a:lnTo>
                    <a:pt x="354" y="786"/>
                  </a:lnTo>
                  <a:lnTo>
                    <a:pt x="384" y="756"/>
                  </a:lnTo>
                  <a:lnTo>
                    <a:pt x="390" y="744"/>
                  </a:lnTo>
                  <a:lnTo>
                    <a:pt x="396" y="738"/>
                  </a:lnTo>
                  <a:lnTo>
                    <a:pt x="396" y="732"/>
                  </a:lnTo>
                  <a:lnTo>
                    <a:pt x="402" y="726"/>
                  </a:lnTo>
                  <a:lnTo>
                    <a:pt x="414" y="702"/>
                  </a:lnTo>
                  <a:lnTo>
                    <a:pt x="420" y="696"/>
                  </a:lnTo>
                  <a:lnTo>
                    <a:pt x="432" y="690"/>
                  </a:lnTo>
                  <a:lnTo>
                    <a:pt x="450" y="684"/>
                  </a:lnTo>
                  <a:lnTo>
                    <a:pt x="462" y="678"/>
                  </a:lnTo>
                  <a:lnTo>
                    <a:pt x="474" y="678"/>
                  </a:lnTo>
                  <a:lnTo>
                    <a:pt x="480" y="672"/>
                  </a:lnTo>
                  <a:lnTo>
                    <a:pt x="480" y="636"/>
                  </a:lnTo>
                  <a:lnTo>
                    <a:pt x="504" y="624"/>
                  </a:lnTo>
                  <a:lnTo>
                    <a:pt x="516" y="612"/>
                  </a:lnTo>
                  <a:lnTo>
                    <a:pt x="552" y="600"/>
                  </a:lnTo>
                  <a:lnTo>
                    <a:pt x="588" y="600"/>
                  </a:lnTo>
                  <a:lnTo>
                    <a:pt x="588" y="576"/>
                  </a:lnTo>
                  <a:lnTo>
                    <a:pt x="570" y="558"/>
                  </a:lnTo>
                  <a:lnTo>
                    <a:pt x="582" y="546"/>
                  </a:lnTo>
                  <a:lnTo>
                    <a:pt x="612" y="546"/>
                  </a:lnTo>
                  <a:lnTo>
                    <a:pt x="630" y="528"/>
                  </a:lnTo>
                  <a:lnTo>
                    <a:pt x="642" y="528"/>
                  </a:lnTo>
                  <a:lnTo>
                    <a:pt x="654" y="522"/>
                  </a:lnTo>
                  <a:lnTo>
                    <a:pt x="672" y="522"/>
                  </a:lnTo>
                  <a:lnTo>
                    <a:pt x="690" y="516"/>
                  </a:lnTo>
                  <a:lnTo>
                    <a:pt x="702" y="510"/>
                  </a:lnTo>
                  <a:lnTo>
                    <a:pt x="708" y="510"/>
                  </a:lnTo>
                  <a:lnTo>
                    <a:pt x="732" y="498"/>
                  </a:lnTo>
                  <a:lnTo>
                    <a:pt x="750" y="486"/>
                  </a:lnTo>
                  <a:lnTo>
                    <a:pt x="762" y="480"/>
                  </a:lnTo>
                  <a:lnTo>
                    <a:pt x="780" y="474"/>
                  </a:lnTo>
                  <a:lnTo>
                    <a:pt x="786" y="468"/>
                  </a:lnTo>
                  <a:lnTo>
                    <a:pt x="792" y="468"/>
                  </a:lnTo>
                  <a:lnTo>
                    <a:pt x="780" y="462"/>
                  </a:lnTo>
                  <a:lnTo>
                    <a:pt x="768" y="450"/>
                  </a:lnTo>
                  <a:lnTo>
                    <a:pt x="756" y="444"/>
                  </a:lnTo>
                  <a:lnTo>
                    <a:pt x="756" y="438"/>
                  </a:lnTo>
                  <a:lnTo>
                    <a:pt x="762" y="432"/>
                  </a:lnTo>
                  <a:lnTo>
                    <a:pt x="768" y="420"/>
                  </a:lnTo>
                  <a:lnTo>
                    <a:pt x="774" y="414"/>
                  </a:lnTo>
                  <a:lnTo>
                    <a:pt x="780" y="402"/>
                  </a:lnTo>
                  <a:lnTo>
                    <a:pt x="774" y="366"/>
                  </a:lnTo>
                  <a:lnTo>
                    <a:pt x="780" y="366"/>
                  </a:lnTo>
                  <a:lnTo>
                    <a:pt x="786" y="360"/>
                  </a:lnTo>
                  <a:lnTo>
                    <a:pt x="798" y="354"/>
                  </a:lnTo>
                  <a:lnTo>
                    <a:pt x="816" y="336"/>
                  </a:lnTo>
                  <a:lnTo>
                    <a:pt x="816" y="330"/>
                  </a:lnTo>
                  <a:lnTo>
                    <a:pt x="804" y="330"/>
                  </a:lnTo>
                  <a:lnTo>
                    <a:pt x="804" y="258"/>
                  </a:lnTo>
                  <a:lnTo>
                    <a:pt x="810" y="240"/>
                  </a:lnTo>
                  <a:lnTo>
                    <a:pt x="798" y="234"/>
                  </a:lnTo>
                  <a:lnTo>
                    <a:pt x="798" y="216"/>
                  </a:lnTo>
                  <a:lnTo>
                    <a:pt x="804" y="216"/>
                  </a:lnTo>
                  <a:lnTo>
                    <a:pt x="810" y="210"/>
                  </a:lnTo>
                  <a:lnTo>
                    <a:pt x="834" y="198"/>
                  </a:lnTo>
                  <a:lnTo>
                    <a:pt x="834" y="186"/>
                  </a:lnTo>
                  <a:lnTo>
                    <a:pt x="822" y="186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2" name="Yemen" descr="© INSCALE GmbH, 05.05.2010&#10;http://www.presentationload.com/">
              <a:extLst>
                <a:ext uri="{FF2B5EF4-FFF2-40B4-BE49-F238E27FC236}">
                  <a16:creationId xmlns:a16="http://schemas.microsoft.com/office/drawing/2014/main" id="{A36E0F4D-2C14-4F2C-8022-E55935BE474C}"/>
                </a:ext>
              </a:extLst>
            </p:cNvPr>
            <p:cNvSpPr>
              <a:spLocks/>
            </p:cNvSpPr>
            <p:nvPr/>
          </p:nvSpPr>
          <p:spPr bwMode="gray">
            <a:xfrm>
              <a:off x="6880464" y="3832035"/>
              <a:ext cx="325452" cy="225351"/>
            </a:xfrm>
            <a:custGeom>
              <a:avLst/>
              <a:gdLst>
                <a:gd name="T0" fmla="*/ 2147483647 w 732"/>
                <a:gd name="T1" fmla="*/ 2147483647 h 498"/>
                <a:gd name="T2" fmla="*/ 2147483647 w 732"/>
                <a:gd name="T3" fmla="*/ 2147483647 h 498"/>
                <a:gd name="T4" fmla="*/ 2147483647 w 732"/>
                <a:gd name="T5" fmla="*/ 2147483647 h 498"/>
                <a:gd name="T6" fmla="*/ 2147483647 w 732"/>
                <a:gd name="T7" fmla="*/ 2147483647 h 498"/>
                <a:gd name="T8" fmla="*/ 2147483647 w 732"/>
                <a:gd name="T9" fmla="*/ 2147483647 h 498"/>
                <a:gd name="T10" fmla="*/ 2147483647 w 732"/>
                <a:gd name="T11" fmla="*/ 2147483647 h 498"/>
                <a:gd name="T12" fmla="*/ 2147483647 w 732"/>
                <a:gd name="T13" fmla="*/ 2147483647 h 498"/>
                <a:gd name="T14" fmla="*/ 2147483647 w 732"/>
                <a:gd name="T15" fmla="*/ 2147483647 h 498"/>
                <a:gd name="T16" fmla="*/ 2147483647 w 732"/>
                <a:gd name="T17" fmla="*/ 2147483647 h 498"/>
                <a:gd name="T18" fmla="*/ 2147483647 w 732"/>
                <a:gd name="T19" fmla="*/ 2147483647 h 498"/>
                <a:gd name="T20" fmla="*/ 2147483647 w 732"/>
                <a:gd name="T21" fmla="*/ 2147483647 h 498"/>
                <a:gd name="T22" fmla="*/ 2147483647 w 732"/>
                <a:gd name="T23" fmla="*/ 2147483647 h 498"/>
                <a:gd name="T24" fmla="*/ 2147483647 w 732"/>
                <a:gd name="T25" fmla="*/ 2147483647 h 498"/>
                <a:gd name="T26" fmla="*/ 2147483647 w 732"/>
                <a:gd name="T27" fmla="*/ 2147483647 h 498"/>
                <a:gd name="T28" fmla="*/ 2147483647 w 732"/>
                <a:gd name="T29" fmla="*/ 2147483647 h 498"/>
                <a:gd name="T30" fmla="*/ 0 w 732"/>
                <a:gd name="T31" fmla="*/ 2147483647 h 498"/>
                <a:gd name="T32" fmla="*/ 2147483647 w 732"/>
                <a:gd name="T33" fmla="*/ 2147483647 h 498"/>
                <a:gd name="T34" fmla="*/ 2147483647 w 732"/>
                <a:gd name="T35" fmla="*/ 2147483647 h 498"/>
                <a:gd name="T36" fmla="*/ 2147483647 w 732"/>
                <a:gd name="T37" fmla="*/ 2147483647 h 498"/>
                <a:gd name="T38" fmla="*/ 2147483647 w 732"/>
                <a:gd name="T39" fmla="*/ 2147483647 h 498"/>
                <a:gd name="T40" fmla="*/ 2147483647 w 732"/>
                <a:gd name="T41" fmla="*/ 2147483647 h 498"/>
                <a:gd name="T42" fmla="*/ 2147483647 w 732"/>
                <a:gd name="T43" fmla="*/ 2147483647 h 498"/>
                <a:gd name="T44" fmla="*/ 2147483647 w 732"/>
                <a:gd name="T45" fmla="*/ 2147483647 h 498"/>
                <a:gd name="T46" fmla="*/ 2147483647 w 732"/>
                <a:gd name="T47" fmla="*/ 2147483647 h 498"/>
                <a:gd name="T48" fmla="*/ 2147483647 w 732"/>
                <a:gd name="T49" fmla="*/ 2147483647 h 498"/>
                <a:gd name="T50" fmla="*/ 2147483647 w 732"/>
                <a:gd name="T51" fmla="*/ 2147483647 h 498"/>
                <a:gd name="T52" fmla="*/ 2147483647 w 732"/>
                <a:gd name="T53" fmla="*/ 2147483647 h 498"/>
                <a:gd name="T54" fmla="*/ 2147483647 w 732"/>
                <a:gd name="T55" fmla="*/ 2147483647 h 498"/>
                <a:gd name="T56" fmla="*/ 2147483647 w 732"/>
                <a:gd name="T57" fmla="*/ 2147483647 h 498"/>
                <a:gd name="T58" fmla="*/ 2147483647 w 732"/>
                <a:gd name="T59" fmla="*/ 2147483647 h 498"/>
                <a:gd name="T60" fmla="*/ 2147483647 w 732"/>
                <a:gd name="T61" fmla="*/ 2147483647 h 498"/>
                <a:gd name="T62" fmla="*/ 2147483647 w 732"/>
                <a:gd name="T63" fmla="*/ 2147483647 h 498"/>
                <a:gd name="T64" fmla="*/ 2147483647 w 732"/>
                <a:gd name="T65" fmla="*/ 2147483647 h 498"/>
                <a:gd name="T66" fmla="*/ 2147483647 w 732"/>
                <a:gd name="T67" fmla="*/ 2147483647 h 498"/>
                <a:gd name="T68" fmla="*/ 2147483647 w 732"/>
                <a:gd name="T69" fmla="*/ 2147483647 h 498"/>
                <a:gd name="T70" fmla="*/ 2147483647 w 732"/>
                <a:gd name="T71" fmla="*/ 2147483647 h 498"/>
                <a:gd name="T72" fmla="*/ 2147483647 w 732"/>
                <a:gd name="T73" fmla="*/ 2147483647 h 498"/>
                <a:gd name="T74" fmla="*/ 2147483647 w 732"/>
                <a:gd name="T75" fmla="*/ 2147483647 h 498"/>
                <a:gd name="T76" fmla="*/ 2147483647 w 732"/>
                <a:gd name="T77" fmla="*/ 0 h 498"/>
                <a:gd name="T78" fmla="*/ 2147483647 w 732"/>
                <a:gd name="T79" fmla="*/ 2147483647 h 498"/>
                <a:gd name="T80" fmla="*/ 2147483647 w 732"/>
                <a:gd name="T81" fmla="*/ 2147483647 h 498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732"/>
                <a:gd name="T124" fmla="*/ 0 h 498"/>
                <a:gd name="T125" fmla="*/ 732 w 732"/>
                <a:gd name="T126" fmla="*/ 498 h 498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732" h="498">
                  <a:moveTo>
                    <a:pt x="468" y="24"/>
                  </a:moveTo>
                  <a:lnTo>
                    <a:pt x="450" y="30"/>
                  </a:lnTo>
                  <a:lnTo>
                    <a:pt x="420" y="36"/>
                  </a:lnTo>
                  <a:lnTo>
                    <a:pt x="390" y="54"/>
                  </a:lnTo>
                  <a:lnTo>
                    <a:pt x="372" y="72"/>
                  </a:lnTo>
                  <a:lnTo>
                    <a:pt x="366" y="84"/>
                  </a:lnTo>
                  <a:lnTo>
                    <a:pt x="354" y="96"/>
                  </a:lnTo>
                  <a:lnTo>
                    <a:pt x="348" y="108"/>
                  </a:lnTo>
                  <a:lnTo>
                    <a:pt x="342" y="114"/>
                  </a:lnTo>
                  <a:lnTo>
                    <a:pt x="336" y="126"/>
                  </a:lnTo>
                  <a:lnTo>
                    <a:pt x="336" y="144"/>
                  </a:lnTo>
                  <a:lnTo>
                    <a:pt x="330" y="150"/>
                  </a:lnTo>
                  <a:lnTo>
                    <a:pt x="324" y="162"/>
                  </a:lnTo>
                  <a:lnTo>
                    <a:pt x="312" y="162"/>
                  </a:lnTo>
                  <a:lnTo>
                    <a:pt x="300" y="156"/>
                  </a:lnTo>
                  <a:lnTo>
                    <a:pt x="294" y="144"/>
                  </a:lnTo>
                  <a:lnTo>
                    <a:pt x="288" y="138"/>
                  </a:lnTo>
                  <a:lnTo>
                    <a:pt x="210" y="138"/>
                  </a:lnTo>
                  <a:lnTo>
                    <a:pt x="204" y="132"/>
                  </a:lnTo>
                  <a:lnTo>
                    <a:pt x="192" y="126"/>
                  </a:lnTo>
                  <a:lnTo>
                    <a:pt x="102" y="126"/>
                  </a:lnTo>
                  <a:lnTo>
                    <a:pt x="96" y="132"/>
                  </a:lnTo>
                  <a:lnTo>
                    <a:pt x="72" y="138"/>
                  </a:lnTo>
                  <a:lnTo>
                    <a:pt x="54" y="120"/>
                  </a:lnTo>
                  <a:lnTo>
                    <a:pt x="48" y="120"/>
                  </a:lnTo>
                  <a:lnTo>
                    <a:pt x="42" y="126"/>
                  </a:lnTo>
                  <a:lnTo>
                    <a:pt x="36" y="138"/>
                  </a:lnTo>
                  <a:lnTo>
                    <a:pt x="36" y="186"/>
                  </a:lnTo>
                  <a:lnTo>
                    <a:pt x="30" y="192"/>
                  </a:lnTo>
                  <a:lnTo>
                    <a:pt x="24" y="204"/>
                  </a:lnTo>
                  <a:lnTo>
                    <a:pt x="12" y="216"/>
                  </a:lnTo>
                  <a:lnTo>
                    <a:pt x="0" y="252"/>
                  </a:lnTo>
                  <a:lnTo>
                    <a:pt x="0" y="258"/>
                  </a:lnTo>
                  <a:lnTo>
                    <a:pt x="18" y="276"/>
                  </a:lnTo>
                  <a:lnTo>
                    <a:pt x="24" y="288"/>
                  </a:lnTo>
                  <a:lnTo>
                    <a:pt x="36" y="294"/>
                  </a:lnTo>
                  <a:lnTo>
                    <a:pt x="24" y="408"/>
                  </a:lnTo>
                  <a:lnTo>
                    <a:pt x="54" y="444"/>
                  </a:lnTo>
                  <a:lnTo>
                    <a:pt x="54" y="456"/>
                  </a:lnTo>
                  <a:lnTo>
                    <a:pt x="60" y="468"/>
                  </a:lnTo>
                  <a:lnTo>
                    <a:pt x="78" y="486"/>
                  </a:lnTo>
                  <a:lnTo>
                    <a:pt x="90" y="492"/>
                  </a:lnTo>
                  <a:lnTo>
                    <a:pt x="114" y="498"/>
                  </a:lnTo>
                  <a:lnTo>
                    <a:pt x="132" y="498"/>
                  </a:lnTo>
                  <a:lnTo>
                    <a:pt x="150" y="492"/>
                  </a:lnTo>
                  <a:lnTo>
                    <a:pt x="162" y="486"/>
                  </a:lnTo>
                  <a:lnTo>
                    <a:pt x="168" y="480"/>
                  </a:lnTo>
                  <a:lnTo>
                    <a:pt x="186" y="444"/>
                  </a:lnTo>
                  <a:lnTo>
                    <a:pt x="198" y="432"/>
                  </a:lnTo>
                  <a:lnTo>
                    <a:pt x="210" y="432"/>
                  </a:lnTo>
                  <a:lnTo>
                    <a:pt x="228" y="438"/>
                  </a:lnTo>
                  <a:lnTo>
                    <a:pt x="270" y="438"/>
                  </a:lnTo>
                  <a:lnTo>
                    <a:pt x="324" y="432"/>
                  </a:lnTo>
                  <a:lnTo>
                    <a:pt x="366" y="426"/>
                  </a:lnTo>
                  <a:lnTo>
                    <a:pt x="390" y="414"/>
                  </a:lnTo>
                  <a:lnTo>
                    <a:pt x="402" y="402"/>
                  </a:lnTo>
                  <a:lnTo>
                    <a:pt x="414" y="384"/>
                  </a:lnTo>
                  <a:lnTo>
                    <a:pt x="426" y="372"/>
                  </a:lnTo>
                  <a:lnTo>
                    <a:pt x="450" y="360"/>
                  </a:lnTo>
                  <a:lnTo>
                    <a:pt x="462" y="348"/>
                  </a:lnTo>
                  <a:lnTo>
                    <a:pt x="474" y="342"/>
                  </a:lnTo>
                  <a:lnTo>
                    <a:pt x="486" y="330"/>
                  </a:lnTo>
                  <a:lnTo>
                    <a:pt x="504" y="324"/>
                  </a:lnTo>
                  <a:lnTo>
                    <a:pt x="528" y="312"/>
                  </a:lnTo>
                  <a:lnTo>
                    <a:pt x="546" y="306"/>
                  </a:lnTo>
                  <a:lnTo>
                    <a:pt x="558" y="294"/>
                  </a:lnTo>
                  <a:lnTo>
                    <a:pt x="594" y="276"/>
                  </a:lnTo>
                  <a:lnTo>
                    <a:pt x="666" y="276"/>
                  </a:lnTo>
                  <a:lnTo>
                    <a:pt x="666" y="270"/>
                  </a:lnTo>
                  <a:lnTo>
                    <a:pt x="672" y="264"/>
                  </a:lnTo>
                  <a:lnTo>
                    <a:pt x="684" y="240"/>
                  </a:lnTo>
                  <a:lnTo>
                    <a:pt x="690" y="222"/>
                  </a:lnTo>
                  <a:lnTo>
                    <a:pt x="702" y="210"/>
                  </a:lnTo>
                  <a:lnTo>
                    <a:pt x="708" y="198"/>
                  </a:lnTo>
                  <a:lnTo>
                    <a:pt x="720" y="192"/>
                  </a:lnTo>
                  <a:lnTo>
                    <a:pt x="720" y="186"/>
                  </a:lnTo>
                  <a:lnTo>
                    <a:pt x="732" y="186"/>
                  </a:lnTo>
                  <a:lnTo>
                    <a:pt x="648" y="0"/>
                  </a:lnTo>
                  <a:lnTo>
                    <a:pt x="630" y="0"/>
                  </a:lnTo>
                  <a:lnTo>
                    <a:pt x="588" y="6"/>
                  </a:lnTo>
                  <a:lnTo>
                    <a:pt x="540" y="18"/>
                  </a:lnTo>
                  <a:lnTo>
                    <a:pt x="492" y="24"/>
                  </a:lnTo>
                  <a:lnTo>
                    <a:pt x="468" y="24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3" name="Uzbekistan" descr="© INSCALE GmbH, 05.05.2010&#10;http://www.presentationload.com/">
              <a:extLst>
                <a:ext uri="{FF2B5EF4-FFF2-40B4-BE49-F238E27FC236}">
                  <a16:creationId xmlns:a16="http://schemas.microsoft.com/office/drawing/2014/main" id="{5A9B8E5F-5180-4E53-9250-30453F43B557}"/>
                </a:ext>
              </a:extLst>
            </p:cNvPr>
            <p:cNvSpPr>
              <a:spLocks/>
            </p:cNvSpPr>
            <p:nvPr/>
          </p:nvSpPr>
          <p:spPr bwMode="gray">
            <a:xfrm>
              <a:off x="7166227" y="2876674"/>
              <a:ext cx="523898" cy="299939"/>
            </a:xfrm>
            <a:custGeom>
              <a:avLst/>
              <a:gdLst>
                <a:gd name="T0" fmla="*/ 2147483647 w 1182"/>
                <a:gd name="T1" fmla="*/ 2147483647 h 666"/>
                <a:gd name="T2" fmla="*/ 2147483647 w 1182"/>
                <a:gd name="T3" fmla="*/ 2147483647 h 666"/>
                <a:gd name="T4" fmla="*/ 2147483647 w 1182"/>
                <a:gd name="T5" fmla="*/ 2147483647 h 666"/>
                <a:gd name="T6" fmla="*/ 2147483647 w 1182"/>
                <a:gd name="T7" fmla="*/ 2147483647 h 666"/>
                <a:gd name="T8" fmla="*/ 2147483647 w 1182"/>
                <a:gd name="T9" fmla="*/ 2147483647 h 666"/>
                <a:gd name="T10" fmla="*/ 2147483647 w 1182"/>
                <a:gd name="T11" fmla="*/ 2147483647 h 666"/>
                <a:gd name="T12" fmla="*/ 2147483647 w 1182"/>
                <a:gd name="T13" fmla="*/ 2147483647 h 666"/>
                <a:gd name="T14" fmla="*/ 2147483647 w 1182"/>
                <a:gd name="T15" fmla="*/ 2147483647 h 666"/>
                <a:gd name="T16" fmla="*/ 2147483647 w 1182"/>
                <a:gd name="T17" fmla="*/ 2147483647 h 666"/>
                <a:gd name="T18" fmla="*/ 2147483647 w 1182"/>
                <a:gd name="T19" fmla="*/ 2147483647 h 666"/>
                <a:gd name="T20" fmla="*/ 2147483647 w 1182"/>
                <a:gd name="T21" fmla="*/ 2147483647 h 666"/>
                <a:gd name="T22" fmla="*/ 2147483647 w 1182"/>
                <a:gd name="T23" fmla="*/ 2147483647 h 666"/>
                <a:gd name="T24" fmla="*/ 2147483647 w 1182"/>
                <a:gd name="T25" fmla="*/ 2147483647 h 666"/>
                <a:gd name="T26" fmla="*/ 2147483647 w 1182"/>
                <a:gd name="T27" fmla="*/ 2147483647 h 666"/>
                <a:gd name="T28" fmla="*/ 2147483647 w 1182"/>
                <a:gd name="T29" fmla="*/ 2147483647 h 666"/>
                <a:gd name="T30" fmla="*/ 2147483647 w 1182"/>
                <a:gd name="T31" fmla="*/ 2147483647 h 666"/>
                <a:gd name="T32" fmla="*/ 2147483647 w 1182"/>
                <a:gd name="T33" fmla="*/ 2147483647 h 666"/>
                <a:gd name="T34" fmla="*/ 2147483647 w 1182"/>
                <a:gd name="T35" fmla="*/ 2147483647 h 666"/>
                <a:gd name="T36" fmla="*/ 2147483647 w 1182"/>
                <a:gd name="T37" fmla="*/ 2147483647 h 666"/>
                <a:gd name="T38" fmla="*/ 2147483647 w 1182"/>
                <a:gd name="T39" fmla="*/ 2147483647 h 666"/>
                <a:gd name="T40" fmla="*/ 2147483647 w 1182"/>
                <a:gd name="T41" fmla="*/ 2147483647 h 666"/>
                <a:gd name="T42" fmla="*/ 2147483647 w 1182"/>
                <a:gd name="T43" fmla="*/ 2147483647 h 666"/>
                <a:gd name="T44" fmla="*/ 2147483647 w 1182"/>
                <a:gd name="T45" fmla="*/ 2147483647 h 666"/>
                <a:gd name="T46" fmla="*/ 2147483647 w 1182"/>
                <a:gd name="T47" fmla="*/ 2147483647 h 666"/>
                <a:gd name="T48" fmla="*/ 2147483647 w 1182"/>
                <a:gd name="T49" fmla="*/ 2147483647 h 666"/>
                <a:gd name="T50" fmla="*/ 2147483647 w 1182"/>
                <a:gd name="T51" fmla="*/ 2147483647 h 666"/>
                <a:gd name="T52" fmla="*/ 2147483647 w 1182"/>
                <a:gd name="T53" fmla="*/ 2147483647 h 666"/>
                <a:gd name="T54" fmla="*/ 2147483647 w 1182"/>
                <a:gd name="T55" fmla="*/ 2147483647 h 666"/>
                <a:gd name="T56" fmla="*/ 2147483647 w 1182"/>
                <a:gd name="T57" fmla="*/ 2147483647 h 666"/>
                <a:gd name="T58" fmla="*/ 2147483647 w 1182"/>
                <a:gd name="T59" fmla="*/ 2147483647 h 666"/>
                <a:gd name="T60" fmla="*/ 2147483647 w 1182"/>
                <a:gd name="T61" fmla="*/ 2147483647 h 666"/>
                <a:gd name="T62" fmla="*/ 2147483647 w 1182"/>
                <a:gd name="T63" fmla="*/ 2147483647 h 666"/>
                <a:gd name="T64" fmla="*/ 2147483647 w 1182"/>
                <a:gd name="T65" fmla="*/ 2147483647 h 666"/>
                <a:gd name="T66" fmla="*/ 2147483647 w 1182"/>
                <a:gd name="T67" fmla="*/ 2147483647 h 666"/>
                <a:gd name="T68" fmla="*/ 2147483647 w 1182"/>
                <a:gd name="T69" fmla="*/ 2147483647 h 666"/>
                <a:gd name="T70" fmla="*/ 2147483647 w 1182"/>
                <a:gd name="T71" fmla="*/ 2147483647 h 666"/>
                <a:gd name="T72" fmla="*/ 2147483647 w 1182"/>
                <a:gd name="T73" fmla="*/ 2147483647 h 666"/>
                <a:gd name="T74" fmla="*/ 2147483647 w 1182"/>
                <a:gd name="T75" fmla="*/ 2147483647 h 666"/>
                <a:gd name="T76" fmla="*/ 2147483647 w 1182"/>
                <a:gd name="T77" fmla="*/ 2147483647 h 666"/>
                <a:gd name="T78" fmla="*/ 2147483647 w 1182"/>
                <a:gd name="T79" fmla="*/ 2147483647 h 666"/>
                <a:gd name="T80" fmla="*/ 2147483647 w 1182"/>
                <a:gd name="T81" fmla="*/ 2147483647 h 666"/>
                <a:gd name="T82" fmla="*/ 2147483647 w 1182"/>
                <a:gd name="T83" fmla="*/ 2147483647 h 666"/>
                <a:gd name="T84" fmla="*/ 2147483647 w 1182"/>
                <a:gd name="T85" fmla="*/ 2147483647 h 666"/>
                <a:gd name="T86" fmla="*/ 2147483647 w 1182"/>
                <a:gd name="T87" fmla="*/ 2147483647 h 666"/>
                <a:gd name="T88" fmla="*/ 2147483647 w 1182"/>
                <a:gd name="T89" fmla="*/ 2147483647 h 666"/>
                <a:gd name="T90" fmla="*/ 2147483647 w 1182"/>
                <a:gd name="T91" fmla="*/ 2147483647 h 666"/>
                <a:gd name="T92" fmla="*/ 2147483647 w 1182"/>
                <a:gd name="T93" fmla="*/ 2147483647 h 666"/>
                <a:gd name="T94" fmla="*/ 2147483647 w 1182"/>
                <a:gd name="T95" fmla="*/ 2147483647 h 666"/>
                <a:gd name="T96" fmla="*/ 2147483647 w 1182"/>
                <a:gd name="T97" fmla="*/ 2147483647 h 666"/>
                <a:gd name="T98" fmla="*/ 2147483647 w 1182"/>
                <a:gd name="T99" fmla="*/ 2147483647 h 666"/>
                <a:gd name="T100" fmla="*/ 2147483647 w 1182"/>
                <a:gd name="T101" fmla="*/ 2147483647 h 666"/>
                <a:gd name="T102" fmla="*/ 2147483647 w 1182"/>
                <a:gd name="T103" fmla="*/ 2147483647 h 666"/>
                <a:gd name="T104" fmla="*/ 2147483647 w 1182"/>
                <a:gd name="T105" fmla="*/ 2147483647 h 666"/>
                <a:gd name="T106" fmla="*/ 2147483647 w 1182"/>
                <a:gd name="T107" fmla="*/ 2147483647 h 666"/>
                <a:gd name="T108" fmla="*/ 2147483647 w 1182"/>
                <a:gd name="T109" fmla="*/ 2147483647 h 666"/>
                <a:gd name="T110" fmla="*/ 2147483647 w 1182"/>
                <a:gd name="T111" fmla="*/ 2147483647 h 666"/>
                <a:gd name="T112" fmla="*/ 2147483647 w 1182"/>
                <a:gd name="T113" fmla="*/ 2147483647 h 666"/>
                <a:gd name="T114" fmla="*/ 2147483647 w 1182"/>
                <a:gd name="T115" fmla="*/ 2147483647 h 66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182"/>
                <a:gd name="T175" fmla="*/ 0 h 666"/>
                <a:gd name="T176" fmla="*/ 1182 w 1182"/>
                <a:gd name="T177" fmla="*/ 666 h 66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182" h="666">
                  <a:moveTo>
                    <a:pt x="1152" y="372"/>
                  </a:moveTo>
                  <a:lnTo>
                    <a:pt x="1146" y="360"/>
                  </a:lnTo>
                  <a:lnTo>
                    <a:pt x="1122" y="360"/>
                  </a:lnTo>
                  <a:lnTo>
                    <a:pt x="1116" y="342"/>
                  </a:lnTo>
                  <a:lnTo>
                    <a:pt x="1098" y="342"/>
                  </a:lnTo>
                  <a:lnTo>
                    <a:pt x="1080" y="318"/>
                  </a:lnTo>
                  <a:lnTo>
                    <a:pt x="1080" y="330"/>
                  </a:lnTo>
                  <a:lnTo>
                    <a:pt x="1068" y="330"/>
                  </a:lnTo>
                  <a:lnTo>
                    <a:pt x="1068" y="342"/>
                  </a:lnTo>
                  <a:lnTo>
                    <a:pt x="1032" y="342"/>
                  </a:lnTo>
                  <a:lnTo>
                    <a:pt x="1020" y="330"/>
                  </a:lnTo>
                  <a:lnTo>
                    <a:pt x="990" y="318"/>
                  </a:lnTo>
                  <a:lnTo>
                    <a:pt x="1038" y="270"/>
                  </a:lnTo>
                  <a:lnTo>
                    <a:pt x="1038" y="264"/>
                  </a:lnTo>
                  <a:lnTo>
                    <a:pt x="1032" y="264"/>
                  </a:lnTo>
                  <a:lnTo>
                    <a:pt x="1032" y="258"/>
                  </a:lnTo>
                  <a:lnTo>
                    <a:pt x="1002" y="276"/>
                  </a:lnTo>
                  <a:lnTo>
                    <a:pt x="978" y="276"/>
                  </a:lnTo>
                  <a:lnTo>
                    <a:pt x="966" y="300"/>
                  </a:lnTo>
                  <a:lnTo>
                    <a:pt x="960" y="300"/>
                  </a:lnTo>
                  <a:lnTo>
                    <a:pt x="954" y="306"/>
                  </a:lnTo>
                  <a:lnTo>
                    <a:pt x="942" y="306"/>
                  </a:lnTo>
                  <a:lnTo>
                    <a:pt x="930" y="312"/>
                  </a:lnTo>
                  <a:lnTo>
                    <a:pt x="918" y="324"/>
                  </a:lnTo>
                  <a:lnTo>
                    <a:pt x="918" y="342"/>
                  </a:lnTo>
                  <a:lnTo>
                    <a:pt x="912" y="342"/>
                  </a:lnTo>
                  <a:lnTo>
                    <a:pt x="906" y="348"/>
                  </a:lnTo>
                  <a:lnTo>
                    <a:pt x="894" y="354"/>
                  </a:lnTo>
                  <a:lnTo>
                    <a:pt x="882" y="366"/>
                  </a:lnTo>
                  <a:lnTo>
                    <a:pt x="882" y="378"/>
                  </a:lnTo>
                  <a:lnTo>
                    <a:pt x="888" y="384"/>
                  </a:lnTo>
                  <a:lnTo>
                    <a:pt x="888" y="396"/>
                  </a:lnTo>
                  <a:lnTo>
                    <a:pt x="882" y="390"/>
                  </a:lnTo>
                  <a:lnTo>
                    <a:pt x="870" y="390"/>
                  </a:lnTo>
                  <a:lnTo>
                    <a:pt x="858" y="384"/>
                  </a:lnTo>
                  <a:lnTo>
                    <a:pt x="852" y="384"/>
                  </a:lnTo>
                  <a:lnTo>
                    <a:pt x="852" y="372"/>
                  </a:lnTo>
                  <a:lnTo>
                    <a:pt x="858" y="366"/>
                  </a:lnTo>
                  <a:lnTo>
                    <a:pt x="858" y="348"/>
                  </a:lnTo>
                  <a:lnTo>
                    <a:pt x="840" y="342"/>
                  </a:lnTo>
                  <a:lnTo>
                    <a:pt x="762" y="342"/>
                  </a:lnTo>
                  <a:lnTo>
                    <a:pt x="732" y="282"/>
                  </a:lnTo>
                  <a:lnTo>
                    <a:pt x="726" y="276"/>
                  </a:lnTo>
                  <a:lnTo>
                    <a:pt x="714" y="276"/>
                  </a:lnTo>
                  <a:lnTo>
                    <a:pt x="708" y="282"/>
                  </a:lnTo>
                  <a:lnTo>
                    <a:pt x="702" y="282"/>
                  </a:lnTo>
                  <a:lnTo>
                    <a:pt x="696" y="276"/>
                  </a:lnTo>
                  <a:lnTo>
                    <a:pt x="696" y="234"/>
                  </a:lnTo>
                  <a:lnTo>
                    <a:pt x="690" y="216"/>
                  </a:lnTo>
                  <a:lnTo>
                    <a:pt x="690" y="204"/>
                  </a:lnTo>
                  <a:lnTo>
                    <a:pt x="660" y="204"/>
                  </a:lnTo>
                  <a:lnTo>
                    <a:pt x="654" y="192"/>
                  </a:lnTo>
                  <a:lnTo>
                    <a:pt x="642" y="186"/>
                  </a:lnTo>
                  <a:lnTo>
                    <a:pt x="636" y="168"/>
                  </a:lnTo>
                  <a:lnTo>
                    <a:pt x="618" y="150"/>
                  </a:lnTo>
                  <a:lnTo>
                    <a:pt x="612" y="138"/>
                  </a:lnTo>
                  <a:lnTo>
                    <a:pt x="600" y="138"/>
                  </a:lnTo>
                  <a:lnTo>
                    <a:pt x="576" y="150"/>
                  </a:lnTo>
                  <a:lnTo>
                    <a:pt x="570" y="156"/>
                  </a:lnTo>
                  <a:lnTo>
                    <a:pt x="552" y="156"/>
                  </a:lnTo>
                  <a:lnTo>
                    <a:pt x="534" y="150"/>
                  </a:lnTo>
                  <a:lnTo>
                    <a:pt x="474" y="150"/>
                  </a:lnTo>
                  <a:lnTo>
                    <a:pt x="456" y="156"/>
                  </a:lnTo>
                  <a:lnTo>
                    <a:pt x="420" y="156"/>
                  </a:lnTo>
                  <a:lnTo>
                    <a:pt x="414" y="162"/>
                  </a:lnTo>
                  <a:lnTo>
                    <a:pt x="408" y="162"/>
                  </a:lnTo>
                  <a:lnTo>
                    <a:pt x="330" y="90"/>
                  </a:lnTo>
                  <a:lnTo>
                    <a:pt x="264" y="54"/>
                  </a:lnTo>
                  <a:lnTo>
                    <a:pt x="270" y="66"/>
                  </a:lnTo>
                  <a:lnTo>
                    <a:pt x="270" y="90"/>
                  </a:lnTo>
                  <a:lnTo>
                    <a:pt x="264" y="102"/>
                  </a:lnTo>
                  <a:lnTo>
                    <a:pt x="258" y="108"/>
                  </a:lnTo>
                  <a:lnTo>
                    <a:pt x="240" y="108"/>
                  </a:lnTo>
                  <a:lnTo>
                    <a:pt x="228" y="102"/>
                  </a:lnTo>
                  <a:lnTo>
                    <a:pt x="222" y="96"/>
                  </a:lnTo>
                  <a:lnTo>
                    <a:pt x="222" y="78"/>
                  </a:lnTo>
                  <a:lnTo>
                    <a:pt x="210" y="54"/>
                  </a:lnTo>
                  <a:lnTo>
                    <a:pt x="216" y="36"/>
                  </a:lnTo>
                  <a:lnTo>
                    <a:pt x="162" y="12"/>
                  </a:lnTo>
                  <a:lnTo>
                    <a:pt x="156" y="30"/>
                  </a:lnTo>
                  <a:lnTo>
                    <a:pt x="168" y="36"/>
                  </a:lnTo>
                  <a:lnTo>
                    <a:pt x="174" y="48"/>
                  </a:lnTo>
                  <a:lnTo>
                    <a:pt x="174" y="72"/>
                  </a:lnTo>
                  <a:lnTo>
                    <a:pt x="168" y="78"/>
                  </a:lnTo>
                  <a:lnTo>
                    <a:pt x="156" y="84"/>
                  </a:lnTo>
                  <a:lnTo>
                    <a:pt x="150" y="84"/>
                  </a:lnTo>
                  <a:lnTo>
                    <a:pt x="144" y="78"/>
                  </a:lnTo>
                  <a:lnTo>
                    <a:pt x="144" y="60"/>
                  </a:lnTo>
                  <a:lnTo>
                    <a:pt x="132" y="48"/>
                  </a:lnTo>
                  <a:lnTo>
                    <a:pt x="132" y="42"/>
                  </a:lnTo>
                  <a:lnTo>
                    <a:pt x="144" y="30"/>
                  </a:lnTo>
                  <a:lnTo>
                    <a:pt x="150" y="6"/>
                  </a:lnTo>
                  <a:lnTo>
                    <a:pt x="144" y="0"/>
                  </a:lnTo>
                  <a:lnTo>
                    <a:pt x="0" y="42"/>
                  </a:lnTo>
                  <a:lnTo>
                    <a:pt x="48" y="324"/>
                  </a:lnTo>
                  <a:lnTo>
                    <a:pt x="60" y="324"/>
                  </a:lnTo>
                  <a:lnTo>
                    <a:pt x="72" y="336"/>
                  </a:lnTo>
                  <a:lnTo>
                    <a:pt x="138" y="336"/>
                  </a:lnTo>
                  <a:lnTo>
                    <a:pt x="132" y="324"/>
                  </a:lnTo>
                  <a:lnTo>
                    <a:pt x="120" y="318"/>
                  </a:lnTo>
                  <a:lnTo>
                    <a:pt x="114" y="300"/>
                  </a:lnTo>
                  <a:lnTo>
                    <a:pt x="114" y="288"/>
                  </a:lnTo>
                  <a:lnTo>
                    <a:pt x="132" y="270"/>
                  </a:lnTo>
                  <a:lnTo>
                    <a:pt x="144" y="264"/>
                  </a:lnTo>
                  <a:lnTo>
                    <a:pt x="156" y="264"/>
                  </a:lnTo>
                  <a:lnTo>
                    <a:pt x="162" y="258"/>
                  </a:lnTo>
                  <a:lnTo>
                    <a:pt x="168" y="258"/>
                  </a:lnTo>
                  <a:lnTo>
                    <a:pt x="168" y="246"/>
                  </a:lnTo>
                  <a:lnTo>
                    <a:pt x="174" y="240"/>
                  </a:lnTo>
                  <a:lnTo>
                    <a:pt x="180" y="240"/>
                  </a:lnTo>
                  <a:lnTo>
                    <a:pt x="186" y="246"/>
                  </a:lnTo>
                  <a:lnTo>
                    <a:pt x="198" y="246"/>
                  </a:lnTo>
                  <a:lnTo>
                    <a:pt x="204" y="252"/>
                  </a:lnTo>
                  <a:lnTo>
                    <a:pt x="174" y="222"/>
                  </a:lnTo>
                  <a:lnTo>
                    <a:pt x="204" y="228"/>
                  </a:lnTo>
                  <a:lnTo>
                    <a:pt x="210" y="216"/>
                  </a:lnTo>
                  <a:lnTo>
                    <a:pt x="228" y="240"/>
                  </a:lnTo>
                  <a:lnTo>
                    <a:pt x="252" y="240"/>
                  </a:lnTo>
                  <a:lnTo>
                    <a:pt x="252" y="252"/>
                  </a:lnTo>
                  <a:lnTo>
                    <a:pt x="264" y="258"/>
                  </a:lnTo>
                  <a:lnTo>
                    <a:pt x="300" y="258"/>
                  </a:lnTo>
                  <a:lnTo>
                    <a:pt x="306" y="264"/>
                  </a:lnTo>
                  <a:lnTo>
                    <a:pt x="312" y="276"/>
                  </a:lnTo>
                  <a:lnTo>
                    <a:pt x="312" y="288"/>
                  </a:lnTo>
                  <a:lnTo>
                    <a:pt x="324" y="294"/>
                  </a:lnTo>
                  <a:lnTo>
                    <a:pt x="312" y="306"/>
                  </a:lnTo>
                  <a:lnTo>
                    <a:pt x="312" y="318"/>
                  </a:lnTo>
                  <a:lnTo>
                    <a:pt x="330" y="336"/>
                  </a:lnTo>
                  <a:lnTo>
                    <a:pt x="360" y="336"/>
                  </a:lnTo>
                  <a:lnTo>
                    <a:pt x="414" y="342"/>
                  </a:lnTo>
                  <a:lnTo>
                    <a:pt x="414" y="336"/>
                  </a:lnTo>
                  <a:lnTo>
                    <a:pt x="450" y="354"/>
                  </a:lnTo>
                  <a:lnTo>
                    <a:pt x="468" y="384"/>
                  </a:lnTo>
                  <a:lnTo>
                    <a:pt x="486" y="402"/>
                  </a:lnTo>
                  <a:lnTo>
                    <a:pt x="486" y="408"/>
                  </a:lnTo>
                  <a:lnTo>
                    <a:pt x="492" y="414"/>
                  </a:lnTo>
                  <a:lnTo>
                    <a:pt x="510" y="450"/>
                  </a:lnTo>
                  <a:lnTo>
                    <a:pt x="522" y="462"/>
                  </a:lnTo>
                  <a:lnTo>
                    <a:pt x="534" y="468"/>
                  </a:lnTo>
                  <a:lnTo>
                    <a:pt x="552" y="468"/>
                  </a:lnTo>
                  <a:lnTo>
                    <a:pt x="564" y="474"/>
                  </a:lnTo>
                  <a:lnTo>
                    <a:pt x="570" y="474"/>
                  </a:lnTo>
                  <a:lnTo>
                    <a:pt x="582" y="486"/>
                  </a:lnTo>
                  <a:lnTo>
                    <a:pt x="588" y="498"/>
                  </a:lnTo>
                  <a:lnTo>
                    <a:pt x="594" y="504"/>
                  </a:lnTo>
                  <a:lnTo>
                    <a:pt x="624" y="522"/>
                  </a:lnTo>
                  <a:lnTo>
                    <a:pt x="648" y="522"/>
                  </a:lnTo>
                  <a:lnTo>
                    <a:pt x="666" y="534"/>
                  </a:lnTo>
                  <a:lnTo>
                    <a:pt x="690" y="546"/>
                  </a:lnTo>
                  <a:lnTo>
                    <a:pt x="696" y="552"/>
                  </a:lnTo>
                  <a:lnTo>
                    <a:pt x="708" y="558"/>
                  </a:lnTo>
                  <a:lnTo>
                    <a:pt x="720" y="570"/>
                  </a:lnTo>
                  <a:lnTo>
                    <a:pt x="732" y="570"/>
                  </a:lnTo>
                  <a:lnTo>
                    <a:pt x="744" y="582"/>
                  </a:lnTo>
                  <a:lnTo>
                    <a:pt x="750" y="582"/>
                  </a:lnTo>
                  <a:lnTo>
                    <a:pt x="774" y="576"/>
                  </a:lnTo>
                  <a:lnTo>
                    <a:pt x="822" y="606"/>
                  </a:lnTo>
                  <a:lnTo>
                    <a:pt x="816" y="612"/>
                  </a:lnTo>
                  <a:lnTo>
                    <a:pt x="816" y="630"/>
                  </a:lnTo>
                  <a:lnTo>
                    <a:pt x="828" y="642"/>
                  </a:lnTo>
                  <a:lnTo>
                    <a:pt x="828" y="654"/>
                  </a:lnTo>
                  <a:lnTo>
                    <a:pt x="840" y="654"/>
                  </a:lnTo>
                  <a:lnTo>
                    <a:pt x="852" y="642"/>
                  </a:lnTo>
                  <a:lnTo>
                    <a:pt x="870" y="666"/>
                  </a:lnTo>
                  <a:lnTo>
                    <a:pt x="882" y="660"/>
                  </a:lnTo>
                  <a:lnTo>
                    <a:pt x="894" y="660"/>
                  </a:lnTo>
                  <a:lnTo>
                    <a:pt x="900" y="666"/>
                  </a:lnTo>
                  <a:lnTo>
                    <a:pt x="906" y="666"/>
                  </a:lnTo>
                  <a:lnTo>
                    <a:pt x="900" y="666"/>
                  </a:lnTo>
                  <a:lnTo>
                    <a:pt x="900" y="642"/>
                  </a:lnTo>
                  <a:lnTo>
                    <a:pt x="906" y="636"/>
                  </a:lnTo>
                  <a:lnTo>
                    <a:pt x="912" y="624"/>
                  </a:lnTo>
                  <a:lnTo>
                    <a:pt x="924" y="618"/>
                  </a:lnTo>
                  <a:lnTo>
                    <a:pt x="930" y="606"/>
                  </a:lnTo>
                  <a:lnTo>
                    <a:pt x="930" y="588"/>
                  </a:lnTo>
                  <a:lnTo>
                    <a:pt x="918" y="576"/>
                  </a:lnTo>
                  <a:lnTo>
                    <a:pt x="906" y="570"/>
                  </a:lnTo>
                  <a:lnTo>
                    <a:pt x="900" y="564"/>
                  </a:lnTo>
                  <a:lnTo>
                    <a:pt x="900" y="546"/>
                  </a:lnTo>
                  <a:lnTo>
                    <a:pt x="906" y="540"/>
                  </a:lnTo>
                  <a:lnTo>
                    <a:pt x="906" y="534"/>
                  </a:lnTo>
                  <a:lnTo>
                    <a:pt x="894" y="522"/>
                  </a:lnTo>
                  <a:lnTo>
                    <a:pt x="882" y="522"/>
                  </a:lnTo>
                  <a:lnTo>
                    <a:pt x="876" y="516"/>
                  </a:lnTo>
                  <a:lnTo>
                    <a:pt x="870" y="516"/>
                  </a:lnTo>
                  <a:lnTo>
                    <a:pt x="858" y="504"/>
                  </a:lnTo>
                  <a:lnTo>
                    <a:pt x="840" y="504"/>
                  </a:lnTo>
                  <a:lnTo>
                    <a:pt x="840" y="486"/>
                  </a:lnTo>
                  <a:lnTo>
                    <a:pt x="846" y="480"/>
                  </a:lnTo>
                  <a:lnTo>
                    <a:pt x="894" y="480"/>
                  </a:lnTo>
                  <a:lnTo>
                    <a:pt x="918" y="468"/>
                  </a:lnTo>
                  <a:lnTo>
                    <a:pt x="918" y="456"/>
                  </a:lnTo>
                  <a:lnTo>
                    <a:pt x="912" y="456"/>
                  </a:lnTo>
                  <a:lnTo>
                    <a:pt x="930" y="444"/>
                  </a:lnTo>
                  <a:lnTo>
                    <a:pt x="906" y="420"/>
                  </a:lnTo>
                  <a:lnTo>
                    <a:pt x="948" y="420"/>
                  </a:lnTo>
                  <a:lnTo>
                    <a:pt x="948" y="414"/>
                  </a:lnTo>
                  <a:lnTo>
                    <a:pt x="936" y="402"/>
                  </a:lnTo>
                  <a:lnTo>
                    <a:pt x="936" y="390"/>
                  </a:lnTo>
                  <a:lnTo>
                    <a:pt x="942" y="384"/>
                  </a:lnTo>
                  <a:lnTo>
                    <a:pt x="942" y="372"/>
                  </a:lnTo>
                  <a:lnTo>
                    <a:pt x="954" y="372"/>
                  </a:lnTo>
                  <a:lnTo>
                    <a:pt x="972" y="390"/>
                  </a:lnTo>
                  <a:lnTo>
                    <a:pt x="978" y="390"/>
                  </a:lnTo>
                  <a:lnTo>
                    <a:pt x="984" y="378"/>
                  </a:lnTo>
                  <a:lnTo>
                    <a:pt x="996" y="372"/>
                  </a:lnTo>
                  <a:lnTo>
                    <a:pt x="1002" y="360"/>
                  </a:lnTo>
                  <a:lnTo>
                    <a:pt x="1020" y="360"/>
                  </a:lnTo>
                  <a:lnTo>
                    <a:pt x="1032" y="366"/>
                  </a:lnTo>
                  <a:lnTo>
                    <a:pt x="1038" y="372"/>
                  </a:lnTo>
                  <a:lnTo>
                    <a:pt x="1014" y="408"/>
                  </a:lnTo>
                  <a:lnTo>
                    <a:pt x="1026" y="408"/>
                  </a:lnTo>
                  <a:lnTo>
                    <a:pt x="1032" y="414"/>
                  </a:lnTo>
                  <a:lnTo>
                    <a:pt x="1044" y="414"/>
                  </a:lnTo>
                  <a:lnTo>
                    <a:pt x="1050" y="420"/>
                  </a:lnTo>
                  <a:lnTo>
                    <a:pt x="1056" y="420"/>
                  </a:lnTo>
                  <a:lnTo>
                    <a:pt x="1068" y="414"/>
                  </a:lnTo>
                  <a:lnTo>
                    <a:pt x="1086" y="414"/>
                  </a:lnTo>
                  <a:lnTo>
                    <a:pt x="1092" y="420"/>
                  </a:lnTo>
                  <a:lnTo>
                    <a:pt x="1098" y="420"/>
                  </a:lnTo>
                  <a:lnTo>
                    <a:pt x="1104" y="426"/>
                  </a:lnTo>
                  <a:lnTo>
                    <a:pt x="1110" y="426"/>
                  </a:lnTo>
                  <a:lnTo>
                    <a:pt x="1128" y="408"/>
                  </a:lnTo>
                  <a:lnTo>
                    <a:pt x="1146" y="402"/>
                  </a:lnTo>
                  <a:lnTo>
                    <a:pt x="1146" y="396"/>
                  </a:lnTo>
                  <a:lnTo>
                    <a:pt x="1158" y="396"/>
                  </a:lnTo>
                  <a:lnTo>
                    <a:pt x="1170" y="390"/>
                  </a:lnTo>
                  <a:lnTo>
                    <a:pt x="1182" y="378"/>
                  </a:lnTo>
                  <a:lnTo>
                    <a:pt x="1182" y="366"/>
                  </a:lnTo>
                  <a:lnTo>
                    <a:pt x="1170" y="366"/>
                  </a:lnTo>
                  <a:lnTo>
                    <a:pt x="1158" y="372"/>
                  </a:lnTo>
                  <a:lnTo>
                    <a:pt x="1152" y="37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4" name="Venezuela" descr="© INSCALE GmbH, 05.05.2010&#10;http://www.presentationload.com/">
              <a:extLst>
                <a:ext uri="{FF2B5EF4-FFF2-40B4-BE49-F238E27FC236}">
                  <a16:creationId xmlns:a16="http://schemas.microsoft.com/office/drawing/2014/main" id="{2A425C73-6A03-4DD2-9820-F1E42899E4E6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3244930" y="4079603"/>
              <a:ext cx="422294" cy="418962"/>
            </a:xfrm>
            <a:custGeom>
              <a:avLst/>
              <a:gdLst>
                <a:gd name="T0" fmla="*/ 2147483647 w 954"/>
                <a:gd name="T1" fmla="*/ 2147483647 h 930"/>
                <a:gd name="T2" fmla="*/ 2147483647 w 954"/>
                <a:gd name="T3" fmla="*/ 2147483647 h 930"/>
                <a:gd name="T4" fmla="*/ 2147483647 w 954"/>
                <a:gd name="T5" fmla="*/ 2147483647 h 930"/>
                <a:gd name="T6" fmla="*/ 2147483647 w 954"/>
                <a:gd name="T7" fmla="*/ 2147483647 h 930"/>
                <a:gd name="T8" fmla="*/ 2147483647 w 954"/>
                <a:gd name="T9" fmla="*/ 2147483647 h 930"/>
                <a:gd name="T10" fmla="*/ 2147483647 w 954"/>
                <a:gd name="T11" fmla="*/ 2147483647 h 930"/>
                <a:gd name="T12" fmla="*/ 2147483647 w 954"/>
                <a:gd name="T13" fmla="*/ 2147483647 h 930"/>
                <a:gd name="T14" fmla="*/ 2147483647 w 954"/>
                <a:gd name="T15" fmla="*/ 2147483647 h 930"/>
                <a:gd name="T16" fmla="*/ 2147483647 w 954"/>
                <a:gd name="T17" fmla="*/ 2147483647 h 930"/>
                <a:gd name="T18" fmla="*/ 2147483647 w 954"/>
                <a:gd name="T19" fmla="*/ 2147483647 h 930"/>
                <a:gd name="T20" fmla="*/ 2147483647 w 954"/>
                <a:gd name="T21" fmla="*/ 2147483647 h 930"/>
                <a:gd name="T22" fmla="*/ 2147483647 w 954"/>
                <a:gd name="T23" fmla="*/ 2147483647 h 930"/>
                <a:gd name="T24" fmla="*/ 2147483647 w 954"/>
                <a:gd name="T25" fmla="*/ 2147483647 h 930"/>
                <a:gd name="T26" fmla="*/ 2147483647 w 954"/>
                <a:gd name="T27" fmla="*/ 2147483647 h 930"/>
                <a:gd name="T28" fmla="*/ 2147483647 w 954"/>
                <a:gd name="T29" fmla="*/ 2147483647 h 930"/>
                <a:gd name="T30" fmla="*/ 2147483647 w 954"/>
                <a:gd name="T31" fmla="*/ 2147483647 h 930"/>
                <a:gd name="T32" fmla="*/ 2147483647 w 954"/>
                <a:gd name="T33" fmla="*/ 2147483647 h 930"/>
                <a:gd name="T34" fmla="*/ 2147483647 w 954"/>
                <a:gd name="T35" fmla="*/ 2147483647 h 930"/>
                <a:gd name="T36" fmla="*/ 2147483647 w 954"/>
                <a:gd name="T37" fmla="*/ 2147483647 h 930"/>
                <a:gd name="T38" fmla="*/ 2147483647 w 954"/>
                <a:gd name="T39" fmla="*/ 2147483647 h 930"/>
                <a:gd name="T40" fmla="*/ 2147483647 w 954"/>
                <a:gd name="T41" fmla="*/ 2147483647 h 930"/>
                <a:gd name="T42" fmla="*/ 2147483647 w 954"/>
                <a:gd name="T43" fmla="*/ 2147483647 h 930"/>
                <a:gd name="T44" fmla="*/ 2147483647 w 954"/>
                <a:gd name="T45" fmla="*/ 2147483647 h 930"/>
                <a:gd name="T46" fmla="*/ 2147483647 w 954"/>
                <a:gd name="T47" fmla="*/ 2147483647 h 930"/>
                <a:gd name="T48" fmla="*/ 2147483647 w 954"/>
                <a:gd name="T49" fmla="*/ 2147483647 h 930"/>
                <a:gd name="T50" fmla="*/ 0 w 954"/>
                <a:gd name="T51" fmla="*/ 2147483647 h 930"/>
                <a:gd name="T52" fmla="*/ 2147483647 w 954"/>
                <a:gd name="T53" fmla="*/ 2147483647 h 930"/>
                <a:gd name="T54" fmla="*/ 2147483647 w 954"/>
                <a:gd name="T55" fmla="*/ 2147483647 h 930"/>
                <a:gd name="T56" fmla="*/ 2147483647 w 954"/>
                <a:gd name="T57" fmla="*/ 2147483647 h 930"/>
                <a:gd name="T58" fmla="*/ 2147483647 w 954"/>
                <a:gd name="T59" fmla="*/ 2147483647 h 930"/>
                <a:gd name="T60" fmla="*/ 2147483647 w 954"/>
                <a:gd name="T61" fmla="*/ 2147483647 h 930"/>
                <a:gd name="T62" fmla="*/ 2147483647 w 954"/>
                <a:gd name="T63" fmla="*/ 2147483647 h 930"/>
                <a:gd name="T64" fmla="*/ 2147483647 w 954"/>
                <a:gd name="T65" fmla="*/ 2147483647 h 930"/>
                <a:gd name="T66" fmla="*/ 2147483647 w 954"/>
                <a:gd name="T67" fmla="*/ 2147483647 h 930"/>
                <a:gd name="T68" fmla="*/ 2147483647 w 954"/>
                <a:gd name="T69" fmla="*/ 2147483647 h 930"/>
                <a:gd name="T70" fmla="*/ 2147483647 w 954"/>
                <a:gd name="T71" fmla="*/ 2147483647 h 930"/>
                <a:gd name="T72" fmla="*/ 2147483647 w 954"/>
                <a:gd name="T73" fmla="*/ 2147483647 h 930"/>
                <a:gd name="T74" fmla="*/ 2147483647 w 954"/>
                <a:gd name="T75" fmla="*/ 2147483647 h 930"/>
                <a:gd name="T76" fmla="*/ 2147483647 w 954"/>
                <a:gd name="T77" fmla="*/ 2147483647 h 930"/>
                <a:gd name="T78" fmla="*/ 2147483647 w 954"/>
                <a:gd name="T79" fmla="*/ 2147483647 h 930"/>
                <a:gd name="T80" fmla="*/ 2147483647 w 954"/>
                <a:gd name="T81" fmla="*/ 2147483647 h 930"/>
                <a:gd name="T82" fmla="*/ 2147483647 w 954"/>
                <a:gd name="T83" fmla="*/ 2147483647 h 930"/>
                <a:gd name="T84" fmla="*/ 2147483647 w 954"/>
                <a:gd name="T85" fmla="*/ 2147483647 h 930"/>
                <a:gd name="T86" fmla="*/ 2147483647 w 954"/>
                <a:gd name="T87" fmla="*/ 2147483647 h 930"/>
                <a:gd name="T88" fmla="*/ 2147483647 w 954"/>
                <a:gd name="T89" fmla="*/ 2147483647 h 930"/>
                <a:gd name="T90" fmla="*/ 2147483647 w 954"/>
                <a:gd name="T91" fmla="*/ 2147483647 h 930"/>
                <a:gd name="T92" fmla="*/ 2147483647 w 954"/>
                <a:gd name="T93" fmla="*/ 2147483647 h 930"/>
                <a:gd name="T94" fmla="*/ 2147483647 w 954"/>
                <a:gd name="T95" fmla="*/ 2147483647 h 930"/>
                <a:gd name="T96" fmla="*/ 2147483647 w 954"/>
                <a:gd name="T97" fmla="*/ 2147483647 h 930"/>
                <a:gd name="T98" fmla="*/ 2147483647 w 954"/>
                <a:gd name="T99" fmla="*/ 2147483647 h 930"/>
                <a:gd name="T100" fmla="*/ 2147483647 w 954"/>
                <a:gd name="T101" fmla="*/ 2147483647 h 930"/>
                <a:gd name="T102" fmla="*/ 2147483647 w 954"/>
                <a:gd name="T103" fmla="*/ 2147483647 h 930"/>
                <a:gd name="T104" fmla="*/ 2147483647 w 954"/>
                <a:gd name="T105" fmla="*/ 2147483647 h 930"/>
                <a:gd name="T106" fmla="*/ 2147483647 w 954"/>
                <a:gd name="T107" fmla="*/ 2147483647 h 930"/>
                <a:gd name="T108" fmla="*/ 2147483647 w 954"/>
                <a:gd name="T109" fmla="*/ 2147483647 h 930"/>
                <a:gd name="T110" fmla="*/ 2147483647 w 954"/>
                <a:gd name="T111" fmla="*/ 2147483647 h 930"/>
                <a:gd name="T112" fmla="*/ 2147483647 w 954"/>
                <a:gd name="T113" fmla="*/ 2147483647 h 930"/>
                <a:gd name="T114" fmla="*/ 2147483647 w 954"/>
                <a:gd name="T115" fmla="*/ 2147483647 h 930"/>
                <a:gd name="T116" fmla="*/ 2147483647 w 954"/>
                <a:gd name="T117" fmla="*/ 2147483647 h 930"/>
                <a:gd name="T118" fmla="*/ 2147483647 w 954"/>
                <a:gd name="T119" fmla="*/ 2147483647 h 930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954"/>
                <a:gd name="T181" fmla="*/ 0 h 930"/>
                <a:gd name="T182" fmla="*/ 954 w 954"/>
                <a:gd name="T183" fmla="*/ 930 h 930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954" h="930">
                  <a:moveTo>
                    <a:pt x="264" y="42"/>
                  </a:moveTo>
                  <a:lnTo>
                    <a:pt x="264" y="12"/>
                  </a:lnTo>
                  <a:lnTo>
                    <a:pt x="252" y="0"/>
                  </a:lnTo>
                  <a:lnTo>
                    <a:pt x="234" y="0"/>
                  </a:lnTo>
                  <a:lnTo>
                    <a:pt x="228" y="6"/>
                  </a:lnTo>
                  <a:lnTo>
                    <a:pt x="228" y="18"/>
                  </a:lnTo>
                  <a:lnTo>
                    <a:pt x="234" y="24"/>
                  </a:lnTo>
                  <a:lnTo>
                    <a:pt x="234" y="36"/>
                  </a:lnTo>
                  <a:lnTo>
                    <a:pt x="240" y="42"/>
                  </a:lnTo>
                  <a:lnTo>
                    <a:pt x="264" y="42"/>
                  </a:lnTo>
                  <a:close/>
                  <a:moveTo>
                    <a:pt x="936" y="276"/>
                  </a:moveTo>
                  <a:lnTo>
                    <a:pt x="930" y="276"/>
                  </a:lnTo>
                  <a:lnTo>
                    <a:pt x="924" y="282"/>
                  </a:lnTo>
                  <a:lnTo>
                    <a:pt x="912" y="288"/>
                  </a:lnTo>
                  <a:lnTo>
                    <a:pt x="906" y="294"/>
                  </a:lnTo>
                  <a:lnTo>
                    <a:pt x="900" y="288"/>
                  </a:lnTo>
                  <a:lnTo>
                    <a:pt x="888" y="288"/>
                  </a:lnTo>
                  <a:lnTo>
                    <a:pt x="882" y="282"/>
                  </a:lnTo>
                  <a:lnTo>
                    <a:pt x="876" y="282"/>
                  </a:lnTo>
                  <a:lnTo>
                    <a:pt x="852" y="306"/>
                  </a:lnTo>
                  <a:lnTo>
                    <a:pt x="822" y="282"/>
                  </a:lnTo>
                  <a:lnTo>
                    <a:pt x="846" y="282"/>
                  </a:lnTo>
                  <a:lnTo>
                    <a:pt x="858" y="276"/>
                  </a:lnTo>
                  <a:lnTo>
                    <a:pt x="864" y="276"/>
                  </a:lnTo>
                  <a:lnTo>
                    <a:pt x="870" y="264"/>
                  </a:lnTo>
                  <a:lnTo>
                    <a:pt x="870" y="246"/>
                  </a:lnTo>
                  <a:lnTo>
                    <a:pt x="882" y="234"/>
                  </a:lnTo>
                  <a:lnTo>
                    <a:pt x="888" y="222"/>
                  </a:lnTo>
                  <a:lnTo>
                    <a:pt x="876" y="210"/>
                  </a:lnTo>
                  <a:lnTo>
                    <a:pt x="846" y="210"/>
                  </a:lnTo>
                  <a:lnTo>
                    <a:pt x="846" y="204"/>
                  </a:lnTo>
                  <a:lnTo>
                    <a:pt x="840" y="198"/>
                  </a:lnTo>
                  <a:lnTo>
                    <a:pt x="840" y="192"/>
                  </a:lnTo>
                  <a:lnTo>
                    <a:pt x="834" y="186"/>
                  </a:lnTo>
                  <a:lnTo>
                    <a:pt x="828" y="186"/>
                  </a:lnTo>
                  <a:lnTo>
                    <a:pt x="822" y="192"/>
                  </a:lnTo>
                  <a:lnTo>
                    <a:pt x="822" y="210"/>
                  </a:lnTo>
                  <a:lnTo>
                    <a:pt x="816" y="198"/>
                  </a:lnTo>
                  <a:lnTo>
                    <a:pt x="816" y="180"/>
                  </a:lnTo>
                  <a:lnTo>
                    <a:pt x="792" y="180"/>
                  </a:lnTo>
                  <a:lnTo>
                    <a:pt x="786" y="210"/>
                  </a:lnTo>
                  <a:lnTo>
                    <a:pt x="780" y="204"/>
                  </a:lnTo>
                  <a:lnTo>
                    <a:pt x="774" y="192"/>
                  </a:lnTo>
                  <a:lnTo>
                    <a:pt x="774" y="186"/>
                  </a:lnTo>
                  <a:lnTo>
                    <a:pt x="768" y="180"/>
                  </a:lnTo>
                  <a:lnTo>
                    <a:pt x="768" y="156"/>
                  </a:lnTo>
                  <a:lnTo>
                    <a:pt x="738" y="168"/>
                  </a:lnTo>
                  <a:lnTo>
                    <a:pt x="744" y="162"/>
                  </a:lnTo>
                  <a:lnTo>
                    <a:pt x="756" y="156"/>
                  </a:lnTo>
                  <a:lnTo>
                    <a:pt x="762" y="156"/>
                  </a:lnTo>
                  <a:lnTo>
                    <a:pt x="762" y="144"/>
                  </a:lnTo>
                  <a:lnTo>
                    <a:pt x="750" y="138"/>
                  </a:lnTo>
                  <a:lnTo>
                    <a:pt x="744" y="138"/>
                  </a:lnTo>
                  <a:lnTo>
                    <a:pt x="744" y="132"/>
                  </a:lnTo>
                  <a:lnTo>
                    <a:pt x="750" y="132"/>
                  </a:lnTo>
                  <a:lnTo>
                    <a:pt x="762" y="126"/>
                  </a:lnTo>
                  <a:lnTo>
                    <a:pt x="774" y="126"/>
                  </a:lnTo>
                  <a:lnTo>
                    <a:pt x="792" y="120"/>
                  </a:lnTo>
                  <a:lnTo>
                    <a:pt x="804" y="120"/>
                  </a:lnTo>
                  <a:lnTo>
                    <a:pt x="810" y="114"/>
                  </a:lnTo>
                  <a:lnTo>
                    <a:pt x="726" y="114"/>
                  </a:lnTo>
                  <a:lnTo>
                    <a:pt x="690" y="120"/>
                  </a:lnTo>
                  <a:lnTo>
                    <a:pt x="678" y="120"/>
                  </a:lnTo>
                  <a:lnTo>
                    <a:pt x="690" y="132"/>
                  </a:lnTo>
                  <a:lnTo>
                    <a:pt x="678" y="132"/>
                  </a:lnTo>
                  <a:lnTo>
                    <a:pt x="666" y="138"/>
                  </a:lnTo>
                  <a:lnTo>
                    <a:pt x="654" y="138"/>
                  </a:lnTo>
                  <a:lnTo>
                    <a:pt x="642" y="144"/>
                  </a:lnTo>
                  <a:lnTo>
                    <a:pt x="636" y="144"/>
                  </a:lnTo>
                  <a:lnTo>
                    <a:pt x="624" y="150"/>
                  </a:lnTo>
                  <a:lnTo>
                    <a:pt x="606" y="168"/>
                  </a:lnTo>
                  <a:lnTo>
                    <a:pt x="594" y="174"/>
                  </a:lnTo>
                  <a:lnTo>
                    <a:pt x="576" y="174"/>
                  </a:lnTo>
                  <a:lnTo>
                    <a:pt x="564" y="162"/>
                  </a:lnTo>
                  <a:lnTo>
                    <a:pt x="546" y="156"/>
                  </a:lnTo>
                  <a:lnTo>
                    <a:pt x="534" y="144"/>
                  </a:lnTo>
                  <a:lnTo>
                    <a:pt x="522" y="138"/>
                  </a:lnTo>
                  <a:lnTo>
                    <a:pt x="510" y="126"/>
                  </a:lnTo>
                  <a:lnTo>
                    <a:pt x="492" y="126"/>
                  </a:lnTo>
                  <a:lnTo>
                    <a:pt x="450" y="132"/>
                  </a:lnTo>
                  <a:lnTo>
                    <a:pt x="372" y="132"/>
                  </a:lnTo>
                  <a:lnTo>
                    <a:pt x="360" y="120"/>
                  </a:lnTo>
                  <a:lnTo>
                    <a:pt x="354" y="108"/>
                  </a:lnTo>
                  <a:lnTo>
                    <a:pt x="354" y="84"/>
                  </a:lnTo>
                  <a:lnTo>
                    <a:pt x="348" y="72"/>
                  </a:lnTo>
                  <a:lnTo>
                    <a:pt x="336" y="60"/>
                  </a:lnTo>
                  <a:lnTo>
                    <a:pt x="324" y="54"/>
                  </a:lnTo>
                  <a:lnTo>
                    <a:pt x="276" y="54"/>
                  </a:lnTo>
                  <a:lnTo>
                    <a:pt x="240" y="60"/>
                  </a:lnTo>
                  <a:lnTo>
                    <a:pt x="222" y="72"/>
                  </a:lnTo>
                  <a:lnTo>
                    <a:pt x="210" y="78"/>
                  </a:lnTo>
                  <a:lnTo>
                    <a:pt x="204" y="78"/>
                  </a:lnTo>
                  <a:lnTo>
                    <a:pt x="180" y="90"/>
                  </a:lnTo>
                  <a:lnTo>
                    <a:pt x="162" y="96"/>
                  </a:lnTo>
                  <a:lnTo>
                    <a:pt x="144" y="108"/>
                  </a:lnTo>
                  <a:lnTo>
                    <a:pt x="138" y="120"/>
                  </a:lnTo>
                  <a:lnTo>
                    <a:pt x="138" y="144"/>
                  </a:lnTo>
                  <a:lnTo>
                    <a:pt x="150" y="168"/>
                  </a:lnTo>
                  <a:lnTo>
                    <a:pt x="156" y="186"/>
                  </a:lnTo>
                  <a:lnTo>
                    <a:pt x="162" y="198"/>
                  </a:lnTo>
                  <a:lnTo>
                    <a:pt x="156" y="210"/>
                  </a:lnTo>
                  <a:lnTo>
                    <a:pt x="150" y="228"/>
                  </a:lnTo>
                  <a:lnTo>
                    <a:pt x="138" y="234"/>
                  </a:lnTo>
                  <a:lnTo>
                    <a:pt x="132" y="246"/>
                  </a:lnTo>
                  <a:lnTo>
                    <a:pt x="126" y="252"/>
                  </a:lnTo>
                  <a:lnTo>
                    <a:pt x="120" y="252"/>
                  </a:lnTo>
                  <a:lnTo>
                    <a:pt x="126" y="222"/>
                  </a:lnTo>
                  <a:lnTo>
                    <a:pt x="114" y="222"/>
                  </a:lnTo>
                  <a:lnTo>
                    <a:pt x="108" y="216"/>
                  </a:lnTo>
                  <a:lnTo>
                    <a:pt x="96" y="210"/>
                  </a:lnTo>
                  <a:lnTo>
                    <a:pt x="90" y="204"/>
                  </a:lnTo>
                  <a:lnTo>
                    <a:pt x="84" y="192"/>
                  </a:lnTo>
                  <a:lnTo>
                    <a:pt x="96" y="168"/>
                  </a:lnTo>
                  <a:lnTo>
                    <a:pt x="108" y="156"/>
                  </a:lnTo>
                  <a:lnTo>
                    <a:pt x="120" y="132"/>
                  </a:lnTo>
                  <a:lnTo>
                    <a:pt x="120" y="78"/>
                  </a:lnTo>
                  <a:lnTo>
                    <a:pt x="114" y="66"/>
                  </a:lnTo>
                  <a:lnTo>
                    <a:pt x="114" y="54"/>
                  </a:lnTo>
                  <a:lnTo>
                    <a:pt x="108" y="48"/>
                  </a:lnTo>
                  <a:lnTo>
                    <a:pt x="108" y="54"/>
                  </a:lnTo>
                  <a:lnTo>
                    <a:pt x="102" y="66"/>
                  </a:lnTo>
                  <a:lnTo>
                    <a:pt x="90" y="78"/>
                  </a:lnTo>
                  <a:lnTo>
                    <a:pt x="72" y="84"/>
                  </a:lnTo>
                  <a:lnTo>
                    <a:pt x="48" y="108"/>
                  </a:lnTo>
                  <a:lnTo>
                    <a:pt x="36" y="144"/>
                  </a:lnTo>
                  <a:lnTo>
                    <a:pt x="36" y="162"/>
                  </a:lnTo>
                  <a:lnTo>
                    <a:pt x="30" y="168"/>
                  </a:lnTo>
                  <a:lnTo>
                    <a:pt x="30" y="192"/>
                  </a:lnTo>
                  <a:lnTo>
                    <a:pt x="6" y="216"/>
                  </a:lnTo>
                  <a:lnTo>
                    <a:pt x="0" y="228"/>
                  </a:lnTo>
                  <a:lnTo>
                    <a:pt x="0" y="240"/>
                  </a:lnTo>
                  <a:lnTo>
                    <a:pt x="6" y="246"/>
                  </a:lnTo>
                  <a:lnTo>
                    <a:pt x="6" y="240"/>
                  </a:lnTo>
                  <a:lnTo>
                    <a:pt x="18" y="228"/>
                  </a:lnTo>
                  <a:lnTo>
                    <a:pt x="24" y="228"/>
                  </a:lnTo>
                  <a:lnTo>
                    <a:pt x="36" y="240"/>
                  </a:lnTo>
                  <a:lnTo>
                    <a:pt x="42" y="252"/>
                  </a:lnTo>
                  <a:lnTo>
                    <a:pt x="42" y="288"/>
                  </a:lnTo>
                  <a:lnTo>
                    <a:pt x="48" y="294"/>
                  </a:lnTo>
                  <a:lnTo>
                    <a:pt x="60" y="300"/>
                  </a:lnTo>
                  <a:lnTo>
                    <a:pt x="66" y="306"/>
                  </a:lnTo>
                  <a:lnTo>
                    <a:pt x="66" y="318"/>
                  </a:lnTo>
                  <a:lnTo>
                    <a:pt x="54" y="342"/>
                  </a:lnTo>
                  <a:lnTo>
                    <a:pt x="54" y="384"/>
                  </a:lnTo>
                  <a:lnTo>
                    <a:pt x="66" y="384"/>
                  </a:lnTo>
                  <a:lnTo>
                    <a:pt x="66" y="396"/>
                  </a:lnTo>
                  <a:lnTo>
                    <a:pt x="72" y="408"/>
                  </a:lnTo>
                  <a:lnTo>
                    <a:pt x="78" y="414"/>
                  </a:lnTo>
                  <a:lnTo>
                    <a:pt x="102" y="414"/>
                  </a:lnTo>
                  <a:lnTo>
                    <a:pt x="108" y="408"/>
                  </a:lnTo>
                  <a:lnTo>
                    <a:pt x="120" y="408"/>
                  </a:lnTo>
                  <a:lnTo>
                    <a:pt x="132" y="414"/>
                  </a:lnTo>
                  <a:lnTo>
                    <a:pt x="138" y="414"/>
                  </a:lnTo>
                  <a:lnTo>
                    <a:pt x="150" y="420"/>
                  </a:lnTo>
                  <a:lnTo>
                    <a:pt x="162" y="420"/>
                  </a:lnTo>
                  <a:lnTo>
                    <a:pt x="168" y="414"/>
                  </a:lnTo>
                  <a:lnTo>
                    <a:pt x="168" y="408"/>
                  </a:lnTo>
                  <a:lnTo>
                    <a:pt x="180" y="408"/>
                  </a:lnTo>
                  <a:lnTo>
                    <a:pt x="186" y="414"/>
                  </a:lnTo>
                  <a:lnTo>
                    <a:pt x="198" y="420"/>
                  </a:lnTo>
                  <a:lnTo>
                    <a:pt x="222" y="420"/>
                  </a:lnTo>
                  <a:lnTo>
                    <a:pt x="222" y="426"/>
                  </a:lnTo>
                  <a:lnTo>
                    <a:pt x="228" y="432"/>
                  </a:lnTo>
                  <a:lnTo>
                    <a:pt x="234" y="444"/>
                  </a:lnTo>
                  <a:lnTo>
                    <a:pt x="240" y="462"/>
                  </a:lnTo>
                  <a:lnTo>
                    <a:pt x="264" y="486"/>
                  </a:lnTo>
                  <a:lnTo>
                    <a:pt x="288" y="486"/>
                  </a:lnTo>
                  <a:lnTo>
                    <a:pt x="288" y="480"/>
                  </a:lnTo>
                  <a:lnTo>
                    <a:pt x="306" y="480"/>
                  </a:lnTo>
                  <a:lnTo>
                    <a:pt x="312" y="486"/>
                  </a:lnTo>
                  <a:lnTo>
                    <a:pt x="336" y="486"/>
                  </a:lnTo>
                  <a:lnTo>
                    <a:pt x="342" y="480"/>
                  </a:lnTo>
                  <a:lnTo>
                    <a:pt x="366" y="486"/>
                  </a:lnTo>
                  <a:lnTo>
                    <a:pt x="372" y="480"/>
                  </a:lnTo>
                  <a:lnTo>
                    <a:pt x="384" y="474"/>
                  </a:lnTo>
                  <a:lnTo>
                    <a:pt x="402" y="474"/>
                  </a:lnTo>
                  <a:lnTo>
                    <a:pt x="408" y="480"/>
                  </a:lnTo>
                  <a:lnTo>
                    <a:pt x="408" y="492"/>
                  </a:lnTo>
                  <a:lnTo>
                    <a:pt x="390" y="510"/>
                  </a:lnTo>
                  <a:lnTo>
                    <a:pt x="390" y="534"/>
                  </a:lnTo>
                  <a:lnTo>
                    <a:pt x="384" y="540"/>
                  </a:lnTo>
                  <a:lnTo>
                    <a:pt x="378" y="540"/>
                  </a:lnTo>
                  <a:lnTo>
                    <a:pt x="366" y="552"/>
                  </a:lnTo>
                  <a:lnTo>
                    <a:pt x="366" y="576"/>
                  </a:lnTo>
                  <a:lnTo>
                    <a:pt x="372" y="588"/>
                  </a:lnTo>
                  <a:lnTo>
                    <a:pt x="372" y="618"/>
                  </a:lnTo>
                  <a:lnTo>
                    <a:pt x="366" y="630"/>
                  </a:lnTo>
                  <a:lnTo>
                    <a:pt x="366" y="642"/>
                  </a:lnTo>
                  <a:lnTo>
                    <a:pt x="372" y="648"/>
                  </a:lnTo>
                  <a:lnTo>
                    <a:pt x="384" y="648"/>
                  </a:lnTo>
                  <a:lnTo>
                    <a:pt x="384" y="672"/>
                  </a:lnTo>
                  <a:lnTo>
                    <a:pt x="390" y="684"/>
                  </a:lnTo>
                  <a:lnTo>
                    <a:pt x="402" y="690"/>
                  </a:lnTo>
                  <a:lnTo>
                    <a:pt x="408" y="702"/>
                  </a:lnTo>
                  <a:lnTo>
                    <a:pt x="408" y="708"/>
                  </a:lnTo>
                  <a:lnTo>
                    <a:pt x="402" y="720"/>
                  </a:lnTo>
                  <a:lnTo>
                    <a:pt x="372" y="750"/>
                  </a:lnTo>
                  <a:lnTo>
                    <a:pt x="366" y="750"/>
                  </a:lnTo>
                  <a:lnTo>
                    <a:pt x="390" y="762"/>
                  </a:lnTo>
                  <a:lnTo>
                    <a:pt x="402" y="774"/>
                  </a:lnTo>
                  <a:lnTo>
                    <a:pt x="414" y="774"/>
                  </a:lnTo>
                  <a:lnTo>
                    <a:pt x="414" y="798"/>
                  </a:lnTo>
                  <a:lnTo>
                    <a:pt x="420" y="804"/>
                  </a:lnTo>
                  <a:lnTo>
                    <a:pt x="420" y="822"/>
                  </a:lnTo>
                  <a:lnTo>
                    <a:pt x="426" y="828"/>
                  </a:lnTo>
                  <a:lnTo>
                    <a:pt x="426" y="846"/>
                  </a:lnTo>
                  <a:lnTo>
                    <a:pt x="432" y="858"/>
                  </a:lnTo>
                  <a:lnTo>
                    <a:pt x="432" y="876"/>
                  </a:lnTo>
                  <a:lnTo>
                    <a:pt x="444" y="888"/>
                  </a:lnTo>
                  <a:lnTo>
                    <a:pt x="450" y="900"/>
                  </a:lnTo>
                  <a:lnTo>
                    <a:pt x="450" y="906"/>
                  </a:lnTo>
                  <a:lnTo>
                    <a:pt x="462" y="918"/>
                  </a:lnTo>
                  <a:lnTo>
                    <a:pt x="468" y="918"/>
                  </a:lnTo>
                  <a:lnTo>
                    <a:pt x="480" y="924"/>
                  </a:lnTo>
                  <a:lnTo>
                    <a:pt x="486" y="924"/>
                  </a:lnTo>
                  <a:lnTo>
                    <a:pt x="498" y="918"/>
                  </a:lnTo>
                  <a:lnTo>
                    <a:pt x="504" y="912"/>
                  </a:lnTo>
                  <a:lnTo>
                    <a:pt x="516" y="906"/>
                  </a:lnTo>
                  <a:lnTo>
                    <a:pt x="522" y="900"/>
                  </a:lnTo>
                  <a:lnTo>
                    <a:pt x="528" y="906"/>
                  </a:lnTo>
                  <a:lnTo>
                    <a:pt x="528" y="930"/>
                  </a:lnTo>
                  <a:lnTo>
                    <a:pt x="534" y="930"/>
                  </a:lnTo>
                  <a:lnTo>
                    <a:pt x="546" y="918"/>
                  </a:lnTo>
                  <a:lnTo>
                    <a:pt x="558" y="894"/>
                  </a:lnTo>
                  <a:lnTo>
                    <a:pt x="570" y="882"/>
                  </a:lnTo>
                  <a:lnTo>
                    <a:pt x="588" y="882"/>
                  </a:lnTo>
                  <a:lnTo>
                    <a:pt x="594" y="876"/>
                  </a:lnTo>
                  <a:lnTo>
                    <a:pt x="630" y="858"/>
                  </a:lnTo>
                  <a:lnTo>
                    <a:pt x="636" y="846"/>
                  </a:lnTo>
                  <a:lnTo>
                    <a:pt x="636" y="816"/>
                  </a:lnTo>
                  <a:lnTo>
                    <a:pt x="678" y="816"/>
                  </a:lnTo>
                  <a:lnTo>
                    <a:pt x="684" y="810"/>
                  </a:lnTo>
                  <a:lnTo>
                    <a:pt x="690" y="798"/>
                  </a:lnTo>
                  <a:lnTo>
                    <a:pt x="690" y="792"/>
                  </a:lnTo>
                  <a:lnTo>
                    <a:pt x="684" y="786"/>
                  </a:lnTo>
                  <a:lnTo>
                    <a:pt x="636" y="780"/>
                  </a:lnTo>
                  <a:lnTo>
                    <a:pt x="636" y="750"/>
                  </a:lnTo>
                  <a:lnTo>
                    <a:pt x="630" y="738"/>
                  </a:lnTo>
                  <a:lnTo>
                    <a:pt x="618" y="726"/>
                  </a:lnTo>
                  <a:lnTo>
                    <a:pt x="624" y="720"/>
                  </a:lnTo>
                  <a:lnTo>
                    <a:pt x="624" y="690"/>
                  </a:lnTo>
                  <a:lnTo>
                    <a:pt x="618" y="684"/>
                  </a:lnTo>
                  <a:lnTo>
                    <a:pt x="606" y="678"/>
                  </a:lnTo>
                  <a:lnTo>
                    <a:pt x="588" y="660"/>
                  </a:lnTo>
                  <a:lnTo>
                    <a:pt x="588" y="630"/>
                  </a:lnTo>
                  <a:lnTo>
                    <a:pt x="594" y="636"/>
                  </a:lnTo>
                  <a:lnTo>
                    <a:pt x="594" y="642"/>
                  </a:lnTo>
                  <a:lnTo>
                    <a:pt x="636" y="642"/>
                  </a:lnTo>
                  <a:lnTo>
                    <a:pt x="642" y="648"/>
                  </a:lnTo>
                  <a:lnTo>
                    <a:pt x="642" y="666"/>
                  </a:lnTo>
                  <a:lnTo>
                    <a:pt x="654" y="666"/>
                  </a:lnTo>
                  <a:lnTo>
                    <a:pt x="666" y="660"/>
                  </a:lnTo>
                  <a:lnTo>
                    <a:pt x="678" y="666"/>
                  </a:lnTo>
                  <a:lnTo>
                    <a:pt x="684" y="660"/>
                  </a:lnTo>
                  <a:lnTo>
                    <a:pt x="696" y="660"/>
                  </a:lnTo>
                  <a:lnTo>
                    <a:pt x="702" y="666"/>
                  </a:lnTo>
                  <a:lnTo>
                    <a:pt x="708" y="678"/>
                  </a:lnTo>
                  <a:lnTo>
                    <a:pt x="720" y="690"/>
                  </a:lnTo>
                  <a:lnTo>
                    <a:pt x="732" y="696"/>
                  </a:lnTo>
                  <a:lnTo>
                    <a:pt x="738" y="690"/>
                  </a:lnTo>
                  <a:lnTo>
                    <a:pt x="738" y="672"/>
                  </a:lnTo>
                  <a:lnTo>
                    <a:pt x="744" y="660"/>
                  </a:lnTo>
                  <a:lnTo>
                    <a:pt x="744" y="648"/>
                  </a:lnTo>
                  <a:lnTo>
                    <a:pt x="750" y="642"/>
                  </a:lnTo>
                  <a:lnTo>
                    <a:pt x="768" y="642"/>
                  </a:lnTo>
                  <a:lnTo>
                    <a:pt x="774" y="648"/>
                  </a:lnTo>
                  <a:lnTo>
                    <a:pt x="792" y="648"/>
                  </a:lnTo>
                  <a:lnTo>
                    <a:pt x="804" y="642"/>
                  </a:lnTo>
                  <a:lnTo>
                    <a:pt x="828" y="618"/>
                  </a:lnTo>
                  <a:lnTo>
                    <a:pt x="840" y="612"/>
                  </a:lnTo>
                  <a:lnTo>
                    <a:pt x="864" y="612"/>
                  </a:lnTo>
                  <a:lnTo>
                    <a:pt x="864" y="600"/>
                  </a:lnTo>
                  <a:lnTo>
                    <a:pt x="876" y="600"/>
                  </a:lnTo>
                  <a:lnTo>
                    <a:pt x="882" y="594"/>
                  </a:lnTo>
                  <a:lnTo>
                    <a:pt x="882" y="558"/>
                  </a:lnTo>
                  <a:lnTo>
                    <a:pt x="846" y="522"/>
                  </a:lnTo>
                  <a:lnTo>
                    <a:pt x="840" y="510"/>
                  </a:lnTo>
                  <a:lnTo>
                    <a:pt x="834" y="504"/>
                  </a:lnTo>
                  <a:lnTo>
                    <a:pt x="834" y="492"/>
                  </a:lnTo>
                  <a:lnTo>
                    <a:pt x="846" y="486"/>
                  </a:lnTo>
                  <a:lnTo>
                    <a:pt x="852" y="486"/>
                  </a:lnTo>
                  <a:lnTo>
                    <a:pt x="864" y="480"/>
                  </a:lnTo>
                  <a:lnTo>
                    <a:pt x="864" y="462"/>
                  </a:lnTo>
                  <a:lnTo>
                    <a:pt x="846" y="444"/>
                  </a:lnTo>
                  <a:lnTo>
                    <a:pt x="846" y="438"/>
                  </a:lnTo>
                  <a:lnTo>
                    <a:pt x="876" y="438"/>
                  </a:lnTo>
                  <a:lnTo>
                    <a:pt x="888" y="432"/>
                  </a:lnTo>
                  <a:lnTo>
                    <a:pt x="900" y="432"/>
                  </a:lnTo>
                  <a:lnTo>
                    <a:pt x="912" y="426"/>
                  </a:lnTo>
                  <a:lnTo>
                    <a:pt x="918" y="420"/>
                  </a:lnTo>
                  <a:lnTo>
                    <a:pt x="918" y="402"/>
                  </a:lnTo>
                  <a:lnTo>
                    <a:pt x="894" y="402"/>
                  </a:lnTo>
                  <a:lnTo>
                    <a:pt x="894" y="360"/>
                  </a:lnTo>
                  <a:lnTo>
                    <a:pt x="906" y="348"/>
                  </a:lnTo>
                  <a:lnTo>
                    <a:pt x="918" y="348"/>
                  </a:lnTo>
                  <a:lnTo>
                    <a:pt x="924" y="342"/>
                  </a:lnTo>
                  <a:lnTo>
                    <a:pt x="930" y="342"/>
                  </a:lnTo>
                  <a:lnTo>
                    <a:pt x="936" y="336"/>
                  </a:lnTo>
                  <a:lnTo>
                    <a:pt x="954" y="300"/>
                  </a:lnTo>
                  <a:lnTo>
                    <a:pt x="948" y="294"/>
                  </a:lnTo>
                  <a:lnTo>
                    <a:pt x="942" y="282"/>
                  </a:lnTo>
                  <a:lnTo>
                    <a:pt x="936" y="276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lumMod val="50000"/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5" name="Uganda" descr="© INSCALE GmbH, 05.05.2010&#10;http://www.presentationload.com/">
              <a:extLst>
                <a:ext uri="{FF2B5EF4-FFF2-40B4-BE49-F238E27FC236}">
                  <a16:creationId xmlns:a16="http://schemas.microsoft.com/office/drawing/2014/main" id="{F1549A51-888D-4818-B966-5EBFC2E66F8E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6481985" y="4370021"/>
              <a:ext cx="173045" cy="207894"/>
            </a:xfrm>
            <a:custGeom>
              <a:avLst/>
              <a:gdLst>
                <a:gd name="T0" fmla="*/ 2147483647 w 390"/>
                <a:gd name="T1" fmla="*/ 2147483647 h 462"/>
                <a:gd name="T2" fmla="*/ 2147483647 w 390"/>
                <a:gd name="T3" fmla="*/ 2147483647 h 462"/>
                <a:gd name="T4" fmla="*/ 2147483647 w 390"/>
                <a:gd name="T5" fmla="*/ 2147483647 h 462"/>
                <a:gd name="T6" fmla="*/ 2147483647 w 390"/>
                <a:gd name="T7" fmla="*/ 2147483647 h 462"/>
                <a:gd name="T8" fmla="*/ 2147483647 w 390"/>
                <a:gd name="T9" fmla="*/ 2147483647 h 462"/>
                <a:gd name="T10" fmla="*/ 2147483647 w 390"/>
                <a:gd name="T11" fmla="*/ 2147483647 h 462"/>
                <a:gd name="T12" fmla="*/ 2147483647 w 390"/>
                <a:gd name="T13" fmla="*/ 2147483647 h 462"/>
                <a:gd name="T14" fmla="*/ 2147483647 w 390"/>
                <a:gd name="T15" fmla="*/ 2147483647 h 462"/>
                <a:gd name="T16" fmla="*/ 2147483647 w 390"/>
                <a:gd name="T17" fmla="*/ 2147483647 h 462"/>
                <a:gd name="T18" fmla="*/ 2147483647 w 390"/>
                <a:gd name="T19" fmla="*/ 2147483647 h 462"/>
                <a:gd name="T20" fmla="*/ 2147483647 w 390"/>
                <a:gd name="T21" fmla="*/ 2147483647 h 462"/>
                <a:gd name="T22" fmla="*/ 2147483647 w 390"/>
                <a:gd name="T23" fmla="*/ 2147483647 h 462"/>
                <a:gd name="T24" fmla="*/ 2147483647 w 390"/>
                <a:gd name="T25" fmla="*/ 0 h 462"/>
                <a:gd name="T26" fmla="*/ 2147483647 w 390"/>
                <a:gd name="T27" fmla="*/ 2147483647 h 462"/>
                <a:gd name="T28" fmla="*/ 2147483647 w 390"/>
                <a:gd name="T29" fmla="*/ 2147483647 h 462"/>
                <a:gd name="T30" fmla="*/ 2147483647 w 390"/>
                <a:gd name="T31" fmla="*/ 2147483647 h 462"/>
                <a:gd name="T32" fmla="*/ 2147483647 w 390"/>
                <a:gd name="T33" fmla="*/ 2147483647 h 462"/>
                <a:gd name="T34" fmla="*/ 2147483647 w 390"/>
                <a:gd name="T35" fmla="*/ 2147483647 h 462"/>
                <a:gd name="T36" fmla="*/ 2147483647 w 390"/>
                <a:gd name="T37" fmla="*/ 2147483647 h 462"/>
                <a:gd name="T38" fmla="*/ 2147483647 w 390"/>
                <a:gd name="T39" fmla="*/ 2147483647 h 462"/>
                <a:gd name="T40" fmla="*/ 2147483647 w 390"/>
                <a:gd name="T41" fmla="*/ 2147483647 h 462"/>
                <a:gd name="T42" fmla="*/ 2147483647 w 390"/>
                <a:gd name="T43" fmla="*/ 2147483647 h 462"/>
                <a:gd name="T44" fmla="*/ 2147483647 w 390"/>
                <a:gd name="T45" fmla="*/ 2147483647 h 462"/>
                <a:gd name="T46" fmla="*/ 2147483647 w 390"/>
                <a:gd name="T47" fmla="*/ 2147483647 h 462"/>
                <a:gd name="T48" fmla="*/ 2147483647 w 390"/>
                <a:gd name="T49" fmla="*/ 2147483647 h 462"/>
                <a:gd name="T50" fmla="*/ 2147483647 w 390"/>
                <a:gd name="T51" fmla="*/ 2147483647 h 462"/>
                <a:gd name="T52" fmla="*/ 2147483647 w 390"/>
                <a:gd name="T53" fmla="*/ 2147483647 h 462"/>
                <a:gd name="T54" fmla="*/ 2147483647 w 390"/>
                <a:gd name="T55" fmla="*/ 2147483647 h 462"/>
                <a:gd name="T56" fmla="*/ 2147483647 w 390"/>
                <a:gd name="T57" fmla="*/ 2147483647 h 462"/>
                <a:gd name="T58" fmla="*/ 2147483647 w 390"/>
                <a:gd name="T59" fmla="*/ 2147483647 h 462"/>
                <a:gd name="T60" fmla="*/ 2147483647 w 390"/>
                <a:gd name="T61" fmla="*/ 2147483647 h 462"/>
                <a:gd name="T62" fmla="*/ 2147483647 w 390"/>
                <a:gd name="T63" fmla="*/ 2147483647 h 462"/>
                <a:gd name="T64" fmla="*/ 2147483647 w 390"/>
                <a:gd name="T65" fmla="*/ 2147483647 h 462"/>
                <a:gd name="T66" fmla="*/ 2147483647 w 390"/>
                <a:gd name="T67" fmla="*/ 2147483647 h 462"/>
                <a:gd name="T68" fmla="*/ 2147483647 w 390"/>
                <a:gd name="T69" fmla="*/ 2147483647 h 462"/>
                <a:gd name="T70" fmla="*/ 2147483647 w 390"/>
                <a:gd name="T71" fmla="*/ 2147483647 h 462"/>
                <a:gd name="T72" fmla="*/ 2147483647 w 390"/>
                <a:gd name="T73" fmla="*/ 2147483647 h 462"/>
                <a:gd name="T74" fmla="*/ 2147483647 w 390"/>
                <a:gd name="T75" fmla="*/ 2147483647 h 462"/>
                <a:gd name="T76" fmla="*/ 2147483647 w 390"/>
                <a:gd name="T77" fmla="*/ 2147483647 h 462"/>
                <a:gd name="T78" fmla="*/ 2147483647 w 390"/>
                <a:gd name="T79" fmla="*/ 2147483647 h 462"/>
                <a:gd name="T80" fmla="*/ 2147483647 w 390"/>
                <a:gd name="T81" fmla="*/ 2147483647 h 462"/>
                <a:gd name="T82" fmla="*/ 2147483647 w 390"/>
                <a:gd name="T83" fmla="*/ 2147483647 h 462"/>
                <a:gd name="T84" fmla="*/ 2147483647 w 390"/>
                <a:gd name="T85" fmla="*/ 2147483647 h 462"/>
                <a:gd name="T86" fmla="*/ 2147483647 w 390"/>
                <a:gd name="T87" fmla="*/ 2147483647 h 462"/>
                <a:gd name="T88" fmla="*/ 2147483647 w 390"/>
                <a:gd name="T89" fmla="*/ 2147483647 h 462"/>
                <a:gd name="T90" fmla="*/ 2147483647 w 390"/>
                <a:gd name="T91" fmla="*/ 2147483647 h 462"/>
                <a:gd name="T92" fmla="*/ 2147483647 w 390"/>
                <a:gd name="T93" fmla="*/ 2147483647 h 462"/>
                <a:gd name="T94" fmla="*/ 2147483647 w 390"/>
                <a:gd name="T95" fmla="*/ 2147483647 h 462"/>
                <a:gd name="T96" fmla="*/ 2147483647 w 390"/>
                <a:gd name="T97" fmla="*/ 2147483647 h 462"/>
                <a:gd name="T98" fmla="*/ 2147483647 w 390"/>
                <a:gd name="T99" fmla="*/ 2147483647 h 462"/>
                <a:gd name="T100" fmla="*/ 2147483647 w 390"/>
                <a:gd name="T101" fmla="*/ 2147483647 h 462"/>
                <a:gd name="T102" fmla="*/ 2147483647 w 390"/>
                <a:gd name="T103" fmla="*/ 2147483647 h 462"/>
                <a:gd name="T104" fmla="*/ 2147483647 w 390"/>
                <a:gd name="T105" fmla="*/ 2147483647 h 462"/>
                <a:gd name="T106" fmla="*/ 2147483647 w 390"/>
                <a:gd name="T107" fmla="*/ 2147483647 h 462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390"/>
                <a:gd name="T163" fmla="*/ 0 h 462"/>
                <a:gd name="T164" fmla="*/ 390 w 390"/>
                <a:gd name="T165" fmla="*/ 462 h 462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390" h="462">
                  <a:moveTo>
                    <a:pt x="306" y="426"/>
                  </a:moveTo>
                  <a:lnTo>
                    <a:pt x="318" y="426"/>
                  </a:lnTo>
                  <a:lnTo>
                    <a:pt x="318" y="420"/>
                  </a:lnTo>
                  <a:lnTo>
                    <a:pt x="306" y="420"/>
                  </a:lnTo>
                  <a:lnTo>
                    <a:pt x="306" y="426"/>
                  </a:lnTo>
                  <a:close/>
                  <a:moveTo>
                    <a:pt x="390" y="192"/>
                  </a:moveTo>
                  <a:lnTo>
                    <a:pt x="384" y="180"/>
                  </a:lnTo>
                  <a:lnTo>
                    <a:pt x="378" y="174"/>
                  </a:lnTo>
                  <a:lnTo>
                    <a:pt x="366" y="150"/>
                  </a:lnTo>
                  <a:lnTo>
                    <a:pt x="366" y="144"/>
                  </a:lnTo>
                  <a:lnTo>
                    <a:pt x="372" y="138"/>
                  </a:lnTo>
                  <a:lnTo>
                    <a:pt x="378" y="138"/>
                  </a:lnTo>
                  <a:lnTo>
                    <a:pt x="384" y="132"/>
                  </a:lnTo>
                  <a:lnTo>
                    <a:pt x="348" y="90"/>
                  </a:lnTo>
                  <a:lnTo>
                    <a:pt x="354" y="84"/>
                  </a:lnTo>
                  <a:lnTo>
                    <a:pt x="336" y="66"/>
                  </a:lnTo>
                  <a:lnTo>
                    <a:pt x="336" y="60"/>
                  </a:lnTo>
                  <a:lnTo>
                    <a:pt x="342" y="54"/>
                  </a:lnTo>
                  <a:lnTo>
                    <a:pt x="342" y="42"/>
                  </a:lnTo>
                  <a:lnTo>
                    <a:pt x="336" y="42"/>
                  </a:lnTo>
                  <a:lnTo>
                    <a:pt x="336" y="48"/>
                  </a:lnTo>
                  <a:lnTo>
                    <a:pt x="330" y="42"/>
                  </a:lnTo>
                  <a:lnTo>
                    <a:pt x="324" y="42"/>
                  </a:lnTo>
                  <a:lnTo>
                    <a:pt x="324" y="18"/>
                  </a:lnTo>
                  <a:lnTo>
                    <a:pt x="318" y="6"/>
                  </a:lnTo>
                  <a:lnTo>
                    <a:pt x="312" y="0"/>
                  </a:lnTo>
                  <a:lnTo>
                    <a:pt x="300" y="0"/>
                  </a:lnTo>
                  <a:lnTo>
                    <a:pt x="300" y="6"/>
                  </a:lnTo>
                  <a:lnTo>
                    <a:pt x="294" y="12"/>
                  </a:lnTo>
                  <a:lnTo>
                    <a:pt x="294" y="18"/>
                  </a:lnTo>
                  <a:lnTo>
                    <a:pt x="276" y="36"/>
                  </a:lnTo>
                  <a:lnTo>
                    <a:pt x="252" y="36"/>
                  </a:lnTo>
                  <a:lnTo>
                    <a:pt x="246" y="30"/>
                  </a:lnTo>
                  <a:lnTo>
                    <a:pt x="246" y="24"/>
                  </a:lnTo>
                  <a:lnTo>
                    <a:pt x="234" y="24"/>
                  </a:lnTo>
                  <a:lnTo>
                    <a:pt x="222" y="36"/>
                  </a:lnTo>
                  <a:lnTo>
                    <a:pt x="198" y="36"/>
                  </a:lnTo>
                  <a:lnTo>
                    <a:pt x="180" y="60"/>
                  </a:lnTo>
                  <a:lnTo>
                    <a:pt x="156" y="30"/>
                  </a:lnTo>
                  <a:lnTo>
                    <a:pt x="150" y="30"/>
                  </a:lnTo>
                  <a:lnTo>
                    <a:pt x="144" y="36"/>
                  </a:lnTo>
                  <a:lnTo>
                    <a:pt x="144" y="42"/>
                  </a:lnTo>
                  <a:lnTo>
                    <a:pt x="132" y="42"/>
                  </a:lnTo>
                  <a:lnTo>
                    <a:pt x="120" y="36"/>
                  </a:lnTo>
                  <a:lnTo>
                    <a:pt x="114" y="30"/>
                  </a:lnTo>
                  <a:lnTo>
                    <a:pt x="102" y="30"/>
                  </a:lnTo>
                  <a:lnTo>
                    <a:pt x="84" y="48"/>
                  </a:lnTo>
                  <a:lnTo>
                    <a:pt x="90" y="72"/>
                  </a:lnTo>
                  <a:lnTo>
                    <a:pt x="72" y="90"/>
                  </a:lnTo>
                  <a:lnTo>
                    <a:pt x="84" y="96"/>
                  </a:lnTo>
                  <a:lnTo>
                    <a:pt x="90" y="102"/>
                  </a:lnTo>
                  <a:lnTo>
                    <a:pt x="90" y="108"/>
                  </a:lnTo>
                  <a:lnTo>
                    <a:pt x="84" y="114"/>
                  </a:lnTo>
                  <a:lnTo>
                    <a:pt x="78" y="126"/>
                  </a:lnTo>
                  <a:lnTo>
                    <a:pt x="78" y="138"/>
                  </a:lnTo>
                  <a:lnTo>
                    <a:pt x="84" y="144"/>
                  </a:lnTo>
                  <a:lnTo>
                    <a:pt x="96" y="144"/>
                  </a:lnTo>
                  <a:lnTo>
                    <a:pt x="108" y="150"/>
                  </a:lnTo>
                  <a:lnTo>
                    <a:pt x="114" y="156"/>
                  </a:lnTo>
                  <a:lnTo>
                    <a:pt x="114" y="168"/>
                  </a:lnTo>
                  <a:lnTo>
                    <a:pt x="108" y="180"/>
                  </a:lnTo>
                  <a:lnTo>
                    <a:pt x="96" y="192"/>
                  </a:lnTo>
                  <a:lnTo>
                    <a:pt x="84" y="216"/>
                  </a:lnTo>
                  <a:lnTo>
                    <a:pt x="72" y="222"/>
                  </a:lnTo>
                  <a:lnTo>
                    <a:pt x="66" y="234"/>
                  </a:lnTo>
                  <a:lnTo>
                    <a:pt x="42" y="246"/>
                  </a:lnTo>
                  <a:lnTo>
                    <a:pt x="42" y="258"/>
                  </a:lnTo>
                  <a:lnTo>
                    <a:pt x="24" y="270"/>
                  </a:lnTo>
                  <a:lnTo>
                    <a:pt x="6" y="342"/>
                  </a:lnTo>
                  <a:lnTo>
                    <a:pt x="6" y="372"/>
                  </a:lnTo>
                  <a:lnTo>
                    <a:pt x="0" y="450"/>
                  </a:lnTo>
                  <a:lnTo>
                    <a:pt x="12" y="450"/>
                  </a:lnTo>
                  <a:lnTo>
                    <a:pt x="24" y="462"/>
                  </a:lnTo>
                  <a:lnTo>
                    <a:pt x="30" y="462"/>
                  </a:lnTo>
                  <a:lnTo>
                    <a:pt x="42" y="438"/>
                  </a:lnTo>
                  <a:lnTo>
                    <a:pt x="48" y="432"/>
                  </a:lnTo>
                  <a:lnTo>
                    <a:pt x="48" y="426"/>
                  </a:lnTo>
                  <a:lnTo>
                    <a:pt x="72" y="420"/>
                  </a:lnTo>
                  <a:lnTo>
                    <a:pt x="162" y="426"/>
                  </a:lnTo>
                  <a:lnTo>
                    <a:pt x="162" y="414"/>
                  </a:lnTo>
                  <a:lnTo>
                    <a:pt x="156" y="408"/>
                  </a:lnTo>
                  <a:lnTo>
                    <a:pt x="150" y="396"/>
                  </a:lnTo>
                  <a:lnTo>
                    <a:pt x="162" y="372"/>
                  </a:lnTo>
                  <a:lnTo>
                    <a:pt x="168" y="366"/>
                  </a:lnTo>
                  <a:lnTo>
                    <a:pt x="168" y="342"/>
                  </a:lnTo>
                  <a:lnTo>
                    <a:pt x="174" y="336"/>
                  </a:lnTo>
                  <a:lnTo>
                    <a:pt x="186" y="330"/>
                  </a:lnTo>
                  <a:lnTo>
                    <a:pt x="204" y="324"/>
                  </a:lnTo>
                  <a:lnTo>
                    <a:pt x="240" y="324"/>
                  </a:lnTo>
                  <a:lnTo>
                    <a:pt x="252" y="312"/>
                  </a:lnTo>
                  <a:lnTo>
                    <a:pt x="258" y="300"/>
                  </a:lnTo>
                  <a:lnTo>
                    <a:pt x="264" y="300"/>
                  </a:lnTo>
                  <a:lnTo>
                    <a:pt x="264" y="306"/>
                  </a:lnTo>
                  <a:lnTo>
                    <a:pt x="270" y="312"/>
                  </a:lnTo>
                  <a:lnTo>
                    <a:pt x="270" y="330"/>
                  </a:lnTo>
                  <a:lnTo>
                    <a:pt x="276" y="324"/>
                  </a:lnTo>
                  <a:lnTo>
                    <a:pt x="312" y="324"/>
                  </a:lnTo>
                  <a:lnTo>
                    <a:pt x="312" y="330"/>
                  </a:lnTo>
                  <a:lnTo>
                    <a:pt x="312" y="318"/>
                  </a:lnTo>
                  <a:lnTo>
                    <a:pt x="318" y="306"/>
                  </a:lnTo>
                  <a:lnTo>
                    <a:pt x="324" y="300"/>
                  </a:lnTo>
                  <a:lnTo>
                    <a:pt x="330" y="282"/>
                  </a:lnTo>
                  <a:lnTo>
                    <a:pt x="348" y="270"/>
                  </a:lnTo>
                  <a:lnTo>
                    <a:pt x="348" y="246"/>
                  </a:lnTo>
                  <a:lnTo>
                    <a:pt x="354" y="240"/>
                  </a:lnTo>
                  <a:lnTo>
                    <a:pt x="372" y="240"/>
                  </a:lnTo>
                  <a:lnTo>
                    <a:pt x="378" y="216"/>
                  </a:lnTo>
                  <a:lnTo>
                    <a:pt x="390" y="204"/>
                  </a:lnTo>
                  <a:lnTo>
                    <a:pt x="390" y="19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6" name="Turkmenistan" descr="© INSCALE GmbH, 05.05.2010&#10;http://www.presentationload.com/">
              <a:extLst>
                <a:ext uri="{FF2B5EF4-FFF2-40B4-BE49-F238E27FC236}">
                  <a16:creationId xmlns:a16="http://schemas.microsoft.com/office/drawing/2014/main" id="{9A2A4C80-D224-495B-9250-07D296B9BF73}"/>
                </a:ext>
              </a:extLst>
            </p:cNvPr>
            <p:cNvSpPr>
              <a:spLocks/>
            </p:cNvSpPr>
            <p:nvPr/>
          </p:nvSpPr>
          <p:spPr bwMode="gray">
            <a:xfrm>
              <a:off x="7085261" y="2975067"/>
              <a:ext cx="447695" cy="271374"/>
            </a:xfrm>
            <a:custGeom>
              <a:avLst/>
              <a:gdLst>
                <a:gd name="T0" fmla="*/ 2147483647 w 1008"/>
                <a:gd name="T1" fmla="*/ 2147483647 h 606"/>
                <a:gd name="T2" fmla="*/ 2147483647 w 1008"/>
                <a:gd name="T3" fmla="*/ 2147483647 h 606"/>
                <a:gd name="T4" fmla="*/ 2147483647 w 1008"/>
                <a:gd name="T5" fmla="*/ 2147483647 h 606"/>
                <a:gd name="T6" fmla="*/ 2147483647 w 1008"/>
                <a:gd name="T7" fmla="*/ 2147483647 h 606"/>
                <a:gd name="T8" fmla="*/ 2147483647 w 1008"/>
                <a:gd name="T9" fmla="*/ 2147483647 h 606"/>
                <a:gd name="T10" fmla="*/ 2147483647 w 1008"/>
                <a:gd name="T11" fmla="*/ 2147483647 h 606"/>
                <a:gd name="T12" fmla="*/ 2147483647 w 1008"/>
                <a:gd name="T13" fmla="*/ 2147483647 h 606"/>
                <a:gd name="T14" fmla="*/ 2147483647 w 1008"/>
                <a:gd name="T15" fmla="*/ 2147483647 h 606"/>
                <a:gd name="T16" fmla="*/ 2147483647 w 1008"/>
                <a:gd name="T17" fmla="*/ 2147483647 h 606"/>
                <a:gd name="T18" fmla="*/ 2147483647 w 1008"/>
                <a:gd name="T19" fmla="*/ 2147483647 h 606"/>
                <a:gd name="T20" fmla="*/ 2147483647 w 1008"/>
                <a:gd name="T21" fmla="*/ 2147483647 h 606"/>
                <a:gd name="T22" fmla="*/ 2147483647 w 1008"/>
                <a:gd name="T23" fmla="*/ 2147483647 h 606"/>
                <a:gd name="T24" fmla="*/ 2147483647 w 1008"/>
                <a:gd name="T25" fmla="*/ 2147483647 h 606"/>
                <a:gd name="T26" fmla="*/ 2147483647 w 1008"/>
                <a:gd name="T27" fmla="*/ 2147483647 h 606"/>
                <a:gd name="T28" fmla="*/ 2147483647 w 1008"/>
                <a:gd name="T29" fmla="*/ 2147483647 h 606"/>
                <a:gd name="T30" fmla="*/ 2147483647 w 1008"/>
                <a:gd name="T31" fmla="*/ 2147483647 h 606"/>
                <a:gd name="T32" fmla="*/ 2147483647 w 1008"/>
                <a:gd name="T33" fmla="*/ 2147483647 h 606"/>
                <a:gd name="T34" fmla="*/ 2147483647 w 1008"/>
                <a:gd name="T35" fmla="*/ 2147483647 h 606"/>
                <a:gd name="T36" fmla="*/ 2147483647 w 1008"/>
                <a:gd name="T37" fmla="*/ 2147483647 h 606"/>
                <a:gd name="T38" fmla="*/ 2147483647 w 1008"/>
                <a:gd name="T39" fmla="*/ 2147483647 h 606"/>
                <a:gd name="T40" fmla="*/ 2147483647 w 1008"/>
                <a:gd name="T41" fmla="*/ 2147483647 h 606"/>
                <a:gd name="T42" fmla="*/ 2147483647 w 1008"/>
                <a:gd name="T43" fmla="*/ 2147483647 h 606"/>
                <a:gd name="T44" fmla="*/ 2147483647 w 1008"/>
                <a:gd name="T45" fmla="*/ 2147483647 h 606"/>
                <a:gd name="T46" fmla="*/ 2147483647 w 1008"/>
                <a:gd name="T47" fmla="*/ 2147483647 h 606"/>
                <a:gd name="T48" fmla="*/ 2147483647 w 1008"/>
                <a:gd name="T49" fmla="*/ 2147483647 h 606"/>
                <a:gd name="T50" fmla="*/ 2147483647 w 1008"/>
                <a:gd name="T51" fmla="*/ 2147483647 h 606"/>
                <a:gd name="T52" fmla="*/ 2147483647 w 1008"/>
                <a:gd name="T53" fmla="*/ 2147483647 h 606"/>
                <a:gd name="T54" fmla="*/ 2147483647 w 1008"/>
                <a:gd name="T55" fmla="*/ 2147483647 h 606"/>
                <a:gd name="T56" fmla="*/ 2147483647 w 1008"/>
                <a:gd name="T57" fmla="*/ 2147483647 h 606"/>
                <a:gd name="T58" fmla="*/ 2147483647 w 1008"/>
                <a:gd name="T59" fmla="*/ 2147483647 h 606"/>
                <a:gd name="T60" fmla="*/ 2147483647 w 1008"/>
                <a:gd name="T61" fmla="*/ 2147483647 h 606"/>
                <a:gd name="T62" fmla="*/ 2147483647 w 1008"/>
                <a:gd name="T63" fmla="*/ 2147483647 h 606"/>
                <a:gd name="T64" fmla="*/ 2147483647 w 1008"/>
                <a:gd name="T65" fmla="*/ 2147483647 h 606"/>
                <a:gd name="T66" fmla="*/ 2147483647 w 1008"/>
                <a:gd name="T67" fmla="*/ 2147483647 h 606"/>
                <a:gd name="T68" fmla="*/ 2147483647 w 1008"/>
                <a:gd name="T69" fmla="*/ 2147483647 h 606"/>
                <a:gd name="T70" fmla="*/ 2147483647 w 1008"/>
                <a:gd name="T71" fmla="*/ 2147483647 h 606"/>
                <a:gd name="T72" fmla="*/ 2147483647 w 1008"/>
                <a:gd name="T73" fmla="*/ 2147483647 h 606"/>
                <a:gd name="T74" fmla="*/ 2147483647 w 1008"/>
                <a:gd name="T75" fmla="*/ 2147483647 h 606"/>
                <a:gd name="T76" fmla="*/ 2147483647 w 1008"/>
                <a:gd name="T77" fmla="*/ 2147483647 h 606"/>
                <a:gd name="T78" fmla="*/ 2147483647 w 1008"/>
                <a:gd name="T79" fmla="*/ 2147483647 h 606"/>
                <a:gd name="T80" fmla="*/ 2147483647 w 1008"/>
                <a:gd name="T81" fmla="*/ 2147483647 h 606"/>
                <a:gd name="T82" fmla="*/ 2147483647 w 1008"/>
                <a:gd name="T83" fmla="*/ 2147483647 h 606"/>
                <a:gd name="T84" fmla="*/ 2147483647 w 1008"/>
                <a:gd name="T85" fmla="*/ 2147483647 h 606"/>
                <a:gd name="T86" fmla="*/ 2147483647 w 1008"/>
                <a:gd name="T87" fmla="*/ 2147483647 h 606"/>
                <a:gd name="T88" fmla="*/ 2147483647 w 1008"/>
                <a:gd name="T89" fmla="*/ 2147483647 h 606"/>
                <a:gd name="T90" fmla="*/ 2147483647 w 1008"/>
                <a:gd name="T91" fmla="*/ 2147483647 h 606"/>
                <a:gd name="T92" fmla="*/ 2147483647 w 1008"/>
                <a:gd name="T93" fmla="*/ 2147483647 h 606"/>
                <a:gd name="T94" fmla="*/ 2147483647 w 1008"/>
                <a:gd name="T95" fmla="*/ 2147483647 h 606"/>
                <a:gd name="T96" fmla="*/ 2147483647 w 1008"/>
                <a:gd name="T97" fmla="*/ 2147483647 h 606"/>
                <a:gd name="T98" fmla="*/ 2147483647 w 1008"/>
                <a:gd name="T99" fmla="*/ 2147483647 h 606"/>
                <a:gd name="T100" fmla="*/ 2147483647 w 1008"/>
                <a:gd name="T101" fmla="*/ 2147483647 h 606"/>
                <a:gd name="T102" fmla="*/ 2147483647 w 1008"/>
                <a:gd name="T103" fmla="*/ 2147483647 h 606"/>
                <a:gd name="T104" fmla="*/ 0 w 1008"/>
                <a:gd name="T105" fmla="*/ 2147483647 h 606"/>
                <a:gd name="T106" fmla="*/ 2147483647 w 1008"/>
                <a:gd name="T107" fmla="*/ 2147483647 h 606"/>
                <a:gd name="T108" fmla="*/ 2147483647 w 1008"/>
                <a:gd name="T109" fmla="*/ 2147483647 h 60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1008"/>
                <a:gd name="T166" fmla="*/ 0 h 606"/>
                <a:gd name="T167" fmla="*/ 1008 w 1008"/>
                <a:gd name="T168" fmla="*/ 606 h 60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1008" h="606">
                  <a:moveTo>
                    <a:pt x="48" y="150"/>
                  </a:moveTo>
                  <a:lnTo>
                    <a:pt x="48" y="156"/>
                  </a:lnTo>
                  <a:lnTo>
                    <a:pt x="42" y="162"/>
                  </a:lnTo>
                  <a:lnTo>
                    <a:pt x="36" y="174"/>
                  </a:lnTo>
                  <a:lnTo>
                    <a:pt x="36" y="186"/>
                  </a:lnTo>
                  <a:lnTo>
                    <a:pt x="42" y="198"/>
                  </a:lnTo>
                  <a:lnTo>
                    <a:pt x="48" y="204"/>
                  </a:lnTo>
                  <a:lnTo>
                    <a:pt x="54" y="216"/>
                  </a:lnTo>
                  <a:lnTo>
                    <a:pt x="60" y="222"/>
                  </a:lnTo>
                  <a:lnTo>
                    <a:pt x="60" y="228"/>
                  </a:lnTo>
                  <a:lnTo>
                    <a:pt x="90" y="222"/>
                  </a:lnTo>
                  <a:lnTo>
                    <a:pt x="90" y="246"/>
                  </a:lnTo>
                  <a:lnTo>
                    <a:pt x="114" y="258"/>
                  </a:lnTo>
                  <a:lnTo>
                    <a:pt x="90" y="258"/>
                  </a:lnTo>
                  <a:lnTo>
                    <a:pt x="78" y="264"/>
                  </a:lnTo>
                  <a:lnTo>
                    <a:pt x="72" y="264"/>
                  </a:lnTo>
                  <a:lnTo>
                    <a:pt x="72" y="270"/>
                  </a:lnTo>
                  <a:lnTo>
                    <a:pt x="78" y="276"/>
                  </a:lnTo>
                  <a:lnTo>
                    <a:pt x="90" y="276"/>
                  </a:lnTo>
                  <a:lnTo>
                    <a:pt x="96" y="282"/>
                  </a:lnTo>
                  <a:lnTo>
                    <a:pt x="114" y="282"/>
                  </a:lnTo>
                  <a:lnTo>
                    <a:pt x="120" y="288"/>
                  </a:lnTo>
                  <a:lnTo>
                    <a:pt x="126" y="300"/>
                  </a:lnTo>
                  <a:lnTo>
                    <a:pt x="132" y="306"/>
                  </a:lnTo>
                  <a:lnTo>
                    <a:pt x="138" y="354"/>
                  </a:lnTo>
                  <a:lnTo>
                    <a:pt x="150" y="360"/>
                  </a:lnTo>
                  <a:lnTo>
                    <a:pt x="150" y="372"/>
                  </a:lnTo>
                  <a:lnTo>
                    <a:pt x="144" y="378"/>
                  </a:lnTo>
                  <a:lnTo>
                    <a:pt x="144" y="402"/>
                  </a:lnTo>
                  <a:lnTo>
                    <a:pt x="150" y="414"/>
                  </a:lnTo>
                  <a:lnTo>
                    <a:pt x="150" y="426"/>
                  </a:lnTo>
                  <a:lnTo>
                    <a:pt x="156" y="432"/>
                  </a:lnTo>
                  <a:lnTo>
                    <a:pt x="156" y="438"/>
                  </a:lnTo>
                  <a:lnTo>
                    <a:pt x="186" y="438"/>
                  </a:lnTo>
                  <a:lnTo>
                    <a:pt x="198" y="426"/>
                  </a:lnTo>
                  <a:lnTo>
                    <a:pt x="210" y="420"/>
                  </a:lnTo>
                  <a:lnTo>
                    <a:pt x="210" y="408"/>
                  </a:lnTo>
                  <a:lnTo>
                    <a:pt x="216" y="402"/>
                  </a:lnTo>
                  <a:lnTo>
                    <a:pt x="228" y="396"/>
                  </a:lnTo>
                  <a:lnTo>
                    <a:pt x="246" y="378"/>
                  </a:lnTo>
                  <a:lnTo>
                    <a:pt x="258" y="372"/>
                  </a:lnTo>
                  <a:lnTo>
                    <a:pt x="294" y="372"/>
                  </a:lnTo>
                  <a:lnTo>
                    <a:pt x="306" y="378"/>
                  </a:lnTo>
                  <a:lnTo>
                    <a:pt x="312" y="372"/>
                  </a:lnTo>
                  <a:lnTo>
                    <a:pt x="312" y="366"/>
                  </a:lnTo>
                  <a:lnTo>
                    <a:pt x="372" y="366"/>
                  </a:lnTo>
                  <a:lnTo>
                    <a:pt x="384" y="378"/>
                  </a:lnTo>
                  <a:lnTo>
                    <a:pt x="384" y="390"/>
                  </a:lnTo>
                  <a:lnTo>
                    <a:pt x="414" y="390"/>
                  </a:lnTo>
                  <a:lnTo>
                    <a:pt x="420" y="396"/>
                  </a:lnTo>
                  <a:lnTo>
                    <a:pt x="432" y="402"/>
                  </a:lnTo>
                  <a:lnTo>
                    <a:pt x="438" y="408"/>
                  </a:lnTo>
                  <a:lnTo>
                    <a:pt x="450" y="414"/>
                  </a:lnTo>
                  <a:lnTo>
                    <a:pt x="450" y="408"/>
                  </a:lnTo>
                  <a:lnTo>
                    <a:pt x="468" y="408"/>
                  </a:lnTo>
                  <a:lnTo>
                    <a:pt x="480" y="414"/>
                  </a:lnTo>
                  <a:lnTo>
                    <a:pt x="498" y="414"/>
                  </a:lnTo>
                  <a:lnTo>
                    <a:pt x="510" y="420"/>
                  </a:lnTo>
                  <a:lnTo>
                    <a:pt x="516" y="420"/>
                  </a:lnTo>
                  <a:lnTo>
                    <a:pt x="522" y="426"/>
                  </a:lnTo>
                  <a:lnTo>
                    <a:pt x="522" y="432"/>
                  </a:lnTo>
                  <a:lnTo>
                    <a:pt x="528" y="444"/>
                  </a:lnTo>
                  <a:lnTo>
                    <a:pt x="534" y="450"/>
                  </a:lnTo>
                  <a:lnTo>
                    <a:pt x="540" y="450"/>
                  </a:lnTo>
                  <a:lnTo>
                    <a:pt x="546" y="456"/>
                  </a:lnTo>
                  <a:lnTo>
                    <a:pt x="558" y="456"/>
                  </a:lnTo>
                  <a:lnTo>
                    <a:pt x="570" y="468"/>
                  </a:lnTo>
                  <a:lnTo>
                    <a:pt x="582" y="474"/>
                  </a:lnTo>
                  <a:lnTo>
                    <a:pt x="588" y="486"/>
                  </a:lnTo>
                  <a:lnTo>
                    <a:pt x="594" y="492"/>
                  </a:lnTo>
                  <a:lnTo>
                    <a:pt x="660" y="486"/>
                  </a:lnTo>
                  <a:lnTo>
                    <a:pt x="660" y="522"/>
                  </a:lnTo>
                  <a:lnTo>
                    <a:pt x="672" y="522"/>
                  </a:lnTo>
                  <a:lnTo>
                    <a:pt x="666" y="546"/>
                  </a:lnTo>
                  <a:lnTo>
                    <a:pt x="678" y="576"/>
                  </a:lnTo>
                  <a:lnTo>
                    <a:pt x="684" y="582"/>
                  </a:lnTo>
                  <a:lnTo>
                    <a:pt x="696" y="582"/>
                  </a:lnTo>
                  <a:lnTo>
                    <a:pt x="702" y="588"/>
                  </a:lnTo>
                  <a:lnTo>
                    <a:pt x="714" y="588"/>
                  </a:lnTo>
                  <a:lnTo>
                    <a:pt x="720" y="582"/>
                  </a:lnTo>
                  <a:lnTo>
                    <a:pt x="726" y="582"/>
                  </a:lnTo>
                  <a:lnTo>
                    <a:pt x="750" y="606"/>
                  </a:lnTo>
                  <a:lnTo>
                    <a:pt x="774" y="606"/>
                  </a:lnTo>
                  <a:lnTo>
                    <a:pt x="786" y="600"/>
                  </a:lnTo>
                  <a:lnTo>
                    <a:pt x="792" y="594"/>
                  </a:lnTo>
                  <a:lnTo>
                    <a:pt x="804" y="570"/>
                  </a:lnTo>
                  <a:lnTo>
                    <a:pt x="804" y="558"/>
                  </a:lnTo>
                  <a:lnTo>
                    <a:pt x="816" y="558"/>
                  </a:lnTo>
                  <a:lnTo>
                    <a:pt x="852" y="540"/>
                  </a:lnTo>
                  <a:lnTo>
                    <a:pt x="858" y="528"/>
                  </a:lnTo>
                  <a:lnTo>
                    <a:pt x="870" y="522"/>
                  </a:lnTo>
                  <a:lnTo>
                    <a:pt x="882" y="522"/>
                  </a:lnTo>
                  <a:lnTo>
                    <a:pt x="882" y="462"/>
                  </a:lnTo>
                  <a:lnTo>
                    <a:pt x="888" y="450"/>
                  </a:lnTo>
                  <a:lnTo>
                    <a:pt x="900" y="444"/>
                  </a:lnTo>
                  <a:lnTo>
                    <a:pt x="936" y="444"/>
                  </a:lnTo>
                  <a:lnTo>
                    <a:pt x="936" y="420"/>
                  </a:lnTo>
                  <a:lnTo>
                    <a:pt x="948" y="420"/>
                  </a:lnTo>
                  <a:lnTo>
                    <a:pt x="960" y="426"/>
                  </a:lnTo>
                  <a:lnTo>
                    <a:pt x="966" y="432"/>
                  </a:lnTo>
                  <a:lnTo>
                    <a:pt x="978" y="438"/>
                  </a:lnTo>
                  <a:lnTo>
                    <a:pt x="1008" y="438"/>
                  </a:lnTo>
                  <a:lnTo>
                    <a:pt x="1008" y="426"/>
                  </a:lnTo>
                  <a:lnTo>
                    <a:pt x="996" y="414"/>
                  </a:lnTo>
                  <a:lnTo>
                    <a:pt x="996" y="396"/>
                  </a:lnTo>
                  <a:lnTo>
                    <a:pt x="1002" y="390"/>
                  </a:lnTo>
                  <a:lnTo>
                    <a:pt x="954" y="360"/>
                  </a:lnTo>
                  <a:lnTo>
                    <a:pt x="930" y="366"/>
                  </a:lnTo>
                  <a:lnTo>
                    <a:pt x="924" y="366"/>
                  </a:lnTo>
                  <a:lnTo>
                    <a:pt x="912" y="354"/>
                  </a:lnTo>
                  <a:lnTo>
                    <a:pt x="900" y="354"/>
                  </a:lnTo>
                  <a:lnTo>
                    <a:pt x="888" y="342"/>
                  </a:lnTo>
                  <a:lnTo>
                    <a:pt x="876" y="336"/>
                  </a:lnTo>
                  <a:lnTo>
                    <a:pt x="870" y="330"/>
                  </a:lnTo>
                  <a:lnTo>
                    <a:pt x="846" y="318"/>
                  </a:lnTo>
                  <a:lnTo>
                    <a:pt x="828" y="306"/>
                  </a:lnTo>
                  <a:lnTo>
                    <a:pt x="804" y="306"/>
                  </a:lnTo>
                  <a:lnTo>
                    <a:pt x="774" y="288"/>
                  </a:lnTo>
                  <a:lnTo>
                    <a:pt x="768" y="282"/>
                  </a:lnTo>
                  <a:lnTo>
                    <a:pt x="762" y="270"/>
                  </a:lnTo>
                  <a:lnTo>
                    <a:pt x="750" y="258"/>
                  </a:lnTo>
                  <a:lnTo>
                    <a:pt x="744" y="258"/>
                  </a:lnTo>
                  <a:lnTo>
                    <a:pt x="732" y="252"/>
                  </a:lnTo>
                  <a:lnTo>
                    <a:pt x="714" y="252"/>
                  </a:lnTo>
                  <a:lnTo>
                    <a:pt x="702" y="246"/>
                  </a:lnTo>
                  <a:lnTo>
                    <a:pt x="690" y="234"/>
                  </a:lnTo>
                  <a:lnTo>
                    <a:pt x="672" y="198"/>
                  </a:lnTo>
                  <a:lnTo>
                    <a:pt x="666" y="192"/>
                  </a:lnTo>
                  <a:lnTo>
                    <a:pt x="666" y="186"/>
                  </a:lnTo>
                  <a:lnTo>
                    <a:pt x="648" y="168"/>
                  </a:lnTo>
                  <a:lnTo>
                    <a:pt x="630" y="138"/>
                  </a:lnTo>
                  <a:lnTo>
                    <a:pt x="594" y="120"/>
                  </a:lnTo>
                  <a:lnTo>
                    <a:pt x="594" y="126"/>
                  </a:lnTo>
                  <a:lnTo>
                    <a:pt x="540" y="120"/>
                  </a:lnTo>
                  <a:lnTo>
                    <a:pt x="510" y="120"/>
                  </a:lnTo>
                  <a:lnTo>
                    <a:pt x="492" y="102"/>
                  </a:lnTo>
                  <a:lnTo>
                    <a:pt x="492" y="90"/>
                  </a:lnTo>
                  <a:lnTo>
                    <a:pt x="504" y="78"/>
                  </a:lnTo>
                  <a:lnTo>
                    <a:pt x="492" y="72"/>
                  </a:lnTo>
                  <a:lnTo>
                    <a:pt x="492" y="60"/>
                  </a:lnTo>
                  <a:lnTo>
                    <a:pt x="486" y="48"/>
                  </a:lnTo>
                  <a:lnTo>
                    <a:pt x="480" y="42"/>
                  </a:lnTo>
                  <a:lnTo>
                    <a:pt x="444" y="42"/>
                  </a:lnTo>
                  <a:lnTo>
                    <a:pt x="432" y="36"/>
                  </a:lnTo>
                  <a:lnTo>
                    <a:pt x="432" y="24"/>
                  </a:lnTo>
                  <a:lnTo>
                    <a:pt x="408" y="24"/>
                  </a:lnTo>
                  <a:lnTo>
                    <a:pt x="390" y="0"/>
                  </a:lnTo>
                  <a:lnTo>
                    <a:pt x="384" y="12"/>
                  </a:lnTo>
                  <a:lnTo>
                    <a:pt x="354" y="6"/>
                  </a:lnTo>
                  <a:lnTo>
                    <a:pt x="384" y="36"/>
                  </a:lnTo>
                  <a:lnTo>
                    <a:pt x="378" y="30"/>
                  </a:lnTo>
                  <a:lnTo>
                    <a:pt x="366" y="30"/>
                  </a:lnTo>
                  <a:lnTo>
                    <a:pt x="360" y="24"/>
                  </a:lnTo>
                  <a:lnTo>
                    <a:pt x="354" y="24"/>
                  </a:lnTo>
                  <a:lnTo>
                    <a:pt x="348" y="30"/>
                  </a:lnTo>
                  <a:lnTo>
                    <a:pt x="348" y="42"/>
                  </a:lnTo>
                  <a:lnTo>
                    <a:pt x="342" y="42"/>
                  </a:lnTo>
                  <a:lnTo>
                    <a:pt x="336" y="48"/>
                  </a:lnTo>
                  <a:lnTo>
                    <a:pt x="324" y="48"/>
                  </a:lnTo>
                  <a:lnTo>
                    <a:pt x="312" y="54"/>
                  </a:lnTo>
                  <a:lnTo>
                    <a:pt x="294" y="72"/>
                  </a:lnTo>
                  <a:lnTo>
                    <a:pt x="294" y="84"/>
                  </a:lnTo>
                  <a:lnTo>
                    <a:pt x="300" y="102"/>
                  </a:lnTo>
                  <a:lnTo>
                    <a:pt x="312" y="108"/>
                  </a:lnTo>
                  <a:lnTo>
                    <a:pt x="318" y="120"/>
                  </a:lnTo>
                  <a:lnTo>
                    <a:pt x="252" y="120"/>
                  </a:lnTo>
                  <a:lnTo>
                    <a:pt x="240" y="108"/>
                  </a:lnTo>
                  <a:lnTo>
                    <a:pt x="228" y="108"/>
                  </a:lnTo>
                  <a:lnTo>
                    <a:pt x="228" y="114"/>
                  </a:lnTo>
                  <a:lnTo>
                    <a:pt x="216" y="126"/>
                  </a:lnTo>
                  <a:lnTo>
                    <a:pt x="210" y="120"/>
                  </a:lnTo>
                  <a:lnTo>
                    <a:pt x="198" y="114"/>
                  </a:lnTo>
                  <a:lnTo>
                    <a:pt x="174" y="90"/>
                  </a:lnTo>
                  <a:lnTo>
                    <a:pt x="168" y="78"/>
                  </a:lnTo>
                  <a:lnTo>
                    <a:pt x="162" y="72"/>
                  </a:lnTo>
                  <a:lnTo>
                    <a:pt x="156" y="60"/>
                  </a:lnTo>
                  <a:lnTo>
                    <a:pt x="144" y="54"/>
                  </a:lnTo>
                  <a:lnTo>
                    <a:pt x="132" y="42"/>
                  </a:lnTo>
                  <a:lnTo>
                    <a:pt x="120" y="42"/>
                  </a:lnTo>
                  <a:lnTo>
                    <a:pt x="96" y="30"/>
                  </a:lnTo>
                  <a:lnTo>
                    <a:pt x="78" y="30"/>
                  </a:lnTo>
                  <a:lnTo>
                    <a:pt x="72" y="36"/>
                  </a:lnTo>
                  <a:lnTo>
                    <a:pt x="72" y="48"/>
                  </a:lnTo>
                  <a:lnTo>
                    <a:pt x="84" y="54"/>
                  </a:lnTo>
                  <a:lnTo>
                    <a:pt x="90" y="54"/>
                  </a:lnTo>
                  <a:lnTo>
                    <a:pt x="90" y="66"/>
                  </a:lnTo>
                  <a:lnTo>
                    <a:pt x="96" y="66"/>
                  </a:lnTo>
                  <a:lnTo>
                    <a:pt x="96" y="72"/>
                  </a:lnTo>
                  <a:lnTo>
                    <a:pt x="102" y="84"/>
                  </a:lnTo>
                  <a:lnTo>
                    <a:pt x="114" y="90"/>
                  </a:lnTo>
                  <a:lnTo>
                    <a:pt x="126" y="102"/>
                  </a:lnTo>
                  <a:lnTo>
                    <a:pt x="138" y="108"/>
                  </a:lnTo>
                  <a:lnTo>
                    <a:pt x="150" y="120"/>
                  </a:lnTo>
                  <a:lnTo>
                    <a:pt x="162" y="126"/>
                  </a:lnTo>
                  <a:lnTo>
                    <a:pt x="162" y="150"/>
                  </a:lnTo>
                  <a:lnTo>
                    <a:pt x="156" y="156"/>
                  </a:lnTo>
                  <a:lnTo>
                    <a:pt x="144" y="156"/>
                  </a:lnTo>
                  <a:lnTo>
                    <a:pt x="132" y="150"/>
                  </a:lnTo>
                  <a:lnTo>
                    <a:pt x="120" y="138"/>
                  </a:lnTo>
                  <a:lnTo>
                    <a:pt x="120" y="162"/>
                  </a:lnTo>
                  <a:lnTo>
                    <a:pt x="78" y="162"/>
                  </a:lnTo>
                  <a:lnTo>
                    <a:pt x="66" y="144"/>
                  </a:lnTo>
                  <a:lnTo>
                    <a:pt x="60" y="150"/>
                  </a:lnTo>
                  <a:lnTo>
                    <a:pt x="48" y="138"/>
                  </a:lnTo>
                  <a:lnTo>
                    <a:pt x="42" y="126"/>
                  </a:lnTo>
                  <a:lnTo>
                    <a:pt x="36" y="120"/>
                  </a:lnTo>
                  <a:lnTo>
                    <a:pt x="36" y="102"/>
                  </a:lnTo>
                  <a:lnTo>
                    <a:pt x="30" y="96"/>
                  </a:lnTo>
                  <a:lnTo>
                    <a:pt x="30" y="84"/>
                  </a:lnTo>
                  <a:lnTo>
                    <a:pt x="24" y="78"/>
                  </a:lnTo>
                  <a:lnTo>
                    <a:pt x="0" y="78"/>
                  </a:lnTo>
                  <a:lnTo>
                    <a:pt x="0" y="84"/>
                  </a:lnTo>
                  <a:lnTo>
                    <a:pt x="6" y="90"/>
                  </a:lnTo>
                  <a:lnTo>
                    <a:pt x="12" y="102"/>
                  </a:lnTo>
                  <a:lnTo>
                    <a:pt x="18" y="108"/>
                  </a:lnTo>
                  <a:lnTo>
                    <a:pt x="24" y="120"/>
                  </a:lnTo>
                  <a:lnTo>
                    <a:pt x="36" y="126"/>
                  </a:lnTo>
                  <a:lnTo>
                    <a:pt x="42" y="138"/>
                  </a:lnTo>
                  <a:lnTo>
                    <a:pt x="48" y="144"/>
                  </a:lnTo>
                  <a:lnTo>
                    <a:pt x="48" y="15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7" name="Tunisia" descr="© INSCALE GmbH, 05.05.2010&#10;http://www.presentationload.com/">
              <a:extLst>
                <a:ext uri="{FF2B5EF4-FFF2-40B4-BE49-F238E27FC236}">
                  <a16:creationId xmlns:a16="http://schemas.microsoft.com/office/drawing/2014/main" id="{EB7E27B1-090A-48F1-85E0-54C08E9133CD}"/>
                </a:ext>
              </a:extLst>
            </p:cNvPr>
            <p:cNvSpPr>
              <a:spLocks/>
            </p:cNvSpPr>
            <p:nvPr/>
          </p:nvSpPr>
          <p:spPr bwMode="gray">
            <a:xfrm>
              <a:off x="5789804" y="3171852"/>
              <a:ext cx="120655" cy="253916"/>
            </a:xfrm>
            <a:custGeom>
              <a:avLst/>
              <a:gdLst>
                <a:gd name="T0" fmla="*/ 2147483647 w 276"/>
                <a:gd name="T1" fmla="*/ 2147483647 h 570"/>
                <a:gd name="T2" fmla="*/ 2147483647 w 276"/>
                <a:gd name="T3" fmla="*/ 2147483647 h 570"/>
                <a:gd name="T4" fmla="*/ 2147483647 w 276"/>
                <a:gd name="T5" fmla="*/ 2147483647 h 570"/>
                <a:gd name="T6" fmla="*/ 2147483647 w 276"/>
                <a:gd name="T7" fmla="*/ 2147483647 h 570"/>
                <a:gd name="T8" fmla="*/ 2147483647 w 276"/>
                <a:gd name="T9" fmla="*/ 2147483647 h 570"/>
                <a:gd name="T10" fmla="*/ 2147483647 w 276"/>
                <a:gd name="T11" fmla="*/ 2147483647 h 570"/>
                <a:gd name="T12" fmla="*/ 0 w 276"/>
                <a:gd name="T13" fmla="*/ 2147483647 h 570"/>
                <a:gd name="T14" fmla="*/ 2147483647 w 276"/>
                <a:gd name="T15" fmla="*/ 2147483647 h 570"/>
                <a:gd name="T16" fmla="*/ 2147483647 w 276"/>
                <a:gd name="T17" fmla="*/ 2147483647 h 570"/>
                <a:gd name="T18" fmla="*/ 2147483647 w 276"/>
                <a:gd name="T19" fmla="*/ 2147483647 h 570"/>
                <a:gd name="T20" fmla="*/ 2147483647 w 276"/>
                <a:gd name="T21" fmla="*/ 2147483647 h 570"/>
                <a:gd name="T22" fmla="*/ 2147483647 w 276"/>
                <a:gd name="T23" fmla="*/ 2147483647 h 570"/>
                <a:gd name="T24" fmla="*/ 2147483647 w 276"/>
                <a:gd name="T25" fmla="*/ 2147483647 h 570"/>
                <a:gd name="T26" fmla="*/ 2147483647 w 276"/>
                <a:gd name="T27" fmla="*/ 2147483647 h 570"/>
                <a:gd name="T28" fmla="*/ 2147483647 w 276"/>
                <a:gd name="T29" fmla="*/ 2147483647 h 570"/>
                <a:gd name="T30" fmla="*/ 2147483647 w 276"/>
                <a:gd name="T31" fmla="*/ 2147483647 h 570"/>
                <a:gd name="T32" fmla="*/ 2147483647 w 276"/>
                <a:gd name="T33" fmla="*/ 2147483647 h 570"/>
                <a:gd name="T34" fmla="*/ 2147483647 w 276"/>
                <a:gd name="T35" fmla="*/ 2147483647 h 570"/>
                <a:gd name="T36" fmla="*/ 2147483647 w 276"/>
                <a:gd name="T37" fmla="*/ 2147483647 h 570"/>
                <a:gd name="T38" fmla="*/ 2147483647 w 276"/>
                <a:gd name="T39" fmla="*/ 2147483647 h 570"/>
                <a:gd name="T40" fmla="*/ 2147483647 w 276"/>
                <a:gd name="T41" fmla="*/ 2147483647 h 570"/>
                <a:gd name="T42" fmla="*/ 2147483647 w 276"/>
                <a:gd name="T43" fmla="*/ 2147483647 h 570"/>
                <a:gd name="T44" fmla="*/ 2147483647 w 276"/>
                <a:gd name="T45" fmla="*/ 2147483647 h 570"/>
                <a:gd name="T46" fmla="*/ 2147483647 w 276"/>
                <a:gd name="T47" fmla="*/ 2147483647 h 570"/>
                <a:gd name="T48" fmla="*/ 2147483647 w 276"/>
                <a:gd name="T49" fmla="*/ 2147483647 h 570"/>
                <a:gd name="T50" fmla="*/ 2147483647 w 276"/>
                <a:gd name="T51" fmla="*/ 2147483647 h 570"/>
                <a:gd name="T52" fmla="*/ 2147483647 w 276"/>
                <a:gd name="T53" fmla="*/ 2147483647 h 570"/>
                <a:gd name="T54" fmla="*/ 2147483647 w 276"/>
                <a:gd name="T55" fmla="*/ 2147483647 h 570"/>
                <a:gd name="T56" fmla="*/ 2147483647 w 276"/>
                <a:gd name="T57" fmla="*/ 2147483647 h 570"/>
                <a:gd name="T58" fmla="*/ 2147483647 w 276"/>
                <a:gd name="T59" fmla="*/ 2147483647 h 570"/>
                <a:gd name="T60" fmla="*/ 2147483647 w 276"/>
                <a:gd name="T61" fmla="*/ 2147483647 h 570"/>
                <a:gd name="T62" fmla="*/ 2147483647 w 276"/>
                <a:gd name="T63" fmla="*/ 2147483647 h 570"/>
                <a:gd name="T64" fmla="*/ 2147483647 w 276"/>
                <a:gd name="T65" fmla="*/ 2147483647 h 570"/>
                <a:gd name="T66" fmla="*/ 2147483647 w 276"/>
                <a:gd name="T67" fmla="*/ 2147483647 h 570"/>
                <a:gd name="T68" fmla="*/ 2147483647 w 276"/>
                <a:gd name="T69" fmla="*/ 2147483647 h 570"/>
                <a:gd name="T70" fmla="*/ 2147483647 w 276"/>
                <a:gd name="T71" fmla="*/ 2147483647 h 570"/>
                <a:gd name="T72" fmla="*/ 2147483647 w 276"/>
                <a:gd name="T73" fmla="*/ 2147483647 h 570"/>
                <a:gd name="T74" fmla="*/ 2147483647 w 276"/>
                <a:gd name="T75" fmla="*/ 2147483647 h 570"/>
                <a:gd name="T76" fmla="*/ 2147483647 w 276"/>
                <a:gd name="T77" fmla="*/ 2147483647 h 570"/>
                <a:gd name="T78" fmla="*/ 2147483647 w 276"/>
                <a:gd name="T79" fmla="*/ 2147483647 h 570"/>
                <a:gd name="T80" fmla="*/ 2147483647 w 276"/>
                <a:gd name="T81" fmla="*/ 2147483647 h 570"/>
                <a:gd name="T82" fmla="*/ 2147483647 w 276"/>
                <a:gd name="T83" fmla="*/ 2147483647 h 570"/>
                <a:gd name="T84" fmla="*/ 2147483647 w 276"/>
                <a:gd name="T85" fmla="*/ 2147483647 h 570"/>
                <a:gd name="T86" fmla="*/ 2147483647 w 276"/>
                <a:gd name="T87" fmla="*/ 2147483647 h 570"/>
                <a:gd name="T88" fmla="*/ 2147483647 w 276"/>
                <a:gd name="T89" fmla="*/ 0 h 570"/>
                <a:gd name="T90" fmla="*/ 2147483647 w 276"/>
                <a:gd name="T91" fmla="*/ 2147483647 h 570"/>
                <a:gd name="T92" fmla="*/ 2147483647 w 276"/>
                <a:gd name="T93" fmla="*/ 2147483647 h 570"/>
                <a:gd name="T94" fmla="*/ 2147483647 w 276"/>
                <a:gd name="T95" fmla="*/ 2147483647 h 570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276"/>
                <a:gd name="T145" fmla="*/ 0 h 570"/>
                <a:gd name="T146" fmla="*/ 276 w 276"/>
                <a:gd name="T147" fmla="*/ 570 h 570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276" h="570">
                  <a:moveTo>
                    <a:pt x="42" y="60"/>
                  </a:moveTo>
                  <a:lnTo>
                    <a:pt x="60" y="66"/>
                  </a:lnTo>
                  <a:lnTo>
                    <a:pt x="60" y="78"/>
                  </a:lnTo>
                  <a:lnTo>
                    <a:pt x="54" y="90"/>
                  </a:lnTo>
                  <a:lnTo>
                    <a:pt x="54" y="126"/>
                  </a:lnTo>
                  <a:lnTo>
                    <a:pt x="60" y="138"/>
                  </a:lnTo>
                  <a:lnTo>
                    <a:pt x="60" y="180"/>
                  </a:lnTo>
                  <a:lnTo>
                    <a:pt x="54" y="192"/>
                  </a:lnTo>
                  <a:lnTo>
                    <a:pt x="54" y="204"/>
                  </a:lnTo>
                  <a:lnTo>
                    <a:pt x="48" y="210"/>
                  </a:lnTo>
                  <a:lnTo>
                    <a:pt x="48" y="216"/>
                  </a:lnTo>
                  <a:lnTo>
                    <a:pt x="24" y="234"/>
                  </a:lnTo>
                  <a:lnTo>
                    <a:pt x="0" y="258"/>
                  </a:lnTo>
                  <a:lnTo>
                    <a:pt x="0" y="300"/>
                  </a:lnTo>
                  <a:lnTo>
                    <a:pt x="12" y="300"/>
                  </a:lnTo>
                  <a:lnTo>
                    <a:pt x="12" y="330"/>
                  </a:lnTo>
                  <a:lnTo>
                    <a:pt x="24" y="330"/>
                  </a:lnTo>
                  <a:lnTo>
                    <a:pt x="42" y="336"/>
                  </a:lnTo>
                  <a:lnTo>
                    <a:pt x="54" y="348"/>
                  </a:lnTo>
                  <a:lnTo>
                    <a:pt x="54" y="390"/>
                  </a:lnTo>
                  <a:lnTo>
                    <a:pt x="60" y="390"/>
                  </a:lnTo>
                  <a:lnTo>
                    <a:pt x="66" y="396"/>
                  </a:lnTo>
                  <a:lnTo>
                    <a:pt x="90" y="408"/>
                  </a:lnTo>
                  <a:lnTo>
                    <a:pt x="96" y="420"/>
                  </a:lnTo>
                  <a:lnTo>
                    <a:pt x="102" y="426"/>
                  </a:lnTo>
                  <a:lnTo>
                    <a:pt x="108" y="450"/>
                  </a:lnTo>
                  <a:lnTo>
                    <a:pt x="114" y="492"/>
                  </a:lnTo>
                  <a:lnTo>
                    <a:pt x="126" y="540"/>
                  </a:lnTo>
                  <a:lnTo>
                    <a:pt x="138" y="570"/>
                  </a:lnTo>
                  <a:lnTo>
                    <a:pt x="144" y="564"/>
                  </a:lnTo>
                  <a:lnTo>
                    <a:pt x="156" y="564"/>
                  </a:lnTo>
                  <a:lnTo>
                    <a:pt x="186" y="534"/>
                  </a:lnTo>
                  <a:lnTo>
                    <a:pt x="186" y="510"/>
                  </a:lnTo>
                  <a:lnTo>
                    <a:pt x="174" y="486"/>
                  </a:lnTo>
                  <a:lnTo>
                    <a:pt x="174" y="468"/>
                  </a:lnTo>
                  <a:lnTo>
                    <a:pt x="192" y="450"/>
                  </a:lnTo>
                  <a:lnTo>
                    <a:pt x="198" y="450"/>
                  </a:lnTo>
                  <a:lnTo>
                    <a:pt x="204" y="438"/>
                  </a:lnTo>
                  <a:lnTo>
                    <a:pt x="210" y="432"/>
                  </a:lnTo>
                  <a:lnTo>
                    <a:pt x="216" y="420"/>
                  </a:lnTo>
                  <a:lnTo>
                    <a:pt x="222" y="414"/>
                  </a:lnTo>
                  <a:lnTo>
                    <a:pt x="234" y="408"/>
                  </a:lnTo>
                  <a:lnTo>
                    <a:pt x="246" y="408"/>
                  </a:lnTo>
                  <a:lnTo>
                    <a:pt x="270" y="396"/>
                  </a:lnTo>
                  <a:lnTo>
                    <a:pt x="276" y="390"/>
                  </a:lnTo>
                  <a:lnTo>
                    <a:pt x="276" y="384"/>
                  </a:lnTo>
                  <a:lnTo>
                    <a:pt x="264" y="372"/>
                  </a:lnTo>
                  <a:lnTo>
                    <a:pt x="258" y="372"/>
                  </a:lnTo>
                  <a:lnTo>
                    <a:pt x="264" y="330"/>
                  </a:lnTo>
                  <a:lnTo>
                    <a:pt x="252" y="330"/>
                  </a:lnTo>
                  <a:lnTo>
                    <a:pt x="240" y="300"/>
                  </a:lnTo>
                  <a:lnTo>
                    <a:pt x="228" y="294"/>
                  </a:lnTo>
                  <a:lnTo>
                    <a:pt x="222" y="306"/>
                  </a:lnTo>
                  <a:lnTo>
                    <a:pt x="216" y="294"/>
                  </a:lnTo>
                  <a:lnTo>
                    <a:pt x="198" y="294"/>
                  </a:lnTo>
                  <a:lnTo>
                    <a:pt x="186" y="288"/>
                  </a:lnTo>
                  <a:lnTo>
                    <a:pt x="180" y="282"/>
                  </a:lnTo>
                  <a:lnTo>
                    <a:pt x="168" y="276"/>
                  </a:lnTo>
                  <a:lnTo>
                    <a:pt x="168" y="246"/>
                  </a:lnTo>
                  <a:lnTo>
                    <a:pt x="174" y="240"/>
                  </a:lnTo>
                  <a:lnTo>
                    <a:pt x="180" y="240"/>
                  </a:lnTo>
                  <a:lnTo>
                    <a:pt x="234" y="186"/>
                  </a:lnTo>
                  <a:lnTo>
                    <a:pt x="240" y="174"/>
                  </a:lnTo>
                  <a:lnTo>
                    <a:pt x="240" y="156"/>
                  </a:lnTo>
                  <a:lnTo>
                    <a:pt x="234" y="144"/>
                  </a:lnTo>
                  <a:lnTo>
                    <a:pt x="216" y="126"/>
                  </a:lnTo>
                  <a:lnTo>
                    <a:pt x="204" y="120"/>
                  </a:lnTo>
                  <a:lnTo>
                    <a:pt x="198" y="120"/>
                  </a:lnTo>
                  <a:lnTo>
                    <a:pt x="198" y="102"/>
                  </a:lnTo>
                  <a:lnTo>
                    <a:pt x="204" y="90"/>
                  </a:lnTo>
                  <a:lnTo>
                    <a:pt x="204" y="78"/>
                  </a:lnTo>
                  <a:lnTo>
                    <a:pt x="210" y="72"/>
                  </a:lnTo>
                  <a:lnTo>
                    <a:pt x="222" y="66"/>
                  </a:lnTo>
                  <a:lnTo>
                    <a:pt x="228" y="60"/>
                  </a:lnTo>
                  <a:lnTo>
                    <a:pt x="234" y="48"/>
                  </a:lnTo>
                  <a:lnTo>
                    <a:pt x="234" y="36"/>
                  </a:lnTo>
                  <a:lnTo>
                    <a:pt x="240" y="30"/>
                  </a:lnTo>
                  <a:lnTo>
                    <a:pt x="240" y="18"/>
                  </a:lnTo>
                  <a:lnTo>
                    <a:pt x="228" y="18"/>
                  </a:lnTo>
                  <a:lnTo>
                    <a:pt x="222" y="30"/>
                  </a:lnTo>
                  <a:lnTo>
                    <a:pt x="210" y="36"/>
                  </a:lnTo>
                  <a:lnTo>
                    <a:pt x="204" y="48"/>
                  </a:lnTo>
                  <a:lnTo>
                    <a:pt x="192" y="60"/>
                  </a:lnTo>
                  <a:lnTo>
                    <a:pt x="186" y="60"/>
                  </a:lnTo>
                  <a:lnTo>
                    <a:pt x="174" y="54"/>
                  </a:lnTo>
                  <a:lnTo>
                    <a:pt x="162" y="42"/>
                  </a:lnTo>
                  <a:lnTo>
                    <a:pt x="174" y="30"/>
                  </a:lnTo>
                  <a:lnTo>
                    <a:pt x="174" y="24"/>
                  </a:lnTo>
                  <a:lnTo>
                    <a:pt x="180" y="12"/>
                  </a:lnTo>
                  <a:lnTo>
                    <a:pt x="168" y="0"/>
                  </a:lnTo>
                  <a:lnTo>
                    <a:pt x="138" y="0"/>
                  </a:lnTo>
                  <a:lnTo>
                    <a:pt x="126" y="6"/>
                  </a:lnTo>
                  <a:lnTo>
                    <a:pt x="108" y="12"/>
                  </a:lnTo>
                  <a:lnTo>
                    <a:pt x="96" y="18"/>
                  </a:lnTo>
                  <a:lnTo>
                    <a:pt x="84" y="30"/>
                  </a:lnTo>
                  <a:lnTo>
                    <a:pt x="84" y="42"/>
                  </a:lnTo>
                  <a:lnTo>
                    <a:pt x="42" y="6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8" name="Togo" descr="© INSCALE GmbH, 05.05.2010&#10;http://www.presentationload.com/">
              <a:extLst>
                <a:ext uri="{FF2B5EF4-FFF2-40B4-BE49-F238E27FC236}">
                  <a16:creationId xmlns:a16="http://schemas.microsoft.com/office/drawing/2014/main" id="{2BAF815F-D1DC-4E67-8F84-C29DA825423D}"/>
                </a:ext>
              </a:extLst>
            </p:cNvPr>
            <p:cNvSpPr>
              <a:spLocks/>
            </p:cNvSpPr>
            <p:nvPr/>
          </p:nvSpPr>
          <p:spPr bwMode="gray">
            <a:xfrm>
              <a:off x="5543731" y="4120865"/>
              <a:ext cx="63503" cy="180915"/>
            </a:xfrm>
            <a:custGeom>
              <a:avLst/>
              <a:gdLst>
                <a:gd name="T0" fmla="*/ 2147483647 w 138"/>
                <a:gd name="T1" fmla="*/ 2147483647 h 402"/>
                <a:gd name="T2" fmla="*/ 2147483647 w 138"/>
                <a:gd name="T3" fmla="*/ 2147483647 h 402"/>
                <a:gd name="T4" fmla="*/ 2147483647 w 138"/>
                <a:gd name="T5" fmla="*/ 2147483647 h 402"/>
                <a:gd name="T6" fmla="*/ 2147483647 w 138"/>
                <a:gd name="T7" fmla="*/ 2147483647 h 402"/>
                <a:gd name="T8" fmla="*/ 2147483647 w 138"/>
                <a:gd name="T9" fmla="*/ 2147483647 h 402"/>
                <a:gd name="T10" fmla="*/ 2147483647 w 138"/>
                <a:gd name="T11" fmla="*/ 2147483647 h 402"/>
                <a:gd name="T12" fmla="*/ 2147483647 w 138"/>
                <a:gd name="T13" fmla="*/ 2147483647 h 402"/>
                <a:gd name="T14" fmla="*/ 2147483647 w 138"/>
                <a:gd name="T15" fmla="*/ 2147483647 h 402"/>
                <a:gd name="T16" fmla="*/ 2147483647 w 138"/>
                <a:gd name="T17" fmla="*/ 2147483647 h 402"/>
                <a:gd name="T18" fmla="*/ 2147483647 w 138"/>
                <a:gd name="T19" fmla="*/ 2147483647 h 402"/>
                <a:gd name="T20" fmla="*/ 2147483647 w 138"/>
                <a:gd name="T21" fmla="*/ 2147483647 h 402"/>
                <a:gd name="T22" fmla="*/ 2147483647 w 138"/>
                <a:gd name="T23" fmla="*/ 2147483647 h 402"/>
                <a:gd name="T24" fmla="*/ 2147483647 w 138"/>
                <a:gd name="T25" fmla="*/ 2147483647 h 402"/>
                <a:gd name="T26" fmla="*/ 2147483647 w 138"/>
                <a:gd name="T27" fmla="*/ 2147483647 h 402"/>
                <a:gd name="T28" fmla="*/ 2147483647 w 138"/>
                <a:gd name="T29" fmla="*/ 2147483647 h 402"/>
                <a:gd name="T30" fmla="*/ 2147483647 w 138"/>
                <a:gd name="T31" fmla="*/ 2147483647 h 402"/>
                <a:gd name="T32" fmla="*/ 2147483647 w 138"/>
                <a:gd name="T33" fmla="*/ 0 h 402"/>
                <a:gd name="T34" fmla="*/ 2147483647 w 138"/>
                <a:gd name="T35" fmla="*/ 0 h 402"/>
                <a:gd name="T36" fmla="*/ 2147483647 w 138"/>
                <a:gd name="T37" fmla="*/ 2147483647 h 402"/>
                <a:gd name="T38" fmla="*/ 0 w 138"/>
                <a:gd name="T39" fmla="*/ 2147483647 h 402"/>
                <a:gd name="T40" fmla="*/ 2147483647 w 138"/>
                <a:gd name="T41" fmla="*/ 2147483647 h 402"/>
                <a:gd name="T42" fmla="*/ 2147483647 w 138"/>
                <a:gd name="T43" fmla="*/ 2147483647 h 402"/>
                <a:gd name="T44" fmla="*/ 2147483647 w 138"/>
                <a:gd name="T45" fmla="*/ 2147483647 h 402"/>
                <a:gd name="T46" fmla="*/ 2147483647 w 138"/>
                <a:gd name="T47" fmla="*/ 2147483647 h 402"/>
                <a:gd name="T48" fmla="*/ 2147483647 w 138"/>
                <a:gd name="T49" fmla="*/ 2147483647 h 402"/>
                <a:gd name="T50" fmla="*/ 2147483647 w 138"/>
                <a:gd name="T51" fmla="*/ 2147483647 h 402"/>
                <a:gd name="T52" fmla="*/ 2147483647 w 138"/>
                <a:gd name="T53" fmla="*/ 2147483647 h 402"/>
                <a:gd name="T54" fmla="*/ 2147483647 w 138"/>
                <a:gd name="T55" fmla="*/ 2147483647 h 402"/>
                <a:gd name="T56" fmla="*/ 2147483647 w 138"/>
                <a:gd name="T57" fmla="*/ 2147483647 h 402"/>
                <a:gd name="T58" fmla="*/ 2147483647 w 138"/>
                <a:gd name="T59" fmla="*/ 2147483647 h 402"/>
                <a:gd name="T60" fmla="*/ 2147483647 w 138"/>
                <a:gd name="T61" fmla="*/ 2147483647 h 402"/>
                <a:gd name="T62" fmla="*/ 2147483647 w 138"/>
                <a:gd name="T63" fmla="*/ 2147483647 h 402"/>
                <a:gd name="T64" fmla="*/ 2147483647 w 138"/>
                <a:gd name="T65" fmla="*/ 2147483647 h 402"/>
                <a:gd name="T66" fmla="*/ 2147483647 w 138"/>
                <a:gd name="T67" fmla="*/ 2147483647 h 402"/>
                <a:gd name="T68" fmla="*/ 2147483647 w 138"/>
                <a:gd name="T69" fmla="*/ 2147483647 h 402"/>
                <a:gd name="T70" fmla="*/ 2147483647 w 138"/>
                <a:gd name="T71" fmla="*/ 2147483647 h 402"/>
                <a:gd name="T72" fmla="*/ 2147483647 w 138"/>
                <a:gd name="T73" fmla="*/ 2147483647 h 402"/>
                <a:gd name="T74" fmla="*/ 2147483647 w 138"/>
                <a:gd name="T75" fmla="*/ 2147483647 h 402"/>
                <a:gd name="T76" fmla="*/ 2147483647 w 138"/>
                <a:gd name="T77" fmla="*/ 2147483647 h 402"/>
                <a:gd name="T78" fmla="*/ 2147483647 w 138"/>
                <a:gd name="T79" fmla="*/ 2147483647 h 402"/>
                <a:gd name="T80" fmla="*/ 2147483647 w 138"/>
                <a:gd name="T81" fmla="*/ 2147483647 h 402"/>
                <a:gd name="T82" fmla="*/ 2147483647 w 138"/>
                <a:gd name="T83" fmla="*/ 2147483647 h 402"/>
                <a:gd name="T84" fmla="*/ 2147483647 w 138"/>
                <a:gd name="T85" fmla="*/ 2147483647 h 402"/>
                <a:gd name="T86" fmla="*/ 2147483647 w 138"/>
                <a:gd name="T87" fmla="*/ 2147483647 h 402"/>
                <a:gd name="T88" fmla="*/ 2147483647 w 138"/>
                <a:gd name="T89" fmla="*/ 2147483647 h 402"/>
                <a:gd name="T90" fmla="*/ 2147483647 w 138"/>
                <a:gd name="T91" fmla="*/ 2147483647 h 402"/>
                <a:gd name="T92" fmla="*/ 2147483647 w 138"/>
                <a:gd name="T93" fmla="*/ 2147483647 h 402"/>
                <a:gd name="T94" fmla="*/ 2147483647 w 138"/>
                <a:gd name="T95" fmla="*/ 2147483647 h 402"/>
                <a:gd name="T96" fmla="*/ 2147483647 w 138"/>
                <a:gd name="T97" fmla="*/ 2147483647 h 402"/>
                <a:gd name="T98" fmla="*/ 2147483647 w 138"/>
                <a:gd name="T99" fmla="*/ 2147483647 h 402"/>
                <a:gd name="T100" fmla="*/ 2147483647 w 138"/>
                <a:gd name="T101" fmla="*/ 2147483647 h 402"/>
                <a:gd name="T102" fmla="*/ 2147483647 w 138"/>
                <a:gd name="T103" fmla="*/ 2147483647 h 40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38"/>
                <a:gd name="T157" fmla="*/ 0 h 402"/>
                <a:gd name="T158" fmla="*/ 138 w 138"/>
                <a:gd name="T159" fmla="*/ 402 h 40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38" h="402">
                  <a:moveTo>
                    <a:pt x="126" y="354"/>
                  </a:moveTo>
                  <a:lnTo>
                    <a:pt x="120" y="288"/>
                  </a:lnTo>
                  <a:lnTo>
                    <a:pt x="132" y="282"/>
                  </a:lnTo>
                  <a:lnTo>
                    <a:pt x="120" y="270"/>
                  </a:lnTo>
                  <a:lnTo>
                    <a:pt x="120" y="210"/>
                  </a:lnTo>
                  <a:lnTo>
                    <a:pt x="132" y="198"/>
                  </a:lnTo>
                  <a:lnTo>
                    <a:pt x="126" y="186"/>
                  </a:lnTo>
                  <a:lnTo>
                    <a:pt x="126" y="156"/>
                  </a:lnTo>
                  <a:lnTo>
                    <a:pt x="120" y="144"/>
                  </a:lnTo>
                  <a:lnTo>
                    <a:pt x="108" y="132"/>
                  </a:lnTo>
                  <a:lnTo>
                    <a:pt x="108" y="90"/>
                  </a:lnTo>
                  <a:lnTo>
                    <a:pt x="78" y="60"/>
                  </a:lnTo>
                  <a:lnTo>
                    <a:pt x="66" y="54"/>
                  </a:lnTo>
                  <a:lnTo>
                    <a:pt x="66" y="24"/>
                  </a:lnTo>
                  <a:lnTo>
                    <a:pt x="72" y="6"/>
                  </a:lnTo>
                  <a:lnTo>
                    <a:pt x="54" y="6"/>
                  </a:lnTo>
                  <a:lnTo>
                    <a:pt x="30" y="0"/>
                  </a:lnTo>
                  <a:lnTo>
                    <a:pt x="12" y="0"/>
                  </a:lnTo>
                  <a:lnTo>
                    <a:pt x="12" y="18"/>
                  </a:lnTo>
                  <a:lnTo>
                    <a:pt x="0" y="30"/>
                  </a:lnTo>
                  <a:lnTo>
                    <a:pt x="36" y="54"/>
                  </a:lnTo>
                  <a:lnTo>
                    <a:pt x="24" y="132"/>
                  </a:lnTo>
                  <a:lnTo>
                    <a:pt x="36" y="120"/>
                  </a:lnTo>
                  <a:lnTo>
                    <a:pt x="42" y="120"/>
                  </a:lnTo>
                  <a:lnTo>
                    <a:pt x="48" y="126"/>
                  </a:lnTo>
                  <a:lnTo>
                    <a:pt x="48" y="150"/>
                  </a:lnTo>
                  <a:lnTo>
                    <a:pt x="42" y="162"/>
                  </a:lnTo>
                  <a:lnTo>
                    <a:pt x="54" y="174"/>
                  </a:lnTo>
                  <a:lnTo>
                    <a:pt x="54" y="180"/>
                  </a:lnTo>
                  <a:lnTo>
                    <a:pt x="48" y="180"/>
                  </a:lnTo>
                  <a:lnTo>
                    <a:pt x="36" y="192"/>
                  </a:lnTo>
                  <a:lnTo>
                    <a:pt x="42" y="198"/>
                  </a:lnTo>
                  <a:lnTo>
                    <a:pt x="54" y="204"/>
                  </a:lnTo>
                  <a:lnTo>
                    <a:pt x="60" y="210"/>
                  </a:lnTo>
                  <a:lnTo>
                    <a:pt x="60" y="222"/>
                  </a:lnTo>
                  <a:lnTo>
                    <a:pt x="54" y="228"/>
                  </a:lnTo>
                  <a:lnTo>
                    <a:pt x="54" y="270"/>
                  </a:lnTo>
                  <a:lnTo>
                    <a:pt x="48" y="276"/>
                  </a:lnTo>
                  <a:lnTo>
                    <a:pt x="48" y="294"/>
                  </a:lnTo>
                  <a:lnTo>
                    <a:pt x="54" y="294"/>
                  </a:lnTo>
                  <a:lnTo>
                    <a:pt x="60" y="300"/>
                  </a:lnTo>
                  <a:lnTo>
                    <a:pt x="60" y="312"/>
                  </a:lnTo>
                  <a:lnTo>
                    <a:pt x="54" y="324"/>
                  </a:lnTo>
                  <a:lnTo>
                    <a:pt x="54" y="336"/>
                  </a:lnTo>
                  <a:lnTo>
                    <a:pt x="66" y="378"/>
                  </a:lnTo>
                  <a:lnTo>
                    <a:pt x="96" y="402"/>
                  </a:lnTo>
                  <a:lnTo>
                    <a:pt x="108" y="396"/>
                  </a:lnTo>
                  <a:lnTo>
                    <a:pt x="120" y="384"/>
                  </a:lnTo>
                  <a:lnTo>
                    <a:pt x="138" y="384"/>
                  </a:lnTo>
                  <a:lnTo>
                    <a:pt x="138" y="372"/>
                  </a:lnTo>
                  <a:lnTo>
                    <a:pt x="126" y="360"/>
                  </a:lnTo>
                  <a:lnTo>
                    <a:pt x="126" y="354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9" name="Tanzania" descr="© INSCALE GmbH, 05.05.2010&#10;http://www.presentationload.com/">
              <a:extLst>
                <a:ext uri="{FF2B5EF4-FFF2-40B4-BE49-F238E27FC236}">
                  <a16:creationId xmlns:a16="http://schemas.microsoft.com/office/drawing/2014/main" id="{8C64905E-3F12-4E6A-ACAD-49C187678D26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6480397" y="4558870"/>
              <a:ext cx="341328" cy="388810"/>
            </a:xfrm>
            <a:custGeom>
              <a:avLst/>
              <a:gdLst>
                <a:gd name="T0" fmla="*/ 2147483647 w 768"/>
                <a:gd name="T1" fmla="*/ 2147483647 h 870"/>
                <a:gd name="T2" fmla="*/ 2147483647 w 768"/>
                <a:gd name="T3" fmla="*/ 2147483647 h 870"/>
                <a:gd name="T4" fmla="*/ 2147483647 w 768"/>
                <a:gd name="T5" fmla="*/ 2147483647 h 870"/>
                <a:gd name="T6" fmla="*/ 2147483647 w 768"/>
                <a:gd name="T7" fmla="*/ 2147483647 h 870"/>
                <a:gd name="T8" fmla="*/ 2147483647 w 768"/>
                <a:gd name="T9" fmla="*/ 2147483647 h 870"/>
                <a:gd name="T10" fmla="*/ 2147483647 w 768"/>
                <a:gd name="T11" fmla="*/ 2147483647 h 870"/>
                <a:gd name="T12" fmla="*/ 2147483647 w 768"/>
                <a:gd name="T13" fmla="*/ 2147483647 h 870"/>
                <a:gd name="T14" fmla="*/ 2147483647 w 768"/>
                <a:gd name="T15" fmla="*/ 2147483647 h 870"/>
                <a:gd name="T16" fmla="*/ 2147483647 w 768"/>
                <a:gd name="T17" fmla="*/ 2147483647 h 870"/>
                <a:gd name="T18" fmla="*/ 2147483647 w 768"/>
                <a:gd name="T19" fmla="*/ 2147483647 h 870"/>
                <a:gd name="T20" fmla="*/ 2147483647 w 768"/>
                <a:gd name="T21" fmla="*/ 2147483647 h 870"/>
                <a:gd name="T22" fmla="*/ 2147483647 w 768"/>
                <a:gd name="T23" fmla="*/ 2147483647 h 870"/>
                <a:gd name="T24" fmla="*/ 2147483647 w 768"/>
                <a:gd name="T25" fmla="*/ 2147483647 h 870"/>
                <a:gd name="T26" fmla="*/ 2147483647 w 768"/>
                <a:gd name="T27" fmla="*/ 2147483647 h 870"/>
                <a:gd name="T28" fmla="*/ 2147483647 w 768"/>
                <a:gd name="T29" fmla="*/ 2147483647 h 870"/>
                <a:gd name="T30" fmla="*/ 2147483647 w 768"/>
                <a:gd name="T31" fmla="*/ 2147483647 h 870"/>
                <a:gd name="T32" fmla="*/ 2147483647 w 768"/>
                <a:gd name="T33" fmla="*/ 2147483647 h 870"/>
                <a:gd name="T34" fmla="*/ 2147483647 w 768"/>
                <a:gd name="T35" fmla="*/ 2147483647 h 870"/>
                <a:gd name="T36" fmla="*/ 2147483647 w 768"/>
                <a:gd name="T37" fmla="*/ 2147483647 h 870"/>
                <a:gd name="T38" fmla="*/ 2147483647 w 768"/>
                <a:gd name="T39" fmla="*/ 2147483647 h 870"/>
                <a:gd name="T40" fmla="*/ 2147483647 w 768"/>
                <a:gd name="T41" fmla="*/ 2147483647 h 870"/>
                <a:gd name="T42" fmla="*/ 2147483647 w 768"/>
                <a:gd name="T43" fmla="*/ 2147483647 h 870"/>
                <a:gd name="T44" fmla="*/ 2147483647 w 768"/>
                <a:gd name="T45" fmla="*/ 2147483647 h 870"/>
                <a:gd name="T46" fmla="*/ 2147483647 w 768"/>
                <a:gd name="T47" fmla="*/ 2147483647 h 870"/>
                <a:gd name="T48" fmla="*/ 2147483647 w 768"/>
                <a:gd name="T49" fmla="*/ 2147483647 h 870"/>
                <a:gd name="T50" fmla="*/ 2147483647 w 768"/>
                <a:gd name="T51" fmla="*/ 2147483647 h 870"/>
                <a:gd name="T52" fmla="*/ 2147483647 w 768"/>
                <a:gd name="T53" fmla="*/ 2147483647 h 870"/>
                <a:gd name="T54" fmla="*/ 2147483647 w 768"/>
                <a:gd name="T55" fmla="*/ 2147483647 h 870"/>
                <a:gd name="T56" fmla="*/ 2147483647 w 768"/>
                <a:gd name="T57" fmla="*/ 2147483647 h 870"/>
                <a:gd name="T58" fmla="*/ 2147483647 w 768"/>
                <a:gd name="T59" fmla="*/ 2147483647 h 870"/>
                <a:gd name="T60" fmla="*/ 2147483647 w 768"/>
                <a:gd name="T61" fmla="*/ 2147483647 h 870"/>
                <a:gd name="T62" fmla="*/ 2147483647 w 768"/>
                <a:gd name="T63" fmla="*/ 2147483647 h 870"/>
                <a:gd name="T64" fmla="*/ 2147483647 w 768"/>
                <a:gd name="T65" fmla="*/ 2147483647 h 870"/>
                <a:gd name="T66" fmla="*/ 2147483647 w 768"/>
                <a:gd name="T67" fmla="*/ 2147483647 h 870"/>
                <a:gd name="T68" fmla="*/ 2147483647 w 768"/>
                <a:gd name="T69" fmla="*/ 2147483647 h 870"/>
                <a:gd name="T70" fmla="*/ 2147483647 w 768"/>
                <a:gd name="T71" fmla="*/ 2147483647 h 870"/>
                <a:gd name="T72" fmla="*/ 2147483647 w 768"/>
                <a:gd name="T73" fmla="*/ 2147483647 h 870"/>
                <a:gd name="T74" fmla="*/ 2147483647 w 768"/>
                <a:gd name="T75" fmla="*/ 2147483647 h 870"/>
                <a:gd name="T76" fmla="*/ 2147483647 w 768"/>
                <a:gd name="T77" fmla="*/ 2147483647 h 870"/>
                <a:gd name="T78" fmla="*/ 2147483647 w 768"/>
                <a:gd name="T79" fmla="*/ 2147483647 h 870"/>
                <a:gd name="T80" fmla="*/ 2147483647 w 768"/>
                <a:gd name="T81" fmla="*/ 2147483647 h 870"/>
                <a:gd name="T82" fmla="*/ 2147483647 w 768"/>
                <a:gd name="T83" fmla="*/ 2147483647 h 870"/>
                <a:gd name="T84" fmla="*/ 2147483647 w 768"/>
                <a:gd name="T85" fmla="*/ 2147483647 h 870"/>
                <a:gd name="T86" fmla="*/ 2147483647 w 768"/>
                <a:gd name="T87" fmla="*/ 2147483647 h 870"/>
                <a:gd name="T88" fmla="*/ 2147483647 w 768"/>
                <a:gd name="T89" fmla="*/ 2147483647 h 870"/>
                <a:gd name="T90" fmla="*/ 2147483647 w 768"/>
                <a:gd name="T91" fmla="*/ 2147483647 h 870"/>
                <a:gd name="T92" fmla="*/ 2147483647 w 768"/>
                <a:gd name="T93" fmla="*/ 2147483647 h 870"/>
                <a:gd name="T94" fmla="*/ 2147483647 w 768"/>
                <a:gd name="T95" fmla="*/ 2147483647 h 870"/>
                <a:gd name="T96" fmla="*/ 2147483647 w 768"/>
                <a:gd name="T97" fmla="*/ 2147483647 h 870"/>
                <a:gd name="T98" fmla="*/ 2147483647 w 768"/>
                <a:gd name="T99" fmla="*/ 2147483647 h 870"/>
                <a:gd name="T100" fmla="*/ 2147483647 w 768"/>
                <a:gd name="T101" fmla="*/ 2147483647 h 870"/>
                <a:gd name="T102" fmla="*/ 2147483647 w 768"/>
                <a:gd name="T103" fmla="*/ 2147483647 h 87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768"/>
                <a:gd name="T157" fmla="*/ 0 h 870"/>
                <a:gd name="T158" fmla="*/ 768 w 768"/>
                <a:gd name="T159" fmla="*/ 870 h 87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768" h="870">
                  <a:moveTo>
                    <a:pt x="762" y="744"/>
                  </a:moveTo>
                  <a:lnTo>
                    <a:pt x="750" y="744"/>
                  </a:lnTo>
                  <a:lnTo>
                    <a:pt x="744" y="738"/>
                  </a:lnTo>
                  <a:lnTo>
                    <a:pt x="732" y="732"/>
                  </a:lnTo>
                  <a:lnTo>
                    <a:pt x="720" y="720"/>
                  </a:lnTo>
                  <a:lnTo>
                    <a:pt x="720" y="708"/>
                  </a:lnTo>
                  <a:lnTo>
                    <a:pt x="714" y="690"/>
                  </a:lnTo>
                  <a:lnTo>
                    <a:pt x="714" y="654"/>
                  </a:lnTo>
                  <a:lnTo>
                    <a:pt x="690" y="612"/>
                  </a:lnTo>
                  <a:lnTo>
                    <a:pt x="702" y="564"/>
                  </a:lnTo>
                  <a:lnTo>
                    <a:pt x="684" y="540"/>
                  </a:lnTo>
                  <a:lnTo>
                    <a:pt x="690" y="528"/>
                  </a:lnTo>
                  <a:lnTo>
                    <a:pt x="696" y="522"/>
                  </a:lnTo>
                  <a:lnTo>
                    <a:pt x="708" y="498"/>
                  </a:lnTo>
                  <a:lnTo>
                    <a:pt x="708" y="480"/>
                  </a:lnTo>
                  <a:lnTo>
                    <a:pt x="702" y="474"/>
                  </a:lnTo>
                  <a:lnTo>
                    <a:pt x="690" y="468"/>
                  </a:lnTo>
                  <a:lnTo>
                    <a:pt x="672" y="456"/>
                  </a:lnTo>
                  <a:lnTo>
                    <a:pt x="660" y="450"/>
                  </a:lnTo>
                  <a:lnTo>
                    <a:pt x="654" y="438"/>
                  </a:lnTo>
                  <a:lnTo>
                    <a:pt x="654" y="426"/>
                  </a:lnTo>
                  <a:lnTo>
                    <a:pt x="660" y="414"/>
                  </a:lnTo>
                  <a:lnTo>
                    <a:pt x="666" y="396"/>
                  </a:lnTo>
                  <a:lnTo>
                    <a:pt x="666" y="384"/>
                  </a:lnTo>
                  <a:lnTo>
                    <a:pt x="672" y="366"/>
                  </a:lnTo>
                  <a:lnTo>
                    <a:pt x="678" y="354"/>
                  </a:lnTo>
                  <a:lnTo>
                    <a:pt x="678" y="330"/>
                  </a:lnTo>
                  <a:lnTo>
                    <a:pt x="684" y="318"/>
                  </a:lnTo>
                  <a:lnTo>
                    <a:pt x="684" y="300"/>
                  </a:lnTo>
                  <a:lnTo>
                    <a:pt x="570" y="192"/>
                  </a:lnTo>
                  <a:lnTo>
                    <a:pt x="576" y="186"/>
                  </a:lnTo>
                  <a:lnTo>
                    <a:pt x="582" y="186"/>
                  </a:lnTo>
                  <a:lnTo>
                    <a:pt x="588" y="180"/>
                  </a:lnTo>
                  <a:lnTo>
                    <a:pt x="588" y="174"/>
                  </a:lnTo>
                  <a:lnTo>
                    <a:pt x="576" y="162"/>
                  </a:lnTo>
                  <a:lnTo>
                    <a:pt x="324" y="6"/>
                  </a:lnTo>
                  <a:lnTo>
                    <a:pt x="312" y="6"/>
                  </a:lnTo>
                  <a:lnTo>
                    <a:pt x="312" y="18"/>
                  </a:lnTo>
                  <a:lnTo>
                    <a:pt x="318" y="24"/>
                  </a:lnTo>
                  <a:lnTo>
                    <a:pt x="318" y="36"/>
                  </a:lnTo>
                  <a:lnTo>
                    <a:pt x="294" y="48"/>
                  </a:lnTo>
                  <a:lnTo>
                    <a:pt x="276" y="66"/>
                  </a:lnTo>
                  <a:lnTo>
                    <a:pt x="264" y="84"/>
                  </a:lnTo>
                  <a:lnTo>
                    <a:pt x="264" y="90"/>
                  </a:lnTo>
                  <a:lnTo>
                    <a:pt x="270" y="96"/>
                  </a:lnTo>
                  <a:lnTo>
                    <a:pt x="294" y="96"/>
                  </a:lnTo>
                  <a:lnTo>
                    <a:pt x="306" y="90"/>
                  </a:lnTo>
                  <a:lnTo>
                    <a:pt x="312" y="90"/>
                  </a:lnTo>
                  <a:lnTo>
                    <a:pt x="306" y="96"/>
                  </a:lnTo>
                  <a:lnTo>
                    <a:pt x="294" y="102"/>
                  </a:lnTo>
                  <a:lnTo>
                    <a:pt x="276" y="120"/>
                  </a:lnTo>
                  <a:lnTo>
                    <a:pt x="270" y="120"/>
                  </a:lnTo>
                  <a:lnTo>
                    <a:pt x="264" y="114"/>
                  </a:lnTo>
                  <a:lnTo>
                    <a:pt x="252" y="108"/>
                  </a:lnTo>
                  <a:lnTo>
                    <a:pt x="246" y="108"/>
                  </a:lnTo>
                  <a:lnTo>
                    <a:pt x="234" y="120"/>
                  </a:lnTo>
                  <a:lnTo>
                    <a:pt x="234" y="138"/>
                  </a:lnTo>
                  <a:lnTo>
                    <a:pt x="246" y="150"/>
                  </a:lnTo>
                  <a:lnTo>
                    <a:pt x="216" y="150"/>
                  </a:lnTo>
                  <a:lnTo>
                    <a:pt x="216" y="138"/>
                  </a:lnTo>
                  <a:lnTo>
                    <a:pt x="222" y="132"/>
                  </a:lnTo>
                  <a:lnTo>
                    <a:pt x="222" y="126"/>
                  </a:lnTo>
                  <a:lnTo>
                    <a:pt x="228" y="114"/>
                  </a:lnTo>
                  <a:lnTo>
                    <a:pt x="210" y="120"/>
                  </a:lnTo>
                  <a:lnTo>
                    <a:pt x="192" y="102"/>
                  </a:lnTo>
                  <a:lnTo>
                    <a:pt x="186" y="102"/>
                  </a:lnTo>
                  <a:lnTo>
                    <a:pt x="174" y="114"/>
                  </a:lnTo>
                  <a:lnTo>
                    <a:pt x="174" y="132"/>
                  </a:lnTo>
                  <a:lnTo>
                    <a:pt x="168" y="138"/>
                  </a:lnTo>
                  <a:lnTo>
                    <a:pt x="162" y="138"/>
                  </a:lnTo>
                  <a:lnTo>
                    <a:pt x="156" y="132"/>
                  </a:lnTo>
                  <a:lnTo>
                    <a:pt x="156" y="48"/>
                  </a:lnTo>
                  <a:lnTo>
                    <a:pt x="162" y="36"/>
                  </a:lnTo>
                  <a:lnTo>
                    <a:pt x="162" y="24"/>
                  </a:lnTo>
                  <a:lnTo>
                    <a:pt x="168" y="12"/>
                  </a:lnTo>
                  <a:lnTo>
                    <a:pt x="168" y="6"/>
                  </a:lnTo>
                  <a:lnTo>
                    <a:pt x="78" y="0"/>
                  </a:lnTo>
                  <a:lnTo>
                    <a:pt x="72" y="24"/>
                  </a:lnTo>
                  <a:lnTo>
                    <a:pt x="78" y="30"/>
                  </a:lnTo>
                  <a:lnTo>
                    <a:pt x="84" y="42"/>
                  </a:lnTo>
                  <a:lnTo>
                    <a:pt x="90" y="48"/>
                  </a:lnTo>
                  <a:lnTo>
                    <a:pt x="90" y="66"/>
                  </a:lnTo>
                  <a:lnTo>
                    <a:pt x="96" y="72"/>
                  </a:lnTo>
                  <a:lnTo>
                    <a:pt x="96" y="96"/>
                  </a:lnTo>
                  <a:lnTo>
                    <a:pt x="78" y="114"/>
                  </a:lnTo>
                  <a:lnTo>
                    <a:pt x="66" y="114"/>
                  </a:lnTo>
                  <a:lnTo>
                    <a:pt x="66" y="126"/>
                  </a:lnTo>
                  <a:lnTo>
                    <a:pt x="60" y="138"/>
                  </a:lnTo>
                  <a:lnTo>
                    <a:pt x="60" y="156"/>
                  </a:lnTo>
                  <a:lnTo>
                    <a:pt x="66" y="156"/>
                  </a:lnTo>
                  <a:lnTo>
                    <a:pt x="72" y="162"/>
                  </a:lnTo>
                  <a:lnTo>
                    <a:pt x="90" y="162"/>
                  </a:lnTo>
                  <a:lnTo>
                    <a:pt x="90" y="180"/>
                  </a:lnTo>
                  <a:lnTo>
                    <a:pt x="78" y="186"/>
                  </a:lnTo>
                  <a:lnTo>
                    <a:pt x="84" y="198"/>
                  </a:lnTo>
                  <a:lnTo>
                    <a:pt x="72" y="198"/>
                  </a:lnTo>
                  <a:lnTo>
                    <a:pt x="54" y="216"/>
                  </a:lnTo>
                  <a:lnTo>
                    <a:pt x="48" y="228"/>
                  </a:lnTo>
                  <a:lnTo>
                    <a:pt x="48" y="246"/>
                  </a:lnTo>
                  <a:lnTo>
                    <a:pt x="42" y="258"/>
                  </a:lnTo>
                  <a:lnTo>
                    <a:pt x="30" y="270"/>
                  </a:lnTo>
                  <a:lnTo>
                    <a:pt x="6" y="282"/>
                  </a:lnTo>
                  <a:lnTo>
                    <a:pt x="0" y="294"/>
                  </a:lnTo>
                  <a:lnTo>
                    <a:pt x="6" y="306"/>
                  </a:lnTo>
                  <a:lnTo>
                    <a:pt x="18" y="318"/>
                  </a:lnTo>
                  <a:lnTo>
                    <a:pt x="18" y="330"/>
                  </a:lnTo>
                  <a:lnTo>
                    <a:pt x="12" y="342"/>
                  </a:lnTo>
                  <a:lnTo>
                    <a:pt x="12" y="348"/>
                  </a:lnTo>
                  <a:lnTo>
                    <a:pt x="18" y="354"/>
                  </a:lnTo>
                  <a:lnTo>
                    <a:pt x="18" y="366"/>
                  </a:lnTo>
                  <a:lnTo>
                    <a:pt x="24" y="378"/>
                  </a:lnTo>
                  <a:lnTo>
                    <a:pt x="24" y="396"/>
                  </a:lnTo>
                  <a:lnTo>
                    <a:pt x="18" y="402"/>
                  </a:lnTo>
                  <a:lnTo>
                    <a:pt x="18" y="432"/>
                  </a:lnTo>
                  <a:lnTo>
                    <a:pt x="30" y="444"/>
                  </a:lnTo>
                  <a:lnTo>
                    <a:pt x="36" y="444"/>
                  </a:lnTo>
                  <a:lnTo>
                    <a:pt x="48" y="450"/>
                  </a:lnTo>
                  <a:lnTo>
                    <a:pt x="72" y="474"/>
                  </a:lnTo>
                  <a:lnTo>
                    <a:pt x="78" y="486"/>
                  </a:lnTo>
                  <a:lnTo>
                    <a:pt x="78" y="546"/>
                  </a:lnTo>
                  <a:lnTo>
                    <a:pt x="84" y="558"/>
                  </a:lnTo>
                  <a:lnTo>
                    <a:pt x="114" y="594"/>
                  </a:lnTo>
                  <a:lnTo>
                    <a:pt x="114" y="600"/>
                  </a:lnTo>
                  <a:lnTo>
                    <a:pt x="108" y="612"/>
                  </a:lnTo>
                  <a:lnTo>
                    <a:pt x="108" y="618"/>
                  </a:lnTo>
                  <a:lnTo>
                    <a:pt x="126" y="618"/>
                  </a:lnTo>
                  <a:lnTo>
                    <a:pt x="138" y="612"/>
                  </a:lnTo>
                  <a:lnTo>
                    <a:pt x="138" y="630"/>
                  </a:lnTo>
                  <a:lnTo>
                    <a:pt x="144" y="636"/>
                  </a:lnTo>
                  <a:lnTo>
                    <a:pt x="162" y="636"/>
                  </a:lnTo>
                  <a:lnTo>
                    <a:pt x="180" y="654"/>
                  </a:lnTo>
                  <a:lnTo>
                    <a:pt x="192" y="654"/>
                  </a:lnTo>
                  <a:lnTo>
                    <a:pt x="204" y="648"/>
                  </a:lnTo>
                  <a:lnTo>
                    <a:pt x="204" y="666"/>
                  </a:lnTo>
                  <a:lnTo>
                    <a:pt x="222" y="666"/>
                  </a:lnTo>
                  <a:lnTo>
                    <a:pt x="240" y="678"/>
                  </a:lnTo>
                  <a:lnTo>
                    <a:pt x="264" y="678"/>
                  </a:lnTo>
                  <a:lnTo>
                    <a:pt x="270" y="696"/>
                  </a:lnTo>
                  <a:lnTo>
                    <a:pt x="300" y="696"/>
                  </a:lnTo>
                  <a:lnTo>
                    <a:pt x="300" y="690"/>
                  </a:lnTo>
                  <a:lnTo>
                    <a:pt x="312" y="678"/>
                  </a:lnTo>
                  <a:lnTo>
                    <a:pt x="318" y="684"/>
                  </a:lnTo>
                  <a:lnTo>
                    <a:pt x="330" y="690"/>
                  </a:lnTo>
                  <a:lnTo>
                    <a:pt x="336" y="702"/>
                  </a:lnTo>
                  <a:lnTo>
                    <a:pt x="348" y="714"/>
                  </a:lnTo>
                  <a:lnTo>
                    <a:pt x="348" y="774"/>
                  </a:lnTo>
                  <a:lnTo>
                    <a:pt x="354" y="774"/>
                  </a:lnTo>
                  <a:lnTo>
                    <a:pt x="360" y="780"/>
                  </a:lnTo>
                  <a:lnTo>
                    <a:pt x="360" y="792"/>
                  </a:lnTo>
                  <a:lnTo>
                    <a:pt x="354" y="798"/>
                  </a:lnTo>
                  <a:lnTo>
                    <a:pt x="354" y="804"/>
                  </a:lnTo>
                  <a:lnTo>
                    <a:pt x="348" y="810"/>
                  </a:lnTo>
                  <a:lnTo>
                    <a:pt x="348" y="816"/>
                  </a:lnTo>
                  <a:lnTo>
                    <a:pt x="366" y="834"/>
                  </a:lnTo>
                  <a:lnTo>
                    <a:pt x="378" y="840"/>
                  </a:lnTo>
                  <a:lnTo>
                    <a:pt x="372" y="858"/>
                  </a:lnTo>
                  <a:lnTo>
                    <a:pt x="408" y="858"/>
                  </a:lnTo>
                  <a:lnTo>
                    <a:pt x="414" y="852"/>
                  </a:lnTo>
                  <a:lnTo>
                    <a:pt x="420" y="852"/>
                  </a:lnTo>
                  <a:lnTo>
                    <a:pt x="432" y="840"/>
                  </a:lnTo>
                  <a:lnTo>
                    <a:pt x="444" y="840"/>
                  </a:lnTo>
                  <a:lnTo>
                    <a:pt x="456" y="846"/>
                  </a:lnTo>
                  <a:lnTo>
                    <a:pt x="462" y="858"/>
                  </a:lnTo>
                  <a:lnTo>
                    <a:pt x="474" y="864"/>
                  </a:lnTo>
                  <a:lnTo>
                    <a:pt x="480" y="870"/>
                  </a:lnTo>
                  <a:lnTo>
                    <a:pt x="492" y="870"/>
                  </a:lnTo>
                  <a:lnTo>
                    <a:pt x="510" y="852"/>
                  </a:lnTo>
                  <a:lnTo>
                    <a:pt x="516" y="852"/>
                  </a:lnTo>
                  <a:lnTo>
                    <a:pt x="522" y="858"/>
                  </a:lnTo>
                  <a:lnTo>
                    <a:pt x="534" y="864"/>
                  </a:lnTo>
                  <a:lnTo>
                    <a:pt x="552" y="864"/>
                  </a:lnTo>
                  <a:lnTo>
                    <a:pt x="564" y="852"/>
                  </a:lnTo>
                  <a:lnTo>
                    <a:pt x="576" y="846"/>
                  </a:lnTo>
                  <a:lnTo>
                    <a:pt x="582" y="834"/>
                  </a:lnTo>
                  <a:lnTo>
                    <a:pt x="588" y="828"/>
                  </a:lnTo>
                  <a:lnTo>
                    <a:pt x="612" y="828"/>
                  </a:lnTo>
                  <a:lnTo>
                    <a:pt x="618" y="834"/>
                  </a:lnTo>
                  <a:lnTo>
                    <a:pt x="618" y="840"/>
                  </a:lnTo>
                  <a:lnTo>
                    <a:pt x="630" y="840"/>
                  </a:lnTo>
                  <a:lnTo>
                    <a:pt x="642" y="834"/>
                  </a:lnTo>
                  <a:lnTo>
                    <a:pt x="654" y="822"/>
                  </a:lnTo>
                  <a:lnTo>
                    <a:pt x="660" y="822"/>
                  </a:lnTo>
                  <a:lnTo>
                    <a:pt x="690" y="816"/>
                  </a:lnTo>
                  <a:lnTo>
                    <a:pt x="768" y="762"/>
                  </a:lnTo>
                  <a:lnTo>
                    <a:pt x="762" y="744"/>
                  </a:lnTo>
                  <a:close/>
                  <a:moveTo>
                    <a:pt x="726" y="360"/>
                  </a:moveTo>
                  <a:lnTo>
                    <a:pt x="732" y="354"/>
                  </a:lnTo>
                  <a:lnTo>
                    <a:pt x="732" y="324"/>
                  </a:lnTo>
                  <a:lnTo>
                    <a:pt x="720" y="312"/>
                  </a:lnTo>
                  <a:lnTo>
                    <a:pt x="714" y="312"/>
                  </a:lnTo>
                  <a:lnTo>
                    <a:pt x="708" y="318"/>
                  </a:lnTo>
                  <a:lnTo>
                    <a:pt x="708" y="348"/>
                  </a:lnTo>
                  <a:lnTo>
                    <a:pt x="714" y="354"/>
                  </a:lnTo>
                  <a:lnTo>
                    <a:pt x="726" y="360"/>
                  </a:lnTo>
                  <a:close/>
                  <a:moveTo>
                    <a:pt x="678" y="420"/>
                  </a:moveTo>
                  <a:lnTo>
                    <a:pt x="690" y="426"/>
                  </a:lnTo>
                  <a:lnTo>
                    <a:pt x="696" y="438"/>
                  </a:lnTo>
                  <a:lnTo>
                    <a:pt x="708" y="444"/>
                  </a:lnTo>
                  <a:lnTo>
                    <a:pt x="720" y="444"/>
                  </a:lnTo>
                  <a:lnTo>
                    <a:pt x="726" y="438"/>
                  </a:lnTo>
                  <a:lnTo>
                    <a:pt x="720" y="432"/>
                  </a:lnTo>
                  <a:lnTo>
                    <a:pt x="720" y="426"/>
                  </a:lnTo>
                  <a:lnTo>
                    <a:pt x="708" y="414"/>
                  </a:lnTo>
                  <a:lnTo>
                    <a:pt x="708" y="390"/>
                  </a:lnTo>
                  <a:lnTo>
                    <a:pt x="702" y="378"/>
                  </a:lnTo>
                  <a:lnTo>
                    <a:pt x="684" y="378"/>
                  </a:lnTo>
                  <a:lnTo>
                    <a:pt x="678" y="384"/>
                  </a:lnTo>
                  <a:lnTo>
                    <a:pt x="678" y="42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20" name="Tajikistan" descr="© INSCALE GmbH, 05.05.2010&#10;http://www.presentationload.com/">
              <a:extLst>
                <a:ext uri="{FF2B5EF4-FFF2-40B4-BE49-F238E27FC236}">
                  <a16:creationId xmlns:a16="http://schemas.microsoft.com/office/drawing/2014/main" id="{D0CEC26A-964C-46C3-8E22-6E50DD71F789}"/>
                </a:ext>
              </a:extLst>
            </p:cNvPr>
            <p:cNvSpPr>
              <a:spLocks/>
            </p:cNvSpPr>
            <p:nvPr/>
          </p:nvSpPr>
          <p:spPr bwMode="gray">
            <a:xfrm>
              <a:off x="7537718" y="3038546"/>
              <a:ext cx="244486" cy="157111"/>
            </a:xfrm>
            <a:custGeom>
              <a:avLst/>
              <a:gdLst>
                <a:gd name="T0" fmla="*/ 2147483647 w 552"/>
                <a:gd name="T1" fmla="*/ 2147483647 h 348"/>
                <a:gd name="T2" fmla="*/ 2147483647 w 552"/>
                <a:gd name="T3" fmla="*/ 2147483647 h 348"/>
                <a:gd name="T4" fmla="*/ 2147483647 w 552"/>
                <a:gd name="T5" fmla="*/ 2147483647 h 348"/>
                <a:gd name="T6" fmla="*/ 2147483647 w 552"/>
                <a:gd name="T7" fmla="*/ 2147483647 h 348"/>
                <a:gd name="T8" fmla="*/ 2147483647 w 552"/>
                <a:gd name="T9" fmla="*/ 2147483647 h 348"/>
                <a:gd name="T10" fmla="*/ 2147483647 w 552"/>
                <a:gd name="T11" fmla="*/ 2147483647 h 348"/>
                <a:gd name="T12" fmla="*/ 2147483647 w 552"/>
                <a:gd name="T13" fmla="*/ 2147483647 h 348"/>
                <a:gd name="T14" fmla="*/ 2147483647 w 552"/>
                <a:gd name="T15" fmla="*/ 2147483647 h 348"/>
                <a:gd name="T16" fmla="*/ 2147483647 w 552"/>
                <a:gd name="T17" fmla="*/ 2147483647 h 348"/>
                <a:gd name="T18" fmla="*/ 2147483647 w 552"/>
                <a:gd name="T19" fmla="*/ 2147483647 h 348"/>
                <a:gd name="T20" fmla="*/ 2147483647 w 552"/>
                <a:gd name="T21" fmla="*/ 2147483647 h 348"/>
                <a:gd name="T22" fmla="*/ 2147483647 w 552"/>
                <a:gd name="T23" fmla="*/ 2147483647 h 348"/>
                <a:gd name="T24" fmla="*/ 2147483647 w 552"/>
                <a:gd name="T25" fmla="*/ 2147483647 h 348"/>
                <a:gd name="T26" fmla="*/ 2147483647 w 552"/>
                <a:gd name="T27" fmla="*/ 2147483647 h 348"/>
                <a:gd name="T28" fmla="*/ 2147483647 w 552"/>
                <a:gd name="T29" fmla="*/ 2147483647 h 348"/>
                <a:gd name="T30" fmla="*/ 2147483647 w 552"/>
                <a:gd name="T31" fmla="*/ 2147483647 h 348"/>
                <a:gd name="T32" fmla="*/ 2147483647 w 552"/>
                <a:gd name="T33" fmla="*/ 2147483647 h 348"/>
                <a:gd name="T34" fmla="*/ 2147483647 w 552"/>
                <a:gd name="T35" fmla="*/ 2147483647 h 348"/>
                <a:gd name="T36" fmla="*/ 2147483647 w 552"/>
                <a:gd name="T37" fmla="*/ 2147483647 h 348"/>
                <a:gd name="T38" fmla="*/ 2147483647 w 552"/>
                <a:gd name="T39" fmla="*/ 0 h 348"/>
                <a:gd name="T40" fmla="*/ 2147483647 w 552"/>
                <a:gd name="T41" fmla="*/ 2147483647 h 348"/>
                <a:gd name="T42" fmla="*/ 2147483647 w 552"/>
                <a:gd name="T43" fmla="*/ 2147483647 h 348"/>
                <a:gd name="T44" fmla="*/ 2147483647 w 552"/>
                <a:gd name="T45" fmla="*/ 2147483647 h 348"/>
                <a:gd name="T46" fmla="*/ 2147483647 w 552"/>
                <a:gd name="T47" fmla="*/ 2147483647 h 348"/>
                <a:gd name="T48" fmla="*/ 2147483647 w 552"/>
                <a:gd name="T49" fmla="*/ 2147483647 h 348"/>
                <a:gd name="T50" fmla="*/ 2147483647 w 552"/>
                <a:gd name="T51" fmla="*/ 2147483647 h 348"/>
                <a:gd name="T52" fmla="*/ 2147483647 w 552"/>
                <a:gd name="T53" fmla="*/ 2147483647 h 348"/>
                <a:gd name="T54" fmla="*/ 2147483647 w 552"/>
                <a:gd name="T55" fmla="*/ 2147483647 h 348"/>
                <a:gd name="T56" fmla="*/ 2147483647 w 552"/>
                <a:gd name="T57" fmla="*/ 2147483647 h 348"/>
                <a:gd name="T58" fmla="*/ 2147483647 w 552"/>
                <a:gd name="T59" fmla="*/ 2147483647 h 348"/>
                <a:gd name="T60" fmla="*/ 2147483647 w 552"/>
                <a:gd name="T61" fmla="*/ 2147483647 h 348"/>
                <a:gd name="T62" fmla="*/ 2147483647 w 552"/>
                <a:gd name="T63" fmla="*/ 2147483647 h 348"/>
                <a:gd name="T64" fmla="*/ 2147483647 w 552"/>
                <a:gd name="T65" fmla="*/ 2147483647 h 348"/>
                <a:gd name="T66" fmla="*/ 2147483647 w 552"/>
                <a:gd name="T67" fmla="*/ 2147483647 h 348"/>
                <a:gd name="T68" fmla="*/ 2147483647 w 552"/>
                <a:gd name="T69" fmla="*/ 2147483647 h 348"/>
                <a:gd name="T70" fmla="*/ 2147483647 w 552"/>
                <a:gd name="T71" fmla="*/ 2147483647 h 348"/>
                <a:gd name="T72" fmla="*/ 2147483647 w 552"/>
                <a:gd name="T73" fmla="*/ 2147483647 h 348"/>
                <a:gd name="T74" fmla="*/ 2147483647 w 552"/>
                <a:gd name="T75" fmla="*/ 2147483647 h 348"/>
                <a:gd name="T76" fmla="*/ 2147483647 w 552"/>
                <a:gd name="T77" fmla="*/ 2147483647 h 348"/>
                <a:gd name="T78" fmla="*/ 2147483647 w 552"/>
                <a:gd name="T79" fmla="*/ 2147483647 h 348"/>
                <a:gd name="T80" fmla="*/ 2147483647 w 552"/>
                <a:gd name="T81" fmla="*/ 2147483647 h 348"/>
                <a:gd name="T82" fmla="*/ 2147483647 w 552"/>
                <a:gd name="T83" fmla="*/ 2147483647 h 348"/>
                <a:gd name="T84" fmla="*/ 2147483647 w 552"/>
                <a:gd name="T85" fmla="*/ 2147483647 h 348"/>
                <a:gd name="T86" fmla="*/ 2147483647 w 552"/>
                <a:gd name="T87" fmla="*/ 2147483647 h 348"/>
                <a:gd name="T88" fmla="*/ 2147483647 w 552"/>
                <a:gd name="T89" fmla="*/ 2147483647 h 348"/>
                <a:gd name="T90" fmla="*/ 2147483647 w 552"/>
                <a:gd name="T91" fmla="*/ 2147483647 h 348"/>
                <a:gd name="T92" fmla="*/ 2147483647 w 552"/>
                <a:gd name="T93" fmla="*/ 2147483647 h 348"/>
                <a:gd name="T94" fmla="*/ 2147483647 w 552"/>
                <a:gd name="T95" fmla="*/ 2147483647 h 348"/>
                <a:gd name="T96" fmla="*/ 2147483647 w 552"/>
                <a:gd name="T97" fmla="*/ 2147483647 h 348"/>
                <a:gd name="T98" fmla="*/ 2147483647 w 552"/>
                <a:gd name="T99" fmla="*/ 2147483647 h 34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552"/>
                <a:gd name="T151" fmla="*/ 0 h 348"/>
                <a:gd name="T152" fmla="*/ 552 w 552"/>
                <a:gd name="T153" fmla="*/ 348 h 34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552" h="348">
                  <a:moveTo>
                    <a:pt x="528" y="270"/>
                  </a:moveTo>
                  <a:lnTo>
                    <a:pt x="516" y="246"/>
                  </a:lnTo>
                  <a:lnTo>
                    <a:pt x="516" y="204"/>
                  </a:lnTo>
                  <a:lnTo>
                    <a:pt x="510" y="198"/>
                  </a:lnTo>
                  <a:lnTo>
                    <a:pt x="498" y="192"/>
                  </a:lnTo>
                  <a:lnTo>
                    <a:pt x="492" y="192"/>
                  </a:lnTo>
                  <a:lnTo>
                    <a:pt x="480" y="186"/>
                  </a:lnTo>
                  <a:lnTo>
                    <a:pt x="456" y="186"/>
                  </a:lnTo>
                  <a:lnTo>
                    <a:pt x="450" y="192"/>
                  </a:lnTo>
                  <a:lnTo>
                    <a:pt x="438" y="192"/>
                  </a:lnTo>
                  <a:lnTo>
                    <a:pt x="426" y="180"/>
                  </a:lnTo>
                  <a:lnTo>
                    <a:pt x="426" y="168"/>
                  </a:lnTo>
                  <a:lnTo>
                    <a:pt x="432" y="156"/>
                  </a:lnTo>
                  <a:lnTo>
                    <a:pt x="432" y="144"/>
                  </a:lnTo>
                  <a:lnTo>
                    <a:pt x="414" y="144"/>
                  </a:lnTo>
                  <a:lnTo>
                    <a:pt x="414" y="120"/>
                  </a:lnTo>
                  <a:lnTo>
                    <a:pt x="396" y="114"/>
                  </a:lnTo>
                  <a:lnTo>
                    <a:pt x="384" y="126"/>
                  </a:lnTo>
                  <a:lnTo>
                    <a:pt x="342" y="126"/>
                  </a:lnTo>
                  <a:lnTo>
                    <a:pt x="336" y="132"/>
                  </a:lnTo>
                  <a:lnTo>
                    <a:pt x="324" y="138"/>
                  </a:lnTo>
                  <a:lnTo>
                    <a:pt x="312" y="138"/>
                  </a:lnTo>
                  <a:lnTo>
                    <a:pt x="312" y="132"/>
                  </a:lnTo>
                  <a:lnTo>
                    <a:pt x="306" y="132"/>
                  </a:lnTo>
                  <a:lnTo>
                    <a:pt x="294" y="138"/>
                  </a:lnTo>
                  <a:lnTo>
                    <a:pt x="264" y="108"/>
                  </a:lnTo>
                  <a:lnTo>
                    <a:pt x="258" y="114"/>
                  </a:lnTo>
                  <a:lnTo>
                    <a:pt x="246" y="120"/>
                  </a:lnTo>
                  <a:lnTo>
                    <a:pt x="240" y="126"/>
                  </a:lnTo>
                  <a:lnTo>
                    <a:pt x="222" y="126"/>
                  </a:lnTo>
                  <a:lnTo>
                    <a:pt x="210" y="114"/>
                  </a:lnTo>
                  <a:lnTo>
                    <a:pt x="186" y="114"/>
                  </a:lnTo>
                  <a:lnTo>
                    <a:pt x="174" y="108"/>
                  </a:lnTo>
                  <a:lnTo>
                    <a:pt x="156" y="108"/>
                  </a:lnTo>
                  <a:lnTo>
                    <a:pt x="150" y="114"/>
                  </a:lnTo>
                  <a:lnTo>
                    <a:pt x="138" y="114"/>
                  </a:lnTo>
                  <a:lnTo>
                    <a:pt x="126" y="120"/>
                  </a:lnTo>
                  <a:lnTo>
                    <a:pt x="120" y="114"/>
                  </a:lnTo>
                  <a:lnTo>
                    <a:pt x="120" y="108"/>
                  </a:lnTo>
                  <a:lnTo>
                    <a:pt x="114" y="102"/>
                  </a:lnTo>
                  <a:lnTo>
                    <a:pt x="114" y="90"/>
                  </a:lnTo>
                  <a:lnTo>
                    <a:pt x="126" y="84"/>
                  </a:lnTo>
                  <a:lnTo>
                    <a:pt x="132" y="78"/>
                  </a:lnTo>
                  <a:lnTo>
                    <a:pt x="132" y="66"/>
                  </a:lnTo>
                  <a:lnTo>
                    <a:pt x="138" y="60"/>
                  </a:lnTo>
                  <a:lnTo>
                    <a:pt x="150" y="60"/>
                  </a:lnTo>
                  <a:lnTo>
                    <a:pt x="186" y="72"/>
                  </a:lnTo>
                  <a:lnTo>
                    <a:pt x="198" y="78"/>
                  </a:lnTo>
                  <a:lnTo>
                    <a:pt x="204" y="78"/>
                  </a:lnTo>
                  <a:lnTo>
                    <a:pt x="210" y="72"/>
                  </a:lnTo>
                  <a:lnTo>
                    <a:pt x="210" y="66"/>
                  </a:lnTo>
                  <a:lnTo>
                    <a:pt x="204" y="60"/>
                  </a:lnTo>
                  <a:lnTo>
                    <a:pt x="198" y="60"/>
                  </a:lnTo>
                  <a:lnTo>
                    <a:pt x="186" y="54"/>
                  </a:lnTo>
                  <a:lnTo>
                    <a:pt x="180" y="48"/>
                  </a:lnTo>
                  <a:lnTo>
                    <a:pt x="174" y="48"/>
                  </a:lnTo>
                  <a:lnTo>
                    <a:pt x="198" y="12"/>
                  </a:lnTo>
                  <a:lnTo>
                    <a:pt x="192" y="6"/>
                  </a:lnTo>
                  <a:lnTo>
                    <a:pt x="180" y="0"/>
                  </a:lnTo>
                  <a:lnTo>
                    <a:pt x="162" y="0"/>
                  </a:lnTo>
                  <a:lnTo>
                    <a:pt x="156" y="12"/>
                  </a:lnTo>
                  <a:lnTo>
                    <a:pt x="144" y="18"/>
                  </a:lnTo>
                  <a:lnTo>
                    <a:pt x="138" y="30"/>
                  </a:lnTo>
                  <a:lnTo>
                    <a:pt x="132" y="30"/>
                  </a:lnTo>
                  <a:lnTo>
                    <a:pt x="114" y="12"/>
                  </a:lnTo>
                  <a:lnTo>
                    <a:pt x="102" y="12"/>
                  </a:lnTo>
                  <a:lnTo>
                    <a:pt x="102" y="24"/>
                  </a:lnTo>
                  <a:lnTo>
                    <a:pt x="96" y="30"/>
                  </a:lnTo>
                  <a:lnTo>
                    <a:pt x="96" y="42"/>
                  </a:lnTo>
                  <a:lnTo>
                    <a:pt x="108" y="54"/>
                  </a:lnTo>
                  <a:lnTo>
                    <a:pt x="108" y="60"/>
                  </a:lnTo>
                  <a:lnTo>
                    <a:pt x="66" y="60"/>
                  </a:lnTo>
                  <a:lnTo>
                    <a:pt x="90" y="84"/>
                  </a:lnTo>
                  <a:lnTo>
                    <a:pt x="72" y="96"/>
                  </a:lnTo>
                  <a:lnTo>
                    <a:pt x="78" y="96"/>
                  </a:lnTo>
                  <a:lnTo>
                    <a:pt x="78" y="108"/>
                  </a:lnTo>
                  <a:lnTo>
                    <a:pt x="54" y="120"/>
                  </a:lnTo>
                  <a:lnTo>
                    <a:pt x="6" y="120"/>
                  </a:lnTo>
                  <a:lnTo>
                    <a:pt x="0" y="126"/>
                  </a:lnTo>
                  <a:lnTo>
                    <a:pt x="0" y="144"/>
                  </a:lnTo>
                  <a:lnTo>
                    <a:pt x="18" y="144"/>
                  </a:lnTo>
                  <a:lnTo>
                    <a:pt x="30" y="156"/>
                  </a:lnTo>
                  <a:lnTo>
                    <a:pt x="36" y="156"/>
                  </a:lnTo>
                  <a:lnTo>
                    <a:pt x="42" y="162"/>
                  </a:lnTo>
                  <a:lnTo>
                    <a:pt x="54" y="162"/>
                  </a:lnTo>
                  <a:lnTo>
                    <a:pt x="66" y="174"/>
                  </a:lnTo>
                  <a:lnTo>
                    <a:pt x="66" y="180"/>
                  </a:lnTo>
                  <a:lnTo>
                    <a:pt x="60" y="186"/>
                  </a:lnTo>
                  <a:lnTo>
                    <a:pt x="60" y="204"/>
                  </a:lnTo>
                  <a:lnTo>
                    <a:pt x="66" y="210"/>
                  </a:lnTo>
                  <a:lnTo>
                    <a:pt x="78" y="216"/>
                  </a:lnTo>
                  <a:lnTo>
                    <a:pt x="90" y="228"/>
                  </a:lnTo>
                  <a:lnTo>
                    <a:pt x="90" y="246"/>
                  </a:lnTo>
                  <a:lnTo>
                    <a:pt x="84" y="258"/>
                  </a:lnTo>
                  <a:lnTo>
                    <a:pt x="72" y="264"/>
                  </a:lnTo>
                  <a:lnTo>
                    <a:pt x="66" y="276"/>
                  </a:lnTo>
                  <a:lnTo>
                    <a:pt x="60" y="282"/>
                  </a:lnTo>
                  <a:lnTo>
                    <a:pt x="60" y="306"/>
                  </a:lnTo>
                  <a:lnTo>
                    <a:pt x="66" y="312"/>
                  </a:lnTo>
                  <a:lnTo>
                    <a:pt x="78" y="318"/>
                  </a:lnTo>
                  <a:lnTo>
                    <a:pt x="84" y="324"/>
                  </a:lnTo>
                  <a:lnTo>
                    <a:pt x="90" y="324"/>
                  </a:lnTo>
                  <a:lnTo>
                    <a:pt x="108" y="306"/>
                  </a:lnTo>
                  <a:lnTo>
                    <a:pt x="120" y="300"/>
                  </a:lnTo>
                  <a:lnTo>
                    <a:pt x="126" y="294"/>
                  </a:lnTo>
                  <a:lnTo>
                    <a:pt x="138" y="294"/>
                  </a:lnTo>
                  <a:lnTo>
                    <a:pt x="144" y="300"/>
                  </a:lnTo>
                  <a:lnTo>
                    <a:pt x="150" y="312"/>
                  </a:lnTo>
                  <a:lnTo>
                    <a:pt x="156" y="318"/>
                  </a:lnTo>
                  <a:lnTo>
                    <a:pt x="162" y="318"/>
                  </a:lnTo>
                  <a:lnTo>
                    <a:pt x="162" y="288"/>
                  </a:lnTo>
                  <a:lnTo>
                    <a:pt x="174" y="276"/>
                  </a:lnTo>
                  <a:lnTo>
                    <a:pt x="186" y="270"/>
                  </a:lnTo>
                  <a:lnTo>
                    <a:pt x="204" y="270"/>
                  </a:lnTo>
                  <a:lnTo>
                    <a:pt x="216" y="282"/>
                  </a:lnTo>
                  <a:lnTo>
                    <a:pt x="222" y="258"/>
                  </a:lnTo>
                  <a:lnTo>
                    <a:pt x="216" y="258"/>
                  </a:lnTo>
                  <a:lnTo>
                    <a:pt x="210" y="252"/>
                  </a:lnTo>
                  <a:lnTo>
                    <a:pt x="210" y="246"/>
                  </a:lnTo>
                  <a:lnTo>
                    <a:pt x="222" y="234"/>
                  </a:lnTo>
                  <a:lnTo>
                    <a:pt x="228" y="234"/>
                  </a:lnTo>
                  <a:lnTo>
                    <a:pt x="234" y="228"/>
                  </a:lnTo>
                  <a:lnTo>
                    <a:pt x="234" y="204"/>
                  </a:lnTo>
                  <a:lnTo>
                    <a:pt x="240" y="198"/>
                  </a:lnTo>
                  <a:lnTo>
                    <a:pt x="258" y="198"/>
                  </a:lnTo>
                  <a:lnTo>
                    <a:pt x="276" y="216"/>
                  </a:lnTo>
                  <a:lnTo>
                    <a:pt x="276" y="246"/>
                  </a:lnTo>
                  <a:lnTo>
                    <a:pt x="294" y="246"/>
                  </a:lnTo>
                  <a:lnTo>
                    <a:pt x="306" y="312"/>
                  </a:lnTo>
                  <a:lnTo>
                    <a:pt x="306" y="318"/>
                  </a:lnTo>
                  <a:lnTo>
                    <a:pt x="336" y="348"/>
                  </a:lnTo>
                  <a:lnTo>
                    <a:pt x="342" y="348"/>
                  </a:lnTo>
                  <a:lnTo>
                    <a:pt x="348" y="342"/>
                  </a:lnTo>
                  <a:lnTo>
                    <a:pt x="360" y="336"/>
                  </a:lnTo>
                  <a:lnTo>
                    <a:pt x="366" y="324"/>
                  </a:lnTo>
                  <a:lnTo>
                    <a:pt x="372" y="318"/>
                  </a:lnTo>
                  <a:lnTo>
                    <a:pt x="390" y="318"/>
                  </a:lnTo>
                  <a:lnTo>
                    <a:pt x="396" y="312"/>
                  </a:lnTo>
                  <a:lnTo>
                    <a:pt x="402" y="300"/>
                  </a:lnTo>
                  <a:lnTo>
                    <a:pt x="408" y="294"/>
                  </a:lnTo>
                  <a:lnTo>
                    <a:pt x="432" y="282"/>
                  </a:lnTo>
                  <a:lnTo>
                    <a:pt x="456" y="282"/>
                  </a:lnTo>
                  <a:lnTo>
                    <a:pt x="456" y="300"/>
                  </a:lnTo>
                  <a:lnTo>
                    <a:pt x="492" y="288"/>
                  </a:lnTo>
                  <a:lnTo>
                    <a:pt x="516" y="288"/>
                  </a:lnTo>
                  <a:lnTo>
                    <a:pt x="522" y="294"/>
                  </a:lnTo>
                  <a:lnTo>
                    <a:pt x="546" y="294"/>
                  </a:lnTo>
                  <a:lnTo>
                    <a:pt x="552" y="288"/>
                  </a:lnTo>
                  <a:lnTo>
                    <a:pt x="540" y="276"/>
                  </a:lnTo>
                  <a:lnTo>
                    <a:pt x="534" y="276"/>
                  </a:lnTo>
                  <a:lnTo>
                    <a:pt x="528" y="27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21" name="Syria" descr="© INSCALE GmbH, 05.05.2010&#10;http://www.presentationload.com/">
              <a:extLst>
                <a:ext uri="{FF2B5EF4-FFF2-40B4-BE49-F238E27FC236}">
                  <a16:creationId xmlns:a16="http://schemas.microsoft.com/office/drawing/2014/main" id="{6841D10B-89EC-46AC-9777-77A7768A1A9B}"/>
                </a:ext>
              </a:extLst>
            </p:cNvPr>
            <p:cNvSpPr>
              <a:spLocks/>
            </p:cNvSpPr>
            <p:nvPr/>
          </p:nvSpPr>
          <p:spPr bwMode="gray">
            <a:xfrm>
              <a:off x="6621691" y="3167091"/>
              <a:ext cx="200034" cy="187263"/>
            </a:xfrm>
            <a:custGeom>
              <a:avLst/>
              <a:gdLst>
                <a:gd name="T0" fmla="*/ 2147483647 w 450"/>
                <a:gd name="T1" fmla="*/ 2147483647 h 414"/>
                <a:gd name="T2" fmla="*/ 2147483647 w 450"/>
                <a:gd name="T3" fmla="*/ 2147483647 h 414"/>
                <a:gd name="T4" fmla="*/ 2147483647 w 450"/>
                <a:gd name="T5" fmla="*/ 2147483647 h 414"/>
                <a:gd name="T6" fmla="*/ 2147483647 w 450"/>
                <a:gd name="T7" fmla="*/ 0 h 414"/>
                <a:gd name="T8" fmla="*/ 2147483647 w 450"/>
                <a:gd name="T9" fmla="*/ 2147483647 h 414"/>
                <a:gd name="T10" fmla="*/ 2147483647 w 450"/>
                <a:gd name="T11" fmla="*/ 2147483647 h 414"/>
                <a:gd name="T12" fmla="*/ 2147483647 w 450"/>
                <a:gd name="T13" fmla="*/ 2147483647 h 414"/>
                <a:gd name="T14" fmla="*/ 2147483647 w 450"/>
                <a:gd name="T15" fmla="*/ 2147483647 h 414"/>
                <a:gd name="T16" fmla="*/ 2147483647 w 450"/>
                <a:gd name="T17" fmla="*/ 2147483647 h 414"/>
                <a:gd name="T18" fmla="*/ 2147483647 w 450"/>
                <a:gd name="T19" fmla="*/ 2147483647 h 414"/>
                <a:gd name="T20" fmla="*/ 2147483647 w 450"/>
                <a:gd name="T21" fmla="*/ 2147483647 h 414"/>
                <a:gd name="T22" fmla="*/ 2147483647 w 450"/>
                <a:gd name="T23" fmla="*/ 2147483647 h 414"/>
                <a:gd name="T24" fmla="*/ 2147483647 w 450"/>
                <a:gd name="T25" fmla="*/ 2147483647 h 414"/>
                <a:gd name="T26" fmla="*/ 2147483647 w 450"/>
                <a:gd name="T27" fmla="*/ 2147483647 h 414"/>
                <a:gd name="T28" fmla="*/ 2147483647 w 450"/>
                <a:gd name="T29" fmla="*/ 2147483647 h 414"/>
                <a:gd name="T30" fmla="*/ 2147483647 w 450"/>
                <a:gd name="T31" fmla="*/ 2147483647 h 414"/>
                <a:gd name="T32" fmla="*/ 2147483647 w 450"/>
                <a:gd name="T33" fmla="*/ 2147483647 h 414"/>
                <a:gd name="T34" fmla="*/ 2147483647 w 450"/>
                <a:gd name="T35" fmla="*/ 2147483647 h 414"/>
                <a:gd name="T36" fmla="*/ 2147483647 w 450"/>
                <a:gd name="T37" fmla="*/ 2147483647 h 414"/>
                <a:gd name="T38" fmla="*/ 2147483647 w 450"/>
                <a:gd name="T39" fmla="*/ 2147483647 h 414"/>
                <a:gd name="T40" fmla="*/ 2147483647 w 450"/>
                <a:gd name="T41" fmla="*/ 2147483647 h 414"/>
                <a:gd name="T42" fmla="*/ 2147483647 w 450"/>
                <a:gd name="T43" fmla="*/ 2147483647 h 414"/>
                <a:gd name="T44" fmla="*/ 2147483647 w 450"/>
                <a:gd name="T45" fmla="*/ 2147483647 h 414"/>
                <a:gd name="T46" fmla="*/ 2147483647 w 450"/>
                <a:gd name="T47" fmla="*/ 2147483647 h 414"/>
                <a:gd name="T48" fmla="*/ 2147483647 w 450"/>
                <a:gd name="T49" fmla="*/ 2147483647 h 414"/>
                <a:gd name="T50" fmla="*/ 2147483647 w 450"/>
                <a:gd name="T51" fmla="*/ 2147483647 h 414"/>
                <a:gd name="T52" fmla="*/ 2147483647 w 450"/>
                <a:gd name="T53" fmla="*/ 2147483647 h 414"/>
                <a:gd name="T54" fmla="*/ 2147483647 w 450"/>
                <a:gd name="T55" fmla="*/ 2147483647 h 414"/>
                <a:gd name="T56" fmla="*/ 2147483647 w 450"/>
                <a:gd name="T57" fmla="*/ 2147483647 h 414"/>
                <a:gd name="T58" fmla="*/ 2147483647 w 450"/>
                <a:gd name="T59" fmla="*/ 2147483647 h 414"/>
                <a:gd name="T60" fmla="*/ 2147483647 w 450"/>
                <a:gd name="T61" fmla="*/ 2147483647 h 414"/>
                <a:gd name="T62" fmla="*/ 2147483647 w 450"/>
                <a:gd name="T63" fmla="*/ 2147483647 h 414"/>
                <a:gd name="T64" fmla="*/ 2147483647 w 450"/>
                <a:gd name="T65" fmla="*/ 2147483647 h 414"/>
                <a:gd name="T66" fmla="*/ 2147483647 w 450"/>
                <a:gd name="T67" fmla="*/ 2147483647 h 414"/>
                <a:gd name="T68" fmla="*/ 2147483647 w 450"/>
                <a:gd name="T69" fmla="*/ 2147483647 h 414"/>
                <a:gd name="T70" fmla="*/ 2147483647 w 450"/>
                <a:gd name="T71" fmla="*/ 2147483647 h 414"/>
                <a:gd name="T72" fmla="*/ 2147483647 w 450"/>
                <a:gd name="T73" fmla="*/ 2147483647 h 414"/>
                <a:gd name="T74" fmla="*/ 2147483647 w 450"/>
                <a:gd name="T75" fmla="*/ 2147483647 h 414"/>
                <a:gd name="T76" fmla="*/ 2147483647 w 450"/>
                <a:gd name="T77" fmla="*/ 2147483647 h 414"/>
                <a:gd name="T78" fmla="*/ 2147483647 w 450"/>
                <a:gd name="T79" fmla="*/ 2147483647 h 414"/>
                <a:gd name="T80" fmla="*/ 2147483647 w 450"/>
                <a:gd name="T81" fmla="*/ 2147483647 h 414"/>
                <a:gd name="T82" fmla="*/ 2147483647 w 450"/>
                <a:gd name="T83" fmla="*/ 2147483647 h 414"/>
                <a:gd name="T84" fmla="*/ 2147483647 w 450"/>
                <a:gd name="T85" fmla="*/ 2147483647 h 414"/>
                <a:gd name="T86" fmla="*/ 2147483647 w 450"/>
                <a:gd name="T87" fmla="*/ 2147483647 h 414"/>
                <a:gd name="T88" fmla="*/ 2147483647 w 450"/>
                <a:gd name="T89" fmla="*/ 2147483647 h 414"/>
                <a:gd name="T90" fmla="*/ 2147483647 w 450"/>
                <a:gd name="T91" fmla="*/ 2147483647 h 414"/>
                <a:gd name="T92" fmla="*/ 2147483647 w 450"/>
                <a:gd name="T93" fmla="*/ 2147483647 h 414"/>
                <a:gd name="T94" fmla="*/ 2147483647 w 450"/>
                <a:gd name="T95" fmla="*/ 2147483647 h 414"/>
                <a:gd name="T96" fmla="*/ 2147483647 w 450"/>
                <a:gd name="T97" fmla="*/ 2147483647 h 414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450"/>
                <a:gd name="T148" fmla="*/ 0 h 414"/>
                <a:gd name="T149" fmla="*/ 450 w 450"/>
                <a:gd name="T150" fmla="*/ 414 h 414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450" h="414">
                  <a:moveTo>
                    <a:pt x="426" y="60"/>
                  </a:moveTo>
                  <a:lnTo>
                    <a:pt x="432" y="54"/>
                  </a:lnTo>
                  <a:lnTo>
                    <a:pt x="438" y="42"/>
                  </a:lnTo>
                  <a:lnTo>
                    <a:pt x="450" y="30"/>
                  </a:lnTo>
                  <a:lnTo>
                    <a:pt x="444" y="30"/>
                  </a:lnTo>
                  <a:lnTo>
                    <a:pt x="438" y="24"/>
                  </a:lnTo>
                  <a:lnTo>
                    <a:pt x="438" y="0"/>
                  </a:lnTo>
                  <a:lnTo>
                    <a:pt x="432" y="0"/>
                  </a:lnTo>
                  <a:lnTo>
                    <a:pt x="432" y="6"/>
                  </a:lnTo>
                  <a:lnTo>
                    <a:pt x="426" y="18"/>
                  </a:lnTo>
                  <a:lnTo>
                    <a:pt x="402" y="18"/>
                  </a:lnTo>
                  <a:lnTo>
                    <a:pt x="390" y="30"/>
                  </a:lnTo>
                  <a:lnTo>
                    <a:pt x="372" y="30"/>
                  </a:lnTo>
                  <a:lnTo>
                    <a:pt x="366" y="24"/>
                  </a:lnTo>
                  <a:lnTo>
                    <a:pt x="318" y="24"/>
                  </a:lnTo>
                  <a:lnTo>
                    <a:pt x="306" y="30"/>
                  </a:lnTo>
                  <a:lnTo>
                    <a:pt x="294" y="42"/>
                  </a:lnTo>
                  <a:lnTo>
                    <a:pt x="282" y="48"/>
                  </a:lnTo>
                  <a:lnTo>
                    <a:pt x="276" y="54"/>
                  </a:lnTo>
                  <a:lnTo>
                    <a:pt x="258" y="54"/>
                  </a:lnTo>
                  <a:lnTo>
                    <a:pt x="246" y="60"/>
                  </a:lnTo>
                  <a:lnTo>
                    <a:pt x="234" y="60"/>
                  </a:lnTo>
                  <a:lnTo>
                    <a:pt x="222" y="54"/>
                  </a:lnTo>
                  <a:lnTo>
                    <a:pt x="204" y="54"/>
                  </a:lnTo>
                  <a:lnTo>
                    <a:pt x="192" y="42"/>
                  </a:lnTo>
                  <a:lnTo>
                    <a:pt x="180" y="36"/>
                  </a:lnTo>
                  <a:lnTo>
                    <a:pt x="174" y="30"/>
                  </a:lnTo>
                  <a:lnTo>
                    <a:pt x="168" y="30"/>
                  </a:lnTo>
                  <a:lnTo>
                    <a:pt x="150" y="48"/>
                  </a:lnTo>
                  <a:lnTo>
                    <a:pt x="144" y="48"/>
                  </a:lnTo>
                  <a:lnTo>
                    <a:pt x="138" y="54"/>
                  </a:lnTo>
                  <a:lnTo>
                    <a:pt x="120" y="60"/>
                  </a:lnTo>
                  <a:lnTo>
                    <a:pt x="84" y="60"/>
                  </a:lnTo>
                  <a:lnTo>
                    <a:pt x="84" y="54"/>
                  </a:lnTo>
                  <a:lnTo>
                    <a:pt x="90" y="48"/>
                  </a:lnTo>
                  <a:lnTo>
                    <a:pt x="66" y="48"/>
                  </a:lnTo>
                  <a:lnTo>
                    <a:pt x="66" y="78"/>
                  </a:lnTo>
                  <a:lnTo>
                    <a:pt x="72" y="78"/>
                  </a:lnTo>
                  <a:lnTo>
                    <a:pt x="72" y="102"/>
                  </a:lnTo>
                  <a:lnTo>
                    <a:pt x="60" y="102"/>
                  </a:lnTo>
                  <a:lnTo>
                    <a:pt x="54" y="96"/>
                  </a:lnTo>
                  <a:lnTo>
                    <a:pt x="54" y="114"/>
                  </a:lnTo>
                  <a:lnTo>
                    <a:pt x="48" y="120"/>
                  </a:lnTo>
                  <a:lnTo>
                    <a:pt x="48" y="126"/>
                  </a:lnTo>
                  <a:lnTo>
                    <a:pt x="36" y="126"/>
                  </a:lnTo>
                  <a:lnTo>
                    <a:pt x="24" y="114"/>
                  </a:lnTo>
                  <a:lnTo>
                    <a:pt x="18" y="120"/>
                  </a:lnTo>
                  <a:lnTo>
                    <a:pt x="12" y="132"/>
                  </a:lnTo>
                  <a:lnTo>
                    <a:pt x="12" y="150"/>
                  </a:lnTo>
                  <a:lnTo>
                    <a:pt x="6" y="150"/>
                  </a:lnTo>
                  <a:lnTo>
                    <a:pt x="0" y="198"/>
                  </a:lnTo>
                  <a:lnTo>
                    <a:pt x="6" y="204"/>
                  </a:lnTo>
                  <a:lnTo>
                    <a:pt x="18" y="210"/>
                  </a:lnTo>
                  <a:lnTo>
                    <a:pt x="24" y="216"/>
                  </a:lnTo>
                  <a:lnTo>
                    <a:pt x="24" y="222"/>
                  </a:lnTo>
                  <a:lnTo>
                    <a:pt x="72" y="222"/>
                  </a:lnTo>
                  <a:lnTo>
                    <a:pt x="66" y="234"/>
                  </a:lnTo>
                  <a:lnTo>
                    <a:pt x="72" y="240"/>
                  </a:lnTo>
                  <a:lnTo>
                    <a:pt x="78" y="252"/>
                  </a:lnTo>
                  <a:lnTo>
                    <a:pt x="78" y="270"/>
                  </a:lnTo>
                  <a:lnTo>
                    <a:pt x="72" y="282"/>
                  </a:lnTo>
                  <a:lnTo>
                    <a:pt x="66" y="282"/>
                  </a:lnTo>
                  <a:lnTo>
                    <a:pt x="54" y="288"/>
                  </a:lnTo>
                  <a:lnTo>
                    <a:pt x="48" y="288"/>
                  </a:lnTo>
                  <a:lnTo>
                    <a:pt x="42" y="294"/>
                  </a:lnTo>
                  <a:lnTo>
                    <a:pt x="42" y="318"/>
                  </a:lnTo>
                  <a:lnTo>
                    <a:pt x="24" y="336"/>
                  </a:lnTo>
                  <a:lnTo>
                    <a:pt x="30" y="378"/>
                  </a:lnTo>
                  <a:lnTo>
                    <a:pt x="36" y="378"/>
                  </a:lnTo>
                  <a:lnTo>
                    <a:pt x="72" y="396"/>
                  </a:lnTo>
                  <a:lnTo>
                    <a:pt x="84" y="408"/>
                  </a:lnTo>
                  <a:lnTo>
                    <a:pt x="96" y="414"/>
                  </a:lnTo>
                  <a:lnTo>
                    <a:pt x="114" y="414"/>
                  </a:lnTo>
                  <a:lnTo>
                    <a:pt x="174" y="384"/>
                  </a:lnTo>
                  <a:lnTo>
                    <a:pt x="204" y="354"/>
                  </a:lnTo>
                  <a:lnTo>
                    <a:pt x="228" y="336"/>
                  </a:lnTo>
                  <a:lnTo>
                    <a:pt x="240" y="324"/>
                  </a:lnTo>
                  <a:lnTo>
                    <a:pt x="300" y="276"/>
                  </a:lnTo>
                  <a:lnTo>
                    <a:pt x="312" y="270"/>
                  </a:lnTo>
                  <a:lnTo>
                    <a:pt x="372" y="246"/>
                  </a:lnTo>
                  <a:lnTo>
                    <a:pt x="396" y="234"/>
                  </a:lnTo>
                  <a:lnTo>
                    <a:pt x="402" y="228"/>
                  </a:lnTo>
                  <a:lnTo>
                    <a:pt x="402" y="222"/>
                  </a:lnTo>
                  <a:lnTo>
                    <a:pt x="384" y="204"/>
                  </a:lnTo>
                  <a:lnTo>
                    <a:pt x="384" y="198"/>
                  </a:lnTo>
                  <a:lnTo>
                    <a:pt x="390" y="180"/>
                  </a:lnTo>
                  <a:lnTo>
                    <a:pt x="396" y="168"/>
                  </a:lnTo>
                  <a:lnTo>
                    <a:pt x="396" y="138"/>
                  </a:lnTo>
                  <a:lnTo>
                    <a:pt x="390" y="126"/>
                  </a:lnTo>
                  <a:lnTo>
                    <a:pt x="390" y="114"/>
                  </a:lnTo>
                  <a:lnTo>
                    <a:pt x="384" y="108"/>
                  </a:lnTo>
                  <a:lnTo>
                    <a:pt x="378" y="96"/>
                  </a:lnTo>
                  <a:lnTo>
                    <a:pt x="378" y="84"/>
                  </a:lnTo>
                  <a:lnTo>
                    <a:pt x="384" y="72"/>
                  </a:lnTo>
                  <a:lnTo>
                    <a:pt x="390" y="66"/>
                  </a:lnTo>
                  <a:lnTo>
                    <a:pt x="402" y="66"/>
                  </a:lnTo>
                  <a:lnTo>
                    <a:pt x="414" y="60"/>
                  </a:lnTo>
                  <a:lnTo>
                    <a:pt x="426" y="6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22" name="Swaziland" descr="© INSCALE GmbH, 05.05.2010&#10;http://www.presentationload.com/">
              <a:extLst>
                <a:ext uri="{FF2B5EF4-FFF2-40B4-BE49-F238E27FC236}">
                  <a16:creationId xmlns:a16="http://schemas.microsoft.com/office/drawing/2014/main" id="{E7A44AD4-7DE6-431C-8C70-469A8B1166F7}"/>
                </a:ext>
              </a:extLst>
            </p:cNvPr>
            <p:cNvSpPr>
              <a:spLocks/>
            </p:cNvSpPr>
            <p:nvPr/>
          </p:nvSpPr>
          <p:spPr bwMode="gray">
            <a:xfrm>
              <a:off x="6501036" y="5450752"/>
              <a:ext cx="46039" cy="60305"/>
            </a:xfrm>
            <a:custGeom>
              <a:avLst/>
              <a:gdLst>
                <a:gd name="T0" fmla="*/ 2147483647 w 102"/>
                <a:gd name="T1" fmla="*/ 2147483647 h 132"/>
                <a:gd name="T2" fmla="*/ 2147483647 w 102"/>
                <a:gd name="T3" fmla="*/ 2147483647 h 132"/>
                <a:gd name="T4" fmla="*/ 2147483647 w 102"/>
                <a:gd name="T5" fmla="*/ 2147483647 h 132"/>
                <a:gd name="T6" fmla="*/ 2147483647 w 102"/>
                <a:gd name="T7" fmla="*/ 2147483647 h 132"/>
                <a:gd name="T8" fmla="*/ 2147483647 w 102"/>
                <a:gd name="T9" fmla="*/ 2147483647 h 132"/>
                <a:gd name="T10" fmla="*/ 2147483647 w 102"/>
                <a:gd name="T11" fmla="*/ 0 h 132"/>
                <a:gd name="T12" fmla="*/ 2147483647 w 102"/>
                <a:gd name="T13" fmla="*/ 0 h 132"/>
                <a:gd name="T14" fmla="*/ 2147483647 w 102"/>
                <a:gd name="T15" fmla="*/ 2147483647 h 132"/>
                <a:gd name="T16" fmla="*/ 2147483647 w 102"/>
                <a:gd name="T17" fmla="*/ 2147483647 h 132"/>
                <a:gd name="T18" fmla="*/ 2147483647 w 102"/>
                <a:gd name="T19" fmla="*/ 2147483647 h 132"/>
                <a:gd name="T20" fmla="*/ 2147483647 w 102"/>
                <a:gd name="T21" fmla="*/ 2147483647 h 132"/>
                <a:gd name="T22" fmla="*/ 0 w 102"/>
                <a:gd name="T23" fmla="*/ 2147483647 h 132"/>
                <a:gd name="T24" fmla="*/ 0 w 102"/>
                <a:gd name="T25" fmla="*/ 2147483647 h 132"/>
                <a:gd name="T26" fmla="*/ 2147483647 w 102"/>
                <a:gd name="T27" fmla="*/ 2147483647 h 132"/>
                <a:gd name="T28" fmla="*/ 2147483647 w 102"/>
                <a:gd name="T29" fmla="*/ 2147483647 h 132"/>
                <a:gd name="T30" fmla="*/ 2147483647 w 102"/>
                <a:gd name="T31" fmla="*/ 2147483647 h 132"/>
                <a:gd name="T32" fmla="*/ 2147483647 w 102"/>
                <a:gd name="T33" fmla="*/ 2147483647 h 132"/>
                <a:gd name="T34" fmla="*/ 2147483647 w 102"/>
                <a:gd name="T35" fmla="*/ 2147483647 h 132"/>
                <a:gd name="T36" fmla="*/ 2147483647 w 102"/>
                <a:gd name="T37" fmla="*/ 2147483647 h 132"/>
                <a:gd name="T38" fmla="*/ 2147483647 w 102"/>
                <a:gd name="T39" fmla="*/ 2147483647 h 132"/>
                <a:gd name="T40" fmla="*/ 2147483647 w 102"/>
                <a:gd name="T41" fmla="*/ 2147483647 h 132"/>
                <a:gd name="T42" fmla="*/ 2147483647 w 102"/>
                <a:gd name="T43" fmla="*/ 2147483647 h 132"/>
                <a:gd name="T44" fmla="*/ 2147483647 w 102"/>
                <a:gd name="T45" fmla="*/ 2147483647 h 132"/>
                <a:gd name="T46" fmla="*/ 2147483647 w 102"/>
                <a:gd name="T47" fmla="*/ 2147483647 h 132"/>
                <a:gd name="T48" fmla="*/ 2147483647 w 102"/>
                <a:gd name="T49" fmla="*/ 2147483647 h 132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102"/>
                <a:gd name="T76" fmla="*/ 0 h 132"/>
                <a:gd name="T77" fmla="*/ 102 w 102"/>
                <a:gd name="T78" fmla="*/ 132 h 132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102" h="132">
                  <a:moveTo>
                    <a:pt x="84" y="54"/>
                  </a:moveTo>
                  <a:lnTo>
                    <a:pt x="84" y="30"/>
                  </a:lnTo>
                  <a:lnTo>
                    <a:pt x="90" y="18"/>
                  </a:lnTo>
                  <a:lnTo>
                    <a:pt x="66" y="18"/>
                  </a:lnTo>
                  <a:lnTo>
                    <a:pt x="54" y="6"/>
                  </a:lnTo>
                  <a:lnTo>
                    <a:pt x="42" y="0"/>
                  </a:lnTo>
                  <a:lnTo>
                    <a:pt x="36" y="0"/>
                  </a:lnTo>
                  <a:lnTo>
                    <a:pt x="24" y="12"/>
                  </a:lnTo>
                  <a:lnTo>
                    <a:pt x="18" y="24"/>
                  </a:lnTo>
                  <a:lnTo>
                    <a:pt x="18" y="36"/>
                  </a:lnTo>
                  <a:lnTo>
                    <a:pt x="6" y="48"/>
                  </a:lnTo>
                  <a:lnTo>
                    <a:pt x="0" y="60"/>
                  </a:lnTo>
                  <a:lnTo>
                    <a:pt x="0" y="84"/>
                  </a:lnTo>
                  <a:lnTo>
                    <a:pt x="12" y="108"/>
                  </a:lnTo>
                  <a:lnTo>
                    <a:pt x="24" y="114"/>
                  </a:lnTo>
                  <a:lnTo>
                    <a:pt x="36" y="126"/>
                  </a:lnTo>
                  <a:lnTo>
                    <a:pt x="54" y="126"/>
                  </a:lnTo>
                  <a:lnTo>
                    <a:pt x="66" y="132"/>
                  </a:lnTo>
                  <a:lnTo>
                    <a:pt x="78" y="132"/>
                  </a:lnTo>
                  <a:lnTo>
                    <a:pt x="90" y="90"/>
                  </a:lnTo>
                  <a:lnTo>
                    <a:pt x="96" y="90"/>
                  </a:lnTo>
                  <a:lnTo>
                    <a:pt x="102" y="84"/>
                  </a:lnTo>
                  <a:lnTo>
                    <a:pt x="96" y="60"/>
                  </a:lnTo>
                  <a:lnTo>
                    <a:pt x="90" y="60"/>
                  </a:lnTo>
                  <a:lnTo>
                    <a:pt x="84" y="54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23" name="Somalia" descr="© INSCALE GmbH, 05.05.2010&#10;http://www.presentationload.com/">
              <a:extLst>
                <a:ext uri="{FF2B5EF4-FFF2-40B4-BE49-F238E27FC236}">
                  <a16:creationId xmlns:a16="http://schemas.microsoft.com/office/drawing/2014/main" id="{3B529CAC-2272-46A5-BA87-0590FD596FFD}"/>
                </a:ext>
              </a:extLst>
            </p:cNvPr>
            <p:cNvSpPr>
              <a:spLocks/>
            </p:cNvSpPr>
            <p:nvPr/>
          </p:nvSpPr>
          <p:spPr bwMode="gray">
            <a:xfrm>
              <a:off x="6842362" y="4085951"/>
              <a:ext cx="315927" cy="496725"/>
            </a:xfrm>
            <a:custGeom>
              <a:avLst/>
              <a:gdLst>
                <a:gd name="T0" fmla="*/ 2147483647 w 714"/>
                <a:gd name="T1" fmla="*/ 2147483647 h 1104"/>
                <a:gd name="T2" fmla="*/ 2147483647 w 714"/>
                <a:gd name="T3" fmla="*/ 2147483647 h 1104"/>
                <a:gd name="T4" fmla="*/ 2147483647 w 714"/>
                <a:gd name="T5" fmla="*/ 2147483647 h 1104"/>
                <a:gd name="T6" fmla="*/ 2147483647 w 714"/>
                <a:gd name="T7" fmla="*/ 2147483647 h 1104"/>
                <a:gd name="T8" fmla="*/ 2147483647 w 714"/>
                <a:gd name="T9" fmla="*/ 2147483647 h 1104"/>
                <a:gd name="T10" fmla="*/ 2147483647 w 714"/>
                <a:gd name="T11" fmla="*/ 2147483647 h 1104"/>
                <a:gd name="T12" fmla="*/ 2147483647 w 714"/>
                <a:gd name="T13" fmla="*/ 2147483647 h 1104"/>
                <a:gd name="T14" fmla="*/ 2147483647 w 714"/>
                <a:gd name="T15" fmla="*/ 2147483647 h 1104"/>
                <a:gd name="T16" fmla="*/ 2147483647 w 714"/>
                <a:gd name="T17" fmla="*/ 2147483647 h 1104"/>
                <a:gd name="T18" fmla="*/ 2147483647 w 714"/>
                <a:gd name="T19" fmla="*/ 2147483647 h 1104"/>
                <a:gd name="T20" fmla="*/ 2147483647 w 714"/>
                <a:gd name="T21" fmla="*/ 2147483647 h 1104"/>
                <a:gd name="T22" fmla="*/ 2147483647 w 714"/>
                <a:gd name="T23" fmla="*/ 2147483647 h 1104"/>
                <a:gd name="T24" fmla="*/ 0 w 714"/>
                <a:gd name="T25" fmla="*/ 2147483647 h 1104"/>
                <a:gd name="T26" fmla="*/ 2147483647 w 714"/>
                <a:gd name="T27" fmla="*/ 2147483647 h 1104"/>
                <a:gd name="T28" fmla="*/ 2147483647 w 714"/>
                <a:gd name="T29" fmla="*/ 2147483647 h 1104"/>
                <a:gd name="T30" fmla="*/ 2147483647 w 714"/>
                <a:gd name="T31" fmla="*/ 2147483647 h 1104"/>
                <a:gd name="T32" fmla="*/ 2147483647 w 714"/>
                <a:gd name="T33" fmla="*/ 2147483647 h 1104"/>
                <a:gd name="T34" fmla="*/ 2147483647 w 714"/>
                <a:gd name="T35" fmla="*/ 2147483647 h 1104"/>
                <a:gd name="T36" fmla="*/ 2147483647 w 714"/>
                <a:gd name="T37" fmla="*/ 2147483647 h 1104"/>
                <a:gd name="T38" fmla="*/ 2147483647 w 714"/>
                <a:gd name="T39" fmla="*/ 2147483647 h 1104"/>
                <a:gd name="T40" fmla="*/ 2147483647 w 714"/>
                <a:gd name="T41" fmla="*/ 2147483647 h 1104"/>
                <a:gd name="T42" fmla="*/ 2147483647 w 714"/>
                <a:gd name="T43" fmla="*/ 2147483647 h 1104"/>
                <a:gd name="T44" fmla="*/ 2147483647 w 714"/>
                <a:gd name="T45" fmla="*/ 2147483647 h 1104"/>
                <a:gd name="T46" fmla="*/ 2147483647 w 714"/>
                <a:gd name="T47" fmla="*/ 2147483647 h 1104"/>
                <a:gd name="T48" fmla="*/ 2147483647 w 714"/>
                <a:gd name="T49" fmla="*/ 2147483647 h 1104"/>
                <a:gd name="T50" fmla="*/ 2147483647 w 714"/>
                <a:gd name="T51" fmla="*/ 2147483647 h 1104"/>
                <a:gd name="T52" fmla="*/ 2147483647 w 714"/>
                <a:gd name="T53" fmla="*/ 2147483647 h 1104"/>
                <a:gd name="T54" fmla="*/ 2147483647 w 714"/>
                <a:gd name="T55" fmla="*/ 2147483647 h 1104"/>
                <a:gd name="T56" fmla="*/ 2147483647 w 714"/>
                <a:gd name="T57" fmla="*/ 2147483647 h 1104"/>
                <a:gd name="T58" fmla="*/ 2147483647 w 714"/>
                <a:gd name="T59" fmla="*/ 2147483647 h 1104"/>
                <a:gd name="T60" fmla="*/ 2147483647 w 714"/>
                <a:gd name="T61" fmla="*/ 2147483647 h 1104"/>
                <a:gd name="T62" fmla="*/ 2147483647 w 714"/>
                <a:gd name="T63" fmla="*/ 2147483647 h 1104"/>
                <a:gd name="T64" fmla="*/ 2147483647 w 714"/>
                <a:gd name="T65" fmla="*/ 2147483647 h 1104"/>
                <a:gd name="T66" fmla="*/ 2147483647 w 714"/>
                <a:gd name="T67" fmla="*/ 2147483647 h 1104"/>
                <a:gd name="T68" fmla="*/ 2147483647 w 714"/>
                <a:gd name="T69" fmla="*/ 2147483647 h 1104"/>
                <a:gd name="T70" fmla="*/ 2147483647 w 714"/>
                <a:gd name="T71" fmla="*/ 2147483647 h 1104"/>
                <a:gd name="T72" fmla="*/ 2147483647 w 714"/>
                <a:gd name="T73" fmla="*/ 2147483647 h 1104"/>
                <a:gd name="T74" fmla="*/ 2147483647 w 714"/>
                <a:gd name="T75" fmla="*/ 2147483647 h 1104"/>
                <a:gd name="T76" fmla="*/ 2147483647 w 714"/>
                <a:gd name="T77" fmla="*/ 2147483647 h 1104"/>
                <a:gd name="T78" fmla="*/ 2147483647 w 714"/>
                <a:gd name="T79" fmla="*/ 2147483647 h 1104"/>
                <a:gd name="T80" fmla="*/ 2147483647 w 714"/>
                <a:gd name="T81" fmla="*/ 2147483647 h 1104"/>
                <a:gd name="T82" fmla="*/ 2147483647 w 714"/>
                <a:gd name="T83" fmla="*/ 2147483647 h 1104"/>
                <a:gd name="T84" fmla="*/ 2147483647 w 714"/>
                <a:gd name="T85" fmla="*/ 2147483647 h 1104"/>
                <a:gd name="T86" fmla="*/ 2147483647 w 714"/>
                <a:gd name="T87" fmla="*/ 2147483647 h 1104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714"/>
                <a:gd name="T133" fmla="*/ 0 h 1104"/>
                <a:gd name="T134" fmla="*/ 714 w 714"/>
                <a:gd name="T135" fmla="*/ 1104 h 1104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714" h="1104">
                  <a:moveTo>
                    <a:pt x="108" y="114"/>
                  </a:moveTo>
                  <a:lnTo>
                    <a:pt x="120" y="126"/>
                  </a:lnTo>
                  <a:lnTo>
                    <a:pt x="120" y="138"/>
                  </a:lnTo>
                  <a:lnTo>
                    <a:pt x="126" y="150"/>
                  </a:lnTo>
                  <a:lnTo>
                    <a:pt x="132" y="156"/>
                  </a:lnTo>
                  <a:lnTo>
                    <a:pt x="138" y="168"/>
                  </a:lnTo>
                  <a:lnTo>
                    <a:pt x="144" y="174"/>
                  </a:lnTo>
                  <a:lnTo>
                    <a:pt x="156" y="198"/>
                  </a:lnTo>
                  <a:lnTo>
                    <a:pt x="162" y="204"/>
                  </a:lnTo>
                  <a:lnTo>
                    <a:pt x="162" y="210"/>
                  </a:lnTo>
                  <a:lnTo>
                    <a:pt x="186" y="210"/>
                  </a:lnTo>
                  <a:lnTo>
                    <a:pt x="192" y="222"/>
                  </a:lnTo>
                  <a:lnTo>
                    <a:pt x="198" y="228"/>
                  </a:lnTo>
                  <a:lnTo>
                    <a:pt x="204" y="240"/>
                  </a:lnTo>
                  <a:lnTo>
                    <a:pt x="240" y="258"/>
                  </a:lnTo>
                  <a:lnTo>
                    <a:pt x="312" y="282"/>
                  </a:lnTo>
                  <a:lnTo>
                    <a:pt x="336" y="288"/>
                  </a:lnTo>
                  <a:lnTo>
                    <a:pt x="348" y="294"/>
                  </a:lnTo>
                  <a:lnTo>
                    <a:pt x="366" y="300"/>
                  </a:lnTo>
                  <a:lnTo>
                    <a:pt x="378" y="312"/>
                  </a:lnTo>
                  <a:lnTo>
                    <a:pt x="414" y="330"/>
                  </a:lnTo>
                  <a:lnTo>
                    <a:pt x="486" y="324"/>
                  </a:lnTo>
                  <a:lnTo>
                    <a:pt x="276" y="570"/>
                  </a:lnTo>
                  <a:lnTo>
                    <a:pt x="192" y="570"/>
                  </a:lnTo>
                  <a:lnTo>
                    <a:pt x="186" y="576"/>
                  </a:lnTo>
                  <a:lnTo>
                    <a:pt x="174" y="576"/>
                  </a:lnTo>
                  <a:lnTo>
                    <a:pt x="162" y="582"/>
                  </a:lnTo>
                  <a:lnTo>
                    <a:pt x="156" y="588"/>
                  </a:lnTo>
                  <a:lnTo>
                    <a:pt x="144" y="594"/>
                  </a:lnTo>
                  <a:lnTo>
                    <a:pt x="144" y="606"/>
                  </a:lnTo>
                  <a:lnTo>
                    <a:pt x="126" y="624"/>
                  </a:lnTo>
                  <a:lnTo>
                    <a:pt x="102" y="624"/>
                  </a:lnTo>
                  <a:lnTo>
                    <a:pt x="90" y="630"/>
                  </a:lnTo>
                  <a:lnTo>
                    <a:pt x="78" y="630"/>
                  </a:lnTo>
                  <a:lnTo>
                    <a:pt x="66" y="642"/>
                  </a:lnTo>
                  <a:lnTo>
                    <a:pt x="66" y="654"/>
                  </a:lnTo>
                  <a:lnTo>
                    <a:pt x="60" y="660"/>
                  </a:lnTo>
                  <a:lnTo>
                    <a:pt x="42" y="696"/>
                  </a:lnTo>
                  <a:lnTo>
                    <a:pt x="0" y="738"/>
                  </a:lnTo>
                  <a:lnTo>
                    <a:pt x="0" y="1038"/>
                  </a:lnTo>
                  <a:lnTo>
                    <a:pt x="42" y="1104"/>
                  </a:lnTo>
                  <a:lnTo>
                    <a:pt x="48" y="1086"/>
                  </a:lnTo>
                  <a:lnTo>
                    <a:pt x="84" y="1032"/>
                  </a:lnTo>
                  <a:lnTo>
                    <a:pt x="96" y="1008"/>
                  </a:lnTo>
                  <a:lnTo>
                    <a:pt x="114" y="996"/>
                  </a:lnTo>
                  <a:lnTo>
                    <a:pt x="144" y="966"/>
                  </a:lnTo>
                  <a:lnTo>
                    <a:pt x="150" y="954"/>
                  </a:lnTo>
                  <a:lnTo>
                    <a:pt x="162" y="936"/>
                  </a:lnTo>
                  <a:lnTo>
                    <a:pt x="192" y="906"/>
                  </a:lnTo>
                  <a:lnTo>
                    <a:pt x="216" y="876"/>
                  </a:lnTo>
                  <a:lnTo>
                    <a:pt x="246" y="846"/>
                  </a:lnTo>
                  <a:lnTo>
                    <a:pt x="264" y="840"/>
                  </a:lnTo>
                  <a:lnTo>
                    <a:pt x="276" y="828"/>
                  </a:lnTo>
                  <a:lnTo>
                    <a:pt x="294" y="816"/>
                  </a:lnTo>
                  <a:lnTo>
                    <a:pt x="318" y="804"/>
                  </a:lnTo>
                  <a:lnTo>
                    <a:pt x="336" y="786"/>
                  </a:lnTo>
                  <a:lnTo>
                    <a:pt x="372" y="756"/>
                  </a:lnTo>
                  <a:lnTo>
                    <a:pt x="420" y="708"/>
                  </a:lnTo>
                  <a:lnTo>
                    <a:pt x="438" y="684"/>
                  </a:lnTo>
                  <a:lnTo>
                    <a:pt x="462" y="654"/>
                  </a:lnTo>
                  <a:lnTo>
                    <a:pt x="492" y="618"/>
                  </a:lnTo>
                  <a:lnTo>
                    <a:pt x="516" y="570"/>
                  </a:lnTo>
                  <a:lnTo>
                    <a:pt x="528" y="540"/>
                  </a:lnTo>
                  <a:lnTo>
                    <a:pt x="546" y="516"/>
                  </a:lnTo>
                  <a:lnTo>
                    <a:pt x="558" y="498"/>
                  </a:lnTo>
                  <a:lnTo>
                    <a:pt x="564" y="492"/>
                  </a:lnTo>
                  <a:lnTo>
                    <a:pt x="570" y="480"/>
                  </a:lnTo>
                  <a:lnTo>
                    <a:pt x="576" y="474"/>
                  </a:lnTo>
                  <a:lnTo>
                    <a:pt x="576" y="450"/>
                  </a:lnTo>
                  <a:lnTo>
                    <a:pt x="582" y="432"/>
                  </a:lnTo>
                  <a:lnTo>
                    <a:pt x="588" y="420"/>
                  </a:lnTo>
                  <a:lnTo>
                    <a:pt x="588" y="402"/>
                  </a:lnTo>
                  <a:lnTo>
                    <a:pt x="594" y="390"/>
                  </a:lnTo>
                  <a:lnTo>
                    <a:pt x="606" y="378"/>
                  </a:lnTo>
                  <a:lnTo>
                    <a:pt x="612" y="366"/>
                  </a:lnTo>
                  <a:lnTo>
                    <a:pt x="624" y="354"/>
                  </a:lnTo>
                  <a:lnTo>
                    <a:pt x="624" y="324"/>
                  </a:lnTo>
                  <a:lnTo>
                    <a:pt x="636" y="318"/>
                  </a:lnTo>
                  <a:lnTo>
                    <a:pt x="642" y="306"/>
                  </a:lnTo>
                  <a:lnTo>
                    <a:pt x="660" y="252"/>
                  </a:lnTo>
                  <a:lnTo>
                    <a:pt x="672" y="252"/>
                  </a:lnTo>
                  <a:lnTo>
                    <a:pt x="672" y="246"/>
                  </a:lnTo>
                  <a:lnTo>
                    <a:pt x="684" y="234"/>
                  </a:lnTo>
                  <a:lnTo>
                    <a:pt x="684" y="138"/>
                  </a:lnTo>
                  <a:lnTo>
                    <a:pt x="708" y="126"/>
                  </a:lnTo>
                  <a:lnTo>
                    <a:pt x="702" y="54"/>
                  </a:lnTo>
                  <a:lnTo>
                    <a:pt x="708" y="42"/>
                  </a:lnTo>
                  <a:lnTo>
                    <a:pt x="708" y="36"/>
                  </a:lnTo>
                  <a:lnTo>
                    <a:pt x="714" y="24"/>
                  </a:lnTo>
                  <a:lnTo>
                    <a:pt x="714" y="12"/>
                  </a:lnTo>
                  <a:lnTo>
                    <a:pt x="690" y="0"/>
                  </a:lnTo>
                  <a:lnTo>
                    <a:pt x="672" y="0"/>
                  </a:lnTo>
                  <a:lnTo>
                    <a:pt x="666" y="12"/>
                  </a:lnTo>
                  <a:lnTo>
                    <a:pt x="654" y="18"/>
                  </a:lnTo>
                  <a:lnTo>
                    <a:pt x="648" y="30"/>
                  </a:lnTo>
                  <a:lnTo>
                    <a:pt x="624" y="42"/>
                  </a:lnTo>
                  <a:lnTo>
                    <a:pt x="612" y="42"/>
                  </a:lnTo>
                  <a:lnTo>
                    <a:pt x="594" y="48"/>
                  </a:lnTo>
                  <a:lnTo>
                    <a:pt x="582" y="54"/>
                  </a:lnTo>
                  <a:lnTo>
                    <a:pt x="564" y="54"/>
                  </a:lnTo>
                  <a:lnTo>
                    <a:pt x="546" y="48"/>
                  </a:lnTo>
                  <a:lnTo>
                    <a:pt x="534" y="42"/>
                  </a:lnTo>
                  <a:lnTo>
                    <a:pt x="516" y="48"/>
                  </a:lnTo>
                  <a:lnTo>
                    <a:pt x="510" y="54"/>
                  </a:lnTo>
                  <a:lnTo>
                    <a:pt x="498" y="60"/>
                  </a:lnTo>
                  <a:lnTo>
                    <a:pt x="492" y="72"/>
                  </a:lnTo>
                  <a:lnTo>
                    <a:pt x="486" y="78"/>
                  </a:lnTo>
                  <a:lnTo>
                    <a:pt x="474" y="78"/>
                  </a:lnTo>
                  <a:lnTo>
                    <a:pt x="462" y="72"/>
                  </a:lnTo>
                  <a:lnTo>
                    <a:pt x="456" y="60"/>
                  </a:lnTo>
                  <a:lnTo>
                    <a:pt x="444" y="60"/>
                  </a:lnTo>
                  <a:lnTo>
                    <a:pt x="438" y="66"/>
                  </a:lnTo>
                  <a:lnTo>
                    <a:pt x="426" y="72"/>
                  </a:lnTo>
                  <a:lnTo>
                    <a:pt x="396" y="102"/>
                  </a:lnTo>
                  <a:lnTo>
                    <a:pt x="384" y="108"/>
                  </a:lnTo>
                  <a:lnTo>
                    <a:pt x="372" y="108"/>
                  </a:lnTo>
                  <a:lnTo>
                    <a:pt x="360" y="102"/>
                  </a:lnTo>
                  <a:lnTo>
                    <a:pt x="354" y="96"/>
                  </a:lnTo>
                  <a:lnTo>
                    <a:pt x="342" y="90"/>
                  </a:lnTo>
                  <a:lnTo>
                    <a:pt x="330" y="90"/>
                  </a:lnTo>
                  <a:lnTo>
                    <a:pt x="306" y="102"/>
                  </a:lnTo>
                  <a:lnTo>
                    <a:pt x="294" y="114"/>
                  </a:lnTo>
                  <a:lnTo>
                    <a:pt x="270" y="126"/>
                  </a:lnTo>
                  <a:lnTo>
                    <a:pt x="210" y="126"/>
                  </a:lnTo>
                  <a:lnTo>
                    <a:pt x="192" y="108"/>
                  </a:lnTo>
                  <a:lnTo>
                    <a:pt x="186" y="96"/>
                  </a:lnTo>
                  <a:lnTo>
                    <a:pt x="174" y="90"/>
                  </a:lnTo>
                  <a:lnTo>
                    <a:pt x="168" y="78"/>
                  </a:lnTo>
                  <a:lnTo>
                    <a:pt x="168" y="66"/>
                  </a:lnTo>
                  <a:lnTo>
                    <a:pt x="156" y="54"/>
                  </a:lnTo>
                  <a:lnTo>
                    <a:pt x="150" y="54"/>
                  </a:lnTo>
                  <a:lnTo>
                    <a:pt x="126" y="78"/>
                  </a:lnTo>
                  <a:lnTo>
                    <a:pt x="108" y="114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24" name="Sierra Leone" descr="© INSCALE GmbH, 05.05.2010&#10;http://www.presentationload.com/">
              <a:extLst>
                <a:ext uri="{FF2B5EF4-FFF2-40B4-BE49-F238E27FC236}">
                  <a16:creationId xmlns:a16="http://schemas.microsoft.com/office/drawing/2014/main" id="{1C59DFEA-4A41-4685-A1F1-7892729EF28E}"/>
                </a:ext>
              </a:extLst>
            </p:cNvPr>
            <p:cNvSpPr>
              <a:spLocks/>
            </p:cNvSpPr>
            <p:nvPr/>
          </p:nvSpPr>
          <p:spPr bwMode="gray">
            <a:xfrm>
              <a:off x="5134138" y="4155778"/>
              <a:ext cx="92079" cy="120610"/>
            </a:xfrm>
            <a:custGeom>
              <a:avLst/>
              <a:gdLst>
                <a:gd name="T0" fmla="*/ 2147483647 w 210"/>
                <a:gd name="T1" fmla="*/ 2147483647 h 270"/>
                <a:gd name="T2" fmla="*/ 2147483647 w 210"/>
                <a:gd name="T3" fmla="*/ 2147483647 h 270"/>
                <a:gd name="T4" fmla="*/ 2147483647 w 210"/>
                <a:gd name="T5" fmla="*/ 2147483647 h 270"/>
                <a:gd name="T6" fmla="*/ 2147483647 w 210"/>
                <a:gd name="T7" fmla="*/ 2147483647 h 270"/>
                <a:gd name="T8" fmla="*/ 2147483647 w 210"/>
                <a:gd name="T9" fmla="*/ 2147483647 h 270"/>
                <a:gd name="T10" fmla="*/ 2147483647 w 210"/>
                <a:gd name="T11" fmla="*/ 2147483647 h 270"/>
                <a:gd name="T12" fmla="*/ 2147483647 w 210"/>
                <a:gd name="T13" fmla="*/ 2147483647 h 270"/>
                <a:gd name="T14" fmla="*/ 2147483647 w 210"/>
                <a:gd name="T15" fmla="*/ 2147483647 h 270"/>
                <a:gd name="T16" fmla="*/ 2147483647 w 210"/>
                <a:gd name="T17" fmla="*/ 2147483647 h 270"/>
                <a:gd name="T18" fmla="*/ 2147483647 w 210"/>
                <a:gd name="T19" fmla="*/ 2147483647 h 270"/>
                <a:gd name="T20" fmla="*/ 2147483647 w 210"/>
                <a:gd name="T21" fmla="*/ 2147483647 h 270"/>
                <a:gd name="T22" fmla="*/ 2147483647 w 210"/>
                <a:gd name="T23" fmla="*/ 0 h 270"/>
                <a:gd name="T24" fmla="*/ 2147483647 w 210"/>
                <a:gd name="T25" fmla="*/ 0 h 270"/>
                <a:gd name="T26" fmla="*/ 2147483647 w 210"/>
                <a:gd name="T27" fmla="*/ 2147483647 h 270"/>
                <a:gd name="T28" fmla="*/ 2147483647 w 210"/>
                <a:gd name="T29" fmla="*/ 2147483647 h 270"/>
                <a:gd name="T30" fmla="*/ 2147483647 w 210"/>
                <a:gd name="T31" fmla="*/ 2147483647 h 270"/>
                <a:gd name="T32" fmla="*/ 2147483647 w 210"/>
                <a:gd name="T33" fmla="*/ 2147483647 h 270"/>
                <a:gd name="T34" fmla="*/ 2147483647 w 210"/>
                <a:gd name="T35" fmla="*/ 2147483647 h 270"/>
                <a:gd name="T36" fmla="*/ 2147483647 w 210"/>
                <a:gd name="T37" fmla="*/ 2147483647 h 270"/>
                <a:gd name="T38" fmla="*/ 2147483647 w 210"/>
                <a:gd name="T39" fmla="*/ 2147483647 h 270"/>
                <a:gd name="T40" fmla="*/ 2147483647 w 210"/>
                <a:gd name="T41" fmla="*/ 2147483647 h 270"/>
                <a:gd name="T42" fmla="*/ 2147483647 w 210"/>
                <a:gd name="T43" fmla="*/ 2147483647 h 270"/>
                <a:gd name="T44" fmla="*/ 0 w 210"/>
                <a:gd name="T45" fmla="*/ 2147483647 h 270"/>
                <a:gd name="T46" fmla="*/ 2147483647 w 210"/>
                <a:gd name="T47" fmla="*/ 2147483647 h 270"/>
                <a:gd name="T48" fmla="*/ 2147483647 w 210"/>
                <a:gd name="T49" fmla="*/ 2147483647 h 270"/>
                <a:gd name="T50" fmla="*/ 0 w 210"/>
                <a:gd name="T51" fmla="*/ 2147483647 h 270"/>
                <a:gd name="T52" fmla="*/ 0 w 210"/>
                <a:gd name="T53" fmla="*/ 2147483647 h 270"/>
                <a:gd name="T54" fmla="*/ 2147483647 w 210"/>
                <a:gd name="T55" fmla="*/ 2147483647 h 270"/>
                <a:gd name="T56" fmla="*/ 2147483647 w 210"/>
                <a:gd name="T57" fmla="*/ 2147483647 h 270"/>
                <a:gd name="T58" fmla="*/ 2147483647 w 210"/>
                <a:gd name="T59" fmla="*/ 2147483647 h 270"/>
                <a:gd name="T60" fmla="*/ 2147483647 w 210"/>
                <a:gd name="T61" fmla="*/ 2147483647 h 270"/>
                <a:gd name="T62" fmla="*/ 2147483647 w 210"/>
                <a:gd name="T63" fmla="*/ 2147483647 h 270"/>
                <a:gd name="T64" fmla="*/ 2147483647 w 210"/>
                <a:gd name="T65" fmla="*/ 2147483647 h 270"/>
                <a:gd name="T66" fmla="*/ 2147483647 w 210"/>
                <a:gd name="T67" fmla="*/ 2147483647 h 270"/>
                <a:gd name="T68" fmla="*/ 2147483647 w 210"/>
                <a:gd name="T69" fmla="*/ 2147483647 h 270"/>
                <a:gd name="T70" fmla="*/ 2147483647 w 210"/>
                <a:gd name="T71" fmla="*/ 2147483647 h 270"/>
                <a:gd name="T72" fmla="*/ 2147483647 w 210"/>
                <a:gd name="T73" fmla="*/ 2147483647 h 270"/>
                <a:gd name="T74" fmla="*/ 2147483647 w 210"/>
                <a:gd name="T75" fmla="*/ 2147483647 h 270"/>
                <a:gd name="T76" fmla="*/ 2147483647 w 210"/>
                <a:gd name="T77" fmla="*/ 2147483647 h 270"/>
                <a:gd name="T78" fmla="*/ 2147483647 w 210"/>
                <a:gd name="T79" fmla="*/ 2147483647 h 270"/>
                <a:gd name="T80" fmla="*/ 2147483647 w 210"/>
                <a:gd name="T81" fmla="*/ 2147483647 h 270"/>
                <a:gd name="T82" fmla="*/ 2147483647 w 210"/>
                <a:gd name="T83" fmla="*/ 2147483647 h 270"/>
                <a:gd name="T84" fmla="*/ 2147483647 w 210"/>
                <a:gd name="T85" fmla="*/ 2147483647 h 270"/>
                <a:gd name="T86" fmla="*/ 2147483647 w 210"/>
                <a:gd name="T87" fmla="*/ 2147483647 h 27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210"/>
                <a:gd name="T133" fmla="*/ 0 h 270"/>
                <a:gd name="T134" fmla="*/ 210 w 210"/>
                <a:gd name="T135" fmla="*/ 270 h 270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210" h="270">
                  <a:moveTo>
                    <a:pt x="186" y="180"/>
                  </a:moveTo>
                  <a:lnTo>
                    <a:pt x="186" y="162"/>
                  </a:lnTo>
                  <a:lnTo>
                    <a:pt x="210" y="156"/>
                  </a:lnTo>
                  <a:lnTo>
                    <a:pt x="204" y="132"/>
                  </a:lnTo>
                  <a:lnTo>
                    <a:pt x="174" y="144"/>
                  </a:lnTo>
                  <a:lnTo>
                    <a:pt x="180" y="126"/>
                  </a:lnTo>
                  <a:lnTo>
                    <a:pt x="186" y="120"/>
                  </a:lnTo>
                  <a:lnTo>
                    <a:pt x="192" y="108"/>
                  </a:lnTo>
                  <a:lnTo>
                    <a:pt x="192" y="90"/>
                  </a:lnTo>
                  <a:lnTo>
                    <a:pt x="180" y="78"/>
                  </a:lnTo>
                  <a:lnTo>
                    <a:pt x="180" y="60"/>
                  </a:lnTo>
                  <a:lnTo>
                    <a:pt x="138" y="0"/>
                  </a:lnTo>
                  <a:lnTo>
                    <a:pt x="102" y="0"/>
                  </a:lnTo>
                  <a:lnTo>
                    <a:pt x="96" y="18"/>
                  </a:lnTo>
                  <a:lnTo>
                    <a:pt x="60" y="18"/>
                  </a:lnTo>
                  <a:lnTo>
                    <a:pt x="60" y="24"/>
                  </a:lnTo>
                  <a:lnTo>
                    <a:pt x="54" y="30"/>
                  </a:lnTo>
                  <a:lnTo>
                    <a:pt x="48" y="42"/>
                  </a:lnTo>
                  <a:lnTo>
                    <a:pt x="36" y="54"/>
                  </a:lnTo>
                  <a:lnTo>
                    <a:pt x="30" y="66"/>
                  </a:lnTo>
                  <a:lnTo>
                    <a:pt x="18" y="72"/>
                  </a:lnTo>
                  <a:lnTo>
                    <a:pt x="12" y="78"/>
                  </a:lnTo>
                  <a:lnTo>
                    <a:pt x="0" y="84"/>
                  </a:lnTo>
                  <a:lnTo>
                    <a:pt x="12" y="96"/>
                  </a:lnTo>
                  <a:lnTo>
                    <a:pt x="6" y="102"/>
                  </a:lnTo>
                  <a:lnTo>
                    <a:pt x="0" y="114"/>
                  </a:lnTo>
                  <a:lnTo>
                    <a:pt x="0" y="132"/>
                  </a:lnTo>
                  <a:lnTo>
                    <a:pt x="6" y="138"/>
                  </a:lnTo>
                  <a:lnTo>
                    <a:pt x="18" y="144"/>
                  </a:lnTo>
                  <a:lnTo>
                    <a:pt x="24" y="150"/>
                  </a:lnTo>
                  <a:lnTo>
                    <a:pt x="18" y="180"/>
                  </a:lnTo>
                  <a:lnTo>
                    <a:pt x="42" y="198"/>
                  </a:lnTo>
                  <a:lnTo>
                    <a:pt x="42" y="204"/>
                  </a:lnTo>
                  <a:lnTo>
                    <a:pt x="48" y="210"/>
                  </a:lnTo>
                  <a:lnTo>
                    <a:pt x="54" y="222"/>
                  </a:lnTo>
                  <a:lnTo>
                    <a:pt x="78" y="234"/>
                  </a:lnTo>
                  <a:lnTo>
                    <a:pt x="96" y="234"/>
                  </a:lnTo>
                  <a:lnTo>
                    <a:pt x="126" y="270"/>
                  </a:lnTo>
                  <a:lnTo>
                    <a:pt x="126" y="234"/>
                  </a:lnTo>
                  <a:lnTo>
                    <a:pt x="144" y="216"/>
                  </a:lnTo>
                  <a:lnTo>
                    <a:pt x="156" y="210"/>
                  </a:lnTo>
                  <a:lnTo>
                    <a:pt x="168" y="198"/>
                  </a:lnTo>
                  <a:lnTo>
                    <a:pt x="180" y="192"/>
                  </a:lnTo>
                  <a:lnTo>
                    <a:pt x="186" y="18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25" name="Senegal" descr="© INSCALE GmbH, 05.05.2010&#10;http://www.presentationload.com/">
              <a:extLst>
                <a:ext uri="{FF2B5EF4-FFF2-40B4-BE49-F238E27FC236}">
                  <a16:creationId xmlns:a16="http://schemas.microsoft.com/office/drawing/2014/main" id="{814ECC70-9BA5-4DEA-B5A1-904BE2B63F31}"/>
                </a:ext>
              </a:extLst>
            </p:cNvPr>
            <p:cNvSpPr>
              <a:spLocks/>
            </p:cNvSpPr>
            <p:nvPr/>
          </p:nvSpPr>
          <p:spPr bwMode="gray">
            <a:xfrm>
              <a:off x="5005545" y="3911384"/>
              <a:ext cx="184158" cy="165046"/>
            </a:xfrm>
            <a:custGeom>
              <a:avLst/>
              <a:gdLst>
                <a:gd name="T0" fmla="*/ 2147483647 w 414"/>
                <a:gd name="T1" fmla="*/ 2147483647 h 366"/>
                <a:gd name="T2" fmla="*/ 2147483647 w 414"/>
                <a:gd name="T3" fmla="*/ 2147483647 h 366"/>
                <a:gd name="T4" fmla="*/ 2147483647 w 414"/>
                <a:gd name="T5" fmla="*/ 2147483647 h 366"/>
                <a:gd name="T6" fmla="*/ 2147483647 w 414"/>
                <a:gd name="T7" fmla="*/ 2147483647 h 366"/>
                <a:gd name="T8" fmla="*/ 2147483647 w 414"/>
                <a:gd name="T9" fmla="*/ 2147483647 h 366"/>
                <a:gd name="T10" fmla="*/ 2147483647 w 414"/>
                <a:gd name="T11" fmla="*/ 2147483647 h 366"/>
                <a:gd name="T12" fmla="*/ 2147483647 w 414"/>
                <a:gd name="T13" fmla="*/ 2147483647 h 366"/>
                <a:gd name="T14" fmla="*/ 2147483647 w 414"/>
                <a:gd name="T15" fmla="*/ 2147483647 h 366"/>
                <a:gd name="T16" fmla="*/ 2147483647 w 414"/>
                <a:gd name="T17" fmla="*/ 2147483647 h 366"/>
                <a:gd name="T18" fmla="*/ 2147483647 w 414"/>
                <a:gd name="T19" fmla="*/ 2147483647 h 366"/>
                <a:gd name="T20" fmla="*/ 2147483647 w 414"/>
                <a:gd name="T21" fmla="*/ 2147483647 h 366"/>
                <a:gd name="T22" fmla="*/ 2147483647 w 414"/>
                <a:gd name="T23" fmla="*/ 2147483647 h 366"/>
                <a:gd name="T24" fmla="*/ 2147483647 w 414"/>
                <a:gd name="T25" fmla="*/ 2147483647 h 366"/>
                <a:gd name="T26" fmla="*/ 2147483647 w 414"/>
                <a:gd name="T27" fmla="*/ 2147483647 h 366"/>
                <a:gd name="T28" fmla="*/ 2147483647 w 414"/>
                <a:gd name="T29" fmla="*/ 0 h 366"/>
                <a:gd name="T30" fmla="*/ 2147483647 w 414"/>
                <a:gd name="T31" fmla="*/ 2147483647 h 366"/>
                <a:gd name="T32" fmla="*/ 2147483647 w 414"/>
                <a:gd name="T33" fmla="*/ 2147483647 h 366"/>
                <a:gd name="T34" fmla="*/ 2147483647 w 414"/>
                <a:gd name="T35" fmla="*/ 2147483647 h 366"/>
                <a:gd name="T36" fmla="*/ 2147483647 w 414"/>
                <a:gd name="T37" fmla="*/ 2147483647 h 366"/>
                <a:gd name="T38" fmla="*/ 2147483647 w 414"/>
                <a:gd name="T39" fmla="*/ 2147483647 h 366"/>
                <a:gd name="T40" fmla="*/ 2147483647 w 414"/>
                <a:gd name="T41" fmla="*/ 2147483647 h 366"/>
                <a:gd name="T42" fmla="*/ 0 w 414"/>
                <a:gd name="T43" fmla="*/ 2147483647 h 366"/>
                <a:gd name="T44" fmla="*/ 2147483647 w 414"/>
                <a:gd name="T45" fmla="*/ 2147483647 h 366"/>
                <a:gd name="T46" fmla="*/ 2147483647 w 414"/>
                <a:gd name="T47" fmla="*/ 2147483647 h 366"/>
                <a:gd name="T48" fmla="*/ 2147483647 w 414"/>
                <a:gd name="T49" fmla="*/ 2147483647 h 366"/>
                <a:gd name="T50" fmla="*/ 2147483647 w 414"/>
                <a:gd name="T51" fmla="*/ 2147483647 h 366"/>
                <a:gd name="T52" fmla="*/ 2147483647 w 414"/>
                <a:gd name="T53" fmla="*/ 2147483647 h 366"/>
                <a:gd name="T54" fmla="*/ 2147483647 w 414"/>
                <a:gd name="T55" fmla="*/ 2147483647 h 366"/>
                <a:gd name="T56" fmla="*/ 2147483647 w 414"/>
                <a:gd name="T57" fmla="*/ 2147483647 h 366"/>
                <a:gd name="T58" fmla="*/ 2147483647 w 414"/>
                <a:gd name="T59" fmla="*/ 2147483647 h 366"/>
                <a:gd name="T60" fmla="*/ 2147483647 w 414"/>
                <a:gd name="T61" fmla="*/ 2147483647 h 366"/>
                <a:gd name="T62" fmla="*/ 2147483647 w 414"/>
                <a:gd name="T63" fmla="*/ 2147483647 h 366"/>
                <a:gd name="T64" fmla="*/ 2147483647 w 414"/>
                <a:gd name="T65" fmla="*/ 2147483647 h 366"/>
                <a:gd name="T66" fmla="*/ 2147483647 w 414"/>
                <a:gd name="T67" fmla="*/ 2147483647 h 366"/>
                <a:gd name="T68" fmla="*/ 2147483647 w 414"/>
                <a:gd name="T69" fmla="*/ 2147483647 h 366"/>
                <a:gd name="T70" fmla="*/ 2147483647 w 414"/>
                <a:gd name="T71" fmla="*/ 2147483647 h 366"/>
                <a:gd name="T72" fmla="*/ 2147483647 w 414"/>
                <a:gd name="T73" fmla="*/ 2147483647 h 366"/>
                <a:gd name="T74" fmla="*/ 2147483647 w 414"/>
                <a:gd name="T75" fmla="*/ 2147483647 h 366"/>
                <a:gd name="T76" fmla="*/ 2147483647 w 414"/>
                <a:gd name="T77" fmla="*/ 2147483647 h 366"/>
                <a:gd name="T78" fmla="*/ 2147483647 w 414"/>
                <a:gd name="T79" fmla="*/ 2147483647 h 366"/>
                <a:gd name="T80" fmla="*/ 2147483647 w 414"/>
                <a:gd name="T81" fmla="*/ 2147483647 h 366"/>
                <a:gd name="T82" fmla="*/ 2147483647 w 414"/>
                <a:gd name="T83" fmla="*/ 2147483647 h 366"/>
                <a:gd name="T84" fmla="*/ 2147483647 w 414"/>
                <a:gd name="T85" fmla="*/ 2147483647 h 366"/>
                <a:gd name="T86" fmla="*/ 2147483647 w 414"/>
                <a:gd name="T87" fmla="*/ 2147483647 h 366"/>
                <a:gd name="T88" fmla="*/ 2147483647 w 414"/>
                <a:gd name="T89" fmla="*/ 2147483647 h 366"/>
                <a:gd name="T90" fmla="*/ 2147483647 w 414"/>
                <a:gd name="T91" fmla="*/ 2147483647 h 366"/>
                <a:gd name="T92" fmla="*/ 2147483647 w 414"/>
                <a:gd name="T93" fmla="*/ 2147483647 h 366"/>
                <a:gd name="T94" fmla="*/ 2147483647 w 414"/>
                <a:gd name="T95" fmla="*/ 2147483647 h 366"/>
                <a:gd name="T96" fmla="*/ 2147483647 w 414"/>
                <a:gd name="T97" fmla="*/ 2147483647 h 366"/>
                <a:gd name="T98" fmla="*/ 2147483647 w 414"/>
                <a:gd name="T99" fmla="*/ 2147483647 h 366"/>
                <a:gd name="T100" fmla="*/ 2147483647 w 414"/>
                <a:gd name="T101" fmla="*/ 2147483647 h 366"/>
                <a:gd name="T102" fmla="*/ 2147483647 w 414"/>
                <a:gd name="T103" fmla="*/ 2147483647 h 366"/>
                <a:gd name="T104" fmla="*/ 2147483647 w 414"/>
                <a:gd name="T105" fmla="*/ 2147483647 h 36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414"/>
                <a:gd name="T160" fmla="*/ 0 h 366"/>
                <a:gd name="T161" fmla="*/ 414 w 414"/>
                <a:gd name="T162" fmla="*/ 366 h 36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414" h="366">
                  <a:moveTo>
                    <a:pt x="402" y="270"/>
                  </a:moveTo>
                  <a:lnTo>
                    <a:pt x="396" y="270"/>
                  </a:lnTo>
                  <a:lnTo>
                    <a:pt x="396" y="276"/>
                  </a:lnTo>
                  <a:lnTo>
                    <a:pt x="384" y="276"/>
                  </a:lnTo>
                  <a:lnTo>
                    <a:pt x="378" y="270"/>
                  </a:lnTo>
                  <a:lnTo>
                    <a:pt x="378" y="246"/>
                  </a:lnTo>
                  <a:lnTo>
                    <a:pt x="384" y="240"/>
                  </a:lnTo>
                  <a:lnTo>
                    <a:pt x="384" y="222"/>
                  </a:lnTo>
                  <a:lnTo>
                    <a:pt x="372" y="210"/>
                  </a:lnTo>
                  <a:lnTo>
                    <a:pt x="372" y="204"/>
                  </a:lnTo>
                  <a:lnTo>
                    <a:pt x="360" y="186"/>
                  </a:lnTo>
                  <a:lnTo>
                    <a:pt x="360" y="162"/>
                  </a:lnTo>
                  <a:lnTo>
                    <a:pt x="348" y="138"/>
                  </a:lnTo>
                  <a:lnTo>
                    <a:pt x="318" y="132"/>
                  </a:lnTo>
                  <a:lnTo>
                    <a:pt x="318" y="108"/>
                  </a:lnTo>
                  <a:lnTo>
                    <a:pt x="312" y="102"/>
                  </a:lnTo>
                  <a:lnTo>
                    <a:pt x="294" y="102"/>
                  </a:lnTo>
                  <a:lnTo>
                    <a:pt x="294" y="72"/>
                  </a:lnTo>
                  <a:lnTo>
                    <a:pt x="288" y="60"/>
                  </a:lnTo>
                  <a:lnTo>
                    <a:pt x="288" y="54"/>
                  </a:lnTo>
                  <a:lnTo>
                    <a:pt x="282" y="48"/>
                  </a:lnTo>
                  <a:lnTo>
                    <a:pt x="264" y="48"/>
                  </a:lnTo>
                  <a:lnTo>
                    <a:pt x="252" y="54"/>
                  </a:lnTo>
                  <a:lnTo>
                    <a:pt x="246" y="42"/>
                  </a:lnTo>
                  <a:lnTo>
                    <a:pt x="234" y="30"/>
                  </a:lnTo>
                  <a:lnTo>
                    <a:pt x="228" y="18"/>
                  </a:lnTo>
                  <a:lnTo>
                    <a:pt x="222" y="18"/>
                  </a:lnTo>
                  <a:lnTo>
                    <a:pt x="210" y="12"/>
                  </a:lnTo>
                  <a:lnTo>
                    <a:pt x="186" y="12"/>
                  </a:lnTo>
                  <a:lnTo>
                    <a:pt x="162" y="0"/>
                  </a:lnTo>
                  <a:lnTo>
                    <a:pt x="162" y="18"/>
                  </a:lnTo>
                  <a:lnTo>
                    <a:pt x="132" y="12"/>
                  </a:lnTo>
                  <a:lnTo>
                    <a:pt x="120" y="18"/>
                  </a:lnTo>
                  <a:lnTo>
                    <a:pt x="114" y="18"/>
                  </a:lnTo>
                  <a:lnTo>
                    <a:pt x="108" y="12"/>
                  </a:lnTo>
                  <a:lnTo>
                    <a:pt x="102" y="12"/>
                  </a:lnTo>
                  <a:lnTo>
                    <a:pt x="90" y="18"/>
                  </a:lnTo>
                  <a:lnTo>
                    <a:pt x="84" y="24"/>
                  </a:lnTo>
                  <a:lnTo>
                    <a:pt x="66" y="60"/>
                  </a:lnTo>
                  <a:lnTo>
                    <a:pt x="60" y="66"/>
                  </a:lnTo>
                  <a:lnTo>
                    <a:pt x="60" y="90"/>
                  </a:lnTo>
                  <a:lnTo>
                    <a:pt x="48" y="96"/>
                  </a:lnTo>
                  <a:lnTo>
                    <a:pt x="30" y="132"/>
                  </a:lnTo>
                  <a:lnTo>
                    <a:pt x="0" y="162"/>
                  </a:lnTo>
                  <a:lnTo>
                    <a:pt x="6" y="168"/>
                  </a:lnTo>
                  <a:lnTo>
                    <a:pt x="12" y="168"/>
                  </a:lnTo>
                  <a:lnTo>
                    <a:pt x="18" y="174"/>
                  </a:lnTo>
                  <a:lnTo>
                    <a:pt x="24" y="186"/>
                  </a:lnTo>
                  <a:lnTo>
                    <a:pt x="24" y="204"/>
                  </a:lnTo>
                  <a:lnTo>
                    <a:pt x="42" y="222"/>
                  </a:lnTo>
                  <a:lnTo>
                    <a:pt x="42" y="246"/>
                  </a:lnTo>
                  <a:lnTo>
                    <a:pt x="48" y="252"/>
                  </a:lnTo>
                  <a:lnTo>
                    <a:pt x="126" y="252"/>
                  </a:lnTo>
                  <a:lnTo>
                    <a:pt x="126" y="240"/>
                  </a:lnTo>
                  <a:lnTo>
                    <a:pt x="180" y="240"/>
                  </a:lnTo>
                  <a:lnTo>
                    <a:pt x="180" y="252"/>
                  </a:lnTo>
                  <a:lnTo>
                    <a:pt x="192" y="246"/>
                  </a:lnTo>
                  <a:lnTo>
                    <a:pt x="198" y="252"/>
                  </a:lnTo>
                  <a:lnTo>
                    <a:pt x="204" y="264"/>
                  </a:lnTo>
                  <a:lnTo>
                    <a:pt x="216" y="264"/>
                  </a:lnTo>
                  <a:lnTo>
                    <a:pt x="222" y="258"/>
                  </a:lnTo>
                  <a:lnTo>
                    <a:pt x="246" y="258"/>
                  </a:lnTo>
                  <a:lnTo>
                    <a:pt x="252" y="264"/>
                  </a:lnTo>
                  <a:lnTo>
                    <a:pt x="252" y="270"/>
                  </a:lnTo>
                  <a:lnTo>
                    <a:pt x="246" y="276"/>
                  </a:lnTo>
                  <a:lnTo>
                    <a:pt x="234" y="282"/>
                  </a:lnTo>
                  <a:lnTo>
                    <a:pt x="228" y="288"/>
                  </a:lnTo>
                  <a:lnTo>
                    <a:pt x="204" y="288"/>
                  </a:lnTo>
                  <a:lnTo>
                    <a:pt x="186" y="282"/>
                  </a:lnTo>
                  <a:lnTo>
                    <a:pt x="180" y="270"/>
                  </a:lnTo>
                  <a:lnTo>
                    <a:pt x="168" y="264"/>
                  </a:lnTo>
                  <a:lnTo>
                    <a:pt x="162" y="258"/>
                  </a:lnTo>
                  <a:lnTo>
                    <a:pt x="156" y="264"/>
                  </a:lnTo>
                  <a:lnTo>
                    <a:pt x="150" y="276"/>
                  </a:lnTo>
                  <a:lnTo>
                    <a:pt x="126" y="276"/>
                  </a:lnTo>
                  <a:lnTo>
                    <a:pt x="120" y="282"/>
                  </a:lnTo>
                  <a:lnTo>
                    <a:pt x="108" y="282"/>
                  </a:lnTo>
                  <a:lnTo>
                    <a:pt x="108" y="294"/>
                  </a:lnTo>
                  <a:lnTo>
                    <a:pt x="36" y="294"/>
                  </a:lnTo>
                  <a:lnTo>
                    <a:pt x="36" y="318"/>
                  </a:lnTo>
                  <a:lnTo>
                    <a:pt x="30" y="324"/>
                  </a:lnTo>
                  <a:lnTo>
                    <a:pt x="30" y="336"/>
                  </a:lnTo>
                  <a:lnTo>
                    <a:pt x="36" y="342"/>
                  </a:lnTo>
                  <a:lnTo>
                    <a:pt x="42" y="354"/>
                  </a:lnTo>
                  <a:lnTo>
                    <a:pt x="48" y="360"/>
                  </a:lnTo>
                  <a:lnTo>
                    <a:pt x="60" y="366"/>
                  </a:lnTo>
                  <a:lnTo>
                    <a:pt x="66" y="366"/>
                  </a:lnTo>
                  <a:lnTo>
                    <a:pt x="72" y="360"/>
                  </a:lnTo>
                  <a:lnTo>
                    <a:pt x="78" y="360"/>
                  </a:lnTo>
                  <a:lnTo>
                    <a:pt x="90" y="348"/>
                  </a:lnTo>
                  <a:lnTo>
                    <a:pt x="126" y="348"/>
                  </a:lnTo>
                  <a:lnTo>
                    <a:pt x="156" y="324"/>
                  </a:lnTo>
                  <a:lnTo>
                    <a:pt x="294" y="330"/>
                  </a:lnTo>
                  <a:lnTo>
                    <a:pt x="294" y="336"/>
                  </a:lnTo>
                  <a:lnTo>
                    <a:pt x="300" y="348"/>
                  </a:lnTo>
                  <a:lnTo>
                    <a:pt x="318" y="348"/>
                  </a:lnTo>
                  <a:lnTo>
                    <a:pt x="324" y="342"/>
                  </a:lnTo>
                  <a:lnTo>
                    <a:pt x="330" y="348"/>
                  </a:lnTo>
                  <a:lnTo>
                    <a:pt x="336" y="360"/>
                  </a:lnTo>
                  <a:lnTo>
                    <a:pt x="342" y="366"/>
                  </a:lnTo>
                  <a:lnTo>
                    <a:pt x="354" y="366"/>
                  </a:lnTo>
                  <a:lnTo>
                    <a:pt x="366" y="360"/>
                  </a:lnTo>
                  <a:lnTo>
                    <a:pt x="372" y="354"/>
                  </a:lnTo>
                  <a:lnTo>
                    <a:pt x="414" y="354"/>
                  </a:lnTo>
                  <a:lnTo>
                    <a:pt x="414" y="288"/>
                  </a:lnTo>
                  <a:lnTo>
                    <a:pt x="408" y="276"/>
                  </a:lnTo>
                  <a:lnTo>
                    <a:pt x="402" y="27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26" name="Rwanda" descr="© INSCALE GmbH, 05.05.2010&#10;http://www.presentationload.com/">
              <a:extLst>
                <a:ext uri="{FF2B5EF4-FFF2-40B4-BE49-F238E27FC236}">
                  <a16:creationId xmlns:a16="http://schemas.microsoft.com/office/drawing/2014/main" id="{22495ABB-FFAD-48D5-9A68-D8E74C15F7E7}"/>
                </a:ext>
              </a:extLst>
            </p:cNvPr>
            <p:cNvSpPr>
              <a:spLocks/>
            </p:cNvSpPr>
            <p:nvPr/>
          </p:nvSpPr>
          <p:spPr bwMode="gray">
            <a:xfrm>
              <a:off x="6456584" y="4558870"/>
              <a:ext cx="66678" cy="65067"/>
            </a:xfrm>
            <a:custGeom>
              <a:avLst/>
              <a:gdLst>
                <a:gd name="T0" fmla="*/ 2147483647 w 150"/>
                <a:gd name="T1" fmla="*/ 2147483647 h 150"/>
                <a:gd name="T2" fmla="*/ 2147483647 w 150"/>
                <a:gd name="T3" fmla="*/ 2147483647 h 150"/>
                <a:gd name="T4" fmla="*/ 2147483647 w 150"/>
                <a:gd name="T5" fmla="*/ 2147483647 h 150"/>
                <a:gd name="T6" fmla="*/ 2147483647 w 150"/>
                <a:gd name="T7" fmla="*/ 2147483647 h 150"/>
                <a:gd name="T8" fmla="*/ 2147483647 w 150"/>
                <a:gd name="T9" fmla="*/ 2147483647 h 150"/>
                <a:gd name="T10" fmla="*/ 2147483647 w 150"/>
                <a:gd name="T11" fmla="*/ 2147483647 h 150"/>
                <a:gd name="T12" fmla="*/ 2147483647 w 150"/>
                <a:gd name="T13" fmla="*/ 2147483647 h 150"/>
                <a:gd name="T14" fmla="*/ 2147483647 w 150"/>
                <a:gd name="T15" fmla="*/ 2147483647 h 150"/>
                <a:gd name="T16" fmla="*/ 2147483647 w 150"/>
                <a:gd name="T17" fmla="*/ 2147483647 h 150"/>
                <a:gd name="T18" fmla="*/ 2147483647 w 150"/>
                <a:gd name="T19" fmla="*/ 2147483647 h 150"/>
                <a:gd name="T20" fmla="*/ 2147483647 w 150"/>
                <a:gd name="T21" fmla="*/ 2147483647 h 150"/>
                <a:gd name="T22" fmla="*/ 2147483647 w 150"/>
                <a:gd name="T23" fmla="*/ 2147483647 h 150"/>
                <a:gd name="T24" fmla="*/ 2147483647 w 150"/>
                <a:gd name="T25" fmla="*/ 2147483647 h 150"/>
                <a:gd name="T26" fmla="*/ 2147483647 w 150"/>
                <a:gd name="T27" fmla="*/ 0 h 150"/>
                <a:gd name="T28" fmla="*/ 2147483647 w 150"/>
                <a:gd name="T29" fmla="*/ 2147483647 h 150"/>
                <a:gd name="T30" fmla="*/ 2147483647 w 150"/>
                <a:gd name="T31" fmla="*/ 2147483647 h 150"/>
                <a:gd name="T32" fmla="*/ 2147483647 w 150"/>
                <a:gd name="T33" fmla="*/ 2147483647 h 150"/>
                <a:gd name="T34" fmla="*/ 2147483647 w 150"/>
                <a:gd name="T35" fmla="*/ 2147483647 h 150"/>
                <a:gd name="T36" fmla="*/ 2147483647 w 150"/>
                <a:gd name="T37" fmla="*/ 2147483647 h 150"/>
                <a:gd name="T38" fmla="*/ 2147483647 w 150"/>
                <a:gd name="T39" fmla="*/ 2147483647 h 150"/>
                <a:gd name="T40" fmla="*/ 2147483647 w 150"/>
                <a:gd name="T41" fmla="*/ 2147483647 h 150"/>
                <a:gd name="T42" fmla="*/ 2147483647 w 150"/>
                <a:gd name="T43" fmla="*/ 2147483647 h 150"/>
                <a:gd name="T44" fmla="*/ 2147483647 w 150"/>
                <a:gd name="T45" fmla="*/ 2147483647 h 150"/>
                <a:gd name="T46" fmla="*/ 2147483647 w 150"/>
                <a:gd name="T47" fmla="*/ 2147483647 h 150"/>
                <a:gd name="T48" fmla="*/ 2147483647 w 150"/>
                <a:gd name="T49" fmla="*/ 2147483647 h 150"/>
                <a:gd name="T50" fmla="*/ 2147483647 w 150"/>
                <a:gd name="T51" fmla="*/ 2147483647 h 150"/>
                <a:gd name="T52" fmla="*/ 2147483647 w 150"/>
                <a:gd name="T53" fmla="*/ 2147483647 h 150"/>
                <a:gd name="T54" fmla="*/ 2147483647 w 150"/>
                <a:gd name="T55" fmla="*/ 2147483647 h 150"/>
                <a:gd name="T56" fmla="*/ 2147483647 w 150"/>
                <a:gd name="T57" fmla="*/ 2147483647 h 150"/>
                <a:gd name="T58" fmla="*/ 2147483647 w 150"/>
                <a:gd name="T59" fmla="*/ 2147483647 h 150"/>
                <a:gd name="T60" fmla="*/ 0 w 150"/>
                <a:gd name="T61" fmla="*/ 2147483647 h 150"/>
                <a:gd name="T62" fmla="*/ 0 w 150"/>
                <a:gd name="T63" fmla="*/ 2147483647 h 150"/>
                <a:gd name="T64" fmla="*/ 2147483647 w 150"/>
                <a:gd name="T65" fmla="*/ 2147483647 h 150"/>
                <a:gd name="T66" fmla="*/ 2147483647 w 150"/>
                <a:gd name="T67" fmla="*/ 2147483647 h 150"/>
                <a:gd name="T68" fmla="*/ 2147483647 w 150"/>
                <a:gd name="T69" fmla="*/ 2147483647 h 150"/>
                <a:gd name="T70" fmla="*/ 2147483647 w 150"/>
                <a:gd name="T71" fmla="*/ 2147483647 h 150"/>
                <a:gd name="T72" fmla="*/ 2147483647 w 150"/>
                <a:gd name="T73" fmla="*/ 2147483647 h 150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50"/>
                <a:gd name="T112" fmla="*/ 0 h 150"/>
                <a:gd name="T113" fmla="*/ 150 w 150"/>
                <a:gd name="T114" fmla="*/ 150 h 150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50" h="150">
                  <a:moveTo>
                    <a:pt x="48" y="150"/>
                  </a:moveTo>
                  <a:lnTo>
                    <a:pt x="54" y="150"/>
                  </a:lnTo>
                  <a:lnTo>
                    <a:pt x="60" y="144"/>
                  </a:lnTo>
                  <a:lnTo>
                    <a:pt x="72" y="138"/>
                  </a:lnTo>
                  <a:lnTo>
                    <a:pt x="78" y="114"/>
                  </a:lnTo>
                  <a:lnTo>
                    <a:pt x="138" y="114"/>
                  </a:lnTo>
                  <a:lnTo>
                    <a:pt x="150" y="102"/>
                  </a:lnTo>
                  <a:lnTo>
                    <a:pt x="150" y="72"/>
                  </a:lnTo>
                  <a:lnTo>
                    <a:pt x="144" y="66"/>
                  </a:lnTo>
                  <a:lnTo>
                    <a:pt x="144" y="48"/>
                  </a:lnTo>
                  <a:lnTo>
                    <a:pt x="138" y="42"/>
                  </a:lnTo>
                  <a:lnTo>
                    <a:pt x="132" y="30"/>
                  </a:lnTo>
                  <a:lnTo>
                    <a:pt x="126" y="24"/>
                  </a:lnTo>
                  <a:lnTo>
                    <a:pt x="132" y="0"/>
                  </a:lnTo>
                  <a:lnTo>
                    <a:pt x="108" y="6"/>
                  </a:lnTo>
                  <a:lnTo>
                    <a:pt x="108" y="12"/>
                  </a:lnTo>
                  <a:lnTo>
                    <a:pt x="102" y="18"/>
                  </a:lnTo>
                  <a:lnTo>
                    <a:pt x="90" y="42"/>
                  </a:lnTo>
                  <a:lnTo>
                    <a:pt x="84" y="42"/>
                  </a:lnTo>
                  <a:lnTo>
                    <a:pt x="72" y="30"/>
                  </a:lnTo>
                  <a:lnTo>
                    <a:pt x="54" y="30"/>
                  </a:lnTo>
                  <a:lnTo>
                    <a:pt x="48" y="36"/>
                  </a:lnTo>
                  <a:lnTo>
                    <a:pt x="24" y="48"/>
                  </a:lnTo>
                  <a:lnTo>
                    <a:pt x="18" y="54"/>
                  </a:lnTo>
                  <a:lnTo>
                    <a:pt x="18" y="60"/>
                  </a:lnTo>
                  <a:lnTo>
                    <a:pt x="24" y="72"/>
                  </a:lnTo>
                  <a:lnTo>
                    <a:pt x="30" y="78"/>
                  </a:lnTo>
                  <a:lnTo>
                    <a:pt x="30" y="90"/>
                  </a:lnTo>
                  <a:lnTo>
                    <a:pt x="18" y="102"/>
                  </a:lnTo>
                  <a:lnTo>
                    <a:pt x="6" y="108"/>
                  </a:lnTo>
                  <a:lnTo>
                    <a:pt x="0" y="120"/>
                  </a:lnTo>
                  <a:lnTo>
                    <a:pt x="0" y="126"/>
                  </a:lnTo>
                  <a:lnTo>
                    <a:pt x="6" y="132"/>
                  </a:lnTo>
                  <a:lnTo>
                    <a:pt x="30" y="132"/>
                  </a:lnTo>
                  <a:lnTo>
                    <a:pt x="36" y="144"/>
                  </a:lnTo>
                  <a:lnTo>
                    <a:pt x="42" y="150"/>
                  </a:lnTo>
                  <a:lnTo>
                    <a:pt x="48" y="15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27" name="Paraguay" descr="© INSCALE GmbH, 05.05.2010&#10;http://www.presentationload.com/">
              <a:extLst>
                <a:ext uri="{FF2B5EF4-FFF2-40B4-BE49-F238E27FC236}">
                  <a16:creationId xmlns:a16="http://schemas.microsoft.com/office/drawing/2014/main" id="{A6129ECF-589D-4871-AD8E-28F214283F4B}"/>
                </a:ext>
              </a:extLst>
            </p:cNvPr>
            <p:cNvSpPr>
              <a:spLocks/>
            </p:cNvSpPr>
            <p:nvPr/>
          </p:nvSpPr>
          <p:spPr bwMode="gray">
            <a:xfrm>
              <a:off x="3622771" y="5217467"/>
              <a:ext cx="265125" cy="304700"/>
            </a:xfrm>
            <a:custGeom>
              <a:avLst/>
              <a:gdLst>
                <a:gd name="T0" fmla="*/ 2147483647 w 600"/>
                <a:gd name="T1" fmla="*/ 2147483647 h 678"/>
                <a:gd name="T2" fmla="*/ 2147483647 w 600"/>
                <a:gd name="T3" fmla="*/ 2147483647 h 678"/>
                <a:gd name="T4" fmla="*/ 2147483647 w 600"/>
                <a:gd name="T5" fmla="*/ 2147483647 h 678"/>
                <a:gd name="T6" fmla="*/ 2147483647 w 600"/>
                <a:gd name="T7" fmla="*/ 2147483647 h 678"/>
                <a:gd name="T8" fmla="*/ 2147483647 w 600"/>
                <a:gd name="T9" fmla="*/ 2147483647 h 678"/>
                <a:gd name="T10" fmla="*/ 2147483647 w 600"/>
                <a:gd name="T11" fmla="*/ 2147483647 h 678"/>
                <a:gd name="T12" fmla="*/ 2147483647 w 600"/>
                <a:gd name="T13" fmla="*/ 2147483647 h 678"/>
                <a:gd name="T14" fmla="*/ 2147483647 w 600"/>
                <a:gd name="T15" fmla="*/ 2147483647 h 678"/>
                <a:gd name="T16" fmla="*/ 2147483647 w 600"/>
                <a:gd name="T17" fmla="*/ 2147483647 h 678"/>
                <a:gd name="T18" fmla="*/ 2147483647 w 600"/>
                <a:gd name="T19" fmla="*/ 2147483647 h 678"/>
                <a:gd name="T20" fmla="*/ 2147483647 w 600"/>
                <a:gd name="T21" fmla="*/ 2147483647 h 678"/>
                <a:gd name="T22" fmla="*/ 2147483647 w 600"/>
                <a:gd name="T23" fmla="*/ 2147483647 h 678"/>
                <a:gd name="T24" fmla="*/ 2147483647 w 600"/>
                <a:gd name="T25" fmla="*/ 2147483647 h 678"/>
                <a:gd name="T26" fmla="*/ 2147483647 w 600"/>
                <a:gd name="T27" fmla="*/ 2147483647 h 678"/>
                <a:gd name="T28" fmla="*/ 2147483647 w 600"/>
                <a:gd name="T29" fmla="*/ 2147483647 h 678"/>
                <a:gd name="T30" fmla="*/ 2147483647 w 600"/>
                <a:gd name="T31" fmla="*/ 2147483647 h 678"/>
                <a:gd name="T32" fmla="*/ 2147483647 w 600"/>
                <a:gd name="T33" fmla="*/ 2147483647 h 678"/>
                <a:gd name="T34" fmla="*/ 2147483647 w 600"/>
                <a:gd name="T35" fmla="*/ 2147483647 h 678"/>
                <a:gd name="T36" fmla="*/ 2147483647 w 600"/>
                <a:gd name="T37" fmla="*/ 2147483647 h 678"/>
                <a:gd name="T38" fmla="*/ 2147483647 w 600"/>
                <a:gd name="T39" fmla="*/ 2147483647 h 678"/>
                <a:gd name="T40" fmla="*/ 2147483647 w 600"/>
                <a:gd name="T41" fmla="*/ 2147483647 h 678"/>
                <a:gd name="T42" fmla="*/ 2147483647 w 600"/>
                <a:gd name="T43" fmla="*/ 2147483647 h 678"/>
                <a:gd name="T44" fmla="*/ 2147483647 w 600"/>
                <a:gd name="T45" fmla="*/ 2147483647 h 678"/>
                <a:gd name="T46" fmla="*/ 2147483647 w 600"/>
                <a:gd name="T47" fmla="*/ 2147483647 h 678"/>
                <a:gd name="T48" fmla="*/ 2147483647 w 600"/>
                <a:gd name="T49" fmla="*/ 2147483647 h 678"/>
                <a:gd name="T50" fmla="*/ 2147483647 w 600"/>
                <a:gd name="T51" fmla="*/ 2147483647 h 678"/>
                <a:gd name="T52" fmla="*/ 2147483647 w 600"/>
                <a:gd name="T53" fmla="*/ 0 h 678"/>
                <a:gd name="T54" fmla="*/ 2147483647 w 600"/>
                <a:gd name="T55" fmla="*/ 2147483647 h 678"/>
                <a:gd name="T56" fmla="*/ 2147483647 w 600"/>
                <a:gd name="T57" fmla="*/ 2147483647 h 678"/>
                <a:gd name="T58" fmla="*/ 0 w 600"/>
                <a:gd name="T59" fmla="*/ 2147483647 h 678"/>
                <a:gd name="T60" fmla="*/ 2147483647 w 600"/>
                <a:gd name="T61" fmla="*/ 2147483647 h 678"/>
                <a:gd name="T62" fmla="*/ 2147483647 w 600"/>
                <a:gd name="T63" fmla="*/ 2147483647 h 678"/>
                <a:gd name="T64" fmla="*/ 2147483647 w 600"/>
                <a:gd name="T65" fmla="*/ 2147483647 h 678"/>
                <a:gd name="T66" fmla="*/ 2147483647 w 600"/>
                <a:gd name="T67" fmla="*/ 2147483647 h 678"/>
                <a:gd name="T68" fmla="*/ 2147483647 w 600"/>
                <a:gd name="T69" fmla="*/ 2147483647 h 678"/>
                <a:gd name="T70" fmla="*/ 2147483647 w 600"/>
                <a:gd name="T71" fmla="*/ 2147483647 h 678"/>
                <a:gd name="T72" fmla="*/ 2147483647 w 600"/>
                <a:gd name="T73" fmla="*/ 2147483647 h 678"/>
                <a:gd name="T74" fmla="*/ 2147483647 w 600"/>
                <a:gd name="T75" fmla="*/ 2147483647 h 678"/>
                <a:gd name="T76" fmla="*/ 2147483647 w 600"/>
                <a:gd name="T77" fmla="*/ 2147483647 h 678"/>
                <a:gd name="T78" fmla="*/ 2147483647 w 600"/>
                <a:gd name="T79" fmla="*/ 2147483647 h 678"/>
                <a:gd name="T80" fmla="*/ 2147483647 w 600"/>
                <a:gd name="T81" fmla="*/ 2147483647 h 678"/>
                <a:gd name="T82" fmla="*/ 2147483647 w 600"/>
                <a:gd name="T83" fmla="*/ 2147483647 h 678"/>
                <a:gd name="T84" fmla="*/ 2147483647 w 600"/>
                <a:gd name="T85" fmla="*/ 2147483647 h 678"/>
                <a:gd name="T86" fmla="*/ 2147483647 w 600"/>
                <a:gd name="T87" fmla="*/ 2147483647 h 678"/>
                <a:gd name="T88" fmla="*/ 2147483647 w 600"/>
                <a:gd name="T89" fmla="*/ 2147483647 h 678"/>
                <a:gd name="T90" fmla="*/ 2147483647 w 600"/>
                <a:gd name="T91" fmla="*/ 2147483647 h 678"/>
                <a:gd name="T92" fmla="*/ 2147483647 w 600"/>
                <a:gd name="T93" fmla="*/ 2147483647 h 678"/>
                <a:gd name="T94" fmla="*/ 2147483647 w 600"/>
                <a:gd name="T95" fmla="*/ 2147483647 h 678"/>
                <a:gd name="T96" fmla="*/ 2147483647 w 600"/>
                <a:gd name="T97" fmla="*/ 2147483647 h 678"/>
                <a:gd name="T98" fmla="*/ 2147483647 w 600"/>
                <a:gd name="T99" fmla="*/ 2147483647 h 678"/>
                <a:gd name="T100" fmla="*/ 2147483647 w 600"/>
                <a:gd name="T101" fmla="*/ 2147483647 h 678"/>
                <a:gd name="T102" fmla="*/ 2147483647 w 600"/>
                <a:gd name="T103" fmla="*/ 2147483647 h 678"/>
                <a:gd name="T104" fmla="*/ 2147483647 w 600"/>
                <a:gd name="T105" fmla="*/ 2147483647 h 678"/>
                <a:gd name="T106" fmla="*/ 2147483647 w 600"/>
                <a:gd name="T107" fmla="*/ 2147483647 h 678"/>
                <a:gd name="T108" fmla="*/ 2147483647 w 600"/>
                <a:gd name="T109" fmla="*/ 2147483647 h 678"/>
                <a:gd name="T110" fmla="*/ 2147483647 w 600"/>
                <a:gd name="T111" fmla="*/ 2147483647 h 678"/>
                <a:gd name="T112" fmla="*/ 2147483647 w 600"/>
                <a:gd name="T113" fmla="*/ 2147483647 h 678"/>
                <a:gd name="T114" fmla="*/ 2147483647 w 600"/>
                <a:gd name="T115" fmla="*/ 2147483647 h 678"/>
                <a:gd name="T116" fmla="*/ 2147483647 w 600"/>
                <a:gd name="T117" fmla="*/ 2147483647 h 678"/>
                <a:gd name="T118" fmla="*/ 2147483647 w 600"/>
                <a:gd name="T119" fmla="*/ 2147483647 h 678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600"/>
                <a:gd name="T181" fmla="*/ 0 h 678"/>
                <a:gd name="T182" fmla="*/ 600 w 600"/>
                <a:gd name="T183" fmla="*/ 678 h 678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600" h="678">
                  <a:moveTo>
                    <a:pt x="480" y="660"/>
                  </a:moveTo>
                  <a:lnTo>
                    <a:pt x="492" y="678"/>
                  </a:lnTo>
                  <a:lnTo>
                    <a:pt x="492" y="660"/>
                  </a:lnTo>
                  <a:lnTo>
                    <a:pt x="498" y="654"/>
                  </a:lnTo>
                  <a:lnTo>
                    <a:pt x="510" y="654"/>
                  </a:lnTo>
                  <a:lnTo>
                    <a:pt x="516" y="660"/>
                  </a:lnTo>
                  <a:lnTo>
                    <a:pt x="516" y="666"/>
                  </a:lnTo>
                  <a:lnTo>
                    <a:pt x="522" y="660"/>
                  </a:lnTo>
                  <a:lnTo>
                    <a:pt x="534" y="636"/>
                  </a:lnTo>
                  <a:lnTo>
                    <a:pt x="546" y="624"/>
                  </a:lnTo>
                  <a:lnTo>
                    <a:pt x="552" y="624"/>
                  </a:lnTo>
                  <a:lnTo>
                    <a:pt x="558" y="618"/>
                  </a:lnTo>
                  <a:lnTo>
                    <a:pt x="570" y="612"/>
                  </a:lnTo>
                  <a:lnTo>
                    <a:pt x="576" y="600"/>
                  </a:lnTo>
                  <a:lnTo>
                    <a:pt x="588" y="594"/>
                  </a:lnTo>
                  <a:lnTo>
                    <a:pt x="588" y="516"/>
                  </a:lnTo>
                  <a:lnTo>
                    <a:pt x="582" y="498"/>
                  </a:lnTo>
                  <a:lnTo>
                    <a:pt x="582" y="486"/>
                  </a:lnTo>
                  <a:lnTo>
                    <a:pt x="588" y="474"/>
                  </a:lnTo>
                  <a:lnTo>
                    <a:pt x="588" y="468"/>
                  </a:lnTo>
                  <a:lnTo>
                    <a:pt x="594" y="462"/>
                  </a:lnTo>
                  <a:lnTo>
                    <a:pt x="594" y="432"/>
                  </a:lnTo>
                  <a:lnTo>
                    <a:pt x="600" y="414"/>
                  </a:lnTo>
                  <a:lnTo>
                    <a:pt x="600" y="396"/>
                  </a:lnTo>
                  <a:lnTo>
                    <a:pt x="594" y="384"/>
                  </a:lnTo>
                  <a:lnTo>
                    <a:pt x="582" y="372"/>
                  </a:lnTo>
                  <a:lnTo>
                    <a:pt x="570" y="366"/>
                  </a:lnTo>
                  <a:lnTo>
                    <a:pt x="558" y="366"/>
                  </a:lnTo>
                  <a:lnTo>
                    <a:pt x="540" y="384"/>
                  </a:lnTo>
                  <a:lnTo>
                    <a:pt x="528" y="384"/>
                  </a:lnTo>
                  <a:lnTo>
                    <a:pt x="516" y="378"/>
                  </a:lnTo>
                  <a:lnTo>
                    <a:pt x="504" y="354"/>
                  </a:lnTo>
                  <a:lnTo>
                    <a:pt x="504" y="336"/>
                  </a:lnTo>
                  <a:lnTo>
                    <a:pt x="498" y="318"/>
                  </a:lnTo>
                  <a:lnTo>
                    <a:pt x="498" y="294"/>
                  </a:lnTo>
                  <a:lnTo>
                    <a:pt x="492" y="276"/>
                  </a:lnTo>
                  <a:lnTo>
                    <a:pt x="492" y="252"/>
                  </a:lnTo>
                  <a:lnTo>
                    <a:pt x="486" y="246"/>
                  </a:lnTo>
                  <a:lnTo>
                    <a:pt x="474" y="240"/>
                  </a:lnTo>
                  <a:lnTo>
                    <a:pt x="402" y="240"/>
                  </a:lnTo>
                  <a:lnTo>
                    <a:pt x="360" y="234"/>
                  </a:lnTo>
                  <a:lnTo>
                    <a:pt x="324" y="222"/>
                  </a:lnTo>
                  <a:lnTo>
                    <a:pt x="318" y="216"/>
                  </a:lnTo>
                  <a:lnTo>
                    <a:pt x="312" y="204"/>
                  </a:lnTo>
                  <a:lnTo>
                    <a:pt x="312" y="162"/>
                  </a:lnTo>
                  <a:lnTo>
                    <a:pt x="318" y="150"/>
                  </a:lnTo>
                  <a:lnTo>
                    <a:pt x="318" y="132"/>
                  </a:lnTo>
                  <a:lnTo>
                    <a:pt x="306" y="132"/>
                  </a:lnTo>
                  <a:lnTo>
                    <a:pt x="306" y="96"/>
                  </a:lnTo>
                  <a:lnTo>
                    <a:pt x="294" y="90"/>
                  </a:lnTo>
                  <a:lnTo>
                    <a:pt x="288" y="84"/>
                  </a:lnTo>
                  <a:lnTo>
                    <a:pt x="288" y="78"/>
                  </a:lnTo>
                  <a:lnTo>
                    <a:pt x="270" y="42"/>
                  </a:lnTo>
                  <a:lnTo>
                    <a:pt x="216" y="0"/>
                  </a:lnTo>
                  <a:lnTo>
                    <a:pt x="138" y="12"/>
                  </a:lnTo>
                  <a:lnTo>
                    <a:pt x="36" y="30"/>
                  </a:lnTo>
                  <a:lnTo>
                    <a:pt x="30" y="60"/>
                  </a:lnTo>
                  <a:lnTo>
                    <a:pt x="18" y="72"/>
                  </a:lnTo>
                  <a:lnTo>
                    <a:pt x="6" y="78"/>
                  </a:lnTo>
                  <a:lnTo>
                    <a:pt x="0" y="84"/>
                  </a:lnTo>
                  <a:lnTo>
                    <a:pt x="0" y="96"/>
                  </a:lnTo>
                  <a:lnTo>
                    <a:pt x="12" y="120"/>
                  </a:lnTo>
                  <a:lnTo>
                    <a:pt x="12" y="126"/>
                  </a:lnTo>
                  <a:lnTo>
                    <a:pt x="18" y="132"/>
                  </a:lnTo>
                  <a:lnTo>
                    <a:pt x="18" y="156"/>
                  </a:lnTo>
                  <a:lnTo>
                    <a:pt x="6" y="228"/>
                  </a:lnTo>
                  <a:lnTo>
                    <a:pt x="6" y="246"/>
                  </a:lnTo>
                  <a:lnTo>
                    <a:pt x="24" y="264"/>
                  </a:lnTo>
                  <a:lnTo>
                    <a:pt x="24" y="270"/>
                  </a:lnTo>
                  <a:lnTo>
                    <a:pt x="30" y="276"/>
                  </a:lnTo>
                  <a:lnTo>
                    <a:pt x="36" y="288"/>
                  </a:lnTo>
                  <a:lnTo>
                    <a:pt x="48" y="294"/>
                  </a:lnTo>
                  <a:lnTo>
                    <a:pt x="54" y="306"/>
                  </a:lnTo>
                  <a:lnTo>
                    <a:pt x="60" y="312"/>
                  </a:lnTo>
                  <a:lnTo>
                    <a:pt x="84" y="324"/>
                  </a:lnTo>
                  <a:lnTo>
                    <a:pt x="102" y="342"/>
                  </a:lnTo>
                  <a:lnTo>
                    <a:pt x="114" y="348"/>
                  </a:lnTo>
                  <a:lnTo>
                    <a:pt x="120" y="366"/>
                  </a:lnTo>
                  <a:lnTo>
                    <a:pt x="126" y="366"/>
                  </a:lnTo>
                  <a:lnTo>
                    <a:pt x="132" y="372"/>
                  </a:lnTo>
                  <a:lnTo>
                    <a:pt x="168" y="390"/>
                  </a:lnTo>
                  <a:lnTo>
                    <a:pt x="198" y="390"/>
                  </a:lnTo>
                  <a:lnTo>
                    <a:pt x="210" y="396"/>
                  </a:lnTo>
                  <a:lnTo>
                    <a:pt x="216" y="402"/>
                  </a:lnTo>
                  <a:lnTo>
                    <a:pt x="228" y="408"/>
                  </a:lnTo>
                  <a:lnTo>
                    <a:pt x="234" y="414"/>
                  </a:lnTo>
                  <a:lnTo>
                    <a:pt x="240" y="414"/>
                  </a:lnTo>
                  <a:lnTo>
                    <a:pt x="246" y="420"/>
                  </a:lnTo>
                  <a:lnTo>
                    <a:pt x="258" y="426"/>
                  </a:lnTo>
                  <a:lnTo>
                    <a:pt x="276" y="438"/>
                  </a:lnTo>
                  <a:lnTo>
                    <a:pt x="312" y="456"/>
                  </a:lnTo>
                  <a:lnTo>
                    <a:pt x="318" y="462"/>
                  </a:lnTo>
                  <a:lnTo>
                    <a:pt x="330" y="462"/>
                  </a:lnTo>
                  <a:lnTo>
                    <a:pt x="342" y="468"/>
                  </a:lnTo>
                  <a:lnTo>
                    <a:pt x="360" y="474"/>
                  </a:lnTo>
                  <a:lnTo>
                    <a:pt x="372" y="480"/>
                  </a:lnTo>
                  <a:lnTo>
                    <a:pt x="378" y="486"/>
                  </a:lnTo>
                  <a:lnTo>
                    <a:pt x="372" y="492"/>
                  </a:lnTo>
                  <a:lnTo>
                    <a:pt x="372" y="504"/>
                  </a:lnTo>
                  <a:lnTo>
                    <a:pt x="366" y="510"/>
                  </a:lnTo>
                  <a:lnTo>
                    <a:pt x="360" y="522"/>
                  </a:lnTo>
                  <a:lnTo>
                    <a:pt x="366" y="528"/>
                  </a:lnTo>
                  <a:lnTo>
                    <a:pt x="372" y="540"/>
                  </a:lnTo>
                  <a:lnTo>
                    <a:pt x="372" y="546"/>
                  </a:lnTo>
                  <a:lnTo>
                    <a:pt x="366" y="552"/>
                  </a:lnTo>
                  <a:lnTo>
                    <a:pt x="348" y="552"/>
                  </a:lnTo>
                  <a:lnTo>
                    <a:pt x="348" y="588"/>
                  </a:lnTo>
                  <a:lnTo>
                    <a:pt x="342" y="594"/>
                  </a:lnTo>
                  <a:lnTo>
                    <a:pt x="336" y="606"/>
                  </a:lnTo>
                  <a:lnTo>
                    <a:pt x="330" y="612"/>
                  </a:lnTo>
                  <a:lnTo>
                    <a:pt x="324" y="624"/>
                  </a:lnTo>
                  <a:lnTo>
                    <a:pt x="324" y="636"/>
                  </a:lnTo>
                  <a:lnTo>
                    <a:pt x="330" y="642"/>
                  </a:lnTo>
                  <a:lnTo>
                    <a:pt x="354" y="642"/>
                  </a:lnTo>
                  <a:lnTo>
                    <a:pt x="366" y="636"/>
                  </a:lnTo>
                  <a:lnTo>
                    <a:pt x="372" y="636"/>
                  </a:lnTo>
                  <a:lnTo>
                    <a:pt x="384" y="642"/>
                  </a:lnTo>
                  <a:lnTo>
                    <a:pt x="390" y="648"/>
                  </a:lnTo>
                  <a:lnTo>
                    <a:pt x="402" y="654"/>
                  </a:lnTo>
                  <a:lnTo>
                    <a:pt x="420" y="660"/>
                  </a:lnTo>
                  <a:lnTo>
                    <a:pt x="480" y="66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lumMod val="50000"/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28" name="Papua New Guinea" descr="© INSCALE GmbH, 05.05.2010&#10;http://www.presentationload.com/">
              <a:extLst>
                <a:ext uri="{FF2B5EF4-FFF2-40B4-BE49-F238E27FC236}">
                  <a16:creationId xmlns:a16="http://schemas.microsoft.com/office/drawing/2014/main" id="{0C0A94FB-C40A-4076-AF53-0216C3E171BF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9974638" y="4589024"/>
              <a:ext cx="482621" cy="325330"/>
            </a:xfrm>
            <a:custGeom>
              <a:avLst/>
              <a:gdLst>
                <a:gd name="T0" fmla="*/ 2147483647 w 1086"/>
                <a:gd name="T1" fmla="*/ 2147483647 h 726"/>
                <a:gd name="T2" fmla="*/ 2147483647 w 1086"/>
                <a:gd name="T3" fmla="*/ 2147483647 h 726"/>
                <a:gd name="T4" fmla="*/ 2147483647 w 1086"/>
                <a:gd name="T5" fmla="*/ 2147483647 h 726"/>
                <a:gd name="T6" fmla="*/ 2147483647 w 1086"/>
                <a:gd name="T7" fmla="*/ 2147483647 h 726"/>
                <a:gd name="T8" fmla="*/ 2147483647 w 1086"/>
                <a:gd name="T9" fmla="*/ 2147483647 h 726"/>
                <a:gd name="T10" fmla="*/ 2147483647 w 1086"/>
                <a:gd name="T11" fmla="*/ 2147483647 h 726"/>
                <a:gd name="T12" fmla="*/ 2147483647 w 1086"/>
                <a:gd name="T13" fmla="*/ 2147483647 h 726"/>
                <a:gd name="T14" fmla="*/ 2147483647 w 1086"/>
                <a:gd name="T15" fmla="*/ 2147483647 h 726"/>
                <a:gd name="T16" fmla="*/ 2147483647 w 1086"/>
                <a:gd name="T17" fmla="*/ 2147483647 h 726"/>
                <a:gd name="T18" fmla="*/ 2147483647 w 1086"/>
                <a:gd name="T19" fmla="*/ 2147483647 h 726"/>
                <a:gd name="T20" fmla="*/ 2147483647 w 1086"/>
                <a:gd name="T21" fmla="*/ 2147483647 h 726"/>
                <a:gd name="T22" fmla="*/ 2147483647 w 1086"/>
                <a:gd name="T23" fmla="*/ 2147483647 h 726"/>
                <a:gd name="T24" fmla="*/ 2147483647 w 1086"/>
                <a:gd name="T25" fmla="*/ 2147483647 h 726"/>
                <a:gd name="T26" fmla="*/ 2147483647 w 1086"/>
                <a:gd name="T27" fmla="*/ 2147483647 h 726"/>
                <a:gd name="T28" fmla="*/ 2147483647 w 1086"/>
                <a:gd name="T29" fmla="*/ 2147483647 h 726"/>
                <a:gd name="T30" fmla="*/ 2147483647 w 1086"/>
                <a:gd name="T31" fmla="*/ 2147483647 h 726"/>
                <a:gd name="T32" fmla="*/ 2147483647 w 1086"/>
                <a:gd name="T33" fmla="*/ 2147483647 h 726"/>
                <a:gd name="T34" fmla="*/ 2147483647 w 1086"/>
                <a:gd name="T35" fmla="*/ 2147483647 h 726"/>
                <a:gd name="T36" fmla="*/ 2147483647 w 1086"/>
                <a:gd name="T37" fmla="*/ 2147483647 h 726"/>
                <a:gd name="T38" fmla="*/ 2147483647 w 1086"/>
                <a:gd name="T39" fmla="*/ 2147483647 h 726"/>
                <a:gd name="T40" fmla="*/ 2147483647 w 1086"/>
                <a:gd name="T41" fmla="*/ 2147483647 h 726"/>
                <a:gd name="T42" fmla="*/ 2147483647 w 1086"/>
                <a:gd name="T43" fmla="*/ 2147483647 h 726"/>
                <a:gd name="T44" fmla="*/ 2147483647 w 1086"/>
                <a:gd name="T45" fmla="*/ 2147483647 h 726"/>
                <a:gd name="T46" fmla="*/ 2147483647 w 1086"/>
                <a:gd name="T47" fmla="*/ 2147483647 h 726"/>
                <a:gd name="T48" fmla="*/ 2147483647 w 1086"/>
                <a:gd name="T49" fmla="*/ 2147483647 h 726"/>
                <a:gd name="T50" fmla="*/ 2147483647 w 1086"/>
                <a:gd name="T51" fmla="*/ 2147483647 h 726"/>
                <a:gd name="T52" fmla="*/ 2147483647 w 1086"/>
                <a:gd name="T53" fmla="*/ 2147483647 h 726"/>
                <a:gd name="T54" fmla="*/ 2147483647 w 1086"/>
                <a:gd name="T55" fmla="*/ 2147483647 h 726"/>
                <a:gd name="T56" fmla="*/ 2147483647 w 1086"/>
                <a:gd name="T57" fmla="*/ 2147483647 h 726"/>
                <a:gd name="T58" fmla="*/ 2147483647 w 1086"/>
                <a:gd name="T59" fmla="*/ 2147483647 h 726"/>
                <a:gd name="T60" fmla="*/ 2147483647 w 1086"/>
                <a:gd name="T61" fmla="*/ 2147483647 h 726"/>
                <a:gd name="T62" fmla="*/ 2147483647 w 1086"/>
                <a:gd name="T63" fmla="*/ 2147483647 h 726"/>
                <a:gd name="T64" fmla="*/ 2147483647 w 1086"/>
                <a:gd name="T65" fmla="*/ 2147483647 h 726"/>
                <a:gd name="T66" fmla="*/ 2147483647 w 1086"/>
                <a:gd name="T67" fmla="*/ 2147483647 h 726"/>
                <a:gd name="T68" fmla="*/ 2147483647 w 1086"/>
                <a:gd name="T69" fmla="*/ 2147483647 h 726"/>
                <a:gd name="T70" fmla="*/ 2147483647 w 1086"/>
                <a:gd name="T71" fmla="*/ 2147483647 h 726"/>
                <a:gd name="T72" fmla="*/ 2147483647 w 1086"/>
                <a:gd name="T73" fmla="*/ 2147483647 h 726"/>
                <a:gd name="T74" fmla="*/ 2147483647 w 1086"/>
                <a:gd name="T75" fmla="*/ 2147483647 h 726"/>
                <a:gd name="T76" fmla="*/ 2147483647 w 1086"/>
                <a:gd name="T77" fmla="*/ 2147483647 h 726"/>
                <a:gd name="T78" fmla="*/ 2147483647 w 1086"/>
                <a:gd name="T79" fmla="*/ 2147483647 h 726"/>
                <a:gd name="T80" fmla="*/ 2147483647 w 1086"/>
                <a:gd name="T81" fmla="*/ 2147483647 h 726"/>
                <a:gd name="T82" fmla="*/ 2147483647 w 1086"/>
                <a:gd name="T83" fmla="*/ 2147483647 h 726"/>
                <a:gd name="T84" fmla="*/ 2147483647 w 1086"/>
                <a:gd name="T85" fmla="*/ 2147483647 h 726"/>
                <a:gd name="T86" fmla="*/ 2147483647 w 1086"/>
                <a:gd name="T87" fmla="*/ 2147483647 h 726"/>
                <a:gd name="T88" fmla="*/ 2147483647 w 1086"/>
                <a:gd name="T89" fmla="*/ 2147483647 h 726"/>
                <a:gd name="T90" fmla="*/ 2147483647 w 1086"/>
                <a:gd name="T91" fmla="*/ 2147483647 h 726"/>
                <a:gd name="T92" fmla="*/ 2147483647 w 1086"/>
                <a:gd name="T93" fmla="*/ 2147483647 h 726"/>
                <a:gd name="T94" fmla="*/ 2147483647 w 1086"/>
                <a:gd name="T95" fmla="*/ 2147483647 h 726"/>
                <a:gd name="T96" fmla="*/ 2147483647 w 1086"/>
                <a:gd name="T97" fmla="*/ 2147483647 h 726"/>
                <a:gd name="T98" fmla="*/ 2147483647 w 1086"/>
                <a:gd name="T99" fmla="*/ 2147483647 h 726"/>
                <a:gd name="T100" fmla="*/ 2147483647 w 1086"/>
                <a:gd name="T101" fmla="*/ 2147483647 h 726"/>
                <a:gd name="T102" fmla="*/ 2147483647 w 1086"/>
                <a:gd name="T103" fmla="*/ 2147483647 h 726"/>
                <a:gd name="T104" fmla="*/ 2147483647 w 1086"/>
                <a:gd name="T105" fmla="*/ 2147483647 h 726"/>
                <a:gd name="T106" fmla="*/ 2147483647 w 1086"/>
                <a:gd name="T107" fmla="*/ 2147483647 h 726"/>
                <a:gd name="T108" fmla="*/ 2147483647 w 1086"/>
                <a:gd name="T109" fmla="*/ 2147483647 h 726"/>
                <a:gd name="T110" fmla="*/ 2147483647 w 1086"/>
                <a:gd name="T111" fmla="*/ 2147483647 h 726"/>
                <a:gd name="T112" fmla="*/ 2147483647 w 1086"/>
                <a:gd name="T113" fmla="*/ 2147483647 h 72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086"/>
                <a:gd name="T172" fmla="*/ 0 h 726"/>
                <a:gd name="T173" fmla="*/ 1086 w 1086"/>
                <a:gd name="T174" fmla="*/ 726 h 72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086" h="726">
                  <a:moveTo>
                    <a:pt x="486" y="0"/>
                  </a:moveTo>
                  <a:lnTo>
                    <a:pt x="462" y="0"/>
                  </a:lnTo>
                  <a:lnTo>
                    <a:pt x="450" y="6"/>
                  </a:lnTo>
                  <a:lnTo>
                    <a:pt x="444" y="12"/>
                  </a:lnTo>
                  <a:lnTo>
                    <a:pt x="432" y="18"/>
                  </a:lnTo>
                  <a:lnTo>
                    <a:pt x="462" y="36"/>
                  </a:lnTo>
                  <a:lnTo>
                    <a:pt x="474" y="36"/>
                  </a:lnTo>
                  <a:lnTo>
                    <a:pt x="486" y="30"/>
                  </a:lnTo>
                  <a:lnTo>
                    <a:pt x="498" y="18"/>
                  </a:lnTo>
                  <a:lnTo>
                    <a:pt x="492" y="6"/>
                  </a:lnTo>
                  <a:lnTo>
                    <a:pt x="486" y="0"/>
                  </a:lnTo>
                  <a:close/>
                  <a:moveTo>
                    <a:pt x="756" y="216"/>
                  </a:moveTo>
                  <a:lnTo>
                    <a:pt x="750" y="222"/>
                  </a:lnTo>
                  <a:lnTo>
                    <a:pt x="750" y="228"/>
                  </a:lnTo>
                  <a:lnTo>
                    <a:pt x="756" y="234"/>
                  </a:lnTo>
                  <a:lnTo>
                    <a:pt x="768" y="240"/>
                  </a:lnTo>
                  <a:lnTo>
                    <a:pt x="774" y="246"/>
                  </a:lnTo>
                  <a:lnTo>
                    <a:pt x="774" y="264"/>
                  </a:lnTo>
                  <a:lnTo>
                    <a:pt x="702" y="300"/>
                  </a:lnTo>
                  <a:lnTo>
                    <a:pt x="666" y="300"/>
                  </a:lnTo>
                  <a:lnTo>
                    <a:pt x="630" y="312"/>
                  </a:lnTo>
                  <a:lnTo>
                    <a:pt x="594" y="330"/>
                  </a:lnTo>
                  <a:lnTo>
                    <a:pt x="588" y="336"/>
                  </a:lnTo>
                  <a:lnTo>
                    <a:pt x="570" y="336"/>
                  </a:lnTo>
                  <a:lnTo>
                    <a:pt x="564" y="342"/>
                  </a:lnTo>
                  <a:lnTo>
                    <a:pt x="588" y="378"/>
                  </a:lnTo>
                  <a:lnTo>
                    <a:pt x="684" y="378"/>
                  </a:lnTo>
                  <a:lnTo>
                    <a:pt x="702" y="366"/>
                  </a:lnTo>
                  <a:lnTo>
                    <a:pt x="738" y="366"/>
                  </a:lnTo>
                  <a:lnTo>
                    <a:pt x="750" y="360"/>
                  </a:lnTo>
                  <a:lnTo>
                    <a:pt x="774" y="336"/>
                  </a:lnTo>
                  <a:lnTo>
                    <a:pt x="774" y="330"/>
                  </a:lnTo>
                  <a:lnTo>
                    <a:pt x="804" y="324"/>
                  </a:lnTo>
                  <a:lnTo>
                    <a:pt x="798" y="300"/>
                  </a:lnTo>
                  <a:lnTo>
                    <a:pt x="822" y="300"/>
                  </a:lnTo>
                  <a:lnTo>
                    <a:pt x="822" y="288"/>
                  </a:lnTo>
                  <a:lnTo>
                    <a:pt x="828" y="258"/>
                  </a:lnTo>
                  <a:lnTo>
                    <a:pt x="828" y="228"/>
                  </a:lnTo>
                  <a:lnTo>
                    <a:pt x="822" y="198"/>
                  </a:lnTo>
                  <a:lnTo>
                    <a:pt x="816" y="192"/>
                  </a:lnTo>
                  <a:lnTo>
                    <a:pt x="804" y="186"/>
                  </a:lnTo>
                  <a:lnTo>
                    <a:pt x="792" y="192"/>
                  </a:lnTo>
                  <a:lnTo>
                    <a:pt x="786" y="198"/>
                  </a:lnTo>
                  <a:lnTo>
                    <a:pt x="762" y="210"/>
                  </a:lnTo>
                  <a:lnTo>
                    <a:pt x="756" y="216"/>
                  </a:lnTo>
                  <a:close/>
                  <a:moveTo>
                    <a:pt x="834" y="132"/>
                  </a:moveTo>
                  <a:lnTo>
                    <a:pt x="822" y="132"/>
                  </a:lnTo>
                  <a:lnTo>
                    <a:pt x="816" y="120"/>
                  </a:lnTo>
                  <a:lnTo>
                    <a:pt x="804" y="108"/>
                  </a:lnTo>
                  <a:lnTo>
                    <a:pt x="792" y="102"/>
                  </a:lnTo>
                  <a:lnTo>
                    <a:pt x="786" y="90"/>
                  </a:lnTo>
                  <a:lnTo>
                    <a:pt x="774" y="78"/>
                  </a:lnTo>
                  <a:lnTo>
                    <a:pt x="768" y="78"/>
                  </a:lnTo>
                  <a:lnTo>
                    <a:pt x="762" y="72"/>
                  </a:lnTo>
                  <a:lnTo>
                    <a:pt x="756" y="72"/>
                  </a:lnTo>
                  <a:lnTo>
                    <a:pt x="732" y="36"/>
                  </a:lnTo>
                  <a:lnTo>
                    <a:pt x="720" y="84"/>
                  </a:lnTo>
                  <a:lnTo>
                    <a:pt x="762" y="96"/>
                  </a:lnTo>
                  <a:lnTo>
                    <a:pt x="816" y="150"/>
                  </a:lnTo>
                  <a:lnTo>
                    <a:pt x="828" y="150"/>
                  </a:lnTo>
                  <a:lnTo>
                    <a:pt x="834" y="156"/>
                  </a:lnTo>
                  <a:lnTo>
                    <a:pt x="846" y="162"/>
                  </a:lnTo>
                  <a:lnTo>
                    <a:pt x="852" y="174"/>
                  </a:lnTo>
                  <a:lnTo>
                    <a:pt x="852" y="180"/>
                  </a:lnTo>
                  <a:lnTo>
                    <a:pt x="858" y="192"/>
                  </a:lnTo>
                  <a:lnTo>
                    <a:pt x="852" y="204"/>
                  </a:lnTo>
                  <a:lnTo>
                    <a:pt x="852" y="240"/>
                  </a:lnTo>
                  <a:lnTo>
                    <a:pt x="858" y="252"/>
                  </a:lnTo>
                  <a:lnTo>
                    <a:pt x="864" y="258"/>
                  </a:lnTo>
                  <a:lnTo>
                    <a:pt x="882" y="258"/>
                  </a:lnTo>
                  <a:lnTo>
                    <a:pt x="894" y="246"/>
                  </a:lnTo>
                  <a:lnTo>
                    <a:pt x="900" y="234"/>
                  </a:lnTo>
                  <a:lnTo>
                    <a:pt x="900" y="222"/>
                  </a:lnTo>
                  <a:lnTo>
                    <a:pt x="888" y="186"/>
                  </a:lnTo>
                  <a:lnTo>
                    <a:pt x="876" y="174"/>
                  </a:lnTo>
                  <a:lnTo>
                    <a:pt x="864" y="156"/>
                  </a:lnTo>
                  <a:lnTo>
                    <a:pt x="852" y="150"/>
                  </a:lnTo>
                  <a:lnTo>
                    <a:pt x="846" y="138"/>
                  </a:lnTo>
                  <a:lnTo>
                    <a:pt x="834" y="132"/>
                  </a:lnTo>
                  <a:close/>
                  <a:moveTo>
                    <a:pt x="1086" y="360"/>
                  </a:moveTo>
                  <a:lnTo>
                    <a:pt x="1020" y="294"/>
                  </a:lnTo>
                  <a:lnTo>
                    <a:pt x="1020" y="288"/>
                  </a:lnTo>
                  <a:lnTo>
                    <a:pt x="1002" y="270"/>
                  </a:lnTo>
                  <a:lnTo>
                    <a:pt x="984" y="270"/>
                  </a:lnTo>
                  <a:lnTo>
                    <a:pt x="978" y="276"/>
                  </a:lnTo>
                  <a:lnTo>
                    <a:pt x="978" y="300"/>
                  </a:lnTo>
                  <a:lnTo>
                    <a:pt x="996" y="330"/>
                  </a:lnTo>
                  <a:lnTo>
                    <a:pt x="1020" y="378"/>
                  </a:lnTo>
                  <a:lnTo>
                    <a:pt x="1086" y="438"/>
                  </a:lnTo>
                  <a:lnTo>
                    <a:pt x="1086" y="360"/>
                  </a:lnTo>
                  <a:close/>
                  <a:moveTo>
                    <a:pt x="672" y="672"/>
                  </a:moveTo>
                  <a:lnTo>
                    <a:pt x="630" y="642"/>
                  </a:lnTo>
                  <a:lnTo>
                    <a:pt x="648" y="630"/>
                  </a:lnTo>
                  <a:lnTo>
                    <a:pt x="636" y="630"/>
                  </a:lnTo>
                  <a:lnTo>
                    <a:pt x="624" y="624"/>
                  </a:lnTo>
                  <a:lnTo>
                    <a:pt x="612" y="624"/>
                  </a:lnTo>
                  <a:lnTo>
                    <a:pt x="600" y="618"/>
                  </a:lnTo>
                  <a:lnTo>
                    <a:pt x="594" y="606"/>
                  </a:lnTo>
                  <a:lnTo>
                    <a:pt x="594" y="594"/>
                  </a:lnTo>
                  <a:lnTo>
                    <a:pt x="600" y="582"/>
                  </a:lnTo>
                  <a:lnTo>
                    <a:pt x="600" y="564"/>
                  </a:lnTo>
                  <a:lnTo>
                    <a:pt x="588" y="570"/>
                  </a:lnTo>
                  <a:lnTo>
                    <a:pt x="582" y="570"/>
                  </a:lnTo>
                  <a:lnTo>
                    <a:pt x="570" y="576"/>
                  </a:lnTo>
                  <a:lnTo>
                    <a:pt x="564" y="576"/>
                  </a:lnTo>
                  <a:lnTo>
                    <a:pt x="552" y="582"/>
                  </a:lnTo>
                  <a:lnTo>
                    <a:pt x="552" y="552"/>
                  </a:lnTo>
                  <a:lnTo>
                    <a:pt x="528" y="540"/>
                  </a:lnTo>
                  <a:lnTo>
                    <a:pt x="528" y="492"/>
                  </a:lnTo>
                  <a:lnTo>
                    <a:pt x="474" y="456"/>
                  </a:lnTo>
                  <a:lnTo>
                    <a:pt x="450" y="402"/>
                  </a:lnTo>
                  <a:lnTo>
                    <a:pt x="474" y="390"/>
                  </a:lnTo>
                  <a:lnTo>
                    <a:pt x="480" y="384"/>
                  </a:lnTo>
                  <a:lnTo>
                    <a:pt x="492" y="378"/>
                  </a:lnTo>
                  <a:lnTo>
                    <a:pt x="504" y="366"/>
                  </a:lnTo>
                  <a:lnTo>
                    <a:pt x="504" y="360"/>
                  </a:lnTo>
                  <a:lnTo>
                    <a:pt x="492" y="336"/>
                  </a:lnTo>
                  <a:lnTo>
                    <a:pt x="468" y="324"/>
                  </a:lnTo>
                  <a:lnTo>
                    <a:pt x="462" y="318"/>
                  </a:lnTo>
                  <a:lnTo>
                    <a:pt x="456" y="318"/>
                  </a:lnTo>
                  <a:lnTo>
                    <a:pt x="450" y="312"/>
                  </a:lnTo>
                  <a:lnTo>
                    <a:pt x="438" y="312"/>
                  </a:lnTo>
                  <a:lnTo>
                    <a:pt x="402" y="300"/>
                  </a:lnTo>
                  <a:lnTo>
                    <a:pt x="390" y="300"/>
                  </a:lnTo>
                  <a:lnTo>
                    <a:pt x="378" y="294"/>
                  </a:lnTo>
                  <a:lnTo>
                    <a:pt x="372" y="294"/>
                  </a:lnTo>
                  <a:lnTo>
                    <a:pt x="372" y="234"/>
                  </a:lnTo>
                  <a:lnTo>
                    <a:pt x="366" y="222"/>
                  </a:lnTo>
                  <a:lnTo>
                    <a:pt x="354" y="210"/>
                  </a:lnTo>
                  <a:lnTo>
                    <a:pt x="342" y="210"/>
                  </a:lnTo>
                  <a:lnTo>
                    <a:pt x="288" y="156"/>
                  </a:lnTo>
                  <a:lnTo>
                    <a:pt x="252" y="162"/>
                  </a:lnTo>
                  <a:lnTo>
                    <a:pt x="216" y="126"/>
                  </a:lnTo>
                  <a:lnTo>
                    <a:pt x="186" y="120"/>
                  </a:lnTo>
                  <a:lnTo>
                    <a:pt x="66" y="60"/>
                  </a:lnTo>
                  <a:lnTo>
                    <a:pt x="42" y="72"/>
                  </a:lnTo>
                  <a:lnTo>
                    <a:pt x="0" y="42"/>
                  </a:lnTo>
                  <a:lnTo>
                    <a:pt x="42" y="72"/>
                  </a:lnTo>
                  <a:lnTo>
                    <a:pt x="36" y="102"/>
                  </a:lnTo>
                  <a:lnTo>
                    <a:pt x="36" y="240"/>
                  </a:lnTo>
                  <a:lnTo>
                    <a:pt x="30" y="258"/>
                  </a:lnTo>
                  <a:lnTo>
                    <a:pt x="30" y="372"/>
                  </a:lnTo>
                  <a:lnTo>
                    <a:pt x="24" y="378"/>
                  </a:lnTo>
                  <a:lnTo>
                    <a:pt x="12" y="384"/>
                  </a:lnTo>
                  <a:lnTo>
                    <a:pt x="0" y="396"/>
                  </a:lnTo>
                  <a:lnTo>
                    <a:pt x="0" y="402"/>
                  </a:lnTo>
                  <a:lnTo>
                    <a:pt x="6" y="408"/>
                  </a:lnTo>
                  <a:lnTo>
                    <a:pt x="18" y="414"/>
                  </a:lnTo>
                  <a:lnTo>
                    <a:pt x="30" y="414"/>
                  </a:lnTo>
                  <a:lnTo>
                    <a:pt x="30" y="444"/>
                  </a:lnTo>
                  <a:lnTo>
                    <a:pt x="24" y="456"/>
                  </a:lnTo>
                  <a:lnTo>
                    <a:pt x="24" y="480"/>
                  </a:lnTo>
                  <a:lnTo>
                    <a:pt x="18" y="492"/>
                  </a:lnTo>
                  <a:lnTo>
                    <a:pt x="18" y="504"/>
                  </a:lnTo>
                  <a:lnTo>
                    <a:pt x="12" y="510"/>
                  </a:lnTo>
                  <a:lnTo>
                    <a:pt x="12" y="516"/>
                  </a:lnTo>
                  <a:lnTo>
                    <a:pt x="18" y="540"/>
                  </a:lnTo>
                  <a:lnTo>
                    <a:pt x="18" y="588"/>
                  </a:lnTo>
                  <a:lnTo>
                    <a:pt x="30" y="594"/>
                  </a:lnTo>
                  <a:lnTo>
                    <a:pt x="48" y="594"/>
                  </a:lnTo>
                  <a:lnTo>
                    <a:pt x="60" y="588"/>
                  </a:lnTo>
                  <a:lnTo>
                    <a:pt x="90" y="588"/>
                  </a:lnTo>
                  <a:lnTo>
                    <a:pt x="96" y="582"/>
                  </a:lnTo>
                  <a:lnTo>
                    <a:pt x="102" y="582"/>
                  </a:lnTo>
                  <a:lnTo>
                    <a:pt x="126" y="600"/>
                  </a:lnTo>
                  <a:lnTo>
                    <a:pt x="132" y="600"/>
                  </a:lnTo>
                  <a:lnTo>
                    <a:pt x="138" y="594"/>
                  </a:lnTo>
                  <a:lnTo>
                    <a:pt x="156" y="588"/>
                  </a:lnTo>
                  <a:lnTo>
                    <a:pt x="168" y="582"/>
                  </a:lnTo>
                  <a:lnTo>
                    <a:pt x="180" y="570"/>
                  </a:lnTo>
                  <a:lnTo>
                    <a:pt x="180" y="564"/>
                  </a:lnTo>
                  <a:lnTo>
                    <a:pt x="168" y="552"/>
                  </a:lnTo>
                  <a:lnTo>
                    <a:pt x="150" y="540"/>
                  </a:lnTo>
                  <a:lnTo>
                    <a:pt x="138" y="534"/>
                  </a:lnTo>
                  <a:lnTo>
                    <a:pt x="120" y="522"/>
                  </a:lnTo>
                  <a:lnTo>
                    <a:pt x="108" y="516"/>
                  </a:lnTo>
                  <a:lnTo>
                    <a:pt x="102" y="510"/>
                  </a:lnTo>
                  <a:lnTo>
                    <a:pt x="96" y="510"/>
                  </a:lnTo>
                  <a:lnTo>
                    <a:pt x="108" y="510"/>
                  </a:lnTo>
                  <a:lnTo>
                    <a:pt x="138" y="516"/>
                  </a:lnTo>
                  <a:lnTo>
                    <a:pt x="204" y="516"/>
                  </a:lnTo>
                  <a:lnTo>
                    <a:pt x="204" y="510"/>
                  </a:lnTo>
                  <a:lnTo>
                    <a:pt x="198" y="504"/>
                  </a:lnTo>
                  <a:lnTo>
                    <a:pt x="198" y="498"/>
                  </a:lnTo>
                  <a:lnTo>
                    <a:pt x="186" y="486"/>
                  </a:lnTo>
                  <a:lnTo>
                    <a:pt x="192" y="492"/>
                  </a:lnTo>
                  <a:lnTo>
                    <a:pt x="204" y="492"/>
                  </a:lnTo>
                  <a:lnTo>
                    <a:pt x="210" y="498"/>
                  </a:lnTo>
                  <a:lnTo>
                    <a:pt x="216" y="498"/>
                  </a:lnTo>
                  <a:lnTo>
                    <a:pt x="222" y="492"/>
                  </a:lnTo>
                  <a:lnTo>
                    <a:pt x="222" y="486"/>
                  </a:lnTo>
                  <a:lnTo>
                    <a:pt x="216" y="480"/>
                  </a:lnTo>
                  <a:lnTo>
                    <a:pt x="216" y="468"/>
                  </a:lnTo>
                  <a:lnTo>
                    <a:pt x="210" y="462"/>
                  </a:lnTo>
                  <a:lnTo>
                    <a:pt x="222" y="468"/>
                  </a:lnTo>
                  <a:lnTo>
                    <a:pt x="228" y="474"/>
                  </a:lnTo>
                  <a:lnTo>
                    <a:pt x="246" y="474"/>
                  </a:lnTo>
                  <a:lnTo>
                    <a:pt x="252" y="468"/>
                  </a:lnTo>
                  <a:lnTo>
                    <a:pt x="264" y="462"/>
                  </a:lnTo>
                  <a:lnTo>
                    <a:pt x="270" y="456"/>
                  </a:lnTo>
                  <a:lnTo>
                    <a:pt x="288" y="474"/>
                  </a:lnTo>
                  <a:lnTo>
                    <a:pt x="300" y="480"/>
                  </a:lnTo>
                  <a:lnTo>
                    <a:pt x="306" y="486"/>
                  </a:lnTo>
                  <a:lnTo>
                    <a:pt x="312" y="486"/>
                  </a:lnTo>
                  <a:lnTo>
                    <a:pt x="330" y="492"/>
                  </a:lnTo>
                  <a:lnTo>
                    <a:pt x="342" y="492"/>
                  </a:lnTo>
                  <a:lnTo>
                    <a:pt x="378" y="504"/>
                  </a:lnTo>
                  <a:lnTo>
                    <a:pt x="390" y="510"/>
                  </a:lnTo>
                  <a:lnTo>
                    <a:pt x="402" y="534"/>
                  </a:lnTo>
                  <a:lnTo>
                    <a:pt x="402" y="558"/>
                  </a:lnTo>
                  <a:lnTo>
                    <a:pt x="408" y="570"/>
                  </a:lnTo>
                  <a:lnTo>
                    <a:pt x="420" y="582"/>
                  </a:lnTo>
                  <a:lnTo>
                    <a:pt x="438" y="582"/>
                  </a:lnTo>
                  <a:lnTo>
                    <a:pt x="450" y="594"/>
                  </a:lnTo>
                  <a:lnTo>
                    <a:pt x="450" y="606"/>
                  </a:lnTo>
                  <a:lnTo>
                    <a:pt x="456" y="618"/>
                  </a:lnTo>
                  <a:lnTo>
                    <a:pt x="468" y="654"/>
                  </a:lnTo>
                  <a:lnTo>
                    <a:pt x="486" y="672"/>
                  </a:lnTo>
                  <a:lnTo>
                    <a:pt x="516" y="678"/>
                  </a:lnTo>
                  <a:lnTo>
                    <a:pt x="558" y="684"/>
                  </a:lnTo>
                  <a:lnTo>
                    <a:pt x="618" y="684"/>
                  </a:lnTo>
                  <a:lnTo>
                    <a:pt x="630" y="690"/>
                  </a:lnTo>
                  <a:lnTo>
                    <a:pt x="654" y="714"/>
                  </a:lnTo>
                  <a:lnTo>
                    <a:pt x="678" y="726"/>
                  </a:lnTo>
                  <a:lnTo>
                    <a:pt x="684" y="726"/>
                  </a:lnTo>
                  <a:lnTo>
                    <a:pt x="684" y="720"/>
                  </a:lnTo>
                  <a:lnTo>
                    <a:pt x="678" y="708"/>
                  </a:lnTo>
                  <a:lnTo>
                    <a:pt x="678" y="702"/>
                  </a:lnTo>
                  <a:lnTo>
                    <a:pt x="672" y="690"/>
                  </a:lnTo>
                  <a:lnTo>
                    <a:pt x="666" y="684"/>
                  </a:lnTo>
                  <a:lnTo>
                    <a:pt x="672" y="67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29" name="Pakistan" descr="© INSCALE GmbH, 05.05.2010&#10;http://www.presentationload.com/">
              <a:extLst>
                <a:ext uri="{FF2B5EF4-FFF2-40B4-BE49-F238E27FC236}">
                  <a16:creationId xmlns:a16="http://schemas.microsoft.com/office/drawing/2014/main" id="{36CF4125-B1AE-4FF8-8F6A-911798C41D32}"/>
                </a:ext>
              </a:extLst>
            </p:cNvPr>
            <p:cNvSpPr>
              <a:spLocks/>
            </p:cNvSpPr>
            <p:nvPr/>
          </p:nvSpPr>
          <p:spPr bwMode="gray">
            <a:xfrm>
              <a:off x="7409125" y="3181374"/>
              <a:ext cx="463570" cy="472919"/>
            </a:xfrm>
            <a:custGeom>
              <a:avLst/>
              <a:gdLst>
                <a:gd name="T0" fmla="*/ 2147483647 w 1050"/>
                <a:gd name="T1" fmla="*/ 2147483647 h 1056"/>
                <a:gd name="T2" fmla="*/ 2147483647 w 1050"/>
                <a:gd name="T3" fmla="*/ 2147483647 h 1056"/>
                <a:gd name="T4" fmla="*/ 2147483647 w 1050"/>
                <a:gd name="T5" fmla="*/ 2147483647 h 1056"/>
                <a:gd name="T6" fmla="*/ 2147483647 w 1050"/>
                <a:gd name="T7" fmla="*/ 2147483647 h 1056"/>
                <a:gd name="T8" fmla="*/ 2147483647 w 1050"/>
                <a:gd name="T9" fmla="*/ 2147483647 h 1056"/>
                <a:gd name="T10" fmla="*/ 2147483647 w 1050"/>
                <a:gd name="T11" fmla="*/ 2147483647 h 1056"/>
                <a:gd name="T12" fmla="*/ 2147483647 w 1050"/>
                <a:gd name="T13" fmla="*/ 2147483647 h 1056"/>
                <a:gd name="T14" fmla="*/ 2147483647 w 1050"/>
                <a:gd name="T15" fmla="*/ 2147483647 h 1056"/>
                <a:gd name="T16" fmla="*/ 2147483647 w 1050"/>
                <a:gd name="T17" fmla="*/ 2147483647 h 1056"/>
                <a:gd name="T18" fmla="*/ 2147483647 w 1050"/>
                <a:gd name="T19" fmla="*/ 2147483647 h 1056"/>
                <a:gd name="T20" fmla="*/ 2147483647 w 1050"/>
                <a:gd name="T21" fmla="*/ 2147483647 h 1056"/>
                <a:gd name="T22" fmla="*/ 2147483647 w 1050"/>
                <a:gd name="T23" fmla="*/ 2147483647 h 1056"/>
                <a:gd name="T24" fmla="*/ 2147483647 w 1050"/>
                <a:gd name="T25" fmla="*/ 2147483647 h 1056"/>
                <a:gd name="T26" fmla="*/ 2147483647 w 1050"/>
                <a:gd name="T27" fmla="*/ 2147483647 h 1056"/>
                <a:gd name="T28" fmla="*/ 2147483647 w 1050"/>
                <a:gd name="T29" fmla="*/ 2147483647 h 1056"/>
                <a:gd name="T30" fmla="*/ 2147483647 w 1050"/>
                <a:gd name="T31" fmla="*/ 2147483647 h 1056"/>
                <a:gd name="T32" fmla="*/ 2147483647 w 1050"/>
                <a:gd name="T33" fmla="*/ 2147483647 h 1056"/>
                <a:gd name="T34" fmla="*/ 2147483647 w 1050"/>
                <a:gd name="T35" fmla="*/ 2147483647 h 1056"/>
                <a:gd name="T36" fmla="*/ 2147483647 w 1050"/>
                <a:gd name="T37" fmla="*/ 2147483647 h 1056"/>
                <a:gd name="T38" fmla="*/ 2147483647 w 1050"/>
                <a:gd name="T39" fmla="*/ 2147483647 h 1056"/>
                <a:gd name="T40" fmla="*/ 2147483647 w 1050"/>
                <a:gd name="T41" fmla="*/ 2147483647 h 1056"/>
                <a:gd name="T42" fmla="*/ 2147483647 w 1050"/>
                <a:gd name="T43" fmla="*/ 2147483647 h 1056"/>
                <a:gd name="T44" fmla="*/ 0 w 1050"/>
                <a:gd name="T45" fmla="*/ 2147483647 h 1056"/>
                <a:gd name="T46" fmla="*/ 2147483647 w 1050"/>
                <a:gd name="T47" fmla="*/ 2147483647 h 1056"/>
                <a:gd name="T48" fmla="*/ 2147483647 w 1050"/>
                <a:gd name="T49" fmla="*/ 2147483647 h 1056"/>
                <a:gd name="T50" fmla="*/ 2147483647 w 1050"/>
                <a:gd name="T51" fmla="*/ 2147483647 h 1056"/>
                <a:gd name="T52" fmla="*/ 2147483647 w 1050"/>
                <a:gd name="T53" fmla="*/ 2147483647 h 1056"/>
                <a:gd name="T54" fmla="*/ 2147483647 w 1050"/>
                <a:gd name="T55" fmla="*/ 2147483647 h 1056"/>
                <a:gd name="T56" fmla="*/ 2147483647 w 1050"/>
                <a:gd name="T57" fmla="*/ 2147483647 h 1056"/>
                <a:gd name="T58" fmla="*/ 2147483647 w 1050"/>
                <a:gd name="T59" fmla="*/ 2147483647 h 1056"/>
                <a:gd name="T60" fmla="*/ 2147483647 w 1050"/>
                <a:gd name="T61" fmla="*/ 2147483647 h 1056"/>
                <a:gd name="T62" fmla="*/ 2147483647 w 1050"/>
                <a:gd name="T63" fmla="*/ 2147483647 h 1056"/>
                <a:gd name="T64" fmla="*/ 2147483647 w 1050"/>
                <a:gd name="T65" fmla="*/ 2147483647 h 1056"/>
                <a:gd name="T66" fmla="*/ 2147483647 w 1050"/>
                <a:gd name="T67" fmla="*/ 2147483647 h 1056"/>
                <a:gd name="T68" fmla="*/ 2147483647 w 1050"/>
                <a:gd name="T69" fmla="*/ 2147483647 h 1056"/>
                <a:gd name="T70" fmla="*/ 2147483647 w 1050"/>
                <a:gd name="T71" fmla="*/ 2147483647 h 1056"/>
                <a:gd name="T72" fmla="*/ 2147483647 w 1050"/>
                <a:gd name="T73" fmla="*/ 2147483647 h 1056"/>
                <a:gd name="T74" fmla="*/ 2147483647 w 1050"/>
                <a:gd name="T75" fmla="*/ 2147483647 h 1056"/>
                <a:gd name="T76" fmla="*/ 2147483647 w 1050"/>
                <a:gd name="T77" fmla="*/ 2147483647 h 1056"/>
                <a:gd name="T78" fmla="*/ 2147483647 w 1050"/>
                <a:gd name="T79" fmla="*/ 2147483647 h 1056"/>
                <a:gd name="T80" fmla="*/ 2147483647 w 1050"/>
                <a:gd name="T81" fmla="*/ 2147483647 h 1056"/>
                <a:gd name="T82" fmla="*/ 2147483647 w 1050"/>
                <a:gd name="T83" fmla="*/ 2147483647 h 1056"/>
                <a:gd name="T84" fmla="*/ 2147483647 w 1050"/>
                <a:gd name="T85" fmla="*/ 2147483647 h 1056"/>
                <a:gd name="T86" fmla="*/ 2147483647 w 1050"/>
                <a:gd name="T87" fmla="*/ 2147483647 h 1056"/>
                <a:gd name="T88" fmla="*/ 2147483647 w 1050"/>
                <a:gd name="T89" fmla="*/ 2147483647 h 1056"/>
                <a:gd name="T90" fmla="*/ 2147483647 w 1050"/>
                <a:gd name="T91" fmla="*/ 2147483647 h 1056"/>
                <a:gd name="T92" fmla="*/ 2147483647 w 1050"/>
                <a:gd name="T93" fmla="*/ 2147483647 h 1056"/>
                <a:gd name="T94" fmla="*/ 2147483647 w 1050"/>
                <a:gd name="T95" fmla="*/ 2147483647 h 1056"/>
                <a:gd name="T96" fmla="*/ 2147483647 w 1050"/>
                <a:gd name="T97" fmla="*/ 2147483647 h 1056"/>
                <a:gd name="T98" fmla="*/ 2147483647 w 1050"/>
                <a:gd name="T99" fmla="*/ 2147483647 h 1056"/>
                <a:gd name="T100" fmla="*/ 2147483647 w 1050"/>
                <a:gd name="T101" fmla="*/ 2147483647 h 1056"/>
                <a:gd name="T102" fmla="*/ 2147483647 w 1050"/>
                <a:gd name="T103" fmla="*/ 2147483647 h 1056"/>
                <a:gd name="T104" fmla="*/ 2147483647 w 1050"/>
                <a:gd name="T105" fmla="*/ 2147483647 h 1056"/>
                <a:gd name="T106" fmla="*/ 2147483647 w 1050"/>
                <a:gd name="T107" fmla="*/ 2147483647 h 1056"/>
                <a:gd name="T108" fmla="*/ 2147483647 w 1050"/>
                <a:gd name="T109" fmla="*/ 2147483647 h 1056"/>
                <a:gd name="T110" fmla="*/ 2147483647 w 1050"/>
                <a:gd name="T111" fmla="*/ 2147483647 h 1056"/>
                <a:gd name="T112" fmla="*/ 2147483647 w 1050"/>
                <a:gd name="T113" fmla="*/ 2147483647 h 1056"/>
                <a:gd name="T114" fmla="*/ 2147483647 w 1050"/>
                <a:gd name="T115" fmla="*/ 2147483647 h 1056"/>
                <a:gd name="T116" fmla="*/ 2147483647 w 1050"/>
                <a:gd name="T117" fmla="*/ 2147483647 h 1056"/>
                <a:gd name="T118" fmla="*/ 2147483647 w 1050"/>
                <a:gd name="T119" fmla="*/ 2147483647 h 1056"/>
                <a:gd name="T120" fmla="*/ 2147483647 w 1050"/>
                <a:gd name="T121" fmla="*/ 2147483647 h 1056"/>
                <a:gd name="T122" fmla="*/ 2147483647 w 1050"/>
                <a:gd name="T123" fmla="*/ 2147483647 h 105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050"/>
                <a:gd name="T187" fmla="*/ 0 h 1056"/>
                <a:gd name="T188" fmla="*/ 1050 w 1050"/>
                <a:gd name="T189" fmla="*/ 1056 h 105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050" h="1056">
                  <a:moveTo>
                    <a:pt x="1008" y="120"/>
                  </a:moveTo>
                  <a:lnTo>
                    <a:pt x="996" y="120"/>
                  </a:lnTo>
                  <a:lnTo>
                    <a:pt x="984" y="114"/>
                  </a:lnTo>
                  <a:lnTo>
                    <a:pt x="978" y="102"/>
                  </a:lnTo>
                  <a:lnTo>
                    <a:pt x="972" y="96"/>
                  </a:lnTo>
                  <a:lnTo>
                    <a:pt x="972" y="90"/>
                  </a:lnTo>
                  <a:lnTo>
                    <a:pt x="960" y="96"/>
                  </a:lnTo>
                  <a:lnTo>
                    <a:pt x="924" y="84"/>
                  </a:lnTo>
                  <a:lnTo>
                    <a:pt x="924" y="60"/>
                  </a:lnTo>
                  <a:lnTo>
                    <a:pt x="912" y="36"/>
                  </a:lnTo>
                  <a:lnTo>
                    <a:pt x="900" y="24"/>
                  </a:lnTo>
                  <a:lnTo>
                    <a:pt x="888" y="18"/>
                  </a:lnTo>
                  <a:lnTo>
                    <a:pt x="876" y="18"/>
                  </a:lnTo>
                  <a:lnTo>
                    <a:pt x="870" y="6"/>
                  </a:lnTo>
                  <a:lnTo>
                    <a:pt x="822" y="6"/>
                  </a:lnTo>
                  <a:lnTo>
                    <a:pt x="810" y="0"/>
                  </a:lnTo>
                  <a:lnTo>
                    <a:pt x="804" y="6"/>
                  </a:lnTo>
                  <a:lnTo>
                    <a:pt x="792" y="6"/>
                  </a:lnTo>
                  <a:lnTo>
                    <a:pt x="786" y="12"/>
                  </a:lnTo>
                  <a:lnTo>
                    <a:pt x="774" y="12"/>
                  </a:lnTo>
                  <a:lnTo>
                    <a:pt x="762" y="6"/>
                  </a:lnTo>
                  <a:lnTo>
                    <a:pt x="738" y="6"/>
                  </a:lnTo>
                  <a:lnTo>
                    <a:pt x="732" y="12"/>
                  </a:lnTo>
                  <a:lnTo>
                    <a:pt x="690" y="12"/>
                  </a:lnTo>
                  <a:lnTo>
                    <a:pt x="684" y="18"/>
                  </a:lnTo>
                  <a:lnTo>
                    <a:pt x="678" y="18"/>
                  </a:lnTo>
                  <a:lnTo>
                    <a:pt x="654" y="30"/>
                  </a:lnTo>
                  <a:lnTo>
                    <a:pt x="648" y="36"/>
                  </a:lnTo>
                  <a:lnTo>
                    <a:pt x="624" y="48"/>
                  </a:lnTo>
                  <a:lnTo>
                    <a:pt x="618" y="54"/>
                  </a:lnTo>
                  <a:lnTo>
                    <a:pt x="612" y="66"/>
                  </a:lnTo>
                  <a:lnTo>
                    <a:pt x="606" y="72"/>
                  </a:lnTo>
                  <a:lnTo>
                    <a:pt x="606" y="78"/>
                  </a:lnTo>
                  <a:lnTo>
                    <a:pt x="636" y="108"/>
                  </a:lnTo>
                  <a:lnTo>
                    <a:pt x="636" y="138"/>
                  </a:lnTo>
                  <a:lnTo>
                    <a:pt x="642" y="144"/>
                  </a:lnTo>
                  <a:lnTo>
                    <a:pt x="648" y="156"/>
                  </a:lnTo>
                  <a:lnTo>
                    <a:pt x="648" y="162"/>
                  </a:lnTo>
                  <a:lnTo>
                    <a:pt x="624" y="186"/>
                  </a:lnTo>
                  <a:lnTo>
                    <a:pt x="618" y="198"/>
                  </a:lnTo>
                  <a:lnTo>
                    <a:pt x="618" y="210"/>
                  </a:lnTo>
                  <a:lnTo>
                    <a:pt x="624" y="216"/>
                  </a:lnTo>
                  <a:lnTo>
                    <a:pt x="624" y="246"/>
                  </a:lnTo>
                  <a:lnTo>
                    <a:pt x="606" y="246"/>
                  </a:lnTo>
                  <a:lnTo>
                    <a:pt x="600" y="252"/>
                  </a:lnTo>
                  <a:lnTo>
                    <a:pt x="594" y="252"/>
                  </a:lnTo>
                  <a:lnTo>
                    <a:pt x="576" y="246"/>
                  </a:lnTo>
                  <a:lnTo>
                    <a:pt x="570" y="240"/>
                  </a:lnTo>
                  <a:lnTo>
                    <a:pt x="552" y="240"/>
                  </a:lnTo>
                  <a:lnTo>
                    <a:pt x="552" y="252"/>
                  </a:lnTo>
                  <a:lnTo>
                    <a:pt x="564" y="264"/>
                  </a:lnTo>
                  <a:lnTo>
                    <a:pt x="576" y="270"/>
                  </a:lnTo>
                  <a:lnTo>
                    <a:pt x="576" y="276"/>
                  </a:lnTo>
                  <a:lnTo>
                    <a:pt x="582" y="282"/>
                  </a:lnTo>
                  <a:lnTo>
                    <a:pt x="582" y="288"/>
                  </a:lnTo>
                  <a:lnTo>
                    <a:pt x="594" y="294"/>
                  </a:lnTo>
                  <a:lnTo>
                    <a:pt x="600" y="294"/>
                  </a:lnTo>
                  <a:lnTo>
                    <a:pt x="570" y="312"/>
                  </a:lnTo>
                  <a:lnTo>
                    <a:pt x="552" y="312"/>
                  </a:lnTo>
                  <a:lnTo>
                    <a:pt x="546" y="318"/>
                  </a:lnTo>
                  <a:lnTo>
                    <a:pt x="546" y="354"/>
                  </a:lnTo>
                  <a:lnTo>
                    <a:pt x="540" y="354"/>
                  </a:lnTo>
                  <a:lnTo>
                    <a:pt x="534" y="360"/>
                  </a:lnTo>
                  <a:lnTo>
                    <a:pt x="534" y="378"/>
                  </a:lnTo>
                  <a:lnTo>
                    <a:pt x="540" y="390"/>
                  </a:lnTo>
                  <a:lnTo>
                    <a:pt x="540" y="402"/>
                  </a:lnTo>
                  <a:lnTo>
                    <a:pt x="546" y="408"/>
                  </a:lnTo>
                  <a:lnTo>
                    <a:pt x="546" y="414"/>
                  </a:lnTo>
                  <a:lnTo>
                    <a:pt x="540" y="420"/>
                  </a:lnTo>
                  <a:lnTo>
                    <a:pt x="534" y="432"/>
                  </a:lnTo>
                  <a:lnTo>
                    <a:pt x="522" y="438"/>
                  </a:lnTo>
                  <a:lnTo>
                    <a:pt x="510" y="438"/>
                  </a:lnTo>
                  <a:lnTo>
                    <a:pt x="504" y="432"/>
                  </a:lnTo>
                  <a:lnTo>
                    <a:pt x="504" y="420"/>
                  </a:lnTo>
                  <a:lnTo>
                    <a:pt x="474" y="420"/>
                  </a:lnTo>
                  <a:lnTo>
                    <a:pt x="462" y="426"/>
                  </a:lnTo>
                  <a:lnTo>
                    <a:pt x="456" y="432"/>
                  </a:lnTo>
                  <a:lnTo>
                    <a:pt x="444" y="438"/>
                  </a:lnTo>
                  <a:lnTo>
                    <a:pt x="438" y="438"/>
                  </a:lnTo>
                  <a:lnTo>
                    <a:pt x="432" y="444"/>
                  </a:lnTo>
                  <a:lnTo>
                    <a:pt x="432" y="450"/>
                  </a:lnTo>
                  <a:lnTo>
                    <a:pt x="438" y="450"/>
                  </a:lnTo>
                  <a:lnTo>
                    <a:pt x="444" y="456"/>
                  </a:lnTo>
                  <a:lnTo>
                    <a:pt x="444" y="462"/>
                  </a:lnTo>
                  <a:lnTo>
                    <a:pt x="438" y="468"/>
                  </a:lnTo>
                  <a:lnTo>
                    <a:pt x="396" y="468"/>
                  </a:lnTo>
                  <a:lnTo>
                    <a:pt x="396" y="456"/>
                  </a:lnTo>
                  <a:lnTo>
                    <a:pt x="378" y="456"/>
                  </a:lnTo>
                  <a:lnTo>
                    <a:pt x="372" y="468"/>
                  </a:lnTo>
                  <a:lnTo>
                    <a:pt x="360" y="474"/>
                  </a:lnTo>
                  <a:lnTo>
                    <a:pt x="354" y="486"/>
                  </a:lnTo>
                  <a:lnTo>
                    <a:pt x="354" y="504"/>
                  </a:lnTo>
                  <a:lnTo>
                    <a:pt x="360" y="516"/>
                  </a:lnTo>
                  <a:lnTo>
                    <a:pt x="360" y="534"/>
                  </a:lnTo>
                  <a:lnTo>
                    <a:pt x="366" y="540"/>
                  </a:lnTo>
                  <a:lnTo>
                    <a:pt x="366" y="570"/>
                  </a:lnTo>
                  <a:lnTo>
                    <a:pt x="360" y="576"/>
                  </a:lnTo>
                  <a:lnTo>
                    <a:pt x="354" y="576"/>
                  </a:lnTo>
                  <a:lnTo>
                    <a:pt x="306" y="600"/>
                  </a:lnTo>
                  <a:lnTo>
                    <a:pt x="276" y="600"/>
                  </a:lnTo>
                  <a:lnTo>
                    <a:pt x="258" y="606"/>
                  </a:lnTo>
                  <a:lnTo>
                    <a:pt x="234" y="606"/>
                  </a:lnTo>
                  <a:lnTo>
                    <a:pt x="228" y="612"/>
                  </a:lnTo>
                  <a:lnTo>
                    <a:pt x="204" y="612"/>
                  </a:lnTo>
                  <a:lnTo>
                    <a:pt x="204" y="606"/>
                  </a:lnTo>
                  <a:lnTo>
                    <a:pt x="150" y="606"/>
                  </a:lnTo>
                  <a:lnTo>
                    <a:pt x="144" y="612"/>
                  </a:lnTo>
                  <a:lnTo>
                    <a:pt x="138" y="612"/>
                  </a:lnTo>
                  <a:lnTo>
                    <a:pt x="120" y="618"/>
                  </a:lnTo>
                  <a:lnTo>
                    <a:pt x="102" y="618"/>
                  </a:lnTo>
                  <a:lnTo>
                    <a:pt x="78" y="606"/>
                  </a:lnTo>
                  <a:lnTo>
                    <a:pt x="60" y="600"/>
                  </a:lnTo>
                  <a:lnTo>
                    <a:pt x="42" y="588"/>
                  </a:lnTo>
                  <a:lnTo>
                    <a:pt x="30" y="582"/>
                  </a:lnTo>
                  <a:lnTo>
                    <a:pt x="0" y="582"/>
                  </a:lnTo>
                  <a:lnTo>
                    <a:pt x="24" y="606"/>
                  </a:lnTo>
                  <a:lnTo>
                    <a:pt x="30" y="618"/>
                  </a:lnTo>
                  <a:lnTo>
                    <a:pt x="36" y="624"/>
                  </a:lnTo>
                  <a:lnTo>
                    <a:pt x="48" y="642"/>
                  </a:lnTo>
                  <a:lnTo>
                    <a:pt x="60" y="654"/>
                  </a:lnTo>
                  <a:lnTo>
                    <a:pt x="66" y="672"/>
                  </a:lnTo>
                  <a:lnTo>
                    <a:pt x="78" y="690"/>
                  </a:lnTo>
                  <a:lnTo>
                    <a:pt x="84" y="696"/>
                  </a:lnTo>
                  <a:lnTo>
                    <a:pt x="102" y="696"/>
                  </a:lnTo>
                  <a:lnTo>
                    <a:pt x="114" y="690"/>
                  </a:lnTo>
                  <a:lnTo>
                    <a:pt x="126" y="708"/>
                  </a:lnTo>
                  <a:lnTo>
                    <a:pt x="150" y="708"/>
                  </a:lnTo>
                  <a:lnTo>
                    <a:pt x="144" y="738"/>
                  </a:lnTo>
                  <a:lnTo>
                    <a:pt x="150" y="738"/>
                  </a:lnTo>
                  <a:lnTo>
                    <a:pt x="150" y="762"/>
                  </a:lnTo>
                  <a:lnTo>
                    <a:pt x="156" y="774"/>
                  </a:lnTo>
                  <a:lnTo>
                    <a:pt x="156" y="786"/>
                  </a:lnTo>
                  <a:lnTo>
                    <a:pt x="174" y="786"/>
                  </a:lnTo>
                  <a:lnTo>
                    <a:pt x="180" y="792"/>
                  </a:lnTo>
                  <a:lnTo>
                    <a:pt x="186" y="804"/>
                  </a:lnTo>
                  <a:lnTo>
                    <a:pt x="192" y="822"/>
                  </a:lnTo>
                  <a:lnTo>
                    <a:pt x="192" y="834"/>
                  </a:lnTo>
                  <a:lnTo>
                    <a:pt x="186" y="840"/>
                  </a:lnTo>
                  <a:lnTo>
                    <a:pt x="180" y="840"/>
                  </a:lnTo>
                  <a:lnTo>
                    <a:pt x="180" y="834"/>
                  </a:lnTo>
                  <a:lnTo>
                    <a:pt x="150" y="834"/>
                  </a:lnTo>
                  <a:lnTo>
                    <a:pt x="138" y="840"/>
                  </a:lnTo>
                  <a:lnTo>
                    <a:pt x="132" y="846"/>
                  </a:lnTo>
                  <a:lnTo>
                    <a:pt x="132" y="852"/>
                  </a:lnTo>
                  <a:lnTo>
                    <a:pt x="126" y="852"/>
                  </a:lnTo>
                  <a:lnTo>
                    <a:pt x="126" y="858"/>
                  </a:lnTo>
                  <a:lnTo>
                    <a:pt x="120" y="864"/>
                  </a:lnTo>
                  <a:lnTo>
                    <a:pt x="108" y="864"/>
                  </a:lnTo>
                  <a:lnTo>
                    <a:pt x="102" y="882"/>
                  </a:lnTo>
                  <a:lnTo>
                    <a:pt x="96" y="888"/>
                  </a:lnTo>
                  <a:lnTo>
                    <a:pt x="96" y="894"/>
                  </a:lnTo>
                  <a:lnTo>
                    <a:pt x="84" y="906"/>
                  </a:lnTo>
                  <a:lnTo>
                    <a:pt x="84" y="936"/>
                  </a:lnTo>
                  <a:lnTo>
                    <a:pt x="90" y="948"/>
                  </a:lnTo>
                  <a:lnTo>
                    <a:pt x="90" y="954"/>
                  </a:lnTo>
                  <a:lnTo>
                    <a:pt x="96" y="948"/>
                  </a:lnTo>
                  <a:lnTo>
                    <a:pt x="108" y="948"/>
                  </a:lnTo>
                  <a:lnTo>
                    <a:pt x="114" y="942"/>
                  </a:lnTo>
                  <a:lnTo>
                    <a:pt x="120" y="942"/>
                  </a:lnTo>
                  <a:lnTo>
                    <a:pt x="126" y="948"/>
                  </a:lnTo>
                  <a:lnTo>
                    <a:pt x="138" y="948"/>
                  </a:lnTo>
                  <a:lnTo>
                    <a:pt x="150" y="954"/>
                  </a:lnTo>
                  <a:lnTo>
                    <a:pt x="174" y="954"/>
                  </a:lnTo>
                  <a:lnTo>
                    <a:pt x="210" y="936"/>
                  </a:lnTo>
                  <a:lnTo>
                    <a:pt x="216" y="930"/>
                  </a:lnTo>
                  <a:lnTo>
                    <a:pt x="222" y="930"/>
                  </a:lnTo>
                  <a:lnTo>
                    <a:pt x="234" y="936"/>
                  </a:lnTo>
                  <a:lnTo>
                    <a:pt x="276" y="936"/>
                  </a:lnTo>
                  <a:lnTo>
                    <a:pt x="288" y="930"/>
                  </a:lnTo>
                  <a:lnTo>
                    <a:pt x="300" y="930"/>
                  </a:lnTo>
                  <a:lnTo>
                    <a:pt x="306" y="924"/>
                  </a:lnTo>
                  <a:lnTo>
                    <a:pt x="312" y="924"/>
                  </a:lnTo>
                  <a:lnTo>
                    <a:pt x="348" y="930"/>
                  </a:lnTo>
                  <a:lnTo>
                    <a:pt x="354" y="924"/>
                  </a:lnTo>
                  <a:lnTo>
                    <a:pt x="366" y="918"/>
                  </a:lnTo>
                  <a:lnTo>
                    <a:pt x="372" y="912"/>
                  </a:lnTo>
                  <a:lnTo>
                    <a:pt x="384" y="912"/>
                  </a:lnTo>
                  <a:lnTo>
                    <a:pt x="396" y="918"/>
                  </a:lnTo>
                  <a:lnTo>
                    <a:pt x="408" y="930"/>
                  </a:lnTo>
                  <a:lnTo>
                    <a:pt x="432" y="978"/>
                  </a:lnTo>
                  <a:lnTo>
                    <a:pt x="444" y="984"/>
                  </a:lnTo>
                  <a:lnTo>
                    <a:pt x="450" y="990"/>
                  </a:lnTo>
                  <a:lnTo>
                    <a:pt x="468" y="996"/>
                  </a:lnTo>
                  <a:lnTo>
                    <a:pt x="486" y="996"/>
                  </a:lnTo>
                  <a:lnTo>
                    <a:pt x="522" y="1008"/>
                  </a:lnTo>
                  <a:lnTo>
                    <a:pt x="540" y="1044"/>
                  </a:lnTo>
                  <a:lnTo>
                    <a:pt x="552" y="1056"/>
                  </a:lnTo>
                  <a:lnTo>
                    <a:pt x="570" y="1056"/>
                  </a:lnTo>
                  <a:lnTo>
                    <a:pt x="588" y="1050"/>
                  </a:lnTo>
                  <a:lnTo>
                    <a:pt x="582" y="1044"/>
                  </a:lnTo>
                  <a:lnTo>
                    <a:pt x="582" y="1032"/>
                  </a:lnTo>
                  <a:lnTo>
                    <a:pt x="594" y="1020"/>
                  </a:lnTo>
                  <a:lnTo>
                    <a:pt x="606" y="1020"/>
                  </a:lnTo>
                  <a:lnTo>
                    <a:pt x="618" y="1026"/>
                  </a:lnTo>
                  <a:lnTo>
                    <a:pt x="624" y="1032"/>
                  </a:lnTo>
                  <a:lnTo>
                    <a:pt x="648" y="1020"/>
                  </a:lnTo>
                  <a:lnTo>
                    <a:pt x="648" y="1026"/>
                  </a:lnTo>
                  <a:lnTo>
                    <a:pt x="654" y="1032"/>
                  </a:lnTo>
                  <a:lnTo>
                    <a:pt x="678" y="1032"/>
                  </a:lnTo>
                  <a:lnTo>
                    <a:pt x="690" y="1020"/>
                  </a:lnTo>
                  <a:lnTo>
                    <a:pt x="702" y="1014"/>
                  </a:lnTo>
                  <a:lnTo>
                    <a:pt x="708" y="1014"/>
                  </a:lnTo>
                  <a:lnTo>
                    <a:pt x="708" y="1026"/>
                  </a:lnTo>
                  <a:lnTo>
                    <a:pt x="714" y="1032"/>
                  </a:lnTo>
                  <a:lnTo>
                    <a:pt x="732" y="1032"/>
                  </a:lnTo>
                  <a:lnTo>
                    <a:pt x="738" y="1026"/>
                  </a:lnTo>
                  <a:lnTo>
                    <a:pt x="750" y="1020"/>
                  </a:lnTo>
                  <a:lnTo>
                    <a:pt x="750" y="996"/>
                  </a:lnTo>
                  <a:lnTo>
                    <a:pt x="744" y="990"/>
                  </a:lnTo>
                  <a:lnTo>
                    <a:pt x="738" y="978"/>
                  </a:lnTo>
                  <a:lnTo>
                    <a:pt x="714" y="936"/>
                  </a:lnTo>
                  <a:lnTo>
                    <a:pt x="714" y="912"/>
                  </a:lnTo>
                  <a:lnTo>
                    <a:pt x="690" y="912"/>
                  </a:lnTo>
                  <a:lnTo>
                    <a:pt x="678" y="900"/>
                  </a:lnTo>
                  <a:lnTo>
                    <a:pt x="672" y="888"/>
                  </a:lnTo>
                  <a:lnTo>
                    <a:pt x="666" y="882"/>
                  </a:lnTo>
                  <a:lnTo>
                    <a:pt x="672" y="852"/>
                  </a:lnTo>
                  <a:lnTo>
                    <a:pt x="672" y="834"/>
                  </a:lnTo>
                  <a:lnTo>
                    <a:pt x="642" y="840"/>
                  </a:lnTo>
                  <a:lnTo>
                    <a:pt x="636" y="840"/>
                  </a:lnTo>
                  <a:lnTo>
                    <a:pt x="624" y="834"/>
                  </a:lnTo>
                  <a:lnTo>
                    <a:pt x="618" y="828"/>
                  </a:lnTo>
                  <a:lnTo>
                    <a:pt x="618" y="804"/>
                  </a:lnTo>
                  <a:lnTo>
                    <a:pt x="624" y="792"/>
                  </a:lnTo>
                  <a:lnTo>
                    <a:pt x="636" y="780"/>
                  </a:lnTo>
                  <a:lnTo>
                    <a:pt x="642" y="768"/>
                  </a:lnTo>
                  <a:lnTo>
                    <a:pt x="648" y="762"/>
                  </a:lnTo>
                  <a:lnTo>
                    <a:pt x="654" y="750"/>
                  </a:lnTo>
                  <a:lnTo>
                    <a:pt x="654" y="744"/>
                  </a:lnTo>
                  <a:lnTo>
                    <a:pt x="666" y="732"/>
                  </a:lnTo>
                  <a:lnTo>
                    <a:pt x="678" y="726"/>
                  </a:lnTo>
                  <a:lnTo>
                    <a:pt x="684" y="726"/>
                  </a:lnTo>
                  <a:lnTo>
                    <a:pt x="690" y="732"/>
                  </a:lnTo>
                  <a:lnTo>
                    <a:pt x="690" y="744"/>
                  </a:lnTo>
                  <a:lnTo>
                    <a:pt x="696" y="750"/>
                  </a:lnTo>
                  <a:lnTo>
                    <a:pt x="702" y="750"/>
                  </a:lnTo>
                  <a:lnTo>
                    <a:pt x="726" y="738"/>
                  </a:lnTo>
                  <a:lnTo>
                    <a:pt x="732" y="732"/>
                  </a:lnTo>
                  <a:lnTo>
                    <a:pt x="738" y="738"/>
                  </a:lnTo>
                  <a:lnTo>
                    <a:pt x="756" y="738"/>
                  </a:lnTo>
                  <a:lnTo>
                    <a:pt x="762" y="732"/>
                  </a:lnTo>
                  <a:lnTo>
                    <a:pt x="768" y="720"/>
                  </a:lnTo>
                  <a:lnTo>
                    <a:pt x="774" y="714"/>
                  </a:lnTo>
                  <a:lnTo>
                    <a:pt x="774" y="708"/>
                  </a:lnTo>
                  <a:lnTo>
                    <a:pt x="792" y="696"/>
                  </a:lnTo>
                  <a:lnTo>
                    <a:pt x="792" y="678"/>
                  </a:lnTo>
                  <a:lnTo>
                    <a:pt x="798" y="672"/>
                  </a:lnTo>
                  <a:lnTo>
                    <a:pt x="798" y="666"/>
                  </a:lnTo>
                  <a:lnTo>
                    <a:pt x="804" y="660"/>
                  </a:lnTo>
                  <a:lnTo>
                    <a:pt x="828" y="648"/>
                  </a:lnTo>
                  <a:lnTo>
                    <a:pt x="840" y="636"/>
                  </a:lnTo>
                  <a:lnTo>
                    <a:pt x="846" y="618"/>
                  </a:lnTo>
                  <a:lnTo>
                    <a:pt x="846" y="606"/>
                  </a:lnTo>
                  <a:lnTo>
                    <a:pt x="852" y="588"/>
                  </a:lnTo>
                  <a:lnTo>
                    <a:pt x="852" y="576"/>
                  </a:lnTo>
                  <a:lnTo>
                    <a:pt x="858" y="570"/>
                  </a:lnTo>
                  <a:lnTo>
                    <a:pt x="870" y="564"/>
                  </a:lnTo>
                  <a:lnTo>
                    <a:pt x="876" y="558"/>
                  </a:lnTo>
                  <a:lnTo>
                    <a:pt x="888" y="558"/>
                  </a:lnTo>
                  <a:lnTo>
                    <a:pt x="870" y="534"/>
                  </a:lnTo>
                  <a:lnTo>
                    <a:pt x="894" y="498"/>
                  </a:lnTo>
                  <a:lnTo>
                    <a:pt x="924" y="480"/>
                  </a:lnTo>
                  <a:lnTo>
                    <a:pt x="924" y="474"/>
                  </a:lnTo>
                  <a:lnTo>
                    <a:pt x="912" y="462"/>
                  </a:lnTo>
                  <a:lnTo>
                    <a:pt x="906" y="450"/>
                  </a:lnTo>
                  <a:lnTo>
                    <a:pt x="906" y="414"/>
                  </a:lnTo>
                  <a:lnTo>
                    <a:pt x="912" y="408"/>
                  </a:lnTo>
                  <a:lnTo>
                    <a:pt x="924" y="408"/>
                  </a:lnTo>
                  <a:lnTo>
                    <a:pt x="948" y="396"/>
                  </a:lnTo>
                  <a:lnTo>
                    <a:pt x="954" y="390"/>
                  </a:lnTo>
                  <a:lnTo>
                    <a:pt x="954" y="384"/>
                  </a:lnTo>
                  <a:lnTo>
                    <a:pt x="948" y="378"/>
                  </a:lnTo>
                  <a:lnTo>
                    <a:pt x="936" y="372"/>
                  </a:lnTo>
                  <a:lnTo>
                    <a:pt x="900" y="372"/>
                  </a:lnTo>
                  <a:lnTo>
                    <a:pt x="894" y="336"/>
                  </a:lnTo>
                  <a:lnTo>
                    <a:pt x="876" y="336"/>
                  </a:lnTo>
                  <a:lnTo>
                    <a:pt x="864" y="318"/>
                  </a:lnTo>
                  <a:lnTo>
                    <a:pt x="846" y="318"/>
                  </a:lnTo>
                  <a:lnTo>
                    <a:pt x="846" y="306"/>
                  </a:lnTo>
                  <a:lnTo>
                    <a:pt x="852" y="294"/>
                  </a:lnTo>
                  <a:lnTo>
                    <a:pt x="852" y="288"/>
                  </a:lnTo>
                  <a:lnTo>
                    <a:pt x="846" y="288"/>
                  </a:lnTo>
                  <a:lnTo>
                    <a:pt x="834" y="276"/>
                  </a:lnTo>
                  <a:lnTo>
                    <a:pt x="834" y="270"/>
                  </a:lnTo>
                  <a:lnTo>
                    <a:pt x="840" y="264"/>
                  </a:lnTo>
                  <a:lnTo>
                    <a:pt x="846" y="252"/>
                  </a:lnTo>
                  <a:lnTo>
                    <a:pt x="852" y="246"/>
                  </a:lnTo>
                  <a:lnTo>
                    <a:pt x="822" y="240"/>
                  </a:lnTo>
                  <a:lnTo>
                    <a:pt x="828" y="228"/>
                  </a:lnTo>
                  <a:lnTo>
                    <a:pt x="804" y="210"/>
                  </a:lnTo>
                  <a:lnTo>
                    <a:pt x="804" y="204"/>
                  </a:lnTo>
                  <a:lnTo>
                    <a:pt x="810" y="192"/>
                  </a:lnTo>
                  <a:lnTo>
                    <a:pt x="834" y="180"/>
                  </a:lnTo>
                  <a:lnTo>
                    <a:pt x="876" y="180"/>
                  </a:lnTo>
                  <a:lnTo>
                    <a:pt x="894" y="186"/>
                  </a:lnTo>
                  <a:lnTo>
                    <a:pt x="912" y="186"/>
                  </a:lnTo>
                  <a:lnTo>
                    <a:pt x="918" y="192"/>
                  </a:lnTo>
                  <a:lnTo>
                    <a:pt x="918" y="204"/>
                  </a:lnTo>
                  <a:lnTo>
                    <a:pt x="930" y="204"/>
                  </a:lnTo>
                  <a:lnTo>
                    <a:pt x="942" y="198"/>
                  </a:lnTo>
                  <a:lnTo>
                    <a:pt x="948" y="192"/>
                  </a:lnTo>
                  <a:lnTo>
                    <a:pt x="960" y="186"/>
                  </a:lnTo>
                  <a:lnTo>
                    <a:pt x="966" y="180"/>
                  </a:lnTo>
                  <a:lnTo>
                    <a:pt x="972" y="186"/>
                  </a:lnTo>
                  <a:lnTo>
                    <a:pt x="978" y="180"/>
                  </a:lnTo>
                  <a:lnTo>
                    <a:pt x="1002" y="180"/>
                  </a:lnTo>
                  <a:lnTo>
                    <a:pt x="1002" y="162"/>
                  </a:lnTo>
                  <a:lnTo>
                    <a:pt x="1026" y="156"/>
                  </a:lnTo>
                  <a:lnTo>
                    <a:pt x="1050" y="120"/>
                  </a:lnTo>
                  <a:lnTo>
                    <a:pt x="1008" y="12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30" name="Nigeria" descr="© INSCALE GmbH, 05.05.2010&#10;http://www.presentationload.com/">
              <a:extLst>
                <a:ext uri="{FF2B5EF4-FFF2-40B4-BE49-F238E27FC236}">
                  <a16:creationId xmlns:a16="http://schemas.microsoft.com/office/drawing/2014/main" id="{69485F7E-88B4-4B2B-B0A3-CCC311B7148F}"/>
                </a:ext>
              </a:extLst>
            </p:cNvPr>
            <p:cNvSpPr>
              <a:spLocks/>
            </p:cNvSpPr>
            <p:nvPr/>
          </p:nvSpPr>
          <p:spPr bwMode="gray">
            <a:xfrm>
              <a:off x="5637398" y="4017712"/>
              <a:ext cx="369903" cy="347548"/>
            </a:xfrm>
            <a:custGeom>
              <a:avLst/>
              <a:gdLst>
                <a:gd name="T0" fmla="*/ 2147483647 w 840"/>
                <a:gd name="T1" fmla="*/ 2147483647 h 768"/>
                <a:gd name="T2" fmla="*/ 2147483647 w 840"/>
                <a:gd name="T3" fmla="*/ 2147483647 h 768"/>
                <a:gd name="T4" fmla="*/ 2147483647 w 840"/>
                <a:gd name="T5" fmla="*/ 2147483647 h 768"/>
                <a:gd name="T6" fmla="*/ 2147483647 w 840"/>
                <a:gd name="T7" fmla="*/ 2147483647 h 768"/>
                <a:gd name="T8" fmla="*/ 2147483647 w 840"/>
                <a:gd name="T9" fmla="*/ 2147483647 h 768"/>
                <a:gd name="T10" fmla="*/ 2147483647 w 840"/>
                <a:gd name="T11" fmla="*/ 2147483647 h 768"/>
                <a:gd name="T12" fmla="*/ 2147483647 w 840"/>
                <a:gd name="T13" fmla="*/ 2147483647 h 768"/>
                <a:gd name="T14" fmla="*/ 2147483647 w 840"/>
                <a:gd name="T15" fmla="*/ 2147483647 h 768"/>
                <a:gd name="T16" fmla="*/ 2147483647 w 840"/>
                <a:gd name="T17" fmla="*/ 2147483647 h 768"/>
                <a:gd name="T18" fmla="*/ 2147483647 w 840"/>
                <a:gd name="T19" fmla="*/ 2147483647 h 768"/>
                <a:gd name="T20" fmla="*/ 2147483647 w 840"/>
                <a:gd name="T21" fmla="*/ 2147483647 h 768"/>
                <a:gd name="T22" fmla="*/ 2147483647 w 840"/>
                <a:gd name="T23" fmla="*/ 2147483647 h 768"/>
                <a:gd name="T24" fmla="*/ 2147483647 w 840"/>
                <a:gd name="T25" fmla="*/ 2147483647 h 768"/>
                <a:gd name="T26" fmla="*/ 2147483647 w 840"/>
                <a:gd name="T27" fmla="*/ 2147483647 h 768"/>
                <a:gd name="T28" fmla="*/ 2147483647 w 840"/>
                <a:gd name="T29" fmla="*/ 2147483647 h 768"/>
                <a:gd name="T30" fmla="*/ 2147483647 w 840"/>
                <a:gd name="T31" fmla="*/ 2147483647 h 768"/>
                <a:gd name="T32" fmla="*/ 2147483647 w 840"/>
                <a:gd name="T33" fmla="*/ 2147483647 h 768"/>
                <a:gd name="T34" fmla="*/ 2147483647 w 840"/>
                <a:gd name="T35" fmla="*/ 2147483647 h 768"/>
                <a:gd name="T36" fmla="*/ 2147483647 w 840"/>
                <a:gd name="T37" fmla="*/ 2147483647 h 768"/>
                <a:gd name="T38" fmla="*/ 2147483647 w 840"/>
                <a:gd name="T39" fmla="*/ 2147483647 h 768"/>
                <a:gd name="T40" fmla="*/ 2147483647 w 840"/>
                <a:gd name="T41" fmla="*/ 2147483647 h 768"/>
                <a:gd name="T42" fmla="*/ 2147483647 w 840"/>
                <a:gd name="T43" fmla="*/ 2147483647 h 768"/>
                <a:gd name="T44" fmla="*/ 2147483647 w 840"/>
                <a:gd name="T45" fmla="*/ 2147483647 h 768"/>
                <a:gd name="T46" fmla="*/ 2147483647 w 840"/>
                <a:gd name="T47" fmla="*/ 2147483647 h 768"/>
                <a:gd name="T48" fmla="*/ 2147483647 w 840"/>
                <a:gd name="T49" fmla="*/ 2147483647 h 768"/>
                <a:gd name="T50" fmla="*/ 2147483647 w 840"/>
                <a:gd name="T51" fmla="*/ 2147483647 h 768"/>
                <a:gd name="T52" fmla="*/ 2147483647 w 840"/>
                <a:gd name="T53" fmla="*/ 2147483647 h 768"/>
                <a:gd name="T54" fmla="*/ 2147483647 w 840"/>
                <a:gd name="T55" fmla="*/ 2147483647 h 768"/>
                <a:gd name="T56" fmla="*/ 2147483647 w 840"/>
                <a:gd name="T57" fmla="*/ 2147483647 h 768"/>
                <a:gd name="T58" fmla="*/ 2147483647 w 840"/>
                <a:gd name="T59" fmla="*/ 2147483647 h 768"/>
                <a:gd name="T60" fmla="*/ 2147483647 w 840"/>
                <a:gd name="T61" fmla="*/ 2147483647 h 768"/>
                <a:gd name="T62" fmla="*/ 2147483647 w 840"/>
                <a:gd name="T63" fmla="*/ 2147483647 h 768"/>
                <a:gd name="T64" fmla="*/ 2147483647 w 840"/>
                <a:gd name="T65" fmla="*/ 2147483647 h 768"/>
                <a:gd name="T66" fmla="*/ 2147483647 w 840"/>
                <a:gd name="T67" fmla="*/ 2147483647 h 768"/>
                <a:gd name="T68" fmla="*/ 2147483647 w 840"/>
                <a:gd name="T69" fmla="*/ 2147483647 h 768"/>
                <a:gd name="T70" fmla="*/ 2147483647 w 840"/>
                <a:gd name="T71" fmla="*/ 2147483647 h 768"/>
                <a:gd name="T72" fmla="*/ 2147483647 w 840"/>
                <a:gd name="T73" fmla="*/ 2147483647 h 768"/>
                <a:gd name="T74" fmla="*/ 2147483647 w 840"/>
                <a:gd name="T75" fmla="*/ 2147483647 h 768"/>
                <a:gd name="T76" fmla="*/ 2147483647 w 840"/>
                <a:gd name="T77" fmla="*/ 2147483647 h 768"/>
                <a:gd name="T78" fmla="*/ 2147483647 w 840"/>
                <a:gd name="T79" fmla="*/ 2147483647 h 768"/>
                <a:gd name="T80" fmla="*/ 2147483647 w 840"/>
                <a:gd name="T81" fmla="*/ 2147483647 h 768"/>
                <a:gd name="T82" fmla="*/ 2147483647 w 840"/>
                <a:gd name="T83" fmla="*/ 2147483647 h 768"/>
                <a:gd name="T84" fmla="*/ 2147483647 w 840"/>
                <a:gd name="T85" fmla="*/ 2147483647 h 768"/>
                <a:gd name="T86" fmla="*/ 2147483647 w 840"/>
                <a:gd name="T87" fmla="*/ 2147483647 h 768"/>
                <a:gd name="T88" fmla="*/ 2147483647 w 840"/>
                <a:gd name="T89" fmla="*/ 2147483647 h 768"/>
                <a:gd name="T90" fmla="*/ 2147483647 w 840"/>
                <a:gd name="T91" fmla="*/ 2147483647 h 768"/>
                <a:gd name="T92" fmla="*/ 2147483647 w 840"/>
                <a:gd name="T93" fmla="*/ 2147483647 h 768"/>
                <a:gd name="T94" fmla="*/ 2147483647 w 840"/>
                <a:gd name="T95" fmla="*/ 2147483647 h 768"/>
                <a:gd name="T96" fmla="*/ 2147483647 w 840"/>
                <a:gd name="T97" fmla="*/ 2147483647 h 768"/>
                <a:gd name="T98" fmla="*/ 2147483647 w 840"/>
                <a:gd name="T99" fmla="*/ 2147483647 h 768"/>
                <a:gd name="T100" fmla="*/ 2147483647 w 840"/>
                <a:gd name="T101" fmla="*/ 2147483647 h 768"/>
                <a:gd name="T102" fmla="*/ 2147483647 w 840"/>
                <a:gd name="T103" fmla="*/ 2147483647 h 768"/>
                <a:gd name="T104" fmla="*/ 2147483647 w 840"/>
                <a:gd name="T105" fmla="*/ 2147483647 h 768"/>
                <a:gd name="T106" fmla="*/ 2147483647 w 840"/>
                <a:gd name="T107" fmla="*/ 2147483647 h 768"/>
                <a:gd name="T108" fmla="*/ 2147483647 w 840"/>
                <a:gd name="T109" fmla="*/ 2147483647 h 768"/>
                <a:gd name="T110" fmla="*/ 2147483647 w 840"/>
                <a:gd name="T111" fmla="*/ 2147483647 h 768"/>
                <a:gd name="T112" fmla="*/ 2147483647 w 840"/>
                <a:gd name="T113" fmla="*/ 2147483647 h 768"/>
                <a:gd name="T114" fmla="*/ 2147483647 w 840"/>
                <a:gd name="T115" fmla="*/ 2147483647 h 768"/>
                <a:gd name="T116" fmla="*/ 2147483647 w 840"/>
                <a:gd name="T117" fmla="*/ 2147483647 h 768"/>
                <a:gd name="T118" fmla="*/ 2147483647 w 840"/>
                <a:gd name="T119" fmla="*/ 2147483647 h 768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840"/>
                <a:gd name="T181" fmla="*/ 0 h 768"/>
                <a:gd name="T182" fmla="*/ 840 w 840"/>
                <a:gd name="T183" fmla="*/ 768 h 768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840" h="768">
                  <a:moveTo>
                    <a:pt x="420" y="738"/>
                  </a:moveTo>
                  <a:lnTo>
                    <a:pt x="420" y="732"/>
                  </a:lnTo>
                  <a:lnTo>
                    <a:pt x="426" y="726"/>
                  </a:lnTo>
                  <a:lnTo>
                    <a:pt x="426" y="714"/>
                  </a:lnTo>
                  <a:lnTo>
                    <a:pt x="432" y="702"/>
                  </a:lnTo>
                  <a:lnTo>
                    <a:pt x="432" y="648"/>
                  </a:lnTo>
                  <a:lnTo>
                    <a:pt x="498" y="594"/>
                  </a:lnTo>
                  <a:lnTo>
                    <a:pt x="498" y="588"/>
                  </a:lnTo>
                  <a:lnTo>
                    <a:pt x="504" y="582"/>
                  </a:lnTo>
                  <a:lnTo>
                    <a:pt x="516" y="558"/>
                  </a:lnTo>
                  <a:lnTo>
                    <a:pt x="522" y="552"/>
                  </a:lnTo>
                  <a:lnTo>
                    <a:pt x="528" y="552"/>
                  </a:lnTo>
                  <a:lnTo>
                    <a:pt x="534" y="558"/>
                  </a:lnTo>
                  <a:lnTo>
                    <a:pt x="546" y="564"/>
                  </a:lnTo>
                  <a:lnTo>
                    <a:pt x="552" y="564"/>
                  </a:lnTo>
                  <a:lnTo>
                    <a:pt x="558" y="558"/>
                  </a:lnTo>
                  <a:lnTo>
                    <a:pt x="558" y="546"/>
                  </a:lnTo>
                  <a:lnTo>
                    <a:pt x="552" y="540"/>
                  </a:lnTo>
                  <a:lnTo>
                    <a:pt x="564" y="540"/>
                  </a:lnTo>
                  <a:lnTo>
                    <a:pt x="570" y="552"/>
                  </a:lnTo>
                  <a:lnTo>
                    <a:pt x="582" y="564"/>
                  </a:lnTo>
                  <a:lnTo>
                    <a:pt x="588" y="576"/>
                  </a:lnTo>
                  <a:lnTo>
                    <a:pt x="588" y="582"/>
                  </a:lnTo>
                  <a:lnTo>
                    <a:pt x="594" y="594"/>
                  </a:lnTo>
                  <a:lnTo>
                    <a:pt x="600" y="600"/>
                  </a:lnTo>
                  <a:lnTo>
                    <a:pt x="606" y="600"/>
                  </a:lnTo>
                  <a:lnTo>
                    <a:pt x="624" y="582"/>
                  </a:lnTo>
                  <a:lnTo>
                    <a:pt x="624" y="570"/>
                  </a:lnTo>
                  <a:lnTo>
                    <a:pt x="630" y="558"/>
                  </a:lnTo>
                  <a:lnTo>
                    <a:pt x="642" y="552"/>
                  </a:lnTo>
                  <a:lnTo>
                    <a:pt x="648" y="546"/>
                  </a:lnTo>
                  <a:lnTo>
                    <a:pt x="648" y="516"/>
                  </a:lnTo>
                  <a:lnTo>
                    <a:pt x="672" y="486"/>
                  </a:lnTo>
                  <a:lnTo>
                    <a:pt x="684" y="438"/>
                  </a:lnTo>
                  <a:lnTo>
                    <a:pt x="696" y="432"/>
                  </a:lnTo>
                  <a:lnTo>
                    <a:pt x="702" y="426"/>
                  </a:lnTo>
                  <a:lnTo>
                    <a:pt x="714" y="420"/>
                  </a:lnTo>
                  <a:lnTo>
                    <a:pt x="720" y="414"/>
                  </a:lnTo>
                  <a:lnTo>
                    <a:pt x="720" y="402"/>
                  </a:lnTo>
                  <a:lnTo>
                    <a:pt x="726" y="384"/>
                  </a:lnTo>
                  <a:lnTo>
                    <a:pt x="726" y="354"/>
                  </a:lnTo>
                  <a:lnTo>
                    <a:pt x="744" y="354"/>
                  </a:lnTo>
                  <a:lnTo>
                    <a:pt x="750" y="348"/>
                  </a:lnTo>
                  <a:lnTo>
                    <a:pt x="756" y="330"/>
                  </a:lnTo>
                  <a:lnTo>
                    <a:pt x="756" y="300"/>
                  </a:lnTo>
                  <a:lnTo>
                    <a:pt x="762" y="294"/>
                  </a:lnTo>
                  <a:lnTo>
                    <a:pt x="768" y="264"/>
                  </a:lnTo>
                  <a:lnTo>
                    <a:pt x="774" y="252"/>
                  </a:lnTo>
                  <a:lnTo>
                    <a:pt x="786" y="240"/>
                  </a:lnTo>
                  <a:lnTo>
                    <a:pt x="786" y="234"/>
                  </a:lnTo>
                  <a:lnTo>
                    <a:pt x="792" y="228"/>
                  </a:lnTo>
                  <a:lnTo>
                    <a:pt x="792" y="222"/>
                  </a:lnTo>
                  <a:lnTo>
                    <a:pt x="798" y="216"/>
                  </a:lnTo>
                  <a:lnTo>
                    <a:pt x="798" y="210"/>
                  </a:lnTo>
                  <a:lnTo>
                    <a:pt x="810" y="210"/>
                  </a:lnTo>
                  <a:lnTo>
                    <a:pt x="822" y="204"/>
                  </a:lnTo>
                  <a:lnTo>
                    <a:pt x="840" y="186"/>
                  </a:lnTo>
                  <a:lnTo>
                    <a:pt x="840" y="174"/>
                  </a:lnTo>
                  <a:lnTo>
                    <a:pt x="834" y="168"/>
                  </a:lnTo>
                  <a:lnTo>
                    <a:pt x="834" y="162"/>
                  </a:lnTo>
                  <a:lnTo>
                    <a:pt x="840" y="156"/>
                  </a:lnTo>
                  <a:lnTo>
                    <a:pt x="840" y="126"/>
                  </a:lnTo>
                  <a:lnTo>
                    <a:pt x="810" y="126"/>
                  </a:lnTo>
                  <a:lnTo>
                    <a:pt x="810" y="120"/>
                  </a:lnTo>
                  <a:lnTo>
                    <a:pt x="804" y="108"/>
                  </a:lnTo>
                  <a:lnTo>
                    <a:pt x="804" y="60"/>
                  </a:lnTo>
                  <a:lnTo>
                    <a:pt x="774" y="12"/>
                  </a:lnTo>
                  <a:lnTo>
                    <a:pt x="756" y="12"/>
                  </a:lnTo>
                  <a:lnTo>
                    <a:pt x="750" y="18"/>
                  </a:lnTo>
                  <a:lnTo>
                    <a:pt x="750" y="24"/>
                  </a:lnTo>
                  <a:lnTo>
                    <a:pt x="744" y="30"/>
                  </a:lnTo>
                  <a:lnTo>
                    <a:pt x="744" y="36"/>
                  </a:lnTo>
                  <a:lnTo>
                    <a:pt x="720" y="36"/>
                  </a:lnTo>
                  <a:lnTo>
                    <a:pt x="714" y="42"/>
                  </a:lnTo>
                  <a:lnTo>
                    <a:pt x="702" y="48"/>
                  </a:lnTo>
                  <a:lnTo>
                    <a:pt x="696" y="54"/>
                  </a:lnTo>
                  <a:lnTo>
                    <a:pt x="684" y="60"/>
                  </a:lnTo>
                  <a:lnTo>
                    <a:pt x="654" y="60"/>
                  </a:lnTo>
                  <a:lnTo>
                    <a:pt x="648" y="54"/>
                  </a:lnTo>
                  <a:lnTo>
                    <a:pt x="636" y="48"/>
                  </a:lnTo>
                  <a:lnTo>
                    <a:pt x="600" y="36"/>
                  </a:lnTo>
                  <a:lnTo>
                    <a:pt x="546" y="36"/>
                  </a:lnTo>
                  <a:lnTo>
                    <a:pt x="528" y="42"/>
                  </a:lnTo>
                  <a:lnTo>
                    <a:pt x="516" y="54"/>
                  </a:lnTo>
                  <a:lnTo>
                    <a:pt x="504" y="60"/>
                  </a:lnTo>
                  <a:lnTo>
                    <a:pt x="492" y="84"/>
                  </a:lnTo>
                  <a:lnTo>
                    <a:pt x="486" y="90"/>
                  </a:lnTo>
                  <a:lnTo>
                    <a:pt x="480" y="90"/>
                  </a:lnTo>
                  <a:lnTo>
                    <a:pt x="468" y="84"/>
                  </a:lnTo>
                  <a:lnTo>
                    <a:pt x="438" y="84"/>
                  </a:lnTo>
                  <a:lnTo>
                    <a:pt x="414" y="72"/>
                  </a:lnTo>
                  <a:lnTo>
                    <a:pt x="402" y="60"/>
                  </a:lnTo>
                  <a:lnTo>
                    <a:pt x="390" y="54"/>
                  </a:lnTo>
                  <a:lnTo>
                    <a:pt x="384" y="48"/>
                  </a:lnTo>
                  <a:lnTo>
                    <a:pt x="372" y="42"/>
                  </a:lnTo>
                  <a:lnTo>
                    <a:pt x="360" y="42"/>
                  </a:lnTo>
                  <a:lnTo>
                    <a:pt x="336" y="54"/>
                  </a:lnTo>
                  <a:lnTo>
                    <a:pt x="324" y="66"/>
                  </a:lnTo>
                  <a:lnTo>
                    <a:pt x="312" y="72"/>
                  </a:lnTo>
                  <a:lnTo>
                    <a:pt x="306" y="72"/>
                  </a:lnTo>
                  <a:lnTo>
                    <a:pt x="294" y="66"/>
                  </a:lnTo>
                  <a:lnTo>
                    <a:pt x="288" y="60"/>
                  </a:lnTo>
                  <a:lnTo>
                    <a:pt x="288" y="54"/>
                  </a:lnTo>
                  <a:lnTo>
                    <a:pt x="282" y="48"/>
                  </a:lnTo>
                  <a:lnTo>
                    <a:pt x="282" y="42"/>
                  </a:lnTo>
                  <a:lnTo>
                    <a:pt x="258" y="18"/>
                  </a:lnTo>
                  <a:lnTo>
                    <a:pt x="222" y="18"/>
                  </a:lnTo>
                  <a:lnTo>
                    <a:pt x="222" y="12"/>
                  </a:lnTo>
                  <a:lnTo>
                    <a:pt x="210" y="0"/>
                  </a:lnTo>
                  <a:lnTo>
                    <a:pt x="198" y="0"/>
                  </a:lnTo>
                  <a:lnTo>
                    <a:pt x="186" y="6"/>
                  </a:lnTo>
                  <a:lnTo>
                    <a:pt x="180" y="6"/>
                  </a:lnTo>
                  <a:lnTo>
                    <a:pt x="180" y="12"/>
                  </a:lnTo>
                  <a:lnTo>
                    <a:pt x="126" y="12"/>
                  </a:lnTo>
                  <a:lnTo>
                    <a:pt x="102" y="36"/>
                  </a:lnTo>
                  <a:lnTo>
                    <a:pt x="102" y="60"/>
                  </a:lnTo>
                  <a:lnTo>
                    <a:pt x="96" y="78"/>
                  </a:lnTo>
                  <a:lnTo>
                    <a:pt x="90" y="90"/>
                  </a:lnTo>
                  <a:lnTo>
                    <a:pt x="84" y="96"/>
                  </a:lnTo>
                  <a:lnTo>
                    <a:pt x="78" y="108"/>
                  </a:lnTo>
                  <a:lnTo>
                    <a:pt x="72" y="114"/>
                  </a:lnTo>
                  <a:lnTo>
                    <a:pt x="66" y="114"/>
                  </a:lnTo>
                  <a:lnTo>
                    <a:pt x="66" y="168"/>
                  </a:lnTo>
                  <a:lnTo>
                    <a:pt x="60" y="180"/>
                  </a:lnTo>
                  <a:lnTo>
                    <a:pt x="60" y="186"/>
                  </a:lnTo>
                  <a:lnTo>
                    <a:pt x="54" y="192"/>
                  </a:lnTo>
                  <a:lnTo>
                    <a:pt x="66" y="216"/>
                  </a:lnTo>
                  <a:lnTo>
                    <a:pt x="72" y="222"/>
                  </a:lnTo>
                  <a:lnTo>
                    <a:pt x="78" y="234"/>
                  </a:lnTo>
                  <a:lnTo>
                    <a:pt x="78" y="246"/>
                  </a:lnTo>
                  <a:lnTo>
                    <a:pt x="84" y="252"/>
                  </a:lnTo>
                  <a:lnTo>
                    <a:pt x="84" y="264"/>
                  </a:lnTo>
                  <a:lnTo>
                    <a:pt x="78" y="270"/>
                  </a:lnTo>
                  <a:lnTo>
                    <a:pt x="72" y="270"/>
                  </a:lnTo>
                  <a:lnTo>
                    <a:pt x="60" y="276"/>
                  </a:lnTo>
                  <a:lnTo>
                    <a:pt x="60" y="318"/>
                  </a:lnTo>
                  <a:lnTo>
                    <a:pt x="48" y="324"/>
                  </a:lnTo>
                  <a:lnTo>
                    <a:pt x="42" y="336"/>
                  </a:lnTo>
                  <a:lnTo>
                    <a:pt x="36" y="342"/>
                  </a:lnTo>
                  <a:lnTo>
                    <a:pt x="36" y="372"/>
                  </a:lnTo>
                  <a:lnTo>
                    <a:pt x="24" y="396"/>
                  </a:lnTo>
                  <a:lnTo>
                    <a:pt x="6" y="396"/>
                  </a:lnTo>
                  <a:lnTo>
                    <a:pt x="0" y="426"/>
                  </a:lnTo>
                  <a:lnTo>
                    <a:pt x="6" y="462"/>
                  </a:lnTo>
                  <a:lnTo>
                    <a:pt x="0" y="492"/>
                  </a:lnTo>
                  <a:lnTo>
                    <a:pt x="0" y="606"/>
                  </a:lnTo>
                  <a:lnTo>
                    <a:pt x="6" y="612"/>
                  </a:lnTo>
                  <a:lnTo>
                    <a:pt x="30" y="612"/>
                  </a:lnTo>
                  <a:lnTo>
                    <a:pt x="54" y="600"/>
                  </a:lnTo>
                  <a:lnTo>
                    <a:pt x="60" y="594"/>
                  </a:lnTo>
                  <a:lnTo>
                    <a:pt x="66" y="600"/>
                  </a:lnTo>
                  <a:lnTo>
                    <a:pt x="108" y="600"/>
                  </a:lnTo>
                  <a:lnTo>
                    <a:pt x="126" y="606"/>
                  </a:lnTo>
                  <a:lnTo>
                    <a:pt x="138" y="618"/>
                  </a:lnTo>
                  <a:lnTo>
                    <a:pt x="150" y="636"/>
                  </a:lnTo>
                  <a:lnTo>
                    <a:pt x="156" y="648"/>
                  </a:lnTo>
                  <a:lnTo>
                    <a:pt x="168" y="660"/>
                  </a:lnTo>
                  <a:lnTo>
                    <a:pt x="186" y="660"/>
                  </a:lnTo>
                  <a:lnTo>
                    <a:pt x="180" y="666"/>
                  </a:lnTo>
                  <a:lnTo>
                    <a:pt x="180" y="678"/>
                  </a:lnTo>
                  <a:lnTo>
                    <a:pt x="174" y="684"/>
                  </a:lnTo>
                  <a:lnTo>
                    <a:pt x="186" y="684"/>
                  </a:lnTo>
                  <a:lnTo>
                    <a:pt x="198" y="678"/>
                  </a:lnTo>
                  <a:lnTo>
                    <a:pt x="198" y="684"/>
                  </a:lnTo>
                  <a:lnTo>
                    <a:pt x="192" y="690"/>
                  </a:lnTo>
                  <a:lnTo>
                    <a:pt x="186" y="702"/>
                  </a:lnTo>
                  <a:lnTo>
                    <a:pt x="186" y="714"/>
                  </a:lnTo>
                  <a:lnTo>
                    <a:pt x="204" y="750"/>
                  </a:lnTo>
                  <a:lnTo>
                    <a:pt x="216" y="762"/>
                  </a:lnTo>
                  <a:lnTo>
                    <a:pt x="234" y="768"/>
                  </a:lnTo>
                  <a:lnTo>
                    <a:pt x="270" y="768"/>
                  </a:lnTo>
                  <a:lnTo>
                    <a:pt x="276" y="762"/>
                  </a:lnTo>
                  <a:lnTo>
                    <a:pt x="282" y="762"/>
                  </a:lnTo>
                  <a:lnTo>
                    <a:pt x="288" y="738"/>
                  </a:lnTo>
                  <a:lnTo>
                    <a:pt x="312" y="750"/>
                  </a:lnTo>
                  <a:lnTo>
                    <a:pt x="336" y="744"/>
                  </a:lnTo>
                  <a:lnTo>
                    <a:pt x="354" y="756"/>
                  </a:lnTo>
                  <a:lnTo>
                    <a:pt x="396" y="756"/>
                  </a:lnTo>
                  <a:lnTo>
                    <a:pt x="396" y="732"/>
                  </a:lnTo>
                  <a:lnTo>
                    <a:pt x="420" y="732"/>
                  </a:lnTo>
                  <a:lnTo>
                    <a:pt x="420" y="73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31" name="Niger" descr="© INSCALE GmbH, 05.05.2010&#10;http://www.presentationload.com/">
              <a:extLst>
                <a:ext uri="{FF2B5EF4-FFF2-40B4-BE49-F238E27FC236}">
                  <a16:creationId xmlns:a16="http://schemas.microsoft.com/office/drawing/2014/main" id="{4CFB204D-8642-45FA-88CB-F72AAA397092}"/>
                </a:ext>
              </a:extLst>
            </p:cNvPr>
            <p:cNvSpPr>
              <a:spLocks/>
            </p:cNvSpPr>
            <p:nvPr/>
          </p:nvSpPr>
          <p:spPr bwMode="gray">
            <a:xfrm>
              <a:off x="5558019" y="3670163"/>
              <a:ext cx="490559" cy="423724"/>
            </a:xfrm>
            <a:custGeom>
              <a:avLst/>
              <a:gdLst>
                <a:gd name="T0" fmla="*/ 2147483647 w 1110"/>
                <a:gd name="T1" fmla="*/ 2147483647 h 942"/>
                <a:gd name="T2" fmla="*/ 2147483647 w 1110"/>
                <a:gd name="T3" fmla="*/ 2147483647 h 942"/>
                <a:gd name="T4" fmla="*/ 2147483647 w 1110"/>
                <a:gd name="T5" fmla="*/ 2147483647 h 942"/>
                <a:gd name="T6" fmla="*/ 2147483647 w 1110"/>
                <a:gd name="T7" fmla="*/ 2147483647 h 942"/>
                <a:gd name="T8" fmla="*/ 2147483647 w 1110"/>
                <a:gd name="T9" fmla="*/ 2147483647 h 942"/>
                <a:gd name="T10" fmla="*/ 2147483647 w 1110"/>
                <a:gd name="T11" fmla="*/ 2147483647 h 942"/>
                <a:gd name="T12" fmla="*/ 2147483647 w 1110"/>
                <a:gd name="T13" fmla="*/ 2147483647 h 942"/>
                <a:gd name="T14" fmla="*/ 2147483647 w 1110"/>
                <a:gd name="T15" fmla="*/ 2147483647 h 942"/>
                <a:gd name="T16" fmla="*/ 2147483647 w 1110"/>
                <a:gd name="T17" fmla="*/ 2147483647 h 942"/>
                <a:gd name="T18" fmla="*/ 2147483647 w 1110"/>
                <a:gd name="T19" fmla="*/ 2147483647 h 942"/>
                <a:gd name="T20" fmla="*/ 2147483647 w 1110"/>
                <a:gd name="T21" fmla="*/ 2147483647 h 942"/>
                <a:gd name="T22" fmla="*/ 2147483647 w 1110"/>
                <a:gd name="T23" fmla="*/ 2147483647 h 942"/>
                <a:gd name="T24" fmla="*/ 2147483647 w 1110"/>
                <a:gd name="T25" fmla="*/ 2147483647 h 942"/>
                <a:gd name="T26" fmla="*/ 2147483647 w 1110"/>
                <a:gd name="T27" fmla="*/ 2147483647 h 942"/>
                <a:gd name="T28" fmla="*/ 2147483647 w 1110"/>
                <a:gd name="T29" fmla="*/ 2147483647 h 942"/>
                <a:gd name="T30" fmla="*/ 2147483647 w 1110"/>
                <a:gd name="T31" fmla="*/ 2147483647 h 942"/>
                <a:gd name="T32" fmla="*/ 2147483647 w 1110"/>
                <a:gd name="T33" fmla="*/ 2147483647 h 942"/>
                <a:gd name="T34" fmla="*/ 2147483647 w 1110"/>
                <a:gd name="T35" fmla="*/ 2147483647 h 942"/>
                <a:gd name="T36" fmla="*/ 2147483647 w 1110"/>
                <a:gd name="T37" fmla="*/ 2147483647 h 942"/>
                <a:gd name="T38" fmla="*/ 2147483647 w 1110"/>
                <a:gd name="T39" fmla="*/ 2147483647 h 942"/>
                <a:gd name="T40" fmla="*/ 2147483647 w 1110"/>
                <a:gd name="T41" fmla="*/ 2147483647 h 942"/>
                <a:gd name="T42" fmla="*/ 2147483647 w 1110"/>
                <a:gd name="T43" fmla="*/ 2147483647 h 942"/>
                <a:gd name="T44" fmla="*/ 2147483647 w 1110"/>
                <a:gd name="T45" fmla="*/ 2147483647 h 942"/>
                <a:gd name="T46" fmla="*/ 2147483647 w 1110"/>
                <a:gd name="T47" fmla="*/ 2147483647 h 942"/>
                <a:gd name="T48" fmla="*/ 2147483647 w 1110"/>
                <a:gd name="T49" fmla="*/ 2147483647 h 942"/>
                <a:gd name="T50" fmla="*/ 2147483647 w 1110"/>
                <a:gd name="T51" fmla="*/ 2147483647 h 942"/>
                <a:gd name="T52" fmla="*/ 2147483647 w 1110"/>
                <a:gd name="T53" fmla="*/ 2147483647 h 942"/>
                <a:gd name="T54" fmla="*/ 2147483647 w 1110"/>
                <a:gd name="T55" fmla="*/ 2147483647 h 942"/>
                <a:gd name="T56" fmla="*/ 2147483647 w 1110"/>
                <a:gd name="T57" fmla="*/ 2147483647 h 942"/>
                <a:gd name="T58" fmla="*/ 2147483647 w 1110"/>
                <a:gd name="T59" fmla="*/ 2147483647 h 942"/>
                <a:gd name="T60" fmla="*/ 2147483647 w 1110"/>
                <a:gd name="T61" fmla="*/ 2147483647 h 942"/>
                <a:gd name="T62" fmla="*/ 2147483647 w 1110"/>
                <a:gd name="T63" fmla="*/ 2147483647 h 942"/>
                <a:gd name="T64" fmla="*/ 2147483647 w 1110"/>
                <a:gd name="T65" fmla="*/ 2147483647 h 942"/>
                <a:gd name="T66" fmla="*/ 2147483647 w 1110"/>
                <a:gd name="T67" fmla="*/ 2147483647 h 942"/>
                <a:gd name="T68" fmla="*/ 2147483647 w 1110"/>
                <a:gd name="T69" fmla="*/ 2147483647 h 942"/>
                <a:gd name="T70" fmla="*/ 2147483647 w 1110"/>
                <a:gd name="T71" fmla="*/ 2147483647 h 942"/>
                <a:gd name="T72" fmla="*/ 2147483647 w 1110"/>
                <a:gd name="T73" fmla="*/ 2147483647 h 942"/>
                <a:gd name="T74" fmla="*/ 2147483647 w 1110"/>
                <a:gd name="T75" fmla="*/ 2147483647 h 942"/>
                <a:gd name="T76" fmla="*/ 2147483647 w 1110"/>
                <a:gd name="T77" fmla="*/ 2147483647 h 942"/>
                <a:gd name="T78" fmla="*/ 2147483647 w 1110"/>
                <a:gd name="T79" fmla="*/ 2147483647 h 942"/>
                <a:gd name="T80" fmla="*/ 2147483647 w 1110"/>
                <a:gd name="T81" fmla="*/ 2147483647 h 942"/>
                <a:gd name="T82" fmla="*/ 2147483647 w 1110"/>
                <a:gd name="T83" fmla="*/ 2147483647 h 942"/>
                <a:gd name="T84" fmla="*/ 2147483647 w 1110"/>
                <a:gd name="T85" fmla="*/ 2147483647 h 942"/>
                <a:gd name="T86" fmla="*/ 2147483647 w 1110"/>
                <a:gd name="T87" fmla="*/ 2147483647 h 942"/>
                <a:gd name="T88" fmla="*/ 2147483647 w 1110"/>
                <a:gd name="T89" fmla="*/ 2147483647 h 942"/>
                <a:gd name="T90" fmla="*/ 2147483647 w 1110"/>
                <a:gd name="T91" fmla="*/ 2147483647 h 942"/>
                <a:gd name="T92" fmla="*/ 2147483647 w 1110"/>
                <a:gd name="T93" fmla="*/ 2147483647 h 942"/>
                <a:gd name="T94" fmla="*/ 2147483647 w 1110"/>
                <a:gd name="T95" fmla="*/ 2147483647 h 942"/>
                <a:gd name="T96" fmla="*/ 2147483647 w 1110"/>
                <a:gd name="T97" fmla="*/ 2147483647 h 942"/>
                <a:gd name="T98" fmla="*/ 0 w 1110"/>
                <a:gd name="T99" fmla="*/ 2147483647 h 942"/>
                <a:gd name="T100" fmla="*/ 2147483647 w 1110"/>
                <a:gd name="T101" fmla="*/ 2147483647 h 942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1110"/>
                <a:gd name="T154" fmla="*/ 0 h 942"/>
                <a:gd name="T155" fmla="*/ 1110 w 1110"/>
                <a:gd name="T156" fmla="*/ 942 h 942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1110" h="942">
                  <a:moveTo>
                    <a:pt x="54" y="792"/>
                  </a:moveTo>
                  <a:lnTo>
                    <a:pt x="54" y="810"/>
                  </a:lnTo>
                  <a:lnTo>
                    <a:pt x="66" y="810"/>
                  </a:lnTo>
                  <a:lnTo>
                    <a:pt x="48" y="828"/>
                  </a:lnTo>
                  <a:lnTo>
                    <a:pt x="48" y="834"/>
                  </a:lnTo>
                  <a:lnTo>
                    <a:pt x="72" y="858"/>
                  </a:lnTo>
                  <a:lnTo>
                    <a:pt x="84" y="864"/>
                  </a:lnTo>
                  <a:lnTo>
                    <a:pt x="90" y="876"/>
                  </a:lnTo>
                  <a:lnTo>
                    <a:pt x="108" y="876"/>
                  </a:lnTo>
                  <a:lnTo>
                    <a:pt x="120" y="864"/>
                  </a:lnTo>
                  <a:lnTo>
                    <a:pt x="132" y="864"/>
                  </a:lnTo>
                  <a:lnTo>
                    <a:pt x="144" y="876"/>
                  </a:lnTo>
                  <a:lnTo>
                    <a:pt x="150" y="888"/>
                  </a:lnTo>
                  <a:lnTo>
                    <a:pt x="126" y="894"/>
                  </a:lnTo>
                  <a:lnTo>
                    <a:pt x="150" y="930"/>
                  </a:lnTo>
                  <a:lnTo>
                    <a:pt x="150" y="906"/>
                  </a:lnTo>
                  <a:lnTo>
                    <a:pt x="180" y="894"/>
                  </a:lnTo>
                  <a:lnTo>
                    <a:pt x="192" y="906"/>
                  </a:lnTo>
                  <a:lnTo>
                    <a:pt x="198" y="918"/>
                  </a:lnTo>
                  <a:lnTo>
                    <a:pt x="204" y="924"/>
                  </a:lnTo>
                  <a:lnTo>
                    <a:pt x="210" y="924"/>
                  </a:lnTo>
                  <a:lnTo>
                    <a:pt x="216" y="930"/>
                  </a:lnTo>
                  <a:lnTo>
                    <a:pt x="222" y="930"/>
                  </a:lnTo>
                  <a:lnTo>
                    <a:pt x="234" y="936"/>
                  </a:lnTo>
                  <a:lnTo>
                    <a:pt x="240" y="942"/>
                  </a:lnTo>
                  <a:lnTo>
                    <a:pt x="240" y="888"/>
                  </a:lnTo>
                  <a:lnTo>
                    <a:pt x="246" y="888"/>
                  </a:lnTo>
                  <a:lnTo>
                    <a:pt x="252" y="882"/>
                  </a:lnTo>
                  <a:lnTo>
                    <a:pt x="258" y="870"/>
                  </a:lnTo>
                  <a:lnTo>
                    <a:pt x="264" y="864"/>
                  </a:lnTo>
                  <a:lnTo>
                    <a:pt x="270" y="852"/>
                  </a:lnTo>
                  <a:lnTo>
                    <a:pt x="276" y="834"/>
                  </a:lnTo>
                  <a:lnTo>
                    <a:pt x="276" y="810"/>
                  </a:lnTo>
                  <a:lnTo>
                    <a:pt x="300" y="786"/>
                  </a:lnTo>
                  <a:lnTo>
                    <a:pt x="354" y="786"/>
                  </a:lnTo>
                  <a:lnTo>
                    <a:pt x="354" y="780"/>
                  </a:lnTo>
                  <a:lnTo>
                    <a:pt x="360" y="780"/>
                  </a:lnTo>
                  <a:lnTo>
                    <a:pt x="372" y="774"/>
                  </a:lnTo>
                  <a:lnTo>
                    <a:pt x="384" y="774"/>
                  </a:lnTo>
                  <a:lnTo>
                    <a:pt x="396" y="786"/>
                  </a:lnTo>
                  <a:lnTo>
                    <a:pt x="396" y="792"/>
                  </a:lnTo>
                  <a:lnTo>
                    <a:pt x="432" y="792"/>
                  </a:lnTo>
                  <a:lnTo>
                    <a:pt x="456" y="816"/>
                  </a:lnTo>
                  <a:lnTo>
                    <a:pt x="456" y="822"/>
                  </a:lnTo>
                  <a:lnTo>
                    <a:pt x="462" y="828"/>
                  </a:lnTo>
                  <a:lnTo>
                    <a:pt x="462" y="834"/>
                  </a:lnTo>
                  <a:lnTo>
                    <a:pt x="468" y="840"/>
                  </a:lnTo>
                  <a:lnTo>
                    <a:pt x="480" y="846"/>
                  </a:lnTo>
                  <a:lnTo>
                    <a:pt x="486" y="846"/>
                  </a:lnTo>
                  <a:lnTo>
                    <a:pt x="498" y="840"/>
                  </a:lnTo>
                  <a:lnTo>
                    <a:pt x="510" y="828"/>
                  </a:lnTo>
                  <a:lnTo>
                    <a:pt x="534" y="816"/>
                  </a:lnTo>
                  <a:lnTo>
                    <a:pt x="546" y="816"/>
                  </a:lnTo>
                  <a:lnTo>
                    <a:pt x="558" y="822"/>
                  </a:lnTo>
                  <a:lnTo>
                    <a:pt x="564" y="828"/>
                  </a:lnTo>
                  <a:lnTo>
                    <a:pt x="576" y="834"/>
                  </a:lnTo>
                  <a:lnTo>
                    <a:pt x="588" y="846"/>
                  </a:lnTo>
                  <a:lnTo>
                    <a:pt x="612" y="858"/>
                  </a:lnTo>
                  <a:lnTo>
                    <a:pt x="642" y="858"/>
                  </a:lnTo>
                  <a:lnTo>
                    <a:pt x="654" y="864"/>
                  </a:lnTo>
                  <a:lnTo>
                    <a:pt x="660" y="864"/>
                  </a:lnTo>
                  <a:lnTo>
                    <a:pt x="666" y="858"/>
                  </a:lnTo>
                  <a:lnTo>
                    <a:pt x="678" y="834"/>
                  </a:lnTo>
                  <a:lnTo>
                    <a:pt x="690" y="828"/>
                  </a:lnTo>
                  <a:lnTo>
                    <a:pt x="702" y="816"/>
                  </a:lnTo>
                  <a:lnTo>
                    <a:pt x="720" y="810"/>
                  </a:lnTo>
                  <a:lnTo>
                    <a:pt x="774" y="810"/>
                  </a:lnTo>
                  <a:lnTo>
                    <a:pt x="810" y="822"/>
                  </a:lnTo>
                  <a:lnTo>
                    <a:pt x="822" y="828"/>
                  </a:lnTo>
                  <a:lnTo>
                    <a:pt x="828" y="834"/>
                  </a:lnTo>
                  <a:lnTo>
                    <a:pt x="858" y="834"/>
                  </a:lnTo>
                  <a:lnTo>
                    <a:pt x="870" y="828"/>
                  </a:lnTo>
                  <a:lnTo>
                    <a:pt x="876" y="822"/>
                  </a:lnTo>
                  <a:lnTo>
                    <a:pt x="888" y="816"/>
                  </a:lnTo>
                  <a:lnTo>
                    <a:pt x="894" y="810"/>
                  </a:lnTo>
                  <a:lnTo>
                    <a:pt x="918" y="810"/>
                  </a:lnTo>
                  <a:lnTo>
                    <a:pt x="918" y="804"/>
                  </a:lnTo>
                  <a:lnTo>
                    <a:pt x="924" y="798"/>
                  </a:lnTo>
                  <a:lnTo>
                    <a:pt x="924" y="792"/>
                  </a:lnTo>
                  <a:lnTo>
                    <a:pt x="930" y="786"/>
                  </a:lnTo>
                  <a:lnTo>
                    <a:pt x="936" y="786"/>
                  </a:lnTo>
                  <a:lnTo>
                    <a:pt x="930" y="726"/>
                  </a:lnTo>
                  <a:lnTo>
                    <a:pt x="948" y="720"/>
                  </a:lnTo>
                  <a:lnTo>
                    <a:pt x="948" y="714"/>
                  </a:lnTo>
                  <a:lnTo>
                    <a:pt x="954" y="708"/>
                  </a:lnTo>
                  <a:lnTo>
                    <a:pt x="954" y="696"/>
                  </a:lnTo>
                  <a:lnTo>
                    <a:pt x="960" y="678"/>
                  </a:lnTo>
                  <a:lnTo>
                    <a:pt x="966" y="666"/>
                  </a:lnTo>
                  <a:lnTo>
                    <a:pt x="978" y="648"/>
                  </a:lnTo>
                  <a:lnTo>
                    <a:pt x="984" y="636"/>
                  </a:lnTo>
                  <a:lnTo>
                    <a:pt x="1002" y="618"/>
                  </a:lnTo>
                  <a:lnTo>
                    <a:pt x="1026" y="588"/>
                  </a:lnTo>
                  <a:lnTo>
                    <a:pt x="1050" y="564"/>
                  </a:lnTo>
                  <a:lnTo>
                    <a:pt x="1068" y="540"/>
                  </a:lnTo>
                  <a:lnTo>
                    <a:pt x="1074" y="534"/>
                  </a:lnTo>
                  <a:lnTo>
                    <a:pt x="1092" y="288"/>
                  </a:lnTo>
                  <a:lnTo>
                    <a:pt x="1110" y="252"/>
                  </a:lnTo>
                  <a:lnTo>
                    <a:pt x="1080" y="216"/>
                  </a:lnTo>
                  <a:lnTo>
                    <a:pt x="1074" y="192"/>
                  </a:lnTo>
                  <a:lnTo>
                    <a:pt x="1044" y="156"/>
                  </a:lnTo>
                  <a:lnTo>
                    <a:pt x="1056" y="108"/>
                  </a:lnTo>
                  <a:lnTo>
                    <a:pt x="1038" y="42"/>
                  </a:lnTo>
                  <a:lnTo>
                    <a:pt x="1020" y="48"/>
                  </a:lnTo>
                  <a:lnTo>
                    <a:pt x="1002" y="60"/>
                  </a:lnTo>
                  <a:lnTo>
                    <a:pt x="990" y="66"/>
                  </a:lnTo>
                  <a:lnTo>
                    <a:pt x="984" y="66"/>
                  </a:lnTo>
                  <a:lnTo>
                    <a:pt x="978" y="60"/>
                  </a:lnTo>
                  <a:lnTo>
                    <a:pt x="966" y="54"/>
                  </a:lnTo>
                  <a:lnTo>
                    <a:pt x="960" y="42"/>
                  </a:lnTo>
                  <a:lnTo>
                    <a:pt x="954" y="36"/>
                  </a:lnTo>
                  <a:lnTo>
                    <a:pt x="942" y="30"/>
                  </a:lnTo>
                  <a:lnTo>
                    <a:pt x="936" y="24"/>
                  </a:lnTo>
                  <a:lnTo>
                    <a:pt x="930" y="24"/>
                  </a:lnTo>
                  <a:lnTo>
                    <a:pt x="918" y="18"/>
                  </a:lnTo>
                  <a:lnTo>
                    <a:pt x="900" y="12"/>
                  </a:lnTo>
                  <a:lnTo>
                    <a:pt x="888" y="12"/>
                  </a:lnTo>
                  <a:lnTo>
                    <a:pt x="876" y="6"/>
                  </a:lnTo>
                  <a:lnTo>
                    <a:pt x="864" y="6"/>
                  </a:lnTo>
                  <a:lnTo>
                    <a:pt x="828" y="0"/>
                  </a:lnTo>
                  <a:lnTo>
                    <a:pt x="816" y="6"/>
                  </a:lnTo>
                  <a:lnTo>
                    <a:pt x="786" y="30"/>
                  </a:lnTo>
                  <a:lnTo>
                    <a:pt x="738" y="66"/>
                  </a:lnTo>
                  <a:lnTo>
                    <a:pt x="684" y="102"/>
                  </a:lnTo>
                  <a:lnTo>
                    <a:pt x="624" y="144"/>
                  </a:lnTo>
                  <a:lnTo>
                    <a:pt x="576" y="180"/>
                  </a:lnTo>
                  <a:lnTo>
                    <a:pt x="534" y="210"/>
                  </a:lnTo>
                  <a:lnTo>
                    <a:pt x="510" y="222"/>
                  </a:lnTo>
                  <a:lnTo>
                    <a:pt x="480" y="246"/>
                  </a:lnTo>
                  <a:lnTo>
                    <a:pt x="450" y="282"/>
                  </a:lnTo>
                  <a:lnTo>
                    <a:pt x="414" y="312"/>
                  </a:lnTo>
                  <a:lnTo>
                    <a:pt x="390" y="330"/>
                  </a:lnTo>
                  <a:lnTo>
                    <a:pt x="366" y="336"/>
                  </a:lnTo>
                  <a:lnTo>
                    <a:pt x="324" y="342"/>
                  </a:lnTo>
                  <a:lnTo>
                    <a:pt x="282" y="354"/>
                  </a:lnTo>
                  <a:lnTo>
                    <a:pt x="282" y="558"/>
                  </a:lnTo>
                  <a:lnTo>
                    <a:pt x="264" y="582"/>
                  </a:lnTo>
                  <a:lnTo>
                    <a:pt x="264" y="594"/>
                  </a:lnTo>
                  <a:lnTo>
                    <a:pt x="258" y="606"/>
                  </a:lnTo>
                  <a:lnTo>
                    <a:pt x="258" y="624"/>
                  </a:lnTo>
                  <a:lnTo>
                    <a:pt x="252" y="636"/>
                  </a:lnTo>
                  <a:lnTo>
                    <a:pt x="240" y="642"/>
                  </a:lnTo>
                  <a:lnTo>
                    <a:pt x="222" y="648"/>
                  </a:lnTo>
                  <a:lnTo>
                    <a:pt x="198" y="648"/>
                  </a:lnTo>
                  <a:lnTo>
                    <a:pt x="186" y="654"/>
                  </a:lnTo>
                  <a:lnTo>
                    <a:pt x="138" y="648"/>
                  </a:lnTo>
                  <a:lnTo>
                    <a:pt x="138" y="666"/>
                  </a:lnTo>
                  <a:lnTo>
                    <a:pt x="72" y="660"/>
                  </a:lnTo>
                  <a:lnTo>
                    <a:pt x="48" y="678"/>
                  </a:lnTo>
                  <a:lnTo>
                    <a:pt x="0" y="690"/>
                  </a:lnTo>
                  <a:lnTo>
                    <a:pt x="0" y="726"/>
                  </a:lnTo>
                  <a:lnTo>
                    <a:pt x="6" y="738"/>
                  </a:lnTo>
                  <a:lnTo>
                    <a:pt x="6" y="762"/>
                  </a:lnTo>
                  <a:lnTo>
                    <a:pt x="18" y="786"/>
                  </a:lnTo>
                  <a:lnTo>
                    <a:pt x="30" y="792"/>
                  </a:lnTo>
                  <a:lnTo>
                    <a:pt x="54" y="79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32" name="Nepal" descr="© INSCALE GmbH, 05.05.2010&#10;http://www.presentationload.com/">
              <a:extLst>
                <a:ext uri="{FF2B5EF4-FFF2-40B4-BE49-F238E27FC236}">
                  <a16:creationId xmlns:a16="http://schemas.microsoft.com/office/drawing/2014/main" id="{B0DA43F1-4F4F-45AB-975B-3010A3568D01}"/>
                </a:ext>
              </a:extLst>
            </p:cNvPr>
            <p:cNvSpPr>
              <a:spLocks/>
            </p:cNvSpPr>
            <p:nvPr/>
          </p:nvSpPr>
          <p:spPr bwMode="gray">
            <a:xfrm>
              <a:off x="7993351" y="3417834"/>
              <a:ext cx="260361" cy="149176"/>
            </a:xfrm>
            <a:custGeom>
              <a:avLst/>
              <a:gdLst>
                <a:gd name="T0" fmla="*/ 2147483647 w 588"/>
                <a:gd name="T1" fmla="*/ 2147483647 h 330"/>
                <a:gd name="T2" fmla="*/ 2147483647 w 588"/>
                <a:gd name="T3" fmla="*/ 2147483647 h 330"/>
                <a:gd name="T4" fmla="*/ 2147483647 w 588"/>
                <a:gd name="T5" fmla="*/ 2147483647 h 330"/>
                <a:gd name="T6" fmla="*/ 2147483647 w 588"/>
                <a:gd name="T7" fmla="*/ 2147483647 h 330"/>
                <a:gd name="T8" fmla="*/ 2147483647 w 588"/>
                <a:gd name="T9" fmla="*/ 2147483647 h 330"/>
                <a:gd name="T10" fmla="*/ 2147483647 w 588"/>
                <a:gd name="T11" fmla="*/ 2147483647 h 330"/>
                <a:gd name="T12" fmla="*/ 2147483647 w 588"/>
                <a:gd name="T13" fmla="*/ 2147483647 h 330"/>
                <a:gd name="T14" fmla="*/ 2147483647 w 588"/>
                <a:gd name="T15" fmla="*/ 2147483647 h 330"/>
                <a:gd name="T16" fmla="*/ 2147483647 w 588"/>
                <a:gd name="T17" fmla="*/ 2147483647 h 330"/>
                <a:gd name="T18" fmla="*/ 2147483647 w 588"/>
                <a:gd name="T19" fmla="*/ 2147483647 h 330"/>
                <a:gd name="T20" fmla="*/ 2147483647 w 588"/>
                <a:gd name="T21" fmla="*/ 2147483647 h 330"/>
                <a:gd name="T22" fmla="*/ 2147483647 w 588"/>
                <a:gd name="T23" fmla="*/ 2147483647 h 330"/>
                <a:gd name="T24" fmla="*/ 2147483647 w 588"/>
                <a:gd name="T25" fmla="*/ 2147483647 h 330"/>
                <a:gd name="T26" fmla="*/ 2147483647 w 588"/>
                <a:gd name="T27" fmla="*/ 2147483647 h 330"/>
                <a:gd name="T28" fmla="*/ 2147483647 w 588"/>
                <a:gd name="T29" fmla="*/ 2147483647 h 330"/>
                <a:gd name="T30" fmla="*/ 2147483647 w 588"/>
                <a:gd name="T31" fmla="*/ 2147483647 h 330"/>
                <a:gd name="T32" fmla="*/ 2147483647 w 588"/>
                <a:gd name="T33" fmla="*/ 2147483647 h 330"/>
                <a:gd name="T34" fmla="*/ 2147483647 w 588"/>
                <a:gd name="T35" fmla="*/ 2147483647 h 330"/>
                <a:gd name="T36" fmla="*/ 2147483647 w 588"/>
                <a:gd name="T37" fmla="*/ 2147483647 h 330"/>
                <a:gd name="T38" fmla="*/ 2147483647 w 588"/>
                <a:gd name="T39" fmla="*/ 2147483647 h 330"/>
                <a:gd name="T40" fmla="*/ 2147483647 w 588"/>
                <a:gd name="T41" fmla="*/ 2147483647 h 330"/>
                <a:gd name="T42" fmla="*/ 2147483647 w 588"/>
                <a:gd name="T43" fmla="*/ 2147483647 h 330"/>
                <a:gd name="T44" fmla="*/ 2147483647 w 588"/>
                <a:gd name="T45" fmla="*/ 2147483647 h 330"/>
                <a:gd name="T46" fmla="*/ 2147483647 w 588"/>
                <a:gd name="T47" fmla="*/ 2147483647 h 330"/>
                <a:gd name="T48" fmla="*/ 2147483647 w 588"/>
                <a:gd name="T49" fmla="*/ 2147483647 h 330"/>
                <a:gd name="T50" fmla="*/ 2147483647 w 588"/>
                <a:gd name="T51" fmla="*/ 2147483647 h 330"/>
                <a:gd name="T52" fmla="*/ 2147483647 w 588"/>
                <a:gd name="T53" fmla="*/ 2147483647 h 330"/>
                <a:gd name="T54" fmla="*/ 2147483647 w 588"/>
                <a:gd name="T55" fmla="*/ 2147483647 h 330"/>
                <a:gd name="T56" fmla="*/ 2147483647 w 588"/>
                <a:gd name="T57" fmla="*/ 2147483647 h 330"/>
                <a:gd name="T58" fmla="*/ 2147483647 w 588"/>
                <a:gd name="T59" fmla="*/ 2147483647 h 330"/>
                <a:gd name="T60" fmla="*/ 2147483647 w 588"/>
                <a:gd name="T61" fmla="*/ 2147483647 h 330"/>
                <a:gd name="T62" fmla="*/ 2147483647 w 588"/>
                <a:gd name="T63" fmla="*/ 2147483647 h 330"/>
                <a:gd name="T64" fmla="*/ 2147483647 w 588"/>
                <a:gd name="T65" fmla="*/ 2147483647 h 330"/>
                <a:gd name="T66" fmla="*/ 2147483647 w 588"/>
                <a:gd name="T67" fmla="*/ 2147483647 h 330"/>
                <a:gd name="T68" fmla="*/ 2147483647 w 588"/>
                <a:gd name="T69" fmla="*/ 2147483647 h 330"/>
                <a:gd name="T70" fmla="*/ 2147483647 w 588"/>
                <a:gd name="T71" fmla="*/ 0 h 330"/>
                <a:gd name="T72" fmla="*/ 2147483647 w 588"/>
                <a:gd name="T73" fmla="*/ 2147483647 h 330"/>
                <a:gd name="T74" fmla="*/ 2147483647 w 588"/>
                <a:gd name="T75" fmla="*/ 2147483647 h 330"/>
                <a:gd name="T76" fmla="*/ 2147483647 w 588"/>
                <a:gd name="T77" fmla="*/ 2147483647 h 330"/>
                <a:gd name="T78" fmla="*/ 2147483647 w 588"/>
                <a:gd name="T79" fmla="*/ 2147483647 h 330"/>
                <a:gd name="T80" fmla="*/ 2147483647 w 588"/>
                <a:gd name="T81" fmla="*/ 2147483647 h 330"/>
                <a:gd name="T82" fmla="*/ 2147483647 w 588"/>
                <a:gd name="T83" fmla="*/ 2147483647 h 330"/>
                <a:gd name="T84" fmla="*/ 0 w 588"/>
                <a:gd name="T85" fmla="*/ 2147483647 h 330"/>
                <a:gd name="T86" fmla="*/ 2147483647 w 588"/>
                <a:gd name="T87" fmla="*/ 2147483647 h 330"/>
                <a:gd name="T88" fmla="*/ 2147483647 w 588"/>
                <a:gd name="T89" fmla="*/ 2147483647 h 330"/>
                <a:gd name="T90" fmla="*/ 2147483647 w 588"/>
                <a:gd name="T91" fmla="*/ 2147483647 h 330"/>
                <a:gd name="T92" fmla="*/ 2147483647 w 588"/>
                <a:gd name="T93" fmla="*/ 2147483647 h 330"/>
                <a:gd name="T94" fmla="*/ 2147483647 w 588"/>
                <a:gd name="T95" fmla="*/ 2147483647 h 330"/>
                <a:gd name="T96" fmla="*/ 2147483647 w 588"/>
                <a:gd name="T97" fmla="*/ 2147483647 h 330"/>
                <a:gd name="T98" fmla="*/ 2147483647 w 588"/>
                <a:gd name="T99" fmla="*/ 2147483647 h 330"/>
                <a:gd name="T100" fmla="*/ 2147483647 w 588"/>
                <a:gd name="T101" fmla="*/ 2147483647 h 330"/>
                <a:gd name="T102" fmla="*/ 2147483647 w 588"/>
                <a:gd name="T103" fmla="*/ 2147483647 h 330"/>
                <a:gd name="T104" fmla="*/ 2147483647 w 588"/>
                <a:gd name="T105" fmla="*/ 2147483647 h 330"/>
                <a:gd name="T106" fmla="*/ 2147483647 w 588"/>
                <a:gd name="T107" fmla="*/ 2147483647 h 330"/>
                <a:gd name="T108" fmla="*/ 2147483647 w 588"/>
                <a:gd name="T109" fmla="*/ 2147483647 h 330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588"/>
                <a:gd name="T166" fmla="*/ 0 h 330"/>
                <a:gd name="T167" fmla="*/ 588 w 588"/>
                <a:gd name="T168" fmla="*/ 330 h 330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588" h="330">
                  <a:moveTo>
                    <a:pt x="294" y="234"/>
                  </a:moveTo>
                  <a:lnTo>
                    <a:pt x="306" y="246"/>
                  </a:lnTo>
                  <a:lnTo>
                    <a:pt x="306" y="252"/>
                  </a:lnTo>
                  <a:lnTo>
                    <a:pt x="330" y="252"/>
                  </a:lnTo>
                  <a:lnTo>
                    <a:pt x="384" y="306"/>
                  </a:lnTo>
                  <a:lnTo>
                    <a:pt x="402" y="294"/>
                  </a:lnTo>
                  <a:lnTo>
                    <a:pt x="432" y="312"/>
                  </a:lnTo>
                  <a:lnTo>
                    <a:pt x="438" y="306"/>
                  </a:lnTo>
                  <a:lnTo>
                    <a:pt x="456" y="306"/>
                  </a:lnTo>
                  <a:lnTo>
                    <a:pt x="474" y="312"/>
                  </a:lnTo>
                  <a:lnTo>
                    <a:pt x="486" y="318"/>
                  </a:lnTo>
                  <a:lnTo>
                    <a:pt x="492" y="330"/>
                  </a:lnTo>
                  <a:lnTo>
                    <a:pt x="498" y="318"/>
                  </a:lnTo>
                  <a:lnTo>
                    <a:pt x="510" y="312"/>
                  </a:lnTo>
                  <a:lnTo>
                    <a:pt x="516" y="312"/>
                  </a:lnTo>
                  <a:lnTo>
                    <a:pt x="522" y="318"/>
                  </a:lnTo>
                  <a:lnTo>
                    <a:pt x="522" y="330"/>
                  </a:lnTo>
                  <a:lnTo>
                    <a:pt x="588" y="330"/>
                  </a:lnTo>
                  <a:lnTo>
                    <a:pt x="588" y="294"/>
                  </a:lnTo>
                  <a:lnTo>
                    <a:pt x="576" y="270"/>
                  </a:lnTo>
                  <a:lnTo>
                    <a:pt x="576" y="222"/>
                  </a:lnTo>
                  <a:lnTo>
                    <a:pt x="564" y="204"/>
                  </a:lnTo>
                  <a:lnTo>
                    <a:pt x="540" y="216"/>
                  </a:lnTo>
                  <a:lnTo>
                    <a:pt x="522" y="216"/>
                  </a:lnTo>
                  <a:lnTo>
                    <a:pt x="498" y="204"/>
                  </a:lnTo>
                  <a:lnTo>
                    <a:pt x="480" y="198"/>
                  </a:lnTo>
                  <a:lnTo>
                    <a:pt x="474" y="192"/>
                  </a:lnTo>
                  <a:lnTo>
                    <a:pt x="462" y="186"/>
                  </a:lnTo>
                  <a:lnTo>
                    <a:pt x="462" y="192"/>
                  </a:lnTo>
                  <a:lnTo>
                    <a:pt x="456" y="198"/>
                  </a:lnTo>
                  <a:lnTo>
                    <a:pt x="438" y="198"/>
                  </a:lnTo>
                  <a:lnTo>
                    <a:pt x="432" y="192"/>
                  </a:lnTo>
                  <a:lnTo>
                    <a:pt x="432" y="180"/>
                  </a:lnTo>
                  <a:lnTo>
                    <a:pt x="432" y="186"/>
                  </a:lnTo>
                  <a:lnTo>
                    <a:pt x="420" y="198"/>
                  </a:lnTo>
                  <a:lnTo>
                    <a:pt x="408" y="198"/>
                  </a:lnTo>
                  <a:lnTo>
                    <a:pt x="402" y="192"/>
                  </a:lnTo>
                  <a:lnTo>
                    <a:pt x="402" y="174"/>
                  </a:lnTo>
                  <a:lnTo>
                    <a:pt x="396" y="174"/>
                  </a:lnTo>
                  <a:lnTo>
                    <a:pt x="390" y="180"/>
                  </a:lnTo>
                  <a:lnTo>
                    <a:pt x="378" y="180"/>
                  </a:lnTo>
                  <a:lnTo>
                    <a:pt x="360" y="174"/>
                  </a:lnTo>
                  <a:lnTo>
                    <a:pt x="354" y="168"/>
                  </a:lnTo>
                  <a:lnTo>
                    <a:pt x="348" y="168"/>
                  </a:lnTo>
                  <a:lnTo>
                    <a:pt x="348" y="162"/>
                  </a:lnTo>
                  <a:lnTo>
                    <a:pt x="354" y="156"/>
                  </a:lnTo>
                  <a:lnTo>
                    <a:pt x="354" y="150"/>
                  </a:lnTo>
                  <a:lnTo>
                    <a:pt x="348" y="144"/>
                  </a:lnTo>
                  <a:lnTo>
                    <a:pt x="342" y="144"/>
                  </a:lnTo>
                  <a:lnTo>
                    <a:pt x="330" y="150"/>
                  </a:lnTo>
                  <a:lnTo>
                    <a:pt x="324" y="156"/>
                  </a:lnTo>
                  <a:lnTo>
                    <a:pt x="312" y="150"/>
                  </a:lnTo>
                  <a:lnTo>
                    <a:pt x="282" y="120"/>
                  </a:lnTo>
                  <a:lnTo>
                    <a:pt x="282" y="102"/>
                  </a:lnTo>
                  <a:lnTo>
                    <a:pt x="276" y="90"/>
                  </a:lnTo>
                  <a:lnTo>
                    <a:pt x="270" y="84"/>
                  </a:lnTo>
                  <a:lnTo>
                    <a:pt x="258" y="84"/>
                  </a:lnTo>
                  <a:lnTo>
                    <a:pt x="252" y="96"/>
                  </a:lnTo>
                  <a:lnTo>
                    <a:pt x="246" y="102"/>
                  </a:lnTo>
                  <a:lnTo>
                    <a:pt x="246" y="108"/>
                  </a:lnTo>
                  <a:lnTo>
                    <a:pt x="234" y="108"/>
                  </a:lnTo>
                  <a:lnTo>
                    <a:pt x="234" y="96"/>
                  </a:lnTo>
                  <a:lnTo>
                    <a:pt x="228" y="90"/>
                  </a:lnTo>
                  <a:lnTo>
                    <a:pt x="222" y="78"/>
                  </a:lnTo>
                  <a:lnTo>
                    <a:pt x="216" y="72"/>
                  </a:lnTo>
                  <a:lnTo>
                    <a:pt x="210" y="60"/>
                  </a:lnTo>
                  <a:lnTo>
                    <a:pt x="168" y="54"/>
                  </a:lnTo>
                  <a:lnTo>
                    <a:pt x="150" y="36"/>
                  </a:lnTo>
                  <a:lnTo>
                    <a:pt x="138" y="30"/>
                  </a:lnTo>
                  <a:lnTo>
                    <a:pt x="132" y="18"/>
                  </a:lnTo>
                  <a:lnTo>
                    <a:pt x="120" y="6"/>
                  </a:lnTo>
                  <a:lnTo>
                    <a:pt x="108" y="0"/>
                  </a:lnTo>
                  <a:lnTo>
                    <a:pt x="96" y="0"/>
                  </a:lnTo>
                  <a:lnTo>
                    <a:pt x="84" y="6"/>
                  </a:lnTo>
                  <a:lnTo>
                    <a:pt x="78" y="12"/>
                  </a:lnTo>
                  <a:lnTo>
                    <a:pt x="54" y="30"/>
                  </a:lnTo>
                  <a:lnTo>
                    <a:pt x="36" y="12"/>
                  </a:lnTo>
                  <a:lnTo>
                    <a:pt x="30" y="36"/>
                  </a:lnTo>
                  <a:lnTo>
                    <a:pt x="6" y="60"/>
                  </a:lnTo>
                  <a:lnTo>
                    <a:pt x="12" y="72"/>
                  </a:lnTo>
                  <a:lnTo>
                    <a:pt x="6" y="78"/>
                  </a:lnTo>
                  <a:lnTo>
                    <a:pt x="6" y="84"/>
                  </a:lnTo>
                  <a:lnTo>
                    <a:pt x="18" y="96"/>
                  </a:lnTo>
                  <a:lnTo>
                    <a:pt x="12" y="96"/>
                  </a:lnTo>
                  <a:lnTo>
                    <a:pt x="0" y="108"/>
                  </a:lnTo>
                  <a:lnTo>
                    <a:pt x="0" y="120"/>
                  </a:lnTo>
                  <a:lnTo>
                    <a:pt x="30" y="150"/>
                  </a:lnTo>
                  <a:lnTo>
                    <a:pt x="42" y="144"/>
                  </a:lnTo>
                  <a:lnTo>
                    <a:pt x="60" y="168"/>
                  </a:lnTo>
                  <a:lnTo>
                    <a:pt x="84" y="168"/>
                  </a:lnTo>
                  <a:lnTo>
                    <a:pt x="96" y="186"/>
                  </a:lnTo>
                  <a:lnTo>
                    <a:pt x="138" y="204"/>
                  </a:lnTo>
                  <a:lnTo>
                    <a:pt x="150" y="204"/>
                  </a:lnTo>
                  <a:lnTo>
                    <a:pt x="156" y="210"/>
                  </a:lnTo>
                  <a:lnTo>
                    <a:pt x="162" y="222"/>
                  </a:lnTo>
                  <a:lnTo>
                    <a:pt x="168" y="228"/>
                  </a:lnTo>
                  <a:lnTo>
                    <a:pt x="186" y="228"/>
                  </a:lnTo>
                  <a:lnTo>
                    <a:pt x="192" y="222"/>
                  </a:lnTo>
                  <a:lnTo>
                    <a:pt x="204" y="222"/>
                  </a:lnTo>
                  <a:lnTo>
                    <a:pt x="204" y="234"/>
                  </a:lnTo>
                  <a:lnTo>
                    <a:pt x="210" y="240"/>
                  </a:lnTo>
                  <a:lnTo>
                    <a:pt x="234" y="240"/>
                  </a:lnTo>
                  <a:lnTo>
                    <a:pt x="240" y="246"/>
                  </a:lnTo>
                  <a:lnTo>
                    <a:pt x="246" y="258"/>
                  </a:lnTo>
                  <a:lnTo>
                    <a:pt x="258" y="246"/>
                  </a:lnTo>
                  <a:lnTo>
                    <a:pt x="276" y="246"/>
                  </a:lnTo>
                  <a:lnTo>
                    <a:pt x="282" y="252"/>
                  </a:lnTo>
                  <a:lnTo>
                    <a:pt x="282" y="258"/>
                  </a:lnTo>
                  <a:lnTo>
                    <a:pt x="282" y="240"/>
                  </a:lnTo>
                  <a:lnTo>
                    <a:pt x="288" y="234"/>
                  </a:lnTo>
                  <a:lnTo>
                    <a:pt x="294" y="234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33" name="Mozambique" descr="© INSCALE GmbH, 05.05.2010&#10;http://www.presentationload.com/">
              <a:extLst>
                <a:ext uri="{FF2B5EF4-FFF2-40B4-BE49-F238E27FC236}">
                  <a16:creationId xmlns:a16="http://schemas.microsoft.com/office/drawing/2014/main" id="{6DC87F7C-296B-4B52-87A9-0DABFCB77459}"/>
                </a:ext>
              </a:extLst>
            </p:cNvPr>
            <p:cNvSpPr>
              <a:spLocks/>
            </p:cNvSpPr>
            <p:nvPr/>
          </p:nvSpPr>
          <p:spPr bwMode="gray">
            <a:xfrm>
              <a:off x="6491510" y="4900071"/>
              <a:ext cx="338152" cy="601464"/>
            </a:xfrm>
            <a:custGeom>
              <a:avLst/>
              <a:gdLst>
                <a:gd name="T0" fmla="*/ 2147483647 w 762"/>
                <a:gd name="T1" fmla="*/ 2147483647 h 1338"/>
                <a:gd name="T2" fmla="*/ 2147483647 w 762"/>
                <a:gd name="T3" fmla="*/ 2147483647 h 1338"/>
                <a:gd name="T4" fmla="*/ 2147483647 w 762"/>
                <a:gd name="T5" fmla="*/ 2147483647 h 1338"/>
                <a:gd name="T6" fmla="*/ 2147483647 w 762"/>
                <a:gd name="T7" fmla="*/ 2147483647 h 1338"/>
                <a:gd name="T8" fmla="*/ 2147483647 w 762"/>
                <a:gd name="T9" fmla="*/ 2147483647 h 1338"/>
                <a:gd name="T10" fmla="*/ 2147483647 w 762"/>
                <a:gd name="T11" fmla="*/ 2147483647 h 1338"/>
                <a:gd name="T12" fmla="*/ 2147483647 w 762"/>
                <a:gd name="T13" fmla="*/ 2147483647 h 1338"/>
                <a:gd name="T14" fmla="*/ 2147483647 w 762"/>
                <a:gd name="T15" fmla="*/ 2147483647 h 1338"/>
                <a:gd name="T16" fmla="*/ 2147483647 w 762"/>
                <a:gd name="T17" fmla="*/ 2147483647 h 1338"/>
                <a:gd name="T18" fmla="*/ 2147483647 w 762"/>
                <a:gd name="T19" fmla="*/ 2147483647 h 1338"/>
                <a:gd name="T20" fmla="*/ 2147483647 w 762"/>
                <a:gd name="T21" fmla="*/ 2147483647 h 1338"/>
                <a:gd name="T22" fmla="*/ 2147483647 w 762"/>
                <a:gd name="T23" fmla="*/ 2147483647 h 1338"/>
                <a:gd name="T24" fmla="*/ 2147483647 w 762"/>
                <a:gd name="T25" fmla="*/ 2147483647 h 1338"/>
                <a:gd name="T26" fmla="*/ 2147483647 w 762"/>
                <a:gd name="T27" fmla="*/ 2147483647 h 1338"/>
                <a:gd name="T28" fmla="*/ 2147483647 w 762"/>
                <a:gd name="T29" fmla="*/ 2147483647 h 1338"/>
                <a:gd name="T30" fmla="*/ 2147483647 w 762"/>
                <a:gd name="T31" fmla="*/ 2147483647 h 1338"/>
                <a:gd name="T32" fmla="*/ 2147483647 w 762"/>
                <a:gd name="T33" fmla="*/ 2147483647 h 1338"/>
                <a:gd name="T34" fmla="*/ 2147483647 w 762"/>
                <a:gd name="T35" fmla="*/ 2147483647 h 1338"/>
                <a:gd name="T36" fmla="*/ 2147483647 w 762"/>
                <a:gd name="T37" fmla="*/ 2147483647 h 1338"/>
                <a:gd name="T38" fmla="*/ 2147483647 w 762"/>
                <a:gd name="T39" fmla="*/ 2147483647 h 1338"/>
                <a:gd name="T40" fmla="*/ 2147483647 w 762"/>
                <a:gd name="T41" fmla="*/ 2147483647 h 1338"/>
                <a:gd name="T42" fmla="*/ 2147483647 w 762"/>
                <a:gd name="T43" fmla="*/ 2147483647 h 1338"/>
                <a:gd name="T44" fmla="*/ 2147483647 w 762"/>
                <a:gd name="T45" fmla="*/ 2147483647 h 1338"/>
                <a:gd name="T46" fmla="*/ 2147483647 w 762"/>
                <a:gd name="T47" fmla="*/ 2147483647 h 1338"/>
                <a:gd name="T48" fmla="*/ 2147483647 w 762"/>
                <a:gd name="T49" fmla="*/ 2147483647 h 1338"/>
                <a:gd name="T50" fmla="*/ 2147483647 w 762"/>
                <a:gd name="T51" fmla="*/ 2147483647 h 1338"/>
                <a:gd name="T52" fmla="*/ 2147483647 w 762"/>
                <a:gd name="T53" fmla="*/ 2147483647 h 1338"/>
                <a:gd name="T54" fmla="*/ 2147483647 w 762"/>
                <a:gd name="T55" fmla="*/ 2147483647 h 1338"/>
                <a:gd name="T56" fmla="*/ 0 w 762"/>
                <a:gd name="T57" fmla="*/ 2147483647 h 1338"/>
                <a:gd name="T58" fmla="*/ 2147483647 w 762"/>
                <a:gd name="T59" fmla="*/ 2147483647 h 1338"/>
                <a:gd name="T60" fmla="*/ 2147483647 w 762"/>
                <a:gd name="T61" fmla="*/ 2147483647 h 1338"/>
                <a:gd name="T62" fmla="*/ 2147483647 w 762"/>
                <a:gd name="T63" fmla="*/ 2147483647 h 1338"/>
                <a:gd name="T64" fmla="*/ 2147483647 w 762"/>
                <a:gd name="T65" fmla="*/ 2147483647 h 1338"/>
                <a:gd name="T66" fmla="*/ 2147483647 w 762"/>
                <a:gd name="T67" fmla="*/ 2147483647 h 1338"/>
                <a:gd name="T68" fmla="*/ 2147483647 w 762"/>
                <a:gd name="T69" fmla="*/ 2147483647 h 1338"/>
                <a:gd name="T70" fmla="*/ 2147483647 w 762"/>
                <a:gd name="T71" fmla="*/ 2147483647 h 1338"/>
                <a:gd name="T72" fmla="*/ 2147483647 w 762"/>
                <a:gd name="T73" fmla="*/ 2147483647 h 1338"/>
                <a:gd name="T74" fmla="*/ 2147483647 w 762"/>
                <a:gd name="T75" fmla="*/ 2147483647 h 1338"/>
                <a:gd name="T76" fmla="*/ 2147483647 w 762"/>
                <a:gd name="T77" fmla="*/ 2147483647 h 1338"/>
                <a:gd name="T78" fmla="*/ 2147483647 w 762"/>
                <a:gd name="T79" fmla="*/ 2147483647 h 1338"/>
                <a:gd name="T80" fmla="*/ 2147483647 w 762"/>
                <a:gd name="T81" fmla="*/ 2147483647 h 1338"/>
                <a:gd name="T82" fmla="*/ 2147483647 w 762"/>
                <a:gd name="T83" fmla="*/ 2147483647 h 1338"/>
                <a:gd name="T84" fmla="*/ 2147483647 w 762"/>
                <a:gd name="T85" fmla="*/ 2147483647 h 1338"/>
                <a:gd name="T86" fmla="*/ 2147483647 w 762"/>
                <a:gd name="T87" fmla="*/ 2147483647 h 1338"/>
                <a:gd name="T88" fmla="*/ 2147483647 w 762"/>
                <a:gd name="T89" fmla="*/ 2147483647 h 1338"/>
                <a:gd name="T90" fmla="*/ 2147483647 w 762"/>
                <a:gd name="T91" fmla="*/ 2147483647 h 1338"/>
                <a:gd name="T92" fmla="*/ 2147483647 w 762"/>
                <a:gd name="T93" fmla="*/ 2147483647 h 1338"/>
                <a:gd name="T94" fmla="*/ 2147483647 w 762"/>
                <a:gd name="T95" fmla="*/ 2147483647 h 1338"/>
                <a:gd name="T96" fmla="*/ 2147483647 w 762"/>
                <a:gd name="T97" fmla="*/ 2147483647 h 1338"/>
                <a:gd name="T98" fmla="*/ 2147483647 w 762"/>
                <a:gd name="T99" fmla="*/ 2147483647 h 1338"/>
                <a:gd name="T100" fmla="*/ 2147483647 w 762"/>
                <a:gd name="T101" fmla="*/ 2147483647 h 1338"/>
                <a:gd name="T102" fmla="*/ 2147483647 w 762"/>
                <a:gd name="T103" fmla="*/ 2147483647 h 1338"/>
                <a:gd name="T104" fmla="*/ 2147483647 w 762"/>
                <a:gd name="T105" fmla="*/ 2147483647 h 1338"/>
                <a:gd name="T106" fmla="*/ 2147483647 w 762"/>
                <a:gd name="T107" fmla="*/ 2147483647 h 1338"/>
                <a:gd name="T108" fmla="*/ 2147483647 w 762"/>
                <a:gd name="T109" fmla="*/ 2147483647 h 1338"/>
                <a:gd name="T110" fmla="*/ 2147483647 w 762"/>
                <a:gd name="T111" fmla="*/ 2147483647 h 1338"/>
                <a:gd name="T112" fmla="*/ 2147483647 w 762"/>
                <a:gd name="T113" fmla="*/ 2147483647 h 1338"/>
                <a:gd name="T114" fmla="*/ 2147483647 w 762"/>
                <a:gd name="T115" fmla="*/ 2147483647 h 1338"/>
                <a:gd name="T116" fmla="*/ 2147483647 w 762"/>
                <a:gd name="T117" fmla="*/ 2147483647 h 1338"/>
                <a:gd name="T118" fmla="*/ 2147483647 w 762"/>
                <a:gd name="T119" fmla="*/ 2147483647 h 1338"/>
                <a:gd name="T120" fmla="*/ 2147483647 w 762"/>
                <a:gd name="T121" fmla="*/ 2147483647 h 1338"/>
                <a:gd name="T122" fmla="*/ 2147483647 w 762"/>
                <a:gd name="T123" fmla="*/ 2147483647 h 133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762"/>
                <a:gd name="T187" fmla="*/ 0 h 1338"/>
                <a:gd name="T188" fmla="*/ 762 w 762"/>
                <a:gd name="T189" fmla="*/ 1338 h 1338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762" h="1338">
                  <a:moveTo>
                    <a:pt x="762" y="342"/>
                  </a:moveTo>
                  <a:lnTo>
                    <a:pt x="762" y="324"/>
                  </a:lnTo>
                  <a:lnTo>
                    <a:pt x="756" y="318"/>
                  </a:lnTo>
                  <a:lnTo>
                    <a:pt x="744" y="318"/>
                  </a:lnTo>
                  <a:lnTo>
                    <a:pt x="744" y="258"/>
                  </a:lnTo>
                  <a:lnTo>
                    <a:pt x="732" y="246"/>
                  </a:lnTo>
                  <a:lnTo>
                    <a:pt x="750" y="234"/>
                  </a:lnTo>
                  <a:lnTo>
                    <a:pt x="738" y="186"/>
                  </a:lnTo>
                  <a:lnTo>
                    <a:pt x="750" y="156"/>
                  </a:lnTo>
                  <a:lnTo>
                    <a:pt x="738" y="120"/>
                  </a:lnTo>
                  <a:lnTo>
                    <a:pt x="738" y="108"/>
                  </a:lnTo>
                  <a:lnTo>
                    <a:pt x="750" y="72"/>
                  </a:lnTo>
                  <a:lnTo>
                    <a:pt x="756" y="42"/>
                  </a:lnTo>
                  <a:lnTo>
                    <a:pt x="756" y="12"/>
                  </a:lnTo>
                  <a:lnTo>
                    <a:pt x="744" y="0"/>
                  </a:lnTo>
                  <a:lnTo>
                    <a:pt x="666" y="54"/>
                  </a:lnTo>
                  <a:lnTo>
                    <a:pt x="636" y="60"/>
                  </a:lnTo>
                  <a:lnTo>
                    <a:pt x="630" y="60"/>
                  </a:lnTo>
                  <a:lnTo>
                    <a:pt x="618" y="72"/>
                  </a:lnTo>
                  <a:lnTo>
                    <a:pt x="606" y="78"/>
                  </a:lnTo>
                  <a:lnTo>
                    <a:pt x="594" y="78"/>
                  </a:lnTo>
                  <a:lnTo>
                    <a:pt x="594" y="72"/>
                  </a:lnTo>
                  <a:lnTo>
                    <a:pt x="588" y="66"/>
                  </a:lnTo>
                  <a:lnTo>
                    <a:pt x="564" y="66"/>
                  </a:lnTo>
                  <a:lnTo>
                    <a:pt x="558" y="72"/>
                  </a:lnTo>
                  <a:lnTo>
                    <a:pt x="552" y="84"/>
                  </a:lnTo>
                  <a:lnTo>
                    <a:pt x="540" y="90"/>
                  </a:lnTo>
                  <a:lnTo>
                    <a:pt x="528" y="102"/>
                  </a:lnTo>
                  <a:lnTo>
                    <a:pt x="510" y="102"/>
                  </a:lnTo>
                  <a:lnTo>
                    <a:pt x="498" y="96"/>
                  </a:lnTo>
                  <a:lnTo>
                    <a:pt x="492" y="90"/>
                  </a:lnTo>
                  <a:lnTo>
                    <a:pt x="486" y="90"/>
                  </a:lnTo>
                  <a:lnTo>
                    <a:pt x="468" y="108"/>
                  </a:lnTo>
                  <a:lnTo>
                    <a:pt x="456" y="108"/>
                  </a:lnTo>
                  <a:lnTo>
                    <a:pt x="450" y="102"/>
                  </a:lnTo>
                  <a:lnTo>
                    <a:pt x="438" y="96"/>
                  </a:lnTo>
                  <a:lnTo>
                    <a:pt x="432" y="84"/>
                  </a:lnTo>
                  <a:lnTo>
                    <a:pt x="420" y="78"/>
                  </a:lnTo>
                  <a:lnTo>
                    <a:pt x="408" y="78"/>
                  </a:lnTo>
                  <a:lnTo>
                    <a:pt x="396" y="90"/>
                  </a:lnTo>
                  <a:lnTo>
                    <a:pt x="390" y="90"/>
                  </a:lnTo>
                  <a:lnTo>
                    <a:pt x="384" y="96"/>
                  </a:lnTo>
                  <a:lnTo>
                    <a:pt x="354" y="96"/>
                  </a:lnTo>
                  <a:lnTo>
                    <a:pt x="354" y="114"/>
                  </a:lnTo>
                  <a:lnTo>
                    <a:pt x="330" y="138"/>
                  </a:lnTo>
                  <a:lnTo>
                    <a:pt x="330" y="150"/>
                  </a:lnTo>
                  <a:lnTo>
                    <a:pt x="342" y="162"/>
                  </a:lnTo>
                  <a:lnTo>
                    <a:pt x="348" y="174"/>
                  </a:lnTo>
                  <a:lnTo>
                    <a:pt x="348" y="204"/>
                  </a:lnTo>
                  <a:lnTo>
                    <a:pt x="342" y="216"/>
                  </a:lnTo>
                  <a:lnTo>
                    <a:pt x="336" y="234"/>
                  </a:lnTo>
                  <a:lnTo>
                    <a:pt x="336" y="246"/>
                  </a:lnTo>
                  <a:lnTo>
                    <a:pt x="342" y="246"/>
                  </a:lnTo>
                  <a:lnTo>
                    <a:pt x="342" y="252"/>
                  </a:lnTo>
                  <a:lnTo>
                    <a:pt x="348" y="252"/>
                  </a:lnTo>
                  <a:lnTo>
                    <a:pt x="372" y="276"/>
                  </a:lnTo>
                  <a:lnTo>
                    <a:pt x="384" y="300"/>
                  </a:lnTo>
                  <a:lnTo>
                    <a:pt x="390" y="306"/>
                  </a:lnTo>
                  <a:lnTo>
                    <a:pt x="396" y="318"/>
                  </a:lnTo>
                  <a:lnTo>
                    <a:pt x="408" y="336"/>
                  </a:lnTo>
                  <a:lnTo>
                    <a:pt x="420" y="348"/>
                  </a:lnTo>
                  <a:lnTo>
                    <a:pt x="420" y="366"/>
                  </a:lnTo>
                  <a:lnTo>
                    <a:pt x="414" y="372"/>
                  </a:lnTo>
                  <a:lnTo>
                    <a:pt x="408" y="384"/>
                  </a:lnTo>
                  <a:lnTo>
                    <a:pt x="402" y="390"/>
                  </a:lnTo>
                  <a:lnTo>
                    <a:pt x="402" y="450"/>
                  </a:lnTo>
                  <a:lnTo>
                    <a:pt x="396" y="456"/>
                  </a:lnTo>
                  <a:lnTo>
                    <a:pt x="372" y="456"/>
                  </a:lnTo>
                  <a:lnTo>
                    <a:pt x="360" y="462"/>
                  </a:lnTo>
                  <a:lnTo>
                    <a:pt x="354" y="474"/>
                  </a:lnTo>
                  <a:lnTo>
                    <a:pt x="354" y="492"/>
                  </a:lnTo>
                  <a:lnTo>
                    <a:pt x="360" y="492"/>
                  </a:lnTo>
                  <a:lnTo>
                    <a:pt x="366" y="498"/>
                  </a:lnTo>
                  <a:lnTo>
                    <a:pt x="366" y="528"/>
                  </a:lnTo>
                  <a:lnTo>
                    <a:pt x="354" y="534"/>
                  </a:lnTo>
                  <a:lnTo>
                    <a:pt x="348" y="540"/>
                  </a:lnTo>
                  <a:lnTo>
                    <a:pt x="342" y="534"/>
                  </a:lnTo>
                  <a:lnTo>
                    <a:pt x="342" y="522"/>
                  </a:lnTo>
                  <a:lnTo>
                    <a:pt x="348" y="516"/>
                  </a:lnTo>
                  <a:lnTo>
                    <a:pt x="348" y="504"/>
                  </a:lnTo>
                  <a:lnTo>
                    <a:pt x="336" y="498"/>
                  </a:lnTo>
                  <a:lnTo>
                    <a:pt x="330" y="492"/>
                  </a:lnTo>
                  <a:lnTo>
                    <a:pt x="318" y="486"/>
                  </a:lnTo>
                  <a:lnTo>
                    <a:pt x="312" y="480"/>
                  </a:lnTo>
                  <a:lnTo>
                    <a:pt x="300" y="474"/>
                  </a:lnTo>
                  <a:lnTo>
                    <a:pt x="300" y="444"/>
                  </a:lnTo>
                  <a:lnTo>
                    <a:pt x="288" y="444"/>
                  </a:lnTo>
                  <a:lnTo>
                    <a:pt x="288" y="438"/>
                  </a:lnTo>
                  <a:lnTo>
                    <a:pt x="294" y="432"/>
                  </a:lnTo>
                  <a:lnTo>
                    <a:pt x="306" y="426"/>
                  </a:lnTo>
                  <a:lnTo>
                    <a:pt x="312" y="420"/>
                  </a:lnTo>
                  <a:lnTo>
                    <a:pt x="300" y="402"/>
                  </a:lnTo>
                  <a:lnTo>
                    <a:pt x="312" y="396"/>
                  </a:lnTo>
                  <a:lnTo>
                    <a:pt x="318" y="366"/>
                  </a:lnTo>
                  <a:lnTo>
                    <a:pt x="312" y="366"/>
                  </a:lnTo>
                  <a:lnTo>
                    <a:pt x="312" y="330"/>
                  </a:lnTo>
                  <a:lnTo>
                    <a:pt x="306" y="324"/>
                  </a:lnTo>
                  <a:lnTo>
                    <a:pt x="288" y="324"/>
                  </a:lnTo>
                  <a:lnTo>
                    <a:pt x="282" y="330"/>
                  </a:lnTo>
                  <a:lnTo>
                    <a:pt x="252" y="330"/>
                  </a:lnTo>
                  <a:lnTo>
                    <a:pt x="222" y="282"/>
                  </a:lnTo>
                  <a:lnTo>
                    <a:pt x="216" y="282"/>
                  </a:lnTo>
                  <a:lnTo>
                    <a:pt x="210" y="288"/>
                  </a:lnTo>
                  <a:lnTo>
                    <a:pt x="192" y="294"/>
                  </a:lnTo>
                  <a:lnTo>
                    <a:pt x="180" y="300"/>
                  </a:lnTo>
                  <a:lnTo>
                    <a:pt x="162" y="312"/>
                  </a:lnTo>
                  <a:lnTo>
                    <a:pt x="138" y="324"/>
                  </a:lnTo>
                  <a:lnTo>
                    <a:pt x="132" y="324"/>
                  </a:lnTo>
                  <a:lnTo>
                    <a:pt x="120" y="330"/>
                  </a:lnTo>
                  <a:lnTo>
                    <a:pt x="102" y="336"/>
                  </a:lnTo>
                  <a:lnTo>
                    <a:pt x="84" y="336"/>
                  </a:lnTo>
                  <a:lnTo>
                    <a:pt x="72" y="342"/>
                  </a:lnTo>
                  <a:lnTo>
                    <a:pt x="60" y="342"/>
                  </a:lnTo>
                  <a:lnTo>
                    <a:pt x="42" y="360"/>
                  </a:lnTo>
                  <a:lnTo>
                    <a:pt x="12" y="360"/>
                  </a:lnTo>
                  <a:lnTo>
                    <a:pt x="0" y="372"/>
                  </a:lnTo>
                  <a:lnTo>
                    <a:pt x="18" y="390"/>
                  </a:lnTo>
                  <a:lnTo>
                    <a:pt x="24" y="444"/>
                  </a:lnTo>
                  <a:lnTo>
                    <a:pt x="84" y="444"/>
                  </a:lnTo>
                  <a:lnTo>
                    <a:pt x="96" y="462"/>
                  </a:lnTo>
                  <a:lnTo>
                    <a:pt x="114" y="462"/>
                  </a:lnTo>
                  <a:lnTo>
                    <a:pt x="132" y="486"/>
                  </a:lnTo>
                  <a:lnTo>
                    <a:pt x="138" y="486"/>
                  </a:lnTo>
                  <a:lnTo>
                    <a:pt x="150" y="480"/>
                  </a:lnTo>
                  <a:lnTo>
                    <a:pt x="162" y="480"/>
                  </a:lnTo>
                  <a:lnTo>
                    <a:pt x="180" y="498"/>
                  </a:lnTo>
                  <a:lnTo>
                    <a:pt x="192" y="498"/>
                  </a:lnTo>
                  <a:lnTo>
                    <a:pt x="204" y="510"/>
                  </a:lnTo>
                  <a:lnTo>
                    <a:pt x="204" y="516"/>
                  </a:lnTo>
                  <a:lnTo>
                    <a:pt x="198" y="528"/>
                  </a:lnTo>
                  <a:lnTo>
                    <a:pt x="192" y="534"/>
                  </a:lnTo>
                  <a:lnTo>
                    <a:pt x="204" y="552"/>
                  </a:lnTo>
                  <a:lnTo>
                    <a:pt x="192" y="564"/>
                  </a:lnTo>
                  <a:lnTo>
                    <a:pt x="204" y="576"/>
                  </a:lnTo>
                  <a:lnTo>
                    <a:pt x="198" y="582"/>
                  </a:lnTo>
                  <a:lnTo>
                    <a:pt x="198" y="588"/>
                  </a:lnTo>
                  <a:lnTo>
                    <a:pt x="192" y="594"/>
                  </a:lnTo>
                  <a:lnTo>
                    <a:pt x="192" y="606"/>
                  </a:lnTo>
                  <a:lnTo>
                    <a:pt x="204" y="630"/>
                  </a:lnTo>
                  <a:lnTo>
                    <a:pt x="204" y="642"/>
                  </a:lnTo>
                  <a:lnTo>
                    <a:pt x="198" y="648"/>
                  </a:lnTo>
                  <a:lnTo>
                    <a:pt x="198" y="654"/>
                  </a:lnTo>
                  <a:lnTo>
                    <a:pt x="192" y="654"/>
                  </a:lnTo>
                  <a:lnTo>
                    <a:pt x="192" y="666"/>
                  </a:lnTo>
                  <a:lnTo>
                    <a:pt x="174" y="678"/>
                  </a:lnTo>
                  <a:lnTo>
                    <a:pt x="192" y="702"/>
                  </a:lnTo>
                  <a:lnTo>
                    <a:pt x="174" y="720"/>
                  </a:lnTo>
                  <a:lnTo>
                    <a:pt x="174" y="732"/>
                  </a:lnTo>
                  <a:lnTo>
                    <a:pt x="198" y="756"/>
                  </a:lnTo>
                  <a:lnTo>
                    <a:pt x="198" y="762"/>
                  </a:lnTo>
                  <a:lnTo>
                    <a:pt x="192" y="774"/>
                  </a:lnTo>
                  <a:lnTo>
                    <a:pt x="180" y="786"/>
                  </a:lnTo>
                  <a:lnTo>
                    <a:pt x="180" y="798"/>
                  </a:lnTo>
                  <a:lnTo>
                    <a:pt x="168" y="810"/>
                  </a:lnTo>
                  <a:lnTo>
                    <a:pt x="156" y="816"/>
                  </a:lnTo>
                  <a:lnTo>
                    <a:pt x="156" y="846"/>
                  </a:lnTo>
                  <a:lnTo>
                    <a:pt x="144" y="858"/>
                  </a:lnTo>
                  <a:lnTo>
                    <a:pt x="156" y="876"/>
                  </a:lnTo>
                  <a:lnTo>
                    <a:pt x="138" y="882"/>
                  </a:lnTo>
                  <a:lnTo>
                    <a:pt x="72" y="966"/>
                  </a:lnTo>
                  <a:lnTo>
                    <a:pt x="72" y="996"/>
                  </a:lnTo>
                  <a:lnTo>
                    <a:pt x="78" y="1014"/>
                  </a:lnTo>
                  <a:lnTo>
                    <a:pt x="78" y="1032"/>
                  </a:lnTo>
                  <a:lnTo>
                    <a:pt x="84" y="1044"/>
                  </a:lnTo>
                  <a:lnTo>
                    <a:pt x="84" y="1062"/>
                  </a:lnTo>
                  <a:lnTo>
                    <a:pt x="114" y="1122"/>
                  </a:lnTo>
                  <a:lnTo>
                    <a:pt x="114" y="1212"/>
                  </a:lnTo>
                  <a:lnTo>
                    <a:pt x="90" y="1248"/>
                  </a:lnTo>
                  <a:lnTo>
                    <a:pt x="114" y="1248"/>
                  </a:lnTo>
                  <a:lnTo>
                    <a:pt x="108" y="1260"/>
                  </a:lnTo>
                  <a:lnTo>
                    <a:pt x="108" y="1284"/>
                  </a:lnTo>
                  <a:lnTo>
                    <a:pt x="114" y="1290"/>
                  </a:lnTo>
                  <a:lnTo>
                    <a:pt x="120" y="1290"/>
                  </a:lnTo>
                  <a:lnTo>
                    <a:pt x="126" y="1314"/>
                  </a:lnTo>
                  <a:lnTo>
                    <a:pt x="144" y="1314"/>
                  </a:lnTo>
                  <a:lnTo>
                    <a:pt x="156" y="1326"/>
                  </a:lnTo>
                  <a:lnTo>
                    <a:pt x="162" y="1338"/>
                  </a:lnTo>
                  <a:lnTo>
                    <a:pt x="168" y="1320"/>
                  </a:lnTo>
                  <a:lnTo>
                    <a:pt x="168" y="1284"/>
                  </a:lnTo>
                  <a:lnTo>
                    <a:pt x="162" y="1272"/>
                  </a:lnTo>
                  <a:lnTo>
                    <a:pt x="156" y="1266"/>
                  </a:lnTo>
                  <a:lnTo>
                    <a:pt x="150" y="1266"/>
                  </a:lnTo>
                  <a:lnTo>
                    <a:pt x="150" y="1242"/>
                  </a:lnTo>
                  <a:lnTo>
                    <a:pt x="162" y="1230"/>
                  </a:lnTo>
                  <a:lnTo>
                    <a:pt x="222" y="1188"/>
                  </a:lnTo>
                  <a:lnTo>
                    <a:pt x="276" y="1158"/>
                  </a:lnTo>
                  <a:lnTo>
                    <a:pt x="294" y="1146"/>
                  </a:lnTo>
                  <a:lnTo>
                    <a:pt x="312" y="1140"/>
                  </a:lnTo>
                  <a:lnTo>
                    <a:pt x="330" y="1128"/>
                  </a:lnTo>
                  <a:lnTo>
                    <a:pt x="342" y="1122"/>
                  </a:lnTo>
                  <a:lnTo>
                    <a:pt x="360" y="1104"/>
                  </a:lnTo>
                  <a:lnTo>
                    <a:pt x="360" y="1080"/>
                  </a:lnTo>
                  <a:lnTo>
                    <a:pt x="354" y="1080"/>
                  </a:lnTo>
                  <a:lnTo>
                    <a:pt x="354" y="1086"/>
                  </a:lnTo>
                  <a:lnTo>
                    <a:pt x="348" y="1080"/>
                  </a:lnTo>
                  <a:lnTo>
                    <a:pt x="342" y="1080"/>
                  </a:lnTo>
                  <a:lnTo>
                    <a:pt x="342" y="1068"/>
                  </a:lnTo>
                  <a:lnTo>
                    <a:pt x="366" y="1020"/>
                  </a:lnTo>
                  <a:lnTo>
                    <a:pt x="366" y="990"/>
                  </a:lnTo>
                  <a:lnTo>
                    <a:pt x="360" y="984"/>
                  </a:lnTo>
                  <a:lnTo>
                    <a:pt x="360" y="978"/>
                  </a:lnTo>
                  <a:lnTo>
                    <a:pt x="372" y="948"/>
                  </a:lnTo>
                  <a:lnTo>
                    <a:pt x="366" y="942"/>
                  </a:lnTo>
                  <a:lnTo>
                    <a:pt x="348" y="960"/>
                  </a:lnTo>
                  <a:lnTo>
                    <a:pt x="354" y="918"/>
                  </a:lnTo>
                  <a:lnTo>
                    <a:pt x="348" y="906"/>
                  </a:lnTo>
                  <a:lnTo>
                    <a:pt x="336" y="900"/>
                  </a:lnTo>
                  <a:lnTo>
                    <a:pt x="330" y="888"/>
                  </a:lnTo>
                  <a:lnTo>
                    <a:pt x="330" y="870"/>
                  </a:lnTo>
                  <a:lnTo>
                    <a:pt x="336" y="858"/>
                  </a:lnTo>
                  <a:lnTo>
                    <a:pt x="336" y="834"/>
                  </a:lnTo>
                  <a:lnTo>
                    <a:pt x="324" y="822"/>
                  </a:lnTo>
                  <a:lnTo>
                    <a:pt x="318" y="822"/>
                  </a:lnTo>
                  <a:lnTo>
                    <a:pt x="312" y="816"/>
                  </a:lnTo>
                  <a:lnTo>
                    <a:pt x="312" y="792"/>
                  </a:lnTo>
                  <a:lnTo>
                    <a:pt x="318" y="780"/>
                  </a:lnTo>
                  <a:lnTo>
                    <a:pt x="324" y="762"/>
                  </a:lnTo>
                  <a:lnTo>
                    <a:pt x="336" y="750"/>
                  </a:lnTo>
                  <a:lnTo>
                    <a:pt x="372" y="732"/>
                  </a:lnTo>
                  <a:lnTo>
                    <a:pt x="378" y="726"/>
                  </a:lnTo>
                  <a:lnTo>
                    <a:pt x="378" y="714"/>
                  </a:lnTo>
                  <a:lnTo>
                    <a:pt x="390" y="690"/>
                  </a:lnTo>
                  <a:lnTo>
                    <a:pt x="396" y="684"/>
                  </a:lnTo>
                  <a:lnTo>
                    <a:pt x="402" y="684"/>
                  </a:lnTo>
                  <a:lnTo>
                    <a:pt x="414" y="678"/>
                  </a:lnTo>
                  <a:lnTo>
                    <a:pt x="420" y="678"/>
                  </a:lnTo>
                  <a:lnTo>
                    <a:pt x="426" y="672"/>
                  </a:lnTo>
                  <a:lnTo>
                    <a:pt x="450" y="660"/>
                  </a:lnTo>
                  <a:lnTo>
                    <a:pt x="462" y="648"/>
                  </a:lnTo>
                  <a:lnTo>
                    <a:pt x="474" y="612"/>
                  </a:lnTo>
                  <a:lnTo>
                    <a:pt x="498" y="576"/>
                  </a:lnTo>
                  <a:lnTo>
                    <a:pt x="522" y="564"/>
                  </a:lnTo>
                  <a:lnTo>
                    <a:pt x="558" y="552"/>
                  </a:lnTo>
                  <a:lnTo>
                    <a:pt x="600" y="534"/>
                  </a:lnTo>
                  <a:lnTo>
                    <a:pt x="624" y="522"/>
                  </a:lnTo>
                  <a:lnTo>
                    <a:pt x="630" y="516"/>
                  </a:lnTo>
                  <a:lnTo>
                    <a:pt x="666" y="498"/>
                  </a:lnTo>
                  <a:lnTo>
                    <a:pt x="672" y="492"/>
                  </a:lnTo>
                  <a:lnTo>
                    <a:pt x="684" y="486"/>
                  </a:lnTo>
                  <a:lnTo>
                    <a:pt x="684" y="474"/>
                  </a:lnTo>
                  <a:lnTo>
                    <a:pt x="714" y="444"/>
                  </a:lnTo>
                  <a:lnTo>
                    <a:pt x="714" y="432"/>
                  </a:lnTo>
                  <a:lnTo>
                    <a:pt x="720" y="420"/>
                  </a:lnTo>
                  <a:lnTo>
                    <a:pt x="732" y="414"/>
                  </a:lnTo>
                  <a:lnTo>
                    <a:pt x="738" y="402"/>
                  </a:lnTo>
                  <a:lnTo>
                    <a:pt x="744" y="396"/>
                  </a:lnTo>
                  <a:lnTo>
                    <a:pt x="744" y="378"/>
                  </a:lnTo>
                  <a:lnTo>
                    <a:pt x="750" y="372"/>
                  </a:lnTo>
                  <a:lnTo>
                    <a:pt x="762" y="348"/>
                  </a:lnTo>
                  <a:lnTo>
                    <a:pt x="762" y="34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34" name="Mongolia" descr="© INSCALE GmbH, 05.05.2010&#10;http://www.presentationload.com/">
              <a:extLst>
                <a:ext uri="{FF2B5EF4-FFF2-40B4-BE49-F238E27FC236}">
                  <a16:creationId xmlns:a16="http://schemas.microsoft.com/office/drawing/2014/main" id="{437B3D1F-A0D1-4557-A5DB-CE967176AE2C}"/>
                </a:ext>
              </a:extLst>
            </p:cNvPr>
            <p:cNvSpPr>
              <a:spLocks/>
            </p:cNvSpPr>
            <p:nvPr/>
          </p:nvSpPr>
          <p:spPr bwMode="gray">
            <a:xfrm>
              <a:off x="8009227" y="2641801"/>
              <a:ext cx="930316" cy="372940"/>
            </a:xfrm>
            <a:custGeom>
              <a:avLst/>
              <a:gdLst>
                <a:gd name="T0" fmla="*/ 2147483647 w 2100"/>
                <a:gd name="T1" fmla="*/ 2147483647 h 834"/>
                <a:gd name="T2" fmla="*/ 2147483647 w 2100"/>
                <a:gd name="T3" fmla="*/ 2147483647 h 834"/>
                <a:gd name="T4" fmla="*/ 2147483647 w 2100"/>
                <a:gd name="T5" fmla="*/ 2147483647 h 834"/>
                <a:gd name="T6" fmla="*/ 2147483647 w 2100"/>
                <a:gd name="T7" fmla="*/ 2147483647 h 834"/>
                <a:gd name="T8" fmla="*/ 2147483647 w 2100"/>
                <a:gd name="T9" fmla="*/ 2147483647 h 834"/>
                <a:gd name="T10" fmla="*/ 2147483647 w 2100"/>
                <a:gd name="T11" fmla="*/ 2147483647 h 834"/>
                <a:gd name="T12" fmla="*/ 2147483647 w 2100"/>
                <a:gd name="T13" fmla="*/ 2147483647 h 834"/>
                <a:gd name="T14" fmla="*/ 2147483647 w 2100"/>
                <a:gd name="T15" fmla="*/ 2147483647 h 834"/>
                <a:gd name="T16" fmla="*/ 2147483647 w 2100"/>
                <a:gd name="T17" fmla="*/ 2147483647 h 834"/>
                <a:gd name="T18" fmla="*/ 2147483647 w 2100"/>
                <a:gd name="T19" fmla="*/ 2147483647 h 834"/>
                <a:gd name="T20" fmla="*/ 2147483647 w 2100"/>
                <a:gd name="T21" fmla="*/ 2147483647 h 834"/>
                <a:gd name="T22" fmla="*/ 2147483647 w 2100"/>
                <a:gd name="T23" fmla="*/ 2147483647 h 834"/>
                <a:gd name="T24" fmla="*/ 2147483647 w 2100"/>
                <a:gd name="T25" fmla="*/ 2147483647 h 834"/>
                <a:gd name="T26" fmla="*/ 2147483647 w 2100"/>
                <a:gd name="T27" fmla="*/ 2147483647 h 834"/>
                <a:gd name="T28" fmla="*/ 2147483647 w 2100"/>
                <a:gd name="T29" fmla="*/ 2147483647 h 834"/>
                <a:gd name="T30" fmla="*/ 2147483647 w 2100"/>
                <a:gd name="T31" fmla="*/ 2147483647 h 834"/>
                <a:gd name="T32" fmla="*/ 2147483647 w 2100"/>
                <a:gd name="T33" fmla="*/ 2147483647 h 834"/>
                <a:gd name="T34" fmla="*/ 2147483647 w 2100"/>
                <a:gd name="T35" fmla="*/ 2147483647 h 834"/>
                <a:gd name="T36" fmla="*/ 2147483647 w 2100"/>
                <a:gd name="T37" fmla="*/ 2147483647 h 834"/>
                <a:gd name="T38" fmla="*/ 2147483647 w 2100"/>
                <a:gd name="T39" fmla="*/ 2147483647 h 834"/>
                <a:gd name="T40" fmla="*/ 2147483647 w 2100"/>
                <a:gd name="T41" fmla="*/ 2147483647 h 834"/>
                <a:gd name="T42" fmla="*/ 2147483647 w 2100"/>
                <a:gd name="T43" fmla="*/ 2147483647 h 834"/>
                <a:gd name="T44" fmla="*/ 2147483647 w 2100"/>
                <a:gd name="T45" fmla="*/ 2147483647 h 834"/>
                <a:gd name="T46" fmla="*/ 2147483647 w 2100"/>
                <a:gd name="T47" fmla="*/ 2147483647 h 834"/>
                <a:gd name="T48" fmla="*/ 2147483647 w 2100"/>
                <a:gd name="T49" fmla="*/ 2147483647 h 834"/>
                <a:gd name="T50" fmla="*/ 2147483647 w 2100"/>
                <a:gd name="T51" fmla="*/ 2147483647 h 834"/>
                <a:gd name="T52" fmla="*/ 2147483647 w 2100"/>
                <a:gd name="T53" fmla="*/ 2147483647 h 834"/>
                <a:gd name="T54" fmla="*/ 2147483647 w 2100"/>
                <a:gd name="T55" fmla="*/ 2147483647 h 834"/>
                <a:gd name="T56" fmla="*/ 2147483647 w 2100"/>
                <a:gd name="T57" fmla="*/ 2147483647 h 834"/>
                <a:gd name="T58" fmla="*/ 2147483647 w 2100"/>
                <a:gd name="T59" fmla="*/ 2147483647 h 834"/>
                <a:gd name="T60" fmla="*/ 2147483647 w 2100"/>
                <a:gd name="T61" fmla="*/ 2147483647 h 834"/>
                <a:gd name="T62" fmla="*/ 0 w 2100"/>
                <a:gd name="T63" fmla="*/ 2147483647 h 834"/>
                <a:gd name="T64" fmla="*/ 2147483647 w 2100"/>
                <a:gd name="T65" fmla="*/ 2147483647 h 834"/>
                <a:gd name="T66" fmla="*/ 2147483647 w 2100"/>
                <a:gd name="T67" fmla="*/ 2147483647 h 834"/>
                <a:gd name="T68" fmla="*/ 2147483647 w 2100"/>
                <a:gd name="T69" fmla="*/ 2147483647 h 834"/>
                <a:gd name="T70" fmla="*/ 2147483647 w 2100"/>
                <a:gd name="T71" fmla="*/ 2147483647 h 834"/>
                <a:gd name="T72" fmla="*/ 2147483647 w 2100"/>
                <a:gd name="T73" fmla="*/ 2147483647 h 834"/>
                <a:gd name="T74" fmla="*/ 2147483647 w 2100"/>
                <a:gd name="T75" fmla="*/ 2147483647 h 834"/>
                <a:gd name="T76" fmla="*/ 2147483647 w 2100"/>
                <a:gd name="T77" fmla="*/ 2147483647 h 834"/>
                <a:gd name="T78" fmla="*/ 2147483647 w 2100"/>
                <a:gd name="T79" fmla="*/ 2147483647 h 834"/>
                <a:gd name="T80" fmla="*/ 2147483647 w 2100"/>
                <a:gd name="T81" fmla="*/ 2147483647 h 834"/>
                <a:gd name="T82" fmla="*/ 2147483647 w 2100"/>
                <a:gd name="T83" fmla="*/ 2147483647 h 834"/>
                <a:gd name="T84" fmla="*/ 2147483647 w 2100"/>
                <a:gd name="T85" fmla="*/ 2147483647 h 834"/>
                <a:gd name="T86" fmla="*/ 2147483647 w 2100"/>
                <a:gd name="T87" fmla="*/ 2147483647 h 834"/>
                <a:gd name="T88" fmla="*/ 2147483647 w 2100"/>
                <a:gd name="T89" fmla="*/ 2147483647 h 834"/>
                <a:gd name="T90" fmla="*/ 2147483647 w 2100"/>
                <a:gd name="T91" fmla="*/ 2147483647 h 834"/>
                <a:gd name="T92" fmla="*/ 2147483647 w 2100"/>
                <a:gd name="T93" fmla="*/ 2147483647 h 834"/>
                <a:gd name="T94" fmla="*/ 2147483647 w 2100"/>
                <a:gd name="T95" fmla="*/ 2147483647 h 834"/>
                <a:gd name="T96" fmla="*/ 2147483647 w 2100"/>
                <a:gd name="T97" fmla="*/ 2147483647 h 834"/>
                <a:gd name="T98" fmla="*/ 2147483647 w 2100"/>
                <a:gd name="T99" fmla="*/ 2147483647 h 834"/>
                <a:gd name="T100" fmla="*/ 2147483647 w 2100"/>
                <a:gd name="T101" fmla="*/ 2147483647 h 834"/>
                <a:gd name="T102" fmla="*/ 2147483647 w 2100"/>
                <a:gd name="T103" fmla="*/ 2147483647 h 834"/>
                <a:gd name="T104" fmla="*/ 2147483647 w 2100"/>
                <a:gd name="T105" fmla="*/ 2147483647 h 834"/>
                <a:gd name="T106" fmla="*/ 2147483647 w 2100"/>
                <a:gd name="T107" fmla="*/ 2147483647 h 834"/>
                <a:gd name="T108" fmla="*/ 2147483647 w 2100"/>
                <a:gd name="T109" fmla="*/ 2147483647 h 834"/>
                <a:gd name="T110" fmla="*/ 2147483647 w 2100"/>
                <a:gd name="T111" fmla="*/ 2147483647 h 834"/>
                <a:gd name="T112" fmla="*/ 2147483647 w 2100"/>
                <a:gd name="T113" fmla="*/ 2147483647 h 834"/>
                <a:gd name="T114" fmla="*/ 2147483647 w 2100"/>
                <a:gd name="T115" fmla="*/ 2147483647 h 834"/>
                <a:gd name="T116" fmla="*/ 2147483647 w 2100"/>
                <a:gd name="T117" fmla="*/ 2147483647 h 834"/>
                <a:gd name="T118" fmla="*/ 2147483647 w 2100"/>
                <a:gd name="T119" fmla="*/ 2147483647 h 834"/>
                <a:gd name="T120" fmla="*/ 2147483647 w 2100"/>
                <a:gd name="T121" fmla="*/ 2147483647 h 834"/>
                <a:gd name="T122" fmla="*/ 2147483647 w 2100"/>
                <a:gd name="T123" fmla="*/ 2147483647 h 834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100"/>
                <a:gd name="T187" fmla="*/ 0 h 834"/>
                <a:gd name="T188" fmla="*/ 2100 w 2100"/>
                <a:gd name="T189" fmla="*/ 834 h 834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100" h="834">
                  <a:moveTo>
                    <a:pt x="2088" y="408"/>
                  </a:moveTo>
                  <a:lnTo>
                    <a:pt x="2076" y="396"/>
                  </a:lnTo>
                  <a:lnTo>
                    <a:pt x="2070" y="384"/>
                  </a:lnTo>
                  <a:lnTo>
                    <a:pt x="2058" y="384"/>
                  </a:lnTo>
                  <a:lnTo>
                    <a:pt x="2034" y="372"/>
                  </a:lnTo>
                  <a:lnTo>
                    <a:pt x="2022" y="360"/>
                  </a:lnTo>
                  <a:lnTo>
                    <a:pt x="2010" y="354"/>
                  </a:lnTo>
                  <a:lnTo>
                    <a:pt x="2004" y="348"/>
                  </a:lnTo>
                  <a:lnTo>
                    <a:pt x="1986" y="348"/>
                  </a:lnTo>
                  <a:lnTo>
                    <a:pt x="1974" y="342"/>
                  </a:lnTo>
                  <a:lnTo>
                    <a:pt x="1968" y="336"/>
                  </a:lnTo>
                  <a:lnTo>
                    <a:pt x="1968" y="324"/>
                  </a:lnTo>
                  <a:lnTo>
                    <a:pt x="1902" y="324"/>
                  </a:lnTo>
                  <a:lnTo>
                    <a:pt x="1902" y="348"/>
                  </a:lnTo>
                  <a:lnTo>
                    <a:pt x="1896" y="354"/>
                  </a:lnTo>
                  <a:lnTo>
                    <a:pt x="1890" y="354"/>
                  </a:lnTo>
                  <a:lnTo>
                    <a:pt x="1878" y="348"/>
                  </a:lnTo>
                  <a:lnTo>
                    <a:pt x="1866" y="336"/>
                  </a:lnTo>
                  <a:lnTo>
                    <a:pt x="1812" y="336"/>
                  </a:lnTo>
                  <a:lnTo>
                    <a:pt x="1806" y="342"/>
                  </a:lnTo>
                  <a:lnTo>
                    <a:pt x="1812" y="342"/>
                  </a:lnTo>
                  <a:lnTo>
                    <a:pt x="1812" y="348"/>
                  </a:lnTo>
                  <a:lnTo>
                    <a:pt x="1794" y="348"/>
                  </a:lnTo>
                  <a:lnTo>
                    <a:pt x="1788" y="342"/>
                  </a:lnTo>
                  <a:lnTo>
                    <a:pt x="1776" y="336"/>
                  </a:lnTo>
                  <a:lnTo>
                    <a:pt x="1770" y="324"/>
                  </a:lnTo>
                  <a:lnTo>
                    <a:pt x="1770" y="306"/>
                  </a:lnTo>
                  <a:lnTo>
                    <a:pt x="1776" y="306"/>
                  </a:lnTo>
                  <a:lnTo>
                    <a:pt x="1770" y="294"/>
                  </a:lnTo>
                  <a:lnTo>
                    <a:pt x="1764" y="270"/>
                  </a:lnTo>
                  <a:lnTo>
                    <a:pt x="1758" y="258"/>
                  </a:lnTo>
                  <a:lnTo>
                    <a:pt x="1758" y="174"/>
                  </a:lnTo>
                  <a:lnTo>
                    <a:pt x="1740" y="174"/>
                  </a:lnTo>
                  <a:lnTo>
                    <a:pt x="1716" y="168"/>
                  </a:lnTo>
                  <a:lnTo>
                    <a:pt x="1710" y="174"/>
                  </a:lnTo>
                  <a:lnTo>
                    <a:pt x="1698" y="180"/>
                  </a:lnTo>
                  <a:lnTo>
                    <a:pt x="1674" y="180"/>
                  </a:lnTo>
                  <a:lnTo>
                    <a:pt x="1662" y="174"/>
                  </a:lnTo>
                  <a:lnTo>
                    <a:pt x="1644" y="156"/>
                  </a:lnTo>
                  <a:lnTo>
                    <a:pt x="1608" y="156"/>
                  </a:lnTo>
                  <a:lnTo>
                    <a:pt x="1596" y="150"/>
                  </a:lnTo>
                  <a:lnTo>
                    <a:pt x="1578" y="150"/>
                  </a:lnTo>
                  <a:lnTo>
                    <a:pt x="1548" y="180"/>
                  </a:lnTo>
                  <a:lnTo>
                    <a:pt x="1548" y="192"/>
                  </a:lnTo>
                  <a:lnTo>
                    <a:pt x="1536" y="204"/>
                  </a:lnTo>
                  <a:lnTo>
                    <a:pt x="1500" y="204"/>
                  </a:lnTo>
                  <a:lnTo>
                    <a:pt x="1488" y="216"/>
                  </a:lnTo>
                  <a:lnTo>
                    <a:pt x="1440" y="216"/>
                  </a:lnTo>
                  <a:lnTo>
                    <a:pt x="1440" y="222"/>
                  </a:lnTo>
                  <a:lnTo>
                    <a:pt x="1422" y="240"/>
                  </a:lnTo>
                  <a:lnTo>
                    <a:pt x="1416" y="240"/>
                  </a:lnTo>
                  <a:lnTo>
                    <a:pt x="1416" y="234"/>
                  </a:lnTo>
                  <a:lnTo>
                    <a:pt x="1410" y="228"/>
                  </a:lnTo>
                  <a:lnTo>
                    <a:pt x="1392" y="228"/>
                  </a:lnTo>
                  <a:lnTo>
                    <a:pt x="1380" y="234"/>
                  </a:lnTo>
                  <a:lnTo>
                    <a:pt x="1356" y="234"/>
                  </a:lnTo>
                  <a:lnTo>
                    <a:pt x="1344" y="228"/>
                  </a:lnTo>
                  <a:lnTo>
                    <a:pt x="1338" y="228"/>
                  </a:lnTo>
                  <a:lnTo>
                    <a:pt x="1332" y="222"/>
                  </a:lnTo>
                  <a:lnTo>
                    <a:pt x="1266" y="222"/>
                  </a:lnTo>
                  <a:lnTo>
                    <a:pt x="1260" y="216"/>
                  </a:lnTo>
                  <a:lnTo>
                    <a:pt x="1260" y="204"/>
                  </a:lnTo>
                  <a:lnTo>
                    <a:pt x="1248" y="198"/>
                  </a:lnTo>
                  <a:lnTo>
                    <a:pt x="1230" y="198"/>
                  </a:lnTo>
                  <a:lnTo>
                    <a:pt x="1230" y="192"/>
                  </a:lnTo>
                  <a:lnTo>
                    <a:pt x="1218" y="180"/>
                  </a:lnTo>
                  <a:lnTo>
                    <a:pt x="1218" y="174"/>
                  </a:lnTo>
                  <a:lnTo>
                    <a:pt x="1212" y="168"/>
                  </a:lnTo>
                  <a:lnTo>
                    <a:pt x="1152" y="168"/>
                  </a:lnTo>
                  <a:lnTo>
                    <a:pt x="1128" y="144"/>
                  </a:lnTo>
                  <a:lnTo>
                    <a:pt x="1092" y="144"/>
                  </a:lnTo>
                  <a:lnTo>
                    <a:pt x="1086" y="138"/>
                  </a:lnTo>
                  <a:lnTo>
                    <a:pt x="1080" y="138"/>
                  </a:lnTo>
                  <a:lnTo>
                    <a:pt x="1068" y="132"/>
                  </a:lnTo>
                  <a:lnTo>
                    <a:pt x="1020" y="132"/>
                  </a:lnTo>
                  <a:lnTo>
                    <a:pt x="966" y="150"/>
                  </a:lnTo>
                  <a:lnTo>
                    <a:pt x="954" y="156"/>
                  </a:lnTo>
                  <a:lnTo>
                    <a:pt x="942" y="156"/>
                  </a:lnTo>
                  <a:lnTo>
                    <a:pt x="930" y="150"/>
                  </a:lnTo>
                  <a:lnTo>
                    <a:pt x="918" y="150"/>
                  </a:lnTo>
                  <a:lnTo>
                    <a:pt x="912" y="144"/>
                  </a:lnTo>
                  <a:lnTo>
                    <a:pt x="882" y="144"/>
                  </a:lnTo>
                  <a:lnTo>
                    <a:pt x="864" y="126"/>
                  </a:lnTo>
                  <a:lnTo>
                    <a:pt x="864" y="120"/>
                  </a:lnTo>
                  <a:lnTo>
                    <a:pt x="840" y="126"/>
                  </a:lnTo>
                  <a:lnTo>
                    <a:pt x="840" y="120"/>
                  </a:lnTo>
                  <a:lnTo>
                    <a:pt x="834" y="114"/>
                  </a:lnTo>
                  <a:lnTo>
                    <a:pt x="822" y="90"/>
                  </a:lnTo>
                  <a:lnTo>
                    <a:pt x="810" y="78"/>
                  </a:lnTo>
                  <a:lnTo>
                    <a:pt x="804" y="66"/>
                  </a:lnTo>
                  <a:lnTo>
                    <a:pt x="798" y="60"/>
                  </a:lnTo>
                  <a:lnTo>
                    <a:pt x="786" y="54"/>
                  </a:lnTo>
                  <a:lnTo>
                    <a:pt x="768" y="54"/>
                  </a:lnTo>
                  <a:lnTo>
                    <a:pt x="756" y="60"/>
                  </a:lnTo>
                  <a:lnTo>
                    <a:pt x="750" y="60"/>
                  </a:lnTo>
                  <a:lnTo>
                    <a:pt x="726" y="48"/>
                  </a:lnTo>
                  <a:lnTo>
                    <a:pt x="720" y="42"/>
                  </a:lnTo>
                  <a:lnTo>
                    <a:pt x="708" y="36"/>
                  </a:lnTo>
                  <a:lnTo>
                    <a:pt x="672" y="36"/>
                  </a:lnTo>
                  <a:lnTo>
                    <a:pt x="648" y="30"/>
                  </a:lnTo>
                  <a:lnTo>
                    <a:pt x="636" y="30"/>
                  </a:lnTo>
                  <a:lnTo>
                    <a:pt x="576" y="0"/>
                  </a:lnTo>
                  <a:lnTo>
                    <a:pt x="576" y="18"/>
                  </a:lnTo>
                  <a:lnTo>
                    <a:pt x="570" y="30"/>
                  </a:lnTo>
                  <a:lnTo>
                    <a:pt x="558" y="36"/>
                  </a:lnTo>
                  <a:lnTo>
                    <a:pt x="552" y="36"/>
                  </a:lnTo>
                  <a:lnTo>
                    <a:pt x="558" y="48"/>
                  </a:lnTo>
                  <a:lnTo>
                    <a:pt x="540" y="48"/>
                  </a:lnTo>
                  <a:lnTo>
                    <a:pt x="540" y="60"/>
                  </a:lnTo>
                  <a:lnTo>
                    <a:pt x="552" y="72"/>
                  </a:lnTo>
                  <a:lnTo>
                    <a:pt x="558" y="90"/>
                  </a:lnTo>
                  <a:lnTo>
                    <a:pt x="582" y="126"/>
                  </a:lnTo>
                  <a:lnTo>
                    <a:pt x="588" y="126"/>
                  </a:lnTo>
                  <a:lnTo>
                    <a:pt x="594" y="132"/>
                  </a:lnTo>
                  <a:lnTo>
                    <a:pt x="600" y="144"/>
                  </a:lnTo>
                  <a:lnTo>
                    <a:pt x="600" y="168"/>
                  </a:lnTo>
                  <a:lnTo>
                    <a:pt x="582" y="168"/>
                  </a:lnTo>
                  <a:lnTo>
                    <a:pt x="582" y="174"/>
                  </a:lnTo>
                  <a:lnTo>
                    <a:pt x="576" y="180"/>
                  </a:lnTo>
                  <a:lnTo>
                    <a:pt x="552" y="192"/>
                  </a:lnTo>
                  <a:lnTo>
                    <a:pt x="546" y="186"/>
                  </a:lnTo>
                  <a:lnTo>
                    <a:pt x="546" y="174"/>
                  </a:lnTo>
                  <a:lnTo>
                    <a:pt x="498" y="180"/>
                  </a:lnTo>
                  <a:lnTo>
                    <a:pt x="498" y="168"/>
                  </a:lnTo>
                  <a:lnTo>
                    <a:pt x="456" y="168"/>
                  </a:lnTo>
                  <a:lnTo>
                    <a:pt x="450" y="174"/>
                  </a:lnTo>
                  <a:lnTo>
                    <a:pt x="450" y="180"/>
                  </a:lnTo>
                  <a:lnTo>
                    <a:pt x="444" y="168"/>
                  </a:lnTo>
                  <a:lnTo>
                    <a:pt x="420" y="174"/>
                  </a:lnTo>
                  <a:lnTo>
                    <a:pt x="414" y="162"/>
                  </a:lnTo>
                  <a:lnTo>
                    <a:pt x="384" y="162"/>
                  </a:lnTo>
                  <a:lnTo>
                    <a:pt x="366" y="156"/>
                  </a:lnTo>
                  <a:lnTo>
                    <a:pt x="360" y="150"/>
                  </a:lnTo>
                  <a:lnTo>
                    <a:pt x="360" y="138"/>
                  </a:lnTo>
                  <a:lnTo>
                    <a:pt x="354" y="132"/>
                  </a:lnTo>
                  <a:lnTo>
                    <a:pt x="354" y="126"/>
                  </a:lnTo>
                  <a:lnTo>
                    <a:pt x="312" y="126"/>
                  </a:lnTo>
                  <a:lnTo>
                    <a:pt x="294" y="132"/>
                  </a:lnTo>
                  <a:lnTo>
                    <a:pt x="270" y="132"/>
                  </a:lnTo>
                  <a:lnTo>
                    <a:pt x="264" y="114"/>
                  </a:lnTo>
                  <a:lnTo>
                    <a:pt x="228" y="114"/>
                  </a:lnTo>
                  <a:lnTo>
                    <a:pt x="228" y="108"/>
                  </a:lnTo>
                  <a:lnTo>
                    <a:pt x="210" y="114"/>
                  </a:lnTo>
                  <a:lnTo>
                    <a:pt x="204" y="108"/>
                  </a:lnTo>
                  <a:lnTo>
                    <a:pt x="186" y="108"/>
                  </a:lnTo>
                  <a:lnTo>
                    <a:pt x="180" y="114"/>
                  </a:lnTo>
                  <a:lnTo>
                    <a:pt x="180" y="120"/>
                  </a:lnTo>
                  <a:lnTo>
                    <a:pt x="174" y="126"/>
                  </a:lnTo>
                  <a:lnTo>
                    <a:pt x="174" y="132"/>
                  </a:lnTo>
                  <a:lnTo>
                    <a:pt x="150" y="132"/>
                  </a:lnTo>
                  <a:lnTo>
                    <a:pt x="138" y="150"/>
                  </a:lnTo>
                  <a:lnTo>
                    <a:pt x="120" y="150"/>
                  </a:lnTo>
                  <a:lnTo>
                    <a:pt x="84" y="186"/>
                  </a:lnTo>
                  <a:lnTo>
                    <a:pt x="84" y="192"/>
                  </a:lnTo>
                  <a:lnTo>
                    <a:pt x="90" y="198"/>
                  </a:lnTo>
                  <a:lnTo>
                    <a:pt x="66" y="198"/>
                  </a:lnTo>
                  <a:lnTo>
                    <a:pt x="72" y="210"/>
                  </a:lnTo>
                  <a:lnTo>
                    <a:pt x="12" y="210"/>
                  </a:lnTo>
                  <a:lnTo>
                    <a:pt x="12" y="228"/>
                  </a:lnTo>
                  <a:lnTo>
                    <a:pt x="0" y="240"/>
                  </a:lnTo>
                  <a:lnTo>
                    <a:pt x="6" y="246"/>
                  </a:lnTo>
                  <a:lnTo>
                    <a:pt x="6" y="258"/>
                  </a:lnTo>
                  <a:lnTo>
                    <a:pt x="0" y="264"/>
                  </a:lnTo>
                  <a:lnTo>
                    <a:pt x="24" y="264"/>
                  </a:lnTo>
                  <a:lnTo>
                    <a:pt x="24" y="282"/>
                  </a:lnTo>
                  <a:lnTo>
                    <a:pt x="36" y="288"/>
                  </a:lnTo>
                  <a:lnTo>
                    <a:pt x="48" y="288"/>
                  </a:lnTo>
                  <a:lnTo>
                    <a:pt x="60" y="294"/>
                  </a:lnTo>
                  <a:lnTo>
                    <a:pt x="72" y="294"/>
                  </a:lnTo>
                  <a:lnTo>
                    <a:pt x="78" y="306"/>
                  </a:lnTo>
                  <a:lnTo>
                    <a:pt x="102" y="330"/>
                  </a:lnTo>
                  <a:lnTo>
                    <a:pt x="138" y="318"/>
                  </a:lnTo>
                  <a:lnTo>
                    <a:pt x="156" y="330"/>
                  </a:lnTo>
                  <a:lnTo>
                    <a:pt x="162" y="336"/>
                  </a:lnTo>
                  <a:lnTo>
                    <a:pt x="174" y="336"/>
                  </a:lnTo>
                  <a:lnTo>
                    <a:pt x="186" y="342"/>
                  </a:lnTo>
                  <a:lnTo>
                    <a:pt x="204" y="348"/>
                  </a:lnTo>
                  <a:lnTo>
                    <a:pt x="222" y="366"/>
                  </a:lnTo>
                  <a:lnTo>
                    <a:pt x="228" y="378"/>
                  </a:lnTo>
                  <a:lnTo>
                    <a:pt x="240" y="396"/>
                  </a:lnTo>
                  <a:lnTo>
                    <a:pt x="264" y="414"/>
                  </a:lnTo>
                  <a:lnTo>
                    <a:pt x="276" y="426"/>
                  </a:lnTo>
                  <a:lnTo>
                    <a:pt x="282" y="438"/>
                  </a:lnTo>
                  <a:lnTo>
                    <a:pt x="282" y="450"/>
                  </a:lnTo>
                  <a:lnTo>
                    <a:pt x="288" y="456"/>
                  </a:lnTo>
                  <a:lnTo>
                    <a:pt x="294" y="468"/>
                  </a:lnTo>
                  <a:lnTo>
                    <a:pt x="300" y="474"/>
                  </a:lnTo>
                  <a:lnTo>
                    <a:pt x="300" y="480"/>
                  </a:lnTo>
                  <a:lnTo>
                    <a:pt x="288" y="492"/>
                  </a:lnTo>
                  <a:lnTo>
                    <a:pt x="288" y="504"/>
                  </a:lnTo>
                  <a:lnTo>
                    <a:pt x="294" y="522"/>
                  </a:lnTo>
                  <a:lnTo>
                    <a:pt x="300" y="534"/>
                  </a:lnTo>
                  <a:lnTo>
                    <a:pt x="306" y="540"/>
                  </a:lnTo>
                  <a:lnTo>
                    <a:pt x="318" y="546"/>
                  </a:lnTo>
                  <a:lnTo>
                    <a:pt x="330" y="546"/>
                  </a:lnTo>
                  <a:lnTo>
                    <a:pt x="342" y="552"/>
                  </a:lnTo>
                  <a:lnTo>
                    <a:pt x="348" y="552"/>
                  </a:lnTo>
                  <a:lnTo>
                    <a:pt x="366" y="558"/>
                  </a:lnTo>
                  <a:lnTo>
                    <a:pt x="390" y="564"/>
                  </a:lnTo>
                  <a:lnTo>
                    <a:pt x="486" y="564"/>
                  </a:lnTo>
                  <a:lnTo>
                    <a:pt x="492" y="570"/>
                  </a:lnTo>
                  <a:lnTo>
                    <a:pt x="498" y="570"/>
                  </a:lnTo>
                  <a:lnTo>
                    <a:pt x="510" y="576"/>
                  </a:lnTo>
                  <a:lnTo>
                    <a:pt x="516" y="576"/>
                  </a:lnTo>
                  <a:lnTo>
                    <a:pt x="528" y="582"/>
                  </a:lnTo>
                  <a:lnTo>
                    <a:pt x="534" y="594"/>
                  </a:lnTo>
                  <a:lnTo>
                    <a:pt x="540" y="594"/>
                  </a:lnTo>
                  <a:lnTo>
                    <a:pt x="546" y="600"/>
                  </a:lnTo>
                  <a:lnTo>
                    <a:pt x="552" y="600"/>
                  </a:lnTo>
                  <a:lnTo>
                    <a:pt x="576" y="612"/>
                  </a:lnTo>
                  <a:lnTo>
                    <a:pt x="588" y="612"/>
                  </a:lnTo>
                  <a:lnTo>
                    <a:pt x="594" y="618"/>
                  </a:lnTo>
                  <a:lnTo>
                    <a:pt x="630" y="618"/>
                  </a:lnTo>
                  <a:lnTo>
                    <a:pt x="642" y="642"/>
                  </a:lnTo>
                  <a:lnTo>
                    <a:pt x="684" y="684"/>
                  </a:lnTo>
                  <a:lnTo>
                    <a:pt x="690" y="696"/>
                  </a:lnTo>
                  <a:lnTo>
                    <a:pt x="720" y="726"/>
                  </a:lnTo>
                  <a:lnTo>
                    <a:pt x="732" y="732"/>
                  </a:lnTo>
                  <a:lnTo>
                    <a:pt x="738" y="744"/>
                  </a:lnTo>
                  <a:lnTo>
                    <a:pt x="750" y="750"/>
                  </a:lnTo>
                  <a:lnTo>
                    <a:pt x="810" y="744"/>
                  </a:lnTo>
                  <a:lnTo>
                    <a:pt x="864" y="750"/>
                  </a:lnTo>
                  <a:lnTo>
                    <a:pt x="912" y="750"/>
                  </a:lnTo>
                  <a:lnTo>
                    <a:pt x="948" y="756"/>
                  </a:lnTo>
                  <a:lnTo>
                    <a:pt x="954" y="750"/>
                  </a:lnTo>
                  <a:lnTo>
                    <a:pt x="966" y="744"/>
                  </a:lnTo>
                  <a:lnTo>
                    <a:pt x="972" y="738"/>
                  </a:lnTo>
                  <a:lnTo>
                    <a:pt x="984" y="738"/>
                  </a:lnTo>
                  <a:lnTo>
                    <a:pt x="996" y="744"/>
                  </a:lnTo>
                  <a:lnTo>
                    <a:pt x="1002" y="744"/>
                  </a:lnTo>
                  <a:lnTo>
                    <a:pt x="1008" y="750"/>
                  </a:lnTo>
                  <a:lnTo>
                    <a:pt x="1062" y="750"/>
                  </a:lnTo>
                  <a:lnTo>
                    <a:pt x="1080" y="756"/>
                  </a:lnTo>
                  <a:lnTo>
                    <a:pt x="1092" y="756"/>
                  </a:lnTo>
                  <a:lnTo>
                    <a:pt x="1110" y="774"/>
                  </a:lnTo>
                  <a:lnTo>
                    <a:pt x="1116" y="786"/>
                  </a:lnTo>
                  <a:lnTo>
                    <a:pt x="1128" y="792"/>
                  </a:lnTo>
                  <a:lnTo>
                    <a:pt x="1152" y="798"/>
                  </a:lnTo>
                  <a:lnTo>
                    <a:pt x="1200" y="798"/>
                  </a:lnTo>
                  <a:lnTo>
                    <a:pt x="1218" y="804"/>
                  </a:lnTo>
                  <a:lnTo>
                    <a:pt x="1242" y="816"/>
                  </a:lnTo>
                  <a:lnTo>
                    <a:pt x="1248" y="822"/>
                  </a:lnTo>
                  <a:lnTo>
                    <a:pt x="1260" y="822"/>
                  </a:lnTo>
                  <a:lnTo>
                    <a:pt x="1266" y="816"/>
                  </a:lnTo>
                  <a:lnTo>
                    <a:pt x="1278" y="816"/>
                  </a:lnTo>
                  <a:lnTo>
                    <a:pt x="1290" y="810"/>
                  </a:lnTo>
                  <a:lnTo>
                    <a:pt x="1302" y="810"/>
                  </a:lnTo>
                  <a:lnTo>
                    <a:pt x="1302" y="816"/>
                  </a:lnTo>
                  <a:lnTo>
                    <a:pt x="1308" y="828"/>
                  </a:lnTo>
                  <a:lnTo>
                    <a:pt x="1314" y="828"/>
                  </a:lnTo>
                  <a:lnTo>
                    <a:pt x="1320" y="834"/>
                  </a:lnTo>
                  <a:lnTo>
                    <a:pt x="1338" y="834"/>
                  </a:lnTo>
                  <a:lnTo>
                    <a:pt x="1344" y="828"/>
                  </a:lnTo>
                  <a:lnTo>
                    <a:pt x="1362" y="816"/>
                  </a:lnTo>
                  <a:lnTo>
                    <a:pt x="1422" y="780"/>
                  </a:lnTo>
                  <a:lnTo>
                    <a:pt x="1440" y="768"/>
                  </a:lnTo>
                  <a:lnTo>
                    <a:pt x="1596" y="768"/>
                  </a:lnTo>
                  <a:lnTo>
                    <a:pt x="1614" y="744"/>
                  </a:lnTo>
                  <a:lnTo>
                    <a:pt x="1638" y="744"/>
                  </a:lnTo>
                  <a:lnTo>
                    <a:pt x="1650" y="738"/>
                  </a:lnTo>
                  <a:lnTo>
                    <a:pt x="1662" y="714"/>
                  </a:lnTo>
                  <a:lnTo>
                    <a:pt x="1662" y="708"/>
                  </a:lnTo>
                  <a:lnTo>
                    <a:pt x="1668" y="696"/>
                  </a:lnTo>
                  <a:lnTo>
                    <a:pt x="1668" y="690"/>
                  </a:lnTo>
                  <a:lnTo>
                    <a:pt x="1692" y="690"/>
                  </a:lnTo>
                  <a:lnTo>
                    <a:pt x="1704" y="678"/>
                  </a:lnTo>
                  <a:lnTo>
                    <a:pt x="1710" y="666"/>
                  </a:lnTo>
                  <a:lnTo>
                    <a:pt x="1716" y="660"/>
                  </a:lnTo>
                  <a:lnTo>
                    <a:pt x="1716" y="654"/>
                  </a:lnTo>
                  <a:lnTo>
                    <a:pt x="1704" y="648"/>
                  </a:lnTo>
                  <a:lnTo>
                    <a:pt x="1686" y="630"/>
                  </a:lnTo>
                  <a:lnTo>
                    <a:pt x="1674" y="624"/>
                  </a:lnTo>
                  <a:lnTo>
                    <a:pt x="1656" y="606"/>
                  </a:lnTo>
                  <a:lnTo>
                    <a:pt x="1650" y="594"/>
                  </a:lnTo>
                  <a:lnTo>
                    <a:pt x="1650" y="582"/>
                  </a:lnTo>
                  <a:lnTo>
                    <a:pt x="1656" y="570"/>
                  </a:lnTo>
                  <a:lnTo>
                    <a:pt x="1656" y="558"/>
                  </a:lnTo>
                  <a:lnTo>
                    <a:pt x="1668" y="552"/>
                  </a:lnTo>
                  <a:lnTo>
                    <a:pt x="1692" y="552"/>
                  </a:lnTo>
                  <a:lnTo>
                    <a:pt x="1698" y="558"/>
                  </a:lnTo>
                  <a:lnTo>
                    <a:pt x="1704" y="558"/>
                  </a:lnTo>
                  <a:lnTo>
                    <a:pt x="1710" y="564"/>
                  </a:lnTo>
                  <a:lnTo>
                    <a:pt x="1722" y="570"/>
                  </a:lnTo>
                  <a:lnTo>
                    <a:pt x="1728" y="576"/>
                  </a:lnTo>
                  <a:lnTo>
                    <a:pt x="1740" y="582"/>
                  </a:lnTo>
                  <a:lnTo>
                    <a:pt x="1764" y="582"/>
                  </a:lnTo>
                  <a:lnTo>
                    <a:pt x="1776" y="576"/>
                  </a:lnTo>
                  <a:lnTo>
                    <a:pt x="1794" y="576"/>
                  </a:lnTo>
                  <a:lnTo>
                    <a:pt x="1806" y="570"/>
                  </a:lnTo>
                  <a:lnTo>
                    <a:pt x="1812" y="558"/>
                  </a:lnTo>
                  <a:lnTo>
                    <a:pt x="1818" y="552"/>
                  </a:lnTo>
                  <a:lnTo>
                    <a:pt x="1818" y="528"/>
                  </a:lnTo>
                  <a:lnTo>
                    <a:pt x="1890" y="528"/>
                  </a:lnTo>
                  <a:lnTo>
                    <a:pt x="1914" y="504"/>
                  </a:lnTo>
                  <a:lnTo>
                    <a:pt x="1902" y="492"/>
                  </a:lnTo>
                  <a:lnTo>
                    <a:pt x="1896" y="480"/>
                  </a:lnTo>
                  <a:lnTo>
                    <a:pt x="1902" y="474"/>
                  </a:lnTo>
                  <a:lnTo>
                    <a:pt x="1938" y="456"/>
                  </a:lnTo>
                  <a:lnTo>
                    <a:pt x="1950" y="456"/>
                  </a:lnTo>
                  <a:lnTo>
                    <a:pt x="1950" y="438"/>
                  </a:lnTo>
                  <a:lnTo>
                    <a:pt x="1980" y="444"/>
                  </a:lnTo>
                  <a:lnTo>
                    <a:pt x="1998" y="426"/>
                  </a:lnTo>
                  <a:lnTo>
                    <a:pt x="2004" y="426"/>
                  </a:lnTo>
                  <a:lnTo>
                    <a:pt x="2010" y="420"/>
                  </a:lnTo>
                  <a:lnTo>
                    <a:pt x="2040" y="420"/>
                  </a:lnTo>
                  <a:lnTo>
                    <a:pt x="2052" y="426"/>
                  </a:lnTo>
                  <a:lnTo>
                    <a:pt x="2058" y="432"/>
                  </a:lnTo>
                  <a:lnTo>
                    <a:pt x="2094" y="432"/>
                  </a:lnTo>
                  <a:lnTo>
                    <a:pt x="2100" y="426"/>
                  </a:lnTo>
                  <a:lnTo>
                    <a:pt x="2100" y="420"/>
                  </a:lnTo>
                  <a:lnTo>
                    <a:pt x="2088" y="40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35" name="Mauritania" descr="© INSCALE GmbH, 05.05.2010&#10;http://www.presentationload.com/">
              <a:extLst>
                <a:ext uri="{FF2B5EF4-FFF2-40B4-BE49-F238E27FC236}">
                  <a16:creationId xmlns:a16="http://schemas.microsoft.com/office/drawing/2014/main" id="{5A5926E7-C326-49F3-95E0-5FDE7497C702}"/>
                </a:ext>
              </a:extLst>
            </p:cNvPr>
            <p:cNvSpPr>
              <a:spLocks/>
            </p:cNvSpPr>
            <p:nvPr/>
          </p:nvSpPr>
          <p:spPr bwMode="gray">
            <a:xfrm>
              <a:off x="5029358" y="3536857"/>
              <a:ext cx="381017" cy="450702"/>
            </a:xfrm>
            <a:custGeom>
              <a:avLst/>
              <a:gdLst>
                <a:gd name="T0" fmla="*/ 2147483647 w 858"/>
                <a:gd name="T1" fmla="*/ 2147483647 h 1002"/>
                <a:gd name="T2" fmla="*/ 2147483647 w 858"/>
                <a:gd name="T3" fmla="*/ 2147483647 h 1002"/>
                <a:gd name="T4" fmla="*/ 2147483647 w 858"/>
                <a:gd name="T5" fmla="*/ 2147483647 h 1002"/>
                <a:gd name="T6" fmla="*/ 2147483647 w 858"/>
                <a:gd name="T7" fmla="*/ 2147483647 h 1002"/>
                <a:gd name="T8" fmla="*/ 2147483647 w 858"/>
                <a:gd name="T9" fmla="*/ 2147483647 h 1002"/>
                <a:gd name="T10" fmla="*/ 2147483647 w 858"/>
                <a:gd name="T11" fmla="*/ 2147483647 h 1002"/>
                <a:gd name="T12" fmla="*/ 2147483647 w 858"/>
                <a:gd name="T13" fmla="*/ 2147483647 h 1002"/>
                <a:gd name="T14" fmla="*/ 2147483647 w 858"/>
                <a:gd name="T15" fmla="*/ 2147483647 h 1002"/>
                <a:gd name="T16" fmla="*/ 2147483647 w 858"/>
                <a:gd name="T17" fmla="*/ 2147483647 h 1002"/>
                <a:gd name="T18" fmla="*/ 2147483647 w 858"/>
                <a:gd name="T19" fmla="*/ 2147483647 h 1002"/>
                <a:gd name="T20" fmla="*/ 2147483647 w 858"/>
                <a:gd name="T21" fmla="*/ 2147483647 h 1002"/>
                <a:gd name="T22" fmla="*/ 2147483647 w 858"/>
                <a:gd name="T23" fmla="*/ 2147483647 h 1002"/>
                <a:gd name="T24" fmla="*/ 2147483647 w 858"/>
                <a:gd name="T25" fmla="*/ 2147483647 h 1002"/>
                <a:gd name="T26" fmla="*/ 2147483647 w 858"/>
                <a:gd name="T27" fmla="*/ 2147483647 h 1002"/>
                <a:gd name="T28" fmla="*/ 2147483647 w 858"/>
                <a:gd name="T29" fmla="*/ 2147483647 h 1002"/>
                <a:gd name="T30" fmla="*/ 2147483647 w 858"/>
                <a:gd name="T31" fmla="*/ 2147483647 h 1002"/>
                <a:gd name="T32" fmla="*/ 2147483647 w 858"/>
                <a:gd name="T33" fmla="*/ 2147483647 h 1002"/>
                <a:gd name="T34" fmla="*/ 2147483647 w 858"/>
                <a:gd name="T35" fmla="*/ 2147483647 h 1002"/>
                <a:gd name="T36" fmla="*/ 2147483647 w 858"/>
                <a:gd name="T37" fmla="*/ 2147483647 h 1002"/>
                <a:gd name="T38" fmla="*/ 2147483647 w 858"/>
                <a:gd name="T39" fmla="*/ 2147483647 h 1002"/>
                <a:gd name="T40" fmla="*/ 2147483647 w 858"/>
                <a:gd name="T41" fmla="*/ 2147483647 h 1002"/>
                <a:gd name="T42" fmla="*/ 2147483647 w 858"/>
                <a:gd name="T43" fmla="*/ 2147483647 h 1002"/>
                <a:gd name="T44" fmla="*/ 2147483647 w 858"/>
                <a:gd name="T45" fmla="*/ 2147483647 h 1002"/>
                <a:gd name="T46" fmla="*/ 2147483647 w 858"/>
                <a:gd name="T47" fmla="*/ 2147483647 h 1002"/>
                <a:gd name="T48" fmla="*/ 2147483647 w 858"/>
                <a:gd name="T49" fmla="*/ 2147483647 h 1002"/>
                <a:gd name="T50" fmla="*/ 2147483647 w 858"/>
                <a:gd name="T51" fmla="*/ 2147483647 h 1002"/>
                <a:gd name="T52" fmla="*/ 2147483647 w 858"/>
                <a:gd name="T53" fmla="*/ 2147483647 h 1002"/>
                <a:gd name="T54" fmla="*/ 2147483647 w 858"/>
                <a:gd name="T55" fmla="*/ 2147483647 h 1002"/>
                <a:gd name="T56" fmla="*/ 2147483647 w 858"/>
                <a:gd name="T57" fmla="*/ 2147483647 h 1002"/>
                <a:gd name="T58" fmla="*/ 2147483647 w 858"/>
                <a:gd name="T59" fmla="*/ 2147483647 h 1002"/>
                <a:gd name="T60" fmla="*/ 2147483647 w 858"/>
                <a:gd name="T61" fmla="*/ 2147483647 h 1002"/>
                <a:gd name="T62" fmla="*/ 2147483647 w 858"/>
                <a:gd name="T63" fmla="*/ 2147483647 h 1002"/>
                <a:gd name="T64" fmla="*/ 2147483647 w 858"/>
                <a:gd name="T65" fmla="*/ 2147483647 h 1002"/>
                <a:gd name="T66" fmla="*/ 2147483647 w 858"/>
                <a:gd name="T67" fmla="*/ 2147483647 h 1002"/>
                <a:gd name="T68" fmla="*/ 2147483647 w 858"/>
                <a:gd name="T69" fmla="*/ 2147483647 h 1002"/>
                <a:gd name="T70" fmla="*/ 2147483647 w 858"/>
                <a:gd name="T71" fmla="*/ 2147483647 h 1002"/>
                <a:gd name="T72" fmla="*/ 2147483647 w 858"/>
                <a:gd name="T73" fmla="*/ 2147483647 h 1002"/>
                <a:gd name="T74" fmla="*/ 2147483647 w 858"/>
                <a:gd name="T75" fmla="*/ 2147483647 h 1002"/>
                <a:gd name="T76" fmla="*/ 2147483647 w 858"/>
                <a:gd name="T77" fmla="*/ 2147483647 h 1002"/>
                <a:gd name="T78" fmla="*/ 2147483647 w 858"/>
                <a:gd name="T79" fmla="*/ 2147483647 h 1002"/>
                <a:gd name="T80" fmla="*/ 2147483647 w 858"/>
                <a:gd name="T81" fmla="*/ 2147483647 h 1002"/>
                <a:gd name="T82" fmla="*/ 2147483647 w 858"/>
                <a:gd name="T83" fmla="*/ 2147483647 h 1002"/>
                <a:gd name="T84" fmla="*/ 2147483647 w 858"/>
                <a:gd name="T85" fmla="*/ 2147483647 h 1002"/>
                <a:gd name="T86" fmla="*/ 2147483647 w 858"/>
                <a:gd name="T87" fmla="*/ 2147483647 h 1002"/>
                <a:gd name="T88" fmla="*/ 2147483647 w 858"/>
                <a:gd name="T89" fmla="*/ 2147483647 h 1002"/>
                <a:gd name="T90" fmla="*/ 2147483647 w 858"/>
                <a:gd name="T91" fmla="*/ 2147483647 h 1002"/>
                <a:gd name="T92" fmla="*/ 2147483647 w 858"/>
                <a:gd name="T93" fmla="*/ 2147483647 h 1002"/>
                <a:gd name="T94" fmla="*/ 2147483647 w 858"/>
                <a:gd name="T95" fmla="*/ 2147483647 h 1002"/>
                <a:gd name="T96" fmla="*/ 2147483647 w 858"/>
                <a:gd name="T97" fmla="*/ 2147483647 h 1002"/>
                <a:gd name="T98" fmla="*/ 0 w 858"/>
                <a:gd name="T99" fmla="*/ 2147483647 h 1002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858"/>
                <a:gd name="T151" fmla="*/ 0 h 1002"/>
                <a:gd name="T152" fmla="*/ 858 w 858"/>
                <a:gd name="T153" fmla="*/ 1002 h 1002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858" h="1002">
                  <a:moveTo>
                    <a:pt x="0" y="498"/>
                  </a:moveTo>
                  <a:lnTo>
                    <a:pt x="18" y="498"/>
                  </a:lnTo>
                  <a:lnTo>
                    <a:pt x="18" y="528"/>
                  </a:lnTo>
                  <a:lnTo>
                    <a:pt x="24" y="534"/>
                  </a:lnTo>
                  <a:lnTo>
                    <a:pt x="30" y="534"/>
                  </a:lnTo>
                  <a:lnTo>
                    <a:pt x="30" y="528"/>
                  </a:lnTo>
                  <a:lnTo>
                    <a:pt x="36" y="522"/>
                  </a:lnTo>
                  <a:lnTo>
                    <a:pt x="48" y="558"/>
                  </a:lnTo>
                  <a:lnTo>
                    <a:pt x="42" y="600"/>
                  </a:lnTo>
                  <a:lnTo>
                    <a:pt x="30" y="600"/>
                  </a:lnTo>
                  <a:lnTo>
                    <a:pt x="36" y="624"/>
                  </a:lnTo>
                  <a:lnTo>
                    <a:pt x="24" y="630"/>
                  </a:lnTo>
                  <a:lnTo>
                    <a:pt x="30" y="642"/>
                  </a:lnTo>
                  <a:lnTo>
                    <a:pt x="36" y="648"/>
                  </a:lnTo>
                  <a:lnTo>
                    <a:pt x="48" y="666"/>
                  </a:lnTo>
                  <a:lnTo>
                    <a:pt x="60" y="690"/>
                  </a:lnTo>
                  <a:lnTo>
                    <a:pt x="60" y="720"/>
                  </a:lnTo>
                  <a:lnTo>
                    <a:pt x="54" y="738"/>
                  </a:lnTo>
                  <a:lnTo>
                    <a:pt x="54" y="750"/>
                  </a:lnTo>
                  <a:lnTo>
                    <a:pt x="48" y="756"/>
                  </a:lnTo>
                  <a:lnTo>
                    <a:pt x="48" y="804"/>
                  </a:lnTo>
                  <a:lnTo>
                    <a:pt x="42" y="816"/>
                  </a:lnTo>
                  <a:lnTo>
                    <a:pt x="30" y="822"/>
                  </a:lnTo>
                  <a:lnTo>
                    <a:pt x="24" y="840"/>
                  </a:lnTo>
                  <a:lnTo>
                    <a:pt x="18" y="852"/>
                  </a:lnTo>
                  <a:lnTo>
                    <a:pt x="18" y="864"/>
                  </a:lnTo>
                  <a:lnTo>
                    <a:pt x="12" y="876"/>
                  </a:lnTo>
                  <a:lnTo>
                    <a:pt x="12" y="906"/>
                  </a:lnTo>
                  <a:lnTo>
                    <a:pt x="18" y="900"/>
                  </a:lnTo>
                  <a:lnTo>
                    <a:pt x="36" y="864"/>
                  </a:lnTo>
                  <a:lnTo>
                    <a:pt x="42" y="858"/>
                  </a:lnTo>
                  <a:lnTo>
                    <a:pt x="54" y="852"/>
                  </a:lnTo>
                  <a:lnTo>
                    <a:pt x="60" y="852"/>
                  </a:lnTo>
                  <a:lnTo>
                    <a:pt x="66" y="858"/>
                  </a:lnTo>
                  <a:lnTo>
                    <a:pt x="72" y="858"/>
                  </a:lnTo>
                  <a:lnTo>
                    <a:pt x="84" y="852"/>
                  </a:lnTo>
                  <a:lnTo>
                    <a:pt x="114" y="858"/>
                  </a:lnTo>
                  <a:lnTo>
                    <a:pt x="114" y="840"/>
                  </a:lnTo>
                  <a:lnTo>
                    <a:pt x="138" y="852"/>
                  </a:lnTo>
                  <a:lnTo>
                    <a:pt x="162" y="852"/>
                  </a:lnTo>
                  <a:lnTo>
                    <a:pt x="174" y="858"/>
                  </a:lnTo>
                  <a:lnTo>
                    <a:pt x="180" y="858"/>
                  </a:lnTo>
                  <a:lnTo>
                    <a:pt x="186" y="870"/>
                  </a:lnTo>
                  <a:lnTo>
                    <a:pt x="198" y="882"/>
                  </a:lnTo>
                  <a:lnTo>
                    <a:pt x="204" y="894"/>
                  </a:lnTo>
                  <a:lnTo>
                    <a:pt x="216" y="888"/>
                  </a:lnTo>
                  <a:lnTo>
                    <a:pt x="234" y="888"/>
                  </a:lnTo>
                  <a:lnTo>
                    <a:pt x="240" y="894"/>
                  </a:lnTo>
                  <a:lnTo>
                    <a:pt x="240" y="900"/>
                  </a:lnTo>
                  <a:lnTo>
                    <a:pt x="246" y="912"/>
                  </a:lnTo>
                  <a:lnTo>
                    <a:pt x="246" y="942"/>
                  </a:lnTo>
                  <a:lnTo>
                    <a:pt x="264" y="942"/>
                  </a:lnTo>
                  <a:lnTo>
                    <a:pt x="270" y="948"/>
                  </a:lnTo>
                  <a:lnTo>
                    <a:pt x="270" y="972"/>
                  </a:lnTo>
                  <a:lnTo>
                    <a:pt x="300" y="978"/>
                  </a:lnTo>
                  <a:lnTo>
                    <a:pt x="312" y="1002"/>
                  </a:lnTo>
                  <a:lnTo>
                    <a:pt x="330" y="1002"/>
                  </a:lnTo>
                  <a:lnTo>
                    <a:pt x="342" y="996"/>
                  </a:lnTo>
                  <a:lnTo>
                    <a:pt x="348" y="996"/>
                  </a:lnTo>
                  <a:lnTo>
                    <a:pt x="348" y="948"/>
                  </a:lnTo>
                  <a:lnTo>
                    <a:pt x="360" y="936"/>
                  </a:lnTo>
                  <a:lnTo>
                    <a:pt x="378" y="936"/>
                  </a:lnTo>
                  <a:lnTo>
                    <a:pt x="402" y="960"/>
                  </a:lnTo>
                  <a:lnTo>
                    <a:pt x="408" y="972"/>
                  </a:lnTo>
                  <a:lnTo>
                    <a:pt x="420" y="948"/>
                  </a:lnTo>
                  <a:lnTo>
                    <a:pt x="456" y="948"/>
                  </a:lnTo>
                  <a:lnTo>
                    <a:pt x="462" y="954"/>
                  </a:lnTo>
                  <a:lnTo>
                    <a:pt x="492" y="954"/>
                  </a:lnTo>
                  <a:lnTo>
                    <a:pt x="504" y="948"/>
                  </a:lnTo>
                  <a:lnTo>
                    <a:pt x="510" y="948"/>
                  </a:lnTo>
                  <a:lnTo>
                    <a:pt x="510" y="936"/>
                  </a:lnTo>
                  <a:lnTo>
                    <a:pt x="516" y="930"/>
                  </a:lnTo>
                  <a:lnTo>
                    <a:pt x="522" y="930"/>
                  </a:lnTo>
                  <a:lnTo>
                    <a:pt x="522" y="942"/>
                  </a:lnTo>
                  <a:lnTo>
                    <a:pt x="786" y="942"/>
                  </a:lnTo>
                  <a:lnTo>
                    <a:pt x="798" y="900"/>
                  </a:lnTo>
                  <a:lnTo>
                    <a:pt x="804" y="894"/>
                  </a:lnTo>
                  <a:lnTo>
                    <a:pt x="804" y="882"/>
                  </a:lnTo>
                  <a:lnTo>
                    <a:pt x="786" y="864"/>
                  </a:lnTo>
                  <a:lnTo>
                    <a:pt x="780" y="864"/>
                  </a:lnTo>
                  <a:lnTo>
                    <a:pt x="738" y="174"/>
                  </a:lnTo>
                  <a:lnTo>
                    <a:pt x="858" y="180"/>
                  </a:lnTo>
                  <a:lnTo>
                    <a:pt x="600" y="0"/>
                  </a:lnTo>
                  <a:lnTo>
                    <a:pt x="594" y="48"/>
                  </a:lnTo>
                  <a:lnTo>
                    <a:pt x="588" y="54"/>
                  </a:lnTo>
                  <a:lnTo>
                    <a:pt x="588" y="90"/>
                  </a:lnTo>
                  <a:lnTo>
                    <a:pt x="366" y="96"/>
                  </a:lnTo>
                  <a:lnTo>
                    <a:pt x="366" y="108"/>
                  </a:lnTo>
                  <a:lnTo>
                    <a:pt x="354" y="114"/>
                  </a:lnTo>
                  <a:lnTo>
                    <a:pt x="354" y="306"/>
                  </a:lnTo>
                  <a:lnTo>
                    <a:pt x="348" y="312"/>
                  </a:lnTo>
                  <a:lnTo>
                    <a:pt x="336" y="318"/>
                  </a:lnTo>
                  <a:lnTo>
                    <a:pt x="306" y="318"/>
                  </a:lnTo>
                  <a:lnTo>
                    <a:pt x="282" y="330"/>
                  </a:lnTo>
                  <a:lnTo>
                    <a:pt x="276" y="342"/>
                  </a:lnTo>
                  <a:lnTo>
                    <a:pt x="276" y="360"/>
                  </a:lnTo>
                  <a:lnTo>
                    <a:pt x="282" y="372"/>
                  </a:lnTo>
                  <a:lnTo>
                    <a:pt x="276" y="474"/>
                  </a:lnTo>
                  <a:lnTo>
                    <a:pt x="0" y="474"/>
                  </a:lnTo>
                  <a:lnTo>
                    <a:pt x="0" y="49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36" name="Mali" descr="© INSCALE GmbH, 05.05.2010&#10;http://www.presentationload.com/">
              <a:extLst>
                <a:ext uri="{FF2B5EF4-FFF2-40B4-BE49-F238E27FC236}">
                  <a16:creationId xmlns:a16="http://schemas.microsoft.com/office/drawing/2014/main" id="{E58EEF57-49B5-4182-BF35-649FF070CC3F}"/>
                </a:ext>
              </a:extLst>
            </p:cNvPr>
            <p:cNvSpPr>
              <a:spLocks/>
            </p:cNvSpPr>
            <p:nvPr/>
          </p:nvSpPr>
          <p:spPr bwMode="gray">
            <a:xfrm>
              <a:off x="5169064" y="3614619"/>
              <a:ext cx="512785" cy="539572"/>
            </a:xfrm>
            <a:custGeom>
              <a:avLst/>
              <a:gdLst>
                <a:gd name="T0" fmla="*/ 2147483647 w 1164"/>
                <a:gd name="T1" fmla="*/ 2147483647 h 1200"/>
                <a:gd name="T2" fmla="*/ 2147483647 w 1164"/>
                <a:gd name="T3" fmla="*/ 2147483647 h 1200"/>
                <a:gd name="T4" fmla="*/ 2147483647 w 1164"/>
                <a:gd name="T5" fmla="*/ 2147483647 h 1200"/>
                <a:gd name="T6" fmla="*/ 2147483647 w 1164"/>
                <a:gd name="T7" fmla="*/ 2147483647 h 1200"/>
                <a:gd name="T8" fmla="*/ 2147483647 w 1164"/>
                <a:gd name="T9" fmla="*/ 2147483647 h 1200"/>
                <a:gd name="T10" fmla="*/ 2147483647 w 1164"/>
                <a:gd name="T11" fmla="*/ 2147483647 h 1200"/>
                <a:gd name="T12" fmla="*/ 2147483647 w 1164"/>
                <a:gd name="T13" fmla="*/ 2147483647 h 1200"/>
                <a:gd name="T14" fmla="*/ 2147483647 w 1164"/>
                <a:gd name="T15" fmla="*/ 2147483647 h 1200"/>
                <a:gd name="T16" fmla="*/ 2147483647 w 1164"/>
                <a:gd name="T17" fmla="*/ 2147483647 h 1200"/>
                <a:gd name="T18" fmla="*/ 2147483647 w 1164"/>
                <a:gd name="T19" fmla="*/ 2147483647 h 1200"/>
                <a:gd name="T20" fmla="*/ 2147483647 w 1164"/>
                <a:gd name="T21" fmla="*/ 2147483647 h 1200"/>
                <a:gd name="T22" fmla="*/ 2147483647 w 1164"/>
                <a:gd name="T23" fmla="*/ 2147483647 h 1200"/>
                <a:gd name="T24" fmla="*/ 2147483647 w 1164"/>
                <a:gd name="T25" fmla="*/ 2147483647 h 1200"/>
                <a:gd name="T26" fmla="*/ 2147483647 w 1164"/>
                <a:gd name="T27" fmla="*/ 2147483647 h 1200"/>
                <a:gd name="T28" fmla="*/ 2147483647 w 1164"/>
                <a:gd name="T29" fmla="*/ 2147483647 h 1200"/>
                <a:gd name="T30" fmla="*/ 2147483647 w 1164"/>
                <a:gd name="T31" fmla="*/ 2147483647 h 1200"/>
                <a:gd name="T32" fmla="*/ 2147483647 w 1164"/>
                <a:gd name="T33" fmla="*/ 2147483647 h 1200"/>
                <a:gd name="T34" fmla="*/ 2147483647 w 1164"/>
                <a:gd name="T35" fmla="*/ 2147483647 h 1200"/>
                <a:gd name="T36" fmla="*/ 2147483647 w 1164"/>
                <a:gd name="T37" fmla="*/ 2147483647 h 1200"/>
                <a:gd name="T38" fmla="*/ 2147483647 w 1164"/>
                <a:gd name="T39" fmla="*/ 2147483647 h 1200"/>
                <a:gd name="T40" fmla="*/ 2147483647 w 1164"/>
                <a:gd name="T41" fmla="*/ 2147483647 h 1200"/>
                <a:gd name="T42" fmla="*/ 2147483647 w 1164"/>
                <a:gd name="T43" fmla="*/ 2147483647 h 1200"/>
                <a:gd name="T44" fmla="*/ 2147483647 w 1164"/>
                <a:gd name="T45" fmla="*/ 2147483647 h 1200"/>
                <a:gd name="T46" fmla="*/ 2147483647 w 1164"/>
                <a:gd name="T47" fmla="*/ 2147483647 h 1200"/>
                <a:gd name="T48" fmla="*/ 2147483647 w 1164"/>
                <a:gd name="T49" fmla="*/ 2147483647 h 1200"/>
                <a:gd name="T50" fmla="*/ 2147483647 w 1164"/>
                <a:gd name="T51" fmla="*/ 2147483647 h 1200"/>
                <a:gd name="T52" fmla="*/ 2147483647 w 1164"/>
                <a:gd name="T53" fmla="*/ 2147483647 h 1200"/>
                <a:gd name="T54" fmla="*/ 0 w 1164"/>
                <a:gd name="T55" fmla="*/ 2147483647 h 1200"/>
                <a:gd name="T56" fmla="*/ 2147483647 w 1164"/>
                <a:gd name="T57" fmla="*/ 2147483647 h 1200"/>
                <a:gd name="T58" fmla="*/ 2147483647 w 1164"/>
                <a:gd name="T59" fmla="*/ 2147483647 h 1200"/>
                <a:gd name="T60" fmla="*/ 2147483647 w 1164"/>
                <a:gd name="T61" fmla="*/ 2147483647 h 1200"/>
                <a:gd name="T62" fmla="*/ 2147483647 w 1164"/>
                <a:gd name="T63" fmla="*/ 2147483647 h 1200"/>
                <a:gd name="T64" fmla="*/ 2147483647 w 1164"/>
                <a:gd name="T65" fmla="*/ 2147483647 h 1200"/>
                <a:gd name="T66" fmla="*/ 2147483647 w 1164"/>
                <a:gd name="T67" fmla="*/ 2147483647 h 1200"/>
                <a:gd name="T68" fmla="*/ 2147483647 w 1164"/>
                <a:gd name="T69" fmla="*/ 2147483647 h 1200"/>
                <a:gd name="T70" fmla="*/ 2147483647 w 1164"/>
                <a:gd name="T71" fmla="*/ 2147483647 h 1200"/>
                <a:gd name="T72" fmla="*/ 2147483647 w 1164"/>
                <a:gd name="T73" fmla="*/ 2147483647 h 1200"/>
                <a:gd name="T74" fmla="*/ 2147483647 w 1164"/>
                <a:gd name="T75" fmla="*/ 2147483647 h 1200"/>
                <a:gd name="T76" fmla="*/ 2147483647 w 1164"/>
                <a:gd name="T77" fmla="*/ 2147483647 h 1200"/>
                <a:gd name="T78" fmla="*/ 2147483647 w 1164"/>
                <a:gd name="T79" fmla="*/ 2147483647 h 1200"/>
                <a:gd name="T80" fmla="*/ 2147483647 w 1164"/>
                <a:gd name="T81" fmla="*/ 2147483647 h 1200"/>
                <a:gd name="T82" fmla="*/ 2147483647 w 1164"/>
                <a:gd name="T83" fmla="*/ 2147483647 h 1200"/>
                <a:gd name="T84" fmla="*/ 2147483647 w 1164"/>
                <a:gd name="T85" fmla="*/ 2147483647 h 1200"/>
                <a:gd name="T86" fmla="*/ 2147483647 w 1164"/>
                <a:gd name="T87" fmla="*/ 2147483647 h 1200"/>
                <a:gd name="T88" fmla="*/ 2147483647 w 1164"/>
                <a:gd name="T89" fmla="*/ 2147483647 h 1200"/>
                <a:gd name="T90" fmla="*/ 2147483647 w 1164"/>
                <a:gd name="T91" fmla="*/ 2147483647 h 1200"/>
                <a:gd name="T92" fmla="*/ 2147483647 w 1164"/>
                <a:gd name="T93" fmla="*/ 2147483647 h 1200"/>
                <a:gd name="T94" fmla="*/ 2147483647 w 1164"/>
                <a:gd name="T95" fmla="*/ 2147483647 h 1200"/>
                <a:gd name="T96" fmla="*/ 2147483647 w 1164"/>
                <a:gd name="T97" fmla="*/ 2147483647 h 1200"/>
                <a:gd name="T98" fmla="*/ 2147483647 w 1164"/>
                <a:gd name="T99" fmla="*/ 2147483647 h 1200"/>
                <a:gd name="T100" fmla="*/ 2147483647 w 1164"/>
                <a:gd name="T101" fmla="*/ 2147483647 h 1200"/>
                <a:gd name="T102" fmla="*/ 2147483647 w 1164"/>
                <a:gd name="T103" fmla="*/ 2147483647 h 1200"/>
                <a:gd name="T104" fmla="*/ 2147483647 w 1164"/>
                <a:gd name="T105" fmla="*/ 2147483647 h 1200"/>
                <a:gd name="T106" fmla="*/ 2147483647 w 1164"/>
                <a:gd name="T107" fmla="*/ 2147483647 h 1200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1164"/>
                <a:gd name="T163" fmla="*/ 0 h 1200"/>
                <a:gd name="T164" fmla="*/ 1164 w 1164"/>
                <a:gd name="T165" fmla="*/ 1200 h 1200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1164" h="1200">
                  <a:moveTo>
                    <a:pt x="612" y="954"/>
                  </a:moveTo>
                  <a:lnTo>
                    <a:pt x="636" y="948"/>
                  </a:lnTo>
                  <a:lnTo>
                    <a:pt x="636" y="912"/>
                  </a:lnTo>
                  <a:lnTo>
                    <a:pt x="654" y="912"/>
                  </a:lnTo>
                  <a:lnTo>
                    <a:pt x="654" y="906"/>
                  </a:lnTo>
                  <a:lnTo>
                    <a:pt x="660" y="900"/>
                  </a:lnTo>
                  <a:lnTo>
                    <a:pt x="666" y="888"/>
                  </a:lnTo>
                  <a:lnTo>
                    <a:pt x="678" y="882"/>
                  </a:lnTo>
                  <a:lnTo>
                    <a:pt x="684" y="870"/>
                  </a:lnTo>
                  <a:lnTo>
                    <a:pt x="690" y="864"/>
                  </a:lnTo>
                  <a:lnTo>
                    <a:pt x="696" y="864"/>
                  </a:lnTo>
                  <a:lnTo>
                    <a:pt x="708" y="876"/>
                  </a:lnTo>
                  <a:lnTo>
                    <a:pt x="720" y="876"/>
                  </a:lnTo>
                  <a:lnTo>
                    <a:pt x="720" y="870"/>
                  </a:lnTo>
                  <a:lnTo>
                    <a:pt x="726" y="864"/>
                  </a:lnTo>
                  <a:lnTo>
                    <a:pt x="726" y="846"/>
                  </a:lnTo>
                  <a:lnTo>
                    <a:pt x="750" y="846"/>
                  </a:lnTo>
                  <a:lnTo>
                    <a:pt x="768" y="822"/>
                  </a:lnTo>
                  <a:lnTo>
                    <a:pt x="792" y="822"/>
                  </a:lnTo>
                  <a:lnTo>
                    <a:pt x="810" y="804"/>
                  </a:lnTo>
                  <a:lnTo>
                    <a:pt x="858" y="804"/>
                  </a:lnTo>
                  <a:lnTo>
                    <a:pt x="882" y="816"/>
                  </a:lnTo>
                  <a:lnTo>
                    <a:pt x="930" y="804"/>
                  </a:lnTo>
                  <a:lnTo>
                    <a:pt x="954" y="786"/>
                  </a:lnTo>
                  <a:lnTo>
                    <a:pt x="1020" y="792"/>
                  </a:lnTo>
                  <a:lnTo>
                    <a:pt x="1020" y="774"/>
                  </a:lnTo>
                  <a:lnTo>
                    <a:pt x="1068" y="780"/>
                  </a:lnTo>
                  <a:lnTo>
                    <a:pt x="1080" y="774"/>
                  </a:lnTo>
                  <a:lnTo>
                    <a:pt x="1104" y="774"/>
                  </a:lnTo>
                  <a:lnTo>
                    <a:pt x="1122" y="768"/>
                  </a:lnTo>
                  <a:lnTo>
                    <a:pt x="1134" y="762"/>
                  </a:lnTo>
                  <a:lnTo>
                    <a:pt x="1140" y="750"/>
                  </a:lnTo>
                  <a:lnTo>
                    <a:pt x="1140" y="732"/>
                  </a:lnTo>
                  <a:lnTo>
                    <a:pt x="1146" y="720"/>
                  </a:lnTo>
                  <a:lnTo>
                    <a:pt x="1146" y="708"/>
                  </a:lnTo>
                  <a:lnTo>
                    <a:pt x="1164" y="684"/>
                  </a:lnTo>
                  <a:lnTo>
                    <a:pt x="1164" y="480"/>
                  </a:lnTo>
                  <a:lnTo>
                    <a:pt x="1140" y="480"/>
                  </a:lnTo>
                  <a:lnTo>
                    <a:pt x="1134" y="486"/>
                  </a:lnTo>
                  <a:lnTo>
                    <a:pt x="1104" y="486"/>
                  </a:lnTo>
                  <a:lnTo>
                    <a:pt x="1092" y="480"/>
                  </a:lnTo>
                  <a:lnTo>
                    <a:pt x="1086" y="474"/>
                  </a:lnTo>
                  <a:lnTo>
                    <a:pt x="1086" y="468"/>
                  </a:lnTo>
                  <a:lnTo>
                    <a:pt x="1104" y="450"/>
                  </a:lnTo>
                  <a:lnTo>
                    <a:pt x="1104" y="432"/>
                  </a:lnTo>
                  <a:lnTo>
                    <a:pt x="1092" y="408"/>
                  </a:lnTo>
                  <a:lnTo>
                    <a:pt x="1080" y="402"/>
                  </a:lnTo>
                  <a:lnTo>
                    <a:pt x="1050" y="402"/>
                  </a:lnTo>
                  <a:lnTo>
                    <a:pt x="1044" y="408"/>
                  </a:lnTo>
                  <a:lnTo>
                    <a:pt x="1038" y="408"/>
                  </a:lnTo>
                  <a:lnTo>
                    <a:pt x="1032" y="378"/>
                  </a:lnTo>
                  <a:lnTo>
                    <a:pt x="996" y="378"/>
                  </a:lnTo>
                  <a:lnTo>
                    <a:pt x="984" y="366"/>
                  </a:lnTo>
                  <a:lnTo>
                    <a:pt x="984" y="348"/>
                  </a:lnTo>
                  <a:lnTo>
                    <a:pt x="978" y="342"/>
                  </a:lnTo>
                  <a:lnTo>
                    <a:pt x="954" y="342"/>
                  </a:lnTo>
                  <a:lnTo>
                    <a:pt x="954" y="318"/>
                  </a:lnTo>
                  <a:lnTo>
                    <a:pt x="546" y="6"/>
                  </a:lnTo>
                  <a:lnTo>
                    <a:pt x="426" y="0"/>
                  </a:lnTo>
                  <a:lnTo>
                    <a:pt x="468" y="690"/>
                  </a:lnTo>
                  <a:lnTo>
                    <a:pt x="474" y="690"/>
                  </a:lnTo>
                  <a:lnTo>
                    <a:pt x="492" y="708"/>
                  </a:lnTo>
                  <a:lnTo>
                    <a:pt x="492" y="720"/>
                  </a:lnTo>
                  <a:lnTo>
                    <a:pt x="486" y="726"/>
                  </a:lnTo>
                  <a:lnTo>
                    <a:pt x="474" y="768"/>
                  </a:lnTo>
                  <a:lnTo>
                    <a:pt x="210" y="768"/>
                  </a:lnTo>
                  <a:lnTo>
                    <a:pt x="210" y="756"/>
                  </a:lnTo>
                  <a:lnTo>
                    <a:pt x="204" y="756"/>
                  </a:lnTo>
                  <a:lnTo>
                    <a:pt x="198" y="762"/>
                  </a:lnTo>
                  <a:lnTo>
                    <a:pt x="198" y="774"/>
                  </a:lnTo>
                  <a:lnTo>
                    <a:pt x="192" y="774"/>
                  </a:lnTo>
                  <a:lnTo>
                    <a:pt x="180" y="780"/>
                  </a:lnTo>
                  <a:lnTo>
                    <a:pt x="150" y="780"/>
                  </a:lnTo>
                  <a:lnTo>
                    <a:pt x="144" y="774"/>
                  </a:lnTo>
                  <a:lnTo>
                    <a:pt x="108" y="774"/>
                  </a:lnTo>
                  <a:lnTo>
                    <a:pt x="96" y="798"/>
                  </a:lnTo>
                  <a:lnTo>
                    <a:pt x="90" y="786"/>
                  </a:lnTo>
                  <a:lnTo>
                    <a:pt x="66" y="762"/>
                  </a:lnTo>
                  <a:lnTo>
                    <a:pt x="48" y="762"/>
                  </a:lnTo>
                  <a:lnTo>
                    <a:pt x="36" y="774"/>
                  </a:lnTo>
                  <a:lnTo>
                    <a:pt x="36" y="822"/>
                  </a:lnTo>
                  <a:lnTo>
                    <a:pt x="30" y="822"/>
                  </a:lnTo>
                  <a:lnTo>
                    <a:pt x="18" y="828"/>
                  </a:lnTo>
                  <a:lnTo>
                    <a:pt x="0" y="828"/>
                  </a:lnTo>
                  <a:lnTo>
                    <a:pt x="0" y="852"/>
                  </a:lnTo>
                  <a:lnTo>
                    <a:pt x="12" y="870"/>
                  </a:lnTo>
                  <a:lnTo>
                    <a:pt x="12" y="876"/>
                  </a:lnTo>
                  <a:lnTo>
                    <a:pt x="24" y="888"/>
                  </a:lnTo>
                  <a:lnTo>
                    <a:pt x="24" y="906"/>
                  </a:lnTo>
                  <a:lnTo>
                    <a:pt x="18" y="912"/>
                  </a:lnTo>
                  <a:lnTo>
                    <a:pt x="18" y="936"/>
                  </a:lnTo>
                  <a:lnTo>
                    <a:pt x="24" y="942"/>
                  </a:lnTo>
                  <a:lnTo>
                    <a:pt x="36" y="942"/>
                  </a:lnTo>
                  <a:lnTo>
                    <a:pt x="36" y="936"/>
                  </a:lnTo>
                  <a:lnTo>
                    <a:pt x="42" y="936"/>
                  </a:lnTo>
                  <a:lnTo>
                    <a:pt x="48" y="942"/>
                  </a:lnTo>
                  <a:lnTo>
                    <a:pt x="54" y="954"/>
                  </a:lnTo>
                  <a:lnTo>
                    <a:pt x="54" y="1032"/>
                  </a:lnTo>
                  <a:lnTo>
                    <a:pt x="60" y="1044"/>
                  </a:lnTo>
                  <a:lnTo>
                    <a:pt x="60" y="1050"/>
                  </a:lnTo>
                  <a:lnTo>
                    <a:pt x="66" y="1056"/>
                  </a:lnTo>
                  <a:lnTo>
                    <a:pt x="72" y="1050"/>
                  </a:lnTo>
                  <a:lnTo>
                    <a:pt x="78" y="1038"/>
                  </a:lnTo>
                  <a:lnTo>
                    <a:pt x="90" y="1026"/>
                  </a:lnTo>
                  <a:lnTo>
                    <a:pt x="102" y="1038"/>
                  </a:lnTo>
                  <a:lnTo>
                    <a:pt x="108" y="1050"/>
                  </a:lnTo>
                  <a:lnTo>
                    <a:pt x="108" y="1062"/>
                  </a:lnTo>
                  <a:lnTo>
                    <a:pt x="114" y="1050"/>
                  </a:lnTo>
                  <a:lnTo>
                    <a:pt x="126" y="1038"/>
                  </a:lnTo>
                  <a:lnTo>
                    <a:pt x="132" y="1026"/>
                  </a:lnTo>
                  <a:lnTo>
                    <a:pt x="138" y="1026"/>
                  </a:lnTo>
                  <a:lnTo>
                    <a:pt x="144" y="1032"/>
                  </a:lnTo>
                  <a:lnTo>
                    <a:pt x="150" y="1032"/>
                  </a:lnTo>
                  <a:lnTo>
                    <a:pt x="162" y="1038"/>
                  </a:lnTo>
                  <a:lnTo>
                    <a:pt x="168" y="1044"/>
                  </a:lnTo>
                  <a:lnTo>
                    <a:pt x="180" y="1050"/>
                  </a:lnTo>
                  <a:lnTo>
                    <a:pt x="198" y="1032"/>
                  </a:lnTo>
                  <a:lnTo>
                    <a:pt x="198" y="1014"/>
                  </a:lnTo>
                  <a:lnTo>
                    <a:pt x="204" y="1008"/>
                  </a:lnTo>
                  <a:lnTo>
                    <a:pt x="216" y="1008"/>
                  </a:lnTo>
                  <a:lnTo>
                    <a:pt x="228" y="1014"/>
                  </a:lnTo>
                  <a:lnTo>
                    <a:pt x="228" y="1032"/>
                  </a:lnTo>
                  <a:lnTo>
                    <a:pt x="246" y="1044"/>
                  </a:lnTo>
                  <a:lnTo>
                    <a:pt x="234" y="1074"/>
                  </a:lnTo>
                  <a:lnTo>
                    <a:pt x="270" y="1092"/>
                  </a:lnTo>
                  <a:lnTo>
                    <a:pt x="246" y="1128"/>
                  </a:lnTo>
                  <a:lnTo>
                    <a:pt x="270" y="1128"/>
                  </a:lnTo>
                  <a:lnTo>
                    <a:pt x="270" y="1164"/>
                  </a:lnTo>
                  <a:lnTo>
                    <a:pt x="300" y="1194"/>
                  </a:lnTo>
                  <a:lnTo>
                    <a:pt x="312" y="1200"/>
                  </a:lnTo>
                  <a:lnTo>
                    <a:pt x="312" y="1182"/>
                  </a:lnTo>
                  <a:lnTo>
                    <a:pt x="318" y="1176"/>
                  </a:lnTo>
                  <a:lnTo>
                    <a:pt x="330" y="1176"/>
                  </a:lnTo>
                  <a:lnTo>
                    <a:pt x="348" y="1182"/>
                  </a:lnTo>
                  <a:lnTo>
                    <a:pt x="366" y="1200"/>
                  </a:lnTo>
                  <a:lnTo>
                    <a:pt x="372" y="1182"/>
                  </a:lnTo>
                  <a:lnTo>
                    <a:pt x="390" y="1182"/>
                  </a:lnTo>
                  <a:lnTo>
                    <a:pt x="396" y="1158"/>
                  </a:lnTo>
                  <a:lnTo>
                    <a:pt x="408" y="1176"/>
                  </a:lnTo>
                  <a:lnTo>
                    <a:pt x="420" y="1152"/>
                  </a:lnTo>
                  <a:lnTo>
                    <a:pt x="420" y="1188"/>
                  </a:lnTo>
                  <a:lnTo>
                    <a:pt x="444" y="1194"/>
                  </a:lnTo>
                  <a:lnTo>
                    <a:pt x="450" y="1188"/>
                  </a:lnTo>
                  <a:lnTo>
                    <a:pt x="456" y="1176"/>
                  </a:lnTo>
                  <a:lnTo>
                    <a:pt x="462" y="1170"/>
                  </a:lnTo>
                  <a:lnTo>
                    <a:pt x="474" y="1170"/>
                  </a:lnTo>
                  <a:lnTo>
                    <a:pt x="468" y="1116"/>
                  </a:lnTo>
                  <a:lnTo>
                    <a:pt x="492" y="1116"/>
                  </a:lnTo>
                  <a:lnTo>
                    <a:pt x="504" y="1092"/>
                  </a:lnTo>
                  <a:lnTo>
                    <a:pt x="480" y="1062"/>
                  </a:lnTo>
                  <a:lnTo>
                    <a:pt x="498" y="1050"/>
                  </a:lnTo>
                  <a:lnTo>
                    <a:pt x="504" y="1050"/>
                  </a:lnTo>
                  <a:lnTo>
                    <a:pt x="510" y="1044"/>
                  </a:lnTo>
                  <a:lnTo>
                    <a:pt x="546" y="1044"/>
                  </a:lnTo>
                  <a:lnTo>
                    <a:pt x="546" y="1032"/>
                  </a:lnTo>
                  <a:lnTo>
                    <a:pt x="540" y="1026"/>
                  </a:lnTo>
                  <a:lnTo>
                    <a:pt x="546" y="1026"/>
                  </a:lnTo>
                  <a:lnTo>
                    <a:pt x="552" y="1020"/>
                  </a:lnTo>
                  <a:lnTo>
                    <a:pt x="552" y="990"/>
                  </a:lnTo>
                  <a:lnTo>
                    <a:pt x="570" y="990"/>
                  </a:lnTo>
                  <a:lnTo>
                    <a:pt x="570" y="960"/>
                  </a:lnTo>
                  <a:lnTo>
                    <a:pt x="564" y="954"/>
                  </a:lnTo>
                  <a:lnTo>
                    <a:pt x="582" y="924"/>
                  </a:lnTo>
                  <a:lnTo>
                    <a:pt x="612" y="954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37" name="Malawi" descr="© INSCALE GmbH, 05.05.2010&#10;http://www.presentationload.com/">
              <a:extLst>
                <a:ext uri="{FF2B5EF4-FFF2-40B4-BE49-F238E27FC236}">
                  <a16:creationId xmlns:a16="http://schemas.microsoft.com/office/drawing/2014/main" id="{2ED99944-F792-4FB0-9901-DB4AA0E3DA4E}"/>
                </a:ext>
              </a:extLst>
            </p:cNvPr>
            <p:cNvSpPr>
              <a:spLocks/>
            </p:cNvSpPr>
            <p:nvPr/>
          </p:nvSpPr>
          <p:spPr bwMode="gray">
            <a:xfrm>
              <a:off x="6574064" y="4861984"/>
              <a:ext cx="101604" cy="280895"/>
            </a:xfrm>
            <a:custGeom>
              <a:avLst/>
              <a:gdLst>
                <a:gd name="T0" fmla="*/ 2147483647 w 234"/>
                <a:gd name="T1" fmla="*/ 2147483647 h 624"/>
                <a:gd name="T2" fmla="*/ 2147483647 w 234"/>
                <a:gd name="T3" fmla="*/ 2147483647 h 624"/>
                <a:gd name="T4" fmla="*/ 2147483647 w 234"/>
                <a:gd name="T5" fmla="*/ 2147483647 h 624"/>
                <a:gd name="T6" fmla="*/ 2147483647 w 234"/>
                <a:gd name="T7" fmla="*/ 2147483647 h 624"/>
                <a:gd name="T8" fmla="*/ 2147483647 w 234"/>
                <a:gd name="T9" fmla="*/ 2147483647 h 624"/>
                <a:gd name="T10" fmla="*/ 2147483647 w 234"/>
                <a:gd name="T11" fmla="*/ 2147483647 h 624"/>
                <a:gd name="T12" fmla="*/ 2147483647 w 234"/>
                <a:gd name="T13" fmla="*/ 2147483647 h 624"/>
                <a:gd name="T14" fmla="*/ 2147483647 w 234"/>
                <a:gd name="T15" fmla="*/ 2147483647 h 624"/>
                <a:gd name="T16" fmla="*/ 2147483647 w 234"/>
                <a:gd name="T17" fmla="*/ 2147483647 h 624"/>
                <a:gd name="T18" fmla="*/ 2147483647 w 234"/>
                <a:gd name="T19" fmla="*/ 2147483647 h 624"/>
                <a:gd name="T20" fmla="*/ 2147483647 w 234"/>
                <a:gd name="T21" fmla="*/ 2147483647 h 624"/>
                <a:gd name="T22" fmla="*/ 2147483647 w 234"/>
                <a:gd name="T23" fmla="*/ 2147483647 h 624"/>
                <a:gd name="T24" fmla="*/ 2147483647 w 234"/>
                <a:gd name="T25" fmla="*/ 2147483647 h 624"/>
                <a:gd name="T26" fmla="*/ 2147483647 w 234"/>
                <a:gd name="T27" fmla="*/ 2147483647 h 624"/>
                <a:gd name="T28" fmla="*/ 2147483647 w 234"/>
                <a:gd name="T29" fmla="*/ 2147483647 h 624"/>
                <a:gd name="T30" fmla="*/ 2147483647 w 234"/>
                <a:gd name="T31" fmla="*/ 2147483647 h 624"/>
                <a:gd name="T32" fmla="*/ 2147483647 w 234"/>
                <a:gd name="T33" fmla="*/ 2147483647 h 624"/>
                <a:gd name="T34" fmla="*/ 2147483647 w 234"/>
                <a:gd name="T35" fmla="*/ 2147483647 h 624"/>
                <a:gd name="T36" fmla="*/ 2147483647 w 234"/>
                <a:gd name="T37" fmla="*/ 2147483647 h 624"/>
                <a:gd name="T38" fmla="*/ 2147483647 w 234"/>
                <a:gd name="T39" fmla="*/ 2147483647 h 624"/>
                <a:gd name="T40" fmla="*/ 2147483647 w 234"/>
                <a:gd name="T41" fmla="*/ 2147483647 h 624"/>
                <a:gd name="T42" fmla="*/ 2147483647 w 234"/>
                <a:gd name="T43" fmla="*/ 2147483647 h 624"/>
                <a:gd name="T44" fmla="*/ 2147483647 w 234"/>
                <a:gd name="T45" fmla="*/ 2147483647 h 624"/>
                <a:gd name="T46" fmla="*/ 2147483647 w 234"/>
                <a:gd name="T47" fmla="*/ 0 h 624"/>
                <a:gd name="T48" fmla="*/ 2147483647 w 234"/>
                <a:gd name="T49" fmla="*/ 2147483647 h 624"/>
                <a:gd name="T50" fmla="*/ 2147483647 w 234"/>
                <a:gd name="T51" fmla="*/ 2147483647 h 624"/>
                <a:gd name="T52" fmla="*/ 2147483647 w 234"/>
                <a:gd name="T53" fmla="*/ 2147483647 h 624"/>
                <a:gd name="T54" fmla="*/ 2147483647 w 234"/>
                <a:gd name="T55" fmla="*/ 2147483647 h 624"/>
                <a:gd name="T56" fmla="*/ 2147483647 w 234"/>
                <a:gd name="T57" fmla="*/ 2147483647 h 624"/>
                <a:gd name="T58" fmla="*/ 2147483647 w 234"/>
                <a:gd name="T59" fmla="*/ 2147483647 h 624"/>
                <a:gd name="T60" fmla="*/ 2147483647 w 234"/>
                <a:gd name="T61" fmla="*/ 2147483647 h 624"/>
                <a:gd name="T62" fmla="*/ 2147483647 w 234"/>
                <a:gd name="T63" fmla="*/ 2147483647 h 624"/>
                <a:gd name="T64" fmla="*/ 2147483647 w 234"/>
                <a:gd name="T65" fmla="*/ 2147483647 h 624"/>
                <a:gd name="T66" fmla="*/ 2147483647 w 234"/>
                <a:gd name="T67" fmla="*/ 2147483647 h 624"/>
                <a:gd name="T68" fmla="*/ 2147483647 w 234"/>
                <a:gd name="T69" fmla="*/ 2147483647 h 624"/>
                <a:gd name="T70" fmla="*/ 2147483647 w 234"/>
                <a:gd name="T71" fmla="*/ 2147483647 h 624"/>
                <a:gd name="T72" fmla="*/ 2147483647 w 234"/>
                <a:gd name="T73" fmla="*/ 2147483647 h 624"/>
                <a:gd name="T74" fmla="*/ 0 w 234"/>
                <a:gd name="T75" fmla="*/ 2147483647 h 624"/>
                <a:gd name="T76" fmla="*/ 2147483647 w 234"/>
                <a:gd name="T77" fmla="*/ 2147483647 h 624"/>
                <a:gd name="T78" fmla="*/ 2147483647 w 234"/>
                <a:gd name="T79" fmla="*/ 2147483647 h 624"/>
                <a:gd name="T80" fmla="*/ 2147483647 w 234"/>
                <a:gd name="T81" fmla="*/ 2147483647 h 624"/>
                <a:gd name="T82" fmla="*/ 2147483647 w 234"/>
                <a:gd name="T83" fmla="*/ 2147483647 h 624"/>
                <a:gd name="T84" fmla="*/ 2147483647 w 234"/>
                <a:gd name="T85" fmla="*/ 2147483647 h 624"/>
                <a:gd name="T86" fmla="*/ 2147483647 w 234"/>
                <a:gd name="T87" fmla="*/ 2147483647 h 624"/>
                <a:gd name="T88" fmla="*/ 2147483647 w 234"/>
                <a:gd name="T89" fmla="*/ 2147483647 h 624"/>
                <a:gd name="T90" fmla="*/ 2147483647 w 234"/>
                <a:gd name="T91" fmla="*/ 2147483647 h 624"/>
                <a:gd name="T92" fmla="*/ 2147483647 w 234"/>
                <a:gd name="T93" fmla="*/ 2147483647 h 624"/>
                <a:gd name="T94" fmla="*/ 2147483647 w 234"/>
                <a:gd name="T95" fmla="*/ 2147483647 h 624"/>
                <a:gd name="T96" fmla="*/ 2147483647 w 234"/>
                <a:gd name="T97" fmla="*/ 2147483647 h 624"/>
                <a:gd name="T98" fmla="*/ 2147483647 w 234"/>
                <a:gd name="T99" fmla="*/ 2147483647 h 624"/>
                <a:gd name="T100" fmla="*/ 2147483647 w 234"/>
                <a:gd name="T101" fmla="*/ 2147483647 h 624"/>
                <a:gd name="T102" fmla="*/ 2147483647 w 234"/>
                <a:gd name="T103" fmla="*/ 2147483647 h 624"/>
                <a:gd name="T104" fmla="*/ 2147483647 w 234"/>
                <a:gd name="T105" fmla="*/ 2147483647 h 624"/>
                <a:gd name="T106" fmla="*/ 2147483647 w 234"/>
                <a:gd name="T107" fmla="*/ 2147483647 h 624"/>
                <a:gd name="T108" fmla="*/ 2147483647 w 234"/>
                <a:gd name="T109" fmla="*/ 2147483647 h 624"/>
                <a:gd name="T110" fmla="*/ 2147483647 w 234"/>
                <a:gd name="T111" fmla="*/ 2147483647 h 624"/>
                <a:gd name="T112" fmla="*/ 2147483647 w 234"/>
                <a:gd name="T113" fmla="*/ 2147483647 h 624"/>
                <a:gd name="T114" fmla="*/ 2147483647 w 234"/>
                <a:gd name="T115" fmla="*/ 2147483647 h 624"/>
                <a:gd name="T116" fmla="*/ 2147483647 w 234"/>
                <a:gd name="T117" fmla="*/ 2147483647 h 62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234"/>
                <a:gd name="T178" fmla="*/ 0 h 624"/>
                <a:gd name="T179" fmla="*/ 234 w 234"/>
                <a:gd name="T180" fmla="*/ 624 h 62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234" h="624">
                  <a:moveTo>
                    <a:pt x="234" y="432"/>
                  </a:moveTo>
                  <a:lnTo>
                    <a:pt x="222" y="420"/>
                  </a:lnTo>
                  <a:lnTo>
                    <a:pt x="210" y="402"/>
                  </a:lnTo>
                  <a:lnTo>
                    <a:pt x="204" y="390"/>
                  </a:lnTo>
                  <a:lnTo>
                    <a:pt x="198" y="384"/>
                  </a:lnTo>
                  <a:lnTo>
                    <a:pt x="186" y="360"/>
                  </a:lnTo>
                  <a:lnTo>
                    <a:pt x="162" y="336"/>
                  </a:lnTo>
                  <a:lnTo>
                    <a:pt x="156" y="336"/>
                  </a:lnTo>
                  <a:lnTo>
                    <a:pt x="156" y="330"/>
                  </a:lnTo>
                  <a:lnTo>
                    <a:pt x="150" y="330"/>
                  </a:lnTo>
                  <a:lnTo>
                    <a:pt x="150" y="342"/>
                  </a:lnTo>
                  <a:lnTo>
                    <a:pt x="156" y="342"/>
                  </a:lnTo>
                  <a:lnTo>
                    <a:pt x="168" y="354"/>
                  </a:lnTo>
                  <a:lnTo>
                    <a:pt x="168" y="366"/>
                  </a:lnTo>
                  <a:lnTo>
                    <a:pt x="174" y="378"/>
                  </a:lnTo>
                  <a:lnTo>
                    <a:pt x="174" y="390"/>
                  </a:lnTo>
                  <a:lnTo>
                    <a:pt x="168" y="396"/>
                  </a:lnTo>
                  <a:lnTo>
                    <a:pt x="162" y="396"/>
                  </a:lnTo>
                  <a:lnTo>
                    <a:pt x="162" y="390"/>
                  </a:lnTo>
                  <a:lnTo>
                    <a:pt x="156" y="384"/>
                  </a:lnTo>
                  <a:lnTo>
                    <a:pt x="156" y="378"/>
                  </a:lnTo>
                  <a:lnTo>
                    <a:pt x="144" y="384"/>
                  </a:lnTo>
                  <a:lnTo>
                    <a:pt x="132" y="384"/>
                  </a:lnTo>
                  <a:lnTo>
                    <a:pt x="132" y="360"/>
                  </a:lnTo>
                  <a:lnTo>
                    <a:pt x="126" y="354"/>
                  </a:lnTo>
                  <a:lnTo>
                    <a:pt x="126" y="342"/>
                  </a:lnTo>
                  <a:lnTo>
                    <a:pt x="120" y="330"/>
                  </a:lnTo>
                  <a:lnTo>
                    <a:pt x="120" y="282"/>
                  </a:lnTo>
                  <a:lnTo>
                    <a:pt x="84" y="246"/>
                  </a:lnTo>
                  <a:lnTo>
                    <a:pt x="90" y="240"/>
                  </a:lnTo>
                  <a:lnTo>
                    <a:pt x="90" y="222"/>
                  </a:lnTo>
                  <a:lnTo>
                    <a:pt x="96" y="210"/>
                  </a:lnTo>
                  <a:lnTo>
                    <a:pt x="114" y="192"/>
                  </a:lnTo>
                  <a:lnTo>
                    <a:pt x="120" y="180"/>
                  </a:lnTo>
                  <a:lnTo>
                    <a:pt x="126" y="174"/>
                  </a:lnTo>
                  <a:lnTo>
                    <a:pt x="126" y="156"/>
                  </a:lnTo>
                  <a:lnTo>
                    <a:pt x="120" y="150"/>
                  </a:lnTo>
                  <a:lnTo>
                    <a:pt x="120" y="102"/>
                  </a:lnTo>
                  <a:lnTo>
                    <a:pt x="114" y="78"/>
                  </a:lnTo>
                  <a:lnTo>
                    <a:pt x="114" y="60"/>
                  </a:lnTo>
                  <a:lnTo>
                    <a:pt x="102" y="60"/>
                  </a:lnTo>
                  <a:lnTo>
                    <a:pt x="84" y="42"/>
                  </a:lnTo>
                  <a:lnTo>
                    <a:pt x="84" y="36"/>
                  </a:lnTo>
                  <a:lnTo>
                    <a:pt x="90" y="24"/>
                  </a:lnTo>
                  <a:lnTo>
                    <a:pt x="90" y="18"/>
                  </a:lnTo>
                  <a:lnTo>
                    <a:pt x="60" y="18"/>
                  </a:lnTo>
                  <a:lnTo>
                    <a:pt x="54" y="0"/>
                  </a:lnTo>
                  <a:lnTo>
                    <a:pt x="30" y="0"/>
                  </a:lnTo>
                  <a:lnTo>
                    <a:pt x="30" y="12"/>
                  </a:lnTo>
                  <a:lnTo>
                    <a:pt x="42" y="12"/>
                  </a:lnTo>
                  <a:lnTo>
                    <a:pt x="54" y="24"/>
                  </a:lnTo>
                  <a:lnTo>
                    <a:pt x="54" y="66"/>
                  </a:lnTo>
                  <a:lnTo>
                    <a:pt x="60" y="66"/>
                  </a:lnTo>
                  <a:lnTo>
                    <a:pt x="66" y="60"/>
                  </a:lnTo>
                  <a:lnTo>
                    <a:pt x="66" y="84"/>
                  </a:lnTo>
                  <a:lnTo>
                    <a:pt x="78" y="84"/>
                  </a:lnTo>
                  <a:lnTo>
                    <a:pt x="78" y="96"/>
                  </a:lnTo>
                  <a:lnTo>
                    <a:pt x="54" y="108"/>
                  </a:lnTo>
                  <a:lnTo>
                    <a:pt x="48" y="114"/>
                  </a:lnTo>
                  <a:lnTo>
                    <a:pt x="42" y="114"/>
                  </a:lnTo>
                  <a:lnTo>
                    <a:pt x="42" y="132"/>
                  </a:lnTo>
                  <a:lnTo>
                    <a:pt x="54" y="138"/>
                  </a:lnTo>
                  <a:lnTo>
                    <a:pt x="48" y="156"/>
                  </a:lnTo>
                  <a:lnTo>
                    <a:pt x="48" y="228"/>
                  </a:lnTo>
                  <a:lnTo>
                    <a:pt x="60" y="228"/>
                  </a:lnTo>
                  <a:lnTo>
                    <a:pt x="60" y="234"/>
                  </a:lnTo>
                  <a:lnTo>
                    <a:pt x="42" y="252"/>
                  </a:lnTo>
                  <a:lnTo>
                    <a:pt x="30" y="258"/>
                  </a:lnTo>
                  <a:lnTo>
                    <a:pt x="24" y="264"/>
                  </a:lnTo>
                  <a:lnTo>
                    <a:pt x="18" y="264"/>
                  </a:lnTo>
                  <a:lnTo>
                    <a:pt x="24" y="300"/>
                  </a:lnTo>
                  <a:lnTo>
                    <a:pt x="18" y="312"/>
                  </a:lnTo>
                  <a:lnTo>
                    <a:pt x="12" y="318"/>
                  </a:lnTo>
                  <a:lnTo>
                    <a:pt x="6" y="330"/>
                  </a:lnTo>
                  <a:lnTo>
                    <a:pt x="0" y="336"/>
                  </a:lnTo>
                  <a:lnTo>
                    <a:pt x="0" y="342"/>
                  </a:lnTo>
                  <a:lnTo>
                    <a:pt x="12" y="348"/>
                  </a:lnTo>
                  <a:lnTo>
                    <a:pt x="24" y="360"/>
                  </a:lnTo>
                  <a:lnTo>
                    <a:pt x="36" y="366"/>
                  </a:lnTo>
                  <a:lnTo>
                    <a:pt x="66" y="414"/>
                  </a:lnTo>
                  <a:lnTo>
                    <a:pt x="96" y="414"/>
                  </a:lnTo>
                  <a:lnTo>
                    <a:pt x="102" y="408"/>
                  </a:lnTo>
                  <a:lnTo>
                    <a:pt x="120" y="408"/>
                  </a:lnTo>
                  <a:lnTo>
                    <a:pt x="126" y="414"/>
                  </a:lnTo>
                  <a:lnTo>
                    <a:pt x="126" y="450"/>
                  </a:lnTo>
                  <a:lnTo>
                    <a:pt x="132" y="450"/>
                  </a:lnTo>
                  <a:lnTo>
                    <a:pt x="126" y="480"/>
                  </a:lnTo>
                  <a:lnTo>
                    <a:pt x="114" y="486"/>
                  </a:lnTo>
                  <a:lnTo>
                    <a:pt x="126" y="504"/>
                  </a:lnTo>
                  <a:lnTo>
                    <a:pt x="120" y="510"/>
                  </a:lnTo>
                  <a:lnTo>
                    <a:pt x="108" y="516"/>
                  </a:lnTo>
                  <a:lnTo>
                    <a:pt x="102" y="522"/>
                  </a:lnTo>
                  <a:lnTo>
                    <a:pt x="102" y="528"/>
                  </a:lnTo>
                  <a:lnTo>
                    <a:pt x="114" y="528"/>
                  </a:lnTo>
                  <a:lnTo>
                    <a:pt x="114" y="558"/>
                  </a:lnTo>
                  <a:lnTo>
                    <a:pt x="126" y="564"/>
                  </a:lnTo>
                  <a:lnTo>
                    <a:pt x="132" y="570"/>
                  </a:lnTo>
                  <a:lnTo>
                    <a:pt x="144" y="576"/>
                  </a:lnTo>
                  <a:lnTo>
                    <a:pt x="150" y="582"/>
                  </a:lnTo>
                  <a:lnTo>
                    <a:pt x="162" y="588"/>
                  </a:lnTo>
                  <a:lnTo>
                    <a:pt x="162" y="600"/>
                  </a:lnTo>
                  <a:lnTo>
                    <a:pt x="156" y="606"/>
                  </a:lnTo>
                  <a:lnTo>
                    <a:pt x="156" y="618"/>
                  </a:lnTo>
                  <a:lnTo>
                    <a:pt x="162" y="624"/>
                  </a:lnTo>
                  <a:lnTo>
                    <a:pt x="168" y="618"/>
                  </a:lnTo>
                  <a:lnTo>
                    <a:pt x="180" y="612"/>
                  </a:lnTo>
                  <a:lnTo>
                    <a:pt x="180" y="582"/>
                  </a:lnTo>
                  <a:lnTo>
                    <a:pt x="174" y="576"/>
                  </a:lnTo>
                  <a:lnTo>
                    <a:pt x="168" y="576"/>
                  </a:lnTo>
                  <a:lnTo>
                    <a:pt x="168" y="558"/>
                  </a:lnTo>
                  <a:lnTo>
                    <a:pt x="174" y="546"/>
                  </a:lnTo>
                  <a:lnTo>
                    <a:pt x="186" y="540"/>
                  </a:lnTo>
                  <a:lnTo>
                    <a:pt x="210" y="540"/>
                  </a:lnTo>
                  <a:lnTo>
                    <a:pt x="216" y="534"/>
                  </a:lnTo>
                  <a:lnTo>
                    <a:pt x="216" y="474"/>
                  </a:lnTo>
                  <a:lnTo>
                    <a:pt x="222" y="468"/>
                  </a:lnTo>
                  <a:lnTo>
                    <a:pt x="228" y="456"/>
                  </a:lnTo>
                  <a:lnTo>
                    <a:pt x="234" y="450"/>
                  </a:lnTo>
                  <a:lnTo>
                    <a:pt x="234" y="43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38" name="Madagascar" descr="© INSCALE GmbH, 05.05.2010&#10;http://www.presentationload.com/">
              <a:extLst>
                <a:ext uri="{FF2B5EF4-FFF2-40B4-BE49-F238E27FC236}">
                  <a16:creationId xmlns:a16="http://schemas.microsoft.com/office/drawing/2014/main" id="{B4F0DB64-4383-4165-B633-C138A9F41EB8}"/>
                </a:ext>
              </a:extLst>
            </p:cNvPr>
            <p:cNvSpPr>
              <a:spLocks/>
            </p:cNvSpPr>
            <p:nvPr/>
          </p:nvSpPr>
          <p:spPr bwMode="gray">
            <a:xfrm>
              <a:off x="6875702" y="4965137"/>
              <a:ext cx="263537" cy="488789"/>
            </a:xfrm>
            <a:custGeom>
              <a:avLst/>
              <a:gdLst>
                <a:gd name="T0" fmla="*/ 2147483647 w 594"/>
                <a:gd name="T1" fmla="*/ 2147483647 h 1092"/>
                <a:gd name="T2" fmla="*/ 2147483647 w 594"/>
                <a:gd name="T3" fmla="*/ 2147483647 h 1092"/>
                <a:gd name="T4" fmla="*/ 2147483647 w 594"/>
                <a:gd name="T5" fmla="*/ 2147483647 h 1092"/>
                <a:gd name="T6" fmla="*/ 2147483647 w 594"/>
                <a:gd name="T7" fmla="*/ 2147483647 h 1092"/>
                <a:gd name="T8" fmla="*/ 2147483647 w 594"/>
                <a:gd name="T9" fmla="*/ 2147483647 h 1092"/>
                <a:gd name="T10" fmla="*/ 2147483647 w 594"/>
                <a:gd name="T11" fmla="*/ 2147483647 h 1092"/>
                <a:gd name="T12" fmla="*/ 2147483647 w 594"/>
                <a:gd name="T13" fmla="*/ 2147483647 h 1092"/>
                <a:gd name="T14" fmla="*/ 2147483647 w 594"/>
                <a:gd name="T15" fmla="*/ 2147483647 h 1092"/>
                <a:gd name="T16" fmla="*/ 2147483647 w 594"/>
                <a:gd name="T17" fmla="*/ 2147483647 h 1092"/>
                <a:gd name="T18" fmla="*/ 2147483647 w 594"/>
                <a:gd name="T19" fmla="*/ 2147483647 h 1092"/>
                <a:gd name="T20" fmla="*/ 2147483647 w 594"/>
                <a:gd name="T21" fmla="*/ 2147483647 h 1092"/>
                <a:gd name="T22" fmla="*/ 2147483647 w 594"/>
                <a:gd name="T23" fmla="*/ 2147483647 h 1092"/>
                <a:gd name="T24" fmla="*/ 2147483647 w 594"/>
                <a:gd name="T25" fmla="*/ 2147483647 h 1092"/>
                <a:gd name="T26" fmla="*/ 2147483647 w 594"/>
                <a:gd name="T27" fmla="*/ 2147483647 h 1092"/>
                <a:gd name="T28" fmla="*/ 2147483647 w 594"/>
                <a:gd name="T29" fmla="*/ 2147483647 h 1092"/>
                <a:gd name="T30" fmla="*/ 2147483647 w 594"/>
                <a:gd name="T31" fmla="*/ 2147483647 h 1092"/>
                <a:gd name="T32" fmla="*/ 2147483647 w 594"/>
                <a:gd name="T33" fmla="*/ 0 h 1092"/>
                <a:gd name="T34" fmla="*/ 2147483647 w 594"/>
                <a:gd name="T35" fmla="*/ 2147483647 h 1092"/>
                <a:gd name="T36" fmla="*/ 2147483647 w 594"/>
                <a:gd name="T37" fmla="*/ 2147483647 h 1092"/>
                <a:gd name="T38" fmla="*/ 2147483647 w 594"/>
                <a:gd name="T39" fmla="*/ 2147483647 h 1092"/>
                <a:gd name="T40" fmla="*/ 2147483647 w 594"/>
                <a:gd name="T41" fmla="*/ 2147483647 h 1092"/>
                <a:gd name="T42" fmla="*/ 2147483647 w 594"/>
                <a:gd name="T43" fmla="*/ 2147483647 h 1092"/>
                <a:gd name="T44" fmla="*/ 2147483647 w 594"/>
                <a:gd name="T45" fmla="*/ 2147483647 h 1092"/>
                <a:gd name="T46" fmla="*/ 2147483647 w 594"/>
                <a:gd name="T47" fmla="*/ 2147483647 h 1092"/>
                <a:gd name="T48" fmla="*/ 2147483647 w 594"/>
                <a:gd name="T49" fmla="*/ 2147483647 h 1092"/>
                <a:gd name="T50" fmla="*/ 2147483647 w 594"/>
                <a:gd name="T51" fmla="*/ 2147483647 h 1092"/>
                <a:gd name="T52" fmla="*/ 2147483647 w 594"/>
                <a:gd name="T53" fmla="*/ 2147483647 h 1092"/>
                <a:gd name="T54" fmla="*/ 2147483647 w 594"/>
                <a:gd name="T55" fmla="*/ 2147483647 h 1092"/>
                <a:gd name="T56" fmla="*/ 2147483647 w 594"/>
                <a:gd name="T57" fmla="*/ 2147483647 h 1092"/>
                <a:gd name="T58" fmla="*/ 2147483647 w 594"/>
                <a:gd name="T59" fmla="*/ 2147483647 h 1092"/>
                <a:gd name="T60" fmla="*/ 2147483647 w 594"/>
                <a:gd name="T61" fmla="*/ 2147483647 h 1092"/>
                <a:gd name="T62" fmla="*/ 2147483647 w 594"/>
                <a:gd name="T63" fmla="*/ 2147483647 h 1092"/>
                <a:gd name="T64" fmla="*/ 2147483647 w 594"/>
                <a:gd name="T65" fmla="*/ 2147483647 h 1092"/>
                <a:gd name="T66" fmla="*/ 2147483647 w 594"/>
                <a:gd name="T67" fmla="*/ 2147483647 h 1092"/>
                <a:gd name="T68" fmla="*/ 2147483647 w 594"/>
                <a:gd name="T69" fmla="*/ 2147483647 h 1092"/>
                <a:gd name="T70" fmla="*/ 2147483647 w 594"/>
                <a:gd name="T71" fmla="*/ 2147483647 h 1092"/>
                <a:gd name="T72" fmla="*/ 2147483647 w 594"/>
                <a:gd name="T73" fmla="*/ 2147483647 h 1092"/>
                <a:gd name="T74" fmla="*/ 2147483647 w 594"/>
                <a:gd name="T75" fmla="*/ 2147483647 h 1092"/>
                <a:gd name="T76" fmla="*/ 2147483647 w 594"/>
                <a:gd name="T77" fmla="*/ 2147483647 h 1092"/>
                <a:gd name="T78" fmla="*/ 2147483647 w 594"/>
                <a:gd name="T79" fmla="*/ 2147483647 h 1092"/>
                <a:gd name="T80" fmla="*/ 2147483647 w 594"/>
                <a:gd name="T81" fmla="*/ 2147483647 h 1092"/>
                <a:gd name="T82" fmla="*/ 2147483647 w 594"/>
                <a:gd name="T83" fmla="*/ 2147483647 h 1092"/>
                <a:gd name="T84" fmla="*/ 2147483647 w 594"/>
                <a:gd name="T85" fmla="*/ 2147483647 h 1092"/>
                <a:gd name="T86" fmla="*/ 0 w 594"/>
                <a:gd name="T87" fmla="*/ 2147483647 h 1092"/>
                <a:gd name="T88" fmla="*/ 2147483647 w 594"/>
                <a:gd name="T89" fmla="*/ 2147483647 h 1092"/>
                <a:gd name="T90" fmla="*/ 2147483647 w 594"/>
                <a:gd name="T91" fmla="*/ 2147483647 h 1092"/>
                <a:gd name="T92" fmla="*/ 2147483647 w 594"/>
                <a:gd name="T93" fmla="*/ 2147483647 h 1092"/>
                <a:gd name="T94" fmla="*/ 2147483647 w 594"/>
                <a:gd name="T95" fmla="*/ 2147483647 h 1092"/>
                <a:gd name="T96" fmla="*/ 2147483647 w 594"/>
                <a:gd name="T97" fmla="*/ 2147483647 h 1092"/>
                <a:gd name="T98" fmla="*/ 2147483647 w 594"/>
                <a:gd name="T99" fmla="*/ 2147483647 h 1092"/>
                <a:gd name="T100" fmla="*/ 2147483647 w 594"/>
                <a:gd name="T101" fmla="*/ 2147483647 h 1092"/>
                <a:gd name="T102" fmla="*/ 2147483647 w 594"/>
                <a:gd name="T103" fmla="*/ 2147483647 h 109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594"/>
                <a:gd name="T157" fmla="*/ 0 h 1092"/>
                <a:gd name="T158" fmla="*/ 594 w 594"/>
                <a:gd name="T159" fmla="*/ 1092 h 109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594" h="1092">
                  <a:moveTo>
                    <a:pt x="120" y="330"/>
                  </a:moveTo>
                  <a:lnTo>
                    <a:pt x="144" y="324"/>
                  </a:lnTo>
                  <a:lnTo>
                    <a:pt x="192" y="324"/>
                  </a:lnTo>
                  <a:lnTo>
                    <a:pt x="192" y="300"/>
                  </a:lnTo>
                  <a:lnTo>
                    <a:pt x="252" y="312"/>
                  </a:lnTo>
                  <a:lnTo>
                    <a:pt x="270" y="282"/>
                  </a:lnTo>
                  <a:lnTo>
                    <a:pt x="312" y="288"/>
                  </a:lnTo>
                  <a:lnTo>
                    <a:pt x="312" y="258"/>
                  </a:lnTo>
                  <a:lnTo>
                    <a:pt x="324" y="228"/>
                  </a:lnTo>
                  <a:lnTo>
                    <a:pt x="324" y="258"/>
                  </a:lnTo>
                  <a:lnTo>
                    <a:pt x="336" y="276"/>
                  </a:lnTo>
                  <a:lnTo>
                    <a:pt x="348" y="240"/>
                  </a:lnTo>
                  <a:lnTo>
                    <a:pt x="348" y="210"/>
                  </a:lnTo>
                  <a:lnTo>
                    <a:pt x="354" y="192"/>
                  </a:lnTo>
                  <a:lnTo>
                    <a:pt x="354" y="186"/>
                  </a:lnTo>
                  <a:lnTo>
                    <a:pt x="360" y="186"/>
                  </a:lnTo>
                  <a:lnTo>
                    <a:pt x="372" y="198"/>
                  </a:lnTo>
                  <a:lnTo>
                    <a:pt x="372" y="204"/>
                  </a:lnTo>
                  <a:lnTo>
                    <a:pt x="378" y="204"/>
                  </a:lnTo>
                  <a:lnTo>
                    <a:pt x="402" y="180"/>
                  </a:lnTo>
                  <a:lnTo>
                    <a:pt x="396" y="168"/>
                  </a:lnTo>
                  <a:lnTo>
                    <a:pt x="396" y="150"/>
                  </a:lnTo>
                  <a:lnTo>
                    <a:pt x="390" y="138"/>
                  </a:lnTo>
                  <a:lnTo>
                    <a:pt x="402" y="126"/>
                  </a:lnTo>
                  <a:lnTo>
                    <a:pt x="414" y="126"/>
                  </a:lnTo>
                  <a:lnTo>
                    <a:pt x="420" y="132"/>
                  </a:lnTo>
                  <a:lnTo>
                    <a:pt x="426" y="132"/>
                  </a:lnTo>
                  <a:lnTo>
                    <a:pt x="432" y="126"/>
                  </a:lnTo>
                  <a:lnTo>
                    <a:pt x="438" y="114"/>
                  </a:lnTo>
                  <a:lnTo>
                    <a:pt x="450" y="102"/>
                  </a:lnTo>
                  <a:lnTo>
                    <a:pt x="456" y="90"/>
                  </a:lnTo>
                  <a:lnTo>
                    <a:pt x="462" y="72"/>
                  </a:lnTo>
                  <a:lnTo>
                    <a:pt x="462" y="42"/>
                  </a:lnTo>
                  <a:lnTo>
                    <a:pt x="492" y="0"/>
                  </a:lnTo>
                  <a:lnTo>
                    <a:pt x="546" y="60"/>
                  </a:lnTo>
                  <a:lnTo>
                    <a:pt x="546" y="90"/>
                  </a:lnTo>
                  <a:lnTo>
                    <a:pt x="552" y="96"/>
                  </a:lnTo>
                  <a:lnTo>
                    <a:pt x="558" y="114"/>
                  </a:lnTo>
                  <a:lnTo>
                    <a:pt x="576" y="150"/>
                  </a:lnTo>
                  <a:lnTo>
                    <a:pt x="582" y="156"/>
                  </a:lnTo>
                  <a:lnTo>
                    <a:pt x="582" y="162"/>
                  </a:lnTo>
                  <a:lnTo>
                    <a:pt x="564" y="216"/>
                  </a:lnTo>
                  <a:lnTo>
                    <a:pt x="594" y="276"/>
                  </a:lnTo>
                  <a:lnTo>
                    <a:pt x="594" y="288"/>
                  </a:lnTo>
                  <a:lnTo>
                    <a:pt x="588" y="294"/>
                  </a:lnTo>
                  <a:lnTo>
                    <a:pt x="576" y="294"/>
                  </a:lnTo>
                  <a:lnTo>
                    <a:pt x="564" y="288"/>
                  </a:lnTo>
                  <a:lnTo>
                    <a:pt x="558" y="282"/>
                  </a:lnTo>
                  <a:lnTo>
                    <a:pt x="552" y="282"/>
                  </a:lnTo>
                  <a:lnTo>
                    <a:pt x="522" y="288"/>
                  </a:lnTo>
                  <a:lnTo>
                    <a:pt x="528" y="330"/>
                  </a:lnTo>
                  <a:lnTo>
                    <a:pt x="522" y="336"/>
                  </a:lnTo>
                  <a:lnTo>
                    <a:pt x="516" y="348"/>
                  </a:lnTo>
                  <a:lnTo>
                    <a:pt x="504" y="354"/>
                  </a:lnTo>
                  <a:lnTo>
                    <a:pt x="486" y="390"/>
                  </a:lnTo>
                  <a:lnTo>
                    <a:pt x="486" y="402"/>
                  </a:lnTo>
                  <a:lnTo>
                    <a:pt x="492" y="414"/>
                  </a:lnTo>
                  <a:lnTo>
                    <a:pt x="504" y="450"/>
                  </a:lnTo>
                  <a:lnTo>
                    <a:pt x="498" y="468"/>
                  </a:lnTo>
                  <a:lnTo>
                    <a:pt x="486" y="510"/>
                  </a:lnTo>
                  <a:lnTo>
                    <a:pt x="462" y="570"/>
                  </a:lnTo>
                  <a:lnTo>
                    <a:pt x="432" y="642"/>
                  </a:lnTo>
                  <a:lnTo>
                    <a:pt x="390" y="720"/>
                  </a:lnTo>
                  <a:lnTo>
                    <a:pt x="324" y="852"/>
                  </a:lnTo>
                  <a:lnTo>
                    <a:pt x="312" y="894"/>
                  </a:lnTo>
                  <a:lnTo>
                    <a:pt x="306" y="912"/>
                  </a:lnTo>
                  <a:lnTo>
                    <a:pt x="306" y="948"/>
                  </a:lnTo>
                  <a:lnTo>
                    <a:pt x="294" y="984"/>
                  </a:lnTo>
                  <a:lnTo>
                    <a:pt x="276" y="1014"/>
                  </a:lnTo>
                  <a:lnTo>
                    <a:pt x="258" y="1032"/>
                  </a:lnTo>
                  <a:lnTo>
                    <a:pt x="240" y="1044"/>
                  </a:lnTo>
                  <a:lnTo>
                    <a:pt x="222" y="1062"/>
                  </a:lnTo>
                  <a:lnTo>
                    <a:pt x="216" y="1062"/>
                  </a:lnTo>
                  <a:lnTo>
                    <a:pt x="210" y="1068"/>
                  </a:lnTo>
                  <a:lnTo>
                    <a:pt x="186" y="1068"/>
                  </a:lnTo>
                  <a:lnTo>
                    <a:pt x="150" y="1086"/>
                  </a:lnTo>
                  <a:lnTo>
                    <a:pt x="114" y="1092"/>
                  </a:lnTo>
                  <a:lnTo>
                    <a:pt x="78" y="1074"/>
                  </a:lnTo>
                  <a:lnTo>
                    <a:pt x="60" y="1056"/>
                  </a:lnTo>
                  <a:lnTo>
                    <a:pt x="48" y="1038"/>
                  </a:lnTo>
                  <a:lnTo>
                    <a:pt x="36" y="1026"/>
                  </a:lnTo>
                  <a:lnTo>
                    <a:pt x="36" y="1020"/>
                  </a:lnTo>
                  <a:lnTo>
                    <a:pt x="30" y="1014"/>
                  </a:lnTo>
                  <a:lnTo>
                    <a:pt x="48" y="990"/>
                  </a:lnTo>
                  <a:lnTo>
                    <a:pt x="42" y="978"/>
                  </a:lnTo>
                  <a:lnTo>
                    <a:pt x="24" y="948"/>
                  </a:lnTo>
                  <a:lnTo>
                    <a:pt x="12" y="900"/>
                  </a:lnTo>
                  <a:lnTo>
                    <a:pt x="0" y="834"/>
                  </a:lnTo>
                  <a:lnTo>
                    <a:pt x="0" y="786"/>
                  </a:lnTo>
                  <a:lnTo>
                    <a:pt x="6" y="756"/>
                  </a:lnTo>
                  <a:lnTo>
                    <a:pt x="18" y="738"/>
                  </a:lnTo>
                  <a:lnTo>
                    <a:pt x="60" y="696"/>
                  </a:lnTo>
                  <a:lnTo>
                    <a:pt x="72" y="678"/>
                  </a:lnTo>
                  <a:lnTo>
                    <a:pt x="90" y="672"/>
                  </a:lnTo>
                  <a:lnTo>
                    <a:pt x="96" y="660"/>
                  </a:lnTo>
                  <a:lnTo>
                    <a:pt x="108" y="654"/>
                  </a:lnTo>
                  <a:lnTo>
                    <a:pt x="108" y="636"/>
                  </a:lnTo>
                  <a:lnTo>
                    <a:pt x="102" y="600"/>
                  </a:lnTo>
                  <a:lnTo>
                    <a:pt x="96" y="558"/>
                  </a:lnTo>
                  <a:lnTo>
                    <a:pt x="96" y="522"/>
                  </a:lnTo>
                  <a:lnTo>
                    <a:pt x="78" y="432"/>
                  </a:lnTo>
                  <a:lnTo>
                    <a:pt x="90" y="408"/>
                  </a:lnTo>
                  <a:lnTo>
                    <a:pt x="132" y="366"/>
                  </a:lnTo>
                  <a:lnTo>
                    <a:pt x="132" y="360"/>
                  </a:lnTo>
                  <a:lnTo>
                    <a:pt x="120" y="33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39" name="Libya" descr="© INSCALE GmbH, 05.05.2010&#10;http://www.presentationload.com/">
              <a:extLst>
                <a:ext uri="{FF2B5EF4-FFF2-40B4-BE49-F238E27FC236}">
                  <a16:creationId xmlns:a16="http://schemas.microsoft.com/office/drawing/2014/main" id="{AFD1E4F1-AF4C-40B3-A3CA-D906E13A5301}"/>
                </a:ext>
              </a:extLst>
            </p:cNvPr>
            <p:cNvSpPr>
              <a:spLocks/>
            </p:cNvSpPr>
            <p:nvPr/>
          </p:nvSpPr>
          <p:spPr bwMode="gray">
            <a:xfrm>
              <a:off x="5840607" y="3317854"/>
              <a:ext cx="487383" cy="498311"/>
            </a:xfrm>
            <a:custGeom>
              <a:avLst/>
              <a:gdLst>
                <a:gd name="T0" fmla="*/ 2147483647 w 1098"/>
                <a:gd name="T1" fmla="*/ 2147483647 h 1110"/>
                <a:gd name="T2" fmla="*/ 2147483647 w 1098"/>
                <a:gd name="T3" fmla="*/ 2147483647 h 1110"/>
                <a:gd name="T4" fmla="*/ 2147483647 w 1098"/>
                <a:gd name="T5" fmla="*/ 2147483647 h 1110"/>
                <a:gd name="T6" fmla="*/ 2147483647 w 1098"/>
                <a:gd name="T7" fmla="*/ 2147483647 h 1110"/>
                <a:gd name="T8" fmla="*/ 2147483647 w 1098"/>
                <a:gd name="T9" fmla="*/ 2147483647 h 1110"/>
                <a:gd name="T10" fmla="*/ 2147483647 w 1098"/>
                <a:gd name="T11" fmla="*/ 2147483647 h 1110"/>
                <a:gd name="T12" fmla="*/ 2147483647 w 1098"/>
                <a:gd name="T13" fmla="*/ 2147483647 h 1110"/>
                <a:gd name="T14" fmla="*/ 2147483647 w 1098"/>
                <a:gd name="T15" fmla="*/ 2147483647 h 1110"/>
                <a:gd name="T16" fmla="*/ 2147483647 w 1098"/>
                <a:gd name="T17" fmla="*/ 2147483647 h 1110"/>
                <a:gd name="T18" fmla="*/ 2147483647 w 1098"/>
                <a:gd name="T19" fmla="*/ 2147483647 h 1110"/>
                <a:gd name="T20" fmla="*/ 2147483647 w 1098"/>
                <a:gd name="T21" fmla="*/ 2147483647 h 1110"/>
                <a:gd name="T22" fmla="*/ 2147483647 w 1098"/>
                <a:gd name="T23" fmla="*/ 2147483647 h 1110"/>
                <a:gd name="T24" fmla="*/ 0 w 1098"/>
                <a:gd name="T25" fmla="*/ 2147483647 h 1110"/>
                <a:gd name="T26" fmla="*/ 2147483647 w 1098"/>
                <a:gd name="T27" fmla="*/ 2147483647 h 1110"/>
                <a:gd name="T28" fmla="*/ 2147483647 w 1098"/>
                <a:gd name="T29" fmla="*/ 2147483647 h 1110"/>
                <a:gd name="T30" fmla="*/ 2147483647 w 1098"/>
                <a:gd name="T31" fmla="*/ 2147483647 h 1110"/>
                <a:gd name="T32" fmla="*/ 2147483647 w 1098"/>
                <a:gd name="T33" fmla="*/ 2147483647 h 1110"/>
                <a:gd name="T34" fmla="*/ 2147483647 w 1098"/>
                <a:gd name="T35" fmla="*/ 2147483647 h 1110"/>
                <a:gd name="T36" fmla="*/ 2147483647 w 1098"/>
                <a:gd name="T37" fmla="*/ 2147483647 h 1110"/>
                <a:gd name="T38" fmla="*/ 2147483647 w 1098"/>
                <a:gd name="T39" fmla="*/ 2147483647 h 1110"/>
                <a:gd name="T40" fmla="*/ 2147483647 w 1098"/>
                <a:gd name="T41" fmla="*/ 2147483647 h 1110"/>
                <a:gd name="T42" fmla="*/ 2147483647 w 1098"/>
                <a:gd name="T43" fmla="*/ 2147483647 h 1110"/>
                <a:gd name="T44" fmla="*/ 2147483647 w 1098"/>
                <a:gd name="T45" fmla="*/ 2147483647 h 1110"/>
                <a:gd name="T46" fmla="*/ 2147483647 w 1098"/>
                <a:gd name="T47" fmla="*/ 2147483647 h 1110"/>
                <a:gd name="T48" fmla="*/ 2147483647 w 1098"/>
                <a:gd name="T49" fmla="*/ 2147483647 h 1110"/>
                <a:gd name="T50" fmla="*/ 2147483647 w 1098"/>
                <a:gd name="T51" fmla="*/ 2147483647 h 1110"/>
                <a:gd name="T52" fmla="*/ 2147483647 w 1098"/>
                <a:gd name="T53" fmla="*/ 2147483647 h 1110"/>
                <a:gd name="T54" fmla="*/ 2147483647 w 1098"/>
                <a:gd name="T55" fmla="*/ 2147483647 h 1110"/>
                <a:gd name="T56" fmla="*/ 2147483647 w 1098"/>
                <a:gd name="T57" fmla="*/ 2147483647 h 1110"/>
                <a:gd name="T58" fmla="*/ 2147483647 w 1098"/>
                <a:gd name="T59" fmla="*/ 2147483647 h 1110"/>
                <a:gd name="T60" fmla="*/ 2147483647 w 1098"/>
                <a:gd name="T61" fmla="*/ 2147483647 h 1110"/>
                <a:gd name="T62" fmla="*/ 2147483647 w 1098"/>
                <a:gd name="T63" fmla="*/ 2147483647 h 1110"/>
                <a:gd name="T64" fmla="*/ 2147483647 w 1098"/>
                <a:gd name="T65" fmla="*/ 2147483647 h 1110"/>
                <a:gd name="T66" fmla="*/ 2147483647 w 1098"/>
                <a:gd name="T67" fmla="*/ 2147483647 h 1110"/>
                <a:gd name="T68" fmla="*/ 2147483647 w 1098"/>
                <a:gd name="T69" fmla="*/ 2147483647 h 1110"/>
                <a:gd name="T70" fmla="*/ 2147483647 w 1098"/>
                <a:gd name="T71" fmla="*/ 2147483647 h 1110"/>
                <a:gd name="T72" fmla="*/ 2147483647 w 1098"/>
                <a:gd name="T73" fmla="*/ 2147483647 h 1110"/>
                <a:gd name="T74" fmla="*/ 2147483647 w 1098"/>
                <a:gd name="T75" fmla="*/ 2147483647 h 1110"/>
                <a:gd name="T76" fmla="*/ 2147483647 w 1098"/>
                <a:gd name="T77" fmla="*/ 2147483647 h 1110"/>
                <a:gd name="T78" fmla="*/ 2147483647 w 1098"/>
                <a:gd name="T79" fmla="*/ 2147483647 h 1110"/>
                <a:gd name="T80" fmla="*/ 2147483647 w 1098"/>
                <a:gd name="T81" fmla="*/ 2147483647 h 1110"/>
                <a:gd name="T82" fmla="*/ 2147483647 w 1098"/>
                <a:gd name="T83" fmla="*/ 2147483647 h 1110"/>
                <a:gd name="T84" fmla="*/ 2147483647 w 1098"/>
                <a:gd name="T85" fmla="*/ 2147483647 h 1110"/>
                <a:gd name="T86" fmla="*/ 2147483647 w 1098"/>
                <a:gd name="T87" fmla="*/ 2147483647 h 1110"/>
                <a:gd name="T88" fmla="*/ 2147483647 w 1098"/>
                <a:gd name="T89" fmla="*/ 2147483647 h 1110"/>
                <a:gd name="T90" fmla="*/ 2147483647 w 1098"/>
                <a:gd name="T91" fmla="*/ 2147483647 h 1110"/>
                <a:gd name="T92" fmla="*/ 2147483647 w 1098"/>
                <a:gd name="T93" fmla="*/ 2147483647 h 1110"/>
                <a:gd name="T94" fmla="*/ 2147483647 w 1098"/>
                <a:gd name="T95" fmla="*/ 2147483647 h 1110"/>
                <a:gd name="T96" fmla="*/ 2147483647 w 1098"/>
                <a:gd name="T97" fmla="*/ 2147483647 h 1110"/>
                <a:gd name="T98" fmla="*/ 2147483647 w 1098"/>
                <a:gd name="T99" fmla="*/ 2147483647 h 1110"/>
                <a:gd name="T100" fmla="*/ 2147483647 w 1098"/>
                <a:gd name="T101" fmla="*/ 2147483647 h 1110"/>
                <a:gd name="T102" fmla="*/ 2147483647 w 1098"/>
                <a:gd name="T103" fmla="*/ 2147483647 h 1110"/>
                <a:gd name="T104" fmla="*/ 2147483647 w 1098"/>
                <a:gd name="T105" fmla="*/ 2147483647 h 1110"/>
                <a:gd name="T106" fmla="*/ 2147483647 w 1098"/>
                <a:gd name="T107" fmla="*/ 2147483647 h 1110"/>
                <a:gd name="T108" fmla="*/ 2147483647 w 1098"/>
                <a:gd name="T109" fmla="*/ 2147483647 h 1110"/>
                <a:gd name="T110" fmla="*/ 2147483647 w 1098"/>
                <a:gd name="T111" fmla="*/ 2147483647 h 1110"/>
                <a:gd name="T112" fmla="*/ 2147483647 w 1098"/>
                <a:gd name="T113" fmla="*/ 2147483647 h 1110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098"/>
                <a:gd name="T172" fmla="*/ 0 h 1110"/>
                <a:gd name="T173" fmla="*/ 1098 w 1098"/>
                <a:gd name="T174" fmla="*/ 1110 h 1110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098" h="1110">
                  <a:moveTo>
                    <a:pt x="156" y="60"/>
                  </a:moveTo>
                  <a:lnTo>
                    <a:pt x="150" y="66"/>
                  </a:lnTo>
                  <a:lnTo>
                    <a:pt x="126" y="78"/>
                  </a:lnTo>
                  <a:lnTo>
                    <a:pt x="114" y="78"/>
                  </a:lnTo>
                  <a:lnTo>
                    <a:pt x="102" y="84"/>
                  </a:lnTo>
                  <a:lnTo>
                    <a:pt x="96" y="90"/>
                  </a:lnTo>
                  <a:lnTo>
                    <a:pt x="90" y="102"/>
                  </a:lnTo>
                  <a:lnTo>
                    <a:pt x="84" y="108"/>
                  </a:lnTo>
                  <a:lnTo>
                    <a:pt x="78" y="120"/>
                  </a:lnTo>
                  <a:lnTo>
                    <a:pt x="72" y="120"/>
                  </a:lnTo>
                  <a:lnTo>
                    <a:pt x="54" y="138"/>
                  </a:lnTo>
                  <a:lnTo>
                    <a:pt x="54" y="156"/>
                  </a:lnTo>
                  <a:lnTo>
                    <a:pt x="66" y="180"/>
                  </a:lnTo>
                  <a:lnTo>
                    <a:pt x="66" y="204"/>
                  </a:lnTo>
                  <a:lnTo>
                    <a:pt x="36" y="234"/>
                  </a:lnTo>
                  <a:lnTo>
                    <a:pt x="30" y="234"/>
                  </a:lnTo>
                  <a:lnTo>
                    <a:pt x="24" y="240"/>
                  </a:lnTo>
                  <a:lnTo>
                    <a:pt x="12" y="246"/>
                  </a:lnTo>
                  <a:lnTo>
                    <a:pt x="6" y="246"/>
                  </a:lnTo>
                  <a:lnTo>
                    <a:pt x="0" y="252"/>
                  </a:lnTo>
                  <a:lnTo>
                    <a:pt x="12" y="270"/>
                  </a:lnTo>
                  <a:lnTo>
                    <a:pt x="36" y="330"/>
                  </a:lnTo>
                  <a:lnTo>
                    <a:pt x="48" y="354"/>
                  </a:lnTo>
                  <a:lnTo>
                    <a:pt x="48" y="360"/>
                  </a:lnTo>
                  <a:lnTo>
                    <a:pt x="42" y="372"/>
                  </a:lnTo>
                  <a:lnTo>
                    <a:pt x="42" y="402"/>
                  </a:lnTo>
                  <a:lnTo>
                    <a:pt x="36" y="408"/>
                  </a:lnTo>
                  <a:lnTo>
                    <a:pt x="36" y="414"/>
                  </a:lnTo>
                  <a:lnTo>
                    <a:pt x="42" y="432"/>
                  </a:lnTo>
                  <a:lnTo>
                    <a:pt x="30" y="456"/>
                  </a:lnTo>
                  <a:lnTo>
                    <a:pt x="36" y="510"/>
                  </a:lnTo>
                  <a:lnTo>
                    <a:pt x="36" y="516"/>
                  </a:lnTo>
                  <a:lnTo>
                    <a:pt x="42" y="522"/>
                  </a:lnTo>
                  <a:lnTo>
                    <a:pt x="42" y="534"/>
                  </a:lnTo>
                  <a:lnTo>
                    <a:pt x="36" y="546"/>
                  </a:lnTo>
                  <a:lnTo>
                    <a:pt x="30" y="552"/>
                  </a:lnTo>
                  <a:lnTo>
                    <a:pt x="18" y="558"/>
                  </a:lnTo>
                  <a:lnTo>
                    <a:pt x="6" y="558"/>
                  </a:lnTo>
                  <a:lnTo>
                    <a:pt x="0" y="564"/>
                  </a:lnTo>
                  <a:lnTo>
                    <a:pt x="0" y="570"/>
                  </a:lnTo>
                  <a:lnTo>
                    <a:pt x="6" y="582"/>
                  </a:lnTo>
                  <a:lnTo>
                    <a:pt x="18" y="594"/>
                  </a:lnTo>
                  <a:lnTo>
                    <a:pt x="24" y="612"/>
                  </a:lnTo>
                  <a:lnTo>
                    <a:pt x="36" y="624"/>
                  </a:lnTo>
                  <a:lnTo>
                    <a:pt x="42" y="636"/>
                  </a:lnTo>
                  <a:lnTo>
                    <a:pt x="48" y="642"/>
                  </a:lnTo>
                  <a:lnTo>
                    <a:pt x="48" y="684"/>
                  </a:lnTo>
                  <a:lnTo>
                    <a:pt x="72" y="708"/>
                  </a:lnTo>
                  <a:lnTo>
                    <a:pt x="96" y="696"/>
                  </a:lnTo>
                  <a:lnTo>
                    <a:pt x="102" y="696"/>
                  </a:lnTo>
                  <a:lnTo>
                    <a:pt x="138" y="714"/>
                  </a:lnTo>
                  <a:lnTo>
                    <a:pt x="150" y="714"/>
                  </a:lnTo>
                  <a:lnTo>
                    <a:pt x="162" y="726"/>
                  </a:lnTo>
                  <a:lnTo>
                    <a:pt x="162" y="732"/>
                  </a:lnTo>
                  <a:lnTo>
                    <a:pt x="168" y="744"/>
                  </a:lnTo>
                  <a:lnTo>
                    <a:pt x="174" y="762"/>
                  </a:lnTo>
                  <a:lnTo>
                    <a:pt x="180" y="774"/>
                  </a:lnTo>
                  <a:lnTo>
                    <a:pt x="186" y="780"/>
                  </a:lnTo>
                  <a:lnTo>
                    <a:pt x="186" y="786"/>
                  </a:lnTo>
                  <a:lnTo>
                    <a:pt x="222" y="792"/>
                  </a:lnTo>
                  <a:lnTo>
                    <a:pt x="234" y="792"/>
                  </a:lnTo>
                  <a:lnTo>
                    <a:pt x="246" y="798"/>
                  </a:lnTo>
                  <a:lnTo>
                    <a:pt x="258" y="798"/>
                  </a:lnTo>
                  <a:lnTo>
                    <a:pt x="276" y="804"/>
                  </a:lnTo>
                  <a:lnTo>
                    <a:pt x="288" y="810"/>
                  </a:lnTo>
                  <a:lnTo>
                    <a:pt x="294" y="810"/>
                  </a:lnTo>
                  <a:lnTo>
                    <a:pt x="300" y="816"/>
                  </a:lnTo>
                  <a:lnTo>
                    <a:pt x="312" y="822"/>
                  </a:lnTo>
                  <a:lnTo>
                    <a:pt x="318" y="828"/>
                  </a:lnTo>
                  <a:lnTo>
                    <a:pt x="324" y="840"/>
                  </a:lnTo>
                  <a:lnTo>
                    <a:pt x="336" y="846"/>
                  </a:lnTo>
                  <a:lnTo>
                    <a:pt x="342" y="852"/>
                  </a:lnTo>
                  <a:lnTo>
                    <a:pt x="360" y="846"/>
                  </a:lnTo>
                  <a:lnTo>
                    <a:pt x="396" y="828"/>
                  </a:lnTo>
                  <a:lnTo>
                    <a:pt x="456" y="792"/>
                  </a:lnTo>
                  <a:lnTo>
                    <a:pt x="468" y="786"/>
                  </a:lnTo>
                  <a:lnTo>
                    <a:pt x="1026" y="1110"/>
                  </a:lnTo>
                  <a:lnTo>
                    <a:pt x="1026" y="1062"/>
                  </a:lnTo>
                  <a:lnTo>
                    <a:pt x="1098" y="1062"/>
                  </a:lnTo>
                  <a:lnTo>
                    <a:pt x="1098" y="828"/>
                  </a:lnTo>
                  <a:lnTo>
                    <a:pt x="1092" y="750"/>
                  </a:lnTo>
                  <a:lnTo>
                    <a:pt x="1092" y="660"/>
                  </a:lnTo>
                  <a:lnTo>
                    <a:pt x="1086" y="564"/>
                  </a:lnTo>
                  <a:lnTo>
                    <a:pt x="1086" y="468"/>
                  </a:lnTo>
                  <a:lnTo>
                    <a:pt x="1080" y="390"/>
                  </a:lnTo>
                  <a:lnTo>
                    <a:pt x="1080" y="306"/>
                  </a:lnTo>
                  <a:lnTo>
                    <a:pt x="1068" y="270"/>
                  </a:lnTo>
                  <a:lnTo>
                    <a:pt x="1056" y="258"/>
                  </a:lnTo>
                  <a:lnTo>
                    <a:pt x="1050" y="246"/>
                  </a:lnTo>
                  <a:lnTo>
                    <a:pt x="1050" y="240"/>
                  </a:lnTo>
                  <a:lnTo>
                    <a:pt x="1056" y="228"/>
                  </a:lnTo>
                  <a:lnTo>
                    <a:pt x="1062" y="222"/>
                  </a:lnTo>
                  <a:lnTo>
                    <a:pt x="1068" y="210"/>
                  </a:lnTo>
                  <a:lnTo>
                    <a:pt x="1074" y="204"/>
                  </a:lnTo>
                  <a:lnTo>
                    <a:pt x="1074" y="198"/>
                  </a:lnTo>
                  <a:lnTo>
                    <a:pt x="1068" y="186"/>
                  </a:lnTo>
                  <a:lnTo>
                    <a:pt x="1056" y="180"/>
                  </a:lnTo>
                  <a:lnTo>
                    <a:pt x="1056" y="150"/>
                  </a:lnTo>
                  <a:lnTo>
                    <a:pt x="1080" y="126"/>
                  </a:lnTo>
                  <a:lnTo>
                    <a:pt x="1074" y="114"/>
                  </a:lnTo>
                  <a:lnTo>
                    <a:pt x="1074" y="96"/>
                  </a:lnTo>
                  <a:lnTo>
                    <a:pt x="1056" y="102"/>
                  </a:lnTo>
                  <a:lnTo>
                    <a:pt x="1044" y="90"/>
                  </a:lnTo>
                  <a:lnTo>
                    <a:pt x="1032" y="102"/>
                  </a:lnTo>
                  <a:lnTo>
                    <a:pt x="1026" y="102"/>
                  </a:lnTo>
                  <a:lnTo>
                    <a:pt x="1020" y="96"/>
                  </a:lnTo>
                  <a:lnTo>
                    <a:pt x="1008" y="90"/>
                  </a:lnTo>
                  <a:lnTo>
                    <a:pt x="1002" y="84"/>
                  </a:lnTo>
                  <a:lnTo>
                    <a:pt x="990" y="78"/>
                  </a:lnTo>
                  <a:lnTo>
                    <a:pt x="978" y="78"/>
                  </a:lnTo>
                  <a:lnTo>
                    <a:pt x="966" y="84"/>
                  </a:lnTo>
                  <a:lnTo>
                    <a:pt x="954" y="84"/>
                  </a:lnTo>
                  <a:lnTo>
                    <a:pt x="942" y="78"/>
                  </a:lnTo>
                  <a:lnTo>
                    <a:pt x="936" y="72"/>
                  </a:lnTo>
                  <a:lnTo>
                    <a:pt x="936" y="48"/>
                  </a:lnTo>
                  <a:lnTo>
                    <a:pt x="930" y="42"/>
                  </a:lnTo>
                  <a:lnTo>
                    <a:pt x="918" y="36"/>
                  </a:lnTo>
                  <a:lnTo>
                    <a:pt x="882" y="36"/>
                  </a:lnTo>
                  <a:lnTo>
                    <a:pt x="876" y="30"/>
                  </a:lnTo>
                  <a:lnTo>
                    <a:pt x="864" y="30"/>
                  </a:lnTo>
                  <a:lnTo>
                    <a:pt x="852" y="24"/>
                  </a:lnTo>
                  <a:lnTo>
                    <a:pt x="840" y="24"/>
                  </a:lnTo>
                  <a:lnTo>
                    <a:pt x="834" y="30"/>
                  </a:lnTo>
                  <a:lnTo>
                    <a:pt x="834" y="36"/>
                  </a:lnTo>
                  <a:lnTo>
                    <a:pt x="798" y="36"/>
                  </a:lnTo>
                  <a:lnTo>
                    <a:pt x="780" y="42"/>
                  </a:lnTo>
                  <a:lnTo>
                    <a:pt x="768" y="48"/>
                  </a:lnTo>
                  <a:lnTo>
                    <a:pt x="732" y="84"/>
                  </a:lnTo>
                  <a:lnTo>
                    <a:pt x="720" y="108"/>
                  </a:lnTo>
                  <a:lnTo>
                    <a:pt x="720" y="120"/>
                  </a:lnTo>
                  <a:lnTo>
                    <a:pt x="726" y="138"/>
                  </a:lnTo>
                  <a:lnTo>
                    <a:pt x="738" y="150"/>
                  </a:lnTo>
                  <a:lnTo>
                    <a:pt x="744" y="162"/>
                  </a:lnTo>
                  <a:lnTo>
                    <a:pt x="744" y="180"/>
                  </a:lnTo>
                  <a:lnTo>
                    <a:pt x="738" y="192"/>
                  </a:lnTo>
                  <a:lnTo>
                    <a:pt x="714" y="216"/>
                  </a:lnTo>
                  <a:lnTo>
                    <a:pt x="708" y="228"/>
                  </a:lnTo>
                  <a:lnTo>
                    <a:pt x="696" y="234"/>
                  </a:lnTo>
                  <a:lnTo>
                    <a:pt x="666" y="234"/>
                  </a:lnTo>
                  <a:lnTo>
                    <a:pt x="648" y="228"/>
                  </a:lnTo>
                  <a:lnTo>
                    <a:pt x="630" y="216"/>
                  </a:lnTo>
                  <a:lnTo>
                    <a:pt x="612" y="198"/>
                  </a:lnTo>
                  <a:lnTo>
                    <a:pt x="582" y="180"/>
                  </a:lnTo>
                  <a:lnTo>
                    <a:pt x="552" y="168"/>
                  </a:lnTo>
                  <a:lnTo>
                    <a:pt x="528" y="162"/>
                  </a:lnTo>
                  <a:lnTo>
                    <a:pt x="462" y="162"/>
                  </a:lnTo>
                  <a:lnTo>
                    <a:pt x="438" y="150"/>
                  </a:lnTo>
                  <a:lnTo>
                    <a:pt x="426" y="138"/>
                  </a:lnTo>
                  <a:lnTo>
                    <a:pt x="420" y="126"/>
                  </a:lnTo>
                  <a:lnTo>
                    <a:pt x="414" y="108"/>
                  </a:lnTo>
                  <a:lnTo>
                    <a:pt x="414" y="96"/>
                  </a:lnTo>
                  <a:lnTo>
                    <a:pt x="402" y="72"/>
                  </a:lnTo>
                  <a:lnTo>
                    <a:pt x="378" y="60"/>
                  </a:lnTo>
                  <a:lnTo>
                    <a:pt x="366" y="60"/>
                  </a:lnTo>
                  <a:lnTo>
                    <a:pt x="354" y="54"/>
                  </a:lnTo>
                  <a:lnTo>
                    <a:pt x="348" y="48"/>
                  </a:lnTo>
                  <a:lnTo>
                    <a:pt x="324" y="36"/>
                  </a:lnTo>
                  <a:lnTo>
                    <a:pt x="318" y="36"/>
                  </a:lnTo>
                  <a:lnTo>
                    <a:pt x="306" y="30"/>
                  </a:lnTo>
                  <a:lnTo>
                    <a:pt x="264" y="30"/>
                  </a:lnTo>
                  <a:lnTo>
                    <a:pt x="252" y="36"/>
                  </a:lnTo>
                  <a:lnTo>
                    <a:pt x="216" y="36"/>
                  </a:lnTo>
                  <a:lnTo>
                    <a:pt x="192" y="24"/>
                  </a:lnTo>
                  <a:lnTo>
                    <a:pt x="180" y="12"/>
                  </a:lnTo>
                  <a:lnTo>
                    <a:pt x="168" y="6"/>
                  </a:lnTo>
                  <a:lnTo>
                    <a:pt x="150" y="6"/>
                  </a:lnTo>
                  <a:lnTo>
                    <a:pt x="144" y="0"/>
                  </a:lnTo>
                  <a:lnTo>
                    <a:pt x="138" y="42"/>
                  </a:lnTo>
                  <a:lnTo>
                    <a:pt x="144" y="42"/>
                  </a:lnTo>
                  <a:lnTo>
                    <a:pt x="156" y="54"/>
                  </a:lnTo>
                  <a:lnTo>
                    <a:pt x="156" y="6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40" name="Liberia" descr="© INSCALE GmbH, 05.05.2010&#10;http://www.presentationload.com/">
              <a:extLst>
                <a:ext uri="{FF2B5EF4-FFF2-40B4-BE49-F238E27FC236}">
                  <a16:creationId xmlns:a16="http://schemas.microsoft.com/office/drawing/2014/main" id="{ADC0F28F-0BAD-4C7E-BD3A-18F7094334B3}"/>
                </a:ext>
              </a:extLst>
            </p:cNvPr>
            <p:cNvSpPr>
              <a:spLocks/>
            </p:cNvSpPr>
            <p:nvPr/>
          </p:nvSpPr>
          <p:spPr bwMode="gray">
            <a:xfrm>
              <a:off x="5178590" y="4209735"/>
              <a:ext cx="136531" cy="155524"/>
            </a:xfrm>
            <a:custGeom>
              <a:avLst/>
              <a:gdLst>
                <a:gd name="T0" fmla="*/ 2147483647 w 312"/>
                <a:gd name="T1" fmla="*/ 2147483647 h 342"/>
                <a:gd name="T2" fmla="*/ 2147483647 w 312"/>
                <a:gd name="T3" fmla="*/ 2147483647 h 342"/>
                <a:gd name="T4" fmla="*/ 2147483647 w 312"/>
                <a:gd name="T5" fmla="*/ 2147483647 h 342"/>
                <a:gd name="T6" fmla="*/ 2147483647 w 312"/>
                <a:gd name="T7" fmla="*/ 2147483647 h 342"/>
                <a:gd name="T8" fmla="*/ 2147483647 w 312"/>
                <a:gd name="T9" fmla="*/ 2147483647 h 342"/>
                <a:gd name="T10" fmla="*/ 2147483647 w 312"/>
                <a:gd name="T11" fmla="*/ 2147483647 h 342"/>
                <a:gd name="T12" fmla="*/ 2147483647 w 312"/>
                <a:gd name="T13" fmla="*/ 2147483647 h 342"/>
                <a:gd name="T14" fmla="*/ 2147483647 w 312"/>
                <a:gd name="T15" fmla="*/ 2147483647 h 342"/>
                <a:gd name="T16" fmla="*/ 2147483647 w 312"/>
                <a:gd name="T17" fmla="*/ 2147483647 h 342"/>
                <a:gd name="T18" fmla="*/ 2147483647 w 312"/>
                <a:gd name="T19" fmla="*/ 2147483647 h 342"/>
                <a:gd name="T20" fmla="*/ 2147483647 w 312"/>
                <a:gd name="T21" fmla="*/ 2147483647 h 342"/>
                <a:gd name="T22" fmla="*/ 2147483647 w 312"/>
                <a:gd name="T23" fmla="*/ 2147483647 h 342"/>
                <a:gd name="T24" fmla="*/ 2147483647 w 312"/>
                <a:gd name="T25" fmla="*/ 2147483647 h 342"/>
                <a:gd name="T26" fmla="*/ 2147483647 w 312"/>
                <a:gd name="T27" fmla="*/ 2147483647 h 342"/>
                <a:gd name="T28" fmla="*/ 2147483647 w 312"/>
                <a:gd name="T29" fmla="*/ 2147483647 h 342"/>
                <a:gd name="T30" fmla="*/ 2147483647 w 312"/>
                <a:gd name="T31" fmla="*/ 2147483647 h 342"/>
                <a:gd name="T32" fmla="*/ 2147483647 w 312"/>
                <a:gd name="T33" fmla="*/ 2147483647 h 342"/>
                <a:gd name="T34" fmla="*/ 2147483647 w 312"/>
                <a:gd name="T35" fmla="*/ 2147483647 h 342"/>
                <a:gd name="T36" fmla="*/ 2147483647 w 312"/>
                <a:gd name="T37" fmla="*/ 2147483647 h 342"/>
                <a:gd name="T38" fmla="*/ 2147483647 w 312"/>
                <a:gd name="T39" fmla="*/ 2147483647 h 342"/>
                <a:gd name="T40" fmla="*/ 2147483647 w 312"/>
                <a:gd name="T41" fmla="*/ 2147483647 h 342"/>
                <a:gd name="T42" fmla="*/ 2147483647 w 312"/>
                <a:gd name="T43" fmla="*/ 2147483647 h 342"/>
                <a:gd name="T44" fmla="*/ 2147483647 w 312"/>
                <a:gd name="T45" fmla="*/ 2147483647 h 342"/>
                <a:gd name="T46" fmla="*/ 2147483647 w 312"/>
                <a:gd name="T47" fmla="*/ 2147483647 h 342"/>
                <a:gd name="T48" fmla="*/ 2147483647 w 312"/>
                <a:gd name="T49" fmla="*/ 2147483647 h 342"/>
                <a:gd name="T50" fmla="*/ 2147483647 w 312"/>
                <a:gd name="T51" fmla="*/ 0 h 342"/>
                <a:gd name="T52" fmla="*/ 2147483647 w 312"/>
                <a:gd name="T53" fmla="*/ 0 h 342"/>
                <a:gd name="T54" fmla="*/ 2147483647 w 312"/>
                <a:gd name="T55" fmla="*/ 2147483647 h 342"/>
                <a:gd name="T56" fmla="*/ 2147483647 w 312"/>
                <a:gd name="T57" fmla="*/ 2147483647 h 342"/>
                <a:gd name="T58" fmla="*/ 2147483647 w 312"/>
                <a:gd name="T59" fmla="*/ 2147483647 h 342"/>
                <a:gd name="T60" fmla="*/ 2147483647 w 312"/>
                <a:gd name="T61" fmla="*/ 2147483647 h 342"/>
                <a:gd name="T62" fmla="*/ 2147483647 w 312"/>
                <a:gd name="T63" fmla="*/ 2147483647 h 342"/>
                <a:gd name="T64" fmla="*/ 2147483647 w 312"/>
                <a:gd name="T65" fmla="*/ 2147483647 h 342"/>
                <a:gd name="T66" fmla="*/ 2147483647 w 312"/>
                <a:gd name="T67" fmla="*/ 2147483647 h 342"/>
                <a:gd name="T68" fmla="*/ 2147483647 w 312"/>
                <a:gd name="T69" fmla="*/ 2147483647 h 342"/>
                <a:gd name="T70" fmla="*/ 2147483647 w 312"/>
                <a:gd name="T71" fmla="*/ 2147483647 h 342"/>
                <a:gd name="T72" fmla="*/ 2147483647 w 312"/>
                <a:gd name="T73" fmla="*/ 2147483647 h 342"/>
                <a:gd name="T74" fmla="*/ 2147483647 w 312"/>
                <a:gd name="T75" fmla="*/ 2147483647 h 342"/>
                <a:gd name="T76" fmla="*/ 2147483647 w 312"/>
                <a:gd name="T77" fmla="*/ 2147483647 h 342"/>
                <a:gd name="T78" fmla="*/ 0 w 312"/>
                <a:gd name="T79" fmla="*/ 2147483647 h 342"/>
                <a:gd name="T80" fmla="*/ 2147483647 w 312"/>
                <a:gd name="T81" fmla="*/ 2147483647 h 342"/>
                <a:gd name="T82" fmla="*/ 2147483647 w 312"/>
                <a:gd name="T83" fmla="*/ 2147483647 h 342"/>
                <a:gd name="T84" fmla="*/ 2147483647 w 312"/>
                <a:gd name="T85" fmla="*/ 2147483647 h 342"/>
                <a:gd name="T86" fmla="*/ 2147483647 w 312"/>
                <a:gd name="T87" fmla="*/ 2147483647 h 342"/>
                <a:gd name="T88" fmla="*/ 2147483647 w 312"/>
                <a:gd name="T89" fmla="*/ 2147483647 h 342"/>
                <a:gd name="T90" fmla="*/ 2147483647 w 312"/>
                <a:gd name="T91" fmla="*/ 2147483647 h 342"/>
                <a:gd name="T92" fmla="*/ 2147483647 w 312"/>
                <a:gd name="T93" fmla="*/ 2147483647 h 342"/>
                <a:gd name="T94" fmla="*/ 2147483647 w 312"/>
                <a:gd name="T95" fmla="*/ 2147483647 h 342"/>
                <a:gd name="T96" fmla="*/ 2147483647 w 312"/>
                <a:gd name="T97" fmla="*/ 2147483647 h 342"/>
                <a:gd name="T98" fmla="*/ 2147483647 w 312"/>
                <a:gd name="T99" fmla="*/ 2147483647 h 342"/>
                <a:gd name="T100" fmla="*/ 2147483647 w 312"/>
                <a:gd name="T101" fmla="*/ 2147483647 h 342"/>
                <a:gd name="T102" fmla="*/ 2147483647 w 312"/>
                <a:gd name="T103" fmla="*/ 2147483647 h 342"/>
                <a:gd name="T104" fmla="*/ 2147483647 w 312"/>
                <a:gd name="T105" fmla="*/ 2147483647 h 342"/>
                <a:gd name="T106" fmla="*/ 2147483647 w 312"/>
                <a:gd name="T107" fmla="*/ 2147483647 h 342"/>
                <a:gd name="T108" fmla="*/ 2147483647 w 312"/>
                <a:gd name="T109" fmla="*/ 2147483647 h 342"/>
                <a:gd name="T110" fmla="*/ 2147483647 w 312"/>
                <a:gd name="T111" fmla="*/ 2147483647 h 342"/>
                <a:gd name="T112" fmla="*/ 2147483647 w 312"/>
                <a:gd name="T113" fmla="*/ 2147483647 h 342"/>
                <a:gd name="T114" fmla="*/ 2147483647 w 312"/>
                <a:gd name="T115" fmla="*/ 2147483647 h 342"/>
                <a:gd name="T116" fmla="*/ 2147483647 w 312"/>
                <a:gd name="T117" fmla="*/ 2147483647 h 342"/>
                <a:gd name="T118" fmla="*/ 2147483647 w 312"/>
                <a:gd name="T119" fmla="*/ 2147483647 h 342"/>
                <a:gd name="T120" fmla="*/ 2147483647 w 312"/>
                <a:gd name="T121" fmla="*/ 2147483647 h 34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312"/>
                <a:gd name="T184" fmla="*/ 0 h 342"/>
                <a:gd name="T185" fmla="*/ 312 w 312"/>
                <a:gd name="T186" fmla="*/ 342 h 34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312" h="342">
                  <a:moveTo>
                    <a:pt x="312" y="252"/>
                  </a:moveTo>
                  <a:lnTo>
                    <a:pt x="312" y="240"/>
                  </a:lnTo>
                  <a:lnTo>
                    <a:pt x="282" y="210"/>
                  </a:lnTo>
                  <a:lnTo>
                    <a:pt x="282" y="180"/>
                  </a:lnTo>
                  <a:lnTo>
                    <a:pt x="246" y="186"/>
                  </a:lnTo>
                  <a:lnTo>
                    <a:pt x="246" y="174"/>
                  </a:lnTo>
                  <a:lnTo>
                    <a:pt x="228" y="174"/>
                  </a:lnTo>
                  <a:lnTo>
                    <a:pt x="222" y="168"/>
                  </a:lnTo>
                  <a:lnTo>
                    <a:pt x="228" y="156"/>
                  </a:lnTo>
                  <a:lnTo>
                    <a:pt x="240" y="150"/>
                  </a:lnTo>
                  <a:lnTo>
                    <a:pt x="246" y="132"/>
                  </a:lnTo>
                  <a:lnTo>
                    <a:pt x="246" y="108"/>
                  </a:lnTo>
                  <a:lnTo>
                    <a:pt x="228" y="72"/>
                  </a:lnTo>
                  <a:lnTo>
                    <a:pt x="222" y="72"/>
                  </a:lnTo>
                  <a:lnTo>
                    <a:pt x="216" y="78"/>
                  </a:lnTo>
                  <a:lnTo>
                    <a:pt x="210" y="90"/>
                  </a:lnTo>
                  <a:lnTo>
                    <a:pt x="210" y="102"/>
                  </a:lnTo>
                  <a:lnTo>
                    <a:pt x="198" y="114"/>
                  </a:lnTo>
                  <a:lnTo>
                    <a:pt x="192" y="114"/>
                  </a:lnTo>
                  <a:lnTo>
                    <a:pt x="180" y="102"/>
                  </a:lnTo>
                  <a:lnTo>
                    <a:pt x="180" y="96"/>
                  </a:lnTo>
                  <a:lnTo>
                    <a:pt x="168" y="96"/>
                  </a:lnTo>
                  <a:lnTo>
                    <a:pt x="168" y="36"/>
                  </a:lnTo>
                  <a:lnTo>
                    <a:pt x="162" y="18"/>
                  </a:lnTo>
                  <a:lnTo>
                    <a:pt x="150" y="6"/>
                  </a:lnTo>
                  <a:lnTo>
                    <a:pt x="138" y="0"/>
                  </a:lnTo>
                  <a:lnTo>
                    <a:pt x="132" y="0"/>
                  </a:lnTo>
                  <a:lnTo>
                    <a:pt x="126" y="6"/>
                  </a:lnTo>
                  <a:lnTo>
                    <a:pt x="126" y="18"/>
                  </a:lnTo>
                  <a:lnTo>
                    <a:pt x="102" y="12"/>
                  </a:lnTo>
                  <a:lnTo>
                    <a:pt x="108" y="36"/>
                  </a:lnTo>
                  <a:lnTo>
                    <a:pt x="84" y="42"/>
                  </a:lnTo>
                  <a:lnTo>
                    <a:pt x="84" y="60"/>
                  </a:lnTo>
                  <a:lnTo>
                    <a:pt x="78" y="72"/>
                  </a:lnTo>
                  <a:lnTo>
                    <a:pt x="66" y="78"/>
                  </a:lnTo>
                  <a:lnTo>
                    <a:pt x="54" y="90"/>
                  </a:lnTo>
                  <a:lnTo>
                    <a:pt x="42" y="96"/>
                  </a:lnTo>
                  <a:lnTo>
                    <a:pt x="24" y="114"/>
                  </a:lnTo>
                  <a:lnTo>
                    <a:pt x="24" y="150"/>
                  </a:lnTo>
                  <a:lnTo>
                    <a:pt x="0" y="126"/>
                  </a:lnTo>
                  <a:lnTo>
                    <a:pt x="36" y="162"/>
                  </a:lnTo>
                  <a:lnTo>
                    <a:pt x="60" y="162"/>
                  </a:lnTo>
                  <a:lnTo>
                    <a:pt x="72" y="192"/>
                  </a:lnTo>
                  <a:lnTo>
                    <a:pt x="102" y="192"/>
                  </a:lnTo>
                  <a:lnTo>
                    <a:pt x="108" y="198"/>
                  </a:lnTo>
                  <a:lnTo>
                    <a:pt x="120" y="222"/>
                  </a:lnTo>
                  <a:lnTo>
                    <a:pt x="132" y="240"/>
                  </a:lnTo>
                  <a:lnTo>
                    <a:pt x="150" y="252"/>
                  </a:lnTo>
                  <a:lnTo>
                    <a:pt x="162" y="270"/>
                  </a:lnTo>
                  <a:lnTo>
                    <a:pt x="180" y="282"/>
                  </a:lnTo>
                  <a:lnTo>
                    <a:pt x="198" y="288"/>
                  </a:lnTo>
                  <a:lnTo>
                    <a:pt x="210" y="294"/>
                  </a:lnTo>
                  <a:lnTo>
                    <a:pt x="228" y="300"/>
                  </a:lnTo>
                  <a:lnTo>
                    <a:pt x="258" y="330"/>
                  </a:lnTo>
                  <a:lnTo>
                    <a:pt x="294" y="342"/>
                  </a:lnTo>
                  <a:lnTo>
                    <a:pt x="300" y="342"/>
                  </a:lnTo>
                  <a:lnTo>
                    <a:pt x="300" y="294"/>
                  </a:lnTo>
                  <a:lnTo>
                    <a:pt x="306" y="288"/>
                  </a:lnTo>
                  <a:lnTo>
                    <a:pt x="306" y="276"/>
                  </a:lnTo>
                  <a:lnTo>
                    <a:pt x="312" y="264"/>
                  </a:lnTo>
                  <a:lnTo>
                    <a:pt x="312" y="25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41" name="Lesotho" descr="© INSCALE GmbH, 05.05.2010&#10;http://www.presentationload.com/">
              <a:extLst>
                <a:ext uri="{FF2B5EF4-FFF2-40B4-BE49-F238E27FC236}">
                  <a16:creationId xmlns:a16="http://schemas.microsoft.com/office/drawing/2014/main" id="{E96714CC-FB5D-49F3-BD6C-D87107C9F102}"/>
                </a:ext>
              </a:extLst>
            </p:cNvPr>
            <p:cNvSpPr>
              <a:spLocks/>
            </p:cNvSpPr>
            <p:nvPr/>
          </p:nvSpPr>
          <p:spPr bwMode="gray">
            <a:xfrm>
              <a:off x="6378792" y="5557080"/>
              <a:ext cx="74616" cy="73001"/>
            </a:xfrm>
            <a:custGeom>
              <a:avLst/>
              <a:gdLst>
                <a:gd name="T0" fmla="*/ 0 w 168"/>
                <a:gd name="T1" fmla="*/ 2147483647 h 162"/>
                <a:gd name="T2" fmla="*/ 2147483647 w 168"/>
                <a:gd name="T3" fmla="*/ 2147483647 h 162"/>
                <a:gd name="T4" fmla="*/ 2147483647 w 168"/>
                <a:gd name="T5" fmla="*/ 2147483647 h 162"/>
                <a:gd name="T6" fmla="*/ 2147483647 w 168"/>
                <a:gd name="T7" fmla="*/ 2147483647 h 162"/>
                <a:gd name="T8" fmla="*/ 2147483647 w 168"/>
                <a:gd name="T9" fmla="*/ 2147483647 h 162"/>
                <a:gd name="T10" fmla="*/ 2147483647 w 168"/>
                <a:gd name="T11" fmla="*/ 2147483647 h 162"/>
                <a:gd name="T12" fmla="*/ 2147483647 w 168"/>
                <a:gd name="T13" fmla="*/ 2147483647 h 162"/>
                <a:gd name="T14" fmla="*/ 2147483647 w 168"/>
                <a:gd name="T15" fmla="*/ 2147483647 h 162"/>
                <a:gd name="T16" fmla="*/ 2147483647 w 168"/>
                <a:gd name="T17" fmla="*/ 2147483647 h 162"/>
                <a:gd name="T18" fmla="*/ 2147483647 w 168"/>
                <a:gd name="T19" fmla="*/ 2147483647 h 162"/>
                <a:gd name="T20" fmla="*/ 2147483647 w 168"/>
                <a:gd name="T21" fmla="*/ 2147483647 h 162"/>
                <a:gd name="T22" fmla="*/ 2147483647 w 168"/>
                <a:gd name="T23" fmla="*/ 2147483647 h 162"/>
                <a:gd name="T24" fmla="*/ 2147483647 w 168"/>
                <a:gd name="T25" fmla="*/ 2147483647 h 162"/>
                <a:gd name="T26" fmla="*/ 2147483647 w 168"/>
                <a:gd name="T27" fmla="*/ 2147483647 h 162"/>
                <a:gd name="T28" fmla="*/ 2147483647 w 168"/>
                <a:gd name="T29" fmla="*/ 2147483647 h 162"/>
                <a:gd name="T30" fmla="*/ 2147483647 w 168"/>
                <a:gd name="T31" fmla="*/ 2147483647 h 162"/>
                <a:gd name="T32" fmla="*/ 2147483647 w 168"/>
                <a:gd name="T33" fmla="*/ 2147483647 h 162"/>
                <a:gd name="T34" fmla="*/ 2147483647 w 168"/>
                <a:gd name="T35" fmla="*/ 2147483647 h 162"/>
                <a:gd name="T36" fmla="*/ 2147483647 w 168"/>
                <a:gd name="T37" fmla="*/ 2147483647 h 162"/>
                <a:gd name="T38" fmla="*/ 2147483647 w 168"/>
                <a:gd name="T39" fmla="*/ 2147483647 h 162"/>
                <a:gd name="T40" fmla="*/ 2147483647 w 168"/>
                <a:gd name="T41" fmla="*/ 2147483647 h 162"/>
                <a:gd name="T42" fmla="*/ 2147483647 w 168"/>
                <a:gd name="T43" fmla="*/ 0 h 162"/>
                <a:gd name="T44" fmla="*/ 2147483647 w 168"/>
                <a:gd name="T45" fmla="*/ 0 h 162"/>
                <a:gd name="T46" fmla="*/ 2147483647 w 168"/>
                <a:gd name="T47" fmla="*/ 2147483647 h 162"/>
                <a:gd name="T48" fmla="*/ 2147483647 w 168"/>
                <a:gd name="T49" fmla="*/ 2147483647 h 162"/>
                <a:gd name="T50" fmla="*/ 2147483647 w 168"/>
                <a:gd name="T51" fmla="*/ 2147483647 h 162"/>
                <a:gd name="T52" fmla="*/ 2147483647 w 168"/>
                <a:gd name="T53" fmla="*/ 2147483647 h 162"/>
                <a:gd name="T54" fmla="*/ 2147483647 w 168"/>
                <a:gd name="T55" fmla="*/ 2147483647 h 162"/>
                <a:gd name="T56" fmla="*/ 2147483647 w 168"/>
                <a:gd name="T57" fmla="*/ 2147483647 h 162"/>
                <a:gd name="T58" fmla="*/ 2147483647 w 168"/>
                <a:gd name="T59" fmla="*/ 2147483647 h 162"/>
                <a:gd name="T60" fmla="*/ 0 w 168"/>
                <a:gd name="T61" fmla="*/ 2147483647 h 162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68"/>
                <a:gd name="T94" fmla="*/ 0 h 162"/>
                <a:gd name="T95" fmla="*/ 168 w 168"/>
                <a:gd name="T96" fmla="*/ 162 h 162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68" h="162">
                  <a:moveTo>
                    <a:pt x="0" y="78"/>
                  </a:moveTo>
                  <a:lnTo>
                    <a:pt x="24" y="114"/>
                  </a:lnTo>
                  <a:lnTo>
                    <a:pt x="24" y="132"/>
                  </a:lnTo>
                  <a:lnTo>
                    <a:pt x="54" y="162"/>
                  </a:lnTo>
                  <a:lnTo>
                    <a:pt x="72" y="162"/>
                  </a:lnTo>
                  <a:lnTo>
                    <a:pt x="72" y="150"/>
                  </a:lnTo>
                  <a:lnTo>
                    <a:pt x="78" y="144"/>
                  </a:lnTo>
                  <a:lnTo>
                    <a:pt x="84" y="132"/>
                  </a:lnTo>
                  <a:lnTo>
                    <a:pt x="90" y="126"/>
                  </a:lnTo>
                  <a:lnTo>
                    <a:pt x="102" y="120"/>
                  </a:lnTo>
                  <a:lnTo>
                    <a:pt x="120" y="120"/>
                  </a:lnTo>
                  <a:lnTo>
                    <a:pt x="132" y="114"/>
                  </a:lnTo>
                  <a:lnTo>
                    <a:pt x="138" y="108"/>
                  </a:lnTo>
                  <a:lnTo>
                    <a:pt x="150" y="102"/>
                  </a:lnTo>
                  <a:lnTo>
                    <a:pt x="144" y="84"/>
                  </a:lnTo>
                  <a:lnTo>
                    <a:pt x="168" y="66"/>
                  </a:lnTo>
                  <a:lnTo>
                    <a:pt x="162" y="42"/>
                  </a:lnTo>
                  <a:lnTo>
                    <a:pt x="150" y="36"/>
                  </a:lnTo>
                  <a:lnTo>
                    <a:pt x="144" y="24"/>
                  </a:lnTo>
                  <a:lnTo>
                    <a:pt x="138" y="18"/>
                  </a:lnTo>
                  <a:lnTo>
                    <a:pt x="132" y="6"/>
                  </a:lnTo>
                  <a:lnTo>
                    <a:pt x="126" y="0"/>
                  </a:lnTo>
                  <a:lnTo>
                    <a:pt x="90" y="0"/>
                  </a:lnTo>
                  <a:lnTo>
                    <a:pt x="78" y="6"/>
                  </a:lnTo>
                  <a:lnTo>
                    <a:pt x="78" y="18"/>
                  </a:lnTo>
                  <a:lnTo>
                    <a:pt x="54" y="18"/>
                  </a:lnTo>
                  <a:lnTo>
                    <a:pt x="48" y="24"/>
                  </a:lnTo>
                  <a:lnTo>
                    <a:pt x="48" y="42"/>
                  </a:lnTo>
                  <a:lnTo>
                    <a:pt x="30" y="60"/>
                  </a:lnTo>
                  <a:lnTo>
                    <a:pt x="24" y="78"/>
                  </a:lnTo>
                  <a:lnTo>
                    <a:pt x="0" y="78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42" name="Kyrgyzstan" descr="© INSCALE GmbH, 05.05.2010&#10;http://www.presentationload.com/">
              <a:extLst>
                <a:ext uri="{FF2B5EF4-FFF2-40B4-BE49-F238E27FC236}">
                  <a16:creationId xmlns:a16="http://schemas.microsoft.com/office/drawing/2014/main" id="{80F46BB7-2133-4846-BACB-9F21FB08A912}"/>
                </a:ext>
              </a:extLst>
            </p:cNvPr>
            <p:cNvSpPr>
              <a:spLocks/>
            </p:cNvSpPr>
            <p:nvPr/>
          </p:nvSpPr>
          <p:spPr bwMode="gray">
            <a:xfrm>
              <a:off x="7588520" y="2960784"/>
              <a:ext cx="296876" cy="139654"/>
            </a:xfrm>
            <a:custGeom>
              <a:avLst/>
              <a:gdLst>
                <a:gd name="T0" fmla="*/ 2147483647 w 672"/>
                <a:gd name="T1" fmla="*/ 2147483647 h 312"/>
                <a:gd name="T2" fmla="*/ 2147483647 w 672"/>
                <a:gd name="T3" fmla="*/ 2147483647 h 312"/>
                <a:gd name="T4" fmla="*/ 2147483647 w 672"/>
                <a:gd name="T5" fmla="*/ 2147483647 h 312"/>
                <a:gd name="T6" fmla="*/ 2147483647 w 672"/>
                <a:gd name="T7" fmla="*/ 2147483647 h 312"/>
                <a:gd name="T8" fmla="*/ 2147483647 w 672"/>
                <a:gd name="T9" fmla="*/ 2147483647 h 312"/>
                <a:gd name="T10" fmla="*/ 2147483647 w 672"/>
                <a:gd name="T11" fmla="*/ 2147483647 h 312"/>
                <a:gd name="T12" fmla="*/ 2147483647 w 672"/>
                <a:gd name="T13" fmla="*/ 2147483647 h 312"/>
                <a:gd name="T14" fmla="*/ 2147483647 w 672"/>
                <a:gd name="T15" fmla="*/ 2147483647 h 312"/>
                <a:gd name="T16" fmla="*/ 2147483647 w 672"/>
                <a:gd name="T17" fmla="*/ 2147483647 h 312"/>
                <a:gd name="T18" fmla="*/ 2147483647 w 672"/>
                <a:gd name="T19" fmla="*/ 2147483647 h 312"/>
                <a:gd name="T20" fmla="*/ 2147483647 w 672"/>
                <a:gd name="T21" fmla="*/ 2147483647 h 312"/>
                <a:gd name="T22" fmla="*/ 2147483647 w 672"/>
                <a:gd name="T23" fmla="*/ 2147483647 h 312"/>
                <a:gd name="T24" fmla="*/ 0 w 672"/>
                <a:gd name="T25" fmla="*/ 2147483647 h 312"/>
                <a:gd name="T26" fmla="*/ 2147483647 w 672"/>
                <a:gd name="T27" fmla="*/ 2147483647 h 312"/>
                <a:gd name="T28" fmla="*/ 2147483647 w 672"/>
                <a:gd name="T29" fmla="*/ 2147483647 h 312"/>
                <a:gd name="T30" fmla="*/ 2147483647 w 672"/>
                <a:gd name="T31" fmla="*/ 2147483647 h 312"/>
                <a:gd name="T32" fmla="*/ 2147483647 w 672"/>
                <a:gd name="T33" fmla="*/ 2147483647 h 312"/>
                <a:gd name="T34" fmla="*/ 2147483647 w 672"/>
                <a:gd name="T35" fmla="*/ 2147483647 h 312"/>
                <a:gd name="T36" fmla="*/ 2147483647 w 672"/>
                <a:gd name="T37" fmla="*/ 2147483647 h 312"/>
                <a:gd name="T38" fmla="*/ 2147483647 w 672"/>
                <a:gd name="T39" fmla="*/ 2147483647 h 312"/>
                <a:gd name="T40" fmla="*/ 2147483647 w 672"/>
                <a:gd name="T41" fmla="*/ 2147483647 h 312"/>
                <a:gd name="T42" fmla="*/ 2147483647 w 672"/>
                <a:gd name="T43" fmla="*/ 2147483647 h 312"/>
                <a:gd name="T44" fmla="*/ 2147483647 w 672"/>
                <a:gd name="T45" fmla="*/ 2147483647 h 312"/>
                <a:gd name="T46" fmla="*/ 2147483647 w 672"/>
                <a:gd name="T47" fmla="*/ 2147483647 h 312"/>
                <a:gd name="T48" fmla="*/ 2147483647 w 672"/>
                <a:gd name="T49" fmla="*/ 2147483647 h 312"/>
                <a:gd name="T50" fmla="*/ 2147483647 w 672"/>
                <a:gd name="T51" fmla="*/ 2147483647 h 312"/>
                <a:gd name="T52" fmla="*/ 2147483647 w 672"/>
                <a:gd name="T53" fmla="*/ 2147483647 h 312"/>
                <a:gd name="T54" fmla="*/ 2147483647 w 672"/>
                <a:gd name="T55" fmla="*/ 2147483647 h 312"/>
                <a:gd name="T56" fmla="*/ 2147483647 w 672"/>
                <a:gd name="T57" fmla="*/ 2147483647 h 312"/>
                <a:gd name="T58" fmla="*/ 2147483647 w 672"/>
                <a:gd name="T59" fmla="*/ 2147483647 h 312"/>
                <a:gd name="T60" fmla="*/ 2147483647 w 672"/>
                <a:gd name="T61" fmla="*/ 2147483647 h 312"/>
                <a:gd name="T62" fmla="*/ 2147483647 w 672"/>
                <a:gd name="T63" fmla="*/ 2147483647 h 312"/>
                <a:gd name="T64" fmla="*/ 2147483647 w 672"/>
                <a:gd name="T65" fmla="*/ 2147483647 h 312"/>
                <a:gd name="T66" fmla="*/ 2147483647 w 672"/>
                <a:gd name="T67" fmla="*/ 2147483647 h 312"/>
                <a:gd name="T68" fmla="*/ 2147483647 w 672"/>
                <a:gd name="T69" fmla="*/ 2147483647 h 312"/>
                <a:gd name="T70" fmla="*/ 2147483647 w 672"/>
                <a:gd name="T71" fmla="*/ 2147483647 h 312"/>
                <a:gd name="T72" fmla="*/ 2147483647 w 672"/>
                <a:gd name="T73" fmla="*/ 2147483647 h 312"/>
                <a:gd name="T74" fmla="*/ 2147483647 w 672"/>
                <a:gd name="T75" fmla="*/ 2147483647 h 312"/>
                <a:gd name="T76" fmla="*/ 2147483647 w 672"/>
                <a:gd name="T77" fmla="*/ 0 h 312"/>
                <a:gd name="T78" fmla="*/ 2147483647 w 672"/>
                <a:gd name="T79" fmla="*/ 2147483647 h 312"/>
                <a:gd name="T80" fmla="*/ 2147483647 w 672"/>
                <a:gd name="T81" fmla="*/ 2147483647 h 312"/>
                <a:gd name="T82" fmla="*/ 2147483647 w 672"/>
                <a:gd name="T83" fmla="*/ 2147483647 h 312"/>
                <a:gd name="T84" fmla="*/ 2147483647 w 672"/>
                <a:gd name="T85" fmla="*/ 2147483647 h 312"/>
                <a:gd name="T86" fmla="*/ 2147483647 w 672"/>
                <a:gd name="T87" fmla="*/ 2147483647 h 312"/>
                <a:gd name="T88" fmla="*/ 2147483647 w 672"/>
                <a:gd name="T89" fmla="*/ 2147483647 h 312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672"/>
                <a:gd name="T136" fmla="*/ 0 h 312"/>
                <a:gd name="T137" fmla="*/ 672 w 672"/>
                <a:gd name="T138" fmla="*/ 312 h 312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672" h="312">
                  <a:moveTo>
                    <a:pt x="36" y="132"/>
                  </a:moveTo>
                  <a:lnTo>
                    <a:pt x="66" y="144"/>
                  </a:lnTo>
                  <a:lnTo>
                    <a:pt x="78" y="156"/>
                  </a:lnTo>
                  <a:lnTo>
                    <a:pt x="114" y="156"/>
                  </a:lnTo>
                  <a:lnTo>
                    <a:pt x="114" y="144"/>
                  </a:lnTo>
                  <a:lnTo>
                    <a:pt x="126" y="144"/>
                  </a:lnTo>
                  <a:lnTo>
                    <a:pt x="126" y="132"/>
                  </a:lnTo>
                  <a:lnTo>
                    <a:pt x="144" y="156"/>
                  </a:lnTo>
                  <a:lnTo>
                    <a:pt x="162" y="156"/>
                  </a:lnTo>
                  <a:lnTo>
                    <a:pt x="168" y="174"/>
                  </a:lnTo>
                  <a:lnTo>
                    <a:pt x="192" y="174"/>
                  </a:lnTo>
                  <a:lnTo>
                    <a:pt x="198" y="186"/>
                  </a:lnTo>
                  <a:lnTo>
                    <a:pt x="204" y="186"/>
                  </a:lnTo>
                  <a:lnTo>
                    <a:pt x="216" y="180"/>
                  </a:lnTo>
                  <a:lnTo>
                    <a:pt x="228" y="180"/>
                  </a:lnTo>
                  <a:lnTo>
                    <a:pt x="228" y="192"/>
                  </a:lnTo>
                  <a:lnTo>
                    <a:pt x="216" y="204"/>
                  </a:lnTo>
                  <a:lnTo>
                    <a:pt x="204" y="210"/>
                  </a:lnTo>
                  <a:lnTo>
                    <a:pt x="192" y="210"/>
                  </a:lnTo>
                  <a:lnTo>
                    <a:pt x="192" y="216"/>
                  </a:lnTo>
                  <a:lnTo>
                    <a:pt x="174" y="222"/>
                  </a:lnTo>
                  <a:lnTo>
                    <a:pt x="156" y="240"/>
                  </a:lnTo>
                  <a:lnTo>
                    <a:pt x="150" y="240"/>
                  </a:lnTo>
                  <a:lnTo>
                    <a:pt x="144" y="234"/>
                  </a:lnTo>
                  <a:lnTo>
                    <a:pt x="138" y="234"/>
                  </a:lnTo>
                  <a:lnTo>
                    <a:pt x="132" y="228"/>
                  </a:lnTo>
                  <a:lnTo>
                    <a:pt x="114" y="228"/>
                  </a:lnTo>
                  <a:lnTo>
                    <a:pt x="102" y="234"/>
                  </a:lnTo>
                  <a:lnTo>
                    <a:pt x="96" y="234"/>
                  </a:lnTo>
                  <a:lnTo>
                    <a:pt x="96" y="246"/>
                  </a:lnTo>
                  <a:lnTo>
                    <a:pt x="90" y="252"/>
                  </a:lnTo>
                  <a:lnTo>
                    <a:pt x="84" y="252"/>
                  </a:lnTo>
                  <a:lnTo>
                    <a:pt x="72" y="246"/>
                  </a:lnTo>
                  <a:lnTo>
                    <a:pt x="36" y="234"/>
                  </a:lnTo>
                  <a:lnTo>
                    <a:pt x="24" y="234"/>
                  </a:lnTo>
                  <a:lnTo>
                    <a:pt x="18" y="240"/>
                  </a:lnTo>
                  <a:lnTo>
                    <a:pt x="18" y="252"/>
                  </a:lnTo>
                  <a:lnTo>
                    <a:pt x="12" y="258"/>
                  </a:lnTo>
                  <a:lnTo>
                    <a:pt x="0" y="264"/>
                  </a:lnTo>
                  <a:lnTo>
                    <a:pt x="0" y="276"/>
                  </a:lnTo>
                  <a:lnTo>
                    <a:pt x="6" y="282"/>
                  </a:lnTo>
                  <a:lnTo>
                    <a:pt x="6" y="288"/>
                  </a:lnTo>
                  <a:lnTo>
                    <a:pt x="12" y="294"/>
                  </a:lnTo>
                  <a:lnTo>
                    <a:pt x="24" y="288"/>
                  </a:lnTo>
                  <a:lnTo>
                    <a:pt x="36" y="288"/>
                  </a:lnTo>
                  <a:lnTo>
                    <a:pt x="42" y="282"/>
                  </a:lnTo>
                  <a:lnTo>
                    <a:pt x="60" y="282"/>
                  </a:lnTo>
                  <a:lnTo>
                    <a:pt x="72" y="288"/>
                  </a:lnTo>
                  <a:lnTo>
                    <a:pt x="96" y="288"/>
                  </a:lnTo>
                  <a:lnTo>
                    <a:pt x="108" y="300"/>
                  </a:lnTo>
                  <a:lnTo>
                    <a:pt x="126" y="300"/>
                  </a:lnTo>
                  <a:lnTo>
                    <a:pt x="132" y="294"/>
                  </a:lnTo>
                  <a:lnTo>
                    <a:pt x="144" y="288"/>
                  </a:lnTo>
                  <a:lnTo>
                    <a:pt x="150" y="282"/>
                  </a:lnTo>
                  <a:lnTo>
                    <a:pt x="180" y="312"/>
                  </a:lnTo>
                  <a:lnTo>
                    <a:pt x="192" y="306"/>
                  </a:lnTo>
                  <a:lnTo>
                    <a:pt x="198" y="306"/>
                  </a:lnTo>
                  <a:lnTo>
                    <a:pt x="198" y="312"/>
                  </a:lnTo>
                  <a:lnTo>
                    <a:pt x="210" y="312"/>
                  </a:lnTo>
                  <a:lnTo>
                    <a:pt x="222" y="306"/>
                  </a:lnTo>
                  <a:lnTo>
                    <a:pt x="228" y="300"/>
                  </a:lnTo>
                  <a:lnTo>
                    <a:pt x="270" y="300"/>
                  </a:lnTo>
                  <a:lnTo>
                    <a:pt x="282" y="288"/>
                  </a:lnTo>
                  <a:lnTo>
                    <a:pt x="300" y="294"/>
                  </a:lnTo>
                  <a:lnTo>
                    <a:pt x="318" y="294"/>
                  </a:lnTo>
                  <a:lnTo>
                    <a:pt x="318" y="282"/>
                  </a:lnTo>
                  <a:lnTo>
                    <a:pt x="312" y="270"/>
                  </a:lnTo>
                  <a:lnTo>
                    <a:pt x="300" y="264"/>
                  </a:lnTo>
                  <a:lnTo>
                    <a:pt x="300" y="258"/>
                  </a:lnTo>
                  <a:lnTo>
                    <a:pt x="306" y="252"/>
                  </a:lnTo>
                  <a:lnTo>
                    <a:pt x="318" y="246"/>
                  </a:lnTo>
                  <a:lnTo>
                    <a:pt x="330" y="246"/>
                  </a:lnTo>
                  <a:lnTo>
                    <a:pt x="336" y="240"/>
                  </a:lnTo>
                  <a:lnTo>
                    <a:pt x="348" y="234"/>
                  </a:lnTo>
                  <a:lnTo>
                    <a:pt x="348" y="216"/>
                  </a:lnTo>
                  <a:lnTo>
                    <a:pt x="372" y="216"/>
                  </a:lnTo>
                  <a:lnTo>
                    <a:pt x="384" y="204"/>
                  </a:lnTo>
                  <a:lnTo>
                    <a:pt x="396" y="204"/>
                  </a:lnTo>
                  <a:lnTo>
                    <a:pt x="402" y="210"/>
                  </a:lnTo>
                  <a:lnTo>
                    <a:pt x="408" y="222"/>
                  </a:lnTo>
                  <a:lnTo>
                    <a:pt x="414" y="228"/>
                  </a:lnTo>
                  <a:lnTo>
                    <a:pt x="426" y="222"/>
                  </a:lnTo>
                  <a:lnTo>
                    <a:pt x="456" y="228"/>
                  </a:lnTo>
                  <a:lnTo>
                    <a:pt x="462" y="222"/>
                  </a:lnTo>
                  <a:lnTo>
                    <a:pt x="462" y="198"/>
                  </a:lnTo>
                  <a:lnTo>
                    <a:pt x="468" y="186"/>
                  </a:lnTo>
                  <a:lnTo>
                    <a:pt x="486" y="168"/>
                  </a:lnTo>
                  <a:lnTo>
                    <a:pt x="516" y="168"/>
                  </a:lnTo>
                  <a:lnTo>
                    <a:pt x="534" y="174"/>
                  </a:lnTo>
                  <a:lnTo>
                    <a:pt x="552" y="174"/>
                  </a:lnTo>
                  <a:lnTo>
                    <a:pt x="558" y="168"/>
                  </a:lnTo>
                  <a:lnTo>
                    <a:pt x="564" y="156"/>
                  </a:lnTo>
                  <a:lnTo>
                    <a:pt x="564" y="138"/>
                  </a:lnTo>
                  <a:lnTo>
                    <a:pt x="570" y="132"/>
                  </a:lnTo>
                  <a:lnTo>
                    <a:pt x="582" y="126"/>
                  </a:lnTo>
                  <a:lnTo>
                    <a:pt x="594" y="114"/>
                  </a:lnTo>
                  <a:lnTo>
                    <a:pt x="642" y="96"/>
                  </a:lnTo>
                  <a:lnTo>
                    <a:pt x="666" y="96"/>
                  </a:lnTo>
                  <a:lnTo>
                    <a:pt x="672" y="90"/>
                  </a:lnTo>
                  <a:lnTo>
                    <a:pt x="672" y="78"/>
                  </a:lnTo>
                  <a:lnTo>
                    <a:pt x="660" y="66"/>
                  </a:lnTo>
                  <a:lnTo>
                    <a:pt x="642" y="60"/>
                  </a:lnTo>
                  <a:lnTo>
                    <a:pt x="600" y="60"/>
                  </a:lnTo>
                  <a:lnTo>
                    <a:pt x="576" y="30"/>
                  </a:lnTo>
                  <a:lnTo>
                    <a:pt x="558" y="30"/>
                  </a:lnTo>
                  <a:lnTo>
                    <a:pt x="546" y="18"/>
                  </a:lnTo>
                  <a:lnTo>
                    <a:pt x="498" y="24"/>
                  </a:lnTo>
                  <a:lnTo>
                    <a:pt x="486" y="24"/>
                  </a:lnTo>
                  <a:lnTo>
                    <a:pt x="474" y="18"/>
                  </a:lnTo>
                  <a:lnTo>
                    <a:pt x="354" y="18"/>
                  </a:lnTo>
                  <a:lnTo>
                    <a:pt x="336" y="24"/>
                  </a:lnTo>
                  <a:lnTo>
                    <a:pt x="318" y="24"/>
                  </a:lnTo>
                  <a:lnTo>
                    <a:pt x="306" y="18"/>
                  </a:lnTo>
                  <a:lnTo>
                    <a:pt x="282" y="18"/>
                  </a:lnTo>
                  <a:lnTo>
                    <a:pt x="276" y="6"/>
                  </a:lnTo>
                  <a:lnTo>
                    <a:pt x="264" y="0"/>
                  </a:lnTo>
                  <a:lnTo>
                    <a:pt x="222" y="0"/>
                  </a:lnTo>
                  <a:lnTo>
                    <a:pt x="216" y="6"/>
                  </a:lnTo>
                  <a:lnTo>
                    <a:pt x="216" y="36"/>
                  </a:lnTo>
                  <a:lnTo>
                    <a:pt x="222" y="48"/>
                  </a:lnTo>
                  <a:lnTo>
                    <a:pt x="222" y="60"/>
                  </a:lnTo>
                  <a:lnTo>
                    <a:pt x="204" y="54"/>
                  </a:lnTo>
                  <a:lnTo>
                    <a:pt x="174" y="54"/>
                  </a:lnTo>
                  <a:lnTo>
                    <a:pt x="138" y="36"/>
                  </a:lnTo>
                  <a:lnTo>
                    <a:pt x="120" y="30"/>
                  </a:lnTo>
                  <a:lnTo>
                    <a:pt x="108" y="24"/>
                  </a:lnTo>
                  <a:lnTo>
                    <a:pt x="78" y="24"/>
                  </a:lnTo>
                  <a:lnTo>
                    <a:pt x="60" y="42"/>
                  </a:lnTo>
                  <a:lnTo>
                    <a:pt x="54" y="54"/>
                  </a:lnTo>
                  <a:lnTo>
                    <a:pt x="54" y="72"/>
                  </a:lnTo>
                  <a:lnTo>
                    <a:pt x="72" y="72"/>
                  </a:lnTo>
                  <a:lnTo>
                    <a:pt x="78" y="78"/>
                  </a:lnTo>
                  <a:lnTo>
                    <a:pt x="84" y="78"/>
                  </a:lnTo>
                  <a:lnTo>
                    <a:pt x="84" y="84"/>
                  </a:lnTo>
                  <a:lnTo>
                    <a:pt x="36" y="13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43" name="Korea, North" descr="© INSCALE GmbH, 05.05.2010&#10;http://www.presentationload.com/">
              <a:extLst>
                <a:ext uri="{FF2B5EF4-FFF2-40B4-BE49-F238E27FC236}">
                  <a16:creationId xmlns:a16="http://schemas.microsoft.com/office/drawing/2014/main" id="{56F49BC2-A57F-4BE7-A149-57D2810C6432}"/>
                </a:ext>
              </a:extLst>
            </p:cNvPr>
            <p:cNvSpPr>
              <a:spLocks/>
            </p:cNvSpPr>
            <p:nvPr/>
          </p:nvSpPr>
          <p:spPr bwMode="gray">
            <a:xfrm>
              <a:off x="9187203" y="2968719"/>
              <a:ext cx="144468" cy="188851"/>
            </a:xfrm>
            <a:custGeom>
              <a:avLst/>
              <a:gdLst>
                <a:gd name="T0" fmla="*/ 2147483647 w 330"/>
                <a:gd name="T1" fmla="*/ 0 h 420"/>
                <a:gd name="T2" fmla="*/ 2147483647 w 330"/>
                <a:gd name="T3" fmla="*/ 2147483647 h 420"/>
                <a:gd name="T4" fmla="*/ 2147483647 w 330"/>
                <a:gd name="T5" fmla="*/ 2147483647 h 420"/>
                <a:gd name="T6" fmla="*/ 2147483647 w 330"/>
                <a:gd name="T7" fmla="*/ 2147483647 h 420"/>
                <a:gd name="T8" fmla="*/ 2147483647 w 330"/>
                <a:gd name="T9" fmla="*/ 2147483647 h 420"/>
                <a:gd name="T10" fmla="*/ 2147483647 w 330"/>
                <a:gd name="T11" fmla="*/ 2147483647 h 420"/>
                <a:gd name="T12" fmla="*/ 2147483647 w 330"/>
                <a:gd name="T13" fmla="*/ 2147483647 h 420"/>
                <a:gd name="T14" fmla="*/ 2147483647 w 330"/>
                <a:gd name="T15" fmla="*/ 2147483647 h 420"/>
                <a:gd name="T16" fmla="*/ 2147483647 w 330"/>
                <a:gd name="T17" fmla="*/ 2147483647 h 420"/>
                <a:gd name="T18" fmla="*/ 2147483647 w 330"/>
                <a:gd name="T19" fmla="*/ 2147483647 h 420"/>
                <a:gd name="T20" fmla="*/ 2147483647 w 330"/>
                <a:gd name="T21" fmla="*/ 2147483647 h 420"/>
                <a:gd name="T22" fmla="*/ 2147483647 w 330"/>
                <a:gd name="T23" fmla="*/ 2147483647 h 420"/>
                <a:gd name="T24" fmla="*/ 2147483647 w 330"/>
                <a:gd name="T25" fmla="*/ 2147483647 h 420"/>
                <a:gd name="T26" fmla="*/ 2147483647 w 330"/>
                <a:gd name="T27" fmla="*/ 2147483647 h 420"/>
                <a:gd name="T28" fmla="*/ 2147483647 w 330"/>
                <a:gd name="T29" fmla="*/ 2147483647 h 420"/>
                <a:gd name="T30" fmla="*/ 2147483647 w 330"/>
                <a:gd name="T31" fmla="*/ 2147483647 h 420"/>
                <a:gd name="T32" fmla="*/ 2147483647 w 330"/>
                <a:gd name="T33" fmla="*/ 2147483647 h 420"/>
                <a:gd name="T34" fmla="*/ 2147483647 w 330"/>
                <a:gd name="T35" fmla="*/ 2147483647 h 420"/>
                <a:gd name="T36" fmla="*/ 2147483647 w 330"/>
                <a:gd name="T37" fmla="*/ 2147483647 h 420"/>
                <a:gd name="T38" fmla="*/ 2147483647 w 330"/>
                <a:gd name="T39" fmla="*/ 2147483647 h 420"/>
                <a:gd name="T40" fmla="*/ 2147483647 w 330"/>
                <a:gd name="T41" fmla="*/ 2147483647 h 420"/>
                <a:gd name="T42" fmla="*/ 2147483647 w 330"/>
                <a:gd name="T43" fmla="*/ 2147483647 h 420"/>
                <a:gd name="T44" fmla="*/ 2147483647 w 330"/>
                <a:gd name="T45" fmla="*/ 2147483647 h 420"/>
                <a:gd name="T46" fmla="*/ 2147483647 w 330"/>
                <a:gd name="T47" fmla="*/ 2147483647 h 420"/>
                <a:gd name="T48" fmla="*/ 2147483647 w 330"/>
                <a:gd name="T49" fmla="*/ 2147483647 h 420"/>
                <a:gd name="T50" fmla="*/ 2147483647 w 330"/>
                <a:gd name="T51" fmla="*/ 2147483647 h 420"/>
                <a:gd name="T52" fmla="*/ 2147483647 w 330"/>
                <a:gd name="T53" fmla="*/ 2147483647 h 420"/>
                <a:gd name="T54" fmla="*/ 2147483647 w 330"/>
                <a:gd name="T55" fmla="*/ 2147483647 h 420"/>
                <a:gd name="T56" fmla="*/ 2147483647 w 330"/>
                <a:gd name="T57" fmla="*/ 2147483647 h 420"/>
                <a:gd name="T58" fmla="*/ 2147483647 w 330"/>
                <a:gd name="T59" fmla="*/ 2147483647 h 420"/>
                <a:gd name="T60" fmla="*/ 2147483647 w 330"/>
                <a:gd name="T61" fmla="*/ 2147483647 h 420"/>
                <a:gd name="T62" fmla="*/ 2147483647 w 330"/>
                <a:gd name="T63" fmla="*/ 2147483647 h 420"/>
                <a:gd name="T64" fmla="*/ 2147483647 w 330"/>
                <a:gd name="T65" fmla="*/ 2147483647 h 420"/>
                <a:gd name="T66" fmla="*/ 2147483647 w 330"/>
                <a:gd name="T67" fmla="*/ 2147483647 h 420"/>
                <a:gd name="T68" fmla="*/ 2147483647 w 330"/>
                <a:gd name="T69" fmla="*/ 2147483647 h 420"/>
                <a:gd name="T70" fmla="*/ 2147483647 w 330"/>
                <a:gd name="T71" fmla="*/ 2147483647 h 420"/>
                <a:gd name="T72" fmla="*/ 2147483647 w 330"/>
                <a:gd name="T73" fmla="*/ 2147483647 h 420"/>
                <a:gd name="T74" fmla="*/ 2147483647 w 330"/>
                <a:gd name="T75" fmla="*/ 2147483647 h 420"/>
                <a:gd name="T76" fmla="*/ 2147483647 w 330"/>
                <a:gd name="T77" fmla="*/ 2147483647 h 420"/>
                <a:gd name="T78" fmla="*/ 2147483647 w 330"/>
                <a:gd name="T79" fmla="*/ 2147483647 h 420"/>
                <a:gd name="T80" fmla="*/ 2147483647 w 330"/>
                <a:gd name="T81" fmla="*/ 2147483647 h 420"/>
                <a:gd name="T82" fmla="*/ 2147483647 w 330"/>
                <a:gd name="T83" fmla="*/ 2147483647 h 420"/>
                <a:gd name="T84" fmla="*/ 2147483647 w 330"/>
                <a:gd name="T85" fmla="*/ 2147483647 h 420"/>
                <a:gd name="T86" fmla="*/ 2147483647 w 330"/>
                <a:gd name="T87" fmla="*/ 2147483647 h 420"/>
                <a:gd name="T88" fmla="*/ 2147483647 w 330"/>
                <a:gd name="T89" fmla="*/ 2147483647 h 420"/>
                <a:gd name="T90" fmla="*/ 2147483647 w 330"/>
                <a:gd name="T91" fmla="*/ 2147483647 h 420"/>
                <a:gd name="T92" fmla="*/ 2147483647 w 330"/>
                <a:gd name="T93" fmla="*/ 2147483647 h 420"/>
                <a:gd name="T94" fmla="*/ 2147483647 w 330"/>
                <a:gd name="T95" fmla="*/ 2147483647 h 420"/>
                <a:gd name="T96" fmla="*/ 2147483647 w 330"/>
                <a:gd name="T97" fmla="*/ 2147483647 h 420"/>
                <a:gd name="T98" fmla="*/ 2147483647 w 330"/>
                <a:gd name="T99" fmla="*/ 2147483647 h 420"/>
                <a:gd name="T100" fmla="*/ 2147483647 w 330"/>
                <a:gd name="T101" fmla="*/ 2147483647 h 420"/>
                <a:gd name="T102" fmla="*/ 2147483647 w 330"/>
                <a:gd name="T103" fmla="*/ 0 h 42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330"/>
                <a:gd name="T157" fmla="*/ 0 h 420"/>
                <a:gd name="T158" fmla="*/ 330 w 330"/>
                <a:gd name="T159" fmla="*/ 420 h 42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330" h="420">
                  <a:moveTo>
                    <a:pt x="270" y="0"/>
                  </a:moveTo>
                  <a:lnTo>
                    <a:pt x="240" y="0"/>
                  </a:lnTo>
                  <a:lnTo>
                    <a:pt x="240" y="6"/>
                  </a:lnTo>
                  <a:lnTo>
                    <a:pt x="246" y="12"/>
                  </a:lnTo>
                  <a:lnTo>
                    <a:pt x="252" y="24"/>
                  </a:lnTo>
                  <a:lnTo>
                    <a:pt x="252" y="42"/>
                  </a:lnTo>
                  <a:lnTo>
                    <a:pt x="228" y="42"/>
                  </a:lnTo>
                  <a:lnTo>
                    <a:pt x="234" y="54"/>
                  </a:lnTo>
                  <a:lnTo>
                    <a:pt x="234" y="60"/>
                  </a:lnTo>
                  <a:lnTo>
                    <a:pt x="228" y="72"/>
                  </a:lnTo>
                  <a:lnTo>
                    <a:pt x="216" y="78"/>
                  </a:lnTo>
                  <a:lnTo>
                    <a:pt x="204" y="72"/>
                  </a:lnTo>
                  <a:lnTo>
                    <a:pt x="180" y="72"/>
                  </a:lnTo>
                  <a:lnTo>
                    <a:pt x="174" y="66"/>
                  </a:lnTo>
                  <a:lnTo>
                    <a:pt x="168" y="72"/>
                  </a:lnTo>
                  <a:lnTo>
                    <a:pt x="168" y="84"/>
                  </a:lnTo>
                  <a:lnTo>
                    <a:pt x="192" y="108"/>
                  </a:lnTo>
                  <a:lnTo>
                    <a:pt x="198" y="108"/>
                  </a:lnTo>
                  <a:lnTo>
                    <a:pt x="198" y="120"/>
                  </a:lnTo>
                  <a:lnTo>
                    <a:pt x="150" y="120"/>
                  </a:lnTo>
                  <a:lnTo>
                    <a:pt x="138" y="114"/>
                  </a:lnTo>
                  <a:lnTo>
                    <a:pt x="126" y="114"/>
                  </a:lnTo>
                  <a:lnTo>
                    <a:pt x="114" y="102"/>
                  </a:lnTo>
                  <a:lnTo>
                    <a:pt x="102" y="96"/>
                  </a:lnTo>
                  <a:lnTo>
                    <a:pt x="90" y="96"/>
                  </a:lnTo>
                  <a:lnTo>
                    <a:pt x="90" y="102"/>
                  </a:lnTo>
                  <a:lnTo>
                    <a:pt x="84" y="108"/>
                  </a:lnTo>
                  <a:lnTo>
                    <a:pt x="84" y="138"/>
                  </a:lnTo>
                  <a:lnTo>
                    <a:pt x="66" y="174"/>
                  </a:lnTo>
                  <a:lnTo>
                    <a:pt x="54" y="186"/>
                  </a:lnTo>
                  <a:lnTo>
                    <a:pt x="18" y="204"/>
                  </a:lnTo>
                  <a:lnTo>
                    <a:pt x="12" y="216"/>
                  </a:lnTo>
                  <a:lnTo>
                    <a:pt x="6" y="222"/>
                  </a:lnTo>
                  <a:lnTo>
                    <a:pt x="6" y="234"/>
                  </a:lnTo>
                  <a:lnTo>
                    <a:pt x="0" y="246"/>
                  </a:lnTo>
                  <a:lnTo>
                    <a:pt x="12" y="228"/>
                  </a:lnTo>
                  <a:lnTo>
                    <a:pt x="18" y="246"/>
                  </a:lnTo>
                  <a:lnTo>
                    <a:pt x="36" y="270"/>
                  </a:lnTo>
                  <a:lnTo>
                    <a:pt x="48" y="252"/>
                  </a:lnTo>
                  <a:lnTo>
                    <a:pt x="54" y="258"/>
                  </a:lnTo>
                  <a:lnTo>
                    <a:pt x="60" y="270"/>
                  </a:lnTo>
                  <a:lnTo>
                    <a:pt x="96" y="270"/>
                  </a:lnTo>
                  <a:lnTo>
                    <a:pt x="96" y="282"/>
                  </a:lnTo>
                  <a:lnTo>
                    <a:pt x="102" y="294"/>
                  </a:lnTo>
                  <a:lnTo>
                    <a:pt x="102" y="336"/>
                  </a:lnTo>
                  <a:lnTo>
                    <a:pt x="138" y="336"/>
                  </a:lnTo>
                  <a:lnTo>
                    <a:pt x="144" y="348"/>
                  </a:lnTo>
                  <a:lnTo>
                    <a:pt x="132" y="342"/>
                  </a:lnTo>
                  <a:lnTo>
                    <a:pt x="108" y="342"/>
                  </a:lnTo>
                  <a:lnTo>
                    <a:pt x="102" y="348"/>
                  </a:lnTo>
                  <a:lnTo>
                    <a:pt x="102" y="360"/>
                  </a:lnTo>
                  <a:lnTo>
                    <a:pt x="108" y="378"/>
                  </a:lnTo>
                  <a:lnTo>
                    <a:pt x="114" y="384"/>
                  </a:lnTo>
                  <a:lnTo>
                    <a:pt x="126" y="408"/>
                  </a:lnTo>
                  <a:lnTo>
                    <a:pt x="156" y="396"/>
                  </a:lnTo>
                  <a:lnTo>
                    <a:pt x="162" y="402"/>
                  </a:lnTo>
                  <a:lnTo>
                    <a:pt x="174" y="408"/>
                  </a:lnTo>
                  <a:lnTo>
                    <a:pt x="180" y="414"/>
                  </a:lnTo>
                  <a:lnTo>
                    <a:pt x="192" y="420"/>
                  </a:lnTo>
                  <a:lnTo>
                    <a:pt x="198" y="420"/>
                  </a:lnTo>
                  <a:lnTo>
                    <a:pt x="216" y="414"/>
                  </a:lnTo>
                  <a:lnTo>
                    <a:pt x="228" y="414"/>
                  </a:lnTo>
                  <a:lnTo>
                    <a:pt x="240" y="408"/>
                  </a:lnTo>
                  <a:lnTo>
                    <a:pt x="246" y="402"/>
                  </a:lnTo>
                  <a:lnTo>
                    <a:pt x="246" y="396"/>
                  </a:lnTo>
                  <a:lnTo>
                    <a:pt x="240" y="390"/>
                  </a:lnTo>
                  <a:lnTo>
                    <a:pt x="240" y="384"/>
                  </a:lnTo>
                  <a:lnTo>
                    <a:pt x="246" y="384"/>
                  </a:lnTo>
                  <a:lnTo>
                    <a:pt x="252" y="378"/>
                  </a:lnTo>
                  <a:lnTo>
                    <a:pt x="276" y="366"/>
                  </a:lnTo>
                  <a:lnTo>
                    <a:pt x="306" y="366"/>
                  </a:lnTo>
                  <a:lnTo>
                    <a:pt x="324" y="354"/>
                  </a:lnTo>
                  <a:lnTo>
                    <a:pt x="312" y="342"/>
                  </a:lnTo>
                  <a:lnTo>
                    <a:pt x="312" y="336"/>
                  </a:lnTo>
                  <a:lnTo>
                    <a:pt x="264" y="312"/>
                  </a:lnTo>
                  <a:lnTo>
                    <a:pt x="240" y="312"/>
                  </a:lnTo>
                  <a:lnTo>
                    <a:pt x="240" y="300"/>
                  </a:lnTo>
                  <a:lnTo>
                    <a:pt x="246" y="288"/>
                  </a:lnTo>
                  <a:lnTo>
                    <a:pt x="252" y="282"/>
                  </a:lnTo>
                  <a:lnTo>
                    <a:pt x="246" y="276"/>
                  </a:lnTo>
                  <a:lnTo>
                    <a:pt x="234" y="270"/>
                  </a:lnTo>
                  <a:lnTo>
                    <a:pt x="228" y="264"/>
                  </a:lnTo>
                  <a:lnTo>
                    <a:pt x="228" y="252"/>
                  </a:lnTo>
                  <a:lnTo>
                    <a:pt x="240" y="246"/>
                  </a:lnTo>
                  <a:lnTo>
                    <a:pt x="246" y="240"/>
                  </a:lnTo>
                  <a:lnTo>
                    <a:pt x="258" y="234"/>
                  </a:lnTo>
                  <a:lnTo>
                    <a:pt x="270" y="234"/>
                  </a:lnTo>
                  <a:lnTo>
                    <a:pt x="276" y="228"/>
                  </a:lnTo>
                  <a:lnTo>
                    <a:pt x="288" y="204"/>
                  </a:lnTo>
                  <a:lnTo>
                    <a:pt x="288" y="192"/>
                  </a:lnTo>
                  <a:lnTo>
                    <a:pt x="294" y="186"/>
                  </a:lnTo>
                  <a:lnTo>
                    <a:pt x="300" y="174"/>
                  </a:lnTo>
                  <a:lnTo>
                    <a:pt x="324" y="162"/>
                  </a:lnTo>
                  <a:lnTo>
                    <a:pt x="312" y="132"/>
                  </a:lnTo>
                  <a:lnTo>
                    <a:pt x="306" y="126"/>
                  </a:lnTo>
                  <a:lnTo>
                    <a:pt x="294" y="102"/>
                  </a:lnTo>
                  <a:lnTo>
                    <a:pt x="294" y="90"/>
                  </a:lnTo>
                  <a:lnTo>
                    <a:pt x="306" y="66"/>
                  </a:lnTo>
                  <a:lnTo>
                    <a:pt x="318" y="60"/>
                  </a:lnTo>
                  <a:lnTo>
                    <a:pt x="324" y="54"/>
                  </a:lnTo>
                  <a:lnTo>
                    <a:pt x="330" y="54"/>
                  </a:lnTo>
                  <a:lnTo>
                    <a:pt x="312" y="36"/>
                  </a:lnTo>
                  <a:lnTo>
                    <a:pt x="288" y="24"/>
                  </a:lnTo>
                  <a:lnTo>
                    <a:pt x="270" y="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44" name="Kenya" descr="© INSCALE GmbH, 05.05.2010&#10;http://www.presentationload.com/">
              <a:extLst>
                <a:ext uri="{FF2B5EF4-FFF2-40B4-BE49-F238E27FC236}">
                  <a16:creationId xmlns:a16="http://schemas.microsoft.com/office/drawing/2014/main" id="{8482FFFD-F523-441D-B7CD-97C1C2E95B1D}"/>
                </a:ext>
              </a:extLst>
            </p:cNvPr>
            <p:cNvSpPr>
              <a:spLocks/>
            </p:cNvSpPr>
            <p:nvPr/>
          </p:nvSpPr>
          <p:spPr bwMode="gray">
            <a:xfrm>
              <a:off x="6621691" y="4350977"/>
              <a:ext cx="249248" cy="342787"/>
            </a:xfrm>
            <a:custGeom>
              <a:avLst/>
              <a:gdLst>
                <a:gd name="T0" fmla="*/ 2147483647 w 564"/>
                <a:gd name="T1" fmla="*/ 2147483647 h 762"/>
                <a:gd name="T2" fmla="*/ 2147483647 w 564"/>
                <a:gd name="T3" fmla="*/ 2147483647 h 762"/>
                <a:gd name="T4" fmla="*/ 2147483647 w 564"/>
                <a:gd name="T5" fmla="*/ 2147483647 h 762"/>
                <a:gd name="T6" fmla="*/ 2147483647 w 564"/>
                <a:gd name="T7" fmla="*/ 2147483647 h 762"/>
                <a:gd name="T8" fmla="*/ 2147483647 w 564"/>
                <a:gd name="T9" fmla="*/ 2147483647 h 762"/>
                <a:gd name="T10" fmla="*/ 2147483647 w 564"/>
                <a:gd name="T11" fmla="*/ 2147483647 h 762"/>
                <a:gd name="T12" fmla="*/ 2147483647 w 564"/>
                <a:gd name="T13" fmla="*/ 2147483647 h 762"/>
                <a:gd name="T14" fmla="*/ 2147483647 w 564"/>
                <a:gd name="T15" fmla="*/ 2147483647 h 762"/>
                <a:gd name="T16" fmla="*/ 2147483647 w 564"/>
                <a:gd name="T17" fmla="*/ 2147483647 h 762"/>
                <a:gd name="T18" fmla="*/ 2147483647 w 564"/>
                <a:gd name="T19" fmla="*/ 2147483647 h 762"/>
                <a:gd name="T20" fmla="*/ 2147483647 w 564"/>
                <a:gd name="T21" fmla="*/ 2147483647 h 762"/>
                <a:gd name="T22" fmla="*/ 2147483647 w 564"/>
                <a:gd name="T23" fmla="*/ 2147483647 h 762"/>
                <a:gd name="T24" fmla="*/ 2147483647 w 564"/>
                <a:gd name="T25" fmla="*/ 0 h 762"/>
                <a:gd name="T26" fmla="*/ 2147483647 w 564"/>
                <a:gd name="T27" fmla="*/ 2147483647 h 762"/>
                <a:gd name="T28" fmla="*/ 2147483647 w 564"/>
                <a:gd name="T29" fmla="*/ 2147483647 h 762"/>
                <a:gd name="T30" fmla="*/ 2147483647 w 564"/>
                <a:gd name="T31" fmla="*/ 2147483647 h 762"/>
                <a:gd name="T32" fmla="*/ 2147483647 w 564"/>
                <a:gd name="T33" fmla="*/ 2147483647 h 762"/>
                <a:gd name="T34" fmla="*/ 2147483647 w 564"/>
                <a:gd name="T35" fmla="*/ 2147483647 h 762"/>
                <a:gd name="T36" fmla="*/ 2147483647 w 564"/>
                <a:gd name="T37" fmla="*/ 2147483647 h 762"/>
                <a:gd name="T38" fmla="*/ 2147483647 w 564"/>
                <a:gd name="T39" fmla="*/ 2147483647 h 762"/>
                <a:gd name="T40" fmla="*/ 2147483647 w 564"/>
                <a:gd name="T41" fmla="*/ 2147483647 h 762"/>
                <a:gd name="T42" fmla="*/ 2147483647 w 564"/>
                <a:gd name="T43" fmla="*/ 2147483647 h 762"/>
                <a:gd name="T44" fmla="*/ 2147483647 w 564"/>
                <a:gd name="T45" fmla="*/ 2147483647 h 762"/>
                <a:gd name="T46" fmla="*/ 2147483647 w 564"/>
                <a:gd name="T47" fmla="*/ 2147483647 h 762"/>
                <a:gd name="T48" fmla="*/ 2147483647 w 564"/>
                <a:gd name="T49" fmla="*/ 2147483647 h 762"/>
                <a:gd name="T50" fmla="*/ 2147483647 w 564"/>
                <a:gd name="T51" fmla="*/ 2147483647 h 762"/>
                <a:gd name="T52" fmla="*/ 2147483647 w 564"/>
                <a:gd name="T53" fmla="*/ 2147483647 h 762"/>
                <a:gd name="T54" fmla="*/ 2147483647 w 564"/>
                <a:gd name="T55" fmla="*/ 2147483647 h 762"/>
                <a:gd name="T56" fmla="*/ 2147483647 w 564"/>
                <a:gd name="T57" fmla="*/ 2147483647 h 762"/>
                <a:gd name="T58" fmla="*/ 0 w 564"/>
                <a:gd name="T59" fmla="*/ 2147483647 h 762"/>
                <a:gd name="T60" fmla="*/ 2147483647 w 564"/>
                <a:gd name="T61" fmla="*/ 2147483647 h 762"/>
                <a:gd name="T62" fmla="*/ 2147483647 w 564"/>
                <a:gd name="T63" fmla="*/ 2147483647 h 762"/>
                <a:gd name="T64" fmla="*/ 2147483647 w 564"/>
                <a:gd name="T65" fmla="*/ 2147483647 h 762"/>
                <a:gd name="T66" fmla="*/ 2147483647 w 564"/>
                <a:gd name="T67" fmla="*/ 2147483647 h 762"/>
                <a:gd name="T68" fmla="*/ 2147483647 w 564"/>
                <a:gd name="T69" fmla="*/ 2147483647 h 762"/>
                <a:gd name="T70" fmla="*/ 0 w 564"/>
                <a:gd name="T71" fmla="*/ 2147483647 h 762"/>
                <a:gd name="T72" fmla="*/ 2147483647 w 564"/>
                <a:gd name="T73" fmla="*/ 2147483647 h 762"/>
                <a:gd name="T74" fmla="*/ 2147483647 w 564"/>
                <a:gd name="T75" fmla="*/ 2147483647 h 762"/>
                <a:gd name="T76" fmla="*/ 2147483647 w 564"/>
                <a:gd name="T77" fmla="*/ 2147483647 h 762"/>
                <a:gd name="T78" fmla="*/ 2147483647 w 564"/>
                <a:gd name="T79" fmla="*/ 2147483647 h 762"/>
                <a:gd name="T80" fmla="*/ 2147483647 w 564"/>
                <a:gd name="T81" fmla="*/ 2147483647 h 762"/>
                <a:gd name="T82" fmla="*/ 2147483647 w 564"/>
                <a:gd name="T83" fmla="*/ 2147483647 h 762"/>
                <a:gd name="T84" fmla="*/ 2147483647 w 564"/>
                <a:gd name="T85" fmla="*/ 2147483647 h 762"/>
                <a:gd name="T86" fmla="*/ 2147483647 w 564"/>
                <a:gd name="T87" fmla="*/ 2147483647 h 762"/>
                <a:gd name="T88" fmla="*/ 2147483647 w 564"/>
                <a:gd name="T89" fmla="*/ 2147483647 h 762"/>
                <a:gd name="T90" fmla="*/ 2147483647 w 564"/>
                <a:gd name="T91" fmla="*/ 2147483647 h 762"/>
                <a:gd name="T92" fmla="*/ 2147483647 w 564"/>
                <a:gd name="T93" fmla="*/ 2147483647 h 762"/>
                <a:gd name="T94" fmla="*/ 2147483647 w 564"/>
                <a:gd name="T95" fmla="*/ 2147483647 h 762"/>
                <a:gd name="T96" fmla="*/ 2147483647 w 564"/>
                <a:gd name="T97" fmla="*/ 2147483647 h 762"/>
                <a:gd name="T98" fmla="*/ 2147483647 w 564"/>
                <a:gd name="T99" fmla="*/ 2147483647 h 762"/>
                <a:gd name="T100" fmla="*/ 2147483647 w 564"/>
                <a:gd name="T101" fmla="*/ 2147483647 h 762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564"/>
                <a:gd name="T154" fmla="*/ 0 h 762"/>
                <a:gd name="T155" fmla="*/ 564 w 564"/>
                <a:gd name="T156" fmla="*/ 762 h 762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564" h="762">
                  <a:moveTo>
                    <a:pt x="498" y="150"/>
                  </a:moveTo>
                  <a:lnTo>
                    <a:pt x="540" y="108"/>
                  </a:lnTo>
                  <a:lnTo>
                    <a:pt x="558" y="72"/>
                  </a:lnTo>
                  <a:lnTo>
                    <a:pt x="564" y="66"/>
                  </a:lnTo>
                  <a:lnTo>
                    <a:pt x="564" y="60"/>
                  </a:lnTo>
                  <a:lnTo>
                    <a:pt x="540" y="54"/>
                  </a:lnTo>
                  <a:lnTo>
                    <a:pt x="534" y="60"/>
                  </a:lnTo>
                  <a:lnTo>
                    <a:pt x="504" y="60"/>
                  </a:lnTo>
                  <a:lnTo>
                    <a:pt x="480" y="30"/>
                  </a:lnTo>
                  <a:lnTo>
                    <a:pt x="462" y="48"/>
                  </a:lnTo>
                  <a:lnTo>
                    <a:pt x="456" y="48"/>
                  </a:lnTo>
                  <a:lnTo>
                    <a:pt x="450" y="54"/>
                  </a:lnTo>
                  <a:lnTo>
                    <a:pt x="438" y="60"/>
                  </a:lnTo>
                  <a:lnTo>
                    <a:pt x="426" y="60"/>
                  </a:lnTo>
                  <a:lnTo>
                    <a:pt x="414" y="72"/>
                  </a:lnTo>
                  <a:lnTo>
                    <a:pt x="414" y="84"/>
                  </a:lnTo>
                  <a:lnTo>
                    <a:pt x="390" y="102"/>
                  </a:lnTo>
                  <a:lnTo>
                    <a:pt x="378" y="96"/>
                  </a:lnTo>
                  <a:lnTo>
                    <a:pt x="372" y="96"/>
                  </a:lnTo>
                  <a:lnTo>
                    <a:pt x="360" y="90"/>
                  </a:lnTo>
                  <a:lnTo>
                    <a:pt x="330" y="90"/>
                  </a:lnTo>
                  <a:lnTo>
                    <a:pt x="318" y="84"/>
                  </a:lnTo>
                  <a:lnTo>
                    <a:pt x="288" y="84"/>
                  </a:lnTo>
                  <a:lnTo>
                    <a:pt x="210" y="24"/>
                  </a:lnTo>
                  <a:lnTo>
                    <a:pt x="138" y="18"/>
                  </a:lnTo>
                  <a:lnTo>
                    <a:pt x="132" y="0"/>
                  </a:lnTo>
                  <a:lnTo>
                    <a:pt x="108" y="12"/>
                  </a:lnTo>
                  <a:lnTo>
                    <a:pt x="18" y="12"/>
                  </a:lnTo>
                  <a:lnTo>
                    <a:pt x="0" y="42"/>
                  </a:lnTo>
                  <a:lnTo>
                    <a:pt x="6" y="48"/>
                  </a:lnTo>
                  <a:lnTo>
                    <a:pt x="12" y="60"/>
                  </a:lnTo>
                  <a:lnTo>
                    <a:pt x="12" y="84"/>
                  </a:lnTo>
                  <a:lnTo>
                    <a:pt x="18" y="84"/>
                  </a:lnTo>
                  <a:lnTo>
                    <a:pt x="24" y="90"/>
                  </a:lnTo>
                  <a:lnTo>
                    <a:pt x="24" y="84"/>
                  </a:lnTo>
                  <a:lnTo>
                    <a:pt x="30" y="84"/>
                  </a:lnTo>
                  <a:lnTo>
                    <a:pt x="30" y="96"/>
                  </a:lnTo>
                  <a:lnTo>
                    <a:pt x="24" y="102"/>
                  </a:lnTo>
                  <a:lnTo>
                    <a:pt x="24" y="108"/>
                  </a:lnTo>
                  <a:lnTo>
                    <a:pt x="42" y="126"/>
                  </a:lnTo>
                  <a:lnTo>
                    <a:pt x="36" y="132"/>
                  </a:lnTo>
                  <a:lnTo>
                    <a:pt x="72" y="174"/>
                  </a:lnTo>
                  <a:lnTo>
                    <a:pt x="66" y="180"/>
                  </a:lnTo>
                  <a:lnTo>
                    <a:pt x="60" y="180"/>
                  </a:lnTo>
                  <a:lnTo>
                    <a:pt x="54" y="186"/>
                  </a:lnTo>
                  <a:lnTo>
                    <a:pt x="54" y="192"/>
                  </a:lnTo>
                  <a:lnTo>
                    <a:pt x="66" y="216"/>
                  </a:lnTo>
                  <a:lnTo>
                    <a:pt x="72" y="222"/>
                  </a:lnTo>
                  <a:lnTo>
                    <a:pt x="78" y="234"/>
                  </a:lnTo>
                  <a:lnTo>
                    <a:pt x="78" y="246"/>
                  </a:lnTo>
                  <a:lnTo>
                    <a:pt x="66" y="258"/>
                  </a:lnTo>
                  <a:lnTo>
                    <a:pt x="60" y="282"/>
                  </a:lnTo>
                  <a:lnTo>
                    <a:pt x="42" y="282"/>
                  </a:lnTo>
                  <a:lnTo>
                    <a:pt x="36" y="288"/>
                  </a:lnTo>
                  <a:lnTo>
                    <a:pt x="36" y="312"/>
                  </a:lnTo>
                  <a:lnTo>
                    <a:pt x="18" y="324"/>
                  </a:lnTo>
                  <a:lnTo>
                    <a:pt x="12" y="342"/>
                  </a:lnTo>
                  <a:lnTo>
                    <a:pt x="6" y="348"/>
                  </a:lnTo>
                  <a:lnTo>
                    <a:pt x="0" y="360"/>
                  </a:lnTo>
                  <a:lnTo>
                    <a:pt x="0" y="384"/>
                  </a:lnTo>
                  <a:lnTo>
                    <a:pt x="18" y="402"/>
                  </a:lnTo>
                  <a:lnTo>
                    <a:pt x="30" y="402"/>
                  </a:lnTo>
                  <a:lnTo>
                    <a:pt x="30" y="390"/>
                  </a:lnTo>
                  <a:lnTo>
                    <a:pt x="54" y="390"/>
                  </a:lnTo>
                  <a:lnTo>
                    <a:pt x="60" y="408"/>
                  </a:lnTo>
                  <a:lnTo>
                    <a:pt x="42" y="408"/>
                  </a:lnTo>
                  <a:lnTo>
                    <a:pt x="30" y="420"/>
                  </a:lnTo>
                  <a:lnTo>
                    <a:pt x="24" y="414"/>
                  </a:lnTo>
                  <a:lnTo>
                    <a:pt x="18" y="414"/>
                  </a:lnTo>
                  <a:lnTo>
                    <a:pt x="6" y="420"/>
                  </a:lnTo>
                  <a:lnTo>
                    <a:pt x="0" y="432"/>
                  </a:lnTo>
                  <a:lnTo>
                    <a:pt x="0" y="438"/>
                  </a:lnTo>
                  <a:lnTo>
                    <a:pt x="12" y="450"/>
                  </a:lnTo>
                  <a:lnTo>
                    <a:pt x="6" y="468"/>
                  </a:lnTo>
                  <a:lnTo>
                    <a:pt x="258" y="624"/>
                  </a:lnTo>
                  <a:lnTo>
                    <a:pt x="270" y="636"/>
                  </a:lnTo>
                  <a:lnTo>
                    <a:pt x="270" y="642"/>
                  </a:lnTo>
                  <a:lnTo>
                    <a:pt x="264" y="648"/>
                  </a:lnTo>
                  <a:lnTo>
                    <a:pt x="258" y="648"/>
                  </a:lnTo>
                  <a:lnTo>
                    <a:pt x="252" y="654"/>
                  </a:lnTo>
                  <a:lnTo>
                    <a:pt x="366" y="762"/>
                  </a:lnTo>
                  <a:lnTo>
                    <a:pt x="384" y="756"/>
                  </a:lnTo>
                  <a:lnTo>
                    <a:pt x="414" y="690"/>
                  </a:lnTo>
                  <a:lnTo>
                    <a:pt x="414" y="660"/>
                  </a:lnTo>
                  <a:lnTo>
                    <a:pt x="426" y="648"/>
                  </a:lnTo>
                  <a:lnTo>
                    <a:pt x="432" y="648"/>
                  </a:lnTo>
                  <a:lnTo>
                    <a:pt x="444" y="636"/>
                  </a:lnTo>
                  <a:lnTo>
                    <a:pt x="444" y="624"/>
                  </a:lnTo>
                  <a:lnTo>
                    <a:pt x="438" y="618"/>
                  </a:lnTo>
                  <a:lnTo>
                    <a:pt x="438" y="600"/>
                  </a:lnTo>
                  <a:lnTo>
                    <a:pt x="444" y="594"/>
                  </a:lnTo>
                  <a:lnTo>
                    <a:pt x="456" y="588"/>
                  </a:lnTo>
                  <a:lnTo>
                    <a:pt x="468" y="588"/>
                  </a:lnTo>
                  <a:lnTo>
                    <a:pt x="474" y="582"/>
                  </a:lnTo>
                  <a:lnTo>
                    <a:pt x="480" y="582"/>
                  </a:lnTo>
                  <a:lnTo>
                    <a:pt x="486" y="540"/>
                  </a:lnTo>
                  <a:lnTo>
                    <a:pt x="516" y="540"/>
                  </a:lnTo>
                  <a:lnTo>
                    <a:pt x="528" y="534"/>
                  </a:lnTo>
                  <a:lnTo>
                    <a:pt x="534" y="522"/>
                  </a:lnTo>
                  <a:lnTo>
                    <a:pt x="540" y="516"/>
                  </a:lnTo>
                  <a:lnTo>
                    <a:pt x="498" y="450"/>
                  </a:lnTo>
                  <a:lnTo>
                    <a:pt x="498" y="15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45" name="Kazakhstan" descr="© INSCALE GmbH, 05.05.2010&#10;http://www.presentationload.com/">
              <a:extLst>
                <a:ext uri="{FF2B5EF4-FFF2-40B4-BE49-F238E27FC236}">
                  <a16:creationId xmlns:a16="http://schemas.microsoft.com/office/drawing/2014/main" id="{66FAAFF0-96C7-496F-ADBB-67EB7BB40157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6875702" y="2532300"/>
              <a:ext cx="1114474" cy="522115"/>
            </a:xfrm>
            <a:custGeom>
              <a:avLst/>
              <a:gdLst>
                <a:gd name="T0" fmla="*/ 2147483647 w 2514"/>
                <a:gd name="T1" fmla="*/ 2147483647 h 1164"/>
                <a:gd name="T2" fmla="*/ 2147483647 w 2514"/>
                <a:gd name="T3" fmla="*/ 2147483647 h 1164"/>
                <a:gd name="T4" fmla="*/ 2147483647 w 2514"/>
                <a:gd name="T5" fmla="*/ 2147483647 h 1164"/>
                <a:gd name="T6" fmla="*/ 2147483647 w 2514"/>
                <a:gd name="T7" fmla="*/ 2147483647 h 1164"/>
                <a:gd name="T8" fmla="*/ 2147483647 w 2514"/>
                <a:gd name="T9" fmla="*/ 2147483647 h 1164"/>
                <a:gd name="T10" fmla="*/ 2147483647 w 2514"/>
                <a:gd name="T11" fmla="*/ 2147483647 h 1164"/>
                <a:gd name="T12" fmla="*/ 2147483647 w 2514"/>
                <a:gd name="T13" fmla="*/ 2147483647 h 1164"/>
                <a:gd name="T14" fmla="*/ 2147483647 w 2514"/>
                <a:gd name="T15" fmla="*/ 2147483647 h 1164"/>
                <a:gd name="T16" fmla="*/ 2147483647 w 2514"/>
                <a:gd name="T17" fmla="*/ 2147483647 h 1164"/>
                <a:gd name="T18" fmla="*/ 2147483647 w 2514"/>
                <a:gd name="T19" fmla="*/ 2147483647 h 1164"/>
                <a:gd name="T20" fmla="*/ 2147483647 w 2514"/>
                <a:gd name="T21" fmla="*/ 2147483647 h 1164"/>
                <a:gd name="T22" fmla="*/ 2147483647 w 2514"/>
                <a:gd name="T23" fmla="*/ 2147483647 h 1164"/>
                <a:gd name="T24" fmla="*/ 2147483647 w 2514"/>
                <a:gd name="T25" fmla="*/ 2147483647 h 1164"/>
                <a:gd name="T26" fmla="*/ 2147483647 w 2514"/>
                <a:gd name="T27" fmla="*/ 2147483647 h 1164"/>
                <a:gd name="T28" fmla="*/ 2147483647 w 2514"/>
                <a:gd name="T29" fmla="*/ 2147483647 h 1164"/>
                <a:gd name="T30" fmla="*/ 2147483647 w 2514"/>
                <a:gd name="T31" fmla="*/ 2147483647 h 1164"/>
                <a:gd name="T32" fmla="*/ 2147483647 w 2514"/>
                <a:gd name="T33" fmla="*/ 2147483647 h 1164"/>
                <a:gd name="T34" fmla="*/ 2147483647 w 2514"/>
                <a:gd name="T35" fmla="*/ 2147483647 h 1164"/>
                <a:gd name="T36" fmla="*/ 2147483647 w 2514"/>
                <a:gd name="T37" fmla="*/ 2147483647 h 1164"/>
                <a:gd name="T38" fmla="*/ 2147483647 w 2514"/>
                <a:gd name="T39" fmla="*/ 2147483647 h 1164"/>
                <a:gd name="T40" fmla="*/ 2147483647 w 2514"/>
                <a:gd name="T41" fmla="*/ 2147483647 h 1164"/>
                <a:gd name="T42" fmla="*/ 2147483647 w 2514"/>
                <a:gd name="T43" fmla="*/ 2147483647 h 1164"/>
                <a:gd name="T44" fmla="*/ 2147483647 w 2514"/>
                <a:gd name="T45" fmla="*/ 2147483647 h 1164"/>
                <a:gd name="T46" fmla="*/ 2147483647 w 2514"/>
                <a:gd name="T47" fmla="*/ 2147483647 h 1164"/>
                <a:gd name="T48" fmla="*/ 2147483647 w 2514"/>
                <a:gd name="T49" fmla="*/ 2147483647 h 1164"/>
                <a:gd name="T50" fmla="*/ 2147483647 w 2514"/>
                <a:gd name="T51" fmla="*/ 2147483647 h 1164"/>
                <a:gd name="T52" fmla="*/ 2147483647 w 2514"/>
                <a:gd name="T53" fmla="*/ 2147483647 h 1164"/>
                <a:gd name="T54" fmla="*/ 2147483647 w 2514"/>
                <a:gd name="T55" fmla="*/ 2147483647 h 1164"/>
                <a:gd name="T56" fmla="*/ 2147483647 w 2514"/>
                <a:gd name="T57" fmla="*/ 2147483647 h 1164"/>
                <a:gd name="T58" fmla="*/ 2147483647 w 2514"/>
                <a:gd name="T59" fmla="*/ 2147483647 h 1164"/>
                <a:gd name="T60" fmla="*/ 2147483647 w 2514"/>
                <a:gd name="T61" fmla="*/ 2147483647 h 1164"/>
                <a:gd name="T62" fmla="*/ 2147483647 w 2514"/>
                <a:gd name="T63" fmla="*/ 2147483647 h 1164"/>
                <a:gd name="T64" fmla="*/ 2147483647 w 2514"/>
                <a:gd name="T65" fmla="*/ 2147483647 h 1164"/>
                <a:gd name="T66" fmla="*/ 2147483647 w 2514"/>
                <a:gd name="T67" fmla="*/ 2147483647 h 1164"/>
                <a:gd name="T68" fmla="*/ 2147483647 w 2514"/>
                <a:gd name="T69" fmla="*/ 2147483647 h 1164"/>
                <a:gd name="T70" fmla="*/ 2147483647 w 2514"/>
                <a:gd name="T71" fmla="*/ 2147483647 h 1164"/>
                <a:gd name="T72" fmla="*/ 2147483647 w 2514"/>
                <a:gd name="T73" fmla="*/ 2147483647 h 1164"/>
                <a:gd name="T74" fmla="*/ 2147483647 w 2514"/>
                <a:gd name="T75" fmla="*/ 2147483647 h 1164"/>
                <a:gd name="T76" fmla="*/ 2147483647 w 2514"/>
                <a:gd name="T77" fmla="*/ 2147483647 h 1164"/>
                <a:gd name="T78" fmla="*/ 2147483647 w 2514"/>
                <a:gd name="T79" fmla="*/ 2147483647 h 1164"/>
                <a:gd name="T80" fmla="*/ 2147483647 w 2514"/>
                <a:gd name="T81" fmla="*/ 2147483647 h 1164"/>
                <a:gd name="T82" fmla="*/ 2147483647 w 2514"/>
                <a:gd name="T83" fmla="*/ 2147483647 h 1164"/>
                <a:gd name="T84" fmla="*/ 2147483647 w 2514"/>
                <a:gd name="T85" fmla="*/ 2147483647 h 1164"/>
                <a:gd name="T86" fmla="*/ 2147483647 w 2514"/>
                <a:gd name="T87" fmla="*/ 2147483647 h 1164"/>
                <a:gd name="T88" fmla="*/ 2147483647 w 2514"/>
                <a:gd name="T89" fmla="*/ 2147483647 h 1164"/>
                <a:gd name="T90" fmla="*/ 2147483647 w 2514"/>
                <a:gd name="T91" fmla="*/ 2147483647 h 1164"/>
                <a:gd name="T92" fmla="*/ 2147483647 w 2514"/>
                <a:gd name="T93" fmla="*/ 2147483647 h 1164"/>
                <a:gd name="T94" fmla="*/ 2147483647 w 2514"/>
                <a:gd name="T95" fmla="*/ 2147483647 h 1164"/>
                <a:gd name="T96" fmla="*/ 2147483647 w 2514"/>
                <a:gd name="T97" fmla="*/ 2147483647 h 1164"/>
                <a:gd name="T98" fmla="*/ 2147483647 w 2514"/>
                <a:gd name="T99" fmla="*/ 2147483647 h 1164"/>
                <a:gd name="T100" fmla="*/ 2147483647 w 2514"/>
                <a:gd name="T101" fmla="*/ 2147483647 h 1164"/>
                <a:gd name="T102" fmla="*/ 2147483647 w 2514"/>
                <a:gd name="T103" fmla="*/ 2147483647 h 1164"/>
                <a:gd name="T104" fmla="*/ 2147483647 w 2514"/>
                <a:gd name="T105" fmla="*/ 2147483647 h 1164"/>
                <a:gd name="T106" fmla="*/ 2147483647 w 2514"/>
                <a:gd name="T107" fmla="*/ 2147483647 h 1164"/>
                <a:gd name="T108" fmla="*/ 2147483647 w 2514"/>
                <a:gd name="T109" fmla="*/ 2147483647 h 1164"/>
                <a:gd name="T110" fmla="*/ 2147483647 w 2514"/>
                <a:gd name="T111" fmla="*/ 2147483647 h 1164"/>
                <a:gd name="T112" fmla="*/ 2147483647 w 2514"/>
                <a:gd name="T113" fmla="*/ 2147483647 h 1164"/>
                <a:gd name="T114" fmla="*/ 2147483647 w 2514"/>
                <a:gd name="T115" fmla="*/ 2147483647 h 1164"/>
                <a:gd name="T116" fmla="*/ 2147483647 w 2514"/>
                <a:gd name="T117" fmla="*/ 2147483647 h 1164"/>
                <a:gd name="T118" fmla="*/ 2147483647 w 2514"/>
                <a:gd name="T119" fmla="*/ 2147483647 h 1164"/>
                <a:gd name="T120" fmla="*/ 2147483647 w 2514"/>
                <a:gd name="T121" fmla="*/ 2147483647 h 1164"/>
                <a:gd name="T122" fmla="*/ 2147483647 w 2514"/>
                <a:gd name="T123" fmla="*/ 2147483647 h 1164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514"/>
                <a:gd name="T187" fmla="*/ 0 h 1164"/>
                <a:gd name="T188" fmla="*/ 2514 w 2514"/>
                <a:gd name="T189" fmla="*/ 1164 h 1164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514" h="1164">
                  <a:moveTo>
                    <a:pt x="852" y="756"/>
                  </a:moveTo>
                  <a:lnTo>
                    <a:pt x="840" y="744"/>
                  </a:lnTo>
                  <a:lnTo>
                    <a:pt x="822" y="768"/>
                  </a:lnTo>
                  <a:lnTo>
                    <a:pt x="816" y="780"/>
                  </a:lnTo>
                  <a:lnTo>
                    <a:pt x="870" y="804"/>
                  </a:lnTo>
                  <a:lnTo>
                    <a:pt x="870" y="786"/>
                  </a:lnTo>
                  <a:lnTo>
                    <a:pt x="864" y="780"/>
                  </a:lnTo>
                  <a:lnTo>
                    <a:pt x="858" y="768"/>
                  </a:lnTo>
                  <a:lnTo>
                    <a:pt x="858" y="762"/>
                  </a:lnTo>
                  <a:lnTo>
                    <a:pt x="852" y="756"/>
                  </a:lnTo>
                  <a:close/>
                  <a:moveTo>
                    <a:pt x="2484" y="492"/>
                  </a:moveTo>
                  <a:lnTo>
                    <a:pt x="2484" y="486"/>
                  </a:lnTo>
                  <a:lnTo>
                    <a:pt x="2514" y="486"/>
                  </a:lnTo>
                  <a:lnTo>
                    <a:pt x="2478" y="444"/>
                  </a:lnTo>
                  <a:lnTo>
                    <a:pt x="2454" y="420"/>
                  </a:lnTo>
                  <a:lnTo>
                    <a:pt x="2442" y="456"/>
                  </a:lnTo>
                  <a:lnTo>
                    <a:pt x="2370" y="450"/>
                  </a:lnTo>
                  <a:lnTo>
                    <a:pt x="2370" y="444"/>
                  </a:lnTo>
                  <a:lnTo>
                    <a:pt x="2364" y="438"/>
                  </a:lnTo>
                  <a:lnTo>
                    <a:pt x="2358" y="426"/>
                  </a:lnTo>
                  <a:lnTo>
                    <a:pt x="2352" y="420"/>
                  </a:lnTo>
                  <a:lnTo>
                    <a:pt x="2346" y="408"/>
                  </a:lnTo>
                  <a:lnTo>
                    <a:pt x="2346" y="402"/>
                  </a:lnTo>
                  <a:lnTo>
                    <a:pt x="2340" y="402"/>
                  </a:lnTo>
                  <a:lnTo>
                    <a:pt x="2328" y="396"/>
                  </a:lnTo>
                  <a:lnTo>
                    <a:pt x="2316" y="396"/>
                  </a:lnTo>
                  <a:lnTo>
                    <a:pt x="2304" y="390"/>
                  </a:lnTo>
                  <a:lnTo>
                    <a:pt x="2292" y="390"/>
                  </a:lnTo>
                  <a:lnTo>
                    <a:pt x="2286" y="378"/>
                  </a:lnTo>
                  <a:lnTo>
                    <a:pt x="2274" y="372"/>
                  </a:lnTo>
                  <a:lnTo>
                    <a:pt x="2250" y="348"/>
                  </a:lnTo>
                  <a:lnTo>
                    <a:pt x="2226" y="336"/>
                  </a:lnTo>
                  <a:lnTo>
                    <a:pt x="2208" y="336"/>
                  </a:lnTo>
                  <a:lnTo>
                    <a:pt x="2196" y="342"/>
                  </a:lnTo>
                  <a:lnTo>
                    <a:pt x="2178" y="348"/>
                  </a:lnTo>
                  <a:lnTo>
                    <a:pt x="2166" y="354"/>
                  </a:lnTo>
                  <a:lnTo>
                    <a:pt x="2160" y="366"/>
                  </a:lnTo>
                  <a:lnTo>
                    <a:pt x="2136" y="366"/>
                  </a:lnTo>
                  <a:lnTo>
                    <a:pt x="2124" y="360"/>
                  </a:lnTo>
                  <a:lnTo>
                    <a:pt x="2118" y="348"/>
                  </a:lnTo>
                  <a:lnTo>
                    <a:pt x="2106" y="342"/>
                  </a:lnTo>
                  <a:lnTo>
                    <a:pt x="2076" y="342"/>
                  </a:lnTo>
                  <a:lnTo>
                    <a:pt x="2076" y="336"/>
                  </a:lnTo>
                  <a:lnTo>
                    <a:pt x="2070" y="330"/>
                  </a:lnTo>
                  <a:lnTo>
                    <a:pt x="2070" y="318"/>
                  </a:lnTo>
                  <a:lnTo>
                    <a:pt x="2064" y="312"/>
                  </a:lnTo>
                  <a:lnTo>
                    <a:pt x="2052" y="312"/>
                  </a:lnTo>
                  <a:lnTo>
                    <a:pt x="2052" y="318"/>
                  </a:lnTo>
                  <a:lnTo>
                    <a:pt x="2046" y="324"/>
                  </a:lnTo>
                  <a:lnTo>
                    <a:pt x="2046" y="336"/>
                  </a:lnTo>
                  <a:lnTo>
                    <a:pt x="2034" y="348"/>
                  </a:lnTo>
                  <a:lnTo>
                    <a:pt x="2022" y="354"/>
                  </a:lnTo>
                  <a:lnTo>
                    <a:pt x="2010" y="354"/>
                  </a:lnTo>
                  <a:lnTo>
                    <a:pt x="1998" y="348"/>
                  </a:lnTo>
                  <a:lnTo>
                    <a:pt x="1986" y="336"/>
                  </a:lnTo>
                  <a:lnTo>
                    <a:pt x="1974" y="318"/>
                  </a:lnTo>
                  <a:lnTo>
                    <a:pt x="1938" y="282"/>
                  </a:lnTo>
                  <a:lnTo>
                    <a:pt x="1920" y="258"/>
                  </a:lnTo>
                  <a:lnTo>
                    <a:pt x="1848" y="198"/>
                  </a:lnTo>
                  <a:lnTo>
                    <a:pt x="1818" y="168"/>
                  </a:lnTo>
                  <a:lnTo>
                    <a:pt x="1800" y="156"/>
                  </a:lnTo>
                  <a:lnTo>
                    <a:pt x="1788" y="150"/>
                  </a:lnTo>
                  <a:lnTo>
                    <a:pt x="1758" y="132"/>
                  </a:lnTo>
                  <a:lnTo>
                    <a:pt x="1728" y="120"/>
                  </a:lnTo>
                  <a:lnTo>
                    <a:pt x="1692" y="102"/>
                  </a:lnTo>
                  <a:lnTo>
                    <a:pt x="1698" y="102"/>
                  </a:lnTo>
                  <a:lnTo>
                    <a:pt x="1710" y="90"/>
                  </a:lnTo>
                  <a:lnTo>
                    <a:pt x="1710" y="72"/>
                  </a:lnTo>
                  <a:lnTo>
                    <a:pt x="1704" y="66"/>
                  </a:lnTo>
                  <a:lnTo>
                    <a:pt x="1698" y="66"/>
                  </a:lnTo>
                  <a:lnTo>
                    <a:pt x="1680" y="84"/>
                  </a:lnTo>
                  <a:lnTo>
                    <a:pt x="1644" y="96"/>
                  </a:lnTo>
                  <a:lnTo>
                    <a:pt x="1632" y="114"/>
                  </a:lnTo>
                  <a:lnTo>
                    <a:pt x="1620" y="114"/>
                  </a:lnTo>
                  <a:lnTo>
                    <a:pt x="1608" y="120"/>
                  </a:lnTo>
                  <a:lnTo>
                    <a:pt x="1602" y="126"/>
                  </a:lnTo>
                  <a:lnTo>
                    <a:pt x="1602" y="144"/>
                  </a:lnTo>
                  <a:lnTo>
                    <a:pt x="1590" y="156"/>
                  </a:lnTo>
                  <a:lnTo>
                    <a:pt x="1578" y="150"/>
                  </a:lnTo>
                  <a:lnTo>
                    <a:pt x="1572" y="144"/>
                  </a:lnTo>
                  <a:lnTo>
                    <a:pt x="1560" y="138"/>
                  </a:lnTo>
                  <a:lnTo>
                    <a:pt x="1554" y="132"/>
                  </a:lnTo>
                  <a:lnTo>
                    <a:pt x="1548" y="132"/>
                  </a:lnTo>
                  <a:lnTo>
                    <a:pt x="1542" y="138"/>
                  </a:lnTo>
                  <a:lnTo>
                    <a:pt x="1536" y="138"/>
                  </a:lnTo>
                  <a:lnTo>
                    <a:pt x="1530" y="144"/>
                  </a:lnTo>
                  <a:lnTo>
                    <a:pt x="1524" y="144"/>
                  </a:lnTo>
                  <a:lnTo>
                    <a:pt x="1524" y="138"/>
                  </a:lnTo>
                  <a:lnTo>
                    <a:pt x="1530" y="132"/>
                  </a:lnTo>
                  <a:lnTo>
                    <a:pt x="1530" y="108"/>
                  </a:lnTo>
                  <a:lnTo>
                    <a:pt x="1518" y="102"/>
                  </a:lnTo>
                  <a:lnTo>
                    <a:pt x="1512" y="102"/>
                  </a:lnTo>
                  <a:lnTo>
                    <a:pt x="1506" y="108"/>
                  </a:lnTo>
                  <a:lnTo>
                    <a:pt x="1482" y="96"/>
                  </a:lnTo>
                  <a:lnTo>
                    <a:pt x="1458" y="108"/>
                  </a:lnTo>
                  <a:lnTo>
                    <a:pt x="1434" y="72"/>
                  </a:lnTo>
                  <a:lnTo>
                    <a:pt x="1422" y="90"/>
                  </a:lnTo>
                  <a:lnTo>
                    <a:pt x="1404" y="90"/>
                  </a:lnTo>
                  <a:lnTo>
                    <a:pt x="1392" y="96"/>
                  </a:lnTo>
                  <a:lnTo>
                    <a:pt x="1374" y="96"/>
                  </a:lnTo>
                  <a:lnTo>
                    <a:pt x="1368" y="90"/>
                  </a:lnTo>
                  <a:lnTo>
                    <a:pt x="1368" y="48"/>
                  </a:lnTo>
                  <a:lnTo>
                    <a:pt x="1362" y="42"/>
                  </a:lnTo>
                  <a:lnTo>
                    <a:pt x="1350" y="42"/>
                  </a:lnTo>
                  <a:lnTo>
                    <a:pt x="1344" y="36"/>
                  </a:lnTo>
                  <a:lnTo>
                    <a:pt x="1338" y="24"/>
                  </a:lnTo>
                  <a:lnTo>
                    <a:pt x="1320" y="6"/>
                  </a:lnTo>
                  <a:lnTo>
                    <a:pt x="1314" y="6"/>
                  </a:lnTo>
                  <a:lnTo>
                    <a:pt x="1302" y="18"/>
                  </a:lnTo>
                  <a:lnTo>
                    <a:pt x="1290" y="18"/>
                  </a:lnTo>
                  <a:lnTo>
                    <a:pt x="1278" y="6"/>
                  </a:lnTo>
                  <a:lnTo>
                    <a:pt x="1260" y="6"/>
                  </a:lnTo>
                  <a:lnTo>
                    <a:pt x="1242" y="0"/>
                  </a:lnTo>
                  <a:lnTo>
                    <a:pt x="1218" y="0"/>
                  </a:lnTo>
                  <a:lnTo>
                    <a:pt x="1200" y="6"/>
                  </a:lnTo>
                  <a:lnTo>
                    <a:pt x="1188" y="12"/>
                  </a:lnTo>
                  <a:lnTo>
                    <a:pt x="1176" y="24"/>
                  </a:lnTo>
                  <a:lnTo>
                    <a:pt x="1176" y="36"/>
                  </a:lnTo>
                  <a:lnTo>
                    <a:pt x="1164" y="36"/>
                  </a:lnTo>
                  <a:lnTo>
                    <a:pt x="1110" y="54"/>
                  </a:lnTo>
                  <a:lnTo>
                    <a:pt x="1020" y="54"/>
                  </a:lnTo>
                  <a:lnTo>
                    <a:pt x="1014" y="60"/>
                  </a:lnTo>
                  <a:lnTo>
                    <a:pt x="1014" y="78"/>
                  </a:lnTo>
                  <a:lnTo>
                    <a:pt x="948" y="78"/>
                  </a:lnTo>
                  <a:lnTo>
                    <a:pt x="942" y="96"/>
                  </a:lnTo>
                  <a:lnTo>
                    <a:pt x="888" y="96"/>
                  </a:lnTo>
                  <a:lnTo>
                    <a:pt x="828" y="102"/>
                  </a:lnTo>
                  <a:lnTo>
                    <a:pt x="792" y="114"/>
                  </a:lnTo>
                  <a:lnTo>
                    <a:pt x="780" y="126"/>
                  </a:lnTo>
                  <a:lnTo>
                    <a:pt x="780" y="132"/>
                  </a:lnTo>
                  <a:lnTo>
                    <a:pt x="786" y="138"/>
                  </a:lnTo>
                  <a:lnTo>
                    <a:pt x="786" y="144"/>
                  </a:lnTo>
                  <a:lnTo>
                    <a:pt x="810" y="144"/>
                  </a:lnTo>
                  <a:lnTo>
                    <a:pt x="798" y="162"/>
                  </a:lnTo>
                  <a:lnTo>
                    <a:pt x="810" y="162"/>
                  </a:lnTo>
                  <a:lnTo>
                    <a:pt x="834" y="174"/>
                  </a:lnTo>
                  <a:lnTo>
                    <a:pt x="846" y="174"/>
                  </a:lnTo>
                  <a:lnTo>
                    <a:pt x="858" y="186"/>
                  </a:lnTo>
                  <a:lnTo>
                    <a:pt x="804" y="186"/>
                  </a:lnTo>
                  <a:lnTo>
                    <a:pt x="792" y="198"/>
                  </a:lnTo>
                  <a:lnTo>
                    <a:pt x="798" y="204"/>
                  </a:lnTo>
                  <a:lnTo>
                    <a:pt x="804" y="216"/>
                  </a:lnTo>
                  <a:lnTo>
                    <a:pt x="810" y="222"/>
                  </a:lnTo>
                  <a:lnTo>
                    <a:pt x="810" y="234"/>
                  </a:lnTo>
                  <a:lnTo>
                    <a:pt x="798" y="246"/>
                  </a:lnTo>
                  <a:lnTo>
                    <a:pt x="786" y="246"/>
                  </a:lnTo>
                  <a:lnTo>
                    <a:pt x="774" y="252"/>
                  </a:lnTo>
                  <a:lnTo>
                    <a:pt x="762" y="252"/>
                  </a:lnTo>
                  <a:lnTo>
                    <a:pt x="792" y="282"/>
                  </a:lnTo>
                  <a:lnTo>
                    <a:pt x="816" y="282"/>
                  </a:lnTo>
                  <a:lnTo>
                    <a:pt x="834" y="288"/>
                  </a:lnTo>
                  <a:lnTo>
                    <a:pt x="846" y="294"/>
                  </a:lnTo>
                  <a:lnTo>
                    <a:pt x="870" y="318"/>
                  </a:lnTo>
                  <a:lnTo>
                    <a:pt x="876" y="336"/>
                  </a:lnTo>
                  <a:lnTo>
                    <a:pt x="876" y="348"/>
                  </a:lnTo>
                  <a:lnTo>
                    <a:pt x="870" y="360"/>
                  </a:lnTo>
                  <a:lnTo>
                    <a:pt x="864" y="366"/>
                  </a:lnTo>
                  <a:lnTo>
                    <a:pt x="828" y="366"/>
                  </a:lnTo>
                  <a:lnTo>
                    <a:pt x="816" y="360"/>
                  </a:lnTo>
                  <a:lnTo>
                    <a:pt x="810" y="354"/>
                  </a:lnTo>
                  <a:lnTo>
                    <a:pt x="798" y="354"/>
                  </a:lnTo>
                  <a:lnTo>
                    <a:pt x="792" y="348"/>
                  </a:lnTo>
                  <a:lnTo>
                    <a:pt x="780" y="372"/>
                  </a:lnTo>
                  <a:lnTo>
                    <a:pt x="768" y="372"/>
                  </a:lnTo>
                  <a:lnTo>
                    <a:pt x="756" y="366"/>
                  </a:lnTo>
                  <a:lnTo>
                    <a:pt x="732" y="366"/>
                  </a:lnTo>
                  <a:lnTo>
                    <a:pt x="708" y="354"/>
                  </a:lnTo>
                  <a:lnTo>
                    <a:pt x="702" y="342"/>
                  </a:lnTo>
                  <a:lnTo>
                    <a:pt x="690" y="336"/>
                  </a:lnTo>
                  <a:lnTo>
                    <a:pt x="684" y="330"/>
                  </a:lnTo>
                  <a:lnTo>
                    <a:pt x="672" y="330"/>
                  </a:lnTo>
                  <a:lnTo>
                    <a:pt x="666" y="336"/>
                  </a:lnTo>
                  <a:lnTo>
                    <a:pt x="654" y="342"/>
                  </a:lnTo>
                  <a:lnTo>
                    <a:pt x="636" y="348"/>
                  </a:lnTo>
                  <a:lnTo>
                    <a:pt x="624" y="348"/>
                  </a:lnTo>
                  <a:lnTo>
                    <a:pt x="588" y="330"/>
                  </a:lnTo>
                  <a:lnTo>
                    <a:pt x="582" y="330"/>
                  </a:lnTo>
                  <a:lnTo>
                    <a:pt x="570" y="336"/>
                  </a:lnTo>
                  <a:lnTo>
                    <a:pt x="558" y="348"/>
                  </a:lnTo>
                  <a:lnTo>
                    <a:pt x="546" y="354"/>
                  </a:lnTo>
                  <a:lnTo>
                    <a:pt x="540" y="366"/>
                  </a:lnTo>
                  <a:lnTo>
                    <a:pt x="534" y="372"/>
                  </a:lnTo>
                  <a:lnTo>
                    <a:pt x="462" y="336"/>
                  </a:lnTo>
                  <a:lnTo>
                    <a:pt x="450" y="336"/>
                  </a:lnTo>
                  <a:lnTo>
                    <a:pt x="450" y="342"/>
                  </a:lnTo>
                  <a:lnTo>
                    <a:pt x="462" y="354"/>
                  </a:lnTo>
                  <a:lnTo>
                    <a:pt x="462" y="372"/>
                  </a:lnTo>
                  <a:lnTo>
                    <a:pt x="450" y="372"/>
                  </a:lnTo>
                  <a:lnTo>
                    <a:pt x="438" y="360"/>
                  </a:lnTo>
                  <a:lnTo>
                    <a:pt x="438" y="354"/>
                  </a:lnTo>
                  <a:lnTo>
                    <a:pt x="426" y="324"/>
                  </a:lnTo>
                  <a:lnTo>
                    <a:pt x="390" y="324"/>
                  </a:lnTo>
                  <a:lnTo>
                    <a:pt x="384" y="312"/>
                  </a:lnTo>
                  <a:lnTo>
                    <a:pt x="384" y="306"/>
                  </a:lnTo>
                  <a:lnTo>
                    <a:pt x="378" y="300"/>
                  </a:lnTo>
                  <a:lnTo>
                    <a:pt x="318" y="300"/>
                  </a:lnTo>
                  <a:lnTo>
                    <a:pt x="312" y="288"/>
                  </a:lnTo>
                  <a:lnTo>
                    <a:pt x="306" y="282"/>
                  </a:lnTo>
                  <a:lnTo>
                    <a:pt x="288" y="282"/>
                  </a:lnTo>
                  <a:lnTo>
                    <a:pt x="276" y="288"/>
                  </a:lnTo>
                  <a:lnTo>
                    <a:pt x="264" y="300"/>
                  </a:lnTo>
                  <a:lnTo>
                    <a:pt x="234" y="300"/>
                  </a:lnTo>
                  <a:lnTo>
                    <a:pt x="228" y="294"/>
                  </a:lnTo>
                  <a:lnTo>
                    <a:pt x="228" y="288"/>
                  </a:lnTo>
                  <a:lnTo>
                    <a:pt x="222" y="288"/>
                  </a:lnTo>
                  <a:lnTo>
                    <a:pt x="210" y="282"/>
                  </a:lnTo>
                  <a:lnTo>
                    <a:pt x="180" y="282"/>
                  </a:lnTo>
                  <a:lnTo>
                    <a:pt x="180" y="288"/>
                  </a:lnTo>
                  <a:lnTo>
                    <a:pt x="186" y="294"/>
                  </a:lnTo>
                  <a:lnTo>
                    <a:pt x="186" y="312"/>
                  </a:lnTo>
                  <a:lnTo>
                    <a:pt x="174" y="324"/>
                  </a:lnTo>
                  <a:lnTo>
                    <a:pt x="162" y="330"/>
                  </a:lnTo>
                  <a:lnTo>
                    <a:pt x="150" y="330"/>
                  </a:lnTo>
                  <a:lnTo>
                    <a:pt x="138" y="336"/>
                  </a:lnTo>
                  <a:lnTo>
                    <a:pt x="132" y="336"/>
                  </a:lnTo>
                  <a:lnTo>
                    <a:pt x="132" y="360"/>
                  </a:lnTo>
                  <a:lnTo>
                    <a:pt x="102" y="372"/>
                  </a:lnTo>
                  <a:lnTo>
                    <a:pt x="114" y="384"/>
                  </a:lnTo>
                  <a:lnTo>
                    <a:pt x="120" y="396"/>
                  </a:lnTo>
                  <a:lnTo>
                    <a:pt x="114" y="402"/>
                  </a:lnTo>
                  <a:lnTo>
                    <a:pt x="108" y="414"/>
                  </a:lnTo>
                  <a:lnTo>
                    <a:pt x="102" y="420"/>
                  </a:lnTo>
                  <a:lnTo>
                    <a:pt x="90" y="420"/>
                  </a:lnTo>
                  <a:lnTo>
                    <a:pt x="78" y="414"/>
                  </a:lnTo>
                  <a:lnTo>
                    <a:pt x="72" y="402"/>
                  </a:lnTo>
                  <a:lnTo>
                    <a:pt x="60" y="396"/>
                  </a:lnTo>
                  <a:lnTo>
                    <a:pt x="48" y="384"/>
                  </a:lnTo>
                  <a:lnTo>
                    <a:pt x="36" y="378"/>
                  </a:lnTo>
                  <a:lnTo>
                    <a:pt x="24" y="378"/>
                  </a:lnTo>
                  <a:lnTo>
                    <a:pt x="18" y="384"/>
                  </a:lnTo>
                  <a:lnTo>
                    <a:pt x="18" y="396"/>
                  </a:lnTo>
                  <a:lnTo>
                    <a:pt x="24" y="402"/>
                  </a:lnTo>
                  <a:lnTo>
                    <a:pt x="24" y="426"/>
                  </a:lnTo>
                  <a:lnTo>
                    <a:pt x="0" y="426"/>
                  </a:lnTo>
                  <a:lnTo>
                    <a:pt x="6" y="462"/>
                  </a:lnTo>
                  <a:lnTo>
                    <a:pt x="12" y="468"/>
                  </a:lnTo>
                  <a:lnTo>
                    <a:pt x="12" y="492"/>
                  </a:lnTo>
                  <a:lnTo>
                    <a:pt x="0" y="516"/>
                  </a:lnTo>
                  <a:lnTo>
                    <a:pt x="0" y="546"/>
                  </a:lnTo>
                  <a:lnTo>
                    <a:pt x="6" y="546"/>
                  </a:lnTo>
                  <a:lnTo>
                    <a:pt x="12" y="552"/>
                  </a:lnTo>
                  <a:lnTo>
                    <a:pt x="36" y="552"/>
                  </a:lnTo>
                  <a:lnTo>
                    <a:pt x="42" y="558"/>
                  </a:lnTo>
                  <a:lnTo>
                    <a:pt x="42" y="588"/>
                  </a:lnTo>
                  <a:lnTo>
                    <a:pt x="48" y="594"/>
                  </a:lnTo>
                  <a:lnTo>
                    <a:pt x="90" y="594"/>
                  </a:lnTo>
                  <a:lnTo>
                    <a:pt x="102" y="588"/>
                  </a:lnTo>
                  <a:lnTo>
                    <a:pt x="114" y="588"/>
                  </a:lnTo>
                  <a:lnTo>
                    <a:pt x="162" y="636"/>
                  </a:lnTo>
                  <a:lnTo>
                    <a:pt x="168" y="648"/>
                  </a:lnTo>
                  <a:lnTo>
                    <a:pt x="180" y="660"/>
                  </a:lnTo>
                  <a:lnTo>
                    <a:pt x="180" y="672"/>
                  </a:lnTo>
                  <a:lnTo>
                    <a:pt x="144" y="672"/>
                  </a:lnTo>
                  <a:lnTo>
                    <a:pt x="144" y="678"/>
                  </a:lnTo>
                  <a:lnTo>
                    <a:pt x="156" y="690"/>
                  </a:lnTo>
                  <a:lnTo>
                    <a:pt x="174" y="696"/>
                  </a:lnTo>
                  <a:lnTo>
                    <a:pt x="186" y="696"/>
                  </a:lnTo>
                  <a:lnTo>
                    <a:pt x="192" y="702"/>
                  </a:lnTo>
                  <a:lnTo>
                    <a:pt x="198" y="702"/>
                  </a:lnTo>
                  <a:lnTo>
                    <a:pt x="204" y="690"/>
                  </a:lnTo>
                  <a:lnTo>
                    <a:pt x="222" y="690"/>
                  </a:lnTo>
                  <a:lnTo>
                    <a:pt x="228" y="684"/>
                  </a:lnTo>
                  <a:lnTo>
                    <a:pt x="246" y="672"/>
                  </a:lnTo>
                  <a:lnTo>
                    <a:pt x="306" y="648"/>
                  </a:lnTo>
                  <a:lnTo>
                    <a:pt x="324" y="642"/>
                  </a:lnTo>
                  <a:lnTo>
                    <a:pt x="336" y="648"/>
                  </a:lnTo>
                  <a:lnTo>
                    <a:pt x="342" y="654"/>
                  </a:lnTo>
                  <a:lnTo>
                    <a:pt x="360" y="666"/>
                  </a:lnTo>
                  <a:lnTo>
                    <a:pt x="366" y="672"/>
                  </a:lnTo>
                  <a:lnTo>
                    <a:pt x="384" y="672"/>
                  </a:lnTo>
                  <a:lnTo>
                    <a:pt x="390" y="666"/>
                  </a:lnTo>
                  <a:lnTo>
                    <a:pt x="402" y="666"/>
                  </a:lnTo>
                  <a:lnTo>
                    <a:pt x="408" y="660"/>
                  </a:lnTo>
                  <a:lnTo>
                    <a:pt x="414" y="666"/>
                  </a:lnTo>
                  <a:lnTo>
                    <a:pt x="426" y="672"/>
                  </a:lnTo>
                  <a:lnTo>
                    <a:pt x="450" y="696"/>
                  </a:lnTo>
                  <a:lnTo>
                    <a:pt x="450" y="726"/>
                  </a:lnTo>
                  <a:lnTo>
                    <a:pt x="444" y="732"/>
                  </a:lnTo>
                  <a:lnTo>
                    <a:pt x="444" y="738"/>
                  </a:lnTo>
                  <a:lnTo>
                    <a:pt x="438" y="744"/>
                  </a:lnTo>
                  <a:lnTo>
                    <a:pt x="438" y="750"/>
                  </a:lnTo>
                  <a:lnTo>
                    <a:pt x="444" y="756"/>
                  </a:lnTo>
                  <a:lnTo>
                    <a:pt x="450" y="768"/>
                  </a:lnTo>
                  <a:lnTo>
                    <a:pt x="462" y="774"/>
                  </a:lnTo>
                  <a:lnTo>
                    <a:pt x="474" y="786"/>
                  </a:lnTo>
                  <a:lnTo>
                    <a:pt x="486" y="786"/>
                  </a:lnTo>
                  <a:lnTo>
                    <a:pt x="504" y="768"/>
                  </a:lnTo>
                  <a:lnTo>
                    <a:pt x="516" y="762"/>
                  </a:lnTo>
                  <a:lnTo>
                    <a:pt x="528" y="762"/>
                  </a:lnTo>
                  <a:lnTo>
                    <a:pt x="528" y="792"/>
                  </a:lnTo>
                  <a:lnTo>
                    <a:pt x="546" y="810"/>
                  </a:lnTo>
                  <a:lnTo>
                    <a:pt x="510" y="816"/>
                  </a:lnTo>
                  <a:lnTo>
                    <a:pt x="510" y="828"/>
                  </a:lnTo>
                  <a:lnTo>
                    <a:pt x="504" y="834"/>
                  </a:lnTo>
                  <a:lnTo>
                    <a:pt x="498" y="834"/>
                  </a:lnTo>
                  <a:lnTo>
                    <a:pt x="486" y="822"/>
                  </a:lnTo>
                  <a:lnTo>
                    <a:pt x="486" y="816"/>
                  </a:lnTo>
                  <a:lnTo>
                    <a:pt x="498" y="804"/>
                  </a:lnTo>
                  <a:lnTo>
                    <a:pt x="504" y="804"/>
                  </a:lnTo>
                  <a:lnTo>
                    <a:pt x="510" y="798"/>
                  </a:lnTo>
                  <a:lnTo>
                    <a:pt x="480" y="798"/>
                  </a:lnTo>
                  <a:lnTo>
                    <a:pt x="462" y="792"/>
                  </a:lnTo>
                  <a:lnTo>
                    <a:pt x="450" y="792"/>
                  </a:lnTo>
                  <a:lnTo>
                    <a:pt x="432" y="786"/>
                  </a:lnTo>
                  <a:lnTo>
                    <a:pt x="408" y="786"/>
                  </a:lnTo>
                  <a:lnTo>
                    <a:pt x="390" y="780"/>
                  </a:lnTo>
                  <a:lnTo>
                    <a:pt x="372" y="780"/>
                  </a:lnTo>
                  <a:lnTo>
                    <a:pt x="360" y="774"/>
                  </a:lnTo>
                  <a:lnTo>
                    <a:pt x="348" y="774"/>
                  </a:lnTo>
                  <a:lnTo>
                    <a:pt x="360" y="804"/>
                  </a:lnTo>
                  <a:lnTo>
                    <a:pt x="342" y="804"/>
                  </a:lnTo>
                  <a:lnTo>
                    <a:pt x="330" y="816"/>
                  </a:lnTo>
                  <a:lnTo>
                    <a:pt x="330" y="822"/>
                  </a:lnTo>
                  <a:lnTo>
                    <a:pt x="336" y="828"/>
                  </a:lnTo>
                  <a:lnTo>
                    <a:pt x="348" y="834"/>
                  </a:lnTo>
                  <a:lnTo>
                    <a:pt x="354" y="840"/>
                  </a:lnTo>
                  <a:lnTo>
                    <a:pt x="366" y="840"/>
                  </a:lnTo>
                  <a:lnTo>
                    <a:pt x="372" y="846"/>
                  </a:lnTo>
                  <a:lnTo>
                    <a:pt x="372" y="852"/>
                  </a:lnTo>
                  <a:lnTo>
                    <a:pt x="360" y="852"/>
                  </a:lnTo>
                  <a:lnTo>
                    <a:pt x="348" y="846"/>
                  </a:lnTo>
                  <a:lnTo>
                    <a:pt x="336" y="846"/>
                  </a:lnTo>
                  <a:lnTo>
                    <a:pt x="324" y="840"/>
                  </a:lnTo>
                  <a:lnTo>
                    <a:pt x="306" y="834"/>
                  </a:lnTo>
                  <a:lnTo>
                    <a:pt x="300" y="834"/>
                  </a:lnTo>
                  <a:lnTo>
                    <a:pt x="294" y="840"/>
                  </a:lnTo>
                  <a:lnTo>
                    <a:pt x="294" y="846"/>
                  </a:lnTo>
                  <a:lnTo>
                    <a:pt x="306" y="858"/>
                  </a:lnTo>
                  <a:lnTo>
                    <a:pt x="318" y="864"/>
                  </a:lnTo>
                  <a:lnTo>
                    <a:pt x="324" y="870"/>
                  </a:lnTo>
                  <a:lnTo>
                    <a:pt x="336" y="870"/>
                  </a:lnTo>
                  <a:lnTo>
                    <a:pt x="336" y="882"/>
                  </a:lnTo>
                  <a:lnTo>
                    <a:pt x="342" y="894"/>
                  </a:lnTo>
                  <a:lnTo>
                    <a:pt x="366" y="918"/>
                  </a:lnTo>
                  <a:lnTo>
                    <a:pt x="372" y="930"/>
                  </a:lnTo>
                  <a:lnTo>
                    <a:pt x="372" y="954"/>
                  </a:lnTo>
                  <a:lnTo>
                    <a:pt x="408" y="960"/>
                  </a:lnTo>
                  <a:lnTo>
                    <a:pt x="414" y="978"/>
                  </a:lnTo>
                  <a:lnTo>
                    <a:pt x="444" y="978"/>
                  </a:lnTo>
                  <a:lnTo>
                    <a:pt x="480" y="996"/>
                  </a:lnTo>
                  <a:lnTo>
                    <a:pt x="486" y="1002"/>
                  </a:lnTo>
                  <a:lnTo>
                    <a:pt x="486" y="1014"/>
                  </a:lnTo>
                  <a:lnTo>
                    <a:pt x="480" y="1020"/>
                  </a:lnTo>
                  <a:lnTo>
                    <a:pt x="468" y="1026"/>
                  </a:lnTo>
                  <a:lnTo>
                    <a:pt x="462" y="1038"/>
                  </a:lnTo>
                  <a:lnTo>
                    <a:pt x="462" y="1056"/>
                  </a:lnTo>
                  <a:lnTo>
                    <a:pt x="468" y="1062"/>
                  </a:lnTo>
                  <a:lnTo>
                    <a:pt x="492" y="1062"/>
                  </a:lnTo>
                  <a:lnTo>
                    <a:pt x="498" y="1056"/>
                  </a:lnTo>
                  <a:lnTo>
                    <a:pt x="504" y="1038"/>
                  </a:lnTo>
                  <a:lnTo>
                    <a:pt x="510" y="1026"/>
                  </a:lnTo>
                  <a:lnTo>
                    <a:pt x="516" y="1020"/>
                  </a:lnTo>
                  <a:lnTo>
                    <a:pt x="528" y="1020"/>
                  </a:lnTo>
                  <a:lnTo>
                    <a:pt x="546" y="1026"/>
                  </a:lnTo>
                  <a:lnTo>
                    <a:pt x="546" y="1020"/>
                  </a:lnTo>
                  <a:lnTo>
                    <a:pt x="552" y="1014"/>
                  </a:lnTo>
                  <a:lnTo>
                    <a:pt x="570" y="1014"/>
                  </a:lnTo>
                  <a:lnTo>
                    <a:pt x="594" y="1026"/>
                  </a:lnTo>
                  <a:lnTo>
                    <a:pt x="606" y="1026"/>
                  </a:lnTo>
                  <a:lnTo>
                    <a:pt x="618" y="1038"/>
                  </a:lnTo>
                  <a:lnTo>
                    <a:pt x="630" y="1044"/>
                  </a:lnTo>
                  <a:lnTo>
                    <a:pt x="636" y="1056"/>
                  </a:lnTo>
                  <a:lnTo>
                    <a:pt x="642" y="1062"/>
                  </a:lnTo>
                  <a:lnTo>
                    <a:pt x="648" y="1074"/>
                  </a:lnTo>
                  <a:lnTo>
                    <a:pt x="672" y="1098"/>
                  </a:lnTo>
                  <a:lnTo>
                    <a:pt x="684" y="1104"/>
                  </a:lnTo>
                  <a:lnTo>
                    <a:pt x="690" y="1110"/>
                  </a:lnTo>
                  <a:lnTo>
                    <a:pt x="696" y="1104"/>
                  </a:lnTo>
                  <a:lnTo>
                    <a:pt x="696" y="1098"/>
                  </a:lnTo>
                  <a:lnTo>
                    <a:pt x="702" y="1092"/>
                  </a:lnTo>
                  <a:lnTo>
                    <a:pt x="654" y="810"/>
                  </a:lnTo>
                  <a:lnTo>
                    <a:pt x="798" y="768"/>
                  </a:lnTo>
                  <a:lnTo>
                    <a:pt x="804" y="774"/>
                  </a:lnTo>
                  <a:lnTo>
                    <a:pt x="804" y="762"/>
                  </a:lnTo>
                  <a:lnTo>
                    <a:pt x="810" y="756"/>
                  </a:lnTo>
                  <a:lnTo>
                    <a:pt x="810" y="750"/>
                  </a:lnTo>
                  <a:lnTo>
                    <a:pt x="816" y="738"/>
                  </a:lnTo>
                  <a:lnTo>
                    <a:pt x="816" y="732"/>
                  </a:lnTo>
                  <a:lnTo>
                    <a:pt x="822" y="726"/>
                  </a:lnTo>
                  <a:lnTo>
                    <a:pt x="846" y="726"/>
                  </a:lnTo>
                  <a:lnTo>
                    <a:pt x="852" y="750"/>
                  </a:lnTo>
                  <a:lnTo>
                    <a:pt x="864" y="744"/>
                  </a:lnTo>
                  <a:lnTo>
                    <a:pt x="870" y="744"/>
                  </a:lnTo>
                  <a:lnTo>
                    <a:pt x="876" y="738"/>
                  </a:lnTo>
                  <a:lnTo>
                    <a:pt x="876" y="732"/>
                  </a:lnTo>
                  <a:lnTo>
                    <a:pt x="852" y="708"/>
                  </a:lnTo>
                  <a:lnTo>
                    <a:pt x="870" y="708"/>
                  </a:lnTo>
                  <a:lnTo>
                    <a:pt x="882" y="720"/>
                  </a:lnTo>
                  <a:lnTo>
                    <a:pt x="936" y="720"/>
                  </a:lnTo>
                  <a:lnTo>
                    <a:pt x="924" y="708"/>
                  </a:lnTo>
                  <a:lnTo>
                    <a:pt x="918" y="708"/>
                  </a:lnTo>
                  <a:lnTo>
                    <a:pt x="906" y="696"/>
                  </a:lnTo>
                  <a:lnTo>
                    <a:pt x="882" y="696"/>
                  </a:lnTo>
                  <a:lnTo>
                    <a:pt x="876" y="690"/>
                  </a:lnTo>
                  <a:lnTo>
                    <a:pt x="876" y="684"/>
                  </a:lnTo>
                  <a:lnTo>
                    <a:pt x="882" y="678"/>
                  </a:lnTo>
                  <a:lnTo>
                    <a:pt x="906" y="678"/>
                  </a:lnTo>
                  <a:lnTo>
                    <a:pt x="924" y="666"/>
                  </a:lnTo>
                  <a:lnTo>
                    <a:pt x="930" y="672"/>
                  </a:lnTo>
                  <a:lnTo>
                    <a:pt x="936" y="684"/>
                  </a:lnTo>
                  <a:lnTo>
                    <a:pt x="942" y="690"/>
                  </a:lnTo>
                  <a:lnTo>
                    <a:pt x="948" y="690"/>
                  </a:lnTo>
                  <a:lnTo>
                    <a:pt x="954" y="684"/>
                  </a:lnTo>
                  <a:lnTo>
                    <a:pt x="960" y="690"/>
                  </a:lnTo>
                  <a:lnTo>
                    <a:pt x="966" y="702"/>
                  </a:lnTo>
                  <a:lnTo>
                    <a:pt x="966" y="708"/>
                  </a:lnTo>
                  <a:lnTo>
                    <a:pt x="960" y="714"/>
                  </a:lnTo>
                  <a:lnTo>
                    <a:pt x="954" y="714"/>
                  </a:lnTo>
                  <a:lnTo>
                    <a:pt x="942" y="720"/>
                  </a:lnTo>
                  <a:lnTo>
                    <a:pt x="924" y="738"/>
                  </a:lnTo>
                  <a:lnTo>
                    <a:pt x="888" y="738"/>
                  </a:lnTo>
                  <a:lnTo>
                    <a:pt x="882" y="744"/>
                  </a:lnTo>
                  <a:lnTo>
                    <a:pt x="882" y="756"/>
                  </a:lnTo>
                  <a:lnTo>
                    <a:pt x="888" y="762"/>
                  </a:lnTo>
                  <a:lnTo>
                    <a:pt x="900" y="762"/>
                  </a:lnTo>
                  <a:lnTo>
                    <a:pt x="906" y="768"/>
                  </a:lnTo>
                  <a:lnTo>
                    <a:pt x="918" y="768"/>
                  </a:lnTo>
                  <a:lnTo>
                    <a:pt x="918" y="786"/>
                  </a:lnTo>
                  <a:lnTo>
                    <a:pt x="912" y="798"/>
                  </a:lnTo>
                  <a:lnTo>
                    <a:pt x="912" y="816"/>
                  </a:lnTo>
                  <a:lnTo>
                    <a:pt x="918" y="822"/>
                  </a:lnTo>
                  <a:lnTo>
                    <a:pt x="984" y="858"/>
                  </a:lnTo>
                  <a:lnTo>
                    <a:pt x="1062" y="930"/>
                  </a:lnTo>
                  <a:lnTo>
                    <a:pt x="1068" y="930"/>
                  </a:lnTo>
                  <a:lnTo>
                    <a:pt x="1074" y="924"/>
                  </a:lnTo>
                  <a:lnTo>
                    <a:pt x="1110" y="924"/>
                  </a:lnTo>
                  <a:lnTo>
                    <a:pt x="1128" y="918"/>
                  </a:lnTo>
                  <a:lnTo>
                    <a:pt x="1188" y="918"/>
                  </a:lnTo>
                  <a:lnTo>
                    <a:pt x="1206" y="924"/>
                  </a:lnTo>
                  <a:lnTo>
                    <a:pt x="1224" y="924"/>
                  </a:lnTo>
                  <a:lnTo>
                    <a:pt x="1230" y="918"/>
                  </a:lnTo>
                  <a:lnTo>
                    <a:pt x="1254" y="906"/>
                  </a:lnTo>
                  <a:lnTo>
                    <a:pt x="1266" y="906"/>
                  </a:lnTo>
                  <a:lnTo>
                    <a:pt x="1272" y="918"/>
                  </a:lnTo>
                  <a:lnTo>
                    <a:pt x="1290" y="936"/>
                  </a:lnTo>
                  <a:lnTo>
                    <a:pt x="1296" y="954"/>
                  </a:lnTo>
                  <a:lnTo>
                    <a:pt x="1308" y="960"/>
                  </a:lnTo>
                  <a:lnTo>
                    <a:pt x="1314" y="972"/>
                  </a:lnTo>
                  <a:lnTo>
                    <a:pt x="1344" y="972"/>
                  </a:lnTo>
                  <a:lnTo>
                    <a:pt x="1344" y="984"/>
                  </a:lnTo>
                  <a:lnTo>
                    <a:pt x="1350" y="1002"/>
                  </a:lnTo>
                  <a:lnTo>
                    <a:pt x="1350" y="1044"/>
                  </a:lnTo>
                  <a:lnTo>
                    <a:pt x="1356" y="1050"/>
                  </a:lnTo>
                  <a:lnTo>
                    <a:pt x="1362" y="1050"/>
                  </a:lnTo>
                  <a:lnTo>
                    <a:pt x="1368" y="1044"/>
                  </a:lnTo>
                  <a:lnTo>
                    <a:pt x="1380" y="1044"/>
                  </a:lnTo>
                  <a:lnTo>
                    <a:pt x="1386" y="1050"/>
                  </a:lnTo>
                  <a:lnTo>
                    <a:pt x="1416" y="1110"/>
                  </a:lnTo>
                  <a:lnTo>
                    <a:pt x="1494" y="1110"/>
                  </a:lnTo>
                  <a:lnTo>
                    <a:pt x="1512" y="1116"/>
                  </a:lnTo>
                  <a:lnTo>
                    <a:pt x="1512" y="1134"/>
                  </a:lnTo>
                  <a:lnTo>
                    <a:pt x="1506" y="1140"/>
                  </a:lnTo>
                  <a:lnTo>
                    <a:pt x="1506" y="1152"/>
                  </a:lnTo>
                  <a:lnTo>
                    <a:pt x="1512" y="1152"/>
                  </a:lnTo>
                  <a:lnTo>
                    <a:pt x="1524" y="1158"/>
                  </a:lnTo>
                  <a:lnTo>
                    <a:pt x="1536" y="1158"/>
                  </a:lnTo>
                  <a:lnTo>
                    <a:pt x="1542" y="1164"/>
                  </a:lnTo>
                  <a:lnTo>
                    <a:pt x="1542" y="1152"/>
                  </a:lnTo>
                  <a:lnTo>
                    <a:pt x="1536" y="1146"/>
                  </a:lnTo>
                  <a:lnTo>
                    <a:pt x="1536" y="1134"/>
                  </a:lnTo>
                  <a:lnTo>
                    <a:pt x="1548" y="1122"/>
                  </a:lnTo>
                  <a:lnTo>
                    <a:pt x="1560" y="1116"/>
                  </a:lnTo>
                  <a:lnTo>
                    <a:pt x="1566" y="1110"/>
                  </a:lnTo>
                  <a:lnTo>
                    <a:pt x="1572" y="1110"/>
                  </a:lnTo>
                  <a:lnTo>
                    <a:pt x="1572" y="1092"/>
                  </a:lnTo>
                  <a:lnTo>
                    <a:pt x="1584" y="1080"/>
                  </a:lnTo>
                  <a:lnTo>
                    <a:pt x="1596" y="1074"/>
                  </a:lnTo>
                  <a:lnTo>
                    <a:pt x="1608" y="1074"/>
                  </a:lnTo>
                  <a:lnTo>
                    <a:pt x="1614" y="1068"/>
                  </a:lnTo>
                  <a:lnTo>
                    <a:pt x="1620" y="1068"/>
                  </a:lnTo>
                  <a:lnTo>
                    <a:pt x="1632" y="1044"/>
                  </a:lnTo>
                  <a:lnTo>
                    <a:pt x="1656" y="1044"/>
                  </a:lnTo>
                  <a:lnTo>
                    <a:pt x="1686" y="1026"/>
                  </a:lnTo>
                  <a:lnTo>
                    <a:pt x="1662" y="1026"/>
                  </a:lnTo>
                  <a:lnTo>
                    <a:pt x="1662" y="1008"/>
                  </a:lnTo>
                  <a:lnTo>
                    <a:pt x="1668" y="996"/>
                  </a:lnTo>
                  <a:lnTo>
                    <a:pt x="1686" y="978"/>
                  </a:lnTo>
                  <a:lnTo>
                    <a:pt x="1716" y="978"/>
                  </a:lnTo>
                  <a:lnTo>
                    <a:pt x="1728" y="984"/>
                  </a:lnTo>
                  <a:lnTo>
                    <a:pt x="1746" y="990"/>
                  </a:lnTo>
                  <a:lnTo>
                    <a:pt x="1782" y="1008"/>
                  </a:lnTo>
                  <a:lnTo>
                    <a:pt x="1812" y="1008"/>
                  </a:lnTo>
                  <a:lnTo>
                    <a:pt x="1830" y="1014"/>
                  </a:lnTo>
                  <a:lnTo>
                    <a:pt x="1830" y="1002"/>
                  </a:lnTo>
                  <a:lnTo>
                    <a:pt x="1824" y="990"/>
                  </a:lnTo>
                  <a:lnTo>
                    <a:pt x="1824" y="960"/>
                  </a:lnTo>
                  <a:lnTo>
                    <a:pt x="1830" y="954"/>
                  </a:lnTo>
                  <a:lnTo>
                    <a:pt x="1872" y="954"/>
                  </a:lnTo>
                  <a:lnTo>
                    <a:pt x="1884" y="960"/>
                  </a:lnTo>
                  <a:lnTo>
                    <a:pt x="1890" y="972"/>
                  </a:lnTo>
                  <a:lnTo>
                    <a:pt x="1914" y="972"/>
                  </a:lnTo>
                  <a:lnTo>
                    <a:pt x="1926" y="978"/>
                  </a:lnTo>
                  <a:lnTo>
                    <a:pt x="1944" y="978"/>
                  </a:lnTo>
                  <a:lnTo>
                    <a:pt x="1962" y="972"/>
                  </a:lnTo>
                  <a:lnTo>
                    <a:pt x="2082" y="972"/>
                  </a:lnTo>
                  <a:lnTo>
                    <a:pt x="2094" y="978"/>
                  </a:lnTo>
                  <a:lnTo>
                    <a:pt x="2106" y="978"/>
                  </a:lnTo>
                  <a:lnTo>
                    <a:pt x="2154" y="972"/>
                  </a:lnTo>
                  <a:lnTo>
                    <a:pt x="2166" y="984"/>
                  </a:lnTo>
                  <a:lnTo>
                    <a:pt x="2184" y="984"/>
                  </a:lnTo>
                  <a:lnTo>
                    <a:pt x="2208" y="1014"/>
                  </a:lnTo>
                  <a:lnTo>
                    <a:pt x="2250" y="1014"/>
                  </a:lnTo>
                  <a:lnTo>
                    <a:pt x="2268" y="1020"/>
                  </a:lnTo>
                  <a:lnTo>
                    <a:pt x="2262" y="1014"/>
                  </a:lnTo>
                  <a:lnTo>
                    <a:pt x="2262" y="1002"/>
                  </a:lnTo>
                  <a:lnTo>
                    <a:pt x="2256" y="996"/>
                  </a:lnTo>
                  <a:lnTo>
                    <a:pt x="2256" y="984"/>
                  </a:lnTo>
                  <a:lnTo>
                    <a:pt x="2280" y="984"/>
                  </a:lnTo>
                  <a:lnTo>
                    <a:pt x="2262" y="966"/>
                  </a:lnTo>
                  <a:lnTo>
                    <a:pt x="2262" y="960"/>
                  </a:lnTo>
                  <a:lnTo>
                    <a:pt x="2268" y="954"/>
                  </a:lnTo>
                  <a:lnTo>
                    <a:pt x="2286" y="954"/>
                  </a:lnTo>
                  <a:lnTo>
                    <a:pt x="2286" y="942"/>
                  </a:lnTo>
                  <a:lnTo>
                    <a:pt x="2274" y="936"/>
                  </a:lnTo>
                  <a:lnTo>
                    <a:pt x="2268" y="924"/>
                  </a:lnTo>
                  <a:lnTo>
                    <a:pt x="2226" y="882"/>
                  </a:lnTo>
                  <a:lnTo>
                    <a:pt x="2214" y="858"/>
                  </a:lnTo>
                  <a:lnTo>
                    <a:pt x="2214" y="828"/>
                  </a:lnTo>
                  <a:lnTo>
                    <a:pt x="2196" y="828"/>
                  </a:lnTo>
                  <a:lnTo>
                    <a:pt x="2184" y="822"/>
                  </a:lnTo>
                  <a:lnTo>
                    <a:pt x="2178" y="816"/>
                  </a:lnTo>
                  <a:lnTo>
                    <a:pt x="2178" y="810"/>
                  </a:lnTo>
                  <a:lnTo>
                    <a:pt x="2184" y="804"/>
                  </a:lnTo>
                  <a:lnTo>
                    <a:pt x="2196" y="798"/>
                  </a:lnTo>
                  <a:lnTo>
                    <a:pt x="2208" y="798"/>
                  </a:lnTo>
                  <a:lnTo>
                    <a:pt x="2220" y="792"/>
                  </a:lnTo>
                  <a:lnTo>
                    <a:pt x="2232" y="792"/>
                  </a:lnTo>
                  <a:lnTo>
                    <a:pt x="2268" y="774"/>
                  </a:lnTo>
                  <a:lnTo>
                    <a:pt x="2280" y="774"/>
                  </a:lnTo>
                  <a:lnTo>
                    <a:pt x="2286" y="780"/>
                  </a:lnTo>
                  <a:lnTo>
                    <a:pt x="2292" y="792"/>
                  </a:lnTo>
                  <a:lnTo>
                    <a:pt x="2298" y="798"/>
                  </a:lnTo>
                  <a:lnTo>
                    <a:pt x="2316" y="786"/>
                  </a:lnTo>
                  <a:lnTo>
                    <a:pt x="2328" y="798"/>
                  </a:lnTo>
                  <a:lnTo>
                    <a:pt x="2334" y="798"/>
                  </a:lnTo>
                  <a:lnTo>
                    <a:pt x="2340" y="792"/>
                  </a:lnTo>
                  <a:lnTo>
                    <a:pt x="2340" y="780"/>
                  </a:lnTo>
                  <a:lnTo>
                    <a:pt x="2334" y="774"/>
                  </a:lnTo>
                  <a:lnTo>
                    <a:pt x="2328" y="774"/>
                  </a:lnTo>
                  <a:lnTo>
                    <a:pt x="2322" y="768"/>
                  </a:lnTo>
                  <a:lnTo>
                    <a:pt x="2316" y="768"/>
                  </a:lnTo>
                  <a:lnTo>
                    <a:pt x="2316" y="630"/>
                  </a:lnTo>
                  <a:lnTo>
                    <a:pt x="2328" y="630"/>
                  </a:lnTo>
                  <a:lnTo>
                    <a:pt x="2340" y="636"/>
                  </a:lnTo>
                  <a:lnTo>
                    <a:pt x="2352" y="636"/>
                  </a:lnTo>
                  <a:lnTo>
                    <a:pt x="2376" y="648"/>
                  </a:lnTo>
                  <a:lnTo>
                    <a:pt x="2424" y="648"/>
                  </a:lnTo>
                  <a:lnTo>
                    <a:pt x="2436" y="660"/>
                  </a:lnTo>
                  <a:lnTo>
                    <a:pt x="2454" y="642"/>
                  </a:lnTo>
                  <a:lnTo>
                    <a:pt x="2472" y="642"/>
                  </a:lnTo>
                  <a:lnTo>
                    <a:pt x="2478" y="636"/>
                  </a:lnTo>
                  <a:lnTo>
                    <a:pt x="2478" y="618"/>
                  </a:lnTo>
                  <a:lnTo>
                    <a:pt x="2466" y="594"/>
                  </a:lnTo>
                  <a:lnTo>
                    <a:pt x="2454" y="582"/>
                  </a:lnTo>
                  <a:lnTo>
                    <a:pt x="2442" y="558"/>
                  </a:lnTo>
                  <a:lnTo>
                    <a:pt x="2442" y="540"/>
                  </a:lnTo>
                  <a:lnTo>
                    <a:pt x="2454" y="528"/>
                  </a:lnTo>
                  <a:lnTo>
                    <a:pt x="2496" y="528"/>
                  </a:lnTo>
                  <a:lnTo>
                    <a:pt x="2502" y="522"/>
                  </a:lnTo>
                  <a:lnTo>
                    <a:pt x="2502" y="510"/>
                  </a:lnTo>
                  <a:lnTo>
                    <a:pt x="2484" y="492"/>
                  </a:lnTo>
                  <a:close/>
                  <a:moveTo>
                    <a:pt x="2082" y="696"/>
                  </a:moveTo>
                  <a:lnTo>
                    <a:pt x="2046" y="696"/>
                  </a:lnTo>
                  <a:lnTo>
                    <a:pt x="2046" y="702"/>
                  </a:lnTo>
                  <a:lnTo>
                    <a:pt x="2040" y="708"/>
                  </a:lnTo>
                  <a:lnTo>
                    <a:pt x="2028" y="708"/>
                  </a:lnTo>
                  <a:lnTo>
                    <a:pt x="2022" y="702"/>
                  </a:lnTo>
                  <a:lnTo>
                    <a:pt x="2010" y="696"/>
                  </a:lnTo>
                  <a:lnTo>
                    <a:pt x="1980" y="702"/>
                  </a:lnTo>
                  <a:lnTo>
                    <a:pt x="1950" y="696"/>
                  </a:lnTo>
                  <a:lnTo>
                    <a:pt x="1932" y="696"/>
                  </a:lnTo>
                  <a:lnTo>
                    <a:pt x="1908" y="690"/>
                  </a:lnTo>
                  <a:lnTo>
                    <a:pt x="1860" y="690"/>
                  </a:lnTo>
                  <a:lnTo>
                    <a:pt x="1854" y="684"/>
                  </a:lnTo>
                  <a:lnTo>
                    <a:pt x="1854" y="678"/>
                  </a:lnTo>
                  <a:lnTo>
                    <a:pt x="1836" y="696"/>
                  </a:lnTo>
                  <a:lnTo>
                    <a:pt x="1830" y="696"/>
                  </a:lnTo>
                  <a:lnTo>
                    <a:pt x="1824" y="708"/>
                  </a:lnTo>
                  <a:lnTo>
                    <a:pt x="1824" y="714"/>
                  </a:lnTo>
                  <a:lnTo>
                    <a:pt x="1818" y="726"/>
                  </a:lnTo>
                  <a:lnTo>
                    <a:pt x="1812" y="732"/>
                  </a:lnTo>
                  <a:lnTo>
                    <a:pt x="1794" y="732"/>
                  </a:lnTo>
                  <a:lnTo>
                    <a:pt x="1800" y="762"/>
                  </a:lnTo>
                  <a:lnTo>
                    <a:pt x="1788" y="768"/>
                  </a:lnTo>
                  <a:lnTo>
                    <a:pt x="1806" y="786"/>
                  </a:lnTo>
                  <a:lnTo>
                    <a:pt x="1800" y="810"/>
                  </a:lnTo>
                  <a:lnTo>
                    <a:pt x="1794" y="810"/>
                  </a:lnTo>
                  <a:lnTo>
                    <a:pt x="1788" y="798"/>
                  </a:lnTo>
                  <a:lnTo>
                    <a:pt x="1776" y="792"/>
                  </a:lnTo>
                  <a:lnTo>
                    <a:pt x="1770" y="780"/>
                  </a:lnTo>
                  <a:lnTo>
                    <a:pt x="1758" y="774"/>
                  </a:lnTo>
                  <a:lnTo>
                    <a:pt x="1752" y="762"/>
                  </a:lnTo>
                  <a:lnTo>
                    <a:pt x="1752" y="750"/>
                  </a:lnTo>
                  <a:lnTo>
                    <a:pt x="1746" y="732"/>
                  </a:lnTo>
                  <a:lnTo>
                    <a:pt x="1746" y="720"/>
                  </a:lnTo>
                  <a:lnTo>
                    <a:pt x="1764" y="702"/>
                  </a:lnTo>
                  <a:lnTo>
                    <a:pt x="1776" y="702"/>
                  </a:lnTo>
                  <a:lnTo>
                    <a:pt x="1782" y="696"/>
                  </a:lnTo>
                  <a:lnTo>
                    <a:pt x="1788" y="684"/>
                  </a:lnTo>
                  <a:lnTo>
                    <a:pt x="1788" y="678"/>
                  </a:lnTo>
                  <a:lnTo>
                    <a:pt x="1800" y="666"/>
                  </a:lnTo>
                  <a:lnTo>
                    <a:pt x="1818" y="666"/>
                  </a:lnTo>
                  <a:lnTo>
                    <a:pt x="1830" y="672"/>
                  </a:lnTo>
                  <a:lnTo>
                    <a:pt x="1848" y="672"/>
                  </a:lnTo>
                  <a:lnTo>
                    <a:pt x="1854" y="666"/>
                  </a:lnTo>
                  <a:lnTo>
                    <a:pt x="1896" y="666"/>
                  </a:lnTo>
                  <a:lnTo>
                    <a:pt x="1908" y="672"/>
                  </a:lnTo>
                  <a:lnTo>
                    <a:pt x="1914" y="678"/>
                  </a:lnTo>
                  <a:lnTo>
                    <a:pt x="1932" y="678"/>
                  </a:lnTo>
                  <a:lnTo>
                    <a:pt x="1944" y="684"/>
                  </a:lnTo>
                  <a:lnTo>
                    <a:pt x="1974" y="684"/>
                  </a:lnTo>
                  <a:lnTo>
                    <a:pt x="1986" y="672"/>
                  </a:lnTo>
                  <a:lnTo>
                    <a:pt x="2028" y="672"/>
                  </a:lnTo>
                  <a:lnTo>
                    <a:pt x="2034" y="678"/>
                  </a:lnTo>
                  <a:lnTo>
                    <a:pt x="2046" y="678"/>
                  </a:lnTo>
                  <a:lnTo>
                    <a:pt x="2052" y="672"/>
                  </a:lnTo>
                  <a:lnTo>
                    <a:pt x="2064" y="666"/>
                  </a:lnTo>
                  <a:lnTo>
                    <a:pt x="2088" y="666"/>
                  </a:lnTo>
                  <a:lnTo>
                    <a:pt x="2088" y="684"/>
                  </a:lnTo>
                  <a:lnTo>
                    <a:pt x="2082" y="690"/>
                  </a:lnTo>
                  <a:lnTo>
                    <a:pt x="2082" y="696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46" name="Jordan" descr="© INSCALE GmbH, 05.05.2010&#10;http://www.presentationload.com/">
              <a:extLst>
                <a:ext uri="{FF2B5EF4-FFF2-40B4-BE49-F238E27FC236}">
                  <a16:creationId xmlns:a16="http://schemas.microsoft.com/office/drawing/2014/main" id="{F15596DD-9185-4FFC-9110-7F59E73E19DF}"/>
                </a:ext>
              </a:extLst>
            </p:cNvPr>
            <p:cNvSpPr>
              <a:spLocks/>
            </p:cNvSpPr>
            <p:nvPr/>
          </p:nvSpPr>
          <p:spPr bwMode="gray">
            <a:xfrm>
              <a:off x="6621691" y="3316267"/>
              <a:ext cx="123830" cy="150762"/>
            </a:xfrm>
            <a:custGeom>
              <a:avLst/>
              <a:gdLst>
                <a:gd name="T0" fmla="*/ 2147483647 w 282"/>
                <a:gd name="T1" fmla="*/ 2147483647 h 336"/>
                <a:gd name="T2" fmla="*/ 2147483647 w 282"/>
                <a:gd name="T3" fmla="*/ 2147483647 h 336"/>
                <a:gd name="T4" fmla="*/ 2147483647 w 282"/>
                <a:gd name="T5" fmla="*/ 0 h 336"/>
                <a:gd name="T6" fmla="*/ 2147483647 w 282"/>
                <a:gd name="T7" fmla="*/ 2147483647 h 336"/>
                <a:gd name="T8" fmla="*/ 2147483647 w 282"/>
                <a:gd name="T9" fmla="*/ 2147483647 h 336"/>
                <a:gd name="T10" fmla="*/ 2147483647 w 282"/>
                <a:gd name="T11" fmla="*/ 2147483647 h 336"/>
                <a:gd name="T12" fmla="*/ 2147483647 w 282"/>
                <a:gd name="T13" fmla="*/ 2147483647 h 336"/>
                <a:gd name="T14" fmla="*/ 2147483647 w 282"/>
                <a:gd name="T15" fmla="*/ 2147483647 h 336"/>
                <a:gd name="T16" fmla="*/ 2147483647 w 282"/>
                <a:gd name="T17" fmla="*/ 2147483647 h 336"/>
                <a:gd name="T18" fmla="*/ 2147483647 w 282"/>
                <a:gd name="T19" fmla="*/ 2147483647 h 336"/>
                <a:gd name="T20" fmla="*/ 2147483647 w 282"/>
                <a:gd name="T21" fmla="*/ 2147483647 h 336"/>
                <a:gd name="T22" fmla="*/ 2147483647 w 282"/>
                <a:gd name="T23" fmla="*/ 2147483647 h 336"/>
                <a:gd name="T24" fmla="*/ 2147483647 w 282"/>
                <a:gd name="T25" fmla="*/ 2147483647 h 336"/>
                <a:gd name="T26" fmla="*/ 2147483647 w 282"/>
                <a:gd name="T27" fmla="*/ 2147483647 h 336"/>
                <a:gd name="T28" fmla="*/ 2147483647 w 282"/>
                <a:gd name="T29" fmla="*/ 2147483647 h 336"/>
                <a:gd name="T30" fmla="*/ 2147483647 w 282"/>
                <a:gd name="T31" fmla="*/ 2147483647 h 336"/>
                <a:gd name="T32" fmla="*/ 2147483647 w 282"/>
                <a:gd name="T33" fmla="*/ 2147483647 h 336"/>
                <a:gd name="T34" fmla="*/ 2147483647 w 282"/>
                <a:gd name="T35" fmla="*/ 2147483647 h 336"/>
                <a:gd name="T36" fmla="*/ 2147483647 w 282"/>
                <a:gd name="T37" fmla="*/ 2147483647 h 336"/>
                <a:gd name="T38" fmla="*/ 2147483647 w 282"/>
                <a:gd name="T39" fmla="*/ 2147483647 h 336"/>
                <a:gd name="T40" fmla="*/ 2147483647 w 282"/>
                <a:gd name="T41" fmla="*/ 2147483647 h 336"/>
                <a:gd name="T42" fmla="*/ 2147483647 w 282"/>
                <a:gd name="T43" fmla="*/ 2147483647 h 336"/>
                <a:gd name="T44" fmla="*/ 2147483647 w 282"/>
                <a:gd name="T45" fmla="*/ 2147483647 h 336"/>
                <a:gd name="T46" fmla="*/ 0 w 282"/>
                <a:gd name="T47" fmla="*/ 2147483647 h 336"/>
                <a:gd name="T48" fmla="*/ 0 w 282"/>
                <a:gd name="T49" fmla="*/ 2147483647 h 336"/>
                <a:gd name="T50" fmla="*/ 2147483647 w 282"/>
                <a:gd name="T51" fmla="*/ 2147483647 h 336"/>
                <a:gd name="T52" fmla="*/ 2147483647 w 282"/>
                <a:gd name="T53" fmla="*/ 2147483647 h 336"/>
                <a:gd name="T54" fmla="*/ 2147483647 w 282"/>
                <a:gd name="T55" fmla="*/ 2147483647 h 336"/>
                <a:gd name="T56" fmla="*/ 2147483647 w 282"/>
                <a:gd name="T57" fmla="*/ 2147483647 h 336"/>
                <a:gd name="T58" fmla="*/ 2147483647 w 282"/>
                <a:gd name="T59" fmla="*/ 2147483647 h 336"/>
                <a:gd name="T60" fmla="*/ 2147483647 w 282"/>
                <a:gd name="T61" fmla="*/ 2147483647 h 336"/>
                <a:gd name="T62" fmla="*/ 2147483647 w 282"/>
                <a:gd name="T63" fmla="*/ 2147483647 h 336"/>
                <a:gd name="T64" fmla="*/ 2147483647 w 282"/>
                <a:gd name="T65" fmla="*/ 2147483647 h 336"/>
                <a:gd name="T66" fmla="*/ 2147483647 w 282"/>
                <a:gd name="T67" fmla="*/ 2147483647 h 336"/>
                <a:gd name="T68" fmla="*/ 2147483647 w 282"/>
                <a:gd name="T69" fmla="*/ 2147483647 h 336"/>
                <a:gd name="T70" fmla="*/ 2147483647 w 282"/>
                <a:gd name="T71" fmla="*/ 2147483647 h 336"/>
                <a:gd name="T72" fmla="*/ 2147483647 w 282"/>
                <a:gd name="T73" fmla="*/ 2147483647 h 336"/>
                <a:gd name="T74" fmla="*/ 2147483647 w 282"/>
                <a:gd name="T75" fmla="*/ 2147483647 h 336"/>
                <a:gd name="T76" fmla="*/ 2147483647 w 282"/>
                <a:gd name="T77" fmla="*/ 2147483647 h 336"/>
                <a:gd name="T78" fmla="*/ 2147483647 w 282"/>
                <a:gd name="T79" fmla="*/ 2147483647 h 336"/>
                <a:gd name="T80" fmla="*/ 2147483647 w 282"/>
                <a:gd name="T81" fmla="*/ 2147483647 h 336"/>
                <a:gd name="T82" fmla="*/ 2147483647 w 282"/>
                <a:gd name="T83" fmla="*/ 2147483647 h 336"/>
                <a:gd name="T84" fmla="*/ 2147483647 w 282"/>
                <a:gd name="T85" fmla="*/ 2147483647 h 336"/>
                <a:gd name="T86" fmla="*/ 2147483647 w 282"/>
                <a:gd name="T87" fmla="*/ 2147483647 h 336"/>
                <a:gd name="T88" fmla="*/ 2147483647 w 282"/>
                <a:gd name="T89" fmla="*/ 2147483647 h 336"/>
                <a:gd name="T90" fmla="*/ 2147483647 w 282"/>
                <a:gd name="T91" fmla="*/ 2147483647 h 336"/>
                <a:gd name="T92" fmla="*/ 2147483647 w 282"/>
                <a:gd name="T93" fmla="*/ 2147483647 h 336"/>
                <a:gd name="T94" fmla="*/ 2147483647 w 282"/>
                <a:gd name="T95" fmla="*/ 2147483647 h 336"/>
                <a:gd name="T96" fmla="*/ 2147483647 w 282"/>
                <a:gd name="T97" fmla="*/ 2147483647 h 336"/>
                <a:gd name="T98" fmla="*/ 2147483647 w 282"/>
                <a:gd name="T99" fmla="*/ 2147483647 h 336"/>
                <a:gd name="T100" fmla="*/ 2147483647 w 282"/>
                <a:gd name="T101" fmla="*/ 2147483647 h 336"/>
                <a:gd name="T102" fmla="*/ 2147483647 w 282"/>
                <a:gd name="T103" fmla="*/ 2147483647 h 336"/>
                <a:gd name="T104" fmla="*/ 2147483647 w 282"/>
                <a:gd name="T105" fmla="*/ 2147483647 h 336"/>
                <a:gd name="T106" fmla="*/ 2147483647 w 282"/>
                <a:gd name="T107" fmla="*/ 2147483647 h 336"/>
                <a:gd name="T108" fmla="*/ 2147483647 w 282"/>
                <a:gd name="T109" fmla="*/ 2147483647 h 336"/>
                <a:gd name="T110" fmla="*/ 2147483647 w 282"/>
                <a:gd name="T111" fmla="*/ 2147483647 h 336"/>
                <a:gd name="T112" fmla="*/ 2147483647 w 282"/>
                <a:gd name="T113" fmla="*/ 2147483647 h 336"/>
                <a:gd name="T114" fmla="*/ 2147483647 w 282"/>
                <a:gd name="T115" fmla="*/ 2147483647 h 336"/>
                <a:gd name="T116" fmla="*/ 2147483647 w 282"/>
                <a:gd name="T117" fmla="*/ 2147483647 h 336"/>
                <a:gd name="T118" fmla="*/ 2147483647 w 282"/>
                <a:gd name="T119" fmla="*/ 2147483647 h 336"/>
                <a:gd name="T120" fmla="*/ 2147483647 w 282"/>
                <a:gd name="T121" fmla="*/ 2147483647 h 336"/>
                <a:gd name="T122" fmla="*/ 2147483647 w 282"/>
                <a:gd name="T123" fmla="*/ 2147483647 h 3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82"/>
                <a:gd name="T187" fmla="*/ 0 h 336"/>
                <a:gd name="T188" fmla="*/ 282 w 282"/>
                <a:gd name="T189" fmla="*/ 336 h 3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82" h="336">
                  <a:moveTo>
                    <a:pt x="258" y="60"/>
                  </a:moveTo>
                  <a:lnTo>
                    <a:pt x="258" y="42"/>
                  </a:lnTo>
                  <a:lnTo>
                    <a:pt x="234" y="0"/>
                  </a:lnTo>
                  <a:lnTo>
                    <a:pt x="222" y="6"/>
                  </a:lnTo>
                  <a:lnTo>
                    <a:pt x="198" y="30"/>
                  </a:lnTo>
                  <a:lnTo>
                    <a:pt x="138" y="78"/>
                  </a:lnTo>
                  <a:lnTo>
                    <a:pt x="114" y="84"/>
                  </a:lnTo>
                  <a:lnTo>
                    <a:pt x="96" y="84"/>
                  </a:lnTo>
                  <a:lnTo>
                    <a:pt x="84" y="78"/>
                  </a:lnTo>
                  <a:lnTo>
                    <a:pt x="72" y="66"/>
                  </a:lnTo>
                  <a:lnTo>
                    <a:pt x="36" y="48"/>
                  </a:lnTo>
                  <a:lnTo>
                    <a:pt x="30" y="48"/>
                  </a:lnTo>
                  <a:lnTo>
                    <a:pt x="24" y="66"/>
                  </a:lnTo>
                  <a:lnTo>
                    <a:pt x="30" y="138"/>
                  </a:lnTo>
                  <a:lnTo>
                    <a:pt x="18" y="150"/>
                  </a:lnTo>
                  <a:lnTo>
                    <a:pt x="18" y="162"/>
                  </a:lnTo>
                  <a:lnTo>
                    <a:pt x="30" y="174"/>
                  </a:lnTo>
                  <a:lnTo>
                    <a:pt x="30" y="186"/>
                  </a:lnTo>
                  <a:lnTo>
                    <a:pt x="24" y="198"/>
                  </a:lnTo>
                  <a:lnTo>
                    <a:pt x="18" y="204"/>
                  </a:lnTo>
                  <a:lnTo>
                    <a:pt x="12" y="216"/>
                  </a:lnTo>
                  <a:lnTo>
                    <a:pt x="6" y="222"/>
                  </a:lnTo>
                  <a:lnTo>
                    <a:pt x="6" y="282"/>
                  </a:lnTo>
                  <a:lnTo>
                    <a:pt x="0" y="294"/>
                  </a:lnTo>
                  <a:lnTo>
                    <a:pt x="0" y="312"/>
                  </a:lnTo>
                  <a:lnTo>
                    <a:pt x="6" y="324"/>
                  </a:lnTo>
                  <a:lnTo>
                    <a:pt x="24" y="324"/>
                  </a:lnTo>
                  <a:lnTo>
                    <a:pt x="48" y="336"/>
                  </a:lnTo>
                  <a:lnTo>
                    <a:pt x="84" y="336"/>
                  </a:lnTo>
                  <a:lnTo>
                    <a:pt x="96" y="324"/>
                  </a:lnTo>
                  <a:lnTo>
                    <a:pt x="108" y="300"/>
                  </a:lnTo>
                  <a:lnTo>
                    <a:pt x="108" y="288"/>
                  </a:lnTo>
                  <a:lnTo>
                    <a:pt x="120" y="276"/>
                  </a:lnTo>
                  <a:lnTo>
                    <a:pt x="126" y="276"/>
                  </a:lnTo>
                  <a:lnTo>
                    <a:pt x="138" y="270"/>
                  </a:lnTo>
                  <a:lnTo>
                    <a:pt x="150" y="270"/>
                  </a:lnTo>
                  <a:lnTo>
                    <a:pt x="162" y="264"/>
                  </a:lnTo>
                  <a:lnTo>
                    <a:pt x="168" y="258"/>
                  </a:lnTo>
                  <a:lnTo>
                    <a:pt x="174" y="246"/>
                  </a:lnTo>
                  <a:lnTo>
                    <a:pt x="180" y="240"/>
                  </a:lnTo>
                  <a:lnTo>
                    <a:pt x="180" y="228"/>
                  </a:lnTo>
                  <a:lnTo>
                    <a:pt x="186" y="222"/>
                  </a:lnTo>
                  <a:lnTo>
                    <a:pt x="186" y="210"/>
                  </a:lnTo>
                  <a:lnTo>
                    <a:pt x="180" y="204"/>
                  </a:lnTo>
                  <a:lnTo>
                    <a:pt x="168" y="180"/>
                  </a:lnTo>
                  <a:lnTo>
                    <a:pt x="144" y="156"/>
                  </a:lnTo>
                  <a:lnTo>
                    <a:pt x="132" y="156"/>
                  </a:lnTo>
                  <a:lnTo>
                    <a:pt x="120" y="150"/>
                  </a:lnTo>
                  <a:lnTo>
                    <a:pt x="96" y="150"/>
                  </a:lnTo>
                  <a:lnTo>
                    <a:pt x="96" y="144"/>
                  </a:lnTo>
                  <a:lnTo>
                    <a:pt x="108" y="144"/>
                  </a:lnTo>
                  <a:lnTo>
                    <a:pt x="120" y="138"/>
                  </a:lnTo>
                  <a:lnTo>
                    <a:pt x="186" y="138"/>
                  </a:lnTo>
                  <a:lnTo>
                    <a:pt x="198" y="114"/>
                  </a:lnTo>
                  <a:lnTo>
                    <a:pt x="240" y="114"/>
                  </a:lnTo>
                  <a:lnTo>
                    <a:pt x="252" y="108"/>
                  </a:lnTo>
                  <a:lnTo>
                    <a:pt x="258" y="102"/>
                  </a:lnTo>
                  <a:lnTo>
                    <a:pt x="264" y="102"/>
                  </a:lnTo>
                  <a:lnTo>
                    <a:pt x="276" y="96"/>
                  </a:lnTo>
                  <a:lnTo>
                    <a:pt x="282" y="90"/>
                  </a:lnTo>
                  <a:lnTo>
                    <a:pt x="282" y="78"/>
                  </a:lnTo>
                  <a:lnTo>
                    <a:pt x="258" y="60"/>
                  </a:lnTo>
                  <a:close/>
                </a:path>
              </a:pathLst>
            </a:custGeom>
            <a:noFill/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47" name="Iraq" descr="© INSCALE GmbH, 05.05.2010&#10;http://www.presentationload.com/">
              <a:extLst>
                <a:ext uri="{FF2B5EF4-FFF2-40B4-BE49-F238E27FC236}">
                  <a16:creationId xmlns:a16="http://schemas.microsoft.com/office/drawing/2014/main" id="{662F303C-4A03-45C8-897E-14CF2E07D9F3}"/>
                </a:ext>
              </a:extLst>
            </p:cNvPr>
            <p:cNvSpPr>
              <a:spLocks/>
            </p:cNvSpPr>
            <p:nvPr/>
          </p:nvSpPr>
          <p:spPr bwMode="gray">
            <a:xfrm>
              <a:off x="6724882" y="3171852"/>
              <a:ext cx="304813" cy="295178"/>
            </a:xfrm>
            <a:custGeom>
              <a:avLst/>
              <a:gdLst>
                <a:gd name="T0" fmla="*/ 2147483647 w 684"/>
                <a:gd name="T1" fmla="*/ 2147483647 h 660"/>
                <a:gd name="T2" fmla="*/ 2147483647 w 684"/>
                <a:gd name="T3" fmla="*/ 2147483647 h 660"/>
                <a:gd name="T4" fmla="*/ 2147483647 w 684"/>
                <a:gd name="T5" fmla="*/ 2147483647 h 660"/>
                <a:gd name="T6" fmla="*/ 2147483647 w 684"/>
                <a:gd name="T7" fmla="*/ 2147483647 h 660"/>
                <a:gd name="T8" fmla="*/ 2147483647 w 684"/>
                <a:gd name="T9" fmla="*/ 2147483647 h 660"/>
                <a:gd name="T10" fmla="*/ 2147483647 w 684"/>
                <a:gd name="T11" fmla="*/ 2147483647 h 660"/>
                <a:gd name="T12" fmla="*/ 2147483647 w 684"/>
                <a:gd name="T13" fmla="*/ 2147483647 h 660"/>
                <a:gd name="T14" fmla="*/ 2147483647 w 684"/>
                <a:gd name="T15" fmla="*/ 2147483647 h 660"/>
                <a:gd name="T16" fmla="*/ 2147483647 w 684"/>
                <a:gd name="T17" fmla="*/ 2147483647 h 660"/>
                <a:gd name="T18" fmla="*/ 2147483647 w 684"/>
                <a:gd name="T19" fmla="*/ 2147483647 h 660"/>
                <a:gd name="T20" fmla="*/ 2147483647 w 684"/>
                <a:gd name="T21" fmla="*/ 2147483647 h 660"/>
                <a:gd name="T22" fmla="*/ 2147483647 w 684"/>
                <a:gd name="T23" fmla="*/ 2147483647 h 660"/>
                <a:gd name="T24" fmla="*/ 2147483647 w 684"/>
                <a:gd name="T25" fmla="*/ 2147483647 h 660"/>
                <a:gd name="T26" fmla="*/ 2147483647 w 684"/>
                <a:gd name="T27" fmla="*/ 2147483647 h 660"/>
                <a:gd name="T28" fmla="*/ 2147483647 w 684"/>
                <a:gd name="T29" fmla="*/ 2147483647 h 660"/>
                <a:gd name="T30" fmla="*/ 2147483647 w 684"/>
                <a:gd name="T31" fmla="*/ 2147483647 h 660"/>
                <a:gd name="T32" fmla="*/ 2147483647 w 684"/>
                <a:gd name="T33" fmla="*/ 2147483647 h 660"/>
                <a:gd name="T34" fmla="*/ 2147483647 w 684"/>
                <a:gd name="T35" fmla="*/ 2147483647 h 660"/>
                <a:gd name="T36" fmla="*/ 2147483647 w 684"/>
                <a:gd name="T37" fmla="*/ 2147483647 h 660"/>
                <a:gd name="T38" fmla="*/ 2147483647 w 684"/>
                <a:gd name="T39" fmla="*/ 2147483647 h 660"/>
                <a:gd name="T40" fmla="*/ 2147483647 w 684"/>
                <a:gd name="T41" fmla="*/ 2147483647 h 660"/>
                <a:gd name="T42" fmla="*/ 2147483647 w 684"/>
                <a:gd name="T43" fmla="*/ 2147483647 h 660"/>
                <a:gd name="T44" fmla="*/ 2147483647 w 684"/>
                <a:gd name="T45" fmla="*/ 2147483647 h 660"/>
                <a:gd name="T46" fmla="*/ 2147483647 w 684"/>
                <a:gd name="T47" fmla="*/ 2147483647 h 660"/>
                <a:gd name="T48" fmla="*/ 2147483647 w 684"/>
                <a:gd name="T49" fmla="*/ 2147483647 h 660"/>
                <a:gd name="T50" fmla="*/ 2147483647 w 684"/>
                <a:gd name="T51" fmla="*/ 2147483647 h 660"/>
                <a:gd name="T52" fmla="*/ 2147483647 w 684"/>
                <a:gd name="T53" fmla="*/ 0 h 660"/>
                <a:gd name="T54" fmla="*/ 2147483647 w 684"/>
                <a:gd name="T55" fmla="*/ 2147483647 h 660"/>
                <a:gd name="T56" fmla="*/ 2147483647 w 684"/>
                <a:gd name="T57" fmla="*/ 2147483647 h 660"/>
                <a:gd name="T58" fmla="*/ 2147483647 w 684"/>
                <a:gd name="T59" fmla="*/ 0 h 660"/>
                <a:gd name="T60" fmla="*/ 2147483647 w 684"/>
                <a:gd name="T61" fmla="*/ 2147483647 h 660"/>
                <a:gd name="T62" fmla="*/ 2147483647 w 684"/>
                <a:gd name="T63" fmla="*/ 2147483647 h 660"/>
                <a:gd name="T64" fmla="*/ 2147483647 w 684"/>
                <a:gd name="T65" fmla="*/ 2147483647 h 660"/>
                <a:gd name="T66" fmla="*/ 2147483647 w 684"/>
                <a:gd name="T67" fmla="*/ 2147483647 h 660"/>
                <a:gd name="T68" fmla="*/ 2147483647 w 684"/>
                <a:gd name="T69" fmla="*/ 2147483647 h 660"/>
                <a:gd name="T70" fmla="*/ 2147483647 w 684"/>
                <a:gd name="T71" fmla="*/ 2147483647 h 660"/>
                <a:gd name="T72" fmla="*/ 2147483647 w 684"/>
                <a:gd name="T73" fmla="*/ 2147483647 h 660"/>
                <a:gd name="T74" fmla="*/ 2147483647 w 684"/>
                <a:gd name="T75" fmla="*/ 2147483647 h 660"/>
                <a:gd name="T76" fmla="*/ 2147483647 w 684"/>
                <a:gd name="T77" fmla="*/ 2147483647 h 660"/>
                <a:gd name="T78" fmla="*/ 2147483647 w 684"/>
                <a:gd name="T79" fmla="*/ 2147483647 h 660"/>
                <a:gd name="T80" fmla="*/ 2147483647 w 684"/>
                <a:gd name="T81" fmla="*/ 2147483647 h 660"/>
                <a:gd name="T82" fmla="*/ 2147483647 w 684"/>
                <a:gd name="T83" fmla="*/ 2147483647 h 660"/>
                <a:gd name="T84" fmla="*/ 2147483647 w 684"/>
                <a:gd name="T85" fmla="*/ 2147483647 h 660"/>
                <a:gd name="T86" fmla="*/ 0 w 684"/>
                <a:gd name="T87" fmla="*/ 2147483647 h 660"/>
                <a:gd name="T88" fmla="*/ 2147483647 w 684"/>
                <a:gd name="T89" fmla="*/ 2147483647 h 660"/>
                <a:gd name="T90" fmla="*/ 2147483647 w 684"/>
                <a:gd name="T91" fmla="*/ 2147483647 h 660"/>
                <a:gd name="T92" fmla="*/ 2147483647 w 684"/>
                <a:gd name="T93" fmla="*/ 2147483647 h 660"/>
                <a:gd name="T94" fmla="*/ 2147483647 w 684"/>
                <a:gd name="T95" fmla="*/ 2147483647 h 660"/>
                <a:gd name="T96" fmla="*/ 2147483647 w 684"/>
                <a:gd name="T97" fmla="*/ 2147483647 h 660"/>
                <a:gd name="T98" fmla="*/ 2147483647 w 684"/>
                <a:gd name="T99" fmla="*/ 2147483647 h 660"/>
                <a:gd name="T100" fmla="*/ 2147483647 w 684"/>
                <a:gd name="T101" fmla="*/ 2147483647 h 660"/>
                <a:gd name="T102" fmla="*/ 2147483647 w 684"/>
                <a:gd name="T103" fmla="*/ 2147483647 h 660"/>
                <a:gd name="T104" fmla="*/ 2147483647 w 684"/>
                <a:gd name="T105" fmla="*/ 2147483647 h 660"/>
                <a:gd name="T106" fmla="*/ 2147483647 w 684"/>
                <a:gd name="T107" fmla="*/ 2147483647 h 660"/>
                <a:gd name="T108" fmla="*/ 2147483647 w 684"/>
                <a:gd name="T109" fmla="*/ 2147483647 h 660"/>
                <a:gd name="T110" fmla="*/ 2147483647 w 684"/>
                <a:gd name="T111" fmla="*/ 2147483647 h 660"/>
                <a:gd name="T112" fmla="*/ 2147483647 w 684"/>
                <a:gd name="T113" fmla="*/ 2147483647 h 660"/>
                <a:gd name="T114" fmla="*/ 2147483647 w 684"/>
                <a:gd name="T115" fmla="*/ 2147483647 h 66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684"/>
                <a:gd name="T175" fmla="*/ 0 h 660"/>
                <a:gd name="T176" fmla="*/ 684 w 684"/>
                <a:gd name="T177" fmla="*/ 660 h 66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684" h="660">
                  <a:moveTo>
                    <a:pt x="678" y="564"/>
                  </a:moveTo>
                  <a:lnTo>
                    <a:pt x="666" y="552"/>
                  </a:lnTo>
                  <a:lnTo>
                    <a:pt x="654" y="546"/>
                  </a:lnTo>
                  <a:lnTo>
                    <a:pt x="648" y="516"/>
                  </a:lnTo>
                  <a:lnTo>
                    <a:pt x="642" y="516"/>
                  </a:lnTo>
                  <a:lnTo>
                    <a:pt x="636" y="510"/>
                  </a:lnTo>
                  <a:lnTo>
                    <a:pt x="624" y="504"/>
                  </a:lnTo>
                  <a:lnTo>
                    <a:pt x="618" y="498"/>
                  </a:lnTo>
                  <a:lnTo>
                    <a:pt x="618" y="462"/>
                  </a:lnTo>
                  <a:lnTo>
                    <a:pt x="624" y="450"/>
                  </a:lnTo>
                  <a:lnTo>
                    <a:pt x="624" y="438"/>
                  </a:lnTo>
                  <a:lnTo>
                    <a:pt x="594" y="402"/>
                  </a:lnTo>
                  <a:lnTo>
                    <a:pt x="588" y="390"/>
                  </a:lnTo>
                  <a:lnTo>
                    <a:pt x="582" y="384"/>
                  </a:lnTo>
                  <a:lnTo>
                    <a:pt x="564" y="384"/>
                  </a:lnTo>
                  <a:lnTo>
                    <a:pt x="546" y="366"/>
                  </a:lnTo>
                  <a:lnTo>
                    <a:pt x="534" y="360"/>
                  </a:lnTo>
                  <a:lnTo>
                    <a:pt x="528" y="354"/>
                  </a:lnTo>
                  <a:lnTo>
                    <a:pt x="504" y="354"/>
                  </a:lnTo>
                  <a:lnTo>
                    <a:pt x="504" y="312"/>
                  </a:lnTo>
                  <a:lnTo>
                    <a:pt x="498" y="312"/>
                  </a:lnTo>
                  <a:lnTo>
                    <a:pt x="492" y="306"/>
                  </a:lnTo>
                  <a:lnTo>
                    <a:pt x="468" y="294"/>
                  </a:lnTo>
                  <a:lnTo>
                    <a:pt x="456" y="282"/>
                  </a:lnTo>
                  <a:lnTo>
                    <a:pt x="444" y="276"/>
                  </a:lnTo>
                  <a:lnTo>
                    <a:pt x="438" y="270"/>
                  </a:lnTo>
                  <a:lnTo>
                    <a:pt x="438" y="264"/>
                  </a:lnTo>
                  <a:lnTo>
                    <a:pt x="444" y="252"/>
                  </a:lnTo>
                  <a:lnTo>
                    <a:pt x="450" y="246"/>
                  </a:lnTo>
                  <a:lnTo>
                    <a:pt x="438" y="234"/>
                  </a:lnTo>
                  <a:lnTo>
                    <a:pt x="438" y="228"/>
                  </a:lnTo>
                  <a:lnTo>
                    <a:pt x="450" y="216"/>
                  </a:lnTo>
                  <a:lnTo>
                    <a:pt x="462" y="216"/>
                  </a:lnTo>
                  <a:lnTo>
                    <a:pt x="462" y="186"/>
                  </a:lnTo>
                  <a:lnTo>
                    <a:pt x="468" y="186"/>
                  </a:lnTo>
                  <a:lnTo>
                    <a:pt x="480" y="174"/>
                  </a:lnTo>
                  <a:lnTo>
                    <a:pt x="480" y="168"/>
                  </a:lnTo>
                  <a:lnTo>
                    <a:pt x="474" y="156"/>
                  </a:lnTo>
                  <a:lnTo>
                    <a:pt x="462" y="144"/>
                  </a:lnTo>
                  <a:lnTo>
                    <a:pt x="462" y="138"/>
                  </a:lnTo>
                  <a:lnTo>
                    <a:pt x="480" y="120"/>
                  </a:lnTo>
                  <a:lnTo>
                    <a:pt x="480" y="114"/>
                  </a:lnTo>
                  <a:lnTo>
                    <a:pt x="468" y="114"/>
                  </a:lnTo>
                  <a:lnTo>
                    <a:pt x="456" y="120"/>
                  </a:lnTo>
                  <a:lnTo>
                    <a:pt x="450" y="126"/>
                  </a:lnTo>
                  <a:lnTo>
                    <a:pt x="438" y="108"/>
                  </a:lnTo>
                  <a:lnTo>
                    <a:pt x="414" y="102"/>
                  </a:lnTo>
                  <a:lnTo>
                    <a:pt x="414" y="84"/>
                  </a:lnTo>
                  <a:lnTo>
                    <a:pt x="402" y="72"/>
                  </a:lnTo>
                  <a:lnTo>
                    <a:pt x="378" y="24"/>
                  </a:lnTo>
                  <a:lnTo>
                    <a:pt x="378" y="12"/>
                  </a:lnTo>
                  <a:lnTo>
                    <a:pt x="336" y="24"/>
                  </a:lnTo>
                  <a:lnTo>
                    <a:pt x="336" y="6"/>
                  </a:lnTo>
                  <a:lnTo>
                    <a:pt x="330" y="0"/>
                  </a:lnTo>
                  <a:lnTo>
                    <a:pt x="306" y="0"/>
                  </a:lnTo>
                  <a:lnTo>
                    <a:pt x="306" y="6"/>
                  </a:lnTo>
                  <a:lnTo>
                    <a:pt x="300" y="12"/>
                  </a:lnTo>
                  <a:lnTo>
                    <a:pt x="288" y="12"/>
                  </a:lnTo>
                  <a:lnTo>
                    <a:pt x="276" y="0"/>
                  </a:lnTo>
                  <a:lnTo>
                    <a:pt x="234" y="0"/>
                  </a:lnTo>
                  <a:lnTo>
                    <a:pt x="234" y="12"/>
                  </a:lnTo>
                  <a:lnTo>
                    <a:pt x="228" y="18"/>
                  </a:lnTo>
                  <a:lnTo>
                    <a:pt x="216" y="24"/>
                  </a:lnTo>
                  <a:lnTo>
                    <a:pt x="204" y="36"/>
                  </a:lnTo>
                  <a:lnTo>
                    <a:pt x="198" y="48"/>
                  </a:lnTo>
                  <a:lnTo>
                    <a:pt x="192" y="54"/>
                  </a:lnTo>
                  <a:lnTo>
                    <a:pt x="180" y="54"/>
                  </a:lnTo>
                  <a:lnTo>
                    <a:pt x="168" y="60"/>
                  </a:lnTo>
                  <a:lnTo>
                    <a:pt x="156" y="60"/>
                  </a:lnTo>
                  <a:lnTo>
                    <a:pt x="150" y="66"/>
                  </a:lnTo>
                  <a:lnTo>
                    <a:pt x="144" y="78"/>
                  </a:lnTo>
                  <a:lnTo>
                    <a:pt x="144" y="90"/>
                  </a:lnTo>
                  <a:lnTo>
                    <a:pt x="150" y="102"/>
                  </a:lnTo>
                  <a:lnTo>
                    <a:pt x="156" y="108"/>
                  </a:lnTo>
                  <a:lnTo>
                    <a:pt x="156" y="120"/>
                  </a:lnTo>
                  <a:lnTo>
                    <a:pt x="162" y="132"/>
                  </a:lnTo>
                  <a:lnTo>
                    <a:pt x="162" y="162"/>
                  </a:lnTo>
                  <a:lnTo>
                    <a:pt x="156" y="174"/>
                  </a:lnTo>
                  <a:lnTo>
                    <a:pt x="150" y="192"/>
                  </a:lnTo>
                  <a:lnTo>
                    <a:pt x="150" y="198"/>
                  </a:lnTo>
                  <a:lnTo>
                    <a:pt x="168" y="216"/>
                  </a:lnTo>
                  <a:lnTo>
                    <a:pt x="168" y="222"/>
                  </a:lnTo>
                  <a:lnTo>
                    <a:pt x="162" y="228"/>
                  </a:lnTo>
                  <a:lnTo>
                    <a:pt x="138" y="240"/>
                  </a:lnTo>
                  <a:lnTo>
                    <a:pt x="78" y="264"/>
                  </a:lnTo>
                  <a:lnTo>
                    <a:pt x="66" y="270"/>
                  </a:lnTo>
                  <a:lnTo>
                    <a:pt x="6" y="318"/>
                  </a:lnTo>
                  <a:lnTo>
                    <a:pt x="0" y="318"/>
                  </a:lnTo>
                  <a:lnTo>
                    <a:pt x="0" y="324"/>
                  </a:lnTo>
                  <a:lnTo>
                    <a:pt x="24" y="366"/>
                  </a:lnTo>
                  <a:lnTo>
                    <a:pt x="24" y="384"/>
                  </a:lnTo>
                  <a:lnTo>
                    <a:pt x="48" y="402"/>
                  </a:lnTo>
                  <a:lnTo>
                    <a:pt x="48" y="414"/>
                  </a:lnTo>
                  <a:lnTo>
                    <a:pt x="60" y="426"/>
                  </a:lnTo>
                  <a:lnTo>
                    <a:pt x="126" y="426"/>
                  </a:lnTo>
                  <a:lnTo>
                    <a:pt x="156" y="456"/>
                  </a:lnTo>
                  <a:lnTo>
                    <a:pt x="168" y="462"/>
                  </a:lnTo>
                  <a:lnTo>
                    <a:pt x="180" y="474"/>
                  </a:lnTo>
                  <a:lnTo>
                    <a:pt x="228" y="498"/>
                  </a:lnTo>
                  <a:lnTo>
                    <a:pt x="234" y="504"/>
                  </a:lnTo>
                  <a:lnTo>
                    <a:pt x="246" y="510"/>
                  </a:lnTo>
                  <a:lnTo>
                    <a:pt x="438" y="654"/>
                  </a:lnTo>
                  <a:lnTo>
                    <a:pt x="522" y="654"/>
                  </a:lnTo>
                  <a:lnTo>
                    <a:pt x="570" y="660"/>
                  </a:lnTo>
                  <a:lnTo>
                    <a:pt x="564" y="660"/>
                  </a:lnTo>
                  <a:lnTo>
                    <a:pt x="570" y="654"/>
                  </a:lnTo>
                  <a:lnTo>
                    <a:pt x="588" y="618"/>
                  </a:lnTo>
                  <a:lnTo>
                    <a:pt x="588" y="606"/>
                  </a:lnTo>
                  <a:lnTo>
                    <a:pt x="594" y="600"/>
                  </a:lnTo>
                  <a:lnTo>
                    <a:pt x="600" y="588"/>
                  </a:lnTo>
                  <a:lnTo>
                    <a:pt x="648" y="588"/>
                  </a:lnTo>
                  <a:lnTo>
                    <a:pt x="654" y="594"/>
                  </a:lnTo>
                  <a:lnTo>
                    <a:pt x="678" y="582"/>
                  </a:lnTo>
                  <a:lnTo>
                    <a:pt x="684" y="576"/>
                  </a:lnTo>
                  <a:lnTo>
                    <a:pt x="678" y="570"/>
                  </a:lnTo>
                  <a:lnTo>
                    <a:pt x="678" y="564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48" name="Guinea-Bissau" descr="© INSCALE GmbH, 05.05.2010&#10;http://www.presentationload.com/">
              <a:extLst>
                <a:ext uri="{FF2B5EF4-FFF2-40B4-BE49-F238E27FC236}">
                  <a16:creationId xmlns:a16="http://schemas.microsoft.com/office/drawing/2014/main" id="{A1DD43E1-2411-4C39-AEBE-9853148EE453}"/>
                </a:ext>
              </a:extLst>
            </p:cNvPr>
            <p:cNvSpPr>
              <a:spLocks/>
            </p:cNvSpPr>
            <p:nvPr/>
          </p:nvSpPr>
          <p:spPr bwMode="gray">
            <a:xfrm>
              <a:off x="5038883" y="4058973"/>
              <a:ext cx="82554" cy="71414"/>
            </a:xfrm>
            <a:custGeom>
              <a:avLst/>
              <a:gdLst>
                <a:gd name="T0" fmla="*/ 2147483647 w 186"/>
                <a:gd name="T1" fmla="*/ 2147483647 h 156"/>
                <a:gd name="T2" fmla="*/ 2147483647 w 186"/>
                <a:gd name="T3" fmla="*/ 2147483647 h 156"/>
                <a:gd name="T4" fmla="*/ 2147483647 w 186"/>
                <a:gd name="T5" fmla="*/ 2147483647 h 156"/>
                <a:gd name="T6" fmla="*/ 2147483647 w 186"/>
                <a:gd name="T7" fmla="*/ 2147483647 h 156"/>
                <a:gd name="T8" fmla="*/ 2147483647 w 186"/>
                <a:gd name="T9" fmla="*/ 2147483647 h 156"/>
                <a:gd name="T10" fmla="*/ 2147483647 w 186"/>
                <a:gd name="T11" fmla="*/ 2147483647 h 156"/>
                <a:gd name="T12" fmla="*/ 2147483647 w 186"/>
                <a:gd name="T13" fmla="*/ 2147483647 h 156"/>
                <a:gd name="T14" fmla="*/ 2147483647 w 186"/>
                <a:gd name="T15" fmla="*/ 2147483647 h 156"/>
                <a:gd name="T16" fmla="*/ 2147483647 w 186"/>
                <a:gd name="T17" fmla="*/ 2147483647 h 156"/>
                <a:gd name="T18" fmla="*/ 2147483647 w 186"/>
                <a:gd name="T19" fmla="*/ 2147483647 h 156"/>
                <a:gd name="T20" fmla="*/ 2147483647 w 186"/>
                <a:gd name="T21" fmla="*/ 2147483647 h 156"/>
                <a:gd name="T22" fmla="*/ 2147483647 w 186"/>
                <a:gd name="T23" fmla="*/ 2147483647 h 156"/>
                <a:gd name="T24" fmla="*/ 2147483647 w 186"/>
                <a:gd name="T25" fmla="*/ 2147483647 h 156"/>
                <a:gd name="T26" fmla="*/ 2147483647 w 186"/>
                <a:gd name="T27" fmla="*/ 2147483647 h 156"/>
                <a:gd name="T28" fmla="*/ 2147483647 w 186"/>
                <a:gd name="T29" fmla="*/ 0 h 156"/>
                <a:gd name="T30" fmla="*/ 2147483647 w 186"/>
                <a:gd name="T31" fmla="*/ 2147483647 h 156"/>
                <a:gd name="T32" fmla="*/ 2147483647 w 186"/>
                <a:gd name="T33" fmla="*/ 2147483647 h 156"/>
                <a:gd name="T34" fmla="*/ 2147483647 w 186"/>
                <a:gd name="T35" fmla="*/ 2147483647 h 156"/>
                <a:gd name="T36" fmla="*/ 0 w 186"/>
                <a:gd name="T37" fmla="*/ 2147483647 h 156"/>
                <a:gd name="T38" fmla="*/ 2147483647 w 186"/>
                <a:gd name="T39" fmla="*/ 2147483647 h 156"/>
                <a:gd name="T40" fmla="*/ 2147483647 w 186"/>
                <a:gd name="T41" fmla="*/ 2147483647 h 156"/>
                <a:gd name="T42" fmla="*/ 2147483647 w 186"/>
                <a:gd name="T43" fmla="*/ 2147483647 h 156"/>
                <a:gd name="T44" fmla="*/ 2147483647 w 186"/>
                <a:gd name="T45" fmla="*/ 2147483647 h 156"/>
                <a:gd name="T46" fmla="*/ 2147483647 w 186"/>
                <a:gd name="T47" fmla="*/ 2147483647 h 156"/>
                <a:gd name="T48" fmla="*/ 2147483647 w 186"/>
                <a:gd name="T49" fmla="*/ 2147483647 h 156"/>
                <a:gd name="T50" fmla="*/ 2147483647 w 186"/>
                <a:gd name="T51" fmla="*/ 2147483647 h 156"/>
                <a:gd name="T52" fmla="*/ 2147483647 w 186"/>
                <a:gd name="T53" fmla="*/ 2147483647 h 156"/>
                <a:gd name="T54" fmla="*/ 2147483647 w 186"/>
                <a:gd name="T55" fmla="*/ 2147483647 h 156"/>
                <a:gd name="T56" fmla="*/ 2147483647 w 186"/>
                <a:gd name="T57" fmla="*/ 2147483647 h 156"/>
                <a:gd name="T58" fmla="*/ 2147483647 w 186"/>
                <a:gd name="T59" fmla="*/ 2147483647 h 156"/>
                <a:gd name="T60" fmla="*/ 2147483647 w 186"/>
                <a:gd name="T61" fmla="*/ 2147483647 h 156"/>
                <a:gd name="T62" fmla="*/ 2147483647 w 186"/>
                <a:gd name="T63" fmla="*/ 2147483647 h 156"/>
                <a:gd name="T64" fmla="*/ 2147483647 w 186"/>
                <a:gd name="T65" fmla="*/ 2147483647 h 156"/>
                <a:gd name="T66" fmla="*/ 2147483647 w 186"/>
                <a:gd name="T67" fmla="*/ 2147483647 h 156"/>
                <a:gd name="T68" fmla="*/ 2147483647 w 186"/>
                <a:gd name="T69" fmla="*/ 2147483647 h 156"/>
                <a:gd name="T70" fmla="*/ 2147483647 w 186"/>
                <a:gd name="T71" fmla="*/ 2147483647 h 156"/>
                <a:gd name="T72" fmla="*/ 2147483647 w 186"/>
                <a:gd name="T73" fmla="*/ 2147483647 h 15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86"/>
                <a:gd name="T112" fmla="*/ 0 h 156"/>
                <a:gd name="T113" fmla="*/ 186 w 186"/>
                <a:gd name="T114" fmla="*/ 156 h 15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86" h="156">
                  <a:moveTo>
                    <a:pt x="126" y="102"/>
                  </a:moveTo>
                  <a:lnTo>
                    <a:pt x="132" y="96"/>
                  </a:lnTo>
                  <a:lnTo>
                    <a:pt x="144" y="90"/>
                  </a:lnTo>
                  <a:lnTo>
                    <a:pt x="174" y="90"/>
                  </a:lnTo>
                  <a:lnTo>
                    <a:pt x="180" y="84"/>
                  </a:lnTo>
                  <a:lnTo>
                    <a:pt x="186" y="72"/>
                  </a:lnTo>
                  <a:lnTo>
                    <a:pt x="186" y="66"/>
                  </a:lnTo>
                  <a:lnTo>
                    <a:pt x="180" y="60"/>
                  </a:lnTo>
                  <a:lnTo>
                    <a:pt x="168" y="54"/>
                  </a:lnTo>
                  <a:lnTo>
                    <a:pt x="162" y="48"/>
                  </a:lnTo>
                  <a:lnTo>
                    <a:pt x="162" y="36"/>
                  </a:lnTo>
                  <a:lnTo>
                    <a:pt x="168" y="30"/>
                  </a:lnTo>
                  <a:lnTo>
                    <a:pt x="186" y="30"/>
                  </a:lnTo>
                  <a:lnTo>
                    <a:pt x="186" y="6"/>
                  </a:lnTo>
                  <a:lnTo>
                    <a:pt x="84" y="0"/>
                  </a:lnTo>
                  <a:lnTo>
                    <a:pt x="54" y="24"/>
                  </a:lnTo>
                  <a:lnTo>
                    <a:pt x="18" y="24"/>
                  </a:lnTo>
                  <a:lnTo>
                    <a:pt x="6" y="36"/>
                  </a:lnTo>
                  <a:lnTo>
                    <a:pt x="0" y="72"/>
                  </a:lnTo>
                  <a:lnTo>
                    <a:pt x="6" y="78"/>
                  </a:lnTo>
                  <a:lnTo>
                    <a:pt x="18" y="78"/>
                  </a:lnTo>
                  <a:lnTo>
                    <a:pt x="42" y="66"/>
                  </a:lnTo>
                  <a:lnTo>
                    <a:pt x="66" y="66"/>
                  </a:lnTo>
                  <a:lnTo>
                    <a:pt x="90" y="60"/>
                  </a:lnTo>
                  <a:lnTo>
                    <a:pt x="90" y="84"/>
                  </a:lnTo>
                  <a:lnTo>
                    <a:pt x="78" y="78"/>
                  </a:lnTo>
                  <a:lnTo>
                    <a:pt x="72" y="78"/>
                  </a:lnTo>
                  <a:lnTo>
                    <a:pt x="66" y="72"/>
                  </a:lnTo>
                  <a:lnTo>
                    <a:pt x="54" y="72"/>
                  </a:lnTo>
                  <a:lnTo>
                    <a:pt x="54" y="96"/>
                  </a:lnTo>
                  <a:lnTo>
                    <a:pt x="60" y="102"/>
                  </a:lnTo>
                  <a:lnTo>
                    <a:pt x="90" y="96"/>
                  </a:lnTo>
                  <a:lnTo>
                    <a:pt x="54" y="114"/>
                  </a:lnTo>
                  <a:lnTo>
                    <a:pt x="84" y="156"/>
                  </a:lnTo>
                  <a:lnTo>
                    <a:pt x="90" y="132"/>
                  </a:lnTo>
                  <a:lnTo>
                    <a:pt x="108" y="102"/>
                  </a:lnTo>
                  <a:lnTo>
                    <a:pt x="126" y="10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49" name="Guinea" descr="© INSCALE GmbH, 05.05.2010&#10;http://www.presentationload.com/">
              <a:extLst>
                <a:ext uri="{FF2B5EF4-FFF2-40B4-BE49-F238E27FC236}">
                  <a16:creationId xmlns:a16="http://schemas.microsoft.com/office/drawing/2014/main" id="{1BAB2D79-FD98-41A8-90B8-618E9D30EC35}"/>
                </a:ext>
              </a:extLst>
            </p:cNvPr>
            <p:cNvSpPr>
              <a:spLocks/>
            </p:cNvSpPr>
            <p:nvPr/>
          </p:nvSpPr>
          <p:spPr bwMode="gray">
            <a:xfrm>
              <a:off x="5080160" y="4062147"/>
              <a:ext cx="230198" cy="198372"/>
            </a:xfrm>
            <a:custGeom>
              <a:avLst/>
              <a:gdLst>
                <a:gd name="T0" fmla="*/ 2147483647 w 522"/>
                <a:gd name="T1" fmla="*/ 2147483647 h 444"/>
                <a:gd name="T2" fmla="*/ 2147483647 w 522"/>
                <a:gd name="T3" fmla="*/ 2147483647 h 444"/>
                <a:gd name="T4" fmla="*/ 2147483647 w 522"/>
                <a:gd name="T5" fmla="*/ 2147483647 h 444"/>
                <a:gd name="T6" fmla="*/ 2147483647 w 522"/>
                <a:gd name="T7" fmla="*/ 2147483647 h 444"/>
                <a:gd name="T8" fmla="*/ 2147483647 w 522"/>
                <a:gd name="T9" fmla="*/ 2147483647 h 444"/>
                <a:gd name="T10" fmla="*/ 2147483647 w 522"/>
                <a:gd name="T11" fmla="*/ 2147483647 h 444"/>
                <a:gd name="T12" fmla="*/ 2147483647 w 522"/>
                <a:gd name="T13" fmla="*/ 2147483647 h 444"/>
                <a:gd name="T14" fmla="*/ 2147483647 w 522"/>
                <a:gd name="T15" fmla="*/ 2147483647 h 444"/>
                <a:gd name="T16" fmla="*/ 2147483647 w 522"/>
                <a:gd name="T17" fmla="*/ 2147483647 h 444"/>
                <a:gd name="T18" fmla="*/ 2147483647 w 522"/>
                <a:gd name="T19" fmla="*/ 2147483647 h 444"/>
                <a:gd name="T20" fmla="*/ 2147483647 w 522"/>
                <a:gd name="T21" fmla="*/ 2147483647 h 444"/>
                <a:gd name="T22" fmla="*/ 2147483647 w 522"/>
                <a:gd name="T23" fmla="*/ 2147483647 h 444"/>
                <a:gd name="T24" fmla="*/ 2147483647 w 522"/>
                <a:gd name="T25" fmla="*/ 2147483647 h 444"/>
                <a:gd name="T26" fmla="*/ 2147483647 w 522"/>
                <a:gd name="T27" fmla="*/ 2147483647 h 444"/>
                <a:gd name="T28" fmla="*/ 2147483647 w 522"/>
                <a:gd name="T29" fmla="*/ 2147483647 h 444"/>
                <a:gd name="T30" fmla="*/ 2147483647 w 522"/>
                <a:gd name="T31" fmla="*/ 2147483647 h 444"/>
                <a:gd name="T32" fmla="*/ 2147483647 w 522"/>
                <a:gd name="T33" fmla="*/ 2147483647 h 444"/>
                <a:gd name="T34" fmla="*/ 2147483647 w 522"/>
                <a:gd name="T35" fmla="*/ 2147483647 h 444"/>
                <a:gd name="T36" fmla="*/ 2147483647 w 522"/>
                <a:gd name="T37" fmla="*/ 2147483647 h 444"/>
                <a:gd name="T38" fmla="*/ 2147483647 w 522"/>
                <a:gd name="T39" fmla="*/ 2147483647 h 444"/>
                <a:gd name="T40" fmla="*/ 2147483647 w 522"/>
                <a:gd name="T41" fmla="*/ 2147483647 h 444"/>
                <a:gd name="T42" fmla="*/ 2147483647 w 522"/>
                <a:gd name="T43" fmla="*/ 2147483647 h 444"/>
                <a:gd name="T44" fmla="*/ 2147483647 w 522"/>
                <a:gd name="T45" fmla="*/ 2147483647 h 444"/>
                <a:gd name="T46" fmla="*/ 2147483647 w 522"/>
                <a:gd name="T47" fmla="*/ 2147483647 h 444"/>
                <a:gd name="T48" fmla="*/ 2147483647 w 522"/>
                <a:gd name="T49" fmla="*/ 2147483647 h 444"/>
                <a:gd name="T50" fmla="*/ 2147483647 w 522"/>
                <a:gd name="T51" fmla="*/ 2147483647 h 444"/>
                <a:gd name="T52" fmla="*/ 2147483647 w 522"/>
                <a:gd name="T53" fmla="*/ 2147483647 h 444"/>
                <a:gd name="T54" fmla="*/ 2147483647 w 522"/>
                <a:gd name="T55" fmla="*/ 2147483647 h 444"/>
                <a:gd name="T56" fmla="*/ 2147483647 w 522"/>
                <a:gd name="T57" fmla="*/ 2147483647 h 444"/>
                <a:gd name="T58" fmla="*/ 2147483647 w 522"/>
                <a:gd name="T59" fmla="*/ 2147483647 h 444"/>
                <a:gd name="T60" fmla="*/ 2147483647 w 522"/>
                <a:gd name="T61" fmla="*/ 2147483647 h 444"/>
                <a:gd name="T62" fmla="*/ 2147483647 w 522"/>
                <a:gd name="T63" fmla="*/ 2147483647 h 444"/>
                <a:gd name="T64" fmla="*/ 2147483647 w 522"/>
                <a:gd name="T65" fmla="*/ 2147483647 h 444"/>
                <a:gd name="T66" fmla="*/ 2147483647 w 522"/>
                <a:gd name="T67" fmla="*/ 2147483647 h 444"/>
                <a:gd name="T68" fmla="*/ 2147483647 w 522"/>
                <a:gd name="T69" fmla="*/ 2147483647 h 444"/>
                <a:gd name="T70" fmla="*/ 2147483647 w 522"/>
                <a:gd name="T71" fmla="*/ 2147483647 h 444"/>
                <a:gd name="T72" fmla="*/ 2147483647 w 522"/>
                <a:gd name="T73" fmla="*/ 2147483647 h 444"/>
                <a:gd name="T74" fmla="*/ 2147483647 w 522"/>
                <a:gd name="T75" fmla="*/ 2147483647 h 444"/>
                <a:gd name="T76" fmla="*/ 2147483647 w 522"/>
                <a:gd name="T77" fmla="*/ 2147483647 h 444"/>
                <a:gd name="T78" fmla="*/ 2147483647 w 522"/>
                <a:gd name="T79" fmla="*/ 2147483647 h 444"/>
                <a:gd name="T80" fmla="*/ 2147483647 w 522"/>
                <a:gd name="T81" fmla="*/ 2147483647 h 444"/>
                <a:gd name="T82" fmla="*/ 2147483647 w 522"/>
                <a:gd name="T83" fmla="*/ 2147483647 h 444"/>
                <a:gd name="T84" fmla="*/ 2147483647 w 522"/>
                <a:gd name="T85" fmla="*/ 2147483647 h 444"/>
                <a:gd name="T86" fmla="*/ 2147483647 w 522"/>
                <a:gd name="T87" fmla="*/ 2147483647 h 444"/>
                <a:gd name="T88" fmla="*/ 2147483647 w 522"/>
                <a:gd name="T89" fmla="*/ 2147483647 h 444"/>
                <a:gd name="T90" fmla="*/ 2147483647 w 522"/>
                <a:gd name="T91" fmla="*/ 2147483647 h 444"/>
                <a:gd name="T92" fmla="*/ 2147483647 w 522"/>
                <a:gd name="T93" fmla="*/ 2147483647 h 444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522"/>
                <a:gd name="T142" fmla="*/ 0 h 444"/>
                <a:gd name="T143" fmla="*/ 522 w 522"/>
                <a:gd name="T144" fmla="*/ 444 h 444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522" h="444">
                  <a:moveTo>
                    <a:pt x="96" y="0"/>
                  </a:moveTo>
                  <a:lnTo>
                    <a:pt x="96" y="24"/>
                  </a:lnTo>
                  <a:lnTo>
                    <a:pt x="78" y="24"/>
                  </a:lnTo>
                  <a:lnTo>
                    <a:pt x="72" y="30"/>
                  </a:lnTo>
                  <a:lnTo>
                    <a:pt x="72" y="42"/>
                  </a:lnTo>
                  <a:lnTo>
                    <a:pt x="78" y="48"/>
                  </a:lnTo>
                  <a:lnTo>
                    <a:pt x="90" y="54"/>
                  </a:lnTo>
                  <a:lnTo>
                    <a:pt x="96" y="60"/>
                  </a:lnTo>
                  <a:lnTo>
                    <a:pt x="96" y="66"/>
                  </a:lnTo>
                  <a:lnTo>
                    <a:pt x="90" y="78"/>
                  </a:lnTo>
                  <a:lnTo>
                    <a:pt x="84" y="84"/>
                  </a:lnTo>
                  <a:lnTo>
                    <a:pt x="54" y="84"/>
                  </a:lnTo>
                  <a:lnTo>
                    <a:pt x="42" y="90"/>
                  </a:lnTo>
                  <a:lnTo>
                    <a:pt x="36" y="96"/>
                  </a:lnTo>
                  <a:lnTo>
                    <a:pt x="18" y="96"/>
                  </a:lnTo>
                  <a:lnTo>
                    <a:pt x="0" y="126"/>
                  </a:lnTo>
                  <a:lnTo>
                    <a:pt x="0" y="132"/>
                  </a:lnTo>
                  <a:lnTo>
                    <a:pt x="18" y="150"/>
                  </a:lnTo>
                  <a:lnTo>
                    <a:pt x="30" y="150"/>
                  </a:lnTo>
                  <a:lnTo>
                    <a:pt x="30" y="162"/>
                  </a:lnTo>
                  <a:lnTo>
                    <a:pt x="24" y="168"/>
                  </a:lnTo>
                  <a:lnTo>
                    <a:pt x="30" y="180"/>
                  </a:lnTo>
                  <a:lnTo>
                    <a:pt x="30" y="192"/>
                  </a:lnTo>
                  <a:lnTo>
                    <a:pt x="54" y="204"/>
                  </a:lnTo>
                  <a:lnTo>
                    <a:pt x="72" y="204"/>
                  </a:lnTo>
                  <a:lnTo>
                    <a:pt x="72" y="228"/>
                  </a:lnTo>
                  <a:lnTo>
                    <a:pt x="84" y="228"/>
                  </a:lnTo>
                  <a:lnTo>
                    <a:pt x="90" y="222"/>
                  </a:lnTo>
                  <a:lnTo>
                    <a:pt x="90" y="234"/>
                  </a:lnTo>
                  <a:lnTo>
                    <a:pt x="96" y="246"/>
                  </a:lnTo>
                  <a:lnTo>
                    <a:pt x="96" y="258"/>
                  </a:lnTo>
                  <a:lnTo>
                    <a:pt x="114" y="276"/>
                  </a:lnTo>
                  <a:lnTo>
                    <a:pt x="126" y="282"/>
                  </a:lnTo>
                  <a:lnTo>
                    <a:pt x="132" y="288"/>
                  </a:lnTo>
                  <a:lnTo>
                    <a:pt x="138" y="282"/>
                  </a:lnTo>
                  <a:lnTo>
                    <a:pt x="150" y="276"/>
                  </a:lnTo>
                  <a:lnTo>
                    <a:pt x="156" y="264"/>
                  </a:lnTo>
                  <a:lnTo>
                    <a:pt x="168" y="252"/>
                  </a:lnTo>
                  <a:lnTo>
                    <a:pt x="174" y="240"/>
                  </a:lnTo>
                  <a:lnTo>
                    <a:pt x="180" y="234"/>
                  </a:lnTo>
                  <a:lnTo>
                    <a:pt x="180" y="228"/>
                  </a:lnTo>
                  <a:lnTo>
                    <a:pt x="216" y="228"/>
                  </a:lnTo>
                  <a:lnTo>
                    <a:pt x="222" y="210"/>
                  </a:lnTo>
                  <a:lnTo>
                    <a:pt x="258" y="210"/>
                  </a:lnTo>
                  <a:lnTo>
                    <a:pt x="300" y="270"/>
                  </a:lnTo>
                  <a:lnTo>
                    <a:pt x="300" y="288"/>
                  </a:lnTo>
                  <a:lnTo>
                    <a:pt x="312" y="300"/>
                  </a:lnTo>
                  <a:lnTo>
                    <a:pt x="312" y="318"/>
                  </a:lnTo>
                  <a:lnTo>
                    <a:pt x="306" y="330"/>
                  </a:lnTo>
                  <a:lnTo>
                    <a:pt x="300" y="336"/>
                  </a:lnTo>
                  <a:lnTo>
                    <a:pt x="294" y="354"/>
                  </a:lnTo>
                  <a:lnTo>
                    <a:pt x="324" y="342"/>
                  </a:lnTo>
                  <a:lnTo>
                    <a:pt x="348" y="348"/>
                  </a:lnTo>
                  <a:lnTo>
                    <a:pt x="348" y="336"/>
                  </a:lnTo>
                  <a:lnTo>
                    <a:pt x="354" y="330"/>
                  </a:lnTo>
                  <a:lnTo>
                    <a:pt x="360" y="330"/>
                  </a:lnTo>
                  <a:lnTo>
                    <a:pt x="372" y="336"/>
                  </a:lnTo>
                  <a:lnTo>
                    <a:pt x="384" y="348"/>
                  </a:lnTo>
                  <a:lnTo>
                    <a:pt x="390" y="366"/>
                  </a:lnTo>
                  <a:lnTo>
                    <a:pt x="390" y="426"/>
                  </a:lnTo>
                  <a:lnTo>
                    <a:pt x="402" y="426"/>
                  </a:lnTo>
                  <a:lnTo>
                    <a:pt x="402" y="432"/>
                  </a:lnTo>
                  <a:lnTo>
                    <a:pt x="414" y="444"/>
                  </a:lnTo>
                  <a:lnTo>
                    <a:pt x="420" y="444"/>
                  </a:lnTo>
                  <a:lnTo>
                    <a:pt x="432" y="432"/>
                  </a:lnTo>
                  <a:lnTo>
                    <a:pt x="432" y="420"/>
                  </a:lnTo>
                  <a:lnTo>
                    <a:pt x="438" y="408"/>
                  </a:lnTo>
                  <a:lnTo>
                    <a:pt x="444" y="402"/>
                  </a:lnTo>
                  <a:lnTo>
                    <a:pt x="456" y="402"/>
                  </a:lnTo>
                  <a:lnTo>
                    <a:pt x="468" y="408"/>
                  </a:lnTo>
                  <a:lnTo>
                    <a:pt x="474" y="414"/>
                  </a:lnTo>
                  <a:lnTo>
                    <a:pt x="480" y="414"/>
                  </a:lnTo>
                  <a:lnTo>
                    <a:pt x="486" y="408"/>
                  </a:lnTo>
                  <a:lnTo>
                    <a:pt x="486" y="390"/>
                  </a:lnTo>
                  <a:lnTo>
                    <a:pt x="480" y="384"/>
                  </a:lnTo>
                  <a:lnTo>
                    <a:pt x="480" y="378"/>
                  </a:lnTo>
                  <a:lnTo>
                    <a:pt x="498" y="378"/>
                  </a:lnTo>
                  <a:lnTo>
                    <a:pt x="492" y="366"/>
                  </a:lnTo>
                  <a:lnTo>
                    <a:pt x="480" y="360"/>
                  </a:lnTo>
                  <a:lnTo>
                    <a:pt x="474" y="348"/>
                  </a:lnTo>
                  <a:lnTo>
                    <a:pt x="474" y="336"/>
                  </a:lnTo>
                  <a:lnTo>
                    <a:pt x="492" y="336"/>
                  </a:lnTo>
                  <a:lnTo>
                    <a:pt x="498" y="342"/>
                  </a:lnTo>
                  <a:lnTo>
                    <a:pt x="510" y="342"/>
                  </a:lnTo>
                  <a:lnTo>
                    <a:pt x="516" y="348"/>
                  </a:lnTo>
                  <a:lnTo>
                    <a:pt x="516" y="342"/>
                  </a:lnTo>
                  <a:lnTo>
                    <a:pt x="522" y="336"/>
                  </a:lnTo>
                  <a:lnTo>
                    <a:pt x="522" y="324"/>
                  </a:lnTo>
                  <a:lnTo>
                    <a:pt x="516" y="324"/>
                  </a:lnTo>
                  <a:lnTo>
                    <a:pt x="504" y="318"/>
                  </a:lnTo>
                  <a:lnTo>
                    <a:pt x="498" y="318"/>
                  </a:lnTo>
                  <a:lnTo>
                    <a:pt x="498" y="306"/>
                  </a:lnTo>
                  <a:lnTo>
                    <a:pt x="504" y="294"/>
                  </a:lnTo>
                  <a:lnTo>
                    <a:pt x="510" y="288"/>
                  </a:lnTo>
                  <a:lnTo>
                    <a:pt x="492" y="282"/>
                  </a:lnTo>
                  <a:lnTo>
                    <a:pt x="504" y="264"/>
                  </a:lnTo>
                  <a:lnTo>
                    <a:pt x="486" y="258"/>
                  </a:lnTo>
                  <a:lnTo>
                    <a:pt x="480" y="222"/>
                  </a:lnTo>
                  <a:lnTo>
                    <a:pt x="498" y="198"/>
                  </a:lnTo>
                  <a:lnTo>
                    <a:pt x="468" y="168"/>
                  </a:lnTo>
                  <a:lnTo>
                    <a:pt x="468" y="132"/>
                  </a:lnTo>
                  <a:lnTo>
                    <a:pt x="444" y="132"/>
                  </a:lnTo>
                  <a:lnTo>
                    <a:pt x="468" y="96"/>
                  </a:lnTo>
                  <a:lnTo>
                    <a:pt x="432" y="78"/>
                  </a:lnTo>
                  <a:lnTo>
                    <a:pt x="444" y="48"/>
                  </a:lnTo>
                  <a:lnTo>
                    <a:pt x="426" y="36"/>
                  </a:lnTo>
                  <a:lnTo>
                    <a:pt x="426" y="18"/>
                  </a:lnTo>
                  <a:lnTo>
                    <a:pt x="414" y="12"/>
                  </a:lnTo>
                  <a:lnTo>
                    <a:pt x="402" y="12"/>
                  </a:lnTo>
                  <a:lnTo>
                    <a:pt x="396" y="18"/>
                  </a:lnTo>
                  <a:lnTo>
                    <a:pt x="396" y="36"/>
                  </a:lnTo>
                  <a:lnTo>
                    <a:pt x="378" y="54"/>
                  </a:lnTo>
                  <a:lnTo>
                    <a:pt x="366" y="48"/>
                  </a:lnTo>
                  <a:lnTo>
                    <a:pt x="360" y="42"/>
                  </a:lnTo>
                  <a:lnTo>
                    <a:pt x="348" y="36"/>
                  </a:lnTo>
                  <a:lnTo>
                    <a:pt x="342" y="36"/>
                  </a:lnTo>
                  <a:lnTo>
                    <a:pt x="336" y="30"/>
                  </a:lnTo>
                  <a:lnTo>
                    <a:pt x="330" y="30"/>
                  </a:lnTo>
                  <a:lnTo>
                    <a:pt x="324" y="42"/>
                  </a:lnTo>
                  <a:lnTo>
                    <a:pt x="312" y="54"/>
                  </a:lnTo>
                  <a:lnTo>
                    <a:pt x="306" y="66"/>
                  </a:lnTo>
                  <a:lnTo>
                    <a:pt x="306" y="54"/>
                  </a:lnTo>
                  <a:lnTo>
                    <a:pt x="300" y="42"/>
                  </a:lnTo>
                  <a:lnTo>
                    <a:pt x="288" y="30"/>
                  </a:lnTo>
                  <a:lnTo>
                    <a:pt x="276" y="42"/>
                  </a:lnTo>
                  <a:lnTo>
                    <a:pt x="270" y="54"/>
                  </a:lnTo>
                  <a:lnTo>
                    <a:pt x="264" y="60"/>
                  </a:lnTo>
                  <a:lnTo>
                    <a:pt x="258" y="54"/>
                  </a:lnTo>
                  <a:lnTo>
                    <a:pt x="258" y="48"/>
                  </a:lnTo>
                  <a:lnTo>
                    <a:pt x="252" y="36"/>
                  </a:lnTo>
                  <a:lnTo>
                    <a:pt x="252" y="24"/>
                  </a:lnTo>
                  <a:lnTo>
                    <a:pt x="210" y="24"/>
                  </a:lnTo>
                  <a:lnTo>
                    <a:pt x="204" y="30"/>
                  </a:lnTo>
                  <a:lnTo>
                    <a:pt x="192" y="36"/>
                  </a:lnTo>
                  <a:lnTo>
                    <a:pt x="180" y="36"/>
                  </a:lnTo>
                  <a:lnTo>
                    <a:pt x="174" y="30"/>
                  </a:lnTo>
                  <a:lnTo>
                    <a:pt x="168" y="18"/>
                  </a:lnTo>
                  <a:lnTo>
                    <a:pt x="162" y="12"/>
                  </a:lnTo>
                  <a:lnTo>
                    <a:pt x="156" y="18"/>
                  </a:lnTo>
                  <a:lnTo>
                    <a:pt x="138" y="18"/>
                  </a:lnTo>
                  <a:lnTo>
                    <a:pt x="132" y="6"/>
                  </a:lnTo>
                  <a:lnTo>
                    <a:pt x="132" y="0"/>
                  </a:lnTo>
                  <a:lnTo>
                    <a:pt x="96" y="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50" name="Greenland" descr="© INSCALE GmbH, 05.05.2010&#10;http://www.presentationload.com/">
              <a:extLst>
                <a:ext uri="{FF2B5EF4-FFF2-40B4-BE49-F238E27FC236}">
                  <a16:creationId xmlns:a16="http://schemas.microsoft.com/office/drawing/2014/main" id="{5A4CA145-FFC5-4254-B843-F181984FEF44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4195884" y="1697550"/>
              <a:ext cx="1239891" cy="685574"/>
            </a:xfrm>
            <a:custGeom>
              <a:avLst/>
              <a:gdLst>
                <a:gd name="T0" fmla="*/ 2147483647 w 732"/>
                <a:gd name="T1" fmla="*/ 2147483647 h 398"/>
                <a:gd name="T2" fmla="*/ 2147483647 w 732"/>
                <a:gd name="T3" fmla="*/ 2147483647 h 398"/>
                <a:gd name="T4" fmla="*/ 2147483647 w 732"/>
                <a:gd name="T5" fmla="*/ 2147483647 h 398"/>
                <a:gd name="T6" fmla="*/ 2147483647 w 732"/>
                <a:gd name="T7" fmla="*/ 2147483647 h 398"/>
                <a:gd name="T8" fmla="*/ 2147483647 w 732"/>
                <a:gd name="T9" fmla="*/ 2147483647 h 398"/>
                <a:gd name="T10" fmla="*/ 2147483647 w 732"/>
                <a:gd name="T11" fmla="*/ 2147483647 h 398"/>
                <a:gd name="T12" fmla="*/ 2147483647 w 732"/>
                <a:gd name="T13" fmla="*/ 2147483647 h 398"/>
                <a:gd name="T14" fmla="*/ 2147483647 w 732"/>
                <a:gd name="T15" fmla="*/ 2147483647 h 398"/>
                <a:gd name="T16" fmla="*/ 2147483647 w 732"/>
                <a:gd name="T17" fmla="*/ 2147483647 h 398"/>
                <a:gd name="T18" fmla="*/ 2147483647 w 732"/>
                <a:gd name="T19" fmla="*/ 2147483647 h 398"/>
                <a:gd name="T20" fmla="*/ 2147483647 w 732"/>
                <a:gd name="T21" fmla="*/ 2147483647 h 398"/>
                <a:gd name="T22" fmla="*/ 2147483647 w 732"/>
                <a:gd name="T23" fmla="*/ 2147483647 h 398"/>
                <a:gd name="T24" fmla="*/ 2147483647 w 732"/>
                <a:gd name="T25" fmla="*/ 2147483647 h 398"/>
                <a:gd name="T26" fmla="*/ 2147483647 w 732"/>
                <a:gd name="T27" fmla="*/ 2147483647 h 398"/>
                <a:gd name="T28" fmla="*/ 2147483647 w 732"/>
                <a:gd name="T29" fmla="*/ 2147483647 h 398"/>
                <a:gd name="T30" fmla="*/ 2147483647 w 732"/>
                <a:gd name="T31" fmla="*/ 2147483647 h 398"/>
                <a:gd name="T32" fmla="*/ 2147483647 w 732"/>
                <a:gd name="T33" fmla="*/ 2147483647 h 398"/>
                <a:gd name="T34" fmla="*/ 2147483647 w 732"/>
                <a:gd name="T35" fmla="*/ 2147483647 h 398"/>
                <a:gd name="T36" fmla="*/ 2147483647 w 732"/>
                <a:gd name="T37" fmla="*/ 2147483647 h 398"/>
                <a:gd name="T38" fmla="*/ 2147483647 w 732"/>
                <a:gd name="T39" fmla="*/ 2147483647 h 398"/>
                <a:gd name="T40" fmla="*/ 2147483647 w 732"/>
                <a:gd name="T41" fmla="*/ 2147483647 h 398"/>
                <a:gd name="T42" fmla="*/ 2147483647 w 732"/>
                <a:gd name="T43" fmla="*/ 2147483647 h 398"/>
                <a:gd name="T44" fmla="*/ 2147483647 w 732"/>
                <a:gd name="T45" fmla="*/ 2147483647 h 398"/>
                <a:gd name="T46" fmla="*/ 2147483647 w 732"/>
                <a:gd name="T47" fmla="*/ 2147483647 h 398"/>
                <a:gd name="T48" fmla="*/ 2147483647 w 732"/>
                <a:gd name="T49" fmla="*/ 2147483647 h 398"/>
                <a:gd name="T50" fmla="*/ 2147483647 w 732"/>
                <a:gd name="T51" fmla="*/ 2147483647 h 398"/>
                <a:gd name="T52" fmla="*/ 2147483647 w 732"/>
                <a:gd name="T53" fmla="*/ 2147483647 h 398"/>
                <a:gd name="T54" fmla="*/ 2147483647 w 732"/>
                <a:gd name="T55" fmla="*/ 2147483647 h 398"/>
                <a:gd name="T56" fmla="*/ 2147483647 w 732"/>
                <a:gd name="T57" fmla="*/ 2147483647 h 398"/>
                <a:gd name="T58" fmla="*/ 2147483647 w 732"/>
                <a:gd name="T59" fmla="*/ 2147483647 h 398"/>
                <a:gd name="T60" fmla="*/ 2147483647 w 732"/>
                <a:gd name="T61" fmla="*/ 2147483647 h 398"/>
                <a:gd name="T62" fmla="*/ 2147483647 w 732"/>
                <a:gd name="T63" fmla="*/ 2147483647 h 398"/>
                <a:gd name="T64" fmla="*/ 2147483647 w 732"/>
                <a:gd name="T65" fmla="*/ 2147483647 h 398"/>
                <a:gd name="T66" fmla="*/ 2147483647 w 732"/>
                <a:gd name="T67" fmla="*/ 2147483647 h 398"/>
                <a:gd name="T68" fmla="*/ 2147483647 w 732"/>
                <a:gd name="T69" fmla="*/ 2147483647 h 398"/>
                <a:gd name="T70" fmla="*/ 2147483647 w 732"/>
                <a:gd name="T71" fmla="*/ 2147483647 h 398"/>
                <a:gd name="T72" fmla="*/ 2147483647 w 732"/>
                <a:gd name="T73" fmla="*/ 2147483647 h 398"/>
                <a:gd name="T74" fmla="*/ 2147483647 w 732"/>
                <a:gd name="T75" fmla="*/ 2147483647 h 398"/>
                <a:gd name="T76" fmla="*/ 2147483647 w 732"/>
                <a:gd name="T77" fmla="*/ 2147483647 h 398"/>
                <a:gd name="T78" fmla="*/ 2147483647 w 732"/>
                <a:gd name="T79" fmla="*/ 2147483647 h 398"/>
                <a:gd name="T80" fmla="*/ 2147483647 w 732"/>
                <a:gd name="T81" fmla="*/ 2147483647 h 398"/>
                <a:gd name="T82" fmla="*/ 2147483647 w 732"/>
                <a:gd name="T83" fmla="*/ 2147483647 h 398"/>
                <a:gd name="T84" fmla="*/ 2147483647 w 732"/>
                <a:gd name="T85" fmla="*/ 2147483647 h 398"/>
                <a:gd name="T86" fmla="*/ 2147483647 w 732"/>
                <a:gd name="T87" fmla="*/ 2147483647 h 398"/>
                <a:gd name="T88" fmla="*/ 2147483647 w 732"/>
                <a:gd name="T89" fmla="*/ 2147483647 h 398"/>
                <a:gd name="T90" fmla="*/ 2147483647 w 732"/>
                <a:gd name="T91" fmla="*/ 2147483647 h 398"/>
                <a:gd name="T92" fmla="*/ 2147483647 w 732"/>
                <a:gd name="T93" fmla="*/ 2147483647 h 398"/>
                <a:gd name="T94" fmla="*/ 2147483647 w 732"/>
                <a:gd name="T95" fmla="*/ 2147483647 h 398"/>
                <a:gd name="T96" fmla="*/ 2147483647 w 732"/>
                <a:gd name="T97" fmla="*/ 2147483647 h 398"/>
                <a:gd name="T98" fmla="*/ 2147483647 w 732"/>
                <a:gd name="T99" fmla="*/ 2147483647 h 398"/>
                <a:gd name="T100" fmla="*/ 2147483647 w 732"/>
                <a:gd name="T101" fmla="*/ 2147483647 h 398"/>
                <a:gd name="T102" fmla="*/ 2147483647 w 732"/>
                <a:gd name="T103" fmla="*/ 2147483647 h 398"/>
                <a:gd name="T104" fmla="*/ 2147483647 w 732"/>
                <a:gd name="T105" fmla="*/ 2147483647 h 398"/>
                <a:gd name="T106" fmla="*/ 2147483647 w 732"/>
                <a:gd name="T107" fmla="*/ 2147483647 h 398"/>
                <a:gd name="T108" fmla="*/ 2147483647 w 732"/>
                <a:gd name="T109" fmla="*/ 2147483647 h 398"/>
                <a:gd name="T110" fmla="*/ 2147483647 w 732"/>
                <a:gd name="T111" fmla="*/ 2147483647 h 398"/>
                <a:gd name="T112" fmla="*/ 2147483647 w 732"/>
                <a:gd name="T113" fmla="*/ 2147483647 h 398"/>
                <a:gd name="T114" fmla="*/ 2147483647 w 732"/>
                <a:gd name="T115" fmla="*/ 2147483647 h 398"/>
                <a:gd name="T116" fmla="*/ 2147483647 w 732"/>
                <a:gd name="T117" fmla="*/ 2147483647 h 398"/>
                <a:gd name="T118" fmla="*/ 2147483647 w 732"/>
                <a:gd name="T119" fmla="*/ 2147483647 h 398"/>
                <a:gd name="T120" fmla="*/ 2147483647 w 732"/>
                <a:gd name="T121" fmla="*/ 2147483647 h 398"/>
                <a:gd name="T122" fmla="*/ 2147483647 w 732"/>
                <a:gd name="T123" fmla="*/ 2147483647 h 39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732"/>
                <a:gd name="T187" fmla="*/ 0 h 398"/>
                <a:gd name="T188" fmla="*/ 732 w 732"/>
                <a:gd name="T189" fmla="*/ 398 h 398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732" h="398">
                  <a:moveTo>
                    <a:pt x="730" y="24"/>
                  </a:moveTo>
                  <a:lnTo>
                    <a:pt x="728" y="24"/>
                  </a:lnTo>
                  <a:lnTo>
                    <a:pt x="723" y="24"/>
                  </a:lnTo>
                  <a:lnTo>
                    <a:pt x="718" y="22"/>
                  </a:lnTo>
                  <a:lnTo>
                    <a:pt x="678" y="22"/>
                  </a:lnTo>
                  <a:lnTo>
                    <a:pt x="678" y="24"/>
                  </a:lnTo>
                  <a:lnTo>
                    <a:pt x="670" y="26"/>
                  </a:lnTo>
                  <a:lnTo>
                    <a:pt x="659" y="26"/>
                  </a:lnTo>
                  <a:lnTo>
                    <a:pt x="651" y="24"/>
                  </a:lnTo>
                  <a:lnTo>
                    <a:pt x="637" y="24"/>
                  </a:lnTo>
                  <a:lnTo>
                    <a:pt x="623" y="29"/>
                  </a:lnTo>
                  <a:lnTo>
                    <a:pt x="616" y="34"/>
                  </a:lnTo>
                  <a:lnTo>
                    <a:pt x="611" y="34"/>
                  </a:lnTo>
                  <a:lnTo>
                    <a:pt x="606" y="34"/>
                  </a:lnTo>
                  <a:lnTo>
                    <a:pt x="604" y="36"/>
                  </a:lnTo>
                  <a:lnTo>
                    <a:pt x="602" y="36"/>
                  </a:lnTo>
                  <a:lnTo>
                    <a:pt x="597" y="38"/>
                  </a:lnTo>
                  <a:lnTo>
                    <a:pt x="592" y="38"/>
                  </a:lnTo>
                  <a:lnTo>
                    <a:pt x="599" y="34"/>
                  </a:lnTo>
                  <a:lnTo>
                    <a:pt x="609" y="31"/>
                  </a:lnTo>
                  <a:lnTo>
                    <a:pt x="621" y="26"/>
                  </a:lnTo>
                  <a:lnTo>
                    <a:pt x="623" y="24"/>
                  </a:lnTo>
                  <a:lnTo>
                    <a:pt x="618" y="19"/>
                  </a:lnTo>
                  <a:lnTo>
                    <a:pt x="606" y="19"/>
                  </a:lnTo>
                  <a:lnTo>
                    <a:pt x="604" y="22"/>
                  </a:lnTo>
                  <a:lnTo>
                    <a:pt x="602" y="22"/>
                  </a:lnTo>
                  <a:lnTo>
                    <a:pt x="597" y="24"/>
                  </a:lnTo>
                  <a:lnTo>
                    <a:pt x="594" y="24"/>
                  </a:lnTo>
                  <a:lnTo>
                    <a:pt x="566" y="26"/>
                  </a:lnTo>
                  <a:lnTo>
                    <a:pt x="566" y="29"/>
                  </a:lnTo>
                  <a:lnTo>
                    <a:pt x="563" y="29"/>
                  </a:lnTo>
                  <a:lnTo>
                    <a:pt x="566" y="26"/>
                  </a:lnTo>
                  <a:lnTo>
                    <a:pt x="568" y="26"/>
                  </a:lnTo>
                  <a:lnTo>
                    <a:pt x="573" y="26"/>
                  </a:lnTo>
                  <a:lnTo>
                    <a:pt x="578" y="24"/>
                  </a:lnTo>
                  <a:lnTo>
                    <a:pt x="580" y="24"/>
                  </a:lnTo>
                  <a:lnTo>
                    <a:pt x="582" y="24"/>
                  </a:lnTo>
                  <a:lnTo>
                    <a:pt x="585" y="22"/>
                  </a:lnTo>
                  <a:lnTo>
                    <a:pt x="578" y="19"/>
                  </a:lnTo>
                  <a:lnTo>
                    <a:pt x="552" y="19"/>
                  </a:lnTo>
                  <a:lnTo>
                    <a:pt x="542" y="22"/>
                  </a:lnTo>
                  <a:lnTo>
                    <a:pt x="525" y="19"/>
                  </a:lnTo>
                  <a:lnTo>
                    <a:pt x="523" y="19"/>
                  </a:lnTo>
                  <a:lnTo>
                    <a:pt x="523" y="22"/>
                  </a:lnTo>
                  <a:lnTo>
                    <a:pt x="518" y="22"/>
                  </a:lnTo>
                  <a:lnTo>
                    <a:pt x="514" y="24"/>
                  </a:lnTo>
                  <a:lnTo>
                    <a:pt x="511" y="24"/>
                  </a:lnTo>
                  <a:lnTo>
                    <a:pt x="509" y="24"/>
                  </a:lnTo>
                  <a:lnTo>
                    <a:pt x="506" y="24"/>
                  </a:lnTo>
                  <a:lnTo>
                    <a:pt x="509" y="22"/>
                  </a:lnTo>
                  <a:lnTo>
                    <a:pt x="518" y="19"/>
                  </a:lnTo>
                  <a:lnTo>
                    <a:pt x="530" y="19"/>
                  </a:lnTo>
                  <a:lnTo>
                    <a:pt x="563" y="19"/>
                  </a:lnTo>
                  <a:lnTo>
                    <a:pt x="580" y="17"/>
                  </a:lnTo>
                  <a:lnTo>
                    <a:pt x="625" y="17"/>
                  </a:lnTo>
                  <a:lnTo>
                    <a:pt x="632" y="14"/>
                  </a:lnTo>
                  <a:lnTo>
                    <a:pt x="628" y="12"/>
                  </a:lnTo>
                  <a:lnTo>
                    <a:pt x="618" y="10"/>
                  </a:lnTo>
                  <a:lnTo>
                    <a:pt x="592" y="10"/>
                  </a:lnTo>
                  <a:lnTo>
                    <a:pt x="594" y="10"/>
                  </a:lnTo>
                  <a:lnTo>
                    <a:pt x="597" y="7"/>
                  </a:lnTo>
                  <a:lnTo>
                    <a:pt x="594" y="5"/>
                  </a:lnTo>
                  <a:lnTo>
                    <a:pt x="585" y="5"/>
                  </a:lnTo>
                  <a:lnTo>
                    <a:pt x="582" y="7"/>
                  </a:lnTo>
                  <a:lnTo>
                    <a:pt x="568" y="7"/>
                  </a:lnTo>
                  <a:lnTo>
                    <a:pt x="566" y="5"/>
                  </a:lnTo>
                  <a:lnTo>
                    <a:pt x="571" y="5"/>
                  </a:lnTo>
                  <a:lnTo>
                    <a:pt x="573" y="5"/>
                  </a:lnTo>
                  <a:lnTo>
                    <a:pt x="578" y="5"/>
                  </a:lnTo>
                  <a:lnTo>
                    <a:pt x="578" y="2"/>
                  </a:lnTo>
                  <a:lnTo>
                    <a:pt x="575" y="2"/>
                  </a:lnTo>
                  <a:lnTo>
                    <a:pt x="571" y="0"/>
                  </a:lnTo>
                  <a:lnTo>
                    <a:pt x="537" y="0"/>
                  </a:lnTo>
                  <a:lnTo>
                    <a:pt x="528" y="2"/>
                  </a:lnTo>
                  <a:lnTo>
                    <a:pt x="518" y="2"/>
                  </a:lnTo>
                  <a:lnTo>
                    <a:pt x="509" y="0"/>
                  </a:lnTo>
                  <a:lnTo>
                    <a:pt x="483" y="0"/>
                  </a:lnTo>
                  <a:lnTo>
                    <a:pt x="478" y="2"/>
                  </a:lnTo>
                  <a:lnTo>
                    <a:pt x="454" y="2"/>
                  </a:lnTo>
                  <a:lnTo>
                    <a:pt x="452" y="0"/>
                  </a:lnTo>
                  <a:lnTo>
                    <a:pt x="447" y="0"/>
                  </a:lnTo>
                  <a:lnTo>
                    <a:pt x="445" y="2"/>
                  </a:lnTo>
                  <a:lnTo>
                    <a:pt x="442" y="2"/>
                  </a:lnTo>
                  <a:lnTo>
                    <a:pt x="442" y="5"/>
                  </a:lnTo>
                  <a:lnTo>
                    <a:pt x="445" y="5"/>
                  </a:lnTo>
                  <a:lnTo>
                    <a:pt x="447" y="5"/>
                  </a:lnTo>
                  <a:lnTo>
                    <a:pt x="442" y="7"/>
                  </a:lnTo>
                  <a:lnTo>
                    <a:pt x="428" y="7"/>
                  </a:lnTo>
                  <a:lnTo>
                    <a:pt x="409" y="5"/>
                  </a:lnTo>
                  <a:lnTo>
                    <a:pt x="378" y="5"/>
                  </a:lnTo>
                  <a:lnTo>
                    <a:pt x="373" y="5"/>
                  </a:lnTo>
                  <a:lnTo>
                    <a:pt x="371" y="5"/>
                  </a:lnTo>
                  <a:lnTo>
                    <a:pt x="368" y="7"/>
                  </a:lnTo>
                  <a:lnTo>
                    <a:pt x="366" y="7"/>
                  </a:lnTo>
                  <a:lnTo>
                    <a:pt x="366" y="10"/>
                  </a:lnTo>
                  <a:lnTo>
                    <a:pt x="368" y="10"/>
                  </a:lnTo>
                  <a:lnTo>
                    <a:pt x="378" y="10"/>
                  </a:lnTo>
                  <a:lnTo>
                    <a:pt x="387" y="10"/>
                  </a:lnTo>
                  <a:lnTo>
                    <a:pt x="399" y="12"/>
                  </a:lnTo>
                  <a:lnTo>
                    <a:pt x="404" y="12"/>
                  </a:lnTo>
                  <a:lnTo>
                    <a:pt x="426" y="14"/>
                  </a:lnTo>
                  <a:lnTo>
                    <a:pt x="399" y="14"/>
                  </a:lnTo>
                  <a:lnTo>
                    <a:pt x="395" y="14"/>
                  </a:lnTo>
                  <a:lnTo>
                    <a:pt x="392" y="14"/>
                  </a:lnTo>
                  <a:lnTo>
                    <a:pt x="387" y="12"/>
                  </a:lnTo>
                  <a:lnTo>
                    <a:pt x="378" y="12"/>
                  </a:lnTo>
                  <a:lnTo>
                    <a:pt x="380" y="14"/>
                  </a:lnTo>
                  <a:lnTo>
                    <a:pt x="383" y="14"/>
                  </a:lnTo>
                  <a:lnTo>
                    <a:pt x="385" y="14"/>
                  </a:lnTo>
                  <a:lnTo>
                    <a:pt x="376" y="14"/>
                  </a:lnTo>
                  <a:lnTo>
                    <a:pt x="373" y="17"/>
                  </a:lnTo>
                  <a:lnTo>
                    <a:pt x="373" y="19"/>
                  </a:lnTo>
                  <a:lnTo>
                    <a:pt x="371" y="22"/>
                  </a:lnTo>
                  <a:lnTo>
                    <a:pt x="371" y="24"/>
                  </a:lnTo>
                  <a:lnTo>
                    <a:pt x="368" y="24"/>
                  </a:lnTo>
                  <a:lnTo>
                    <a:pt x="366" y="24"/>
                  </a:lnTo>
                  <a:lnTo>
                    <a:pt x="364" y="24"/>
                  </a:lnTo>
                  <a:lnTo>
                    <a:pt x="359" y="24"/>
                  </a:lnTo>
                  <a:lnTo>
                    <a:pt x="357" y="22"/>
                  </a:lnTo>
                  <a:lnTo>
                    <a:pt x="345" y="19"/>
                  </a:lnTo>
                  <a:lnTo>
                    <a:pt x="330" y="14"/>
                  </a:lnTo>
                  <a:lnTo>
                    <a:pt x="309" y="14"/>
                  </a:lnTo>
                  <a:lnTo>
                    <a:pt x="309" y="24"/>
                  </a:lnTo>
                  <a:lnTo>
                    <a:pt x="297" y="24"/>
                  </a:lnTo>
                  <a:lnTo>
                    <a:pt x="292" y="22"/>
                  </a:lnTo>
                  <a:lnTo>
                    <a:pt x="288" y="22"/>
                  </a:lnTo>
                  <a:lnTo>
                    <a:pt x="285" y="19"/>
                  </a:lnTo>
                  <a:lnTo>
                    <a:pt x="278" y="19"/>
                  </a:lnTo>
                  <a:lnTo>
                    <a:pt x="273" y="22"/>
                  </a:lnTo>
                  <a:lnTo>
                    <a:pt x="273" y="24"/>
                  </a:lnTo>
                  <a:lnTo>
                    <a:pt x="269" y="24"/>
                  </a:lnTo>
                  <a:lnTo>
                    <a:pt x="271" y="19"/>
                  </a:lnTo>
                  <a:lnTo>
                    <a:pt x="269" y="17"/>
                  </a:lnTo>
                  <a:lnTo>
                    <a:pt x="238" y="17"/>
                  </a:lnTo>
                  <a:lnTo>
                    <a:pt x="228" y="19"/>
                  </a:lnTo>
                  <a:lnTo>
                    <a:pt x="209" y="19"/>
                  </a:lnTo>
                  <a:lnTo>
                    <a:pt x="214" y="22"/>
                  </a:lnTo>
                  <a:lnTo>
                    <a:pt x="223" y="26"/>
                  </a:lnTo>
                  <a:lnTo>
                    <a:pt x="226" y="29"/>
                  </a:lnTo>
                  <a:lnTo>
                    <a:pt x="223" y="29"/>
                  </a:lnTo>
                  <a:lnTo>
                    <a:pt x="223" y="26"/>
                  </a:lnTo>
                  <a:lnTo>
                    <a:pt x="214" y="24"/>
                  </a:lnTo>
                  <a:lnTo>
                    <a:pt x="207" y="24"/>
                  </a:lnTo>
                  <a:lnTo>
                    <a:pt x="202" y="22"/>
                  </a:lnTo>
                  <a:lnTo>
                    <a:pt x="197" y="22"/>
                  </a:lnTo>
                  <a:lnTo>
                    <a:pt x="192" y="19"/>
                  </a:lnTo>
                  <a:lnTo>
                    <a:pt x="190" y="19"/>
                  </a:lnTo>
                  <a:lnTo>
                    <a:pt x="188" y="22"/>
                  </a:lnTo>
                  <a:lnTo>
                    <a:pt x="185" y="24"/>
                  </a:lnTo>
                  <a:lnTo>
                    <a:pt x="183" y="26"/>
                  </a:lnTo>
                  <a:lnTo>
                    <a:pt x="178" y="29"/>
                  </a:lnTo>
                  <a:lnTo>
                    <a:pt x="176" y="29"/>
                  </a:lnTo>
                  <a:lnTo>
                    <a:pt x="171" y="31"/>
                  </a:lnTo>
                  <a:lnTo>
                    <a:pt x="150" y="31"/>
                  </a:lnTo>
                  <a:lnTo>
                    <a:pt x="143" y="34"/>
                  </a:lnTo>
                  <a:lnTo>
                    <a:pt x="133" y="36"/>
                  </a:lnTo>
                  <a:lnTo>
                    <a:pt x="124" y="38"/>
                  </a:lnTo>
                  <a:lnTo>
                    <a:pt x="119" y="38"/>
                  </a:lnTo>
                  <a:lnTo>
                    <a:pt x="102" y="41"/>
                  </a:lnTo>
                  <a:lnTo>
                    <a:pt x="97" y="43"/>
                  </a:lnTo>
                  <a:lnTo>
                    <a:pt x="100" y="46"/>
                  </a:lnTo>
                  <a:lnTo>
                    <a:pt x="105" y="48"/>
                  </a:lnTo>
                  <a:lnTo>
                    <a:pt x="126" y="48"/>
                  </a:lnTo>
                  <a:lnTo>
                    <a:pt x="116" y="50"/>
                  </a:lnTo>
                  <a:lnTo>
                    <a:pt x="112" y="55"/>
                  </a:lnTo>
                  <a:lnTo>
                    <a:pt x="109" y="55"/>
                  </a:lnTo>
                  <a:lnTo>
                    <a:pt x="93" y="60"/>
                  </a:lnTo>
                  <a:lnTo>
                    <a:pt x="88" y="60"/>
                  </a:lnTo>
                  <a:lnTo>
                    <a:pt x="66" y="60"/>
                  </a:lnTo>
                  <a:lnTo>
                    <a:pt x="57" y="62"/>
                  </a:lnTo>
                  <a:lnTo>
                    <a:pt x="47" y="65"/>
                  </a:lnTo>
                  <a:lnTo>
                    <a:pt x="45" y="67"/>
                  </a:lnTo>
                  <a:lnTo>
                    <a:pt x="40" y="67"/>
                  </a:lnTo>
                  <a:lnTo>
                    <a:pt x="38" y="65"/>
                  </a:lnTo>
                  <a:lnTo>
                    <a:pt x="31" y="70"/>
                  </a:lnTo>
                  <a:lnTo>
                    <a:pt x="9" y="70"/>
                  </a:lnTo>
                  <a:lnTo>
                    <a:pt x="7" y="70"/>
                  </a:lnTo>
                  <a:lnTo>
                    <a:pt x="2" y="70"/>
                  </a:lnTo>
                  <a:lnTo>
                    <a:pt x="0" y="74"/>
                  </a:lnTo>
                  <a:lnTo>
                    <a:pt x="2" y="74"/>
                  </a:lnTo>
                  <a:lnTo>
                    <a:pt x="9" y="79"/>
                  </a:lnTo>
                  <a:lnTo>
                    <a:pt x="12" y="82"/>
                  </a:lnTo>
                  <a:lnTo>
                    <a:pt x="14" y="84"/>
                  </a:lnTo>
                  <a:lnTo>
                    <a:pt x="24" y="79"/>
                  </a:lnTo>
                  <a:lnTo>
                    <a:pt x="24" y="84"/>
                  </a:lnTo>
                  <a:lnTo>
                    <a:pt x="28" y="86"/>
                  </a:lnTo>
                  <a:lnTo>
                    <a:pt x="33" y="86"/>
                  </a:lnTo>
                  <a:lnTo>
                    <a:pt x="36" y="84"/>
                  </a:lnTo>
                  <a:lnTo>
                    <a:pt x="38" y="84"/>
                  </a:lnTo>
                  <a:lnTo>
                    <a:pt x="40" y="82"/>
                  </a:lnTo>
                  <a:lnTo>
                    <a:pt x="40" y="84"/>
                  </a:lnTo>
                  <a:lnTo>
                    <a:pt x="43" y="86"/>
                  </a:lnTo>
                  <a:lnTo>
                    <a:pt x="45" y="86"/>
                  </a:lnTo>
                  <a:lnTo>
                    <a:pt x="47" y="84"/>
                  </a:lnTo>
                  <a:lnTo>
                    <a:pt x="52" y="84"/>
                  </a:lnTo>
                  <a:lnTo>
                    <a:pt x="57" y="84"/>
                  </a:lnTo>
                  <a:lnTo>
                    <a:pt x="59" y="82"/>
                  </a:lnTo>
                  <a:lnTo>
                    <a:pt x="64" y="82"/>
                  </a:lnTo>
                  <a:lnTo>
                    <a:pt x="64" y="84"/>
                  </a:lnTo>
                  <a:lnTo>
                    <a:pt x="64" y="86"/>
                  </a:lnTo>
                  <a:lnTo>
                    <a:pt x="62" y="86"/>
                  </a:lnTo>
                  <a:lnTo>
                    <a:pt x="57" y="91"/>
                  </a:lnTo>
                  <a:lnTo>
                    <a:pt x="55" y="91"/>
                  </a:lnTo>
                  <a:lnTo>
                    <a:pt x="52" y="89"/>
                  </a:lnTo>
                  <a:lnTo>
                    <a:pt x="40" y="89"/>
                  </a:lnTo>
                  <a:lnTo>
                    <a:pt x="36" y="91"/>
                  </a:lnTo>
                  <a:lnTo>
                    <a:pt x="33" y="91"/>
                  </a:lnTo>
                  <a:lnTo>
                    <a:pt x="21" y="89"/>
                  </a:lnTo>
                  <a:lnTo>
                    <a:pt x="19" y="89"/>
                  </a:lnTo>
                  <a:lnTo>
                    <a:pt x="14" y="86"/>
                  </a:lnTo>
                  <a:lnTo>
                    <a:pt x="7" y="86"/>
                  </a:lnTo>
                  <a:lnTo>
                    <a:pt x="2" y="89"/>
                  </a:lnTo>
                  <a:lnTo>
                    <a:pt x="2" y="93"/>
                  </a:lnTo>
                  <a:lnTo>
                    <a:pt x="2" y="96"/>
                  </a:lnTo>
                  <a:lnTo>
                    <a:pt x="7" y="98"/>
                  </a:lnTo>
                  <a:lnTo>
                    <a:pt x="19" y="98"/>
                  </a:lnTo>
                  <a:lnTo>
                    <a:pt x="17" y="101"/>
                  </a:lnTo>
                  <a:lnTo>
                    <a:pt x="14" y="101"/>
                  </a:lnTo>
                  <a:lnTo>
                    <a:pt x="9" y="101"/>
                  </a:lnTo>
                  <a:lnTo>
                    <a:pt x="12" y="103"/>
                  </a:lnTo>
                  <a:lnTo>
                    <a:pt x="19" y="105"/>
                  </a:lnTo>
                  <a:lnTo>
                    <a:pt x="21" y="105"/>
                  </a:lnTo>
                  <a:lnTo>
                    <a:pt x="24" y="108"/>
                  </a:lnTo>
                  <a:lnTo>
                    <a:pt x="33" y="108"/>
                  </a:lnTo>
                  <a:lnTo>
                    <a:pt x="33" y="105"/>
                  </a:lnTo>
                  <a:lnTo>
                    <a:pt x="36" y="105"/>
                  </a:lnTo>
                  <a:lnTo>
                    <a:pt x="38" y="105"/>
                  </a:lnTo>
                  <a:lnTo>
                    <a:pt x="43" y="108"/>
                  </a:lnTo>
                  <a:lnTo>
                    <a:pt x="52" y="105"/>
                  </a:lnTo>
                  <a:lnTo>
                    <a:pt x="52" y="108"/>
                  </a:lnTo>
                  <a:lnTo>
                    <a:pt x="57" y="108"/>
                  </a:lnTo>
                  <a:lnTo>
                    <a:pt x="62" y="105"/>
                  </a:lnTo>
                  <a:lnTo>
                    <a:pt x="64" y="105"/>
                  </a:lnTo>
                  <a:lnTo>
                    <a:pt x="69" y="103"/>
                  </a:lnTo>
                  <a:lnTo>
                    <a:pt x="76" y="105"/>
                  </a:lnTo>
                  <a:lnTo>
                    <a:pt x="81" y="105"/>
                  </a:lnTo>
                  <a:lnTo>
                    <a:pt x="83" y="105"/>
                  </a:lnTo>
                  <a:lnTo>
                    <a:pt x="85" y="103"/>
                  </a:lnTo>
                  <a:lnTo>
                    <a:pt x="88" y="103"/>
                  </a:lnTo>
                  <a:lnTo>
                    <a:pt x="93" y="105"/>
                  </a:lnTo>
                  <a:lnTo>
                    <a:pt x="97" y="105"/>
                  </a:lnTo>
                  <a:lnTo>
                    <a:pt x="112" y="105"/>
                  </a:lnTo>
                  <a:lnTo>
                    <a:pt x="121" y="110"/>
                  </a:lnTo>
                  <a:lnTo>
                    <a:pt x="124" y="110"/>
                  </a:lnTo>
                  <a:lnTo>
                    <a:pt x="128" y="115"/>
                  </a:lnTo>
                  <a:lnTo>
                    <a:pt x="135" y="115"/>
                  </a:lnTo>
                  <a:lnTo>
                    <a:pt x="133" y="117"/>
                  </a:lnTo>
                  <a:lnTo>
                    <a:pt x="133" y="120"/>
                  </a:lnTo>
                  <a:lnTo>
                    <a:pt x="133" y="125"/>
                  </a:lnTo>
                  <a:lnTo>
                    <a:pt x="138" y="125"/>
                  </a:lnTo>
                  <a:lnTo>
                    <a:pt x="140" y="125"/>
                  </a:lnTo>
                  <a:lnTo>
                    <a:pt x="145" y="127"/>
                  </a:lnTo>
                  <a:lnTo>
                    <a:pt x="147" y="129"/>
                  </a:lnTo>
                  <a:lnTo>
                    <a:pt x="143" y="134"/>
                  </a:lnTo>
                  <a:lnTo>
                    <a:pt x="145" y="141"/>
                  </a:lnTo>
                  <a:lnTo>
                    <a:pt x="152" y="144"/>
                  </a:lnTo>
                  <a:lnTo>
                    <a:pt x="145" y="149"/>
                  </a:lnTo>
                  <a:lnTo>
                    <a:pt x="150" y="151"/>
                  </a:lnTo>
                  <a:lnTo>
                    <a:pt x="147" y="151"/>
                  </a:lnTo>
                  <a:lnTo>
                    <a:pt x="145" y="153"/>
                  </a:lnTo>
                  <a:lnTo>
                    <a:pt x="145" y="156"/>
                  </a:lnTo>
                  <a:lnTo>
                    <a:pt x="150" y="161"/>
                  </a:lnTo>
                  <a:lnTo>
                    <a:pt x="152" y="161"/>
                  </a:lnTo>
                  <a:lnTo>
                    <a:pt x="152" y="163"/>
                  </a:lnTo>
                  <a:lnTo>
                    <a:pt x="147" y="165"/>
                  </a:lnTo>
                  <a:lnTo>
                    <a:pt x="145" y="168"/>
                  </a:lnTo>
                  <a:lnTo>
                    <a:pt x="143" y="168"/>
                  </a:lnTo>
                  <a:lnTo>
                    <a:pt x="147" y="170"/>
                  </a:lnTo>
                  <a:lnTo>
                    <a:pt x="143" y="170"/>
                  </a:lnTo>
                  <a:lnTo>
                    <a:pt x="140" y="170"/>
                  </a:lnTo>
                  <a:lnTo>
                    <a:pt x="138" y="170"/>
                  </a:lnTo>
                  <a:lnTo>
                    <a:pt x="133" y="173"/>
                  </a:lnTo>
                  <a:lnTo>
                    <a:pt x="131" y="173"/>
                  </a:lnTo>
                  <a:lnTo>
                    <a:pt x="131" y="175"/>
                  </a:lnTo>
                  <a:lnTo>
                    <a:pt x="143" y="175"/>
                  </a:lnTo>
                  <a:lnTo>
                    <a:pt x="138" y="180"/>
                  </a:lnTo>
                  <a:lnTo>
                    <a:pt x="126" y="180"/>
                  </a:lnTo>
                  <a:lnTo>
                    <a:pt x="124" y="180"/>
                  </a:lnTo>
                  <a:lnTo>
                    <a:pt x="124" y="182"/>
                  </a:lnTo>
                  <a:lnTo>
                    <a:pt x="133" y="189"/>
                  </a:lnTo>
                  <a:lnTo>
                    <a:pt x="138" y="189"/>
                  </a:lnTo>
                  <a:lnTo>
                    <a:pt x="145" y="184"/>
                  </a:lnTo>
                  <a:lnTo>
                    <a:pt x="147" y="184"/>
                  </a:lnTo>
                  <a:lnTo>
                    <a:pt x="152" y="184"/>
                  </a:lnTo>
                  <a:lnTo>
                    <a:pt x="154" y="182"/>
                  </a:lnTo>
                  <a:lnTo>
                    <a:pt x="157" y="182"/>
                  </a:lnTo>
                  <a:lnTo>
                    <a:pt x="157" y="180"/>
                  </a:lnTo>
                  <a:lnTo>
                    <a:pt x="157" y="175"/>
                  </a:lnTo>
                  <a:lnTo>
                    <a:pt x="159" y="173"/>
                  </a:lnTo>
                  <a:lnTo>
                    <a:pt x="159" y="180"/>
                  </a:lnTo>
                  <a:lnTo>
                    <a:pt x="166" y="175"/>
                  </a:lnTo>
                  <a:lnTo>
                    <a:pt x="164" y="177"/>
                  </a:lnTo>
                  <a:lnTo>
                    <a:pt x="164" y="180"/>
                  </a:lnTo>
                  <a:lnTo>
                    <a:pt x="166" y="180"/>
                  </a:lnTo>
                  <a:lnTo>
                    <a:pt x="169" y="182"/>
                  </a:lnTo>
                  <a:lnTo>
                    <a:pt x="176" y="182"/>
                  </a:lnTo>
                  <a:lnTo>
                    <a:pt x="171" y="187"/>
                  </a:lnTo>
                  <a:lnTo>
                    <a:pt x="171" y="189"/>
                  </a:lnTo>
                  <a:lnTo>
                    <a:pt x="173" y="192"/>
                  </a:lnTo>
                  <a:lnTo>
                    <a:pt x="176" y="194"/>
                  </a:lnTo>
                  <a:lnTo>
                    <a:pt x="178" y="196"/>
                  </a:lnTo>
                  <a:lnTo>
                    <a:pt x="181" y="199"/>
                  </a:lnTo>
                  <a:lnTo>
                    <a:pt x="178" y="201"/>
                  </a:lnTo>
                  <a:lnTo>
                    <a:pt x="173" y="201"/>
                  </a:lnTo>
                  <a:lnTo>
                    <a:pt x="173" y="204"/>
                  </a:lnTo>
                  <a:lnTo>
                    <a:pt x="166" y="204"/>
                  </a:lnTo>
                  <a:lnTo>
                    <a:pt x="164" y="201"/>
                  </a:lnTo>
                  <a:lnTo>
                    <a:pt x="162" y="201"/>
                  </a:lnTo>
                  <a:lnTo>
                    <a:pt x="159" y="201"/>
                  </a:lnTo>
                  <a:lnTo>
                    <a:pt x="157" y="199"/>
                  </a:lnTo>
                  <a:lnTo>
                    <a:pt x="143" y="199"/>
                  </a:lnTo>
                  <a:lnTo>
                    <a:pt x="140" y="196"/>
                  </a:lnTo>
                  <a:lnTo>
                    <a:pt x="138" y="194"/>
                  </a:lnTo>
                  <a:lnTo>
                    <a:pt x="131" y="194"/>
                  </a:lnTo>
                  <a:lnTo>
                    <a:pt x="128" y="199"/>
                  </a:lnTo>
                  <a:lnTo>
                    <a:pt x="128" y="201"/>
                  </a:lnTo>
                  <a:lnTo>
                    <a:pt x="133" y="201"/>
                  </a:lnTo>
                  <a:lnTo>
                    <a:pt x="133" y="204"/>
                  </a:lnTo>
                  <a:lnTo>
                    <a:pt x="140" y="204"/>
                  </a:lnTo>
                  <a:lnTo>
                    <a:pt x="143" y="206"/>
                  </a:lnTo>
                  <a:lnTo>
                    <a:pt x="145" y="206"/>
                  </a:lnTo>
                  <a:lnTo>
                    <a:pt x="147" y="206"/>
                  </a:lnTo>
                  <a:lnTo>
                    <a:pt x="152" y="211"/>
                  </a:lnTo>
                  <a:lnTo>
                    <a:pt x="162" y="211"/>
                  </a:lnTo>
                  <a:lnTo>
                    <a:pt x="164" y="211"/>
                  </a:lnTo>
                  <a:lnTo>
                    <a:pt x="166" y="211"/>
                  </a:lnTo>
                  <a:lnTo>
                    <a:pt x="173" y="213"/>
                  </a:lnTo>
                  <a:lnTo>
                    <a:pt x="178" y="208"/>
                  </a:lnTo>
                  <a:lnTo>
                    <a:pt x="178" y="216"/>
                  </a:lnTo>
                  <a:lnTo>
                    <a:pt x="176" y="213"/>
                  </a:lnTo>
                  <a:lnTo>
                    <a:pt x="173" y="213"/>
                  </a:lnTo>
                  <a:lnTo>
                    <a:pt x="171" y="213"/>
                  </a:lnTo>
                  <a:lnTo>
                    <a:pt x="171" y="216"/>
                  </a:lnTo>
                  <a:lnTo>
                    <a:pt x="173" y="220"/>
                  </a:lnTo>
                  <a:lnTo>
                    <a:pt x="169" y="220"/>
                  </a:lnTo>
                  <a:lnTo>
                    <a:pt x="166" y="220"/>
                  </a:lnTo>
                  <a:lnTo>
                    <a:pt x="164" y="220"/>
                  </a:lnTo>
                  <a:lnTo>
                    <a:pt x="164" y="223"/>
                  </a:lnTo>
                  <a:lnTo>
                    <a:pt x="164" y="225"/>
                  </a:lnTo>
                  <a:lnTo>
                    <a:pt x="173" y="225"/>
                  </a:lnTo>
                  <a:lnTo>
                    <a:pt x="171" y="225"/>
                  </a:lnTo>
                  <a:lnTo>
                    <a:pt x="171" y="228"/>
                  </a:lnTo>
                  <a:lnTo>
                    <a:pt x="169" y="230"/>
                  </a:lnTo>
                  <a:lnTo>
                    <a:pt x="162" y="225"/>
                  </a:lnTo>
                  <a:lnTo>
                    <a:pt x="159" y="225"/>
                  </a:lnTo>
                  <a:lnTo>
                    <a:pt x="159" y="228"/>
                  </a:lnTo>
                  <a:lnTo>
                    <a:pt x="159" y="230"/>
                  </a:lnTo>
                  <a:lnTo>
                    <a:pt x="162" y="232"/>
                  </a:lnTo>
                  <a:lnTo>
                    <a:pt x="157" y="232"/>
                  </a:lnTo>
                  <a:lnTo>
                    <a:pt x="157" y="237"/>
                  </a:lnTo>
                  <a:lnTo>
                    <a:pt x="154" y="237"/>
                  </a:lnTo>
                  <a:lnTo>
                    <a:pt x="152" y="240"/>
                  </a:lnTo>
                  <a:lnTo>
                    <a:pt x="152" y="242"/>
                  </a:lnTo>
                  <a:lnTo>
                    <a:pt x="157" y="247"/>
                  </a:lnTo>
                  <a:lnTo>
                    <a:pt x="159" y="247"/>
                  </a:lnTo>
                  <a:lnTo>
                    <a:pt x="159" y="252"/>
                  </a:lnTo>
                  <a:lnTo>
                    <a:pt x="157" y="252"/>
                  </a:lnTo>
                  <a:lnTo>
                    <a:pt x="154" y="252"/>
                  </a:lnTo>
                  <a:lnTo>
                    <a:pt x="152" y="249"/>
                  </a:lnTo>
                  <a:lnTo>
                    <a:pt x="150" y="244"/>
                  </a:lnTo>
                  <a:lnTo>
                    <a:pt x="147" y="242"/>
                  </a:lnTo>
                  <a:lnTo>
                    <a:pt x="147" y="240"/>
                  </a:lnTo>
                  <a:lnTo>
                    <a:pt x="145" y="237"/>
                  </a:lnTo>
                  <a:lnTo>
                    <a:pt x="143" y="235"/>
                  </a:lnTo>
                  <a:lnTo>
                    <a:pt x="140" y="235"/>
                  </a:lnTo>
                  <a:lnTo>
                    <a:pt x="135" y="235"/>
                  </a:lnTo>
                  <a:lnTo>
                    <a:pt x="133" y="235"/>
                  </a:lnTo>
                  <a:lnTo>
                    <a:pt x="128" y="240"/>
                  </a:lnTo>
                  <a:lnTo>
                    <a:pt x="128" y="242"/>
                  </a:lnTo>
                  <a:lnTo>
                    <a:pt x="133" y="244"/>
                  </a:lnTo>
                  <a:lnTo>
                    <a:pt x="138" y="244"/>
                  </a:lnTo>
                  <a:lnTo>
                    <a:pt x="140" y="247"/>
                  </a:lnTo>
                  <a:lnTo>
                    <a:pt x="135" y="249"/>
                  </a:lnTo>
                  <a:lnTo>
                    <a:pt x="131" y="249"/>
                  </a:lnTo>
                  <a:lnTo>
                    <a:pt x="128" y="247"/>
                  </a:lnTo>
                  <a:lnTo>
                    <a:pt x="121" y="247"/>
                  </a:lnTo>
                  <a:lnTo>
                    <a:pt x="119" y="249"/>
                  </a:lnTo>
                  <a:lnTo>
                    <a:pt x="116" y="249"/>
                  </a:lnTo>
                  <a:lnTo>
                    <a:pt x="114" y="249"/>
                  </a:lnTo>
                  <a:lnTo>
                    <a:pt x="112" y="252"/>
                  </a:lnTo>
                  <a:lnTo>
                    <a:pt x="109" y="252"/>
                  </a:lnTo>
                  <a:lnTo>
                    <a:pt x="121" y="252"/>
                  </a:lnTo>
                  <a:lnTo>
                    <a:pt x="126" y="252"/>
                  </a:lnTo>
                  <a:lnTo>
                    <a:pt x="140" y="252"/>
                  </a:lnTo>
                  <a:lnTo>
                    <a:pt x="143" y="252"/>
                  </a:lnTo>
                  <a:lnTo>
                    <a:pt x="131" y="252"/>
                  </a:lnTo>
                  <a:lnTo>
                    <a:pt x="112" y="256"/>
                  </a:lnTo>
                  <a:lnTo>
                    <a:pt x="107" y="256"/>
                  </a:lnTo>
                  <a:lnTo>
                    <a:pt x="105" y="259"/>
                  </a:lnTo>
                  <a:lnTo>
                    <a:pt x="107" y="259"/>
                  </a:lnTo>
                  <a:lnTo>
                    <a:pt x="107" y="261"/>
                  </a:lnTo>
                  <a:lnTo>
                    <a:pt x="114" y="261"/>
                  </a:lnTo>
                  <a:lnTo>
                    <a:pt x="119" y="259"/>
                  </a:lnTo>
                  <a:lnTo>
                    <a:pt x="124" y="259"/>
                  </a:lnTo>
                  <a:lnTo>
                    <a:pt x="128" y="256"/>
                  </a:lnTo>
                  <a:lnTo>
                    <a:pt x="138" y="256"/>
                  </a:lnTo>
                  <a:lnTo>
                    <a:pt x="140" y="259"/>
                  </a:lnTo>
                  <a:lnTo>
                    <a:pt x="138" y="261"/>
                  </a:lnTo>
                  <a:lnTo>
                    <a:pt x="114" y="261"/>
                  </a:lnTo>
                  <a:lnTo>
                    <a:pt x="112" y="261"/>
                  </a:lnTo>
                  <a:lnTo>
                    <a:pt x="102" y="261"/>
                  </a:lnTo>
                  <a:lnTo>
                    <a:pt x="102" y="264"/>
                  </a:lnTo>
                  <a:lnTo>
                    <a:pt x="107" y="264"/>
                  </a:lnTo>
                  <a:lnTo>
                    <a:pt x="107" y="266"/>
                  </a:lnTo>
                  <a:lnTo>
                    <a:pt x="112" y="266"/>
                  </a:lnTo>
                  <a:lnTo>
                    <a:pt x="114" y="266"/>
                  </a:lnTo>
                  <a:lnTo>
                    <a:pt x="109" y="266"/>
                  </a:lnTo>
                  <a:lnTo>
                    <a:pt x="107" y="268"/>
                  </a:lnTo>
                  <a:lnTo>
                    <a:pt x="107" y="271"/>
                  </a:lnTo>
                  <a:lnTo>
                    <a:pt x="105" y="273"/>
                  </a:lnTo>
                  <a:lnTo>
                    <a:pt x="102" y="273"/>
                  </a:lnTo>
                  <a:lnTo>
                    <a:pt x="100" y="275"/>
                  </a:lnTo>
                  <a:lnTo>
                    <a:pt x="97" y="275"/>
                  </a:lnTo>
                  <a:lnTo>
                    <a:pt x="107" y="278"/>
                  </a:lnTo>
                  <a:lnTo>
                    <a:pt x="97" y="280"/>
                  </a:lnTo>
                  <a:lnTo>
                    <a:pt x="97" y="283"/>
                  </a:lnTo>
                  <a:lnTo>
                    <a:pt x="100" y="285"/>
                  </a:lnTo>
                  <a:lnTo>
                    <a:pt x="105" y="285"/>
                  </a:lnTo>
                  <a:lnTo>
                    <a:pt x="107" y="285"/>
                  </a:lnTo>
                  <a:lnTo>
                    <a:pt x="114" y="285"/>
                  </a:lnTo>
                  <a:lnTo>
                    <a:pt x="112" y="285"/>
                  </a:lnTo>
                  <a:lnTo>
                    <a:pt x="109" y="285"/>
                  </a:lnTo>
                  <a:lnTo>
                    <a:pt x="107" y="287"/>
                  </a:lnTo>
                  <a:lnTo>
                    <a:pt x="102" y="290"/>
                  </a:lnTo>
                  <a:lnTo>
                    <a:pt x="102" y="292"/>
                  </a:lnTo>
                  <a:lnTo>
                    <a:pt x="105" y="295"/>
                  </a:lnTo>
                  <a:lnTo>
                    <a:pt x="107" y="295"/>
                  </a:lnTo>
                  <a:lnTo>
                    <a:pt x="109" y="292"/>
                  </a:lnTo>
                  <a:lnTo>
                    <a:pt x="114" y="290"/>
                  </a:lnTo>
                  <a:lnTo>
                    <a:pt x="112" y="295"/>
                  </a:lnTo>
                  <a:lnTo>
                    <a:pt x="109" y="295"/>
                  </a:lnTo>
                  <a:lnTo>
                    <a:pt x="107" y="299"/>
                  </a:lnTo>
                  <a:lnTo>
                    <a:pt x="107" y="304"/>
                  </a:lnTo>
                  <a:lnTo>
                    <a:pt x="109" y="304"/>
                  </a:lnTo>
                  <a:lnTo>
                    <a:pt x="109" y="302"/>
                  </a:lnTo>
                  <a:lnTo>
                    <a:pt x="114" y="302"/>
                  </a:lnTo>
                  <a:lnTo>
                    <a:pt x="109" y="307"/>
                  </a:lnTo>
                  <a:lnTo>
                    <a:pt x="107" y="307"/>
                  </a:lnTo>
                  <a:lnTo>
                    <a:pt x="105" y="309"/>
                  </a:lnTo>
                  <a:lnTo>
                    <a:pt x="102" y="311"/>
                  </a:lnTo>
                  <a:lnTo>
                    <a:pt x="102" y="316"/>
                  </a:lnTo>
                  <a:lnTo>
                    <a:pt x="105" y="316"/>
                  </a:lnTo>
                  <a:lnTo>
                    <a:pt x="107" y="314"/>
                  </a:lnTo>
                  <a:lnTo>
                    <a:pt x="114" y="307"/>
                  </a:lnTo>
                  <a:lnTo>
                    <a:pt x="124" y="307"/>
                  </a:lnTo>
                  <a:lnTo>
                    <a:pt x="126" y="304"/>
                  </a:lnTo>
                  <a:lnTo>
                    <a:pt x="128" y="304"/>
                  </a:lnTo>
                  <a:lnTo>
                    <a:pt x="128" y="307"/>
                  </a:lnTo>
                  <a:lnTo>
                    <a:pt x="133" y="304"/>
                  </a:lnTo>
                  <a:lnTo>
                    <a:pt x="128" y="311"/>
                  </a:lnTo>
                  <a:lnTo>
                    <a:pt x="135" y="311"/>
                  </a:lnTo>
                  <a:lnTo>
                    <a:pt x="128" y="311"/>
                  </a:lnTo>
                  <a:lnTo>
                    <a:pt x="124" y="314"/>
                  </a:lnTo>
                  <a:lnTo>
                    <a:pt x="124" y="316"/>
                  </a:lnTo>
                  <a:lnTo>
                    <a:pt x="119" y="316"/>
                  </a:lnTo>
                  <a:lnTo>
                    <a:pt x="116" y="316"/>
                  </a:lnTo>
                  <a:lnTo>
                    <a:pt x="114" y="319"/>
                  </a:lnTo>
                  <a:lnTo>
                    <a:pt x="114" y="321"/>
                  </a:lnTo>
                  <a:lnTo>
                    <a:pt x="112" y="321"/>
                  </a:lnTo>
                  <a:lnTo>
                    <a:pt x="107" y="323"/>
                  </a:lnTo>
                  <a:lnTo>
                    <a:pt x="105" y="326"/>
                  </a:lnTo>
                  <a:lnTo>
                    <a:pt x="109" y="326"/>
                  </a:lnTo>
                  <a:lnTo>
                    <a:pt x="107" y="326"/>
                  </a:lnTo>
                  <a:lnTo>
                    <a:pt x="107" y="328"/>
                  </a:lnTo>
                  <a:lnTo>
                    <a:pt x="107" y="331"/>
                  </a:lnTo>
                  <a:lnTo>
                    <a:pt x="109" y="331"/>
                  </a:lnTo>
                  <a:lnTo>
                    <a:pt x="107" y="333"/>
                  </a:lnTo>
                  <a:lnTo>
                    <a:pt x="107" y="335"/>
                  </a:lnTo>
                  <a:lnTo>
                    <a:pt x="116" y="335"/>
                  </a:lnTo>
                  <a:lnTo>
                    <a:pt x="112" y="343"/>
                  </a:lnTo>
                  <a:lnTo>
                    <a:pt x="116" y="340"/>
                  </a:lnTo>
                  <a:lnTo>
                    <a:pt x="119" y="340"/>
                  </a:lnTo>
                  <a:lnTo>
                    <a:pt x="116" y="340"/>
                  </a:lnTo>
                  <a:lnTo>
                    <a:pt x="114" y="343"/>
                  </a:lnTo>
                  <a:lnTo>
                    <a:pt x="114" y="345"/>
                  </a:lnTo>
                  <a:lnTo>
                    <a:pt x="112" y="347"/>
                  </a:lnTo>
                  <a:lnTo>
                    <a:pt x="112" y="352"/>
                  </a:lnTo>
                  <a:lnTo>
                    <a:pt x="114" y="352"/>
                  </a:lnTo>
                  <a:lnTo>
                    <a:pt x="121" y="352"/>
                  </a:lnTo>
                  <a:lnTo>
                    <a:pt x="116" y="359"/>
                  </a:lnTo>
                  <a:lnTo>
                    <a:pt x="126" y="357"/>
                  </a:lnTo>
                  <a:lnTo>
                    <a:pt x="121" y="362"/>
                  </a:lnTo>
                  <a:lnTo>
                    <a:pt x="124" y="366"/>
                  </a:lnTo>
                  <a:lnTo>
                    <a:pt x="128" y="366"/>
                  </a:lnTo>
                  <a:lnTo>
                    <a:pt x="126" y="366"/>
                  </a:lnTo>
                  <a:lnTo>
                    <a:pt x="126" y="369"/>
                  </a:lnTo>
                  <a:lnTo>
                    <a:pt x="128" y="371"/>
                  </a:lnTo>
                  <a:lnTo>
                    <a:pt x="133" y="371"/>
                  </a:lnTo>
                  <a:lnTo>
                    <a:pt x="128" y="376"/>
                  </a:lnTo>
                  <a:lnTo>
                    <a:pt x="135" y="376"/>
                  </a:lnTo>
                  <a:lnTo>
                    <a:pt x="133" y="381"/>
                  </a:lnTo>
                  <a:lnTo>
                    <a:pt x="145" y="378"/>
                  </a:lnTo>
                  <a:lnTo>
                    <a:pt x="147" y="381"/>
                  </a:lnTo>
                  <a:lnTo>
                    <a:pt x="150" y="381"/>
                  </a:lnTo>
                  <a:lnTo>
                    <a:pt x="152" y="378"/>
                  </a:lnTo>
                  <a:lnTo>
                    <a:pt x="162" y="374"/>
                  </a:lnTo>
                  <a:lnTo>
                    <a:pt x="164" y="371"/>
                  </a:lnTo>
                  <a:lnTo>
                    <a:pt x="164" y="374"/>
                  </a:lnTo>
                  <a:lnTo>
                    <a:pt x="162" y="376"/>
                  </a:lnTo>
                  <a:lnTo>
                    <a:pt x="169" y="378"/>
                  </a:lnTo>
                  <a:lnTo>
                    <a:pt x="171" y="376"/>
                  </a:lnTo>
                  <a:lnTo>
                    <a:pt x="173" y="376"/>
                  </a:lnTo>
                  <a:lnTo>
                    <a:pt x="169" y="378"/>
                  </a:lnTo>
                  <a:lnTo>
                    <a:pt x="164" y="381"/>
                  </a:lnTo>
                  <a:lnTo>
                    <a:pt x="162" y="383"/>
                  </a:lnTo>
                  <a:lnTo>
                    <a:pt x="162" y="386"/>
                  </a:lnTo>
                  <a:lnTo>
                    <a:pt x="169" y="386"/>
                  </a:lnTo>
                  <a:lnTo>
                    <a:pt x="173" y="386"/>
                  </a:lnTo>
                  <a:lnTo>
                    <a:pt x="176" y="386"/>
                  </a:lnTo>
                  <a:lnTo>
                    <a:pt x="173" y="386"/>
                  </a:lnTo>
                  <a:lnTo>
                    <a:pt x="171" y="388"/>
                  </a:lnTo>
                  <a:lnTo>
                    <a:pt x="169" y="390"/>
                  </a:lnTo>
                  <a:lnTo>
                    <a:pt x="169" y="393"/>
                  </a:lnTo>
                  <a:lnTo>
                    <a:pt x="169" y="395"/>
                  </a:lnTo>
                  <a:lnTo>
                    <a:pt x="176" y="395"/>
                  </a:lnTo>
                  <a:lnTo>
                    <a:pt x="178" y="393"/>
                  </a:lnTo>
                  <a:lnTo>
                    <a:pt x="178" y="395"/>
                  </a:lnTo>
                  <a:lnTo>
                    <a:pt x="183" y="398"/>
                  </a:lnTo>
                  <a:lnTo>
                    <a:pt x="188" y="398"/>
                  </a:lnTo>
                  <a:lnTo>
                    <a:pt x="192" y="395"/>
                  </a:lnTo>
                  <a:lnTo>
                    <a:pt x="195" y="393"/>
                  </a:lnTo>
                  <a:lnTo>
                    <a:pt x="192" y="390"/>
                  </a:lnTo>
                  <a:lnTo>
                    <a:pt x="192" y="388"/>
                  </a:lnTo>
                  <a:lnTo>
                    <a:pt x="197" y="388"/>
                  </a:lnTo>
                  <a:lnTo>
                    <a:pt x="200" y="386"/>
                  </a:lnTo>
                  <a:lnTo>
                    <a:pt x="200" y="378"/>
                  </a:lnTo>
                  <a:lnTo>
                    <a:pt x="202" y="381"/>
                  </a:lnTo>
                  <a:lnTo>
                    <a:pt x="207" y="381"/>
                  </a:lnTo>
                  <a:lnTo>
                    <a:pt x="207" y="376"/>
                  </a:lnTo>
                  <a:lnTo>
                    <a:pt x="207" y="374"/>
                  </a:lnTo>
                  <a:lnTo>
                    <a:pt x="207" y="371"/>
                  </a:lnTo>
                  <a:lnTo>
                    <a:pt x="207" y="374"/>
                  </a:lnTo>
                  <a:lnTo>
                    <a:pt x="209" y="376"/>
                  </a:lnTo>
                  <a:lnTo>
                    <a:pt x="212" y="376"/>
                  </a:lnTo>
                  <a:lnTo>
                    <a:pt x="214" y="374"/>
                  </a:lnTo>
                  <a:lnTo>
                    <a:pt x="214" y="371"/>
                  </a:lnTo>
                  <a:lnTo>
                    <a:pt x="209" y="366"/>
                  </a:lnTo>
                  <a:lnTo>
                    <a:pt x="216" y="366"/>
                  </a:lnTo>
                  <a:lnTo>
                    <a:pt x="216" y="364"/>
                  </a:lnTo>
                  <a:lnTo>
                    <a:pt x="214" y="362"/>
                  </a:lnTo>
                  <a:lnTo>
                    <a:pt x="223" y="362"/>
                  </a:lnTo>
                  <a:lnTo>
                    <a:pt x="219" y="357"/>
                  </a:lnTo>
                  <a:lnTo>
                    <a:pt x="223" y="355"/>
                  </a:lnTo>
                  <a:lnTo>
                    <a:pt x="219" y="352"/>
                  </a:lnTo>
                  <a:lnTo>
                    <a:pt x="216" y="350"/>
                  </a:lnTo>
                  <a:lnTo>
                    <a:pt x="219" y="350"/>
                  </a:lnTo>
                  <a:lnTo>
                    <a:pt x="221" y="350"/>
                  </a:lnTo>
                  <a:lnTo>
                    <a:pt x="216" y="343"/>
                  </a:lnTo>
                  <a:lnTo>
                    <a:pt x="221" y="347"/>
                  </a:lnTo>
                  <a:lnTo>
                    <a:pt x="223" y="347"/>
                  </a:lnTo>
                  <a:lnTo>
                    <a:pt x="228" y="343"/>
                  </a:lnTo>
                  <a:lnTo>
                    <a:pt x="235" y="343"/>
                  </a:lnTo>
                  <a:lnTo>
                    <a:pt x="235" y="340"/>
                  </a:lnTo>
                  <a:lnTo>
                    <a:pt x="233" y="338"/>
                  </a:lnTo>
                  <a:lnTo>
                    <a:pt x="238" y="338"/>
                  </a:lnTo>
                  <a:lnTo>
                    <a:pt x="242" y="331"/>
                  </a:lnTo>
                  <a:lnTo>
                    <a:pt x="245" y="331"/>
                  </a:lnTo>
                  <a:lnTo>
                    <a:pt x="252" y="331"/>
                  </a:lnTo>
                  <a:lnTo>
                    <a:pt x="252" y="326"/>
                  </a:lnTo>
                  <a:lnTo>
                    <a:pt x="257" y="331"/>
                  </a:lnTo>
                  <a:lnTo>
                    <a:pt x="259" y="326"/>
                  </a:lnTo>
                  <a:lnTo>
                    <a:pt x="259" y="319"/>
                  </a:lnTo>
                  <a:lnTo>
                    <a:pt x="252" y="316"/>
                  </a:lnTo>
                  <a:lnTo>
                    <a:pt x="257" y="316"/>
                  </a:lnTo>
                  <a:lnTo>
                    <a:pt x="264" y="311"/>
                  </a:lnTo>
                  <a:lnTo>
                    <a:pt x="266" y="307"/>
                  </a:lnTo>
                  <a:lnTo>
                    <a:pt x="259" y="304"/>
                  </a:lnTo>
                  <a:lnTo>
                    <a:pt x="264" y="299"/>
                  </a:lnTo>
                  <a:lnTo>
                    <a:pt x="278" y="299"/>
                  </a:lnTo>
                  <a:lnTo>
                    <a:pt x="280" y="297"/>
                  </a:lnTo>
                  <a:lnTo>
                    <a:pt x="280" y="292"/>
                  </a:lnTo>
                  <a:lnTo>
                    <a:pt x="288" y="290"/>
                  </a:lnTo>
                  <a:lnTo>
                    <a:pt x="292" y="290"/>
                  </a:lnTo>
                  <a:lnTo>
                    <a:pt x="295" y="292"/>
                  </a:lnTo>
                  <a:lnTo>
                    <a:pt x="302" y="292"/>
                  </a:lnTo>
                  <a:lnTo>
                    <a:pt x="311" y="283"/>
                  </a:lnTo>
                  <a:lnTo>
                    <a:pt x="311" y="280"/>
                  </a:lnTo>
                  <a:lnTo>
                    <a:pt x="314" y="280"/>
                  </a:lnTo>
                  <a:lnTo>
                    <a:pt x="316" y="278"/>
                  </a:lnTo>
                  <a:lnTo>
                    <a:pt x="319" y="278"/>
                  </a:lnTo>
                  <a:lnTo>
                    <a:pt x="319" y="280"/>
                  </a:lnTo>
                  <a:lnTo>
                    <a:pt x="316" y="283"/>
                  </a:lnTo>
                  <a:lnTo>
                    <a:pt x="314" y="285"/>
                  </a:lnTo>
                  <a:lnTo>
                    <a:pt x="311" y="290"/>
                  </a:lnTo>
                  <a:lnTo>
                    <a:pt x="319" y="290"/>
                  </a:lnTo>
                  <a:lnTo>
                    <a:pt x="319" y="285"/>
                  </a:lnTo>
                  <a:lnTo>
                    <a:pt x="323" y="285"/>
                  </a:lnTo>
                  <a:lnTo>
                    <a:pt x="326" y="283"/>
                  </a:lnTo>
                  <a:lnTo>
                    <a:pt x="328" y="283"/>
                  </a:lnTo>
                  <a:lnTo>
                    <a:pt x="328" y="285"/>
                  </a:lnTo>
                  <a:lnTo>
                    <a:pt x="333" y="285"/>
                  </a:lnTo>
                  <a:lnTo>
                    <a:pt x="335" y="285"/>
                  </a:lnTo>
                  <a:lnTo>
                    <a:pt x="342" y="283"/>
                  </a:lnTo>
                  <a:lnTo>
                    <a:pt x="347" y="278"/>
                  </a:lnTo>
                  <a:lnTo>
                    <a:pt x="349" y="275"/>
                  </a:lnTo>
                  <a:lnTo>
                    <a:pt x="359" y="275"/>
                  </a:lnTo>
                  <a:lnTo>
                    <a:pt x="366" y="275"/>
                  </a:lnTo>
                  <a:lnTo>
                    <a:pt x="371" y="271"/>
                  </a:lnTo>
                  <a:lnTo>
                    <a:pt x="373" y="268"/>
                  </a:lnTo>
                  <a:lnTo>
                    <a:pt x="376" y="266"/>
                  </a:lnTo>
                  <a:lnTo>
                    <a:pt x="383" y="259"/>
                  </a:lnTo>
                  <a:lnTo>
                    <a:pt x="385" y="256"/>
                  </a:lnTo>
                  <a:lnTo>
                    <a:pt x="390" y="254"/>
                  </a:lnTo>
                  <a:lnTo>
                    <a:pt x="399" y="252"/>
                  </a:lnTo>
                  <a:lnTo>
                    <a:pt x="402" y="252"/>
                  </a:lnTo>
                  <a:lnTo>
                    <a:pt x="404" y="249"/>
                  </a:lnTo>
                  <a:lnTo>
                    <a:pt x="407" y="249"/>
                  </a:lnTo>
                  <a:lnTo>
                    <a:pt x="407" y="247"/>
                  </a:lnTo>
                  <a:lnTo>
                    <a:pt x="407" y="244"/>
                  </a:lnTo>
                  <a:lnTo>
                    <a:pt x="407" y="240"/>
                  </a:lnTo>
                  <a:lnTo>
                    <a:pt x="407" y="235"/>
                  </a:lnTo>
                  <a:lnTo>
                    <a:pt x="414" y="242"/>
                  </a:lnTo>
                  <a:lnTo>
                    <a:pt x="416" y="244"/>
                  </a:lnTo>
                  <a:lnTo>
                    <a:pt x="418" y="244"/>
                  </a:lnTo>
                  <a:lnTo>
                    <a:pt x="437" y="244"/>
                  </a:lnTo>
                  <a:lnTo>
                    <a:pt x="447" y="242"/>
                  </a:lnTo>
                  <a:lnTo>
                    <a:pt x="454" y="240"/>
                  </a:lnTo>
                  <a:lnTo>
                    <a:pt x="459" y="240"/>
                  </a:lnTo>
                  <a:lnTo>
                    <a:pt x="468" y="237"/>
                  </a:lnTo>
                  <a:lnTo>
                    <a:pt x="480" y="235"/>
                  </a:lnTo>
                  <a:lnTo>
                    <a:pt x="487" y="235"/>
                  </a:lnTo>
                  <a:lnTo>
                    <a:pt x="492" y="230"/>
                  </a:lnTo>
                  <a:lnTo>
                    <a:pt x="499" y="230"/>
                  </a:lnTo>
                  <a:lnTo>
                    <a:pt x="502" y="228"/>
                  </a:lnTo>
                  <a:lnTo>
                    <a:pt x="509" y="228"/>
                  </a:lnTo>
                  <a:lnTo>
                    <a:pt x="516" y="220"/>
                  </a:lnTo>
                  <a:lnTo>
                    <a:pt x="518" y="220"/>
                  </a:lnTo>
                  <a:lnTo>
                    <a:pt x="518" y="218"/>
                  </a:lnTo>
                  <a:lnTo>
                    <a:pt x="523" y="218"/>
                  </a:lnTo>
                  <a:lnTo>
                    <a:pt x="525" y="216"/>
                  </a:lnTo>
                  <a:lnTo>
                    <a:pt x="528" y="216"/>
                  </a:lnTo>
                  <a:lnTo>
                    <a:pt x="542" y="213"/>
                  </a:lnTo>
                  <a:lnTo>
                    <a:pt x="552" y="211"/>
                  </a:lnTo>
                  <a:lnTo>
                    <a:pt x="552" y="206"/>
                  </a:lnTo>
                  <a:lnTo>
                    <a:pt x="549" y="206"/>
                  </a:lnTo>
                  <a:lnTo>
                    <a:pt x="547" y="208"/>
                  </a:lnTo>
                  <a:lnTo>
                    <a:pt x="537" y="208"/>
                  </a:lnTo>
                  <a:lnTo>
                    <a:pt x="530" y="206"/>
                  </a:lnTo>
                  <a:lnTo>
                    <a:pt x="525" y="206"/>
                  </a:lnTo>
                  <a:lnTo>
                    <a:pt x="521" y="204"/>
                  </a:lnTo>
                  <a:lnTo>
                    <a:pt x="509" y="204"/>
                  </a:lnTo>
                  <a:lnTo>
                    <a:pt x="499" y="206"/>
                  </a:lnTo>
                  <a:lnTo>
                    <a:pt x="490" y="206"/>
                  </a:lnTo>
                  <a:lnTo>
                    <a:pt x="487" y="211"/>
                  </a:lnTo>
                  <a:lnTo>
                    <a:pt x="471" y="211"/>
                  </a:lnTo>
                  <a:lnTo>
                    <a:pt x="485" y="206"/>
                  </a:lnTo>
                  <a:lnTo>
                    <a:pt x="494" y="204"/>
                  </a:lnTo>
                  <a:lnTo>
                    <a:pt x="499" y="204"/>
                  </a:lnTo>
                  <a:lnTo>
                    <a:pt x="502" y="201"/>
                  </a:lnTo>
                  <a:lnTo>
                    <a:pt x="506" y="201"/>
                  </a:lnTo>
                  <a:lnTo>
                    <a:pt x="511" y="199"/>
                  </a:lnTo>
                  <a:lnTo>
                    <a:pt x="514" y="199"/>
                  </a:lnTo>
                  <a:lnTo>
                    <a:pt x="516" y="199"/>
                  </a:lnTo>
                  <a:lnTo>
                    <a:pt x="514" y="196"/>
                  </a:lnTo>
                  <a:lnTo>
                    <a:pt x="509" y="194"/>
                  </a:lnTo>
                  <a:lnTo>
                    <a:pt x="506" y="194"/>
                  </a:lnTo>
                  <a:lnTo>
                    <a:pt x="504" y="194"/>
                  </a:lnTo>
                  <a:lnTo>
                    <a:pt x="497" y="196"/>
                  </a:lnTo>
                  <a:lnTo>
                    <a:pt x="483" y="201"/>
                  </a:lnTo>
                  <a:lnTo>
                    <a:pt x="468" y="201"/>
                  </a:lnTo>
                  <a:lnTo>
                    <a:pt x="478" y="196"/>
                  </a:lnTo>
                  <a:lnTo>
                    <a:pt x="485" y="192"/>
                  </a:lnTo>
                  <a:lnTo>
                    <a:pt x="487" y="192"/>
                  </a:lnTo>
                  <a:lnTo>
                    <a:pt x="492" y="194"/>
                  </a:lnTo>
                  <a:lnTo>
                    <a:pt x="497" y="194"/>
                  </a:lnTo>
                  <a:lnTo>
                    <a:pt x="499" y="192"/>
                  </a:lnTo>
                  <a:lnTo>
                    <a:pt x="504" y="192"/>
                  </a:lnTo>
                  <a:lnTo>
                    <a:pt x="506" y="189"/>
                  </a:lnTo>
                  <a:lnTo>
                    <a:pt x="516" y="189"/>
                  </a:lnTo>
                  <a:lnTo>
                    <a:pt x="518" y="189"/>
                  </a:lnTo>
                  <a:lnTo>
                    <a:pt x="516" y="187"/>
                  </a:lnTo>
                  <a:lnTo>
                    <a:pt x="514" y="187"/>
                  </a:lnTo>
                  <a:lnTo>
                    <a:pt x="509" y="184"/>
                  </a:lnTo>
                  <a:lnTo>
                    <a:pt x="485" y="184"/>
                  </a:lnTo>
                  <a:lnTo>
                    <a:pt x="492" y="182"/>
                  </a:lnTo>
                  <a:lnTo>
                    <a:pt x="485" y="180"/>
                  </a:lnTo>
                  <a:lnTo>
                    <a:pt x="485" y="175"/>
                  </a:lnTo>
                  <a:lnTo>
                    <a:pt x="487" y="175"/>
                  </a:lnTo>
                  <a:lnTo>
                    <a:pt x="490" y="177"/>
                  </a:lnTo>
                  <a:lnTo>
                    <a:pt x="492" y="180"/>
                  </a:lnTo>
                  <a:lnTo>
                    <a:pt x="497" y="182"/>
                  </a:lnTo>
                  <a:lnTo>
                    <a:pt x="504" y="182"/>
                  </a:lnTo>
                  <a:lnTo>
                    <a:pt x="506" y="184"/>
                  </a:lnTo>
                  <a:lnTo>
                    <a:pt x="509" y="184"/>
                  </a:lnTo>
                  <a:lnTo>
                    <a:pt x="514" y="184"/>
                  </a:lnTo>
                  <a:lnTo>
                    <a:pt x="518" y="184"/>
                  </a:lnTo>
                  <a:lnTo>
                    <a:pt x="518" y="187"/>
                  </a:lnTo>
                  <a:lnTo>
                    <a:pt x="523" y="187"/>
                  </a:lnTo>
                  <a:lnTo>
                    <a:pt x="523" y="184"/>
                  </a:lnTo>
                  <a:lnTo>
                    <a:pt x="528" y="184"/>
                  </a:lnTo>
                  <a:lnTo>
                    <a:pt x="528" y="187"/>
                  </a:lnTo>
                  <a:lnTo>
                    <a:pt x="528" y="189"/>
                  </a:lnTo>
                  <a:lnTo>
                    <a:pt x="528" y="192"/>
                  </a:lnTo>
                  <a:lnTo>
                    <a:pt x="528" y="196"/>
                  </a:lnTo>
                  <a:lnTo>
                    <a:pt x="528" y="199"/>
                  </a:lnTo>
                  <a:lnTo>
                    <a:pt x="533" y="199"/>
                  </a:lnTo>
                  <a:lnTo>
                    <a:pt x="537" y="201"/>
                  </a:lnTo>
                  <a:lnTo>
                    <a:pt x="542" y="201"/>
                  </a:lnTo>
                  <a:lnTo>
                    <a:pt x="547" y="201"/>
                  </a:lnTo>
                  <a:lnTo>
                    <a:pt x="549" y="201"/>
                  </a:lnTo>
                  <a:lnTo>
                    <a:pt x="552" y="199"/>
                  </a:lnTo>
                  <a:lnTo>
                    <a:pt x="554" y="199"/>
                  </a:lnTo>
                  <a:lnTo>
                    <a:pt x="554" y="204"/>
                  </a:lnTo>
                  <a:lnTo>
                    <a:pt x="559" y="204"/>
                  </a:lnTo>
                  <a:lnTo>
                    <a:pt x="561" y="201"/>
                  </a:lnTo>
                  <a:lnTo>
                    <a:pt x="563" y="201"/>
                  </a:lnTo>
                  <a:lnTo>
                    <a:pt x="563" y="194"/>
                  </a:lnTo>
                  <a:lnTo>
                    <a:pt x="561" y="194"/>
                  </a:lnTo>
                  <a:lnTo>
                    <a:pt x="563" y="189"/>
                  </a:lnTo>
                  <a:lnTo>
                    <a:pt x="563" y="187"/>
                  </a:lnTo>
                  <a:lnTo>
                    <a:pt x="559" y="187"/>
                  </a:lnTo>
                  <a:lnTo>
                    <a:pt x="556" y="182"/>
                  </a:lnTo>
                  <a:lnTo>
                    <a:pt x="552" y="180"/>
                  </a:lnTo>
                  <a:lnTo>
                    <a:pt x="552" y="175"/>
                  </a:lnTo>
                  <a:lnTo>
                    <a:pt x="533" y="170"/>
                  </a:lnTo>
                  <a:lnTo>
                    <a:pt x="523" y="170"/>
                  </a:lnTo>
                  <a:lnTo>
                    <a:pt x="521" y="170"/>
                  </a:lnTo>
                  <a:lnTo>
                    <a:pt x="528" y="168"/>
                  </a:lnTo>
                  <a:lnTo>
                    <a:pt x="530" y="165"/>
                  </a:lnTo>
                  <a:lnTo>
                    <a:pt x="528" y="165"/>
                  </a:lnTo>
                  <a:lnTo>
                    <a:pt x="525" y="163"/>
                  </a:lnTo>
                  <a:lnTo>
                    <a:pt x="514" y="163"/>
                  </a:lnTo>
                  <a:lnTo>
                    <a:pt x="509" y="161"/>
                  </a:lnTo>
                  <a:lnTo>
                    <a:pt x="504" y="161"/>
                  </a:lnTo>
                  <a:lnTo>
                    <a:pt x="509" y="156"/>
                  </a:lnTo>
                  <a:lnTo>
                    <a:pt x="523" y="156"/>
                  </a:lnTo>
                  <a:lnTo>
                    <a:pt x="528" y="153"/>
                  </a:lnTo>
                  <a:lnTo>
                    <a:pt x="533" y="153"/>
                  </a:lnTo>
                  <a:lnTo>
                    <a:pt x="547" y="156"/>
                  </a:lnTo>
                  <a:lnTo>
                    <a:pt x="552" y="156"/>
                  </a:lnTo>
                  <a:lnTo>
                    <a:pt x="554" y="156"/>
                  </a:lnTo>
                  <a:lnTo>
                    <a:pt x="556" y="158"/>
                  </a:lnTo>
                  <a:lnTo>
                    <a:pt x="559" y="161"/>
                  </a:lnTo>
                  <a:lnTo>
                    <a:pt x="563" y="165"/>
                  </a:lnTo>
                  <a:lnTo>
                    <a:pt x="568" y="165"/>
                  </a:lnTo>
                  <a:lnTo>
                    <a:pt x="568" y="163"/>
                  </a:lnTo>
                  <a:lnTo>
                    <a:pt x="568" y="158"/>
                  </a:lnTo>
                  <a:lnTo>
                    <a:pt x="559" y="156"/>
                  </a:lnTo>
                  <a:lnTo>
                    <a:pt x="552" y="153"/>
                  </a:lnTo>
                  <a:lnTo>
                    <a:pt x="540" y="151"/>
                  </a:lnTo>
                  <a:lnTo>
                    <a:pt x="544" y="149"/>
                  </a:lnTo>
                  <a:lnTo>
                    <a:pt x="547" y="149"/>
                  </a:lnTo>
                  <a:lnTo>
                    <a:pt x="552" y="151"/>
                  </a:lnTo>
                  <a:lnTo>
                    <a:pt x="556" y="151"/>
                  </a:lnTo>
                  <a:lnTo>
                    <a:pt x="559" y="153"/>
                  </a:lnTo>
                  <a:lnTo>
                    <a:pt x="578" y="153"/>
                  </a:lnTo>
                  <a:lnTo>
                    <a:pt x="594" y="151"/>
                  </a:lnTo>
                  <a:lnTo>
                    <a:pt x="594" y="144"/>
                  </a:lnTo>
                  <a:lnTo>
                    <a:pt x="582" y="141"/>
                  </a:lnTo>
                  <a:lnTo>
                    <a:pt x="578" y="146"/>
                  </a:lnTo>
                  <a:lnTo>
                    <a:pt x="573" y="141"/>
                  </a:lnTo>
                  <a:lnTo>
                    <a:pt x="573" y="139"/>
                  </a:lnTo>
                  <a:lnTo>
                    <a:pt x="587" y="139"/>
                  </a:lnTo>
                  <a:lnTo>
                    <a:pt x="599" y="137"/>
                  </a:lnTo>
                  <a:lnTo>
                    <a:pt x="602" y="139"/>
                  </a:lnTo>
                  <a:lnTo>
                    <a:pt x="609" y="139"/>
                  </a:lnTo>
                  <a:lnTo>
                    <a:pt x="616" y="134"/>
                  </a:lnTo>
                  <a:lnTo>
                    <a:pt x="618" y="134"/>
                  </a:lnTo>
                  <a:lnTo>
                    <a:pt x="618" y="132"/>
                  </a:lnTo>
                  <a:lnTo>
                    <a:pt x="599" y="132"/>
                  </a:lnTo>
                  <a:lnTo>
                    <a:pt x="599" y="129"/>
                  </a:lnTo>
                  <a:lnTo>
                    <a:pt x="597" y="129"/>
                  </a:lnTo>
                  <a:lnTo>
                    <a:pt x="597" y="127"/>
                  </a:lnTo>
                  <a:lnTo>
                    <a:pt x="592" y="127"/>
                  </a:lnTo>
                  <a:lnTo>
                    <a:pt x="587" y="125"/>
                  </a:lnTo>
                  <a:lnTo>
                    <a:pt x="592" y="125"/>
                  </a:lnTo>
                  <a:lnTo>
                    <a:pt x="594" y="125"/>
                  </a:lnTo>
                  <a:lnTo>
                    <a:pt x="594" y="122"/>
                  </a:lnTo>
                  <a:lnTo>
                    <a:pt x="592" y="120"/>
                  </a:lnTo>
                  <a:lnTo>
                    <a:pt x="590" y="120"/>
                  </a:lnTo>
                  <a:lnTo>
                    <a:pt x="582" y="117"/>
                  </a:lnTo>
                  <a:lnTo>
                    <a:pt x="592" y="117"/>
                  </a:lnTo>
                  <a:lnTo>
                    <a:pt x="594" y="120"/>
                  </a:lnTo>
                  <a:lnTo>
                    <a:pt x="597" y="120"/>
                  </a:lnTo>
                  <a:lnTo>
                    <a:pt x="602" y="120"/>
                  </a:lnTo>
                  <a:lnTo>
                    <a:pt x="606" y="120"/>
                  </a:lnTo>
                  <a:lnTo>
                    <a:pt x="609" y="125"/>
                  </a:lnTo>
                  <a:lnTo>
                    <a:pt x="613" y="125"/>
                  </a:lnTo>
                  <a:lnTo>
                    <a:pt x="618" y="120"/>
                  </a:lnTo>
                  <a:lnTo>
                    <a:pt x="618" y="113"/>
                  </a:lnTo>
                  <a:lnTo>
                    <a:pt x="616" y="110"/>
                  </a:lnTo>
                  <a:lnTo>
                    <a:pt x="613" y="110"/>
                  </a:lnTo>
                  <a:lnTo>
                    <a:pt x="611" y="108"/>
                  </a:lnTo>
                  <a:lnTo>
                    <a:pt x="609" y="105"/>
                  </a:lnTo>
                  <a:lnTo>
                    <a:pt x="592" y="103"/>
                  </a:lnTo>
                  <a:lnTo>
                    <a:pt x="587" y="101"/>
                  </a:lnTo>
                  <a:lnTo>
                    <a:pt x="587" y="98"/>
                  </a:lnTo>
                  <a:lnTo>
                    <a:pt x="590" y="98"/>
                  </a:lnTo>
                  <a:lnTo>
                    <a:pt x="599" y="98"/>
                  </a:lnTo>
                  <a:lnTo>
                    <a:pt x="611" y="96"/>
                  </a:lnTo>
                  <a:lnTo>
                    <a:pt x="618" y="96"/>
                  </a:lnTo>
                  <a:lnTo>
                    <a:pt x="623" y="98"/>
                  </a:lnTo>
                  <a:lnTo>
                    <a:pt x="632" y="98"/>
                  </a:lnTo>
                  <a:lnTo>
                    <a:pt x="637" y="96"/>
                  </a:lnTo>
                  <a:lnTo>
                    <a:pt x="642" y="93"/>
                  </a:lnTo>
                  <a:lnTo>
                    <a:pt x="642" y="91"/>
                  </a:lnTo>
                  <a:lnTo>
                    <a:pt x="642" y="89"/>
                  </a:lnTo>
                  <a:lnTo>
                    <a:pt x="632" y="89"/>
                  </a:lnTo>
                  <a:lnTo>
                    <a:pt x="625" y="86"/>
                  </a:lnTo>
                  <a:lnTo>
                    <a:pt x="616" y="86"/>
                  </a:lnTo>
                  <a:lnTo>
                    <a:pt x="613" y="84"/>
                  </a:lnTo>
                  <a:lnTo>
                    <a:pt x="623" y="84"/>
                  </a:lnTo>
                  <a:lnTo>
                    <a:pt x="621" y="82"/>
                  </a:lnTo>
                  <a:lnTo>
                    <a:pt x="618" y="79"/>
                  </a:lnTo>
                  <a:lnTo>
                    <a:pt x="618" y="77"/>
                  </a:lnTo>
                  <a:lnTo>
                    <a:pt x="613" y="77"/>
                  </a:lnTo>
                  <a:lnTo>
                    <a:pt x="611" y="79"/>
                  </a:lnTo>
                  <a:lnTo>
                    <a:pt x="611" y="84"/>
                  </a:lnTo>
                  <a:lnTo>
                    <a:pt x="606" y="84"/>
                  </a:lnTo>
                  <a:lnTo>
                    <a:pt x="604" y="84"/>
                  </a:lnTo>
                  <a:lnTo>
                    <a:pt x="602" y="82"/>
                  </a:lnTo>
                  <a:lnTo>
                    <a:pt x="599" y="79"/>
                  </a:lnTo>
                  <a:lnTo>
                    <a:pt x="602" y="79"/>
                  </a:lnTo>
                  <a:lnTo>
                    <a:pt x="606" y="77"/>
                  </a:lnTo>
                  <a:lnTo>
                    <a:pt x="609" y="74"/>
                  </a:lnTo>
                  <a:lnTo>
                    <a:pt x="613" y="70"/>
                  </a:lnTo>
                  <a:lnTo>
                    <a:pt x="616" y="67"/>
                  </a:lnTo>
                  <a:lnTo>
                    <a:pt x="618" y="65"/>
                  </a:lnTo>
                  <a:lnTo>
                    <a:pt x="621" y="65"/>
                  </a:lnTo>
                  <a:lnTo>
                    <a:pt x="623" y="65"/>
                  </a:lnTo>
                  <a:lnTo>
                    <a:pt x="628" y="65"/>
                  </a:lnTo>
                  <a:lnTo>
                    <a:pt x="630" y="65"/>
                  </a:lnTo>
                  <a:lnTo>
                    <a:pt x="632" y="62"/>
                  </a:lnTo>
                  <a:lnTo>
                    <a:pt x="637" y="60"/>
                  </a:lnTo>
                  <a:lnTo>
                    <a:pt x="635" y="55"/>
                  </a:lnTo>
                  <a:lnTo>
                    <a:pt x="637" y="53"/>
                  </a:lnTo>
                  <a:lnTo>
                    <a:pt x="640" y="50"/>
                  </a:lnTo>
                  <a:lnTo>
                    <a:pt x="642" y="50"/>
                  </a:lnTo>
                  <a:lnTo>
                    <a:pt x="647" y="50"/>
                  </a:lnTo>
                  <a:lnTo>
                    <a:pt x="649" y="50"/>
                  </a:lnTo>
                  <a:lnTo>
                    <a:pt x="651" y="53"/>
                  </a:lnTo>
                  <a:lnTo>
                    <a:pt x="656" y="53"/>
                  </a:lnTo>
                  <a:lnTo>
                    <a:pt x="659" y="50"/>
                  </a:lnTo>
                  <a:lnTo>
                    <a:pt x="661" y="50"/>
                  </a:lnTo>
                  <a:lnTo>
                    <a:pt x="663" y="48"/>
                  </a:lnTo>
                  <a:lnTo>
                    <a:pt x="644" y="48"/>
                  </a:lnTo>
                  <a:lnTo>
                    <a:pt x="642" y="48"/>
                  </a:lnTo>
                  <a:lnTo>
                    <a:pt x="637" y="48"/>
                  </a:lnTo>
                  <a:lnTo>
                    <a:pt x="635" y="50"/>
                  </a:lnTo>
                  <a:lnTo>
                    <a:pt x="630" y="50"/>
                  </a:lnTo>
                  <a:lnTo>
                    <a:pt x="630" y="48"/>
                  </a:lnTo>
                  <a:lnTo>
                    <a:pt x="640" y="43"/>
                  </a:lnTo>
                  <a:lnTo>
                    <a:pt x="670" y="43"/>
                  </a:lnTo>
                  <a:lnTo>
                    <a:pt x="675" y="43"/>
                  </a:lnTo>
                  <a:lnTo>
                    <a:pt x="678" y="43"/>
                  </a:lnTo>
                  <a:lnTo>
                    <a:pt x="682" y="41"/>
                  </a:lnTo>
                  <a:lnTo>
                    <a:pt x="678" y="41"/>
                  </a:lnTo>
                  <a:lnTo>
                    <a:pt x="673" y="38"/>
                  </a:lnTo>
                  <a:lnTo>
                    <a:pt x="656" y="38"/>
                  </a:lnTo>
                  <a:lnTo>
                    <a:pt x="651" y="41"/>
                  </a:lnTo>
                  <a:lnTo>
                    <a:pt x="635" y="41"/>
                  </a:lnTo>
                  <a:lnTo>
                    <a:pt x="635" y="38"/>
                  </a:lnTo>
                  <a:lnTo>
                    <a:pt x="637" y="38"/>
                  </a:lnTo>
                  <a:lnTo>
                    <a:pt x="642" y="38"/>
                  </a:lnTo>
                  <a:lnTo>
                    <a:pt x="687" y="38"/>
                  </a:lnTo>
                  <a:lnTo>
                    <a:pt x="692" y="36"/>
                  </a:lnTo>
                  <a:lnTo>
                    <a:pt x="699" y="34"/>
                  </a:lnTo>
                  <a:lnTo>
                    <a:pt x="701" y="31"/>
                  </a:lnTo>
                  <a:lnTo>
                    <a:pt x="718" y="31"/>
                  </a:lnTo>
                  <a:lnTo>
                    <a:pt x="723" y="29"/>
                  </a:lnTo>
                  <a:lnTo>
                    <a:pt x="725" y="29"/>
                  </a:lnTo>
                  <a:lnTo>
                    <a:pt x="730" y="29"/>
                  </a:lnTo>
                  <a:lnTo>
                    <a:pt x="732" y="26"/>
                  </a:lnTo>
                  <a:lnTo>
                    <a:pt x="730" y="24"/>
                  </a:lnTo>
                  <a:close/>
                  <a:moveTo>
                    <a:pt x="119" y="268"/>
                  </a:moveTo>
                  <a:lnTo>
                    <a:pt x="116" y="266"/>
                  </a:lnTo>
                  <a:lnTo>
                    <a:pt x="119" y="268"/>
                  </a:lnTo>
                  <a:close/>
                  <a:moveTo>
                    <a:pt x="128" y="223"/>
                  </a:moveTo>
                  <a:lnTo>
                    <a:pt x="135" y="223"/>
                  </a:lnTo>
                  <a:lnTo>
                    <a:pt x="138" y="220"/>
                  </a:lnTo>
                  <a:lnTo>
                    <a:pt x="145" y="220"/>
                  </a:lnTo>
                  <a:lnTo>
                    <a:pt x="147" y="220"/>
                  </a:lnTo>
                  <a:lnTo>
                    <a:pt x="147" y="216"/>
                  </a:lnTo>
                  <a:lnTo>
                    <a:pt x="150" y="216"/>
                  </a:lnTo>
                  <a:lnTo>
                    <a:pt x="147" y="213"/>
                  </a:lnTo>
                  <a:lnTo>
                    <a:pt x="145" y="211"/>
                  </a:lnTo>
                  <a:lnTo>
                    <a:pt x="143" y="211"/>
                  </a:lnTo>
                  <a:lnTo>
                    <a:pt x="138" y="211"/>
                  </a:lnTo>
                  <a:lnTo>
                    <a:pt x="135" y="206"/>
                  </a:lnTo>
                  <a:lnTo>
                    <a:pt x="119" y="206"/>
                  </a:lnTo>
                  <a:lnTo>
                    <a:pt x="119" y="213"/>
                  </a:lnTo>
                  <a:lnTo>
                    <a:pt x="116" y="216"/>
                  </a:lnTo>
                  <a:lnTo>
                    <a:pt x="114" y="216"/>
                  </a:lnTo>
                  <a:lnTo>
                    <a:pt x="114" y="218"/>
                  </a:lnTo>
                  <a:lnTo>
                    <a:pt x="116" y="220"/>
                  </a:lnTo>
                  <a:lnTo>
                    <a:pt x="119" y="220"/>
                  </a:lnTo>
                  <a:lnTo>
                    <a:pt x="119" y="225"/>
                  </a:lnTo>
                  <a:lnTo>
                    <a:pt x="128" y="223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51" name="Ghana" descr="© INSCALE GmbH, 05.05.2010&#10;http://www.presentationload.com/">
              <a:extLst>
                <a:ext uri="{FF2B5EF4-FFF2-40B4-BE49-F238E27FC236}">
                  <a16:creationId xmlns:a16="http://schemas.microsoft.com/office/drawing/2014/main" id="{AA699AAC-41CE-4EDB-B076-453212F738B8}"/>
                </a:ext>
              </a:extLst>
            </p:cNvPr>
            <p:cNvSpPr>
              <a:spLocks/>
            </p:cNvSpPr>
            <p:nvPr/>
          </p:nvSpPr>
          <p:spPr bwMode="gray">
            <a:xfrm>
              <a:off x="5442126" y="4119278"/>
              <a:ext cx="146056" cy="231699"/>
            </a:xfrm>
            <a:custGeom>
              <a:avLst/>
              <a:gdLst>
                <a:gd name="T0" fmla="*/ 2147483647 w 324"/>
                <a:gd name="T1" fmla="*/ 2147483647 h 516"/>
                <a:gd name="T2" fmla="*/ 2147483647 w 324"/>
                <a:gd name="T3" fmla="*/ 2147483647 h 516"/>
                <a:gd name="T4" fmla="*/ 2147483647 w 324"/>
                <a:gd name="T5" fmla="*/ 2147483647 h 516"/>
                <a:gd name="T6" fmla="*/ 2147483647 w 324"/>
                <a:gd name="T7" fmla="*/ 2147483647 h 516"/>
                <a:gd name="T8" fmla="*/ 2147483647 w 324"/>
                <a:gd name="T9" fmla="*/ 2147483647 h 516"/>
                <a:gd name="T10" fmla="*/ 2147483647 w 324"/>
                <a:gd name="T11" fmla="*/ 2147483647 h 516"/>
                <a:gd name="T12" fmla="*/ 2147483647 w 324"/>
                <a:gd name="T13" fmla="*/ 2147483647 h 516"/>
                <a:gd name="T14" fmla="*/ 2147483647 w 324"/>
                <a:gd name="T15" fmla="*/ 2147483647 h 516"/>
                <a:gd name="T16" fmla="*/ 2147483647 w 324"/>
                <a:gd name="T17" fmla="*/ 2147483647 h 516"/>
                <a:gd name="T18" fmla="*/ 2147483647 w 324"/>
                <a:gd name="T19" fmla="*/ 2147483647 h 516"/>
                <a:gd name="T20" fmla="*/ 2147483647 w 324"/>
                <a:gd name="T21" fmla="*/ 2147483647 h 516"/>
                <a:gd name="T22" fmla="*/ 2147483647 w 324"/>
                <a:gd name="T23" fmla="*/ 2147483647 h 516"/>
                <a:gd name="T24" fmla="*/ 2147483647 w 324"/>
                <a:gd name="T25" fmla="*/ 2147483647 h 516"/>
                <a:gd name="T26" fmla="*/ 2147483647 w 324"/>
                <a:gd name="T27" fmla="*/ 0 h 516"/>
                <a:gd name="T28" fmla="*/ 2147483647 w 324"/>
                <a:gd name="T29" fmla="*/ 2147483647 h 516"/>
                <a:gd name="T30" fmla="*/ 2147483647 w 324"/>
                <a:gd name="T31" fmla="*/ 2147483647 h 516"/>
                <a:gd name="T32" fmla="*/ 2147483647 w 324"/>
                <a:gd name="T33" fmla="*/ 2147483647 h 516"/>
                <a:gd name="T34" fmla="*/ 2147483647 w 324"/>
                <a:gd name="T35" fmla="*/ 2147483647 h 516"/>
                <a:gd name="T36" fmla="*/ 2147483647 w 324"/>
                <a:gd name="T37" fmla="*/ 2147483647 h 516"/>
                <a:gd name="T38" fmla="*/ 2147483647 w 324"/>
                <a:gd name="T39" fmla="*/ 2147483647 h 516"/>
                <a:gd name="T40" fmla="*/ 2147483647 w 324"/>
                <a:gd name="T41" fmla="*/ 2147483647 h 516"/>
                <a:gd name="T42" fmla="*/ 2147483647 w 324"/>
                <a:gd name="T43" fmla="*/ 2147483647 h 516"/>
                <a:gd name="T44" fmla="*/ 2147483647 w 324"/>
                <a:gd name="T45" fmla="*/ 2147483647 h 516"/>
                <a:gd name="T46" fmla="*/ 2147483647 w 324"/>
                <a:gd name="T47" fmla="*/ 2147483647 h 516"/>
                <a:gd name="T48" fmla="*/ 2147483647 w 324"/>
                <a:gd name="T49" fmla="*/ 2147483647 h 516"/>
                <a:gd name="T50" fmla="*/ 2147483647 w 324"/>
                <a:gd name="T51" fmla="*/ 2147483647 h 516"/>
                <a:gd name="T52" fmla="*/ 2147483647 w 324"/>
                <a:gd name="T53" fmla="*/ 2147483647 h 516"/>
                <a:gd name="T54" fmla="*/ 0 w 324"/>
                <a:gd name="T55" fmla="*/ 2147483647 h 516"/>
                <a:gd name="T56" fmla="*/ 2147483647 w 324"/>
                <a:gd name="T57" fmla="*/ 2147483647 h 516"/>
                <a:gd name="T58" fmla="*/ 2147483647 w 324"/>
                <a:gd name="T59" fmla="*/ 2147483647 h 516"/>
                <a:gd name="T60" fmla="*/ 2147483647 w 324"/>
                <a:gd name="T61" fmla="*/ 2147483647 h 516"/>
                <a:gd name="T62" fmla="*/ 2147483647 w 324"/>
                <a:gd name="T63" fmla="*/ 2147483647 h 516"/>
                <a:gd name="T64" fmla="*/ 2147483647 w 324"/>
                <a:gd name="T65" fmla="*/ 2147483647 h 516"/>
                <a:gd name="T66" fmla="*/ 2147483647 w 324"/>
                <a:gd name="T67" fmla="*/ 2147483647 h 516"/>
                <a:gd name="T68" fmla="*/ 2147483647 w 324"/>
                <a:gd name="T69" fmla="*/ 2147483647 h 516"/>
                <a:gd name="T70" fmla="*/ 2147483647 w 324"/>
                <a:gd name="T71" fmla="*/ 2147483647 h 516"/>
                <a:gd name="T72" fmla="*/ 2147483647 w 324"/>
                <a:gd name="T73" fmla="*/ 2147483647 h 516"/>
                <a:gd name="T74" fmla="*/ 2147483647 w 324"/>
                <a:gd name="T75" fmla="*/ 2147483647 h 516"/>
                <a:gd name="T76" fmla="*/ 2147483647 w 324"/>
                <a:gd name="T77" fmla="*/ 2147483647 h 516"/>
                <a:gd name="T78" fmla="*/ 2147483647 w 324"/>
                <a:gd name="T79" fmla="*/ 2147483647 h 516"/>
                <a:gd name="T80" fmla="*/ 2147483647 w 324"/>
                <a:gd name="T81" fmla="*/ 2147483647 h 516"/>
                <a:gd name="T82" fmla="*/ 2147483647 w 324"/>
                <a:gd name="T83" fmla="*/ 2147483647 h 516"/>
                <a:gd name="T84" fmla="*/ 2147483647 w 324"/>
                <a:gd name="T85" fmla="*/ 2147483647 h 516"/>
                <a:gd name="T86" fmla="*/ 2147483647 w 324"/>
                <a:gd name="T87" fmla="*/ 2147483647 h 51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324"/>
                <a:gd name="T133" fmla="*/ 0 h 516"/>
                <a:gd name="T134" fmla="*/ 324 w 324"/>
                <a:gd name="T135" fmla="*/ 516 h 51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324" h="516">
                  <a:moveTo>
                    <a:pt x="282" y="342"/>
                  </a:moveTo>
                  <a:lnTo>
                    <a:pt x="282" y="330"/>
                  </a:lnTo>
                  <a:lnTo>
                    <a:pt x="288" y="318"/>
                  </a:lnTo>
                  <a:lnTo>
                    <a:pt x="288" y="306"/>
                  </a:lnTo>
                  <a:lnTo>
                    <a:pt x="282" y="300"/>
                  </a:lnTo>
                  <a:lnTo>
                    <a:pt x="276" y="300"/>
                  </a:lnTo>
                  <a:lnTo>
                    <a:pt x="276" y="282"/>
                  </a:lnTo>
                  <a:lnTo>
                    <a:pt x="282" y="276"/>
                  </a:lnTo>
                  <a:lnTo>
                    <a:pt x="282" y="234"/>
                  </a:lnTo>
                  <a:lnTo>
                    <a:pt x="288" y="228"/>
                  </a:lnTo>
                  <a:lnTo>
                    <a:pt x="288" y="216"/>
                  </a:lnTo>
                  <a:lnTo>
                    <a:pt x="282" y="210"/>
                  </a:lnTo>
                  <a:lnTo>
                    <a:pt x="270" y="204"/>
                  </a:lnTo>
                  <a:lnTo>
                    <a:pt x="264" y="198"/>
                  </a:lnTo>
                  <a:lnTo>
                    <a:pt x="276" y="186"/>
                  </a:lnTo>
                  <a:lnTo>
                    <a:pt x="282" y="186"/>
                  </a:lnTo>
                  <a:lnTo>
                    <a:pt x="282" y="180"/>
                  </a:lnTo>
                  <a:lnTo>
                    <a:pt x="270" y="168"/>
                  </a:lnTo>
                  <a:lnTo>
                    <a:pt x="276" y="156"/>
                  </a:lnTo>
                  <a:lnTo>
                    <a:pt x="276" y="132"/>
                  </a:lnTo>
                  <a:lnTo>
                    <a:pt x="270" y="126"/>
                  </a:lnTo>
                  <a:lnTo>
                    <a:pt x="264" y="126"/>
                  </a:lnTo>
                  <a:lnTo>
                    <a:pt x="252" y="138"/>
                  </a:lnTo>
                  <a:lnTo>
                    <a:pt x="264" y="60"/>
                  </a:lnTo>
                  <a:lnTo>
                    <a:pt x="228" y="36"/>
                  </a:lnTo>
                  <a:lnTo>
                    <a:pt x="240" y="24"/>
                  </a:lnTo>
                  <a:lnTo>
                    <a:pt x="240" y="6"/>
                  </a:lnTo>
                  <a:lnTo>
                    <a:pt x="222" y="0"/>
                  </a:lnTo>
                  <a:lnTo>
                    <a:pt x="198" y="12"/>
                  </a:lnTo>
                  <a:lnTo>
                    <a:pt x="42" y="12"/>
                  </a:lnTo>
                  <a:lnTo>
                    <a:pt x="36" y="18"/>
                  </a:lnTo>
                  <a:lnTo>
                    <a:pt x="30" y="30"/>
                  </a:lnTo>
                  <a:lnTo>
                    <a:pt x="30" y="48"/>
                  </a:lnTo>
                  <a:lnTo>
                    <a:pt x="36" y="48"/>
                  </a:lnTo>
                  <a:lnTo>
                    <a:pt x="42" y="78"/>
                  </a:lnTo>
                  <a:lnTo>
                    <a:pt x="42" y="132"/>
                  </a:lnTo>
                  <a:lnTo>
                    <a:pt x="48" y="126"/>
                  </a:lnTo>
                  <a:lnTo>
                    <a:pt x="54" y="156"/>
                  </a:lnTo>
                  <a:lnTo>
                    <a:pt x="42" y="156"/>
                  </a:lnTo>
                  <a:lnTo>
                    <a:pt x="42" y="162"/>
                  </a:lnTo>
                  <a:lnTo>
                    <a:pt x="48" y="168"/>
                  </a:lnTo>
                  <a:lnTo>
                    <a:pt x="48" y="180"/>
                  </a:lnTo>
                  <a:lnTo>
                    <a:pt x="54" y="192"/>
                  </a:lnTo>
                  <a:lnTo>
                    <a:pt x="54" y="204"/>
                  </a:lnTo>
                  <a:lnTo>
                    <a:pt x="60" y="216"/>
                  </a:lnTo>
                  <a:lnTo>
                    <a:pt x="60" y="228"/>
                  </a:lnTo>
                  <a:lnTo>
                    <a:pt x="48" y="252"/>
                  </a:lnTo>
                  <a:lnTo>
                    <a:pt x="42" y="258"/>
                  </a:lnTo>
                  <a:lnTo>
                    <a:pt x="36" y="270"/>
                  </a:lnTo>
                  <a:lnTo>
                    <a:pt x="36" y="288"/>
                  </a:lnTo>
                  <a:lnTo>
                    <a:pt x="30" y="300"/>
                  </a:lnTo>
                  <a:lnTo>
                    <a:pt x="30" y="312"/>
                  </a:lnTo>
                  <a:lnTo>
                    <a:pt x="12" y="330"/>
                  </a:lnTo>
                  <a:lnTo>
                    <a:pt x="6" y="342"/>
                  </a:lnTo>
                  <a:lnTo>
                    <a:pt x="0" y="348"/>
                  </a:lnTo>
                  <a:lnTo>
                    <a:pt x="0" y="372"/>
                  </a:lnTo>
                  <a:lnTo>
                    <a:pt x="6" y="384"/>
                  </a:lnTo>
                  <a:lnTo>
                    <a:pt x="12" y="402"/>
                  </a:lnTo>
                  <a:lnTo>
                    <a:pt x="12" y="414"/>
                  </a:lnTo>
                  <a:lnTo>
                    <a:pt x="18" y="426"/>
                  </a:lnTo>
                  <a:lnTo>
                    <a:pt x="24" y="432"/>
                  </a:lnTo>
                  <a:lnTo>
                    <a:pt x="24" y="438"/>
                  </a:lnTo>
                  <a:lnTo>
                    <a:pt x="48" y="444"/>
                  </a:lnTo>
                  <a:lnTo>
                    <a:pt x="48" y="498"/>
                  </a:lnTo>
                  <a:lnTo>
                    <a:pt x="72" y="498"/>
                  </a:lnTo>
                  <a:lnTo>
                    <a:pt x="78" y="504"/>
                  </a:lnTo>
                  <a:lnTo>
                    <a:pt x="78" y="510"/>
                  </a:lnTo>
                  <a:lnTo>
                    <a:pt x="84" y="516"/>
                  </a:lnTo>
                  <a:lnTo>
                    <a:pt x="96" y="516"/>
                  </a:lnTo>
                  <a:lnTo>
                    <a:pt x="108" y="510"/>
                  </a:lnTo>
                  <a:lnTo>
                    <a:pt x="114" y="504"/>
                  </a:lnTo>
                  <a:lnTo>
                    <a:pt x="132" y="492"/>
                  </a:lnTo>
                  <a:lnTo>
                    <a:pt x="138" y="486"/>
                  </a:lnTo>
                  <a:lnTo>
                    <a:pt x="150" y="480"/>
                  </a:lnTo>
                  <a:lnTo>
                    <a:pt x="180" y="480"/>
                  </a:lnTo>
                  <a:lnTo>
                    <a:pt x="186" y="474"/>
                  </a:lnTo>
                  <a:lnTo>
                    <a:pt x="198" y="468"/>
                  </a:lnTo>
                  <a:lnTo>
                    <a:pt x="216" y="450"/>
                  </a:lnTo>
                  <a:lnTo>
                    <a:pt x="228" y="450"/>
                  </a:lnTo>
                  <a:lnTo>
                    <a:pt x="234" y="444"/>
                  </a:lnTo>
                  <a:lnTo>
                    <a:pt x="240" y="444"/>
                  </a:lnTo>
                  <a:lnTo>
                    <a:pt x="258" y="426"/>
                  </a:lnTo>
                  <a:lnTo>
                    <a:pt x="270" y="426"/>
                  </a:lnTo>
                  <a:lnTo>
                    <a:pt x="276" y="432"/>
                  </a:lnTo>
                  <a:lnTo>
                    <a:pt x="294" y="432"/>
                  </a:lnTo>
                  <a:lnTo>
                    <a:pt x="306" y="426"/>
                  </a:lnTo>
                  <a:lnTo>
                    <a:pt x="324" y="408"/>
                  </a:lnTo>
                  <a:lnTo>
                    <a:pt x="294" y="384"/>
                  </a:lnTo>
                  <a:lnTo>
                    <a:pt x="282" y="34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52" name="Georgia" descr="© INSCALE GmbH, 05.05.2010&#10;http://www.presentationload.com/">
              <a:extLst>
                <a:ext uri="{FF2B5EF4-FFF2-40B4-BE49-F238E27FC236}">
                  <a16:creationId xmlns:a16="http://schemas.microsoft.com/office/drawing/2014/main" id="{4DFD4045-F376-409D-ACFA-2A2ED3E79395}"/>
                </a:ext>
              </a:extLst>
            </p:cNvPr>
            <p:cNvSpPr>
              <a:spLocks/>
            </p:cNvSpPr>
            <p:nvPr/>
          </p:nvSpPr>
          <p:spPr bwMode="gray">
            <a:xfrm>
              <a:off x="6720120" y="2944915"/>
              <a:ext cx="204796" cy="93631"/>
            </a:xfrm>
            <a:custGeom>
              <a:avLst/>
              <a:gdLst>
                <a:gd name="T0" fmla="*/ 2147483647 w 462"/>
                <a:gd name="T1" fmla="*/ 2147483647 h 210"/>
                <a:gd name="T2" fmla="*/ 2147483647 w 462"/>
                <a:gd name="T3" fmla="*/ 2147483647 h 210"/>
                <a:gd name="T4" fmla="*/ 2147483647 w 462"/>
                <a:gd name="T5" fmla="*/ 2147483647 h 210"/>
                <a:gd name="T6" fmla="*/ 2147483647 w 462"/>
                <a:gd name="T7" fmla="*/ 2147483647 h 210"/>
                <a:gd name="T8" fmla="*/ 2147483647 w 462"/>
                <a:gd name="T9" fmla="*/ 2147483647 h 210"/>
                <a:gd name="T10" fmla="*/ 2147483647 w 462"/>
                <a:gd name="T11" fmla="*/ 2147483647 h 210"/>
                <a:gd name="T12" fmla="*/ 2147483647 w 462"/>
                <a:gd name="T13" fmla="*/ 2147483647 h 210"/>
                <a:gd name="T14" fmla="*/ 2147483647 w 462"/>
                <a:gd name="T15" fmla="*/ 2147483647 h 210"/>
                <a:gd name="T16" fmla="*/ 2147483647 w 462"/>
                <a:gd name="T17" fmla="*/ 2147483647 h 210"/>
                <a:gd name="T18" fmla="*/ 2147483647 w 462"/>
                <a:gd name="T19" fmla="*/ 2147483647 h 210"/>
                <a:gd name="T20" fmla="*/ 2147483647 w 462"/>
                <a:gd name="T21" fmla="*/ 2147483647 h 210"/>
                <a:gd name="T22" fmla="*/ 2147483647 w 462"/>
                <a:gd name="T23" fmla="*/ 2147483647 h 210"/>
                <a:gd name="T24" fmla="*/ 2147483647 w 462"/>
                <a:gd name="T25" fmla="*/ 2147483647 h 210"/>
                <a:gd name="T26" fmla="*/ 2147483647 w 462"/>
                <a:gd name="T27" fmla="*/ 2147483647 h 210"/>
                <a:gd name="T28" fmla="*/ 2147483647 w 462"/>
                <a:gd name="T29" fmla="*/ 2147483647 h 210"/>
                <a:gd name="T30" fmla="*/ 2147483647 w 462"/>
                <a:gd name="T31" fmla="*/ 2147483647 h 210"/>
                <a:gd name="T32" fmla="*/ 2147483647 w 462"/>
                <a:gd name="T33" fmla="*/ 2147483647 h 210"/>
                <a:gd name="T34" fmla="*/ 2147483647 w 462"/>
                <a:gd name="T35" fmla="*/ 2147483647 h 210"/>
                <a:gd name="T36" fmla="*/ 2147483647 w 462"/>
                <a:gd name="T37" fmla="*/ 2147483647 h 210"/>
                <a:gd name="T38" fmla="*/ 2147483647 w 462"/>
                <a:gd name="T39" fmla="*/ 2147483647 h 210"/>
                <a:gd name="T40" fmla="*/ 2147483647 w 462"/>
                <a:gd name="T41" fmla="*/ 2147483647 h 210"/>
                <a:gd name="T42" fmla="*/ 2147483647 w 462"/>
                <a:gd name="T43" fmla="*/ 2147483647 h 210"/>
                <a:gd name="T44" fmla="*/ 2147483647 w 462"/>
                <a:gd name="T45" fmla="*/ 2147483647 h 210"/>
                <a:gd name="T46" fmla="*/ 2147483647 w 462"/>
                <a:gd name="T47" fmla="*/ 2147483647 h 210"/>
                <a:gd name="T48" fmla="*/ 2147483647 w 462"/>
                <a:gd name="T49" fmla="*/ 2147483647 h 210"/>
                <a:gd name="T50" fmla="*/ 2147483647 w 462"/>
                <a:gd name="T51" fmla="*/ 2147483647 h 210"/>
                <a:gd name="T52" fmla="*/ 2147483647 w 462"/>
                <a:gd name="T53" fmla="*/ 2147483647 h 210"/>
                <a:gd name="T54" fmla="*/ 2147483647 w 462"/>
                <a:gd name="T55" fmla="*/ 2147483647 h 210"/>
                <a:gd name="T56" fmla="*/ 2147483647 w 462"/>
                <a:gd name="T57" fmla="*/ 2147483647 h 210"/>
                <a:gd name="T58" fmla="*/ 2147483647 w 462"/>
                <a:gd name="T59" fmla="*/ 2147483647 h 210"/>
                <a:gd name="T60" fmla="*/ 2147483647 w 462"/>
                <a:gd name="T61" fmla="*/ 2147483647 h 210"/>
                <a:gd name="T62" fmla="*/ 2147483647 w 462"/>
                <a:gd name="T63" fmla="*/ 2147483647 h 210"/>
                <a:gd name="T64" fmla="*/ 2147483647 w 462"/>
                <a:gd name="T65" fmla="*/ 2147483647 h 210"/>
                <a:gd name="T66" fmla="*/ 2147483647 w 462"/>
                <a:gd name="T67" fmla="*/ 2147483647 h 210"/>
                <a:gd name="T68" fmla="*/ 2147483647 w 462"/>
                <a:gd name="T69" fmla="*/ 2147483647 h 210"/>
                <a:gd name="T70" fmla="*/ 2147483647 w 462"/>
                <a:gd name="T71" fmla="*/ 2147483647 h 210"/>
                <a:gd name="T72" fmla="*/ 2147483647 w 462"/>
                <a:gd name="T73" fmla="*/ 2147483647 h 210"/>
                <a:gd name="T74" fmla="*/ 2147483647 w 462"/>
                <a:gd name="T75" fmla="*/ 2147483647 h 210"/>
                <a:gd name="T76" fmla="*/ 2147483647 w 462"/>
                <a:gd name="T77" fmla="*/ 2147483647 h 210"/>
                <a:gd name="T78" fmla="*/ 2147483647 w 462"/>
                <a:gd name="T79" fmla="*/ 2147483647 h 210"/>
                <a:gd name="T80" fmla="*/ 2147483647 w 462"/>
                <a:gd name="T81" fmla="*/ 0 h 210"/>
                <a:gd name="T82" fmla="*/ 0 w 462"/>
                <a:gd name="T83" fmla="*/ 2147483647 h 210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462"/>
                <a:gd name="T127" fmla="*/ 0 h 210"/>
                <a:gd name="T128" fmla="*/ 462 w 462"/>
                <a:gd name="T129" fmla="*/ 210 h 210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462" h="210">
                  <a:moveTo>
                    <a:pt x="6" y="18"/>
                  </a:moveTo>
                  <a:lnTo>
                    <a:pt x="12" y="18"/>
                  </a:lnTo>
                  <a:lnTo>
                    <a:pt x="18" y="24"/>
                  </a:lnTo>
                  <a:lnTo>
                    <a:pt x="30" y="30"/>
                  </a:lnTo>
                  <a:lnTo>
                    <a:pt x="42" y="42"/>
                  </a:lnTo>
                  <a:lnTo>
                    <a:pt x="60" y="48"/>
                  </a:lnTo>
                  <a:lnTo>
                    <a:pt x="72" y="54"/>
                  </a:lnTo>
                  <a:lnTo>
                    <a:pt x="78" y="54"/>
                  </a:lnTo>
                  <a:lnTo>
                    <a:pt x="84" y="60"/>
                  </a:lnTo>
                  <a:lnTo>
                    <a:pt x="96" y="66"/>
                  </a:lnTo>
                  <a:lnTo>
                    <a:pt x="102" y="78"/>
                  </a:lnTo>
                  <a:lnTo>
                    <a:pt x="114" y="84"/>
                  </a:lnTo>
                  <a:lnTo>
                    <a:pt x="114" y="96"/>
                  </a:lnTo>
                  <a:lnTo>
                    <a:pt x="120" y="114"/>
                  </a:lnTo>
                  <a:lnTo>
                    <a:pt x="120" y="132"/>
                  </a:lnTo>
                  <a:lnTo>
                    <a:pt x="126" y="138"/>
                  </a:lnTo>
                  <a:lnTo>
                    <a:pt x="132" y="150"/>
                  </a:lnTo>
                  <a:lnTo>
                    <a:pt x="138" y="156"/>
                  </a:lnTo>
                  <a:lnTo>
                    <a:pt x="138" y="162"/>
                  </a:lnTo>
                  <a:lnTo>
                    <a:pt x="132" y="168"/>
                  </a:lnTo>
                  <a:lnTo>
                    <a:pt x="168" y="174"/>
                  </a:lnTo>
                  <a:lnTo>
                    <a:pt x="174" y="168"/>
                  </a:lnTo>
                  <a:lnTo>
                    <a:pt x="186" y="162"/>
                  </a:lnTo>
                  <a:lnTo>
                    <a:pt x="198" y="162"/>
                  </a:lnTo>
                  <a:lnTo>
                    <a:pt x="210" y="168"/>
                  </a:lnTo>
                  <a:lnTo>
                    <a:pt x="216" y="174"/>
                  </a:lnTo>
                  <a:lnTo>
                    <a:pt x="222" y="186"/>
                  </a:lnTo>
                  <a:lnTo>
                    <a:pt x="222" y="192"/>
                  </a:lnTo>
                  <a:lnTo>
                    <a:pt x="246" y="192"/>
                  </a:lnTo>
                  <a:lnTo>
                    <a:pt x="246" y="198"/>
                  </a:lnTo>
                  <a:lnTo>
                    <a:pt x="252" y="204"/>
                  </a:lnTo>
                  <a:lnTo>
                    <a:pt x="276" y="198"/>
                  </a:lnTo>
                  <a:lnTo>
                    <a:pt x="282" y="192"/>
                  </a:lnTo>
                  <a:lnTo>
                    <a:pt x="336" y="198"/>
                  </a:lnTo>
                  <a:lnTo>
                    <a:pt x="336" y="180"/>
                  </a:lnTo>
                  <a:lnTo>
                    <a:pt x="342" y="180"/>
                  </a:lnTo>
                  <a:lnTo>
                    <a:pt x="348" y="186"/>
                  </a:lnTo>
                  <a:lnTo>
                    <a:pt x="354" y="186"/>
                  </a:lnTo>
                  <a:lnTo>
                    <a:pt x="354" y="180"/>
                  </a:lnTo>
                  <a:lnTo>
                    <a:pt x="366" y="168"/>
                  </a:lnTo>
                  <a:lnTo>
                    <a:pt x="390" y="168"/>
                  </a:lnTo>
                  <a:lnTo>
                    <a:pt x="396" y="174"/>
                  </a:lnTo>
                  <a:lnTo>
                    <a:pt x="396" y="180"/>
                  </a:lnTo>
                  <a:lnTo>
                    <a:pt x="414" y="198"/>
                  </a:lnTo>
                  <a:lnTo>
                    <a:pt x="426" y="192"/>
                  </a:lnTo>
                  <a:lnTo>
                    <a:pt x="438" y="192"/>
                  </a:lnTo>
                  <a:lnTo>
                    <a:pt x="456" y="210"/>
                  </a:lnTo>
                  <a:lnTo>
                    <a:pt x="462" y="204"/>
                  </a:lnTo>
                  <a:lnTo>
                    <a:pt x="456" y="192"/>
                  </a:lnTo>
                  <a:lnTo>
                    <a:pt x="450" y="186"/>
                  </a:lnTo>
                  <a:lnTo>
                    <a:pt x="444" y="174"/>
                  </a:lnTo>
                  <a:lnTo>
                    <a:pt x="438" y="168"/>
                  </a:lnTo>
                  <a:lnTo>
                    <a:pt x="432" y="168"/>
                  </a:lnTo>
                  <a:lnTo>
                    <a:pt x="414" y="150"/>
                  </a:lnTo>
                  <a:lnTo>
                    <a:pt x="420" y="144"/>
                  </a:lnTo>
                  <a:lnTo>
                    <a:pt x="432" y="144"/>
                  </a:lnTo>
                  <a:lnTo>
                    <a:pt x="420" y="132"/>
                  </a:lnTo>
                  <a:lnTo>
                    <a:pt x="408" y="126"/>
                  </a:lnTo>
                  <a:lnTo>
                    <a:pt x="396" y="114"/>
                  </a:lnTo>
                  <a:lnTo>
                    <a:pt x="378" y="114"/>
                  </a:lnTo>
                  <a:lnTo>
                    <a:pt x="378" y="108"/>
                  </a:lnTo>
                  <a:lnTo>
                    <a:pt x="384" y="102"/>
                  </a:lnTo>
                  <a:lnTo>
                    <a:pt x="384" y="90"/>
                  </a:lnTo>
                  <a:lnTo>
                    <a:pt x="354" y="84"/>
                  </a:lnTo>
                  <a:lnTo>
                    <a:pt x="342" y="72"/>
                  </a:lnTo>
                  <a:lnTo>
                    <a:pt x="330" y="66"/>
                  </a:lnTo>
                  <a:lnTo>
                    <a:pt x="300" y="66"/>
                  </a:lnTo>
                  <a:lnTo>
                    <a:pt x="300" y="72"/>
                  </a:lnTo>
                  <a:lnTo>
                    <a:pt x="288" y="72"/>
                  </a:lnTo>
                  <a:lnTo>
                    <a:pt x="282" y="78"/>
                  </a:lnTo>
                  <a:lnTo>
                    <a:pt x="258" y="78"/>
                  </a:lnTo>
                  <a:lnTo>
                    <a:pt x="246" y="72"/>
                  </a:lnTo>
                  <a:lnTo>
                    <a:pt x="240" y="72"/>
                  </a:lnTo>
                  <a:lnTo>
                    <a:pt x="240" y="66"/>
                  </a:lnTo>
                  <a:lnTo>
                    <a:pt x="192" y="36"/>
                  </a:lnTo>
                  <a:lnTo>
                    <a:pt x="186" y="36"/>
                  </a:lnTo>
                  <a:lnTo>
                    <a:pt x="180" y="30"/>
                  </a:lnTo>
                  <a:lnTo>
                    <a:pt x="144" y="30"/>
                  </a:lnTo>
                  <a:lnTo>
                    <a:pt x="84" y="18"/>
                  </a:lnTo>
                  <a:lnTo>
                    <a:pt x="66" y="12"/>
                  </a:lnTo>
                  <a:lnTo>
                    <a:pt x="54" y="6"/>
                  </a:lnTo>
                  <a:lnTo>
                    <a:pt x="36" y="0"/>
                  </a:lnTo>
                  <a:lnTo>
                    <a:pt x="24" y="0"/>
                  </a:lnTo>
                  <a:lnTo>
                    <a:pt x="0" y="18"/>
                  </a:lnTo>
                  <a:lnTo>
                    <a:pt x="6" y="1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53" name="The Gambia" descr="© INSCALE GmbH, 05.05.2010&#10;http://www.presentationload.com/">
              <a:extLst>
                <a:ext uri="{FF2B5EF4-FFF2-40B4-BE49-F238E27FC236}">
                  <a16:creationId xmlns:a16="http://schemas.microsoft.com/office/drawing/2014/main" id="{AD2690D4-4796-4A9A-A6EE-4416521A914E}"/>
                </a:ext>
              </a:extLst>
            </p:cNvPr>
            <p:cNvSpPr>
              <a:spLocks/>
            </p:cNvSpPr>
            <p:nvPr/>
          </p:nvSpPr>
          <p:spPr bwMode="gray">
            <a:xfrm>
              <a:off x="5027771" y="4020886"/>
              <a:ext cx="93666" cy="23804"/>
            </a:xfrm>
            <a:custGeom>
              <a:avLst/>
              <a:gdLst>
                <a:gd name="T0" fmla="*/ 2147483647 w 216"/>
                <a:gd name="T1" fmla="*/ 2147483647 h 54"/>
                <a:gd name="T2" fmla="*/ 2147483647 w 216"/>
                <a:gd name="T3" fmla="*/ 2147483647 h 54"/>
                <a:gd name="T4" fmla="*/ 2147483647 w 216"/>
                <a:gd name="T5" fmla="*/ 2147483647 h 54"/>
                <a:gd name="T6" fmla="*/ 2147483647 w 216"/>
                <a:gd name="T7" fmla="*/ 2147483647 h 54"/>
                <a:gd name="T8" fmla="*/ 0 w 216"/>
                <a:gd name="T9" fmla="*/ 2147483647 h 54"/>
                <a:gd name="T10" fmla="*/ 0 w 216"/>
                <a:gd name="T11" fmla="*/ 2147483647 h 54"/>
                <a:gd name="T12" fmla="*/ 2147483647 w 216"/>
                <a:gd name="T13" fmla="*/ 2147483647 h 54"/>
                <a:gd name="T14" fmla="*/ 2147483647 w 216"/>
                <a:gd name="T15" fmla="*/ 2147483647 h 54"/>
                <a:gd name="T16" fmla="*/ 2147483647 w 216"/>
                <a:gd name="T17" fmla="*/ 2147483647 h 54"/>
                <a:gd name="T18" fmla="*/ 2147483647 w 216"/>
                <a:gd name="T19" fmla="*/ 2147483647 h 54"/>
                <a:gd name="T20" fmla="*/ 2147483647 w 216"/>
                <a:gd name="T21" fmla="*/ 2147483647 h 54"/>
                <a:gd name="T22" fmla="*/ 2147483647 w 216"/>
                <a:gd name="T23" fmla="*/ 2147483647 h 54"/>
                <a:gd name="T24" fmla="*/ 2147483647 w 216"/>
                <a:gd name="T25" fmla="*/ 2147483647 h 54"/>
                <a:gd name="T26" fmla="*/ 2147483647 w 216"/>
                <a:gd name="T27" fmla="*/ 2147483647 h 54"/>
                <a:gd name="T28" fmla="*/ 2147483647 w 216"/>
                <a:gd name="T29" fmla="*/ 2147483647 h 54"/>
                <a:gd name="T30" fmla="*/ 2147483647 w 216"/>
                <a:gd name="T31" fmla="*/ 2147483647 h 54"/>
                <a:gd name="T32" fmla="*/ 2147483647 w 216"/>
                <a:gd name="T33" fmla="*/ 2147483647 h 54"/>
                <a:gd name="T34" fmla="*/ 2147483647 w 216"/>
                <a:gd name="T35" fmla="*/ 2147483647 h 54"/>
                <a:gd name="T36" fmla="*/ 2147483647 w 216"/>
                <a:gd name="T37" fmla="*/ 2147483647 h 54"/>
                <a:gd name="T38" fmla="*/ 2147483647 w 216"/>
                <a:gd name="T39" fmla="*/ 2147483647 h 54"/>
                <a:gd name="T40" fmla="*/ 2147483647 w 216"/>
                <a:gd name="T41" fmla="*/ 2147483647 h 54"/>
                <a:gd name="T42" fmla="*/ 2147483647 w 216"/>
                <a:gd name="T43" fmla="*/ 2147483647 h 54"/>
                <a:gd name="T44" fmla="*/ 2147483647 w 216"/>
                <a:gd name="T45" fmla="*/ 2147483647 h 54"/>
                <a:gd name="T46" fmla="*/ 2147483647 w 216"/>
                <a:gd name="T47" fmla="*/ 2147483647 h 54"/>
                <a:gd name="T48" fmla="*/ 2147483647 w 216"/>
                <a:gd name="T49" fmla="*/ 2147483647 h 54"/>
                <a:gd name="T50" fmla="*/ 2147483647 w 216"/>
                <a:gd name="T51" fmla="*/ 2147483647 h 54"/>
                <a:gd name="T52" fmla="*/ 2147483647 w 216"/>
                <a:gd name="T53" fmla="*/ 2147483647 h 54"/>
                <a:gd name="T54" fmla="*/ 2147483647 w 216"/>
                <a:gd name="T55" fmla="*/ 2147483647 h 54"/>
                <a:gd name="T56" fmla="*/ 2147483647 w 216"/>
                <a:gd name="T57" fmla="*/ 2147483647 h 54"/>
                <a:gd name="T58" fmla="*/ 2147483647 w 216"/>
                <a:gd name="T59" fmla="*/ 0 h 54"/>
                <a:gd name="T60" fmla="*/ 2147483647 w 216"/>
                <a:gd name="T61" fmla="*/ 0 h 54"/>
                <a:gd name="T62" fmla="*/ 2147483647 w 216"/>
                <a:gd name="T63" fmla="*/ 2147483647 h 54"/>
                <a:gd name="T64" fmla="*/ 2147483647 w 216"/>
                <a:gd name="T65" fmla="*/ 2147483647 h 54"/>
                <a:gd name="T66" fmla="*/ 2147483647 w 216"/>
                <a:gd name="T67" fmla="*/ 2147483647 h 54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16"/>
                <a:gd name="T103" fmla="*/ 0 h 54"/>
                <a:gd name="T104" fmla="*/ 216 w 216"/>
                <a:gd name="T105" fmla="*/ 54 h 54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16" h="54">
                  <a:moveTo>
                    <a:pt x="18" y="18"/>
                  </a:moveTo>
                  <a:lnTo>
                    <a:pt x="12" y="24"/>
                  </a:lnTo>
                  <a:lnTo>
                    <a:pt x="6" y="36"/>
                  </a:lnTo>
                  <a:lnTo>
                    <a:pt x="6" y="42"/>
                  </a:lnTo>
                  <a:lnTo>
                    <a:pt x="0" y="48"/>
                  </a:lnTo>
                  <a:lnTo>
                    <a:pt x="0" y="54"/>
                  </a:lnTo>
                  <a:lnTo>
                    <a:pt x="72" y="54"/>
                  </a:lnTo>
                  <a:lnTo>
                    <a:pt x="72" y="42"/>
                  </a:lnTo>
                  <a:lnTo>
                    <a:pt x="84" y="42"/>
                  </a:lnTo>
                  <a:lnTo>
                    <a:pt x="90" y="36"/>
                  </a:lnTo>
                  <a:lnTo>
                    <a:pt x="114" y="36"/>
                  </a:lnTo>
                  <a:lnTo>
                    <a:pt x="120" y="24"/>
                  </a:lnTo>
                  <a:lnTo>
                    <a:pt x="126" y="18"/>
                  </a:lnTo>
                  <a:lnTo>
                    <a:pt x="132" y="24"/>
                  </a:lnTo>
                  <a:lnTo>
                    <a:pt x="144" y="30"/>
                  </a:lnTo>
                  <a:lnTo>
                    <a:pt x="150" y="42"/>
                  </a:lnTo>
                  <a:lnTo>
                    <a:pt x="168" y="48"/>
                  </a:lnTo>
                  <a:lnTo>
                    <a:pt x="192" y="48"/>
                  </a:lnTo>
                  <a:lnTo>
                    <a:pt x="198" y="42"/>
                  </a:lnTo>
                  <a:lnTo>
                    <a:pt x="210" y="36"/>
                  </a:lnTo>
                  <a:lnTo>
                    <a:pt x="216" y="30"/>
                  </a:lnTo>
                  <a:lnTo>
                    <a:pt x="216" y="24"/>
                  </a:lnTo>
                  <a:lnTo>
                    <a:pt x="210" y="18"/>
                  </a:lnTo>
                  <a:lnTo>
                    <a:pt x="186" y="18"/>
                  </a:lnTo>
                  <a:lnTo>
                    <a:pt x="180" y="24"/>
                  </a:lnTo>
                  <a:lnTo>
                    <a:pt x="168" y="24"/>
                  </a:lnTo>
                  <a:lnTo>
                    <a:pt x="162" y="12"/>
                  </a:lnTo>
                  <a:lnTo>
                    <a:pt x="156" y="6"/>
                  </a:lnTo>
                  <a:lnTo>
                    <a:pt x="144" y="12"/>
                  </a:lnTo>
                  <a:lnTo>
                    <a:pt x="144" y="0"/>
                  </a:lnTo>
                  <a:lnTo>
                    <a:pt x="90" y="0"/>
                  </a:lnTo>
                  <a:lnTo>
                    <a:pt x="90" y="12"/>
                  </a:lnTo>
                  <a:lnTo>
                    <a:pt x="18" y="12"/>
                  </a:lnTo>
                  <a:lnTo>
                    <a:pt x="18" y="1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54" name="Gabon" descr="© INSCALE GmbH, 05.05.2010&#10;http://www.presentationload.com/">
              <a:extLst>
                <a:ext uri="{FF2B5EF4-FFF2-40B4-BE49-F238E27FC236}">
                  <a16:creationId xmlns:a16="http://schemas.microsoft.com/office/drawing/2014/main" id="{B7E50655-A5D6-4B9D-B303-BA0B2577D635}"/>
                </a:ext>
              </a:extLst>
            </p:cNvPr>
            <p:cNvSpPr>
              <a:spLocks/>
            </p:cNvSpPr>
            <p:nvPr/>
          </p:nvSpPr>
          <p:spPr bwMode="gray">
            <a:xfrm>
              <a:off x="5821556" y="4431912"/>
              <a:ext cx="185745" cy="231699"/>
            </a:xfrm>
            <a:custGeom>
              <a:avLst/>
              <a:gdLst>
                <a:gd name="T0" fmla="*/ 2147483647 w 420"/>
                <a:gd name="T1" fmla="*/ 2147483647 h 510"/>
                <a:gd name="T2" fmla="*/ 2147483647 w 420"/>
                <a:gd name="T3" fmla="*/ 2147483647 h 510"/>
                <a:gd name="T4" fmla="*/ 2147483647 w 420"/>
                <a:gd name="T5" fmla="*/ 2147483647 h 510"/>
                <a:gd name="T6" fmla="*/ 2147483647 w 420"/>
                <a:gd name="T7" fmla="*/ 2147483647 h 510"/>
                <a:gd name="T8" fmla="*/ 2147483647 w 420"/>
                <a:gd name="T9" fmla="*/ 2147483647 h 510"/>
                <a:gd name="T10" fmla="*/ 2147483647 w 420"/>
                <a:gd name="T11" fmla="*/ 2147483647 h 510"/>
                <a:gd name="T12" fmla="*/ 2147483647 w 420"/>
                <a:gd name="T13" fmla="*/ 2147483647 h 510"/>
                <a:gd name="T14" fmla="*/ 2147483647 w 420"/>
                <a:gd name="T15" fmla="*/ 2147483647 h 510"/>
                <a:gd name="T16" fmla="*/ 2147483647 w 420"/>
                <a:gd name="T17" fmla="*/ 2147483647 h 510"/>
                <a:gd name="T18" fmla="*/ 2147483647 w 420"/>
                <a:gd name="T19" fmla="*/ 2147483647 h 510"/>
                <a:gd name="T20" fmla="*/ 2147483647 w 420"/>
                <a:gd name="T21" fmla="*/ 2147483647 h 510"/>
                <a:gd name="T22" fmla="*/ 2147483647 w 420"/>
                <a:gd name="T23" fmla="*/ 2147483647 h 510"/>
                <a:gd name="T24" fmla="*/ 2147483647 w 420"/>
                <a:gd name="T25" fmla="*/ 2147483647 h 510"/>
                <a:gd name="T26" fmla="*/ 2147483647 w 420"/>
                <a:gd name="T27" fmla="*/ 2147483647 h 510"/>
                <a:gd name="T28" fmla="*/ 2147483647 w 420"/>
                <a:gd name="T29" fmla="*/ 2147483647 h 510"/>
                <a:gd name="T30" fmla="*/ 2147483647 w 420"/>
                <a:gd name="T31" fmla="*/ 2147483647 h 510"/>
                <a:gd name="T32" fmla="*/ 2147483647 w 420"/>
                <a:gd name="T33" fmla="*/ 2147483647 h 510"/>
                <a:gd name="T34" fmla="*/ 2147483647 w 420"/>
                <a:gd name="T35" fmla="*/ 2147483647 h 510"/>
                <a:gd name="T36" fmla="*/ 2147483647 w 420"/>
                <a:gd name="T37" fmla="*/ 2147483647 h 510"/>
                <a:gd name="T38" fmla="*/ 2147483647 w 420"/>
                <a:gd name="T39" fmla="*/ 2147483647 h 510"/>
                <a:gd name="T40" fmla="*/ 2147483647 w 420"/>
                <a:gd name="T41" fmla="*/ 2147483647 h 510"/>
                <a:gd name="T42" fmla="*/ 2147483647 w 420"/>
                <a:gd name="T43" fmla="*/ 2147483647 h 510"/>
                <a:gd name="T44" fmla="*/ 2147483647 w 420"/>
                <a:gd name="T45" fmla="*/ 2147483647 h 510"/>
                <a:gd name="T46" fmla="*/ 2147483647 w 420"/>
                <a:gd name="T47" fmla="*/ 2147483647 h 510"/>
                <a:gd name="T48" fmla="*/ 2147483647 w 420"/>
                <a:gd name="T49" fmla="*/ 2147483647 h 510"/>
                <a:gd name="T50" fmla="*/ 2147483647 w 420"/>
                <a:gd name="T51" fmla="*/ 2147483647 h 510"/>
                <a:gd name="T52" fmla="*/ 2147483647 w 420"/>
                <a:gd name="T53" fmla="*/ 2147483647 h 510"/>
                <a:gd name="T54" fmla="*/ 2147483647 w 420"/>
                <a:gd name="T55" fmla="*/ 2147483647 h 510"/>
                <a:gd name="T56" fmla="*/ 2147483647 w 420"/>
                <a:gd name="T57" fmla="*/ 2147483647 h 510"/>
                <a:gd name="T58" fmla="*/ 2147483647 w 420"/>
                <a:gd name="T59" fmla="*/ 2147483647 h 510"/>
                <a:gd name="T60" fmla="*/ 2147483647 w 420"/>
                <a:gd name="T61" fmla="*/ 2147483647 h 510"/>
                <a:gd name="T62" fmla="*/ 2147483647 w 420"/>
                <a:gd name="T63" fmla="*/ 2147483647 h 510"/>
                <a:gd name="T64" fmla="*/ 2147483647 w 420"/>
                <a:gd name="T65" fmla="*/ 2147483647 h 510"/>
                <a:gd name="T66" fmla="*/ 2147483647 w 420"/>
                <a:gd name="T67" fmla="*/ 2147483647 h 510"/>
                <a:gd name="T68" fmla="*/ 2147483647 w 420"/>
                <a:gd name="T69" fmla="*/ 2147483647 h 510"/>
                <a:gd name="T70" fmla="*/ 2147483647 w 420"/>
                <a:gd name="T71" fmla="*/ 2147483647 h 510"/>
                <a:gd name="T72" fmla="*/ 2147483647 w 420"/>
                <a:gd name="T73" fmla="*/ 2147483647 h 510"/>
                <a:gd name="T74" fmla="*/ 2147483647 w 420"/>
                <a:gd name="T75" fmla="*/ 2147483647 h 510"/>
                <a:gd name="T76" fmla="*/ 2147483647 w 420"/>
                <a:gd name="T77" fmla="*/ 2147483647 h 510"/>
                <a:gd name="T78" fmla="*/ 2147483647 w 420"/>
                <a:gd name="T79" fmla="*/ 2147483647 h 510"/>
                <a:gd name="T80" fmla="*/ 2147483647 w 420"/>
                <a:gd name="T81" fmla="*/ 2147483647 h 510"/>
                <a:gd name="T82" fmla="*/ 2147483647 w 420"/>
                <a:gd name="T83" fmla="*/ 2147483647 h 510"/>
                <a:gd name="T84" fmla="*/ 2147483647 w 420"/>
                <a:gd name="T85" fmla="*/ 2147483647 h 510"/>
                <a:gd name="T86" fmla="*/ 2147483647 w 420"/>
                <a:gd name="T87" fmla="*/ 2147483647 h 510"/>
                <a:gd name="T88" fmla="*/ 2147483647 w 420"/>
                <a:gd name="T89" fmla="*/ 2147483647 h 510"/>
                <a:gd name="T90" fmla="*/ 2147483647 w 420"/>
                <a:gd name="T91" fmla="*/ 2147483647 h 510"/>
                <a:gd name="T92" fmla="*/ 2147483647 w 420"/>
                <a:gd name="T93" fmla="*/ 2147483647 h 510"/>
                <a:gd name="T94" fmla="*/ 2147483647 w 420"/>
                <a:gd name="T95" fmla="*/ 2147483647 h 510"/>
                <a:gd name="T96" fmla="*/ 2147483647 w 420"/>
                <a:gd name="T97" fmla="*/ 2147483647 h 510"/>
                <a:gd name="T98" fmla="*/ 2147483647 w 420"/>
                <a:gd name="T99" fmla="*/ 2147483647 h 510"/>
                <a:gd name="T100" fmla="*/ 2147483647 w 420"/>
                <a:gd name="T101" fmla="*/ 2147483647 h 510"/>
                <a:gd name="T102" fmla="*/ 2147483647 w 420"/>
                <a:gd name="T103" fmla="*/ 2147483647 h 510"/>
                <a:gd name="T104" fmla="*/ 2147483647 w 420"/>
                <a:gd name="T105" fmla="*/ 2147483647 h 510"/>
                <a:gd name="T106" fmla="*/ 2147483647 w 420"/>
                <a:gd name="T107" fmla="*/ 2147483647 h 510"/>
                <a:gd name="T108" fmla="*/ 2147483647 w 420"/>
                <a:gd name="T109" fmla="*/ 2147483647 h 510"/>
                <a:gd name="T110" fmla="*/ 2147483647 w 420"/>
                <a:gd name="T111" fmla="*/ 2147483647 h 510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20"/>
                <a:gd name="T169" fmla="*/ 0 h 510"/>
                <a:gd name="T170" fmla="*/ 420 w 420"/>
                <a:gd name="T171" fmla="*/ 510 h 510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20" h="510">
                  <a:moveTo>
                    <a:pt x="420" y="240"/>
                  </a:moveTo>
                  <a:lnTo>
                    <a:pt x="414" y="234"/>
                  </a:lnTo>
                  <a:lnTo>
                    <a:pt x="396" y="234"/>
                  </a:lnTo>
                  <a:lnTo>
                    <a:pt x="390" y="216"/>
                  </a:lnTo>
                  <a:lnTo>
                    <a:pt x="372" y="210"/>
                  </a:lnTo>
                  <a:lnTo>
                    <a:pt x="372" y="174"/>
                  </a:lnTo>
                  <a:lnTo>
                    <a:pt x="384" y="150"/>
                  </a:lnTo>
                  <a:lnTo>
                    <a:pt x="396" y="150"/>
                  </a:lnTo>
                  <a:lnTo>
                    <a:pt x="402" y="144"/>
                  </a:lnTo>
                  <a:lnTo>
                    <a:pt x="408" y="132"/>
                  </a:lnTo>
                  <a:lnTo>
                    <a:pt x="414" y="126"/>
                  </a:lnTo>
                  <a:lnTo>
                    <a:pt x="414" y="114"/>
                  </a:lnTo>
                  <a:lnTo>
                    <a:pt x="402" y="108"/>
                  </a:lnTo>
                  <a:lnTo>
                    <a:pt x="402" y="90"/>
                  </a:lnTo>
                  <a:lnTo>
                    <a:pt x="396" y="84"/>
                  </a:lnTo>
                  <a:lnTo>
                    <a:pt x="396" y="78"/>
                  </a:lnTo>
                  <a:lnTo>
                    <a:pt x="384" y="78"/>
                  </a:lnTo>
                  <a:lnTo>
                    <a:pt x="378" y="72"/>
                  </a:lnTo>
                  <a:lnTo>
                    <a:pt x="360" y="72"/>
                  </a:lnTo>
                  <a:lnTo>
                    <a:pt x="360" y="90"/>
                  </a:lnTo>
                  <a:lnTo>
                    <a:pt x="354" y="96"/>
                  </a:lnTo>
                  <a:lnTo>
                    <a:pt x="330" y="96"/>
                  </a:lnTo>
                  <a:lnTo>
                    <a:pt x="324" y="90"/>
                  </a:lnTo>
                  <a:lnTo>
                    <a:pt x="318" y="54"/>
                  </a:lnTo>
                  <a:lnTo>
                    <a:pt x="336" y="24"/>
                  </a:lnTo>
                  <a:lnTo>
                    <a:pt x="336" y="6"/>
                  </a:lnTo>
                  <a:lnTo>
                    <a:pt x="288" y="12"/>
                  </a:lnTo>
                  <a:lnTo>
                    <a:pt x="282" y="12"/>
                  </a:lnTo>
                  <a:lnTo>
                    <a:pt x="270" y="6"/>
                  </a:lnTo>
                  <a:lnTo>
                    <a:pt x="264" y="6"/>
                  </a:lnTo>
                  <a:lnTo>
                    <a:pt x="252" y="18"/>
                  </a:lnTo>
                  <a:lnTo>
                    <a:pt x="222" y="18"/>
                  </a:lnTo>
                  <a:lnTo>
                    <a:pt x="210" y="0"/>
                  </a:lnTo>
                  <a:lnTo>
                    <a:pt x="192" y="18"/>
                  </a:lnTo>
                  <a:lnTo>
                    <a:pt x="186" y="54"/>
                  </a:lnTo>
                  <a:lnTo>
                    <a:pt x="192" y="60"/>
                  </a:lnTo>
                  <a:lnTo>
                    <a:pt x="192" y="90"/>
                  </a:lnTo>
                  <a:lnTo>
                    <a:pt x="186" y="108"/>
                  </a:lnTo>
                  <a:lnTo>
                    <a:pt x="186" y="114"/>
                  </a:lnTo>
                  <a:lnTo>
                    <a:pt x="84" y="114"/>
                  </a:lnTo>
                  <a:lnTo>
                    <a:pt x="84" y="108"/>
                  </a:lnTo>
                  <a:lnTo>
                    <a:pt x="72" y="108"/>
                  </a:lnTo>
                  <a:lnTo>
                    <a:pt x="60" y="120"/>
                  </a:lnTo>
                  <a:lnTo>
                    <a:pt x="60" y="126"/>
                  </a:lnTo>
                  <a:lnTo>
                    <a:pt x="66" y="132"/>
                  </a:lnTo>
                  <a:lnTo>
                    <a:pt x="66" y="144"/>
                  </a:lnTo>
                  <a:lnTo>
                    <a:pt x="72" y="150"/>
                  </a:lnTo>
                  <a:lnTo>
                    <a:pt x="72" y="162"/>
                  </a:lnTo>
                  <a:lnTo>
                    <a:pt x="48" y="162"/>
                  </a:lnTo>
                  <a:lnTo>
                    <a:pt x="48" y="210"/>
                  </a:lnTo>
                  <a:lnTo>
                    <a:pt x="42" y="228"/>
                  </a:lnTo>
                  <a:lnTo>
                    <a:pt x="36" y="240"/>
                  </a:lnTo>
                  <a:lnTo>
                    <a:pt x="30" y="246"/>
                  </a:lnTo>
                  <a:lnTo>
                    <a:pt x="18" y="252"/>
                  </a:lnTo>
                  <a:lnTo>
                    <a:pt x="0" y="252"/>
                  </a:lnTo>
                  <a:lnTo>
                    <a:pt x="30" y="306"/>
                  </a:lnTo>
                  <a:lnTo>
                    <a:pt x="42" y="294"/>
                  </a:lnTo>
                  <a:lnTo>
                    <a:pt x="54" y="312"/>
                  </a:lnTo>
                  <a:lnTo>
                    <a:pt x="48" y="318"/>
                  </a:lnTo>
                  <a:lnTo>
                    <a:pt x="48" y="330"/>
                  </a:lnTo>
                  <a:lnTo>
                    <a:pt x="42" y="336"/>
                  </a:lnTo>
                  <a:lnTo>
                    <a:pt x="42" y="342"/>
                  </a:lnTo>
                  <a:lnTo>
                    <a:pt x="48" y="348"/>
                  </a:lnTo>
                  <a:lnTo>
                    <a:pt x="66" y="348"/>
                  </a:lnTo>
                  <a:lnTo>
                    <a:pt x="72" y="390"/>
                  </a:lnTo>
                  <a:lnTo>
                    <a:pt x="102" y="396"/>
                  </a:lnTo>
                  <a:lnTo>
                    <a:pt x="96" y="408"/>
                  </a:lnTo>
                  <a:lnTo>
                    <a:pt x="144" y="462"/>
                  </a:lnTo>
                  <a:lnTo>
                    <a:pt x="138" y="468"/>
                  </a:lnTo>
                  <a:lnTo>
                    <a:pt x="174" y="510"/>
                  </a:lnTo>
                  <a:lnTo>
                    <a:pt x="180" y="492"/>
                  </a:lnTo>
                  <a:lnTo>
                    <a:pt x="204" y="480"/>
                  </a:lnTo>
                  <a:lnTo>
                    <a:pt x="222" y="498"/>
                  </a:lnTo>
                  <a:lnTo>
                    <a:pt x="228" y="492"/>
                  </a:lnTo>
                  <a:lnTo>
                    <a:pt x="228" y="456"/>
                  </a:lnTo>
                  <a:lnTo>
                    <a:pt x="210" y="444"/>
                  </a:lnTo>
                  <a:lnTo>
                    <a:pt x="228" y="432"/>
                  </a:lnTo>
                  <a:lnTo>
                    <a:pt x="198" y="414"/>
                  </a:lnTo>
                  <a:lnTo>
                    <a:pt x="210" y="414"/>
                  </a:lnTo>
                  <a:lnTo>
                    <a:pt x="210" y="402"/>
                  </a:lnTo>
                  <a:lnTo>
                    <a:pt x="204" y="396"/>
                  </a:lnTo>
                  <a:lnTo>
                    <a:pt x="204" y="378"/>
                  </a:lnTo>
                  <a:lnTo>
                    <a:pt x="210" y="378"/>
                  </a:lnTo>
                  <a:lnTo>
                    <a:pt x="216" y="384"/>
                  </a:lnTo>
                  <a:lnTo>
                    <a:pt x="228" y="384"/>
                  </a:lnTo>
                  <a:lnTo>
                    <a:pt x="240" y="390"/>
                  </a:lnTo>
                  <a:lnTo>
                    <a:pt x="258" y="390"/>
                  </a:lnTo>
                  <a:lnTo>
                    <a:pt x="264" y="384"/>
                  </a:lnTo>
                  <a:lnTo>
                    <a:pt x="270" y="372"/>
                  </a:lnTo>
                  <a:lnTo>
                    <a:pt x="282" y="366"/>
                  </a:lnTo>
                  <a:lnTo>
                    <a:pt x="264" y="348"/>
                  </a:lnTo>
                  <a:lnTo>
                    <a:pt x="264" y="342"/>
                  </a:lnTo>
                  <a:lnTo>
                    <a:pt x="294" y="342"/>
                  </a:lnTo>
                  <a:lnTo>
                    <a:pt x="312" y="384"/>
                  </a:lnTo>
                  <a:lnTo>
                    <a:pt x="342" y="384"/>
                  </a:lnTo>
                  <a:lnTo>
                    <a:pt x="348" y="378"/>
                  </a:lnTo>
                  <a:lnTo>
                    <a:pt x="354" y="366"/>
                  </a:lnTo>
                  <a:lnTo>
                    <a:pt x="360" y="360"/>
                  </a:lnTo>
                  <a:lnTo>
                    <a:pt x="366" y="360"/>
                  </a:lnTo>
                  <a:lnTo>
                    <a:pt x="366" y="390"/>
                  </a:lnTo>
                  <a:lnTo>
                    <a:pt x="372" y="396"/>
                  </a:lnTo>
                  <a:lnTo>
                    <a:pt x="384" y="396"/>
                  </a:lnTo>
                  <a:lnTo>
                    <a:pt x="390" y="390"/>
                  </a:lnTo>
                  <a:lnTo>
                    <a:pt x="396" y="378"/>
                  </a:lnTo>
                  <a:lnTo>
                    <a:pt x="396" y="354"/>
                  </a:lnTo>
                  <a:lnTo>
                    <a:pt x="408" y="348"/>
                  </a:lnTo>
                  <a:lnTo>
                    <a:pt x="414" y="342"/>
                  </a:lnTo>
                  <a:lnTo>
                    <a:pt x="408" y="318"/>
                  </a:lnTo>
                  <a:lnTo>
                    <a:pt x="414" y="306"/>
                  </a:lnTo>
                  <a:lnTo>
                    <a:pt x="414" y="258"/>
                  </a:lnTo>
                  <a:lnTo>
                    <a:pt x="420" y="252"/>
                  </a:lnTo>
                  <a:lnTo>
                    <a:pt x="420" y="24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55" name="Ethiopia" descr="© INSCALE GmbH, 05.05.2010&#10;http://www.presentationload.com/">
              <a:extLst>
                <a:ext uri="{FF2B5EF4-FFF2-40B4-BE49-F238E27FC236}">
                  <a16:creationId xmlns:a16="http://schemas.microsoft.com/office/drawing/2014/main" id="{8D72BAA5-00C5-400C-A965-4D3938046FB5}"/>
                </a:ext>
              </a:extLst>
            </p:cNvPr>
            <p:cNvSpPr>
              <a:spLocks/>
            </p:cNvSpPr>
            <p:nvPr/>
          </p:nvSpPr>
          <p:spPr bwMode="gray">
            <a:xfrm>
              <a:off x="6588351" y="3982798"/>
              <a:ext cx="468334" cy="414201"/>
            </a:xfrm>
            <a:custGeom>
              <a:avLst/>
              <a:gdLst>
                <a:gd name="T0" fmla="*/ 2147483647 w 1056"/>
                <a:gd name="T1" fmla="*/ 2147483647 h 924"/>
                <a:gd name="T2" fmla="*/ 2147483647 w 1056"/>
                <a:gd name="T3" fmla="*/ 2147483647 h 924"/>
                <a:gd name="T4" fmla="*/ 2147483647 w 1056"/>
                <a:gd name="T5" fmla="*/ 2147483647 h 924"/>
                <a:gd name="T6" fmla="*/ 2147483647 w 1056"/>
                <a:gd name="T7" fmla="*/ 2147483647 h 924"/>
                <a:gd name="T8" fmla="*/ 2147483647 w 1056"/>
                <a:gd name="T9" fmla="*/ 2147483647 h 924"/>
                <a:gd name="T10" fmla="*/ 2147483647 w 1056"/>
                <a:gd name="T11" fmla="*/ 2147483647 h 924"/>
                <a:gd name="T12" fmla="*/ 2147483647 w 1056"/>
                <a:gd name="T13" fmla="*/ 2147483647 h 924"/>
                <a:gd name="T14" fmla="*/ 2147483647 w 1056"/>
                <a:gd name="T15" fmla="*/ 2147483647 h 924"/>
                <a:gd name="T16" fmla="*/ 2147483647 w 1056"/>
                <a:gd name="T17" fmla="*/ 2147483647 h 924"/>
                <a:gd name="T18" fmla="*/ 2147483647 w 1056"/>
                <a:gd name="T19" fmla="*/ 2147483647 h 924"/>
                <a:gd name="T20" fmla="*/ 2147483647 w 1056"/>
                <a:gd name="T21" fmla="*/ 2147483647 h 924"/>
                <a:gd name="T22" fmla="*/ 2147483647 w 1056"/>
                <a:gd name="T23" fmla="*/ 2147483647 h 924"/>
                <a:gd name="T24" fmla="*/ 2147483647 w 1056"/>
                <a:gd name="T25" fmla="*/ 2147483647 h 924"/>
                <a:gd name="T26" fmla="*/ 2147483647 w 1056"/>
                <a:gd name="T27" fmla="*/ 2147483647 h 924"/>
                <a:gd name="T28" fmla="*/ 2147483647 w 1056"/>
                <a:gd name="T29" fmla="*/ 2147483647 h 924"/>
                <a:gd name="T30" fmla="*/ 2147483647 w 1056"/>
                <a:gd name="T31" fmla="*/ 2147483647 h 924"/>
                <a:gd name="T32" fmla="*/ 2147483647 w 1056"/>
                <a:gd name="T33" fmla="*/ 2147483647 h 924"/>
                <a:gd name="T34" fmla="*/ 2147483647 w 1056"/>
                <a:gd name="T35" fmla="*/ 2147483647 h 924"/>
                <a:gd name="T36" fmla="*/ 2147483647 w 1056"/>
                <a:gd name="T37" fmla="*/ 2147483647 h 924"/>
                <a:gd name="T38" fmla="*/ 2147483647 w 1056"/>
                <a:gd name="T39" fmla="*/ 2147483647 h 924"/>
                <a:gd name="T40" fmla="*/ 2147483647 w 1056"/>
                <a:gd name="T41" fmla="*/ 2147483647 h 924"/>
                <a:gd name="T42" fmla="*/ 2147483647 w 1056"/>
                <a:gd name="T43" fmla="*/ 2147483647 h 924"/>
                <a:gd name="T44" fmla="*/ 2147483647 w 1056"/>
                <a:gd name="T45" fmla="*/ 2147483647 h 924"/>
                <a:gd name="T46" fmla="*/ 2147483647 w 1056"/>
                <a:gd name="T47" fmla="*/ 2147483647 h 924"/>
                <a:gd name="T48" fmla="*/ 2147483647 w 1056"/>
                <a:gd name="T49" fmla="*/ 2147483647 h 924"/>
                <a:gd name="T50" fmla="*/ 2147483647 w 1056"/>
                <a:gd name="T51" fmla="*/ 2147483647 h 924"/>
                <a:gd name="T52" fmla="*/ 2147483647 w 1056"/>
                <a:gd name="T53" fmla="*/ 2147483647 h 924"/>
                <a:gd name="T54" fmla="*/ 2147483647 w 1056"/>
                <a:gd name="T55" fmla="*/ 2147483647 h 924"/>
                <a:gd name="T56" fmla="*/ 2147483647 w 1056"/>
                <a:gd name="T57" fmla="*/ 2147483647 h 924"/>
                <a:gd name="T58" fmla="*/ 2147483647 w 1056"/>
                <a:gd name="T59" fmla="*/ 2147483647 h 924"/>
                <a:gd name="T60" fmla="*/ 2147483647 w 1056"/>
                <a:gd name="T61" fmla="*/ 2147483647 h 924"/>
                <a:gd name="T62" fmla="*/ 2147483647 w 1056"/>
                <a:gd name="T63" fmla="*/ 2147483647 h 924"/>
                <a:gd name="T64" fmla="*/ 2147483647 w 1056"/>
                <a:gd name="T65" fmla="*/ 2147483647 h 924"/>
                <a:gd name="T66" fmla="*/ 2147483647 w 1056"/>
                <a:gd name="T67" fmla="*/ 2147483647 h 924"/>
                <a:gd name="T68" fmla="*/ 2147483647 w 1056"/>
                <a:gd name="T69" fmla="*/ 2147483647 h 924"/>
                <a:gd name="T70" fmla="*/ 2147483647 w 1056"/>
                <a:gd name="T71" fmla="*/ 2147483647 h 924"/>
                <a:gd name="T72" fmla="*/ 2147483647 w 1056"/>
                <a:gd name="T73" fmla="*/ 0 h 924"/>
                <a:gd name="T74" fmla="*/ 2147483647 w 1056"/>
                <a:gd name="T75" fmla="*/ 2147483647 h 924"/>
                <a:gd name="T76" fmla="*/ 2147483647 w 1056"/>
                <a:gd name="T77" fmla="*/ 2147483647 h 924"/>
                <a:gd name="T78" fmla="*/ 2147483647 w 1056"/>
                <a:gd name="T79" fmla="*/ 2147483647 h 924"/>
                <a:gd name="T80" fmla="*/ 2147483647 w 1056"/>
                <a:gd name="T81" fmla="*/ 2147483647 h 924"/>
                <a:gd name="T82" fmla="*/ 2147483647 w 1056"/>
                <a:gd name="T83" fmla="*/ 2147483647 h 924"/>
                <a:gd name="T84" fmla="*/ 2147483647 w 1056"/>
                <a:gd name="T85" fmla="*/ 2147483647 h 924"/>
                <a:gd name="T86" fmla="*/ 2147483647 w 1056"/>
                <a:gd name="T87" fmla="*/ 2147483647 h 924"/>
                <a:gd name="T88" fmla="*/ 2147483647 w 1056"/>
                <a:gd name="T89" fmla="*/ 2147483647 h 924"/>
                <a:gd name="T90" fmla="*/ 2147483647 w 1056"/>
                <a:gd name="T91" fmla="*/ 2147483647 h 924"/>
                <a:gd name="T92" fmla="*/ 2147483647 w 1056"/>
                <a:gd name="T93" fmla="*/ 2147483647 h 924"/>
                <a:gd name="T94" fmla="*/ 2147483647 w 1056"/>
                <a:gd name="T95" fmla="*/ 2147483647 h 924"/>
                <a:gd name="T96" fmla="*/ 2147483647 w 1056"/>
                <a:gd name="T97" fmla="*/ 2147483647 h 924"/>
                <a:gd name="T98" fmla="*/ 2147483647 w 1056"/>
                <a:gd name="T99" fmla="*/ 2147483647 h 924"/>
                <a:gd name="T100" fmla="*/ 2147483647 w 1056"/>
                <a:gd name="T101" fmla="*/ 2147483647 h 924"/>
                <a:gd name="T102" fmla="*/ 2147483647 w 1056"/>
                <a:gd name="T103" fmla="*/ 2147483647 h 924"/>
                <a:gd name="T104" fmla="*/ 2147483647 w 1056"/>
                <a:gd name="T105" fmla="*/ 2147483647 h 924"/>
                <a:gd name="T106" fmla="*/ 2147483647 w 1056"/>
                <a:gd name="T107" fmla="*/ 2147483647 h 924"/>
                <a:gd name="T108" fmla="*/ 2147483647 w 1056"/>
                <a:gd name="T109" fmla="*/ 2147483647 h 924"/>
                <a:gd name="T110" fmla="*/ 2147483647 w 1056"/>
                <a:gd name="T111" fmla="*/ 2147483647 h 924"/>
                <a:gd name="T112" fmla="*/ 2147483647 w 1056"/>
                <a:gd name="T113" fmla="*/ 2147483647 h 924"/>
                <a:gd name="T114" fmla="*/ 2147483647 w 1056"/>
                <a:gd name="T115" fmla="*/ 2147483647 h 924"/>
                <a:gd name="T116" fmla="*/ 2147483647 w 1056"/>
                <a:gd name="T117" fmla="*/ 2147483647 h 92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056"/>
                <a:gd name="T178" fmla="*/ 0 h 924"/>
                <a:gd name="T179" fmla="*/ 1056 w 1056"/>
                <a:gd name="T180" fmla="*/ 924 h 92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056" h="924">
                  <a:moveTo>
                    <a:pt x="84" y="642"/>
                  </a:moveTo>
                  <a:lnTo>
                    <a:pt x="108" y="642"/>
                  </a:lnTo>
                  <a:lnTo>
                    <a:pt x="114" y="666"/>
                  </a:lnTo>
                  <a:lnTo>
                    <a:pt x="126" y="666"/>
                  </a:lnTo>
                  <a:lnTo>
                    <a:pt x="126" y="702"/>
                  </a:lnTo>
                  <a:lnTo>
                    <a:pt x="138" y="708"/>
                  </a:lnTo>
                  <a:lnTo>
                    <a:pt x="138" y="726"/>
                  </a:lnTo>
                  <a:lnTo>
                    <a:pt x="156" y="762"/>
                  </a:lnTo>
                  <a:lnTo>
                    <a:pt x="168" y="768"/>
                  </a:lnTo>
                  <a:lnTo>
                    <a:pt x="186" y="768"/>
                  </a:lnTo>
                  <a:lnTo>
                    <a:pt x="192" y="774"/>
                  </a:lnTo>
                  <a:lnTo>
                    <a:pt x="198" y="786"/>
                  </a:lnTo>
                  <a:lnTo>
                    <a:pt x="198" y="804"/>
                  </a:lnTo>
                  <a:lnTo>
                    <a:pt x="210" y="840"/>
                  </a:lnTo>
                  <a:lnTo>
                    <a:pt x="282" y="846"/>
                  </a:lnTo>
                  <a:lnTo>
                    <a:pt x="360" y="906"/>
                  </a:lnTo>
                  <a:lnTo>
                    <a:pt x="390" y="906"/>
                  </a:lnTo>
                  <a:lnTo>
                    <a:pt x="402" y="912"/>
                  </a:lnTo>
                  <a:lnTo>
                    <a:pt x="432" y="912"/>
                  </a:lnTo>
                  <a:lnTo>
                    <a:pt x="444" y="918"/>
                  </a:lnTo>
                  <a:lnTo>
                    <a:pt x="450" y="918"/>
                  </a:lnTo>
                  <a:lnTo>
                    <a:pt x="462" y="924"/>
                  </a:lnTo>
                  <a:lnTo>
                    <a:pt x="486" y="906"/>
                  </a:lnTo>
                  <a:lnTo>
                    <a:pt x="486" y="894"/>
                  </a:lnTo>
                  <a:lnTo>
                    <a:pt x="498" y="882"/>
                  </a:lnTo>
                  <a:lnTo>
                    <a:pt x="510" y="882"/>
                  </a:lnTo>
                  <a:lnTo>
                    <a:pt x="522" y="876"/>
                  </a:lnTo>
                  <a:lnTo>
                    <a:pt x="528" y="870"/>
                  </a:lnTo>
                  <a:lnTo>
                    <a:pt x="534" y="870"/>
                  </a:lnTo>
                  <a:lnTo>
                    <a:pt x="552" y="852"/>
                  </a:lnTo>
                  <a:lnTo>
                    <a:pt x="576" y="882"/>
                  </a:lnTo>
                  <a:lnTo>
                    <a:pt x="606" y="882"/>
                  </a:lnTo>
                  <a:lnTo>
                    <a:pt x="612" y="876"/>
                  </a:lnTo>
                  <a:lnTo>
                    <a:pt x="636" y="882"/>
                  </a:lnTo>
                  <a:lnTo>
                    <a:pt x="636" y="876"/>
                  </a:lnTo>
                  <a:lnTo>
                    <a:pt x="648" y="864"/>
                  </a:lnTo>
                  <a:lnTo>
                    <a:pt x="660" y="864"/>
                  </a:lnTo>
                  <a:lnTo>
                    <a:pt x="672" y="858"/>
                  </a:lnTo>
                  <a:lnTo>
                    <a:pt x="696" y="858"/>
                  </a:lnTo>
                  <a:lnTo>
                    <a:pt x="714" y="840"/>
                  </a:lnTo>
                  <a:lnTo>
                    <a:pt x="714" y="828"/>
                  </a:lnTo>
                  <a:lnTo>
                    <a:pt x="726" y="822"/>
                  </a:lnTo>
                  <a:lnTo>
                    <a:pt x="732" y="816"/>
                  </a:lnTo>
                  <a:lnTo>
                    <a:pt x="744" y="810"/>
                  </a:lnTo>
                  <a:lnTo>
                    <a:pt x="756" y="810"/>
                  </a:lnTo>
                  <a:lnTo>
                    <a:pt x="762" y="804"/>
                  </a:lnTo>
                  <a:lnTo>
                    <a:pt x="846" y="804"/>
                  </a:lnTo>
                  <a:lnTo>
                    <a:pt x="1056" y="558"/>
                  </a:lnTo>
                  <a:lnTo>
                    <a:pt x="984" y="564"/>
                  </a:lnTo>
                  <a:lnTo>
                    <a:pt x="948" y="546"/>
                  </a:lnTo>
                  <a:lnTo>
                    <a:pt x="936" y="534"/>
                  </a:lnTo>
                  <a:lnTo>
                    <a:pt x="918" y="528"/>
                  </a:lnTo>
                  <a:lnTo>
                    <a:pt x="906" y="522"/>
                  </a:lnTo>
                  <a:lnTo>
                    <a:pt x="882" y="516"/>
                  </a:lnTo>
                  <a:lnTo>
                    <a:pt x="810" y="492"/>
                  </a:lnTo>
                  <a:lnTo>
                    <a:pt x="774" y="474"/>
                  </a:lnTo>
                  <a:lnTo>
                    <a:pt x="768" y="462"/>
                  </a:lnTo>
                  <a:lnTo>
                    <a:pt x="762" y="456"/>
                  </a:lnTo>
                  <a:lnTo>
                    <a:pt x="756" y="444"/>
                  </a:lnTo>
                  <a:lnTo>
                    <a:pt x="732" y="444"/>
                  </a:lnTo>
                  <a:lnTo>
                    <a:pt x="732" y="438"/>
                  </a:lnTo>
                  <a:lnTo>
                    <a:pt x="726" y="432"/>
                  </a:lnTo>
                  <a:lnTo>
                    <a:pt x="714" y="408"/>
                  </a:lnTo>
                  <a:lnTo>
                    <a:pt x="708" y="402"/>
                  </a:lnTo>
                  <a:lnTo>
                    <a:pt x="702" y="390"/>
                  </a:lnTo>
                  <a:lnTo>
                    <a:pt x="696" y="384"/>
                  </a:lnTo>
                  <a:lnTo>
                    <a:pt x="690" y="372"/>
                  </a:lnTo>
                  <a:lnTo>
                    <a:pt x="690" y="360"/>
                  </a:lnTo>
                  <a:lnTo>
                    <a:pt x="678" y="348"/>
                  </a:lnTo>
                  <a:lnTo>
                    <a:pt x="696" y="318"/>
                  </a:lnTo>
                  <a:lnTo>
                    <a:pt x="690" y="312"/>
                  </a:lnTo>
                  <a:lnTo>
                    <a:pt x="678" y="306"/>
                  </a:lnTo>
                  <a:lnTo>
                    <a:pt x="666" y="306"/>
                  </a:lnTo>
                  <a:lnTo>
                    <a:pt x="660" y="312"/>
                  </a:lnTo>
                  <a:lnTo>
                    <a:pt x="654" y="312"/>
                  </a:lnTo>
                  <a:lnTo>
                    <a:pt x="648" y="318"/>
                  </a:lnTo>
                  <a:lnTo>
                    <a:pt x="624" y="318"/>
                  </a:lnTo>
                  <a:lnTo>
                    <a:pt x="612" y="306"/>
                  </a:lnTo>
                  <a:lnTo>
                    <a:pt x="612" y="294"/>
                  </a:lnTo>
                  <a:lnTo>
                    <a:pt x="606" y="276"/>
                  </a:lnTo>
                  <a:lnTo>
                    <a:pt x="606" y="264"/>
                  </a:lnTo>
                  <a:lnTo>
                    <a:pt x="624" y="246"/>
                  </a:lnTo>
                  <a:lnTo>
                    <a:pt x="654" y="192"/>
                  </a:lnTo>
                  <a:lnTo>
                    <a:pt x="642" y="174"/>
                  </a:lnTo>
                  <a:lnTo>
                    <a:pt x="630" y="174"/>
                  </a:lnTo>
                  <a:lnTo>
                    <a:pt x="618" y="168"/>
                  </a:lnTo>
                  <a:lnTo>
                    <a:pt x="612" y="162"/>
                  </a:lnTo>
                  <a:lnTo>
                    <a:pt x="612" y="138"/>
                  </a:lnTo>
                  <a:lnTo>
                    <a:pt x="600" y="126"/>
                  </a:lnTo>
                  <a:lnTo>
                    <a:pt x="576" y="114"/>
                  </a:lnTo>
                  <a:lnTo>
                    <a:pt x="570" y="108"/>
                  </a:lnTo>
                  <a:lnTo>
                    <a:pt x="546" y="72"/>
                  </a:lnTo>
                  <a:lnTo>
                    <a:pt x="534" y="66"/>
                  </a:lnTo>
                  <a:lnTo>
                    <a:pt x="528" y="60"/>
                  </a:lnTo>
                  <a:lnTo>
                    <a:pt x="516" y="60"/>
                  </a:lnTo>
                  <a:lnTo>
                    <a:pt x="498" y="36"/>
                  </a:lnTo>
                  <a:lnTo>
                    <a:pt x="468" y="36"/>
                  </a:lnTo>
                  <a:lnTo>
                    <a:pt x="462" y="30"/>
                  </a:lnTo>
                  <a:lnTo>
                    <a:pt x="444" y="30"/>
                  </a:lnTo>
                  <a:lnTo>
                    <a:pt x="432" y="36"/>
                  </a:lnTo>
                  <a:lnTo>
                    <a:pt x="420" y="36"/>
                  </a:lnTo>
                  <a:lnTo>
                    <a:pt x="420" y="24"/>
                  </a:lnTo>
                  <a:lnTo>
                    <a:pt x="414" y="18"/>
                  </a:lnTo>
                  <a:lnTo>
                    <a:pt x="408" y="24"/>
                  </a:lnTo>
                  <a:lnTo>
                    <a:pt x="402" y="36"/>
                  </a:lnTo>
                  <a:lnTo>
                    <a:pt x="372" y="36"/>
                  </a:lnTo>
                  <a:lnTo>
                    <a:pt x="366" y="24"/>
                  </a:lnTo>
                  <a:lnTo>
                    <a:pt x="360" y="18"/>
                  </a:lnTo>
                  <a:lnTo>
                    <a:pt x="354" y="18"/>
                  </a:lnTo>
                  <a:lnTo>
                    <a:pt x="342" y="6"/>
                  </a:lnTo>
                  <a:lnTo>
                    <a:pt x="330" y="0"/>
                  </a:lnTo>
                  <a:lnTo>
                    <a:pt x="330" y="12"/>
                  </a:lnTo>
                  <a:lnTo>
                    <a:pt x="324" y="24"/>
                  </a:lnTo>
                  <a:lnTo>
                    <a:pt x="318" y="42"/>
                  </a:lnTo>
                  <a:lnTo>
                    <a:pt x="318" y="54"/>
                  </a:lnTo>
                  <a:lnTo>
                    <a:pt x="306" y="66"/>
                  </a:lnTo>
                  <a:lnTo>
                    <a:pt x="288" y="48"/>
                  </a:lnTo>
                  <a:lnTo>
                    <a:pt x="288" y="42"/>
                  </a:lnTo>
                  <a:lnTo>
                    <a:pt x="282" y="36"/>
                  </a:lnTo>
                  <a:lnTo>
                    <a:pt x="276" y="36"/>
                  </a:lnTo>
                  <a:lnTo>
                    <a:pt x="276" y="42"/>
                  </a:lnTo>
                  <a:lnTo>
                    <a:pt x="270" y="48"/>
                  </a:lnTo>
                  <a:lnTo>
                    <a:pt x="234" y="48"/>
                  </a:lnTo>
                  <a:lnTo>
                    <a:pt x="234" y="90"/>
                  </a:lnTo>
                  <a:lnTo>
                    <a:pt x="228" y="96"/>
                  </a:lnTo>
                  <a:lnTo>
                    <a:pt x="222" y="108"/>
                  </a:lnTo>
                  <a:lnTo>
                    <a:pt x="216" y="114"/>
                  </a:lnTo>
                  <a:lnTo>
                    <a:pt x="210" y="126"/>
                  </a:lnTo>
                  <a:lnTo>
                    <a:pt x="210" y="174"/>
                  </a:lnTo>
                  <a:lnTo>
                    <a:pt x="180" y="174"/>
                  </a:lnTo>
                  <a:lnTo>
                    <a:pt x="174" y="180"/>
                  </a:lnTo>
                  <a:lnTo>
                    <a:pt x="168" y="192"/>
                  </a:lnTo>
                  <a:lnTo>
                    <a:pt x="162" y="198"/>
                  </a:lnTo>
                  <a:lnTo>
                    <a:pt x="162" y="234"/>
                  </a:lnTo>
                  <a:lnTo>
                    <a:pt x="156" y="240"/>
                  </a:lnTo>
                  <a:lnTo>
                    <a:pt x="144" y="240"/>
                  </a:lnTo>
                  <a:lnTo>
                    <a:pt x="138" y="246"/>
                  </a:lnTo>
                  <a:lnTo>
                    <a:pt x="138" y="270"/>
                  </a:lnTo>
                  <a:lnTo>
                    <a:pt x="126" y="288"/>
                  </a:lnTo>
                  <a:lnTo>
                    <a:pt x="126" y="294"/>
                  </a:lnTo>
                  <a:lnTo>
                    <a:pt x="132" y="300"/>
                  </a:lnTo>
                  <a:lnTo>
                    <a:pt x="132" y="336"/>
                  </a:lnTo>
                  <a:lnTo>
                    <a:pt x="126" y="342"/>
                  </a:lnTo>
                  <a:lnTo>
                    <a:pt x="114" y="342"/>
                  </a:lnTo>
                  <a:lnTo>
                    <a:pt x="108" y="336"/>
                  </a:lnTo>
                  <a:lnTo>
                    <a:pt x="108" y="324"/>
                  </a:lnTo>
                  <a:lnTo>
                    <a:pt x="102" y="324"/>
                  </a:lnTo>
                  <a:lnTo>
                    <a:pt x="84" y="342"/>
                  </a:lnTo>
                  <a:lnTo>
                    <a:pt x="84" y="360"/>
                  </a:lnTo>
                  <a:lnTo>
                    <a:pt x="90" y="372"/>
                  </a:lnTo>
                  <a:lnTo>
                    <a:pt x="90" y="390"/>
                  </a:lnTo>
                  <a:lnTo>
                    <a:pt x="84" y="396"/>
                  </a:lnTo>
                  <a:lnTo>
                    <a:pt x="72" y="402"/>
                  </a:lnTo>
                  <a:lnTo>
                    <a:pt x="66" y="414"/>
                  </a:lnTo>
                  <a:lnTo>
                    <a:pt x="66" y="426"/>
                  </a:lnTo>
                  <a:lnTo>
                    <a:pt x="72" y="438"/>
                  </a:lnTo>
                  <a:lnTo>
                    <a:pt x="72" y="450"/>
                  </a:lnTo>
                  <a:lnTo>
                    <a:pt x="78" y="456"/>
                  </a:lnTo>
                  <a:lnTo>
                    <a:pt x="78" y="492"/>
                  </a:lnTo>
                  <a:lnTo>
                    <a:pt x="72" y="504"/>
                  </a:lnTo>
                  <a:lnTo>
                    <a:pt x="72" y="516"/>
                  </a:lnTo>
                  <a:lnTo>
                    <a:pt x="66" y="522"/>
                  </a:lnTo>
                  <a:lnTo>
                    <a:pt x="54" y="522"/>
                  </a:lnTo>
                  <a:lnTo>
                    <a:pt x="48" y="528"/>
                  </a:lnTo>
                  <a:lnTo>
                    <a:pt x="42" y="522"/>
                  </a:lnTo>
                  <a:lnTo>
                    <a:pt x="6" y="522"/>
                  </a:lnTo>
                  <a:lnTo>
                    <a:pt x="12" y="546"/>
                  </a:lnTo>
                  <a:lnTo>
                    <a:pt x="6" y="552"/>
                  </a:lnTo>
                  <a:lnTo>
                    <a:pt x="0" y="564"/>
                  </a:lnTo>
                  <a:lnTo>
                    <a:pt x="0" y="576"/>
                  </a:lnTo>
                  <a:lnTo>
                    <a:pt x="6" y="576"/>
                  </a:lnTo>
                  <a:lnTo>
                    <a:pt x="18" y="582"/>
                  </a:lnTo>
                  <a:lnTo>
                    <a:pt x="42" y="582"/>
                  </a:lnTo>
                  <a:lnTo>
                    <a:pt x="48" y="588"/>
                  </a:lnTo>
                  <a:lnTo>
                    <a:pt x="60" y="594"/>
                  </a:lnTo>
                  <a:lnTo>
                    <a:pt x="66" y="606"/>
                  </a:lnTo>
                  <a:lnTo>
                    <a:pt x="78" y="612"/>
                  </a:lnTo>
                  <a:lnTo>
                    <a:pt x="78" y="630"/>
                  </a:lnTo>
                  <a:lnTo>
                    <a:pt x="84" y="64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56" name="Eritrea" descr="© INSCALE GmbH, 05.05.2010&#10;http://www.presentationload.com/">
              <a:extLst>
                <a:ext uri="{FF2B5EF4-FFF2-40B4-BE49-F238E27FC236}">
                  <a16:creationId xmlns:a16="http://schemas.microsoft.com/office/drawing/2014/main" id="{26519269-E56C-4A90-A531-267043D08A7D}"/>
                </a:ext>
              </a:extLst>
            </p:cNvPr>
            <p:cNvSpPr>
              <a:spLocks/>
            </p:cNvSpPr>
            <p:nvPr/>
          </p:nvSpPr>
          <p:spPr bwMode="gray">
            <a:xfrm>
              <a:off x="6686781" y="3866948"/>
              <a:ext cx="212734" cy="206307"/>
            </a:xfrm>
            <a:custGeom>
              <a:avLst/>
              <a:gdLst>
                <a:gd name="T0" fmla="*/ 2147483647 w 480"/>
                <a:gd name="T1" fmla="*/ 2147483647 h 456"/>
                <a:gd name="T2" fmla="*/ 2147483647 w 480"/>
                <a:gd name="T3" fmla="*/ 2147483647 h 456"/>
                <a:gd name="T4" fmla="*/ 2147483647 w 480"/>
                <a:gd name="T5" fmla="*/ 2147483647 h 456"/>
                <a:gd name="T6" fmla="*/ 2147483647 w 480"/>
                <a:gd name="T7" fmla="*/ 2147483647 h 456"/>
                <a:gd name="T8" fmla="*/ 2147483647 w 480"/>
                <a:gd name="T9" fmla="*/ 2147483647 h 456"/>
                <a:gd name="T10" fmla="*/ 2147483647 w 480"/>
                <a:gd name="T11" fmla="*/ 2147483647 h 456"/>
                <a:gd name="T12" fmla="*/ 2147483647 w 480"/>
                <a:gd name="T13" fmla="*/ 2147483647 h 456"/>
                <a:gd name="T14" fmla="*/ 2147483647 w 480"/>
                <a:gd name="T15" fmla="*/ 2147483647 h 456"/>
                <a:gd name="T16" fmla="*/ 0 w 480"/>
                <a:gd name="T17" fmla="*/ 2147483647 h 456"/>
                <a:gd name="T18" fmla="*/ 2147483647 w 480"/>
                <a:gd name="T19" fmla="*/ 2147483647 h 456"/>
                <a:gd name="T20" fmla="*/ 2147483647 w 480"/>
                <a:gd name="T21" fmla="*/ 2147483647 h 456"/>
                <a:gd name="T22" fmla="*/ 2147483647 w 480"/>
                <a:gd name="T23" fmla="*/ 2147483647 h 456"/>
                <a:gd name="T24" fmla="*/ 2147483647 w 480"/>
                <a:gd name="T25" fmla="*/ 2147483647 h 456"/>
                <a:gd name="T26" fmla="*/ 2147483647 w 480"/>
                <a:gd name="T27" fmla="*/ 2147483647 h 456"/>
                <a:gd name="T28" fmla="*/ 2147483647 w 480"/>
                <a:gd name="T29" fmla="*/ 2147483647 h 456"/>
                <a:gd name="T30" fmla="*/ 2147483647 w 480"/>
                <a:gd name="T31" fmla="*/ 2147483647 h 456"/>
                <a:gd name="T32" fmla="*/ 2147483647 w 480"/>
                <a:gd name="T33" fmla="*/ 2147483647 h 456"/>
                <a:gd name="T34" fmla="*/ 2147483647 w 480"/>
                <a:gd name="T35" fmla="*/ 2147483647 h 456"/>
                <a:gd name="T36" fmla="*/ 2147483647 w 480"/>
                <a:gd name="T37" fmla="*/ 2147483647 h 456"/>
                <a:gd name="T38" fmla="*/ 2147483647 w 480"/>
                <a:gd name="T39" fmla="*/ 2147483647 h 456"/>
                <a:gd name="T40" fmla="*/ 2147483647 w 480"/>
                <a:gd name="T41" fmla="*/ 2147483647 h 456"/>
                <a:gd name="T42" fmla="*/ 2147483647 w 480"/>
                <a:gd name="T43" fmla="*/ 2147483647 h 456"/>
                <a:gd name="T44" fmla="*/ 2147483647 w 480"/>
                <a:gd name="T45" fmla="*/ 2147483647 h 456"/>
                <a:gd name="T46" fmla="*/ 2147483647 w 480"/>
                <a:gd name="T47" fmla="*/ 2147483647 h 456"/>
                <a:gd name="T48" fmla="*/ 2147483647 w 480"/>
                <a:gd name="T49" fmla="*/ 2147483647 h 456"/>
                <a:gd name="T50" fmla="*/ 2147483647 w 480"/>
                <a:gd name="T51" fmla="*/ 2147483647 h 456"/>
                <a:gd name="T52" fmla="*/ 2147483647 w 480"/>
                <a:gd name="T53" fmla="*/ 2147483647 h 456"/>
                <a:gd name="T54" fmla="*/ 2147483647 w 480"/>
                <a:gd name="T55" fmla="*/ 2147483647 h 456"/>
                <a:gd name="T56" fmla="*/ 2147483647 w 480"/>
                <a:gd name="T57" fmla="*/ 2147483647 h 456"/>
                <a:gd name="T58" fmla="*/ 2147483647 w 480"/>
                <a:gd name="T59" fmla="*/ 2147483647 h 456"/>
                <a:gd name="T60" fmla="*/ 2147483647 w 480"/>
                <a:gd name="T61" fmla="*/ 2147483647 h 456"/>
                <a:gd name="T62" fmla="*/ 2147483647 w 480"/>
                <a:gd name="T63" fmla="*/ 2147483647 h 456"/>
                <a:gd name="T64" fmla="*/ 2147483647 w 480"/>
                <a:gd name="T65" fmla="*/ 2147483647 h 456"/>
                <a:gd name="T66" fmla="*/ 2147483647 w 480"/>
                <a:gd name="T67" fmla="*/ 2147483647 h 456"/>
                <a:gd name="T68" fmla="*/ 2147483647 w 480"/>
                <a:gd name="T69" fmla="*/ 2147483647 h 456"/>
                <a:gd name="T70" fmla="*/ 2147483647 w 480"/>
                <a:gd name="T71" fmla="*/ 2147483647 h 456"/>
                <a:gd name="T72" fmla="*/ 2147483647 w 480"/>
                <a:gd name="T73" fmla="*/ 2147483647 h 456"/>
                <a:gd name="T74" fmla="*/ 2147483647 w 480"/>
                <a:gd name="T75" fmla="*/ 2147483647 h 456"/>
                <a:gd name="T76" fmla="*/ 2147483647 w 480"/>
                <a:gd name="T77" fmla="*/ 2147483647 h 456"/>
                <a:gd name="T78" fmla="*/ 2147483647 w 480"/>
                <a:gd name="T79" fmla="*/ 2147483647 h 456"/>
                <a:gd name="T80" fmla="*/ 2147483647 w 480"/>
                <a:gd name="T81" fmla="*/ 2147483647 h 456"/>
                <a:gd name="T82" fmla="*/ 2147483647 w 480"/>
                <a:gd name="T83" fmla="*/ 2147483647 h 456"/>
                <a:gd name="T84" fmla="*/ 2147483647 w 480"/>
                <a:gd name="T85" fmla="*/ 2147483647 h 456"/>
                <a:gd name="T86" fmla="*/ 2147483647 w 480"/>
                <a:gd name="T87" fmla="*/ 2147483647 h 456"/>
                <a:gd name="T88" fmla="*/ 2147483647 w 480"/>
                <a:gd name="T89" fmla="*/ 2147483647 h 456"/>
                <a:gd name="T90" fmla="*/ 2147483647 w 480"/>
                <a:gd name="T91" fmla="*/ 2147483647 h 456"/>
                <a:gd name="T92" fmla="*/ 2147483647 w 480"/>
                <a:gd name="T93" fmla="*/ 2147483647 h 456"/>
                <a:gd name="T94" fmla="*/ 2147483647 w 480"/>
                <a:gd name="T95" fmla="*/ 2147483647 h 456"/>
                <a:gd name="T96" fmla="*/ 2147483647 w 480"/>
                <a:gd name="T97" fmla="*/ 0 h 456"/>
                <a:gd name="T98" fmla="*/ 2147483647 w 480"/>
                <a:gd name="T99" fmla="*/ 2147483647 h 456"/>
                <a:gd name="T100" fmla="*/ 2147483647 w 480"/>
                <a:gd name="T101" fmla="*/ 2147483647 h 456"/>
                <a:gd name="T102" fmla="*/ 2147483647 w 480"/>
                <a:gd name="T103" fmla="*/ 2147483647 h 45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480"/>
                <a:gd name="T157" fmla="*/ 0 h 456"/>
                <a:gd name="T158" fmla="*/ 480 w 480"/>
                <a:gd name="T159" fmla="*/ 456 h 45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480" h="456">
                  <a:moveTo>
                    <a:pt x="78" y="54"/>
                  </a:moveTo>
                  <a:lnTo>
                    <a:pt x="78" y="66"/>
                  </a:lnTo>
                  <a:lnTo>
                    <a:pt x="72" y="72"/>
                  </a:lnTo>
                  <a:lnTo>
                    <a:pt x="72" y="78"/>
                  </a:lnTo>
                  <a:lnTo>
                    <a:pt x="66" y="84"/>
                  </a:lnTo>
                  <a:lnTo>
                    <a:pt x="48" y="84"/>
                  </a:lnTo>
                  <a:lnTo>
                    <a:pt x="48" y="102"/>
                  </a:lnTo>
                  <a:lnTo>
                    <a:pt x="42" y="108"/>
                  </a:lnTo>
                  <a:lnTo>
                    <a:pt x="30" y="108"/>
                  </a:lnTo>
                  <a:lnTo>
                    <a:pt x="30" y="120"/>
                  </a:lnTo>
                  <a:lnTo>
                    <a:pt x="36" y="126"/>
                  </a:lnTo>
                  <a:lnTo>
                    <a:pt x="36" y="168"/>
                  </a:lnTo>
                  <a:lnTo>
                    <a:pt x="30" y="180"/>
                  </a:lnTo>
                  <a:lnTo>
                    <a:pt x="24" y="186"/>
                  </a:lnTo>
                  <a:lnTo>
                    <a:pt x="18" y="186"/>
                  </a:lnTo>
                  <a:lnTo>
                    <a:pt x="18" y="222"/>
                  </a:lnTo>
                  <a:lnTo>
                    <a:pt x="12" y="222"/>
                  </a:lnTo>
                  <a:lnTo>
                    <a:pt x="0" y="228"/>
                  </a:lnTo>
                  <a:lnTo>
                    <a:pt x="0" y="246"/>
                  </a:lnTo>
                  <a:lnTo>
                    <a:pt x="6" y="252"/>
                  </a:lnTo>
                  <a:lnTo>
                    <a:pt x="12" y="300"/>
                  </a:lnTo>
                  <a:lnTo>
                    <a:pt x="48" y="300"/>
                  </a:lnTo>
                  <a:lnTo>
                    <a:pt x="54" y="294"/>
                  </a:lnTo>
                  <a:lnTo>
                    <a:pt x="54" y="288"/>
                  </a:lnTo>
                  <a:lnTo>
                    <a:pt x="60" y="288"/>
                  </a:lnTo>
                  <a:lnTo>
                    <a:pt x="66" y="294"/>
                  </a:lnTo>
                  <a:lnTo>
                    <a:pt x="66" y="300"/>
                  </a:lnTo>
                  <a:lnTo>
                    <a:pt x="84" y="318"/>
                  </a:lnTo>
                  <a:lnTo>
                    <a:pt x="96" y="306"/>
                  </a:lnTo>
                  <a:lnTo>
                    <a:pt x="96" y="294"/>
                  </a:lnTo>
                  <a:lnTo>
                    <a:pt x="102" y="276"/>
                  </a:lnTo>
                  <a:lnTo>
                    <a:pt x="108" y="264"/>
                  </a:lnTo>
                  <a:lnTo>
                    <a:pt x="108" y="252"/>
                  </a:lnTo>
                  <a:lnTo>
                    <a:pt x="120" y="258"/>
                  </a:lnTo>
                  <a:lnTo>
                    <a:pt x="132" y="270"/>
                  </a:lnTo>
                  <a:lnTo>
                    <a:pt x="138" y="270"/>
                  </a:lnTo>
                  <a:lnTo>
                    <a:pt x="144" y="276"/>
                  </a:lnTo>
                  <a:lnTo>
                    <a:pt x="150" y="288"/>
                  </a:lnTo>
                  <a:lnTo>
                    <a:pt x="180" y="288"/>
                  </a:lnTo>
                  <a:lnTo>
                    <a:pt x="186" y="276"/>
                  </a:lnTo>
                  <a:lnTo>
                    <a:pt x="192" y="270"/>
                  </a:lnTo>
                  <a:lnTo>
                    <a:pt x="198" y="276"/>
                  </a:lnTo>
                  <a:lnTo>
                    <a:pt x="198" y="288"/>
                  </a:lnTo>
                  <a:lnTo>
                    <a:pt x="210" y="288"/>
                  </a:lnTo>
                  <a:lnTo>
                    <a:pt x="222" y="282"/>
                  </a:lnTo>
                  <a:lnTo>
                    <a:pt x="240" y="282"/>
                  </a:lnTo>
                  <a:lnTo>
                    <a:pt x="246" y="288"/>
                  </a:lnTo>
                  <a:lnTo>
                    <a:pt x="276" y="288"/>
                  </a:lnTo>
                  <a:lnTo>
                    <a:pt x="294" y="312"/>
                  </a:lnTo>
                  <a:lnTo>
                    <a:pt x="306" y="312"/>
                  </a:lnTo>
                  <a:lnTo>
                    <a:pt x="312" y="318"/>
                  </a:lnTo>
                  <a:lnTo>
                    <a:pt x="324" y="324"/>
                  </a:lnTo>
                  <a:lnTo>
                    <a:pt x="348" y="360"/>
                  </a:lnTo>
                  <a:lnTo>
                    <a:pt x="354" y="366"/>
                  </a:lnTo>
                  <a:lnTo>
                    <a:pt x="378" y="378"/>
                  </a:lnTo>
                  <a:lnTo>
                    <a:pt x="390" y="390"/>
                  </a:lnTo>
                  <a:lnTo>
                    <a:pt x="390" y="414"/>
                  </a:lnTo>
                  <a:lnTo>
                    <a:pt x="396" y="420"/>
                  </a:lnTo>
                  <a:lnTo>
                    <a:pt x="408" y="426"/>
                  </a:lnTo>
                  <a:lnTo>
                    <a:pt x="420" y="426"/>
                  </a:lnTo>
                  <a:lnTo>
                    <a:pt x="432" y="444"/>
                  </a:lnTo>
                  <a:lnTo>
                    <a:pt x="456" y="456"/>
                  </a:lnTo>
                  <a:lnTo>
                    <a:pt x="468" y="438"/>
                  </a:lnTo>
                  <a:lnTo>
                    <a:pt x="480" y="432"/>
                  </a:lnTo>
                  <a:lnTo>
                    <a:pt x="474" y="420"/>
                  </a:lnTo>
                  <a:lnTo>
                    <a:pt x="456" y="402"/>
                  </a:lnTo>
                  <a:lnTo>
                    <a:pt x="432" y="402"/>
                  </a:lnTo>
                  <a:lnTo>
                    <a:pt x="426" y="396"/>
                  </a:lnTo>
                  <a:lnTo>
                    <a:pt x="426" y="360"/>
                  </a:lnTo>
                  <a:lnTo>
                    <a:pt x="420" y="360"/>
                  </a:lnTo>
                  <a:lnTo>
                    <a:pt x="414" y="354"/>
                  </a:lnTo>
                  <a:lnTo>
                    <a:pt x="366" y="330"/>
                  </a:lnTo>
                  <a:lnTo>
                    <a:pt x="360" y="324"/>
                  </a:lnTo>
                  <a:lnTo>
                    <a:pt x="360" y="312"/>
                  </a:lnTo>
                  <a:lnTo>
                    <a:pt x="354" y="300"/>
                  </a:lnTo>
                  <a:lnTo>
                    <a:pt x="354" y="288"/>
                  </a:lnTo>
                  <a:lnTo>
                    <a:pt x="348" y="276"/>
                  </a:lnTo>
                  <a:lnTo>
                    <a:pt x="348" y="270"/>
                  </a:lnTo>
                  <a:lnTo>
                    <a:pt x="336" y="270"/>
                  </a:lnTo>
                  <a:lnTo>
                    <a:pt x="324" y="264"/>
                  </a:lnTo>
                  <a:lnTo>
                    <a:pt x="306" y="264"/>
                  </a:lnTo>
                  <a:lnTo>
                    <a:pt x="282" y="240"/>
                  </a:lnTo>
                  <a:lnTo>
                    <a:pt x="264" y="246"/>
                  </a:lnTo>
                  <a:lnTo>
                    <a:pt x="252" y="228"/>
                  </a:lnTo>
                  <a:lnTo>
                    <a:pt x="234" y="222"/>
                  </a:lnTo>
                  <a:lnTo>
                    <a:pt x="216" y="204"/>
                  </a:lnTo>
                  <a:lnTo>
                    <a:pt x="210" y="192"/>
                  </a:lnTo>
                  <a:lnTo>
                    <a:pt x="204" y="186"/>
                  </a:lnTo>
                  <a:lnTo>
                    <a:pt x="198" y="174"/>
                  </a:lnTo>
                  <a:lnTo>
                    <a:pt x="198" y="114"/>
                  </a:lnTo>
                  <a:lnTo>
                    <a:pt x="192" y="90"/>
                  </a:lnTo>
                  <a:lnTo>
                    <a:pt x="186" y="78"/>
                  </a:lnTo>
                  <a:lnTo>
                    <a:pt x="180" y="60"/>
                  </a:lnTo>
                  <a:lnTo>
                    <a:pt x="168" y="42"/>
                  </a:lnTo>
                  <a:lnTo>
                    <a:pt x="162" y="24"/>
                  </a:lnTo>
                  <a:lnTo>
                    <a:pt x="156" y="12"/>
                  </a:lnTo>
                  <a:lnTo>
                    <a:pt x="150" y="6"/>
                  </a:lnTo>
                  <a:lnTo>
                    <a:pt x="150" y="0"/>
                  </a:lnTo>
                  <a:lnTo>
                    <a:pt x="144" y="0"/>
                  </a:lnTo>
                  <a:lnTo>
                    <a:pt x="144" y="12"/>
                  </a:lnTo>
                  <a:lnTo>
                    <a:pt x="132" y="36"/>
                  </a:lnTo>
                  <a:lnTo>
                    <a:pt x="108" y="48"/>
                  </a:lnTo>
                  <a:lnTo>
                    <a:pt x="90" y="54"/>
                  </a:lnTo>
                  <a:lnTo>
                    <a:pt x="78" y="54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57" name="Equatorial Guinea" descr="© INSCALE GmbH, 05.05.2010&#10;http://www.presentationload.com/">
              <a:extLst>
                <a:ext uri="{FF2B5EF4-FFF2-40B4-BE49-F238E27FC236}">
                  <a16:creationId xmlns:a16="http://schemas.microsoft.com/office/drawing/2014/main" id="{5F728DE5-8647-45B2-8637-C83710C138BB}"/>
                </a:ext>
              </a:extLst>
            </p:cNvPr>
            <p:cNvSpPr>
              <a:spLocks/>
            </p:cNvSpPr>
            <p:nvPr/>
          </p:nvSpPr>
          <p:spPr bwMode="gray">
            <a:xfrm>
              <a:off x="5840607" y="4436674"/>
              <a:ext cx="65090" cy="49196"/>
            </a:xfrm>
            <a:custGeom>
              <a:avLst/>
              <a:gdLst>
                <a:gd name="T0" fmla="*/ 2147483647 w 144"/>
                <a:gd name="T1" fmla="*/ 2147483647 h 108"/>
                <a:gd name="T2" fmla="*/ 2147483647 w 144"/>
                <a:gd name="T3" fmla="*/ 2147483647 h 108"/>
                <a:gd name="T4" fmla="*/ 2147483647 w 144"/>
                <a:gd name="T5" fmla="*/ 2147483647 h 108"/>
                <a:gd name="T6" fmla="*/ 2147483647 w 144"/>
                <a:gd name="T7" fmla="*/ 0 h 108"/>
                <a:gd name="T8" fmla="*/ 2147483647 w 144"/>
                <a:gd name="T9" fmla="*/ 2147483647 h 108"/>
                <a:gd name="T10" fmla="*/ 2147483647 w 144"/>
                <a:gd name="T11" fmla="*/ 2147483647 h 108"/>
                <a:gd name="T12" fmla="*/ 2147483647 w 144"/>
                <a:gd name="T13" fmla="*/ 2147483647 h 108"/>
                <a:gd name="T14" fmla="*/ 2147483647 w 144"/>
                <a:gd name="T15" fmla="*/ 2147483647 h 108"/>
                <a:gd name="T16" fmla="*/ 2147483647 w 144"/>
                <a:gd name="T17" fmla="*/ 2147483647 h 108"/>
                <a:gd name="T18" fmla="*/ 0 w 144"/>
                <a:gd name="T19" fmla="*/ 2147483647 h 108"/>
                <a:gd name="T20" fmla="*/ 0 w 144"/>
                <a:gd name="T21" fmla="*/ 2147483647 h 108"/>
                <a:gd name="T22" fmla="*/ 2147483647 w 144"/>
                <a:gd name="T23" fmla="*/ 2147483647 h 108"/>
                <a:gd name="T24" fmla="*/ 2147483647 w 144"/>
                <a:gd name="T25" fmla="*/ 2147483647 h 108"/>
                <a:gd name="T26" fmla="*/ 2147483647 w 144"/>
                <a:gd name="T27" fmla="*/ 2147483647 h 108"/>
                <a:gd name="T28" fmla="*/ 2147483647 w 144"/>
                <a:gd name="T29" fmla="*/ 2147483647 h 108"/>
                <a:gd name="T30" fmla="*/ 2147483647 w 144"/>
                <a:gd name="T31" fmla="*/ 2147483647 h 108"/>
                <a:gd name="T32" fmla="*/ 2147483647 w 144"/>
                <a:gd name="T33" fmla="*/ 2147483647 h 108"/>
                <a:gd name="T34" fmla="*/ 2147483647 w 144"/>
                <a:gd name="T35" fmla="*/ 2147483647 h 108"/>
                <a:gd name="T36" fmla="*/ 2147483647 w 144"/>
                <a:gd name="T37" fmla="*/ 2147483647 h 108"/>
                <a:gd name="T38" fmla="*/ 2147483647 w 144"/>
                <a:gd name="T39" fmla="*/ 2147483647 h 10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144"/>
                <a:gd name="T61" fmla="*/ 0 h 108"/>
                <a:gd name="T62" fmla="*/ 144 w 144"/>
                <a:gd name="T63" fmla="*/ 108 h 108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144" h="108">
                  <a:moveTo>
                    <a:pt x="138" y="48"/>
                  </a:moveTo>
                  <a:lnTo>
                    <a:pt x="144" y="12"/>
                  </a:lnTo>
                  <a:lnTo>
                    <a:pt x="48" y="12"/>
                  </a:lnTo>
                  <a:lnTo>
                    <a:pt x="36" y="0"/>
                  </a:lnTo>
                  <a:lnTo>
                    <a:pt x="30" y="6"/>
                  </a:lnTo>
                  <a:lnTo>
                    <a:pt x="30" y="42"/>
                  </a:lnTo>
                  <a:lnTo>
                    <a:pt x="18" y="54"/>
                  </a:lnTo>
                  <a:lnTo>
                    <a:pt x="12" y="66"/>
                  </a:lnTo>
                  <a:lnTo>
                    <a:pt x="6" y="72"/>
                  </a:lnTo>
                  <a:lnTo>
                    <a:pt x="0" y="84"/>
                  </a:lnTo>
                  <a:lnTo>
                    <a:pt x="0" y="90"/>
                  </a:lnTo>
                  <a:lnTo>
                    <a:pt x="6" y="96"/>
                  </a:lnTo>
                  <a:lnTo>
                    <a:pt x="18" y="102"/>
                  </a:lnTo>
                  <a:lnTo>
                    <a:pt x="36" y="102"/>
                  </a:lnTo>
                  <a:lnTo>
                    <a:pt x="36" y="108"/>
                  </a:lnTo>
                  <a:lnTo>
                    <a:pt x="138" y="108"/>
                  </a:lnTo>
                  <a:lnTo>
                    <a:pt x="138" y="102"/>
                  </a:lnTo>
                  <a:lnTo>
                    <a:pt x="144" y="84"/>
                  </a:lnTo>
                  <a:lnTo>
                    <a:pt x="144" y="54"/>
                  </a:lnTo>
                  <a:lnTo>
                    <a:pt x="138" y="48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58" name="Egypt" descr="© INSCALE GmbH, 05.05.2010&#10;http://www.presentationload.com/">
              <a:extLst>
                <a:ext uri="{FF2B5EF4-FFF2-40B4-BE49-F238E27FC236}">
                  <a16:creationId xmlns:a16="http://schemas.microsoft.com/office/drawing/2014/main" id="{8A19E5E3-5C3D-4FB5-B998-4CBBFFEB6162}"/>
                </a:ext>
              </a:extLst>
            </p:cNvPr>
            <p:cNvSpPr>
              <a:spLocks/>
            </p:cNvSpPr>
            <p:nvPr/>
          </p:nvSpPr>
          <p:spPr bwMode="gray">
            <a:xfrm>
              <a:off x="6307352" y="3374985"/>
              <a:ext cx="349265" cy="361831"/>
            </a:xfrm>
            <a:custGeom>
              <a:avLst/>
              <a:gdLst>
                <a:gd name="T0" fmla="*/ 2147483647 w 792"/>
                <a:gd name="T1" fmla="*/ 2147483647 h 804"/>
                <a:gd name="T2" fmla="*/ 2147483647 w 792"/>
                <a:gd name="T3" fmla="*/ 2147483647 h 804"/>
                <a:gd name="T4" fmla="*/ 2147483647 w 792"/>
                <a:gd name="T5" fmla="*/ 2147483647 h 804"/>
                <a:gd name="T6" fmla="*/ 2147483647 w 792"/>
                <a:gd name="T7" fmla="*/ 2147483647 h 804"/>
                <a:gd name="T8" fmla="*/ 2147483647 w 792"/>
                <a:gd name="T9" fmla="*/ 2147483647 h 804"/>
                <a:gd name="T10" fmla="*/ 2147483647 w 792"/>
                <a:gd name="T11" fmla="*/ 2147483647 h 804"/>
                <a:gd name="T12" fmla="*/ 2147483647 w 792"/>
                <a:gd name="T13" fmla="*/ 2147483647 h 804"/>
                <a:gd name="T14" fmla="*/ 2147483647 w 792"/>
                <a:gd name="T15" fmla="*/ 2147483647 h 804"/>
                <a:gd name="T16" fmla="*/ 2147483647 w 792"/>
                <a:gd name="T17" fmla="*/ 2147483647 h 804"/>
                <a:gd name="T18" fmla="*/ 2147483647 w 792"/>
                <a:gd name="T19" fmla="*/ 2147483647 h 804"/>
                <a:gd name="T20" fmla="*/ 2147483647 w 792"/>
                <a:gd name="T21" fmla="*/ 2147483647 h 804"/>
                <a:gd name="T22" fmla="*/ 2147483647 w 792"/>
                <a:gd name="T23" fmla="*/ 2147483647 h 804"/>
                <a:gd name="T24" fmla="*/ 2147483647 w 792"/>
                <a:gd name="T25" fmla="*/ 2147483647 h 804"/>
                <a:gd name="T26" fmla="*/ 2147483647 w 792"/>
                <a:gd name="T27" fmla="*/ 2147483647 h 804"/>
                <a:gd name="T28" fmla="*/ 2147483647 w 792"/>
                <a:gd name="T29" fmla="*/ 2147483647 h 804"/>
                <a:gd name="T30" fmla="*/ 2147483647 w 792"/>
                <a:gd name="T31" fmla="*/ 2147483647 h 804"/>
                <a:gd name="T32" fmla="*/ 2147483647 w 792"/>
                <a:gd name="T33" fmla="*/ 2147483647 h 804"/>
                <a:gd name="T34" fmla="*/ 2147483647 w 792"/>
                <a:gd name="T35" fmla="*/ 2147483647 h 804"/>
                <a:gd name="T36" fmla="*/ 2147483647 w 792"/>
                <a:gd name="T37" fmla="*/ 2147483647 h 804"/>
                <a:gd name="T38" fmla="*/ 2147483647 w 792"/>
                <a:gd name="T39" fmla="*/ 2147483647 h 804"/>
                <a:gd name="T40" fmla="*/ 2147483647 w 792"/>
                <a:gd name="T41" fmla="*/ 2147483647 h 804"/>
                <a:gd name="T42" fmla="*/ 2147483647 w 792"/>
                <a:gd name="T43" fmla="*/ 2147483647 h 804"/>
                <a:gd name="T44" fmla="*/ 2147483647 w 792"/>
                <a:gd name="T45" fmla="*/ 2147483647 h 804"/>
                <a:gd name="T46" fmla="*/ 2147483647 w 792"/>
                <a:gd name="T47" fmla="*/ 2147483647 h 804"/>
                <a:gd name="T48" fmla="*/ 2147483647 w 792"/>
                <a:gd name="T49" fmla="*/ 2147483647 h 804"/>
                <a:gd name="T50" fmla="*/ 2147483647 w 792"/>
                <a:gd name="T51" fmla="*/ 2147483647 h 804"/>
                <a:gd name="T52" fmla="*/ 2147483647 w 792"/>
                <a:gd name="T53" fmla="*/ 2147483647 h 804"/>
                <a:gd name="T54" fmla="*/ 2147483647 w 792"/>
                <a:gd name="T55" fmla="*/ 2147483647 h 804"/>
                <a:gd name="T56" fmla="*/ 2147483647 w 792"/>
                <a:gd name="T57" fmla="*/ 2147483647 h 804"/>
                <a:gd name="T58" fmla="*/ 2147483647 w 792"/>
                <a:gd name="T59" fmla="*/ 2147483647 h 804"/>
                <a:gd name="T60" fmla="*/ 2147483647 w 792"/>
                <a:gd name="T61" fmla="*/ 2147483647 h 804"/>
                <a:gd name="T62" fmla="*/ 2147483647 w 792"/>
                <a:gd name="T63" fmla="*/ 2147483647 h 804"/>
                <a:gd name="T64" fmla="*/ 2147483647 w 792"/>
                <a:gd name="T65" fmla="*/ 2147483647 h 804"/>
                <a:gd name="T66" fmla="*/ 2147483647 w 792"/>
                <a:gd name="T67" fmla="*/ 2147483647 h 804"/>
                <a:gd name="T68" fmla="*/ 2147483647 w 792"/>
                <a:gd name="T69" fmla="*/ 2147483647 h 804"/>
                <a:gd name="T70" fmla="*/ 2147483647 w 792"/>
                <a:gd name="T71" fmla="*/ 2147483647 h 804"/>
                <a:gd name="T72" fmla="*/ 2147483647 w 792"/>
                <a:gd name="T73" fmla="*/ 2147483647 h 804"/>
                <a:gd name="T74" fmla="*/ 2147483647 w 792"/>
                <a:gd name="T75" fmla="*/ 2147483647 h 804"/>
                <a:gd name="T76" fmla="*/ 2147483647 w 792"/>
                <a:gd name="T77" fmla="*/ 2147483647 h 804"/>
                <a:gd name="T78" fmla="*/ 2147483647 w 792"/>
                <a:gd name="T79" fmla="*/ 2147483647 h 804"/>
                <a:gd name="T80" fmla="*/ 2147483647 w 792"/>
                <a:gd name="T81" fmla="*/ 2147483647 h 804"/>
                <a:gd name="T82" fmla="*/ 2147483647 w 792"/>
                <a:gd name="T83" fmla="*/ 2147483647 h 804"/>
                <a:gd name="T84" fmla="*/ 2147483647 w 792"/>
                <a:gd name="T85" fmla="*/ 2147483647 h 804"/>
                <a:gd name="T86" fmla="*/ 2147483647 w 792"/>
                <a:gd name="T87" fmla="*/ 2147483647 h 804"/>
                <a:gd name="T88" fmla="*/ 2147483647 w 792"/>
                <a:gd name="T89" fmla="*/ 2147483647 h 804"/>
                <a:gd name="T90" fmla="*/ 2147483647 w 792"/>
                <a:gd name="T91" fmla="*/ 0 h 804"/>
                <a:gd name="T92" fmla="*/ 2147483647 w 792"/>
                <a:gd name="T93" fmla="*/ 2147483647 h 804"/>
                <a:gd name="T94" fmla="*/ 2147483647 w 792"/>
                <a:gd name="T95" fmla="*/ 0 h 804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792"/>
                <a:gd name="T145" fmla="*/ 0 h 804"/>
                <a:gd name="T146" fmla="*/ 792 w 792"/>
                <a:gd name="T147" fmla="*/ 804 h 804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792" h="804">
                  <a:moveTo>
                    <a:pt x="12" y="18"/>
                  </a:moveTo>
                  <a:lnTo>
                    <a:pt x="6" y="24"/>
                  </a:lnTo>
                  <a:lnTo>
                    <a:pt x="6" y="54"/>
                  </a:lnTo>
                  <a:lnTo>
                    <a:pt x="18" y="60"/>
                  </a:lnTo>
                  <a:lnTo>
                    <a:pt x="24" y="72"/>
                  </a:lnTo>
                  <a:lnTo>
                    <a:pt x="24" y="78"/>
                  </a:lnTo>
                  <a:lnTo>
                    <a:pt x="18" y="84"/>
                  </a:lnTo>
                  <a:lnTo>
                    <a:pt x="12" y="96"/>
                  </a:lnTo>
                  <a:lnTo>
                    <a:pt x="6" y="102"/>
                  </a:lnTo>
                  <a:lnTo>
                    <a:pt x="0" y="114"/>
                  </a:lnTo>
                  <a:lnTo>
                    <a:pt x="0" y="120"/>
                  </a:lnTo>
                  <a:lnTo>
                    <a:pt x="6" y="132"/>
                  </a:lnTo>
                  <a:lnTo>
                    <a:pt x="18" y="144"/>
                  </a:lnTo>
                  <a:lnTo>
                    <a:pt x="30" y="180"/>
                  </a:lnTo>
                  <a:lnTo>
                    <a:pt x="30" y="264"/>
                  </a:lnTo>
                  <a:lnTo>
                    <a:pt x="36" y="342"/>
                  </a:lnTo>
                  <a:lnTo>
                    <a:pt x="36" y="438"/>
                  </a:lnTo>
                  <a:lnTo>
                    <a:pt x="42" y="534"/>
                  </a:lnTo>
                  <a:lnTo>
                    <a:pt x="42" y="624"/>
                  </a:lnTo>
                  <a:lnTo>
                    <a:pt x="48" y="702"/>
                  </a:lnTo>
                  <a:lnTo>
                    <a:pt x="48" y="774"/>
                  </a:lnTo>
                  <a:lnTo>
                    <a:pt x="474" y="780"/>
                  </a:lnTo>
                  <a:lnTo>
                    <a:pt x="492" y="762"/>
                  </a:lnTo>
                  <a:lnTo>
                    <a:pt x="498" y="762"/>
                  </a:lnTo>
                  <a:lnTo>
                    <a:pt x="498" y="774"/>
                  </a:lnTo>
                  <a:lnTo>
                    <a:pt x="618" y="780"/>
                  </a:lnTo>
                  <a:lnTo>
                    <a:pt x="624" y="786"/>
                  </a:lnTo>
                  <a:lnTo>
                    <a:pt x="630" y="798"/>
                  </a:lnTo>
                  <a:lnTo>
                    <a:pt x="636" y="804"/>
                  </a:lnTo>
                  <a:lnTo>
                    <a:pt x="654" y="804"/>
                  </a:lnTo>
                  <a:lnTo>
                    <a:pt x="660" y="798"/>
                  </a:lnTo>
                  <a:lnTo>
                    <a:pt x="672" y="774"/>
                  </a:lnTo>
                  <a:lnTo>
                    <a:pt x="684" y="762"/>
                  </a:lnTo>
                  <a:lnTo>
                    <a:pt x="696" y="762"/>
                  </a:lnTo>
                  <a:lnTo>
                    <a:pt x="702" y="756"/>
                  </a:lnTo>
                  <a:lnTo>
                    <a:pt x="720" y="756"/>
                  </a:lnTo>
                  <a:lnTo>
                    <a:pt x="726" y="750"/>
                  </a:lnTo>
                  <a:lnTo>
                    <a:pt x="732" y="738"/>
                  </a:lnTo>
                  <a:lnTo>
                    <a:pt x="732" y="714"/>
                  </a:lnTo>
                  <a:lnTo>
                    <a:pt x="762" y="714"/>
                  </a:lnTo>
                  <a:lnTo>
                    <a:pt x="786" y="690"/>
                  </a:lnTo>
                  <a:lnTo>
                    <a:pt x="780" y="684"/>
                  </a:lnTo>
                  <a:lnTo>
                    <a:pt x="774" y="672"/>
                  </a:lnTo>
                  <a:lnTo>
                    <a:pt x="774" y="624"/>
                  </a:lnTo>
                  <a:lnTo>
                    <a:pt x="792" y="618"/>
                  </a:lnTo>
                  <a:lnTo>
                    <a:pt x="786" y="618"/>
                  </a:lnTo>
                  <a:lnTo>
                    <a:pt x="756" y="588"/>
                  </a:lnTo>
                  <a:lnTo>
                    <a:pt x="732" y="552"/>
                  </a:lnTo>
                  <a:lnTo>
                    <a:pt x="726" y="528"/>
                  </a:lnTo>
                  <a:lnTo>
                    <a:pt x="714" y="492"/>
                  </a:lnTo>
                  <a:lnTo>
                    <a:pt x="702" y="468"/>
                  </a:lnTo>
                  <a:lnTo>
                    <a:pt x="690" y="462"/>
                  </a:lnTo>
                  <a:lnTo>
                    <a:pt x="684" y="450"/>
                  </a:lnTo>
                  <a:lnTo>
                    <a:pt x="672" y="444"/>
                  </a:lnTo>
                  <a:lnTo>
                    <a:pt x="666" y="432"/>
                  </a:lnTo>
                  <a:lnTo>
                    <a:pt x="654" y="396"/>
                  </a:lnTo>
                  <a:lnTo>
                    <a:pt x="654" y="378"/>
                  </a:lnTo>
                  <a:lnTo>
                    <a:pt x="618" y="336"/>
                  </a:lnTo>
                  <a:lnTo>
                    <a:pt x="618" y="318"/>
                  </a:lnTo>
                  <a:lnTo>
                    <a:pt x="606" y="294"/>
                  </a:lnTo>
                  <a:lnTo>
                    <a:pt x="594" y="282"/>
                  </a:lnTo>
                  <a:lnTo>
                    <a:pt x="588" y="270"/>
                  </a:lnTo>
                  <a:lnTo>
                    <a:pt x="576" y="258"/>
                  </a:lnTo>
                  <a:lnTo>
                    <a:pt x="570" y="246"/>
                  </a:lnTo>
                  <a:lnTo>
                    <a:pt x="558" y="234"/>
                  </a:lnTo>
                  <a:lnTo>
                    <a:pt x="552" y="222"/>
                  </a:lnTo>
                  <a:lnTo>
                    <a:pt x="546" y="216"/>
                  </a:lnTo>
                  <a:lnTo>
                    <a:pt x="552" y="210"/>
                  </a:lnTo>
                  <a:lnTo>
                    <a:pt x="552" y="198"/>
                  </a:lnTo>
                  <a:lnTo>
                    <a:pt x="540" y="174"/>
                  </a:lnTo>
                  <a:lnTo>
                    <a:pt x="528" y="168"/>
                  </a:lnTo>
                  <a:lnTo>
                    <a:pt x="522" y="168"/>
                  </a:lnTo>
                  <a:lnTo>
                    <a:pt x="540" y="144"/>
                  </a:lnTo>
                  <a:lnTo>
                    <a:pt x="558" y="156"/>
                  </a:lnTo>
                  <a:lnTo>
                    <a:pt x="558" y="174"/>
                  </a:lnTo>
                  <a:lnTo>
                    <a:pt x="564" y="186"/>
                  </a:lnTo>
                  <a:lnTo>
                    <a:pt x="576" y="198"/>
                  </a:lnTo>
                  <a:lnTo>
                    <a:pt x="582" y="210"/>
                  </a:lnTo>
                  <a:lnTo>
                    <a:pt x="588" y="216"/>
                  </a:lnTo>
                  <a:lnTo>
                    <a:pt x="588" y="246"/>
                  </a:lnTo>
                  <a:lnTo>
                    <a:pt x="606" y="264"/>
                  </a:lnTo>
                  <a:lnTo>
                    <a:pt x="612" y="276"/>
                  </a:lnTo>
                  <a:lnTo>
                    <a:pt x="636" y="300"/>
                  </a:lnTo>
                  <a:lnTo>
                    <a:pt x="648" y="306"/>
                  </a:lnTo>
                  <a:lnTo>
                    <a:pt x="654" y="306"/>
                  </a:lnTo>
                  <a:lnTo>
                    <a:pt x="666" y="300"/>
                  </a:lnTo>
                  <a:lnTo>
                    <a:pt x="678" y="288"/>
                  </a:lnTo>
                  <a:lnTo>
                    <a:pt x="672" y="270"/>
                  </a:lnTo>
                  <a:lnTo>
                    <a:pt x="684" y="246"/>
                  </a:lnTo>
                  <a:lnTo>
                    <a:pt x="684" y="234"/>
                  </a:lnTo>
                  <a:lnTo>
                    <a:pt x="690" y="222"/>
                  </a:lnTo>
                  <a:lnTo>
                    <a:pt x="690" y="198"/>
                  </a:lnTo>
                  <a:lnTo>
                    <a:pt x="696" y="186"/>
                  </a:lnTo>
                  <a:lnTo>
                    <a:pt x="696" y="180"/>
                  </a:lnTo>
                  <a:lnTo>
                    <a:pt x="702" y="168"/>
                  </a:lnTo>
                  <a:lnTo>
                    <a:pt x="648" y="24"/>
                  </a:lnTo>
                  <a:lnTo>
                    <a:pt x="642" y="24"/>
                  </a:lnTo>
                  <a:lnTo>
                    <a:pt x="636" y="30"/>
                  </a:lnTo>
                  <a:lnTo>
                    <a:pt x="624" y="30"/>
                  </a:lnTo>
                  <a:lnTo>
                    <a:pt x="600" y="42"/>
                  </a:lnTo>
                  <a:lnTo>
                    <a:pt x="576" y="42"/>
                  </a:lnTo>
                  <a:lnTo>
                    <a:pt x="564" y="36"/>
                  </a:lnTo>
                  <a:lnTo>
                    <a:pt x="558" y="30"/>
                  </a:lnTo>
                  <a:lnTo>
                    <a:pt x="552" y="36"/>
                  </a:lnTo>
                  <a:lnTo>
                    <a:pt x="540" y="42"/>
                  </a:lnTo>
                  <a:lnTo>
                    <a:pt x="534" y="42"/>
                  </a:lnTo>
                  <a:lnTo>
                    <a:pt x="510" y="30"/>
                  </a:lnTo>
                  <a:lnTo>
                    <a:pt x="504" y="24"/>
                  </a:lnTo>
                  <a:lnTo>
                    <a:pt x="504" y="18"/>
                  </a:lnTo>
                  <a:lnTo>
                    <a:pt x="498" y="12"/>
                  </a:lnTo>
                  <a:lnTo>
                    <a:pt x="486" y="6"/>
                  </a:lnTo>
                  <a:lnTo>
                    <a:pt x="468" y="6"/>
                  </a:lnTo>
                  <a:lnTo>
                    <a:pt x="456" y="12"/>
                  </a:lnTo>
                  <a:lnTo>
                    <a:pt x="438" y="12"/>
                  </a:lnTo>
                  <a:lnTo>
                    <a:pt x="432" y="18"/>
                  </a:lnTo>
                  <a:lnTo>
                    <a:pt x="420" y="18"/>
                  </a:lnTo>
                  <a:lnTo>
                    <a:pt x="414" y="12"/>
                  </a:lnTo>
                  <a:lnTo>
                    <a:pt x="390" y="12"/>
                  </a:lnTo>
                  <a:lnTo>
                    <a:pt x="378" y="18"/>
                  </a:lnTo>
                  <a:lnTo>
                    <a:pt x="372" y="24"/>
                  </a:lnTo>
                  <a:lnTo>
                    <a:pt x="366" y="36"/>
                  </a:lnTo>
                  <a:lnTo>
                    <a:pt x="360" y="42"/>
                  </a:lnTo>
                  <a:lnTo>
                    <a:pt x="336" y="42"/>
                  </a:lnTo>
                  <a:lnTo>
                    <a:pt x="324" y="54"/>
                  </a:lnTo>
                  <a:lnTo>
                    <a:pt x="312" y="60"/>
                  </a:lnTo>
                  <a:lnTo>
                    <a:pt x="306" y="60"/>
                  </a:lnTo>
                  <a:lnTo>
                    <a:pt x="300" y="54"/>
                  </a:lnTo>
                  <a:lnTo>
                    <a:pt x="288" y="54"/>
                  </a:lnTo>
                  <a:lnTo>
                    <a:pt x="276" y="48"/>
                  </a:lnTo>
                  <a:lnTo>
                    <a:pt x="264" y="48"/>
                  </a:lnTo>
                  <a:lnTo>
                    <a:pt x="258" y="42"/>
                  </a:lnTo>
                  <a:lnTo>
                    <a:pt x="204" y="42"/>
                  </a:lnTo>
                  <a:lnTo>
                    <a:pt x="198" y="36"/>
                  </a:lnTo>
                  <a:lnTo>
                    <a:pt x="186" y="30"/>
                  </a:lnTo>
                  <a:lnTo>
                    <a:pt x="174" y="18"/>
                  </a:lnTo>
                  <a:lnTo>
                    <a:pt x="126" y="18"/>
                  </a:lnTo>
                  <a:lnTo>
                    <a:pt x="120" y="12"/>
                  </a:lnTo>
                  <a:lnTo>
                    <a:pt x="96" y="0"/>
                  </a:lnTo>
                  <a:lnTo>
                    <a:pt x="78" y="0"/>
                  </a:lnTo>
                  <a:lnTo>
                    <a:pt x="66" y="12"/>
                  </a:lnTo>
                  <a:lnTo>
                    <a:pt x="54" y="12"/>
                  </a:lnTo>
                  <a:lnTo>
                    <a:pt x="42" y="6"/>
                  </a:lnTo>
                  <a:lnTo>
                    <a:pt x="36" y="6"/>
                  </a:lnTo>
                  <a:lnTo>
                    <a:pt x="36" y="0"/>
                  </a:lnTo>
                  <a:lnTo>
                    <a:pt x="30" y="0"/>
                  </a:lnTo>
                  <a:lnTo>
                    <a:pt x="12" y="1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59" name="East Timor" descr="© INSCALE GmbH, 05.05.2010&#10;http://www.presentationload.com/">
              <a:extLst>
                <a:ext uri="{FF2B5EF4-FFF2-40B4-BE49-F238E27FC236}">
                  <a16:creationId xmlns:a16="http://schemas.microsoft.com/office/drawing/2014/main" id="{7E845985-E496-4DE9-ADB1-27E517AB27DE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9447565" y="4819135"/>
              <a:ext cx="109542" cy="52371"/>
            </a:xfrm>
            <a:custGeom>
              <a:avLst/>
              <a:gdLst>
                <a:gd name="T0" fmla="*/ 2147483647 w 252"/>
                <a:gd name="T1" fmla="*/ 0 h 120"/>
                <a:gd name="T2" fmla="*/ 2147483647 w 252"/>
                <a:gd name="T3" fmla="*/ 2147483647 h 120"/>
                <a:gd name="T4" fmla="*/ 2147483647 w 252"/>
                <a:gd name="T5" fmla="*/ 2147483647 h 120"/>
                <a:gd name="T6" fmla="*/ 2147483647 w 252"/>
                <a:gd name="T7" fmla="*/ 2147483647 h 120"/>
                <a:gd name="T8" fmla="*/ 2147483647 w 252"/>
                <a:gd name="T9" fmla="*/ 2147483647 h 120"/>
                <a:gd name="T10" fmla="*/ 2147483647 w 252"/>
                <a:gd name="T11" fmla="*/ 2147483647 h 120"/>
                <a:gd name="T12" fmla="*/ 2147483647 w 252"/>
                <a:gd name="T13" fmla="*/ 2147483647 h 120"/>
                <a:gd name="T14" fmla="*/ 2147483647 w 252"/>
                <a:gd name="T15" fmla="*/ 2147483647 h 120"/>
                <a:gd name="T16" fmla="*/ 2147483647 w 252"/>
                <a:gd name="T17" fmla="*/ 2147483647 h 120"/>
                <a:gd name="T18" fmla="*/ 2147483647 w 252"/>
                <a:gd name="T19" fmla="*/ 2147483647 h 120"/>
                <a:gd name="T20" fmla="*/ 2147483647 w 252"/>
                <a:gd name="T21" fmla="*/ 2147483647 h 120"/>
                <a:gd name="T22" fmla="*/ 2147483647 w 252"/>
                <a:gd name="T23" fmla="*/ 2147483647 h 120"/>
                <a:gd name="T24" fmla="*/ 2147483647 w 252"/>
                <a:gd name="T25" fmla="*/ 2147483647 h 120"/>
                <a:gd name="T26" fmla="*/ 2147483647 w 252"/>
                <a:gd name="T27" fmla="*/ 2147483647 h 120"/>
                <a:gd name="T28" fmla="*/ 2147483647 w 252"/>
                <a:gd name="T29" fmla="*/ 2147483647 h 120"/>
                <a:gd name="T30" fmla="*/ 2147483647 w 252"/>
                <a:gd name="T31" fmla="*/ 2147483647 h 120"/>
                <a:gd name="T32" fmla="*/ 2147483647 w 252"/>
                <a:gd name="T33" fmla="*/ 2147483647 h 120"/>
                <a:gd name="T34" fmla="*/ 2147483647 w 252"/>
                <a:gd name="T35" fmla="*/ 2147483647 h 120"/>
                <a:gd name="T36" fmla="*/ 2147483647 w 252"/>
                <a:gd name="T37" fmla="*/ 2147483647 h 120"/>
                <a:gd name="T38" fmla="*/ 2147483647 w 252"/>
                <a:gd name="T39" fmla="*/ 2147483647 h 120"/>
                <a:gd name="T40" fmla="*/ 2147483647 w 252"/>
                <a:gd name="T41" fmla="*/ 2147483647 h 120"/>
                <a:gd name="T42" fmla="*/ 2147483647 w 252"/>
                <a:gd name="T43" fmla="*/ 2147483647 h 120"/>
                <a:gd name="T44" fmla="*/ 2147483647 w 252"/>
                <a:gd name="T45" fmla="*/ 2147483647 h 120"/>
                <a:gd name="T46" fmla="*/ 2147483647 w 252"/>
                <a:gd name="T47" fmla="*/ 0 h 120"/>
                <a:gd name="T48" fmla="*/ 0 w 252"/>
                <a:gd name="T49" fmla="*/ 2147483647 h 120"/>
                <a:gd name="T50" fmla="*/ 2147483647 w 252"/>
                <a:gd name="T51" fmla="*/ 2147483647 h 120"/>
                <a:gd name="T52" fmla="*/ 2147483647 w 252"/>
                <a:gd name="T53" fmla="*/ 2147483647 h 120"/>
                <a:gd name="T54" fmla="*/ 2147483647 w 252"/>
                <a:gd name="T55" fmla="*/ 2147483647 h 120"/>
                <a:gd name="T56" fmla="*/ 2147483647 w 252"/>
                <a:gd name="T57" fmla="*/ 2147483647 h 120"/>
                <a:gd name="T58" fmla="*/ 2147483647 w 252"/>
                <a:gd name="T59" fmla="*/ 2147483647 h 120"/>
                <a:gd name="T60" fmla="*/ 2147483647 w 252"/>
                <a:gd name="T61" fmla="*/ 2147483647 h 120"/>
                <a:gd name="T62" fmla="*/ 2147483647 w 252"/>
                <a:gd name="T63" fmla="*/ 2147483647 h 120"/>
                <a:gd name="T64" fmla="*/ 0 w 252"/>
                <a:gd name="T65" fmla="*/ 2147483647 h 12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252"/>
                <a:gd name="T100" fmla="*/ 0 h 120"/>
                <a:gd name="T101" fmla="*/ 252 w 252"/>
                <a:gd name="T102" fmla="*/ 120 h 120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252" h="120">
                  <a:moveTo>
                    <a:pt x="228" y="0"/>
                  </a:moveTo>
                  <a:lnTo>
                    <a:pt x="204" y="24"/>
                  </a:lnTo>
                  <a:lnTo>
                    <a:pt x="114" y="24"/>
                  </a:lnTo>
                  <a:lnTo>
                    <a:pt x="108" y="30"/>
                  </a:lnTo>
                  <a:lnTo>
                    <a:pt x="102" y="42"/>
                  </a:lnTo>
                  <a:lnTo>
                    <a:pt x="96" y="48"/>
                  </a:lnTo>
                  <a:lnTo>
                    <a:pt x="90" y="48"/>
                  </a:lnTo>
                  <a:lnTo>
                    <a:pt x="78" y="54"/>
                  </a:lnTo>
                  <a:lnTo>
                    <a:pt x="90" y="72"/>
                  </a:lnTo>
                  <a:lnTo>
                    <a:pt x="84" y="78"/>
                  </a:lnTo>
                  <a:lnTo>
                    <a:pt x="72" y="102"/>
                  </a:lnTo>
                  <a:lnTo>
                    <a:pt x="72" y="114"/>
                  </a:lnTo>
                  <a:lnTo>
                    <a:pt x="78" y="120"/>
                  </a:lnTo>
                  <a:lnTo>
                    <a:pt x="78" y="114"/>
                  </a:lnTo>
                  <a:lnTo>
                    <a:pt x="84" y="108"/>
                  </a:lnTo>
                  <a:lnTo>
                    <a:pt x="96" y="108"/>
                  </a:lnTo>
                  <a:lnTo>
                    <a:pt x="132" y="84"/>
                  </a:lnTo>
                  <a:lnTo>
                    <a:pt x="138" y="90"/>
                  </a:lnTo>
                  <a:lnTo>
                    <a:pt x="162" y="90"/>
                  </a:lnTo>
                  <a:lnTo>
                    <a:pt x="186" y="78"/>
                  </a:lnTo>
                  <a:lnTo>
                    <a:pt x="198" y="66"/>
                  </a:lnTo>
                  <a:lnTo>
                    <a:pt x="210" y="60"/>
                  </a:lnTo>
                  <a:lnTo>
                    <a:pt x="252" y="18"/>
                  </a:lnTo>
                  <a:lnTo>
                    <a:pt x="228" y="0"/>
                  </a:lnTo>
                  <a:close/>
                  <a:moveTo>
                    <a:pt x="0" y="90"/>
                  </a:moveTo>
                  <a:lnTo>
                    <a:pt x="6" y="102"/>
                  </a:lnTo>
                  <a:lnTo>
                    <a:pt x="18" y="96"/>
                  </a:lnTo>
                  <a:lnTo>
                    <a:pt x="24" y="90"/>
                  </a:lnTo>
                  <a:lnTo>
                    <a:pt x="36" y="90"/>
                  </a:lnTo>
                  <a:lnTo>
                    <a:pt x="36" y="84"/>
                  </a:lnTo>
                  <a:lnTo>
                    <a:pt x="42" y="72"/>
                  </a:lnTo>
                  <a:lnTo>
                    <a:pt x="18" y="72"/>
                  </a:lnTo>
                  <a:lnTo>
                    <a:pt x="0" y="90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60" name="Djibouti" descr="© INSCALE GmbH, 05.05.2010&#10;http://www.presentationload.com/">
              <a:extLst>
                <a:ext uri="{FF2B5EF4-FFF2-40B4-BE49-F238E27FC236}">
                  <a16:creationId xmlns:a16="http://schemas.microsoft.com/office/drawing/2014/main" id="{9D2E782F-1705-4055-8E0B-F437F578D09B}"/>
                </a:ext>
              </a:extLst>
            </p:cNvPr>
            <p:cNvSpPr>
              <a:spLocks/>
            </p:cNvSpPr>
            <p:nvPr/>
          </p:nvSpPr>
          <p:spPr bwMode="gray">
            <a:xfrm>
              <a:off x="6856651" y="4062147"/>
              <a:ext cx="52389" cy="61892"/>
            </a:xfrm>
            <a:custGeom>
              <a:avLst/>
              <a:gdLst>
                <a:gd name="T0" fmla="*/ 2147483647 w 114"/>
                <a:gd name="T1" fmla="*/ 2147483647 h 138"/>
                <a:gd name="T2" fmla="*/ 2147483647 w 114"/>
                <a:gd name="T3" fmla="*/ 2147483647 h 138"/>
                <a:gd name="T4" fmla="*/ 2147483647 w 114"/>
                <a:gd name="T5" fmla="*/ 2147483647 h 138"/>
                <a:gd name="T6" fmla="*/ 0 w 114"/>
                <a:gd name="T7" fmla="*/ 2147483647 h 138"/>
                <a:gd name="T8" fmla="*/ 0 w 114"/>
                <a:gd name="T9" fmla="*/ 2147483647 h 138"/>
                <a:gd name="T10" fmla="*/ 2147483647 w 114"/>
                <a:gd name="T11" fmla="*/ 2147483647 h 138"/>
                <a:gd name="T12" fmla="*/ 2147483647 w 114"/>
                <a:gd name="T13" fmla="*/ 2147483647 h 138"/>
                <a:gd name="T14" fmla="*/ 2147483647 w 114"/>
                <a:gd name="T15" fmla="*/ 2147483647 h 138"/>
                <a:gd name="T16" fmla="*/ 2147483647 w 114"/>
                <a:gd name="T17" fmla="*/ 2147483647 h 138"/>
                <a:gd name="T18" fmla="*/ 2147483647 w 114"/>
                <a:gd name="T19" fmla="*/ 2147483647 h 138"/>
                <a:gd name="T20" fmla="*/ 2147483647 w 114"/>
                <a:gd name="T21" fmla="*/ 2147483647 h 138"/>
                <a:gd name="T22" fmla="*/ 2147483647 w 114"/>
                <a:gd name="T23" fmla="*/ 2147483647 h 138"/>
                <a:gd name="T24" fmla="*/ 2147483647 w 114"/>
                <a:gd name="T25" fmla="*/ 2147483647 h 138"/>
                <a:gd name="T26" fmla="*/ 2147483647 w 114"/>
                <a:gd name="T27" fmla="*/ 2147483647 h 138"/>
                <a:gd name="T28" fmla="*/ 2147483647 w 114"/>
                <a:gd name="T29" fmla="*/ 2147483647 h 138"/>
                <a:gd name="T30" fmla="*/ 2147483647 w 114"/>
                <a:gd name="T31" fmla="*/ 2147483647 h 138"/>
                <a:gd name="T32" fmla="*/ 2147483647 w 114"/>
                <a:gd name="T33" fmla="*/ 2147483647 h 138"/>
                <a:gd name="T34" fmla="*/ 2147483647 w 114"/>
                <a:gd name="T35" fmla="*/ 2147483647 h 138"/>
                <a:gd name="T36" fmla="*/ 2147483647 w 114"/>
                <a:gd name="T37" fmla="*/ 2147483647 h 138"/>
                <a:gd name="T38" fmla="*/ 2147483647 w 114"/>
                <a:gd name="T39" fmla="*/ 2147483647 h 138"/>
                <a:gd name="T40" fmla="*/ 2147483647 w 114"/>
                <a:gd name="T41" fmla="*/ 2147483647 h 138"/>
                <a:gd name="T42" fmla="*/ 2147483647 w 114"/>
                <a:gd name="T43" fmla="*/ 2147483647 h 138"/>
                <a:gd name="T44" fmla="*/ 2147483647 w 114"/>
                <a:gd name="T45" fmla="*/ 2147483647 h 138"/>
                <a:gd name="T46" fmla="*/ 2147483647 w 114"/>
                <a:gd name="T47" fmla="*/ 2147483647 h 138"/>
                <a:gd name="T48" fmla="*/ 2147483647 w 114"/>
                <a:gd name="T49" fmla="*/ 2147483647 h 138"/>
                <a:gd name="T50" fmla="*/ 2147483647 w 114"/>
                <a:gd name="T51" fmla="*/ 2147483647 h 138"/>
                <a:gd name="T52" fmla="*/ 2147483647 w 114"/>
                <a:gd name="T53" fmla="*/ 2147483647 h 138"/>
                <a:gd name="T54" fmla="*/ 2147483647 w 114"/>
                <a:gd name="T55" fmla="*/ 0 h 138"/>
                <a:gd name="T56" fmla="*/ 2147483647 w 114"/>
                <a:gd name="T57" fmla="*/ 2147483647 h 138"/>
                <a:gd name="T58" fmla="*/ 2147483647 w 114"/>
                <a:gd name="T59" fmla="*/ 2147483647 h 138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114"/>
                <a:gd name="T91" fmla="*/ 0 h 138"/>
                <a:gd name="T92" fmla="*/ 114 w 114"/>
                <a:gd name="T93" fmla="*/ 138 h 138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114" h="138">
                  <a:moveTo>
                    <a:pt x="72" y="24"/>
                  </a:moveTo>
                  <a:lnTo>
                    <a:pt x="48" y="12"/>
                  </a:lnTo>
                  <a:lnTo>
                    <a:pt x="18" y="66"/>
                  </a:lnTo>
                  <a:lnTo>
                    <a:pt x="0" y="84"/>
                  </a:lnTo>
                  <a:lnTo>
                    <a:pt x="0" y="96"/>
                  </a:lnTo>
                  <a:lnTo>
                    <a:pt x="6" y="114"/>
                  </a:lnTo>
                  <a:lnTo>
                    <a:pt x="6" y="126"/>
                  </a:lnTo>
                  <a:lnTo>
                    <a:pt x="18" y="138"/>
                  </a:lnTo>
                  <a:lnTo>
                    <a:pt x="42" y="138"/>
                  </a:lnTo>
                  <a:lnTo>
                    <a:pt x="48" y="132"/>
                  </a:lnTo>
                  <a:lnTo>
                    <a:pt x="54" y="132"/>
                  </a:lnTo>
                  <a:lnTo>
                    <a:pt x="60" y="126"/>
                  </a:lnTo>
                  <a:lnTo>
                    <a:pt x="72" y="126"/>
                  </a:lnTo>
                  <a:lnTo>
                    <a:pt x="84" y="132"/>
                  </a:lnTo>
                  <a:lnTo>
                    <a:pt x="90" y="138"/>
                  </a:lnTo>
                  <a:lnTo>
                    <a:pt x="90" y="132"/>
                  </a:lnTo>
                  <a:lnTo>
                    <a:pt x="114" y="108"/>
                  </a:lnTo>
                  <a:lnTo>
                    <a:pt x="114" y="102"/>
                  </a:lnTo>
                  <a:lnTo>
                    <a:pt x="102" y="90"/>
                  </a:lnTo>
                  <a:lnTo>
                    <a:pt x="66" y="90"/>
                  </a:lnTo>
                  <a:lnTo>
                    <a:pt x="78" y="84"/>
                  </a:lnTo>
                  <a:lnTo>
                    <a:pt x="84" y="72"/>
                  </a:lnTo>
                  <a:lnTo>
                    <a:pt x="96" y="66"/>
                  </a:lnTo>
                  <a:lnTo>
                    <a:pt x="102" y="54"/>
                  </a:lnTo>
                  <a:lnTo>
                    <a:pt x="114" y="42"/>
                  </a:lnTo>
                  <a:lnTo>
                    <a:pt x="114" y="24"/>
                  </a:lnTo>
                  <a:lnTo>
                    <a:pt x="108" y="12"/>
                  </a:lnTo>
                  <a:lnTo>
                    <a:pt x="96" y="0"/>
                  </a:lnTo>
                  <a:lnTo>
                    <a:pt x="84" y="6"/>
                  </a:lnTo>
                  <a:lnTo>
                    <a:pt x="72" y="24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61" name="Cuba" descr="© INSCALE GmbH, 05.05.2010&#10;http://www.presentationload.com/">
              <a:extLst>
                <a:ext uri="{FF2B5EF4-FFF2-40B4-BE49-F238E27FC236}">
                  <a16:creationId xmlns:a16="http://schemas.microsoft.com/office/drawing/2014/main" id="{7CC63764-520E-4EFF-AD76-A14F86B8325A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932179" y="3679685"/>
              <a:ext cx="327039" cy="122198"/>
            </a:xfrm>
            <a:custGeom>
              <a:avLst/>
              <a:gdLst>
                <a:gd name="T0" fmla="*/ 2147483647 w 738"/>
                <a:gd name="T1" fmla="*/ 2147483647 h 270"/>
                <a:gd name="T2" fmla="*/ 2147483647 w 738"/>
                <a:gd name="T3" fmla="*/ 2147483647 h 270"/>
                <a:gd name="T4" fmla="*/ 2147483647 w 738"/>
                <a:gd name="T5" fmla="*/ 2147483647 h 270"/>
                <a:gd name="T6" fmla="*/ 2147483647 w 738"/>
                <a:gd name="T7" fmla="*/ 2147483647 h 270"/>
                <a:gd name="T8" fmla="*/ 2147483647 w 738"/>
                <a:gd name="T9" fmla="*/ 2147483647 h 270"/>
                <a:gd name="T10" fmla="*/ 2147483647 w 738"/>
                <a:gd name="T11" fmla="*/ 2147483647 h 270"/>
                <a:gd name="T12" fmla="*/ 2147483647 w 738"/>
                <a:gd name="T13" fmla="*/ 2147483647 h 270"/>
                <a:gd name="T14" fmla="*/ 2147483647 w 738"/>
                <a:gd name="T15" fmla="*/ 2147483647 h 270"/>
                <a:gd name="T16" fmla="*/ 2147483647 w 738"/>
                <a:gd name="T17" fmla="*/ 2147483647 h 270"/>
                <a:gd name="T18" fmla="*/ 2147483647 w 738"/>
                <a:gd name="T19" fmla="*/ 2147483647 h 270"/>
                <a:gd name="T20" fmla="*/ 2147483647 w 738"/>
                <a:gd name="T21" fmla="*/ 2147483647 h 270"/>
                <a:gd name="T22" fmla="*/ 2147483647 w 738"/>
                <a:gd name="T23" fmla="*/ 2147483647 h 270"/>
                <a:gd name="T24" fmla="*/ 2147483647 w 738"/>
                <a:gd name="T25" fmla="*/ 2147483647 h 270"/>
                <a:gd name="T26" fmla="*/ 2147483647 w 738"/>
                <a:gd name="T27" fmla="*/ 2147483647 h 270"/>
                <a:gd name="T28" fmla="*/ 2147483647 w 738"/>
                <a:gd name="T29" fmla="*/ 2147483647 h 270"/>
                <a:gd name="T30" fmla="*/ 2147483647 w 738"/>
                <a:gd name="T31" fmla="*/ 2147483647 h 270"/>
                <a:gd name="T32" fmla="*/ 2147483647 w 738"/>
                <a:gd name="T33" fmla="*/ 2147483647 h 270"/>
                <a:gd name="T34" fmla="*/ 2147483647 w 738"/>
                <a:gd name="T35" fmla="*/ 2147483647 h 270"/>
                <a:gd name="T36" fmla="*/ 2147483647 w 738"/>
                <a:gd name="T37" fmla="*/ 0 h 270"/>
                <a:gd name="T38" fmla="*/ 2147483647 w 738"/>
                <a:gd name="T39" fmla="*/ 2147483647 h 270"/>
                <a:gd name="T40" fmla="*/ 2147483647 w 738"/>
                <a:gd name="T41" fmla="*/ 2147483647 h 270"/>
                <a:gd name="T42" fmla="*/ 2147483647 w 738"/>
                <a:gd name="T43" fmla="*/ 2147483647 h 270"/>
                <a:gd name="T44" fmla="*/ 2147483647 w 738"/>
                <a:gd name="T45" fmla="*/ 2147483647 h 270"/>
                <a:gd name="T46" fmla="*/ 2147483647 w 738"/>
                <a:gd name="T47" fmla="*/ 2147483647 h 270"/>
                <a:gd name="T48" fmla="*/ 2147483647 w 738"/>
                <a:gd name="T49" fmla="*/ 2147483647 h 270"/>
                <a:gd name="T50" fmla="*/ 2147483647 w 738"/>
                <a:gd name="T51" fmla="*/ 2147483647 h 270"/>
                <a:gd name="T52" fmla="*/ 2147483647 w 738"/>
                <a:gd name="T53" fmla="*/ 2147483647 h 270"/>
                <a:gd name="T54" fmla="*/ 2147483647 w 738"/>
                <a:gd name="T55" fmla="*/ 2147483647 h 270"/>
                <a:gd name="T56" fmla="*/ 2147483647 w 738"/>
                <a:gd name="T57" fmla="*/ 2147483647 h 270"/>
                <a:gd name="T58" fmla="*/ 2147483647 w 738"/>
                <a:gd name="T59" fmla="*/ 2147483647 h 270"/>
                <a:gd name="T60" fmla="*/ 2147483647 w 738"/>
                <a:gd name="T61" fmla="*/ 2147483647 h 270"/>
                <a:gd name="T62" fmla="*/ 2147483647 w 738"/>
                <a:gd name="T63" fmla="*/ 2147483647 h 270"/>
                <a:gd name="T64" fmla="*/ 2147483647 w 738"/>
                <a:gd name="T65" fmla="*/ 2147483647 h 270"/>
                <a:gd name="T66" fmla="*/ 2147483647 w 738"/>
                <a:gd name="T67" fmla="*/ 2147483647 h 270"/>
                <a:gd name="T68" fmla="*/ 2147483647 w 738"/>
                <a:gd name="T69" fmla="*/ 2147483647 h 270"/>
                <a:gd name="T70" fmla="*/ 2147483647 w 738"/>
                <a:gd name="T71" fmla="*/ 2147483647 h 270"/>
                <a:gd name="T72" fmla="*/ 2147483647 w 738"/>
                <a:gd name="T73" fmla="*/ 2147483647 h 270"/>
                <a:gd name="T74" fmla="*/ 2147483647 w 738"/>
                <a:gd name="T75" fmla="*/ 2147483647 h 270"/>
                <a:gd name="T76" fmla="*/ 2147483647 w 738"/>
                <a:gd name="T77" fmla="*/ 2147483647 h 270"/>
                <a:gd name="T78" fmla="*/ 2147483647 w 738"/>
                <a:gd name="T79" fmla="*/ 2147483647 h 270"/>
                <a:gd name="T80" fmla="*/ 2147483647 w 738"/>
                <a:gd name="T81" fmla="*/ 2147483647 h 270"/>
                <a:gd name="T82" fmla="*/ 2147483647 w 738"/>
                <a:gd name="T83" fmla="*/ 2147483647 h 270"/>
                <a:gd name="T84" fmla="*/ 2147483647 w 738"/>
                <a:gd name="T85" fmla="*/ 2147483647 h 270"/>
                <a:gd name="T86" fmla="*/ 2147483647 w 738"/>
                <a:gd name="T87" fmla="*/ 2147483647 h 270"/>
                <a:gd name="T88" fmla="*/ 2147483647 w 738"/>
                <a:gd name="T89" fmla="*/ 2147483647 h 270"/>
                <a:gd name="T90" fmla="*/ 2147483647 w 738"/>
                <a:gd name="T91" fmla="*/ 2147483647 h 270"/>
                <a:gd name="T92" fmla="*/ 2147483647 w 738"/>
                <a:gd name="T93" fmla="*/ 2147483647 h 270"/>
                <a:gd name="T94" fmla="*/ 2147483647 w 738"/>
                <a:gd name="T95" fmla="*/ 2147483647 h 270"/>
                <a:gd name="T96" fmla="*/ 2147483647 w 738"/>
                <a:gd name="T97" fmla="*/ 2147483647 h 270"/>
                <a:gd name="T98" fmla="*/ 2147483647 w 738"/>
                <a:gd name="T99" fmla="*/ 2147483647 h 270"/>
                <a:gd name="T100" fmla="*/ 2147483647 w 738"/>
                <a:gd name="T101" fmla="*/ 2147483647 h 270"/>
                <a:gd name="T102" fmla="*/ 2147483647 w 738"/>
                <a:gd name="T103" fmla="*/ 2147483647 h 270"/>
                <a:gd name="T104" fmla="*/ 2147483647 w 738"/>
                <a:gd name="T105" fmla="*/ 2147483647 h 270"/>
                <a:gd name="T106" fmla="*/ 2147483647 w 738"/>
                <a:gd name="T107" fmla="*/ 2147483647 h 270"/>
                <a:gd name="T108" fmla="*/ 2147483647 w 738"/>
                <a:gd name="T109" fmla="*/ 2147483647 h 270"/>
                <a:gd name="T110" fmla="*/ 2147483647 w 738"/>
                <a:gd name="T111" fmla="*/ 2147483647 h 270"/>
                <a:gd name="T112" fmla="*/ 2147483647 w 738"/>
                <a:gd name="T113" fmla="*/ 2147483647 h 270"/>
                <a:gd name="T114" fmla="*/ 2147483647 w 738"/>
                <a:gd name="T115" fmla="*/ 2147483647 h 27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738"/>
                <a:gd name="T175" fmla="*/ 0 h 270"/>
                <a:gd name="T176" fmla="*/ 738 w 738"/>
                <a:gd name="T177" fmla="*/ 270 h 27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738" h="270">
                  <a:moveTo>
                    <a:pt x="708" y="228"/>
                  </a:moveTo>
                  <a:lnTo>
                    <a:pt x="690" y="222"/>
                  </a:lnTo>
                  <a:lnTo>
                    <a:pt x="666" y="222"/>
                  </a:lnTo>
                  <a:lnTo>
                    <a:pt x="666" y="204"/>
                  </a:lnTo>
                  <a:lnTo>
                    <a:pt x="660" y="198"/>
                  </a:lnTo>
                  <a:lnTo>
                    <a:pt x="648" y="192"/>
                  </a:lnTo>
                  <a:lnTo>
                    <a:pt x="600" y="192"/>
                  </a:lnTo>
                  <a:lnTo>
                    <a:pt x="624" y="168"/>
                  </a:lnTo>
                  <a:lnTo>
                    <a:pt x="612" y="168"/>
                  </a:lnTo>
                  <a:lnTo>
                    <a:pt x="600" y="162"/>
                  </a:lnTo>
                  <a:lnTo>
                    <a:pt x="558" y="162"/>
                  </a:lnTo>
                  <a:lnTo>
                    <a:pt x="534" y="150"/>
                  </a:lnTo>
                  <a:lnTo>
                    <a:pt x="528" y="144"/>
                  </a:lnTo>
                  <a:lnTo>
                    <a:pt x="522" y="144"/>
                  </a:lnTo>
                  <a:lnTo>
                    <a:pt x="528" y="138"/>
                  </a:lnTo>
                  <a:lnTo>
                    <a:pt x="528" y="132"/>
                  </a:lnTo>
                  <a:lnTo>
                    <a:pt x="534" y="126"/>
                  </a:lnTo>
                  <a:lnTo>
                    <a:pt x="534" y="120"/>
                  </a:lnTo>
                  <a:lnTo>
                    <a:pt x="522" y="120"/>
                  </a:lnTo>
                  <a:lnTo>
                    <a:pt x="510" y="114"/>
                  </a:lnTo>
                  <a:lnTo>
                    <a:pt x="504" y="114"/>
                  </a:lnTo>
                  <a:lnTo>
                    <a:pt x="474" y="84"/>
                  </a:lnTo>
                  <a:lnTo>
                    <a:pt x="462" y="78"/>
                  </a:lnTo>
                  <a:lnTo>
                    <a:pt x="450" y="66"/>
                  </a:lnTo>
                  <a:lnTo>
                    <a:pt x="432" y="66"/>
                  </a:lnTo>
                  <a:lnTo>
                    <a:pt x="432" y="84"/>
                  </a:lnTo>
                  <a:lnTo>
                    <a:pt x="444" y="96"/>
                  </a:lnTo>
                  <a:lnTo>
                    <a:pt x="450" y="96"/>
                  </a:lnTo>
                  <a:lnTo>
                    <a:pt x="378" y="60"/>
                  </a:lnTo>
                  <a:lnTo>
                    <a:pt x="372" y="54"/>
                  </a:lnTo>
                  <a:lnTo>
                    <a:pt x="360" y="48"/>
                  </a:lnTo>
                  <a:lnTo>
                    <a:pt x="354" y="36"/>
                  </a:lnTo>
                  <a:lnTo>
                    <a:pt x="342" y="30"/>
                  </a:lnTo>
                  <a:lnTo>
                    <a:pt x="330" y="18"/>
                  </a:lnTo>
                  <a:lnTo>
                    <a:pt x="270" y="18"/>
                  </a:lnTo>
                  <a:lnTo>
                    <a:pt x="258" y="12"/>
                  </a:lnTo>
                  <a:lnTo>
                    <a:pt x="228" y="6"/>
                  </a:lnTo>
                  <a:lnTo>
                    <a:pt x="174" y="0"/>
                  </a:lnTo>
                  <a:lnTo>
                    <a:pt x="126" y="6"/>
                  </a:lnTo>
                  <a:lnTo>
                    <a:pt x="96" y="18"/>
                  </a:lnTo>
                  <a:lnTo>
                    <a:pt x="72" y="42"/>
                  </a:lnTo>
                  <a:lnTo>
                    <a:pt x="60" y="48"/>
                  </a:lnTo>
                  <a:lnTo>
                    <a:pt x="42" y="60"/>
                  </a:lnTo>
                  <a:lnTo>
                    <a:pt x="24" y="66"/>
                  </a:lnTo>
                  <a:lnTo>
                    <a:pt x="12" y="72"/>
                  </a:lnTo>
                  <a:lnTo>
                    <a:pt x="6" y="78"/>
                  </a:lnTo>
                  <a:lnTo>
                    <a:pt x="0" y="78"/>
                  </a:lnTo>
                  <a:lnTo>
                    <a:pt x="72" y="72"/>
                  </a:lnTo>
                  <a:lnTo>
                    <a:pt x="72" y="60"/>
                  </a:lnTo>
                  <a:lnTo>
                    <a:pt x="150" y="54"/>
                  </a:lnTo>
                  <a:lnTo>
                    <a:pt x="174" y="42"/>
                  </a:lnTo>
                  <a:lnTo>
                    <a:pt x="198" y="42"/>
                  </a:lnTo>
                  <a:lnTo>
                    <a:pt x="222" y="54"/>
                  </a:lnTo>
                  <a:lnTo>
                    <a:pt x="222" y="60"/>
                  </a:lnTo>
                  <a:lnTo>
                    <a:pt x="216" y="60"/>
                  </a:lnTo>
                  <a:lnTo>
                    <a:pt x="210" y="66"/>
                  </a:lnTo>
                  <a:lnTo>
                    <a:pt x="198" y="66"/>
                  </a:lnTo>
                  <a:lnTo>
                    <a:pt x="192" y="72"/>
                  </a:lnTo>
                  <a:lnTo>
                    <a:pt x="186" y="72"/>
                  </a:lnTo>
                  <a:lnTo>
                    <a:pt x="204" y="78"/>
                  </a:lnTo>
                  <a:lnTo>
                    <a:pt x="210" y="78"/>
                  </a:lnTo>
                  <a:lnTo>
                    <a:pt x="216" y="84"/>
                  </a:lnTo>
                  <a:lnTo>
                    <a:pt x="228" y="90"/>
                  </a:lnTo>
                  <a:lnTo>
                    <a:pt x="246" y="96"/>
                  </a:lnTo>
                  <a:lnTo>
                    <a:pt x="258" y="102"/>
                  </a:lnTo>
                  <a:lnTo>
                    <a:pt x="276" y="102"/>
                  </a:lnTo>
                  <a:lnTo>
                    <a:pt x="282" y="96"/>
                  </a:lnTo>
                  <a:lnTo>
                    <a:pt x="282" y="90"/>
                  </a:lnTo>
                  <a:lnTo>
                    <a:pt x="294" y="96"/>
                  </a:lnTo>
                  <a:lnTo>
                    <a:pt x="300" y="102"/>
                  </a:lnTo>
                  <a:lnTo>
                    <a:pt x="318" y="114"/>
                  </a:lnTo>
                  <a:lnTo>
                    <a:pt x="342" y="126"/>
                  </a:lnTo>
                  <a:lnTo>
                    <a:pt x="372" y="126"/>
                  </a:lnTo>
                  <a:lnTo>
                    <a:pt x="390" y="120"/>
                  </a:lnTo>
                  <a:lnTo>
                    <a:pt x="402" y="120"/>
                  </a:lnTo>
                  <a:lnTo>
                    <a:pt x="390" y="144"/>
                  </a:lnTo>
                  <a:lnTo>
                    <a:pt x="450" y="168"/>
                  </a:lnTo>
                  <a:lnTo>
                    <a:pt x="474" y="204"/>
                  </a:lnTo>
                  <a:lnTo>
                    <a:pt x="480" y="210"/>
                  </a:lnTo>
                  <a:lnTo>
                    <a:pt x="492" y="216"/>
                  </a:lnTo>
                  <a:lnTo>
                    <a:pt x="498" y="222"/>
                  </a:lnTo>
                  <a:lnTo>
                    <a:pt x="498" y="228"/>
                  </a:lnTo>
                  <a:lnTo>
                    <a:pt x="474" y="252"/>
                  </a:lnTo>
                  <a:lnTo>
                    <a:pt x="474" y="258"/>
                  </a:lnTo>
                  <a:lnTo>
                    <a:pt x="480" y="264"/>
                  </a:lnTo>
                  <a:lnTo>
                    <a:pt x="492" y="258"/>
                  </a:lnTo>
                  <a:lnTo>
                    <a:pt x="504" y="258"/>
                  </a:lnTo>
                  <a:lnTo>
                    <a:pt x="528" y="246"/>
                  </a:lnTo>
                  <a:lnTo>
                    <a:pt x="558" y="246"/>
                  </a:lnTo>
                  <a:lnTo>
                    <a:pt x="558" y="252"/>
                  </a:lnTo>
                  <a:lnTo>
                    <a:pt x="552" y="252"/>
                  </a:lnTo>
                  <a:lnTo>
                    <a:pt x="546" y="258"/>
                  </a:lnTo>
                  <a:lnTo>
                    <a:pt x="546" y="264"/>
                  </a:lnTo>
                  <a:lnTo>
                    <a:pt x="558" y="264"/>
                  </a:lnTo>
                  <a:lnTo>
                    <a:pt x="564" y="270"/>
                  </a:lnTo>
                  <a:lnTo>
                    <a:pt x="612" y="270"/>
                  </a:lnTo>
                  <a:lnTo>
                    <a:pt x="636" y="264"/>
                  </a:lnTo>
                  <a:lnTo>
                    <a:pt x="684" y="258"/>
                  </a:lnTo>
                  <a:lnTo>
                    <a:pt x="720" y="252"/>
                  </a:lnTo>
                  <a:lnTo>
                    <a:pt x="738" y="246"/>
                  </a:lnTo>
                  <a:lnTo>
                    <a:pt x="738" y="240"/>
                  </a:lnTo>
                  <a:lnTo>
                    <a:pt x="732" y="234"/>
                  </a:lnTo>
                  <a:lnTo>
                    <a:pt x="720" y="228"/>
                  </a:lnTo>
                  <a:lnTo>
                    <a:pt x="708" y="228"/>
                  </a:lnTo>
                  <a:close/>
                  <a:moveTo>
                    <a:pt x="114" y="126"/>
                  </a:moveTo>
                  <a:lnTo>
                    <a:pt x="114" y="132"/>
                  </a:lnTo>
                  <a:lnTo>
                    <a:pt x="120" y="138"/>
                  </a:lnTo>
                  <a:lnTo>
                    <a:pt x="132" y="144"/>
                  </a:lnTo>
                  <a:lnTo>
                    <a:pt x="144" y="138"/>
                  </a:lnTo>
                  <a:lnTo>
                    <a:pt x="150" y="138"/>
                  </a:lnTo>
                  <a:lnTo>
                    <a:pt x="156" y="126"/>
                  </a:lnTo>
                  <a:lnTo>
                    <a:pt x="156" y="120"/>
                  </a:lnTo>
                  <a:lnTo>
                    <a:pt x="150" y="114"/>
                  </a:lnTo>
                  <a:lnTo>
                    <a:pt x="138" y="114"/>
                  </a:lnTo>
                  <a:lnTo>
                    <a:pt x="126" y="120"/>
                  </a:lnTo>
                  <a:lnTo>
                    <a:pt x="120" y="120"/>
                  </a:lnTo>
                  <a:lnTo>
                    <a:pt x="114" y="126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lumMod val="50000"/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62" name="Côte d'Ivoire" descr="© INSCALE GmbH, 05.05.2010&#10;http://www.presentationload.com/">
              <a:extLst>
                <a:ext uri="{FF2B5EF4-FFF2-40B4-BE49-F238E27FC236}">
                  <a16:creationId xmlns:a16="http://schemas.microsoft.com/office/drawing/2014/main" id="{0987EF92-F678-42C3-A8E8-8E8CF2B51BD9}"/>
                </a:ext>
              </a:extLst>
            </p:cNvPr>
            <p:cNvSpPr>
              <a:spLocks/>
            </p:cNvSpPr>
            <p:nvPr/>
          </p:nvSpPr>
          <p:spPr bwMode="gray">
            <a:xfrm>
              <a:off x="5275432" y="4133560"/>
              <a:ext cx="193683" cy="231699"/>
            </a:xfrm>
            <a:custGeom>
              <a:avLst/>
              <a:gdLst>
                <a:gd name="T0" fmla="*/ 2147483647 w 438"/>
                <a:gd name="T1" fmla="*/ 2147483647 h 516"/>
                <a:gd name="T2" fmla="*/ 2147483647 w 438"/>
                <a:gd name="T3" fmla="*/ 2147483647 h 516"/>
                <a:gd name="T4" fmla="*/ 2147483647 w 438"/>
                <a:gd name="T5" fmla="*/ 2147483647 h 516"/>
                <a:gd name="T6" fmla="*/ 2147483647 w 438"/>
                <a:gd name="T7" fmla="*/ 2147483647 h 516"/>
                <a:gd name="T8" fmla="*/ 2147483647 w 438"/>
                <a:gd name="T9" fmla="*/ 2147483647 h 516"/>
                <a:gd name="T10" fmla="*/ 2147483647 w 438"/>
                <a:gd name="T11" fmla="*/ 2147483647 h 516"/>
                <a:gd name="T12" fmla="*/ 2147483647 w 438"/>
                <a:gd name="T13" fmla="*/ 2147483647 h 516"/>
                <a:gd name="T14" fmla="*/ 2147483647 w 438"/>
                <a:gd name="T15" fmla="*/ 2147483647 h 516"/>
                <a:gd name="T16" fmla="*/ 2147483647 w 438"/>
                <a:gd name="T17" fmla="*/ 2147483647 h 516"/>
                <a:gd name="T18" fmla="*/ 2147483647 w 438"/>
                <a:gd name="T19" fmla="*/ 2147483647 h 516"/>
                <a:gd name="T20" fmla="*/ 2147483647 w 438"/>
                <a:gd name="T21" fmla="*/ 2147483647 h 516"/>
                <a:gd name="T22" fmla="*/ 2147483647 w 438"/>
                <a:gd name="T23" fmla="*/ 2147483647 h 516"/>
                <a:gd name="T24" fmla="*/ 2147483647 w 438"/>
                <a:gd name="T25" fmla="*/ 2147483647 h 516"/>
                <a:gd name="T26" fmla="*/ 2147483647 w 438"/>
                <a:gd name="T27" fmla="*/ 2147483647 h 516"/>
                <a:gd name="T28" fmla="*/ 2147483647 w 438"/>
                <a:gd name="T29" fmla="*/ 2147483647 h 516"/>
                <a:gd name="T30" fmla="*/ 2147483647 w 438"/>
                <a:gd name="T31" fmla="*/ 2147483647 h 516"/>
                <a:gd name="T32" fmla="*/ 2147483647 w 438"/>
                <a:gd name="T33" fmla="*/ 0 h 516"/>
                <a:gd name="T34" fmla="*/ 2147483647 w 438"/>
                <a:gd name="T35" fmla="*/ 2147483647 h 516"/>
                <a:gd name="T36" fmla="*/ 2147483647 w 438"/>
                <a:gd name="T37" fmla="*/ 2147483647 h 516"/>
                <a:gd name="T38" fmla="*/ 2147483647 w 438"/>
                <a:gd name="T39" fmla="*/ 2147483647 h 516"/>
                <a:gd name="T40" fmla="*/ 2147483647 w 438"/>
                <a:gd name="T41" fmla="*/ 2147483647 h 516"/>
                <a:gd name="T42" fmla="*/ 2147483647 w 438"/>
                <a:gd name="T43" fmla="*/ 2147483647 h 516"/>
                <a:gd name="T44" fmla="*/ 2147483647 w 438"/>
                <a:gd name="T45" fmla="*/ 2147483647 h 516"/>
                <a:gd name="T46" fmla="*/ 2147483647 w 438"/>
                <a:gd name="T47" fmla="*/ 2147483647 h 516"/>
                <a:gd name="T48" fmla="*/ 2147483647 w 438"/>
                <a:gd name="T49" fmla="*/ 2147483647 h 516"/>
                <a:gd name="T50" fmla="*/ 2147483647 w 438"/>
                <a:gd name="T51" fmla="*/ 2147483647 h 516"/>
                <a:gd name="T52" fmla="*/ 2147483647 w 438"/>
                <a:gd name="T53" fmla="*/ 2147483647 h 516"/>
                <a:gd name="T54" fmla="*/ 2147483647 w 438"/>
                <a:gd name="T55" fmla="*/ 2147483647 h 516"/>
                <a:gd name="T56" fmla="*/ 2147483647 w 438"/>
                <a:gd name="T57" fmla="*/ 2147483647 h 516"/>
                <a:gd name="T58" fmla="*/ 2147483647 w 438"/>
                <a:gd name="T59" fmla="*/ 2147483647 h 516"/>
                <a:gd name="T60" fmla="*/ 2147483647 w 438"/>
                <a:gd name="T61" fmla="*/ 2147483647 h 516"/>
                <a:gd name="T62" fmla="*/ 2147483647 w 438"/>
                <a:gd name="T63" fmla="*/ 2147483647 h 516"/>
                <a:gd name="T64" fmla="*/ 2147483647 w 438"/>
                <a:gd name="T65" fmla="*/ 2147483647 h 516"/>
                <a:gd name="T66" fmla="*/ 2147483647 w 438"/>
                <a:gd name="T67" fmla="*/ 2147483647 h 516"/>
                <a:gd name="T68" fmla="*/ 2147483647 w 438"/>
                <a:gd name="T69" fmla="*/ 2147483647 h 516"/>
                <a:gd name="T70" fmla="*/ 2147483647 w 438"/>
                <a:gd name="T71" fmla="*/ 2147483647 h 516"/>
                <a:gd name="T72" fmla="*/ 2147483647 w 438"/>
                <a:gd name="T73" fmla="*/ 2147483647 h 516"/>
                <a:gd name="T74" fmla="*/ 2147483647 w 438"/>
                <a:gd name="T75" fmla="*/ 2147483647 h 516"/>
                <a:gd name="T76" fmla="*/ 2147483647 w 438"/>
                <a:gd name="T77" fmla="*/ 2147483647 h 516"/>
                <a:gd name="T78" fmla="*/ 2147483647 w 438"/>
                <a:gd name="T79" fmla="*/ 2147483647 h 516"/>
                <a:gd name="T80" fmla="*/ 2147483647 w 438"/>
                <a:gd name="T81" fmla="*/ 2147483647 h 516"/>
                <a:gd name="T82" fmla="*/ 2147483647 w 438"/>
                <a:gd name="T83" fmla="*/ 2147483647 h 516"/>
                <a:gd name="T84" fmla="*/ 2147483647 w 438"/>
                <a:gd name="T85" fmla="*/ 2147483647 h 516"/>
                <a:gd name="T86" fmla="*/ 2147483647 w 438"/>
                <a:gd name="T87" fmla="*/ 2147483647 h 516"/>
                <a:gd name="T88" fmla="*/ 2147483647 w 438"/>
                <a:gd name="T89" fmla="*/ 2147483647 h 51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438"/>
                <a:gd name="T136" fmla="*/ 0 h 516"/>
                <a:gd name="T137" fmla="*/ 438 w 438"/>
                <a:gd name="T138" fmla="*/ 516 h 51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438" h="516">
                  <a:moveTo>
                    <a:pt x="402" y="408"/>
                  </a:moveTo>
                  <a:lnTo>
                    <a:pt x="402" y="402"/>
                  </a:lnTo>
                  <a:lnTo>
                    <a:pt x="396" y="396"/>
                  </a:lnTo>
                  <a:lnTo>
                    <a:pt x="390" y="384"/>
                  </a:lnTo>
                  <a:lnTo>
                    <a:pt x="390" y="372"/>
                  </a:lnTo>
                  <a:lnTo>
                    <a:pt x="384" y="354"/>
                  </a:lnTo>
                  <a:lnTo>
                    <a:pt x="378" y="342"/>
                  </a:lnTo>
                  <a:lnTo>
                    <a:pt x="378" y="318"/>
                  </a:lnTo>
                  <a:lnTo>
                    <a:pt x="384" y="312"/>
                  </a:lnTo>
                  <a:lnTo>
                    <a:pt x="390" y="300"/>
                  </a:lnTo>
                  <a:lnTo>
                    <a:pt x="408" y="282"/>
                  </a:lnTo>
                  <a:lnTo>
                    <a:pt x="408" y="270"/>
                  </a:lnTo>
                  <a:lnTo>
                    <a:pt x="414" y="258"/>
                  </a:lnTo>
                  <a:lnTo>
                    <a:pt x="414" y="240"/>
                  </a:lnTo>
                  <a:lnTo>
                    <a:pt x="420" y="228"/>
                  </a:lnTo>
                  <a:lnTo>
                    <a:pt x="426" y="222"/>
                  </a:lnTo>
                  <a:lnTo>
                    <a:pt x="438" y="198"/>
                  </a:lnTo>
                  <a:lnTo>
                    <a:pt x="438" y="186"/>
                  </a:lnTo>
                  <a:lnTo>
                    <a:pt x="432" y="174"/>
                  </a:lnTo>
                  <a:lnTo>
                    <a:pt x="432" y="162"/>
                  </a:lnTo>
                  <a:lnTo>
                    <a:pt x="426" y="150"/>
                  </a:lnTo>
                  <a:lnTo>
                    <a:pt x="426" y="138"/>
                  </a:lnTo>
                  <a:lnTo>
                    <a:pt x="420" y="132"/>
                  </a:lnTo>
                  <a:lnTo>
                    <a:pt x="420" y="126"/>
                  </a:lnTo>
                  <a:lnTo>
                    <a:pt x="432" y="126"/>
                  </a:lnTo>
                  <a:lnTo>
                    <a:pt x="426" y="96"/>
                  </a:lnTo>
                  <a:lnTo>
                    <a:pt x="408" y="102"/>
                  </a:lnTo>
                  <a:lnTo>
                    <a:pt x="408" y="90"/>
                  </a:lnTo>
                  <a:lnTo>
                    <a:pt x="390" y="72"/>
                  </a:lnTo>
                  <a:lnTo>
                    <a:pt x="372" y="66"/>
                  </a:lnTo>
                  <a:lnTo>
                    <a:pt x="342" y="66"/>
                  </a:lnTo>
                  <a:lnTo>
                    <a:pt x="318" y="78"/>
                  </a:lnTo>
                  <a:lnTo>
                    <a:pt x="318" y="84"/>
                  </a:lnTo>
                  <a:lnTo>
                    <a:pt x="312" y="90"/>
                  </a:lnTo>
                  <a:lnTo>
                    <a:pt x="300" y="90"/>
                  </a:lnTo>
                  <a:lnTo>
                    <a:pt x="294" y="84"/>
                  </a:lnTo>
                  <a:lnTo>
                    <a:pt x="282" y="84"/>
                  </a:lnTo>
                  <a:lnTo>
                    <a:pt x="276" y="78"/>
                  </a:lnTo>
                  <a:lnTo>
                    <a:pt x="264" y="72"/>
                  </a:lnTo>
                  <a:lnTo>
                    <a:pt x="258" y="60"/>
                  </a:lnTo>
                  <a:lnTo>
                    <a:pt x="258" y="48"/>
                  </a:lnTo>
                  <a:lnTo>
                    <a:pt x="252" y="42"/>
                  </a:lnTo>
                  <a:lnTo>
                    <a:pt x="252" y="36"/>
                  </a:lnTo>
                  <a:lnTo>
                    <a:pt x="228" y="42"/>
                  </a:lnTo>
                  <a:lnTo>
                    <a:pt x="228" y="18"/>
                  </a:lnTo>
                  <a:lnTo>
                    <a:pt x="216" y="18"/>
                  </a:lnTo>
                  <a:lnTo>
                    <a:pt x="210" y="24"/>
                  </a:lnTo>
                  <a:lnTo>
                    <a:pt x="204" y="36"/>
                  </a:lnTo>
                  <a:lnTo>
                    <a:pt x="198" y="42"/>
                  </a:lnTo>
                  <a:lnTo>
                    <a:pt x="174" y="36"/>
                  </a:lnTo>
                  <a:lnTo>
                    <a:pt x="174" y="0"/>
                  </a:lnTo>
                  <a:lnTo>
                    <a:pt x="162" y="24"/>
                  </a:lnTo>
                  <a:lnTo>
                    <a:pt x="150" y="6"/>
                  </a:lnTo>
                  <a:lnTo>
                    <a:pt x="144" y="30"/>
                  </a:lnTo>
                  <a:lnTo>
                    <a:pt x="126" y="30"/>
                  </a:lnTo>
                  <a:lnTo>
                    <a:pt x="120" y="48"/>
                  </a:lnTo>
                  <a:lnTo>
                    <a:pt x="102" y="30"/>
                  </a:lnTo>
                  <a:lnTo>
                    <a:pt x="84" y="24"/>
                  </a:lnTo>
                  <a:lnTo>
                    <a:pt x="72" y="24"/>
                  </a:lnTo>
                  <a:lnTo>
                    <a:pt x="66" y="30"/>
                  </a:lnTo>
                  <a:lnTo>
                    <a:pt x="66" y="48"/>
                  </a:lnTo>
                  <a:lnTo>
                    <a:pt x="54" y="42"/>
                  </a:lnTo>
                  <a:lnTo>
                    <a:pt x="36" y="66"/>
                  </a:lnTo>
                  <a:lnTo>
                    <a:pt x="42" y="102"/>
                  </a:lnTo>
                  <a:lnTo>
                    <a:pt x="60" y="108"/>
                  </a:lnTo>
                  <a:lnTo>
                    <a:pt x="48" y="126"/>
                  </a:lnTo>
                  <a:lnTo>
                    <a:pt x="66" y="132"/>
                  </a:lnTo>
                  <a:lnTo>
                    <a:pt x="60" y="138"/>
                  </a:lnTo>
                  <a:lnTo>
                    <a:pt x="54" y="150"/>
                  </a:lnTo>
                  <a:lnTo>
                    <a:pt x="54" y="162"/>
                  </a:lnTo>
                  <a:lnTo>
                    <a:pt x="60" y="162"/>
                  </a:lnTo>
                  <a:lnTo>
                    <a:pt x="72" y="168"/>
                  </a:lnTo>
                  <a:lnTo>
                    <a:pt x="78" y="168"/>
                  </a:lnTo>
                  <a:lnTo>
                    <a:pt x="78" y="180"/>
                  </a:lnTo>
                  <a:lnTo>
                    <a:pt x="72" y="186"/>
                  </a:lnTo>
                  <a:lnTo>
                    <a:pt x="72" y="192"/>
                  </a:lnTo>
                  <a:lnTo>
                    <a:pt x="66" y="186"/>
                  </a:lnTo>
                  <a:lnTo>
                    <a:pt x="54" y="186"/>
                  </a:lnTo>
                  <a:lnTo>
                    <a:pt x="48" y="180"/>
                  </a:lnTo>
                  <a:lnTo>
                    <a:pt x="30" y="180"/>
                  </a:lnTo>
                  <a:lnTo>
                    <a:pt x="30" y="192"/>
                  </a:lnTo>
                  <a:lnTo>
                    <a:pt x="36" y="204"/>
                  </a:lnTo>
                  <a:lnTo>
                    <a:pt x="48" y="210"/>
                  </a:lnTo>
                  <a:lnTo>
                    <a:pt x="54" y="222"/>
                  </a:lnTo>
                  <a:lnTo>
                    <a:pt x="36" y="222"/>
                  </a:lnTo>
                  <a:lnTo>
                    <a:pt x="36" y="228"/>
                  </a:lnTo>
                  <a:lnTo>
                    <a:pt x="42" y="234"/>
                  </a:lnTo>
                  <a:lnTo>
                    <a:pt x="42" y="252"/>
                  </a:lnTo>
                  <a:lnTo>
                    <a:pt x="36" y="258"/>
                  </a:lnTo>
                  <a:lnTo>
                    <a:pt x="30" y="258"/>
                  </a:lnTo>
                  <a:lnTo>
                    <a:pt x="18" y="252"/>
                  </a:lnTo>
                  <a:lnTo>
                    <a:pt x="12" y="246"/>
                  </a:lnTo>
                  <a:lnTo>
                    <a:pt x="6" y="246"/>
                  </a:lnTo>
                  <a:lnTo>
                    <a:pt x="24" y="282"/>
                  </a:lnTo>
                  <a:lnTo>
                    <a:pt x="24" y="306"/>
                  </a:lnTo>
                  <a:lnTo>
                    <a:pt x="18" y="324"/>
                  </a:lnTo>
                  <a:lnTo>
                    <a:pt x="6" y="330"/>
                  </a:lnTo>
                  <a:lnTo>
                    <a:pt x="0" y="342"/>
                  </a:lnTo>
                  <a:lnTo>
                    <a:pt x="6" y="348"/>
                  </a:lnTo>
                  <a:lnTo>
                    <a:pt x="24" y="348"/>
                  </a:lnTo>
                  <a:lnTo>
                    <a:pt x="24" y="360"/>
                  </a:lnTo>
                  <a:lnTo>
                    <a:pt x="60" y="354"/>
                  </a:lnTo>
                  <a:lnTo>
                    <a:pt x="60" y="384"/>
                  </a:lnTo>
                  <a:lnTo>
                    <a:pt x="90" y="414"/>
                  </a:lnTo>
                  <a:lnTo>
                    <a:pt x="90" y="438"/>
                  </a:lnTo>
                  <a:lnTo>
                    <a:pt x="84" y="450"/>
                  </a:lnTo>
                  <a:lnTo>
                    <a:pt x="84" y="462"/>
                  </a:lnTo>
                  <a:lnTo>
                    <a:pt x="78" y="468"/>
                  </a:lnTo>
                  <a:lnTo>
                    <a:pt x="78" y="516"/>
                  </a:lnTo>
                  <a:lnTo>
                    <a:pt x="90" y="516"/>
                  </a:lnTo>
                  <a:lnTo>
                    <a:pt x="96" y="510"/>
                  </a:lnTo>
                  <a:lnTo>
                    <a:pt x="102" y="498"/>
                  </a:lnTo>
                  <a:lnTo>
                    <a:pt x="114" y="498"/>
                  </a:lnTo>
                  <a:lnTo>
                    <a:pt x="126" y="486"/>
                  </a:lnTo>
                  <a:lnTo>
                    <a:pt x="138" y="480"/>
                  </a:lnTo>
                  <a:lnTo>
                    <a:pt x="198" y="456"/>
                  </a:lnTo>
                  <a:lnTo>
                    <a:pt x="228" y="450"/>
                  </a:lnTo>
                  <a:lnTo>
                    <a:pt x="264" y="450"/>
                  </a:lnTo>
                  <a:lnTo>
                    <a:pt x="270" y="444"/>
                  </a:lnTo>
                  <a:lnTo>
                    <a:pt x="282" y="444"/>
                  </a:lnTo>
                  <a:lnTo>
                    <a:pt x="294" y="438"/>
                  </a:lnTo>
                  <a:lnTo>
                    <a:pt x="330" y="438"/>
                  </a:lnTo>
                  <a:lnTo>
                    <a:pt x="336" y="444"/>
                  </a:lnTo>
                  <a:lnTo>
                    <a:pt x="342" y="444"/>
                  </a:lnTo>
                  <a:lnTo>
                    <a:pt x="348" y="450"/>
                  </a:lnTo>
                  <a:lnTo>
                    <a:pt x="366" y="450"/>
                  </a:lnTo>
                  <a:lnTo>
                    <a:pt x="378" y="438"/>
                  </a:lnTo>
                  <a:lnTo>
                    <a:pt x="384" y="438"/>
                  </a:lnTo>
                  <a:lnTo>
                    <a:pt x="384" y="444"/>
                  </a:lnTo>
                  <a:lnTo>
                    <a:pt x="396" y="456"/>
                  </a:lnTo>
                  <a:lnTo>
                    <a:pt x="408" y="462"/>
                  </a:lnTo>
                  <a:lnTo>
                    <a:pt x="420" y="462"/>
                  </a:lnTo>
                  <a:lnTo>
                    <a:pt x="426" y="468"/>
                  </a:lnTo>
                  <a:lnTo>
                    <a:pt x="426" y="414"/>
                  </a:lnTo>
                  <a:lnTo>
                    <a:pt x="402" y="40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63" name="Congo" descr="© INSCALE GmbH, 05.05.2010&#10;http://www.presentationload.com/">
              <a:extLst>
                <a:ext uri="{FF2B5EF4-FFF2-40B4-BE49-F238E27FC236}">
                  <a16:creationId xmlns:a16="http://schemas.microsoft.com/office/drawing/2014/main" id="{1248D230-50BE-4BE1-B057-71B309ECB2D8}"/>
                </a:ext>
              </a:extLst>
            </p:cNvPr>
            <p:cNvSpPr>
              <a:spLocks/>
            </p:cNvSpPr>
            <p:nvPr/>
          </p:nvSpPr>
          <p:spPr bwMode="gray">
            <a:xfrm>
              <a:off x="5935861" y="4325585"/>
              <a:ext cx="596926" cy="682400"/>
            </a:xfrm>
            <a:custGeom>
              <a:avLst/>
              <a:gdLst>
                <a:gd name="T0" fmla="*/ 2147483647 w 1350"/>
                <a:gd name="T1" fmla="*/ 2147483647 h 1518"/>
                <a:gd name="T2" fmla="*/ 2147483647 w 1350"/>
                <a:gd name="T3" fmla="*/ 2147483647 h 1518"/>
                <a:gd name="T4" fmla="*/ 2147483647 w 1350"/>
                <a:gd name="T5" fmla="*/ 2147483647 h 1518"/>
                <a:gd name="T6" fmla="*/ 2147483647 w 1350"/>
                <a:gd name="T7" fmla="*/ 2147483647 h 1518"/>
                <a:gd name="T8" fmla="*/ 2147483647 w 1350"/>
                <a:gd name="T9" fmla="*/ 2147483647 h 1518"/>
                <a:gd name="T10" fmla="*/ 2147483647 w 1350"/>
                <a:gd name="T11" fmla="*/ 2147483647 h 1518"/>
                <a:gd name="T12" fmla="*/ 2147483647 w 1350"/>
                <a:gd name="T13" fmla="*/ 2147483647 h 1518"/>
                <a:gd name="T14" fmla="*/ 2147483647 w 1350"/>
                <a:gd name="T15" fmla="*/ 2147483647 h 1518"/>
                <a:gd name="T16" fmla="*/ 2147483647 w 1350"/>
                <a:gd name="T17" fmla="*/ 2147483647 h 1518"/>
                <a:gd name="T18" fmla="*/ 2147483647 w 1350"/>
                <a:gd name="T19" fmla="*/ 2147483647 h 1518"/>
                <a:gd name="T20" fmla="*/ 2147483647 w 1350"/>
                <a:gd name="T21" fmla="*/ 2147483647 h 1518"/>
                <a:gd name="T22" fmla="*/ 2147483647 w 1350"/>
                <a:gd name="T23" fmla="*/ 2147483647 h 1518"/>
                <a:gd name="T24" fmla="*/ 2147483647 w 1350"/>
                <a:gd name="T25" fmla="*/ 2147483647 h 1518"/>
                <a:gd name="T26" fmla="*/ 2147483647 w 1350"/>
                <a:gd name="T27" fmla="*/ 2147483647 h 1518"/>
                <a:gd name="T28" fmla="*/ 2147483647 w 1350"/>
                <a:gd name="T29" fmla="*/ 2147483647 h 1518"/>
                <a:gd name="T30" fmla="*/ 2147483647 w 1350"/>
                <a:gd name="T31" fmla="*/ 2147483647 h 1518"/>
                <a:gd name="T32" fmla="*/ 2147483647 w 1350"/>
                <a:gd name="T33" fmla="*/ 2147483647 h 1518"/>
                <a:gd name="T34" fmla="*/ 2147483647 w 1350"/>
                <a:gd name="T35" fmla="*/ 2147483647 h 1518"/>
                <a:gd name="T36" fmla="*/ 2147483647 w 1350"/>
                <a:gd name="T37" fmla="*/ 2147483647 h 1518"/>
                <a:gd name="T38" fmla="*/ 2147483647 w 1350"/>
                <a:gd name="T39" fmla="*/ 2147483647 h 1518"/>
                <a:gd name="T40" fmla="*/ 2147483647 w 1350"/>
                <a:gd name="T41" fmla="*/ 2147483647 h 1518"/>
                <a:gd name="T42" fmla="*/ 2147483647 w 1350"/>
                <a:gd name="T43" fmla="*/ 2147483647 h 1518"/>
                <a:gd name="T44" fmla="*/ 2147483647 w 1350"/>
                <a:gd name="T45" fmla="*/ 2147483647 h 1518"/>
                <a:gd name="T46" fmla="*/ 2147483647 w 1350"/>
                <a:gd name="T47" fmla="*/ 2147483647 h 1518"/>
                <a:gd name="T48" fmla="*/ 2147483647 w 1350"/>
                <a:gd name="T49" fmla="*/ 2147483647 h 1518"/>
                <a:gd name="T50" fmla="*/ 2147483647 w 1350"/>
                <a:gd name="T51" fmla="*/ 2147483647 h 1518"/>
                <a:gd name="T52" fmla="*/ 2147483647 w 1350"/>
                <a:gd name="T53" fmla="*/ 2147483647 h 1518"/>
                <a:gd name="T54" fmla="*/ 2147483647 w 1350"/>
                <a:gd name="T55" fmla="*/ 2147483647 h 1518"/>
                <a:gd name="T56" fmla="*/ 2147483647 w 1350"/>
                <a:gd name="T57" fmla="*/ 2147483647 h 1518"/>
                <a:gd name="T58" fmla="*/ 2147483647 w 1350"/>
                <a:gd name="T59" fmla="*/ 2147483647 h 1518"/>
                <a:gd name="T60" fmla="*/ 2147483647 w 1350"/>
                <a:gd name="T61" fmla="*/ 2147483647 h 1518"/>
                <a:gd name="T62" fmla="*/ 2147483647 w 1350"/>
                <a:gd name="T63" fmla="*/ 2147483647 h 1518"/>
                <a:gd name="T64" fmla="*/ 2147483647 w 1350"/>
                <a:gd name="T65" fmla="*/ 2147483647 h 1518"/>
                <a:gd name="T66" fmla="*/ 2147483647 w 1350"/>
                <a:gd name="T67" fmla="*/ 2147483647 h 1518"/>
                <a:gd name="T68" fmla="*/ 2147483647 w 1350"/>
                <a:gd name="T69" fmla="*/ 2147483647 h 1518"/>
                <a:gd name="T70" fmla="*/ 2147483647 w 1350"/>
                <a:gd name="T71" fmla="*/ 2147483647 h 1518"/>
                <a:gd name="T72" fmla="*/ 2147483647 w 1350"/>
                <a:gd name="T73" fmla="*/ 2147483647 h 1518"/>
                <a:gd name="T74" fmla="*/ 2147483647 w 1350"/>
                <a:gd name="T75" fmla="*/ 2147483647 h 1518"/>
                <a:gd name="T76" fmla="*/ 2147483647 w 1350"/>
                <a:gd name="T77" fmla="*/ 2147483647 h 1518"/>
                <a:gd name="T78" fmla="*/ 2147483647 w 1350"/>
                <a:gd name="T79" fmla="*/ 2147483647 h 1518"/>
                <a:gd name="T80" fmla="*/ 2147483647 w 1350"/>
                <a:gd name="T81" fmla="*/ 2147483647 h 1518"/>
                <a:gd name="T82" fmla="*/ 2147483647 w 1350"/>
                <a:gd name="T83" fmla="*/ 2147483647 h 1518"/>
                <a:gd name="T84" fmla="*/ 2147483647 w 1350"/>
                <a:gd name="T85" fmla="*/ 2147483647 h 1518"/>
                <a:gd name="T86" fmla="*/ 2147483647 w 1350"/>
                <a:gd name="T87" fmla="*/ 2147483647 h 1518"/>
                <a:gd name="T88" fmla="*/ 2147483647 w 1350"/>
                <a:gd name="T89" fmla="*/ 2147483647 h 1518"/>
                <a:gd name="T90" fmla="*/ 2147483647 w 1350"/>
                <a:gd name="T91" fmla="*/ 2147483647 h 1518"/>
                <a:gd name="T92" fmla="*/ 2147483647 w 1350"/>
                <a:gd name="T93" fmla="*/ 2147483647 h 1518"/>
                <a:gd name="T94" fmla="*/ 2147483647 w 1350"/>
                <a:gd name="T95" fmla="*/ 2147483647 h 1518"/>
                <a:gd name="T96" fmla="*/ 2147483647 w 1350"/>
                <a:gd name="T97" fmla="*/ 2147483647 h 1518"/>
                <a:gd name="T98" fmla="*/ 2147483647 w 1350"/>
                <a:gd name="T99" fmla="*/ 2147483647 h 1518"/>
                <a:gd name="T100" fmla="*/ 2147483647 w 1350"/>
                <a:gd name="T101" fmla="*/ 2147483647 h 1518"/>
                <a:gd name="T102" fmla="*/ 2147483647 w 1350"/>
                <a:gd name="T103" fmla="*/ 2147483647 h 1518"/>
                <a:gd name="T104" fmla="*/ 2147483647 w 1350"/>
                <a:gd name="T105" fmla="*/ 2147483647 h 1518"/>
                <a:gd name="T106" fmla="*/ 2147483647 w 1350"/>
                <a:gd name="T107" fmla="*/ 2147483647 h 1518"/>
                <a:gd name="T108" fmla="*/ 2147483647 w 1350"/>
                <a:gd name="T109" fmla="*/ 2147483647 h 1518"/>
                <a:gd name="T110" fmla="*/ 2147483647 w 1350"/>
                <a:gd name="T111" fmla="*/ 2147483647 h 1518"/>
                <a:gd name="T112" fmla="*/ 2147483647 w 1350"/>
                <a:gd name="T113" fmla="*/ 2147483647 h 1518"/>
                <a:gd name="T114" fmla="*/ 2147483647 w 1350"/>
                <a:gd name="T115" fmla="*/ 2147483647 h 1518"/>
                <a:gd name="T116" fmla="*/ 2147483647 w 1350"/>
                <a:gd name="T117" fmla="*/ 2147483647 h 1518"/>
                <a:gd name="T118" fmla="*/ 2147483647 w 1350"/>
                <a:gd name="T119" fmla="*/ 2147483647 h 1518"/>
                <a:gd name="T120" fmla="*/ 2147483647 w 1350"/>
                <a:gd name="T121" fmla="*/ 2147483647 h 1518"/>
                <a:gd name="T122" fmla="*/ 2147483647 w 1350"/>
                <a:gd name="T123" fmla="*/ 2147483647 h 1518"/>
                <a:gd name="T124" fmla="*/ 2147483647 w 1350"/>
                <a:gd name="T125" fmla="*/ 2147483647 h 1518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350"/>
                <a:gd name="T190" fmla="*/ 0 h 1518"/>
                <a:gd name="T191" fmla="*/ 1350 w 1350"/>
                <a:gd name="T192" fmla="*/ 1518 h 1518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350" h="1518">
                  <a:moveTo>
                    <a:pt x="1242" y="468"/>
                  </a:moveTo>
                  <a:lnTo>
                    <a:pt x="1242" y="438"/>
                  </a:lnTo>
                  <a:lnTo>
                    <a:pt x="1260" y="366"/>
                  </a:lnTo>
                  <a:lnTo>
                    <a:pt x="1278" y="354"/>
                  </a:lnTo>
                  <a:lnTo>
                    <a:pt x="1278" y="342"/>
                  </a:lnTo>
                  <a:lnTo>
                    <a:pt x="1302" y="330"/>
                  </a:lnTo>
                  <a:lnTo>
                    <a:pt x="1308" y="318"/>
                  </a:lnTo>
                  <a:lnTo>
                    <a:pt x="1320" y="312"/>
                  </a:lnTo>
                  <a:lnTo>
                    <a:pt x="1332" y="288"/>
                  </a:lnTo>
                  <a:lnTo>
                    <a:pt x="1344" y="276"/>
                  </a:lnTo>
                  <a:lnTo>
                    <a:pt x="1350" y="264"/>
                  </a:lnTo>
                  <a:lnTo>
                    <a:pt x="1350" y="252"/>
                  </a:lnTo>
                  <a:lnTo>
                    <a:pt x="1344" y="246"/>
                  </a:lnTo>
                  <a:lnTo>
                    <a:pt x="1332" y="240"/>
                  </a:lnTo>
                  <a:lnTo>
                    <a:pt x="1320" y="240"/>
                  </a:lnTo>
                  <a:lnTo>
                    <a:pt x="1314" y="234"/>
                  </a:lnTo>
                  <a:lnTo>
                    <a:pt x="1314" y="222"/>
                  </a:lnTo>
                  <a:lnTo>
                    <a:pt x="1320" y="210"/>
                  </a:lnTo>
                  <a:lnTo>
                    <a:pt x="1326" y="204"/>
                  </a:lnTo>
                  <a:lnTo>
                    <a:pt x="1326" y="198"/>
                  </a:lnTo>
                  <a:lnTo>
                    <a:pt x="1320" y="192"/>
                  </a:lnTo>
                  <a:lnTo>
                    <a:pt x="1308" y="186"/>
                  </a:lnTo>
                  <a:lnTo>
                    <a:pt x="1326" y="168"/>
                  </a:lnTo>
                  <a:lnTo>
                    <a:pt x="1320" y="144"/>
                  </a:lnTo>
                  <a:lnTo>
                    <a:pt x="1302" y="144"/>
                  </a:lnTo>
                  <a:lnTo>
                    <a:pt x="1296" y="120"/>
                  </a:lnTo>
                  <a:lnTo>
                    <a:pt x="1290" y="120"/>
                  </a:lnTo>
                  <a:lnTo>
                    <a:pt x="1284" y="114"/>
                  </a:lnTo>
                  <a:lnTo>
                    <a:pt x="1272" y="108"/>
                  </a:lnTo>
                  <a:lnTo>
                    <a:pt x="1260" y="96"/>
                  </a:lnTo>
                  <a:lnTo>
                    <a:pt x="1254" y="84"/>
                  </a:lnTo>
                  <a:lnTo>
                    <a:pt x="1248" y="66"/>
                  </a:lnTo>
                  <a:lnTo>
                    <a:pt x="1236" y="60"/>
                  </a:lnTo>
                  <a:lnTo>
                    <a:pt x="1230" y="54"/>
                  </a:lnTo>
                  <a:lnTo>
                    <a:pt x="1218" y="66"/>
                  </a:lnTo>
                  <a:lnTo>
                    <a:pt x="1218" y="72"/>
                  </a:lnTo>
                  <a:lnTo>
                    <a:pt x="1206" y="84"/>
                  </a:lnTo>
                  <a:lnTo>
                    <a:pt x="1200" y="84"/>
                  </a:lnTo>
                  <a:lnTo>
                    <a:pt x="1188" y="78"/>
                  </a:lnTo>
                  <a:lnTo>
                    <a:pt x="1188" y="72"/>
                  </a:lnTo>
                  <a:lnTo>
                    <a:pt x="1176" y="66"/>
                  </a:lnTo>
                  <a:lnTo>
                    <a:pt x="1164" y="66"/>
                  </a:lnTo>
                  <a:lnTo>
                    <a:pt x="1158" y="72"/>
                  </a:lnTo>
                  <a:lnTo>
                    <a:pt x="1152" y="84"/>
                  </a:lnTo>
                  <a:lnTo>
                    <a:pt x="1146" y="90"/>
                  </a:lnTo>
                  <a:lnTo>
                    <a:pt x="1098" y="66"/>
                  </a:lnTo>
                  <a:lnTo>
                    <a:pt x="1098" y="42"/>
                  </a:lnTo>
                  <a:lnTo>
                    <a:pt x="1068" y="18"/>
                  </a:lnTo>
                  <a:lnTo>
                    <a:pt x="1062" y="6"/>
                  </a:lnTo>
                  <a:lnTo>
                    <a:pt x="1044" y="24"/>
                  </a:lnTo>
                  <a:lnTo>
                    <a:pt x="1026" y="30"/>
                  </a:lnTo>
                  <a:lnTo>
                    <a:pt x="1002" y="30"/>
                  </a:lnTo>
                  <a:lnTo>
                    <a:pt x="990" y="18"/>
                  </a:lnTo>
                  <a:lnTo>
                    <a:pt x="990" y="12"/>
                  </a:lnTo>
                  <a:lnTo>
                    <a:pt x="954" y="18"/>
                  </a:lnTo>
                  <a:lnTo>
                    <a:pt x="942" y="6"/>
                  </a:lnTo>
                  <a:lnTo>
                    <a:pt x="942" y="0"/>
                  </a:lnTo>
                  <a:lnTo>
                    <a:pt x="936" y="0"/>
                  </a:lnTo>
                  <a:lnTo>
                    <a:pt x="918" y="18"/>
                  </a:lnTo>
                  <a:lnTo>
                    <a:pt x="918" y="30"/>
                  </a:lnTo>
                  <a:lnTo>
                    <a:pt x="906" y="30"/>
                  </a:lnTo>
                  <a:lnTo>
                    <a:pt x="900" y="36"/>
                  </a:lnTo>
                  <a:lnTo>
                    <a:pt x="876" y="36"/>
                  </a:lnTo>
                  <a:lnTo>
                    <a:pt x="864" y="24"/>
                  </a:lnTo>
                  <a:lnTo>
                    <a:pt x="840" y="42"/>
                  </a:lnTo>
                  <a:lnTo>
                    <a:pt x="822" y="42"/>
                  </a:lnTo>
                  <a:lnTo>
                    <a:pt x="810" y="54"/>
                  </a:lnTo>
                  <a:lnTo>
                    <a:pt x="798" y="60"/>
                  </a:lnTo>
                  <a:lnTo>
                    <a:pt x="792" y="66"/>
                  </a:lnTo>
                  <a:lnTo>
                    <a:pt x="786" y="66"/>
                  </a:lnTo>
                  <a:lnTo>
                    <a:pt x="762" y="42"/>
                  </a:lnTo>
                  <a:lnTo>
                    <a:pt x="756" y="54"/>
                  </a:lnTo>
                  <a:lnTo>
                    <a:pt x="738" y="72"/>
                  </a:lnTo>
                  <a:lnTo>
                    <a:pt x="738" y="84"/>
                  </a:lnTo>
                  <a:lnTo>
                    <a:pt x="732" y="90"/>
                  </a:lnTo>
                  <a:lnTo>
                    <a:pt x="726" y="102"/>
                  </a:lnTo>
                  <a:lnTo>
                    <a:pt x="720" y="108"/>
                  </a:lnTo>
                  <a:lnTo>
                    <a:pt x="708" y="102"/>
                  </a:lnTo>
                  <a:lnTo>
                    <a:pt x="702" y="96"/>
                  </a:lnTo>
                  <a:lnTo>
                    <a:pt x="690" y="90"/>
                  </a:lnTo>
                  <a:lnTo>
                    <a:pt x="642" y="90"/>
                  </a:lnTo>
                  <a:lnTo>
                    <a:pt x="630" y="84"/>
                  </a:lnTo>
                  <a:lnTo>
                    <a:pt x="624" y="78"/>
                  </a:lnTo>
                  <a:lnTo>
                    <a:pt x="582" y="78"/>
                  </a:lnTo>
                  <a:lnTo>
                    <a:pt x="582" y="48"/>
                  </a:lnTo>
                  <a:lnTo>
                    <a:pt x="576" y="42"/>
                  </a:lnTo>
                  <a:lnTo>
                    <a:pt x="558" y="42"/>
                  </a:lnTo>
                  <a:lnTo>
                    <a:pt x="558" y="30"/>
                  </a:lnTo>
                  <a:lnTo>
                    <a:pt x="546" y="24"/>
                  </a:lnTo>
                  <a:lnTo>
                    <a:pt x="534" y="24"/>
                  </a:lnTo>
                  <a:lnTo>
                    <a:pt x="516" y="18"/>
                  </a:lnTo>
                  <a:lnTo>
                    <a:pt x="504" y="18"/>
                  </a:lnTo>
                  <a:lnTo>
                    <a:pt x="492" y="24"/>
                  </a:lnTo>
                  <a:lnTo>
                    <a:pt x="486" y="30"/>
                  </a:lnTo>
                  <a:lnTo>
                    <a:pt x="486" y="36"/>
                  </a:lnTo>
                  <a:lnTo>
                    <a:pt x="480" y="48"/>
                  </a:lnTo>
                  <a:lnTo>
                    <a:pt x="480" y="54"/>
                  </a:lnTo>
                  <a:lnTo>
                    <a:pt x="474" y="66"/>
                  </a:lnTo>
                  <a:lnTo>
                    <a:pt x="462" y="78"/>
                  </a:lnTo>
                  <a:lnTo>
                    <a:pt x="456" y="78"/>
                  </a:lnTo>
                  <a:lnTo>
                    <a:pt x="444" y="90"/>
                  </a:lnTo>
                  <a:lnTo>
                    <a:pt x="444" y="102"/>
                  </a:lnTo>
                  <a:lnTo>
                    <a:pt x="450" y="102"/>
                  </a:lnTo>
                  <a:lnTo>
                    <a:pt x="450" y="120"/>
                  </a:lnTo>
                  <a:lnTo>
                    <a:pt x="438" y="138"/>
                  </a:lnTo>
                  <a:lnTo>
                    <a:pt x="450" y="150"/>
                  </a:lnTo>
                  <a:lnTo>
                    <a:pt x="450" y="186"/>
                  </a:lnTo>
                  <a:lnTo>
                    <a:pt x="444" y="198"/>
                  </a:lnTo>
                  <a:lnTo>
                    <a:pt x="438" y="216"/>
                  </a:lnTo>
                  <a:lnTo>
                    <a:pt x="426" y="228"/>
                  </a:lnTo>
                  <a:lnTo>
                    <a:pt x="414" y="252"/>
                  </a:lnTo>
                  <a:lnTo>
                    <a:pt x="408" y="258"/>
                  </a:lnTo>
                  <a:lnTo>
                    <a:pt x="408" y="288"/>
                  </a:lnTo>
                  <a:lnTo>
                    <a:pt x="414" y="300"/>
                  </a:lnTo>
                  <a:lnTo>
                    <a:pt x="414" y="324"/>
                  </a:lnTo>
                  <a:lnTo>
                    <a:pt x="396" y="360"/>
                  </a:lnTo>
                  <a:lnTo>
                    <a:pt x="396" y="372"/>
                  </a:lnTo>
                  <a:lnTo>
                    <a:pt x="402" y="378"/>
                  </a:lnTo>
                  <a:lnTo>
                    <a:pt x="408" y="390"/>
                  </a:lnTo>
                  <a:lnTo>
                    <a:pt x="408" y="414"/>
                  </a:lnTo>
                  <a:lnTo>
                    <a:pt x="402" y="426"/>
                  </a:lnTo>
                  <a:lnTo>
                    <a:pt x="390" y="432"/>
                  </a:lnTo>
                  <a:lnTo>
                    <a:pt x="390" y="486"/>
                  </a:lnTo>
                  <a:lnTo>
                    <a:pt x="384" y="492"/>
                  </a:lnTo>
                  <a:lnTo>
                    <a:pt x="372" y="498"/>
                  </a:lnTo>
                  <a:lnTo>
                    <a:pt x="366" y="510"/>
                  </a:lnTo>
                  <a:lnTo>
                    <a:pt x="318" y="534"/>
                  </a:lnTo>
                  <a:lnTo>
                    <a:pt x="312" y="540"/>
                  </a:lnTo>
                  <a:lnTo>
                    <a:pt x="306" y="552"/>
                  </a:lnTo>
                  <a:lnTo>
                    <a:pt x="306" y="588"/>
                  </a:lnTo>
                  <a:lnTo>
                    <a:pt x="282" y="612"/>
                  </a:lnTo>
                  <a:lnTo>
                    <a:pt x="276" y="612"/>
                  </a:lnTo>
                  <a:lnTo>
                    <a:pt x="282" y="714"/>
                  </a:lnTo>
                  <a:lnTo>
                    <a:pt x="252" y="756"/>
                  </a:lnTo>
                  <a:lnTo>
                    <a:pt x="246" y="762"/>
                  </a:lnTo>
                  <a:lnTo>
                    <a:pt x="228" y="762"/>
                  </a:lnTo>
                  <a:lnTo>
                    <a:pt x="216" y="774"/>
                  </a:lnTo>
                  <a:lnTo>
                    <a:pt x="210" y="786"/>
                  </a:lnTo>
                  <a:lnTo>
                    <a:pt x="192" y="804"/>
                  </a:lnTo>
                  <a:lnTo>
                    <a:pt x="186" y="816"/>
                  </a:lnTo>
                  <a:lnTo>
                    <a:pt x="180" y="822"/>
                  </a:lnTo>
                  <a:lnTo>
                    <a:pt x="168" y="828"/>
                  </a:lnTo>
                  <a:lnTo>
                    <a:pt x="150" y="828"/>
                  </a:lnTo>
                  <a:lnTo>
                    <a:pt x="144" y="822"/>
                  </a:lnTo>
                  <a:lnTo>
                    <a:pt x="150" y="810"/>
                  </a:lnTo>
                  <a:lnTo>
                    <a:pt x="150" y="780"/>
                  </a:lnTo>
                  <a:lnTo>
                    <a:pt x="144" y="780"/>
                  </a:lnTo>
                  <a:lnTo>
                    <a:pt x="126" y="798"/>
                  </a:lnTo>
                  <a:lnTo>
                    <a:pt x="102" y="792"/>
                  </a:lnTo>
                  <a:lnTo>
                    <a:pt x="102" y="810"/>
                  </a:lnTo>
                  <a:lnTo>
                    <a:pt x="96" y="822"/>
                  </a:lnTo>
                  <a:lnTo>
                    <a:pt x="90" y="828"/>
                  </a:lnTo>
                  <a:lnTo>
                    <a:pt x="78" y="828"/>
                  </a:lnTo>
                  <a:lnTo>
                    <a:pt x="72" y="822"/>
                  </a:lnTo>
                  <a:lnTo>
                    <a:pt x="72" y="816"/>
                  </a:lnTo>
                  <a:lnTo>
                    <a:pt x="66" y="810"/>
                  </a:lnTo>
                  <a:lnTo>
                    <a:pt x="66" y="804"/>
                  </a:lnTo>
                  <a:lnTo>
                    <a:pt x="54" y="804"/>
                  </a:lnTo>
                  <a:lnTo>
                    <a:pt x="48" y="816"/>
                  </a:lnTo>
                  <a:lnTo>
                    <a:pt x="12" y="846"/>
                  </a:lnTo>
                  <a:lnTo>
                    <a:pt x="18" y="858"/>
                  </a:lnTo>
                  <a:lnTo>
                    <a:pt x="18" y="864"/>
                  </a:lnTo>
                  <a:lnTo>
                    <a:pt x="24" y="876"/>
                  </a:lnTo>
                  <a:lnTo>
                    <a:pt x="24" y="882"/>
                  </a:lnTo>
                  <a:lnTo>
                    <a:pt x="18" y="888"/>
                  </a:lnTo>
                  <a:lnTo>
                    <a:pt x="6" y="894"/>
                  </a:lnTo>
                  <a:lnTo>
                    <a:pt x="0" y="900"/>
                  </a:lnTo>
                  <a:lnTo>
                    <a:pt x="6" y="906"/>
                  </a:lnTo>
                  <a:lnTo>
                    <a:pt x="6" y="912"/>
                  </a:lnTo>
                  <a:lnTo>
                    <a:pt x="18" y="918"/>
                  </a:lnTo>
                  <a:lnTo>
                    <a:pt x="18" y="924"/>
                  </a:lnTo>
                  <a:lnTo>
                    <a:pt x="54" y="906"/>
                  </a:lnTo>
                  <a:lnTo>
                    <a:pt x="78" y="912"/>
                  </a:lnTo>
                  <a:lnTo>
                    <a:pt x="84" y="906"/>
                  </a:lnTo>
                  <a:lnTo>
                    <a:pt x="96" y="912"/>
                  </a:lnTo>
                  <a:lnTo>
                    <a:pt x="120" y="906"/>
                  </a:lnTo>
                  <a:lnTo>
                    <a:pt x="132" y="912"/>
                  </a:lnTo>
                  <a:lnTo>
                    <a:pt x="162" y="912"/>
                  </a:lnTo>
                  <a:lnTo>
                    <a:pt x="174" y="906"/>
                  </a:lnTo>
                  <a:lnTo>
                    <a:pt x="186" y="906"/>
                  </a:lnTo>
                  <a:lnTo>
                    <a:pt x="198" y="912"/>
                  </a:lnTo>
                  <a:lnTo>
                    <a:pt x="228" y="912"/>
                  </a:lnTo>
                  <a:lnTo>
                    <a:pt x="246" y="906"/>
                  </a:lnTo>
                  <a:lnTo>
                    <a:pt x="270" y="906"/>
                  </a:lnTo>
                  <a:lnTo>
                    <a:pt x="276" y="900"/>
                  </a:lnTo>
                  <a:lnTo>
                    <a:pt x="294" y="900"/>
                  </a:lnTo>
                  <a:lnTo>
                    <a:pt x="300" y="906"/>
                  </a:lnTo>
                  <a:lnTo>
                    <a:pt x="306" y="918"/>
                  </a:lnTo>
                  <a:lnTo>
                    <a:pt x="318" y="930"/>
                  </a:lnTo>
                  <a:lnTo>
                    <a:pt x="318" y="972"/>
                  </a:lnTo>
                  <a:lnTo>
                    <a:pt x="336" y="990"/>
                  </a:lnTo>
                  <a:lnTo>
                    <a:pt x="336" y="1014"/>
                  </a:lnTo>
                  <a:lnTo>
                    <a:pt x="330" y="1020"/>
                  </a:lnTo>
                  <a:lnTo>
                    <a:pt x="330" y="1026"/>
                  </a:lnTo>
                  <a:lnTo>
                    <a:pt x="336" y="1032"/>
                  </a:lnTo>
                  <a:lnTo>
                    <a:pt x="342" y="1032"/>
                  </a:lnTo>
                  <a:lnTo>
                    <a:pt x="354" y="1044"/>
                  </a:lnTo>
                  <a:lnTo>
                    <a:pt x="354" y="1056"/>
                  </a:lnTo>
                  <a:lnTo>
                    <a:pt x="360" y="1062"/>
                  </a:lnTo>
                  <a:lnTo>
                    <a:pt x="372" y="1086"/>
                  </a:lnTo>
                  <a:lnTo>
                    <a:pt x="402" y="1086"/>
                  </a:lnTo>
                  <a:lnTo>
                    <a:pt x="414" y="1092"/>
                  </a:lnTo>
                  <a:lnTo>
                    <a:pt x="420" y="1080"/>
                  </a:lnTo>
                  <a:lnTo>
                    <a:pt x="444" y="1080"/>
                  </a:lnTo>
                  <a:lnTo>
                    <a:pt x="456" y="1074"/>
                  </a:lnTo>
                  <a:lnTo>
                    <a:pt x="462" y="1080"/>
                  </a:lnTo>
                  <a:lnTo>
                    <a:pt x="504" y="1074"/>
                  </a:lnTo>
                  <a:lnTo>
                    <a:pt x="504" y="1056"/>
                  </a:lnTo>
                  <a:lnTo>
                    <a:pt x="510" y="1050"/>
                  </a:lnTo>
                  <a:lnTo>
                    <a:pt x="510" y="1044"/>
                  </a:lnTo>
                  <a:lnTo>
                    <a:pt x="522" y="1044"/>
                  </a:lnTo>
                  <a:lnTo>
                    <a:pt x="522" y="1032"/>
                  </a:lnTo>
                  <a:lnTo>
                    <a:pt x="516" y="1020"/>
                  </a:lnTo>
                  <a:lnTo>
                    <a:pt x="510" y="1014"/>
                  </a:lnTo>
                  <a:lnTo>
                    <a:pt x="510" y="1008"/>
                  </a:lnTo>
                  <a:lnTo>
                    <a:pt x="516" y="1002"/>
                  </a:lnTo>
                  <a:lnTo>
                    <a:pt x="564" y="1002"/>
                  </a:lnTo>
                  <a:lnTo>
                    <a:pt x="564" y="996"/>
                  </a:lnTo>
                  <a:lnTo>
                    <a:pt x="576" y="996"/>
                  </a:lnTo>
                  <a:lnTo>
                    <a:pt x="588" y="1002"/>
                  </a:lnTo>
                  <a:lnTo>
                    <a:pt x="588" y="1026"/>
                  </a:lnTo>
                  <a:lnTo>
                    <a:pt x="678" y="1026"/>
                  </a:lnTo>
                  <a:lnTo>
                    <a:pt x="678" y="1050"/>
                  </a:lnTo>
                  <a:lnTo>
                    <a:pt x="666" y="1068"/>
                  </a:lnTo>
                  <a:lnTo>
                    <a:pt x="672" y="1086"/>
                  </a:lnTo>
                  <a:lnTo>
                    <a:pt x="684" y="1098"/>
                  </a:lnTo>
                  <a:lnTo>
                    <a:pt x="690" y="1110"/>
                  </a:lnTo>
                  <a:lnTo>
                    <a:pt x="690" y="1122"/>
                  </a:lnTo>
                  <a:lnTo>
                    <a:pt x="684" y="1134"/>
                  </a:lnTo>
                  <a:lnTo>
                    <a:pt x="678" y="1140"/>
                  </a:lnTo>
                  <a:lnTo>
                    <a:pt x="684" y="1164"/>
                  </a:lnTo>
                  <a:lnTo>
                    <a:pt x="684" y="1176"/>
                  </a:lnTo>
                  <a:lnTo>
                    <a:pt x="678" y="1182"/>
                  </a:lnTo>
                  <a:lnTo>
                    <a:pt x="678" y="1194"/>
                  </a:lnTo>
                  <a:lnTo>
                    <a:pt x="684" y="1212"/>
                  </a:lnTo>
                  <a:lnTo>
                    <a:pt x="696" y="1230"/>
                  </a:lnTo>
                  <a:lnTo>
                    <a:pt x="708" y="1254"/>
                  </a:lnTo>
                  <a:lnTo>
                    <a:pt x="714" y="1260"/>
                  </a:lnTo>
                  <a:lnTo>
                    <a:pt x="714" y="1278"/>
                  </a:lnTo>
                  <a:lnTo>
                    <a:pt x="708" y="1290"/>
                  </a:lnTo>
                  <a:lnTo>
                    <a:pt x="708" y="1302"/>
                  </a:lnTo>
                  <a:lnTo>
                    <a:pt x="702" y="1308"/>
                  </a:lnTo>
                  <a:lnTo>
                    <a:pt x="702" y="1332"/>
                  </a:lnTo>
                  <a:lnTo>
                    <a:pt x="708" y="1338"/>
                  </a:lnTo>
                  <a:lnTo>
                    <a:pt x="714" y="1338"/>
                  </a:lnTo>
                  <a:lnTo>
                    <a:pt x="720" y="1344"/>
                  </a:lnTo>
                  <a:lnTo>
                    <a:pt x="726" y="1326"/>
                  </a:lnTo>
                  <a:lnTo>
                    <a:pt x="756" y="1332"/>
                  </a:lnTo>
                  <a:lnTo>
                    <a:pt x="780" y="1326"/>
                  </a:lnTo>
                  <a:lnTo>
                    <a:pt x="780" y="1314"/>
                  </a:lnTo>
                  <a:lnTo>
                    <a:pt x="792" y="1314"/>
                  </a:lnTo>
                  <a:lnTo>
                    <a:pt x="804" y="1326"/>
                  </a:lnTo>
                  <a:lnTo>
                    <a:pt x="828" y="1326"/>
                  </a:lnTo>
                  <a:lnTo>
                    <a:pt x="834" y="1308"/>
                  </a:lnTo>
                  <a:lnTo>
                    <a:pt x="840" y="1320"/>
                  </a:lnTo>
                  <a:lnTo>
                    <a:pt x="858" y="1320"/>
                  </a:lnTo>
                  <a:lnTo>
                    <a:pt x="858" y="1350"/>
                  </a:lnTo>
                  <a:lnTo>
                    <a:pt x="864" y="1356"/>
                  </a:lnTo>
                  <a:lnTo>
                    <a:pt x="882" y="1356"/>
                  </a:lnTo>
                  <a:lnTo>
                    <a:pt x="882" y="1350"/>
                  </a:lnTo>
                  <a:lnTo>
                    <a:pt x="876" y="1344"/>
                  </a:lnTo>
                  <a:lnTo>
                    <a:pt x="918" y="1338"/>
                  </a:lnTo>
                  <a:lnTo>
                    <a:pt x="918" y="1356"/>
                  </a:lnTo>
                  <a:lnTo>
                    <a:pt x="924" y="1368"/>
                  </a:lnTo>
                  <a:lnTo>
                    <a:pt x="930" y="1374"/>
                  </a:lnTo>
                  <a:lnTo>
                    <a:pt x="948" y="1386"/>
                  </a:lnTo>
                  <a:lnTo>
                    <a:pt x="984" y="1392"/>
                  </a:lnTo>
                  <a:lnTo>
                    <a:pt x="1014" y="1398"/>
                  </a:lnTo>
                  <a:lnTo>
                    <a:pt x="1032" y="1398"/>
                  </a:lnTo>
                  <a:lnTo>
                    <a:pt x="1032" y="1392"/>
                  </a:lnTo>
                  <a:lnTo>
                    <a:pt x="1038" y="1386"/>
                  </a:lnTo>
                  <a:lnTo>
                    <a:pt x="1038" y="1368"/>
                  </a:lnTo>
                  <a:lnTo>
                    <a:pt x="1044" y="1362"/>
                  </a:lnTo>
                  <a:lnTo>
                    <a:pt x="1050" y="1362"/>
                  </a:lnTo>
                  <a:lnTo>
                    <a:pt x="1062" y="1374"/>
                  </a:lnTo>
                  <a:lnTo>
                    <a:pt x="1062" y="1386"/>
                  </a:lnTo>
                  <a:lnTo>
                    <a:pt x="1068" y="1392"/>
                  </a:lnTo>
                  <a:lnTo>
                    <a:pt x="1080" y="1392"/>
                  </a:lnTo>
                  <a:lnTo>
                    <a:pt x="1080" y="1404"/>
                  </a:lnTo>
                  <a:lnTo>
                    <a:pt x="1074" y="1404"/>
                  </a:lnTo>
                  <a:lnTo>
                    <a:pt x="1074" y="1416"/>
                  </a:lnTo>
                  <a:lnTo>
                    <a:pt x="1104" y="1416"/>
                  </a:lnTo>
                  <a:lnTo>
                    <a:pt x="1110" y="1422"/>
                  </a:lnTo>
                  <a:lnTo>
                    <a:pt x="1110" y="1434"/>
                  </a:lnTo>
                  <a:lnTo>
                    <a:pt x="1122" y="1434"/>
                  </a:lnTo>
                  <a:lnTo>
                    <a:pt x="1128" y="1428"/>
                  </a:lnTo>
                  <a:lnTo>
                    <a:pt x="1134" y="1428"/>
                  </a:lnTo>
                  <a:lnTo>
                    <a:pt x="1140" y="1434"/>
                  </a:lnTo>
                  <a:lnTo>
                    <a:pt x="1146" y="1446"/>
                  </a:lnTo>
                  <a:lnTo>
                    <a:pt x="1146" y="1452"/>
                  </a:lnTo>
                  <a:lnTo>
                    <a:pt x="1152" y="1464"/>
                  </a:lnTo>
                  <a:lnTo>
                    <a:pt x="1164" y="1464"/>
                  </a:lnTo>
                  <a:lnTo>
                    <a:pt x="1176" y="1476"/>
                  </a:lnTo>
                  <a:lnTo>
                    <a:pt x="1176" y="1488"/>
                  </a:lnTo>
                  <a:lnTo>
                    <a:pt x="1182" y="1500"/>
                  </a:lnTo>
                  <a:lnTo>
                    <a:pt x="1182" y="1512"/>
                  </a:lnTo>
                  <a:lnTo>
                    <a:pt x="1200" y="1512"/>
                  </a:lnTo>
                  <a:lnTo>
                    <a:pt x="1218" y="1500"/>
                  </a:lnTo>
                  <a:lnTo>
                    <a:pt x="1224" y="1512"/>
                  </a:lnTo>
                  <a:lnTo>
                    <a:pt x="1224" y="1518"/>
                  </a:lnTo>
                  <a:lnTo>
                    <a:pt x="1230" y="1518"/>
                  </a:lnTo>
                  <a:lnTo>
                    <a:pt x="1236" y="1500"/>
                  </a:lnTo>
                  <a:lnTo>
                    <a:pt x="1242" y="1464"/>
                  </a:lnTo>
                  <a:lnTo>
                    <a:pt x="1242" y="1416"/>
                  </a:lnTo>
                  <a:lnTo>
                    <a:pt x="1218" y="1416"/>
                  </a:lnTo>
                  <a:lnTo>
                    <a:pt x="1218" y="1434"/>
                  </a:lnTo>
                  <a:lnTo>
                    <a:pt x="1212" y="1440"/>
                  </a:lnTo>
                  <a:lnTo>
                    <a:pt x="1206" y="1440"/>
                  </a:lnTo>
                  <a:lnTo>
                    <a:pt x="1194" y="1434"/>
                  </a:lnTo>
                  <a:lnTo>
                    <a:pt x="1164" y="1404"/>
                  </a:lnTo>
                  <a:lnTo>
                    <a:pt x="1158" y="1404"/>
                  </a:lnTo>
                  <a:lnTo>
                    <a:pt x="1158" y="1398"/>
                  </a:lnTo>
                  <a:lnTo>
                    <a:pt x="1152" y="1398"/>
                  </a:lnTo>
                  <a:lnTo>
                    <a:pt x="1140" y="1386"/>
                  </a:lnTo>
                  <a:lnTo>
                    <a:pt x="1140" y="1362"/>
                  </a:lnTo>
                  <a:lnTo>
                    <a:pt x="1146" y="1350"/>
                  </a:lnTo>
                  <a:lnTo>
                    <a:pt x="1152" y="1332"/>
                  </a:lnTo>
                  <a:lnTo>
                    <a:pt x="1158" y="1320"/>
                  </a:lnTo>
                  <a:lnTo>
                    <a:pt x="1170" y="1308"/>
                  </a:lnTo>
                  <a:lnTo>
                    <a:pt x="1170" y="1254"/>
                  </a:lnTo>
                  <a:lnTo>
                    <a:pt x="1164" y="1236"/>
                  </a:lnTo>
                  <a:lnTo>
                    <a:pt x="1164" y="1212"/>
                  </a:lnTo>
                  <a:lnTo>
                    <a:pt x="1158" y="1206"/>
                  </a:lnTo>
                  <a:lnTo>
                    <a:pt x="1158" y="1200"/>
                  </a:lnTo>
                  <a:lnTo>
                    <a:pt x="1152" y="1194"/>
                  </a:lnTo>
                  <a:lnTo>
                    <a:pt x="1152" y="1188"/>
                  </a:lnTo>
                  <a:lnTo>
                    <a:pt x="1140" y="1176"/>
                  </a:lnTo>
                  <a:lnTo>
                    <a:pt x="1146" y="1176"/>
                  </a:lnTo>
                  <a:lnTo>
                    <a:pt x="1152" y="1170"/>
                  </a:lnTo>
                  <a:lnTo>
                    <a:pt x="1164" y="1164"/>
                  </a:lnTo>
                  <a:lnTo>
                    <a:pt x="1182" y="1146"/>
                  </a:lnTo>
                  <a:lnTo>
                    <a:pt x="1182" y="1116"/>
                  </a:lnTo>
                  <a:lnTo>
                    <a:pt x="1194" y="1116"/>
                  </a:lnTo>
                  <a:lnTo>
                    <a:pt x="1212" y="1110"/>
                  </a:lnTo>
                  <a:lnTo>
                    <a:pt x="1230" y="1110"/>
                  </a:lnTo>
                  <a:lnTo>
                    <a:pt x="1242" y="1104"/>
                  </a:lnTo>
                  <a:lnTo>
                    <a:pt x="1260" y="1104"/>
                  </a:lnTo>
                  <a:lnTo>
                    <a:pt x="1284" y="1092"/>
                  </a:lnTo>
                  <a:lnTo>
                    <a:pt x="1290" y="1092"/>
                  </a:lnTo>
                  <a:lnTo>
                    <a:pt x="1290" y="1086"/>
                  </a:lnTo>
                  <a:lnTo>
                    <a:pt x="1284" y="1074"/>
                  </a:lnTo>
                  <a:lnTo>
                    <a:pt x="1272" y="1062"/>
                  </a:lnTo>
                  <a:lnTo>
                    <a:pt x="1272" y="1014"/>
                  </a:lnTo>
                  <a:lnTo>
                    <a:pt x="1248" y="1014"/>
                  </a:lnTo>
                  <a:lnTo>
                    <a:pt x="1248" y="1008"/>
                  </a:lnTo>
                  <a:lnTo>
                    <a:pt x="1242" y="996"/>
                  </a:lnTo>
                  <a:lnTo>
                    <a:pt x="1242" y="978"/>
                  </a:lnTo>
                  <a:lnTo>
                    <a:pt x="1236" y="972"/>
                  </a:lnTo>
                  <a:lnTo>
                    <a:pt x="1224" y="966"/>
                  </a:lnTo>
                  <a:lnTo>
                    <a:pt x="1218" y="960"/>
                  </a:lnTo>
                  <a:lnTo>
                    <a:pt x="1206" y="936"/>
                  </a:lnTo>
                  <a:lnTo>
                    <a:pt x="1206" y="906"/>
                  </a:lnTo>
                  <a:lnTo>
                    <a:pt x="1212" y="900"/>
                  </a:lnTo>
                  <a:lnTo>
                    <a:pt x="1212" y="876"/>
                  </a:lnTo>
                  <a:lnTo>
                    <a:pt x="1200" y="864"/>
                  </a:lnTo>
                  <a:lnTo>
                    <a:pt x="1194" y="852"/>
                  </a:lnTo>
                  <a:lnTo>
                    <a:pt x="1194" y="804"/>
                  </a:lnTo>
                  <a:lnTo>
                    <a:pt x="1200" y="780"/>
                  </a:lnTo>
                  <a:lnTo>
                    <a:pt x="1200" y="750"/>
                  </a:lnTo>
                  <a:lnTo>
                    <a:pt x="1212" y="738"/>
                  </a:lnTo>
                  <a:lnTo>
                    <a:pt x="1218" y="744"/>
                  </a:lnTo>
                  <a:lnTo>
                    <a:pt x="1218" y="732"/>
                  </a:lnTo>
                  <a:lnTo>
                    <a:pt x="1224" y="726"/>
                  </a:lnTo>
                  <a:lnTo>
                    <a:pt x="1224" y="696"/>
                  </a:lnTo>
                  <a:lnTo>
                    <a:pt x="1218" y="690"/>
                  </a:lnTo>
                  <a:lnTo>
                    <a:pt x="1206" y="684"/>
                  </a:lnTo>
                  <a:lnTo>
                    <a:pt x="1200" y="678"/>
                  </a:lnTo>
                  <a:lnTo>
                    <a:pt x="1188" y="648"/>
                  </a:lnTo>
                  <a:lnTo>
                    <a:pt x="1182" y="642"/>
                  </a:lnTo>
                  <a:lnTo>
                    <a:pt x="1176" y="642"/>
                  </a:lnTo>
                  <a:lnTo>
                    <a:pt x="1176" y="636"/>
                  </a:lnTo>
                  <a:lnTo>
                    <a:pt x="1182" y="624"/>
                  </a:lnTo>
                  <a:lnTo>
                    <a:pt x="1194" y="618"/>
                  </a:lnTo>
                  <a:lnTo>
                    <a:pt x="1206" y="606"/>
                  </a:lnTo>
                  <a:lnTo>
                    <a:pt x="1206" y="594"/>
                  </a:lnTo>
                  <a:lnTo>
                    <a:pt x="1200" y="588"/>
                  </a:lnTo>
                  <a:lnTo>
                    <a:pt x="1194" y="576"/>
                  </a:lnTo>
                  <a:lnTo>
                    <a:pt x="1194" y="570"/>
                  </a:lnTo>
                  <a:lnTo>
                    <a:pt x="1200" y="564"/>
                  </a:lnTo>
                  <a:lnTo>
                    <a:pt x="1224" y="552"/>
                  </a:lnTo>
                  <a:lnTo>
                    <a:pt x="1230" y="546"/>
                  </a:lnTo>
                  <a:lnTo>
                    <a:pt x="1236" y="546"/>
                  </a:lnTo>
                  <a:lnTo>
                    <a:pt x="1242" y="46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64" name="Congo (Brazzaville)" descr="© INSCALE GmbH, 05.05.2010&#10;http://www.presentationload.com/">
              <a:extLst>
                <a:ext uri="{FF2B5EF4-FFF2-40B4-BE49-F238E27FC236}">
                  <a16:creationId xmlns:a16="http://schemas.microsoft.com/office/drawing/2014/main" id="{451DD634-BCCF-44D3-84BC-F84DE3501080}"/>
                </a:ext>
              </a:extLst>
            </p:cNvPr>
            <p:cNvSpPr>
              <a:spLocks/>
            </p:cNvSpPr>
            <p:nvPr/>
          </p:nvSpPr>
          <p:spPr bwMode="gray">
            <a:xfrm>
              <a:off x="5897759" y="4385890"/>
              <a:ext cx="236547" cy="314222"/>
            </a:xfrm>
            <a:custGeom>
              <a:avLst/>
              <a:gdLst>
                <a:gd name="T0" fmla="*/ 2147483647 w 534"/>
                <a:gd name="T1" fmla="*/ 2147483647 h 702"/>
                <a:gd name="T2" fmla="*/ 2147483647 w 534"/>
                <a:gd name="T3" fmla="*/ 2147483647 h 702"/>
                <a:gd name="T4" fmla="*/ 2147483647 w 534"/>
                <a:gd name="T5" fmla="*/ 2147483647 h 702"/>
                <a:gd name="T6" fmla="*/ 2147483647 w 534"/>
                <a:gd name="T7" fmla="*/ 2147483647 h 702"/>
                <a:gd name="T8" fmla="*/ 2147483647 w 534"/>
                <a:gd name="T9" fmla="*/ 2147483647 h 702"/>
                <a:gd name="T10" fmla="*/ 2147483647 w 534"/>
                <a:gd name="T11" fmla="*/ 2147483647 h 702"/>
                <a:gd name="T12" fmla="*/ 2147483647 w 534"/>
                <a:gd name="T13" fmla="*/ 2147483647 h 702"/>
                <a:gd name="T14" fmla="*/ 2147483647 w 534"/>
                <a:gd name="T15" fmla="*/ 2147483647 h 702"/>
                <a:gd name="T16" fmla="*/ 2147483647 w 534"/>
                <a:gd name="T17" fmla="*/ 2147483647 h 702"/>
                <a:gd name="T18" fmla="*/ 2147483647 w 534"/>
                <a:gd name="T19" fmla="*/ 2147483647 h 702"/>
                <a:gd name="T20" fmla="*/ 2147483647 w 534"/>
                <a:gd name="T21" fmla="*/ 2147483647 h 702"/>
                <a:gd name="T22" fmla="*/ 2147483647 w 534"/>
                <a:gd name="T23" fmla="*/ 2147483647 h 702"/>
                <a:gd name="T24" fmla="*/ 2147483647 w 534"/>
                <a:gd name="T25" fmla="*/ 2147483647 h 702"/>
                <a:gd name="T26" fmla="*/ 2147483647 w 534"/>
                <a:gd name="T27" fmla="*/ 2147483647 h 702"/>
                <a:gd name="T28" fmla="*/ 2147483647 w 534"/>
                <a:gd name="T29" fmla="*/ 2147483647 h 702"/>
                <a:gd name="T30" fmla="*/ 2147483647 w 534"/>
                <a:gd name="T31" fmla="*/ 2147483647 h 702"/>
                <a:gd name="T32" fmla="*/ 2147483647 w 534"/>
                <a:gd name="T33" fmla="*/ 2147483647 h 702"/>
                <a:gd name="T34" fmla="*/ 2147483647 w 534"/>
                <a:gd name="T35" fmla="*/ 2147483647 h 702"/>
                <a:gd name="T36" fmla="*/ 2147483647 w 534"/>
                <a:gd name="T37" fmla="*/ 2147483647 h 702"/>
                <a:gd name="T38" fmla="*/ 2147483647 w 534"/>
                <a:gd name="T39" fmla="*/ 2147483647 h 702"/>
                <a:gd name="T40" fmla="*/ 2147483647 w 534"/>
                <a:gd name="T41" fmla="*/ 2147483647 h 702"/>
                <a:gd name="T42" fmla="*/ 2147483647 w 534"/>
                <a:gd name="T43" fmla="*/ 2147483647 h 702"/>
                <a:gd name="T44" fmla="*/ 2147483647 w 534"/>
                <a:gd name="T45" fmla="*/ 2147483647 h 702"/>
                <a:gd name="T46" fmla="*/ 2147483647 w 534"/>
                <a:gd name="T47" fmla="*/ 2147483647 h 702"/>
                <a:gd name="T48" fmla="*/ 2147483647 w 534"/>
                <a:gd name="T49" fmla="*/ 2147483647 h 702"/>
                <a:gd name="T50" fmla="*/ 0 w 534"/>
                <a:gd name="T51" fmla="*/ 2147483647 h 702"/>
                <a:gd name="T52" fmla="*/ 2147483647 w 534"/>
                <a:gd name="T53" fmla="*/ 2147483647 h 702"/>
                <a:gd name="T54" fmla="*/ 2147483647 w 534"/>
                <a:gd name="T55" fmla="*/ 2147483647 h 702"/>
                <a:gd name="T56" fmla="*/ 2147483647 w 534"/>
                <a:gd name="T57" fmla="*/ 2147483647 h 702"/>
                <a:gd name="T58" fmla="*/ 2147483647 w 534"/>
                <a:gd name="T59" fmla="*/ 2147483647 h 702"/>
                <a:gd name="T60" fmla="*/ 2147483647 w 534"/>
                <a:gd name="T61" fmla="*/ 2147483647 h 702"/>
                <a:gd name="T62" fmla="*/ 2147483647 w 534"/>
                <a:gd name="T63" fmla="*/ 2147483647 h 702"/>
                <a:gd name="T64" fmla="*/ 2147483647 w 534"/>
                <a:gd name="T65" fmla="*/ 2147483647 h 702"/>
                <a:gd name="T66" fmla="*/ 2147483647 w 534"/>
                <a:gd name="T67" fmla="*/ 2147483647 h 702"/>
                <a:gd name="T68" fmla="*/ 2147483647 w 534"/>
                <a:gd name="T69" fmla="*/ 2147483647 h 702"/>
                <a:gd name="T70" fmla="*/ 2147483647 w 534"/>
                <a:gd name="T71" fmla="*/ 2147483647 h 702"/>
                <a:gd name="T72" fmla="*/ 2147483647 w 534"/>
                <a:gd name="T73" fmla="*/ 2147483647 h 702"/>
                <a:gd name="T74" fmla="*/ 2147483647 w 534"/>
                <a:gd name="T75" fmla="*/ 2147483647 h 702"/>
                <a:gd name="T76" fmla="*/ 2147483647 w 534"/>
                <a:gd name="T77" fmla="*/ 2147483647 h 702"/>
                <a:gd name="T78" fmla="*/ 2147483647 w 534"/>
                <a:gd name="T79" fmla="*/ 2147483647 h 702"/>
                <a:gd name="T80" fmla="*/ 2147483647 w 534"/>
                <a:gd name="T81" fmla="*/ 2147483647 h 702"/>
                <a:gd name="T82" fmla="*/ 2147483647 w 534"/>
                <a:gd name="T83" fmla="*/ 2147483647 h 702"/>
                <a:gd name="T84" fmla="*/ 2147483647 w 534"/>
                <a:gd name="T85" fmla="*/ 2147483647 h 702"/>
                <a:gd name="T86" fmla="*/ 2147483647 w 534"/>
                <a:gd name="T87" fmla="*/ 2147483647 h 702"/>
                <a:gd name="T88" fmla="*/ 2147483647 w 534"/>
                <a:gd name="T89" fmla="*/ 2147483647 h 702"/>
                <a:gd name="T90" fmla="*/ 2147483647 w 534"/>
                <a:gd name="T91" fmla="*/ 2147483647 h 702"/>
                <a:gd name="T92" fmla="*/ 2147483647 w 534"/>
                <a:gd name="T93" fmla="*/ 2147483647 h 702"/>
                <a:gd name="T94" fmla="*/ 2147483647 w 534"/>
                <a:gd name="T95" fmla="*/ 2147483647 h 702"/>
                <a:gd name="T96" fmla="*/ 2147483647 w 534"/>
                <a:gd name="T97" fmla="*/ 2147483647 h 702"/>
                <a:gd name="T98" fmla="*/ 2147483647 w 534"/>
                <a:gd name="T99" fmla="*/ 2147483647 h 702"/>
                <a:gd name="T100" fmla="*/ 2147483647 w 534"/>
                <a:gd name="T101" fmla="*/ 2147483647 h 702"/>
                <a:gd name="T102" fmla="*/ 2147483647 w 534"/>
                <a:gd name="T103" fmla="*/ 2147483647 h 70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534"/>
                <a:gd name="T157" fmla="*/ 0 h 702"/>
                <a:gd name="T158" fmla="*/ 534 w 534"/>
                <a:gd name="T159" fmla="*/ 702 h 70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534" h="702">
                  <a:moveTo>
                    <a:pt x="366" y="120"/>
                  </a:moveTo>
                  <a:lnTo>
                    <a:pt x="360" y="126"/>
                  </a:lnTo>
                  <a:lnTo>
                    <a:pt x="354" y="168"/>
                  </a:lnTo>
                  <a:lnTo>
                    <a:pt x="330" y="144"/>
                  </a:lnTo>
                  <a:lnTo>
                    <a:pt x="294" y="144"/>
                  </a:lnTo>
                  <a:lnTo>
                    <a:pt x="288" y="138"/>
                  </a:lnTo>
                  <a:lnTo>
                    <a:pt x="276" y="138"/>
                  </a:lnTo>
                  <a:lnTo>
                    <a:pt x="270" y="132"/>
                  </a:lnTo>
                  <a:lnTo>
                    <a:pt x="258" y="126"/>
                  </a:lnTo>
                  <a:lnTo>
                    <a:pt x="210" y="126"/>
                  </a:lnTo>
                  <a:lnTo>
                    <a:pt x="192" y="132"/>
                  </a:lnTo>
                  <a:lnTo>
                    <a:pt x="162" y="132"/>
                  </a:lnTo>
                  <a:lnTo>
                    <a:pt x="144" y="162"/>
                  </a:lnTo>
                  <a:lnTo>
                    <a:pt x="150" y="198"/>
                  </a:lnTo>
                  <a:lnTo>
                    <a:pt x="156" y="204"/>
                  </a:lnTo>
                  <a:lnTo>
                    <a:pt x="180" y="204"/>
                  </a:lnTo>
                  <a:lnTo>
                    <a:pt x="186" y="198"/>
                  </a:lnTo>
                  <a:lnTo>
                    <a:pt x="186" y="180"/>
                  </a:lnTo>
                  <a:lnTo>
                    <a:pt x="204" y="180"/>
                  </a:lnTo>
                  <a:lnTo>
                    <a:pt x="210" y="186"/>
                  </a:lnTo>
                  <a:lnTo>
                    <a:pt x="222" y="186"/>
                  </a:lnTo>
                  <a:lnTo>
                    <a:pt x="222" y="192"/>
                  </a:lnTo>
                  <a:lnTo>
                    <a:pt x="228" y="198"/>
                  </a:lnTo>
                  <a:lnTo>
                    <a:pt x="228" y="216"/>
                  </a:lnTo>
                  <a:lnTo>
                    <a:pt x="240" y="222"/>
                  </a:lnTo>
                  <a:lnTo>
                    <a:pt x="240" y="234"/>
                  </a:lnTo>
                  <a:lnTo>
                    <a:pt x="234" y="240"/>
                  </a:lnTo>
                  <a:lnTo>
                    <a:pt x="228" y="252"/>
                  </a:lnTo>
                  <a:lnTo>
                    <a:pt x="222" y="258"/>
                  </a:lnTo>
                  <a:lnTo>
                    <a:pt x="210" y="258"/>
                  </a:lnTo>
                  <a:lnTo>
                    <a:pt x="198" y="282"/>
                  </a:lnTo>
                  <a:lnTo>
                    <a:pt x="198" y="318"/>
                  </a:lnTo>
                  <a:lnTo>
                    <a:pt x="216" y="324"/>
                  </a:lnTo>
                  <a:lnTo>
                    <a:pt x="222" y="342"/>
                  </a:lnTo>
                  <a:lnTo>
                    <a:pt x="240" y="342"/>
                  </a:lnTo>
                  <a:lnTo>
                    <a:pt x="246" y="348"/>
                  </a:lnTo>
                  <a:lnTo>
                    <a:pt x="246" y="360"/>
                  </a:lnTo>
                  <a:lnTo>
                    <a:pt x="240" y="366"/>
                  </a:lnTo>
                  <a:lnTo>
                    <a:pt x="240" y="414"/>
                  </a:lnTo>
                  <a:lnTo>
                    <a:pt x="234" y="426"/>
                  </a:lnTo>
                  <a:lnTo>
                    <a:pt x="240" y="450"/>
                  </a:lnTo>
                  <a:lnTo>
                    <a:pt x="234" y="456"/>
                  </a:lnTo>
                  <a:lnTo>
                    <a:pt x="222" y="462"/>
                  </a:lnTo>
                  <a:lnTo>
                    <a:pt x="222" y="486"/>
                  </a:lnTo>
                  <a:lnTo>
                    <a:pt x="216" y="498"/>
                  </a:lnTo>
                  <a:lnTo>
                    <a:pt x="210" y="504"/>
                  </a:lnTo>
                  <a:lnTo>
                    <a:pt x="198" y="504"/>
                  </a:lnTo>
                  <a:lnTo>
                    <a:pt x="192" y="498"/>
                  </a:lnTo>
                  <a:lnTo>
                    <a:pt x="192" y="468"/>
                  </a:lnTo>
                  <a:lnTo>
                    <a:pt x="186" y="468"/>
                  </a:lnTo>
                  <a:lnTo>
                    <a:pt x="180" y="474"/>
                  </a:lnTo>
                  <a:lnTo>
                    <a:pt x="174" y="486"/>
                  </a:lnTo>
                  <a:lnTo>
                    <a:pt x="168" y="492"/>
                  </a:lnTo>
                  <a:lnTo>
                    <a:pt x="138" y="492"/>
                  </a:lnTo>
                  <a:lnTo>
                    <a:pt x="120" y="450"/>
                  </a:lnTo>
                  <a:lnTo>
                    <a:pt x="90" y="450"/>
                  </a:lnTo>
                  <a:lnTo>
                    <a:pt x="90" y="456"/>
                  </a:lnTo>
                  <a:lnTo>
                    <a:pt x="108" y="474"/>
                  </a:lnTo>
                  <a:lnTo>
                    <a:pt x="96" y="480"/>
                  </a:lnTo>
                  <a:lnTo>
                    <a:pt x="90" y="492"/>
                  </a:lnTo>
                  <a:lnTo>
                    <a:pt x="84" y="498"/>
                  </a:lnTo>
                  <a:lnTo>
                    <a:pt x="66" y="498"/>
                  </a:lnTo>
                  <a:lnTo>
                    <a:pt x="54" y="492"/>
                  </a:lnTo>
                  <a:lnTo>
                    <a:pt x="42" y="492"/>
                  </a:lnTo>
                  <a:lnTo>
                    <a:pt x="36" y="486"/>
                  </a:lnTo>
                  <a:lnTo>
                    <a:pt x="30" y="486"/>
                  </a:lnTo>
                  <a:lnTo>
                    <a:pt x="30" y="504"/>
                  </a:lnTo>
                  <a:lnTo>
                    <a:pt x="36" y="510"/>
                  </a:lnTo>
                  <a:lnTo>
                    <a:pt x="36" y="522"/>
                  </a:lnTo>
                  <a:lnTo>
                    <a:pt x="24" y="522"/>
                  </a:lnTo>
                  <a:lnTo>
                    <a:pt x="54" y="540"/>
                  </a:lnTo>
                  <a:lnTo>
                    <a:pt x="36" y="552"/>
                  </a:lnTo>
                  <a:lnTo>
                    <a:pt x="54" y="564"/>
                  </a:lnTo>
                  <a:lnTo>
                    <a:pt x="54" y="600"/>
                  </a:lnTo>
                  <a:lnTo>
                    <a:pt x="48" y="606"/>
                  </a:lnTo>
                  <a:lnTo>
                    <a:pt x="30" y="588"/>
                  </a:lnTo>
                  <a:lnTo>
                    <a:pt x="6" y="600"/>
                  </a:lnTo>
                  <a:lnTo>
                    <a:pt x="0" y="618"/>
                  </a:lnTo>
                  <a:lnTo>
                    <a:pt x="54" y="666"/>
                  </a:lnTo>
                  <a:lnTo>
                    <a:pt x="54" y="684"/>
                  </a:lnTo>
                  <a:lnTo>
                    <a:pt x="72" y="702"/>
                  </a:lnTo>
                  <a:lnTo>
                    <a:pt x="72" y="690"/>
                  </a:lnTo>
                  <a:lnTo>
                    <a:pt x="90" y="690"/>
                  </a:lnTo>
                  <a:lnTo>
                    <a:pt x="90" y="672"/>
                  </a:lnTo>
                  <a:lnTo>
                    <a:pt x="102" y="666"/>
                  </a:lnTo>
                  <a:lnTo>
                    <a:pt x="108" y="660"/>
                  </a:lnTo>
                  <a:lnTo>
                    <a:pt x="120" y="654"/>
                  </a:lnTo>
                  <a:lnTo>
                    <a:pt x="126" y="648"/>
                  </a:lnTo>
                  <a:lnTo>
                    <a:pt x="132" y="654"/>
                  </a:lnTo>
                  <a:lnTo>
                    <a:pt x="132" y="660"/>
                  </a:lnTo>
                  <a:lnTo>
                    <a:pt x="138" y="666"/>
                  </a:lnTo>
                  <a:lnTo>
                    <a:pt x="138" y="672"/>
                  </a:lnTo>
                  <a:lnTo>
                    <a:pt x="150" y="672"/>
                  </a:lnTo>
                  <a:lnTo>
                    <a:pt x="150" y="678"/>
                  </a:lnTo>
                  <a:lnTo>
                    <a:pt x="156" y="684"/>
                  </a:lnTo>
                  <a:lnTo>
                    <a:pt x="156" y="690"/>
                  </a:lnTo>
                  <a:lnTo>
                    <a:pt x="162" y="696"/>
                  </a:lnTo>
                  <a:lnTo>
                    <a:pt x="174" y="696"/>
                  </a:lnTo>
                  <a:lnTo>
                    <a:pt x="180" y="690"/>
                  </a:lnTo>
                  <a:lnTo>
                    <a:pt x="186" y="678"/>
                  </a:lnTo>
                  <a:lnTo>
                    <a:pt x="186" y="660"/>
                  </a:lnTo>
                  <a:lnTo>
                    <a:pt x="210" y="666"/>
                  </a:lnTo>
                  <a:lnTo>
                    <a:pt x="228" y="648"/>
                  </a:lnTo>
                  <a:lnTo>
                    <a:pt x="234" y="648"/>
                  </a:lnTo>
                  <a:lnTo>
                    <a:pt x="234" y="678"/>
                  </a:lnTo>
                  <a:lnTo>
                    <a:pt x="228" y="690"/>
                  </a:lnTo>
                  <a:lnTo>
                    <a:pt x="234" y="696"/>
                  </a:lnTo>
                  <a:lnTo>
                    <a:pt x="252" y="696"/>
                  </a:lnTo>
                  <a:lnTo>
                    <a:pt x="264" y="690"/>
                  </a:lnTo>
                  <a:lnTo>
                    <a:pt x="270" y="684"/>
                  </a:lnTo>
                  <a:lnTo>
                    <a:pt x="276" y="672"/>
                  </a:lnTo>
                  <a:lnTo>
                    <a:pt x="294" y="654"/>
                  </a:lnTo>
                  <a:lnTo>
                    <a:pt x="300" y="642"/>
                  </a:lnTo>
                  <a:lnTo>
                    <a:pt x="312" y="630"/>
                  </a:lnTo>
                  <a:lnTo>
                    <a:pt x="330" y="630"/>
                  </a:lnTo>
                  <a:lnTo>
                    <a:pt x="336" y="624"/>
                  </a:lnTo>
                  <a:lnTo>
                    <a:pt x="366" y="582"/>
                  </a:lnTo>
                  <a:lnTo>
                    <a:pt x="360" y="480"/>
                  </a:lnTo>
                  <a:lnTo>
                    <a:pt x="366" y="480"/>
                  </a:lnTo>
                  <a:lnTo>
                    <a:pt x="390" y="456"/>
                  </a:lnTo>
                  <a:lnTo>
                    <a:pt x="390" y="420"/>
                  </a:lnTo>
                  <a:lnTo>
                    <a:pt x="396" y="408"/>
                  </a:lnTo>
                  <a:lnTo>
                    <a:pt x="402" y="402"/>
                  </a:lnTo>
                  <a:lnTo>
                    <a:pt x="450" y="378"/>
                  </a:lnTo>
                  <a:lnTo>
                    <a:pt x="456" y="366"/>
                  </a:lnTo>
                  <a:lnTo>
                    <a:pt x="468" y="360"/>
                  </a:lnTo>
                  <a:lnTo>
                    <a:pt x="474" y="354"/>
                  </a:lnTo>
                  <a:lnTo>
                    <a:pt x="474" y="300"/>
                  </a:lnTo>
                  <a:lnTo>
                    <a:pt x="486" y="294"/>
                  </a:lnTo>
                  <a:lnTo>
                    <a:pt x="492" y="282"/>
                  </a:lnTo>
                  <a:lnTo>
                    <a:pt x="492" y="258"/>
                  </a:lnTo>
                  <a:lnTo>
                    <a:pt x="486" y="246"/>
                  </a:lnTo>
                  <a:lnTo>
                    <a:pt x="480" y="240"/>
                  </a:lnTo>
                  <a:lnTo>
                    <a:pt x="480" y="228"/>
                  </a:lnTo>
                  <a:lnTo>
                    <a:pt x="498" y="192"/>
                  </a:lnTo>
                  <a:lnTo>
                    <a:pt x="498" y="168"/>
                  </a:lnTo>
                  <a:lnTo>
                    <a:pt x="492" y="156"/>
                  </a:lnTo>
                  <a:lnTo>
                    <a:pt x="492" y="126"/>
                  </a:lnTo>
                  <a:lnTo>
                    <a:pt x="498" y="120"/>
                  </a:lnTo>
                  <a:lnTo>
                    <a:pt x="510" y="96"/>
                  </a:lnTo>
                  <a:lnTo>
                    <a:pt x="522" y="84"/>
                  </a:lnTo>
                  <a:lnTo>
                    <a:pt x="528" y="66"/>
                  </a:lnTo>
                  <a:lnTo>
                    <a:pt x="534" y="54"/>
                  </a:lnTo>
                  <a:lnTo>
                    <a:pt x="534" y="18"/>
                  </a:lnTo>
                  <a:lnTo>
                    <a:pt x="522" y="6"/>
                  </a:lnTo>
                  <a:lnTo>
                    <a:pt x="510" y="18"/>
                  </a:lnTo>
                  <a:lnTo>
                    <a:pt x="498" y="18"/>
                  </a:lnTo>
                  <a:lnTo>
                    <a:pt x="462" y="0"/>
                  </a:lnTo>
                  <a:lnTo>
                    <a:pt x="444" y="0"/>
                  </a:lnTo>
                  <a:lnTo>
                    <a:pt x="426" y="18"/>
                  </a:lnTo>
                  <a:lnTo>
                    <a:pt x="396" y="18"/>
                  </a:lnTo>
                  <a:lnTo>
                    <a:pt x="378" y="48"/>
                  </a:lnTo>
                  <a:lnTo>
                    <a:pt x="390" y="60"/>
                  </a:lnTo>
                  <a:lnTo>
                    <a:pt x="390" y="84"/>
                  </a:lnTo>
                  <a:lnTo>
                    <a:pt x="384" y="96"/>
                  </a:lnTo>
                  <a:lnTo>
                    <a:pt x="378" y="102"/>
                  </a:lnTo>
                  <a:lnTo>
                    <a:pt x="372" y="114"/>
                  </a:lnTo>
                  <a:lnTo>
                    <a:pt x="366" y="12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65" name="Chad" descr="© INSCALE GmbH, 05.05.2010&#10;http://www.presentationload.com/">
              <a:extLst>
                <a:ext uri="{FF2B5EF4-FFF2-40B4-BE49-F238E27FC236}">
                  <a16:creationId xmlns:a16="http://schemas.microsoft.com/office/drawing/2014/main" id="{2DF2DB43-9858-42CE-8BD3-CEE387A62D2A}"/>
                </a:ext>
              </a:extLst>
            </p:cNvPr>
            <p:cNvSpPr>
              <a:spLocks/>
            </p:cNvSpPr>
            <p:nvPr/>
          </p:nvSpPr>
          <p:spPr bwMode="gray">
            <a:xfrm>
              <a:off x="5970787" y="3670163"/>
              <a:ext cx="328626" cy="579247"/>
            </a:xfrm>
            <a:custGeom>
              <a:avLst/>
              <a:gdLst>
                <a:gd name="T0" fmla="*/ 2147483647 w 744"/>
                <a:gd name="T1" fmla="*/ 2147483647 h 1290"/>
                <a:gd name="T2" fmla="*/ 2147483647 w 744"/>
                <a:gd name="T3" fmla="*/ 0 h 1290"/>
                <a:gd name="T4" fmla="*/ 2147483647 w 744"/>
                <a:gd name="T5" fmla="*/ 2147483647 h 1290"/>
                <a:gd name="T6" fmla="*/ 2147483647 w 744"/>
                <a:gd name="T7" fmla="*/ 2147483647 h 1290"/>
                <a:gd name="T8" fmla="*/ 2147483647 w 744"/>
                <a:gd name="T9" fmla="*/ 2147483647 h 1290"/>
                <a:gd name="T10" fmla="*/ 2147483647 w 744"/>
                <a:gd name="T11" fmla="*/ 2147483647 h 1290"/>
                <a:gd name="T12" fmla="*/ 2147483647 w 744"/>
                <a:gd name="T13" fmla="*/ 2147483647 h 1290"/>
                <a:gd name="T14" fmla="*/ 2147483647 w 744"/>
                <a:gd name="T15" fmla="*/ 2147483647 h 1290"/>
                <a:gd name="T16" fmla="*/ 2147483647 w 744"/>
                <a:gd name="T17" fmla="*/ 2147483647 h 1290"/>
                <a:gd name="T18" fmla="*/ 0 w 744"/>
                <a:gd name="T19" fmla="*/ 2147483647 h 1290"/>
                <a:gd name="T20" fmla="*/ 2147483647 w 744"/>
                <a:gd name="T21" fmla="*/ 2147483647 h 1290"/>
                <a:gd name="T22" fmla="*/ 2147483647 w 744"/>
                <a:gd name="T23" fmla="*/ 2147483647 h 1290"/>
                <a:gd name="T24" fmla="*/ 2147483647 w 744"/>
                <a:gd name="T25" fmla="*/ 2147483647 h 1290"/>
                <a:gd name="T26" fmla="*/ 2147483647 w 744"/>
                <a:gd name="T27" fmla="*/ 2147483647 h 1290"/>
                <a:gd name="T28" fmla="*/ 2147483647 w 744"/>
                <a:gd name="T29" fmla="*/ 2147483647 h 1290"/>
                <a:gd name="T30" fmla="*/ 2147483647 w 744"/>
                <a:gd name="T31" fmla="*/ 2147483647 h 1290"/>
                <a:gd name="T32" fmla="*/ 2147483647 w 744"/>
                <a:gd name="T33" fmla="*/ 2147483647 h 1290"/>
                <a:gd name="T34" fmla="*/ 2147483647 w 744"/>
                <a:gd name="T35" fmla="*/ 2147483647 h 1290"/>
                <a:gd name="T36" fmla="*/ 2147483647 w 744"/>
                <a:gd name="T37" fmla="*/ 2147483647 h 1290"/>
                <a:gd name="T38" fmla="*/ 2147483647 w 744"/>
                <a:gd name="T39" fmla="*/ 2147483647 h 1290"/>
                <a:gd name="T40" fmla="*/ 2147483647 w 744"/>
                <a:gd name="T41" fmla="*/ 2147483647 h 1290"/>
                <a:gd name="T42" fmla="*/ 2147483647 w 744"/>
                <a:gd name="T43" fmla="*/ 2147483647 h 1290"/>
                <a:gd name="T44" fmla="*/ 2147483647 w 744"/>
                <a:gd name="T45" fmla="*/ 2147483647 h 1290"/>
                <a:gd name="T46" fmla="*/ 2147483647 w 744"/>
                <a:gd name="T47" fmla="*/ 2147483647 h 1290"/>
                <a:gd name="T48" fmla="*/ 2147483647 w 744"/>
                <a:gd name="T49" fmla="*/ 2147483647 h 1290"/>
                <a:gd name="T50" fmla="*/ 2147483647 w 744"/>
                <a:gd name="T51" fmla="*/ 2147483647 h 1290"/>
                <a:gd name="T52" fmla="*/ 2147483647 w 744"/>
                <a:gd name="T53" fmla="*/ 2147483647 h 1290"/>
                <a:gd name="T54" fmla="*/ 2147483647 w 744"/>
                <a:gd name="T55" fmla="*/ 2147483647 h 1290"/>
                <a:gd name="T56" fmla="*/ 2147483647 w 744"/>
                <a:gd name="T57" fmla="*/ 2147483647 h 1290"/>
                <a:gd name="T58" fmla="*/ 2147483647 w 744"/>
                <a:gd name="T59" fmla="*/ 2147483647 h 1290"/>
                <a:gd name="T60" fmla="*/ 2147483647 w 744"/>
                <a:gd name="T61" fmla="*/ 2147483647 h 1290"/>
                <a:gd name="T62" fmla="*/ 2147483647 w 744"/>
                <a:gd name="T63" fmla="*/ 2147483647 h 1290"/>
                <a:gd name="T64" fmla="*/ 2147483647 w 744"/>
                <a:gd name="T65" fmla="*/ 2147483647 h 1290"/>
                <a:gd name="T66" fmla="*/ 2147483647 w 744"/>
                <a:gd name="T67" fmla="*/ 2147483647 h 1290"/>
                <a:gd name="T68" fmla="*/ 2147483647 w 744"/>
                <a:gd name="T69" fmla="*/ 2147483647 h 1290"/>
                <a:gd name="T70" fmla="*/ 2147483647 w 744"/>
                <a:gd name="T71" fmla="*/ 2147483647 h 1290"/>
                <a:gd name="T72" fmla="*/ 2147483647 w 744"/>
                <a:gd name="T73" fmla="*/ 2147483647 h 1290"/>
                <a:gd name="T74" fmla="*/ 2147483647 w 744"/>
                <a:gd name="T75" fmla="*/ 2147483647 h 1290"/>
                <a:gd name="T76" fmla="*/ 2147483647 w 744"/>
                <a:gd name="T77" fmla="*/ 2147483647 h 1290"/>
                <a:gd name="T78" fmla="*/ 2147483647 w 744"/>
                <a:gd name="T79" fmla="*/ 2147483647 h 1290"/>
                <a:gd name="T80" fmla="*/ 2147483647 w 744"/>
                <a:gd name="T81" fmla="*/ 2147483647 h 1290"/>
                <a:gd name="T82" fmla="*/ 2147483647 w 744"/>
                <a:gd name="T83" fmla="*/ 2147483647 h 1290"/>
                <a:gd name="T84" fmla="*/ 2147483647 w 744"/>
                <a:gd name="T85" fmla="*/ 2147483647 h 1290"/>
                <a:gd name="T86" fmla="*/ 2147483647 w 744"/>
                <a:gd name="T87" fmla="*/ 2147483647 h 1290"/>
                <a:gd name="T88" fmla="*/ 2147483647 w 744"/>
                <a:gd name="T89" fmla="*/ 2147483647 h 1290"/>
                <a:gd name="T90" fmla="*/ 2147483647 w 744"/>
                <a:gd name="T91" fmla="*/ 2147483647 h 1290"/>
                <a:gd name="T92" fmla="*/ 2147483647 w 744"/>
                <a:gd name="T93" fmla="*/ 2147483647 h 1290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744"/>
                <a:gd name="T142" fmla="*/ 0 h 1290"/>
                <a:gd name="T143" fmla="*/ 744 w 744"/>
                <a:gd name="T144" fmla="*/ 1290 h 1290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744" h="1290">
                  <a:moveTo>
                    <a:pt x="678" y="624"/>
                  </a:moveTo>
                  <a:lnTo>
                    <a:pt x="720" y="624"/>
                  </a:lnTo>
                  <a:lnTo>
                    <a:pt x="732" y="630"/>
                  </a:lnTo>
                  <a:lnTo>
                    <a:pt x="744" y="630"/>
                  </a:lnTo>
                  <a:lnTo>
                    <a:pt x="738" y="324"/>
                  </a:lnTo>
                  <a:lnTo>
                    <a:pt x="180" y="0"/>
                  </a:lnTo>
                  <a:lnTo>
                    <a:pt x="156" y="12"/>
                  </a:lnTo>
                  <a:lnTo>
                    <a:pt x="144" y="24"/>
                  </a:lnTo>
                  <a:lnTo>
                    <a:pt x="126" y="30"/>
                  </a:lnTo>
                  <a:lnTo>
                    <a:pt x="108" y="42"/>
                  </a:lnTo>
                  <a:lnTo>
                    <a:pt x="126" y="108"/>
                  </a:lnTo>
                  <a:lnTo>
                    <a:pt x="114" y="156"/>
                  </a:lnTo>
                  <a:lnTo>
                    <a:pt x="144" y="192"/>
                  </a:lnTo>
                  <a:lnTo>
                    <a:pt x="150" y="216"/>
                  </a:lnTo>
                  <a:lnTo>
                    <a:pt x="180" y="252"/>
                  </a:lnTo>
                  <a:lnTo>
                    <a:pt x="162" y="288"/>
                  </a:lnTo>
                  <a:lnTo>
                    <a:pt x="144" y="534"/>
                  </a:lnTo>
                  <a:lnTo>
                    <a:pt x="138" y="540"/>
                  </a:lnTo>
                  <a:lnTo>
                    <a:pt x="120" y="564"/>
                  </a:lnTo>
                  <a:lnTo>
                    <a:pt x="96" y="588"/>
                  </a:lnTo>
                  <a:lnTo>
                    <a:pt x="72" y="618"/>
                  </a:lnTo>
                  <a:lnTo>
                    <a:pt x="54" y="636"/>
                  </a:lnTo>
                  <a:lnTo>
                    <a:pt x="48" y="648"/>
                  </a:lnTo>
                  <a:lnTo>
                    <a:pt x="36" y="666"/>
                  </a:lnTo>
                  <a:lnTo>
                    <a:pt x="30" y="678"/>
                  </a:lnTo>
                  <a:lnTo>
                    <a:pt x="24" y="696"/>
                  </a:lnTo>
                  <a:lnTo>
                    <a:pt x="24" y="708"/>
                  </a:lnTo>
                  <a:lnTo>
                    <a:pt x="18" y="714"/>
                  </a:lnTo>
                  <a:lnTo>
                    <a:pt x="18" y="720"/>
                  </a:lnTo>
                  <a:lnTo>
                    <a:pt x="0" y="726"/>
                  </a:lnTo>
                  <a:lnTo>
                    <a:pt x="6" y="786"/>
                  </a:lnTo>
                  <a:lnTo>
                    <a:pt x="18" y="786"/>
                  </a:lnTo>
                  <a:lnTo>
                    <a:pt x="48" y="834"/>
                  </a:lnTo>
                  <a:lnTo>
                    <a:pt x="48" y="846"/>
                  </a:lnTo>
                  <a:lnTo>
                    <a:pt x="48" y="840"/>
                  </a:lnTo>
                  <a:lnTo>
                    <a:pt x="72" y="834"/>
                  </a:lnTo>
                  <a:lnTo>
                    <a:pt x="72" y="852"/>
                  </a:lnTo>
                  <a:lnTo>
                    <a:pt x="78" y="864"/>
                  </a:lnTo>
                  <a:lnTo>
                    <a:pt x="84" y="870"/>
                  </a:lnTo>
                  <a:lnTo>
                    <a:pt x="96" y="870"/>
                  </a:lnTo>
                  <a:lnTo>
                    <a:pt x="102" y="876"/>
                  </a:lnTo>
                  <a:lnTo>
                    <a:pt x="108" y="876"/>
                  </a:lnTo>
                  <a:lnTo>
                    <a:pt x="102" y="912"/>
                  </a:lnTo>
                  <a:lnTo>
                    <a:pt x="114" y="918"/>
                  </a:lnTo>
                  <a:lnTo>
                    <a:pt x="120" y="930"/>
                  </a:lnTo>
                  <a:lnTo>
                    <a:pt x="120" y="966"/>
                  </a:lnTo>
                  <a:lnTo>
                    <a:pt x="114" y="966"/>
                  </a:lnTo>
                  <a:lnTo>
                    <a:pt x="114" y="1002"/>
                  </a:lnTo>
                  <a:lnTo>
                    <a:pt x="120" y="1020"/>
                  </a:lnTo>
                  <a:lnTo>
                    <a:pt x="120" y="1038"/>
                  </a:lnTo>
                  <a:lnTo>
                    <a:pt x="126" y="1050"/>
                  </a:lnTo>
                  <a:lnTo>
                    <a:pt x="138" y="1056"/>
                  </a:lnTo>
                  <a:lnTo>
                    <a:pt x="144" y="1068"/>
                  </a:lnTo>
                  <a:lnTo>
                    <a:pt x="162" y="1086"/>
                  </a:lnTo>
                  <a:lnTo>
                    <a:pt x="66" y="1086"/>
                  </a:lnTo>
                  <a:lnTo>
                    <a:pt x="54" y="1092"/>
                  </a:lnTo>
                  <a:lnTo>
                    <a:pt x="48" y="1098"/>
                  </a:lnTo>
                  <a:lnTo>
                    <a:pt x="48" y="1110"/>
                  </a:lnTo>
                  <a:lnTo>
                    <a:pt x="60" y="1134"/>
                  </a:lnTo>
                  <a:lnTo>
                    <a:pt x="72" y="1146"/>
                  </a:lnTo>
                  <a:lnTo>
                    <a:pt x="78" y="1158"/>
                  </a:lnTo>
                  <a:lnTo>
                    <a:pt x="90" y="1170"/>
                  </a:lnTo>
                  <a:lnTo>
                    <a:pt x="108" y="1182"/>
                  </a:lnTo>
                  <a:lnTo>
                    <a:pt x="120" y="1188"/>
                  </a:lnTo>
                  <a:lnTo>
                    <a:pt x="132" y="1200"/>
                  </a:lnTo>
                  <a:lnTo>
                    <a:pt x="144" y="1224"/>
                  </a:lnTo>
                  <a:lnTo>
                    <a:pt x="144" y="1242"/>
                  </a:lnTo>
                  <a:lnTo>
                    <a:pt x="150" y="1254"/>
                  </a:lnTo>
                  <a:lnTo>
                    <a:pt x="156" y="1272"/>
                  </a:lnTo>
                  <a:lnTo>
                    <a:pt x="156" y="1284"/>
                  </a:lnTo>
                  <a:lnTo>
                    <a:pt x="162" y="1284"/>
                  </a:lnTo>
                  <a:lnTo>
                    <a:pt x="168" y="1290"/>
                  </a:lnTo>
                  <a:lnTo>
                    <a:pt x="186" y="1290"/>
                  </a:lnTo>
                  <a:lnTo>
                    <a:pt x="198" y="1284"/>
                  </a:lnTo>
                  <a:lnTo>
                    <a:pt x="216" y="1266"/>
                  </a:lnTo>
                  <a:lnTo>
                    <a:pt x="228" y="1260"/>
                  </a:lnTo>
                  <a:lnTo>
                    <a:pt x="234" y="1254"/>
                  </a:lnTo>
                  <a:lnTo>
                    <a:pt x="234" y="1278"/>
                  </a:lnTo>
                  <a:lnTo>
                    <a:pt x="240" y="1284"/>
                  </a:lnTo>
                  <a:lnTo>
                    <a:pt x="246" y="1284"/>
                  </a:lnTo>
                  <a:lnTo>
                    <a:pt x="258" y="1278"/>
                  </a:lnTo>
                  <a:lnTo>
                    <a:pt x="270" y="1266"/>
                  </a:lnTo>
                  <a:lnTo>
                    <a:pt x="276" y="1254"/>
                  </a:lnTo>
                  <a:lnTo>
                    <a:pt x="282" y="1248"/>
                  </a:lnTo>
                  <a:lnTo>
                    <a:pt x="372" y="1248"/>
                  </a:lnTo>
                  <a:lnTo>
                    <a:pt x="378" y="1242"/>
                  </a:lnTo>
                  <a:lnTo>
                    <a:pt x="384" y="1230"/>
                  </a:lnTo>
                  <a:lnTo>
                    <a:pt x="390" y="1224"/>
                  </a:lnTo>
                  <a:lnTo>
                    <a:pt x="396" y="1212"/>
                  </a:lnTo>
                  <a:lnTo>
                    <a:pt x="402" y="1206"/>
                  </a:lnTo>
                  <a:lnTo>
                    <a:pt x="402" y="1194"/>
                  </a:lnTo>
                  <a:lnTo>
                    <a:pt x="390" y="1182"/>
                  </a:lnTo>
                  <a:lnTo>
                    <a:pt x="384" y="1182"/>
                  </a:lnTo>
                  <a:lnTo>
                    <a:pt x="402" y="1170"/>
                  </a:lnTo>
                  <a:lnTo>
                    <a:pt x="420" y="1170"/>
                  </a:lnTo>
                  <a:lnTo>
                    <a:pt x="462" y="1164"/>
                  </a:lnTo>
                  <a:lnTo>
                    <a:pt x="510" y="1146"/>
                  </a:lnTo>
                  <a:lnTo>
                    <a:pt x="528" y="1134"/>
                  </a:lnTo>
                  <a:lnTo>
                    <a:pt x="552" y="1110"/>
                  </a:lnTo>
                  <a:lnTo>
                    <a:pt x="552" y="1092"/>
                  </a:lnTo>
                  <a:lnTo>
                    <a:pt x="588" y="1068"/>
                  </a:lnTo>
                  <a:lnTo>
                    <a:pt x="594" y="1038"/>
                  </a:lnTo>
                  <a:lnTo>
                    <a:pt x="648" y="1008"/>
                  </a:lnTo>
                  <a:lnTo>
                    <a:pt x="672" y="1008"/>
                  </a:lnTo>
                  <a:lnTo>
                    <a:pt x="672" y="996"/>
                  </a:lnTo>
                  <a:lnTo>
                    <a:pt x="684" y="996"/>
                  </a:lnTo>
                  <a:lnTo>
                    <a:pt x="684" y="990"/>
                  </a:lnTo>
                  <a:lnTo>
                    <a:pt x="678" y="984"/>
                  </a:lnTo>
                  <a:lnTo>
                    <a:pt x="666" y="966"/>
                  </a:lnTo>
                  <a:lnTo>
                    <a:pt x="654" y="960"/>
                  </a:lnTo>
                  <a:lnTo>
                    <a:pt x="648" y="960"/>
                  </a:lnTo>
                  <a:lnTo>
                    <a:pt x="642" y="936"/>
                  </a:lnTo>
                  <a:lnTo>
                    <a:pt x="660" y="930"/>
                  </a:lnTo>
                  <a:lnTo>
                    <a:pt x="642" y="918"/>
                  </a:lnTo>
                  <a:lnTo>
                    <a:pt x="642" y="876"/>
                  </a:lnTo>
                  <a:lnTo>
                    <a:pt x="636" y="870"/>
                  </a:lnTo>
                  <a:lnTo>
                    <a:pt x="624" y="870"/>
                  </a:lnTo>
                  <a:lnTo>
                    <a:pt x="618" y="876"/>
                  </a:lnTo>
                  <a:lnTo>
                    <a:pt x="606" y="876"/>
                  </a:lnTo>
                  <a:lnTo>
                    <a:pt x="600" y="870"/>
                  </a:lnTo>
                  <a:lnTo>
                    <a:pt x="600" y="852"/>
                  </a:lnTo>
                  <a:lnTo>
                    <a:pt x="606" y="840"/>
                  </a:lnTo>
                  <a:lnTo>
                    <a:pt x="618" y="834"/>
                  </a:lnTo>
                  <a:lnTo>
                    <a:pt x="630" y="822"/>
                  </a:lnTo>
                  <a:lnTo>
                    <a:pt x="630" y="810"/>
                  </a:lnTo>
                  <a:lnTo>
                    <a:pt x="618" y="786"/>
                  </a:lnTo>
                  <a:lnTo>
                    <a:pt x="612" y="780"/>
                  </a:lnTo>
                  <a:lnTo>
                    <a:pt x="630" y="762"/>
                  </a:lnTo>
                  <a:lnTo>
                    <a:pt x="648" y="750"/>
                  </a:lnTo>
                  <a:lnTo>
                    <a:pt x="642" y="732"/>
                  </a:lnTo>
                  <a:lnTo>
                    <a:pt x="636" y="708"/>
                  </a:lnTo>
                  <a:lnTo>
                    <a:pt x="648" y="708"/>
                  </a:lnTo>
                  <a:lnTo>
                    <a:pt x="648" y="690"/>
                  </a:lnTo>
                  <a:lnTo>
                    <a:pt x="660" y="678"/>
                  </a:lnTo>
                  <a:lnTo>
                    <a:pt x="672" y="672"/>
                  </a:lnTo>
                  <a:lnTo>
                    <a:pt x="678" y="666"/>
                  </a:lnTo>
                  <a:lnTo>
                    <a:pt x="678" y="660"/>
                  </a:lnTo>
                  <a:lnTo>
                    <a:pt x="672" y="654"/>
                  </a:lnTo>
                  <a:lnTo>
                    <a:pt x="672" y="642"/>
                  </a:lnTo>
                  <a:lnTo>
                    <a:pt x="666" y="636"/>
                  </a:lnTo>
                  <a:lnTo>
                    <a:pt x="678" y="624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66" name="Central African Republic" descr="© INSCALE GmbH, 05.05.2010&#10;http://www.presentationload.com/">
              <a:extLst>
                <a:ext uri="{FF2B5EF4-FFF2-40B4-BE49-F238E27FC236}">
                  <a16:creationId xmlns:a16="http://schemas.microsoft.com/office/drawing/2014/main" id="{A0F67596-115A-485C-BCFE-6BD867669C77}"/>
                </a:ext>
              </a:extLst>
            </p:cNvPr>
            <p:cNvSpPr>
              <a:spLocks/>
            </p:cNvSpPr>
            <p:nvPr/>
          </p:nvSpPr>
          <p:spPr bwMode="gray">
            <a:xfrm>
              <a:off x="6002539" y="4124039"/>
              <a:ext cx="404830" cy="314222"/>
            </a:xfrm>
            <a:custGeom>
              <a:avLst/>
              <a:gdLst>
                <a:gd name="T0" fmla="*/ 2147483647 w 912"/>
                <a:gd name="T1" fmla="*/ 2147483647 h 702"/>
                <a:gd name="T2" fmla="*/ 2147483647 w 912"/>
                <a:gd name="T3" fmla="*/ 2147483647 h 702"/>
                <a:gd name="T4" fmla="*/ 2147483647 w 912"/>
                <a:gd name="T5" fmla="*/ 2147483647 h 702"/>
                <a:gd name="T6" fmla="*/ 2147483647 w 912"/>
                <a:gd name="T7" fmla="*/ 2147483647 h 702"/>
                <a:gd name="T8" fmla="*/ 2147483647 w 912"/>
                <a:gd name="T9" fmla="*/ 2147483647 h 702"/>
                <a:gd name="T10" fmla="*/ 2147483647 w 912"/>
                <a:gd name="T11" fmla="*/ 2147483647 h 702"/>
                <a:gd name="T12" fmla="*/ 2147483647 w 912"/>
                <a:gd name="T13" fmla="*/ 2147483647 h 702"/>
                <a:gd name="T14" fmla="*/ 2147483647 w 912"/>
                <a:gd name="T15" fmla="*/ 2147483647 h 702"/>
                <a:gd name="T16" fmla="*/ 2147483647 w 912"/>
                <a:gd name="T17" fmla="*/ 2147483647 h 702"/>
                <a:gd name="T18" fmla="*/ 2147483647 w 912"/>
                <a:gd name="T19" fmla="*/ 2147483647 h 702"/>
                <a:gd name="T20" fmla="*/ 2147483647 w 912"/>
                <a:gd name="T21" fmla="*/ 2147483647 h 702"/>
                <a:gd name="T22" fmla="*/ 2147483647 w 912"/>
                <a:gd name="T23" fmla="*/ 2147483647 h 702"/>
                <a:gd name="T24" fmla="*/ 2147483647 w 912"/>
                <a:gd name="T25" fmla="*/ 2147483647 h 702"/>
                <a:gd name="T26" fmla="*/ 2147483647 w 912"/>
                <a:gd name="T27" fmla="*/ 2147483647 h 702"/>
                <a:gd name="T28" fmla="*/ 2147483647 w 912"/>
                <a:gd name="T29" fmla="*/ 2147483647 h 702"/>
                <a:gd name="T30" fmla="*/ 2147483647 w 912"/>
                <a:gd name="T31" fmla="*/ 0 h 702"/>
                <a:gd name="T32" fmla="*/ 2147483647 w 912"/>
                <a:gd name="T33" fmla="*/ 2147483647 h 702"/>
                <a:gd name="T34" fmla="*/ 2147483647 w 912"/>
                <a:gd name="T35" fmla="*/ 2147483647 h 702"/>
                <a:gd name="T36" fmla="*/ 2147483647 w 912"/>
                <a:gd name="T37" fmla="*/ 2147483647 h 702"/>
                <a:gd name="T38" fmla="*/ 2147483647 w 912"/>
                <a:gd name="T39" fmla="*/ 2147483647 h 702"/>
                <a:gd name="T40" fmla="*/ 2147483647 w 912"/>
                <a:gd name="T41" fmla="*/ 2147483647 h 702"/>
                <a:gd name="T42" fmla="*/ 2147483647 w 912"/>
                <a:gd name="T43" fmla="*/ 2147483647 h 702"/>
                <a:gd name="T44" fmla="*/ 2147483647 w 912"/>
                <a:gd name="T45" fmla="*/ 2147483647 h 702"/>
                <a:gd name="T46" fmla="*/ 2147483647 w 912"/>
                <a:gd name="T47" fmla="*/ 2147483647 h 702"/>
                <a:gd name="T48" fmla="*/ 2147483647 w 912"/>
                <a:gd name="T49" fmla="*/ 2147483647 h 702"/>
                <a:gd name="T50" fmla="*/ 2147483647 w 912"/>
                <a:gd name="T51" fmla="*/ 2147483647 h 702"/>
                <a:gd name="T52" fmla="*/ 2147483647 w 912"/>
                <a:gd name="T53" fmla="*/ 2147483647 h 702"/>
                <a:gd name="T54" fmla="*/ 2147483647 w 912"/>
                <a:gd name="T55" fmla="*/ 2147483647 h 702"/>
                <a:gd name="T56" fmla="*/ 2147483647 w 912"/>
                <a:gd name="T57" fmla="*/ 2147483647 h 702"/>
                <a:gd name="T58" fmla="*/ 2147483647 w 912"/>
                <a:gd name="T59" fmla="*/ 2147483647 h 702"/>
                <a:gd name="T60" fmla="*/ 0 w 912"/>
                <a:gd name="T61" fmla="*/ 2147483647 h 702"/>
                <a:gd name="T62" fmla="*/ 2147483647 w 912"/>
                <a:gd name="T63" fmla="*/ 2147483647 h 702"/>
                <a:gd name="T64" fmla="*/ 2147483647 w 912"/>
                <a:gd name="T65" fmla="*/ 2147483647 h 702"/>
                <a:gd name="T66" fmla="*/ 2147483647 w 912"/>
                <a:gd name="T67" fmla="*/ 2147483647 h 702"/>
                <a:gd name="T68" fmla="*/ 2147483647 w 912"/>
                <a:gd name="T69" fmla="*/ 2147483647 h 702"/>
                <a:gd name="T70" fmla="*/ 2147483647 w 912"/>
                <a:gd name="T71" fmla="*/ 2147483647 h 702"/>
                <a:gd name="T72" fmla="*/ 2147483647 w 912"/>
                <a:gd name="T73" fmla="*/ 2147483647 h 702"/>
                <a:gd name="T74" fmla="*/ 2147483647 w 912"/>
                <a:gd name="T75" fmla="*/ 2147483647 h 702"/>
                <a:gd name="T76" fmla="*/ 2147483647 w 912"/>
                <a:gd name="T77" fmla="*/ 2147483647 h 702"/>
                <a:gd name="T78" fmla="*/ 2147483647 w 912"/>
                <a:gd name="T79" fmla="*/ 2147483647 h 702"/>
                <a:gd name="T80" fmla="*/ 2147483647 w 912"/>
                <a:gd name="T81" fmla="*/ 2147483647 h 702"/>
                <a:gd name="T82" fmla="*/ 2147483647 w 912"/>
                <a:gd name="T83" fmla="*/ 2147483647 h 702"/>
                <a:gd name="T84" fmla="*/ 2147483647 w 912"/>
                <a:gd name="T85" fmla="*/ 2147483647 h 702"/>
                <a:gd name="T86" fmla="*/ 2147483647 w 912"/>
                <a:gd name="T87" fmla="*/ 2147483647 h 702"/>
                <a:gd name="T88" fmla="*/ 2147483647 w 912"/>
                <a:gd name="T89" fmla="*/ 2147483647 h 702"/>
                <a:gd name="T90" fmla="*/ 2147483647 w 912"/>
                <a:gd name="T91" fmla="*/ 2147483647 h 702"/>
                <a:gd name="T92" fmla="*/ 2147483647 w 912"/>
                <a:gd name="T93" fmla="*/ 2147483647 h 702"/>
                <a:gd name="T94" fmla="*/ 2147483647 w 912"/>
                <a:gd name="T95" fmla="*/ 2147483647 h 702"/>
                <a:gd name="T96" fmla="*/ 2147483647 w 912"/>
                <a:gd name="T97" fmla="*/ 2147483647 h 702"/>
                <a:gd name="T98" fmla="*/ 2147483647 w 912"/>
                <a:gd name="T99" fmla="*/ 2147483647 h 702"/>
                <a:gd name="T100" fmla="*/ 2147483647 w 912"/>
                <a:gd name="T101" fmla="*/ 2147483647 h 702"/>
                <a:gd name="T102" fmla="*/ 2147483647 w 912"/>
                <a:gd name="T103" fmla="*/ 2147483647 h 702"/>
                <a:gd name="T104" fmla="*/ 2147483647 w 912"/>
                <a:gd name="T105" fmla="*/ 2147483647 h 702"/>
                <a:gd name="T106" fmla="*/ 2147483647 w 912"/>
                <a:gd name="T107" fmla="*/ 2147483647 h 702"/>
                <a:gd name="T108" fmla="*/ 2147483647 w 912"/>
                <a:gd name="T109" fmla="*/ 2147483647 h 702"/>
                <a:gd name="T110" fmla="*/ 2147483647 w 912"/>
                <a:gd name="T111" fmla="*/ 2147483647 h 702"/>
                <a:gd name="T112" fmla="*/ 2147483647 w 912"/>
                <a:gd name="T113" fmla="*/ 2147483647 h 702"/>
                <a:gd name="T114" fmla="*/ 2147483647 w 912"/>
                <a:gd name="T115" fmla="*/ 2147483647 h 702"/>
                <a:gd name="T116" fmla="*/ 2147483647 w 912"/>
                <a:gd name="T117" fmla="*/ 2147483647 h 702"/>
                <a:gd name="T118" fmla="*/ 2147483647 w 912"/>
                <a:gd name="T119" fmla="*/ 2147483647 h 702"/>
                <a:gd name="T120" fmla="*/ 2147483647 w 912"/>
                <a:gd name="T121" fmla="*/ 2147483647 h 70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912"/>
                <a:gd name="T184" fmla="*/ 0 h 702"/>
                <a:gd name="T185" fmla="*/ 912 w 912"/>
                <a:gd name="T186" fmla="*/ 702 h 70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912" h="702">
                  <a:moveTo>
                    <a:pt x="906" y="420"/>
                  </a:moveTo>
                  <a:lnTo>
                    <a:pt x="900" y="414"/>
                  </a:lnTo>
                  <a:lnTo>
                    <a:pt x="888" y="408"/>
                  </a:lnTo>
                  <a:lnTo>
                    <a:pt x="882" y="402"/>
                  </a:lnTo>
                  <a:lnTo>
                    <a:pt x="858" y="396"/>
                  </a:lnTo>
                  <a:lnTo>
                    <a:pt x="858" y="378"/>
                  </a:lnTo>
                  <a:lnTo>
                    <a:pt x="846" y="366"/>
                  </a:lnTo>
                  <a:lnTo>
                    <a:pt x="846" y="360"/>
                  </a:lnTo>
                  <a:lnTo>
                    <a:pt x="858" y="360"/>
                  </a:lnTo>
                  <a:lnTo>
                    <a:pt x="858" y="348"/>
                  </a:lnTo>
                  <a:lnTo>
                    <a:pt x="852" y="342"/>
                  </a:lnTo>
                  <a:lnTo>
                    <a:pt x="834" y="342"/>
                  </a:lnTo>
                  <a:lnTo>
                    <a:pt x="834" y="336"/>
                  </a:lnTo>
                  <a:lnTo>
                    <a:pt x="828" y="330"/>
                  </a:lnTo>
                  <a:lnTo>
                    <a:pt x="822" y="318"/>
                  </a:lnTo>
                  <a:lnTo>
                    <a:pt x="810" y="306"/>
                  </a:lnTo>
                  <a:lnTo>
                    <a:pt x="798" y="300"/>
                  </a:lnTo>
                  <a:lnTo>
                    <a:pt x="792" y="300"/>
                  </a:lnTo>
                  <a:lnTo>
                    <a:pt x="780" y="294"/>
                  </a:lnTo>
                  <a:lnTo>
                    <a:pt x="768" y="282"/>
                  </a:lnTo>
                  <a:lnTo>
                    <a:pt x="768" y="276"/>
                  </a:lnTo>
                  <a:lnTo>
                    <a:pt x="774" y="276"/>
                  </a:lnTo>
                  <a:lnTo>
                    <a:pt x="774" y="270"/>
                  </a:lnTo>
                  <a:lnTo>
                    <a:pt x="780" y="270"/>
                  </a:lnTo>
                  <a:lnTo>
                    <a:pt x="780" y="264"/>
                  </a:lnTo>
                  <a:lnTo>
                    <a:pt x="768" y="252"/>
                  </a:lnTo>
                  <a:lnTo>
                    <a:pt x="756" y="246"/>
                  </a:lnTo>
                  <a:lnTo>
                    <a:pt x="750" y="246"/>
                  </a:lnTo>
                  <a:lnTo>
                    <a:pt x="750" y="228"/>
                  </a:lnTo>
                  <a:lnTo>
                    <a:pt x="720" y="228"/>
                  </a:lnTo>
                  <a:lnTo>
                    <a:pt x="696" y="216"/>
                  </a:lnTo>
                  <a:lnTo>
                    <a:pt x="696" y="186"/>
                  </a:lnTo>
                  <a:lnTo>
                    <a:pt x="648" y="180"/>
                  </a:lnTo>
                  <a:lnTo>
                    <a:pt x="654" y="162"/>
                  </a:lnTo>
                  <a:lnTo>
                    <a:pt x="648" y="162"/>
                  </a:lnTo>
                  <a:lnTo>
                    <a:pt x="642" y="156"/>
                  </a:lnTo>
                  <a:lnTo>
                    <a:pt x="642" y="150"/>
                  </a:lnTo>
                  <a:lnTo>
                    <a:pt x="648" y="144"/>
                  </a:lnTo>
                  <a:lnTo>
                    <a:pt x="654" y="132"/>
                  </a:lnTo>
                  <a:lnTo>
                    <a:pt x="660" y="126"/>
                  </a:lnTo>
                  <a:lnTo>
                    <a:pt x="660" y="96"/>
                  </a:lnTo>
                  <a:lnTo>
                    <a:pt x="654" y="84"/>
                  </a:lnTo>
                  <a:lnTo>
                    <a:pt x="648" y="66"/>
                  </a:lnTo>
                  <a:lnTo>
                    <a:pt x="636" y="54"/>
                  </a:lnTo>
                  <a:lnTo>
                    <a:pt x="630" y="42"/>
                  </a:lnTo>
                  <a:lnTo>
                    <a:pt x="600" y="12"/>
                  </a:lnTo>
                  <a:lnTo>
                    <a:pt x="600" y="0"/>
                  </a:lnTo>
                  <a:lnTo>
                    <a:pt x="576" y="0"/>
                  </a:lnTo>
                  <a:lnTo>
                    <a:pt x="522" y="30"/>
                  </a:lnTo>
                  <a:lnTo>
                    <a:pt x="516" y="60"/>
                  </a:lnTo>
                  <a:lnTo>
                    <a:pt x="480" y="84"/>
                  </a:lnTo>
                  <a:lnTo>
                    <a:pt x="480" y="102"/>
                  </a:lnTo>
                  <a:lnTo>
                    <a:pt x="456" y="126"/>
                  </a:lnTo>
                  <a:lnTo>
                    <a:pt x="438" y="138"/>
                  </a:lnTo>
                  <a:lnTo>
                    <a:pt x="390" y="156"/>
                  </a:lnTo>
                  <a:lnTo>
                    <a:pt x="348" y="162"/>
                  </a:lnTo>
                  <a:lnTo>
                    <a:pt x="330" y="162"/>
                  </a:lnTo>
                  <a:lnTo>
                    <a:pt x="312" y="174"/>
                  </a:lnTo>
                  <a:lnTo>
                    <a:pt x="318" y="174"/>
                  </a:lnTo>
                  <a:lnTo>
                    <a:pt x="330" y="186"/>
                  </a:lnTo>
                  <a:lnTo>
                    <a:pt x="330" y="198"/>
                  </a:lnTo>
                  <a:lnTo>
                    <a:pt x="324" y="204"/>
                  </a:lnTo>
                  <a:lnTo>
                    <a:pt x="318" y="216"/>
                  </a:lnTo>
                  <a:lnTo>
                    <a:pt x="312" y="222"/>
                  </a:lnTo>
                  <a:lnTo>
                    <a:pt x="306" y="234"/>
                  </a:lnTo>
                  <a:lnTo>
                    <a:pt x="300" y="240"/>
                  </a:lnTo>
                  <a:lnTo>
                    <a:pt x="210" y="240"/>
                  </a:lnTo>
                  <a:lnTo>
                    <a:pt x="204" y="246"/>
                  </a:lnTo>
                  <a:lnTo>
                    <a:pt x="198" y="258"/>
                  </a:lnTo>
                  <a:lnTo>
                    <a:pt x="186" y="270"/>
                  </a:lnTo>
                  <a:lnTo>
                    <a:pt x="174" y="276"/>
                  </a:lnTo>
                  <a:lnTo>
                    <a:pt x="168" y="276"/>
                  </a:lnTo>
                  <a:lnTo>
                    <a:pt x="162" y="270"/>
                  </a:lnTo>
                  <a:lnTo>
                    <a:pt x="162" y="246"/>
                  </a:lnTo>
                  <a:lnTo>
                    <a:pt x="156" y="252"/>
                  </a:lnTo>
                  <a:lnTo>
                    <a:pt x="144" y="258"/>
                  </a:lnTo>
                  <a:lnTo>
                    <a:pt x="126" y="276"/>
                  </a:lnTo>
                  <a:lnTo>
                    <a:pt x="114" y="282"/>
                  </a:lnTo>
                  <a:lnTo>
                    <a:pt x="96" y="282"/>
                  </a:lnTo>
                  <a:lnTo>
                    <a:pt x="90" y="276"/>
                  </a:lnTo>
                  <a:lnTo>
                    <a:pt x="78" y="276"/>
                  </a:lnTo>
                  <a:lnTo>
                    <a:pt x="66" y="288"/>
                  </a:lnTo>
                  <a:lnTo>
                    <a:pt x="60" y="300"/>
                  </a:lnTo>
                  <a:lnTo>
                    <a:pt x="54" y="306"/>
                  </a:lnTo>
                  <a:lnTo>
                    <a:pt x="54" y="324"/>
                  </a:lnTo>
                  <a:lnTo>
                    <a:pt x="48" y="336"/>
                  </a:lnTo>
                  <a:lnTo>
                    <a:pt x="42" y="336"/>
                  </a:lnTo>
                  <a:lnTo>
                    <a:pt x="36" y="372"/>
                  </a:lnTo>
                  <a:lnTo>
                    <a:pt x="30" y="372"/>
                  </a:lnTo>
                  <a:lnTo>
                    <a:pt x="24" y="378"/>
                  </a:lnTo>
                  <a:lnTo>
                    <a:pt x="12" y="384"/>
                  </a:lnTo>
                  <a:lnTo>
                    <a:pt x="0" y="396"/>
                  </a:lnTo>
                  <a:lnTo>
                    <a:pt x="0" y="402"/>
                  </a:lnTo>
                  <a:lnTo>
                    <a:pt x="12" y="408"/>
                  </a:lnTo>
                  <a:lnTo>
                    <a:pt x="18" y="408"/>
                  </a:lnTo>
                  <a:lnTo>
                    <a:pt x="18" y="444"/>
                  </a:lnTo>
                  <a:lnTo>
                    <a:pt x="6" y="456"/>
                  </a:lnTo>
                  <a:lnTo>
                    <a:pt x="24" y="468"/>
                  </a:lnTo>
                  <a:lnTo>
                    <a:pt x="24" y="516"/>
                  </a:lnTo>
                  <a:lnTo>
                    <a:pt x="30" y="516"/>
                  </a:lnTo>
                  <a:lnTo>
                    <a:pt x="48" y="534"/>
                  </a:lnTo>
                  <a:lnTo>
                    <a:pt x="54" y="534"/>
                  </a:lnTo>
                  <a:lnTo>
                    <a:pt x="54" y="576"/>
                  </a:lnTo>
                  <a:lnTo>
                    <a:pt x="60" y="582"/>
                  </a:lnTo>
                  <a:lnTo>
                    <a:pt x="72" y="606"/>
                  </a:lnTo>
                  <a:lnTo>
                    <a:pt x="84" y="618"/>
                  </a:lnTo>
                  <a:lnTo>
                    <a:pt x="96" y="624"/>
                  </a:lnTo>
                  <a:lnTo>
                    <a:pt x="102" y="636"/>
                  </a:lnTo>
                  <a:lnTo>
                    <a:pt x="114" y="642"/>
                  </a:lnTo>
                  <a:lnTo>
                    <a:pt x="120" y="660"/>
                  </a:lnTo>
                  <a:lnTo>
                    <a:pt x="120" y="690"/>
                  </a:lnTo>
                  <a:lnTo>
                    <a:pt x="132" y="702"/>
                  </a:lnTo>
                  <a:lnTo>
                    <a:pt x="138" y="696"/>
                  </a:lnTo>
                  <a:lnTo>
                    <a:pt x="144" y="684"/>
                  </a:lnTo>
                  <a:lnTo>
                    <a:pt x="150" y="678"/>
                  </a:lnTo>
                  <a:lnTo>
                    <a:pt x="156" y="666"/>
                  </a:lnTo>
                  <a:lnTo>
                    <a:pt x="156" y="642"/>
                  </a:lnTo>
                  <a:lnTo>
                    <a:pt x="144" y="630"/>
                  </a:lnTo>
                  <a:lnTo>
                    <a:pt x="162" y="600"/>
                  </a:lnTo>
                  <a:lnTo>
                    <a:pt x="192" y="600"/>
                  </a:lnTo>
                  <a:lnTo>
                    <a:pt x="210" y="582"/>
                  </a:lnTo>
                  <a:lnTo>
                    <a:pt x="228" y="582"/>
                  </a:lnTo>
                  <a:lnTo>
                    <a:pt x="264" y="600"/>
                  </a:lnTo>
                  <a:lnTo>
                    <a:pt x="276" y="600"/>
                  </a:lnTo>
                  <a:lnTo>
                    <a:pt x="288" y="588"/>
                  </a:lnTo>
                  <a:lnTo>
                    <a:pt x="300" y="570"/>
                  </a:lnTo>
                  <a:lnTo>
                    <a:pt x="300" y="552"/>
                  </a:lnTo>
                  <a:lnTo>
                    <a:pt x="294" y="552"/>
                  </a:lnTo>
                  <a:lnTo>
                    <a:pt x="294" y="540"/>
                  </a:lnTo>
                  <a:lnTo>
                    <a:pt x="306" y="528"/>
                  </a:lnTo>
                  <a:lnTo>
                    <a:pt x="312" y="528"/>
                  </a:lnTo>
                  <a:lnTo>
                    <a:pt x="324" y="516"/>
                  </a:lnTo>
                  <a:lnTo>
                    <a:pt x="330" y="504"/>
                  </a:lnTo>
                  <a:lnTo>
                    <a:pt x="330" y="498"/>
                  </a:lnTo>
                  <a:lnTo>
                    <a:pt x="336" y="486"/>
                  </a:lnTo>
                  <a:lnTo>
                    <a:pt x="336" y="480"/>
                  </a:lnTo>
                  <a:lnTo>
                    <a:pt x="342" y="474"/>
                  </a:lnTo>
                  <a:lnTo>
                    <a:pt x="354" y="468"/>
                  </a:lnTo>
                  <a:lnTo>
                    <a:pt x="366" y="468"/>
                  </a:lnTo>
                  <a:lnTo>
                    <a:pt x="384" y="474"/>
                  </a:lnTo>
                  <a:lnTo>
                    <a:pt x="396" y="474"/>
                  </a:lnTo>
                  <a:lnTo>
                    <a:pt x="408" y="480"/>
                  </a:lnTo>
                  <a:lnTo>
                    <a:pt x="408" y="492"/>
                  </a:lnTo>
                  <a:lnTo>
                    <a:pt x="426" y="492"/>
                  </a:lnTo>
                  <a:lnTo>
                    <a:pt x="432" y="498"/>
                  </a:lnTo>
                  <a:lnTo>
                    <a:pt x="432" y="528"/>
                  </a:lnTo>
                  <a:lnTo>
                    <a:pt x="474" y="528"/>
                  </a:lnTo>
                  <a:lnTo>
                    <a:pt x="480" y="534"/>
                  </a:lnTo>
                  <a:lnTo>
                    <a:pt x="492" y="540"/>
                  </a:lnTo>
                  <a:lnTo>
                    <a:pt x="540" y="540"/>
                  </a:lnTo>
                  <a:lnTo>
                    <a:pt x="552" y="546"/>
                  </a:lnTo>
                  <a:lnTo>
                    <a:pt x="558" y="552"/>
                  </a:lnTo>
                  <a:lnTo>
                    <a:pt x="570" y="558"/>
                  </a:lnTo>
                  <a:lnTo>
                    <a:pt x="576" y="552"/>
                  </a:lnTo>
                  <a:lnTo>
                    <a:pt x="582" y="540"/>
                  </a:lnTo>
                  <a:lnTo>
                    <a:pt x="588" y="534"/>
                  </a:lnTo>
                  <a:lnTo>
                    <a:pt x="588" y="522"/>
                  </a:lnTo>
                  <a:lnTo>
                    <a:pt x="606" y="504"/>
                  </a:lnTo>
                  <a:lnTo>
                    <a:pt x="612" y="492"/>
                  </a:lnTo>
                  <a:lnTo>
                    <a:pt x="636" y="516"/>
                  </a:lnTo>
                  <a:lnTo>
                    <a:pt x="642" y="516"/>
                  </a:lnTo>
                  <a:lnTo>
                    <a:pt x="648" y="510"/>
                  </a:lnTo>
                  <a:lnTo>
                    <a:pt x="660" y="504"/>
                  </a:lnTo>
                  <a:lnTo>
                    <a:pt x="672" y="492"/>
                  </a:lnTo>
                  <a:lnTo>
                    <a:pt x="690" y="492"/>
                  </a:lnTo>
                  <a:lnTo>
                    <a:pt x="714" y="474"/>
                  </a:lnTo>
                  <a:lnTo>
                    <a:pt x="726" y="486"/>
                  </a:lnTo>
                  <a:lnTo>
                    <a:pt x="750" y="486"/>
                  </a:lnTo>
                  <a:lnTo>
                    <a:pt x="756" y="480"/>
                  </a:lnTo>
                  <a:lnTo>
                    <a:pt x="768" y="480"/>
                  </a:lnTo>
                  <a:lnTo>
                    <a:pt x="768" y="468"/>
                  </a:lnTo>
                  <a:lnTo>
                    <a:pt x="786" y="450"/>
                  </a:lnTo>
                  <a:lnTo>
                    <a:pt x="792" y="450"/>
                  </a:lnTo>
                  <a:lnTo>
                    <a:pt x="792" y="456"/>
                  </a:lnTo>
                  <a:lnTo>
                    <a:pt x="804" y="468"/>
                  </a:lnTo>
                  <a:lnTo>
                    <a:pt x="840" y="462"/>
                  </a:lnTo>
                  <a:lnTo>
                    <a:pt x="840" y="468"/>
                  </a:lnTo>
                  <a:lnTo>
                    <a:pt x="852" y="480"/>
                  </a:lnTo>
                  <a:lnTo>
                    <a:pt x="876" y="480"/>
                  </a:lnTo>
                  <a:lnTo>
                    <a:pt x="894" y="474"/>
                  </a:lnTo>
                  <a:lnTo>
                    <a:pt x="912" y="456"/>
                  </a:lnTo>
                  <a:lnTo>
                    <a:pt x="912" y="432"/>
                  </a:lnTo>
                  <a:lnTo>
                    <a:pt x="906" y="42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67" name="Cameroon" descr="© INSCALE GmbH, 05.05.2010&#10;http://www.presentationload.com/">
              <a:extLst>
                <a:ext uri="{FF2B5EF4-FFF2-40B4-BE49-F238E27FC236}">
                  <a16:creationId xmlns:a16="http://schemas.microsoft.com/office/drawing/2014/main" id="{9A1BCA28-D4E1-441C-9460-ACDF7A79ECF1}"/>
                </a:ext>
              </a:extLst>
            </p:cNvPr>
            <p:cNvSpPr>
              <a:spLocks/>
            </p:cNvSpPr>
            <p:nvPr/>
          </p:nvSpPr>
          <p:spPr bwMode="gray">
            <a:xfrm>
              <a:off x="5818381" y="4044690"/>
              <a:ext cx="241311" cy="415788"/>
            </a:xfrm>
            <a:custGeom>
              <a:avLst/>
              <a:gdLst>
                <a:gd name="T0" fmla="*/ 2147483647 w 546"/>
                <a:gd name="T1" fmla="*/ 0 h 924"/>
                <a:gd name="T2" fmla="*/ 2147483647 w 546"/>
                <a:gd name="T3" fmla="*/ 2147483647 h 924"/>
                <a:gd name="T4" fmla="*/ 2147483647 w 546"/>
                <a:gd name="T5" fmla="*/ 2147483647 h 924"/>
                <a:gd name="T6" fmla="*/ 2147483647 w 546"/>
                <a:gd name="T7" fmla="*/ 2147483647 h 924"/>
                <a:gd name="T8" fmla="*/ 2147483647 w 546"/>
                <a:gd name="T9" fmla="*/ 2147483647 h 924"/>
                <a:gd name="T10" fmla="*/ 2147483647 w 546"/>
                <a:gd name="T11" fmla="*/ 2147483647 h 924"/>
                <a:gd name="T12" fmla="*/ 2147483647 w 546"/>
                <a:gd name="T13" fmla="*/ 2147483647 h 924"/>
                <a:gd name="T14" fmla="*/ 2147483647 w 546"/>
                <a:gd name="T15" fmla="*/ 2147483647 h 924"/>
                <a:gd name="T16" fmla="*/ 2147483647 w 546"/>
                <a:gd name="T17" fmla="*/ 2147483647 h 924"/>
                <a:gd name="T18" fmla="*/ 2147483647 w 546"/>
                <a:gd name="T19" fmla="*/ 2147483647 h 924"/>
                <a:gd name="T20" fmla="*/ 2147483647 w 546"/>
                <a:gd name="T21" fmla="*/ 2147483647 h 924"/>
                <a:gd name="T22" fmla="*/ 2147483647 w 546"/>
                <a:gd name="T23" fmla="*/ 2147483647 h 924"/>
                <a:gd name="T24" fmla="*/ 2147483647 w 546"/>
                <a:gd name="T25" fmla="*/ 2147483647 h 924"/>
                <a:gd name="T26" fmla="*/ 2147483647 w 546"/>
                <a:gd name="T27" fmla="*/ 2147483647 h 924"/>
                <a:gd name="T28" fmla="*/ 2147483647 w 546"/>
                <a:gd name="T29" fmla="*/ 2147483647 h 924"/>
                <a:gd name="T30" fmla="*/ 2147483647 w 546"/>
                <a:gd name="T31" fmla="*/ 2147483647 h 924"/>
                <a:gd name="T32" fmla="*/ 2147483647 w 546"/>
                <a:gd name="T33" fmla="*/ 2147483647 h 924"/>
                <a:gd name="T34" fmla="*/ 2147483647 w 546"/>
                <a:gd name="T35" fmla="*/ 2147483647 h 924"/>
                <a:gd name="T36" fmla="*/ 2147483647 w 546"/>
                <a:gd name="T37" fmla="*/ 2147483647 h 924"/>
                <a:gd name="T38" fmla="*/ 2147483647 w 546"/>
                <a:gd name="T39" fmla="*/ 2147483647 h 924"/>
                <a:gd name="T40" fmla="*/ 2147483647 w 546"/>
                <a:gd name="T41" fmla="*/ 2147483647 h 924"/>
                <a:gd name="T42" fmla="*/ 2147483647 w 546"/>
                <a:gd name="T43" fmla="*/ 2147483647 h 924"/>
                <a:gd name="T44" fmla="*/ 2147483647 w 546"/>
                <a:gd name="T45" fmla="*/ 2147483647 h 924"/>
                <a:gd name="T46" fmla="*/ 2147483647 w 546"/>
                <a:gd name="T47" fmla="*/ 2147483647 h 924"/>
                <a:gd name="T48" fmla="*/ 2147483647 w 546"/>
                <a:gd name="T49" fmla="*/ 2147483647 h 924"/>
                <a:gd name="T50" fmla="*/ 2147483647 w 546"/>
                <a:gd name="T51" fmla="*/ 2147483647 h 924"/>
                <a:gd name="T52" fmla="*/ 2147483647 w 546"/>
                <a:gd name="T53" fmla="*/ 2147483647 h 924"/>
                <a:gd name="T54" fmla="*/ 2147483647 w 546"/>
                <a:gd name="T55" fmla="*/ 2147483647 h 924"/>
                <a:gd name="T56" fmla="*/ 2147483647 w 546"/>
                <a:gd name="T57" fmla="*/ 2147483647 h 924"/>
                <a:gd name="T58" fmla="*/ 2147483647 w 546"/>
                <a:gd name="T59" fmla="*/ 2147483647 h 924"/>
                <a:gd name="T60" fmla="*/ 2147483647 w 546"/>
                <a:gd name="T61" fmla="*/ 2147483647 h 924"/>
                <a:gd name="T62" fmla="*/ 2147483647 w 546"/>
                <a:gd name="T63" fmla="*/ 2147483647 h 924"/>
                <a:gd name="T64" fmla="*/ 2147483647 w 546"/>
                <a:gd name="T65" fmla="*/ 2147483647 h 924"/>
                <a:gd name="T66" fmla="*/ 2147483647 w 546"/>
                <a:gd name="T67" fmla="*/ 2147483647 h 924"/>
                <a:gd name="T68" fmla="*/ 2147483647 w 546"/>
                <a:gd name="T69" fmla="*/ 2147483647 h 924"/>
                <a:gd name="T70" fmla="*/ 2147483647 w 546"/>
                <a:gd name="T71" fmla="*/ 2147483647 h 924"/>
                <a:gd name="T72" fmla="*/ 2147483647 w 546"/>
                <a:gd name="T73" fmla="*/ 2147483647 h 924"/>
                <a:gd name="T74" fmla="*/ 2147483647 w 546"/>
                <a:gd name="T75" fmla="*/ 2147483647 h 924"/>
                <a:gd name="T76" fmla="*/ 2147483647 w 546"/>
                <a:gd name="T77" fmla="*/ 2147483647 h 924"/>
                <a:gd name="T78" fmla="*/ 2147483647 w 546"/>
                <a:gd name="T79" fmla="*/ 2147483647 h 924"/>
                <a:gd name="T80" fmla="*/ 2147483647 w 546"/>
                <a:gd name="T81" fmla="*/ 2147483647 h 924"/>
                <a:gd name="T82" fmla="*/ 2147483647 w 546"/>
                <a:gd name="T83" fmla="*/ 2147483647 h 924"/>
                <a:gd name="T84" fmla="*/ 2147483647 w 546"/>
                <a:gd name="T85" fmla="*/ 2147483647 h 924"/>
                <a:gd name="T86" fmla="*/ 2147483647 w 546"/>
                <a:gd name="T87" fmla="*/ 2147483647 h 924"/>
                <a:gd name="T88" fmla="*/ 2147483647 w 546"/>
                <a:gd name="T89" fmla="*/ 2147483647 h 924"/>
                <a:gd name="T90" fmla="*/ 2147483647 w 546"/>
                <a:gd name="T91" fmla="*/ 2147483647 h 924"/>
                <a:gd name="T92" fmla="*/ 2147483647 w 546"/>
                <a:gd name="T93" fmla="*/ 2147483647 h 924"/>
                <a:gd name="T94" fmla="*/ 2147483647 w 546"/>
                <a:gd name="T95" fmla="*/ 2147483647 h 924"/>
                <a:gd name="T96" fmla="*/ 2147483647 w 546"/>
                <a:gd name="T97" fmla="*/ 2147483647 h 924"/>
                <a:gd name="T98" fmla="*/ 2147483647 w 546"/>
                <a:gd name="T99" fmla="*/ 2147483647 h 924"/>
                <a:gd name="T100" fmla="*/ 2147483647 w 546"/>
                <a:gd name="T101" fmla="*/ 2147483647 h 924"/>
                <a:gd name="T102" fmla="*/ 2147483647 w 546"/>
                <a:gd name="T103" fmla="*/ 2147483647 h 924"/>
                <a:gd name="T104" fmla="*/ 2147483647 w 546"/>
                <a:gd name="T105" fmla="*/ 2147483647 h 924"/>
                <a:gd name="T106" fmla="*/ 2147483647 w 546"/>
                <a:gd name="T107" fmla="*/ 2147483647 h 924"/>
                <a:gd name="T108" fmla="*/ 2147483647 w 546"/>
                <a:gd name="T109" fmla="*/ 2147483647 h 924"/>
                <a:gd name="T110" fmla="*/ 2147483647 w 546"/>
                <a:gd name="T111" fmla="*/ 2147483647 h 92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6"/>
                <a:gd name="T169" fmla="*/ 0 h 924"/>
                <a:gd name="T170" fmla="*/ 546 w 546"/>
                <a:gd name="T171" fmla="*/ 924 h 92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6" h="924">
                  <a:moveTo>
                    <a:pt x="420" y="30"/>
                  </a:moveTo>
                  <a:lnTo>
                    <a:pt x="414" y="18"/>
                  </a:lnTo>
                  <a:lnTo>
                    <a:pt x="414" y="0"/>
                  </a:lnTo>
                  <a:lnTo>
                    <a:pt x="390" y="6"/>
                  </a:lnTo>
                  <a:lnTo>
                    <a:pt x="390" y="54"/>
                  </a:lnTo>
                  <a:lnTo>
                    <a:pt x="396" y="60"/>
                  </a:lnTo>
                  <a:lnTo>
                    <a:pt x="396" y="66"/>
                  </a:lnTo>
                  <a:lnTo>
                    <a:pt x="426" y="66"/>
                  </a:lnTo>
                  <a:lnTo>
                    <a:pt x="426" y="96"/>
                  </a:lnTo>
                  <a:lnTo>
                    <a:pt x="420" y="102"/>
                  </a:lnTo>
                  <a:lnTo>
                    <a:pt x="420" y="108"/>
                  </a:lnTo>
                  <a:lnTo>
                    <a:pt x="426" y="114"/>
                  </a:lnTo>
                  <a:lnTo>
                    <a:pt x="426" y="126"/>
                  </a:lnTo>
                  <a:lnTo>
                    <a:pt x="408" y="144"/>
                  </a:lnTo>
                  <a:lnTo>
                    <a:pt x="396" y="150"/>
                  </a:lnTo>
                  <a:lnTo>
                    <a:pt x="384" y="150"/>
                  </a:lnTo>
                  <a:lnTo>
                    <a:pt x="384" y="156"/>
                  </a:lnTo>
                  <a:lnTo>
                    <a:pt x="378" y="162"/>
                  </a:lnTo>
                  <a:lnTo>
                    <a:pt x="378" y="168"/>
                  </a:lnTo>
                  <a:lnTo>
                    <a:pt x="372" y="174"/>
                  </a:lnTo>
                  <a:lnTo>
                    <a:pt x="372" y="180"/>
                  </a:lnTo>
                  <a:lnTo>
                    <a:pt x="360" y="192"/>
                  </a:lnTo>
                  <a:lnTo>
                    <a:pt x="354" y="204"/>
                  </a:lnTo>
                  <a:lnTo>
                    <a:pt x="348" y="234"/>
                  </a:lnTo>
                  <a:lnTo>
                    <a:pt x="342" y="240"/>
                  </a:lnTo>
                  <a:lnTo>
                    <a:pt x="342" y="270"/>
                  </a:lnTo>
                  <a:lnTo>
                    <a:pt x="336" y="288"/>
                  </a:lnTo>
                  <a:lnTo>
                    <a:pt x="330" y="294"/>
                  </a:lnTo>
                  <a:lnTo>
                    <a:pt x="312" y="294"/>
                  </a:lnTo>
                  <a:lnTo>
                    <a:pt x="312" y="324"/>
                  </a:lnTo>
                  <a:lnTo>
                    <a:pt x="306" y="342"/>
                  </a:lnTo>
                  <a:lnTo>
                    <a:pt x="306" y="354"/>
                  </a:lnTo>
                  <a:lnTo>
                    <a:pt x="300" y="360"/>
                  </a:lnTo>
                  <a:lnTo>
                    <a:pt x="288" y="366"/>
                  </a:lnTo>
                  <a:lnTo>
                    <a:pt x="282" y="372"/>
                  </a:lnTo>
                  <a:lnTo>
                    <a:pt x="270" y="378"/>
                  </a:lnTo>
                  <a:lnTo>
                    <a:pt x="258" y="426"/>
                  </a:lnTo>
                  <a:lnTo>
                    <a:pt x="234" y="456"/>
                  </a:lnTo>
                  <a:lnTo>
                    <a:pt x="234" y="486"/>
                  </a:lnTo>
                  <a:lnTo>
                    <a:pt x="228" y="492"/>
                  </a:lnTo>
                  <a:lnTo>
                    <a:pt x="216" y="498"/>
                  </a:lnTo>
                  <a:lnTo>
                    <a:pt x="210" y="510"/>
                  </a:lnTo>
                  <a:lnTo>
                    <a:pt x="210" y="522"/>
                  </a:lnTo>
                  <a:lnTo>
                    <a:pt x="192" y="540"/>
                  </a:lnTo>
                  <a:lnTo>
                    <a:pt x="186" y="540"/>
                  </a:lnTo>
                  <a:lnTo>
                    <a:pt x="180" y="534"/>
                  </a:lnTo>
                  <a:lnTo>
                    <a:pt x="174" y="522"/>
                  </a:lnTo>
                  <a:lnTo>
                    <a:pt x="174" y="516"/>
                  </a:lnTo>
                  <a:lnTo>
                    <a:pt x="168" y="504"/>
                  </a:lnTo>
                  <a:lnTo>
                    <a:pt x="156" y="492"/>
                  </a:lnTo>
                  <a:lnTo>
                    <a:pt x="150" y="480"/>
                  </a:lnTo>
                  <a:lnTo>
                    <a:pt x="138" y="480"/>
                  </a:lnTo>
                  <a:lnTo>
                    <a:pt x="144" y="486"/>
                  </a:lnTo>
                  <a:lnTo>
                    <a:pt x="144" y="498"/>
                  </a:lnTo>
                  <a:lnTo>
                    <a:pt x="138" y="504"/>
                  </a:lnTo>
                  <a:lnTo>
                    <a:pt x="132" y="504"/>
                  </a:lnTo>
                  <a:lnTo>
                    <a:pt x="120" y="498"/>
                  </a:lnTo>
                  <a:lnTo>
                    <a:pt x="114" y="492"/>
                  </a:lnTo>
                  <a:lnTo>
                    <a:pt x="108" y="492"/>
                  </a:lnTo>
                  <a:lnTo>
                    <a:pt x="102" y="498"/>
                  </a:lnTo>
                  <a:lnTo>
                    <a:pt x="90" y="522"/>
                  </a:lnTo>
                  <a:lnTo>
                    <a:pt x="84" y="528"/>
                  </a:lnTo>
                  <a:lnTo>
                    <a:pt x="84" y="534"/>
                  </a:lnTo>
                  <a:lnTo>
                    <a:pt x="18" y="588"/>
                  </a:lnTo>
                  <a:lnTo>
                    <a:pt x="18" y="642"/>
                  </a:lnTo>
                  <a:lnTo>
                    <a:pt x="12" y="654"/>
                  </a:lnTo>
                  <a:lnTo>
                    <a:pt x="12" y="666"/>
                  </a:lnTo>
                  <a:lnTo>
                    <a:pt x="6" y="672"/>
                  </a:lnTo>
                  <a:lnTo>
                    <a:pt x="6" y="678"/>
                  </a:lnTo>
                  <a:lnTo>
                    <a:pt x="0" y="690"/>
                  </a:lnTo>
                  <a:lnTo>
                    <a:pt x="24" y="684"/>
                  </a:lnTo>
                  <a:lnTo>
                    <a:pt x="24" y="708"/>
                  </a:lnTo>
                  <a:lnTo>
                    <a:pt x="36" y="732"/>
                  </a:lnTo>
                  <a:lnTo>
                    <a:pt x="60" y="744"/>
                  </a:lnTo>
                  <a:lnTo>
                    <a:pt x="66" y="750"/>
                  </a:lnTo>
                  <a:lnTo>
                    <a:pt x="84" y="726"/>
                  </a:lnTo>
                  <a:lnTo>
                    <a:pt x="66" y="756"/>
                  </a:lnTo>
                  <a:lnTo>
                    <a:pt x="84" y="786"/>
                  </a:lnTo>
                  <a:lnTo>
                    <a:pt x="102" y="792"/>
                  </a:lnTo>
                  <a:lnTo>
                    <a:pt x="102" y="840"/>
                  </a:lnTo>
                  <a:lnTo>
                    <a:pt x="90" y="840"/>
                  </a:lnTo>
                  <a:lnTo>
                    <a:pt x="90" y="870"/>
                  </a:lnTo>
                  <a:lnTo>
                    <a:pt x="102" y="882"/>
                  </a:lnTo>
                  <a:lnTo>
                    <a:pt x="198" y="882"/>
                  </a:lnTo>
                  <a:lnTo>
                    <a:pt x="216" y="864"/>
                  </a:lnTo>
                  <a:lnTo>
                    <a:pt x="228" y="882"/>
                  </a:lnTo>
                  <a:lnTo>
                    <a:pt x="258" y="882"/>
                  </a:lnTo>
                  <a:lnTo>
                    <a:pt x="270" y="870"/>
                  </a:lnTo>
                  <a:lnTo>
                    <a:pt x="276" y="870"/>
                  </a:lnTo>
                  <a:lnTo>
                    <a:pt x="288" y="876"/>
                  </a:lnTo>
                  <a:lnTo>
                    <a:pt x="294" y="876"/>
                  </a:lnTo>
                  <a:lnTo>
                    <a:pt x="342" y="870"/>
                  </a:lnTo>
                  <a:lnTo>
                    <a:pt x="342" y="888"/>
                  </a:lnTo>
                  <a:lnTo>
                    <a:pt x="372" y="888"/>
                  </a:lnTo>
                  <a:lnTo>
                    <a:pt x="390" y="882"/>
                  </a:lnTo>
                  <a:lnTo>
                    <a:pt x="438" y="882"/>
                  </a:lnTo>
                  <a:lnTo>
                    <a:pt x="450" y="888"/>
                  </a:lnTo>
                  <a:lnTo>
                    <a:pt x="456" y="894"/>
                  </a:lnTo>
                  <a:lnTo>
                    <a:pt x="468" y="894"/>
                  </a:lnTo>
                  <a:lnTo>
                    <a:pt x="474" y="900"/>
                  </a:lnTo>
                  <a:lnTo>
                    <a:pt x="510" y="900"/>
                  </a:lnTo>
                  <a:lnTo>
                    <a:pt x="534" y="924"/>
                  </a:lnTo>
                  <a:lnTo>
                    <a:pt x="540" y="882"/>
                  </a:lnTo>
                  <a:lnTo>
                    <a:pt x="546" y="876"/>
                  </a:lnTo>
                  <a:lnTo>
                    <a:pt x="534" y="864"/>
                  </a:lnTo>
                  <a:lnTo>
                    <a:pt x="534" y="834"/>
                  </a:lnTo>
                  <a:lnTo>
                    <a:pt x="528" y="816"/>
                  </a:lnTo>
                  <a:lnTo>
                    <a:pt x="516" y="810"/>
                  </a:lnTo>
                  <a:lnTo>
                    <a:pt x="510" y="798"/>
                  </a:lnTo>
                  <a:lnTo>
                    <a:pt x="498" y="792"/>
                  </a:lnTo>
                  <a:lnTo>
                    <a:pt x="486" y="780"/>
                  </a:lnTo>
                  <a:lnTo>
                    <a:pt x="474" y="756"/>
                  </a:lnTo>
                  <a:lnTo>
                    <a:pt x="468" y="750"/>
                  </a:lnTo>
                  <a:lnTo>
                    <a:pt x="468" y="708"/>
                  </a:lnTo>
                  <a:lnTo>
                    <a:pt x="462" y="708"/>
                  </a:lnTo>
                  <a:lnTo>
                    <a:pt x="444" y="690"/>
                  </a:lnTo>
                  <a:lnTo>
                    <a:pt x="438" y="690"/>
                  </a:lnTo>
                  <a:lnTo>
                    <a:pt x="438" y="642"/>
                  </a:lnTo>
                  <a:lnTo>
                    <a:pt x="420" y="630"/>
                  </a:lnTo>
                  <a:lnTo>
                    <a:pt x="432" y="618"/>
                  </a:lnTo>
                  <a:lnTo>
                    <a:pt x="432" y="582"/>
                  </a:lnTo>
                  <a:lnTo>
                    <a:pt x="426" y="582"/>
                  </a:lnTo>
                  <a:lnTo>
                    <a:pt x="414" y="576"/>
                  </a:lnTo>
                  <a:lnTo>
                    <a:pt x="414" y="570"/>
                  </a:lnTo>
                  <a:lnTo>
                    <a:pt x="426" y="558"/>
                  </a:lnTo>
                  <a:lnTo>
                    <a:pt x="438" y="552"/>
                  </a:lnTo>
                  <a:lnTo>
                    <a:pt x="444" y="546"/>
                  </a:lnTo>
                  <a:lnTo>
                    <a:pt x="450" y="546"/>
                  </a:lnTo>
                  <a:lnTo>
                    <a:pt x="456" y="510"/>
                  </a:lnTo>
                  <a:lnTo>
                    <a:pt x="462" y="510"/>
                  </a:lnTo>
                  <a:lnTo>
                    <a:pt x="468" y="498"/>
                  </a:lnTo>
                  <a:lnTo>
                    <a:pt x="468" y="480"/>
                  </a:lnTo>
                  <a:lnTo>
                    <a:pt x="474" y="474"/>
                  </a:lnTo>
                  <a:lnTo>
                    <a:pt x="480" y="462"/>
                  </a:lnTo>
                  <a:lnTo>
                    <a:pt x="492" y="450"/>
                  </a:lnTo>
                  <a:lnTo>
                    <a:pt x="498" y="450"/>
                  </a:lnTo>
                  <a:lnTo>
                    <a:pt x="498" y="438"/>
                  </a:lnTo>
                  <a:lnTo>
                    <a:pt x="492" y="420"/>
                  </a:lnTo>
                  <a:lnTo>
                    <a:pt x="486" y="408"/>
                  </a:lnTo>
                  <a:lnTo>
                    <a:pt x="486" y="390"/>
                  </a:lnTo>
                  <a:lnTo>
                    <a:pt x="474" y="366"/>
                  </a:lnTo>
                  <a:lnTo>
                    <a:pt x="462" y="354"/>
                  </a:lnTo>
                  <a:lnTo>
                    <a:pt x="450" y="348"/>
                  </a:lnTo>
                  <a:lnTo>
                    <a:pt x="432" y="336"/>
                  </a:lnTo>
                  <a:lnTo>
                    <a:pt x="420" y="324"/>
                  </a:lnTo>
                  <a:lnTo>
                    <a:pt x="414" y="312"/>
                  </a:lnTo>
                  <a:lnTo>
                    <a:pt x="402" y="300"/>
                  </a:lnTo>
                  <a:lnTo>
                    <a:pt x="390" y="276"/>
                  </a:lnTo>
                  <a:lnTo>
                    <a:pt x="390" y="264"/>
                  </a:lnTo>
                  <a:lnTo>
                    <a:pt x="396" y="258"/>
                  </a:lnTo>
                  <a:lnTo>
                    <a:pt x="408" y="252"/>
                  </a:lnTo>
                  <a:lnTo>
                    <a:pt x="504" y="252"/>
                  </a:lnTo>
                  <a:lnTo>
                    <a:pt x="486" y="234"/>
                  </a:lnTo>
                  <a:lnTo>
                    <a:pt x="480" y="222"/>
                  </a:lnTo>
                  <a:lnTo>
                    <a:pt x="468" y="216"/>
                  </a:lnTo>
                  <a:lnTo>
                    <a:pt x="462" y="204"/>
                  </a:lnTo>
                  <a:lnTo>
                    <a:pt x="462" y="186"/>
                  </a:lnTo>
                  <a:lnTo>
                    <a:pt x="456" y="168"/>
                  </a:lnTo>
                  <a:lnTo>
                    <a:pt x="456" y="132"/>
                  </a:lnTo>
                  <a:lnTo>
                    <a:pt x="462" y="132"/>
                  </a:lnTo>
                  <a:lnTo>
                    <a:pt x="462" y="96"/>
                  </a:lnTo>
                  <a:lnTo>
                    <a:pt x="456" y="84"/>
                  </a:lnTo>
                  <a:lnTo>
                    <a:pt x="444" y="78"/>
                  </a:lnTo>
                  <a:lnTo>
                    <a:pt x="450" y="42"/>
                  </a:lnTo>
                  <a:lnTo>
                    <a:pt x="444" y="42"/>
                  </a:lnTo>
                  <a:lnTo>
                    <a:pt x="438" y="36"/>
                  </a:lnTo>
                  <a:lnTo>
                    <a:pt x="426" y="36"/>
                  </a:lnTo>
                  <a:lnTo>
                    <a:pt x="420" y="3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68" name="Burundi" descr="© INSCALE GmbH, 05.05.2010&#10;http://www.presentationload.com/">
              <a:extLst>
                <a:ext uri="{FF2B5EF4-FFF2-40B4-BE49-F238E27FC236}">
                  <a16:creationId xmlns:a16="http://schemas.microsoft.com/office/drawing/2014/main" id="{DB9A33C9-14C3-489E-A345-13187E5060CE}"/>
                </a:ext>
              </a:extLst>
            </p:cNvPr>
            <p:cNvSpPr>
              <a:spLocks/>
            </p:cNvSpPr>
            <p:nvPr/>
          </p:nvSpPr>
          <p:spPr bwMode="gray">
            <a:xfrm>
              <a:off x="6461346" y="4609654"/>
              <a:ext cx="58741" cy="74588"/>
            </a:xfrm>
            <a:custGeom>
              <a:avLst/>
              <a:gdLst>
                <a:gd name="T0" fmla="*/ 2147483647 w 132"/>
                <a:gd name="T1" fmla="*/ 2147483647 h 168"/>
                <a:gd name="T2" fmla="*/ 2147483647 w 132"/>
                <a:gd name="T3" fmla="*/ 2147483647 h 168"/>
                <a:gd name="T4" fmla="*/ 2147483647 w 132"/>
                <a:gd name="T5" fmla="*/ 2147483647 h 168"/>
                <a:gd name="T6" fmla="*/ 2147483647 w 132"/>
                <a:gd name="T7" fmla="*/ 2147483647 h 168"/>
                <a:gd name="T8" fmla="*/ 2147483647 w 132"/>
                <a:gd name="T9" fmla="*/ 2147483647 h 168"/>
                <a:gd name="T10" fmla="*/ 2147483647 w 132"/>
                <a:gd name="T11" fmla="*/ 2147483647 h 168"/>
                <a:gd name="T12" fmla="*/ 2147483647 w 132"/>
                <a:gd name="T13" fmla="*/ 2147483647 h 168"/>
                <a:gd name="T14" fmla="*/ 2147483647 w 132"/>
                <a:gd name="T15" fmla="*/ 2147483647 h 168"/>
                <a:gd name="T16" fmla="*/ 2147483647 w 132"/>
                <a:gd name="T17" fmla="*/ 2147483647 h 168"/>
                <a:gd name="T18" fmla="*/ 2147483647 w 132"/>
                <a:gd name="T19" fmla="*/ 2147483647 h 168"/>
                <a:gd name="T20" fmla="*/ 2147483647 w 132"/>
                <a:gd name="T21" fmla="*/ 2147483647 h 168"/>
                <a:gd name="T22" fmla="*/ 2147483647 w 132"/>
                <a:gd name="T23" fmla="*/ 2147483647 h 168"/>
                <a:gd name="T24" fmla="*/ 2147483647 w 132"/>
                <a:gd name="T25" fmla="*/ 2147483647 h 168"/>
                <a:gd name="T26" fmla="*/ 2147483647 w 132"/>
                <a:gd name="T27" fmla="*/ 2147483647 h 168"/>
                <a:gd name="T28" fmla="*/ 2147483647 w 132"/>
                <a:gd name="T29" fmla="*/ 2147483647 h 168"/>
                <a:gd name="T30" fmla="*/ 2147483647 w 132"/>
                <a:gd name="T31" fmla="*/ 2147483647 h 168"/>
                <a:gd name="T32" fmla="*/ 2147483647 w 132"/>
                <a:gd name="T33" fmla="*/ 2147483647 h 168"/>
                <a:gd name="T34" fmla="*/ 2147483647 w 132"/>
                <a:gd name="T35" fmla="*/ 2147483647 h 168"/>
                <a:gd name="T36" fmla="*/ 2147483647 w 132"/>
                <a:gd name="T37" fmla="*/ 2147483647 h 168"/>
                <a:gd name="T38" fmla="*/ 2147483647 w 132"/>
                <a:gd name="T39" fmla="*/ 2147483647 h 168"/>
                <a:gd name="T40" fmla="*/ 2147483647 w 132"/>
                <a:gd name="T41" fmla="*/ 2147483647 h 168"/>
                <a:gd name="T42" fmla="*/ 2147483647 w 132"/>
                <a:gd name="T43" fmla="*/ 2147483647 h 168"/>
                <a:gd name="T44" fmla="*/ 2147483647 w 132"/>
                <a:gd name="T45" fmla="*/ 2147483647 h 168"/>
                <a:gd name="T46" fmla="*/ 2147483647 w 132"/>
                <a:gd name="T47" fmla="*/ 0 h 168"/>
                <a:gd name="T48" fmla="*/ 2147483647 w 132"/>
                <a:gd name="T49" fmla="*/ 0 h 168"/>
                <a:gd name="T50" fmla="*/ 2147483647 w 132"/>
                <a:gd name="T51" fmla="*/ 0 h 168"/>
                <a:gd name="T52" fmla="*/ 2147483647 w 132"/>
                <a:gd name="T53" fmla="*/ 2147483647 h 168"/>
                <a:gd name="T54" fmla="*/ 2147483647 w 132"/>
                <a:gd name="T55" fmla="*/ 2147483647 h 168"/>
                <a:gd name="T56" fmla="*/ 2147483647 w 132"/>
                <a:gd name="T57" fmla="*/ 2147483647 h 168"/>
                <a:gd name="T58" fmla="*/ 2147483647 w 132"/>
                <a:gd name="T59" fmla="*/ 2147483647 h 168"/>
                <a:gd name="T60" fmla="*/ 2147483647 w 132"/>
                <a:gd name="T61" fmla="*/ 2147483647 h 168"/>
                <a:gd name="T62" fmla="*/ 2147483647 w 132"/>
                <a:gd name="T63" fmla="*/ 2147483647 h 168"/>
                <a:gd name="T64" fmla="*/ 0 w 132"/>
                <a:gd name="T65" fmla="*/ 2147483647 h 168"/>
                <a:gd name="T66" fmla="*/ 2147483647 w 132"/>
                <a:gd name="T67" fmla="*/ 2147483647 h 168"/>
                <a:gd name="T68" fmla="*/ 2147483647 w 132"/>
                <a:gd name="T69" fmla="*/ 2147483647 h 168"/>
                <a:gd name="T70" fmla="*/ 2147483647 w 132"/>
                <a:gd name="T71" fmla="*/ 2147483647 h 168"/>
                <a:gd name="T72" fmla="*/ 2147483647 w 132"/>
                <a:gd name="T73" fmla="*/ 2147483647 h 168"/>
                <a:gd name="T74" fmla="*/ 2147483647 w 132"/>
                <a:gd name="T75" fmla="*/ 2147483647 h 16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32"/>
                <a:gd name="T115" fmla="*/ 0 h 168"/>
                <a:gd name="T116" fmla="*/ 132 w 132"/>
                <a:gd name="T117" fmla="*/ 168 h 16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32" h="168">
                  <a:moveTo>
                    <a:pt x="36" y="72"/>
                  </a:moveTo>
                  <a:lnTo>
                    <a:pt x="36" y="96"/>
                  </a:lnTo>
                  <a:lnTo>
                    <a:pt x="30" y="102"/>
                  </a:lnTo>
                  <a:lnTo>
                    <a:pt x="30" y="138"/>
                  </a:lnTo>
                  <a:lnTo>
                    <a:pt x="36" y="156"/>
                  </a:lnTo>
                  <a:lnTo>
                    <a:pt x="42" y="168"/>
                  </a:lnTo>
                  <a:lnTo>
                    <a:pt x="54" y="168"/>
                  </a:lnTo>
                  <a:lnTo>
                    <a:pt x="60" y="162"/>
                  </a:lnTo>
                  <a:lnTo>
                    <a:pt x="72" y="156"/>
                  </a:lnTo>
                  <a:lnTo>
                    <a:pt x="84" y="144"/>
                  </a:lnTo>
                  <a:lnTo>
                    <a:pt x="90" y="132"/>
                  </a:lnTo>
                  <a:lnTo>
                    <a:pt x="90" y="114"/>
                  </a:lnTo>
                  <a:lnTo>
                    <a:pt x="96" y="102"/>
                  </a:lnTo>
                  <a:lnTo>
                    <a:pt x="114" y="84"/>
                  </a:lnTo>
                  <a:lnTo>
                    <a:pt x="126" y="84"/>
                  </a:lnTo>
                  <a:lnTo>
                    <a:pt x="120" y="72"/>
                  </a:lnTo>
                  <a:lnTo>
                    <a:pt x="132" y="66"/>
                  </a:lnTo>
                  <a:lnTo>
                    <a:pt x="132" y="48"/>
                  </a:lnTo>
                  <a:lnTo>
                    <a:pt x="114" y="48"/>
                  </a:lnTo>
                  <a:lnTo>
                    <a:pt x="108" y="42"/>
                  </a:lnTo>
                  <a:lnTo>
                    <a:pt x="102" y="42"/>
                  </a:lnTo>
                  <a:lnTo>
                    <a:pt x="102" y="24"/>
                  </a:lnTo>
                  <a:lnTo>
                    <a:pt x="108" y="12"/>
                  </a:lnTo>
                  <a:lnTo>
                    <a:pt x="108" y="0"/>
                  </a:lnTo>
                  <a:lnTo>
                    <a:pt x="120" y="0"/>
                  </a:lnTo>
                  <a:lnTo>
                    <a:pt x="66" y="0"/>
                  </a:lnTo>
                  <a:lnTo>
                    <a:pt x="60" y="24"/>
                  </a:lnTo>
                  <a:lnTo>
                    <a:pt x="48" y="30"/>
                  </a:lnTo>
                  <a:lnTo>
                    <a:pt x="42" y="36"/>
                  </a:lnTo>
                  <a:lnTo>
                    <a:pt x="30" y="36"/>
                  </a:lnTo>
                  <a:lnTo>
                    <a:pt x="24" y="30"/>
                  </a:lnTo>
                  <a:lnTo>
                    <a:pt x="18" y="18"/>
                  </a:lnTo>
                  <a:lnTo>
                    <a:pt x="0" y="18"/>
                  </a:lnTo>
                  <a:lnTo>
                    <a:pt x="12" y="48"/>
                  </a:lnTo>
                  <a:lnTo>
                    <a:pt x="18" y="54"/>
                  </a:lnTo>
                  <a:lnTo>
                    <a:pt x="30" y="60"/>
                  </a:lnTo>
                  <a:lnTo>
                    <a:pt x="36" y="66"/>
                  </a:lnTo>
                  <a:lnTo>
                    <a:pt x="36" y="7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69" name="Burkina Faso" descr="© INSCALE GmbH, 05.05.2010&#10;http://www.presentationload.com/">
              <a:extLst>
                <a:ext uri="{FF2B5EF4-FFF2-40B4-BE49-F238E27FC236}">
                  <a16:creationId xmlns:a16="http://schemas.microsoft.com/office/drawing/2014/main" id="{CC824666-FCC8-4F14-8DBF-93F378DF30D6}"/>
                </a:ext>
              </a:extLst>
            </p:cNvPr>
            <p:cNvSpPr>
              <a:spLocks/>
            </p:cNvSpPr>
            <p:nvPr/>
          </p:nvSpPr>
          <p:spPr bwMode="gray">
            <a:xfrm>
              <a:off x="5375448" y="3978037"/>
              <a:ext cx="252424" cy="201547"/>
            </a:xfrm>
            <a:custGeom>
              <a:avLst/>
              <a:gdLst>
                <a:gd name="T0" fmla="*/ 2147483647 w 570"/>
                <a:gd name="T1" fmla="*/ 2147483647 h 450"/>
                <a:gd name="T2" fmla="*/ 2147483647 w 570"/>
                <a:gd name="T3" fmla="*/ 2147483647 h 450"/>
                <a:gd name="T4" fmla="*/ 2147483647 w 570"/>
                <a:gd name="T5" fmla="*/ 2147483647 h 450"/>
                <a:gd name="T6" fmla="*/ 2147483647 w 570"/>
                <a:gd name="T7" fmla="*/ 2147483647 h 450"/>
                <a:gd name="T8" fmla="*/ 2147483647 w 570"/>
                <a:gd name="T9" fmla="*/ 2147483647 h 450"/>
                <a:gd name="T10" fmla="*/ 2147483647 w 570"/>
                <a:gd name="T11" fmla="*/ 2147483647 h 450"/>
                <a:gd name="T12" fmla="*/ 2147483647 w 570"/>
                <a:gd name="T13" fmla="*/ 2147483647 h 450"/>
                <a:gd name="T14" fmla="*/ 2147483647 w 570"/>
                <a:gd name="T15" fmla="*/ 2147483647 h 450"/>
                <a:gd name="T16" fmla="*/ 2147483647 w 570"/>
                <a:gd name="T17" fmla="*/ 2147483647 h 450"/>
                <a:gd name="T18" fmla="*/ 2147483647 w 570"/>
                <a:gd name="T19" fmla="*/ 2147483647 h 450"/>
                <a:gd name="T20" fmla="*/ 2147483647 w 570"/>
                <a:gd name="T21" fmla="*/ 2147483647 h 450"/>
                <a:gd name="T22" fmla="*/ 2147483647 w 570"/>
                <a:gd name="T23" fmla="*/ 2147483647 h 450"/>
                <a:gd name="T24" fmla="*/ 2147483647 w 570"/>
                <a:gd name="T25" fmla="*/ 2147483647 h 450"/>
                <a:gd name="T26" fmla="*/ 2147483647 w 570"/>
                <a:gd name="T27" fmla="*/ 2147483647 h 450"/>
                <a:gd name="T28" fmla="*/ 2147483647 w 570"/>
                <a:gd name="T29" fmla="*/ 2147483647 h 450"/>
                <a:gd name="T30" fmla="*/ 2147483647 w 570"/>
                <a:gd name="T31" fmla="*/ 2147483647 h 450"/>
                <a:gd name="T32" fmla="*/ 2147483647 w 570"/>
                <a:gd name="T33" fmla="*/ 2147483647 h 450"/>
                <a:gd name="T34" fmla="*/ 2147483647 w 570"/>
                <a:gd name="T35" fmla="*/ 2147483647 h 450"/>
                <a:gd name="T36" fmla="*/ 2147483647 w 570"/>
                <a:gd name="T37" fmla="*/ 2147483647 h 450"/>
                <a:gd name="T38" fmla="*/ 2147483647 w 570"/>
                <a:gd name="T39" fmla="*/ 2147483647 h 450"/>
                <a:gd name="T40" fmla="*/ 2147483647 w 570"/>
                <a:gd name="T41" fmla="*/ 2147483647 h 450"/>
                <a:gd name="T42" fmla="*/ 2147483647 w 570"/>
                <a:gd name="T43" fmla="*/ 2147483647 h 450"/>
                <a:gd name="T44" fmla="*/ 2147483647 w 570"/>
                <a:gd name="T45" fmla="*/ 2147483647 h 450"/>
                <a:gd name="T46" fmla="*/ 2147483647 w 570"/>
                <a:gd name="T47" fmla="*/ 2147483647 h 450"/>
                <a:gd name="T48" fmla="*/ 2147483647 w 570"/>
                <a:gd name="T49" fmla="*/ 2147483647 h 450"/>
                <a:gd name="T50" fmla="*/ 2147483647 w 570"/>
                <a:gd name="T51" fmla="*/ 2147483647 h 450"/>
                <a:gd name="T52" fmla="*/ 2147483647 w 570"/>
                <a:gd name="T53" fmla="*/ 2147483647 h 450"/>
                <a:gd name="T54" fmla="*/ 2147483647 w 570"/>
                <a:gd name="T55" fmla="*/ 2147483647 h 450"/>
                <a:gd name="T56" fmla="*/ 2147483647 w 570"/>
                <a:gd name="T57" fmla="*/ 2147483647 h 450"/>
                <a:gd name="T58" fmla="*/ 2147483647 w 570"/>
                <a:gd name="T59" fmla="*/ 2147483647 h 450"/>
                <a:gd name="T60" fmla="*/ 2147483647 w 570"/>
                <a:gd name="T61" fmla="*/ 2147483647 h 450"/>
                <a:gd name="T62" fmla="*/ 2147483647 w 570"/>
                <a:gd name="T63" fmla="*/ 2147483647 h 450"/>
                <a:gd name="T64" fmla="*/ 2147483647 w 570"/>
                <a:gd name="T65" fmla="*/ 2147483647 h 450"/>
                <a:gd name="T66" fmla="*/ 2147483647 w 570"/>
                <a:gd name="T67" fmla="*/ 0 h 450"/>
                <a:gd name="T68" fmla="*/ 2147483647 w 570"/>
                <a:gd name="T69" fmla="*/ 2147483647 h 450"/>
                <a:gd name="T70" fmla="*/ 2147483647 w 570"/>
                <a:gd name="T71" fmla="*/ 2147483647 h 450"/>
                <a:gd name="T72" fmla="*/ 2147483647 w 570"/>
                <a:gd name="T73" fmla="*/ 2147483647 h 450"/>
                <a:gd name="T74" fmla="*/ 2147483647 w 570"/>
                <a:gd name="T75" fmla="*/ 2147483647 h 450"/>
                <a:gd name="T76" fmla="*/ 2147483647 w 570"/>
                <a:gd name="T77" fmla="*/ 2147483647 h 450"/>
                <a:gd name="T78" fmla="*/ 2147483647 w 570"/>
                <a:gd name="T79" fmla="*/ 2147483647 h 450"/>
                <a:gd name="T80" fmla="*/ 2147483647 w 570"/>
                <a:gd name="T81" fmla="*/ 2147483647 h 450"/>
                <a:gd name="T82" fmla="*/ 2147483647 w 570"/>
                <a:gd name="T83" fmla="*/ 2147483647 h 450"/>
                <a:gd name="T84" fmla="*/ 2147483647 w 570"/>
                <a:gd name="T85" fmla="*/ 2147483647 h 450"/>
                <a:gd name="T86" fmla="*/ 2147483647 w 570"/>
                <a:gd name="T87" fmla="*/ 2147483647 h 450"/>
                <a:gd name="T88" fmla="*/ 2147483647 w 570"/>
                <a:gd name="T89" fmla="*/ 2147483647 h 450"/>
                <a:gd name="T90" fmla="*/ 2147483647 w 570"/>
                <a:gd name="T91" fmla="*/ 2147483647 h 450"/>
                <a:gd name="T92" fmla="*/ 2147483647 w 570"/>
                <a:gd name="T93" fmla="*/ 2147483647 h 450"/>
                <a:gd name="T94" fmla="*/ 2147483647 w 570"/>
                <a:gd name="T95" fmla="*/ 2147483647 h 450"/>
                <a:gd name="T96" fmla="*/ 2147483647 w 570"/>
                <a:gd name="T97" fmla="*/ 2147483647 h 450"/>
                <a:gd name="T98" fmla="*/ 2147483647 w 570"/>
                <a:gd name="T99" fmla="*/ 2147483647 h 450"/>
                <a:gd name="T100" fmla="*/ 2147483647 w 570"/>
                <a:gd name="T101" fmla="*/ 2147483647 h 450"/>
                <a:gd name="T102" fmla="*/ 2147483647 w 570"/>
                <a:gd name="T103" fmla="*/ 2147483647 h 45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570"/>
                <a:gd name="T157" fmla="*/ 0 h 450"/>
                <a:gd name="T158" fmla="*/ 570 w 570"/>
                <a:gd name="T159" fmla="*/ 450 h 45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570" h="450">
                  <a:moveTo>
                    <a:pt x="0" y="312"/>
                  </a:moveTo>
                  <a:lnTo>
                    <a:pt x="6" y="366"/>
                  </a:lnTo>
                  <a:lnTo>
                    <a:pt x="6" y="390"/>
                  </a:lnTo>
                  <a:lnTo>
                    <a:pt x="30" y="384"/>
                  </a:lnTo>
                  <a:lnTo>
                    <a:pt x="30" y="390"/>
                  </a:lnTo>
                  <a:lnTo>
                    <a:pt x="36" y="396"/>
                  </a:lnTo>
                  <a:lnTo>
                    <a:pt x="36" y="408"/>
                  </a:lnTo>
                  <a:lnTo>
                    <a:pt x="42" y="420"/>
                  </a:lnTo>
                  <a:lnTo>
                    <a:pt x="54" y="426"/>
                  </a:lnTo>
                  <a:lnTo>
                    <a:pt x="60" y="432"/>
                  </a:lnTo>
                  <a:lnTo>
                    <a:pt x="72" y="432"/>
                  </a:lnTo>
                  <a:lnTo>
                    <a:pt x="78" y="438"/>
                  </a:lnTo>
                  <a:lnTo>
                    <a:pt x="90" y="438"/>
                  </a:lnTo>
                  <a:lnTo>
                    <a:pt x="96" y="432"/>
                  </a:lnTo>
                  <a:lnTo>
                    <a:pt x="96" y="426"/>
                  </a:lnTo>
                  <a:lnTo>
                    <a:pt x="120" y="414"/>
                  </a:lnTo>
                  <a:lnTo>
                    <a:pt x="150" y="414"/>
                  </a:lnTo>
                  <a:lnTo>
                    <a:pt x="168" y="420"/>
                  </a:lnTo>
                  <a:lnTo>
                    <a:pt x="186" y="438"/>
                  </a:lnTo>
                  <a:lnTo>
                    <a:pt x="186" y="450"/>
                  </a:lnTo>
                  <a:lnTo>
                    <a:pt x="204" y="444"/>
                  </a:lnTo>
                  <a:lnTo>
                    <a:pt x="198" y="450"/>
                  </a:lnTo>
                  <a:lnTo>
                    <a:pt x="198" y="396"/>
                  </a:lnTo>
                  <a:lnTo>
                    <a:pt x="192" y="366"/>
                  </a:lnTo>
                  <a:lnTo>
                    <a:pt x="186" y="366"/>
                  </a:lnTo>
                  <a:lnTo>
                    <a:pt x="186" y="348"/>
                  </a:lnTo>
                  <a:lnTo>
                    <a:pt x="192" y="336"/>
                  </a:lnTo>
                  <a:lnTo>
                    <a:pt x="198" y="330"/>
                  </a:lnTo>
                  <a:lnTo>
                    <a:pt x="354" y="330"/>
                  </a:lnTo>
                  <a:lnTo>
                    <a:pt x="378" y="318"/>
                  </a:lnTo>
                  <a:lnTo>
                    <a:pt x="396" y="324"/>
                  </a:lnTo>
                  <a:lnTo>
                    <a:pt x="414" y="324"/>
                  </a:lnTo>
                  <a:lnTo>
                    <a:pt x="438" y="330"/>
                  </a:lnTo>
                  <a:lnTo>
                    <a:pt x="456" y="330"/>
                  </a:lnTo>
                  <a:lnTo>
                    <a:pt x="462" y="318"/>
                  </a:lnTo>
                  <a:lnTo>
                    <a:pt x="474" y="318"/>
                  </a:lnTo>
                  <a:lnTo>
                    <a:pt x="480" y="306"/>
                  </a:lnTo>
                  <a:lnTo>
                    <a:pt x="498" y="288"/>
                  </a:lnTo>
                  <a:lnTo>
                    <a:pt x="528" y="288"/>
                  </a:lnTo>
                  <a:lnTo>
                    <a:pt x="534" y="294"/>
                  </a:lnTo>
                  <a:lnTo>
                    <a:pt x="534" y="282"/>
                  </a:lnTo>
                  <a:lnTo>
                    <a:pt x="540" y="282"/>
                  </a:lnTo>
                  <a:lnTo>
                    <a:pt x="546" y="276"/>
                  </a:lnTo>
                  <a:lnTo>
                    <a:pt x="558" y="276"/>
                  </a:lnTo>
                  <a:lnTo>
                    <a:pt x="564" y="258"/>
                  </a:lnTo>
                  <a:lnTo>
                    <a:pt x="570" y="252"/>
                  </a:lnTo>
                  <a:lnTo>
                    <a:pt x="564" y="252"/>
                  </a:lnTo>
                  <a:lnTo>
                    <a:pt x="540" y="216"/>
                  </a:lnTo>
                  <a:lnTo>
                    <a:pt x="564" y="210"/>
                  </a:lnTo>
                  <a:lnTo>
                    <a:pt x="558" y="198"/>
                  </a:lnTo>
                  <a:lnTo>
                    <a:pt x="546" y="186"/>
                  </a:lnTo>
                  <a:lnTo>
                    <a:pt x="534" y="186"/>
                  </a:lnTo>
                  <a:lnTo>
                    <a:pt x="522" y="198"/>
                  </a:lnTo>
                  <a:lnTo>
                    <a:pt x="504" y="198"/>
                  </a:lnTo>
                  <a:lnTo>
                    <a:pt x="498" y="186"/>
                  </a:lnTo>
                  <a:lnTo>
                    <a:pt x="486" y="180"/>
                  </a:lnTo>
                  <a:lnTo>
                    <a:pt x="462" y="156"/>
                  </a:lnTo>
                  <a:lnTo>
                    <a:pt x="462" y="150"/>
                  </a:lnTo>
                  <a:lnTo>
                    <a:pt x="480" y="132"/>
                  </a:lnTo>
                  <a:lnTo>
                    <a:pt x="468" y="132"/>
                  </a:lnTo>
                  <a:lnTo>
                    <a:pt x="468" y="114"/>
                  </a:lnTo>
                  <a:lnTo>
                    <a:pt x="444" y="114"/>
                  </a:lnTo>
                  <a:lnTo>
                    <a:pt x="432" y="108"/>
                  </a:lnTo>
                  <a:lnTo>
                    <a:pt x="420" y="84"/>
                  </a:lnTo>
                  <a:lnTo>
                    <a:pt x="420" y="60"/>
                  </a:lnTo>
                  <a:lnTo>
                    <a:pt x="414" y="48"/>
                  </a:lnTo>
                  <a:lnTo>
                    <a:pt x="414" y="12"/>
                  </a:lnTo>
                  <a:lnTo>
                    <a:pt x="390" y="0"/>
                  </a:lnTo>
                  <a:lnTo>
                    <a:pt x="342" y="0"/>
                  </a:lnTo>
                  <a:lnTo>
                    <a:pt x="324" y="18"/>
                  </a:lnTo>
                  <a:lnTo>
                    <a:pt x="300" y="18"/>
                  </a:lnTo>
                  <a:lnTo>
                    <a:pt x="282" y="42"/>
                  </a:lnTo>
                  <a:lnTo>
                    <a:pt x="258" y="42"/>
                  </a:lnTo>
                  <a:lnTo>
                    <a:pt x="258" y="60"/>
                  </a:lnTo>
                  <a:lnTo>
                    <a:pt x="252" y="66"/>
                  </a:lnTo>
                  <a:lnTo>
                    <a:pt x="252" y="72"/>
                  </a:lnTo>
                  <a:lnTo>
                    <a:pt x="240" y="72"/>
                  </a:lnTo>
                  <a:lnTo>
                    <a:pt x="228" y="60"/>
                  </a:lnTo>
                  <a:lnTo>
                    <a:pt x="222" y="60"/>
                  </a:lnTo>
                  <a:lnTo>
                    <a:pt x="216" y="66"/>
                  </a:lnTo>
                  <a:lnTo>
                    <a:pt x="210" y="78"/>
                  </a:lnTo>
                  <a:lnTo>
                    <a:pt x="198" y="84"/>
                  </a:lnTo>
                  <a:lnTo>
                    <a:pt x="192" y="96"/>
                  </a:lnTo>
                  <a:lnTo>
                    <a:pt x="186" y="102"/>
                  </a:lnTo>
                  <a:lnTo>
                    <a:pt x="186" y="108"/>
                  </a:lnTo>
                  <a:lnTo>
                    <a:pt x="168" y="108"/>
                  </a:lnTo>
                  <a:lnTo>
                    <a:pt x="168" y="144"/>
                  </a:lnTo>
                  <a:lnTo>
                    <a:pt x="144" y="150"/>
                  </a:lnTo>
                  <a:lnTo>
                    <a:pt x="114" y="120"/>
                  </a:lnTo>
                  <a:lnTo>
                    <a:pt x="96" y="150"/>
                  </a:lnTo>
                  <a:lnTo>
                    <a:pt x="102" y="156"/>
                  </a:lnTo>
                  <a:lnTo>
                    <a:pt x="102" y="186"/>
                  </a:lnTo>
                  <a:lnTo>
                    <a:pt x="84" y="186"/>
                  </a:lnTo>
                  <a:lnTo>
                    <a:pt x="84" y="216"/>
                  </a:lnTo>
                  <a:lnTo>
                    <a:pt x="78" y="222"/>
                  </a:lnTo>
                  <a:lnTo>
                    <a:pt x="72" y="222"/>
                  </a:lnTo>
                  <a:lnTo>
                    <a:pt x="78" y="228"/>
                  </a:lnTo>
                  <a:lnTo>
                    <a:pt x="78" y="240"/>
                  </a:lnTo>
                  <a:lnTo>
                    <a:pt x="42" y="240"/>
                  </a:lnTo>
                  <a:lnTo>
                    <a:pt x="36" y="246"/>
                  </a:lnTo>
                  <a:lnTo>
                    <a:pt x="30" y="246"/>
                  </a:lnTo>
                  <a:lnTo>
                    <a:pt x="12" y="258"/>
                  </a:lnTo>
                  <a:lnTo>
                    <a:pt x="36" y="288"/>
                  </a:lnTo>
                  <a:lnTo>
                    <a:pt x="24" y="312"/>
                  </a:lnTo>
                  <a:lnTo>
                    <a:pt x="0" y="31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70" name="Bolivia" descr="© INSCALE GmbH, 05.05.2010&#10;http://www.presentationload.com/">
              <a:extLst>
                <a:ext uri="{FF2B5EF4-FFF2-40B4-BE49-F238E27FC236}">
                  <a16:creationId xmlns:a16="http://schemas.microsoft.com/office/drawing/2014/main" id="{EAAEFBEC-D1A4-48F2-92D5-39D009759A30}"/>
                </a:ext>
              </a:extLst>
            </p:cNvPr>
            <p:cNvSpPr>
              <a:spLocks/>
            </p:cNvSpPr>
            <p:nvPr/>
          </p:nvSpPr>
          <p:spPr bwMode="gray">
            <a:xfrm>
              <a:off x="3368760" y="4871506"/>
              <a:ext cx="395305" cy="477680"/>
            </a:xfrm>
            <a:custGeom>
              <a:avLst/>
              <a:gdLst>
                <a:gd name="T0" fmla="*/ 2147483647 w 894"/>
                <a:gd name="T1" fmla="*/ 2147483647 h 1056"/>
                <a:gd name="T2" fmla="*/ 2147483647 w 894"/>
                <a:gd name="T3" fmla="*/ 2147483647 h 1056"/>
                <a:gd name="T4" fmla="*/ 2147483647 w 894"/>
                <a:gd name="T5" fmla="*/ 2147483647 h 1056"/>
                <a:gd name="T6" fmla="*/ 2147483647 w 894"/>
                <a:gd name="T7" fmla="*/ 2147483647 h 1056"/>
                <a:gd name="T8" fmla="*/ 2147483647 w 894"/>
                <a:gd name="T9" fmla="*/ 2147483647 h 1056"/>
                <a:gd name="T10" fmla="*/ 2147483647 w 894"/>
                <a:gd name="T11" fmla="*/ 2147483647 h 1056"/>
                <a:gd name="T12" fmla="*/ 2147483647 w 894"/>
                <a:gd name="T13" fmla="*/ 2147483647 h 1056"/>
                <a:gd name="T14" fmla="*/ 2147483647 w 894"/>
                <a:gd name="T15" fmla="*/ 2147483647 h 1056"/>
                <a:gd name="T16" fmla="*/ 2147483647 w 894"/>
                <a:gd name="T17" fmla="*/ 2147483647 h 1056"/>
                <a:gd name="T18" fmla="*/ 2147483647 w 894"/>
                <a:gd name="T19" fmla="*/ 2147483647 h 1056"/>
                <a:gd name="T20" fmla="*/ 2147483647 w 894"/>
                <a:gd name="T21" fmla="*/ 2147483647 h 1056"/>
                <a:gd name="T22" fmla="*/ 2147483647 w 894"/>
                <a:gd name="T23" fmla="*/ 2147483647 h 1056"/>
                <a:gd name="T24" fmla="*/ 2147483647 w 894"/>
                <a:gd name="T25" fmla="*/ 2147483647 h 1056"/>
                <a:gd name="T26" fmla="*/ 2147483647 w 894"/>
                <a:gd name="T27" fmla="*/ 2147483647 h 1056"/>
                <a:gd name="T28" fmla="*/ 2147483647 w 894"/>
                <a:gd name="T29" fmla="*/ 2147483647 h 1056"/>
                <a:gd name="T30" fmla="*/ 2147483647 w 894"/>
                <a:gd name="T31" fmla="*/ 2147483647 h 1056"/>
                <a:gd name="T32" fmla="*/ 2147483647 w 894"/>
                <a:gd name="T33" fmla="*/ 2147483647 h 1056"/>
                <a:gd name="T34" fmla="*/ 2147483647 w 894"/>
                <a:gd name="T35" fmla="*/ 2147483647 h 1056"/>
                <a:gd name="T36" fmla="*/ 2147483647 w 894"/>
                <a:gd name="T37" fmla="*/ 2147483647 h 1056"/>
                <a:gd name="T38" fmla="*/ 2147483647 w 894"/>
                <a:gd name="T39" fmla="*/ 2147483647 h 1056"/>
                <a:gd name="T40" fmla="*/ 2147483647 w 894"/>
                <a:gd name="T41" fmla="*/ 2147483647 h 1056"/>
                <a:gd name="T42" fmla="*/ 2147483647 w 894"/>
                <a:gd name="T43" fmla="*/ 2147483647 h 1056"/>
                <a:gd name="T44" fmla="*/ 2147483647 w 894"/>
                <a:gd name="T45" fmla="*/ 2147483647 h 1056"/>
                <a:gd name="T46" fmla="*/ 2147483647 w 894"/>
                <a:gd name="T47" fmla="*/ 2147483647 h 1056"/>
                <a:gd name="T48" fmla="*/ 0 w 894"/>
                <a:gd name="T49" fmla="*/ 2147483647 h 1056"/>
                <a:gd name="T50" fmla="*/ 2147483647 w 894"/>
                <a:gd name="T51" fmla="*/ 2147483647 h 1056"/>
                <a:gd name="T52" fmla="*/ 2147483647 w 894"/>
                <a:gd name="T53" fmla="*/ 2147483647 h 1056"/>
                <a:gd name="T54" fmla="*/ 2147483647 w 894"/>
                <a:gd name="T55" fmla="*/ 2147483647 h 1056"/>
                <a:gd name="T56" fmla="*/ 2147483647 w 894"/>
                <a:gd name="T57" fmla="*/ 2147483647 h 1056"/>
                <a:gd name="T58" fmla="*/ 2147483647 w 894"/>
                <a:gd name="T59" fmla="*/ 2147483647 h 1056"/>
                <a:gd name="T60" fmla="*/ 2147483647 w 894"/>
                <a:gd name="T61" fmla="*/ 2147483647 h 1056"/>
                <a:gd name="T62" fmla="*/ 2147483647 w 894"/>
                <a:gd name="T63" fmla="*/ 2147483647 h 1056"/>
                <a:gd name="T64" fmla="*/ 2147483647 w 894"/>
                <a:gd name="T65" fmla="*/ 2147483647 h 1056"/>
                <a:gd name="T66" fmla="*/ 2147483647 w 894"/>
                <a:gd name="T67" fmla="*/ 2147483647 h 1056"/>
                <a:gd name="T68" fmla="*/ 2147483647 w 894"/>
                <a:gd name="T69" fmla="*/ 2147483647 h 1056"/>
                <a:gd name="T70" fmla="*/ 2147483647 w 894"/>
                <a:gd name="T71" fmla="*/ 2147483647 h 1056"/>
                <a:gd name="T72" fmla="*/ 2147483647 w 894"/>
                <a:gd name="T73" fmla="*/ 2147483647 h 1056"/>
                <a:gd name="T74" fmla="*/ 2147483647 w 894"/>
                <a:gd name="T75" fmla="*/ 2147483647 h 1056"/>
                <a:gd name="T76" fmla="*/ 2147483647 w 894"/>
                <a:gd name="T77" fmla="*/ 2147483647 h 1056"/>
                <a:gd name="T78" fmla="*/ 2147483647 w 894"/>
                <a:gd name="T79" fmla="*/ 2147483647 h 1056"/>
                <a:gd name="T80" fmla="*/ 2147483647 w 894"/>
                <a:gd name="T81" fmla="*/ 2147483647 h 1056"/>
                <a:gd name="T82" fmla="*/ 2147483647 w 894"/>
                <a:gd name="T83" fmla="*/ 2147483647 h 1056"/>
                <a:gd name="T84" fmla="*/ 2147483647 w 894"/>
                <a:gd name="T85" fmla="*/ 2147483647 h 1056"/>
                <a:gd name="T86" fmla="*/ 2147483647 w 894"/>
                <a:gd name="T87" fmla="*/ 2147483647 h 1056"/>
                <a:gd name="T88" fmla="*/ 2147483647 w 894"/>
                <a:gd name="T89" fmla="*/ 2147483647 h 1056"/>
                <a:gd name="T90" fmla="*/ 2147483647 w 894"/>
                <a:gd name="T91" fmla="*/ 2147483647 h 1056"/>
                <a:gd name="T92" fmla="*/ 2147483647 w 894"/>
                <a:gd name="T93" fmla="*/ 2147483647 h 1056"/>
                <a:gd name="T94" fmla="*/ 2147483647 w 894"/>
                <a:gd name="T95" fmla="*/ 2147483647 h 1056"/>
                <a:gd name="T96" fmla="*/ 2147483647 w 894"/>
                <a:gd name="T97" fmla="*/ 2147483647 h 1056"/>
                <a:gd name="T98" fmla="*/ 2147483647 w 894"/>
                <a:gd name="T99" fmla="*/ 2147483647 h 1056"/>
                <a:gd name="T100" fmla="*/ 2147483647 w 894"/>
                <a:gd name="T101" fmla="*/ 2147483647 h 105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94"/>
                <a:gd name="T154" fmla="*/ 0 h 1056"/>
                <a:gd name="T155" fmla="*/ 894 w 894"/>
                <a:gd name="T156" fmla="*/ 1056 h 105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94" h="1056">
                  <a:moveTo>
                    <a:pt x="882" y="744"/>
                  </a:moveTo>
                  <a:lnTo>
                    <a:pt x="882" y="738"/>
                  </a:lnTo>
                  <a:lnTo>
                    <a:pt x="888" y="732"/>
                  </a:lnTo>
                  <a:lnTo>
                    <a:pt x="888" y="708"/>
                  </a:lnTo>
                  <a:lnTo>
                    <a:pt x="894" y="696"/>
                  </a:lnTo>
                  <a:lnTo>
                    <a:pt x="894" y="684"/>
                  </a:lnTo>
                  <a:lnTo>
                    <a:pt x="882" y="648"/>
                  </a:lnTo>
                  <a:lnTo>
                    <a:pt x="876" y="636"/>
                  </a:lnTo>
                  <a:lnTo>
                    <a:pt x="864" y="624"/>
                  </a:lnTo>
                  <a:lnTo>
                    <a:pt x="840" y="612"/>
                  </a:lnTo>
                  <a:lnTo>
                    <a:pt x="834" y="606"/>
                  </a:lnTo>
                  <a:lnTo>
                    <a:pt x="822" y="600"/>
                  </a:lnTo>
                  <a:lnTo>
                    <a:pt x="816" y="588"/>
                  </a:lnTo>
                  <a:lnTo>
                    <a:pt x="816" y="576"/>
                  </a:lnTo>
                  <a:lnTo>
                    <a:pt x="822" y="558"/>
                  </a:lnTo>
                  <a:lnTo>
                    <a:pt x="822" y="546"/>
                  </a:lnTo>
                  <a:lnTo>
                    <a:pt x="828" y="540"/>
                  </a:lnTo>
                  <a:lnTo>
                    <a:pt x="828" y="534"/>
                  </a:lnTo>
                  <a:lnTo>
                    <a:pt x="768" y="534"/>
                  </a:lnTo>
                  <a:lnTo>
                    <a:pt x="720" y="528"/>
                  </a:lnTo>
                  <a:lnTo>
                    <a:pt x="690" y="522"/>
                  </a:lnTo>
                  <a:lnTo>
                    <a:pt x="684" y="516"/>
                  </a:lnTo>
                  <a:lnTo>
                    <a:pt x="684" y="474"/>
                  </a:lnTo>
                  <a:lnTo>
                    <a:pt x="690" y="462"/>
                  </a:lnTo>
                  <a:lnTo>
                    <a:pt x="684" y="456"/>
                  </a:lnTo>
                  <a:lnTo>
                    <a:pt x="672" y="450"/>
                  </a:lnTo>
                  <a:lnTo>
                    <a:pt x="666" y="438"/>
                  </a:lnTo>
                  <a:lnTo>
                    <a:pt x="660" y="432"/>
                  </a:lnTo>
                  <a:lnTo>
                    <a:pt x="660" y="426"/>
                  </a:lnTo>
                  <a:lnTo>
                    <a:pt x="678" y="426"/>
                  </a:lnTo>
                  <a:lnTo>
                    <a:pt x="678" y="396"/>
                  </a:lnTo>
                  <a:lnTo>
                    <a:pt x="672" y="384"/>
                  </a:lnTo>
                  <a:lnTo>
                    <a:pt x="666" y="378"/>
                  </a:lnTo>
                  <a:lnTo>
                    <a:pt x="660" y="366"/>
                  </a:lnTo>
                  <a:lnTo>
                    <a:pt x="660" y="336"/>
                  </a:lnTo>
                  <a:lnTo>
                    <a:pt x="654" y="330"/>
                  </a:lnTo>
                  <a:lnTo>
                    <a:pt x="648" y="318"/>
                  </a:lnTo>
                  <a:lnTo>
                    <a:pt x="624" y="306"/>
                  </a:lnTo>
                  <a:lnTo>
                    <a:pt x="564" y="306"/>
                  </a:lnTo>
                  <a:lnTo>
                    <a:pt x="558" y="300"/>
                  </a:lnTo>
                  <a:lnTo>
                    <a:pt x="546" y="294"/>
                  </a:lnTo>
                  <a:lnTo>
                    <a:pt x="534" y="282"/>
                  </a:lnTo>
                  <a:lnTo>
                    <a:pt x="534" y="276"/>
                  </a:lnTo>
                  <a:lnTo>
                    <a:pt x="510" y="276"/>
                  </a:lnTo>
                  <a:lnTo>
                    <a:pt x="498" y="270"/>
                  </a:lnTo>
                  <a:lnTo>
                    <a:pt x="486" y="258"/>
                  </a:lnTo>
                  <a:lnTo>
                    <a:pt x="474" y="252"/>
                  </a:lnTo>
                  <a:lnTo>
                    <a:pt x="468" y="240"/>
                  </a:lnTo>
                  <a:lnTo>
                    <a:pt x="468" y="234"/>
                  </a:lnTo>
                  <a:lnTo>
                    <a:pt x="456" y="234"/>
                  </a:lnTo>
                  <a:lnTo>
                    <a:pt x="450" y="240"/>
                  </a:lnTo>
                  <a:lnTo>
                    <a:pt x="438" y="240"/>
                  </a:lnTo>
                  <a:lnTo>
                    <a:pt x="426" y="234"/>
                  </a:lnTo>
                  <a:lnTo>
                    <a:pt x="420" y="222"/>
                  </a:lnTo>
                  <a:lnTo>
                    <a:pt x="414" y="228"/>
                  </a:lnTo>
                  <a:lnTo>
                    <a:pt x="384" y="228"/>
                  </a:lnTo>
                  <a:lnTo>
                    <a:pt x="372" y="222"/>
                  </a:lnTo>
                  <a:lnTo>
                    <a:pt x="366" y="216"/>
                  </a:lnTo>
                  <a:lnTo>
                    <a:pt x="366" y="210"/>
                  </a:lnTo>
                  <a:lnTo>
                    <a:pt x="360" y="198"/>
                  </a:lnTo>
                  <a:lnTo>
                    <a:pt x="360" y="192"/>
                  </a:lnTo>
                  <a:lnTo>
                    <a:pt x="354" y="186"/>
                  </a:lnTo>
                  <a:lnTo>
                    <a:pt x="330" y="186"/>
                  </a:lnTo>
                  <a:lnTo>
                    <a:pt x="324" y="156"/>
                  </a:lnTo>
                  <a:lnTo>
                    <a:pt x="318" y="150"/>
                  </a:lnTo>
                  <a:lnTo>
                    <a:pt x="306" y="144"/>
                  </a:lnTo>
                  <a:lnTo>
                    <a:pt x="294" y="132"/>
                  </a:lnTo>
                  <a:lnTo>
                    <a:pt x="294" y="120"/>
                  </a:lnTo>
                  <a:lnTo>
                    <a:pt x="300" y="114"/>
                  </a:lnTo>
                  <a:lnTo>
                    <a:pt x="300" y="96"/>
                  </a:lnTo>
                  <a:lnTo>
                    <a:pt x="294" y="84"/>
                  </a:lnTo>
                  <a:lnTo>
                    <a:pt x="288" y="78"/>
                  </a:lnTo>
                  <a:lnTo>
                    <a:pt x="288" y="48"/>
                  </a:lnTo>
                  <a:lnTo>
                    <a:pt x="294" y="42"/>
                  </a:lnTo>
                  <a:lnTo>
                    <a:pt x="294" y="36"/>
                  </a:lnTo>
                  <a:lnTo>
                    <a:pt x="300" y="30"/>
                  </a:lnTo>
                  <a:lnTo>
                    <a:pt x="300" y="0"/>
                  </a:lnTo>
                  <a:lnTo>
                    <a:pt x="288" y="0"/>
                  </a:lnTo>
                  <a:lnTo>
                    <a:pt x="276" y="6"/>
                  </a:lnTo>
                  <a:lnTo>
                    <a:pt x="276" y="12"/>
                  </a:lnTo>
                  <a:lnTo>
                    <a:pt x="270" y="12"/>
                  </a:lnTo>
                  <a:lnTo>
                    <a:pt x="258" y="0"/>
                  </a:lnTo>
                  <a:lnTo>
                    <a:pt x="246" y="12"/>
                  </a:lnTo>
                  <a:lnTo>
                    <a:pt x="210" y="12"/>
                  </a:lnTo>
                  <a:lnTo>
                    <a:pt x="198" y="18"/>
                  </a:lnTo>
                  <a:lnTo>
                    <a:pt x="192" y="24"/>
                  </a:lnTo>
                  <a:lnTo>
                    <a:pt x="186" y="36"/>
                  </a:lnTo>
                  <a:lnTo>
                    <a:pt x="180" y="42"/>
                  </a:lnTo>
                  <a:lnTo>
                    <a:pt x="180" y="48"/>
                  </a:lnTo>
                  <a:lnTo>
                    <a:pt x="144" y="48"/>
                  </a:lnTo>
                  <a:lnTo>
                    <a:pt x="138" y="78"/>
                  </a:lnTo>
                  <a:lnTo>
                    <a:pt x="102" y="78"/>
                  </a:lnTo>
                  <a:lnTo>
                    <a:pt x="90" y="96"/>
                  </a:lnTo>
                  <a:lnTo>
                    <a:pt x="84" y="102"/>
                  </a:lnTo>
                  <a:lnTo>
                    <a:pt x="60" y="114"/>
                  </a:lnTo>
                  <a:lnTo>
                    <a:pt x="42" y="114"/>
                  </a:lnTo>
                  <a:lnTo>
                    <a:pt x="42" y="108"/>
                  </a:lnTo>
                  <a:lnTo>
                    <a:pt x="36" y="102"/>
                  </a:lnTo>
                  <a:lnTo>
                    <a:pt x="12" y="102"/>
                  </a:lnTo>
                  <a:lnTo>
                    <a:pt x="0" y="96"/>
                  </a:lnTo>
                  <a:lnTo>
                    <a:pt x="0" y="114"/>
                  </a:lnTo>
                  <a:lnTo>
                    <a:pt x="6" y="132"/>
                  </a:lnTo>
                  <a:lnTo>
                    <a:pt x="18" y="144"/>
                  </a:lnTo>
                  <a:lnTo>
                    <a:pt x="30" y="162"/>
                  </a:lnTo>
                  <a:lnTo>
                    <a:pt x="42" y="174"/>
                  </a:lnTo>
                  <a:lnTo>
                    <a:pt x="54" y="192"/>
                  </a:lnTo>
                  <a:lnTo>
                    <a:pt x="66" y="216"/>
                  </a:lnTo>
                  <a:lnTo>
                    <a:pt x="66" y="228"/>
                  </a:lnTo>
                  <a:lnTo>
                    <a:pt x="60" y="234"/>
                  </a:lnTo>
                  <a:lnTo>
                    <a:pt x="54" y="246"/>
                  </a:lnTo>
                  <a:lnTo>
                    <a:pt x="48" y="252"/>
                  </a:lnTo>
                  <a:lnTo>
                    <a:pt x="60" y="300"/>
                  </a:lnTo>
                  <a:lnTo>
                    <a:pt x="42" y="330"/>
                  </a:lnTo>
                  <a:lnTo>
                    <a:pt x="48" y="330"/>
                  </a:lnTo>
                  <a:lnTo>
                    <a:pt x="60" y="342"/>
                  </a:lnTo>
                  <a:lnTo>
                    <a:pt x="66" y="354"/>
                  </a:lnTo>
                  <a:lnTo>
                    <a:pt x="66" y="360"/>
                  </a:lnTo>
                  <a:lnTo>
                    <a:pt x="60" y="372"/>
                  </a:lnTo>
                  <a:lnTo>
                    <a:pt x="48" y="384"/>
                  </a:lnTo>
                  <a:lnTo>
                    <a:pt x="36" y="408"/>
                  </a:lnTo>
                  <a:lnTo>
                    <a:pt x="42" y="426"/>
                  </a:lnTo>
                  <a:lnTo>
                    <a:pt x="48" y="438"/>
                  </a:lnTo>
                  <a:lnTo>
                    <a:pt x="54" y="444"/>
                  </a:lnTo>
                  <a:lnTo>
                    <a:pt x="54" y="450"/>
                  </a:lnTo>
                  <a:lnTo>
                    <a:pt x="42" y="468"/>
                  </a:lnTo>
                  <a:lnTo>
                    <a:pt x="54" y="480"/>
                  </a:lnTo>
                  <a:lnTo>
                    <a:pt x="78" y="498"/>
                  </a:lnTo>
                  <a:lnTo>
                    <a:pt x="78" y="516"/>
                  </a:lnTo>
                  <a:lnTo>
                    <a:pt x="102" y="528"/>
                  </a:lnTo>
                  <a:lnTo>
                    <a:pt x="90" y="558"/>
                  </a:lnTo>
                  <a:lnTo>
                    <a:pt x="78" y="546"/>
                  </a:lnTo>
                  <a:lnTo>
                    <a:pt x="78" y="558"/>
                  </a:lnTo>
                  <a:lnTo>
                    <a:pt x="66" y="582"/>
                  </a:lnTo>
                  <a:lnTo>
                    <a:pt x="54" y="588"/>
                  </a:lnTo>
                  <a:lnTo>
                    <a:pt x="36" y="606"/>
                  </a:lnTo>
                  <a:lnTo>
                    <a:pt x="48" y="630"/>
                  </a:lnTo>
                  <a:lnTo>
                    <a:pt x="42" y="636"/>
                  </a:lnTo>
                  <a:lnTo>
                    <a:pt x="60" y="666"/>
                  </a:lnTo>
                  <a:lnTo>
                    <a:pt x="84" y="666"/>
                  </a:lnTo>
                  <a:lnTo>
                    <a:pt x="96" y="744"/>
                  </a:lnTo>
                  <a:lnTo>
                    <a:pt x="108" y="750"/>
                  </a:lnTo>
                  <a:lnTo>
                    <a:pt x="114" y="750"/>
                  </a:lnTo>
                  <a:lnTo>
                    <a:pt x="138" y="762"/>
                  </a:lnTo>
                  <a:lnTo>
                    <a:pt x="144" y="774"/>
                  </a:lnTo>
                  <a:lnTo>
                    <a:pt x="144" y="780"/>
                  </a:lnTo>
                  <a:lnTo>
                    <a:pt x="138" y="792"/>
                  </a:lnTo>
                  <a:lnTo>
                    <a:pt x="126" y="804"/>
                  </a:lnTo>
                  <a:lnTo>
                    <a:pt x="144" y="822"/>
                  </a:lnTo>
                  <a:lnTo>
                    <a:pt x="138" y="828"/>
                  </a:lnTo>
                  <a:lnTo>
                    <a:pt x="132" y="840"/>
                  </a:lnTo>
                  <a:lnTo>
                    <a:pt x="126" y="846"/>
                  </a:lnTo>
                  <a:lnTo>
                    <a:pt x="126" y="858"/>
                  </a:lnTo>
                  <a:lnTo>
                    <a:pt x="132" y="870"/>
                  </a:lnTo>
                  <a:lnTo>
                    <a:pt x="138" y="876"/>
                  </a:lnTo>
                  <a:lnTo>
                    <a:pt x="138" y="900"/>
                  </a:lnTo>
                  <a:lnTo>
                    <a:pt x="144" y="900"/>
                  </a:lnTo>
                  <a:lnTo>
                    <a:pt x="150" y="906"/>
                  </a:lnTo>
                  <a:lnTo>
                    <a:pt x="162" y="912"/>
                  </a:lnTo>
                  <a:lnTo>
                    <a:pt x="168" y="918"/>
                  </a:lnTo>
                  <a:lnTo>
                    <a:pt x="180" y="924"/>
                  </a:lnTo>
                  <a:lnTo>
                    <a:pt x="186" y="930"/>
                  </a:lnTo>
                  <a:lnTo>
                    <a:pt x="186" y="996"/>
                  </a:lnTo>
                  <a:lnTo>
                    <a:pt x="210" y="1020"/>
                  </a:lnTo>
                  <a:lnTo>
                    <a:pt x="210" y="1044"/>
                  </a:lnTo>
                  <a:lnTo>
                    <a:pt x="216" y="1056"/>
                  </a:lnTo>
                  <a:lnTo>
                    <a:pt x="270" y="1056"/>
                  </a:lnTo>
                  <a:lnTo>
                    <a:pt x="270" y="1026"/>
                  </a:lnTo>
                  <a:lnTo>
                    <a:pt x="282" y="1026"/>
                  </a:lnTo>
                  <a:lnTo>
                    <a:pt x="282" y="1008"/>
                  </a:lnTo>
                  <a:lnTo>
                    <a:pt x="306" y="1002"/>
                  </a:lnTo>
                  <a:lnTo>
                    <a:pt x="318" y="978"/>
                  </a:lnTo>
                  <a:lnTo>
                    <a:pt x="324" y="984"/>
                  </a:lnTo>
                  <a:lnTo>
                    <a:pt x="348" y="996"/>
                  </a:lnTo>
                  <a:lnTo>
                    <a:pt x="360" y="996"/>
                  </a:lnTo>
                  <a:lnTo>
                    <a:pt x="378" y="1002"/>
                  </a:lnTo>
                  <a:lnTo>
                    <a:pt x="432" y="1002"/>
                  </a:lnTo>
                  <a:lnTo>
                    <a:pt x="462" y="1050"/>
                  </a:lnTo>
                  <a:lnTo>
                    <a:pt x="474" y="996"/>
                  </a:lnTo>
                  <a:lnTo>
                    <a:pt x="546" y="990"/>
                  </a:lnTo>
                  <a:lnTo>
                    <a:pt x="582" y="1014"/>
                  </a:lnTo>
                  <a:lnTo>
                    <a:pt x="582" y="996"/>
                  </a:lnTo>
                  <a:lnTo>
                    <a:pt x="594" y="924"/>
                  </a:lnTo>
                  <a:lnTo>
                    <a:pt x="594" y="900"/>
                  </a:lnTo>
                  <a:lnTo>
                    <a:pt x="588" y="894"/>
                  </a:lnTo>
                  <a:lnTo>
                    <a:pt x="588" y="888"/>
                  </a:lnTo>
                  <a:lnTo>
                    <a:pt x="576" y="864"/>
                  </a:lnTo>
                  <a:lnTo>
                    <a:pt x="576" y="852"/>
                  </a:lnTo>
                  <a:lnTo>
                    <a:pt x="582" y="846"/>
                  </a:lnTo>
                  <a:lnTo>
                    <a:pt x="594" y="840"/>
                  </a:lnTo>
                  <a:lnTo>
                    <a:pt x="606" y="828"/>
                  </a:lnTo>
                  <a:lnTo>
                    <a:pt x="612" y="798"/>
                  </a:lnTo>
                  <a:lnTo>
                    <a:pt x="714" y="780"/>
                  </a:lnTo>
                  <a:lnTo>
                    <a:pt x="792" y="768"/>
                  </a:lnTo>
                  <a:lnTo>
                    <a:pt x="846" y="810"/>
                  </a:lnTo>
                  <a:lnTo>
                    <a:pt x="864" y="846"/>
                  </a:lnTo>
                  <a:lnTo>
                    <a:pt x="864" y="840"/>
                  </a:lnTo>
                  <a:lnTo>
                    <a:pt x="870" y="834"/>
                  </a:lnTo>
                  <a:lnTo>
                    <a:pt x="882" y="828"/>
                  </a:lnTo>
                  <a:lnTo>
                    <a:pt x="888" y="822"/>
                  </a:lnTo>
                  <a:lnTo>
                    <a:pt x="876" y="816"/>
                  </a:lnTo>
                  <a:lnTo>
                    <a:pt x="870" y="810"/>
                  </a:lnTo>
                  <a:lnTo>
                    <a:pt x="870" y="786"/>
                  </a:lnTo>
                  <a:lnTo>
                    <a:pt x="876" y="774"/>
                  </a:lnTo>
                  <a:lnTo>
                    <a:pt x="882" y="768"/>
                  </a:lnTo>
                  <a:lnTo>
                    <a:pt x="888" y="756"/>
                  </a:lnTo>
                  <a:lnTo>
                    <a:pt x="882" y="744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lumMod val="50000"/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71" name="Bhutan" descr="© INSCALE GmbH, 05.05.2010&#10;http://www.presentationload.com/">
              <a:extLst>
                <a:ext uri="{FF2B5EF4-FFF2-40B4-BE49-F238E27FC236}">
                  <a16:creationId xmlns:a16="http://schemas.microsoft.com/office/drawing/2014/main" id="{4A4337D0-55C7-4125-B85A-A920F4B035FB}"/>
                </a:ext>
              </a:extLst>
            </p:cNvPr>
            <p:cNvSpPr>
              <a:spLocks/>
            </p:cNvSpPr>
            <p:nvPr/>
          </p:nvSpPr>
          <p:spPr bwMode="gray">
            <a:xfrm>
              <a:off x="8269588" y="3495595"/>
              <a:ext cx="103192" cy="60305"/>
            </a:xfrm>
            <a:custGeom>
              <a:avLst/>
              <a:gdLst>
                <a:gd name="T0" fmla="*/ 2147483647 w 234"/>
                <a:gd name="T1" fmla="*/ 2147483647 h 132"/>
                <a:gd name="T2" fmla="*/ 2147483647 w 234"/>
                <a:gd name="T3" fmla="*/ 2147483647 h 132"/>
                <a:gd name="T4" fmla="*/ 2147483647 w 234"/>
                <a:gd name="T5" fmla="*/ 2147483647 h 132"/>
                <a:gd name="T6" fmla="*/ 2147483647 w 234"/>
                <a:gd name="T7" fmla="*/ 2147483647 h 132"/>
                <a:gd name="T8" fmla="*/ 2147483647 w 234"/>
                <a:gd name="T9" fmla="*/ 2147483647 h 132"/>
                <a:gd name="T10" fmla="*/ 2147483647 w 234"/>
                <a:gd name="T11" fmla="*/ 2147483647 h 132"/>
                <a:gd name="T12" fmla="*/ 2147483647 w 234"/>
                <a:gd name="T13" fmla="*/ 2147483647 h 132"/>
                <a:gd name="T14" fmla="*/ 2147483647 w 234"/>
                <a:gd name="T15" fmla="*/ 2147483647 h 132"/>
                <a:gd name="T16" fmla="*/ 2147483647 w 234"/>
                <a:gd name="T17" fmla="*/ 2147483647 h 132"/>
                <a:gd name="T18" fmla="*/ 2147483647 w 234"/>
                <a:gd name="T19" fmla="*/ 2147483647 h 132"/>
                <a:gd name="T20" fmla="*/ 2147483647 w 234"/>
                <a:gd name="T21" fmla="*/ 2147483647 h 132"/>
                <a:gd name="T22" fmla="*/ 2147483647 w 234"/>
                <a:gd name="T23" fmla="*/ 2147483647 h 132"/>
                <a:gd name="T24" fmla="*/ 2147483647 w 234"/>
                <a:gd name="T25" fmla="*/ 2147483647 h 132"/>
                <a:gd name="T26" fmla="*/ 2147483647 w 234"/>
                <a:gd name="T27" fmla="*/ 2147483647 h 132"/>
                <a:gd name="T28" fmla="*/ 2147483647 w 234"/>
                <a:gd name="T29" fmla="*/ 2147483647 h 132"/>
                <a:gd name="T30" fmla="*/ 2147483647 w 234"/>
                <a:gd name="T31" fmla="*/ 2147483647 h 132"/>
                <a:gd name="T32" fmla="*/ 2147483647 w 234"/>
                <a:gd name="T33" fmla="*/ 2147483647 h 132"/>
                <a:gd name="T34" fmla="*/ 2147483647 w 234"/>
                <a:gd name="T35" fmla="*/ 2147483647 h 132"/>
                <a:gd name="T36" fmla="*/ 2147483647 w 234"/>
                <a:gd name="T37" fmla="*/ 2147483647 h 132"/>
                <a:gd name="T38" fmla="*/ 2147483647 w 234"/>
                <a:gd name="T39" fmla="*/ 2147483647 h 132"/>
                <a:gd name="T40" fmla="*/ 2147483647 w 234"/>
                <a:gd name="T41" fmla="*/ 2147483647 h 132"/>
                <a:gd name="T42" fmla="*/ 2147483647 w 234"/>
                <a:gd name="T43" fmla="*/ 2147483647 h 132"/>
                <a:gd name="T44" fmla="*/ 2147483647 w 234"/>
                <a:gd name="T45" fmla="*/ 2147483647 h 132"/>
                <a:gd name="T46" fmla="*/ 2147483647 w 234"/>
                <a:gd name="T47" fmla="*/ 2147483647 h 132"/>
                <a:gd name="T48" fmla="*/ 2147483647 w 234"/>
                <a:gd name="T49" fmla="*/ 2147483647 h 132"/>
                <a:gd name="T50" fmla="*/ 2147483647 w 234"/>
                <a:gd name="T51" fmla="*/ 2147483647 h 132"/>
                <a:gd name="T52" fmla="*/ 2147483647 w 234"/>
                <a:gd name="T53" fmla="*/ 2147483647 h 132"/>
                <a:gd name="T54" fmla="*/ 2147483647 w 234"/>
                <a:gd name="T55" fmla="*/ 2147483647 h 132"/>
                <a:gd name="T56" fmla="*/ 2147483647 w 234"/>
                <a:gd name="T57" fmla="*/ 2147483647 h 132"/>
                <a:gd name="T58" fmla="*/ 2147483647 w 234"/>
                <a:gd name="T59" fmla="*/ 0 h 132"/>
                <a:gd name="T60" fmla="*/ 2147483647 w 234"/>
                <a:gd name="T61" fmla="*/ 0 h 132"/>
                <a:gd name="T62" fmla="*/ 2147483647 w 234"/>
                <a:gd name="T63" fmla="*/ 2147483647 h 132"/>
                <a:gd name="T64" fmla="*/ 2147483647 w 234"/>
                <a:gd name="T65" fmla="*/ 2147483647 h 132"/>
                <a:gd name="T66" fmla="*/ 2147483647 w 234"/>
                <a:gd name="T67" fmla="*/ 2147483647 h 132"/>
                <a:gd name="T68" fmla="*/ 2147483647 w 234"/>
                <a:gd name="T69" fmla="*/ 2147483647 h 132"/>
                <a:gd name="T70" fmla="*/ 2147483647 w 234"/>
                <a:gd name="T71" fmla="*/ 2147483647 h 132"/>
                <a:gd name="T72" fmla="*/ 2147483647 w 234"/>
                <a:gd name="T73" fmla="*/ 2147483647 h 132"/>
                <a:gd name="T74" fmla="*/ 2147483647 w 234"/>
                <a:gd name="T75" fmla="*/ 2147483647 h 132"/>
                <a:gd name="T76" fmla="*/ 0 w 234"/>
                <a:gd name="T77" fmla="*/ 2147483647 h 132"/>
                <a:gd name="T78" fmla="*/ 0 w 234"/>
                <a:gd name="T79" fmla="*/ 2147483647 h 132"/>
                <a:gd name="T80" fmla="*/ 2147483647 w 234"/>
                <a:gd name="T81" fmla="*/ 2147483647 h 132"/>
                <a:gd name="T82" fmla="*/ 2147483647 w 234"/>
                <a:gd name="T83" fmla="*/ 2147483647 h 132"/>
                <a:gd name="T84" fmla="*/ 2147483647 w 234"/>
                <a:gd name="T85" fmla="*/ 2147483647 h 132"/>
                <a:gd name="T86" fmla="*/ 2147483647 w 234"/>
                <a:gd name="T87" fmla="*/ 2147483647 h 132"/>
                <a:gd name="T88" fmla="*/ 2147483647 w 234"/>
                <a:gd name="T89" fmla="*/ 2147483647 h 132"/>
                <a:gd name="T90" fmla="*/ 2147483647 w 234"/>
                <a:gd name="T91" fmla="*/ 2147483647 h 132"/>
                <a:gd name="T92" fmla="*/ 2147483647 w 234"/>
                <a:gd name="T93" fmla="*/ 2147483647 h 132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234"/>
                <a:gd name="T142" fmla="*/ 0 h 132"/>
                <a:gd name="T143" fmla="*/ 234 w 234"/>
                <a:gd name="T144" fmla="*/ 132 h 132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234" h="132">
                  <a:moveTo>
                    <a:pt x="78" y="132"/>
                  </a:moveTo>
                  <a:lnTo>
                    <a:pt x="90" y="132"/>
                  </a:lnTo>
                  <a:lnTo>
                    <a:pt x="102" y="126"/>
                  </a:lnTo>
                  <a:lnTo>
                    <a:pt x="108" y="120"/>
                  </a:lnTo>
                  <a:lnTo>
                    <a:pt x="126" y="120"/>
                  </a:lnTo>
                  <a:lnTo>
                    <a:pt x="138" y="126"/>
                  </a:lnTo>
                  <a:lnTo>
                    <a:pt x="168" y="126"/>
                  </a:lnTo>
                  <a:lnTo>
                    <a:pt x="180" y="120"/>
                  </a:lnTo>
                  <a:lnTo>
                    <a:pt x="192" y="120"/>
                  </a:lnTo>
                  <a:lnTo>
                    <a:pt x="198" y="126"/>
                  </a:lnTo>
                  <a:lnTo>
                    <a:pt x="210" y="126"/>
                  </a:lnTo>
                  <a:lnTo>
                    <a:pt x="234" y="114"/>
                  </a:lnTo>
                  <a:lnTo>
                    <a:pt x="234" y="108"/>
                  </a:lnTo>
                  <a:lnTo>
                    <a:pt x="222" y="96"/>
                  </a:lnTo>
                  <a:lnTo>
                    <a:pt x="222" y="72"/>
                  </a:lnTo>
                  <a:lnTo>
                    <a:pt x="198" y="72"/>
                  </a:lnTo>
                  <a:lnTo>
                    <a:pt x="192" y="66"/>
                  </a:lnTo>
                  <a:lnTo>
                    <a:pt x="192" y="42"/>
                  </a:lnTo>
                  <a:lnTo>
                    <a:pt x="186" y="30"/>
                  </a:lnTo>
                  <a:lnTo>
                    <a:pt x="174" y="18"/>
                  </a:lnTo>
                  <a:lnTo>
                    <a:pt x="162" y="12"/>
                  </a:lnTo>
                  <a:lnTo>
                    <a:pt x="150" y="12"/>
                  </a:lnTo>
                  <a:lnTo>
                    <a:pt x="138" y="18"/>
                  </a:lnTo>
                  <a:lnTo>
                    <a:pt x="126" y="18"/>
                  </a:lnTo>
                  <a:lnTo>
                    <a:pt x="114" y="24"/>
                  </a:lnTo>
                  <a:lnTo>
                    <a:pt x="108" y="30"/>
                  </a:lnTo>
                  <a:lnTo>
                    <a:pt x="102" y="30"/>
                  </a:lnTo>
                  <a:lnTo>
                    <a:pt x="102" y="6"/>
                  </a:lnTo>
                  <a:lnTo>
                    <a:pt x="78" y="6"/>
                  </a:lnTo>
                  <a:lnTo>
                    <a:pt x="66" y="0"/>
                  </a:lnTo>
                  <a:lnTo>
                    <a:pt x="54" y="0"/>
                  </a:lnTo>
                  <a:lnTo>
                    <a:pt x="48" y="12"/>
                  </a:lnTo>
                  <a:lnTo>
                    <a:pt x="36" y="24"/>
                  </a:lnTo>
                  <a:lnTo>
                    <a:pt x="30" y="36"/>
                  </a:lnTo>
                  <a:lnTo>
                    <a:pt x="18" y="54"/>
                  </a:lnTo>
                  <a:lnTo>
                    <a:pt x="12" y="66"/>
                  </a:lnTo>
                  <a:lnTo>
                    <a:pt x="6" y="72"/>
                  </a:lnTo>
                  <a:lnTo>
                    <a:pt x="6" y="78"/>
                  </a:lnTo>
                  <a:lnTo>
                    <a:pt x="0" y="78"/>
                  </a:lnTo>
                  <a:lnTo>
                    <a:pt x="0" y="90"/>
                  </a:lnTo>
                  <a:lnTo>
                    <a:pt x="18" y="108"/>
                  </a:lnTo>
                  <a:lnTo>
                    <a:pt x="42" y="120"/>
                  </a:lnTo>
                  <a:lnTo>
                    <a:pt x="54" y="120"/>
                  </a:lnTo>
                  <a:lnTo>
                    <a:pt x="54" y="114"/>
                  </a:lnTo>
                  <a:lnTo>
                    <a:pt x="54" y="120"/>
                  </a:lnTo>
                  <a:lnTo>
                    <a:pt x="66" y="132"/>
                  </a:lnTo>
                  <a:lnTo>
                    <a:pt x="78" y="13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72" name="Benin" descr="© INSCALE GmbH, 05.05.2010&#10;http://www.presentationload.com/">
              <a:extLst>
                <a:ext uri="{FF2B5EF4-FFF2-40B4-BE49-F238E27FC236}">
                  <a16:creationId xmlns:a16="http://schemas.microsoft.com/office/drawing/2014/main" id="{248DDC08-CD58-4B61-8438-D2AAF87D4573}"/>
                </a:ext>
              </a:extLst>
            </p:cNvPr>
            <p:cNvSpPr>
              <a:spLocks/>
            </p:cNvSpPr>
            <p:nvPr/>
          </p:nvSpPr>
          <p:spPr bwMode="gray">
            <a:xfrm>
              <a:off x="5573895" y="4073255"/>
              <a:ext cx="98429" cy="222177"/>
            </a:xfrm>
            <a:custGeom>
              <a:avLst/>
              <a:gdLst>
                <a:gd name="T0" fmla="*/ 2147483647 w 222"/>
                <a:gd name="T1" fmla="*/ 2147483647 h 498"/>
                <a:gd name="T2" fmla="*/ 2147483647 w 222"/>
                <a:gd name="T3" fmla="*/ 2147483647 h 498"/>
                <a:gd name="T4" fmla="*/ 2147483647 w 222"/>
                <a:gd name="T5" fmla="*/ 2147483647 h 498"/>
                <a:gd name="T6" fmla="*/ 2147483647 w 222"/>
                <a:gd name="T7" fmla="*/ 2147483647 h 498"/>
                <a:gd name="T8" fmla="*/ 2147483647 w 222"/>
                <a:gd name="T9" fmla="*/ 2147483647 h 498"/>
                <a:gd name="T10" fmla="*/ 2147483647 w 222"/>
                <a:gd name="T11" fmla="*/ 2147483647 h 498"/>
                <a:gd name="T12" fmla="*/ 2147483647 w 222"/>
                <a:gd name="T13" fmla="*/ 2147483647 h 498"/>
                <a:gd name="T14" fmla="*/ 2147483647 w 222"/>
                <a:gd name="T15" fmla="*/ 2147483647 h 498"/>
                <a:gd name="T16" fmla="*/ 2147483647 w 222"/>
                <a:gd name="T17" fmla="*/ 2147483647 h 498"/>
                <a:gd name="T18" fmla="*/ 2147483647 w 222"/>
                <a:gd name="T19" fmla="*/ 2147483647 h 498"/>
                <a:gd name="T20" fmla="*/ 2147483647 w 222"/>
                <a:gd name="T21" fmla="*/ 2147483647 h 498"/>
                <a:gd name="T22" fmla="*/ 2147483647 w 222"/>
                <a:gd name="T23" fmla="*/ 2147483647 h 498"/>
                <a:gd name="T24" fmla="*/ 2147483647 w 222"/>
                <a:gd name="T25" fmla="*/ 2147483647 h 498"/>
                <a:gd name="T26" fmla="*/ 2147483647 w 222"/>
                <a:gd name="T27" fmla="*/ 2147483647 h 498"/>
                <a:gd name="T28" fmla="*/ 2147483647 w 222"/>
                <a:gd name="T29" fmla="*/ 2147483647 h 498"/>
                <a:gd name="T30" fmla="*/ 2147483647 w 222"/>
                <a:gd name="T31" fmla="*/ 2147483647 h 498"/>
                <a:gd name="T32" fmla="*/ 2147483647 w 222"/>
                <a:gd name="T33" fmla="*/ 2147483647 h 498"/>
                <a:gd name="T34" fmla="*/ 2147483647 w 222"/>
                <a:gd name="T35" fmla="*/ 2147483647 h 498"/>
                <a:gd name="T36" fmla="*/ 2147483647 w 222"/>
                <a:gd name="T37" fmla="*/ 2147483647 h 498"/>
                <a:gd name="T38" fmla="*/ 2147483647 w 222"/>
                <a:gd name="T39" fmla="*/ 2147483647 h 498"/>
                <a:gd name="T40" fmla="*/ 2147483647 w 222"/>
                <a:gd name="T41" fmla="*/ 2147483647 h 498"/>
                <a:gd name="T42" fmla="*/ 2147483647 w 222"/>
                <a:gd name="T43" fmla="*/ 2147483647 h 498"/>
                <a:gd name="T44" fmla="*/ 2147483647 w 222"/>
                <a:gd name="T45" fmla="*/ 2147483647 h 498"/>
                <a:gd name="T46" fmla="*/ 0 w 222"/>
                <a:gd name="T47" fmla="*/ 2147483647 h 498"/>
                <a:gd name="T48" fmla="*/ 2147483647 w 222"/>
                <a:gd name="T49" fmla="*/ 2147483647 h 498"/>
                <a:gd name="T50" fmla="*/ 2147483647 w 222"/>
                <a:gd name="T51" fmla="*/ 2147483647 h 498"/>
                <a:gd name="T52" fmla="*/ 2147483647 w 222"/>
                <a:gd name="T53" fmla="*/ 2147483647 h 498"/>
                <a:gd name="T54" fmla="*/ 2147483647 w 222"/>
                <a:gd name="T55" fmla="*/ 2147483647 h 498"/>
                <a:gd name="T56" fmla="*/ 2147483647 w 222"/>
                <a:gd name="T57" fmla="*/ 2147483647 h 498"/>
                <a:gd name="T58" fmla="*/ 2147483647 w 222"/>
                <a:gd name="T59" fmla="*/ 2147483647 h 498"/>
                <a:gd name="T60" fmla="*/ 2147483647 w 222"/>
                <a:gd name="T61" fmla="*/ 2147483647 h 498"/>
                <a:gd name="T62" fmla="*/ 2147483647 w 222"/>
                <a:gd name="T63" fmla="*/ 2147483647 h 498"/>
                <a:gd name="T64" fmla="*/ 2147483647 w 222"/>
                <a:gd name="T65" fmla="*/ 2147483647 h 498"/>
                <a:gd name="T66" fmla="*/ 2147483647 w 222"/>
                <a:gd name="T67" fmla="*/ 2147483647 h 498"/>
                <a:gd name="T68" fmla="*/ 2147483647 w 222"/>
                <a:gd name="T69" fmla="*/ 2147483647 h 49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222"/>
                <a:gd name="T106" fmla="*/ 0 h 498"/>
                <a:gd name="T107" fmla="*/ 222 w 222"/>
                <a:gd name="T108" fmla="*/ 498 h 498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222" h="498">
                  <a:moveTo>
                    <a:pt x="138" y="372"/>
                  </a:moveTo>
                  <a:lnTo>
                    <a:pt x="144" y="342"/>
                  </a:lnTo>
                  <a:lnTo>
                    <a:pt x="138" y="306"/>
                  </a:lnTo>
                  <a:lnTo>
                    <a:pt x="144" y="276"/>
                  </a:lnTo>
                  <a:lnTo>
                    <a:pt x="162" y="276"/>
                  </a:lnTo>
                  <a:lnTo>
                    <a:pt x="174" y="252"/>
                  </a:lnTo>
                  <a:lnTo>
                    <a:pt x="174" y="222"/>
                  </a:lnTo>
                  <a:lnTo>
                    <a:pt x="180" y="216"/>
                  </a:lnTo>
                  <a:lnTo>
                    <a:pt x="186" y="204"/>
                  </a:lnTo>
                  <a:lnTo>
                    <a:pt x="198" y="198"/>
                  </a:lnTo>
                  <a:lnTo>
                    <a:pt x="198" y="156"/>
                  </a:lnTo>
                  <a:lnTo>
                    <a:pt x="210" y="150"/>
                  </a:lnTo>
                  <a:lnTo>
                    <a:pt x="216" y="150"/>
                  </a:lnTo>
                  <a:lnTo>
                    <a:pt x="222" y="144"/>
                  </a:lnTo>
                  <a:lnTo>
                    <a:pt x="222" y="132"/>
                  </a:lnTo>
                  <a:lnTo>
                    <a:pt x="216" y="126"/>
                  </a:lnTo>
                  <a:lnTo>
                    <a:pt x="216" y="114"/>
                  </a:lnTo>
                  <a:lnTo>
                    <a:pt x="210" y="102"/>
                  </a:lnTo>
                  <a:lnTo>
                    <a:pt x="204" y="96"/>
                  </a:lnTo>
                  <a:lnTo>
                    <a:pt x="192" y="72"/>
                  </a:lnTo>
                  <a:lnTo>
                    <a:pt x="198" y="66"/>
                  </a:lnTo>
                  <a:lnTo>
                    <a:pt x="198" y="60"/>
                  </a:lnTo>
                  <a:lnTo>
                    <a:pt x="204" y="48"/>
                  </a:lnTo>
                  <a:lnTo>
                    <a:pt x="198" y="42"/>
                  </a:lnTo>
                  <a:lnTo>
                    <a:pt x="186" y="36"/>
                  </a:lnTo>
                  <a:lnTo>
                    <a:pt x="180" y="36"/>
                  </a:lnTo>
                  <a:lnTo>
                    <a:pt x="174" y="30"/>
                  </a:lnTo>
                  <a:lnTo>
                    <a:pt x="168" y="30"/>
                  </a:lnTo>
                  <a:lnTo>
                    <a:pt x="162" y="24"/>
                  </a:lnTo>
                  <a:lnTo>
                    <a:pt x="156" y="12"/>
                  </a:lnTo>
                  <a:lnTo>
                    <a:pt x="144" y="0"/>
                  </a:lnTo>
                  <a:lnTo>
                    <a:pt x="114" y="12"/>
                  </a:lnTo>
                  <a:lnTo>
                    <a:pt x="114" y="36"/>
                  </a:lnTo>
                  <a:lnTo>
                    <a:pt x="120" y="36"/>
                  </a:lnTo>
                  <a:lnTo>
                    <a:pt x="114" y="42"/>
                  </a:lnTo>
                  <a:lnTo>
                    <a:pt x="108" y="60"/>
                  </a:lnTo>
                  <a:lnTo>
                    <a:pt x="96" y="60"/>
                  </a:lnTo>
                  <a:lnTo>
                    <a:pt x="90" y="66"/>
                  </a:lnTo>
                  <a:lnTo>
                    <a:pt x="84" y="66"/>
                  </a:lnTo>
                  <a:lnTo>
                    <a:pt x="84" y="78"/>
                  </a:lnTo>
                  <a:lnTo>
                    <a:pt x="78" y="72"/>
                  </a:lnTo>
                  <a:lnTo>
                    <a:pt x="48" y="72"/>
                  </a:lnTo>
                  <a:lnTo>
                    <a:pt x="30" y="90"/>
                  </a:lnTo>
                  <a:lnTo>
                    <a:pt x="24" y="102"/>
                  </a:lnTo>
                  <a:lnTo>
                    <a:pt x="12" y="102"/>
                  </a:lnTo>
                  <a:lnTo>
                    <a:pt x="6" y="114"/>
                  </a:lnTo>
                  <a:lnTo>
                    <a:pt x="0" y="132"/>
                  </a:lnTo>
                  <a:lnTo>
                    <a:pt x="0" y="162"/>
                  </a:lnTo>
                  <a:lnTo>
                    <a:pt x="12" y="168"/>
                  </a:lnTo>
                  <a:lnTo>
                    <a:pt x="42" y="198"/>
                  </a:lnTo>
                  <a:lnTo>
                    <a:pt x="42" y="240"/>
                  </a:lnTo>
                  <a:lnTo>
                    <a:pt x="54" y="252"/>
                  </a:lnTo>
                  <a:lnTo>
                    <a:pt x="60" y="264"/>
                  </a:lnTo>
                  <a:lnTo>
                    <a:pt x="60" y="294"/>
                  </a:lnTo>
                  <a:lnTo>
                    <a:pt x="66" y="306"/>
                  </a:lnTo>
                  <a:lnTo>
                    <a:pt x="54" y="318"/>
                  </a:lnTo>
                  <a:lnTo>
                    <a:pt x="54" y="378"/>
                  </a:lnTo>
                  <a:lnTo>
                    <a:pt x="66" y="390"/>
                  </a:lnTo>
                  <a:lnTo>
                    <a:pt x="54" y="396"/>
                  </a:lnTo>
                  <a:lnTo>
                    <a:pt x="60" y="462"/>
                  </a:lnTo>
                  <a:lnTo>
                    <a:pt x="60" y="468"/>
                  </a:lnTo>
                  <a:lnTo>
                    <a:pt x="72" y="480"/>
                  </a:lnTo>
                  <a:lnTo>
                    <a:pt x="72" y="492"/>
                  </a:lnTo>
                  <a:lnTo>
                    <a:pt x="84" y="492"/>
                  </a:lnTo>
                  <a:lnTo>
                    <a:pt x="96" y="498"/>
                  </a:lnTo>
                  <a:lnTo>
                    <a:pt x="108" y="498"/>
                  </a:lnTo>
                  <a:lnTo>
                    <a:pt x="120" y="474"/>
                  </a:lnTo>
                  <a:lnTo>
                    <a:pt x="126" y="480"/>
                  </a:lnTo>
                  <a:lnTo>
                    <a:pt x="138" y="486"/>
                  </a:lnTo>
                  <a:lnTo>
                    <a:pt x="138" y="37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73" name="Bangladesh" descr="© INSCALE GmbH, 05.05.2010&#10;http://www.presentationload.com/">
              <a:extLst>
                <a:ext uri="{FF2B5EF4-FFF2-40B4-BE49-F238E27FC236}">
                  <a16:creationId xmlns:a16="http://schemas.microsoft.com/office/drawing/2014/main" id="{3777174F-070C-4A25-80C3-331D98210B5C}"/>
                </a:ext>
              </a:extLst>
            </p:cNvPr>
            <p:cNvSpPr>
              <a:spLocks/>
            </p:cNvSpPr>
            <p:nvPr/>
          </p:nvSpPr>
          <p:spPr bwMode="gray">
            <a:xfrm>
              <a:off x="8255299" y="3560662"/>
              <a:ext cx="166695" cy="192024"/>
            </a:xfrm>
            <a:custGeom>
              <a:avLst/>
              <a:gdLst>
                <a:gd name="T0" fmla="*/ 2147483647 w 372"/>
                <a:gd name="T1" fmla="*/ 2147483647 h 426"/>
                <a:gd name="T2" fmla="*/ 2147483647 w 372"/>
                <a:gd name="T3" fmla="*/ 2147483647 h 426"/>
                <a:gd name="T4" fmla="*/ 2147483647 w 372"/>
                <a:gd name="T5" fmla="*/ 2147483647 h 426"/>
                <a:gd name="T6" fmla="*/ 2147483647 w 372"/>
                <a:gd name="T7" fmla="*/ 2147483647 h 426"/>
                <a:gd name="T8" fmla="*/ 2147483647 w 372"/>
                <a:gd name="T9" fmla="*/ 2147483647 h 426"/>
                <a:gd name="T10" fmla="*/ 2147483647 w 372"/>
                <a:gd name="T11" fmla="*/ 2147483647 h 426"/>
                <a:gd name="T12" fmla="*/ 2147483647 w 372"/>
                <a:gd name="T13" fmla="*/ 2147483647 h 426"/>
                <a:gd name="T14" fmla="*/ 2147483647 w 372"/>
                <a:gd name="T15" fmla="*/ 2147483647 h 426"/>
                <a:gd name="T16" fmla="*/ 2147483647 w 372"/>
                <a:gd name="T17" fmla="*/ 2147483647 h 426"/>
                <a:gd name="T18" fmla="*/ 2147483647 w 372"/>
                <a:gd name="T19" fmla="*/ 2147483647 h 426"/>
                <a:gd name="T20" fmla="*/ 2147483647 w 372"/>
                <a:gd name="T21" fmla="*/ 2147483647 h 426"/>
                <a:gd name="T22" fmla="*/ 2147483647 w 372"/>
                <a:gd name="T23" fmla="*/ 2147483647 h 426"/>
                <a:gd name="T24" fmla="*/ 2147483647 w 372"/>
                <a:gd name="T25" fmla="*/ 2147483647 h 426"/>
                <a:gd name="T26" fmla="*/ 2147483647 w 372"/>
                <a:gd name="T27" fmla="*/ 2147483647 h 426"/>
                <a:gd name="T28" fmla="*/ 2147483647 w 372"/>
                <a:gd name="T29" fmla="*/ 2147483647 h 426"/>
                <a:gd name="T30" fmla="*/ 2147483647 w 372"/>
                <a:gd name="T31" fmla="*/ 2147483647 h 426"/>
                <a:gd name="T32" fmla="*/ 2147483647 w 372"/>
                <a:gd name="T33" fmla="*/ 2147483647 h 426"/>
                <a:gd name="T34" fmla="*/ 2147483647 w 372"/>
                <a:gd name="T35" fmla="*/ 2147483647 h 426"/>
                <a:gd name="T36" fmla="*/ 2147483647 w 372"/>
                <a:gd name="T37" fmla="*/ 2147483647 h 426"/>
                <a:gd name="T38" fmla="*/ 2147483647 w 372"/>
                <a:gd name="T39" fmla="*/ 2147483647 h 426"/>
                <a:gd name="T40" fmla="*/ 2147483647 w 372"/>
                <a:gd name="T41" fmla="*/ 2147483647 h 426"/>
                <a:gd name="T42" fmla="*/ 2147483647 w 372"/>
                <a:gd name="T43" fmla="*/ 2147483647 h 426"/>
                <a:gd name="T44" fmla="*/ 2147483647 w 372"/>
                <a:gd name="T45" fmla="*/ 2147483647 h 426"/>
                <a:gd name="T46" fmla="*/ 2147483647 w 372"/>
                <a:gd name="T47" fmla="*/ 2147483647 h 426"/>
                <a:gd name="T48" fmla="*/ 2147483647 w 372"/>
                <a:gd name="T49" fmla="*/ 2147483647 h 426"/>
                <a:gd name="T50" fmla="*/ 2147483647 w 372"/>
                <a:gd name="T51" fmla="*/ 2147483647 h 426"/>
                <a:gd name="T52" fmla="*/ 2147483647 w 372"/>
                <a:gd name="T53" fmla="*/ 2147483647 h 426"/>
                <a:gd name="T54" fmla="*/ 2147483647 w 372"/>
                <a:gd name="T55" fmla="*/ 2147483647 h 426"/>
                <a:gd name="T56" fmla="*/ 2147483647 w 372"/>
                <a:gd name="T57" fmla="*/ 2147483647 h 426"/>
                <a:gd name="T58" fmla="*/ 2147483647 w 372"/>
                <a:gd name="T59" fmla="*/ 2147483647 h 426"/>
                <a:gd name="T60" fmla="*/ 2147483647 w 372"/>
                <a:gd name="T61" fmla="*/ 2147483647 h 426"/>
                <a:gd name="T62" fmla="*/ 2147483647 w 372"/>
                <a:gd name="T63" fmla="*/ 2147483647 h 426"/>
                <a:gd name="T64" fmla="*/ 2147483647 w 372"/>
                <a:gd name="T65" fmla="*/ 2147483647 h 426"/>
                <a:gd name="T66" fmla="*/ 2147483647 w 372"/>
                <a:gd name="T67" fmla="*/ 2147483647 h 426"/>
                <a:gd name="T68" fmla="*/ 2147483647 w 372"/>
                <a:gd name="T69" fmla="*/ 2147483647 h 426"/>
                <a:gd name="T70" fmla="*/ 2147483647 w 372"/>
                <a:gd name="T71" fmla="*/ 2147483647 h 426"/>
                <a:gd name="T72" fmla="*/ 2147483647 w 372"/>
                <a:gd name="T73" fmla="*/ 2147483647 h 426"/>
                <a:gd name="T74" fmla="*/ 2147483647 w 372"/>
                <a:gd name="T75" fmla="*/ 2147483647 h 426"/>
                <a:gd name="T76" fmla="*/ 2147483647 w 372"/>
                <a:gd name="T77" fmla="*/ 2147483647 h 426"/>
                <a:gd name="T78" fmla="*/ 2147483647 w 372"/>
                <a:gd name="T79" fmla="*/ 2147483647 h 426"/>
                <a:gd name="T80" fmla="*/ 2147483647 w 372"/>
                <a:gd name="T81" fmla="*/ 2147483647 h 426"/>
                <a:gd name="T82" fmla="*/ 2147483647 w 372"/>
                <a:gd name="T83" fmla="*/ 2147483647 h 426"/>
                <a:gd name="T84" fmla="*/ 2147483647 w 372"/>
                <a:gd name="T85" fmla="*/ 0 h 426"/>
                <a:gd name="T86" fmla="*/ 2147483647 w 372"/>
                <a:gd name="T87" fmla="*/ 2147483647 h 426"/>
                <a:gd name="T88" fmla="*/ 0 w 372"/>
                <a:gd name="T89" fmla="*/ 2147483647 h 426"/>
                <a:gd name="T90" fmla="*/ 2147483647 w 372"/>
                <a:gd name="T91" fmla="*/ 2147483647 h 426"/>
                <a:gd name="T92" fmla="*/ 2147483647 w 372"/>
                <a:gd name="T93" fmla="*/ 2147483647 h 426"/>
                <a:gd name="T94" fmla="*/ 2147483647 w 372"/>
                <a:gd name="T95" fmla="*/ 2147483647 h 426"/>
                <a:gd name="T96" fmla="*/ 2147483647 w 372"/>
                <a:gd name="T97" fmla="*/ 2147483647 h 426"/>
                <a:gd name="T98" fmla="*/ 2147483647 w 372"/>
                <a:gd name="T99" fmla="*/ 2147483647 h 426"/>
                <a:gd name="T100" fmla="*/ 2147483647 w 372"/>
                <a:gd name="T101" fmla="*/ 2147483647 h 426"/>
                <a:gd name="T102" fmla="*/ 2147483647 w 372"/>
                <a:gd name="T103" fmla="*/ 2147483647 h 426"/>
                <a:gd name="T104" fmla="*/ 2147483647 w 372"/>
                <a:gd name="T105" fmla="*/ 2147483647 h 426"/>
                <a:gd name="T106" fmla="*/ 2147483647 w 372"/>
                <a:gd name="T107" fmla="*/ 2147483647 h 426"/>
                <a:gd name="T108" fmla="*/ 2147483647 w 372"/>
                <a:gd name="T109" fmla="*/ 2147483647 h 426"/>
                <a:gd name="T110" fmla="*/ 2147483647 w 372"/>
                <a:gd name="T111" fmla="*/ 2147483647 h 426"/>
                <a:gd name="T112" fmla="*/ 2147483647 w 372"/>
                <a:gd name="T113" fmla="*/ 2147483647 h 426"/>
                <a:gd name="T114" fmla="*/ 2147483647 w 372"/>
                <a:gd name="T115" fmla="*/ 2147483647 h 42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372"/>
                <a:gd name="T175" fmla="*/ 0 h 426"/>
                <a:gd name="T176" fmla="*/ 372 w 372"/>
                <a:gd name="T177" fmla="*/ 426 h 42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372" h="426">
                  <a:moveTo>
                    <a:pt x="132" y="414"/>
                  </a:moveTo>
                  <a:lnTo>
                    <a:pt x="138" y="354"/>
                  </a:lnTo>
                  <a:lnTo>
                    <a:pt x="144" y="354"/>
                  </a:lnTo>
                  <a:lnTo>
                    <a:pt x="150" y="360"/>
                  </a:lnTo>
                  <a:lnTo>
                    <a:pt x="162" y="360"/>
                  </a:lnTo>
                  <a:lnTo>
                    <a:pt x="174" y="366"/>
                  </a:lnTo>
                  <a:lnTo>
                    <a:pt x="192" y="372"/>
                  </a:lnTo>
                  <a:lnTo>
                    <a:pt x="216" y="372"/>
                  </a:lnTo>
                  <a:lnTo>
                    <a:pt x="210" y="366"/>
                  </a:lnTo>
                  <a:lnTo>
                    <a:pt x="210" y="348"/>
                  </a:lnTo>
                  <a:lnTo>
                    <a:pt x="204" y="342"/>
                  </a:lnTo>
                  <a:lnTo>
                    <a:pt x="222" y="342"/>
                  </a:lnTo>
                  <a:lnTo>
                    <a:pt x="258" y="360"/>
                  </a:lnTo>
                  <a:lnTo>
                    <a:pt x="270" y="360"/>
                  </a:lnTo>
                  <a:lnTo>
                    <a:pt x="282" y="348"/>
                  </a:lnTo>
                  <a:lnTo>
                    <a:pt x="282" y="336"/>
                  </a:lnTo>
                  <a:lnTo>
                    <a:pt x="270" y="300"/>
                  </a:lnTo>
                  <a:lnTo>
                    <a:pt x="318" y="354"/>
                  </a:lnTo>
                  <a:lnTo>
                    <a:pt x="318" y="360"/>
                  </a:lnTo>
                  <a:lnTo>
                    <a:pt x="312" y="366"/>
                  </a:lnTo>
                  <a:lnTo>
                    <a:pt x="312" y="390"/>
                  </a:lnTo>
                  <a:lnTo>
                    <a:pt x="306" y="402"/>
                  </a:lnTo>
                  <a:lnTo>
                    <a:pt x="306" y="414"/>
                  </a:lnTo>
                  <a:lnTo>
                    <a:pt x="312" y="420"/>
                  </a:lnTo>
                  <a:lnTo>
                    <a:pt x="324" y="420"/>
                  </a:lnTo>
                  <a:lnTo>
                    <a:pt x="330" y="426"/>
                  </a:lnTo>
                  <a:lnTo>
                    <a:pt x="336" y="414"/>
                  </a:lnTo>
                  <a:lnTo>
                    <a:pt x="336" y="408"/>
                  </a:lnTo>
                  <a:lnTo>
                    <a:pt x="372" y="414"/>
                  </a:lnTo>
                  <a:lnTo>
                    <a:pt x="360" y="354"/>
                  </a:lnTo>
                  <a:lnTo>
                    <a:pt x="360" y="348"/>
                  </a:lnTo>
                  <a:lnTo>
                    <a:pt x="354" y="342"/>
                  </a:lnTo>
                  <a:lnTo>
                    <a:pt x="348" y="330"/>
                  </a:lnTo>
                  <a:lnTo>
                    <a:pt x="342" y="312"/>
                  </a:lnTo>
                  <a:lnTo>
                    <a:pt x="336" y="300"/>
                  </a:lnTo>
                  <a:lnTo>
                    <a:pt x="336" y="288"/>
                  </a:lnTo>
                  <a:lnTo>
                    <a:pt x="330" y="276"/>
                  </a:lnTo>
                  <a:lnTo>
                    <a:pt x="330" y="270"/>
                  </a:lnTo>
                  <a:lnTo>
                    <a:pt x="324" y="258"/>
                  </a:lnTo>
                  <a:lnTo>
                    <a:pt x="324" y="240"/>
                  </a:lnTo>
                  <a:lnTo>
                    <a:pt x="318" y="234"/>
                  </a:lnTo>
                  <a:lnTo>
                    <a:pt x="306" y="228"/>
                  </a:lnTo>
                  <a:lnTo>
                    <a:pt x="288" y="228"/>
                  </a:lnTo>
                  <a:lnTo>
                    <a:pt x="288" y="252"/>
                  </a:lnTo>
                  <a:lnTo>
                    <a:pt x="282" y="288"/>
                  </a:lnTo>
                  <a:lnTo>
                    <a:pt x="264" y="264"/>
                  </a:lnTo>
                  <a:lnTo>
                    <a:pt x="258" y="264"/>
                  </a:lnTo>
                  <a:lnTo>
                    <a:pt x="240" y="246"/>
                  </a:lnTo>
                  <a:lnTo>
                    <a:pt x="234" y="234"/>
                  </a:lnTo>
                  <a:lnTo>
                    <a:pt x="234" y="216"/>
                  </a:lnTo>
                  <a:lnTo>
                    <a:pt x="240" y="204"/>
                  </a:lnTo>
                  <a:lnTo>
                    <a:pt x="252" y="192"/>
                  </a:lnTo>
                  <a:lnTo>
                    <a:pt x="258" y="192"/>
                  </a:lnTo>
                  <a:lnTo>
                    <a:pt x="270" y="186"/>
                  </a:lnTo>
                  <a:lnTo>
                    <a:pt x="276" y="186"/>
                  </a:lnTo>
                  <a:lnTo>
                    <a:pt x="282" y="180"/>
                  </a:lnTo>
                  <a:lnTo>
                    <a:pt x="288" y="168"/>
                  </a:lnTo>
                  <a:lnTo>
                    <a:pt x="294" y="150"/>
                  </a:lnTo>
                  <a:lnTo>
                    <a:pt x="294" y="138"/>
                  </a:lnTo>
                  <a:lnTo>
                    <a:pt x="300" y="138"/>
                  </a:lnTo>
                  <a:lnTo>
                    <a:pt x="306" y="132"/>
                  </a:lnTo>
                  <a:lnTo>
                    <a:pt x="306" y="126"/>
                  </a:lnTo>
                  <a:lnTo>
                    <a:pt x="282" y="102"/>
                  </a:lnTo>
                  <a:lnTo>
                    <a:pt x="276" y="102"/>
                  </a:lnTo>
                  <a:lnTo>
                    <a:pt x="228" y="114"/>
                  </a:lnTo>
                  <a:lnTo>
                    <a:pt x="210" y="114"/>
                  </a:lnTo>
                  <a:lnTo>
                    <a:pt x="198" y="108"/>
                  </a:lnTo>
                  <a:lnTo>
                    <a:pt x="138" y="108"/>
                  </a:lnTo>
                  <a:lnTo>
                    <a:pt x="132" y="102"/>
                  </a:lnTo>
                  <a:lnTo>
                    <a:pt x="126" y="102"/>
                  </a:lnTo>
                  <a:lnTo>
                    <a:pt x="126" y="66"/>
                  </a:lnTo>
                  <a:lnTo>
                    <a:pt x="120" y="66"/>
                  </a:lnTo>
                  <a:lnTo>
                    <a:pt x="120" y="36"/>
                  </a:lnTo>
                  <a:lnTo>
                    <a:pt x="114" y="30"/>
                  </a:lnTo>
                  <a:lnTo>
                    <a:pt x="108" y="30"/>
                  </a:lnTo>
                  <a:lnTo>
                    <a:pt x="102" y="24"/>
                  </a:lnTo>
                  <a:lnTo>
                    <a:pt x="96" y="42"/>
                  </a:lnTo>
                  <a:lnTo>
                    <a:pt x="90" y="36"/>
                  </a:lnTo>
                  <a:lnTo>
                    <a:pt x="78" y="36"/>
                  </a:lnTo>
                  <a:lnTo>
                    <a:pt x="72" y="30"/>
                  </a:lnTo>
                  <a:lnTo>
                    <a:pt x="66" y="18"/>
                  </a:lnTo>
                  <a:lnTo>
                    <a:pt x="66" y="12"/>
                  </a:lnTo>
                  <a:lnTo>
                    <a:pt x="60" y="0"/>
                  </a:lnTo>
                  <a:lnTo>
                    <a:pt x="42" y="6"/>
                  </a:lnTo>
                  <a:lnTo>
                    <a:pt x="48" y="12"/>
                  </a:lnTo>
                  <a:lnTo>
                    <a:pt x="24" y="0"/>
                  </a:lnTo>
                  <a:lnTo>
                    <a:pt x="6" y="0"/>
                  </a:lnTo>
                  <a:lnTo>
                    <a:pt x="18" y="18"/>
                  </a:lnTo>
                  <a:lnTo>
                    <a:pt x="6" y="30"/>
                  </a:lnTo>
                  <a:lnTo>
                    <a:pt x="0" y="42"/>
                  </a:lnTo>
                  <a:lnTo>
                    <a:pt x="0" y="48"/>
                  </a:lnTo>
                  <a:lnTo>
                    <a:pt x="6" y="60"/>
                  </a:lnTo>
                  <a:lnTo>
                    <a:pt x="18" y="66"/>
                  </a:lnTo>
                  <a:lnTo>
                    <a:pt x="30" y="78"/>
                  </a:lnTo>
                  <a:lnTo>
                    <a:pt x="36" y="78"/>
                  </a:lnTo>
                  <a:lnTo>
                    <a:pt x="66" y="96"/>
                  </a:lnTo>
                  <a:lnTo>
                    <a:pt x="66" y="108"/>
                  </a:lnTo>
                  <a:lnTo>
                    <a:pt x="30" y="108"/>
                  </a:lnTo>
                  <a:lnTo>
                    <a:pt x="30" y="138"/>
                  </a:lnTo>
                  <a:lnTo>
                    <a:pt x="24" y="138"/>
                  </a:lnTo>
                  <a:lnTo>
                    <a:pt x="12" y="150"/>
                  </a:lnTo>
                  <a:lnTo>
                    <a:pt x="24" y="162"/>
                  </a:lnTo>
                  <a:lnTo>
                    <a:pt x="36" y="168"/>
                  </a:lnTo>
                  <a:lnTo>
                    <a:pt x="54" y="168"/>
                  </a:lnTo>
                  <a:lnTo>
                    <a:pt x="66" y="174"/>
                  </a:lnTo>
                  <a:lnTo>
                    <a:pt x="72" y="180"/>
                  </a:lnTo>
                  <a:lnTo>
                    <a:pt x="72" y="186"/>
                  </a:lnTo>
                  <a:lnTo>
                    <a:pt x="66" y="204"/>
                  </a:lnTo>
                  <a:lnTo>
                    <a:pt x="60" y="210"/>
                  </a:lnTo>
                  <a:lnTo>
                    <a:pt x="54" y="222"/>
                  </a:lnTo>
                  <a:lnTo>
                    <a:pt x="66" y="252"/>
                  </a:lnTo>
                  <a:lnTo>
                    <a:pt x="96" y="276"/>
                  </a:lnTo>
                  <a:lnTo>
                    <a:pt x="96" y="306"/>
                  </a:lnTo>
                  <a:lnTo>
                    <a:pt x="114" y="348"/>
                  </a:lnTo>
                  <a:lnTo>
                    <a:pt x="108" y="378"/>
                  </a:lnTo>
                  <a:lnTo>
                    <a:pt x="132" y="414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74" name="Belarus" descr="© INSCALE GmbH, 05.05.2010&#10;http://www.presentationload.com/">
              <a:extLst>
                <a:ext uri="{FF2B5EF4-FFF2-40B4-BE49-F238E27FC236}">
                  <a16:creationId xmlns:a16="http://schemas.microsoft.com/office/drawing/2014/main" id="{151B5286-898D-4A8F-A64E-B03F983F1ADA}"/>
                </a:ext>
              </a:extLst>
            </p:cNvPr>
            <p:cNvSpPr>
              <a:spLocks/>
            </p:cNvSpPr>
            <p:nvPr/>
          </p:nvSpPr>
          <p:spPr bwMode="gray">
            <a:xfrm>
              <a:off x="6220035" y="2505321"/>
              <a:ext cx="252424" cy="166633"/>
            </a:xfrm>
            <a:custGeom>
              <a:avLst/>
              <a:gdLst>
                <a:gd name="T0" fmla="*/ 2147483647 w 570"/>
                <a:gd name="T1" fmla="*/ 2147483647 h 372"/>
                <a:gd name="T2" fmla="*/ 2147483647 w 570"/>
                <a:gd name="T3" fmla="*/ 2147483647 h 372"/>
                <a:gd name="T4" fmla="*/ 2147483647 w 570"/>
                <a:gd name="T5" fmla="*/ 2147483647 h 372"/>
                <a:gd name="T6" fmla="*/ 2147483647 w 570"/>
                <a:gd name="T7" fmla="*/ 2147483647 h 372"/>
                <a:gd name="T8" fmla="*/ 2147483647 w 570"/>
                <a:gd name="T9" fmla="*/ 2147483647 h 372"/>
                <a:gd name="T10" fmla="*/ 2147483647 w 570"/>
                <a:gd name="T11" fmla="*/ 2147483647 h 372"/>
                <a:gd name="T12" fmla="*/ 2147483647 w 570"/>
                <a:gd name="T13" fmla="*/ 2147483647 h 372"/>
                <a:gd name="T14" fmla="*/ 2147483647 w 570"/>
                <a:gd name="T15" fmla="*/ 2147483647 h 372"/>
                <a:gd name="T16" fmla="*/ 2147483647 w 570"/>
                <a:gd name="T17" fmla="*/ 2147483647 h 372"/>
                <a:gd name="T18" fmla="*/ 2147483647 w 570"/>
                <a:gd name="T19" fmla="*/ 2147483647 h 372"/>
                <a:gd name="T20" fmla="*/ 2147483647 w 570"/>
                <a:gd name="T21" fmla="*/ 2147483647 h 372"/>
                <a:gd name="T22" fmla="*/ 2147483647 w 570"/>
                <a:gd name="T23" fmla="*/ 2147483647 h 372"/>
                <a:gd name="T24" fmla="*/ 2147483647 w 570"/>
                <a:gd name="T25" fmla="*/ 2147483647 h 372"/>
                <a:gd name="T26" fmla="*/ 2147483647 w 570"/>
                <a:gd name="T27" fmla="*/ 2147483647 h 372"/>
                <a:gd name="T28" fmla="*/ 2147483647 w 570"/>
                <a:gd name="T29" fmla="*/ 2147483647 h 372"/>
                <a:gd name="T30" fmla="*/ 2147483647 w 570"/>
                <a:gd name="T31" fmla="*/ 2147483647 h 372"/>
                <a:gd name="T32" fmla="*/ 2147483647 w 570"/>
                <a:gd name="T33" fmla="*/ 2147483647 h 372"/>
                <a:gd name="T34" fmla="*/ 2147483647 w 570"/>
                <a:gd name="T35" fmla="*/ 2147483647 h 372"/>
                <a:gd name="T36" fmla="*/ 2147483647 w 570"/>
                <a:gd name="T37" fmla="*/ 2147483647 h 372"/>
                <a:gd name="T38" fmla="*/ 2147483647 w 570"/>
                <a:gd name="T39" fmla="*/ 2147483647 h 372"/>
                <a:gd name="T40" fmla="*/ 2147483647 w 570"/>
                <a:gd name="T41" fmla="*/ 2147483647 h 372"/>
                <a:gd name="T42" fmla="*/ 2147483647 w 570"/>
                <a:gd name="T43" fmla="*/ 2147483647 h 372"/>
                <a:gd name="T44" fmla="*/ 2147483647 w 570"/>
                <a:gd name="T45" fmla="*/ 2147483647 h 372"/>
                <a:gd name="T46" fmla="*/ 2147483647 w 570"/>
                <a:gd name="T47" fmla="*/ 2147483647 h 372"/>
                <a:gd name="T48" fmla="*/ 2147483647 w 570"/>
                <a:gd name="T49" fmla="*/ 2147483647 h 372"/>
                <a:gd name="T50" fmla="*/ 2147483647 w 570"/>
                <a:gd name="T51" fmla="*/ 2147483647 h 372"/>
                <a:gd name="T52" fmla="*/ 2147483647 w 570"/>
                <a:gd name="T53" fmla="*/ 2147483647 h 372"/>
                <a:gd name="T54" fmla="*/ 2147483647 w 570"/>
                <a:gd name="T55" fmla="*/ 2147483647 h 372"/>
                <a:gd name="T56" fmla="*/ 2147483647 w 570"/>
                <a:gd name="T57" fmla="*/ 0 h 372"/>
                <a:gd name="T58" fmla="*/ 2147483647 w 570"/>
                <a:gd name="T59" fmla="*/ 2147483647 h 372"/>
                <a:gd name="T60" fmla="*/ 2147483647 w 570"/>
                <a:gd name="T61" fmla="*/ 2147483647 h 372"/>
                <a:gd name="T62" fmla="*/ 2147483647 w 570"/>
                <a:gd name="T63" fmla="*/ 2147483647 h 372"/>
                <a:gd name="T64" fmla="*/ 2147483647 w 570"/>
                <a:gd name="T65" fmla="*/ 2147483647 h 372"/>
                <a:gd name="T66" fmla="*/ 2147483647 w 570"/>
                <a:gd name="T67" fmla="*/ 2147483647 h 372"/>
                <a:gd name="T68" fmla="*/ 2147483647 w 570"/>
                <a:gd name="T69" fmla="*/ 2147483647 h 372"/>
                <a:gd name="T70" fmla="*/ 2147483647 w 570"/>
                <a:gd name="T71" fmla="*/ 2147483647 h 372"/>
                <a:gd name="T72" fmla="*/ 2147483647 w 570"/>
                <a:gd name="T73" fmla="*/ 2147483647 h 372"/>
                <a:gd name="T74" fmla="*/ 2147483647 w 570"/>
                <a:gd name="T75" fmla="*/ 2147483647 h 372"/>
                <a:gd name="T76" fmla="*/ 2147483647 w 570"/>
                <a:gd name="T77" fmla="*/ 2147483647 h 372"/>
                <a:gd name="T78" fmla="*/ 2147483647 w 570"/>
                <a:gd name="T79" fmla="*/ 2147483647 h 372"/>
                <a:gd name="T80" fmla="*/ 2147483647 w 570"/>
                <a:gd name="T81" fmla="*/ 2147483647 h 372"/>
                <a:gd name="T82" fmla="*/ 2147483647 w 570"/>
                <a:gd name="T83" fmla="*/ 2147483647 h 372"/>
                <a:gd name="T84" fmla="*/ 2147483647 w 570"/>
                <a:gd name="T85" fmla="*/ 2147483647 h 372"/>
                <a:gd name="T86" fmla="*/ 2147483647 w 570"/>
                <a:gd name="T87" fmla="*/ 2147483647 h 372"/>
                <a:gd name="T88" fmla="*/ 2147483647 w 570"/>
                <a:gd name="T89" fmla="*/ 2147483647 h 372"/>
                <a:gd name="T90" fmla="*/ 2147483647 w 570"/>
                <a:gd name="T91" fmla="*/ 2147483647 h 372"/>
                <a:gd name="T92" fmla="*/ 2147483647 w 570"/>
                <a:gd name="T93" fmla="*/ 2147483647 h 372"/>
                <a:gd name="T94" fmla="*/ 2147483647 w 570"/>
                <a:gd name="T95" fmla="*/ 2147483647 h 372"/>
                <a:gd name="T96" fmla="*/ 2147483647 w 570"/>
                <a:gd name="T97" fmla="*/ 2147483647 h 372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570"/>
                <a:gd name="T148" fmla="*/ 0 h 372"/>
                <a:gd name="T149" fmla="*/ 570 w 570"/>
                <a:gd name="T150" fmla="*/ 372 h 372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570" h="372">
                  <a:moveTo>
                    <a:pt x="24" y="312"/>
                  </a:moveTo>
                  <a:lnTo>
                    <a:pt x="24" y="342"/>
                  </a:lnTo>
                  <a:lnTo>
                    <a:pt x="30" y="354"/>
                  </a:lnTo>
                  <a:lnTo>
                    <a:pt x="36" y="360"/>
                  </a:lnTo>
                  <a:lnTo>
                    <a:pt x="48" y="360"/>
                  </a:lnTo>
                  <a:lnTo>
                    <a:pt x="60" y="354"/>
                  </a:lnTo>
                  <a:lnTo>
                    <a:pt x="72" y="342"/>
                  </a:lnTo>
                  <a:lnTo>
                    <a:pt x="72" y="336"/>
                  </a:lnTo>
                  <a:lnTo>
                    <a:pt x="108" y="336"/>
                  </a:lnTo>
                  <a:lnTo>
                    <a:pt x="120" y="330"/>
                  </a:lnTo>
                  <a:lnTo>
                    <a:pt x="126" y="324"/>
                  </a:lnTo>
                  <a:lnTo>
                    <a:pt x="174" y="324"/>
                  </a:lnTo>
                  <a:lnTo>
                    <a:pt x="174" y="330"/>
                  </a:lnTo>
                  <a:lnTo>
                    <a:pt x="180" y="336"/>
                  </a:lnTo>
                  <a:lnTo>
                    <a:pt x="216" y="336"/>
                  </a:lnTo>
                  <a:lnTo>
                    <a:pt x="240" y="342"/>
                  </a:lnTo>
                  <a:lnTo>
                    <a:pt x="258" y="354"/>
                  </a:lnTo>
                  <a:lnTo>
                    <a:pt x="264" y="348"/>
                  </a:lnTo>
                  <a:lnTo>
                    <a:pt x="282" y="360"/>
                  </a:lnTo>
                  <a:lnTo>
                    <a:pt x="294" y="348"/>
                  </a:lnTo>
                  <a:lnTo>
                    <a:pt x="300" y="360"/>
                  </a:lnTo>
                  <a:lnTo>
                    <a:pt x="318" y="354"/>
                  </a:lnTo>
                  <a:lnTo>
                    <a:pt x="324" y="360"/>
                  </a:lnTo>
                  <a:lnTo>
                    <a:pt x="336" y="354"/>
                  </a:lnTo>
                  <a:lnTo>
                    <a:pt x="348" y="366"/>
                  </a:lnTo>
                  <a:lnTo>
                    <a:pt x="348" y="360"/>
                  </a:lnTo>
                  <a:lnTo>
                    <a:pt x="354" y="354"/>
                  </a:lnTo>
                  <a:lnTo>
                    <a:pt x="372" y="354"/>
                  </a:lnTo>
                  <a:lnTo>
                    <a:pt x="378" y="360"/>
                  </a:lnTo>
                  <a:lnTo>
                    <a:pt x="378" y="372"/>
                  </a:lnTo>
                  <a:lnTo>
                    <a:pt x="384" y="372"/>
                  </a:lnTo>
                  <a:lnTo>
                    <a:pt x="396" y="366"/>
                  </a:lnTo>
                  <a:lnTo>
                    <a:pt x="420" y="366"/>
                  </a:lnTo>
                  <a:lnTo>
                    <a:pt x="426" y="372"/>
                  </a:lnTo>
                  <a:lnTo>
                    <a:pt x="444" y="372"/>
                  </a:lnTo>
                  <a:lnTo>
                    <a:pt x="450" y="366"/>
                  </a:lnTo>
                  <a:lnTo>
                    <a:pt x="450" y="354"/>
                  </a:lnTo>
                  <a:lnTo>
                    <a:pt x="444" y="348"/>
                  </a:lnTo>
                  <a:lnTo>
                    <a:pt x="450" y="336"/>
                  </a:lnTo>
                  <a:lnTo>
                    <a:pt x="456" y="330"/>
                  </a:lnTo>
                  <a:lnTo>
                    <a:pt x="468" y="324"/>
                  </a:lnTo>
                  <a:lnTo>
                    <a:pt x="474" y="312"/>
                  </a:lnTo>
                  <a:lnTo>
                    <a:pt x="498" y="312"/>
                  </a:lnTo>
                  <a:lnTo>
                    <a:pt x="516" y="318"/>
                  </a:lnTo>
                  <a:lnTo>
                    <a:pt x="516" y="300"/>
                  </a:lnTo>
                  <a:lnTo>
                    <a:pt x="510" y="288"/>
                  </a:lnTo>
                  <a:lnTo>
                    <a:pt x="504" y="282"/>
                  </a:lnTo>
                  <a:lnTo>
                    <a:pt x="504" y="264"/>
                  </a:lnTo>
                  <a:lnTo>
                    <a:pt x="480" y="240"/>
                  </a:lnTo>
                  <a:lnTo>
                    <a:pt x="480" y="234"/>
                  </a:lnTo>
                  <a:lnTo>
                    <a:pt x="486" y="228"/>
                  </a:lnTo>
                  <a:lnTo>
                    <a:pt x="510" y="228"/>
                  </a:lnTo>
                  <a:lnTo>
                    <a:pt x="510" y="234"/>
                  </a:lnTo>
                  <a:lnTo>
                    <a:pt x="516" y="234"/>
                  </a:lnTo>
                  <a:lnTo>
                    <a:pt x="522" y="240"/>
                  </a:lnTo>
                  <a:lnTo>
                    <a:pt x="528" y="240"/>
                  </a:lnTo>
                  <a:lnTo>
                    <a:pt x="552" y="228"/>
                  </a:lnTo>
                  <a:lnTo>
                    <a:pt x="558" y="216"/>
                  </a:lnTo>
                  <a:lnTo>
                    <a:pt x="570" y="210"/>
                  </a:lnTo>
                  <a:lnTo>
                    <a:pt x="546" y="198"/>
                  </a:lnTo>
                  <a:lnTo>
                    <a:pt x="552" y="192"/>
                  </a:lnTo>
                  <a:lnTo>
                    <a:pt x="552" y="186"/>
                  </a:lnTo>
                  <a:lnTo>
                    <a:pt x="546" y="186"/>
                  </a:lnTo>
                  <a:lnTo>
                    <a:pt x="540" y="180"/>
                  </a:lnTo>
                  <a:lnTo>
                    <a:pt x="504" y="180"/>
                  </a:lnTo>
                  <a:lnTo>
                    <a:pt x="504" y="156"/>
                  </a:lnTo>
                  <a:lnTo>
                    <a:pt x="474" y="144"/>
                  </a:lnTo>
                  <a:lnTo>
                    <a:pt x="474" y="132"/>
                  </a:lnTo>
                  <a:lnTo>
                    <a:pt x="456" y="114"/>
                  </a:lnTo>
                  <a:lnTo>
                    <a:pt x="444" y="108"/>
                  </a:lnTo>
                  <a:lnTo>
                    <a:pt x="438" y="102"/>
                  </a:lnTo>
                  <a:lnTo>
                    <a:pt x="444" y="84"/>
                  </a:lnTo>
                  <a:lnTo>
                    <a:pt x="432" y="66"/>
                  </a:lnTo>
                  <a:lnTo>
                    <a:pt x="438" y="60"/>
                  </a:lnTo>
                  <a:lnTo>
                    <a:pt x="438" y="48"/>
                  </a:lnTo>
                  <a:lnTo>
                    <a:pt x="432" y="42"/>
                  </a:lnTo>
                  <a:lnTo>
                    <a:pt x="396" y="24"/>
                  </a:lnTo>
                  <a:lnTo>
                    <a:pt x="390" y="18"/>
                  </a:lnTo>
                  <a:lnTo>
                    <a:pt x="384" y="18"/>
                  </a:lnTo>
                  <a:lnTo>
                    <a:pt x="354" y="36"/>
                  </a:lnTo>
                  <a:lnTo>
                    <a:pt x="348" y="18"/>
                  </a:lnTo>
                  <a:lnTo>
                    <a:pt x="312" y="12"/>
                  </a:lnTo>
                  <a:lnTo>
                    <a:pt x="300" y="18"/>
                  </a:lnTo>
                  <a:lnTo>
                    <a:pt x="300" y="12"/>
                  </a:lnTo>
                  <a:lnTo>
                    <a:pt x="294" y="6"/>
                  </a:lnTo>
                  <a:lnTo>
                    <a:pt x="276" y="6"/>
                  </a:lnTo>
                  <a:lnTo>
                    <a:pt x="270" y="0"/>
                  </a:lnTo>
                  <a:lnTo>
                    <a:pt x="258" y="0"/>
                  </a:lnTo>
                  <a:lnTo>
                    <a:pt x="252" y="6"/>
                  </a:lnTo>
                  <a:lnTo>
                    <a:pt x="246" y="18"/>
                  </a:lnTo>
                  <a:lnTo>
                    <a:pt x="240" y="24"/>
                  </a:lnTo>
                  <a:lnTo>
                    <a:pt x="234" y="24"/>
                  </a:lnTo>
                  <a:lnTo>
                    <a:pt x="228" y="30"/>
                  </a:lnTo>
                  <a:lnTo>
                    <a:pt x="222" y="24"/>
                  </a:lnTo>
                  <a:lnTo>
                    <a:pt x="198" y="24"/>
                  </a:lnTo>
                  <a:lnTo>
                    <a:pt x="192" y="30"/>
                  </a:lnTo>
                  <a:lnTo>
                    <a:pt x="180" y="36"/>
                  </a:lnTo>
                  <a:lnTo>
                    <a:pt x="174" y="42"/>
                  </a:lnTo>
                  <a:lnTo>
                    <a:pt x="174" y="54"/>
                  </a:lnTo>
                  <a:lnTo>
                    <a:pt x="192" y="72"/>
                  </a:lnTo>
                  <a:lnTo>
                    <a:pt x="186" y="78"/>
                  </a:lnTo>
                  <a:lnTo>
                    <a:pt x="168" y="78"/>
                  </a:lnTo>
                  <a:lnTo>
                    <a:pt x="162" y="72"/>
                  </a:lnTo>
                  <a:lnTo>
                    <a:pt x="156" y="72"/>
                  </a:lnTo>
                  <a:lnTo>
                    <a:pt x="162" y="90"/>
                  </a:lnTo>
                  <a:lnTo>
                    <a:pt x="144" y="90"/>
                  </a:lnTo>
                  <a:lnTo>
                    <a:pt x="138" y="96"/>
                  </a:lnTo>
                  <a:lnTo>
                    <a:pt x="138" y="102"/>
                  </a:lnTo>
                  <a:lnTo>
                    <a:pt x="144" y="114"/>
                  </a:lnTo>
                  <a:lnTo>
                    <a:pt x="144" y="120"/>
                  </a:lnTo>
                  <a:lnTo>
                    <a:pt x="132" y="120"/>
                  </a:lnTo>
                  <a:lnTo>
                    <a:pt x="132" y="126"/>
                  </a:lnTo>
                  <a:lnTo>
                    <a:pt x="138" y="132"/>
                  </a:lnTo>
                  <a:lnTo>
                    <a:pt x="138" y="144"/>
                  </a:lnTo>
                  <a:lnTo>
                    <a:pt x="144" y="150"/>
                  </a:lnTo>
                  <a:lnTo>
                    <a:pt x="144" y="156"/>
                  </a:lnTo>
                  <a:lnTo>
                    <a:pt x="132" y="156"/>
                  </a:lnTo>
                  <a:lnTo>
                    <a:pt x="138" y="150"/>
                  </a:lnTo>
                  <a:lnTo>
                    <a:pt x="138" y="144"/>
                  </a:lnTo>
                  <a:lnTo>
                    <a:pt x="120" y="144"/>
                  </a:lnTo>
                  <a:lnTo>
                    <a:pt x="108" y="150"/>
                  </a:lnTo>
                  <a:lnTo>
                    <a:pt x="102" y="156"/>
                  </a:lnTo>
                  <a:lnTo>
                    <a:pt x="96" y="168"/>
                  </a:lnTo>
                  <a:lnTo>
                    <a:pt x="84" y="156"/>
                  </a:lnTo>
                  <a:lnTo>
                    <a:pt x="84" y="174"/>
                  </a:lnTo>
                  <a:lnTo>
                    <a:pt x="54" y="174"/>
                  </a:lnTo>
                  <a:lnTo>
                    <a:pt x="54" y="168"/>
                  </a:lnTo>
                  <a:lnTo>
                    <a:pt x="48" y="162"/>
                  </a:lnTo>
                  <a:lnTo>
                    <a:pt x="42" y="162"/>
                  </a:lnTo>
                  <a:lnTo>
                    <a:pt x="30" y="168"/>
                  </a:lnTo>
                  <a:lnTo>
                    <a:pt x="18" y="168"/>
                  </a:lnTo>
                  <a:lnTo>
                    <a:pt x="12" y="174"/>
                  </a:lnTo>
                  <a:lnTo>
                    <a:pt x="6" y="174"/>
                  </a:lnTo>
                  <a:lnTo>
                    <a:pt x="12" y="186"/>
                  </a:lnTo>
                  <a:lnTo>
                    <a:pt x="18" y="192"/>
                  </a:lnTo>
                  <a:lnTo>
                    <a:pt x="18" y="204"/>
                  </a:lnTo>
                  <a:lnTo>
                    <a:pt x="24" y="210"/>
                  </a:lnTo>
                  <a:lnTo>
                    <a:pt x="36" y="234"/>
                  </a:lnTo>
                  <a:lnTo>
                    <a:pt x="42" y="240"/>
                  </a:lnTo>
                  <a:lnTo>
                    <a:pt x="42" y="246"/>
                  </a:lnTo>
                  <a:lnTo>
                    <a:pt x="36" y="252"/>
                  </a:lnTo>
                  <a:lnTo>
                    <a:pt x="36" y="264"/>
                  </a:lnTo>
                  <a:lnTo>
                    <a:pt x="12" y="270"/>
                  </a:lnTo>
                  <a:lnTo>
                    <a:pt x="12" y="288"/>
                  </a:lnTo>
                  <a:lnTo>
                    <a:pt x="0" y="288"/>
                  </a:lnTo>
                  <a:lnTo>
                    <a:pt x="0" y="294"/>
                  </a:lnTo>
                  <a:lnTo>
                    <a:pt x="6" y="300"/>
                  </a:lnTo>
                  <a:lnTo>
                    <a:pt x="12" y="300"/>
                  </a:lnTo>
                  <a:lnTo>
                    <a:pt x="24" y="31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FFFFFF">
                  <a:lumMod val="75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75" name="Azerbaijan" descr="© INSCALE GmbH, 05.05.2010&#10;http://www.presentationload.com/">
              <a:extLst>
                <a:ext uri="{FF2B5EF4-FFF2-40B4-BE49-F238E27FC236}">
                  <a16:creationId xmlns:a16="http://schemas.microsoft.com/office/drawing/2014/main" id="{DBDFF105-E181-4B44-B3DF-AC7D1A9CF8CC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6875702" y="3005220"/>
              <a:ext cx="160344" cy="130132"/>
            </a:xfrm>
            <a:custGeom>
              <a:avLst/>
              <a:gdLst>
                <a:gd name="T0" fmla="*/ 2147483647 w 360"/>
                <a:gd name="T1" fmla="*/ 2147483647 h 288"/>
                <a:gd name="T2" fmla="*/ 2147483647 w 360"/>
                <a:gd name="T3" fmla="*/ 2147483647 h 288"/>
                <a:gd name="T4" fmla="*/ 2147483647 w 360"/>
                <a:gd name="T5" fmla="*/ 2147483647 h 288"/>
                <a:gd name="T6" fmla="*/ 2147483647 w 360"/>
                <a:gd name="T7" fmla="*/ 2147483647 h 288"/>
                <a:gd name="T8" fmla="*/ 2147483647 w 360"/>
                <a:gd name="T9" fmla="*/ 2147483647 h 288"/>
                <a:gd name="T10" fmla="*/ 2147483647 w 360"/>
                <a:gd name="T11" fmla="*/ 2147483647 h 288"/>
                <a:gd name="T12" fmla="*/ 2147483647 w 360"/>
                <a:gd name="T13" fmla="*/ 2147483647 h 288"/>
                <a:gd name="T14" fmla="*/ 2147483647 w 360"/>
                <a:gd name="T15" fmla="*/ 2147483647 h 288"/>
                <a:gd name="T16" fmla="*/ 2147483647 w 360"/>
                <a:gd name="T17" fmla="*/ 2147483647 h 288"/>
                <a:gd name="T18" fmla="*/ 2147483647 w 360"/>
                <a:gd name="T19" fmla="*/ 2147483647 h 288"/>
                <a:gd name="T20" fmla="*/ 2147483647 w 360"/>
                <a:gd name="T21" fmla="*/ 2147483647 h 288"/>
                <a:gd name="T22" fmla="*/ 2147483647 w 360"/>
                <a:gd name="T23" fmla="*/ 2147483647 h 288"/>
                <a:gd name="T24" fmla="*/ 2147483647 w 360"/>
                <a:gd name="T25" fmla="*/ 2147483647 h 288"/>
                <a:gd name="T26" fmla="*/ 2147483647 w 360"/>
                <a:gd name="T27" fmla="*/ 0 h 288"/>
                <a:gd name="T28" fmla="*/ 2147483647 w 360"/>
                <a:gd name="T29" fmla="*/ 2147483647 h 288"/>
                <a:gd name="T30" fmla="*/ 2147483647 w 360"/>
                <a:gd name="T31" fmla="*/ 2147483647 h 288"/>
                <a:gd name="T32" fmla="*/ 2147483647 w 360"/>
                <a:gd name="T33" fmla="*/ 2147483647 h 288"/>
                <a:gd name="T34" fmla="*/ 2147483647 w 360"/>
                <a:gd name="T35" fmla="*/ 2147483647 h 288"/>
                <a:gd name="T36" fmla="*/ 2147483647 w 360"/>
                <a:gd name="T37" fmla="*/ 2147483647 h 288"/>
                <a:gd name="T38" fmla="*/ 2147483647 w 360"/>
                <a:gd name="T39" fmla="*/ 0 h 288"/>
                <a:gd name="T40" fmla="*/ 2147483647 w 360"/>
                <a:gd name="T41" fmla="*/ 2147483647 h 288"/>
                <a:gd name="T42" fmla="*/ 2147483647 w 360"/>
                <a:gd name="T43" fmla="*/ 2147483647 h 288"/>
                <a:gd name="T44" fmla="*/ 2147483647 w 360"/>
                <a:gd name="T45" fmla="*/ 2147483647 h 288"/>
                <a:gd name="T46" fmla="*/ 2147483647 w 360"/>
                <a:gd name="T47" fmla="*/ 2147483647 h 288"/>
                <a:gd name="T48" fmla="*/ 2147483647 w 360"/>
                <a:gd name="T49" fmla="*/ 2147483647 h 288"/>
                <a:gd name="T50" fmla="*/ 2147483647 w 360"/>
                <a:gd name="T51" fmla="*/ 2147483647 h 288"/>
                <a:gd name="T52" fmla="*/ 2147483647 w 360"/>
                <a:gd name="T53" fmla="*/ 2147483647 h 288"/>
                <a:gd name="T54" fmla="*/ 0 w 360"/>
                <a:gd name="T55" fmla="*/ 2147483647 h 288"/>
                <a:gd name="T56" fmla="*/ 2147483647 w 360"/>
                <a:gd name="T57" fmla="*/ 2147483647 h 288"/>
                <a:gd name="T58" fmla="*/ 2147483647 w 360"/>
                <a:gd name="T59" fmla="*/ 2147483647 h 288"/>
                <a:gd name="T60" fmla="*/ 2147483647 w 360"/>
                <a:gd name="T61" fmla="*/ 2147483647 h 288"/>
                <a:gd name="T62" fmla="*/ 2147483647 w 360"/>
                <a:gd name="T63" fmla="*/ 2147483647 h 288"/>
                <a:gd name="T64" fmla="*/ 2147483647 w 360"/>
                <a:gd name="T65" fmla="*/ 2147483647 h 288"/>
                <a:gd name="T66" fmla="*/ 2147483647 w 360"/>
                <a:gd name="T67" fmla="*/ 2147483647 h 288"/>
                <a:gd name="T68" fmla="*/ 2147483647 w 360"/>
                <a:gd name="T69" fmla="*/ 2147483647 h 288"/>
                <a:gd name="T70" fmla="*/ 2147483647 w 360"/>
                <a:gd name="T71" fmla="*/ 2147483647 h 288"/>
                <a:gd name="T72" fmla="*/ 2147483647 w 360"/>
                <a:gd name="T73" fmla="*/ 2147483647 h 288"/>
                <a:gd name="T74" fmla="*/ 2147483647 w 360"/>
                <a:gd name="T75" fmla="*/ 2147483647 h 288"/>
                <a:gd name="T76" fmla="*/ 2147483647 w 360"/>
                <a:gd name="T77" fmla="*/ 2147483647 h 288"/>
                <a:gd name="T78" fmla="*/ 2147483647 w 360"/>
                <a:gd name="T79" fmla="*/ 2147483647 h 288"/>
                <a:gd name="T80" fmla="*/ 2147483647 w 360"/>
                <a:gd name="T81" fmla="*/ 2147483647 h 288"/>
                <a:gd name="T82" fmla="*/ 2147483647 w 360"/>
                <a:gd name="T83" fmla="*/ 2147483647 h 288"/>
                <a:gd name="T84" fmla="*/ 2147483647 w 360"/>
                <a:gd name="T85" fmla="*/ 2147483647 h 288"/>
                <a:gd name="T86" fmla="*/ 2147483647 w 360"/>
                <a:gd name="T87" fmla="*/ 2147483647 h 288"/>
                <a:gd name="T88" fmla="*/ 2147483647 w 360"/>
                <a:gd name="T89" fmla="*/ 2147483647 h 288"/>
                <a:gd name="T90" fmla="*/ 2147483647 w 360"/>
                <a:gd name="T91" fmla="*/ 2147483647 h 288"/>
                <a:gd name="T92" fmla="*/ 2147483647 w 360"/>
                <a:gd name="T93" fmla="*/ 2147483647 h 288"/>
                <a:gd name="T94" fmla="*/ 2147483647 w 360"/>
                <a:gd name="T95" fmla="*/ 2147483647 h 288"/>
                <a:gd name="T96" fmla="*/ 2147483647 w 360"/>
                <a:gd name="T97" fmla="*/ 2147483647 h 288"/>
                <a:gd name="T98" fmla="*/ 2147483647 w 360"/>
                <a:gd name="T99" fmla="*/ 2147483647 h 288"/>
                <a:gd name="T100" fmla="*/ 2147483647 w 360"/>
                <a:gd name="T101" fmla="*/ 2147483647 h 288"/>
                <a:gd name="T102" fmla="*/ 2147483647 w 360"/>
                <a:gd name="T103" fmla="*/ 2147483647 h 288"/>
                <a:gd name="T104" fmla="*/ 2147483647 w 360"/>
                <a:gd name="T105" fmla="*/ 2147483647 h 288"/>
                <a:gd name="T106" fmla="*/ 2147483647 w 360"/>
                <a:gd name="T107" fmla="*/ 2147483647 h 288"/>
                <a:gd name="T108" fmla="*/ 2147483647 w 360"/>
                <a:gd name="T109" fmla="*/ 2147483647 h 288"/>
                <a:gd name="T110" fmla="*/ 2147483647 w 360"/>
                <a:gd name="T111" fmla="*/ 2147483647 h 288"/>
                <a:gd name="T112" fmla="*/ 2147483647 w 360"/>
                <a:gd name="T113" fmla="*/ 2147483647 h 288"/>
                <a:gd name="T114" fmla="*/ 2147483647 w 360"/>
                <a:gd name="T115" fmla="*/ 2147483647 h 288"/>
                <a:gd name="T116" fmla="*/ 2147483647 w 360"/>
                <a:gd name="T117" fmla="*/ 2147483647 h 288"/>
                <a:gd name="T118" fmla="*/ 2147483647 w 360"/>
                <a:gd name="T119" fmla="*/ 2147483647 h 288"/>
                <a:gd name="T120" fmla="*/ 2147483647 w 360"/>
                <a:gd name="T121" fmla="*/ 2147483647 h 28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360"/>
                <a:gd name="T184" fmla="*/ 0 h 288"/>
                <a:gd name="T185" fmla="*/ 360 w 360"/>
                <a:gd name="T186" fmla="*/ 288 h 28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360" h="288">
                  <a:moveTo>
                    <a:pt x="66" y="186"/>
                  </a:moveTo>
                  <a:lnTo>
                    <a:pt x="36" y="186"/>
                  </a:lnTo>
                  <a:lnTo>
                    <a:pt x="24" y="174"/>
                  </a:lnTo>
                  <a:lnTo>
                    <a:pt x="6" y="174"/>
                  </a:lnTo>
                  <a:lnTo>
                    <a:pt x="12" y="186"/>
                  </a:lnTo>
                  <a:lnTo>
                    <a:pt x="12" y="192"/>
                  </a:lnTo>
                  <a:lnTo>
                    <a:pt x="18" y="204"/>
                  </a:lnTo>
                  <a:lnTo>
                    <a:pt x="36" y="222"/>
                  </a:lnTo>
                  <a:lnTo>
                    <a:pt x="48" y="228"/>
                  </a:lnTo>
                  <a:lnTo>
                    <a:pt x="84" y="240"/>
                  </a:lnTo>
                  <a:lnTo>
                    <a:pt x="90" y="240"/>
                  </a:lnTo>
                  <a:lnTo>
                    <a:pt x="84" y="234"/>
                  </a:lnTo>
                  <a:lnTo>
                    <a:pt x="84" y="222"/>
                  </a:lnTo>
                  <a:lnTo>
                    <a:pt x="78" y="216"/>
                  </a:lnTo>
                  <a:lnTo>
                    <a:pt x="78" y="204"/>
                  </a:lnTo>
                  <a:lnTo>
                    <a:pt x="72" y="198"/>
                  </a:lnTo>
                  <a:lnTo>
                    <a:pt x="72" y="186"/>
                  </a:lnTo>
                  <a:lnTo>
                    <a:pt x="66" y="186"/>
                  </a:lnTo>
                  <a:close/>
                  <a:moveTo>
                    <a:pt x="354" y="108"/>
                  </a:moveTo>
                  <a:lnTo>
                    <a:pt x="348" y="102"/>
                  </a:lnTo>
                  <a:lnTo>
                    <a:pt x="330" y="102"/>
                  </a:lnTo>
                  <a:lnTo>
                    <a:pt x="318" y="108"/>
                  </a:lnTo>
                  <a:lnTo>
                    <a:pt x="306" y="108"/>
                  </a:lnTo>
                  <a:lnTo>
                    <a:pt x="288" y="90"/>
                  </a:lnTo>
                  <a:lnTo>
                    <a:pt x="288" y="84"/>
                  </a:lnTo>
                  <a:lnTo>
                    <a:pt x="264" y="54"/>
                  </a:lnTo>
                  <a:lnTo>
                    <a:pt x="264" y="42"/>
                  </a:lnTo>
                  <a:lnTo>
                    <a:pt x="216" y="0"/>
                  </a:lnTo>
                  <a:lnTo>
                    <a:pt x="216" y="30"/>
                  </a:lnTo>
                  <a:lnTo>
                    <a:pt x="210" y="36"/>
                  </a:lnTo>
                  <a:lnTo>
                    <a:pt x="192" y="36"/>
                  </a:lnTo>
                  <a:lnTo>
                    <a:pt x="192" y="48"/>
                  </a:lnTo>
                  <a:lnTo>
                    <a:pt x="186" y="54"/>
                  </a:lnTo>
                  <a:lnTo>
                    <a:pt x="162" y="54"/>
                  </a:lnTo>
                  <a:lnTo>
                    <a:pt x="156" y="48"/>
                  </a:lnTo>
                  <a:lnTo>
                    <a:pt x="144" y="42"/>
                  </a:lnTo>
                  <a:lnTo>
                    <a:pt x="138" y="30"/>
                  </a:lnTo>
                  <a:lnTo>
                    <a:pt x="120" y="12"/>
                  </a:lnTo>
                  <a:lnTo>
                    <a:pt x="84" y="0"/>
                  </a:lnTo>
                  <a:lnTo>
                    <a:pt x="72" y="0"/>
                  </a:lnTo>
                  <a:lnTo>
                    <a:pt x="60" y="12"/>
                  </a:lnTo>
                  <a:lnTo>
                    <a:pt x="78" y="30"/>
                  </a:lnTo>
                  <a:lnTo>
                    <a:pt x="84" y="30"/>
                  </a:lnTo>
                  <a:lnTo>
                    <a:pt x="90" y="36"/>
                  </a:lnTo>
                  <a:lnTo>
                    <a:pt x="96" y="48"/>
                  </a:lnTo>
                  <a:lnTo>
                    <a:pt x="102" y="54"/>
                  </a:lnTo>
                  <a:lnTo>
                    <a:pt x="108" y="66"/>
                  </a:lnTo>
                  <a:lnTo>
                    <a:pt x="102" y="72"/>
                  </a:lnTo>
                  <a:lnTo>
                    <a:pt x="84" y="54"/>
                  </a:lnTo>
                  <a:lnTo>
                    <a:pt x="72" y="54"/>
                  </a:lnTo>
                  <a:lnTo>
                    <a:pt x="60" y="60"/>
                  </a:lnTo>
                  <a:lnTo>
                    <a:pt x="42" y="42"/>
                  </a:lnTo>
                  <a:lnTo>
                    <a:pt x="42" y="36"/>
                  </a:lnTo>
                  <a:lnTo>
                    <a:pt x="36" y="30"/>
                  </a:lnTo>
                  <a:lnTo>
                    <a:pt x="12" y="30"/>
                  </a:lnTo>
                  <a:lnTo>
                    <a:pt x="0" y="42"/>
                  </a:lnTo>
                  <a:lnTo>
                    <a:pt x="0" y="48"/>
                  </a:lnTo>
                  <a:lnTo>
                    <a:pt x="6" y="48"/>
                  </a:lnTo>
                  <a:lnTo>
                    <a:pt x="12" y="54"/>
                  </a:lnTo>
                  <a:lnTo>
                    <a:pt x="12" y="66"/>
                  </a:lnTo>
                  <a:lnTo>
                    <a:pt x="30" y="66"/>
                  </a:lnTo>
                  <a:lnTo>
                    <a:pt x="36" y="72"/>
                  </a:lnTo>
                  <a:lnTo>
                    <a:pt x="36" y="96"/>
                  </a:lnTo>
                  <a:lnTo>
                    <a:pt x="30" y="102"/>
                  </a:lnTo>
                  <a:lnTo>
                    <a:pt x="36" y="102"/>
                  </a:lnTo>
                  <a:lnTo>
                    <a:pt x="42" y="108"/>
                  </a:lnTo>
                  <a:lnTo>
                    <a:pt x="66" y="120"/>
                  </a:lnTo>
                  <a:lnTo>
                    <a:pt x="72" y="126"/>
                  </a:lnTo>
                  <a:lnTo>
                    <a:pt x="72" y="132"/>
                  </a:lnTo>
                  <a:lnTo>
                    <a:pt x="54" y="150"/>
                  </a:lnTo>
                  <a:lnTo>
                    <a:pt x="42" y="150"/>
                  </a:lnTo>
                  <a:lnTo>
                    <a:pt x="72" y="162"/>
                  </a:lnTo>
                  <a:lnTo>
                    <a:pt x="84" y="180"/>
                  </a:lnTo>
                  <a:lnTo>
                    <a:pt x="114" y="186"/>
                  </a:lnTo>
                  <a:lnTo>
                    <a:pt x="114" y="198"/>
                  </a:lnTo>
                  <a:lnTo>
                    <a:pt x="120" y="210"/>
                  </a:lnTo>
                  <a:lnTo>
                    <a:pt x="120" y="240"/>
                  </a:lnTo>
                  <a:lnTo>
                    <a:pt x="132" y="240"/>
                  </a:lnTo>
                  <a:lnTo>
                    <a:pt x="138" y="228"/>
                  </a:lnTo>
                  <a:lnTo>
                    <a:pt x="144" y="222"/>
                  </a:lnTo>
                  <a:lnTo>
                    <a:pt x="144" y="216"/>
                  </a:lnTo>
                  <a:lnTo>
                    <a:pt x="156" y="204"/>
                  </a:lnTo>
                  <a:lnTo>
                    <a:pt x="174" y="192"/>
                  </a:lnTo>
                  <a:lnTo>
                    <a:pt x="186" y="186"/>
                  </a:lnTo>
                  <a:lnTo>
                    <a:pt x="198" y="174"/>
                  </a:lnTo>
                  <a:lnTo>
                    <a:pt x="210" y="168"/>
                  </a:lnTo>
                  <a:lnTo>
                    <a:pt x="222" y="168"/>
                  </a:lnTo>
                  <a:lnTo>
                    <a:pt x="228" y="180"/>
                  </a:lnTo>
                  <a:lnTo>
                    <a:pt x="234" y="186"/>
                  </a:lnTo>
                  <a:lnTo>
                    <a:pt x="234" y="204"/>
                  </a:lnTo>
                  <a:lnTo>
                    <a:pt x="228" y="210"/>
                  </a:lnTo>
                  <a:lnTo>
                    <a:pt x="228" y="222"/>
                  </a:lnTo>
                  <a:lnTo>
                    <a:pt x="234" y="222"/>
                  </a:lnTo>
                  <a:lnTo>
                    <a:pt x="240" y="228"/>
                  </a:lnTo>
                  <a:lnTo>
                    <a:pt x="240" y="234"/>
                  </a:lnTo>
                  <a:lnTo>
                    <a:pt x="234" y="240"/>
                  </a:lnTo>
                  <a:lnTo>
                    <a:pt x="222" y="240"/>
                  </a:lnTo>
                  <a:lnTo>
                    <a:pt x="222" y="246"/>
                  </a:lnTo>
                  <a:lnTo>
                    <a:pt x="234" y="258"/>
                  </a:lnTo>
                  <a:lnTo>
                    <a:pt x="246" y="264"/>
                  </a:lnTo>
                  <a:lnTo>
                    <a:pt x="252" y="270"/>
                  </a:lnTo>
                  <a:lnTo>
                    <a:pt x="258" y="270"/>
                  </a:lnTo>
                  <a:lnTo>
                    <a:pt x="264" y="276"/>
                  </a:lnTo>
                  <a:lnTo>
                    <a:pt x="264" y="282"/>
                  </a:lnTo>
                  <a:lnTo>
                    <a:pt x="282" y="282"/>
                  </a:lnTo>
                  <a:lnTo>
                    <a:pt x="282" y="288"/>
                  </a:lnTo>
                  <a:lnTo>
                    <a:pt x="288" y="282"/>
                  </a:lnTo>
                  <a:lnTo>
                    <a:pt x="288" y="258"/>
                  </a:lnTo>
                  <a:lnTo>
                    <a:pt x="282" y="252"/>
                  </a:lnTo>
                  <a:lnTo>
                    <a:pt x="276" y="252"/>
                  </a:lnTo>
                  <a:lnTo>
                    <a:pt x="270" y="246"/>
                  </a:lnTo>
                  <a:lnTo>
                    <a:pt x="288" y="240"/>
                  </a:lnTo>
                  <a:lnTo>
                    <a:pt x="288" y="210"/>
                  </a:lnTo>
                  <a:lnTo>
                    <a:pt x="300" y="222"/>
                  </a:lnTo>
                  <a:lnTo>
                    <a:pt x="306" y="222"/>
                  </a:lnTo>
                  <a:lnTo>
                    <a:pt x="318" y="210"/>
                  </a:lnTo>
                  <a:lnTo>
                    <a:pt x="300" y="192"/>
                  </a:lnTo>
                  <a:lnTo>
                    <a:pt x="300" y="138"/>
                  </a:lnTo>
                  <a:lnTo>
                    <a:pt x="318" y="138"/>
                  </a:lnTo>
                  <a:lnTo>
                    <a:pt x="330" y="126"/>
                  </a:lnTo>
                  <a:lnTo>
                    <a:pt x="360" y="132"/>
                  </a:lnTo>
                  <a:lnTo>
                    <a:pt x="360" y="120"/>
                  </a:lnTo>
                  <a:lnTo>
                    <a:pt x="354" y="10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76" name="Armenia" descr="© INSCALE GmbH, 05.05.2010&#10;http://www.presentationload.com/">
              <a:extLst>
                <a:ext uri="{FF2B5EF4-FFF2-40B4-BE49-F238E27FC236}">
                  <a16:creationId xmlns:a16="http://schemas.microsoft.com/office/drawing/2014/main" id="{9B3E8AB0-9186-4A9D-8567-A9FBCB796FAF}"/>
                </a:ext>
              </a:extLst>
            </p:cNvPr>
            <p:cNvSpPr>
              <a:spLocks/>
            </p:cNvSpPr>
            <p:nvPr/>
          </p:nvSpPr>
          <p:spPr bwMode="gray">
            <a:xfrm>
              <a:off x="6831250" y="3024263"/>
              <a:ext cx="98429" cy="95219"/>
            </a:xfrm>
            <a:custGeom>
              <a:avLst/>
              <a:gdLst>
                <a:gd name="T0" fmla="*/ 2147483647 w 222"/>
                <a:gd name="T1" fmla="*/ 2147483647 h 210"/>
                <a:gd name="T2" fmla="*/ 2147483647 w 222"/>
                <a:gd name="T3" fmla="*/ 2147483647 h 210"/>
                <a:gd name="T4" fmla="*/ 2147483647 w 222"/>
                <a:gd name="T5" fmla="*/ 2147483647 h 210"/>
                <a:gd name="T6" fmla="*/ 2147483647 w 222"/>
                <a:gd name="T7" fmla="*/ 2147483647 h 210"/>
                <a:gd name="T8" fmla="*/ 2147483647 w 222"/>
                <a:gd name="T9" fmla="*/ 2147483647 h 210"/>
                <a:gd name="T10" fmla="*/ 2147483647 w 222"/>
                <a:gd name="T11" fmla="*/ 2147483647 h 210"/>
                <a:gd name="T12" fmla="*/ 2147483647 w 222"/>
                <a:gd name="T13" fmla="*/ 2147483647 h 210"/>
                <a:gd name="T14" fmla="*/ 2147483647 w 222"/>
                <a:gd name="T15" fmla="*/ 2147483647 h 210"/>
                <a:gd name="T16" fmla="*/ 2147483647 w 222"/>
                <a:gd name="T17" fmla="*/ 2147483647 h 210"/>
                <a:gd name="T18" fmla="*/ 2147483647 w 222"/>
                <a:gd name="T19" fmla="*/ 2147483647 h 210"/>
                <a:gd name="T20" fmla="*/ 2147483647 w 222"/>
                <a:gd name="T21" fmla="*/ 2147483647 h 210"/>
                <a:gd name="T22" fmla="*/ 2147483647 w 222"/>
                <a:gd name="T23" fmla="*/ 2147483647 h 210"/>
                <a:gd name="T24" fmla="*/ 2147483647 w 222"/>
                <a:gd name="T25" fmla="*/ 2147483647 h 210"/>
                <a:gd name="T26" fmla="*/ 2147483647 w 222"/>
                <a:gd name="T27" fmla="*/ 2147483647 h 210"/>
                <a:gd name="T28" fmla="*/ 2147483647 w 222"/>
                <a:gd name="T29" fmla="*/ 2147483647 h 210"/>
                <a:gd name="T30" fmla="*/ 2147483647 w 222"/>
                <a:gd name="T31" fmla="*/ 2147483647 h 210"/>
                <a:gd name="T32" fmla="*/ 2147483647 w 222"/>
                <a:gd name="T33" fmla="*/ 2147483647 h 210"/>
                <a:gd name="T34" fmla="*/ 2147483647 w 222"/>
                <a:gd name="T35" fmla="*/ 2147483647 h 210"/>
                <a:gd name="T36" fmla="*/ 2147483647 w 222"/>
                <a:gd name="T37" fmla="*/ 2147483647 h 210"/>
                <a:gd name="T38" fmla="*/ 2147483647 w 222"/>
                <a:gd name="T39" fmla="*/ 0 h 210"/>
                <a:gd name="T40" fmla="*/ 2147483647 w 222"/>
                <a:gd name="T41" fmla="*/ 0 h 210"/>
                <a:gd name="T42" fmla="*/ 2147483647 w 222"/>
                <a:gd name="T43" fmla="*/ 2147483647 h 210"/>
                <a:gd name="T44" fmla="*/ 2147483647 w 222"/>
                <a:gd name="T45" fmla="*/ 2147483647 h 210"/>
                <a:gd name="T46" fmla="*/ 2147483647 w 222"/>
                <a:gd name="T47" fmla="*/ 2147483647 h 210"/>
                <a:gd name="T48" fmla="*/ 0 w 222"/>
                <a:gd name="T49" fmla="*/ 2147483647 h 210"/>
                <a:gd name="T50" fmla="*/ 2147483647 w 222"/>
                <a:gd name="T51" fmla="*/ 2147483647 h 210"/>
                <a:gd name="T52" fmla="*/ 2147483647 w 222"/>
                <a:gd name="T53" fmla="*/ 2147483647 h 210"/>
                <a:gd name="T54" fmla="*/ 2147483647 w 222"/>
                <a:gd name="T55" fmla="*/ 2147483647 h 210"/>
                <a:gd name="T56" fmla="*/ 2147483647 w 222"/>
                <a:gd name="T57" fmla="*/ 2147483647 h 210"/>
                <a:gd name="T58" fmla="*/ 2147483647 w 222"/>
                <a:gd name="T59" fmla="*/ 2147483647 h 210"/>
                <a:gd name="T60" fmla="*/ 2147483647 w 222"/>
                <a:gd name="T61" fmla="*/ 2147483647 h 210"/>
                <a:gd name="T62" fmla="*/ 2147483647 w 222"/>
                <a:gd name="T63" fmla="*/ 2147483647 h 210"/>
                <a:gd name="T64" fmla="*/ 2147483647 w 222"/>
                <a:gd name="T65" fmla="*/ 2147483647 h 210"/>
                <a:gd name="T66" fmla="*/ 2147483647 w 222"/>
                <a:gd name="T67" fmla="*/ 2147483647 h 210"/>
                <a:gd name="T68" fmla="*/ 2147483647 w 222"/>
                <a:gd name="T69" fmla="*/ 2147483647 h 210"/>
                <a:gd name="T70" fmla="*/ 2147483647 w 222"/>
                <a:gd name="T71" fmla="*/ 2147483647 h 210"/>
                <a:gd name="T72" fmla="*/ 2147483647 w 222"/>
                <a:gd name="T73" fmla="*/ 2147483647 h 210"/>
                <a:gd name="T74" fmla="*/ 2147483647 w 222"/>
                <a:gd name="T75" fmla="*/ 2147483647 h 210"/>
                <a:gd name="T76" fmla="*/ 2147483647 w 222"/>
                <a:gd name="T77" fmla="*/ 2147483647 h 210"/>
                <a:gd name="T78" fmla="*/ 2147483647 w 222"/>
                <a:gd name="T79" fmla="*/ 2147483647 h 210"/>
                <a:gd name="T80" fmla="*/ 2147483647 w 222"/>
                <a:gd name="T81" fmla="*/ 2147483647 h 210"/>
                <a:gd name="T82" fmla="*/ 2147483647 w 222"/>
                <a:gd name="T83" fmla="*/ 2147483647 h 210"/>
                <a:gd name="T84" fmla="*/ 2147483647 w 222"/>
                <a:gd name="T85" fmla="*/ 2147483647 h 210"/>
                <a:gd name="T86" fmla="*/ 2147483647 w 222"/>
                <a:gd name="T87" fmla="*/ 2147483647 h 210"/>
                <a:gd name="T88" fmla="*/ 2147483647 w 222"/>
                <a:gd name="T89" fmla="*/ 2147483647 h 210"/>
                <a:gd name="T90" fmla="*/ 2147483647 w 222"/>
                <a:gd name="T91" fmla="*/ 2147483647 h 210"/>
                <a:gd name="T92" fmla="*/ 2147483647 w 222"/>
                <a:gd name="T93" fmla="*/ 2147483647 h 210"/>
                <a:gd name="T94" fmla="*/ 2147483647 w 222"/>
                <a:gd name="T95" fmla="*/ 2147483647 h 210"/>
                <a:gd name="T96" fmla="*/ 2147483647 w 222"/>
                <a:gd name="T97" fmla="*/ 2147483647 h 210"/>
                <a:gd name="T98" fmla="*/ 2147483647 w 222"/>
                <a:gd name="T99" fmla="*/ 2147483647 h 210"/>
                <a:gd name="T100" fmla="*/ 2147483647 w 222"/>
                <a:gd name="T101" fmla="*/ 2147483647 h 210"/>
                <a:gd name="T102" fmla="*/ 2147483647 w 222"/>
                <a:gd name="T103" fmla="*/ 2147483647 h 210"/>
                <a:gd name="T104" fmla="*/ 2147483647 w 222"/>
                <a:gd name="T105" fmla="*/ 2147483647 h 210"/>
                <a:gd name="T106" fmla="*/ 2147483647 w 222"/>
                <a:gd name="T107" fmla="*/ 2147483647 h 210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222"/>
                <a:gd name="T163" fmla="*/ 0 h 210"/>
                <a:gd name="T164" fmla="*/ 222 w 222"/>
                <a:gd name="T165" fmla="*/ 210 h 210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222" h="210">
                  <a:moveTo>
                    <a:pt x="222" y="168"/>
                  </a:moveTo>
                  <a:lnTo>
                    <a:pt x="216" y="156"/>
                  </a:lnTo>
                  <a:lnTo>
                    <a:pt x="216" y="144"/>
                  </a:lnTo>
                  <a:lnTo>
                    <a:pt x="186" y="138"/>
                  </a:lnTo>
                  <a:lnTo>
                    <a:pt x="174" y="120"/>
                  </a:lnTo>
                  <a:lnTo>
                    <a:pt x="144" y="108"/>
                  </a:lnTo>
                  <a:lnTo>
                    <a:pt x="156" y="108"/>
                  </a:lnTo>
                  <a:lnTo>
                    <a:pt x="174" y="90"/>
                  </a:lnTo>
                  <a:lnTo>
                    <a:pt x="174" y="84"/>
                  </a:lnTo>
                  <a:lnTo>
                    <a:pt x="168" y="78"/>
                  </a:lnTo>
                  <a:lnTo>
                    <a:pt x="144" y="66"/>
                  </a:lnTo>
                  <a:lnTo>
                    <a:pt x="138" y="60"/>
                  </a:lnTo>
                  <a:lnTo>
                    <a:pt x="132" y="60"/>
                  </a:lnTo>
                  <a:lnTo>
                    <a:pt x="138" y="54"/>
                  </a:lnTo>
                  <a:lnTo>
                    <a:pt x="138" y="30"/>
                  </a:lnTo>
                  <a:lnTo>
                    <a:pt x="132" y="24"/>
                  </a:lnTo>
                  <a:lnTo>
                    <a:pt x="114" y="24"/>
                  </a:lnTo>
                  <a:lnTo>
                    <a:pt x="114" y="12"/>
                  </a:lnTo>
                  <a:lnTo>
                    <a:pt x="102" y="6"/>
                  </a:lnTo>
                  <a:lnTo>
                    <a:pt x="96" y="0"/>
                  </a:lnTo>
                  <a:lnTo>
                    <a:pt x="84" y="0"/>
                  </a:lnTo>
                  <a:lnTo>
                    <a:pt x="84" y="18"/>
                  </a:lnTo>
                  <a:lnTo>
                    <a:pt x="30" y="12"/>
                  </a:lnTo>
                  <a:lnTo>
                    <a:pt x="24" y="18"/>
                  </a:lnTo>
                  <a:lnTo>
                    <a:pt x="0" y="24"/>
                  </a:lnTo>
                  <a:lnTo>
                    <a:pt x="6" y="30"/>
                  </a:lnTo>
                  <a:lnTo>
                    <a:pt x="6" y="42"/>
                  </a:lnTo>
                  <a:lnTo>
                    <a:pt x="18" y="78"/>
                  </a:lnTo>
                  <a:lnTo>
                    <a:pt x="18" y="90"/>
                  </a:lnTo>
                  <a:lnTo>
                    <a:pt x="24" y="102"/>
                  </a:lnTo>
                  <a:lnTo>
                    <a:pt x="30" y="108"/>
                  </a:lnTo>
                  <a:lnTo>
                    <a:pt x="42" y="114"/>
                  </a:lnTo>
                  <a:lnTo>
                    <a:pt x="54" y="114"/>
                  </a:lnTo>
                  <a:lnTo>
                    <a:pt x="66" y="108"/>
                  </a:lnTo>
                  <a:lnTo>
                    <a:pt x="72" y="108"/>
                  </a:lnTo>
                  <a:lnTo>
                    <a:pt x="72" y="114"/>
                  </a:lnTo>
                  <a:lnTo>
                    <a:pt x="78" y="120"/>
                  </a:lnTo>
                  <a:lnTo>
                    <a:pt x="78" y="132"/>
                  </a:lnTo>
                  <a:lnTo>
                    <a:pt x="84" y="144"/>
                  </a:lnTo>
                  <a:lnTo>
                    <a:pt x="84" y="150"/>
                  </a:lnTo>
                  <a:lnTo>
                    <a:pt x="90" y="156"/>
                  </a:lnTo>
                  <a:lnTo>
                    <a:pt x="108" y="132"/>
                  </a:lnTo>
                  <a:lnTo>
                    <a:pt x="126" y="132"/>
                  </a:lnTo>
                  <a:lnTo>
                    <a:pt x="138" y="144"/>
                  </a:lnTo>
                  <a:lnTo>
                    <a:pt x="174" y="144"/>
                  </a:lnTo>
                  <a:lnTo>
                    <a:pt x="174" y="156"/>
                  </a:lnTo>
                  <a:lnTo>
                    <a:pt x="180" y="162"/>
                  </a:lnTo>
                  <a:lnTo>
                    <a:pt x="180" y="174"/>
                  </a:lnTo>
                  <a:lnTo>
                    <a:pt x="186" y="186"/>
                  </a:lnTo>
                  <a:lnTo>
                    <a:pt x="186" y="198"/>
                  </a:lnTo>
                  <a:lnTo>
                    <a:pt x="192" y="204"/>
                  </a:lnTo>
                  <a:lnTo>
                    <a:pt x="192" y="210"/>
                  </a:lnTo>
                  <a:lnTo>
                    <a:pt x="222" y="210"/>
                  </a:lnTo>
                  <a:lnTo>
                    <a:pt x="222" y="16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77" name="Angola" descr="© INSCALE GmbH, 05.05.2010&#10;http://www.presentationload.com/">
              <a:extLst>
                <a:ext uri="{FF2B5EF4-FFF2-40B4-BE49-F238E27FC236}">
                  <a16:creationId xmlns:a16="http://schemas.microsoft.com/office/drawing/2014/main" id="{5C4D0CD3-24AE-47D2-A276-C27370C4C212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5915222" y="4674720"/>
              <a:ext cx="392130" cy="498311"/>
            </a:xfrm>
            <a:custGeom>
              <a:avLst/>
              <a:gdLst>
                <a:gd name="T0" fmla="*/ 2147483647 w 888"/>
                <a:gd name="T1" fmla="*/ 2147483647 h 1104"/>
                <a:gd name="T2" fmla="*/ 2147483647 w 888"/>
                <a:gd name="T3" fmla="*/ 2147483647 h 1104"/>
                <a:gd name="T4" fmla="*/ 2147483647 w 888"/>
                <a:gd name="T5" fmla="*/ 2147483647 h 1104"/>
                <a:gd name="T6" fmla="*/ 2147483647 w 888"/>
                <a:gd name="T7" fmla="*/ 0 h 1104"/>
                <a:gd name="T8" fmla="*/ 2147483647 w 888"/>
                <a:gd name="T9" fmla="*/ 2147483647 h 1104"/>
                <a:gd name="T10" fmla="*/ 2147483647 w 888"/>
                <a:gd name="T11" fmla="*/ 2147483647 h 1104"/>
                <a:gd name="T12" fmla="*/ 2147483647 w 888"/>
                <a:gd name="T13" fmla="*/ 2147483647 h 1104"/>
                <a:gd name="T14" fmla="*/ 2147483647 w 888"/>
                <a:gd name="T15" fmla="*/ 2147483647 h 1104"/>
                <a:gd name="T16" fmla="*/ 2147483647 w 888"/>
                <a:gd name="T17" fmla="*/ 2147483647 h 1104"/>
                <a:gd name="T18" fmla="*/ 2147483647 w 888"/>
                <a:gd name="T19" fmla="*/ 2147483647 h 1104"/>
                <a:gd name="T20" fmla="*/ 2147483647 w 888"/>
                <a:gd name="T21" fmla="*/ 2147483647 h 1104"/>
                <a:gd name="T22" fmla="*/ 2147483647 w 888"/>
                <a:gd name="T23" fmla="*/ 2147483647 h 1104"/>
                <a:gd name="T24" fmla="*/ 2147483647 w 888"/>
                <a:gd name="T25" fmla="*/ 2147483647 h 1104"/>
                <a:gd name="T26" fmla="*/ 2147483647 w 888"/>
                <a:gd name="T27" fmla="*/ 2147483647 h 1104"/>
                <a:gd name="T28" fmla="*/ 2147483647 w 888"/>
                <a:gd name="T29" fmla="*/ 2147483647 h 1104"/>
                <a:gd name="T30" fmla="*/ 2147483647 w 888"/>
                <a:gd name="T31" fmla="*/ 2147483647 h 1104"/>
                <a:gd name="T32" fmla="*/ 2147483647 w 888"/>
                <a:gd name="T33" fmla="*/ 2147483647 h 1104"/>
                <a:gd name="T34" fmla="*/ 2147483647 w 888"/>
                <a:gd name="T35" fmla="*/ 2147483647 h 1104"/>
                <a:gd name="T36" fmla="*/ 2147483647 w 888"/>
                <a:gd name="T37" fmla="*/ 2147483647 h 1104"/>
                <a:gd name="T38" fmla="*/ 2147483647 w 888"/>
                <a:gd name="T39" fmla="*/ 2147483647 h 1104"/>
                <a:gd name="T40" fmla="*/ 2147483647 w 888"/>
                <a:gd name="T41" fmla="*/ 2147483647 h 1104"/>
                <a:gd name="T42" fmla="*/ 2147483647 w 888"/>
                <a:gd name="T43" fmla="*/ 2147483647 h 1104"/>
                <a:gd name="T44" fmla="*/ 2147483647 w 888"/>
                <a:gd name="T45" fmla="*/ 2147483647 h 1104"/>
                <a:gd name="T46" fmla="*/ 2147483647 w 888"/>
                <a:gd name="T47" fmla="*/ 2147483647 h 1104"/>
                <a:gd name="T48" fmla="*/ 2147483647 w 888"/>
                <a:gd name="T49" fmla="*/ 2147483647 h 1104"/>
                <a:gd name="T50" fmla="*/ 2147483647 w 888"/>
                <a:gd name="T51" fmla="*/ 2147483647 h 1104"/>
                <a:gd name="T52" fmla="*/ 2147483647 w 888"/>
                <a:gd name="T53" fmla="*/ 2147483647 h 1104"/>
                <a:gd name="T54" fmla="*/ 2147483647 w 888"/>
                <a:gd name="T55" fmla="*/ 2147483647 h 1104"/>
                <a:gd name="T56" fmla="*/ 2147483647 w 888"/>
                <a:gd name="T57" fmla="*/ 2147483647 h 1104"/>
                <a:gd name="T58" fmla="*/ 2147483647 w 888"/>
                <a:gd name="T59" fmla="*/ 2147483647 h 1104"/>
                <a:gd name="T60" fmla="*/ 2147483647 w 888"/>
                <a:gd name="T61" fmla="*/ 2147483647 h 1104"/>
                <a:gd name="T62" fmla="*/ 2147483647 w 888"/>
                <a:gd name="T63" fmla="*/ 2147483647 h 1104"/>
                <a:gd name="T64" fmla="*/ 2147483647 w 888"/>
                <a:gd name="T65" fmla="*/ 2147483647 h 1104"/>
                <a:gd name="T66" fmla="*/ 2147483647 w 888"/>
                <a:gd name="T67" fmla="*/ 2147483647 h 1104"/>
                <a:gd name="T68" fmla="*/ 2147483647 w 888"/>
                <a:gd name="T69" fmla="*/ 2147483647 h 1104"/>
                <a:gd name="T70" fmla="*/ 2147483647 w 888"/>
                <a:gd name="T71" fmla="*/ 2147483647 h 1104"/>
                <a:gd name="T72" fmla="*/ 2147483647 w 888"/>
                <a:gd name="T73" fmla="*/ 2147483647 h 1104"/>
                <a:gd name="T74" fmla="*/ 0 w 888"/>
                <a:gd name="T75" fmla="*/ 2147483647 h 1104"/>
                <a:gd name="T76" fmla="*/ 2147483647 w 888"/>
                <a:gd name="T77" fmla="*/ 2147483647 h 1104"/>
                <a:gd name="T78" fmla="*/ 2147483647 w 888"/>
                <a:gd name="T79" fmla="*/ 2147483647 h 1104"/>
                <a:gd name="T80" fmla="*/ 2147483647 w 888"/>
                <a:gd name="T81" fmla="*/ 2147483647 h 1104"/>
                <a:gd name="T82" fmla="*/ 2147483647 w 888"/>
                <a:gd name="T83" fmla="*/ 2147483647 h 1104"/>
                <a:gd name="T84" fmla="*/ 2147483647 w 888"/>
                <a:gd name="T85" fmla="*/ 2147483647 h 1104"/>
                <a:gd name="T86" fmla="*/ 2147483647 w 888"/>
                <a:gd name="T87" fmla="*/ 2147483647 h 1104"/>
                <a:gd name="T88" fmla="*/ 2147483647 w 888"/>
                <a:gd name="T89" fmla="*/ 2147483647 h 1104"/>
                <a:gd name="T90" fmla="*/ 2147483647 w 888"/>
                <a:gd name="T91" fmla="*/ 2147483647 h 1104"/>
                <a:gd name="T92" fmla="*/ 2147483647 w 888"/>
                <a:gd name="T93" fmla="*/ 2147483647 h 1104"/>
                <a:gd name="T94" fmla="*/ 2147483647 w 888"/>
                <a:gd name="T95" fmla="*/ 2147483647 h 1104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888"/>
                <a:gd name="T145" fmla="*/ 0 h 1104"/>
                <a:gd name="T146" fmla="*/ 888 w 888"/>
                <a:gd name="T147" fmla="*/ 1104 h 1104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888" h="1104">
                  <a:moveTo>
                    <a:pt x="42" y="114"/>
                  </a:moveTo>
                  <a:lnTo>
                    <a:pt x="42" y="120"/>
                  </a:lnTo>
                  <a:lnTo>
                    <a:pt x="48" y="120"/>
                  </a:lnTo>
                  <a:lnTo>
                    <a:pt x="54" y="114"/>
                  </a:lnTo>
                  <a:lnTo>
                    <a:pt x="66" y="108"/>
                  </a:lnTo>
                  <a:lnTo>
                    <a:pt x="72" y="102"/>
                  </a:lnTo>
                  <a:lnTo>
                    <a:pt x="72" y="96"/>
                  </a:lnTo>
                  <a:lnTo>
                    <a:pt x="66" y="84"/>
                  </a:lnTo>
                  <a:lnTo>
                    <a:pt x="66" y="78"/>
                  </a:lnTo>
                  <a:lnTo>
                    <a:pt x="60" y="66"/>
                  </a:lnTo>
                  <a:lnTo>
                    <a:pt x="96" y="36"/>
                  </a:lnTo>
                  <a:lnTo>
                    <a:pt x="102" y="24"/>
                  </a:lnTo>
                  <a:lnTo>
                    <a:pt x="102" y="18"/>
                  </a:lnTo>
                  <a:lnTo>
                    <a:pt x="96" y="12"/>
                  </a:lnTo>
                  <a:lnTo>
                    <a:pt x="96" y="6"/>
                  </a:lnTo>
                  <a:lnTo>
                    <a:pt x="90" y="0"/>
                  </a:lnTo>
                  <a:lnTo>
                    <a:pt x="84" y="6"/>
                  </a:lnTo>
                  <a:lnTo>
                    <a:pt x="72" y="12"/>
                  </a:lnTo>
                  <a:lnTo>
                    <a:pt x="66" y="18"/>
                  </a:lnTo>
                  <a:lnTo>
                    <a:pt x="54" y="24"/>
                  </a:lnTo>
                  <a:lnTo>
                    <a:pt x="54" y="42"/>
                  </a:lnTo>
                  <a:lnTo>
                    <a:pt x="36" y="42"/>
                  </a:lnTo>
                  <a:lnTo>
                    <a:pt x="36" y="60"/>
                  </a:lnTo>
                  <a:lnTo>
                    <a:pt x="42" y="114"/>
                  </a:lnTo>
                  <a:close/>
                  <a:moveTo>
                    <a:pt x="876" y="546"/>
                  </a:moveTo>
                  <a:lnTo>
                    <a:pt x="852" y="546"/>
                  </a:lnTo>
                  <a:lnTo>
                    <a:pt x="840" y="534"/>
                  </a:lnTo>
                  <a:lnTo>
                    <a:pt x="828" y="534"/>
                  </a:lnTo>
                  <a:lnTo>
                    <a:pt x="828" y="546"/>
                  </a:lnTo>
                  <a:lnTo>
                    <a:pt x="804" y="552"/>
                  </a:lnTo>
                  <a:lnTo>
                    <a:pt x="774" y="546"/>
                  </a:lnTo>
                  <a:lnTo>
                    <a:pt x="768" y="564"/>
                  </a:lnTo>
                  <a:lnTo>
                    <a:pt x="762" y="558"/>
                  </a:lnTo>
                  <a:lnTo>
                    <a:pt x="756" y="558"/>
                  </a:lnTo>
                  <a:lnTo>
                    <a:pt x="750" y="552"/>
                  </a:lnTo>
                  <a:lnTo>
                    <a:pt x="750" y="528"/>
                  </a:lnTo>
                  <a:lnTo>
                    <a:pt x="756" y="522"/>
                  </a:lnTo>
                  <a:lnTo>
                    <a:pt x="756" y="510"/>
                  </a:lnTo>
                  <a:lnTo>
                    <a:pt x="762" y="498"/>
                  </a:lnTo>
                  <a:lnTo>
                    <a:pt x="762" y="480"/>
                  </a:lnTo>
                  <a:lnTo>
                    <a:pt x="756" y="474"/>
                  </a:lnTo>
                  <a:lnTo>
                    <a:pt x="744" y="450"/>
                  </a:lnTo>
                  <a:lnTo>
                    <a:pt x="732" y="432"/>
                  </a:lnTo>
                  <a:lnTo>
                    <a:pt x="726" y="414"/>
                  </a:lnTo>
                  <a:lnTo>
                    <a:pt x="726" y="402"/>
                  </a:lnTo>
                  <a:lnTo>
                    <a:pt x="732" y="396"/>
                  </a:lnTo>
                  <a:lnTo>
                    <a:pt x="732" y="384"/>
                  </a:lnTo>
                  <a:lnTo>
                    <a:pt x="726" y="360"/>
                  </a:lnTo>
                  <a:lnTo>
                    <a:pt x="732" y="354"/>
                  </a:lnTo>
                  <a:lnTo>
                    <a:pt x="738" y="342"/>
                  </a:lnTo>
                  <a:lnTo>
                    <a:pt x="738" y="330"/>
                  </a:lnTo>
                  <a:lnTo>
                    <a:pt x="732" y="318"/>
                  </a:lnTo>
                  <a:lnTo>
                    <a:pt x="720" y="306"/>
                  </a:lnTo>
                  <a:lnTo>
                    <a:pt x="714" y="288"/>
                  </a:lnTo>
                  <a:lnTo>
                    <a:pt x="726" y="270"/>
                  </a:lnTo>
                  <a:lnTo>
                    <a:pt x="726" y="246"/>
                  </a:lnTo>
                  <a:lnTo>
                    <a:pt x="636" y="246"/>
                  </a:lnTo>
                  <a:lnTo>
                    <a:pt x="636" y="222"/>
                  </a:lnTo>
                  <a:lnTo>
                    <a:pt x="624" y="216"/>
                  </a:lnTo>
                  <a:lnTo>
                    <a:pt x="612" y="216"/>
                  </a:lnTo>
                  <a:lnTo>
                    <a:pt x="612" y="222"/>
                  </a:lnTo>
                  <a:lnTo>
                    <a:pt x="564" y="222"/>
                  </a:lnTo>
                  <a:lnTo>
                    <a:pt x="558" y="228"/>
                  </a:lnTo>
                  <a:lnTo>
                    <a:pt x="558" y="234"/>
                  </a:lnTo>
                  <a:lnTo>
                    <a:pt x="564" y="240"/>
                  </a:lnTo>
                  <a:lnTo>
                    <a:pt x="570" y="252"/>
                  </a:lnTo>
                  <a:lnTo>
                    <a:pt x="570" y="264"/>
                  </a:lnTo>
                  <a:lnTo>
                    <a:pt x="558" y="264"/>
                  </a:lnTo>
                  <a:lnTo>
                    <a:pt x="558" y="270"/>
                  </a:lnTo>
                  <a:lnTo>
                    <a:pt x="552" y="276"/>
                  </a:lnTo>
                  <a:lnTo>
                    <a:pt x="552" y="294"/>
                  </a:lnTo>
                  <a:lnTo>
                    <a:pt x="510" y="300"/>
                  </a:lnTo>
                  <a:lnTo>
                    <a:pt x="504" y="294"/>
                  </a:lnTo>
                  <a:lnTo>
                    <a:pt x="492" y="300"/>
                  </a:lnTo>
                  <a:lnTo>
                    <a:pt x="468" y="300"/>
                  </a:lnTo>
                  <a:lnTo>
                    <a:pt x="462" y="312"/>
                  </a:lnTo>
                  <a:lnTo>
                    <a:pt x="450" y="306"/>
                  </a:lnTo>
                  <a:lnTo>
                    <a:pt x="420" y="306"/>
                  </a:lnTo>
                  <a:lnTo>
                    <a:pt x="408" y="282"/>
                  </a:lnTo>
                  <a:lnTo>
                    <a:pt x="402" y="276"/>
                  </a:lnTo>
                  <a:lnTo>
                    <a:pt x="402" y="264"/>
                  </a:lnTo>
                  <a:lnTo>
                    <a:pt x="390" y="252"/>
                  </a:lnTo>
                  <a:lnTo>
                    <a:pt x="384" y="252"/>
                  </a:lnTo>
                  <a:lnTo>
                    <a:pt x="378" y="246"/>
                  </a:lnTo>
                  <a:lnTo>
                    <a:pt x="378" y="240"/>
                  </a:lnTo>
                  <a:lnTo>
                    <a:pt x="384" y="234"/>
                  </a:lnTo>
                  <a:lnTo>
                    <a:pt x="384" y="210"/>
                  </a:lnTo>
                  <a:lnTo>
                    <a:pt x="366" y="192"/>
                  </a:lnTo>
                  <a:lnTo>
                    <a:pt x="366" y="150"/>
                  </a:lnTo>
                  <a:lnTo>
                    <a:pt x="354" y="138"/>
                  </a:lnTo>
                  <a:lnTo>
                    <a:pt x="348" y="126"/>
                  </a:lnTo>
                  <a:lnTo>
                    <a:pt x="342" y="120"/>
                  </a:lnTo>
                  <a:lnTo>
                    <a:pt x="324" y="120"/>
                  </a:lnTo>
                  <a:lnTo>
                    <a:pt x="318" y="126"/>
                  </a:lnTo>
                  <a:lnTo>
                    <a:pt x="294" y="126"/>
                  </a:lnTo>
                  <a:lnTo>
                    <a:pt x="276" y="132"/>
                  </a:lnTo>
                  <a:lnTo>
                    <a:pt x="246" y="132"/>
                  </a:lnTo>
                  <a:lnTo>
                    <a:pt x="234" y="126"/>
                  </a:lnTo>
                  <a:lnTo>
                    <a:pt x="222" y="126"/>
                  </a:lnTo>
                  <a:lnTo>
                    <a:pt x="210" y="132"/>
                  </a:lnTo>
                  <a:lnTo>
                    <a:pt x="180" y="132"/>
                  </a:lnTo>
                  <a:lnTo>
                    <a:pt x="168" y="126"/>
                  </a:lnTo>
                  <a:lnTo>
                    <a:pt x="144" y="132"/>
                  </a:lnTo>
                  <a:lnTo>
                    <a:pt x="132" y="126"/>
                  </a:lnTo>
                  <a:lnTo>
                    <a:pt x="126" y="132"/>
                  </a:lnTo>
                  <a:lnTo>
                    <a:pt x="102" y="126"/>
                  </a:lnTo>
                  <a:lnTo>
                    <a:pt x="54" y="150"/>
                  </a:lnTo>
                  <a:lnTo>
                    <a:pt x="48" y="156"/>
                  </a:lnTo>
                  <a:lnTo>
                    <a:pt x="54" y="168"/>
                  </a:lnTo>
                  <a:lnTo>
                    <a:pt x="60" y="174"/>
                  </a:lnTo>
                  <a:lnTo>
                    <a:pt x="66" y="186"/>
                  </a:lnTo>
                  <a:lnTo>
                    <a:pt x="90" y="210"/>
                  </a:lnTo>
                  <a:lnTo>
                    <a:pt x="84" y="234"/>
                  </a:lnTo>
                  <a:lnTo>
                    <a:pt x="90" y="246"/>
                  </a:lnTo>
                  <a:lnTo>
                    <a:pt x="108" y="270"/>
                  </a:lnTo>
                  <a:lnTo>
                    <a:pt x="120" y="300"/>
                  </a:lnTo>
                  <a:lnTo>
                    <a:pt x="126" y="330"/>
                  </a:lnTo>
                  <a:lnTo>
                    <a:pt x="120" y="354"/>
                  </a:lnTo>
                  <a:lnTo>
                    <a:pt x="108" y="378"/>
                  </a:lnTo>
                  <a:lnTo>
                    <a:pt x="102" y="384"/>
                  </a:lnTo>
                  <a:lnTo>
                    <a:pt x="102" y="408"/>
                  </a:lnTo>
                  <a:lnTo>
                    <a:pt x="114" y="408"/>
                  </a:lnTo>
                  <a:lnTo>
                    <a:pt x="114" y="438"/>
                  </a:lnTo>
                  <a:lnTo>
                    <a:pt x="126" y="474"/>
                  </a:lnTo>
                  <a:lnTo>
                    <a:pt x="150" y="510"/>
                  </a:lnTo>
                  <a:lnTo>
                    <a:pt x="162" y="552"/>
                  </a:lnTo>
                  <a:lnTo>
                    <a:pt x="162" y="582"/>
                  </a:lnTo>
                  <a:lnTo>
                    <a:pt x="156" y="594"/>
                  </a:lnTo>
                  <a:lnTo>
                    <a:pt x="150" y="612"/>
                  </a:lnTo>
                  <a:lnTo>
                    <a:pt x="144" y="618"/>
                  </a:lnTo>
                  <a:lnTo>
                    <a:pt x="138" y="630"/>
                  </a:lnTo>
                  <a:lnTo>
                    <a:pt x="144" y="642"/>
                  </a:lnTo>
                  <a:lnTo>
                    <a:pt x="144" y="660"/>
                  </a:lnTo>
                  <a:lnTo>
                    <a:pt x="138" y="666"/>
                  </a:lnTo>
                  <a:lnTo>
                    <a:pt x="126" y="672"/>
                  </a:lnTo>
                  <a:lnTo>
                    <a:pt x="108" y="672"/>
                  </a:lnTo>
                  <a:lnTo>
                    <a:pt x="96" y="690"/>
                  </a:lnTo>
                  <a:lnTo>
                    <a:pt x="102" y="714"/>
                  </a:lnTo>
                  <a:lnTo>
                    <a:pt x="78" y="714"/>
                  </a:lnTo>
                  <a:lnTo>
                    <a:pt x="66" y="720"/>
                  </a:lnTo>
                  <a:lnTo>
                    <a:pt x="66" y="750"/>
                  </a:lnTo>
                  <a:lnTo>
                    <a:pt x="60" y="762"/>
                  </a:lnTo>
                  <a:lnTo>
                    <a:pt x="60" y="774"/>
                  </a:lnTo>
                  <a:lnTo>
                    <a:pt x="48" y="786"/>
                  </a:lnTo>
                  <a:lnTo>
                    <a:pt x="48" y="858"/>
                  </a:lnTo>
                  <a:lnTo>
                    <a:pt x="36" y="864"/>
                  </a:lnTo>
                  <a:lnTo>
                    <a:pt x="30" y="870"/>
                  </a:lnTo>
                  <a:lnTo>
                    <a:pt x="30" y="912"/>
                  </a:lnTo>
                  <a:lnTo>
                    <a:pt x="6" y="930"/>
                  </a:lnTo>
                  <a:lnTo>
                    <a:pt x="6" y="966"/>
                  </a:lnTo>
                  <a:lnTo>
                    <a:pt x="18" y="984"/>
                  </a:lnTo>
                  <a:lnTo>
                    <a:pt x="0" y="1002"/>
                  </a:lnTo>
                  <a:lnTo>
                    <a:pt x="0" y="1044"/>
                  </a:lnTo>
                  <a:lnTo>
                    <a:pt x="18" y="1044"/>
                  </a:lnTo>
                  <a:lnTo>
                    <a:pt x="36" y="1038"/>
                  </a:lnTo>
                  <a:lnTo>
                    <a:pt x="42" y="1044"/>
                  </a:lnTo>
                  <a:lnTo>
                    <a:pt x="72" y="1044"/>
                  </a:lnTo>
                  <a:lnTo>
                    <a:pt x="90" y="1026"/>
                  </a:lnTo>
                  <a:lnTo>
                    <a:pt x="90" y="1020"/>
                  </a:lnTo>
                  <a:lnTo>
                    <a:pt x="120" y="1020"/>
                  </a:lnTo>
                  <a:lnTo>
                    <a:pt x="126" y="1026"/>
                  </a:lnTo>
                  <a:lnTo>
                    <a:pt x="132" y="1038"/>
                  </a:lnTo>
                  <a:lnTo>
                    <a:pt x="156" y="1050"/>
                  </a:lnTo>
                  <a:lnTo>
                    <a:pt x="168" y="1050"/>
                  </a:lnTo>
                  <a:lnTo>
                    <a:pt x="174" y="1056"/>
                  </a:lnTo>
                  <a:lnTo>
                    <a:pt x="480" y="1056"/>
                  </a:lnTo>
                  <a:lnTo>
                    <a:pt x="480" y="1062"/>
                  </a:lnTo>
                  <a:lnTo>
                    <a:pt x="504" y="1086"/>
                  </a:lnTo>
                  <a:lnTo>
                    <a:pt x="540" y="1086"/>
                  </a:lnTo>
                  <a:lnTo>
                    <a:pt x="546" y="1098"/>
                  </a:lnTo>
                  <a:lnTo>
                    <a:pt x="618" y="1092"/>
                  </a:lnTo>
                  <a:lnTo>
                    <a:pt x="624" y="1104"/>
                  </a:lnTo>
                  <a:lnTo>
                    <a:pt x="696" y="1104"/>
                  </a:lnTo>
                  <a:lnTo>
                    <a:pt x="732" y="1098"/>
                  </a:lnTo>
                  <a:lnTo>
                    <a:pt x="780" y="1092"/>
                  </a:lnTo>
                  <a:lnTo>
                    <a:pt x="816" y="1080"/>
                  </a:lnTo>
                  <a:lnTo>
                    <a:pt x="828" y="1074"/>
                  </a:lnTo>
                  <a:lnTo>
                    <a:pt x="738" y="984"/>
                  </a:lnTo>
                  <a:lnTo>
                    <a:pt x="738" y="966"/>
                  </a:lnTo>
                  <a:lnTo>
                    <a:pt x="732" y="954"/>
                  </a:lnTo>
                  <a:lnTo>
                    <a:pt x="732" y="702"/>
                  </a:lnTo>
                  <a:lnTo>
                    <a:pt x="858" y="708"/>
                  </a:lnTo>
                  <a:lnTo>
                    <a:pt x="864" y="708"/>
                  </a:lnTo>
                  <a:lnTo>
                    <a:pt x="876" y="696"/>
                  </a:lnTo>
                  <a:lnTo>
                    <a:pt x="876" y="672"/>
                  </a:lnTo>
                  <a:lnTo>
                    <a:pt x="870" y="666"/>
                  </a:lnTo>
                  <a:lnTo>
                    <a:pt x="870" y="660"/>
                  </a:lnTo>
                  <a:lnTo>
                    <a:pt x="888" y="654"/>
                  </a:lnTo>
                  <a:lnTo>
                    <a:pt x="876" y="642"/>
                  </a:lnTo>
                  <a:lnTo>
                    <a:pt x="876" y="588"/>
                  </a:lnTo>
                  <a:lnTo>
                    <a:pt x="882" y="588"/>
                  </a:lnTo>
                  <a:lnTo>
                    <a:pt x="888" y="582"/>
                  </a:lnTo>
                  <a:lnTo>
                    <a:pt x="888" y="564"/>
                  </a:lnTo>
                  <a:lnTo>
                    <a:pt x="876" y="552"/>
                  </a:lnTo>
                  <a:lnTo>
                    <a:pt x="876" y="546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78" name="Andorra" descr="© INSCALE GmbH, 05.05.2010&#10;http://www.presentationload.com/">
              <a:extLst>
                <a:ext uri="{FF2B5EF4-FFF2-40B4-BE49-F238E27FC236}">
                  <a16:creationId xmlns:a16="http://schemas.microsoft.com/office/drawing/2014/main" id="{092B3E0F-A2C5-4D35-A603-2EA14B118363}"/>
                </a:ext>
              </a:extLst>
            </p:cNvPr>
            <p:cNvSpPr>
              <a:spLocks/>
            </p:cNvSpPr>
            <p:nvPr/>
          </p:nvSpPr>
          <p:spPr bwMode="gray">
            <a:xfrm>
              <a:off x="5618347" y="2979828"/>
              <a:ext cx="12701" cy="7934"/>
            </a:xfrm>
            <a:custGeom>
              <a:avLst/>
              <a:gdLst>
                <a:gd name="T0" fmla="*/ 2147483647 w 30"/>
                <a:gd name="T1" fmla="*/ 2147483647 h 18"/>
                <a:gd name="T2" fmla="*/ 2147483647 w 30"/>
                <a:gd name="T3" fmla="*/ 2147483647 h 18"/>
                <a:gd name="T4" fmla="*/ 2147483647 w 30"/>
                <a:gd name="T5" fmla="*/ 2147483647 h 18"/>
                <a:gd name="T6" fmla="*/ 2147483647 w 30"/>
                <a:gd name="T7" fmla="*/ 0 h 18"/>
                <a:gd name="T8" fmla="*/ 0 w 30"/>
                <a:gd name="T9" fmla="*/ 0 h 18"/>
                <a:gd name="T10" fmla="*/ 2147483647 w 30"/>
                <a:gd name="T11" fmla="*/ 2147483647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0"/>
                <a:gd name="T19" fmla="*/ 0 h 18"/>
                <a:gd name="T20" fmla="*/ 30 w 30"/>
                <a:gd name="T21" fmla="*/ 18 h 1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0" h="18">
                  <a:moveTo>
                    <a:pt x="6" y="18"/>
                  </a:moveTo>
                  <a:lnTo>
                    <a:pt x="18" y="12"/>
                  </a:lnTo>
                  <a:lnTo>
                    <a:pt x="30" y="12"/>
                  </a:lnTo>
                  <a:lnTo>
                    <a:pt x="30" y="0"/>
                  </a:lnTo>
                  <a:lnTo>
                    <a:pt x="0" y="0"/>
                  </a:lnTo>
                  <a:lnTo>
                    <a:pt x="6" y="18"/>
                  </a:lnTo>
                  <a:close/>
                </a:path>
              </a:pathLst>
            </a:custGeom>
            <a:solidFill>
              <a:srgbClr val="007D40">
                <a:lumMod val="75000"/>
              </a:srgbClr>
            </a:solidFill>
            <a:ln w="952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79" name="Afghanistan" descr="© INSCALE GmbH, 05.05.2010&#10;http://www.presentationload.com/">
              <a:extLst>
                <a:ext uri="{FF2B5EF4-FFF2-40B4-BE49-F238E27FC236}">
                  <a16:creationId xmlns:a16="http://schemas.microsoft.com/office/drawing/2014/main" id="{0C848B40-2CC4-4C46-AD71-7C0E375738A9}"/>
                </a:ext>
              </a:extLst>
            </p:cNvPr>
            <p:cNvSpPr>
              <a:spLocks/>
            </p:cNvSpPr>
            <p:nvPr/>
          </p:nvSpPr>
          <p:spPr bwMode="gray">
            <a:xfrm>
              <a:off x="7367849" y="3127417"/>
              <a:ext cx="401655" cy="331679"/>
            </a:xfrm>
            <a:custGeom>
              <a:avLst/>
              <a:gdLst>
                <a:gd name="T0" fmla="*/ 2147483647 w 906"/>
                <a:gd name="T1" fmla="*/ 2147483647 h 738"/>
                <a:gd name="T2" fmla="*/ 2147483647 w 906"/>
                <a:gd name="T3" fmla="*/ 2147483647 h 738"/>
                <a:gd name="T4" fmla="*/ 2147483647 w 906"/>
                <a:gd name="T5" fmla="*/ 2147483647 h 738"/>
                <a:gd name="T6" fmla="*/ 2147483647 w 906"/>
                <a:gd name="T7" fmla="*/ 2147483647 h 738"/>
                <a:gd name="T8" fmla="*/ 2147483647 w 906"/>
                <a:gd name="T9" fmla="*/ 2147483647 h 738"/>
                <a:gd name="T10" fmla="*/ 2147483647 w 906"/>
                <a:gd name="T11" fmla="*/ 0 h 738"/>
                <a:gd name="T12" fmla="*/ 2147483647 w 906"/>
                <a:gd name="T13" fmla="*/ 2147483647 h 738"/>
                <a:gd name="T14" fmla="*/ 2147483647 w 906"/>
                <a:gd name="T15" fmla="*/ 2147483647 h 738"/>
                <a:gd name="T16" fmla="*/ 2147483647 w 906"/>
                <a:gd name="T17" fmla="*/ 2147483647 h 738"/>
                <a:gd name="T18" fmla="*/ 2147483647 w 906"/>
                <a:gd name="T19" fmla="*/ 2147483647 h 738"/>
                <a:gd name="T20" fmla="*/ 2147483647 w 906"/>
                <a:gd name="T21" fmla="*/ 2147483647 h 738"/>
                <a:gd name="T22" fmla="*/ 2147483647 w 906"/>
                <a:gd name="T23" fmla="*/ 2147483647 h 738"/>
                <a:gd name="T24" fmla="*/ 2147483647 w 906"/>
                <a:gd name="T25" fmla="*/ 2147483647 h 738"/>
                <a:gd name="T26" fmla="*/ 2147483647 w 906"/>
                <a:gd name="T27" fmla="*/ 2147483647 h 738"/>
                <a:gd name="T28" fmla="*/ 2147483647 w 906"/>
                <a:gd name="T29" fmla="*/ 2147483647 h 738"/>
                <a:gd name="T30" fmla="*/ 2147483647 w 906"/>
                <a:gd name="T31" fmla="*/ 2147483647 h 738"/>
                <a:gd name="T32" fmla="*/ 2147483647 w 906"/>
                <a:gd name="T33" fmla="*/ 2147483647 h 738"/>
                <a:gd name="T34" fmla="*/ 2147483647 w 906"/>
                <a:gd name="T35" fmla="*/ 2147483647 h 738"/>
                <a:gd name="T36" fmla="*/ 2147483647 w 906"/>
                <a:gd name="T37" fmla="*/ 2147483647 h 738"/>
                <a:gd name="T38" fmla="*/ 2147483647 w 906"/>
                <a:gd name="T39" fmla="*/ 2147483647 h 738"/>
                <a:gd name="T40" fmla="*/ 2147483647 w 906"/>
                <a:gd name="T41" fmla="*/ 2147483647 h 738"/>
                <a:gd name="T42" fmla="*/ 2147483647 w 906"/>
                <a:gd name="T43" fmla="*/ 2147483647 h 738"/>
                <a:gd name="T44" fmla="*/ 2147483647 w 906"/>
                <a:gd name="T45" fmla="*/ 2147483647 h 738"/>
                <a:gd name="T46" fmla="*/ 0 w 906"/>
                <a:gd name="T47" fmla="*/ 2147483647 h 738"/>
                <a:gd name="T48" fmla="*/ 2147483647 w 906"/>
                <a:gd name="T49" fmla="*/ 2147483647 h 738"/>
                <a:gd name="T50" fmla="*/ 2147483647 w 906"/>
                <a:gd name="T51" fmla="*/ 2147483647 h 738"/>
                <a:gd name="T52" fmla="*/ 2147483647 w 906"/>
                <a:gd name="T53" fmla="*/ 2147483647 h 738"/>
                <a:gd name="T54" fmla="*/ 2147483647 w 906"/>
                <a:gd name="T55" fmla="*/ 2147483647 h 738"/>
                <a:gd name="T56" fmla="*/ 2147483647 w 906"/>
                <a:gd name="T57" fmla="*/ 2147483647 h 738"/>
                <a:gd name="T58" fmla="*/ 2147483647 w 906"/>
                <a:gd name="T59" fmla="*/ 2147483647 h 738"/>
                <a:gd name="T60" fmla="*/ 2147483647 w 906"/>
                <a:gd name="T61" fmla="*/ 2147483647 h 738"/>
                <a:gd name="T62" fmla="*/ 2147483647 w 906"/>
                <a:gd name="T63" fmla="*/ 2147483647 h 738"/>
                <a:gd name="T64" fmla="*/ 2147483647 w 906"/>
                <a:gd name="T65" fmla="*/ 2147483647 h 738"/>
                <a:gd name="T66" fmla="*/ 2147483647 w 906"/>
                <a:gd name="T67" fmla="*/ 2147483647 h 738"/>
                <a:gd name="T68" fmla="*/ 2147483647 w 906"/>
                <a:gd name="T69" fmla="*/ 2147483647 h 738"/>
                <a:gd name="T70" fmla="*/ 2147483647 w 906"/>
                <a:gd name="T71" fmla="*/ 2147483647 h 738"/>
                <a:gd name="T72" fmla="*/ 2147483647 w 906"/>
                <a:gd name="T73" fmla="*/ 2147483647 h 738"/>
                <a:gd name="T74" fmla="*/ 2147483647 w 906"/>
                <a:gd name="T75" fmla="*/ 2147483647 h 738"/>
                <a:gd name="T76" fmla="*/ 2147483647 w 906"/>
                <a:gd name="T77" fmla="*/ 2147483647 h 738"/>
                <a:gd name="T78" fmla="*/ 2147483647 w 906"/>
                <a:gd name="T79" fmla="*/ 2147483647 h 738"/>
                <a:gd name="T80" fmla="*/ 2147483647 w 906"/>
                <a:gd name="T81" fmla="*/ 2147483647 h 738"/>
                <a:gd name="T82" fmla="*/ 2147483647 w 906"/>
                <a:gd name="T83" fmla="*/ 2147483647 h 738"/>
                <a:gd name="T84" fmla="*/ 2147483647 w 906"/>
                <a:gd name="T85" fmla="*/ 2147483647 h 738"/>
                <a:gd name="T86" fmla="*/ 2147483647 w 906"/>
                <a:gd name="T87" fmla="*/ 2147483647 h 738"/>
                <a:gd name="T88" fmla="*/ 2147483647 w 906"/>
                <a:gd name="T89" fmla="*/ 2147483647 h 738"/>
                <a:gd name="T90" fmla="*/ 2147483647 w 906"/>
                <a:gd name="T91" fmla="*/ 2147483647 h 738"/>
                <a:gd name="T92" fmla="*/ 2147483647 w 906"/>
                <a:gd name="T93" fmla="*/ 2147483647 h 738"/>
                <a:gd name="T94" fmla="*/ 2147483647 w 906"/>
                <a:gd name="T95" fmla="*/ 2147483647 h 738"/>
                <a:gd name="T96" fmla="*/ 2147483647 w 906"/>
                <a:gd name="T97" fmla="*/ 2147483647 h 738"/>
                <a:gd name="T98" fmla="*/ 2147483647 w 906"/>
                <a:gd name="T99" fmla="*/ 2147483647 h 738"/>
                <a:gd name="T100" fmla="*/ 2147483647 w 906"/>
                <a:gd name="T101" fmla="*/ 2147483647 h 738"/>
                <a:gd name="T102" fmla="*/ 2147483647 w 906"/>
                <a:gd name="T103" fmla="*/ 2147483647 h 738"/>
                <a:gd name="T104" fmla="*/ 2147483647 w 906"/>
                <a:gd name="T105" fmla="*/ 2147483647 h 738"/>
                <a:gd name="T106" fmla="*/ 2147483647 w 906"/>
                <a:gd name="T107" fmla="*/ 2147483647 h 738"/>
                <a:gd name="T108" fmla="*/ 2147483647 w 906"/>
                <a:gd name="T109" fmla="*/ 2147483647 h 738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906"/>
                <a:gd name="T166" fmla="*/ 0 h 738"/>
                <a:gd name="T167" fmla="*/ 906 w 906"/>
                <a:gd name="T168" fmla="*/ 738 h 738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906" h="738">
                  <a:moveTo>
                    <a:pt x="894" y="108"/>
                  </a:moveTo>
                  <a:lnTo>
                    <a:pt x="894" y="96"/>
                  </a:lnTo>
                  <a:lnTo>
                    <a:pt x="906" y="96"/>
                  </a:lnTo>
                  <a:lnTo>
                    <a:pt x="900" y="90"/>
                  </a:lnTo>
                  <a:lnTo>
                    <a:pt x="876" y="90"/>
                  </a:lnTo>
                  <a:lnTo>
                    <a:pt x="840" y="102"/>
                  </a:lnTo>
                  <a:lnTo>
                    <a:pt x="840" y="84"/>
                  </a:lnTo>
                  <a:lnTo>
                    <a:pt x="816" y="84"/>
                  </a:lnTo>
                  <a:lnTo>
                    <a:pt x="792" y="96"/>
                  </a:lnTo>
                  <a:lnTo>
                    <a:pt x="786" y="102"/>
                  </a:lnTo>
                  <a:lnTo>
                    <a:pt x="780" y="114"/>
                  </a:lnTo>
                  <a:lnTo>
                    <a:pt x="774" y="120"/>
                  </a:lnTo>
                  <a:lnTo>
                    <a:pt x="756" y="120"/>
                  </a:lnTo>
                  <a:lnTo>
                    <a:pt x="750" y="126"/>
                  </a:lnTo>
                  <a:lnTo>
                    <a:pt x="744" y="138"/>
                  </a:lnTo>
                  <a:lnTo>
                    <a:pt x="732" y="144"/>
                  </a:lnTo>
                  <a:lnTo>
                    <a:pt x="726" y="150"/>
                  </a:lnTo>
                  <a:lnTo>
                    <a:pt x="720" y="150"/>
                  </a:lnTo>
                  <a:lnTo>
                    <a:pt x="690" y="120"/>
                  </a:lnTo>
                  <a:lnTo>
                    <a:pt x="690" y="114"/>
                  </a:lnTo>
                  <a:lnTo>
                    <a:pt x="678" y="48"/>
                  </a:lnTo>
                  <a:lnTo>
                    <a:pt x="660" y="48"/>
                  </a:lnTo>
                  <a:lnTo>
                    <a:pt x="660" y="18"/>
                  </a:lnTo>
                  <a:lnTo>
                    <a:pt x="642" y="0"/>
                  </a:lnTo>
                  <a:lnTo>
                    <a:pt x="624" y="0"/>
                  </a:lnTo>
                  <a:lnTo>
                    <a:pt x="618" y="6"/>
                  </a:lnTo>
                  <a:lnTo>
                    <a:pt x="618" y="30"/>
                  </a:lnTo>
                  <a:lnTo>
                    <a:pt x="612" y="36"/>
                  </a:lnTo>
                  <a:lnTo>
                    <a:pt x="606" y="36"/>
                  </a:lnTo>
                  <a:lnTo>
                    <a:pt x="594" y="48"/>
                  </a:lnTo>
                  <a:lnTo>
                    <a:pt x="594" y="54"/>
                  </a:lnTo>
                  <a:lnTo>
                    <a:pt x="600" y="60"/>
                  </a:lnTo>
                  <a:lnTo>
                    <a:pt x="606" y="60"/>
                  </a:lnTo>
                  <a:lnTo>
                    <a:pt x="600" y="84"/>
                  </a:lnTo>
                  <a:lnTo>
                    <a:pt x="588" y="72"/>
                  </a:lnTo>
                  <a:lnTo>
                    <a:pt x="570" y="72"/>
                  </a:lnTo>
                  <a:lnTo>
                    <a:pt x="558" y="78"/>
                  </a:lnTo>
                  <a:lnTo>
                    <a:pt x="546" y="90"/>
                  </a:lnTo>
                  <a:lnTo>
                    <a:pt x="546" y="120"/>
                  </a:lnTo>
                  <a:lnTo>
                    <a:pt x="540" y="120"/>
                  </a:lnTo>
                  <a:lnTo>
                    <a:pt x="534" y="114"/>
                  </a:lnTo>
                  <a:lnTo>
                    <a:pt x="528" y="102"/>
                  </a:lnTo>
                  <a:lnTo>
                    <a:pt x="522" y="96"/>
                  </a:lnTo>
                  <a:lnTo>
                    <a:pt x="510" y="96"/>
                  </a:lnTo>
                  <a:lnTo>
                    <a:pt x="504" y="102"/>
                  </a:lnTo>
                  <a:lnTo>
                    <a:pt x="492" y="108"/>
                  </a:lnTo>
                  <a:lnTo>
                    <a:pt x="474" y="126"/>
                  </a:lnTo>
                  <a:lnTo>
                    <a:pt x="468" y="126"/>
                  </a:lnTo>
                  <a:lnTo>
                    <a:pt x="456" y="114"/>
                  </a:lnTo>
                  <a:lnTo>
                    <a:pt x="444" y="108"/>
                  </a:lnTo>
                  <a:lnTo>
                    <a:pt x="438" y="102"/>
                  </a:lnTo>
                  <a:lnTo>
                    <a:pt x="426" y="102"/>
                  </a:lnTo>
                  <a:lnTo>
                    <a:pt x="414" y="108"/>
                  </a:lnTo>
                  <a:lnTo>
                    <a:pt x="396" y="84"/>
                  </a:lnTo>
                  <a:lnTo>
                    <a:pt x="384" y="96"/>
                  </a:lnTo>
                  <a:lnTo>
                    <a:pt x="342" y="96"/>
                  </a:lnTo>
                  <a:lnTo>
                    <a:pt x="330" y="90"/>
                  </a:lnTo>
                  <a:lnTo>
                    <a:pt x="324" y="84"/>
                  </a:lnTo>
                  <a:lnTo>
                    <a:pt x="312" y="78"/>
                  </a:lnTo>
                  <a:lnTo>
                    <a:pt x="300" y="78"/>
                  </a:lnTo>
                  <a:lnTo>
                    <a:pt x="300" y="102"/>
                  </a:lnTo>
                  <a:lnTo>
                    <a:pt x="264" y="102"/>
                  </a:lnTo>
                  <a:lnTo>
                    <a:pt x="252" y="108"/>
                  </a:lnTo>
                  <a:lnTo>
                    <a:pt x="246" y="120"/>
                  </a:lnTo>
                  <a:lnTo>
                    <a:pt x="246" y="180"/>
                  </a:lnTo>
                  <a:lnTo>
                    <a:pt x="234" y="180"/>
                  </a:lnTo>
                  <a:lnTo>
                    <a:pt x="222" y="186"/>
                  </a:lnTo>
                  <a:lnTo>
                    <a:pt x="216" y="198"/>
                  </a:lnTo>
                  <a:lnTo>
                    <a:pt x="180" y="216"/>
                  </a:lnTo>
                  <a:lnTo>
                    <a:pt x="168" y="216"/>
                  </a:lnTo>
                  <a:lnTo>
                    <a:pt x="168" y="228"/>
                  </a:lnTo>
                  <a:lnTo>
                    <a:pt x="156" y="252"/>
                  </a:lnTo>
                  <a:lnTo>
                    <a:pt x="150" y="258"/>
                  </a:lnTo>
                  <a:lnTo>
                    <a:pt x="138" y="264"/>
                  </a:lnTo>
                  <a:lnTo>
                    <a:pt x="114" y="264"/>
                  </a:lnTo>
                  <a:lnTo>
                    <a:pt x="90" y="240"/>
                  </a:lnTo>
                  <a:lnTo>
                    <a:pt x="84" y="240"/>
                  </a:lnTo>
                  <a:lnTo>
                    <a:pt x="78" y="246"/>
                  </a:lnTo>
                  <a:lnTo>
                    <a:pt x="66" y="246"/>
                  </a:lnTo>
                  <a:lnTo>
                    <a:pt x="60" y="240"/>
                  </a:lnTo>
                  <a:lnTo>
                    <a:pt x="48" y="240"/>
                  </a:lnTo>
                  <a:lnTo>
                    <a:pt x="42" y="234"/>
                  </a:lnTo>
                  <a:lnTo>
                    <a:pt x="36" y="240"/>
                  </a:lnTo>
                  <a:lnTo>
                    <a:pt x="30" y="252"/>
                  </a:lnTo>
                  <a:lnTo>
                    <a:pt x="30" y="258"/>
                  </a:lnTo>
                  <a:lnTo>
                    <a:pt x="36" y="270"/>
                  </a:lnTo>
                  <a:lnTo>
                    <a:pt x="36" y="294"/>
                  </a:lnTo>
                  <a:lnTo>
                    <a:pt x="42" y="300"/>
                  </a:lnTo>
                  <a:lnTo>
                    <a:pt x="42" y="306"/>
                  </a:lnTo>
                  <a:lnTo>
                    <a:pt x="18" y="312"/>
                  </a:lnTo>
                  <a:lnTo>
                    <a:pt x="30" y="330"/>
                  </a:lnTo>
                  <a:lnTo>
                    <a:pt x="24" y="330"/>
                  </a:lnTo>
                  <a:lnTo>
                    <a:pt x="18" y="336"/>
                  </a:lnTo>
                  <a:lnTo>
                    <a:pt x="6" y="342"/>
                  </a:lnTo>
                  <a:lnTo>
                    <a:pt x="0" y="348"/>
                  </a:lnTo>
                  <a:lnTo>
                    <a:pt x="0" y="354"/>
                  </a:lnTo>
                  <a:lnTo>
                    <a:pt x="12" y="366"/>
                  </a:lnTo>
                  <a:lnTo>
                    <a:pt x="12" y="396"/>
                  </a:lnTo>
                  <a:lnTo>
                    <a:pt x="36" y="396"/>
                  </a:lnTo>
                  <a:lnTo>
                    <a:pt x="42" y="402"/>
                  </a:lnTo>
                  <a:lnTo>
                    <a:pt x="42" y="408"/>
                  </a:lnTo>
                  <a:lnTo>
                    <a:pt x="24" y="426"/>
                  </a:lnTo>
                  <a:lnTo>
                    <a:pt x="18" y="438"/>
                  </a:lnTo>
                  <a:lnTo>
                    <a:pt x="30" y="462"/>
                  </a:lnTo>
                  <a:lnTo>
                    <a:pt x="42" y="480"/>
                  </a:lnTo>
                  <a:lnTo>
                    <a:pt x="54" y="504"/>
                  </a:lnTo>
                  <a:lnTo>
                    <a:pt x="60" y="510"/>
                  </a:lnTo>
                  <a:lnTo>
                    <a:pt x="60" y="564"/>
                  </a:lnTo>
                  <a:lnTo>
                    <a:pt x="66" y="570"/>
                  </a:lnTo>
                  <a:lnTo>
                    <a:pt x="72" y="570"/>
                  </a:lnTo>
                  <a:lnTo>
                    <a:pt x="84" y="576"/>
                  </a:lnTo>
                  <a:lnTo>
                    <a:pt x="120" y="576"/>
                  </a:lnTo>
                  <a:lnTo>
                    <a:pt x="126" y="582"/>
                  </a:lnTo>
                  <a:lnTo>
                    <a:pt x="138" y="606"/>
                  </a:lnTo>
                  <a:lnTo>
                    <a:pt x="114" y="654"/>
                  </a:lnTo>
                  <a:lnTo>
                    <a:pt x="108" y="660"/>
                  </a:lnTo>
                  <a:lnTo>
                    <a:pt x="102" y="672"/>
                  </a:lnTo>
                  <a:lnTo>
                    <a:pt x="84" y="690"/>
                  </a:lnTo>
                  <a:lnTo>
                    <a:pt x="84" y="702"/>
                  </a:lnTo>
                  <a:lnTo>
                    <a:pt x="120" y="702"/>
                  </a:lnTo>
                  <a:lnTo>
                    <a:pt x="132" y="708"/>
                  </a:lnTo>
                  <a:lnTo>
                    <a:pt x="150" y="720"/>
                  </a:lnTo>
                  <a:lnTo>
                    <a:pt x="168" y="726"/>
                  </a:lnTo>
                  <a:lnTo>
                    <a:pt x="192" y="738"/>
                  </a:lnTo>
                  <a:lnTo>
                    <a:pt x="210" y="738"/>
                  </a:lnTo>
                  <a:lnTo>
                    <a:pt x="228" y="732"/>
                  </a:lnTo>
                  <a:lnTo>
                    <a:pt x="234" y="732"/>
                  </a:lnTo>
                  <a:lnTo>
                    <a:pt x="240" y="726"/>
                  </a:lnTo>
                  <a:lnTo>
                    <a:pt x="294" y="726"/>
                  </a:lnTo>
                  <a:lnTo>
                    <a:pt x="294" y="732"/>
                  </a:lnTo>
                  <a:lnTo>
                    <a:pt x="318" y="732"/>
                  </a:lnTo>
                  <a:lnTo>
                    <a:pt x="324" y="726"/>
                  </a:lnTo>
                  <a:lnTo>
                    <a:pt x="348" y="726"/>
                  </a:lnTo>
                  <a:lnTo>
                    <a:pt x="366" y="720"/>
                  </a:lnTo>
                  <a:lnTo>
                    <a:pt x="396" y="720"/>
                  </a:lnTo>
                  <a:lnTo>
                    <a:pt x="444" y="696"/>
                  </a:lnTo>
                  <a:lnTo>
                    <a:pt x="450" y="696"/>
                  </a:lnTo>
                  <a:lnTo>
                    <a:pt x="456" y="690"/>
                  </a:lnTo>
                  <a:lnTo>
                    <a:pt x="456" y="660"/>
                  </a:lnTo>
                  <a:lnTo>
                    <a:pt x="450" y="654"/>
                  </a:lnTo>
                  <a:lnTo>
                    <a:pt x="450" y="636"/>
                  </a:lnTo>
                  <a:lnTo>
                    <a:pt x="444" y="624"/>
                  </a:lnTo>
                  <a:lnTo>
                    <a:pt x="444" y="606"/>
                  </a:lnTo>
                  <a:lnTo>
                    <a:pt x="450" y="594"/>
                  </a:lnTo>
                  <a:lnTo>
                    <a:pt x="462" y="588"/>
                  </a:lnTo>
                  <a:lnTo>
                    <a:pt x="468" y="576"/>
                  </a:lnTo>
                  <a:lnTo>
                    <a:pt x="486" y="576"/>
                  </a:lnTo>
                  <a:lnTo>
                    <a:pt x="486" y="588"/>
                  </a:lnTo>
                  <a:lnTo>
                    <a:pt x="528" y="588"/>
                  </a:lnTo>
                  <a:lnTo>
                    <a:pt x="534" y="582"/>
                  </a:lnTo>
                  <a:lnTo>
                    <a:pt x="534" y="576"/>
                  </a:lnTo>
                  <a:lnTo>
                    <a:pt x="528" y="570"/>
                  </a:lnTo>
                  <a:lnTo>
                    <a:pt x="522" y="570"/>
                  </a:lnTo>
                  <a:lnTo>
                    <a:pt x="522" y="564"/>
                  </a:lnTo>
                  <a:lnTo>
                    <a:pt x="528" y="558"/>
                  </a:lnTo>
                  <a:lnTo>
                    <a:pt x="534" y="558"/>
                  </a:lnTo>
                  <a:lnTo>
                    <a:pt x="546" y="552"/>
                  </a:lnTo>
                  <a:lnTo>
                    <a:pt x="552" y="546"/>
                  </a:lnTo>
                  <a:lnTo>
                    <a:pt x="564" y="540"/>
                  </a:lnTo>
                  <a:lnTo>
                    <a:pt x="594" y="540"/>
                  </a:lnTo>
                  <a:lnTo>
                    <a:pt x="594" y="552"/>
                  </a:lnTo>
                  <a:lnTo>
                    <a:pt x="600" y="558"/>
                  </a:lnTo>
                  <a:lnTo>
                    <a:pt x="612" y="558"/>
                  </a:lnTo>
                  <a:lnTo>
                    <a:pt x="624" y="552"/>
                  </a:lnTo>
                  <a:lnTo>
                    <a:pt x="630" y="540"/>
                  </a:lnTo>
                  <a:lnTo>
                    <a:pt x="636" y="534"/>
                  </a:lnTo>
                  <a:lnTo>
                    <a:pt x="636" y="528"/>
                  </a:lnTo>
                  <a:lnTo>
                    <a:pt x="630" y="522"/>
                  </a:lnTo>
                  <a:lnTo>
                    <a:pt x="630" y="510"/>
                  </a:lnTo>
                  <a:lnTo>
                    <a:pt x="624" y="498"/>
                  </a:lnTo>
                  <a:lnTo>
                    <a:pt x="624" y="480"/>
                  </a:lnTo>
                  <a:lnTo>
                    <a:pt x="630" y="474"/>
                  </a:lnTo>
                  <a:lnTo>
                    <a:pt x="636" y="474"/>
                  </a:lnTo>
                  <a:lnTo>
                    <a:pt x="636" y="438"/>
                  </a:lnTo>
                  <a:lnTo>
                    <a:pt x="642" y="432"/>
                  </a:lnTo>
                  <a:lnTo>
                    <a:pt x="660" y="432"/>
                  </a:lnTo>
                  <a:lnTo>
                    <a:pt x="690" y="414"/>
                  </a:lnTo>
                  <a:lnTo>
                    <a:pt x="684" y="414"/>
                  </a:lnTo>
                  <a:lnTo>
                    <a:pt x="672" y="408"/>
                  </a:lnTo>
                  <a:lnTo>
                    <a:pt x="672" y="402"/>
                  </a:lnTo>
                  <a:lnTo>
                    <a:pt x="666" y="396"/>
                  </a:lnTo>
                  <a:lnTo>
                    <a:pt x="666" y="390"/>
                  </a:lnTo>
                  <a:lnTo>
                    <a:pt x="654" y="384"/>
                  </a:lnTo>
                  <a:lnTo>
                    <a:pt x="642" y="372"/>
                  </a:lnTo>
                  <a:lnTo>
                    <a:pt x="642" y="360"/>
                  </a:lnTo>
                  <a:lnTo>
                    <a:pt x="660" y="360"/>
                  </a:lnTo>
                  <a:lnTo>
                    <a:pt x="666" y="366"/>
                  </a:lnTo>
                  <a:lnTo>
                    <a:pt x="684" y="372"/>
                  </a:lnTo>
                  <a:lnTo>
                    <a:pt x="690" y="372"/>
                  </a:lnTo>
                  <a:lnTo>
                    <a:pt x="696" y="366"/>
                  </a:lnTo>
                  <a:lnTo>
                    <a:pt x="714" y="366"/>
                  </a:lnTo>
                  <a:lnTo>
                    <a:pt x="714" y="336"/>
                  </a:lnTo>
                  <a:lnTo>
                    <a:pt x="708" y="330"/>
                  </a:lnTo>
                  <a:lnTo>
                    <a:pt x="708" y="318"/>
                  </a:lnTo>
                  <a:lnTo>
                    <a:pt x="714" y="306"/>
                  </a:lnTo>
                  <a:lnTo>
                    <a:pt x="738" y="282"/>
                  </a:lnTo>
                  <a:lnTo>
                    <a:pt x="738" y="276"/>
                  </a:lnTo>
                  <a:lnTo>
                    <a:pt x="732" y="264"/>
                  </a:lnTo>
                  <a:lnTo>
                    <a:pt x="726" y="258"/>
                  </a:lnTo>
                  <a:lnTo>
                    <a:pt x="726" y="228"/>
                  </a:lnTo>
                  <a:lnTo>
                    <a:pt x="696" y="198"/>
                  </a:lnTo>
                  <a:lnTo>
                    <a:pt x="696" y="192"/>
                  </a:lnTo>
                  <a:lnTo>
                    <a:pt x="702" y="186"/>
                  </a:lnTo>
                  <a:lnTo>
                    <a:pt x="708" y="174"/>
                  </a:lnTo>
                  <a:lnTo>
                    <a:pt x="714" y="168"/>
                  </a:lnTo>
                  <a:lnTo>
                    <a:pt x="738" y="156"/>
                  </a:lnTo>
                  <a:lnTo>
                    <a:pt x="744" y="150"/>
                  </a:lnTo>
                  <a:lnTo>
                    <a:pt x="768" y="138"/>
                  </a:lnTo>
                  <a:lnTo>
                    <a:pt x="774" y="138"/>
                  </a:lnTo>
                  <a:lnTo>
                    <a:pt x="780" y="132"/>
                  </a:lnTo>
                  <a:lnTo>
                    <a:pt x="822" y="132"/>
                  </a:lnTo>
                  <a:lnTo>
                    <a:pt x="828" y="126"/>
                  </a:lnTo>
                  <a:lnTo>
                    <a:pt x="852" y="126"/>
                  </a:lnTo>
                  <a:lnTo>
                    <a:pt x="864" y="132"/>
                  </a:lnTo>
                  <a:lnTo>
                    <a:pt x="876" y="132"/>
                  </a:lnTo>
                  <a:lnTo>
                    <a:pt x="882" y="126"/>
                  </a:lnTo>
                  <a:lnTo>
                    <a:pt x="894" y="126"/>
                  </a:lnTo>
                  <a:lnTo>
                    <a:pt x="900" y="120"/>
                  </a:lnTo>
                  <a:lnTo>
                    <a:pt x="894" y="114"/>
                  </a:lnTo>
                  <a:lnTo>
                    <a:pt x="894" y="10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80" name="Freeform 8">
              <a:extLst>
                <a:ext uri="{FF2B5EF4-FFF2-40B4-BE49-F238E27FC236}">
                  <a16:creationId xmlns:a16="http://schemas.microsoft.com/office/drawing/2014/main" id="{DD43B507-E51A-4C71-B2D8-E3A97A15C38F}"/>
                </a:ext>
              </a:extLst>
            </p:cNvPr>
            <p:cNvSpPr>
              <a:spLocks/>
            </p:cNvSpPr>
            <p:nvPr/>
          </p:nvSpPr>
          <p:spPr bwMode="auto">
            <a:xfrm>
              <a:off x="6229561" y="3678098"/>
              <a:ext cx="533423" cy="531637"/>
            </a:xfrm>
            <a:custGeom>
              <a:avLst/>
              <a:gdLst/>
              <a:ahLst/>
              <a:cxnLst>
                <a:cxn ang="0">
                  <a:pos x="442" y="199"/>
                </a:cxn>
                <a:cxn ang="0">
                  <a:pos x="446" y="187"/>
                </a:cxn>
                <a:cxn ang="0">
                  <a:pos x="475" y="170"/>
                </a:cxn>
                <a:cxn ang="0">
                  <a:pos x="458" y="149"/>
                </a:cxn>
                <a:cxn ang="0">
                  <a:pos x="439" y="137"/>
                </a:cxn>
                <a:cxn ang="0">
                  <a:pos x="434" y="114"/>
                </a:cxn>
                <a:cxn ang="0">
                  <a:pos x="430" y="90"/>
                </a:cxn>
                <a:cxn ang="0">
                  <a:pos x="423" y="55"/>
                </a:cxn>
                <a:cxn ang="0">
                  <a:pos x="413" y="29"/>
                </a:cxn>
                <a:cxn ang="0">
                  <a:pos x="387" y="0"/>
                </a:cxn>
                <a:cxn ang="0">
                  <a:pos x="361" y="26"/>
                </a:cxn>
                <a:cxn ang="0">
                  <a:pos x="345" y="31"/>
                </a:cxn>
                <a:cxn ang="0">
                  <a:pos x="326" y="47"/>
                </a:cxn>
                <a:cxn ang="0">
                  <a:pos x="269" y="36"/>
                </a:cxn>
                <a:cxn ang="0">
                  <a:pos x="87" y="36"/>
                </a:cxn>
                <a:cxn ang="0">
                  <a:pos x="54" y="241"/>
                </a:cxn>
                <a:cxn ang="0">
                  <a:pos x="30" y="246"/>
                </a:cxn>
                <a:cxn ang="0">
                  <a:pos x="30" y="258"/>
                </a:cxn>
                <a:cxn ang="0">
                  <a:pos x="16" y="272"/>
                </a:cxn>
                <a:cxn ang="0">
                  <a:pos x="7" y="300"/>
                </a:cxn>
                <a:cxn ang="0">
                  <a:pos x="9" y="322"/>
                </a:cxn>
                <a:cxn ang="0">
                  <a:pos x="4" y="338"/>
                </a:cxn>
                <a:cxn ang="0">
                  <a:pos x="19" y="338"/>
                </a:cxn>
                <a:cxn ang="0">
                  <a:pos x="21" y="373"/>
                </a:cxn>
                <a:cxn ang="0">
                  <a:pos x="35" y="385"/>
                </a:cxn>
                <a:cxn ang="0">
                  <a:pos x="42" y="409"/>
                </a:cxn>
                <a:cxn ang="0">
                  <a:pos x="54" y="430"/>
                </a:cxn>
                <a:cxn ang="0">
                  <a:pos x="47" y="451"/>
                </a:cxn>
                <a:cxn ang="0">
                  <a:pos x="49" y="463"/>
                </a:cxn>
                <a:cxn ang="0">
                  <a:pos x="73" y="456"/>
                </a:cxn>
                <a:cxn ang="0">
                  <a:pos x="78" y="447"/>
                </a:cxn>
                <a:cxn ang="0">
                  <a:pos x="89" y="418"/>
                </a:cxn>
                <a:cxn ang="0">
                  <a:pos x="115" y="416"/>
                </a:cxn>
                <a:cxn ang="0">
                  <a:pos x="125" y="430"/>
                </a:cxn>
                <a:cxn ang="0">
                  <a:pos x="170" y="433"/>
                </a:cxn>
                <a:cxn ang="0">
                  <a:pos x="196" y="442"/>
                </a:cxn>
                <a:cxn ang="0">
                  <a:pos x="234" y="411"/>
                </a:cxn>
                <a:cxn ang="0">
                  <a:pos x="290" y="409"/>
                </a:cxn>
                <a:cxn ang="0">
                  <a:pos x="307" y="364"/>
                </a:cxn>
                <a:cxn ang="0">
                  <a:pos x="331" y="347"/>
                </a:cxn>
                <a:cxn ang="0">
                  <a:pos x="328" y="378"/>
                </a:cxn>
                <a:cxn ang="0">
                  <a:pos x="335" y="399"/>
                </a:cxn>
                <a:cxn ang="0">
                  <a:pos x="357" y="423"/>
                </a:cxn>
                <a:cxn ang="0">
                  <a:pos x="359" y="409"/>
                </a:cxn>
                <a:cxn ang="0">
                  <a:pos x="368" y="399"/>
                </a:cxn>
                <a:cxn ang="0">
                  <a:pos x="380" y="385"/>
                </a:cxn>
                <a:cxn ang="0">
                  <a:pos x="382" y="364"/>
                </a:cxn>
                <a:cxn ang="0">
                  <a:pos x="392" y="343"/>
                </a:cxn>
                <a:cxn ang="0">
                  <a:pos x="411" y="333"/>
                </a:cxn>
                <a:cxn ang="0">
                  <a:pos x="418" y="303"/>
                </a:cxn>
                <a:cxn ang="0">
                  <a:pos x="416" y="262"/>
                </a:cxn>
                <a:cxn ang="0">
                  <a:pos x="423" y="239"/>
                </a:cxn>
                <a:cxn ang="0">
                  <a:pos x="430" y="215"/>
                </a:cxn>
              </a:cxnLst>
              <a:rect l="0" t="0" r="r" b="b"/>
              <a:pathLst>
                <a:path w="475" h="466">
                  <a:moveTo>
                    <a:pt x="432" y="208"/>
                  </a:moveTo>
                  <a:lnTo>
                    <a:pt x="434" y="206"/>
                  </a:lnTo>
                  <a:lnTo>
                    <a:pt x="434" y="199"/>
                  </a:lnTo>
                  <a:lnTo>
                    <a:pt x="442" y="199"/>
                  </a:lnTo>
                  <a:lnTo>
                    <a:pt x="444" y="196"/>
                  </a:lnTo>
                  <a:lnTo>
                    <a:pt x="444" y="194"/>
                  </a:lnTo>
                  <a:lnTo>
                    <a:pt x="446" y="192"/>
                  </a:lnTo>
                  <a:lnTo>
                    <a:pt x="446" y="187"/>
                  </a:lnTo>
                  <a:lnTo>
                    <a:pt x="451" y="187"/>
                  </a:lnTo>
                  <a:lnTo>
                    <a:pt x="460" y="184"/>
                  </a:lnTo>
                  <a:lnTo>
                    <a:pt x="470" y="180"/>
                  </a:lnTo>
                  <a:lnTo>
                    <a:pt x="475" y="170"/>
                  </a:lnTo>
                  <a:lnTo>
                    <a:pt x="475" y="166"/>
                  </a:lnTo>
                  <a:lnTo>
                    <a:pt x="460" y="154"/>
                  </a:lnTo>
                  <a:lnTo>
                    <a:pt x="460" y="151"/>
                  </a:lnTo>
                  <a:lnTo>
                    <a:pt x="458" y="149"/>
                  </a:lnTo>
                  <a:lnTo>
                    <a:pt x="458" y="144"/>
                  </a:lnTo>
                  <a:lnTo>
                    <a:pt x="453" y="142"/>
                  </a:lnTo>
                  <a:lnTo>
                    <a:pt x="444" y="142"/>
                  </a:lnTo>
                  <a:lnTo>
                    <a:pt x="439" y="137"/>
                  </a:lnTo>
                  <a:lnTo>
                    <a:pt x="439" y="132"/>
                  </a:lnTo>
                  <a:lnTo>
                    <a:pt x="437" y="125"/>
                  </a:lnTo>
                  <a:lnTo>
                    <a:pt x="437" y="118"/>
                  </a:lnTo>
                  <a:lnTo>
                    <a:pt x="434" y="114"/>
                  </a:lnTo>
                  <a:lnTo>
                    <a:pt x="434" y="107"/>
                  </a:lnTo>
                  <a:lnTo>
                    <a:pt x="432" y="107"/>
                  </a:lnTo>
                  <a:lnTo>
                    <a:pt x="432" y="97"/>
                  </a:lnTo>
                  <a:lnTo>
                    <a:pt x="430" y="90"/>
                  </a:lnTo>
                  <a:lnTo>
                    <a:pt x="430" y="73"/>
                  </a:lnTo>
                  <a:lnTo>
                    <a:pt x="427" y="69"/>
                  </a:lnTo>
                  <a:lnTo>
                    <a:pt x="434" y="66"/>
                  </a:lnTo>
                  <a:lnTo>
                    <a:pt x="423" y="55"/>
                  </a:lnTo>
                  <a:lnTo>
                    <a:pt x="423" y="38"/>
                  </a:lnTo>
                  <a:lnTo>
                    <a:pt x="420" y="33"/>
                  </a:lnTo>
                  <a:lnTo>
                    <a:pt x="418" y="31"/>
                  </a:lnTo>
                  <a:lnTo>
                    <a:pt x="413" y="29"/>
                  </a:lnTo>
                  <a:lnTo>
                    <a:pt x="401" y="17"/>
                  </a:lnTo>
                  <a:lnTo>
                    <a:pt x="397" y="17"/>
                  </a:lnTo>
                  <a:lnTo>
                    <a:pt x="390" y="10"/>
                  </a:lnTo>
                  <a:lnTo>
                    <a:pt x="387" y="0"/>
                  </a:lnTo>
                  <a:lnTo>
                    <a:pt x="378" y="12"/>
                  </a:lnTo>
                  <a:lnTo>
                    <a:pt x="364" y="12"/>
                  </a:lnTo>
                  <a:lnTo>
                    <a:pt x="364" y="21"/>
                  </a:lnTo>
                  <a:lnTo>
                    <a:pt x="361" y="26"/>
                  </a:lnTo>
                  <a:lnTo>
                    <a:pt x="359" y="29"/>
                  </a:lnTo>
                  <a:lnTo>
                    <a:pt x="352" y="29"/>
                  </a:lnTo>
                  <a:lnTo>
                    <a:pt x="349" y="31"/>
                  </a:lnTo>
                  <a:lnTo>
                    <a:pt x="345" y="31"/>
                  </a:lnTo>
                  <a:lnTo>
                    <a:pt x="340" y="36"/>
                  </a:lnTo>
                  <a:lnTo>
                    <a:pt x="335" y="45"/>
                  </a:lnTo>
                  <a:lnTo>
                    <a:pt x="333" y="47"/>
                  </a:lnTo>
                  <a:lnTo>
                    <a:pt x="326" y="47"/>
                  </a:lnTo>
                  <a:lnTo>
                    <a:pt x="323" y="45"/>
                  </a:lnTo>
                  <a:lnTo>
                    <a:pt x="321" y="40"/>
                  </a:lnTo>
                  <a:lnTo>
                    <a:pt x="319" y="38"/>
                  </a:lnTo>
                  <a:lnTo>
                    <a:pt x="269" y="36"/>
                  </a:lnTo>
                  <a:lnTo>
                    <a:pt x="269" y="31"/>
                  </a:lnTo>
                  <a:lnTo>
                    <a:pt x="267" y="31"/>
                  </a:lnTo>
                  <a:lnTo>
                    <a:pt x="260" y="38"/>
                  </a:lnTo>
                  <a:lnTo>
                    <a:pt x="87" y="36"/>
                  </a:lnTo>
                  <a:lnTo>
                    <a:pt x="87" y="99"/>
                  </a:lnTo>
                  <a:lnTo>
                    <a:pt x="56" y="99"/>
                  </a:lnTo>
                  <a:lnTo>
                    <a:pt x="59" y="241"/>
                  </a:lnTo>
                  <a:lnTo>
                    <a:pt x="54" y="241"/>
                  </a:lnTo>
                  <a:lnTo>
                    <a:pt x="49" y="239"/>
                  </a:lnTo>
                  <a:lnTo>
                    <a:pt x="33" y="239"/>
                  </a:lnTo>
                  <a:lnTo>
                    <a:pt x="28" y="244"/>
                  </a:lnTo>
                  <a:lnTo>
                    <a:pt x="30" y="246"/>
                  </a:lnTo>
                  <a:lnTo>
                    <a:pt x="30" y="251"/>
                  </a:lnTo>
                  <a:lnTo>
                    <a:pt x="33" y="253"/>
                  </a:lnTo>
                  <a:lnTo>
                    <a:pt x="33" y="255"/>
                  </a:lnTo>
                  <a:lnTo>
                    <a:pt x="30" y="258"/>
                  </a:lnTo>
                  <a:lnTo>
                    <a:pt x="26" y="260"/>
                  </a:lnTo>
                  <a:lnTo>
                    <a:pt x="21" y="265"/>
                  </a:lnTo>
                  <a:lnTo>
                    <a:pt x="21" y="272"/>
                  </a:lnTo>
                  <a:lnTo>
                    <a:pt x="16" y="272"/>
                  </a:lnTo>
                  <a:lnTo>
                    <a:pt x="19" y="281"/>
                  </a:lnTo>
                  <a:lnTo>
                    <a:pt x="21" y="288"/>
                  </a:lnTo>
                  <a:lnTo>
                    <a:pt x="14" y="293"/>
                  </a:lnTo>
                  <a:lnTo>
                    <a:pt x="7" y="300"/>
                  </a:lnTo>
                  <a:lnTo>
                    <a:pt x="9" y="303"/>
                  </a:lnTo>
                  <a:lnTo>
                    <a:pt x="14" y="312"/>
                  </a:lnTo>
                  <a:lnTo>
                    <a:pt x="14" y="317"/>
                  </a:lnTo>
                  <a:lnTo>
                    <a:pt x="9" y="322"/>
                  </a:lnTo>
                  <a:lnTo>
                    <a:pt x="4" y="324"/>
                  </a:lnTo>
                  <a:lnTo>
                    <a:pt x="0" y="329"/>
                  </a:lnTo>
                  <a:lnTo>
                    <a:pt x="0" y="336"/>
                  </a:lnTo>
                  <a:lnTo>
                    <a:pt x="4" y="338"/>
                  </a:lnTo>
                  <a:lnTo>
                    <a:pt x="9" y="338"/>
                  </a:lnTo>
                  <a:lnTo>
                    <a:pt x="12" y="336"/>
                  </a:lnTo>
                  <a:lnTo>
                    <a:pt x="16" y="336"/>
                  </a:lnTo>
                  <a:lnTo>
                    <a:pt x="19" y="338"/>
                  </a:lnTo>
                  <a:lnTo>
                    <a:pt x="19" y="355"/>
                  </a:lnTo>
                  <a:lnTo>
                    <a:pt x="26" y="362"/>
                  </a:lnTo>
                  <a:lnTo>
                    <a:pt x="19" y="364"/>
                  </a:lnTo>
                  <a:lnTo>
                    <a:pt x="21" y="373"/>
                  </a:lnTo>
                  <a:lnTo>
                    <a:pt x="23" y="373"/>
                  </a:lnTo>
                  <a:lnTo>
                    <a:pt x="28" y="376"/>
                  </a:lnTo>
                  <a:lnTo>
                    <a:pt x="33" y="383"/>
                  </a:lnTo>
                  <a:lnTo>
                    <a:pt x="35" y="385"/>
                  </a:lnTo>
                  <a:lnTo>
                    <a:pt x="35" y="388"/>
                  </a:lnTo>
                  <a:lnTo>
                    <a:pt x="30" y="388"/>
                  </a:lnTo>
                  <a:lnTo>
                    <a:pt x="30" y="397"/>
                  </a:lnTo>
                  <a:lnTo>
                    <a:pt x="42" y="409"/>
                  </a:lnTo>
                  <a:lnTo>
                    <a:pt x="45" y="414"/>
                  </a:lnTo>
                  <a:lnTo>
                    <a:pt x="49" y="418"/>
                  </a:lnTo>
                  <a:lnTo>
                    <a:pt x="52" y="425"/>
                  </a:lnTo>
                  <a:lnTo>
                    <a:pt x="54" y="430"/>
                  </a:lnTo>
                  <a:lnTo>
                    <a:pt x="54" y="442"/>
                  </a:lnTo>
                  <a:lnTo>
                    <a:pt x="52" y="444"/>
                  </a:lnTo>
                  <a:lnTo>
                    <a:pt x="49" y="449"/>
                  </a:lnTo>
                  <a:lnTo>
                    <a:pt x="47" y="451"/>
                  </a:lnTo>
                  <a:lnTo>
                    <a:pt x="47" y="454"/>
                  </a:lnTo>
                  <a:lnTo>
                    <a:pt x="49" y="456"/>
                  </a:lnTo>
                  <a:lnTo>
                    <a:pt x="52" y="456"/>
                  </a:lnTo>
                  <a:lnTo>
                    <a:pt x="49" y="463"/>
                  </a:lnTo>
                  <a:lnTo>
                    <a:pt x="66" y="466"/>
                  </a:lnTo>
                  <a:lnTo>
                    <a:pt x="66" y="461"/>
                  </a:lnTo>
                  <a:lnTo>
                    <a:pt x="68" y="459"/>
                  </a:lnTo>
                  <a:lnTo>
                    <a:pt x="73" y="456"/>
                  </a:lnTo>
                  <a:lnTo>
                    <a:pt x="73" y="456"/>
                  </a:lnTo>
                  <a:lnTo>
                    <a:pt x="73" y="454"/>
                  </a:lnTo>
                  <a:lnTo>
                    <a:pt x="73" y="451"/>
                  </a:lnTo>
                  <a:lnTo>
                    <a:pt x="78" y="447"/>
                  </a:lnTo>
                  <a:lnTo>
                    <a:pt x="78" y="437"/>
                  </a:lnTo>
                  <a:lnTo>
                    <a:pt x="82" y="437"/>
                  </a:lnTo>
                  <a:lnTo>
                    <a:pt x="82" y="428"/>
                  </a:lnTo>
                  <a:lnTo>
                    <a:pt x="89" y="418"/>
                  </a:lnTo>
                  <a:lnTo>
                    <a:pt x="92" y="411"/>
                  </a:lnTo>
                  <a:lnTo>
                    <a:pt x="101" y="409"/>
                  </a:lnTo>
                  <a:lnTo>
                    <a:pt x="113" y="407"/>
                  </a:lnTo>
                  <a:lnTo>
                    <a:pt x="115" y="416"/>
                  </a:lnTo>
                  <a:lnTo>
                    <a:pt x="118" y="418"/>
                  </a:lnTo>
                  <a:lnTo>
                    <a:pt x="123" y="421"/>
                  </a:lnTo>
                  <a:lnTo>
                    <a:pt x="123" y="423"/>
                  </a:lnTo>
                  <a:lnTo>
                    <a:pt x="125" y="430"/>
                  </a:lnTo>
                  <a:lnTo>
                    <a:pt x="127" y="433"/>
                  </a:lnTo>
                  <a:lnTo>
                    <a:pt x="137" y="440"/>
                  </a:lnTo>
                  <a:lnTo>
                    <a:pt x="146" y="435"/>
                  </a:lnTo>
                  <a:lnTo>
                    <a:pt x="170" y="433"/>
                  </a:lnTo>
                  <a:lnTo>
                    <a:pt x="175" y="435"/>
                  </a:lnTo>
                  <a:lnTo>
                    <a:pt x="177" y="442"/>
                  </a:lnTo>
                  <a:lnTo>
                    <a:pt x="177" y="442"/>
                  </a:lnTo>
                  <a:lnTo>
                    <a:pt x="196" y="442"/>
                  </a:lnTo>
                  <a:lnTo>
                    <a:pt x="205" y="430"/>
                  </a:lnTo>
                  <a:lnTo>
                    <a:pt x="219" y="430"/>
                  </a:lnTo>
                  <a:lnTo>
                    <a:pt x="222" y="418"/>
                  </a:lnTo>
                  <a:lnTo>
                    <a:pt x="234" y="411"/>
                  </a:lnTo>
                  <a:lnTo>
                    <a:pt x="250" y="421"/>
                  </a:lnTo>
                  <a:lnTo>
                    <a:pt x="260" y="430"/>
                  </a:lnTo>
                  <a:lnTo>
                    <a:pt x="274" y="430"/>
                  </a:lnTo>
                  <a:lnTo>
                    <a:pt x="290" y="409"/>
                  </a:lnTo>
                  <a:lnTo>
                    <a:pt x="295" y="397"/>
                  </a:lnTo>
                  <a:lnTo>
                    <a:pt x="309" y="388"/>
                  </a:lnTo>
                  <a:lnTo>
                    <a:pt x="307" y="381"/>
                  </a:lnTo>
                  <a:lnTo>
                    <a:pt x="307" y="364"/>
                  </a:lnTo>
                  <a:lnTo>
                    <a:pt x="300" y="357"/>
                  </a:lnTo>
                  <a:lnTo>
                    <a:pt x="319" y="357"/>
                  </a:lnTo>
                  <a:lnTo>
                    <a:pt x="319" y="350"/>
                  </a:lnTo>
                  <a:lnTo>
                    <a:pt x="331" y="347"/>
                  </a:lnTo>
                  <a:lnTo>
                    <a:pt x="328" y="357"/>
                  </a:lnTo>
                  <a:lnTo>
                    <a:pt x="328" y="366"/>
                  </a:lnTo>
                  <a:lnTo>
                    <a:pt x="326" y="369"/>
                  </a:lnTo>
                  <a:lnTo>
                    <a:pt x="328" y="378"/>
                  </a:lnTo>
                  <a:lnTo>
                    <a:pt x="331" y="385"/>
                  </a:lnTo>
                  <a:lnTo>
                    <a:pt x="331" y="390"/>
                  </a:lnTo>
                  <a:lnTo>
                    <a:pt x="328" y="395"/>
                  </a:lnTo>
                  <a:lnTo>
                    <a:pt x="335" y="399"/>
                  </a:lnTo>
                  <a:lnTo>
                    <a:pt x="345" y="407"/>
                  </a:lnTo>
                  <a:lnTo>
                    <a:pt x="352" y="414"/>
                  </a:lnTo>
                  <a:lnTo>
                    <a:pt x="354" y="418"/>
                  </a:lnTo>
                  <a:lnTo>
                    <a:pt x="357" y="423"/>
                  </a:lnTo>
                  <a:lnTo>
                    <a:pt x="359" y="423"/>
                  </a:lnTo>
                  <a:lnTo>
                    <a:pt x="361" y="421"/>
                  </a:lnTo>
                  <a:lnTo>
                    <a:pt x="361" y="414"/>
                  </a:lnTo>
                  <a:lnTo>
                    <a:pt x="359" y="409"/>
                  </a:lnTo>
                  <a:lnTo>
                    <a:pt x="359" y="402"/>
                  </a:lnTo>
                  <a:lnTo>
                    <a:pt x="366" y="395"/>
                  </a:lnTo>
                  <a:lnTo>
                    <a:pt x="368" y="395"/>
                  </a:lnTo>
                  <a:lnTo>
                    <a:pt x="368" y="399"/>
                  </a:lnTo>
                  <a:lnTo>
                    <a:pt x="371" y="402"/>
                  </a:lnTo>
                  <a:lnTo>
                    <a:pt x="378" y="402"/>
                  </a:lnTo>
                  <a:lnTo>
                    <a:pt x="380" y="399"/>
                  </a:lnTo>
                  <a:lnTo>
                    <a:pt x="380" y="385"/>
                  </a:lnTo>
                  <a:lnTo>
                    <a:pt x="378" y="383"/>
                  </a:lnTo>
                  <a:lnTo>
                    <a:pt x="378" y="381"/>
                  </a:lnTo>
                  <a:lnTo>
                    <a:pt x="382" y="373"/>
                  </a:lnTo>
                  <a:lnTo>
                    <a:pt x="382" y="364"/>
                  </a:lnTo>
                  <a:lnTo>
                    <a:pt x="385" y="362"/>
                  </a:lnTo>
                  <a:lnTo>
                    <a:pt x="390" y="362"/>
                  </a:lnTo>
                  <a:lnTo>
                    <a:pt x="392" y="357"/>
                  </a:lnTo>
                  <a:lnTo>
                    <a:pt x="392" y="343"/>
                  </a:lnTo>
                  <a:lnTo>
                    <a:pt x="394" y="340"/>
                  </a:lnTo>
                  <a:lnTo>
                    <a:pt x="397" y="336"/>
                  </a:lnTo>
                  <a:lnTo>
                    <a:pt x="399" y="333"/>
                  </a:lnTo>
                  <a:lnTo>
                    <a:pt x="411" y="333"/>
                  </a:lnTo>
                  <a:lnTo>
                    <a:pt x="411" y="314"/>
                  </a:lnTo>
                  <a:lnTo>
                    <a:pt x="413" y="310"/>
                  </a:lnTo>
                  <a:lnTo>
                    <a:pt x="416" y="307"/>
                  </a:lnTo>
                  <a:lnTo>
                    <a:pt x="418" y="303"/>
                  </a:lnTo>
                  <a:lnTo>
                    <a:pt x="420" y="300"/>
                  </a:lnTo>
                  <a:lnTo>
                    <a:pt x="420" y="284"/>
                  </a:lnTo>
                  <a:lnTo>
                    <a:pt x="418" y="265"/>
                  </a:lnTo>
                  <a:lnTo>
                    <a:pt x="416" y="262"/>
                  </a:lnTo>
                  <a:lnTo>
                    <a:pt x="416" y="255"/>
                  </a:lnTo>
                  <a:lnTo>
                    <a:pt x="420" y="253"/>
                  </a:lnTo>
                  <a:lnTo>
                    <a:pt x="423" y="253"/>
                  </a:lnTo>
                  <a:lnTo>
                    <a:pt x="423" y="239"/>
                  </a:lnTo>
                  <a:lnTo>
                    <a:pt x="425" y="239"/>
                  </a:lnTo>
                  <a:lnTo>
                    <a:pt x="427" y="236"/>
                  </a:lnTo>
                  <a:lnTo>
                    <a:pt x="430" y="232"/>
                  </a:lnTo>
                  <a:lnTo>
                    <a:pt x="430" y="215"/>
                  </a:lnTo>
                  <a:lnTo>
                    <a:pt x="427" y="213"/>
                  </a:lnTo>
                  <a:lnTo>
                    <a:pt x="427" y="208"/>
                  </a:lnTo>
                  <a:lnTo>
                    <a:pt x="432" y="20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81" name="Freeform 9">
              <a:extLst>
                <a:ext uri="{FF2B5EF4-FFF2-40B4-BE49-F238E27FC236}">
                  <a16:creationId xmlns:a16="http://schemas.microsoft.com/office/drawing/2014/main" id="{6833A06F-08A1-4B4E-9D8B-4CB33F5B5A6A}"/>
                </a:ext>
              </a:extLst>
            </p:cNvPr>
            <p:cNvSpPr>
              <a:spLocks/>
            </p:cNvSpPr>
            <p:nvPr/>
          </p:nvSpPr>
          <p:spPr bwMode="auto">
            <a:xfrm>
              <a:off x="6302589" y="4073255"/>
              <a:ext cx="384192" cy="326917"/>
            </a:xfrm>
            <a:custGeom>
              <a:avLst/>
              <a:gdLst/>
              <a:ahLst/>
              <a:cxnLst>
                <a:cxn ang="0">
                  <a:pos x="269" y="52"/>
                </a:cxn>
                <a:cxn ang="0">
                  <a:pos x="265" y="38"/>
                </a:cxn>
                <a:cxn ang="0">
                  <a:pos x="262" y="19"/>
                </a:cxn>
                <a:cxn ang="0">
                  <a:pos x="253" y="3"/>
                </a:cxn>
                <a:cxn ang="0">
                  <a:pos x="241" y="17"/>
                </a:cxn>
                <a:cxn ang="0">
                  <a:pos x="229" y="50"/>
                </a:cxn>
                <a:cxn ang="0">
                  <a:pos x="194" y="83"/>
                </a:cxn>
                <a:cxn ang="0">
                  <a:pos x="156" y="71"/>
                </a:cxn>
                <a:cxn ang="0">
                  <a:pos x="130" y="95"/>
                </a:cxn>
                <a:cxn ang="0">
                  <a:pos x="109" y="88"/>
                </a:cxn>
                <a:cxn ang="0">
                  <a:pos x="71" y="93"/>
                </a:cxn>
                <a:cxn ang="0">
                  <a:pos x="57" y="76"/>
                </a:cxn>
                <a:cxn ang="0">
                  <a:pos x="49" y="69"/>
                </a:cxn>
                <a:cxn ang="0">
                  <a:pos x="26" y="64"/>
                </a:cxn>
                <a:cxn ang="0">
                  <a:pos x="16" y="90"/>
                </a:cxn>
                <a:cxn ang="0">
                  <a:pos x="7" y="104"/>
                </a:cxn>
                <a:cxn ang="0">
                  <a:pos x="7" y="109"/>
                </a:cxn>
                <a:cxn ang="0">
                  <a:pos x="0" y="119"/>
                </a:cxn>
                <a:cxn ang="0">
                  <a:pos x="12" y="135"/>
                </a:cxn>
                <a:cxn ang="0">
                  <a:pos x="28" y="142"/>
                </a:cxn>
                <a:cxn ang="0">
                  <a:pos x="38" y="152"/>
                </a:cxn>
                <a:cxn ang="0">
                  <a:pos x="33" y="154"/>
                </a:cxn>
                <a:cxn ang="0">
                  <a:pos x="42" y="164"/>
                </a:cxn>
                <a:cxn ang="0">
                  <a:pos x="54" y="173"/>
                </a:cxn>
                <a:cxn ang="0">
                  <a:pos x="59" y="182"/>
                </a:cxn>
                <a:cxn ang="0">
                  <a:pos x="68" y="190"/>
                </a:cxn>
                <a:cxn ang="0">
                  <a:pos x="68" y="197"/>
                </a:cxn>
                <a:cxn ang="0">
                  <a:pos x="83" y="208"/>
                </a:cxn>
                <a:cxn ang="0">
                  <a:pos x="92" y="218"/>
                </a:cxn>
                <a:cxn ang="0">
                  <a:pos x="106" y="241"/>
                </a:cxn>
                <a:cxn ang="0">
                  <a:pos x="127" y="258"/>
                </a:cxn>
                <a:cxn ang="0">
                  <a:pos x="137" y="251"/>
                </a:cxn>
                <a:cxn ang="0">
                  <a:pos x="146" y="258"/>
                </a:cxn>
                <a:cxn ang="0">
                  <a:pos x="156" y="251"/>
                </a:cxn>
                <a:cxn ang="0">
                  <a:pos x="168" y="251"/>
                </a:cxn>
                <a:cxn ang="0">
                  <a:pos x="177" y="267"/>
                </a:cxn>
                <a:cxn ang="0">
                  <a:pos x="187" y="272"/>
                </a:cxn>
                <a:cxn ang="0">
                  <a:pos x="203" y="275"/>
                </a:cxn>
                <a:cxn ang="0">
                  <a:pos x="215" y="279"/>
                </a:cxn>
                <a:cxn ang="0">
                  <a:pos x="222" y="275"/>
                </a:cxn>
                <a:cxn ang="0">
                  <a:pos x="243" y="277"/>
                </a:cxn>
                <a:cxn ang="0">
                  <a:pos x="262" y="272"/>
                </a:cxn>
                <a:cxn ang="0">
                  <a:pos x="274" y="277"/>
                </a:cxn>
                <a:cxn ang="0">
                  <a:pos x="283" y="265"/>
                </a:cxn>
                <a:cxn ang="0">
                  <a:pos x="295" y="251"/>
                </a:cxn>
                <a:cxn ang="0">
                  <a:pos x="340" y="239"/>
                </a:cxn>
                <a:cxn ang="0">
                  <a:pos x="335" y="225"/>
                </a:cxn>
                <a:cxn ang="0">
                  <a:pos x="316" y="208"/>
                </a:cxn>
                <a:cxn ang="0">
                  <a:pos x="312" y="185"/>
                </a:cxn>
                <a:cxn ang="0">
                  <a:pos x="293" y="175"/>
                </a:cxn>
                <a:cxn ang="0">
                  <a:pos x="286" y="159"/>
                </a:cxn>
                <a:cxn ang="0">
                  <a:pos x="276" y="149"/>
                </a:cxn>
                <a:cxn ang="0">
                  <a:pos x="260" y="147"/>
                </a:cxn>
                <a:cxn ang="0">
                  <a:pos x="265" y="135"/>
                </a:cxn>
                <a:cxn ang="0">
                  <a:pos x="279" y="128"/>
                </a:cxn>
                <a:cxn ang="0">
                  <a:pos x="288" y="123"/>
                </a:cxn>
                <a:cxn ang="0">
                  <a:pos x="291" y="100"/>
                </a:cxn>
                <a:cxn ang="0">
                  <a:pos x="286" y="88"/>
                </a:cxn>
                <a:cxn ang="0">
                  <a:pos x="291" y="76"/>
                </a:cxn>
              </a:cxnLst>
              <a:rect l="0" t="0" r="r" b="b"/>
              <a:pathLst>
                <a:path w="342" h="286">
                  <a:moveTo>
                    <a:pt x="286" y="67"/>
                  </a:moveTo>
                  <a:lnTo>
                    <a:pt x="279" y="60"/>
                  </a:lnTo>
                  <a:lnTo>
                    <a:pt x="269" y="52"/>
                  </a:lnTo>
                  <a:lnTo>
                    <a:pt x="262" y="48"/>
                  </a:lnTo>
                  <a:lnTo>
                    <a:pt x="265" y="43"/>
                  </a:lnTo>
                  <a:lnTo>
                    <a:pt x="265" y="38"/>
                  </a:lnTo>
                  <a:lnTo>
                    <a:pt x="262" y="31"/>
                  </a:lnTo>
                  <a:lnTo>
                    <a:pt x="260" y="22"/>
                  </a:lnTo>
                  <a:lnTo>
                    <a:pt x="262" y="19"/>
                  </a:lnTo>
                  <a:lnTo>
                    <a:pt x="262" y="10"/>
                  </a:lnTo>
                  <a:lnTo>
                    <a:pt x="265" y="0"/>
                  </a:lnTo>
                  <a:lnTo>
                    <a:pt x="253" y="3"/>
                  </a:lnTo>
                  <a:lnTo>
                    <a:pt x="253" y="10"/>
                  </a:lnTo>
                  <a:lnTo>
                    <a:pt x="234" y="10"/>
                  </a:lnTo>
                  <a:lnTo>
                    <a:pt x="241" y="17"/>
                  </a:lnTo>
                  <a:lnTo>
                    <a:pt x="241" y="34"/>
                  </a:lnTo>
                  <a:lnTo>
                    <a:pt x="243" y="41"/>
                  </a:lnTo>
                  <a:lnTo>
                    <a:pt x="229" y="50"/>
                  </a:lnTo>
                  <a:lnTo>
                    <a:pt x="224" y="62"/>
                  </a:lnTo>
                  <a:lnTo>
                    <a:pt x="208" y="83"/>
                  </a:lnTo>
                  <a:lnTo>
                    <a:pt x="194" y="83"/>
                  </a:lnTo>
                  <a:lnTo>
                    <a:pt x="184" y="74"/>
                  </a:lnTo>
                  <a:lnTo>
                    <a:pt x="168" y="64"/>
                  </a:lnTo>
                  <a:lnTo>
                    <a:pt x="156" y="71"/>
                  </a:lnTo>
                  <a:lnTo>
                    <a:pt x="153" y="83"/>
                  </a:lnTo>
                  <a:lnTo>
                    <a:pt x="139" y="83"/>
                  </a:lnTo>
                  <a:lnTo>
                    <a:pt x="130" y="95"/>
                  </a:lnTo>
                  <a:lnTo>
                    <a:pt x="111" y="95"/>
                  </a:lnTo>
                  <a:lnTo>
                    <a:pt x="111" y="95"/>
                  </a:lnTo>
                  <a:lnTo>
                    <a:pt x="109" y="88"/>
                  </a:lnTo>
                  <a:lnTo>
                    <a:pt x="104" y="86"/>
                  </a:lnTo>
                  <a:lnTo>
                    <a:pt x="80" y="88"/>
                  </a:lnTo>
                  <a:lnTo>
                    <a:pt x="71" y="93"/>
                  </a:lnTo>
                  <a:lnTo>
                    <a:pt x="61" y="86"/>
                  </a:lnTo>
                  <a:lnTo>
                    <a:pt x="59" y="83"/>
                  </a:lnTo>
                  <a:lnTo>
                    <a:pt x="57" y="76"/>
                  </a:lnTo>
                  <a:lnTo>
                    <a:pt x="57" y="74"/>
                  </a:lnTo>
                  <a:lnTo>
                    <a:pt x="52" y="71"/>
                  </a:lnTo>
                  <a:lnTo>
                    <a:pt x="49" y="69"/>
                  </a:lnTo>
                  <a:lnTo>
                    <a:pt x="47" y="60"/>
                  </a:lnTo>
                  <a:lnTo>
                    <a:pt x="35" y="62"/>
                  </a:lnTo>
                  <a:lnTo>
                    <a:pt x="26" y="64"/>
                  </a:lnTo>
                  <a:lnTo>
                    <a:pt x="23" y="71"/>
                  </a:lnTo>
                  <a:lnTo>
                    <a:pt x="16" y="81"/>
                  </a:lnTo>
                  <a:lnTo>
                    <a:pt x="16" y="90"/>
                  </a:lnTo>
                  <a:lnTo>
                    <a:pt x="12" y="90"/>
                  </a:lnTo>
                  <a:lnTo>
                    <a:pt x="12" y="100"/>
                  </a:lnTo>
                  <a:lnTo>
                    <a:pt x="7" y="104"/>
                  </a:lnTo>
                  <a:lnTo>
                    <a:pt x="7" y="107"/>
                  </a:lnTo>
                  <a:lnTo>
                    <a:pt x="7" y="109"/>
                  </a:lnTo>
                  <a:lnTo>
                    <a:pt x="7" y="109"/>
                  </a:lnTo>
                  <a:lnTo>
                    <a:pt x="2" y="112"/>
                  </a:lnTo>
                  <a:lnTo>
                    <a:pt x="0" y="114"/>
                  </a:lnTo>
                  <a:lnTo>
                    <a:pt x="0" y="119"/>
                  </a:lnTo>
                  <a:lnTo>
                    <a:pt x="2" y="119"/>
                  </a:lnTo>
                  <a:lnTo>
                    <a:pt x="2" y="130"/>
                  </a:lnTo>
                  <a:lnTo>
                    <a:pt x="12" y="135"/>
                  </a:lnTo>
                  <a:lnTo>
                    <a:pt x="26" y="135"/>
                  </a:lnTo>
                  <a:lnTo>
                    <a:pt x="26" y="142"/>
                  </a:lnTo>
                  <a:lnTo>
                    <a:pt x="28" y="142"/>
                  </a:lnTo>
                  <a:lnTo>
                    <a:pt x="33" y="145"/>
                  </a:lnTo>
                  <a:lnTo>
                    <a:pt x="38" y="149"/>
                  </a:lnTo>
                  <a:lnTo>
                    <a:pt x="38" y="152"/>
                  </a:lnTo>
                  <a:lnTo>
                    <a:pt x="35" y="152"/>
                  </a:lnTo>
                  <a:lnTo>
                    <a:pt x="35" y="154"/>
                  </a:lnTo>
                  <a:lnTo>
                    <a:pt x="33" y="154"/>
                  </a:lnTo>
                  <a:lnTo>
                    <a:pt x="33" y="156"/>
                  </a:lnTo>
                  <a:lnTo>
                    <a:pt x="38" y="161"/>
                  </a:lnTo>
                  <a:lnTo>
                    <a:pt x="42" y="164"/>
                  </a:lnTo>
                  <a:lnTo>
                    <a:pt x="45" y="164"/>
                  </a:lnTo>
                  <a:lnTo>
                    <a:pt x="49" y="166"/>
                  </a:lnTo>
                  <a:lnTo>
                    <a:pt x="54" y="173"/>
                  </a:lnTo>
                  <a:lnTo>
                    <a:pt x="57" y="178"/>
                  </a:lnTo>
                  <a:lnTo>
                    <a:pt x="59" y="180"/>
                  </a:lnTo>
                  <a:lnTo>
                    <a:pt x="59" y="182"/>
                  </a:lnTo>
                  <a:lnTo>
                    <a:pt x="66" y="182"/>
                  </a:lnTo>
                  <a:lnTo>
                    <a:pt x="68" y="185"/>
                  </a:lnTo>
                  <a:lnTo>
                    <a:pt x="68" y="190"/>
                  </a:lnTo>
                  <a:lnTo>
                    <a:pt x="64" y="190"/>
                  </a:lnTo>
                  <a:lnTo>
                    <a:pt x="64" y="192"/>
                  </a:lnTo>
                  <a:lnTo>
                    <a:pt x="68" y="197"/>
                  </a:lnTo>
                  <a:lnTo>
                    <a:pt x="68" y="204"/>
                  </a:lnTo>
                  <a:lnTo>
                    <a:pt x="80" y="206"/>
                  </a:lnTo>
                  <a:lnTo>
                    <a:pt x="83" y="208"/>
                  </a:lnTo>
                  <a:lnTo>
                    <a:pt x="87" y="211"/>
                  </a:lnTo>
                  <a:lnTo>
                    <a:pt x="90" y="213"/>
                  </a:lnTo>
                  <a:lnTo>
                    <a:pt x="92" y="218"/>
                  </a:lnTo>
                  <a:lnTo>
                    <a:pt x="92" y="227"/>
                  </a:lnTo>
                  <a:lnTo>
                    <a:pt x="94" y="232"/>
                  </a:lnTo>
                  <a:lnTo>
                    <a:pt x="106" y="241"/>
                  </a:lnTo>
                  <a:lnTo>
                    <a:pt x="106" y="251"/>
                  </a:lnTo>
                  <a:lnTo>
                    <a:pt x="125" y="260"/>
                  </a:lnTo>
                  <a:lnTo>
                    <a:pt x="127" y="258"/>
                  </a:lnTo>
                  <a:lnTo>
                    <a:pt x="130" y="253"/>
                  </a:lnTo>
                  <a:lnTo>
                    <a:pt x="132" y="251"/>
                  </a:lnTo>
                  <a:lnTo>
                    <a:pt x="137" y="251"/>
                  </a:lnTo>
                  <a:lnTo>
                    <a:pt x="142" y="253"/>
                  </a:lnTo>
                  <a:lnTo>
                    <a:pt x="142" y="256"/>
                  </a:lnTo>
                  <a:lnTo>
                    <a:pt x="146" y="258"/>
                  </a:lnTo>
                  <a:lnTo>
                    <a:pt x="149" y="258"/>
                  </a:lnTo>
                  <a:lnTo>
                    <a:pt x="156" y="253"/>
                  </a:lnTo>
                  <a:lnTo>
                    <a:pt x="156" y="251"/>
                  </a:lnTo>
                  <a:lnTo>
                    <a:pt x="161" y="246"/>
                  </a:lnTo>
                  <a:lnTo>
                    <a:pt x="163" y="249"/>
                  </a:lnTo>
                  <a:lnTo>
                    <a:pt x="168" y="251"/>
                  </a:lnTo>
                  <a:lnTo>
                    <a:pt x="170" y="258"/>
                  </a:lnTo>
                  <a:lnTo>
                    <a:pt x="172" y="263"/>
                  </a:lnTo>
                  <a:lnTo>
                    <a:pt x="177" y="267"/>
                  </a:lnTo>
                  <a:lnTo>
                    <a:pt x="182" y="270"/>
                  </a:lnTo>
                  <a:lnTo>
                    <a:pt x="184" y="272"/>
                  </a:lnTo>
                  <a:lnTo>
                    <a:pt x="187" y="272"/>
                  </a:lnTo>
                  <a:lnTo>
                    <a:pt x="189" y="282"/>
                  </a:lnTo>
                  <a:lnTo>
                    <a:pt x="196" y="282"/>
                  </a:lnTo>
                  <a:lnTo>
                    <a:pt x="203" y="275"/>
                  </a:lnTo>
                  <a:lnTo>
                    <a:pt x="208" y="275"/>
                  </a:lnTo>
                  <a:lnTo>
                    <a:pt x="210" y="277"/>
                  </a:lnTo>
                  <a:lnTo>
                    <a:pt x="215" y="279"/>
                  </a:lnTo>
                  <a:lnTo>
                    <a:pt x="220" y="279"/>
                  </a:lnTo>
                  <a:lnTo>
                    <a:pt x="220" y="277"/>
                  </a:lnTo>
                  <a:lnTo>
                    <a:pt x="222" y="275"/>
                  </a:lnTo>
                  <a:lnTo>
                    <a:pt x="224" y="275"/>
                  </a:lnTo>
                  <a:lnTo>
                    <a:pt x="236" y="286"/>
                  </a:lnTo>
                  <a:lnTo>
                    <a:pt x="243" y="277"/>
                  </a:lnTo>
                  <a:lnTo>
                    <a:pt x="253" y="277"/>
                  </a:lnTo>
                  <a:lnTo>
                    <a:pt x="257" y="272"/>
                  </a:lnTo>
                  <a:lnTo>
                    <a:pt x="262" y="272"/>
                  </a:lnTo>
                  <a:lnTo>
                    <a:pt x="262" y="275"/>
                  </a:lnTo>
                  <a:lnTo>
                    <a:pt x="265" y="277"/>
                  </a:lnTo>
                  <a:lnTo>
                    <a:pt x="274" y="277"/>
                  </a:lnTo>
                  <a:lnTo>
                    <a:pt x="281" y="270"/>
                  </a:lnTo>
                  <a:lnTo>
                    <a:pt x="281" y="267"/>
                  </a:lnTo>
                  <a:lnTo>
                    <a:pt x="283" y="265"/>
                  </a:lnTo>
                  <a:lnTo>
                    <a:pt x="283" y="263"/>
                  </a:lnTo>
                  <a:lnTo>
                    <a:pt x="288" y="263"/>
                  </a:lnTo>
                  <a:lnTo>
                    <a:pt x="295" y="251"/>
                  </a:lnTo>
                  <a:lnTo>
                    <a:pt x="333" y="251"/>
                  </a:lnTo>
                  <a:lnTo>
                    <a:pt x="342" y="246"/>
                  </a:lnTo>
                  <a:lnTo>
                    <a:pt x="340" y="239"/>
                  </a:lnTo>
                  <a:lnTo>
                    <a:pt x="340" y="232"/>
                  </a:lnTo>
                  <a:lnTo>
                    <a:pt x="338" y="227"/>
                  </a:lnTo>
                  <a:lnTo>
                    <a:pt x="335" y="225"/>
                  </a:lnTo>
                  <a:lnTo>
                    <a:pt x="328" y="225"/>
                  </a:lnTo>
                  <a:lnTo>
                    <a:pt x="324" y="223"/>
                  </a:lnTo>
                  <a:lnTo>
                    <a:pt x="316" y="208"/>
                  </a:lnTo>
                  <a:lnTo>
                    <a:pt x="316" y="201"/>
                  </a:lnTo>
                  <a:lnTo>
                    <a:pt x="312" y="199"/>
                  </a:lnTo>
                  <a:lnTo>
                    <a:pt x="312" y="185"/>
                  </a:lnTo>
                  <a:lnTo>
                    <a:pt x="305" y="185"/>
                  </a:lnTo>
                  <a:lnTo>
                    <a:pt x="302" y="175"/>
                  </a:lnTo>
                  <a:lnTo>
                    <a:pt x="293" y="175"/>
                  </a:lnTo>
                  <a:lnTo>
                    <a:pt x="291" y="168"/>
                  </a:lnTo>
                  <a:lnTo>
                    <a:pt x="291" y="161"/>
                  </a:lnTo>
                  <a:lnTo>
                    <a:pt x="286" y="159"/>
                  </a:lnTo>
                  <a:lnTo>
                    <a:pt x="283" y="154"/>
                  </a:lnTo>
                  <a:lnTo>
                    <a:pt x="279" y="152"/>
                  </a:lnTo>
                  <a:lnTo>
                    <a:pt x="276" y="149"/>
                  </a:lnTo>
                  <a:lnTo>
                    <a:pt x="267" y="149"/>
                  </a:lnTo>
                  <a:lnTo>
                    <a:pt x="262" y="147"/>
                  </a:lnTo>
                  <a:lnTo>
                    <a:pt x="260" y="147"/>
                  </a:lnTo>
                  <a:lnTo>
                    <a:pt x="260" y="142"/>
                  </a:lnTo>
                  <a:lnTo>
                    <a:pt x="262" y="138"/>
                  </a:lnTo>
                  <a:lnTo>
                    <a:pt x="265" y="135"/>
                  </a:lnTo>
                  <a:lnTo>
                    <a:pt x="262" y="126"/>
                  </a:lnTo>
                  <a:lnTo>
                    <a:pt x="276" y="126"/>
                  </a:lnTo>
                  <a:lnTo>
                    <a:pt x="279" y="128"/>
                  </a:lnTo>
                  <a:lnTo>
                    <a:pt x="281" y="126"/>
                  </a:lnTo>
                  <a:lnTo>
                    <a:pt x="286" y="126"/>
                  </a:lnTo>
                  <a:lnTo>
                    <a:pt x="288" y="123"/>
                  </a:lnTo>
                  <a:lnTo>
                    <a:pt x="288" y="119"/>
                  </a:lnTo>
                  <a:lnTo>
                    <a:pt x="291" y="114"/>
                  </a:lnTo>
                  <a:lnTo>
                    <a:pt x="291" y="100"/>
                  </a:lnTo>
                  <a:lnTo>
                    <a:pt x="288" y="97"/>
                  </a:lnTo>
                  <a:lnTo>
                    <a:pt x="288" y="93"/>
                  </a:lnTo>
                  <a:lnTo>
                    <a:pt x="286" y="88"/>
                  </a:lnTo>
                  <a:lnTo>
                    <a:pt x="286" y="83"/>
                  </a:lnTo>
                  <a:lnTo>
                    <a:pt x="288" y="78"/>
                  </a:lnTo>
                  <a:lnTo>
                    <a:pt x="291" y="76"/>
                  </a:lnTo>
                  <a:lnTo>
                    <a:pt x="288" y="71"/>
                  </a:lnTo>
                  <a:lnTo>
                    <a:pt x="286" y="67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82" name="Myanmar" descr="© INSCALE GmbH, 05.05.2010&#10;http://www.presentationload.com/">
              <a:extLst>
                <a:ext uri="{FF2B5EF4-FFF2-40B4-BE49-F238E27FC236}">
                  <a16:creationId xmlns:a16="http://schemas.microsoft.com/office/drawing/2014/main" id="{FADBB1E7-5833-4F3E-9FE6-BC82A69DDDFD}"/>
                </a:ext>
              </a:extLst>
            </p:cNvPr>
            <p:cNvSpPr>
              <a:spLocks/>
            </p:cNvSpPr>
            <p:nvPr/>
          </p:nvSpPr>
          <p:spPr bwMode="gray">
            <a:xfrm>
              <a:off x="8402944" y="3487661"/>
              <a:ext cx="280999" cy="674465"/>
            </a:xfrm>
            <a:custGeom>
              <a:avLst/>
              <a:gdLst>
                <a:gd name="T0" fmla="*/ 2147483647 w 636"/>
                <a:gd name="T1" fmla="*/ 2147483647 h 1500"/>
                <a:gd name="T2" fmla="*/ 2147483647 w 636"/>
                <a:gd name="T3" fmla="*/ 2147483647 h 1500"/>
                <a:gd name="T4" fmla="*/ 2147483647 w 636"/>
                <a:gd name="T5" fmla="*/ 2147483647 h 1500"/>
                <a:gd name="T6" fmla="*/ 2147483647 w 636"/>
                <a:gd name="T7" fmla="*/ 2147483647 h 1500"/>
                <a:gd name="T8" fmla="*/ 2147483647 w 636"/>
                <a:gd name="T9" fmla="*/ 2147483647 h 1500"/>
                <a:gd name="T10" fmla="*/ 2147483647 w 636"/>
                <a:gd name="T11" fmla="*/ 2147483647 h 1500"/>
                <a:gd name="T12" fmla="*/ 2147483647 w 636"/>
                <a:gd name="T13" fmla="*/ 2147483647 h 1500"/>
                <a:gd name="T14" fmla="*/ 2147483647 w 636"/>
                <a:gd name="T15" fmla="*/ 2147483647 h 1500"/>
                <a:gd name="T16" fmla="*/ 2147483647 w 636"/>
                <a:gd name="T17" fmla="*/ 2147483647 h 1500"/>
                <a:gd name="T18" fmla="*/ 2147483647 w 636"/>
                <a:gd name="T19" fmla="*/ 2147483647 h 1500"/>
                <a:gd name="T20" fmla="*/ 2147483647 w 636"/>
                <a:gd name="T21" fmla="*/ 2147483647 h 1500"/>
                <a:gd name="T22" fmla="*/ 2147483647 w 636"/>
                <a:gd name="T23" fmla="*/ 2147483647 h 1500"/>
                <a:gd name="T24" fmla="*/ 2147483647 w 636"/>
                <a:gd name="T25" fmla="*/ 2147483647 h 1500"/>
                <a:gd name="T26" fmla="*/ 2147483647 w 636"/>
                <a:gd name="T27" fmla="*/ 2147483647 h 1500"/>
                <a:gd name="T28" fmla="*/ 2147483647 w 636"/>
                <a:gd name="T29" fmla="*/ 2147483647 h 1500"/>
                <a:gd name="T30" fmla="*/ 2147483647 w 636"/>
                <a:gd name="T31" fmla="*/ 2147483647 h 1500"/>
                <a:gd name="T32" fmla="*/ 2147483647 w 636"/>
                <a:gd name="T33" fmla="*/ 2147483647 h 1500"/>
                <a:gd name="T34" fmla="*/ 2147483647 w 636"/>
                <a:gd name="T35" fmla="*/ 2147483647 h 1500"/>
                <a:gd name="T36" fmla="*/ 2147483647 w 636"/>
                <a:gd name="T37" fmla="*/ 2147483647 h 1500"/>
                <a:gd name="T38" fmla="*/ 2147483647 w 636"/>
                <a:gd name="T39" fmla="*/ 2147483647 h 1500"/>
                <a:gd name="T40" fmla="*/ 2147483647 w 636"/>
                <a:gd name="T41" fmla="*/ 2147483647 h 1500"/>
                <a:gd name="T42" fmla="*/ 2147483647 w 636"/>
                <a:gd name="T43" fmla="*/ 2147483647 h 1500"/>
                <a:gd name="T44" fmla="*/ 2147483647 w 636"/>
                <a:gd name="T45" fmla="*/ 2147483647 h 1500"/>
                <a:gd name="T46" fmla="*/ 2147483647 w 636"/>
                <a:gd name="T47" fmla="*/ 2147483647 h 1500"/>
                <a:gd name="T48" fmla="*/ 2147483647 w 636"/>
                <a:gd name="T49" fmla="*/ 2147483647 h 1500"/>
                <a:gd name="T50" fmla="*/ 2147483647 w 636"/>
                <a:gd name="T51" fmla="*/ 2147483647 h 1500"/>
                <a:gd name="T52" fmla="*/ 2147483647 w 636"/>
                <a:gd name="T53" fmla="*/ 2147483647 h 1500"/>
                <a:gd name="T54" fmla="*/ 2147483647 w 636"/>
                <a:gd name="T55" fmla="*/ 2147483647 h 1500"/>
                <a:gd name="T56" fmla="*/ 2147483647 w 636"/>
                <a:gd name="T57" fmla="*/ 2147483647 h 1500"/>
                <a:gd name="T58" fmla="*/ 2147483647 w 636"/>
                <a:gd name="T59" fmla="*/ 2147483647 h 1500"/>
                <a:gd name="T60" fmla="*/ 2147483647 w 636"/>
                <a:gd name="T61" fmla="*/ 2147483647 h 1500"/>
                <a:gd name="T62" fmla="*/ 2147483647 w 636"/>
                <a:gd name="T63" fmla="*/ 2147483647 h 1500"/>
                <a:gd name="T64" fmla="*/ 2147483647 w 636"/>
                <a:gd name="T65" fmla="*/ 2147483647 h 1500"/>
                <a:gd name="T66" fmla="*/ 2147483647 w 636"/>
                <a:gd name="T67" fmla="*/ 2147483647 h 1500"/>
                <a:gd name="T68" fmla="*/ 2147483647 w 636"/>
                <a:gd name="T69" fmla="*/ 2147483647 h 1500"/>
                <a:gd name="T70" fmla="*/ 2147483647 w 636"/>
                <a:gd name="T71" fmla="*/ 2147483647 h 1500"/>
                <a:gd name="T72" fmla="*/ 2147483647 w 636"/>
                <a:gd name="T73" fmla="*/ 2147483647 h 1500"/>
                <a:gd name="T74" fmla="*/ 2147483647 w 636"/>
                <a:gd name="T75" fmla="*/ 2147483647 h 1500"/>
                <a:gd name="T76" fmla="*/ 2147483647 w 636"/>
                <a:gd name="T77" fmla="*/ 2147483647 h 1500"/>
                <a:gd name="T78" fmla="*/ 2147483647 w 636"/>
                <a:gd name="T79" fmla="*/ 2147483647 h 1500"/>
                <a:gd name="T80" fmla="*/ 2147483647 w 636"/>
                <a:gd name="T81" fmla="*/ 2147483647 h 1500"/>
                <a:gd name="T82" fmla="*/ 2147483647 w 636"/>
                <a:gd name="T83" fmla="*/ 2147483647 h 1500"/>
                <a:gd name="T84" fmla="*/ 2147483647 w 636"/>
                <a:gd name="T85" fmla="*/ 2147483647 h 1500"/>
                <a:gd name="T86" fmla="*/ 2147483647 w 636"/>
                <a:gd name="T87" fmla="*/ 0 h 1500"/>
                <a:gd name="T88" fmla="*/ 2147483647 w 636"/>
                <a:gd name="T89" fmla="*/ 2147483647 h 1500"/>
                <a:gd name="T90" fmla="*/ 2147483647 w 636"/>
                <a:gd name="T91" fmla="*/ 2147483647 h 1500"/>
                <a:gd name="T92" fmla="*/ 2147483647 w 636"/>
                <a:gd name="T93" fmla="*/ 2147483647 h 1500"/>
                <a:gd name="T94" fmla="*/ 2147483647 w 636"/>
                <a:gd name="T95" fmla="*/ 2147483647 h 1500"/>
                <a:gd name="T96" fmla="*/ 2147483647 w 636"/>
                <a:gd name="T97" fmla="*/ 2147483647 h 1500"/>
                <a:gd name="T98" fmla="*/ 2147483647 w 636"/>
                <a:gd name="T99" fmla="*/ 2147483647 h 1500"/>
                <a:gd name="T100" fmla="*/ 2147483647 w 636"/>
                <a:gd name="T101" fmla="*/ 2147483647 h 1500"/>
                <a:gd name="T102" fmla="*/ 2147483647 w 636"/>
                <a:gd name="T103" fmla="*/ 2147483647 h 1500"/>
                <a:gd name="T104" fmla="*/ 2147483647 w 636"/>
                <a:gd name="T105" fmla="*/ 2147483647 h 1500"/>
                <a:gd name="T106" fmla="*/ 2147483647 w 636"/>
                <a:gd name="T107" fmla="*/ 2147483647 h 1500"/>
                <a:gd name="T108" fmla="*/ 2147483647 w 636"/>
                <a:gd name="T109" fmla="*/ 2147483647 h 1500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636"/>
                <a:gd name="T166" fmla="*/ 0 h 1500"/>
                <a:gd name="T167" fmla="*/ 636 w 636"/>
                <a:gd name="T168" fmla="*/ 1500 h 1500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636" h="1500">
                  <a:moveTo>
                    <a:pt x="0" y="588"/>
                  </a:moveTo>
                  <a:lnTo>
                    <a:pt x="18" y="588"/>
                  </a:lnTo>
                  <a:lnTo>
                    <a:pt x="12" y="630"/>
                  </a:lnTo>
                  <a:lnTo>
                    <a:pt x="18" y="630"/>
                  </a:lnTo>
                  <a:lnTo>
                    <a:pt x="24" y="636"/>
                  </a:lnTo>
                  <a:lnTo>
                    <a:pt x="42" y="642"/>
                  </a:lnTo>
                  <a:lnTo>
                    <a:pt x="54" y="648"/>
                  </a:lnTo>
                  <a:lnTo>
                    <a:pt x="72" y="666"/>
                  </a:lnTo>
                  <a:lnTo>
                    <a:pt x="84" y="690"/>
                  </a:lnTo>
                  <a:lnTo>
                    <a:pt x="90" y="696"/>
                  </a:lnTo>
                  <a:lnTo>
                    <a:pt x="90" y="702"/>
                  </a:lnTo>
                  <a:lnTo>
                    <a:pt x="126" y="696"/>
                  </a:lnTo>
                  <a:lnTo>
                    <a:pt x="102" y="738"/>
                  </a:lnTo>
                  <a:lnTo>
                    <a:pt x="108" y="738"/>
                  </a:lnTo>
                  <a:lnTo>
                    <a:pt x="114" y="744"/>
                  </a:lnTo>
                  <a:lnTo>
                    <a:pt x="126" y="744"/>
                  </a:lnTo>
                  <a:lnTo>
                    <a:pt x="144" y="750"/>
                  </a:lnTo>
                  <a:lnTo>
                    <a:pt x="156" y="762"/>
                  </a:lnTo>
                  <a:lnTo>
                    <a:pt x="168" y="768"/>
                  </a:lnTo>
                  <a:lnTo>
                    <a:pt x="174" y="780"/>
                  </a:lnTo>
                  <a:lnTo>
                    <a:pt x="186" y="792"/>
                  </a:lnTo>
                  <a:lnTo>
                    <a:pt x="192" y="804"/>
                  </a:lnTo>
                  <a:lnTo>
                    <a:pt x="192" y="822"/>
                  </a:lnTo>
                  <a:lnTo>
                    <a:pt x="198" y="834"/>
                  </a:lnTo>
                  <a:lnTo>
                    <a:pt x="198" y="840"/>
                  </a:lnTo>
                  <a:lnTo>
                    <a:pt x="204" y="846"/>
                  </a:lnTo>
                  <a:lnTo>
                    <a:pt x="210" y="858"/>
                  </a:lnTo>
                  <a:lnTo>
                    <a:pt x="222" y="870"/>
                  </a:lnTo>
                  <a:lnTo>
                    <a:pt x="210" y="888"/>
                  </a:lnTo>
                  <a:lnTo>
                    <a:pt x="216" y="978"/>
                  </a:lnTo>
                  <a:lnTo>
                    <a:pt x="204" y="990"/>
                  </a:lnTo>
                  <a:lnTo>
                    <a:pt x="204" y="1002"/>
                  </a:lnTo>
                  <a:lnTo>
                    <a:pt x="222" y="1020"/>
                  </a:lnTo>
                  <a:lnTo>
                    <a:pt x="234" y="1020"/>
                  </a:lnTo>
                  <a:lnTo>
                    <a:pt x="246" y="1014"/>
                  </a:lnTo>
                  <a:lnTo>
                    <a:pt x="252" y="1008"/>
                  </a:lnTo>
                  <a:lnTo>
                    <a:pt x="258" y="1014"/>
                  </a:lnTo>
                  <a:lnTo>
                    <a:pt x="258" y="1020"/>
                  </a:lnTo>
                  <a:lnTo>
                    <a:pt x="276" y="1020"/>
                  </a:lnTo>
                  <a:lnTo>
                    <a:pt x="282" y="1014"/>
                  </a:lnTo>
                  <a:lnTo>
                    <a:pt x="294" y="1008"/>
                  </a:lnTo>
                  <a:lnTo>
                    <a:pt x="300" y="996"/>
                  </a:lnTo>
                  <a:lnTo>
                    <a:pt x="306" y="990"/>
                  </a:lnTo>
                  <a:lnTo>
                    <a:pt x="312" y="978"/>
                  </a:lnTo>
                  <a:lnTo>
                    <a:pt x="324" y="978"/>
                  </a:lnTo>
                  <a:lnTo>
                    <a:pt x="360" y="960"/>
                  </a:lnTo>
                  <a:lnTo>
                    <a:pt x="366" y="954"/>
                  </a:lnTo>
                  <a:lnTo>
                    <a:pt x="366" y="900"/>
                  </a:lnTo>
                  <a:lnTo>
                    <a:pt x="372" y="894"/>
                  </a:lnTo>
                  <a:lnTo>
                    <a:pt x="378" y="894"/>
                  </a:lnTo>
                  <a:lnTo>
                    <a:pt x="396" y="912"/>
                  </a:lnTo>
                  <a:lnTo>
                    <a:pt x="402" y="924"/>
                  </a:lnTo>
                  <a:lnTo>
                    <a:pt x="402" y="954"/>
                  </a:lnTo>
                  <a:lnTo>
                    <a:pt x="408" y="954"/>
                  </a:lnTo>
                  <a:lnTo>
                    <a:pt x="426" y="972"/>
                  </a:lnTo>
                  <a:lnTo>
                    <a:pt x="432" y="984"/>
                  </a:lnTo>
                  <a:lnTo>
                    <a:pt x="444" y="1014"/>
                  </a:lnTo>
                  <a:lnTo>
                    <a:pt x="450" y="1050"/>
                  </a:lnTo>
                  <a:lnTo>
                    <a:pt x="450" y="1074"/>
                  </a:lnTo>
                  <a:lnTo>
                    <a:pt x="456" y="1092"/>
                  </a:lnTo>
                  <a:lnTo>
                    <a:pt x="456" y="1128"/>
                  </a:lnTo>
                  <a:lnTo>
                    <a:pt x="462" y="1134"/>
                  </a:lnTo>
                  <a:lnTo>
                    <a:pt x="480" y="1170"/>
                  </a:lnTo>
                  <a:lnTo>
                    <a:pt x="486" y="1176"/>
                  </a:lnTo>
                  <a:lnTo>
                    <a:pt x="486" y="1182"/>
                  </a:lnTo>
                  <a:lnTo>
                    <a:pt x="528" y="1272"/>
                  </a:lnTo>
                  <a:lnTo>
                    <a:pt x="540" y="1320"/>
                  </a:lnTo>
                  <a:lnTo>
                    <a:pt x="522" y="1320"/>
                  </a:lnTo>
                  <a:lnTo>
                    <a:pt x="516" y="1326"/>
                  </a:lnTo>
                  <a:lnTo>
                    <a:pt x="516" y="1350"/>
                  </a:lnTo>
                  <a:lnTo>
                    <a:pt x="510" y="1362"/>
                  </a:lnTo>
                  <a:lnTo>
                    <a:pt x="510" y="1374"/>
                  </a:lnTo>
                  <a:lnTo>
                    <a:pt x="552" y="1362"/>
                  </a:lnTo>
                  <a:lnTo>
                    <a:pt x="540" y="1416"/>
                  </a:lnTo>
                  <a:lnTo>
                    <a:pt x="540" y="1428"/>
                  </a:lnTo>
                  <a:lnTo>
                    <a:pt x="534" y="1440"/>
                  </a:lnTo>
                  <a:lnTo>
                    <a:pt x="534" y="1464"/>
                  </a:lnTo>
                  <a:lnTo>
                    <a:pt x="540" y="1482"/>
                  </a:lnTo>
                  <a:lnTo>
                    <a:pt x="540" y="1488"/>
                  </a:lnTo>
                  <a:lnTo>
                    <a:pt x="546" y="1500"/>
                  </a:lnTo>
                  <a:lnTo>
                    <a:pt x="552" y="1488"/>
                  </a:lnTo>
                  <a:lnTo>
                    <a:pt x="558" y="1482"/>
                  </a:lnTo>
                  <a:lnTo>
                    <a:pt x="564" y="1470"/>
                  </a:lnTo>
                  <a:lnTo>
                    <a:pt x="564" y="1458"/>
                  </a:lnTo>
                  <a:lnTo>
                    <a:pt x="558" y="1452"/>
                  </a:lnTo>
                  <a:lnTo>
                    <a:pt x="558" y="1440"/>
                  </a:lnTo>
                  <a:lnTo>
                    <a:pt x="576" y="1422"/>
                  </a:lnTo>
                  <a:lnTo>
                    <a:pt x="594" y="1386"/>
                  </a:lnTo>
                  <a:lnTo>
                    <a:pt x="594" y="1368"/>
                  </a:lnTo>
                  <a:lnTo>
                    <a:pt x="600" y="1356"/>
                  </a:lnTo>
                  <a:lnTo>
                    <a:pt x="600" y="1326"/>
                  </a:lnTo>
                  <a:lnTo>
                    <a:pt x="594" y="1314"/>
                  </a:lnTo>
                  <a:lnTo>
                    <a:pt x="594" y="1290"/>
                  </a:lnTo>
                  <a:lnTo>
                    <a:pt x="570" y="1266"/>
                  </a:lnTo>
                  <a:lnTo>
                    <a:pt x="570" y="1242"/>
                  </a:lnTo>
                  <a:lnTo>
                    <a:pt x="564" y="1224"/>
                  </a:lnTo>
                  <a:lnTo>
                    <a:pt x="564" y="1194"/>
                  </a:lnTo>
                  <a:lnTo>
                    <a:pt x="558" y="1182"/>
                  </a:lnTo>
                  <a:lnTo>
                    <a:pt x="516" y="1140"/>
                  </a:lnTo>
                  <a:lnTo>
                    <a:pt x="510" y="1128"/>
                  </a:lnTo>
                  <a:lnTo>
                    <a:pt x="504" y="1122"/>
                  </a:lnTo>
                  <a:lnTo>
                    <a:pt x="498" y="1110"/>
                  </a:lnTo>
                  <a:lnTo>
                    <a:pt x="492" y="1104"/>
                  </a:lnTo>
                  <a:lnTo>
                    <a:pt x="492" y="1098"/>
                  </a:lnTo>
                  <a:lnTo>
                    <a:pt x="486" y="1092"/>
                  </a:lnTo>
                  <a:lnTo>
                    <a:pt x="504" y="1056"/>
                  </a:lnTo>
                  <a:lnTo>
                    <a:pt x="510" y="1050"/>
                  </a:lnTo>
                  <a:lnTo>
                    <a:pt x="516" y="1038"/>
                  </a:lnTo>
                  <a:lnTo>
                    <a:pt x="516" y="1014"/>
                  </a:lnTo>
                  <a:lnTo>
                    <a:pt x="510" y="1002"/>
                  </a:lnTo>
                  <a:lnTo>
                    <a:pt x="522" y="1002"/>
                  </a:lnTo>
                  <a:lnTo>
                    <a:pt x="528" y="996"/>
                  </a:lnTo>
                  <a:lnTo>
                    <a:pt x="528" y="978"/>
                  </a:lnTo>
                  <a:lnTo>
                    <a:pt x="522" y="972"/>
                  </a:lnTo>
                  <a:lnTo>
                    <a:pt x="516" y="978"/>
                  </a:lnTo>
                  <a:lnTo>
                    <a:pt x="510" y="978"/>
                  </a:lnTo>
                  <a:lnTo>
                    <a:pt x="504" y="972"/>
                  </a:lnTo>
                  <a:lnTo>
                    <a:pt x="498" y="960"/>
                  </a:lnTo>
                  <a:lnTo>
                    <a:pt x="498" y="942"/>
                  </a:lnTo>
                  <a:lnTo>
                    <a:pt x="504" y="942"/>
                  </a:lnTo>
                  <a:lnTo>
                    <a:pt x="504" y="936"/>
                  </a:lnTo>
                  <a:lnTo>
                    <a:pt x="498" y="930"/>
                  </a:lnTo>
                  <a:lnTo>
                    <a:pt x="486" y="924"/>
                  </a:lnTo>
                  <a:lnTo>
                    <a:pt x="474" y="912"/>
                  </a:lnTo>
                  <a:lnTo>
                    <a:pt x="462" y="906"/>
                  </a:lnTo>
                  <a:lnTo>
                    <a:pt x="444" y="888"/>
                  </a:lnTo>
                  <a:lnTo>
                    <a:pt x="438" y="876"/>
                  </a:lnTo>
                  <a:lnTo>
                    <a:pt x="438" y="870"/>
                  </a:lnTo>
                  <a:lnTo>
                    <a:pt x="432" y="870"/>
                  </a:lnTo>
                  <a:lnTo>
                    <a:pt x="438" y="846"/>
                  </a:lnTo>
                  <a:lnTo>
                    <a:pt x="426" y="840"/>
                  </a:lnTo>
                  <a:lnTo>
                    <a:pt x="402" y="816"/>
                  </a:lnTo>
                  <a:lnTo>
                    <a:pt x="402" y="810"/>
                  </a:lnTo>
                  <a:lnTo>
                    <a:pt x="426" y="810"/>
                  </a:lnTo>
                  <a:lnTo>
                    <a:pt x="426" y="792"/>
                  </a:lnTo>
                  <a:lnTo>
                    <a:pt x="408" y="774"/>
                  </a:lnTo>
                  <a:lnTo>
                    <a:pt x="408" y="768"/>
                  </a:lnTo>
                  <a:lnTo>
                    <a:pt x="414" y="762"/>
                  </a:lnTo>
                  <a:lnTo>
                    <a:pt x="420" y="762"/>
                  </a:lnTo>
                  <a:lnTo>
                    <a:pt x="426" y="756"/>
                  </a:lnTo>
                  <a:lnTo>
                    <a:pt x="426" y="708"/>
                  </a:lnTo>
                  <a:lnTo>
                    <a:pt x="456" y="708"/>
                  </a:lnTo>
                  <a:lnTo>
                    <a:pt x="468" y="714"/>
                  </a:lnTo>
                  <a:lnTo>
                    <a:pt x="480" y="714"/>
                  </a:lnTo>
                  <a:lnTo>
                    <a:pt x="486" y="708"/>
                  </a:lnTo>
                  <a:lnTo>
                    <a:pt x="492" y="696"/>
                  </a:lnTo>
                  <a:lnTo>
                    <a:pt x="498" y="690"/>
                  </a:lnTo>
                  <a:lnTo>
                    <a:pt x="498" y="684"/>
                  </a:lnTo>
                  <a:lnTo>
                    <a:pt x="522" y="684"/>
                  </a:lnTo>
                  <a:lnTo>
                    <a:pt x="528" y="660"/>
                  </a:lnTo>
                  <a:lnTo>
                    <a:pt x="534" y="660"/>
                  </a:lnTo>
                  <a:lnTo>
                    <a:pt x="540" y="654"/>
                  </a:lnTo>
                  <a:lnTo>
                    <a:pt x="564" y="654"/>
                  </a:lnTo>
                  <a:lnTo>
                    <a:pt x="564" y="642"/>
                  </a:lnTo>
                  <a:lnTo>
                    <a:pt x="582" y="624"/>
                  </a:lnTo>
                  <a:lnTo>
                    <a:pt x="594" y="624"/>
                  </a:lnTo>
                  <a:lnTo>
                    <a:pt x="600" y="618"/>
                  </a:lnTo>
                  <a:lnTo>
                    <a:pt x="594" y="612"/>
                  </a:lnTo>
                  <a:lnTo>
                    <a:pt x="600" y="600"/>
                  </a:lnTo>
                  <a:lnTo>
                    <a:pt x="600" y="588"/>
                  </a:lnTo>
                  <a:lnTo>
                    <a:pt x="636" y="570"/>
                  </a:lnTo>
                  <a:lnTo>
                    <a:pt x="636" y="552"/>
                  </a:lnTo>
                  <a:lnTo>
                    <a:pt x="630" y="546"/>
                  </a:lnTo>
                  <a:lnTo>
                    <a:pt x="618" y="546"/>
                  </a:lnTo>
                  <a:lnTo>
                    <a:pt x="600" y="564"/>
                  </a:lnTo>
                  <a:lnTo>
                    <a:pt x="600" y="570"/>
                  </a:lnTo>
                  <a:lnTo>
                    <a:pt x="558" y="570"/>
                  </a:lnTo>
                  <a:lnTo>
                    <a:pt x="558" y="552"/>
                  </a:lnTo>
                  <a:lnTo>
                    <a:pt x="546" y="552"/>
                  </a:lnTo>
                  <a:lnTo>
                    <a:pt x="534" y="522"/>
                  </a:lnTo>
                  <a:lnTo>
                    <a:pt x="480" y="516"/>
                  </a:lnTo>
                  <a:lnTo>
                    <a:pt x="486" y="504"/>
                  </a:lnTo>
                  <a:lnTo>
                    <a:pt x="486" y="498"/>
                  </a:lnTo>
                  <a:lnTo>
                    <a:pt x="492" y="492"/>
                  </a:lnTo>
                  <a:lnTo>
                    <a:pt x="492" y="480"/>
                  </a:lnTo>
                  <a:lnTo>
                    <a:pt x="480" y="468"/>
                  </a:lnTo>
                  <a:lnTo>
                    <a:pt x="486" y="462"/>
                  </a:lnTo>
                  <a:lnTo>
                    <a:pt x="498" y="462"/>
                  </a:lnTo>
                  <a:lnTo>
                    <a:pt x="504" y="456"/>
                  </a:lnTo>
                  <a:lnTo>
                    <a:pt x="504" y="450"/>
                  </a:lnTo>
                  <a:lnTo>
                    <a:pt x="498" y="444"/>
                  </a:lnTo>
                  <a:lnTo>
                    <a:pt x="486" y="438"/>
                  </a:lnTo>
                  <a:lnTo>
                    <a:pt x="456" y="438"/>
                  </a:lnTo>
                  <a:lnTo>
                    <a:pt x="444" y="396"/>
                  </a:lnTo>
                  <a:lnTo>
                    <a:pt x="420" y="378"/>
                  </a:lnTo>
                  <a:lnTo>
                    <a:pt x="450" y="354"/>
                  </a:lnTo>
                  <a:lnTo>
                    <a:pt x="390" y="354"/>
                  </a:lnTo>
                  <a:lnTo>
                    <a:pt x="384" y="360"/>
                  </a:lnTo>
                  <a:lnTo>
                    <a:pt x="372" y="360"/>
                  </a:lnTo>
                  <a:lnTo>
                    <a:pt x="366" y="366"/>
                  </a:lnTo>
                  <a:lnTo>
                    <a:pt x="354" y="372"/>
                  </a:lnTo>
                  <a:lnTo>
                    <a:pt x="366" y="354"/>
                  </a:lnTo>
                  <a:lnTo>
                    <a:pt x="360" y="342"/>
                  </a:lnTo>
                  <a:lnTo>
                    <a:pt x="342" y="324"/>
                  </a:lnTo>
                  <a:lnTo>
                    <a:pt x="342" y="306"/>
                  </a:lnTo>
                  <a:lnTo>
                    <a:pt x="354" y="306"/>
                  </a:lnTo>
                  <a:lnTo>
                    <a:pt x="348" y="276"/>
                  </a:lnTo>
                  <a:lnTo>
                    <a:pt x="360" y="276"/>
                  </a:lnTo>
                  <a:lnTo>
                    <a:pt x="366" y="270"/>
                  </a:lnTo>
                  <a:lnTo>
                    <a:pt x="366" y="234"/>
                  </a:lnTo>
                  <a:lnTo>
                    <a:pt x="372" y="240"/>
                  </a:lnTo>
                  <a:lnTo>
                    <a:pt x="384" y="240"/>
                  </a:lnTo>
                  <a:lnTo>
                    <a:pt x="390" y="234"/>
                  </a:lnTo>
                  <a:lnTo>
                    <a:pt x="396" y="222"/>
                  </a:lnTo>
                  <a:lnTo>
                    <a:pt x="396" y="216"/>
                  </a:lnTo>
                  <a:lnTo>
                    <a:pt x="378" y="198"/>
                  </a:lnTo>
                  <a:lnTo>
                    <a:pt x="390" y="198"/>
                  </a:lnTo>
                  <a:lnTo>
                    <a:pt x="396" y="192"/>
                  </a:lnTo>
                  <a:lnTo>
                    <a:pt x="408" y="192"/>
                  </a:lnTo>
                  <a:lnTo>
                    <a:pt x="396" y="132"/>
                  </a:lnTo>
                  <a:lnTo>
                    <a:pt x="384" y="108"/>
                  </a:lnTo>
                  <a:lnTo>
                    <a:pt x="384" y="78"/>
                  </a:lnTo>
                  <a:lnTo>
                    <a:pt x="378" y="72"/>
                  </a:lnTo>
                  <a:lnTo>
                    <a:pt x="342" y="72"/>
                  </a:lnTo>
                  <a:lnTo>
                    <a:pt x="342" y="66"/>
                  </a:lnTo>
                  <a:lnTo>
                    <a:pt x="336" y="60"/>
                  </a:lnTo>
                  <a:lnTo>
                    <a:pt x="318" y="24"/>
                  </a:lnTo>
                  <a:lnTo>
                    <a:pt x="306" y="18"/>
                  </a:lnTo>
                  <a:lnTo>
                    <a:pt x="300" y="6"/>
                  </a:lnTo>
                  <a:lnTo>
                    <a:pt x="294" y="0"/>
                  </a:lnTo>
                  <a:lnTo>
                    <a:pt x="288" y="0"/>
                  </a:lnTo>
                  <a:lnTo>
                    <a:pt x="282" y="18"/>
                  </a:lnTo>
                  <a:lnTo>
                    <a:pt x="282" y="48"/>
                  </a:lnTo>
                  <a:lnTo>
                    <a:pt x="276" y="48"/>
                  </a:lnTo>
                  <a:lnTo>
                    <a:pt x="270" y="54"/>
                  </a:lnTo>
                  <a:lnTo>
                    <a:pt x="258" y="60"/>
                  </a:lnTo>
                  <a:lnTo>
                    <a:pt x="246" y="72"/>
                  </a:lnTo>
                  <a:lnTo>
                    <a:pt x="252" y="84"/>
                  </a:lnTo>
                  <a:lnTo>
                    <a:pt x="258" y="90"/>
                  </a:lnTo>
                  <a:lnTo>
                    <a:pt x="270" y="96"/>
                  </a:lnTo>
                  <a:lnTo>
                    <a:pt x="276" y="102"/>
                  </a:lnTo>
                  <a:lnTo>
                    <a:pt x="276" y="108"/>
                  </a:lnTo>
                  <a:lnTo>
                    <a:pt x="258" y="108"/>
                  </a:lnTo>
                  <a:lnTo>
                    <a:pt x="252" y="102"/>
                  </a:lnTo>
                  <a:lnTo>
                    <a:pt x="216" y="102"/>
                  </a:lnTo>
                  <a:lnTo>
                    <a:pt x="204" y="108"/>
                  </a:lnTo>
                  <a:lnTo>
                    <a:pt x="198" y="108"/>
                  </a:lnTo>
                  <a:lnTo>
                    <a:pt x="198" y="126"/>
                  </a:lnTo>
                  <a:lnTo>
                    <a:pt x="186" y="138"/>
                  </a:lnTo>
                  <a:lnTo>
                    <a:pt x="174" y="144"/>
                  </a:lnTo>
                  <a:lnTo>
                    <a:pt x="162" y="144"/>
                  </a:lnTo>
                  <a:lnTo>
                    <a:pt x="156" y="150"/>
                  </a:lnTo>
                  <a:lnTo>
                    <a:pt x="150" y="150"/>
                  </a:lnTo>
                  <a:lnTo>
                    <a:pt x="150" y="174"/>
                  </a:lnTo>
                  <a:lnTo>
                    <a:pt x="156" y="180"/>
                  </a:lnTo>
                  <a:lnTo>
                    <a:pt x="156" y="186"/>
                  </a:lnTo>
                  <a:lnTo>
                    <a:pt x="162" y="192"/>
                  </a:lnTo>
                  <a:lnTo>
                    <a:pt x="162" y="204"/>
                  </a:lnTo>
                  <a:lnTo>
                    <a:pt x="144" y="234"/>
                  </a:lnTo>
                  <a:lnTo>
                    <a:pt x="138" y="240"/>
                  </a:lnTo>
                  <a:lnTo>
                    <a:pt x="126" y="246"/>
                  </a:lnTo>
                  <a:lnTo>
                    <a:pt x="126" y="264"/>
                  </a:lnTo>
                  <a:lnTo>
                    <a:pt x="132" y="276"/>
                  </a:lnTo>
                  <a:lnTo>
                    <a:pt x="138" y="282"/>
                  </a:lnTo>
                  <a:lnTo>
                    <a:pt x="120" y="336"/>
                  </a:lnTo>
                  <a:lnTo>
                    <a:pt x="120" y="372"/>
                  </a:lnTo>
                  <a:lnTo>
                    <a:pt x="108" y="372"/>
                  </a:lnTo>
                  <a:lnTo>
                    <a:pt x="96" y="366"/>
                  </a:lnTo>
                  <a:lnTo>
                    <a:pt x="42" y="366"/>
                  </a:lnTo>
                  <a:lnTo>
                    <a:pt x="48" y="366"/>
                  </a:lnTo>
                  <a:lnTo>
                    <a:pt x="66" y="384"/>
                  </a:lnTo>
                  <a:lnTo>
                    <a:pt x="72" y="432"/>
                  </a:lnTo>
                  <a:lnTo>
                    <a:pt x="66" y="432"/>
                  </a:lnTo>
                  <a:lnTo>
                    <a:pt x="48" y="450"/>
                  </a:lnTo>
                  <a:lnTo>
                    <a:pt x="54" y="462"/>
                  </a:lnTo>
                  <a:lnTo>
                    <a:pt x="54" y="486"/>
                  </a:lnTo>
                  <a:lnTo>
                    <a:pt x="72" y="504"/>
                  </a:lnTo>
                  <a:lnTo>
                    <a:pt x="72" y="516"/>
                  </a:lnTo>
                  <a:lnTo>
                    <a:pt x="60" y="516"/>
                  </a:lnTo>
                  <a:lnTo>
                    <a:pt x="54" y="510"/>
                  </a:lnTo>
                  <a:lnTo>
                    <a:pt x="48" y="510"/>
                  </a:lnTo>
                  <a:lnTo>
                    <a:pt x="48" y="534"/>
                  </a:lnTo>
                  <a:lnTo>
                    <a:pt x="30" y="516"/>
                  </a:lnTo>
                  <a:lnTo>
                    <a:pt x="42" y="576"/>
                  </a:lnTo>
                  <a:lnTo>
                    <a:pt x="6" y="570"/>
                  </a:lnTo>
                  <a:lnTo>
                    <a:pt x="6" y="576"/>
                  </a:lnTo>
                  <a:lnTo>
                    <a:pt x="0" y="58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83" name="Western Sahara" descr="© INSCALE GmbH, 05.05.2010&#10;http://www.presentationload.com/">
              <a:extLst>
                <a:ext uri="{FF2B5EF4-FFF2-40B4-BE49-F238E27FC236}">
                  <a16:creationId xmlns:a16="http://schemas.microsoft.com/office/drawing/2014/main" id="{C2C71A92-D490-44C1-94CB-EA3D7E218337}"/>
                </a:ext>
              </a:extLst>
            </p:cNvPr>
            <p:cNvSpPr>
              <a:spLocks/>
            </p:cNvSpPr>
            <p:nvPr/>
          </p:nvSpPr>
          <p:spPr bwMode="gray">
            <a:xfrm>
              <a:off x="5029358" y="3520987"/>
              <a:ext cx="265125" cy="230112"/>
            </a:xfrm>
            <a:custGeom>
              <a:avLst/>
              <a:gdLst>
                <a:gd name="T0" fmla="*/ 2147483647 w 600"/>
                <a:gd name="T1" fmla="*/ 0 h 510"/>
                <a:gd name="T2" fmla="*/ 2147483647 w 600"/>
                <a:gd name="T3" fmla="*/ 0 h 510"/>
                <a:gd name="T4" fmla="*/ 2147483647 w 600"/>
                <a:gd name="T5" fmla="*/ 2147483647 h 510"/>
                <a:gd name="T6" fmla="*/ 2147483647 w 600"/>
                <a:gd name="T7" fmla="*/ 2147483647 h 510"/>
                <a:gd name="T8" fmla="*/ 2147483647 w 600"/>
                <a:gd name="T9" fmla="*/ 2147483647 h 510"/>
                <a:gd name="T10" fmla="*/ 2147483647 w 600"/>
                <a:gd name="T11" fmla="*/ 2147483647 h 510"/>
                <a:gd name="T12" fmla="*/ 2147483647 w 600"/>
                <a:gd name="T13" fmla="*/ 2147483647 h 510"/>
                <a:gd name="T14" fmla="*/ 2147483647 w 600"/>
                <a:gd name="T15" fmla="*/ 2147483647 h 510"/>
                <a:gd name="T16" fmla="*/ 2147483647 w 600"/>
                <a:gd name="T17" fmla="*/ 2147483647 h 510"/>
                <a:gd name="T18" fmla="*/ 2147483647 w 600"/>
                <a:gd name="T19" fmla="*/ 2147483647 h 510"/>
                <a:gd name="T20" fmla="*/ 2147483647 w 600"/>
                <a:gd name="T21" fmla="*/ 2147483647 h 510"/>
                <a:gd name="T22" fmla="*/ 2147483647 w 600"/>
                <a:gd name="T23" fmla="*/ 2147483647 h 510"/>
                <a:gd name="T24" fmla="*/ 2147483647 w 600"/>
                <a:gd name="T25" fmla="*/ 2147483647 h 510"/>
                <a:gd name="T26" fmla="*/ 2147483647 w 600"/>
                <a:gd name="T27" fmla="*/ 2147483647 h 510"/>
                <a:gd name="T28" fmla="*/ 2147483647 w 600"/>
                <a:gd name="T29" fmla="*/ 2147483647 h 510"/>
                <a:gd name="T30" fmla="*/ 2147483647 w 600"/>
                <a:gd name="T31" fmla="*/ 2147483647 h 510"/>
                <a:gd name="T32" fmla="*/ 2147483647 w 600"/>
                <a:gd name="T33" fmla="*/ 2147483647 h 510"/>
                <a:gd name="T34" fmla="*/ 2147483647 w 600"/>
                <a:gd name="T35" fmla="*/ 2147483647 h 510"/>
                <a:gd name="T36" fmla="*/ 2147483647 w 600"/>
                <a:gd name="T37" fmla="*/ 2147483647 h 510"/>
                <a:gd name="T38" fmla="*/ 2147483647 w 600"/>
                <a:gd name="T39" fmla="*/ 2147483647 h 510"/>
                <a:gd name="T40" fmla="*/ 2147483647 w 600"/>
                <a:gd name="T41" fmla="*/ 2147483647 h 510"/>
                <a:gd name="T42" fmla="*/ 2147483647 w 600"/>
                <a:gd name="T43" fmla="*/ 2147483647 h 510"/>
                <a:gd name="T44" fmla="*/ 2147483647 w 600"/>
                <a:gd name="T45" fmla="*/ 2147483647 h 510"/>
                <a:gd name="T46" fmla="*/ 2147483647 w 600"/>
                <a:gd name="T47" fmla="*/ 2147483647 h 510"/>
                <a:gd name="T48" fmla="*/ 2147483647 w 600"/>
                <a:gd name="T49" fmla="*/ 2147483647 h 510"/>
                <a:gd name="T50" fmla="*/ 2147483647 w 600"/>
                <a:gd name="T51" fmla="*/ 2147483647 h 510"/>
                <a:gd name="T52" fmla="*/ 2147483647 w 600"/>
                <a:gd name="T53" fmla="*/ 2147483647 h 510"/>
                <a:gd name="T54" fmla="*/ 2147483647 w 600"/>
                <a:gd name="T55" fmla="*/ 2147483647 h 510"/>
                <a:gd name="T56" fmla="*/ 2147483647 w 600"/>
                <a:gd name="T57" fmla="*/ 2147483647 h 510"/>
                <a:gd name="T58" fmla="*/ 2147483647 w 600"/>
                <a:gd name="T59" fmla="*/ 2147483647 h 510"/>
                <a:gd name="T60" fmla="*/ 2147483647 w 600"/>
                <a:gd name="T61" fmla="*/ 2147483647 h 510"/>
                <a:gd name="T62" fmla="*/ 2147483647 w 600"/>
                <a:gd name="T63" fmla="*/ 2147483647 h 510"/>
                <a:gd name="T64" fmla="*/ 2147483647 w 600"/>
                <a:gd name="T65" fmla="*/ 2147483647 h 510"/>
                <a:gd name="T66" fmla="*/ 2147483647 w 600"/>
                <a:gd name="T67" fmla="*/ 2147483647 h 510"/>
                <a:gd name="T68" fmla="*/ 2147483647 w 600"/>
                <a:gd name="T69" fmla="*/ 2147483647 h 510"/>
                <a:gd name="T70" fmla="*/ 2147483647 w 600"/>
                <a:gd name="T71" fmla="*/ 2147483647 h 510"/>
                <a:gd name="T72" fmla="*/ 2147483647 w 600"/>
                <a:gd name="T73" fmla="*/ 2147483647 h 510"/>
                <a:gd name="T74" fmla="*/ 2147483647 w 600"/>
                <a:gd name="T75" fmla="*/ 2147483647 h 510"/>
                <a:gd name="T76" fmla="*/ 2147483647 w 600"/>
                <a:gd name="T77" fmla="*/ 2147483647 h 510"/>
                <a:gd name="T78" fmla="*/ 0 w 600"/>
                <a:gd name="T79" fmla="*/ 2147483647 h 510"/>
                <a:gd name="T80" fmla="*/ 0 w 600"/>
                <a:gd name="T81" fmla="*/ 2147483647 h 510"/>
                <a:gd name="T82" fmla="*/ 2147483647 w 600"/>
                <a:gd name="T83" fmla="*/ 2147483647 h 510"/>
                <a:gd name="T84" fmla="*/ 2147483647 w 600"/>
                <a:gd name="T85" fmla="*/ 2147483647 h 510"/>
                <a:gd name="T86" fmla="*/ 2147483647 w 600"/>
                <a:gd name="T87" fmla="*/ 2147483647 h 510"/>
                <a:gd name="T88" fmla="*/ 2147483647 w 600"/>
                <a:gd name="T89" fmla="*/ 2147483647 h 510"/>
                <a:gd name="T90" fmla="*/ 2147483647 w 600"/>
                <a:gd name="T91" fmla="*/ 2147483647 h 510"/>
                <a:gd name="T92" fmla="*/ 2147483647 w 600"/>
                <a:gd name="T93" fmla="*/ 2147483647 h 510"/>
                <a:gd name="T94" fmla="*/ 2147483647 w 600"/>
                <a:gd name="T95" fmla="*/ 2147483647 h 510"/>
                <a:gd name="T96" fmla="*/ 2147483647 w 600"/>
                <a:gd name="T97" fmla="*/ 2147483647 h 510"/>
                <a:gd name="T98" fmla="*/ 2147483647 w 600"/>
                <a:gd name="T99" fmla="*/ 2147483647 h 510"/>
                <a:gd name="T100" fmla="*/ 2147483647 w 600"/>
                <a:gd name="T101" fmla="*/ 2147483647 h 510"/>
                <a:gd name="T102" fmla="*/ 2147483647 w 600"/>
                <a:gd name="T103" fmla="*/ 2147483647 h 510"/>
                <a:gd name="T104" fmla="*/ 2147483647 w 600"/>
                <a:gd name="T105" fmla="*/ 2147483647 h 510"/>
                <a:gd name="T106" fmla="*/ 2147483647 w 600"/>
                <a:gd name="T107" fmla="*/ 2147483647 h 510"/>
                <a:gd name="T108" fmla="*/ 2147483647 w 600"/>
                <a:gd name="T109" fmla="*/ 2147483647 h 510"/>
                <a:gd name="T110" fmla="*/ 2147483647 w 600"/>
                <a:gd name="T111" fmla="*/ 2147483647 h 510"/>
                <a:gd name="T112" fmla="*/ 2147483647 w 600"/>
                <a:gd name="T113" fmla="*/ 0 h 510"/>
                <a:gd name="T114" fmla="*/ 2147483647 w 600"/>
                <a:gd name="T115" fmla="*/ 0 h 51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600"/>
                <a:gd name="T175" fmla="*/ 0 h 510"/>
                <a:gd name="T176" fmla="*/ 600 w 600"/>
                <a:gd name="T177" fmla="*/ 510 h 51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600" h="510">
                  <a:moveTo>
                    <a:pt x="546" y="0"/>
                  </a:moveTo>
                  <a:lnTo>
                    <a:pt x="288" y="0"/>
                  </a:lnTo>
                  <a:lnTo>
                    <a:pt x="282" y="6"/>
                  </a:lnTo>
                  <a:lnTo>
                    <a:pt x="270" y="30"/>
                  </a:lnTo>
                  <a:lnTo>
                    <a:pt x="270" y="42"/>
                  </a:lnTo>
                  <a:lnTo>
                    <a:pt x="264" y="54"/>
                  </a:lnTo>
                  <a:lnTo>
                    <a:pt x="264" y="66"/>
                  </a:lnTo>
                  <a:lnTo>
                    <a:pt x="234" y="96"/>
                  </a:lnTo>
                  <a:lnTo>
                    <a:pt x="198" y="96"/>
                  </a:lnTo>
                  <a:lnTo>
                    <a:pt x="186" y="108"/>
                  </a:lnTo>
                  <a:lnTo>
                    <a:pt x="186" y="144"/>
                  </a:lnTo>
                  <a:lnTo>
                    <a:pt x="156" y="174"/>
                  </a:lnTo>
                  <a:lnTo>
                    <a:pt x="156" y="186"/>
                  </a:lnTo>
                  <a:lnTo>
                    <a:pt x="168" y="210"/>
                  </a:lnTo>
                  <a:lnTo>
                    <a:pt x="168" y="222"/>
                  </a:lnTo>
                  <a:lnTo>
                    <a:pt x="156" y="246"/>
                  </a:lnTo>
                  <a:lnTo>
                    <a:pt x="144" y="252"/>
                  </a:lnTo>
                  <a:lnTo>
                    <a:pt x="138" y="252"/>
                  </a:lnTo>
                  <a:lnTo>
                    <a:pt x="132" y="258"/>
                  </a:lnTo>
                  <a:lnTo>
                    <a:pt x="126" y="270"/>
                  </a:lnTo>
                  <a:lnTo>
                    <a:pt x="114" y="282"/>
                  </a:lnTo>
                  <a:lnTo>
                    <a:pt x="102" y="288"/>
                  </a:lnTo>
                  <a:lnTo>
                    <a:pt x="96" y="294"/>
                  </a:lnTo>
                  <a:lnTo>
                    <a:pt x="84" y="300"/>
                  </a:lnTo>
                  <a:lnTo>
                    <a:pt x="78" y="306"/>
                  </a:lnTo>
                  <a:lnTo>
                    <a:pt x="78" y="318"/>
                  </a:lnTo>
                  <a:lnTo>
                    <a:pt x="90" y="324"/>
                  </a:lnTo>
                  <a:lnTo>
                    <a:pt x="78" y="330"/>
                  </a:lnTo>
                  <a:lnTo>
                    <a:pt x="60" y="366"/>
                  </a:lnTo>
                  <a:lnTo>
                    <a:pt x="60" y="384"/>
                  </a:lnTo>
                  <a:lnTo>
                    <a:pt x="48" y="384"/>
                  </a:lnTo>
                  <a:lnTo>
                    <a:pt x="48" y="390"/>
                  </a:lnTo>
                  <a:lnTo>
                    <a:pt x="54" y="396"/>
                  </a:lnTo>
                  <a:lnTo>
                    <a:pt x="54" y="408"/>
                  </a:lnTo>
                  <a:lnTo>
                    <a:pt x="48" y="420"/>
                  </a:lnTo>
                  <a:lnTo>
                    <a:pt x="36" y="426"/>
                  </a:lnTo>
                  <a:lnTo>
                    <a:pt x="24" y="426"/>
                  </a:lnTo>
                  <a:lnTo>
                    <a:pt x="18" y="432"/>
                  </a:lnTo>
                  <a:lnTo>
                    <a:pt x="6" y="456"/>
                  </a:lnTo>
                  <a:lnTo>
                    <a:pt x="0" y="462"/>
                  </a:lnTo>
                  <a:lnTo>
                    <a:pt x="0" y="510"/>
                  </a:lnTo>
                  <a:lnTo>
                    <a:pt x="276" y="510"/>
                  </a:lnTo>
                  <a:lnTo>
                    <a:pt x="282" y="408"/>
                  </a:lnTo>
                  <a:lnTo>
                    <a:pt x="276" y="396"/>
                  </a:lnTo>
                  <a:lnTo>
                    <a:pt x="276" y="378"/>
                  </a:lnTo>
                  <a:lnTo>
                    <a:pt x="282" y="366"/>
                  </a:lnTo>
                  <a:lnTo>
                    <a:pt x="306" y="354"/>
                  </a:lnTo>
                  <a:lnTo>
                    <a:pt x="336" y="354"/>
                  </a:lnTo>
                  <a:lnTo>
                    <a:pt x="348" y="348"/>
                  </a:lnTo>
                  <a:lnTo>
                    <a:pt x="354" y="342"/>
                  </a:lnTo>
                  <a:lnTo>
                    <a:pt x="354" y="150"/>
                  </a:lnTo>
                  <a:lnTo>
                    <a:pt x="366" y="144"/>
                  </a:lnTo>
                  <a:lnTo>
                    <a:pt x="366" y="132"/>
                  </a:lnTo>
                  <a:lnTo>
                    <a:pt x="588" y="126"/>
                  </a:lnTo>
                  <a:lnTo>
                    <a:pt x="588" y="90"/>
                  </a:lnTo>
                  <a:lnTo>
                    <a:pt x="594" y="84"/>
                  </a:lnTo>
                  <a:lnTo>
                    <a:pt x="600" y="0"/>
                  </a:lnTo>
                  <a:lnTo>
                    <a:pt x="546" y="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84" name="Algeria" descr="© INSCALE GmbH, 05.05.2010&#10;http://www.presentationload.com/">
              <a:extLst>
                <a:ext uri="{FF2B5EF4-FFF2-40B4-BE49-F238E27FC236}">
                  <a16:creationId xmlns:a16="http://schemas.microsoft.com/office/drawing/2014/main" id="{5F192EDF-9FBC-4458-AB48-49EC36489E77}"/>
                </a:ext>
              </a:extLst>
            </p:cNvPr>
            <p:cNvSpPr>
              <a:spLocks/>
            </p:cNvSpPr>
            <p:nvPr/>
          </p:nvSpPr>
          <p:spPr bwMode="gray">
            <a:xfrm>
              <a:off x="5270669" y="3176613"/>
              <a:ext cx="654079" cy="655421"/>
            </a:xfrm>
            <a:custGeom>
              <a:avLst/>
              <a:gdLst>
                <a:gd name="T0" fmla="*/ 2147483647 w 1476"/>
                <a:gd name="T1" fmla="*/ 2147483647 h 1464"/>
                <a:gd name="T2" fmla="*/ 2147483647 w 1476"/>
                <a:gd name="T3" fmla="*/ 2147483647 h 1464"/>
                <a:gd name="T4" fmla="*/ 2147483647 w 1476"/>
                <a:gd name="T5" fmla="*/ 2147483647 h 1464"/>
                <a:gd name="T6" fmla="*/ 2147483647 w 1476"/>
                <a:gd name="T7" fmla="*/ 2147483647 h 1464"/>
                <a:gd name="T8" fmla="*/ 2147483647 w 1476"/>
                <a:gd name="T9" fmla="*/ 2147483647 h 1464"/>
                <a:gd name="T10" fmla="*/ 2147483647 w 1476"/>
                <a:gd name="T11" fmla="*/ 2147483647 h 1464"/>
                <a:gd name="T12" fmla="*/ 2147483647 w 1476"/>
                <a:gd name="T13" fmla="*/ 2147483647 h 1464"/>
                <a:gd name="T14" fmla="*/ 2147483647 w 1476"/>
                <a:gd name="T15" fmla="*/ 2147483647 h 1464"/>
                <a:gd name="T16" fmla="*/ 2147483647 w 1476"/>
                <a:gd name="T17" fmla="*/ 2147483647 h 1464"/>
                <a:gd name="T18" fmla="*/ 2147483647 w 1476"/>
                <a:gd name="T19" fmla="*/ 2147483647 h 1464"/>
                <a:gd name="T20" fmla="*/ 2147483647 w 1476"/>
                <a:gd name="T21" fmla="*/ 2147483647 h 1464"/>
                <a:gd name="T22" fmla="*/ 2147483647 w 1476"/>
                <a:gd name="T23" fmla="*/ 2147483647 h 1464"/>
                <a:gd name="T24" fmla="*/ 2147483647 w 1476"/>
                <a:gd name="T25" fmla="*/ 2147483647 h 1464"/>
                <a:gd name="T26" fmla="*/ 2147483647 w 1476"/>
                <a:gd name="T27" fmla="*/ 2147483647 h 1464"/>
                <a:gd name="T28" fmla="*/ 2147483647 w 1476"/>
                <a:gd name="T29" fmla="*/ 2147483647 h 1464"/>
                <a:gd name="T30" fmla="*/ 2147483647 w 1476"/>
                <a:gd name="T31" fmla="*/ 2147483647 h 1464"/>
                <a:gd name="T32" fmla="*/ 2147483647 w 1476"/>
                <a:gd name="T33" fmla="*/ 2147483647 h 1464"/>
                <a:gd name="T34" fmla="*/ 2147483647 w 1476"/>
                <a:gd name="T35" fmla="*/ 2147483647 h 1464"/>
                <a:gd name="T36" fmla="*/ 2147483647 w 1476"/>
                <a:gd name="T37" fmla="*/ 2147483647 h 1464"/>
                <a:gd name="T38" fmla="*/ 2147483647 w 1476"/>
                <a:gd name="T39" fmla="*/ 2147483647 h 1464"/>
                <a:gd name="T40" fmla="*/ 2147483647 w 1476"/>
                <a:gd name="T41" fmla="*/ 2147483647 h 1464"/>
                <a:gd name="T42" fmla="*/ 2147483647 w 1476"/>
                <a:gd name="T43" fmla="*/ 2147483647 h 1464"/>
                <a:gd name="T44" fmla="*/ 2147483647 w 1476"/>
                <a:gd name="T45" fmla="*/ 2147483647 h 1464"/>
                <a:gd name="T46" fmla="*/ 2147483647 w 1476"/>
                <a:gd name="T47" fmla="*/ 2147483647 h 1464"/>
                <a:gd name="T48" fmla="*/ 2147483647 w 1476"/>
                <a:gd name="T49" fmla="*/ 2147483647 h 1464"/>
                <a:gd name="T50" fmla="*/ 2147483647 w 1476"/>
                <a:gd name="T51" fmla="*/ 2147483647 h 1464"/>
                <a:gd name="T52" fmla="*/ 2147483647 w 1476"/>
                <a:gd name="T53" fmla="*/ 2147483647 h 1464"/>
                <a:gd name="T54" fmla="*/ 2147483647 w 1476"/>
                <a:gd name="T55" fmla="*/ 2147483647 h 1464"/>
                <a:gd name="T56" fmla="*/ 2147483647 w 1476"/>
                <a:gd name="T57" fmla="*/ 2147483647 h 1464"/>
                <a:gd name="T58" fmla="*/ 2147483647 w 1476"/>
                <a:gd name="T59" fmla="*/ 2147483647 h 1464"/>
                <a:gd name="T60" fmla="*/ 2147483647 w 1476"/>
                <a:gd name="T61" fmla="*/ 2147483647 h 1464"/>
                <a:gd name="T62" fmla="*/ 2147483647 w 1476"/>
                <a:gd name="T63" fmla="*/ 2147483647 h 1464"/>
                <a:gd name="T64" fmla="*/ 2147483647 w 1476"/>
                <a:gd name="T65" fmla="*/ 2147483647 h 1464"/>
                <a:gd name="T66" fmla="*/ 2147483647 w 1476"/>
                <a:gd name="T67" fmla="*/ 2147483647 h 1464"/>
                <a:gd name="T68" fmla="*/ 2147483647 w 1476"/>
                <a:gd name="T69" fmla="*/ 2147483647 h 1464"/>
                <a:gd name="T70" fmla="*/ 2147483647 w 1476"/>
                <a:gd name="T71" fmla="*/ 2147483647 h 1464"/>
                <a:gd name="T72" fmla="*/ 2147483647 w 1476"/>
                <a:gd name="T73" fmla="*/ 2147483647 h 1464"/>
                <a:gd name="T74" fmla="*/ 2147483647 w 1476"/>
                <a:gd name="T75" fmla="*/ 2147483647 h 1464"/>
                <a:gd name="T76" fmla="*/ 2147483647 w 1476"/>
                <a:gd name="T77" fmla="*/ 2147483647 h 1464"/>
                <a:gd name="T78" fmla="*/ 2147483647 w 1476"/>
                <a:gd name="T79" fmla="*/ 2147483647 h 1464"/>
                <a:gd name="T80" fmla="*/ 2147483647 w 1476"/>
                <a:gd name="T81" fmla="*/ 2147483647 h 1464"/>
                <a:gd name="T82" fmla="*/ 2147483647 w 1476"/>
                <a:gd name="T83" fmla="*/ 2147483647 h 1464"/>
                <a:gd name="T84" fmla="*/ 2147483647 w 1476"/>
                <a:gd name="T85" fmla="*/ 2147483647 h 1464"/>
                <a:gd name="T86" fmla="*/ 2147483647 w 1476"/>
                <a:gd name="T87" fmla="*/ 2147483647 h 1464"/>
                <a:gd name="T88" fmla="*/ 2147483647 w 1476"/>
                <a:gd name="T89" fmla="*/ 2147483647 h 1464"/>
                <a:gd name="T90" fmla="*/ 2147483647 w 1476"/>
                <a:gd name="T91" fmla="*/ 2147483647 h 1464"/>
                <a:gd name="T92" fmla="*/ 2147483647 w 1476"/>
                <a:gd name="T93" fmla="*/ 2147483647 h 1464"/>
                <a:gd name="T94" fmla="*/ 2147483647 w 1476"/>
                <a:gd name="T95" fmla="*/ 2147483647 h 1464"/>
                <a:gd name="T96" fmla="*/ 2147483647 w 1476"/>
                <a:gd name="T97" fmla="*/ 2147483647 h 1464"/>
                <a:gd name="T98" fmla="*/ 2147483647 w 1476"/>
                <a:gd name="T99" fmla="*/ 2147483647 h 1464"/>
                <a:gd name="T100" fmla="*/ 2147483647 w 1476"/>
                <a:gd name="T101" fmla="*/ 2147483647 h 1464"/>
                <a:gd name="T102" fmla="*/ 2147483647 w 1476"/>
                <a:gd name="T103" fmla="*/ 2147483647 h 1464"/>
                <a:gd name="T104" fmla="*/ 2147483647 w 1476"/>
                <a:gd name="T105" fmla="*/ 2147483647 h 1464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476"/>
                <a:gd name="T160" fmla="*/ 0 h 1464"/>
                <a:gd name="T161" fmla="*/ 1476 w 1476"/>
                <a:gd name="T162" fmla="*/ 1464 h 1464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476" h="1464">
                  <a:moveTo>
                    <a:pt x="360" y="534"/>
                  </a:moveTo>
                  <a:lnTo>
                    <a:pt x="318" y="534"/>
                  </a:lnTo>
                  <a:lnTo>
                    <a:pt x="312" y="546"/>
                  </a:lnTo>
                  <a:lnTo>
                    <a:pt x="306" y="552"/>
                  </a:lnTo>
                  <a:lnTo>
                    <a:pt x="294" y="576"/>
                  </a:lnTo>
                  <a:lnTo>
                    <a:pt x="282" y="588"/>
                  </a:lnTo>
                  <a:lnTo>
                    <a:pt x="258" y="588"/>
                  </a:lnTo>
                  <a:lnTo>
                    <a:pt x="246" y="582"/>
                  </a:lnTo>
                  <a:lnTo>
                    <a:pt x="234" y="582"/>
                  </a:lnTo>
                  <a:lnTo>
                    <a:pt x="228" y="594"/>
                  </a:lnTo>
                  <a:lnTo>
                    <a:pt x="204" y="600"/>
                  </a:lnTo>
                  <a:lnTo>
                    <a:pt x="204" y="606"/>
                  </a:lnTo>
                  <a:lnTo>
                    <a:pt x="198" y="618"/>
                  </a:lnTo>
                  <a:lnTo>
                    <a:pt x="186" y="618"/>
                  </a:lnTo>
                  <a:lnTo>
                    <a:pt x="180" y="612"/>
                  </a:lnTo>
                  <a:lnTo>
                    <a:pt x="168" y="606"/>
                  </a:lnTo>
                  <a:lnTo>
                    <a:pt x="138" y="624"/>
                  </a:lnTo>
                  <a:lnTo>
                    <a:pt x="120" y="624"/>
                  </a:lnTo>
                  <a:lnTo>
                    <a:pt x="120" y="630"/>
                  </a:lnTo>
                  <a:lnTo>
                    <a:pt x="90" y="660"/>
                  </a:lnTo>
                  <a:lnTo>
                    <a:pt x="78" y="666"/>
                  </a:lnTo>
                  <a:lnTo>
                    <a:pt x="72" y="672"/>
                  </a:lnTo>
                  <a:lnTo>
                    <a:pt x="60" y="678"/>
                  </a:lnTo>
                  <a:lnTo>
                    <a:pt x="54" y="708"/>
                  </a:lnTo>
                  <a:lnTo>
                    <a:pt x="54" y="768"/>
                  </a:lnTo>
                  <a:lnTo>
                    <a:pt x="0" y="768"/>
                  </a:lnTo>
                  <a:lnTo>
                    <a:pt x="54" y="768"/>
                  </a:lnTo>
                  <a:lnTo>
                    <a:pt x="54" y="804"/>
                  </a:lnTo>
                  <a:lnTo>
                    <a:pt x="312" y="984"/>
                  </a:lnTo>
                  <a:lnTo>
                    <a:pt x="720" y="1296"/>
                  </a:lnTo>
                  <a:lnTo>
                    <a:pt x="720" y="1320"/>
                  </a:lnTo>
                  <a:lnTo>
                    <a:pt x="744" y="1320"/>
                  </a:lnTo>
                  <a:lnTo>
                    <a:pt x="750" y="1326"/>
                  </a:lnTo>
                  <a:lnTo>
                    <a:pt x="750" y="1344"/>
                  </a:lnTo>
                  <a:lnTo>
                    <a:pt x="762" y="1356"/>
                  </a:lnTo>
                  <a:lnTo>
                    <a:pt x="798" y="1356"/>
                  </a:lnTo>
                  <a:lnTo>
                    <a:pt x="804" y="1386"/>
                  </a:lnTo>
                  <a:lnTo>
                    <a:pt x="810" y="1386"/>
                  </a:lnTo>
                  <a:lnTo>
                    <a:pt x="816" y="1380"/>
                  </a:lnTo>
                  <a:lnTo>
                    <a:pt x="846" y="1380"/>
                  </a:lnTo>
                  <a:lnTo>
                    <a:pt x="858" y="1386"/>
                  </a:lnTo>
                  <a:lnTo>
                    <a:pt x="870" y="1410"/>
                  </a:lnTo>
                  <a:lnTo>
                    <a:pt x="870" y="1428"/>
                  </a:lnTo>
                  <a:lnTo>
                    <a:pt x="852" y="1446"/>
                  </a:lnTo>
                  <a:lnTo>
                    <a:pt x="852" y="1452"/>
                  </a:lnTo>
                  <a:lnTo>
                    <a:pt x="858" y="1458"/>
                  </a:lnTo>
                  <a:lnTo>
                    <a:pt x="870" y="1464"/>
                  </a:lnTo>
                  <a:lnTo>
                    <a:pt x="900" y="1464"/>
                  </a:lnTo>
                  <a:lnTo>
                    <a:pt x="906" y="1458"/>
                  </a:lnTo>
                  <a:lnTo>
                    <a:pt x="924" y="1458"/>
                  </a:lnTo>
                  <a:lnTo>
                    <a:pt x="954" y="1452"/>
                  </a:lnTo>
                  <a:lnTo>
                    <a:pt x="984" y="1440"/>
                  </a:lnTo>
                  <a:lnTo>
                    <a:pt x="1020" y="1434"/>
                  </a:lnTo>
                  <a:lnTo>
                    <a:pt x="1038" y="1434"/>
                  </a:lnTo>
                  <a:lnTo>
                    <a:pt x="1062" y="1416"/>
                  </a:lnTo>
                  <a:lnTo>
                    <a:pt x="1098" y="1386"/>
                  </a:lnTo>
                  <a:lnTo>
                    <a:pt x="1128" y="1350"/>
                  </a:lnTo>
                  <a:lnTo>
                    <a:pt x="1158" y="1326"/>
                  </a:lnTo>
                  <a:lnTo>
                    <a:pt x="1182" y="1314"/>
                  </a:lnTo>
                  <a:lnTo>
                    <a:pt x="1224" y="1284"/>
                  </a:lnTo>
                  <a:lnTo>
                    <a:pt x="1272" y="1248"/>
                  </a:lnTo>
                  <a:lnTo>
                    <a:pt x="1332" y="1206"/>
                  </a:lnTo>
                  <a:lnTo>
                    <a:pt x="1386" y="1170"/>
                  </a:lnTo>
                  <a:lnTo>
                    <a:pt x="1434" y="1134"/>
                  </a:lnTo>
                  <a:lnTo>
                    <a:pt x="1464" y="1110"/>
                  </a:lnTo>
                  <a:lnTo>
                    <a:pt x="1476" y="1104"/>
                  </a:lnTo>
                  <a:lnTo>
                    <a:pt x="1476" y="1098"/>
                  </a:lnTo>
                  <a:lnTo>
                    <a:pt x="1470" y="1092"/>
                  </a:lnTo>
                  <a:lnTo>
                    <a:pt x="1464" y="1080"/>
                  </a:lnTo>
                  <a:lnTo>
                    <a:pt x="1458" y="1062"/>
                  </a:lnTo>
                  <a:lnTo>
                    <a:pt x="1452" y="1050"/>
                  </a:lnTo>
                  <a:lnTo>
                    <a:pt x="1452" y="1044"/>
                  </a:lnTo>
                  <a:lnTo>
                    <a:pt x="1440" y="1032"/>
                  </a:lnTo>
                  <a:lnTo>
                    <a:pt x="1428" y="1032"/>
                  </a:lnTo>
                  <a:lnTo>
                    <a:pt x="1392" y="1014"/>
                  </a:lnTo>
                  <a:lnTo>
                    <a:pt x="1386" y="1014"/>
                  </a:lnTo>
                  <a:lnTo>
                    <a:pt x="1362" y="1026"/>
                  </a:lnTo>
                  <a:lnTo>
                    <a:pt x="1338" y="1002"/>
                  </a:lnTo>
                  <a:lnTo>
                    <a:pt x="1338" y="960"/>
                  </a:lnTo>
                  <a:lnTo>
                    <a:pt x="1332" y="954"/>
                  </a:lnTo>
                  <a:lnTo>
                    <a:pt x="1326" y="942"/>
                  </a:lnTo>
                  <a:lnTo>
                    <a:pt x="1314" y="930"/>
                  </a:lnTo>
                  <a:lnTo>
                    <a:pt x="1308" y="912"/>
                  </a:lnTo>
                  <a:lnTo>
                    <a:pt x="1296" y="900"/>
                  </a:lnTo>
                  <a:lnTo>
                    <a:pt x="1290" y="888"/>
                  </a:lnTo>
                  <a:lnTo>
                    <a:pt x="1290" y="882"/>
                  </a:lnTo>
                  <a:lnTo>
                    <a:pt x="1296" y="876"/>
                  </a:lnTo>
                  <a:lnTo>
                    <a:pt x="1308" y="876"/>
                  </a:lnTo>
                  <a:lnTo>
                    <a:pt x="1320" y="870"/>
                  </a:lnTo>
                  <a:lnTo>
                    <a:pt x="1326" y="864"/>
                  </a:lnTo>
                  <a:lnTo>
                    <a:pt x="1332" y="852"/>
                  </a:lnTo>
                  <a:lnTo>
                    <a:pt x="1332" y="840"/>
                  </a:lnTo>
                  <a:lnTo>
                    <a:pt x="1326" y="834"/>
                  </a:lnTo>
                  <a:lnTo>
                    <a:pt x="1326" y="828"/>
                  </a:lnTo>
                  <a:lnTo>
                    <a:pt x="1320" y="774"/>
                  </a:lnTo>
                  <a:lnTo>
                    <a:pt x="1332" y="750"/>
                  </a:lnTo>
                  <a:lnTo>
                    <a:pt x="1326" y="732"/>
                  </a:lnTo>
                  <a:lnTo>
                    <a:pt x="1326" y="726"/>
                  </a:lnTo>
                  <a:lnTo>
                    <a:pt x="1332" y="720"/>
                  </a:lnTo>
                  <a:lnTo>
                    <a:pt x="1332" y="690"/>
                  </a:lnTo>
                  <a:lnTo>
                    <a:pt x="1338" y="678"/>
                  </a:lnTo>
                  <a:lnTo>
                    <a:pt x="1338" y="672"/>
                  </a:lnTo>
                  <a:lnTo>
                    <a:pt x="1326" y="648"/>
                  </a:lnTo>
                  <a:lnTo>
                    <a:pt x="1302" y="588"/>
                  </a:lnTo>
                  <a:lnTo>
                    <a:pt x="1290" y="570"/>
                  </a:lnTo>
                  <a:lnTo>
                    <a:pt x="1296" y="564"/>
                  </a:lnTo>
                  <a:lnTo>
                    <a:pt x="1308" y="558"/>
                  </a:lnTo>
                  <a:lnTo>
                    <a:pt x="1296" y="528"/>
                  </a:lnTo>
                  <a:lnTo>
                    <a:pt x="1284" y="480"/>
                  </a:lnTo>
                  <a:lnTo>
                    <a:pt x="1278" y="438"/>
                  </a:lnTo>
                  <a:lnTo>
                    <a:pt x="1272" y="414"/>
                  </a:lnTo>
                  <a:lnTo>
                    <a:pt x="1266" y="408"/>
                  </a:lnTo>
                  <a:lnTo>
                    <a:pt x="1260" y="396"/>
                  </a:lnTo>
                  <a:lnTo>
                    <a:pt x="1236" y="384"/>
                  </a:lnTo>
                  <a:lnTo>
                    <a:pt x="1230" y="378"/>
                  </a:lnTo>
                  <a:lnTo>
                    <a:pt x="1224" y="378"/>
                  </a:lnTo>
                  <a:lnTo>
                    <a:pt x="1224" y="336"/>
                  </a:lnTo>
                  <a:lnTo>
                    <a:pt x="1212" y="324"/>
                  </a:lnTo>
                  <a:lnTo>
                    <a:pt x="1194" y="318"/>
                  </a:lnTo>
                  <a:lnTo>
                    <a:pt x="1182" y="318"/>
                  </a:lnTo>
                  <a:lnTo>
                    <a:pt x="1182" y="288"/>
                  </a:lnTo>
                  <a:lnTo>
                    <a:pt x="1170" y="288"/>
                  </a:lnTo>
                  <a:lnTo>
                    <a:pt x="1170" y="246"/>
                  </a:lnTo>
                  <a:lnTo>
                    <a:pt x="1194" y="222"/>
                  </a:lnTo>
                  <a:lnTo>
                    <a:pt x="1218" y="204"/>
                  </a:lnTo>
                  <a:lnTo>
                    <a:pt x="1218" y="198"/>
                  </a:lnTo>
                  <a:lnTo>
                    <a:pt x="1224" y="192"/>
                  </a:lnTo>
                  <a:lnTo>
                    <a:pt x="1224" y="180"/>
                  </a:lnTo>
                  <a:lnTo>
                    <a:pt x="1230" y="168"/>
                  </a:lnTo>
                  <a:lnTo>
                    <a:pt x="1230" y="126"/>
                  </a:lnTo>
                  <a:lnTo>
                    <a:pt x="1224" y="114"/>
                  </a:lnTo>
                  <a:lnTo>
                    <a:pt x="1224" y="78"/>
                  </a:lnTo>
                  <a:lnTo>
                    <a:pt x="1230" y="66"/>
                  </a:lnTo>
                  <a:lnTo>
                    <a:pt x="1230" y="54"/>
                  </a:lnTo>
                  <a:lnTo>
                    <a:pt x="1212" y="48"/>
                  </a:lnTo>
                  <a:lnTo>
                    <a:pt x="1254" y="30"/>
                  </a:lnTo>
                  <a:lnTo>
                    <a:pt x="1254" y="18"/>
                  </a:lnTo>
                  <a:lnTo>
                    <a:pt x="1242" y="18"/>
                  </a:lnTo>
                  <a:lnTo>
                    <a:pt x="1236" y="12"/>
                  </a:lnTo>
                  <a:lnTo>
                    <a:pt x="1224" y="12"/>
                  </a:lnTo>
                  <a:lnTo>
                    <a:pt x="1206" y="24"/>
                  </a:lnTo>
                  <a:lnTo>
                    <a:pt x="1170" y="6"/>
                  </a:lnTo>
                  <a:lnTo>
                    <a:pt x="1152" y="6"/>
                  </a:lnTo>
                  <a:lnTo>
                    <a:pt x="1152" y="18"/>
                  </a:lnTo>
                  <a:lnTo>
                    <a:pt x="1116" y="18"/>
                  </a:lnTo>
                  <a:lnTo>
                    <a:pt x="1092" y="0"/>
                  </a:lnTo>
                  <a:lnTo>
                    <a:pt x="1086" y="30"/>
                  </a:lnTo>
                  <a:lnTo>
                    <a:pt x="1056" y="18"/>
                  </a:lnTo>
                  <a:lnTo>
                    <a:pt x="1026" y="42"/>
                  </a:lnTo>
                  <a:lnTo>
                    <a:pt x="1002" y="30"/>
                  </a:lnTo>
                  <a:lnTo>
                    <a:pt x="984" y="30"/>
                  </a:lnTo>
                  <a:lnTo>
                    <a:pt x="966" y="24"/>
                  </a:lnTo>
                  <a:lnTo>
                    <a:pt x="948" y="24"/>
                  </a:lnTo>
                  <a:lnTo>
                    <a:pt x="924" y="30"/>
                  </a:lnTo>
                  <a:lnTo>
                    <a:pt x="906" y="30"/>
                  </a:lnTo>
                  <a:lnTo>
                    <a:pt x="900" y="36"/>
                  </a:lnTo>
                  <a:lnTo>
                    <a:pt x="888" y="36"/>
                  </a:lnTo>
                  <a:lnTo>
                    <a:pt x="876" y="42"/>
                  </a:lnTo>
                  <a:lnTo>
                    <a:pt x="816" y="42"/>
                  </a:lnTo>
                  <a:lnTo>
                    <a:pt x="810" y="48"/>
                  </a:lnTo>
                  <a:lnTo>
                    <a:pt x="750" y="48"/>
                  </a:lnTo>
                  <a:lnTo>
                    <a:pt x="744" y="54"/>
                  </a:lnTo>
                  <a:lnTo>
                    <a:pt x="726" y="54"/>
                  </a:lnTo>
                  <a:lnTo>
                    <a:pt x="714" y="60"/>
                  </a:lnTo>
                  <a:lnTo>
                    <a:pt x="696" y="66"/>
                  </a:lnTo>
                  <a:lnTo>
                    <a:pt x="684" y="78"/>
                  </a:lnTo>
                  <a:lnTo>
                    <a:pt x="678" y="90"/>
                  </a:lnTo>
                  <a:lnTo>
                    <a:pt x="666" y="102"/>
                  </a:lnTo>
                  <a:lnTo>
                    <a:pt x="666" y="108"/>
                  </a:lnTo>
                  <a:lnTo>
                    <a:pt x="636" y="108"/>
                  </a:lnTo>
                  <a:lnTo>
                    <a:pt x="624" y="114"/>
                  </a:lnTo>
                  <a:lnTo>
                    <a:pt x="606" y="114"/>
                  </a:lnTo>
                  <a:lnTo>
                    <a:pt x="594" y="120"/>
                  </a:lnTo>
                  <a:lnTo>
                    <a:pt x="588" y="126"/>
                  </a:lnTo>
                  <a:lnTo>
                    <a:pt x="588" y="132"/>
                  </a:lnTo>
                  <a:lnTo>
                    <a:pt x="558" y="162"/>
                  </a:lnTo>
                  <a:lnTo>
                    <a:pt x="546" y="168"/>
                  </a:lnTo>
                  <a:lnTo>
                    <a:pt x="522" y="168"/>
                  </a:lnTo>
                  <a:lnTo>
                    <a:pt x="528" y="174"/>
                  </a:lnTo>
                  <a:lnTo>
                    <a:pt x="534" y="186"/>
                  </a:lnTo>
                  <a:lnTo>
                    <a:pt x="546" y="192"/>
                  </a:lnTo>
                  <a:lnTo>
                    <a:pt x="540" y="198"/>
                  </a:lnTo>
                  <a:lnTo>
                    <a:pt x="540" y="210"/>
                  </a:lnTo>
                  <a:lnTo>
                    <a:pt x="552" y="210"/>
                  </a:lnTo>
                  <a:lnTo>
                    <a:pt x="546" y="276"/>
                  </a:lnTo>
                  <a:lnTo>
                    <a:pt x="558" y="294"/>
                  </a:lnTo>
                  <a:lnTo>
                    <a:pt x="546" y="324"/>
                  </a:lnTo>
                  <a:lnTo>
                    <a:pt x="564" y="324"/>
                  </a:lnTo>
                  <a:lnTo>
                    <a:pt x="564" y="354"/>
                  </a:lnTo>
                  <a:lnTo>
                    <a:pt x="588" y="372"/>
                  </a:lnTo>
                  <a:lnTo>
                    <a:pt x="570" y="390"/>
                  </a:lnTo>
                  <a:lnTo>
                    <a:pt x="570" y="402"/>
                  </a:lnTo>
                  <a:lnTo>
                    <a:pt x="516" y="408"/>
                  </a:lnTo>
                  <a:lnTo>
                    <a:pt x="504" y="402"/>
                  </a:lnTo>
                  <a:lnTo>
                    <a:pt x="486" y="402"/>
                  </a:lnTo>
                  <a:lnTo>
                    <a:pt x="486" y="408"/>
                  </a:lnTo>
                  <a:lnTo>
                    <a:pt x="480" y="414"/>
                  </a:lnTo>
                  <a:lnTo>
                    <a:pt x="474" y="408"/>
                  </a:lnTo>
                  <a:lnTo>
                    <a:pt x="462" y="408"/>
                  </a:lnTo>
                  <a:lnTo>
                    <a:pt x="462" y="414"/>
                  </a:lnTo>
                  <a:lnTo>
                    <a:pt x="456" y="420"/>
                  </a:lnTo>
                  <a:lnTo>
                    <a:pt x="456" y="432"/>
                  </a:lnTo>
                  <a:lnTo>
                    <a:pt x="432" y="432"/>
                  </a:lnTo>
                  <a:lnTo>
                    <a:pt x="420" y="438"/>
                  </a:lnTo>
                  <a:lnTo>
                    <a:pt x="396" y="438"/>
                  </a:lnTo>
                  <a:lnTo>
                    <a:pt x="390" y="444"/>
                  </a:lnTo>
                  <a:lnTo>
                    <a:pt x="390" y="456"/>
                  </a:lnTo>
                  <a:lnTo>
                    <a:pt x="396" y="462"/>
                  </a:lnTo>
                  <a:lnTo>
                    <a:pt x="402" y="474"/>
                  </a:lnTo>
                  <a:lnTo>
                    <a:pt x="414" y="492"/>
                  </a:lnTo>
                  <a:lnTo>
                    <a:pt x="390" y="504"/>
                  </a:lnTo>
                  <a:lnTo>
                    <a:pt x="390" y="510"/>
                  </a:lnTo>
                  <a:lnTo>
                    <a:pt x="378" y="522"/>
                  </a:lnTo>
                  <a:lnTo>
                    <a:pt x="366" y="528"/>
                  </a:lnTo>
                  <a:lnTo>
                    <a:pt x="360" y="534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</p:grpSp>
      <p:grpSp>
        <p:nvGrpSpPr>
          <p:cNvPr id="85" name="Central_East_Europe_Middle_East">
            <a:extLst>
              <a:ext uri="{FF2B5EF4-FFF2-40B4-BE49-F238E27FC236}">
                <a16:creationId xmlns:a16="http://schemas.microsoft.com/office/drawing/2014/main" id="{E51E22A5-5ECA-4C33-A358-0DB85F920AA9}"/>
              </a:ext>
            </a:extLst>
          </p:cNvPr>
          <p:cNvGrpSpPr>
            <a:grpSpLocks/>
          </p:cNvGrpSpPr>
          <p:nvPr/>
        </p:nvGrpSpPr>
        <p:grpSpPr bwMode="auto">
          <a:xfrm>
            <a:off x="5765800" y="1489075"/>
            <a:ext cx="4367213" cy="2192338"/>
            <a:chOff x="5766095" y="1736525"/>
            <a:chExt cx="4366190" cy="2193004"/>
          </a:xfrm>
        </p:grpSpPr>
        <p:sp>
          <p:nvSpPr>
            <p:cNvPr id="86" name="United Arab Emirates" descr="© INSCALE GmbH, 05.05.2010&#10;http://www.presentationload.com/">
              <a:extLst>
                <a:ext uri="{FF2B5EF4-FFF2-40B4-BE49-F238E27FC236}">
                  <a16:creationId xmlns:a16="http://schemas.microsoft.com/office/drawing/2014/main" id="{9E090E64-B855-4823-9D79-30D4464406AE}"/>
                </a:ext>
              </a:extLst>
            </p:cNvPr>
            <p:cNvSpPr>
              <a:spLocks/>
            </p:cNvSpPr>
            <p:nvPr/>
          </p:nvSpPr>
          <p:spPr bwMode="gray">
            <a:xfrm>
              <a:off x="7142136" y="3561117"/>
              <a:ext cx="149190" cy="142918"/>
            </a:xfrm>
            <a:custGeom>
              <a:avLst/>
              <a:gdLst>
                <a:gd name="T0" fmla="*/ 2147483647 w 336"/>
                <a:gd name="T1" fmla="*/ 2147483647 h 318"/>
                <a:gd name="T2" fmla="*/ 2147483647 w 336"/>
                <a:gd name="T3" fmla="*/ 2147483647 h 318"/>
                <a:gd name="T4" fmla="*/ 2147483647 w 336"/>
                <a:gd name="T5" fmla="*/ 2147483647 h 318"/>
                <a:gd name="T6" fmla="*/ 2147483647 w 336"/>
                <a:gd name="T7" fmla="*/ 2147483647 h 318"/>
                <a:gd name="T8" fmla="*/ 2147483647 w 336"/>
                <a:gd name="T9" fmla="*/ 2147483647 h 318"/>
                <a:gd name="T10" fmla="*/ 2147483647 w 336"/>
                <a:gd name="T11" fmla="*/ 0 h 318"/>
                <a:gd name="T12" fmla="*/ 2147483647 w 336"/>
                <a:gd name="T13" fmla="*/ 2147483647 h 318"/>
                <a:gd name="T14" fmla="*/ 2147483647 w 336"/>
                <a:gd name="T15" fmla="*/ 2147483647 h 318"/>
                <a:gd name="T16" fmla="*/ 2147483647 w 336"/>
                <a:gd name="T17" fmla="*/ 2147483647 h 318"/>
                <a:gd name="T18" fmla="*/ 2147483647 w 336"/>
                <a:gd name="T19" fmla="*/ 2147483647 h 318"/>
                <a:gd name="T20" fmla="*/ 2147483647 w 336"/>
                <a:gd name="T21" fmla="*/ 2147483647 h 318"/>
                <a:gd name="T22" fmla="*/ 2147483647 w 336"/>
                <a:gd name="T23" fmla="*/ 2147483647 h 318"/>
                <a:gd name="T24" fmla="*/ 2147483647 w 336"/>
                <a:gd name="T25" fmla="*/ 2147483647 h 318"/>
                <a:gd name="T26" fmla="*/ 2147483647 w 336"/>
                <a:gd name="T27" fmla="*/ 2147483647 h 318"/>
                <a:gd name="T28" fmla="*/ 2147483647 w 336"/>
                <a:gd name="T29" fmla="*/ 2147483647 h 318"/>
                <a:gd name="T30" fmla="*/ 2147483647 w 336"/>
                <a:gd name="T31" fmla="*/ 2147483647 h 318"/>
                <a:gd name="T32" fmla="*/ 2147483647 w 336"/>
                <a:gd name="T33" fmla="*/ 2147483647 h 318"/>
                <a:gd name="T34" fmla="*/ 2147483647 w 336"/>
                <a:gd name="T35" fmla="*/ 2147483647 h 318"/>
                <a:gd name="T36" fmla="*/ 0 w 336"/>
                <a:gd name="T37" fmla="*/ 2147483647 h 318"/>
                <a:gd name="T38" fmla="*/ 2147483647 w 336"/>
                <a:gd name="T39" fmla="*/ 2147483647 h 318"/>
                <a:gd name="T40" fmla="*/ 2147483647 w 336"/>
                <a:gd name="T41" fmla="*/ 2147483647 h 318"/>
                <a:gd name="T42" fmla="*/ 2147483647 w 336"/>
                <a:gd name="T43" fmla="*/ 2147483647 h 318"/>
                <a:gd name="T44" fmla="*/ 2147483647 w 336"/>
                <a:gd name="T45" fmla="*/ 2147483647 h 318"/>
                <a:gd name="T46" fmla="*/ 2147483647 w 336"/>
                <a:gd name="T47" fmla="*/ 2147483647 h 318"/>
                <a:gd name="T48" fmla="*/ 2147483647 w 336"/>
                <a:gd name="T49" fmla="*/ 2147483647 h 318"/>
                <a:gd name="T50" fmla="*/ 2147483647 w 336"/>
                <a:gd name="T51" fmla="*/ 2147483647 h 318"/>
                <a:gd name="T52" fmla="*/ 2147483647 w 336"/>
                <a:gd name="T53" fmla="*/ 2147483647 h 318"/>
                <a:gd name="T54" fmla="*/ 2147483647 w 336"/>
                <a:gd name="T55" fmla="*/ 2147483647 h 318"/>
                <a:gd name="T56" fmla="*/ 2147483647 w 336"/>
                <a:gd name="T57" fmla="*/ 2147483647 h 318"/>
                <a:gd name="T58" fmla="*/ 2147483647 w 336"/>
                <a:gd name="T59" fmla="*/ 2147483647 h 318"/>
                <a:gd name="T60" fmla="*/ 2147483647 w 336"/>
                <a:gd name="T61" fmla="*/ 2147483647 h 318"/>
                <a:gd name="T62" fmla="*/ 2147483647 w 336"/>
                <a:gd name="T63" fmla="*/ 2147483647 h 318"/>
                <a:gd name="T64" fmla="*/ 2147483647 w 336"/>
                <a:gd name="T65" fmla="*/ 2147483647 h 318"/>
                <a:gd name="T66" fmla="*/ 2147483647 w 336"/>
                <a:gd name="T67" fmla="*/ 2147483647 h 318"/>
                <a:gd name="T68" fmla="*/ 2147483647 w 336"/>
                <a:gd name="T69" fmla="*/ 2147483647 h 31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336"/>
                <a:gd name="T106" fmla="*/ 0 h 318"/>
                <a:gd name="T107" fmla="*/ 336 w 336"/>
                <a:gd name="T108" fmla="*/ 318 h 318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336" h="318">
                  <a:moveTo>
                    <a:pt x="300" y="120"/>
                  </a:moveTo>
                  <a:lnTo>
                    <a:pt x="306" y="120"/>
                  </a:lnTo>
                  <a:lnTo>
                    <a:pt x="306" y="126"/>
                  </a:lnTo>
                  <a:lnTo>
                    <a:pt x="312" y="138"/>
                  </a:lnTo>
                  <a:lnTo>
                    <a:pt x="336" y="132"/>
                  </a:lnTo>
                  <a:lnTo>
                    <a:pt x="330" y="120"/>
                  </a:lnTo>
                  <a:lnTo>
                    <a:pt x="324" y="102"/>
                  </a:lnTo>
                  <a:lnTo>
                    <a:pt x="324" y="60"/>
                  </a:lnTo>
                  <a:lnTo>
                    <a:pt x="330" y="42"/>
                  </a:lnTo>
                  <a:lnTo>
                    <a:pt x="330" y="6"/>
                  </a:lnTo>
                  <a:lnTo>
                    <a:pt x="324" y="0"/>
                  </a:lnTo>
                  <a:lnTo>
                    <a:pt x="318" y="0"/>
                  </a:lnTo>
                  <a:lnTo>
                    <a:pt x="312" y="6"/>
                  </a:lnTo>
                  <a:lnTo>
                    <a:pt x="306" y="18"/>
                  </a:lnTo>
                  <a:lnTo>
                    <a:pt x="300" y="36"/>
                  </a:lnTo>
                  <a:lnTo>
                    <a:pt x="288" y="60"/>
                  </a:lnTo>
                  <a:lnTo>
                    <a:pt x="282" y="66"/>
                  </a:lnTo>
                  <a:lnTo>
                    <a:pt x="282" y="72"/>
                  </a:lnTo>
                  <a:lnTo>
                    <a:pt x="276" y="72"/>
                  </a:lnTo>
                  <a:lnTo>
                    <a:pt x="264" y="78"/>
                  </a:lnTo>
                  <a:lnTo>
                    <a:pt x="234" y="108"/>
                  </a:lnTo>
                  <a:lnTo>
                    <a:pt x="228" y="120"/>
                  </a:lnTo>
                  <a:lnTo>
                    <a:pt x="216" y="132"/>
                  </a:lnTo>
                  <a:lnTo>
                    <a:pt x="204" y="138"/>
                  </a:lnTo>
                  <a:lnTo>
                    <a:pt x="198" y="150"/>
                  </a:lnTo>
                  <a:lnTo>
                    <a:pt x="198" y="168"/>
                  </a:lnTo>
                  <a:lnTo>
                    <a:pt x="192" y="180"/>
                  </a:lnTo>
                  <a:lnTo>
                    <a:pt x="192" y="186"/>
                  </a:lnTo>
                  <a:lnTo>
                    <a:pt x="186" y="192"/>
                  </a:lnTo>
                  <a:lnTo>
                    <a:pt x="150" y="192"/>
                  </a:lnTo>
                  <a:lnTo>
                    <a:pt x="132" y="186"/>
                  </a:lnTo>
                  <a:lnTo>
                    <a:pt x="90" y="186"/>
                  </a:lnTo>
                  <a:lnTo>
                    <a:pt x="72" y="192"/>
                  </a:lnTo>
                  <a:lnTo>
                    <a:pt x="48" y="204"/>
                  </a:lnTo>
                  <a:lnTo>
                    <a:pt x="24" y="204"/>
                  </a:lnTo>
                  <a:lnTo>
                    <a:pt x="12" y="192"/>
                  </a:lnTo>
                  <a:lnTo>
                    <a:pt x="0" y="186"/>
                  </a:lnTo>
                  <a:lnTo>
                    <a:pt x="0" y="198"/>
                  </a:lnTo>
                  <a:lnTo>
                    <a:pt x="18" y="216"/>
                  </a:lnTo>
                  <a:lnTo>
                    <a:pt x="30" y="240"/>
                  </a:lnTo>
                  <a:lnTo>
                    <a:pt x="54" y="264"/>
                  </a:lnTo>
                  <a:lnTo>
                    <a:pt x="60" y="276"/>
                  </a:lnTo>
                  <a:lnTo>
                    <a:pt x="72" y="282"/>
                  </a:lnTo>
                  <a:lnTo>
                    <a:pt x="78" y="294"/>
                  </a:lnTo>
                  <a:lnTo>
                    <a:pt x="96" y="294"/>
                  </a:lnTo>
                  <a:lnTo>
                    <a:pt x="132" y="300"/>
                  </a:lnTo>
                  <a:lnTo>
                    <a:pt x="228" y="312"/>
                  </a:lnTo>
                  <a:lnTo>
                    <a:pt x="270" y="318"/>
                  </a:lnTo>
                  <a:lnTo>
                    <a:pt x="264" y="306"/>
                  </a:lnTo>
                  <a:lnTo>
                    <a:pt x="258" y="300"/>
                  </a:lnTo>
                  <a:lnTo>
                    <a:pt x="252" y="288"/>
                  </a:lnTo>
                  <a:lnTo>
                    <a:pt x="252" y="276"/>
                  </a:lnTo>
                  <a:lnTo>
                    <a:pt x="258" y="270"/>
                  </a:lnTo>
                  <a:lnTo>
                    <a:pt x="264" y="258"/>
                  </a:lnTo>
                  <a:lnTo>
                    <a:pt x="270" y="252"/>
                  </a:lnTo>
                  <a:lnTo>
                    <a:pt x="276" y="240"/>
                  </a:lnTo>
                  <a:lnTo>
                    <a:pt x="276" y="228"/>
                  </a:lnTo>
                  <a:lnTo>
                    <a:pt x="282" y="216"/>
                  </a:lnTo>
                  <a:lnTo>
                    <a:pt x="282" y="204"/>
                  </a:lnTo>
                  <a:lnTo>
                    <a:pt x="288" y="198"/>
                  </a:lnTo>
                  <a:lnTo>
                    <a:pt x="288" y="192"/>
                  </a:lnTo>
                  <a:lnTo>
                    <a:pt x="300" y="192"/>
                  </a:lnTo>
                  <a:lnTo>
                    <a:pt x="300" y="198"/>
                  </a:lnTo>
                  <a:lnTo>
                    <a:pt x="306" y="198"/>
                  </a:lnTo>
                  <a:lnTo>
                    <a:pt x="306" y="192"/>
                  </a:lnTo>
                  <a:lnTo>
                    <a:pt x="288" y="174"/>
                  </a:lnTo>
                  <a:lnTo>
                    <a:pt x="288" y="144"/>
                  </a:lnTo>
                  <a:lnTo>
                    <a:pt x="294" y="132"/>
                  </a:lnTo>
                  <a:lnTo>
                    <a:pt x="294" y="126"/>
                  </a:lnTo>
                  <a:lnTo>
                    <a:pt x="300" y="120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87" name="Ukraine" descr="© INSCALE GmbH, 05.05.2010&#10;http://www.presentationload.com/">
              <a:extLst>
                <a:ext uri="{FF2B5EF4-FFF2-40B4-BE49-F238E27FC236}">
                  <a16:creationId xmlns:a16="http://schemas.microsoft.com/office/drawing/2014/main" id="{C512517E-F9A5-46EF-B353-C99DFBB49CB5}"/>
                </a:ext>
              </a:extLst>
            </p:cNvPr>
            <p:cNvSpPr>
              <a:spLocks/>
            </p:cNvSpPr>
            <p:nvPr/>
          </p:nvSpPr>
          <p:spPr bwMode="gray">
            <a:xfrm>
              <a:off x="6200968" y="2636911"/>
              <a:ext cx="495184" cy="281072"/>
            </a:xfrm>
            <a:custGeom>
              <a:avLst/>
              <a:gdLst>
                <a:gd name="T0" fmla="*/ 2147483647 w 1116"/>
                <a:gd name="T1" fmla="*/ 2147483647 h 624"/>
                <a:gd name="T2" fmla="*/ 2147483647 w 1116"/>
                <a:gd name="T3" fmla="*/ 2147483647 h 624"/>
                <a:gd name="T4" fmla="*/ 2147483647 w 1116"/>
                <a:gd name="T5" fmla="*/ 2147483647 h 624"/>
                <a:gd name="T6" fmla="*/ 2147483647 w 1116"/>
                <a:gd name="T7" fmla="*/ 2147483647 h 624"/>
                <a:gd name="T8" fmla="*/ 2147483647 w 1116"/>
                <a:gd name="T9" fmla="*/ 2147483647 h 624"/>
                <a:gd name="T10" fmla="*/ 2147483647 w 1116"/>
                <a:gd name="T11" fmla="*/ 2147483647 h 624"/>
                <a:gd name="T12" fmla="*/ 2147483647 w 1116"/>
                <a:gd name="T13" fmla="*/ 2147483647 h 624"/>
                <a:gd name="T14" fmla="*/ 2147483647 w 1116"/>
                <a:gd name="T15" fmla="*/ 2147483647 h 624"/>
                <a:gd name="T16" fmla="*/ 2147483647 w 1116"/>
                <a:gd name="T17" fmla="*/ 2147483647 h 624"/>
                <a:gd name="T18" fmla="*/ 2147483647 w 1116"/>
                <a:gd name="T19" fmla="*/ 2147483647 h 624"/>
                <a:gd name="T20" fmla="*/ 2147483647 w 1116"/>
                <a:gd name="T21" fmla="*/ 2147483647 h 624"/>
                <a:gd name="T22" fmla="*/ 2147483647 w 1116"/>
                <a:gd name="T23" fmla="*/ 2147483647 h 624"/>
                <a:gd name="T24" fmla="*/ 2147483647 w 1116"/>
                <a:gd name="T25" fmla="*/ 2147483647 h 624"/>
                <a:gd name="T26" fmla="*/ 2147483647 w 1116"/>
                <a:gd name="T27" fmla="*/ 2147483647 h 624"/>
                <a:gd name="T28" fmla="*/ 2147483647 w 1116"/>
                <a:gd name="T29" fmla="*/ 2147483647 h 624"/>
                <a:gd name="T30" fmla="*/ 2147483647 w 1116"/>
                <a:gd name="T31" fmla="*/ 2147483647 h 624"/>
                <a:gd name="T32" fmla="*/ 2147483647 w 1116"/>
                <a:gd name="T33" fmla="*/ 2147483647 h 624"/>
                <a:gd name="T34" fmla="*/ 2147483647 w 1116"/>
                <a:gd name="T35" fmla="*/ 2147483647 h 624"/>
                <a:gd name="T36" fmla="*/ 2147483647 w 1116"/>
                <a:gd name="T37" fmla="*/ 2147483647 h 624"/>
                <a:gd name="T38" fmla="*/ 2147483647 w 1116"/>
                <a:gd name="T39" fmla="*/ 2147483647 h 624"/>
                <a:gd name="T40" fmla="*/ 2147483647 w 1116"/>
                <a:gd name="T41" fmla="*/ 2147483647 h 624"/>
                <a:gd name="T42" fmla="*/ 2147483647 w 1116"/>
                <a:gd name="T43" fmla="*/ 2147483647 h 624"/>
                <a:gd name="T44" fmla="*/ 2147483647 w 1116"/>
                <a:gd name="T45" fmla="*/ 2147483647 h 624"/>
                <a:gd name="T46" fmla="*/ 2147483647 w 1116"/>
                <a:gd name="T47" fmla="*/ 2147483647 h 624"/>
                <a:gd name="T48" fmla="*/ 2147483647 w 1116"/>
                <a:gd name="T49" fmla="*/ 2147483647 h 624"/>
                <a:gd name="T50" fmla="*/ 2147483647 w 1116"/>
                <a:gd name="T51" fmla="*/ 2147483647 h 624"/>
                <a:gd name="T52" fmla="*/ 2147483647 w 1116"/>
                <a:gd name="T53" fmla="*/ 2147483647 h 624"/>
                <a:gd name="T54" fmla="*/ 2147483647 w 1116"/>
                <a:gd name="T55" fmla="*/ 2147483647 h 624"/>
                <a:gd name="T56" fmla="*/ 2147483647 w 1116"/>
                <a:gd name="T57" fmla="*/ 2147483647 h 624"/>
                <a:gd name="T58" fmla="*/ 2147483647 w 1116"/>
                <a:gd name="T59" fmla="*/ 2147483647 h 624"/>
                <a:gd name="T60" fmla="*/ 2147483647 w 1116"/>
                <a:gd name="T61" fmla="*/ 2147483647 h 624"/>
                <a:gd name="T62" fmla="*/ 2147483647 w 1116"/>
                <a:gd name="T63" fmla="*/ 2147483647 h 624"/>
                <a:gd name="T64" fmla="*/ 2147483647 w 1116"/>
                <a:gd name="T65" fmla="*/ 2147483647 h 624"/>
                <a:gd name="T66" fmla="*/ 2147483647 w 1116"/>
                <a:gd name="T67" fmla="*/ 2147483647 h 624"/>
                <a:gd name="T68" fmla="*/ 2147483647 w 1116"/>
                <a:gd name="T69" fmla="*/ 2147483647 h 624"/>
                <a:gd name="T70" fmla="*/ 2147483647 w 1116"/>
                <a:gd name="T71" fmla="*/ 2147483647 h 624"/>
                <a:gd name="T72" fmla="*/ 2147483647 w 1116"/>
                <a:gd name="T73" fmla="*/ 2147483647 h 624"/>
                <a:gd name="T74" fmla="*/ 2147483647 w 1116"/>
                <a:gd name="T75" fmla="*/ 2147483647 h 624"/>
                <a:gd name="T76" fmla="*/ 2147483647 w 1116"/>
                <a:gd name="T77" fmla="*/ 2147483647 h 624"/>
                <a:gd name="T78" fmla="*/ 2147483647 w 1116"/>
                <a:gd name="T79" fmla="*/ 2147483647 h 624"/>
                <a:gd name="T80" fmla="*/ 2147483647 w 1116"/>
                <a:gd name="T81" fmla="*/ 2147483647 h 624"/>
                <a:gd name="T82" fmla="*/ 2147483647 w 1116"/>
                <a:gd name="T83" fmla="*/ 2147483647 h 624"/>
                <a:gd name="T84" fmla="*/ 2147483647 w 1116"/>
                <a:gd name="T85" fmla="*/ 2147483647 h 624"/>
                <a:gd name="T86" fmla="*/ 2147483647 w 1116"/>
                <a:gd name="T87" fmla="*/ 2147483647 h 624"/>
                <a:gd name="T88" fmla="*/ 2147483647 w 1116"/>
                <a:gd name="T89" fmla="*/ 0 h 624"/>
                <a:gd name="T90" fmla="*/ 2147483647 w 1116"/>
                <a:gd name="T91" fmla="*/ 2147483647 h 624"/>
                <a:gd name="T92" fmla="*/ 2147483647 w 1116"/>
                <a:gd name="T93" fmla="*/ 2147483647 h 624"/>
                <a:gd name="T94" fmla="*/ 2147483647 w 1116"/>
                <a:gd name="T95" fmla="*/ 2147483647 h 624"/>
                <a:gd name="T96" fmla="*/ 2147483647 w 1116"/>
                <a:gd name="T97" fmla="*/ 2147483647 h 624"/>
                <a:gd name="T98" fmla="*/ 2147483647 w 1116"/>
                <a:gd name="T99" fmla="*/ 2147483647 h 624"/>
                <a:gd name="T100" fmla="*/ 2147483647 w 1116"/>
                <a:gd name="T101" fmla="*/ 2147483647 h 624"/>
                <a:gd name="T102" fmla="*/ 2147483647 w 1116"/>
                <a:gd name="T103" fmla="*/ 2147483647 h 624"/>
                <a:gd name="T104" fmla="*/ 2147483647 w 1116"/>
                <a:gd name="T105" fmla="*/ 2147483647 h 624"/>
                <a:gd name="T106" fmla="*/ 2147483647 w 1116"/>
                <a:gd name="T107" fmla="*/ 2147483647 h 624"/>
                <a:gd name="T108" fmla="*/ 2147483647 w 1116"/>
                <a:gd name="T109" fmla="*/ 2147483647 h 624"/>
                <a:gd name="T110" fmla="*/ 2147483647 w 1116"/>
                <a:gd name="T111" fmla="*/ 2147483647 h 624"/>
                <a:gd name="T112" fmla="*/ 2147483647 w 1116"/>
                <a:gd name="T113" fmla="*/ 2147483647 h 624"/>
                <a:gd name="T114" fmla="*/ 2147483647 w 1116"/>
                <a:gd name="T115" fmla="*/ 2147483647 h 624"/>
                <a:gd name="T116" fmla="*/ 2147483647 w 1116"/>
                <a:gd name="T117" fmla="*/ 2147483647 h 62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116"/>
                <a:gd name="T178" fmla="*/ 0 h 624"/>
                <a:gd name="T179" fmla="*/ 1116 w 1116"/>
                <a:gd name="T180" fmla="*/ 624 h 62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116" h="624">
                  <a:moveTo>
                    <a:pt x="24" y="324"/>
                  </a:moveTo>
                  <a:lnTo>
                    <a:pt x="30" y="324"/>
                  </a:lnTo>
                  <a:lnTo>
                    <a:pt x="36" y="330"/>
                  </a:lnTo>
                  <a:lnTo>
                    <a:pt x="48" y="330"/>
                  </a:lnTo>
                  <a:lnTo>
                    <a:pt x="54" y="336"/>
                  </a:lnTo>
                  <a:lnTo>
                    <a:pt x="78" y="336"/>
                  </a:lnTo>
                  <a:lnTo>
                    <a:pt x="84" y="342"/>
                  </a:lnTo>
                  <a:lnTo>
                    <a:pt x="108" y="342"/>
                  </a:lnTo>
                  <a:lnTo>
                    <a:pt x="114" y="348"/>
                  </a:lnTo>
                  <a:lnTo>
                    <a:pt x="126" y="342"/>
                  </a:lnTo>
                  <a:lnTo>
                    <a:pt x="132" y="342"/>
                  </a:lnTo>
                  <a:lnTo>
                    <a:pt x="144" y="336"/>
                  </a:lnTo>
                  <a:lnTo>
                    <a:pt x="150" y="336"/>
                  </a:lnTo>
                  <a:lnTo>
                    <a:pt x="174" y="360"/>
                  </a:lnTo>
                  <a:lnTo>
                    <a:pt x="186" y="360"/>
                  </a:lnTo>
                  <a:lnTo>
                    <a:pt x="198" y="348"/>
                  </a:lnTo>
                  <a:lnTo>
                    <a:pt x="198" y="342"/>
                  </a:lnTo>
                  <a:lnTo>
                    <a:pt x="222" y="348"/>
                  </a:lnTo>
                  <a:lnTo>
                    <a:pt x="228" y="336"/>
                  </a:lnTo>
                  <a:lnTo>
                    <a:pt x="234" y="342"/>
                  </a:lnTo>
                  <a:lnTo>
                    <a:pt x="252" y="342"/>
                  </a:lnTo>
                  <a:lnTo>
                    <a:pt x="258" y="336"/>
                  </a:lnTo>
                  <a:lnTo>
                    <a:pt x="258" y="330"/>
                  </a:lnTo>
                  <a:lnTo>
                    <a:pt x="270" y="318"/>
                  </a:lnTo>
                  <a:lnTo>
                    <a:pt x="282" y="318"/>
                  </a:lnTo>
                  <a:lnTo>
                    <a:pt x="288" y="306"/>
                  </a:lnTo>
                  <a:lnTo>
                    <a:pt x="294" y="306"/>
                  </a:lnTo>
                  <a:lnTo>
                    <a:pt x="306" y="312"/>
                  </a:lnTo>
                  <a:lnTo>
                    <a:pt x="318" y="312"/>
                  </a:lnTo>
                  <a:lnTo>
                    <a:pt x="318" y="306"/>
                  </a:lnTo>
                  <a:lnTo>
                    <a:pt x="324" y="306"/>
                  </a:lnTo>
                  <a:lnTo>
                    <a:pt x="336" y="300"/>
                  </a:lnTo>
                  <a:lnTo>
                    <a:pt x="342" y="300"/>
                  </a:lnTo>
                  <a:lnTo>
                    <a:pt x="354" y="312"/>
                  </a:lnTo>
                  <a:lnTo>
                    <a:pt x="360" y="312"/>
                  </a:lnTo>
                  <a:lnTo>
                    <a:pt x="360" y="318"/>
                  </a:lnTo>
                  <a:lnTo>
                    <a:pt x="402" y="318"/>
                  </a:lnTo>
                  <a:lnTo>
                    <a:pt x="408" y="324"/>
                  </a:lnTo>
                  <a:lnTo>
                    <a:pt x="408" y="336"/>
                  </a:lnTo>
                  <a:lnTo>
                    <a:pt x="426" y="336"/>
                  </a:lnTo>
                  <a:lnTo>
                    <a:pt x="438" y="342"/>
                  </a:lnTo>
                  <a:lnTo>
                    <a:pt x="444" y="348"/>
                  </a:lnTo>
                  <a:lnTo>
                    <a:pt x="450" y="360"/>
                  </a:lnTo>
                  <a:lnTo>
                    <a:pt x="444" y="366"/>
                  </a:lnTo>
                  <a:lnTo>
                    <a:pt x="444" y="390"/>
                  </a:lnTo>
                  <a:lnTo>
                    <a:pt x="456" y="384"/>
                  </a:lnTo>
                  <a:lnTo>
                    <a:pt x="462" y="384"/>
                  </a:lnTo>
                  <a:lnTo>
                    <a:pt x="468" y="390"/>
                  </a:lnTo>
                  <a:lnTo>
                    <a:pt x="462" y="396"/>
                  </a:lnTo>
                  <a:lnTo>
                    <a:pt x="462" y="414"/>
                  </a:lnTo>
                  <a:lnTo>
                    <a:pt x="474" y="414"/>
                  </a:lnTo>
                  <a:lnTo>
                    <a:pt x="480" y="420"/>
                  </a:lnTo>
                  <a:lnTo>
                    <a:pt x="492" y="420"/>
                  </a:lnTo>
                  <a:lnTo>
                    <a:pt x="498" y="426"/>
                  </a:lnTo>
                  <a:lnTo>
                    <a:pt x="498" y="456"/>
                  </a:lnTo>
                  <a:lnTo>
                    <a:pt x="492" y="456"/>
                  </a:lnTo>
                  <a:lnTo>
                    <a:pt x="480" y="462"/>
                  </a:lnTo>
                  <a:lnTo>
                    <a:pt x="462" y="462"/>
                  </a:lnTo>
                  <a:lnTo>
                    <a:pt x="456" y="456"/>
                  </a:lnTo>
                  <a:lnTo>
                    <a:pt x="438" y="456"/>
                  </a:lnTo>
                  <a:lnTo>
                    <a:pt x="432" y="462"/>
                  </a:lnTo>
                  <a:lnTo>
                    <a:pt x="432" y="468"/>
                  </a:lnTo>
                  <a:lnTo>
                    <a:pt x="438" y="468"/>
                  </a:lnTo>
                  <a:lnTo>
                    <a:pt x="450" y="474"/>
                  </a:lnTo>
                  <a:lnTo>
                    <a:pt x="456" y="480"/>
                  </a:lnTo>
                  <a:lnTo>
                    <a:pt x="438" y="492"/>
                  </a:lnTo>
                  <a:lnTo>
                    <a:pt x="432" y="498"/>
                  </a:lnTo>
                  <a:lnTo>
                    <a:pt x="420" y="504"/>
                  </a:lnTo>
                  <a:lnTo>
                    <a:pt x="414" y="504"/>
                  </a:lnTo>
                  <a:lnTo>
                    <a:pt x="414" y="516"/>
                  </a:lnTo>
                  <a:lnTo>
                    <a:pt x="420" y="522"/>
                  </a:lnTo>
                  <a:lnTo>
                    <a:pt x="420" y="534"/>
                  </a:lnTo>
                  <a:lnTo>
                    <a:pt x="396" y="540"/>
                  </a:lnTo>
                  <a:lnTo>
                    <a:pt x="390" y="528"/>
                  </a:lnTo>
                  <a:lnTo>
                    <a:pt x="390" y="516"/>
                  </a:lnTo>
                  <a:lnTo>
                    <a:pt x="390" y="528"/>
                  </a:lnTo>
                  <a:lnTo>
                    <a:pt x="396" y="540"/>
                  </a:lnTo>
                  <a:lnTo>
                    <a:pt x="396" y="546"/>
                  </a:lnTo>
                  <a:lnTo>
                    <a:pt x="408" y="552"/>
                  </a:lnTo>
                  <a:lnTo>
                    <a:pt x="438" y="552"/>
                  </a:lnTo>
                  <a:lnTo>
                    <a:pt x="444" y="546"/>
                  </a:lnTo>
                  <a:lnTo>
                    <a:pt x="450" y="546"/>
                  </a:lnTo>
                  <a:lnTo>
                    <a:pt x="456" y="540"/>
                  </a:lnTo>
                  <a:lnTo>
                    <a:pt x="474" y="540"/>
                  </a:lnTo>
                  <a:lnTo>
                    <a:pt x="480" y="534"/>
                  </a:lnTo>
                  <a:lnTo>
                    <a:pt x="486" y="534"/>
                  </a:lnTo>
                  <a:lnTo>
                    <a:pt x="480" y="528"/>
                  </a:lnTo>
                  <a:lnTo>
                    <a:pt x="486" y="528"/>
                  </a:lnTo>
                  <a:lnTo>
                    <a:pt x="492" y="522"/>
                  </a:lnTo>
                  <a:lnTo>
                    <a:pt x="510" y="516"/>
                  </a:lnTo>
                  <a:lnTo>
                    <a:pt x="522" y="510"/>
                  </a:lnTo>
                  <a:lnTo>
                    <a:pt x="528" y="504"/>
                  </a:lnTo>
                  <a:lnTo>
                    <a:pt x="534" y="492"/>
                  </a:lnTo>
                  <a:lnTo>
                    <a:pt x="540" y="486"/>
                  </a:lnTo>
                  <a:lnTo>
                    <a:pt x="546" y="474"/>
                  </a:lnTo>
                  <a:lnTo>
                    <a:pt x="552" y="468"/>
                  </a:lnTo>
                  <a:lnTo>
                    <a:pt x="552" y="462"/>
                  </a:lnTo>
                  <a:lnTo>
                    <a:pt x="582" y="450"/>
                  </a:lnTo>
                  <a:lnTo>
                    <a:pt x="600" y="438"/>
                  </a:lnTo>
                  <a:lnTo>
                    <a:pt x="612" y="444"/>
                  </a:lnTo>
                  <a:lnTo>
                    <a:pt x="624" y="444"/>
                  </a:lnTo>
                  <a:lnTo>
                    <a:pt x="636" y="450"/>
                  </a:lnTo>
                  <a:lnTo>
                    <a:pt x="654" y="450"/>
                  </a:lnTo>
                  <a:lnTo>
                    <a:pt x="666" y="438"/>
                  </a:lnTo>
                  <a:lnTo>
                    <a:pt x="648" y="462"/>
                  </a:lnTo>
                  <a:lnTo>
                    <a:pt x="624" y="462"/>
                  </a:lnTo>
                  <a:lnTo>
                    <a:pt x="630" y="468"/>
                  </a:lnTo>
                  <a:lnTo>
                    <a:pt x="642" y="474"/>
                  </a:lnTo>
                  <a:lnTo>
                    <a:pt x="654" y="486"/>
                  </a:lnTo>
                  <a:lnTo>
                    <a:pt x="726" y="486"/>
                  </a:lnTo>
                  <a:lnTo>
                    <a:pt x="738" y="504"/>
                  </a:lnTo>
                  <a:lnTo>
                    <a:pt x="726" y="510"/>
                  </a:lnTo>
                  <a:lnTo>
                    <a:pt x="720" y="516"/>
                  </a:lnTo>
                  <a:lnTo>
                    <a:pt x="684" y="534"/>
                  </a:lnTo>
                  <a:lnTo>
                    <a:pt x="678" y="540"/>
                  </a:lnTo>
                  <a:lnTo>
                    <a:pt x="678" y="546"/>
                  </a:lnTo>
                  <a:lnTo>
                    <a:pt x="684" y="546"/>
                  </a:lnTo>
                  <a:lnTo>
                    <a:pt x="690" y="552"/>
                  </a:lnTo>
                  <a:lnTo>
                    <a:pt x="720" y="552"/>
                  </a:lnTo>
                  <a:lnTo>
                    <a:pt x="732" y="558"/>
                  </a:lnTo>
                  <a:lnTo>
                    <a:pt x="744" y="570"/>
                  </a:lnTo>
                  <a:lnTo>
                    <a:pt x="744" y="594"/>
                  </a:lnTo>
                  <a:lnTo>
                    <a:pt x="738" y="606"/>
                  </a:lnTo>
                  <a:lnTo>
                    <a:pt x="738" y="618"/>
                  </a:lnTo>
                  <a:lnTo>
                    <a:pt x="756" y="618"/>
                  </a:lnTo>
                  <a:lnTo>
                    <a:pt x="768" y="624"/>
                  </a:lnTo>
                  <a:lnTo>
                    <a:pt x="780" y="624"/>
                  </a:lnTo>
                  <a:lnTo>
                    <a:pt x="780" y="618"/>
                  </a:lnTo>
                  <a:lnTo>
                    <a:pt x="792" y="606"/>
                  </a:lnTo>
                  <a:lnTo>
                    <a:pt x="804" y="600"/>
                  </a:lnTo>
                  <a:lnTo>
                    <a:pt x="810" y="594"/>
                  </a:lnTo>
                  <a:lnTo>
                    <a:pt x="840" y="594"/>
                  </a:lnTo>
                  <a:lnTo>
                    <a:pt x="858" y="576"/>
                  </a:lnTo>
                  <a:lnTo>
                    <a:pt x="858" y="570"/>
                  </a:lnTo>
                  <a:lnTo>
                    <a:pt x="864" y="564"/>
                  </a:lnTo>
                  <a:lnTo>
                    <a:pt x="870" y="564"/>
                  </a:lnTo>
                  <a:lnTo>
                    <a:pt x="882" y="576"/>
                  </a:lnTo>
                  <a:lnTo>
                    <a:pt x="918" y="570"/>
                  </a:lnTo>
                  <a:lnTo>
                    <a:pt x="918" y="552"/>
                  </a:lnTo>
                  <a:lnTo>
                    <a:pt x="930" y="540"/>
                  </a:lnTo>
                  <a:lnTo>
                    <a:pt x="900" y="540"/>
                  </a:lnTo>
                  <a:lnTo>
                    <a:pt x="894" y="546"/>
                  </a:lnTo>
                  <a:lnTo>
                    <a:pt x="882" y="552"/>
                  </a:lnTo>
                  <a:lnTo>
                    <a:pt x="852" y="552"/>
                  </a:lnTo>
                  <a:lnTo>
                    <a:pt x="846" y="546"/>
                  </a:lnTo>
                  <a:lnTo>
                    <a:pt x="834" y="540"/>
                  </a:lnTo>
                  <a:lnTo>
                    <a:pt x="828" y="534"/>
                  </a:lnTo>
                  <a:lnTo>
                    <a:pt x="828" y="522"/>
                  </a:lnTo>
                  <a:lnTo>
                    <a:pt x="822" y="516"/>
                  </a:lnTo>
                  <a:lnTo>
                    <a:pt x="810" y="516"/>
                  </a:lnTo>
                  <a:lnTo>
                    <a:pt x="786" y="498"/>
                  </a:lnTo>
                  <a:lnTo>
                    <a:pt x="750" y="492"/>
                  </a:lnTo>
                  <a:lnTo>
                    <a:pt x="744" y="480"/>
                  </a:lnTo>
                  <a:lnTo>
                    <a:pt x="810" y="480"/>
                  </a:lnTo>
                  <a:lnTo>
                    <a:pt x="822" y="474"/>
                  </a:lnTo>
                  <a:lnTo>
                    <a:pt x="834" y="462"/>
                  </a:lnTo>
                  <a:lnTo>
                    <a:pt x="846" y="468"/>
                  </a:lnTo>
                  <a:lnTo>
                    <a:pt x="852" y="462"/>
                  </a:lnTo>
                  <a:lnTo>
                    <a:pt x="864" y="456"/>
                  </a:lnTo>
                  <a:lnTo>
                    <a:pt x="870" y="450"/>
                  </a:lnTo>
                  <a:lnTo>
                    <a:pt x="882" y="444"/>
                  </a:lnTo>
                  <a:lnTo>
                    <a:pt x="906" y="444"/>
                  </a:lnTo>
                  <a:lnTo>
                    <a:pt x="918" y="438"/>
                  </a:lnTo>
                  <a:lnTo>
                    <a:pt x="930" y="438"/>
                  </a:lnTo>
                  <a:lnTo>
                    <a:pt x="978" y="408"/>
                  </a:lnTo>
                  <a:lnTo>
                    <a:pt x="1014" y="408"/>
                  </a:lnTo>
                  <a:lnTo>
                    <a:pt x="1014" y="372"/>
                  </a:lnTo>
                  <a:lnTo>
                    <a:pt x="1032" y="372"/>
                  </a:lnTo>
                  <a:lnTo>
                    <a:pt x="1038" y="366"/>
                  </a:lnTo>
                  <a:lnTo>
                    <a:pt x="1038" y="360"/>
                  </a:lnTo>
                  <a:lnTo>
                    <a:pt x="1050" y="348"/>
                  </a:lnTo>
                  <a:lnTo>
                    <a:pt x="1080" y="348"/>
                  </a:lnTo>
                  <a:lnTo>
                    <a:pt x="1092" y="342"/>
                  </a:lnTo>
                  <a:lnTo>
                    <a:pt x="1104" y="342"/>
                  </a:lnTo>
                  <a:lnTo>
                    <a:pt x="1116" y="330"/>
                  </a:lnTo>
                  <a:lnTo>
                    <a:pt x="1116" y="324"/>
                  </a:lnTo>
                  <a:lnTo>
                    <a:pt x="1110" y="312"/>
                  </a:lnTo>
                  <a:lnTo>
                    <a:pt x="1110" y="300"/>
                  </a:lnTo>
                  <a:lnTo>
                    <a:pt x="1098" y="294"/>
                  </a:lnTo>
                  <a:lnTo>
                    <a:pt x="1086" y="282"/>
                  </a:lnTo>
                  <a:lnTo>
                    <a:pt x="1092" y="276"/>
                  </a:lnTo>
                  <a:lnTo>
                    <a:pt x="1110" y="276"/>
                  </a:lnTo>
                  <a:lnTo>
                    <a:pt x="1116" y="270"/>
                  </a:lnTo>
                  <a:lnTo>
                    <a:pt x="1110" y="264"/>
                  </a:lnTo>
                  <a:lnTo>
                    <a:pt x="1104" y="264"/>
                  </a:lnTo>
                  <a:lnTo>
                    <a:pt x="1098" y="258"/>
                  </a:lnTo>
                  <a:lnTo>
                    <a:pt x="1092" y="258"/>
                  </a:lnTo>
                  <a:lnTo>
                    <a:pt x="1110" y="246"/>
                  </a:lnTo>
                  <a:lnTo>
                    <a:pt x="1110" y="222"/>
                  </a:lnTo>
                  <a:lnTo>
                    <a:pt x="1104" y="216"/>
                  </a:lnTo>
                  <a:lnTo>
                    <a:pt x="1080" y="216"/>
                  </a:lnTo>
                  <a:lnTo>
                    <a:pt x="1062" y="204"/>
                  </a:lnTo>
                  <a:lnTo>
                    <a:pt x="1056" y="198"/>
                  </a:lnTo>
                  <a:lnTo>
                    <a:pt x="1056" y="192"/>
                  </a:lnTo>
                  <a:lnTo>
                    <a:pt x="1014" y="192"/>
                  </a:lnTo>
                  <a:lnTo>
                    <a:pt x="1002" y="186"/>
                  </a:lnTo>
                  <a:lnTo>
                    <a:pt x="996" y="180"/>
                  </a:lnTo>
                  <a:lnTo>
                    <a:pt x="978" y="180"/>
                  </a:lnTo>
                  <a:lnTo>
                    <a:pt x="966" y="186"/>
                  </a:lnTo>
                  <a:lnTo>
                    <a:pt x="942" y="162"/>
                  </a:lnTo>
                  <a:lnTo>
                    <a:pt x="936" y="150"/>
                  </a:lnTo>
                  <a:lnTo>
                    <a:pt x="924" y="150"/>
                  </a:lnTo>
                  <a:lnTo>
                    <a:pt x="918" y="156"/>
                  </a:lnTo>
                  <a:lnTo>
                    <a:pt x="918" y="162"/>
                  </a:lnTo>
                  <a:lnTo>
                    <a:pt x="912" y="156"/>
                  </a:lnTo>
                  <a:lnTo>
                    <a:pt x="864" y="156"/>
                  </a:lnTo>
                  <a:lnTo>
                    <a:pt x="858" y="150"/>
                  </a:lnTo>
                  <a:lnTo>
                    <a:pt x="846" y="150"/>
                  </a:lnTo>
                  <a:lnTo>
                    <a:pt x="840" y="144"/>
                  </a:lnTo>
                  <a:lnTo>
                    <a:pt x="816" y="150"/>
                  </a:lnTo>
                  <a:lnTo>
                    <a:pt x="810" y="150"/>
                  </a:lnTo>
                  <a:lnTo>
                    <a:pt x="798" y="102"/>
                  </a:lnTo>
                  <a:lnTo>
                    <a:pt x="756" y="84"/>
                  </a:lnTo>
                  <a:lnTo>
                    <a:pt x="720" y="84"/>
                  </a:lnTo>
                  <a:lnTo>
                    <a:pt x="720" y="66"/>
                  </a:lnTo>
                  <a:lnTo>
                    <a:pt x="714" y="48"/>
                  </a:lnTo>
                  <a:lnTo>
                    <a:pt x="720" y="48"/>
                  </a:lnTo>
                  <a:lnTo>
                    <a:pt x="726" y="42"/>
                  </a:lnTo>
                  <a:lnTo>
                    <a:pt x="726" y="30"/>
                  </a:lnTo>
                  <a:lnTo>
                    <a:pt x="720" y="30"/>
                  </a:lnTo>
                  <a:lnTo>
                    <a:pt x="708" y="24"/>
                  </a:lnTo>
                  <a:lnTo>
                    <a:pt x="702" y="18"/>
                  </a:lnTo>
                  <a:lnTo>
                    <a:pt x="696" y="18"/>
                  </a:lnTo>
                  <a:lnTo>
                    <a:pt x="690" y="0"/>
                  </a:lnTo>
                  <a:lnTo>
                    <a:pt x="642" y="0"/>
                  </a:lnTo>
                  <a:lnTo>
                    <a:pt x="630" y="6"/>
                  </a:lnTo>
                  <a:lnTo>
                    <a:pt x="600" y="6"/>
                  </a:lnTo>
                  <a:lnTo>
                    <a:pt x="600" y="18"/>
                  </a:lnTo>
                  <a:lnTo>
                    <a:pt x="594" y="24"/>
                  </a:lnTo>
                  <a:lnTo>
                    <a:pt x="558" y="24"/>
                  </a:lnTo>
                  <a:lnTo>
                    <a:pt x="546" y="18"/>
                  </a:lnTo>
                  <a:lnTo>
                    <a:pt x="516" y="18"/>
                  </a:lnTo>
                  <a:lnTo>
                    <a:pt x="510" y="30"/>
                  </a:lnTo>
                  <a:lnTo>
                    <a:pt x="498" y="36"/>
                  </a:lnTo>
                  <a:lnTo>
                    <a:pt x="492" y="42"/>
                  </a:lnTo>
                  <a:lnTo>
                    <a:pt x="486" y="54"/>
                  </a:lnTo>
                  <a:lnTo>
                    <a:pt x="492" y="60"/>
                  </a:lnTo>
                  <a:lnTo>
                    <a:pt x="492" y="72"/>
                  </a:lnTo>
                  <a:lnTo>
                    <a:pt x="486" y="78"/>
                  </a:lnTo>
                  <a:lnTo>
                    <a:pt x="468" y="78"/>
                  </a:lnTo>
                  <a:lnTo>
                    <a:pt x="462" y="72"/>
                  </a:lnTo>
                  <a:lnTo>
                    <a:pt x="438" y="72"/>
                  </a:lnTo>
                  <a:lnTo>
                    <a:pt x="426" y="78"/>
                  </a:lnTo>
                  <a:lnTo>
                    <a:pt x="420" y="78"/>
                  </a:lnTo>
                  <a:lnTo>
                    <a:pt x="420" y="66"/>
                  </a:lnTo>
                  <a:lnTo>
                    <a:pt x="414" y="60"/>
                  </a:lnTo>
                  <a:lnTo>
                    <a:pt x="396" y="60"/>
                  </a:lnTo>
                  <a:lnTo>
                    <a:pt x="390" y="66"/>
                  </a:lnTo>
                  <a:lnTo>
                    <a:pt x="390" y="72"/>
                  </a:lnTo>
                  <a:lnTo>
                    <a:pt x="378" y="60"/>
                  </a:lnTo>
                  <a:lnTo>
                    <a:pt x="366" y="66"/>
                  </a:lnTo>
                  <a:lnTo>
                    <a:pt x="360" y="60"/>
                  </a:lnTo>
                  <a:lnTo>
                    <a:pt x="342" y="66"/>
                  </a:lnTo>
                  <a:lnTo>
                    <a:pt x="336" y="54"/>
                  </a:lnTo>
                  <a:lnTo>
                    <a:pt x="324" y="66"/>
                  </a:lnTo>
                  <a:lnTo>
                    <a:pt x="306" y="54"/>
                  </a:lnTo>
                  <a:lnTo>
                    <a:pt x="300" y="60"/>
                  </a:lnTo>
                  <a:lnTo>
                    <a:pt x="282" y="48"/>
                  </a:lnTo>
                  <a:lnTo>
                    <a:pt x="258" y="42"/>
                  </a:lnTo>
                  <a:lnTo>
                    <a:pt x="222" y="42"/>
                  </a:lnTo>
                  <a:lnTo>
                    <a:pt x="216" y="36"/>
                  </a:lnTo>
                  <a:lnTo>
                    <a:pt x="216" y="30"/>
                  </a:lnTo>
                  <a:lnTo>
                    <a:pt x="168" y="30"/>
                  </a:lnTo>
                  <a:lnTo>
                    <a:pt x="162" y="36"/>
                  </a:lnTo>
                  <a:lnTo>
                    <a:pt x="150" y="42"/>
                  </a:lnTo>
                  <a:lnTo>
                    <a:pt x="114" y="42"/>
                  </a:lnTo>
                  <a:lnTo>
                    <a:pt x="114" y="48"/>
                  </a:lnTo>
                  <a:lnTo>
                    <a:pt x="96" y="66"/>
                  </a:lnTo>
                  <a:lnTo>
                    <a:pt x="78" y="66"/>
                  </a:lnTo>
                  <a:lnTo>
                    <a:pt x="66" y="60"/>
                  </a:lnTo>
                  <a:lnTo>
                    <a:pt x="72" y="78"/>
                  </a:lnTo>
                  <a:lnTo>
                    <a:pt x="90" y="96"/>
                  </a:lnTo>
                  <a:lnTo>
                    <a:pt x="90" y="102"/>
                  </a:lnTo>
                  <a:lnTo>
                    <a:pt x="102" y="108"/>
                  </a:lnTo>
                  <a:lnTo>
                    <a:pt x="108" y="114"/>
                  </a:lnTo>
                  <a:lnTo>
                    <a:pt x="102" y="126"/>
                  </a:lnTo>
                  <a:lnTo>
                    <a:pt x="108" y="132"/>
                  </a:lnTo>
                  <a:lnTo>
                    <a:pt x="108" y="138"/>
                  </a:lnTo>
                  <a:lnTo>
                    <a:pt x="114" y="144"/>
                  </a:lnTo>
                  <a:lnTo>
                    <a:pt x="108" y="150"/>
                  </a:lnTo>
                  <a:lnTo>
                    <a:pt x="102" y="150"/>
                  </a:lnTo>
                  <a:lnTo>
                    <a:pt x="96" y="156"/>
                  </a:lnTo>
                  <a:lnTo>
                    <a:pt x="84" y="156"/>
                  </a:lnTo>
                  <a:lnTo>
                    <a:pt x="30" y="204"/>
                  </a:lnTo>
                  <a:lnTo>
                    <a:pt x="30" y="246"/>
                  </a:lnTo>
                  <a:lnTo>
                    <a:pt x="42" y="258"/>
                  </a:lnTo>
                  <a:lnTo>
                    <a:pt x="18" y="258"/>
                  </a:lnTo>
                  <a:lnTo>
                    <a:pt x="18" y="270"/>
                  </a:lnTo>
                  <a:lnTo>
                    <a:pt x="12" y="276"/>
                  </a:lnTo>
                  <a:lnTo>
                    <a:pt x="12" y="282"/>
                  </a:lnTo>
                  <a:lnTo>
                    <a:pt x="6" y="288"/>
                  </a:lnTo>
                  <a:lnTo>
                    <a:pt x="0" y="288"/>
                  </a:lnTo>
                  <a:lnTo>
                    <a:pt x="0" y="306"/>
                  </a:lnTo>
                  <a:lnTo>
                    <a:pt x="6" y="306"/>
                  </a:lnTo>
                  <a:lnTo>
                    <a:pt x="24" y="324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88" name="Turkey" descr="© INSCALE GmbH, 05.05.2010&#10;http://www.presentationload.com/">
              <a:extLst>
                <a:ext uri="{FF2B5EF4-FFF2-40B4-BE49-F238E27FC236}">
                  <a16:creationId xmlns:a16="http://schemas.microsoft.com/office/drawing/2014/main" id="{E524E534-D1D6-4E12-9008-7C1952A9F68D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6302544" y="2995795"/>
              <a:ext cx="588825" cy="227081"/>
            </a:xfrm>
            <a:custGeom>
              <a:avLst/>
              <a:gdLst>
                <a:gd name="T0" fmla="*/ 2147483647 w 1332"/>
                <a:gd name="T1" fmla="*/ 2147483647 h 510"/>
                <a:gd name="T2" fmla="*/ 2147483647 w 1332"/>
                <a:gd name="T3" fmla="*/ 2147483647 h 510"/>
                <a:gd name="T4" fmla="*/ 2147483647 w 1332"/>
                <a:gd name="T5" fmla="*/ 2147483647 h 510"/>
                <a:gd name="T6" fmla="*/ 2147483647 w 1332"/>
                <a:gd name="T7" fmla="*/ 2147483647 h 510"/>
                <a:gd name="T8" fmla="*/ 2147483647 w 1332"/>
                <a:gd name="T9" fmla="*/ 2147483647 h 510"/>
                <a:gd name="T10" fmla="*/ 2147483647 w 1332"/>
                <a:gd name="T11" fmla="*/ 2147483647 h 510"/>
                <a:gd name="T12" fmla="*/ 2147483647 w 1332"/>
                <a:gd name="T13" fmla="*/ 2147483647 h 510"/>
                <a:gd name="T14" fmla="*/ 2147483647 w 1332"/>
                <a:gd name="T15" fmla="*/ 2147483647 h 510"/>
                <a:gd name="T16" fmla="*/ 2147483647 w 1332"/>
                <a:gd name="T17" fmla="*/ 2147483647 h 510"/>
                <a:gd name="T18" fmla="*/ 2147483647 w 1332"/>
                <a:gd name="T19" fmla="*/ 2147483647 h 510"/>
                <a:gd name="T20" fmla="*/ 2147483647 w 1332"/>
                <a:gd name="T21" fmla="*/ 2147483647 h 510"/>
                <a:gd name="T22" fmla="*/ 2147483647 w 1332"/>
                <a:gd name="T23" fmla="*/ 2147483647 h 510"/>
                <a:gd name="T24" fmla="*/ 2147483647 w 1332"/>
                <a:gd name="T25" fmla="*/ 2147483647 h 510"/>
                <a:gd name="T26" fmla="*/ 2147483647 w 1332"/>
                <a:gd name="T27" fmla="*/ 2147483647 h 510"/>
                <a:gd name="T28" fmla="*/ 2147483647 w 1332"/>
                <a:gd name="T29" fmla="*/ 2147483647 h 510"/>
                <a:gd name="T30" fmla="*/ 2147483647 w 1332"/>
                <a:gd name="T31" fmla="*/ 2147483647 h 510"/>
                <a:gd name="T32" fmla="*/ 2147483647 w 1332"/>
                <a:gd name="T33" fmla="*/ 2147483647 h 510"/>
                <a:gd name="T34" fmla="*/ 2147483647 w 1332"/>
                <a:gd name="T35" fmla="*/ 2147483647 h 510"/>
                <a:gd name="T36" fmla="*/ 2147483647 w 1332"/>
                <a:gd name="T37" fmla="*/ 2147483647 h 510"/>
                <a:gd name="T38" fmla="*/ 2147483647 w 1332"/>
                <a:gd name="T39" fmla="*/ 2147483647 h 510"/>
                <a:gd name="T40" fmla="*/ 2147483647 w 1332"/>
                <a:gd name="T41" fmla="*/ 2147483647 h 510"/>
                <a:gd name="T42" fmla="*/ 2147483647 w 1332"/>
                <a:gd name="T43" fmla="*/ 2147483647 h 510"/>
                <a:gd name="T44" fmla="*/ 2147483647 w 1332"/>
                <a:gd name="T45" fmla="*/ 2147483647 h 510"/>
                <a:gd name="T46" fmla="*/ 2147483647 w 1332"/>
                <a:gd name="T47" fmla="*/ 2147483647 h 510"/>
                <a:gd name="T48" fmla="*/ 2147483647 w 1332"/>
                <a:gd name="T49" fmla="*/ 2147483647 h 510"/>
                <a:gd name="T50" fmla="*/ 2147483647 w 1332"/>
                <a:gd name="T51" fmla="*/ 2147483647 h 510"/>
                <a:gd name="T52" fmla="*/ 2147483647 w 1332"/>
                <a:gd name="T53" fmla="*/ 2147483647 h 510"/>
                <a:gd name="T54" fmla="*/ 2147483647 w 1332"/>
                <a:gd name="T55" fmla="*/ 2147483647 h 510"/>
                <a:gd name="T56" fmla="*/ 2147483647 w 1332"/>
                <a:gd name="T57" fmla="*/ 2147483647 h 510"/>
                <a:gd name="T58" fmla="*/ 2147483647 w 1332"/>
                <a:gd name="T59" fmla="*/ 2147483647 h 510"/>
                <a:gd name="T60" fmla="*/ 2147483647 w 1332"/>
                <a:gd name="T61" fmla="*/ 2147483647 h 510"/>
                <a:gd name="T62" fmla="*/ 2147483647 w 1332"/>
                <a:gd name="T63" fmla="*/ 2147483647 h 510"/>
                <a:gd name="T64" fmla="*/ 2147483647 w 1332"/>
                <a:gd name="T65" fmla="*/ 2147483647 h 510"/>
                <a:gd name="T66" fmla="*/ 2147483647 w 1332"/>
                <a:gd name="T67" fmla="*/ 2147483647 h 510"/>
                <a:gd name="T68" fmla="*/ 2147483647 w 1332"/>
                <a:gd name="T69" fmla="*/ 2147483647 h 510"/>
                <a:gd name="T70" fmla="*/ 2147483647 w 1332"/>
                <a:gd name="T71" fmla="*/ 2147483647 h 510"/>
                <a:gd name="T72" fmla="*/ 2147483647 w 1332"/>
                <a:gd name="T73" fmla="*/ 2147483647 h 510"/>
                <a:gd name="T74" fmla="*/ 2147483647 w 1332"/>
                <a:gd name="T75" fmla="*/ 2147483647 h 510"/>
                <a:gd name="T76" fmla="*/ 2147483647 w 1332"/>
                <a:gd name="T77" fmla="*/ 2147483647 h 510"/>
                <a:gd name="T78" fmla="*/ 2147483647 w 1332"/>
                <a:gd name="T79" fmla="*/ 2147483647 h 510"/>
                <a:gd name="T80" fmla="*/ 2147483647 w 1332"/>
                <a:gd name="T81" fmla="*/ 2147483647 h 510"/>
                <a:gd name="T82" fmla="*/ 2147483647 w 1332"/>
                <a:gd name="T83" fmla="*/ 2147483647 h 510"/>
                <a:gd name="T84" fmla="*/ 2147483647 w 1332"/>
                <a:gd name="T85" fmla="*/ 2147483647 h 510"/>
                <a:gd name="T86" fmla="*/ 2147483647 w 1332"/>
                <a:gd name="T87" fmla="*/ 2147483647 h 510"/>
                <a:gd name="T88" fmla="*/ 2147483647 w 1332"/>
                <a:gd name="T89" fmla="*/ 2147483647 h 510"/>
                <a:gd name="T90" fmla="*/ 2147483647 w 1332"/>
                <a:gd name="T91" fmla="*/ 2147483647 h 510"/>
                <a:gd name="T92" fmla="*/ 2147483647 w 1332"/>
                <a:gd name="T93" fmla="*/ 2147483647 h 510"/>
                <a:gd name="T94" fmla="*/ 2147483647 w 1332"/>
                <a:gd name="T95" fmla="*/ 2147483647 h 510"/>
                <a:gd name="T96" fmla="*/ 2147483647 w 1332"/>
                <a:gd name="T97" fmla="*/ 2147483647 h 510"/>
                <a:gd name="T98" fmla="*/ 2147483647 w 1332"/>
                <a:gd name="T99" fmla="*/ 2147483647 h 510"/>
                <a:gd name="T100" fmla="*/ 2147483647 w 1332"/>
                <a:gd name="T101" fmla="*/ 2147483647 h 510"/>
                <a:gd name="T102" fmla="*/ 2147483647 w 1332"/>
                <a:gd name="T103" fmla="*/ 2147483647 h 510"/>
                <a:gd name="T104" fmla="*/ 2147483647 w 1332"/>
                <a:gd name="T105" fmla="*/ 2147483647 h 510"/>
                <a:gd name="T106" fmla="*/ 2147483647 w 1332"/>
                <a:gd name="T107" fmla="*/ 2147483647 h 510"/>
                <a:gd name="T108" fmla="*/ 2147483647 w 1332"/>
                <a:gd name="T109" fmla="*/ 2147483647 h 510"/>
                <a:gd name="T110" fmla="*/ 2147483647 w 1332"/>
                <a:gd name="T111" fmla="*/ 2147483647 h 510"/>
                <a:gd name="T112" fmla="*/ 2147483647 w 1332"/>
                <a:gd name="T113" fmla="*/ 2147483647 h 510"/>
                <a:gd name="T114" fmla="*/ 2147483647 w 1332"/>
                <a:gd name="T115" fmla="*/ 2147483647 h 51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332"/>
                <a:gd name="T175" fmla="*/ 0 h 510"/>
                <a:gd name="T176" fmla="*/ 1332 w 1332"/>
                <a:gd name="T177" fmla="*/ 510 h 51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332" h="510">
                  <a:moveTo>
                    <a:pt x="6" y="192"/>
                  </a:moveTo>
                  <a:lnTo>
                    <a:pt x="24" y="186"/>
                  </a:lnTo>
                  <a:lnTo>
                    <a:pt x="30" y="174"/>
                  </a:lnTo>
                  <a:lnTo>
                    <a:pt x="0" y="174"/>
                  </a:lnTo>
                  <a:lnTo>
                    <a:pt x="6" y="192"/>
                  </a:lnTo>
                  <a:close/>
                  <a:moveTo>
                    <a:pt x="42" y="162"/>
                  </a:moveTo>
                  <a:lnTo>
                    <a:pt x="42" y="168"/>
                  </a:lnTo>
                  <a:lnTo>
                    <a:pt x="48" y="174"/>
                  </a:lnTo>
                  <a:lnTo>
                    <a:pt x="60" y="174"/>
                  </a:lnTo>
                  <a:lnTo>
                    <a:pt x="60" y="162"/>
                  </a:lnTo>
                  <a:lnTo>
                    <a:pt x="54" y="156"/>
                  </a:lnTo>
                  <a:lnTo>
                    <a:pt x="54" y="150"/>
                  </a:lnTo>
                  <a:lnTo>
                    <a:pt x="48" y="150"/>
                  </a:lnTo>
                  <a:lnTo>
                    <a:pt x="48" y="156"/>
                  </a:lnTo>
                  <a:lnTo>
                    <a:pt x="42" y="162"/>
                  </a:lnTo>
                  <a:close/>
                  <a:moveTo>
                    <a:pt x="96" y="138"/>
                  </a:moveTo>
                  <a:lnTo>
                    <a:pt x="66" y="138"/>
                  </a:lnTo>
                  <a:lnTo>
                    <a:pt x="66" y="174"/>
                  </a:lnTo>
                  <a:lnTo>
                    <a:pt x="78" y="150"/>
                  </a:lnTo>
                  <a:lnTo>
                    <a:pt x="96" y="138"/>
                  </a:lnTo>
                  <a:close/>
                  <a:moveTo>
                    <a:pt x="1332" y="402"/>
                  </a:moveTo>
                  <a:lnTo>
                    <a:pt x="1332" y="390"/>
                  </a:lnTo>
                  <a:lnTo>
                    <a:pt x="1308" y="384"/>
                  </a:lnTo>
                  <a:lnTo>
                    <a:pt x="1308" y="354"/>
                  </a:lnTo>
                  <a:lnTo>
                    <a:pt x="1272" y="336"/>
                  </a:lnTo>
                  <a:lnTo>
                    <a:pt x="1278" y="330"/>
                  </a:lnTo>
                  <a:lnTo>
                    <a:pt x="1284" y="318"/>
                  </a:lnTo>
                  <a:lnTo>
                    <a:pt x="1284" y="312"/>
                  </a:lnTo>
                  <a:lnTo>
                    <a:pt x="1290" y="306"/>
                  </a:lnTo>
                  <a:lnTo>
                    <a:pt x="1284" y="306"/>
                  </a:lnTo>
                  <a:lnTo>
                    <a:pt x="1278" y="300"/>
                  </a:lnTo>
                  <a:lnTo>
                    <a:pt x="1278" y="288"/>
                  </a:lnTo>
                  <a:lnTo>
                    <a:pt x="1266" y="276"/>
                  </a:lnTo>
                  <a:lnTo>
                    <a:pt x="1266" y="246"/>
                  </a:lnTo>
                  <a:lnTo>
                    <a:pt x="1248" y="222"/>
                  </a:lnTo>
                  <a:lnTo>
                    <a:pt x="1272" y="222"/>
                  </a:lnTo>
                  <a:lnTo>
                    <a:pt x="1272" y="216"/>
                  </a:lnTo>
                  <a:lnTo>
                    <a:pt x="1278" y="210"/>
                  </a:lnTo>
                  <a:lnTo>
                    <a:pt x="1272" y="198"/>
                  </a:lnTo>
                  <a:lnTo>
                    <a:pt x="1272" y="186"/>
                  </a:lnTo>
                  <a:lnTo>
                    <a:pt x="1266" y="180"/>
                  </a:lnTo>
                  <a:lnTo>
                    <a:pt x="1266" y="174"/>
                  </a:lnTo>
                  <a:lnTo>
                    <a:pt x="1260" y="174"/>
                  </a:lnTo>
                  <a:lnTo>
                    <a:pt x="1248" y="180"/>
                  </a:lnTo>
                  <a:lnTo>
                    <a:pt x="1236" y="180"/>
                  </a:lnTo>
                  <a:lnTo>
                    <a:pt x="1224" y="174"/>
                  </a:lnTo>
                  <a:lnTo>
                    <a:pt x="1218" y="168"/>
                  </a:lnTo>
                  <a:lnTo>
                    <a:pt x="1212" y="156"/>
                  </a:lnTo>
                  <a:lnTo>
                    <a:pt x="1212" y="144"/>
                  </a:lnTo>
                  <a:lnTo>
                    <a:pt x="1200" y="108"/>
                  </a:lnTo>
                  <a:lnTo>
                    <a:pt x="1194" y="96"/>
                  </a:lnTo>
                  <a:lnTo>
                    <a:pt x="1194" y="84"/>
                  </a:lnTo>
                  <a:lnTo>
                    <a:pt x="1188" y="78"/>
                  </a:lnTo>
                  <a:lnTo>
                    <a:pt x="1164" y="78"/>
                  </a:lnTo>
                  <a:lnTo>
                    <a:pt x="1164" y="72"/>
                  </a:lnTo>
                  <a:lnTo>
                    <a:pt x="1158" y="60"/>
                  </a:lnTo>
                  <a:lnTo>
                    <a:pt x="1152" y="54"/>
                  </a:lnTo>
                  <a:lnTo>
                    <a:pt x="1140" y="48"/>
                  </a:lnTo>
                  <a:lnTo>
                    <a:pt x="1128" y="48"/>
                  </a:lnTo>
                  <a:lnTo>
                    <a:pt x="1116" y="54"/>
                  </a:lnTo>
                  <a:lnTo>
                    <a:pt x="1110" y="60"/>
                  </a:lnTo>
                  <a:lnTo>
                    <a:pt x="1074" y="54"/>
                  </a:lnTo>
                  <a:lnTo>
                    <a:pt x="1062" y="66"/>
                  </a:lnTo>
                  <a:lnTo>
                    <a:pt x="1026" y="90"/>
                  </a:lnTo>
                  <a:lnTo>
                    <a:pt x="1014" y="96"/>
                  </a:lnTo>
                  <a:lnTo>
                    <a:pt x="930" y="96"/>
                  </a:lnTo>
                  <a:lnTo>
                    <a:pt x="876" y="108"/>
                  </a:lnTo>
                  <a:lnTo>
                    <a:pt x="810" y="84"/>
                  </a:lnTo>
                  <a:lnTo>
                    <a:pt x="786" y="96"/>
                  </a:lnTo>
                  <a:lnTo>
                    <a:pt x="786" y="90"/>
                  </a:lnTo>
                  <a:lnTo>
                    <a:pt x="780" y="84"/>
                  </a:lnTo>
                  <a:lnTo>
                    <a:pt x="774" y="72"/>
                  </a:lnTo>
                  <a:lnTo>
                    <a:pt x="768" y="66"/>
                  </a:lnTo>
                  <a:lnTo>
                    <a:pt x="756" y="66"/>
                  </a:lnTo>
                  <a:lnTo>
                    <a:pt x="744" y="72"/>
                  </a:lnTo>
                  <a:lnTo>
                    <a:pt x="738" y="78"/>
                  </a:lnTo>
                  <a:lnTo>
                    <a:pt x="708" y="60"/>
                  </a:lnTo>
                  <a:lnTo>
                    <a:pt x="708" y="36"/>
                  </a:lnTo>
                  <a:lnTo>
                    <a:pt x="660" y="48"/>
                  </a:lnTo>
                  <a:lnTo>
                    <a:pt x="636" y="30"/>
                  </a:lnTo>
                  <a:lnTo>
                    <a:pt x="630" y="12"/>
                  </a:lnTo>
                  <a:lnTo>
                    <a:pt x="624" y="12"/>
                  </a:lnTo>
                  <a:lnTo>
                    <a:pt x="618" y="18"/>
                  </a:lnTo>
                  <a:lnTo>
                    <a:pt x="600" y="18"/>
                  </a:lnTo>
                  <a:lnTo>
                    <a:pt x="588" y="24"/>
                  </a:lnTo>
                  <a:lnTo>
                    <a:pt x="558" y="24"/>
                  </a:lnTo>
                  <a:lnTo>
                    <a:pt x="534" y="18"/>
                  </a:lnTo>
                  <a:lnTo>
                    <a:pt x="504" y="18"/>
                  </a:lnTo>
                  <a:lnTo>
                    <a:pt x="492" y="24"/>
                  </a:lnTo>
                  <a:lnTo>
                    <a:pt x="456" y="36"/>
                  </a:lnTo>
                  <a:lnTo>
                    <a:pt x="444" y="42"/>
                  </a:lnTo>
                  <a:lnTo>
                    <a:pt x="438" y="48"/>
                  </a:lnTo>
                  <a:lnTo>
                    <a:pt x="426" y="54"/>
                  </a:lnTo>
                  <a:lnTo>
                    <a:pt x="414" y="66"/>
                  </a:lnTo>
                  <a:lnTo>
                    <a:pt x="408" y="66"/>
                  </a:lnTo>
                  <a:lnTo>
                    <a:pt x="396" y="90"/>
                  </a:lnTo>
                  <a:lnTo>
                    <a:pt x="378" y="90"/>
                  </a:lnTo>
                  <a:lnTo>
                    <a:pt x="354" y="84"/>
                  </a:lnTo>
                  <a:lnTo>
                    <a:pt x="294" y="84"/>
                  </a:lnTo>
                  <a:lnTo>
                    <a:pt x="282" y="78"/>
                  </a:lnTo>
                  <a:lnTo>
                    <a:pt x="264" y="78"/>
                  </a:lnTo>
                  <a:lnTo>
                    <a:pt x="252" y="72"/>
                  </a:lnTo>
                  <a:lnTo>
                    <a:pt x="240" y="72"/>
                  </a:lnTo>
                  <a:lnTo>
                    <a:pt x="234" y="66"/>
                  </a:lnTo>
                  <a:lnTo>
                    <a:pt x="198" y="66"/>
                  </a:lnTo>
                  <a:lnTo>
                    <a:pt x="186" y="54"/>
                  </a:lnTo>
                  <a:lnTo>
                    <a:pt x="180" y="36"/>
                  </a:lnTo>
                  <a:lnTo>
                    <a:pt x="180" y="24"/>
                  </a:lnTo>
                  <a:lnTo>
                    <a:pt x="168" y="24"/>
                  </a:lnTo>
                  <a:lnTo>
                    <a:pt x="156" y="18"/>
                  </a:lnTo>
                  <a:lnTo>
                    <a:pt x="144" y="18"/>
                  </a:lnTo>
                  <a:lnTo>
                    <a:pt x="132" y="0"/>
                  </a:lnTo>
                  <a:lnTo>
                    <a:pt x="120" y="18"/>
                  </a:lnTo>
                  <a:lnTo>
                    <a:pt x="90" y="12"/>
                  </a:lnTo>
                  <a:lnTo>
                    <a:pt x="72" y="36"/>
                  </a:lnTo>
                  <a:lnTo>
                    <a:pt x="78" y="42"/>
                  </a:lnTo>
                  <a:lnTo>
                    <a:pt x="90" y="42"/>
                  </a:lnTo>
                  <a:lnTo>
                    <a:pt x="90" y="48"/>
                  </a:lnTo>
                  <a:lnTo>
                    <a:pt x="96" y="54"/>
                  </a:lnTo>
                  <a:lnTo>
                    <a:pt x="96" y="66"/>
                  </a:lnTo>
                  <a:lnTo>
                    <a:pt x="78" y="66"/>
                  </a:lnTo>
                  <a:lnTo>
                    <a:pt x="72" y="72"/>
                  </a:lnTo>
                  <a:lnTo>
                    <a:pt x="72" y="78"/>
                  </a:lnTo>
                  <a:lnTo>
                    <a:pt x="78" y="84"/>
                  </a:lnTo>
                  <a:lnTo>
                    <a:pt x="78" y="96"/>
                  </a:lnTo>
                  <a:lnTo>
                    <a:pt x="72" y="108"/>
                  </a:lnTo>
                  <a:lnTo>
                    <a:pt x="72" y="114"/>
                  </a:lnTo>
                  <a:lnTo>
                    <a:pt x="66" y="120"/>
                  </a:lnTo>
                  <a:lnTo>
                    <a:pt x="66" y="132"/>
                  </a:lnTo>
                  <a:lnTo>
                    <a:pt x="72" y="132"/>
                  </a:lnTo>
                  <a:lnTo>
                    <a:pt x="90" y="126"/>
                  </a:lnTo>
                  <a:lnTo>
                    <a:pt x="102" y="126"/>
                  </a:lnTo>
                  <a:lnTo>
                    <a:pt x="108" y="120"/>
                  </a:lnTo>
                  <a:lnTo>
                    <a:pt x="114" y="120"/>
                  </a:lnTo>
                  <a:lnTo>
                    <a:pt x="114" y="132"/>
                  </a:lnTo>
                  <a:lnTo>
                    <a:pt x="120" y="132"/>
                  </a:lnTo>
                  <a:lnTo>
                    <a:pt x="126" y="126"/>
                  </a:lnTo>
                  <a:lnTo>
                    <a:pt x="138" y="120"/>
                  </a:lnTo>
                  <a:lnTo>
                    <a:pt x="162" y="96"/>
                  </a:lnTo>
                  <a:lnTo>
                    <a:pt x="168" y="96"/>
                  </a:lnTo>
                  <a:lnTo>
                    <a:pt x="174" y="90"/>
                  </a:lnTo>
                  <a:lnTo>
                    <a:pt x="186" y="90"/>
                  </a:lnTo>
                  <a:lnTo>
                    <a:pt x="204" y="84"/>
                  </a:lnTo>
                  <a:lnTo>
                    <a:pt x="216" y="84"/>
                  </a:lnTo>
                  <a:lnTo>
                    <a:pt x="252" y="102"/>
                  </a:lnTo>
                  <a:lnTo>
                    <a:pt x="270" y="108"/>
                  </a:lnTo>
                  <a:lnTo>
                    <a:pt x="282" y="108"/>
                  </a:lnTo>
                  <a:lnTo>
                    <a:pt x="288" y="114"/>
                  </a:lnTo>
                  <a:lnTo>
                    <a:pt x="294" y="114"/>
                  </a:lnTo>
                  <a:lnTo>
                    <a:pt x="270" y="114"/>
                  </a:lnTo>
                  <a:lnTo>
                    <a:pt x="258" y="120"/>
                  </a:lnTo>
                  <a:lnTo>
                    <a:pt x="246" y="120"/>
                  </a:lnTo>
                  <a:lnTo>
                    <a:pt x="246" y="132"/>
                  </a:lnTo>
                  <a:lnTo>
                    <a:pt x="240" y="138"/>
                  </a:lnTo>
                  <a:lnTo>
                    <a:pt x="186" y="144"/>
                  </a:lnTo>
                  <a:lnTo>
                    <a:pt x="138" y="138"/>
                  </a:lnTo>
                  <a:lnTo>
                    <a:pt x="120" y="138"/>
                  </a:lnTo>
                  <a:lnTo>
                    <a:pt x="96" y="150"/>
                  </a:lnTo>
                  <a:lnTo>
                    <a:pt x="84" y="162"/>
                  </a:lnTo>
                  <a:lnTo>
                    <a:pt x="84" y="174"/>
                  </a:lnTo>
                  <a:lnTo>
                    <a:pt x="78" y="192"/>
                  </a:lnTo>
                  <a:lnTo>
                    <a:pt x="78" y="204"/>
                  </a:lnTo>
                  <a:lnTo>
                    <a:pt x="72" y="210"/>
                  </a:lnTo>
                  <a:lnTo>
                    <a:pt x="72" y="216"/>
                  </a:lnTo>
                  <a:lnTo>
                    <a:pt x="114" y="216"/>
                  </a:lnTo>
                  <a:lnTo>
                    <a:pt x="114" y="240"/>
                  </a:lnTo>
                  <a:lnTo>
                    <a:pt x="120" y="246"/>
                  </a:lnTo>
                  <a:lnTo>
                    <a:pt x="126" y="258"/>
                  </a:lnTo>
                  <a:lnTo>
                    <a:pt x="132" y="264"/>
                  </a:lnTo>
                  <a:lnTo>
                    <a:pt x="126" y="282"/>
                  </a:lnTo>
                  <a:lnTo>
                    <a:pt x="138" y="300"/>
                  </a:lnTo>
                  <a:lnTo>
                    <a:pt x="126" y="318"/>
                  </a:lnTo>
                  <a:lnTo>
                    <a:pt x="162" y="354"/>
                  </a:lnTo>
                  <a:lnTo>
                    <a:pt x="156" y="390"/>
                  </a:lnTo>
                  <a:lnTo>
                    <a:pt x="210" y="414"/>
                  </a:lnTo>
                  <a:lnTo>
                    <a:pt x="216" y="444"/>
                  </a:lnTo>
                  <a:lnTo>
                    <a:pt x="216" y="438"/>
                  </a:lnTo>
                  <a:lnTo>
                    <a:pt x="222" y="438"/>
                  </a:lnTo>
                  <a:lnTo>
                    <a:pt x="222" y="432"/>
                  </a:lnTo>
                  <a:lnTo>
                    <a:pt x="228" y="432"/>
                  </a:lnTo>
                  <a:lnTo>
                    <a:pt x="252" y="444"/>
                  </a:lnTo>
                  <a:lnTo>
                    <a:pt x="258" y="444"/>
                  </a:lnTo>
                  <a:lnTo>
                    <a:pt x="264" y="450"/>
                  </a:lnTo>
                  <a:lnTo>
                    <a:pt x="270" y="462"/>
                  </a:lnTo>
                  <a:lnTo>
                    <a:pt x="282" y="468"/>
                  </a:lnTo>
                  <a:lnTo>
                    <a:pt x="294" y="468"/>
                  </a:lnTo>
                  <a:lnTo>
                    <a:pt x="312" y="474"/>
                  </a:lnTo>
                  <a:lnTo>
                    <a:pt x="372" y="474"/>
                  </a:lnTo>
                  <a:lnTo>
                    <a:pt x="372" y="450"/>
                  </a:lnTo>
                  <a:lnTo>
                    <a:pt x="378" y="438"/>
                  </a:lnTo>
                  <a:lnTo>
                    <a:pt x="390" y="426"/>
                  </a:lnTo>
                  <a:lnTo>
                    <a:pt x="408" y="426"/>
                  </a:lnTo>
                  <a:lnTo>
                    <a:pt x="432" y="432"/>
                  </a:lnTo>
                  <a:lnTo>
                    <a:pt x="468" y="444"/>
                  </a:lnTo>
                  <a:lnTo>
                    <a:pt x="474" y="450"/>
                  </a:lnTo>
                  <a:lnTo>
                    <a:pt x="480" y="450"/>
                  </a:lnTo>
                  <a:lnTo>
                    <a:pt x="480" y="456"/>
                  </a:lnTo>
                  <a:lnTo>
                    <a:pt x="486" y="468"/>
                  </a:lnTo>
                  <a:lnTo>
                    <a:pt x="486" y="474"/>
                  </a:lnTo>
                  <a:lnTo>
                    <a:pt x="492" y="480"/>
                  </a:lnTo>
                  <a:lnTo>
                    <a:pt x="504" y="486"/>
                  </a:lnTo>
                  <a:lnTo>
                    <a:pt x="564" y="486"/>
                  </a:lnTo>
                  <a:lnTo>
                    <a:pt x="576" y="480"/>
                  </a:lnTo>
                  <a:lnTo>
                    <a:pt x="594" y="474"/>
                  </a:lnTo>
                  <a:lnTo>
                    <a:pt x="606" y="462"/>
                  </a:lnTo>
                  <a:lnTo>
                    <a:pt x="618" y="456"/>
                  </a:lnTo>
                  <a:lnTo>
                    <a:pt x="630" y="444"/>
                  </a:lnTo>
                  <a:lnTo>
                    <a:pt x="648" y="438"/>
                  </a:lnTo>
                  <a:lnTo>
                    <a:pt x="660" y="432"/>
                  </a:lnTo>
                  <a:lnTo>
                    <a:pt x="672" y="432"/>
                  </a:lnTo>
                  <a:lnTo>
                    <a:pt x="684" y="438"/>
                  </a:lnTo>
                  <a:lnTo>
                    <a:pt x="690" y="444"/>
                  </a:lnTo>
                  <a:lnTo>
                    <a:pt x="696" y="444"/>
                  </a:lnTo>
                  <a:lnTo>
                    <a:pt x="702" y="450"/>
                  </a:lnTo>
                  <a:lnTo>
                    <a:pt x="714" y="450"/>
                  </a:lnTo>
                  <a:lnTo>
                    <a:pt x="726" y="444"/>
                  </a:lnTo>
                  <a:lnTo>
                    <a:pt x="732" y="432"/>
                  </a:lnTo>
                  <a:lnTo>
                    <a:pt x="744" y="420"/>
                  </a:lnTo>
                  <a:lnTo>
                    <a:pt x="756" y="432"/>
                  </a:lnTo>
                  <a:lnTo>
                    <a:pt x="756" y="444"/>
                  </a:lnTo>
                  <a:lnTo>
                    <a:pt x="750" y="450"/>
                  </a:lnTo>
                  <a:lnTo>
                    <a:pt x="744" y="462"/>
                  </a:lnTo>
                  <a:lnTo>
                    <a:pt x="744" y="468"/>
                  </a:lnTo>
                  <a:lnTo>
                    <a:pt x="738" y="474"/>
                  </a:lnTo>
                  <a:lnTo>
                    <a:pt x="738" y="486"/>
                  </a:lnTo>
                  <a:lnTo>
                    <a:pt x="744" y="492"/>
                  </a:lnTo>
                  <a:lnTo>
                    <a:pt x="744" y="498"/>
                  </a:lnTo>
                  <a:lnTo>
                    <a:pt x="756" y="510"/>
                  </a:lnTo>
                  <a:lnTo>
                    <a:pt x="768" y="510"/>
                  </a:lnTo>
                  <a:lnTo>
                    <a:pt x="768" y="504"/>
                  </a:lnTo>
                  <a:lnTo>
                    <a:pt x="774" y="498"/>
                  </a:lnTo>
                  <a:lnTo>
                    <a:pt x="774" y="480"/>
                  </a:lnTo>
                  <a:lnTo>
                    <a:pt x="780" y="486"/>
                  </a:lnTo>
                  <a:lnTo>
                    <a:pt x="792" y="486"/>
                  </a:lnTo>
                  <a:lnTo>
                    <a:pt x="792" y="462"/>
                  </a:lnTo>
                  <a:lnTo>
                    <a:pt x="786" y="462"/>
                  </a:lnTo>
                  <a:lnTo>
                    <a:pt x="786" y="432"/>
                  </a:lnTo>
                  <a:lnTo>
                    <a:pt x="810" y="432"/>
                  </a:lnTo>
                  <a:lnTo>
                    <a:pt x="804" y="438"/>
                  </a:lnTo>
                  <a:lnTo>
                    <a:pt x="804" y="444"/>
                  </a:lnTo>
                  <a:lnTo>
                    <a:pt x="840" y="444"/>
                  </a:lnTo>
                  <a:lnTo>
                    <a:pt x="858" y="438"/>
                  </a:lnTo>
                  <a:lnTo>
                    <a:pt x="864" y="432"/>
                  </a:lnTo>
                  <a:lnTo>
                    <a:pt x="870" y="432"/>
                  </a:lnTo>
                  <a:lnTo>
                    <a:pt x="888" y="414"/>
                  </a:lnTo>
                  <a:lnTo>
                    <a:pt x="894" y="414"/>
                  </a:lnTo>
                  <a:lnTo>
                    <a:pt x="900" y="420"/>
                  </a:lnTo>
                  <a:lnTo>
                    <a:pt x="912" y="426"/>
                  </a:lnTo>
                  <a:lnTo>
                    <a:pt x="924" y="438"/>
                  </a:lnTo>
                  <a:lnTo>
                    <a:pt x="942" y="438"/>
                  </a:lnTo>
                  <a:lnTo>
                    <a:pt x="954" y="444"/>
                  </a:lnTo>
                  <a:lnTo>
                    <a:pt x="966" y="444"/>
                  </a:lnTo>
                  <a:lnTo>
                    <a:pt x="978" y="438"/>
                  </a:lnTo>
                  <a:lnTo>
                    <a:pt x="996" y="438"/>
                  </a:lnTo>
                  <a:lnTo>
                    <a:pt x="1002" y="432"/>
                  </a:lnTo>
                  <a:lnTo>
                    <a:pt x="1014" y="426"/>
                  </a:lnTo>
                  <a:lnTo>
                    <a:pt x="1026" y="414"/>
                  </a:lnTo>
                  <a:lnTo>
                    <a:pt x="1038" y="408"/>
                  </a:lnTo>
                  <a:lnTo>
                    <a:pt x="1086" y="408"/>
                  </a:lnTo>
                  <a:lnTo>
                    <a:pt x="1092" y="414"/>
                  </a:lnTo>
                  <a:lnTo>
                    <a:pt x="1110" y="414"/>
                  </a:lnTo>
                  <a:lnTo>
                    <a:pt x="1122" y="402"/>
                  </a:lnTo>
                  <a:lnTo>
                    <a:pt x="1146" y="402"/>
                  </a:lnTo>
                  <a:lnTo>
                    <a:pt x="1152" y="390"/>
                  </a:lnTo>
                  <a:lnTo>
                    <a:pt x="1152" y="384"/>
                  </a:lnTo>
                  <a:lnTo>
                    <a:pt x="1158" y="384"/>
                  </a:lnTo>
                  <a:lnTo>
                    <a:pt x="1158" y="408"/>
                  </a:lnTo>
                  <a:lnTo>
                    <a:pt x="1164" y="414"/>
                  </a:lnTo>
                  <a:lnTo>
                    <a:pt x="1170" y="414"/>
                  </a:lnTo>
                  <a:lnTo>
                    <a:pt x="1182" y="408"/>
                  </a:lnTo>
                  <a:lnTo>
                    <a:pt x="1188" y="402"/>
                  </a:lnTo>
                  <a:lnTo>
                    <a:pt x="1188" y="390"/>
                  </a:lnTo>
                  <a:lnTo>
                    <a:pt x="1230" y="390"/>
                  </a:lnTo>
                  <a:lnTo>
                    <a:pt x="1242" y="402"/>
                  </a:lnTo>
                  <a:lnTo>
                    <a:pt x="1254" y="402"/>
                  </a:lnTo>
                  <a:lnTo>
                    <a:pt x="1260" y="396"/>
                  </a:lnTo>
                  <a:lnTo>
                    <a:pt x="1260" y="390"/>
                  </a:lnTo>
                  <a:lnTo>
                    <a:pt x="1284" y="390"/>
                  </a:lnTo>
                  <a:lnTo>
                    <a:pt x="1290" y="396"/>
                  </a:lnTo>
                  <a:lnTo>
                    <a:pt x="1290" y="414"/>
                  </a:lnTo>
                  <a:lnTo>
                    <a:pt x="1332" y="402"/>
                  </a:lnTo>
                  <a:close/>
                  <a:moveTo>
                    <a:pt x="102" y="282"/>
                  </a:moveTo>
                  <a:lnTo>
                    <a:pt x="96" y="282"/>
                  </a:lnTo>
                  <a:lnTo>
                    <a:pt x="96" y="312"/>
                  </a:lnTo>
                  <a:lnTo>
                    <a:pt x="102" y="324"/>
                  </a:lnTo>
                  <a:lnTo>
                    <a:pt x="108" y="330"/>
                  </a:lnTo>
                  <a:lnTo>
                    <a:pt x="114" y="324"/>
                  </a:lnTo>
                  <a:lnTo>
                    <a:pt x="114" y="318"/>
                  </a:lnTo>
                  <a:lnTo>
                    <a:pt x="120" y="312"/>
                  </a:lnTo>
                  <a:lnTo>
                    <a:pt x="120" y="300"/>
                  </a:lnTo>
                  <a:lnTo>
                    <a:pt x="102" y="282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89" name="Slovenia" descr="© INSCALE GmbH, 05.05.2010&#10;http://www.presentationload.com/">
              <a:extLst>
                <a:ext uri="{FF2B5EF4-FFF2-40B4-BE49-F238E27FC236}">
                  <a16:creationId xmlns:a16="http://schemas.microsoft.com/office/drawing/2014/main" id="{F1520033-1DC8-4247-A15B-AB0C070C3D52}"/>
                </a:ext>
              </a:extLst>
            </p:cNvPr>
            <p:cNvSpPr>
              <a:spLocks/>
            </p:cNvSpPr>
            <p:nvPr/>
          </p:nvSpPr>
          <p:spPr bwMode="gray">
            <a:xfrm>
              <a:off x="5956550" y="2824293"/>
              <a:ext cx="92053" cy="55579"/>
            </a:xfrm>
            <a:custGeom>
              <a:avLst/>
              <a:gdLst>
                <a:gd name="T0" fmla="*/ 2147483647 w 210"/>
                <a:gd name="T1" fmla="*/ 2147483647 h 120"/>
                <a:gd name="T2" fmla="*/ 2147483647 w 210"/>
                <a:gd name="T3" fmla="*/ 2147483647 h 120"/>
                <a:gd name="T4" fmla="*/ 2147483647 w 210"/>
                <a:gd name="T5" fmla="*/ 2147483647 h 120"/>
                <a:gd name="T6" fmla="*/ 2147483647 w 210"/>
                <a:gd name="T7" fmla="*/ 2147483647 h 120"/>
                <a:gd name="T8" fmla="*/ 2147483647 w 210"/>
                <a:gd name="T9" fmla="*/ 2147483647 h 120"/>
                <a:gd name="T10" fmla="*/ 2147483647 w 210"/>
                <a:gd name="T11" fmla="*/ 2147483647 h 120"/>
                <a:gd name="T12" fmla="*/ 2147483647 w 210"/>
                <a:gd name="T13" fmla="*/ 2147483647 h 120"/>
                <a:gd name="T14" fmla="*/ 2147483647 w 210"/>
                <a:gd name="T15" fmla="*/ 2147483647 h 120"/>
                <a:gd name="T16" fmla="*/ 2147483647 w 210"/>
                <a:gd name="T17" fmla="*/ 2147483647 h 120"/>
                <a:gd name="T18" fmla="*/ 2147483647 w 210"/>
                <a:gd name="T19" fmla="*/ 2147483647 h 120"/>
                <a:gd name="T20" fmla="*/ 2147483647 w 210"/>
                <a:gd name="T21" fmla="*/ 2147483647 h 120"/>
                <a:gd name="T22" fmla="*/ 2147483647 w 210"/>
                <a:gd name="T23" fmla="*/ 2147483647 h 120"/>
                <a:gd name="T24" fmla="*/ 2147483647 w 210"/>
                <a:gd name="T25" fmla="*/ 2147483647 h 120"/>
                <a:gd name="T26" fmla="*/ 2147483647 w 210"/>
                <a:gd name="T27" fmla="*/ 2147483647 h 120"/>
                <a:gd name="T28" fmla="*/ 2147483647 w 210"/>
                <a:gd name="T29" fmla="*/ 2147483647 h 120"/>
                <a:gd name="T30" fmla="*/ 2147483647 w 210"/>
                <a:gd name="T31" fmla="*/ 2147483647 h 120"/>
                <a:gd name="T32" fmla="*/ 2147483647 w 210"/>
                <a:gd name="T33" fmla="*/ 2147483647 h 120"/>
                <a:gd name="T34" fmla="*/ 2147483647 w 210"/>
                <a:gd name="T35" fmla="*/ 2147483647 h 120"/>
                <a:gd name="T36" fmla="*/ 2147483647 w 210"/>
                <a:gd name="T37" fmla="*/ 2147483647 h 120"/>
                <a:gd name="T38" fmla="*/ 2147483647 w 210"/>
                <a:gd name="T39" fmla="*/ 2147483647 h 120"/>
                <a:gd name="T40" fmla="*/ 2147483647 w 210"/>
                <a:gd name="T41" fmla="*/ 2147483647 h 120"/>
                <a:gd name="T42" fmla="*/ 2147483647 w 210"/>
                <a:gd name="T43" fmla="*/ 0 h 120"/>
                <a:gd name="T44" fmla="*/ 2147483647 w 210"/>
                <a:gd name="T45" fmla="*/ 2147483647 h 120"/>
                <a:gd name="T46" fmla="*/ 2147483647 w 210"/>
                <a:gd name="T47" fmla="*/ 2147483647 h 120"/>
                <a:gd name="T48" fmla="*/ 2147483647 w 210"/>
                <a:gd name="T49" fmla="*/ 2147483647 h 120"/>
                <a:gd name="T50" fmla="*/ 2147483647 w 210"/>
                <a:gd name="T51" fmla="*/ 2147483647 h 120"/>
                <a:gd name="T52" fmla="*/ 2147483647 w 210"/>
                <a:gd name="T53" fmla="*/ 2147483647 h 120"/>
                <a:gd name="T54" fmla="*/ 2147483647 w 210"/>
                <a:gd name="T55" fmla="*/ 2147483647 h 120"/>
                <a:gd name="T56" fmla="*/ 2147483647 w 210"/>
                <a:gd name="T57" fmla="*/ 2147483647 h 120"/>
                <a:gd name="T58" fmla="*/ 2147483647 w 210"/>
                <a:gd name="T59" fmla="*/ 2147483647 h 120"/>
                <a:gd name="T60" fmla="*/ 2147483647 w 210"/>
                <a:gd name="T61" fmla="*/ 2147483647 h 120"/>
                <a:gd name="T62" fmla="*/ 2147483647 w 210"/>
                <a:gd name="T63" fmla="*/ 2147483647 h 120"/>
                <a:gd name="T64" fmla="*/ 2147483647 w 210"/>
                <a:gd name="T65" fmla="*/ 2147483647 h 120"/>
                <a:gd name="T66" fmla="*/ 2147483647 w 210"/>
                <a:gd name="T67" fmla="*/ 2147483647 h 120"/>
                <a:gd name="T68" fmla="*/ 0 w 210"/>
                <a:gd name="T69" fmla="*/ 2147483647 h 120"/>
                <a:gd name="T70" fmla="*/ 2147483647 w 210"/>
                <a:gd name="T71" fmla="*/ 2147483647 h 120"/>
                <a:gd name="T72" fmla="*/ 2147483647 w 210"/>
                <a:gd name="T73" fmla="*/ 2147483647 h 120"/>
                <a:gd name="T74" fmla="*/ 2147483647 w 210"/>
                <a:gd name="T75" fmla="*/ 2147483647 h 120"/>
                <a:gd name="T76" fmla="*/ 2147483647 w 210"/>
                <a:gd name="T77" fmla="*/ 2147483647 h 120"/>
                <a:gd name="T78" fmla="*/ 2147483647 w 210"/>
                <a:gd name="T79" fmla="*/ 2147483647 h 120"/>
                <a:gd name="T80" fmla="*/ 2147483647 w 210"/>
                <a:gd name="T81" fmla="*/ 2147483647 h 120"/>
                <a:gd name="T82" fmla="*/ 2147483647 w 210"/>
                <a:gd name="T83" fmla="*/ 2147483647 h 120"/>
                <a:gd name="T84" fmla="*/ 2147483647 w 210"/>
                <a:gd name="T85" fmla="*/ 2147483647 h 120"/>
                <a:gd name="T86" fmla="*/ 2147483647 w 210"/>
                <a:gd name="T87" fmla="*/ 2147483647 h 12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210"/>
                <a:gd name="T133" fmla="*/ 0 h 120"/>
                <a:gd name="T134" fmla="*/ 210 w 210"/>
                <a:gd name="T135" fmla="*/ 120 h 120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210" h="120">
                  <a:moveTo>
                    <a:pt x="24" y="120"/>
                  </a:moveTo>
                  <a:lnTo>
                    <a:pt x="42" y="120"/>
                  </a:lnTo>
                  <a:lnTo>
                    <a:pt x="42" y="108"/>
                  </a:lnTo>
                  <a:lnTo>
                    <a:pt x="54" y="114"/>
                  </a:lnTo>
                  <a:lnTo>
                    <a:pt x="72" y="114"/>
                  </a:lnTo>
                  <a:lnTo>
                    <a:pt x="78" y="102"/>
                  </a:lnTo>
                  <a:lnTo>
                    <a:pt x="78" y="108"/>
                  </a:lnTo>
                  <a:lnTo>
                    <a:pt x="84" y="114"/>
                  </a:lnTo>
                  <a:lnTo>
                    <a:pt x="126" y="114"/>
                  </a:lnTo>
                  <a:lnTo>
                    <a:pt x="126" y="96"/>
                  </a:lnTo>
                  <a:lnTo>
                    <a:pt x="138" y="90"/>
                  </a:lnTo>
                  <a:lnTo>
                    <a:pt x="150" y="78"/>
                  </a:lnTo>
                  <a:lnTo>
                    <a:pt x="150" y="72"/>
                  </a:lnTo>
                  <a:lnTo>
                    <a:pt x="144" y="66"/>
                  </a:lnTo>
                  <a:lnTo>
                    <a:pt x="144" y="54"/>
                  </a:lnTo>
                  <a:lnTo>
                    <a:pt x="174" y="54"/>
                  </a:lnTo>
                  <a:lnTo>
                    <a:pt x="186" y="48"/>
                  </a:lnTo>
                  <a:lnTo>
                    <a:pt x="186" y="36"/>
                  </a:lnTo>
                  <a:lnTo>
                    <a:pt x="210" y="36"/>
                  </a:lnTo>
                  <a:lnTo>
                    <a:pt x="192" y="24"/>
                  </a:lnTo>
                  <a:lnTo>
                    <a:pt x="186" y="6"/>
                  </a:lnTo>
                  <a:lnTo>
                    <a:pt x="180" y="0"/>
                  </a:lnTo>
                  <a:lnTo>
                    <a:pt x="174" y="12"/>
                  </a:lnTo>
                  <a:lnTo>
                    <a:pt x="168" y="30"/>
                  </a:lnTo>
                  <a:lnTo>
                    <a:pt x="144" y="24"/>
                  </a:lnTo>
                  <a:lnTo>
                    <a:pt x="132" y="30"/>
                  </a:lnTo>
                  <a:lnTo>
                    <a:pt x="84" y="30"/>
                  </a:lnTo>
                  <a:lnTo>
                    <a:pt x="84" y="42"/>
                  </a:lnTo>
                  <a:lnTo>
                    <a:pt x="54" y="42"/>
                  </a:lnTo>
                  <a:lnTo>
                    <a:pt x="48" y="36"/>
                  </a:lnTo>
                  <a:lnTo>
                    <a:pt x="30" y="36"/>
                  </a:lnTo>
                  <a:lnTo>
                    <a:pt x="24" y="42"/>
                  </a:lnTo>
                  <a:lnTo>
                    <a:pt x="6" y="42"/>
                  </a:lnTo>
                  <a:lnTo>
                    <a:pt x="6" y="48"/>
                  </a:lnTo>
                  <a:lnTo>
                    <a:pt x="0" y="54"/>
                  </a:lnTo>
                  <a:lnTo>
                    <a:pt x="12" y="60"/>
                  </a:lnTo>
                  <a:lnTo>
                    <a:pt x="6" y="96"/>
                  </a:lnTo>
                  <a:lnTo>
                    <a:pt x="18" y="96"/>
                  </a:lnTo>
                  <a:lnTo>
                    <a:pt x="30" y="102"/>
                  </a:lnTo>
                  <a:lnTo>
                    <a:pt x="36" y="102"/>
                  </a:lnTo>
                  <a:lnTo>
                    <a:pt x="36" y="108"/>
                  </a:lnTo>
                  <a:lnTo>
                    <a:pt x="30" y="108"/>
                  </a:lnTo>
                  <a:lnTo>
                    <a:pt x="30" y="114"/>
                  </a:lnTo>
                  <a:lnTo>
                    <a:pt x="24" y="120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90" name="Slovakia" descr="© INSCALE GmbH, 05.05.2010&#10;http://www.presentationload.com/">
              <a:extLst>
                <a:ext uri="{FF2B5EF4-FFF2-40B4-BE49-F238E27FC236}">
                  <a16:creationId xmlns:a16="http://schemas.microsoft.com/office/drawing/2014/main" id="{596C3D9F-D23B-419C-91D8-605CC0DB1D98}"/>
                </a:ext>
              </a:extLst>
            </p:cNvPr>
            <p:cNvSpPr>
              <a:spLocks/>
            </p:cNvSpPr>
            <p:nvPr/>
          </p:nvSpPr>
          <p:spPr bwMode="gray">
            <a:xfrm>
              <a:off x="6050191" y="2733778"/>
              <a:ext cx="160299" cy="65108"/>
            </a:xfrm>
            <a:custGeom>
              <a:avLst/>
              <a:gdLst>
                <a:gd name="T0" fmla="*/ 2147483647 w 354"/>
                <a:gd name="T1" fmla="*/ 2147483647 h 144"/>
                <a:gd name="T2" fmla="*/ 2147483647 w 354"/>
                <a:gd name="T3" fmla="*/ 2147483647 h 144"/>
                <a:gd name="T4" fmla="*/ 2147483647 w 354"/>
                <a:gd name="T5" fmla="*/ 2147483647 h 144"/>
                <a:gd name="T6" fmla="*/ 2147483647 w 354"/>
                <a:gd name="T7" fmla="*/ 2147483647 h 144"/>
                <a:gd name="T8" fmla="*/ 2147483647 w 354"/>
                <a:gd name="T9" fmla="*/ 2147483647 h 144"/>
                <a:gd name="T10" fmla="*/ 2147483647 w 354"/>
                <a:gd name="T11" fmla="*/ 2147483647 h 144"/>
                <a:gd name="T12" fmla="*/ 2147483647 w 354"/>
                <a:gd name="T13" fmla="*/ 2147483647 h 144"/>
                <a:gd name="T14" fmla="*/ 2147483647 w 354"/>
                <a:gd name="T15" fmla="*/ 0 h 144"/>
                <a:gd name="T16" fmla="*/ 2147483647 w 354"/>
                <a:gd name="T17" fmla="*/ 2147483647 h 144"/>
                <a:gd name="T18" fmla="*/ 2147483647 w 354"/>
                <a:gd name="T19" fmla="*/ 0 h 144"/>
                <a:gd name="T20" fmla="*/ 2147483647 w 354"/>
                <a:gd name="T21" fmla="*/ 2147483647 h 144"/>
                <a:gd name="T22" fmla="*/ 2147483647 w 354"/>
                <a:gd name="T23" fmla="*/ 2147483647 h 144"/>
                <a:gd name="T24" fmla="*/ 2147483647 w 354"/>
                <a:gd name="T25" fmla="*/ 2147483647 h 144"/>
                <a:gd name="T26" fmla="*/ 2147483647 w 354"/>
                <a:gd name="T27" fmla="*/ 2147483647 h 144"/>
                <a:gd name="T28" fmla="*/ 2147483647 w 354"/>
                <a:gd name="T29" fmla="*/ 2147483647 h 144"/>
                <a:gd name="T30" fmla="*/ 0 w 354"/>
                <a:gd name="T31" fmla="*/ 2147483647 h 144"/>
                <a:gd name="T32" fmla="*/ 2147483647 w 354"/>
                <a:gd name="T33" fmla="*/ 2147483647 h 144"/>
                <a:gd name="T34" fmla="*/ 2147483647 w 354"/>
                <a:gd name="T35" fmla="*/ 2147483647 h 144"/>
                <a:gd name="T36" fmla="*/ 2147483647 w 354"/>
                <a:gd name="T37" fmla="*/ 2147483647 h 144"/>
                <a:gd name="T38" fmla="*/ 2147483647 w 354"/>
                <a:gd name="T39" fmla="*/ 2147483647 h 144"/>
                <a:gd name="T40" fmla="*/ 2147483647 w 354"/>
                <a:gd name="T41" fmla="*/ 2147483647 h 144"/>
                <a:gd name="T42" fmla="*/ 2147483647 w 354"/>
                <a:gd name="T43" fmla="*/ 2147483647 h 144"/>
                <a:gd name="T44" fmla="*/ 2147483647 w 354"/>
                <a:gd name="T45" fmla="*/ 2147483647 h 144"/>
                <a:gd name="T46" fmla="*/ 2147483647 w 354"/>
                <a:gd name="T47" fmla="*/ 2147483647 h 144"/>
                <a:gd name="T48" fmla="*/ 2147483647 w 354"/>
                <a:gd name="T49" fmla="*/ 2147483647 h 144"/>
                <a:gd name="T50" fmla="*/ 2147483647 w 354"/>
                <a:gd name="T51" fmla="*/ 2147483647 h 144"/>
                <a:gd name="T52" fmla="*/ 2147483647 w 354"/>
                <a:gd name="T53" fmla="*/ 2147483647 h 144"/>
                <a:gd name="T54" fmla="*/ 2147483647 w 354"/>
                <a:gd name="T55" fmla="*/ 2147483647 h 144"/>
                <a:gd name="T56" fmla="*/ 2147483647 w 354"/>
                <a:gd name="T57" fmla="*/ 2147483647 h 144"/>
                <a:gd name="T58" fmla="*/ 2147483647 w 354"/>
                <a:gd name="T59" fmla="*/ 2147483647 h 144"/>
                <a:gd name="T60" fmla="*/ 2147483647 w 354"/>
                <a:gd name="T61" fmla="*/ 2147483647 h 144"/>
                <a:gd name="T62" fmla="*/ 2147483647 w 354"/>
                <a:gd name="T63" fmla="*/ 2147483647 h 144"/>
                <a:gd name="T64" fmla="*/ 2147483647 w 354"/>
                <a:gd name="T65" fmla="*/ 2147483647 h 144"/>
                <a:gd name="T66" fmla="*/ 2147483647 w 354"/>
                <a:gd name="T67" fmla="*/ 2147483647 h 144"/>
                <a:gd name="T68" fmla="*/ 2147483647 w 354"/>
                <a:gd name="T69" fmla="*/ 2147483647 h 144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354"/>
                <a:gd name="T106" fmla="*/ 0 h 144"/>
                <a:gd name="T107" fmla="*/ 354 w 354"/>
                <a:gd name="T108" fmla="*/ 144 h 144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354" h="144">
                  <a:moveTo>
                    <a:pt x="348" y="30"/>
                  </a:moveTo>
                  <a:lnTo>
                    <a:pt x="324" y="30"/>
                  </a:lnTo>
                  <a:lnTo>
                    <a:pt x="300" y="6"/>
                  </a:lnTo>
                  <a:lnTo>
                    <a:pt x="276" y="6"/>
                  </a:lnTo>
                  <a:lnTo>
                    <a:pt x="270" y="12"/>
                  </a:lnTo>
                  <a:lnTo>
                    <a:pt x="258" y="18"/>
                  </a:lnTo>
                  <a:lnTo>
                    <a:pt x="246" y="18"/>
                  </a:lnTo>
                  <a:lnTo>
                    <a:pt x="240" y="12"/>
                  </a:lnTo>
                  <a:lnTo>
                    <a:pt x="210" y="12"/>
                  </a:lnTo>
                  <a:lnTo>
                    <a:pt x="210" y="18"/>
                  </a:lnTo>
                  <a:lnTo>
                    <a:pt x="204" y="24"/>
                  </a:lnTo>
                  <a:lnTo>
                    <a:pt x="192" y="24"/>
                  </a:lnTo>
                  <a:lnTo>
                    <a:pt x="186" y="18"/>
                  </a:lnTo>
                  <a:lnTo>
                    <a:pt x="186" y="12"/>
                  </a:lnTo>
                  <a:lnTo>
                    <a:pt x="180" y="12"/>
                  </a:lnTo>
                  <a:lnTo>
                    <a:pt x="168" y="0"/>
                  </a:lnTo>
                  <a:lnTo>
                    <a:pt x="156" y="0"/>
                  </a:lnTo>
                  <a:lnTo>
                    <a:pt x="144" y="12"/>
                  </a:lnTo>
                  <a:lnTo>
                    <a:pt x="138" y="12"/>
                  </a:lnTo>
                  <a:lnTo>
                    <a:pt x="126" y="0"/>
                  </a:lnTo>
                  <a:lnTo>
                    <a:pt x="108" y="12"/>
                  </a:lnTo>
                  <a:lnTo>
                    <a:pt x="84" y="18"/>
                  </a:lnTo>
                  <a:lnTo>
                    <a:pt x="84" y="42"/>
                  </a:lnTo>
                  <a:lnTo>
                    <a:pt x="72" y="48"/>
                  </a:lnTo>
                  <a:lnTo>
                    <a:pt x="66" y="54"/>
                  </a:lnTo>
                  <a:lnTo>
                    <a:pt x="54" y="60"/>
                  </a:lnTo>
                  <a:lnTo>
                    <a:pt x="36" y="60"/>
                  </a:lnTo>
                  <a:lnTo>
                    <a:pt x="36" y="54"/>
                  </a:lnTo>
                  <a:lnTo>
                    <a:pt x="30" y="60"/>
                  </a:lnTo>
                  <a:lnTo>
                    <a:pt x="12" y="60"/>
                  </a:lnTo>
                  <a:lnTo>
                    <a:pt x="6" y="66"/>
                  </a:lnTo>
                  <a:lnTo>
                    <a:pt x="0" y="90"/>
                  </a:lnTo>
                  <a:lnTo>
                    <a:pt x="0" y="102"/>
                  </a:lnTo>
                  <a:lnTo>
                    <a:pt x="6" y="102"/>
                  </a:lnTo>
                  <a:lnTo>
                    <a:pt x="6" y="114"/>
                  </a:lnTo>
                  <a:lnTo>
                    <a:pt x="12" y="114"/>
                  </a:lnTo>
                  <a:lnTo>
                    <a:pt x="12" y="126"/>
                  </a:lnTo>
                  <a:lnTo>
                    <a:pt x="6" y="132"/>
                  </a:lnTo>
                  <a:lnTo>
                    <a:pt x="18" y="138"/>
                  </a:lnTo>
                  <a:lnTo>
                    <a:pt x="30" y="120"/>
                  </a:lnTo>
                  <a:lnTo>
                    <a:pt x="36" y="126"/>
                  </a:lnTo>
                  <a:lnTo>
                    <a:pt x="42" y="138"/>
                  </a:lnTo>
                  <a:lnTo>
                    <a:pt x="48" y="144"/>
                  </a:lnTo>
                  <a:lnTo>
                    <a:pt x="90" y="144"/>
                  </a:lnTo>
                  <a:lnTo>
                    <a:pt x="108" y="138"/>
                  </a:lnTo>
                  <a:lnTo>
                    <a:pt x="120" y="138"/>
                  </a:lnTo>
                  <a:lnTo>
                    <a:pt x="132" y="114"/>
                  </a:lnTo>
                  <a:lnTo>
                    <a:pt x="168" y="120"/>
                  </a:lnTo>
                  <a:lnTo>
                    <a:pt x="174" y="108"/>
                  </a:lnTo>
                  <a:lnTo>
                    <a:pt x="198" y="108"/>
                  </a:lnTo>
                  <a:lnTo>
                    <a:pt x="210" y="102"/>
                  </a:lnTo>
                  <a:lnTo>
                    <a:pt x="216" y="102"/>
                  </a:lnTo>
                  <a:lnTo>
                    <a:pt x="228" y="90"/>
                  </a:lnTo>
                  <a:lnTo>
                    <a:pt x="234" y="78"/>
                  </a:lnTo>
                  <a:lnTo>
                    <a:pt x="258" y="78"/>
                  </a:lnTo>
                  <a:lnTo>
                    <a:pt x="258" y="90"/>
                  </a:lnTo>
                  <a:lnTo>
                    <a:pt x="276" y="96"/>
                  </a:lnTo>
                  <a:lnTo>
                    <a:pt x="276" y="78"/>
                  </a:lnTo>
                  <a:lnTo>
                    <a:pt x="288" y="78"/>
                  </a:lnTo>
                  <a:lnTo>
                    <a:pt x="288" y="90"/>
                  </a:lnTo>
                  <a:lnTo>
                    <a:pt x="300" y="90"/>
                  </a:lnTo>
                  <a:lnTo>
                    <a:pt x="312" y="84"/>
                  </a:lnTo>
                  <a:lnTo>
                    <a:pt x="336" y="84"/>
                  </a:lnTo>
                  <a:lnTo>
                    <a:pt x="336" y="90"/>
                  </a:lnTo>
                  <a:lnTo>
                    <a:pt x="336" y="72"/>
                  </a:lnTo>
                  <a:lnTo>
                    <a:pt x="342" y="72"/>
                  </a:lnTo>
                  <a:lnTo>
                    <a:pt x="348" y="66"/>
                  </a:lnTo>
                  <a:lnTo>
                    <a:pt x="348" y="60"/>
                  </a:lnTo>
                  <a:lnTo>
                    <a:pt x="354" y="54"/>
                  </a:lnTo>
                  <a:lnTo>
                    <a:pt x="354" y="30"/>
                  </a:lnTo>
                  <a:lnTo>
                    <a:pt x="348" y="30"/>
                  </a:lnTo>
                  <a:close/>
                </a:path>
              </a:pathLst>
            </a:custGeom>
            <a:solidFill>
              <a:srgbClr val="24771B"/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91" name="Saudi Arabia" descr="© INSCALE GmbH, 05.05.2010&#10;http://www.presentationload.com/">
              <a:extLst>
                <a:ext uri="{FF2B5EF4-FFF2-40B4-BE49-F238E27FC236}">
                  <a16:creationId xmlns:a16="http://schemas.microsoft.com/office/drawing/2014/main" id="{1636E1E8-D373-4133-8375-17C509A9AE2F}"/>
                </a:ext>
              </a:extLst>
            </p:cNvPr>
            <p:cNvSpPr>
              <a:spLocks/>
            </p:cNvSpPr>
            <p:nvPr/>
          </p:nvSpPr>
          <p:spPr bwMode="gray">
            <a:xfrm>
              <a:off x="6616796" y="3357855"/>
              <a:ext cx="657071" cy="571674"/>
            </a:xfrm>
            <a:custGeom>
              <a:avLst/>
              <a:gdLst>
                <a:gd name="T0" fmla="*/ 2147483647 w 1488"/>
                <a:gd name="T1" fmla="*/ 2147483647 h 1278"/>
                <a:gd name="T2" fmla="*/ 2147483647 w 1488"/>
                <a:gd name="T3" fmla="*/ 2147483647 h 1278"/>
                <a:gd name="T4" fmla="*/ 2147483647 w 1488"/>
                <a:gd name="T5" fmla="*/ 2147483647 h 1278"/>
                <a:gd name="T6" fmla="*/ 2147483647 w 1488"/>
                <a:gd name="T7" fmla="*/ 2147483647 h 1278"/>
                <a:gd name="T8" fmla="*/ 2147483647 w 1488"/>
                <a:gd name="T9" fmla="*/ 2147483647 h 1278"/>
                <a:gd name="T10" fmla="*/ 2147483647 w 1488"/>
                <a:gd name="T11" fmla="*/ 2147483647 h 1278"/>
                <a:gd name="T12" fmla="*/ 2147483647 w 1488"/>
                <a:gd name="T13" fmla="*/ 2147483647 h 1278"/>
                <a:gd name="T14" fmla="*/ 2147483647 w 1488"/>
                <a:gd name="T15" fmla="*/ 2147483647 h 1278"/>
                <a:gd name="T16" fmla="*/ 2147483647 w 1488"/>
                <a:gd name="T17" fmla="*/ 2147483647 h 1278"/>
                <a:gd name="T18" fmla="*/ 2147483647 w 1488"/>
                <a:gd name="T19" fmla="*/ 2147483647 h 1278"/>
                <a:gd name="T20" fmla="*/ 2147483647 w 1488"/>
                <a:gd name="T21" fmla="*/ 2147483647 h 1278"/>
                <a:gd name="T22" fmla="*/ 2147483647 w 1488"/>
                <a:gd name="T23" fmla="*/ 2147483647 h 1278"/>
                <a:gd name="T24" fmla="*/ 2147483647 w 1488"/>
                <a:gd name="T25" fmla="*/ 2147483647 h 1278"/>
                <a:gd name="T26" fmla="*/ 2147483647 w 1488"/>
                <a:gd name="T27" fmla="*/ 2147483647 h 1278"/>
                <a:gd name="T28" fmla="*/ 2147483647 w 1488"/>
                <a:gd name="T29" fmla="*/ 2147483647 h 1278"/>
                <a:gd name="T30" fmla="*/ 2147483647 w 1488"/>
                <a:gd name="T31" fmla="*/ 2147483647 h 1278"/>
                <a:gd name="T32" fmla="*/ 2147483647 w 1488"/>
                <a:gd name="T33" fmla="*/ 2147483647 h 1278"/>
                <a:gd name="T34" fmla="*/ 2147483647 w 1488"/>
                <a:gd name="T35" fmla="*/ 2147483647 h 1278"/>
                <a:gd name="T36" fmla="*/ 2147483647 w 1488"/>
                <a:gd name="T37" fmla="*/ 2147483647 h 1278"/>
                <a:gd name="T38" fmla="*/ 2147483647 w 1488"/>
                <a:gd name="T39" fmla="*/ 0 h 1278"/>
                <a:gd name="T40" fmla="*/ 2147483647 w 1488"/>
                <a:gd name="T41" fmla="*/ 2147483647 h 1278"/>
                <a:gd name="T42" fmla="*/ 2147483647 w 1488"/>
                <a:gd name="T43" fmla="*/ 2147483647 h 1278"/>
                <a:gd name="T44" fmla="*/ 2147483647 w 1488"/>
                <a:gd name="T45" fmla="*/ 2147483647 h 1278"/>
                <a:gd name="T46" fmla="*/ 2147483647 w 1488"/>
                <a:gd name="T47" fmla="*/ 2147483647 h 1278"/>
                <a:gd name="T48" fmla="*/ 2147483647 w 1488"/>
                <a:gd name="T49" fmla="*/ 2147483647 h 1278"/>
                <a:gd name="T50" fmla="*/ 2147483647 w 1488"/>
                <a:gd name="T51" fmla="*/ 2147483647 h 1278"/>
                <a:gd name="T52" fmla="*/ 2147483647 w 1488"/>
                <a:gd name="T53" fmla="*/ 2147483647 h 1278"/>
                <a:gd name="T54" fmla="*/ 2147483647 w 1488"/>
                <a:gd name="T55" fmla="*/ 2147483647 h 1278"/>
                <a:gd name="T56" fmla="*/ 2147483647 w 1488"/>
                <a:gd name="T57" fmla="*/ 2147483647 h 1278"/>
                <a:gd name="T58" fmla="*/ 2147483647 w 1488"/>
                <a:gd name="T59" fmla="*/ 2147483647 h 1278"/>
                <a:gd name="T60" fmla="*/ 2147483647 w 1488"/>
                <a:gd name="T61" fmla="*/ 2147483647 h 1278"/>
                <a:gd name="T62" fmla="*/ 0 w 1488"/>
                <a:gd name="T63" fmla="*/ 2147483647 h 1278"/>
                <a:gd name="T64" fmla="*/ 2147483647 w 1488"/>
                <a:gd name="T65" fmla="*/ 2147483647 h 1278"/>
                <a:gd name="T66" fmla="*/ 2147483647 w 1488"/>
                <a:gd name="T67" fmla="*/ 2147483647 h 1278"/>
                <a:gd name="T68" fmla="*/ 2147483647 w 1488"/>
                <a:gd name="T69" fmla="*/ 2147483647 h 1278"/>
                <a:gd name="T70" fmla="*/ 2147483647 w 1488"/>
                <a:gd name="T71" fmla="*/ 2147483647 h 1278"/>
                <a:gd name="T72" fmla="*/ 2147483647 w 1488"/>
                <a:gd name="T73" fmla="*/ 2147483647 h 1278"/>
                <a:gd name="T74" fmla="*/ 2147483647 w 1488"/>
                <a:gd name="T75" fmla="*/ 2147483647 h 1278"/>
                <a:gd name="T76" fmla="*/ 2147483647 w 1488"/>
                <a:gd name="T77" fmla="*/ 2147483647 h 1278"/>
                <a:gd name="T78" fmla="*/ 2147483647 w 1488"/>
                <a:gd name="T79" fmla="*/ 2147483647 h 1278"/>
                <a:gd name="T80" fmla="*/ 2147483647 w 1488"/>
                <a:gd name="T81" fmla="*/ 2147483647 h 1278"/>
                <a:gd name="T82" fmla="*/ 2147483647 w 1488"/>
                <a:gd name="T83" fmla="*/ 2147483647 h 1278"/>
                <a:gd name="T84" fmla="*/ 2147483647 w 1488"/>
                <a:gd name="T85" fmla="*/ 2147483647 h 1278"/>
                <a:gd name="T86" fmla="*/ 2147483647 w 1488"/>
                <a:gd name="T87" fmla="*/ 2147483647 h 1278"/>
                <a:gd name="T88" fmla="*/ 2147483647 w 1488"/>
                <a:gd name="T89" fmla="*/ 2147483647 h 1278"/>
                <a:gd name="T90" fmla="*/ 2147483647 w 1488"/>
                <a:gd name="T91" fmla="*/ 2147483647 h 1278"/>
                <a:gd name="T92" fmla="*/ 2147483647 w 1488"/>
                <a:gd name="T93" fmla="*/ 2147483647 h 1278"/>
                <a:gd name="T94" fmla="*/ 2147483647 w 1488"/>
                <a:gd name="T95" fmla="*/ 2147483647 h 1278"/>
                <a:gd name="T96" fmla="*/ 2147483647 w 1488"/>
                <a:gd name="T97" fmla="*/ 2147483647 h 1278"/>
                <a:gd name="T98" fmla="*/ 2147483647 w 1488"/>
                <a:gd name="T99" fmla="*/ 2147483647 h 1278"/>
                <a:gd name="T100" fmla="*/ 2147483647 w 1488"/>
                <a:gd name="T101" fmla="*/ 2147483647 h 1278"/>
                <a:gd name="T102" fmla="*/ 2147483647 w 1488"/>
                <a:gd name="T103" fmla="*/ 2147483647 h 1278"/>
                <a:gd name="T104" fmla="*/ 2147483647 w 1488"/>
                <a:gd name="T105" fmla="*/ 2147483647 h 1278"/>
                <a:gd name="T106" fmla="*/ 2147483647 w 1488"/>
                <a:gd name="T107" fmla="*/ 2147483647 h 1278"/>
                <a:gd name="T108" fmla="*/ 2147483647 w 1488"/>
                <a:gd name="T109" fmla="*/ 2147483647 h 1278"/>
                <a:gd name="T110" fmla="*/ 2147483647 w 1488"/>
                <a:gd name="T111" fmla="*/ 2147483647 h 1278"/>
                <a:gd name="T112" fmla="*/ 2147483647 w 1488"/>
                <a:gd name="T113" fmla="*/ 2147483647 h 1278"/>
                <a:gd name="T114" fmla="*/ 2147483647 w 1488"/>
                <a:gd name="T115" fmla="*/ 2147483647 h 1278"/>
                <a:gd name="T116" fmla="*/ 2147483647 w 1488"/>
                <a:gd name="T117" fmla="*/ 2147483647 h 1278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488"/>
                <a:gd name="T178" fmla="*/ 0 h 1278"/>
                <a:gd name="T179" fmla="*/ 1488 w 1488"/>
                <a:gd name="T180" fmla="*/ 1278 h 1278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488" h="1278">
                  <a:moveTo>
                    <a:pt x="1464" y="792"/>
                  </a:moveTo>
                  <a:lnTo>
                    <a:pt x="1464" y="780"/>
                  </a:lnTo>
                  <a:lnTo>
                    <a:pt x="1458" y="774"/>
                  </a:lnTo>
                  <a:lnTo>
                    <a:pt x="1416" y="768"/>
                  </a:lnTo>
                  <a:lnTo>
                    <a:pt x="1320" y="756"/>
                  </a:lnTo>
                  <a:lnTo>
                    <a:pt x="1284" y="750"/>
                  </a:lnTo>
                  <a:lnTo>
                    <a:pt x="1266" y="750"/>
                  </a:lnTo>
                  <a:lnTo>
                    <a:pt x="1260" y="738"/>
                  </a:lnTo>
                  <a:lnTo>
                    <a:pt x="1248" y="732"/>
                  </a:lnTo>
                  <a:lnTo>
                    <a:pt x="1242" y="720"/>
                  </a:lnTo>
                  <a:lnTo>
                    <a:pt x="1218" y="696"/>
                  </a:lnTo>
                  <a:lnTo>
                    <a:pt x="1206" y="672"/>
                  </a:lnTo>
                  <a:lnTo>
                    <a:pt x="1188" y="654"/>
                  </a:lnTo>
                  <a:lnTo>
                    <a:pt x="1188" y="642"/>
                  </a:lnTo>
                  <a:lnTo>
                    <a:pt x="1182" y="636"/>
                  </a:lnTo>
                  <a:lnTo>
                    <a:pt x="1182" y="618"/>
                  </a:lnTo>
                  <a:lnTo>
                    <a:pt x="1176" y="624"/>
                  </a:lnTo>
                  <a:lnTo>
                    <a:pt x="1164" y="612"/>
                  </a:lnTo>
                  <a:lnTo>
                    <a:pt x="1146" y="612"/>
                  </a:lnTo>
                  <a:lnTo>
                    <a:pt x="1140" y="600"/>
                  </a:lnTo>
                  <a:lnTo>
                    <a:pt x="1134" y="594"/>
                  </a:lnTo>
                  <a:lnTo>
                    <a:pt x="1128" y="582"/>
                  </a:lnTo>
                  <a:lnTo>
                    <a:pt x="1122" y="564"/>
                  </a:lnTo>
                  <a:lnTo>
                    <a:pt x="1116" y="552"/>
                  </a:lnTo>
                  <a:lnTo>
                    <a:pt x="1116" y="540"/>
                  </a:lnTo>
                  <a:lnTo>
                    <a:pt x="1110" y="534"/>
                  </a:lnTo>
                  <a:lnTo>
                    <a:pt x="1098" y="528"/>
                  </a:lnTo>
                  <a:lnTo>
                    <a:pt x="1086" y="516"/>
                  </a:lnTo>
                  <a:lnTo>
                    <a:pt x="1074" y="510"/>
                  </a:lnTo>
                  <a:lnTo>
                    <a:pt x="1068" y="498"/>
                  </a:lnTo>
                  <a:lnTo>
                    <a:pt x="1068" y="462"/>
                  </a:lnTo>
                  <a:lnTo>
                    <a:pt x="1062" y="450"/>
                  </a:lnTo>
                  <a:lnTo>
                    <a:pt x="1062" y="438"/>
                  </a:lnTo>
                  <a:lnTo>
                    <a:pt x="1050" y="426"/>
                  </a:lnTo>
                  <a:lnTo>
                    <a:pt x="1002" y="402"/>
                  </a:lnTo>
                  <a:lnTo>
                    <a:pt x="996" y="396"/>
                  </a:lnTo>
                  <a:lnTo>
                    <a:pt x="990" y="384"/>
                  </a:lnTo>
                  <a:lnTo>
                    <a:pt x="990" y="360"/>
                  </a:lnTo>
                  <a:lnTo>
                    <a:pt x="972" y="342"/>
                  </a:lnTo>
                  <a:lnTo>
                    <a:pt x="966" y="330"/>
                  </a:lnTo>
                  <a:lnTo>
                    <a:pt x="960" y="324"/>
                  </a:lnTo>
                  <a:lnTo>
                    <a:pt x="960" y="300"/>
                  </a:lnTo>
                  <a:lnTo>
                    <a:pt x="954" y="300"/>
                  </a:lnTo>
                  <a:lnTo>
                    <a:pt x="948" y="294"/>
                  </a:lnTo>
                  <a:lnTo>
                    <a:pt x="882" y="294"/>
                  </a:lnTo>
                  <a:lnTo>
                    <a:pt x="876" y="288"/>
                  </a:lnTo>
                  <a:lnTo>
                    <a:pt x="876" y="252"/>
                  </a:lnTo>
                  <a:lnTo>
                    <a:pt x="852" y="246"/>
                  </a:lnTo>
                  <a:lnTo>
                    <a:pt x="804" y="246"/>
                  </a:lnTo>
                  <a:lnTo>
                    <a:pt x="750" y="240"/>
                  </a:lnTo>
                  <a:lnTo>
                    <a:pt x="684" y="240"/>
                  </a:lnTo>
                  <a:lnTo>
                    <a:pt x="492" y="96"/>
                  </a:lnTo>
                  <a:lnTo>
                    <a:pt x="480" y="90"/>
                  </a:lnTo>
                  <a:lnTo>
                    <a:pt x="474" y="84"/>
                  </a:lnTo>
                  <a:lnTo>
                    <a:pt x="426" y="60"/>
                  </a:lnTo>
                  <a:lnTo>
                    <a:pt x="414" y="48"/>
                  </a:lnTo>
                  <a:lnTo>
                    <a:pt x="402" y="42"/>
                  </a:lnTo>
                  <a:lnTo>
                    <a:pt x="372" y="12"/>
                  </a:lnTo>
                  <a:lnTo>
                    <a:pt x="306" y="12"/>
                  </a:lnTo>
                  <a:lnTo>
                    <a:pt x="294" y="0"/>
                  </a:lnTo>
                  <a:lnTo>
                    <a:pt x="288" y="6"/>
                  </a:lnTo>
                  <a:lnTo>
                    <a:pt x="276" y="12"/>
                  </a:lnTo>
                  <a:lnTo>
                    <a:pt x="270" y="12"/>
                  </a:lnTo>
                  <a:lnTo>
                    <a:pt x="264" y="18"/>
                  </a:lnTo>
                  <a:lnTo>
                    <a:pt x="252" y="24"/>
                  </a:lnTo>
                  <a:lnTo>
                    <a:pt x="210" y="24"/>
                  </a:lnTo>
                  <a:lnTo>
                    <a:pt x="198" y="48"/>
                  </a:lnTo>
                  <a:lnTo>
                    <a:pt x="132" y="48"/>
                  </a:lnTo>
                  <a:lnTo>
                    <a:pt x="120" y="54"/>
                  </a:lnTo>
                  <a:lnTo>
                    <a:pt x="108" y="54"/>
                  </a:lnTo>
                  <a:lnTo>
                    <a:pt x="108" y="60"/>
                  </a:lnTo>
                  <a:lnTo>
                    <a:pt x="132" y="60"/>
                  </a:lnTo>
                  <a:lnTo>
                    <a:pt x="144" y="66"/>
                  </a:lnTo>
                  <a:lnTo>
                    <a:pt x="156" y="66"/>
                  </a:lnTo>
                  <a:lnTo>
                    <a:pt x="180" y="90"/>
                  </a:lnTo>
                  <a:lnTo>
                    <a:pt x="192" y="114"/>
                  </a:lnTo>
                  <a:lnTo>
                    <a:pt x="198" y="120"/>
                  </a:lnTo>
                  <a:lnTo>
                    <a:pt x="198" y="132"/>
                  </a:lnTo>
                  <a:lnTo>
                    <a:pt x="192" y="138"/>
                  </a:lnTo>
                  <a:lnTo>
                    <a:pt x="192" y="150"/>
                  </a:lnTo>
                  <a:lnTo>
                    <a:pt x="186" y="156"/>
                  </a:lnTo>
                  <a:lnTo>
                    <a:pt x="180" y="168"/>
                  </a:lnTo>
                  <a:lnTo>
                    <a:pt x="174" y="174"/>
                  </a:lnTo>
                  <a:lnTo>
                    <a:pt x="162" y="180"/>
                  </a:lnTo>
                  <a:lnTo>
                    <a:pt x="150" y="180"/>
                  </a:lnTo>
                  <a:lnTo>
                    <a:pt x="138" y="186"/>
                  </a:lnTo>
                  <a:lnTo>
                    <a:pt x="132" y="186"/>
                  </a:lnTo>
                  <a:lnTo>
                    <a:pt x="120" y="198"/>
                  </a:lnTo>
                  <a:lnTo>
                    <a:pt x="120" y="210"/>
                  </a:lnTo>
                  <a:lnTo>
                    <a:pt x="108" y="234"/>
                  </a:lnTo>
                  <a:lnTo>
                    <a:pt x="96" y="246"/>
                  </a:lnTo>
                  <a:lnTo>
                    <a:pt x="60" y="246"/>
                  </a:lnTo>
                  <a:lnTo>
                    <a:pt x="36" y="234"/>
                  </a:lnTo>
                  <a:lnTo>
                    <a:pt x="6" y="234"/>
                  </a:lnTo>
                  <a:lnTo>
                    <a:pt x="6" y="264"/>
                  </a:lnTo>
                  <a:lnTo>
                    <a:pt x="0" y="306"/>
                  </a:lnTo>
                  <a:lnTo>
                    <a:pt x="0" y="348"/>
                  </a:lnTo>
                  <a:lnTo>
                    <a:pt x="6" y="372"/>
                  </a:lnTo>
                  <a:lnTo>
                    <a:pt x="24" y="378"/>
                  </a:lnTo>
                  <a:lnTo>
                    <a:pt x="36" y="390"/>
                  </a:lnTo>
                  <a:lnTo>
                    <a:pt x="54" y="390"/>
                  </a:lnTo>
                  <a:lnTo>
                    <a:pt x="72" y="408"/>
                  </a:lnTo>
                  <a:lnTo>
                    <a:pt x="90" y="438"/>
                  </a:lnTo>
                  <a:lnTo>
                    <a:pt x="102" y="474"/>
                  </a:lnTo>
                  <a:lnTo>
                    <a:pt x="120" y="504"/>
                  </a:lnTo>
                  <a:lnTo>
                    <a:pt x="132" y="516"/>
                  </a:lnTo>
                  <a:lnTo>
                    <a:pt x="150" y="528"/>
                  </a:lnTo>
                  <a:lnTo>
                    <a:pt x="162" y="540"/>
                  </a:lnTo>
                  <a:lnTo>
                    <a:pt x="174" y="558"/>
                  </a:lnTo>
                  <a:lnTo>
                    <a:pt x="180" y="570"/>
                  </a:lnTo>
                  <a:lnTo>
                    <a:pt x="186" y="594"/>
                  </a:lnTo>
                  <a:lnTo>
                    <a:pt x="192" y="612"/>
                  </a:lnTo>
                  <a:lnTo>
                    <a:pt x="198" y="636"/>
                  </a:lnTo>
                  <a:lnTo>
                    <a:pt x="210" y="648"/>
                  </a:lnTo>
                  <a:lnTo>
                    <a:pt x="234" y="660"/>
                  </a:lnTo>
                  <a:lnTo>
                    <a:pt x="264" y="660"/>
                  </a:lnTo>
                  <a:lnTo>
                    <a:pt x="282" y="666"/>
                  </a:lnTo>
                  <a:lnTo>
                    <a:pt x="294" y="678"/>
                  </a:lnTo>
                  <a:lnTo>
                    <a:pt x="312" y="708"/>
                  </a:lnTo>
                  <a:lnTo>
                    <a:pt x="330" y="756"/>
                  </a:lnTo>
                  <a:lnTo>
                    <a:pt x="336" y="804"/>
                  </a:lnTo>
                  <a:lnTo>
                    <a:pt x="342" y="840"/>
                  </a:lnTo>
                  <a:lnTo>
                    <a:pt x="348" y="870"/>
                  </a:lnTo>
                  <a:lnTo>
                    <a:pt x="366" y="906"/>
                  </a:lnTo>
                  <a:lnTo>
                    <a:pt x="384" y="924"/>
                  </a:lnTo>
                  <a:lnTo>
                    <a:pt x="390" y="936"/>
                  </a:lnTo>
                  <a:lnTo>
                    <a:pt x="414" y="936"/>
                  </a:lnTo>
                  <a:lnTo>
                    <a:pt x="438" y="948"/>
                  </a:lnTo>
                  <a:lnTo>
                    <a:pt x="456" y="972"/>
                  </a:lnTo>
                  <a:lnTo>
                    <a:pt x="480" y="1008"/>
                  </a:lnTo>
                  <a:lnTo>
                    <a:pt x="504" y="1056"/>
                  </a:lnTo>
                  <a:lnTo>
                    <a:pt x="552" y="1128"/>
                  </a:lnTo>
                  <a:lnTo>
                    <a:pt x="582" y="1170"/>
                  </a:lnTo>
                  <a:lnTo>
                    <a:pt x="606" y="1206"/>
                  </a:lnTo>
                  <a:lnTo>
                    <a:pt x="618" y="1236"/>
                  </a:lnTo>
                  <a:lnTo>
                    <a:pt x="618" y="1266"/>
                  </a:lnTo>
                  <a:lnTo>
                    <a:pt x="612" y="1278"/>
                  </a:lnTo>
                  <a:lnTo>
                    <a:pt x="624" y="1266"/>
                  </a:lnTo>
                  <a:lnTo>
                    <a:pt x="630" y="1254"/>
                  </a:lnTo>
                  <a:lnTo>
                    <a:pt x="636" y="1248"/>
                  </a:lnTo>
                  <a:lnTo>
                    <a:pt x="636" y="1200"/>
                  </a:lnTo>
                  <a:lnTo>
                    <a:pt x="642" y="1188"/>
                  </a:lnTo>
                  <a:lnTo>
                    <a:pt x="648" y="1182"/>
                  </a:lnTo>
                  <a:lnTo>
                    <a:pt x="654" y="1182"/>
                  </a:lnTo>
                  <a:lnTo>
                    <a:pt x="672" y="1200"/>
                  </a:lnTo>
                  <a:lnTo>
                    <a:pt x="696" y="1194"/>
                  </a:lnTo>
                  <a:lnTo>
                    <a:pt x="702" y="1188"/>
                  </a:lnTo>
                  <a:lnTo>
                    <a:pt x="792" y="1188"/>
                  </a:lnTo>
                  <a:lnTo>
                    <a:pt x="804" y="1194"/>
                  </a:lnTo>
                  <a:lnTo>
                    <a:pt x="810" y="1200"/>
                  </a:lnTo>
                  <a:lnTo>
                    <a:pt x="888" y="1200"/>
                  </a:lnTo>
                  <a:lnTo>
                    <a:pt x="894" y="1206"/>
                  </a:lnTo>
                  <a:lnTo>
                    <a:pt x="900" y="1218"/>
                  </a:lnTo>
                  <a:lnTo>
                    <a:pt x="912" y="1224"/>
                  </a:lnTo>
                  <a:lnTo>
                    <a:pt x="924" y="1224"/>
                  </a:lnTo>
                  <a:lnTo>
                    <a:pt x="930" y="1212"/>
                  </a:lnTo>
                  <a:lnTo>
                    <a:pt x="936" y="1206"/>
                  </a:lnTo>
                  <a:lnTo>
                    <a:pt x="936" y="1188"/>
                  </a:lnTo>
                  <a:lnTo>
                    <a:pt x="942" y="1176"/>
                  </a:lnTo>
                  <a:lnTo>
                    <a:pt x="948" y="1170"/>
                  </a:lnTo>
                  <a:lnTo>
                    <a:pt x="954" y="1158"/>
                  </a:lnTo>
                  <a:lnTo>
                    <a:pt x="966" y="1146"/>
                  </a:lnTo>
                  <a:lnTo>
                    <a:pt x="972" y="1134"/>
                  </a:lnTo>
                  <a:lnTo>
                    <a:pt x="990" y="1116"/>
                  </a:lnTo>
                  <a:lnTo>
                    <a:pt x="1020" y="1098"/>
                  </a:lnTo>
                  <a:lnTo>
                    <a:pt x="1050" y="1092"/>
                  </a:lnTo>
                  <a:lnTo>
                    <a:pt x="1068" y="1086"/>
                  </a:lnTo>
                  <a:lnTo>
                    <a:pt x="1092" y="1086"/>
                  </a:lnTo>
                  <a:lnTo>
                    <a:pt x="1140" y="1080"/>
                  </a:lnTo>
                  <a:lnTo>
                    <a:pt x="1188" y="1068"/>
                  </a:lnTo>
                  <a:lnTo>
                    <a:pt x="1230" y="1062"/>
                  </a:lnTo>
                  <a:lnTo>
                    <a:pt x="1248" y="1062"/>
                  </a:lnTo>
                  <a:lnTo>
                    <a:pt x="1452" y="990"/>
                  </a:lnTo>
                  <a:lnTo>
                    <a:pt x="1488" y="816"/>
                  </a:lnTo>
                  <a:lnTo>
                    <a:pt x="1482" y="810"/>
                  </a:lnTo>
                  <a:lnTo>
                    <a:pt x="1470" y="804"/>
                  </a:lnTo>
                  <a:lnTo>
                    <a:pt x="1464" y="798"/>
                  </a:lnTo>
                  <a:lnTo>
                    <a:pt x="1464" y="792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92" name="Russia" descr="© INSCALE GmbH, 05.05.2010&#10;http://www.presentationload.com/">
              <a:extLst>
                <a:ext uri="{FF2B5EF4-FFF2-40B4-BE49-F238E27FC236}">
                  <a16:creationId xmlns:a16="http://schemas.microsoft.com/office/drawing/2014/main" id="{6A21D3AC-C252-48C8-A2F4-20E8E6D33B3B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6124786" y="1736525"/>
              <a:ext cx="4007499" cy="1292618"/>
            </a:xfrm>
            <a:custGeom>
              <a:avLst/>
              <a:gdLst>
                <a:gd name="T0" fmla="*/ 2147483647 w 9048"/>
                <a:gd name="T1" fmla="*/ 2147483647 h 2880"/>
                <a:gd name="T2" fmla="*/ 2147483647 w 9048"/>
                <a:gd name="T3" fmla="*/ 2147483647 h 2880"/>
                <a:gd name="T4" fmla="*/ 2147483647 w 9048"/>
                <a:gd name="T5" fmla="*/ 2147483647 h 2880"/>
                <a:gd name="T6" fmla="*/ 2147483647 w 9048"/>
                <a:gd name="T7" fmla="*/ 2147483647 h 2880"/>
                <a:gd name="T8" fmla="*/ 2147483647 w 9048"/>
                <a:gd name="T9" fmla="*/ 2147483647 h 2880"/>
                <a:gd name="T10" fmla="*/ 2147483647 w 9048"/>
                <a:gd name="T11" fmla="*/ 2147483647 h 2880"/>
                <a:gd name="T12" fmla="*/ 2147483647 w 9048"/>
                <a:gd name="T13" fmla="*/ 2147483647 h 2880"/>
                <a:gd name="T14" fmla="*/ 2147483647 w 9048"/>
                <a:gd name="T15" fmla="*/ 2147483647 h 2880"/>
                <a:gd name="T16" fmla="*/ 2147483647 w 9048"/>
                <a:gd name="T17" fmla="*/ 2147483647 h 2880"/>
                <a:gd name="T18" fmla="*/ 2147483647 w 9048"/>
                <a:gd name="T19" fmla="*/ 2147483647 h 2880"/>
                <a:gd name="T20" fmla="*/ 2147483647 w 9048"/>
                <a:gd name="T21" fmla="*/ 2147483647 h 2880"/>
                <a:gd name="T22" fmla="*/ 2147483647 w 9048"/>
                <a:gd name="T23" fmla="*/ 2147483647 h 2880"/>
                <a:gd name="T24" fmla="*/ 2147483647 w 9048"/>
                <a:gd name="T25" fmla="*/ 2147483647 h 2880"/>
                <a:gd name="T26" fmla="*/ 2147483647 w 9048"/>
                <a:gd name="T27" fmla="*/ 2147483647 h 2880"/>
                <a:gd name="T28" fmla="*/ 2147483647 w 9048"/>
                <a:gd name="T29" fmla="*/ 2147483647 h 2880"/>
                <a:gd name="T30" fmla="*/ 2147483647 w 9048"/>
                <a:gd name="T31" fmla="*/ 2147483647 h 2880"/>
                <a:gd name="T32" fmla="*/ 2147483647 w 9048"/>
                <a:gd name="T33" fmla="*/ 2147483647 h 2880"/>
                <a:gd name="T34" fmla="*/ 2147483647 w 9048"/>
                <a:gd name="T35" fmla="*/ 2147483647 h 2880"/>
                <a:gd name="T36" fmla="*/ 2147483647 w 9048"/>
                <a:gd name="T37" fmla="*/ 2147483647 h 2880"/>
                <a:gd name="T38" fmla="*/ 2147483647 w 9048"/>
                <a:gd name="T39" fmla="*/ 2147483647 h 2880"/>
                <a:gd name="T40" fmla="*/ 2147483647 w 9048"/>
                <a:gd name="T41" fmla="*/ 2147483647 h 2880"/>
                <a:gd name="T42" fmla="*/ 2147483647 w 9048"/>
                <a:gd name="T43" fmla="*/ 2147483647 h 2880"/>
                <a:gd name="T44" fmla="*/ 2147483647 w 9048"/>
                <a:gd name="T45" fmla="*/ 2147483647 h 2880"/>
                <a:gd name="T46" fmla="*/ 2147483647 w 9048"/>
                <a:gd name="T47" fmla="*/ 2147483647 h 2880"/>
                <a:gd name="T48" fmla="*/ 2147483647 w 9048"/>
                <a:gd name="T49" fmla="*/ 2147483647 h 2880"/>
                <a:gd name="T50" fmla="*/ 2147483647 w 9048"/>
                <a:gd name="T51" fmla="*/ 2147483647 h 2880"/>
                <a:gd name="T52" fmla="*/ 2147483647 w 9048"/>
                <a:gd name="T53" fmla="*/ 2147483647 h 2880"/>
                <a:gd name="T54" fmla="*/ 2147483647 w 9048"/>
                <a:gd name="T55" fmla="*/ 2147483647 h 2880"/>
                <a:gd name="T56" fmla="*/ 2147483647 w 9048"/>
                <a:gd name="T57" fmla="*/ 2147483647 h 2880"/>
                <a:gd name="T58" fmla="*/ 2147483647 w 9048"/>
                <a:gd name="T59" fmla="*/ 2147483647 h 2880"/>
                <a:gd name="T60" fmla="*/ 2147483647 w 9048"/>
                <a:gd name="T61" fmla="*/ 2147483647 h 2880"/>
                <a:gd name="T62" fmla="*/ 2147483647 w 9048"/>
                <a:gd name="T63" fmla="*/ 2147483647 h 2880"/>
                <a:gd name="T64" fmla="*/ 2147483647 w 9048"/>
                <a:gd name="T65" fmla="*/ 2147483647 h 2880"/>
                <a:gd name="T66" fmla="*/ 2147483647 w 9048"/>
                <a:gd name="T67" fmla="*/ 2147483647 h 2880"/>
                <a:gd name="T68" fmla="*/ 2147483647 w 9048"/>
                <a:gd name="T69" fmla="*/ 2147483647 h 2880"/>
                <a:gd name="T70" fmla="*/ 2147483647 w 9048"/>
                <a:gd name="T71" fmla="*/ 2147483647 h 2880"/>
                <a:gd name="T72" fmla="*/ 2147483647 w 9048"/>
                <a:gd name="T73" fmla="*/ 2147483647 h 2880"/>
                <a:gd name="T74" fmla="*/ 2147483647 w 9048"/>
                <a:gd name="T75" fmla="*/ 2147483647 h 2880"/>
                <a:gd name="T76" fmla="*/ 2147483647 w 9048"/>
                <a:gd name="T77" fmla="*/ 2147483647 h 2880"/>
                <a:gd name="T78" fmla="*/ 2147483647 w 9048"/>
                <a:gd name="T79" fmla="*/ 2147483647 h 2880"/>
                <a:gd name="T80" fmla="*/ 2147483647 w 9048"/>
                <a:gd name="T81" fmla="*/ 2147483647 h 2880"/>
                <a:gd name="T82" fmla="*/ 2147483647 w 9048"/>
                <a:gd name="T83" fmla="*/ 2147483647 h 2880"/>
                <a:gd name="T84" fmla="*/ 2147483647 w 9048"/>
                <a:gd name="T85" fmla="*/ 2147483647 h 2880"/>
                <a:gd name="T86" fmla="*/ 2147483647 w 9048"/>
                <a:gd name="T87" fmla="*/ 2147483647 h 2880"/>
                <a:gd name="T88" fmla="*/ 2147483647 w 9048"/>
                <a:gd name="T89" fmla="*/ 2147483647 h 2880"/>
                <a:gd name="T90" fmla="*/ 2147483647 w 9048"/>
                <a:gd name="T91" fmla="*/ 2147483647 h 2880"/>
                <a:gd name="T92" fmla="*/ 2147483647 w 9048"/>
                <a:gd name="T93" fmla="*/ 2147483647 h 2880"/>
                <a:gd name="T94" fmla="*/ 2147483647 w 9048"/>
                <a:gd name="T95" fmla="*/ 2147483647 h 2880"/>
                <a:gd name="T96" fmla="*/ 2147483647 w 9048"/>
                <a:gd name="T97" fmla="*/ 2147483647 h 2880"/>
                <a:gd name="T98" fmla="*/ 2147483647 w 9048"/>
                <a:gd name="T99" fmla="*/ 2147483647 h 2880"/>
                <a:gd name="T100" fmla="*/ 2147483647 w 9048"/>
                <a:gd name="T101" fmla="*/ 2147483647 h 2880"/>
                <a:gd name="T102" fmla="*/ 2147483647 w 9048"/>
                <a:gd name="T103" fmla="*/ 2147483647 h 2880"/>
                <a:gd name="T104" fmla="*/ 2147483647 w 9048"/>
                <a:gd name="T105" fmla="*/ 2147483647 h 2880"/>
                <a:gd name="T106" fmla="*/ 2147483647 w 9048"/>
                <a:gd name="T107" fmla="*/ 2147483647 h 2880"/>
                <a:gd name="T108" fmla="*/ 2147483647 w 9048"/>
                <a:gd name="T109" fmla="*/ 2147483647 h 2880"/>
                <a:gd name="T110" fmla="*/ 2147483647 w 9048"/>
                <a:gd name="T111" fmla="*/ 2147483647 h 2880"/>
                <a:gd name="T112" fmla="*/ 2147483647 w 9048"/>
                <a:gd name="T113" fmla="*/ 2147483647 h 2880"/>
                <a:gd name="T114" fmla="*/ 2147483647 w 9048"/>
                <a:gd name="T115" fmla="*/ 2147483647 h 2880"/>
                <a:gd name="T116" fmla="*/ 2147483647 w 9048"/>
                <a:gd name="T117" fmla="*/ 2147483647 h 2880"/>
                <a:gd name="T118" fmla="*/ 2147483647 w 9048"/>
                <a:gd name="T119" fmla="*/ 2147483647 h 2880"/>
                <a:gd name="T120" fmla="*/ 2147483647 w 9048"/>
                <a:gd name="T121" fmla="*/ 2147483647 h 2880"/>
                <a:gd name="T122" fmla="*/ 2147483647 w 9048"/>
                <a:gd name="T123" fmla="*/ 2147483647 h 2880"/>
                <a:gd name="T124" fmla="*/ 2147483647 w 9048"/>
                <a:gd name="T125" fmla="*/ 2147483647 h 288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9048"/>
                <a:gd name="T190" fmla="*/ 0 h 2880"/>
                <a:gd name="T191" fmla="*/ 9048 w 9048"/>
                <a:gd name="T192" fmla="*/ 2880 h 2880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9048" h="2880">
                  <a:moveTo>
                    <a:pt x="2790" y="546"/>
                  </a:moveTo>
                  <a:lnTo>
                    <a:pt x="2760" y="540"/>
                  </a:lnTo>
                  <a:lnTo>
                    <a:pt x="2736" y="558"/>
                  </a:lnTo>
                  <a:lnTo>
                    <a:pt x="2778" y="570"/>
                  </a:lnTo>
                  <a:lnTo>
                    <a:pt x="2790" y="546"/>
                  </a:lnTo>
                  <a:close/>
                  <a:moveTo>
                    <a:pt x="2832" y="522"/>
                  </a:moveTo>
                  <a:lnTo>
                    <a:pt x="2820" y="516"/>
                  </a:lnTo>
                  <a:lnTo>
                    <a:pt x="2814" y="510"/>
                  </a:lnTo>
                  <a:lnTo>
                    <a:pt x="2808" y="510"/>
                  </a:lnTo>
                  <a:lnTo>
                    <a:pt x="2808" y="528"/>
                  </a:lnTo>
                  <a:lnTo>
                    <a:pt x="2820" y="534"/>
                  </a:lnTo>
                  <a:lnTo>
                    <a:pt x="2832" y="534"/>
                  </a:lnTo>
                  <a:lnTo>
                    <a:pt x="2844" y="540"/>
                  </a:lnTo>
                  <a:lnTo>
                    <a:pt x="2850" y="540"/>
                  </a:lnTo>
                  <a:lnTo>
                    <a:pt x="2850" y="534"/>
                  </a:lnTo>
                  <a:lnTo>
                    <a:pt x="2844" y="528"/>
                  </a:lnTo>
                  <a:lnTo>
                    <a:pt x="2832" y="522"/>
                  </a:lnTo>
                  <a:close/>
                  <a:moveTo>
                    <a:pt x="1704" y="18"/>
                  </a:moveTo>
                  <a:lnTo>
                    <a:pt x="1710" y="18"/>
                  </a:lnTo>
                  <a:lnTo>
                    <a:pt x="1716" y="12"/>
                  </a:lnTo>
                  <a:lnTo>
                    <a:pt x="1728" y="6"/>
                  </a:lnTo>
                  <a:lnTo>
                    <a:pt x="1734" y="0"/>
                  </a:lnTo>
                  <a:lnTo>
                    <a:pt x="1644" y="0"/>
                  </a:lnTo>
                  <a:lnTo>
                    <a:pt x="1638" y="12"/>
                  </a:lnTo>
                  <a:lnTo>
                    <a:pt x="1680" y="12"/>
                  </a:lnTo>
                  <a:lnTo>
                    <a:pt x="1686" y="18"/>
                  </a:lnTo>
                  <a:lnTo>
                    <a:pt x="1704" y="18"/>
                  </a:lnTo>
                  <a:close/>
                  <a:moveTo>
                    <a:pt x="1740" y="60"/>
                  </a:moveTo>
                  <a:lnTo>
                    <a:pt x="1746" y="60"/>
                  </a:lnTo>
                  <a:lnTo>
                    <a:pt x="1758" y="48"/>
                  </a:lnTo>
                  <a:lnTo>
                    <a:pt x="1764" y="48"/>
                  </a:lnTo>
                  <a:lnTo>
                    <a:pt x="1770" y="54"/>
                  </a:lnTo>
                  <a:lnTo>
                    <a:pt x="1782" y="54"/>
                  </a:lnTo>
                  <a:lnTo>
                    <a:pt x="1788" y="60"/>
                  </a:lnTo>
                  <a:lnTo>
                    <a:pt x="1800" y="60"/>
                  </a:lnTo>
                  <a:lnTo>
                    <a:pt x="1812" y="48"/>
                  </a:lnTo>
                  <a:lnTo>
                    <a:pt x="1812" y="36"/>
                  </a:lnTo>
                  <a:lnTo>
                    <a:pt x="1806" y="30"/>
                  </a:lnTo>
                  <a:lnTo>
                    <a:pt x="1794" y="24"/>
                  </a:lnTo>
                  <a:lnTo>
                    <a:pt x="1758" y="24"/>
                  </a:lnTo>
                  <a:lnTo>
                    <a:pt x="1710" y="48"/>
                  </a:lnTo>
                  <a:lnTo>
                    <a:pt x="1716" y="54"/>
                  </a:lnTo>
                  <a:lnTo>
                    <a:pt x="1728" y="60"/>
                  </a:lnTo>
                  <a:lnTo>
                    <a:pt x="1740" y="60"/>
                  </a:lnTo>
                  <a:close/>
                  <a:moveTo>
                    <a:pt x="2382" y="510"/>
                  </a:moveTo>
                  <a:lnTo>
                    <a:pt x="2400" y="504"/>
                  </a:lnTo>
                  <a:lnTo>
                    <a:pt x="2412" y="498"/>
                  </a:lnTo>
                  <a:lnTo>
                    <a:pt x="2412" y="486"/>
                  </a:lnTo>
                  <a:lnTo>
                    <a:pt x="2406" y="486"/>
                  </a:lnTo>
                  <a:lnTo>
                    <a:pt x="2400" y="480"/>
                  </a:lnTo>
                  <a:lnTo>
                    <a:pt x="2346" y="480"/>
                  </a:lnTo>
                  <a:lnTo>
                    <a:pt x="2346" y="492"/>
                  </a:lnTo>
                  <a:lnTo>
                    <a:pt x="2358" y="504"/>
                  </a:lnTo>
                  <a:lnTo>
                    <a:pt x="2370" y="510"/>
                  </a:lnTo>
                  <a:lnTo>
                    <a:pt x="2382" y="510"/>
                  </a:lnTo>
                  <a:close/>
                  <a:moveTo>
                    <a:pt x="1590" y="30"/>
                  </a:moveTo>
                  <a:lnTo>
                    <a:pt x="1548" y="24"/>
                  </a:lnTo>
                  <a:lnTo>
                    <a:pt x="1554" y="36"/>
                  </a:lnTo>
                  <a:lnTo>
                    <a:pt x="1590" y="30"/>
                  </a:lnTo>
                  <a:close/>
                  <a:moveTo>
                    <a:pt x="1890" y="696"/>
                  </a:moveTo>
                  <a:lnTo>
                    <a:pt x="1896" y="708"/>
                  </a:lnTo>
                  <a:lnTo>
                    <a:pt x="1920" y="720"/>
                  </a:lnTo>
                  <a:lnTo>
                    <a:pt x="1950" y="738"/>
                  </a:lnTo>
                  <a:lnTo>
                    <a:pt x="1974" y="744"/>
                  </a:lnTo>
                  <a:lnTo>
                    <a:pt x="1992" y="738"/>
                  </a:lnTo>
                  <a:lnTo>
                    <a:pt x="1980" y="720"/>
                  </a:lnTo>
                  <a:lnTo>
                    <a:pt x="1950" y="702"/>
                  </a:lnTo>
                  <a:lnTo>
                    <a:pt x="1914" y="696"/>
                  </a:lnTo>
                  <a:lnTo>
                    <a:pt x="1890" y="696"/>
                  </a:lnTo>
                  <a:close/>
                  <a:moveTo>
                    <a:pt x="3108" y="126"/>
                  </a:moveTo>
                  <a:lnTo>
                    <a:pt x="3120" y="108"/>
                  </a:lnTo>
                  <a:lnTo>
                    <a:pt x="3030" y="108"/>
                  </a:lnTo>
                  <a:lnTo>
                    <a:pt x="3108" y="126"/>
                  </a:lnTo>
                  <a:close/>
                  <a:moveTo>
                    <a:pt x="1560" y="102"/>
                  </a:moveTo>
                  <a:lnTo>
                    <a:pt x="1632" y="102"/>
                  </a:lnTo>
                  <a:lnTo>
                    <a:pt x="1608" y="84"/>
                  </a:lnTo>
                  <a:lnTo>
                    <a:pt x="1560" y="102"/>
                  </a:lnTo>
                  <a:close/>
                  <a:moveTo>
                    <a:pt x="1572" y="60"/>
                  </a:moveTo>
                  <a:lnTo>
                    <a:pt x="1584" y="66"/>
                  </a:lnTo>
                  <a:lnTo>
                    <a:pt x="1596" y="78"/>
                  </a:lnTo>
                  <a:lnTo>
                    <a:pt x="1620" y="66"/>
                  </a:lnTo>
                  <a:lnTo>
                    <a:pt x="1620" y="72"/>
                  </a:lnTo>
                  <a:lnTo>
                    <a:pt x="1644" y="72"/>
                  </a:lnTo>
                  <a:lnTo>
                    <a:pt x="1668" y="60"/>
                  </a:lnTo>
                  <a:lnTo>
                    <a:pt x="1674" y="54"/>
                  </a:lnTo>
                  <a:lnTo>
                    <a:pt x="1680" y="54"/>
                  </a:lnTo>
                  <a:lnTo>
                    <a:pt x="1626" y="48"/>
                  </a:lnTo>
                  <a:lnTo>
                    <a:pt x="1614" y="54"/>
                  </a:lnTo>
                  <a:lnTo>
                    <a:pt x="1608" y="54"/>
                  </a:lnTo>
                  <a:lnTo>
                    <a:pt x="1602" y="48"/>
                  </a:lnTo>
                  <a:lnTo>
                    <a:pt x="1584" y="48"/>
                  </a:lnTo>
                  <a:lnTo>
                    <a:pt x="1572" y="60"/>
                  </a:lnTo>
                  <a:close/>
                  <a:moveTo>
                    <a:pt x="1662" y="36"/>
                  </a:moveTo>
                  <a:lnTo>
                    <a:pt x="1602" y="36"/>
                  </a:lnTo>
                  <a:lnTo>
                    <a:pt x="1650" y="48"/>
                  </a:lnTo>
                  <a:lnTo>
                    <a:pt x="1662" y="36"/>
                  </a:lnTo>
                  <a:close/>
                  <a:moveTo>
                    <a:pt x="1542" y="522"/>
                  </a:moveTo>
                  <a:lnTo>
                    <a:pt x="1500" y="528"/>
                  </a:lnTo>
                  <a:lnTo>
                    <a:pt x="1512" y="552"/>
                  </a:lnTo>
                  <a:lnTo>
                    <a:pt x="1542" y="534"/>
                  </a:lnTo>
                  <a:lnTo>
                    <a:pt x="1524" y="558"/>
                  </a:lnTo>
                  <a:lnTo>
                    <a:pt x="1518" y="558"/>
                  </a:lnTo>
                  <a:lnTo>
                    <a:pt x="1512" y="564"/>
                  </a:lnTo>
                  <a:lnTo>
                    <a:pt x="1506" y="564"/>
                  </a:lnTo>
                  <a:lnTo>
                    <a:pt x="1494" y="570"/>
                  </a:lnTo>
                  <a:lnTo>
                    <a:pt x="1488" y="576"/>
                  </a:lnTo>
                  <a:lnTo>
                    <a:pt x="1488" y="582"/>
                  </a:lnTo>
                  <a:lnTo>
                    <a:pt x="1500" y="594"/>
                  </a:lnTo>
                  <a:lnTo>
                    <a:pt x="1524" y="606"/>
                  </a:lnTo>
                  <a:lnTo>
                    <a:pt x="1566" y="606"/>
                  </a:lnTo>
                  <a:lnTo>
                    <a:pt x="1590" y="612"/>
                  </a:lnTo>
                  <a:lnTo>
                    <a:pt x="1608" y="618"/>
                  </a:lnTo>
                  <a:lnTo>
                    <a:pt x="1614" y="624"/>
                  </a:lnTo>
                  <a:lnTo>
                    <a:pt x="1620" y="636"/>
                  </a:lnTo>
                  <a:lnTo>
                    <a:pt x="1620" y="648"/>
                  </a:lnTo>
                  <a:lnTo>
                    <a:pt x="1626" y="654"/>
                  </a:lnTo>
                  <a:lnTo>
                    <a:pt x="1626" y="660"/>
                  </a:lnTo>
                  <a:lnTo>
                    <a:pt x="1644" y="660"/>
                  </a:lnTo>
                  <a:lnTo>
                    <a:pt x="1662" y="666"/>
                  </a:lnTo>
                  <a:lnTo>
                    <a:pt x="1674" y="666"/>
                  </a:lnTo>
                  <a:lnTo>
                    <a:pt x="1692" y="672"/>
                  </a:lnTo>
                  <a:lnTo>
                    <a:pt x="1704" y="672"/>
                  </a:lnTo>
                  <a:lnTo>
                    <a:pt x="1818" y="666"/>
                  </a:lnTo>
                  <a:lnTo>
                    <a:pt x="1806" y="666"/>
                  </a:lnTo>
                  <a:lnTo>
                    <a:pt x="1734" y="642"/>
                  </a:lnTo>
                  <a:lnTo>
                    <a:pt x="1704" y="618"/>
                  </a:lnTo>
                  <a:lnTo>
                    <a:pt x="1692" y="600"/>
                  </a:lnTo>
                  <a:lnTo>
                    <a:pt x="1686" y="588"/>
                  </a:lnTo>
                  <a:lnTo>
                    <a:pt x="1674" y="582"/>
                  </a:lnTo>
                  <a:lnTo>
                    <a:pt x="1674" y="570"/>
                  </a:lnTo>
                  <a:lnTo>
                    <a:pt x="1668" y="564"/>
                  </a:lnTo>
                  <a:lnTo>
                    <a:pt x="1692" y="516"/>
                  </a:lnTo>
                  <a:lnTo>
                    <a:pt x="1686" y="510"/>
                  </a:lnTo>
                  <a:lnTo>
                    <a:pt x="1686" y="504"/>
                  </a:lnTo>
                  <a:lnTo>
                    <a:pt x="1674" y="504"/>
                  </a:lnTo>
                  <a:lnTo>
                    <a:pt x="1710" y="498"/>
                  </a:lnTo>
                  <a:lnTo>
                    <a:pt x="1698" y="480"/>
                  </a:lnTo>
                  <a:lnTo>
                    <a:pt x="1734" y="480"/>
                  </a:lnTo>
                  <a:lnTo>
                    <a:pt x="1710" y="468"/>
                  </a:lnTo>
                  <a:lnTo>
                    <a:pt x="1734" y="474"/>
                  </a:lnTo>
                  <a:lnTo>
                    <a:pt x="1740" y="462"/>
                  </a:lnTo>
                  <a:lnTo>
                    <a:pt x="1722" y="450"/>
                  </a:lnTo>
                  <a:lnTo>
                    <a:pt x="1764" y="450"/>
                  </a:lnTo>
                  <a:lnTo>
                    <a:pt x="1770" y="444"/>
                  </a:lnTo>
                  <a:lnTo>
                    <a:pt x="1752" y="426"/>
                  </a:lnTo>
                  <a:lnTo>
                    <a:pt x="1782" y="432"/>
                  </a:lnTo>
                  <a:lnTo>
                    <a:pt x="1782" y="402"/>
                  </a:lnTo>
                  <a:lnTo>
                    <a:pt x="1788" y="408"/>
                  </a:lnTo>
                  <a:lnTo>
                    <a:pt x="1800" y="414"/>
                  </a:lnTo>
                  <a:lnTo>
                    <a:pt x="1812" y="414"/>
                  </a:lnTo>
                  <a:lnTo>
                    <a:pt x="1830" y="408"/>
                  </a:lnTo>
                  <a:lnTo>
                    <a:pt x="1842" y="402"/>
                  </a:lnTo>
                  <a:lnTo>
                    <a:pt x="1860" y="390"/>
                  </a:lnTo>
                  <a:lnTo>
                    <a:pt x="1878" y="372"/>
                  </a:lnTo>
                  <a:lnTo>
                    <a:pt x="1896" y="372"/>
                  </a:lnTo>
                  <a:lnTo>
                    <a:pt x="1938" y="366"/>
                  </a:lnTo>
                  <a:lnTo>
                    <a:pt x="1992" y="354"/>
                  </a:lnTo>
                  <a:lnTo>
                    <a:pt x="2046" y="348"/>
                  </a:lnTo>
                  <a:lnTo>
                    <a:pt x="2094" y="336"/>
                  </a:lnTo>
                  <a:lnTo>
                    <a:pt x="2124" y="330"/>
                  </a:lnTo>
                  <a:lnTo>
                    <a:pt x="2136" y="324"/>
                  </a:lnTo>
                  <a:lnTo>
                    <a:pt x="2154" y="318"/>
                  </a:lnTo>
                  <a:lnTo>
                    <a:pt x="2160" y="312"/>
                  </a:lnTo>
                  <a:lnTo>
                    <a:pt x="2166" y="300"/>
                  </a:lnTo>
                  <a:lnTo>
                    <a:pt x="2166" y="294"/>
                  </a:lnTo>
                  <a:lnTo>
                    <a:pt x="2154" y="282"/>
                  </a:lnTo>
                  <a:lnTo>
                    <a:pt x="2136" y="276"/>
                  </a:lnTo>
                  <a:lnTo>
                    <a:pt x="2088" y="270"/>
                  </a:lnTo>
                  <a:lnTo>
                    <a:pt x="2046" y="276"/>
                  </a:lnTo>
                  <a:lnTo>
                    <a:pt x="2016" y="288"/>
                  </a:lnTo>
                  <a:lnTo>
                    <a:pt x="1980" y="300"/>
                  </a:lnTo>
                  <a:lnTo>
                    <a:pt x="1938" y="318"/>
                  </a:lnTo>
                  <a:lnTo>
                    <a:pt x="1860" y="318"/>
                  </a:lnTo>
                  <a:lnTo>
                    <a:pt x="1842" y="312"/>
                  </a:lnTo>
                  <a:lnTo>
                    <a:pt x="1824" y="312"/>
                  </a:lnTo>
                  <a:lnTo>
                    <a:pt x="1806" y="336"/>
                  </a:lnTo>
                  <a:lnTo>
                    <a:pt x="1782" y="318"/>
                  </a:lnTo>
                  <a:lnTo>
                    <a:pt x="1728" y="342"/>
                  </a:lnTo>
                  <a:lnTo>
                    <a:pt x="1698" y="342"/>
                  </a:lnTo>
                  <a:lnTo>
                    <a:pt x="1668" y="366"/>
                  </a:lnTo>
                  <a:lnTo>
                    <a:pt x="1692" y="372"/>
                  </a:lnTo>
                  <a:lnTo>
                    <a:pt x="1644" y="372"/>
                  </a:lnTo>
                  <a:lnTo>
                    <a:pt x="1614" y="378"/>
                  </a:lnTo>
                  <a:lnTo>
                    <a:pt x="1614" y="396"/>
                  </a:lnTo>
                  <a:lnTo>
                    <a:pt x="1638" y="378"/>
                  </a:lnTo>
                  <a:lnTo>
                    <a:pt x="1644" y="396"/>
                  </a:lnTo>
                  <a:lnTo>
                    <a:pt x="1668" y="396"/>
                  </a:lnTo>
                  <a:lnTo>
                    <a:pt x="1662" y="408"/>
                  </a:lnTo>
                  <a:lnTo>
                    <a:pt x="1620" y="408"/>
                  </a:lnTo>
                  <a:lnTo>
                    <a:pt x="1614" y="420"/>
                  </a:lnTo>
                  <a:lnTo>
                    <a:pt x="1644" y="426"/>
                  </a:lnTo>
                  <a:lnTo>
                    <a:pt x="1596" y="432"/>
                  </a:lnTo>
                  <a:lnTo>
                    <a:pt x="1632" y="438"/>
                  </a:lnTo>
                  <a:lnTo>
                    <a:pt x="1584" y="444"/>
                  </a:lnTo>
                  <a:lnTo>
                    <a:pt x="1584" y="462"/>
                  </a:lnTo>
                  <a:lnTo>
                    <a:pt x="1554" y="474"/>
                  </a:lnTo>
                  <a:lnTo>
                    <a:pt x="1560" y="486"/>
                  </a:lnTo>
                  <a:lnTo>
                    <a:pt x="1602" y="468"/>
                  </a:lnTo>
                  <a:lnTo>
                    <a:pt x="1590" y="498"/>
                  </a:lnTo>
                  <a:lnTo>
                    <a:pt x="1554" y="498"/>
                  </a:lnTo>
                  <a:lnTo>
                    <a:pt x="1542" y="504"/>
                  </a:lnTo>
                  <a:lnTo>
                    <a:pt x="1542" y="522"/>
                  </a:lnTo>
                  <a:close/>
                  <a:moveTo>
                    <a:pt x="5778" y="498"/>
                  </a:moveTo>
                  <a:lnTo>
                    <a:pt x="5850" y="486"/>
                  </a:lnTo>
                  <a:lnTo>
                    <a:pt x="5958" y="504"/>
                  </a:lnTo>
                  <a:lnTo>
                    <a:pt x="5952" y="492"/>
                  </a:lnTo>
                  <a:lnTo>
                    <a:pt x="5940" y="486"/>
                  </a:lnTo>
                  <a:lnTo>
                    <a:pt x="5928" y="474"/>
                  </a:lnTo>
                  <a:lnTo>
                    <a:pt x="5904" y="462"/>
                  </a:lnTo>
                  <a:lnTo>
                    <a:pt x="5844" y="462"/>
                  </a:lnTo>
                  <a:lnTo>
                    <a:pt x="5808" y="468"/>
                  </a:lnTo>
                  <a:lnTo>
                    <a:pt x="5796" y="468"/>
                  </a:lnTo>
                  <a:lnTo>
                    <a:pt x="5778" y="498"/>
                  </a:lnTo>
                  <a:close/>
                  <a:moveTo>
                    <a:pt x="5784" y="378"/>
                  </a:moveTo>
                  <a:lnTo>
                    <a:pt x="5838" y="384"/>
                  </a:lnTo>
                  <a:lnTo>
                    <a:pt x="5844" y="378"/>
                  </a:lnTo>
                  <a:lnTo>
                    <a:pt x="5850" y="366"/>
                  </a:lnTo>
                  <a:lnTo>
                    <a:pt x="5838" y="354"/>
                  </a:lnTo>
                  <a:lnTo>
                    <a:pt x="5802" y="354"/>
                  </a:lnTo>
                  <a:lnTo>
                    <a:pt x="5742" y="342"/>
                  </a:lnTo>
                  <a:lnTo>
                    <a:pt x="5724" y="342"/>
                  </a:lnTo>
                  <a:lnTo>
                    <a:pt x="5718" y="348"/>
                  </a:lnTo>
                  <a:lnTo>
                    <a:pt x="5730" y="354"/>
                  </a:lnTo>
                  <a:lnTo>
                    <a:pt x="5742" y="366"/>
                  </a:lnTo>
                  <a:lnTo>
                    <a:pt x="5754" y="372"/>
                  </a:lnTo>
                  <a:lnTo>
                    <a:pt x="5772" y="372"/>
                  </a:lnTo>
                  <a:lnTo>
                    <a:pt x="5778" y="378"/>
                  </a:lnTo>
                  <a:lnTo>
                    <a:pt x="5784" y="378"/>
                  </a:lnTo>
                  <a:close/>
                  <a:moveTo>
                    <a:pt x="5724" y="432"/>
                  </a:moveTo>
                  <a:lnTo>
                    <a:pt x="5712" y="444"/>
                  </a:lnTo>
                  <a:lnTo>
                    <a:pt x="5712" y="456"/>
                  </a:lnTo>
                  <a:lnTo>
                    <a:pt x="5724" y="462"/>
                  </a:lnTo>
                  <a:lnTo>
                    <a:pt x="5772" y="462"/>
                  </a:lnTo>
                  <a:lnTo>
                    <a:pt x="5778" y="456"/>
                  </a:lnTo>
                  <a:lnTo>
                    <a:pt x="5778" y="450"/>
                  </a:lnTo>
                  <a:lnTo>
                    <a:pt x="5766" y="438"/>
                  </a:lnTo>
                  <a:lnTo>
                    <a:pt x="5742" y="426"/>
                  </a:lnTo>
                  <a:lnTo>
                    <a:pt x="5730" y="426"/>
                  </a:lnTo>
                  <a:lnTo>
                    <a:pt x="5724" y="432"/>
                  </a:lnTo>
                  <a:close/>
                  <a:moveTo>
                    <a:pt x="3072" y="96"/>
                  </a:moveTo>
                  <a:lnTo>
                    <a:pt x="3192" y="96"/>
                  </a:lnTo>
                  <a:lnTo>
                    <a:pt x="3204" y="90"/>
                  </a:lnTo>
                  <a:lnTo>
                    <a:pt x="3228" y="90"/>
                  </a:lnTo>
                  <a:lnTo>
                    <a:pt x="3240" y="84"/>
                  </a:lnTo>
                  <a:lnTo>
                    <a:pt x="3240" y="72"/>
                  </a:lnTo>
                  <a:lnTo>
                    <a:pt x="3222" y="60"/>
                  </a:lnTo>
                  <a:lnTo>
                    <a:pt x="3192" y="42"/>
                  </a:lnTo>
                  <a:lnTo>
                    <a:pt x="3156" y="30"/>
                  </a:lnTo>
                  <a:lnTo>
                    <a:pt x="3132" y="24"/>
                  </a:lnTo>
                  <a:lnTo>
                    <a:pt x="3120" y="18"/>
                  </a:lnTo>
                  <a:lnTo>
                    <a:pt x="3108" y="18"/>
                  </a:lnTo>
                  <a:lnTo>
                    <a:pt x="3096" y="12"/>
                  </a:lnTo>
                  <a:lnTo>
                    <a:pt x="3060" y="12"/>
                  </a:lnTo>
                  <a:lnTo>
                    <a:pt x="3048" y="18"/>
                  </a:lnTo>
                  <a:lnTo>
                    <a:pt x="3036" y="18"/>
                  </a:lnTo>
                  <a:lnTo>
                    <a:pt x="3030" y="30"/>
                  </a:lnTo>
                  <a:lnTo>
                    <a:pt x="3030" y="42"/>
                  </a:lnTo>
                  <a:lnTo>
                    <a:pt x="3036" y="54"/>
                  </a:lnTo>
                  <a:lnTo>
                    <a:pt x="3048" y="66"/>
                  </a:lnTo>
                  <a:lnTo>
                    <a:pt x="3054" y="78"/>
                  </a:lnTo>
                  <a:lnTo>
                    <a:pt x="3072" y="96"/>
                  </a:lnTo>
                  <a:close/>
                  <a:moveTo>
                    <a:pt x="6138" y="408"/>
                  </a:moveTo>
                  <a:lnTo>
                    <a:pt x="6144" y="402"/>
                  </a:lnTo>
                  <a:lnTo>
                    <a:pt x="6132" y="396"/>
                  </a:lnTo>
                  <a:lnTo>
                    <a:pt x="6102" y="390"/>
                  </a:lnTo>
                  <a:lnTo>
                    <a:pt x="6036" y="390"/>
                  </a:lnTo>
                  <a:lnTo>
                    <a:pt x="6012" y="366"/>
                  </a:lnTo>
                  <a:lnTo>
                    <a:pt x="6000" y="360"/>
                  </a:lnTo>
                  <a:lnTo>
                    <a:pt x="5970" y="360"/>
                  </a:lnTo>
                  <a:lnTo>
                    <a:pt x="5958" y="366"/>
                  </a:lnTo>
                  <a:lnTo>
                    <a:pt x="5910" y="366"/>
                  </a:lnTo>
                  <a:lnTo>
                    <a:pt x="5946" y="390"/>
                  </a:lnTo>
                  <a:lnTo>
                    <a:pt x="5964" y="396"/>
                  </a:lnTo>
                  <a:lnTo>
                    <a:pt x="6000" y="402"/>
                  </a:lnTo>
                  <a:lnTo>
                    <a:pt x="6054" y="414"/>
                  </a:lnTo>
                  <a:lnTo>
                    <a:pt x="6102" y="414"/>
                  </a:lnTo>
                  <a:lnTo>
                    <a:pt x="6138" y="408"/>
                  </a:lnTo>
                  <a:close/>
                  <a:moveTo>
                    <a:pt x="7602" y="744"/>
                  </a:moveTo>
                  <a:lnTo>
                    <a:pt x="7596" y="732"/>
                  </a:lnTo>
                  <a:lnTo>
                    <a:pt x="7572" y="726"/>
                  </a:lnTo>
                  <a:lnTo>
                    <a:pt x="7512" y="714"/>
                  </a:lnTo>
                  <a:lnTo>
                    <a:pt x="7500" y="714"/>
                  </a:lnTo>
                  <a:lnTo>
                    <a:pt x="7512" y="726"/>
                  </a:lnTo>
                  <a:lnTo>
                    <a:pt x="7548" y="738"/>
                  </a:lnTo>
                  <a:lnTo>
                    <a:pt x="7584" y="744"/>
                  </a:lnTo>
                  <a:lnTo>
                    <a:pt x="7602" y="744"/>
                  </a:lnTo>
                  <a:close/>
                  <a:moveTo>
                    <a:pt x="3162" y="120"/>
                  </a:moveTo>
                  <a:lnTo>
                    <a:pt x="3216" y="138"/>
                  </a:lnTo>
                  <a:lnTo>
                    <a:pt x="3246" y="144"/>
                  </a:lnTo>
                  <a:lnTo>
                    <a:pt x="3264" y="144"/>
                  </a:lnTo>
                  <a:lnTo>
                    <a:pt x="3312" y="138"/>
                  </a:lnTo>
                  <a:lnTo>
                    <a:pt x="3372" y="156"/>
                  </a:lnTo>
                  <a:lnTo>
                    <a:pt x="3432" y="156"/>
                  </a:lnTo>
                  <a:lnTo>
                    <a:pt x="3426" y="138"/>
                  </a:lnTo>
                  <a:lnTo>
                    <a:pt x="3402" y="102"/>
                  </a:lnTo>
                  <a:lnTo>
                    <a:pt x="3384" y="96"/>
                  </a:lnTo>
                  <a:lnTo>
                    <a:pt x="3372" y="90"/>
                  </a:lnTo>
                  <a:lnTo>
                    <a:pt x="3354" y="96"/>
                  </a:lnTo>
                  <a:lnTo>
                    <a:pt x="3318" y="114"/>
                  </a:lnTo>
                  <a:lnTo>
                    <a:pt x="3294" y="90"/>
                  </a:lnTo>
                  <a:lnTo>
                    <a:pt x="3282" y="90"/>
                  </a:lnTo>
                  <a:lnTo>
                    <a:pt x="3210" y="102"/>
                  </a:lnTo>
                  <a:lnTo>
                    <a:pt x="3174" y="114"/>
                  </a:lnTo>
                  <a:lnTo>
                    <a:pt x="3162" y="120"/>
                  </a:lnTo>
                  <a:close/>
                  <a:moveTo>
                    <a:pt x="3582" y="198"/>
                  </a:moveTo>
                  <a:lnTo>
                    <a:pt x="3744" y="192"/>
                  </a:lnTo>
                  <a:lnTo>
                    <a:pt x="3702" y="168"/>
                  </a:lnTo>
                  <a:lnTo>
                    <a:pt x="3696" y="168"/>
                  </a:lnTo>
                  <a:lnTo>
                    <a:pt x="3690" y="162"/>
                  </a:lnTo>
                  <a:lnTo>
                    <a:pt x="3666" y="150"/>
                  </a:lnTo>
                  <a:lnTo>
                    <a:pt x="3648" y="144"/>
                  </a:lnTo>
                  <a:lnTo>
                    <a:pt x="3636" y="138"/>
                  </a:lnTo>
                  <a:lnTo>
                    <a:pt x="3618" y="138"/>
                  </a:lnTo>
                  <a:lnTo>
                    <a:pt x="3606" y="144"/>
                  </a:lnTo>
                  <a:lnTo>
                    <a:pt x="3600" y="150"/>
                  </a:lnTo>
                  <a:lnTo>
                    <a:pt x="3588" y="156"/>
                  </a:lnTo>
                  <a:lnTo>
                    <a:pt x="3588" y="150"/>
                  </a:lnTo>
                  <a:lnTo>
                    <a:pt x="3582" y="144"/>
                  </a:lnTo>
                  <a:lnTo>
                    <a:pt x="3576" y="132"/>
                  </a:lnTo>
                  <a:lnTo>
                    <a:pt x="3570" y="126"/>
                  </a:lnTo>
                  <a:lnTo>
                    <a:pt x="3546" y="114"/>
                  </a:lnTo>
                  <a:lnTo>
                    <a:pt x="3522" y="126"/>
                  </a:lnTo>
                  <a:lnTo>
                    <a:pt x="3504" y="162"/>
                  </a:lnTo>
                  <a:lnTo>
                    <a:pt x="3498" y="192"/>
                  </a:lnTo>
                  <a:lnTo>
                    <a:pt x="3492" y="210"/>
                  </a:lnTo>
                  <a:lnTo>
                    <a:pt x="3516" y="222"/>
                  </a:lnTo>
                  <a:lnTo>
                    <a:pt x="3534" y="216"/>
                  </a:lnTo>
                  <a:lnTo>
                    <a:pt x="3546" y="216"/>
                  </a:lnTo>
                  <a:lnTo>
                    <a:pt x="3582" y="198"/>
                  </a:lnTo>
                  <a:close/>
                  <a:moveTo>
                    <a:pt x="5622" y="420"/>
                  </a:moveTo>
                  <a:lnTo>
                    <a:pt x="5640" y="390"/>
                  </a:lnTo>
                  <a:lnTo>
                    <a:pt x="5754" y="390"/>
                  </a:lnTo>
                  <a:lnTo>
                    <a:pt x="5688" y="360"/>
                  </a:lnTo>
                  <a:lnTo>
                    <a:pt x="5700" y="336"/>
                  </a:lnTo>
                  <a:lnTo>
                    <a:pt x="5610" y="318"/>
                  </a:lnTo>
                  <a:lnTo>
                    <a:pt x="5628" y="348"/>
                  </a:lnTo>
                  <a:lnTo>
                    <a:pt x="5616" y="342"/>
                  </a:lnTo>
                  <a:lnTo>
                    <a:pt x="5592" y="336"/>
                  </a:lnTo>
                  <a:lnTo>
                    <a:pt x="5556" y="330"/>
                  </a:lnTo>
                  <a:lnTo>
                    <a:pt x="5514" y="318"/>
                  </a:lnTo>
                  <a:lnTo>
                    <a:pt x="5454" y="318"/>
                  </a:lnTo>
                  <a:lnTo>
                    <a:pt x="5448" y="330"/>
                  </a:lnTo>
                  <a:lnTo>
                    <a:pt x="5460" y="354"/>
                  </a:lnTo>
                  <a:lnTo>
                    <a:pt x="5496" y="372"/>
                  </a:lnTo>
                  <a:lnTo>
                    <a:pt x="5538" y="390"/>
                  </a:lnTo>
                  <a:lnTo>
                    <a:pt x="5574" y="408"/>
                  </a:lnTo>
                  <a:lnTo>
                    <a:pt x="5610" y="414"/>
                  </a:lnTo>
                  <a:lnTo>
                    <a:pt x="5622" y="420"/>
                  </a:lnTo>
                  <a:close/>
                  <a:moveTo>
                    <a:pt x="4320" y="432"/>
                  </a:moveTo>
                  <a:lnTo>
                    <a:pt x="4368" y="444"/>
                  </a:lnTo>
                  <a:lnTo>
                    <a:pt x="4380" y="444"/>
                  </a:lnTo>
                  <a:lnTo>
                    <a:pt x="4392" y="438"/>
                  </a:lnTo>
                  <a:lnTo>
                    <a:pt x="4398" y="438"/>
                  </a:lnTo>
                  <a:lnTo>
                    <a:pt x="4404" y="432"/>
                  </a:lnTo>
                  <a:lnTo>
                    <a:pt x="4404" y="426"/>
                  </a:lnTo>
                  <a:lnTo>
                    <a:pt x="4398" y="426"/>
                  </a:lnTo>
                  <a:lnTo>
                    <a:pt x="4362" y="414"/>
                  </a:lnTo>
                  <a:lnTo>
                    <a:pt x="4344" y="420"/>
                  </a:lnTo>
                  <a:lnTo>
                    <a:pt x="4332" y="420"/>
                  </a:lnTo>
                  <a:lnTo>
                    <a:pt x="4320" y="432"/>
                  </a:lnTo>
                  <a:close/>
                  <a:moveTo>
                    <a:pt x="5424" y="354"/>
                  </a:moveTo>
                  <a:lnTo>
                    <a:pt x="5370" y="336"/>
                  </a:lnTo>
                  <a:lnTo>
                    <a:pt x="5394" y="366"/>
                  </a:lnTo>
                  <a:lnTo>
                    <a:pt x="5424" y="354"/>
                  </a:lnTo>
                  <a:close/>
                  <a:moveTo>
                    <a:pt x="7986" y="666"/>
                  </a:moveTo>
                  <a:lnTo>
                    <a:pt x="8034" y="654"/>
                  </a:lnTo>
                  <a:lnTo>
                    <a:pt x="8088" y="654"/>
                  </a:lnTo>
                  <a:lnTo>
                    <a:pt x="8100" y="648"/>
                  </a:lnTo>
                  <a:lnTo>
                    <a:pt x="8106" y="642"/>
                  </a:lnTo>
                  <a:lnTo>
                    <a:pt x="8106" y="636"/>
                  </a:lnTo>
                  <a:lnTo>
                    <a:pt x="8100" y="630"/>
                  </a:lnTo>
                  <a:lnTo>
                    <a:pt x="8088" y="630"/>
                  </a:lnTo>
                  <a:lnTo>
                    <a:pt x="8052" y="618"/>
                  </a:lnTo>
                  <a:lnTo>
                    <a:pt x="8028" y="612"/>
                  </a:lnTo>
                  <a:lnTo>
                    <a:pt x="8010" y="606"/>
                  </a:lnTo>
                  <a:lnTo>
                    <a:pt x="7968" y="606"/>
                  </a:lnTo>
                  <a:lnTo>
                    <a:pt x="7944" y="618"/>
                  </a:lnTo>
                  <a:lnTo>
                    <a:pt x="7938" y="630"/>
                  </a:lnTo>
                  <a:lnTo>
                    <a:pt x="7938" y="654"/>
                  </a:lnTo>
                  <a:lnTo>
                    <a:pt x="7944" y="666"/>
                  </a:lnTo>
                  <a:lnTo>
                    <a:pt x="7950" y="666"/>
                  </a:lnTo>
                  <a:lnTo>
                    <a:pt x="7962" y="672"/>
                  </a:lnTo>
                  <a:lnTo>
                    <a:pt x="7968" y="672"/>
                  </a:lnTo>
                  <a:lnTo>
                    <a:pt x="7980" y="666"/>
                  </a:lnTo>
                  <a:lnTo>
                    <a:pt x="7986" y="666"/>
                  </a:lnTo>
                  <a:close/>
                  <a:moveTo>
                    <a:pt x="162" y="1788"/>
                  </a:moveTo>
                  <a:lnTo>
                    <a:pt x="150" y="1788"/>
                  </a:lnTo>
                  <a:lnTo>
                    <a:pt x="138" y="1794"/>
                  </a:lnTo>
                  <a:lnTo>
                    <a:pt x="114" y="1794"/>
                  </a:lnTo>
                  <a:lnTo>
                    <a:pt x="108" y="1788"/>
                  </a:lnTo>
                  <a:lnTo>
                    <a:pt x="96" y="1788"/>
                  </a:lnTo>
                  <a:lnTo>
                    <a:pt x="96" y="1782"/>
                  </a:lnTo>
                  <a:lnTo>
                    <a:pt x="84" y="1782"/>
                  </a:lnTo>
                  <a:lnTo>
                    <a:pt x="84" y="1788"/>
                  </a:lnTo>
                  <a:lnTo>
                    <a:pt x="72" y="1800"/>
                  </a:lnTo>
                  <a:lnTo>
                    <a:pt x="12" y="1800"/>
                  </a:lnTo>
                  <a:lnTo>
                    <a:pt x="0" y="1812"/>
                  </a:lnTo>
                  <a:lnTo>
                    <a:pt x="0" y="1818"/>
                  </a:lnTo>
                  <a:lnTo>
                    <a:pt x="12" y="1830"/>
                  </a:lnTo>
                  <a:lnTo>
                    <a:pt x="6" y="1842"/>
                  </a:lnTo>
                  <a:lnTo>
                    <a:pt x="12" y="1848"/>
                  </a:lnTo>
                  <a:lnTo>
                    <a:pt x="18" y="1848"/>
                  </a:lnTo>
                  <a:lnTo>
                    <a:pt x="24" y="1842"/>
                  </a:lnTo>
                  <a:lnTo>
                    <a:pt x="48" y="1842"/>
                  </a:lnTo>
                  <a:lnTo>
                    <a:pt x="54" y="1848"/>
                  </a:lnTo>
                  <a:lnTo>
                    <a:pt x="66" y="1848"/>
                  </a:lnTo>
                  <a:lnTo>
                    <a:pt x="72" y="1854"/>
                  </a:lnTo>
                  <a:lnTo>
                    <a:pt x="162" y="1854"/>
                  </a:lnTo>
                  <a:lnTo>
                    <a:pt x="162" y="1848"/>
                  </a:lnTo>
                  <a:lnTo>
                    <a:pt x="168" y="1848"/>
                  </a:lnTo>
                  <a:lnTo>
                    <a:pt x="162" y="1830"/>
                  </a:lnTo>
                  <a:lnTo>
                    <a:pt x="174" y="1818"/>
                  </a:lnTo>
                  <a:lnTo>
                    <a:pt x="174" y="1800"/>
                  </a:lnTo>
                  <a:lnTo>
                    <a:pt x="168" y="1788"/>
                  </a:lnTo>
                  <a:lnTo>
                    <a:pt x="162" y="1788"/>
                  </a:lnTo>
                  <a:close/>
                  <a:moveTo>
                    <a:pt x="1038" y="90"/>
                  </a:moveTo>
                  <a:lnTo>
                    <a:pt x="1062" y="72"/>
                  </a:lnTo>
                  <a:lnTo>
                    <a:pt x="1032" y="72"/>
                  </a:lnTo>
                  <a:lnTo>
                    <a:pt x="1032" y="84"/>
                  </a:lnTo>
                  <a:lnTo>
                    <a:pt x="1038" y="90"/>
                  </a:lnTo>
                  <a:close/>
                  <a:moveTo>
                    <a:pt x="990" y="72"/>
                  </a:moveTo>
                  <a:lnTo>
                    <a:pt x="1074" y="54"/>
                  </a:lnTo>
                  <a:lnTo>
                    <a:pt x="1044" y="42"/>
                  </a:lnTo>
                  <a:lnTo>
                    <a:pt x="996" y="54"/>
                  </a:lnTo>
                  <a:lnTo>
                    <a:pt x="948" y="54"/>
                  </a:lnTo>
                  <a:lnTo>
                    <a:pt x="966" y="66"/>
                  </a:lnTo>
                  <a:lnTo>
                    <a:pt x="990" y="72"/>
                  </a:lnTo>
                  <a:close/>
                  <a:moveTo>
                    <a:pt x="1122" y="90"/>
                  </a:moveTo>
                  <a:lnTo>
                    <a:pt x="1128" y="78"/>
                  </a:lnTo>
                  <a:lnTo>
                    <a:pt x="1152" y="78"/>
                  </a:lnTo>
                  <a:lnTo>
                    <a:pt x="1164" y="66"/>
                  </a:lnTo>
                  <a:lnTo>
                    <a:pt x="1218" y="66"/>
                  </a:lnTo>
                  <a:lnTo>
                    <a:pt x="1218" y="60"/>
                  </a:lnTo>
                  <a:lnTo>
                    <a:pt x="1206" y="54"/>
                  </a:lnTo>
                  <a:lnTo>
                    <a:pt x="1182" y="54"/>
                  </a:lnTo>
                  <a:lnTo>
                    <a:pt x="1182" y="48"/>
                  </a:lnTo>
                  <a:lnTo>
                    <a:pt x="1176" y="48"/>
                  </a:lnTo>
                  <a:lnTo>
                    <a:pt x="1164" y="42"/>
                  </a:lnTo>
                  <a:lnTo>
                    <a:pt x="1140" y="42"/>
                  </a:lnTo>
                  <a:lnTo>
                    <a:pt x="1134" y="48"/>
                  </a:lnTo>
                  <a:lnTo>
                    <a:pt x="1128" y="60"/>
                  </a:lnTo>
                  <a:lnTo>
                    <a:pt x="1128" y="66"/>
                  </a:lnTo>
                  <a:lnTo>
                    <a:pt x="1122" y="66"/>
                  </a:lnTo>
                  <a:lnTo>
                    <a:pt x="1116" y="72"/>
                  </a:lnTo>
                  <a:lnTo>
                    <a:pt x="1104" y="72"/>
                  </a:lnTo>
                  <a:lnTo>
                    <a:pt x="1086" y="78"/>
                  </a:lnTo>
                  <a:lnTo>
                    <a:pt x="1080" y="78"/>
                  </a:lnTo>
                  <a:lnTo>
                    <a:pt x="1074" y="84"/>
                  </a:lnTo>
                  <a:lnTo>
                    <a:pt x="1080" y="84"/>
                  </a:lnTo>
                  <a:lnTo>
                    <a:pt x="1092" y="90"/>
                  </a:lnTo>
                  <a:lnTo>
                    <a:pt x="1122" y="90"/>
                  </a:lnTo>
                  <a:close/>
                  <a:moveTo>
                    <a:pt x="1176" y="78"/>
                  </a:moveTo>
                  <a:lnTo>
                    <a:pt x="1158" y="90"/>
                  </a:lnTo>
                  <a:lnTo>
                    <a:pt x="1176" y="102"/>
                  </a:lnTo>
                  <a:lnTo>
                    <a:pt x="1194" y="108"/>
                  </a:lnTo>
                  <a:lnTo>
                    <a:pt x="1248" y="102"/>
                  </a:lnTo>
                  <a:lnTo>
                    <a:pt x="1242" y="90"/>
                  </a:lnTo>
                  <a:lnTo>
                    <a:pt x="1212" y="90"/>
                  </a:lnTo>
                  <a:lnTo>
                    <a:pt x="1176" y="78"/>
                  </a:lnTo>
                  <a:close/>
                  <a:moveTo>
                    <a:pt x="7812" y="2436"/>
                  </a:moveTo>
                  <a:lnTo>
                    <a:pt x="7782" y="2400"/>
                  </a:lnTo>
                  <a:lnTo>
                    <a:pt x="7776" y="2400"/>
                  </a:lnTo>
                  <a:lnTo>
                    <a:pt x="7770" y="2394"/>
                  </a:lnTo>
                  <a:lnTo>
                    <a:pt x="7752" y="2388"/>
                  </a:lnTo>
                  <a:lnTo>
                    <a:pt x="7728" y="2364"/>
                  </a:lnTo>
                  <a:lnTo>
                    <a:pt x="7722" y="2352"/>
                  </a:lnTo>
                  <a:lnTo>
                    <a:pt x="7704" y="2298"/>
                  </a:lnTo>
                  <a:lnTo>
                    <a:pt x="7698" y="2286"/>
                  </a:lnTo>
                  <a:lnTo>
                    <a:pt x="7698" y="2274"/>
                  </a:lnTo>
                  <a:lnTo>
                    <a:pt x="7674" y="2250"/>
                  </a:lnTo>
                  <a:lnTo>
                    <a:pt x="7680" y="2244"/>
                  </a:lnTo>
                  <a:lnTo>
                    <a:pt x="7698" y="2244"/>
                  </a:lnTo>
                  <a:lnTo>
                    <a:pt x="7770" y="2268"/>
                  </a:lnTo>
                  <a:lnTo>
                    <a:pt x="7800" y="2280"/>
                  </a:lnTo>
                  <a:lnTo>
                    <a:pt x="7812" y="2286"/>
                  </a:lnTo>
                  <a:lnTo>
                    <a:pt x="7740" y="2232"/>
                  </a:lnTo>
                  <a:lnTo>
                    <a:pt x="7734" y="2226"/>
                  </a:lnTo>
                  <a:lnTo>
                    <a:pt x="7722" y="2202"/>
                  </a:lnTo>
                  <a:lnTo>
                    <a:pt x="7710" y="2196"/>
                  </a:lnTo>
                  <a:lnTo>
                    <a:pt x="7704" y="2184"/>
                  </a:lnTo>
                  <a:lnTo>
                    <a:pt x="7698" y="2178"/>
                  </a:lnTo>
                  <a:lnTo>
                    <a:pt x="7674" y="2166"/>
                  </a:lnTo>
                  <a:lnTo>
                    <a:pt x="7668" y="2160"/>
                  </a:lnTo>
                  <a:lnTo>
                    <a:pt x="7656" y="2154"/>
                  </a:lnTo>
                  <a:lnTo>
                    <a:pt x="7578" y="2070"/>
                  </a:lnTo>
                  <a:lnTo>
                    <a:pt x="7554" y="2070"/>
                  </a:lnTo>
                  <a:lnTo>
                    <a:pt x="7542" y="2040"/>
                  </a:lnTo>
                  <a:lnTo>
                    <a:pt x="7524" y="2040"/>
                  </a:lnTo>
                  <a:lnTo>
                    <a:pt x="7512" y="2028"/>
                  </a:lnTo>
                  <a:lnTo>
                    <a:pt x="7500" y="2004"/>
                  </a:lnTo>
                  <a:lnTo>
                    <a:pt x="7500" y="1980"/>
                  </a:lnTo>
                  <a:lnTo>
                    <a:pt x="7470" y="1944"/>
                  </a:lnTo>
                  <a:lnTo>
                    <a:pt x="7446" y="1950"/>
                  </a:lnTo>
                  <a:lnTo>
                    <a:pt x="7434" y="1920"/>
                  </a:lnTo>
                  <a:lnTo>
                    <a:pt x="7392" y="1890"/>
                  </a:lnTo>
                  <a:lnTo>
                    <a:pt x="7380" y="1866"/>
                  </a:lnTo>
                  <a:lnTo>
                    <a:pt x="7368" y="1860"/>
                  </a:lnTo>
                  <a:lnTo>
                    <a:pt x="7362" y="1854"/>
                  </a:lnTo>
                  <a:lnTo>
                    <a:pt x="7344" y="1854"/>
                  </a:lnTo>
                  <a:lnTo>
                    <a:pt x="7344" y="1860"/>
                  </a:lnTo>
                  <a:lnTo>
                    <a:pt x="7392" y="1908"/>
                  </a:lnTo>
                  <a:lnTo>
                    <a:pt x="7392" y="1914"/>
                  </a:lnTo>
                  <a:lnTo>
                    <a:pt x="7386" y="1914"/>
                  </a:lnTo>
                  <a:lnTo>
                    <a:pt x="7380" y="1908"/>
                  </a:lnTo>
                  <a:lnTo>
                    <a:pt x="7368" y="1908"/>
                  </a:lnTo>
                  <a:lnTo>
                    <a:pt x="7362" y="1914"/>
                  </a:lnTo>
                  <a:lnTo>
                    <a:pt x="7362" y="1926"/>
                  </a:lnTo>
                  <a:lnTo>
                    <a:pt x="7374" y="1950"/>
                  </a:lnTo>
                  <a:lnTo>
                    <a:pt x="7386" y="1962"/>
                  </a:lnTo>
                  <a:lnTo>
                    <a:pt x="7392" y="1974"/>
                  </a:lnTo>
                  <a:lnTo>
                    <a:pt x="7404" y="1980"/>
                  </a:lnTo>
                  <a:lnTo>
                    <a:pt x="7404" y="1992"/>
                  </a:lnTo>
                  <a:lnTo>
                    <a:pt x="7416" y="2016"/>
                  </a:lnTo>
                  <a:lnTo>
                    <a:pt x="7422" y="2022"/>
                  </a:lnTo>
                  <a:lnTo>
                    <a:pt x="7440" y="2034"/>
                  </a:lnTo>
                  <a:lnTo>
                    <a:pt x="7470" y="2052"/>
                  </a:lnTo>
                  <a:lnTo>
                    <a:pt x="7500" y="2076"/>
                  </a:lnTo>
                  <a:lnTo>
                    <a:pt x="7518" y="2100"/>
                  </a:lnTo>
                  <a:lnTo>
                    <a:pt x="7524" y="2112"/>
                  </a:lnTo>
                  <a:lnTo>
                    <a:pt x="7536" y="2130"/>
                  </a:lnTo>
                  <a:lnTo>
                    <a:pt x="7536" y="2142"/>
                  </a:lnTo>
                  <a:lnTo>
                    <a:pt x="7548" y="2154"/>
                  </a:lnTo>
                  <a:lnTo>
                    <a:pt x="7554" y="2166"/>
                  </a:lnTo>
                  <a:lnTo>
                    <a:pt x="7572" y="2184"/>
                  </a:lnTo>
                  <a:lnTo>
                    <a:pt x="7590" y="2208"/>
                  </a:lnTo>
                  <a:lnTo>
                    <a:pt x="7608" y="2238"/>
                  </a:lnTo>
                  <a:lnTo>
                    <a:pt x="7620" y="2262"/>
                  </a:lnTo>
                  <a:lnTo>
                    <a:pt x="7626" y="2268"/>
                  </a:lnTo>
                  <a:lnTo>
                    <a:pt x="7626" y="2280"/>
                  </a:lnTo>
                  <a:lnTo>
                    <a:pt x="7632" y="2292"/>
                  </a:lnTo>
                  <a:lnTo>
                    <a:pt x="7644" y="2304"/>
                  </a:lnTo>
                  <a:lnTo>
                    <a:pt x="7656" y="2304"/>
                  </a:lnTo>
                  <a:lnTo>
                    <a:pt x="7668" y="2310"/>
                  </a:lnTo>
                  <a:lnTo>
                    <a:pt x="7674" y="2322"/>
                  </a:lnTo>
                  <a:lnTo>
                    <a:pt x="7686" y="2334"/>
                  </a:lnTo>
                  <a:lnTo>
                    <a:pt x="7698" y="2358"/>
                  </a:lnTo>
                  <a:lnTo>
                    <a:pt x="7698" y="2376"/>
                  </a:lnTo>
                  <a:lnTo>
                    <a:pt x="7740" y="2412"/>
                  </a:lnTo>
                  <a:lnTo>
                    <a:pt x="7752" y="2466"/>
                  </a:lnTo>
                  <a:lnTo>
                    <a:pt x="7794" y="2508"/>
                  </a:lnTo>
                  <a:lnTo>
                    <a:pt x="7794" y="2502"/>
                  </a:lnTo>
                  <a:lnTo>
                    <a:pt x="7788" y="2496"/>
                  </a:lnTo>
                  <a:lnTo>
                    <a:pt x="7788" y="2484"/>
                  </a:lnTo>
                  <a:lnTo>
                    <a:pt x="7782" y="2472"/>
                  </a:lnTo>
                  <a:lnTo>
                    <a:pt x="7782" y="2460"/>
                  </a:lnTo>
                  <a:lnTo>
                    <a:pt x="7776" y="2448"/>
                  </a:lnTo>
                  <a:lnTo>
                    <a:pt x="7782" y="2442"/>
                  </a:lnTo>
                  <a:lnTo>
                    <a:pt x="7788" y="2442"/>
                  </a:lnTo>
                  <a:lnTo>
                    <a:pt x="7800" y="2454"/>
                  </a:lnTo>
                  <a:lnTo>
                    <a:pt x="7830" y="2454"/>
                  </a:lnTo>
                  <a:lnTo>
                    <a:pt x="7866" y="2496"/>
                  </a:lnTo>
                  <a:lnTo>
                    <a:pt x="7866" y="2472"/>
                  </a:lnTo>
                  <a:lnTo>
                    <a:pt x="7836" y="2430"/>
                  </a:lnTo>
                  <a:lnTo>
                    <a:pt x="7812" y="2436"/>
                  </a:lnTo>
                  <a:close/>
                  <a:moveTo>
                    <a:pt x="1344" y="84"/>
                  </a:moveTo>
                  <a:lnTo>
                    <a:pt x="1350" y="72"/>
                  </a:lnTo>
                  <a:lnTo>
                    <a:pt x="1308" y="66"/>
                  </a:lnTo>
                  <a:lnTo>
                    <a:pt x="1284" y="78"/>
                  </a:lnTo>
                  <a:lnTo>
                    <a:pt x="1290" y="90"/>
                  </a:lnTo>
                  <a:lnTo>
                    <a:pt x="1344" y="84"/>
                  </a:lnTo>
                  <a:close/>
                  <a:moveTo>
                    <a:pt x="9048" y="996"/>
                  </a:moveTo>
                  <a:lnTo>
                    <a:pt x="9036" y="984"/>
                  </a:lnTo>
                  <a:lnTo>
                    <a:pt x="9024" y="978"/>
                  </a:lnTo>
                  <a:lnTo>
                    <a:pt x="9006" y="972"/>
                  </a:lnTo>
                  <a:lnTo>
                    <a:pt x="8994" y="966"/>
                  </a:lnTo>
                  <a:lnTo>
                    <a:pt x="8982" y="966"/>
                  </a:lnTo>
                  <a:lnTo>
                    <a:pt x="8940" y="948"/>
                  </a:lnTo>
                  <a:lnTo>
                    <a:pt x="8898" y="948"/>
                  </a:lnTo>
                  <a:lnTo>
                    <a:pt x="8868" y="930"/>
                  </a:lnTo>
                  <a:lnTo>
                    <a:pt x="8778" y="924"/>
                  </a:lnTo>
                  <a:lnTo>
                    <a:pt x="8736" y="906"/>
                  </a:lnTo>
                  <a:lnTo>
                    <a:pt x="8700" y="906"/>
                  </a:lnTo>
                  <a:lnTo>
                    <a:pt x="8754" y="942"/>
                  </a:lnTo>
                  <a:lnTo>
                    <a:pt x="8808" y="966"/>
                  </a:lnTo>
                  <a:lnTo>
                    <a:pt x="8796" y="966"/>
                  </a:lnTo>
                  <a:lnTo>
                    <a:pt x="8784" y="972"/>
                  </a:lnTo>
                  <a:lnTo>
                    <a:pt x="8754" y="972"/>
                  </a:lnTo>
                  <a:lnTo>
                    <a:pt x="8730" y="960"/>
                  </a:lnTo>
                  <a:lnTo>
                    <a:pt x="8676" y="906"/>
                  </a:lnTo>
                  <a:lnTo>
                    <a:pt x="8580" y="870"/>
                  </a:lnTo>
                  <a:lnTo>
                    <a:pt x="8496" y="846"/>
                  </a:lnTo>
                  <a:lnTo>
                    <a:pt x="8442" y="834"/>
                  </a:lnTo>
                  <a:lnTo>
                    <a:pt x="8370" y="822"/>
                  </a:lnTo>
                  <a:lnTo>
                    <a:pt x="8280" y="804"/>
                  </a:lnTo>
                  <a:lnTo>
                    <a:pt x="8190" y="780"/>
                  </a:lnTo>
                  <a:lnTo>
                    <a:pt x="8112" y="762"/>
                  </a:lnTo>
                  <a:lnTo>
                    <a:pt x="8052" y="750"/>
                  </a:lnTo>
                  <a:lnTo>
                    <a:pt x="7998" y="738"/>
                  </a:lnTo>
                  <a:lnTo>
                    <a:pt x="7956" y="732"/>
                  </a:lnTo>
                  <a:lnTo>
                    <a:pt x="7758" y="732"/>
                  </a:lnTo>
                  <a:lnTo>
                    <a:pt x="7746" y="714"/>
                  </a:lnTo>
                  <a:lnTo>
                    <a:pt x="7698" y="720"/>
                  </a:lnTo>
                  <a:lnTo>
                    <a:pt x="7680" y="708"/>
                  </a:lnTo>
                  <a:lnTo>
                    <a:pt x="7626" y="708"/>
                  </a:lnTo>
                  <a:lnTo>
                    <a:pt x="7650" y="726"/>
                  </a:lnTo>
                  <a:lnTo>
                    <a:pt x="7644" y="744"/>
                  </a:lnTo>
                  <a:lnTo>
                    <a:pt x="7656" y="744"/>
                  </a:lnTo>
                  <a:lnTo>
                    <a:pt x="7680" y="756"/>
                  </a:lnTo>
                  <a:lnTo>
                    <a:pt x="7716" y="762"/>
                  </a:lnTo>
                  <a:lnTo>
                    <a:pt x="7740" y="774"/>
                  </a:lnTo>
                  <a:lnTo>
                    <a:pt x="7758" y="786"/>
                  </a:lnTo>
                  <a:lnTo>
                    <a:pt x="7752" y="798"/>
                  </a:lnTo>
                  <a:lnTo>
                    <a:pt x="7728" y="804"/>
                  </a:lnTo>
                  <a:lnTo>
                    <a:pt x="7698" y="804"/>
                  </a:lnTo>
                  <a:lnTo>
                    <a:pt x="7686" y="798"/>
                  </a:lnTo>
                  <a:lnTo>
                    <a:pt x="7680" y="792"/>
                  </a:lnTo>
                  <a:lnTo>
                    <a:pt x="7656" y="774"/>
                  </a:lnTo>
                  <a:lnTo>
                    <a:pt x="7584" y="774"/>
                  </a:lnTo>
                  <a:lnTo>
                    <a:pt x="7530" y="738"/>
                  </a:lnTo>
                  <a:lnTo>
                    <a:pt x="7524" y="738"/>
                  </a:lnTo>
                  <a:lnTo>
                    <a:pt x="7518" y="744"/>
                  </a:lnTo>
                  <a:lnTo>
                    <a:pt x="7506" y="744"/>
                  </a:lnTo>
                  <a:lnTo>
                    <a:pt x="7500" y="750"/>
                  </a:lnTo>
                  <a:lnTo>
                    <a:pt x="7446" y="750"/>
                  </a:lnTo>
                  <a:lnTo>
                    <a:pt x="7440" y="738"/>
                  </a:lnTo>
                  <a:lnTo>
                    <a:pt x="7344" y="744"/>
                  </a:lnTo>
                  <a:lnTo>
                    <a:pt x="7320" y="726"/>
                  </a:lnTo>
                  <a:lnTo>
                    <a:pt x="7314" y="732"/>
                  </a:lnTo>
                  <a:lnTo>
                    <a:pt x="7212" y="732"/>
                  </a:lnTo>
                  <a:lnTo>
                    <a:pt x="7206" y="738"/>
                  </a:lnTo>
                  <a:lnTo>
                    <a:pt x="7212" y="744"/>
                  </a:lnTo>
                  <a:lnTo>
                    <a:pt x="7218" y="756"/>
                  </a:lnTo>
                  <a:lnTo>
                    <a:pt x="7254" y="792"/>
                  </a:lnTo>
                  <a:lnTo>
                    <a:pt x="7248" y="792"/>
                  </a:lnTo>
                  <a:lnTo>
                    <a:pt x="7242" y="786"/>
                  </a:lnTo>
                  <a:lnTo>
                    <a:pt x="7230" y="780"/>
                  </a:lnTo>
                  <a:lnTo>
                    <a:pt x="7218" y="768"/>
                  </a:lnTo>
                  <a:lnTo>
                    <a:pt x="7206" y="762"/>
                  </a:lnTo>
                  <a:lnTo>
                    <a:pt x="7194" y="750"/>
                  </a:lnTo>
                  <a:lnTo>
                    <a:pt x="7176" y="744"/>
                  </a:lnTo>
                  <a:lnTo>
                    <a:pt x="7104" y="732"/>
                  </a:lnTo>
                  <a:lnTo>
                    <a:pt x="7086" y="732"/>
                  </a:lnTo>
                  <a:lnTo>
                    <a:pt x="7086" y="726"/>
                  </a:lnTo>
                  <a:lnTo>
                    <a:pt x="7056" y="696"/>
                  </a:lnTo>
                  <a:lnTo>
                    <a:pt x="7032" y="684"/>
                  </a:lnTo>
                  <a:lnTo>
                    <a:pt x="6990" y="666"/>
                  </a:lnTo>
                  <a:lnTo>
                    <a:pt x="6948" y="660"/>
                  </a:lnTo>
                  <a:lnTo>
                    <a:pt x="6912" y="654"/>
                  </a:lnTo>
                  <a:lnTo>
                    <a:pt x="6882" y="654"/>
                  </a:lnTo>
                  <a:lnTo>
                    <a:pt x="6864" y="648"/>
                  </a:lnTo>
                  <a:lnTo>
                    <a:pt x="6834" y="648"/>
                  </a:lnTo>
                  <a:lnTo>
                    <a:pt x="6786" y="636"/>
                  </a:lnTo>
                  <a:lnTo>
                    <a:pt x="6774" y="642"/>
                  </a:lnTo>
                  <a:lnTo>
                    <a:pt x="6714" y="642"/>
                  </a:lnTo>
                  <a:lnTo>
                    <a:pt x="6696" y="660"/>
                  </a:lnTo>
                  <a:lnTo>
                    <a:pt x="6684" y="666"/>
                  </a:lnTo>
                  <a:lnTo>
                    <a:pt x="6648" y="666"/>
                  </a:lnTo>
                  <a:lnTo>
                    <a:pt x="6630" y="660"/>
                  </a:lnTo>
                  <a:lnTo>
                    <a:pt x="6594" y="660"/>
                  </a:lnTo>
                  <a:lnTo>
                    <a:pt x="6582" y="654"/>
                  </a:lnTo>
                  <a:lnTo>
                    <a:pt x="6576" y="648"/>
                  </a:lnTo>
                  <a:lnTo>
                    <a:pt x="6552" y="636"/>
                  </a:lnTo>
                  <a:lnTo>
                    <a:pt x="6534" y="630"/>
                  </a:lnTo>
                  <a:lnTo>
                    <a:pt x="6522" y="624"/>
                  </a:lnTo>
                  <a:lnTo>
                    <a:pt x="6498" y="624"/>
                  </a:lnTo>
                  <a:lnTo>
                    <a:pt x="6486" y="630"/>
                  </a:lnTo>
                  <a:lnTo>
                    <a:pt x="6474" y="612"/>
                  </a:lnTo>
                  <a:lnTo>
                    <a:pt x="6438" y="612"/>
                  </a:lnTo>
                  <a:lnTo>
                    <a:pt x="6372" y="606"/>
                  </a:lnTo>
                  <a:lnTo>
                    <a:pt x="6408" y="594"/>
                  </a:lnTo>
                  <a:lnTo>
                    <a:pt x="6372" y="570"/>
                  </a:lnTo>
                  <a:lnTo>
                    <a:pt x="6360" y="570"/>
                  </a:lnTo>
                  <a:lnTo>
                    <a:pt x="6324" y="564"/>
                  </a:lnTo>
                  <a:lnTo>
                    <a:pt x="6282" y="558"/>
                  </a:lnTo>
                  <a:lnTo>
                    <a:pt x="6246" y="558"/>
                  </a:lnTo>
                  <a:lnTo>
                    <a:pt x="6228" y="564"/>
                  </a:lnTo>
                  <a:lnTo>
                    <a:pt x="6228" y="594"/>
                  </a:lnTo>
                  <a:lnTo>
                    <a:pt x="6222" y="600"/>
                  </a:lnTo>
                  <a:lnTo>
                    <a:pt x="6192" y="600"/>
                  </a:lnTo>
                  <a:lnTo>
                    <a:pt x="6180" y="594"/>
                  </a:lnTo>
                  <a:lnTo>
                    <a:pt x="6168" y="594"/>
                  </a:lnTo>
                  <a:lnTo>
                    <a:pt x="6186" y="582"/>
                  </a:lnTo>
                  <a:lnTo>
                    <a:pt x="6168" y="570"/>
                  </a:lnTo>
                  <a:lnTo>
                    <a:pt x="6096" y="570"/>
                  </a:lnTo>
                  <a:lnTo>
                    <a:pt x="6114" y="558"/>
                  </a:lnTo>
                  <a:lnTo>
                    <a:pt x="6156" y="558"/>
                  </a:lnTo>
                  <a:lnTo>
                    <a:pt x="6216" y="588"/>
                  </a:lnTo>
                  <a:lnTo>
                    <a:pt x="6216" y="564"/>
                  </a:lnTo>
                  <a:lnTo>
                    <a:pt x="6162" y="540"/>
                  </a:lnTo>
                  <a:lnTo>
                    <a:pt x="6048" y="546"/>
                  </a:lnTo>
                  <a:lnTo>
                    <a:pt x="6048" y="534"/>
                  </a:lnTo>
                  <a:lnTo>
                    <a:pt x="5928" y="540"/>
                  </a:lnTo>
                  <a:lnTo>
                    <a:pt x="5880" y="522"/>
                  </a:lnTo>
                  <a:lnTo>
                    <a:pt x="5862" y="522"/>
                  </a:lnTo>
                  <a:lnTo>
                    <a:pt x="5898" y="546"/>
                  </a:lnTo>
                  <a:lnTo>
                    <a:pt x="5850" y="546"/>
                  </a:lnTo>
                  <a:lnTo>
                    <a:pt x="5838" y="552"/>
                  </a:lnTo>
                  <a:lnTo>
                    <a:pt x="5832" y="552"/>
                  </a:lnTo>
                  <a:lnTo>
                    <a:pt x="5832" y="558"/>
                  </a:lnTo>
                  <a:lnTo>
                    <a:pt x="5844" y="564"/>
                  </a:lnTo>
                  <a:lnTo>
                    <a:pt x="5850" y="570"/>
                  </a:lnTo>
                  <a:lnTo>
                    <a:pt x="5862" y="576"/>
                  </a:lnTo>
                  <a:lnTo>
                    <a:pt x="5892" y="576"/>
                  </a:lnTo>
                  <a:lnTo>
                    <a:pt x="5892" y="582"/>
                  </a:lnTo>
                  <a:lnTo>
                    <a:pt x="5952" y="618"/>
                  </a:lnTo>
                  <a:lnTo>
                    <a:pt x="5904" y="618"/>
                  </a:lnTo>
                  <a:lnTo>
                    <a:pt x="5898" y="612"/>
                  </a:lnTo>
                  <a:lnTo>
                    <a:pt x="5886" y="606"/>
                  </a:lnTo>
                  <a:lnTo>
                    <a:pt x="5874" y="606"/>
                  </a:lnTo>
                  <a:lnTo>
                    <a:pt x="5862" y="600"/>
                  </a:lnTo>
                  <a:lnTo>
                    <a:pt x="5844" y="618"/>
                  </a:lnTo>
                  <a:lnTo>
                    <a:pt x="5868" y="636"/>
                  </a:lnTo>
                  <a:lnTo>
                    <a:pt x="5814" y="630"/>
                  </a:lnTo>
                  <a:lnTo>
                    <a:pt x="5808" y="630"/>
                  </a:lnTo>
                  <a:lnTo>
                    <a:pt x="5802" y="624"/>
                  </a:lnTo>
                  <a:lnTo>
                    <a:pt x="5784" y="618"/>
                  </a:lnTo>
                  <a:lnTo>
                    <a:pt x="5766" y="618"/>
                  </a:lnTo>
                  <a:lnTo>
                    <a:pt x="5754" y="612"/>
                  </a:lnTo>
                  <a:lnTo>
                    <a:pt x="5736" y="606"/>
                  </a:lnTo>
                  <a:lnTo>
                    <a:pt x="5724" y="606"/>
                  </a:lnTo>
                  <a:lnTo>
                    <a:pt x="5712" y="612"/>
                  </a:lnTo>
                  <a:lnTo>
                    <a:pt x="5700" y="612"/>
                  </a:lnTo>
                  <a:lnTo>
                    <a:pt x="5688" y="618"/>
                  </a:lnTo>
                  <a:lnTo>
                    <a:pt x="5682" y="624"/>
                  </a:lnTo>
                  <a:lnTo>
                    <a:pt x="5676" y="624"/>
                  </a:lnTo>
                  <a:lnTo>
                    <a:pt x="5610" y="618"/>
                  </a:lnTo>
                  <a:lnTo>
                    <a:pt x="5604" y="618"/>
                  </a:lnTo>
                  <a:lnTo>
                    <a:pt x="5598" y="612"/>
                  </a:lnTo>
                  <a:lnTo>
                    <a:pt x="5562" y="594"/>
                  </a:lnTo>
                  <a:lnTo>
                    <a:pt x="5556" y="594"/>
                  </a:lnTo>
                  <a:lnTo>
                    <a:pt x="5550" y="588"/>
                  </a:lnTo>
                  <a:lnTo>
                    <a:pt x="5538" y="588"/>
                  </a:lnTo>
                  <a:lnTo>
                    <a:pt x="5538" y="606"/>
                  </a:lnTo>
                  <a:lnTo>
                    <a:pt x="5544" y="612"/>
                  </a:lnTo>
                  <a:lnTo>
                    <a:pt x="5550" y="624"/>
                  </a:lnTo>
                  <a:lnTo>
                    <a:pt x="5556" y="630"/>
                  </a:lnTo>
                  <a:lnTo>
                    <a:pt x="5562" y="642"/>
                  </a:lnTo>
                  <a:lnTo>
                    <a:pt x="5562" y="660"/>
                  </a:lnTo>
                  <a:lnTo>
                    <a:pt x="5556" y="666"/>
                  </a:lnTo>
                  <a:lnTo>
                    <a:pt x="5532" y="660"/>
                  </a:lnTo>
                  <a:lnTo>
                    <a:pt x="5424" y="624"/>
                  </a:lnTo>
                  <a:lnTo>
                    <a:pt x="5412" y="618"/>
                  </a:lnTo>
                  <a:lnTo>
                    <a:pt x="5406" y="618"/>
                  </a:lnTo>
                  <a:lnTo>
                    <a:pt x="5400" y="612"/>
                  </a:lnTo>
                  <a:lnTo>
                    <a:pt x="5394" y="600"/>
                  </a:lnTo>
                  <a:lnTo>
                    <a:pt x="5382" y="594"/>
                  </a:lnTo>
                  <a:lnTo>
                    <a:pt x="5376" y="588"/>
                  </a:lnTo>
                  <a:lnTo>
                    <a:pt x="5376" y="606"/>
                  </a:lnTo>
                  <a:lnTo>
                    <a:pt x="5322" y="588"/>
                  </a:lnTo>
                  <a:lnTo>
                    <a:pt x="5292" y="570"/>
                  </a:lnTo>
                  <a:lnTo>
                    <a:pt x="5298" y="570"/>
                  </a:lnTo>
                  <a:lnTo>
                    <a:pt x="5304" y="576"/>
                  </a:lnTo>
                  <a:lnTo>
                    <a:pt x="5328" y="576"/>
                  </a:lnTo>
                  <a:lnTo>
                    <a:pt x="5340" y="582"/>
                  </a:lnTo>
                  <a:lnTo>
                    <a:pt x="5352" y="582"/>
                  </a:lnTo>
                  <a:lnTo>
                    <a:pt x="5358" y="576"/>
                  </a:lnTo>
                  <a:lnTo>
                    <a:pt x="5358" y="570"/>
                  </a:lnTo>
                  <a:lnTo>
                    <a:pt x="5346" y="564"/>
                  </a:lnTo>
                  <a:lnTo>
                    <a:pt x="5334" y="552"/>
                  </a:lnTo>
                  <a:lnTo>
                    <a:pt x="5292" y="552"/>
                  </a:lnTo>
                  <a:lnTo>
                    <a:pt x="5304" y="540"/>
                  </a:lnTo>
                  <a:lnTo>
                    <a:pt x="5298" y="534"/>
                  </a:lnTo>
                  <a:lnTo>
                    <a:pt x="5286" y="528"/>
                  </a:lnTo>
                  <a:lnTo>
                    <a:pt x="5256" y="528"/>
                  </a:lnTo>
                  <a:lnTo>
                    <a:pt x="5268" y="510"/>
                  </a:lnTo>
                  <a:lnTo>
                    <a:pt x="5262" y="510"/>
                  </a:lnTo>
                  <a:lnTo>
                    <a:pt x="5256" y="504"/>
                  </a:lnTo>
                  <a:lnTo>
                    <a:pt x="5232" y="504"/>
                  </a:lnTo>
                  <a:lnTo>
                    <a:pt x="5220" y="498"/>
                  </a:lnTo>
                  <a:lnTo>
                    <a:pt x="5208" y="498"/>
                  </a:lnTo>
                  <a:lnTo>
                    <a:pt x="5202" y="492"/>
                  </a:lnTo>
                  <a:lnTo>
                    <a:pt x="5190" y="492"/>
                  </a:lnTo>
                  <a:lnTo>
                    <a:pt x="5184" y="486"/>
                  </a:lnTo>
                  <a:lnTo>
                    <a:pt x="5142" y="486"/>
                  </a:lnTo>
                  <a:lnTo>
                    <a:pt x="5130" y="492"/>
                  </a:lnTo>
                  <a:lnTo>
                    <a:pt x="5094" y="492"/>
                  </a:lnTo>
                  <a:lnTo>
                    <a:pt x="5076" y="486"/>
                  </a:lnTo>
                  <a:lnTo>
                    <a:pt x="5070" y="480"/>
                  </a:lnTo>
                  <a:lnTo>
                    <a:pt x="5064" y="480"/>
                  </a:lnTo>
                  <a:lnTo>
                    <a:pt x="5040" y="486"/>
                  </a:lnTo>
                  <a:lnTo>
                    <a:pt x="5040" y="474"/>
                  </a:lnTo>
                  <a:lnTo>
                    <a:pt x="4992" y="468"/>
                  </a:lnTo>
                  <a:lnTo>
                    <a:pt x="4980" y="456"/>
                  </a:lnTo>
                  <a:lnTo>
                    <a:pt x="4974" y="474"/>
                  </a:lnTo>
                  <a:lnTo>
                    <a:pt x="4956" y="480"/>
                  </a:lnTo>
                  <a:lnTo>
                    <a:pt x="4986" y="498"/>
                  </a:lnTo>
                  <a:lnTo>
                    <a:pt x="5010" y="528"/>
                  </a:lnTo>
                  <a:lnTo>
                    <a:pt x="4962" y="522"/>
                  </a:lnTo>
                  <a:lnTo>
                    <a:pt x="4956" y="516"/>
                  </a:lnTo>
                  <a:lnTo>
                    <a:pt x="4890" y="522"/>
                  </a:lnTo>
                  <a:lnTo>
                    <a:pt x="4872" y="528"/>
                  </a:lnTo>
                  <a:lnTo>
                    <a:pt x="4872" y="516"/>
                  </a:lnTo>
                  <a:lnTo>
                    <a:pt x="4824" y="522"/>
                  </a:lnTo>
                  <a:lnTo>
                    <a:pt x="4818" y="510"/>
                  </a:lnTo>
                  <a:lnTo>
                    <a:pt x="4764" y="510"/>
                  </a:lnTo>
                  <a:lnTo>
                    <a:pt x="4728" y="504"/>
                  </a:lnTo>
                  <a:lnTo>
                    <a:pt x="4746" y="480"/>
                  </a:lnTo>
                  <a:lnTo>
                    <a:pt x="4620" y="480"/>
                  </a:lnTo>
                  <a:lnTo>
                    <a:pt x="4608" y="468"/>
                  </a:lnTo>
                  <a:lnTo>
                    <a:pt x="4602" y="474"/>
                  </a:lnTo>
                  <a:lnTo>
                    <a:pt x="4590" y="468"/>
                  </a:lnTo>
                  <a:lnTo>
                    <a:pt x="4542" y="474"/>
                  </a:lnTo>
                  <a:lnTo>
                    <a:pt x="4548" y="486"/>
                  </a:lnTo>
                  <a:lnTo>
                    <a:pt x="4488" y="480"/>
                  </a:lnTo>
                  <a:lnTo>
                    <a:pt x="4476" y="486"/>
                  </a:lnTo>
                  <a:lnTo>
                    <a:pt x="4506" y="498"/>
                  </a:lnTo>
                  <a:lnTo>
                    <a:pt x="4464" y="492"/>
                  </a:lnTo>
                  <a:lnTo>
                    <a:pt x="4464" y="474"/>
                  </a:lnTo>
                  <a:lnTo>
                    <a:pt x="4434" y="456"/>
                  </a:lnTo>
                  <a:lnTo>
                    <a:pt x="4416" y="456"/>
                  </a:lnTo>
                  <a:lnTo>
                    <a:pt x="4428" y="474"/>
                  </a:lnTo>
                  <a:lnTo>
                    <a:pt x="4374" y="474"/>
                  </a:lnTo>
                  <a:lnTo>
                    <a:pt x="4368" y="468"/>
                  </a:lnTo>
                  <a:lnTo>
                    <a:pt x="4356" y="468"/>
                  </a:lnTo>
                  <a:lnTo>
                    <a:pt x="4350" y="456"/>
                  </a:lnTo>
                  <a:lnTo>
                    <a:pt x="4320" y="456"/>
                  </a:lnTo>
                  <a:lnTo>
                    <a:pt x="4296" y="444"/>
                  </a:lnTo>
                  <a:lnTo>
                    <a:pt x="4266" y="468"/>
                  </a:lnTo>
                  <a:lnTo>
                    <a:pt x="4320" y="474"/>
                  </a:lnTo>
                  <a:lnTo>
                    <a:pt x="4332" y="474"/>
                  </a:lnTo>
                  <a:lnTo>
                    <a:pt x="4326" y="480"/>
                  </a:lnTo>
                  <a:lnTo>
                    <a:pt x="4314" y="486"/>
                  </a:lnTo>
                  <a:lnTo>
                    <a:pt x="4308" y="492"/>
                  </a:lnTo>
                  <a:lnTo>
                    <a:pt x="4272" y="492"/>
                  </a:lnTo>
                  <a:lnTo>
                    <a:pt x="4266" y="498"/>
                  </a:lnTo>
                  <a:lnTo>
                    <a:pt x="4254" y="504"/>
                  </a:lnTo>
                  <a:lnTo>
                    <a:pt x="4182" y="504"/>
                  </a:lnTo>
                  <a:lnTo>
                    <a:pt x="4146" y="510"/>
                  </a:lnTo>
                  <a:lnTo>
                    <a:pt x="4134" y="534"/>
                  </a:lnTo>
                  <a:lnTo>
                    <a:pt x="4110" y="528"/>
                  </a:lnTo>
                  <a:lnTo>
                    <a:pt x="4110" y="516"/>
                  </a:lnTo>
                  <a:lnTo>
                    <a:pt x="4116" y="504"/>
                  </a:lnTo>
                  <a:lnTo>
                    <a:pt x="4122" y="498"/>
                  </a:lnTo>
                  <a:lnTo>
                    <a:pt x="4134" y="492"/>
                  </a:lnTo>
                  <a:lnTo>
                    <a:pt x="4152" y="492"/>
                  </a:lnTo>
                  <a:lnTo>
                    <a:pt x="4164" y="480"/>
                  </a:lnTo>
                  <a:lnTo>
                    <a:pt x="4206" y="474"/>
                  </a:lnTo>
                  <a:lnTo>
                    <a:pt x="4248" y="438"/>
                  </a:lnTo>
                  <a:lnTo>
                    <a:pt x="4248" y="426"/>
                  </a:lnTo>
                  <a:lnTo>
                    <a:pt x="4254" y="420"/>
                  </a:lnTo>
                  <a:lnTo>
                    <a:pt x="4266" y="414"/>
                  </a:lnTo>
                  <a:lnTo>
                    <a:pt x="4278" y="414"/>
                  </a:lnTo>
                  <a:lnTo>
                    <a:pt x="4290" y="408"/>
                  </a:lnTo>
                  <a:lnTo>
                    <a:pt x="4302" y="408"/>
                  </a:lnTo>
                  <a:lnTo>
                    <a:pt x="4320" y="402"/>
                  </a:lnTo>
                  <a:lnTo>
                    <a:pt x="4332" y="402"/>
                  </a:lnTo>
                  <a:lnTo>
                    <a:pt x="4344" y="396"/>
                  </a:lnTo>
                  <a:lnTo>
                    <a:pt x="4350" y="390"/>
                  </a:lnTo>
                  <a:lnTo>
                    <a:pt x="4356" y="378"/>
                  </a:lnTo>
                  <a:lnTo>
                    <a:pt x="4350" y="366"/>
                  </a:lnTo>
                  <a:lnTo>
                    <a:pt x="4344" y="360"/>
                  </a:lnTo>
                  <a:lnTo>
                    <a:pt x="4332" y="354"/>
                  </a:lnTo>
                  <a:lnTo>
                    <a:pt x="4326" y="348"/>
                  </a:lnTo>
                  <a:lnTo>
                    <a:pt x="4290" y="348"/>
                  </a:lnTo>
                  <a:lnTo>
                    <a:pt x="4320" y="336"/>
                  </a:lnTo>
                  <a:lnTo>
                    <a:pt x="4314" y="330"/>
                  </a:lnTo>
                  <a:lnTo>
                    <a:pt x="4302" y="324"/>
                  </a:lnTo>
                  <a:lnTo>
                    <a:pt x="4290" y="312"/>
                  </a:lnTo>
                  <a:lnTo>
                    <a:pt x="4284" y="312"/>
                  </a:lnTo>
                  <a:lnTo>
                    <a:pt x="4278" y="318"/>
                  </a:lnTo>
                  <a:lnTo>
                    <a:pt x="4254" y="318"/>
                  </a:lnTo>
                  <a:lnTo>
                    <a:pt x="4248" y="312"/>
                  </a:lnTo>
                  <a:lnTo>
                    <a:pt x="4242" y="300"/>
                  </a:lnTo>
                  <a:lnTo>
                    <a:pt x="4236" y="294"/>
                  </a:lnTo>
                  <a:lnTo>
                    <a:pt x="4194" y="294"/>
                  </a:lnTo>
                  <a:lnTo>
                    <a:pt x="4188" y="300"/>
                  </a:lnTo>
                  <a:lnTo>
                    <a:pt x="4182" y="300"/>
                  </a:lnTo>
                  <a:lnTo>
                    <a:pt x="4128" y="288"/>
                  </a:lnTo>
                  <a:lnTo>
                    <a:pt x="3990" y="282"/>
                  </a:lnTo>
                  <a:lnTo>
                    <a:pt x="3990" y="300"/>
                  </a:lnTo>
                  <a:lnTo>
                    <a:pt x="3924" y="300"/>
                  </a:lnTo>
                  <a:lnTo>
                    <a:pt x="3942" y="282"/>
                  </a:lnTo>
                  <a:lnTo>
                    <a:pt x="3942" y="276"/>
                  </a:lnTo>
                  <a:lnTo>
                    <a:pt x="3936" y="270"/>
                  </a:lnTo>
                  <a:lnTo>
                    <a:pt x="3912" y="264"/>
                  </a:lnTo>
                  <a:lnTo>
                    <a:pt x="3882" y="264"/>
                  </a:lnTo>
                  <a:lnTo>
                    <a:pt x="3852" y="270"/>
                  </a:lnTo>
                  <a:lnTo>
                    <a:pt x="3840" y="270"/>
                  </a:lnTo>
                  <a:lnTo>
                    <a:pt x="3780" y="264"/>
                  </a:lnTo>
                  <a:lnTo>
                    <a:pt x="3792" y="264"/>
                  </a:lnTo>
                  <a:lnTo>
                    <a:pt x="3810" y="258"/>
                  </a:lnTo>
                  <a:lnTo>
                    <a:pt x="3822" y="258"/>
                  </a:lnTo>
                  <a:lnTo>
                    <a:pt x="3834" y="252"/>
                  </a:lnTo>
                  <a:lnTo>
                    <a:pt x="3840" y="252"/>
                  </a:lnTo>
                  <a:lnTo>
                    <a:pt x="3840" y="246"/>
                  </a:lnTo>
                  <a:lnTo>
                    <a:pt x="3834" y="240"/>
                  </a:lnTo>
                  <a:lnTo>
                    <a:pt x="3822" y="240"/>
                  </a:lnTo>
                  <a:lnTo>
                    <a:pt x="3804" y="234"/>
                  </a:lnTo>
                  <a:lnTo>
                    <a:pt x="3762" y="234"/>
                  </a:lnTo>
                  <a:lnTo>
                    <a:pt x="3720" y="228"/>
                  </a:lnTo>
                  <a:lnTo>
                    <a:pt x="3714" y="240"/>
                  </a:lnTo>
                  <a:lnTo>
                    <a:pt x="3684" y="240"/>
                  </a:lnTo>
                  <a:lnTo>
                    <a:pt x="3672" y="246"/>
                  </a:lnTo>
                  <a:lnTo>
                    <a:pt x="3660" y="246"/>
                  </a:lnTo>
                  <a:lnTo>
                    <a:pt x="3648" y="252"/>
                  </a:lnTo>
                  <a:lnTo>
                    <a:pt x="3648" y="258"/>
                  </a:lnTo>
                  <a:lnTo>
                    <a:pt x="3654" y="270"/>
                  </a:lnTo>
                  <a:lnTo>
                    <a:pt x="3678" y="282"/>
                  </a:lnTo>
                  <a:lnTo>
                    <a:pt x="3696" y="294"/>
                  </a:lnTo>
                  <a:lnTo>
                    <a:pt x="3708" y="294"/>
                  </a:lnTo>
                  <a:lnTo>
                    <a:pt x="3714" y="300"/>
                  </a:lnTo>
                  <a:lnTo>
                    <a:pt x="3720" y="300"/>
                  </a:lnTo>
                  <a:lnTo>
                    <a:pt x="3576" y="294"/>
                  </a:lnTo>
                  <a:lnTo>
                    <a:pt x="3630" y="312"/>
                  </a:lnTo>
                  <a:lnTo>
                    <a:pt x="3576" y="324"/>
                  </a:lnTo>
                  <a:lnTo>
                    <a:pt x="3564" y="330"/>
                  </a:lnTo>
                  <a:lnTo>
                    <a:pt x="3534" y="336"/>
                  </a:lnTo>
                  <a:lnTo>
                    <a:pt x="3498" y="342"/>
                  </a:lnTo>
                  <a:lnTo>
                    <a:pt x="3474" y="342"/>
                  </a:lnTo>
                  <a:lnTo>
                    <a:pt x="3468" y="336"/>
                  </a:lnTo>
                  <a:lnTo>
                    <a:pt x="3474" y="324"/>
                  </a:lnTo>
                  <a:lnTo>
                    <a:pt x="3486" y="312"/>
                  </a:lnTo>
                  <a:lnTo>
                    <a:pt x="3420" y="312"/>
                  </a:lnTo>
                  <a:lnTo>
                    <a:pt x="3408" y="318"/>
                  </a:lnTo>
                  <a:lnTo>
                    <a:pt x="3390" y="318"/>
                  </a:lnTo>
                  <a:lnTo>
                    <a:pt x="3378" y="324"/>
                  </a:lnTo>
                  <a:lnTo>
                    <a:pt x="3366" y="336"/>
                  </a:lnTo>
                  <a:lnTo>
                    <a:pt x="3348" y="336"/>
                  </a:lnTo>
                  <a:lnTo>
                    <a:pt x="3318" y="342"/>
                  </a:lnTo>
                  <a:lnTo>
                    <a:pt x="3276" y="342"/>
                  </a:lnTo>
                  <a:lnTo>
                    <a:pt x="3246" y="348"/>
                  </a:lnTo>
                  <a:lnTo>
                    <a:pt x="3234" y="354"/>
                  </a:lnTo>
                  <a:lnTo>
                    <a:pt x="3216" y="354"/>
                  </a:lnTo>
                  <a:lnTo>
                    <a:pt x="3204" y="360"/>
                  </a:lnTo>
                  <a:lnTo>
                    <a:pt x="3186" y="360"/>
                  </a:lnTo>
                  <a:lnTo>
                    <a:pt x="3180" y="366"/>
                  </a:lnTo>
                  <a:lnTo>
                    <a:pt x="3174" y="366"/>
                  </a:lnTo>
                  <a:lnTo>
                    <a:pt x="3132" y="396"/>
                  </a:lnTo>
                  <a:lnTo>
                    <a:pt x="3114" y="396"/>
                  </a:lnTo>
                  <a:lnTo>
                    <a:pt x="3108" y="402"/>
                  </a:lnTo>
                  <a:lnTo>
                    <a:pt x="3102" y="402"/>
                  </a:lnTo>
                  <a:lnTo>
                    <a:pt x="3096" y="408"/>
                  </a:lnTo>
                  <a:lnTo>
                    <a:pt x="3102" y="414"/>
                  </a:lnTo>
                  <a:lnTo>
                    <a:pt x="3120" y="426"/>
                  </a:lnTo>
                  <a:lnTo>
                    <a:pt x="3132" y="438"/>
                  </a:lnTo>
                  <a:lnTo>
                    <a:pt x="3150" y="444"/>
                  </a:lnTo>
                  <a:lnTo>
                    <a:pt x="3156" y="450"/>
                  </a:lnTo>
                  <a:lnTo>
                    <a:pt x="3162" y="450"/>
                  </a:lnTo>
                  <a:lnTo>
                    <a:pt x="3120" y="462"/>
                  </a:lnTo>
                  <a:lnTo>
                    <a:pt x="3096" y="474"/>
                  </a:lnTo>
                  <a:lnTo>
                    <a:pt x="2994" y="474"/>
                  </a:lnTo>
                  <a:lnTo>
                    <a:pt x="2988" y="480"/>
                  </a:lnTo>
                  <a:lnTo>
                    <a:pt x="2952" y="468"/>
                  </a:lnTo>
                  <a:lnTo>
                    <a:pt x="2934" y="474"/>
                  </a:lnTo>
                  <a:lnTo>
                    <a:pt x="2880" y="474"/>
                  </a:lnTo>
                  <a:lnTo>
                    <a:pt x="2874" y="480"/>
                  </a:lnTo>
                  <a:lnTo>
                    <a:pt x="2874" y="498"/>
                  </a:lnTo>
                  <a:lnTo>
                    <a:pt x="2880" y="510"/>
                  </a:lnTo>
                  <a:lnTo>
                    <a:pt x="2892" y="522"/>
                  </a:lnTo>
                  <a:lnTo>
                    <a:pt x="2898" y="522"/>
                  </a:lnTo>
                  <a:lnTo>
                    <a:pt x="2904" y="528"/>
                  </a:lnTo>
                  <a:lnTo>
                    <a:pt x="2910" y="540"/>
                  </a:lnTo>
                  <a:lnTo>
                    <a:pt x="2916" y="546"/>
                  </a:lnTo>
                  <a:lnTo>
                    <a:pt x="2922" y="546"/>
                  </a:lnTo>
                  <a:lnTo>
                    <a:pt x="2928" y="552"/>
                  </a:lnTo>
                  <a:lnTo>
                    <a:pt x="2940" y="552"/>
                  </a:lnTo>
                  <a:lnTo>
                    <a:pt x="2952" y="558"/>
                  </a:lnTo>
                  <a:lnTo>
                    <a:pt x="2964" y="558"/>
                  </a:lnTo>
                  <a:lnTo>
                    <a:pt x="2976" y="564"/>
                  </a:lnTo>
                  <a:lnTo>
                    <a:pt x="2994" y="564"/>
                  </a:lnTo>
                  <a:lnTo>
                    <a:pt x="3012" y="570"/>
                  </a:lnTo>
                  <a:lnTo>
                    <a:pt x="3024" y="570"/>
                  </a:lnTo>
                  <a:lnTo>
                    <a:pt x="3036" y="576"/>
                  </a:lnTo>
                  <a:lnTo>
                    <a:pt x="3042" y="576"/>
                  </a:lnTo>
                  <a:lnTo>
                    <a:pt x="3054" y="588"/>
                  </a:lnTo>
                  <a:lnTo>
                    <a:pt x="3054" y="594"/>
                  </a:lnTo>
                  <a:lnTo>
                    <a:pt x="3060" y="600"/>
                  </a:lnTo>
                  <a:lnTo>
                    <a:pt x="3030" y="600"/>
                  </a:lnTo>
                  <a:lnTo>
                    <a:pt x="3012" y="606"/>
                  </a:lnTo>
                  <a:lnTo>
                    <a:pt x="3000" y="606"/>
                  </a:lnTo>
                  <a:lnTo>
                    <a:pt x="2964" y="588"/>
                  </a:lnTo>
                  <a:lnTo>
                    <a:pt x="2928" y="576"/>
                  </a:lnTo>
                  <a:lnTo>
                    <a:pt x="2904" y="570"/>
                  </a:lnTo>
                  <a:lnTo>
                    <a:pt x="2886" y="564"/>
                  </a:lnTo>
                  <a:lnTo>
                    <a:pt x="2862" y="564"/>
                  </a:lnTo>
                  <a:lnTo>
                    <a:pt x="2844" y="558"/>
                  </a:lnTo>
                  <a:lnTo>
                    <a:pt x="2802" y="558"/>
                  </a:lnTo>
                  <a:lnTo>
                    <a:pt x="2796" y="564"/>
                  </a:lnTo>
                  <a:lnTo>
                    <a:pt x="2796" y="576"/>
                  </a:lnTo>
                  <a:lnTo>
                    <a:pt x="2802" y="582"/>
                  </a:lnTo>
                  <a:lnTo>
                    <a:pt x="2808" y="582"/>
                  </a:lnTo>
                  <a:lnTo>
                    <a:pt x="2820" y="594"/>
                  </a:lnTo>
                  <a:lnTo>
                    <a:pt x="2784" y="594"/>
                  </a:lnTo>
                  <a:lnTo>
                    <a:pt x="2772" y="582"/>
                  </a:lnTo>
                  <a:lnTo>
                    <a:pt x="2754" y="582"/>
                  </a:lnTo>
                  <a:lnTo>
                    <a:pt x="2748" y="576"/>
                  </a:lnTo>
                  <a:lnTo>
                    <a:pt x="2724" y="576"/>
                  </a:lnTo>
                  <a:lnTo>
                    <a:pt x="2724" y="582"/>
                  </a:lnTo>
                  <a:lnTo>
                    <a:pt x="2730" y="600"/>
                  </a:lnTo>
                  <a:lnTo>
                    <a:pt x="2736" y="612"/>
                  </a:lnTo>
                  <a:lnTo>
                    <a:pt x="2748" y="618"/>
                  </a:lnTo>
                  <a:lnTo>
                    <a:pt x="2766" y="624"/>
                  </a:lnTo>
                  <a:lnTo>
                    <a:pt x="2802" y="624"/>
                  </a:lnTo>
                  <a:lnTo>
                    <a:pt x="2820" y="630"/>
                  </a:lnTo>
                  <a:lnTo>
                    <a:pt x="2844" y="630"/>
                  </a:lnTo>
                  <a:lnTo>
                    <a:pt x="2856" y="636"/>
                  </a:lnTo>
                  <a:lnTo>
                    <a:pt x="2862" y="648"/>
                  </a:lnTo>
                  <a:lnTo>
                    <a:pt x="2874" y="654"/>
                  </a:lnTo>
                  <a:lnTo>
                    <a:pt x="2844" y="654"/>
                  </a:lnTo>
                  <a:lnTo>
                    <a:pt x="2838" y="648"/>
                  </a:lnTo>
                  <a:lnTo>
                    <a:pt x="2826" y="642"/>
                  </a:lnTo>
                  <a:lnTo>
                    <a:pt x="2772" y="642"/>
                  </a:lnTo>
                  <a:lnTo>
                    <a:pt x="2760" y="636"/>
                  </a:lnTo>
                  <a:lnTo>
                    <a:pt x="2730" y="636"/>
                  </a:lnTo>
                  <a:lnTo>
                    <a:pt x="2724" y="624"/>
                  </a:lnTo>
                  <a:lnTo>
                    <a:pt x="2700" y="624"/>
                  </a:lnTo>
                  <a:lnTo>
                    <a:pt x="2694" y="606"/>
                  </a:lnTo>
                  <a:lnTo>
                    <a:pt x="2664" y="594"/>
                  </a:lnTo>
                  <a:lnTo>
                    <a:pt x="2670" y="588"/>
                  </a:lnTo>
                  <a:lnTo>
                    <a:pt x="2682" y="582"/>
                  </a:lnTo>
                  <a:lnTo>
                    <a:pt x="2688" y="576"/>
                  </a:lnTo>
                  <a:lnTo>
                    <a:pt x="2688" y="564"/>
                  </a:lnTo>
                  <a:lnTo>
                    <a:pt x="2658" y="534"/>
                  </a:lnTo>
                  <a:lnTo>
                    <a:pt x="2646" y="528"/>
                  </a:lnTo>
                  <a:lnTo>
                    <a:pt x="2616" y="528"/>
                  </a:lnTo>
                  <a:lnTo>
                    <a:pt x="2628" y="534"/>
                  </a:lnTo>
                  <a:lnTo>
                    <a:pt x="2652" y="558"/>
                  </a:lnTo>
                  <a:lnTo>
                    <a:pt x="2640" y="570"/>
                  </a:lnTo>
                  <a:lnTo>
                    <a:pt x="2616" y="582"/>
                  </a:lnTo>
                  <a:lnTo>
                    <a:pt x="2604" y="582"/>
                  </a:lnTo>
                  <a:lnTo>
                    <a:pt x="2586" y="624"/>
                  </a:lnTo>
                  <a:lnTo>
                    <a:pt x="2658" y="660"/>
                  </a:lnTo>
                  <a:lnTo>
                    <a:pt x="2676" y="660"/>
                  </a:lnTo>
                  <a:lnTo>
                    <a:pt x="2676" y="696"/>
                  </a:lnTo>
                  <a:lnTo>
                    <a:pt x="2670" y="708"/>
                  </a:lnTo>
                  <a:lnTo>
                    <a:pt x="2670" y="720"/>
                  </a:lnTo>
                  <a:lnTo>
                    <a:pt x="2676" y="738"/>
                  </a:lnTo>
                  <a:lnTo>
                    <a:pt x="2712" y="744"/>
                  </a:lnTo>
                  <a:lnTo>
                    <a:pt x="2712" y="768"/>
                  </a:lnTo>
                  <a:lnTo>
                    <a:pt x="2772" y="780"/>
                  </a:lnTo>
                  <a:lnTo>
                    <a:pt x="2778" y="780"/>
                  </a:lnTo>
                  <a:lnTo>
                    <a:pt x="2784" y="774"/>
                  </a:lnTo>
                  <a:lnTo>
                    <a:pt x="2796" y="774"/>
                  </a:lnTo>
                  <a:lnTo>
                    <a:pt x="2814" y="768"/>
                  </a:lnTo>
                  <a:lnTo>
                    <a:pt x="2850" y="768"/>
                  </a:lnTo>
                  <a:lnTo>
                    <a:pt x="2868" y="774"/>
                  </a:lnTo>
                  <a:lnTo>
                    <a:pt x="2874" y="780"/>
                  </a:lnTo>
                  <a:lnTo>
                    <a:pt x="2886" y="786"/>
                  </a:lnTo>
                  <a:lnTo>
                    <a:pt x="2904" y="786"/>
                  </a:lnTo>
                  <a:lnTo>
                    <a:pt x="2916" y="792"/>
                  </a:lnTo>
                  <a:lnTo>
                    <a:pt x="2952" y="804"/>
                  </a:lnTo>
                  <a:lnTo>
                    <a:pt x="2976" y="828"/>
                  </a:lnTo>
                  <a:lnTo>
                    <a:pt x="2976" y="834"/>
                  </a:lnTo>
                  <a:lnTo>
                    <a:pt x="2964" y="834"/>
                  </a:lnTo>
                  <a:lnTo>
                    <a:pt x="2958" y="840"/>
                  </a:lnTo>
                  <a:lnTo>
                    <a:pt x="2946" y="840"/>
                  </a:lnTo>
                  <a:lnTo>
                    <a:pt x="2940" y="846"/>
                  </a:lnTo>
                  <a:lnTo>
                    <a:pt x="2946" y="852"/>
                  </a:lnTo>
                  <a:lnTo>
                    <a:pt x="2958" y="858"/>
                  </a:lnTo>
                  <a:lnTo>
                    <a:pt x="2976" y="876"/>
                  </a:lnTo>
                  <a:lnTo>
                    <a:pt x="3024" y="876"/>
                  </a:lnTo>
                  <a:lnTo>
                    <a:pt x="3012" y="882"/>
                  </a:lnTo>
                  <a:lnTo>
                    <a:pt x="3006" y="882"/>
                  </a:lnTo>
                  <a:lnTo>
                    <a:pt x="2994" y="888"/>
                  </a:lnTo>
                  <a:lnTo>
                    <a:pt x="2970" y="888"/>
                  </a:lnTo>
                  <a:lnTo>
                    <a:pt x="2958" y="882"/>
                  </a:lnTo>
                  <a:lnTo>
                    <a:pt x="2952" y="876"/>
                  </a:lnTo>
                  <a:lnTo>
                    <a:pt x="2940" y="870"/>
                  </a:lnTo>
                  <a:lnTo>
                    <a:pt x="2940" y="858"/>
                  </a:lnTo>
                  <a:lnTo>
                    <a:pt x="2928" y="834"/>
                  </a:lnTo>
                  <a:lnTo>
                    <a:pt x="2916" y="822"/>
                  </a:lnTo>
                  <a:lnTo>
                    <a:pt x="2892" y="810"/>
                  </a:lnTo>
                  <a:lnTo>
                    <a:pt x="2886" y="804"/>
                  </a:lnTo>
                  <a:lnTo>
                    <a:pt x="2880" y="804"/>
                  </a:lnTo>
                  <a:lnTo>
                    <a:pt x="2874" y="798"/>
                  </a:lnTo>
                  <a:lnTo>
                    <a:pt x="2874" y="786"/>
                  </a:lnTo>
                  <a:lnTo>
                    <a:pt x="2868" y="780"/>
                  </a:lnTo>
                  <a:lnTo>
                    <a:pt x="2844" y="780"/>
                  </a:lnTo>
                  <a:lnTo>
                    <a:pt x="2832" y="786"/>
                  </a:lnTo>
                  <a:lnTo>
                    <a:pt x="2814" y="786"/>
                  </a:lnTo>
                  <a:lnTo>
                    <a:pt x="2802" y="792"/>
                  </a:lnTo>
                  <a:lnTo>
                    <a:pt x="2778" y="792"/>
                  </a:lnTo>
                  <a:lnTo>
                    <a:pt x="2760" y="810"/>
                  </a:lnTo>
                  <a:lnTo>
                    <a:pt x="2766" y="816"/>
                  </a:lnTo>
                  <a:lnTo>
                    <a:pt x="2772" y="828"/>
                  </a:lnTo>
                  <a:lnTo>
                    <a:pt x="2784" y="834"/>
                  </a:lnTo>
                  <a:lnTo>
                    <a:pt x="2802" y="852"/>
                  </a:lnTo>
                  <a:lnTo>
                    <a:pt x="2814" y="858"/>
                  </a:lnTo>
                  <a:lnTo>
                    <a:pt x="2814" y="864"/>
                  </a:lnTo>
                  <a:lnTo>
                    <a:pt x="2790" y="888"/>
                  </a:lnTo>
                  <a:lnTo>
                    <a:pt x="2784" y="888"/>
                  </a:lnTo>
                  <a:lnTo>
                    <a:pt x="2778" y="930"/>
                  </a:lnTo>
                  <a:lnTo>
                    <a:pt x="2736" y="948"/>
                  </a:lnTo>
                  <a:lnTo>
                    <a:pt x="2736" y="954"/>
                  </a:lnTo>
                  <a:lnTo>
                    <a:pt x="2730" y="966"/>
                  </a:lnTo>
                  <a:lnTo>
                    <a:pt x="2724" y="972"/>
                  </a:lnTo>
                  <a:lnTo>
                    <a:pt x="2694" y="972"/>
                  </a:lnTo>
                  <a:lnTo>
                    <a:pt x="2682" y="966"/>
                  </a:lnTo>
                  <a:lnTo>
                    <a:pt x="2652" y="966"/>
                  </a:lnTo>
                  <a:lnTo>
                    <a:pt x="2592" y="960"/>
                  </a:lnTo>
                  <a:lnTo>
                    <a:pt x="2586" y="960"/>
                  </a:lnTo>
                  <a:lnTo>
                    <a:pt x="2580" y="954"/>
                  </a:lnTo>
                  <a:lnTo>
                    <a:pt x="2568" y="948"/>
                  </a:lnTo>
                  <a:lnTo>
                    <a:pt x="2556" y="948"/>
                  </a:lnTo>
                  <a:lnTo>
                    <a:pt x="2544" y="936"/>
                  </a:lnTo>
                  <a:lnTo>
                    <a:pt x="2598" y="936"/>
                  </a:lnTo>
                  <a:lnTo>
                    <a:pt x="2616" y="942"/>
                  </a:lnTo>
                  <a:lnTo>
                    <a:pt x="2640" y="924"/>
                  </a:lnTo>
                  <a:lnTo>
                    <a:pt x="2652" y="924"/>
                  </a:lnTo>
                  <a:lnTo>
                    <a:pt x="2664" y="930"/>
                  </a:lnTo>
                  <a:lnTo>
                    <a:pt x="2682" y="930"/>
                  </a:lnTo>
                  <a:lnTo>
                    <a:pt x="2694" y="924"/>
                  </a:lnTo>
                  <a:lnTo>
                    <a:pt x="2694" y="906"/>
                  </a:lnTo>
                  <a:lnTo>
                    <a:pt x="2700" y="894"/>
                  </a:lnTo>
                  <a:lnTo>
                    <a:pt x="2700" y="882"/>
                  </a:lnTo>
                  <a:lnTo>
                    <a:pt x="2724" y="876"/>
                  </a:lnTo>
                  <a:lnTo>
                    <a:pt x="2724" y="852"/>
                  </a:lnTo>
                  <a:lnTo>
                    <a:pt x="2712" y="852"/>
                  </a:lnTo>
                  <a:lnTo>
                    <a:pt x="2718" y="846"/>
                  </a:lnTo>
                  <a:lnTo>
                    <a:pt x="2724" y="834"/>
                  </a:lnTo>
                  <a:lnTo>
                    <a:pt x="2724" y="822"/>
                  </a:lnTo>
                  <a:lnTo>
                    <a:pt x="2718" y="816"/>
                  </a:lnTo>
                  <a:lnTo>
                    <a:pt x="2712" y="816"/>
                  </a:lnTo>
                  <a:lnTo>
                    <a:pt x="2700" y="810"/>
                  </a:lnTo>
                  <a:lnTo>
                    <a:pt x="2682" y="810"/>
                  </a:lnTo>
                  <a:lnTo>
                    <a:pt x="2664" y="804"/>
                  </a:lnTo>
                  <a:lnTo>
                    <a:pt x="2652" y="804"/>
                  </a:lnTo>
                  <a:lnTo>
                    <a:pt x="2634" y="786"/>
                  </a:lnTo>
                  <a:lnTo>
                    <a:pt x="2634" y="744"/>
                  </a:lnTo>
                  <a:lnTo>
                    <a:pt x="2628" y="732"/>
                  </a:lnTo>
                  <a:lnTo>
                    <a:pt x="2616" y="720"/>
                  </a:lnTo>
                  <a:lnTo>
                    <a:pt x="2604" y="714"/>
                  </a:lnTo>
                  <a:lnTo>
                    <a:pt x="2598" y="702"/>
                  </a:lnTo>
                  <a:lnTo>
                    <a:pt x="2592" y="696"/>
                  </a:lnTo>
                  <a:lnTo>
                    <a:pt x="2586" y="660"/>
                  </a:lnTo>
                  <a:lnTo>
                    <a:pt x="2520" y="624"/>
                  </a:lnTo>
                  <a:lnTo>
                    <a:pt x="2532" y="612"/>
                  </a:lnTo>
                  <a:lnTo>
                    <a:pt x="2544" y="588"/>
                  </a:lnTo>
                  <a:lnTo>
                    <a:pt x="2544" y="576"/>
                  </a:lnTo>
                  <a:lnTo>
                    <a:pt x="2538" y="564"/>
                  </a:lnTo>
                  <a:lnTo>
                    <a:pt x="2514" y="540"/>
                  </a:lnTo>
                  <a:lnTo>
                    <a:pt x="2496" y="540"/>
                  </a:lnTo>
                  <a:lnTo>
                    <a:pt x="2484" y="534"/>
                  </a:lnTo>
                  <a:lnTo>
                    <a:pt x="2472" y="534"/>
                  </a:lnTo>
                  <a:lnTo>
                    <a:pt x="2340" y="522"/>
                  </a:lnTo>
                  <a:lnTo>
                    <a:pt x="2328" y="552"/>
                  </a:lnTo>
                  <a:lnTo>
                    <a:pt x="2346" y="570"/>
                  </a:lnTo>
                  <a:lnTo>
                    <a:pt x="2334" y="600"/>
                  </a:lnTo>
                  <a:lnTo>
                    <a:pt x="2280" y="624"/>
                  </a:lnTo>
                  <a:lnTo>
                    <a:pt x="2268" y="654"/>
                  </a:lnTo>
                  <a:lnTo>
                    <a:pt x="2304" y="660"/>
                  </a:lnTo>
                  <a:lnTo>
                    <a:pt x="2334" y="708"/>
                  </a:lnTo>
                  <a:lnTo>
                    <a:pt x="2322" y="726"/>
                  </a:lnTo>
                  <a:lnTo>
                    <a:pt x="2352" y="750"/>
                  </a:lnTo>
                  <a:lnTo>
                    <a:pt x="2388" y="744"/>
                  </a:lnTo>
                  <a:lnTo>
                    <a:pt x="2394" y="750"/>
                  </a:lnTo>
                  <a:lnTo>
                    <a:pt x="2400" y="762"/>
                  </a:lnTo>
                  <a:lnTo>
                    <a:pt x="2412" y="768"/>
                  </a:lnTo>
                  <a:lnTo>
                    <a:pt x="2418" y="774"/>
                  </a:lnTo>
                  <a:lnTo>
                    <a:pt x="2430" y="780"/>
                  </a:lnTo>
                  <a:lnTo>
                    <a:pt x="2472" y="780"/>
                  </a:lnTo>
                  <a:lnTo>
                    <a:pt x="2466" y="840"/>
                  </a:lnTo>
                  <a:lnTo>
                    <a:pt x="2448" y="816"/>
                  </a:lnTo>
                  <a:lnTo>
                    <a:pt x="2430" y="828"/>
                  </a:lnTo>
                  <a:lnTo>
                    <a:pt x="2418" y="822"/>
                  </a:lnTo>
                  <a:lnTo>
                    <a:pt x="2388" y="804"/>
                  </a:lnTo>
                  <a:lnTo>
                    <a:pt x="2352" y="792"/>
                  </a:lnTo>
                  <a:lnTo>
                    <a:pt x="2328" y="780"/>
                  </a:lnTo>
                  <a:lnTo>
                    <a:pt x="2268" y="780"/>
                  </a:lnTo>
                  <a:lnTo>
                    <a:pt x="2250" y="762"/>
                  </a:lnTo>
                  <a:lnTo>
                    <a:pt x="2244" y="780"/>
                  </a:lnTo>
                  <a:lnTo>
                    <a:pt x="2220" y="756"/>
                  </a:lnTo>
                  <a:lnTo>
                    <a:pt x="2214" y="756"/>
                  </a:lnTo>
                  <a:lnTo>
                    <a:pt x="2208" y="750"/>
                  </a:lnTo>
                  <a:lnTo>
                    <a:pt x="2196" y="744"/>
                  </a:lnTo>
                  <a:lnTo>
                    <a:pt x="2178" y="744"/>
                  </a:lnTo>
                  <a:lnTo>
                    <a:pt x="2154" y="732"/>
                  </a:lnTo>
                  <a:lnTo>
                    <a:pt x="2130" y="732"/>
                  </a:lnTo>
                  <a:lnTo>
                    <a:pt x="2118" y="738"/>
                  </a:lnTo>
                  <a:lnTo>
                    <a:pt x="2088" y="738"/>
                  </a:lnTo>
                  <a:lnTo>
                    <a:pt x="2076" y="732"/>
                  </a:lnTo>
                  <a:lnTo>
                    <a:pt x="2022" y="732"/>
                  </a:lnTo>
                  <a:lnTo>
                    <a:pt x="2016" y="738"/>
                  </a:lnTo>
                  <a:lnTo>
                    <a:pt x="2010" y="738"/>
                  </a:lnTo>
                  <a:lnTo>
                    <a:pt x="2004" y="744"/>
                  </a:lnTo>
                  <a:lnTo>
                    <a:pt x="2004" y="750"/>
                  </a:lnTo>
                  <a:lnTo>
                    <a:pt x="2016" y="762"/>
                  </a:lnTo>
                  <a:lnTo>
                    <a:pt x="2028" y="768"/>
                  </a:lnTo>
                  <a:lnTo>
                    <a:pt x="2040" y="780"/>
                  </a:lnTo>
                  <a:lnTo>
                    <a:pt x="2046" y="780"/>
                  </a:lnTo>
                  <a:lnTo>
                    <a:pt x="2022" y="810"/>
                  </a:lnTo>
                  <a:lnTo>
                    <a:pt x="2010" y="798"/>
                  </a:lnTo>
                  <a:lnTo>
                    <a:pt x="2010" y="828"/>
                  </a:lnTo>
                  <a:lnTo>
                    <a:pt x="1998" y="828"/>
                  </a:lnTo>
                  <a:lnTo>
                    <a:pt x="1986" y="822"/>
                  </a:lnTo>
                  <a:lnTo>
                    <a:pt x="1980" y="822"/>
                  </a:lnTo>
                  <a:lnTo>
                    <a:pt x="1974" y="816"/>
                  </a:lnTo>
                  <a:lnTo>
                    <a:pt x="1974" y="786"/>
                  </a:lnTo>
                  <a:lnTo>
                    <a:pt x="1968" y="780"/>
                  </a:lnTo>
                  <a:lnTo>
                    <a:pt x="1950" y="780"/>
                  </a:lnTo>
                  <a:lnTo>
                    <a:pt x="1938" y="786"/>
                  </a:lnTo>
                  <a:lnTo>
                    <a:pt x="1920" y="792"/>
                  </a:lnTo>
                  <a:lnTo>
                    <a:pt x="1908" y="804"/>
                  </a:lnTo>
                  <a:lnTo>
                    <a:pt x="1884" y="816"/>
                  </a:lnTo>
                  <a:lnTo>
                    <a:pt x="1866" y="816"/>
                  </a:lnTo>
                  <a:lnTo>
                    <a:pt x="1842" y="804"/>
                  </a:lnTo>
                  <a:lnTo>
                    <a:pt x="1824" y="804"/>
                  </a:lnTo>
                  <a:lnTo>
                    <a:pt x="1800" y="810"/>
                  </a:lnTo>
                  <a:lnTo>
                    <a:pt x="1782" y="816"/>
                  </a:lnTo>
                  <a:lnTo>
                    <a:pt x="1764" y="828"/>
                  </a:lnTo>
                  <a:lnTo>
                    <a:pt x="1752" y="834"/>
                  </a:lnTo>
                  <a:lnTo>
                    <a:pt x="1746" y="840"/>
                  </a:lnTo>
                  <a:lnTo>
                    <a:pt x="1680" y="840"/>
                  </a:lnTo>
                  <a:lnTo>
                    <a:pt x="1692" y="816"/>
                  </a:lnTo>
                  <a:lnTo>
                    <a:pt x="1692" y="780"/>
                  </a:lnTo>
                  <a:lnTo>
                    <a:pt x="1680" y="780"/>
                  </a:lnTo>
                  <a:lnTo>
                    <a:pt x="1668" y="786"/>
                  </a:lnTo>
                  <a:lnTo>
                    <a:pt x="1650" y="792"/>
                  </a:lnTo>
                  <a:lnTo>
                    <a:pt x="1638" y="792"/>
                  </a:lnTo>
                  <a:lnTo>
                    <a:pt x="1626" y="804"/>
                  </a:lnTo>
                  <a:lnTo>
                    <a:pt x="1626" y="816"/>
                  </a:lnTo>
                  <a:lnTo>
                    <a:pt x="1632" y="822"/>
                  </a:lnTo>
                  <a:lnTo>
                    <a:pt x="1632" y="828"/>
                  </a:lnTo>
                  <a:lnTo>
                    <a:pt x="1608" y="834"/>
                  </a:lnTo>
                  <a:lnTo>
                    <a:pt x="1608" y="810"/>
                  </a:lnTo>
                  <a:lnTo>
                    <a:pt x="1584" y="816"/>
                  </a:lnTo>
                  <a:lnTo>
                    <a:pt x="1530" y="822"/>
                  </a:lnTo>
                  <a:lnTo>
                    <a:pt x="1488" y="852"/>
                  </a:lnTo>
                  <a:lnTo>
                    <a:pt x="1440" y="858"/>
                  </a:lnTo>
                  <a:lnTo>
                    <a:pt x="1452" y="876"/>
                  </a:lnTo>
                  <a:lnTo>
                    <a:pt x="1440" y="876"/>
                  </a:lnTo>
                  <a:lnTo>
                    <a:pt x="1428" y="870"/>
                  </a:lnTo>
                  <a:lnTo>
                    <a:pt x="1422" y="870"/>
                  </a:lnTo>
                  <a:lnTo>
                    <a:pt x="1410" y="876"/>
                  </a:lnTo>
                  <a:lnTo>
                    <a:pt x="1404" y="882"/>
                  </a:lnTo>
                  <a:lnTo>
                    <a:pt x="1404" y="924"/>
                  </a:lnTo>
                  <a:lnTo>
                    <a:pt x="1332" y="930"/>
                  </a:lnTo>
                  <a:lnTo>
                    <a:pt x="1326" y="924"/>
                  </a:lnTo>
                  <a:lnTo>
                    <a:pt x="1314" y="918"/>
                  </a:lnTo>
                  <a:lnTo>
                    <a:pt x="1308" y="912"/>
                  </a:lnTo>
                  <a:lnTo>
                    <a:pt x="1266" y="912"/>
                  </a:lnTo>
                  <a:lnTo>
                    <a:pt x="1260" y="906"/>
                  </a:lnTo>
                  <a:lnTo>
                    <a:pt x="1260" y="876"/>
                  </a:lnTo>
                  <a:lnTo>
                    <a:pt x="1266" y="870"/>
                  </a:lnTo>
                  <a:lnTo>
                    <a:pt x="1266" y="864"/>
                  </a:lnTo>
                  <a:lnTo>
                    <a:pt x="1272" y="858"/>
                  </a:lnTo>
                  <a:lnTo>
                    <a:pt x="1284" y="864"/>
                  </a:lnTo>
                  <a:lnTo>
                    <a:pt x="1344" y="864"/>
                  </a:lnTo>
                  <a:lnTo>
                    <a:pt x="1332" y="858"/>
                  </a:lnTo>
                  <a:lnTo>
                    <a:pt x="1326" y="846"/>
                  </a:lnTo>
                  <a:lnTo>
                    <a:pt x="1314" y="840"/>
                  </a:lnTo>
                  <a:lnTo>
                    <a:pt x="1302" y="828"/>
                  </a:lnTo>
                  <a:lnTo>
                    <a:pt x="1290" y="822"/>
                  </a:lnTo>
                  <a:lnTo>
                    <a:pt x="1278" y="810"/>
                  </a:lnTo>
                  <a:lnTo>
                    <a:pt x="1152" y="810"/>
                  </a:lnTo>
                  <a:lnTo>
                    <a:pt x="1164" y="822"/>
                  </a:lnTo>
                  <a:lnTo>
                    <a:pt x="1188" y="822"/>
                  </a:lnTo>
                  <a:lnTo>
                    <a:pt x="1200" y="828"/>
                  </a:lnTo>
                  <a:lnTo>
                    <a:pt x="1200" y="846"/>
                  </a:lnTo>
                  <a:lnTo>
                    <a:pt x="1194" y="864"/>
                  </a:lnTo>
                  <a:lnTo>
                    <a:pt x="1194" y="876"/>
                  </a:lnTo>
                  <a:lnTo>
                    <a:pt x="1188" y="894"/>
                  </a:lnTo>
                  <a:lnTo>
                    <a:pt x="1188" y="918"/>
                  </a:lnTo>
                  <a:lnTo>
                    <a:pt x="1194" y="918"/>
                  </a:lnTo>
                  <a:lnTo>
                    <a:pt x="1206" y="924"/>
                  </a:lnTo>
                  <a:lnTo>
                    <a:pt x="1230" y="924"/>
                  </a:lnTo>
                  <a:lnTo>
                    <a:pt x="1236" y="930"/>
                  </a:lnTo>
                  <a:lnTo>
                    <a:pt x="1242" y="930"/>
                  </a:lnTo>
                  <a:lnTo>
                    <a:pt x="1236" y="966"/>
                  </a:lnTo>
                  <a:lnTo>
                    <a:pt x="1248" y="996"/>
                  </a:lnTo>
                  <a:lnTo>
                    <a:pt x="1212" y="972"/>
                  </a:lnTo>
                  <a:lnTo>
                    <a:pt x="1194" y="996"/>
                  </a:lnTo>
                  <a:lnTo>
                    <a:pt x="1188" y="966"/>
                  </a:lnTo>
                  <a:lnTo>
                    <a:pt x="1116" y="948"/>
                  </a:lnTo>
                  <a:lnTo>
                    <a:pt x="1086" y="984"/>
                  </a:lnTo>
                  <a:lnTo>
                    <a:pt x="1062" y="984"/>
                  </a:lnTo>
                  <a:lnTo>
                    <a:pt x="1056" y="996"/>
                  </a:lnTo>
                  <a:lnTo>
                    <a:pt x="1044" y="1002"/>
                  </a:lnTo>
                  <a:lnTo>
                    <a:pt x="1038" y="1008"/>
                  </a:lnTo>
                  <a:lnTo>
                    <a:pt x="1026" y="1014"/>
                  </a:lnTo>
                  <a:lnTo>
                    <a:pt x="1014" y="1014"/>
                  </a:lnTo>
                  <a:lnTo>
                    <a:pt x="1002" y="1020"/>
                  </a:lnTo>
                  <a:lnTo>
                    <a:pt x="1002" y="1032"/>
                  </a:lnTo>
                  <a:lnTo>
                    <a:pt x="1008" y="1038"/>
                  </a:lnTo>
                  <a:lnTo>
                    <a:pt x="1020" y="1044"/>
                  </a:lnTo>
                  <a:lnTo>
                    <a:pt x="1032" y="1056"/>
                  </a:lnTo>
                  <a:lnTo>
                    <a:pt x="1044" y="1062"/>
                  </a:lnTo>
                  <a:lnTo>
                    <a:pt x="1050" y="1068"/>
                  </a:lnTo>
                  <a:lnTo>
                    <a:pt x="1062" y="1074"/>
                  </a:lnTo>
                  <a:lnTo>
                    <a:pt x="1080" y="1104"/>
                  </a:lnTo>
                  <a:lnTo>
                    <a:pt x="1050" y="1086"/>
                  </a:lnTo>
                  <a:lnTo>
                    <a:pt x="1038" y="1092"/>
                  </a:lnTo>
                  <a:lnTo>
                    <a:pt x="1032" y="1098"/>
                  </a:lnTo>
                  <a:lnTo>
                    <a:pt x="1020" y="1098"/>
                  </a:lnTo>
                  <a:lnTo>
                    <a:pt x="1008" y="1092"/>
                  </a:lnTo>
                  <a:lnTo>
                    <a:pt x="996" y="1092"/>
                  </a:lnTo>
                  <a:lnTo>
                    <a:pt x="978" y="1086"/>
                  </a:lnTo>
                  <a:lnTo>
                    <a:pt x="966" y="1080"/>
                  </a:lnTo>
                  <a:lnTo>
                    <a:pt x="948" y="1080"/>
                  </a:lnTo>
                  <a:lnTo>
                    <a:pt x="936" y="1074"/>
                  </a:lnTo>
                  <a:lnTo>
                    <a:pt x="924" y="1074"/>
                  </a:lnTo>
                  <a:lnTo>
                    <a:pt x="918" y="1068"/>
                  </a:lnTo>
                  <a:lnTo>
                    <a:pt x="918" y="1056"/>
                  </a:lnTo>
                  <a:lnTo>
                    <a:pt x="906" y="1050"/>
                  </a:lnTo>
                  <a:lnTo>
                    <a:pt x="888" y="1050"/>
                  </a:lnTo>
                  <a:lnTo>
                    <a:pt x="864" y="1062"/>
                  </a:lnTo>
                  <a:lnTo>
                    <a:pt x="858" y="1068"/>
                  </a:lnTo>
                  <a:lnTo>
                    <a:pt x="840" y="1068"/>
                  </a:lnTo>
                  <a:lnTo>
                    <a:pt x="882" y="1104"/>
                  </a:lnTo>
                  <a:lnTo>
                    <a:pt x="900" y="1104"/>
                  </a:lnTo>
                  <a:lnTo>
                    <a:pt x="912" y="1110"/>
                  </a:lnTo>
                  <a:lnTo>
                    <a:pt x="924" y="1110"/>
                  </a:lnTo>
                  <a:lnTo>
                    <a:pt x="936" y="1116"/>
                  </a:lnTo>
                  <a:lnTo>
                    <a:pt x="942" y="1116"/>
                  </a:lnTo>
                  <a:lnTo>
                    <a:pt x="942" y="1122"/>
                  </a:lnTo>
                  <a:lnTo>
                    <a:pt x="936" y="1134"/>
                  </a:lnTo>
                  <a:lnTo>
                    <a:pt x="924" y="1140"/>
                  </a:lnTo>
                  <a:lnTo>
                    <a:pt x="918" y="1146"/>
                  </a:lnTo>
                  <a:lnTo>
                    <a:pt x="852" y="1128"/>
                  </a:lnTo>
                  <a:lnTo>
                    <a:pt x="840" y="1122"/>
                  </a:lnTo>
                  <a:lnTo>
                    <a:pt x="834" y="1116"/>
                  </a:lnTo>
                  <a:lnTo>
                    <a:pt x="822" y="1110"/>
                  </a:lnTo>
                  <a:lnTo>
                    <a:pt x="762" y="1110"/>
                  </a:lnTo>
                  <a:lnTo>
                    <a:pt x="756" y="1104"/>
                  </a:lnTo>
                  <a:lnTo>
                    <a:pt x="756" y="1056"/>
                  </a:lnTo>
                  <a:lnTo>
                    <a:pt x="738" y="1044"/>
                  </a:lnTo>
                  <a:lnTo>
                    <a:pt x="750" y="1032"/>
                  </a:lnTo>
                  <a:lnTo>
                    <a:pt x="756" y="1020"/>
                  </a:lnTo>
                  <a:lnTo>
                    <a:pt x="756" y="1002"/>
                  </a:lnTo>
                  <a:lnTo>
                    <a:pt x="738" y="990"/>
                  </a:lnTo>
                  <a:lnTo>
                    <a:pt x="702" y="978"/>
                  </a:lnTo>
                  <a:lnTo>
                    <a:pt x="672" y="972"/>
                  </a:lnTo>
                  <a:lnTo>
                    <a:pt x="660" y="966"/>
                  </a:lnTo>
                  <a:lnTo>
                    <a:pt x="630" y="948"/>
                  </a:lnTo>
                  <a:lnTo>
                    <a:pt x="606" y="930"/>
                  </a:lnTo>
                  <a:lnTo>
                    <a:pt x="594" y="912"/>
                  </a:lnTo>
                  <a:lnTo>
                    <a:pt x="630" y="912"/>
                  </a:lnTo>
                  <a:lnTo>
                    <a:pt x="630" y="924"/>
                  </a:lnTo>
                  <a:lnTo>
                    <a:pt x="642" y="924"/>
                  </a:lnTo>
                  <a:lnTo>
                    <a:pt x="654" y="930"/>
                  </a:lnTo>
                  <a:lnTo>
                    <a:pt x="672" y="930"/>
                  </a:lnTo>
                  <a:lnTo>
                    <a:pt x="690" y="936"/>
                  </a:lnTo>
                  <a:lnTo>
                    <a:pt x="720" y="936"/>
                  </a:lnTo>
                  <a:lnTo>
                    <a:pt x="732" y="942"/>
                  </a:lnTo>
                  <a:lnTo>
                    <a:pt x="738" y="954"/>
                  </a:lnTo>
                  <a:lnTo>
                    <a:pt x="762" y="966"/>
                  </a:lnTo>
                  <a:lnTo>
                    <a:pt x="816" y="966"/>
                  </a:lnTo>
                  <a:lnTo>
                    <a:pt x="846" y="972"/>
                  </a:lnTo>
                  <a:lnTo>
                    <a:pt x="858" y="972"/>
                  </a:lnTo>
                  <a:lnTo>
                    <a:pt x="870" y="978"/>
                  </a:lnTo>
                  <a:lnTo>
                    <a:pt x="894" y="984"/>
                  </a:lnTo>
                  <a:lnTo>
                    <a:pt x="930" y="990"/>
                  </a:lnTo>
                  <a:lnTo>
                    <a:pt x="978" y="984"/>
                  </a:lnTo>
                  <a:lnTo>
                    <a:pt x="1026" y="972"/>
                  </a:lnTo>
                  <a:lnTo>
                    <a:pt x="1062" y="954"/>
                  </a:lnTo>
                  <a:lnTo>
                    <a:pt x="1080" y="936"/>
                  </a:lnTo>
                  <a:lnTo>
                    <a:pt x="1074" y="912"/>
                  </a:lnTo>
                  <a:lnTo>
                    <a:pt x="1032" y="870"/>
                  </a:lnTo>
                  <a:lnTo>
                    <a:pt x="1014" y="858"/>
                  </a:lnTo>
                  <a:lnTo>
                    <a:pt x="996" y="852"/>
                  </a:lnTo>
                  <a:lnTo>
                    <a:pt x="948" y="840"/>
                  </a:lnTo>
                  <a:lnTo>
                    <a:pt x="900" y="822"/>
                  </a:lnTo>
                  <a:lnTo>
                    <a:pt x="828" y="798"/>
                  </a:lnTo>
                  <a:lnTo>
                    <a:pt x="792" y="780"/>
                  </a:lnTo>
                  <a:lnTo>
                    <a:pt x="756" y="774"/>
                  </a:lnTo>
                  <a:lnTo>
                    <a:pt x="624" y="774"/>
                  </a:lnTo>
                  <a:lnTo>
                    <a:pt x="612" y="756"/>
                  </a:lnTo>
                  <a:lnTo>
                    <a:pt x="588" y="762"/>
                  </a:lnTo>
                  <a:lnTo>
                    <a:pt x="552" y="744"/>
                  </a:lnTo>
                  <a:lnTo>
                    <a:pt x="588" y="738"/>
                  </a:lnTo>
                  <a:lnTo>
                    <a:pt x="606" y="726"/>
                  </a:lnTo>
                  <a:lnTo>
                    <a:pt x="600" y="726"/>
                  </a:lnTo>
                  <a:lnTo>
                    <a:pt x="594" y="720"/>
                  </a:lnTo>
                  <a:lnTo>
                    <a:pt x="582" y="720"/>
                  </a:lnTo>
                  <a:lnTo>
                    <a:pt x="564" y="714"/>
                  </a:lnTo>
                  <a:lnTo>
                    <a:pt x="546" y="714"/>
                  </a:lnTo>
                  <a:lnTo>
                    <a:pt x="534" y="708"/>
                  </a:lnTo>
                  <a:lnTo>
                    <a:pt x="522" y="720"/>
                  </a:lnTo>
                  <a:lnTo>
                    <a:pt x="522" y="726"/>
                  </a:lnTo>
                  <a:lnTo>
                    <a:pt x="516" y="732"/>
                  </a:lnTo>
                  <a:lnTo>
                    <a:pt x="498" y="732"/>
                  </a:lnTo>
                  <a:lnTo>
                    <a:pt x="486" y="744"/>
                  </a:lnTo>
                  <a:lnTo>
                    <a:pt x="450" y="744"/>
                  </a:lnTo>
                  <a:lnTo>
                    <a:pt x="444" y="756"/>
                  </a:lnTo>
                  <a:lnTo>
                    <a:pt x="420" y="762"/>
                  </a:lnTo>
                  <a:lnTo>
                    <a:pt x="420" y="768"/>
                  </a:lnTo>
                  <a:lnTo>
                    <a:pt x="414" y="780"/>
                  </a:lnTo>
                  <a:lnTo>
                    <a:pt x="390" y="780"/>
                  </a:lnTo>
                  <a:lnTo>
                    <a:pt x="384" y="792"/>
                  </a:lnTo>
                  <a:lnTo>
                    <a:pt x="396" y="804"/>
                  </a:lnTo>
                  <a:lnTo>
                    <a:pt x="396" y="810"/>
                  </a:lnTo>
                  <a:lnTo>
                    <a:pt x="378" y="810"/>
                  </a:lnTo>
                  <a:lnTo>
                    <a:pt x="378" y="822"/>
                  </a:lnTo>
                  <a:lnTo>
                    <a:pt x="384" y="834"/>
                  </a:lnTo>
                  <a:lnTo>
                    <a:pt x="384" y="840"/>
                  </a:lnTo>
                  <a:lnTo>
                    <a:pt x="390" y="846"/>
                  </a:lnTo>
                  <a:lnTo>
                    <a:pt x="396" y="846"/>
                  </a:lnTo>
                  <a:lnTo>
                    <a:pt x="402" y="840"/>
                  </a:lnTo>
                  <a:lnTo>
                    <a:pt x="420" y="840"/>
                  </a:lnTo>
                  <a:lnTo>
                    <a:pt x="468" y="888"/>
                  </a:lnTo>
                  <a:lnTo>
                    <a:pt x="468" y="900"/>
                  </a:lnTo>
                  <a:lnTo>
                    <a:pt x="462" y="900"/>
                  </a:lnTo>
                  <a:lnTo>
                    <a:pt x="450" y="906"/>
                  </a:lnTo>
                  <a:lnTo>
                    <a:pt x="444" y="906"/>
                  </a:lnTo>
                  <a:lnTo>
                    <a:pt x="444" y="918"/>
                  </a:lnTo>
                  <a:lnTo>
                    <a:pt x="438" y="918"/>
                  </a:lnTo>
                  <a:lnTo>
                    <a:pt x="426" y="924"/>
                  </a:lnTo>
                  <a:lnTo>
                    <a:pt x="420" y="930"/>
                  </a:lnTo>
                  <a:lnTo>
                    <a:pt x="438" y="948"/>
                  </a:lnTo>
                  <a:lnTo>
                    <a:pt x="450" y="954"/>
                  </a:lnTo>
                  <a:lnTo>
                    <a:pt x="456" y="966"/>
                  </a:lnTo>
                  <a:lnTo>
                    <a:pt x="468" y="972"/>
                  </a:lnTo>
                  <a:lnTo>
                    <a:pt x="492" y="996"/>
                  </a:lnTo>
                  <a:lnTo>
                    <a:pt x="504" y="1002"/>
                  </a:lnTo>
                  <a:lnTo>
                    <a:pt x="510" y="1008"/>
                  </a:lnTo>
                  <a:lnTo>
                    <a:pt x="510" y="1014"/>
                  </a:lnTo>
                  <a:lnTo>
                    <a:pt x="504" y="1020"/>
                  </a:lnTo>
                  <a:lnTo>
                    <a:pt x="492" y="1020"/>
                  </a:lnTo>
                  <a:lnTo>
                    <a:pt x="480" y="1014"/>
                  </a:lnTo>
                  <a:lnTo>
                    <a:pt x="474" y="1014"/>
                  </a:lnTo>
                  <a:lnTo>
                    <a:pt x="468" y="1044"/>
                  </a:lnTo>
                  <a:lnTo>
                    <a:pt x="480" y="1056"/>
                  </a:lnTo>
                  <a:lnTo>
                    <a:pt x="480" y="1068"/>
                  </a:lnTo>
                  <a:lnTo>
                    <a:pt x="492" y="1068"/>
                  </a:lnTo>
                  <a:lnTo>
                    <a:pt x="498" y="1074"/>
                  </a:lnTo>
                  <a:lnTo>
                    <a:pt x="504" y="1074"/>
                  </a:lnTo>
                  <a:lnTo>
                    <a:pt x="510" y="1080"/>
                  </a:lnTo>
                  <a:lnTo>
                    <a:pt x="510" y="1086"/>
                  </a:lnTo>
                  <a:lnTo>
                    <a:pt x="504" y="1092"/>
                  </a:lnTo>
                  <a:lnTo>
                    <a:pt x="498" y="1104"/>
                  </a:lnTo>
                  <a:lnTo>
                    <a:pt x="522" y="1110"/>
                  </a:lnTo>
                  <a:lnTo>
                    <a:pt x="534" y="1116"/>
                  </a:lnTo>
                  <a:lnTo>
                    <a:pt x="540" y="1122"/>
                  </a:lnTo>
                  <a:lnTo>
                    <a:pt x="540" y="1128"/>
                  </a:lnTo>
                  <a:lnTo>
                    <a:pt x="516" y="1152"/>
                  </a:lnTo>
                  <a:lnTo>
                    <a:pt x="510" y="1152"/>
                  </a:lnTo>
                  <a:lnTo>
                    <a:pt x="582" y="1188"/>
                  </a:lnTo>
                  <a:lnTo>
                    <a:pt x="588" y="1200"/>
                  </a:lnTo>
                  <a:lnTo>
                    <a:pt x="594" y="1206"/>
                  </a:lnTo>
                  <a:lnTo>
                    <a:pt x="600" y="1218"/>
                  </a:lnTo>
                  <a:lnTo>
                    <a:pt x="600" y="1230"/>
                  </a:lnTo>
                  <a:lnTo>
                    <a:pt x="594" y="1236"/>
                  </a:lnTo>
                  <a:lnTo>
                    <a:pt x="588" y="1248"/>
                  </a:lnTo>
                  <a:lnTo>
                    <a:pt x="552" y="1284"/>
                  </a:lnTo>
                  <a:lnTo>
                    <a:pt x="546" y="1284"/>
                  </a:lnTo>
                  <a:lnTo>
                    <a:pt x="486" y="1344"/>
                  </a:lnTo>
                  <a:lnTo>
                    <a:pt x="426" y="1374"/>
                  </a:lnTo>
                  <a:lnTo>
                    <a:pt x="432" y="1386"/>
                  </a:lnTo>
                  <a:lnTo>
                    <a:pt x="462" y="1368"/>
                  </a:lnTo>
                  <a:lnTo>
                    <a:pt x="468" y="1386"/>
                  </a:lnTo>
                  <a:lnTo>
                    <a:pt x="480" y="1398"/>
                  </a:lnTo>
                  <a:lnTo>
                    <a:pt x="492" y="1404"/>
                  </a:lnTo>
                  <a:lnTo>
                    <a:pt x="498" y="1410"/>
                  </a:lnTo>
                  <a:lnTo>
                    <a:pt x="546" y="1410"/>
                  </a:lnTo>
                  <a:lnTo>
                    <a:pt x="558" y="1428"/>
                  </a:lnTo>
                  <a:lnTo>
                    <a:pt x="546" y="1428"/>
                  </a:lnTo>
                  <a:lnTo>
                    <a:pt x="534" y="1422"/>
                  </a:lnTo>
                  <a:lnTo>
                    <a:pt x="504" y="1422"/>
                  </a:lnTo>
                  <a:lnTo>
                    <a:pt x="492" y="1434"/>
                  </a:lnTo>
                  <a:lnTo>
                    <a:pt x="492" y="1440"/>
                  </a:lnTo>
                  <a:lnTo>
                    <a:pt x="456" y="1440"/>
                  </a:lnTo>
                  <a:lnTo>
                    <a:pt x="450" y="1470"/>
                  </a:lnTo>
                  <a:lnTo>
                    <a:pt x="438" y="1470"/>
                  </a:lnTo>
                  <a:lnTo>
                    <a:pt x="432" y="1482"/>
                  </a:lnTo>
                  <a:lnTo>
                    <a:pt x="438" y="1494"/>
                  </a:lnTo>
                  <a:lnTo>
                    <a:pt x="432" y="1500"/>
                  </a:lnTo>
                  <a:lnTo>
                    <a:pt x="426" y="1500"/>
                  </a:lnTo>
                  <a:lnTo>
                    <a:pt x="414" y="1512"/>
                  </a:lnTo>
                  <a:lnTo>
                    <a:pt x="414" y="1530"/>
                  </a:lnTo>
                  <a:lnTo>
                    <a:pt x="432" y="1536"/>
                  </a:lnTo>
                  <a:lnTo>
                    <a:pt x="420" y="1560"/>
                  </a:lnTo>
                  <a:lnTo>
                    <a:pt x="432" y="1566"/>
                  </a:lnTo>
                  <a:lnTo>
                    <a:pt x="444" y="1584"/>
                  </a:lnTo>
                  <a:lnTo>
                    <a:pt x="426" y="1596"/>
                  </a:lnTo>
                  <a:lnTo>
                    <a:pt x="426" y="1608"/>
                  </a:lnTo>
                  <a:lnTo>
                    <a:pt x="432" y="1608"/>
                  </a:lnTo>
                  <a:lnTo>
                    <a:pt x="444" y="1620"/>
                  </a:lnTo>
                  <a:lnTo>
                    <a:pt x="456" y="1626"/>
                  </a:lnTo>
                  <a:lnTo>
                    <a:pt x="462" y="1632"/>
                  </a:lnTo>
                  <a:lnTo>
                    <a:pt x="462" y="1638"/>
                  </a:lnTo>
                  <a:lnTo>
                    <a:pt x="444" y="1638"/>
                  </a:lnTo>
                  <a:lnTo>
                    <a:pt x="438" y="1656"/>
                  </a:lnTo>
                  <a:lnTo>
                    <a:pt x="462" y="1662"/>
                  </a:lnTo>
                  <a:lnTo>
                    <a:pt x="468" y="1668"/>
                  </a:lnTo>
                  <a:lnTo>
                    <a:pt x="474" y="1680"/>
                  </a:lnTo>
                  <a:lnTo>
                    <a:pt x="486" y="1692"/>
                  </a:lnTo>
                  <a:lnTo>
                    <a:pt x="486" y="1716"/>
                  </a:lnTo>
                  <a:lnTo>
                    <a:pt x="510" y="1716"/>
                  </a:lnTo>
                  <a:lnTo>
                    <a:pt x="516" y="1722"/>
                  </a:lnTo>
                  <a:lnTo>
                    <a:pt x="516" y="1728"/>
                  </a:lnTo>
                  <a:lnTo>
                    <a:pt x="528" y="1722"/>
                  </a:lnTo>
                  <a:lnTo>
                    <a:pt x="564" y="1728"/>
                  </a:lnTo>
                  <a:lnTo>
                    <a:pt x="570" y="1746"/>
                  </a:lnTo>
                  <a:lnTo>
                    <a:pt x="600" y="1728"/>
                  </a:lnTo>
                  <a:lnTo>
                    <a:pt x="606" y="1728"/>
                  </a:lnTo>
                  <a:lnTo>
                    <a:pt x="612" y="1734"/>
                  </a:lnTo>
                  <a:lnTo>
                    <a:pt x="648" y="1752"/>
                  </a:lnTo>
                  <a:lnTo>
                    <a:pt x="654" y="1758"/>
                  </a:lnTo>
                  <a:lnTo>
                    <a:pt x="654" y="1770"/>
                  </a:lnTo>
                  <a:lnTo>
                    <a:pt x="648" y="1776"/>
                  </a:lnTo>
                  <a:lnTo>
                    <a:pt x="660" y="1794"/>
                  </a:lnTo>
                  <a:lnTo>
                    <a:pt x="654" y="1812"/>
                  </a:lnTo>
                  <a:lnTo>
                    <a:pt x="660" y="1818"/>
                  </a:lnTo>
                  <a:lnTo>
                    <a:pt x="672" y="1824"/>
                  </a:lnTo>
                  <a:lnTo>
                    <a:pt x="690" y="1842"/>
                  </a:lnTo>
                  <a:lnTo>
                    <a:pt x="690" y="1854"/>
                  </a:lnTo>
                  <a:lnTo>
                    <a:pt x="720" y="1866"/>
                  </a:lnTo>
                  <a:lnTo>
                    <a:pt x="720" y="1890"/>
                  </a:lnTo>
                  <a:lnTo>
                    <a:pt x="756" y="1890"/>
                  </a:lnTo>
                  <a:lnTo>
                    <a:pt x="762" y="1896"/>
                  </a:lnTo>
                  <a:lnTo>
                    <a:pt x="768" y="1896"/>
                  </a:lnTo>
                  <a:lnTo>
                    <a:pt x="768" y="1902"/>
                  </a:lnTo>
                  <a:lnTo>
                    <a:pt x="762" y="1908"/>
                  </a:lnTo>
                  <a:lnTo>
                    <a:pt x="786" y="1920"/>
                  </a:lnTo>
                  <a:lnTo>
                    <a:pt x="774" y="1926"/>
                  </a:lnTo>
                  <a:lnTo>
                    <a:pt x="768" y="1938"/>
                  </a:lnTo>
                  <a:lnTo>
                    <a:pt x="744" y="1950"/>
                  </a:lnTo>
                  <a:lnTo>
                    <a:pt x="738" y="1950"/>
                  </a:lnTo>
                  <a:lnTo>
                    <a:pt x="732" y="1944"/>
                  </a:lnTo>
                  <a:lnTo>
                    <a:pt x="726" y="1944"/>
                  </a:lnTo>
                  <a:lnTo>
                    <a:pt x="726" y="1938"/>
                  </a:lnTo>
                  <a:lnTo>
                    <a:pt x="702" y="1938"/>
                  </a:lnTo>
                  <a:lnTo>
                    <a:pt x="696" y="1944"/>
                  </a:lnTo>
                  <a:lnTo>
                    <a:pt x="696" y="1950"/>
                  </a:lnTo>
                  <a:lnTo>
                    <a:pt x="720" y="1974"/>
                  </a:lnTo>
                  <a:lnTo>
                    <a:pt x="720" y="1992"/>
                  </a:lnTo>
                  <a:lnTo>
                    <a:pt x="726" y="1998"/>
                  </a:lnTo>
                  <a:lnTo>
                    <a:pt x="732" y="2010"/>
                  </a:lnTo>
                  <a:lnTo>
                    <a:pt x="732" y="2028"/>
                  </a:lnTo>
                  <a:lnTo>
                    <a:pt x="720" y="2028"/>
                  </a:lnTo>
                  <a:lnTo>
                    <a:pt x="714" y="2022"/>
                  </a:lnTo>
                  <a:lnTo>
                    <a:pt x="708" y="2022"/>
                  </a:lnTo>
                  <a:lnTo>
                    <a:pt x="720" y="2028"/>
                  </a:lnTo>
                  <a:lnTo>
                    <a:pt x="768" y="2028"/>
                  </a:lnTo>
                  <a:lnTo>
                    <a:pt x="774" y="2022"/>
                  </a:lnTo>
                  <a:lnTo>
                    <a:pt x="774" y="2010"/>
                  </a:lnTo>
                  <a:lnTo>
                    <a:pt x="804" y="2010"/>
                  </a:lnTo>
                  <a:lnTo>
                    <a:pt x="816" y="2004"/>
                  </a:lnTo>
                  <a:lnTo>
                    <a:pt x="864" y="2004"/>
                  </a:lnTo>
                  <a:lnTo>
                    <a:pt x="870" y="2022"/>
                  </a:lnTo>
                  <a:lnTo>
                    <a:pt x="876" y="2022"/>
                  </a:lnTo>
                  <a:lnTo>
                    <a:pt x="882" y="2028"/>
                  </a:lnTo>
                  <a:lnTo>
                    <a:pt x="894" y="2034"/>
                  </a:lnTo>
                  <a:lnTo>
                    <a:pt x="900" y="2034"/>
                  </a:lnTo>
                  <a:lnTo>
                    <a:pt x="900" y="2046"/>
                  </a:lnTo>
                  <a:lnTo>
                    <a:pt x="894" y="2052"/>
                  </a:lnTo>
                  <a:lnTo>
                    <a:pt x="888" y="2052"/>
                  </a:lnTo>
                  <a:lnTo>
                    <a:pt x="894" y="2070"/>
                  </a:lnTo>
                  <a:lnTo>
                    <a:pt x="894" y="2088"/>
                  </a:lnTo>
                  <a:lnTo>
                    <a:pt x="930" y="2088"/>
                  </a:lnTo>
                  <a:lnTo>
                    <a:pt x="972" y="2106"/>
                  </a:lnTo>
                  <a:lnTo>
                    <a:pt x="984" y="2154"/>
                  </a:lnTo>
                  <a:lnTo>
                    <a:pt x="990" y="2154"/>
                  </a:lnTo>
                  <a:lnTo>
                    <a:pt x="1014" y="2148"/>
                  </a:lnTo>
                  <a:lnTo>
                    <a:pt x="1020" y="2154"/>
                  </a:lnTo>
                  <a:lnTo>
                    <a:pt x="1032" y="2154"/>
                  </a:lnTo>
                  <a:lnTo>
                    <a:pt x="1038" y="2160"/>
                  </a:lnTo>
                  <a:lnTo>
                    <a:pt x="1086" y="2160"/>
                  </a:lnTo>
                  <a:lnTo>
                    <a:pt x="1092" y="2166"/>
                  </a:lnTo>
                  <a:lnTo>
                    <a:pt x="1092" y="2160"/>
                  </a:lnTo>
                  <a:lnTo>
                    <a:pt x="1098" y="2154"/>
                  </a:lnTo>
                  <a:lnTo>
                    <a:pt x="1110" y="2154"/>
                  </a:lnTo>
                  <a:lnTo>
                    <a:pt x="1116" y="2166"/>
                  </a:lnTo>
                  <a:lnTo>
                    <a:pt x="1140" y="2190"/>
                  </a:lnTo>
                  <a:lnTo>
                    <a:pt x="1152" y="2184"/>
                  </a:lnTo>
                  <a:lnTo>
                    <a:pt x="1170" y="2184"/>
                  </a:lnTo>
                  <a:lnTo>
                    <a:pt x="1176" y="2190"/>
                  </a:lnTo>
                  <a:lnTo>
                    <a:pt x="1188" y="2196"/>
                  </a:lnTo>
                  <a:lnTo>
                    <a:pt x="1230" y="2196"/>
                  </a:lnTo>
                  <a:lnTo>
                    <a:pt x="1230" y="2202"/>
                  </a:lnTo>
                  <a:lnTo>
                    <a:pt x="1236" y="2208"/>
                  </a:lnTo>
                  <a:lnTo>
                    <a:pt x="1254" y="2220"/>
                  </a:lnTo>
                  <a:lnTo>
                    <a:pt x="1278" y="2220"/>
                  </a:lnTo>
                  <a:lnTo>
                    <a:pt x="1284" y="2226"/>
                  </a:lnTo>
                  <a:lnTo>
                    <a:pt x="1284" y="2250"/>
                  </a:lnTo>
                  <a:lnTo>
                    <a:pt x="1266" y="2262"/>
                  </a:lnTo>
                  <a:lnTo>
                    <a:pt x="1272" y="2262"/>
                  </a:lnTo>
                  <a:lnTo>
                    <a:pt x="1278" y="2268"/>
                  </a:lnTo>
                  <a:lnTo>
                    <a:pt x="1284" y="2268"/>
                  </a:lnTo>
                  <a:lnTo>
                    <a:pt x="1290" y="2274"/>
                  </a:lnTo>
                  <a:lnTo>
                    <a:pt x="1284" y="2280"/>
                  </a:lnTo>
                  <a:lnTo>
                    <a:pt x="1266" y="2280"/>
                  </a:lnTo>
                  <a:lnTo>
                    <a:pt x="1260" y="2286"/>
                  </a:lnTo>
                  <a:lnTo>
                    <a:pt x="1272" y="2298"/>
                  </a:lnTo>
                  <a:lnTo>
                    <a:pt x="1284" y="2304"/>
                  </a:lnTo>
                  <a:lnTo>
                    <a:pt x="1284" y="2316"/>
                  </a:lnTo>
                  <a:lnTo>
                    <a:pt x="1290" y="2328"/>
                  </a:lnTo>
                  <a:lnTo>
                    <a:pt x="1290" y="2334"/>
                  </a:lnTo>
                  <a:lnTo>
                    <a:pt x="1278" y="2346"/>
                  </a:lnTo>
                  <a:lnTo>
                    <a:pt x="1266" y="2346"/>
                  </a:lnTo>
                  <a:lnTo>
                    <a:pt x="1254" y="2352"/>
                  </a:lnTo>
                  <a:lnTo>
                    <a:pt x="1224" y="2352"/>
                  </a:lnTo>
                  <a:lnTo>
                    <a:pt x="1212" y="2364"/>
                  </a:lnTo>
                  <a:lnTo>
                    <a:pt x="1212" y="2370"/>
                  </a:lnTo>
                  <a:lnTo>
                    <a:pt x="1206" y="2376"/>
                  </a:lnTo>
                  <a:lnTo>
                    <a:pt x="1188" y="2376"/>
                  </a:lnTo>
                  <a:lnTo>
                    <a:pt x="1188" y="2412"/>
                  </a:lnTo>
                  <a:lnTo>
                    <a:pt x="1194" y="2412"/>
                  </a:lnTo>
                  <a:lnTo>
                    <a:pt x="1200" y="2406"/>
                  </a:lnTo>
                  <a:lnTo>
                    <a:pt x="1212" y="2406"/>
                  </a:lnTo>
                  <a:lnTo>
                    <a:pt x="1224" y="2400"/>
                  </a:lnTo>
                  <a:lnTo>
                    <a:pt x="1254" y="2400"/>
                  </a:lnTo>
                  <a:lnTo>
                    <a:pt x="1254" y="2412"/>
                  </a:lnTo>
                  <a:lnTo>
                    <a:pt x="1248" y="2418"/>
                  </a:lnTo>
                  <a:lnTo>
                    <a:pt x="1242" y="2430"/>
                  </a:lnTo>
                  <a:lnTo>
                    <a:pt x="1230" y="2436"/>
                  </a:lnTo>
                  <a:lnTo>
                    <a:pt x="1224" y="2442"/>
                  </a:lnTo>
                  <a:lnTo>
                    <a:pt x="1170" y="2454"/>
                  </a:lnTo>
                  <a:lnTo>
                    <a:pt x="1218" y="2490"/>
                  </a:lnTo>
                  <a:lnTo>
                    <a:pt x="1212" y="2490"/>
                  </a:lnTo>
                  <a:lnTo>
                    <a:pt x="1206" y="2496"/>
                  </a:lnTo>
                  <a:lnTo>
                    <a:pt x="1194" y="2496"/>
                  </a:lnTo>
                  <a:lnTo>
                    <a:pt x="1188" y="2502"/>
                  </a:lnTo>
                  <a:lnTo>
                    <a:pt x="1176" y="2526"/>
                  </a:lnTo>
                  <a:lnTo>
                    <a:pt x="1176" y="2544"/>
                  </a:lnTo>
                  <a:lnTo>
                    <a:pt x="1164" y="2550"/>
                  </a:lnTo>
                  <a:lnTo>
                    <a:pt x="1158" y="2556"/>
                  </a:lnTo>
                  <a:lnTo>
                    <a:pt x="1146" y="2556"/>
                  </a:lnTo>
                  <a:lnTo>
                    <a:pt x="1140" y="2550"/>
                  </a:lnTo>
                  <a:lnTo>
                    <a:pt x="1128" y="2544"/>
                  </a:lnTo>
                  <a:lnTo>
                    <a:pt x="1122" y="2538"/>
                  </a:lnTo>
                  <a:lnTo>
                    <a:pt x="1116" y="2556"/>
                  </a:lnTo>
                  <a:lnTo>
                    <a:pt x="1122" y="2562"/>
                  </a:lnTo>
                  <a:lnTo>
                    <a:pt x="1128" y="2574"/>
                  </a:lnTo>
                  <a:lnTo>
                    <a:pt x="1134" y="2580"/>
                  </a:lnTo>
                  <a:lnTo>
                    <a:pt x="1146" y="2580"/>
                  </a:lnTo>
                  <a:lnTo>
                    <a:pt x="1146" y="2586"/>
                  </a:lnTo>
                  <a:lnTo>
                    <a:pt x="1152" y="2598"/>
                  </a:lnTo>
                  <a:lnTo>
                    <a:pt x="1158" y="2604"/>
                  </a:lnTo>
                  <a:lnTo>
                    <a:pt x="1194" y="2604"/>
                  </a:lnTo>
                  <a:lnTo>
                    <a:pt x="1200" y="2610"/>
                  </a:lnTo>
                  <a:lnTo>
                    <a:pt x="1212" y="2616"/>
                  </a:lnTo>
                  <a:lnTo>
                    <a:pt x="1218" y="2628"/>
                  </a:lnTo>
                  <a:lnTo>
                    <a:pt x="1224" y="2634"/>
                  </a:lnTo>
                  <a:lnTo>
                    <a:pt x="1254" y="2634"/>
                  </a:lnTo>
                  <a:lnTo>
                    <a:pt x="1272" y="2652"/>
                  </a:lnTo>
                  <a:lnTo>
                    <a:pt x="1278" y="2664"/>
                  </a:lnTo>
                  <a:lnTo>
                    <a:pt x="1290" y="2670"/>
                  </a:lnTo>
                  <a:lnTo>
                    <a:pt x="1314" y="2694"/>
                  </a:lnTo>
                  <a:lnTo>
                    <a:pt x="1320" y="2694"/>
                  </a:lnTo>
                  <a:lnTo>
                    <a:pt x="1332" y="2700"/>
                  </a:lnTo>
                  <a:lnTo>
                    <a:pt x="1338" y="2700"/>
                  </a:lnTo>
                  <a:lnTo>
                    <a:pt x="1350" y="2706"/>
                  </a:lnTo>
                  <a:lnTo>
                    <a:pt x="1344" y="2706"/>
                  </a:lnTo>
                  <a:lnTo>
                    <a:pt x="1368" y="2688"/>
                  </a:lnTo>
                  <a:lnTo>
                    <a:pt x="1380" y="2688"/>
                  </a:lnTo>
                  <a:lnTo>
                    <a:pt x="1398" y="2694"/>
                  </a:lnTo>
                  <a:lnTo>
                    <a:pt x="1410" y="2700"/>
                  </a:lnTo>
                  <a:lnTo>
                    <a:pt x="1428" y="2706"/>
                  </a:lnTo>
                  <a:lnTo>
                    <a:pt x="1488" y="2718"/>
                  </a:lnTo>
                  <a:lnTo>
                    <a:pt x="1524" y="2718"/>
                  </a:lnTo>
                  <a:lnTo>
                    <a:pt x="1530" y="2724"/>
                  </a:lnTo>
                  <a:lnTo>
                    <a:pt x="1536" y="2724"/>
                  </a:lnTo>
                  <a:lnTo>
                    <a:pt x="1584" y="2754"/>
                  </a:lnTo>
                  <a:lnTo>
                    <a:pt x="1584" y="2760"/>
                  </a:lnTo>
                  <a:lnTo>
                    <a:pt x="1590" y="2760"/>
                  </a:lnTo>
                  <a:lnTo>
                    <a:pt x="1602" y="2766"/>
                  </a:lnTo>
                  <a:lnTo>
                    <a:pt x="1626" y="2766"/>
                  </a:lnTo>
                  <a:lnTo>
                    <a:pt x="1632" y="2760"/>
                  </a:lnTo>
                  <a:lnTo>
                    <a:pt x="1644" y="2760"/>
                  </a:lnTo>
                  <a:lnTo>
                    <a:pt x="1644" y="2754"/>
                  </a:lnTo>
                  <a:lnTo>
                    <a:pt x="1674" y="2754"/>
                  </a:lnTo>
                  <a:lnTo>
                    <a:pt x="1686" y="2760"/>
                  </a:lnTo>
                  <a:lnTo>
                    <a:pt x="1698" y="2772"/>
                  </a:lnTo>
                  <a:lnTo>
                    <a:pt x="1728" y="2778"/>
                  </a:lnTo>
                  <a:lnTo>
                    <a:pt x="1728" y="2790"/>
                  </a:lnTo>
                  <a:lnTo>
                    <a:pt x="1722" y="2796"/>
                  </a:lnTo>
                  <a:lnTo>
                    <a:pt x="1722" y="2802"/>
                  </a:lnTo>
                  <a:lnTo>
                    <a:pt x="1740" y="2802"/>
                  </a:lnTo>
                  <a:lnTo>
                    <a:pt x="1752" y="2814"/>
                  </a:lnTo>
                  <a:lnTo>
                    <a:pt x="1764" y="2820"/>
                  </a:lnTo>
                  <a:lnTo>
                    <a:pt x="1776" y="2832"/>
                  </a:lnTo>
                  <a:lnTo>
                    <a:pt x="1788" y="2826"/>
                  </a:lnTo>
                  <a:lnTo>
                    <a:pt x="1794" y="2826"/>
                  </a:lnTo>
                  <a:lnTo>
                    <a:pt x="1818" y="2838"/>
                  </a:lnTo>
                  <a:lnTo>
                    <a:pt x="1836" y="2856"/>
                  </a:lnTo>
                  <a:lnTo>
                    <a:pt x="1842" y="2868"/>
                  </a:lnTo>
                  <a:lnTo>
                    <a:pt x="1854" y="2874"/>
                  </a:lnTo>
                  <a:lnTo>
                    <a:pt x="1860" y="2880"/>
                  </a:lnTo>
                  <a:lnTo>
                    <a:pt x="1884" y="2880"/>
                  </a:lnTo>
                  <a:lnTo>
                    <a:pt x="1890" y="2874"/>
                  </a:lnTo>
                  <a:lnTo>
                    <a:pt x="1890" y="2862"/>
                  </a:lnTo>
                  <a:lnTo>
                    <a:pt x="1908" y="2862"/>
                  </a:lnTo>
                  <a:lnTo>
                    <a:pt x="1914" y="2856"/>
                  </a:lnTo>
                  <a:lnTo>
                    <a:pt x="1914" y="2826"/>
                  </a:lnTo>
                  <a:lnTo>
                    <a:pt x="1908" y="2820"/>
                  </a:lnTo>
                  <a:lnTo>
                    <a:pt x="1908" y="2814"/>
                  </a:lnTo>
                  <a:lnTo>
                    <a:pt x="1896" y="2802"/>
                  </a:lnTo>
                  <a:lnTo>
                    <a:pt x="1890" y="2790"/>
                  </a:lnTo>
                  <a:lnTo>
                    <a:pt x="1884" y="2784"/>
                  </a:lnTo>
                  <a:lnTo>
                    <a:pt x="1872" y="2778"/>
                  </a:lnTo>
                  <a:lnTo>
                    <a:pt x="1866" y="2772"/>
                  </a:lnTo>
                  <a:lnTo>
                    <a:pt x="1854" y="2772"/>
                  </a:lnTo>
                  <a:lnTo>
                    <a:pt x="1854" y="2748"/>
                  </a:lnTo>
                  <a:lnTo>
                    <a:pt x="1848" y="2742"/>
                  </a:lnTo>
                  <a:lnTo>
                    <a:pt x="1836" y="2736"/>
                  </a:lnTo>
                  <a:lnTo>
                    <a:pt x="1830" y="2724"/>
                  </a:lnTo>
                  <a:lnTo>
                    <a:pt x="1824" y="2718"/>
                  </a:lnTo>
                  <a:lnTo>
                    <a:pt x="1824" y="2706"/>
                  </a:lnTo>
                  <a:lnTo>
                    <a:pt x="1830" y="2694"/>
                  </a:lnTo>
                  <a:lnTo>
                    <a:pt x="1830" y="2682"/>
                  </a:lnTo>
                  <a:lnTo>
                    <a:pt x="1818" y="2658"/>
                  </a:lnTo>
                  <a:lnTo>
                    <a:pt x="1812" y="2652"/>
                  </a:lnTo>
                  <a:lnTo>
                    <a:pt x="1806" y="2640"/>
                  </a:lnTo>
                  <a:lnTo>
                    <a:pt x="1794" y="2634"/>
                  </a:lnTo>
                  <a:lnTo>
                    <a:pt x="1788" y="2628"/>
                  </a:lnTo>
                  <a:lnTo>
                    <a:pt x="1776" y="2628"/>
                  </a:lnTo>
                  <a:lnTo>
                    <a:pt x="1758" y="2622"/>
                  </a:lnTo>
                  <a:lnTo>
                    <a:pt x="1758" y="2604"/>
                  </a:lnTo>
                  <a:lnTo>
                    <a:pt x="1794" y="2568"/>
                  </a:lnTo>
                  <a:lnTo>
                    <a:pt x="1800" y="2556"/>
                  </a:lnTo>
                  <a:lnTo>
                    <a:pt x="1806" y="2550"/>
                  </a:lnTo>
                  <a:lnTo>
                    <a:pt x="1806" y="2544"/>
                  </a:lnTo>
                  <a:lnTo>
                    <a:pt x="1800" y="2532"/>
                  </a:lnTo>
                  <a:lnTo>
                    <a:pt x="1788" y="2520"/>
                  </a:lnTo>
                  <a:lnTo>
                    <a:pt x="1800" y="2520"/>
                  </a:lnTo>
                  <a:lnTo>
                    <a:pt x="1812" y="2526"/>
                  </a:lnTo>
                  <a:lnTo>
                    <a:pt x="1830" y="2526"/>
                  </a:lnTo>
                  <a:lnTo>
                    <a:pt x="1842" y="2514"/>
                  </a:lnTo>
                  <a:lnTo>
                    <a:pt x="1872" y="2514"/>
                  </a:lnTo>
                  <a:lnTo>
                    <a:pt x="1878" y="2508"/>
                  </a:lnTo>
                  <a:lnTo>
                    <a:pt x="1860" y="2490"/>
                  </a:lnTo>
                  <a:lnTo>
                    <a:pt x="1890" y="2490"/>
                  </a:lnTo>
                  <a:lnTo>
                    <a:pt x="1890" y="2472"/>
                  </a:lnTo>
                  <a:lnTo>
                    <a:pt x="1878" y="2472"/>
                  </a:lnTo>
                  <a:lnTo>
                    <a:pt x="1854" y="2460"/>
                  </a:lnTo>
                  <a:lnTo>
                    <a:pt x="1842" y="2448"/>
                  </a:lnTo>
                  <a:lnTo>
                    <a:pt x="1842" y="2442"/>
                  </a:lnTo>
                  <a:lnTo>
                    <a:pt x="1878" y="2442"/>
                  </a:lnTo>
                  <a:lnTo>
                    <a:pt x="1878" y="2430"/>
                  </a:lnTo>
                  <a:lnTo>
                    <a:pt x="1866" y="2418"/>
                  </a:lnTo>
                  <a:lnTo>
                    <a:pt x="1860" y="2406"/>
                  </a:lnTo>
                  <a:lnTo>
                    <a:pt x="1812" y="2358"/>
                  </a:lnTo>
                  <a:lnTo>
                    <a:pt x="1800" y="2358"/>
                  </a:lnTo>
                  <a:lnTo>
                    <a:pt x="1788" y="2364"/>
                  </a:lnTo>
                  <a:lnTo>
                    <a:pt x="1746" y="2364"/>
                  </a:lnTo>
                  <a:lnTo>
                    <a:pt x="1740" y="2358"/>
                  </a:lnTo>
                  <a:lnTo>
                    <a:pt x="1740" y="2328"/>
                  </a:lnTo>
                  <a:lnTo>
                    <a:pt x="1734" y="2322"/>
                  </a:lnTo>
                  <a:lnTo>
                    <a:pt x="1710" y="2322"/>
                  </a:lnTo>
                  <a:lnTo>
                    <a:pt x="1704" y="2316"/>
                  </a:lnTo>
                  <a:lnTo>
                    <a:pt x="1698" y="2316"/>
                  </a:lnTo>
                  <a:lnTo>
                    <a:pt x="1698" y="2286"/>
                  </a:lnTo>
                  <a:lnTo>
                    <a:pt x="1710" y="2262"/>
                  </a:lnTo>
                  <a:lnTo>
                    <a:pt x="1710" y="2238"/>
                  </a:lnTo>
                  <a:lnTo>
                    <a:pt x="1704" y="2232"/>
                  </a:lnTo>
                  <a:lnTo>
                    <a:pt x="1698" y="2196"/>
                  </a:lnTo>
                  <a:lnTo>
                    <a:pt x="1722" y="2196"/>
                  </a:lnTo>
                  <a:lnTo>
                    <a:pt x="1722" y="2172"/>
                  </a:lnTo>
                  <a:lnTo>
                    <a:pt x="1716" y="2166"/>
                  </a:lnTo>
                  <a:lnTo>
                    <a:pt x="1716" y="2154"/>
                  </a:lnTo>
                  <a:lnTo>
                    <a:pt x="1722" y="2148"/>
                  </a:lnTo>
                  <a:lnTo>
                    <a:pt x="1734" y="2148"/>
                  </a:lnTo>
                  <a:lnTo>
                    <a:pt x="1746" y="2154"/>
                  </a:lnTo>
                  <a:lnTo>
                    <a:pt x="1758" y="2166"/>
                  </a:lnTo>
                  <a:lnTo>
                    <a:pt x="1770" y="2172"/>
                  </a:lnTo>
                  <a:lnTo>
                    <a:pt x="1776" y="2184"/>
                  </a:lnTo>
                  <a:lnTo>
                    <a:pt x="1788" y="2190"/>
                  </a:lnTo>
                  <a:lnTo>
                    <a:pt x="1800" y="2190"/>
                  </a:lnTo>
                  <a:lnTo>
                    <a:pt x="1806" y="2184"/>
                  </a:lnTo>
                  <a:lnTo>
                    <a:pt x="1812" y="2172"/>
                  </a:lnTo>
                  <a:lnTo>
                    <a:pt x="1818" y="2166"/>
                  </a:lnTo>
                  <a:lnTo>
                    <a:pt x="1812" y="2154"/>
                  </a:lnTo>
                  <a:lnTo>
                    <a:pt x="1800" y="2142"/>
                  </a:lnTo>
                  <a:lnTo>
                    <a:pt x="1830" y="2130"/>
                  </a:lnTo>
                  <a:lnTo>
                    <a:pt x="1830" y="2106"/>
                  </a:lnTo>
                  <a:lnTo>
                    <a:pt x="1836" y="2106"/>
                  </a:lnTo>
                  <a:lnTo>
                    <a:pt x="1848" y="2100"/>
                  </a:lnTo>
                  <a:lnTo>
                    <a:pt x="1860" y="2100"/>
                  </a:lnTo>
                  <a:lnTo>
                    <a:pt x="1872" y="2094"/>
                  </a:lnTo>
                  <a:lnTo>
                    <a:pt x="1884" y="2082"/>
                  </a:lnTo>
                  <a:lnTo>
                    <a:pt x="1884" y="2064"/>
                  </a:lnTo>
                  <a:lnTo>
                    <a:pt x="1878" y="2058"/>
                  </a:lnTo>
                  <a:lnTo>
                    <a:pt x="1878" y="2052"/>
                  </a:lnTo>
                  <a:lnTo>
                    <a:pt x="1908" y="2052"/>
                  </a:lnTo>
                  <a:lnTo>
                    <a:pt x="1920" y="2058"/>
                  </a:lnTo>
                  <a:lnTo>
                    <a:pt x="1926" y="2058"/>
                  </a:lnTo>
                  <a:lnTo>
                    <a:pt x="1926" y="2064"/>
                  </a:lnTo>
                  <a:lnTo>
                    <a:pt x="1932" y="2070"/>
                  </a:lnTo>
                  <a:lnTo>
                    <a:pt x="1962" y="2070"/>
                  </a:lnTo>
                  <a:lnTo>
                    <a:pt x="1974" y="2058"/>
                  </a:lnTo>
                  <a:lnTo>
                    <a:pt x="1986" y="2052"/>
                  </a:lnTo>
                  <a:lnTo>
                    <a:pt x="2004" y="2052"/>
                  </a:lnTo>
                  <a:lnTo>
                    <a:pt x="2010" y="2058"/>
                  </a:lnTo>
                  <a:lnTo>
                    <a:pt x="2016" y="2070"/>
                  </a:lnTo>
                  <a:lnTo>
                    <a:pt x="2076" y="2070"/>
                  </a:lnTo>
                  <a:lnTo>
                    <a:pt x="2082" y="2076"/>
                  </a:lnTo>
                  <a:lnTo>
                    <a:pt x="2082" y="2082"/>
                  </a:lnTo>
                  <a:lnTo>
                    <a:pt x="2088" y="2094"/>
                  </a:lnTo>
                  <a:lnTo>
                    <a:pt x="2124" y="2094"/>
                  </a:lnTo>
                  <a:lnTo>
                    <a:pt x="2136" y="2124"/>
                  </a:lnTo>
                  <a:lnTo>
                    <a:pt x="2136" y="2130"/>
                  </a:lnTo>
                  <a:lnTo>
                    <a:pt x="2148" y="2142"/>
                  </a:lnTo>
                  <a:lnTo>
                    <a:pt x="2160" y="2142"/>
                  </a:lnTo>
                  <a:lnTo>
                    <a:pt x="2160" y="2124"/>
                  </a:lnTo>
                  <a:lnTo>
                    <a:pt x="2148" y="2112"/>
                  </a:lnTo>
                  <a:lnTo>
                    <a:pt x="2148" y="2106"/>
                  </a:lnTo>
                  <a:lnTo>
                    <a:pt x="2160" y="2106"/>
                  </a:lnTo>
                  <a:lnTo>
                    <a:pt x="2232" y="2142"/>
                  </a:lnTo>
                  <a:lnTo>
                    <a:pt x="2238" y="2136"/>
                  </a:lnTo>
                  <a:lnTo>
                    <a:pt x="2244" y="2124"/>
                  </a:lnTo>
                  <a:lnTo>
                    <a:pt x="2256" y="2118"/>
                  </a:lnTo>
                  <a:lnTo>
                    <a:pt x="2268" y="2106"/>
                  </a:lnTo>
                  <a:lnTo>
                    <a:pt x="2280" y="2100"/>
                  </a:lnTo>
                  <a:lnTo>
                    <a:pt x="2286" y="2100"/>
                  </a:lnTo>
                  <a:lnTo>
                    <a:pt x="2322" y="2118"/>
                  </a:lnTo>
                  <a:lnTo>
                    <a:pt x="2334" y="2118"/>
                  </a:lnTo>
                  <a:lnTo>
                    <a:pt x="2352" y="2112"/>
                  </a:lnTo>
                  <a:lnTo>
                    <a:pt x="2364" y="2106"/>
                  </a:lnTo>
                  <a:lnTo>
                    <a:pt x="2370" y="2100"/>
                  </a:lnTo>
                  <a:lnTo>
                    <a:pt x="2382" y="2100"/>
                  </a:lnTo>
                  <a:lnTo>
                    <a:pt x="2388" y="2106"/>
                  </a:lnTo>
                  <a:lnTo>
                    <a:pt x="2400" y="2112"/>
                  </a:lnTo>
                  <a:lnTo>
                    <a:pt x="2406" y="2124"/>
                  </a:lnTo>
                  <a:lnTo>
                    <a:pt x="2430" y="2136"/>
                  </a:lnTo>
                  <a:lnTo>
                    <a:pt x="2454" y="2136"/>
                  </a:lnTo>
                  <a:lnTo>
                    <a:pt x="2466" y="2142"/>
                  </a:lnTo>
                  <a:lnTo>
                    <a:pt x="2478" y="2142"/>
                  </a:lnTo>
                  <a:lnTo>
                    <a:pt x="2490" y="2118"/>
                  </a:lnTo>
                  <a:lnTo>
                    <a:pt x="2496" y="2124"/>
                  </a:lnTo>
                  <a:lnTo>
                    <a:pt x="2508" y="2124"/>
                  </a:lnTo>
                  <a:lnTo>
                    <a:pt x="2514" y="2130"/>
                  </a:lnTo>
                  <a:lnTo>
                    <a:pt x="2526" y="2136"/>
                  </a:lnTo>
                  <a:lnTo>
                    <a:pt x="2562" y="2136"/>
                  </a:lnTo>
                  <a:lnTo>
                    <a:pt x="2568" y="2130"/>
                  </a:lnTo>
                  <a:lnTo>
                    <a:pt x="2574" y="2118"/>
                  </a:lnTo>
                  <a:lnTo>
                    <a:pt x="2574" y="2106"/>
                  </a:lnTo>
                  <a:lnTo>
                    <a:pt x="2568" y="2088"/>
                  </a:lnTo>
                  <a:lnTo>
                    <a:pt x="2544" y="2064"/>
                  </a:lnTo>
                  <a:lnTo>
                    <a:pt x="2532" y="2058"/>
                  </a:lnTo>
                  <a:lnTo>
                    <a:pt x="2514" y="2052"/>
                  </a:lnTo>
                  <a:lnTo>
                    <a:pt x="2490" y="2052"/>
                  </a:lnTo>
                  <a:lnTo>
                    <a:pt x="2460" y="2022"/>
                  </a:lnTo>
                  <a:lnTo>
                    <a:pt x="2472" y="2022"/>
                  </a:lnTo>
                  <a:lnTo>
                    <a:pt x="2484" y="2016"/>
                  </a:lnTo>
                  <a:lnTo>
                    <a:pt x="2496" y="2016"/>
                  </a:lnTo>
                  <a:lnTo>
                    <a:pt x="2508" y="2004"/>
                  </a:lnTo>
                  <a:lnTo>
                    <a:pt x="2508" y="1992"/>
                  </a:lnTo>
                  <a:lnTo>
                    <a:pt x="2502" y="1986"/>
                  </a:lnTo>
                  <a:lnTo>
                    <a:pt x="2496" y="1974"/>
                  </a:lnTo>
                  <a:lnTo>
                    <a:pt x="2490" y="1968"/>
                  </a:lnTo>
                  <a:lnTo>
                    <a:pt x="2502" y="1956"/>
                  </a:lnTo>
                  <a:lnTo>
                    <a:pt x="2556" y="1956"/>
                  </a:lnTo>
                  <a:lnTo>
                    <a:pt x="2544" y="1944"/>
                  </a:lnTo>
                  <a:lnTo>
                    <a:pt x="2532" y="1944"/>
                  </a:lnTo>
                  <a:lnTo>
                    <a:pt x="2508" y="1932"/>
                  </a:lnTo>
                  <a:lnTo>
                    <a:pt x="2496" y="1932"/>
                  </a:lnTo>
                  <a:lnTo>
                    <a:pt x="2508" y="1914"/>
                  </a:lnTo>
                  <a:lnTo>
                    <a:pt x="2484" y="1914"/>
                  </a:lnTo>
                  <a:lnTo>
                    <a:pt x="2484" y="1908"/>
                  </a:lnTo>
                  <a:lnTo>
                    <a:pt x="2478" y="1902"/>
                  </a:lnTo>
                  <a:lnTo>
                    <a:pt x="2478" y="1896"/>
                  </a:lnTo>
                  <a:lnTo>
                    <a:pt x="2490" y="1884"/>
                  </a:lnTo>
                  <a:lnTo>
                    <a:pt x="2526" y="1872"/>
                  </a:lnTo>
                  <a:lnTo>
                    <a:pt x="2586" y="1866"/>
                  </a:lnTo>
                  <a:lnTo>
                    <a:pt x="2640" y="1866"/>
                  </a:lnTo>
                  <a:lnTo>
                    <a:pt x="2646" y="1848"/>
                  </a:lnTo>
                  <a:lnTo>
                    <a:pt x="2712" y="1848"/>
                  </a:lnTo>
                  <a:lnTo>
                    <a:pt x="2712" y="1830"/>
                  </a:lnTo>
                  <a:lnTo>
                    <a:pt x="2718" y="1824"/>
                  </a:lnTo>
                  <a:lnTo>
                    <a:pt x="2808" y="1824"/>
                  </a:lnTo>
                  <a:lnTo>
                    <a:pt x="2862" y="1806"/>
                  </a:lnTo>
                  <a:lnTo>
                    <a:pt x="2874" y="1806"/>
                  </a:lnTo>
                  <a:lnTo>
                    <a:pt x="2874" y="1794"/>
                  </a:lnTo>
                  <a:lnTo>
                    <a:pt x="2886" y="1782"/>
                  </a:lnTo>
                  <a:lnTo>
                    <a:pt x="2898" y="1776"/>
                  </a:lnTo>
                  <a:lnTo>
                    <a:pt x="2916" y="1770"/>
                  </a:lnTo>
                  <a:lnTo>
                    <a:pt x="2940" y="1770"/>
                  </a:lnTo>
                  <a:lnTo>
                    <a:pt x="2958" y="1776"/>
                  </a:lnTo>
                  <a:lnTo>
                    <a:pt x="2976" y="1776"/>
                  </a:lnTo>
                  <a:lnTo>
                    <a:pt x="2988" y="1788"/>
                  </a:lnTo>
                  <a:lnTo>
                    <a:pt x="3000" y="1788"/>
                  </a:lnTo>
                  <a:lnTo>
                    <a:pt x="3012" y="1776"/>
                  </a:lnTo>
                  <a:lnTo>
                    <a:pt x="3018" y="1776"/>
                  </a:lnTo>
                  <a:lnTo>
                    <a:pt x="3036" y="1794"/>
                  </a:lnTo>
                  <a:lnTo>
                    <a:pt x="3042" y="1806"/>
                  </a:lnTo>
                  <a:lnTo>
                    <a:pt x="3048" y="1812"/>
                  </a:lnTo>
                  <a:lnTo>
                    <a:pt x="3060" y="1812"/>
                  </a:lnTo>
                  <a:lnTo>
                    <a:pt x="3066" y="1818"/>
                  </a:lnTo>
                  <a:lnTo>
                    <a:pt x="3066" y="1860"/>
                  </a:lnTo>
                  <a:lnTo>
                    <a:pt x="3072" y="1866"/>
                  </a:lnTo>
                  <a:lnTo>
                    <a:pt x="3090" y="1866"/>
                  </a:lnTo>
                  <a:lnTo>
                    <a:pt x="3102" y="1860"/>
                  </a:lnTo>
                  <a:lnTo>
                    <a:pt x="3120" y="1860"/>
                  </a:lnTo>
                  <a:lnTo>
                    <a:pt x="3132" y="1842"/>
                  </a:lnTo>
                  <a:lnTo>
                    <a:pt x="3156" y="1878"/>
                  </a:lnTo>
                  <a:lnTo>
                    <a:pt x="3180" y="1866"/>
                  </a:lnTo>
                  <a:lnTo>
                    <a:pt x="3204" y="1878"/>
                  </a:lnTo>
                  <a:lnTo>
                    <a:pt x="3210" y="1872"/>
                  </a:lnTo>
                  <a:lnTo>
                    <a:pt x="3216" y="1872"/>
                  </a:lnTo>
                  <a:lnTo>
                    <a:pt x="3228" y="1878"/>
                  </a:lnTo>
                  <a:lnTo>
                    <a:pt x="3228" y="1902"/>
                  </a:lnTo>
                  <a:lnTo>
                    <a:pt x="3222" y="1908"/>
                  </a:lnTo>
                  <a:lnTo>
                    <a:pt x="3222" y="1914"/>
                  </a:lnTo>
                  <a:lnTo>
                    <a:pt x="3228" y="1914"/>
                  </a:lnTo>
                  <a:lnTo>
                    <a:pt x="3234" y="1908"/>
                  </a:lnTo>
                  <a:lnTo>
                    <a:pt x="3240" y="1908"/>
                  </a:lnTo>
                  <a:lnTo>
                    <a:pt x="3246" y="1902"/>
                  </a:lnTo>
                  <a:lnTo>
                    <a:pt x="3252" y="1902"/>
                  </a:lnTo>
                  <a:lnTo>
                    <a:pt x="3258" y="1908"/>
                  </a:lnTo>
                  <a:lnTo>
                    <a:pt x="3270" y="1914"/>
                  </a:lnTo>
                  <a:lnTo>
                    <a:pt x="3276" y="1920"/>
                  </a:lnTo>
                  <a:lnTo>
                    <a:pt x="3288" y="1926"/>
                  </a:lnTo>
                  <a:lnTo>
                    <a:pt x="3300" y="1914"/>
                  </a:lnTo>
                  <a:lnTo>
                    <a:pt x="3300" y="1896"/>
                  </a:lnTo>
                  <a:lnTo>
                    <a:pt x="3306" y="1890"/>
                  </a:lnTo>
                  <a:lnTo>
                    <a:pt x="3318" y="1884"/>
                  </a:lnTo>
                  <a:lnTo>
                    <a:pt x="3330" y="1884"/>
                  </a:lnTo>
                  <a:lnTo>
                    <a:pt x="3342" y="1866"/>
                  </a:lnTo>
                  <a:lnTo>
                    <a:pt x="3378" y="1854"/>
                  </a:lnTo>
                  <a:lnTo>
                    <a:pt x="3396" y="1836"/>
                  </a:lnTo>
                  <a:lnTo>
                    <a:pt x="3402" y="1836"/>
                  </a:lnTo>
                  <a:lnTo>
                    <a:pt x="3408" y="1842"/>
                  </a:lnTo>
                  <a:lnTo>
                    <a:pt x="3408" y="1860"/>
                  </a:lnTo>
                  <a:lnTo>
                    <a:pt x="3396" y="1872"/>
                  </a:lnTo>
                  <a:lnTo>
                    <a:pt x="3390" y="1872"/>
                  </a:lnTo>
                  <a:lnTo>
                    <a:pt x="3426" y="1890"/>
                  </a:lnTo>
                  <a:lnTo>
                    <a:pt x="3456" y="1902"/>
                  </a:lnTo>
                  <a:lnTo>
                    <a:pt x="3486" y="1920"/>
                  </a:lnTo>
                  <a:lnTo>
                    <a:pt x="3498" y="1926"/>
                  </a:lnTo>
                  <a:lnTo>
                    <a:pt x="3516" y="1938"/>
                  </a:lnTo>
                  <a:lnTo>
                    <a:pt x="3546" y="1968"/>
                  </a:lnTo>
                  <a:lnTo>
                    <a:pt x="3618" y="2028"/>
                  </a:lnTo>
                  <a:lnTo>
                    <a:pt x="3636" y="2052"/>
                  </a:lnTo>
                  <a:lnTo>
                    <a:pt x="3672" y="2088"/>
                  </a:lnTo>
                  <a:lnTo>
                    <a:pt x="3684" y="2106"/>
                  </a:lnTo>
                  <a:lnTo>
                    <a:pt x="3696" y="2118"/>
                  </a:lnTo>
                  <a:lnTo>
                    <a:pt x="3708" y="2124"/>
                  </a:lnTo>
                  <a:lnTo>
                    <a:pt x="3720" y="2124"/>
                  </a:lnTo>
                  <a:lnTo>
                    <a:pt x="3732" y="2118"/>
                  </a:lnTo>
                  <a:lnTo>
                    <a:pt x="3744" y="2106"/>
                  </a:lnTo>
                  <a:lnTo>
                    <a:pt x="3744" y="2094"/>
                  </a:lnTo>
                  <a:lnTo>
                    <a:pt x="3750" y="2088"/>
                  </a:lnTo>
                  <a:lnTo>
                    <a:pt x="3750" y="2082"/>
                  </a:lnTo>
                  <a:lnTo>
                    <a:pt x="3762" y="2082"/>
                  </a:lnTo>
                  <a:lnTo>
                    <a:pt x="3768" y="2088"/>
                  </a:lnTo>
                  <a:lnTo>
                    <a:pt x="3768" y="2100"/>
                  </a:lnTo>
                  <a:lnTo>
                    <a:pt x="3774" y="2106"/>
                  </a:lnTo>
                  <a:lnTo>
                    <a:pt x="3774" y="2112"/>
                  </a:lnTo>
                  <a:lnTo>
                    <a:pt x="3804" y="2112"/>
                  </a:lnTo>
                  <a:lnTo>
                    <a:pt x="3816" y="2118"/>
                  </a:lnTo>
                  <a:lnTo>
                    <a:pt x="3822" y="2130"/>
                  </a:lnTo>
                  <a:lnTo>
                    <a:pt x="3834" y="2136"/>
                  </a:lnTo>
                  <a:lnTo>
                    <a:pt x="3858" y="2136"/>
                  </a:lnTo>
                  <a:lnTo>
                    <a:pt x="3864" y="2124"/>
                  </a:lnTo>
                  <a:lnTo>
                    <a:pt x="3876" y="2118"/>
                  </a:lnTo>
                  <a:lnTo>
                    <a:pt x="3894" y="2112"/>
                  </a:lnTo>
                  <a:lnTo>
                    <a:pt x="3906" y="2106"/>
                  </a:lnTo>
                  <a:lnTo>
                    <a:pt x="3924" y="2106"/>
                  </a:lnTo>
                  <a:lnTo>
                    <a:pt x="3948" y="2118"/>
                  </a:lnTo>
                  <a:lnTo>
                    <a:pt x="3972" y="2142"/>
                  </a:lnTo>
                  <a:lnTo>
                    <a:pt x="3984" y="2148"/>
                  </a:lnTo>
                  <a:lnTo>
                    <a:pt x="3990" y="2160"/>
                  </a:lnTo>
                  <a:lnTo>
                    <a:pt x="4002" y="2160"/>
                  </a:lnTo>
                  <a:lnTo>
                    <a:pt x="4014" y="2166"/>
                  </a:lnTo>
                  <a:lnTo>
                    <a:pt x="4026" y="2166"/>
                  </a:lnTo>
                  <a:lnTo>
                    <a:pt x="4038" y="2172"/>
                  </a:lnTo>
                  <a:lnTo>
                    <a:pt x="4044" y="2172"/>
                  </a:lnTo>
                  <a:lnTo>
                    <a:pt x="4044" y="2178"/>
                  </a:lnTo>
                  <a:lnTo>
                    <a:pt x="4050" y="2190"/>
                  </a:lnTo>
                  <a:lnTo>
                    <a:pt x="4056" y="2196"/>
                  </a:lnTo>
                  <a:lnTo>
                    <a:pt x="4062" y="2208"/>
                  </a:lnTo>
                  <a:lnTo>
                    <a:pt x="4068" y="2214"/>
                  </a:lnTo>
                  <a:lnTo>
                    <a:pt x="4068" y="2220"/>
                  </a:lnTo>
                  <a:lnTo>
                    <a:pt x="4140" y="2226"/>
                  </a:lnTo>
                  <a:lnTo>
                    <a:pt x="4152" y="2190"/>
                  </a:lnTo>
                  <a:lnTo>
                    <a:pt x="4176" y="2214"/>
                  </a:lnTo>
                  <a:lnTo>
                    <a:pt x="4212" y="2256"/>
                  </a:lnTo>
                  <a:lnTo>
                    <a:pt x="4254" y="2256"/>
                  </a:lnTo>
                  <a:lnTo>
                    <a:pt x="4266" y="2244"/>
                  </a:lnTo>
                  <a:lnTo>
                    <a:pt x="4266" y="2226"/>
                  </a:lnTo>
                  <a:lnTo>
                    <a:pt x="4326" y="2226"/>
                  </a:lnTo>
                  <a:lnTo>
                    <a:pt x="4320" y="2214"/>
                  </a:lnTo>
                  <a:lnTo>
                    <a:pt x="4344" y="2214"/>
                  </a:lnTo>
                  <a:lnTo>
                    <a:pt x="4338" y="2208"/>
                  </a:lnTo>
                  <a:lnTo>
                    <a:pt x="4338" y="2202"/>
                  </a:lnTo>
                  <a:lnTo>
                    <a:pt x="4374" y="2166"/>
                  </a:lnTo>
                  <a:lnTo>
                    <a:pt x="4392" y="2166"/>
                  </a:lnTo>
                  <a:lnTo>
                    <a:pt x="4404" y="2148"/>
                  </a:lnTo>
                  <a:lnTo>
                    <a:pt x="4428" y="2148"/>
                  </a:lnTo>
                  <a:lnTo>
                    <a:pt x="4428" y="2142"/>
                  </a:lnTo>
                  <a:lnTo>
                    <a:pt x="4434" y="2136"/>
                  </a:lnTo>
                  <a:lnTo>
                    <a:pt x="4434" y="2130"/>
                  </a:lnTo>
                  <a:lnTo>
                    <a:pt x="4440" y="2124"/>
                  </a:lnTo>
                  <a:lnTo>
                    <a:pt x="4458" y="2124"/>
                  </a:lnTo>
                  <a:lnTo>
                    <a:pt x="4464" y="2130"/>
                  </a:lnTo>
                  <a:lnTo>
                    <a:pt x="4482" y="2124"/>
                  </a:lnTo>
                  <a:lnTo>
                    <a:pt x="4482" y="2130"/>
                  </a:lnTo>
                  <a:lnTo>
                    <a:pt x="4518" y="2130"/>
                  </a:lnTo>
                  <a:lnTo>
                    <a:pt x="4524" y="2148"/>
                  </a:lnTo>
                  <a:lnTo>
                    <a:pt x="4548" y="2148"/>
                  </a:lnTo>
                  <a:lnTo>
                    <a:pt x="4566" y="2142"/>
                  </a:lnTo>
                  <a:lnTo>
                    <a:pt x="4608" y="2142"/>
                  </a:lnTo>
                  <a:lnTo>
                    <a:pt x="4608" y="2148"/>
                  </a:lnTo>
                  <a:lnTo>
                    <a:pt x="4614" y="2154"/>
                  </a:lnTo>
                  <a:lnTo>
                    <a:pt x="4614" y="2166"/>
                  </a:lnTo>
                  <a:lnTo>
                    <a:pt x="4620" y="2172"/>
                  </a:lnTo>
                  <a:lnTo>
                    <a:pt x="4638" y="2178"/>
                  </a:lnTo>
                  <a:lnTo>
                    <a:pt x="4668" y="2178"/>
                  </a:lnTo>
                  <a:lnTo>
                    <a:pt x="4674" y="2190"/>
                  </a:lnTo>
                  <a:lnTo>
                    <a:pt x="4698" y="2184"/>
                  </a:lnTo>
                  <a:lnTo>
                    <a:pt x="4704" y="2196"/>
                  </a:lnTo>
                  <a:lnTo>
                    <a:pt x="4704" y="2190"/>
                  </a:lnTo>
                  <a:lnTo>
                    <a:pt x="4710" y="2184"/>
                  </a:lnTo>
                  <a:lnTo>
                    <a:pt x="4752" y="2184"/>
                  </a:lnTo>
                  <a:lnTo>
                    <a:pt x="4752" y="2196"/>
                  </a:lnTo>
                  <a:lnTo>
                    <a:pt x="4800" y="2190"/>
                  </a:lnTo>
                  <a:lnTo>
                    <a:pt x="4800" y="2202"/>
                  </a:lnTo>
                  <a:lnTo>
                    <a:pt x="4806" y="2208"/>
                  </a:lnTo>
                  <a:lnTo>
                    <a:pt x="4830" y="2196"/>
                  </a:lnTo>
                  <a:lnTo>
                    <a:pt x="4836" y="2190"/>
                  </a:lnTo>
                  <a:lnTo>
                    <a:pt x="4836" y="2184"/>
                  </a:lnTo>
                  <a:lnTo>
                    <a:pt x="4854" y="2184"/>
                  </a:lnTo>
                  <a:lnTo>
                    <a:pt x="4854" y="2160"/>
                  </a:lnTo>
                  <a:lnTo>
                    <a:pt x="4848" y="2148"/>
                  </a:lnTo>
                  <a:lnTo>
                    <a:pt x="4842" y="2142"/>
                  </a:lnTo>
                  <a:lnTo>
                    <a:pt x="4836" y="2142"/>
                  </a:lnTo>
                  <a:lnTo>
                    <a:pt x="4812" y="2106"/>
                  </a:lnTo>
                  <a:lnTo>
                    <a:pt x="4806" y="2088"/>
                  </a:lnTo>
                  <a:lnTo>
                    <a:pt x="4794" y="2076"/>
                  </a:lnTo>
                  <a:lnTo>
                    <a:pt x="4794" y="2064"/>
                  </a:lnTo>
                  <a:lnTo>
                    <a:pt x="4812" y="2064"/>
                  </a:lnTo>
                  <a:lnTo>
                    <a:pt x="4806" y="2052"/>
                  </a:lnTo>
                  <a:lnTo>
                    <a:pt x="4812" y="2052"/>
                  </a:lnTo>
                  <a:lnTo>
                    <a:pt x="4824" y="2046"/>
                  </a:lnTo>
                  <a:lnTo>
                    <a:pt x="4830" y="2034"/>
                  </a:lnTo>
                  <a:lnTo>
                    <a:pt x="4830" y="2016"/>
                  </a:lnTo>
                  <a:lnTo>
                    <a:pt x="4890" y="2046"/>
                  </a:lnTo>
                  <a:lnTo>
                    <a:pt x="4902" y="2046"/>
                  </a:lnTo>
                  <a:lnTo>
                    <a:pt x="4926" y="2052"/>
                  </a:lnTo>
                  <a:lnTo>
                    <a:pt x="4962" y="2052"/>
                  </a:lnTo>
                  <a:lnTo>
                    <a:pt x="4974" y="2058"/>
                  </a:lnTo>
                  <a:lnTo>
                    <a:pt x="4980" y="2064"/>
                  </a:lnTo>
                  <a:lnTo>
                    <a:pt x="5004" y="2076"/>
                  </a:lnTo>
                  <a:lnTo>
                    <a:pt x="5010" y="2076"/>
                  </a:lnTo>
                  <a:lnTo>
                    <a:pt x="5022" y="2070"/>
                  </a:lnTo>
                  <a:lnTo>
                    <a:pt x="5040" y="2070"/>
                  </a:lnTo>
                  <a:lnTo>
                    <a:pt x="5052" y="2076"/>
                  </a:lnTo>
                  <a:lnTo>
                    <a:pt x="5058" y="2082"/>
                  </a:lnTo>
                  <a:lnTo>
                    <a:pt x="5064" y="2094"/>
                  </a:lnTo>
                  <a:lnTo>
                    <a:pt x="5076" y="2106"/>
                  </a:lnTo>
                  <a:lnTo>
                    <a:pt x="5088" y="2130"/>
                  </a:lnTo>
                  <a:lnTo>
                    <a:pt x="5094" y="2136"/>
                  </a:lnTo>
                  <a:lnTo>
                    <a:pt x="5094" y="2142"/>
                  </a:lnTo>
                  <a:lnTo>
                    <a:pt x="5118" y="2136"/>
                  </a:lnTo>
                  <a:lnTo>
                    <a:pt x="5118" y="2142"/>
                  </a:lnTo>
                  <a:lnTo>
                    <a:pt x="5136" y="2160"/>
                  </a:lnTo>
                  <a:lnTo>
                    <a:pt x="5166" y="2160"/>
                  </a:lnTo>
                  <a:lnTo>
                    <a:pt x="5172" y="2166"/>
                  </a:lnTo>
                  <a:lnTo>
                    <a:pt x="5184" y="2166"/>
                  </a:lnTo>
                  <a:lnTo>
                    <a:pt x="5196" y="2172"/>
                  </a:lnTo>
                  <a:lnTo>
                    <a:pt x="5208" y="2172"/>
                  </a:lnTo>
                  <a:lnTo>
                    <a:pt x="5220" y="2166"/>
                  </a:lnTo>
                  <a:lnTo>
                    <a:pt x="5274" y="2148"/>
                  </a:lnTo>
                  <a:lnTo>
                    <a:pt x="5322" y="2148"/>
                  </a:lnTo>
                  <a:lnTo>
                    <a:pt x="5334" y="2154"/>
                  </a:lnTo>
                  <a:lnTo>
                    <a:pt x="5340" y="2154"/>
                  </a:lnTo>
                  <a:lnTo>
                    <a:pt x="5346" y="2160"/>
                  </a:lnTo>
                  <a:lnTo>
                    <a:pt x="5382" y="2160"/>
                  </a:lnTo>
                  <a:lnTo>
                    <a:pt x="5406" y="2184"/>
                  </a:lnTo>
                  <a:lnTo>
                    <a:pt x="5466" y="2184"/>
                  </a:lnTo>
                  <a:lnTo>
                    <a:pt x="5472" y="2190"/>
                  </a:lnTo>
                  <a:lnTo>
                    <a:pt x="5472" y="2196"/>
                  </a:lnTo>
                  <a:lnTo>
                    <a:pt x="5484" y="2208"/>
                  </a:lnTo>
                  <a:lnTo>
                    <a:pt x="5484" y="2214"/>
                  </a:lnTo>
                  <a:lnTo>
                    <a:pt x="5502" y="2214"/>
                  </a:lnTo>
                  <a:lnTo>
                    <a:pt x="5514" y="2220"/>
                  </a:lnTo>
                  <a:lnTo>
                    <a:pt x="5514" y="2232"/>
                  </a:lnTo>
                  <a:lnTo>
                    <a:pt x="5520" y="2238"/>
                  </a:lnTo>
                  <a:lnTo>
                    <a:pt x="5586" y="2238"/>
                  </a:lnTo>
                  <a:lnTo>
                    <a:pt x="5592" y="2244"/>
                  </a:lnTo>
                  <a:lnTo>
                    <a:pt x="5598" y="2244"/>
                  </a:lnTo>
                  <a:lnTo>
                    <a:pt x="5610" y="2250"/>
                  </a:lnTo>
                  <a:lnTo>
                    <a:pt x="5634" y="2250"/>
                  </a:lnTo>
                  <a:lnTo>
                    <a:pt x="5646" y="2244"/>
                  </a:lnTo>
                  <a:lnTo>
                    <a:pt x="5664" y="2244"/>
                  </a:lnTo>
                  <a:lnTo>
                    <a:pt x="5670" y="2250"/>
                  </a:lnTo>
                  <a:lnTo>
                    <a:pt x="5670" y="2256"/>
                  </a:lnTo>
                  <a:lnTo>
                    <a:pt x="5676" y="2256"/>
                  </a:lnTo>
                  <a:lnTo>
                    <a:pt x="5694" y="2238"/>
                  </a:lnTo>
                  <a:lnTo>
                    <a:pt x="5694" y="2232"/>
                  </a:lnTo>
                  <a:lnTo>
                    <a:pt x="5742" y="2232"/>
                  </a:lnTo>
                  <a:lnTo>
                    <a:pt x="5754" y="2220"/>
                  </a:lnTo>
                  <a:lnTo>
                    <a:pt x="5790" y="2220"/>
                  </a:lnTo>
                  <a:lnTo>
                    <a:pt x="5802" y="2208"/>
                  </a:lnTo>
                  <a:lnTo>
                    <a:pt x="5802" y="2196"/>
                  </a:lnTo>
                  <a:lnTo>
                    <a:pt x="5832" y="2166"/>
                  </a:lnTo>
                  <a:lnTo>
                    <a:pt x="5850" y="2166"/>
                  </a:lnTo>
                  <a:lnTo>
                    <a:pt x="5862" y="2172"/>
                  </a:lnTo>
                  <a:lnTo>
                    <a:pt x="5898" y="2172"/>
                  </a:lnTo>
                  <a:lnTo>
                    <a:pt x="5916" y="2190"/>
                  </a:lnTo>
                  <a:lnTo>
                    <a:pt x="5928" y="2196"/>
                  </a:lnTo>
                  <a:lnTo>
                    <a:pt x="5952" y="2196"/>
                  </a:lnTo>
                  <a:lnTo>
                    <a:pt x="5964" y="2190"/>
                  </a:lnTo>
                  <a:lnTo>
                    <a:pt x="5970" y="2184"/>
                  </a:lnTo>
                  <a:lnTo>
                    <a:pt x="5994" y="2190"/>
                  </a:lnTo>
                  <a:lnTo>
                    <a:pt x="6012" y="2190"/>
                  </a:lnTo>
                  <a:lnTo>
                    <a:pt x="6048" y="2214"/>
                  </a:lnTo>
                  <a:lnTo>
                    <a:pt x="6084" y="2214"/>
                  </a:lnTo>
                  <a:lnTo>
                    <a:pt x="6090" y="2220"/>
                  </a:lnTo>
                  <a:lnTo>
                    <a:pt x="6102" y="2220"/>
                  </a:lnTo>
                  <a:lnTo>
                    <a:pt x="6120" y="2202"/>
                  </a:lnTo>
                  <a:lnTo>
                    <a:pt x="6120" y="2190"/>
                  </a:lnTo>
                  <a:lnTo>
                    <a:pt x="6144" y="2190"/>
                  </a:lnTo>
                  <a:lnTo>
                    <a:pt x="6156" y="2184"/>
                  </a:lnTo>
                  <a:lnTo>
                    <a:pt x="6162" y="2178"/>
                  </a:lnTo>
                  <a:lnTo>
                    <a:pt x="6162" y="2166"/>
                  </a:lnTo>
                  <a:lnTo>
                    <a:pt x="6150" y="2166"/>
                  </a:lnTo>
                  <a:lnTo>
                    <a:pt x="6144" y="2160"/>
                  </a:lnTo>
                  <a:lnTo>
                    <a:pt x="6138" y="2118"/>
                  </a:lnTo>
                  <a:lnTo>
                    <a:pt x="6138" y="2046"/>
                  </a:lnTo>
                  <a:lnTo>
                    <a:pt x="6156" y="2028"/>
                  </a:lnTo>
                  <a:lnTo>
                    <a:pt x="6156" y="2016"/>
                  </a:lnTo>
                  <a:lnTo>
                    <a:pt x="6150" y="2010"/>
                  </a:lnTo>
                  <a:lnTo>
                    <a:pt x="6138" y="2004"/>
                  </a:lnTo>
                  <a:lnTo>
                    <a:pt x="6126" y="1992"/>
                  </a:lnTo>
                  <a:lnTo>
                    <a:pt x="6114" y="1992"/>
                  </a:lnTo>
                  <a:lnTo>
                    <a:pt x="6108" y="1986"/>
                  </a:lnTo>
                  <a:lnTo>
                    <a:pt x="6096" y="1986"/>
                  </a:lnTo>
                  <a:lnTo>
                    <a:pt x="6078" y="1980"/>
                  </a:lnTo>
                  <a:lnTo>
                    <a:pt x="6072" y="1980"/>
                  </a:lnTo>
                  <a:lnTo>
                    <a:pt x="6072" y="1968"/>
                  </a:lnTo>
                  <a:lnTo>
                    <a:pt x="6078" y="1968"/>
                  </a:lnTo>
                  <a:lnTo>
                    <a:pt x="6120" y="1926"/>
                  </a:lnTo>
                  <a:lnTo>
                    <a:pt x="6156" y="1920"/>
                  </a:lnTo>
                  <a:lnTo>
                    <a:pt x="6162" y="1908"/>
                  </a:lnTo>
                  <a:lnTo>
                    <a:pt x="6204" y="1914"/>
                  </a:lnTo>
                  <a:lnTo>
                    <a:pt x="6258" y="1902"/>
                  </a:lnTo>
                  <a:lnTo>
                    <a:pt x="6294" y="1920"/>
                  </a:lnTo>
                  <a:lnTo>
                    <a:pt x="6330" y="1944"/>
                  </a:lnTo>
                  <a:lnTo>
                    <a:pt x="6402" y="1944"/>
                  </a:lnTo>
                  <a:lnTo>
                    <a:pt x="6408" y="1950"/>
                  </a:lnTo>
                  <a:lnTo>
                    <a:pt x="6420" y="1956"/>
                  </a:lnTo>
                  <a:lnTo>
                    <a:pt x="6426" y="1962"/>
                  </a:lnTo>
                  <a:lnTo>
                    <a:pt x="6438" y="1968"/>
                  </a:lnTo>
                  <a:lnTo>
                    <a:pt x="6438" y="1980"/>
                  </a:lnTo>
                  <a:lnTo>
                    <a:pt x="6444" y="1980"/>
                  </a:lnTo>
                  <a:lnTo>
                    <a:pt x="6456" y="1992"/>
                  </a:lnTo>
                  <a:lnTo>
                    <a:pt x="6468" y="1998"/>
                  </a:lnTo>
                  <a:lnTo>
                    <a:pt x="6480" y="2010"/>
                  </a:lnTo>
                  <a:lnTo>
                    <a:pt x="6492" y="2010"/>
                  </a:lnTo>
                  <a:lnTo>
                    <a:pt x="6498" y="2016"/>
                  </a:lnTo>
                  <a:lnTo>
                    <a:pt x="6504" y="2016"/>
                  </a:lnTo>
                  <a:lnTo>
                    <a:pt x="6510" y="2046"/>
                  </a:lnTo>
                  <a:lnTo>
                    <a:pt x="6558" y="2070"/>
                  </a:lnTo>
                  <a:lnTo>
                    <a:pt x="6570" y="2100"/>
                  </a:lnTo>
                  <a:lnTo>
                    <a:pt x="6582" y="2100"/>
                  </a:lnTo>
                  <a:lnTo>
                    <a:pt x="6630" y="2124"/>
                  </a:lnTo>
                  <a:lnTo>
                    <a:pt x="6636" y="2136"/>
                  </a:lnTo>
                  <a:lnTo>
                    <a:pt x="6654" y="2154"/>
                  </a:lnTo>
                  <a:lnTo>
                    <a:pt x="6660" y="2166"/>
                  </a:lnTo>
                  <a:lnTo>
                    <a:pt x="6672" y="2166"/>
                  </a:lnTo>
                  <a:lnTo>
                    <a:pt x="6678" y="2190"/>
                  </a:lnTo>
                  <a:lnTo>
                    <a:pt x="6684" y="2190"/>
                  </a:lnTo>
                  <a:lnTo>
                    <a:pt x="6690" y="2196"/>
                  </a:lnTo>
                  <a:lnTo>
                    <a:pt x="6714" y="2208"/>
                  </a:lnTo>
                  <a:lnTo>
                    <a:pt x="6720" y="2214"/>
                  </a:lnTo>
                  <a:lnTo>
                    <a:pt x="6732" y="2220"/>
                  </a:lnTo>
                  <a:lnTo>
                    <a:pt x="6780" y="2220"/>
                  </a:lnTo>
                  <a:lnTo>
                    <a:pt x="6792" y="2226"/>
                  </a:lnTo>
                  <a:lnTo>
                    <a:pt x="6798" y="2232"/>
                  </a:lnTo>
                  <a:lnTo>
                    <a:pt x="6810" y="2238"/>
                  </a:lnTo>
                  <a:lnTo>
                    <a:pt x="6822" y="2226"/>
                  </a:lnTo>
                  <a:lnTo>
                    <a:pt x="6834" y="2226"/>
                  </a:lnTo>
                  <a:lnTo>
                    <a:pt x="6852" y="2244"/>
                  </a:lnTo>
                  <a:lnTo>
                    <a:pt x="6864" y="2250"/>
                  </a:lnTo>
                  <a:lnTo>
                    <a:pt x="6882" y="2268"/>
                  </a:lnTo>
                  <a:lnTo>
                    <a:pt x="6924" y="2268"/>
                  </a:lnTo>
                  <a:lnTo>
                    <a:pt x="6942" y="2298"/>
                  </a:lnTo>
                  <a:lnTo>
                    <a:pt x="6960" y="2298"/>
                  </a:lnTo>
                  <a:lnTo>
                    <a:pt x="6966" y="2304"/>
                  </a:lnTo>
                  <a:lnTo>
                    <a:pt x="6966" y="2310"/>
                  </a:lnTo>
                  <a:lnTo>
                    <a:pt x="6972" y="2322"/>
                  </a:lnTo>
                  <a:lnTo>
                    <a:pt x="6972" y="2334"/>
                  </a:lnTo>
                  <a:lnTo>
                    <a:pt x="7014" y="2364"/>
                  </a:lnTo>
                  <a:lnTo>
                    <a:pt x="7038" y="2358"/>
                  </a:lnTo>
                  <a:lnTo>
                    <a:pt x="7050" y="2370"/>
                  </a:lnTo>
                  <a:lnTo>
                    <a:pt x="7068" y="2370"/>
                  </a:lnTo>
                  <a:lnTo>
                    <a:pt x="7068" y="2358"/>
                  </a:lnTo>
                  <a:lnTo>
                    <a:pt x="7098" y="2364"/>
                  </a:lnTo>
                  <a:lnTo>
                    <a:pt x="7098" y="2346"/>
                  </a:lnTo>
                  <a:lnTo>
                    <a:pt x="7104" y="2340"/>
                  </a:lnTo>
                  <a:lnTo>
                    <a:pt x="7110" y="2340"/>
                  </a:lnTo>
                  <a:lnTo>
                    <a:pt x="7122" y="2334"/>
                  </a:lnTo>
                  <a:lnTo>
                    <a:pt x="7152" y="2334"/>
                  </a:lnTo>
                  <a:lnTo>
                    <a:pt x="7158" y="2310"/>
                  </a:lnTo>
                  <a:lnTo>
                    <a:pt x="7200" y="2310"/>
                  </a:lnTo>
                  <a:lnTo>
                    <a:pt x="7212" y="2316"/>
                  </a:lnTo>
                  <a:lnTo>
                    <a:pt x="7218" y="2328"/>
                  </a:lnTo>
                  <a:lnTo>
                    <a:pt x="7218" y="2346"/>
                  </a:lnTo>
                  <a:lnTo>
                    <a:pt x="7242" y="2358"/>
                  </a:lnTo>
                  <a:lnTo>
                    <a:pt x="7242" y="2388"/>
                  </a:lnTo>
                  <a:lnTo>
                    <a:pt x="7224" y="2394"/>
                  </a:lnTo>
                  <a:lnTo>
                    <a:pt x="7236" y="2412"/>
                  </a:lnTo>
                  <a:lnTo>
                    <a:pt x="7236" y="2430"/>
                  </a:lnTo>
                  <a:lnTo>
                    <a:pt x="7248" y="2442"/>
                  </a:lnTo>
                  <a:lnTo>
                    <a:pt x="7248" y="2466"/>
                  </a:lnTo>
                  <a:lnTo>
                    <a:pt x="7266" y="2472"/>
                  </a:lnTo>
                  <a:lnTo>
                    <a:pt x="7260" y="2502"/>
                  </a:lnTo>
                  <a:lnTo>
                    <a:pt x="7266" y="2526"/>
                  </a:lnTo>
                  <a:lnTo>
                    <a:pt x="7260" y="2532"/>
                  </a:lnTo>
                  <a:lnTo>
                    <a:pt x="7254" y="2532"/>
                  </a:lnTo>
                  <a:lnTo>
                    <a:pt x="7254" y="2550"/>
                  </a:lnTo>
                  <a:lnTo>
                    <a:pt x="7260" y="2562"/>
                  </a:lnTo>
                  <a:lnTo>
                    <a:pt x="7260" y="2574"/>
                  </a:lnTo>
                  <a:lnTo>
                    <a:pt x="7254" y="2580"/>
                  </a:lnTo>
                  <a:lnTo>
                    <a:pt x="7248" y="2580"/>
                  </a:lnTo>
                  <a:lnTo>
                    <a:pt x="7236" y="2574"/>
                  </a:lnTo>
                  <a:lnTo>
                    <a:pt x="7224" y="2574"/>
                  </a:lnTo>
                  <a:lnTo>
                    <a:pt x="7206" y="2568"/>
                  </a:lnTo>
                  <a:lnTo>
                    <a:pt x="7194" y="2562"/>
                  </a:lnTo>
                  <a:lnTo>
                    <a:pt x="7170" y="2562"/>
                  </a:lnTo>
                  <a:lnTo>
                    <a:pt x="7164" y="2568"/>
                  </a:lnTo>
                  <a:lnTo>
                    <a:pt x="7170" y="2574"/>
                  </a:lnTo>
                  <a:lnTo>
                    <a:pt x="7170" y="2586"/>
                  </a:lnTo>
                  <a:lnTo>
                    <a:pt x="7146" y="2586"/>
                  </a:lnTo>
                  <a:lnTo>
                    <a:pt x="7146" y="2598"/>
                  </a:lnTo>
                  <a:lnTo>
                    <a:pt x="7152" y="2610"/>
                  </a:lnTo>
                  <a:lnTo>
                    <a:pt x="7158" y="2610"/>
                  </a:lnTo>
                  <a:lnTo>
                    <a:pt x="7170" y="2622"/>
                  </a:lnTo>
                  <a:lnTo>
                    <a:pt x="7182" y="2628"/>
                  </a:lnTo>
                  <a:lnTo>
                    <a:pt x="7194" y="2646"/>
                  </a:lnTo>
                  <a:lnTo>
                    <a:pt x="7206" y="2658"/>
                  </a:lnTo>
                  <a:lnTo>
                    <a:pt x="7212" y="2676"/>
                  </a:lnTo>
                  <a:lnTo>
                    <a:pt x="7212" y="2688"/>
                  </a:lnTo>
                  <a:lnTo>
                    <a:pt x="7224" y="2700"/>
                  </a:lnTo>
                  <a:lnTo>
                    <a:pt x="7230" y="2712"/>
                  </a:lnTo>
                  <a:lnTo>
                    <a:pt x="7236" y="2748"/>
                  </a:lnTo>
                  <a:lnTo>
                    <a:pt x="7206" y="2742"/>
                  </a:lnTo>
                  <a:lnTo>
                    <a:pt x="7200" y="2766"/>
                  </a:lnTo>
                  <a:lnTo>
                    <a:pt x="7224" y="2778"/>
                  </a:lnTo>
                  <a:lnTo>
                    <a:pt x="7260" y="2778"/>
                  </a:lnTo>
                  <a:lnTo>
                    <a:pt x="7260" y="2718"/>
                  </a:lnTo>
                  <a:lnTo>
                    <a:pt x="7266" y="2712"/>
                  </a:lnTo>
                  <a:lnTo>
                    <a:pt x="7272" y="2712"/>
                  </a:lnTo>
                  <a:lnTo>
                    <a:pt x="7284" y="2718"/>
                  </a:lnTo>
                  <a:lnTo>
                    <a:pt x="7290" y="2724"/>
                  </a:lnTo>
                  <a:lnTo>
                    <a:pt x="7302" y="2712"/>
                  </a:lnTo>
                  <a:lnTo>
                    <a:pt x="7308" y="2724"/>
                  </a:lnTo>
                  <a:lnTo>
                    <a:pt x="7314" y="2730"/>
                  </a:lnTo>
                  <a:lnTo>
                    <a:pt x="7320" y="2742"/>
                  </a:lnTo>
                  <a:lnTo>
                    <a:pt x="7332" y="2754"/>
                  </a:lnTo>
                  <a:lnTo>
                    <a:pt x="7344" y="2754"/>
                  </a:lnTo>
                  <a:lnTo>
                    <a:pt x="7356" y="2748"/>
                  </a:lnTo>
                  <a:lnTo>
                    <a:pt x="7368" y="2748"/>
                  </a:lnTo>
                  <a:lnTo>
                    <a:pt x="7374" y="2742"/>
                  </a:lnTo>
                  <a:lnTo>
                    <a:pt x="7380" y="2742"/>
                  </a:lnTo>
                  <a:lnTo>
                    <a:pt x="7380" y="2760"/>
                  </a:lnTo>
                  <a:lnTo>
                    <a:pt x="7386" y="2760"/>
                  </a:lnTo>
                  <a:lnTo>
                    <a:pt x="7392" y="2754"/>
                  </a:lnTo>
                  <a:lnTo>
                    <a:pt x="7404" y="2748"/>
                  </a:lnTo>
                  <a:lnTo>
                    <a:pt x="7422" y="2742"/>
                  </a:lnTo>
                  <a:lnTo>
                    <a:pt x="7440" y="2730"/>
                  </a:lnTo>
                  <a:lnTo>
                    <a:pt x="7452" y="2724"/>
                  </a:lnTo>
                  <a:lnTo>
                    <a:pt x="7464" y="2700"/>
                  </a:lnTo>
                  <a:lnTo>
                    <a:pt x="7464" y="2682"/>
                  </a:lnTo>
                  <a:lnTo>
                    <a:pt x="7470" y="2664"/>
                  </a:lnTo>
                  <a:lnTo>
                    <a:pt x="7470" y="2628"/>
                  </a:lnTo>
                  <a:lnTo>
                    <a:pt x="7494" y="2622"/>
                  </a:lnTo>
                  <a:lnTo>
                    <a:pt x="7494" y="2562"/>
                  </a:lnTo>
                  <a:lnTo>
                    <a:pt x="7500" y="2550"/>
                  </a:lnTo>
                  <a:lnTo>
                    <a:pt x="7506" y="2544"/>
                  </a:lnTo>
                  <a:lnTo>
                    <a:pt x="7518" y="2520"/>
                  </a:lnTo>
                  <a:lnTo>
                    <a:pt x="7518" y="2490"/>
                  </a:lnTo>
                  <a:lnTo>
                    <a:pt x="7524" y="2472"/>
                  </a:lnTo>
                  <a:lnTo>
                    <a:pt x="7524" y="2454"/>
                  </a:lnTo>
                  <a:lnTo>
                    <a:pt x="7518" y="2442"/>
                  </a:lnTo>
                  <a:lnTo>
                    <a:pt x="7518" y="2424"/>
                  </a:lnTo>
                  <a:lnTo>
                    <a:pt x="7512" y="2418"/>
                  </a:lnTo>
                  <a:lnTo>
                    <a:pt x="7512" y="2412"/>
                  </a:lnTo>
                  <a:lnTo>
                    <a:pt x="7518" y="2400"/>
                  </a:lnTo>
                  <a:lnTo>
                    <a:pt x="7524" y="2394"/>
                  </a:lnTo>
                  <a:lnTo>
                    <a:pt x="7524" y="2382"/>
                  </a:lnTo>
                  <a:lnTo>
                    <a:pt x="7530" y="2376"/>
                  </a:lnTo>
                  <a:lnTo>
                    <a:pt x="7530" y="2364"/>
                  </a:lnTo>
                  <a:lnTo>
                    <a:pt x="7524" y="2358"/>
                  </a:lnTo>
                  <a:lnTo>
                    <a:pt x="7518" y="2346"/>
                  </a:lnTo>
                  <a:lnTo>
                    <a:pt x="7524" y="2334"/>
                  </a:lnTo>
                  <a:lnTo>
                    <a:pt x="7530" y="2328"/>
                  </a:lnTo>
                  <a:lnTo>
                    <a:pt x="7536" y="2316"/>
                  </a:lnTo>
                  <a:lnTo>
                    <a:pt x="7536" y="2298"/>
                  </a:lnTo>
                  <a:lnTo>
                    <a:pt x="7530" y="2292"/>
                  </a:lnTo>
                  <a:lnTo>
                    <a:pt x="7530" y="2280"/>
                  </a:lnTo>
                  <a:lnTo>
                    <a:pt x="7518" y="2256"/>
                  </a:lnTo>
                  <a:lnTo>
                    <a:pt x="7512" y="2250"/>
                  </a:lnTo>
                  <a:lnTo>
                    <a:pt x="7512" y="2238"/>
                  </a:lnTo>
                  <a:lnTo>
                    <a:pt x="7506" y="2232"/>
                  </a:lnTo>
                  <a:lnTo>
                    <a:pt x="7506" y="2220"/>
                  </a:lnTo>
                  <a:lnTo>
                    <a:pt x="7500" y="2214"/>
                  </a:lnTo>
                  <a:lnTo>
                    <a:pt x="7500" y="2202"/>
                  </a:lnTo>
                  <a:lnTo>
                    <a:pt x="7494" y="2196"/>
                  </a:lnTo>
                  <a:lnTo>
                    <a:pt x="7482" y="2190"/>
                  </a:lnTo>
                  <a:lnTo>
                    <a:pt x="7476" y="2184"/>
                  </a:lnTo>
                  <a:lnTo>
                    <a:pt x="7482" y="2178"/>
                  </a:lnTo>
                  <a:lnTo>
                    <a:pt x="7476" y="2178"/>
                  </a:lnTo>
                  <a:lnTo>
                    <a:pt x="7470" y="2172"/>
                  </a:lnTo>
                  <a:lnTo>
                    <a:pt x="7458" y="2166"/>
                  </a:lnTo>
                  <a:lnTo>
                    <a:pt x="7446" y="2154"/>
                  </a:lnTo>
                  <a:lnTo>
                    <a:pt x="7440" y="2142"/>
                  </a:lnTo>
                  <a:lnTo>
                    <a:pt x="7434" y="2124"/>
                  </a:lnTo>
                  <a:lnTo>
                    <a:pt x="7434" y="2112"/>
                  </a:lnTo>
                  <a:lnTo>
                    <a:pt x="7428" y="2106"/>
                  </a:lnTo>
                  <a:lnTo>
                    <a:pt x="7428" y="2100"/>
                  </a:lnTo>
                  <a:lnTo>
                    <a:pt x="7416" y="2094"/>
                  </a:lnTo>
                  <a:lnTo>
                    <a:pt x="7416" y="2082"/>
                  </a:lnTo>
                  <a:lnTo>
                    <a:pt x="7422" y="2070"/>
                  </a:lnTo>
                  <a:lnTo>
                    <a:pt x="7422" y="2040"/>
                  </a:lnTo>
                  <a:lnTo>
                    <a:pt x="7410" y="2028"/>
                  </a:lnTo>
                  <a:lnTo>
                    <a:pt x="7404" y="2016"/>
                  </a:lnTo>
                  <a:lnTo>
                    <a:pt x="7398" y="2010"/>
                  </a:lnTo>
                  <a:lnTo>
                    <a:pt x="7380" y="2004"/>
                  </a:lnTo>
                  <a:lnTo>
                    <a:pt x="7380" y="1998"/>
                  </a:lnTo>
                  <a:lnTo>
                    <a:pt x="7374" y="1992"/>
                  </a:lnTo>
                  <a:lnTo>
                    <a:pt x="7368" y="1980"/>
                  </a:lnTo>
                  <a:lnTo>
                    <a:pt x="7356" y="1968"/>
                  </a:lnTo>
                  <a:lnTo>
                    <a:pt x="7344" y="1968"/>
                  </a:lnTo>
                  <a:lnTo>
                    <a:pt x="7332" y="1956"/>
                  </a:lnTo>
                  <a:lnTo>
                    <a:pt x="7326" y="1956"/>
                  </a:lnTo>
                  <a:lnTo>
                    <a:pt x="7308" y="1950"/>
                  </a:lnTo>
                  <a:lnTo>
                    <a:pt x="7302" y="1938"/>
                  </a:lnTo>
                  <a:lnTo>
                    <a:pt x="7308" y="1938"/>
                  </a:lnTo>
                  <a:lnTo>
                    <a:pt x="7314" y="1944"/>
                  </a:lnTo>
                  <a:lnTo>
                    <a:pt x="7326" y="1944"/>
                  </a:lnTo>
                  <a:lnTo>
                    <a:pt x="7332" y="1950"/>
                  </a:lnTo>
                  <a:lnTo>
                    <a:pt x="7344" y="1950"/>
                  </a:lnTo>
                  <a:lnTo>
                    <a:pt x="7350" y="1944"/>
                  </a:lnTo>
                  <a:lnTo>
                    <a:pt x="7350" y="1938"/>
                  </a:lnTo>
                  <a:lnTo>
                    <a:pt x="7344" y="1938"/>
                  </a:lnTo>
                  <a:lnTo>
                    <a:pt x="7332" y="1932"/>
                  </a:lnTo>
                  <a:lnTo>
                    <a:pt x="7326" y="1926"/>
                  </a:lnTo>
                  <a:lnTo>
                    <a:pt x="7320" y="1926"/>
                  </a:lnTo>
                  <a:lnTo>
                    <a:pt x="7242" y="1890"/>
                  </a:lnTo>
                  <a:lnTo>
                    <a:pt x="7236" y="1890"/>
                  </a:lnTo>
                  <a:lnTo>
                    <a:pt x="7230" y="1884"/>
                  </a:lnTo>
                  <a:lnTo>
                    <a:pt x="7218" y="1878"/>
                  </a:lnTo>
                  <a:lnTo>
                    <a:pt x="7206" y="1866"/>
                  </a:lnTo>
                  <a:lnTo>
                    <a:pt x="7194" y="1860"/>
                  </a:lnTo>
                  <a:lnTo>
                    <a:pt x="7188" y="1854"/>
                  </a:lnTo>
                  <a:lnTo>
                    <a:pt x="7170" y="1854"/>
                  </a:lnTo>
                  <a:lnTo>
                    <a:pt x="7164" y="1860"/>
                  </a:lnTo>
                  <a:lnTo>
                    <a:pt x="7152" y="1866"/>
                  </a:lnTo>
                  <a:lnTo>
                    <a:pt x="7116" y="1854"/>
                  </a:lnTo>
                  <a:lnTo>
                    <a:pt x="7152" y="1896"/>
                  </a:lnTo>
                  <a:lnTo>
                    <a:pt x="7146" y="1920"/>
                  </a:lnTo>
                  <a:lnTo>
                    <a:pt x="7134" y="1920"/>
                  </a:lnTo>
                  <a:lnTo>
                    <a:pt x="7134" y="1890"/>
                  </a:lnTo>
                  <a:lnTo>
                    <a:pt x="7116" y="1878"/>
                  </a:lnTo>
                  <a:lnTo>
                    <a:pt x="7116" y="1908"/>
                  </a:lnTo>
                  <a:lnTo>
                    <a:pt x="7068" y="1908"/>
                  </a:lnTo>
                  <a:lnTo>
                    <a:pt x="7074" y="1902"/>
                  </a:lnTo>
                  <a:lnTo>
                    <a:pt x="7074" y="1884"/>
                  </a:lnTo>
                  <a:lnTo>
                    <a:pt x="7068" y="1878"/>
                  </a:lnTo>
                  <a:lnTo>
                    <a:pt x="7044" y="1878"/>
                  </a:lnTo>
                  <a:lnTo>
                    <a:pt x="7038" y="1890"/>
                  </a:lnTo>
                  <a:lnTo>
                    <a:pt x="7014" y="1890"/>
                  </a:lnTo>
                  <a:lnTo>
                    <a:pt x="7002" y="1854"/>
                  </a:lnTo>
                  <a:lnTo>
                    <a:pt x="6996" y="1854"/>
                  </a:lnTo>
                  <a:lnTo>
                    <a:pt x="6984" y="1830"/>
                  </a:lnTo>
                  <a:lnTo>
                    <a:pt x="6912" y="1836"/>
                  </a:lnTo>
                  <a:lnTo>
                    <a:pt x="6906" y="1824"/>
                  </a:lnTo>
                  <a:lnTo>
                    <a:pt x="6882" y="1824"/>
                  </a:lnTo>
                  <a:lnTo>
                    <a:pt x="6870" y="1818"/>
                  </a:lnTo>
                  <a:lnTo>
                    <a:pt x="6864" y="1812"/>
                  </a:lnTo>
                  <a:lnTo>
                    <a:pt x="6864" y="1794"/>
                  </a:lnTo>
                  <a:lnTo>
                    <a:pt x="6876" y="1788"/>
                  </a:lnTo>
                  <a:lnTo>
                    <a:pt x="6888" y="1776"/>
                  </a:lnTo>
                  <a:lnTo>
                    <a:pt x="6900" y="1776"/>
                  </a:lnTo>
                  <a:lnTo>
                    <a:pt x="6900" y="1752"/>
                  </a:lnTo>
                  <a:lnTo>
                    <a:pt x="6906" y="1752"/>
                  </a:lnTo>
                  <a:lnTo>
                    <a:pt x="6918" y="1746"/>
                  </a:lnTo>
                  <a:lnTo>
                    <a:pt x="6930" y="1734"/>
                  </a:lnTo>
                  <a:lnTo>
                    <a:pt x="6930" y="1728"/>
                  </a:lnTo>
                  <a:lnTo>
                    <a:pt x="6936" y="1716"/>
                  </a:lnTo>
                  <a:lnTo>
                    <a:pt x="6936" y="1710"/>
                  </a:lnTo>
                  <a:lnTo>
                    <a:pt x="6942" y="1698"/>
                  </a:lnTo>
                  <a:lnTo>
                    <a:pt x="6930" y="1686"/>
                  </a:lnTo>
                  <a:lnTo>
                    <a:pt x="6942" y="1662"/>
                  </a:lnTo>
                  <a:lnTo>
                    <a:pt x="6930" y="1650"/>
                  </a:lnTo>
                  <a:lnTo>
                    <a:pt x="6948" y="1632"/>
                  </a:lnTo>
                  <a:lnTo>
                    <a:pt x="6972" y="1626"/>
                  </a:lnTo>
                  <a:lnTo>
                    <a:pt x="6960" y="1596"/>
                  </a:lnTo>
                  <a:lnTo>
                    <a:pt x="6984" y="1590"/>
                  </a:lnTo>
                  <a:lnTo>
                    <a:pt x="6960" y="1554"/>
                  </a:lnTo>
                  <a:lnTo>
                    <a:pt x="6990" y="1542"/>
                  </a:lnTo>
                  <a:lnTo>
                    <a:pt x="6990" y="1500"/>
                  </a:lnTo>
                  <a:lnTo>
                    <a:pt x="6996" y="1488"/>
                  </a:lnTo>
                  <a:lnTo>
                    <a:pt x="7002" y="1482"/>
                  </a:lnTo>
                  <a:lnTo>
                    <a:pt x="7020" y="1470"/>
                  </a:lnTo>
                  <a:lnTo>
                    <a:pt x="7032" y="1464"/>
                  </a:lnTo>
                  <a:lnTo>
                    <a:pt x="7050" y="1464"/>
                  </a:lnTo>
                  <a:lnTo>
                    <a:pt x="7068" y="1470"/>
                  </a:lnTo>
                  <a:lnTo>
                    <a:pt x="7188" y="1470"/>
                  </a:lnTo>
                  <a:lnTo>
                    <a:pt x="7206" y="1488"/>
                  </a:lnTo>
                  <a:lnTo>
                    <a:pt x="7224" y="1482"/>
                  </a:lnTo>
                  <a:lnTo>
                    <a:pt x="7218" y="1464"/>
                  </a:lnTo>
                  <a:lnTo>
                    <a:pt x="7290" y="1482"/>
                  </a:lnTo>
                  <a:lnTo>
                    <a:pt x="7320" y="1464"/>
                  </a:lnTo>
                  <a:lnTo>
                    <a:pt x="7350" y="1488"/>
                  </a:lnTo>
                  <a:lnTo>
                    <a:pt x="7356" y="1452"/>
                  </a:lnTo>
                  <a:lnTo>
                    <a:pt x="7434" y="1452"/>
                  </a:lnTo>
                  <a:lnTo>
                    <a:pt x="7446" y="1458"/>
                  </a:lnTo>
                  <a:lnTo>
                    <a:pt x="7452" y="1470"/>
                  </a:lnTo>
                  <a:lnTo>
                    <a:pt x="7458" y="1470"/>
                  </a:lnTo>
                  <a:lnTo>
                    <a:pt x="7464" y="1464"/>
                  </a:lnTo>
                  <a:lnTo>
                    <a:pt x="7476" y="1464"/>
                  </a:lnTo>
                  <a:lnTo>
                    <a:pt x="7482" y="1458"/>
                  </a:lnTo>
                  <a:lnTo>
                    <a:pt x="7494" y="1452"/>
                  </a:lnTo>
                  <a:lnTo>
                    <a:pt x="7518" y="1470"/>
                  </a:lnTo>
                  <a:lnTo>
                    <a:pt x="7560" y="1476"/>
                  </a:lnTo>
                  <a:lnTo>
                    <a:pt x="7506" y="1488"/>
                  </a:lnTo>
                  <a:lnTo>
                    <a:pt x="7506" y="1494"/>
                  </a:lnTo>
                  <a:lnTo>
                    <a:pt x="7512" y="1500"/>
                  </a:lnTo>
                  <a:lnTo>
                    <a:pt x="7524" y="1506"/>
                  </a:lnTo>
                  <a:lnTo>
                    <a:pt x="7530" y="1512"/>
                  </a:lnTo>
                  <a:lnTo>
                    <a:pt x="7542" y="1512"/>
                  </a:lnTo>
                  <a:lnTo>
                    <a:pt x="7548" y="1506"/>
                  </a:lnTo>
                  <a:lnTo>
                    <a:pt x="7560" y="1506"/>
                  </a:lnTo>
                  <a:lnTo>
                    <a:pt x="7572" y="1500"/>
                  </a:lnTo>
                  <a:lnTo>
                    <a:pt x="7578" y="1494"/>
                  </a:lnTo>
                  <a:lnTo>
                    <a:pt x="7584" y="1494"/>
                  </a:lnTo>
                  <a:lnTo>
                    <a:pt x="7614" y="1506"/>
                  </a:lnTo>
                  <a:lnTo>
                    <a:pt x="7638" y="1488"/>
                  </a:lnTo>
                  <a:lnTo>
                    <a:pt x="7644" y="1488"/>
                  </a:lnTo>
                  <a:lnTo>
                    <a:pt x="7650" y="1494"/>
                  </a:lnTo>
                  <a:lnTo>
                    <a:pt x="7686" y="1494"/>
                  </a:lnTo>
                  <a:lnTo>
                    <a:pt x="7692" y="1488"/>
                  </a:lnTo>
                  <a:lnTo>
                    <a:pt x="7692" y="1476"/>
                  </a:lnTo>
                  <a:lnTo>
                    <a:pt x="7728" y="1482"/>
                  </a:lnTo>
                  <a:lnTo>
                    <a:pt x="7680" y="1452"/>
                  </a:lnTo>
                  <a:lnTo>
                    <a:pt x="7650" y="1464"/>
                  </a:lnTo>
                  <a:lnTo>
                    <a:pt x="7644" y="1446"/>
                  </a:lnTo>
                  <a:lnTo>
                    <a:pt x="7638" y="1434"/>
                  </a:lnTo>
                  <a:lnTo>
                    <a:pt x="7632" y="1428"/>
                  </a:lnTo>
                  <a:lnTo>
                    <a:pt x="7626" y="1416"/>
                  </a:lnTo>
                  <a:lnTo>
                    <a:pt x="7626" y="1398"/>
                  </a:lnTo>
                  <a:lnTo>
                    <a:pt x="7650" y="1374"/>
                  </a:lnTo>
                  <a:lnTo>
                    <a:pt x="7644" y="1344"/>
                  </a:lnTo>
                  <a:lnTo>
                    <a:pt x="7662" y="1332"/>
                  </a:lnTo>
                  <a:lnTo>
                    <a:pt x="7650" y="1326"/>
                  </a:lnTo>
                  <a:lnTo>
                    <a:pt x="7638" y="1314"/>
                  </a:lnTo>
                  <a:lnTo>
                    <a:pt x="7638" y="1302"/>
                  </a:lnTo>
                  <a:lnTo>
                    <a:pt x="7644" y="1296"/>
                  </a:lnTo>
                  <a:lnTo>
                    <a:pt x="7662" y="1290"/>
                  </a:lnTo>
                  <a:lnTo>
                    <a:pt x="7698" y="1290"/>
                  </a:lnTo>
                  <a:lnTo>
                    <a:pt x="7710" y="1296"/>
                  </a:lnTo>
                  <a:lnTo>
                    <a:pt x="7728" y="1296"/>
                  </a:lnTo>
                  <a:lnTo>
                    <a:pt x="7746" y="1278"/>
                  </a:lnTo>
                  <a:lnTo>
                    <a:pt x="7782" y="1308"/>
                  </a:lnTo>
                  <a:lnTo>
                    <a:pt x="7806" y="1290"/>
                  </a:lnTo>
                  <a:lnTo>
                    <a:pt x="7812" y="1302"/>
                  </a:lnTo>
                  <a:lnTo>
                    <a:pt x="7818" y="1308"/>
                  </a:lnTo>
                  <a:lnTo>
                    <a:pt x="7830" y="1332"/>
                  </a:lnTo>
                  <a:lnTo>
                    <a:pt x="7830" y="1338"/>
                  </a:lnTo>
                  <a:lnTo>
                    <a:pt x="7836" y="1344"/>
                  </a:lnTo>
                  <a:lnTo>
                    <a:pt x="7878" y="1344"/>
                  </a:lnTo>
                  <a:lnTo>
                    <a:pt x="7878" y="1362"/>
                  </a:lnTo>
                  <a:lnTo>
                    <a:pt x="7884" y="1374"/>
                  </a:lnTo>
                  <a:lnTo>
                    <a:pt x="7890" y="1380"/>
                  </a:lnTo>
                  <a:lnTo>
                    <a:pt x="7896" y="1380"/>
                  </a:lnTo>
                  <a:lnTo>
                    <a:pt x="7914" y="1362"/>
                  </a:lnTo>
                  <a:lnTo>
                    <a:pt x="7932" y="1326"/>
                  </a:lnTo>
                  <a:lnTo>
                    <a:pt x="7938" y="1320"/>
                  </a:lnTo>
                  <a:lnTo>
                    <a:pt x="7938" y="1314"/>
                  </a:lnTo>
                  <a:lnTo>
                    <a:pt x="7962" y="1302"/>
                  </a:lnTo>
                  <a:lnTo>
                    <a:pt x="7992" y="1314"/>
                  </a:lnTo>
                  <a:lnTo>
                    <a:pt x="7986" y="1302"/>
                  </a:lnTo>
                  <a:lnTo>
                    <a:pt x="7962" y="1284"/>
                  </a:lnTo>
                  <a:lnTo>
                    <a:pt x="7956" y="1278"/>
                  </a:lnTo>
                  <a:lnTo>
                    <a:pt x="7932" y="1266"/>
                  </a:lnTo>
                  <a:lnTo>
                    <a:pt x="7926" y="1254"/>
                  </a:lnTo>
                  <a:lnTo>
                    <a:pt x="7914" y="1248"/>
                  </a:lnTo>
                  <a:lnTo>
                    <a:pt x="7908" y="1242"/>
                  </a:lnTo>
                  <a:lnTo>
                    <a:pt x="7908" y="1230"/>
                  </a:lnTo>
                  <a:lnTo>
                    <a:pt x="7962" y="1230"/>
                  </a:lnTo>
                  <a:lnTo>
                    <a:pt x="7992" y="1236"/>
                  </a:lnTo>
                  <a:lnTo>
                    <a:pt x="8052" y="1236"/>
                  </a:lnTo>
                  <a:lnTo>
                    <a:pt x="8052" y="1254"/>
                  </a:lnTo>
                  <a:lnTo>
                    <a:pt x="8040" y="1254"/>
                  </a:lnTo>
                  <a:lnTo>
                    <a:pt x="8028" y="1248"/>
                  </a:lnTo>
                  <a:lnTo>
                    <a:pt x="7992" y="1248"/>
                  </a:lnTo>
                  <a:lnTo>
                    <a:pt x="7992" y="1266"/>
                  </a:lnTo>
                  <a:lnTo>
                    <a:pt x="8016" y="1290"/>
                  </a:lnTo>
                  <a:lnTo>
                    <a:pt x="8028" y="1296"/>
                  </a:lnTo>
                  <a:lnTo>
                    <a:pt x="8034" y="1320"/>
                  </a:lnTo>
                  <a:lnTo>
                    <a:pt x="8064" y="1326"/>
                  </a:lnTo>
                  <a:lnTo>
                    <a:pt x="8058" y="1344"/>
                  </a:lnTo>
                  <a:lnTo>
                    <a:pt x="8076" y="1362"/>
                  </a:lnTo>
                  <a:lnTo>
                    <a:pt x="8046" y="1368"/>
                  </a:lnTo>
                  <a:lnTo>
                    <a:pt x="8040" y="1380"/>
                  </a:lnTo>
                  <a:lnTo>
                    <a:pt x="8022" y="1386"/>
                  </a:lnTo>
                  <a:lnTo>
                    <a:pt x="8028" y="1398"/>
                  </a:lnTo>
                  <a:lnTo>
                    <a:pt x="8028" y="1404"/>
                  </a:lnTo>
                  <a:lnTo>
                    <a:pt x="8034" y="1416"/>
                  </a:lnTo>
                  <a:lnTo>
                    <a:pt x="8034" y="1440"/>
                  </a:lnTo>
                  <a:lnTo>
                    <a:pt x="8028" y="1452"/>
                  </a:lnTo>
                  <a:lnTo>
                    <a:pt x="8016" y="1464"/>
                  </a:lnTo>
                  <a:lnTo>
                    <a:pt x="8004" y="1488"/>
                  </a:lnTo>
                  <a:lnTo>
                    <a:pt x="8004" y="1506"/>
                  </a:lnTo>
                  <a:lnTo>
                    <a:pt x="8010" y="1506"/>
                  </a:lnTo>
                  <a:lnTo>
                    <a:pt x="8016" y="1512"/>
                  </a:lnTo>
                  <a:lnTo>
                    <a:pt x="8022" y="1524"/>
                  </a:lnTo>
                  <a:lnTo>
                    <a:pt x="8016" y="1530"/>
                  </a:lnTo>
                  <a:lnTo>
                    <a:pt x="8010" y="1542"/>
                  </a:lnTo>
                  <a:lnTo>
                    <a:pt x="7986" y="1566"/>
                  </a:lnTo>
                  <a:lnTo>
                    <a:pt x="7974" y="1572"/>
                  </a:lnTo>
                  <a:lnTo>
                    <a:pt x="7968" y="1578"/>
                  </a:lnTo>
                  <a:lnTo>
                    <a:pt x="7962" y="1578"/>
                  </a:lnTo>
                  <a:lnTo>
                    <a:pt x="7962" y="1596"/>
                  </a:lnTo>
                  <a:lnTo>
                    <a:pt x="7944" y="1596"/>
                  </a:lnTo>
                  <a:lnTo>
                    <a:pt x="7950" y="1596"/>
                  </a:lnTo>
                  <a:lnTo>
                    <a:pt x="7956" y="1602"/>
                  </a:lnTo>
                  <a:lnTo>
                    <a:pt x="7968" y="1608"/>
                  </a:lnTo>
                  <a:lnTo>
                    <a:pt x="7980" y="1632"/>
                  </a:lnTo>
                  <a:lnTo>
                    <a:pt x="7974" y="1650"/>
                  </a:lnTo>
                  <a:lnTo>
                    <a:pt x="7974" y="1662"/>
                  </a:lnTo>
                  <a:lnTo>
                    <a:pt x="7968" y="1674"/>
                  </a:lnTo>
                  <a:lnTo>
                    <a:pt x="7968" y="1686"/>
                  </a:lnTo>
                  <a:lnTo>
                    <a:pt x="7974" y="1704"/>
                  </a:lnTo>
                  <a:lnTo>
                    <a:pt x="7992" y="1722"/>
                  </a:lnTo>
                  <a:lnTo>
                    <a:pt x="8016" y="1752"/>
                  </a:lnTo>
                  <a:lnTo>
                    <a:pt x="8046" y="1776"/>
                  </a:lnTo>
                  <a:lnTo>
                    <a:pt x="8070" y="1800"/>
                  </a:lnTo>
                  <a:lnTo>
                    <a:pt x="8082" y="1806"/>
                  </a:lnTo>
                  <a:lnTo>
                    <a:pt x="8142" y="1872"/>
                  </a:lnTo>
                  <a:lnTo>
                    <a:pt x="8154" y="1866"/>
                  </a:lnTo>
                  <a:lnTo>
                    <a:pt x="8238" y="1962"/>
                  </a:lnTo>
                  <a:lnTo>
                    <a:pt x="8286" y="1980"/>
                  </a:lnTo>
                  <a:lnTo>
                    <a:pt x="8310" y="2004"/>
                  </a:lnTo>
                  <a:lnTo>
                    <a:pt x="8316" y="2016"/>
                  </a:lnTo>
                  <a:lnTo>
                    <a:pt x="8328" y="2022"/>
                  </a:lnTo>
                  <a:lnTo>
                    <a:pt x="8334" y="2034"/>
                  </a:lnTo>
                  <a:lnTo>
                    <a:pt x="8388" y="2088"/>
                  </a:lnTo>
                  <a:lnTo>
                    <a:pt x="8406" y="2088"/>
                  </a:lnTo>
                  <a:lnTo>
                    <a:pt x="8406" y="2106"/>
                  </a:lnTo>
                  <a:lnTo>
                    <a:pt x="8418" y="2106"/>
                  </a:lnTo>
                  <a:lnTo>
                    <a:pt x="8430" y="2100"/>
                  </a:lnTo>
                  <a:lnTo>
                    <a:pt x="8436" y="2094"/>
                  </a:lnTo>
                  <a:lnTo>
                    <a:pt x="8442" y="2082"/>
                  </a:lnTo>
                  <a:lnTo>
                    <a:pt x="8442" y="2076"/>
                  </a:lnTo>
                  <a:lnTo>
                    <a:pt x="8430" y="2064"/>
                  </a:lnTo>
                  <a:lnTo>
                    <a:pt x="8436" y="2058"/>
                  </a:lnTo>
                  <a:lnTo>
                    <a:pt x="8442" y="2046"/>
                  </a:lnTo>
                  <a:lnTo>
                    <a:pt x="8448" y="2040"/>
                  </a:lnTo>
                  <a:lnTo>
                    <a:pt x="8448" y="2022"/>
                  </a:lnTo>
                  <a:lnTo>
                    <a:pt x="8430" y="2004"/>
                  </a:lnTo>
                  <a:lnTo>
                    <a:pt x="8418" y="1998"/>
                  </a:lnTo>
                  <a:lnTo>
                    <a:pt x="8406" y="1974"/>
                  </a:lnTo>
                  <a:lnTo>
                    <a:pt x="8406" y="1962"/>
                  </a:lnTo>
                  <a:lnTo>
                    <a:pt x="8412" y="1950"/>
                  </a:lnTo>
                  <a:lnTo>
                    <a:pt x="8430" y="1932"/>
                  </a:lnTo>
                  <a:lnTo>
                    <a:pt x="8442" y="1932"/>
                  </a:lnTo>
                  <a:lnTo>
                    <a:pt x="8454" y="1938"/>
                  </a:lnTo>
                  <a:lnTo>
                    <a:pt x="8460" y="1938"/>
                  </a:lnTo>
                  <a:lnTo>
                    <a:pt x="8466" y="1944"/>
                  </a:lnTo>
                  <a:lnTo>
                    <a:pt x="8472" y="1944"/>
                  </a:lnTo>
                  <a:lnTo>
                    <a:pt x="8466" y="1938"/>
                  </a:lnTo>
                  <a:lnTo>
                    <a:pt x="8460" y="1926"/>
                  </a:lnTo>
                  <a:lnTo>
                    <a:pt x="8448" y="1920"/>
                  </a:lnTo>
                  <a:lnTo>
                    <a:pt x="8442" y="1908"/>
                  </a:lnTo>
                  <a:lnTo>
                    <a:pt x="8424" y="1890"/>
                  </a:lnTo>
                  <a:lnTo>
                    <a:pt x="8412" y="1890"/>
                  </a:lnTo>
                  <a:lnTo>
                    <a:pt x="8406" y="1884"/>
                  </a:lnTo>
                  <a:lnTo>
                    <a:pt x="8400" y="1872"/>
                  </a:lnTo>
                  <a:lnTo>
                    <a:pt x="8400" y="1860"/>
                  </a:lnTo>
                  <a:lnTo>
                    <a:pt x="8406" y="1848"/>
                  </a:lnTo>
                  <a:lnTo>
                    <a:pt x="8412" y="1842"/>
                  </a:lnTo>
                  <a:lnTo>
                    <a:pt x="8424" y="1836"/>
                  </a:lnTo>
                  <a:lnTo>
                    <a:pt x="8430" y="1830"/>
                  </a:lnTo>
                  <a:lnTo>
                    <a:pt x="8442" y="1836"/>
                  </a:lnTo>
                  <a:lnTo>
                    <a:pt x="8466" y="1836"/>
                  </a:lnTo>
                  <a:lnTo>
                    <a:pt x="8472" y="1830"/>
                  </a:lnTo>
                  <a:lnTo>
                    <a:pt x="8472" y="1812"/>
                  </a:lnTo>
                  <a:lnTo>
                    <a:pt x="8454" y="1794"/>
                  </a:lnTo>
                  <a:lnTo>
                    <a:pt x="8436" y="1788"/>
                  </a:lnTo>
                  <a:lnTo>
                    <a:pt x="8424" y="1782"/>
                  </a:lnTo>
                  <a:lnTo>
                    <a:pt x="8406" y="1770"/>
                  </a:lnTo>
                  <a:lnTo>
                    <a:pt x="8394" y="1758"/>
                  </a:lnTo>
                  <a:lnTo>
                    <a:pt x="8388" y="1740"/>
                  </a:lnTo>
                  <a:lnTo>
                    <a:pt x="8376" y="1716"/>
                  </a:lnTo>
                  <a:lnTo>
                    <a:pt x="8376" y="1704"/>
                  </a:lnTo>
                  <a:lnTo>
                    <a:pt x="8370" y="1698"/>
                  </a:lnTo>
                  <a:lnTo>
                    <a:pt x="8370" y="1692"/>
                  </a:lnTo>
                  <a:lnTo>
                    <a:pt x="8382" y="1686"/>
                  </a:lnTo>
                  <a:lnTo>
                    <a:pt x="8406" y="1710"/>
                  </a:lnTo>
                  <a:lnTo>
                    <a:pt x="8418" y="1716"/>
                  </a:lnTo>
                  <a:lnTo>
                    <a:pt x="8430" y="1716"/>
                  </a:lnTo>
                  <a:lnTo>
                    <a:pt x="8430" y="1710"/>
                  </a:lnTo>
                  <a:lnTo>
                    <a:pt x="8424" y="1704"/>
                  </a:lnTo>
                  <a:lnTo>
                    <a:pt x="8418" y="1692"/>
                  </a:lnTo>
                  <a:lnTo>
                    <a:pt x="8412" y="1686"/>
                  </a:lnTo>
                  <a:lnTo>
                    <a:pt x="8406" y="1674"/>
                  </a:lnTo>
                  <a:lnTo>
                    <a:pt x="8400" y="1668"/>
                  </a:lnTo>
                  <a:lnTo>
                    <a:pt x="8364" y="1668"/>
                  </a:lnTo>
                  <a:lnTo>
                    <a:pt x="8316" y="1626"/>
                  </a:lnTo>
                  <a:lnTo>
                    <a:pt x="8316" y="1596"/>
                  </a:lnTo>
                  <a:lnTo>
                    <a:pt x="8310" y="1590"/>
                  </a:lnTo>
                  <a:lnTo>
                    <a:pt x="8298" y="1584"/>
                  </a:lnTo>
                  <a:lnTo>
                    <a:pt x="8280" y="1578"/>
                  </a:lnTo>
                  <a:lnTo>
                    <a:pt x="8268" y="1572"/>
                  </a:lnTo>
                  <a:lnTo>
                    <a:pt x="8256" y="1572"/>
                  </a:lnTo>
                  <a:lnTo>
                    <a:pt x="8256" y="1590"/>
                  </a:lnTo>
                  <a:lnTo>
                    <a:pt x="8250" y="1590"/>
                  </a:lnTo>
                  <a:lnTo>
                    <a:pt x="8244" y="1584"/>
                  </a:lnTo>
                  <a:lnTo>
                    <a:pt x="8232" y="1584"/>
                  </a:lnTo>
                  <a:lnTo>
                    <a:pt x="8214" y="1572"/>
                  </a:lnTo>
                  <a:lnTo>
                    <a:pt x="8202" y="1566"/>
                  </a:lnTo>
                  <a:lnTo>
                    <a:pt x="8196" y="1560"/>
                  </a:lnTo>
                  <a:lnTo>
                    <a:pt x="8190" y="1548"/>
                  </a:lnTo>
                  <a:lnTo>
                    <a:pt x="8190" y="1536"/>
                  </a:lnTo>
                  <a:lnTo>
                    <a:pt x="8196" y="1524"/>
                  </a:lnTo>
                  <a:lnTo>
                    <a:pt x="8196" y="1500"/>
                  </a:lnTo>
                  <a:lnTo>
                    <a:pt x="8184" y="1476"/>
                  </a:lnTo>
                  <a:lnTo>
                    <a:pt x="8166" y="1458"/>
                  </a:lnTo>
                  <a:lnTo>
                    <a:pt x="8154" y="1452"/>
                  </a:lnTo>
                  <a:lnTo>
                    <a:pt x="8154" y="1434"/>
                  </a:lnTo>
                  <a:lnTo>
                    <a:pt x="8160" y="1428"/>
                  </a:lnTo>
                  <a:lnTo>
                    <a:pt x="8172" y="1428"/>
                  </a:lnTo>
                  <a:lnTo>
                    <a:pt x="8184" y="1434"/>
                  </a:lnTo>
                  <a:lnTo>
                    <a:pt x="8196" y="1416"/>
                  </a:lnTo>
                  <a:lnTo>
                    <a:pt x="8232" y="1446"/>
                  </a:lnTo>
                  <a:lnTo>
                    <a:pt x="8238" y="1440"/>
                  </a:lnTo>
                  <a:lnTo>
                    <a:pt x="8226" y="1428"/>
                  </a:lnTo>
                  <a:lnTo>
                    <a:pt x="8226" y="1422"/>
                  </a:lnTo>
                  <a:lnTo>
                    <a:pt x="8232" y="1416"/>
                  </a:lnTo>
                  <a:lnTo>
                    <a:pt x="8232" y="1404"/>
                  </a:lnTo>
                  <a:lnTo>
                    <a:pt x="8238" y="1392"/>
                  </a:lnTo>
                  <a:lnTo>
                    <a:pt x="8250" y="1386"/>
                  </a:lnTo>
                  <a:lnTo>
                    <a:pt x="8256" y="1386"/>
                  </a:lnTo>
                  <a:lnTo>
                    <a:pt x="8274" y="1404"/>
                  </a:lnTo>
                  <a:lnTo>
                    <a:pt x="8280" y="1416"/>
                  </a:lnTo>
                  <a:lnTo>
                    <a:pt x="8292" y="1428"/>
                  </a:lnTo>
                  <a:lnTo>
                    <a:pt x="8304" y="1434"/>
                  </a:lnTo>
                  <a:lnTo>
                    <a:pt x="8310" y="1446"/>
                  </a:lnTo>
                  <a:lnTo>
                    <a:pt x="8322" y="1398"/>
                  </a:lnTo>
                  <a:lnTo>
                    <a:pt x="8334" y="1398"/>
                  </a:lnTo>
                  <a:lnTo>
                    <a:pt x="8364" y="1392"/>
                  </a:lnTo>
                  <a:lnTo>
                    <a:pt x="8400" y="1386"/>
                  </a:lnTo>
                  <a:lnTo>
                    <a:pt x="8430" y="1386"/>
                  </a:lnTo>
                  <a:lnTo>
                    <a:pt x="8478" y="1410"/>
                  </a:lnTo>
                  <a:lnTo>
                    <a:pt x="8484" y="1416"/>
                  </a:lnTo>
                  <a:lnTo>
                    <a:pt x="8490" y="1416"/>
                  </a:lnTo>
                  <a:lnTo>
                    <a:pt x="8532" y="1434"/>
                  </a:lnTo>
                  <a:lnTo>
                    <a:pt x="8502" y="1374"/>
                  </a:lnTo>
                  <a:lnTo>
                    <a:pt x="8526" y="1374"/>
                  </a:lnTo>
                  <a:lnTo>
                    <a:pt x="8538" y="1368"/>
                  </a:lnTo>
                  <a:lnTo>
                    <a:pt x="8550" y="1356"/>
                  </a:lnTo>
                  <a:lnTo>
                    <a:pt x="8550" y="1332"/>
                  </a:lnTo>
                  <a:lnTo>
                    <a:pt x="8544" y="1326"/>
                  </a:lnTo>
                  <a:lnTo>
                    <a:pt x="8538" y="1314"/>
                  </a:lnTo>
                  <a:lnTo>
                    <a:pt x="8562" y="1314"/>
                  </a:lnTo>
                  <a:lnTo>
                    <a:pt x="8562" y="1290"/>
                  </a:lnTo>
                  <a:lnTo>
                    <a:pt x="8574" y="1290"/>
                  </a:lnTo>
                  <a:lnTo>
                    <a:pt x="8586" y="1296"/>
                  </a:lnTo>
                  <a:lnTo>
                    <a:pt x="8616" y="1296"/>
                  </a:lnTo>
                  <a:lnTo>
                    <a:pt x="8628" y="1290"/>
                  </a:lnTo>
                  <a:lnTo>
                    <a:pt x="8634" y="1284"/>
                  </a:lnTo>
                  <a:lnTo>
                    <a:pt x="8640" y="1272"/>
                  </a:lnTo>
                  <a:lnTo>
                    <a:pt x="8652" y="1260"/>
                  </a:lnTo>
                  <a:lnTo>
                    <a:pt x="8658" y="1248"/>
                  </a:lnTo>
                  <a:lnTo>
                    <a:pt x="8664" y="1242"/>
                  </a:lnTo>
                  <a:lnTo>
                    <a:pt x="8670" y="1242"/>
                  </a:lnTo>
                  <a:lnTo>
                    <a:pt x="8652" y="1218"/>
                  </a:lnTo>
                  <a:lnTo>
                    <a:pt x="8682" y="1218"/>
                  </a:lnTo>
                  <a:lnTo>
                    <a:pt x="8688" y="1236"/>
                  </a:lnTo>
                  <a:lnTo>
                    <a:pt x="8748" y="1242"/>
                  </a:lnTo>
                  <a:lnTo>
                    <a:pt x="8760" y="1242"/>
                  </a:lnTo>
                  <a:lnTo>
                    <a:pt x="8772" y="1248"/>
                  </a:lnTo>
                  <a:lnTo>
                    <a:pt x="8808" y="1248"/>
                  </a:lnTo>
                  <a:lnTo>
                    <a:pt x="8808" y="1230"/>
                  </a:lnTo>
                  <a:lnTo>
                    <a:pt x="8802" y="1218"/>
                  </a:lnTo>
                  <a:lnTo>
                    <a:pt x="8766" y="1218"/>
                  </a:lnTo>
                  <a:lnTo>
                    <a:pt x="8760" y="1194"/>
                  </a:lnTo>
                  <a:lnTo>
                    <a:pt x="8754" y="1194"/>
                  </a:lnTo>
                  <a:lnTo>
                    <a:pt x="8748" y="1188"/>
                  </a:lnTo>
                  <a:lnTo>
                    <a:pt x="8736" y="1188"/>
                  </a:lnTo>
                  <a:lnTo>
                    <a:pt x="8712" y="1176"/>
                  </a:lnTo>
                  <a:lnTo>
                    <a:pt x="8700" y="1176"/>
                  </a:lnTo>
                  <a:lnTo>
                    <a:pt x="8688" y="1170"/>
                  </a:lnTo>
                  <a:lnTo>
                    <a:pt x="8658" y="1170"/>
                  </a:lnTo>
                  <a:lnTo>
                    <a:pt x="8664" y="1152"/>
                  </a:lnTo>
                  <a:lnTo>
                    <a:pt x="8592" y="1104"/>
                  </a:lnTo>
                  <a:lnTo>
                    <a:pt x="8574" y="1122"/>
                  </a:lnTo>
                  <a:lnTo>
                    <a:pt x="8568" y="1122"/>
                  </a:lnTo>
                  <a:lnTo>
                    <a:pt x="8562" y="1116"/>
                  </a:lnTo>
                  <a:lnTo>
                    <a:pt x="8550" y="1116"/>
                  </a:lnTo>
                  <a:lnTo>
                    <a:pt x="8538" y="1110"/>
                  </a:lnTo>
                  <a:lnTo>
                    <a:pt x="8532" y="1110"/>
                  </a:lnTo>
                  <a:lnTo>
                    <a:pt x="8520" y="1104"/>
                  </a:lnTo>
                  <a:lnTo>
                    <a:pt x="8508" y="1092"/>
                  </a:lnTo>
                  <a:lnTo>
                    <a:pt x="8502" y="1092"/>
                  </a:lnTo>
                  <a:lnTo>
                    <a:pt x="8466" y="1098"/>
                  </a:lnTo>
                  <a:lnTo>
                    <a:pt x="8442" y="1092"/>
                  </a:lnTo>
                  <a:lnTo>
                    <a:pt x="8430" y="1086"/>
                  </a:lnTo>
                  <a:lnTo>
                    <a:pt x="8412" y="1068"/>
                  </a:lnTo>
                  <a:lnTo>
                    <a:pt x="8406" y="1068"/>
                  </a:lnTo>
                  <a:lnTo>
                    <a:pt x="8412" y="1062"/>
                  </a:lnTo>
                  <a:lnTo>
                    <a:pt x="8436" y="1062"/>
                  </a:lnTo>
                  <a:lnTo>
                    <a:pt x="8460" y="1074"/>
                  </a:lnTo>
                  <a:lnTo>
                    <a:pt x="8478" y="1074"/>
                  </a:lnTo>
                  <a:lnTo>
                    <a:pt x="8496" y="1080"/>
                  </a:lnTo>
                  <a:lnTo>
                    <a:pt x="8514" y="1080"/>
                  </a:lnTo>
                  <a:lnTo>
                    <a:pt x="8526" y="1086"/>
                  </a:lnTo>
                  <a:lnTo>
                    <a:pt x="8544" y="1086"/>
                  </a:lnTo>
                  <a:lnTo>
                    <a:pt x="8550" y="1080"/>
                  </a:lnTo>
                  <a:lnTo>
                    <a:pt x="8562" y="1080"/>
                  </a:lnTo>
                  <a:lnTo>
                    <a:pt x="8580" y="1074"/>
                  </a:lnTo>
                  <a:lnTo>
                    <a:pt x="8604" y="1062"/>
                  </a:lnTo>
                  <a:lnTo>
                    <a:pt x="8616" y="1050"/>
                  </a:lnTo>
                  <a:lnTo>
                    <a:pt x="8604" y="1038"/>
                  </a:lnTo>
                  <a:lnTo>
                    <a:pt x="8592" y="1032"/>
                  </a:lnTo>
                  <a:lnTo>
                    <a:pt x="8586" y="1026"/>
                  </a:lnTo>
                  <a:lnTo>
                    <a:pt x="8574" y="1020"/>
                  </a:lnTo>
                  <a:lnTo>
                    <a:pt x="8568" y="1014"/>
                  </a:lnTo>
                  <a:lnTo>
                    <a:pt x="8562" y="1014"/>
                  </a:lnTo>
                  <a:lnTo>
                    <a:pt x="8556" y="1008"/>
                  </a:lnTo>
                  <a:lnTo>
                    <a:pt x="8520" y="990"/>
                  </a:lnTo>
                  <a:lnTo>
                    <a:pt x="8508" y="978"/>
                  </a:lnTo>
                  <a:lnTo>
                    <a:pt x="8514" y="972"/>
                  </a:lnTo>
                  <a:lnTo>
                    <a:pt x="8538" y="972"/>
                  </a:lnTo>
                  <a:lnTo>
                    <a:pt x="8556" y="978"/>
                  </a:lnTo>
                  <a:lnTo>
                    <a:pt x="8562" y="984"/>
                  </a:lnTo>
                  <a:lnTo>
                    <a:pt x="8574" y="990"/>
                  </a:lnTo>
                  <a:lnTo>
                    <a:pt x="8580" y="990"/>
                  </a:lnTo>
                  <a:lnTo>
                    <a:pt x="8586" y="996"/>
                  </a:lnTo>
                  <a:lnTo>
                    <a:pt x="8610" y="1008"/>
                  </a:lnTo>
                  <a:lnTo>
                    <a:pt x="8628" y="1020"/>
                  </a:lnTo>
                  <a:lnTo>
                    <a:pt x="8652" y="1032"/>
                  </a:lnTo>
                  <a:lnTo>
                    <a:pt x="8664" y="1032"/>
                  </a:lnTo>
                  <a:lnTo>
                    <a:pt x="8676" y="1026"/>
                  </a:lnTo>
                  <a:lnTo>
                    <a:pt x="8682" y="1026"/>
                  </a:lnTo>
                  <a:lnTo>
                    <a:pt x="8688" y="1020"/>
                  </a:lnTo>
                  <a:lnTo>
                    <a:pt x="8730" y="1020"/>
                  </a:lnTo>
                  <a:lnTo>
                    <a:pt x="8754" y="1026"/>
                  </a:lnTo>
                  <a:lnTo>
                    <a:pt x="8808" y="1044"/>
                  </a:lnTo>
                  <a:lnTo>
                    <a:pt x="8850" y="1062"/>
                  </a:lnTo>
                  <a:lnTo>
                    <a:pt x="8880" y="1068"/>
                  </a:lnTo>
                  <a:lnTo>
                    <a:pt x="8886" y="1074"/>
                  </a:lnTo>
                  <a:lnTo>
                    <a:pt x="8898" y="1074"/>
                  </a:lnTo>
                  <a:lnTo>
                    <a:pt x="8934" y="1086"/>
                  </a:lnTo>
                  <a:lnTo>
                    <a:pt x="8946" y="1086"/>
                  </a:lnTo>
                  <a:lnTo>
                    <a:pt x="8952" y="1092"/>
                  </a:lnTo>
                  <a:lnTo>
                    <a:pt x="8958" y="1092"/>
                  </a:lnTo>
                  <a:lnTo>
                    <a:pt x="8970" y="1098"/>
                  </a:lnTo>
                  <a:lnTo>
                    <a:pt x="8976" y="1104"/>
                  </a:lnTo>
                  <a:lnTo>
                    <a:pt x="8988" y="1110"/>
                  </a:lnTo>
                  <a:lnTo>
                    <a:pt x="9000" y="1110"/>
                  </a:lnTo>
                  <a:lnTo>
                    <a:pt x="9018" y="1116"/>
                  </a:lnTo>
                  <a:lnTo>
                    <a:pt x="9024" y="1122"/>
                  </a:lnTo>
                  <a:lnTo>
                    <a:pt x="9042" y="1122"/>
                  </a:lnTo>
                  <a:lnTo>
                    <a:pt x="9042" y="1116"/>
                  </a:lnTo>
                  <a:lnTo>
                    <a:pt x="9036" y="1098"/>
                  </a:lnTo>
                  <a:lnTo>
                    <a:pt x="9012" y="1074"/>
                  </a:lnTo>
                  <a:lnTo>
                    <a:pt x="9006" y="1074"/>
                  </a:lnTo>
                  <a:lnTo>
                    <a:pt x="9024" y="1056"/>
                  </a:lnTo>
                  <a:lnTo>
                    <a:pt x="8976" y="1038"/>
                  </a:lnTo>
                  <a:lnTo>
                    <a:pt x="8988" y="1032"/>
                  </a:lnTo>
                  <a:lnTo>
                    <a:pt x="8940" y="1008"/>
                  </a:lnTo>
                  <a:lnTo>
                    <a:pt x="8994" y="1020"/>
                  </a:lnTo>
                  <a:lnTo>
                    <a:pt x="8988" y="996"/>
                  </a:lnTo>
                  <a:lnTo>
                    <a:pt x="9000" y="996"/>
                  </a:lnTo>
                  <a:lnTo>
                    <a:pt x="9012" y="1002"/>
                  </a:lnTo>
                  <a:lnTo>
                    <a:pt x="9048" y="1002"/>
                  </a:lnTo>
                  <a:lnTo>
                    <a:pt x="9048" y="996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93" name="Romania" descr="© INSCALE GmbH, 05.05.2010&#10;http://www.presentationload.com/">
              <a:extLst>
                <a:ext uri="{FF2B5EF4-FFF2-40B4-BE49-F238E27FC236}">
                  <a16:creationId xmlns:a16="http://schemas.microsoft.com/office/drawing/2014/main" id="{FAAA41F2-3F8A-4053-A05B-74B7BBB84B74}"/>
                </a:ext>
              </a:extLst>
            </p:cNvPr>
            <p:cNvSpPr>
              <a:spLocks/>
            </p:cNvSpPr>
            <p:nvPr/>
          </p:nvSpPr>
          <p:spPr bwMode="gray">
            <a:xfrm>
              <a:off x="6150180" y="2779830"/>
              <a:ext cx="272986" cy="165150"/>
            </a:xfrm>
            <a:custGeom>
              <a:avLst/>
              <a:gdLst>
                <a:gd name="T0" fmla="*/ 2147483647 w 612"/>
                <a:gd name="T1" fmla="*/ 2147483647 h 366"/>
                <a:gd name="T2" fmla="*/ 2147483647 w 612"/>
                <a:gd name="T3" fmla="*/ 2147483647 h 366"/>
                <a:gd name="T4" fmla="*/ 2147483647 w 612"/>
                <a:gd name="T5" fmla="*/ 2147483647 h 366"/>
                <a:gd name="T6" fmla="*/ 2147483647 w 612"/>
                <a:gd name="T7" fmla="*/ 2147483647 h 366"/>
                <a:gd name="T8" fmla="*/ 2147483647 w 612"/>
                <a:gd name="T9" fmla="*/ 2147483647 h 366"/>
                <a:gd name="T10" fmla="*/ 2147483647 w 612"/>
                <a:gd name="T11" fmla="*/ 2147483647 h 366"/>
                <a:gd name="T12" fmla="*/ 2147483647 w 612"/>
                <a:gd name="T13" fmla="*/ 2147483647 h 366"/>
                <a:gd name="T14" fmla="*/ 2147483647 w 612"/>
                <a:gd name="T15" fmla="*/ 2147483647 h 366"/>
                <a:gd name="T16" fmla="*/ 2147483647 w 612"/>
                <a:gd name="T17" fmla="*/ 2147483647 h 366"/>
                <a:gd name="T18" fmla="*/ 2147483647 w 612"/>
                <a:gd name="T19" fmla="*/ 2147483647 h 366"/>
                <a:gd name="T20" fmla="*/ 2147483647 w 612"/>
                <a:gd name="T21" fmla="*/ 2147483647 h 366"/>
                <a:gd name="T22" fmla="*/ 2147483647 w 612"/>
                <a:gd name="T23" fmla="*/ 2147483647 h 366"/>
                <a:gd name="T24" fmla="*/ 2147483647 w 612"/>
                <a:gd name="T25" fmla="*/ 2147483647 h 366"/>
                <a:gd name="T26" fmla="*/ 2147483647 w 612"/>
                <a:gd name="T27" fmla="*/ 0 h 366"/>
                <a:gd name="T28" fmla="*/ 2147483647 w 612"/>
                <a:gd name="T29" fmla="*/ 2147483647 h 366"/>
                <a:gd name="T30" fmla="*/ 2147483647 w 612"/>
                <a:gd name="T31" fmla="*/ 2147483647 h 366"/>
                <a:gd name="T32" fmla="*/ 2147483647 w 612"/>
                <a:gd name="T33" fmla="*/ 2147483647 h 366"/>
                <a:gd name="T34" fmla="*/ 2147483647 w 612"/>
                <a:gd name="T35" fmla="*/ 2147483647 h 366"/>
                <a:gd name="T36" fmla="*/ 2147483647 w 612"/>
                <a:gd name="T37" fmla="*/ 2147483647 h 366"/>
                <a:gd name="T38" fmla="*/ 2147483647 w 612"/>
                <a:gd name="T39" fmla="*/ 2147483647 h 366"/>
                <a:gd name="T40" fmla="*/ 2147483647 w 612"/>
                <a:gd name="T41" fmla="*/ 2147483647 h 366"/>
                <a:gd name="T42" fmla="*/ 2147483647 w 612"/>
                <a:gd name="T43" fmla="*/ 2147483647 h 366"/>
                <a:gd name="T44" fmla="*/ 2147483647 w 612"/>
                <a:gd name="T45" fmla="*/ 2147483647 h 366"/>
                <a:gd name="T46" fmla="*/ 2147483647 w 612"/>
                <a:gd name="T47" fmla="*/ 2147483647 h 366"/>
                <a:gd name="T48" fmla="*/ 0 w 612"/>
                <a:gd name="T49" fmla="*/ 2147483647 h 366"/>
                <a:gd name="T50" fmla="*/ 2147483647 w 612"/>
                <a:gd name="T51" fmla="*/ 2147483647 h 366"/>
                <a:gd name="T52" fmla="*/ 2147483647 w 612"/>
                <a:gd name="T53" fmla="*/ 2147483647 h 366"/>
                <a:gd name="T54" fmla="*/ 2147483647 w 612"/>
                <a:gd name="T55" fmla="*/ 2147483647 h 366"/>
                <a:gd name="T56" fmla="*/ 2147483647 w 612"/>
                <a:gd name="T57" fmla="*/ 2147483647 h 366"/>
                <a:gd name="T58" fmla="*/ 2147483647 w 612"/>
                <a:gd name="T59" fmla="*/ 2147483647 h 366"/>
                <a:gd name="T60" fmla="*/ 2147483647 w 612"/>
                <a:gd name="T61" fmla="*/ 2147483647 h 366"/>
                <a:gd name="T62" fmla="*/ 2147483647 w 612"/>
                <a:gd name="T63" fmla="*/ 2147483647 h 366"/>
                <a:gd name="T64" fmla="*/ 2147483647 w 612"/>
                <a:gd name="T65" fmla="*/ 2147483647 h 366"/>
                <a:gd name="T66" fmla="*/ 2147483647 w 612"/>
                <a:gd name="T67" fmla="*/ 2147483647 h 366"/>
                <a:gd name="T68" fmla="*/ 2147483647 w 612"/>
                <a:gd name="T69" fmla="*/ 2147483647 h 366"/>
                <a:gd name="T70" fmla="*/ 2147483647 w 612"/>
                <a:gd name="T71" fmla="*/ 2147483647 h 366"/>
                <a:gd name="T72" fmla="*/ 2147483647 w 612"/>
                <a:gd name="T73" fmla="*/ 2147483647 h 366"/>
                <a:gd name="T74" fmla="*/ 2147483647 w 612"/>
                <a:gd name="T75" fmla="*/ 2147483647 h 366"/>
                <a:gd name="T76" fmla="*/ 2147483647 w 612"/>
                <a:gd name="T77" fmla="*/ 2147483647 h 366"/>
                <a:gd name="T78" fmla="*/ 2147483647 w 612"/>
                <a:gd name="T79" fmla="*/ 2147483647 h 366"/>
                <a:gd name="T80" fmla="*/ 2147483647 w 612"/>
                <a:gd name="T81" fmla="*/ 2147483647 h 366"/>
                <a:gd name="T82" fmla="*/ 2147483647 w 612"/>
                <a:gd name="T83" fmla="*/ 2147483647 h 366"/>
                <a:gd name="T84" fmla="*/ 2147483647 w 612"/>
                <a:gd name="T85" fmla="*/ 2147483647 h 36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612"/>
                <a:gd name="T130" fmla="*/ 0 h 366"/>
                <a:gd name="T131" fmla="*/ 612 w 612"/>
                <a:gd name="T132" fmla="*/ 366 h 36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612" h="366">
                  <a:moveTo>
                    <a:pt x="516" y="354"/>
                  </a:moveTo>
                  <a:lnTo>
                    <a:pt x="522" y="360"/>
                  </a:lnTo>
                  <a:lnTo>
                    <a:pt x="540" y="360"/>
                  </a:lnTo>
                  <a:lnTo>
                    <a:pt x="540" y="318"/>
                  </a:lnTo>
                  <a:lnTo>
                    <a:pt x="546" y="312"/>
                  </a:lnTo>
                  <a:lnTo>
                    <a:pt x="558" y="294"/>
                  </a:lnTo>
                  <a:lnTo>
                    <a:pt x="564" y="282"/>
                  </a:lnTo>
                  <a:lnTo>
                    <a:pt x="570" y="276"/>
                  </a:lnTo>
                  <a:lnTo>
                    <a:pt x="606" y="276"/>
                  </a:lnTo>
                  <a:lnTo>
                    <a:pt x="612" y="270"/>
                  </a:lnTo>
                  <a:lnTo>
                    <a:pt x="612" y="258"/>
                  </a:lnTo>
                  <a:lnTo>
                    <a:pt x="600" y="222"/>
                  </a:lnTo>
                  <a:lnTo>
                    <a:pt x="600" y="216"/>
                  </a:lnTo>
                  <a:lnTo>
                    <a:pt x="594" y="216"/>
                  </a:lnTo>
                  <a:lnTo>
                    <a:pt x="588" y="222"/>
                  </a:lnTo>
                  <a:lnTo>
                    <a:pt x="570" y="222"/>
                  </a:lnTo>
                  <a:lnTo>
                    <a:pt x="564" y="228"/>
                  </a:lnTo>
                  <a:lnTo>
                    <a:pt x="558" y="228"/>
                  </a:lnTo>
                  <a:lnTo>
                    <a:pt x="552" y="234"/>
                  </a:lnTo>
                  <a:lnTo>
                    <a:pt x="522" y="234"/>
                  </a:lnTo>
                  <a:lnTo>
                    <a:pt x="510" y="222"/>
                  </a:lnTo>
                  <a:lnTo>
                    <a:pt x="510" y="198"/>
                  </a:lnTo>
                  <a:lnTo>
                    <a:pt x="504" y="192"/>
                  </a:lnTo>
                  <a:lnTo>
                    <a:pt x="498" y="180"/>
                  </a:lnTo>
                  <a:lnTo>
                    <a:pt x="498" y="168"/>
                  </a:lnTo>
                  <a:lnTo>
                    <a:pt x="504" y="162"/>
                  </a:lnTo>
                  <a:lnTo>
                    <a:pt x="504" y="150"/>
                  </a:lnTo>
                  <a:lnTo>
                    <a:pt x="510" y="144"/>
                  </a:lnTo>
                  <a:lnTo>
                    <a:pt x="504" y="144"/>
                  </a:lnTo>
                  <a:lnTo>
                    <a:pt x="504" y="102"/>
                  </a:lnTo>
                  <a:lnTo>
                    <a:pt x="498" y="96"/>
                  </a:lnTo>
                  <a:lnTo>
                    <a:pt x="480" y="96"/>
                  </a:lnTo>
                  <a:lnTo>
                    <a:pt x="474" y="78"/>
                  </a:lnTo>
                  <a:lnTo>
                    <a:pt x="462" y="78"/>
                  </a:lnTo>
                  <a:lnTo>
                    <a:pt x="456" y="54"/>
                  </a:lnTo>
                  <a:lnTo>
                    <a:pt x="432" y="42"/>
                  </a:lnTo>
                  <a:lnTo>
                    <a:pt x="432" y="30"/>
                  </a:lnTo>
                  <a:lnTo>
                    <a:pt x="426" y="24"/>
                  </a:lnTo>
                  <a:lnTo>
                    <a:pt x="420" y="12"/>
                  </a:lnTo>
                  <a:lnTo>
                    <a:pt x="414" y="6"/>
                  </a:lnTo>
                  <a:lnTo>
                    <a:pt x="396" y="0"/>
                  </a:lnTo>
                  <a:lnTo>
                    <a:pt x="384" y="0"/>
                  </a:lnTo>
                  <a:lnTo>
                    <a:pt x="378" y="6"/>
                  </a:lnTo>
                  <a:lnTo>
                    <a:pt x="378" y="12"/>
                  </a:lnTo>
                  <a:lnTo>
                    <a:pt x="366" y="24"/>
                  </a:lnTo>
                  <a:lnTo>
                    <a:pt x="348" y="24"/>
                  </a:lnTo>
                  <a:lnTo>
                    <a:pt x="342" y="18"/>
                  </a:lnTo>
                  <a:lnTo>
                    <a:pt x="336" y="30"/>
                  </a:lnTo>
                  <a:lnTo>
                    <a:pt x="312" y="24"/>
                  </a:lnTo>
                  <a:lnTo>
                    <a:pt x="312" y="30"/>
                  </a:lnTo>
                  <a:lnTo>
                    <a:pt x="300" y="42"/>
                  </a:lnTo>
                  <a:lnTo>
                    <a:pt x="288" y="42"/>
                  </a:lnTo>
                  <a:lnTo>
                    <a:pt x="264" y="18"/>
                  </a:lnTo>
                  <a:lnTo>
                    <a:pt x="258" y="18"/>
                  </a:lnTo>
                  <a:lnTo>
                    <a:pt x="246" y="24"/>
                  </a:lnTo>
                  <a:lnTo>
                    <a:pt x="240" y="24"/>
                  </a:lnTo>
                  <a:lnTo>
                    <a:pt x="228" y="30"/>
                  </a:lnTo>
                  <a:lnTo>
                    <a:pt x="222" y="24"/>
                  </a:lnTo>
                  <a:lnTo>
                    <a:pt x="198" y="24"/>
                  </a:lnTo>
                  <a:lnTo>
                    <a:pt x="192" y="18"/>
                  </a:lnTo>
                  <a:lnTo>
                    <a:pt x="168" y="18"/>
                  </a:lnTo>
                  <a:lnTo>
                    <a:pt x="150" y="36"/>
                  </a:lnTo>
                  <a:lnTo>
                    <a:pt x="120" y="36"/>
                  </a:lnTo>
                  <a:lnTo>
                    <a:pt x="108" y="48"/>
                  </a:lnTo>
                  <a:lnTo>
                    <a:pt x="108" y="90"/>
                  </a:lnTo>
                  <a:lnTo>
                    <a:pt x="90" y="108"/>
                  </a:lnTo>
                  <a:lnTo>
                    <a:pt x="78" y="114"/>
                  </a:lnTo>
                  <a:lnTo>
                    <a:pt x="72" y="120"/>
                  </a:lnTo>
                  <a:lnTo>
                    <a:pt x="72" y="138"/>
                  </a:lnTo>
                  <a:lnTo>
                    <a:pt x="66" y="144"/>
                  </a:lnTo>
                  <a:lnTo>
                    <a:pt x="54" y="150"/>
                  </a:lnTo>
                  <a:lnTo>
                    <a:pt x="48" y="156"/>
                  </a:lnTo>
                  <a:lnTo>
                    <a:pt x="30" y="150"/>
                  </a:lnTo>
                  <a:lnTo>
                    <a:pt x="30" y="168"/>
                  </a:lnTo>
                  <a:lnTo>
                    <a:pt x="0" y="174"/>
                  </a:lnTo>
                  <a:lnTo>
                    <a:pt x="6" y="174"/>
                  </a:lnTo>
                  <a:lnTo>
                    <a:pt x="30" y="192"/>
                  </a:lnTo>
                  <a:lnTo>
                    <a:pt x="36" y="192"/>
                  </a:lnTo>
                  <a:lnTo>
                    <a:pt x="48" y="228"/>
                  </a:lnTo>
                  <a:lnTo>
                    <a:pt x="54" y="234"/>
                  </a:lnTo>
                  <a:lnTo>
                    <a:pt x="60" y="234"/>
                  </a:lnTo>
                  <a:lnTo>
                    <a:pt x="66" y="228"/>
                  </a:lnTo>
                  <a:lnTo>
                    <a:pt x="72" y="228"/>
                  </a:lnTo>
                  <a:lnTo>
                    <a:pt x="84" y="234"/>
                  </a:lnTo>
                  <a:lnTo>
                    <a:pt x="84" y="252"/>
                  </a:lnTo>
                  <a:lnTo>
                    <a:pt x="78" y="258"/>
                  </a:lnTo>
                  <a:lnTo>
                    <a:pt x="90" y="276"/>
                  </a:lnTo>
                  <a:lnTo>
                    <a:pt x="114" y="282"/>
                  </a:lnTo>
                  <a:lnTo>
                    <a:pt x="120" y="288"/>
                  </a:lnTo>
                  <a:lnTo>
                    <a:pt x="144" y="282"/>
                  </a:lnTo>
                  <a:lnTo>
                    <a:pt x="168" y="288"/>
                  </a:lnTo>
                  <a:lnTo>
                    <a:pt x="162" y="294"/>
                  </a:lnTo>
                  <a:lnTo>
                    <a:pt x="156" y="306"/>
                  </a:lnTo>
                  <a:lnTo>
                    <a:pt x="162" y="312"/>
                  </a:lnTo>
                  <a:lnTo>
                    <a:pt x="162" y="324"/>
                  </a:lnTo>
                  <a:lnTo>
                    <a:pt x="186" y="324"/>
                  </a:lnTo>
                  <a:lnTo>
                    <a:pt x="192" y="330"/>
                  </a:lnTo>
                  <a:lnTo>
                    <a:pt x="186" y="336"/>
                  </a:lnTo>
                  <a:lnTo>
                    <a:pt x="186" y="342"/>
                  </a:lnTo>
                  <a:lnTo>
                    <a:pt x="180" y="348"/>
                  </a:lnTo>
                  <a:lnTo>
                    <a:pt x="186" y="354"/>
                  </a:lnTo>
                  <a:lnTo>
                    <a:pt x="204" y="354"/>
                  </a:lnTo>
                  <a:lnTo>
                    <a:pt x="216" y="342"/>
                  </a:lnTo>
                  <a:lnTo>
                    <a:pt x="240" y="354"/>
                  </a:lnTo>
                  <a:lnTo>
                    <a:pt x="252" y="354"/>
                  </a:lnTo>
                  <a:lnTo>
                    <a:pt x="258" y="360"/>
                  </a:lnTo>
                  <a:lnTo>
                    <a:pt x="282" y="360"/>
                  </a:lnTo>
                  <a:lnTo>
                    <a:pt x="288" y="354"/>
                  </a:lnTo>
                  <a:lnTo>
                    <a:pt x="288" y="348"/>
                  </a:lnTo>
                  <a:lnTo>
                    <a:pt x="306" y="354"/>
                  </a:lnTo>
                  <a:lnTo>
                    <a:pt x="330" y="354"/>
                  </a:lnTo>
                  <a:lnTo>
                    <a:pt x="336" y="360"/>
                  </a:lnTo>
                  <a:lnTo>
                    <a:pt x="348" y="366"/>
                  </a:lnTo>
                  <a:lnTo>
                    <a:pt x="366" y="366"/>
                  </a:lnTo>
                  <a:lnTo>
                    <a:pt x="372" y="360"/>
                  </a:lnTo>
                  <a:lnTo>
                    <a:pt x="372" y="348"/>
                  </a:lnTo>
                  <a:lnTo>
                    <a:pt x="378" y="342"/>
                  </a:lnTo>
                  <a:lnTo>
                    <a:pt x="384" y="342"/>
                  </a:lnTo>
                  <a:lnTo>
                    <a:pt x="396" y="336"/>
                  </a:lnTo>
                  <a:lnTo>
                    <a:pt x="402" y="336"/>
                  </a:lnTo>
                  <a:lnTo>
                    <a:pt x="402" y="330"/>
                  </a:lnTo>
                  <a:lnTo>
                    <a:pt x="432" y="336"/>
                  </a:lnTo>
                  <a:lnTo>
                    <a:pt x="432" y="324"/>
                  </a:lnTo>
                  <a:lnTo>
                    <a:pt x="438" y="324"/>
                  </a:lnTo>
                  <a:lnTo>
                    <a:pt x="450" y="330"/>
                  </a:lnTo>
                  <a:lnTo>
                    <a:pt x="462" y="330"/>
                  </a:lnTo>
                  <a:lnTo>
                    <a:pt x="474" y="336"/>
                  </a:lnTo>
                  <a:lnTo>
                    <a:pt x="498" y="336"/>
                  </a:lnTo>
                  <a:lnTo>
                    <a:pt x="516" y="354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94" name="Qatar" descr="© INSCALE GmbH, 05.05.2010&#10;http://www.presentationload.com/">
              <a:extLst>
                <a:ext uri="{FF2B5EF4-FFF2-40B4-BE49-F238E27FC236}">
                  <a16:creationId xmlns:a16="http://schemas.microsoft.com/office/drawing/2014/main" id="{746FCE1B-B2A6-4E47-B73B-0399C187FBE1}"/>
                </a:ext>
              </a:extLst>
            </p:cNvPr>
            <p:cNvSpPr>
              <a:spLocks/>
            </p:cNvSpPr>
            <p:nvPr/>
          </p:nvSpPr>
          <p:spPr bwMode="gray">
            <a:xfrm>
              <a:off x="7119916" y="3572232"/>
              <a:ext cx="30155" cy="63519"/>
            </a:xfrm>
            <a:custGeom>
              <a:avLst/>
              <a:gdLst>
                <a:gd name="T0" fmla="*/ 2147483647 w 66"/>
                <a:gd name="T1" fmla="*/ 2147483647 h 144"/>
                <a:gd name="T2" fmla="*/ 2147483647 w 66"/>
                <a:gd name="T3" fmla="*/ 2147483647 h 144"/>
                <a:gd name="T4" fmla="*/ 2147483647 w 66"/>
                <a:gd name="T5" fmla="*/ 2147483647 h 144"/>
                <a:gd name="T6" fmla="*/ 2147483647 w 66"/>
                <a:gd name="T7" fmla="*/ 2147483647 h 144"/>
                <a:gd name="T8" fmla="*/ 2147483647 w 66"/>
                <a:gd name="T9" fmla="*/ 2147483647 h 144"/>
                <a:gd name="T10" fmla="*/ 2147483647 w 66"/>
                <a:gd name="T11" fmla="*/ 2147483647 h 144"/>
                <a:gd name="T12" fmla="*/ 2147483647 w 66"/>
                <a:gd name="T13" fmla="*/ 2147483647 h 144"/>
                <a:gd name="T14" fmla="*/ 2147483647 w 66"/>
                <a:gd name="T15" fmla="*/ 2147483647 h 144"/>
                <a:gd name="T16" fmla="*/ 2147483647 w 66"/>
                <a:gd name="T17" fmla="*/ 2147483647 h 144"/>
                <a:gd name="T18" fmla="*/ 2147483647 w 66"/>
                <a:gd name="T19" fmla="*/ 0 h 144"/>
                <a:gd name="T20" fmla="*/ 2147483647 w 66"/>
                <a:gd name="T21" fmla="*/ 0 h 144"/>
                <a:gd name="T22" fmla="*/ 2147483647 w 66"/>
                <a:gd name="T23" fmla="*/ 2147483647 h 144"/>
                <a:gd name="T24" fmla="*/ 2147483647 w 66"/>
                <a:gd name="T25" fmla="*/ 2147483647 h 144"/>
                <a:gd name="T26" fmla="*/ 2147483647 w 66"/>
                <a:gd name="T27" fmla="*/ 2147483647 h 144"/>
                <a:gd name="T28" fmla="*/ 2147483647 w 66"/>
                <a:gd name="T29" fmla="*/ 2147483647 h 144"/>
                <a:gd name="T30" fmla="*/ 0 w 66"/>
                <a:gd name="T31" fmla="*/ 2147483647 h 144"/>
                <a:gd name="T32" fmla="*/ 2147483647 w 66"/>
                <a:gd name="T33" fmla="*/ 2147483647 h 144"/>
                <a:gd name="T34" fmla="*/ 2147483647 w 66"/>
                <a:gd name="T35" fmla="*/ 2147483647 h 14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66"/>
                <a:gd name="T55" fmla="*/ 0 h 144"/>
                <a:gd name="T56" fmla="*/ 66 w 66"/>
                <a:gd name="T57" fmla="*/ 144 h 144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66" h="144">
                  <a:moveTo>
                    <a:pt x="24" y="132"/>
                  </a:moveTo>
                  <a:lnTo>
                    <a:pt x="36" y="144"/>
                  </a:lnTo>
                  <a:lnTo>
                    <a:pt x="48" y="132"/>
                  </a:lnTo>
                  <a:lnTo>
                    <a:pt x="54" y="114"/>
                  </a:lnTo>
                  <a:lnTo>
                    <a:pt x="60" y="102"/>
                  </a:lnTo>
                  <a:lnTo>
                    <a:pt x="66" y="84"/>
                  </a:lnTo>
                  <a:lnTo>
                    <a:pt x="66" y="30"/>
                  </a:lnTo>
                  <a:lnTo>
                    <a:pt x="54" y="18"/>
                  </a:lnTo>
                  <a:lnTo>
                    <a:pt x="48" y="6"/>
                  </a:lnTo>
                  <a:lnTo>
                    <a:pt x="36" y="0"/>
                  </a:lnTo>
                  <a:lnTo>
                    <a:pt x="30" y="0"/>
                  </a:lnTo>
                  <a:lnTo>
                    <a:pt x="24" y="6"/>
                  </a:lnTo>
                  <a:lnTo>
                    <a:pt x="18" y="18"/>
                  </a:lnTo>
                  <a:lnTo>
                    <a:pt x="12" y="36"/>
                  </a:lnTo>
                  <a:lnTo>
                    <a:pt x="12" y="108"/>
                  </a:lnTo>
                  <a:lnTo>
                    <a:pt x="0" y="120"/>
                  </a:lnTo>
                  <a:lnTo>
                    <a:pt x="6" y="132"/>
                  </a:lnTo>
                  <a:lnTo>
                    <a:pt x="24" y="132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95" name="Poland" descr="© INSCALE GmbH, 05.05.2010&#10;http://www.presentationload.com/">
              <a:extLst>
                <a:ext uri="{FF2B5EF4-FFF2-40B4-BE49-F238E27FC236}">
                  <a16:creationId xmlns:a16="http://schemas.microsoft.com/office/drawing/2014/main" id="{3165184A-8EB3-4D57-BEAA-2EC6A52E4265}"/>
                </a:ext>
              </a:extLst>
            </p:cNvPr>
            <p:cNvSpPr>
              <a:spLocks/>
            </p:cNvSpPr>
            <p:nvPr/>
          </p:nvSpPr>
          <p:spPr bwMode="gray">
            <a:xfrm>
              <a:off x="5975596" y="2551160"/>
              <a:ext cx="276160" cy="201673"/>
            </a:xfrm>
            <a:custGeom>
              <a:avLst/>
              <a:gdLst>
                <a:gd name="T0" fmla="*/ 2147483647 w 624"/>
                <a:gd name="T1" fmla="*/ 2147483647 h 450"/>
                <a:gd name="T2" fmla="*/ 2147483647 w 624"/>
                <a:gd name="T3" fmla="*/ 2147483647 h 450"/>
                <a:gd name="T4" fmla="*/ 2147483647 w 624"/>
                <a:gd name="T5" fmla="*/ 2147483647 h 450"/>
                <a:gd name="T6" fmla="*/ 2147483647 w 624"/>
                <a:gd name="T7" fmla="*/ 2147483647 h 450"/>
                <a:gd name="T8" fmla="*/ 2147483647 w 624"/>
                <a:gd name="T9" fmla="*/ 2147483647 h 450"/>
                <a:gd name="T10" fmla="*/ 2147483647 w 624"/>
                <a:gd name="T11" fmla="*/ 2147483647 h 450"/>
                <a:gd name="T12" fmla="*/ 2147483647 w 624"/>
                <a:gd name="T13" fmla="*/ 2147483647 h 450"/>
                <a:gd name="T14" fmla="*/ 2147483647 w 624"/>
                <a:gd name="T15" fmla="*/ 2147483647 h 450"/>
                <a:gd name="T16" fmla="*/ 2147483647 w 624"/>
                <a:gd name="T17" fmla="*/ 2147483647 h 450"/>
                <a:gd name="T18" fmla="*/ 2147483647 w 624"/>
                <a:gd name="T19" fmla="*/ 2147483647 h 450"/>
                <a:gd name="T20" fmla="*/ 2147483647 w 624"/>
                <a:gd name="T21" fmla="*/ 2147483647 h 450"/>
                <a:gd name="T22" fmla="*/ 2147483647 w 624"/>
                <a:gd name="T23" fmla="*/ 2147483647 h 450"/>
                <a:gd name="T24" fmla="*/ 2147483647 w 624"/>
                <a:gd name="T25" fmla="*/ 2147483647 h 450"/>
                <a:gd name="T26" fmla="*/ 2147483647 w 624"/>
                <a:gd name="T27" fmla="*/ 2147483647 h 450"/>
                <a:gd name="T28" fmla="*/ 2147483647 w 624"/>
                <a:gd name="T29" fmla="*/ 2147483647 h 450"/>
                <a:gd name="T30" fmla="*/ 2147483647 w 624"/>
                <a:gd name="T31" fmla="*/ 2147483647 h 450"/>
                <a:gd name="T32" fmla="*/ 2147483647 w 624"/>
                <a:gd name="T33" fmla="*/ 2147483647 h 450"/>
                <a:gd name="T34" fmla="*/ 2147483647 w 624"/>
                <a:gd name="T35" fmla="*/ 2147483647 h 450"/>
                <a:gd name="T36" fmla="*/ 2147483647 w 624"/>
                <a:gd name="T37" fmla="*/ 2147483647 h 450"/>
                <a:gd name="T38" fmla="*/ 2147483647 w 624"/>
                <a:gd name="T39" fmla="*/ 2147483647 h 450"/>
                <a:gd name="T40" fmla="*/ 2147483647 w 624"/>
                <a:gd name="T41" fmla="*/ 2147483647 h 450"/>
                <a:gd name="T42" fmla="*/ 2147483647 w 624"/>
                <a:gd name="T43" fmla="*/ 2147483647 h 450"/>
                <a:gd name="T44" fmla="*/ 2147483647 w 624"/>
                <a:gd name="T45" fmla="*/ 2147483647 h 450"/>
                <a:gd name="T46" fmla="*/ 2147483647 w 624"/>
                <a:gd name="T47" fmla="*/ 2147483647 h 450"/>
                <a:gd name="T48" fmla="*/ 2147483647 w 624"/>
                <a:gd name="T49" fmla="*/ 2147483647 h 450"/>
                <a:gd name="T50" fmla="*/ 2147483647 w 624"/>
                <a:gd name="T51" fmla="*/ 2147483647 h 450"/>
                <a:gd name="T52" fmla="*/ 2147483647 w 624"/>
                <a:gd name="T53" fmla="*/ 2147483647 h 450"/>
                <a:gd name="T54" fmla="*/ 2147483647 w 624"/>
                <a:gd name="T55" fmla="*/ 2147483647 h 450"/>
                <a:gd name="T56" fmla="*/ 2147483647 w 624"/>
                <a:gd name="T57" fmla="*/ 2147483647 h 450"/>
                <a:gd name="T58" fmla="*/ 0 w 624"/>
                <a:gd name="T59" fmla="*/ 2147483647 h 450"/>
                <a:gd name="T60" fmla="*/ 2147483647 w 624"/>
                <a:gd name="T61" fmla="*/ 2147483647 h 450"/>
                <a:gd name="T62" fmla="*/ 2147483647 w 624"/>
                <a:gd name="T63" fmla="*/ 2147483647 h 450"/>
                <a:gd name="T64" fmla="*/ 2147483647 w 624"/>
                <a:gd name="T65" fmla="*/ 2147483647 h 450"/>
                <a:gd name="T66" fmla="*/ 2147483647 w 624"/>
                <a:gd name="T67" fmla="*/ 2147483647 h 450"/>
                <a:gd name="T68" fmla="*/ 2147483647 w 624"/>
                <a:gd name="T69" fmla="*/ 2147483647 h 450"/>
                <a:gd name="T70" fmla="*/ 2147483647 w 624"/>
                <a:gd name="T71" fmla="*/ 2147483647 h 450"/>
                <a:gd name="T72" fmla="*/ 2147483647 w 624"/>
                <a:gd name="T73" fmla="*/ 2147483647 h 450"/>
                <a:gd name="T74" fmla="*/ 2147483647 w 624"/>
                <a:gd name="T75" fmla="*/ 2147483647 h 450"/>
                <a:gd name="T76" fmla="*/ 2147483647 w 624"/>
                <a:gd name="T77" fmla="*/ 2147483647 h 450"/>
                <a:gd name="T78" fmla="*/ 2147483647 w 624"/>
                <a:gd name="T79" fmla="*/ 2147483647 h 450"/>
                <a:gd name="T80" fmla="*/ 2147483647 w 624"/>
                <a:gd name="T81" fmla="*/ 2147483647 h 450"/>
                <a:gd name="T82" fmla="*/ 2147483647 w 624"/>
                <a:gd name="T83" fmla="*/ 2147483647 h 450"/>
                <a:gd name="T84" fmla="*/ 2147483647 w 624"/>
                <a:gd name="T85" fmla="*/ 2147483647 h 450"/>
                <a:gd name="T86" fmla="*/ 2147483647 w 624"/>
                <a:gd name="T87" fmla="*/ 2147483647 h 450"/>
                <a:gd name="T88" fmla="*/ 2147483647 w 624"/>
                <a:gd name="T89" fmla="*/ 2147483647 h 450"/>
                <a:gd name="T90" fmla="*/ 2147483647 w 624"/>
                <a:gd name="T91" fmla="*/ 2147483647 h 450"/>
                <a:gd name="T92" fmla="*/ 2147483647 w 624"/>
                <a:gd name="T93" fmla="*/ 2147483647 h 450"/>
                <a:gd name="T94" fmla="*/ 2147483647 w 624"/>
                <a:gd name="T95" fmla="*/ 2147483647 h 450"/>
                <a:gd name="T96" fmla="*/ 2147483647 w 624"/>
                <a:gd name="T97" fmla="*/ 2147483647 h 450"/>
                <a:gd name="T98" fmla="*/ 2147483647 w 624"/>
                <a:gd name="T99" fmla="*/ 2147483647 h 450"/>
                <a:gd name="T100" fmla="*/ 2147483647 w 624"/>
                <a:gd name="T101" fmla="*/ 2147483647 h 450"/>
                <a:gd name="T102" fmla="*/ 2147483647 w 624"/>
                <a:gd name="T103" fmla="*/ 2147483647 h 450"/>
                <a:gd name="T104" fmla="*/ 2147483647 w 624"/>
                <a:gd name="T105" fmla="*/ 2147483647 h 450"/>
                <a:gd name="T106" fmla="*/ 2147483647 w 624"/>
                <a:gd name="T107" fmla="*/ 2147483647 h 450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624"/>
                <a:gd name="T163" fmla="*/ 0 h 450"/>
                <a:gd name="T164" fmla="*/ 624 w 624"/>
                <a:gd name="T165" fmla="*/ 450 h 450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624" h="450">
                  <a:moveTo>
                    <a:pt x="426" y="426"/>
                  </a:moveTo>
                  <a:lnTo>
                    <a:pt x="432" y="426"/>
                  </a:lnTo>
                  <a:lnTo>
                    <a:pt x="444" y="420"/>
                  </a:lnTo>
                  <a:lnTo>
                    <a:pt x="450" y="414"/>
                  </a:lnTo>
                  <a:lnTo>
                    <a:pt x="474" y="414"/>
                  </a:lnTo>
                  <a:lnTo>
                    <a:pt x="498" y="438"/>
                  </a:lnTo>
                  <a:lnTo>
                    <a:pt x="528" y="438"/>
                  </a:lnTo>
                  <a:lnTo>
                    <a:pt x="528" y="450"/>
                  </a:lnTo>
                  <a:lnTo>
                    <a:pt x="552" y="450"/>
                  </a:lnTo>
                  <a:lnTo>
                    <a:pt x="540" y="438"/>
                  </a:lnTo>
                  <a:lnTo>
                    <a:pt x="540" y="396"/>
                  </a:lnTo>
                  <a:lnTo>
                    <a:pt x="594" y="348"/>
                  </a:lnTo>
                  <a:lnTo>
                    <a:pt x="606" y="348"/>
                  </a:lnTo>
                  <a:lnTo>
                    <a:pt x="612" y="342"/>
                  </a:lnTo>
                  <a:lnTo>
                    <a:pt x="618" y="342"/>
                  </a:lnTo>
                  <a:lnTo>
                    <a:pt x="624" y="336"/>
                  </a:lnTo>
                  <a:lnTo>
                    <a:pt x="618" y="330"/>
                  </a:lnTo>
                  <a:lnTo>
                    <a:pt x="618" y="324"/>
                  </a:lnTo>
                  <a:lnTo>
                    <a:pt x="612" y="318"/>
                  </a:lnTo>
                  <a:lnTo>
                    <a:pt x="618" y="306"/>
                  </a:lnTo>
                  <a:lnTo>
                    <a:pt x="612" y="300"/>
                  </a:lnTo>
                  <a:lnTo>
                    <a:pt x="600" y="294"/>
                  </a:lnTo>
                  <a:lnTo>
                    <a:pt x="600" y="288"/>
                  </a:lnTo>
                  <a:lnTo>
                    <a:pt x="582" y="270"/>
                  </a:lnTo>
                  <a:lnTo>
                    <a:pt x="576" y="252"/>
                  </a:lnTo>
                  <a:lnTo>
                    <a:pt x="582" y="252"/>
                  </a:lnTo>
                  <a:lnTo>
                    <a:pt x="576" y="240"/>
                  </a:lnTo>
                  <a:lnTo>
                    <a:pt x="576" y="210"/>
                  </a:lnTo>
                  <a:lnTo>
                    <a:pt x="564" y="198"/>
                  </a:lnTo>
                  <a:lnTo>
                    <a:pt x="558" y="198"/>
                  </a:lnTo>
                  <a:lnTo>
                    <a:pt x="552" y="192"/>
                  </a:lnTo>
                  <a:lnTo>
                    <a:pt x="552" y="186"/>
                  </a:lnTo>
                  <a:lnTo>
                    <a:pt x="564" y="186"/>
                  </a:lnTo>
                  <a:lnTo>
                    <a:pt x="564" y="168"/>
                  </a:lnTo>
                  <a:lnTo>
                    <a:pt x="588" y="162"/>
                  </a:lnTo>
                  <a:lnTo>
                    <a:pt x="588" y="150"/>
                  </a:lnTo>
                  <a:lnTo>
                    <a:pt x="594" y="144"/>
                  </a:lnTo>
                  <a:lnTo>
                    <a:pt x="594" y="138"/>
                  </a:lnTo>
                  <a:lnTo>
                    <a:pt x="588" y="132"/>
                  </a:lnTo>
                  <a:lnTo>
                    <a:pt x="576" y="108"/>
                  </a:lnTo>
                  <a:lnTo>
                    <a:pt x="570" y="102"/>
                  </a:lnTo>
                  <a:lnTo>
                    <a:pt x="570" y="90"/>
                  </a:lnTo>
                  <a:lnTo>
                    <a:pt x="564" y="84"/>
                  </a:lnTo>
                  <a:lnTo>
                    <a:pt x="558" y="72"/>
                  </a:lnTo>
                  <a:lnTo>
                    <a:pt x="558" y="48"/>
                  </a:lnTo>
                  <a:lnTo>
                    <a:pt x="546" y="42"/>
                  </a:lnTo>
                  <a:lnTo>
                    <a:pt x="540" y="42"/>
                  </a:lnTo>
                  <a:lnTo>
                    <a:pt x="522" y="36"/>
                  </a:lnTo>
                  <a:lnTo>
                    <a:pt x="498" y="36"/>
                  </a:lnTo>
                  <a:lnTo>
                    <a:pt x="498" y="42"/>
                  </a:lnTo>
                  <a:lnTo>
                    <a:pt x="408" y="42"/>
                  </a:lnTo>
                  <a:lnTo>
                    <a:pt x="402" y="36"/>
                  </a:lnTo>
                  <a:lnTo>
                    <a:pt x="390" y="36"/>
                  </a:lnTo>
                  <a:lnTo>
                    <a:pt x="384" y="30"/>
                  </a:lnTo>
                  <a:lnTo>
                    <a:pt x="360" y="30"/>
                  </a:lnTo>
                  <a:lnTo>
                    <a:pt x="354" y="36"/>
                  </a:lnTo>
                  <a:lnTo>
                    <a:pt x="348" y="36"/>
                  </a:lnTo>
                  <a:lnTo>
                    <a:pt x="342" y="30"/>
                  </a:lnTo>
                  <a:lnTo>
                    <a:pt x="312" y="30"/>
                  </a:lnTo>
                  <a:lnTo>
                    <a:pt x="300" y="36"/>
                  </a:lnTo>
                  <a:lnTo>
                    <a:pt x="282" y="36"/>
                  </a:lnTo>
                  <a:lnTo>
                    <a:pt x="276" y="30"/>
                  </a:lnTo>
                  <a:lnTo>
                    <a:pt x="270" y="18"/>
                  </a:lnTo>
                  <a:lnTo>
                    <a:pt x="264" y="12"/>
                  </a:lnTo>
                  <a:lnTo>
                    <a:pt x="264" y="6"/>
                  </a:lnTo>
                  <a:lnTo>
                    <a:pt x="258" y="6"/>
                  </a:lnTo>
                  <a:lnTo>
                    <a:pt x="252" y="0"/>
                  </a:lnTo>
                  <a:lnTo>
                    <a:pt x="210" y="0"/>
                  </a:lnTo>
                  <a:lnTo>
                    <a:pt x="192" y="6"/>
                  </a:lnTo>
                  <a:lnTo>
                    <a:pt x="180" y="12"/>
                  </a:lnTo>
                  <a:lnTo>
                    <a:pt x="162" y="12"/>
                  </a:lnTo>
                  <a:lnTo>
                    <a:pt x="150" y="18"/>
                  </a:lnTo>
                  <a:lnTo>
                    <a:pt x="144" y="24"/>
                  </a:lnTo>
                  <a:lnTo>
                    <a:pt x="138" y="24"/>
                  </a:lnTo>
                  <a:lnTo>
                    <a:pt x="120" y="42"/>
                  </a:lnTo>
                  <a:lnTo>
                    <a:pt x="60" y="48"/>
                  </a:lnTo>
                  <a:lnTo>
                    <a:pt x="54" y="48"/>
                  </a:lnTo>
                  <a:lnTo>
                    <a:pt x="48" y="54"/>
                  </a:lnTo>
                  <a:lnTo>
                    <a:pt x="24" y="66"/>
                  </a:lnTo>
                  <a:lnTo>
                    <a:pt x="18" y="66"/>
                  </a:lnTo>
                  <a:lnTo>
                    <a:pt x="12" y="72"/>
                  </a:lnTo>
                  <a:lnTo>
                    <a:pt x="18" y="78"/>
                  </a:lnTo>
                  <a:lnTo>
                    <a:pt x="18" y="96"/>
                  </a:lnTo>
                  <a:lnTo>
                    <a:pt x="6" y="90"/>
                  </a:lnTo>
                  <a:lnTo>
                    <a:pt x="6" y="108"/>
                  </a:lnTo>
                  <a:lnTo>
                    <a:pt x="12" y="108"/>
                  </a:lnTo>
                  <a:lnTo>
                    <a:pt x="18" y="114"/>
                  </a:lnTo>
                  <a:lnTo>
                    <a:pt x="18" y="132"/>
                  </a:lnTo>
                  <a:lnTo>
                    <a:pt x="6" y="144"/>
                  </a:lnTo>
                  <a:lnTo>
                    <a:pt x="0" y="144"/>
                  </a:lnTo>
                  <a:lnTo>
                    <a:pt x="0" y="156"/>
                  </a:lnTo>
                  <a:lnTo>
                    <a:pt x="6" y="162"/>
                  </a:lnTo>
                  <a:lnTo>
                    <a:pt x="12" y="162"/>
                  </a:lnTo>
                  <a:lnTo>
                    <a:pt x="18" y="168"/>
                  </a:lnTo>
                  <a:lnTo>
                    <a:pt x="30" y="168"/>
                  </a:lnTo>
                  <a:lnTo>
                    <a:pt x="30" y="186"/>
                  </a:lnTo>
                  <a:lnTo>
                    <a:pt x="24" y="186"/>
                  </a:lnTo>
                  <a:lnTo>
                    <a:pt x="24" y="198"/>
                  </a:lnTo>
                  <a:lnTo>
                    <a:pt x="36" y="198"/>
                  </a:lnTo>
                  <a:lnTo>
                    <a:pt x="36" y="204"/>
                  </a:lnTo>
                  <a:lnTo>
                    <a:pt x="30" y="210"/>
                  </a:lnTo>
                  <a:lnTo>
                    <a:pt x="36" y="210"/>
                  </a:lnTo>
                  <a:lnTo>
                    <a:pt x="42" y="216"/>
                  </a:lnTo>
                  <a:lnTo>
                    <a:pt x="36" y="222"/>
                  </a:lnTo>
                  <a:lnTo>
                    <a:pt x="24" y="228"/>
                  </a:lnTo>
                  <a:lnTo>
                    <a:pt x="24" y="234"/>
                  </a:lnTo>
                  <a:lnTo>
                    <a:pt x="30" y="240"/>
                  </a:lnTo>
                  <a:lnTo>
                    <a:pt x="36" y="240"/>
                  </a:lnTo>
                  <a:lnTo>
                    <a:pt x="42" y="246"/>
                  </a:lnTo>
                  <a:lnTo>
                    <a:pt x="42" y="264"/>
                  </a:lnTo>
                  <a:lnTo>
                    <a:pt x="48" y="258"/>
                  </a:lnTo>
                  <a:lnTo>
                    <a:pt x="54" y="258"/>
                  </a:lnTo>
                  <a:lnTo>
                    <a:pt x="54" y="270"/>
                  </a:lnTo>
                  <a:lnTo>
                    <a:pt x="48" y="276"/>
                  </a:lnTo>
                  <a:lnTo>
                    <a:pt x="60" y="276"/>
                  </a:lnTo>
                  <a:lnTo>
                    <a:pt x="60" y="282"/>
                  </a:lnTo>
                  <a:lnTo>
                    <a:pt x="54" y="282"/>
                  </a:lnTo>
                  <a:lnTo>
                    <a:pt x="54" y="294"/>
                  </a:lnTo>
                  <a:lnTo>
                    <a:pt x="72" y="294"/>
                  </a:lnTo>
                  <a:lnTo>
                    <a:pt x="78" y="312"/>
                  </a:lnTo>
                  <a:lnTo>
                    <a:pt x="96" y="312"/>
                  </a:lnTo>
                  <a:lnTo>
                    <a:pt x="108" y="318"/>
                  </a:lnTo>
                  <a:lnTo>
                    <a:pt x="114" y="318"/>
                  </a:lnTo>
                  <a:lnTo>
                    <a:pt x="114" y="324"/>
                  </a:lnTo>
                  <a:lnTo>
                    <a:pt x="138" y="324"/>
                  </a:lnTo>
                  <a:lnTo>
                    <a:pt x="144" y="330"/>
                  </a:lnTo>
                  <a:lnTo>
                    <a:pt x="132" y="336"/>
                  </a:lnTo>
                  <a:lnTo>
                    <a:pt x="144" y="342"/>
                  </a:lnTo>
                  <a:lnTo>
                    <a:pt x="144" y="354"/>
                  </a:lnTo>
                  <a:lnTo>
                    <a:pt x="150" y="354"/>
                  </a:lnTo>
                  <a:lnTo>
                    <a:pt x="156" y="360"/>
                  </a:lnTo>
                  <a:lnTo>
                    <a:pt x="174" y="360"/>
                  </a:lnTo>
                  <a:lnTo>
                    <a:pt x="174" y="354"/>
                  </a:lnTo>
                  <a:lnTo>
                    <a:pt x="180" y="354"/>
                  </a:lnTo>
                  <a:lnTo>
                    <a:pt x="192" y="348"/>
                  </a:lnTo>
                  <a:lnTo>
                    <a:pt x="210" y="348"/>
                  </a:lnTo>
                  <a:lnTo>
                    <a:pt x="204" y="354"/>
                  </a:lnTo>
                  <a:lnTo>
                    <a:pt x="222" y="354"/>
                  </a:lnTo>
                  <a:lnTo>
                    <a:pt x="228" y="360"/>
                  </a:lnTo>
                  <a:lnTo>
                    <a:pt x="234" y="372"/>
                  </a:lnTo>
                  <a:lnTo>
                    <a:pt x="240" y="378"/>
                  </a:lnTo>
                  <a:lnTo>
                    <a:pt x="246" y="366"/>
                  </a:lnTo>
                  <a:lnTo>
                    <a:pt x="252" y="372"/>
                  </a:lnTo>
                  <a:lnTo>
                    <a:pt x="252" y="378"/>
                  </a:lnTo>
                  <a:lnTo>
                    <a:pt x="270" y="378"/>
                  </a:lnTo>
                  <a:lnTo>
                    <a:pt x="282" y="384"/>
                  </a:lnTo>
                  <a:lnTo>
                    <a:pt x="282" y="390"/>
                  </a:lnTo>
                  <a:lnTo>
                    <a:pt x="288" y="402"/>
                  </a:lnTo>
                  <a:lnTo>
                    <a:pt x="306" y="420"/>
                  </a:lnTo>
                  <a:lnTo>
                    <a:pt x="318" y="420"/>
                  </a:lnTo>
                  <a:lnTo>
                    <a:pt x="330" y="408"/>
                  </a:lnTo>
                  <a:lnTo>
                    <a:pt x="342" y="408"/>
                  </a:lnTo>
                  <a:lnTo>
                    <a:pt x="354" y="420"/>
                  </a:lnTo>
                  <a:lnTo>
                    <a:pt x="360" y="420"/>
                  </a:lnTo>
                  <a:lnTo>
                    <a:pt x="360" y="426"/>
                  </a:lnTo>
                  <a:lnTo>
                    <a:pt x="366" y="432"/>
                  </a:lnTo>
                  <a:lnTo>
                    <a:pt x="378" y="432"/>
                  </a:lnTo>
                  <a:lnTo>
                    <a:pt x="384" y="426"/>
                  </a:lnTo>
                  <a:lnTo>
                    <a:pt x="384" y="420"/>
                  </a:lnTo>
                  <a:lnTo>
                    <a:pt x="414" y="420"/>
                  </a:lnTo>
                  <a:lnTo>
                    <a:pt x="420" y="426"/>
                  </a:lnTo>
                  <a:lnTo>
                    <a:pt x="426" y="426"/>
                  </a:lnTo>
                  <a:close/>
                </a:path>
              </a:pathLst>
            </a:custGeom>
            <a:solidFill>
              <a:srgbClr val="24771B"/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96" name="Oman" descr="© INSCALE GmbH, 05.05.2010&#10;http://www.presentationload.com/">
              <a:extLst>
                <a:ext uri="{FF2B5EF4-FFF2-40B4-BE49-F238E27FC236}">
                  <a16:creationId xmlns:a16="http://schemas.microsoft.com/office/drawing/2014/main" id="{BED84704-295D-4225-9970-7CA0894CCB46}"/>
                </a:ext>
              </a:extLst>
            </p:cNvPr>
            <p:cNvSpPr>
              <a:spLocks/>
            </p:cNvSpPr>
            <p:nvPr/>
          </p:nvSpPr>
          <p:spPr bwMode="gray">
            <a:xfrm>
              <a:off x="7169116" y="3613520"/>
              <a:ext cx="239657" cy="303305"/>
            </a:xfrm>
            <a:custGeom>
              <a:avLst/>
              <a:gdLst>
                <a:gd name="T0" fmla="*/ 2147483647 w 540"/>
                <a:gd name="T1" fmla="*/ 2147483647 h 672"/>
                <a:gd name="T2" fmla="*/ 2147483647 w 540"/>
                <a:gd name="T3" fmla="*/ 2147483647 h 672"/>
                <a:gd name="T4" fmla="*/ 2147483647 w 540"/>
                <a:gd name="T5" fmla="*/ 2147483647 h 672"/>
                <a:gd name="T6" fmla="*/ 2147483647 w 540"/>
                <a:gd name="T7" fmla="*/ 2147483647 h 672"/>
                <a:gd name="T8" fmla="*/ 2147483647 w 540"/>
                <a:gd name="T9" fmla="*/ 2147483647 h 672"/>
                <a:gd name="T10" fmla="*/ 2147483647 w 540"/>
                <a:gd name="T11" fmla="*/ 2147483647 h 672"/>
                <a:gd name="T12" fmla="*/ 2147483647 w 540"/>
                <a:gd name="T13" fmla="*/ 2147483647 h 672"/>
                <a:gd name="T14" fmla="*/ 2147483647 w 540"/>
                <a:gd name="T15" fmla="*/ 2147483647 h 672"/>
                <a:gd name="T16" fmla="*/ 2147483647 w 540"/>
                <a:gd name="T17" fmla="*/ 2147483647 h 672"/>
                <a:gd name="T18" fmla="*/ 2147483647 w 540"/>
                <a:gd name="T19" fmla="*/ 2147483647 h 672"/>
                <a:gd name="T20" fmla="*/ 2147483647 w 540"/>
                <a:gd name="T21" fmla="*/ 2147483647 h 672"/>
                <a:gd name="T22" fmla="*/ 2147483647 w 540"/>
                <a:gd name="T23" fmla="*/ 2147483647 h 672"/>
                <a:gd name="T24" fmla="*/ 2147483647 w 540"/>
                <a:gd name="T25" fmla="*/ 2147483647 h 672"/>
                <a:gd name="T26" fmla="*/ 2147483647 w 540"/>
                <a:gd name="T27" fmla="*/ 2147483647 h 672"/>
                <a:gd name="T28" fmla="*/ 2147483647 w 540"/>
                <a:gd name="T29" fmla="*/ 2147483647 h 672"/>
                <a:gd name="T30" fmla="*/ 2147483647 w 540"/>
                <a:gd name="T31" fmla="*/ 2147483647 h 672"/>
                <a:gd name="T32" fmla="*/ 2147483647 w 540"/>
                <a:gd name="T33" fmla="*/ 2147483647 h 672"/>
                <a:gd name="T34" fmla="*/ 2147483647 w 540"/>
                <a:gd name="T35" fmla="*/ 2147483647 h 672"/>
                <a:gd name="T36" fmla="*/ 2147483647 w 540"/>
                <a:gd name="T37" fmla="*/ 2147483647 h 672"/>
                <a:gd name="T38" fmla="*/ 2147483647 w 540"/>
                <a:gd name="T39" fmla="*/ 2147483647 h 672"/>
                <a:gd name="T40" fmla="*/ 2147483647 w 540"/>
                <a:gd name="T41" fmla="*/ 2147483647 h 672"/>
                <a:gd name="T42" fmla="*/ 2147483647 w 540"/>
                <a:gd name="T43" fmla="*/ 2147483647 h 672"/>
                <a:gd name="T44" fmla="*/ 2147483647 w 540"/>
                <a:gd name="T45" fmla="*/ 2147483647 h 672"/>
                <a:gd name="T46" fmla="*/ 2147483647 w 540"/>
                <a:gd name="T47" fmla="*/ 2147483647 h 672"/>
                <a:gd name="T48" fmla="*/ 2147483647 w 540"/>
                <a:gd name="T49" fmla="*/ 2147483647 h 672"/>
                <a:gd name="T50" fmla="*/ 2147483647 w 540"/>
                <a:gd name="T51" fmla="*/ 0 h 672"/>
                <a:gd name="T52" fmla="*/ 2147483647 w 540"/>
                <a:gd name="T53" fmla="*/ 2147483647 h 672"/>
                <a:gd name="T54" fmla="*/ 2147483647 w 540"/>
                <a:gd name="T55" fmla="*/ 2147483647 h 672"/>
                <a:gd name="T56" fmla="*/ 2147483647 w 540"/>
                <a:gd name="T57" fmla="*/ 2147483647 h 672"/>
                <a:gd name="T58" fmla="*/ 2147483647 w 540"/>
                <a:gd name="T59" fmla="*/ 2147483647 h 672"/>
                <a:gd name="T60" fmla="*/ 2147483647 w 540"/>
                <a:gd name="T61" fmla="*/ 2147483647 h 672"/>
                <a:gd name="T62" fmla="*/ 2147483647 w 540"/>
                <a:gd name="T63" fmla="*/ 2147483647 h 672"/>
                <a:gd name="T64" fmla="*/ 2147483647 w 540"/>
                <a:gd name="T65" fmla="*/ 2147483647 h 672"/>
                <a:gd name="T66" fmla="*/ 2147483647 w 540"/>
                <a:gd name="T67" fmla="*/ 2147483647 h 672"/>
                <a:gd name="T68" fmla="*/ 2147483647 w 540"/>
                <a:gd name="T69" fmla="*/ 2147483647 h 672"/>
                <a:gd name="T70" fmla="*/ 2147483647 w 540"/>
                <a:gd name="T71" fmla="*/ 2147483647 h 672"/>
                <a:gd name="T72" fmla="*/ 2147483647 w 540"/>
                <a:gd name="T73" fmla="*/ 2147483647 h 672"/>
                <a:gd name="T74" fmla="*/ 2147483647 w 540"/>
                <a:gd name="T75" fmla="*/ 2147483647 h 672"/>
                <a:gd name="T76" fmla="*/ 2147483647 w 540"/>
                <a:gd name="T77" fmla="*/ 2147483647 h 672"/>
                <a:gd name="T78" fmla="*/ 2147483647 w 540"/>
                <a:gd name="T79" fmla="*/ 2147483647 h 672"/>
                <a:gd name="T80" fmla="*/ 2147483647 w 540"/>
                <a:gd name="T81" fmla="*/ 2147483647 h 672"/>
                <a:gd name="T82" fmla="*/ 2147483647 w 540"/>
                <a:gd name="T83" fmla="*/ 2147483647 h 672"/>
                <a:gd name="T84" fmla="*/ 2147483647 w 540"/>
                <a:gd name="T85" fmla="*/ 2147483647 h 672"/>
                <a:gd name="T86" fmla="*/ 2147483647 w 540"/>
                <a:gd name="T87" fmla="*/ 2147483647 h 672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540"/>
                <a:gd name="T133" fmla="*/ 0 h 672"/>
                <a:gd name="T134" fmla="*/ 540 w 540"/>
                <a:gd name="T135" fmla="*/ 672 h 672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540" h="672">
                  <a:moveTo>
                    <a:pt x="258" y="564"/>
                  </a:moveTo>
                  <a:lnTo>
                    <a:pt x="276" y="564"/>
                  </a:lnTo>
                  <a:lnTo>
                    <a:pt x="288" y="558"/>
                  </a:lnTo>
                  <a:lnTo>
                    <a:pt x="306" y="552"/>
                  </a:lnTo>
                  <a:lnTo>
                    <a:pt x="330" y="540"/>
                  </a:lnTo>
                  <a:lnTo>
                    <a:pt x="336" y="528"/>
                  </a:lnTo>
                  <a:lnTo>
                    <a:pt x="342" y="510"/>
                  </a:lnTo>
                  <a:lnTo>
                    <a:pt x="342" y="498"/>
                  </a:lnTo>
                  <a:lnTo>
                    <a:pt x="348" y="498"/>
                  </a:lnTo>
                  <a:lnTo>
                    <a:pt x="354" y="492"/>
                  </a:lnTo>
                  <a:lnTo>
                    <a:pt x="366" y="486"/>
                  </a:lnTo>
                  <a:lnTo>
                    <a:pt x="384" y="480"/>
                  </a:lnTo>
                  <a:lnTo>
                    <a:pt x="408" y="456"/>
                  </a:lnTo>
                  <a:lnTo>
                    <a:pt x="414" y="444"/>
                  </a:lnTo>
                  <a:lnTo>
                    <a:pt x="414" y="426"/>
                  </a:lnTo>
                  <a:lnTo>
                    <a:pt x="420" y="408"/>
                  </a:lnTo>
                  <a:lnTo>
                    <a:pt x="420" y="378"/>
                  </a:lnTo>
                  <a:lnTo>
                    <a:pt x="426" y="372"/>
                  </a:lnTo>
                  <a:lnTo>
                    <a:pt x="432" y="372"/>
                  </a:lnTo>
                  <a:lnTo>
                    <a:pt x="444" y="378"/>
                  </a:lnTo>
                  <a:lnTo>
                    <a:pt x="450" y="384"/>
                  </a:lnTo>
                  <a:lnTo>
                    <a:pt x="462" y="384"/>
                  </a:lnTo>
                  <a:lnTo>
                    <a:pt x="468" y="378"/>
                  </a:lnTo>
                  <a:lnTo>
                    <a:pt x="480" y="354"/>
                  </a:lnTo>
                  <a:lnTo>
                    <a:pt x="480" y="330"/>
                  </a:lnTo>
                  <a:lnTo>
                    <a:pt x="534" y="276"/>
                  </a:lnTo>
                  <a:lnTo>
                    <a:pt x="534" y="264"/>
                  </a:lnTo>
                  <a:lnTo>
                    <a:pt x="540" y="252"/>
                  </a:lnTo>
                  <a:lnTo>
                    <a:pt x="540" y="204"/>
                  </a:lnTo>
                  <a:lnTo>
                    <a:pt x="528" y="192"/>
                  </a:lnTo>
                  <a:lnTo>
                    <a:pt x="510" y="192"/>
                  </a:lnTo>
                  <a:lnTo>
                    <a:pt x="510" y="186"/>
                  </a:lnTo>
                  <a:lnTo>
                    <a:pt x="492" y="168"/>
                  </a:lnTo>
                  <a:lnTo>
                    <a:pt x="486" y="150"/>
                  </a:lnTo>
                  <a:lnTo>
                    <a:pt x="462" y="126"/>
                  </a:lnTo>
                  <a:lnTo>
                    <a:pt x="456" y="114"/>
                  </a:lnTo>
                  <a:lnTo>
                    <a:pt x="432" y="96"/>
                  </a:lnTo>
                  <a:lnTo>
                    <a:pt x="396" y="84"/>
                  </a:lnTo>
                  <a:lnTo>
                    <a:pt x="366" y="78"/>
                  </a:lnTo>
                  <a:lnTo>
                    <a:pt x="348" y="78"/>
                  </a:lnTo>
                  <a:lnTo>
                    <a:pt x="342" y="72"/>
                  </a:lnTo>
                  <a:lnTo>
                    <a:pt x="330" y="72"/>
                  </a:lnTo>
                  <a:lnTo>
                    <a:pt x="318" y="60"/>
                  </a:lnTo>
                  <a:lnTo>
                    <a:pt x="294" y="48"/>
                  </a:lnTo>
                  <a:lnTo>
                    <a:pt x="288" y="36"/>
                  </a:lnTo>
                  <a:lnTo>
                    <a:pt x="288" y="30"/>
                  </a:lnTo>
                  <a:lnTo>
                    <a:pt x="282" y="18"/>
                  </a:lnTo>
                  <a:lnTo>
                    <a:pt x="276" y="12"/>
                  </a:lnTo>
                  <a:lnTo>
                    <a:pt x="252" y="18"/>
                  </a:lnTo>
                  <a:lnTo>
                    <a:pt x="246" y="6"/>
                  </a:lnTo>
                  <a:lnTo>
                    <a:pt x="246" y="0"/>
                  </a:lnTo>
                  <a:lnTo>
                    <a:pt x="240" y="0"/>
                  </a:lnTo>
                  <a:lnTo>
                    <a:pt x="234" y="6"/>
                  </a:lnTo>
                  <a:lnTo>
                    <a:pt x="234" y="12"/>
                  </a:lnTo>
                  <a:lnTo>
                    <a:pt x="228" y="24"/>
                  </a:lnTo>
                  <a:lnTo>
                    <a:pt x="228" y="54"/>
                  </a:lnTo>
                  <a:lnTo>
                    <a:pt x="246" y="72"/>
                  </a:lnTo>
                  <a:lnTo>
                    <a:pt x="246" y="78"/>
                  </a:lnTo>
                  <a:lnTo>
                    <a:pt x="240" y="78"/>
                  </a:lnTo>
                  <a:lnTo>
                    <a:pt x="240" y="72"/>
                  </a:lnTo>
                  <a:lnTo>
                    <a:pt x="228" y="72"/>
                  </a:lnTo>
                  <a:lnTo>
                    <a:pt x="228" y="78"/>
                  </a:lnTo>
                  <a:lnTo>
                    <a:pt x="222" y="84"/>
                  </a:lnTo>
                  <a:lnTo>
                    <a:pt x="222" y="96"/>
                  </a:lnTo>
                  <a:lnTo>
                    <a:pt x="216" y="108"/>
                  </a:lnTo>
                  <a:lnTo>
                    <a:pt x="216" y="120"/>
                  </a:lnTo>
                  <a:lnTo>
                    <a:pt x="210" y="132"/>
                  </a:lnTo>
                  <a:lnTo>
                    <a:pt x="204" y="138"/>
                  </a:lnTo>
                  <a:lnTo>
                    <a:pt x="198" y="150"/>
                  </a:lnTo>
                  <a:lnTo>
                    <a:pt x="192" y="156"/>
                  </a:lnTo>
                  <a:lnTo>
                    <a:pt x="192" y="168"/>
                  </a:lnTo>
                  <a:lnTo>
                    <a:pt x="210" y="204"/>
                  </a:lnTo>
                  <a:lnTo>
                    <a:pt x="216" y="210"/>
                  </a:lnTo>
                  <a:lnTo>
                    <a:pt x="216" y="222"/>
                  </a:lnTo>
                  <a:lnTo>
                    <a:pt x="222" y="228"/>
                  </a:lnTo>
                  <a:lnTo>
                    <a:pt x="234" y="234"/>
                  </a:lnTo>
                  <a:lnTo>
                    <a:pt x="240" y="240"/>
                  </a:lnTo>
                  <a:lnTo>
                    <a:pt x="204" y="414"/>
                  </a:lnTo>
                  <a:lnTo>
                    <a:pt x="0" y="486"/>
                  </a:lnTo>
                  <a:lnTo>
                    <a:pt x="84" y="672"/>
                  </a:lnTo>
                  <a:lnTo>
                    <a:pt x="114" y="660"/>
                  </a:lnTo>
                  <a:lnTo>
                    <a:pt x="198" y="636"/>
                  </a:lnTo>
                  <a:lnTo>
                    <a:pt x="228" y="624"/>
                  </a:lnTo>
                  <a:lnTo>
                    <a:pt x="246" y="618"/>
                  </a:lnTo>
                  <a:lnTo>
                    <a:pt x="252" y="606"/>
                  </a:lnTo>
                  <a:lnTo>
                    <a:pt x="252" y="594"/>
                  </a:lnTo>
                  <a:lnTo>
                    <a:pt x="258" y="582"/>
                  </a:lnTo>
                  <a:lnTo>
                    <a:pt x="258" y="564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97" name="Montenegro" descr="© INSCALE GmbH, 05.05.2010&#10;http://www.presentationload.com/">
              <a:extLst>
                <a:ext uri="{FF2B5EF4-FFF2-40B4-BE49-F238E27FC236}">
                  <a16:creationId xmlns:a16="http://schemas.microsoft.com/office/drawing/2014/main" id="{4AF9A795-3D75-4740-9903-8943992CDE9A}"/>
                </a:ext>
              </a:extLst>
            </p:cNvPr>
            <p:cNvSpPr>
              <a:spLocks/>
            </p:cNvSpPr>
            <p:nvPr/>
          </p:nvSpPr>
          <p:spPr bwMode="gray">
            <a:xfrm>
              <a:off x="6102566" y="2944980"/>
              <a:ext cx="50788" cy="60343"/>
            </a:xfrm>
            <a:custGeom>
              <a:avLst/>
              <a:gdLst>
                <a:gd name="T0" fmla="*/ 2147483647 w 114"/>
                <a:gd name="T1" fmla="*/ 2147483647 h 138"/>
                <a:gd name="T2" fmla="*/ 2147483647 w 114"/>
                <a:gd name="T3" fmla="*/ 2147483647 h 138"/>
                <a:gd name="T4" fmla="*/ 2147483647 w 114"/>
                <a:gd name="T5" fmla="*/ 2147483647 h 138"/>
                <a:gd name="T6" fmla="*/ 2147483647 w 114"/>
                <a:gd name="T7" fmla="*/ 2147483647 h 138"/>
                <a:gd name="T8" fmla="*/ 2147483647 w 114"/>
                <a:gd name="T9" fmla="*/ 2147483647 h 138"/>
                <a:gd name="T10" fmla="*/ 2147483647 w 114"/>
                <a:gd name="T11" fmla="*/ 2147483647 h 138"/>
                <a:gd name="T12" fmla="*/ 2147483647 w 114"/>
                <a:gd name="T13" fmla="*/ 0 h 138"/>
                <a:gd name="T14" fmla="*/ 2147483647 w 114"/>
                <a:gd name="T15" fmla="*/ 0 h 138"/>
                <a:gd name="T16" fmla="*/ 2147483647 w 114"/>
                <a:gd name="T17" fmla="*/ 2147483647 h 138"/>
                <a:gd name="T18" fmla="*/ 2147483647 w 114"/>
                <a:gd name="T19" fmla="*/ 2147483647 h 138"/>
                <a:gd name="T20" fmla="*/ 2147483647 w 114"/>
                <a:gd name="T21" fmla="*/ 2147483647 h 138"/>
                <a:gd name="T22" fmla="*/ 2147483647 w 114"/>
                <a:gd name="T23" fmla="*/ 2147483647 h 138"/>
                <a:gd name="T24" fmla="*/ 2147483647 w 114"/>
                <a:gd name="T25" fmla="*/ 2147483647 h 138"/>
                <a:gd name="T26" fmla="*/ 2147483647 w 114"/>
                <a:gd name="T27" fmla="*/ 2147483647 h 138"/>
                <a:gd name="T28" fmla="*/ 0 w 114"/>
                <a:gd name="T29" fmla="*/ 2147483647 h 138"/>
                <a:gd name="T30" fmla="*/ 0 w 114"/>
                <a:gd name="T31" fmla="*/ 2147483647 h 138"/>
                <a:gd name="T32" fmla="*/ 2147483647 w 114"/>
                <a:gd name="T33" fmla="*/ 2147483647 h 138"/>
                <a:gd name="T34" fmla="*/ 2147483647 w 114"/>
                <a:gd name="T35" fmla="*/ 2147483647 h 138"/>
                <a:gd name="T36" fmla="*/ 2147483647 w 114"/>
                <a:gd name="T37" fmla="*/ 2147483647 h 138"/>
                <a:gd name="T38" fmla="*/ 2147483647 w 114"/>
                <a:gd name="T39" fmla="*/ 2147483647 h 138"/>
                <a:gd name="T40" fmla="*/ 2147483647 w 114"/>
                <a:gd name="T41" fmla="*/ 2147483647 h 138"/>
                <a:gd name="T42" fmla="*/ 2147483647 w 114"/>
                <a:gd name="T43" fmla="*/ 2147483647 h 138"/>
                <a:gd name="T44" fmla="*/ 2147483647 w 114"/>
                <a:gd name="T45" fmla="*/ 2147483647 h 138"/>
                <a:gd name="T46" fmla="*/ 2147483647 w 114"/>
                <a:gd name="T47" fmla="*/ 2147483647 h 138"/>
                <a:gd name="T48" fmla="*/ 2147483647 w 114"/>
                <a:gd name="T49" fmla="*/ 2147483647 h 138"/>
                <a:gd name="T50" fmla="*/ 2147483647 w 114"/>
                <a:gd name="T51" fmla="*/ 2147483647 h 138"/>
                <a:gd name="T52" fmla="*/ 2147483647 w 114"/>
                <a:gd name="T53" fmla="*/ 2147483647 h 138"/>
                <a:gd name="T54" fmla="*/ 2147483647 w 114"/>
                <a:gd name="T55" fmla="*/ 2147483647 h 138"/>
                <a:gd name="T56" fmla="*/ 2147483647 w 114"/>
                <a:gd name="T57" fmla="*/ 2147483647 h 138"/>
                <a:gd name="T58" fmla="*/ 2147483647 w 114"/>
                <a:gd name="T59" fmla="*/ 2147483647 h 138"/>
                <a:gd name="T60" fmla="*/ 2147483647 w 114"/>
                <a:gd name="T61" fmla="*/ 2147483647 h 138"/>
                <a:gd name="T62" fmla="*/ 2147483647 w 114"/>
                <a:gd name="T63" fmla="*/ 2147483647 h 138"/>
                <a:gd name="T64" fmla="*/ 2147483647 w 114"/>
                <a:gd name="T65" fmla="*/ 2147483647 h 138"/>
                <a:gd name="T66" fmla="*/ 2147483647 w 114"/>
                <a:gd name="T67" fmla="*/ 2147483647 h 138"/>
                <a:gd name="T68" fmla="*/ 2147483647 w 114"/>
                <a:gd name="T69" fmla="*/ 2147483647 h 138"/>
                <a:gd name="T70" fmla="*/ 2147483647 w 114"/>
                <a:gd name="T71" fmla="*/ 2147483647 h 138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114"/>
                <a:gd name="T109" fmla="*/ 0 h 138"/>
                <a:gd name="T110" fmla="*/ 114 w 114"/>
                <a:gd name="T111" fmla="*/ 138 h 138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114" h="138">
                  <a:moveTo>
                    <a:pt x="114" y="42"/>
                  </a:moveTo>
                  <a:lnTo>
                    <a:pt x="108" y="48"/>
                  </a:lnTo>
                  <a:lnTo>
                    <a:pt x="96" y="30"/>
                  </a:lnTo>
                  <a:lnTo>
                    <a:pt x="84" y="18"/>
                  </a:lnTo>
                  <a:lnTo>
                    <a:pt x="66" y="6"/>
                  </a:lnTo>
                  <a:lnTo>
                    <a:pt x="60" y="6"/>
                  </a:lnTo>
                  <a:lnTo>
                    <a:pt x="48" y="0"/>
                  </a:lnTo>
                  <a:lnTo>
                    <a:pt x="42" y="0"/>
                  </a:lnTo>
                  <a:lnTo>
                    <a:pt x="42" y="24"/>
                  </a:lnTo>
                  <a:lnTo>
                    <a:pt x="24" y="24"/>
                  </a:lnTo>
                  <a:lnTo>
                    <a:pt x="18" y="30"/>
                  </a:lnTo>
                  <a:lnTo>
                    <a:pt x="18" y="36"/>
                  </a:lnTo>
                  <a:lnTo>
                    <a:pt x="12" y="48"/>
                  </a:lnTo>
                  <a:lnTo>
                    <a:pt x="6" y="48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6" y="66"/>
                  </a:lnTo>
                  <a:lnTo>
                    <a:pt x="12" y="66"/>
                  </a:lnTo>
                  <a:lnTo>
                    <a:pt x="24" y="72"/>
                  </a:lnTo>
                  <a:lnTo>
                    <a:pt x="6" y="102"/>
                  </a:lnTo>
                  <a:lnTo>
                    <a:pt x="18" y="102"/>
                  </a:lnTo>
                  <a:lnTo>
                    <a:pt x="24" y="96"/>
                  </a:lnTo>
                  <a:lnTo>
                    <a:pt x="36" y="96"/>
                  </a:lnTo>
                  <a:lnTo>
                    <a:pt x="36" y="114"/>
                  </a:lnTo>
                  <a:lnTo>
                    <a:pt x="60" y="138"/>
                  </a:lnTo>
                  <a:lnTo>
                    <a:pt x="72" y="126"/>
                  </a:lnTo>
                  <a:lnTo>
                    <a:pt x="66" y="108"/>
                  </a:lnTo>
                  <a:lnTo>
                    <a:pt x="60" y="114"/>
                  </a:lnTo>
                  <a:lnTo>
                    <a:pt x="42" y="102"/>
                  </a:lnTo>
                  <a:lnTo>
                    <a:pt x="66" y="102"/>
                  </a:lnTo>
                  <a:lnTo>
                    <a:pt x="78" y="96"/>
                  </a:lnTo>
                  <a:lnTo>
                    <a:pt x="78" y="78"/>
                  </a:lnTo>
                  <a:lnTo>
                    <a:pt x="108" y="90"/>
                  </a:lnTo>
                  <a:lnTo>
                    <a:pt x="114" y="84"/>
                  </a:lnTo>
                  <a:lnTo>
                    <a:pt x="114" y="90"/>
                  </a:lnTo>
                  <a:lnTo>
                    <a:pt x="114" y="42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98" name="Moldova" descr="© INSCALE GmbH, 05.05.2010&#10;http://www.presentationload.com/">
              <a:extLst>
                <a:ext uri="{FF2B5EF4-FFF2-40B4-BE49-F238E27FC236}">
                  <a16:creationId xmlns:a16="http://schemas.microsoft.com/office/drawing/2014/main" id="{5D84C90B-5033-436D-A8DD-401E558C3529}"/>
                </a:ext>
              </a:extLst>
            </p:cNvPr>
            <p:cNvSpPr>
              <a:spLocks/>
            </p:cNvSpPr>
            <p:nvPr/>
          </p:nvSpPr>
          <p:spPr bwMode="gray">
            <a:xfrm>
              <a:off x="6326352" y="2773478"/>
              <a:ext cx="96814" cy="106394"/>
            </a:xfrm>
            <a:custGeom>
              <a:avLst/>
              <a:gdLst>
                <a:gd name="T0" fmla="*/ 2147483647 w 216"/>
                <a:gd name="T1" fmla="*/ 2147483647 h 240"/>
                <a:gd name="T2" fmla="*/ 2147483647 w 216"/>
                <a:gd name="T3" fmla="*/ 2147483647 h 240"/>
                <a:gd name="T4" fmla="*/ 2147483647 w 216"/>
                <a:gd name="T5" fmla="*/ 2147483647 h 240"/>
                <a:gd name="T6" fmla="*/ 2147483647 w 216"/>
                <a:gd name="T7" fmla="*/ 2147483647 h 240"/>
                <a:gd name="T8" fmla="*/ 2147483647 w 216"/>
                <a:gd name="T9" fmla="*/ 2147483647 h 240"/>
                <a:gd name="T10" fmla="*/ 2147483647 w 216"/>
                <a:gd name="T11" fmla="*/ 2147483647 h 240"/>
                <a:gd name="T12" fmla="*/ 2147483647 w 216"/>
                <a:gd name="T13" fmla="*/ 2147483647 h 240"/>
                <a:gd name="T14" fmla="*/ 2147483647 w 216"/>
                <a:gd name="T15" fmla="*/ 2147483647 h 240"/>
                <a:gd name="T16" fmla="*/ 2147483647 w 216"/>
                <a:gd name="T17" fmla="*/ 2147483647 h 240"/>
                <a:gd name="T18" fmla="*/ 2147483647 w 216"/>
                <a:gd name="T19" fmla="*/ 2147483647 h 240"/>
                <a:gd name="T20" fmla="*/ 2147483647 w 216"/>
                <a:gd name="T21" fmla="*/ 2147483647 h 240"/>
                <a:gd name="T22" fmla="*/ 2147483647 w 216"/>
                <a:gd name="T23" fmla="*/ 2147483647 h 240"/>
                <a:gd name="T24" fmla="*/ 2147483647 w 216"/>
                <a:gd name="T25" fmla="*/ 2147483647 h 240"/>
                <a:gd name="T26" fmla="*/ 2147483647 w 216"/>
                <a:gd name="T27" fmla="*/ 2147483647 h 240"/>
                <a:gd name="T28" fmla="*/ 2147483647 w 216"/>
                <a:gd name="T29" fmla="*/ 2147483647 h 240"/>
                <a:gd name="T30" fmla="*/ 2147483647 w 216"/>
                <a:gd name="T31" fmla="*/ 2147483647 h 240"/>
                <a:gd name="T32" fmla="*/ 2147483647 w 216"/>
                <a:gd name="T33" fmla="*/ 2147483647 h 240"/>
                <a:gd name="T34" fmla="*/ 2147483647 w 216"/>
                <a:gd name="T35" fmla="*/ 2147483647 h 240"/>
                <a:gd name="T36" fmla="*/ 2147483647 w 216"/>
                <a:gd name="T37" fmla="*/ 2147483647 h 240"/>
                <a:gd name="T38" fmla="*/ 2147483647 w 216"/>
                <a:gd name="T39" fmla="*/ 2147483647 h 240"/>
                <a:gd name="T40" fmla="*/ 2147483647 w 216"/>
                <a:gd name="T41" fmla="*/ 2147483647 h 240"/>
                <a:gd name="T42" fmla="*/ 2147483647 w 216"/>
                <a:gd name="T43" fmla="*/ 2147483647 h 240"/>
                <a:gd name="T44" fmla="*/ 2147483647 w 216"/>
                <a:gd name="T45" fmla="*/ 2147483647 h 240"/>
                <a:gd name="T46" fmla="*/ 2147483647 w 216"/>
                <a:gd name="T47" fmla="*/ 2147483647 h 240"/>
                <a:gd name="T48" fmla="*/ 2147483647 w 216"/>
                <a:gd name="T49" fmla="*/ 2147483647 h 240"/>
                <a:gd name="T50" fmla="*/ 2147483647 w 216"/>
                <a:gd name="T51" fmla="*/ 2147483647 h 240"/>
                <a:gd name="T52" fmla="*/ 2147483647 w 216"/>
                <a:gd name="T53" fmla="*/ 2147483647 h 240"/>
                <a:gd name="T54" fmla="*/ 2147483647 w 216"/>
                <a:gd name="T55" fmla="*/ 2147483647 h 240"/>
                <a:gd name="T56" fmla="*/ 2147483647 w 216"/>
                <a:gd name="T57" fmla="*/ 2147483647 h 240"/>
                <a:gd name="T58" fmla="*/ 2147483647 w 216"/>
                <a:gd name="T59" fmla="*/ 2147483647 h 240"/>
                <a:gd name="T60" fmla="*/ 2147483647 w 216"/>
                <a:gd name="T61" fmla="*/ 0 h 240"/>
                <a:gd name="T62" fmla="*/ 2147483647 w 216"/>
                <a:gd name="T63" fmla="*/ 2147483647 h 240"/>
                <a:gd name="T64" fmla="*/ 2147483647 w 216"/>
                <a:gd name="T65" fmla="*/ 2147483647 h 240"/>
                <a:gd name="T66" fmla="*/ 2147483647 w 216"/>
                <a:gd name="T67" fmla="*/ 2147483647 h 240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16"/>
                <a:gd name="T103" fmla="*/ 0 h 240"/>
                <a:gd name="T104" fmla="*/ 216 w 216"/>
                <a:gd name="T105" fmla="*/ 240 h 240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16" h="240">
                  <a:moveTo>
                    <a:pt x="0" y="18"/>
                  </a:moveTo>
                  <a:lnTo>
                    <a:pt x="18" y="24"/>
                  </a:lnTo>
                  <a:lnTo>
                    <a:pt x="24" y="30"/>
                  </a:lnTo>
                  <a:lnTo>
                    <a:pt x="30" y="42"/>
                  </a:lnTo>
                  <a:lnTo>
                    <a:pt x="36" y="48"/>
                  </a:lnTo>
                  <a:lnTo>
                    <a:pt x="36" y="60"/>
                  </a:lnTo>
                  <a:lnTo>
                    <a:pt x="60" y="72"/>
                  </a:lnTo>
                  <a:lnTo>
                    <a:pt x="66" y="96"/>
                  </a:lnTo>
                  <a:lnTo>
                    <a:pt x="78" y="96"/>
                  </a:lnTo>
                  <a:lnTo>
                    <a:pt x="84" y="114"/>
                  </a:lnTo>
                  <a:lnTo>
                    <a:pt x="102" y="114"/>
                  </a:lnTo>
                  <a:lnTo>
                    <a:pt x="108" y="120"/>
                  </a:lnTo>
                  <a:lnTo>
                    <a:pt x="108" y="162"/>
                  </a:lnTo>
                  <a:lnTo>
                    <a:pt x="114" y="162"/>
                  </a:lnTo>
                  <a:lnTo>
                    <a:pt x="108" y="168"/>
                  </a:lnTo>
                  <a:lnTo>
                    <a:pt x="108" y="180"/>
                  </a:lnTo>
                  <a:lnTo>
                    <a:pt x="102" y="186"/>
                  </a:lnTo>
                  <a:lnTo>
                    <a:pt x="102" y="198"/>
                  </a:lnTo>
                  <a:lnTo>
                    <a:pt x="108" y="210"/>
                  </a:lnTo>
                  <a:lnTo>
                    <a:pt x="114" y="216"/>
                  </a:lnTo>
                  <a:lnTo>
                    <a:pt x="114" y="240"/>
                  </a:lnTo>
                  <a:lnTo>
                    <a:pt x="138" y="234"/>
                  </a:lnTo>
                  <a:lnTo>
                    <a:pt x="138" y="222"/>
                  </a:lnTo>
                  <a:lnTo>
                    <a:pt x="132" y="216"/>
                  </a:lnTo>
                  <a:lnTo>
                    <a:pt x="132" y="204"/>
                  </a:lnTo>
                  <a:lnTo>
                    <a:pt x="138" y="204"/>
                  </a:lnTo>
                  <a:lnTo>
                    <a:pt x="150" y="198"/>
                  </a:lnTo>
                  <a:lnTo>
                    <a:pt x="156" y="192"/>
                  </a:lnTo>
                  <a:lnTo>
                    <a:pt x="174" y="180"/>
                  </a:lnTo>
                  <a:lnTo>
                    <a:pt x="168" y="174"/>
                  </a:lnTo>
                  <a:lnTo>
                    <a:pt x="156" y="168"/>
                  </a:lnTo>
                  <a:lnTo>
                    <a:pt x="150" y="168"/>
                  </a:lnTo>
                  <a:lnTo>
                    <a:pt x="150" y="162"/>
                  </a:lnTo>
                  <a:lnTo>
                    <a:pt x="156" y="156"/>
                  </a:lnTo>
                  <a:lnTo>
                    <a:pt x="174" y="156"/>
                  </a:lnTo>
                  <a:lnTo>
                    <a:pt x="180" y="162"/>
                  </a:lnTo>
                  <a:lnTo>
                    <a:pt x="198" y="162"/>
                  </a:lnTo>
                  <a:lnTo>
                    <a:pt x="210" y="156"/>
                  </a:lnTo>
                  <a:lnTo>
                    <a:pt x="216" y="156"/>
                  </a:lnTo>
                  <a:lnTo>
                    <a:pt x="216" y="126"/>
                  </a:lnTo>
                  <a:lnTo>
                    <a:pt x="210" y="120"/>
                  </a:lnTo>
                  <a:lnTo>
                    <a:pt x="198" y="120"/>
                  </a:lnTo>
                  <a:lnTo>
                    <a:pt x="192" y="114"/>
                  </a:lnTo>
                  <a:lnTo>
                    <a:pt x="180" y="114"/>
                  </a:lnTo>
                  <a:lnTo>
                    <a:pt x="180" y="96"/>
                  </a:lnTo>
                  <a:lnTo>
                    <a:pt x="186" y="90"/>
                  </a:lnTo>
                  <a:lnTo>
                    <a:pt x="180" y="84"/>
                  </a:lnTo>
                  <a:lnTo>
                    <a:pt x="174" y="84"/>
                  </a:lnTo>
                  <a:lnTo>
                    <a:pt x="162" y="90"/>
                  </a:lnTo>
                  <a:lnTo>
                    <a:pt x="162" y="66"/>
                  </a:lnTo>
                  <a:lnTo>
                    <a:pt x="168" y="60"/>
                  </a:lnTo>
                  <a:lnTo>
                    <a:pt x="162" y="48"/>
                  </a:lnTo>
                  <a:lnTo>
                    <a:pt x="156" y="42"/>
                  </a:lnTo>
                  <a:lnTo>
                    <a:pt x="144" y="36"/>
                  </a:lnTo>
                  <a:lnTo>
                    <a:pt x="126" y="36"/>
                  </a:lnTo>
                  <a:lnTo>
                    <a:pt x="126" y="24"/>
                  </a:lnTo>
                  <a:lnTo>
                    <a:pt x="120" y="18"/>
                  </a:lnTo>
                  <a:lnTo>
                    <a:pt x="78" y="18"/>
                  </a:lnTo>
                  <a:lnTo>
                    <a:pt x="78" y="12"/>
                  </a:lnTo>
                  <a:lnTo>
                    <a:pt x="72" y="12"/>
                  </a:lnTo>
                  <a:lnTo>
                    <a:pt x="60" y="0"/>
                  </a:lnTo>
                  <a:lnTo>
                    <a:pt x="54" y="0"/>
                  </a:lnTo>
                  <a:lnTo>
                    <a:pt x="42" y="6"/>
                  </a:lnTo>
                  <a:lnTo>
                    <a:pt x="36" y="6"/>
                  </a:lnTo>
                  <a:lnTo>
                    <a:pt x="36" y="12"/>
                  </a:lnTo>
                  <a:lnTo>
                    <a:pt x="24" y="12"/>
                  </a:lnTo>
                  <a:lnTo>
                    <a:pt x="12" y="6"/>
                  </a:lnTo>
                  <a:lnTo>
                    <a:pt x="6" y="6"/>
                  </a:lnTo>
                  <a:lnTo>
                    <a:pt x="0" y="18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99" name="Malta" descr="© INSCALE GmbH, 05.05.2010&#10;http://www.presentationload.com/">
              <a:extLst>
                <a:ext uri="{FF2B5EF4-FFF2-40B4-BE49-F238E27FC236}">
                  <a16:creationId xmlns:a16="http://schemas.microsoft.com/office/drawing/2014/main" id="{B8E7B4FB-5B14-47D4-AC0F-F45F3A9D016D}"/>
                </a:ext>
              </a:extLst>
            </p:cNvPr>
            <p:cNvSpPr>
              <a:spLocks/>
            </p:cNvSpPr>
            <p:nvPr/>
          </p:nvSpPr>
          <p:spPr bwMode="gray">
            <a:xfrm>
              <a:off x="5986706" y="3210173"/>
              <a:ext cx="14284" cy="12704"/>
            </a:xfrm>
            <a:custGeom>
              <a:avLst/>
              <a:gdLst>
                <a:gd name="T0" fmla="*/ 2147483647 w 30"/>
                <a:gd name="T1" fmla="*/ 2147483647 h 30"/>
                <a:gd name="T2" fmla="*/ 2147483647 w 30"/>
                <a:gd name="T3" fmla="*/ 2147483647 h 30"/>
                <a:gd name="T4" fmla="*/ 2147483647 w 30"/>
                <a:gd name="T5" fmla="*/ 2147483647 h 30"/>
                <a:gd name="T6" fmla="*/ 2147483647 w 30"/>
                <a:gd name="T7" fmla="*/ 0 h 30"/>
                <a:gd name="T8" fmla="*/ 2147483647 w 30"/>
                <a:gd name="T9" fmla="*/ 0 h 30"/>
                <a:gd name="T10" fmla="*/ 0 w 30"/>
                <a:gd name="T11" fmla="*/ 2147483647 h 30"/>
                <a:gd name="T12" fmla="*/ 0 w 30"/>
                <a:gd name="T13" fmla="*/ 2147483647 h 30"/>
                <a:gd name="T14" fmla="*/ 2147483647 w 30"/>
                <a:gd name="T15" fmla="*/ 2147483647 h 30"/>
                <a:gd name="T16" fmla="*/ 2147483647 w 30"/>
                <a:gd name="T17" fmla="*/ 2147483647 h 30"/>
                <a:gd name="T18" fmla="*/ 2147483647 w 30"/>
                <a:gd name="T19" fmla="*/ 2147483647 h 3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30"/>
                <a:gd name="T31" fmla="*/ 0 h 30"/>
                <a:gd name="T32" fmla="*/ 30 w 30"/>
                <a:gd name="T33" fmla="*/ 30 h 3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30" h="30">
                  <a:moveTo>
                    <a:pt x="24" y="30"/>
                  </a:moveTo>
                  <a:lnTo>
                    <a:pt x="30" y="24"/>
                  </a:lnTo>
                  <a:lnTo>
                    <a:pt x="30" y="12"/>
                  </a:lnTo>
                  <a:lnTo>
                    <a:pt x="18" y="0"/>
                  </a:lnTo>
                  <a:lnTo>
                    <a:pt x="6" y="0"/>
                  </a:lnTo>
                  <a:lnTo>
                    <a:pt x="0" y="6"/>
                  </a:lnTo>
                  <a:lnTo>
                    <a:pt x="0" y="18"/>
                  </a:lnTo>
                  <a:lnTo>
                    <a:pt x="6" y="24"/>
                  </a:lnTo>
                  <a:lnTo>
                    <a:pt x="18" y="30"/>
                  </a:lnTo>
                  <a:lnTo>
                    <a:pt x="24" y="30"/>
                  </a:lnTo>
                  <a:close/>
                </a:path>
              </a:pathLst>
            </a:custGeom>
            <a:solidFill>
              <a:srgbClr val="00359E"/>
            </a:solidFill>
            <a:ln w="9525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00" name="Macedonia" descr="© INSCALE GmbH, 05.05.2010&#10;http://www.presentationload.com/">
              <a:extLst>
                <a:ext uri="{FF2B5EF4-FFF2-40B4-BE49-F238E27FC236}">
                  <a16:creationId xmlns:a16="http://schemas.microsoft.com/office/drawing/2014/main" id="{E2F1E691-9D20-4E50-9865-DD213FF01C51}"/>
                </a:ext>
              </a:extLst>
            </p:cNvPr>
            <p:cNvSpPr>
              <a:spLocks/>
            </p:cNvSpPr>
            <p:nvPr/>
          </p:nvSpPr>
          <p:spPr bwMode="gray">
            <a:xfrm>
              <a:off x="6166051" y="2987855"/>
              <a:ext cx="73008" cy="55580"/>
            </a:xfrm>
            <a:custGeom>
              <a:avLst/>
              <a:gdLst>
                <a:gd name="T0" fmla="*/ 2147483647 w 162"/>
                <a:gd name="T1" fmla="*/ 2147483647 h 126"/>
                <a:gd name="T2" fmla="*/ 2147483647 w 162"/>
                <a:gd name="T3" fmla="*/ 2147483647 h 126"/>
                <a:gd name="T4" fmla="*/ 2147483647 w 162"/>
                <a:gd name="T5" fmla="*/ 2147483647 h 126"/>
                <a:gd name="T6" fmla="*/ 2147483647 w 162"/>
                <a:gd name="T7" fmla="*/ 2147483647 h 126"/>
                <a:gd name="T8" fmla="*/ 2147483647 w 162"/>
                <a:gd name="T9" fmla="*/ 0 h 126"/>
                <a:gd name="T10" fmla="*/ 2147483647 w 162"/>
                <a:gd name="T11" fmla="*/ 2147483647 h 126"/>
                <a:gd name="T12" fmla="*/ 2147483647 w 162"/>
                <a:gd name="T13" fmla="*/ 2147483647 h 126"/>
                <a:gd name="T14" fmla="*/ 2147483647 w 162"/>
                <a:gd name="T15" fmla="*/ 2147483647 h 126"/>
                <a:gd name="T16" fmla="*/ 2147483647 w 162"/>
                <a:gd name="T17" fmla="*/ 2147483647 h 126"/>
                <a:gd name="T18" fmla="*/ 2147483647 w 162"/>
                <a:gd name="T19" fmla="*/ 2147483647 h 126"/>
                <a:gd name="T20" fmla="*/ 2147483647 w 162"/>
                <a:gd name="T21" fmla="*/ 2147483647 h 126"/>
                <a:gd name="T22" fmla="*/ 0 w 162"/>
                <a:gd name="T23" fmla="*/ 2147483647 h 126"/>
                <a:gd name="T24" fmla="*/ 0 w 162"/>
                <a:gd name="T25" fmla="*/ 2147483647 h 126"/>
                <a:gd name="T26" fmla="*/ 2147483647 w 162"/>
                <a:gd name="T27" fmla="*/ 2147483647 h 126"/>
                <a:gd name="T28" fmla="*/ 2147483647 w 162"/>
                <a:gd name="T29" fmla="*/ 2147483647 h 126"/>
                <a:gd name="T30" fmla="*/ 2147483647 w 162"/>
                <a:gd name="T31" fmla="*/ 2147483647 h 126"/>
                <a:gd name="T32" fmla="*/ 2147483647 w 162"/>
                <a:gd name="T33" fmla="*/ 2147483647 h 126"/>
                <a:gd name="T34" fmla="*/ 2147483647 w 162"/>
                <a:gd name="T35" fmla="*/ 2147483647 h 126"/>
                <a:gd name="T36" fmla="*/ 2147483647 w 162"/>
                <a:gd name="T37" fmla="*/ 2147483647 h 126"/>
                <a:gd name="T38" fmla="*/ 2147483647 w 162"/>
                <a:gd name="T39" fmla="*/ 2147483647 h 126"/>
                <a:gd name="T40" fmla="*/ 2147483647 w 162"/>
                <a:gd name="T41" fmla="*/ 2147483647 h 126"/>
                <a:gd name="T42" fmla="*/ 2147483647 w 162"/>
                <a:gd name="T43" fmla="*/ 2147483647 h 126"/>
                <a:gd name="T44" fmla="*/ 2147483647 w 162"/>
                <a:gd name="T45" fmla="*/ 2147483647 h 126"/>
                <a:gd name="T46" fmla="*/ 2147483647 w 162"/>
                <a:gd name="T47" fmla="*/ 2147483647 h 126"/>
                <a:gd name="T48" fmla="*/ 2147483647 w 162"/>
                <a:gd name="T49" fmla="*/ 2147483647 h 126"/>
                <a:gd name="T50" fmla="*/ 2147483647 w 162"/>
                <a:gd name="T51" fmla="*/ 2147483647 h 126"/>
                <a:gd name="T52" fmla="*/ 2147483647 w 162"/>
                <a:gd name="T53" fmla="*/ 2147483647 h 126"/>
                <a:gd name="T54" fmla="*/ 2147483647 w 162"/>
                <a:gd name="T55" fmla="*/ 2147483647 h 126"/>
                <a:gd name="T56" fmla="*/ 2147483647 w 162"/>
                <a:gd name="T57" fmla="*/ 2147483647 h 126"/>
                <a:gd name="T58" fmla="*/ 2147483647 w 162"/>
                <a:gd name="T59" fmla="*/ 2147483647 h 126"/>
                <a:gd name="T60" fmla="*/ 2147483647 w 162"/>
                <a:gd name="T61" fmla="*/ 2147483647 h 126"/>
                <a:gd name="T62" fmla="*/ 2147483647 w 162"/>
                <a:gd name="T63" fmla="*/ 2147483647 h 126"/>
                <a:gd name="T64" fmla="*/ 2147483647 w 162"/>
                <a:gd name="T65" fmla="*/ 2147483647 h 12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62"/>
                <a:gd name="T100" fmla="*/ 0 h 126"/>
                <a:gd name="T101" fmla="*/ 162 w 162"/>
                <a:gd name="T102" fmla="*/ 126 h 12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62" h="126">
                  <a:moveTo>
                    <a:pt x="150" y="42"/>
                  </a:moveTo>
                  <a:lnTo>
                    <a:pt x="132" y="30"/>
                  </a:lnTo>
                  <a:lnTo>
                    <a:pt x="132" y="18"/>
                  </a:lnTo>
                  <a:lnTo>
                    <a:pt x="126" y="18"/>
                  </a:lnTo>
                  <a:lnTo>
                    <a:pt x="114" y="0"/>
                  </a:lnTo>
                  <a:lnTo>
                    <a:pt x="72" y="6"/>
                  </a:lnTo>
                  <a:lnTo>
                    <a:pt x="66" y="12"/>
                  </a:lnTo>
                  <a:lnTo>
                    <a:pt x="48" y="12"/>
                  </a:lnTo>
                  <a:lnTo>
                    <a:pt x="48" y="24"/>
                  </a:lnTo>
                  <a:lnTo>
                    <a:pt x="24" y="24"/>
                  </a:lnTo>
                  <a:lnTo>
                    <a:pt x="18" y="36"/>
                  </a:lnTo>
                  <a:lnTo>
                    <a:pt x="0" y="42"/>
                  </a:lnTo>
                  <a:lnTo>
                    <a:pt x="0" y="66"/>
                  </a:lnTo>
                  <a:lnTo>
                    <a:pt x="6" y="78"/>
                  </a:lnTo>
                  <a:lnTo>
                    <a:pt x="6" y="102"/>
                  </a:lnTo>
                  <a:lnTo>
                    <a:pt x="12" y="108"/>
                  </a:lnTo>
                  <a:lnTo>
                    <a:pt x="18" y="108"/>
                  </a:lnTo>
                  <a:lnTo>
                    <a:pt x="18" y="126"/>
                  </a:lnTo>
                  <a:lnTo>
                    <a:pt x="42" y="120"/>
                  </a:lnTo>
                  <a:lnTo>
                    <a:pt x="42" y="126"/>
                  </a:lnTo>
                  <a:lnTo>
                    <a:pt x="54" y="120"/>
                  </a:lnTo>
                  <a:lnTo>
                    <a:pt x="60" y="120"/>
                  </a:lnTo>
                  <a:lnTo>
                    <a:pt x="66" y="126"/>
                  </a:lnTo>
                  <a:lnTo>
                    <a:pt x="90" y="126"/>
                  </a:lnTo>
                  <a:lnTo>
                    <a:pt x="96" y="114"/>
                  </a:lnTo>
                  <a:lnTo>
                    <a:pt x="96" y="108"/>
                  </a:lnTo>
                  <a:lnTo>
                    <a:pt x="120" y="108"/>
                  </a:lnTo>
                  <a:lnTo>
                    <a:pt x="132" y="102"/>
                  </a:lnTo>
                  <a:lnTo>
                    <a:pt x="156" y="78"/>
                  </a:lnTo>
                  <a:lnTo>
                    <a:pt x="162" y="66"/>
                  </a:lnTo>
                  <a:lnTo>
                    <a:pt x="162" y="60"/>
                  </a:lnTo>
                  <a:lnTo>
                    <a:pt x="156" y="48"/>
                  </a:lnTo>
                  <a:lnTo>
                    <a:pt x="150" y="42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01" name="Liechtenstein" descr="© INSCALE GmbH, 05.05.2010&#10;http://www.presentationload.com/">
              <a:extLst>
                <a:ext uri="{FF2B5EF4-FFF2-40B4-BE49-F238E27FC236}">
                  <a16:creationId xmlns:a16="http://schemas.microsoft.com/office/drawing/2014/main" id="{7FCE8A58-092F-4104-BD49-9DB06C910C87}"/>
                </a:ext>
              </a:extLst>
            </p:cNvPr>
            <p:cNvSpPr>
              <a:spLocks/>
            </p:cNvSpPr>
            <p:nvPr/>
          </p:nvSpPr>
          <p:spPr bwMode="gray">
            <a:xfrm>
              <a:off x="5845451" y="2811589"/>
              <a:ext cx="6349" cy="11115"/>
            </a:xfrm>
            <a:custGeom>
              <a:avLst/>
              <a:gdLst>
                <a:gd name="T0" fmla="*/ 2147483647 w 18"/>
                <a:gd name="T1" fmla="*/ 0 h 24"/>
                <a:gd name="T2" fmla="*/ 2147483647 w 18"/>
                <a:gd name="T3" fmla="*/ 2147483647 h 24"/>
                <a:gd name="T4" fmla="*/ 0 w 18"/>
                <a:gd name="T5" fmla="*/ 2147483647 h 24"/>
                <a:gd name="T6" fmla="*/ 0 w 18"/>
                <a:gd name="T7" fmla="*/ 2147483647 h 24"/>
                <a:gd name="T8" fmla="*/ 2147483647 w 18"/>
                <a:gd name="T9" fmla="*/ 2147483647 h 24"/>
                <a:gd name="T10" fmla="*/ 2147483647 w 18"/>
                <a:gd name="T11" fmla="*/ 0 h 24"/>
                <a:gd name="T12" fmla="*/ 2147483647 w 18"/>
                <a:gd name="T13" fmla="*/ 0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8"/>
                <a:gd name="T22" fmla="*/ 0 h 24"/>
                <a:gd name="T23" fmla="*/ 18 w 18"/>
                <a:gd name="T24" fmla="*/ 24 h 2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8" h="24">
                  <a:moveTo>
                    <a:pt x="12" y="0"/>
                  </a:moveTo>
                  <a:lnTo>
                    <a:pt x="6" y="6"/>
                  </a:lnTo>
                  <a:lnTo>
                    <a:pt x="0" y="18"/>
                  </a:lnTo>
                  <a:lnTo>
                    <a:pt x="0" y="24"/>
                  </a:lnTo>
                  <a:lnTo>
                    <a:pt x="18" y="24"/>
                  </a:lnTo>
                  <a:lnTo>
                    <a:pt x="18" y="0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7D40">
                <a:lumMod val="75000"/>
              </a:srgbClr>
            </a:solidFill>
            <a:ln w="952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02" name="Lebanon" descr="© INSCALE GmbH, 05.05.2010&#10;http://www.presentationload.com/">
              <a:extLst>
                <a:ext uri="{FF2B5EF4-FFF2-40B4-BE49-F238E27FC236}">
                  <a16:creationId xmlns:a16="http://schemas.microsoft.com/office/drawing/2014/main" id="{D5E10A21-35A9-40FF-B456-981C67AFC57F}"/>
                </a:ext>
              </a:extLst>
            </p:cNvPr>
            <p:cNvSpPr>
              <a:spLocks/>
            </p:cNvSpPr>
            <p:nvPr/>
          </p:nvSpPr>
          <p:spPr bwMode="gray">
            <a:xfrm>
              <a:off x="6608861" y="3267340"/>
              <a:ext cx="46026" cy="69871"/>
            </a:xfrm>
            <a:custGeom>
              <a:avLst/>
              <a:gdLst>
                <a:gd name="T0" fmla="*/ 2147483647 w 108"/>
                <a:gd name="T1" fmla="*/ 2147483647 h 156"/>
                <a:gd name="T2" fmla="*/ 2147483647 w 108"/>
                <a:gd name="T3" fmla="*/ 2147483647 h 156"/>
                <a:gd name="T4" fmla="*/ 2147483647 w 108"/>
                <a:gd name="T5" fmla="*/ 2147483647 h 156"/>
                <a:gd name="T6" fmla="*/ 2147483647 w 108"/>
                <a:gd name="T7" fmla="*/ 2147483647 h 156"/>
                <a:gd name="T8" fmla="*/ 2147483647 w 108"/>
                <a:gd name="T9" fmla="*/ 2147483647 h 156"/>
                <a:gd name="T10" fmla="*/ 2147483647 w 108"/>
                <a:gd name="T11" fmla="*/ 2147483647 h 156"/>
                <a:gd name="T12" fmla="*/ 2147483647 w 108"/>
                <a:gd name="T13" fmla="*/ 2147483647 h 156"/>
                <a:gd name="T14" fmla="*/ 2147483647 w 108"/>
                <a:gd name="T15" fmla="*/ 2147483647 h 156"/>
                <a:gd name="T16" fmla="*/ 2147483647 w 108"/>
                <a:gd name="T17" fmla="*/ 2147483647 h 156"/>
                <a:gd name="T18" fmla="*/ 2147483647 w 108"/>
                <a:gd name="T19" fmla="*/ 2147483647 h 156"/>
                <a:gd name="T20" fmla="*/ 2147483647 w 108"/>
                <a:gd name="T21" fmla="*/ 0 h 156"/>
                <a:gd name="T22" fmla="*/ 2147483647 w 108"/>
                <a:gd name="T23" fmla="*/ 0 h 156"/>
                <a:gd name="T24" fmla="*/ 2147483647 w 108"/>
                <a:gd name="T25" fmla="*/ 0 h 156"/>
                <a:gd name="T26" fmla="*/ 2147483647 w 108"/>
                <a:gd name="T27" fmla="*/ 2147483647 h 156"/>
                <a:gd name="T28" fmla="*/ 2147483647 w 108"/>
                <a:gd name="T29" fmla="*/ 2147483647 h 156"/>
                <a:gd name="T30" fmla="*/ 2147483647 w 108"/>
                <a:gd name="T31" fmla="*/ 2147483647 h 156"/>
                <a:gd name="T32" fmla="*/ 2147483647 w 108"/>
                <a:gd name="T33" fmla="*/ 2147483647 h 156"/>
                <a:gd name="T34" fmla="*/ 2147483647 w 108"/>
                <a:gd name="T35" fmla="*/ 2147483647 h 156"/>
                <a:gd name="T36" fmla="*/ 2147483647 w 108"/>
                <a:gd name="T37" fmla="*/ 2147483647 h 156"/>
                <a:gd name="T38" fmla="*/ 2147483647 w 108"/>
                <a:gd name="T39" fmla="*/ 2147483647 h 156"/>
                <a:gd name="T40" fmla="*/ 2147483647 w 108"/>
                <a:gd name="T41" fmla="*/ 2147483647 h 156"/>
                <a:gd name="T42" fmla="*/ 0 w 108"/>
                <a:gd name="T43" fmla="*/ 2147483647 h 156"/>
                <a:gd name="T44" fmla="*/ 0 w 108"/>
                <a:gd name="T45" fmla="*/ 2147483647 h 156"/>
                <a:gd name="T46" fmla="*/ 2147483647 w 108"/>
                <a:gd name="T47" fmla="*/ 2147483647 h 156"/>
                <a:gd name="T48" fmla="*/ 2147483647 w 108"/>
                <a:gd name="T49" fmla="*/ 2147483647 h 156"/>
                <a:gd name="T50" fmla="*/ 2147483647 w 108"/>
                <a:gd name="T51" fmla="*/ 2147483647 h 156"/>
                <a:gd name="T52" fmla="*/ 2147483647 w 108"/>
                <a:gd name="T53" fmla="*/ 2147483647 h 156"/>
                <a:gd name="T54" fmla="*/ 2147483647 w 108"/>
                <a:gd name="T55" fmla="*/ 2147483647 h 156"/>
                <a:gd name="T56" fmla="*/ 2147483647 w 108"/>
                <a:gd name="T57" fmla="*/ 2147483647 h 156"/>
                <a:gd name="T58" fmla="*/ 2147483647 w 108"/>
                <a:gd name="T59" fmla="*/ 2147483647 h 156"/>
                <a:gd name="T60" fmla="*/ 2147483647 w 108"/>
                <a:gd name="T61" fmla="*/ 2147483647 h 15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08"/>
                <a:gd name="T94" fmla="*/ 0 h 156"/>
                <a:gd name="T95" fmla="*/ 108 w 108"/>
                <a:gd name="T96" fmla="*/ 156 h 15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08" h="156">
                  <a:moveTo>
                    <a:pt x="72" y="96"/>
                  </a:moveTo>
                  <a:lnTo>
                    <a:pt x="72" y="72"/>
                  </a:lnTo>
                  <a:lnTo>
                    <a:pt x="78" y="66"/>
                  </a:lnTo>
                  <a:lnTo>
                    <a:pt x="84" y="66"/>
                  </a:lnTo>
                  <a:lnTo>
                    <a:pt x="96" y="60"/>
                  </a:lnTo>
                  <a:lnTo>
                    <a:pt x="102" y="60"/>
                  </a:lnTo>
                  <a:lnTo>
                    <a:pt x="108" y="48"/>
                  </a:lnTo>
                  <a:lnTo>
                    <a:pt x="108" y="30"/>
                  </a:lnTo>
                  <a:lnTo>
                    <a:pt x="102" y="18"/>
                  </a:lnTo>
                  <a:lnTo>
                    <a:pt x="96" y="12"/>
                  </a:lnTo>
                  <a:lnTo>
                    <a:pt x="102" y="0"/>
                  </a:lnTo>
                  <a:lnTo>
                    <a:pt x="54" y="0"/>
                  </a:lnTo>
                  <a:lnTo>
                    <a:pt x="60" y="0"/>
                  </a:lnTo>
                  <a:lnTo>
                    <a:pt x="60" y="6"/>
                  </a:lnTo>
                  <a:lnTo>
                    <a:pt x="54" y="6"/>
                  </a:lnTo>
                  <a:lnTo>
                    <a:pt x="48" y="18"/>
                  </a:lnTo>
                  <a:lnTo>
                    <a:pt x="36" y="24"/>
                  </a:lnTo>
                  <a:lnTo>
                    <a:pt x="30" y="30"/>
                  </a:lnTo>
                  <a:lnTo>
                    <a:pt x="18" y="66"/>
                  </a:lnTo>
                  <a:lnTo>
                    <a:pt x="12" y="78"/>
                  </a:lnTo>
                  <a:lnTo>
                    <a:pt x="12" y="90"/>
                  </a:lnTo>
                  <a:lnTo>
                    <a:pt x="0" y="114"/>
                  </a:lnTo>
                  <a:lnTo>
                    <a:pt x="0" y="156"/>
                  </a:lnTo>
                  <a:lnTo>
                    <a:pt x="12" y="150"/>
                  </a:lnTo>
                  <a:lnTo>
                    <a:pt x="24" y="126"/>
                  </a:lnTo>
                  <a:lnTo>
                    <a:pt x="30" y="132"/>
                  </a:lnTo>
                  <a:lnTo>
                    <a:pt x="36" y="132"/>
                  </a:lnTo>
                  <a:lnTo>
                    <a:pt x="42" y="126"/>
                  </a:lnTo>
                  <a:lnTo>
                    <a:pt x="48" y="114"/>
                  </a:lnTo>
                  <a:lnTo>
                    <a:pt x="48" y="102"/>
                  </a:lnTo>
                  <a:lnTo>
                    <a:pt x="72" y="96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03" name="Kuwait" descr="© INSCALE GmbH, 05.05.2010&#10;http://www.presentationload.com/">
              <a:extLst>
                <a:ext uri="{FF2B5EF4-FFF2-40B4-BE49-F238E27FC236}">
                  <a16:creationId xmlns:a16="http://schemas.microsoft.com/office/drawing/2014/main" id="{3B85402F-8EB7-4502-82F2-9E4A4CD997DF}"/>
                </a:ext>
              </a:extLst>
            </p:cNvPr>
            <p:cNvSpPr>
              <a:spLocks/>
            </p:cNvSpPr>
            <p:nvPr/>
          </p:nvSpPr>
          <p:spPr bwMode="gray">
            <a:xfrm>
              <a:off x="6975487" y="3434079"/>
              <a:ext cx="60311" cy="53991"/>
            </a:xfrm>
            <a:custGeom>
              <a:avLst/>
              <a:gdLst>
                <a:gd name="T0" fmla="*/ 2147483647 w 138"/>
                <a:gd name="T1" fmla="*/ 0 h 120"/>
                <a:gd name="T2" fmla="*/ 2147483647 w 138"/>
                <a:gd name="T3" fmla="*/ 0 h 120"/>
                <a:gd name="T4" fmla="*/ 2147483647 w 138"/>
                <a:gd name="T5" fmla="*/ 2147483647 h 120"/>
                <a:gd name="T6" fmla="*/ 2147483647 w 138"/>
                <a:gd name="T7" fmla="*/ 2147483647 h 120"/>
                <a:gd name="T8" fmla="*/ 2147483647 w 138"/>
                <a:gd name="T9" fmla="*/ 2147483647 h 120"/>
                <a:gd name="T10" fmla="*/ 2147483647 w 138"/>
                <a:gd name="T11" fmla="*/ 2147483647 h 120"/>
                <a:gd name="T12" fmla="*/ 0 w 138"/>
                <a:gd name="T13" fmla="*/ 2147483647 h 120"/>
                <a:gd name="T14" fmla="*/ 2147483647 w 138"/>
                <a:gd name="T15" fmla="*/ 2147483647 h 120"/>
                <a:gd name="T16" fmla="*/ 2147483647 w 138"/>
                <a:gd name="T17" fmla="*/ 2147483647 h 120"/>
                <a:gd name="T18" fmla="*/ 2147483647 w 138"/>
                <a:gd name="T19" fmla="*/ 2147483647 h 120"/>
                <a:gd name="T20" fmla="*/ 2147483647 w 138"/>
                <a:gd name="T21" fmla="*/ 2147483647 h 120"/>
                <a:gd name="T22" fmla="*/ 2147483647 w 138"/>
                <a:gd name="T23" fmla="*/ 2147483647 h 120"/>
                <a:gd name="T24" fmla="*/ 2147483647 w 138"/>
                <a:gd name="T25" fmla="*/ 2147483647 h 120"/>
                <a:gd name="T26" fmla="*/ 2147483647 w 138"/>
                <a:gd name="T27" fmla="*/ 2147483647 h 120"/>
                <a:gd name="T28" fmla="*/ 2147483647 w 138"/>
                <a:gd name="T29" fmla="*/ 2147483647 h 120"/>
                <a:gd name="T30" fmla="*/ 2147483647 w 138"/>
                <a:gd name="T31" fmla="*/ 2147483647 h 120"/>
                <a:gd name="T32" fmla="*/ 2147483647 w 138"/>
                <a:gd name="T33" fmla="*/ 2147483647 h 120"/>
                <a:gd name="T34" fmla="*/ 2147483647 w 138"/>
                <a:gd name="T35" fmla="*/ 2147483647 h 120"/>
                <a:gd name="T36" fmla="*/ 2147483647 w 138"/>
                <a:gd name="T37" fmla="*/ 2147483647 h 120"/>
                <a:gd name="T38" fmla="*/ 2147483647 w 138"/>
                <a:gd name="T39" fmla="*/ 2147483647 h 120"/>
                <a:gd name="T40" fmla="*/ 2147483647 w 138"/>
                <a:gd name="T41" fmla="*/ 2147483647 h 120"/>
                <a:gd name="T42" fmla="*/ 2147483647 w 138"/>
                <a:gd name="T43" fmla="*/ 2147483647 h 120"/>
                <a:gd name="T44" fmla="*/ 2147483647 w 138"/>
                <a:gd name="T45" fmla="*/ 2147483647 h 120"/>
                <a:gd name="T46" fmla="*/ 2147483647 w 138"/>
                <a:gd name="T47" fmla="*/ 2147483647 h 120"/>
                <a:gd name="T48" fmla="*/ 2147483647 w 138"/>
                <a:gd name="T49" fmla="*/ 0 h 120"/>
                <a:gd name="T50" fmla="*/ 2147483647 w 138"/>
                <a:gd name="T51" fmla="*/ 0 h 12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138"/>
                <a:gd name="T79" fmla="*/ 0 h 120"/>
                <a:gd name="T80" fmla="*/ 138 w 138"/>
                <a:gd name="T81" fmla="*/ 120 h 120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138" h="120">
                  <a:moveTo>
                    <a:pt x="54" y="0"/>
                  </a:moveTo>
                  <a:lnTo>
                    <a:pt x="36" y="0"/>
                  </a:lnTo>
                  <a:lnTo>
                    <a:pt x="30" y="12"/>
                  </a:lnTo>
                  <a:lnTo>
                    <a:pt x="24" y="18"/>
                  </a:lnTo>
                  <a:lnTo>
                    <a:pt x="24" y="30"/>
                  </a:lnTo>
                  <a:lnTo>
                    <a:pt x="6" y="66"/>
                  </a:lnTo>
                  <a:lnTo>
                    <a:pt x="0" y="72"/>
                  </a:lnTo>
                  <a:lnTo>
                    <a:pt x="42" y="72"/>
                  </a:lnTo>
                  <a:lnTo>
                    <a:pt x="60" y="78"/>
                  </a:lnTo>
                  <a:lnTo>
                    <a:pt x="66" y="78"/>
                  </a:lnTo>
                  <a:lnTo>
                    <a:pt x="66" y="114"/>
                  </a:lnTo>
                  <a:lnTo>
                    <a:pt x="72" y="120"/>
                  </a:lnTo>
                  <a:lnTo>
                    <a:pt x="138" y="120"/>
                  </a:lnTo>
                  <a:lnTo>
                    <a:pt x="126" y="114"/>
                  </a:lnTo>
                  <a:lnTo>
                    <a:pt x="114" y="102"/>
                  </a:lnTo>
                  <a:lnTo>
                    <a:pt x="102" y="78"/>
                  </a:lnTo>
                  <a:lnTo>
                    <a:pt x="102" y="66"/>
                  </a:lnTo>
                  <a:lnTo>
                    <a:pt x="90" y="60"/>
                  </a:lnTo>
                  <a:lnTo>
                    <a:pt x="84" y="36"/>
                  </a:lnTo>
                  <a:lnTo>
                    <a:pt x="120" y="36"/>
                  </a:lnTo>
                  <a:lnTo>
                    <a:pt x="120" y="18"/>
                  </a:lnTo>
                  <a:lnTo>
                    <a:pt x="114" y="12"/>
                  </a:lnTo>
                  <a:lnTo>
                    <a:pt x="90" y="12"/>
                  </a:lnTo>
                  <a:lnTo>
                    <a:pt x="90" y="18"/>
                  </a:lnTo>
                  <a:lnTo>
                    <a:pt x="84" y="0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04" name="Italy" descr="© INSCALE GmbH, 05.05.2010&#10;http://www.presentationload.com/">
              <a:extLst>
                <a:ext uri="{FF2B5EF4-FFF2-40B4-BE49-F238E27FC236}">
                  <a16:creationId xmlns:a16="http://schemas.microsoft.com/office/drawing/2014/main" id="{587E351C-68BB-48CC-8BDD-A244C58DE1E2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5766095" y="2819529"/>
              <a:ext cx="344407" cy="373176"/>
            </a:xfrm>
            <a:custGeom>
              <a:avLst/>
              <a:gdLst>
                <a:gd name="T0" fmla="*/ 2147483647 w 780"/>
                <a:gd name="T1" fmla="*/ 2147483647 h 828"/>
                <a:gd name="T2" fmla="*/ 2147483647 w 780"/>
                <a:gd name="T3" fmla="*/ 2147483647 h 828"/>
                <a:gd name="T4" fmla="*/ 2147483647 w 780"/>
                <a:gd name="T5" fmla="*/ 2147483647 h 828"/>
                <a:gd name="T6" fmla="*/ 2147483647 w 780"/>
                <a:gd name="T7" fmla="*/ 2147483647 h 828"/>
                <a:gd name="T8" fmla="*/ 2147483647 w 780"/>
                <a:gd name="T9" fmla="*/ 2147483647 h 828"/>
                <a:gd name="T10" fmla="*/ 2147483647 w 780"/>
                <a:gd name="T11" fmla="*/ 2147483647 h 828"/>
                <a:gd name="T12" fmla="*/ 2147483647 w 780"/>
                <a:gd name="T13" fmla="*/ 2147483647 h 828"/>
                <a:gd name="T14" fmla="*/ 2147483647 w 780"/>
                <a:gd name="T15" fmla="*/ 2147483647 h 828"/>
                <a:gd name="T16" fmla="*/ 2147483647 w 780"/>
                <a:gd name="T17" fmla="*/ 2147483647 h 828"/>
                <a:gd name="T18" fmla="*/ 2147483647 w 780"/>
                <a:gd name="T19" fmla="*/ 2147483647 h 828"/>
                <a:gd name="T20" fmla="*/ 2147483647 w 780"/>
                <a:gd name="T21" fmla="*/ 2147483647 h 828"/>
                <a:gd name="T22" fmla="*/ 2147483647 w 780"/>
                <a:gd name="T23" fmla="*/ 2147483647 h 828"/>
                <a:gd name="T24" fmla="*/ 2147483647 w 780"/>
                <a:gd name="T25" fmla="*/ 2147483647 h 828"/>
                <a:gd name="T26" fmla="*/ 2147483647 w 780"/>
                <a:gd name="T27" fmla="*/ 2147483647 h 828"/>
                <a:gd name="T28" fmla="*/ 2147483647 w 780"/>
                <a:gd name="T29" fmla="*/ 2147483647 h 828"/>
                <a:gd name="T30" fmla="*/ 2147483647 w 780"/>
                <a:gd name="T31" fmla="*/ 2147483647 h 828"/>
                <a:gd name="T32" fmla="*/ 2147483647 w 780"/>
                <a:gd name="T33" fmla="*/ 2147483647 h 828"/>
                <a:gd name="T34" fmla="*/ 2147483647 w 780"/>
                <a:gd name="T35" fmla="*/ 2147483647 h 828"/>
                <a:gd name="T36" fmla="*/ 2147483647 w 780"/>
                <a:gd name="T37" fmla="*/ 2147483647 h 828"/>
                <a:gd name="T38" fmla="*/ 2147483647 w 780"/>
                <a:gd name="T39" fmla="*/ 2147483647 h 828"/>
                <a:gd name="T40" fmla="*/ 2147483647 w 780"/>
                <a:gd name="T41" fmla="*/ 2147483647 h 828"/>
                <a:gd name="T42" fmla="*/ 2147483647 w 780"/>
                <a:gd name="T43" fmla="*/ 2147483647 h 828"/>
                <a:gd name="T44" fmla="*/ 2147483647 w 780"/>
                <a:gd name="T45" fmla="*/ 2147483647 h 828"/>
                <a:gd name="T46" fmla="*/ 2147483647 w 780"/>
                <a:gd name="T47" fmla="*/ 2147483647 h 828"/>
                <a:gd name="T48" fmla="*/ 2147483647 w 780"/>
                <a:gd name="T49" fmla="*/ 2147483647 h 828"/>
                <a:gd name="T50" fmla="*/ 2147483647 w 780"/>
                <a:gd name="T51" fmla="*/ 2147483647 h 828"/>
                <a:gd name="T52" fmla="*/ 2147483647 w 780"/>
                <a:gd name="T53" fmla="*/ 2147483647 h 828"/>
                <a:gd name="T54" fmla="*/ 2147483647 w 780"/>
                <a:gd name="T55" fmla="*/ 2147483647 h 828"/>
                <a:gd name="T56" fmla="*/ 2147483647 w 780"/>
                <a:gd name="T57" fmla="*/ 2147483647 h 828"/>
                <a:gd name="T58" fmla="*/ 2147483647 w 780"/>
                <a:gd name="T59" fmla="*/ 2147483647 h 828"/>
                <a:gd name="T60" fmla="*/ 2147483647 w 780"/>
                <a:gd name="T61" fmla="*/ 2147483647 h 828"/>
                <a:gd name="T62" fmla="*/ 2147483647 w 780"/>
                <a:gd name="T63" fmla="*/ 2147483647 h 828"/>
                <a:gd name="T64" fmla="*/ 2147483647 w 780"/>
                <a:gd name="T65" fmla="*/ 2147483647 h 828"/>
                <a:gd name="T66" fmla="*/ 2147483647 w 780"/>
                <a:gd name="T67" fmla="*/ 2147483647 h 828"/>
                <a:gd name="T68" fmla="*/ 2147483647 w 780"/>
                <a:gd name="T69" fmla="*/ 2147483647 h 828"/>
                <a:gd name="T70" fmla="*/ 2147483647 w 780"/>
                <a:gd name="T71" fmla="*/ 2147483647 h 828"/>
                <a:gd name="T72" fmla="*/ 2147483647 w 780"/>
                <a:gd name="T73" fmla="*/ 2147483647 h 828"/>
                <a:gd name="T74" fmla="*/ 2147483647 w 780"/>
                <a:gd name="T75" fmla="*/ 2147483647 h 828"/>
                <a:gd name="T76" fmla="*/ 2147483647 w 780"/>
                <a:gd name="T77" fmla="*/ 2147483647 h 828"/>
                <a:gd name="T78" fmla="*/ 2147483647 w 780"/>
                <a:gd name="T79" fmla="*/ 2147483647 h 828"/>
                <a:gd name="T80" fmla="*/ 2147483647 w 780"/>
                <a:gd name="T81" fmla="*/ 2147483647 h 828"/>
                <a:gd name="T82" fmla="*/ 2147483647 w 780"/>
                <a:gd name="T83" fmla="*/ 2147483647 h 828"/>
                <a:gd name="T84" fmla="*/ 2147483647 w 780"/>
                <a:gd name="T85" fmla="*/ 2147483647 h 828"/>
                <a:gd name="T86" fmla="*/ 2147483647 w 780"/>
                <a:gd name="T87" fmla="*/ 2147483647 h 828"/>
                <a:gd name="T88" fmla="*/ 2147483647 w 780"/>
                <a:gd name="T89" fmla="*/ 2147483647 h 828"/>
                <a:gd name="T90" fmla="*/ 2147483647 w 780"/>
                <a:gd name="T91" fmla="*/ 2147483647 h 828"/>
                <a:gd name="T92" fmla="*/ 2147483647 w 780"/>
                <a:gd name="T93" fmla="*/ 2147483647 h 828"/>
                <a:gd name="T94" fmla="*/ 2147483647 w 780"/>
                <a:gd name="T95" fmla="*/ 2147483647 h 828"/>
                <a:gd name="T96" fmla="*/ 2147483647 w 780"/>
                <a:gd name="T97" fmla="*/ 2147483647 h 828"/>
                <a:gd name="T98" fmla="*/ 2147483647 w 780"/>
                <a:gd name="T99" fmla="*/ 2147483647 h 828"/>
                <a:gd name="T100" fmla="*/ 2147483647 w 780"/>
                <a:gd name="T101" fmla="*/ 2147483647 h 828"/>
                <a:gd name="T102" fmla="*/ 2147483647 w 780"/>
                <a:gd name="T103" fmla="*/ 2147483647 h 828"/>
                <a:gd name="T104" fmla="*/ 2147483647 w 780"/>
                <a:gd name="T105" fmla="*/ 2147483647 h 828"/>
                <a:gd name="T106" fmla="*/ 2147483647 w 780"/>
                <a:gd name="T107" fmla="*/ 2147483647 h 828"/>
                <a:gd name="T108" fmla="*/ 2147483647 w 780"/>
                <a:gd name="T109" fmla="*/ 2147483647 h 828"/>
                <a:gd name="T110" fmla="*/ 2147483647 w 780"/>
                <a:gd name="T111" fmla="*/ 2147483647 h 828"/>
                <a:gd name="T112" fmla="*/ 2147483647 w 780"/>
                <a:gd name="T113" fmla="*/ 2147483647 h 82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780"/>
                <a:gd name="T172" fmla="*/ 0 h 828"/>
                <a:gd name="T173" fmla="*/ 780 w 780"/>
                <a:gd name="T174" fmla="*/ 828 h 828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780" h="828">
                  <a:moveTo>
                    <a:pt x="570" y="720"/>
                  </a:moveTo>
                  <a:lnTo>
                    <a:pt x="558" y="714"/>
                  </a:lnTo>
                  <a:lnTo>
                    <a:pt x="552" y="708"/>
                  </a:lnTo>
                  <a:lnTo>
                    <a:pt x="540" y="708"/>
                  </a:lnTo>
                  <a:lnTo>
                    <a:pt x="534" y="714"/>
                  </a:lnTo>
                  <a:lnTo>
                    <a:pt x="522" y="720"/>
                  </a:lnTo>
                  <a:lnTo>
                    <a:pt x="516" y="726"/>
                  </a:lnTo>
                  <a:lnTo>
                    <a:pt x="468" y="726"/>
                  </a:lnTo>
                  <a:lnTo>
                    <a:pt x="456" y="720"/>
                  </a:lnTo>
                  <a:lnTo>
                    <a:pt x="444" y="708"/>
                  </a:lnTo>
                  <a:lnTo>
                    <a:pt x="438" y="708"/>
                  </a:lnTo>
                  <a:lnTo>
                    <a:pt x="420" y="726"/>
                  </a:lnTo>
                  <a:lnTo>
                    <a:pt x="402" y="714"/>
                  </a:lnTo>
                  <a:lnTo>
                    <a:pt x="396" y="714"/>
                  </a:lnTo>
                  <a:lnTo>
                    <a:pt x="384" y="726"/>
                  </a:lnTo>
                  <a:lnTo>
                    <a:pt x="384" y="738"/>
                  </a:lnTo>
                  <a:lnTo>
                    <a:pt x="396" y="750"/>
                  </a:lnTo>
                  <a:lnTo>
                    <a:pt x="420" y="762"/>
                  </a:lnTo>
                  <a:lnTo>
                    <a:pt x="426" y="762"/>
                  </a:lnTo>
                  <a:lnTo>
                    <a:pt x="444" y="780"/>
                  </a:lnTo>
                  <a:lnTo>
                    <a:pt x="444" y="786"/>
                  </a:lnTo>
                  <a:lnTo>
                    <a:pt x="456" y="786"/>
                  </a:lnTo>
                  <a:lnTo>
                    <a:pt x="468" y="798"/>
                  </a:lnTo>
                  <a:lnTo>
                    <a:pt x="480" y="804"/>
                  </a:lnTo>
                  <a:lnTo>
                    <a:pt x="498" y="798"/>
                  </a:lnTo>
                  <a:lnTo>
                    <a:pt x="504" y="804"/>
                  </a:lnTo>
                  <a:lnTo>
                    <a:pt x="516" y="810"/>
                  </a:lnTo>
                  <a:lnTo>
                    <a:pt x="522" y="822"/>
                  </a:lnTo>
                  <a:lnTo>
                    <a:pt x="534" y="828"/>
                  </a:lnTo>
                  <a:lnTo>
                    <a:pt x="558" y="828"/>
                  </a:lnTo>
                  <a:lnTo>
                    <a:pt x="570" y="816"/>
                  </a:lnTo>
                  <a:lnTo>
                    <a:pt x="570" y="792"/>
                  </a:lnTo>
                  <a:lnTo>
                    <a:pt x="564" y="780"/>
                  </a:lnTo>
                  <a:lnTo>
                    <a:pt x="564" y="768"/>
                  </a:lnTo>
                  <a:lnTo>
                    <a:pt x="570" y="750"/>
                  </a:lnTo>
                  <a:lnTo>
                    <a:pt x="576" y="738"/>
                  </a:lnTo>
                  <a:lnTo>
                    <a:pt x="582" y="732"/>
                  </a:lnTo>
                  <a:lnTo>
                    <a:pt x="582" y="714"/>
                  </a:lnTo>
                  <a:lnTo>
                    <a:pt x="576" y="702"/>
                  </a:lnTo>
                  <a:lnTo>
                    <a:pt x="570" y="720"/>
                  </a:lnTo>
                  <a:close/>
                  <a:moveTo>
                    <a:pt x="180" y="468"/>
                  </a:moveTo>
                  <a:lnTo>
                    <a:pt x="156" y="480"/>
                  </a:lnTo>
                  <a:lnTo>
                    <a:pt x="150" y="486"/>
                  </a:lnTo>
                  <a:lnTo>
                    <a:pt x="138" y="492"/>
                  </a:lnTo>
                  <a:lnTo>
                    <a:pt x="132" y="498"/>
                  </a:lnTo>
                  <a:lnTo>
                    <a:pt x="126" y="498"/>
                  </a:lnTo>
                  <a:lnTo>
                    <a:pt x="114" y="492"/>
                  </a:lnTo>
                  <a:lnTo>
                    <a:pt x="102" y="480"/>
                  </a:lnTo>
                  <a:lnTo>
                    <a:pt x="96" y="498"/>
                  </a:lnTo>
                  <a:lnTo>
                    <a:pt x="102" y="504"/>
                  </a:lnTo>
                  <a:lnTo>
                    <a:pt x="114" y="510"/>
                  </a:lnTo>
                  <a:lnTo>
                    <a:pt x="120" y="522"/>
                  </a:lnTo>
                  <a:lnTo>
                    <a:pt x="120" y="540"/>
                  </a:lnTo>
                  <a:lnTo>
                    <a:pt x="114" y="558"/>
                  </a:lnTo>
                  <a:lnTo>
                    <a:pt x="114" y="570"/>
                  </a:lnTo>
                  <a:lnTo>
                    <a:pt x="126" y="582"/>
                  </a:lnTo>
                  <a:lnTo>
                    <a:pt x="114" y="588"/>
                  </a:lnTo>
                  <a:lnTo>
                    <a:pt x="120" y="636"/>
                  </a:lnTo>
                  <a:lnTo>
                    <a:pt x="108" y="636"/>
                  </a:lnTo>
                  <a:lnTo>
                    <a:pt x="126" y="654"/>
                  </a:lnTo>
                  <a:lnTo>
                    <a:pt x="138" y="654"/>
                  </a:lnTo>
                  <a:lnTo>
                    <a:pt x="144" y="642"/>
                  </a:lnTo>
                  <a:lnTo>
                    <a:pt x="156" y="630"/>
                  </a:lnTo>
                  <a:lnTo>
                    <a:pt x="156" y="618"/>
                  </a:lnTo>
                  <a:lnTo>
                    <a:pt x="168" y="630"/>
                  </a:lnTo>
                  <a:lnTo>
                    <a:pt x="180" y="636"/>
                  </a:lnTo>
                  <a:lnTo>
                    <a:pt x="186" y="636"/>
                  </a:lnTo>
                  <a:lnTo>
                    <a:pt x="192" y="630"/>
                  </a:lnTo>
                  <a:lnTo>
                    <a:pt x="198" y="618"/>
                  </a:lnTo>
                  <a:lnTo>
                    <a:pt x="198" y="594"/>
                  </a:lnTo>
                  <a:lnTo>
                    <a:pt x="204" y="582"/>
                  </a:lnTo>
                  <a:lnTo>
                    <a:pt x="204" y="558"/>
                  </a:lnTo>
                  <a:lnTo>
                    <a:pt x="198" y="552"/>
                  </a:lnTo>
                  <a:lnTo>
                    <a:pt x="192" y="552"/>
                  </a:lnTo>
                  <a:lnTo>
                    <a:pt x="192" y="546"/>
                  </a:lnTo>
                  <a:lnTo>
                    <a:pt x="198" y="540"/>
                  </a:lnTo>
                  <a:lnTo>
                    <a:pt x="204" y="540"/>
                  </a:lnTo>
                  <a:lnTo>
                    <a:pt x="210" y="534"/>
                  </a:lnTo>
                  <a:lnTo>
                    <a:pt x="210" y="522"/>
                  </a:lnTo>
                  <a:lnTo>
                    <a:pt x="204" y="510"/>
                  </a:lnTo>
                  <a:lnTo>
                    <a:pt x="204" y="492"/>
                  </a:lnTo>
                  <a:lnTo>
                    <a:pt x="198" y="480"/>
                  </a:lnTo>
                  <a:lnTo>
                    <a:pt x="186" y="474"/>
                  </a:lnTo>
                  <a:lnTo>
                    <a:pt x="180" y="468"/>
                  </a:lnTo>
                  <a:close/>
                  <a:moveTo>
                    <a:pt x="774" y="546"/>
                  </a:moveTo>
                  <a:lnTo>
                    <a:pt x="768" y="534"/>
                  </a:lnTo>
                  <a:lnTo>
                    <a:pt x="756" y="528"/>
                  </a:lnTo>
                  <a:lnTo>
                    <a:pt x="738" y="510"/>
                  </a:lnTo>
                  <a:lnTo>
                    <a:pt x="678" y="480"/>
                  </a:lnTo>
                  <a:lnTo>
                    <a:pt x="672" y="480"/>
                  </a:lnTo>
                  <a:lnTo>
                    <a:pt x="660" y="474"/>
                  </a:lnTo>
                  <a:lnTo>
                    <a:pt x="648" y="474"/>
                  </a:lnTo>
                  <a:lnTo>
                    <a:pt x="630" y="468"/>
                  </a:lnTo>
                  <a:lnTo>
                    <a:pt x="606" y="456"/>
                  </a:lnTo>
                  <a:lnTo>
                    <a:pt x="606" y="450"/>
                  </a:lnTo>
                  <a:lnTo>
                    <a:pt x="612" y="438"/>
                  </a:lnTo>
                  <a:lnTo>
                    <a:pt x="624" y="426"/>
                  </a:lnTo>
                  <a:lnTo>
                    <a:pt x="624" y="420"/>
                  </a:lnTo>
                  <a:lnTo>
                    <a:pt x="618" y="414"/>
                  </a:lnTo>
                  <a:lnTo>
                    <a:pt x="612" y="414"/>
                  </a:lnTo>
                  <a:lnTo>
                    <a:pt x="594" y="408"/>
                  </a:lnTo>
                  <a:lnTo>
                    <a:pt x="552" y="408"/>
                  </a:lnTo>
                  <a:lnTo>
                    <a:pt x="540" y="402"/>
                  </a:lnTo>
                  <a:lnTo>
                    <a:pt x="534" y="396"/>
                  </a:lnTo>
                  <a:lnTo>
                    <a:pt x="516" y="384"/>
                  </a:lnTo>
                  <a:lnTo>
                    <a:pt x="492" y="360"/>
                  </a:lnTo>
                  <a:lnTo>
                    <a:pt x="480" y="342"/>
                  </a:lnTo>
                  <a:lnTo>
                    <a:pt x="474" y="336"/>
                  </a:lnTo>
                  <a:lnTo>
                    <a:pt x="468" y="324"/>
                  </a:lnTo>
                  <a:lnTo>
                    <a:pt x="468" y="312"/>
                  </a:lnTo>
                  <a:lnTo>
                    <a:pt x="450" y="276"/>
                  </a:lnTo>
                  <a:lnTo>
                    <a:pt x="438" y="270"/>
                  </a:lnTo>
                  <a:lnTo>
                    <a:pt x="432" y="264"/>
                  </a:lnTo>
                  <a:lnTo>
                    <a:pt x="420" y="258"/>
                  </a:lnTo>
                  <a:lnTo>
                    <a:pt x="414" y="252"/>
                  </a:lnTo>
                  <a:lnTo>
                    <a:pt x="378" y="222"/>
                  </a:lnTo>
                  <a:lnTo>
                    <a:pt x="372" y="210"/>
                  </a:lnTo>
                  <a:lnTo>
                    <a:pt x="360" y="198"/>
                  </a:lnTo>
                  <a:lnTo>
                    <a:pt x="360" y="186"/>
                  </a:lnTo>
                  <a:lnTo>
                    <a:pt x="366" y="180"/>
                  </a:lnTo>
                  <a:lnTo>
                    <a:pt x="384" y="180"/>
                  </a:lnTo>
                  <a:lnTo>
                    <a:pt x="384" y="174"/>
                  </a:lnTo>
                  <a:lnTo>
                    <a:pt x="372" y="162"/>
                  </a:lnTo>
                  <a:lnTo>
                    <a:pt x="366" y="150"/>
                  </a:lnTo>
                  <a:lnTo>
                    <a:pt x="366" y="138"/>
                  </a:lnTo>
                  <a:lnTo>
                    <a:pt x="402" y="120"/>
                  </a:lnTo>
                  <a:lnTo>
                    <a:pt x="408" y="114"/>
                  </a:lnTo>
                  <a:lnTo>
                    <a:pt x="414" y="114"/>
                  </a:lnTo>
                  <a:lnTo>
                    <a:pt x="438" y="108"/>
                  </a:lnTo>
                  <a:lnTo>
                    <a:pt x="444" y="72"/>
                  </a:lnTo>
                  <a:lnTo>
                    <a:pt x="432" y="66"/>
                  </a:lnTo>
                  <a:lnTo>
                    <a:pt x="438" y="60"/>
                  </a:lnTo>
                  <a:lnTo>
                    <a:pt x="438" y="42"/>
                  </a:lnTo>
                  <a:lnTo>
                    <a:pt x="384" y="42"/>
                  </a:lnTo>
                  <a:lnTo>
                    <a:pt x="378" y="24"/>
                  </a:lnTo>
                  <a:lnTo>
                    <a:pt x="366" y="24"/>
                  </a:lnTo>
                  <a:lnTo>
                    <a:pt x="366" y="6"/>
                  </a:lnTo>
                  <a:lnTo>
                    <a:pt x="360" y="0"/>
                  </a:lnTo>
                  <a:lnTo>
                    <a:pt x="342" y="0"/>
                  </a:lnTo>
                  <a:lnTo>
                    <a:pt x="336" y="6"/>
                  </a:lnTo>
                  <a:lnTo>
                    <a:pt x="336" y="12"/>
                  </a:lnTo>
                  <a:lnTo>
                    <a:pt x="294" y="12"/>
                  </a:lnTo>
                  <a:lnTo>
                    <a:pt x="282" y="30"/>
                  </a:lnTo>
                  <a:lnTo>
                    <a:pt x="270" y="24"/>
                  </a:lnTo>
                  <a:lnTo>
                    <a:pt x="252" y="24"/>
                  </a:lnTo>
                  <a:lnTo>
                    <a:pt x="246" y="42"/>
                  </a:lnTo>
                  <a:lnTo>
                    <a:pt x="222" y="42"/>
                  </a:lnTo>
                  <a:lnTo>
                    <a:pt x="222" y="48"/>
                  </a:lnTo>
                  <a:lnTo>
                    <a:pt x="234" y="60"/>
                  </a:lnTo>
                  <a:lnTo>
                    <a:pt x="228" y="72"/>
                  </a:lnTo>
                  <a:lnTo>
                    <a:pt x="210" y="60"/>
                  </a:lnTo>
                  <a:lnTo>
                    <a:pt x="192" y="66"/>
                  </a:lnTo>
                  <a:lnTo>
                    <a:pt x="180" y="48"/>
                  </a:lnTo>
                  <a:lnTo>
                    <a:pt x="174" y="72"/>
                  </a:lnTo>
                  <a:lnTo>
                    <a:pt x="162" y="84"/>
                  </a:lnTo>
                  <a:lnTo>
                    <a:pt x="162" y="102"/>
                  </a:lnTo>
                  <a:lnTo>
                    <a:pt x="138" y="78"/>
                  </a:lnTo>
                  <a:lnTo>
                    <a:pt x="132" y="78"/>
                  </a:lnTo>
                  <a:lnTo>
                    <a:pt x="132" y="72"/>
                  </a:lnTo>
                  <a:lnTo>
                    <a:pt x="126" y="66"/>
                  </a:lnTo>
                  <a:lnTo>
                    <a:pt x="126" y="60"/>
                  </a:lnTo>
                  <a:lnTo>
                    <a:pt x="120" y="54"/>
                  </a:lnTo>
                  <a:lnTo>
                    <a:pt x="108" y="54"/>
                  </a:lnTo>
                  <a:lnTo>
                    <a:pt x="102" y="60"/>
                  </a:lnTo>
                  <a:lnTo>
                    <a:pt x="102" y="78"/>
                  </a:lnTo>
                  <a:lnTo>
                    <a:pt x="84" y="96"/>
                  </a:lnTo>
                  <a:lnTo>
                    <a:pt x="78" y="96"/>
                  </a:lnTo>
                  <a:lnTo>
                    <a:pt x="66" y="84"/>
                  </a:lnTo>
                  <a:lnTo>
                    <a:pt x="54" y="84"/>
                  </a:lnTo>
                  <a:lnTo>
                    <a:pt x="42" y="96"/>
                  </a:lnTo>
                  <a:lnTo>
                    <a:pt x="30" y="96"/>
                  </a:lnTo>
                  <a:lnTo>
                    <a:pt x="30" y="102"/>
                  </a:lnTo>
                  <a:lnTo>
                    <a:pt x="24" y="102"/>
                  </a:lnTo>
                  <a:lnTo>
                    <a:pt x="18" y="108"/>
                  </a:lnTo>
                  <a:lnTo>
                    <a:pt x="42" y="132"/>
                  </a:lnTo>
                  <a:lnTo>
                    <a:pt x="42" y="138"/>
                  </a:lnTo>
                  <a:lnTo>
                    <a:pt x="24" y="156"/>
                  </a:lnTo>
                  <a:lnTo>
                    <a:pt x="0" y="156"/>
                  </a:lnTo>
                  <a:lnTo>
                    <a:pt x="12" y="174"/>
                  </a:lnTo>
                  <a:lnTo>
                    <a:pt x="24" y="174"/>
                  </a:lnTo>
                  <a:lnTo>
                    <a:pt x="30" y="180"/>
                  </a:lnTo>
                  <a:lnTo>
                    <a:pt x="30" y="192"/>
                  </a:lnTo>
                  <a:lnTo>
                    <a:pt x="24" y="198"/>
                  </a:lnTo>
                  <a:lnTo>
                    <a:pt x="24" y="204"/>
                  </a:lnTo>
                  <a:lnTo>
                    <a:pt x="18" y="210"/>
                  </a:lnTo>
                  <a:lnTo>
                    <a:pt x="18" y="216"/>
                  </a:lnTo>
                  <a:lnTo>
                    <a:pt x="24" y="222"/>
                  </a:lnTo>
                  <a:lnTo>
                    <a:pt x="36" y="228"/>
                  </a:lnTo>
                  <a:lnTo>
                    <a:pt x="42" y="228"/>
                  </a:lnTo>
                  <a:lnTo>
                    <a:pt x="42" y="234"/>
                  </a:lnTo>
                  <a:lnTo>
                    <a:pt x="66" y="234"/>
                  </a:lnTo>
                  <a:lnTo>
                    <a:pt x="72" y="240"/>
                  </a:lnTo>
                  <a:lnTo>
                    <a:pt x="72" y="246"/>
                  </a:lnTo>
                  <a:lnTo>
                    <a:pt x="54" y="264"/>
                  </a:lnTo>
                  <a:lnTo>
                    <a:pt x="54" y="270"/>
                  </a:lnTo>
                  <a:lnTo>
                    <a:pt x="66" y="270"/>
                  </a:lnTo>
                  <a:lnTo>
                    <a:pt x="90" y="258"/>
                  </a:lnTo>
                  <a:lnTo>
                    <a:pt x="120" y="228"/>
                  </a:lnTo>
                  <a:lnTo>
                    <a:pt x="144" y="216"/>
                  </a:lnTo>
                  <a:lnTo>
                    <a:pt x="156" y="216"/>
                  </a:lnTo>
                  <a:lnTo>
                    <a:pt x="168" y="222"/>
                  </a:lnTo>
                  <a:lnTo>
                    <a:pt x="204" y="234"/>
                  </a:lnTo>
                  <a:lnTo>
                    <a:pt x="216" y="240"/>
                  </a:lnTo>
                  <a:lnTo>
                    <a:pt x="228" y="252"/>
                  </a:lnTo>
                  <a:lnTo>
                    <a:pt x="234" y="264"/>
                  </a:lnTo>
                  <a:lnTo>
                    <a:pt x="234" y="276"/>
                  </a:lnTo>
                  <a:lnTo>
                    <a:pt x="240" y="282"/>
                  </a:lnTo>
                  <a:lnTo>
                    <a:pt x="240" y="288"/>
                  </a:lnTo>
                  <a:lnTo>
                    <a:pt x="252" y="300"/>
                  </a:lnTo>
                  <a:lnTo>
                    <a:pt x="252" y="306"/>
                  </a:lnTo>
                  <a:lnTo>
                    <a:pt x="246" y="318"/>
                  </a:lnTo>
                  <a:lnTo>
                    <a:pt x="246" y="324"/>
                  </a:lnTo>
                  <a:lnTo>
                    <a:pt x="258" y="336"/>
                  </a:lnTo>
                  <a:lnTo>
                    <a:pt x="282" y="348"/>
                  </a:lnTo>
                  <a:lnTo>
                    <a:pt x="288" y="354"/>
                  </a:lnTo>
                  <a:lnTo>
                    <a:pt x="294" y="354"/>
                  </a:lnTo>
                  <a:lnTo>
                    <a:pt x="300" y="372"/>
                  </a:lnTo>
                  <a:lnTo>
                    <a:pt x="330" y="372"/>
                  </a:lnTo>
                  <a:lnTo>
                    <a:pt x="348" y="390"/>
                  </a:lnTo>
                  <a:lnTo>
                    <a:pt x="354" y="402"/>
                  </a:lnTo>
                  <a:lnTo>
                    <a:pt x="366" y="414"/>
                  </a:lnTo>
                  <a:lnTo>
                    <a:pt x="378" y="420"/>
                  </a:lnTo>
                  <a:lnTo>
                    <a:pt x="384" y="432"/>
                  </a:lnTo>
                  <a:lnTo>
                    <a:pt x="420" y="468"/>
                  </a:lnTo>
                  <a:lnTo>
                    <a:pt x="456" y="468"/>
                  </a:lnTo>
                  <a:lnTo>
                    <a:pt x="462" y="474"/>
                  </a:lnTo>
                  <a:lnTo>
                    <a:pt x="468" y="486"/>
                  </a:lnTo>
                  <a:lnTo>
                    <a:pt x="492" y="498"/>
                  </a:lnTo>
                  <a:lnTo>
                    <a:pt x="510" y="504"/>
                  </a:lnTo>
                  <a:lnTo>
                    <a:pt x="528" y="504"/>
                  </a:lnTo>
                  <a:lnTo>
                    <a:pt x="540" y="510"/>
                  </a:lnTo>
                  <a:lnTo>
                    <a:pt x="546" y="510"/>
                  </a:lnTo>
                  <a:lnTo>
                    <a:pt x="552" y="522"/>
                  </a:lnTo>
                  <a:lnTo>
                    <a:pt x="552" y="534"/>
                  </a:lnTo>
                  <a:lnTo>
                    <a:pt x="564" y="558"/>
                  </a:lnTo>
                  <a:lnTo>
                    <a:pt x="570" y="564"/>
                  </a:lnTo>
                  <a:lnTo>
                    <a:pt x="582" y="564"/>
                  </a:lnTo>
                  <a:lnTo>
                    <a:pt x="594" y="558"/>
                  </a:lnTo>
                  <a:lnTo>
                    <a:pt x="600" y="558"/>
                  </a:lnTo>
                  <a:lnTo>
                    <a:pt x="600" y="570"/>
                  </a:lnTo>
                  <a:lnTo>
                    <a:pt x="606" y="582"/>
                  </a:lnTo>
                  <a:lnTo>
                    <a:pt x="606" y="606"/>
                  </a:lnTo>
                  <a:lnTo>
                    <a:pt x="612" y="618"/>
                  </a:lnTo>
                  <a:lnTo>
                    <a:pt x="630" y="636"/>
                  </a:lnTo>
                  <a:lnTo>
                    <a:pt x="630" y="666"/>
                  </a:lnTo>
                  <a:lnTo>
                    <a:pt x="612" y="666"/>
                  </a:lnTo>
                  <a:lnTo>
                    <a:pt x="612" y="690"/>
                  </a:lnTo>
                  <a:lnTo>
                    <a:pt x="606" y="696"/>
                  </a:lnTo>
                  <a:lnTo>
                    <a:pt x="600" y="708"/>
                  </a:lnTo>
                  <a:lnTo>
                    <a:pt x="594" y="714"/>
                  </a:lnTo>
                  <a:lnTo>
                    <a:pt x="594" y="732"/>
                  </a:lnTo>
                  <a:lnTo>
                    <a:pt x="606" y="732"/>
                  </a:lnTo>
                  <a:lnTo>
                    <a:pt x="618" y="726"/>
                  </a:lnTo>
                  <a:lnTo>
                    <a:pt x="624" y="726"/>
                  </a:lnTo>
                  <a:lnTo>
                    <a:pt x="636" y="702"/>
                  </a:lnTo>
                  <a:lnTo>
                    <a:pt x="654" y="696"/>
                  </a:lnTo>
                  <a:lnTo>
                    <a:pt x="654" y="666"/>
                  </a:lnTo>
                  <a:lnTo>
                    <a:pt x="666" y="654"/>
                  </a:lnTo>
                  <a:lnTo>
                    <a:pt x="678" y="654"/>
                  </a:lnTo>
                  <a:lnTo>
                    <a:pt x="684" y="648"/>
                  </a:lnTo>
                  <a:lnTo>
                    <a:pt x="696" y="648"/>
                  </a:lnTo>
                  <a:lnTo>
                    <a:pt x="696" y="636"/>
                  </a:lnTo>
                  <a:lnTo>
                    <a:pt x="690" y="630"/>
                  </a:lnTo>
                  <a:lnTo>
                    <a:pt x="690" y="618"/>
                  </a:lnTo>
                  <a:lnTo>
                    <a:pt x="678" y="606"/>
                  </a:lnTo>
                  <a:lnTo>
                    <a:pt x="666" y="606"/>
                  </a:lnTo>
                  <a:lnTo>
                    <a:pt x="648" y="588"/>
                  </a:lnTo>
                  <a:lnTo>
                    <a:pt x="654" y="582"/>
                  </a:lnTo>
                  <a:lnTo>
                    <a:pt x="660" y="570"/>
                  </a:lnTo>
                  <a:lnTo>
                    <a:pt x="666" y="552"/>
                  </a:lnTo>
                  <a:lnTo>
                    <a:pt x="672" y="540"/>
                  </a:lnTo>
                  <a:lnTo>
                    <a:pt x="684" y="528"/>
                  </a:lnTo>
                  <a:lnTo>
                    <a:pt x="690" y="534"/>
                  </a:lnTo>
                  <a:lnTo>
                    <a:pt x="702" y="534"/>
                  </a:lnTo>
                  <a:lnTo>
                    <a:pt x="708" y="540"/>
                  </a:lnTo>
                  <a:lnTo>
                    <a:pt x="738" y="540"/>
                  </a:lnTo>
                  <a:lnTo>
                    <a:pt x="738" y="552"/>
                  </a:lnTo>
                  <a:lnTo>
                    <a:pt x="744" y="558"/>
                  </a:lnTo>
                  <a:lnTo>
                    <a:pt x="744" y="564"/>
                  </a:lnTo>
                  <a:lnTo>
                    <a:pt x="750" y="576"/>
                  </a:lnTo>
                  <a:lnTo>
                    <a:pt x="762" y="576"/>
                  </a:lnTo>
                  <a:lnTo>
                    <a:pt x="774" y="570"/>
                  </a:lnTo>
                  <a:lnTo>
                    <a:pt x="780" y="564"/>
                  </a:lnTo>
                  <a:lnTo>
                    <a:pt x="780" y="558"/>
                  </a:lnTo>
                  <a:lnTo>
                    <a:pt x="774" y="546"/>
                  </a:lnTo>
                  <a:close/>
                </a:path>
              </a:pathLst>
            </a:custGeom>
            <a:solidFill>
              <a:srgbClr val="24771B"/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05" name="Israel" descr="© INSCALE GmbH, 05.05.2010&#10;http://www.presentationload.com/">
              <a:extLst>
                <a:ext uri="{FF2B5EF4-FFF2-40B4-BE49-F238E27FC236}">
                  <a16:creationId xmlns:a16="http://schemas.microsoft.com/office/drawing/2014/main" id="{280D9D5F-DF60-4A06-AB54-3458CA0A453D}"/>
                </a:ext>
              </a:extLst>
            </p:cNvPr>
            <p:cNvSpPr>
              <a:spLocks/>
            </p:cNvSpPr>
            <p:nvPr/>
          </p:nvSpPr>
          <p:spPr bwMode="gray">
            <a:xfrm>
              <a:off x="6596164" y="3311803"/>
              <a:ext cx="46026" cy="142918"/>
            </a:xfrm>
            <a:custGeom>
              <a:avLst/>
              <a:gdLst>
                <a:gd name="T0" fmla="*/ 0 w 102"/>
                <a:gd name="T1" fmla="*/ 2147483647 h 324"/>
                <a:gd name="T2" fmla="*/ 2147483647 w 102"/>
                <a:gd name="T3" fmla="*/ 2147483647 h 324"/>
                <a:gd name="T4" fmla="*/ 2147483647 w 102"/>
                <a:gd name="T5" fmla="*/ 2147483647 h 324"/>
                <a:gd name="T6" fmla="*/ 2147483647 w 102"/>
                <a:gd name="T7" fmla="*/ 2147483647 h 324"/>
                <a:gd name="T8" fmla="*/ 2147483647 w 102"/>
                <a:gd name="T9" fmla="*/ 2147483647 h 324"/>
                <a:gd name="T10" fmla="*/ 2147483647 w 102"/>
                <a:gd name="T11" fmla="*/ 2147483647 h 324"/>
                <a:gd name="T12" fmla="*/ 2147483647 w 102"/>
                <a:gd name="T13" fmla="*/ 2147483647 h 324"/>
                <a:gd name="T14" fmla="*/ 2147483647 w 102"/>
                <a:gd name="T15" fmla="*/ 2147483647 h 324"/>
                <a:gd name="T16" fmla="*/ 2147483647 w 102"/>
                <a:gd name="T17" fmla="*/ 2147483647 h 324"/>
                <a:gd name="T18" fmla="*/ 2147483647 w 102"/>
                <a:gd name="T19" fmla="*/ 2147483647 h 324"/>
                <a:gd name="T20" fmla="*/ 2147483647 w 102"/>
                <a:gd name="T21" fmla="*/ 2147483647 h 324"/>
                <a:gd name="T22" fmla="*/ 2147483647 w 102"/>
                <a:gd name="T23" fmla="*/ 2147483647 h 324"/>
                <a:gd name="T24" fmla="*/ 2147483647 w 102"/>
                <a:gd name="T25" fmla="*/ 2147483647 h 324"/>
                <a:gd name="T26" fmla="*/ 2147483647 w 102"/>
                <a:gd name="T27" fmla="*/ 2147483647 h 324"/>
                <a:gd name="T28" fmla="*/ 2147483647 w 102"/>
                <a:gd name="T29" fmla="*/ 2147483647 h 324"/>
                <a:gd name="T30" fmla="*/ 2147483647 w 102"/>
                <a:gd name="T31" fmla="*/ 2147483647 h 324"/>
                <a:gd name="T32" fmla="*/ 2147483647 w 102"/>
                <a:gd name="T33" fmla="*/ 2147483647 h 324"/>
                <a:gd name="T34" fmla="*/ 2147483647 w 102"/>
                <a:gd name="T35" fmla="*/ 2147483647 h 324"/>
                <a:gd name="T36" fmla="*/ 2147483647 w 102"/>
                <a:gd name="T37" fmla="*/ 2147483647 h 324"/>
                <a:gd name="T38" fmla="*/ 2147483647 w 102"/>
                <a:gd name="T39" fmla="*/ 2147483647 h 324"/>
                <a:gd name="T40" fmla="*/ 2147483647 w 102"/>
                <a:gd name="T41" fmla="*/ 2147483647 h 324"/>
                <a:gd name="T42" fmla="*/ 2147483647 w 102"/>
                <a:gd name="T43" fmla="*/ 2147483647 h 324"/>
                <a:gd name="T44" fmla="*/ 2147483647 w 102"/>
                <a:gd name="T45" fmla="*/ 2147483647 h 324"/>
                <a:gd name="T46" fmla="*/ 2147483647 w 102"/>
                <a:gd name="T47" fmla="*/ 2147483647 h 324"/>
                <a:gd name="T48" fmla="*/ 2147483647 w 102"/>
                <a:gd name="T49" fmla="*/ 0 h 324"/>
                <a:gd name="T50" fmla="*/ 2147483647 w 102"/>
                <a:gd name="T51" fmla="*/ 2147483647 h 324"/>
                <a:gd name="T52" fmla="*/ 2147483647 w 102"/>
                <a:gd name="T53" fmla="*/ 2147483647 h 324"/>
                <a:gd name="T54" fmla="*/ 2147483647 w 102"/>
                <a:gd name="T55" fmla="*/ 2147483647 h 324"/>
                <a:gd name="T56" fmla="*/ 2147483647 w 102"/>
                <a:gd name="T57" fmla="*/ 2147483647 h 324"/>
                <a:gd name="T58" fmla="*/ 2147483647 w 102"/>
                <a:gd name="T59" fmla="*/ 2147483647 h 324"/>
                <a:gd name="T60" fmla="*/ 2147483647 w 102"/>
                <a:gd name="T61" fmla="*/ 2147483647 h 324"/>
                <a:gd name="T62" fmla="*/ 2147483647 w 102"/>
                <a:gd name="T63" fmla="*/ 2147483647 h 324"/>
                <a:gd name="T64" fmla="*/ 2147483647 w 102"/>
                <a:gd name="T65" fmla="*/ 2147483647 h 324"/>
                <a:gd name="T66" fmla="*/ 2147483647 w 102"/>
                <a:gd name="T67" fmla="*/ 2147483647 h 324"/>
                <a:gd name="T68" fmla="*/ 2147483647 w 102"/>
                <a:gd name="T69" fmla="*/ 2147483647 h 324"/>
                <a:gd name="T70" fmla="*/ 2147483647 w 102"/>
                <a:gd name="T71" fmla="*/ 2147483647 h 324"/>
                <a:gd name="T72" fmla="*/ 2147483647 w 102"/>
                <a:gd name="T73" fmla="*/ 2147483647 h 324"/>
                <a:gd name="T74" fmla="*/ 2147483647 w 102"/>
                <a:gd name="T75" fmla="*/ 2147483647 h 324"/>
                <a:gd name="T76" fmla="*/ 2147483647 w 102"/>
                <a:gd name="T77" fmla="*/ 2147483647 h 324"/>
                <a:gd name="T78" fmla="*/ 0 w 102"/>
                <a:gd name="T79" fmla="*/ 2147483647 h 324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102"/>
                <a:gd name="T121" fmla="*/ 0 h 324"/>
                <a:gd name="T122" fmla="*/ 102 w 102"/>
                <a:gd name="T123" fmla="*/ 324 h 324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102" h="324">
                  <a:moveTo>
                    <a:pt x="0" y="168"/>
                  </a:moveTo>
                  <a:lnTo>
                    <a:pt x="54" y="312"/>
                  </a:lnTo>
                  <a:lnTo>
                    <a:pt x="60" y="324"/>
                  </a:lnTo>
                  <a:lnTo>
                    <a:pt x="60" y="306"/>
                  </a:lnTo>
                  <a:lnTo>
                    <a:pt x="66" y="294"/>
                  </a:lnTo>
                  <a:lnTo>
                    <a:pt x="66" y="234"/>
                  </a:lnTo>
                  <a:lnTo>
                    <a:pt x="72" y="228"/>
                  </a:lnTo>
                  <a:lnTo>
                    <a:pt x="78" y="216"/>
                  </a:lnTo>
                  <a:lnTo>
                    <a:pt x="84" y="210"/>
                  </a:lnTo>
                  <a:lnTo>
                    <a:pt x="90" y="198"/>
                  </a:lnTo>
                  <a:lnTo>
                    <a:pt x="90" y="186"/>
                  </a:lnTo>
                  <a:lnTo>
                    <a:pt x="78" y="174"/>
                  </a:lnTo>
                  <a:lnTo>
                    <a:pt x="78" y="162"/>
                  </a:lnTo>
                  <a:lnTo>
                    <a:pt x="72" y="156"/>
                  </a:lnTo>
                  <a:lnTo>
                    <a:pt x="66" y="162"/>
                  </a:lnTo>
                  <a:lnTo>
                    <a:pt x="66" y="168"/>
                  </a:lnTo>
                  <a:lnTo>
                    <a:pt x="60" y="168"/>
                  </a:lnTo>
                  <a:lnTo>
                    <a:pt x="54" y="174"/>
                  </a:lnTo>
                  <a:lnTo>
                    <a:pt x="48" y="168"/>
                  </a:lnTo>
                  <a:lnTo>
                    <a:pt x="48" y="96"/>
                  </a:lnTo>
                  <a:lnTo>
                    <a:pt x="66" y="78"/>
                  </a:lnTo>
                  <a:lnTo>
                    <a:pt x="84" y="78"/>
                  </a:lnTo>
                  <a:lnTo>
                    <a:pt x="90" y="60"/>
                  </a:lnTo>
                  <a:lnTo>
                    <a:pt x="84" y="18"/>
                  </a:lnTo>
                  <a:lnTo>
                    <a:pt x="102" y="0"/>
                  </a:lnTo>
                  <a:lnTo>
                    <a:pt x="78" y="6"/>
                  </a:lnTo>
                  <a:lnTo>
                    <a:pt x="78" y="18"/>
                  </a:lnTo>
                  <a:lnTo>
                    <a:pt x="72" y="30"/>
                  </a:lnTo>
                  <a:lnTo>
                    <a:pt x="66" y="36"/>
                  </a:lnTo>
                  <a:lnTo>
                    <a:pt x="60" y="36"/>
                  </a:lnTo>
                  <a:lnTo>
                    <a:pt x="54" y="30"/>
                  </a:lnTo>
                  <a:lnTo>
                    <a:pt x="42" y="54"/>
                  </a:lnTo>
                  <a:lnTo>
                    <a:pt x="30" y="60"/>
                  </a:lnTo>
                  <a:lnTo>
                    <a:pt x="36" y="72"/>
                  </a:lnTo>
                  <a:lnTo>
                    <a:pt x="36" y="84"/>
                  </a:lnTo>
                  <a:lnTo>
                    <a:pt x="42" y="90"/>
                  </a:lnTo>
                  <a:lnTo>
                    <a:pt x="42" y="96"/>
                  </a:lnTo>
                  <a:lnTo>
                    <a:pt x="18" y="138"/>
                  </a:lnTo>
                  <a:lnTo>
                    <a:pt x="18" y="156"/>
                  </a:lnTo>
                  <a:lnTo>
                    <a:pt x="0" y="168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06" name="Iran" descr="© INSCALE GmbH, 05.05.2010&#10;http://www.presentationload.com/">
              <a:extLst>
                <a:ext uri="{FF2B5EF4-FFF2-40B4-BE49-F238E27FC236}">
                  <a16:creationId xmlns:a16="http://schemas.microsoft.com/office/drawing/2014/main" id="{C467BDFE-3D9F-43A3-AECB-6C27EC91D7A5}"/>
                </a:ext>
              </a:extLst>
            </p:cNvPr>
            <p:cNvSpPr>
              <a:spLocks/>
            </p:cNvSpPr>
            <p:nvPr/>
          </p:nvSpPr>
          <p:spPr bwMode="gray">
            <a:xfrm>
              <a:off x="6854865" y="3081546"/>
              <a:ext cx="638026" cy="528798"/>
            </a:xfrm>
            <a:custGeom>
              <a:avLst/>
              <a:gdLst>
                <a:gd name="T0" fmla="*/ 2147483647 w 1440"/>
                <a:gd name="T1" fmla="*/ 2147483647 h 1182"/>
                <a:gd name="T2" fmla="*/ 2147483647 w 1440"/>
                <a:gd name="T3" fmla="*/ 2147483647 h 1182"/>
                <a:gd name="T4" fmla="*/ 2147483647 w 1440"/>
                <a:gd name="T5" fmla="*/ 2147483647 h 1182"/>
                <a:gd name="T6" fmla="*/ 2147483647 w 1440"/>
                <a:gd name="T7" fmla="*/ 2147483647 h 1182"/>
                <a:gd name="T8" fmla="*/ 2147483647 w 1440"/>
                <a:gd name="T9" fmla="*/ 2147483647 h 1182"/>
                <a:gd name="T10" fmla="*/ 2147483647 w 1440"/>
                <a:gd name="T11" fmla="*/ 2147483647 h 1182"/>
                <a:gd name="T12" fmla="*/ 2147483647 w 1440"/>
                <a:gd name="T13" fmla="*/ 2147483647 h 1182"/>
                <a:gd name="T14" fmla="*/ 2147483647 w 1440"/>
                <a:gd name="T15" fmla="*/ 2147483647 h 1182"/>
                <a:gd name="T16" fmla="*/ 2147483647 w 1440"/>
                <a:gd name="T17" fmla="*/ 2147483647 h 1182"/>
                <a:gd name="T18" fmla="*/ 2147483647 w 1440"/>
                <a:gd name="T19" fmla="*/ 2147483647 h 1182"/>
                <a:gd name="T20" fmla="*/ 2147483647 w 1440"/>
                <a:gd name="T21" fmla="*/ 2147483647 h 1182"/>
                <a:gd name="T22" fmla="*/ 2147483647 w 1440"/>
                <a:gd name="T23" fmla="*/ 2147483647 h 1182"/>
                <a:gd name="T24" fmla="*/ 2147483647 w 1440"/>
                <a:gd name="T25" fmla="*/ 2147483647 h 1182"/>
                <a:gd name="T26" fmla="*/ 2147483647 w 1440"/>
                <a:gd name="T27" fmla="*/ 2147483647 h 1182"/>
                <a:gd name="T28" fmla="*/ 2147483647 w 1440"/>
                <a:gd name="T29" fmla="*/ 2147483647 h 1182"/>
                <a:gd name="T30" fmla="*/ 2147483647 w 1440"/>
                <a:gd name="T31" fmla="*/ 2147483647 h 1182"/>
                <a:gd name="T32" fmla="*/ 2147483647 w 1440"/>
                <a:gd name="T33" fmla="*/ 2147483647 h 1182"/>
                <a:gd name="T34" fmla="*/ 2147483647 w 1440"/>
                <a:gd name="T35" fmla="*/ 2147483647 h 1182"/>
                <a:gd name="T36" fmla="*/ 2147483647 w 1440"/>
                <a:gd name="T37" fmla="*/ 2147483647 h 1182"/>
                <a:gd name="T38" fmla="*/ 2147483647 w 1440"/>
                <a:gd name="T39" fmla="*/ 2147483647 h 1182"/>
                <a:gd name="T40" fmla="*/ 2147483647 w 1440"/>
                <a:gd name="T41" fmla="*/ 2147483647 h 1182"/>
                <a:gd name="T42" fmla="*/ 2147483647 w 1440"/>
                <a:gd name="T43" fmla="*/ 2147483647 h 1182"/>
                <a:gd name="T44" fmla="*/ 2147483647 w 1440"/>
                <a:gd name="T45" fmla="*/ 2147483647 h 1182"/>
                <a:gd name="T46" fmla="*/ 2147483647 w 1440"/>
                <a:gd name="T47" fmla="*/ 2147483647 h 1182"/>
                <a:gd name="T48" fmla="*/ 2147483647 w 1440"/>
                <a:gd name="T49" fmla="*/ 2147483647 h 1182"/>
                <a:gd name="T50" fmla="*/ 2147483647 w 1440"/>
                <a:gd name="T51" fmla="*/ 2147483647 h 1182"/>
                <a:gd name="T52" fmla="*/ 2147483647 w 1440"/>
                <a:gd name="T53" fmla="*/ 2147483647 h 1182"/>
                <a:gd name="T54" fmla="*/ 2147483647 w 1440"/>
                <a:gd name="T55" fmla="*/ 2147483647 h 1182"/>
                <a:gd name="T56" fmla="*/ 2147483647 w 1440"/>
                <a:gd name="T57" fmla="*/ 2147483647 h 1182"/>
                <a:gd name="T58" fmla="*/ 2147483647 w 1440"/>
                <a:gd name="T59" fmla="*/ 2147483647 h 1182"/>
                <a:gd name="T60" fmla="*/ 2147483647 w 1440"/>
                <a:gd name="T61" fmla="*/ 0 h 1182"/>
                <a:gd name="T62" fmla="*/ 2147483647 w 1440"/>
                <a:gd name="T63" fmla="*/ 2147483647 h 1182"/>
                <a:gd name="T64" fmla="*/ 2147483647 w 1440"/>
                <a:gd name="T65" fmla="*/ 2147483647 h 1182"/>
                <a:gd name="T66" fmla="*/ 2147483647 w 1440"/>
                <a:gd name="T67" fmla="*/ 2147483647 h 1182"/>
                <a:gd name="T68" fmla="*/ 2147483647 w 1440"/>
                <a:gd name="T69" fmla="*/ 2147483647 h 1182"/>
                <a:gd name="T70" fmla="*/ 2147483647 w 1440"/>
                <a:gd name="T71" fmla="*/ 2147483647 h 1182"/>
                <a:gd name="T72" fmla="*/ 2147483647 w 1440"/>
                <a:gd name="T73" fmla="*/ 2147483647 h 1182"/>
                <a:gd name="T74" fmla="*/ 2147483647 w 1440"/>
                <a:gd name="T75" fmla="*/ 2147483647 h 1182"/>
                <a:gd name="T76" fmla="*/ 2147483647 w 1440"/>
                <a:gd name="T77" fmla="*/ 2147483647 h 1182"/>
                <a:gd name="T78" fmla="*/ 2147483647 w 1440"/>
                <a:gd name="T79" fmla="*/ 2147483647 h 1182"/>
                <a:gd name="T80" fmla="*/ 2147483647 w 1440"/>
                <a:gd name="T81" fmla="*/ 2147483647 h 1182"/>
                <a:gd name="T82" fmla="*/ 2147483647 w 1440"/>
                <a:gd name="T83" fmla="*/ 2147483647 h 1182"/>
                <a:gd name="T84" fmla="*/ 2147483647 w 1440"/>
                <a:gd name="T85" fmla="*/ 2147483647 h 1182"/>
                <a:gd name="T86" fmla="*/ 2147483647 w 1440"/>
                <a:gd name="T87" fmla="*/ 2147483647 h 1182"/>
                <a:gd name="T88" fmla="*/ 2147483647 w 1440"/>
                <a:gd name="T89" fmla="*/ 2147483647 h 1182"/>
                <a:gd name="T90" fmla="*/ 2147483647 w 1440"/>
                <a:gd name="T91" fmla="*/ 2147483647 h 1182"/>
                <a:gd name="T92" fmla="*/ 2147483647 w 1440"/>
                <a:gd name="T93" fmla="*/ 2147483647 h 1182"/>
                <a:gd name="T94" fmla="*/ 2147483647 w 1440"/>
                <a:gd name="T95" fmla="*/ 2147483647 h 1182"/>
                <a:gd name="T96" fmla="*/ 2147483647 w 1440"/>
                <a:gd name="T97" fmla="*/ 2147483647 h 1182"/>
                <a:gd name="T98" fmla="*/ 2147483647 w 1440"/>
                <a:gd name="T99" fmla="*/ 2147483647 h 1182"/>
                <a:gd name="T100" fmla="*/ 2147483647 w 1440"/>
                <a:gd name="T101" fmla="*/ 2147483647 h 1182"/>
                <a:gd name="T102" fmla="*/ 2147483647 w 1440"/>
                <a:gd name="T103" fmla="*/ 2147483647 h 1182"/>
                <a:gd name="T104" fmla="*/ 2147483647 w 1440"/>
                <a:gd name="T105" fmla="*/ 2147483647 h 1182"/>
                <a:gd name="T106" fmla="*/ 2147483647 w 1440"/>
                <a:gd name="T107" fmla="*/ 2147483647 h 1182"/>
                <a:gd name="T108" fmla="*/ 2147483647 w 1440"/>
                <a:gd name="T109" fmla="*/ 2147483647 h 1182"/>
                <a:gd name="T110" fmla="*/ 2147483647 w 1440"/>
                <a:gd name="T111" fmla="*/ 2147483647 h 118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440"/>
                <a:gd name="T169" fmla="*/ 0 h 1182"/>
                <a:gd name="T170" fmla="*/ 1440 w 1440"/>
                <a:gd name="T171" fmla="*/ 1182 h 118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440" h="1182">
                  <a:moveTo>
                    <a:pt x="1338" y="1176"/>
                  </a:moveTo>
                  <a:lnTo>
                    <a:pt x="1338" y="1170"/>
                  </a:lnTo>
                  <a:lnTo>
                    <a:pt x="1332" y="1158"/>
                  </a:lnTo>
                  <a:lnTo>
                    <a:pt x="1332" y="1128"/>
                  </a:lnTo>
                  <a:lnTo>
                    <a:pt x="1344" y="1116"/>
                  </a:lnTo>
                  <a:lnTo>
                    <a:pt x="1344" y="1110"/>
                  </a:lnTo>
                  <a:lnTo>
                    <a:pt x="1350" y="1104"/>
                  </a:lnTo>
                  <a:lnTo>
                    <a:pt x="1356" y="1086"/>
                  </a:lnTo>
                  <a:lnTo>
                    <a:pt x="1368" y="1086"/>
                  </a:lnTo>
                  <a:lnTo>
                    <a:pt x="1374" y="1080"/>
                  </a:lnTo>
                  <a:lnTo>
                    <a:pt x="1374" y="1074"/>
                  </a:lnTo>
                  <a:lnTo>
                    <a:pt x="1380" y="1074"/>
                  </a:lnTo>
                  <a:lnTo>
                    <a:pt x="1380" y="1068"/>
                  </a:lnTo>
                  <a:lnTo>
                    <a:pt x="1386" y="1062"/>
                  </a:lnTo>
                  <a:lnTo>
                    <a:pt x="1398" y="1056"/>
                  </a:lnTo>
                  <a:lnTo>
                    <a:pt x="1428" y="1056"/>
                  </a:lnTo>
                  <a:lnTo>
                    <a:pt x="1428" y="1062"/>
                  </a:lnTo>
                  <a:lnTo>
                    <a:pt x="1434" y="1062"/>
                  </a:lnTo>
                  <a:lnTo>
                    <a:pt x="1440" y="1056"/>
                  </a:lnTo>
                  <a:lnTo>
                    <a:pt x="1440" y="1044"/>
                  </a:lnTo>
                  <a:lnTo>
                    <a:pt x="1434" y="1026"/>
                  </a:lnTo>
                  <a:lnTo>
                    <a:pt x="1428" y="1014"/>
                  </a:lnTo>
                  <a:lnTo>
                    <a:pt x="1422" y="1008"/>
                  </a:lnTo>
                  <a:lnTo>
                    <a:pt x="1404" y="1008"/>
                  </a:lnTo>
                  <a:lnTo>
                    <a:pt x="1404" y="996"/>
                  </a:lnTo>
                  <a:lnTo>
                    <a:pt x="1398" y="984"/>
                  </a:lnTo>
                  <a:lnTo>
                    <a:pt x="1398" y="960"/>
                  </a:lnTo>
                  <a:lnTo>
                    <a:pt x="1392" y="960"/>
                  </a:lnTo>
                  <a:lnTo>
                    <a:pt x="1398" y="930"/>
                  </a:lnTo>
                  <a:lnTo>
                    <a:pt x="1374" y="930"/>
                  </a:lnTo>
                  <a:lnTo>
                    <a:pt x="1362" y="912"/>
                  </a:lnTo>
                  <a:lnTo>
                    <a:pt x="1350" y="918"/>
                  </a:lnTo>
                  <a:lnTo>
                    <a:pt x="1332" y="918"/>
                  </a:lnTo>
                  <a:lnTo>
                    <a:pt x="1326" y="912"/>
                  </a:lnTo>
                  <a:lnTo>
                    <a:pt x="1314" y="894"/>
                  </a:lnTo>
                  <a:lnTo>
                    <a:pt x="1308" y="876"/>
                  </a:lnTo>
                  <a:lnTo>
                    <a:pt x="1296" y="864"/>
                  </a:lnTo>
                  <a:lnTo>
                    <a:pt x="1284" y="846"/>
                  </a:lnTo>
                  <a:lnTo>
                    <a:pt x="1278" y="840"/>
                  </a:lnTo>
                  <a:lnTo>
                    <a:pt x="1272" y="828"/>
                  </a:lnTo>
                  <a:lnTo>
                    <a:pt x="1248" y="804"/>
                  </a:lnTo>
                  <a:lnTo>
                    <a:pt x="1242" y="804"/>
                  </a:lnTo>
                  <a:lnTo>
                    <a:pt x="1242" y="792"/>
                  </a:lnTo>
                  <a:lnTo>
                    <a:pt x="1260" y="774"/>
                  </a:lnTo>
                  <a:lnTo>
                    <a:pt x="1266" y="762"/>
                  </a:lnTo>
                  <a:lnTo>
                    <a:pt x="1272" y="756"/>
                  </a:lnTo>
                  <a:lnTo>
                    <a:pt x="1296" y="708"/>
                  </a:lnTo>
                  <a:lnTo>
                    <a:pt x="1284" y="684"/>
                  </a:lnTo>
                  <a:lnTo>
                    <a:pt x="1278" y="678"/>
                  </a:lnTo>
                  <a:lnTo>
                    <a:pt x="1242" y="678"/>
                  </a:lnTo>
                  <a:lnTo>
                    <a:pt x="1230" y="672"/>
                  </a:lnTo>
                  <a:lnTo>
                    <a:pt x="1224" y="672"/>
                  </a:lnTo>
                  <a:lnTo>
                    <a:pt x="1218" y="666"/>
                  </a:lnTo>
                  <a:lnTo>
                    <a:pt x="1218" y="612"/>
                  </a:lnTo>
                  <a:lnTo>
                    <a:pt x="1212" y="606"/>
                  </a:lnTo>
                  <a:lnTo>
                    <a:pt x="1200" y="582"/>
                  </a:lnTo>
                  <a:lnTo>
                    <a:pt x="1188" y="564"/>
                  </a:lnTo>
                  <a:lnTo>
                    <a:pt x="1176" y="540"/>
                  </a:lnTo>
                  <a:lnTo>
                    <a:pt x="1182" y="528"/>
                  </a:lnTo>
                  <a:lnTo>
                    <a:pt x="1200" y="510"/>
                  </a:lnTo>
                  <a:lnTo>
                    <a:pt x="1200" y="504"/>
                  </a:lnTo>
                  <a:lnTo>
                    <a:pt x="1194" y="498"/>
                  </a:lnTo>
                  <a:lnTo>
                    <a:pt x="1170" y="498"/>
                  </a:lnTo>
                  <a:lnTo>
                    <a:pt x="1170" y="468"/>
                  </a:lnTo>
                  <a:lnTo>
                    <a:pt x="1158" y="456"/>
                  </a:lnTo>
                  <a:lnTo>
                    <a:pt x="1158" y="450"/>
                  </a:lnTo>
                  <a:lnTo>
                    <a:pt x="1164" y="444"/>
                  </a:lnTo>
                  <a:lnTo>
                    <a:pt x="1176" y="438"/>
                  </a:lnTo>
                  <a:lnTo>
                    <a:pt x="1182" y="432"/>
                  </a:lnTo>
                  <a:lnTo>
                    <a:pt x="1188" y="432"/>
                  </a:lnTo>
                  <a:lnTo>
                    <a:pt x="1176" y="414"/>
                  </a:lnTo>
                  <a:lnTo>
                    <a:pt x="1200" y="408"/>
                  </a:lnTo>
                  <a:lnTo>
                    <a:pt x="1200" y="402"/>
                  </a:lnTo>
                  <a:lnTo>
                    <a:pt x="1194" y="396"/>
                  </a:lnTo>
                  <a:lnTo>
                    <a:pt x="1194" y="372"/>
                  </a:lnTo>
                  <a:lnTo>
                    <a:pt x="1188" y="360"/>
                  </a:lnTo>
                  <a:lnTo>
                    <a:pt x="1188" y="354"/>
                  </a:lnTo>
                  <a:lnTo>
                    <a:pt x="1194" y="342"/>
                  </a:lnTo>
                  <a:lnTo>
                    <a:pt x="1200" y="336"/>
                  </a:lnTo>
                  <a:lnTo>
                    <a:pt x="1188" y="306"/>
                  </a:lnTo>
                  <a:lnTo>
                    <a:pt x="1194" y="282"/>
                  </a:lnTo>
                  <a:lnTo>
                    <a:pt x="1182" y="282"/>
                  </a:lnTo>
                  <a:lnTo>
                    <a:pt x="1182" y="246"/>
                  </a:lnTo>
                  <a:lnTo>
                    <a:pt x="1116" y="252"/>
                  </a:lnTo>
                  <a:lnTo>
                    <a:pt x="1110" y="246"/>
                  </a:lnTo>
                  <a:lnTo>
                    <a:pt x="1104" y="234"/>
                  </a:lnTo>
                  <a:lnTo>
                    <a:pt x="1092" y="228"/>
                  </a:lnTo>
                  <a:lnTo>
                    <a:pt x="1080" y="216"/>
                  </a:lnTo>
                  <a:lnTo>
                    <a:pt x="1068" y="216"/>
                  </a:lnTo>
                  <a:lnTo>
                    <a:pt x="1062" y="210"/>
                  </a:lnTo>
                  <a:lnTo>
                    <a:pt x="1056" y="210"/>
                  </a:lnTo>
                  <a:lnTo>
                    <a:pt x="1050" y="204"/>
                  </a:lnTo>
                  <a:lnTo>
                    <a:pt x="1044" y="192"/>
                  </a:lnTo>
                  <a:lnTo>
                    <a:pt x="1044" y="186"/>
                  </a:lnTo>
                  <a:lnTo>
                    <a:pt x="1038" y="180"/>
                  </a:lnTo>
                  <a:lnTo>
                    <a:pt x="1032" y="180"/>
                  </a:lnTo>
                  <a:lnTo>
                    <a:pt x="1020" y="174"/>
                  </a:lnTo>
                  <a:lnTo>
                    <a:pt x="1002" y="174"/>
                  </a:lnTo>
                  <a:lnTo>
                    <a:pt x="990" y="168"/>
                  </a:lnTo>
                  <a:lnTo>
                    <a:pt x="972" y="168"/>
                  </a:lnTo>
                  <a:lnTo>
                    <a:pt x="972" y="174"/>
                  </a:lnTo>
                  <a:lnTo>
                    <a:pt x="960" y="168"/>
                  </a:lnTo>
                  <a:lnTo>
                    <a:pt x="954" y="162"/>
                  </a:lnTo>
                  <a:lnTo>
                    <a:pt x="942" y="156"/>
                  </a:lnTo>
                  <a:lnTo>
                    <a:pt x="936" y="150"/>
                  </a:lnTo>
                  <a:lnTo>
                    <a:pt x="906" y="150"/>
                  </a:lnTo>
                  <a:lnTo>
                    <a:pt x="906" y="138"/>
                  </a:lnTo>
                  <a:lnTo>
                    <a:pt x="894" y="126"/>
                  </a:lnTo>
                  <a:lnTo>
                    <a:pt x="834" y="126"/>
                  </a:lnTo>
                  <a:lnTo>
                    <a:pt x="834" y="132"/>
                  </a:lnTo>
                  <a:lnTo>
                    <a:pt x="828" y="138"/>
                  </a:lnTo>
                  <a:lnTo>
                    <a:pt x="816" y="132"/>
                  </a:lnTo>
                  <a:lnTo>
                    <a:pt x="780" y="132"/>
                  </a:lnTo>
                  <a:lnTo>
                    <a:pt x="768" y="138"/>
                  </a:lnTo>
                  <a:lnTo>
                    <a:pt x="750" y="156"/>
                  </a:lnTo>
                  <a:lnTo>
                    <a:pt x="738" y="162"/>
                  </a:lnTo>
                  <a:lnTo>
                    <a:pt x="732" y="168"/>
                  </a:lnTo>
                  <a:lnTo>
                    <a:pt x="732" y="180"/>
                  </a:lnTo>
                  <a:lnTo>
                    <a:pt x="720" y="186"/>
                  </a:lnTo>
                  <a:lnTo>
                    <a:pt x="708" y="198"/>
                  </a:lnTo>
                  <a:lnTo>
                    <a:pt x="678" y="198"/>
                  </a:lnTo>
                  <a:lnTo>
                    <a:pt x="690" y="210"/>
                  </a:lnTo>
                  <a:lnTo>
                    <a:pt x="690" y="222"/>
                  </a:lnTo>
                  <a:lnTo>
                    <a:pt x="696" y="228"/>
                  </a:lnTo>
                  <a:lnTo>
                    <a:pt x="696" y="234"/>
                  </a:lnTo>
                  <a:lnTo>
                    <a:pt x="690" y="240"/>
                  </a:lnTo>
                  <a:lnTo>
                    <a:pt x="678" y="240"/>
                  </a:lnTo>
                  <a:lnTo>
                    <a:pt x="666" y="234"/>
                  </a:lnTo>
                  <a:lnTo>
                    <a:pt x="660" y="228"/>
                  </a:lnTo>
                  <a:lnTo>
                    <a:pt x="654" y="228"/>
                  </a:lnTo>
                  <a:lnTo>
                    <a:pt x="648" y="234"/>
                  </a:lnTo>
                  <a:lnTo>
                    <a:pt x="624" y="234"/>
                  </a:lnTo>
                  <a:lnTo>
                    <a:pt x="612" y="240"/>
                  </a:lnTo>
                  <a:lnTo>
                    <a:pt x="600" y="240"/>
                  </a:lnTo>
                  <a:lnTo>
                    <a:pt x="582" y="246"/>
                  </a:lnTo>
                  <a:lnTo>
                    <a:pt x="558" y="258"/>
                  </a:lnTo>
                  <a:lnTo>
                    <a:pt x="546" y="252"/>
                  </a:lnTo>
                  <a:lnTo>
                    <a:pt x="534" y="252"/>
                  </a:lnTo>
                  <a:lnTo>
                    <a:pt x="522" y="246"/>
                  </a:lnTo>
                  <a:lnTo>
                    <a:pt x="498" y="246"/>
                  </a:lnTo>
                  <a:lnTo>
                    <a:pt x="480" y="240"/>
                  </a:lnTo>
                  <a:lnTo>
                    <a:pt x="468" y="228"/>
                  </a:lnTo>
                  <a:lnTo>
                    <a:pt x="456" y="222"/>
                  </a:lnTo>
                  <a:lnTo>
                    <a:pt x="444" y="210"/>
                  </a:lnTo>
                  <a:lnTo>
                    <a:pt x="438" y="198"/>
                  </a:lnTo>
                  <a:lnTo>
                    <a:pt x="432" y="192"/>
                  </a:lnTo>
                  <a:lnTo>
                    <a:pt x="432" y="186"/>
                  </a:lnTo>
                  <a:lnTo>
                    <a:pt x="378" y="186"/>
                  </a:lnTo>
                  <a:lnTo>
                    <a:pt x="354" y="162"/>
                  </a:lnTo>
                  <a:lnTo>
                    <a:pt x="336" y="126"/>
                  </a:lnTo>
                  <a:lnTo>
                    <a:pt x="330" y="120"/>
                  </a:lnTo>
                  <a:lnTo>
                    <a:pt x="330" y="114"/>
                  </a:lnTo>
                  <a:lnTo>
                    <a:pt x="312" y="114"/>
                  </a:lnTo>
                  <a:lnTo>
                    <a:pt x="312" y="108"/>
                  </a:lnTo>
                  <a:lnTo>
                    <a:pt x="306" y="102"/>
                  </a:lnTo>
                  <a:lnTo>
                    <a:pt x="300" y="102"/>
                  </a:lnTo>
                  <a:lnTo>
                    <a:pt x="294" y="96"/>
                  </a:lnTo>
                  <a:lnTo>
                    <a:pt x="282" y="90"/>
                  </a:lnTo>
                  <a:lnTo>
                    <a:pt x="270" y="78"/>
                  </a:lnTo>
                  <a:lnTo>
                    <a:pt x="270" y="72"/>
                  </a:lnTo>
                  <a:lnTo>
                    <a:pt x="282" y="72"/>
                  </a:lnTo>
                  <a:lnTo>
                    <a:pt x="288" y="66"/>
                  </a:lnTo>
                  <a:lnTo>
                    <a:pt x="288" y="60"/>
                  </a:lnTo>
                  <a:lnTo>
                    <a:pt x="282" y="54"/>
                  </a:lnTo>
                  <a:lnTo>
                    <a:pt x="276" y="54"/>
                  </a:lnTo>
                  <a:lnTo>
                    <a:pt x="276" y="42"/>
                  </a:lnTo>
                  <a:lnTo>
                    <a:pt x="282" y="36"/>
                  </a:lnTo>
                  <a:lnTo>
                    <a:pt x="282" y="18"/>
                  </a:lnTo>
                  <a:lnTo>
                    <a:pt x="276" y="12"/>
                  </a:lnTo>
                  <a:lnTo>
                    <a:pt x="270" y="0"/>
                  </a:lnTo>
                  <a:lnTo>
                    <a:pt x="258" y="0"/>
                  </a:lnTo>
                  <a:lnTo>
                    <a:pt x="246" y="6"/>
                  </a:lnTo>
                  <a:lnTo>
                    <a:pt x="234" y="18"/>
                  </a:lnTo>
                  <a:lnTo>
                    <a:pt x="222" y="24"/>
                  </a:lnTo>
                  <a:lnTo>
                    <a:pt x="204" y="36"/>
                  </a:lnTo>
                  <a:lnTo>
                    <a:pt x="192" y="48"/>
                  </a:lnTo>
                  <a:lnTo>
                    <a:pt x="192" y="54"/>
                  </a:lnTo>
                  <a:lnTo>
                    <a:pt x="186" y="60"/>
                  </a:lnTo>
                  <a:lnTo>
                    <a:pt x="180" y="72"/>
                  </a:lnTo>
                  <a:lnTo>
                    <a:pt x="132" y="72"/>
                  </a:lnTo>
                  <a:lnTo>
                    <a:pt x="96" y="60"/>
                  </a:lnTo>
                  <a:lnTo>
                    <a:pt x="84" y="54"/>
                  </a:lnTo>
                  <a:lnTo>
                    <a:pt x="66" y="36"/>
                  </a:lnTo>
                  <a:lnTo>
                    <a:pt x="54" y="12"/>
                  </a:lnTo>
                  <a:lnTo>
                    <a:pt x="54" y="6"/>
                  </a:lnTo>
                  <a:lnTo>
                    <a:pt x="48" y="0"/>
                  </a:lnTo>
                  <a:lnTo>
                    <a:pt x="42" y="0"/>
                  </a:lnTo>
                  <a:lnTo>
                    <a:pt x="24" y="18"/>
                  </a:lnTo>
                  <a:lnTo>
                    <a:pt x="24" y="30"/>
                  </a:lnTo>
                  <a:lnTo>
                    <a:pt x="0" y="30"/>
                  </a:lnTo>
                  <a:lnTo>
                    <a:pt x="18" y="54"/>
                  </a:lnTo>
                  <a:lnTo>
                    <a:pt x="18" y="84"/>
                  </a:lnTo>
                  <a:lnTo>
                    <a:pt x="30" y="96"/>
                  </a:lnTo>
                  <a:lnTo>
                    <a:pt x="30" y="108"/>
                  </a:lnTo>
                  <a:lnTo>
                    <a:pt x="36" y="114"/>
                  </a:lnTo>
                  <a:lnTo>
                    <a:pt x="42" y="114"/>
                  </a:lnTo>
                  <a:lnTo>
                    <a:pt x="36" y="120"/>
                  </a:lnTo>
                  <a:lnTo>
                    <a:pt x="36" y="126"/>
                  </a:lnTo>
                  <a:lnTo>
                    <a:pt x="30" y="138"/>
                  </a:lnTo>
                  <a:lnTo>
                    <a:pt x="24" y="144"/>
                  </a:lnTo>
                  <a:lnTo>
                    <a:pt x="60" y="162"/>
                  </a:lnTo>
                  <a:lnTo>
                    <a:pt x="60" y="192"/>
                  </a:lnTo>
                  <a:lnTo>
                    <a:pt x="84" y="198"/>
                  </a:lnTo>
                  <a:lnTo>
                    <a:pt x="84" y="210"/>
                  </a:lnTo>
                  <a:lnTo>
                    <a:pt x="96" y="246"/>
                  </a:lnTo>
                  <a:lnTo>
                    <a:pt x="108" y="270"/>
                  </a:lnTo>
                  <a:lnTo>
                    <a:pt x="120" y="282"/>
                  </a:lnTo>
                  <a:lnTo>
                    <a:pt x="120" y="300"/>
                  </a:lnTo>
                  <a:lnTo>
                    <a:pt x="144" y="306"/>
                  </a:lnTo>
                  <a:lnTo>
                    <a:pt x="156" y="324"/>
                  </a:lnTo>
                  <a:lnTo>
                    <a:pt x="162" y="318"/>
                  </a:lnTo>
                  <a:lnTo>
                    <a:pt x="174" y="312"/>
                  </a:lnTo>
                  <a:lnTo>
                    <a:pt x="186" y="312"/>
                  </a:lnTo>
                  <a:lnTo>
                    <a:pt x="186" y="318"/>
                  </a:lnTo>
                  <a:lnTo>
                    <a:pt x="168" y="336"/>
                  </a:lnTo>
                  <a:lnTo>
                    <a:pt x="168" y="342"/>
                  </a:lnTo>
                  <a:lnTo>
                    <a:pt x="180" y="354"/>
                  </a:lnTo>
                  <a:lnTo>
                    <a:pt x="186" y="366"/>
                  </a:lnTo>
                  <a:lnTo>
                    <a:pt x="186" y="372"/>
                  </a:lnTo>
                  <a:lnTo>
                    <a:pt x="174" y="384"/>
                  </a:lnTo>
                  <a:lnTo>
                    <a:pt x="168" y="384"/>
                  </a:lnTo>
                  <a:lnTo>
                    <a:pt x="168" y="414"/>
                  </a:lnTo>
                  <a:lnTo>
                    <a:pt x="156" y="414"/>
                  </a:lnTo>
                  <a:lnTo>
                    <a:pt x="144" y="426"/>
                  </a:lnTo>
                  <a:lnTo>
                    <a:pt x="144" y="432"/>
                  </a:lnTo>
                  <a:lnTo>
                    <a:pt x="156" y="444"/>
                  </a:lnTo>
                  <a:lnTo>
                    <a:pt x="150" y="450"/>
                  </a:lnTo>
                  <a:lnTo>
                    <a:pt x="144" y="462"/>
                  </a:lnTo>
                  <a:lnTo>
                    <a:pt x="144" y="468"/>
                  </a:lnTo>
                  <a:lnTo>
                    <a:pt x="150" y="474"/>
                  </a:lnTo>
                  <a:lnTo>
                    <a:pt x="162" y="480"/>
                  </a:lnTo>
                  <a:lnTo>
                    <a:pt x="174" y="492"/>
                  </a:lnTo>
                  <a:lnTo>
                    <a:pt x="198" y="504"/>
                  </a:lnTo>
                  <a:lnTo>
                    <a:pt x="204" y="510"/>
                  </a:lnTo>
                  <a:lnTo>
                    <a:pt x="210" y="510"/>
                  </a:lnTo>
                  <a:lnTo>
                    <a:pt x="210" y="552"/>
                  </a:lnTo>
                  <a:lnTo>
                    <a:pt x="234" y="552"/>
                  </a:lnTo>
                  <a:lnTo>
                    <a:pt x="240" y="558"/>
                  </a:lnTo>
                  <a:lnTo>
                    <a:pt x="252" y="564"/>
                  </a:lnTo>
                  <a:lnTo>
                    <a:pt x="270" y="582"/>
                  </a:lnTo>
                  <a:lnTo>
                    <a:pt x="288" y="582"/>
                  </a:lnTo>
                  <a:lnTo>
                    <a:pt x="294" y="588"/>
                  </a:lnTo>
                  <a:lnTo>
                    <a:pt x="300" y="600"/>
                  </a:lnTo>
                  <a:lnTo>
                    <a:pt x="330" y="636"/>
                  </a:lnTo>
                  <a:lnTo>
                    <a:pt x="330" y="648"/>
                  </a:lnTo>
                  <a:lnTo>
                    <a:pt x="324" y="660"/>
                  </a:lnTo>
                  <a:lnTo>
                    <a:pt x="324" y="696"/>
                  </a:lnTo>
                  <a:lnTo>
                    <a:pt x="330" y="702"/>
                  </a:lnTo>
                  <a:lnTo>
                    <a:pt x="342" y="708"/>
                  </a:lnTo>
                  <a:lnTo>
                    <a:pt x="348" y="714"/>
                  </a:lnTo>
                  <a:lnTo>
                    <a:pt x="354" y="714"/>
                  </a:lnTo>
                  <a:lnTo>
                    <a:pt x="360" y="744"/>
                  </a:lnTo>
                  <a:lnTo>
                    <a:pt x="372" y="750"/>
                  </a:lnTo>
                  <a:lnTo>
                    <a:pt x="384" y="762"/>
                  </a:lnTo>
                  <a:lnTo>
                    <a:pt x="384" y="768"/>
                  </a:lnTo>
                  <a:lnTo>
                    <a:pt x="390" y="774"/>
                  </a:lnTo>
                  <a:lnTo>
                    <a:pt x="402" y="780"/>
                  </a:lnTo>
                  <a:lnTo>
                    <a:pt x="408" y="786"/>
                  </a:lnTo>
                  <a:lnTo>
                    <a:pt x="420" y="792"/>
                  </a:lnTo>
                  <a:lnTo>
                    <a:pt x="426" y="786"/>
                  </a:lnTo>
                  <a:lnTo>
                    <a:pt x="426" y="774"/>
                  </a:lnTo>
                  <a:lnTo>
                    <a:pt x="420" y="768"/>
                  </a:lnTo>
                  <a:lnTo>
                    <a:pt x="420" y="762"/>
                  </a:lnTo>
                  <a:lnTo>
                    <a:pt x="426" y="756"/>
                  </a:lnTo>
                  <a:lnTo>
                    <a:pt x="438" y="750"/>
                  </a:lnTo>
                  <a:lnTo>
                    <a:pt x="444" y="756"/>
                  </a:lnTo>
                  <a:lnTo>
                    <a:pt x="450" y="756"/>
                  </a:lnTo>
                  <a:lnTo>
                    <a:pt x="450" y="768"/>
                  </a:lnTo>
                  <a:lnTo>
                    <a:pt x="456" y="780"/>
                  </a:lnTo>
                  <a:lnTo>
                    <a:pt x="474" y="780"/>
                  </a:lnTo>
                  <a:lnTo>
                    <a:pt x="474" y="786"/>
                  </a:lnTo>
                  <a:lnTo>
                    <a:pt x="474" y="780"/>
                  </a:lnTo>
                  <a:lnTo>
                    <a:pt x="480" y="780"/>
                  </a:lnTo>
                  <a:lnTo>
                    <a:pt x="480" y="768"/>
                  </a:lnTo>
                  <a:lnTo>
                    <a:pt x="504" y="768"/>
                  </a:lnTo>
                  <a:lnTo>
                    <a:pt x="504" y="804"/>
                  </a:lnTo>
                  <a:lnTo>
                    <a:pt x="510" y="810"/>
                  </a:lnTo>
                  <a:lnTo>
                    <a:pt x="516" y="810"/>
                  </a:lnTo>
                  <a:lnTo>
                    <a:pt x="528" y="816"/>
                  </a:lnTo>
                  <a:lnTo>
                    <a:pt x="540" y="828"/>
                  </a:lnTo>
                  <a:lnTo>
                    <a:pt x="540" y="846"/>
                  </a:lnTo>
                  <a:lnTo>
                    <a:pt x="552" y="858"/>
                  </a:lnTo>
                  <a:lnTo>
                    <a:pt x="558" y="870"/>
                  </a:lnTo>
                  <a:lnTo>
                    <a:pt x="564" y="876"/>
                  </a:lnTo>
                  <a:lnTo>
                    <a:pt x="570" y="876"/>
                  </a:lnTo>
                  <a:lnTo>
                    <a:pt x="582" y="894"/>
                  </a:lnTo>
                  <a:lnTo>
                    <a:pt x="582" y="906"/>
                  </a:lnTo>
                  <a:lnTo>
                    <a:pt x="594" y="930"/>
                  </a:lnTo>
                  <a:lnTo>
                    <a:pt x="600" y="936"/>
                  </a:lnTo>
                  <a:lnTo>
                    <a:pt x="606" y="936"/>
                  </a:lnTo>
                  <a:lnTo>
                    <a:pt x="612" y="942"/>
                  </a:lnTo>
                  <a:lnTo>
                    <a:pt x="618" y="954"/>
                  </a:lnTo>
                  <a:lnTo>
                    <a:pt x="618" y="960"/>
                  </a:lnTo>
                  <a:lnTo>
                    <a:pt x="648" y="960"/>
                  </a:lnTo>
                  <a:lnTo>
                    <a:pt x="666" y="984"/>
                  </a:lnTo>
                  <a:lnTo>
                    <a:pt x="684" y="978"/>
                  </a:lnTo>
                  <a:lnTo>
                    <a:pt x="702" y="978"/>
                  </a:lnTo>
                  <a:lnTo>
                    <a:pt x="720" y="996"/>
                  </a:lnTo>
                  <a:lnTo>
                    <a:pt x="738" y="1008"/>
                  </a:lnTo>
                  <a:lnTo>
                    <a:pt x="756" y="1026"/>
                  </a:lnTo>
                  <a:lnTo>
                    <a:pt x="792" y="1050"/>
                  </a:lnTo>
                  <a:lnTo>
                    <a:pt x="810" y="1050"/>
                  </a:lnTo>
                  <a:lnTo>
                    <a:pt x="822" y="1056"/>
                  </a:lnTo>
                  <a:lnTo>
                    <a:pt x="834" y="1068"/>
                  </a:lnTo>
                  <a:lnTo>
                    <a:pt x="852" y="1068"/>
                  </a:lnTo>
                  <a:lnTo>
                    <a:pt x="876" y="1056"/>
                  </a:lnTo>
                  <a:lnTo>
                    <a:pt x="876" y="1050"/>
                  </a:lnTo>
                  <a:lnTo>
                    <a:pt x="900" y="1056"/>
                  </a:lnTo>
                  <a:lnTo>
                    <a:pt x="912" y="1032"/>
                  </a:lnTo>
                  <a:lnTo>
                    <a:pt x="930" y="1032"/>
                  </a:lnTo>
                  <a:lnTo>
                    <a:pt x="954" y="1008"/>
                  </a:lnTo>
                  <a:lnTo>
                    <a:pt x="966" y="1020"/>
                  </a:lnTo>
                  <a:lnTo>
                    <a:pt x="972" y="1014"/>
                  </a:lnTo>
                  <a:lnTo>
                    <a:pt x="984" y="1014"/>
                  </a:lnTo>
                  <a:lnTo>
                    <a:pt x="1002" y="1032"/>
                  </a:lnTo>
                  <a:lnTo>
                    <a:pt x="1014" y="1050"/>
                  </a:lnTo>
                  <a:lnTo>
                    <a:pt x="1020" y="1068"/>
                  </a:lnTo>
                  <a:lnTo>
                    <a:pt x="1032" y="1080"/>
                  </a:lnTo>
                  <a:lnTo>
                    <a:pt x="1032" y="1098"/>
                  </a:lnTo>
                  <a:lnTo>
                    <a:pt x="1038" y="1110"/>
                  </a:lnTo>
                  <a:lnTo>
                    <a:pt x="1044" y="1116"/>
                  </a:lnTo>
                  <a:lnTo>
                    <a:pt x="1056" y="1122"/>
                  </a:lnTo>
                  <a:lnTo>
                    <a:pt x="1080" y="1122"/>
                  </a:lnTo>
                  <a:lnTo>
                    <a:pt x="1080" y="1128"/>
                  </a:lnTo>
                  <a:lnTo>
                    <a:pt x="1086" y="1134"/>
                  </a:lnTo>
                  <a:lnTo>
                    <a:pt x="1098" y="1140"/>
                  </a:lnTo>
                  <a:lnTo>
                    <a:pt x="1164" y="1140"/>
                  </a:lnTo>
                  <a:lnTo>
                    <a:pt x="1176" y="1146"/>
                  </a:lnTo>
                  <a:lnTo>
                    <a:pt x="1200" y="1170"/>
                  </a:lnTo>
                  <a:lnTo>
                    <a:pt x="1212" y="1170"/>
                  </a:lnTo>
                  <a:lnTo>
                    <a:pt x="1224" y="1164"/>
                  </a:lnTo>
                  <a:lnTo>
                    <a:pt x="1230" y="1164"/>
                  </a:lnTo>
                  <a:lnTo>
                    <a:pt x="1242" y="1158"/>
                  </a:lnTo>
                  <a:lnTo>
                    <a:pt x="1248" y="1158"/>
                  </a:lnTo>
                  <a:lnTo>
                    <a:pt x="1254" y="1164"/>
                  </a:lnTo>
                  <a:lnTo>
                    <a:pt x="1278" y="1176"/>
                  </a:lnTo>
                  <a:lnTo>
                    <a:pt x="1296" y="1182"/>
                  </a:lnTo>
                  <a:lnTo>
                    <a:pt x="1326" y="1182"/>
                  </a:lnTo>
                  <a:lnTo>
                    <a:pt x="1338" y="1176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07" name="Hungary" descr="© INSCALE GmbH, 05.05.2010&#10;http://www.presentationload.com/">
              <a:extLst>
                <a:ext uri="{FF2B5EF4-FFF2-40B4-BE49-F238E27FC236}">
                  <a16:creationId xmlns:a16="http://schemas.microsoft.com/office/drawing/2014/main" id="{089CAF37-C905-4807-ADE6-02D7CD04FDCC}"/>
                </a:ext>
              </a:extLst>
            </p:cNvPr>
            <p:cNvSpPr>
              <a:spLocks/>
            </p:cNvSpPr>
            <p:nvPr/>
          </p:nvSpPr>
          <p:spPr bwMode="gray">
            <a:xfrm>
              <a:off x="6037494" y="2768713"/>
              <a:ext cx="188868" cy="100043"/>
            </a:xfrm>
            <a:custGeom>
              <a:avLst/>
              <a:gdLst>
                <a:gd name="T0" fmla="*/ 2147483647 w 426"/>
                <a:gd name="T1" fmla="*/ 2147483647 h 222"/>
                <a:gd name="T2" fmla="*/ 2147483647 w 426"/>
                <a:gd name="T3" fmla="*/ 2147483647 h 222"/>
                <a:gd name="T4" fmla="*/ 2147483647 w 426"/>
                <a:gd name="T5" fmla="*/ 2147483647 h 222"/>
                <a:gd name="T6" fmla="*/ 0 w 426"/>
                <a:gd name="T7" fmla="*/ 2147483647 h 222"/>
                <a:gd name="T8" fmla="*/ 2147483647 w 426"/>
                <a:gd name="T9" fmla="*/ 2147483647 h 222"/>
                <a:gd name="T10" fmla="*/ 2147483647 w 426"/>
                <a:gd name="T11" fmla="*/ 2147483647 h 222"/>
                <a:gd name="T12" fmla="*/ 2147483647 w 426"/>
                <a:gd name="T13" fmla="*/ 2147483647 h 222"/>
                <a:gd name="T14" fmla="*/ 2147483647 w 426"/>
                <a:gd name="T15" fmla="*/ 2147483647 h 222"/>
                <a:gd name="T16" fmla="*/ 2147483647 w 426"/>
                <a:gd name="T17" fmla="*/ 2147483647 h 222"/>
                <a:gd name="T18" fmla="*/ 2147483647 w 426"/>
                <a:gd name="T19" fmla="*/ 2147483647 h 222"/>
                <a:gd name="T20" fmla="*/ 2147483647 w 426"/>
                <a:gd name="T21" fmla="*/ 2147483647 h 222"/>
                <a:gd name="T22" fmla="*/ 2147483647 w 426"/>
                <a:gd name="T23" fmla="*/ 2147483647 h 222"/>
                <a:gd name="T24" fmla="*/ 2147483647 w 426"/>
                <a:gd name="T25" fmla="*/ 2147483647 h 222"/>
                <a:gd name="T26" fmla="*/ 2147483647 w 426"/>
                <a:gd name="T27" fmla="*/ 2147483647 h 222"/>
                <a:gd name="T28" fmla="*/ 2147483647 w 426"/>
                <a:gd name="T29" fmla="*/ 2147483647 h 222"/>
                <a:gd name="T30" fmla="*/ 2147483647 w 426"/>
                <a:gd name="T31" fmla="*/ 2147483647 h 222"/>
                <a:gd name="T32" fmla="*/ 2147483647 w 426"/>
                <a:gd name="T33" fmla="*/ 2147483647 h 222"/>
                <a:gd name="T34" fmla="*/ 2147483647 w 426"/>
                <a:gd name="T35" fmla="*/ 2147483647 h 222"/>
                <a:gd name="T36" fmla="*/ 2147483647 w 426"/>
                <a:gd name="T37" fmla="*/ 2147483647 h 222"/>
                <a:gd name="T38" fmla="*/ 2147483647 w 426"/>
                <a:gd name="T39" fmla="*/ 2147483647 h 222"/>
                <a:gd name="T40" fmla="*/ 2147483647 w 426"/>
                <a:gd name="T41" fmla="*/ 2147483647 h 222"/>
                <a:gd name="T42" fmla="*/ 2147483647 w 426"/>
                <a:gd name="T43" fmla="*/ 2147483647 h 222"/>
                <a:gd name="T44" fmla="*/ 2147483647 w 426"/>
                <a:gd name="T45" fmla="*/ 2147483647 h 222"/>
                <a:gd name="T46" fmla="*/ 2147483647 w 426"/>
                <a:gd name="T47" fmla="*/ 2147483647 h 222"/>
                <a:gd name="T48" fmla="*/ 2147483647 w 426"/>
                <a:gd name="T49" fmla="*/ 0 h 222"/>
                <a:gd name="T50" fmla="*/ 2147483647 w 426"/>
                <a:gd name="T51" fmla="*/ 2147483647 h 222"/>
                <a:gd name="T52" fmla="*/ 2147483647 w 426"/>
                <a:gd name="T53" fmla="*/ 0 h 222"/>
                <a:gd name="T54" fmla="*/ 2147483647 w 426"/>
                <a:gd name="T55" fmla="*/ 2147483647 h 222"/>
                <a:gd name="T56" fmla="*/ 2147483647 w 426"/>
                <a:gd name="T57" fmla="*/ 2147483647 h 222"/>
                <a:gd name="T58" fmla="*/ 2147483647 w 426"/>
                <a:gd name="T59" fmla="*/ 2147483647 h 222"/>
                <a:gd name="T60" fmla="*/ 2147483647 w 426"/>
                <a:gd name="T61" fmla="*/ 2147483647 h 222"/>
                <a:gd name="T62" fmla="*/ 2147483647 w 426"/>
                <a:gd name="T63" fmla="*/ 2147483647 h 222"/>
                <a:gd name="T64" fmla="*/ 2147483647 w 426"/>
                <a:gd name="T65" fmla="*/ 2147483647 h 222"/>
                <a:gd name="T66" fmla="*/ 2147483647 w 426"/>
                <a:gd name="T67" fmla="*/ 2147483647 h 222"/>
                <a:gd name="T68" fmla="*/ 2147483647 w 426"/>
                <a:gd name="T69" fmla="*/ 2147483647 h 222"/>
                <a:gd name="T70" fmla="*/ 2147483647 w 426"/>
                <a:gd name="T71" fmla="*/ 2147483647 h 22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426"/>
                <a:gd name="T109" fmla="*/ 0 h 222"/>
                <a:gd name="T110" fmla="*/ 426 w 426"/>
                <a:gd name="T111" fmla="*/ 222 h 222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426" h="222">
                  <a:moveTo>
                    <a:pt x="42" y="66"/>
                  </a:moveTo>
                  <a:lnTo>
                    <a:pt x="24" y="66"/>
                  </a:lnTo>
                  <a:lnTo>
                    <a:pt x="18" y="78"/>
                  </a:lnTo>
                  <a:lnTo>
                    <a:pt x="30" y="78"/>
                  </a:lnTo>
                  <a:lnTo>
                    <a:pt x="18" y="96"/>
                  </a:lnTo>
                  <a:lnTo>
                    <a:pt x="18" y="120"/>
                  </a:lnTo>
                  <a:lnTo>
                    <a:pt x="0" y="120"/>
                  </a:lnTo>
                  <a:lnTo>
                    <a:pt x="0" y="126"/>
                  </a:lnTo>
                  <a:lnTo>
                    <a:pt x="6" y="132"/>
                  </a:lnTo>
                  <a:lnTo>
                    <a:pt x="12" y="150"/>
                  </a:lnTo>
                  <a:lnTo>
                    <a:pt x="30" y="162"/>
                  </a:lnTo>
                  <a:lnTo>
                    <a:pt x="42" y="168"/>
                  </a:lnTo>
                  <a:lnTo>
                    <a:pt x="48" y="174"/>
                  </a:lnTo>
                  <a:lnTo>
                    <a:pt x="48" y="180"/>
                  </a:lnTo>
                  <a:lnTo>
                    <a:pt x="60" y="192"/>
                  </a:lnTo>
                  <a:lnTo>
                    <a:pt x="72" y="198"/>
                  </a:lnTo>
                  <a:lnTo>
                    <a:pt x="78" y="204"/>
                  </a:lnTo>
                  <a:lnTo>
                    <a:pt x="90" y="210"/>
                  </a:lnTo>
                  <a:lnTo>
                    <a:pt x="108" y="210"/>
                  </a:lnTo>
                  <a:lnTo>
                    <a:pt x="114" y="222"/>
                  </a:lnTo>
                  <a:lnTo>
                    <a:pt x="156" y="216"/>
                  </a:lnTo>
                  <a:lnTo>
                    <a:pt x="168" y="210"/>
                  </a:lnTo>
                  <a:lnTo>
                    <a:pt x="174" y="204"/>
                  </a:lnTo>
                  <a:lnTo>
                    <a:pt x="198" y="204"/>
                  </a:lnTo>
                  <a:lnTo>
                    <a:pt x="216" y="186"/>
                  </a:lnTo>
                  <a:lnTo>
                    <a:pt x="240" y="186"/>
                  </a:lnTo>
                  <a:lnTo>
                    <a:pt x="258" y="198"/>
                  </a:lnTo>
                  <a:lnTo>
                    <a:pt x="288" y="192"/>
                  </a:lnTo>
                  <a:lnTo>
                    <a:pt x="288" y="174"/>
                  </a:lnTo>
                  <a:lnTo>
                    <a:pt x="306" y="180"/>
                  </a:lnTo>
                  <a:lnTo>
                    <a:pt x="312" y="174"/>
                  </a:lnTo>
                  <a:lnTo>
                    <a:pt x="324" y="168"/>
                  </a:lnTo>
                  <a:lnTo>
                    <a:pt x="330" y="162"/>
                  </a:lnTo>
                  <a:lnTo>
                    <a:pt x="330" y="144"/>
                  </a:lnTo>
                  <a:lnTo>
                    <a:pt x="336" y="138"/>
                  </a:lnTo>
                  <a:lnTo>
                    <a:pt x="348" y="132"/>
                  </a:lnTo>
                  <a:lnTo>
                    <a:pt x="366" y="114"/>
                  </a:lnTo>
                  <a:lnTo>
                    <a:pt x="366" y="72"/>
                  </a:lnTo>
                  <a:lnTo>
                    <a:pt x="378" y="60"/>
                  </a:lnTo>
                  <a:lnTo>
                    <a:pt x="408" y="60"/>
                  </a:lnTo>
                  <a:lnTo>
                    <a:pt x="426" y="42"/>
                  </a:lnTo>
                  <a:lnTo>
                    <a:pt x="420" y="36"/>
                  </a:lnTo>
                  <a:lnTo>
                    <a:pt x="408" y="36"/>
                  </a:lnTo>
                  <a:lnTo>
                    <a:pt x="402" y="30"/>
                  </a:lnTo>
                  <a:lnTo>
                    <a:pt x="396" y="30"/>
                  </a:lnTo>
                  <a:lnTo>
                    <a:pt x="372" y="6"/>
                  </a:lnTo>
                  <a:lnTo>
                    <a:pt x="348" y="6"/>
                  </a:lnTo>
                  <a:lnTo>
                    <a:pt x="336" y="12"/>
                  </a:lnTo>
                  <a:lnTo>
                    <a:pt x="324" y="12"/>
                  </a:lnTo>
                  <a:lnTo>
                    <a:pt x="324" y="0"/>
                  </a:lnTo>
                  <a:lnTo>
                    <a:pt x="312" y="0"/>
                  </a:lnTo>
                  <a:lnTo>
                    <a:pt x="312" y="18"/>
                  </a:lnTo>
                  <a:lnTo>
                    <a:pt x="294" y="12"/>
                  </a:lnTo>
                  <a:lnTo>
                    <a:pt x="294" y="0"/>
                  </a:lnTo>
                  <a:lnTo>
                    <a:pt x="270" y="0"/>
                  </a:lnTo>
                  <a:lnTo>
                    <a:pt x="264" y="12"/>
                  </a:lnTo>
                  <a:lnTo>
                    <a:pt x="252" y="24"/>
                  </a:lnTo>
                  <a:lnTo>
                    <a:pt x="246" y="24"/>
                  </a:lnTo>
                  <a:lnTo>
                    <a:pt x="234" y="30"/>
                  </a:lnTo>
                  <a:lnTo>
                    <a:pt x="210" y="30"/>
                  </a:lnTo>
                  <a:lnTo>
                    <a:pt x="204" y="42"/>
                  </a:lnTo>
                  <a:lnTo>
                    <a:pt x="168" y="36"/>
                  </a:lnTo>
                  <a:lnTo>
                    <a:pt x="156" y="60"/>
                  </a:lnTo>
                  <a:lnTo>
                    <a:pt x="144" y="60"/>
                  </a:lnTo>
                  <a:lnTo>
                    <a:pt x="126" y="66"/>
                  </a:lnTo>
                  <a:lnTo>
                    <a:pt x="84" y="66"/>
                  </a:lnTo>
                  <a:lnTo>
                    <a:pt x="78" y="60"/>
                  </a:lnTo>
                  <a:lnTo>
                    <a:pt x="72" y="48"/>
                  </a:lnTo>
                  <a:lnTo>
                    <a:pt x="66" y="42"/>
                  </a:lnTo>
                  <a:lnTo>
                    <a:pt x="54" y="60"/>
                  </a:lnTo>
                  <a:lnTo>
                    <a:pt x="42" y="54"/>
                  </a:lnTo>
                  <a:lnTo>
                    <a:pt x="42" y="66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08" name="Greece" descr="© INSCALE GmbH, 05.05.2010&#10;http://www.presentationload.com/">
              <a:extLst>
                <a:ext uri="{FF2B5EF4-FFF2-40B4-BE49-F238E27FC236}">
                  <a16:creationId xmlns:a16="http://schemas.microsoft.com/office/drawing/2014/main" id="{D4390F21-CA8E-47B6-9B68-8E21F9F78210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6164465" y="3010087"/>
              <a:ext cx="236482" cy="247725"/>
            </a:xfrm>
            <a:custGeom>
              <a:avLst/>
              <a:gdLst>
                <a:gd name="T0" fmla="*/ 0 w 534"/>
                <a:gd name="T1" fmla="*/ 2147483647 h 552"/>
                <a:gd name="T2" fmla="*/ 2147483647 w 534"/>
                <a:gd name="T3" fmla="*/ 2147483647 h 552"/>
                <a:gd name="T4" fmla="*/ 2147483647 w 534"/>
                <a:gd name="T5" fmla="*/ 2147483647 h 552"/>
                <a:gd name="T6" fmla="*/ 2147483647 w 534"/>
                <a:gd name="T7" fmla="*/ 2147483647 h 552"/>
                <a:gd name="T8" fmla="*/ 2147483647 w 534"/>
                <a:gd name="T9" fmla="*/ 2147483647 h 552"/>
                <a:gd name="T10" fmla="*/ 2147483647 w 534"/>
                <a:gd name="T11" fmla="*/ 2147483647 h 552"/>
                <a:gd name="T12" fmla="*/ 2147483647 w 534"/>
                <a:gd name="T13" fmla="*/ 2147483647 h 552"/>
                <a:gd name="T14" fmla="*/ 2147483647 w 534"/>
                <a:gd name="T15" fmla="*/ 2147483647 h 552"/>
                <a:gd name="T16" fmla="*/ 2147483647 w 534"/>
                <a:gd name="T17" fmla="*/ 2147483647 h 552"/>
                <a:gd name="T18" fmla="*/ 2147483647 w 534"/>
                <a:gd name="T19" fmla="*/ 2147483647 h 552"/>
                <a:gd name="T20" fmla="*/ 2147483647 w 534"/>
                <a:gd name="T21" fmla="*/ 2147483647 h 552"/>
                <a:gd name="T22" fmla="*/ 2147483647 w 534"/>
                <a:gd name="T23" fmla="*/ 2147483647 h 552"/>
                <a:gd name="T24" fmla="*/ 2147483647 w 534"/>
                <a:gd name="T25" fmla="*/ 2147483647 h 552"/>
                <a:gd name="T26" fmla="*/ 2147483647 w 534"/>
                <a:gd name="T27" fmla="*/ 2147483647 h 552"/>
                <a:gd name="T28" fmla="*/ 2147483647 w 534"/>
                <a:gd name="T29" fmla="*/ 2147483647 h 552"/>
                <a:gd name="T30" fmla="*/ 2147483647 w 534"/>
                <a:gd name="T31" fmla="*/ 2147483647 h 552"/>
                <a:gd name="T32" fmla="*/ 2147483647 w 534"/>
                <a:gd name="T33" fmla="*/ 2147483647 h 552"/>
                <a:gd name="T34" fmla="*/ 2147483647 w 534"/>
                <a:gd name="T35" fmla="*/ 2147483647 h 552"/>
                <a:gd name="T36" fmla="*/ 2147483647 w 534"/>
                <a:gd name="T37" fmla="*/ 2147483647 h 552"/>
                <a:gd name="T38" fmla="*/ 2147483647 w 534"/>
                <a:gd name="T39" fmla="*/ 2147483647 h 552"/>
                <a:gd name="T40" fmla="*/ 2147483647 w 534"/>
                <a:gd name="T41" fmla="*/ 2147483647 h 552"/>
                <a:gd name="T42" fmla="*/ 2147483647 w 534"/>
                <a:gd name="T43" fmla="*/ 2147483647 h 552"/>
                <a:gd name="T44" fmla="*/ 2147483647 w 534"/>
                <a:gd name="T45" fmla="*/ 2147483647 h 552"/>
                <a:gd name="T46" fmla="*/ 2147483647 w 534"/>
                <a:gd name="T47" fmla="*/ 2147483647 h 552"/>
                <a:gd name="T48" fmla="*/ 2147483647 w 534"/>
                <a:gd name="T49" fmla="*/ 2147483647 h 552"/>
                <a:gd name="T50" fmla="*/ 2147483647 w 534"/>
                <a:gd name="T51" fmla="*/ 2147483647 h 552"/>
                <a:gd name="T52" fmla="*/ 2147483647 w 534"/>
                <a:gd name="T53" fmla="*/ 2147483647 h 552"/>
                <a:gd name="T54" fmla="*/ 2147483647 w 534"/>
                <a:gd name="T55" fmla="*/ 2147483647 h 552"/>
                <a:gd name="T56" fmla="*/ 2147483647 w 534"/>
                <a:gd name="T57" fmla="*/ 2147483647 h 552"/>
                <a:gd name="T58" fmla="*/ 2147483647 w 534"/>
                <a:gd name="T59" fmla="*/ 2147483647 h 552"/>
                <a:gd name="T60" fmla="*/ 2147483647 w 534"/>
                <a:gd name="T61" fmla="*/ 2147483647 h 552"/>
                <a:gd name="T62" fmla="*/ 2147483647 w 534"/>
                <a:gd name="T63" fmla="*/ 2147483647 h 552"/>
                <a:gd name="T64" fmla="*/ 2147483647 w 534"/>
                <a:gd name="T65" fmla="*/ 2147483647 h 552"/>
                <a:gd name="T66" fmla="*/ 2147483647 w 534"/>
                <a:gd name="T67" fmla="*/ 2147483647 h 552"/>
                <a:gd name="T68" fmla="*/ 2147483647 w 534"/>
                <a:gd name="T69" fmla="*/ 2147483647 h 552"/>
                <a:gd name="T70" fmla="*/ 2147483647 w 534"/>
                <a:gd name="T71" fmla="*/ 2147483647 h 552"/>
                <a:gd name="T72" fmla="*/ 2147483647 w 534"/>
                <a:gd name="T73" fmla="*/ 2147483647 h 552"/>
                <a:gd name="T74" fmla="*/ 2147483647 w 534"/>
                <a:gd name="T75" fmla="*/ 2147483647 h 552"/>
                <a:gd name="T76" fmla="*/ 2147483647 w 534"/>
                <a:gd name="T77" fmla="*/ 2147483647 h 552"/>
                <a:gd name="T78" fmla="*/ 2147483647 w 534"/>
                <a:gd name="T79" fmla="*/ 2147483647 h 552"/>
                <a:gd name="T80" fmla="*/ 2147483647 w 534"/>
                <a:gd name="T81" fmla="*/ 2147483647 h 552"/>
                <a:gd name="T82" fmla="*/ 2147483647 w 534"/>
                <a:gd name="T83" fmla="*/ 2147483647 h 552"/>
                <a:gd name="T84" fmla="*/ 2147483647 w 534"/>
                <a:gd name="T85" fmla="*/ 2147483647 h 552"/>
                <a:gd name="T86" fmla="*/ 2147483647 w 534"/>
                <a:gd name="T87" fmla="*/ 2147483647 h 552"/>
                <a:gd name="T88" fmla="*/ 2147483647 w 534"/>
                <a:gd name="T89" fmla="*/ 2147483647 h 552"/>
                <a:gd name="T90" fmla="*/ 2147483647 w 534"/>
                <a:gd name="T91" fmla="*/ 2147483647 h 552"/>
                <a:gd name="T92" fmla="*/ 2147483647 w 534"/>
                <a:gd name="T93" fmla="*/ 2147483647 h 552"/>
                <a:gd name="T94" fmla="*/ 2147483647 w 534"/>
                <a:gd name="T95" fmla="*/ 2147483647 h 552"/>
                <a:gd name="T96" fmla="*/ 2147483647 w 534"/>
                <a:gd name="T97" fmla="*/ 2147483647 h 552"/>
                <a:gd name="T98" fmla="*/ 2147483647 w 534"/>
                <a:gd name="T99" fmla="*/ 2147483647 h 552"/>
                <a:gd name="T100" fmla="*/ 2147483647 w 534"/>
                <a:gd name="T101" fmla="*/ 2147483647 h 552"/>
                <a:gd name="T102" fmla="*/ 2147483647 w 534"/>
                <a:gd name="T103" fmla="*/ 2147483647 h 552"/>
                <a:gd name="T104" fmla="*/ 2147483647 w 534"/>
                <a:gd name="T105" fmla="*/ 2147483647 h 552"/>
                <a:gd name="T106" fmla="*/ 2147483647 w 534"/>
                <a:gd name="T107" fmla="*/ 2147483647 h 552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534"/>
                <a:gd name="T163" fmla="*/ 0 h 552"/>
                <a:gd name="T164" fmla="*/ 534 w 534"/>
                <a:gd name="T165" fmla="*/ 552 h 552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534" h="552">
                  <a:moveTo>
                    <a:pt x="240" y="108"/>
                  </a:moveTo>
                  <a:lnTo>
                    <a:pt x="270" y="126"/>
                  </a:lnTo>
                  <a:lnTo>
                    <a:pt x="282" y="120"/>
                  </a:lnTo>
                  <a:lnTo>
                    <a:pt x="240" y="108"/>
                  </a:lnTo>
                  <a:close/>
                  <a:moveTo>
                    <a:pt x="24" y="258"/>
                  </a:moveTo>
                  <a:lnTo>
                    <a:pt x="0" y="282"/>
                  </a:lnTo>
                  <a:lnTo>
                    <a:pt x="42" y="294"/>
                  </a:lnTo>
                  <a:lnTo>
                    <a:pt x="24" y="258"/>
                  </a:lnTo>
                  <a:close/>
                  <a:moveTo>
                    <a:pt x="312" y="414"/>
                  </a:moveTo>
                  <a:lnTo>
                    <a:pt x="312" y="420"/>
                  </a:lnTo>
                  <a:lnTo>
                    <a:pt x="324" y="420"/>
                  </a:lnTo>
                  <a:lnTo>
                    <a:pt x="324" y="414"/>
                  </a:lnTo>
                  <a:lnTo>
                    <a:pt x="318" y="408"/>
                  </a:lnTo>
                  <a:lnTo>
                    <a:pt x="312" y="408"/>
                  </a:lnTo>
                  <a:lnTo>
                    <a:pt x="312" y="414"/>
                  </a:lnTo>
                  <a:close/>
                  <a:moveTo>
                    <a:pt x="306" y="390"/>
                  </a:moveTo>
                  <a:lnTo>
                    <a:pt x="300" y="378"/>
                  </a:lnTo>
                  <a:lnTo>
                    <a:pt x="294" y="390"/>
                  </a:lnTo>
                  <a:lnTo>
                    <a:pt x="306" y="390"/>
                  </a:lnTo>
                  <a:close/>
                  <a:moveTo>
                    <a:pt x="294" y="294"/>
                  </a:moveTo>
                  <a:lnTo>
                    <a:pt x="318" y="336"/>
                  </a:lnTo>
                  <a:lnTo>
                    <a:pt x="330" y="318"/>
                  </a:lnTo>
                  <a:lnTo>
                    <a:pt x="294" y="294"/>
                  </a:lnTo>
                  <a:close/>
                  <a:moveTo>
                    <a:pt x="108" y="264"/>
                  </a:moveTo>
                  <a:lnTo>
                    <a:pt x="138" y="264"/>
                  </a:lnTo>
                  <a:lnTo>
                    <a:pt x="144" y="270"/>
                  </a:lnTo>
                  <a:lnTo>
                    <a:pt x="156" y="270"/>
                  </a:lnTo>
                  <a:lnTo>
                    <a:pt x="180" y="282"/>
                  </a:lnTo>
                  <a:lnTo>
                    <a:pt x="192" y="282"/>
                  </a:lnTo>
                  <a:lnTo>
                    <a:pt x="198" y="288"/>
                  </a:lnTo>
                  <a:lnTo>
                    <a:pt x="204" y="288"/>
                  </a:lnTo>
                  <a:lnTo>
                    <a:pt x="216" y="300"/>
                  </a:lnTo>
                  <a:lnTo>
                    <a:pt x="228" y="306"/>
                  </a:lnTo>
                  <a:lnTo>
                    <a:pt x="234" y="312"/>
                  </a:lnTo>
                  <a:lnTo>
                    <a:pt x="246" y="312"/>
                  </a:lnTo>
                  <a:lnTo>
                    <a:pt x="252" y="306"/>
                  </a:lnTo>
                  <a:lnTo>
                    <a:pt x="252" y="288"/>
                  </a:lnTo>
                  <a:lnTo>
                    <a:pt x="228" y="264"/>
                  </a:lnTo>
                  <a:lnTo>
                    <a:pt x="216" y="258"/>
                  </a:lnTo>
                  <a:lnTo>
                    <a:pt x="210" y="252"/>
                  </a:lnTo>
                  <a:lnTo>
                    <a:pt x="204" y="252"/>
                  </a:lnTo>
                  <a:lnTo>
                    <a:pt x="198" y="246"/>
                  </a:lnTo>
                  <a:lnTo>
                    <a:pt x="186" y="246"/>
                  </a:lnTo>
                  <a:lnTo>
                    <a:pt x="174" y="234"/>
                  </a:lnTo>
                  <a:lnTo>
                    <a:pt x="168" y="234"/>
                  </a:lnTo>
                  <a:lnTo>
                    <a:pt x="174" y="228"/>
                  </a:lnTo>
                  <a:lnTo>
                    <a:pt x="192" y="228"/>
                  </a:lnTo>
                  <a:lnTo>
                    <a:pt x="198" y="240"/>
                  </a:lnTo>
                  <a:lnTo>
                    <a:pt x="222" y="252"/>
                  </a:lnTo>
                  <a:lnTo>
                    <a:pt x="234" y="264"/>
                  </a:lnTo>
                  <a:lnTo>
                    <a:pt x="258" y="264"/>
                  </a:lnTo>
                  <a:lnTo>
                    <a:pt x="270" y="252"/>
                  </a:lnTo>
                  <a:lnTo>
                    <a:pt x="258" y="240"/>
                  </a:lnTo>
                  <a:lnTo>
                    <a:pt x="246" y="240"/>
                  </a:lnTo>
                  <a:lnTo>
                    <a:pt x="234" y="234"/>
                  </a:lnTo>
                  <a:lnTo>
                    <a:pt x="222" y="234"/>
                  </a:lnTo>
                  <a:lnTo>
                    <a:pt x="210" y="228"/>
                  </a:lnTo>
                  <a:lnTo>
                    <a:pt x="204" y="216"/>
                  </a:lnTo>
                  <a:lnTo>
                    <a:pt x="198" y="210"/>
                  </a:lnTo>
                  <a:lnTo>
                    <a:pt x="198" y="204"/>
                  </a:lnTo>
                  <a:lnTo>
                    <a:pt x="192" y="192"/>
                  </a:lnTo>
                  <a:lnTo>
                    <a:pt x="186" y="186"/>
                  </a:lnTo>
                  <a:lnTo>
                    <a:pt x="174" y="162"/>
                  </a:lnTo>
                  <a:lnTo>
                    <a:pt x="168" y="156"/>
                  </a:lnTo>
                  <a:lnTo>
                    <a:pt x="162" y="144"/>
                  </a:lnTo>
                  <a:lnTo>
                    <a:pt x="150" y="132"/>
                  </a:lnTo>
                  <a:lnTo>
                    <a:pt x="150" y="120"/>
                  </a:lnTo>
                  <a:lnTo>
                    <a:pt x="144" y="114"/>
                  </a:lnTo>
                  <a:lnTo>
                    <a:pt x="144" y="102"/>
                  </a:lnTo>
                  <a:lnTo>
                    <a:pt x="150" y="96"/>
                  </a:lnTo>
                  <a:lnTo>
                    <a:pt x="156" y="96"/>
                  </a:lnTo>
                  <a:lnTo>
                    <a:pt x="162" y="102"/>
                  </a:lnTo>
                  <a:lnTo>
                    <a:pt x="162" y="108"/>
                  </a:lnTo>
                  <a:lnTo>
                    <a:pt x="168" y="114"/>
                  </a:lnTo>
                  <a:lnTo>
                    <a:pt x="180" y="114"/>
                  </a:lnTo>
                  <a:lnTo>
                    <a:pt x="180" y="120"/>
                  </a:lnTo>
                  <a:lnTo>
                    <a:pt x="186" y="120"/>
                  </a:lnTo>
                  <a:lnTo>
                    <a:pt x="198" y="132"/>
                  </a:lnTo>
                  <a:lnTo>
                    <a:pt x="198" y="144"/>
                  </a:lnTo>
                  <a:lnTo>
                    <a:pt x="204" y="144"/>
                  </a:lnTo>
                  <a:lnTo>
                    <a:pt x="210" y="138"/>
                  </a:lnTo>
                  <a:lnTo>
                    <a:pt x="216" y="138"/>
                  </a:lnTo>
                  <a:lnTo>
                    <a:pt x="204" y="120"/>
                  </a:lnTo>
                  <a:lnTo>
                    <a:pt x="210" y="120"/>
                  </a:lnTo>
                  <a:lnTo>
                    <a:pt x="234" y="132"/>
                  </a:lnTo>
                  <a:lnTo>
                    <a:pt x="222" y="114"/>
                  </a:lnTo>
                  <a:lnTo>
                    <a:pt x="228" y="108"/>
                  </a:lnTo>
                  <a:lnTo>
                    <a:pt x="228" y="84"/>
                  </a:lnTo>
                  <a:lnTo>
                    <a:pt x="240" y="72"/>
                  </a:lnTo>
                  <a:lnTo>
                    <a:pt x="270" y="72"/>
                  </a:lnTo>
                  <a:lnTo>
                    <a:pt x="276" y="78"/>
                  </a:lnTo>
                  <a:lnTo>
                    <a:pt x="276" y="90"/>
                  </a:lnTo>
                  <a:lnTo>
                    <a:pt x="288" y="90"/>
                  </a:lnTo>
                  <a:lnTo>
                    <a:pt x="294" y="84"/>
                  </a:lnTo>
                  <a:lnTo>
                    <a:pt x="300" y="72"/>
                  </a:lnTo>
                  <a:lnTo>
                    <a:pt x="306" y="66"/>
                  </a:lnTo>
                  <a:lnTo>
                    <a:pt x="342" y="66"/>
                  </a:lnTo>
                  <a:lnTo>
                    <a:pt x="360" y="72"/>
                  </a:lnTo>
                  <a:lnTo>
                    <a:pt x="372" y="72"/>
                  </a:lnTo>
                  <a:lnTo>
                    <a:pt x="378" y="78"/>
                  </a:lnTo>
                  <a:lnTo>
                    <a:pt x="384" y="78"/>
                  </a:lnTo>
                  <a:lnTo>
                    <a:pt x="384" y="72"/>
                  </a:lnTo>
                  <a:lnTo>
                    <a:pt x="390" y="60"/>
                  </a:lnTo>
                  <a:lnTo>
                    <a:pt x="390" y="48"/>
                  </a:lnTo>
                  <a:lnTo>
                    <a:pt x="384" y="42"/>
                  </a:lnTo>
                  <a:lnTo>
                    <a:pt x="384" y="36"/>
                  </a:lnTo>
                  <a:lnTo>
                    <a:pt x="390" y="30"/>
                  </a:lnTo>
                  <a:lnTo>
                    <a:pt x="408" y="30"/>
                  </a:lnTo>
                  <a:lnTo>
                    <a:pt x="408" y="18"/>
                  </a:lnTo>
                  <a:lnTo>
                    <a:pt x="402" y="12"/>
                  </a:lnTo>
                  <a:lnTo>
                    <a:pt x="402" y="6"/>
                  </a:lnTo>
                  <a:lnTo>
                    <a:pt x="390" y="6"/>
                  </a:lnTo>
                  <a:lnTo>
                    <a:pt x="384" y="0"/>
                  </a:lnTo>
                  <a:lnTo>
                    <a:pt x="366" y="6"/>
                  </a:lnTo>
                  <a:lnTo>
                    <a:pt x="372" y="12"/>
                  </a:lnTo>
                  <a:lnTo>
                    <a:pt x="372" y="30"/>
                  </a:lnTo>
                  <a:lnTo>
                    <a:pt x="366" y="36"/>
                  </a:lnTo>
                  <a:lnTo>
                    <a:pt x="348" y="36"/>
                  </a:lnTo>
                  <a:lnTo>
                    <a:pt x="336" y="24"/>
                  </a:lnTo>
                  <a:lnTo>
                    <a:pt x="324" y="36"/>
                  </a:lnTo>
                  <a:lnTo>
                    <a:pt x="312" y="36"/>
                  </a:lnTo>
                  <a:lnTo>
                    <a:pt x="300" y="24"/>
                  </a:lnTo>
                  <a:lnTo>
                    <a:pt x="294" y="30"/>
                  </a:lnTo>
                  <a:lnTo>
                    <a:pt x="282" y="30"/>
                  </a:lnTo>
                  <a:lnTo>
                    <a:pt x="264" y="12"/>
                  </a:lnTo>
                  <a:lnTo>
                    <a:pt x="264" y="6"/>
                  </a:lnTo>
                  <a:lnTo>
                    <a:pt x="234" y="12"/>
                  </a:lnTo>
                  <a:lnTo>
                    <a:pt x="228" y="30"/>
                  </a:lnTo>
                  <a:lnTo>
                    <a:pt x="204" y="24"/>
                  </a:lnTo>
                  <a:lnTo>
                    <a:pt x="198" y="30"/>
                  </a:lnTo>
                  <a:lnTo>
                    <a:pt x="186" y="36"/>
                  </a:lnTo>
                  <a:lnTo>
                    <a:pt x="174" y="36"/>
                  </a:lnTo>
                  <a:lnTo>
                    <a:pt x="168" y="30"/>
                  </a:lnTo>
                  <a:lnTo>
                    <a:pt x="162" y="30"/>
                  </a:lnTo>
                  <a:lnTo>
                    <a:pt x="150" y="36"/>
                  </a:lnTo>
                  <a:lnTo>
                    <a:pt x="138" y="48"/>
                  </a:lnTo>
                  <a:lnTo>
                    <a:pt x="126" y="54"/>
                  </a:lnTo>
                  <a:lnTo>
                    <a:pt x="102" y="54"/>
                  </a:lnTo>
                  <a:lnTo>
                    <a:pt x="102" y="60"/>
                  </a:lnTo>
                  <a:lnTo>
                    <a:pt x="96" y="72"/>
                  </a:lnTo>
                  <a:lnTo>
                    <a:pt x="72" y="72"/>
                  </a:lnTo>
                  <a:lnTo>
                    <a:pt x="66" y="66"/>
                  </a:lnTo>
                  <a:lnTo>
                    <a:pt x="60" y="66"/>
                  </a:lnTo>
                  <a:lnTo>
                    <a:pt x="48" y="72"/>
                  </a:lnTo>
                  <a:lnTo>
                    <a:pt x="54" y="84"/>
                  </a:lnTo>
                  <a:lnTo>
                    <a:pt x="54" y="90"/>
                  </a:lnTo>
                  <a:lnTo>
                    <a:pt x="42" y="102"/>
                  </a:lnTo>
                  <a:lnTo>
                    <a:pt x="24" y="102"/>
                  </a:lnTo>
                  <a:lnTo>
                    <a:pt x="24" y="126"/>
                  </a:lnTo>
                  <a:lnTo>
                    <a:pt x="12" y="132"/>
                  </a:lnTo>
                  <a:lnTo>
                    <a:pt x="0" y="132"/>
                  </a:lnTo>
                  <a:lnTo>
                    <a:pt x="0" y="198"/>
                  </a:lnTo>
                  <a:lnTo>
                    <a:pt x="6" y="204"/>
                  </a:lnTo>
                  <a:lnTo>
                    <a:pt x="18" y="210"/>
                  </a:lnTo>
                  <a:lnTo>
                    <a:pt x="24" y="216"/>
                  </a:lnTo>
                  <a:lnTo>
                    <a:pt x="30" y="228"/>
                  </a:lnTo>
                  <a:lnTo>
                    <a:pt x="36" y="234"/>
                  </a:lnTo>
                  <a:lnTo>
                    <a:pt x="42" y="246"/>
                  </a:lnTo>
                  <a:lnTo>
                    <a:pt x="54" y="258"/>
                  </a:lnTo>
                  <a:lnTo>
                    <a:pt x="60" y="270"/>
                  </a:lnTo>
                  <a:lnTo>
                    <a:pt x="84" y="270"/>
                  </a:lnTo>
                  <a:lnTo>
                    <a:pt x="96" y="264"/>
                  </a:lnTo>
                  <a:lnTo>
                    <a:pt x="108" y="264"/>
                  </a:lnTo>
                  <a:close/>
                  <a:moveTo>
                    <a:pt x="396" y="252"/>
                  </a:moveTo>
                  <a:lnTo>
                    <a:pt x="372" y="252"/>
                  </a:lnTo>
                  <a:lnTo>
                    <a:pt x="372" y="270"/>
                  </a:lnTo>
                  <a:lnTo>
                    <a:pt x="384" y="294"/>
                  </a:lnTo>
                  <a:lnTo>
                    <a:pt x="396" y="252"/>
                  </a:lnTo>
                  <a:close/>
                  <a:moveTo>
                    <a:pt x="24" y="312"/>
                  </a:moveTo>
                  <a:lnTo>
                    <a:pt x="18" y="318"/>
                  </a:lnTo>
                  <a:lnTo>
                    <a:pt x="24" y="324"/>
                  </a:lnTo>
                  <a:lnTo>
                    <a:pt x="30" y="324"/>
                  </a:lnTo>
                  <a:lnTo>
                    <a:pt x="36" y="330"/>
                  </a:lnTo>
                  <a:lnTo>
                    <a:pt x="42" y="324"/>
                  </a:lnTo>
                  <a:lnTo>
                    <a:pt x="42" y="318"/>
                  </a:lnTo>
                  <a:lnTo>
                    <a:pt x="30" y="306"/>
                  </a:lnTo>
                  <a:lnTo>
                    <a:pt x="24" y="312"/>
                  </a:lnTo>
                  <a:close/>
                  <a:moveTo>
                    <a:pt x="378" y="390"/>
                  </a:moveTo>
                  <a:lnTo>
                    <a:pt x="378" y="408"/>
                  </a:lnTo>
                  <a:lnTo>
                    <a:pt x="390" y="390"/>
                  </a:lnTo>
                  <a:lnTo>
                    <a:pt x="378" y="390"/>
                  </a:lnTo>
                  <a:close/>
                  <a:moveTo>
                    <a:pt x="408" y="330"/>
                  </a:moveTo>
                  <a:lnTo>
                    <a:pt x="396" y="330"/>
                  </a:lnTo>
                  <a:lnTo>
                    <a:pt x="384" y="336"/>
                  </a:lnTo>
                  <a:lnTo>
                    <a:pt x="384" y="342"/>
                  </a:lnTo>
                  <a:lnTo>
                    <a:pt x="396" y="342"/>
                  </a:lnTo>
                  <a:lnTo>
                    <a:pt x="402" y="336"/>
                  </a:lnTo>
                  <a:lnTo>
                    <a:pt x="408" y="336"/>
                  </a:lnTo>
                  <a:lnTo>
                    <a:pt x="408" y="330"/>
                  </a:lnTo>
                  <a:close/>
                  <a:moveTo>
                    <a:pt x="396" y="192"/>
                  </a:moveTo>
                  <a:lnTo>
                    <a:pt x="372" y="198"/>
                  </a:lnTo>
                  <a:lnTo>
                    <a:pt x="372" y="210"/>
                  </a:lnTo>
                  <a:lnTo>
                    <a:pt x="390" y="210"/>
                  </a:lnTo>
                  <a:lnTo>
                    <a:pt x="396" y="216"/>
                  </a:lnTo>
                  <a:lnTo>
                    <a:pt x="396" y="222"/>
                  </a:lnTo>
                  <a:lnTo>
                    <a:pt x="414" y="222"/>
                  </a:lnTo>
                  <a:lnTo>
                    <a:pt x="414" y="210"/>
                  </a:lnTo>
                  <a:lnTo>
                    <a:pt x="396" y="192"/>
                  </a:lnTo>
                  <a:close/>
                  <a:moveTo>
                    <a:pt x="342" y="372"/>
                  </a:moveTo>
                  <a:lnTo>
                    <a:pt x="342" y="378"/>
                  </a:lnTo>
                  <a:lnTo>
                    <a:pt x="348" y="384"/>
                  </a:lnTo>
                  <a:lnTo>
                    <a:pt x="360" y="384"/>
                  </a:lnTo>
                  <a:lnTo>
                    <a:pt x="366" y="378"/>
                  </a:lnTo>
                  <a:lnTo>
                    <a:pt x="366" y="372"/>
                  </a:lnTo>
                  <a:lnTo>
                    <a:pt x="360" y="366"/>
                  </a:lnTo>
                  <a:lnTo>
                    <a:pt x="342" y="366"/>
                  </a:lnTo>
                  <a:lnTo>
                    <a:pt x="342" y="372"/>
                  </a:lnTo>
                  <a:close/>
                  <a:moveTo>
                    <a:pt x="444" y="312"/>
                  </a:moveTo>
                  <a:lnTo>
                    <a:pt x="432" y="312"/>
                  </a:lnTo>
                  <a:lnTo>
                    <a:pt x="432" y="330"/>
                  </a:lnTo>
                  <a:lnTo>
                    <a:pt x="444" y="336"/>
                  </a:lnTo>
                  <a:lnTo>
                    <a:pt x="450" y="330"/>
                  </a:lnTo>
                  <a:lnTo>
                    <a:pt x="450" y="318"/>
                  </a:lnTo>
                  <a:lnTo>
                    <a:pt x="444" y="312"/>
                  </a:lnTo>
                  <a:close/>
                  <a:moveTo>
                    <a:pt x="444" y="372"/>
                  </a:moveTo>
                  <a:lnTo>
                    <a:pt x="456" y="354"/>
                  </a:lnTo>
                  <a:lnTo>
                    <a:pt x="438" y="354"/>
                  </a:lnTo>
                  <a:lnTo>
                    <a:pt x="444" y="372"/>
                  </a:lnTo>
                  <a:close/>
                  <a:moveTo>
                    <a:pt x="276" y="222"/>
                  </a:moveTo>
                  <a:lnTo>
                    <a:pt x="276" y="240"/>
                  </a:lnTo>
                  <a:lnTo>
                    <a:pt x="288" y="240"/>
                  </a:lnTo>
                  <a:lnTo>
                    <a:pt x="276" y="222"/>
                  </a:lnTo>
                  <a:close/>
                  <a:moveTo>
                    <a:pt x="534" y="420"/>
                  </a:moveTo>
                  <a:lnTo>
                    <a:pt x="522" y="420"/>
                  </a:lnTo>
                  <a:lnTo>
                    <a:pt x="516" y="426"/>
                  </a:lnTo>
                  <a:lnTo>
                    <a:pt x="510" y="438"/>
                  </a:lnTo>
                  <a:lnTo>
                    <a:pt x="510" y="468"/>
                  </a:lnTo>
                  <a:lnTo>
                    <a:pt x="516" y="468"/>
                  </a:lnTo>
                  <a:lnTo>
                    <a:pt x="522" y="456"/>
                  </a:lnTo>
                  <a:lnTo>
                    <a:pt x="528" y="450"/>
                  </a:lnTo>
                  <a:lnTo>
                    <a:pt x="534" y="438"/>
                  </a:lnTo>
                  <a:lnTo>
                    <a:pt x="534" y="420"/>
                  </a:lnTo>
                  <a:close/>
                  <a:moveTo>
                    <a:pt x="462" y="384"/>
                  </a:moveTo>
                  <a:lnTo>
                    <a:pt x="456" y="408"/>
                  </a:lnTo>
                  <a:lnTo>
                    <a:pt x="498" y="378"/>
                  </a:lnTo>
                  <a:lnTo>
                    <a:pt x="486" y="372"/>
                  </a:lnTo>
                  <a:lnTo>
                    <a:pt x="462" y="384"/>
                  </a:lnTo>
                  <a:close/>
                  <a:moveTo>
                    <a:pt x="462" y="510"/>
                  </a:moveTo>
                  <a:lnTo>
                    <a:pt x="480" y="510"/>
                  </a:lnTo>
                  <a:lnTo>
                    <a:pt x="468" y="468"/>
                  </a:lnTo>
                  <a:lnTo>
                    <a:pt x="462" y="510"/>
                  </a:lnTo>
                  <a:close/>
                  <a:moveTo>
                    <a:pt x="276" y="330"/>
                  </a:moveTo>
                  <a:lnTo>
                    <a:pt x="270" y="336"/>
                  </a:lnTo>
                  <a:lnTo>
                    <a:pt x="270" y="348"/>
                  </a:lnTo>
                  <a:lnTo>
                    <a:pt x="276" y="348"/>
                  </a:lnTo>
                  <a:lnTo>
                    <a:pt x="288" y="336"/>
                  </a:lnTo>
                  <a:lnTo>
                    <a:pt x="282" y="330"/>
                  </a:lnTo>
                  <a:lnTo>
                    <a:pt x="276" y="330"/>
                  </a:lnTo>
                  <a:close/>
                  <a:moveTo>
                    <a:pt x="186" y="432"/>
                  </a:moveTo>
                  <a:lnTo>
                    <a:pt x="180" y="438"/>
                  </a:lnTo>
                  <a:lnTo>
                    <a:pt x="180" y="450"/>
                  </a:lnTo>
                  <a:lnTo>
                    <a:pt x="186" y="456"/>
                  </a:lnTo>
                  <a:lnTo>
                    <a:pt x="198" y="444"/>
                  </a:lnTo>
                  <a:lnTo>
                    <a:pt x="198" y="438"/>
                  </a:lnTo>
                  <a:lnTo>
                    <a:pt x="192" y="432"/>
                  </a:lnTo>
                  <a:lnTo>
                    <a:pt x="186" y="432"/>
                  </a:lnTo>
                  <a:close/>
                  <a:moveTo>
                    <a:pt x="384" y="528"/>
                  </a:moveTo>
                  <a:lnTo>
                    <a:pt x="378" y="528"/>
                  </a:lnTo>
                  <a:lnTo>
                    <a:pt x="378" y="516"/>
                  </a:lnTo>
                  <a:lnTo>
                    <a:pt x="372" y="510"/>
                  </a:lnTo>
                  <a:lnTo>
                    <a:pt x="342" y="510"/>
                  </a:lnTo>
                  <a:lnTo>
                    <a:pt x="306" y="504"/>
                  </a:lnTo>
                  <a:lnTo>
                    <a:pt x="276" y="504"/>
                  </a:lnTo>
                  <a:lnTo>
                    <a:pt x="246" y="486"/>
                  </a:lnTo>
                  <a:lnTo>
                    <a:pt x="228" y="504"/>
                  </a:lnTo>
                  <a:lnTo>
                    <a:pt x="234" y="510"/>
                  </a:lnTo>
                  <a:lnTo>
                    <a:pt x="246" y="516"/>
                  </a:lnTo>
                  <a:lnTo>
                    <a:pt x="252" y="522"/>
                  </a:lnTo>
                  <a:lnTo>
                    <a:pt x="258" y="516"/>
                  </a:lnTo>
                  <a:lnTo>
                    <a:pt x="264" y="528"/>
                  </a:lnTo>
                  <a:lnTo>
                    <a:pt x="300" y="528"/>
                  </a:lnTo>
                  <a:lnTo>
                    <a:pt x="312" y="552"/>
                  </a:lnTo>
                  <a:lnTo>
                    <a:pt x="354" y="546"/>
                  </a:lnTo>
                  <a:lnTo>
                    <a:pt x="354" y="540"/>
                  </a:lnTo>
                  <a:lnTo>
                    <a:pt x="402" y="540"/>
                  </a:lnTo>
                  <a:lnTo>
                    <a:pt x="414" y="528"/>
                  </a:lnTo>
                  <a:lnTo>
                    <a:pt x="414" y="522"/>
                  </a:lnTo>
                  <a:lnTo>
                    <a:pt x="408" y="516"/>
                  </a:lnTo>
                  <a:lnTo>
                    <a:pt x="402" y="516"/>
                  </a:lnTo>
                  <a:lnTo>
                    <a:pt x="396" y="522"/>
                  </a:lnTo>
                  <a:lnTo>
                    <a:pt x="390" y="522"/>
                  </a:lnTo>
                  <a:lnTo>
                    <a:pt x="384" y="528"/>
                  </a:lnTo>
                  <a:close/>
                  <a:moveTo>
                    <a:pt x="420" y="408"/>
                  </a:moveTo>
                  <a:lnTo>
                    <a:pt x="408" y="408"/>
                  </a:lnTo>
                  <a:lnTo>
                    <a:pt x="408" y="420"/>
                  </a:lnTo>
                  <a:lnTo>
                    <a:pt x="420" y="420"/>
                  </a:lnTo>
                  <a:lnTo>
                    <a:pt x="426" y="414"/>
                  </a:lnTo>
                  <a:lnTo>
                    <a:pt x="420" y="408"/>
                  </a:lnTo>
                  <a:close/>
                  <a:moveTo>
                    <a:pt x="114" y="276"/>
                  </a:moveTo>
                  <a:lnTo>
                    <a:pt x="90" y="288"/>
                  </a:lnTo>
                  <a:lnTo>
                    <a:pt x="84" y="288"/>
                  </a:lnTo>
                  <a:lnTo>
                    <a:pt x="66" y="312"/>
                  </a:lnTo>
                  <a:lnTo>
                    <a:pt x="96" y="336"/>
                  </a:lnTo>
                  <a:lnTo>
                    <a:pt x="96" y="348"/>
                  </a:lnTo>
                  <a:lnTo>
                    <a:pt x="90" y="366"/>
                  </a:lnTo>
                  <a:lnTo>
                    <a:pt x="90" y="384"/>
                  </a:lnTo>
                  <a:lnTo>
                    <a:pt x="96" y="390"/>
                  </a:lnTo>
                  <a:lnTo>
                    <a:pt x="108" y="396"/>
                  </a:lnTo>
                  <a:lnTo>
                    <a:pt x="114" y="396"/>
                  </a:lnTo>
                  <a:lnTo>
                    <a:pt x="114" y="390"/>
                  </a:lnTo>
                  <a:lnTo>
                    <a:pt x="126" y="378"/>
                  </a:lnTo>
                  <a:lnTo>
                    <a:pt x="132" y="378"/>
                  </a:lnTo>
                  <a:lnTo>
                    <a:pt x="156" y="420"/>
                  </a:lnTo>
                  <a:lnTo>
                    <a:pt x="162" y="390"/>
                  </a:lnTo>
                  <a:lnTo>
                    <a:pt x="180" y="414"/>
                  </a:lnTo>
                  <a:lnTo>
                    <a:pt x="204" y="420"/>
                  </a:lnTo>
                  <a:lnTo>
                    <a:pt x="186" y="402"/>
                  </a:lnTo>
                  <a:lnTo>
                    <a:pt x="192" y="396"/>
                  </a:lnTo>
                  <a:lnTo>
                    <a:pt x="192" y="372"/>
                  </a:lnTo>
                  <a:lnTo>
                    <a:pt x="186" y="366"/>
                  </a:lnTo>
                  <a:lnTo>
                    <a:pt x="180" y="354"/>
                  </a:lnTo>
                  <a:lnTo>
                    <a:pt x="174" y="348"/>
                  </a:lnTo>
                  <a:lnTo>
                    <a:pt x="168" y="336"/>
                  </a:lnTo>
                  <a:lnTo>
                    <a:pt x="168" y="330"/>
                  </a:lnTo>
                  <a:lnTo>
                    <a:pt x="186" y="330"/>
                  </a:lnTo>
                  <a:lnTo>
                    <a:pt x="198" y="336"/>
                  </a:lnTo>
                  <a:lnTo>
                    <a:pt x="210" y="348"/>
                  </a:lnTo>
                  <a:lnTo>
                    <a:pt x="222" y="342"/>
                  </a:lnTo>
                  <a:lnTo>
                    <a:pt x="210" y="336"/>
                  </a:lnTo>
                  <a:lnTo>
                    <a:pt x="204" y="324"/>
                  </a:lnTo>
                  <a:lnTo>
                    <a:pt x="192" y="318"/>
                  </a:lnTo>
                  <a:lnTo>
                    <a:pt x="186" y="312"/>
                  </a:lnTo>
                  <a:lnTo>
                    <a:pt x="174" y="306"/>
                  </a:lnTo>
                  <a:lnTo>
                    <a:pt x="156" y="294"/>
                  </a:lnTo>
                  <a:lnTo>
                    <a:pt x="138" y="288"/>
                  </a:lnTo>
                  <a:lnTo>
                    <a:pt x="126" y="282"/>
                  </a:lnTo>
                  <a:lnTo>
                    <a:pt x="120" y="276"/>
                  </a:lnTo>
                  <a:lnTo>
                    <a:pt x="114" y="276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09" name="Czech Republic" descr="© INSCALE GmbH, 05.05.2010&#10;http://www.presentationload.com/">
              <a:extLst>
                <a:ext uri="{FF2B5EF4-FFF2-40B4-BE49-F238E27FC236}">
                  <a16:creationId xmlns:a16="http://schemas.microsoft.com/office/drawing/2014/main" id="{668CE34E-5767-4D63-A41E-E56A428F1AB0}"/>
                </a:ext>
              </a:extLst>
            </p:cNvPr>
            <p:cNvSpPr>
              <a:spLocks/>
            </p:cNvSpPr>
            <p:nvPr/>
          </p:nvSpPr>
          <p:spPr bwMode="gray">
            <a:xfrm>
              <a:off x="5921634" y="2682962"/>
              <a:ext cx="187281" cy="85751"/>
            </a:xfrm>
            <a:custGeom>
              <a:avLst/>
              <a:gdLst>
                <a:gd name="T0" fmla="*/ 2147483647 w 420"/>
                <a:gd name="T1" fmla="*/ 2147483647 h 192"/>
                <a:gd name="T2" fmla="*/ 2147483647 w 420"/>
                <a:gd name="T3" fmla="*/ 2147483647 h 192"/>
                <a:gd name="T4" fmla="*/ 2147483647 w 420"/>
                <a:gd name="T5" fmla="*/ 2147483647 h 192"/>
                <a:gd name="T6" fmla="*/ 2147483647 w 420"/>
                <a:gd name="T7" fmla="*/ 2147483647 h 192"/>
                <a:gd name="T8" fmla="*/ 2147483647 w 420"/>
                <a:gd name="T9" fmla="*/ 2147483647 h 192"/>
                <a:gd name="T10" fmla="*/ 2147483647 w 420"/>
                <a:gd name="T11" fmla="*/ 2147483647 h 192"/>
                <a:gd name="T12" fmla="*/ 2147483647 w 420"/>
                <a:gd name="T13" fmla="*/ 2147483647 h 192"/>
                <a:gd name="T14" fmla="*/ 2147483647 w 420"/>
                <a:gd name="T15" fmla="*/ 2147483647 h 192"/>
                <a:gd name="T16" fmla="*/ 2147483647 w 420"/>
                <a:gd name="T17" fmla="*/ 2147483647 h 192"/>
                <a:gd name="T18" fmla="*/ 2147483647 w 420"/>
                <a:gd name="T19" fmla="*/ 2147483647 h 192"/>
                <a:gd name="T20" fmla="*/ 2147483647 w 420"/>
                <a:gd name="T21" fmla="*/ 2147483647 h 192"/>
                <a:gd name="T22" fmla="*/ 2147483647 w 420"/>
                <a:gd name="T23" fmla="*/ 2147483647 h 192"/>
                <a:gd name="T24" fmla="*/ 2147483647 w 420"/>
                <a:gd name="T25" fmla="*/ 2147483647 h 192"/>
                <a:gd name="T26" fmla="*/ 2147483647 w 420"/>
                <a:gd name="T27" fmla="*/ 2147483647 h 192"/>
                <a:gd name="T28" fmla="*/ 2147483647 w 420"/>
                <a:gd name="T29" fmla="*/ 0 h 192"/>
                <a:gd name="T30" fmla="*/ 2147483647 w 420"/>
                <a:gd name="T31" fmla="*/ 2147483647 h 192"/>
                <a:gd name="T32" fmla="*/ 2147483647 w 420"/>
                <a:gd name="T33" fmla="*/ 0 h 192"/>
                <a:gd name="T34" fmla="*/ 2147483647 w 420"/>
                <a:gd name="T35" fmla="*/ 2147483647 h 192"/>
                <a:gd name="T36" fmla="*/ 2147483647 w 420"/>
                <a:gd name="T37" fmla="*/ 2147483647 h 192"/>
                <a:gd name="T38" fmla="*/ 2147483647 w 420"/>
                <a:gd name="T39" fmla="*/ 2147483647 h 192"/>
                <a:gd name="T40" fmla="*/ 2147483647 w 420"/>
                <a:gd name="T41" fmla="*/ 2147483647 h 192"/>
                <a:gd name="T42" fmla="*/ 2147483647 w 420"/>
                <a:gd name="T43" fmla="*/ 2147483647 h 192"/>
                <a:gd name="T44" fmla="*/ 2147483647 w 420"/>
                <a:gd name="T45" fmla="*/ 2147483647 h 192"/>
                <a:gd name="T46" fmla="*/ 2147483647 w 420"/>
                <a:gd name="T47" fmla="*/ 2147483647 h 192"/>
                <a:gd name="T48" fmla="*/ 2147483647 w 420"/>
                <a:gd name="T49" fmla="*/ 2147483647 h 192"/>
                <a:gd name="T50" fmla="*/ 2147483647 w 420"/>
                <a:gd name="T51" fmla="*/ 2147483647 h 192"/>
                <a:gd name="T52" fmla="*/ 0 w 420"/>
                <a:gd name="T53" fmla="*/ 2147483647 h 192"/>
                <a:gd name="T54" fmla="*/ 2147483647 w 420"/>
                <a:gd name="T55" fmla="*/ 2147483647 h 192"/>
                <a:gd name="T56" fmla="*/ 2147483647 w 420"/>
                <a:gd name="T57" fmla="*/ 2147483647 h 192"/>
                <a:gd name="T58" fmla="*/ 2147483647 w 420"/>
                <a:gd name="T59" fmla="*/ 2147483647 h 192"/>
                <a:gd name="T60" fmla="*/ 2147483647 w 420"/>
                <a:gd name="T61" fmla="*/ 2147483647 h 192"/>
                <a:gd name="T62" fmla="*/ 2147483647 w 420"/>
                <a:gd name="T63" fmla="*/ 2147483647 h 192"/>
                <a:gd name="T64" fmla="*/ 2147483647 w 420"/>
                <a:gd name="T65" fmla="*/ 2147483647 h 192"/>
                <a:gd name="T66" fmla="*/ 2147483647 w 420"/>
                <a:gd name="T67" fmla="*/ 2147483647 h 192"/>
                <a:gd name="T68" fmla="*/ 2147483647 w 420"/>
                <a:gd name="T69" fmla="*/ 2147483647 h 192"/>
                <a:gd name="T70" fmla="*/ 2147483647 w 420"/>
                <a:gd name="T71" fmla="*/ 2147483647 h 192"/>
                <a:gd name="T72" fmla="*/ 2147483647 w 420"/>
                <a:gd name="T73" fmla="*/ 2147483647 h 192"/>
                <a:gd name="T74" fmla="*/ 2147483647 w 420"/>
                <a:gd name="T75" fmla="*/ 2147483647 h 192"/>
                <a:gd name="T76" fmla="*/ 2147483647 w 420"/>
                <a:gd name="T77" fmla="*/ 2147483647 h 192"/>
                <a:gd name="T78" fmla="*/ 2147483647 w 420"/>
                <a:gd name="T79" fmla="*/ 2147483647 h 192"/>
                <a:gd name="T80" fmla="*/ 2147483647 w 420"/>
                <a:gd name="T81" fmla="*/ 2147483647 h 192"/>
                <a:gd name="T82" fmla="*/ 2147483647 w 420"/>
                <a:gd name="T83" fmla="*/ 2147483647 h 192"/>
                <a:gd name="T84" fmla="*/ 2147483647 w 420"/>
                <a:gd name="T85" fmla="*/ 2147483647 h 192"/>
                <a:gd name="T86" fmla="*/ 2147483647 w 420"/>
                <a:gd name="T87" fmla="*/ 2147483647 h 192"/>
                <a:gd name="T88" fmla="*/ 2147483647 w 420"/>
                <a:gd name="T89" fmla="*/ 2147483647 h 192"/>
                <a:gd name="T90" fmla="*/ 2147483647 w 420"/>
                <a:gd name="T91" fmla="*/ 2147483647 h 192"/>
                <a:gd name="T92" fmla="*/ 2147483647 w 420"/>
                <a:gd name="T93" fmla="*/ 2147483647 h 192"/>
                <a:gd name="T94" fmla="*/ 2147483647 w 420"/>
                <a:gd name="T95" fmla="*/ 2147483647 h 192"/>
                <a:gd name="T96" fmla="*/ 2147483647 w 420"/>
                <a:gd name="T97" fmla="*/ 2147483647 h 192"/>
                <a:gd name="T98" fmla="*/ 2147483647 w 420"/>
                <a:gd name="T99" fmla="*/ 2147483647 h 192"/>
                <a:gd name="T100" fmla="*/ 2147483647 w 420"/>
                <a:gd name="T101" fmla="*/ 2147483647 h 192"/>
                <a:gd name="T102" fmla="*/ 2147483647 w 420"/>
                <a:gd name="T103" fmla="*/ 2147483647 h 192"/>
                <a:gd name="T104" fmla="*/ 2147483647 w 420"/>
                <a:gd name="T105" fmla="*/ 2147483647 h 19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420"/>
                <a:gd name="T160" fmla="*/ 0 h 192"/>
                <a:gd name="T161" fmla="*/ 420 w 420"/>
                <a:gd name="T162" fmla="*/ 192 h 19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420" h="192">
                  <a:moveTo>
                    <a:pt x="408" y="108"/>
                  </a:moveTo>
                  <a:lnTo>
                    <a:pt x="402" y="96"/>
                  </a:lnTo>
                  <a:lnTo>
                    <a:pt x="402" y="90"/>
                  </a:lnTo>
                  <a:lnTo>
                    <a:pt x="390" y="84"/>
                  </a:lnTo>
                  <a:lnTo>
                    <a:pt x="372" y="84"/>
                  </a:lnTo>
                  <a:lnTo>
                    <a:pt x="372" y="78"/>
                  </a:lnTo>
                  <a:lnTo>
                    <a:pt x="366" y="72"/>
                  </a:lnTo>
                  <a:lnTo>
                    <a:pt x="360" y="84"/>
                  </a:lnTo>
                  <a:lnTo>
                    <a:pt x="354" y="78"/>
                  </a:lnTo>
                  <a:lnTo>
                    <a:pt x="348" y="66"/>
                  </a:lnTo>
                  <a:lnTo>
                    <a:pt x="342" y="60"/>
                  </a:lnTo>
                  <a:lnTo>
                    <a:pt x="324" y="60"/>
                  </a:lnTo>
                  <a:lnTo>
                    <a:pt x="330" y="54"/>
                  </a:lnTo>
                  <a:lnTo>
                    <a:pt x="312" y="54"/>
                  </a:lnTo>
                  <a:lnTo>
                    <a:pt x="300" y="60"/>
                  </a:lnTo>
                  <a:lnTo>
                    <a:pt x="294" y="60"/>
                  </a:lnTo>
                  <a:lnTo>
                    <a:pt x="294" y="66"/>
                  </a:lnTo>
                  <a:lnTo>
                    <a:pt x="276" y="66"/>
                  </a:lnTo>
                  <a:lnTo>
                    <a:pt x="270" y="60"/>
                  </a:lnTo>
                  <a:lnTo>
                    <a:pt x="264" y="60"/>
                  </a:lnTo>
                  <a:lnTo>
                    <a:pt x="264" y="48"/>
                  </a:lnTo>
                  <a:lnTo>
                    <a:pt x="252" y="42"/>
                  </a:lnTo>
                  <a:lnTo>
                    <a:pt x="264" y="36"/>
                  </a:lnTo>
                  <a:lnTo>
                    <a:pt x="258" y="30"/>
                  </a:lnTo>
                  <a:lnTo>
                    <a:pt x="234" y="30"/>
                  </a:lnTo>
                  <a:lnTo>
                    <a:pt x="234" y="24"/>
                  </a:lnTo>
                  <a:lnTo>
                    <a:pt x="228" y="24"/>
                  </a:lnTo>
                  <a:lnTo>
                    <a:pt x="216" y="18"/>
                  </a:lnTo>
                  <a:lnTo>
                    <a:pt x="198" y="18"/>
                  </a:lnTo>
                  <a:lnTo>
                    <a:pt x="192" y="0"/>
                  </a:lnTo>
                  <a:lnTo>
                    <a:pt x="174" y="0"/>
                  </a:lnTo>
                  <a:lnTo>
                    <a:pt x="162" y="12"/>
                  </a:lnTo>
                  <a:lnTo>
                    <a:pt x="156" y="12"/>
                  </a:lnTo>
                  <a:lnTo>
                    <a:pt x="144" y="0"/>
                  </a:lnTo>
                  <a:lnTo>
                    <a:pt x="138" y="6"/>
                  </a:lnTo>
                  <a:lnTo>
                    <a:pt x="132" y="6"/>
                  </a:lnTo>
                  <a:lnTo>
                    <a:pt x="126" y="12"/>
                  </a:lnTo>
                  <a:lnTo>
                    <a:pt x="126" y="18"/>
                  </a:lnTo>
                  <a:lnTo>
                    <a:pt x="108" y="18"/>
                  </a:lnTo>
                  <a:lnTo>
                    <a:pt x="108" y="24"/>
                  </a:lnTo>
                  <a:lnTo>
                    <a:pt x="84" y="24"/>
                  </a:lnTo>
                  <a:lnTo>
                    <a:pt x="84" y="30"/>
                  </a:lnTo>
                  <a:lnTo>
                    <a:pt x="66" y="36"/>
                  </a:lnTo>
                  <a:lnTo>
                    <a:pt x="54" y="48"/>
                  </a:lnTo>
                  <a:lnTo>
                    <a:pt x="42" y="42"/>
                  </a:lnTo>
                  <a:lnTo>
                    <a:pt x="36" y="42"/>
                  </a:lnTo>
                  <a:lnTo>
                    <a:pt x="30" y="48"/>
                  </a:lnTo>
                  <a:lnTo>
                    <a:pt x="30" y="54"/>
                  </a:lnTo>
                  <a:lnTo>
                    <a:pt x="18" y="54"/>
                  </a:lnTo>
                  <a:lnTo>
                    <a:pt x="18" y="60"/>
                  </a:lnTo>
                  <a:lnTo>
                    <a:pt x="6" y="60"/>
                  </a:lnTo>
                  <a:lnTo>
                    <a:pt x="6" y="54"/>
                  </a:lnTo>
                  <a:lnTo>
                    <a:pt x="0" y="54"/>
                  </a:lnTo>
                  <a:lnTo>
                    <a:pt x="0" y="66"/>
                  </a:lnTo>
                  <a:lnTo>
                    <a:pt x="6" y="72"/>
                  </a:lnTo>
                  <a:lnTo>
                    <a:pt x="12" y="72"/>
                  </a:lnTo>
                  <a:lnTo>
                    <a:pt x="24" y="84"/>
                  </a:lnTo>
                  <a:lnTo>
                    <a:pt x="18" y="90"/>
                  </a:lnTo>
                  <a:lnTo>
                    <a:pt x="12" y="90"/>
                  </a:lnTo>
                  <a:lnTo>
                    <a:pt x="12" y="96"/>
                  </a:lnTo>
                  <a:lnTo>
                    <a:pt x="24" y="108"/>
                  </a:lnTo>
                  <a:lnTo>
                    <a:pt x="30" y="120"/>
                  </a:lnTo>
                  <a:lnTo>
                    <a:pt x="36" y="120"/>
                  </a:lnTo>
                  <a:lnTo>
                    <a:pt x="36" y="126"/>
                  </a:lnTo>
                  <a:lnTo>
                    <a:pt x="48" y="132"/>
                  </a:lnTo>
                  <a:lnTo>
                    <a:pt x="60" y="132"/>
                  </a:lnTo>
                  <a:lnTo>
                    <a:pt x="66" y="144"/>
                  </a:lnTo>
                  <a:lnTo>
                    <a:pt x="72" y="144"/>
                  </a:lnTo>
                  <a:lnTo>
                    <a:pt x="78" y="156"/>
                  </a:lnTo>
                  <a:lnTo>
                    <a:pt x="90" y="156"/>
                  </a:lnTo>
                  <a:lnTo>
                    <a:pt x="96" y="162"/>
                  </a:lnTo>
                  <a:lnTo>
                    <a:pt x="102" y="162"/>
                  </a:lnTo>
                  <a:lnTo>
                    <a:pt x="102" y="174"/>
                  </a:lnTo>
                  <a:lnTo>
                    <a:pt x="120" y="192"/>
                  </a:lnTo>
                  <a:lnTo>
                    <a:pt x="132" y="192"/>
                  </a:lnTo>
                  <a:lnTo>
                    <a:pt x="144" y="186"/>
                  </a:lnTo>
                  <a:lnTo>
                    <a:pt x="150" y="186"/>
                  </a:lnTo>
                  <a:lnTo>
                    <a:pt x="162" y="192"/>
                  </a:lnTo>
                  <a:lnTo>
                    <a:pt x="162" y="174"/>
                  </a:lnTo>
                  <a:lnTo>
                    <a:pt x="168" y="174"/>
                  </a:lnTo>
                  <a:lnTo>
                    <a:pt x="174" y="162"/>
                  </a:lnTo>
                  <a:lnTo>
                    <a:pt x="180" y="156"/>
                  </a:lnTo>
                  <a:lnTo>
                    <a:pt x="198" y="156"/>
                  </a:lnTo>
                  <a:lnTo>
                    <a:pt x="210" y="162"/>
                  </a:lnTo>
                  <a:lnTo>
                    <a:pt x="222" y="174"/>
                  </a:lnTo>
                  <a:lnTo>
                    <a:pt x="234" y="168"/>
                  </a:lnTo>
                  <a:lnTo>
                    <a:pt x="246" y="180"/>
                  </a:lnTo>
                  <a:lnTo>
                    <a:pt x="258" y="174"/>
                  </a:lnTo>
                  <a:lnTo>
                    <a:pt x="264" y="168"/>
                  </a:lnTo>
                  <a:lnTo>
                    <a:pt x="276" y="168"/>
                  </a:lnTo>
                  <a:lnTo>
                    <a:pt x="282" y="174"/>
                  </a:lnTo>
                  <a:lnTo>
                    <a:pt x="288" y="174"/>
                  </a:lnTo>
                  <a:lnTo>
                    <a:pt x="300" y="180"/>
                  </a:lnTo>
                  <a:lnTo>
                    <a:pt x="306" y="174"/>
                  </a:lnTo>
                  <a:lnTo>
                    <a:pt x="324" y="174"/>
                  </a:lnTo>
                  <a:lnTo>
                    <a:pt x="330" y="168"/>
                  </a:lnTo>
                  <a:lnTo>
                    <a:pt x="330" y="174"/>
                  </a:lnTo>
                  <a:lnTo>
                    <a:pt x="348" y="174"/>
                  </a:lnTo>
                  <a:lnTo>
                    <a:pt x="360" y="168"/>
                  </a:lnTo>
                  <a:lnTo>
                    <a:pt x="366" y="162"/>
                  </a:lnTo>
                  <a:lnTo>
                    <a:pt x="378" y="156"/>
                  </a:lnTo>
                  <a:lnTo>
                    <a:pt x="378" y="132"/>
                  </a:lnTo>
                  <a:lnTo>
                    <a:pt x="402" y="126"/>
                  </a:lnTo>
                  <a:lnTo>
                    <a:pt x="420" y="114"/>
                  </a:lnTo>
                  <a:lnTo>
                    <a:pt x="414" y="108"/>
                  </a:lnTo>
                  <a:lnTo>
                    <a:pt x="408" y="108"/>
                  </a:lnTo>
                  <a:close/>
                </a:path>
              </a:pathLst>
            </a:custGeom>
            <a:solidFill>
              <a:srgbClr val="24771B"/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10" name="Cyprus" descr="© INSCALE GmbH, 05.05.2010&#10;http://www.presentationload.com/">
              <a:extLst>
                <a:ext uri="{FF2B5EF4-FFF2-40B4-BE49-F238E27FC236}">
                  <a16:creationId xmlns:a16="http://schemas.microsoft.com/office/drawing/2014/main" id="{E19439DC-23D5-491A-A5FD-56011323DEF6}"/>
                </a:ext>
              </a:extLst>
            </p:cNvPr>
            <p:cNvSpPr>
              <a:spLocks/>
            </p:cNvSpPr>
            <p:nvPr/>
          </p:nvSpPr>
          <p:spPr bwMode="gray">
            <a:xfrm>
              <a:off x="6523156" y="3230817"/>
              <a:ext cx="65072" cy="39699"/>
            </a:xfrm>
            <a:custGeom>
              <a:avLst/>
              <a:gdLst>
                <a:gd name="T0" fmla="*/ 0 w 150"/>
                <a:gd name="T1" fmla="*/ 2147483647 h 84"/>
                <a:gd name="T2" fmla="*/ 2147483647 w 150"/>
                <a:gd name="T3" fmla="*/ 2147483647 h 84"/>
                <a:gd name="T4" fmla="*/ 2147483647 w 150"/>
                <a:gd name="T5" fmla="*/ 2147483647 h 84"/>
                <a:gd name="T6" fmla="*/ 2147483647 w 150"/>
                <a:gd name="T7" fmla="*/ 2147483647 h 84"/>
                <a:gd name="T8" fmla="*/ 2147483647 w 150"/>
                <a:gd name="T9" fmla="*/ 2147483647 h 84"/>
                <a:gd name="T10" fmla="*/ 2147483647 w 150"/>
                <a:gd name="T11" fmla="*/ 2147483647 h 84"/>
                <a:gd name="T12" fmla="*/ 2147483647 w 150"/>
                <a:gd name="T13" fmla="*/ 2147483647 h 84"/>
                <a:gd name="T14" fmla="*/ 2147483647 w 150"/>
                <a:gd name="T15" fmla="*/ 2147483647 h 84"/>
                <a:gd name="T16" fmla="*/ 2147483647 w 150"/>
                <a:gd name="T17" fmla="*/ 2147483647 h 84"/>
                <a:gd name="T18" fmla="*/ 2147483647 w 150"/>
                <a:gd name="T19" fmla="*/ 2147483647 h 84"/>
                <a:gd name="T20" fmla="*/ 2147483647 w 150"/>
                <a:gd name="T21" fmla="*/ 2147483647 h 84"/>
                <a:gd name="T22" fmla="*/ 2147483647 w 150"/>
                <a:gd name="T23" fmla="*/ 2147483647 h 84"/>
                <a:gd name="T24" fmla="*/ 2147483647 w 150"/>
                <a:gd name="T25" fmla="*/ 2147483647 h 84"/>
                <a:gd name="T26" fmla="*/ 2147483647 w 150"/>
                <a:gd name="T27" fmla="*/ 0 h 84"/>
                <a:gd name="T28" fmla="*/ 2147483647 w 150"/>
                <a:gd name="T29" fmla="*/ 2147483647 h 84"/>
                <a:gd name="T30" fmla="*/ 2147483647 w 150"/>
                <a:gd name="T31" fmla="*/ 2147483647 h 84"/>
                <a:gd name="T32" fmla="*/ 2147483647 w 150"/>
                <a:gd name="T33" fmla="*/ 2147483647 h 84"/>
                <a:gd name="T34" fmla="*/ 2147483647 w 150"/>
                <a:gd name="T35" fmla="*/ 2147483647 h 84"/>
                <a:gd name="T36" fmla="*/ 2147483647 w 150"/>
                <a:gd name="T37" fmla="*/ 2147483647 h 84"/>
                <a:gd name="T38" fmla="*/ 0 w 150"/>
                <a:gd name="T39" fmla="*/ 2147483647 h 84"/>
                <a:gd name="T40" fmla="*/ 0 w 150"/>
                <a:gd name="T41" fmla="*/ 2147483647 h 8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150"/>
                <a:gd name="T64" fmla="*/ 0 h 84"/>
                <a:gd name="T65" fmla="*/ 150 w 150"/>
                <a:gd name="T66" fmla="*/ 84 h 84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150" h="84">
                  <a:moveTo>
                    <a:pt x="0" y="48"/>
                  </a:moveTo>
                  <a:lnTo>
                    <a:pt x="6" y="60"/>
                  </a:lnTo>
                  <a:lnTo>
                    <a:pt x="30" y="72"/>
                  </a:lnTo>
                  <a:lnTo>
                    <a:pt x="36" y="84"/>
                  </a:lnTo>
                  <a:lnTo>
                    <a:pt x="54" y="84"/>
                  </a:lnTo>
                  <a:lnTo>
                    <a:pt x="60" y="78"/>
                  </a:lnTo>
                  <a:lnTo>
                    <a:pt x="72" y="72"/>
                  </a:lnTo>
                  <a:lnTo>
                    <a:pt x="78" y="66"/>
                  </a:lnTo>
                  <a:lnTo>
                    <a:pt x="90" y="60"/>
                  </a:lnTo>
                  <a:lnTo>
                    <a:pt x="96" y="54"/>
                  </a:lnTo>
                  <a:lnTo>
                    <a:pt x="102" y="60"/>
                  </a:lnTo>
                  <a:lnTo>
                    <a:pt x="120" y="60"/>
                  </a:lnTo>
                  <a:lnTo>
                    <a:pt x="120" y="36"/>
                  </a:lnTo>
                  <a:lnTo>
                    <a:pt x="150" y="0"/>
                  </a:lnTo>
                  <a:lnTo>
                    <a:pt x="108" y="24"/>
                  </a:lnTo>
                  <a:lnTo>
                    <a:pt x="54" y="24"/>
                  </a:lnTo>
                  <a:lnTo>
                    <a:pt x="48" y="30"/>
                  </a:lnTo>
                  <a:lnTo>
                    <a:pt x="48" y="36"/>
                  </a:lnTo>
                  <a:lnTo>
                    <a:pt x="12" y="36"/>
                  </a:lnTo>
                  <a:lnTo>
                    <a:pt x="0" y="42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rgbClr val="24771B"/>
            </a:solidFill>
            <a:ln w="9525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11" name="Croatia" descr="© INSCALE GmbH, 05.05.2010&#10;http://www.presentationload.com/">
              <a:extLst>
                <a:ext uri="{FF2B5EF4-FFF2-40B4-BE49-F238E27FC236}">
                  <a16:creationId xmlns:a16="http://schemas.microsoft.com/office/drawing/2014/main" id="{6CB585B7-6FE1-4ACB-8818-D1D590D89A8D}"/>
                </a:ext>
              </a:extLst>
            </p:cNvPr>
            <p:cNvSpPr>
              <a:spLocks/>
            </p:cNvSpPr>
            <p:nvPr/>
          </p:nvSpPr>
          <p:spPr bwMode="gray">
            <a:xfrm>
              <a:off x="5967661" y="2841761"/>
              <a:ext cx="161887" cy="123863"/>
            </a:xfrm>
            <a:custGeom>
              <a:avLst/>
              <a:gdLst>
                <a:gd name="T0" fmla="*/ 2147483647 w 366"/>
                <a:gd name="T1" fmla="*/ 2147483647 h 276"/>
                <a:gd name="T2" fmla="*/ 2147483647 w 366"/>
                <a:gd name="T3" fmla="*/ 2147483647 h 276"/>
                <a:gd name="T4" fmla="*/ 2147483647 w 366"/>
                <a:gd name="T5" fmla="*/ 2147483647 h 276"/>
                <a:gd name="T6" fmla="*/ 2147483647 w 366"/>
                <a:gd name="T7" fmla="*/ 2147483647 h 276"/>
                <a:gd name="T8" fmla="*/ 2147483647 w 366"/>
                <a:gd name="T9" fmla="*/ 2147483647 h 276"/>
                <a:gd name="T10" fmla="*/ 2147483647 w 366"/>
                <a:gd name="T11" fmla="*/ 2147483647 h 276"/>
                <a:gd name="T12" fmla="*/ 2147483647 w 366"/>
                <a:gd name="T13" fmla="*/ 2147483647 h 276"/>
                <a:gd name="T14" fmla="*/ 2147483647 w 366"/>
                <a:gd name="T15" fmla="*/ 2147483647 h 276"/>
                <a:gd name="T16" fmla="*/ 2147483647 w 366"/>
                <a:gd name="T17" fmla="*/ 2147483647 h 276"/>
                <a:gd name="T18" fmla="*/ 2147483647 w 366"/>
                <a:gd name="T19" fmla="*/ 2147483647 h 276"/>
                <a:gd name="T20" fmla="*/ 2147483647 w 366"/>
                <a:gd name="T21" fmla="*/ 2147483647 h 276"/>
                <a:gd name="T22" fmla="*/ 2147483647 w 366"/>
                <a:gd name="T23" fmla="*/ 0 h 276"/>
                <a:gd name="T24" fmla="*/ 2147483647 w 366"/>
                <a:gd name="T25" fmla="*/ 2147483647 h 276"/>
                <a:gd name="T26" fmla="*/ 2147483647 w 366"/>
                <a:gd name="T27" fmla="*/ 2147483647 h 276"/>
                <a:gd name="T28" fmla="*/ 2147483647 w 366"/>
                <a:gd name="T29" fmla="*/ 2147483647 h 276"/>
                <a:gd name="T30" fmla="*/ 2147483647 w 366"/>
                <a:gd name="T31" fmla="*/ 2147483647 h 276"/>
                <a:gd name="T32" fmla="*/ 2147483647 w 366"/>
                <a:gd name="T33" fmla="*/ 2147483647 h 276"/>
                <a:gd name="T34" fmla="*/ 2147483647 w 366"/>
                <a:gd name="T35" fmla="*/ 2147483647 h 276"/>
                <a:gd name="T36" fmla="*/ 2147483647 w 366"/>
                <a:gd name="T37" fmla="*/ 2147483647 h 276"/>
                <a:gd name="T38" fmla="*/ 2147483647 w 366"/>
                <a:gd name="T39" fmla="*/ 2147483647 h 276"/>
                <a:gd name="T40" fmla="*/ 0 w 366"/>
                <a:gd name="T41" fmla="*/ 2147483647 h 276"/>
                <a:gd name="T42" fmla="*/ 2147483647 w 366"/>
                <a:gd name="T43" fmla="*/ 2147483647 h 276"/>
                <a:gd name="T44" fmla="*/ 2147483647 w 366"/>
                <a:gd name="T45" fmla="*/ 2147483647 h 276"/>
                <a:gd name="T46" fmla="*/ 2147483647 w 366"/>
                <a:gd name="T47" fmla="*/ 2147483647 h 276"/>
                <a:gd name="T48" fmla="*/ 2147483647 w 366"/>
                <a:gd name="T49" fmla="*/ 2147483647 h 276"/>
                <a:gd name="T50" fmla="*/ 2147483647 w 366"/>
                <a:gd name="T51" fmla="*/ 2147483647 h 276"/>
                <a:gd name="T52" fmla="*/ 2147483647 w 366"/>
                <a:gd name="T53" fmla="*/ 2147483647 h 276"/>
                <a:gd name="T54" fmla="*/ 2147483647 w 366"/>
                <a:gd name="T55" fmla="*/ 2147483647 h 276"/>
                <a:gd name="T56" fmla="*/ 2147483647 w 366"/>
                <a:gd name="T57" fmla="*/ 2147483647 h 276"/>
                <a:gd name="T58" fmla="*/ 2147483647 w 366"/>
                <a:gd name="T59" fmla="*/ 2147483647 h 276"/>
                <a:gd name="T60" fmla="*/ 2147483647 w 366"/>
                <a:gd name="T61" fmla="*/ 2147483647 h 276"/>
                <a:gd name="T62" fmla="*/ 2147483647 w 366"/>
                <a:gd name="T63" fmla="*/ 2147483647 h 276"/>
                <a:gd name="T64" fmla="*/ 2147483647 w 366"/>
                <a:gd name="T65" fmla="*/ 2147483647 h 276"/>
                <a:gd name="T66" fmla="*/ 2147483647 w 366"/>
                <a:gd name="T67" fmla="*/ 2147483647 h 276"/>
                <a:gd name="T68" fmla="*/ 2147483647 w 366"/>
                <a:gd name="T69" fmla="*/ 2147483647 h 276"/>
                <a:gd name="T70" fmla="*/ 2147483647 w 366"/>
                <a:gd name="T71" fmla="*/ 2147483647 h 276"/>
                <a:gd name="T72" fmla="*/ 2147483647 w 366"/>
                <a:gd name="T73" fmla="*/ 2147483647 h 276"/>
                <a:gd name="T74" fmla="*/ 2147483647 w 366"/>
                <a:gd name="T75" fmla="*/ 2147483647 h 276"/>
                <a:gd name="T76" fmla="*/ 2147483647 w 366"/>
                <a:gd name="T77" fmla="*/ 2147483647 h 276"/>
                <a:gd name="T78" fmla="*/ 2147483647 w 366"/>
                <a:gd name="T79" fmla="*/ 2147483647 h 276"/>
                <a:gd name="T80" fmla="*/ 2147483647 w 366"/>
                <a:gd name="T81" fmla="*/ 2147483647 h 276"/>
                <a:gd name="T82" fmla="*/ 2147483647 w 366"/>
                <a:gd name="T83" fmla="*/ 2147483647 h 276"/>
                <a:gd name="T84" fmla="*/ 2147483647 w 366"/>
                <a:gd name="T85" fmla="*/ 2147483647 h 276"/>
                <a:gd name="T86" fmla="*/ 2147483647 w 366"/>
                <a:gd name="T87" fmla="*/ 2147483647 h 276"/>
                <a:gd name="T88" fmla="*/ 2147483647 w 366"/>
                <a:gd name="T89" fmla="*/ 2147483647 h 276"/>
                <a:gd name="T90" fmla="*/ 2147483647 w 366"/>
                <a:gd name="T91" fmla="*/ 2147483647 h 27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366"/>
                <a:gd name="T139" fmla="*/ 0 h 276"/>
                <a:gd name="T140" fmla="*/ 366 w 366"/>
                <a:gd name="T141" fmla="*/ 276 h 27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366" h="276">
                  <a:moveTo>
                    <a:pt x="342" y="126"/>
                  </a:moveTo>
                  <a:lnTo>
                    <a:pt x="342" y="114"/>
                  </a:lnTo>
                  <a:lnTo>
                    <a:pt x="348" y="114"/>
                  </a:lnTo>
                  <a:lnTo>
                    <a:pt x="354" y="108"/>
                  </a:lnTo>
                  <a:lnTo>
                    <a:pt x="360" y="108"/>
                  </a:lnTo>
                  <a:lnTo>
                    <a:pt x="366" y="102"/>
                  </a:lnTo>
                  <a:lnTo>
                    <a:pt x="360" y="102"/>
                  </a:lnTo>
                  <a:lnTo>
                    <a:pt x="348" y="96"/>
                  </a:lnTo>
                  <a:lnTo>
                    <a:pt x="336" y="96"/>
                  </a:lnTo>
                  <a:lnTo>
                    <a:pt x="342" y="78"/>
                  </a:lnTo>
                  <a:lnTo>
                    <a:pt x="336" y="78"/>
                  </a:lnTo>
                  <a:lnTo>
                    <a:pt x="330" y="48"/>
                  </a:lnTo>
                  <a:lnTo>
                    <a:pt x="324" y="48"/>
                  </a:lnTo>
                  <a:lnTo>
                    <a:pt x="312" y="54"/>
                  </a:lnTo>
                  <a:lnTo>
                    <a:pt x="270" y="60"/>
                  </a:lnTo>
                  <a:lnTo>
                    <a:pt x="264" y="48"/>
                  </a:lnTo>
                  <a:lnTo>
                    <a:pt x="246" y="48"/>
                  </a:lnTo>
                  <a:lnTo>
                    <a:pt x="234" y="42"/>
                  </a:lnTo>
                  <a:lnTo>
                    <a:pt x="228" y="36"/>
                  </a:lnTo>
                  <a:lnTo>
                    <a:pt x="216" y="30"/>
                  </a:lnTo>
                  <a:lnTo>
                    <a:pt x="204" y="18"/>
                  </a:lnTo>
                  <a:lnTo>
                    <a:pt x="204" y="12"/>
                  </a:lnTo>
                  <a:lnTo>
                    <a:pt x="198" y="6"/>
                  </a:lnTo>
                  <a:lnTo>
                    <a:pt x="186" y="0"/>
                  </a:lnTo>
                  <a:lnTo>
                    <a:pt x="162" y="0"/>
                  </a:lnTo>
                  <a:lnTo>
                    <a:pt x="162" y="12"/>
                  </a:lnTo>
                  <a:lnTo>
                    <a:pt x="150" y="18"/>
                  </a:lnTo>
                  <a:lnTo>
                    <a:pt x="120" y="18"/>
                  </a:lnTo>
                  <a:lnTo>
                    <a:pt x="120" y="30"/>
                  </a:lnTo>
                  <a:lnTo>
                    <a:pt x="126" y="36"/>
                  </a:lnTo>
                  <a:lnTo>
                    <a:pt x="126" y="42"/>
                  </a:lnTo>
                  <a:lnTo>
                    <a:pt x="114" y="54"/>
                  </a:lnTo>
                  <a:lnTo>
                    <a:pt x="102" y="60"/>
                  </a:lnTo>
                  <a:lnTo>
                    <a:pt x="102" y="78"/>
                  </a:lnTo>
                  <a:lnTo>
                    <a:pt x="60" y="78"/>
                  </a:lnTo>
                  <a:lnTo>
                    <a:pt x="54" y="72"/>
                  </a:lnTo>
                  <a:lnTo>
                    <a:pt x="54" y="66"/>
                  </a:lnTo>
                  <a:lnTo>
                    <a:pt x="48" y="78"/>
                  </a:lnTo>
                  <a:lnTo>
                    <a:pt x="30" y="78"/>
                  </a:lnTo>
                  <a:lnTo>
                    <a:pt x="18" y="72"/>
                  </a:lnTo>
                  <a:lnTo>
                    <a:pt x="18" y="84"/>
                  </a:lnTo>
                  <a:lnTo>
                    <a:pt x="0" y="84"/>
                  </a:lnTo>
                  <a:lnTo>
                    <a:pt x="0" y="132"/>
                  </a:lnTo>
                  <a:lnTo>
                    <a:pt x="6" y="132"/>
                  </a:lnTo>
                  <a:lnTo>
                    <a:pt x="12" y="120"/>
                  </a:lnTo>
                  <a:lnTo>
                    <a:pt x="24" y="114"/>
                  </a:lnTo>
                  <a:lnTo>
                    <a:pt x="30" y="102"/>
                  </a:lnTo>
                  <a:lnTo>
                    <a:pt x="42" y="102"/>
                  </a:lnTo>
                  <a:lnTo>
                    <a:pt x="48" y="114"/>
                  </a:lnTo>
                  <a:lnTo>
                    <a:pt x="48" y="132"/>
                  </a:lnTo>
                  <a:lnTo>
                    <a:pt x="78" y="126"/>
                  </a:lnTo>
                  <a:lnTo>
                    <a:pt x="78" y="132"/>
                  </a:lnTo>
                  <a:lnTo>
                    <a:pt x="72" y="144"/>
                  </a:lnTo>
                  <a:lnTo>
                    <a:pt x="72" y="150"/>
                  </a:lnTo>
                  <a:lnTo>
                    <a:pt x="84" y="162"/>
                  </a:lnTo>
                  <a:lnTo>
                    <a:pt x="96" y="168"/>
                  </a:lnTo>
                  <a:lnTo>
                    <a:pt x="96" y="180"/>
                  </a:lnTo>
                  <a:lnTo>
                    <a:pt x="144" y="216"/>
                  </a:lnTo>
                  <a:lnTo>
                    <a:pt x="144" y="240"/>
                  </a:lnTo>
                  <a:lnTo>
                    <a:pt x="198" y="240"/>
                  </a:lnTo>
                  <a:lnTo>
                    <a:pt x="210" y="246"/>
                  </a:lnTo>
                  <a:lnTo>
                    <a:pt x="216" y="252"/>
                  </a:lnTo>
                  <a:lnTo>
                    <a:pt x="216" y="276"/>
                  </a:lnTo>
                  <a:lnTo>
                    <a:pt x="246" y="276"/>
                  </a:lnTo>
                  <a:lnTo>
                    <a:pt x="252" y="270"/>
                  </a:lnTo>
                  <a:lnTo>
                    <a:pt x="252" y="264"/>
                  </a:lnTo>
                  <a:lnTo>
                    <a:pt x="246" y="252"/>
                  </a:lnTo>
                  <a:lnTo>
                    <a:pt x="234" y="246"/>
                  </a:lnTo>
                  <a:lnTo>
                    <a:pt x="216" y="234"/>
                  </a:lnTo>
                  <a:lnTo>
                    <a:pt x="204" y="228"/>
                  </a:lnTo>
                  <a:lnTo>
                    <a:pt x="192" y="216"/>
                  </a:lnTo>
                  <a:lnTo>
                    <a:pt x="180" y="186"/>
                  </a:lnTo>
                  <a:lnTo>
                    <a:pt x="162" y="180"/>
                  </a:lnTo>
                  <a:lnTo>
                    <a:pt x="162" y="162"/>
                  </a:lnTo>
                  <a:lnTo>
                    <a:pt x="156" y="156"/>
                  </a:lnTo>
                  <a:lnTo>
                    <a:pt x="150" y="156"/>
                  </a:lnTo>
                  <a:lnTo>
                    <a:pt x="150" y="144"/>
                  </a:lnTo>
                  <a:lnTo>
                    <a:pt x="132" y="138"/>
                  </a:lnTo>
                  <a:lnTo>
                    <a:pt x="120" y="126"/>
                  </a:lnTo>
                  <a:lnTo>
                    <a:pt x="138" y="120"/>
                  </a:lnTo>
                  <a:lnTo>
                    <a:pt x="138" y="96"/>
                  </a:lnTo>
                  <a:lnTo>
                    <a:pt x="144" y="96"/>
                  </a:lnTo>
                  <a:lnTo>
                    <a:pt x="150" y="102"/>
                  </a:lnTo>
                  <a:lnTo>
                    <a:pt x="162" y="108"/>
                  </a:lnTo>
                  <a:lnTo>
                    <a:pt x="186" y="102"/>
                  </a:lnTo>
                  <a:lnTo>
                    <a:pt x="210" y="102"/>
                  </a:lnTo>
                  <a:lnTo>
                    <a:pt x="228" y="108"/>
                  </a:lnTo>
                  <a:lnTo>
                    <a:pt x="240" y="102"/>
                  </a:lnTo>
                  <a:lnTo>
                    <a:pt x="252" y="102"/>
                  </a:lnTo>
                  <a:lnTo>
                    <a:pt x="258" y="108"/>
                  </a:lnTo>
                  <a:lnTo>
                    <a:pt x="312" y="108"/>
                  </a:lnTo>
                  <a:lnTo>
                    <a:pt x="324" y="126"/>
                  </a:lnTo>
                  <a:lnTo>
                    <a:pt x="342" y="126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12" name="Bulgaria" descr="© INSCALE GmbH, 05.05.2010&#10;http://www.presentationload.com/">
              <a:extLst>
                <a:ext uri="{FF2B5EF4-FFF2-40B4-BE49-F238E27FC236}">
                  <a16:creationId xmlns:a16="http://schemas.microsoft.com/office/drawing/2014/main" id="{9422B402-B2FA-453B-8979-9F2C76218A1C}"/>
                </a:ext>
              </a:extLst>
            </p:cNvPr>
            <p:cNvSpPr>
              <a:spLocks/>
            </p:cNvSpPr>
            <p:nvPr/>
          </p:nvSpPr>
          <p:spPr bwMode="gray">
            <a:xfrm>
              <a:off x="6218427" y="2925924"/>
              <a:ext cx="174584" cy="100042"/>
            </a:xfrm>
            <a:custGeom>
              <a:avLst/>
              <a:gdLst>
                <a:gd name="T0" fmla="*/ 2147483647 w 396"/>
                <a:gd name="T1" fmla="*/ 2147483647 h 228"/>
                <a:gd name="T2" fmla="*/ 2147483647 w 396"/>
                <a:gd name="T3" fmla="*/ 2147483647 h 228"/>
                <a:gd name="T4" fmla="*/ 2147483647 w 396"/>
                <a:gd name="T5" fmla="*/ 2147483647 h 228"/>
                <a:gd name="T6" fmla="*/ 2147483647 w 396"/>
                <a:gd name="T7" fmla="*/ 2147483647 h 228"/>
                <a:gd name="T8" fmla="*/ 2147483647 w 396"/>
                <a:gd name="T9" fmla="*/ 2147483647 h 228"/>
                <a:gd name="T10" fmla="*/ 2147483647 w 396"/>
                <a:gd name="T11" fmla="*/ 2147483647 h 228"/>
                <a:gd name="T12" fmla="*/ 2147483647 w 396"/>
                <a:gd name="T13" fmla="*/ 2147483647 h 228"/>
                <a:gd name="T14" fmla="*/ 2147483647 w 396"/>
                <a:gd name="T15" fmla="*/ 0 h 228"/>
                <a:gd name="T16" fmla="*/ 2147483647 w 396"/>
                <a:gd name="T17" fmla="*/ 2147483647 h 228"/>
                <a:gd name="T18" fmla="*/ 2147483647 w 396"/>
                <a:gd name="T19" fmla="*/ 2147483647 h 228"/>
                <a:gd name="T20" fmla="*/ 2147483647 w 396"/>
                <a:gd name="T21" fmla="*/ 2147483647 h 228"/>
                <a:gd name="T22" fmla="*/ 2147483647 w 396"/>
                <a:gd name="T23" fmla="*/ 2147483647 h 228"/>
                <a:gd name="T24" fmla="*/ 2147483647 w 396"/>
                <a:gd name="T25" fmla="*/ 2147483647 h 228"/>
                <a:gd name="T26" fmla="*/ 2147483647 w 396"/>
                <a:gd name="T27" fmla="*/ 2147483647 h 228"/>
                <a:gd name="T28" fmla="*/ 2147483647 w 396"/>
                <a:gd name="T29" fmla="*/ 2147483647 h 228"/>
                <a:gd name="T30" fmla="*/ 2147483647 w 396"/>
                <a:gd name="T31" fmla="*/ 2147483647 h 228"/>
                <a:gd name="T32" fmla="*/ 2147483647 w 396"/>
                <a:gd name="T33" fmla="*/ 2147483647 h 228"/>
                <a:gd name="T34" fmla="*/ 2147483647 w 396"/>
                <a:gd name="T35" fmla="*/ 2147483647 h 228"/>
                <a:gd name="T36" fmla="*/ 2147483647 w 396"/>
                <a:gd name="T37" fmla="*/ 2147483647 h 228"/>
                <a:gd name="T38" fmla="*/ 2147483647 w 396"/>
                <a:gd name="T39" fmla="*/ 2147483647 h 228"/>
                <a:gd name="T40" fmla="*/ 2147483647 w 396"/>
                <a:gd name="T41" fmla="*/ 2147483647 h 228"/>
                <a:gd name="T42" fmla="*/ 2147483647 w 396"/>
                <a:gd name="T43" fmla="*/ 0 h 228"/>
                <a:gd name="T44" fmla="*/ 0 w 396"/>
                <a:gd name="T45" fmla="*/ 2147483647 h 228"/>
                <a:gd name="T46" fmla="*/ 2147483647 w 396"/>
                <a:gd name="T47" fmla="*/ 2147483647 h 228"/>
                <a:gd name="T48" fmla="*/ 2147483647 w 396"/>
                <a:gd name="T49" fmla="*/ 2147483647 h 228"/>
                <a:gd name="T50" fmla="*/ 2147483647 w 396"/>
                <a:gd name="T51" fmla="*/ 2147483647 h 228"/>
                <a:gd name="T52" fmla="*/ 2147483647 w 396"/>
                <a:gd name="T53" fmla="*/ 2147483647 h 228"/>
                <a:gd name="T54" fmla="*/ 2147483647 w 396"/>
                <a:gd name="T55" fmla="*/ 2147483647 h 228"/>
                <a:gd name="T56" fmla="*/ 0 w 396"/>
                <a:gd name="T57" fmla="*/ 2147483647 h 228"/>
                <a:gd name="T58" fmla="*/ 2147483647 w 396"/>
                <a:gd name="T59" fmla="*/ 2147483647 h 228"/>
                <a:gd name="T60" fmla="*/ 2147483647 w 396"/>
                <a:gd name="T61" fmla="*/ 2147483647 h 228"/>
                <a:gd name="T62" fmla="*/ 2147483647 w 396"/>
                <a:gd name="T63" fmla="*/ 2147483647 h 228"/>
                <a:gd name="T64" fmla="*/ 2147483647 w 396"/>
                <a:gd name="T65" fmla="*/ 2147483647 h 228"/>
                <a:gd name="T66" fmla="*/ 2147483647 w 396"/>
                <a:gd name="T67" fmla="*/ 2147483647 h 228"/>
                <a:gd name="T68" fmla="*/ 2147483647 w 396"/>
                <a:gd name="T69" fmla="*/ 2147483647 h 228"/>
                <a:gd name="T70" fmla="*/ 2147483647 w 396"/>
                <a:gd name="T71" fmla="*/ 2147483647 h 228"/>
                <a:gd name="T72" fmla="*/ 2147483647 w 396"/>
                <a:gd name="T73" fmla="*/ 2147483647 h 228"/>
                <a:gd name="T74" fmla="*/ 2147483647 w 396"/>
                <a:gd name="T75" fmla="*/ 2147483647 h 228"/>
                <a:gd name="T76" fmla="*/ 2147483647 w 396"/>
                <a:gd name="T77" fmla="*/ 2147483647 h 228"/>
                <a:gd name="T78" fmla="*/ 2147483647 w 396"/>
                <a:gd name="T79" fmla="*/ 2147483647 h 228"/>
                <a:gd name="T80" fmla="*/ 2147483647 w 396"/>
                <a:gd name="T81" fmla="*/ 2147483647 h 228"/>
                <a:gd name="T82" fmla="*/ 2147483647 w 396"/>
                <a:gd name="T83" fmla="*/ 2147483647 h 228"/>
                <a:gd name="T84" fmla="*/ 2147483647 w 396"/>
                <a:gd name="T85" fmla="*/ 2147483647 h 228"/>
                <a:gd name="T86" fmla="*/ 2147483647 w 396"/>
                <a:gd name="T87" fmla="*/ 2147483647 h 228"/>
                <a:gd name="T88" fmla="*/ 2147483647 w 396"/>
                <a:gd name="T89" fmla="*/ 2147483647 h 228"/>
                <a:gd name="T90" fmla="*/ 2147483647 w 396"/>
                <a:gd name="T91" fmla="*/ 2147483647 h 228"/>
                <a:gd name="T92" fmla="*/ 2147483647 w 396"/>
                <a:gd name="T93" fmla="*/ 2147483647 h 228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396"/>
                <a:gd name="T142" fmla="*/ 0 h 228"/>
                <a:gd name="T143" fmla="*/ 396 w 396"/>
                <a:gd name="T144" fmla="*/ 228 h 228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396" h="228">
                  <a:moveTo>
                    <a:pt x="372" y="168"/>
                  </a:moveTo>
                  <a:lnTo>
                    <a:pt x="336" y="126"/>
                  </a:lnTo>
                  <a:lnTo>
                    <a:pt x="354" y="108"/>
                  </a:lnTo>
                  <a:lnTo>
                    <a:pt x="354" y="78"/>
                  </a:lnTo>
                  <a:lnTo>
                    <a:pt x="360" y="72"/>
                  </a:lnTo>
                  <a:lnTo>
                    <a:pt x="372" y="66"/>
                  </a:lnTo>
                  <a:lnTo>
                    <a:pt x="396" y="66"/>
                  </a:lnTo>
                  <a:lnTo>
                    <a:pt x="396" y="48"/>
                  </a:lnTo>
                  <a:lnTo>
                    <a:pt x="390" y="36"/>
                  </a:lnTo>
                  <a:lnTo>
                    <a:pt x="372" y="36"/>
                  </a:lnTo>
                  <a:lnTo>
                    <a:pt x="348" y="12"/>
                  </a:lnTo>
                  <a:lnTo>
                    <a:pt x="324" y="12"/>
                  </a:lnTo>
                  <a:lnTo>
                    <a:pt x="312" y="6"/>
                  </a:lnTo>
                  <a:lnTo>
                    <a:pt x="300" y="6"/>
                  </a:lnTo>
                  <a:lnTo>
                    <a:pt x="288" y="0"/>
                  </a:lnTo>
                  <a:lnTo>
                    <a:pt x="282" y="0"/>
                  </a:lnTo>
                  <a:lnTo>
                    <a:pt x="282" y="12"/>
                  </a:lnTo>
                  <a:lnTo>
                    <a:pt x="252" y="6"/>
                  </a:lnTo>
                  <a:lnTo>
                    <a:pt x="252" y="12"/>
                  </a:lnTo>
                  <a:lnTo>
                    <a:pt x="246" y="12"/>
                  </a:lnTo>
                  <a:lnTo>
                    <a:pt x="234" y="18"/>
                  </a:lnTo>
                  <a:lnTo>
                    <a:pt x="228" y="18"/>
                  </a:lnTo>
                  <a:lnTo>
                    <a:pt x="222" y="24"/>
                  </a:lnTo>
                  <a:lnTo>
                    <a:pt x="222" y="36"/>
                  </a:lnTo>
                  <a:lnTo>
                    <a:pt x="216" y="42"/>
                  </a:lnTo>
                  <a:lnTo>
                    <a:pt x="198" y="42"/>
                  </a:lnTo>
                  <a:lnTo>
                    <a:pt x="186" y="36"/>
                  </a:lnTo>
                  <a:lnTo>
                    <a:pt x="180" y="30"/>
                  </a:lnTo>
                  <a:lnTo>
                    <a:pt x="156" y="30"/>
                  </a:lnTo>
                  <a:lnTo>
                    <a:pt x="138" y="24"/>
                  </a:lnTo>
                  <a:lnTo>
                    <a:pt x="138" y="30"/>
                  </a:lnTo>
                  <a:lnTo>
                    <a:pt x="132" y="36"/>
                  </a:lnTo>
                  <a:lnTo>
                    <a:pt x="108" y="36"/>
                  </a:lnTo>
                  <a:lnTo>
                    <a:pt x="102" y="30"/>
                  </a:lnTo>
                  <a:lnTo>
                    <a:pt x="90" y="30"/>
                  </a:lnTo>
                  <a:lnTo>
                    <a:pt x="66" y="18"/>
                  </a:lnTo>
                  <a:lnTo>
                    <a:pt x="54" y="30"/>
                  </a:lnTo>
                  <a:lnTo>
                    <a:pt x="36" y="30"/>
                  </a:lnTo>
                  <a:lnTo>
                    <a:pt x="30" y="24"/>
                  </a:lnTo>
                  <a:lnTo>
                    <a:pt x="36" y="18"/>
                  </a:lnTo>
                  <a:lnTo>
                    <a:pt x="36" y="12"/>
                  </a:lnTo>
                  <a:lnTo>
                    <a:pt x="42" y="6"/>
                  </a:lnTo>
                  <a:lnTo>
                    <a:pt x="36" y="0"/>
                  </a:lnTo>
                  <a:lnTo>
                    <a:pt x="12" y="0"/>
                  </a:lnTo>
                  <a:lnTo>
                    <a:pt x="12" y="12"/>
                  </a:lnTo>
                  <a:lnTo>
                    <a:pt x="0" y="24"/>
                  </a:lnTo>
                  <a:lnTo>
                    <a:pt x="0" y="42"/>
                  </a:lnTo>
                  <a:lnTo>
                    <a:pt x="18" y="48"/>
                  </a:lnTo>
                  <a:lnTo>
                    <a:pt x="12" y="60"/>
                  </a:lnTo>
                  <a:lnTo>
                    <a:pt x="30" y="66"/>
                  </a:lnTo>
                  <a:lnTo>
                    <a:pt x="36" y="72"/>
                  </a:lnTo>
                  <a:lnTo>
                    <a:pt x="36" y="96"/>
                  </a:lnTo>
                  <a:lnTo>
                    <a:pt x="30" y="102"/>
                  </a:lnTo>
                  <a:lnTo>
                    <a:pt x="6" y="102"/>
                  </a:lnTo>
                  <a:lnTo>
                    <a:pt x="6" y="108"/>
                  </a:lnTo>
                  <a:lnTo>
                    <a:pt x="12" y="114"/>
                  </a:lnTo>
                  <a:lnTo>
                    <a:pt x="12" y="138"/>
                  </a:lnTo>
                  <a:lnTo>
                    <a:pt x="0" y="138"/>
                  </a:lnTo>
                  <a:lnTo>
                    <a:pt x="12" y="156"/>
                  </a:lnTo>
                  <a:lnTo>
                    <a:pt x="18" y="156"/>
                  </a:lnTo>
                  <a:lnTo>
                    <a:pt x="18" y="168"/>
                  </a:lnTo>
                  <a:lnTo>
                    <a:pt x="36" y="180"/>
                  </a:lnTo>
                  <a:lnTo>
                    <a:pt x="42" y="186"/>
                  </a:lnTo>
                  <a:lnTo>
                    <a:pt x="48" y="198"/>
                  </a:lnTo>
                  <a:lnTo>
                    <a:pt x="48" y="210"/>
                  </a:lnTo>
                  <a:lnTo>
                    <a:pt x="42" y="222"/>
                  </a:lnTo>
                  <a:lnTo>
                    <a:pt x="48" y="222"/>
                  </a:lnTo>
                  <a:lnTo>
                    <a:pt x="54" y="228"/>
                  </a:lnTo>
                  <a:lnTo>
                    <a:pt x="66" y="228"/>
                  </a:lnTo>
                  <a:lnTo>
                    <a:pt x="78" y="222"/>
                  </a:lnTo>
                  <a:lnTo>
                    <a:pt x="84" y="216"/>
                  </a:lnTo>
                  <a:lnTo>
                    <a:pt x="108" y="222"/>
                  </a:lnTo>
                  <a:lnTo>
                    <a:pt x="114" y="204"/>
                  </a:lnTo>
                  <a:lnTo>
                    <a:pt x="144" y="198"/>
                  </a:lnTo>
                  <a:lnTo>
                    <a:pt x="144" y="204"/>
                  </a:lnTo>
                  <a:lnTo>
                    <a:pt x="162" y="222"/>
                  </a:lnTo>
                  <a:lnTo>
                    <a:pt x="174" y="222"/>
                  </a:lnTo>
                  <a:lnTo>
                    <a:pt x="180" y="216"/>
                  </a:lnTo>
                  <a:lnTo>
                    <a:pt x="192" y="228"/>
                  </a:lnTo>
                  <a:lnTo>
                    <a:pt x="204" y="228"/>
                  </a:lnTo>
                  <a:lnTo>
                    <a:pt x="216" y="216"/>
                  </a:lnTo>
                  <a:lnTo>
                    <a:pt x="228" y="228"/>
                  </a:lnTo>
                  <a:lnTo>
                    <a:pt x="246" y="228"/>
                  </a:lnTo>
                  <a:lnTo>
                    <a:pt x="252" y="222"/>
                  </a:lnTo>
                  <a:lnTo>
                    <a:pt x="252" y="204"/>
                  </a:lnTo>
                  <a:lnTo>
                    <a:pt x="246" y="198"/>
                  </a:lnTo>
                  <a:lnTo>
                    <a:pt x="264" y="192"/>
                  </a:lnTo>
                  <a:lnTo>
                    <a:pt x="282" y="168"/>
                  </a:lnTo>
                  <a:lnTo>
                    <a:pt x="312" y="174"/>
                  </a:lnTo>
                  <a:lnTo>
                    <a:pt x="324" y="156"/>
                  </a:lnTo>
                  <a:lnTo>
                    <a:pt x="336" y="174"/>
                  </a:lnTo>
                  <a:lnTo>
                    <a:pt x="348" y="174"/>
                  </a:lnTo>
                  <a:lnTo>
                    <a:pt x="360" y="180"/>
                  </a:lnTo>
                  <a:lnTo>
                    <a:pt x="372" y="180"/>
                  </a:lnTo>
                  <a:lnTo>
                    <a:pt x="372" y="168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13" name="Bosnia and Herzegovina" descr="© INSCALE GmbH, 05.05.2010&#10;http://www.presentationload.com/">
              <a:extLst>
                <a:ext uri="{FF2B5EF4-FFF2-40B4-BE49-F238E27FC236}">
                  <a16:creationId xmlns:a16="http://schemas.microsoft.com/office/drawing/2014/main" id="{B2F52B4A-7706-4C55-ABE9-4EB5430C094B}"/>
                </a:ext>
              </a:extLst>
            </p:cNvPr>
            <p:cNvSpPr>
              <a:spLocks/>
            </p:cNvSpPr>
            <p:nvPr/>
          </p:nvSpPr>
          <p:spPr bwMode="gray">
            <a:xfrm>
              <a:off x="6021623" y="2884637"/>
              <a:ext cx="115860" cy="106394"/>
            </a:xfrm>
            <a:custGeom>
              <a:avLst/>
              <a:gdLst>
                <a:gd name="T0" fmla="*/ 2147483647 w 264"/>
                <a:gd name="T1" fmla="*/ 2147483647 h 234"/>
                <a:gd name="T2" fmla="*/ 2147483647 w 264"/>
                <a:gd name="T3" fmla="*/ 2147483647 h 234"/>
                <a:gd name="T4" fmla="*/ 2147483647 w 264"/>
                <a:gd name="T5" fmla="*/ 2147483647 h 234"/>
                <a:gd name="T6" fmla="*/ 2147483647 w 264"/>
                <a:gd name="T7" fmla="*/ 2147483647 h 234"/>
                <a:gd name="T8" fmla="*/ 2147483647 w 264"/>
                <a:gd name="T9" fmla="*/ 2147483647 h 234"/>
                <a:gd name="T10" fmla="*/ 2147483647 w 264"/>
                <a:gd name="T11" fmla="*/ 2147483647 h 234"/>
                <a:gd name="T12" fmla="*/ 2147483647 w 264"/>
                <a:gd name="T13" fmla="*/ 2147483647 h 234"/>
                <a:gd name="T14" fmla="*/ 2147483647 w 264"/>
                <a:gd name="T15" fmla="*/ 2147483647 h 234"/>
                <a:gd name="T16" fmla="*/ 2147483647 w 264"/>
                <a:gd name="T17" fmla="*/ 2147483647 h 234"/>
                <a:gd name="T18" fmla="*/ 2147483647 w 264"/>
                <a:gd name="T19" fmla="*/ 2147483647 h 234"/>
                <a:gd name="T20" fmla="*/ 2147483647 w 264"/>
                <a:gd name="T21" fmla="*/ 2147483647 h 234"/>
                <a:gd name="T22" fmla="*/ 2147483647 w 264"/>
                <a:gd name="T23" fmla="*/ 2147483647 h 234"/>
                <a:gd name="T24" fmla="*/ 2147483647 w 264"/>
                <a:gd name="T25" fmla="*/ 2147483647 h 234"/>
                <a:gd name="T26" fmla="*/ 2147483647 w 264"/>
                <a:gd name="T27" fmla="*/ 2147483647 h 234"/>
                <a:gd name="T28" fmla="*/ 2147483647 w 264"/>
                <a:gd name="T29" fmla="*/ 2147483647 h 234"/>
                <a:gd name="T30" fmla="*/ 2147483647 w 264"/>
                <a:gd name="T31" fmla="*/ 2147483647 h 234"/>
                <a:gd name="T32" fmla="*/ 2147483647 w 264"/>
                <a:gd name="T33" fmla="*/ 2147483647 h 234"/>
                <a:gd name="T34" fmla="*/ 2147483647 w 264"/>
                <a:gd name="T35" fmla="*/ 2147483647 h 234"/>
                <a:gd name="T36" fmla="*/ 2147483647 w 264"/>
                <a:gd name="T37" fmla="*/ 2147483647 h 234"/>
                <a:gd name="T38" fmla="*/ 2147483647 w 264"/>
                <a:gd name="T39" fmla="*/ 0 h 234"/>
                <a:gd name="T40" fmla="*/ 2147483647 w 264"/>
                <a:gd name="T41" fmla="*/ 0 h 234"/>
                <a:gd name="T42" fmla="*/ 2147483647 w 264"/>
                <a:gd name="T43" fmla="*/ 2147483647 h 234"/>
                <a:gd name="T44" fmla="*/ 0 w 264"/>
                <a:gd name="T45" fmla="*/ 2147483647 h 234"/>
                <a:gd name="T46" fmla="*/ 2147483647 w 264"/>
                <a:gd name="T47" fmla="*/ 2147483647 h 234"/>
                <a:gd name="T48" fmla="*/ 2147483647 w 264"/>
                <a:gd name="T49" fmla="*/ 2147483647 h 234"/>
                <a:gd name="T50" fmla="*/ 2147483647 w 264"/>
                <a:gd name="T51" fmla="*/ 2147483647 h 234"/>
                <a:gd name="T52" fmla="*/ 2147483647 w 264"/>
                <a:gd name="T53" fmla="*/ 2147483647 h 234"/>
                <a:gd name="T54" fmla="*/ 2147483647 w 264"/>
                <a:gd name="T55" fmla="*/ 2147483647 h 234"/>
                <a:gd name="T56" fmla="*/ 2147483647 w 264"/>
                <a:gd name="T57" fmla="*/ 2147483647 h 234"/>
                <a:gd name="T58" fmla="*/ 2147483647 w 264"/>
                <a:gd name="T59" fmla="*/ 2147483647 h 234"/>
                <a:gd name="T60" fmla="*/ 2147483647 w 264"/>
                <a:gd name="T61" fmla="*/ 2147483647 h 234"/>
                <a:gd name="T62" fmla="*/ 2147483647 w 264"/>
                <a:gd name="T63" fmla="*/ 2147483647 h 234"/>
                <a:gd name="T64" fmla="*/ 2147483647 w 264"/>
                <a:gd name="T65" fmla="*/ 2147483647 h 234"/>
                <a:gd name="T66" fmla="*/ 2147483647 w 264"/>
                <a:gd name="T67" fmla="*/ 2147483647 h 234"/>
                <a:gd name="T68" fmla="*/ 2147483647 w 264"/>
                <a:gd name="T69" fmla="*/ 2147483647 h 234"/>
                <a:gd name="T70" fmla="*/ 2147483647 w 264"/>
                <a:gd name="T71" fmla="*/ 2147483647 h 234"/>
                <a:gd name="T72" fmla="*/ 2147483647 w 264"/>
                <a:gd name="T73" fmla="*/ 2147483647 h 234"/>
                <a:gd name="T74" fmla="*/ 2147483647 w 264"/>
                <a:gd name="T75" fmla="*/ 2147483647 h 234"/>
                <a:gd name="T76" fmla="*/ 2147483647 w 264"/>
                <a:gd name="T77" fmla="*/ 2147483647 h 234"/>
                <a:gd name="T78" fmla="*/ 2147483647 w 264"/>
                <a:gd name="T79" fmla="*/ 2147483647 h 234"/>
                <a:gd name="T80" fmla="*/ 2147483647 w 264"/>
                <a:gd name="T81" fmla="*/ 2147483647 h 234"/>
                <a:gd name="T82" fmla="*/ 2147483647 w 264"/>
                <a:gd name="T83" fmla="*/ 2147483647 h 234"/>
                <a:gd name="T84" fmla="*/ 2147483647 w 264"/>
                <a:gd name="T85" fmla="*/ 2147483647 h 234"/>
                <a:gd name="T86" fmla="*/ 2147483647 w 264"/>
                <a:gd name="T87" fmla="*/ 2147483647 h 234"/>
                <a:gd name="T88" fmla="*/ 2147483647 w 264"/>
                <a:gd name="T89" fmla="*/ 2147483647 h 234"/>
                <a:gd name="T90" fmla="*/ 2147483647 w 264"/>
                <a:gd name="T91" fmla="*/ 2147483647 h 234"/>
                <a:gd name="T92" fmla="*/ 2147483647 w 264"/>
                <a:gd name="T93" fmla="*/ 2147483647 h 234"/>
                <a:gd name="T94" fmla="*/ 2147483647 w 264"/>
                <a:gd name="T95" fmla="*/ 2147483647 h 234"/>
                <a:gd name="T96" fmla="*/ 2147483647 w 264"/>
                <a:gd name="T97" fmla="*/ 2147483647 h 234"/>
                <a:gd name="T98" fmla="*/ 2147483647 w 264"/>
                <a:gd name="T99" fmla="*/ 2147483647 h 234"/>
                <a:gd name="T100" fmla="*/ 2147483647 w 264"/>
                <a:gd name="T101" fmla="*/ 2147483647 h 234"/>
                <a:gd name="T102" fmla="*/ 2147483647 w 264"/>
                <a:gd name="T103" fmla="*/ 2147483647 h 234"/>
                <a:gd name="T104" fmla="*/ 2147483647 w 264"/>
                <a:gd name="T105" fmla="*/ 2147483647 h 234"/>
                <a:gd name="T106" fmla="*/ 2147483647 w 264"/>
                <a:gd name="T107" fmla="*/ 2147483647 h 234"/>
                <a:gd name="T108" fmla="*/ 2147483647 w 264"/>
                <a:gd name="T109" fmla="*/ 2147483647 h 234"/>
                <a:gd name="T110" fmla="*/ 2147483647 w 264"/>
                <a:gd name="T111" fmla="*/ 2147483647 h 234"/>
                <a:gd name="T112" fmla="*/ 2147483647 w 264"/>
                <a:gd name="T113" fmla="*/ 2147483647 h 234"/>
                <a:gd name="T114" fmla="*/ 2147483647 w 264"/>
                <a:gd name="T115" fmla="*/ 2147483647 h 234"/>
                <a:gd name="T116" fmla="*/ 2147483647 w 264"/>
                <a:gd name="T117" fmla="*/ 2147483647 h 234"/>
                <a:gd name="T118" fmla="*/ 2147483647 w 264"/>
                <a:gd name="T119" fmla="*/ 2147483647 h 234"/>
                <a:gd name="T120" fmla="*/ 2147483647 w 264"/>
                <a:gd name="T121" fmla="*/ 2147483647 h 234"/>
                <a:gd name="T122" fmla="*/ 2147483647 w 264"/>
                <a:gd name="T123" fmla="*/ 2147483647 h 234"/>
                <a:gd name="T124" fmla="*/ 2147483647 w 264"/>
                <a:gd name="T125" fmla="*/ 2147483647 h 234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64"/>
                <a:gd name="T190" fmla="*/ 0 h 234"/>
                <a:gd name="T191" fmla="*/ 264 w 264"/>
                <a:gd name="T192" fmla="*/ 234 h 234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64" h="234">
                  <a:moveTo>
                    <a:pt x="246" y="78"/>
                  </a:moveTo>
                  <a:lnTo>
                    <a:pt x="228" y="78"/>
                  </a:lnTo>
                  <a:lnTo>
                    <a:pt x="228" y="60"/>
                  </a:lnTo>
                  <a:lnTo>
                    <a:pt x="246" y="42"/>
                  </a:lnTo>
                  <a:lnTo>
                    <a:pt x="246" y="30"/>
                  </a:lnTo>
                  <a:lnTo>
                    <a:pt x="234" y="30"/>
                  </a:lnTo>
                  <a:lnTo>
                    <a:pt x="222" y="36"/>
                  </a:lnTo>
                  <a:lnTo>
                    <a:pt x="216" y="36"/>
                  </a:lnTo>
                  <a:lnTo>
                    <a:pt x="216" y="30"/>
                  </a:lnTo>
                  <a:lnTo>
                    <a:pt x="204" y="30"/>
                  </a:lnTo>
                  <a:lnTo>
                    <a:pt x="192" y="12"/>
                  </a:lnTo>
                  <a:lnTo>
                    <a:pt x="138" y="12"/>
                  </a:lnTo>
                  <a:lnTo>
                    <a:pt x="132" y="6"/>
                  </a:lnTo>
                  <a:lnTo>
                    <a:pt x="120" y="6"/>
                  </a:lnTo>
                  <a:lnTo>
                    <a:pt x="108" y="12"/>
                  </a:lnTo>
                  <a:lnTo>
                    <a:pt x="90" y="6"/>
                  </a:lnTo>
                  <a:lnTo>
                    <a:pt x="66" y="6"/>
                  </a:lnTo>
                  <a:lnTo>
                    <a:pt x="42" y="12"/>
                  </a:lnTo>
                  <a:lnTo>
                    <a:pt x="30" y="6"/>
                  </a:lnTo>
                  <a:lnTo>
                    <a:pt x="24" y="0"/>
                  </a:lnTo>
                  <a:lnTo>
                    <a:pt x="18" y="0"/>
                  </a:lnTo>
                  <a:lnTo>
                    <a:pt x="18" y="24"/>
                  </a:lnTo>
                  <a:lnTo>
                    <a:pt x="0" y="30"/>
                  </a:lnTo>
                  <a:lnTo>
                    <a:pt x="12" y="42"/>
                  </a:lnTo>
                  <a:lnTo>
                    <a:pt x="30" y="48"/>
                  </a:lnTo>
                  <a:lnTo>
                    <a:pt x="30" y="60"/>
                  </a:lnTo>
                  <a:lnTo>
                    <a:pt x="36" y="60"/>
                  </a:lnTo>
                  <a:lnTo>
                    <a:pt x="42" y="66"/>
                  </a:lnTo>
                  <a:lnTo>
                    <a:pt x="42" y="84"/>
                  </a:lnTo>
                  <a:lnTo>
                    <a:pt x="60" y="90"/>
                  </a:lnTo>
                  <a:lnTo>
                    <a:pt x="72" y="120"/>
                  </a:lnTo>
                  <a:lnTo>
                    <a:pt x="84" y="132"/>
                  </a:lnTo>
                  <a:lnTo>
                    <a:pt x="96" y="138"/>
                  </a:lnTo>
                  <a:lnTo>
                    <a:pt x="114" y="150"/>
                  </a:lnTo>
                  <a:lnTo>
                    <a:pt x="126" y="156"/>
                  </a:lnTo>
                  <a:lnTo>
                    <a:pt x="132" y="168"/>
                  </a:lnTo>
                  <a:lnTo>
                    <a:pt x="132" y="174"/>
                  </a:lnTo>
                  <a:lnTo>
                    <a:pt x="126" y="180"/>
                  </a:lnTo>
                  <a:lnTo>
                    <a:pt x="138" y="180"/>
                  </a:lnTo>
                  <a:lnTo>
                    <a:pt x="156" y="198"/>
                  </a:lnTo>
                  <a:lnTo>
                    <a:pt x="162" y="210"/>
                  </a:lnTo>
                  <a:lnTo>
                    <a:pt x="174" y="216"/>
                  </a:lnTo>
                  <a:lnTo>
                    <a:pt x="192" y="234"/>
                  </a:lnTo>
                  <a:lnTo>
                    <a:pt x="210" y="204"/>
                  </a:lnTo>
                  <a:lnTo>
                    <a:pt x="198" y="198"/>
                  </a:lnTo>
                  <a:lnTo>
                    <a:pt x="192" y="198"/>
                  </a:lnTo>
                  <a:lnTo>
                    <a:pt x="186" y="192"/>
                  </a:lnTo>
                  <a:lnTo>
                    <a:pt x="186" y="186"/>
                  </a:lnTo>
                  <a:lnTo>
                    <a:pt x="192" y="180"/>
                  </a:lnTo>
                  <a:lnTo>
                    <a:pt x="198" y="180"/>
                  </a:lnTo>
                  <a:lnTo>
                    <a:pt x="204" y="168"/>
                  </a:lnTo>
                  <a:lnTo>
                    <a:pt x="204" y="162"/>
                  </a:lnTo>
                  <a:lnTo>
                    <a:pt x="210" y="156"/>
                  </a:lnTo>
                  <a:lnTo>
                    <a:pt x="228" y="156"/>
                  </a:lnTo>
                  <a:lnTo>
                    <a:pt x="228" y="132"/>
                  </a:lnTo>
                  <a:lnTo>
                    <a:pt x="258" y="132"/>
                  </a:lnTo>
                  <a:lnTo>
                    <a:pt x="258" y="126"/>
                  </a:lnTo>
                  <a:lnTo>
                    <a:pt x="252" y="114"/>
                  </a:lnTo>
                  <a:lnTo>
                    <a:pt x="240" y="102"/>
                  </a:lnTo>
                  <a:lnTo>
                    <a:pt x="264" y="96"/>
                  </a:lnTo>
                  <a:lnTo>
                    <a:pt x="258" y="84"/>
                  </a:lnTo>
                  <a:lnTo>
                    <a:pt x="252" y="78"/>
                  </a:lnTo>
                  <a:lnTo>
                    <a:pt x="246" y="78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14" name="Bahrain" descr="© INSCALE GmbH, 05.05.2010&#10;http://www.presentationload.com/">
              <a:extLst>
                <a:ext uri="{FF2B5EF4-FFF2-40B4-BE49-F238E27FC236}">
                  <a16:creationId xmlns:a16="http://schemas.microsoft.com/office/drawing/2014/main" id="{4B36E73D-F53F-48D9-88D4-195F699967F8}"/>
                </a:ext>
              </a:extLst>
            </p:cNvPr>
            <p:cNvSpPr>
              <a:spLocks/>
            </p:cNvSpPr>
            <p:nvPr/>
          </p:nvSpPr>
          <p:spPr bwMode="gray">
            <a:xfrm>
              <a:off x="7105631" y="3562705"/>
              <a:ext cx="12697" cy="25408"/>
            </a:xfrm>
            <a:custGeom>
              <a:avLst/>
              <a:gdLst>
                <a:gd name="T0" fmla="*/ 2147483647 w 15"/>
                <a:gd name="T1" fmla="*/ 0 h 28"/>
                <a:gd name="T2" fmla="*/ 2147483647 w 15"/>
                <a:gd name="T3" fmla="*/ 2147483647 h 28"/>
                <a:gd name="T4" fmla="*/ 2147483647 w 15"/>
                <a:gd name="T5" fmla="*/ 2147483647 h 28"/>
                <a:gd name="T6" fmla="*/ 2033064304 w 15"/>
                <a:gd name="T7" fmla="*/ 2147483647 h 28"/>
                <a:gd name="T8" fmla="*/ 813445092 w 15"/>
                <a:gd name="T9" fmla="*/ 2147483647 h 28"/>
                <a:gd name="T10" fmla="*/ 2147483647 w 15"/>
                <a:gd name="T11" fmla="*/ 0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5"/>
                <a:gd name="T19" fmla="*/ 0 h 28"/>
                <a:gd name="T20" fmla="*/ 15 w 15"/>
                <a:gd name="T21" fmla="*/ 28 h 2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5" h="28">
                  <a:moveTo>
                    <a:pt x="9" y="0"/>
                  </a:moveTo>
                  <a:cubicBezTo>
                    <a:pt x="14" y="0"/>
                    <a:pt x="15" y="10"/>
                    <a:pt x="14" y="14"/>
                  </a:cubicBezTo>
                  <a:cubicBezTo>
                    <a:pt x="13" y="18"/>
                    <a:pt x="15" y="28"/>
                    <a:pt x="9" y="28"/>
                  </a:cubicBezTo>
                  <a:cubicBezTo>
                    <a:pt x="4" y="27"/>
                    <a:pt x="5" y="21"/>
                    <a:pt x="5" y="18"/>
                  </a:cubicBezTo>
                  <a:cubicBezTo>
                    <a:pt x="5" y="14"/>
                    <a:pt x="0" y="14"/>
                    <a:pt x="2" y="8"/>
                  </a:cubicBezTo>
                  <a:close/>
                </a:path>
              </a:pathLst>
            </a:custGeom>
            <a:solidFill>
              <a:srgbClr val="24771B"/>
            </a:solidFill>
            <a:ln w="9525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15" name="Austria" descr="© INSCALE GmbH, 05.05.2010&#10;http://www.presentationload.com/">
              <a:extLst>
                <a:ext uri="{FF2B5EF4-FFF2-40B4-BE49-F238E27FC236}">
                  <a16:creationId xmlns:a16="http://schemas.microsoft.com/office/drawing/2014/main" id="{51FAC341-203B-4E1E-A8EE-9A44984717C0}"/>
                </a:ext>
              </a:extLst>
            </p:cNvPr>
            <p:cNvSpPr>
              <a:spLocks/>
            </p:cNvSpPr>
            <p:nvPr/>
          </p:nvSpPr>
          <p:spPr bwMode="gray">
            <a:xfrm>
              <a:off x="5851800" y="2752834"/>
              <a:ext cx="203152" cy="90515"/>
            </a:xfrm>
            <a:custGeom>
              <a:avLst/>
              <a:gdLst>
                <a:gd name="T0" fmla="*/ 2147483647 w 456"/>
                <a:gd name="T1" fmla="*/ 2147483647 h 204"/>
                <a:gd name="T2" fmla="*/ 2147483647 w 456"/>
                <a:gd name="T3" fmla="*/ 2147483647 h 204"/>
                <a:gd name="T4" fmla="*/ 2147483647 w 456"/>
                <a:gd name="T5" fmla="*/ 2147483647 h 204"/>
                <a:gd name="T6" fmla="*/ 2147483647 w 456"/>
                <a:gd name="T7" fmla="*/ 2147483647 h 204"/>
                <a:gd name="T8" fmla="*/ 2147483647 w 456"/>
                <a:gd name="T9" fmla="*/ 2147483647 h 204"/>
                <a:gd name="T10" fmla="*/ 2147483647 w 456"/>
                <a:gd name="T11" fmla="*/ 2147483647 h 204"/>
                <a:gd name="T12" fmla="*/ 2147483647 w 456"/>
                <a:gd name="T13" fmla="*/ 2147483647 h 204"/>
                <a:gd name="T14" fmla="*/ 2147483647 w 456"/>
                <a:gd name="T15" fmla="*/ 0 h 204"/>
                <a:gd name="T16" fmla="*/ 2147483647 w 456"/>
                <a:gd name="T17" fmla="*/ 2147483647 h 204"/>
                <a:gd name="T18" fmla="*/ 2147483647 w 456"/>
                <a:gd name="T19" fmla="*/ 2147483647 h 204"/>
                <a:gd name="T20" fmla="*/ 2147483647 w 456"/>
                <a:gd name="T21" fmla="*/ 2147483647 h 204"/>
                <a:gd name="T22" fmla="*/ 2147483647 w 456"/>
                <a:gd name="T23" fmla="*/ 2147483647 h 204"/>
                <a:gd name="T24" fmla="*/ 2147483647 w 456"/>
                <a:gd name="T25" fmla="*/ 2147483647 h 204"/>
                <a:gd name="T26" fmla="*/ 2147483647 w 456"/>
                <a:gd name="T27" fmla="*/ 2147483647 h 204"/>
                <a:gd name="T28" fmla="*/ 2147483647 w 456"/>
                <a:gd name="T29" fmla="*/ 2147483647 h 204"/>
                <a:gd name="T30" fmla="*/ 2147483647 w 456"/>
                <a:gd name="T31" fmla="*/ 2147483647 h 204"/>
                <a:gd name="T32" fmla="*/ 2147483647 w 456"/>
                <a:gd name="T33" fmla="*/ 2147483647 h 204"/>
                <a:gd name="T34" fmla="*/ 2147483647 w 456"/>
                <a:gd name="T35" fmla="*/ 2147483647 h 204"/>
                <a:gd name="T36" fmla="*/ 2147483647 w 456"/>
                <a:gd name="T37" fmla="*/ 2147483647 h 204"/>
                <a:gd name="T38" fmla="*/ 2147483647 w 456"/>
                <a:gd name="T39" fmla="*/ 2147483647 h 204"/>
                <a:gd name="T40" fmla="*/ 2147483647 w 456"/>
                <a:gd name="T41" fmla="*/ 2147483647 h 204"/>
                <a:gd name="T42" fmla="*/ 2147483647 w 456"/>
                <a:gd name="T43" fmla="*/ 2147483647 h 204"/>
                <a:gd name="T44" fmla="*/ 2147483647 w 456"/>
                <a:gd name="T45" fmla="*/ 2147483647 h 204"/>
                <a:gd name="T46" fmla="*/ 2147483647 w 456"/>
                <a:gd name="T47" fmla="*/ 2147483647 h 204"/>
                <a:gd name="T48" fmla="*/ 2147483647 w 456"/>
                <a:gd name="T49" fmla="*/ 2147483647 h 204"/>
                <a:gd name="T50" fmla="*/ 2147483647 w 456"/>
                <a:gd name="T51" fmla="*/ 2147483647 h 204"/>
                <a:gd name="T52" fmla="*/ 2147483647 w 456"/>
                <a:gd name="T53" fmla="*/ 2147483647 h 204"/>
                <a:gd name="T54" fmla="*/ 0 w 456"/>
                <a:gd name="T55" fmla="*/ 2147483647 h 204"/>
                <a:gd name="T56" fmla="*/ 2147483647 w 456"/>
                <a:gd name="T57" fmla="*/ 2147483647 h 204"/>
                <a:gd name="T58" fmla="*/ 2147483647 w 456"/>
                <a:gd name="T59" fmla="*/ 2147483647 h 204"/>
                <a:gd name="T60" fmla="*/ 2147483647 w 456"/>
                <a:gd name="T61" fmla="*/ 2147483647 h 204"/>
                <a:gd name="T62" fmla="*/ 2147483647 w 456"/>
                <a:gd name="T63" fmla="*/ 2147483647 h 204"/>
                <a:gd name="T64" fmla="*/ 2147483647 w 456"/>
                <a:gd name="T65" fmla="*/ 2147483647 h 204"/>
                <a:gd name="T66" fmla="*/ 2147483647 w 456"/>
                <a:gd name="T67" fmla="*/ 2147483647 h 204"/>
                <a:gd name="T68" fmla="*/ 2147483647 w 456"/>
                <a:gd name="T69" fmla="*/ 2147483647 h 204"/>
                <a:gd name="T70" fmla="*/ 2147483647 w 456"/>
                <a:gd name="T71" fmla="*/ 2147483647 h 204"/>
                <a:gd name="T72" fmla="*/ 2147483647 w 456"/>
                <a:gd name="T73" fmla="*/ 2147483647 h 204"/>
                <a:gd name="T74" fmla="*/ 2147483647 w 456"/>
                <a:gd name="T75" fmla="*/ 2147483647 h 204"/>
                <a:gd name="T76" fmla="*/ 2147483647 w 456"/>
                <a:gd name="T77" fmla="*/ 2147483647 h 204"/>
                <a:gd name="T78" fmla="*/ 2147483647 w 456"/>
                <a:gd name="T79" fmla="*/ 2147483647 h 204"/>
                <a:gd name="T80" fmla="*/ 2147483647 w 456"/>
                <a:gd name="T81" fmla="*/ 2147483647 h 204"/>
                <a:gd name="T82" fmla="*/ 2147483647 w 456"/>
                <a:gd name="T83" fmla="*/ 2147483647 h 204"/>
                <a:gd name="T84" fmla="*/ 2147483647 w 456"/>
                <a:gd name="T85" fmla="*/ 2147483647 h 204"/>
                <a:gd name="T86" fmla="*/ 2147483647 w 456"/>
                <a:gd name="T87" fmla="*/ 2147483647 h 204"/>
                <a:gd name="T88" fmla="*/ 2147483647 w 456"/>
                <a:gd name="T89" fmla="*/ 2147483647 h 204"/>
                <a:gd name="T90" fmla="*/ 2147483647 w 456"/>
                <a:gd name="T91" fmla="*/ 2147483647 h 204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56"/>
                <a:gd name="T139" fmla="*/ 0 h 204"/>
                <a:gd name="T140" fmla="*/ 456 w 456"/>
                <a:gd name="T141" fmla="*/ 204 h 204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56" h="204">
                  <a:moveTo>
                    <a:pt x="456" y="102"/>
                  </a:moveTo>
                  <a:lnTo>
                    <a:pt x="456" y="60"/>
                  </a:lnTo>
                  <a:lnTo>
                    <a:pt x="450" y="60"/>
                  </a:lnTo>
                  <a:lnTo>
                    <a:pt x="450" y="48"/>
                  </a:lnTo>
                  <a:lnTo>
                    <a:pt x="456" y="24"/>
                  </a:lnTo>
                  <a:lnTo>
                    <a:pt x="444" y="18"/>
                  </a:lnTo>
                  <a:lnTo>
                    <a:pt x="438" y="18"/>
                  </a:lnTo>
                  <a:lnTo>
                    <a:pt x="432" y="12"/>
                  </a:lnTo>
                  <a:lnTo>
                    <a:pt x="420" y="12"/>
                  </a:lnTo>
                  <a:lnTo>
                    <a:pt x="414" y="18"/>
                  </a:lnTo>
                  <a:lnTo>
                    <a:pt x="402" y="24"/>
                  </a:lnTo>
                  <a:lnTo>
                    <a:pt x="390" y="12"/>
                  </a:lnTo>
                  <a:lnTo>
                    <a:pt x="378" y="18"/>
                  </a:lnTo>
                  <a:lnTo>
                    <a:pt x="366" y="6"/>
                  </a:lnTo>
                  <a:lnTo>
                    <a:pt x="354" y="0"/>
                  </a:lnTo>
                  <a:lnTo>
                    <a:pt x="336" y="0"/>
                  </a:lnTo>
                  <a:lnTo>
                    <a:pt x="330" y="6"/>
                  </a:lnTo>
                  <a:lnTo>
                    <a:pt x="324" y="18"/>
                  </a:lnTo>
                  <a:lnTo>
                    <a:pt x="318" y="18"/>
                  </a:lnTo>
                  <a:lnTo>
                    <a:pt x="318" y="36"/>
                  </a:lnTo>
                  <a:lnTo>
                    <a:pt x="306" y="30"/>
                  </a:lnTo>
                  <a:lnTo>
                    <a:pt x="300" y="30"/>
                  </a:lnTo>
                  <a:lnTo>
                    <a:pt x="288" y="36"/>
                  </a:lnTo>
                  <a:lnTo>
                    <a:pt x="276" y="36"/>
                  </a:lnTo>
                  <a:lnTo>
                    <a:pt x="258" y="18"/>
                  </a:lnTo>
                  <a:lnTo>
                    <a:pt x="252" y="36"/>
                  </a:lnTo>
                  <a:lnTo>
                    <a:pt x="234" y="36"/>
                  </a:lnTo>
                  <a:lnTo>
                    <a:pt x="240" y="48"/>
                  </a:lnTo>
                  <a:lnTo>
                    <a:pt x="240" y="66"/>
                  </a:lnTo>
                  <a:lnTo>
                    <a:pt x="234" y="66"/>
                  </a:lnTo>
                  <a:lnTo>
                    <a:pt x="228" y="60"/>
                  </a:lnTo>
                  <a:lnTo>
                    <a:pt x="210" y="60"/>
                  </a:lnTo>
                  <a:lnTo>
                    <a:pt x="204" y="66"/>
                  </a:lnTo>
                  <a:lnTo>
                    <a:pt x="204" y="72"/>
                  </a:lnTo>
                  <a:lnTo>
                    <a:pt x="198" y="78"/>
                  </a:lnTo>
                  <a:lnTo>
                    <a:pt x="198" y="84"/>
                  </a:lnTo>
                  <a:lnTo>
                    <a:pt x="210" y="84"/>
                  </a:lnTo>
                  <a:lnTo>
                    <a:pt x="210" y="126"/>
                  </a:lnTo>
                  <a:lnTo>
                    <a:pt x="204" y="126"/>
                  </a:lnTo>
                  <a:lnTo>
                    <a:pt x="192" y="114"/>
                  </a:lnTo>
                  <a:lnTo>
                    <a:pt x="174" y="108"/>
                  </a:lnTo>
                  <a:lnTo>
                    <a:pt x="162" y="102"/>
                  </a:lnTo>
                  <a:lnTo>
                    <a:pt x="144" y="114"/>
                  </a:lnTo>
                  <a:lnTo>
                    <a:pt x="126" y="114"/>
                  </a:lnTo>
                  <a:lnTo>
                    <a:pt x="108" y="126"/>
                  </a:lnTo>
                  <a:lnTo>
                    <a:pt x="102" y="132"/>
                  </a:lnTo>
                  <a:lnTo>
                    <a:pt x="84" y="132"/>
                  </a:lnTo>
                  <a:lnTo>
                    <a:pt x="66" y="114"/>
                  </a:lnTo>
                  <a:lnTo>
                    <a:pt x="48" y="114"/>
                  </a:lnTo>
                  <a:lnTo>
                    <a:pt x="48" y="126"/>
                  </a:lnTo>
                  <a:lnTo>
                    <a:pt x="42" y="132"/>
                  </a:lnTo>
                  <a:lnTo>
                    <a:pt x="30" y="132"/>
                  </a:lnTo>
                  <a:lnTo>
                    <a:pt x="30" y="126"/>
                  </a:lnTo>
                  <a:lnTo>
                    <a:pt x="24" y="120"/>
                  </a:lnTo>
                  <a:lnTo>
                    <a:pt x="0" y="120"/>
                  </a:lnTo>
                  <a:lnTo>
                    <a:pt x="0" y="156"/>
                  </a:lnTo>
                  <a:lnTo>
                    <a:pt x="18" y="156"/>
                  </a:lnTo>
                  <a:lnTo>
                    <a:pt x="18" y="174"/>
                  </a:lnTo>
                  <a:lnTo>
                    <a:pt x="24" y="174"/>
                  </a:lnTo>
                  <a:lnTo>
                    <a:pt x="42" y="156"/>
                  </a:lnTo>
                  <a:lnTo>
                    <a:pt x="48" y="156"/>
                  </a:lnTo>
                  <a:lnTo>
                    <a:pt x="60" y="168"/>
                  </a:lnTo>
                  <a:lnTo>
                    <a:pt x="60" y="174"/>
                  </a:lnTo>
                  <a:lnTo>
                    <a:pt x="72" y="174"/>
                  </a:lnTo>
                  <a:lnTo>
                    <a:pt x="84" y="180"/>
                  </a:lnTo>
                  <a:lnTo>
                    <a:pt x="96" y="162"/>
                  </a:lnTo>
                  <a:lnTo>
                    <a:pt x="138" y="162"/>
                  </a:lnTo>
                  <a:lnTo>
                    <a:pt x="138" y="156"/>
                  </a:lnTo>
                  <a:lnTo>
                    <a:pt x="144" y="150"/>
                  </a:lnTo>
                  <a:lnTo>
                    <a:pt x="162" y="150"/>
                  </a:lnTo>
                  <a:lnTo>
                    <a:pt x="168" y="156"/>
                  </a:lnTo>
                  <a:lnTo>
                    <a:pt x="168" y="174"/>
                  </a:lnTo>
                  <a:lnTo>
                    <a:pt x="180" y="174"/>
                  </a:lnTo>
                  <a:lnTo>
                    <a:pt x="186" y="192"/>
                  </a:lnTo>
                  <a:lnTo>
                    <a:pt x="240" y="192"/>
                  </a:lnTo>
                  <a:lnTo>
                    <a:pt x="240" y="204"/>
                  </a:lnTo>
                  <a:lnTo>
                    <a:pt x="258" y="204"/>
                  </a:lnTo>
                  <a:lnTo>
                    <a:pt x="264" y="198"/>
                  </a:lnTo>
                  <a:lnTo>
                    <a:pt x="282" y="198"/>
                  </a:lnTo>
                  <a:lnTo>
                    <a:pt x="288" y="204"/>
                  </a:lnTo>
                  <a:lnTo>
                    <a:pt x="318" y="204"/>
                  </a:lnTo>
                  <a:lnTo>
                    <a:pt x="318" y="192"/>
                  </a:lnTo>
                  <a:lnTo>
                    <a:pt x="366" y="192"/>
                  </a:lnTo>
                  <a:lnTo>
                    <a:pt x="378" y="186"/>
                  </a:lnTo>
                  <a:lnTo>
                    <a:pt x="402" y="192"/>
                  </a:lnTo>
                  <a:lnTo>
                    <a:pt x="414" y="156"/>
                  </a:lnTo>
                  <a:lnTo>
                    <a:pt x="432" y="156"/>
                  </a:lnTo>
                  <a:lnTo>
                    <a:pt x="432" y="132"/>
                  </a:lnTo>
                  <a:lnTo>
                    <a:pt x="444" y="114"/>
                  </a:lnTo>
                  <a:lnTo>
                    <a:pt x="432" y="114"/>
                  </a:lnTo>
                  <a:lnTo>
                    <a:pt x="438" y="102"/>
                  </a:lnTo>
                  <a:lnTo>
                    <a:pt x="456" y="102"/>
                  </a:lnTo>
                  <a:close/>
                </a:path>
              </a:pathLst>
            </a:custGeom>
            <a:solidFill>
              <a:srgbClr val="24771B"/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16" name="Albania" descr="© INSCALE GmbH, 05.05.2010&#10;http://www.presentationload.com/">
              <a:extLst>
                <a:ext uri="{FF2B5EF4-FFF2-40B4-BE49-F238E27FC236}">
                  <a16:creationId xmlns:a16="http://schemas.microsoft.com/office/drawing/2014/main" id="{F34FB77C-9EF7-4312-9388-94D3C4F67614}"/>
                </a:ext>
              </a:extLst>
            </p:cNvPr>
            <p:cNvSpPr>
              <a:spLocks/>
            </p:cNvSpPr>
            <p:nvPr/>
          </p:nvSpPr>
          <p:spPr bwMode="gray">
            <a:xfrm>
              <a:off x="6120025" y="2979916"/>
              <a:ext cx="65072" cy="109570"/>
            </a:xfrm>
            <a:custGeom>
              <a:avLst/>
              <a:gdLst>
                <a:gd name="T0" fmla="*/ 2147483647 w 144"/>
                <a:gd name="T1" fmla="*/ 2147483647 h 246"/>
                <a:gd name="T2" fmla="*/ 2147483647 w 144"/>
                <a:gd name="T3" fmla="*/ 2147483647 h 246"/>
                <a:gd name="T4" fmla="*/ 2147483647 w 144"/>
                <a:gd name="T5" fmla="*/ 2147483647 h 246"/>
                <a:gd name="T6" fmla="*/ 2147483647 w 144"/>
                <a:gd name="T7" fmla="*/ 2147483647 h 246"/>
                <a:gd name="T8" fmla="*/ 2147483647 w 144"/>
                <a:gd name="T9" fmla="*/ 2147483647 h 246"/>
                <a:gd name="T10" fmla="*/ 2147483647 w 144"/>
                <a:gd name="T11" fmla="*/ 2147483647 h 246"/>
                <a:gd name="T12" fmla="*/ 2147483647 w 144"/>
                <a:gd name="T13" fmla="*/ 2147483647 h 246"/>
                <a:gd name="T14" fmla="*/ 2147483647 w 144"/>
                <a:gd name="T15" fmla="*/ 2147483647 h 246"/>
                <a:gd name="T16" fmla="*/ 2147483647 w 144"/>
                <a:gd name="T17" fmla="*/ 2147483647 h 246"/>
                <a:gd name="T18" fmla="*/ 2147483647 w 144"/>
                <a:gd name="T19" fmla="*/ 2147483647 h 246"/>
                <a:gd name="T20" fmla="*/ 2147483647 w 144"/>
                <a:gd name="T21" fmla="*/ 2147483647 h 246"/>
                <a:gd name="T22" fmla="*/ 2147483647 w 144"/>
                <a:gd name="T23" fmla="*/ 2147483647 h 246"/>
                <a:gd name="T24" fmla="*/ 2147483647 w 144"/>
                <a:gd name="T25" fmla="*/ 2147483647 h 246"/>
                <a:gd name="T26" fmla="*/ 2147483647 w 144"/>
                <a:gd name="T27" fmla="*/ 2147483647 h 246"/>
                <a:gd name="T28" fmla="*/ 2147483647 w 144"/>
                <a:gd name="T29" fmla="*/ 2147483647 h 246"/>
                <a:gd name="T30" fmla="*/ 2147483647 w 144"/>
                <a:gd name="T31" fmla="*/ 2147483647 h 246"/>
                <a:gd name="T32" fmla="*/ 2147483647 w 144"/>
                <a:gd name="T33" fmla="*/ 2147483647 h 246"/>
                <a:gd name="T34" fmla="*/ 2147483647 w 144"/>
                <a:gd name="T35" fmla="*/ 2147483647 h 246"/>
                <a:gd name="T36" fmla="*/ 2147483647 w 144"/>
                <a:gd name="T37" fmla="*/ 2147483647 h 246"/>
                <a:gd name="T38" fmla="*/ 2147483647 w 144"/>
                <a:gd name="T39" fmla="*/ 0 h 246"/>
                <a:gd name="T40" fmla="*/ 2147483647 w 144"/>
                <a:gd name="T41" fmla="*/ 2147483647 h 246"/>
                <a:gd name="T42" fmla="*/ 2147483647 w 144"/>
                <a:gd name="T43" fmla="*/ 2147483647 h 246"/>
                <a:gd name="T44" fmla="*/ 0 w 144"/>
                <a:gd name="T45" fmla="*/ 2147483647 h 246"/>
                <a:gd name="T46" fmla="*/ 2147483647 w 144"/>
                <a:gd name="T47" fmla="*/ 2147483647 h 246"/>
                <a:gd name="T48" fmla="*/ 2147483647 w 144"/>
                <a:gd name="T49" fmla="*/ 2147483647 h 246"/>
                <a:gd name="T50" fmla="*/ 2147483647 w 144"/>
                <a:gd name="T51" fmla="*/ 2147483647 h 246"/>
                <a:gd name="T52" fmla="*/ 2147483647 w 144"/>
                <a:gd name="T53" fmla="*/ 2147483647 h 246"/>
                <a:gd name="T54" fmla="*/ 2147483647 w 144"/>
                <a:gd name="T55" fmla="*/ 2147483647 h 246"/>
                <a:gd name="T56" fmla="*/ 2147483647 w 144"/>
                <a:gd name="T57" fmla="*/ 2147483647 h 246"/>
                <a:gd name="T58" fmla="*/ 2147483647 w 144"/>
                <a:gd name="T59" fmla="*/ 2147483647 h 246"/>
                <a:gd name="T60" fmla="*/ 2147483647 w 144"/>
                <a:gd name="T61" fmla="*/ 2147483647 h 246"/>
                <a:gd name="T62" fmla="*/ 2147483647 w 144"/>
                <a:gd name="T63" fmla="*/ 2147483647 h 246"/>
                <a:gd name="T64" fmla="*/ 2147483647 w 144"/>
                <a:gd name="T65" fmla="*/ 2147483647 h 246"/>
                <a:gd name="T66" fmla="*/ 2147483647 w 144"/>
                <a:gd name="T67" fmla="*/ 2147483647 h 246"/>
                <a:gd name="T68" fmla="*/ 2147483647 w 144"/>
                <a:gd name="T69" fmla="*/ 2147483647 h 246"/>
                <a:gd name="T70" fmla="*/ 2147483647 w 144"/>
                <a:gd name="T71" fmla="*/ 2147483647 h 246"/>
                <a:gd name="T72" fmla="*/ 2147483647 w 144"/>
                <a:gd name="T73" fmla="*/ 2147483647 h 246"/>
                <a:gd name="T74" fmla="*/ 2147483647 w 144"/>
                <a:gd name="T75" fmla="*/ 2147483647 h 246"/>
                <a:gd name="T76" fmla="*/ 2147483647 w 144"/>
                <a:gd name="T77" fmla="*/ 2147483647 h 246"/>
                <a:gd name="T78" fmla="*/ 2147483647 w 144"/>
                <a:gd name="T79" fmla="*/ 2147483647 h 246"/>
                <a:gd name="T80" fmla="*/ 2147483647 w 144"/>
                <a:gd name="T81" fmla="*/ 2147483647 h 246"/>
                <a:gd name="T82" fmla="*/ 2147483647 w 144"/>
                <a:gd name="T83" fmla="*/ 2147483647 h 246"/>
                <a:gd name="T84" fmla="*/ 2147483647 w 144"/>
                <a:gd name="T85" fmla="*/ 2147483647 h 246"/>
                <a:gd name="T86" fmla="*/ 2147483647 w 144"/>
                <a:gd name="T87" fmla="*/ 2147483647 h 246"/>
                <a:gd name="T88" fmla="*/ 2147483647 w 144"/>
                <a:gd name="T89" fmla="*/ 2147483647 h 24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144"/>
                <a:gd name="T136" fmla="*/ 0 h 246"/>
                <a:gd name="T137" fmla="*/ 144 w 144"/>
                <a:gd name="T138" fmla="*/ 246 h 24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144" h="246">
                  <a:moveTo>
                    <a:pt x="96" y="210"/>
                  </a:moveTo>
                  <a:lnTo>
                    <a:pt x="96" y="204"/>
                  </a:lnTo>
                  <a:lnTo>
                    <a:pt x="108" y="204"/>
                  </a:lnTo>
                  <a:lnTo>
                    <a:pt x="120" y="198"/>
                  </a:lnTo>
                  <a:lnTo>
                    <a:pt x="120" y="174"/>
                  </a:lnTo>
                  <a:lnTo>
                    <a:pt x="138" y="174"/>
                  </a:lnTo>
                  <a:lnTo>
                    <a:pt x="144" y="168"/>
                  </a:lnTo>
                  <a:lnTo>
                    <a:pt x="144" y="138"/>
                  </a:lnTo>
                  <a:lnTo>
                    <a:pt x="120" y="144"/>
                  </a:lnTo>
                  <a:lnTo>
                    <a:pt x="120" y="126"/>
                  </a:lnTo>
                  <a:lnTo>
                    <a:pt x="114" y="126"/>
                  </a:lnTo>
                  <a:lnTo>
                    <a:pt x="108" y="120"/>
                  </a:lnTo>
                  <a:lnTo>
                    <a:pt x="108" y="96"/>
                  </a:lnTo>
                  <a:lnTo>
                    <a:pt x="102" y="84"/>
                  </a:lnTo>
                  <a:lnTo>
                    <a:pt x="102" y="42"/>
                  </a:lnTo>
                  <a:lnTo>
                    <a:pt x="96" y="24"/>
                  </a:lnTo>
                  <a:lnTo>
                    <a:pt x="84" y="24"/>
                  </a:lnTo>
                  <a:lnTo>
                    <a:pt x="72" y="6"/>
                  </a:lnTo>
                  <a:lnTo>
                    <a:pt x="66" y="12"/>
                  </a:lnTo>
                  <a:lnTo>
                    <a:pt x="36" y="0"/>
                  </a:lnTo>
                  <a:lnTo>
                    <a:pt x="36" y="18"/>
                  </a:lnTo>
                  <a:lnTo>
                    <a:pt x="24" y="24"/>
                  </a:lnTo>
                  <a:lnTo>
                    <a:pt x="0" y="24"/>
                  </a:lnTo>
                  <a:lnTo>
                    <a:pt x="18" y="36"/>
                  </a:lnTo>
                  <a:lnTo>
                    <a:pt x="24" y="30"/>
                  </a:lnTo>
                  <a:lnTo>
                    <a:pt x="30" y="48"/>
                  </a:lnTo>
                  <a:lnTo>
                    <a:pt x="18" y="60"/>
                  </a:lnTo>
                  <a:lnTo>
                    <a:pt x="24" y="66"/>
                  </a:lnTo>
                  <a:lnTo>
                    <a:pt x="48" y="66"/>
                  </a:lnTo>
                  <a:lnTo>
                    <a:pt x="48" y="84"/>
                  </a:lnTo>
                  <a:lnTo>
                    <a:pt x="42" y="96"/>
                  </a:lnTo>
                  <a:lnTo>
                    <a:pt x="42" y="114"/>
                  </a:lnTo>
                  <a:lnTo>
                    <a:pt x="36" y="132"/>
                  </a:lnTo>
                  <a:lnTo>
                    <a:pt x="36" y="156"/>
                  </a:lnTo>
                  <a:lnTo>
                    <a:pt x="24" y="180"/>
                  </a:lnTo>
                  <a:lnTo>
                    <a:pt x="24" y="186"/>
                  </a:lnTo>
                  <a:lnTo>
                    <a:pt x="42" y="204"/>
                  </a:lnTo>
                  <a:lnTo>
                    <a:pt x="54" y="210"/>
                  </a:lnTo>
                  <a:lnTo>
                    <a:pt x="60" y="216"/>
                  </a:lnTo>
                  <a:lnTo>
                    <a:pt x="60" y="234"/>
                  </a:lnTo>
                  <a:lnTo>
                    <a:pt x="66" y="240"/>
                  </a:lnTo>
                  <a:lnTo>
                    <a:pt x="84" y="240"/>
                  </a:lnTo>
                  <a:lnTo>
                    <a:pt x="90" y="246"/>
                  </a:lnTo>
                  <a:lnTo>
                    <a:pt x="96" y="246"/>
                  </a:lnTo>
                  <a:lnTo>
                    <a:pt x="96" y="210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grpSp>
          <p:nvGrpSpPr>
            <p:cNvPr id="117" name="Group 340">
              <a:extLst>
                <a:ext uri="{FF2B5EF4-FFF2-40B4-BE49-F238E27FC236}">
                  <a16:creationId xmlns:a16="http://schemas.microsoft.com/office/drawing/2014/main" id="{E25BEEB9-AC6C-4174-B9F2-92F4CA9EA93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110289" y="2854281"/>
              <a:ext cx="122302" cy="152341"/>
              <a:chOff x="2184" y="1242"/>
              <a:chExt cx="257" cy="316"/>
            </a:xfrm>
            <a:solidFill>
              <a:srgbClr val="24771B"/>
            </a:solidFill>
          </p:grpSpPr>
          <p:sp>
            <p:nvSpPr>
              <p:cNvPr id="118" name="Freeform 341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E35F5D3F-0C96-4C44-9015-4D488556BF63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184" y="1242"/>
                <a:ext cx="257" cy="282"/>
              </a:xfrm>
              <a:custGeom>
                <a:avLst/>
                <a:gdLst/>
                <a:ahLst/>
                <a:cxnLst>
                  <a:cxn ang="0">
                    <a:pos x="464" y="374"/>
                  </a:cxn>
                  <a:cxn ang="0">
                    <a:pos x="453" y="310"/>
                  </a:cxn>
                  <a:cxn ang="0">
                    <a:pos x="453" y="235"/>
                  </a:cxn>
                  <a:cxn ang="0">
                    <a:pos x="378" y="224"/>
                  </a:cxn>
                  <a:cxn ang="0">
                    <a:pos x="302" y="171"/>
                  </a:cxn>
                  <a:cxn ang="0">
                    <a:pos x="291" y="118"/>
                  </a:cxn>
                  <a:cxn ang="0">
                    <a:pos x="259" y="128"/>
                  </a:cxn>
                  <a:cxn ang="0">
                    <a:pos x="216" y="53"/>
                  </a:cxn>
                  <a:cxn ang="0">
                    <a:pos x="87" y="0"/>
                  </a:cxn>
                  <a:cxn ang="0">
                    <a:pos x="0" y="43"/>
                  </a:cxn>
                  <a:cxn ang="0">
                    <a:pos x="32" y="96"/>
                  </a:cxn>
                  <a:cxn ang="0">
                    <a:pos x="65" y="139"/>
                  </a:cxn>
                  <a:cxn ang="0">
                    <a:pos x="54" y="150"/>
                  </a:cxn>
                  <a:cxn ang="0">
                    <a:pos x="32" y="181"/>
                  </a:cxn>
                  <a:cxn ang="0">
                    <a:pos x="32" y="192"/>
                  </a:cxn>
                  <a:cxn ang="0">
                    <a:pos x="76" y="203"/>
                  </a:cxn>
                  <a:cxn ang="0">
                    <a:pos x="87" y="267"/>
                  </a:cxn>
                  <a:cxn ang="0">
                    <a:pos x="65" y="310"/>
                  </a:cxn>
                  <a:cxn ang="0">
                    <a:pos x="98" y="363"/>
                  </a:cxn>
                  <a:cxn ang="0">
                    <a:pos x="119" y="395"/>
                  </a:cxn>
                  <a:cxn ang="0">
                    <a:pos x="157" y="442"/>
                  </a:cxn>
                  <a:cxn ang="0">
                    <a:pos x="173" y="438"/>
                  </a:cxn>
                  <a:cxn ang="0">
                    <a:pos x="180" y="444"/>
                  </a:cxn>
                  <a:cxn ang="0">
                    <a:pos x="230" y="446"/>
                  </a:cxn>
                  <a:cxn ang="0">
                    <a:pos x="237" y="431"/>
                  </a:cxn>
                  <a:cxn ang="0">
                    <a:pos x="258" y="416"/>
                  </a:cxn>
                  <a:cxn ang="0">
                    <a:pos x="266" y="418"/>
                  </a:cxn>
                  <a:cxn ang="0">
                    <a:pos x="268" y="407"/>
                  </a:cxn>
                  <a:cxn ang="0">
                    <a:pos x="267" y="399"/>
                  </a:cxn>
                  <a:cxn ang="0">
                    <a:pos x="254" y="388"/>
                  </a:cxn>
                  <a:cxn ang="0">
                    <a:pos x="262" y="387"/>
                  </a:cxn>
                  <a:cxn ang="0">
                    <a:pos x="279" y="380"/>
                  </a:cxn>
                  <a:cxn ang="0">
                    <a:pos x="288" y="372"/>
                  </a:cxn>
                  <a:cxn ang="0">
                    <a:pos x="298" y="389"/>
                  </a:cxn>
                  <a:cxn ang="0">
                    <a:pos x="292" y="399"/>
                  </a:cxn>
                  <a:cxn ang="0">
                    <a:pos x="309" y="402"/>
                  </a:cxn>
                  <a:cxn ang="0">
                    <a:pos x="321" y="404"/>
                  </a:cxn>
                  <a:cxn ang="0">
                    <a:pos x="326" y="408"/>
                  </a:cxn>
                  <a:cxn ang="0">
                    <a:pos x="328" y="433"/>
                  </a:cxn>
                  <a:cxn ang="0">
                    <a:pos x="334" y="429"/>
                  </a:cxn>
                  <a:cxn ang="0">
                    <a:pos x="335" y="448"/>
                  </a:cxn>
                  <a:cxn ang="0">
                    <a:pos x="348" y="452"/>
                  </a:cxn>
                  <a:cxn ang="0">
                    <a:pos x="356" y="467"/>
                  </a:cxn>
                  <a:cxn ang="0">
                    <a:pos x="354" y="478"/>
                  </a:cxn>
                  <a:cxn ang="0">
                    <a:pos x="356" y="482"/>
                  </a:cxn>
                  <a:cxn ang="0">
                    <a:pos x="369" y="485"/>
                  </a:cxn>
                  <a:cxn ang="0">
                    <a:pos x="381" y="492"/>
                  </a:cxn>
                  <a:cxn ang="0">
                    <a:pos x="390" y="496"/>
                  </a:cxn>
                  <a:cxn ang="0">
                    <a:pos x="399" y="501"/>
                  </a:cxn>
                  <a:cxn ang="0">
                    <a:pos x="392" y="513"/>
                  </a:cxn>
                  <a:cxn ang="0">
                    <a:pos x="384" y="528"/>
                  </a:cxn>
                  <a:cxn ang="0">
                    <a:pos x="376" y="542"/>
                  </a:cxn>
                  <a:cxn ang="0">
                    <a:pos x="453" y="492"/>
                  </a:cxn>
                  <a:cxn ang="0">
                    <a:pos x="486" y="470"/>
                  </a:cxn>
                  <a:cxn ang="0">
                    <a:pos x="486" y="406"/>
                  </a:cxn>
                </a:cxnLst>
                <a:rect l="0" t="0" r="r" b="b"/>
                <a:pathLst>
                  <a:path w="496" h="542">
                    <a:moveTo>
                      <a:pt x="486" y="406"/>
                    </a:moveTo>
                    <a:cubicBezTo>
                      <a:pt x="453" y="395"/>
                      <a:pt x="453" y="395"/>
                      <a:pt x="453" y="395"/>
                    </a:cubicBezTo>
                    <a:cubicBezTo>
                      <a:pt x="464" y="374"/>
                      <a:pt x="464" y="374"/>
                      <a:pt x="464" y="374"/>
                    </a:cubicBezTo>
                    <a:cubicBezTo>
                      <a:pt x="432" y="363"/>
                      <a:pt x="432" y="363"/>
                      <a:pt x="432" y="363"/>
                    </a:cubicBezTo>
                    <a:cubicBezTo>
                      <a:pt x="432" y="331"/>
                      <a:pt x="432" y="331"/>
                      <a:pt x="432" y="331"/>
                    </a:cubicBezTo>
                    <a:cubicBezTo>
                      <a:pt x="453" y="310"/>
                      <a:pt x="453" y="310"/>
                      <a:pt x="453" y="310"/>
                    </a:cubicBezTo>
                    <a:cubicBezTo>
                      <a:pt x="453" y="267"/>
                      <a:pt x="453" y="267"/>
                      <a:pt x="453" y="267"/>
                    </a:cubicBezTo>
                    <a:cubicBezTo>
                      <a:pt x="442" y="256"/>
                      <a:pt x="442" y="256"/>
                      <a:pt x="442" y="256"/>
                    </a:cubicBezTo>
                    <a:cubicBezTo>
                      <a:pt x="453" y="235"/>
                      <a:pt x="453" y="235"/>
                      <a:pt x="453" y="235"/>
                    </a:cubicBezTo>
                    <a:cubicBezTo>
                      <a:pt x="464" y="224"/>
                      <a:pt x="464" y="224"/>
                      <a:pt x="464" y="224"/>
                    </a:cubicBezTo>
                    <a:cubicBezTo>
                      <a:pt x="421" y="213"/>
                      <a:pt x="421" y="213"/>
                      <a:pt x="421" y="213"/>
                    </a:cubicBezTo>
                    <a:cubicBezTo>
                      <a:pt x="378" y="224"/>
                      <a:pt x="378" y="224"/>
                      <a:pt x="378" y="224"/>
                    </a:cubicBezTo>
                    <a:cubicBezTo>
                      <a:pt x="367" y="213"/>
                      <a:pt x="367" y="213"/>
                      <a:pt x="367" y="213"/>
                    </a:cubicBezTo>
                    <a:cubicBezTo>
                      <a:pt x="324" y="203"/>
                      <a:pt x="324" y="203"/>
                      <a:pt x="324" y="203"/>
                    </a:cubicBezTo>
                    <a:cubicBezTo>
                      <a:pt x="302" y="171"/>
                      <a:pt x="302" y="171"/>
                      <a:pt x="302" y="171"/>
                    </a:cubicBezTo>
                    <a:cubicBezTo>
                      <a:pt x="313" y="160"/>
                      <a:pt x="313" y="160"/>
                      <a:pt x="313" y="160"/>
                    </a:cubicBezTo>
                    <a:cubicBezTo>
                      <a:pt x="313" y="128"/>
                      <a:pt x="313" y="128"/>
                      <a:pt x="313" y="128"/>
                    </a:cubicBezTo>
                    <a:cubicBezTo>
                      <a:pt x="291" y="118"/>
                      <a:pt x="291" y="118"/>
                      <a:pt x="291" y="118"/>
                    </a:cubicBezTo>
                    <a:cubicBezTo>
                      <a:pt x="280" y="118"/>
                      <a:pt x="280" y="118"/>
                      <a:pt x="280" y="118"/>
                    </a:cubicBezTo>
                    <a:cubicBezTo>
                      <a:pt x="270" y="128"/>
                      <a:pt x="270" y="128"/>
                      <a:pt x="270" y="128"/>
                    </a:cubicBezTo>
                    <a:cubicBezTo>
                      <a:pt x="259" y="128"/>
                      <a:pt x="259" y="128"/>
                      <a:pt x="259" y="128"/>
                    </a:cubicBezTo>
                    <a:cubicBezTo>
                      <a:pt x="249" y="118"/>
                      <a:pt x="249" y="118"/>
                      <a:pt x="249" y="118"/>
                    </a:cubicBezTo>
                    <a:cubicBezTo>
                      <a:pt x="227" y="53"/>
                      <a:pt x="227" y="53"/>
                      <a:pt x="227" y="53"/>
                    </a:cubicBezTo>
                    <a:cubicBezTo>
                      <a:pt x="216" y="53"/>
                      <a:pt x="216" y="53"/>
                      <a:pt x="216" y="53"/>
                    </a:cubicBezTo>
                    <a:cubicBezTo>
                      <a:pt x="173" y="21"/>
                      <a:pt x="173" y="21"/>
                      <a:pt x="173" y="21"/>
                    </a:cubicBezTo>
                    <a:cubicBezTo>
                      <a:pt x="129" y="0"/>
                      <a:pt x="129" y="0"/>
                      <a:pt x="129" y="0"/>
                    </a:cubicBezTo>
                    <a:cubicBezTo>
                      <a:pt x="87" y="0"/>
                      <a:pt x="87" y="0"/>
                      <a:pt x="87" y="0"/>
                    </a:cubicBezTo>
                    <a:cubicBezTo>
                      <a:pt x="54" y="32"/>
                      <a:pt x="54" y="32"/>
                      <a:pt x="54" y="32"/>
                    </a:cubicBezTo>
                    <a:cubicBezTo>
                      <a:pt x="11" y="32"/>
                      <a:pt x="11" y="32"/>
                      <a:pt x="11" y="32"/>
                    </a:cubicBezTo>
                    <a:cubicBezTo>
                      <a:pt x="0" y="43"/>
                      <a:pt x="0" y="43"/>
                      <a:pt x="0" y="43"/>
                    </a:cubicBezTo>
                    <a:cubicBezTo>
                      <a:pt x="11" y="43"/>
                      <a:pt x="11" y="43"/>
                      <a:pt x="11" y="43"/>
                    </a:cubicBezTo>
                    <a:cubicBezTo>
                      <a:pt x="22" y="96"/>
                      <a:pt x="22" y="96"/>
                      <a:pt x="22" y="96"/>
                    </a:cubicBezTo>
                    <a:cubicBezTo>
                      <a:pt x="32" y="96"/>
                      <a:pt x="32" y="96"/>
                      <a:pt x="32" y="96"/>
                    </a:cubicBezTo>
                    <a:cubicBezTo>
                      <a:pt x="22" y="128"/>
                      <a:pt x="22" y="128"/>
                      <a:pt x="22" y="128"/>
                    </a:cubicBezTo>
                    <a:cubicBezTo>
                      <a:pt x="43" y="128"/>
                      <a:pt x="43" y="128"/>
                      <a:pt x="43" y="128"/>
                    </a:cubicBezTo>
                    <a:cubicBezTo>
                      <a:pt x="65" y="139"/>
                      <a:pt x="65" y="139"/>
                      <a:pt x="65" y="139"/>
                    </a:cubicBezTo>
                    <a:cubicBezTo>
                      <a:pt x="76" y="139"/>
                      <a:pt x="76" y="139"/>
                      <a:pt x="76" y="139"/>
                    </a:cubicBezTo>
                    <a:cubicBezTo>
                      <a:pt x="65" y="150"/>
                      <a:pt x="65" y="150"/>
                      <a:pt x="65" y="150"/>
                    </a:cubicBezTo>
                    <a:cubicBezTo>
                      <a:pt x="54" y="150"/>
                      <a:pt x="54" y="150"/>
                      <a:pt x="54" y="150"/>
                    </a:cubicBezTo>
                    <a:cubicBezTo>
                      <a:pt x="43" y="160"/>
                      <a:pt x="43" y="160"/>
                      <a:pt x="43" y="160"/>
                    </a:cubicBezTo>
                    <a:cubicBezTo>
                      <a:pt x="32" y="160"/>
                      <a:pt x="32" y="160"/>
                      <a:pt x="32" y="160"/>
                    </a:cubicBezTo>
                    <a:cubicBezTo>
                      <a:pt x="32" y="181"/>
                      <a:pt x="32" y="181"/>
                      <a:pt x="32" y="181"/>
                    </a:cubicBezTo>
                    <a:cubicBezTo>
                      <a:pt x="22" y="181"/>
                      <a:pt x="22" y="181"/>
                      <a:pt x="22" y="181"/>
                    </a:cubicBezTo>
                    <a:cubicBezTo>
                      <a:pt x="22" y="192"/>
                      <a:pt x="22" y="192"/>
                      <a:pt x="22" y="192"/>
                    </a:cubicBezTo>
                    <a:cubicBezTo>
                      <a:pt x="32" y="192"/>
                      <a:pt x="32" y="192"/>
                      <a:pt x="32" y="192"/>
                    </a:cubicBezTo>
                    <a:cubicBezTo>
                      <a:pt x="54" y="181"/>
                      <a:pt x="54" y="181"/>
                      <a:pt x="54" y="181"/>
                    </a:cubicBezTo>
                    <a:cubicBezTo>
                      <a:pt x="76" y="181"/>
                      <a:pt x="76" y="181"/>
                      <a:pt x="76" y="181"/>
                    </a:cubicBezTo>
                    <a:cubicBezTo>
                      <a:pt x="76" y="203"/>
                      <a:pt x="76" y="203"/>
                      <a:pt x="76" y="203"/>
                    </a:cubicBezTo>
                    <a:cubicBezTo>
                      <a:pt x="43" y="235"/>
                      <a:pt x="43" y="235"/>
                      <a:pt x="43" y="235"/>
                    </a:cubicBezTo>
                    <a:cubicBezTo>
                      <a:pt x="43" y="267"/>
                      <a:pt x="43" y="267"/>
                      <a:pt x="43" y="267"/>
                    </a:cubicBezTo>
                    <a:cubicBezTo>
                      <a:pt x="87" y="267"/>
                      <a:pt x="87" y="267"/>
                      <a:pt x="87" y="267"/>
                    </a:cubicBezTo>
                    <a:cubicBezTo>
                      <a:pt x="98" y="278"/>
                      <a:pt x="98" y="278"/>
                      <a:pt x="98" y="278"/>
                    </a:cubicBezTo>
                    <a:cubicBezTo>
                      <a:pt x="108" y="299"/>
                      <a:pt x="108" y="299"/>
                      <a:pt x="108" y="299"/>
                    </a:cubicBezTo>
                    <a:cubicBezTo>
                      <a:pt x="65" y="310"/>
                      <a:pt x="65" y="310"/>
                      <a:pt x="65" y="310"/>
                    </a:cubicBezTo>
                    <a:cubicBezTo>
                      <a:pt x="87" y="331"/>
                      <a:pt x="87" y="331"/>
                      <a:pt x="87" y="331"/>
                    </a:cubicBezTo>
                    <a:cubicBezTo>
                      <a:pt x="98" y="353"/>
                      <a:pt x="98" y="353"/>
                      <a:pt x="98" y="353"/>
                    </a:cubicBezTo>
                    <a:cubicBezTo>
                      <a:pt x="98" y="363"/>
                      <a:pt x="98" y="363"/>
                      <a:pt x="98" y="363"/>
                    </a:cubicBezTo>
                    <a:cubicBezTo>
                      <a:pt x="87" y="363"/>
                      <a:pt x="87" y="363"/>
                      <a:pt x="87" y="363"/>
                    </a:cubicBezTo>
                    <a:cubicBezTo>
                      <a:pt x="87" y="374"/>
                      <a:pt x="87" y="374"/>
                      <a:pt x="87" y="374"/>
                    </a:cubicBezTo>
                    <a:cubicBezTo>
                      <a:pt x="119" y="395"/>
                      <a:pt x="119" y="395"/>
                      <a:pt x="119" y="395"/>
                    </a:cubicBezTo>
                    <a:cubicBezTo>
                      <a:pt x="140" y="417"/>
                      <a:pt x="140" y="417"/>
                      <a:pt x="140" y="417"/>
                    </a:cubicBezTo>
                    <a:cubicBezTo>
                      <a:pt x="157" y="442"/>
                      <a:pt x="157" y="442"/>
                      <a:pt x="157" y="442"/>
                    </a:cubicBezTo>
                    <a:cubicBezTo>
                      <a:pt x="157" y="442"/>
                      <a:pt x="157" y="442"/>
                      <a:pt x="157" y="442"/>
                    </a:cubicBezTo>
                    <a:cubicBezTo>
                      <a:pt x="159" y="442"/>
                      <a:pt x="161" y="443"/>
                      <a:pt x="166" y="444"/>
                    </a:cubicBezTo>
                    <a:cubicBezTo>
                      <a:pt x="166" y="444"/>
                      <a:pt x="166" y="444"/>
                      <a:pt x="167" y="444"/>
                    </a:cubicBezTo>
                    <a:cubicBezTo>
                      <a:pt x="173" y="438"/>
                      <a:pt x="173" y="438"/>
                      <a:pt x="173" y="438"/>
                    </a:cubicBezTo>
                    <a:cubicBezTo>
                      <a:pt x="173" y="447"/>
                      <a:pt x="173" y="447"/>
                      <a:pt x="173" y="447"/>
                    </a:cubicBezTo>
                    <a:cubicBezTo>
                      <a:pt x="174" y="448"/>
                      <a:pt x="175" y="448"/>
                      <a:pt x="176" y="449"/>
                    </a:cubicBezTo>
                    <a:cubicBezTo>
                      <a:pt x="176" y="449"/>
                      <a:pt x="176" y="449"/>
                      <a:pt x="180" y="444"/>
                    </a:cubicBezTo>
                    <a:cubicBezTo>
                      <a:pt x="180" y="444"/>
                      <a:pt x="180" y="444"/>
                      <a:pt x="199" y="447"/>
                    </a:cubicBezTo>
                    <a:cubicBezTo>
                      <a:pt x="199" y="447"/>
                      <a:pt x="199" y="447"/>
                      <a:pt x="212" y="446"/>
                    </a:cubicBezTo>
                    <a:cubicBezTo>
                      <a:pt x="212" y="446"/>
                      <a:pt x="212" y="446"/>
                      <a:pt x="230" y="446"/>
                    </a:cubicBezTo>
                    <a:cubicBezTo>
                      <a:pt x="230" y="446"/>
                      <a:pt x="230" y="446"/>
                      <a:pt x="240" y="443"/>
                    </a:cubicBezTo>
                    <a:cubicBezTo>
                      <a:pt x="240" y="443"/>
                      <a:pt x="240" y="443"/>
                      <a:pt x="239" y="437"/>
                    </a:cubicBezTo>
                    <a:cubicBezTo>
                      <a:pt x="239" y="437"/>
                      <a:pt x="239" y="437"/>
                      <a:pt x="237" y="431"/>
                    </a:cubicBezTo>
                    <a:cubicBezTo>
                      <a:pt x="237" y="431"/>
                      <a:pt x="237" y="431"/>
                      <a:pt x="245" y="425"/>
                    </a:cubicBezTo>
                    <a:cubicBezTo>
                      <a:pt x="245" y="425"/>
                      <a:pt x="245" y="425"/>
                      <a:pt x="255" y="417"/>
                    </a:cubicBezTo>
                    <a:cubicBezTo>
                      <a:pt x="255" y="417"/>
                      <a:pt x="255" y="417"/>
                      <a:pt x="258" y="416"/>
                    </a:cubicBezTo>
                    <a:cubicBezTo>
                      <a:pt x="258" y="416"/>
                      <a:pt x="258" y="416"/>
                      <a:pt x="258" y="421"/>
                    </a:cubicBezTo>
                    <a:cubicBezTo>
                      <a:pt x="258" y="421"/>
                      <a:pt x="258" y="421"/>
                      <a:pt x="262" y="419"/>
                    </a:cubicBezTo>
                    <a:cubicBezTo>
                      <a:pt x="262" y="419"/>
                      <a:pt x="262" y="419"/>
                      <a:pt x="266" y="418"/>
                    </a:cubicBezTo>
                    <a:cubicBezTo>
                      <a:pt x="266" y="418"/>
                      <a:pt x="266" y="418"/>
                      <a:pt x="263" y="414"/>
                    </a:cubicBezTo>
                    <a:cubicBezTo>
                      <a:pt x="263" y="414"/>
                      <a:pt x="263" y="414"/>
                      <a:pt x="267" y="412"/>
                    </a:cubicBezTo>
                    <a:cubicBezTo>
                      <a:pt x="267" y="412"/>
                      <a:pt x="267" y="412"/>
                      <a:pt x="268" y="407"/>
                    </a:cubicBezTo>
                    <a:cubicBezTo>
                      <a:pt x="268" y="407"/>
                      <a:pt x="268" y="407"/>
                      <a:pt x="264" y="405"/>
                    </a:cubicBezTo>
                    <a:cubicBezTo>
                      <a:pt x="264" y="405"/>
                      <a:pt x="264" y="405"/>
                      <a:pt x="264" y="402"/>
                    </a:cubicBezTo>
                    <a:cubicBezTo>
                      <a:pt x="264" y="402"/>
                      <a:pt x="264" y="402"/>
                      <a:pt x="267" y="399"/>
                    </a:cubicBezTo>
                    <a:cubicBezTo>
                      <a:pt x="267" y="399"/>
                      <a:pt x="267" y="399"/>
                      <a:pt x="266" y="396"/>
                    </a:cubicBezTo>
                    <a:cubicBezTo>
                      <a:pt x="266" y="396"/>
                      <a:pt x="266" y="396"/>
                      <a:pt x="258" y="394"/>
                    </a:cubicBezTo>
                    <a:cubicBezTo>
                      <a:pt x="258" y="394"/>
                      <a:pt x="258" y="394"/>
                      <a:pt x="254" y="388"/>
                    </a:cubicBezTo>
                    <a:cubicBezTo>
                      <a:pt x="254" y="388"/>
                      <a:pt x="254" y="388"/>
                      <a:pt x="256" y="385"/>
                    </a:cubicBezTo>
                    <a:cubicBezTo>
                      <a:pt x="256" y="385"/>
                      <a:pt x="256" y="385"/>
                      <a:pt x="259" y="389"/>
                    </a:cubicBezTo>
                    <a:cubicBezTo>
                      <a:pt x="259" y="389"/>
                      <a:pt x="259" y="389"/>
                      <a:pt x="262" y="387"/>
                    </a:cubicBezTo>
                    <a:cubicBezTo>
                      <a:pt x="262" y="387"/>
                      <a:pt x="262" y="387"/>
                      <a:pt x="267" y="388"/>
                    </a:cubicBezTo>
                    <a:cubicBezTo>
                      <a:pt x="267" y="388"/>
                      <a:pt x="267" y="388"/>
                      <a:pt x="271" y="385"/>
                    </a:cubicBezTo>
                    <a:cubicBezTo>
                      <a:pt x="271" y="385"/>
                      <a:pt x="271" y="385"/>
                      <a:pt x="279" y="380"/>
                    </a:cubicBezTo>
                    <a:cubicBezTo>
                      <a:pt x="279" y="380"/>
                      <a:pt x="279" y="380"/>
                      <a:pt x="282" y="378"/>
                    </a:cubicBezTo>
                    <a:cubicBezTo>
                      <a:pt x="282" y="378"/>
                      <a:pt x="282" y="378"/>
                      <a:pt x="283" y="374"/>
                    </a:cubicBezTo>
                    <a:cubicBezTo>
                      <a:pt x="283" y="374"/>
                      <a:pt x="283" y="374"/>
                      <a:pt x="288" y="372"/>
                    </a:cubicBezTo>
                    <a:cubicBezTo>
                      <a:pt x="288" y="372"/>
                      <a:pt x="288" y="372"/>
                      <a:pt x="293" y="377"/>
                    </a:cubicBezTo>
                    <a:cubicBezTo>
                      <a:pt x="293" y="377"/>
                      <a:pt x="293" y="377"/>
                      <a:pt x="297" y="384"/>
                    </a:cubicBezTo>
                    <a:cubicBezTo>
                      <a:pt x="297" y="384"/>
                      <a:pt x="297" y="384"/>
                      <a:pt x="298" y="389"/>
                    </a:cubicBezTo>
                    <a:cubicBezTo>
                      <a:pt x="298" y="389"/>
                      <a:pt x="298" y="389"/>
                      <a:pt x="298" y="392"/>
                    </a:cubicBezTo>
                    <a:cubicBezTo>
                      <a:pt x="298" y="392"/>
                      <a:pt x="298" y="392"/>
                      <a:pt x="291" y="396"/>
                    </a:cubicBezTo>
                    <a:cubicBezTo>
                      <a:pt x="291" y="396"/>
                      <a:pt x="291" y="396"/>
                      <a:pt x="292" y="399"/>
                    </a:cubicBezTo>
                    <a:cubicBezTo>
                      <a:pt x="292" y="399"/>
                      <a:pt x="292" y="399"/>
                      <a:pt x="299" y="400"/>
                    </a:cubicBezTo>
                    <a:cubicBezTo>
                      <a:pt x="299" y="400"/>
                      <a:pt x="299" y="400"/>
                      <a:pt x="303" y="404"/>
                    </a:cubicBezTo>
                    <a:cubicBezTo>
                      <a:pt x="303" y="404"/>
                      <a:pt x="303" y="404"/>
                      <a:pt x="309" y="402"/>
                    </a:cubicBezTo>
                    <a:cubicBezTo>
                      <a:pt x="309" y="402"/>
                      <a:pt x="309" y="402"/>
                      <a:pt x="314" y="404"/>
                    </a:cubicBezTo>
                    <a:cubicBezTo>
                      <a:pt x="314" y="404"/>
                      <a:pt x="314" y="404"/>
                      <a:pt x="319" y="401"/>
                    </a:cubicBezTo>
                    <a:cubicBezTo>
                      <a:pt x="319" y="401"/>
                      <a:pt x="319" y="401"/>
                      <a:pt x="321" y="404"/>
                    </a:cubicBezTo>
                    <a:cubicBezTo>
                      <a:pt x="321" y="404"/>
                      <a:pt x="321" y="404"/>
                      <a:pt x="318" y="408"/>
                    </a:cubicBezTo>
                    <a:cubicBezTo>
                      <a:pt x="318" y="408"/>
                      <a:pt x="318" y="408"/>
                      <a:pt x="324" y="407"/>
                    </a:cubicBezTo>
                    <a:cubicBezTo>
                      <a:pt x="324" y="407"/>
                      <a:pt x="324" y="407"/>
                      <a:pt x="326" y="408"/>
                    </a:cubicBezTo>
                    <a:cubicBezTo>
                      <a:pt x="326" y="408"/>
                      <a:pt x="326" y="408"/>
                      <a:pt x="324" y="425"/>
                    </a:cubicBezTo>
                    <a:cubicBezTo>
                      <a:pt x="324" y="425"/>
                      <a:pt x="324" y="425"/>
                      <a:pt x="324" y="432"/>
                    </a:cubicBezTo>
                    <a:cubicBezTo>
                      <a:pt x="324" y="432"/>
                      <a:pt x="324" y="432"/>
                      <a:pt x="328" y="433"/>
                    </a:cubicBezTo>
                    <a:cubicBezTo>
                      <a:pt x="328" y="433"/>
                      <a:pt x="328" y="433"/>
                      <a:pt x="330" y="431"/>
                    </a:cubicBezTo>
                    <a:cubicBezTo>
                      <a:pt x="330" y="431"/>
                      <a:pt x="330" y="431"/>
                      <a:pt x="331" y="428"/>
                    </a:cubicBezTo>
                    <a:cubicBezTo>
                      <a:pt x="331" y="428"/>
                      <a:pt x="331" y="428"/>
                      <a:pt x="334" y="429"/>
                    </a:cubicBezTo>
                    <a:cubicBezTo>
                      <a:pt x="334" y="429"/>
                      <a:pt x="334" y="429"/>
                      <a:pt x="336" y="433"/>
                    </a:cubicBezTo>
                    <a:cubicBezTo>
                      <a:pt x="336" y="433"/>
                      <a:pt x="336" y="433"/>
                      <a:pt x="336" y="443"/>
                    </a:cubicBezTo>
                    <a:cubicBezTo>
                      <a:pt x="336" y="443"/>
                      <a:pt x="336" y="443"/>
                      <a:pt x="335" y="448"/>
                    </a:cubicBezTo>
                    <a:cubicBezTo>
                      <a:pt x="335" y="448"/>
                      <a:pt x="335" y="448"/>
                      <a:pt x="339" y="450"/>
                    </a:cubicBezTo>
                    <a:cubicBezTo>
                      <a:pt x="339" y="450"/>
                      <a:pt x="339" y="450"/>
                      <a:pt x="344" y="450"/>
                    </a:cubicBezTo>
                    <a:cubicBezTo>
                      <a:pt x="344" y="450"/>
                      <a:pt x="344" y="450"/>
                      <a:pt x="348" y="452"/>
                    </a:cubicBezTo>
                    <a:cubicBezTo>
                      <a:pt x="348" y="452"/>
                      <a:pt x="348" y="452"/>
                      <a:pt x="353" y="456"/>
                    </a:cubicBezTo>
                    <a:cubicBezTo>
                      <a:pt x="353" y="456"/>
                      <a:pt x="353" y="456"/>
                      <a:pt x="357" y="457"/>
                    </a:cubicBezTo>
                    <a:cubicBezTo>
                      <a:pt x="357" y="457"/>
                      <a:pt x="357" y="457"/>
                      <a:pt x="356" y="467"/>
                    </a:cubicBezTo>
                    <a:cubicBezTo>
                      <a:pt x="356" y="467"/>
                      <a:pt x="356" y="467"/>
                      <a:pt x="356" y="472"/>
                    </a:cubicBezTo>
                    <a:cubicBezTo>
                      <a:pt x="356" y="472"/>
                      <a:pt x="356" y="472"/>
                      <a:pt x="352" y="473"/>
                    </a:cubicBezTo>
                    <a:cubicBezTo>
                      <a:pt x="352" y="473"/>
                      <a:pt x="352" y="473"/>
                      <a:pt x="354" y="478"/>
                    </a:cubicBezTo>
                    <a:cubicBezTo>
                      <a:pt x="354" y="478"/>
                      <a:pt x="354" y="478"/>
                      <a:pt x="351" y="482"/>
                    </a:cubicBezTo>
                    <a:cubicBezTo>
                      <a:pt x="351" y="482"/>
                      <a:pt x="351" y="482"/>
                      <a:pt x="353" y="483"/>
                    </a:cubicBezTo>
                    <a:cubicBezTo>
                      <a:pt x="353" y="483"/>
                      <a:pt x="353" y="483"/>
                      <a:pt x="356" y="482"/>
                    </a:cubicBezTo>
                    <a:cubicBezTo>
                      <a:pt x="356" y="482"/>
                      <a:pt x="356" y="482"/>
                      <a:pt x="361" y="485"/>
                    </a:cubicBezTo>
                    <a:cubicBezTo>
                      <a:pt x="361" y="485"/>
                      <a:pt x="361" y="485"/>
                      <a:pt x="364" y="483"/>
                    </a:cubicBezTo>
                    <a:cubicBezTo>
                      <a:pt x="364" y="483"/>
                      <a:pt x="364" y="483"/>
                      <a:pt x="369" y="485"/>
                    </a:cubicBezTo>
                    <a:cubicBezTo>
                      <a:pt x="369" y="485"/>
                      <a:pt x="369" y="485"/>
                      <a:pt x="372" y="485"/>
                    </a:cubicBezTo>
                    <a:cubicBezTo>
                      <a:pt x="372" y="485"/>
                      <a:pt x="372" y="485"/>
                      <a:pt x="377" y="489"/>
                    </a:cubicBezTo>
                    <a:cubicBezTo>
                      <a:pt x="377" y="489"/>
                      <a:pt x="377" y="489"/>
                      <a:pt x="381" y="492"/>
                    </a:cubicBezTo>
                    <a:cubicBezTo>
                      <a:pt x="381" y="492"/>
                      <a:pt x="381" y="492"/>
                      <a:pt x="383" y="496"/>
                    </a:cubicBezTo>
                    <a:cubicBezTo>
                      <a:pt x="383" y="496"/>
                      <a:pt x="383" y="496"/>
                      <a:pt x="385" y="499"/>
                    </a:cubicBezTo>
                    <a:cubicBezTo>
                      <a:pt x="385" y="499"/>
                      <a:pt x="385" y="499"/>
                      <a:pt x="390" y="496"/>
                    </a:cubicBezTo>
                    <a:cubicBezTo>
                      <a:pt x="390" y="496"/>
                      <a:pt x="390" y="496"/>
                      <a:pt x="394" y="494"/>
                    </a:cubicBezTo>
                    <a:cubicBezTo>
                      <a:pt x="394" y="494"/>
                      <a:pt x="394" y="494"/>
                      <a:pt x="398" y="496"/>
                    </a:cubicBezTo>
                    <a:cubicBezTo>
                      <a:pt x="398" y="496"/>
                      <a:pt x="398" y="496"/>
                      <a:pt x="399" y="501"/>
                    </a:cubicBezTo>
                    <a:cubicBezTo>
                      <a:pt x="399" y="501"/>
                      <a:pt x="399" y="501"/>
                      <a:pt x="395" y="505"/>
                    </a:cubicBezTo>
                    <a:cubicBezTo>
                      <a:pt x="395" y="505"/>
                      <a:pt x="395" y="505"/>
                      <a:pt x="395" y="509"/>
                    </a:cubicBezTo>
                    <a:cubicBezTo>
                      <a:pt x="395" y="509"/>
                      <a:pt x="395" y="509"/>
                      <a:pt x="392" y="513"/>
                    </a:cubicBezTo>
                    <a:cubicBezTo>
                      <a:pt x="392" y="513"/>
                      <a:pt x="392" y="513"/>
                      <a:pt x="392" y="516"/>
                    </a:cubicBezTo>
                    <a:cubicBezTo>
                      <a:pt x="392" y="516"/>
                      <a:pt x="392" y="516"/>
                      <a:pt x="386" y="519"/>
                    </a:cubicBezTo>
                    <a:cubicBezTo>
                      <a:pt x="386" y="519"/>
                      <a:pt x="386" y="519"/>
                      <a:pt x="384" y="528"/>
                    </a:cubicBezTo>
                    <a:cubicBezTo>
                      <a:pt x="384" y="528"/>
                      <a:pt x="384" y="528"/>
                      <a:pt x="379" y="531"/>
                    </a:cubicBezTo>
                    <a:cubicBezTo>
                      <a:pt x="379" y="531"/>
                      <a:pt x="379" y="531"/>
                      <a:pt x="376" y="535"/>
                    </a:cubicBezTo>
                    <a:cubicBezTo>
                      <a:pt x="376" y="535"/>
                      <a:pt x="376" y="535"/>
                      <a:pt x="376" y="542"/>
                    </a:cubicBezTo>
                    <a:cubicBezTo>
                      <a:pt x="432" y="535"/>
                      <a:pt x="432" y="535"/>
                      <a:pt x="432" y="535"/>
                    </a:cubicBezTo>
                    <a:cubicBezTo>
                      <a:pt x="453" y="535"/>
                      <a:pt x="453" y="535"/>
                      <a:pt x="453" y="535"/>
                    </a:cubicBezTo>
                    <a:cubicBezTo>
                      <a:pt x="453" y="492"/>
                      <a:pt x="453" y="492"/>
                      <a:pt x="453" y="492"/>
                    </a:cubicBezTo>
                    <a:cubicBezTo>
                      <a:pt x="442" y="481"/>
                      <a:pt x="442" y="481"/>
                      <a:pt x="442" y="481"/>
                    </a:cubicBezTo>
                    <a:cubicBezTo>
                      <a:pt x="442" y="470"/>
                      <a:pt x="442" y="470"/>
                      <a:pt x="442" y="470"/>
                    </a:cubicBezTo>
                    <a:cubicBezTo>
                      <a:pt x="486" y="470"/>
                      <a:pt x="486" y="470"/>
                      <a:pt x="486" y="470"/>
                    </a:cubicBezTo>
                    <a:cubicBezTo>
                      <a:pt x="496" y="460"/>
                      <a:pt x="496" y="460"/>
                      <a:pt x="496" y="460"/>
                    </a:cubicBezTo>
                    <a:cubicBezTo>
                      <a:pt x="496" y="417"/>
                      <a:pt x="496" y="417"/>
                      <a:pt x="496" y="417"/>
                    </a:cubicBezTo>
                    <a:lnTo>
                      <a:pt x="486" y="406"/>
                    </a:lnTo>
                    <a:close/>
                  </a:path>
                </a:pathLst>
              </a:custGeom>
              <a:grp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en-US"/>
                </a:defPPr>
                <a:lvl1pPr marL="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464587">
                  <a:defRPr/>
                </a:pPr>
                <a:endParaRPr lang="en-GB" sz="475" kern="0">
                  <a:solidFill>
                    <a:srgbClr val="555555"/>
                  </a:solidFill>
                  <a:cs typeface="Calibri" pitchFamily="34" charset="0"/>
                </a:endParaRPr>
              </a:p>
            </p:txBody>
          </p:sp>
          <p:sp>
            <p:nvSpPr>
              <p:cNvPr id="119" name="Freeform 342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2F474F4C-D0C7-48CD-B4CD-00C42D40C944}"/>
                  </a:ext>
                </a:extLst>
              </p:cNvPr>
              <p:cNvSpPr>
                <a:spLocks noEditPoints="1"/>
              </p:cNvSpPr>
              <p:nvPr/>
            </p:nvSpPr>
            <p:spPr bwMode="gray">
              <a:xfrm>
                <a:off x="2268" y="1436"/>
                <a:ext cx="121" cy="122"/>
              </a:xfrm>
              <a:custGeom>
                <a:avLst/>
                <a:gdLst/>
                <a:ahLst/>
                <a:cxnLst>
                  <a:cxn ang="0">
                    <a:pos x="6" y="75"/>
                  </a:cxn>
                  <a:cxn ang="0">
                    <a:pos x="0" y="72"/>
                  </a:cxn>
                  <a:cxn ang="0">
                    <a:pos x="227" y="122"/>
                  </a:cxn>
                  <a:cxn ang="0">
                    <a:pos x="218" y="127"/>
                  </a:cxn>
                  <a:cxn ang="0">
                    <a:pos x="214" y="120"/>
                  </a:cxn>
                  <a:cxn ang="0">
                    <a:pos x="206" y="113"/>
                  </a:cxn>
                  <a:cxn ang="0">
                    <a:pos x="197" y="111"/>
                  </a:cxn>
                  <a:cxn ang="0">
                    <a:pos x="190" y="110"/>
                  </a:cxn>
                  <a:cxn ang="0">
                    <a:pos x="185" y="110"/>
                  </a:cxn>
                  <a:cxn ang="0">
                    <a:pos x="185" y="101"/>
                  </a:cxn>
                  <a:cxn ang="0">
                    <a:pos x="189" y="95"/>
                  </a:cxn>
                  <a:cxn ang="0">
                    <a:pos x="187" y="84"/>
                  </a:cxn>
                  <a:cxn ang="0">
                    <a:pos x="177" y="78"/>
                  </a:cxn>
                  <a:cxn ang="0">
                    <a:pos x="169" y="76"/>
                  </a:cxn>
                  <a:cxn ang="0">
                    <a:pos x="170" y="61"/>
                  </a:cxn>
                  <a:cxn ang="0">
                    <a:pos x="165" y="56"/>
                  </a:cxn>
                  <a:cxn ang="0">
                    <a:pos x="161" y="61"/>
                  </a:cxn>
                  <a:cxn ang="0">
                    <a:pos x="157" y="53"/>
                  </a:cxn>
                  <a:cxn ang="0">
                    <a:pos x="158" y="35"/>
                  </a:cxn>
                  <a:cxn ang="0">
                    <a:pos x="154" y="32"/>
                  </a:cxn>
                  <a:cxn ang="0">
                    <a:pos x="147" y="32"/>
                  </a:cxn>
                  <a:cxn ang="0">
                    <a:pos x="137" y="32"/>
                  </a:cxn>
                  <a:cxn ang="0">
                    <a:pos x="126" y="27"/>
                  </a:cxn>
                  <a:cxn ang="0">
                    <a:pos x="131" y="20"/>
                  </a:cxn>
                  <a:cxn ang="0">
                    <a:pos x="130" y="12"/>
                  </a:cxn>
                  <a:cxn ang="0">
                    <a:pos x="122" y="0"/>
                  </a:cxn>
                  <a:cxn ang="0">
                    <a:pos x="115" y="6"/>
                  </a:cxn>
                  <a:cxn ang="0">
                    <a:pos x="104" y="13"/>
                  </a:cxn>
                  <a:cxn ang="0">
                    <a:pos x="96" y="15"/>
                  </a:cxn>
                  <a:cxn ang="0">
                    <a:pos x="89" y="13"/>
                  </a:cxn>
                  <a:cxn ang="0">
                    <a:pos x="91" y="22"/>
                  </a:cxn>
                  <a:cxn ang="0">
                    <a:pos x="101" y="27"/>
                  </a:cxn>
                  <a:cxn ang="0">
                    <a:pos x="97" y="33"/>
                  </a:cxn>
                  <a:cxn ang="0">
                    <a:pos x="100" y="40"/>
                  </a:cxn>
                  <a:cxn ang="0">
                    <a:pos x="99" y="46"/>
                  </a:cxn>
                  <a:cxn ang="0">
                    <a:pos x="92" y="49"/>
                  </a:cxn>
                  <a:cxn ang="0">
                    <a:pos x="88" y="45"/>
                  </a:cxn>
                  <a:cxn ang="0">
                    <a:pos x="70" y="59"/>
                  </a:cxn>
                  <a:cxn ang="0">
                    <a:pos x="73" y="71"/>
                  </a:cxn>
                  <a:cxn ang="0">
                    <a:pos x="45" y="74"/>
                  </a:cxn>
                  <a:cxn ang="0">
                    <a:pos x="14" y="72"/>
                  </a:cxn>
                  <a:cxn ang="0">
                    <a:pos x="6" y="75"/>
                  </a:cxn>
                  <a:cxn ang="0">
                    <a:pos x="6" y="141"/>
                  </a:cxn>
                  <a:cxn ang="0">
                    <a:pos x="14" y="155"/>
                  </a:cxn>
                  <a:cxn ang="0">
                    <a:pos x="27" y="173"/>
                  </a:cxn>
                  <a:cxn ang="0">
                    <a:pos x="50" y="175"/>
                  </a:cxn>
                  <a:cxn ang="0">
                    <a:pos x="60" y="211"/>
                  </a:cxn>
                  <a:cxn ang="0">
                    <a:pos x="60" y="237"/>
                  </a:cxn>
                  <a:cxn ang="0">
                    <a:pos x="92" y="226"/>
                  </a:cxn>
                  <a:cxn ang="0">
                    <a:pos x="138" y="205"/>
                  </a:cxn>
                  <a:cxn ang="0">
                    <a:pos x="146" y="184"/>
                  </a:cxn>
                  <a:cxn ang="0">
                    <a:pos x="189" y="173"/>
                  </a:cxn>
                  <a:cxn ang="0">
                    <a:pos x="209" y="163"/>
                  </a:cxn>
                  <a:cxn ang="0">
                    <a:pos x="217" y="156"/>
                  </a:cxn>
                  <a:cxn ang="0">
                    <a:pos x="225" y="144"/>
                  </a:cxn>
                  <a:cxn ang="0">
                    <a:pos x="228" y="137"/>
                  </a:cxn>
                  <a:cxn ang="0">
                    <a:pos x="232" y="129"/>
                  </a:cxn>
                </a:cxnLst>
                <a:rect l="0" t="0" r="r" b="b"/>
                <a:pathLst>
                  <a:path w="232" h="237">
                    <a:moveTo>
                      <a:pt x="0" y="72"/>
                    </a:moveTo>
                    <a:cubicBezTo>
                      <a:pt x="1" y="72"/>
                      <a:pt x="2" y="73"/>
                      <a:pt x="6" y="75"/>
                    </a:cubicBezTo>
                    <a:cubicBezTo>
                      <a:pt x="6" y="66"/>
                      <a:pt x="6" y="66"/>
                      <a:pt x="6" y="66"/>
                    </a:cubicBezTo>
                    <a:lnTo>
                      <a:pt x="0" y="72"/>
                    </a:lnTo>
                    <a:close/>
                    <a:moveTo>
                      <a:pt x="231" y="124"/>
                    </a:moveTo>
                    <a:cubicBezTo>
                      <a:pt x="227" y="122"/>
                      <a:pt x="227" y="122"/>
                      <a:pt x="227" y="122"/>
                    </a:cubicBezTo>
                    <a:cubicBezTo>
                      <a:pt x="223" y="124"/>
                      <a:pt x="223" y="124"/>
                      <a:pt x="223" y="124"/>
                    </a:cubicBezTo>
                    <a:cubicBezTo>
                      <a:pt x="218" y="127"/>
                      <a:pt x="218" y="127"/>
                      <a:pt x="218" y="127"/>
                    </a:cubicBezTo>
                    <a:cubicBezTo>
                      <a:pt x="216" y="124"/>
                      <a:pt x="216" y="124"/>
                      <a:pt x="216" y="124"/>
                    </a:cubicBezTo>
                    <a:cubicBezTo>
                      <a:pt x="214" y="120"/>
                      <a:pt x="214" y="120"/>
                      <a:pt x="214" y="120"/>
                    </a:cubicBezTo>
                    <a:cubicBezTo>
                      <a:pt x="210" y="117"/>
                      <a:pt x="210" y="117"/>
                      <a:pt x="210" y="117"/>
                    </a:cubicBezTo>
                    <a:cubicBezTo>
                      <a:pt x="206" y="113"/>
                      <a:pt x="206" y="113"/>
                      <a:pt x="206" y="113"/>
                    </a:cubicBezTo>
                    <a:cubicBezTo>
                      <a:pt x="202" y="113"/>
                      <a:pt x="202" y="113"/>
                      <a:pt x="202" y="113"/>
                    </a:cubicBezTo>
                    <a:cubicBezTo>
                      <a:pt x="197" y="111"/>
                      <a:pt x="197" y="111"/>
                      <a:pt x="197" y="111"/>
                    </a:cubicBezTo>
                    <a:cubicBezTo>
                      <a:pt x="195" y="113"/>
                      <a:pt x="195" y="113"/>
                      <a:pt x="195" y="113"/>
                    </a:cubicBezTo>
                    <a:cubicBezTo>
                      <a:pt x="190" y="110"/>
                      <a:pt x="190" y="110"/>
                      <a:pt x="190" y="110"/>
                    </a:cubicBezTo>
                    <a:cubicBezTo>
                      <a:pt x="186" y="111"/>
                      <a:pt x="186" y="111"/>
                      <a:pt x="186" y="111"/>
                    </a:cubicBezTo>
                    <a:cubicBezTo>
                      <a:pt x="185" y="110"/>
                      <a:pt x="185" y="110"/>
                      <a:pt x="185" y="110"/>
                    </a:cubicBezTo>
                    <a:cubicBezTo>
                      <a:pt x="187" y="106"/>
                      <a:pt x="187" y="106"/>
                      <a:pt x="187" y="106"/>
                    </a:cubicBezTo>
                    <a:cubicBezTo>
                      <a:pt x="185" y="101"/>
                      <a:pt x="185" y="101"/>
                      <a:pt x="185" y="101"/>
                    </a:cubicBezTo>
                    <a:cubicBezTo>
                      <a:pt x="189" y="100"/>
                      <a:pt x="189" y="100"/>
                      <a:pt x="189" y="100"/>
                    </a:cubicBezTo>
                    <a:cubicBezTo>
                      <a:pt x="189" y="95"/>
                      <a:pt x="189" y="95"/>
                      <a:pt x="189" y="95"/>
                    </a:cubicBezTo>
                    <a:cubicBezTo>
                      <a:pt x="191" y="85"/>
                      <a:pt x="191" y="85"/>
                      <a:pt x="191" y="85"/>
                    </a:cubicBezTo>
                    <a:cubicBezTo>
                      <a:pt x="187" y="84"/>
                      <a:pt x="187" y="84"/>
                      <a:pt x="187" y="84"/>
                    </a:cubicBezTo>
                    <a:cubicBezTo>
                      <a:pt x="182" y="80"/>
                      <a:pt x="182" y="80"/>
                      <a:pt x="182" y="80"/>
                    </a:cubicBezTo>
                    <a:cubicBezTo>
                      <a:pt x="177" y="78"/>
                      <a:pt x="177" y="78"/>
                      <a:pt x="177" y="78"/>
                    </a:cubicBezTo>
                    <a:cubicBezTo>
                      <a:pt x="172" y="78"/>
                      <a:pt x="172" y="78"/>
                      <a:pt x="172" y="78"/>
                    </a:cubicBezTo>
                    <a:cubicBezTo>
                      <a:pt x="169" y="76"/>
                      <a:pt x="169" y="76"/>
                      <a:pt x="169" y="76"/>
                    </a:cubicBezTo>
                    <a:cubicBezTo>
                      <a:pt x="169" y="71"/>
                      <a:pt x="169" y="71"/>
                      <a:pt x="169" y="71"/>
                    </a:cubicBezTo>
                    <a:cubicBezTo>
                      <a:pt x="170" y="61"/>
                      <a:pt x="170" y="61"/>
                      <a:pt x="170" y="61"/>
                    </a:cubicBezTo>
                    <a:cubicBezTo>
                      <a:pt x="167" y="57"/>
                      <a:pt x="167" y="57"/>
                      <a:pt x="167" y="57"/>
                    </a:cubicBezTo>
                    <a:cubicBezTo>
                      <a:pt x="165" y="56"/>
                      <a:pt x="165" y="56"/>
                      <a:pt x="165" y="56"/>
                    </a:cubicBezTo>
                    <a:cubicBezTo>
                      <a:pt x="163" y="59"/>
                      <a:pt x="163" y="59"/>
                      <a:pt x="163" y="59"/>
                    </a:cubicBezTo>
                    <a:cubicBezTo>
                      <a:pt x="161" y="61"/>
                      <a:pt x="161" y="61"/>
                      <a:pt x="161" y="61"/>
                    </a:cubicBezTo>
                    <a:cubicBezTo>
                      <a:pt x="158" y="60"/>
                      <a:pt x="158" y="60"/>
                      <a:pt x="158" y="60"/>
                    </a:cubicBezTo>
                    <a:cubicBezTo>
                      <a:pt x="157" y="53"/>
                      <a:pt x="157" y="53"/>
                      <a:pt x="157" y="53"/>
                    </a:cubicBezTo>
                    <a:cubicBezTo>
                      <a:pt x="159" y="36"/>
                      <a:pt x="159" y="36"/>
                      <a:pt x="159" y="36"/>
                    </a:cubicBezTo>
                    <a:cubicBezTo>
                      <a:pt x="158" y="35"/>
                      <a:pt x="158" y="35"/>
                      <a:pt x="158" y="35"/>
                    </a:cubicBezTo>
                    <a:cubicBezTo>
                      <a:pt x="151" y="36"/>
                      <a:pt x="151" y="36"/>
                      <a:pt x="151" y="36"/>
                    </a:cubicBezTo>
                    <a:cubicBezTo>
                      <a:pt x="154" y="32"/>
                      <a:pt x="154" y="32"/>
                      <a:pt x="154" y="32"/>
                    </a:cubicBezTo>
                    <a:cubicBezTo>
                      <a:pt x="152" y="29"/>
                      <a:pt x="152" y="29"/>
                      <a:pt x="152" y="29"/>
                    </a:cubicBezTo>
                    <a:cubicBezTo>
                      <a:pt x="147" y="32"/>
                      <a:pt x="147" y="32"/>
                      <a:pt x="147" y="32"/>
                    </a:cubicBezTo>
                    <a:cubicBezTo>
                      <a:pt x="142" y="30"/>
                      <a:pt x="142" y="30"/>
                      <a:pt x="142" y="30"/>
                    </a:cubicBezTo>
                    <a:cubicBezTo>
                      <a:pt x="137" y="32"/>
                      <a:pt x="137" y="32"/>
                      <a:pt x="137" y="32"/>
                    </a:cubicBezTo>
                    <a:cubicBezTo>
                      <a:pt x="132" y="28"/>
                      <a:pt x="132" y="28"/>
                      <a:pt x="132" y="28"/>
                    </a:cubicBezTo>
                    <a:cubicBezTo>
                      <a:pt x="126" y="27"/>
                      <a:pt x="126" y="27"/>
                      <a:pt x="126" y="27"/>
                    </a:cubicBezTo>
                    <a:cubicBezTo>
                      <a:pt x="125" y="24"/>
                      <a:pt x="125" y="24"/>
                      <a:pt x="125" y="24"/>
                    </a:cubicBezTo>
                    <a:cubicBezTo>
                      <a:pt x="131" y="20"/>
                      <a:pt x="131" y="20"/>
                      <a:pt x="131" y="20"/>
                    </a:cubicBezTo>
                    <a:cubicBezTo>
                      <a:pt x="131" y="17"/>
                      <a:pt x="131" y="17"/>
                      <a:pt x="131" y="17"/>
                    </a:cubicBezTo>
                    <a:cubicBezTo>
                      <a:pt x="130" y="12"/>
                      <a:pt x="130" y="12"/>
                      <a:pt x="130" y="12"/>
                    </a:cubicBezTo>
                    <a:cubicBezTo>
                      <a:pt x="126" y="5"/>
                      <a:pt x="126" y="5"/>
                      <a:pt x="126" y="5"/>
                    </a:cubicBezTo>
                    <a:cubicBezTo>
                      <a:pt x="122" y="0"/>
                      <a:pt x="122" y="0"/>
                      <a:pt x="122" y="0"/>
                    </a:cubicBezTo>
                    <a:cubicBezTo>
                      <a:pt x="116" y="2"/>
                      <a:pt x="116" y="2"/>
                      <a:pt x="116" y="2"/>
                    </a:cubicBezTo>
                    <a:cubicBezTo>
                      <a:pt x="115" y="6"/>
                      <a:pt x="115" y="6"/>
                      <a:pt x="115" y="6"/>
                    </a:cubicBezTo>
                    <a:cubicBezTo>
                      <a:pt x="112" y="8"/>
                      <a:pt x="112" y="8"/>
                      <a:pt x="112" y="8"/>
                    </a:cubicBezTo>
                    <a:cubicBezTo>
                      <a:pt x="104" y="13"/>
                      <a:pt x="104" y="13"/>
                      <a:pt x="104" y="13"/>
                    </a:cubicBezTo>
                    <a:cubicBezTo>
                      <a:pt x="100" y="16"/>
                      <a:pt x="100" y="16"/>
                      <a:pt x="100" y="16"/>
                    </a:cubicBezTo>
                    <a:cubicBezTo>
                      <a:pt x="96" y="15"/>
                      <a:pt x="96" y="15"/>
                      <a:pt x="96" y="15"/>
                    </a:cubicBezTo>
                    <a:cubicBezTo>
                      <a:pt x="92" y="17"/>
                      <a:pt x="92" y="17"/>
                      <a:pt x="92" y="17"/>
                    </a:cubicBezTo>
                    <a:cubicBezTo>
                      <a:pt x="89" y="13"/>
                      <a:pt x="89" y="13"/>
                      <a:pt x="89" y="13"/>
                    </a:cubicBezTo>
                    <a:cubicBezTo>
                      <a:pt x="88" y="16"/>
                      <a:pt x="88" y="16"/>
                      <a:pt x="88" y="16"/>
                    </a:cubicBezTo>
                    <a:cubicBezTo>
                      <a:pt x="91" y="22"/>
                      <a:pt x="91" y="22"/>
                      <a:pt x="91" y="22"/>
                    </a:cubicBezTo>
                    <a:cubicBezTo>
                      <a:pt x="99" y="24"/>
                      <a:pt x="99" y="24"/>
                      <a:pt x="99" y="24"/>
                    </a:cubicBezTo>
                    <a:cubicBezTo>
                      <a:pt x="101" y="27"/>
                      <a:pt x="101" y="27"/>
                      <a:pt x="101" y="27"/>
                    </a:cubicBezTo>
                    <a:cubicBezTo>
                      <a:pt x="97" y="30"/>
                      <a:pt x="97" y="30"/>
                      <a:pt x="97" y="30"/>
                    </a:cubicBezTo>
                    <a:cubicBezTo>
                      <a:pt x="97" y="33"/>
                      <a:pt x="97" y="33"/>
                      <a:pt x="97" y="33"/>
                    </a:cubicBezTo>
                    <a:cubicBezTo>
                      <a:pt x="101" y="35"/>
                      <a:pt x="101" y="35"/>
                      <a:pt x="101" y="35"/>
                    </a:cubicBezTo>
                    <a:cubicBezTo>
                      <a:pt x="100" y="40"/>
                      <a:pt x="100" y="40"/>
                      <a:pt x="100" y="40"/>
                    </a:cubicBezTo>
                    <a:cubicBezTo>
                      <a:pt x="97" y="42"/>
                      <a:pt x="97" y="42"/>
                      <a:pt x="97" y="42"/>
                    </a:cubicBezTo>
                    <a:cubicBezTo>
                      <a:pt x="99" y="46"/>
                      <a:pt x="99" y="46"/>
                      <a:pt x="99" y="46"/>
                    </a:cubicBezTo>
                    <a:cubicBezTo>
                      <a:pt x="96" y="47"/>
                      <a:pt x="96" y="47"/>
                      <a:pt x="96" y="47"/>
                    </a:cubicBezTo>
                    <a:cubicBezTo>
                      <a:pt x="92" y="49"/>
                      <a:pt x="92" y="49"/>
                      <a:pt x="92" y="49"/>
                    </a:cubicBezTo>
                    <a:cubicBezTo>
                      <a:pt x="91" y="44"/>
                      <a:pt x="91" y="44"/>
                      <a:pt x="91" y="44"/>
                    </a:cubicBezTo>
                    <a:cubicBezTo>
                      <a:pt x="88" y="45"/>
                      <a:pt x="88" y="45"/>
                      <a:pt x="88" y="45"/>
                    </a:cubicBezTo>
                    <a:cubicBezTo>
                      <a:pt x="78" y="53"/>
                      <a:pt x="78" y="53"/>
                      <a:pt x="78" y="53"/>
                    </a:cubicBezTo>
                    <a:cubicBezTo>
                      <a:pt x="70" y="59"/>
                      <a:pt x="70" y="59"/>
                      <a:pt x="70" y="59"/>
                    </a:cubicBezTo>
                    <a:cubicBezTo>
                      <a:pt x="72" y="65"/>
                      <a:pt x="72" y="65"/>
                      <a:pt x="72" y="65"/>
                    </a:cubicBezTo>
                    <a:cubicBezTo>
                      <a:pt x="73" y="71"/>
                      <a:pt x="73" y="71"/>
                      <a:pt x="73" y="71"/>
                    </a:cubicBezTo>
                    <a:cubicBezTo>
                      <a:pt x="63" y="74"/>
                      <a:pt x="63" y="74"/>
                      <a:pt x="63" y="74"/>
                    </a:cubicBezTo>
                    <a:cubicBezTo>
                      <a:pt x="45" y="74"/>
                      <a:pt x="45" y="74"/>
                      <a:pt x="45" y="74"/>
                    </a:cubicBezTo>
                    <a:cubicBezTo>
                      <a:pt x="32" y="75"/>
                      <a:pt x="32" y="75"/>
                      <a:pt x="32" y="75"/>
                    </a:cubicBezTo>
                    <a:cubicBezTo>
                      <a:pt x="14" y="72"/>
                      <a:pt x="14" y="72"/>
                      <a:pt x="14" y="72"/>
                    </a:cubicBezTo>
                    <a:cubicBezTo>
                      <a:pt x="9" y="77"/>
                      <a:pt x="9" y="77"/>
                      <a:pt x="9" y="77"/>
                    </a:cubicBezTo>
                    <a:cubicBezTo>
                      <a:pt x="8" y="76"/>
                      <a:pt x="7" y="76"/>
                      <a:pt x="6" y="75"/>
                    </a:cubicBezTo>
                    <a:cubicBezTo>
                      <a:pt x="6" y="116"/>
                      <a:pt x="6" y="116"/>
                      <a:pt x="6" y="116"/>
                    </a:cubicBezTo>
                    <a:cubicBezTo>
                      <a:pt x="6" y="141"/>
                      <a:pt x="6" y="141"/>
                      <a:pt x="6" y="141"/>
                    </a:cubicBezTo>
                    <a:cubicBezTo>
                      <a:pt x="14" y="153"/>
                      <a:pt x="14" y="153"/>
                      <a:pt x="14" y="153"/>
                    </a:cubicBezTo>
                    <a:cubicBezTo>
                      <a:pt x="14" y="154"/>
                      <a:pt x="14" y="155"/>
                      <a:pt x="14" y="155"/>
                    </a:cubicBezTo>
                    <a:cubicBezTo>
                      <a:pt x="14" y="155"/>
                      <a:pt x="15" y="155"/>
                      <a:pt x="16" y="156"/>
                    </a:cubicBezTo>
                    <a:cubicBezTo>
                      <a:pt x="27" y="173"/>
                      <a:pt x="27" y="173"/>
                      <a:pt x="27" y="173"/>
                    </a:cubicBezTo>
                    <a:cubicBezTo>
                      <a:pt x="48" y="173"/>
                      <a:pt x="48" y="173"/>
                      <a:pt x="48" y="173"/>
                    </a:cubicBezTo>
                    <a:cubicBezTo>
                      <a:pt x="48" y="173"/>
                      <a:pt x="49" y="174"/>
                      <a:pt x="50" y="175"/>
                    </a:cubicBezTo>
                    <a:cubicBezTo>
                      <a:pt x="59" y="201"/>
                      <a:pt x="59" y="201"/>
                      <a:pt x="59" y="201"/>
                    </a:cubicBezTo>
                    <a:cubicBezTo>
                      <a:pt x="59" y="205"/>
                      <a:pt x="60" y="208"/>
                      <a:pt x="60" y="211"/>
                    </a:cubicBezTo>
                    <a:cubicBezTo>
                      <a:pt x="60" y="229"/>
                      <a:pt x="60" y="229"/>
                      <a:pt x="60" y="229"/>
                    </a:cubicBezTo>
                    <a:cubicBezTo>
                      <a:pt x="60" y="237"/>
                      <a:pt x="60" y="237"/>
                      <a:pt x="60" y="237"/>
                    </a:cubicBezTo>
                    <a:cubicBezTo>
                      <a:pt x="76" y="232"/>
                      <a:pt x="76" y="232"/>
                      <a:pt x="76" y="232"/>
                    </a:cubicBezTo>
                    <a:cubicBezTo>
                      <a:pt x="92" y="226"/>
                      <a:pt x="92" y="226"/>
                      <a:pt x="92" y="226"/>
                    </a:cubicBezTo>
                    <a:cubicBezTo>
                      <a:pt x="103" y="205"/>
                      <a:pt x="103" y="205"/>
                      <a:pt x="103" y="205"/>
                    </a:cubicBezTo>
                    <a:cubicBezTo>
                      <a:pt x="138" y="205"/>
                      <a:pt x="138" y="205"/>
                      <a:pt x="138" y="205"/>
                    </a:cubicBezTo>
                    <a:cubicBezTo>
                      <a:pt x="146" y="205"/>
                      <a:pt x="146" y="205"/>
                      <a:pt x="146" y="205"/>
                    </a:cubicBezTo>
                    <a:cubicBezTo>
                      <a:pt x="146" y="184"/>
                      <a:pt x="146" y="184"/>
                      <a:pt x="146" y="184"/>
                    </a:cubicBezTo>
                    <a:cubicBezTo>
                      <a:pt x="178" y="184"/>
                      <a:pt x="178" y="184"/>
                      <a:pt x="178" y="184"/>
                    </a:cubicBezTo>
                    <a:cubicBezTo>
                      <a:pt x="189" y="173"/>
                      <a:pt x="189" y="173"/>
                      <a:pt x="189" y="173"/>
                    </a:cubicBezTo>
                    <a:cubicBezTo>
                      <a:pt x="210" y="170"/>
                      <a:pt x="210" y="170"/>
                      <a:pt x="210" y="170"/>
                    </a:cubicBezTo>
                    <a:cubicBezTo>
                      <a:pt x="209" y="163"/>
                      <a:pt x="209" y="163"/>
                      <a:pt x="209" y="163"/>
                    </a:cubicBezTo>
                    <a:cubicBezTo>
                      <a:pt x="213" y="159"/>
                      <a:pt x="213" y="159"/>
                      <a:pt x="213" y="159"/>
                    </a:cubicBezTo>
                    <a:cubicBezTo>
                      <a:pt x="217" y="156"/>
                      <a:pt x="217" y="156"/>
                      <a:pt x="217" y="156"/>
                    </a:cubicBezTo>
                    <a:cubicBezTo>
                      <a:pt x="219" y="147"/>
                      <a:pt x="219" y="147"/>
                      <a:pt x="219" y="147"/>
                    </a:cubicBezTo>
                    <a:cubicBezTo>
                      <a:pt x="225" y="144"/>
                      <a:pt x="225" y="144"/>
                      <a:pt x="225" y="144"/>
                    </a:cubicBezTo>
                    <a:cubicBezTo>
                      <a:pt x="225" y="141"/>
                      <a:pt x="225" y="141"/>
                      <a:pt x="225" y="141"/>
                    </a:cubicBezTo>
                    <a:cubicBezTo>
                      <a:pt x="228" y="137"/>
                      <a:pt x="228" y="137"/>
                      <a:pt x="228" y="137"/>
                    </a:cubicBezTo>
                    <a:cubicBezTo>
                      <a:pt x="229" y="133"/>
                      <a:pt x="229" y="133"/>
                      <a:pt x="229" y="133"/>
                    </a:cubicBezTo>
                    <a:cubicBezTo>
                      <a:pt x="232" y="129"/>
                      <a:pt x="232" y="129"/>
                      <a:pt x="232" y="129"/>
                    </a:cubicBezTo>
                    <a:cubicBezTo>
                      <a:pt x="231" y="124"/>
                      <a:pt x="231" y="124"/>
                      <a:pt x="231" y="124"/>
                    </a:cubicBezTo>
                    <a:close/>
                  </a:path>
                </a:pathLst>
              </a:custGeom>
              <a:grp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en-US"/>
                </a:defPPr>
                <a:lvl1pPr marL="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464587">
                  <a:defRPr/>
                </a:pPr>
                <a:endParaRPr lang="en-GB" sz="475" kern="0">
                  <a:solidFill>
                    <a:srgbClr val="555555"/>
                  </a:solidFill>
                  <a:cs typeface="Calibri" pitchFamily="34" charset="0"/>
                </a:endParaRPr>
              </a:p>
            </p:txBody>
          </p:sp>
        </p:grpSp>
      </p:grpSp>
      <p:grpSp>
        <p:nvGrpSpPr>
          <p:cNvPr id="120" name="South_africa_Oceanea">
            <a:extLst>
              <a:ext uri="{FF2B5EF4-FFF2-40B4-BE49-F238E27FC236}">
                <a16:creationId xmlns:a16="http://schemas.microsoft.com/office/drawing/2014/main" id="{557875A7-56C7-4CAF-8F21-DB4141B66FAA}"/>
              </a:ext>
            </a:extLst>
          </p:cNvPr>
          <p:cNvGrpSpPr>
            <a:grpSpLocks/>
          </p:cNvGrpSpPr>
          <p:nvPr/>
        </p:nvGrpSpPr>
        <p:grpSpPr bwMode="auto">
          <a:xfrm>
            <a:off x="5915025" y="3427413"/>
            <a:ext cx="4900613" cy="2528887"/>
            <a:chOff x="5914601" y="3674444"/>
            <a:chExt cx="4900828" cy="2529573"/>
          </a:xfrm>
        </p:grpSpPr>
        <p:sp>
          <p:nvSpPr>
            <p:cNvPr id="121" name="Philippines" descr="© INSCALE GmbH, 05.05.2010&#10;http://www.presentationload.com/">
              <a:extLst>
                <a:ext uri="{FF2B5EF4-FFF2-40B4-BE49-F238E27FC236}">
                  <a16:creationId xmlns:a16="http://schemas.microsoft.com/office/drawing/2014/main" id="{4D502B89-699D-4187-8442-F6822BB19DC5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9234210" y="3842765"/>
              <a:ext cx="315926" cy="539896"/>
            </a:xfrm>
            <a:custGeom>
              <a:avLst/>
              <a:gdLst>
                <a:gd name="T0" fmla="*/ 2147483647 w 714"/>
                <a:gd name="T1" fmla="*/ 2147483647 h 1200"/>
                <a:gd name="T2" fmla="*/ 2147483647 w 714"/>
                <a:gd name="T3" fmla="*/ 2147483647 h 1200"/>
                <a:gd name="T4" fmla="*/ 2147483647 w 714"/>
                <a:gd name="T5" fmla="*/ 2147483647 h 1200"/>
                <a:gd name="T6" fmla="*/ 2147483647 w 714"/>
                <a:gd name="T7" fmla="*/ 2147483647 h 1200"/>
                <a:gd name="T8" fmla="*/ 2147483647 w 714"/>
                <a:gd name="T9" fmla="*/ 2147483647 h 1200"/>
                <a:gd name="T10" fmla="*/ 2147483647 w 714"/>
                <a:gd name="T11" fmla="*/ 2147483647 h 1200"/>
                <a:gd name="T12" fmla="*/ 2147483647 w 714"/>
                <a:gd name="T13" fmla="*/ 2147483647 h 1200"/>
                <a:gd name="T14" fmla="*/ 2147483647 w 714"/>
                <a:gd name="T15" fmla="*/ 2147483647 h 1200"/>
                <a:gd name="T16" fmla="*/ 2147483647 w 714"/>
                <a:gd name="T17" fmla="*/ 2147483647 h 1200"/>
                <a:gd name="T18" fmla="*/ 2147483647 w 714"/>
                <a:gd name="T19" fmla="*/ 2147483647 h 1200"/>
                <a:gd name="T20" fmla="*/ 2147483647 w 714"/>
                <a:gd name="T21" fmla="*/ 2147483647 h 1200"/>
                <a:gd name="T22" fmla="*/ 2147483647 w 714"/>
                <a:gd name="T23" fmla="*/ 2147483647 h 1200"/>
                <a:gd name="T24" fmla="*/ 2147483647 w 714"/>
                <a:gd name="T25" fmla="*/ 2147483647 h 1200"/>
                <a:gd name="T26" fmla="*/ 2147483647 w 714"/>
                <a:gd name="T27" fmla="*/ 2147483647 h 1200"/>
                <a:gd name="T28" fmla="*/ 2147483647 w 714"/>
                <a:gd name="T29" fmla="*/ 2147483647 h 1200"/>
                <a:gd name="T30" fmla="*/ 2147483647 w 714"/>
                <a:gd name="T31" fmla="*/ 2147483647 h 1200"/>
                <a:gd name="T32" fmla="*/ 2147483647 w 714"/>
                <a:gd name="T33" fmla="*/ 2147483647 h 1200"/>
                <a:gd name="T34" fmla="*/ 2147483647 w 714"/>
                <a:gd name="T35" fmla="*/ 2147483647 h 1200"/>
                <a:gd name="T36" fmla="*/ 2147483647 w 714"/>
                <a:gd name="T37" fmla="*/ 2147483647 h 1200"/>
                <a:gd name="T38" fmla="*/ 2147483647 w 714"/>
                <a:gd name="T39" fmla="*/ 2147483647 h 1200"/>
                <a:gd name="T40" fmla="*/ 2147483647 w 714"/>
                <a:gd name="T41" fmla="*/ 2147483647 h 1200"/>
                <a:gd name="T42" fmla="*/ 2147483647 w 714"/>
                <a:gd name="T43" fmla="*/ 2147483647 h 1200"/>
                <a:gd name="T44" fmla="*/ 2147483647 w 714"/>
                <a:gd name="T45" fmla="*/ 2147483647 h 1200"/>
                <a:gd name="T46" fmla="*/ 2147483647 w 714"/>
                <a:gd name="T47" fmla="*/ 2147483647 h 1200"/>
                <a:gd name="T48" fmla="*/ 2147483647 w 714"/>
                <a:gd name="T49" fmla="*/ 2147483647 h 1200"/>
                <a:gd name="T50" fmla="*/ 2147483647 w 714"/>
                <a:gd name="T51" fmla="*/ 2147483647 h 1200"/>
                <a:gd name="T52" fmla="*/ 2147483647 w 714"/>
                <a:gd name="T53" fmla="*/ 2147483647 h 1200"/>
                <a:gd name="T54" fmla="*/ 2147483647 w 714"/>
                <a:gd name="T55" fmla="*/ 2147483647 h 1200"/>
                <a:gd name="T56" fmla="*/ 2147483647 w 714"/>
                <a:gd name="T57" fmla="*/ 2147483647 h 1200"/>
                <a:gd name="T58" fmla="*/ 2147483647 w 714"/>
                <a:gd name="T59" fmla="*/ 2147483647 h 1200"/>
                <a:gd name="T60" fmla="*/ 2147483647 w 714"/>
                <a:gd name="T61" fmla="*/ 2147483647 h 1200"/>
                <a:gd name="T62" fmla="*/ 2147483647 w 714"/>
                <a:gd name="T63" fmla="*/ 2147483647 h 1200"/>
                <a:gd name="T64" fmla="*/ 2147483647 w 714"/>
                <a:gd name="T65" fmla="*/ 2147483647 h 1200"/>
                <a:gd name="T66" fmla="*/ 2147483647 w 714"/>
                <a:gd name="T67" fmla="*/ 2147483647 h 1200"/>
                <a:gd name="T68" fmla="*/ 2147483647 w 714"/>
                <a:gd name="T69" fmla="*/ 2147483647 h 1200"/>
                <a:gd name="T70" fmla="*/ 2147483647 w 714"/>
                <a:gd name="T71" fmla="*/ 2147483647 h 1200"/>
                <a:gd name="T72" fmla="*/ 2147483647 w 714"/>
                <a:gd name="T73" fmla="*/ 2147483647 h 1200"/>
                <a:gd name="T74" fmla="*/ 2147483647 w 714"/>
                <a:gd name="T75" fmla="*/ 2147483647 h 1200"/>
                <a:gd name="T76" fmla="*/ 2147483647 w 714"/>
                <a:gd name="T77" fmla="*/ 2147483647 h 1200"/>
                <a:gd name="T78" fmla="*/ 2147483647 w 714"/>
                <a:gd name="T79" fmla="*/ 0 h 1200"/>
                <a:gd name="T80" fmla="*/ 2147483647 w 714"/>
                <a:gd name="T81" fmla="*/ 2147483647 h 1200"/>
                <a:gd name="T82" fmla="*/ 2147483647 w 714"/>
                <a:gd name="T83" fmla="*/ 2147483647 h 1200"/>
                <a:gd name="T84" fmla="*/ 2147483647 w 714"/>
                <a:gd name="T85" fmla="*/ 2147483647 h 1200"/>
                <a:gd name="T86" fmla="*/ 2147483647 w 714"/>
                <a:gd name="T87" fmla="*/ 2147483647 h 1200"/>
                <a:gd name="T88" fmla="*/ 2147483647 w 714"/>
                <a:gd name="T89" fmla="*/ 2147483647 h 1200"/>
                <a:gd name="T90" fmla="*/ 2147483647 w 714"/>
                <a:gd name="T91" fmla="*/ 2147483647 h 1200"/>
                <a:gd name="T92" fmla="*/ 2147483647 w 714"/>
                <a:gd name="T93" fmla="*/ 2147483647 h 1200"/>
                <a:gd name="T94" fmla="*/ 2147483647 w 714"/>
                <a:gd name="T95" fmla="*/ 2147483647 h 1200"/>
                <a:gd name="T96" fmla="*/ 2147483647 w 714"/>
                <a:gd name="T97" fmla="*/ 2147483647 h 1200"/>
                <a:gd name="T98" fmla="*/ 2147483647 w 714"/>
                <a:gd name="T99" fmla="*/ 2147483647 h 1200"/>
                <a:gd name="T100" fmla="*/ 2147483647 w 714"/>
                <a:gd name="T101" fmla="*/ 2147483647 h 1200"/>
                <a:gd name="T102" fmla="*/ 2147483647 w 714"/>
                <a:gd name="T103" fmla="*/ 2147483647 h 1200"/>
                <a:gd name="T104" fmla="*/ 2147483647 w 714"/>
                <a:gd name="T105" fmla="*/ 2147483647 h 1200"/>
                <a:gd name="T106" fmla="*/ 2147483647 w 714"/>
                <a:gd name="T107" fmla="*/ 2147483647 h 1200"/>
                <a:gd name="T108" fmla="*/ 2147483647 w 714"/>
                <a:gd name="T109" fmla="*/ 2147483647 h 1200"/>
                <a:gd name="T110" fmla="*/ 2147483647 w 714"/>
                <a:gd name="T111" fmla="*/ 2147483647 h 1200"/>
                <a:gd name="T112" fmla="*/ 2147483647 w 714"/>
                <a:gd name="T113" fmla="*/ 2147483647 h 1200"/>
                <a:gd name="T114" fmla="*/ 2147483647 w 714"/>
                <a:gd name="T115" fmla="*/ 2147483647 h 1200"/>
                <a:gd name="T116" fmla="*/ 2147483647 w 714"/>
                <a:gd name="T117" fmla="*/ 2147483647 h 120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714"/>
                <a:gd name="T178" fmla="*/ 0 h 1200"/>
                <a:gd name="T179" fmla="*/ 714 w 714"/>
                <a:gd name="T180" fmla="*/ 1200 h 1200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714" h="1200">
                  <a:moveTo>
                    <a:pt x="702" y="1140"/>
                  </a:moveTo>
                  <a:lnTo>
                    <a:pt x="690" y="1170"/>
                  </a:lnTo>
                  <a:lnTo>
                    <a:pt x="696" y="1200"/>
                  </a:lnTo>
                  <a:lnTo>
                    <a:pt x="714" y="1182"/>
                  </a:lnTo>
                  <a:lnTo>
                    <a:pt x="714" y="1140"/>
                  </a:lnTo>
                  <a:lnTo>
                    <a:pt x="702" y="1140"/>
                  </a:lnTo>
                  <a:close/>
                  <a:moveTo>
                    <a:pt x="582" y="1176"/>
                  </a:moveTo>
                  <a:lnTo>
                    <a:pt x="600" y="1140"/>
                  </a:lnTo>
                  <a:lnTo>
                    <a:pt x="576" y="1134"/>
                  </a:lnTo>
                  <a:lnTo>
                    <a:pt x="582" y="1176"/>
                  </a:lnTo>
                  <a:close/>
                  <a:moveTo>
                    <a:pt x="246" y="1038"/>
                  </a:moveTo>
                  <a:lnTo>
                    <a:pt x="264" y="1050"/>
                  </a:lnTo>
                  <a:lnTo>
                    <a:pt x="282" y="1020"/>
                  </a:lnTo>
                  <a:lnTo>
                    <a:pt x="258" y="1008"/>
                  </a:lnTo>
                  <a:lnTo>
                    <a:pt x="246" y="1038"/>
                  </a:lnTo>
                  <a:close/>
                  <a:moveTo>
                    <a:pt x="504" y="558"/>
                  </a:moveTo>
                  <a:lnTo>
                    <a:pt x="540" y="576"/>
                  </a:lnTo>
                  <a:lnTo>
                    <a:pt x="540" y="582"/>
                  </a:lnTo>
                  <a:lnTo>
                    <a:pt x="534" y="588"/>
                  </a:lnTo>
                  <a:lnTo>
                    <a:pt x="504" y="588"/>
                  </a:lnTo>
                  <a:lnTo>
                    <a:pt x="570" y="642"/>
                  </a:lnTo>
                  <a:lnTo>
                    <a:pt x="570" y="618"/>
                  </a:lnTo>
                  <a:lnTo>
                    <a:pt x="600" y="624"/>
                  </a:lnTo>
                  <a:lnTo>
                    <a:pt x="576" y="588"/>
                  </a:lnTo>
                  <a:lnTo>
                    <a:pt x="576" y="582"/>
                  </a:lnTo>
                  <a:lnTo>
                    <a:pt x="570" y="576"/>
                  </a:lnTo>
                  <a:lnTo>
                    <a:pt x="570" y="558"/>
                  </a:lnTo>
                  <a:lnTo>
                    <a:pt x="564" y="546"/>
                  </a:lnTo>
                  <a:lnTo>
                    <a:pt x="534" y="516"/>
                  </a:lnTo>
                  <a:lnTo>
                    <a:pt x="522" y="510"/>
                  </a:lnTo>
                  <a:lnTo>
                    <a:pt x="504" y="504"/>
                  </a:lnTo>
                  <a:lnTo>
                    <a:pt x="492" y="498"/>
                  </a:lnTo>
                  <a:lnTo>
                    <a:pt x="474" y="498"/>
                  </a:lnTo>
                  <a:lnTo>
                    <a:pt x="468" y="504"/>
                  </a:lnTo>
                  <a:lnTo>
                    <a:pt x="468" y="528"/>
                  </a:lnTo>
                  <a:lnTo>
                    <a:pt x="492" y="552"/>
                  </a:lnTo>
                  <a:lnTo>
                    <a:pt x="504" y="558"/>
                  </a:lnTo>
                  <a:close/>
                  <a:moveTo>
                    <a:pt x="462" y="666"/>
                  </a:moveTo>
                  <a:lnTo>
                    <a:pt x="474" y="750"/>
                  </a:lnTo>
                  <a:lnTo>
                    <a:pt x="486" y="672"/>
                  </a:lnTo>
                  <a:lnTo>
                    <a:pt x="462" y="618"/>
                  </a:lnTo>
                  <a:lnTo>
                    <a:pt x="438" y="618"/>
                  </a:lnTo>
                  <a:lnTo>
                    <a:pt x="462" y="666"/>
                  </a:lnTo>
                  <a:close/>
                  <a:moveTo>
                    <a:pt x="492" y="738"/>
                  </a:moveTo>
                  <a:lnTo>
                    <a:pt x="522" y="738"/>
                  </a:lnTo>
                  <a:lnTo>
                    <a:pt x="528" y="708"/>
                  </a:lnTo>
                  <a:lnTo>
                    <a:pt x="498" y="702"/>
                  </a:lnTo>
                  <a:lnTo>
                    <a:pt x="492" y="738"/>
                  </a:lnTo>
                  <a:close/>
                  <a:moveTo>
                    <a:pt x="570" y="660"/>
                  </a:moveTo>
                  <a:lnTo>
                    <a:pt x="546" y="648"/>
                  </a:lnTo>
                  <a:lnTo>
                    <a:pt x="528" y="630"/>
                  </a:lnTo>
                  <a:lnTo>
                    <a:pt x="528" y="624"/>
                  </a:lnTo>
                  <a:lnTo>
                    <a:pt x="522" y="618"/>
                  </a:lnTo>
                  <a:lnTo>
                    <a:pt x="486" y="618"/>
                  </a:lnTo>
                  <a:lnTo>
                    <a:pt x="492" y="660"/>
                  </a:lnTo>
                  <a:lnTo>
                    <a:pt x="510" y="654"/>
                  </a:lnTo>
                  <a:lnTo>
                    <a:pt x="522" y="678"/>
                  </a:lnTo>
                  <a:lnTo>
                    <a:pt x="570" y="714"/>
                  </a:lnTo>
                  <a:lnTo>
                    <a:pt x="570" y="660"/>
                  </a:lnTo>
                  <a:close/>
                  <a:moveTo>
                    <a:pt x="162" y="600"/>
                  </a:moveTo>
                  <a:lnTo>
                    <a:pt x="144" y="582"/>
                  </a:lnTo>
                  <a:lnTo>
                    <a:pt x="138" y="606"/>
                  </a:lnTo>
                  <a:lnTo>
                    <a:pt x="132" y="618"/>
                  </a:lnTo>
                  <a:lnTo>
                    <a:pt x="126" y="624"/>
                  </a:lnTo>
                  <a:lnTo>
                    <a:pt x="120" y="642"/>
                  </a:lnTo>
                  <a:lnTo>
                    <a:pt x="120" y="654"/>
                  </a:lnTo>
                  <a:lnTo>
                    <a:pt x="126" y="660"/>
                  </a:lnTo>
                  <a:lnTo>
                    <a:pt x="138" y="666"/>
                  </a:lnTo>
                  <a:lnTo>
                    <a:pt x="150" y="678"/>
                  </a:lnTo>
                  <a:lnTo>
                    <a:pt x="144" y="684"/>
                  </a:lnTo>
                  <a:lnTo>
                    <a:pt x="120" y="696"/>
                  </a:lnTo>
                  <a:lnTo>
                    <a:pt x="114" y="702"/>
                  </a:lnTo>
                  <a:lnTo>
                    <a:pt x="102" y="708"/>
                  </a:lnTo>
                  <a:lnTo>
                    <a:pt x="96" y="732"/>
                  </a:lnTo>
                  <a:lnTo>
                    <a:pt x="72" y="750"/>
                  </a:lnTo>
                  <a:lnTo>
                    <a:pt x="72" y="762"/>
                  </a:lnTo>
                  <a:lnTo>
                    <a:pt x="60" y="774"/>
                  </a:lnTo>
                  <a:lnTo>
                    <a:pt x="48" y="780"/>
                  </a:lnTo>
                  <a:lnTo>
                    <a:pt x="42" y="786"/>
                  </a:lnTo>
                  <a:lnTo>
                    <a:pt x="30" y="792"/>
                  </a:lnTo>
                  <a:lnTo>
                    <a:pt x="24" y="798"/>
                  </a:lnTo>
                  <a:lnTo>
                    <a:pt x="18" y="798"/>
                  </a:lnTo>
                  <a:lnTo>
                    <a:pt x="18" y="804"/>
                  </a:lnTo>
                  <a:lnTo>
                    <a:pt x="12" y="810"/>
                  </a:lnTo>
                  <a:lnTo>
                    <a:pt x="0" y="834"/>
                  </a:lnTo>
                  <a:lnTo>
                    <a:pt x="0" y="864"/>
                  </a:lnTo>
                  <a:lnTo>
                    <a:pt x="30" y="834"/>
                  </a:lnTo>
                  <a:lnTo>
                    <a:pt x="30" y="816"/>
                  </a:lnTo>
                  <a:lnTo>
                    <a:pt x="36" y="810"/>
                  </a:lnTo>
                  <a:lnTo>
                    <a:pt x="42" y="810"/>
                  </a:lnTo>
                  <a:lnTo>
                    <a:pt x="78" y="798"/>
                  </a:lnTo>
                  <a:lnTo>
                    <a:pt x="84" y="792"/>
                  </a:lnTo>
                  <a:lnTo>
                    <a:pt x="84" y="762"/>
                  </a:lnTo>
                  <a:lnTo>
                    <a:pt x="90" y="750"/>
                  </a:lnTo>
                  <a:lnTo>
                    <a:pt x="96" y="744"/>
                  </a:lnTo>
                  <a:lnTo>
                    <a:pt x="114" y="738"/>
                  </a:lnTo>
                  <a:lnTo>
                    <a:pt x="126" y="732"/>
                  </a:lnTo>
                  <a:lnTo>
                    <a:pt x="144" y="720"/>
                  </a:lnTo>
                  <a:lnTo>
                    <a:pt x="162" y="714"/>
                  </a:lnTo>
                  <a:lnTo>
                    <a:pt x="168" y="702"/>
                  </a:lnTo>
                  <a:lnTo>
                    <a:pt x="174" y="696"/>
                  </a:lnTo>
                  <a:lnTo>
                    <a:pt x="174" y="684"/>
                  </a:lnTo>
                  <a:lnTo>
                    <a:pt x="156" y="648"/>
                  </a:lnTo>
                  <a:lnTo>
                    <a:pt x="156" y="624"/>
                  </a:lnTo>
                  <a:lnTo>
                    <a:pt x="162" y="612"/>
                  </a:lnTo>
                  <a:lnTo>
                    <a:pt x="162" y="600"/>
                  </a:lnTo>
                  <a:close/>
                  <a:moveTo>
                    <a:pt x="330" y="1026"/>
                  </a:moveTo>
                  <a:lnTo>
                    <a:pt x="372" y="1056"/>
                  </a:lnTo>
                  <a:lnTo>
                    <a:pt x="372" y="1020"/>
                  </a:lnTo>
                  <a:lnTo>
                    <a:pt x="348" y="1002"/>
                  </a:lnTo>
                  <a:lnTo>
                    <a:pt x="330" y="1026"/>
                  </a:lnTo>
                  <a:close/>
                  <a:moveTo>
                    <a:pt x="660" y="840"/>
                  </a:moveTo>
                  <a:lnTo>
                    <a:pt x="660" y="816"/>
                  </a:lnTo>
                  <a:lnTo>
                    <a:pt x="654" y="804"/>
                  </a:lnTo>
                  <a:lnTo>
                    <a:pt x="654" y="792"/>
                  </a:lnTo>
                  <a:lnTo>
                    <a:pt x="642" y="780"/>
                  </a:lnTo>
                  <a:lnTo>
                    <a:pt x="630" y="774"/>
                  </a:lnTo>
                  <a:lnTo>
                    <a:pt x="600" y="744"/>
                  </a:lnTo>
                  <a:lnTo>
                    <a:pt x="588" y="738"/>
                  </a:lnTo>
                  <a:lnTo>
                    <a:pt x="582" y="738"/>
                  </a:lnTo>
                  <a:lnTo>
                    <a:pt x="576" y="744"/>
                  </a:lnTo>
                  <a:lnTo>
                    <a:pt x="582" y="750"/>
                  </a:lnTo>
                  <a:lnTo>
                    <a:pt x="588" y="762"/>
                  </a:lnTo>
                  <a:lnTo>
                    <a:pt x="594" y="768"/>
                  </a:lnTo>
                  <a:lnTo>
                    <a:pt x="606" y="774"/>
                  </a:lnTo>
                  <a:lnTo>
                    <a:pt x="606" y="786"/>
                  </a:lnTo>
                  <a:lnTo>
                    <a:pt x="600" y="786"/>
                  </a:lnTo>
                  <a:lnTo>
                    <a:pt x="588" y="792"/>
                  </a:lnTo>
                  <a:lnTo>
                    <a:pt x="570" y="792"/>
                  </a:lnTo>
                  <a:lnTo>
                    <a:pt x="558" y="798"/>
                  </a:lnTo>
                  <a:lnTo>
                    <a:pt x="546" y="798"/>
                  </a:lnTo>
                  <a:lnTo>
                    <a:pt x="546" y="828"/>
                  </a:lnTo>
                  <a:lnTo>
                    <a:pt x="528" y="828"/>
                  </a:lnTo>
                  <a:lnTo>
                    <a:pt x="522" y="846"/>
                  </a:lnTo>
                  <a:lnTo>
                    <a:pt x="498" y="864"/>
                  </a:lnTo>
                  <a:lnTo>
                    <a:pt x="492" y="864"/>
                  </a:lnTo>
                  <a:lnTo>
                    <a:pt x="486" y="858"/>
                  </a:lnTo>
                  <a:lnTo>
                    <a:pt x="474" y="852"/>
                  </a:lnTo>
                  <a:lnTo>
                    <a:pt x="462" y="852"/>
                  </a:lnTo>
                  <a:lnTo>
                    <a:pt x="450" y="846"/>
                  </a:lnTo>
                  <a:lnTo>
                    <a:pt x="438" y="858"/>
                  </a:lnTo>
                  <a:lnTo>
                    <a:pt x="432" y="870"/>
                  </a:lnTo>
                  <a:lnTo>
                    <a:pt x="420" y="882"/>
                  </a:lnTo>
                  <a:lnTo>
                    <a:pt x="414" y="894"/>
                  </a:lnTo>
                  <a:lnTo>
                    <a:pt x="408" y="900"/>
                  </a:lnTo>
                  <a:lnTo>
                    <a:pt x="408" y="906"/>
                  </a:lnTo>
                  <a:lnTo>
                    <a:pt x="408" y="900"/>
                  </a:lnTo>
                  <a:lnTo>
                    <a:pt x="396" y="888"/>
                  </a:lnTo>
                  <a:lnTo>
                    <a:pt x="384" y="888"/>
                  </a:lnTo>
                  <a:lnTo>
                    <a:pt x="378" y="900"/>
                  </a:lnTo>
                  <a:lnTo>
                    <a:pt x="378" y="912"/>
                  </a:lnTo>
                  <a:lnTo>
                    <a:pt x="372" y="924"/>
                  </a:lnTo>
                  <a:lnTo>
                    <a:pt x="366" y="930"/>
                  </a:lnTo>
                  <a:lnTo>
                    <a:pt x="360" y="942"/>
                  </a:lnTo>
                  <a:lnTo>
                    <a:pt x="384" y="960"/>
                  </a:lnTo>
                  <a:lnTo>
                    <a:pt x="402" y="942"/>
                  </a:lnTo>
                  <a:lnTo>
                    <a:pt x="414" y="966"/>
                  </a:lnTo>
                  <a:lnTo>
                    <a:pt x="420" y="960"/>
                  </a:lnTo>
                  <a:lnTo>
                    <a:pt x="432" y="954"/>
                  </a:lnTo>
                  <a:lnTo>
                    <a:pt x="450" y="936"/>
                  </a:lnTo>
                  <a:lnTo>
                    <a:pt x="462" y="930"/>
                  </a:lnTo>
                  <a:lnTo>
                    <a:pt x="474" y="930"/>
                  </a:lnTo>
                  <a:lnTo>
                    <a:pt x="498" y="954"/>
                  </a:lnTo>
                  <a:lnTo>
                    <a:pt x="510" y="960"/>
                  </a:lnTo>
                  <a:lnTo>
                    <a:pt x="492" y="978"/>
                  </a:lnTo>
                  <a:lnTo>
                    <a:pt x="492" y="990"/>
                  </a:lnTo>
                  <a:lnTo>
                    <a:pt x="510" y="1026"/>
                  </a:lnTo>
                  <a:lnTo>
                    <a:pt x="522" y="1044"/>
                  </a:lnTo>
                  <a:lnTo>
                    <a:pt x="534" y="1056"/>
                  </a:lnTo>
                  <a:lnTo>
                    <a:pt x="546" y="1062"/>
                  </a:lnTo>
                  <a:lnTo>
                    <a:pt x="558" y="1062"/>
                  </a:lnTo>
                  <a:lnTo>
                    <a:pt x="570" y="1068"/>
                  </a:lnTo>
                  <a:lnTo>
                    <a:pt x="582" y="1068"/>
                  </a:lnTo>
                  <a:lnTo>
                    <a:pt x="606" y="1050"/>
                  </a:lnTo>
                  <a:lnTo>
                    <a:pt x="606" y="1074"/>
                  </a:lnTo>
                  <a:lnTo>
                    <a:pt x="630" y="1074"/>
                  </a:lnTo>
                  <a:lnTo>
                    <a:pt x="630" y="1038"/>
                  </a:lnTo>
                  <a:lnTo>
                    <a:pt x="624" y="1032"/>
                  </a:lnTo>
                  <a:lnTo>
                    <a:pt x="606" y="996"/>
                  </a:lnTo>
                  <a:lnTo>
                    <a:pt x="606" y="984"/>
                  </a:lnTo>
                  <a:lnTo>
                    <a:pt x="612" y="972"/>
                  </a:lnTo>
                  <a:lnTo>
                    <a:pt x="624" y="960"/>
                  </a:lnTo>
                  <a:lnTo>
                    <a:pt x="654" y="1014"/>
                  </a:lnTo>
                  <a:lnTo>
                    <a:pt x="654" y="1008"/>
                  </a:lnTo>
                  <a:lnTo>
                    <a:pt x="660" y="1002"/>
                  </a:lnTo>
                  <a:lnTo>
                    <a:pt x="672" y="978"/>
                  </a:lnTo>
                  <a:lnTo>
                    <a:pt x="678" y="960"/>
                  </a:lnTo>
                  <a:lnTo>
                    <a:pt x="678" y="936"/>
                  </a:lnTo>
                  <a:lnTo>
                    <a:pt x="672" y="918"/>
                  </a:lnTo>
                  <a:lnTo>
                    <a:pt x="666" y="912"/>
                  </a:lnTo>
                  <a:lnTo>
                    <a:pt x="660" y="900"/>
                  </a:lnTo>
                  <a:lnTo>
                    <a:pt x="660" y="840"/>
                  </a:lnTo>
                  <a:close/>
                  <a:moveTo>
                    <a:pt x="330" y="384"/>
                  </a:moveTo>
                  <a:lnTo>
                    <a:pt x="348" y="384"/>
                  </a:lnTo>
                  <a:lnTo>
                    <a:pt x="354" y="390"/>
                  </a:lnTo>
                  <a:lnTo>
                    <a:pt x="366" y="396"/>
                  </a:lnTo>
                  <a:lnTo>
                    <a:pt x="366" y="408"/>
                  </a:lnTo>
                  <a:lnTo>
                    <a:pt x="372" y="420"/>
                  </a:lnTo>
                  <a:lnTo>
                    <a:pt x="384" y="438"/>
                  </a:lnTo>
                  <a:lnTo>
                    <a:pt x="396" y="450"/>
                  </a:lnTo>
                  <a:lnTo>
                    <a:pt x="414" y="462"/>
                  </a:lnTo>
                  <a:lnTo>
                    <a:pt x="432" y="462"/>
                  </a:lnTo>
                  <a:lnTo>
                    <a:pt x="444" y="438"/>
                  </a:lnTo>
                  <a:lnTo>
                    <a:pt x="444" y="426"/>
                  </a:lnTo>
                  <a:lnTo>
                    <a:pt x="432" y="402"/>
                  </a:lnTo>
                  <a:lnTo>
                    <a:pt x="420" y="396"/>
                  </a:lnTo>
                  <a:lnTo>
                    <a:pt x="408" y="396"/>
                  </a:lnTo>
                  <a:lnTo>
                    <a:pt x="408" y="390"/>
                  </a:lnTo>
                  <a:lnTo>
                    <a:pt x="414" y="384"/>
                  </a:lnTo>
                  <a:lnTo>
                    <a:pt x="414" y="378"/>
                  </a:lnTo>
                  <a:lnTo>
                    <a:pt x="420" y="372"/>
                  </a:lnTo>
                  <a:lnTo>
                    <a:pt x="408" y="372"/>
                  </a:lnTo>
                  <a:lnTo>
                    <a:pt x="396" y="366"/>
                  </a:lnTo>
                  <a:lnTo>
                    <a:pt x="390" y="360"/>
                  </a:lnTo>
                  <a:lnTo>
                    <a:pt x="372" y="360"/>
                  </a:lnTo>
                  <a:lnTo>
                    <a:pt x="366" y="366"/>
                  </a:lnTo>
                  <a:lnTo>
                    <a:pt x="354" y="372"/>
                  </a:lnTo>
                  <a:lnTo>
                    <a:pt x="342" y="360"/>
                  </a:lnTo>
                  <a:lnTo>
                    <a:pt x="330" y="354"/>
                  </a:lnTo>
                  <a:lnTo>
                    <a:pt x="312" y="354"/>
                  </a:lnTo>
                  <a:lnTo>
                    <a:pt x="300" y="366"/>
                  </a:lnTo>
                  <a:lnTo>
                    <a:pt x="288" y="372"/>
                  </a:lnTo>
                  <a:lnTo>
                    <a:pt x="282" y="372"/>
                  </a:lnTo>
                  <a:lnTo>
                    <a:pt x="264" y="354"/>
                  </a:lnTo>
                  <a:lnTo>
                    <a:pt x="258" y="342"/>
                  </a:lnTo>
                  <a:lnTo>
                    <a:pt x="258" y="252"/>
                  </a:lnTo>
                  <a:lnTo>
                    <a:pt x="270" y="228"/>
                  </a:lnTo>
                  <a:lnTo>
                    <a:pt x="270" y="222"/>
                  </a:lnTo>
                  <a:lnTo>
                    <a:pt x="288" y="204"/>
                  </a:lnTo>
                  <a:lnTo>
                    <a:pt x="288" y="174"/>
                  </a:lnTo>
                  <a:lnTo>
                    <a:pt x="276" y="150"/>
                  </a:lnTo>
                  <a:lnTo>
                    <a:pt x="276" y="126"/>
                  </a:lnTo>
                  <a:lnTo>
                    <a:pt x="282" y="108"/>
                  </a:lnTo>
                  <a:lnTo>
                    <a:pt x="282" y="72"/>
                  </a:lnTo>
                  <a:lnTo>
                    <a:pt x="264" y="54"/>
                  </a:lnTo>
                  <a:lnTo>
                    <a:pt x="264" y="36"/>
                  </a:lnTo>
                  <a:lnTo>
                    <a:pt x="258" y="30"/>
                  </a:lnTo>
                  <a:lnTo>
                    <a:pt x="258" y="6"/>
                  </a:lnTo>
                  <a:lnTo>
                    <a:pt x="252" y="0"/>
                  </a:lnTo>
                  <a:lnTo>
                    <a:pt x="240" y="0"/>
                  </a:lnTo>
                  <a:lnTo>
                    <a:pt x="234" y="6"/>
                  </a:lnTo>
                  <a:lnTo>
                    <a:pt x="234" y="12"/>
                  </a:lnTo>
                  <a:lnTo>
                    <a:pt x="228" y="18"/>
                  </a:lnTo>
                  <a:lnTo>
                    <a:pt x="216" y="24"/>
                  </a:lnTo>
                  <a:lnTo>
                    <a:pt x="204" y="24"/>
                  </a:lnTo>
                  <a:lnTo>
                    <a:pt x="192" y="18"/>
                  </a:lnTo>
                  <a:lnTo>
                    <a:pt x="186" y="12"/>
                  </a:lnTo>
                  <a:lnTo>
                    <a:pt x="174" y="12"/>
                  </a:lnTo>
                  <a:lnTo>
                    <a:pt x="162" y="18"/>
                  </a:lnTo>
                  <a:lnTo>
                    <a:pt x="162" y="36"/>
                  </a:lnTo>
                  <a:lnTo>
                    <a:pt x="156" y="42"/>
                  </a:lnTo>
                  <a:lnTo>
                    <a:pt x="156" y="48"/>
                  </a:lnTo>
                  <a:lnTo>
                    <a:pt x="144" y="72"/>
                  </a:lnTo>
                  <a:lnTo>
                    <a:pt x="132" y="84"/>
                  </a:lnTo>
                  <a:lnTo>
                    <a:pt x="132" y="96"/>
                  </a:lnTo>
                  <a:lnTo>
                    <a:pt x="138" y="102"/>
                  </a:lnTo>
                  <a:lnTo>
                    <a:pt x="144" y="114"/>
                  </a:lnTo>
                  <a:lnTo>
                    <a:pt x="150" y="132"/>
                  </a:lnTo>
                  <a:lnTo>
                    <a:pt x="156" y="138"/>
                  </a:lnTo>
                  <a:lnTo>
                    <a:pt x="156" y="150"/>
                  </a:lnTo>
                  <a:lnTo>
                    <a:pt x="150" y="162"/>
                  </a:lnTo>
                  <a:lnTo>
                    <a:pt x="150" y="168"/>
                  </a:lnTo>
                  <a:lnTo>
                    <a:pt x="144" y="174"/>
                  </a:lnTo>
                  <a:lnTo>
                    <a:pt x="138" y="186"/>
                  </a:lnTo>
                  <a:lnTo>
                    <a:pt x="138" y="198"/>
                  </a:lnTo>
                  <a:lnTo>
                    <a:pt x="150" y="210"/>
                  </a:lnTo>
                  <a:lnTo>
                    <a:pt x="150" y="216"/>
                  </a:lnTo>
                  <a:lnTo>
                    <a:pt x="144" y="222"/>
                  </a:lnTo>
                  <a:lnTo>
                    <a:pt x="138" y="222"/>
                  </a:lnTo>
                  <a:lnTo>
                    <a:pt x="126" y="228"/>
                  </a:lnTo>
                  <a:lnTo>
                    <a:pt x="120" y="228"/>
                  </a:lnTo>
                  <a:lnTo>
                    <a:pt x="120" y="210"/>
                  </a:lnTo>
                  <a:lnTo>
                    <a:pt x="114" y="204"/>
                  </a:lnTo>
                  <a:lnTo>
                    <a:pt x="114" y="252"/>
                  </a:lnTo>
                  <a:lnTo>
                    <a:pt x="150" y="306"/>
                  </a:lnTo>
                  <a:lnTo>
                    <a:pt x="174" y="330"/>
                  </a:lnTo>
                  <a:lnTo>
                    <a:pt x="186" y="348"/>
                  </a:lnTo>
                  <a:lnTo>
                    <a:pt x="204" y="384"/>
                  </a:lnTo>
                  <a:lnTo>
                    <a:pt x="216" y="402"/>
                  </a:lnTo>
                  <a:lnTo>
                    <a:pt x="228" y="408"/>
                  </a:lnTo>
                  <a:lnTo>
                    <a:pt x="252" y="408"/>
                  </a:lnTo>
                  <a:lnTo>
                    <a:pt x="258" y="396"/>
                  </a:lnTo>
                  <a:lnTo>
                    <a:pt x="270" y="390"/>
                  </a:lnTo>
                  <a:lnTo>
                    <a:pt x="276" y="384"/>
                  </a:lnTo>
                  <a:lnTo>
                    <a:pt x="288" y="384"/>
                  </a:lnTo>
                  <a:lnTo>
                    <a:pt x="294" y="396"/>
                  </a:lnTo>
                  <a:lnTo>
                    <a:pt x="306" y="402"/>
                  </a:lnTo>
                  <a:lnTo>
                    <a:pt x="324" y="420"/>
                  </a:lnTo>
                  <a:lnTo>
                    <a:pt x="342" y="420"/>
                  </a:lnTo>
                  <a:lnTo>
                    <a:pt x="342" y="402"/>
                  </a:lnTo>
                  <a:lnTo>
                    <a:pt x="336" y="396"/>
                  </a:lnTo>
                  <a:lnTo>
                    <a:pt x="330" y="384"/>
                  </a:lnTo>
                  <a:close/>
                  <a:moveTo>
                    <a:pt x="258" y="432"/>
                  </a:moveTo>
                  <a:lnTo>
                    <a:pt x="246" y="426"/>
                  </a:lnTo>
                  <a:lnTo>
                    <a:pt x="204" y="426"/>
                  </a:lnTo>
                  <a:lnTo>
                    <a:pt x="234" y="468"/>
                  </a:lnTo>
                  <a:lnTo>
                    <a:pt x="258" y="534"/>
                  </a:lnTo>
                  <a:lnTo>
                    <a:pt x="270" y="528"/>
                  </a:lnTo>
                  <a:lnTo>
                    <a:pt x="276" y="516"/>
                  </a:lnTo>
                  <a:lnTo>
                    <a:pt x="282" y="510"/>
                  </a:lnTo>
                  <a:lnTo>
                    <a:pt x="282" y="486"/>
                  </a:lnTo>
                  <a:lnTo>
                    <a:pt x="276" y="480"/>
                  </a:lnTo>
                  <a:lnTo>
                    <a:pt x="270" y="468"/>
                  </a:lnTo>
                  <a:lnTo>
                    <a:pt x="270" y="450"/>
                  </a:lnTo>
                  <a:lnTo>
                    <a:pt x="264" y="438"/>
                  </a:lnTo>
                  <a:lnTo>
                    <a:pt x="258" y="432"/>
                  </a:lnTo>
                  <a:close/>
                  <a:moveTo>
                    <a:pt x="330" y="648"/>
                  </a:moveTo>
                  <a:lnTo>
                    <a:pt x="336" y="660"/>
                  </a:lnTo>
                  <a:lnTo>
                    <a:pt x="354" y="678"/>
                  </a:lnTo>
                  <a:lnTo>
                    <a:pt x="360" y="672"/>
                  </a:lnTo>
                  <a:lnTo>
                    <a:pt x="372" y="666"/>
                  </a:lnTo>
                  <a:lnTo>
                    <a:pt x="378" y="660"/>
                  </a:lnTo>
                  <a:lnTo>
                    <a:pt x="384" y="660"/>
                  </a:lnTo>
                  <a:lnTo>
                    <a:pt x="390" y="666"/>
                  </a:lnTo>
                  <a:lnTo>
                    <a:pt x="390" y="696"/>
                  </a:lnTo>
                  <a:lnTo>
                    <a:pt x="402" y="708"/>
                  </a:lnTo>
                  <a:lnTo>
                    <a:pt x="396" y="720"/>
                  </a:lnTo>
                  <a:lnTo>
                    <a:pt x="390" y="726"/>
                  </a:lnTo>
                  <a:lnTo>
                    <a:pt x="372" y="762"/>
                  </a:lnTo>
                  <a:lnTo>
                    <a:pt x="372" y="786"/>
                  </a:lnTo>
                  <a:lnTo>
                    <a:pt x="378" y="792"/>
                  </a:lnTo>
                  <a:lnTo>
                    <a:pt x="384" y="804"/>
                  </a:lnTo>
                  <a:lnTo>
                    <a:pt x="396" y="804"/>
                  </a:lnTo>
                  <a:lnTo>
                    <a:pt x="408" y="798"/>
                  </a:lnTo>
                  <a:lnTo>
                    <a:pt x="420" y="798"/>
                  </a:lnTo>
                  <a:lnTo>
                    <a:pt x="432" y="792"/>
                  </a:lnTo>
                  <a:lnTo>
                    <a:pt x="438" y="786"/>
                  </a:lnTo>
                  <a:lnTo>
                    <a:pt x="438" y="768"/>
                  </a:lnTo>
                  <a:lnTo>
                    <a:pt x="432" y="756"/>
                  </a:lnTo>
                  <a:lnTo>
                    <a:pt x="426" y="738"/>
                  </a:lnTo>
                  <a:lnTo>
                    <a:pt x="426" y="726"/>
                  </a:lnTo>
                  <a:lnTo>
                    <a:pt x="432" y="714"/>
                  </a:lnTo>
                  <a:lnTo>
                    <a:pt x="444" y="678"/>
                  </a:lnTo>
                  <a:lnTo>
                    <a:pt x="444" y="660"/>
                  </a:lnTo>
                  <a:lnTo>
                    <a:pt x="438" y="648"/>
                  </a:lnTo>
                  <a:lnTo>
                    <a:pt x="432" y="642"/>
                  </a:lnTo>
                  <a:lnTo>
                    <a:pt x="426" y="642"/>
                  </a:lnTo>
                  <a:lnTo>
                    <a:pt x="414" y="654"/>
                  </a:lnTo>
                  <a:lnTo>
                    <a:pt x="402" y="660"/>
                  </a:lnTo>
                  <a:lnTo>
                    <a:pt x="396" y="660"/>
                  </a:lnTo>
                  <a:lnTo>
                    <a:pt x="396" y="648"/>
                  </a:lnTo>
                  <a:lnTo>
                    <a:pt x="408" y="624"/>
                  </a:lnTo>
                  <a:lnTo>
                    <a:pt x="408" y="612"/>
                  </a:lnTo>
                  <a:lnTo>
                    <a:pt x="414" y="600"/>
                  </a:lnTo>
                  <a:lnTo>
                    <a:pt x="414" y="594"/>
                  </a:lnTo>
                  <a:lnTo>
                    <a:pt x="408" y="588"/>
                  </a:lnTo>
                  <a:lnTo>
                    <a:pt x="372" y="570"/>
                  </a:lnTo>
                  <a:lnTo>
                    <a:pt x="366" y="564"/>
                  </a:lnTo>
                  <a:lnTo>
                    <a:pt x="330" y="564"/>
                  </a:lnTo>
                  <a:lnTo>
                    <a:pt x="324" y="570"/>
                  </a:lnTo>
                  <a:lnTo>
                    <a:pt x="324" y="576"/>
                  </a:lnTo>
                  <a:lnTo>
                    <a:pt x="330" y="582"/>
                  </a:lnTo>
                  <a:lnTo>
                    <a:pt x="336" y="582"/>
                  </a:lnTo>
                  <a:lnTo>
                    <a:pt x="342" y="594"/>
                  </a:lnTo>
                  <a:lnTo>
                    <a:pt x="342" y="600"/>
                  </a:lnTo>
                  <a:lnTo>
                    <a:pt x="336" y="606"/>
                  </a:lnTo>
                  <a:lnTo>
                    <a:pt x="336" y="618"/>
                  </a:lnTo>
                  <a:lnTo>
                    <a:pt x="330" y="630"/>
                  </a:lnTo>
                  <a:lnTo>
                    <a:pt x="330" y="648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22" name="Parcel Islands" descr="© INSCALE GmbH, 05.05.2010&#10;http://www.presentationload.com/">
              <a:extLst>
                <a:ext uri="{FF2B5EF4-FFF2-40B4-BE49-F238E27FC236}">
                  <a16:creationId xmlns:a16="http://schemas.microsoft.com/office/drawing/2014/main" id="{99CA718F-E9A2-4750-A62E-415E281E9286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9019887" y="3895166"/>
              <a:ext cx="41277" cy="28583"/>
            </a:xfrm>
            <a:custGeom>
              <a:avLst/>
              <a:gdLst>
                <a:gd name="T0" fmla="*/ 2147483647 w 96"/>
                <a:gd name="T1" fmla="*/ 2147483647 h 66"/>
                <a:gd name="T2" fmla="*/ 2147483647 w 96"/>
                <a:gd name="T3" fmla="*/ 2147483647 h 66"/>
                <a:gd name="T4" fmla="*/ 0 w 96"/>
                <a:gd name="T5" fmla="*/ 2147483647 h 66"/>
                <a:gd name="T6" fmla="*/ 0 w 96"/>
                <a:gd name="T7" fmla="*/ 2147483647 h 66"/>
                <a:gd name="T8" fmla="*/ 2147483647 w 96"/>
                <a:gd name="T9" fmla="*/ 2147483647 h 66"/>
                <a:gd name="T10" fmla="*/ 2147483647 w 96"/>
                <a:gd name="T11" fmla="*/ 2147483647 h 66"/>
                <a:gd name="T12" fmla="*/ 2147483647 w 96"/>
                <a:gd name="T13" fmla="*/ 2147483647 h 66"/>
                <a:gd name="T14" fmla="*/ 2147483647 w 96"/>
                <a:gd name="T15" fmla="*/ 2147483647 h 66"/>
                <a:gd name="T16" fmla="*/ 2147483647 w 96"/>
                <a:gd name="T17" fmla="*/ 2147483647 h 66"/>
                <a:gd name="T18" fmla="*/ 2147483647 w 96"/>
                <a:gd name="T19" fmla="*/ 0 h 66"/>
                <a:gd name="T20" fmla="*/ 2147483647 w 96"/>
                <a:gd name="T21" fmla="*/ 2147483647 h 66"/>
                <a:gd name="T22" fmla="*/ 2147483647 w 96"/>
                <a:gd name="T23" fmla="*/ 2147483647 h 66"/>
                <a:gd name="T24" fmla="*/ 2147483647 w 96"/>
                <a:gd name="T25" fmla="*/ 2147483647 h 66"/>
                <a:gd name="T26" fmla="*/ 2147483647 w 96"/>
                <a:gd name="T27" fmla="*/ 2147483647 h 66"/>
                <a:gd name="T28" fmla="*/ 2147483647 w 96"/>
                <a:gd name="T29" fmla="*/ 0 h 66"/>
                <a:gd name="T30" fmla="*/ 2147483647 w 96"/>
                <a:gd name="T31" fmla="*/ 0 h 66"/>
                <a:gd name="T32" fmla="*/ 2147483647 w 96"/>
                <a:gd name="T33" fmla="*/ 2147483647 h 66"/>
                <a:gd name="T34" fmla="*/ 2147483647 w 96"/>
                <a:gd name="T35" fmla="*/ 2147483647 h 66"/>
                <a:gd name="T36" fmla="*/ 2147483647 w 96"/>
                <a:gd name="T37" fmla="*/ 2147483647 h 66"/>
                <a:gd name="T38" fmla="*/ 2147483647 w 96"/>
                <a:gd name="T39" fmla="*/ 2147483647 h 66"/>
                <a:gd name="T40" fmla="*/ 2147483647 w 96"/>
                <a:gd name="T41" fmla="*/ 2147483647 h 66"/>
                <a:gd name="T42" fmla="*/ 2147483647 w 96"/>
                <a:gd name="T43" fmla="*/ 2147483647 h 66"/>
                <a:gd name="T44" fmla="*/ 2147483647 w 96"/>
                <a:gd name="T45" fmla="*/ 2147483647 h 6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96"/>
                <a:gd name="T70" fmla="*/ 0 h 66"/>
                <a:gd name="T71" fmla="*/ 96 w 96"/>
                <a:gd name="T72" fmla="*/ 66 h 6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96" h="66">
                  <a:moveTo>
                    <a:pt x="12" y="42"/>
                  </a:moveTo>
                  <a:lnTo>
                    <a:pt x="6" y="42"/>
                  </a:lnTo>
                  <a:lnTo>
                    <a:pt x="0" y="48"/>
                  </a:lnTo>
                  <a:lnTo>
                    <a:pt x="0" y="60"/>
                  </a:lnTo>
                  <a:lnTo>
                    <a:pt x="6" y="66"/>
                  </a:lnTo>
                  <a:lnTo>
                    <a:pt x="12" y="66"/>
                  </a:lnTo>
                  <a:lnTo>
                    <a:pt x="24" y="54"/>
                  </a:lnTo>
                  <a:lnTo>
                    <a:pt x="24" y="42"/>
                  </a:lnTo>
                  <a:lnTo>
                    <a:pt x="12" y="42"/>
                  </a:lnTo>
                  <a:close/>
                  <a:moveTo>
                    <a:pt x="42" y="0"/>
                  </a:moveTo>
                  <a:lnTo>
                    <a:pt x="42" y="18"/>
                  </a:lnTo>
                  <a:lnTo>
                    <a:pt x="54" y="30"/>
                  </a:lnTo>
                  <a:lnTo>
                    <a:pt x="60" y="30"/>
                  </a:lnTo>
                  <a:lnTo>
                    <a:pt x="72" y="24"/>
                  </a:lnTo>
                  <a:lnTo>
                    <a:pt x="48" y="0"/>
                  </a:lnTo>
                  <a:lnTo>
                    <a:pt x="42" y="0"/>
                  </a:lnTo>
                  <a:close/>
                  <a:moveTo>
                    <a:pt x="96" y="36"/>
                  </a:moveTo>
                  <a:lnTo>
                    <a:pt x="78" y="36"/>
                  </a:lnTo>
                  <a:lnTo>
                    <a:pt x="72" y="42"/>
                  </a:lnTo>
                  <a:lnTo>
                    <a:pt x="72" y="54"/>
                  </a:lnTo>
                  <a:lnTo>
                    <a:pt x="84" y="60"/>
                  </a:lnTo>
                  <a:lnTo>
                    <a:pt x="96" y="48"/>
                  </a:lnTo>
                  <a:lnTo>
                    <a:pt x="96" y="36"/>
                  </a:lnTo>
                  <a:close/>
                </a:path>
              </a:pathLst>
            </a:custGeom>
            <a:solidFill>
              <a:srgbClr val="FFFFFF">
                <a:lumMod val="75000"/>
              </a:srgbClr>
            </a:solidFill>
            <a:ln w="952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23" name="New Zealand" descr="© INSCALE GmbH, 05.05.2010&#10;http://www.presentationload.com/">
              <a:extLst>
                <a:ext uri="{FF2B5EF4-FFF2-40B4-BE49-F238E27FC236}">
                  <a16:creationId xmlns:a16="http://schemas.microsoft.com/office/drawing/2014/main" id="{B15F1040-66A1-49B7-8A55-9497B61A9580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10253429" y="5762572"/>
              <a:ext cx="562000" cy="441445"/>
            </a:xfrm>
            <a:custGeom>
              <a:avLst/>
              <a:gdLst>
                <a:gd name="T0" fmla="*/ 2147483647 w 1272"/>
                <a:gd name="T1" fmla="*/ 2147483647 h 984"/>
                <a:gd name="T2" fmla="*/ 2147483647 w 1272"/>
                <a:gd name="T3" fmla="*/ 2147483647 h 984"/>
                <a:gd name="T4" fmla="*/ 2147483647 w 1272"/>
                <a:gd name="T5" fmla="*/ 2147483647 h 984"/>
                <a:gd name="T6" fmla="*/ 2147483647 w 1272"/>
                <a:gd name="T7" fmla="*/ 2147483647 h 984"/>
                <a:gd name="T8" fmla="*/ 2147483647 w 1272"/>
                <a:gd name="T9" fmla="*/ 2147483647 h 984"/>
                <a:gd name="T10" fmla="*/ 2147483647 w 1272"/>
                <a:gd name="T11" fmla="*/ 2147483647 h 984"/>
                <a:gd name="T12" fmla="*/ 2147483647 w 1272"/>
                <a:gd name="T13" fmla="*/ 2147483647 h 984"/>
                <a:gd name="T14" fmla="*/ 2147483647 w 1272"/>
                <a:gd name="T15" fmla="*/ 2147483647 h 984"/>
                <a:gd name="T16" fmla="*/ 2147483647 w 1272"/>
                <a:gd name="T17" fmla="*/ 2147483647 h 984"/>
                <a:gd name="T18" fmla="*/ 2147483647 w 1272"/>
                <a:gd name="T19" fmla="*/ 2147483647 h 984"/>
                <a:gd name="T20" fmla="*/ 2147483647 w 1272"/>
                <a:gd name="T21" fmla="*/ 2147483647 h 984"/>
                <a:gd name="T22" fmla="*/ 2147483647 w 1272"/>
                <a:gd name="T23" fmla="*/ 2147483647 h 984"/>
                <a:gd name="T24" fmla="*/ 2147483647 w 1272"/>
                <a:gd name="T25" fmla="*/ 2147483647 h 984"/>
                <a:gd name="T26" fmla="*/ 2147483647 w 1272"/>
                <a:gd name="T27" fmla="*/ 2147483647 h 984"/>
                <a:gd name="T28" fmla="*/ 2147483647 w 1272"/>
                <a:gd name="T29" fmla="*/ 2147483647 h 984"/>
                <a:gd name="T30" fmla="*/ 2147483647 w 1272"/>
                <a:gd name="T31" fmla="*/ 2147483647 h 984"/>
                <a:gd name="T32" fmla="*/ 2147483647 w 1272"/>
                <a:gd name="T33" fmla="*/ 2147483647 h 984"/>
                <a:gd name="T34" fmla="*/ 2147483647 w 1272"/>
                <a:gd name="T35" fmla="*/ 2147483647 h 984"/>
                <a:gd name="T36" fmla="*/ 2147483647 w 1272"/>
                <a:gd name="T37" fmla="*/ 2147483647 h 984"/>
                <a:gd name="T38" fmla="*/ 2147483647 w 1272"/>
                <a:gd name="T39" fmla="*/ 2147483647 h 984"/>
                <a:gd name="T40" fmla="*/ 2147483647 w 1272"/>
                <a:gd name="T41" fmla="*/ 2147483647 h 984"/>
                <a:gd name="T42" fmla="*/ 2147483647 w 1272"/>
                <a:gd name="T43" fmla="*/ 2147483647 h 984"/>
                <a:gd name="T44" fmla="*/ 2147483647 w 1272"/>
                <a:gd name="T45" fmla="*/ 2147483647 h 984"/>
                <a:gd name="T46" fmla="*/ 2147483647 w 1272"/>
                <a:gd name="T47" fmla="*/ 2147483647 h 984"/>
                <a:gd name="T48" fmla="*/ 2147483647 w 1272"/>
                <a:gd name="T49" fmla="*/ 2147483647 h 984"/>
                <a:gd name="T50" fmla="*/ 2147483647 w 1272"/>
                <a:gd name="T51" fmla="*/ 2147483647 h 984"/>
                <a:gd name="T52" fmla="*/ 2147483647 w 1272"/>
                <a:gd name="T53" fmla="*/ 2147483647 h 984"/>
                <a:gd name="T54" fmla="*/ 2147483647 w 1272"/>
                <a:gd name="T55" fmla="*/ 2147483647 h 984"/>
                <a:gd name="T56" fmla="*/ 2147483647 w 1272"/>
                <a:gd name="T57" fmla="*/ 2147483647 h 984"/>
                <a:gd name="T58" fmla="*/ 2147483647 w 1272"/>
                <a:gd name="T59" fmla="*/ 2147483647 h 984"/>
                <a:gd name="T60" fmla="*/ 2147483647 w 1272"/>
                <a:gd name="T61" fmla="*/ 2147483647 h 984"/>
                <a:gd name="T62" fmla="*/ 2147483647 w 1272"/>
                <a:gd name="T63" fmla="*/ 2147483647 h 984"/>
                <a:gd name="T64" fmla="*/ 2147483647 w 1272"/>
                <a:gd name="T65" fmla="*/ 2147483647 h 984"/>
                <a:gd name="T66" fmla="*/ 2147483647 w 1272"/>
                <a:gd name="T67" fmla="*/ 2147483647 h 984"/>
                <a:gd name="T68" fmla="*/ 2147483647 w 1272"/>
                <a:gd name="T69" fmla="*/ 2147483647 h 984"/>
                <a:gd name="T70" fmla="*/ 2147483647 w 1272"/>
                <a:gd name="T71" fmla="*/ 2147483647 h 984"/>
                <a:gd name="T72" fmla="*/ 2147483647 w 1272"/>
                <a:gd name="T73" fmla="*/ 2147483647 h 984"/>
                <a:gd name="T74" fmla="*/ 2147483647 w 1272"/>
                <a:gd name="T75" fmla="*/ 2147483647 h 984"/>
                <a:gd name="T76" fmla="*/ 2147483647 w 1272"/>
                <a:gd name="T77" fmla="*/ 2147483647 h 984"/>
                <a:gd name="T78" fmla="*/ 2147483647 w 1272"/>
                <a:gd name="T79" fmla="*/ 2147483647 h 984"/>
                <a:gd name="T80" fmla="*/ 2147483647 w 1272"/>
                <a:gd name="T81" fmla="*/ 2147483647 h 984"/>
                <a:gd name="T82" fmla="*/ 2147483647 w 1272"/>
                <a:gd name="T83" fmla="*/ 2147483647 h 984"/>
                <a:gd name="T84" fmla="*/ 2147483647 w 1272"/>
                <a:gd name="T85" fmla="*/ 2147483647 h 984"/>
                <a:gd name="T86" fmla="*/ 2147483647 w 1272"/>
                <a:gd name="T87" fmla="*/ 2147483647 h 984"/>
                <a:gd name="T88" fmla="*/ 2147483647 w 1272"/>
                <a:gd name="T89" fmla="*/ 2147483647 h 984"/>
                <a:gd name="T90" fmla="*/ 2147483647 w 1272"/>
                <a:gd name="T91" fmla="*/ 2147483647 h 984"/>
                <a:gd name="T92" fmla="*/ 2147483647 w 1272"/>
                <a:gd name="T93" fmla="*/ 2147483647 h 984"/>
                <a:gd name="T94" fmla="*/ 2147483647 w 1272"/>
                <a:gd name="T95" fmla="*/ 2147483647 h 984"/>
                <a:gd name="T96" fmla="*/ 2147483647 w 1272"/>
                <a:gd name="T97" fmla="*/ 2147483647 h 984"/>
                <a:gd name="T98" fmla="*/ 2147483647 w 1272"/>
                <a:gd name="T99" fmla="*/ 2147483647 h 984"/>
                <a:gd name="T100" fmla="*/ 2147483647 w 1272"/>
                <a:gd name="T101" fmla="*/ 2147483647 h 984"/>
                <a:gd name="T102" fmla="*/ 2147483647 w 1272"/>
                <a:gd name="T103" fmla="*/ 2147483647 h 984"/>
                <a:gd name="T104" fmla="*/ 2147483647 w 1272"/>
                <a:gd name="T105" fmla="*/ 2147483647 h 984"/>
                <a:gd name="T106" fmla="*/ 2147483647 w 1272"/>
                <a:gd name="T107" fmla="*/ 2147483647 h 984"/>
                <a:gd name="T108" fmla="*/ 2147483647 w 1272"/>
                <a:gd name="T109" fmla="*/ 2147483647 h 984"/>
                <a:gd name="T110" fmla="*/ 2147483647 w 1272"/>
                <a:gd name="T111" fmla="*/ 2147483647 h 984"/>
                <a:gd name="T112" fmla="*/ 2147483647 w 1272"/>
                <a:gd name="T113" fmla="*/ 2147483647 h 984"/>
                <a:gd name="T114" fmla="*/ 2147483647 w 1272"/>
                <a:gd name="T115" fmla="*/ 2147483647 h 984"/>
                <a:gd name="T116" fmla="*/ 2147483647 w 1272"/>
                <a:gd name="T117" fmla="*/ 2147483647 h 984"/>
                <a:gd name="T118" fmla="*/ 2147483647 w 1272"/>
                <a:gd name="T119" fmla="*/ 2147483647 h 984"/>
                <a:gd name="T120" fmla="*/ 2147483647 w 1272"/>
                <a:gd name="T121" fmla="*/ 2147483647 h 98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272"/>
                <a:gd name="T184" fmla="*/ 0 h 984"/>
                <a:gd name="T185" fmla="*/ 1272 w 1272"/>
                <a:gd name="T186" fmla="*/ 984 h 98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272" h="984">
                  <a:moveTo>
                    <a:pt x="750" y="564"/>
                  </a:moveTo>
                  <a:lnTo>
                    <a:pt x="738" y="564"/>
                  </a:lnTo>
                  <a:lnTo>
                    <a:pt x="744" y="528"/>
                  </a:lnTo>
                  <a:lnTo>
                    <a:pt x="720" y="546"/>
                  </a:lnTo>
                  <a:lnTo>
                    <a:pt x="726" y="540"/>
                  </a:lnTo>
                  <a:lnTo>
                    <a:pt x="726" y="504"/>
                  </a:lnTo>
                  <a:lnTo>
                    <a:pt x="708" y="504"/>
                  </a:lnTo>
                  <a:lnTo>
                    <a:pt x="702" y="510"/>
                  </a:lnTo>
                  <a:lnTo>
                    <a:pt x="696" y="522"/>
                  </a:lnTo>
                  <a:lnTo>
                    <a:pt x="690" y="528"/>
                  </a:lnTo>
                  <a:lnTo>
                    <a:pt x="672" y="540"/>
                  </a:lnTo>
                  <a:lnTo>
                    <a:pt x="660" y="546"/>
                  </a:lnTo>
                  <a:lnTo>
                    <a:pt x="654" y="558"/>
                  </a:lnTo>
                  <a:lnTo>
                    <a:pt x="642" y="570"/>
                  </a:lnTo>
                  <a:lnTo>
                    <a:pt x="630" y="576"/>
                  </a:lnTo>
                  <a:lnTo>
                    <a:pt x="618" y="588"/>
                  </a:lnTo>
                  <a:lnTo>
                    <a:pt x="606" y="588"/>
                  </a:lnTo>
                  <a:lnTo>
                    <a:pt x="588" y="600"/>
                  </a:lnTo>
                  <a:lnTo>
                    <a:pt x="576" y="606"/>
                  </a:lnTo>
                  <a:lnTo>
                    <a:pt x="546" y="636"/>
                  </a:lnTo>
                  <a:lnTo>
                    <a:pt x="540" y="648"/>
                  </a:lnTo>
                  <a:lnTo>
                    <a:pt x="534" y="648"/>
                  </a:lnTo>
                  <a:lnTo>
                    <a:pt x="528" y="654"/>
                  </a:lnTo>
                  <a:lnTo>
                    <a:pt x="510" y="660"/>
                  </a:lnTo>
                  <a:lnTo>
                    <a:pt x="498" y="666"/>
                  </a:lnTo>
                  <a:lnTo>
                    <a:pt x="462" y="678"/>
                  </a:lnTo>
                  <a:lnTo>
                    <a:pt x="438" y="690"/>
                  </a:lnTo>
                  <a:lnTo>
                    <a:pt x="426" y="702"/>
                  </a:lnTo>
                  <a:lnTo>
                    <a:pt x="414" y="708"/>
                  </a:lnTo>
                  <a:lnTo>
                    <a:pt x="408" y="720"/>
                  </a:lnTo>
                  <a:lnTo>
                    <a:pt x="396" y="726"/>
                  </a:lnTo>
                  <a:lnTo>
                    <a:pt x="378" y="726"/>
                  </a:lnTo>
                  <a:lnTo>
                    <a:pt x="366" y="732"/>
                  </a:lnTo>
                  <a:lnTo>
                    <a:pt x="312" y="750"/>
                  </a:lnTo>
                  <a:lnTo>
                    <a:pt x="288" y="762"/>
                  </a:lnTo>
                  <a:lnTo>
                    <a:pt x="270" y="774"/>
                  </a:lnTo>
                  <a:lnTo>
                    <a:pt x="246" y="786"/>
                  </a:lnTo>
                  <a:lnTo>
                    <a:pt x="222" y="792"/>
                  </a:lnTo>
                  <a:lnTo>
                    <a:pt x="198" y="804"/>
                  </a:lnTo>
                  <a:lnTo>
                    <a:pt x="180" y="810"/>
                  </a:lnTo>
                  <a:lnTo>
                    <a:pt x="174" y="816"/>
                  </a:lnTo>
                  <a:lnTo>
                    <a:pt x="168" y="828"/>
                  </a:lnTo>
                  <a:lnTo>
                    <a:pt x="168" y="846"/>
                  </a:lnTo>
                  <a:lnTo>
                    <a:pt x="156" y="834"/>
                  </a:lnTo>
                  <a:lnTo>
                    <a:pt x="150" y="834"/>
                  </a:lnTo>
                  <a:lnTo>
                    <a:pt x="144" y="840"/>
                  </a:lnTo>
                  <a:lnTo>
                    <a:pt x="120" y="852"/>
                  </a:lnTo>
                  <a:lnTo>
                    <a:pt x="108" y="864"/>
                  </a:lnTo>
                  <a:lnTo>
                    <a:pt x="72" y="882"/>
                  </a:lnTo>
                  <a:lnTo>
                    <a:pt x="66" y="882"/>
                  </a:lnTo>
                  <a:lnTo>
                    <a:pt x="54" y="888"/>
                  </a:lnTo>
                  <a:lnTo>
                    <a:pt x="36" y="888"/>
                  </a:lnTo>
                  <a:lnTo>
                    <a:pt x="18" y="894"/>
                  </a:lnTo>
                  <a:lnTo>
                    <a:pt x="12" y="906"/>
                  </a:lnTo>
                  <a:lnTo>
                    <a:pt x="0" y="912"/>
                  </a:lnTo>
                  <a:lnTo>
                    <a:pt x="18" y="912"/>
                  </a:lnTo>
                  <a:lnTo>
                    <a:pt x="24" y="918"/>
                  </a:lnTo>
                  <a:lnTo>
                    <a:pt x="30" y="918"/>
                  </a:lnTo>
                  <a:lnTo>
                    <a:pt x="24" y="924"/>
                  </a:lnTo>
                  <a:lnTo>
                    <a:pt x="24" y="942"/>
                  </a:lnTo>
                  <a:lnTo>
                    <a:pt x="30" y="948"/>
                  </a:lnTo>
                  <a:lnTo>
                    <a:pt x="42" y="948"/>
                  </a:lnTo>
                  <a:lnTo>
                    <a:pt x="54" y="942"/>
                  </a:lnTo>
                  <a:lnTo>
                    <a:pt x="60" y="936"/>
                  </a:lnTo>
                  <a:lnTo>
                    <a:pt x="72" y="948"/>
                  </a:lnTo>
                  <a:lnTo>
                    <a:pt x="96" y="948"/>
                  </a:lnTo>
                  <a:lnTo>
                    <a:pt x="102" y="954"/>
                  </a:lnTo>
                  <a:lnTo>
                    <a:pt x="132" y="954"/>
                  </a:lnTo>
                  <a:lnTo>
                    <a:pt x="150" y="972"/>
                  </a:lnTo>
                  <a:lnTo>
                    <a:pt x="180" y="966"/>
                  </a:lnTo>
                  <a:lnTo>
                    <a:pt x="192" y="972"/>
                  </a:lnTo>
                  <a:lnTo>
                    <a:pt x="198" y="978"/>
                  </a:lnTo>
                  <a:lnTo>
                    <a:pt x="216" y="984"/>
                  </a:lnTo>
                  <a:lnTo>
                    <a:pt x="228" y="984"/>
                  </a:lnTo>
                  <a:lnTo>
                    <a:pt x="252" y="972"/>
                  </a:lnTo>
                  <a:lnTo>
                    <a:pt x="264" y="948"/>
                  </a:lnTo>
                  <a:lnTo>
                    <a:pt x="288" y="936"/>
                  </a:lnTo>
                  <a:lnTo>
                    <a:pt x="312" y="936"/>
                  </a:lnTo>
                  <a:lnTo>
                    <a:pt x="336" y="924"/>
                  </a:lnTo>
                  <a:lnTo>
                    <a:pt x="342" y="912"/>
                  </a:lnTo>
                  <a:lnTo>
                    <a:pt x="342" y="894"/>
                  </a:lnTo>
                  <a:lnTo>
                    <a:pt x="348" y="882"/>
                  </a:lnTo>
                  <a:lnTo>
                    <a:pt x="372" y="870"/>
                  </a:lnTo>
                  <a:lnTo>
                    <a:pt x="396" y="870"/>
                  </a:lnTo>
                  <a:lnTo>
                    <a:pt x="408" y="858"/>
                  </a:lnTo>
                  <a:lnTo>
                    <a:pt x="408" y="846"/>
                  </a:lnTo>
                  <a:lnTo>
                    <a:pt x="402" y="840"/>
                  </a:lnTo>
                  <a:lnTo>
                    <a:pt x="420" y="840"/>
                  </a:lnTo>
                  <a:lnTo>
                    <a:pt x="480" y="792"/>
                  </a:lnTo>
                  <a:lnTo>
                    <a:pt x="462" y="774"/>
                  </a:lnTo>
                  <a:lnTo>
                    <a:pt x="504" y="792"/>
                  </a:lnTo>
                  <a:lnTo>
                    <a:pt x="504" y="774"/>
                  </a:lnTo>
                  <a:lnTo>
                    <a:pt x="510" y="768"/>
                  </a:lnTo>
                  <a:lnTo>
                    <a:pt x="540" y="768"/>
                  </a:lnTo>
                  <a:lnTo>
                    <a:pt x="546" y="774"/>
                  </a:lnTo>
                  <a:lnTo>
                    <a:pt x="558" y="780"/>
                  </a:lnTo>
                  <a:lnTo>
                    <a:pt x="570" y="780"/>
                  </a:lnTo>
                  <a:lnTo>
                    <a:pt x="576" y="774"/>
                  </a:lnTo>
                  <a:lnTo>
                    <a:pt x="576" y="768"/>
                  </a:lnTo>
                  <a:lnTo>
                    <a:pt x="582" y="762"/>
                  </a:lnTo>
                  <a:lnTo>
                    <a:pt x="582" y="756"/>
                  </a:lnTo>
                  <a:lnTo>
                    <a:pt x="570" y="744"/>
                  </a:lnTo>
                  <a:lnTo>
                    <a:pt x="612" y="702"/>
                  </a:lnTo>
                  <a:lnTo>
                    <a:pt x="618" y="702"/>
                  </a:lnTo>
                  <a:lnTo>
                    <a:pt x="624" y="696"/>
                  </a:lnTo>
                  <a:lnTo>
                    <a:pt x="660" y="678"/>
                  </a:lnTo>
                  <a:lnTo>
                    <a:pt x="666" y="666"/>
                  </a:lnTo>
                  <a:lnTo>
                    <a:pt x="672" y="660"/>
                  </a:lnTo>
                  <a:lnTo>
                    <a:pt x="672" y="654"/>
                  </a:lnTo>
                  <a:lnTo>
                    <a:pt x="696" y="654"/>
                  </a:lnTo>
                  <a:lnTo>
                    <a:pt x="708" y="648"/>
                  </a:lnTo>
                  <a:lnTo>
                    <a:pt x="738" y="618"/>
                  </a:lnTo>
                  <a:lnTo>
                    <a:pt x="738" y="612"/>
                  </a:lnTo>
                  <a:lnTo>
                    <a:pt x="744" y="612"/>
                  </a:lnTo>
                  <a:lnTo>
                    <a:pt x="750" y="606"/>
                  </a:lnTo>
                  <a:lnTo>
                    <a:pt x="768" y="594"/>
                  </a:lnTo>
                  <a:lnTo>
                    <a:pt x="780" y="582"/>
                  </a:lnTo>
                  <a:lnTo>
                    <a:pt x="786" y="570"/>
                  </a:lnTo>
                  <a:lnTo>
                    <a:pt x="786" y="546"/>
                  </a:lnTo>
                  <a:lnTo>
                    <a:pt x="780" y="540"/>
                  </a:lnTo>
                  <a:lnTo>
                    <a:pt x="780" y="534"/>
                  </a:lnTo>
                  <a:lnTo>
                    <a:pt x="750" y="564"/>
                  </a:lnTo>
                  <a:close/>
                  <a:moveTo>
                    <a:pt x="1224" y="324"/>
                  </a:moveTo>
                  <a:lnTo>
                    <a:pt x="1236" y="318"/>
                  </a:lnTo>
                  <a:lnTo>
                    <a:pt x="1242" y="318"/>
                  </a:lnTo>
                  <a:lnTo>
                    <a:pt x="1266" y="306"/>
                  </a:lnTo>
                  <a:lnTo>
                    <a:pt x="1272" y="300"/>
                  </a:lnTo>
                  <a:lnTo>
                    <a:pt x="1272" y="282"/>
                  </a:lnTo>
                  <a:lnTo>
                    <a:pt x="1266" y="270"/>
                  </a:lnTo>
                  <a:lnTo>
                    <a:pt x="1260" y="264"/>
                  </a:lnTo>
                  <a:lnTo>
                    <a:pt x="1248" y="264"/>
                  </a:lnTo>
                  <a:lnTo>
                    <a:pt x="1236" y="276"/>
                  </a:lnTo>
                  <a:lnTo>
                    <a:pt x="1236" y="282"/>
                  </a:lnTo>
                  <a:lnTo>
                    <a:pt x="1224" y="282"/>
                  </a:lnTo>
                  <a:lnTo>
                    <a:pt x="1212" y="276"/>
                  </a:lnTo>
                  <a:lnTo>
                    <a:pt x="1200" y="276"/>
                  </a:lnTo>
                  <a:lnTo>
                    <a:pt x="1194" y="282"/>
                  </a:lnTo>
                  <a:lnTo>
                    <a:pt x="1176" y="288"/>
                  </a:lnTo>
                  <a:lnTo>
                    <a:pt x="1158" y="288"/>
                  </a:lnTo>
                  <a:lnTo>
                    <a:pt x="1146" y="276"/>
                  </a:lnTo>
                  <a:lnTo>
                    <a:pt x="1146" y="222"/>
                  </a:lnTo>
                  <a:lnTo>
                    <a:pt x="1170" y="180"/>
                  </a:lnTo>
                  <a:lnTo>
                    <a:pt x="1170" y="174"/>
                  </a:lnTo>
                  <a:lnTo>
                    <a:pt x="1164" y="162"/>
                  </a:lnTo>
                  <a:lnTo>
                    <a:pt x="1158" y="156"/>
                  </a:lnTo>
                  <a:lnTo>
                    <a:pt x="1146" y="156"/>
                  </a:lnTo>
                  <a:lnTo>
                    <a:pt x="1140" y="168"/>
                  </a:lnTo>
                  <a:lnTo>
                    <a:pt x="1134" y="174"/>
                  </a:lnTo>
                  <a:lnTo>
                    <a:pt x="1134" y="204"/>
                  </a:lnTo>
                  <a:lnTo>
                    <a:pt x="1128" y="216"/>
                  </a:lnTo>
                  <a:lnTo>
                    <a:pt x="1116" y="222"/>
                  </a:lnTo>
                  <a:lnTo>
                    <a:pt x="1116" y="192"/>
                  </a:lnTo>
                  <a:lnTo>
                    <a:pt x="1092" y="174"/>
                  </a:lnTo>
                  <a:lnTo>
                    <a:pt x="1104" y="150"/>
                  </a:lnTo>
                  <a:lnTo>
                    <a:pt x="1116" y="138"/>
                  </a:lnTo>
                  <a:lnTo>
                    <a:pt x="1122" y="126"/>
                  </a:lnTo>
                  <a:lnTo>
                    <a:pt x="1128" y="108"/>
                  </a:lnTo>
                  <a:lnTo>
                    <a:pt x="1128" y="84"/>
                  </a:lnTo>
                  <a:lnTo>
                    <a:pt x="1116" y="78"/>
                  </a:lnTo>
                  <a:lnTo>
                    <a:pt x="1110" y="72"/>
                  </a:lnTo>
                  <a:lnTo>
                    <a:pt x="1098" y="66"/>
                  </a:lnTo>
                  <a:lnTo>
                    <a:pt x="1092" y="60"/>
                  </a:lnTo>
                  <a:lnTo>
                    <a:pt x="1080" y="60"/>
                  </a:lnTo>
                  <a:lnTo>
                    <a:pt x="1086" y="42"/>
                  </a:lnTo>
                  <a:lnTo>
                    <a:pt x="1062" y="42"/>
                  </a:lnTo>
                  <a:lnTo>
                    <a:pt x="1044" y="18"/>
                  </a:lnTo>
                  <a:lnTo>
                    <a:pt x="1050" y="0"/>
                  </a:lnTo>
                  <a:lnTo>
                    <a:pt x="1020" y="18"/>
                  </a:lnTo>
                  <a:lnTo>
                    <a:pt x="1044" y="54"/>
                  </a:lnTo>
                  <a:lnTo>
                    <a:pt x="1032" y="90"/>
                  </a:lnTo>
                  <a:lnTo>
                    <a:pt x="1056" y="102"/>
                  </a:lnTo>
                  <a:lnTo>
                    <a:pt x="1044" y="108"/>
                  </a:lnTo>
                  <a:lnTo>
                    <a:pt x="1044" y="126"/>
                  </a:lnTo>
                  <a:lnTo>
                    <a:pt x="1068" y="132"/>
                  </a:lnTo>
                  <a:lnTo>
                    <a:pt x="1044" y="150"/>
                  </a:lnTo>
                  <a:lnTo>
                    <a:pt x="1062" y="156"/>
                  </a:lnTo>
                  <a:lnTo>
                    <a:pt x="1062" y="168"/>
                  </a:lnTo>
                  <a:lnTo>
                    <a:pt x="1056" y="174"/>
                  </a:lnTo>
                  <a:lnTo>
                    <a:pt x="1056" y="192"/>
                  </a:lnTo>
                  <a:lnTo>
                    <a:pt x="1068" y="198"/>
                  </a:lnTo>
                  <a:lnTo>
                    <a:pt x="1074" y="204"/>
                  </a:lnTo>
                  <a:lnTo>
                    <a:pt x="1056" y="210"/>
                  </a:lnTo>
                  <a:lnTo>
                    <a:pt x="1044" y="222"/>
                  </a:lnTo>
                  <a:lnTo>
                    <a:pt x="1062" y="234"/>
                  </a:lnTo>
                  <a:lnTo>
                    <a:pt x="1038" y="258"/>
                  </a:lnTo>
                  <a:lnTo>
                    <a:pt x="1032" y="270"/>
                  </a:lnTo>
                  <a:lnTo>
                    <a:pt x="1026" y="276"/>
                  </a:lnTo>
                  <a:lnTo>
                    <a:pt x="1026" y="288"/>
                  </a:lnTo>
                  <a:lnTo>
                    <a:pt x="1038" y="300"/>
                  </a:lnTo>
                  <a:lnTo>
                    <a:pt x="1026" y="300"/>
                  </a:lnTo>
                  <a:lnTo>
                    <a:pt x="1014" y="306"/>
                  </a:lnTo>
                  <a:lnTo>
                    <a:pt x="1002" y="306"/>
                  </a:lnTo>
                  <a:lnTo>
                    <a:pt x="978" y="318"/>
                  </a:lnTo>
                  <a:lnTo>
                    <a:pt x="948" y="348"/>
                  </a:lnTo>
                  <a:lnTo>
                    <a:pt x="930" y="360"/>
                  </a:lnTo>
                  <a:lnTo>
                    <a:pt x="894" y="372"/>
                  </a:lnTo>
                  <a:lnTo>
                    <a:pt x="870" y="384"/>
                  </a:lnTo>
                  <a:lnTo>
                    <a:pt x="858" y="396"/>
                  </a:lnTo>
                  <a:lnTo>
                    <a:pt x="858" y="432"/>
                  </a:lnTo>
                  <a:lnTo>
                    <a:pt x="864" y="444"/>
                  </a:lnTo>
                  <a:lnTo>
                    <a:pt x="870" y="450"/>
                  </a:lnTo>
                  <a:lnTo>
                    <a:pt x="870" y="456"/>
                  </a:lnTo>
                  <a:lnTo>
                    <a:pt x="924" y="456"/>
                  </a:lnTo>
                  <a:lnTo>
                    <a:pt x="924" y="474"/>
                  </a:lnTo>
                  <a:lnTo>
                    <a:pt x="918" y="486"/>
                  </a:lnTo>
                  <a:lnTo>
                    <a:pt x="918" y="522"/>
                  </a:lnTo>
                  <a:lnTo>
                    <a:pt x="894" y="534"/>
                  </a:lnTo>
                  <a:lnTo>
                    <a:pt x="882" y="534"/>
                  </a:lnTo>
                  <a:lnTo>
                    <a:pt x="864" y="540"/>
                  </a:lnTo>
                  <a:lnTo>
                    <a:pt x="852" y="546"/>
                  </a:lnTo>
                  <a:lnTo>
                    <a:pt x="852" y="558"/>
                  </a:lnTo>
                  <a:lnTo>
                    <a:pt x="840" y="570"/>
                  </a:lnTo>
                  <a:lnTo>
                    <a:pt x="852" y="576"/>
                  </a:lnTo>
                  <a:lnTo>
                    <a:pt x="858" y="582"/>
                  </a:lnTo>
                  <a:lnTo>
                    <a:pt x="876" y="588"/>
                  </a:lnTo>
                  <a:lnTo>
                    <a:pt x="888" y="588"/>
                  </a:lnTo>
                  <a:lnTo>
                    <a:pt x="912" y="576"/>
                  </a:lnTo>
                  <a:lnTo>
                    <a:pt x="924" y="558"/>
                  </a:lnTo>
                  <a:lnTo>
                    <a:pt x="972" y="510"/>
                  </a:lnTo>
                  <a:lnTo>
                    <a:pt x="996" y="498"/>
                  </a:lnTo>
                  <a:lnTo>
                    <a:pt x="1014" y="492"/>
                  </a:lnTo>
                  <a:lnTo>
                    <a:pt x="1026" y="486"/>
                  </a:lnTo>
                  <a:lnTo>
                    <a:pt x="1032" y="480"/>
                  </a:lnTo>
                  <a:lnTo>
                    <a:pt x="1038" y="480"/>
                  </a:lnTo>
                  <a:lnTo>
                    <a:pt x="1044" y="474"/>
                  </a:lnTo>
                  <a:lnTo>
                    <a:pt x="1050" y="462"/>
                  </a:lnTo>
                  <a:lnTo>
                    <a:pt x="1056" y="462"/>
                  </a:lnTo>
                  <a:lnTo>
                    <a:pt x="1062" y="456"/>
                  </a:lnTo>
                  <a:lnTo>
                    <a:pt x="1074" y="450"/>
                  </a:lnTo>
                  <a:lnTo>
                    <a:pt x="1080" y="444"/>
                  </a:lnTo>
                  <a:lnTo>
                    <a:pt x="1080" y="420"/>
                  </a:lnTo>
                  <a:lnTo>
                    <a:pt x="1074" y="414"/>
                  </a:lnTo>
                  <a:lnTo>
                    <a:pt x="1080" y="414"/>
                  </a:lnTo>
                  <a:lnTo>
                    <a:pt x="1086" y="408"/>
                  </a:lnTo>
                  <a:lnTo>
                    <a:pt x="1110" y="396"/>
                  </a:lnTo>
                  <a:lnTo>
                    <a:pt x="1140" y="396"/>
                  </a:lnTo>
                  <a:lnTo>
                    <a:pt x="1152" y="402"/>
                  </a:lnTo>
                  <a:lnTo>
                    <a:pt x="1164" y="402"/>
                  </a:lnTo>
                  <a:lnTo>
                    <a:pt x="1176" y="390"/>
                  </a:lnTo>
                  <a:lnTo>
                    <a:pt x="1176" y="360"/>
                  </a:lnTo>
                  <a:lnTo>
                    <a:pt x="1200" y="360"/>
                  </a:lnTo>
                  <a:lnTo>
                    <a:pt x="1212" y="354"/>
                  </a:lnTo>
                  <a:lnTo>
                    <a:pt x="1218" y="354"/>
                  </a:lnTo>
                  <a:lnTo>
                    <a:pt x="1224" y="348"/>
                  </a:lnTo>
                  <a:lnTo>
                    <a:pt x="1224" y="324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24" name="Namibia" descr="© INSCALE GmbH, 05.05.2010&#10;http://www.presentationload.com/">
              <a:extLst>
                <a:ext uri="{FF2B5EF4-FFF2-40B4-BE49-F238E27FC236}">
                  <a16:creationId xmlns:a16="http://schemas.microsoft.com/office/drawing/2014/main" id="{627ECAA4-7DE2-442B-A8A0-4A19A897AC23}"/>
                </a:ext>
              </a:extLst>
            </p:cNvPr>
            <p:cNvSpPr>
              <a:spLocks/>
            </p:cNvSpPr>
            <p:nvPr/>
          </p:nvSpPr>
          <p:spPr bwMode="gray">
            <a:xfrm>
              <a:off x="5914601" y="5133752"/>
              <a:ext cx="422294" cy="438269"/>
            </a:xfrm>
            <a:custGeom>
              <a:avLst/>
              <a:gdLst>
                <a:gd name="T0" fmla="*/ 2147483647 w 954"/>
                <a:gd name="T1" fmla="*/ 2147483647 h 972"/>
                <a:gd name="T2" fmla="*/ 2147483647 w 954"/>
                <a:gd name="T3" fmla="*/ 2147483647 h 972"/>
                <a:gd name="T4" fmla="*/ 2147483647 w 954"/>
                <a:gd name="T5" fmla="*/ 2147483647 h 972"/>
                <a:gd name="T6" fmla="*/ 2147483647 w 954"/>
                <a:gd name="T7" fmla="*/ 2147483647 h 972"/>
                <a:gd name="T8" fmla="*/ 2147483647 w 954"/>
                <a:gd name="T9" fmla="*/ 2147483647 h 972"/>
                <a:gd name="T10" fmla="*/ 2147483647 w 954"/>
                <a:gd name="T11" fmla="*/ 2147483647 h 972"/>
                <a:gd name="T12" fmla="*/ 2147483647 w 954"/>
                <a:gd name="T13" fmla="*/ 2147483647 h 972"/>
                <a:gd name="T14" fmla="*/ 2147483647 w 954"/>
                <a:gd name="T15" fmla="*/ 2147483647 h 972"/>
                <a:gd name="T16" fmla="*/ 2147483647 w 954"/>
                <a:gd name="T17" fmla="*/ 2147483647 h 972"/>
                <a:gd name="T18" fmla="*/ 2147483647 w 954"/>
                <a:gd name="T19" fmla="*/ 2147483647 h 972"/>
                <a:gd name="T20" fmla="*/ 2147483647 w 954"/>
                <a:gd name="T21" fmla="*/ 2147483647 h 972"/>
                <a:gd name="T22" fmla="*/ 2147483647 w 954"/>
                <a:gd name="T23" fmla="*/ 2147483647 h 972"/>
                <a:gd name="T24" fmla="*/ 2147483647 w 954"/>
                <a:gd name="T25" fmla="*/ 2147483647 h 972"/>
                <a:gd name="T26" fmla="*/ 2147483647 w 954"/>
                <a:gd name="T27" fmla="*/ 2147483647 h 972"/>
                <a:gd name="T28" fmla="*/ 2147483647 w 954"/>
                <a:gd name="T29" fmla="*/ 2147483647 h 972"/>
                <a:gd name="T30" fmla="*/ 2147483647 w 954"/>
                <a:gd name="T31" fmla="*/ 2147483647 h 972"/>
                <a:gd name="T32" fmla="*/ 2147483647 w 954"/>
                <a:gd name="T33" fmla="*/ 2147483647 h 972"/>
                <a:gd name="T34" fmla="*/ 2147483647 w 954"/>
                <a:gd name="T35" fmla="*/ 2147483647 h 972"/>
                <a:gd name="T36" fmla="*/ 2147483647 w 954"/>
                <a:gd name="T37" fmla="*/ 2147483647 h 972"/>
                <a:gd name="T38" fmla="*/ 2147483647 w 954"/>
                <a:gd name="T39" fmla="*/ 2147483647 h 972"/>
                <a:gd name="T40" fmla="*/ 2147483647 w 954"/>
                <a:gd name="T41" fmla="*/ 2147483647 h 972"/>
                <a:gd name="T42" fmla="*/ 2147483647 w 954"/>
                <a:gd name="T43" fmla="*/ 2147483647 h 972"/>
                <a:gd name="T44" fmla="*/ 2147483647 w 954"/>
                <a:gd name="T45" fmla="*/ 2147483647 h 972"/>
                <a:gd name="T46" fmla="*/ 2147483647 w 954"/>
                <a:gd name="T47" fmla="*/ 2147483647 h 972"/>
                <a:gd name="T48" fmla="*/ 2147483647 w 954"/>
                <a:gd name="T49" fmla="*/ 2147483647 h 972"/>
                <a:gd name="T50" fmla="*/ 2147483647 w 954"/>
                <a:gd name="T51" fmla="*/ 2147483647 h 972"/>
                <a:gd name="T52" fmla="*/ 2147483647 w 954"/>
                <a:gd name="T53" fmla="*/ 2147483647 h 972"/>
                <a:gd name="T54" fmla="*/ 2147483647 w 954"/>
                <a:gd name="T55" fmla="*/ 2147483647 h 972"/>
                <a:gd name="T56" fmla="*/ 2147483647 w 954"/>
                <a:gd name="T57" fmla="*/ 2147483647 h 972"/>
                <a:gd name="T58" fmla="*/ 2147483647 w 954"/>
                <a:gd name="T59" fmla="*/ 2147483647 h 972"/>
                <a:gd name="T60" fmla="*/ 2147483647 w 954"/>
                <a:gd name="T61" fmla="*/ 2147483647 h 972"/>
                <a:gd name="T62" fmla="*/ 2147483647 w 954"/>
                <a:gd name="T63" fmla="*/ 2147483647 h 972"/>
                <a:gd name="T64" fmla="*/ 2147483647 w 954"/>
                <a:gd name="T65" fmla="*/ 2147483647 h 972"/>
                <a:gd name="T66" fmla="*/ 2147483647 w 954"/>
                <a:gd name="T67" fmla="*/ 0 h 972"/>
                <a:gd name="T68" fmla="*/ 2147483647 w 954"/>
                <a:gd name="T69" fmla="*/ 2147483647 h 972"/>
                <a:gd name="T70" fmla="*/ 2147483647 w 954"/>
                <a:gd name="T71" fmla="*/ 2147483647 h 972"/>
                <a:gd name="T72" fmla="*/ 0 w 954"/>
                <a:gd name="T73" fmla="*/ 2147483647 h 972"/>
                <a:gd name="T74" fmla="*/ 2147483647 w 954"/>
                <a:gd name="T75" fmla="*/ 2147483647 h 972"/>
                <a:gd name="T76" fmla="*/ 2147483647 w 954"/>
                <a:gd name="T77" fmla="*/ 2147483647 h 972"/>
                <a:gd name="T78" fmla="*/ 2147483647 w 954"/>
                <a:gd name="T79" fmla="*/ 2147483647 h 972"/>
                <a:gd name="T80" fmla="*/ 2147483647 w 954"/>
                <a:gd name="T81" fmla="*/ 2147483647 h 972"/>
                <a:gd name="T82" fmla="*/ 2147483647 w 954"/>
                <a:gd name="T83" fmla="*/ 2147483647 h 972"/>
                <a:gd name="T84" fmla="*/ 2147483647 w 954"/>
                <a:gd name="T85" fmla="*/ 2147483647 h 972"/>
                <a:gd name="T86" fmla="*/ 2147483647 w 954"/>
                <a:gd name="T87" fmla="*/ 2147483647 h 972"/>
                <a:gd name="T88" fmla="*/ 2147483647 w 954"/>
                <a:gd name="T89" fmla="*/ 2147483647 h 972"/>
                <a:gd name="T90" fmla="*/ 2147483647 w 954"/>
                <a:gd name="T91" fmla="*/ 2147483647 h 972"/>
                <a:gd name="T92" fmla="*/ 2147483647 w 954"/>
                <a:gd name="T93" fmla="*/ 2147483647 h 972"/>
                <a:gd name="T94" fmla="*/ 2147483647 w 954"/>
                <a:gd name="T95" fmla="*/ 2147483647 h 972"/>
                <a:gd name="T96" fmla="*/ 2147483647 w 954"/>
                <a:gd name="T97" fmla="*/ 2147483647 h 972"/>
                <a:gd name="T98" fmla="*/ 2147483647 w 954"/>
                <a:gd name="T99" fmla="*/ 2147483647 h 972"/>
                <a:gd name="T100" fmla="*/ 2147483647 w 954"/>
                <a:gd name="T101" fmla="*/ 2147483647 h 972"/>
                <a:gd name="T102" fmla="*/ 2147483647 w 954"/>
                <a:gd name="T103" fmla="*/ 2147483647 h 972"/>
                <a:gd name="T104" fmla="*/ 2147483647 w 954"/>
                <a:gd name="T105" fmla="*/ 2147483647 h 972"/>
                <a:gd name="T106" fmla="*/ 2147483647 w 954"/>
                <a:gd name="T107" fmla="*/ 2147483647 h 972"/>
                <a:gd name="T108" fmla="*/ 2147483647 w 954"/>
                <a:gd name="T109" fmla="*/ 2147483647 h 972"/>
                <a:gd name="T110" fmla="*/ 2147483647 w 954"/>
                <a:gd name="T111" fmla="*/ 2147483647 h 972"/>
                <a:gd name="T112" fmla="*/ 2147483647 w 954"/>
                <a:gd name="T113" fmla="*/ 2147483647 h 972"/>
                <a:gd name="T114" fmla="*/ 2147483647 w 954"/>
                <a:gd name="T115" fmla="*/ 2147483647 h 972"/>
                <a:gd name="T116" fmla="*/ 2147483647 w 954"/>
                <a:gd name="T117" fmla="*/ 2147483647 h 972"/>
                <a:gd name="T118" fmla="*/ 2147483647 w 954"/>
                <a:gd name="T119" fmla="*/ 2147483647 h 972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954"/>
                <a:gd name="T181" fmla="*/ 0 h 972"/>
                <a:gd name="T182" fmla="*/ 954 w 954"/>
                <a:gd name="T183" fmla="*/ 972 h 972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954" h="972">
                  <a:moveTo>
                    <a:pt x="366" y="894"/>
                  </a:moveTo>
                  <a:lnTo>
                    <a:pt x="372" y="894"/>
                  </a:lnTo>
                  <a:lnTo>
                    <a:pt x="390" y="912"/>
                  </a:lnTo>
                  <a:lnTo>
                    <a:pt x="390" y="936"/>
                  </a:lnTo>
                  <a:lnTo>
                    <a:pt x="396" y="948"/>
                  </a:lnTo>
                  <a:lnTo>
                    <a:pt x="402" y="954"/>
                  </a:lnTo>
                  <a:lnTo>
                    <a:pt x="426" y="954"/>
                  </a:lnTo>
                  <a:lnTo>
                    <a:pt x="432" y="960"/>
                  </a:lnTo>
                  <a:lnTo>
                    <a:pt x="432" y="966"/>
                  </a:lnTo>
                  <a:lnTo>
                    <a:pt x="438" y="972"/>
                  </a:lnTo>
                  <a:lnTo>
                    <a:pt x="462" y="972"/>
                  </a:lnTo>
                  <a:lnTo>
                    <a:pt x="474" y="960"/>
                  </a:lnTo>
                  <a:lnTo>
                    <a:pt x="486" y="960"/>
                  </a:lnTo>
                  <a:lnTo>
                    <a:pt x="498" y="972"/>
                  </a:lnTo>
                  <a:lnTo>
                    <a:pt x="522" y="972"/>
                  </a:lnTo>
                  <a:lnTo>
                    <a:pt x="522" y="948"/>
                  </a:lnTo>
                  <a:lnTo>
                    <a:pt x="534" y="948"/>
                  </a:lnTo>
                  <a:lnTo>
                    <a:pt x="534" y="942"/>
                  </a:lnTo>
                  <a:lnTo>
                    <a:pt x="540" y="936"/>
                  </a:lnTo>
                  <a:lnTo>
                    <a:pt x="552" y="930"/>
                  </a:lnTo>
                  <a:lnTo>
                    <a:pt x="570" y="930"/>
                  </a:lnTo>
                  <a:lnTo>
                    <a:pt x="582" y="414"/>
                  </a:lnTo>
                  <a:lnTo>
                    <a:pt x="654" y="414"/>
                  </a:lnTo>
                  <a:lnTo>
                    <a:pt x="648" y="288"/>
                  </a:lnTo>
                  <a:lnTo>
                    <a:pt x="654" y="282"/>
                  </a:lnTo>
                  <a:lnTo>
                    <a:pt x="654" y="108"/>
                  </a:lnTo>
                  <a:lnTo>
                    <a:pt x="690" y="108"/>
                  </a:lnTo>
                  <a:lnTo>
                    <a:pt x="708" y="102"/>
                  </a:lnTo>
                  <a:lnTo>
                    <a:pt x="744" y="102"/>
                  </a:lnTo>
                  <a:lnTo>
                    <a:pt x="792" y="90"/>
                  </a:lnTo>
                  <a:lnTo>
                    <a:pt x="804" y="84"/>
                  </a:lnTo>
                  <a:lnTo>
                    <a:pt x="822" y="84"/>
                  </a:lnTo>
                  <a:lnTo>
                    <a:pt x="828" y="90"/>
                  </a:lnTo>
                  <a:lnTo>
                    <a:pt x="828" y="108"/>
                  </a:lnTo>
                  <a:lnTo>
                    <a:pt x="834" y="108"/>
                  </a:lnTo>
                  <a:lnTo>
                    <a:pt x="834" y="126"/>
                  </a:lnTo>
                  <a:lnTo>
                    <a:pt x="840" y="126"/>
                  </a:lnTo>
                  <a:lnTo>
                    <a:pt x="882" y="84"/>
                  </a:lnTo>
                  <a:lnTo>
                    <a:pt x="906" y="84"/>
                  </a:lnTo>
                  <a:lnTo>
                    <a:pt x="918" y="72"/>
                  </a:lnTo>
                  <a:lnTo>
                    <a:pt x="954" y="66"/>
                  </a:lnTo>
                  <a:lnTo>
                    <a:pt x="936" y="48"/>
                  </a:lnTo>
                  <a:lnTo>
                    <a:pt x="906" y="54"/>
                  </a:lnTo>
                  <a:lnTo>
                    <a:pt x="906" y="48"/>
                  </a:lnTo>
                  <a:lnTo>
                    <a:pt x="900" y="42"/>
                  </a:lnTo>
                  <a:lnTo>
                    <a:pt x="882" y="42"/>
                  </a:lnTo>
                  <a:lnTo>
                    <a:pt x="876" y="48"/>
                  </a:lnTo>
                  <a:lnTo>
                    <a:pt x="870" y="48"/>
                  </a:lnTo>
                  <a:lnTo>
                    <a:pt x="846" y="60"/>
                  </a:lnTo>
                  <a:lnTo>
                    <a:pt x="828" y="54"/>
                  </a:lnTo>
                  <a:lnTo>
                    <a:pt x="816" y="60"/>
                  </a:lnTo>
                  <a:lnTo>
                    <a:pt x="780" y="72"/>
                  </a:lnTo>
                  <a:lnTo>
                    <a:pt x="732" y="78"/>
                  </a:lnTo>
                  <a:lnTo>
                    <a:pt x="696" y="84"/>
                  </a:lnTo>
                  <a:lnTo>
                    <a:pt x="624" y="84"/>
                  </a:lnTo>
                  <a:lnTo>
                    <a:pt x="618" y="72"/>
                  </a:lnTo>
                  <a:lnTo>
                    <a:pt x="546" y="78"/>
                  </a:lnTo>
                  <a:lnTo>
                    <a:pt x="540" y="66"/>
                  </a:lnTo>
                  <a:lnTo>
                    <a:pt x="504" y="66"/>
                  </a:lnTo>
                  <a:lnTo>
                    <a:pt x="480" y="42"/>
                  </a:lnTo>
                  <a:lnTo>
                    <a:pt x="480" y="36"/>
                  </a:lnTo>
                  <a:lnTo>
                    <a:pt x="174" y="36"/>
                  </a:lnTo>
                  <a:lnTo>
                    <a:pt x="168" y="30"/>
                  </a:lnTo>
                  <a:lnTo>
                    <a:pt x="156" y="30"/>
                  </a:lnTo>
                  <a:lnTo>
                    <a:pt x="132" y="18"/>
                  </a:lnTo>
                  <a:lnTo>
                    <a:pt x="126" y="6"/>
                  </a:lnTo>
                  <a:lnTo>
                    <a:pt x="120" y="0"/>
                  </a:lnTo>
                  <a:lnTo>
                    <a:pt x="90" y="0"/>
                  </a:lnTo>
                  <a:lnTo>
                    <a:pt x="90" y="6"/>
                  </a:lnTo>
                  <a:lnTo>
                    <a:pt x="72" y="24"/>
                  </a:lnTo>
                  <a:lnTo>
                    <a:pt x="42" y="24"/>
                  </a:lnTo>
                  <a:lnTo>
                    <a:pt x="36" y="18"/>
                  </a:lnTo>
                  <a:lnTo>
                    <a:pt x="18" y="24"/>
                  </a:lnTo>
                  <a:lnTo>
                    <a:pt x="0" y="24"/>
                  </a:lnTo>
                  <a:lnTo>
                    <a:pt x="6" y="96"/>
                  </a:lnTo>
                  <a:lnTo>
                    <a:pt x="12" y="108"/>
                  </a:lnTo>
                  <a:lnTo>
                    <a:pt x="30" y="126"/>
                  </a:lnTo>
                  <a:lnTo>
                    <a:pt x="36" y="138"/>
                  </a:lnTo>
                  <a:lnTo>
                    <a:pt x="54" y="162"/>
                  </a:lnTo>
                  <a:lnTo>
                    <a:pt x="72" y="192"/>
                  </a:lnTo>
                  <a:lnTo>
                    <a:pt x="96" y="228"/>
                  </a:lnTo>
                  <a:lnTo>
                    <a:pt x="102" y="258"/>
                  </a:lnTo>
                  <a:lnTo>
                    <a:pt x="102" y="276"/>
                  </a:lnTo>
                  <a:lnTo>
                    <a:pt x="114" y="294"/>
                  </a:lnTo>
                  <a:lnTo>
                    <a:pt x="120" y="312"/>
                  </a:lnTo>
                  <a:lnTo>
                    <a:pt x="138" y="348"/>
                  </a:lnTo>
                  <a:lnTo>
                    <a:pt x="156" y="366"/>
                  </a:lnTo>
                  <a:lnTo>
                    <a:pt x="156" y="390"/>
                  </a:lnTo>
                  <a:lnTo>
                    <a:pt x="162" y="396"/>
                  </a:lnTo>
                  <a:lnTo>
                    <a:pt x="174" y="402"/>
                  </a:lnTo>
                  <a:lnTo>
                    <a:pt x="180" y="414"/>
                  </a:lnTo>
                  <a:lnTo>
                    <a:pt x="192" y="420"/>
                  </a:lnTo>
                  <a:lnTo>
                    <a:pt x="198" y="432"/>
                  </a:lnTo>
                  <a:lnTo>
                    <a:pt x="198" y="582"/>
                  </a:lnTo>
                  <a:lnTo>
                    <a:pt x="222" y="630"/>
                  </a:lnTo>
                  <a:lnTo>
                    <a:pt x="222" y="678"/>
                  </a:lnTo>
                  <a:lnTo>
                    <a:pt x="216" y="678"/>
                  </a:lnTo>
                  <a:lnTo>
                    <a:pt x="228" y="726"/>
                  </a:lnTo>
                  <a:lnTo>
                    <a:pt x="228" y="762"/>
                  </a:lnTo>
                  <a:lnTo>
                    <a:pt x="240" y="762"/>
                  </a:lnTo>
                  <a:lnTo>
                    <a:pt x="240" y="804"/>
                  </a:lnTo>
                  <a:lnTo>
                    <a:pt x="252" y="810"/>
                  </a:lnTo>
                  <a:lnTo>
                    <a:pt x="258" y="816"/>
                  </a:lnTo>
                  <a:lnTo>
                    <a:pt x="258" y="846"/>
                  </a:lnTo>
                  <a:lnTo>
                    <a:pt x="264" y="858"/>
                  </a:lnTo>
                  <a:lnTo>
                    <a:pt x="270" y="864"/>
                  </a:lnTo>
                  <a:lnTo>
                    <a:pt x="276" y="876"/>
                  </a:lnTo>
                  <a:lnTo>
                    <a:pt x="282" y="894"/>
                  </a:lnTo>
                  <a:lnTo>
                    <a:pt x="282" y="900"/>
                  </a:lnTo>
                  <a:lnTo>
                    <a:pt x="288" y="912"/>
                  </a:lnTo>
                  <a:lnTo>
                    <a:pt x="294" y="918"/>
                  </a:lnTo>
                  <a:lnTo>
                    <a:pt x="318" y="930"/>
                  </a:lnTo>
                  <a:lnTo>
                    <a:pt x="324" y="936"/>
                  </a:lnTo>
                  <a:lnTo>
                    <a:pt x="330" y="936"/>
                  </a:lnTo>
                  <a:lnTo>
                    <a:pt x="330" y="942"/>
                  </a:lnTo>
                  <a:lnTo>
                    <a:pt x="348" y="930"/>
                  </a:lnTo>
                  <a:lnTo>
                    <a:pt x="348" y="924"/>
                  </a:lnTo>
                  <a:lnTo>
                    <a:pt x="354" y="918"/>
                  </a:lnTo>
                  <a:lnTo>
                    <a:pt x="360" y="906"/>
                  </a:lnTo>
                  <a:lnTo>
                    <a:pt x="360" y="900"/>
                  </a:lnTo>
                  <a:lnTo>
                    <a:pt x="366" y="894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25" name="Malaysia" descr="© INSCALE GmbH, 05.05.2010&#10;http://www.presentationload.com/">
              <a:extLst>
                <a:ext uri="{FF2B5EF4-FFF2-40B4-BE49-F238E27FC236}">
                  <a16:creationId xmlns:a16="http://schemas.microsoft.com/office/drawing/2014/main" id="{38493A65-E6ED-40D3-9C9E-4D2254274C76}"/>
                </a:ext>
              </a:extLst>
            </p:cNvPr>
            <p:cNvSpPr>
              <a:spLocks/>
            </p:cNvSpPr>
            <p:nvPr/>
          </p:nvSpPr>
          <p:spPr bwMode="gray">
            <a:xfrm>
              <a:off x="8696023" y="4276269"/>
              <a:ext cx="136531" cy="196903"/>
            </a:xfrm>
            <a:custGeom>
              <a:avLst/>
              <a:gdLst>
                <a:gd name="T0" fmla="*/ 2147483647 w 306"/>
                <a:gd name="T1" fmla="*/ 2147483647 h 438"/>
                <a:gd name="T2" fmla="*/ 2147483647 w 306"/>
                <a:gd name="T3" fmla="*/ 2147483647 h 438"/>
                <a:gd name="T4" fmla="*/ 2147483647 w 306"/>
                <a:gd name="T5" fmla="*/ 2147483647 h 438"/>
                <a:gd name="T6" fmla="*/ 2147483647 w 306"/>
                <a:gd name="T7" fmla="*/ 2147483647 h 438"/>
                <a:gd name="T8" fmla="*/ 2147483647 w 306"/>
                <a:gd name="T9" fmla="*/ 2147483647 h 438"/>
                <a:gd name="T10" fmla="*/ 2147483647 w 306"/>
                <a:gd name="T11" fmla="*/ 2147483647 h 438"/>
                <a:gd name="T12" fmla="*/ 2147483647 w 306"/>
                <a:gd name="T13" fmla="*/ 2147483647 h 438"/>
                <a:gd name="T14" fmla="*/ 2147483647 w 306"/>
                <a:gd name="T15" fmla="*/ 2147483647 h 438"/>
                <a:gd name="T16" fmla="*/ 2147483647 w 306"/>
                <a:gd name="T17" fmla="*/ 2147483647 h 438"/>
                <a:gd name="T18" fmla="*/ 2147483647 w 306"/>
                <a:gd name="T19" fmla="*/ 2147483647 h 438"/>
                <a:gd name="T20" fmla="*/ 2147483647 w 306"/>
                <a:gd name="T21" fmla="*/ 2147483647 h 438"/>
                <a:gd name="T22" fmla="*/ 2147483647 w 306"/>
                <a:gd name="T23" fmla="*/ 2147483647 h 438"/>
                <a:gd name="T24" fmla="*/ 2147483647 w 306"/>
                <a:gd name="T25" fmla="*/ 2147483647 h 438"/>
                <a:gd name="T26" fmla="*/ 2147483647 w 306"/>
                <a:gd name="T27" fmla="*/ 2147483647 h 438"/>
                <a:gd name="T28" fmla="*/ 2147483647 w 306"/>
                <a:gd name="T29" fmla="*/ 2147483647 h 438"/>
                <a:gd name="T30" fmla="*/ 2147483647 w 306"/>
                <a:gd name="T31" fmla="*/ 2147483647 h 438"/>
                <a:gd name="T32" fmla="*/ 2147483647 w 306"/>
                <a:gd name="T33" fmla="*/ 2147483647 h 438"/>
                <a:gd name="T34" fmla="*/ 2147483647 w 306"/>
                <a:gd name="T35" fmla="*/ 2147483647 h 438"/>
                <a:gd name="T36" fmla="*/ 2147483647 w 306"/>
                <a:gd name="T37" fmla="*/ 2147483647 h 438"/>
                <a:gd name="T38" fmla="*/ 2147483647 w 306"/>
                <a:gd name="T39" fmla="*/ 2147483647 h 438"/>
                <a:gd name="T40" fmla="*/ 2147483647 w 306"/>
                <a:gd name="T41" fmla="*/ 2147483647 h 438"/>
                <a:gd name="T42" fmla="*/ 2147483647 w 306"/>
                <a:gd name="T43" fmla="*/ 2147483647 h 438"/>
                <a:gd name="T44" fmla="*/ 2147483647 w 306"/>
                <a:gd name="T45" fmla="*/ 2147483647 h 438"/>
                <a:gd name="T46" fmla="*/ 2147483647 w 306"/>
                <a:gd name="T47" fmla="*/ 2147483647 h 438"/>
                <a:gd name="T48" fmla="*/ 2147483647 w 306"/>
                <a:gd name="T49" fmla="*/ 2147483647 h 438"/>
                <a:gd name="T50" fmla="*/ 2147483647 w 306"/>
                <a:gd name="T51" fmla="*/ 2147483647 h 438"/>
                <a:gd name="T52" fmla="*/ 2147483647 w 306"/>
                <a:gd name="T53" fmla="*/ 2147483647 h 438"/>
                <a:gd name="T54" fmla="*/ 2147483647 w 306"/>
                <a:gd name="T55" fmla="*/ 2147483647 h 438"/>
                <a:gd name="T56" fmla="*/ 2147483647 w 306"/>
                <a:gd name="T57" fmla="*/ 2147483647 h 438"/>
                <a:gd name="T58" fmla="*/ 2147483647 w 306"/>
                <a:gd name="T59" fmla="*/ 2147483647 h 438"/>
                <a:gd name="T60" fmla="*/ 2147483647 w 306"/>
                <a:gd name="T61" fmla="*/ 2147483647 h 438"/>
                <a:gd name="T62" fmla="*/ 2147483647 w 306"/>
                <a:gd name="T63" fmla="*/ 2147483647 h 438"/>
                <a:gd name="T64" fmla="*/ 2147483647 w 306"/>
                <a:gd name="T65" fmla="*/ 2147483647 h 438"/>
                <a:gd name="T66" fmla="*/ 2147483647 w 306"/>
                <a:gd name="T67" fmla="*/ 2147483647 h 438"/>
                <a:gd name="T68" fmla="*/ 2147483647 w 306"/>
                <a:gd name="T69" fmla="*/ 2147483647 h 438"/>
                <a:gd name="T70" fmla="*/ 2147483647 w 306"/>
                <a:gd name="T71" fmla="*/ 2147483647 h 438"/>
                <a:gd name="T72" fmla="*/ 2147483647 w 306"/>
                <a:gd name="T73" fmla="*/ 2147483647 h 438"/>
                <a:gd name="T74" fmla="*/ 2147483647 w 306"/>
                <a:gd name="T75" fmla="*/ 2147483647 h 438"/>
                <a:gd name="T76" fmla="*/ 2147483647 w 306"/>
                <a:gd name="T77" fmla="*/ 0 h 438"/>
                <a:gd name="T78" fmla="*/ 2147483647 w 306"/>
                <a:gd name="T79" fmla="*/ 2147483647 h 438"/>
                <a:gd name="T80" fmla="*/ 2147483647 w 306"/>
                <a:gd name="T81" fmla="*/ 2147483647 h 438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306"/>
                <a:gd name="T124" fmla="*/ 0 h 438"/>
                <a:gd name="T125" fmla="*/ 306 w 306"/>
                <a:gd name="T126" fmla="*/ 438 h 438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306" h="438">
                  <a:moveTo>
                    <a:pt x="0" y="42"/>
                  </a:moveTo>
                  <a:lnTo>
                    <a:pt x="6" y="138"/>
                  </a:lnTo>
                  <a:lnTo>
                    <a:pt x="18" y="138"/>
                  </a:lnTo>
                  <a:lnTo>
                    <a:pt x="24" y="132"/>
                  </a:lnTo>
                  <a:lnTo>
                    <a:pt x="42" y="132"/>
                  </a:lnTo>
                  <a:lnTo>
                    <a:pt x="54" y="138"/>
                  </a:lnTo>
                  <a:lnTo>
                    <a:pt x="54" y="168"/>
                  </a:lnTo>
                  <a:lnTo>
                    <a:pt x="48" y="180"/>
                  </a:lnTo>
                  <a:lnTo>
                    <a:pt x="48" y="198"/>
                  </a:lnTo>
                  <a:lnTo>
                    <a:pt x="54" y="216"/>
                  </a:lnTo>
                  <a:lnTo>
                    <a:pt x="60" y="228"/>
                  </a:lnTo>
                  <a:lnTo>
                    <a:pt x="66" y="234"/>
                  </a:lnTo>
                  <a:lnTo>
                    <a:pt x="84" y="234"/>
                  </a:lnTo>
                  <a:lnTo>
                    <a:pt x="90" y="228"/>
                  </a:lnTo>
                  <a:lnTo>
                    <a:pt x="90" y="240"/>
                  </a:lnTo>
                  <a:lnTo>
                    <a:pt x="84" y="252"/>
                  </a:lnTo>
                  <a:lnTo>
                    <a:pt x="84" y="282"/>
                  </a:lnTo>
                  <a:lnTo>
                    <a:pt x="96" y="306"/>
                  </a:lnTo>
                  <a:lnTo>
                    <a:pt x="102" y="312"/>
                  </a:lnTo>
                  <a:lnTo>
                    <a:pt x="114" y="318"/>
                  </a:lnTo>
                  <a:lnTo>
                    <a:pt x="132" y="330"/>
                  </a:lnTo>
                  <a:lnTo>
                    <a:pt x="144" y="336"/>
                  </a:lnTo>
                  <a:lnTo>
                    <a:pt x="162" y="354"/>
                  </a:lnTo>
                  <a:lnTo>
                    <a:pt x="168" y="354"/>
                  </a:lnTo>
                  <a:lnTo>
                    <a:pt x="168" y="366"/>
                  </a:lnTo>
                  <a:lnTo>
                    <a:pt x="174" y="372"/>
                  </a:lnTo>
                  <a:lnTo>
                    <a:pt x="174" y="378"/>
                  </a:lnTo>
                  <a:lnTo>
                    <a:pt x="180" y="384"/>
                  </a:lnTo>
                  <a:lnTo>
                    <a:pt x="186" y="384"/>
                  </a:lnTo>
                  <a:lnTo>
                    <a:pt x="198" y="390"/>
                  </a:lnTo>
                  <a:lnTo>
                    <a:pt x="204" y="396"/>
                  </a:lnTo>
                  <a:lnTo>
                    <a:pt x="216" y="396"/>
                  </a:lnTo>
                  <a:lnTo>
                    <a:pt x="222" y="402"/>
                  </a:lnTo>
                  <a:lnTo>
                    <a:pt x="228" y="402"/>
                  </a:lnTo>
                  <a:lnTo>
                    <a:pt x="252" y="438"/>
                  </a:lnTo>
                  <a:lnTo>
                    <a:pt x="300" y="432"/>
                  </a:lnTo>
                  <a:lnTo>
                    <a:pt x="300" y="420"/>
                  </a:lnTo>
                  <a:lnTo>
                    <a:pt x="306" y="408"/>
                  </a:lnTo>
                  <a:lnTo>
                    <a:pt x="306" y="378"/>
                  </a:lnTo>
                  <a:lnTo>
                    <a:pt x="294" y="354"/>
                  </a:lnTo>
                  <a:lnTo>
                    <a:pt x="270" y="330"/>
                  </a:lnTo>
                  <a:lnTo>
                    <a:pt x="264" y="318"/>
                  </a:lnTo>
                  <a:lnTo>
                    <a:pt x="258" y="312"/>
                  </a:lnTo>
                  <a:lnTo>
                    <a:pt x="258" y="288"/>
                  </a:lnTo>
                  <a:lnTo>
                    <a:pt x="252" y="276"/>
                  </a:lnTo>
                  <a:lnTo>
                    <a:pt x="246" y="270"/>
                  </a:lnTo>
                  <a:lnTo>
                    <a:pt x="246" y="258"/>
                  </a:lnTo>
                  <a:lnTo>
                    <a:pt x="252" y="252"/>
                  </a:lnTo>
                  <a:lnTo>
                    <a:pt x="252" y="126"/>
                  </a:lnTo>
                  <a:lnTo>
                    <a:pt x="246" y="114"/>
                  </a:lnTo>
                  <a:lnTo>
                    <a:pt x="222" y="90"/>
                  </a:lnTo>
                  <a:lnTo>
                    <a:pt x="204" y="84"/>
                  </a:lnTo>
                  <a:lnTo>
                    <a:pt x="192" y="72"/>
                  </a:lnTo>
                  <a:lnTo>
                    <a:pt x="180" y="66"/>
                  </a:lnTo>
                  <a:lnTo>
                    <a:pt x="156" y="42"/>
                  </a:lnTo>
                  <a:lnTo>
                    <a:pt x="150" y="54"/>
                  </a:lnTo>
                  <a:lnTo>
                    <a:pt x="144" y="60"/>
                  </a:lnTo>
                  <a:lnTo>
                    <a:pt x="138" y="72"/>
                  </a:lnTo>
                  <a:lnTo>
                    <a:pt x="138" y="78"/>
                  </a:lnTo>
                  <a:lnTo>
                    <a:pt x="132" y="84"/>
                  </a:lnTo>
                  <a:lnTo>
                    <a:pt x="114" y="66"/>
                  </a:lnTo>
                  <a:lnTo>
                    <a:pt x="108" y="66"/>
                  </a:lnTo>
                  <a:lnTo>
                    <a:pt x="102" y="72"/>
                  </a:lnTo>
                  <a:lnTo>
                    <a:pt x="90" y="72"/>
                  </a:lnTo>
                  <a:lnTo>
                    <a:pt x="90" y="78"/>
                  </a:lnTo>
                  <a:lnTo>
                    <a:pt x="72" y="78"/>
                  </a:lnTo>
                  <a:lnTo>
                    <a:pt x="66" y="72"/>
                  </a:lnTo>
                  <a:lnTo>
                    <a:pt x="66" y="66"/>
                  </a:lnTo>
                  <a:lnTo>
                    <a:pt x="78" y="54"/>
                  </a:lnTo>
                  <a:lnTo>
                    <a:pt x="78" y="42"/>
                  </a:lnTo>
                  <a:lnTo>
                    <a:pt x="66" y="42"/>
                  </a:lnTo>
                  <a:lnTo>
                    <a:pt x="66" y="30"/>
                  </a:lnTo>
                  <a:lnTo>
                    <a:pt x="60" y="24"/>
                  </a:lnTo>
                  <a:lnTo>
                    <a:pt x="48" y="18"/>
                  </a:lnTo>
                  <a:lnTo>
                    <a:pt x="30" y="18"/>
                  </a:lnTo>
                  <a:lnTo>
                    <a:pt x="30" y="12"/>
                  </a:lnTo>
                  <a:lnTo>
                    <a:pt x="24" y="0"/>
                  </a:lnTo>
                  <a:lnTo>
                    <a:pt x="12" y="0"/>
                  </a:lnTo>
                  <a:lnTo>
                    <a:pt x="6" y="6"/>
                  </a:lnTo>
                  <a:lnTo>
                    <a:pt x="6" y="18"/>
                  </a:lnTo>
                  <a:lnTo>
                    <a:pt x="12" y="24"/>
                  </a:lnTo>
                  <a:lnTo>
                    <a:pt x="6" y="36"/>
                  </a:lnTo>
                  <a:lnTo>
                    <a:pt x="0" y="42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26" name="Malaysia" descr="© INSCALE GmbH, 05.05.2010&#10;http://www.presentationload.com/">
              <a:extLst>
                <a:ext uri="{FF2B5EF4-FFF2-40B4-BE49-F238E27FC236}">
                  <a16:creationId xmlns:a16="http://schemas.microsoft.com/office/drawing/2014/main" id="{0ADBE680-3054-4A23-B960-095F298249E5}"/>
                </a:ext>
              </a:extLst>
            </p:cNvPr>
            <p:cNvSpPr>
              <a:spLocks/>
            </p:cNvSpPr>
            <p:nvPr/>
          </p:nvSpPr>
          <p:spPr bwMode="gray">
            <a:xfrm>
              <a:off x="9013537" y="4254038"/>
              <a:ext cx="304813" cy="236602"/>
            </a:xfrm>
            <a:custGeom>
              <a:avLst/>
              <a:gdLst>
                <a:gd name="T0" fmla="*/ 2147483647 w 690"/>
                <a:gd name="T1" fmla="*/ 2147483647 h 528"/>
                <a:gd name="T2" fmla="*/ 2147483647 w 690"/>
                <a:gd name="T3" fmla="*/ 2147483647 h 528"/>
                <a:gd name="T4" fmla="*/ 2147483647 w 690"/>
                <a:gd name="T5" fmla="*/ 2147483647 h 528"/>
                <a:gd name="T6" fmla="*/ 2147483647 w 690"/>
                <a:gd name="T7" fmla="*/ 2147483647 h 528"/>
                <a:gd name="T8" fmla="*/ 2147483647 w 690"/>
                <a:gd name="T9" fmla="*/ 2147483647 h 528"/>
                <a:gd name="T10" fmla="*/ 2147483647 w 690"/>
                <a:gd name="T11" fmla="*/ 2147483647 h 528"/>
                <a:gd name="T12" fmla="*/ 2147483647 w 690"/>
                <a:gd name="T13" fmla="*/ 2147483647 h 528"/>
                <a:gd name="T14" fmla="*/ 2147483647 w 690"/>
                <a:gd name="T15" fmla="*/ 2147483647 h 528"/>
                <a:gd name="T16" fmla="*/ 2147483647 w 690"/>
                <a:gd name="T17" fmla="*/ 2147483647 h 528"/>
                <a:gd name="T18" fmla="*/ 2147483647 w 690"/>
                <a:gd name="T19" fmla="*/ 2147483647 h 528"/>
                <a:gd name="T20" fmla="*/ 2147483647 w 690"/>
                <a:gd name="T21" fmla="*/ 2147483647 h 528"/>
                <a:gd name="T22" fmla="*/ 2147483647 w 690"/>
                <a:gd name="T23" fmla="*/ 2147483647 h 528"/>
                <a:gd name="T24" fmla="*/ 2147483647 w 690"/>
                <a:gd name="T25" fmla="*/ 2147483647 h 528"/>
                <a:gd name="T26" fmla="*/ 2147483647 w 690"/>
                <a:gd name="T27" fmla="*/ 2147483647 h 528"/>
                <a:gd name="T28" fmla="*/ 2147483647 w 690"/>
                <a:gd name="T29" fmla="*/ 2147483647 h 528"/>
                <a:gd name="T30" fmla="*/ 2147483647 w 690"/>
                <a:gd name="T31" fmla="*/ 2147483647 h 528"/>
                <a:gd name="T32" fmla="*/ 2147483647 w 690"/>
                <a:gd name="T33" fmla="*/ 2147483647 h 528"/>
                <a:gd name="T34" fmla="*/ 2147483647 w 690"/>
                <a:gd name="T35" fmla="*/ 2147483647 h 528"/>
                <a:gd name="T36" fmla="*/ 2147483647 w 690"/>
                <a:gd name="T37" fmla="*/ 2147483647 h 528"/>
                <a:gd name="T38" fmla="*/ 2147483647 w 690"/>
                <a:gd name="T39" fmla="*/ 2147483647 h 528"/>
                <a:gd name="T40" fmla="*/ 2147483647 w 690"/>
                <a:gd name="T41" fmla="*/ 2147483647 h 528"/>
                <a:gd name="T42" fmla="*/ 2147483647 w 690"/>
                <a:gd name="T43" fmla="*/ 2147483647 h 528"/>
                <a:gd name="T44" fmla="*/ 2147483647 w 690"/>
                <a:gd name="T45" fmla="*/ 2147483647 h 528"/>
                <a:gd name="T46" fmla="*/ 2147483647 w 690"/>
                <a:gd name="T47" fmla="*/ 2147483647 h 528"/>
                <a:gd name="T48" fmla="*/ 2147483647 w 690"/>
                <a:gd name="T49" fmla="*/ 2147483647 h 528"/>
                <a:gd name="T50" fmla="*/ 2147483647 w 690"/>
                <a:gd name="T51" fmla="*/ 2147483647 h 528"/>
                <a:gd name="T52" fmla="*/ 2147483647 w 690"/>
                <a:gd name="T53" fmla="*/ 2147483647 h 528"/>
                <a:gd name="T54" fmla="*/ 2147483647 w 690"/>
                <a:gd name="T55" fmla="*/ 2147483647 h 528"/>
                <a:gd name="T56" fmla="*/ 2147483647 w 690"/>
                <a:gd name="T57" fmla="*/ 2147483647 h 528"/>
                <a:gd name="T58" fmla="*/ 2147483647 w 690"/>
                <a:gd name="T59" fmla="*/ 2147483647 h 528"/>
                <a:gd name="T60" fmla="*/ 2147483647 w 690"/>
                <a:gd name="T61" fmla="*/ 2147483647 h 528"/>
                <a:gd name="T62" fmla="*/ 2147483647 w 690"/>
                <a:gd name="T63" fmla="*/ 2147483647 h 528"/>
                <a:gd name="T64" fmla="*/ 2147483647 w 690"/>
                <a:gd name="T65" fmla="*/ 2147483647 h 528"/>
                <a:gd name="T66" fmla="*/ 2147483647 w 690"/>
                <a:gd name="T67" fmla="*/ 2147483647 h 528"/>
                <a:gd name="T68" fmla="*/ 2147483647 w 690"/>
                <a:gd name="T69" fmla="*/ 2147483647 h 528"/>
                <a:gd name="T70" fmla="*/ 2147483647 w 690"/>
                <a:gd name="T71" fmla="*/ 0 h 528"/>
                <a:gd name="T72" fmla="*/ 2147483647 w 690"/>
                <a:gd name="T73" fmla="*/ 0 h 528"/>
                <a:gd name="T74" fmla="*/ 2147483647 w 690"/>
                <a:gd name="T75" fmla="*/ 2147483647 h 528"/>
                <a:gd name="T76" fmla="*/ 2147483647 w 690"/>
                <a:gd name="T77" fmla="*/ 2147483647 h 528"/>
                <a:gd name="T78" fmla="*/ 2147483647 w 690"/>
                <a:gd name="T79" fmla="*/ 2147483647 h 528"/>
                <a:gd name="T80" fmla="*/ 2147483647 w 690"/>
                <a:gd name="T81" fmla="*/ 2147483647 h 528"/>
                <a:gd name="T82" fmla="*/ 2147483647 w 690"/>
                <a:gd name="T83" fmla="*/ 2147483647 h 528"/>
                <a:gd name="T84" fmla="*/ 2147483647 w 690"/>
                <a:gd name="T85" fmla="*/ 2147483647 h 528"/>
                <a:gd name="T86" fmla="*/ 2147483647 w 690"/>
                <a:gd name="T87" fmla="*/ 2147483647 h 528"/>
                <a:gd name="T88" fmla="*/ 2147483647 w 690"/>
                <a:gd name="T89" fmla="*/ 2147483647 h 528"/>
                <a:gd name="T90" fmla="*/ 2147483647 w 690"/>
                <a:gd name="T91" fmla="*/ 2147483647 h 528"/>
                <a:gd name="T92" fmla="*/ 2147483647 w 690"/>
                <a:gd name="T93" fmla="*/ 2147483647 h 528"/>
                <a:gd name="T94" fmla="*/ 2147483647 w 690"/>
                <a:gd name="T95" fmla="*/ 2147483647 h 528"/>
                <a:gd name="T96" fmla="*/ 2147483647 w 690"/>
                <a:gd name="T97" fmla="*/ 2147483647 h 528"/>
                <a:gd name="T98" fmla="*/ 2147483647 w 690"/>
                <a:gd name="T99" fmla="*/ 2147483647 h 528"/>
                <a:gd name="T100" fmla="*/ 2147483647 w 690"/>
                <a:gd name="T101" fmla="*/ 2147483647 h 528"/>
                <a:gd name="T102" fmla="*/ 2147483647 w 690"/>
                <a:gd name="T103" fmla="*/ 2147483647 h 528"/>
                <a:gd name="T104" fmla="*/ 2147483647 w 690"/>
                <a:gd name="T105" fmla="*/ 2147483647 h 528"/>
                <a:gd name="T106" fmla="*/ 2147483647 w 690"/>
                <a:gd name="T107" fmla="*/ 2147483647 h 528"/>
                <a:gd name="T108" fmla="*/ 2147483647 w 690"/>
                <a:gd name="T109" fmla="*/ 2147483647 h 528"/>
                <a:gd name="T110" fmla="*/ 2147483647 w 690"/>
                <a:gd name="T111" fmla="*/ 2147483647 h 528"/>
                <a:gd name="T112" fmla="*/ 2147483647 w 690"/>
                <a:gd name="T113" fmla="*/ 2147483647 h 528"/>
                <a:gd name="T114" fmla="*/ 0 w 690"/>
                <a:gd name="T115" fmla="*/ 2147483647 h 528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690"/>
                <a:gd name="T175" fmla="*/ 0 h 528"/>
                <a:gd name="T176" fmla="*/ 690 w 690"/>
                <a:gd name="T177" fmla="*/ 528 h 528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690" h="528">
                  <a:moveTo>
                    <a:pt x="12" y="504"/>
                  </a:moveTo>
                  <a:lnTo>
                    <a:pt x="24" y="510"/>
                  </a:lnTo>
                  <a:lnTo>
                    <a:pt x="30" y="516"/>
                  </a:lnTo>
                  <a:lnTo>
                    <a:pt x="54" y="528"/>
                  </a:lnTo>
                  <a:lnTo>
                    <a:pt x="60" y="528"/>
                  </a:lnTo>
                  <a:lnTo>
                    <a:pt x="78" y="510"/>
                  </a:lnTo>
                  <a:lnTo>
                    <a:pt x="102" y="510"/>
                  </a:lnTo>
                  <a:lnTo>
                    <a:pt x="120" y="516"/>
                  </a:lnTo>
                  <a:lnTo>
                    <a:pt x="144" y="516"/>
                  </a:lnTo>
                  <a:lnTo>
                    <a:pt x="174" y="486"/>
                  </a:lnTo>
                  <a:lnTo>
                    <a:pt x="180" y="474"/>
                  </a:lnTo>
                  <a:lnTo>
                    <a:pt x="222" y="474"/>
                  </a:lnTo>
                  <a:lnTo>
                    <a:pt x="234" y="486"/>
                  </a:lnTo>
                  <a:lnTo>
                    <a:pt x="258" y="498"/>
                  </a:lnTo>
                  <a:lnTo>
                    <a:pt x="264" y="504"/>
                  </a:lnTo>
                  <a:lnTo>
                    <a:pt x="270" y="504"/>
                  </a:lnTo>
                  <a:lnTo>
                    <a:pt x="282" y="492"/>
                  </a:lnTo>
                  <a:lnTo>
                    <a:pt x="294" y="486"/>
                  </a:lnTo>
                  <a:lnTo>
                    <a:pt x="300" y="480"/>
                  </a:lnTo>
                  <a:lnTo>
                    <a:pt x="324" y="480"/>
                  </a:lnTo>
                  <a:lnTo>
                    <a:pt x="354" y="444"/>
                  </a:lnTo>
                  <a:lnTo>
                    <a:pt x="348" y="432"/>
                  </a:lnTo>
                  <a:lnTo>
                    <a:pt x="384" y="402"/>
                  </a:lnTo>
                  <a:lnTo>
                    <a:pt x="378" y="390"/>
                  </a:lnTo>
                  <a:lnTo>
                    <a:pt x="372" y="384"/>
                  </a:lnTo>
                  <a:lnTo>
                    <a:pt x="372" y="360"/>
                  </a:lnTo>
                  <a:lnTo>
                    <a:pt x="378" y="354"/>
                  </a:lnTo>
                  <a:lnTo>
                    <a:pt x="396" y="354"/>
                  </a:lnTo>
                  <a:lnTo>
                    <a:pt x="402" y="342"/>
                  </a:lnTo>
                  <a:lnTo>
                    <a:pt x="402" y="336"/>
                  </a:lnTo>
                  <a:lnTo>
                    <a:pt x="408" y="318"/>
                  </a:lnTo>
                  <a:lnTo>
                    <a:pt x="408" y="264"/>
                  </a:lnTo>
                  <a:lnTo>
                    <a:pt x="414" y="252"/>
                  </a:lnTo>
                  <a:lnTo>
                    <a:pt x="420" y="246"/>
                  </a:lnTo>
                  <a:lnTo>
                    <a:pt x="516" y="246"/>
                  </a:lnTo>
                  <a:lnTo>
                    <a:pt x="540" y="270"/>
                  </a:lnTo>
                  <a:lnTo>
                    <a:pt x="552" y="276"/>
                  </a:lnTo>
                  <a:lnTo>
                    <a:pt x="558" y="282"/>
                  </a:lnTo>
                  <a:lnTo>
                    <a:pt x="576" y="276"/>
                  </a:lnTo>
                  <a:lnTo>
                    <a:pt x="564" y="216"/>
                  </a:lnTo>
                  <a:lnTo>
                    <a:pt x="576" y="222"/>
                  </a:lnTo>
                  <a:lnTo>
                    <a:pt x="582" y="234"/>
                  </a:lnTo>
                  <a:lnTo>
                    <a:pt x="594" y="240"/>
                  </a:lnTo>
                  <a:lnTo>
                    <a:pt x="636" y="240"/>
                  </a:lnTo>
                  <a:lnTo>
                    <a:pt x="630" y="234"/>
                  </a:lnTo>
                  <a:lnTo>
                    <a:pt x="624" y="222"/>
                  </a:lnTo>
                  <a:lnTo>
                    <a:pt x="618" y="216"/>
                  </a:lnTo>
                  <a:lnTo>
                    <a:pt x="606" y="192"/>
                  </a:lnTo>
                  <a:lnTo>
                    <a:pt x="606" y="186"/>
                  </a:lnTo>
                  <a:lnTo>
                    <a:pt x="612" y="180"/>
                  </a:lnTo>
                  <a:lnTo>
                    <a:pt x="624" y="180"/>
                  </a:lnTo>
                  <a:lnTo>
                    <a:pt x="642" y="186"/>
                  </a:lnTo>
                  <a:lnTo>
                    <a:pt x="654" y="186"/>
                  </a:lnTo>
                  <a:lnTo>
                    <a:pt x="660" y="192"/>
                  </a:lnTo>
                  <a:lnTo>
                    <a:pt x="666" y="192"/>
                  </a:lnTo>
                  <a:lnTo>
                    <a:pt x="690" y="162"/>
                  </a:lnTo>
                  <a:lnTo>
                    <a:pt x="666" y="156"/>
                  </a:lnTo>
                  <a:lnTo>
                    <a:pt x="660" y="144"/>
                  </a:lnTo>
                  <a:lnTo>
                    <a:pt x="642" y="126"/>
                  </a:lnTo>
                  <a:lnTo>
                    <a:pt x="630" y="120"/>
                  </a:lnTo>
                  <a:lnTo>
                    <a:pt x="612" y="120"/>
                  </a:lnTo>
                  <a:lnTo>
                    <a:pt x="600" y="114"/>
                  </a:lnTo>
                  <a:lnTo>
                    <a:pt x="588" y="114"/>
                  </a:lnTo>
                  <a:lnTo>
                    <a:pt x="588" y="108"/>
                  </a:lnTo>
                  <a:lnTo>
                    <a:pt x="582" y="102"/>
                  </a:lnTo>
                  <a:lnTo>
                    <a:pt x="582" y="90"/>
                  </a:lnTo>
                  <a:lnTo>
                    <a:pt x="576" y="78"/>
                  </a:lnTo>
                  <a:lnTo>
                    <a:pt x="564" y="66"/>
                  </a:lnTo>
                  <a:lnTo>
                    <a:pt x="540" y="54"/>
                  </a:lnTo>
                  <a:lnTo>
                    <a:pt x="534" y="60"/>
                  </a:lnTo>
                  <a:lnTo>
                    <a:pt x="528" y="60"/>
                  </a:lnTo>
                  <a:lnTo>
                    <a:pt x="510" y="0"/>
                  </a:lnTo>
                  <a:lnTo>
                    <a:pt x="504" y="18"/>
                  </a:lnTo>
                  <a:lnTo>
                    <a:pt x="492" y="0"/>
                  </a:lnTo>
                  <a:lnTo>
                    <a:pt x="480" y="60"/>
                  </a:lnTo>
                  <a:lnTo>
                    <a:pt x="468" y="66"/>
                  </a:lnTo>
                  <a:lnTo>
                    <a:pt x="462" y="66"/>
                  </a:lnTo>
                  <a:lnTo>
                    <a:pt x="450" y="72"/>
                  </a:lnTo>
                  <a:lnTo>
                    <a:pt x="438" y="96"/>
                  </a:lnTo>
                  <a:lnTo>
                    <a:pt x="438" y="114"/>
                  </a:lnTo>
                  <a:lnTo>
                    <a:pt x="408" y="126"/>
                  </a:lnTo>
                  <a:lnTo>
                    <a:pt x="420" y="162"/>
                  </a:lnTo>
                  <a:lnTo>
                    <a:pt x="408" y="162"/>
                  </a:lnTo>
                  <a:lnTo>
                    <a:pt x="390" y="156"/>
                  </a:lnTo>
                  <a:lnTo>
                    <a:pt x="378" y="156"/>
                  </a:lnTo>
                  <a:lnTo>
                    <a:pt x="360" y="150"/>
                  </a:lnTo>
                  <a:lnTo>
                    <a:pt x="354" y="150"/>
                  </a:lnTo>
                  <a:lnTo>
                    <a:pt x="342" y="156"/>
                  </a:lnTo>
                  <a:lnTo>
                    <a:pt x="342" y="168"/>
                  </a:lnTo>
                  <a:lnTo>
                    <a:pt x="336" y="180"/>
                  </a:lnTo>
                  <a:lnTo>
                    <a:pt x="336" y="204"/>
                  </a:lnTo>
                  <a:lnTo>
                    <a:pt x="294" y="246"/>
                  </a:lnTo>
                  <a:lnTo>
                    <a:pt x="294" y="258"/>
                  </a:lnTo>
                  <a:lnTo>
                    <a:pt x="282" y="294"/>
                  </a:lnTo>
                  <a:lnTo>
                    <a:pt x="276" y="306"/>
                  </a:lnTo>
                  <a:lnTo>
                    <a:pt x="264" y="318"/>
                  </a:lnTo>
                  <a:lnTo>
                    <a:pt x="228" y="336"/>
                  </a:lnTo>
                  <a:lnTo>
                    <a:pt x="186" y="342"/>
                  </a:lnTo>
                  <a:lnTo>
                    <a:pt x="162" y="348"/>
                  </a:lnTo>
                  <a:lnTo>
                    <a:pt x="156" y="354"/>
                  </a:lnTo>
                  <a:lnTo>
                    <a:pt x="132" y="366"/>
                  </a:lnTo>
                  <a:lnTo>
                    <a:pt x="114" y="384"/>
                  </a:lnTo>
                  <a:lnTo>
                    <a:pt x="102" y="390"/>
                  </a:lnTo>
                  <a:lnTo>
                    <a:pt x="84" y="426"/>
                  </a:lnTo>
                  <a:lnTo>
                    <a:pt x="102" y="444"/>
                  </a:lnTo>
                  <a:lnTo>
                    <a:pt x="102" y="462"/>
                  </a:lnTo>
                  <a:lnTo>
                    <a:pt x="96" y="474"/>
                  </a:lnTo>
                  <a:lnTo>
                    <a:pt x="84" y="480"/>
                  </a:lnTo>
                  <a:lnTo>
                    <a:pt x="72" y="480"/>
                  </a:lnTo>
                  <a:lnTo>
                    <a:pt x="48" y="468"/>
                  </a:lnTo>
                  <a:lnTo>
                    <a:pt x="42" y="462"/>
                  </a:lnTo>
                  <a:lnTo>
                    <a:pt x="30" y="456"/>
                  </a:lnTo>
                  <a:lnTo>
                    <a:pt x="24" y="456"/>
                  </a:lnTo>
                  <a:lnTo>
                    <a:pt x="12" y="462"/>
                  </a:lnTo>
                  <a:lnTo>
                    <a:pt x="0" y="474"/>
                  </a:lnTo>
                  <a:lnTo>
                    <a:pt x="0" y="492"/>
                  </a:lnTo>
                  <a:lnTo>
                    <a:pt x="12" y="504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27" name="Indonesia" descr="© INSCALE GmbH, 05.05.2010&#10;http://www.presentationload.com/">
              <a:extLst>
                <a:ext uri="{FF2B5EF4-FFF2-40B4-BE49-F238E27FC236}">
                  <a16:creationId xmlns:a16="http://schemas.microsoft.com/office/drawing/2014/main" id="{44B50550-AB1A-48D3-9BEE-BEE84744CE93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8548380" y="4315968"/>
              <a:ext cx="1446275" cy="584358"/>
            </a:xfrm>
            <a:custGeom>
              <a:avLst/>
              <a:gdLst>
                <a:gd name="T0" fmla="*/ 2147483647 w 3264"/>
                <a:gd name="T1" fmla="*/ 2147483647 h 1302"/>
                <a:gd name="T2" fmla="*/ 2147483647 w 3264"/>
                <a:gd name="T3" fmla="*/ 2147483647 h 1302"/>
                <a:gd name="T4" fmla="*/ 2147483647 w 3264"/>
                <a:gd name="T5" fmla="*/ 2147483647 h 1302"/>
                <a:gd name="T6" fmla="*/ 2147483647 w 3264"/>
                <a:gd name="T7" fmla="*/ 2147483647 h 1302"/>
                <a:gd name="T8" fmla="*/ 2147483647 w 3264"/>
                <a:gd name="T9" fmla="*/ 2147483647 h 1302"/>
                <a:gd name="T10" fmla="*/ 2147483647 w 3264"/>
                <a:gd name="T11" fmla="*/ 2147483647 h 1302"/>
                <a:gd name="T12" fmla="*/ 2147483647 w 3264"/>
                <a:gd name="T13" fmla="*/ 2147483647 h 1302"/>
                <a:gd name="T14" fmla="*/ 2147483647 w 3264"/>
                <a:gd name="T15" fmla="*/ 2147483647 h 1302"/>
                <a:gd name="T16" fmla="*/ 2147483647 w 3264"/>
                <a:gd name="T17" fmla="*/ 2147483647 h 1302"/>
                <a:gd name="T18" fmla="*/ 2147483647 w 3264"/>
                <a:gd name="T19" fmla="*/ 2147483647 h 1302"/>
                <a:gd name="T20" fmla="*/ 2147483647 w 3264"/>
                <a:gd name="T21" fmla="*/ 2147483647 h 1302"/>
                <a:gd name="T22" fmla="*/ 2147483647 w 3264"/>
                <a:gd name="T23" fmla="*/ 2147483647 h 1302"/>
                <a:gd name="T24" fmla="*/ 2147483647 w 3264"/>
                <a:gd name="T25" fmla="*/ 2147483647 h 1302"/>
                <a:gd name="T26" fmla="*/ 2147483647 w 3264"/>
                <a:gd name="T27" fmla="*/ 2147483647 h 1302"/>
                <a:gd name="T28" fmla="*/ 2147483647 w 3264"/>
                <a:gd name="T29" fmla="*/ 2147483647 h 1302"/>
                <a:gd name="T30" fmla="*/ 2147483647 w 3264"/>
                <a:gd name="T31" fmla="*/ 2147483647 h 1302"/>
                <a:gd name="T32" fmla="*/ 2147483647 w 3264"/>
                <a:gd name="T33" fmla="*/ 2147483647 h 1302"/>
                <a:gd name="T34" fmla="*/ 2147483647 w 3264"/>
                <a:gd name="T35" fmla="*/ 2147483647 h 1302"/>
                <a:gd name="T36" fmla="*/ 2147483647 w 3264"/>
                <a:gd name="T37" fmla="*/ 2147483647 h 1302"/>
                <a:gd name="T38" fmla="*/ 2147483647 w 3264"/>
                <a:gd name="T39" fmla="*/ 2147483647 h 1302"/>
                <a:gd name="T40" fmla="*/ 2147483647 w 3264"/>
                <a:gd name="T41" fmla="*/ 2147483647 h 1302"/>
                <a:gd name="T42" fmla="*/ 2147483647 w 3264"/>
                <a:gd name="T43" fmla="*/ 2147483647 h 1302"/>
                <a:gd name="T44" fmla="*/ 2147483647 w 3264"/>
                <a:gd name="T45" fmla="*/ 2147483647 h 1302"/>
                <a:gd name="T46" fmla="*/ 2147483647 w 3264"/>
                <a:gd name="T47" fmla="*/ 2147483647 h 1302"/>
                <a:gd name="T48" fmla="*/ 2147483647 w 3264"/>
                <a:gd name="T49" fmla="*/ 2147483647 h 1302"/>
                <a:gd name="T50" fmla="*/ 2147483647 w 3264"/>
                <a:gd name="T51" fmla="*/ 2147483647 h 1302"/>
                <a:gd name="T52" fmla="*/ 2147483647 w 3264"/>
                <a:gd name="T53" fmla="*/ 2147483647 h 1302"/>
                <a:gd name="T54" fmla="*/ 2147483647 w 3264"/>
                <a:gd name="T55" fmla="*/ 2147483647 h 1302"/>
                <a:gd name="T56" fmla="*/ 2147483647 w 3264"/>
                <a:gd name="T57" fmla="*/ 2147483647 h 1302"/>
                <a:gd name="T58" fmla="*/ 2147483647 w 3264"/>
                <a:gd name="T59" fmla="*/ 2147483647 h 1302"/>
                <a:gd name="T60" fmla="*/ 2147483647 w 3264"/>
                <a:gd name="T61" fmla="*/ 2147483647 h 1302"/>
                <a:gd name="T62" fmla="*/ 2147483647 w 3264"/>
                <a:gd name="T63" fmla="*/ 2147483647 h 1302"/>
                <a:gd name="T64" fmla="*/ 2147483647 w 3264"/>
                <a:gd name="T65" fmla="*/ 2147483647 h 1302"/>
                <a:gd name="T66" fmla="*/ 2147483647 w 3264"/>
                <a:gd name="T67" fmla="*/ 2147483647 h 1302"/>
                <a:gd name="T68" fmla="*/ 2147483647 w 3264"/>
                <a:gd name="T69" fmla="*/ 2147483647 h 1302"/>
                <a:gd name="T70" fmla="*/ 2147483647 w 3264"/>
                <a:gd name="T71" fmla="*/ 2147483647 h 1302"/>
                <a:gd name="T72" fmla="*/ 2147483647 w 3264"/>
                <a:gd name="T73" fmla="*/ 2147483647 h 1302"/>
                <a:gd name="T74" fmla="*/ 2147483647 w 3264"/>
                <a:gd name="T75" fmla="*/ 2147483647 h 1302"/>
                <a:gd name="T76" fmla="*/ 2147483647 w 3264"/>
                <a:gd name="T77" fmla="*/ 2147483647 h 1302"/>
                <a:gd name="T78" fmla="*/ 2147483647 w 3264"/>
                <a:gd name="T79" fmla="*/ 2147483647 h 1302"/>
                <a:gd name="T80" fmla="*/ 2147483647 w 3264"/>
                <a:gd name="T81" fmla="*/ 2147483647 h 1302"/>
                <a:gd name="T82" fmla="*/ 2147483647 w 3264"/>
                <a:gd name="T83" fmla="*/ 2147483647 h 1302"/>
                <a:gd name="T84" fmla="*/ 2147483647 w 3264"/>
                <a:gd name="T85" fmla="*/ 2147483647 h 1302"/>
                <a:gd name="T86" fmla="*/ 2147483647 w 3264"/>
                <a:gd name="T87" fmla="*/ 2147483647 h 1302"/>
                <a:gd name="T88" fmla="*/ 2147483647 w 3264"/>
                <a:gd name="T89" fmla="*/ 2147483647 h 1302"/>
                <a:gd name="T90" fmla="*/ 2147483647 w 3264"/>
                <a:gd name="T91" fmla="*/ 2147483647 h 1302"/>
                <a:gd name="T92" fmla="*/ 2147483647 w 3264"/>
                <a:gd name="T93" fmla="*/ 2147483647 h 1302"/>
                <a:gd name="T94" fmla="*/ 2147483647 w 3264"/>
                <a:gd name="T95" fmla="*/ 2147483647 h 1302"/>
                <a:gd name="T96" fmla="*/ 2147483647 w 3264"/>
                <a:gd name="T97" fmla="*/ 2147483647 h 1302"/>
                <a:gd name="T98" fmla="*/ 2147483647 w 3264"/>
                <a:gd name="T99" fmla="*/ 2147483647 h 1302"/>
                <a:gd name="T100" fmla="*/ 2147483647 w 3264"/>
                <a:gd name="T101" fmla="*/ 2147483647 h 1302"/>
                <a:gd name="T102" fmla="*/ 2147483647 w 3264"/>
                <a:gd name="T103" fmla="*/ 2147483647 h 1302"/>
                <a:gd name="T104" fmla="*/ 2147483647 w 3264"/>
                <a:gd name="T105" fmla="*/ 2147483647 h 1302"/>
                <a:gd name="T106" fmla="*/ 2147483647 w 3264"/>
                <a:gd name="T107" fmla="*/ 2147483647 h 1302"/>
                <a:gd name="T108" fmla="*/ 2147483647 w 3264"/>
                <a:gd name="T109" fmla="*/ 2147483647 h 1302"/>
                <a:gd name="T110" fmla="*/ 2147483647 w 3264"/>
                <a:gd name="T111" fmla="*/ 2147483647 h 1302"/>
                <a:gd name="T112" fmla="*/ 2147483647 w 3264"/>
                <a:gd name="T113" fmla="*/ 2147483647 h 1302"/>
                <a:gd name="T114" fmla="*/ 2147483647 w 3264"/>
                <a:gd name="T115" fmla="*/ 2147483647 h 1302"/>
                <a:gd name="T116" fmla="*/ 2147483647 w 3264"/>
                <a:gd name="T117" fmla="*/ 2147483647 h 1302"/>
                <a:gd name="T118" fmla="*/ 2147483647 w 3264"/>
                <a:gd name="T119" fmla="*/ 2147483647 h 1302"/>
                <a:gd name="T120" fmla="*/ 2147483647 w 3264"/>
                <a:gd name="T121" fmla="*/ 2147483647 h 1302"/>
                <a:gd name="T122" fmla="*/ 2147483647 w 3264"/>
                <a:gd name="T123" fmla="*/ 2147483647 h 1302"/>
                <a:gd name="T124" fmla="*/ 2147483647 w 3264"/>
                <a:gd name="T125" fmla="*/ 2147483647 h 1302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3264"/>
                <a:gd name="T190" fmla="*/ 0 h 1302"/>
                <a:gd name="T191" fmla="*/ 3264 w 3264"/>
                <a:gd name="T192" fmla="*/ 1302 h 1302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3264" h="1302">
                  <a:moveTo>
                    <a:pt x="1788" y="984"/>
                  </a:moveTo>
                  <a:lnTo>
                    <a:pt x="1806" y="978"/>
                  </a:lnTo>
                  <a:lnTo>
                    <a:pt x="1818" y="954"/>
                  </a:lnTo>
                  <a:lnTo>
                    <a:pt x="1812" y="930"/>
                  </a:lnTo>
                  <a:lnTo>
                    <a:pt x="1788" y="984"/>
                  </a:lnTo>
                  <a:close/>
                  <a:moveTo>
                    <a:pt x="672" y="462"/>
                  </a:moveTo>
                  <a:lnTo>
                    <a:pt x="702" y="480"/>
                  </a:lnTo>
                  <a:lnTo>
                    <a:pt x="702" y="450"/>
                  </a:lnTo>
                  <a:lnTo>
                    <a:pt x="672" y="426"/>
                  </a:lnTo>
                  <a:lnTo>
                    <a:pt x="672" y="462"/>
                  </a:lnTo>
                  <a:close/>
                  <a:moveTo>
                    <a:pt x="678" y="492"/>
                  </a:moveTo>
                  <a:lnTo>
                    <a:pt x="654" y="516"/>
                  </a:lnTo>
                  <a:lnTo>
                    <a:pt x="678" y="546"/>
                  </a:lnTo>
                  <a:lnTo>
                    <a:pt x="678" y="492"/>
                  </a:lnTo>
                  <a:close/>
                  <a:moveTo>
                    <a:pt x="906" y="714"/>
                  </a:moveTo>
                  <a:lnTo>
                    <a:pt x="930" y="732"/>
                  </a:lnTo>
                  <a:lnTo>
                    <a:pt x="936" y="708"/>
                  </a:lnTo>
                  <a:lnTo>
                    <a:pt x="936" y="702"/>
                  </a:lnTo>
                  <a:lnTo>
                    <a:pt x="930" y="696"/>
                  </a:lnTo>
                  <a:lnTo>
                    <a:pt x="930" y="690"/>
                  </a:lnTo>
                  <a:lnTo>
                    <a:pt x="912" y="672"/>
                  </a:lnTo>
                  <a:lnTo>
                    <a:pt x="900" y="666"/>
                  </a:lnTo>
                  <a:lnTo>
                    <a:pt x="888" y="666"/>
                  </a:lnTo>
                  <a:lnTo>
                    <a:pt x="882" y="672"/>
                  </a:lnTo>
                  <a:lnTo>
                    <a:pt x="876" y="684"/>
                  </a:lnTo>
                  <a:lnTo>
                    <a:pt x="882" y="696"/>
                  </a:lnTo>
                  <a:lnTo>
                    <a:pt x="882" y="708"/>
                  </a:lnTo>
                  <a:lnTo>
                    <a:pt x="888" y="720"/>
                  </a:lnTo>
                  <a:lnTo>
                    <a:pt x="906" y="714"/>
                  </a:lnTo>
                  <a:close/>
                  <a:moveTo>
                    <a:pt x="684" y="372"/>
                  </a:moveTo>
                  <a:lnTo>
                    <a:pt x="672" y="360"/>
                  </a:lnTo>
                  <a:lnTo>
                    <a:pt x="660" y="372"/>
                  </a:lnTo>
                  <a:lnTo>
                    <a:pt x="672" y="396"/>
                  </a:lnTo>
                  <a:lnTo>
                    <a:pt x="684" y="396"/>
                  </a:lnTo>
                  <a:lnTo>
                    <a:pt x="684" y="372"/>
                  </a:lnTo>
                  <a:close/>
                  <a:moveTo>
                    <a:pt x="750" y="624"/>
                  </a:moveTo>
                  <a:lnTo>
                    <a:pt x="750" y="630"/>
                  </a:lnTo>
                  <a:lnTo>
                    <a:pt x="756" y="636"/>
                  </a:lnTo>
                  <a:lnTo>
                    <a:pt x="756" y="648"/>
                  </a:lnTo>
                  <a:lnTo>
                    <a:pt x="774" y="684"/>
                  </a:lnTo>
                  <a:lnTo>
                    <a:pt x="786" y="690"/>
                  </a:lnTo>
                  <a:lnTo>
                    <a:pt x="804" y="696"/>
                  </a:lnTo>
                  <a:lnTo>
                    <a:pt x="816" y="702"/>
                  </a:lnTo>
                  <a:lnTo>
                    <a:pt x="834" y="702"/>
                  </a:lnTo>
                  <a:lnTo>
                    <a:pt x="828" y="660"/>
                  </a:lnTo>
                  <a:lnTo>
                    <a:pt x="810" y="648"/>
                  </a:lnTo>
                  <a:lnTo>
                    <a:pt x="810" y="618"/>
                  </a:lnTo>
                  <a:lnTo>
                    <a:pt x="804" y="606"/>
                  </a:lnTo>
                  <a:lnTo>
                    <a:pt x="792" y="600"/>
                  </a:lnTo>
                  <a:lnTo>
                    <a:pt x="786" y="588"/>
                  </a:lnTo>
                  <a:lnTo>
                    <a:pt x="768" y="582"/>
                  </a:lnTo>
                  <a:lnTo>
                    <a:pt x="756" y="576"/>
                  </a:lnTo>
                  <a:lnTo>
                    <a:pt x="732" y="576"/>
                  </a:lnTo>
                  <a:lnTo>
                    <a:pt x="732" y="582"/>
                  </a:lnTo>
                  <a:lnTo>
                    <a:pt x="726" y="588"/>
                  </a:lnTo>
                  <a:lnTo>
                    <a:pt x="726" y="600"/>
                  </a:lnTo>
                  <a:lnTo>
                    <a:pt x="714" y="600"/>
                  </a:lnTo>
                  <a:lnTo>
                    <a:pt x="714" y="606"/>
                  </a:lnTo>
                  <a:lnTo>
                    <a:pt x="708" y="612"/>
                  </a:lnTo>
                  <a:lnTo>
                    <a:pt x="714" y="624"/>
                  </a:lnTo>
                  <a:lnTo>
                    <a:pt x="750" y="624"/>
                  </a:lnTo>
                  <a:close/>
                  <a:moveTo>
                    <a:pt x="246" y="438"/>
                  </a:moveTo>
                  <a:lnTo>
                    <a:pt x="222" y="462"/>
                  </a:lnTo>
                  <a:lnTo>
                    <a:pt x="234" y="492"/>
                  </a:lnTo>
                  <a:lnTo>
                    <a:pt x="234" y="498"/>
                  </a:lnTo>
                  <a:lnTo>
                    <a:pt x="228" y="504"/>
                  </a:lnTo>
                  <a:lnTo>
                    <a:pt x="228" y="510"/>
                  </a:lnTo>
                  <a:lnTo>
                    <a:pt x="240" y="510"/>
                  </a:lnTo>
                  <a:lnTo>
                    <a:pt x="246" y="504"/>
                  </a:lnTo>
                  <a:lnTo>
                    <a:pt x="246" y="468"/>
                  </a:lnTo>
                  <a:lnTo>
                    <a:pt x="252" y="456"/>
                  </a:lnTo>
                  <a:lnTo>
                    <a:pt x="246" y="438"/>
                  </a:lnTo>
                  <a:close/>
                  <a:moveTo>
                    <a:pt x="264" y="534"/>
                  </a:moveTo>
                  <a:lnTo>
                    <a:pt x="258" y="546"/>
                  </a:lnTo>
                  <a:lnTo>
                    <a:pt x="258" y="588"/>
                  </a:lnTo>
                  <a:lnTo>
                    <a:pt x="264" y="600"/>
                  </a:lnTo>
                  <a:lnTo>
                    <a:pt x="276" y="612"/>
                  </a:lnTo>
                  <a:lnTo>
                    <a:pt x="288" y="612"/>
                  </a:lnTo>
                  <a:lnTo>
                    <a:pt x="294" y="606"/>
                  </a:lnTo>
                  <a:lnTo>
                    <a:pt x="294" y="588"/>
                  </a:lnTo>
                  <a:lnTo>
                    <a:pt x="288" y="576"/>
                  </a:lnTo>
                  <a:lnTo>
                    <a:pt x="282" y="558"/>
                  </a:lnTo>
                  <a:lnTo>
                    <a:pt x="282" y="546"/>
                  </a:lnTo>
                  <a:lnTo>
                    <a:pt x="276" y="534"/>
                  </a:lnTo>
                  <a:lnTo>
                    <a:pt x="264" y="534"/>
                  </a:lnTo>
                  <a:close/>
                  <a:moveTo>
                    <a:pt x="48" y="222"/>
                  </a:moveTo>
                  <a:lnTo>
                    <a:pt x="42" y="228"/>
                  </a:lnTo>
                  <a:lnTo>
                    <a:pt x="42" y="246"/>
                  </a:lnTo>
                  <a:lnTo>
                    <a:pt x="48" y="258"/>
                  </a:lnTo>
                  <a:lnTo>
                    <a:pt x="66" y="258"/>
                  </a:lnTo>
                  <a:lnTo>
                    <a:pt x="84" y="276"/>
                  </a:lnTo>
                  <a:lnTo>
                    <a:pt x="90" y="270"/>
                  </a:lnTo>
                  <a:lnTo>
                    <a:pt x="90" y="252"/>
                  </a:lnTo>
                  <a:lnTo>
                    <a:pt x="78" y="246"/>
                  </a:lnTo>
                  <a:lnTo>
                    <a:pt x="72" y="234"/>
                  </a:lnTo>
                  <a:lnTo>
                    <a:pt x="60" y="228"/>
                  </a:lnTo>
                  <a:lnTo>
                    <a:pt x="54" y="222"/>
                  </a:lnTo>
                  <a:lnTo>
                    <a:pt x="48" y="222"/>
                  </a:lnTo>
                  <a:close/>
                  <a:moveTo>
                    <a:pt x="162" y="330"/>
                  </a:moveTo>
                  <a:lnTo>
                    <a:pt x="156" y="330"/>
                  </a:lnTo>
                  <a:lnTo>
                    <a:pt x="144" y="342"/>
                  </a:lnTo>
                  <a:lnTo>
                    <a:pt x="144" y="354"/>
                  </a:lnTo>
                  <a:lnTo>
                    <a:pt x="156" y="366"/>
                  </a:lnTo>
                  <a:lnTo>
                    <a:pt x="162" y="378"/>
                  </a:lnTo>
                  <a:lnTo>
                    <a:pt x="174" y="390"/>
                  </a:lnTo>
                  <a:lnTo>
                    <a:pt x="180" y="402"/>
                  </a:lnTo>
                  <a:lnTo>
                    <a:pt x="192" y="414"/>
                  </a:lnTo>
                  <a:lnTo>
                    <a:pt x="198" y="408"/>
                  </a:lnTo>
                  <a:lnTo>
                    <a:pt x="198" y="402"/>
                  </a:lnTo>
                  <a:lnTo>
                    <a:pt x="204" y="390"/>
                  </a:lnTo>
                  <a:lnTo>
                    <a:pt x="204" y="384"/>
                  </a:lnTo>
                  <a:lnTo>
                    <a:pt x="198" y="372"/>
                  </a:lnTo>
                  <a:lnTo>
                    <a:pt x="198" y="366"/>
                  </a:lnTo>
                  <a:lnTo>
                    <a:pt x="192" y="360"/>
                  </a:lnTo>
                  <a:lnTo>
                    <a:pt x="186" y="348"/>
                  </a:lnTo>
                  <a:lnTo>
                    <a:pt x="180" y="342"/>
                  </a:lnTo>
                  <a:lnTo>
                    <a:pt x="168" y="336"/>
                  </a:lnTo>
                  <a:lnTo>
                    <a:pt x="162" y="330"/>
                  </a:lnTo>
                  <a:close/>
                  <a:moveTo>
                    <a:pt x="2574" y="486"/>
                  </a:moveTo>
                  <a:lnTo>
                    <a:pt x="2574" y="474"/>
                  </a:lnTo>
                  <a:lnTo>
                    <a:pt x="2568" y="474"/>
                  </a:lnTo>
                  <a:lnTo>
                    <a:pt x="2556" y="468"/>
                  </a:lnTo>
                  <a:lnTo>
                    <a:pt x="2520" y="468"/>
                  </a:lnTo>
                  <a:lnTo>
                    <a:pt x="2514" y="474"/>
                  </a:lnTo>
                  <a:lnTo>
                    <a:pt x="2520" y="498"/>
                  </a:lnTo>
                  <a:lnTo>
                    <a:pt x="2526" y="498"/>
                  </a:lnTo>
                  <a:lnTo>
                    <a:pt x="2538" y="492"/>
                  </a:lnTo>
                  <a:lnTo>
                    <a:pt x="2562" y="492"/>
                  </a:lnTo>
                  <a:lnTo>
                    <a:pt x="2568" y="486"/>
                  </a:lnTo>
                  <a:lnTo>
                    <a:pt x="2574" y="486"/>
                  </a:lnTo>
                  <a:close/>
                  <a:moveTo>
                    <a:pt x="336" y="648"/>
                  </a:moveTo>
                  <a:lnTo>
                    <a:pt x="342" y="648"/>
                  </a:lnTo>
                  <a:lnTo>
                    <a:pt x="342" y="636"/>
                  </a:lnTo>
                  <a:lnTo>
                    <a:pt x="330" y="624"/>
                  </a:lnTo>
                  <a:lnTo>
                    <a:pt x="318" y="624"/>
                  </a:lnTo>
                  <a:lnTo>
                    <a:pt x="318" y="636"/>
                  </a:lnTo>
                  <a:lnTo>
                    <a:pt x="330" y="648"/>
                  </a:lnTo>
                  <a:lnTo>
                    <a:pt x="336" y="648"/>
                  </a:lnTo>
                  <a:close/>
                  <a:moveTo>
                    <a:pt x="2472" y="654"/>
                  </a:moveTo>
                  <a:lnTo>
                    <a:pt x="2484" y="648"/>
                  </a:lnTo>
                  <a:lnTo>
                    <a:pt x="2502" y="630"/>
                  </a:lnTo>
                  <a:lnTo>
                    <a:pt x="2502" y="618"/>
                  </a:lnTo>
                  <a:lnTo>
                    <a:pt x="2430" y="612"/>
                  </a:lnTo>
                  <a:lnTo>
                    <a:pt x="2430" y="624"/>
                  </a:lnTo>
                  <a:lnTo>
                    <a:pt x="2436" y="630"/>
                  </a:lnTo>
                  <a:lnTo>
                    <a:pt x="2442" y="642"/>
                  </a:lnTo>
                  <a:lnTo>
                    <a:pt x="2448" y="648"/>
                  </a:lnTo>
                  <a:lnTo>
                    <a:pt x="2460" y="654"/>
                  </a:lnTo>
                  <a:lnTo>
                    <a:pt x="2472" y="654"/>
                  </a:lnTo>
                  <a:close/>
                  <a:moveTo>
                    <a:pt x="2406" y="288"/>
                  </a:moveTo>
                  <a:lnTo>
                    <a:pt x="2418" y="276"/>
                  </a:lnTo>
                  <a:lnTo>
                    <a:pt x="2418" y="264"/>
                  </a:lnTo>
                  <a:lnTo>
                    <a:pt x="2412" y="258"/>
                  </a:lnTo>
                  <a:lnTo>
                    <a:pt x="2400" y="252"/>
                  </a:lnTo>
                  <a:lnTo>
                    <a:pt x="2376" y="252"/>
                  </a:lnTo>
                  <a:lnTo>
                    <a:pt x="2370" y="258"/>
                  </a:lnTo>
                  <a:lnTo>
                    <a:pt x="2370" y="264"/>
                  </a:lnTo>
                  <a:lnTo>
                    <a:pt x="2394" y="288"/>
                  </a:lnTo>
                  <a:lnTo>
                    <a:pt x="2406" y="288"/>
                  </a:lnTo>
                  <a:close/>
                  <a:moveTo>
                    <a:pt x="2868" y="528"/>
                  </a:moveTo>
                  <a:lnTo>
                    <a:pt x="2886" y="534"/>
                  </a:lnTo>
                  <a:lnTo>
                    <a:pt x="2892" y="534"/>
                  </a:lnTo>
                  <a:lnTo>
                    <a:pt x="2898" y="528"/>
                  </a:lnTo>
                  <a:lnTo>
                    <a:pt x="2898" y="522"/>
                  </a:lnTo>
                  <a:lnTo>
                    <a:pt x="2874" y="510"/>
                  </a:lnTo>
                  <a:lnTo>
                    <a:pt x="2868" y="516"/>
                  </a:lnTo>
                  <a:lnTo>
                    <a:pt x="2862" y="516"/>
                  </a:lnTo>
                  <a:lnTo>
                    <a:pt x="2862" y="522"/>
                  </a:lnTo>
                  <a:lnTo>
                    <a:pt x="2868" y="528"/>
                  </a:lnTo>
                  <a:close/>
                  <a:moveTo>
                    <a:pt x="2916" y="618"/>
                  </a:moveTo>
                  <a:lnTo>
                    <a:pt x="2928" y="618"/>
                  </a:lnTo>
                  <a:lnTo>
                    <a:pt x="2940" y="612"/>
                  </a:lnTo>
                  <a:lnTo>
                    <a:pt x="2958" y="612"/>
                  </a:lnTo>
                  <a:lnTo>
                    <a:pt x="2964" y="606"/>
                  </a:lnTo>
                  <a:lnTo>
                    <a:pt x="2970" y="606"/>
                  </a:lnTo>
                  <a:lnTo>
                    <a:pt x="2964" y="606"/>
                  </a:lnTo>
                  <a:lnTo>
                    <a:pt x="2958" y="600"/>
                  </a:lnTo>
                  <a:lnTo>
                    <a:pt x="2946" y="594"/>
                  </a:lnTo>
                  <a:lnTo>
                    <a:pt x="2934" y="594"/>
                  </a:lnTo>
                  <a:lnTo>
                    <a:pt x="2928" y="588"/>
                  </a:lnTo>
                  <a:lnTo>
                    <a:pt x="2922" y="588"/>
                  </a:lnTo>
                  <a:lnTo>
                    <a:pt x="2910" y="594"/>
                  </a:lnTo>
                  <a:lnTo>
                    <a:pt x="2892" y="594"/>
                  </a:lnTo>
                  <a:lnTo>
                    <a:pt x="2886" y="600"/>
                  </a:lnTo>
                  <a:lnTo>
                    <a:pt x="2880" y="600"/>
                  </a:lnTo>
                  <a:lnTo>
                    <a:pt x="2892" y="606"/>
                  </a:lnTo>
                  <a:lnTo>
                    <a:pt x="2898" y="612"/>
                  </a:lnTo>
                  <a:lnTo>
                    <a:pt x="2910" y="618"/>
                  </a:lnTo>
                  <a:lnTo>
                    <a:pt x="2916" y="618"/>
                  </a:lnTo>
                  <a:close/>
                  <a:moveTo>
                    <a:pt x="1710" y="552"/>
                  </a:moveTo>
                  <a:lnTo>
                    <a:pt x="1710" y="564"/>
                  </a:lnTo>
                  <a:lnTo>
                    <a:pt x="1716" y="570"/>
                  </a:lnTo>
                  <a:lnTo>
                    <a:pt x="1716" y="582"/>
                  </a:lnTo>
                  <a:lnTo>
                    <a:pt x="1722" y="594"/>
                  </a:lnTo>
                  <a:lnTo>
                    <a:pt x="1722" y="612"/>
                  </a:lnTo>
                  <a:lnTo>
                    <a:pt x="1716" y="618"/>
                  </a:lnTo>
                  <a:lnTo>
                    <a:pt x="1692" y="630"/>
                  </a:lnTo>
                  <a:lnTo>
                    <a:pt x="1686" y="636"/>
                  </a:lnTo>
                  <a:lnTo>
                    <a:pt x="1674" y="642"/>
                  </a:lnTo>
                  <a:lnTo>
                    <a:pt x="1674" y="678"/>
                  </a:lnTo>
                  <a:lnTo>
                    <a:pt x="1680" y="684"/>
                  </a:lnTo>
                  <a:lnTo>
                    <a:pt x="1686" y="696"/>
                  </a:lnTo>
                  <a:lnTo>
                    <a:pt x="1674" y="708"/>
                  </a:lnTo>
                  <a:lnTo>
                    <a:pt x="1674" y="720"/>
                  </a:lnTo>
                  <a:lnTo>
                    <a:pt x="1680" y="726"/>
                  </a:lnTo>
                  <a:lnTo>
                    <a:pt x="1692" y="732"/>
                  </a:lnTo>
                  <a:lnTo>
                    <a:pt x="1698" y="726"/>
                  </a:lnTo>
                  <a:lnTo>
                    <a:pt x="1722" y="726"/>
                  </a:lnTo>
                  <a:lnTo>
                    <a:pt x="1728" y="732"/>
                  </a:lnTo>
                  <a:lnTo>
                    <a:pt x="1728" y="756"/>
                  </a:lnTo>
                  <a:lnTo>
                    <a:pt x="1722" y="762"/>
                  </a:lnTo>
                  <a:lnTo>
                    <a:pt x="1740" y="780"/>
                  </a:lnTo>
                  <a:lnTo>
                    <a:pt x="1728" y="846"/>
                  </a:lnTo>
                  <a:lnTo>
                    <a:pt x="1710" y="864"/>
                  </a:lnTo>
                  <a:lnTo>
                    <a:pt x="1704" y="876"/>
                  </a:lnTo>
                  <a:lnTo>
                    <a:pt x="1704" y="888"/>
                  </a:lnTo>
                  <a:lnTo>
                    <a:pt x="1710" y="906"/>
                  </a:lnTo>
                  <a:lnTo>
                    <a:pt x="1722" y="924"/>
                  </a:lnTo>
                  <a:lnTo>
                    <a:pt x="1746" y="936"/>
                  </a:lnTo>
                  <a:lnTo>
                    <a:pt x="1764" y="930"/>
                  </a:lnTo>
                  <a:lnTo>
                    <a:pt x="1788" y="906"/>
                  </a:lnTo>
                  <a:lnTo>
                    <a:pt x="1788" y="864"/>
                  </a:lnTo>
                  <a:lnTo>
                    <a:pt x="1782" y="858"/>
                  </a:lnTo>
                  <a:lnTo>
                    <a:pt x="1776" y="846"/>
                  </a:lnTo>
                  <a:lnTo>
                    <a:pt x="1800" y="822"/>
                  </a:lnTo>
                  <a:lnTo>
                    <a:pt x="1806" y="804"/>
                  </a:lnTo>
                  <a:lnTo>
                    <a:pt x="1806" y="774"/>
                  </a:lnTo>
                  <a:lnTo>
                    <a:pt x="1812" y="756"/>
                  </a:lnTo>
                  <a:lnTo>
                    <a:pt x="1812" y="726"/>
                  </a:lnTo>
                  <a:lnTo>
                    <a:pt x="1806" y="714"/>
                  </a:lnTo>
                  <a:lnTo>
                    <a:pt x="1800" y="696"/>
                  </a:lnTo>
                  <a:lnTo>
                    <a:pt x="1794" y="684"/>
                  </a:lnTo>
                  <a:lnTo>
                    <a:pt x="1794" y="636"/>
                  </a:lnTo>
                  <a:lnTo>
                    <a:pt x="1800" y="630"/>
                  </a:lnTo>
                  <a:lnTo>
                    <a:pt x="1800" y="624"/>
                  </a:lnTo>
                  <a:lnTo>
                    <a:pt x="1806" y="618"/>
                  </a:lnTo>
                  <a:lnTo>
                    <a:pt x="1812" y="618"/>
                  </a:lnTo>
                  <a:lnTo>
                    <a:pt x="1818" y="624"/>
                  </a:lnTo>
                  <a:lnTo>
                    <a:pt x="1824" y="642"/>
                  </a:lnTo>
                  <a:lnTo>
                    <a:pt x="1830" y="666"/>
                  </a:lnTo>
                  <a:lnTo>
                    <a:pt x="1836" y="684"/>
                  </a:lnTo>
                  <a:lnTo>
                    <a:pt x="1836" y="702"/>
                  </a:lnTo>
                  <a:lnTo>
                    <a:pt x="1866" y="738"/>
                  </a:lnTo>
                  <a:lnTo>
                    <a:pt x="1866" y="792"/>
                  </a:lnTo>
                  <a:lnTo>
                    <a:pt x="1890" y="822"/>
                  </a:lnTo>
                  <a:lnTo>
                    <a:pt x="1890" y="858"/>
                  </a:lnTo>
                  <a:lnTo>
                    <a:pt x="1902" y="930"/>
                  </a:lnTo>
                  <a:lnTo>
                    <a:pt x="1920" y="918"/>
                  </a:lnTo>
                  <a:lnTo>
                    <a:pt x="1962" y="930"/>
                  </a:lnTo>
                  <a:lnTo>
                    <a:pt x="1962" y="870"/>
                  </a:lnTo>
                  <a:lnTo>
                    <a:pt x="1968" y="864"/>
                  </a:lnTo>
                  <a:lnTo>
                    <a:pt x="1974" y="852"/>
                  </a:lnTo>
                  <a:lnTo>
                    <a:pt x="1980" y="876"/>
                  </a:lnTo>
                  <a:lnTo>
                    <a:pt x="1998" y="876"/>
                  </a:lnTo>
                  <a:lnTo>
                    <a:pt x="2004" y="870"/>
                  </a:lnTo>
                  <a:lnTo>
                    <a:pt x="2010" y="858"/>
                  </a:lnTo>
                  <a:lnTo>
                    <a:pt x="2010" y="828"/>
                  </a:lnTo>
                  <a:lnTo>
                    <a:pt x="2004" y="822"/>
                  </a:lnTo>
                  <a:lnTo>
                    <a:pt x="2004" y="816"/>
                  </a:lnTo>
                  <a:lnTo>
                    <a:pt x="1992" y="810"/>
                  </a:lnTo>
                  <a:lnTo>
                    <a:pt x="1986" y="798"/>
                  </a:lnTo>
                  <a:lnTo>
                    <a:pt x="1974" y="792"/>
                  </a:lnTo>
                  <a:lnTo>
                    <a:pt x="1962" y="780"/>
                  </a:lnTo>
                  <a:lnTo>
                    <a:pt x="1956" y="768"/>
                  </a:lnTo>
                  <a:lnTo>
                    <a:pt x="1944" y="756"/>
                  </a:lnTo>
                  <a:lnTo>
                    <a:pt x="1944" y="750"/>
                  </a:lnTo>
                  <a:lnTo>
                    <a:pt x="1956" y="726"/>
                  </a:lnTo>
                  <a:lnTo>
                    <a:pt x="1968" y="720"/>
                  </a:lnTo>
                  <a:lnTo>
                    <a:pt x="1968" y="708"/>
                  </a:lnTo>
                  <a:lnTo>
                    <a:pt x="1962" y="696"/>
                  </a:lnTo>
                  <a:lnTo>
                    <a:pt x="1938" y="684"/>
                  </a:lnTo>
                  <a:lnTo>
                    <a:pt x="1932" y="672"/>
                  </a:lnTo>
                  <a:lnTo>
                    <a:pt x="1932" y="642"/>
                  </a:lnTo>
                  <a:lnTo>
                    <a:pt x="1938" y="636"/>
                  </a:lnTo>
                  <a:lnTo>
                    <a:pt x="1938" y="630"/>
                  </a:lnTo>
                  <a:lnTo>
                    <a:pt x="1926" y="618"/>
                  </a:lnTo>
                  <a:lnTo>
                    <a:pt x="1914" y="612"/>
                  </a:lnTo>
                  <a:lnTo>
                    <a:pt x="1896" y="594"/>
                  </a:lnTo>
                  <a:lnTo>
                    <a:pt x="1884" y="588"/>
                  </a:lnTo>
                  <a:lnTo>
                    <a:pt x="1878" y="582"/>
                  </a:lnTo>
                  <a:lnTo>
                    <a:pt x="1914" y="582"/>
                  </a:lnTo>
                  <a:lnTo>
                    <a:pt x="1926" y="576"/>
                  </a:lnTo>
                  <a:lnTo>
                    <a:pt x="1932" y="570"/>
                  </a:lnTo>
                  <a:lnTo>
                    <a:pt x="1944" y="546"/>
                  </a:lnTo>
                  <a:lnTo>
                    <a:pt x="1950" y="540"/>
                  </a:lnTo>
                  <a:lnTo>
                    <a:pt x="1956" y="528"/>
                  </a:lnTo>
                  <a:lnTo>
                    <a:pt x="1992" y="528"/>
                  </a:lnTo>
                  <a:lnTo>
                    <a:pt x="2004" y="522"/>
                  </a:lnTo>
                  <a:lnTo>
                    <a:pt x="2010" y="522"/>
                  </a:lnTo>
                  <a:lnTo>
                    <a:pt x="2016" y="516"/>
                  </a:lnTo>
                  <a:lnTo>
                    <a:pt x="2016" y="504"/>
                  </a:lnTo>
                  <a:lnTo>
                    <a:pt x="1998" y="486"/>
                  </a:lnTo>
                  <a:lnTo>
                    <a:pt x="1986" y="480"/>
                  </a:lnTo>
                  <a:lnTo>
                    <a:pt x="1974" y="486"/>
                  </a:lnTo>
                  <a:lnTo>
                    <a:pt x="1956" y="504"/>
                  </a:lnTo>
                  <a:lnTo>
                    <a:pt x="1956" y="510"/>
                  </a:lnTo>
                  <a:lnTo>
                    <a:pt x="1944" y="510"/>
                  </a:lnTo>
                  <a:lnTo>
                    <a:pt x="1932" y="504"/>
                  </a:lnTo>
                  <a:lnTo>
                    <a:pt x="1896" y="504"/>
                  </a:lnTo>
                  <a:lnTo>
                    <a:pt x="1890" y="510"/>
                  </a:lnTo>
                  <a:lnTo>
                    <a:pt x="1884" y="522"/>
                  </a:lnTo>
                  <a:lnTo>
                    <a:pt x="1854" y="552"/>
                  </a:lnTo>
                  <a:lnTo>
                    <a:pt x="1848" y="546"/>
                  </a:lnTo>
                  <a:lnTo>
                    <a:pt x="1836" y="540"/>
                  </a:lnTo>
                  <a:lnTo>
                    <a:pt x="1824" y="516"/>
                  </a:lnTo>
                  <a:lnTo>
                    <a:pt x="1788" y="498"/>
                  </a:lnTo>
                  <a:lnTo>
                    <a:pt x="1776" y="498"/>
                  </a:lnTo>
                  <a:lnTo>
                    <a:pt x="1776" y="486"/>
                  </a:lnTo>
                  <a:lnTo>
                    <a:pt x="1782" y="468"/>
                  </a:lnTo>
                  <a:lnTo>
                    <a:pt x="1782" y="456"/>
                  </a:lnTo>
                  <a:lnTo>
                    <a:pt x="1794" y="420"/>
                  </a:lnTo>
                  <a:lnTo>
                    <a:pt x="1806" y="408"/>
                  </a:lnTo>
                  <a:lnTo>
                    <a:pt x="1824" y="408"/>
                  </a:lnTo>
                  <a:lnTo>
                    <a:pt x="1842" y="414"/>
                  </a:lnTo>
                  <a:lnTo>
                    <a:pt x="1896" y="414"/>
                  </a:lnTo>
                  <a:lnTo>
                    <a:pt x="1902" y="408"/>
                  </a:lnTo>
                  <a:lnTo>
                    <a:pt x="1908" y="408"/>
                  </a:lnTo>
                  <a:lnTo>
                    <a:pt x="1908" y="402"/>
                  </a:lnTo>
                  <a:lnTo>
                    <a:pt x="1914" y="396"/>
                  </a:lnTo>
                  <a:lnTo>
                    <a:pt x="1920" y="396"/>
                  </a:lnTo>
                  <a:lnTo>
                    <a:pt x="1944" y="402"/>
                  </a:lnTo>
                  <a:lnTo>
                    <a:pt x="1980" y="420"/>
                  </a:lnTo>
                  <a:lnTo>
                    <a:pt x="2010" y="432"/>
                  </a:lnTo>
                  <a:lnTo>
                    <a:pt x="2034" y="438"/>
                  </a:lnTo>
                  <a:lnTo>
                    <a:pt x="2040" y="438"/>
                  </a:lnTo>
                  <a:lnTo>
                    <a:pt x="2052" y="432"/>
                  </a:lnTo>
                  <a:lnTo>
                    <a:pt x="2064" y="420"/>
                  </a:lnTo>
                  <a:lnTo>
                    <a:pt x="2082" y="420"/>
                  </a:lnTo>
                  <a:lnTo>
                    <a:pt x="2094" y="414"/>
                  </a:lnTo>
                  <a:lnTo>
                    <a:pt x="2106" y="414"/>
                  </a:lnTo>
                  <a:lnTo>
                    <a:pt x="2112" y="408"/>
                  </a:lnTo>
                  <a:lnTo>
                    <a:pt x="2112" y="402"/>
                  </a:lnTo>
                  <a:lnTo>
                    <a:pt x="2106" y="396"/>
                  </a:lnTo>
                  <a:lnTo>
                    <a:pt x="2106" y="390"/>
                  </a:lnTo>
                  <a:lnTo>
                    <a:pt x="2118" y="378"/>
                  </a:lnTo>
                  <a:lnTo>
                    <a:pt x="2142" y="366"/>
                  </a:lnTo>
                  <a:lnTo>
                    <a:pt x="2148" y="360"/>
                  </a:lnTo>
                  <a:lnTo>
                    <a:pt x="2160" y="354"/>
                  </a:lnTo>
                  <a:lnTo>
                    <a:pt x="2148" y="324"/>
                  </a:lnTo>
                  <a:lnTo>
                    <a:pt x="2070" y="360"/>
                  </a:lnTo>
                  <a:lnTo>
                    <a:pt x="2076" y="366"/>
                  </a:lnTo>
                  <a:lnTo>
                    <a:pt x="2076" y="372"/>
                  </a:lnTo>
                  <a:lnTo>
                    <a:pt x="2070" y="378"/>
                  </a:lnTo>
                  <a:lnTo>
                    <a:pt x="2046" y="378"/>
                  </a:lnTo>
                  <a:lnTo>
                    <a:pt x="2022" y="366"/>
                  </a:lnTo>
                  <a:lnTo>
                    <a:pt x="2004" y="366"/>
                  </a:lnTo>
                  <a:lnTo>
                    <a:pt x="1968" y="384"/>
                  </a:lnTo>
                  <a:lnTo>
                    <a:pt x="1950" y="384"/>
                  </a:lnTo>
                  <a:lnTo>
                    <a:pt x="1938" y="378"/>
                  </a:lnTo>
                  <a:lnTo>
                    <a:pt x="1926" y="378"/>
                  </a:lnTo>
                  <a:lnTo>
                    <a:pt x="1902" y="366"/>
                  </a:lnTo>
                  <a:lnTo>
                    <a:pt x="1860" y="366"/>
                  </a:lnTo>
                  <a:lnTo>
                    <a:pt x="1872" y="348"/>
                  </a:lnTo>
                  <a:lnTo>
                    <a:pt x="1860" y="348"/>
                  </a:lnTo>
                  <a:lnTo>
                    <a:pt x="1848" y="342"/>
                  </a:lnTo>
                  <a:lnTo>
                    <a:pt x="1824" y="342"/>
                  </a:lnTo>
                  <a:lnTo>
                    <a:pt x="1824" y="366"/>
                  </a:lnTo>
                  <a:lnTo>
                    <a:pt x="1812" y="378"/>
                  </a:lnTo>
                  <a:lnTo>
                    <a:pt x="1788" y="390"/>
                  </a:lnTo>
                  <a:lnTo>
                    <a:pt x="1764" y="390"/>
                  </a:lnTo>
                  <a:lnTo>
                    <a:pt x="1758" y="396"/>
                  </a:lnTo>
                  <a:lnTo>
                    <a:pt x="1758" y="426"/>
                  </a:lnTo>
                  <a:lnTo>
                    <a:pt x="1740" y="432"/>
                  </a:lnTo>
                  <a:lnTo>
                    <a:pt x="1752" y="498"/>
                  </a:lnTo>
                  <a:lnTo>
                    <a:pt x="1740" y="498"/>
                  </a:lnTo>
                  <a:lnTo>
                    <a:pt x="1734" y="510"/>
                  </a:lnTo>
                  <a:lnTo>
                    <a:pt x="1728" y="516"/>
                  </a:lnTo>
                  <a:lnTo>
                    <a:pt x="1710" y="552"/>
                  </a:lnTo>
                  <a:close/>
                  <a:moveTo>
                    <a:pt x="1986" y="576"/>
                  </a:moveTo>
                  <a:lnTo>
                    <a:pt x="1986" y="594"/>
                  </a:lnTo>
                  <a:lnTo>
                    <a:pt x="1992" y="600"/>
                  </a:lnTo>
                  <a:lnTo>
                    <a:pt x="2004" y="600"/>
                  </a:lnTo>
                  <a:lnTo>
                    <a:pt x="2016" y="588"/>
                  </a:lnTo>
                  <a:lnTo>
                    <a:pt x="2016" y="576"/>
                  </a:lnTo>
                  <a:lnTo>
                    <a:pt x="1986" y="576"/>
                  </a:lnTo>
                  <a:close/>
                  <a:moveTo>
                    <a:pt x="1686" y="1110"/>
                  </a:moveTo>
                  <a:lnTo>
                    <a:pt x="1674" y="1110"/>
                  </a:lnTo>
                  <a:lnTo>
                    <a:pt x="1668" y="1116"/>
                  </a:lnTo>
                  <a:lnTo>
                    <a:pt x="1662" y="1116"/>
                  </a:lnTo>
                  <a:lnTo>
                    <a:pt x="1614" y="1104"/>
                  </a:lnTo>
                  <a:lnTo>
                    <a:pt x="1644" y="1146"/>
                  </a:lnTo>
                  <a:lnTo>
                    <a:pt x="1650" y="1152"/>
                  </a:lnTo>
                  <a:lnTo>
                    <a:pt x="1662" y="1158"/>
                  </a:lnTo>
                  <a:lnTo>
                    <a:pt x="1668" y="1164"/>
                  </a:lnTo>
                  <a:lnTo>
                    <a:pt x="1680" y="1170"/>
                  </a:lnTo>
                  <a:lnTo>
                    <a:pt x="1692" y="1158"/>
                  </a:lnTo>
                  <a:lnTo>
                    <a:pt x="1698" y="1140"/>
                  </a:lnTo>
                  <a:lnTo>
                    <a:pt x="1698" y="1128"/>
                  </a:lnTo>
                  <a:lnTo>
                    <a:pt x="1692" y="1116"/>
                  </a:lnTo>
                  <a:lnTo>
                    <a:pt x="1686" y="1110"/>
                  </a:lnTo>
                  <a:close/>
                  <a:moveTo>
                    <a:pt x="2094" y="1104"/>
                  </a:moveTo>
                  <a:lnTo>
                    <a:pt x="2064" y="1128"/>
                  </a:lnTo>
                  <a:lnTo>
                    <a:pt x="2094" y="1134"/>
                  </a:lnTo>
                  <a:lnTo>
                    <a:pt x="2094" y="1104"/>
                  </a:lnTo>
                  <a:close/>
                  <a:moveTo>
                    <a:pt x="486" y="294"/>
                  </a:moveTo>
                  <a:lnTo>
                    <a:pt x="474" y="288"/>
                  </a:lnTo>
                  <a:lnTo>
                    <a:pt x="468" y="288"/>
                  </a:lnTo>
                  <a:lnTo>
                    <a:pt x="456" y="294"/>
                  </a:lnTo>
                  <a:lnTo>
                    <a:pt x="456" y="312"/>
                  </a:lnTo>
                  <a:lnTo>
                    <a:pt x="468" y="324"/>
                  </a:lnTo>
                  <a:lnTo>
                    <a:pt x="474" y="318"/>
                  </a:lnTo>
                  <a:lnTo>
                    <a:pt x="486" y="318"/>
                  </a:lnTo>
                  <a:lnTo>
                    <a:pt x="486" y="312"/>
                  </a:lnTo>
                  <a:lnTo>
                    <a:pt x="492" y="300"/>
                  </a:lnTo>
                  <a:lnTo>
                    <a:pt x="486" y="294"/>
                  </a:lnTo>
                  <a:close/>
                  <a:moveTo>
                    <a:pt x="2346" y="588"/>
                  </a:moveTo>
                  <a:lnTo>
                    <a:pt x="2340" y="576"/>
                  </a:lnTo>
                  <a:lnTo>
                    <a:pt x="2328" y="570"/>
                  </a:lnTo>
                  <a:lnTo>
                    <a:pt x="2310" y="552"/>
                  </a:lnTo>
                  <a:lnTo>
                    <a:pt x="2304" y="552"/>
                  </a:lnTo>
                  <a:lnTo>
                    <a:pt x="2304" y="600"/>
                  </a:lnTo>
                  <a:lnTo>
                    <a:pt x="2316" y="600"/>
                  </a:lnTo>
                  <a:lnTo>
                    <a:pt x="2328" y="606"/>
                  </a:lnTo>
                  <a:lnTo>
                    <a:pt x="2334" y="606"/>
                  </a:lnTo>
                  <a:lnTo>
                    <a:pt x="2346" y="600"/>
                  </a:lnTo>
                  <a:lnTo>
                    <a:pt x="2346" y="588"/>
                  </a:lnTo>
                  <a:close/>
                  <a:moveTo>
                    <a:pt x="2310" y="474"/>
                  </a:moveTo>
                  <a:lnTo>
                    <a:pt x="2340" y="504"/>
                  </a:lnTo>
                  <a:lnTo>
                    <a:pt x="2358" y="516"/>
                  </a:lnTo>
                  <a:lnTo>
                    <a:pt x="2382" y="528"/>
                  </a:lnTo>
                  <a:lnTo>
                    <a:pt x="2400" y="528"/>
                  </a:lnTo>
                  <a:lnTo>
                    <a:pt x="2400" y="522"/>
                  </a:lnTo>
                  <a:lnTo>
                    <a:pt x="2358" y="480"/>
                  </a:lnTo>
                  <a:lnTo>
                    <a:pt x="2358" y="468"/>
                  </a:lnTo>
                  <a:lnTo>
                    <a:pt x="2364" y="456"/>
                  </a:lnTo>
                  <a:lnTo>
                    <a:pt x="2376" y="450"/>
                  </a:lnTo>
                  <a:lnTo>
                    <a:pt x="2394" y="450"/>
                  </a:lnTo>
                  <a:lnTo>
                    <a:pt x="2406" y="456"/>
                  </a:lnTo>
                  <a:lnTo>
                    <a:pt x="2424" y="444"/>
                  </a:lnTo>
                  <a:lnTo>
                    <a:pt x="2400" y="432"/>
                  </a:lnTo>
                  <a:lnTo>
                    <a:pt x="2412" y="426"/>
                  </a:lnTo>
                  <a:lnTo>
                    <a:pt x="2424" y="402"/>
                  </a:lnTo>
                  <a:lnTo>
                    <a:pt x="2412" y="378"/>
                  </a:lnTo>
                  <a:lnTo>
                    <a:pt x="2400" y="372"/>
                  </a:lnTo>
                  <a:lnTo>
                    <a:pt x="2382" y="372"/>
                  </a:lnTo>
                  <a:lnTo>
                    <a:pt x="2358" y="396"/>
                  </a:lnTo>
                  <a:lnTo>
                    <a:pt x="2346" y="402"/>
                  </a:lnTo>
                  <a:lnTo>
                    <a:pt x="2340" y="408"/>
                  </a:lnTo>
                  <a:lnTo>
                    <a:pt x="2334" y="408"/>
                  </a:lnTo>
                  <a:lnTo>
                    <a:pt x="2328" y="402"/>
                  </a:lnTo>
                  <a:lnTo>
                    <a:pt x="2328" y="366"/>
                  </a:lnTo>
                  <a:lnTo>
                    <a:pt x="2334" y="360"/>
                  </a:lnTo>
                  <a:lnTo>
                    <a:pt x="2346" y="336"/>
                  </a:lnTo>
                  <a:lnTo>
                    <a:pt x="2346" y="318"/>
                  </a:lnTo>
                  <a:lnTo>
                    <a:pt x="2340" y="312"/>
                  </a:lnTo>
                  <a:lnTo>
                    <a:pt x="2358" y="276"/>
                  </a:lnTo>
                  <a:lnTo>
                    <a:pt x="2316" y="312"/>
                  </a:lnTo>
                  <a:lnTo>
                    <a:pt x="2316" y="342"/>
                  </a:lnTo>
                  <a:lnTo>
                    <a:pt x="2304" y="348"/>
                  </a:lnTo>
                  <a:lnTo>
                    <a:pt x="2298" y="354"/>
                  </a:lnTo>
                  <a:lnTo>
                    <a:pt x="2286" y="378"/>
                  </a:lnTo>
                  <a:lnTo>
                    <a:pt x="2286" y="408"/>
                  </a:lnTo>
                  <a:lnTo>
                    <a:pt x="2298" y="420"/>
                  </a:lnTo>
                  <a:lnTo>
                    <a:pt x="2304" y="432"/>
                  </a:lnTo>
                  <a:lnTo>
                    <a:pt x="2310" y="438"/>
                  </a:lnTo>
                  <a:lnTo>
                    <a:pt x="2310" y="444"/>
                  </a:lnTo>
                  <a:lnTo>
                    <a:pt x="2304" y="450"/>
                  </a:lnTo>
                  <a:lnTo>
                    <a:pt x="2304" y="468"/>
                  </a:lnTo>
                  <a:lnTo>
                    <a:pt x="2310" y="474"/>
                  </a:lnTo>
                  <a:close/>
                  <a:moveTo>
                    <a:pt x="2250" y="708"/>
                  </a:moveTo>
                  <a:lnTo>
                    <a:pt x="2238" y="696"/>
                  </a:lnTo>
                  <a:lnTo>
                    <a:pt x="2214" y="708"/>
                  </a:lnTo>
                  <a:lnTo>
                    <a:pt x="2214" y="732"/>
                  </a:lnTo>
                  <a:lnTo>
                    <a:pt x="2220" y="744"/>
                  </a:lnTo>
                  <a:lnTo>
                    <a:pt x="2226" y="750"/>
                  </a:lnTo>
                  <a:lnTo>
                    <a:pt x="2250" y="762"/>
                  </a:lnTo>
                  <a:lnTo>
                    <a:pt x="2274" y="762"/>
                  </a:lnTo>
                  <a:lnTo>
                    <a:pt x="2280" y="750"/>
                  </a:lnTo>
                  <a:lnTo>
                    <a:pt x="2280" y="738"/>
                  </a:lnTo>
                  <a:lnTo>
                    <a:pt x="2274" y="726"/>
                  </a:lnTo>
                  <a:lnTo>
                    <a:pt x="2274" y="714"/>
                  </a:lnTo>
                  <a:lnTo>
                    <a:pt x="2268" y="708"/>
                  </a:lnTo>
                  <a:lnTo>
                    <a:pt x="2268" y="702"/>
                  </a:lnTo>
                  <a:lnTo>
                    <a:pt x="2250" y="708"/>
                  </a:lnTo>
                  <a:close/>
                  <a:moveTo>
                    <a:pt x="2148" y="1104"/>
                  </a:moveTo>
                  <a:lnTo>
                    <a:pt x="2226" y="1092"/>
                  </a:lnTo>
                  <a:lnTo>
                    <a:pt x="2166" y="1074"/>
                  </a:lnTo>
                  <a:lnTo>
                    <a:pt x="2148" y="1104"/>
                  </a:lnTo>
                  <a:close/>
                  <a:moveTo>
                    <a:pt x="2544" y="750"/>
                  </a:moveTo>
                  <a:lnTo>
                    <a:pt x="2520" y="732"/>
                  </a:lnTo>
                  <a:lnTo>
                    <a:pt x="2526" y="714"/>
                  </a:lnTo>
                  <a:lnTo>
                    <a:pt x="2514" y="702"/>
                  </a:lnTo>
                  <a:lnTo>
                    <a:pt x="2508" y="690"/>
                  </a:lnTo>
                  <a:lnTo>
                    <a:pt x="2490" y="684"/>
                  </a:lnTo>
                  <a:lnTo>
                    <a:pt x="2472" y="672"/>
                  </a:lnTo>
                  <a:lnTo>
                    <a:pt x="2442" y="666"/>
                  </a:lnTo>
                  <a:lnTo>
                    <a:pt x="2424" y="666"/>
                  </a:lnTo>
                  <a:lnTo>
                    <a:pt x="2388" y="684"/>
                  </a:lnTo>
                  <a:lnTo>
                    <a:pt x="2358" y="684"/>
                  </a:lnTo>
                  <a:lnTo>
                    <a:pt x="2346" y="696"/>
                  </a:lnTo>
                  <a:lnTo>
                    <a:pt x="2340" y="708"/>
                  </a:lnTo>
                  <a:lnTo>
                    <a:pt x="2340" y="726"/>
                  </a:lnTo>
                  <a:lnTo>
                    <a:pt x="2346" y="732"/>
                  </a:lnTo>
                  <a:lnTo>
                    <a:pt x="2364" y="714"/>
                  </a:lnTo>
                  <a:lnTo>
                    <a:pt x="2364" y="726"/>
                  </a:lnTo>
                  <a:lnTo>
                    <a:pt x="2370" y="738"/>
                  </a:lnTo>
                  <a:lnTo>
                    <a:pt x="2376" y="744"/>
                  </a:lnTo>
                  <a:lnTo>
                    <a:pt x="2388" y="738"/>
                  </a:lnTo>
                  <a:lnTo>
                    <a:pt x="2394" y="732"/>
                  </a:lnTo>
                  <a:lnTo>
                    <a:pt x="2394" y="726"/>
                  </a:lnTo>
                  <a:lnTo>
                    <a:pt x="2400" y="720"/>
                  </a:lnTo>
                  <a:lnTo>
                    <a:pt x="2400" y="714"/>
                  </a:lnTo>
                  <a:lnTo>
                    <a:pt x="2406" y="726"/>
                  </a:lnTo>
                  <a:lnTo>
                    <a:pt x="2418" y="732"/>
                  </a:lnTo>
                  <a:lnTo>
                    <a:pt x="2430" y="732"/>
                  </a:lnTo>
                  <a:lnTo>
                    <a:pt x="2442" y="720"/>
                  </a:lnTo>
                  <a:lnTo>
                    <a:pt x="2454" y="714"/>
                  </a:lnTo>
                  <a:lnTo>
                    <a:pt x="2460" y="708"/>
                  </a:lnTo>
                  <a:lnTo>
                    <a:pt x="2472" y="762"/>
                  </a:lnTo>
                  <a:lnTo>
                    <a:pt x="2502" y="738"/>
                  </a:lnTo>
                  <a:lnTo>
                    <a:pt x="2538" y="774"/>
                  </a:lnTo>
                  <a:lnTo>
                    <a:pt x="2544" y="750"/>
                  </a:lnTo>
                  <a:close/>
                  <a:moveTo>
                    <a:pt x="3264" y="678"/>
                  </a:moveTo>
                  <a:lnTo>
                    <a:pt x="3222" y="648"/>
                  </a:lnTo>
                  <a:lnTo>
                    <a:pt x="3210" y="648"/>
                  </a:lnTo>
                  <a:lnTo>
                    <a:pt x="3198" y="654"/>
                  </a:lnTo>
                  <a:lnTo>
                    <a:pt x="3180" y="654"/>
                  </a:lnTo>
                  <a:lnTo>
                    <a:pt x="3162" y="648"/>
                  </a:lnTo>
                  <a:lnTo>
                    <a:pt x="3126" y="630"/>
                  </a:lnTo>
                  <a:lnTo>
                    <a:pt x="3096" y="612"/>
                  </a:lnTo>
                  <a:lnTo>
                    <a:pt x="3060" y="594"/>
                  </a:lnTo>
                  <a:lnTo>
                    <a:pt x="3042" y="582"/>
                  </a:lnTo>
                  <a:lnTo>
                    <a:pt x="3030" y="582"/>
                  </a:lnTo>
                  <a:lnTo>
                    <a:pt x="3006" y="594"/>
                  </a:lnTo>
                  <a:lnTo>
                    <a:pt x="3000" y="600"/>
                  </a:lnTo>
                  <a:lnTo>
                    <a:pt x="2988" y="606"/>
                  </a:lnTo>
                  <a:lnTo>
                    <a:pt x="3006" y="630"/>
                  </a:lnTo>
                  <a:lnTo>
                    <a:pt x="2928" y="642"/>
                  </a:lnTo>
                  <a:lnTo>
                    <a:pt x="2934" y="666"/>
                  </a:lnTo>
                  <a:lnTo>
                    <a:pt x="2928" y="678"/>
                  </a:lnTo>
                  <a:lnTo>
                    <a:pt x="2922" y="684"/>
                  </a:lnTo>
                  <a:lnTo>
                    <a:pt x="2916" y="696"/>
                  </a:lnTo>
                  <a:lnTo>
                    <a:pt x="2880" y="720"/>
                  </a:lnTo>
                  <a:lnTo>
                    <a:pt x="2862" y="726"/>
                  </a:lnTo>
                  <a:lnTo>
                    <a:pt x="2844" y="726"/>
                  </a:lnTo>
                  <a:lnTo>
                    <a:pt x="2832" y="720"/>
                  </a:lnTo>
                  <a:lnTo>
                    <a:pt x="2826" y="714"/>
                  </a:lnTo>
                  <a:lnTo>
                    <a:pt x="2820" y="702"/>
                  </a:lnTo>
                  <a:lnTo>
                    <a:pt x="2820" y="678"/>
                  </a:lnTo>
                  <a:lnTo>
                    <a:pt x="2814" y="672"/>
                  </a:lnTo>
                  <a:lnTo>
                    <a:pt x="2814" y="660"/>
                  </a:lnTo>
                  <a:lnTo>
                    <a:pt x="2808" y="666"/>
                  </a:lnTo>
                  <a:lnTo>
                    <a:pt x="2808" y="672"/>
                  </a:lnTo>
                  <a:lnTo>
                    <a:pt x="2802" y="684"/>
                  </a:lnTo>
                  <a:lnTo>
                    <a:pt x="2796" y="690"/>
                  </a:lnTo>
                  <a:lnTo>
                    <a:pt x="2796" y="696"/>
                  </a:lnTo>
                  <a:lnTo>
                    <a:pt x="2796" y="690"/>
                  </a:lnTo>
                  <a:lnTo>
                    <a:pt x="2790" y="684"/>
                  </a:lnTo>
                  <a:lnTo>
                    <a:pt x="2790" y="672"/>
                  </a:lnTo>
                  <a:lnTo>
                    <a:pt x="2784" y="660"/>
                  </a:lnTo>
                  <a:lnTo>
                    <a:pt x="2784" y="576"/>
                  </a:lnTo>
                  <a:lnTo>
                    <a:pt x="2778" y="558"/>
                  </a:lnTo>
                  <a:lnTo>
                    <a:pt x="2760" y="522"/>
                  </a:lnTo>
                  <a:lnTo>
                    <a:pt x="2724" y="522"/>
                  </a:lnTo>
                  <a:lnTo>
                    <a:pt x="2718" y="510"/>
                  </a:lnTo>
                  <a:lnTo>
                    <a:pt x="2694" y="498"/>
                  </a:lnTo>
                  <a:lnTo>
                    <a:pt x="2676" y="486"/>
                  </a:lnTo>
                  <a:lnTo>
                    <a:pt x="2652" y="486"/>
                  </a:lnTo>
                  <a:lnTo>
                    <a:pt x="2634" y="498"/>
                  </a:lnTo>
                  <a:lnTo>
                    <a:pt x="2628" y="504"/>
                  </a:lnTo>
                  <a:lnTo>
                    <a:pt x="2616" y="510"/>
                  </a:lnTo>
                  <a:lnTo>
                    <a:pt x="2610" y="522"/>
                  </a:lnTo>
                  <a:lnTo>
                    <a:pt x="2586" y="528"/>
                  </a:lnTo>
                  <a:lnTo>
                    <a:pt x="2580" y="546"/>
                  </a:lnTo>
                  <a:lnTo>
                    <a:pt x="2562" y="558"/>
                  </a:lnTo>
                  <a:lnTo>
                    <a:pt x="2562" y="540"/>
                  </a:lnTo>
                  <a:lnTo>
                    <a:pt x="2556" y="534"/>
                  </a:lnTo>
                  <a:lnTo>
                    <a:pt x="2532" y="534"/>
                  </a:lnTo>
                  <a:lnTo>
                    <a:pt x="2532" y="546"/>
                  </a:lnTo>
                  <a:lnTo>
                    <a:pt x="2544" y="570"/>
                  </a:lnTo>
                  <a:lnTo>
                    <a:pt x="2568" y="582"/>
                  </a:lnTo>
                  <a:lnTo>
                    <a:pt x="2604" y="582"/>
                  </a:lnTo>
                  <a:lnTo>
                    <a:pt x="2616" y="588"/>
                  </a:lnTo>
                  <a:lnTo>
                    <a:pt x="2622" y="594"/>
                  </a:lnTo>
                  <a:lnTo>
                    <a:pt x="2628" y="594"/>
                  </a:lnTo>
                  <a:lnTo>
                    <a:pt x="2628" y="618"/>
                  </a:lnTo>
                  <a:lnTo>
                    <a:pt x="2634" y="630"/>
                  </a:lnTo>
                  <a:lnTo>
                    <a:pt x="2640" y="636"/>
                  </a:lnTo>
                  <a:lnTo>
                    <a:pt x="2652" y="642"/>
                  </a:lnTo>
                  <a:lnTo>
                    <a:pt x="2694" y="642"/>
                  </a:lnTo>
                  <a:lnTo>
                    <a:pt x="2712" y="636"/>
                  </a:lnTo>
                  <a:lnTo>
                    <a:pt x="2754" y="636"/>
                  </a:lnTo>
                  <a:lnTo>
                    <a:pt x="2760" y="642"/>
                  </a:lnTo>
                  <a:lnTo>
                    <a:pt x="2760" y="660"/>
                  </a:lnTo>
                  <a:lnTo>
                    <a:pt x="2700" y="660"/>
                  </a:lnTo>
                  <a:lnTo>
                    <a:pt x="2688" y="666"/>
                  </a:lnTo>
                  <a:lnTo>
                    <a:pt x="2676" y="678"/>
                  </a:lnTo>
                  <a:lnTo>
                    <a:pt x="2640" y="678"/>
                  </a:lnTo>
                  <a:lnTo>
                    <a:pt x="2616" y="690"/>
                  </a:lnTo>
                  <a:lnTo>
                    <a:pt x="2616" y="696"/>
                  </a:lnTo>
                  <a:lnTo>
                    <a:pt x="2622" y="696"/>
                  </a:lnTo>
                  <a:lnTo>
                    <a:pt x="2646" y="708"/>
                  </a:lnTo>
                  <a:lnTo>
                    <a:pt x="2658" y="708"/>
                  </a:lnTo>
                  <a:lnTo>
                    <a:pt x="2676" y="726"/>
                  </a:lnTo>
                  <a:lnTo>
                    <a:pt x="2682" y="738"/>
                  </a:lnTo>
                  <a:lnTo>
                    <a:pt x="2688" y="744"/>
                  </a:lnTo>
                  <a:lnTo>
                    <a:pt x="2682" y="750"/>
                  </a:lnTo>
                  <a:lnTo>
                    <a:pt x="2676" y="762"/>
                  </a:lnTo>
                  <a:lnTo>
                    <a:pt x="2676" y="774"/>
                  </a:lnTo>
                  <a:lnTo>
                    <a:pt x="2670" y="780"/>
                  </a:lnTo>
                  <a:lnTo>
                    <a:pt x="2676" y="792"/>
                  </a:lnTo>
                  <a:lnTo>
                    <a:pt x="2682" y="798"/>
                  </a:lnTo>
                  <a:lnTo>
                    <a:pt x="2694" y="792"/>
                  </a:lnTo>
                  <a:lnTo>
                    <a:pt x="2706" y="780"/>
                  </a:lnTo>
                  <a:lnTo>
                    <a:pt x="2712" y="768"/>
                  </a:lnTo>
                  <a:lnTo>
                    <a:pt x="2718" y="762"/>
                  </a:lnTo>
                  <a:lnTo>
                    <a:pt x="2718" y="750"/>
                  </a:lnTo>
                  <a:lnTo>
                    <a:pt x="2724" y="744"/>
                  </a:lnTo>
                  <a:lnTo>
                    <a:pt x="2736" y="720"/>
                  </a:lnTo>
                  <a:lnTo>
                    <a:pt x="2742" y="714"/>
                  </a:lnTo>
                  <a:lnTo>
                    <a:pt x="2748" y="702"/>
                  </a:lnTo>
                  <a:lnTo>
                    <a:pt x="2748" y="744"/>
                  </a:lnTo>
                  <a:lnTo>
                    <a:pt x="2754" y="750"/>
                  </a:lnTo>
                  <a:lnTo>
                    <a:pt x="2766" y="756"/>
                  </a:lnTo>
                  <a:lnTo>
                    <a:pt x="2772" y="768"/>
                  </a:lnTo>
                  <a:lnTo>
                    <a:pt x="2784" y="774"/>
                  </a:lnTo>
                  <a:lnTo>
                    <a:pt x="2790" y="780"/>
                  </a:lnTo>
                  <a:lnTo>
                    <a:pt x="2814" y="780"/>
                  </a:lnTo>
                  <a:lnTo>
                    <a:pt x="2820" y="774"/>
                  </a:lnTo>
                  <a:lnTo>
                    <a:pt x="2826" y="774"/>
                  </a:lnTo>
                  <a:lnTo>
                    <a:pt x="2814" y="792"/>
                  </a:lnTo>
                  <a:lnTo>
                    <a:pt x="2844" y="822"/>
                  </a:lnTo>
                  <a:lnTo>
                    <a:pt x="2904" y="822"/>
                  </a:lnTo>
                  <a:lnTo>
                    <a:pt x="2940" y="846"/>
                  </a:lnTo>
                  <a:lnTo>
                    <a:pt x="2976" y="864"/>
                  </a:lnTo>
                  <a:lnTo>
                    <a:pt x="3006" y="876"/>
                  </a:lnTo>
                  <a:lnTo>
                    <a:pt x="3036" y="894"/>
                  </a:lnTo>
                  <a:lnTo>
                    <a:pt x="3066" y="924"/>
                  </a:lnTo>
                  <a:lnTo>
                    <a:pt x="3066" y="972"/>
                  </a:lnTo>
                  <a:lnTo>
                    <a:pt x="3090" y="996"/>
                  </a:lnTo>
                  <a:lnTo>
                    <a:pt x="3102" y="1002"/>
                  </a:lnTo>
                  <a:lnTo>
                    <a:pt x="3096" y="1002"/>
                  </a:lnTo>
                  <a:lnTo>
                    <a:pt x="3084" y="1008"/>
                  </a:lnTo>
                  <a:lnTo>
                    <a:pt x="3078" y="1014"/>
                  </a:lnTo>
                  <a:lnTo>
                    <a:pt x="3078" y="1020"/>
                  </a:lnTo>
                  <a:lnTo>
                    <a:pt x="3090" y="1032"/>
                  </a:lnTo>
                  <a:lnTo>
                    <a:pt x="3114" y="1032"/>
                  </a:lnTo>
                  <a:lnTo>
                    <a:pt x="3090" y="1044"/>
                  </a:lnTo>
                  <a:lnTo>
                    <a:pt x="3090" y="1056"/>
                  </a:lnTo>
                  <a:lnTo>
                    <a:pt x="3102" y="1062"/>
                  </a:lnTo>
                  <a:lnTo>
                    <a:pt x="3108" y="1092"/>
                  </a:lnTo>
                  <a:lnTo>
                    <a:pt x="3096" y="1122"/>
                  </a:lnTo>
                  <a:lnTo>
                    <a:pt x="3120" y="1122"/>
                  </a:lnTo>
                  <a:lnTo>
                    <a:pt x="3126" y="1116"/>
                  </a:lnTo>
                  <a:lnTo>
                    <a:pt x="3138" y="1116"/>
                  </a:lnTo>
                  <a:lnTo>
                    <a:pt x="3150" y="1110"/>
                  </a:lnTo>
                  <a:lnTo>
                    <a:pt x="3162" y="1110"/>
                  </a:lnTo>
                  <a:lnTo>
                    <a:pt x="3168" y="1104"/>
                  </a:lnTo>
                  <a:lnTo>
                    <a:pt x="3174" y="1104"/>
                  </a:lnTo>
                  <a:lnTo>
                    <a:pt x="3174" y="1134"/>
                  </a:lnTo>
                  <a:lnTo>
                    <a:pt x="3234" y="1194"/>
                  </a:lnTo>
                  <a:lnTo>
                    <a:pt x="3240" y="1194"/>
                  </a:lnTo>
                  <a:lnTo>
                    <a:pt x="3240" y="1146"/>
                  </a:lnTo>
                  <a:lnTo>
                    <a:pt x="3234" y="1122"/>
                  </a:lnTo>
                  <a:lnTo>
                    <a:pt x="3234" y="1116"/>
                  </a:lnTo>
                  <a:lnTo>
                    <a:pt x="3240" y="1110"/>
                  </a:lnTo>
                  <a:lnTo>
                    <a:pt x="3240" y="1098"/>
                  </a:lnTo>
                  <a:lnTo>
                    <a:pt x="3246" y="1086"/>
                  </a:lnTo>
                  <a:lnTo>
                    <a:pt x="3246" y="1062"/>
                  </a:lnTo>
                  <a:lnTo>
                    <a:pt x="3252" y="1050"/>
                  </a:lnTo>
                  <a:lnTo>
                    <a:pt x="3252" y="1020"/>
                  </a:lnTo>
                  <a:lnTo>
                    <a:pt x="3240" y="1020"/>
                  </a:lnTo>
                  <a:lnTo>
                    <a:pt x="3228" y="1014"/>
                  </a:lnTo>
                  <a:lnTo>
                    <a:pt x="3222" y="1008"/>
                  </a:lnTo>
                  <a:lnTo>
                    <a:pt x="3222" y="1002"/>
                  </a:lnTo>
                  <a:lnTo>
                    <a:pt x="3234" y="990"/>
                  </a:lnTo>
                  <a:lnTo>
                    <a:pt x="3246" y="984"/>
                  </a:lnTo>
                  <a:lnTo>
                    <a:pt x="3252" y="978"/>
                  </a:lnTo>
                  <a:lnTo>
                    <a:pt x="3252" y="864"/>
                  </a:lnTo>
                  <a:lnTo>
                    <a:pt x="3258" y="846"/>
                  </a:lnTo>
                  <a:lnTo>
                    <a:pt x="3258" y="708"/>
                  </a:lnTo>
                  <a:lnTo>
                    <a:pt x="3264" y="678"/>
                  </a:lnTo>
                  <a:close/>
                  <a:moveTo>
                    <a:pt x="336" y="666"/>
                  </a:moveTo>
                  <a:lnTo>
                    <a:pt x="330" y="672"/>
                  </a:lnTo>
                  <a:lnTo>
                    <a:pt x="354" y="696"/>
                  </a:lnTo>
                  <a:lnTo>
                    <a:pt x="360" y="708"/>
                  </a:lnTo>
                  <a:lnTo>
                    <a:pt x="366" y="714"/>
                  </a:lnTo>
                  <a:lnTo>
                    <a:pt x="378" y="714"/>
                  </a:lnTo>
                  <a:lnTo>
                    <a:pt x="378" y="696"/>
                  </a:lnTo>
                  <a:lnTo>
                    <a:pt x="366" y="690"/>
                  </a:lnTo>
                  <a:lnTo>
                    <a:pt x="360" y="678"/>
                  </a:lnTo>
                  <a:lnTo>
                    <a:pt x="348" y="672"/>
                  </a:lnTo>
                  <a:lnTo>
                    <a:pt x="342" y="666"/>
                  </a:lnTo>
                  <a:lnTo>
                    <a:pt x="336" y="666"/>
                  </a:lnTo>
                  <a:close/>
                  <a:moveTo>
                    <a:pt x="2526" y="1104"/>
                  </a:moveTo>
                  <a:lnTo>
                    <a:pt x="2544" y="1116"/>
                  </a:lnTo>
                  <a:lnTo>
                    <a:pt x="2574" y="1092"/>
                  </a:lnTo>
                  <a:lnTo>
                    <a:pt x="2592" y="1092"/>
                  </a:lnTo>
                  <a:lnTo>
                    <a:pt x="2604" y="1080"/>
                  </a:lnTo>
                  <a:lnTo>
                    <a:pt x="2604" y="1062"/>
                  </a:lnTo>
                  <a:lnTo>
                    <a:pt x="2592" y="1056"/>
                  </a:lnTo>
                  <a:lnTo>
                    <a:pt x="2586" y="1056"/>
                  </a:lnTo>
                  <a:lnTo>
                    <a:pt x="2574" y="1062"/>
                  </a:lnTo>
                  <a:lnTo>
                    <a:pt x="2556" y="1068"/>
                  </a:lnTo>
                  <a:lnTo>
                    <a:pt x="2526" y="1098"/>
                  </a:lnTo>
                  <a:lnTo>
                    <a:pt x="2526" y="1104"/>
                  </a:lnTo>
                  <a:close/>
                  <a:moveTo>
                    <a:pt x="3096" y="1068"/>
                  </a:moveTo>
                  <a:lnTo>
                    <a:pt x="3090" y="1068"/>
                  </a:lnTo>
                  <a:lnTo>
                    <a:pt x="3090" y="1062"/>
                  </a:lnTo>
                  <a:lnTo>
                    <a:pt x="3084" y="1062"/>
                  </a:lnTo>
                  <a:lnTo>
                    <a:pt x="3078" y="1056"/>
                  </a:lnTo>
                  <a:lnTo>
                    <a:pt x="3066" y="1056"/>
                  </a:lnTo>
                  <a:lnTo>
                    <a:pt x="3048" y="1062"/>
                  </a:lnTo>
                  <a:lnTo>
                    <a:pt x="3024" y="1086"/>
                  </a:lnTo>
                  <a:lnTo>
                    <a:pt x="3012" y="1122"/>
                  </a:lnTo>
                  <a:lnTo>
                    <a:pt x="3012" y="1134"/>
                  </a:lnTo>
                  <a:lnTo>
                    <a:pt x="3072" y="1128"/>
                  </a:lnTo>
                  <a:lnTo>
                    <a:pt x="3084" y="1128"/>
                  </a:lnTo>
                  <a:lnTo>
                    <a:pt x="3090" y="1122"/>
                  </a:lnTo>
                  <a:lnTo>
                    <a:pt x="3102" y="1092"/>
                  </a:lnTo>
                  <a:lnTo>
                    <a:pt x="3096" y="1068"/>
                  </a:lnTo>
                  <a:close/>
                  <a:moveTo>
                    <a:pt x="2778" y="942"/>
                  </a:moveTo>
                  <a:lnTo>
                    <a:pt x="2766" y="960"/>
                  </a:lnTo>
                  <a:lnTo>
                    <a:pt x="2766" y="1014"/>
                  </a:lnTo>
                  <a:lnTo>
                    <a:pt x="2784" y="1014"/>
                  </a:lnTo>
                  <a:lnTo>
                    <a:pt x="2778" y="996"/>
                  </a:lnTo>
                  <a:lnTo>
                    <a:pt x="2790" y="990"/>
                  </a:lnTo>
                  <a:lnTo>
                    <a:pt x="2790" y="972"/>
                  </a:lnTo>
                  <a:lnTo>
                    <a:pt x="2778" y="972"/>
                  </a:lnTo>
                  <a:lnTo>
                    <a:pt x="2796" y="936"/>
                  </a:lnTo>
                  <a:lnTo>
                    <a:pt x="2814" y="906"/>
                  </a:lnTo>
                  <a:lnTo>
                    <a:pt x="2784" y="912"/>
                  </a:lnTo>
                  <a:lnTo>
                    <a:pt x="2778" y="942"/>
                  </a:lnTo>
                  <a:close/>
                  <a:moveTo>
                    <a:pt x="2136" y="600"/>
                  </a:moveTo>
                  <a:lnTo>
                    <a:pt x="2124" y="594"/>
                  </a:lnTo>
                  <a:lnTo>
                    <a:pt x="2118" y="594"/>
                  </a:lnTo>
                  <a:lnTo>
                    <a:pt x="2106" y="588"/>
                  </a:lnTo>
                  <a:lnTo>
                    <a:pt x="2088" y="588"/>
                  </a:lnTo>
                  <a:lnTo>
                    <a:pt x="2082" y="594"/>
                  </a:lnTo>
                  <a:lnTo>
                    <a:pt x="2082" y="600"/>
                  </a:lnTo>
                  <a:lnTo>
                    <a:pt x="2076" y="606"/>
                  </a:lnTo>
                  <a:lnTo>
                    <a:pt x="2082" y="612"/>
                  </a:lnTo>
                  <a:lnTo>
                    <a:pt x="2094" y="618"/>
                  </a:lnTo>
                  <a:lnTo>
                    <a:pt x="2136" y="618"/>
                  </a:lnTo>
                  <a:lnTo>
                    <a:pt x="2214" y="606"/>
                  </a:lnTo>
                  <a:lnTo>
                    <a:pt x="2136" y="600"/>
                  </a:lnTo>
                  <a:close/>
                  <a:moveTo>
                    <a:pt x="1308" y="1038"/>
                  </a:moveTo>
                  <a:lnTo>
                    <a:pt x="1368" y="1002"/>
                  </a:lnTo>
                  <a:lnTo>
                    <a:pt x="1362" y="990"/>
                  </a:lnTo>
                  <a:lnTo>
                    <a:pt x="1350" y="990"/>
                  </a:lnTo>
                  <a:lnTo>
                    <a:pt x="1332" y="996"/>
                  </a:lnTo>
                  <a:lnTo>
                    <a:pt x="1320" y="996"/>
                  </a:lnTo>
                  <a:lnTo>
                    <a:pt x="1302" y="1002"/>
                  </a:lnTo>
                  <a:lnTo>
                    <a:pt x="1290" y="1008"/>
                  </a:lnTo>
                  <a:lnTo>
                    <a:pt x="1284" y="1014"/>
                  </a:lnTo>
                  <a:lnTo>
                    <a:pt x="1284" y="1032"/>
                  </a:lnTo>
                  <a:lnTo>
                    <a:pt x="1290" y="1038"/>
                  </a:lnTo>
                  <a:lnTo>
                    <a:pt x="1308" y="1038"/>
                  </a:lnTo>
                  <a:close/>
                  <a:moveTo>
                    <a:pt x="1428" y="1116"/>
                  </a:moveTo>
                  <a:lnTo>
                    <a:pt x="1392" y="1116"/>
                  </a:lnTo>
                  <a:lnTo>
                    <a:pt x="1386" y="1146"/>
                  </a:lnTo>
                  <a:lnTo>
                    <a:pt x="1386" y="1152"/>
                  </a:lnTo>
                  <a:lnTo>
                    <a:pt x="1404" y="1170"/>
                  </a:lnTo>
                  <a:lnTo>
                    <a:pt x="1416" y="1176"/>
                  </a:lnTo>
                  <a:lnTo>
                    <a:pt x="1428" y="1164"/>
                  </a:lnTo>
                  <a:lnTo>
                    <a:pt x="1440" y="1140"/>
                  </a:lnTo>
                  <a:lnTo>
                    <a:pt x="1440" y="1128"/>
                  </a:lnTo>
                  <a:lnTo>
                    <a:pt x="1428" y="1116"/>
                  </a:lnTo>
                  <a:close/>
                  <a:moveTo>
                    <a:pt x="708" y="930"/>
                  </a:moveTo>
                  <a:lnTo>
                    <a:pt x="714" y="924"/>
                  </a:lnTo>
                  <a:lnTo>
                    <a:pt x="714" y="900"/>
                  </a:lnTo>
                  <a:lnTo>
                    <a:pt x="744" y="924"/>
                  </a:lnTo>
                  <a:lnTo>
                    <a:pt x="744" y="918"/>
                  </a:lnTo>
                  <a:lnTo>
                    <a:pt x="750" y="912"/>
                  </a:lnTo>
                  <a:lnTo>
                    <a:pt x="750" y="900"/>
                  </a:lnTo>
                  <a:lnTo>
                    <a:pt x="756" y="882"/>
                  </a:lnTo>
                  <a:lnTo>
                    <a:pt x="756" y="840"/>
                  </a:lnTo>
                  <a:lnTo>
                    <a:pt x="762" y="822"/>
                  </a:lnTo>
                  <a:lnTo>
                    <a:pt x="762" y="810"/>
                  </a:lnTo>
                  <a:lnTo>
                    <a:pt x="768" y="792"/>
                  </a:lnTo>
                  <a:lnTo>
                    <a:pt x="768" y="780"/>
                  </a:lnTo>
                  <a:lnTo>
                    <a:pt x="762" y="774"/>
                  </a:lnTo>
                  <a:lnTo>
                    <a:pt x="756" y="762"/>
                  </a:lnTo>
                  <a:lnTo>
                    <a:pt x="756" y="750"/>
                  </a:lnTo>
                  <a:lnTo>
                    <a:pt x="768" y="726"/>
                  </a:lnTo>
                  <a:lnTo>
                    <a:pt x="774" y="720"/>
                  </a:lnTo>
                  <a:lnTo>
                    <a:pt x="774" y="714"/>
                  </a:lnTo>
                  <a:lnTo>
                    <a:pt x="756" y="696"/>
                  </a:lnTo>
                  <a:lnTo>
                    <a:pt x="744" y="654"/>
                  </a:lnTo>
                  <a:lnTo>
                    <a:pt x="702" y="654"/>
                  </a:lnTo>
                  <a:lnTo>
                    <a:pt x="702" y="618"/>
                  </a:lnTo>
                  <a:lnTo>
                    <a:pt x="666" y="618"/>
                  </a:lnTo>
                  <a:lnTo>
                    <a:pt x="660" y="546"/>
                  </a:lnTo>
                  <a:lnTo>
                    <a:pt x="606" y="546"/>
                  </a:lnTo>
                  <a:lnTo>
                    <a:pt x="594" y="534"/>
                  </a:lnTo>
                  <a:lnTo>
                    <a:pt x="594" y="504"/>
                  </a:lnTo>
                  <a:lnTo>
                    <a:pt x="600" y="498"/>
                  </a:lnTo>
                  <a:lnTo>
                    <a:pt x="606" y="486"/>
                  </a:lnTo>
                  <a:lnTo>
                    <a:pt x="582" y="486"/>
                  </a:lnTo>
                  <a:lnTo>
                    <a:pt x="600" y="468"/>
                  </a:lnTo>
                  <a:lnTo>
                    <a:pt x="606" y="456"/>
                  </a:lnTo>
                  <a:lnTo>
                    <a:pt x="612" y="450"/>
                  </a:lnTo>
                  <a:lnTo>
                    <a:pt x="612" y="438"/>
                  </a:lnTo>
                  <a:lnTo>
                    <a:pt x="600" y="426"/>
                  </a:lnTo>
                  <a:lnTo>
                    <a:pt x="588" y="432"/>
                  </a:lnTo>
                  <a:lnTo>
                    <a:pt x="570" y="432"/>
                  </a:lnTo>
                  <a:lnTo>
                    <a:pt x="552" y="438"/>
                  </a:lnTo>
                  <a:lnTo>
                    <a:pt x="540" y="438"/>
                  </a:lnTo>
                  <a:lnTo>
                    <a:pt x="534" y="444"/>
                  </a:lnTo>
                  <a:lnTo>
                    <a:pt x="528" y="444"/>
                  </a:lnTo>
                  <a:lnTo>
                    <a:pt x="534" y="438"/>
                  </a:lnTo>
                  <a:lnTo>
                    <a:pt x="546" y="432"/>
                  </a:lnTo>
                  <a:lnTo>
                    <a:pt x="552" y="420"/>
                  </a:lnTo>
                  <a:lnTo>
                    <a:pt x="558" y="414"/>
                  </a:lnTo>
                  <a:lnTo>
                    <a:pt x="558" y="402"/>
                  </a:lnTo>
                  <a:lnTo>
                    <a:pt x="546" y="396"/>
                  </a:lnTo>
                  <a:lnTo>
                    <a:pt x="534" y="396"/>
                  </a:lnTo>
                  <a:lnTo>
                    <a:pt x="522" y="390"/>
                  </a:lnTo>
                  <a:lnTo>
                    <a:pt x="510" y="390"/>
                  </a:lnTo>
                  <a:lnTo>
                    <a:pt x="516" y="384"/>
                  </a:lnTo>
                  <a:lnTo>
                    <a:pt x="516" y="378"/>
                  </a:lnTo>
                  <a:lnTo>
                    <a:pt x="504" y="354"/>
                  </a:lnTo>
                  <a:lnTo>
                    <a:pt x="492" y="342"/>
                  </a:lnTo>
                  <a:lnTo>
                    <a:pt x="480" y="336"/>
                  </a:lnTo>
                  <a:lnTo>
                    <a:pt x="462" y="330"/>
                  </a:lnTo>
                  <a:lnTo>
                    <a:pt x="456" y="324"/>
                  </a:lnTo>
                  <a:lnTo>
                    <a:pt x="450" y="324"/>
                  </a:lnTo>
                  <a:lnTo>
                    <a:pt x="450" y="318"/>
                  </a:lnTo>
                  <a:lnTo>
                    <a:pt x="444" y="312"/>
                  </a:lnTo>
                  <a:lnTo>
                    <a:pt x="438" y="300"/>
                  </a:lnTo>
                  <a:lnTo>
                    <a:pt x="438" y="288"/>
                  </a:lnTo>
                  <a:lnTo>
                    <a:pt x="426" y="276"/>
                  </a:lnTo>
                  <a:lnTo>
                    <a:pt x="414" y="276"/>
                  </a:lnTo>
                  <a:lnTo>
                    <a:pt x="408" y="282"/>
                  </a:lnTo>
                  <a:lnTo>
                    <a:pt x="414" y="306"/>
                  </a:lnTo>
                  <a:lnTo>
                    <a:pt x="408" y="300"/>
                  </a:lnTo>
                  <a:lnTo>
                    <a:pt x="396" y="294"/>
                  </a:lnTo>
                  <a:lnTo>
                    <a:pt x="360" y="258"/>
                  </a:lnTo>
                  <a:lnTo>
                    <a:pt x="360" y="246"/>
                  </a:lnTo>
                  <a:lnTo>
                    <a:pt x="354" y="240"/>
                  </a:lnTo>
                  <a:lnTo>
                    <a:pt x="348" y="228"/>
                  </a:lnTo>
                  <a:lnTo>
                    <a:pt x="342" y="222"/>
                  </a:lnTo>
                  <a:lnTo>
                    <a:pt x="342" y="216"/>
                  </a:lnTo>
                  <a:lnTo>
                    <a:pt x="330" y="210"/>
                  </a:lnTo>
                  <a:lnTo>
                    <a:pt x="312" y="192"/>
                  </a:lnTo>
                  <a:lnTo>
                    <a:pt x="294" y="186"/>
                  </a:lnTo>
                  <a:lnTo>
                    <a:pt x="288" y="174"/>
                  </a:lnTo>
                  <a:lnTo>
                    <a:pt x="276" y="168"/>
                  </a:lnTo>
                  <a:lnTo>
                    <a:pt x="264" y="156"/>
                  </a:lnTo>
                  <a:lnTo>
                    <a:pt x="252" y="150"/>
                  </a:lnTo>
                  <a:lnTo>
                    <a:pt x="240" y="138"/>
                  </a:lnTo>
                  <a:lnTo>
                    <a:pt x="234" y="126"/>
                  </a:lnTo>
                  <a:lnTo>
                    <a:pt x="222" y="120"/>
                  </a:lnTo>
                  <a:lnTo>
                    <a:pt x="222" y="102"/>
                  </a:lnTo>
                  <a:lnTo>
                    <a:pt x="204" y="84"/>
                  </a:lnTo>
                  <a:lnTo>
                    <a:pt x="198" y="72"/>
                  </a:lnTo>
                  <a:lnTo>
                    <a:pt x="168" y="42"/>
                  </a:lnTo>
                  <a:lnTo>
                    <a:pt x="150" y="42"/>
                  </a:lnTo>
                  <a:lnTo>
                    <a:pt x="66" y="36"/>
                  </a:lnTo>
                  <a:lnTo>
                    <a:pt x="42" y="12"/>
                  </a:lnTo>
                  <a:lnTo>
                    <a:pt x="30" y="6"/>
                  </a:lnTo>
                  <a:lnTo>
                    <a:pt x="24" y="0"/>
                  </a:lnTo>
                  <a:lnTo>
                    <a:pt x="18" y="0"/>
                  </a:lnTo>
                  <a:lnTo>
                    <a:pt x="6" y="6"/>
                  </a:lnTo>
                  <a:lnTo>
                    <a:pt x="0" y="18"/>
                  </a:lnTo>
                  <a:lnTo>
                    <a:pt x="0" y="48"/>
                  </a:lnTo>
                  <a:lnTo>
                    <a:pt x="6" y="60"/>
                  </a:lnTo>
                  <a:lnTo>
                    <a:pt x="18" y="78"/>
                  </a:lnTo>
                  <a:lnTo>
                    <a:pt x="66" y="126"/>
                  </a:lnTo>
                  <a:lnTo>
                    <a:pt x="96" y="150"/>
                  </a:lnTo>
                  <a:lnTo>
                    <a:pt x="126" y="180"/>
                  </a:lnTo>
                  <a:lnTo>
                    <a:pt x="162" y="234"/>
                  </a:lnTo>
                  <a:lnTo>
                    <a:pt x="174" y="228"/>
                  </a:lnTo>
                  <a:lnTo>
                    <a:pt x="174" y="252"/>
                  </a:lnTo>
                  <a:lnTo>
                    <a:pt x="180" y="264"/>
                  </a:lnTo>
                  <a:lnTo>
                    <a:pt x="186" y="270"/>
                  </a:lnTo>
                  <a:lnTo>
                    <a:pt x="198" y="276"/>
                  </a:lnTo>
                  <a:lnTo>
                    <a:pt x="216" y="288"/>
                  </a:lnTo>
                  <a:lnTo>
                    <a:pt x="228" y="300"/>
                  </a:lnTo>
                  <a:lnTo>
                    <a:pt x="246" y="312"/>
                  </a:lnTo>
                  <a:lnTo>
                    <a:pt x="258" y="324"/>
                  </a:lnTo>
                  <a:lnTo>
                    <a:pt x="264" y="336"/>
                  </a:lnTo>
                  <a:lnTo>
                    <a:pt x="276" y="372"/>
                  </a:lnTo>
                  <a:lnTo>
                    <a:pt x="276" y="384"/>
                  </a:lnTo>
                  <a:lnTo>
                    <a:pt x="282" y="390"/>
                  </a:lnTo>
                  <a:lnTo>
                    <a:pt x="282" y="426"/>
                  </a:lnTo>
                  <a:lnTo>
                    <a:pt x="288" y="438"/>
                  </a:lnTo>
                  <a:lnTo>
                    <a:pt x="288" y="444"/>
                  </a:lnTo>
                  <a:lnTo>
                    <a:pt x="294" y="450"/>
                  </a:lnTo>
                  <a:lnTo>
                    <a:pt x="300" y="450"/>
                  </a:lnTo>
                  <a:lnTo>
                    <a:pt x="312" y="444"/>
                  </a:lnTo>
                  <a:lnTo>
                    <a:pt x="324" y="444"/>
                  </a:lnTo>
                  <a:lnTo>
                    <a:pt x="324" y="450"/>
                  </a:lnTo>
                  <a:lnTo>
                    <a:pt x="330" y="462"/>
                  </a:lnTo>
                  <a:lnTo>
                    <a:pt x="330" y="474"/>
                  </a:lnTo>
                  <a:lnTo>
                    <a:pt x="336" y="480"/>
                  </a:lnTo>
                  <a:lnTo>
                    <a:pt x="336" y="486"/>
                  </a:lnTo>
                  <a:lnTo>
                    <a:pt x="378" y="522"/>
                  </a:lnTo>
                  <a:lnTo>
                    <a:pt x="372" y="546"/>
                  </a:lnTo>
                  <a:lnTo>
                    <a:pt x="408" y="606"/>
                  </a:lnTo>
                  <a:lnTo>
                    <a:pt x="402" y="618"/>
                  </a:lnTo>
                  <a:lnTo>
                    <a:pt x="402" y="636"/>
                  </a:lnTo>
                  <a:lnTo>
                    <a:pt x="408" y="648"/>
                  </a:lnTo>
                  <a:lnTo>
                    <a:pt x="438" y="678"/>
                  </a:lnTo>
                  <a:lnTo>
                    <a:pt x="438" y="684"/>
                  </a:lnTo>
                  <a:lnTo>
                    <a:pt x="444" y="690"/>
                  </a:lnTo>
                  <a:lnTo>
                    <a:pt x="462" y="726"/>
                  </a:lnTo>
                  <a:lnTo>
                    <a:pt x="498" y="744"/>
                  </a:lnTo>
                  <a:lnTo>
                    <a:pt x="504" y="750"/>
                  </a:lnTo>
                  <a:lnTo>
                    <a:pt x="510" y="750"/>
                  </a:lnTo>
                  <a:lnTo>
                    <a:pt x="510" y="786"/>
                  </a:lnTo>
                  <a:lnTo>
                    <a:pt x="522" y="792"/>
                  </a:lnTo>
                  <a:lnTo>
                    <a:pt x="528" y="804"/>
                  </a:lnTo>
                  <a:lnTo>
                    <a:pt x="540" y="810"/>
                  </a:lnTo>
                  <a:lnTo>
                    <a:pt x="564" y="834"/>
                  </a:lnTo>
                  <a:lnTo>
                    <a:pt x="576" y="840"/>
                  </a:lnTo>
                  <a:lnTo>
                    <a:pt x="594" y="858"/>
                  </a:lnTo>
                  <a:lnTo>
                    <a:pt x="600" y="858"/>
                  </a:lnTo>
                  <a:lnTo>
                    <a:pt x="606" y="864"/>
                  </a:lnTo>
                  <a:lnTo>
                    <a:pt x="612" y="864"/>
                  </a:lnTo>
                  <a:lnTo>
                    <a:pt x="612" y="870"/>
                  </a:lnTo>
                  <a:lnTo>
                    <a:pt x="618" y="876"/>
                  </a:lnTo>
                  <a:lnTo>
                    <a:pt x="630" y="900"/>
                  </a:lnTo>
                  <a:lnTo>
                    <a:pt x="642" y="912"/>
                  </a:lnTo>
                  <a:lnTo>
                    <a:pt x="654" y="936"/>
                  </a:lnTo>
                  <a:lnTo>
                    <a:pt x="660" y="942"/>
                  </a:lnTo>
                  <a:lnTo>
                    <a:pt x="660" y="906"/>
                  </a:lnTo>
                  <a:lnTo>
                    <a:pt x="672" y="906"/>
                  </a:lnTo>
                  <a:lnTo>
                    <a:pt x="684" y="918"/>
                  </a:lnTo>
                  <a:lnTo>
                    <a:pt x="696" y="924"/>
                  </a:lnTo>
                  <a:lnTo>
                    <a:pt x="702" y="930"/>
                  </a:lnTo>
                  <a:lnTo>
                    <a:pt x="708" y="930"/>
                  </a:lnTo>
                  <a:close/>
                  <a:moveTo>
                    <a:pt x="2118" y="1194"/>
                  </a:moveTo>
                  <a:lnTo>
                    <a:pt x="2106" y="1176"/>
                  </a:lnTo>
                  <a:lnTo>
                    <a:pt x="2088" y="1176"/>
                  </a:lnTo>
                  <a:lnTo>
                    <a:pt x="2064" y="1200"/>
                  </a:lnTo>
                  <a:lnTo>
                    <a:pt x="2064" y="1212"/>
                  </a:lnTo>
                  <a:lnTo>
                    <a:pt x="2052" y="1212"/>
                  </a:lnTo>
                  <a:lnTo>
                    <a:pt x="2040" y="1218"/>
                  </a:lnTo>
                  <a:lnTo>
                    <a:pt x="2010" y="1248"/>
                  </a:lnTo>
                  <a:lnTo>
                    <a:pt x="1998" y="1272"/>
                  </a:lnTo>
                  <a:lnTo>
                    <a:pt x="1992" y="1278"/>
                  </a:lnTo>
                  <a:lnTo>
                    <a:pt x="1992" y="1290"/>
                  </a:lnTo>
                  <a:lnTo>
                    <a:pt x="2004" y="1302"/>
                  </a:lnTo>
                  <a:lnTo>
                    <a:pt x="2022" y="1302"/>
                  </a:lnTo>
                  <a:lnTo>
                    <a:pt x="2052" y="1284"/>
                  </a:lnTo>
                  <a:lnTo>
                    <a:pt x="2082" y="1260"/>
                  </a:lnTo>
                  <a:lnTo>
                    <a:pt x="2106" y="1242"/>
                  </a:lnTo>
                  <a:lnTo>
                    <a:pt x="2100" y="1236"/>
                  </a:lnTo>
                  <a:lnTo>
                    <a:pt x="2100" y="1224"/>
                  </a:lnTo>
                  <a:lnTo>
                    <a:pt x="2112" y="1200"/>
                  </a:lnTo>
                  <a:lnTo>
                    <a:pt x="2118" y="1194"/>
                  </a:lnTo>
                  <a:close/>
                  <a:moveTo>
                    <a:pt x="1374" y="1128"/>
                  </a:moveTo>
                  <a:lnTo>
                    <a:pt x="1374" y="1116"/>
                  </a:lnTo>
                  <a:lnTo>
                    <a:pt x="1368" y="1110"/>
                  </a:lnTo>
                  <a:lnTo>
                    <a:pt x="1344" y="1098"/>
                  </a:lnTo>
                  <a:lnTo>
                    <a:pt x="1332" y="1098"/>
                  </a:lnTo>
                  <a:lnTo>
                    <a:pt x="1320" y="1092"/>
                  </a:lnTo>
                  <a:lnTo>
                    <a:pt x="1314" y="1092"/>
                  </a:lnTo>
                  <a:lnTo>
                    <a:pt x="1302" y="1098"/>
                  </a:lnTo>
                  <a:lnTo>
                    <a:pt x="1296" y="1104"/>
                  </a:lnTo>
                  <a:lnTo>
                    <a:pt x="1296" y="1116"/>
                  </a:lnTo>
                  <a:lnTo>
                    <a:pt x="1290" y="1122"/>
                  </a:lnTo>
                  <a:lnTo>
                    <a:pt x="1290" y="1134"/>
                  </a:lnTo>
                  <a:lnTo>
                    <a:pt x="1254" y="1104"/>
                  </a:lnTo>
                  <a:lnTo>
                    <a:pt x="1260" y="1092"/>
                  </a:lnTo>
                  <a:lnTo>
                    <a:pt x="1260" y="1080"/>
                  </a:lnTo>
                  <a:lnTo>
                    <a:pt x="1266" y="1068"/>
                  </a:lnTo>
                  <a:lnTo>
                    <a:pt x="1266" y="1050"/>
                  </a:lnTo>
                  <a:lnTo>
                    <a:pt x="1260" y="1038"/>
                  </a:lnTo>
                  <a:lnTo>
                    <a:pt x="1254" y="1032"/>
                  </a:lnTo>
                  <a:lnTo>
                    <a:pt x="1242" y="1026"/>
                  </a:lnTo>
                  <a:lnTo>
                    <a:pt x="1188" y="1026"/>
                  </a:lnTo>
                  <a:lnTo>
                    <a:pt x="1158" y="1008"/>
                  </a:lnTo>
                  <a:lnTo>
                    <a:pt x="1158" y="984"/>
                  </a:lnTo>
                  <a:lnTo>
                    <a:pt x="1116" y="984"/>
                  </a:lnTo>
                  <a:lnTo>
                    <a:pt x="1116" y="996"/>
                  </a:lnTo>
                  <a:lnTo>
                    <a:pt x="1110" y="1008"/>
                  </a:lnTo>
                  <a:lnTo>
                    <a:pt x="1110" y="1026"/>
                  </a:lnTo>
                  <a:lnTo>
                    <a:pt x="1086" y="1026"/>
                  </a:lnTo>
                  <a:lnTo>
                    <a:pt x="1074" y="1020"/>
                  </a:lnTo>
                  <a:lnTo>
                    <a:pt x="1056" y="1014"/>
                  </a:lnTo>
                  <a:lnTo>
                    <a:pt x="1044" y="1014"/>
                  </a:lnTo>
                  <a:lnTo>
                    <a:pt x="1032" y="1008"/>
                  </a:lnTo>
                  <a:lnTo>
                    <a:pt x="966" y="1008"/>
                  </a:lnTo>
                  <a:lnTo>
                    <a:pt x="960" y="996"/>
                  </a:lnTo>
                  <a:lnTo>
                    <a:pt x="948" y="990"/>
                  </a:lnTo>
                  <a:lnTo>
                    <a:pt x="942" y="978"/>
                  </a:lnTo>
                  <a:lnTo>
                    <a:pt x="918" y="954"/>
                  </a:lnTo>
                  <a:lnTo>
                    <a:pt x="900" y="954"/>
                  </a:lnTo>
                  <a:lnTo>
                    <a:pt x="888" y="960"/>
                  </a:lnTo>
                  <a:lnTo>
                    <a:pt x="876" y="954"/>
                  </a:lnTo>
                  <a:lnTo>
                    <a:pt x="870" y="948"/>
                  </a:lnTo>
                  <a:lnTo>
                    <a:pt x="858" y="942"/>
                  </a:lnTo>
                  <a:lnTo>
                    <a:pt x="846" y="942"/>
                  </a:lnTo>
                  <a:lnTo>
                    <a:pt x="840" y="936"/>
                  </a:lnTo>
                  <a:lnTo>
                    <a:pt x="822" y="936"/>
                  </a:lnTo>
                  <a:lnTo>
                    <a:pt x="810" y="930"/>
                  </a:lnTo>
                  <a:lnTo>
                    <a:pt x="792" y="930"/>
                  </a:lnTo>
                  <a:lnTo>
                    <a:pt x="786" y="924"/>
                  </a:lnTo>
                  <a:lnTo>
                    <a:pt x="762" y="924"/>
                  </a:lnTo>
                  <a:lnTo>
                    <a:pt x="750" y="930"/>
                  </a:lnTo>
                  <a:lnTo>
                    <a:pt x="738" y="954"/>
                  </a:lnTo>
                  <a:lnTo>
                    <a:pt x="738" y="966"/>
                  </a:lnTo>
                  <a:lnTo>
                    <a:pt x="732" y="978"/>
                  </a:lnTo>
                  <a:lnTo>
                    <a:pt x="720" y="990"/>
                  </a:lnTo>
                  <a:lnTo>
                    <a:pt x="714" y="990"/>
                  </a:lnTo>
                  <a:lnTo>
                    <a:pt x="702" y="1002"/>
                  </a:lnTo>
                  <a:lnTo>
                    <a:pt x="702" y="1014"/>
                  </a:lnTo>
                  <a:lnTo>
                    <a:pt x="738" y="1008"/>
                  </a:lnTo>
                  <a:lnTo>
                    <a:pt x="786" y="1008"/>
                  </a:lnTo>
                  <a:lnTo>
                    <a:pt x="780" y="1014"/>
                  </a:lnTo>
                  <a:lnTo>
                    <a:pt x="768" y="1020"/>
                  </a:lnTo>
                  <a:lnTo>
                    <a:pt x="762" y="1032"/>
                  </a:lnTo>
                  <a:lnTo>
                    <a:pt x="762" y="1044"/>
                  </a:lnTo>
                  <a:lnTo>
                    <a:pt x="774" y="1050"/>
                  </a:lnTo>
                  <a:lnTo>
                    <a:pt x="780" y="1050"/>
                  </a:lnTo>
                  <a:lnTo>
                    <a:pt x="798" y="1044"/>
                  </a:lnTo>
                  <a:lnTo>
                    <a:pt x="810" y="1044"/>
                  </a:lnTo>
                  <a:lnTo>
                    <a:pt x="816" y="1038"/>
                  </a:lnTo>
                  <a:lnTo>
                    <a:pt x="828" y="1032"/>
                  </a:lnTo>
                  <a:lnTo>
                    <a:pt x="840" y="1038"/>
                  </a:lnTo>
                  <a:lnTo>
                    <a:pt x="870" y="1056"/>
                  </a:lnTo>
                  <a:lnTo>
                    <a:pt x="900" y="1068"/>
                  </a:lnTo>
                  <a:lnTo>
                    <a:pt x="924" y="1080"/>
                  </a:lnTo>
                  <a:lnTo>
                    <a:pt x="960" y="1086"/>
                  </a:lnTo>
                  <a:lnTo>
                    <a:pt x="1014" y="1092"/>
                  </a:lnTo>
                  <a:lnTo>
                    <a:pt x="1062" y="1092"/>
                  </a:lnTo>
                  <a:lnTo>
                    <a:pt x="1080" y="1110"/>
                  </a:lnTo>
                  <a:lnTo>
                    <a:pt x="1086" y="1122"/>
                  </a:lnTo>
                  <a:lnTo>
                    <a:pt x="1098" y="1128"/>
                  </a:lnTo>
                  <a:lnTo>
                    <a:pt x="1110" y="1140"/>
                  </a:lnTo>
                  <a:lnTo>
                    <a:pt x="1128" y="1146"/>
                  </a:lnTo>
                  <a:lnTo>
                    <a:pt x="1152" y="1152"/>
                  </a:lnTo>
                  <a:lnTo>
                    <a:pt x="1170" y="1152"/>
                  </a:lnTo>
                  <a:lnTo>
                    <a:pt x="1182" y="1158"/>
                  </a:lnTo>
                  <a:lnTo>
                    <a:pt x="1248" y="1158"/>
                  </a:lnTo>
                  <a:lnTo>
                    <a:pt x="1260" y="1164"/>
                  </a:lnTo>
                  <a:lnTo>
                    <a:pt x="1278" y="1170"/>
                  </a:lnTo>
                  <a:lnTo>
                    <a:pt x="1290" y="1182"/>
                  </a:lnTo>
                  <a:lnTo>
                    <a:pt x="1302" y="1188"/>
                  </a:lnTo>
                  <a:lnTo>
                    <a:pt x="1320" y="1206"/>
                  </a:lnTo>
                  <a:lnTo>
                    <a:pt x="1338" y="1206"/>
                  </a:lnTo>
                  <a:lnTo>
                    <a:pt x="1350" y="1200"/>
                  </a:lnTo>
                  <a:lnTo>
                    <a:pt x="1356" y="1206"/>
                  </a:lnTo>
                  <a:lnTo>
                    <a:pt x="1374" y="1206"/>
                  </a:lnTo>
                  <a:lnTo>
                    <a:pt x="1374" y="1194"/>
                  </a:lnTo>
                  <a:lnTo>
                    <a:pt x="1368" y="1182"/>
                  </a:lnTo>
                  <a:lnTo>
                    <a:pt x="1362" y="1176"/>
                  </a:lnTo>
                  <a:lnTo>
                    <a:pt x="1356" y="1164"/>
                  </a:lnTo>
                  <a:lnTo>
                    <a:pt x="1374" y="1146"/>
                  </a:lnTo>
                  <a:lnTo>
                    <a:pt x="1374" y="1128"/>
                  </a:lnTo>
                  <a:close/>
                  <a:moveTo>
                    <a:pt x="1500" y="726"/>
                  </a:moveTo>
                  <a:lnTo>
                    <a:pt x="1542" y="684"/>
                  </a:lnTo>
                  <a:lnTo>
                    <a:pt x="1548" y="672"/>
                  </a:lnTo>
                  <a:lnTo>
                    <a:pt x="1554" y="654"/>
                  </a:lnTo>
                  <a:lnTo>
                    <a:pt x="1560" y="642"/>
                  </a:lnTo>
                  <a:lnTo>
                    <a:pt x="1566" y="624"/>
                  </a:lnTo>
                  <a:lnTo>
                    <a:pt x="1566" y="612"/>
                  </a:lnTo>
                  <a:lnTo>
                    <a:pt x="1572" y="606"/>
                  </a:lnTo>
                  <a:lnTo>
                    <a:pt x="1572" y="600"/>
                  </a:lnTo>
                  <a:lnTo>
                    <a:pt x="1566" y="600"/>
                  </a:lnTo>
                  <a:lnTo>
                    <a:pt x="1554" y="594"/>
                  </a:lnTo>
                  <a:lnTo>
                    <a:pt x="1542" y="582"/>
                  </a:lnTo>
                  <a:lnTo>
                    <a:pt x="1542" y="564"/>
                  </a:lnTo>
                  <a:lnTo>
                    <a:pt x="1554" y="516"/>
                  </a:lnTo>
                  <a:lnTo>
                    <a:pt x="1590" y="498"/>
                  </a:lnTo>
                  <a:lnTo>
                    <a:pt x="1626" y="498"/>
                  </a:lnTo>
                  <a:lnTo>
                    <a:pt x="1632" y="486"/>
                  </a:lnTo>
                  <a:lnTo>
                    <a:pt x="1638" y="480"/>
                  </a:lnTo>
                  <a:lnTo>
                    <a:pt x="1644" y="468"/>
                  </a:lnTo>
                  <a:lnTo>
                    <a:pt x="1644" y="444"/>
                  </a:lnTo>
                  <a:lnTo>
                    <a:pt x="1626" y="444"/>
                  </a:lnTo>
                  <a:lnTo>
                    <a:pt x="1620" y="450"/>
                  </a:lnTo>
                  <a:lnTo>
                    <a:pt x="1608" y="450"/>
                  </a:lnTo>
                  <a:lnTo>
                    <a:pt x="1608" y="438"/>
                  </a:lnTo>
                  <a:lnTo>
                    <a:pt x="1614" y="420"/>
                  </a:lnTo>
                  <a:lnTo>
                    <a:pt x="1626" y="408"/>
                  </a:lnTo>
                  <a:lnTo>
                    <a:pt x="1650" y="396"/>
                  </a:lnTo>
                  <a:lnTo>
                    <a:pt x="1662" y="396"/>
                  </a:lnTo>
                  <a:lnTo>
                    <a:pt x="1680" y="402"/>
                  </a:lnTo>
                  <a:lnTo>
                    <a:pt x="1704" y="402"/>
                  </a:lnTo>
                  <a:lnTo>
                    <a:pt x="1716" y="390"/>
                  </a:lnTo>
                  <a:lnTo>
                    <a:pt x="1716" y="384"/>
                  </a:lnTo>
                  <a:lnTo>
                    <a:pt x="1680" y="348"/>
                  </a:lnTo>
                  <a:lnTo>
                    <a:pt x="1680" y="312"/>
                  </a:lnTo>
                  <a:lnTo>
                    <a:pt x="1668" y="312"/>
                  </a:lnTo>
                  <a:lnTo>
                    <a:pt x="1650" y="294"/>
                  </a:lnTo>
                  <a:lnTo>
                    <a:pt x="1650" y="282"/>
                  </a:lnTo>
                  <a:lnTo>
                    <a:pt x="1662" y="270"/>
                  </a:lnTo>
                  <a:lnTo>
                    <a:pt x="1668" y="258"/>
                  </a:lnTo>
                  <a:lnTo>
                    <a:pt x="1668" y="246"/>
                  </a:lnTo>
                  <a:lnTo>
                    <a:pt x="1662" y="240"/>
                  </a:lnTo>
                  <a:lnTo>
                    <a:pt x="1638" y="228"/>
                  </a:lnTo>
                  <a:lnTo>
                    <a:pt x="1614" y="228"/>
                  </a:lnTo>
                  <a:lnTo>
                    <a:pt x="1632" y="198"/>
                  </a:lnTo>
                  <a:lnTo>
                    <a:pt x="1614" y="192"/>
                  </a:lnTo>
                  <a:lnTo>
                    <a:pt x="1620" y="162"/>
                  </a:lnTo>
                  <a:lnTo>
                    <a:pt x="1608" y="144"/>
                  </a:lnTo>
                  <a:lnTo>
                    <a:pt x="1602" y="138"/>
                  </a:lnTo>
                  <a:lnTo>
                    <a:pt x="1590" y="132"/>
                  </a:lnTo>
                  <a:lnTo>
                    <a:pt x="1566" y="108"/>
                  </a:lnTo>
                  <a:lnTo>
                    <a:pt x="1470" y="108"/>
                  </a:lnTo>
                  <a:lnTo>
                    <a:pt x="1464" y="114"/>
                  </a:lnTo>
                  <a:lnTo>
                    <a:pt x="1458" y="126"/>
                  </a:lnTo>
                  <a:lnTo>
                    <a:pt x="1458" y="180"/>
                  </a:lnTo>
                  <a:lnTo>
                    <a:pt x="1452" y="198"/>
                  </a:lnTo>
                  <a:lnTo>
                    <a:pt x="1452" y="204"/>
                  </a:lnTo>
                  <a:lnTo>
                    <a:pt x="1446" y="216"/>
                  </a:lnTo>
                  <a:lnTo>
                    <a:pt x="1428" y="216"/>
                  </a:lnTo>
                  <a:lnTo>
                    <a:pt x="1422" y="222"/>
                  </a:lnTo>
                  <a:lnTo>
                    <a:pt x="1422" y="246"/>
                  </a:lnTo>
                  <a:lnTo>
                    <a:pt x="1428" y="252"/>
                  </a:lnTo>
                  <a:lnTo>
                    <a:pt x="1434" y="264"/>
                  </a:lnTo>
                  <a:lnTo>
                    <a:pt x="1398" y="294"/>
                  </a:lnTo>
                  <a:lnTo>
                    <a:pt x="1404" y="306"/>
                  </a:lnTo>
                  <a:lnTo>
                    <a:pt x="1374" y="342"/>
                  </a:lnTo>
                  <a:lnTo>
                    <a:pt x="1350" y="342"/>
                  </a:lnTo>
                  <a:lnTo>
                    <a:pt x="1344" y="348"/>
                  </a:lnTo>
                  <a:lnTo>
                    <a:pt x="1332" y="354"/>
                  </a:lnTo>
                  <a:lnTo>
                    <a:pt x="1320" y="366"/>
                  </a:lnTo>
                  <a:lnTo>
                    <a:pt x="1314" y="366"/>
                  </a:lnTo>
                  <a:lnTo>
                    <a:pt x="1308" y="360"/>
                  </a:lnTo>
                  <a:lnTo>
                    <a:pt x="1284" y="348"/>
                  </a:lnTo>
                  <a:lnTo>
                    <a:pt x="1272" y="336"/>
                  </a:lnTo>
                  <a:lnTo>
                    <a:pt x="1230" y="336"/>
                  </a:lnTo>
                  <a:lnTo>
                    <a:pt x="1224" y="348"/>
                  </a:lnTo>
                  <a:lnTo>
                    <a:pt x="1194" y="378"/>
                  </a:lnTo>
                  <a:lnTo>
                    <a:pt x="1170" y="378"/>
                  </a:lnTo>
                  <a:lnTo>
                    <a:pt x="1152" y="372"/>
                  </a:lnTo>
                  <a:lnTo>
                    <a:pt x="1128" y="372"/>
                  </a:lnTo>
                  <a:lnTo>
                    <a:pt x="1110" y="390"/>
                  </a:lnTo>
                  <a:lnTo>
                    <a:pt x="1104" y="390"/>
                  </a:lnTo>
                  <a:lnTo>
                    <a:pt x="1080" y="378"/>
                  </a:lnTo>
                  <a:lnTo>
                    <a:pt x="1074" y="372"/>
                  </a:lnTo>
                  <a:lnTo>
                    <a:pt x="1062" y="366"/>
                  </a:lnTo>
                  <a:lnTo>
                    <a:pt x="1050" y="354"/>
                  </a:lnTo>
                  <a:lnTo>
                    <a:pt x="1050" y="342"/>
                  </a:lnTo>
                  <a:lnTo>
                    <a:pt x="1044" y="336"/>
                  </a:lnTo>
                  <a:lnTo>
                    <a:pt x="1032" y="330"/>
                  </a:lnTo>
                  <a:lnTo>
                    <a:pt x="1008" y="330"/>
                  </a:lnTo>
                  <a:lnTo>
                    <a:pt x="996" y="336"/>
                  </a:lnTo>
                  <a:lnTo>
                    <a:pt x="990" y="348"/>
                  </a:lnTo>
                  <a:lnTo>
                    <a:pt x="978" y="366"/>
                  </a:lnTo>
                  <a:lnTo>
                    <a:pt x="972" y="384"/>
                  </a:lnTo>
                  <a:lnTo>
                    <a:pt x="972" y="402"/>
                  </a:lnTo>
                  <a:lnTo>
                    <a:pt x="966" y="408"/>
                  </a:lnTo>
                  <a:lnTo>
                    <a:pt x="966" y="414"/>
                  </a:lnTo>
                  <a:lnTo>
                    <a:pt x="990" y="444"/>
                  </a:lnTo>
                  <a:lnTo>
                    <a:pt x="1002" y="498"/>
                  </a:lnTo>
                  <a:lnTo>
                    <a:pt x="1050" y="528"/>
                  </a:lnTo>
                  <a:lnTo>
                    <a:pt x="1038" y="564"/>
                  </a:lnTo>
                  <a:lnTo>
                    <a:pt x="1068" y="582"/>
                  </a:lnTo>
                  <a:lnTo>
                    <a:pt x="1050" y="606"/>
                  </a:lnTo>
                  <a:lnTo>
                    <a:pt x="1068" y="636"/>
                  </a:lnTo>
                  <a:lnTo>
                    <a:pt x="1056" y="648"/>
                  </a:lnTo>
                  <a:lnTo>
                    <a:pt x="1068" y="702"/>
                  </a:lnTo>
                  <a:lnTo>
                    <a:pt x="1110" y="696"/>
                  </a:lnTo>
                  <a:lnTo>
                    <a:pt x="1140" y="708"/>
                  </a:lnTo>
                  <a:lnTo>
                    <a:pt x="1146" y="696"/>
                  </a:lnTo>
                  <a:lnTo>
                    <a:pt x="1170" y="672"/>
                  </a:lnTo>
                  <a:lnTo>
                    <a:pt x="1182" y="672"/>
                  </a:lnTo>
                  <a:lnTo>
                    <a:pt x="1182" y="690"/>
                  </a:lnTo>
                  <a:lnTo>
                    <a:pt x="1188" y="702"/>
                  </a:lnTo>
                  <a:lnTo>
                    <a:pt x="1188" y="726"/>
                  </a:lnTo>
                  <a:lnTo>
                    <a:pt x="1194" y="738"/>
                  </a:lnTo>
                  <a:lnTo>
                    <a:pt x="1212" y="738"/>
                  </a:lnTo>
                  <a:lnTo>
                    <a:pt x="1218" y="726"/>
                  </a:lnTo>
                  <a:lnTo>
                    <a:pt x="1218" y="720"/>
                  </a:lnTo>
                  <a:lnTo>
                    <a:pt x="1224" y="714"/>
                  </a:lnTo>
                  <a:lnTo>
                    <a:pt x="1224" y="708"/>
                  </a:lnTo>
                  <a:lnTo>
                    <a:pt x="1254" y="726"/>
                  </a:lnTo>
                  <a:lnTo>
                    <a:pt x="1266" y="720"/>
                  </a:lnTo>
                  <a:lnTo>
                    <a:pt x="1272" y="708"/>
                  </a:lnTo>
                  <a:lnTo>
                    <a:pt x="1284" y="702"/>
                  </a:lnTo>
                  <a:lnTo>
                    <a:pt x="1296" y="702"/>
                  </a:lnTo>
                  <a:lnTo>
                    <a:pt x="1296" y="714"/>
                  </a:lnTo>
                  <a:lnTo>
                    <a:pt x="1302" y="720"/>
                  </a:lnTo>
                  <a:lnTo>
                    <a:pt x="1302" y="738"/>
                  </a:lnTo>
                  <a:lnTo>
                    <a:pt x="1308" y="744"/>
                  </a:lnTo>
                  <a:lnTo>
                    <a:pt x="1332" y="744"/>
                  </a:lnTo>
                  <a:lnTo>
                    <a:pt x="1350" y="738"/>
                  </a:lnTo>
                  <a:lnTo>
                    <a:pt x="1362" y="732"/>
                  </a:lnTo>
                  <a:lnTo>
                    <a:pt x="1392" y="732"/>
                  </a:lnTo>
                  <a:lnTo>
                    <a:pt x="1404" y="744"/>
                  </a:lnTo>
                  <a:lnTo>
                    <a:pt x="1404" y="786"/>
                  </a:lnTo>
                  <a:lnTo>
                    <a:pt x="1398" y="798"/>
                  </a:lnTo>
                  <a:lnTo>
                    <a:pt x="1398" y="810"/>
                  </a:lnTo>
                  <a:lnTo>
                    <a:pt x="1404" y="810"/>
                  </a:lnTo>
                  <a:lnTo>
                    <a:pt x="1410" y="804"/>
                  </a:lnTo>
                  <a:lnTo>
                    <a:pt x="1422" y="798"/>
                  </a:lnTo>
                  <a:lnTo>
                    <a:pt x="1440" y="792"/>
                  </a:lnTo>
                  <a:lnTo>
                    <a:pt x="1452" y="786"/>
                  </a:lnTo>
                  <a:lnTo>
                    <a:pt x="1476" y="762"/>
                  </a:lnTo>
                  <a:lnTo>
                    <a:pt x="1482" y="750"/>
                  </a:lnTo>
                  <a:lnTo>
                    <a:pt x="1500" y="732"/>
                  </a:lnTo>
                  <a:lnTo>
                    <a:pt x="1500" y="726"/>
                  </a:lnTo>
                  <a:close/>
                  <a:moveTo>
                    <a:pt x="1476" y="1116"/>
                  </a:moveTo>
                  <a:lnTo>
                    <a:pt x="1470" y="1116"/>
                  </a:lnTo>
                  <a:lnTo>
                    <a:pt x="1458" y="1122"/>
                  </a:lnTo>
                  <a:lnTo>
                    <a:pt x="1452" y="1128"/>
                  </a:lnTo>
                  <a:lnTo>
                    <a:pt x="1458" y="1134"/>
                  </a:lnTo>
                  <a:lnTo>
                    <a:pt x="1470" y="1140"/>
                  </a:lnTo>
                  <a:lnTo>
                    <a:pt x="1476" y="1140"/>
                  </a:lnTo>
                  <a:lnTo>
                    <a:pt x="1488" y="1146"/>
                  </a:lnTo>
                  <a:lnTo>
                    <a:pt x="1500" y="1134"/>
                  </a:lnTo>
                  <a:lnTo>
                    <a:pt x="1500" y="1128"/>
                  </a:lnTo>
                  <a:lnTo>
                    <a:pt x="1488" y="1116"/>
                  </a:lnTo>
                  <a:lnTo>
                    <a:pt x="1476" y="1116"/>
                  </a:lnTo>
                  <a:close/>
                  <a:moveTo>
                    <a:pt x="1716" y="1230"/>
                  </a:moveTo>
                  <a:lnTo>
                    <a:pt x="1680" y="1218"/>
                  </a:lnTo>
                  <a:lnTo>
                    <a:pt x="1674" y="1224"/>
                  </a:lnTo>
                  <a:lnTo>
                    <a:pt x="1674" y="1230"/>
                  </a:lnTo>
                  <a:lnTo>
                    <a:pt x="1686" y="1254"/>
                  </a:lnTo>
                  <a:lnTo>
                    <a:pt x="1692" y="1260"/>
                  </a:lnTo>
                  <a:lnTo>
                    <a:pt x="1704" y="1266"/>
                  </a:lnTo>
                  <a:lnTo>
                    <a:pt x="1716" y="1266"/>
                  </a:lnTo>
                  <a:lnTo>
                    <a:pt x="1722" y="1260"/>
                  </a:lnTo>
                  <a:lnTo>
                    <a:pt x="1740" y="1260"/>
                  </a:lnTo>
                  <a:lnTo>
                    <a:pt x="1746" y="1266"/>
                  </a:lnTo>
                  <a:lnTo>
                    <a:pt x="1746" y="1278"/>
                  </a:lnTo>
                  <a:lnTo>
                    <a:pt x="1752" y="1290"/>
                  </a:lnTo>
                  <a:lnTo>
                    <a:pt x="1764" y="1296"/>
                  </a:lnTo>
                  <a:lnTo>
                    <a:pt x="1788" y="1296"/>
                  </a:lnTo>
                  <a:lnTo>
                    <a:pt x="1794" y="1290"/>
                  </a:lnTo>
                  <a:lnTo>
                    <a:pt x="1800" y="1290"/>
                  </a:lnTo>
                  <a:lnTo>
                    <a:pt x="1800" y="1284"/>
                  </a:lnTo>
                  <a:lnTo>
                    <a:pt x="1794" y="1272"/>
                  </a:lnTo>
                  <a:lnTo>
                    <a:pt x="1782" y="1260"/>
                  </a:lnTo>
                  <a:lnTo>
                    <a:pt x="1770" y="1236"/>
                  </a:lnTo>
                  <a:lnTo>
                    <a:pt x="1746" y="1224"/>
                  </a:lnTo>
                  <a:lnTo>
                    <a:pt x="1728" y="1224"/>
                  </a:lnTo>
                  <a:lnTo>
                    <a:pt x="1716" y="1230"/>
                  </a:lnTo>
                  <a:close/>
                  <a:moveTo>
                    <a:pt x="1962" y="1122"/>
                  </a:moveTo>
                  <a:lnTo>
                    <a:pt x="1932" y="1146"/>
                  </a:lnTo>
                  <a:lnTo>
                    <a:pt x="1920" y="1134"/>
                  </a:lnTo>
                  <a:lnTo>
                    <a:pt x="1890" y="1134"/>
                  </a:lnTo>
                  <a:lnTo>
                    <a:pt x="1884" y="1140"/>
                  </a:lnTo>
                  <a:lnTo>
                    <a:pt x="1872" y="1146"/>
                  </a:lnTo>
                  <a:lnTo>
                    <a:pt x="1866" y="1152"/>
                  </a:lnTo>
                  <a:lnTo>
                    <a:pt x="1860" y="1140"/>
                  </a:lnTo>
                  <a:lnTo>
                    <a:pt x="1836" y="1116"/>
                  </a:lnTo>
                  <a:lnTo>
                    <a:pt x="1824" y="1116"/>
                  </a:lnTo>
                  <a:lnTo>
                    <a:pt x="1800" y="1128"/>
                  </a:lnTo>
                  <a:lnTo>
                    <a:pt x="1764" y="1164"/>
                  </a:lnTo>
                  <a:lnTo>
                    <a:pt x="1728" y="1158"/>
                  </a:lnTo>
                  <a:lnTo>
                    <a:pt x="1716" y="1176"/>
                  </a:lnTo>
                  <a:lnTo>
                    <a:pt x="1746" y="1176"/>
                  </a:lnTo>
                  <a:lnTo>
                    <a:pt x="1752" y="1182"/>
                  </a:lnTo>
                  <a:lnTo>
                    <a:pt x="1764" y="1182"/>
                  </a:lnTo>
                  <a:lnTo>
                    <a:pt x="1776" y="1188"/>
                  </a:lnTo>
                  <a:lnTo>
                    <a:pt x="1788" y="1188"/>
                  </a:lnTo>
                  <a:lnTo>
                    <a:pt x="1794" y="1182"/>
                  </a:lnTo>
                  <a:lnTo>
                    <a:pt x="1806" y="1176"/>
                  </a:lnTo>
                  <a:lnTo>
                    <a:pt x="1812" y="1170"/>
                  </a:lnTo>
                  <a:lnTo>
                    <a:pt x="1908" y="1164"/>
                  </a:lnTo>
                  <a:lnTo>
                    <a:pt x="1956" y="1158"/>
                  </a:lnTo>
                  <a:lnTo>
                    <a:pt x="1992" y="1128"/>
                  </a:lnTo>
                  <a:lnTo>
                    <a:pt x="1992" y="1110"/>
                  </a:lnTo>
                  <a:lnTo>
                    <a:pt x="1962" y="1122"/>
                  </a:lnTo>
                  <a:close/>
                  <a:moveTo>
                    <a:pt x="1578" y="1158"/>
                  </a:moveTo>
                  <a:lnTo>
                    <a:pt x="1566" y="1152"/>
                  </a:lnTo>
                  <a:lnTo>
                    <a:pt x="1560" y="1146"/>
                  </a:lnTo>
                  <a:lnTo>
                    <a:pt x="1548" y="1140"/>
                  </a:lnTo>
                  <a:lnTo>
                    <a:pt x="1536" y="1140"/>
                  </a:lnTo>
                  <a:lnTo>
                    <a:pt x="1512" y="1164"/>
                  </a:lnTo>
                  <a:lnTo>
                    <a:pt x="1506" y="1176"/>
                  </a:lnTo>
                  <a:lnTo>
                    <a:pt x="1500" y="1182"/>
                  </a:lnTo>
                  <a:lnTo>
                    <a:pt x="1554" y="1188"/>
                  </a:lnTo>
                  <a:lnTo>
                    <a:pt x="1554" y="1212"/>
                  </a:lnTo>
                  <a:lnTo>
                    <a:pt x="1578" y="1206"/>
                  </a:lnTo>
                  <a:lnTo>
                    <a:pt x="1590" y="1188"/>
                  </a:lnTo>
                  <a:lnTo>
                    <a:pt x="1614" y="1206"/>
                  </a:lnTo>
                  <a:lnTo>
                    <a:pt x="1644" y="1170"/>
                  </a:lnTo>
                  <a:lnTo>
                    <a:pt x="1596" y="1152"/>
                  </a:lnTo>
                  <a:lnTo>
                    <a:pt x="1578" y="1158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28" name="Cambodia" descr="© INSCALE GmbH, 05.05.2010&#10;http://www.presentationload.com/">
              <a:extLst>
                <a:ext uri="{FF2B5EF4-FFF2-40B4-BE49-F238E27FC236}">
                  <a16:creationId xmlns:a16="http://schemas.microsoft.com/office/drawing/2014/main" id="{909B73E9-FC07-4C2B-87B1-D3788FF3760F}"/>
                </a:ext>
              </a:extLst>
            </p:cNvPr>
            <p:cNvSpPr>
              <a:spLocks/>
            </p:cNvSpPr>
            <p:nvPr/>
          </p:nvSpPr>
          <p:spPr bwMode="gray">
            <a:xfrm>
              <a:off x="8754764" y="3995206"/>
              <a:ext cx="168282" cy="150853"/>
            </a:xfrm>
            <a:custGeom>
              <a:avLst/>
              <a:gdLst>
                <a:gd name="T0" fmla="*/ 2147483647 w 378"/>
                <a:gd name="T1" fmla="*/ 2147483647 h 336"/>
                <a:gd name="T2" fmla="*/ 2147483647 w 378"/>
                <a:gd name="T3" fmla="*/ 2147483647 h 336"/>
                <a:gd name="T4" fmla="*/ 2147483647 w 378"/>
                <a:gd name="T5" fmla="*/ 2147483647 h 336"/>
                <a:gd name="T6" fmla="*/ 2147483647 w 378"/>
                <a:gd name="T7" fmla="*/ 2147483647 h 336"/>
                <a:gd name="T8" fmla="*/ 2147483647 w 378"/>
                <a:gd name="T9" fmla="*/ 2147483647 h 336"/>
                <a:gd name="T10" fmla="*/ 2147483647 w 378"/>
                <a:gd name="T11" fmla="*/ 2147483647 h 336"/>
                <a:gd name="T12" fmla="*/ 2147483647 w 378"/>
                <a:gd name="T13" fmla="*/ 2147483647 h 336"/>
                <a:gd name="T14" fmla="*/ 2147483647 w 378"/>
                <a:gd name="T15" fmla="*/ 2147483647 h 336"/>
                <a:gd name="T16" fmla="*/ 2147483647 w 378"/>
                <a:gd name="T17" fmla="*/ 2147483647 h 336"/>
                <a:gd name="T18" fmla="*/ 2147483647 w 378"/>
                <a:gd name="T19" fmla="*/ 2147483647 h 336"/>
                <a:gd name="T20" fmla="*/ 2147483647 w 378"/>
                <a:gd name="T21" fmla="*/ 2147483647 h 336"/>
                <a:gd name="T22" fmla="*/ 2147483647 w 378"/>
                <a:gd name="T23" fmla="*/ 2147483647 h 336"/>
                <a:gd name="T24" fmla="*/ 2147483647 w 378"/>
                <a:gd name="T25" fmla="*/ 2147483647 h 336"/>
                <a:gd name="T26" fmla="*/ 2147483647 w 378"/>
                <a:gd name="T27" fmla="*/ 2147483647 h 336"/>
                <a:gd name="T28" fmla="*/ 0 w 378"/>
                <a:gd name="T29" fmla="*/ 2147483647 h 336"/>
                <a:gd name="T30" fmla="*/ 2147483647 w 378"/>
                <a:gd name="T31" fmla="*/ 2147483647 h 336"/>
                <a:gd name="T32" fmla="*/ 2147483647 w 378"/>
                <a:gd name="T33" fmla="*/ 2147483647 h 336"/>
                <a:gd name="T34" fmla="*/ 2147483647 w 378"/>
                <a:gd name="T35" fmla="*/ 2147483647 h 336"/>
                <a:gd name="T36" fmla="*/ 2147483647 w 378"/>
                <a:gd name="T37" fmla="*/ 2147483647 h 336"/>
                <a:gd name="T38" fmla="*/ 2147483647 w 378"/>
                <a:gd name="T39" fmla="*/ 2147483647 h 336"/>
                <a:gd name="T40" fmla="*/ 2147483647 w 378"/>
                <a:gd name="T41" fmla="*/ 2147483647 h 336"/>
                <a:gd name="T42" fmla="*/ 2147483647 w 378"/>
                <a:gd name="T43" fmla="*/ 2147483647 h 336"/>
                <a:gd name="T44" fmla="*/ 2147483647 w 378"/>
                <a:gd name="T45" fmla="*/ 2147483647 h 336"/>
                <a:gd name="T46" fmla="*/ 2147483647 w 378"/>
                <a:gd name="T47" fmla="*/ 2147483647 h 336"/>
                <a:gd name="T48" fmla="*/ 2147483647 w 378"/>
                <a:gd name="T49" fmla="*/ 2147483647 h 336"/>
                <a:gd name="T50" fmla="*/ 2147483647 w 378"/>
                <a:gd name="T51" fmla="*/ 2147483647 h 336"/>
                <a:gd name="T52" fmla="*/ 2147483647 w 378"/>
                <a:gd name="T53" fmla="*/ 2147483647 h 336"/>
                <a:gd name="T54" fmla="*/ 2147483647 w 378"/>
                <a:gd name="T55" fmla="*/ 2147483647 h 336"/>
                <a:gd name="T56" fmla="*/ 2147483647 w 378"/>
                <a:gd name="T57" fmla="*/ 2147483647 h 336"/>
                <a:gd name="T58" fmla="*/ 2147483647 w 378"/>
                <a:gd name="T59" fmla="*/ 2147483647 h 336"/>
                <a:gd name="T60" fmla="*/ 2147483647 w 378"/>
                <a:gd name="T61" fmla="*/ 2147483647 h 336"/>
                <a:gd name="T62" fmla="*/ 2147483647 w 378"/>
                <a:gd name="T63" fmla="*/ 2147483647 h 336"/>
                <a:gd name="T64" fmla="*/ 2147483647 w 378"/>
                <a:gd name="T65" fmla="*/ 2147483647 h 336"/>
                <a:gd name="T66" fmla="*/ 2147483647 w 378"/>
                <a:gd name="T67" fmla="*/ 2147483647 h 336"/>
                <a:gd name="T68" fmla="*/ 2147483647 w 378"/>
                <a:gd name="T69" fmla="*/ 2147483647 h 336"/>
                <a:gd name="T70" fmla="*/ 2147483647 w 378"/>
                <a:gd name="T71" fmla="*/ 2147483647 h 336"/>
                <a:gd name="T72" fmla="*/ 2147483647 w 378"/>
                <a:gd name="T73" fmla="*/ 2147483647 h 336"/>
                <a:gd name="T74" fmla="*/ 2147483647 w 378"/>
                <a:gd name="T75" fmla="*/ 2147483647 h 336"/>
                <a:gd name="T76" fmla="*/ 2147483647 w 378"/>
                <a:gd name="T77" fmla="*/ 2147483647 h 336"/>
                <a:gd name="T78" fmla="*/ 2147483647 w 378"/>
                <a:gd name="T79" fmla="*/ 2147483647 h 336"/>
                <a:gd name="T80" fmla="*/ 2147483647 w 378"/>
                <a:gd name="T81" fmla="*/ 2147483647 h 336"/>
                <a:gd name="T82" fmla="*/ 2147483647 w 378"/>
                <a:gd name="T83" fmla="*/ 2147483647 h 336"/>
                <a:gd name="T84" fmla="*/ 2147483647 w 378"/>
                <a:gd name="T85" fmla="*/ 2147483647 h 336"/>
                <a:gd name="T86" fmla="*/ 2147483647 w 378"/>
                <a:gd name="T87" fmla="*/ 2147483647 h 336"/>
                <a:gd name="T88" fmla="*/ 2147483647 w 378"/>
                <a:gd name="T89" fmla="*/ 2147483647 h 336"/>
                <a:gd name="T90" fmla="*/ 2147483647 w 378"/>
                <a:gd name="T91" fmla="*/ 2147483647 h 336"/>
                <a:gd name="T92" fmla="*/ 2147483647 w 378"/>
                <a:gd name="T93" fmla="*/ 2147483647 h 336"/>
                <a:gd name="T94" fmla="*/ 2147483647 w 378"/>
                <a:gd name="T95" fmla="*/ 0 h 3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378"/>
                <a:gd name="T145" fmla="*/ 0 h 336"/>
                <a:gd name="T146" fmla="*/ 378 w 378"/>
                <a:gd name="T147" fmla="*/ 336 h 3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378" h="336">
                  <a:moveTo>
                    <a:pt x="324" y="0"/>
                  </a:moveTo>
                  <a:lnTo>
                    <a:pt x="312" y="12"/>
                  </a:lnTo>
                  <a:lnTo>
                    <a:pt x="276" y="0"/>
                  </a:lnTo>
                  <a:lnTo>
                    <a:pt x="264" y="12"/>
                  </a:lnTo>
                  <a:lnTo>
                    <a:pt x="246" y="24"/>
                  </a:lnTo>
                  <a:lnTo>
                    <a:pt x="258" y="36"/>
                  </a:lnTo>
                  <a:lnTo>
                    <a:pt x="258" y="48"/>
                  </a:lnTo>
                  <a:lnTo>
                    <a:pt x="252" y="54"/>
                  </a:lnTo>
                  <a:lnTo>
                    <a:pt x="240" y="54"/>
                  </a:lnTo>
                  <a:lnTo>
                    <a:pt x="228" y="42"/>
                  </a:lnTo>
                  <a:lnTo>
                    <a:pt x="228" y="36"/>
                  </a:lnTo>
                  <a:lnTo>
                    <a:pt x="222" y="36"/>
                  </a:lnTo>
                  <a:lnTo>
                    <a:pt x="216" y="30"/>
                  </a:lnTo>
                  <a:lnTo>
                    <a:pt x="192" y="30"/>
                  </a:lnTo>
                  <a:lnTo>
                    <a:pt x="192" y="18"/>
                  </a:lnTo>
                  <a:lnTo>
                    <a:pt x="186" y="18"/>
                  </a:lnTo>
                  <a:lnTo>
                    <a:pt x="186" y="24"/>
                  </a:lnTo>
                  <a:lnTo>
                    <a:pt x="180" y="18"/>
                  </a:lnTo>
                  <a:lnTo>
                    <a:pt x="168" y="12"/>
                  </a:lnTo>
                  <a:lnTo>
                    <a:pt x="138" y="12"/>
                  </a:lnTo>
                  <a:lnTo>
                    <a:pt x="126" y="18"/>
                  </a:lnTo>
                  <a:lnTo>
                    <a:pt x="114" y="18"/>
                  </a:lnTo>
                  <a:lnTo>
                    <a:pt x="108" y="12"/>
                  </a:lnTo>
                  <a:lnTo>
                    <a:pt x="72" y="12"/>
                  </a:lnTo>
                  <a:lnTo>
                    <a:pt x="54" y="18"/>
                  </a:lnTo>
                  <a:lnTo>
                    <a:pt x="42" y="24"/>
                  </a:lnTo>
                  <a:lnTo>
                    <a:pt x="36" y="30"/>
                  </a:lnTo>
                  <a:lnTo>
                    <a:pt x="30" y="42"/>
                  </a:lnTo>
                  <a:lnTo>
                    <a:pt x="30" y="48"/>
                  </a:lnTo>
                  <a:lnTo>
                    <a:pt x="0" y="78"/>
                  </a:lnTo>
                  <a:lnTo>
                    <a:pt x="6" y="114"/>
                  </a:lnTo>
                  <a:lnTo>
                    <a:pt x="18" y="126"/>
                  </a:lnTo>
                  <a:lnTo>
                    <a:pt x="18" y="156"/>
                  </a:lnTo>
                  <a:lnTo>
                    <a:pt x="30" y="168"/>
                  </a:lnTo>
                  <a:lnTo>
                    <a:pt x="30" y="198"/>
                  </a:lnTo>
                  <a:lnTo>
                    <a:pt x="42" y="210"/>
                  </a:lnTo>
                  <a:lnTo>
                    <a:pt x="48" y="222"/>
                  </a:lnTo>
                  <a:lnTo>
                    <a:pt x="54" y="228"/>
                  </a:lnTo>
                  <a:lnTo>
                    <a:pt x="54" y="234"/>
                  </a:lnTo>
                  <a:lnTo>
                    <a:pt x="42" y="246"/>
                  </a:lnTo>
                  <a:lnTo>
                    <a:pt x="54" y="270"/>
                  </a:lnTo>
                  <a:lnTo>
                    <a:pt x="60" y="276"/>
                  </a:lnTo>
                  <a:lnTo>
                    <a:pt x="72" y="282"/>
                  </a:lnTo>
                  <a:lnTo>
                    <a:pt x="78" y="282"/>
                  </a:lnTo>
                  <a:lnTo>
                    <a:pt x="90" y="270"/>
                  </a:lnTo>
                  <a:lnTo>
                    <a:pt x="90" y="264"/>
                  </a:lnTo>
                  <a:lnTo>
                    <a:pt x="90" y="288"/>
                  </a:lnTo>
                  <a:lnTo>
                    <a:pt x="96" y="300"/>
                  </a:lnTo>
                  <a:lnTo>
                    <a:pt x="102" y="306"/>
                  </a:lnTo>
                  <a:lnTo>
                    <a:pt x="114" y="306"/>
                  </a:lnTo>
                  <a:lnTo>
                    <a:pt x="120" y="300"/>
                  </a:lnTo>
                  <a:lnTo>
                    <a:pt x="132" y="300"/>
                  </a:lnTo>
                  <a:lnTo>
                    <a:pt x="138" y="306"/>
                  </a:lnTo>
                  <a:lnTo>
                    <a:pt x="138" y="312"/>
                  </a:lnTo>
                  <a:lnTo>
                    <a:pt x="150" y="336"/>
                  </a:lnTo>
                  <a:lnTo>
                    <a:pt x="168" y="336"/>
                  </a:lnTo>
                  <a:lnTo>
                    <a:pt x="180" y="324"/>
                  </a:lnTo>
                  <a:lnTo>
                    <a:pt x="192" y="318"/>
                  </a:lnTo>
                  <a:lnTo>
                    <a:pt x="210" y="318"/>
                  </a:lnTo>
                  <a:lnTo>
                    <a:pt x="222" y="312"/>
                  </a:lnTo>
                  <a:lnTo>
                    <a:pt x="222" y="306"/>
                  </a:lnTo>
                  <a:lnTo>
                    <a:pt x="216" y="300"/>
                  </a:lnTo>
                  <a:lnTo>
                    <a:pt x="210" y="300"/>
                  </a:lnTo>
                  <a:lnTo>
                    <a:pt x="204" y="294"/>
                  </a:lnTo>
                  <a:lnTo>
                    <a:pt x="240" y="294"/>
                  </a:lnTo>
                  <a:lnTo>
                    <a:pt x="240" y="288"/>
                  </a:lnTo>
                  <a:lnTo>
                    <a:pt x="246" y="282"/>
                  </a:lnTo>
                  <a:lnTo>
                    <a:pt x="258" y="282"/>
                  </a:lnTo>
                  <a:lnTo>
                    <a:pt x="270" y="288"/>
                  </a:lnTo>
                  <a:lnTo>
                    <a:pt x="276" y="294"/>
                  </a:lnTo>
                  <a:lnTo>
                    <a:pt x="288" y="300"/>
                  </a:lnTo>
                  <a:lnTo>
                    <a:pt x="294" y="306"/>
                  </a:lnTo>
                  <a:lnTo>
                    <a:pt x="294" y="294"/>
                  </a:lnTo>
                  <a:lnTo>
                    <a:pt x="276" y="276"/>
                  </a:lnTo>
                  <a:lnTo>
                    <a:pt x="264" y="252"/>
                  </a:lnTo>
                  <a:lnTo>
                    <a:pt x="264" y="228"/>
                  </a:lnTo>
                  <a:lnTo>
                    <a:pt x="306" y="228"/>
                  </a:lnTo>
                  <a:lnTo>
                    <a:pt x="306" y="204"/>
                  </a:lnTo>
                  <a:lnTo>
                    <a:pt x="336" y="204"/>
                  </a:lnTo>
                  <a:lnTo>
                    <a:pt x="336" y="186"/>
                  </a:lnTo>
                  <a:lnTo>
                    <a:pt x="342" y="180"/>
                  </a:lnTo>
                  <a:lnTo>
                    <a:pt x="360" y="180"/>
                  </a:lnTo>
                  <a:lnTo>
                    <a:pt x="372" y="186"/>
                  </a:lnTo>
                  <a:lnTo>
                    <a:pt x="372" y="156"/>
                  </a:lnTo>
                  <a:lnTo>
                    <a:pt x="366" y="150"/>
                  </a:lnTo>
                  <a:lnTo>
                    <a:pt x="366" y="120"/>
                  </a:lnTo>
                  <a:lnTo>
                    <a:pt x="360" y="114"/>
                  </a:lnTo>
                  <a:lnTo>
                    <a:pt x="360" y="102"/>
                  </a:lnTo>
                  <a:lnTo>
                    <a:pt x="366" y="102"/>
                  </a:lnTo>
                  <a:lnTo>
                    <a:pt x="378" y="90"/>
                  </a:lnTo>
                  <a:lnTo>
                    <a:pt x="378" y="84"/>
                  </a:lnTo>
                  <a:lnTo>
                    <a:pt x="366" y="60"/>
                  </a:lnTo>
                  <a:lnTo>
                    <a:pt x="354" y="48"/>
                  </a:lnTo>
                  <a:lnTo>
                    <a:pt x="348" y="48"/>
                  </a:lnTo>
                  <a:lnTo>
                    <a:pt x="348" y="6"/>
                  </a:lnTo>
                  <a:lnTo>
                    <a:pt x="324" y="0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29" name="Botswana" descr="© INSCALE GmbH, 05.05.2010&#10;http://www.presentationload.com/">
              <a:extLst>
                <a:ext uri="{FF2B5EF4-FFF2-40B4-BE49-F238E27FC236}">
                  <a16:creationId xmlns:a16="http://schemas.microsoft.com/office/drawing/2014/main" id="{F13C0DC7-321D-4359-8E08-DB9F05F5F3CB}"/>
                </a:ext>
              </a:extLst>
            </p:cNvPr>
            <p:cNvSpPr>
              <a:spLocks/>
            </p:cNvSpPr>
            <p:nvPr/>
          </p:nvSpPr>
          <p:spPr bwMode="gray">
            <a:xfrm>
              <a:off x="6170200" y="5163923"/>
              <a:ext cx="285763" cy="328701"/>
            </a:xfrm>
            <a:custGeom>
              <a:avLst/>
              <a:gdLst>
                <a:gd name="T0" fmla="*/ 2147483647 w 648"/>
                <a:gd name="T1" fmla="*/ 2147483647 h 732"/>
                <a:gd name="T2" fmla="*/ 2147483647 w 648"/>
                <a:gd name="T3" fmla="*/ 2147483647 h 732"/>
                <a:gd name="T4" fmla="*/ 2147483647 w 648"/>
                <a:gd name="T5" fmla="*/ 2147483647 h 732"/>
                <a:gd name="T6" fmla="*/ 2147483647 w 648"/>
                <a:gd name="T7" fmla="*/ 2147483647 h 732"/>
                <a:gd name="T8" fmla="*/ 2147483647 w 648"/>
                <a:gd name="T9" fmla="*/ 2147483647 h 732"/>
                <a:gd name="T10" fmla="*/ 2147483647 w 648"/>
                <a:gd name="T11" fmla="*/ 2147483647 h 732"/>
                <a:gd name="T12" fmla="*/ 2147483647 w 648"/>
                <a:gd name="T13" fmla="*/ 2147483647 h 732"/>
                <a:gd name="T14" fmla="*/ 2147483647 w 648"/>
                <a:gd name="T15" fmla="*/ 2147483647 h 732"/>
                <a:gd name="T16" fmla="*/ 2147483647 w 648"/>
                <a:gd name="T17" fmla="*/ 2147483647 h 732"/>
                <a:gd name="T18" fmla="*/ 2147483647 w 648"/>
                <a:gd name="T19" fmla="*/ 2147483647 h 732"/>
                <a:gd name="T20" fmla="*/ 2147483647 w 648"/>
                <a:gd name="T21" fmla="*/ 2147483647 h 732"/>
                <a:gd name="T22" fmla="*/ 2147483647 w 648"/>
                <a:gd name="T23" fmla="*/ 2147483647 h 732"/>
                <a:gd name="T24" fmla="*/ 2147483647 w 648"/>
                <a:gd name="T25" fmla="*/ 2147483647 h 732"/>
                <a:gd name="T26" fmla="*/ 2147483647 w 648"/>
                <a:gd name="T27" fmla="*/ 2147483647 h 732"/>
                <a:gd name="T28" fmla="*/ 2147483647 w 648"/>
                <a:gd name="T29" fmla="*/ 2147483647 h 732"/>
                <a:gd name="T30" fmla="*/ 2147483647 w 648"/>
                <a:gd name="T31" fmla="*/ 2147483647 h 732"/>
                <a:gd name="T32" fmla="*/ 2147483647 w 648"/>
                <a:gd name="T33" fmla="*/ 2147483647 h 732"/>
                <a:gd name="T34" fmla="*/ 2147483647 w 648"/>
                <a:gd name="T35" fmla="*/ 2147483647 h 732"/>
                <a:gd name="T36" fmla="*/ 2147483647 w 648"/>
                <a:gd name="T37" fmla="*/ 2147483647 h 732"/>
                <a:gd name="T38" fmla="*/ 2147483647 w 648"/>
                <a:gd name="T39" fmla="*/ 2147483647 h 732"/>
                <a:gd name="T40" fmla="*/ 2147483647 w 648"/>
                <a:gd name="T41" fmla="*/ 2147483647 h 732"/>
                <a:gd name="T42" fmla="*/ 2147483647 w 648"/>
                <a:gd name="T43" fmla="*/ 2147483647 h 732"/>
                <a:gd name="T44" fmla="*/ 2147483647 w 648"/>
                <a:gd name="T45" fmla="*/ 2147483647 h 732"/>
                <a:gd name="T46" fmla="*/ 2147483647 w 648"/>
                <a:gd name="T47" fmla="*/ 2147483647 h 732"/>
                <a:gd name="T48" fmla="*/ 2147483647 w 648"/>
                <a:gd name="T49" fmla="*/ 2147483647 h 732"/>
                <a:gd name="T50" fmla="*/ 2147483647 w 648"/>
                <a:gd name="T51" fmla="*/ 2147483647 h 732"/>
                <a:gd name="T52" fmla="*/ 2147483647 w 648"/>
                <a:gd name="T53" fmla="*/ 2147483647 h 732"/>
                <a:gd name="T54" fmla="*/ 2147483647 w 648"/>
                <a:gd name="T55" fmla="*/ 2147483647 h 732"/>
                <a:gd name="T56" fmla="*/ 2147483647 w 648"/>
                <a:gd name="T57" fmla="*/ 2147483647 h 732"/>
                <a:gd name="T58" fmla="*/ 2147483647 w 648"/>
                <a:gd name="T59" fmla="*/ 2147483647 h 732"/>
                <a:gd name="T60" fmla="*/ 2147483647 w 648"/>
                <a:gd name="T61" fmla="*/ 2147483647 h 732"/>
                <a:gd name="T62" fmla="*/ 2147483647 w 648"/>
                <a:gd name="T63" fmla="*/ 2147483647 h 732"/>
                <a:gd name="T64" fmla="*/ 2147483647 w 648"/>
                <a:gd name="T65" fmla="*/ 2147483647 h 732"/>
                <a:gd name="T66" fmla="*/ 2147483647 w 648"/>
                <a:gd name="T67" fmla="*/ 2147483647 h 732"/>
                <a:gd name="T68" fmla="*/ 2147483647 w 648"/>
                <a:gd name="T69" fmla="*/ 2147483647 h 732"/>
                <a:gd name="T70" fmla="*/ 2147483647 w 648"/>
                <a:gd name="T71" fmla="*/ 2147483647 h 732"/>
                <a:gd name="T72" fmla="*/ 2147483647 w 648"/>
                <a:gd name="T73" fmla="*/ 2147483647 h 732"/>
                <a:gd name="T74" fmla="*/ 2147483647 w 648"/>
                <a:gd name="T75" fmla="*/ 2147483647 h 732"/>
                <a:gd name="T76" fmla="*/ 2147483647 w 648"/>
                <a:gd name="T77" fmla="*/ 2147483647 h 732"/>
                <a:gd name="T78" fmla="*/ 2147483647 w 648"/>
                <a:gd name="T79" fmla="*/ 2147483647 h 732"/>
                <a:gd name="T80" fmla="*/ 2147483647 w 648"/>
                <a:gd name="T81" fmla="*/ 2147483647 h 732"/>
                <a:gd name="T82" fmla="*/ 2147483647 w 648"/>
                <a:gd name="T83" fmla="*/ 2147483647 h 732"/>
                <a:gd name="T84" fmla="*/ 2147483647 w 648"/>
                <a:gd name="T85" fmla="*/ 2147483647 h 732"/>
                <a:gd name="T86" fmla="*/ 2147483647 w 648"/>
                <a:gd name="T87" fmla="*/ 2147483647 h 732"/>
                <a:gd name="T88" fmla="*/ 2147483647 w 648"/>
                <a:gd name="T89" fmla="*/ 2147483647 h 732"/>
                <a:gd name="T90" fmla="*/ 2147483647 w 648"/>
                <a:gd name="T91" fmla="*/ 2147483647 h 732"/>
                <a:gd name="T92" fmla="*/ 2147483647 w 648"/>
                <a:gd name="T93" fmla="*/ 2147483647 h 732"/>
                <a:gd name="T94" fmla="*/ 2147483647 w 648"/>
                <a:gd name="T95" fmla="*/ 0 h 732"/>
                <a:gd name="T96" fmla="*/ 2147483647 w 648"/>
                <a:gd name="T97" fmla="*/ 2147483647 h 732"/>
                <a:gd name="T98" fmla="*/ 2147483647 w 648"/>
                <a:gd name="T99" fmla="*/ 2147483647 h 732"/>
                <a:gd name="T100" fmla="*/ 2147483647 w 648"/>
                <a:gd name="T101" fmla="*/ 2147483647 h 732"/>
                <a:gd name="T102" fmla="*/ 2147483647 w 648"/>
                <a:gd name="T103" fmla="*/ 2147483647 h 732"/>
                <a:gd name="T104" fmla="*/ 2147483647 w 648"/>
                <a:gd name="T105" fmla="*/ 2147483647 h 732"/>
                <a:gd name="T106" fmla="*/ 2147483647 w 648"/>
                <a:gd name="T107" fmla="*/ 2147483647 h 732"/>
                <a:gd name="T108" fmla="*/ 2147483647 w 648"/>
                <a:gd name="T109" fmla="*/ 2147483647 h 732"/>
                <a:gd name="T110" fmla="*/ 2147483647 w 648"/>
                <a:gd name="T111" fmla="*/ 2147483647 h 732"/>
                <a:gd name="T112" fmla="*/ 2147483647 w 648"/>
                <a:gd name="T113" fmla="*/ 2147483647 h 732"/>
                <a:gd name="T114" fmla="*/ 0 w 648"/>
                <a:gd name="T115" fmla="*/ 2147483647 h 732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648"/>
                <a:gd name="T175" fmla="*/ 0 h 732"/>
                <a:gd name="T176" fmla="*/ 648 w 648"/>
                <a:gd name="T177" fmla="*/ 732 h 732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648" h="732">
                  <a:moveTo>
                    <a:pt x="0" y="570"/>
                  </a:moveTo>
                  <a:lnTo>
                    <a:pt x="12" y="576"/>
                  </a:lnTo>
                  <a:lnTo>
                    <a:pt x="18" y="582"/>
                  </a:lnTo>
                  <a:lnTo>
                    <a:pt x="30" y="588"/>
                  </a:lnTo>
                  <a:lnTo>
                    <a:pt x="36" y="594"/>
                  </a:lnTo>
                  <a:lnTo>
                    <a:pt x="42" y="612"/>
                  </a:lnTo>
                  <a:lnTo>
                    <a:pt x="48" y="624"/>
                  </a:lnTo>
                  <a:lnTo>
                    <a:pt x="48" y="642"/>
                  </a:lnTo>
                  <a:lnTo>
                    <a:pt x="54" y="648"/>
                  </a:lnTo>
                  <a:lnTo>
                    <a:pt x="54" y="672"/>
                  </a:lnTo>
                  <a:lnTo>
                    <a:pt x="48" y="684"/>
                  </a:lnTo>
                  <a:lnTo>
                    <a:pt x="48" y="690"/>
                  </a:lnTo>
                  <a:lnTo>
                    <a:pt x="42" y="702"/>
                  </a:lnTo>
                  <a:lnTo>
                    <a:pt x="42" y="732"/>
                  </a:lnTo>
                  <a:lnTo>
                    <a:pt x="120" y="732"/>
                  </a:lnTo>
                  <a:lnTo>
                    <a:pt x="120" y="714"/>
                  </a:lnTo>
                  <a:lnTo>
                    <a:pt x="144" y="714"/>
                  </a:lnTo>
                  <a:lnTo>
                    <a:pt x="144" y="708"/>
                  </a:lnTo>
                  <a:lnTo>
                    <a:pt x="150" y="702"/>
                  </a:lnTo>
                  <a:lnTo>
                    <a:pt x="156" y="690"/>
                  </a:lnTo>
                  <a:lnTo>
                    <a:pt x="162" y="684"/>
                  </a:lnTo>
                  <a:lnTo>
                    <a:pt x="168" y="684"/>
                  </a:lnTo>
                  <a:lnTo>
                    <a:pt x="174" y="678"/>
                  </a:lnTo>
                  <a:lnTo>
                    <a:pt x="186" y="678"/>
                  </a:lnTo>
                  <a:lnTo>
                    <a:pt x="186" y="654"/>
                  </a:lnTo>
                  <a:lnTo>
                    <a:pt x="192" y="642"/>
                  </a:lnTo>
                  <a:lnTo>
                    <a:pt x="192" y="630"/>
                  </a:lnTo>
                  <a:lnTo>
                    <a:pt x="198" y="618"/>
                  </a:lnTo>
                  <a:lnTo>
                    <a:pt x="204" y="612"/>
                  </a:lnTo>
                  <a:lnTo>
                    <a:pt x="216" y="606"/>
                  </a:lnTo>
                  <a:lnTo>
                    <a:pt x="228" y="606"/>
                  </a:lnTo>
                  <a:lnTo>
                    <a:pt x="240" y="612"/>
                  </a:lnTo>
                  <a:lnTo>
                    <a:pt x="246" y="618"/>
                  </a:lnTo>
                  <a:lnTo>
                    <a:pt x="258" y="624"/>
                  </a:lnTo>
                  <a:lnTo>
                    <a:pt x="270" y="636"/>
                  </a:lnTo>
                  <a:lnTo>
                    <a:pt x="300" y="636"/>
                  </a:lnTo>
                  <a:lnTo>
                    <a:pt x="306" y="642"/>
                  </a:lnTo>
                  <a:lnTo>
                    <a:pt x="318" y="648"/>
                  </a:lnTo>
                  <a:lnTo>
                    <a:pt x="324" y="654"/>
                  </a:lnTo>
                  <a:lnTo>
                    <a:pt x="336" y="654"/>
                  </a:lnTo>
                  <a:lnTo>
                    <a:pt x="348" y="648"/>
                  </a:lnTo>
                  <a:lnTo>
                    <a:pt x="354" y="642"/>
                  </a:lnTo>
                  <a:lnTo>
                    <a:pt x="360" y="648"/>
                  </a:lnTo>
                  <a:lnTo>
                    <a:pt x="372" y="648"/>
                  </a:lnTo>
                  <a:lnTo>
                    <a:pt x="384" y="642"/>
                  </a:lnTo>
                  <a:lnTo>
                    <a:pt x="390" y="636"/>
                  </a:lnTo>
                  <a:lnTo>
                    <a:pt x="396" y="624"/>
                  </a:lnTo>
                  <a:lnTo>
                    <a:pt x="402" y="606"/>
                  </a:lnTo>
                  <a:lnTo>
                    <a:pt x="408" y="594"/>
                  </a:lnTo>
                  <a:lnTo>
                    <a:pt x="408" y="582"/>
                  </a:lnTo>
                  <a:lnTo>
                    <a:pt x="426" y="564"/>
                  </a:lnTo>
                  <a:lnTo>
                    <a:pt x="444" y="558"/>
                  </a:lnTo>
                  <a:lnTo>
                    <a:pt x="456" y="552"/>
                  </a:lnTo>
                  <a:lnTo>
                    <a:pt x="462" y="546"/>
                  </a:lnTo>
                  <a:lnTo>
                    <a:pt x="468" y="534"/>
                  </a:lnTo>
                  <a:lnTo>
                    <a:pt x="480" y="528"/>
                  </a:lnTo>
                  <a:lnTo>
                    <a:pt x="480" y="492"/>
                  </a:lnTo>
                  <a:lnTo>
                    <a:pt x="492" y="468"/>
                  </a:lnTo>
                  <a:lnTo>
                    <a:pt x="504" y="462"/>
                  </a:lnTo>
                  <a:lnTo>
                    <a:pt x="510" y="462"/>
                  </a:lnTo>
                  <a:lnTo>
                    <a:pt x="522" y="456"/>
                  </a:lnTo>
                  <a:lnTo>
                    <a:pt x="564" y="414"/>
                  </a:lnTo>
                  <a:lnTo>
                    <a:pt x="576" y="390"/>
                  </a:lnTo>
                  <a:lnTo>
                    <a:pt x="582" y="384"/>
                  </a:lnTo>
                  <a:lnTo>
                    <a:pt x="594" y="384"/>
                  </a:lnTo>
                  <a:lnTo>
                    <a:pt x="606" y="378"/>
                  </a:lnTo>
                  <a:lnTo>
                    <a:pt x="618" y="378"/>
                  </a:lnTo>
                  <a:lnTo>
                    <a:pt x="630" y="354"/>
                  </a:lnTo>
                  <a:lnTo>
                    <a:pt x="648" y="354"/>
                  </a:lnTo>
                  <a:lnTo>
                    <a:pt x="648" y="348"/>
                  </a:lnTo>
                  <a:lnTo>
                    <a:pt x="642" y="336"/>
                  </a:lnTo>
                  <a:lnTo>
                    <a:pt x="624" y="318"/>
                  </a:lnTo>
                  <a:lnTo>
                    <a:pt x="606" y="312"/>
                  </a:lnTo>
                  <a:lnTo>
                    <a:pt x="594" y="312"/>
                  </a:lnTo>
                  <a:lnTo>
                    <a:pt x="576" y="306"/>
                  </a:lnTo>
                  <a:lnTo>
                    <a:pt x="564" y="306"/>
                  </a:lnTo>
                  <a:lnTo>
                    <a:pt x="564" y="276"/>
                  </a:lnTo>
                  <a:lnTo>
                    <a:pt x="546" y="276"/>
                  </a:lnTo>
                  <a:lnTo>
                    <a:pt x="546" y="246"/>
                  </a:lnTo>
                  <a:lnTo>
                    <a:pt x="552" y="240"/>
                  </a:lnTo>
                  <a:lnTo>
                    <a:pt x="546" y="216"/>
                  </a:lnTo>
                  <a:lnTo>
                    <a:pt x="516" y="216"/>
                  </a:lnTo>
                  <a:lnTo>
                    <a:pt x="516" y="186"/>
                  </a:lnTo>
                  <a:lnTo>
                    <a:pt x="510" y="180"/>
                  </a:lnTo>
                  <a:lnTo>
                    <a:pt x="480" y="180"/>
                  </a:lnTo>
                  <a:lnTo>
                    <a:pt x="462" y="162"/>
                  </a:lnTo>
                  <a:lnTo>
                    <a:pt x="450" y="156"/>
                  </a:lnTo>
                  <a:lnTo>
                    <a:pt x="432" y="120"/>
                  </a:lnTo>
                  <a:lnTo>
                    <a:pt x="432" y="96"/>
                  </a:lnTo>
                  <a:lnTo>
                    <a:pt x="426" y="90"/>
                  </a:lnTo>
                  <a:lnTo>
                    <a:pt x="414" y="66"/>
                  </a:lnTo>
                  <a:lnTo>
                    <a:pt x="408" y="60"/>
                  </a:lnTo>
                  <a:lnTo>
                    <a:pt x="396" y="60"/>
                  </a:lnTo>
                  <a:lnTo>
                    <a:pt x="396" y="30"/>
                  </a:lnTo>
                  <a:lnTo>
                    <a:pt x="384" y="18"/>
                  </a:lnTo>
                  <a:lnTo>
                    <a:pt x="378" y="0"/>
                  </a:lnTo>
                  <a:lnTo>
                    <a:pt x="342" y="6"/>
                  </a:lnTo>
                  <a:lnTo>
                    <a:pt x="330" y="18"/>
                  </a:lnTo>
                  <a:lnTo>
                    <a:pt x="306" y="18"/>
                  </a:lnTo>
                  <a:lnTo>
                    <a:pt x="264" y="60"/>
                  </a:lnTo>
                  <a:lnTo>
                    <a:pt x="258" y="60"/>
                  </a:lnTo>
                  <a:lnTo>
                    <a:pt x="258" y="42"/>
                  </a:lnTo>
                  <a:lnTo>
                    <a:pt x="252" y="42"/>
                  </a:lnTo>
                  <a:lnTo>
                    <a:pt x="252" y="24"/>
                  </a:lnTo>
                  <a:lnTo>
                    <a:pt x="246" y="18"/>
                  </a:lnTo>
                  <a:lnTo>
                    <a:pt x="228" y="18"/>
                  </a:lnTo>
                  <a:lnTo>
                    <a:pt x="216" y="24"/>
                  </a:lnTo>
                  <a:lnTo>
                    <a:pt x="168" y="36"/>
                  </a:lnTo>
                  <a:lnTo>
                    <a:pt x="132" y="36"/>
                  </a:lnTo>
                  <a:lnTo>
                    <a:pt x="114" y="42"/>
                  </a:lnTo>
                  <a:lnTo>
                    <a:pt x="78" y="42"/>
                  </a:lnTo>
                  <a:lnTo>
                    <a:pt x="78" y="216"/>
                  </a:lnTo>
                  <a:lnTo>
                    <a:pt x="72" y="222"/>
                  </a:lnTo>
                  <a:lnTo>
                    <a:pt x="78" y="348"/>
                  </a:lnTo>
                  <a:lnTo>
                    <a:pt x="6" y="348"/>
                  </a:lnTo>
                  <a:lnTo>
                    <a:pt x="0" y="570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30" name="Australia" descr="© INSCALE GmbH, 05.05.2010&#10;http://www.presentationload.com/">
              <a:extLst>
                <a:ext uri="{FF2B5EF4-FFF2-40B4-BE49-F238E27FC236}">
                  <a16:creationId xmlns:a16="http://schemas.microsoft.com/office/drawing/2014/main" id="{2F1B9358-6B97-4D7F-ACA1-20247DCE8BBD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8978610" y="4905090"/>
              <a:ext cx="1258943" cy="1195712"/>
            </a:xfrm>
            <a:custGeom>
              <a:avLst/>
              <a:gdLst>
                <a:gd name="T0" fmla="*/ 2147483647 w 2838"/>
                <a:gd name="T1" fmla="*/ 2147483647 h 2664"/>
                <a:gd name="T2" fmla="*/ 2147483647 w 2838"/>
                <a:gd name="T3" fmla="*/ 2147483647 h 2664"/>
                <a:gd name="T4" fmla="*/ 2147483647 w 2838"/>
                <a:gd name="T5" fmla="*/ 2147483647 h 2664"/>
                <a:gd name="T6" fmla="*/ 2147483647 w 2838"/>
                <a:gd name="T7" fmla="*/ 2147483647 h 2664"/>
                <a:gd name="T8" fmla="*/ 2147483647 w 2838"/>
                <a:gd name="T9" fmla="*/ 2147483647 h 2664"/>
                <a:gd name="T10" fmla="*/ 2147483647 w 2838"/>
                <a:gd name="T11" fmla="*/ 2147483647 h 2664"/>
                <a:gd name="T12" fmla="*/ 2147483647 w 2838"/>
                <a:gd name="T13" fmla="*/ 2147483647 h 2664"/>
                <a:gd name="T14" fmla="*/ 2147483647 w 2838"/>
                <a:gd name="T15" fmla="*/ 2147483647 h 2664"/>
                <a:gd name="T16" fmla="*/ 2147483647 w 2838"/>
                <a:gd name="T17" fmla="*/ 2147483647 h 2664"/>
                <a:gd name="T18" fmla="*/ 2147483647 w 2838"/>
                <a:gd name="T19" fmla="*/ 2147483647 h 2664"/>
                <a:gd name="T20" fmla="*/ 2147483647 w 2838"/>
                <a:gd name="T21" fmla="*/ 2147483647 h 2664"/>
                <a:gd name="T22" fmla="*/ 2147483647 w 2838"/>
                <a:gd name="T23" fmla="*/ 2147483647 h 2664"/>
                <a:gd name="T24" fmla="*/ 2147483647 w 2838"/>
                <a:gd name="T25" fmla="*/ 2147483647 h 2664"/>
                <a:gd name="T26" fmla="*/ 2147483647 w 2838"/>
                <a:gd name="T27" fmla="*/ 2147483647 h 2664"/>
                <a:gd name="T28" fmla="*/ 2147483647 w 2838"/>
                <a:gd name="T29" fmla="*/ 2147483647 h 2664"/>
                <a:gd name="T30" fmla="*/ 2147483647 w 2838"/>
                <a:gd name="T31" fmla="*/ 2147483647 h 2664"/>
                <a:gd name="T32" fmla="*/ 2147483647 w 2838"/>
                <a:gd name="T33" fmla="*/ 2147483647 h 2664"/>
                <a:gd name="T34" fmla="*/ 2147483647 w 2838"/>
                <a:gd name="T35" fmla="*/ 2147483647 h 2664"/>
                <a:gd name="T36" fmla="*/ 2147483647 w 2838"/>
                <a:gd name="T37" fmla="*/ 2147483647 h 2664"/>
                <a:gd name="T38" fmla="*/ 2147483647 w 2838"/>
                <a:gd name="T39" fmla="*/ 2147483647 h 2664"/>
                <a:gd name="T40" fmla="*/ 2147483647 w 2838"/>
                <a:gd name="T41" fmla="*/ 2147483647 h 2664"/>
                <a:gd name="T42" fmla="*/ 2147483647 w 2838"/>
                <a:gd name="T43" fmla="*/ 2147483647 h 2664"/>
                <a:gd name="T44" fmla="*/ 2147483647 w 2838"/>
                <a:gd name="T45" fmla="*/ 2147483647 h 2664"/>
                <a:gd name="T46" fmla="*/ 2147483647 w 2838"/>
                <a:gd name="T47" fmla="*/ 2147483647 h 2664"/>
                <a:gd name="T48" fmla="*/ 2147483647 w 2838"/>
                <a:gd name="T49" fmla="*/ 2147483647 h 2664"/>
                <a:gd name="T50" fmla="*/ 2147483647 w 2838"/>
                <a:gd name="T51" fmla="*/ 2147483647 h 2664"/>
                <a:gd name="T52" fmla="*/ 2147483647 w 2838"/>
                <a:gd name="T53" fmla="*/ 2147483647 h 2664"/>
                <a:gd name="T54" fmla="*/ 2147483647 w 2838"/>
                <a:gd name="T55" fmla="*/ 2147483647 h 2664"/>
                <a:gd name="T56" fmla="*/ 2147483647 w 2838"/>
                <a:gd name="T57" fmla="*/ 2147483647 h 2664"/>
                <a:gd name="T58" fmla="*/ 2147483647 w 2838"/>
                <a:gd name="T59" fmla="*/ 2147483647 h 2664"/>
                <a:gd name="T60" fmla="*/ 2147483647 w 2838"/>
                <a:gd name="T61" fmla="*/ 2147483647 h 2664"/>
                <a:gd name="T62" fmla="*/ 2147483647 w 2838"/>
                <a:gd name="T63" fmla="*/ 2147483647 h 2664"/>
                <a:gd name="T64" fmla="*/ 2147483647 w 2838"/>
                <a:gd name="T65" fmla="*/ 2147483647 h 2664"/>
                <a:gd name="T66" fmla="*/ 2147483647 w 2838"/>
                <a:gd name="T67" fmla="*/ 2147483647 h 2664"/>
                <a:gd name="T68" fmla="*/ 2147483647 w 2838"/>
                <a:gd name="T69" fmla="*/ 2147483647 h 2664"/>
                <a:gd name="T70" fmla="*/ 2147483647 w 2838"/>
                <a:gd name="T71" fmla="*/ 2147483647 h 2664"/>
                <a:gd name="T72" fmla="*/ 2147483647 w 2838"/>
                <a:gd name="T73" fmla="*/ 2147483647 h 2664"/>
                <a:gd name="T74" fmla="*/ 2147483647 w 2838"/>
                <a:gd name="T75" fmla="*/ 2147483647 h 2664"/>
                <a:gd name="T76" fmla="*/ 2147483647 w 2838"/>
                <a:gd name="T77" fmla="*/ 2147483647 h 2664"/>
                <a:gd name="T78" fmla="*/ 2147483647 w 2838"/>
                <a:gd name="T79" fmla="*/ 2147483647 h 2664"/>
                <a:gd name="T80" fmla="*/ 2147483647 w 2838"/>
                <a:gd name="T81" fmla="*/ 2147483647 h 2664"/>
                <a:gd name="T82" fmla="*/ 2147483647 w 2838"/>
                <a:gd name="T83" fmla="*/ 2147483647 h 2664"/>
                <a:gd name="T84" fmla="*/ 2147483647 w 2838"/>
                <a:gd name="T85" fmla="*/ 2147483647 h 2664"/>
                <a:gd name="T86" fmla="*/ 2147483647 w 2838"/>
                <a:gd name="T87" fmla="*/ 2147483647 h 2664"/>
                <a:gd name="T88" fmla="*/ 2147483647 w 2838"/>
                <a:gd name="T89" fmla="*/ 2147483647 h 2664"/>
                <a:gd name="T90" fmla="*/ 2147483647 w 2838"/>
                <a:gd name="T91" fmla="*/ 2147483647 h 2664"/>
                <a:gd name="T92" fmla="*/ 2147483647 w 2838"/>
                <a:gd name="T93" fmla="*/ 2147483647 h 2664"/>
                <a:gd name="T94" fmla="*/ 2147483647 w 2838"/>
                <a:gd name="T95" fmla="*/ 2147483647 h 2664"/>
                <a:gd name="T96" fmla="*/ 2147483647 w 2838"/>
                <a:gd name="T97" fmla="*/ 2147483647 h 2664"/>
                <a:gd name="T98" fmla="*/ 2147483647 w 2838"/>
                <a:gd name="T99" fmla="*/ 2147483647 h 2664"/>
                <a:gd name="T100" fmla="*/ 2147483647 w 2838"/>
                <a:gd name="T101" fmla="*/ 2147483647 h 2664"/>
                <a:gd name="T102" fmla="*/ 2147483647 w 2838"/>
                <a:gd name="T103" fmla="*/ 2147483647 h 2664"/>
                <a:gd name="T104" fmla="*/ 2147483647 w 2838"/>
                <a:gd name="T105" fmla="*/ 2147483647 h 2664"/>
                <a:gd name="T106" fmla="*/ 2147483647 w 2838"/>
                <a:gd name="T107" fmla="*/ 2147483647 h 2664"/>
                <a:gd name="T108" fmla="*/ 2147483647 w 2838"/>
                <a:gd name="T109" fmla="*/ 2147483647 h 2664"/>
                <a:gd name="T110" fmla="*/ 2147483647 w 2838"/>
                <a:gd name="T111" fmla="*/ 2147483647 h 2664"/>
                <a:gd name="T112" fmla="*/ 2147483647 w 2838"/>
                <a:gd name="T113" fmla="*/ 2147483647 h 2664"/>
                <a:gd name="T114" fmla="*/ 2147483647 w 2838"/>
                <a:gd name="T115" fmla="*/ 2147483647 h 2664"/>
                <a:gd name="T116" fmla="*/ 2147483647 w 2838"/>
                <a:gd name="T117" fmla="*/ 2147483647 h 266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2838"/>
                <a:gd name="T178" fmla="*/ 0 h 2664"/>
                <a:gd name="T179" fmla="*/ 2838 w 2838"/>
                <a:gd name="T180" fmla="*/ 2664 h 266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2838" h="2664">
                  <a:moveTo>
                    <a:pt x="1530" y="66"/>
                  </a:moveTo>
                  <a:lnTo>
                    <a:pt x="1524" y="60"/>
                  </a:lnTo>
                  <a:lnTo>
                    <a:pt x="1518" y="60"/>
                  </a:lnTo>
                  <a:lnTo>
                    <a:pt x="1506" y="66"/>
                  </a:lnTo>
                  <a:lnTo>
                    <a:pt x="1500" y="72"/>
                  </a:lnTo>
                  <a:lnTo>
                    <a:pt x="1494" y="84"/>
                  </a:lnTo>
                  <a:lnTo>
                    <a:pt x="1494" y="102"/>
                  </a:lnTo>
                  <a:lnTo>
                    <a:pt x="1506" y="102"/>
                  </a:lnTo>
                  <a:lnTo>
                    <a:pt x="1512" y="90"/>
                  </a:lnTo>
                  <a:lnTo>
                    <a:pt x="1524" y="78"/>
                  </a:lnTo>
                  <a:lnTo>
                    <a:pt x="1530" y="66"/>
                  </a:lnTo>
                  <a:close/>
                  <a:moveTo>
                    <a:pt x="1476" y="2016"/>
                  </a:moveTo>
                  <a:lnTo>
                    <a:pt x="1464" y="2016"/>
                  </a:lnTo>
                  <a:lnTo>
                    <a:pt x="1440" y="2028"/>
                  </a:lnTo>
                  <a:lnTo>
                    <a:pt x="1440" y="2034"/>
                  </a:lnTo>
                  <a:lnTo>
                    <a:pt x="1452" y="2046"/>
                  </a:lnTo>
                  <a:lnTo>
                    <a:pt x="1452" y="2052"/>
                  </a:lnTo>
                  <a:lnTo>
                    <a:pt x="1470" y="2052"/>
                  </a:lnTo>
                  <a:lnTo>
                    <a:pt x="1482" y="2046"/>
                  </a:lnTo>
                  <a:lnTo>
                    <a:pt x="1488" y="2040"/>
                  </a:lnTo>
                  <a:lnTo>
                    <a:pt x="1506" y="2040"/>
                  </a:lnTo>
                  <a:lnTo>
                    <a:pt x="1512" y="2034"/>
                  </a:lnTo>
                  <a:lnTo>
                    <a:pt x="1530" y="2034"/>
                  </a:lnTo>
                  <a:lnTo>
                    <a:pt x="1536" y="2028"/>
                  </a:lnTo>
                  <a:lnTo>
                    <a:pt x="1512" y="2028"/>
                  </a:lnTo>
                  <a:lnTo>
                    <a:pt x="1500" y="2016"/>
                  </a:lnTo>
                  <a:lnTo>
                    <a:pt x="1476" y="2016"/>
                  </a:lnTo>
                  <a:close/>
                  <a:moveTo>
                    <a:pt x="2802" y="1164"/>
                  </a:moveTo>
                  <a:lnTo>
                    <a:pt x="2802" y="1134"/>
                  </a:lnTo>
                  <a:lnTo>
                    <a:pt x="2796" y="1116"/>
                  </a:lnTo>
                  <a:lnTo>
                    <a:pt x="2796" y="1092"/>
                  </a:lnTo>
                  <a:lnTo>
                    <a:pt x="2790" y="1086"/>
                  </a:lnTo>
                  <a:lnTo>
                    <a:pt x="2778" y="1086"/>
                  </a:lnTo>
                  <a:lnTo>
                    <a:pt x="2772" y="1080"/>
                  </a:lnTo>
                  <a:lnTo>
                    <a:pt x="2760" y="1080"/>
                  </a:lnTo>
                  <a:lnTo>
                    <a:pt x="2760" y="1062"/>
                  </a:lnTo>
                  <a:lnTo>
                    <a:pt x="2742" y="1050"/>
                  </a:lnTo>
                  <a:lnTo>
                    <a:pt x="2742" y="1014"/>
                  </a:lnTo>
                  <a:lnTo>
                    <a:pt x="2736" y="1008"/>
                  </a:lnTo>
                  <a:lnTo>
                    <a:pt x="2724" y="1002"/>
                  </a:lnTo>
                  <a:lnTo>
                    <a:pt x="2718" y="996"/>
                  </a:lnTo>
                  <a:lnTo>
                    <a:pt x="2706" y="996"/>
                  </a:lnTo>
                  <a:lnTo>
                    <a:pt x="2712" y="996"/>
                  </a:lnTo>
                  <a:lnTo>
                    <a:pt x="2718" y="990"/>
                  </a:lnTo>
                  <a:lnTo>
                    <a:pt x="2730" y="990"/>
                  </a:lnTo>
                  <a:lnTo>
                    <a:pt x="2742" y="984"/>
                  </a:lnTo>
                  <a:lnTo>
                    <a:pt x="2760" y="966"/>
                  </a:lnTo>
                  <a:lnTo>
                    <a:pt x="2754" y="954"/>
                  </a:lnTo>
                  <a:lnTo>
                    <a:pt x="2736" y="936"/>
                  </a:lnTo>
                  <a:lnTo>
                    <a:pt x="2730" y="936"/>
                  </a:lnTo>
                  <a:lnTo>
                    <a:pt x="2730" y="930"/>
                  </a:lnTo>
                  <a:lnTo>
                    <a:pt x="2712" y="912"/>
                  </a:lnTo>
                  <a:lnTo>
                    <a:pt x="2700" y="906"/>
                  </a:lnTo>
                  <a:lnTo>
                    <a:pt x="2694" y="912"/>
                  </a:lnTo>
                  <a:lnTo>
                    <a:pt x="2694" y="936"/>
                  </a:lnTo>
                  <a:lnTo>
                    <a:pt x="2670" y="930"/>
                  </a:lnTo>
                  <a:lnTo>
                    <a:pt x="2670" y="924"/>
                  </a:lnTo>
                  <a:lnTo>
                    <a:pt x="2676" y="918"/>
                  </a:lnTo>
                  <a:lnTo>
                    <a:pt x="2676" y="906"/>
                  </a:lnTo>
                  <a:lnTo>
                    <a:pt x="2682" y="894"/>
                  </a:lnTo>
                  <a:lnTo>
                    <a:pt x="2688" y="876"/>
                  </a:lnTo>
                  <a:lnTo>
                    <a:pt x="2688" y="858"/>
                  </a:lnTo>
                  <a:lnTo>
                    <a:pt x="2682" y="852"/>
                  </a:lnTo>
                  <a:lnTo>
                    <a:pt x="2676" y="840"/>
                  </a:lnTo>
                  <a:lnTo>
                    <a:pt x="2670" y="840"/>
                  </a:lnTo>
                  <a:lnTo>
                    <a:pt x="2652" y="822"/>
                  </a:lnTo>
                  <a:lnTo>
                    <a:pt x="2652" y="816"/>
                  </a:lnTo>
                  <a:lnTo>
                    <a:pt x="2658" y="804"/>
                  </a:lnTo>
                  <a:lnTo>
                    <a:pt x="2658" y="792"/>
                  </a:lnTo>
                  <a:lnTo>
                    <a:pt x="2664" y="774"/>
                  </a:lnTo>
                  <a:lnTo>
                    <a:pt x="2664" y="762"/>
                  </a:lnTo>
                  <a:lnTo>
                    <a:pt x="2652" y="750"/>
                  </a:lnTo>
                  <a:lnTo>
                    <a:pt x="2628" y="732"/>
                  </a:lnTo>
                  <a:lnTo>
                    <a:pt x="2598" y="720"/>
                  </a:lnTo>
                  <a:lnTo>
                    <a:pt x="2580" y="708"/>
                  </a:lnTo>
                  <a:lnTo>
                    <a:pt x="2568" y="702"/>
                  </a:lnTo>
                  <a:lnTo>
                    <a:pt x="2556" y="708"/>
                  </a:lnTo>
                  <a:lnTo>
                    <a:pt x="2550" y="696"/>
                  </a:lnTo>
                  <a:lnTo>
                    <a:pt x="2538" y="684"/>
                  </a:lnTo>
                  <a:lnTo>
                    <a:pt x="2532" y="672"/>
                  </a:lnTo>
                  <a:lnTo>
                    <a:pt x="2520" y="660"/>
                  </a:lnTo>
                  <a:lnTo>
                    <a:pt x="2514" y="642"/>
                  </a:lnTo>
                  <a:lnTo>
                    <a:pt x="2514" y="594"/>
                  </a:lnTo>
                  <a:lnTo>
                    <a:pt x="2520" y="576"/>
                  </a:lnTo>
                  <a:lnTo>
                    <a:pt x="2526" y="564"/>
                  </a:lnTo>
                  <a:lnTo>
                    <a:pt x="2526" y="546"/>
                  </a:lnTo>
                  <a:lnTo>
                    <a:pt x="2520" y="504"/>
                  </a:lnTo>
                  <a:lnTo>
                    <a:pt x="2502" y="462"/>
                  </a:lnTo>
                  <a:lnTo>
                    <a:pt x="2490" y="426"/>
                  </a:lnTo>
                  <a:lnTo>
                    <a:pt x="2490" y="402"/>
                  </a:lnTo>
                  <a:lnTo>
                    <a:pt x="2496" y="390"/>
                  </a:lnTo>
                  <a:lnTo>
                    <a:pt x="2502" y="384"/>
                  </a:lnTo>
                  <a:lnTo>
                    <a:pt x="2502" y="324"/>
                  </a:lnTo>
                  <a:lnTo>
                    <a:pt x="2496" y="312"/>
                  </a:lnTo>
                  <a:lnTo>
                    <a:pt x="2496" y="300"/>
                  </a:lnTo>
                  <a:lnTo>
                    <a:pt x="2472" y="294"/>
                  </a:lnTo>
                  <a:lnTo>
                    <a:pt x="2460" y="288"/>
                  </a:lnTo>
                  <a:lnTo>
                    <a:pt x="2454" y="276"/>
                  </a:lnTo>
                  <a:lnTo>
                    <a:pt x="2442" y="270"/>
                  </a:lnTo>
                  <a:lnTo>
                    <a:pt x="2424" y="270"/>
                  </a:lnTo>
                  <a:lnTo>
                    <a:pt x="2418" y="282"/>
                  </a:lnTo>
                  <a:lnTo>
                    <a:pt x="2412" y="288"/>
                  </a:lnTo>
                  <a:lnTo>
                    <a:pt x="2412" y="282"/>
                  </a:lnTo>
                  <a:lnTo>
                    <a:pt x="2406" y="276"/>
                  </a:lnTo>
                  <a:lnTo>
                    <a:pt x="2400" y="264"/>
                  </a:lnTo>
                  <a:lnTo>
                    <a:pt x="2400" y="228"/>
                  </a:lnTo>
                  <a:lnTo>
                    <a:pt x="2406" y="216"/>
                  </a:lnTo>
                  <a:lnTo>
                    <a:pt x="2406" y="204"/>
                  </a:lnTo>
                  <a:lnTo>
                    <a:pt x="2388" y="180"/>
                  </a:lnTo>
                  <a:lnTo>
                    <a:pt x="2394" y="96"/>
                  </a:lnTo>
                  <a:lnTo>
                    <a:pt x="2382" y="90"/>
                  </a:lnTo>
                  <a:lnTo>
                    <a:pt x="2364" y="72"/>
                  </a:lnTo>
                  <a:lnTo>
                    <a:pt x="2364" y="66"/>
                  </a:lnTo>
                  <a:lnTo>
                    <a:pt x="2370" y="48"/>
                  </a:lnTo>
                  <a:lnTo>
                    <a:pt x="2370" y="24"/>
                  </a:lnTo>
                  <a:lnTo>
                    <a:pt x="2364" y="18"/>
                  </a:lnTo>
                  <a:lnTo>
                    <a:pt x="2346" y="18"/>
                  </a:lnTo>
                  <a:lnTo>
                    <a:pt x="2346" y="0"/>
                  </a:lnTo>
                  <a:lnTo>
                    <a:pt x="2316" y="12"/>
                  </a:lnTo>
                  <a:lnTo>
                    <a:pt x="2310" y="30"/>
                  </a:lnTo>
                  <a:lnTo>
                    <a:pt x="2298" y="36"/>
                  </a:lnTo>
                  <a:lnTo>
                    <a:pt x="2292" y="42"/>
                  </a:lnTo>
                  <a:lnTo>
                    <a:pt x="2280" y="48"/>
                  </a:lnTo>
                  <a:lnTo>
                    <a:pt x="2280" y="66"/>
                  </a:lnTo>
                  <a:lnTo>
                    <a:pt x="2286" y="78"/>
                  </a:lnTo>
                  <a:lnTo>
                    <a:pt x="2286" y="90"/>
                  </a:lnTo>
                  <a:lnTo>
                    <a:pt x="2292" y="102"/>
                  </a:lnTo>
                  <a:lnTo>
                    <a:pt x="2292" y="114"/>
                  </a:lnTo>
                  <a:lnTo>
                    <a:pt x="2286" y="126"/>
                  </a:lnTo>
                  <a:lnTo>
                    <a:pt x="2274" y="138"/>
                  </a:lnTo>
                  <a:lnTo>
                    <a:pt x="2268" y="150"/>
                  </a:lnTo>
                  <a:lnTo>
                    <a:pt x="2238" y="180"/>
                  </a:lnTo>
                  <a:lnTo>
                    <a:pt x="2256" y="192"/>
                  </a:lnTo>
                  <a:lnTo>
                    <a:pt x="2256" y="198"/>
                  </a:lnTo>
                  <a:lnTo>
                    <a:pt x="2250" y="204"/>
                  </a:lnTo>
                  <a:lnTo>
                    <a:pt x="2238" y="228"/>
                  </a:lnTo>
                  <a:lnTo>
                    <a:pt x="2232" y="234"/>
                  </a:lnTo>
                  <a:lnTo>
                    <a:pt x="2232" y="264"/>
                  </a:lnTo>
                  <a:lnTo>
                    <a:pt x="2238" y="276"/>
                  </a:lnTo>
                  <a:lnTo>
                    <a:pt x="2238" y="288"/>
                  </a:lnTo>
                  <a:lnTo>
                    <a:pt x="2232" y="300"/>
                  </a:lnTo>
                  <a:lnTo>
                    <a:pt x="2214" y="408"/>
                  </a:lnTo>
                  <a:lnTo>
                    <a:pt x="2208" y="432"/>
                  </a:lnTo>
                  <a:lnTo>
                    <a:pt x="2202" y="438"/>
                  </a:lnTo>
                  <a:lnTo>
                    <a:pt x="2190" y="462"/>
                  </a:lnTo>
                  <a:lnTo>
                    <a:pt x="2178" y="474"/>
                  </a:lnTo>
                  <a:lnTo>
                    <a:pt x="2172" y="486"/>
                  </a:lnTo>
                  <a:lnTo>
                    <a:pt x="2166" y="492"/>
                  </a:lnTo>
                  <a:lnTo>
                    <a:pt x="2166" y="516"/>
                  </a:lnTo>
                  <a:lnTo>
                    <a:pt x="2160" y="534"/>
                  </a:lnTo>
                  <a:lnTo>
                    <a:pt x="2154" y="546"/>
                  </a:lnTo>
                  <a:lnTo>
                    <a:pt x="2142" y="552"/>
                  </a:lnTo>
                  <a:lnTo>
                    <a:pt x="2088" y="570"/>
                  </a:lnTo>
                  <a:lnTo>
                    <a:pt x="2076" y="570"/>
                  </a:lnTo>
                  <a:lnTo>
                    <a:pt x="2064" y="576"/>
                  </a:lnTo>
                  <a:lnTo>
                    <a:pt x="2058" y="576"/>
                  </a:lnTo>
                  <a:lnTo>
                    <a:pt x="2058" y="570"/>
                  </a:lnTo>
                  <a:lnTo>
                    <a:pt x="2052" y="564"/>
                  </a:lnTo>
                  <a:lnTo>
                    <a:pt x="2028" y="516"/>
                  </a:lnTo>
                  <a:lnTo>
                    <a:pt x="2022" y="510"/>
                  </a:lnTo>
                  <a:lnTo>
                    <a:pt x="1998" y="492"/>
                  </a:lnTo>
                  <a:lnTo>
                    <a:pt x="1956" y="474"/>
                  </a:lnTo>
                  <a:lnTo>
                    <a:pt x="1920" y="462"/>
                  </a:lnTo>
                  <a:lnTo>
                    <a:pt x="1908" y="456"/>
                  </a:lnTo>
                  <a:lnTo>
                    <a:pt x="1896" y="438"/>
                  </a:lnTo>
                  <a:lnTo>
                    <a:pt x="1884" y="426"/>
                  </a:lnTo>
                  <a:lnTo>
                    <a:pt x="1872" y="402"/>
                  </a:lnTo>
                  <a:lnTo>
                    <a:pt x="1866" y="396"/>
                  </a:lnTo>
                  <a:lnTo>
                    <a:pt x="1830" y="396"/>
                  </a:lnTo>
                  <a:lnTo>
                    <a:pt x="1806" y="348"/>
                  </a:lnTo>
                  <a:lnTo>
                    <a:pt x="1824" y="330"/>
                  </a:lnTo>
                  <a:lnTo>
                    <a:pt x="1824" y="306"/>
                  </a:lnTo>
                  <a:lnTo>
                    <a:pt x="1830" y="294"/>
                  </a:lnTo>
                  <a:lnTo>
                    <a:pt x="1836" y="288"/>
                  </a:lnTo>
                  <a:lnTo>
                    <a:pt x="1848" y="282"/>
                  </a:lnTo>
                  <a:lnTo>
                    <a:pt x="1854" y="276"/>
                  </a:lnTo>
                  <a:lnTo>
                    <a:pt x="1848" y="228"/>
                  </a:lnTo>
                  <a:lnTo>
                    <a:pt x="1866" y="210"/>
                  </a:lnTo>
                  <a:lnTo>
                    <a:pt x="1872" y="216"/>
                  </a:lnTo>
                  <a:lnTo>
                    <a:pt x="1884" y="216"/>
                  </a:lnTo>
                  <a:lnTo>
                    <a:pt x="1890" y="222"/>
                  </a:lnTo>
                  <a:lnTo>
                    <a:pt x="1896" y="222"/>
                  </a:lnTo>
                  <a:lnTo>
                    <a:pt x="1902" y="216"/>
                  </a:lnTo>
                  <a:lnTo>
                    <a:pt x="1908" y="204"/>
                  </a:lnTo>
                  <a:lnTo>
                    <a:pt x="1908" y="180"/>
                  </a:lnTo>
                  <a:lnTo>
                    <a:pt x="1944" y="144"/>
                  </a:lnTo>
                  <a:lnTo>
                    <a:pt x="1938" y="132"/>
                  </a:lnTo>
                  <a:lnTo>
                    <a:pt x="1914" y="108"/>
                  </a:lnTo>
                  <a:lnTo>
                    <a:pt x="1890" y="108"/>
                  </a:lnTo>
                  <a:lnTo>
                    <a:pt x="1872" y="114"/>
                  </a:lnTo>
                  <a:lnTo>
                    <a:pt x="1848" y="126"/>
                  </a:lnTo>
                  <a:lnTo>
                    <a:pt x="1842" y="138"/>
                  </a:lnTo>
                  <a:lnTo>
                    <a:pt x="1842" y="120"/>
                  </a:lnTo>
                  <a:lnTo>
                    <a:pt x="1812" y="126"/>
                  </a:lnTo>
                  <a:lnTo>
                    <a:pt x="1794" y="138"/>
                  </a:lnTo>
                  <a:lnTo>
                    <a:pt x="1788" y="120"/>
                  </a:lnTo>
                  <a:lnTo>
                    <a:pt x="1752" y="114"/>
                  </a:lnTo>
                  <a:lnTo>
                    <a:pt x="1746" y="108"/>
                  </a:lnTo>
                  <a:lnTo>
                    <a:pt x="1734" y="102"/>
                  </a:lnTo>
                  <a:lnTo>
                    <a:pt x="1728" y="96"/>
                  </a:lnTo>
                  <a:lnTo>
                    <a:pt x="1716" y="90"/>
                  </a:lnTo>
                  <a:lnTo>
                    <a:pt x="1674" y="90"/>
                  </a:lnTo>
                  <a:lnTo>
                    <a:pt x="1662" y="84"/>
                  </a:lnTo>
                  <a:lnTo>
                    <a:pt x="1650" y="84"/>
                  </a:lnTo>
                  <a:lnTo>
                    <a:pt x="1650" y="78"/>
                  </a:lnTo>
                  <a:lnTo>
                    <a:pt x="1644" y="72"/>
                  </a:lnTo>
                  <a:lnTo>
                    <a:pt x="1632" y="48"/>
                  </a:lnTo>
                  <a:lnTo>
                    <a:pt x="1626" y="42"/>
                  </a:lnTo>
                  <a:lnTo>
                    <a:pt x="1620" y="42"/>
                  </a:lnTo>
                  <a:lnTo>
                    <a:pt x="1620" y="54"/>
                  </a:lnTo>
                  <a:lnTo>
                    <a:pt x="1614" y="60"/>
                  </a:lnTo>
                  <a:lnTo>
                    <a:pt x="1602" y="54"/>
                  </a:lnTo>
                  <a:lnTo>
                    <a:pt x="1596" y="54"/>
                  </a:lnTo>
                  <a:lnTo>
                    <a:pt x="1584" y="48"/>
                  </a:lnTo>
                  <a:lnTo>
                    <a:pt x="1566" y="48"/>
                  </a:lnTo>
                  <a:lnTo>
                    <a:pt x="1566" y="60"/>
                  </a:lnTo>
                  <a:lnTo>
                    <a:pt x="1572" y="66"/>
                  </a:lnTo>
                  <a:lnTo>
                    <a:pt x="1554" y="66"/>
                  </a:lnTo>
                  <a:lnTo>
                    <a:pt x="1548" y="72"/>
                  </a:lnTo>
                  <a:lnTo>
                    <a:pt x="1548" y="78"/>
                  </a:lnTo>
                  <a:lnTo>
                    <a:pt x="1554" y="84"/>
                  </a:lnTo>
                  <a:lnTo>
                    <a:pt x="1566" y="84"/>
                  </a:lnTo>
                  <a:lnTo>
                    <a:pt x="1590" y="96"/>
                  </a:lnTo>
                  <a:lnTo>
                    <a:pt x="1596" y="96"/>
                  </a:lnTo>
                  <a:lnTo>
                    <a:pt x="1608" y="90"/>
                  </a:lnTo>
                  <a:lnTo>
                    <a:pt x="1614" y="84"/>
                  </a:lnTo>
                  <a:lnTo>
                    <a:pt x="1644" y="102"/>
                  </a:lnTo>
                  <a:lnTo>
                    <a:pt x="1638" y="102"/>
                  </a:lnTo>
                  <a:lnTo>
                    <a:pt x="1632" y="108"/>
                  </a:lnTo>
                  <a:lnTo>
                    <a:pt x="1596" y="126"/>
                  </a:lnTo>
                  <a:lnTo>
                    <a:pt x="1572" y="126"/>
                  </a:lnTo>
                  <a:lnTo>
                    <a:pt x="1554" y="132"/>
                  </a:lnTo>
                  <a:lnTo>
                    <a:pt x="1512" y="132"/>
                  </a:lnTo>
                  <a:lnTo>
                    <a:pt x="1500" y="138"/>
                  </a:lnTo>
                  <a:lnTo>
                    <a:pt x="1482" y="144"/>
                  </a:lnTo>
                  <a:lnTo>
                    <a:pt x="1470" y="156"/>
                  </a:lnTo>
                  <a:lnTo>
                    <a:pt x="1452" y="162"/>
                  </a:lnTo>
                  <a:lnTo>
                    <a:pt x="1440" y="168"/>
                  </a:lnTo>
                  <a:lnTo>
                    <a:pt x="1434" y="174"/>
                  </a:lnTo>
                  <a:lnTo>
                    <a:pt x="1428" y="174"/>
                  </a:lnTo>
                  <a:lnTo>
                    <a:pt x="1428" y="186"/>
                  </a:lnTo>
                  <a:lnTo>
                    <a:pt x="1422" y="204"/>
                  </a:lnTo>
                  <a:lnTo>
                    <a:pt x="1422" y="228"/>
                  </a:lnTo>
                  <a:lnTo>
                    <a:pt x="1428" y="234"/>
                  </a:lnTo>
                  <a:lnTo>
                    <a:pt x="1440" y="240"/>
                  </a:lnTo>
                  <a:lnTo>
                    <a:pt x="1446" y="246"/>
                  </a:lnTo>
                  <a:lnTo>
                    <a:pt x="1452" y="246"/>
                  </a:lnTo>
                  <a:lnTo>
                    <a:pt x="1398" y="246"/>
                  </a:lnTo>
                  <a:lnTo>
                    <a:pt x="1368" y="282"/>
                  </a:lnTo>
                  <a:lnTo>
                    <a:pt x="1368" y="312"/>
                  </a:lnTo>
                  <a:lnTo>
                    <a:pt x="1362" y="324"/>
                  </a:lnTo>
                  <a:lnTo>
                    <a:pt x="1362" y="330"/>
                  </a:lnTo>
                  <a:lnTo>
                    <a:pt x="1368" y="336"/>
                  </a:lnTo>
                  <a:lnTo>
                    <a:pt x="1380" y="336"/>
                  </a:lnTo>
                  <a:lnTo>
                    <a:pt x="1404" y="348"/>
                  </a:lnTo>
                  <a:lnTo>
                    <a:pt x="1410" y="354"/>
                  </a:lnTo>
                  <a:lnTo>
                    <a:pt x="1410" y="390"/>
                  </a:lnTo>
                  <a:lnTo>
                    <a:pt x="1386" y="366"/>
                  </a:lnTo>
                  <a:lnTo>
                    <a:pt x="1356" y="366"/>
                  </a:lnTo>
                  <a:lnTo>
                    <a:pt x="1344" y="390"/>
                  </a:lnTo>
                  <a:lnTo>
                    <a:pt x="1308" y="354"/>
                  </a:lnTo>
                  <a:lnTo>
                    <a:pt x="1302" y="384"/>
                  </a:lnTo>
                  <a:lnTo>
                    <a:pt x="1278" y="396"/>
                  </a:lnTo>
                  <a:lnTo>
                    <a:pt x="1284" y="420"/>
                  </a:lnTo>
                  <a:lnTo>
                    <a:pt x="1254" y="414"/>
                  </a:lnTo>
                  <a:lnTo>
                    <a:pt x="1284" y="354"/>
                  </a:lnTo>
                  <a:lnTo>
                    <a:pt x="1278" y="348"/>
                  </a:lnTo>
                  <a:lnTo>
                    <a:pt x="1272" y="336"/>
                  </a:lnTo>
                  <a:lnTo>
                    <a:pt x="1272" y="324"/>
                  </a:lnTo>
                  <a:lnTo>
                    <a:pt x="1266" y="318"/>
                  </a:lnTo>
                  <a:lnTo>
                    <a:pt x="1254" y="312"/>
                  </a:lnTo>
                  <a:lnTo>
                    <a:pt x="1236" y="312"/>
                  </a:lnTo>
                  <a:lnTo>
                    <a:pt x="1224" y="282"/>
                  </a:lnTo>
                  <a:lnTo>
                    <a:pt x="1224" y="276"/>
                  </a:lnTo>
                  <a:lnTo>
                    <a:pt x="1230" y="270"/>
                  </a:lnTo>
                  <a:lnTo>
                    <a:pt x="1230" y="258"/>
                  </a:lnTo>
                  <a:lnTo>
                    <a:pt x="1224" y="246"/>
                  </a:lnTo>
                  <a:lnTo>
                    <a:pt x="1218" y="240"/>
                  </a:lnTo>
                  <a:lnTo>
                    <a:pt x="1206" y="234"/>
                  </a:lnTo>
                  <a:lnTo>
                    <a:pt x="1194" y="240"/>
                  </a:lnTo>
                  <a:lnTo>
                    <a:pt x="1188" y="246"/>
                  </a:lnTo>
                  <a:lnTo>
                    <a:pt x="1176" y="252"/>
                  </a:lnTo>
                  <a:lnTo>
                    <a:pt x="1176" y="264"/>
                  </a:lnTo>
                  <a:lnTo>
                    <a:pt x="1182" y="270"/>
                  </a:lnTo>
                  <a:lnTo>
                    <a:pt x="1182" y="282"/>
                  </a:lnTo>
                  <a:lnTo>
                    <a:pt x="1146" y="276"/>
                  </a:lnTo>
                  <a:lnTo>
                    <a:pt x="1152" y="306"/>
                  </a:lnTo>
                  <a:lnTo>
                    <a:pt x="1134" y="300"/>
                  </a:lnTo>
                  <a:lnTo>
                    <a:pt x="1116" y="306"/>
                  </a:lnTo>
                  <a:lnTo>
                    <a:pt x="1122" y="312"/>
                  </a:lnTo>
                  <a:lnTo>
                    <a:pt x="1122" y="330"/>
                  </a:lnTo>
                  <a:lnTo>
                    <a:pt x="1116" y="342"/>
                  </a:lnTo>
                  <a:lnTo>
                    <a:pt x="1110" y="348"/>
                  </a:lnTo>
                  <a:lnTo>
                    <a:pt x="1098" y="354"/>
                  </a:lnTo>
                  <a:lnTo>
                    <a:pt x="1092" y="360"/>
                  </a:lnTo>
                  <a:lnTo>
                    <a:pt x="1104" y="324"/>
                  </a:lnTo>
                  <a:lnTo>
                    <a:pt x="1080" y="348"/>
                  </a:lnTo>
                  <a:lnTo>
                    <a:pt x="1062" y="348"/>
                  </a:lnTo>
                  <a:lnTo>
                    <a:pt x="1056" y="360"/>
                  </a:lnTo>
                  <a:lnTo>
                    <a:pt x="1050" y="366"/>
                  </a:lnTo>
                  <a:lnTo>
                    <a:pt x="1050" y="378"/>
                  </a:lnTo>
                  <a:lnTo>
                    <a:pt x="1056" y="390"/>
                  </a:lnTo>
                  <a:lnTo>
                    <a:pt x="1056" y="396"/>
                  </a:lnTo>
                  <a:lnTo>
                    <a:pt x="1062" y="408"/>
                  </a:lnTo>
                  <a:lnTo>
                    <a:pt x="1014" y="384"/>
                  </a:lnTo>
                  <a:lnTo>
                    <a:pt x="1008" y="420"/>
                  </a:lnTo>
                  <a:lnTo>
                    <a:pt x="996" y="426"/>
                  </a:lnTo>
                  <a:lnTo>
                    <a:pt x="1008" y="450"/>
                  </a:lnTo>
                  <a:lnTo>
                    <a:pt x="1032" y="450"/>
                  </a:lnTo>
                  <a:lnTo>
                    <a:pt x="1026" y="468"/>
                  </a:lnTo>
                  <a:lnTo>
                    <a:pt x="954" y="474"/>
                  </a:lnTo>
                  <a:lnTo>
                    <a:pt x="948" y="468"/>
                  </a:lnTo>
                  <a:lnTo>
                    <a:pt x="936" y="462"/>
                  </a:lnTo>
                  <a:lnTo>
                    <a:pt x="930" y="462"/>
                  </a:lnTo>
                  <a:lnTo>
                    <a:pt x="918" y="468"/>
                  </a:lnTo>
                  <a:lnTo>
                    <a:pt x="912" y="474"/>
                  </a:lnTo>
                  <a:lnTo>
                    <a:pt x="918" y="486"/>
                  </a:lnTo>
                  <a:lnTo>
                    <a:pt x="918" y="492"/>
                  </a:lnTo>
                  <a:lnTo>
                    <a:pt x="924" y="504"/>
                  </a:lnTo>
                  <a:lnTo>
                    <a:pt x="930" y="510"/>
                  </a:lnTo>
                  <a:lnTo>
                    <a:pt x="930" y="540"/>
                  </a:lnTo>
                  <a:lnTo>
                    <a:pt x="924" y="564"/>
                  </a:lnTo>
                  <a:lnTo>
                    <a:pt x="930" y="600"/>
                  </a:lnTo>
                  <a:lnTo>
                    <a:pt x="912" y="600"/>
                  </a:lnTo>
                  <a:lnTo>
                    <a:pt x="906" y="522"/>
                  </a:lnTo>
                  <a:lnTo>
                    <a:pt x="888" y="510"/>
                  </a:lnTo>
                  <a:lnTo>
                    <a:pt x="888" y="480"/>
                  </a:lnTo>
                  <a:lnTo>
                    <a:pt x="870" y="480"/>
                  </a:lnTo>
                  <a:lnTo>
                    <a:pt x="852" y="504"/>
                  </a:lnTo>
                  <a:lnTo>
                    <a:pt x="822" y="534"/>
                  </a:lnTo>
                  <a:lnTo>
                    <a:pt x="804" y="546"/>
                  </a:lnTo>
                  <a:lnTo>
                    <a:pt x="792" y="558"/>
                  </a:lnTo>
                  <a:lnTo>
                    <a:pt x="786" y="570"/>
                  </a:lnTo>
                  <a:lnTo>
                    <a:pt x="786" y="600"/>
                  </a:lnTo>
                  <a:lnTo>
                    <a:pt x="792" y="606"/>
                  </a:lnTo>
                  <a:lnTo>
                    <a:pt x="792" y="618"/>
                  </a:lnTo>
                  <a:lnTo>
                    <a:pt x="798" y="618"/>
                  </a:lnTo>
                  <a:lnTo>
                    <a:pt x="816" y="636"/>
                  </a:lnTo>
                  <a:lnTo>
                    <a:pt x="810" y="648"/>
                  </a:lnTo>
                  <a:lnTo>
                    <a:pt x="792" y="654"/>
                  </a:lnTo>
                  <a:lnTo>
                    <a:pt x="774" y="666"/>
                  </a:lnTo>
                  <a:lnTo>
                    <a:pt x="750" y="678"/>
                  </a:lnTo>
                  <a:lnTo>
                    <a:pt x="750" y="696"/>
                  </a:lnTo>
                  <a:lnTo>
                    <a:pt x="720" y="726"/>
                  </a:lnTo>
                  <a:lnTo>
                    <a:pt x="702" y="732"/>
                  </a:lnTo>
                  <a:lnTo>
                    <a:pt x="690" y="744"/>
                  </a:lnTo>
                  <a:lnTo>
                    <a:pt x="666" y="756"/>
                  </a:lnTo>
                  <a:lnTo>
                    <a:pt x="630" y="762"/>
                  </a:lnTo>
                  <a:lnTo>
                    <a:pt x="600" y="768"/>
                  </a:lnTo>
                  <a:lnTo>
                    <a:pt x="588" y="768"/>
                  </a:lnTo>
                  <a:lnTo>
                    <a:pt x="534" y="762"/>
                  </a:lnTo>
                  <a:lnTo>
                    <a:pt x="492" y="780"/>
                  </a:lnTo>
                  <a:lnTo>
                    <a:pt x="438" y="786"/>
                  </a:lnTo>
                  <a:lnTo>
                    <a:pt x="432" y="798"/>
                  </a:lnTo>
                  <a:lnTo>
                    <a:pt x="414" y="798"/>
                  </a:lnTo>
                  <a:lnTo>
                    <a:pt x="402" y="804"/>
                  </a:lnTo>
                  <a:lnTo>
                    <a:pt x="396" y="810"/>
                  </a:lnTo>
                  <a:lnTo>
                    <a:pt x="384" y="816"/>
                  </a:lnTo>
                  <a:lnTo>
                    <a:pt x="372" y="828"/>
                  </a:lnTo>
                  <a:lnTo>
                    <a:pt x="342" y="828"/>
                  </a:lnTo>
                  <a:lnTo>
                    <a:pt x="324" y="834"/>
                  </a:lnTo>
                  <a:lnTo>
                    <a:pt x="312" y="840"/>
                  </a:lnTo>
                  <a:lnTo>
                    <a:pt x="306" y="852"/>
                  </a:lnTo>
                  <a:lnTo>
                    <a:pt x="294" y="858"/>
                  </a:lnTo>
                  <a:lnTo>
                    <a:pt x="288" y="870"/>
                  </a:lnTo>
                  <a:lnTo>
                    <a:pt x="282" y="876"/>
                  </a:lnTo>
                  <a:lnTo>
                    <a:pt x="282" y="882"/>
                  </a:lnTo>
                  <a:lnTo>
                    <a:pt x="276" y="882"/>
                  </a:lnTo>
                  <a:lnTo>
                    <a:pt x="270" y="888"/>
                  </a:lnTo>
                  <a:lnTo>
                    <a:pt x="252" y="888"/>
                  </a:lnTo>
                  <a:lnTo>
                    <a:pt x="240" y="894"/>
                  </a:lnTo>
                  <a:lnTo>
                    <a:pt x="228" y="894"/>
                  </a:lnTo>
                  <a:lnTo>
                    <a:pt x="216" y="900"/>
                  </a:lnTo>
                  <a:lnTo>
                    <a:pt x="210" y="906"/>
                  </a:lnTo>
                  <a:lnTo>
                    <a:pt x="198" y="912"/>
                  </a:lnTo>
                  <a:lnTo>
                    <a:pt x="192" y="930"/>
                  </a:lnTo>
                  <a:lnTo>
                    <a:pt x="150" y="972"/>
                  </a:lnTo>
                  <a:lnTo>
                    <a:pt x="150" y="978"/>
                  </a:lnTo>
                  <a:lnTo>
                    <a:pt x="162" y="912"/>
                  </a:lnTo>
                  <a:lnTo>
                    <a:pt x="144" y="918"/>
                  </a:lnTo>
                  <a:lnTo>
                    <a:pt x="120" y="978"/>
                  </a:lnTo>
                  <a:lnTo>
                    <a:pt x="90" y="1038"/>
                  </a:lnTo>
                  <a:lnTo>
                    <a:pt x="90" y="1056"/>
                  </a:lnTo>
                  <a:lnTo>
                    <a:pt x="96" y="1062"/>
                  </a:lnTo>
                  <a:lnTo>
                    <a:pt x="108" y="1068"/>
                  </a:lnTo>
                  <a:lnTo>
                    <a:pt x="114" y="1068"/>
                  </a:lnTo>
                  <a:lnTo>
                    <a:pt x="108" y="1080"/>
                  </a:lnTo>
                  <a:lnTo>
                    <a:pt x="96" y="1086"/>
                  </a:lnTo>
                  <a:lnTo>
                    <a:pt x="90" y="1098"/>
                  </a:lnTo>
                  <a:lnTo>
                    <a:pt x="66" y="1122"/>
                  </a:lnTo>
                  <a:lnTo>
                    <a:pt x="66" y="1134"/>
                  </a:lnTo>
                  <a:lnTo>
                    <a:pt x="72" y="1152"/>
                  </a:lnTo>
                  <a:lnTo>
                    <a:pt x="72" y="1164"/>
                  </a:lnTo>
                  <a:lnTo>
                    <a:pt x="84" y="1188"/>
                  </a:lnTo>
                  <a:lnTo>
                    <a:pt x="84" y="1200"/>
                  </a:lnTo>
                  <a:lnTo>
                    <a:pt x="102" y="1236"/>
                  </a:lnTo>
                  <a:lnTo>
                    <a:pt x="108" y="1254"/>
                  </a:lnTo>
                  <a:lnTo>
                    <a:pt x="114" y="1266"/>
                  </a:lnTo>
                  <a:lnTo>
                    <a:pt x="114" y="1278"/>
                  </a:lnTo>
                  <a:lnTo>
                    <a:pt x="108" y="1278"/>
                  </a:lnTo>
                  <a:lnTo>
                    <a:pt x="96" y="1266"/>
                  </a:lnTo>
                  <a:lnTo>
                    <a:pt x="90" y="1254"/>
                  </a:lnTo>
                  <a:lnTo>
                    <a:pt x="72" y="1236"/>
                  </a:lnTo>
                  <a:lnTo>
                    <a:pt x="66" y="1224"/>
                  </a:lnTo>
                  <a:lnTo>
                    <a:pt x="48" y="1218"/>
                  </a:lnTo>
                  <a:lnTo>
                    <a:pt x="66" y="1266"/>
                  </a:lnTo>
                  <a:lnTo>
                    <a:pt x="30" y="1236"/>
                  </a:lnTo>
                  <a:lnTo>
                    <a:pt x="30" y="1290"/>
                  </a:lnTo>
                  <a:lnTo>
                    <a:pt x="60" y="1350"/>
                  </a:lnTo>
                  <a:lnTo>
                    <a:pt x="66" y="1356"/>
                  </a:lnTo>
                  <a:lnTo>
                    <a:pt x="66" y="1368"/>
                  </a:lnTo>
                  <a:lnTo>
                    <a:pt x="60" y="1374"/>
                  </a:lnTo>
                  <a:lnTo>
                    <a:pt x="54" y="1386"/>
                  </a:lnTo>
                  <a:lnTo>
                    <a:pt x="54" y="1398"/>
                  </a:lnTo>
                  <a:lnTo>
                    <a:pt x="48" y="1410"/>
                  </a:lnTo>
                  <a:lnTo>
                    <a:pt x="54" y="1416"/>
                  </a:lnTo>
                  <a:lnTo>
                    <a:pt x="60" y="1428"/>
                  </a:lnTo>
                  <a:lnTo>
                    <a:pt x="78" y="1446"/>
                  </a:lnTo>
                  <a:lnTo>
                    <a:pt x="84" y="1458"/>
                  </a:lnTo>
                  <a:lnTo>
                    <a:pt x="90" y="1464"/>
                  </a:lnTo>
                  <a:lnTo>
                    <a:pt x="96" y="1476"/>
                  </a:lnTo>
                  <a:lnTo>
                    <a:pt x="96" y="1506"/>
                  </a:lnTo>
                  <a:lnTo>
                    <a:pt x="90" y="1518"/>
                  </a:lnTo>
                  <a:lnTo>
                    <a:pt x="84" y="1524"/>
                  </a:lnTo>
                  <a:lnTo>
                    <a:pt x="90" y="1542"/>
                  </a:lnTo>
                  <a:lnTo>
                    <a:pt x="90" y="1554"/>
                  </a:lnTo>
                  <a:lnTo>
                    <a:pt x="96" y="1572"/>
                  </a:lnTo>
                  <a:lnTo>
                    <a:pt x="96" y="1590"/>
                  </a:lnTo>
                  <a:lnTo>
                    <a:pt x="102" y="1596"/>
                  </a:lnTo>
                  <a:lnTo>
                    <a:pt x="102" y="1602"/>
                  </a:lnTo>
                  <a:lnTo>
                    <a:pt x="96" y="1602"/>
                  </a:lnTo>
                  <a:lnTo>
                    <a:pt x="78" y="1620"/>
                  </a:lnTo>
                  <a:lnTo>
                    <a:pt x="84" y="1626"/>
                  </a:lnTo>
                  <a:lnTo>
                    <a:pt x="84" y="1638"/>
                  </a:lnTo>
                  <a:lnTo>
                    <a:pt x="90" y="1650"/>
                  </a:lnTo>
                  <a:lnTo>
                    <a:pt x="90" y="1662"/>
                  </a:lnTo>
                  <a:lnTo>
                    <a:pt x="96" y="1668"/>
                  </a:lnTo>
                  <a:lnTo>
                    <a:pt x="96" y="1674"/>
                  </a:lnTo>
                  <a:lnTo>
                    <a:pt x="102" y="1674"/>
                  </a:lnTo>
                  <a:lnTo>
                    <a:pt x="108" y="1680"/>
                  </a:lnTo>
                  <a:lnTo>
                    <a:pt x="126" y="1716"/>
                  </a:lnTo>
                  <a:lnTo>
                    <a:pt x="126" y="1728"/>
                  </a:lnTo>
                  <a:lnTo>
                    <a:pt x="108" y="1764"/>
                  </a:lnTo>
                  <a:lnTo>
                    <a:pt x="90" y="1782"/>
                  </a:lnTo>
                  <a:lnTo>
                    <a:pt x="90" y="1824"/>
                  </a:lnTo>
                  <a:lnTo>
                    <a:pt x="84" y="1842"/>
                  </a:lnTo>
                  <a:lnTo>
                    <a:pt x="60" y="1866"/>
                  </a:lnTo>
                  <a:lnTo>
                    <a:pt x="42" y="1866"/>
                  </a:lnTo>
                  <a:lnTo>
                    <a:pt x="30" y="1872"/>
                  </a:lnTo>
                  <a:lnTo>
                    <a:pt x="18" y="1866"/>
                  </a:lnTo>
                  <a:lnTo>
                    <a:pt x="6" y="1866"/>
                  </a:lnTo>
                  <a:lnTo>
                    <a:pt x="0" y="1920"/>
                  </a:lnTo>
                  <a:lnTo>
                    <a:pt x="12" y="1920"/>
                  </a:lnTo>
                  <a:lnTo>
                    <a:pt x="24" y="1926"/>
                  </a:lnTo>
                  <a:lnTo>
                    <a:pt x="42" y="1926"/>
                  </a:lnTo>
                  <a:lnTo>
                    <a:pt x="54" y="1932"/>
                  </a:lnTo>
                  <a:lnTo>
                    <a:pt x="72" y="1950"/>
                  </a:lnTo>
                  <a:lnTo>
                    <a:pt x="78" y="1962"/>
                  </a:lnTo>
                  <a:lnTo>
                    <a:pt x="108" y="1956"/>
                  </a:lnTo>
                  <a:lnTo>
                    <a:pt x="114" y="1968"/>
                  </a:lnTo>
                  <a:lnTo>
                    <a:pt x="138" y="1980"/>
                  </a:lnTo>
                  <a:lnTo>
                    <a:pt x="174" y="1980"/>
                  </a:lnTo>
                  <a:lnTo>
                    <a:pt x="210" y="1968"/>
                  </a:lnTo>
                  <a:lnTo>
                    <a:pt x="234" y="1968"/>
                  </a:lnTo>
                  <a:lnTo>
                    <a:pt x="234" y="1950"/>
                  </a:lnTo>
                  <a:lnTo>
                    <a:pt x="228" y="1944"/>
                  </a:lnTo>
                  <a:lnTo>
                    <a:pt x="264" y="1950"/>
                  </a:lnTo>
                  <a:lnTo>
                    <a:pt x="276" y="1932"/>
                  </a:lnTo>
                  <a:lnTo>
                    <a:pt x="318" y="1926"/>
                  </a:lnTo>
                  <a:lnTo>
                    <a:pt x="354" y="1890"/>
                  </a:lnTo>
                  <a:lnTo>
                    <a:pt x="366" y="1884"/>
                  </a:lnTo>
                  <a:lnTo>
                    <a:pt x="372" y="1884"/>
                  </a:lnTo>
                  <a:lnTo>
                    <a:pt x="420" y="1908"/>
                  </a:lnTo>
                  <a:lnTo>
                    <a:pt x="426" y="1902"/>
                  </a:lnTo>
                  <a:lnTo>
                    <a:pt x="474" y="1878"/>
                  </a:lnTo>
                  <a:lnTo>
                    <a:pt x="480" y="1872"/>
                  </a:lnTo>
                  <a:lnTo>
                    <a:pt x="486" y="1872"/>
                  </a:lnTo>
                  <a:lnTo>
                    <a:pt x="498" y="1878"/>
                  </a:lnTo>
                  <a:lnTo>
                    <a:pt x="504" y="1884"/>
                  </a:lnTo>
                  <a:lnTo>
                    <a:pt x="516" y="1884"/>
                  </a:lnTo>
                  <a:lnTo>
                    <a:pt x="528" y="1890"/>
                  </a:lnTo>
                  <a:lnTo>
                    <a:pt x="534" y="1890"/>
                  </a:lnTo>
                  <a:lnTo>
                    <a:pt x="552" y="1884"/>
                  </a:lnTo>
                  <a:lnTo>
                    <a:pt x="576" y="1872"/>
                  </a:lnTo>
                  <a:lnTo>
                    <a:pt x="582" y="1872"/>
                  </a:lnTo>
                  <a:lnTo>
                    <a:pt x="594" y="1878"/>
                  </a:lnTo>
                  <a:lnTo>
                    <a:pt x="606" y="1878"/>
                  </a:lnTo>
                  <a:lnTo>
                    <a:pt x="624" y="1884"/>
                  </a:lnTo>
                  <a:lnTo>
                    <a:pt x="636" y="1884"/>
                  </a:lnTo>
                  <a:lnTo>
                    <a:pt x="648" y="1878"/>
                  </a:lnTo>
                  <a:lnTo>
                    <a:pt x="654" y="1872"/>
                  </a:lnTo>
                  <a:lnTo>
                    <a:pt x="654" y="1848"/>
                  </a:lnTo>
                  <a:lnTo>
                    <a:pt x="666" y="1848"/>
                  </a:lnTo>
                  <a:lnTo>
                    <a:pt x="672" y="1842"/>
                  </a:lnTo>
                  <a:lnTo>
                    <a:pt x="678" y="1842"/>
                  </a:lnTo>
                  <a:lnTo>
                    <a:pt x="684" y="1836"/>
                  </a:lnTo>
                  <a:lnTo>
                    <a:pt x="690" y="1824"/>
                  </a:lnTo>
                  <a:lnTo>
                    <a:pt x="702" y="1788"/>
                  </a:lnTo>
                  <a:lnTo>
                    <a:pt x="714" y="1776"/>
                  </a:lnTo>
                  <a:lnTo>
                    <a:pt x="726" y="1770"/>
                  </a:lnTo>
                  <a:lnTo>
                    <a:pt x="744" y="1764"/>
                  </a:lnTo>
                  <a:lnTo>
                    <a:pt x="756" y="1764"/>
                  </a:lnTo>
                  <a:lnTo>
                    <a:pt x="774" y="1770"/>
                  </a:lnTo>
                  <a:lnTo>
                    <a:pt x="798" y="1770"/>
                  </a:lnTo>
                  <a:lnTo>
                    <a:pt x="822" y="1758"/>
                  </a:lnTo>
                  <a:lnTo>
                    <a:pt x="840" y="1752"/>
                  </a:lnTo>
                  <a:lnTo>
                    <a:pt x="858" y="1740"/>
                  </a:lnTo>
                  <a:lnTo>
                    <a:pt x="876" y="1734"/>
                  </a:lnTo>
                  <a:lnTo>
                    <a:pt x="912" y="1734"/>
                  </a:lnTo>
                  <a:lnTo>
                    <a:pt x="918" y="1740"/>
                  </a:lnTo>
                  <a:lnTo>
                    <a:pt x="930" y="1740"/>
                  </a:lnTo>
                  <a:lnTo>
                    <a:pt x="942" y="1746"/>
                  </a:lnTo>
                  <a:lnTo>
                    <a:pt x="972" y="1740"/>
                  </a:lnTo>
                  <a:lnTo>
                    <a:pt x="1044" y="1704"/>
                  </a:lnTo>
                  <a:lnTo>
                    <a:pt x="1074" y="1692"/>
                  </a:lnTo>
                  <a:lnTo>
                    <a:pt x="1098" y="1686"/>
                  </a:lnTo>
                  <a:lnTo>
                    <a:pt x="1140" y="1680"/>
                  </a:lnTo>
                  <a:lnTo>
                    <a:pt x="1176" y="1674"/>
                  </a:lnTo>
                  <a:lnTo>
                    <a:pt x="1224" y="1674"/>
                  </a:lnTo>
                  <a:lnTo>
                    <a:pt x="1236" y="1662"/>
                  </a:lnTo>
                  <a:lnTo>
                    <a:pt x="1254" y="1680"/>
                  </a:lnTo>
                  <a:lnTo>
                    <a:pt x="1266" y="1686"/>
                  </a:lnTo>
                  <a:lnTo>
                    <a:pt x="1278" y="1698"/>
                  </a:lnTo>
                  <a:lnTo>
                    <a:pt x="1302" y="1710"/>
                  </a:lnTo>
                  <a:lnTo>
                    <a:pt x="1320" y="1716"/>
                  </a:lnTo>
                  <a:lnTo>
                    <a:pt x="1332" y="1716"/>
                  </a:lnTo>
                  <a:lnTo>
                    <a:pt x="1338" y="1710"/>
                  </a:lnTo>
                  <a:lnTo>
                    <a:pt x="1338" y="1716"/>
                  </a:lnTo>
                  <a:lnTo>
                    <a:pt x="1344" y="1722"/>
                  </a:lnTo>
                  <a:lnTo>
                    <a:pt x="1350" y="1734"/>
                  </a:lnTo>
                  <a:lnTo>
                    <a:pt x="1356" y="1740"/>
                  </a:lnTo>
                  <a:lnTo>
                    <a:pt x="1374" y="1740"/>
                  </a:lnTo>
                  <a:lnTo>
                    <a:pt x="1380" y="1734"/>
                  </a:lnTo>
                  <a:lnTo>
                    <a:pt x="1380" y="1752"/>
                  </a:lnTo>
                  <a:lnTo>
                    <a:pt x="1392" y="1752"/>
                  </a:lnTo>
                  <a:lnTo>
                    <a:pt x="1398" y="1758"/>
                  </a:lnTo>
                  <a:lnTo>
                    <a:pt x="1398" y="1770"/>
                  </a:lnTo>
                  <a:lnTo>
                    <a:pt x="1386" y="1794"/>
                  </a:lnTo>
                  <a:lnTo>
                    <a:pt x="1380" y="1800"/>
                  </a:lnTo>
                  <a:lnTo>
                    <a:pt x="1374" y="1812"/>
                  </a:lnTo>
                  <a:lnTo>
                    <a:pt x="1392" y="1842"/>
                  </a:lnTo>
                  <a:lnTo>
                    <a:pt x="1410" y="1830"/>
                  </a:lnTo>
                  <a:lnTo>
                    <a:pt x="1428" y="1866"/>
                  </a:lnTo>
                  <a:lnTo>
                    <a:pt x="1428" y="1872"/>
                  </a:lnTo>
                  <a:lnTo>
                    <a:pt x="1434" y="1878"/>
                  </a:lnTo>
                  <a:lnTo>
                    <a:pt x="1434" y="1902"/>
                  </a:lnTo>
                  <a:lnTo>
                    <a:pt x="1440" y="1914"/>
                  </a:lnTo>
                  <a:lnTo>
                    <a:pt x="1440" y="1926"/>
                  </a:lnTo>
                  <a:lnTo>
                    <a:pt x="1422" y="1926"/>
                  </a:lnTo>
                  <a:lnTo>
                    <a:pt x="1410" y="1920"/>
                  </a:lnTo>
                  <a:lnTo>
                    <a:pt x="1404" y="1920"/>
                  </a:lnTo>
                  <a:lnTo>
                    <a:pt x="1410" y="1956"/>
                  </a:lnTo>
                  <a:lnTo>
                    <a:pt x="1446" y="1956"/>
                  </a:lnTo>
                  <a:lnTo>
                    <a:pt x="1452" y="1962"/>
                  </a:lnTo>
                  <a:lnTo>
                    <a:pt x="1452" y="1968"/>
                  </a:lnTo>
                  <a:lnTo>
                    <a:pt x="1470" y="1968"/>
                  </a:lnTo>
                  <a:lnTo>
                    <a:pt x="1470" y="1956"/>
                  </a:lnTo>
                  <a:lnTo>
                    <a:pt x="1464" y="1938"/>
                  </a:lnTo>
                  <a:lnTo>
                    <a:pt x="1464" y="1926"/>
                  </a:lnTo>
                  <a:lnTo>
                    <a:pt x="1470" y="1914"/>
                  </a:lnTo>
                  <a:lnTo>
                    <a:pt x="1476" y="1908"/>
                  </a:lnTo>
                  <a:lnTo>
                    <a:pt x="1500" y="1896"/>
                  </a:lnTo>
                  <a:lnTo>
                    <a:pt x="1512" y="1896"/>
                  </a:lnTo>
                  <a:lnTo>
                    <a:pt x="1518" y="1890"/>
                  </a:lnTo>
                  <a:lnTo>
                    <a:pt x="1530" y="1884"/>
                  </a:lnTo>
                  <a:lnTo>
                    <a:pt x="1542" y="1872"/>
                  </a:lnTo>
                  <a:lnTo>
                    <a:pt x="1548" y="1860"/>
                  </a:lnTo>
                  <a:lnTo>
                    <a:pt x="1566" y="1842"/>
                  </a:lnTo>
                  <a:lnTo>
                    <a:pt x="1566" y="1836"/>
                  </a:lnTo>
                  <a:lnTo>
                    <a:pt x="1590" y="1842"/>
                  </a:lnTo>
                  <a:lnTo>
                    <a:pt x="1608" y="1788"/>
                  </a:lnTo>
                  <a:lnTo>
                    <a:pt x="1638" y="1788"/>
                  </a:lnTo>
                  <a:lnTo>
                    <a:pt x="1650" y="1782"/>
                  </a:lnTo>
                  <a:lnTo>
                    <a:pt x="1662" y="1770"/>
                  </a:lnTo>
                  <a:lnTo>
                    <a:pt x="1668" y="1752"/>
                  </a:lnTo>
                  <a:lnTo>
                    <a:pt x="1668" y="1740"/>
                  </a:lnTo>
                  <a:lnTo>
                    <a:pt x="1668" y="1746"/>
                  </a:lnTo>
                  <a:lnTo>
                    <a:pt x="1674" y="1752"/>
                  </a:lnTo>
                  <a:lnTo>
                    <a:pt x="1674" y="1764"/>
                  </a:lnTo>
                  <a:lnTo>
                    <a:pt x="1680" y="1776"/>
                  </a:lnTo>
                  <a:lnTo>
                    <a:pt x="1680" y="1782"/>
                  </a:lnTo>
                  <a:lnTo>
                    <a:pt x="1668" y="1794"/>
                  </a:lnTo>
                  <a:lnTo>
                    <a:pt x="1662" y="1806"/>
                  </a:lnTo>
                  <a:lnTo>
                    <a:pt x="1650" y="1812"/>
                  </a:lnTo>
                  <a:lnTo>
                    <a:pt x="1644" y="1818"/>
                  </a:lnTo>
                  <a:lnTo>
                    <a:pt x="1620" y="1818"/>
                  </a:lnTo>
                  <a:lnTo>
                    <a:pt x="1614" y="1830"/>
                  </a:lnTo>
                  <a:lnTo>
                    <a:pt x="1632" y="1866"/>
                  </a:lnTo>
                  <a:lnTo>
                    <a:pt x="1620" y="1866"/>
                  </a:lnTo>
                  <a:lnTo>
                    <a:pt x="1614" y="1872"/>
                  </a:lnTo>
                  <a:lnTo>
                    <a:pt x="1602" y="1878"/>
                  </a:lnTo>
                  <a:lnTo>
                    <a:pt x="1566" y="1914"/>
                  </a:lnTo>
                  <a:lnTo>
                    <a:pt x="1566" y="1926"/>
                  </a:lnTo>
                  <a:lnTo>
                    <a:pt x="1560" y="1932"/>
                  </a:lnTo>
                  <a:lnTo>
                    <a:pt x="1554" y="1944"/>
                  </a:lnTo>
                  <a:lnTo>
                    <a:pt x="1542" y="1956"/>
                  </a:lnTo>
                  <a:lnTo>
                    <a:pt x="1518" y="1968"/>
                  </a:lnTo>
                  <a:lnTo>
                    <a:pt x="1512" y="1974"/>
                  </a:lnTo>
                  <a:lnTo>
                    <a:pt x="1512" y="1980"/>
                  </a:lnTo>
                  <a:lnTo>
                    <a:pt x="1518" y="1986"/>
                  </a:lnTo>
                  <a:lnTo>
                    <a:pt x="1548" y="1986"/>
                  </a:lnTo>
                  <a:lnTo>
                    <a:pt x="1560" y="1980"/>
                  </a:lnTo>
                  <a:lnTo>
                    <a:pt x="1572" y="1980"/>
                  </a:lnTo>
                  <a:lnTo>
                    <a:pt x="1584" y="1968"/>
                  </a:lnTo>
                  <a:lnTo>
                    <a:pt x="1602" y="1932"/>
                  </a:lnTo>
                  <a:lnTo>
                    <a:pt x="1608" y="1926"/>
                  </a:lnTo>
                  <a:lnTo>
                    <a:pt x="1614" y="1914"/>
                  </a:lnTo>
                  <a:lnTo>
                    <a:pt x="1626" y="1908"/>
                  </a:lnTo>
                  <a:lnTo>
                    <a:pt x="1632" y="1902"/>
                  </a:lnTo>
                  <a:lnTo>
                    <a:pt x="1632" y="1920"/>
                  </a:lnTo>
                  <a:lnTo>
                    <a:pt x="1638" y="1932"/>
                  </a:lnTo>
                  <a:lnTo>
                    <a:pt x="1638" y="1956"/>
                  </a:lnTo>
                  <a:lnTo>
                    <a:pt x="1626" y="1968"/>
                  </a:lnTo>
                  <a:lnTo>
                    <a:pt x="1614" y="1974"/>
                  </a:lnTo>
                  <a:lnTo>
                    <a:pt x="1602" y="1986"/>
                  </a:lnTo>
                  <a:lnTo>
                    <a:pt x="1602" y="2004"/>
                  </a:lnTo>
                  <a:lnTo>
                    <a:pt x="1608" y="2010"/>
                  </a:lnTo>
                  <a:lnTo>
                    <a:pt x="1614" y="2010"/>
                  </a:lnTo>
                  <a:lnTo>
                    <a:pt x="1632" y="2016"/>
                  </a:lnTo>
                  <a:lnTo>
                    <a:pt x="1662" y="2016"/>
                  </a:lnTo>
                  <a:lnTo>
                    <a:pt x="1668" y="2028"/>
                  </a:lnTo>
                  <a:lnTo>
                    <a:pt x="1644" y="2052"/>
                  </a:lnTo>
                  <a:lnTo>
                    <a:pt x="1644" y="2058"/>
                  </a:lnTo>
                  <a:lnTo>
                    <a:pt x="1650" y="2064"/>
                  </a:lnTo>
                  <a:lnTo>
                    <a:pt x="1668" y="2100"/>
                  </a:lnTo>
                  <a:lnTo>
                    <a:pt x="1674" y="2106"/>
                  </a:lnTo>
                  <a:lnTo>
                    <a:pt x="1674" y="2118"/>
                  </a:lnTo>
                  <a:lnTo>
                    <a:pt x="1626" y="2166"/>
                  </a:lnTo>
                  <a:lnTo>
                    <a:pt x="1626" y="2178"/>
                  </a:lnTo>
                  <a:lnTo>
                    <a:pt x="1638" y="2190"/>
                  </a:lnTo>
                  <a:lnTo>
                    <a:pt x="1644" y="2202"/>
                  </a:lnTo>
                  <a:lnTo>
                    <a:pt x="1668" y="2214"/>
                  </a:lnTo>
                  <a:lnTo>
                    <a:pt x="1680" y="2226"/>
                  </a:lnTo>
                  <a:lnTo>
                    <a:pt x="1692" y="2232"/>
                  </a:lnTo>
                  <a:lnTo>
                    <a:pt x="1716" y="2256"/>
                  </a:lnTo>
                  <a:lnTo>
                    <a:pt x="1728" y="2262"/>
                  </a:lnTo>
                  <a:lnTo>
                    <a:pt x="1800" y="2262"/>
                  </a:lnTo>
                  <a:lnTo>
                    <a:pt x="1824" y="2286"/>
                  </a:lnTo>
                  <a:lnTo>
                    <a:pt x="1842" y="2292"/>
                  </a:lnTo>
                  <a:lnTo>
                    <a:pt x="1872" y="2286"/>
                  </a:lnTo>
                  <a:lnTo>
                    <a:pt x="1902" y="2274"/>
                  </a:lnTo>
                  <a:lnTo>
                    <a:pt x="1932" y="2256"/>
                  </a:lnTo>
                  <a:lnTo>
                    <a:pt x="1944" y="2250"/>
                  </a:lnTo>
                  <a:lnTo>
                    <a:pt x="1944" y="2226"/>
                  </a:lnTo>
                  <a:lnTo>
                    <a:pt x="1956" y="2214"/>
                  </a:lnTo>
                  <a:lnTo>
                    <a:pt x="1962" y="2214"/>
                  </a:lnTo>
                  <a:lnTo>
                    <a:pt x="1974" y="2226"/>
                  </a:lnTo>
                  <a:lnTo>
                    <a:pt x="1974" y="2256"/>
                  </a:lnTo>
                  <a:lnTo>
                    <a:pt x="1992" y="2256"/>
                  </a:lnTo>
                  <a:lnTo>
                    <a:pt x="1980" y="2280"/>
                  </a:lnTo>
                  <a:lnTo>
                    <a:pt x="1998" y="2280"/>
                  </a:lnTo>
                  <a:lnTo>
                    <a:pt x="1998" y="2292"/>
                  </a:lnTo>
                  <a:lnTo>
                    <a:pt x="2004" y="2298"/>
                  </a:lnTo>
                  <a:lnTo>
                    <a:pt x="2010" y="2310"/>
                  </a:lnTo>
                  <a:lnTo>
                    <a:pt x="2016" y="2316"/>
                  </a:lnTo>
                  <a:lnTo>
                    <a:pt x="2028" y="2316"/>
                  </a:lnTo>
                  <a:lnTo>
                    <a:pt x="2040" y="2304"/>
                  </a:lnTo>
                  <a:lnTo>
                    <a:pt x="2046" y="2304"/>
                  </a:lnTo>
                  <a:lnTo>
                    <a:pt x="2052" y="2298"/>
                  </a:lnTo>
                  <a:lnTo>
                    <a:pt x="2070" y="2292"/>
                  </a:lnTo>
                  <a:lnTo>
                    <a:pt x="2082" y="2286"/>
                  </a:lnTo>
                  <a:lnTo>
                    <a:pt x="2088" y="2280"/>
                  </a:lnTo>
                  <a:lnTo>
                    <a:pt x="2100" y="2274"/>
                  </a:lnTo>
                  <a:lnTo>
                    <a:pt x="2124" y="2250"/>
                  </a:lnTo>
                  <a:lnTo>
                    <a:pt x="2136" y="2244"/>
                  </a:lnTo>
                  <a:lnTo>
                    <a:pt x="2148" y="2232"/>
                  </a:lnTo>
                  <a:lnTo>
                    <a:pt x="2160" y="2226"/>
                  </a:lnTo>
                  <a:lnTo>
                    <a:pt x="2154" y="2214"/>
                  </a:lnTo>
                  <a:lnTo>
                    <a:pt x="2190" y="2202"/>
                  </a:lnTo>
                  <a:lnTo>
                    <a:pt x="2202" y="2214"/>
                  </a:lnTo>
                  <a:lnTo>
                    <a:pt x="2220" y="2214"/>
                  </a:lnTo>
                  <a:lnTo>
                    <a:pt x="2256" y="2208"/>
                  </a:lnTo>
                  <a:lnTo>
                    <a:pt x="2298" y="2196"/>
                  </a:lnTo>
                  <a:lnTo>
                    <a:pt x="2316" y="2178"/>
                  </a:lnTo>
                  <a:lnTo>
                    <a:pt x="2328" y="2148"/>
                  </a:lnTo>
                  <a:lnTo>
                    <a:pt x="2334" y="2118"/>
                  </a:lnTo>
                  <a:lnTo>
                    <a:pt x="2340" y="2100"/>
                  </a:lnTo>
                  <a:lnTo>
                    <a:pt x="2346" y="2088"/>
                  </a:lnTo>
                  <a:lnTo>
                    <a:pt x="2376" y="2058"/>
                  </a:lnTo>
                  <a:lnTo>
                    <a:pt x="2382" y="2058"/>
                  </a:lnTo>
                  <a:lnTo>
                    <a:pt x="2382" y="2034"/>
                  </a:lnTo>
                  <a:lnTo>
                    <a:pt x="2388" y="2034"/>
                  </a:lnTo>
                  <a:lnTo>
                    <a:pt x="2394" y="2028"/>
                  </a:lnTo>
                  <a:lnTo>
                    <a:pt x="2406" y="2022"/>
                  </a:lnTo>
                  <a:lnTo>
                    <a:pt x="2418" y="2010"/>
                  </a:lnTo>
                  <a:lnTo>
                    <a:pt x="2424" y="1998"/>
                  </a:lnTo>
                  <a:lnTo>
                    <a:pt x="2442" y="1980"/>
                  </a:lnTo>
                  <a:lnTo>
                    <a:pt x="2442" y="1956"/>
                  </a:lnTo>
                  <a:lnTo>
                    <a:pt x="2448" y="1944"/>
                  </a:lnTo>
                  <a:lnTo>
                    <a:pt x="2454" y="1926"/>
                  </a:lnTo>
                  <a:lnTo>
                    <a:pt x="2460" y="1914"/>
                  </a:lnTo>
                  <a:lnTo>
                    <a:pt x="2490" y="1884"/>
                  </a:lnTo>
                  <a:lnTo>
                    <a:pt x="2502" y="1866"/>
                  </a:lnTo>
                  <a:lnTo>
                    <a:pt x="2526" y="1842"/>
                  </a:lnTo>
                  <a:lnTo>
                    <a:pt x="2538" y="1836"/>
                  </a:lnTo>
                  <a:lnTo>
                    <a:pt x="2550" y="1824"/>
                  </a:lnTo>
                  <a:lnTo>
                    <a:pt x="2556" y="1812"/>
                  </a:lnTo>
                  <a:lnTo>
                    <a:pt x="2556" y="1800"/>
                  </a:lnTo>
                  <a:lnTo>
                    <a:pt x="2562" y="1788"/>
                  </a:lnTo>
                  <a:lnTo>
                    <a:pt x="2562" y="1782"/>
                  </a:lnTo>
                  <a:lnTo>
                    <a:pt x="2586" y="1782"/>
                  </a:lnTo>
                  <a:lnTo>
                    <a:pt x="2610" y="1770"/>
                  </a:lnTo>
                  <a:lnTo>
                    <a:pt x="2622" y="1752"/>
                  </a:lnTo>
                  <a:lnTo>
                    <a:pt x="2646" y="1728"/>
                  </a:lnTo>
                  <a:lnTo>
                    <a:pt x="2670" y="1698"/>
                  </a:lnTo>
                  <a:lnTo>
                    <a:pt x="2688" y="1674"/>
                  </a:lnTo>
                  <a:lnTo>
                    <a:pt x="2700" y="1662"/>
                  </a:lnTo>
                  <a:lnTo>
                    <a:pt x="2700" y="1656"/>
                  </a:lnTo>
                  <a:lnTo>
                    <a:pt x="2706" y="1638"/>
                  </a:lnTo>
                  <a:lnTo>
                    <a:pt x="2706" y="1614"/>
                  </a:lnTo>
                  <a:lnTo>
                    <a:pt x="2712" y="1596"/>
                  </a:lnTo>
                  <a:lnTo>
                    <a:pt x="2718" y="1590"/>
                  </a:lnTo>
                  <a:lnTo>
                    <a:pt x="2730" y="1572"/>
                  </a:lnTo>
                  <a:lnTo>
                    <a:pt x="2754" y="1542"/>
                  </a:lnTo>
                  <a:lnTo>
                    <a:pt x="2772" y="1494"/>
                  </a:lnTo>
                  <a:lnTo>
                    <a:pt x="2796" y="1458"/>
                  </a:lnTo>
                  <a:lnTo>
                    <a:pt x="2808" y="1428"/>
                  </a:lnTo>
                  <a:lnTo>
                    <a:pt x="2814" y="1416"/>
                  </a:lnTo>
                  <a:lnTo>
                    <a:pt x="2814" y="1386"/>
                  </a:lnTo>
                  <a:lnTo>
                    <a:pt x="2802" y="1362"/>
                  </a:lnTo>
                  <a:lnTo>
                    <a:pt x="2820" y="1308"/>
                  </a:lnTo>
                  <a:lnTo>
                    <a:pt x="2832" y="1290"/>
                  </a:lnTo>
                  <a:lnTo>
                    <a:pt x="2838" y="1266"/>
                  </a:lnTo>
                  <a:lnTo>
                    <a:pt x="2838" y="1224"/>
                  </a:lnTo>
                  <a:lnTo>
                    <a:pt x="2832" y="1194"/>
                  </a:lnTo>
                  <a:lnTo>
                    <a:pt x="2832" y="1176"/>
                  </a:lnTo>
                  <a:lnTo>
                    <a:pt x="2802" y="1164"/>
                  </a:lnTo>
                  <a:close/>
                  <a:moveTo>
                    <a:pt x="2016" y="2436"/>
                  </a:moveTo>
                  <a:lnTo>
                    <a:pt x="2022" y="2442"/>
                  </a:lnTo>
                  <a:lnTo>
                    <a:pt x="2028" y="2442"/>
                  </a:lnTo>
                  <a:lnTo>
                    <a:pt x="2040" y="2436"/>
                  </a:lnTo>
                  <a:lnTo>
                    <a:pt x="2046" y="2430"/>
                  </a:lnTo>
                  <a:lnTo>
                    <a:pt x="2034" y="2418"/>
                  </a:lnTo>
                  <a:lnTo>
                    <a:pt x="2016" y="2436"/>
                  </a:lnTo>
                  <a:close/>
                  <a:moveTo>
                    <a:pt x="1992" y="2454"/>
                  </a:moveTo>
                  <a:lnTo>
                    <a:pt x="1974" y="2454"/>
                  </a:lnTo>
                  <a:lnTo>
                    <a:pt x="1962" y="2466"/>
                  </a:lnTo>
                  <a:lnTo>
                    <a:pt x="1962" y="2472"/>
                  </a:lnTo>
                  <a:lnTo>
                    <a:pt x="1962" y="2460"/>
                  </a:lnTo>
                  <a:lnTo>
                    <a:pt x="1938" y="2460"/>
                  </a:lnTo>
                  <a:lnTo>
                    <a:pt x="1926" y="2466"/>
                  </a:lnTo>
                  <a:lnTo>
                    <a:pt x="1914" y="2466"/>
                  </a:lnTo>
                  <a:lnTo>
                    <a:pt x="1908" y="2478"/>
                  </a:lnTo>
                  <a:lnTo>
                    <a:pt x="1890" y="2460"/>
                  </a:lnTo>
                  <a:lnTo>
                    <a:pt x="1854" y="2460"/>
                  </a:lnTo>
                  <a:lnTo>
                    <a:pt x="1830" y="2430"/>
                  </a:lnTo>
                  <a:lnTo>
                    <a:pt x="1824" y="2436"/>
                  </a:lnTo>
                  <a:lnTo>
                    <a:pt x="1818" y="2436"/>
                  </a:lnTo>
                  <a:lnTo>
                    <a:pt x="1812" y="2442"/>
                  </a:lnTo>
                  <a:lnTo>
                    <a:pt x="1806" y="2442"/>
                  </a:lnTo>
                  <a:lnTo>
                    <a:pt x="1776" y="2412"/>
                  </a:lnTo>
                  <a:lnTo>
                    <a:pt x="1776" y="2424"/>
                  </a:lnTo>
                  <a:lnTo>
                    <a:pt x="1782" y="2448"/>
                  </a:lnTo>
                  <a:lnTo>
                    <a:pt x="1782" y="2472"/>
                  </a:lnTo>
                  <a:lnTo>
                    <a:pt x="1776" y="2478"/>
                  </a:lnTo>
                  <a:lnTo>
                    <a:pt x="1776" y="2484"/>
                  </a:lnTo>
                  <a:lnTo>
                    <a:pt x="1770" y="2490"/>
                  </a:lnTo>
                  <a:lnTo>
                    <a:pt x="1770" y="2502"/>
                  </a:lnTo>
                  <a:lnTo>
                    <a:pt x="1776" y="2514"/>
                  </a:lnTo>
                  <a:lnTo>
                    <a:pt x="1776" y="2532"/>
                  </a:lnTo>
                  <a:lnTo>
                    <a:pt x="1764" y="2538"/>
                  </a:lnTo>
                  <a:lnTo>
                    <a:pt x="1758" y="2544"/>
                  </a:lnTo>
                  <a:lnTo>
                    <a:pt x="1752" y="2544"/>
                  </a:lnTo>
                  <a:lnTo>
                    <a:pt x="1740" y="2532"/>
                  </a:lnTo>
                  <a:lnTo>
                    <a:pt x="1740" y="2538"/>
                  </a:lnTo>
                  <a:lnTo>
                    <a:pt x="1734" y="2544"/>
                  </a:lnTo>
                  <a:lnTo>
                    <a:pt x="1734" y="2556"/>
                  </a:lnTo>
                  <a:lnTo>
                    <a:pt x="1728" y="2574"/>
                  </a:lnTo>
                  <a:lnTo>
                    <a:pt x="1728" y="2586"/>
                  </a:lnTo>
                  <a:lnTo>
                    <a:pt x="1740" y="2610"/>
                  </a:lnTo>
                  <a:lnTo>
                    <a:pt x="1740" y="2616"/>
                  </a:lnTo>
                  <a:lnTo>
                    <a:pt x="1746" y="2628"/>
                  </a:lnTo>
                  <a:lnTo>
                    <a:pt x="1770" y="2628"/>
                  </a:lnTo>
                  <a:lnTo>
                    <a:pt x="1752" y="2640"/>
                  </a:lnTo>
                  <a:lnTo>
                    <a:pt x="1758" y="2664"/>
                  </a:lnTo>
                  <a:lnTo>
                    <a:pt x="1770" y="2658"/>
                  </a:lnTo>
                  <a:lnTo>
                    <a:pt x="1776" y="2658"/>
                  </a:lnTo>
                  <a:lnTo>
                    <a:pt x="1782" y="2652"/>
                  </a:lnTo>
                  <a:lnTo>
                    <a:pt x="1794" y="2652"/>
                  </a:lnTo>
                  <a:lnTo>
                    <a:pt x="1800" y="2658"/>
                  </a:lnTo>
                  <a:lnTo>
                    <a:pt x="1818" y="2658"/>
                  </a:lnTo>
                  <a:lnTo>
                    <a:pt x="1830" y="2652"/>
                  </a:lnTo>
                  <a:lnTo>
                    <a:pt x="1836" y="2646"/>
                  </a:lnTo>
                  <a:lnTo>
                    <a:pt x="1842" y="2634"/>
                  </a:lnTo>
                  <a:lnTo>
                    <a:pt x="1854" y="2634"/>
                  </a:lnTo>
                  <a:lnTo>
                    <a:pt x="1860" y="2640"/>
                  </a:lnTo>
                  <a:lnTo>
                    <a:pt x="1860" y="2646"/>
                  </a:lnTo>
                  <a:lnTo>
                    <a:pt x="1848" y="2658"/>
                  </a:lnTo>
                  <a:lnTo>
                    <a:pt x="1866" y="2664"/>
                  </a:lnTo>
                  <a:lnTo>
                    <a:pt x="1884" y="2646"/>
                  </a:lnTo>
                  <a:lnTo>
                    <a:pt x="1890" y="2634"/>
                  </a:lnTo>
                  <a:lnTo>
                    <a:pt x="1902" y="2628"/>
                  </a:lnTo>
                  <a:lnTo>
                    <a:pt x="1908" y="2616"/>
                  </a:lnTo>
                  <a:lnTo>
                    <a:pt x="1920" y="2604"/>
                  </a:lnTo>
                  <a:lnTo>
                    <a:pt x="1914" y="2604"/>
                  </a:lnTo>
                  <a:lnTo>
                    <a:pt x="1902" y="2592"/>
                  </a:lnTo>
                  <a:lnTo>
                    <a:pt x="1920" y="2562"/>
                  </a:lnTo>
                  <a:lnTo>
                    <a:pt x="1950" y="2562"/>
                  </a:lnTo>
                  <a:lnTo>
                    <a:pt x="1962" y="2538"/>
                  </a:lnTo>
                  <a:lnTo>
                    <a:pt x="1962" y="2514"/>
                  </a:lnTo>
                  <a:lnTo>
                    <a:pt x="1968" y="2502"/>
                  </a:lnTo>
                  <a:lnTo>
                    <a:pt x="1980" y="2496"/>
                  </a:lnTo>
                  <a:lnTo>
                    <a:pt x="1986" y="2484"/>
                  </a:lnTo>
                  <a:lnTo>
                    <a:pt x="1992" y="2478"/>
                  </a:lnTo>
                  <a:lnTo>
                    <a:pt x="1998" y="2466"/>
                  </a:lnTo>
                  <a:lnTo>
                    <a:pt x="1998" y="2460"/>
                  </a:lnTo>
                  <a:lnTo>
                    <a:pt x="1992" y="2454"/>
                  </a:lnTo>
                  <a:close/>
                  <a:moveTo>
                    <a:pt x="1902" y="246"/>
                  </a:moveTo>
                  <a:lnTo>
                    <a:pt x="1890" y="258"/>
                  </a:lnTo>
                  <a:lnTo>
                    <a:pt x="1890" y="270"/>
                  </a:lnTo>
                  <a:lnTo>
                    <a:pt x="1884" y="282"/>
                  </a:lnTo>
                  <a:lnTo>
                    <a:pt x="1884" y="294"/>
                  </a:lnTo>
                  <a:lnTo>
                    <a:pt x="1896" y="300"/>
                  </a:lnTo>
                  <a:lnTo>
                    <a:pt x="1920" y="300"/>
                  </a:lnTo>
                  <a:lnTo>
                    <a:pt x="1926" y="294"/>
                  </a:lnTo>
                  <a:lnTo>
                    <a:pt x="1932" y="294"/>
                  </a:lnTo>
                  <a:lnTo>
                    <a:pt x="1926" y="282"/>
                  </a:lnTo>
                  <a:lnTo>
                    <a:pt x="1932" y="252"/>
                  </a:lnTo>
                  <a:lnTo>
                    <a:pt x="1920" y="252"/>
                  </a:lnTo>
                  <a:lnTo>
                    <a:pt x="1908" y="246"/>
                  </a:lnTo>
                  <a:lnTo>
                    <a:pt x="1902" y="246"/>
                  </a:lnTo>
                  <a:close/>
                  <a:moveTo>
                    <a:pt x="1770" y="2334"/>
                  </a:moveTo>
                  <a:lnTo>
                    <a:pt x="1758" y="2376"/>
                  </a:lnTo>
                  <a:lnTo>
                    <a:pt x="1812" y="2328"/>
                  </a:lnTo>
                  <a:lnTo>
                    <a:pt x="1770" y="2334"/>
                  </a:lnTo>
                  <a:close/>
                  <a:moveTo>
                    <a:pt x="2034" y="2400"/>
                  </a:moveTo>
                  <a:lnTo>
                    <a:pt x="2016" y="2358"/>
                  </a:lnTo>
                  <a:lnTo>
                    <a:pt x="1998" y="2376"/>
                  </a:lnTo>
                  <a:lnTo>
                    <a:pt x="1998" y="2394"/>
                  </a:lnTo>
                  <a:lnTo>
                    <a:pt x="2010" y="2406"/>
                  </a:lnTo>
                  <a:lnTo>
                    <a:pt x="2028" y="2406"/>
                  </a:lnTo>
                  <a:lnTo>
                    <a:pt x="2034" y="2400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31" name="South Africa" descr="© INSCALE GmbH, 05.05.2010&#10;http://www.presentationload.com/">
              <a:extLst>
                <a:ext uri="{FF2B5EF4-FFF2-40B4-BE49-F238E27FC236}">
                  <a16:creationId xmlns:a16="http://schemas.microsoft.com/office/drawing/2014/main" id="{63ADA231-B15A-4EB4-A356-B8A3D8A72AEE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6059070" y="5322716"/>
              <a:ext cx="503259" cy="458911"/>
            </a:xfrm>
            <a:custGeom>
              <a:avLst/>
              <a:gdLst>
                <a:gd name="T0" fmla="*/ 2147483647 w 1134"/>
                <a:gd name="T1" fmla="*/ 2147483647 h 1020"/>
                <a:gd name="T2" fmla="*/ 2147483647 w 1134"/>
                <a:gd name="T3" fmla="*/ 2147483647 h 1020"/>
                <a:gd name="T4" fmla="*/ 2147483647 w 1134"/>
                <a:gd name="T5" fmla="*/ 2147483647 h 1020"/>
                <a:gd name="T6" fmla="*/ 2147483647 w 1134"/>
                <a:gd name="T7" fmla="*/ 2147483647 h 1020"/>
                <a:gd name="T8" fmla="*/ 2147483647 w 1134"/>
                <a:gd name="T9" fmla="*/ 2147483647 h 1020"/>
                <a:gd name="T10" fmla="*/ 2147483647 w 1134"/>
                <a:gd name="T11" fmla="*/ 2147483647 h 1020"/>
                <a:gd name="T12" fmla="*/ 2147483647 w 1134"/>
                <a:gd name="T13" fmla="*/ 2147483647 h 1020"/>
                <a:gd name="T14" fmla="*/ 2147483647 w 1134"/>
                <a:gd name="T15" fmla="*/ 2147483647 h 1020"/>
                <a:gd name="T16" fmla="*/ 2147483647 w 1134"/>
                <a:gd name="T17" fmla="*/ 2147483647 h 1020"/>
                <a:gd name="T18" fmla="*/ 2147483647 w 1134"/>
                <a:gd name="T19" fmla="*/ 2147483647 h 1020"/>
                <a:gd name="T20" fmla="*/ 2147483647 w 1134"/>
                <a:gd name="T21" fmla="*/ 2147483647 h 1020"/>
                <a:gd name="T22" fmla="*/ 2147483647 w 1134"/>
                <a:gd name="T23" fmla="*/ 2147483647 h 1020"/>
                <a:gd name="T24" fmla="*/ 2147483647 w 1134"/>
                <a:gd name="T25" fmla="*/ 2147483647 h 1020"/>
                <a:gd name="T26" fmla="*/ 2147483647 w 1134"/>
                <a:gd name="T27" fmla="*/ 2147483647 h 1020"/>
                <a:gd name="T28" fmla="*/ 2147483647 w 1134"/>
                <a:gd name="T29" fmla="*/ 2147483647 h 1020"/>
                <a:gd name="T30" fmla="*/ 2147483647 w 1134"/>
                <a:gd name="T31" fmla="*/ 2147483647 h 1020"/>
                <a:gd name="T32" fmla="*/ 2147483647 w 1134"/>
                <a:gd name="T33" fmla="*/ 2147483647 h 1020"/>
                <a:gd name="T34" fmla="*/ 2147483647 w 1134"/>
                <a:gd name="T35" fmla="*/ 2147483647 h 1020"/>
                <a:gd name="T36" fmla="*/ 2147483647 w 1134"/>
                <a:gd name="T37" fmla="*/ 2147483647 h 1020"/>
                <a:gd name="T38" fmla="*/ 2147483647 w 1134"/>
                <a:gd name="T39" fmla="*/ 2147483647 h 1020"/>
                <a:gd name="T40" fmla="*/ 2147483647 w 1134"/>
                <a:gd name="T41" fmla="*/ 2147483647 h 1020"/>
                <a:gd name="T42" fmla="*/ 2147483647 w 1134"/>
                <a:gd name="T43" fmla="*/ 2147483647 h 1020"/>
                <a:gd name="T44" fmla="*/ 2147483647 w 1134"/>
                <a:gd name="T45" fmla="*/ 2147483647 h 1020"/>
                <a:gd name="T46" fmla="*/ 2147483647 w 1134"/>
                <a:gd name="T47" fmla="*/ 2147483647 h 1020"/>
                <a:gd name="T48" fmla="*/ 2147483647 w 1134"/>
                <a:gd name="T49" fmla="*/ 2147483647 h 1020"/>
                <a:gd name="T50" fmla="*/ 2147483647 w 1134"/>
                <a:gd name="T51" fmla="*/ 2147483647 h 1020"/>
                <a:gd name="T52" fmla="*/ 2147483647 w 1134"/>
                <a:gd name="T53" fmla="*/ 2147483647 h 1020"/>
                <a:gd name="T54" fmla="*/ 2147483647 w 1134"/>
                <a:gd name="T55" fmla="*/ 2147483647 h 1020"/>
                <a:gd name="T56" fmla="*/ 2147483647 w 1134"/>
                <a:gd name="T57" fmla="*/ 2147483647 h 1020"/>
                <a:gd name="T58" fmla="*/ 2147483647 w 1134"/>
                <a:gd name="T59" fmla="*/ 2147483647 h 1020"/>
                <a:gd name="T60" fmla="*/ 2147483647 w 1134"/>
                <a:gd name="T61" fmla="*/ 2147483647 h 1020"/>
                <a:gd name="T62" fmla="*/ 0 w 1134"/>
                <a:gd name="T63" fmla="*/ 2147483647 h 1020"/>
                <a:gd name="T64" fmla="*/ 2147483647 w 1134"/>
                <a:gd name="T65" fmla="*/ 2147483647 h 1020"/>
                <a:gd name="T66" fmla="*/ 2147483647 w 1134"/>
                <a:gd name="T67" fmla="*/ 2147483647 h 1020"/>
                <a:gd name="T68" fmla="*/ 2147483647 w 1134"/>
                <a:gd name="T69" fmla="*/ 2147483647 h 1020"/>
                <a:gd name="T70" fmla="*/ 2147483647 w 1134"/>
                <a:gd name="T71" fmla="*/ 2147483647 h 1020"/>
                <a:gd name="T72" fmla="*/ 2147483647 w 1134"/>
                <a:gd name="T73" fmla="*/ 2147483647 h 1020"/>
                <a:gd name="T74" fmla="*/ 2147483647 w 1134"/>
                <a:gd name="T75" fmla="*/ 2147483647 h 1020"/>
                <a:gd name="T76" fmla="*/ 2147483647 w 1134"/>
                <a:gd name="T77" fmla="*/ 2147483647 h 1020"/>
                <a:gd name="T78" fmla="*/ 2147483647 w 1134"/>
                <a:gd name="T79" fmla="*/ 2147483647 h 1020"/>
                <a:gd name="T80" fmla="*/ 2147483647 w 1134"/>
                <a:gd name="T81" fmla="*/ 2147483647 h 1020"/>
                <a:gd name="T82" fmla="*/ 2147483647 w 1134"/>
                <a:gd name="T83" fmla="*/ 2147483647 h 1020"/>
                <a:gd name="T84" fmla="*/ 2147483647 w 1134"/>
                <a:gd name="T85" fmla="*/ 2147483647 h 1020"/>
                <a:gd name="T86" fmla="*/ 2147483647 w 1134"/>
                <a:gd name="T87" fmla="*/ 2147483647 h 1020"/>
                <a:gd name="T88" fmla="*/ 2147483647 w 1134"/>
                <a:gd name="T89" fmla="*/ 2147483647 h 1020"/>
                <a:gd name="T90" fmla="*/ 2147483647 w 1134"/>
                <a:gd name="T91" fmla="*/ 2147483647 h 1020"/>
                <a:gd name="T92" fmla="*/ 2147483647 w 1134"/>
                <a:gd name="T93" fmla="*/ 2147483647 h 1020"/>
                <a:gd name="T94" fmla="*/ 2147483647 w 1134"/>
                <a:gd name="T95" fmla="*/ 2147483647 h 1020"/>
                <a:gd name="T96" fmla="*/ 2147483647 w 1134"/>
                <a:gd name="T97" fmla="*/ 2147483647 h 1020"/>
                <a:gd name="T98" fmla="*/ 2147483647 w 1134"/>
                <a:gd name="T99" fmla="*/ 2147483647 h 1020"/>
                <a:gd name="T100" fmla="*/ 2147483647 w 1134"/>
                <a:gd name="T101" fmla="*/ 2147483647 h 1020"/>
                <a:gd name="T102" fmla="*/ 2147483647 w 1134"/>
                <a:gd name="T103" fmla="*/ 2147483647 h 1020"/>
                <a:gd name="T104" fmla="*/ 2147483647 w 1134"/>
                <a:gd name="T105" fmla="*/ 2147483647 h 1020"/>
                <a:gd name="T106" fmla="*/ 2147483647 w 1134"/>
                <a:gd name="T107" fmla="*/ 2147483647 h 1020"/>
                <a:gd name="T108" fmla="*/ 2147483647 w 1134"/>
                <a:gd name="T109" fmla="*/ 2147483647 h 1020"/>
                <a:gd name="T110" fmla="*/ 2147483647 w 1134"/>
                <a:gd name="T111" fmla="*/ 2147483647 h 1020"/>
                <a:gd name="T112" fmla="*/ 2147483647 w 1134"/>
                <a:gd name="T113" fmla="*/ 2147483647 h 1020"/>
                <a:gd name="T114" fmla="*/ 2147483647 w 1134"/>
                <a:gd name="T115" fmla="*/ 2147483647 h 1020"/>
                <a:gd name="T116" fmla="*/ 2147483647 w 1134"/>
                <a:gd name="T117" fmla="*/ 2147483647 h 1020"/>
                <a:gd name="T118" fmla="*/ 2147483647 w 1134"/>
                <a:gd name="T119" fmla="*/ 2147483647 h 1020"/>
                <a:gd name="T120" fmla="*/ 2147483647 w 1134"/>
                <a:gd name="T121" fmla="*/ 2147483647 h 1020"/>
                <a:gd name="T122" fmla="*/ 2147483647 w 1134"/>
                <a:gd name="T123" fmla="*/ 2147483647 h 1020"/>
                <a:gd name="T124" fmla="*/ 2147483647 w 1134"/>
                <a:gd name="T125" fmla="*/ 2147483647 h 102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134"/>
                <a:gd name="T190" fmla="*/ 0 h 1020"/>
                <a:gd name="T191" fmla="*/ 1134 w 1134"/>
                <a:gd name="T192" fmla="*/ 1020 h 1020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134" h="1020">
                  <a:moveTo>
                    <a:pt x="1116" y="372"/>
                  </a:moveTo>
                  <a:lnTo>
                    <a:pt x="1098" y="372"/>
                  </a:lnTo>
                  <a:lnTo>
                    <a:pt x="1092" y="378"/>
                  </a:lnTo>
                  <a:lnTo>
                    <a:pt x="1086" y="378"/>
                  </a:lnTo>
                  <a:lnTo>
                    <a:pt x="1074" y="420"/>
                  </a:lnTo>
                  <a:lnTo>
                    <a:pt x="1062" y="420"/>
                  </a:lnTo>
                  <a:lnTo>
                    <a:pt x="1050" y="414"/>
                  </a:lnTo>
                  <a:lnTo>
                    <a:pt x="1032" y="414"/>
                  </a:lnTo>
                  <a:lnTo>
                    <a:pt x="1020" y="402"/>
                  </a:lnTo>
                  <a:lnTo>
                    <a:pt x="1008" y="396"/>
                  </a:lnTo>
                  <a:lnTo>
                    <a:pt x="996" y="372"/>
                  </a:lnTo>
                  <a:lnTo>
                    <a:pt x="996" y="348"/>
                  </a:lnTo>
                  <a:lnTo>
                    <a:pt x="1002" y="336"/>
                  </a:lnTo>
                  <a:lnTo>
                    <a:pt x="1014" y="324"/>
                  </a:lnTo>
                  <a:lnTo>
                    <a:pt x="1014" y="312"/>
                  </a:lnTo>
                  <a:lnTo>
                    <a:pt x="1020" y="300"/>
                  </a:lnTo>
                  <a:lnTo>
                    <a:pt x="1032" y="288"/>
                  </a:lnTo>
                  <a:lnTo>
                    <a:pt x="1038" y="288"/>
                  </a:lnTo>
                  <a:lnTo>
                    <a:pt x="1050" y="294"/>
                  </a:lnTo>
                  <a:lnTo>
                    <a:pt x="1062" y="306"/>
                  </a:lnTo>
                  <a:lnTo>
                    <a:pt x="1086" y="270"/>
                  </a:lnTo>
                  <a:lnTo>
                    <a:pt x="1086" y="180"/>
                  </a:lnTo>
                  <a:lnTo>
                    <a:pt x="1056" y="120"/>
                  </a:lnTo>
                  <a:lnTo>
                    <a:pt x="1056" y="102"/>
                  </a:lnTo>
                  <a:lnTo>
                    <a:pt x="1050" y="90"/>
                  </a:lnTo>
                  <a:lnTo>
                    <a:pt x="1050" y="72"/>
                  </a:lnTo>
                  <a:lnTo>
                    <a:pt x="1044" y="54"/>
                  </a:lnTo>
                  <a:lnTo>
                    <a:pt x="1044" y="24"/>
                  </a:lnTo>
                  <a:lnTo>
                    <a:pt x="1026" y="12"/>
                  </a:lnTo>
                  <a:lnTo>
                    <a:pt x="966" y="12"/>
                  </a:lnTo>
                  <a:lnTo>
                    <a:pt x="954" y="6"/>
                  </a:lnTo>
                  <a:lnTo>
                    <a:pt x="948" y="6"/>
                  </a:lnTo>
                  <a:lnTo>
                    <a:pt x="936" y="0"/>
                  </a:lnTo>
                  <a:lnTo>
                    <a:pt x="876" y="0"/>
                  </a:lnTo>
                  <a:lnTo>
                    <a:pt x="864" y="24"/>
                  </a:lnTo>
                  <a:lnTo>
                    <a:pt x="852" y="24"/>
                  </a:lnTo>
                  <a:lnTo>
                    <a:pt x="840" y="30"/>
                  </a:lnTo>
                  <a:lnTo>
                    <a:pt x="828" y="30"/>
                  </a:lnTo>
                  <a:lnTo>
                    <a:pt x="822" y="36"/>
                  </a:lnTo>
                  <a:lnTo>
                    <a:pt x="810" y="60"/>
                  </a:lnTo>
                  <a:lnTo>
                    <a:pt x="768" y="102"/>
                  </a:lnTo>
                  <a:lnTo>
                    <a:pt x="756" y="108"/>
                  </a:lnTo>
                  <a:lnTo>
                    <a:pt x="750" y="108"/>
                  </a:lnTo>
                  <a:lnTo>
                    <a:pt x="738" y="114"/>
                  </a:lnTo>
                  <a:lnTo>
                    <a:pt x="726" y="138"/>
                  </a:lnTo>
                  <a:lnTo>
                    <a:pt x="726" y="174"/>
                  </a:lnTo>
                  <a:lnTo>
                    <a:pt x="714" y="180"/>
                  </a:lnTo>
                  <a:lnTo>
                    <a:pt x="708" y="192"/>
                  </a:lnTo>
                  <a:lnTo>
                    <a:pt x="702" y="198"/>
                  </a:lnTo>
                  <a:lnTo>
                    <a:pt x="690" y="204"/>
                  </a:lnTo>
                  <a:lnTo>
                    <a:pt x="672" y="210"/>
                  </a:lnTo>
                  <a:lnTo>
                    <a:pt x="654" y="228"/>
                  </a:lnTo>
                  <a:lnTo>
                    <a:pt x="654" y="240"/>
                  </a:lnTo>
                  <a:lnTo>
                    <a:pt x="648" y="252"/>
                  </a:lnTo>
                  <a:lnTo>
                    <a:pt x="642" y="270"/>
                  </a:lnTo>
                  <a:lnTo>
                    <a:pt x="636" y="282"/>
                  </a:lnTo>
                  <a:lnTo>
                    <a:pt x="630" y="288"/>
                  </a:lnTo>
                  <a:lnTo>
                    <a:pt x="618" y="294"/>
                  </a:lnTo>
                  <a:lnTo>
                    <a:pt x="606" y="294"/>
                  </a:lnTo>
                  <a:lnTo>
                    <a:pt x="600" y="288"/>
                  </a:lnTo>
                  <a:lnTo>
                    <a:pt x="594" y="294"/>
                  </a:lnTo>
                  <a:lnTo>
                    <a:pt x="582" y="300"/>
                  </a:lnTo>
                  <a:lnTo>
                    <a:pt x="570" y="300"/>
                  </a:lnTo>
                  <a:lnTo>
                    <a:pt x="564" y="294"/>
                  </a:lnTo>
                  <a:lnTo>
                    <a:pt x="552" y="288"/>
                  </a:lnTo>
                  <a:lnTo>
                    <a:pt x="546" y="282"/>
                  </a:lnTo>
                  <a:lnTo>
                    <a:pt x="516" y="282"/>
                  </a:lnTo>
                  <a:lnTo>
                    <a:pt x="504" y="270"/>
                  </a:lnTo>
                  <a:lnTo>
                    <a:pt x="492" y="264"/>
                  </a:lnTo>
                  <a:lnTo>
                    <a:pt x="486" y="258"/>
                  </a:lnTo>
                  <a:lnTo>
                    <a:pt x="474" y="252"/>
                  </a:lnTo>
                  <a:lnTo>
                    <a:pt x="462" y="252"/>
                  </a:lnTo>
                  <a:lnTo>
                    <a:pt x="450" y="258"/>
                  </a:lnTo>
                  <a:lnTo>
                    <a:pt x="444" y="264"/>
                  </a:lnTo>
                  <a:lnTo>
                    <a:pt x="438" y="276"/>
                  </a:lnTo>
                  <a:lnTo>
                    <a:pt x="438" y="288"/>
                  </a:lnTo>
                  <a:lnTo>
                    <a:pt x="432" y="300"/>
                  </a:lnTo>
                  <a:lnTo>
                    <a:pt x="432" y="324"/>
                  </a:lnTo>
                  <a:lnTo>
                    <a:pt x="420" y="324"/>
                  </a:lnTo>
                  <a:lnTo>
                    <a:pt x="414" y="330"/>
                  </a:lnTo>
                  <a:lnTo>
                    <a:pt x="408" y="330"/>
                  </a:lnTo>
                  <a:lnTo>
                    <a:pt x="402" y="336"/>
                  </a:lnTo>
                  <a:lnTo>
                    <a:pt x="396" y="348"/>
                  </a:lnTo>
                  <a:lnTo>
                    <a:pt x="390" y="354"/>
                  </a:lnTo>
                  <a:lnTo>
                    <a:pt x="390" y="360"/>
                  </a:lnTo>
                  <a:lnTo>
                    <a:pt x="366" y="360"/>
                  </a:lnTo>
                  <a:lnTo>
                    <a:pt x="366" y="378"/>
                  </a:lnTo>
                  <a:lnTo>
                    <a:pt x="288" y="378"/>
                  </a:lnTo>
                  <a:lnTo>
                    <a:pt x="288" y="348"/>
                  </a:lnTo>
                  <a:lnTo>
                    <a:pt x="294" y="336"/>
                  </a:lnTo>
                  <a:lnTo>
                    <a:pt x="294" y="330"/>
                  </a:lnTo>
                  <a:lnTo>
                    <a:pt x="300" y="318"/>
                  </a:lnTo>
                  <a:lnTo>
                    <a:pt x="300" y="294"/>
                  </a:lnTo>
                  <a:lnTo>
                    <a:pt x="294" y="288"/>
                  </a:lnTo>
                  <a:lnTo>
                    <a:pt x="294" y="270"/>
                  </a:lnTo>
                  <a:lnTo>
                    <a:pt x="288" y="258"/>
                  </a:lnTo>
                  <a:lnTo>
                    <a:pt x="282" y="240"/>
                  </a:lnTo>
                  <a:lnTo>
                    <a:pt x="276" y="234"/>
                  </a:lnTo>
                  <a:lnTo>
                    <a:pt x="264" y="228"/>
                  </a:lnTo>
                  <a:lnTo>
                    <a:pt x="258" y="222"/>
                  </a:lnTo>
                  <a:lnTo>
                    <a:pt x="246" y="216"/>
                  </a:lnTo>
                  <a:lnTo>
                    <a:pt x="240" y="510"/>
                  </a:lnTo>
                  <a:lnTo>
                    <a:pt x="222" y="510"/>
                  </a:lnTo>
                  <a:lnTo>
                    <a:pt x="210" y="516"/>
                  </a:lnTo>
                  <a:lnTo>
                    <a:pt x="204" y="522"/>
                  </a:lnTo>
                  <a:lnTo>
                    <a:pt x="204" y="528"/>
                  </a:lnTo>
                  <a:lnTo>
                    <a:pt x="192" y="528"/>
                  </a:lnTo>
                  <a:lnTo>
                    <a:pt x="192" y="552"/>
                  </a:lnTo>
                  <a:lnTo>
                    <a:pt x="168" y="552"/>
                  </a:lnTo>
                  <a:lnTo>
                    <a:pt x="156" y="540"/>
                  </a:lnTo>
                  <a:lnTo>
                    <a:pt x="144" y="540"/>
                  </a:lnTo>
                  <a:lnTo>
                    <a:pt x="132" y="552"/>
                  </a:lnTo>
                  <a:lnTo>
                    <a:pt x="108" y="552"/>
                  </a:lnTo>
                  <a:lnTo>
                    <a:pt x="102" y="546"/>
                  </a:lnTo>
                  <a:lnTo>
                    <a:pt x="102" y="540"/>
                  </a:lnTo>
                  <a:lnTo>
                    <a:pt x="96" y="534"/>
                  </a:lnTo>
                  <a:lnTo>
                    <a:pt x="72" y="534"/>
                  </a:lnTo>
                  <a:lnTo>
                    <a:pt x="66" y="528"/>
                  </a:lnTo>
                  <a:lnTo>
                    <a:pt x="60" y="516"/>
                  </a:lnTo>
                  <a:lnTo>
                    <a:pt x="60" y="492"/>
                  </a:lnTo>
                  <a:lnTo>
                    <a:pt x="42" y="474"/>
                  </a:lnTo>
                  <a:lnTo>
                    <a:pt x="36" y="474"/>
                  </a:lnTo>
                  <a:lnTo>
                    <a:pt x="30" y="480"/>
                  </a:lnTo>
                  <a:lnTo>
                    <a:pt x="30" y="486"/>
                  </a:lnTo>
                  <a:lnTo>
                    <a:pt x="24" y="498"/>
                  </a:lnTo>
                  <a:lnTo>
                    <a:pt x="18" y="504"/>
                  </a:lnTo>
                  <a:lnTo>
                    <a:pt x="18" y="510"/>
                  </a:lnTo>
                  <a:lnTo>
                    <a:pt x="0" y="522"/>
                  </a:lnTo>
                  <a:lnTo>
                    <a:pt x="0" y="516"/>
                  </a:lnTo>
                  <a:lnTo>
                    <a:pt x="0" y="528"/>
                  </a:lnTo>
                  <a:lnTo>
                    <a:pt x="6" y="540"/>
                  </a:lnTo>
                  <a:lnTo>
                    <a:pt x="6" y="552"/>
                  </a:lnTo>
                  <a:lnTo>
                    <a:pt x="36" y="582"/>
                  </a:lnTo>
                  <a:lnTo>
                    <a:pt x="42" y="600"/>
                  </a:lnTo>
                  <a:lnTo>
                    <a:pt x="42" y="648"/>
                  </a:lnTo>
                  <a:lnTo>
                    <a:pt x="48" y="672"/>
                  </a:lnTo>
                  <a:lnTo>
                    <a:pt x="54" y="690"/>
                  </a:lnTo>
                  <a:lnTo>
                    <a:pt x="72" y="714"/>
                  </a:lnTo>
                  <a:lnTo>
                    <a:pt x="96" y="738"/>
                  </a:lnTo>
                  <a:lnTo>
                    <a:pt x="114" y="762"/>
                  </a:lnTo>
                  <a:lnTo>
                    <a:pt x="120" y="786"/>
                  </a:lnTo>
                  <a:lnTo>
                    <a:pt x="120" y="834"/>
                  </a:lnTo>
                  <a:lnTo>
                    <a:pt x="114" y="846"/>
                  </a:lnTo>
                  <a:lnTo>
                    <a:pt x="114" y="852"/>
                  </a:lnTo>
                  <a:lnTo>
                    <a:pt x="90" y="852"/>
                  </a:lnTo>
                  <a:lnTo>
                    <a:pt x="90" y="876"/>
                  </a:lnTo>
                  <a:lnTo>
                    <a:pt x="96" y="888"/>
                  </a:lnTo>
                  <a:lnTo>
                    <a:pt x="108" y="906"/>
                  </a:lnTo>
                  <a:lnTo>
                    <a:pt x="114" y="918"/>
                  </a:lnTo>
                  <a:lnTo>
                    <a:pt x="114" y="960"/>
                  </a:lnTo>
                  <a:lnTo>
                    <a:pt x="120" y="972"/>
                  </a:lnTo>
                  <a:lnTo>
                    <a:pt x="120" y="978"/>
                  </a:lnTo>
                  <a:lnTo>
                    <a:pt x="126" y="978"/>
                  </a:lnTo>
                  <a:lnTo>
                    <a:pt x="126" y="972"/>
                  </a:lnTo>
                  <a:lnTo>
                    <a:pt x="132" y="966"/>
                  </a:lnTo>
                  <a:lnTo>
                    <a:pt x="144" y="966"/>
                  </a:lnTo>
                  <a:lnTo>
                    <a:pt x="150" y="972"/>
                  </a:lnTo>
                  <a:lnTo>
                    <a:pt x="180" y="984"/>
                  </a:lnTo>
                  <a:lnTo>
                    <a:pt x="180" y="996"/>
                  </a:lnTo>
                  <a:lnTo>
                    <a:pt x="204" y="1020"/>
                  </a:lnTo>
                  <a:lnTo>
                    <a:pt x="216" y="1020"/>
                  </a:lnTo>
                  <a:lnTo>
                    <a:pt x="240" y="1008"/>
                  </a:lnTo>
                  <a:lnTo>
                    <a:pt x="246" y="996"/>
                  </a:lnTo>
                  <a:lnTo>
                    <a:pt x="252" y="990"/>
                  </a:lnTo>
                  <a:lnTo>
                    <a:pt x="264" y="984"/>
                  </a:lnTo>
                  <a:lnTo>
                    <a:pt x="294" y="984"/>
                  </a:lnTo>
                  <a:lnTo>
                    <a:pt x="306" y="990"/>
                  </a:lnTo>
                  <a:lnTo>
                    <a:pt x="354" y="990"/>
                  </a:lnTo>
                  <a:lnTo>
                    <a:pt x="354" y="984"/>
                  </a:lnTo>
                  <a:lnTo>
                    <a:pt x="360" y="978"/>
                  </a:lnTo>
                  <a:lnTo>
                    <a:pt x="360" y="966"/>
                  </a:lnTo>
                  <a:lnTo>
                    <a:pt x="366" y="960"/>
                  </a:lnTo>
                  <a:lnTo>
                    <a:pt x="378" y="954"/>
                  </a:lnTo>
                  <a:lnTo>
                    <a:pt x="408" y="954"/>
                  </a:lnTo>
                  <a:lnTo>
                    <a:pt x="420" y="960"/>
                  </a:lnTo>
                  <a:lnTo>
                    <a:pt x="432" y="960"/>
                  </a:lnTo>
                  <a:lnTo>
                    <a:pt x="438" y="966"/>
                  </a:lnTo>
                  <a:lnTo>
                    <a:pt x="444" y="960"/>
                  </a:lnTo>
                  <a:lnTo>
                    <a:pt x="456" y="960"/>
                  </a:lnTo>
                  <a:lnTo>
                    <a:pt x="468" y="954"/>
                  </a:lnTo>
                  <a:lnTo>
                    <a:pt x="504" y="954"/>
                  </a:lnTo>
                  <a:lnTo>
                    <a:pt x="522" y="960"/>
                  </a:lnTo>
                  <a:lnTo>
                    <a:pt x="534" y="966"/>
                  </a:lnTo>
                  <a:lnTo>
                    <a:pt x="552" y="966"/>
                  </a:lnTo>
                  <a:lnTo>
                    <a:pt x="558" y="960"/>
                  </a:lnTo>
                  <a:lnTo>
                    <a:pt x="570" y="954"/>
                  </a:lnTo>
                  <a:lnTo>
                    <a:pt x="606" y="954"/>
                  </a:lnTo>
                  <a:lnTo>
                    <a:pt x="618" y="948"/>
                  </a:lnTo>
                  <a:lnTo>
                    <a:pt x="624" y="942"/>
                  </a:lnTo>
                  <a:lnTo>
                    <a:pt x="636" y="936"/>
                  </a:lnTo>
                  <a:lnTo>
                    <a:pt x="684" y="936"/>
                  </a:lnTo>
                  <a:lnTo>
                    <a:pt x="708" y="924"/>
                  </a:lnTo>
                  <a:lnTo>
                    <a:pt x="720" y="912"/>
                  </a:lnTo>
                  <a:lnTo>
                    <a:pt x="738" y="900"/>
                  </a:lnTo>
                  <a:lnTo>
                    <a:pt x="774" y="864"/>
                  </a:lnTo>
                  <a:lnTo>
                    <a:pt x="786" y="858"/>
                  </a:lnTo>
                  <a:lnTo>
                    <a:pt x="804" y="846"/>
                  </a:lnTo>
                  <a:lnTo>
                    <a:pt x="900" y="750"/>
                  </a:lnTo>
                  <a:lnTo>
                    <a:pt x="918" y="750"/>
                  </a:lnTo>
                  <a:lnTo>
                    <a:pt x="924" y="744"/>
                  </a:lnTo>
                  <a:lnTo>
                    <a:pt x="960" y="696"/>
                  </a:lnTo>
                  <a:lnTo>
                    <a:pt x="972" y="672"/>
                  </a:lnTo>
                  <a:lnTo>
                    <a:pt x="984" y="654"/>
                  </a:lnTo>
                  <a:lnTo>
                    <a:pt x="990" y="642"/>
                  </a:lnTo>
                  <a:lnTo>
                    <a:pt x="1002" y="606"/>
                  </a:lnTo>
                  <a:lnTo>
                    <a:pt x="1014" y="588"/>
                  </a:lnTo>
                  <a:lnTo>
                    <a:pt x="1020" y="576"/>
                  </a:lnTo>
                  <a:lnTo>
                    <a:pt x="1026" y="570"/>
                  </a:lnTo>
                  <a:lnTo>
                    <a:pt x="1038" y="564"/>
                  </a:lnTo>
                  <a:lnTo>
                    <a:pt x="1050" y="552"/>
                  </a:lnTo>
                  <a:lnTo>
                    <a:pt x="1068" y="546"/>
                  </a:lnTo>
                  <a:lnTo>
                    <a:pt x="1086" y="534"/>
                  </a:lnTo>
                  <a:lnTo>
                    <a:pt x="1098" y="510"/>
                  </a:lnTo>
                  <a:lnTo>
                    <a:pt x="1098" y="498"/>
                  </a:lnTo>
                  <a:lnTo>
                    <a:pt x="1104" y="486"/>
                  </a:lnTo>
                  <a:lnTo>
                    <a:pt x="1110" y="468"/>
                  </a:lnTo>
                  <a:lnTo>
                    <a:pt x="1116" y="456"/>
                  </a:lnTo>
                  <a:lnTo>
                    <a:pt x="1122" y="450"/>
                  </a:lnTo>
                  <a:lnTo>
                    <a:pt x="1122" y="438"/>
                  </a:lnTo>
                  <a:lnTo>
                    <a:pt x="1128" y="432"/>
                  </a:lnTo>
                  <a:lnTo>
                    <a:pt x="1128" y="414"/>
                  </a:lnTo>
                  <a:lnTo>
                    <a:pt x="1134" y="396"/>
                  </a:lnTo>
                  <a:lnTo>
                    <a:pt x="1128" y="384"/>
                  </a:lnTo>
                  <a:lnTo>
                    <a:pt x="1116" y="372"/>
                  </a:lnTo>
                  <a:close/>
                  <a:moveTo>
                    <a:pt x="870" y="624"/>
                  </a:moveTo>
                  <a:lnTo>
                    <a:pt x="858" y="630"/>
                  </a:lnTo>
                  <a:lnTo>
                    <a:pt x="852" y="636"/>
                  </a:lnTo>
                  <a:lnTo>
                    <a:pt x="840" y="642"/>
                  </a:lnTo>
                  <a:lnTo>
                    <a:pt x="822" y="642"/>
                  </a:lnTo>
                  <a:lnTo>
                    <a:pt x="810" y="648"/>
                  </a:lnTo>
                  <a:lnTo>
                    <a:pt x="804" y="654"/>
                  </a:lnTo>
                  <a:lnTo>
                    <a:pt x="798" y="666"/>
                  </a:lnTo>
                  <a:lnTo>
                    <a:pt x="792" y="672"/>
                  </a:lnTo>
                  <a:lnTo>
                    <a:pt x="792" y="684"/>
                  </a:lnTo>
                  <a:lnTo>
                    <a:pt x="774" y="684"/>
                  </a:lnTo>
                  <a:lnTo>
                    <a:pt x="744" y="654"/>
                  </a:lnTo>
                  <a:lnTo>
                    <a:pt x="744" y="636"/>
                  </a:lnTo>
                  <a:lnTo>
                    <a:pt x="720" y="600"/>
                  </a:lnTo>
                  <a:lnTo>
                    <a:pt x="744" y="600"/>
                  </a:lnTo>
                  <a:lnTo>
                    <a:pt x="750" y="582"/>
                  </a:lnTo>
                  <a:lnTo>
                    <a:pt x="768" y="564"/>
                  </a:lnTo>
                  <a:lnTo>
                    <a:pt x="768" y="546"/>
                  </a:lnTo>
                  <a:lnTo>
                    <a:pt x="774" y="540"/>
                  </a:lnTo>
                  <a:lnTo>
                    <a:pt x="798" y="540"/>
                  </a:lnTo>
                  <a:lnTo>
                    <a:pt x="798" y="528"/>
                  </a:lnTo>
                  <a:lnTo>
                    <a:pt x="810" y="522"/>
                  </a:lnTo>
                  <a:lnTo>
                    <a:pt x="846" y="522"/>
                  </a:lnTo>
                  <a:lnTo>
                    <a:pt x="852" y="528"/>
                  </a:lnTo>
                  <a:lnTo>
                    <a:pt x="858" y="540"/>
                  </a:lnTo>
                  <a:lnTo>
                    <a:pt x="864" y="546"/>
                  </a:lnTo>
                  <a:lnTo>
                    <a:pt x="870" y="558"/>
                  </a:lnTo>
                  <a:lnTo>
                    <a:pt x="882" y="564"/>
                  </a:lnTo>
                  <a:lnTo>
                    <a:pt x="888" y="588"/>
                  </a:lnTo>
                  <a:lnTo>
                    <a:pt x="864" y="606"/>
                  </a:lnTo>
                  <a:lnTo>
                    <a:pt x="870" y="624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32" name="Thailand" descr="© INSCALE GmbH, 05.05.2010&#10;http://www.presentationload.com/">
              <a:extLst>
                <a:ext uri="{FF2B5EF4-FFF2-40B4-BE49-F238E27FC236}">
                  <a16:creationId xmlns:a16="http://schemas.microsoft.com/office/drawing/2014/main" id="{2A4E1F45-9727-4077-BBE5-F4FF9B55DCE9}"/>
                </a:ext>
              </a:extLst>
            </p:cNvPr>
            <p:cNvSpPr>
              <a:spLocks/>
            </p:cNvSpPr>
            <p:nvPr/>
          </p:nvSpPr>
          <p:spPr bwMode="gray">
            <a:xfrm>
              <a:off x="8580131" y="3782423"/>
              <a:ext cx="274649" cy="533545"/>
            </a:xfrm>
            <a:custGeom>
              <a:avLst/>
              <a:gdLst>
                <a:gd name="T0" fmla="*/ 2147483647 w 618"/>
                <a:gd name="T1" fmla="*/ 2147483647 h 1188"/>
                <a:gd name="T2" fmla="*/ 2147483647 w 618"/>
                <a:gd name="T3" fmla="*/ 2147483647 h 1188"/>
                <a:gd name="T4" fmla="*/ 2147483647 w 618"/>
                <a:gd name="T5" fmla="*/ 2147483647 h 1188"/>
                <a:gd name="T6" fmla="*/ 2147483647 w 618"/>
                <a:gd name="T7" fmla="*/ 2147483647 h 1188"/>
                <a:gd name="T8" fmla="*/ 2147483647 w 618"/>
                <a:gd name="T9" fmla="*/ 2147483647 h 1188"/>
                <a:gd name="T10" fmla="*/ 2147483647 w 618"/>
                <a:gd name="T11" fmla="*/ 2147483647 h 1188"/>
                <a:gd name="T12" fmla="*/ 2147483647 w 618"/>
                <a:gd name="T13" fmla="*/ 2147483647 h 1188"/>
                <a:gd name="T14" fmla="*/ 2147483647 w 618"/>
                <a:gd name="T15" fmla="*/ 2147483647 h 1188"/>
                <a:gd name="T16" fmla="*/ 2147483647 w 618"/>
                <a:gd name="T17" fmla="*/ 2147483647 h 1188"/>
                <a:gd name="T18" fmla="*/ 2147483647 w 618"/>
                <a:gd name="T19" fmla="*/ 2147483647 h 1188"/>
                <a:gd name="T20" fmla="*/ 2147483647 w 618"/>
                <a:gd name="T21" fmla="*/ 2147483647 h 1188"/>
                <a:gd name="T22" fmla="*/ 2147483647 w 618"/>
                <a:gd name="T23" fmla="*/ 2147483647 h 1188"/>
                <a:gd name="T24" fmla="*/ 2147483647 w 618"/>
                <a:gd name="T25" fmla="*/ 0 h 1188"/>
                <a:gd name="T26" fmla="*/ 2147483647 w 618"/>
                <a:gd name="T27" fmla="*/ 2147483647 h 1188"/>
                <a:gd name="T28" fmla="*/ 2147483647 w 618"/>
                <a:gd name="T29" fmla="*/ 2147483647 h 1188"/>
                <a:gd name="T30" fmla="*/ 2147483647 w 618"/>
                <a:gd name="T31" fmla="*/ 2147483647 h 1188"/>
                <a:gd name="T32" fmla="*/ 0 w 618"/>
                <a:gd name="T33" fmla="*/ 2147483647 h 1188"/>
                <a:gd name="T34" fmla="*/ 2147483647 w 618"/>
                <a:gd name="T35" fmla="*/ 2147483647 h 1188"/>
                <a:gd name="T36" fmla="*/ 2147483647 w 618"/>
                <a:gd name="T37" fmla="*/ 2147483647 h 1188"/>
                <a:gd name="T38" fmla="*/ 2147483647 w 618"/>
                <a:gd name="T39" fmla="*/ 2147483647 h 1188"/>
                <a:gd name="T40" fmla="*/ 2147483647 w 618"/>
                <a:gd name="T41" fmla="*/ 2147483647 h 1188"/>
                <a:gd name="T42" fmla="*/ 2147483647 w 618"/>
                <a:gd name="T43" fmla="*/ 2147483647 h 1188"/>
                <a:gd name="T44" fmla="*/ 2147483647 w 618"/>
                <a:gd name="T45" fmla="*/ 2147483647 h 1188"/>
                <a:gd name="T46" fmla="*/ 2147483647 w 618"/>
                <a:gd name="T47" fmla="*/ 2147483647 h 1188"/>
                <a:gd name="T48" fmla="*/ 2147483647 w 618"/>
                <a:gd name="T49" fmla="*/ 2147483647 h 1188"/>
                <a:gd name="T50" fmla="*/ 2147483647 w 618"/>
                <a:gd name="T51" fmla="*/ 2147483647 h 1188"/>
                <a:gd name="T52" fmla="*/ 2147483647 w 618"/>
                <a:gd name="T53" fmla="*/ 2147483647 h 1188"/>
                <a:gd name="T54" fmla="*/ 2147483647 w 618"/>
                <a:gd name="T55" fmla="*/ 2147483647 h 1188"/>
                <a:gd name="T56" fmla="*/ 2147483647 w 618"/>
                <a:gd name="T57" fmla="*/ 2147483647 h 1188"/>
                <a:gd name="T58" fmla="*/ 2147483647 w 618"/>
                <a:gd name="T59" fmla="*/ 2147483647 h 1188"/>
                <a:gd name="T60" fmla="*/ 2147483647 w 618"/>
                <a:gd name="T61" fmla="*/ 2147483647 h 1188"/>
                <a:gd name="T62" fmla="*/ 2147483647 w 618"/>
                <a:gd name="T63" fmla="*/ 2147483647 h 1188"/>
                <a:gd name="T64" fmla="*/ 2147483647 w 618"/>
                <a:gd name="T65" fmla="*/ 2147483647 h 1188"/>
                <a:gd name="T66" fmla="*/ 2147483647 w 618"/>
                <a:gd name="T67" fmla="*/ 2147483647 h 1188"/>
                <a:gd name="T68" fmla="*/ 2147483647 w 618"/>
                <a:gd name="T69" fmla="*/ 2147483647 h 1188"/>
                <a:gd name="T70" fmla="*/ 2147483647 w 618"/>
                <a:gd name="T71" fmla="*/ 2147483647 h 1188"/>
                <a:gd name="T72" fmla="*/ 2147483647 w 618"/>
                <a:gd name="T73" fmla="*/ 2147483647 h 1188"/>
                <a:gd name="T74" fmla="*/ 2147483647 w 618"/>
                <a:gd name="T75" fmla="*/ 2147483647 h 1188"/>
                <a:gd name="T76" fmla="*/ 2147483647 w 618"/>
                <a:gd name="T77" fmla="*/ 2147483647 h 1188"/>
                <a:gd name="T78" fmla="*/ 2147483647 w 618"/>
                <a:gd name="T79" fmla="*/ 2147483647 h 1188"/>
                <a:gd name="T80" fmla="*/ 2147483647 w 618"/>
                <a:gd name="T81" fmla="*/ 2147483647 h 1188"/>
                <a:gd name="T82" fmla="*/ 2147483647 w 618"/>
                <a:gd name="T83" fmla="*/ 2147483647 h 1188"/>
                <a:gd name="T84" fmla="*/ 2147483647 w 618"/>
                <a:gd name="T85" fmla="*/ 2147483647 h 1188"/>
                <a:gd name="T86" fmla="*/ 2147483647 w 618"/>
                <a:gd name="T87" fmla="*/ 2147483647 h 1188"/>
                <a:gd name="T88" fmla="*/ 2147483647 w 618"/>
                <a:gd name="T89" fmla="*/ 2147483647 h 1188"/>
                <a:gd name="T90" fmla="*/ 2147483647 w 618"/>
                <a:gd name="T91" fmla="*/ 2147483647 h 1188"/>
                <a:gd name="T92" fmla="*/ 2147483647 w 618"/>
                <a:gd name="T93" fmla="*/ 2147483647 h 1188"/>
                <a:gd name="T94" fmla="*/ 2147483647 w 618"/>
                <a:gd name="T95" fmla="*/ 2147483647 h 1188"/>
                <a:gd name="T96" fmla="*/ 2147483647 w 618"/>
                <a:gd name="T97" fmla="*/ 2147483647 h 1188"/>
                <a:gd name="T98" fmla="*/ 2147483647 w 618"/>
                <a:gd name="T99" fmla="*/ 2147483647 h 1188"/>
                <a:gd name="T100" fmla="*/ 2147483647 w 618"/>
                <a:gd name="T101" fmla="*/ 2147483647 h 1188"/>
                <a:gd name="T102" fmla="*/ 2147483647 w 618"/>
                <a:gd name="T103" fmla="*/ 2147483647 h 1188"/>
                <a:gd name="T104" fmla="*/ 2147483647 w 618"/>
                <a:gd name="T105" fmla="*/ 2147483647 h 1188"/>
                <a:gd name="T106" fmla="*/ 2147483647 w 618"/>
                <a:gd name="T107" fmla="*/ 2147483647 h 1188"/>
                <a:gd name="T108" fmla="*/ 2147483647 w 618"/>
                <a:gd name="T109" fmla="*/ 2147483647 h 1188"/>
                <a:gd name="T110" fmla="*/ 2147483647 w 618"/>
                <a:gd name="T111" fmla="*/ 2147483647 h 1188"/>
                <a:gd name="T112" fmla="*/ 2147483647 w 618"/>
                <a:gd name="T113" fmla="*/ 2147483647 h 1188"/>
                <a:gd name="T114" fmla="*/ 2147483647 w 618"/>
                <a:gd name="T115" fmla="*/ 2147483647 h 1188"/>
                <a:gd name="T116" fmla="*/ 2147483647 w 618"/>
                <a:gd name="T117" fmla="*/ 2147483647 h 1188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618"/>
                <a:gd name="T178" fmla="*/ 0 h 1188"/>
                <a:gd name="T179" fmla="*/ 618 w 618"/>
                <a:gd name="T180" fmla="*/ 1188 h 1188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618" h="1188">
                  <a:moveTo>
                    <a:pt x="588" y="426"/>
                  </a:moveTo>
                  <a:lnTo>
                    <a:pt x="588" y="420"/>
                  </a:lnTo>
                  <a:lnTo>
                    <a:pt x="594" y="414"/>
                  </a:lnTo>
                  <a:lnTo>
                    <a:pt x="606" y="390"/>
                  </a:lnTo>
                  <a:lnTo>
                    <a:pt x="594" y="378"/>
                  </a:lnTo>
                  <a:lnTo>
                    <a:pt x="594" y="372"/>
                  </a:lnTo>
                  <a:lnTo>
                    <a:pt x="588" y="378"/>
                  </a:lnTo>
                  <a:lnTo>
                    <a:pt x="588" y="366"/>
                  </a:lnTo>
                  <a:lnTo>
                    <a:pt x="582" y="360"/>
                  </a:lnTo>
                  <a:lnTo>
                    <a:pt x="582" y="354"/>
                  </a:lnTo>
                  <a:lnTo>
                    <a:pt x="546" y="318"/>
                  </a:lnTo>
                  <a:lnTo>
                    <a:pt x="534" y="294"/>
                  </a:lnTo>
                  <a:lnTo>
                    <a:pt x="534" y="282"/>
                  </a:lnTo>
                  <a:lnTo>
                    <a:pt x="528" y="240"/>
                  </a:lnTo>
                  <a:lnTo>
                    <a:pt x="510" y="222"/>
                  </a:lnTo>
                  <a:lnTo>
                    <a:pt x="498" y="216"/>
                  </a:lnTo>
                  <a:lnTo>
                    <a:pt x="480" y="204"/>
                  </a:lnTo>
                  <a:lnTo>
                    <a:pt x="468" y="192"/>
                  </a:lnTo>
                  <a:lnTo>
                    <a:pt x="468" y="180"/>
                  </a:lnTo>
                  <a:lnTo>
                    <a:pt x="462" y="174"/>
                  </a:lnTo>
                  <a:lnTo>
                    <a:pt x="438" y="174"/>
                  </a:lnTo>
                  <a:lnTo>
                    <a:pt x="426" y="168"/>
                  </a:lnTo>
                  <a:lnTo>
                    <a:pt x="420" y="162"/>
                  </a:lnTo>
                  <a:lnTo>
                    <a:pt x="402" y="162"/>
                  </a:lnTo>
                  <a:lnTo>
                    <a:pt x="396" y="168"/>
                  </a:lnTo>
                  <a:lnTo>
                    <a:pt x="396" y="180"/>
                  </a:lnTo>
                  <a:lnTo>
                    <a:pt x="378" y="198"/>
                  </a:lnTo>
                  <a:lnTo>
                    <a:pt x="360" y="198"/>
                  </a:lnTo>
                  <a:lnTo>
                    <a:pt x="336" y="186"/>
                  </a:lnTo>
                  <a:lnTo>
                    <a:pt x="330" y="180"/>
                  </a:lnTo>
                  <a:lnTo>
                    <a:pt x="318" y="180"/>
                  </a:lnTo>
                  <a:lnTo>
                    <a:pt x="312" y="186"/>
                  </a:lnTo>
                  <a:lnTo>
                    <a:pt x="306" y="198"/>
                  </a:lnTo>
                  <a:lnTo>
                    <a:pt x="294" y="210"/>
                  </a:lnTo>
                  <a:lnTo>
                    <a:pt x="294" y="216"/>
                  </a:lnTo>
                  <a:lnTo>
                    <a:pt x="288" y="222"/>
                  </a:lnTo>
                  <a:lnTo>
                    <a:pt x="264" y="234"/>
                  </a:lnTo>
                  <a:lnTo>
                    <a:pt x="246" y="234"/>
                  </a:lnTo>
                  <a:lnTo>
                    <a:pt x="246" y="222"/>
                  </a:lnTo>
                  <a:lnTo>
                    <a:pt x="270" y="174"/>
                  </a:lnTo>
                  <a:lnTo>
                    <a:pt x="270" y="162"/>
                  </a:lnTo>
                  <a:lnTo>
                    <a:pt x="264" y="156"/>
                  </a:lnTo>
                  <a:lnTo>
                    <a:pt x="252" y="156"/>
                  </a:lnTo>
                  <a:lnTo>
                    <a:pt x="264" y="144"/>
                  </a:lnTo>
                  <a:lnTo>
                    <a:pt x="270" y="132"/>
                  </a:lnTo>
                  <a:lnTo>
                    <a:pt x="270" y="120"/>
                  </a:lnTo>
                  <a:lnTo>
                    <a:pt x="264" y="108"/>
                  </a:lnTo>
                  <a:lnTo>
                    <a:pt x="258" y="102"/>
                  </a:lnTo>
                  <a:lnTo>
                    <a:pt x="264" y="96"/>
                  </a:lnTo>
                  <a:lnTo>
                    <a:pt x="264" y="66"/>
                  </a:lnTo>
                  <a:lnTo>
                    <a:pt x="252" y="60"/>
                  </a:lnTo>
                  <a:lnTo>
                    <a:pt x="246" y="60"/>
                  </a:lnTo>
                  <a:lnTo>
                    <a:pt x="240" y="66"/>
                  </a:lnTo>
                  <a:lnTo>
                    <a:pt x="228" y="66"/>
                  </a:lnTo>
                  <a:lnTo>
                    <a:pt x="228" y="78"/>
                  </a:lnTo>
                  <a:lnTo>
                    <a:pt x="210" y="78"/>
                  </a:lnTo>
                  <a:lnTo>
                    <a:pt x="204" y="72"/>
                  </a:lnTo>
                  <a:lnTo>
                    <a:pt x="198" y="60"/>
                  </a:lnTo>
                  <a:lnTo>
                    <a:pt x="198" y="36"/>
                  </a:lnTo>
                  <a:lnTo>
                    <a:pt x="204" y="30"/>
                  </a:lnTo>
                  <a:lnTo>
                    <a:pt x="204" y="18"/>
                  </a:lnTo>
                  <a:lnTo>
                    <a:pt x="198" y="12"/>
                  </a:lnTo>
                  <a:lnTo>
                    <a:pt x="186" y="12"/>
                  </a:lnTo>
                  <a:lnTo>
                    <a:pt x="174" y="6"/>
                  </a:lnTo>
                  <a:lnTo>
                    <a:pt x="168" y="0"/>
                  </a:lnTo>
                  <a:lnTo>
                    <a:pt x="138" y="0"/>
                  </a:lnTo>
                  <a:lnTo>
                    <a:pt x="132" y="6"/>
                  </a:lnTo>
                  <a:lnTo>
                    <a:pt x="126" y="6"/>
                  </a:lnTo>
                  <a:lnTo>
                    <a:pt x="120" y="30"/>
                  </a:lnTo>
                  <a:lnTo>
                    <a:pt x="96" y="30"/>
                  </a:lnTo>
                  <a:lnTo>
                    <a:pt x="96" y="36"/>
                  </a:lnTo>
                  <a:lnTo>
                    <a:pt x="90" y="42"/>
                  </a:lnTo>
                  <a:lnTo>
                    <a:pt x="84" y="54"/>
                  </a:lnTo>
                  <a:lnTo>
                    <a:pt x="78" y="60"/>
                  </a:lnTo>
                  <a:lnTo>
                    <a:pt x="66" y="60"/>
                  </a:lnTo>
                  <a:lnTo>
                    <a:pt x="54" y="54"/>
                  </a:lnTo>
                  <a:lnTo>
                    <a:pt x="24" y="54"/>
                  </a:lnTo>
                  <a:lnTo>
                    <a:pt x="24" y="102"/>
                  </a:lnTo>
                  <a:lnTo>
                    <a:pt x="18" y="108"/>
                  </a:lnTo>
                  <a:lnTo>
                    <a:pt x="12" y="108"/>
                  </a:lnTo>
                  <a:lnTo>
                    <a:pt x="6" y="114"/>
                  </a:lnTo>
                  <a:lnTo>
                    <a:pt x="6" y="120"/>
                  </a:lnTo>
                  <a:lnTo>
                    <a:pt x="24" y="138"/>
                  </a:lnTo>
                  <a:lnTo>
                    <a:pt x="24" y="156"/>
                  </a:lnTo>
                  <a:lnTo>
                    <a:pt x="0" y="156"/>
                  </a:lnTo>
                  <a:lnTo>
                    <a:pt x="0" y="162"/>
                  </a:lnTo>
                  <a:lnTo>
                    <a:pt x="24" y="186"/>
                  </a:lnTo>
                  <a:lnTo>
                    <a:pt x="36" y="192"/>
                  </a:lnTo>
                  <a:lnTo>
                    <a:pt x="30" y="216"/>
                  </a:lnTo>
                  <a:lnTo>
                    <a:pt x="36" y="216"/>
                  </a:lnTo>
                  <a:lnTo>
                    <a:pt x="36" y="222"/>
                  </a:lnTo>
                  <a:lnTo>
                    <a:pt x="42" y="234"/>
                  </a:lnTo>
                  <a:lnTo>
                    <a:pt x="60" y="252"/>
                  </a:lnTo>
                  <a:lnTo>
                    <a:pt x="72" y="258"/>
                  </a:lnTo>
                  <a:lnTo>
                    <a:pt x="84" y="270"/>
                  </a:lnTo>
                  <a:lnTo>
                    <a:pt x="96" y="276"/>
                  </a:lnTo>
                  <a:lnTo>
                    <a:pt x="102" y="282"/>
                  </a:lnTo>
                  <a:lnTo>
                    <a:pt x="102" y="288"/>
                  </a:lnTo>
                  <a:lnTo>
                    <a:pt x="96" y="288"/>
                  </a:lnTo>
                  <a:lnTo>
                    <a:pt x="96" y="306"/>
                  </a:lnTo>
                  <a:lnTo>
                    <a:pt x="102" y="318"/>
                  </a:lnTo>
                  <a:lnTo>
                    <a:pt x="108" y="324"/>
                  </a:lnTo>
                  <a:lnTo>
                    <a:pt x="114" y="324"/>
                  </a:lnTo>
                  <a:lnTo>
                    <a:pt x="120" y="318"/>
                  </a:lnTo>
                  <a:lnTo>
                    <a:pt x="126" y="324"/>
                  </a:lnTo>
                  <a:lnTo>
                    <a:pt x="126" y="342"/>
                  </a:lnTo>
                  <a:lnTo>
                    <a:pt x="120" y="348"/>
                  </a:lnTo>
                  <a:lnTo>
                    <a:pt x="108" y="348"/>
                  </a:lnTo>
                  <a:lnTo>
                    <a:pt x="114" y="360"/>
                  </a:lnTo>
                  <a:lnTo>
                    <a:pt x="114" y="384"/>
                  </a:lnTo>
                  <a:lnTo>
                    <a:pt x="108" y="396"/>
                  </a:lnTo>
                  <a:lnTo>
                    <a:pt x="102" y="402"/>
                  </a:lnTo>
                  <a:lnTo>
                    <a:pt x="84" y="438"/>
                  </a:lnTo>
                  <a:lnTo>
                    <a:pt x="90" y="444"/>
                  </a:lnTo>
                  <a:lnTo>
                    <a:pt x="90" y="450"/>
                  </a:lnTo>
                  <a:lnTo>
                    <a:pt x="96" y="456"/>
                  </a:lnTo>
                  <a:lnTo>
                    <a:pt x="102" y="468"/>
                  </a:lnTo>
                  <a:lnTo>
                    <a:pt x="108" y="474"/>
                  </a:lnTo>
                  <a:lnTo>
                    <a:pt x="114" y="486"/>
                  </a:lnTo>
                  <a:lnTo>
                    <a:pt x="156" y="528"/>
                  </a:lnTo>
                  <a:lnTo>
                    <a:pt x="162" y="540"/>
                  </a:lnTo>
                  <a:lnTo>
                    <a:pt x="162" y="570"/>
                  </a:lnTo>
                  <a:lnTo>
                    <a:pt x="168" y="588"/>
                  </a:lnTo>
                  <a:lnTo>
                    <a:pt x="168" y="612"/>
                  </a:lnTo>
                  <a:lnTo>
                    <a:pt x="192" y="636"/>
                  </a:lnTo>
                  <a:lnTo>
                    <a:pt x="192" y="660"/>
                  </a:lnTo>
                  <a:lnTo>
                    <a:pt x="198" y="672"/>
                  </a:lnTo>
                  <a:lnTo>
                    <a:pt x="198" y="702"/>
                  </a:lnTo>
                  <a:lnTo>
                    <a:pt x="192" y="714"/>
                  </a:lnTo>
                  <a:lnTo>
                    <a:pt x="192" y="732"/>
                  </a:lnTo>
                  <a:lnTo>
                    <a:pt x="174" y="768"/>
                  </a:lnTo>
                  <a:lnTo>
                    <a:pt x="156" y="786"/>
                  </a:lnTo>
                  <a:lnTo>
                    <a:pt x="156" y="798"/>
                  </a:lnTo>
                  <a:lnTo>
                    <a:pt x="162" y="804"/>
                  </a:lnTo>
                  <a:lnTo>
                    <a:pt x="162" y="816"/>
                  </a:lnTo>
                  <a:lnTo>
                    <a:pt x="156" y="828"/>
                  </a:lnTo>
                  <a:lnTo>
                    <a:pt x="150" y="834"/>
                  </a:lnTo>
                  <a:lnTo>
                    <a:pt x="144" y="846"/>
                  </a:lnTo>
                  <a:lnTo>
                    <a:pt x="144" y="852"/>
                  </a:lnTo>
                  <a:lnTo>
                    <a:pt x="138" y="858"/>
                  </a:lnTo>
                  <a:lnTo>
                    <a:pt x="132" y="876"/>
                  </a:lnTo>
                  <a:lnTo>
                    <a:pt x="126" y="888"/>
                  </a:lnTo>
                  <a:lnTo>
                    <a:pt x="126" y="906"/>
                  </a:lnTo>
                  <a:lnTo>
                    <a:pt x="120" y="918"/>
                  </a:lnTo>
                  <a:lnTo>
                    <a:pt x="120" y="966"/>
                  </a:lnTo>
                  <a:lnTo>
                    <a:pt x="126" y="978"/>
                  </a:lnTo>
                  <a:lnTo>
                    <a:pt x="126" y="1008"/>
                  </a:lnTo>
                  <a:lnTo>
                    <a:pt x="132" y="1014"/>
                  </a:lnTo>
                  <a:lnTo>
                    <a:pt x="132" y="1020"/>
                  </a:lnTo>
                  <a:lnTo>
                    <a:pt x="138" y="1020"/>
                  </a:lnTo>
                  <a:lnTo>
                    <a:pt x="138" y="1002"/>
                  </a:lnTo>
                  <a:lnTo>
                    <a:pt x="144" y="990"/>
                  </a:lnTo>
                  <a:lnTo>
                    <a:pt x="144" y="978"/>
                  </a:lnTo>
                  <a:lnTo>
                    <a:pt x="150" y="972"/>
                  </a:lnTo>
                  <a:lnTo>
                    <a:pt x="150" y="996"/>
                  </a:lnTo>
                  <a:lnTo>
                    <a:pt x="162" y="996"/>
                  </a:lnTo>
                  <a:lnTo>
                    <a:pt x="186" y="1020"/>
                  </a:lnTo>
                  <a:lnTo>
                    <a:pt x="192" y="1032"/>
                  </a:lnTo>
                  <a:lnTo>
                    <a:pt x="198" y="1038"/>
                  </a:lnTo>
                  <a:lnTo>
                    <a:pt x="198" y="1044"/>
                  </a:lnTo>
                  <a:lnTo>
                    <a:pt x="228" y="1074"/>
                  </a:lnTo>
                  <a:lnTo>
                    <a:pt x="228" y="1098"/>
                  </a:lnTo>
                  <a:lnTo>
                    <a:pt x="234" y="1110"/>
                  </a:lnTo>
                  <a:lnTo>
                    <a:pt x="246" y="1128"/>
                  </a:lnTo>
                  <a:lnTo>
                    <a:pt x="264" y="1146"/>
                  </a:lnTo>
                  <a:lnTo>
                    <a:pt x="270" y="1140"/>
                  </a:lnTo>
                  <a:lnTo>
                    <a:pt x="276" y="1128"/>
                  </a:lnTo>
                  <a:lnTo>
                    <a:pt x="270" y="1122"/>
                  </a:lnTo>
                  <a:lnTo>
                    <a:pt x="270" y="1110"/>
                  </a:lnTo>
                  <a:lnTo>
                    <a:pt x="276" y="1104"/>
                  </a:lnTo>
                  <a:lnTo>
                    <a:pt x="288" y="1104"/>
                  </a:lnTo>
                  <a:lnTo>
                    <a:pt x="294" y="1116"/>
                  </a:lnTo>
                  <a:lnTo>
                    <a:pt x="294" y="1122"/>
                  </a:lnTo>
                  <a:lnTo>
                    <a:pt x="312" y="1122"/>
                  </a:lnTo>
                  <a:lnTo>
                    <a:pt x="324" y="1128"/>
                  </a:lnTo>
                  <a:lnTo>
                    <a:pt x="330" y="1134"/>
                  </a:lnTo>
                  <a:lnTo>
                    <a:pt x="330" y="1146"/>
                  </a:lnTo>
                  <a:lnTo>
                    <a:pt x="342" y="1146"/>
                  </a:lnTo>
                  <a:lnTo>
                    <a:pt x="342" y="1158"/>
                  </a:lnTo>
                  <a:lnTo>
                    <a:pt x="330" y="1170"/>
                  </a:lnTo>
                  <a:lnTo>
                    <a:pt x="330" y="1176"/>
                  </a:lnTo>
                  <a:lnTo>
                    <a:pt x="336" y="1182"/>
                  </a:lnTo>
                  <a:lnTo>
                    <a:pt x="354" y="1182"/>
                  </a:lnTo>
                  <a:lnTo>
                    <a:pt x="354" y="1176"/>
                  </a:lnTo>
                  <a:lnTo>
                    <a:pt x="366" y="1176"/>
                  </a:lnTo>
                  <a:lnTo>
                    <a:pt x="372" y="1170"/>
                  </a:lnTo>
                  <a:lnTo>
                    <a:pt x="378" y="1170"/>
                  </a:lnTo>
                  <a:lnTo>
                    <a:pt x="396" y="1188"/>
                  </a:lnTo>
                  <a:lnTo>
                    <a:pt x="402" y="1182"/>
                  </a:lnTo>
                  <a:lnTo>
                    <a:pt x="402" y="1176"/>
                  </a:lnTo>
                  <a:lnTo>
                    <a:pt x="408" y="1164"/>
                  </a:lnTo>
                  <a:lnTo>
                    <a:pt x="414" y="1158"/>
                  </a:lnTo>
                  <a:lnTo>
                    <a:pt x="420" y="1146"/>
                  </a:lnTo>
                  <a:lnTo>
                    <a:pt x="396" y="1134"/>
                  </a:lnTo>
                  <a:lnTo>
                    <a:pt x="390" y="1128"/>
                  </a:lnTo>
                  <a:lnTo>
                    <a:pt x="390" y="1116"/>
                  </a:lnTo>
                  <a:lnTo>
                    <a:pt x="384" y="1104"/>
                  </a:lnTo>
                  <a:lnTo>
                    <a:pt x="384" y="1092"/>
                  </a:lnTo>
                  <a:lnTo>
                    <a:pt x="378" y="1080"/>
                  </a:lnTo>
                  <a:lnTo>
                    <a:pt x="372" y="1074"/>
                  </a:lnTo>
                  <a:lnTo>
                    <a:pt x="354" y="1074"/>
                  </a:lnTo>
                  <a:lnTo>
                    <a:pt x="342" y="1080"/>
                  </a:lnTo>
                  <a:lnTo>
                    <a:pt x="336" y="1086"/>
                  </a:lnTo>
                  <a:lnTo>
                    <a:pt x="318" y="1086"/>
                  </a:lnTo>
                  <a:lnTo>
                    <a:pt x="312" y="1080"/>
                  </a:lnTo>
                  <a:lnTo>
                    <a:pt x="306" y="1068"/>
                  </a:lnTo>
                  <a:lnTo>
                    <a:pt x="306" y="1056"/>
                  </a:lnTo>
                  <a:lnTo>
                    <a:pt x="294" y="1032"/>
                  </a:lnTo>
                  <a:lnTo>
                    <a:pt x="288" y="1032"/>
                  </a:lnTo>
                  <a:lnTo>
                    <a:pt x="288" y="1050"/>
                  </a:lnTo>
                  <a:lnTo>
                    <a:pt x="282" y="1056"/>
                  </a:lnTo>
                  <a:lnTo>
                    <a:pt x="276" y="1056"/>
                  </a:lnTo>
                  <a:lnTo>
                    <a:pt x="270" y="1044"/>
                  </a:lnTo>
                  <a:lnTo>
                    <a:pt x="264" y="1038"/>
                  </a:lnTo>
                  <a:lnTo>
                    <a:pt x="258" y="1026"/>
                  </a:lnTo>
                  <a:lnTo>
                    <a:pt x="258" y="1014"/>
                  </a:lnTo>
                  <a:lnTo>
                    <a:pt x="270" y="1002"/>
                  </a:lnTo>
                  <a:lnTo>
                    <a:pt x="270" y="1008"/>
                  </a:lnTo>
                  <a:lnTo>
                    <a:pt x="276" y="1008"/>
                  </a:lnTo>
                  <a:lnTo>
                    <a:pt x="276" y="1014"/>
                  </a:lnTo>
                  <a:lnTo>
                    <a:pt x="282" y="1014"/>
                  </a:lnTo>
                  <a:lnTo>
                    <a:pt x="288" y="1008"/>
                  </a:lnTo>
                  <a:lnTo>
                    <a:pt x="282" y="1002"/>
                  </a:lnTo>
                  <a:lnTo>
                    <a:pt x="282" y="990"/>
                  </a:lnTo>
                  <a:lnTo>
                    <a:pt x="276" y="978"/>
                  </a:lnTo>
                  <a:lnTo>
                    <a:pt x="270" y="972"/>
                  </a:lnTo>
                  <a:lnTo>
                    <a:pt x="270" y="960"/>
                  </a:lnTo>
                  <a:lnTo>
                    <a:pt x="258" y="948"/>
                  </a:lnTo>
                  <a:lnTo>
                    <a:pt x="246" y="948"/>
                  </a:lnTo>
                  <a:lnTo>
                    <a:pt x="246" y="894"/>
                  </a:lnTo>
                  <a:lnTo>
                    <a:pt x="192" y="906"/>
                  </a:lnTo>
                  <a:lnTo>
                    <a:pt x="192" y="864"/>
                  </a:lnTo>
                  <a:lnTo>
                    <a:pt x="186" y="828"/>
                  </a:lnTo>
                  <a:lnTo>
                    <a:pt x="186" y="804"/>
                  </a:lnTo>
                  <a:lnTo>
                    <a:pt x="180" y="792"/>
                  </a:lnTo>
                  <a:lnTo>
                    <a:pt x="174" y="786"/>
                  </a:lnTo>
                  <a:lnTo>
                    <a:pt x="180" y="786"/>
                  </a:lnTo>
                  <a:lnTo>
                    <a:pt x="192" y="774"/>
                  </a:lnTo>
                  <a:lnTo>
                    <a:pt x="198" y="762"/>
                  </a:lnTo>
                  <a:lnTo>
                    <a:pt x="204" y="744"/>
                  </a:lnTo>
                  <a:lnTo>
                    <a:pt x="204" y="678"/>
                  </a:lnTo>
                  <a:lnTo>
                    <a:pt x="210" y="678"/>
                  </a:lnTo>
                  <a:lnTo>
                    <a:pt x="216" y="672"/>
                  </a:lnTo>
                  <a:lnTo>
                    <a:pt x="222" y="660"/>
                  </a:lnTo>
                  <a:lnTo>
                    <a:pt x="228" y="654"/>
                  </a:lnTo>
                  <a:lnTo>
                    <a:pt x="228" y="612"/>
                  </a:lnTo>
                  <a:lnTo>
                    <a:pt x="222" y="600"/>
                  </a:lnTo>
                  <a:lnTo>
                    <a:pt x="222" y="594"/>
                  </a:lnTo>
                  <a:lnTo>
                    <a:pt x="216" y="588"/>
                  </a:lnTo>
                  <a:lnTo>
                    <a:pt x="222" y="558"/>
                  </a:lnTo>
                  <a:lnTo>
                    <a:pt x="234" y="558"/>
                  </a:lnTo>
                  <a:lnTo>
                    <a:pt x="234" y="552"/>
                  </a:lnTo>
                  <a:lnTo>
                    <a:pt x="240" y="546"/>
                  </a:lnTo>
                  <a:lnTo>
                    <a:pt x="264" y="546"/>
                  </a:lnTo>
                  <a:lnTo>
                    <a:pt x="270" y="552"/>
                  </a:lnTo>
                  <a:lnTo>
                    <a:pt x="294" y="564"/>
                  </a:lnTo>
                  <a:lnTo>
                    <a:pt x="300" y="570"/>
                  </a:lnTo>
                  <a:lnTo>
                    <a:pt x="288" y="576"/>
                  </a:lnTo>
                  <a:lnTo>
                    <a:pt x="288" y="588"/>
                  </a:lnTo>
                  <a:lnTo>
                    <a:pt x="282" y="594"/>
                  </a:lnTo>
                  <a:lnTo>
                    <a:pt x="282" y="612"/>
                  </a:lnTo>
                  <a:lnTo>
                    <a:pt x="288" y="624"/>
                  </a:lnTo>
                  <a:lnTo>
                    <a:pt x="306" y="624"/>
                  </a:lnTo>
                  <a:lnTo>
                    <a:pt x="330" y="612"/>
                  </a:lnTo>
                  <a:lnTo>
                    <a:pt x="342" y="612"/>
                  </a:lnTo>
                  <a:lnTo>
                    <a:pt x="354" y="606"/>
                  </a:lnTo>
                  <a:lnTo>
                    <a:pt x="360" y="600"/>
                  </a:lnTo>
                  <a:lnTo>
                    <a:pt x="366" y="600"/>
                  </a:lnTo>
                  <a:lnTo>
                    <a:pt x="396" y="684"/>
                  </a:lnTo>
                  <a:lnTo>
                    <a:pt x="402" y="678"/>
                  </a:lnTo>
                  <a:lnTo>
                    <a:pt x="414" y="672"/>
                  </a:lnTo>
                  <a:lnTo>
                    <a:pt x="426" y="672"/>
                  </a:lnTo>
                  <a:lnTo>
                    <a:pt x="426" y="642"/>
                  </a:lnTo>
                  <a:lnTo>
                    <a:pt x="414" y="630"/>
                  </a:lnTo>
                  <a:lnTo>
                    <a:pt x="414" y="600"/>
                  </a:lnTo>
                  <a:lnTo>
                    <a:pt x="402" y="588"/>
                  </a:lnTo>
                  <a:lnTo>
                    <a:pt x="396" y="552"/>
                  </a:lnTo>
                  <a:lnTo>
                    <a:pt x="426" y="522"/>
                  </a:lnTo>
                  <a:lnTo>
                    <a:pt x="426" y="516"/>
                  </a:lnTo>
                  <a:lnTo>
                    <a:pt x="432" y="504"/>
                  </a:lnTo>
                  <a:lnTo>
                    <a:pt x="438" y="498"/>
                  </a:lnTo>
                  <a:lnTo>
                    <a:pt x="450" y="492"/>
                  </a:lnTo>
                  <a:lnTo>
                    <a:pt x="468" y="486"/>
                  </a:lnTo>
                  <a:lnTo>
                    <a:pt x="504" y="486"/>
                  </a:lnTo>
                  <a:lnTo>
                    <a:pt x="510" y="492"/>
                  </a:lnTo>
                  <a:lnTo>
                    <a:pt x="522" y="492"/>
                  </a:lnTo>
                  <a:lnTo>
                    <a:pt x="534" y="486"/>
                  </a:lnTo>
                  <a:lnTo>
                    <a:pt x="564" y="486"/>
                  </a:lnTo>
                  <a:lnTo>
                    <a:pt x="576" y="492"/>
                  </a:lnTo>
                  <a:lnTo>
                    <a:pt x="582" y="498"/>
                  </a:lnTo>
                  <a:lnTo>
                    <a:pt x="588" y="498"/>
                  </a:lnTo>
                  <a:lnTo>
                    <a:pt x="594" y="492"/>
                  </a:lnTo>
                  <a:lnTo>
                    <a:pt x="600" y="480"/>
                  </a:lnTo>
                  <a:lnTo>
                    <a:pt x="618" y="462"/>
                  </a:lnTo>
                  <a:lnTo>
                    <a:pt x="618" y="450"/>
                  </a:lnTo>
                  <a:lnTo>
                    <a:pt x="612" y="444"/>
                  </a:lnTo>
                  <a:lnTo>
                    <a:pt x="600" y="438"/>
                  </a:lnTo>
                  <a:lnTo>
                    <a:pt x="588" y="426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33" name="Vietnam" descr="© INSCALE GmbH, 05.05.2010&#10;http://www.presentationload.com/">
              <a:extLst>
                <a:ext uri="{FF2B5EF4-FFF2-40B4-BE49-F238E27FC236}">
                  <a16:creationId xmlns:a16="http://schemas.microsoft.com/office/drawing/2014/main" id="{F75BB96D-DB52-47DC-8144-95E9636DF228}"/>
                </a:ext>
              </a:extLst>
            </p:cNvPr>
            <p:cNvSpPr>
              <a:spLocks/>
            </p:cNvSpPr>
            <p:nvPr/>
          </p:nvSpPr>
          <p:spPr bwMode="gray">
            <a:xfrm>
              <a:off x="8710312" y="3674444"/>
              <a:ext cx="268299" cy="535132"/>
            </a:xfrm>
            <a:custGeom>
              <a:avLst/>
              <a:gdLst>
                <a:gd name="T0" fmla="*/ 2147483647 w 606"/>
                <a:gd name="T1" fmla="*/ 2147483647 h 1194"/>
                <a:gd name="T2" fmla="*/ 2147483647 w 606"/>
                <a:gd name="T3" fmla="*/ 2147483647 h 1194"/>
                <a:gd name="T4" fmla="*/ 2147483647 w 606"/>
                <a:gd name="T5" fmla="*/ 2147483647 h 1194"/>
                <a:gd name="T6" fmla="*/ 2147483647 w 606"/>
                <a:gd name="T7" fmla="*/ 2147483647 h 1194"/>
                <a:gd name="T8" fmla="*/ 2147483647 w 606"/>
                <a:gd name="T9" fmla="*/ 2147483647 h 1194"/>
                <a:gd name="T10" fmla="*/ 2147483647 w 606"/>
                <a:gd name="T11" fmla="*/ 2147483647 h 1194"/>
                <a:gd name="T12" fmla="*/ 2147483647 w 606"/>
                <a:gd name="T13" fmla="*/ 2147483647 h 1194"/>
                <a:gd name="T14" fmla="*/ 2147483647 w 606"/>
                <a:gd name="T15" fmla="*/ 2147483647 h 1194"/>
                <a:gd name="T16" fmla="*/ 2147483647 w 606"/>
                <a:gd name="T17" fmla="*/ 2147483647 h 1194"/>
                <a:gd name="T18" fmla="*/ 2147483647 w 606"/>
                <a:gd name="T19" fmla="*/ 2147483647 h 1194"/>
                <a:gd name="T20" fmla="*/ 2147483647 w 606"/>
                <a:gd name="T21" fmla="*/ 2147483647 h 1194"/>
                <a:gd name="T22" fmla="*/ 2147483647 w 606"/>
                <a:gd name="T23" fmla="*/ 2147483647 h 1194"/>
                <a:gd name="T24" fmla="*/ 2147483647 w 606"/>
                <a:gd name="T25" fmla="*/ 2147483647 h 1194"/>
                <a:gd name="T26" fmla="*/ 2147483647 w 606"/>
                <a:gd name="T27" fmla="*/ 2147483647 h 1194"/>
                <a:gd name="T28" fmla="*/ 2147483647 w 606"/>
                <a:gd name="T29" fmla="*/ 2147483647 h 1194"/>
                <a:gd name="T30" fmla="*/ 2147483647 w 606"/>
                <a:gd name="T31" fmla="*/ 2147483647 h 1194"/>
                <a:gd name="T32" fmla="*/ 2147483647 w 606"/>
                <a:gd name="T33" fmla="*/ 2147483647 h 1194"/>
                <a:gd name="T34" fmla="*/ 2147483647 w 606"/>
                <a:gd name="T35" fmla="*/ 2147483647 h 1194"/>
                <a:gd name="T36" fmla="*/ 2147483647 w 606"/>
                <a:gd name="T37" fmla="*/ 2147483647 h 1194"/>
                <a:gd name="T38" fmla="*/ 2147483647 w 606"/>
                <a:gd name="T39" fmla="*/ 2147483647 h 1194"/>
                <a:gd name="T40" fmla="*/ 2147483647 w 606"/>
                <a:gd name="T41" fmla="*/ 2147483647 h 1194"/>
                <a:gd name="T42" fmla="*/ 2147483647 w 606"/>
                <a:gd name="T43" fmla="*/ 2147483647 h 1194"/>
                <a:gd name="T44" fmla="*/ 2147483647 w 606"/>
                <a:gd name="T45" fmla="*/ 2147483647 h 1194"/>
                <a:gd name="T46" fmla="*/ 2147483647 w 606"/>
                <a:gd name="T47" fmla="*/ 2147483647 h 1194"/>
                <a:gd name="T48" fmla="*/ 2147483647 w 606"/>
                <a:gd name="T49" fmla="*/ 2147483647 h 1194"/>
                <a:gd name="T50" fmla="*/ 2147483647 w 606"/>
                <a:gd name="T51" fmla="*/ 2147483647 h 1194"/>
                <a:gd name="T52" fmla="*/ 2147483647 w 606"/>
                <a:gd name="T53" fmla="*/ 2147483647 h 1194"/>
                <a:gd name="T54" fmla="*/ 2147483647 w 606"/>
                <a:gd name="T55" fmla="*/ 2147483647 h 1194"/>
                <a:gd name="T56" fmla="*/ 2147483647 w 606"/>
                <a:gd name="T57" fmla="*/ 2147483647 h 1194"/>
                <a:gd name="T58" fmla="*/ 2147483647 w 606"/>
                <a:gd name="T59" fmla="*/ 2147483647 h 1194"/>
                <a:gd name="T60" fmla="*/ 2147483647 w 606"/>
                <a:gd name="T61" fmla="*/ 2147483647 h 1194"/>
                <a:gd name="T62" fmla="*/ 2147483647 w 606"/>
                <a:gd name="T63" fmla="*/ 2147483647 h 1194"/>
                <a:gd name="T64" fmla="*/ 2147483647 w 606"/>
                <a:gd name="T65" fmla="*/ 2147483647 h 1194"/>
                <a:gd name="T66" fmla="*/ 2147483647 w 606"/>
                <a:gd name="T67" fmla="*/ 2147483647 h 1194"/>
                <a:gd name="T68" fmla="*/ 2147483647 w 606"/>
                <a:gd name="T69" fmla="*/ 2147483647 h 1194"/>
                <a:gd name="T70" fmla="*/ 2147483647 w 606"/>
                <a:gd name="T71" fmla="*/ 2147483647 h 1194"/>
                <a:gd name="T72" fmla="*/ 2147483647 w 606"/>
                <a:gd name="T73" fmla="*/ 2147483647 h 1194"/>
                <a:gd name="T74" fmla="*/ 2147483647 w 606"/>
                <a:gd name="T75" fmla="*/ 2147483647 h 1194"/>
                <a:gd name="T76" fmla="*/ 2147483647 w 606"/>
                <a:gd name="T77" fmla="*/ 2147483647 h 1194"/>
                <a:gd name="T78" fmla="*/ 2147483647 w 606"/>
                <a:gd name="T79" fmla="*/ 2147483647 h 1194"/>
                <a:gd name="T80" fmla="*/ 2147483647 w 606"/>
                <a:gd name="T81" fmla="*/ 2147483647 h 1194"/>
                <a:gd name="T82" fmla="*/ 2147483647 w 606"/>
                <a:gd name="T83" fmla="*/ 2147483647 h 1194"/>
                <a:gd name="T84" fmla="*/ 2147483647 w 606"/>
                <a:gd name="T85" fmla="*/ 2147483647 h 1194"/>
                <a:gd name="T86" fmla="*/ 2147483647 w 606"/>
                <a:gd name="T87" fmla="*/ 2147483647 h 1194"/>
                <a:gd name="T88" fmla="*/ 2147483647 w 606"/>
                <a:gd name="T89" fmla="*/ 2147483647 h 1194"/>
                <a:gd name="T90" fmla="*/ 2147483647 w 606"/>
                <a:gd name="T91" fmla="*/ 2147483647 h 1194"/>
                <a:gd name="T92" fmla="*/ 2147483647 w 606"/>
                <a:gd name="T93" fmla="*/ 2147483647 h 1194"/>
                <a:gd name="T94" fmla="*/ 2147483647 w 606"/>
                <a:gd name="T95" fmla="*/ 2147483647 h 1194"/>
                <a:gd name="T96" fmla="*/ 2147483647 w 606"/>
                <a:gd name="T97" fmla="*/ 2147483647 h 1194"/>
                <a:gd name="T98" fmla="*/ 2147483647 w 606"/>
                <a:gd name="T99" fmla="*/ 2147483647 h 1194"/>
                <a:gd name="T100" fmla="*/ 2147483647 w 606"/>
                <a:gd name="T101" fmla="*/ 2147483647 h 1194"/>
                <a:gd name="T102" fmla="*/ 2147483647 w 606"/>
                <a:gd name="T103" fmla="*/ 2147483647 h 1194"/>
                <a:gd name="T104" fmla="*/ 2147483647 w 606"/>
                <a:gd name="T105" fmla="*/ 2147483647 h 1194"/>
                <a:gd name="T106" fmla="*/ 2147483647 w 606"/>
                <a:gd name="T107" fmla="*/ 2147483647 h 1194"/>
                <a:gd name="T108" fmla="*/ 2147483647 w 606"/>
                <a:gd name="T109" fmla="*/ 2147483647 h 1194"/>
                <a:gd name="T110" fmla="*/ 2147483647 w 606"/>
                <a:gd name="T111" fmla="*/ 2147483647 h 1194"/>
                <a:gd name="T112" fmla="*/ 2147483647 w 606"/>
                <a:gd name="T113" fmla="*/ 2147483647 h 1194"/>
                <a:gd name="T114" fmla="*/ 2147483647 w 606"/>
                <a:gd name="T115" fmla="*/ 2147483647 h 1194"/>
                <a:gd name="T116" fmla="*/ 2147483647 w 606"/>
                <a:gd name="T117" fmla="*/ 2147483647 h 1194"/>
                <a:gd name="T118" fmla="*/ 2147483647 w 606"/>
                <a:gd name="T119" fmla="*/ 2147483647 h 1194"/>
                <a:gd name="T120" fmla="*/ 2147483647 w 606"/>
                <a:gd name="T121" fmla="*/ 2147483647 h 1194"/>
                <a:gd name="T122" fmla="*/ 2147483647 w 606"/>
                <a:gd name="T123" fmla="*/ 2147483647 h 1194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606"/>
                <a:gd name="T187" fmla="*/ 0 h 1194"/>
                <a:gd name="T188" fmla="*/ 606 w 606"/>
                <a:gd name="T189" fmla="*/ 1194 h 1194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606" h="1194">
                  <a:moveTo>
                    <a:pt x="6" y="48"/>
                  </a:moveTo>
                  <a:lnTo>
                    <a:pt x="0" y="60"/>
                  </a:lnTo>
                  <a:lnTo>
                    <a:pt x="0" y="72"/>
                  </a:lnTo>
                  <a:lnTo>
                    <a:pt x="12" y="96"/>
                  </a:lnTo>
                  <a:lnTo>
                    <a:pt x="18" y="102"/>
                  </a:lnTo>
                  <a:lnTo>
                    <a:pt x="24" y="114"/>
                  </a:lnTo>
                  <a:lnTo>
                    <a:pt x="36" y="120"/>
                  </a:lnTo>
                  <a:lnTo>
                    <a:pt x="42" y="132"/>
                  </a:lnTo>
                  <a:lnTo>
                    <a:pt x="48" y="126"/>
                  </a:lnTo>
                  <a:lnTo>
                    <a:pt x="54" y="126"/>
                  </a:lnTo>
                  <a:lnTo>
                    <a:pt x="54" y="156"/>
                  </a:lnTo>
                  <a:lnTo>
                    <a:pt x="66" y="180"/>
                  </a:lnTo>
                  <a:lnTo>
                    <a:pt x="84" y="198"/>
                  </a:lnTo>
                  <a:lnTo>
                    <a:pt x="90" y="210"/>
                  </a:lnTo>
                  <a:lnTo>
                    <a:pt x="108" y="210"/>
                  </a:lnTo>
                  <a:lnTo>
                    <a:pt x="108" y="216"/>
                  </a:lnTo>
                  <a:lnTo>
                    <a:pt x="120" y="228"/>
                  </a:lnTo>
                  <a:lnTo>
                    <a:pt x="126" y="222"/>
                  </a:lnTo>
                  <a:lnTo>
                    <a:pt x="132" y="210"/>
                  </a:lnTo>
                  <a:lnTo>
                    <a:pt x="132" y="204"/>
                  </a:lnTo>
                  <a:lnTo>
                    <a:pt x="138" y="192"/>
                  </a:lnTo>
                  <a:lnTo>
                    <a:pt x="150" y="192"/>
                  </a:lnTo>
                  <a:lnTo>
                    <a:pt x="162" y="198"/>
                  </a:lnTo>
                  <a:lnTo>
                    <a:pt x="186" y="222"/>
                  </a:lnTo>
                  <a:lnTo>
                    <a:pt x="180" y="222"/>
                  </a:lnTo>
                  <a:lnTo>
                    <a:pt x="174" y="228"/>
                  </a:lnTo>
                  <a:lnTo>
                    <a:pt x="174" y="234"/>
                  </a:lnTo>
                  <a:lnTo>
                    <a:pt x="198" y="246"/>
                  </a:lnTo>
                  <a:lnTo>
                    <a:pt x="216" y="252"/>
                  </a:lnTo>
                  <a:lnTo>
                    <a:pt x="228" y="258"/>
                  </a:lnTo>
                  <a:lnTo>
                    <a:pt x="228" y="270"/>
                  </a:lnTo>
                  <a:lnTo>
                    <a:pt x="222" y="282"/>
                  </a:lnTo>
                  <a:lnTo>
                    <a:pt x="210" y="288"/>
                  </a:lnTo>
                  <a:lnTo>
                    <a:pt x="204" y="300"/>
                  </a:lnTo>
                  <a:lnTo>
                    <a:pt x="198" y="306"/>
                  </a:lnTo>
                  <a:lnTo>
                    <a:pt x="180" y="306"/>
                  </a:lnTo>
                  <a:lnTo>
                    <a:pt x="174" y="300"/>
                  </a:lnTo>
                  <a:lnTo>
                    <a:pt x="150" y="300"/>
                  </a:lnTo>
                  <a:lnTo>
                    <a:pt x="156" y="306"/>
                  </a:lnTo>
                  <a:lnTo>
                    <a:pt x="156" y="324"/>
                  </a:lnTo>
                  <a:lnTo>
                    <a:pt x="168" y="330"/>
                  </a:lnTo>
                  <a:lnTo>
                    <a:pt x="174" y="336"/>
                  </a:lnTo>
                  <a:lnTo>
                    <a:pt x="210" y="354"/>
                  </a:lnTo>
                  <a:lnTo>
                    <a:pt x="222" y="366"/>
                  </a:lnTo>
                  <a:lnTo>
                    <a:pt x="234" y="372"/>
                  </a:lnTo>
                  <a:lnTo>
                    <a:pt x="240" y="378"/>
                  </a:lnTo>
                  <a:lnTo>
                    <a:pt x="252" y="378"/>
                  </a:lnTo>
                  <a:lnTo>
                    <a:pt x="252" y="408"/>
                  </a:lnTo>
                  <a:lnTo>
                    <a:pt x="258" y="414"/>
                  </a:lnTo>
                  <a:lnTo>
                    <a:pt x="270" y="414"/>
                  </a:lnTo>
                  <a:lnTo>
                    <a:pt x="282" y="420"/>
                  </a:lnTo>
                  <a:lnTo>
                    <a:pt x="288" y="426"/>
                  </a:lnTo>
                  <a:lnTo>
                    <a:pt x="294" y="426"/>
                  </a:lnTo>
                  <a:lnTo>
                    <a:pt x="294" y="450"/>
                  </a:lnTo>
                  <a:lnTo>
                    <a:pt x="306" y="474"/>
                  </a:lnTo>
                  <a:lnTo>
                    <a:pt x="324" y="486"/>
                  </a:lnTo>
                  <a:lnTo>
                    <a:pt x="342" y="504"/>
                  </a:lnTo>
                  <a:lnTo>
                    <a:pt x="348" y="522"/>
                  </a:lnTo>
                  <a:lnTo>
                    <a:pt x="366" y="522"/>
                  </a:lnTo>
                  <a:lnTo>
                    <a:pt x="366" y="528"/>
                  </a:lnTo>
                  <a:lnTo>
                    <a:pt x="372" y="534"/>
                  </a:lnTo>
                  <a:lnTo>
                    <a:pt x="384" y="558"/>
                  </a:lnTo>
                  <a:lnTo>
                    <a:pt x="396" y="570"/>
                  </a:lnTo>
                  <a:lnTo>
                    <a:pt x="408" y="570"/>
                  </a:lnTo>
                  <a:lnTo>
                    <a:pt x="414" y="576"/>
                  </a:lnTo>
                  <a:lnTo>
                    <a:pt x="426" y="582"/>
                  </a:lnTo>
                  <a:lnTo>
                    <a:pt x="432" y="588"/>
                  </a:lnTo>
                  <a:lnTo>
                    <a:pt x="432" y="600"/>
                  </a:lnTo>
                  <a:lnTo>
                    <a:pt x="426" y="606"/>
                  </a:lnTo>
                  <a:lnTo>
                    <a:pt x="420" y="606"/>
                  </a:lnTo>
                  <a:lnTo>
                    <a:pt x="414" y="612"/>
                  </a:lnTo>
                  <a:lnTo>
                    <a:pt x="408" y="612"/>
                  </a:lnTo>
                  <a:lnTo>
                    <a:pt x="432" y="636"/>
                  </a:lnTo>
                  <a:lnTo>
                    <a:pt x="456" y="648"/>
                  </a:lnTo>
                  <a:lnTo>
                    <a:pt x="462" y="654"/>
                  </a:lnTo>
                  <a:lnTo>
                    <a:pt x="468" y="654"/>
                  </a:lnTo>
                  <a:lnTo>
                    <a:pt x="450" y="690"/>
                  </a:lnTo>
                  <a:lnTo>
                    <a:pt x="456" y="690"/>
                  </a:lnTo>
                  <a:lnTo>
                    <a:pt x="468" y="702"/>
                  </a:lnTo>
                  <a:lnTo>
                    <a:pt x="468" y="708"/>
                  </a:lnTo>
                  <a:lnTo>
                    <a:pt x="456" y="720"/>
                  </a:lnTo>
                  <a:lnTo>
                    <a:pt x="450" y="720"/>
                  </a:lnTo>
                  <a:lnTo>
                    <a:pt x="450" y="762"/>
                  </a:lnTo>
                  <a:lnTo>
                    <a:pt x="456" y="762"/>
                  </a:lnTo>
                  <a:lnTo>
                    <a:pt x="468" y="774"/>
                  </a:lnTo>
                  <a:lnTo>
                    <a:pt x="480" y="798"/>
                  </a:lnTo>
                  <a:lnTo>
                    <a:pt x="480" y="804"/>
                  </a:lnTo>
                  <a:lnTo>
                    <a:pt x="468" y="816"/>
                  </a:lnTo>
                  <a:lnTo>
                    <a:pt x="462" y="816"/>
                  </a:lnTo>
                  <a:lnTo>
                    <a:pt x="462" y="828"/>
                  </a:lnTo>
                  <a:lnTo>
                    <a:pt x="468" y="834"/>
                  </a:lnTo>
                  <a:lnTo>
                    <a:pt x="468" y="864"/>
                  </a:lnTo>
                  <a:lnTo>
                    <a:pt x="474" y="870"/>
                  </a:lnTo>
                  <a:lnTo>
                    <a:pt x="474" y="900"/>
                  </a:lnTo>
                  <a:lnTo>
                    <a:pt x="462" y="894"/>
                  </a:lnTo>
                  <a:lnTo>
                    <a:pt x="444" y="894"/>
                  </a:lnTo>
                  <a:lnTo>
                    <a:pt x="438" y="900"/>
                  </a:lnTo>
                  <a:lnTo>
                    <a:pt x="438" y="918"/>
                  </a:lnTo>
                  <a:lnTo>
                    <a:pt x="408" y="918"/>
                  </a:lnTo>
                  <a:lnTo>
                    <a:pt x="408" y="942"/>
                  </a:lnTo>
                  <a:lnTo>
                    <a:pt x="366" y="942"/>
                  </a:lnTo>
                  <a:lnTo>
                    <a:pt x="366" y="966"/>
                  </a:lnTo>
                  <a:lnTo>
                    <a:pt x="378" y="990"/>
                  </a:lnTo>
                  <a:lnTo>
                    <a:pt x="396" y="1008"/>
                  </a:lnTo>
                  <a:lnTo>
                    <a:pt x="396" y="1020"/>
                  </a:lnTo>
                  <a:lnTo>
                    <a:pt x="390" y="1014"/>
                  </a:lnTo>
                  <a:lnTo>
                    <a:pt x="378" y="1008"/>
                  </a:lnTo>
                  <a:lnTo>
                    <a:pt x="372" y="1002"/>
                  </a:lnTo>
                  <a:lnTo>
                    <a:pt x="360" y="996"/>
                  </a:lnTo>
                  <a:lnTo>
                    <a:pt x="348" y="996"/>
                  </a:lnTo>
                  <a:lnTo>
                    <a:pt x="342" y="1002"/>
                  </a:lnTo>
                  <a:lnTo>
                    <a:pt x="342" y="1008"/>
                  </a:lnTo>
                  <a:lnTo>
                    <a:pt x="306" y="1008"/>
                  </a:lnTo>
                  <a:lnTo>
                    <a:pt x="312" y="1014"/>
                  </a:lnTo>
                  <a:lnTo>
                    <a:pt x="318" y="1014"/>
                  </a:lnTo>
                  <a:lnTo>
                    <a:pt x="324" y="1020"/>
                  </a:lnTo>
                  <a:lnTo>
                    <a:pt x="324" y="1026"/>
                  </a:lnTo>
                  <a:lnTo>
                    <a:pt x="312" y="1032"/>
                  </a:lnTo>
                  <a:lnTo>
                    <a:pt x="294" y="1032"/>
                  </a:lnTo>
                  <a:lnTo>
                    <a:pt x="276" y="1038"/>
                  </a:lnTo>
                  <a:lnTo>
                    <a:pt x="270" y="1050"/>
                  </a:lnTo>
                  <a:lnTo>
                    <a:pt x="270" y="1056"/>
                  </a:lnTo>
                  <a:lnTo>
                    <a:pt x="288" y="1074"/>
                  </a:lnTo>
                  <a:lnTo>
                    <a:pt x="300" y="1080"/>
                  </a:lnTo>
                  <a:lnTo>
                    <a:pt x="306" y="1086"/>
                  </a:lnTo>
                  <a:lnTo>
                    <a:pt x="312" y="1086"/>
                  </a:lnTo>
                  <a:lnTo>
                    <a:pt x="294" y="1104"/>
                  </a:lnTo>
                  <a:lnTo>
                    <a:pt x="294" y="1110"/>
                  </a:lnTo>
                  <a:lnTo>
                    <a:pt x="300" y="1116"/>
                  </a:lnTo>
                  <a:lnTo>
                    <a:pt x="300" y="1128"/>
                  </a:lnTo>
                  <a:lnTo>
                    <a:pt x="306" y="1140"/>
                  </a:lnTo>
                  <a:lnTo>
                    <a:pt x="306" y="1152"/>
                  </a:lnTo>
                  <a:lnTo>
                    <a:pt x="312" y="1158"/>
                  </a:lnTo>
                  <a:lnTo>
                    <a:pt x="294" y="1176"/>
                  </a:lnTo>
                  <a:lnTo>
                    <a:pt x="294" y="1188"/>
                  </a:lnTo>
                  <a:lnTo>
                    <a:pt x="306" y="1194"/>
                  </a:lnTo>
                  <a:lnTo>
                    <a:pt x="318" y="1194"/>
                  </a:lnTo>
                  <a:lnTo>
                    <a:pt x="330" y="1188"/>
                  </a:lnTo>
                  <a:lnTo>
                    <a:pt x="354" y="1164"/>
                  </a:lnTo>
                  <a:lnTo>
                    <a:pt x="366" y="1158"/>
                  </a:lnTo>
                  <a:lnTo>
                    <a:pt x="378" y="1158"/>
                  </a:lnTo>
                  <a:lnTo>
                    <a:pt x="384" y="1134"/>
                  </a:lnTo>
                  <a:lnTo>
                    <a:pt x="384" y="1110"/>
                  </a:lnTo>
                  <a:lnTo>
                    <a:pt x="396" y="1110"/>
                  </a:lnTo>
                  <a:lnTo>
                    <a:pt x="402" y="1116"/>
                  </a:lnTo>
                  <a:lnTo>
                    <a:pt x="414" y="1116"/>
                  </a:lnTo>
                  <a:lnTo>
                    <a:pt x="426" y="1104"/>
                  </a:lnTo>
                  <a:lnTo>
                    <a:pt x="426" y="1092"/>
                  </a:lnTo>
                  <a:lnTo>
                    <a:pt x="420" y="1086"/>
                  </a:lnTo>
                  <a:lnTo>
                    <a:pt x="414" y="1074"/>
                  </a:lnTo>
                  <a:lnTo>
                    <a:pt x="408" y="1068"/>
                  </a:lnTo>
                  <a:lnTo>
                    <a:pt x="408" y="1062"/>
                  </a:lnTo>
                  <a:lnTo>
                    <a:pt x="414" y="1056"/>
                  </a:lnTo>
                  <a:lnTo>
                    <a:pt x="426" y="1056"/>
                  </a:lnTo>
                  <a:lnTo>
                    <a:pt x="438" y="1050"/>
                  </a:lnTo>
                  <a:lnTo>
                    <a:pt x="444" y="1044"/>
                  </a:lnTo>
                  <a:lnTo>
                    <a:pt x="450" y="1044"/>
                  </a:lnTo>
                  <a:lnTo>
                    <a:pt x="456" y="1050"/>
                  </a:lnTo>
                  <a:lnTo>
                    <a:pt x="468" y="1050"/>
                  </a:lnTo>
                  <a:lnTo>
                    <a:pt x="480" y="1044"/>
                  </a:lnTo>
                  <a:lnTo>
                    <a:pt x="498" y="1038"/>
                  </a:lnTo>
                  <a:lnTo>
                    <a:pt x="546" y="1014"/>
                  </a:lnTo>
                  <a:lnTo>
                    <a:pt x="582" y="978"/>
                  </a:lnTo>
                  <a:lnTo>
                    <a:pt x="588" y="960"/>
                  </a:lnTo>
                  <a:lnTo>
                    <a:pt x="594" y="936"/>
                  </a:lnTo>
                  <a:lnTo>
                    <a:pt x="606" y="876"/>
                  </a:lnTo>
                  <a:lnTo>
                    <a:pt x="606" y="846"/>
                  </a:lnTo>
                  <a:lnTo>
                    <a:pt x="600" y="834"/>
                  </a:lnTo>
                  <a:lnTo>
                    <a:pt x="576" y="810"/>
                  </a:lnTo>
                  <a:lnTo>
                    <a:pt x="594" y="804"/>
                  </a:lnTo>
                  <a:lnTo>
                    <a:pt x="594" y="774"/>
                  </a:lnTo>
                  <a:lnTo>
                    <a:pt x="588" y="756"/>
                  </a:lnTo>
                  <a:lnTo>
                    <a:pt x="588" y="744"/>
                  </a:lnTo>
                  <a:lnTo>
                    <a:pt x="570" y="708"/>
                  </a:lnTo>
                  <a:lnTo>
                    <a:pt x="564" y="690"/>
                  </a:lnTo>
                  <a:lnTo>
                    <a:pt x="558" y="684"/>
                  </a:lnTo>
                  <a:lnTo>
                    <a:pt x="552" y="672"/>
                  </a:lnTo>
                  <a:lnTo>
                    <a:pt x="558" y="666"/>
                  </a:lnTo>
                  <a:lnTo>
                    <a:pt x="558" y="642"/>
                  </a:lnTo>
                  <a:lnTo>
                    <a:pt x="522" y="606"/>
                  </a:lnTo>
                  <a:lnTo>
                    <a:pt x="486" y="576"/>
                  </a:lnTo>
                  <a:lnTo>
                    <a:pt x="456" y="552"/>
                  </a:lnTo>
                  <a:lnTo>
                    <a:pt x="432" y="534"/>
                  </a:lnTo>
                  <a:lnTo>
                    <a:pt x="420" y="528"/>
                  </a:lnTo>
                  <a:lnTo>
                    <a:pt x="402" y="516"/>
                  </a:lnTo>
                  <a:lnTo>
                    <a:pt x="390" y="510"/>
                  </a:lnTo>
                  <a:lnTo>
                    <a:pt x="384" y="504"/>
                  </a:lnTo>
                  <a:lnTo>
                    <a:pt x="384" y="468"/>
                  </a:lnTo>
                  <a:lnTo>
                    <a:pt x="336" y="420"/>
                  </a:lnTo>
                  <a:lnTo>
                    <a:pt x="306" y="384"/>
                  </a:lnTo>
                  <a:lnTo>
                    <a:pt x="288" y="354"/>
                  </a:lnTo>
                  <a:lnTo>
                    <a:pt x="282" y="336"/>
                  </a:lnTo>
                  <a:lnTo>
                    <a:pt x="282" y="318"/>
                  </a:lnTo>
                  <a:lnTo>
                    <a:pt x="276" y="306"/>
                  </a:lnTo>
                  <a:lnTo>
                    <a:pt x="276" y="282"/>
                  </a:lnTo>
                  <a:lnTo>
                    <a:pt x="282" y="276"/>
                  </a:lnTo>
                  <a:lnTo>
                    <a:pt x="294" y="252"/>
                  </a:lnTo>
                  <a:lnTo>
                    <a:pt x="294" y="240"/>
                  </a:lnTo>
                  <a:lnTo>
                    <a:pt x="300" y="240"/>
                  </a:lnTo>
                  <a:lnTo>
                    <a:pt x="312" y="228"/>
                  </a:lnTo>
                  <a:lnTo>
                    <a:pt x="324" y="222"/>
                  </a:lnTo>
                  <a:lnTo>
                    <a:pt x="336" y="210"/>
                  </a:lnTo>
                  <a:lnTo>
                    <a:pt x="336" y="204"/>
                  </a:lnTo>
                  <a:lnTo>
                    <a:pt x="342" y="198"/>
                  </a:lnTo>
                  <a:lnTo>
                    <a:pt x="372" y="198"/>
                  </a:lnTo>
                  <a:lnTo>
                    <a:pt x="384" y="186"/>
                  </a:lnTo>
                  <a:lnTo>
                    <a:pt x="390" y="174"/>
                  </a:lnTo>
                  <a:lnTo>
                    <a:pt x="390" y="156"/>
                  </a:lnTo>
                  <a:lnTo>
                    <a:pt x="396" y="144"/>
                  </a:lnTo>
                  <a:lnTo>
                    <a:pt x="390" y="144"/>
                  </a:lnTo>
                  <a:lnTo>
                    <a:pt x="384" y="138"/>
                  </a:lnTo>
                  <a:lnTo>
                    <a:pt x="354" y="138"/>
                  </a:lnTo>
                  <a:lnTo>
                    <a:pt x="342" y="132"/>
                  </a:lnTo>
                  <a:lnTo>
                    <a:pt x="336" y="120"/>
                  </a:lnTo>
                  <a:lnTo>
                    <a:pt x="330" y="114"/>
                  </a:lnTo>
                  <a:lnTo>
                    <a:pt x="312" y="114"/>
                  </a:lnTo>
                  <a:lnTo>
                    <a:pt x="312" y="96"/>
                  </a:lnTo>
                  <a:lnTo>
                    <a:pt x="300" y="90"/>
                  </a:lnTo>
                  <a:lnTo>
                    <a:pt x="294" y="72"/>
                  </a:lnTo>
                  <a:lnTo>
                    <a:pt x="312" y="54"/>
                  </a:lnTo>
                  <a:lnTo>
                    <a:pt x="312" y="48"/>
                  </a:lnTo>
                  <a:lnTo>
                    <a:pt x="306" y="42"/>
                  </a:lnTo>
                  <a:lnTo>
                    <a:pt x="276" y="42"/>
                  </a:lnTo>
                  <a:lnTo>
                    <a:pt x="264" y="30"/>
                  </a:lnTo>
                  <a:lnTo>
                    <a:pt x="234" y="36"/>
                  </a:lnTo>
                  <a:lnTo>
                    <a:pt x="204" y="0"/>
                  </a:lnTo>
                  <a:lnTo>
                    <a:pt x="198" y="0"/>
                  </a:lnTo>
                  <a:lnTo>
                    <a:pt x="192" y="6"/>
                  </a:lnTo>
                  <a:lnTo>
                    <a:pt x="180" y="12"/>
                  </a:lnTo>
                  <a:lnTo>
                    <a:pt x="174" y="18"/>
                  </a:lnTo>
                  <a:lnTo>
                    <a:pt x="174" y="30"/>
                  </a:lnTo>
                  <a:lnTo>
                    <a:pt x="168" y="42"/>
                  </a:lnTo>
                  <a:lnTo>
                    <a:pt x="168" y="48"/>
                  </a:lnTo>
                  <a:lnTo>
                    <a:pt x="150" y="48"/>
                  </a:lnTo>
                  <a:lnTo>
                    <a:pt x="144" y="54"/>
                  </a:lnTo>
                  <a:lnTo>
                    <a:pt x="138" y="48"/>
                  </a:lnTo>
                  <a:lnTo>
                    <a:pt x="120" y="48"/>
                  </a:lnTo>
                  <a:lnTo>
                    <a:pt x="132" y="60"/>
                  </a:lnTo>
                  <a:lnTo>
                    <a:pt x="132" y="72"/>
                  </a:lnTo>
                  <a:lnTo>
                    <a:pt x="114" y="72"/>
                  </a:lnTo>
                  <a:lnTo>
                    <a:pt x="108" y="66"/>
                  </a:lnTo>
                  <a:lnTo>
                    <a:pt x="96" y="48"/>
                  </a:lnTo>
                  <a:lnTo>
                    <a:pt x="90" y="48"/>
                  </a:lnTo>
                  <a:lnTo>
                    <a:pt x="90" y="66"/>
                  </a:lnTo>
                  <a:lnTo>
                    <a:pt x="72" y="48"/>
                  </a:lnTo>
                  <a:lnTo>
                    <a:pt x="66" y="54"/>
                  </a:lnTo>
                  <a:lnTo>
                    <a:pt x="60" y="66"/>
                  </a:lnTo>
                  <a:lnTo>
                    <a:pt x="54" y="72"/>
                  </a:lnTo>
                  <a:lnTo>
                    <a:pt x="42" y="72"/>
                  </a:lnTo>
                  <a:lnTo>
                    <a:pt x="18" y="48"/>
                  </a:lnTo>
                  <a:lnTo>
                    <a:pt x="6" y="48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34" name="Laos" descr="© INSCALE GmbH, 05.05.2010&#10;http://www.presentationload.com/">
              <a:extLst>
                <a:ext uri="{FF2B5EF4-FFF2-40B4-BE49-F238E27FC236}">
                  <a16:creationId xmlns:a16="http://schemas.microsoft.com/office/drawing/2014/main" id="{067E367C-25D3-4DB7-95D8-66FF51A801FC}"/>
                </a:ext>
              </a:extLst>
            </p:cNvPr>
            <p:cNvSpPr>
              <a:spLocks/>
            </p:cNvSpPr>
            <p:nvPr/>
          </p:nvSpPr>
          <p:spPr bwMode="gray">
            <a:xfrm>
              <a:off x="8653159" y="3706203"/>
              <a:ext cx="265124" cy="311234"/>
            </a:xfrm>
            <a:custGeom>
              <a:avLst/>
              <a:gdLst>
                <a:gd name="T0" fmla="*/ 2147483647 w 600"/>
                <a:gd name="T1" fmla="*/ 2147483647 h 696"/>
                <a:gd name="T2" fmla="*/ 2147483647 w 600"/>
                <a:gd name="T3" fmla="*/ 2147483647 h 696"/>
                <a:gd name="T4" fmla="*/ 2147483647 w 600"/>
                <a:gd name="T5" fmla="*/ 2147483647 h 696"/>
                <a:gd name="T6" fmla="*/ 2147483647 w 600"/>
                <a:gd name="T7" fmla="*/ 2147483647 h 696"/>
                <a:gd name="T8" fmla="*/ 2147483647 w 600"/>
                <a:gd name="T9" fmla="*/ 2147483647 h 696"/>
                <a:gd name="T10" fmla="*/ 2147483647 w 600"/>
                <a:gd name="T11" fmla="*/ 2147483647 h 696"/>
                <a:gd name="T12" fmla="*/ 2147483647 w 600"/>
                <a:gd name="T13" fmla="*/ 2147483647 h 696"/>
                <a:gd name="T14" fmla="*/ 2147483647 w 600"/>
                <a:gd name="T15" fmla="*/ 2147483647 h 696"/>
                <a:gd name="T16" fmla="*/ 2147483647 w 600"/>
                <a:gd name="T17" fmla="*/ 2147483647 h 696"/>
                <a:gd name="T18" fmla="*/ 2147483647 w 600"/>
                <a:gd name="T19" fmla="*/ 2147483647 h 696"/>
                <a:gd name="T20" fmla="*/ 2147483647 w 600"/>
                <a:gd name="T21" fmla="*/ 2147483647 h 696"/>
                <a:gd name="T22" fmla="*/ 2147483647 w 600"/>
                <a:gd name="T23" fmla="*/ 2147483647 h 696"/>
                <a:gd name="T24" fmla="*/ 2147483647 w 600"/>
                <a:gd name="T25" fmla="*/ 2147483647 h 696"/>
                <a:gd name="T26" fmla="*/ 2147483647 w 600"/>
                <a:gd name="T27" fmla="*/ 2147483647 h 696"/>
                <a:gd name="T28" fmla="*/ 2147483647 w 600"/>
                <a:gd name="T29" fmla="*/ 2147483647 h 696"/>
                <a:gd name="T30" fmla="*/ 2147483647 w 600"/>
                <a:gd name="T31" fmla="*/ 2147483647 h 696"/>
                <a:gd name="T32" fmla="*/ 2147483647 w 600"/>
                <a:gd name="T33" fmla="*/ 2147483647 h 696"/>
                <a:gd name="T34" fmla="*/ 2147483647 w 600"/>
                <a:gd name="T35" fmla="*/ 2147483647 h 696"/>
                <a:gd name="T36" fmla="*/ 2147483647 w 600"/>
                <a:gd name="T37" fmla="*/ 2147483647 h 696"/>
                <a:gd name="T38" fmla="*/ 2147483647 w 600"/>
                <a:gd name="T39" fmla="*/ 2147483647 h 696"/>
                <a:gd name="T40" fmla="*/ 2147483647 w 600"/>
                <a:gd name="T41" fmla="*/ 2147483647 h 696"/>
                <a:gd name="T42" fmla="*/ 2147483647 w 600"/>
                <a:gd name="T43" fmla="*/ 2147483647 h 696"/>
                <a:gd name="T44" fmla="*/ 2147483647 w 600"/>
                <a:gd name="T45" fmla="*/ 2147483647 h 696"/>
                <a:gd name="T46" fmla="*/ 2147483647 w 600"/>
                <a:gd name="T47" fmla="*/ 2147483647 h 696"/>
                <a:gd name="T48" fmla="*/ 2147483647 w 600"/>
                <a:gd name="T49" fmla="*/ 2147483647 h 696"/>
                <a:gd name="T50" fmla="*/ 2147483647 w 600"/>
                <a:gd name="T51" fmla="*/ 2147483647 h 696"/>
                <a:gd name="T52" fmla="*/ 2147483647 w 600"/>
                <a:gd name="T53" fmla="*/ 2147483647 h 696"/>
                <a:gd name="T54" fmla="*/ 2147483647 w 600"/>
                <a:gd name="T55" fmla="*/ 2147483647 h 696"/>
                <a:gd name="T56" fmla="*/ 2147483647 w 600"/>
                <a:gd name="T57" fmla="*/ 2147483647 h 696"/>
                <a:gd name="T58" fmla="*/ 2147483647 w 600"/>
                <a:gd name="T59" fmla="*/ 2147483647 h 696"/>
                <a:gd name="T60" fmla="*/ 2147483647 w 600"/>
                <a:gd name="T61" fmla="*/ 2147483647 h 696"/>
                <a:gd name="T62" fmla="*/ 2147483647 w 600"/>
                <a:gd name="T63" fmla="*/ 2147483647 h 696"/>
                <a:gd name="T64" fmla="*/ 2147483647 w 600"/>
                <a:gd name="T65" fmla="*/ 2147483647 h 696"/>
                <a:gd name="T66" fmla="*/ 2147483647 w 600"/>
                <a:gd name="T67" fmla="*/ 2147483647 h 696"/>
                <a:gd name="T68" fmla="*/ 2147483647 w 600"/>
                <a:gd name="T69" fmla="*/ 2147483647 h 696"/>
                <a:gd name="T70" fmla="*/ 2147483647 w 600"/>
                <a:gd name="T71" fmla="*/ 2147483647 h 696"/>
                <a:gd name="T72" fmla="*/ 2147483647 w 600"/>
                <a:gd name="T73" fmla="*/ 2147483647 h 696"/>
                <a:gd name="T74" fmla="*/ 2147483647 w 600"/>
                <a:gd name="T75" fmla="*/ 2147483647 h 696"/>
                <a:gd name="T76" fmla="*/ 2147483647 w 600"/>
                <a:gd name="T77" fmla="*/ 2147483647 h 696"/>
                <a:gd name="T78" fmla="*/ 2147483647 w 600"/>
                <a:gd name="T79" fmla="*/ 2147483647 h 696"/>
                <a:gd name="T80" fmla="*/ 2147483647 w 600"/>
                <a:gd name="T81" fmla="*/ 2147483647 h 696"/>
                <a:gd name="T82" fmla="*/ 2147483647 w 600"/>
                <a:gd name="T83" fmla="*/ 2147483647 h 696"/>
                <a:gd name="T84" fmla="*/ 2147483647 w 600"/>
                <a:gd name="T85" fmla="*/ 2147483647 h 696"/>
                <a:gd name="T86" fmla="*/ 2147483647 w 600"/>
                <a:gd name="T87" fmla="*/ 2147483647 h 696"/>
                <a:gd name="T88" fmla="*/ 2147483647 w 600"/>
                <a:gd name="T89" fmla="*/ 2147483647 h 696"/>
                <a:gd name="T90" fmla="*/ 2147483647 w 600"/>
                <a:gd name="T91" fmla="*/ 2147483647 h 696"/>
                <a:gd name="T92" fmla="*/ 2147483647 w 600"/>
                <a:gd name="T93" fmla="*/ 2147483647 h 696"/>
                <a:gd name="T94" fmla="*/ 2147483647 w 600"/>
                <a:gd name="T95" fmla="*/ 2147483647 h 696"/>
                <a:gd name="T96" fmla="*/ 2147483647 w 600"/>
                <a:gd name="T97" fmla="*/ 2147483647 h 696"/>
                <a:gd name="T98" fmla="*/ 2147483647 w 600"/>
                <a:gd name="T99" fmla="*/ 2147483647 h 696"/>
                <a:gd name="T100" fmla="*/ 2147483647 w 600"/>
                <a:gd name="T101" fmla="*/ 2147483647 h 696"/>
                <a:gd name="T102" fmla="*/ 2147483647 w 600"/>
                <a:gd name="T103" fmla="*/ 2147483647 h 696"/>
                <a:gd name="T104" fmla="*/ 2147483647 w 600"/>
                <a:gd name="T105" fmla="*/ 2147483647 h 696"/>
                <a:gd name="T106" fmla="*/ 2147483647 w 600"/>
                <a:gd name="T107" fmla="*/ 2147483647 h 696"/>
                <a:gd name="T108" fmla="*/ 2147483647 w 600"/>
                <a:gd name="T109" fmla="*/ 2147483647 h 696"/>
                <a:gd name="T110" fmla="*/ 2147483647 w 600"/>
                <a:gd name="T111" fmla="*/ 2147483647 h 696"/>
                <a:gd name="T112" fmla="*/ 2147483647 w 600"/>
                <a:gd name="T113" fmla="*/ 2147483647 h 696"/>
                <a:gd name="T114" fmla="*/ 2147483647 w 600"/>
                <a:gd name="T115" fmla="*/ 2147483647 h 696"/>
                <a:gd name="T116" fmla="*/ 2147483647 w 600"/>
                <a:gd name="T117" fmla="*/ 2147483647 h 696"/>
                <a:gd name="T118" fmla="*/ 0 w 600"/>
                <a:gd name="T119" fmla="*/ 2147483647 h 696"/>
                <a:gd name="T120" fmla="*/ 2147483647 w 600"/>
                <a:gd name="T121" fmla="*/ 2147483647 h 69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600"/>
                <a:gd name="T184" fmla="*/ 0 h 696"/>
                <a:gd name="T185" fmla="*/ 600 w 600"/>
                <a:gd name="T186" fmla="*/ 696 h 69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600" h="696">
                  <a:moveTo>
                    <a:pt x="24" y="180"/>
                  </a:moveTo>
                  <a:lnTo>
                    <a:pt x="36" y="180"/>
                  </a:lnTo>
                  <a:lnTo>
                    <a:pt x="42" y="186"/>
                  </a:lnTo>
                  <a:lnTo>
                    <a:pt x="42" y="198"/>
                  </a:lnTo>
                  <a:lnTo>
                    <a:pt x="36" y="204"/>
                  </a:lnTo>
                  <a:lnTo>
                    <a:pt x="36" y="228"/>
                  </a:lnTo>
                  <a:lnTo>
                    <a:pt x="42" y="240"/>
                  </a:lnTo>
                  <a:lnTo>
                    <a:pt x="48" y="246"/>
                  </a:lnTo>
                  <a:lnTo>
                    <a:pt x="66" y="246"/>
                  </a:lnTo>
                  <a:lnTo>
                    <a:pt x="66" y="234"/>
                  </a:lnTo>
                  <a:lnTo>
                    <a:pt x="78" y="234"/>
                  </a:lnTo>
                  <a:lnTo>
                    <a:pt x="84" y="228"/>
                  </a:lnTo>
                  <a:lnTo>
                    <a:pt x="90" y="228"/>
                  </a:lnTo>
                  <a:lnTo>
                    <a:pt x="102" y="234"/>
                  </a:lnTo>
                  <a:lnTo>
                    <a:pt x="102" y="264"/>
                  </a:lnTo>
                  <a:lnTo>
                    <a:pt x="96" y="270"/>
                  </a:lnTo>
                  <a:lnTo>
                    <a:pt x="102" y="276"/>
                  </a:lnTo>
                  <a:lnTo>
                    <a:pt x="108" y="288"/>
                  </a:lnTo>
                  <a:lnTo>
                    <a:pt x="108" y="300"/>
                  </a:lnTo>
                  <a:lnTo>
                    <a:pt x="102" y="312"/>
                  </a:lnTo>
                  <a:lnTo>
                    <a:pt x="90" y="324"/>
                  </a:lnTo>
                  <a:lnTo>
                    <a:pt x="102" y="324"/>
                  </a:lnTo>
                  <a:lnTo>
                    <a:pt x="108" y="330"/>
                  </a:lnTo>
                  <a:lnTo>
                    <a:pt x="108" y="342"/>
                  </a:lnTo>
                  <a:lnTo>
                    <a:pt x="84" y="390"/>
                  </a:lnTo>
                  <a:lnTo>
                    <a:pt x="84" y="402"/>
                  </a:lnTo>
                  <a:lnTo>
                    <a:pt x="102" y="402"/>
                  </a:lnTo>
                  <a:lnTo>
                    <a:pt x="126" y="390"/>
                  </a:lnTo>
                  <a:lnTo>
                    <a:pt x="132" y="384"/>
                  </a:lnTo>
                  <a:lnTo>
                    <a:pt x="132" y="378"/>
                  </a:lnTo>
                  <a:lnTo>
                    <a:pt x="144" y="366"/>
                  </a:lnTo>
                  <a:lnTo>
                    <a:pt x="150" y="354"/>
                  </a:lnTo>
                  <a:lnTo>
                    <a:pt x="156" y="348"/>
                  </a:lnTo>
                  <a:lnTo>
                    <a:pt x="168" y="348"/>
                  </a:lnTo>
                  <a:lnTo>
                    <a:pt x="174" y="354"/>
                  </a:lnTo>
                  <a:lnTo>
                    <a:pt x="198" y="366"/>
                  </a:lnTo>
                  <a:lnTo>
                    <a:pt x="216" y="366"/>
                  </a:lnTo>
                  <a:lnTo>
                    <a:pt x="234" y="348"/>
                  </a:lnTo>
                  <a:lnTo>
                    <a:pt x="234" y="336"/>
                  </a:lnTo>
                  <a:lnTo>
                    <a:pt x="240" y="330"/>
                  </a:lnTo>
                  <a:lnTo>
                    <a:pt x="258" y="330"/>
                  </a:lnTo>
                  <a:lnTo>
                    <a:pt x="264" y="336"/>
                  </a:lnTo>
                  <a:lnTo>
                    <a:pt x="276" y="342"/>
                  </a:lnTo>
                  <a:lnTo>
                    <a:pt x="300" y="342"/>
                  </a:lnTo>
                  <a:lnTo>
                    <a:pt x="306" y="348"/>
                  </a:lnTo>
                  <a:lnTo>
                    <a:pt x="306" y="360"/>
                  </a:lnTo>
                  <a:lnTo>
                    <a:pt x="318" y="372"/>
                  </a:lnTo>
                  <a:lnTo>
                    <a:pt x="336" y="384"/>
                  </a:lnTo>
                  <a:lnTo>
                    <a:pt x="348" y="390"/>
                  </a:lnTo>
                  <a:lnTo>
                    <a:pt x="366" y="408"/>
                  </a:lnTo>
                  <a:lnTo>
                    <a:pt x="372" y="450"/>
                  </a:lnTo>
                  <a:lnTo>
                    <a:pt x="372" y="462"/>
                  </a:lnTo>
                  <a:lnTo>
                    <a:pt x="384" y="486"/>
                  </a:lnTo>
                  <a:lnTo>
                    <a:pt x="420" y="522"/>
                  </a:lnTo>
                  <a:lnTo>
                    <a:pt x="420" y="528"/>
                  </a:lnTo>
                  <a:lnTo>
                    <a:pt x="426" y="534"/>
                  </a:lnTo>
                  <a:lnTo>
                    <a:pt x="426" y="546"/>
                  </a:lnTo>
                  <a:lnTo>
                    <a:pt x="432" y="540"/>
                  </a:lnTo>
                  <a:lnTo>
                    <a:pt x="432" y="546"/>
                  </a:lnTo>
                  <a:lnTo>
                    <a:pt x="444" y="558"/>
                  </a:lnTo>
                  <a:lnTo>
                    <a:pt x="432" y="582"/>
                  </a:lnTo>
                  <a:lnTo>
                    <a:pt x="426" y="588"/>
                  </a:lnTo>
                  <a:lnTo>
                    <a:pt x="426" y="594"/>
                  </a:lnTo>
                  <a:lnTo>
                    <a:pt x="438" y="606"/>
                  </a:lnTo>
                  <a:lnTo>
                    <a:pt x="450" y="612"/>
                  </a:lnTo>
                  <a:lnTo>
                    <a:pt x="456" y="618"/>
                  </a:lnTo>
                  <a:lnTo>
                    <a:pt x="456" y="630"/>
                  </a:lnTo>
                  <a:lnTo>
                    <a:pt x="450" y="636"/>
                  </a:lnTo>
                  <a:lnTo>
                    <a:pt x="444" y="648"/>
                  </a:lnTo>
                  <a:lnTo>
                    <a:pt x="432" y="654"/>
                  </a:lnTo>
                  <a:lnTo>
                    <a:pt x="426" y="660"/>
                  </a:lnTo>
                  <a:lnTo>
                    <a:pt x="426" y="672"/>
                  </a:lnTo>
                  <a:lnTo>
                    <a:pt x="450" y="672"/>
                  </a:lnTo>
                  <a:lnTo>
                    <a:pt x="456" y="678"/>
                  </a:lnTo>
                  <a:lnTo>
                    <a:pt x="462" y="678"/>
                  </a:lnTo>
                  <a:lnTo>
                    <a:pt x="462" y="684"/>
                  </a:lnTo>
                  <a:lnTo>
                    <a:pt x="474" y="696"/>
                  </a:lnTo>
                  <a:lnTo>
                    <a:pt x="486" y="696"/>
                  </a:lnTo>
                  <a:lnTo>
                    <a:pt x="492" y="690"/>
                  </a:lnTo>
                  <a:lnTo>
                    <a:pt x="492" y="678"/>
                  </a:lnTo>
                  <a:lnTo>
                    <a:pt x="480" y="666"/>
                  </a:lnTo>
                  <a:lnTo>
                    <a:pt x="498" y="654"/>
                  </a:lnTo>
                  <a:lnTo>
                    <a:pt x="510" y="642"/>
                  </a:lnTo>
                  <a:lnTo>
                    <a:pt x="546" y="654"/>
                  </a:lnTo>
                  <a:lnTo>
                    <a:pt x="558" y="642"/>
                  </a:lnTo>
                  <a:lnTo>
                    <a:pt x="582" y="648"/>
                  </a:lnTo>
                  <a:lnTo>
                    <a:pt x="588" y="648"/>
                  </a:lnTo>
                  <a:lnTo>
                    <a:pt x="600" y="636"/>
                  </a:lnTo>
                  <a:lnTo>
                    <a:pt x="600" y="630"/>
                  </a:lnTo>
                  <a:lnTo>
                    <a:pt x="588" y="618"/>
                  </a:lnTo>
                  <a:lnTo>
                    <a:pt x="582" y="618"/>
                  </a:lnTo>
                  <a:lnTo>
                    <a:pt x="600" y="582"/>
                  </a:lnTo>
                  <a:lnTo>
                    <a:pt x="594" y="582"/>
                  </a:lnTo>
                  <a:lnTo>
                    <a:pt x="588" y="576"/>
                  </a:lnTo>
                  <a:lnTo>
                    <a:pt x="564" y="564"/>
                  </a:lnTo>
                  <a:lnTo>
                    <a:pt x="540" y="540"/>
                  </a:lnTo>
                  <a:lnTo>
                    <a:pt x="546" y="540"/>
                  </a:lnTo>
                  <a:lnTo>
                    <a:pt x="552" y="534"/>
                  </a:lnTo>
                  <a:lnTo>
                    <a:pt x="558" y="534"/>
                  </a:lnTo>
                  <a:lnTo>
                    <a:pt x="564" y="528"/>
                  </a:lnTo>
                  <a:lnTo>
                    <a:pt x="564" y="516"/>
                  </a:lnTo>
                  <a:lnTo>
                    <a:pt x="558" y="510"/>
                  </a:lnTo>
                  <a:lnTo>
                    <a:pt x="546" y="504"/>
                  </a:lnTo>
                  <a:lnTo>
                    <a:pt x="540" y="498"/>
                  </a:lnTo>
                  <a:lnTo>
                    <a:pt x="528" y="498"/>
                  </a:lnTo>
                  <a:lnTo>
                    <a:pt x="516" y="486"/>
                  </a:lnTo>
                  <a:lnTo>
                    <a:pt x="504" y="462"/>
                  </a:lnTo>
                  <a:lnTo>
                    <a:pt x="498" y="456"/>
                  </a:lnTo>
                  <a:lnTo>
                    <a:pt x="498" y="450"/>
                  </a:lnTo>
                  <a:lnTo>
                    <a:pt x="480" y="450"/>
                  </a:lnTo>
                  <a:lnTo>
                    <a:pt x="474" y="432"/>
                  </a:lnTo>
                  <a:lnTo>
                    <a:pt x="456" y="414"/>
                  </a:lnTo>
                  <a:lnTo>
                    <a:pt x="438" y="402"/>
                  </a:lnTo>
                  <a:lnTo>
                    <a:pt x="426" y="378"/>
                  </a:lnTo>
                  <a:lnTo>
                    <a:pt x="426" y="354"/>
                  </a:lnTo>
                  <a:lnTo>
                    <a:pt x="420" y="354"/>
                  </a:lnTo>
                  <a:lnTo>
                    <a:pt x="414" y="348"/>
                  </a:lnTo>
                  <a:lnTo>
                    <a:pt x="402" y="342"/>
                  </a:lnTo>
                  <a:lnTo>
                    <a:pt x="390" y="342"/>
                  </a:lnTo>
                  <a:lnTo>
                    <a:pt x="384" y="336"/>
                  </a:lnTo>
                  <a:lnTo>
                    <a:pt x="384" y="306"/>
                  </a:lnTo>
                  <a:lnTo>
                    <a:pt x="372" y="306"/>
                  </a:lnTo>
                  <a:lnTo>
                    <a:pt x="366" y="300"/>
                  </a:lnTo>
                  <a:lnTo>
                    <a:pt x="354" y="294"/>
                  </a:lnTo>
                  <a:lnTo>
                    <a:pt x="342" y="282"/>
                  </a:lnTo>
                  <a:lnTo>
                    <a:pt x="306" y="264"/>
                  </a:lnTo>
                  <a:lnTo>
                    <a:pt x="300" y="258"/>
                  </a:lnTo>
                  <a:lnTo>
                    <a:pt x="288" y="252"/>
                  </a:lnTo>
                  <a:lnTo>
                    <a:pt x="288" y="234"/>
                  </a:lnTo>
                  <a:lnTo>
                    <a:pt x="282" y="228"/>
                  </a:lnTo>
                  <a:lnTo>
                    <a:pt x="306" y="228"/>
                  </a:lnTo>
                  <a:lnTo>
                    <a:pt x="312" y="234"/>
                  </a:lnTo>
                  <a:lnTo>
                    <a:pt x="330" y="234"/>
                  </a:lnTo>
                  <a:lnTo>
                    <a:pt x="336" y="228"/>
                  </a:lnTo>
                  <a:lnTo>
                    <a:pt x="342" y="216"/>
                  </a:lnTo>
                  <a:lnTo>
                    <a:pt x="354" y="210"/>
                  </a:lnTo>
                  <a:lnTo>
                    <a:pt x="360" y="198"/>
                  </a:lnTo>
                  <a:lnTo>
                    <a:pt x="360" y="186"/>
                  </a:lnTo>
                  <a:lnTo>
                    <a:pt x="348" y="180"/>
                  </a:lnTo>
                  <a:lnTo>
                    <a:pt x="330" y="174"/>
                  </a:lnTo>
                  <a:lnTo>
                    <a:pt x="306" y="162"/>
                  </a:lnTo>
                  <a:lnTo>
                    <a:pt x="306" y="156"/>
                  </a:lnTo>
                  <a:lnTo>
                    <a:pt x="312" y="150"/>
                  </a:lnTo>
                  <a:lnTo>
                    <a:pt x="318" y="150"/>
                  </a:lnTo>
                  <a:lnTo>
                    <a:pt x="294" y="126"/>
                  </a:lnTo>
                  <a:lnTo>
                    <a:pt x="282" y="120"/>
                  </a:lnTo>
                  <a:lnTo>
                    <a:pt x="270" y="120"/>
                  </a:lnTo>
                  <a:lnTo>
                    <a:pt x="264" y="132"/>
                  </a:lnTo>
                  <a:lnTo>
                    <a:pt x="264" y="138"/>
                  </a:lnTo>
                  <a:lnTo>
                    <a:pt x="258" y="150"/>
                  </a:lnTo>
                  <a:lnTo>
                    <a:pt x="252" y="156"/>
                  </a:lnTo>
                  <a:lnTo>
                    <a:pt x="240" y="144"/>
                  </a:lnTo>
                  <a:lnTo>
                    <a:pt x="240" y="138"/>
                  </a:lnTo>
                  <a:lnTo>
                    <a:pt x="222" y="138"/>
                  </a:lnTo>
                  <a:lnTo>
                    <a:pt x="216" y="126"/>
                  </a:lnTo>
                  <a:lnTo>
                    <a:pt x="198" y="108"/>
                  </a:lnTo>
                  <a:lnTo>
                    <a:pt x="186" y="84"/>
                  </a:lnTo>
                  <a:lnTo>
                    <a:pt x="186" y="54"/>
                  </a:lnTo>
                  <a:lnTo>
                    <a:pt x="180" y="54"/>
                  </a:lnTo>
                  <a:lnTo>
                    <a:pt x="174" y="60"/>
                  </a:lnTo>
                  <a:lnTo>
                    <a:pt x="168" y="48"/>
                  </a:lnTo>
                  <a:lnTo>
                    <a:pt x="156" y="42"/>
                  </a:lnTo>
                  <a:lnTo>
                    <a:pt x="150" y="30"/>
                  </a:lnTo>
                  <a:lnTo>
                    <a:pt x="144" y="24"/>
                  </a:lnTo>
                  <a:lnTo>
                    <a:pt x="138" y="12"/>
                  </a:lnTo>
                  <a:lnTo>
                    <a:pt x="132" y="6"/>
                  </a:lnTo>
                  <a:lnTo>
                    <a:pt x="96" y="0"/>
                  </a:lnTo>
                  <a:lnTo>
                    <a:pt x="90" y="6"/>
                  </a:lnTo>
                  <a:lnTo>
                    <a:pt x="90" y="48"/>
                  </a:lnTo>
                  <a:lnTo>
                    <a:pt x="114" y="72"/>
                  </a:lnTo>
                  <a:lnTo>
                    <a:pt x="114" y="108"/>
                  </a:lnTo>
                  <a:lnTo>
                    <a:pt x="72" y="108"/>
                  </a:lnTo>
                  <a:lnTo>
                    <a:pt x="72" y="84"/>
                  </a:lnTo>
                  <a:lnTo>
                    <a:pt x="36" y="102"/>
                  </a:lnTo>
                  <a:lnTo>
                    <a:pt x="36" y="114"/>
                  </a:lnTo>
                  <a:lnTo>
                    <a:pt x="30" y="126"/>
                  </a:lnTo>
                  <a:lnTo>
                    <a:pt x="36" y="132"/>
                  </a:lnTo>
                  <a:lnTo>
                    <a:pt x="30" y="138"/>
                  </a:lnTo>
                  <a:lnTo>
                    <a:pt x="18" y="138"/>
                  </a:lnTo>
                  <a:lnTo>
                    <a:pt x="0" y="156"/>
                  </a:lnTo>
                  <a:lnTo>
                    <a:pt x="0" y="168"/>
                  </a:lnTo>
                  <a:lnTo>
                    <a:pt x="6" y="168"/>
                  </a:lnTo>
                  <a:lnTo>
                    <a:pt x="12" y="174"/>
                  </a:lnTo>
                  <a:lnTo>
                    <a:pt x="24" y="180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B4D2AC">
                  <a:lumMod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</p:grpSp>
      <p:grpSp>
        <p:nvGrpSpPr>
          <p:cNvPr id="135" name="Asia">
            <a:extLst>
              <a:ext uri="{FF2B5EF4-FFF2-40B4-BE49-F238E27FC236}">
                <a16:creationId xmlns:a16="http://schemas.microsoft.com/office/drawing/2014/main" id="{F6F9ADCE-8F65-4C6A-9380-D87A38381237}"/>
              </a:ext>
            </a:extLst>
          </p:cNvPr>
          <p:cNvGrpSpPr>
            <a:grpSpLocks/>
          </p:cNvGrpSpPr>
          <p:nvPr/>
        </p:nvGrpSpPr>
        <p:grpSpPr bwMode="auto">
          <a:xfrm>
            <a:off x="7661275" y="2344738"/>
            <a:ext cx="2082800" cy="1717675"/>
            <a:chOff x="7661781" y="2592116"/>
            <a:chExt cx="2082630" cy="1718266"/>
          </a:xfrm>
        </p:grpSpPr>
        <p:sp>
          <p:nvSpPr>
            <p:cNvPr id="136" name="Taiwan" descr="© INSCALE GmbH, 05.05.2010&#10;http://www.presentationload.com/">
              <a:extLst>
                <a:ext uri="{FF2B5EF4-FFF2-40B4-BE49-F238E27FC236}">
                  <a16:creationId xmlns:a16="http://schemas.microsoft.com/office/drawing/2014/main" id="{D15A1A9C-B279-4B11-B45F-2F79813DCB2B}"/>
                </a:ext>
              </a:extLst>
            </p:cNvPr>
            <p:cNvSpPr>
              <a:spLocks/>
            </p:cNvSpPr>
            <p:nvPr/>
          </p:nvSpPr>
          <p:spPr bwMode="gray">
            <a:xfrm>
              <a:off x="9250739" y="3605289"/>
              <a:ext cx="52383" cy="120692"/>
            </a:xfrm>
            <a:custGeom>
              <a:avLst/>
              <a:gdLst>
                <a:gd name="T0" fmla="*/ 2147483647 w 120"/>
                <a:gd name="T1" fmla="*/ 2147483647 h 270"/>
                <a:gd name="T2" fmla="*/ 2147483647 w 120"/>
                <a:gd name="T3" fmla="*/ 2147483647 h 270"/>
                <a:gd name="T4" fmla="*/ 2147483647 w 120"/>
                <a:gd name="T5" fmla="*/ 2147483647 h 270"/>
                <a:gd name="T6" fmla="*/ 2147483647 w 120"/>
                <a:gd name="T7" fmla="*/ 2147483647 h 270"/>
                <a:gd name="T8" fmla="*/ 2147483647 w 120"/>
                <a:gd name="T9" fmla="*/ 2147483647 h 270"/>
                <a:gd name="T10" fmla="*/ 2147483647 w 120"/>
                <a:gd name="T11" fmla="*/ 2147483647 h 270"/>
                <a:gd name="T12" fmla="*/ 2147483647 w 120"/>
                <a:gd name="T13" fmla="*/ 2147483647 h 270"/>
                <a:gd name="T14" fmla="*/ 2147483647 w 120"/>
                <a:gd name="T15" fmla="*/ 2147483647 h 270"/>
                <a:gd name="T16" fmla="*/ 2147483647 w 120"/>
                <a:gd name="T17" fmla="*/ 2147483647 h 270"/>
                <a:gd name="T18" fmla="*/ 2147483647 w 120"/>
                <a:gd name="T19" fmla="*/ 2147483647 h 270"/>
                <a:gd name="T20" fmla="*/ 2147483647 w 120"/>
                <a:gd name="T21" fmla="*/ 0 h 270"/>
                <a:gd name="T22" fmla="*/ 2147483647 w 120"/>
                <a:gd name="T23" fmla="*/ 2147483647 h 270"/>
                <a:gd name="T24" fmla="*/ 2147483647 w 120"/>
                <a:gd name="T25" fmla="*/ 2147483647 h 270"/>
                <a:gd name="T26" fmla="*/ 2147483647 w 120"/>
                <a:gd name="T27" fmla="*/ 2147483647 h 270"/>
                <a:gd name="T28" fmla="*/ 2147483647 w 120"/>
                <a:gd name="T29" fmla="*/ 2147483647 h 270"/>
                <a:gd name="T30" fmla="*/ 0 w 120"/>
                <a:gd name="T31" fmla="*/ 2147483647 h 270"/>
                <a:gd name="T32" fmla="*/ 0 w 120"/>
                <a:gd name="T33" fmla="*/ 2147483647 h 270"/>
                <a:gd name="T34" fmla="*/ 2147483647 w 120"/>
                <a:gd name="T35" fmla="*/ 2147483647 h 270"/>
                <a:gd name="T36" fmla="*/ 2147483647 w 120"/>
                <a:gd name="T37" fmla="*/ 2147483647 h 270"/>
                <a:gd name="T38" fmla="*/ 2147483647 w 120"/>
                <a:gd name="T39" fmla="*/ 2147483647 h 270"/>
                <a:gd name="T40" fmla="*/ 2147483647 w 120"/>
                <a:gd name="T41" fmla="*/ 2147483647 h 270"/>
                <a:gd name="T42" fmla="*/ 2147483647 w 120"/>
                <a:gd name="T43" fmla="*/ 2147483647 h 270"/>
                <a:gd name="T44" fmla="*/ 2147483647 w 120"/>
                <a:gd name="T45" fmla="*/ 2147483647 h 270"/>
                <a:gd name="T46" fmla="*/ 2147483647 w 120"/>
                <a:gd name="T47" fmla="*/ 2147483647 h 270"/>
                <a:gd name="T48" fmla="*/ 2147483647 w 120"/>
                <a:gd name="T49" fmla="*/ 2147483647 h 270"/>
                <a:gd name="T50" fmla="*/ 2147483647 w 120"/>
                <a:gd name="T51" fmla="*/ 2147483647 h 27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120"/>
                <a:gd name="T79" fmla="*/ 0 h 270"/>
                <a:gd name="T80" fmla="*/ 120 w 120"/>
                <a:gd name="T81" fmla="*/ 270 h 270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120" h="270">
                  <a:moveTo>
                    <a:pt x="84" y="270"/>
                  </a:moveTo>
                  <a:lnTo>
                    <a:pt x="84" y="222"/>
                  </a:lnTo>
                  <a:lnTo>
                    <a:pt x="90" y="216"/>
                  </a:lnTo>
                  <a:lnTo>
                    <a:pt x="102" y="192"/>
                  </a:lnTo>
                  <a:lnTo>
                    <a:pt x="102" y="102"/>
                  </a:lnTo>
                  <a:lnTo>
                    <a:pt x="108" y="96"/>
                  </a:lnTo>
                  <a:lnTo>
                    <a:pt x="114" y="84"/>
                  </a:lnTo>
                  <a:lnTo>
                    <a:pt x="114" y="54"/>
                  </a:lnTo>
                  <a:lnTo>
                    <a:pt x="120" y="36"/>
                  </a:lnTo>
                  <a:lnTo>
                    <a:pt x="120" y="24"/>
                  </a:lnTo>
                  <a:lnTo>
                    <a:pt x="72" y="0"/>
                  </a:lnTo>
                  <a:lnTo>
                    <a:pt x="48" y="30"/>
                  </a:lnTo>
                  <a:lnTo>
                    <a:pt x="42" y="42"/>
                  </a:lnTo>
                  <a:lnTo>
                    <a:pt x="30" y="78"/>
                  </a:lnTo>
                  <a:lnTo>
                    <a:pt x="12" y="114"/>
                  </a:lnTo>
                  <a:lnTo>
                    <a:pt x="0" y="150"/>
                  </a:lnTo>
                  <a:lnTo>
                    <a:pt x="0" y="168"/>
                  </a:lnTo>
                  <a:lnTo>
                    <a:pt x="6" y="180"/>
                  </a:lnTo>
                  <a:lnTo>
                    <a:pt x="18" y="192"/>
                  </a:lnTo>
                  <a:lnTo>
                    <a:pt x="24" y="204"/>
                  </a:lnTo>
                  <a:lnTo>
                    <a:pt x="36" y="210"/>
                  </a:lnTo>
                  <a:lnTo>
                    <a:pt x="42" y="222"/>
                  </a:lnTo>
                  <a:lnTo>
                    <a:pt x="42" y="228"/>
                  </a:lnTo>
                  <a:lnTo>
                    <a:pt x="48" y="234"/>
                  </a:lnTo>
                  <a:lnTo>
                    <a:pt x="60" y="258"/>
                  </a:lnTo>
                  <a:lnTo>
                    <a:pt x="84" y="270"/>
                  </a:lnTo>
                  <a:close/>
                </a:path>
              </a:pathLst>
            </a:custGeom>
            <a:solidFill>
              <a:srgbClr val="2F4B3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>
                <a:solidFill>
                  <a:srgbClr val="FF0000"/>
                </a:solidFill>
              </a:endParaRPr>
            </a:p>
          </p:txBody>
        </p:sp>
        <p:sp>
          <p:nvSpPr>
            <p:cNvPr id="137" name="Sri Lanka" descr="© INSCALE GmbH, 05.05.2010&#10;http://www.presentationload.com/">
              <a:extLst>
                <a:ext uri="{FF2B5EF4-FFF2-40B4-BE49-F238E27FC236}">
                  <a16:creationId xmlns:a16="http://schemas.microsoft.com/office/drawing/2014/main" id="{8F33537D-270C-43B0-902B-1635E95EA8C4}"/>
                </a:ext>
              </a:extLst>
            </p:cNvPr>
            <p:cNvSpPr>
              <a:spLocks/>
            </p:cNvSpPr>
            <p:nvPr/>
          </p:nvSpPr>
          <p:spPr bwMode="gray">
            <a:xfrm>
              <a:off x="8055449" y="4173810"/>
              <a:ext cx="74607" cy="136572"/>
            </a:xfrm>
            <a:custGeom>
              <a:avLst/>
              <a:gdLst>
                <a:gd name="T0" fmla="*/ 2147483647 w 174"/>
                <a:gd name="T1" fmla="*/ 2147483647 h 306"/>
                <a:gd name="T2" fmla="*/ 2147483647 w 174"/>
                <a:gd name="T3" fmla="*/ 0 h 306"/>
                <a:gd name="T4" fmla="*/ 2147483647 w 174"/>
                <a:gd name="T5" fmla="*/ 0 h 306"/>
                <a:gd name="T6" fmla="*/ 2147483647 w 174"/>
                <a:gd name="T7" fmla="*/ 2147483647 h 306"/>
                <a:gd name="T8" fmla="*/ 2147483647 w 174"/>
                <a:gd name="T9" fmla="*/ 2147483647 h 306"/>
                <a:gd name="T10" fmla="*/ 2147483647 w 174"/>
                <a:gd name="T11" fmla="*/ 2147483647 h 306"/>
                <a:gd name="T12" fmla="*/ 2147483647 w 174"/>
                <a:gd name="T13" fmla="*/ 2147483647 h 306"/>
                <a:gd name="T14" fmla="*/ 2147483647 w 174"/>
                <a:gd name="T15" fmla="*/ 2147483647 h 306"/>
                <a:gd name="T16" fmla="*/ 2147483647 w 174"/>
                <a:gd name="T17" fmla="*/ 2147483647 h 306"/>
                <a:gd name="T18" fmla="*/ 2147483647 w 174"/>
                <a:gd name="T19" fmla="*/ 2147483647 h 306"/>
                <a:gd name="T20" fmla="*/ 2147483647 w 174"/>
                <a:gd name="T21" fmla="*/ 2147483647 h 306"/>
                <a:gd name="T22" fmla="*/ 2147483647 w 174"/>
                <a:gd name="T23" fmla="*/ 2147483647 h 306"/>
                <a:gd name="T24" fmla="*/ 2147483647 w 174"/>
                <a:gd name="T25" fmla="*/ 2147483647 h 306"/>
                <a:gd name="T26" fmla="*/ 2147483647 w 174"/>
                <a:gd name="T27" fmla="*/ 2147483647 h 306"/>
                <a:gd name="T28" fmla="*/ 2147483647 w 174"/>
                <a:gd name="T29" fmla="*/ 2147483647 h 306"/>
                <a:gd name="T30" fmla="*/ 2147483647 w 174"/>
                <a:gd name="T31" fmla="*/ 2147483647 h 306"/>
                <a:gd name="T32" fmla="*/ 2147483647 w 174"/>
                <a:gd name="T33" fmla="*/ 2147483647 h 306"/>
                <a:gd name="T34" fmla="*/ 2147483647 w 174"/>
                <a:gd name="T35" fmla="*/ 2147483647 h 306"/>
                <a:gd name="T36" fmla="*/ 2147483647 w 174"/>
                <a:gd name="T37" fmla="*/ 2147483647 h 306"/>
                <a:gd name="T38" fmla="*/ 2147483647 w 174"/>
                <a:gd name="T39" fmla="*/ 2147483647 h 306"/>
                <a:gd name="T40" fmla="*/ 0 w 174"/>
                <a:gd name="T41" fmla="*/ 2147483647 h 306"/>
                <a:gd name="T42" fmla="*/ 0 w 174"/>
                <a:gd name="T43" fmla="*/ 2147483647 h 306"/>
                <a:gd name="T44" fmla="*/ 2147483647 w 174"/>
                <a:gd name="T45" fmla="*/ 2147483647 h 306"/>
                <a:gd name="T46" fmla="*/ 2147483647 w 174"/>
                <a:gd name="T47" fmla="*/ 2147483647 h 306"/>
                <a:gd name="T48" fmla="*/ 2147483647 w 174"/>
                <a:gd name="T49" fmla="*/ 2147483647 h 306"/>
                <a:gd name="T50" fmla="*/ 2147483647 w 174"/>
                <a:gd name="T51" fmla="*/ 2147483647 h 306"/>
                <a:gd name="T52" fmla="*/ 2147483647 w 174"/>
                <a:gd name="T53" fmla="*/ 2147483647 h 306"/>
                <a:gd name="T54" fmla="*/ 0 w 174"/>
                <a:gd name="T55" fmla="*/ 2147483647 h 306"/>
                <a:gd name="T56" fmla="*/ 2147483647 w 174"/>
                <a:gd name="T57" fmla="*/ 2147483647 h 306"/>
                <a:gd name="T58" fmla="*/ 2147483647 w 174"/>
                <a:gd name="T59" fmla="*/ 2147483647 h 30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174"/>
                <a:gd name="T91" fmla="*/ 0 h 306"/>
                <a:gd name="T92" fmla="*/ 174 w 174"/>
                <a:gd name="T93" fmla="*/ 306 h 30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174" h="306">
                  <a:moveTo>
                    <a:pt x="24" y="6"/>
                  </a:moveTo>
                  <a:lnTo>
                    <a:pt x="36" y="0"/>
                  </a:lnTo>
                  <a:lnTo>
                    <a:pt x="48" y="0"/>
                  </a:lnTo>
                  <a:lnTo>
                    <a:pt x="66" y="6"/>
                  </a:lnTo>
                  <a:lnTo>
                    <a:pt x="78" y="12"/>
                  </a:lnTo>
                  <a:lnTo>
                    <a:pt x="114" y="66"/>
                  </a:lnTo>
                  <a:lnTo>
                    <a:pt x="132" y="84"/>
                  </a:lnTo>
                  <a:lnTo>
                    <a:pt x="126" y="120"/>
                  </a:lnTo>
                  <a:lnTo>
                    <a:pt x="150" y="114"/>
                  </a:lnTo>
                  <a:lnTo>
                    <a:pt x="156" y="168"/>
                  </a:lnTo>
                  <a:lnTo>
                    <a:pt x="162" y="174"/>
                  </a:lnTo>
                  <a:lnTo>
                    <a:pt x="168" y="198"/>
                  </a:lnTo>
                  <a:lnTo>
                    <a:pt x="174" y="228"/>
                  </a:lnTo>
                  <a:lnTo>
                    <a:pt x="174" y="258"/>
                  </a:lnTo>
                  <a:lnTo>
                    <a:pt x="156" y="276"/>
                  </a:lnTo>
                  <a:lnTo>
                    <a:pt x="120" y="294"/>
                  </a:lnTo>
                  <a:lnTo>
                    <a:pt x="84" y="306"/>
                  </a:lnTo>
                  <a:lnTo>
                    <a:pt x="48" y="306"/>
                  </a:lnTo>
                  <a:lnTo>
                    <a:pt x="24" y="282"/>
                  </a:lnTo>
                  <a:lnTo>
                    <a:pt x="12" y="240"/>
                  </a:lnTo>
                  <a:lnTo>
                    <a:pt x="0" y="192"/>
                  </a:lnTo>
                  <a:lnTo>
                    <a:pt x="0" y="156"/>
                  </a:lnTo>
                  <a:lnTo>
                    <a:pt x="12" y="138"/>
                  </a:lnTo>
                  <a:lnTo>
                    <a:pt x="18" y="132"/>
                  </a:lnTo>
                  <a:lnTo>
                    <a:pt x="24" y="120"/>
                  </a:lnTo>
                  <a:lnTo>
                    <a:pt x="30" y="102"/>
                  </a:lnTo>
                  <a:lnTo>
                    <a:pt x="30" y="78"/>
                  </a:lnTo>
                  <a:lnTo>
                    <a:pt x="0" y="36"/>
                  </a:lnTo>
                  <a:lnTo>
                    <a:pt x="24" y="36"/>
                  </a:lnTo>
                  <a:lnTo>
                    <a:pt x="24" y="6"/>
                  </a:lnTo>
                  <a:close/>
                </a:path>
              </a:pathLst>
            </a:custGeom>
            <a:solidFill>
              <a:srgbClr val="2F4B3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>
                <a:solidFill>
                  <a:srgbClr val="FF0000"/>
                </a:solidFill>
              </a:endParaRPr>
            </a:p>
          </p:txBody>
        </p:sp>
        <p:sp>
          <p:nvSpPr>
            <p:cNvPr id="138" name="Korea, South" descr="© INSCALE GmbH, 05.05.2010&#10;http://www.presentationload.com/">
              <a:extLst>
                <a:ext uri="{FF2B5EF4-FFF2-40B4-BE49-F238E27FC236}">
                  <a16:creationId xmlns:a16="http://schemas.microsoft.com/office/drawing/2014/main" id="{09CF6D5E-602E-4B7D-AAD4-D7A6E958C778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9288836" y="3127287"/>
              <a:ext cx="120640" cy="190566"/>
            </a:xfrm>
            <a:custGeom>
              <a:avLst/>
              <a:gdLst>
                <a:gd name="T0" fmla="*/ 2147483647 w 276"/>
                <a:gd name="T1" fmla="*/ 2147483647 h 426"/>
                <a:gd name="T2" fmla="*/ 2147483647 w 276"/>
                <a:gd name="T3" fmla="*/ 2147483647 h 426"/>
                <a:gd name="T4" fmla="*/ 2147483647 w 276"/>
                <a:gd name="T5" fmla="*/ 2147483647 h 426"/>
                <a:gd name="T6" fmla="*/ 2147483647 w 276"/>
                <a:gd name="T7" fmla="*/ 2147483647 h 426"/>
                <a:gd name="T8" fmla="*/ 2147483647 w 276"/>
                <a:gd name="T9" fmla="*/ 2147483647 h 426"/>
                <a:gd name="T10" fmla="*/ 2147483647 w 276"/>
                <a:gd name="T11" fmla="*/ 2147483647 h 426"/>
                <a:gd name="T12" fmla="*/ 2147483647 w 276"/>
                <a:gd name="T13" fmla="*/ 2147483647 h 426"/>
                <a:gd name="T14" fmla="*/ 2147483647 w 276"/>
                <a:gd name="T15" fmla="*/ 2147483647 h 426"/>
                <a:gd name="T16" fmla="*/ 2147483647 w 276"/>
                <a:gd name="T17" fmla="*/ 2147483647 h 426"/>
                <a:gd name="T18" fmla="*/ 2147483647 w 276"/>
                <a:gd name="T19" fmla="*/ 2147483647 h 426"/>
                <a:gd name="T20" fmla="*/ 2147483647 w 276"/>
                <a:gd name="T21" fmla="*/ 2147483647 h 426"/>
                <a:gd name="T22" fmla="*/ 2147483647 w 276"/>
                <a:gd name="T23" fmla="*/ 2147483647 h 426"/>
                <a:gd name="T24" fmla="*/ 2147483647 w 276"/>
                <a:gd name="T25" fmla="*/ 0 h 426"/>
                <a:gd name="T26" fmla="*/ 2147483647 w 276"/>
                <a:gd name="T27" fmla="*/ 2147483647 h 426"/>
                <a:gd name="T28" fmla="*/ 2147483647 w 276"/>
                <a:gd name="T29" fmla="*/ 2147483647 h 426"/>
                <a:gd name="T30" fmla="*/ 2147483647 w 276"/>
                <a:gd name="T31" fmla="*/ 2147483647 h 426"/>
                <a:gd name="T32" fmla="*/ 2147483647 w 276"/>
                <a:gd name="T33" fmla="*/ 2147483647 h 426"/>
                <a:gd name="T34" fmla="*/ 0 w 276"/>
                <a:gd name="T35" fmla="*/ 2147483647 h 426"/>
                <a:gd name="T36" fmla="*/ 2147483647 w 276"/>
                <a:gd name="T37" fmla="*/ 2147483647 h 426"/>
                <a:gd name="T38" fmla="*/ 2147483647 w 276"/>
                <a:gd name="T39" fmla="*/ 2147483647 h 426"/>
                <a:gd name="T40" fmla="*/ 2147483647 w 276"/>
                <a:gd name="T41" fmla="*/ 2147483647 h 426"/>
                <a:gd name="T42" fmla="*/ 2147483647 w 276"/>
                <a:gd name="T43" fmla="*/ 2147483647 h 426"/>
                <a:gd name="T44" fmla="*/ 2147483647 w 276"/>
                <a:gd name="T45" fmla="*/ 2147483647 h 426"/>
                <a:gd name="T46" fmla="*/ 2147483647 w 276"/>
                <a:gd name="T47" fmla="*/ 2147483647 h 426"/>
                <a:gd name="T48" fmla="*/ 2147483647 w 276"/>
                <a:gd name="T49" fmla="*/ 2147483647 h 426"/>
                <a:gd name="T50" fmla="*/ 2147483647 w 276"/>
                <a:gd name="T51" fmla="*/ 2147483647 h 426"/>
                <a:gd name="T52" fmla="*/ 2147483647 w 276"/>
                <a:gd name="T53" fmla="*/ 2147483647 h 426"/>
                <a:gd name="T54" fmla="*/ 2147483647 w 276"/>
                <a:gd name="T55" fmla="*/ 2147483647 h 426"/>
                <a:gd name="T56" fmla="*/ 2147483647 w 276"/>
                <a:gd name="T57" fmla="*/ 2147483647 h 426"/>
                <a:gd name="T58" fmla="*/ 2147483647 w 276"/>
                <a:gd name="T59" fmla="*/ 2147483647 h 426"/>
                <a:gd name="T60" fmla="*/ 2147483647 w 276"/>
                <a:gd name="T61" fmla="*/ 2147483647 h 426"/>
                <a:gd name="T62" fmla="*/ 2147483647 w 276"/>
                <a:gd name="T63" fmla="*/ 2147483647 h 426"/>
                <a:gd name="T64" fmla="*/ 2147483647 w 276"/>
                <a:gd name="T65" fmla="*/ 2147483647 h 426"/>
                <a:gd name="T66" fmla="*/ 2147483647 w 276"/>
                <a:gd name="T67" fmla="*/ 2147483647 h 426"/>
                <a:gd name="T68" fmla="*/ 2147483647 w 276"/>
                <a:gd name="T69" fmla="*/ 2147483647 h 426"/>
                <a:gd name="T70" fmla="*/ 2147483647 w 276"/>
                <a:gd name="T71" fmla="*/ 2147483647 h 426"/>
                <a:gd name="T72" fmla="*/ 2147483647 w 276"/>
                <a:gd name="T73" fmla="*/ 2147483647 h 426"/>
                <a:gd name="T74" fmla="*/ 2147483647 w 276"/>
                <a:gd name="T75" fmla="*/ 2147483647 h 42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276"/>
                <a:gd name="T115" fmla="*/ 0 h 426"/>
                <a:gd name="T116" fmla="*/ 276 w 276"/>
                <a:gd name="T117" fmla="*/ 426 h 42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276" h="426">
                  <a:moveTo>
                    <a:pt x="150" y="402"/>
                  </a:moveTo>
                  <a:lnTo>
                    <a:pt x="132" y="408"/>
                  </a:lnTo>
                  <a:lnTo>
                    <a:pt x="126" y="414"/>
                  </a:lnTo>
                  <a:lnTo>
                    <a:pt x="138" y="426"/>
                  </a:lnTo>
                  <a:lnTo>
                    <a:pt x="162" y="426"/>
                  </a:lnTo>
                  <a:lnTo>
                    <a:pt x="174" y="414"/>
                  </a:lnTo>
                  <a:lnTo>
                    <a:pt x="174" y="408"/>
                  </a:lnTo>
                  <a:lnTo>
                    <a:pt x="168" y="402"/>
                  </a:lnTo>
                  <a:lnTo>
                    <a:pt x="150" y="402"/>
                  </a:lnTo>
                  <a:close/>
                  <a:moveTo>
                    <a:pt x="276" y="246"/>
                  </a:moveTo>
                  <a:lnTo>
                    <a:pt x="270" y="228"/>
                  </a:lnTo>
                  <a:lnTo>
                    <a:pt x="264" y="216"/>
                  </a:lnTo>
                  <a:lnTo>
                    <a:pt x="246" y="198"/>
                  </a:lnTo>
                  <a:lnTo>
                    <a:pt x="252" y="186"/>
                  </a:lnTo>
                  <a:lnTo>
                    <a:pt x="252" y="180"/>
                  </a:lnTo>
                  <a:lnTo>
                    <a:pt x="246" y="162"/>
                  </a:lnTo>
                  <a:lnTo>
                    <a:pt x="240" y="150"/>
                  </a:lnTo>
                  <a:lnTo>
                    <a:pt x="210" y="120"/>
                  </a:lnTo>
                  <a:lnTo>
                    <a:pt x="198" y="102"/>
                  </a:lnTo>
                  <a:lnTo>
                    <a:pt x="168" y="72"/>
                  </a:lnTo>
                  <a:lnTo>
                    <a:pt x="144" y="66"/>
                  </a:lnTo>
                  <a:lnTo>
                    <a:pt x="144" y="60"/>
                  </a:lnTo>
                  <a:lnTo>
                    <a:pt x="138" y="54"/>
                  </a:lnTo>
                  <a:lnTo>
                    <a:pt x="132" y="42"/>
                  </a:lnTo>
                  <a:lnTo>
                    <a:pt x="102" y="12"/>
                  </a:lnTo>
                  <a:lnTo>
                    <a:pt x="96" y="0"/>
                  </a:lnTo>
                  <a:lnTo>
                    <a:pt x="78" y="12"/>
                  </a:lnTo>
                  <a:lnTo>
                    <a:pt x="48" y="12"/>
                  </a:lnTo>
                  <a:lnTo>
                    <a:pt x="24" y="24"/>
                  </a:lnTo>
                  <a:lnTo>
                    <a:pt x="18" y="30"/>
                  </a:lnTo>
                  <a:lnTo>
                    <a:pt x="12" y="30"/>
                  </a:lnTo>
                  <a:lnTo>
                    <a:pt x="12" y="36"/>
                  </a:lnTo>
                  <a:lnTo>
                    <a:pt x="18" y="42"/>
                  </a:lnTo>
                  <a:lnTo>
                    <a:pt x="18" y="48"/>
                  </a:lnTo>
                  <a:lnTo>
                    <a:pt x="12" y="54"/>
                  </a:lnTo>
                  <a:lnTo>
                    <a:pt x="0" y="60"/>
                  </a:lnTo>
                  <a:lnTo>
                    <a:pt x="0" y="66"/>
                  </a:lnTo>
                  <a:lnTo>
                    <a:pt x="6" y="72"/>
                  </a:lnTo>
                  <a:lnTo>
                    <a:pt x="12" y="84"/>
                  </a:lnTo>
                  <a:lnTo>
                    <a:pt x="24" y="90"/>
                  </a:lnTo>
                  <a:lnTo>
                    <a:pt x="30" y="90"/>
                  </a:lnTo>
                  <a:lnTo>
                    <a:pt x="42" y="96"/>
                  </a:lnTo>
                  <a:lnTo>
                    <a:pt x="60" y="132"/>
                  </a:lnTo>
                  <a:lnTo>
                    <a:pt x="54" y="132"/>
                  </a:lnTo>
                  <a:lnTo>
                    <a:pt x="48" y="126"/>
                  </a:lnTo>
                  <a:lnTo>
                    <a:pt x="36" y="126"/>
                  </a:lnTo>
                  <a:lnTo>
                    <a:pt x="24" y="120"/>
                  </a:lnTo>
                  <a:lnTo>
                    <a:pt x="6" y="120"/>
                  </a:lnTo>
                  <a:lnTo>
                    <a:pt x="6" y="126"/>
                  </a:lnTo>
                  <a:lnTo>
                    <a:pt x="18" y="132"/>
                  </a:lnTo>
                  <a:lnTo>
                    <a:pt x="30" y="144"/>
                  </a:lnTo>
                  <a:lnTo>
                    <a:pt x="42" y="150"/>
                  </a:lnTo>
                  <a:lnTo>
                    <a:pt x="54" y="192"/>
                  </a:lnTo>
                  <a:lnTo>
                    <a:pt x="90" y="198"/>
                  </a:lnTo>
                  <a:lnTo>
                    <a:pt x="90" y="228"/>
                  </a:lnTo>
                  <a:lnTo>
                    <a:pt x="78" y="240"/>
                  </a:lnTo>
                  <a:lnTo>
                    <a:pt x="78" y="270"/>
                  </a:lnTo>
                  <a:lnTo>
                    <a:pt x="84" y="282"/>
                  </a:lnTo>
                  <a:lnTo>
                    <a:pt x="102" y="300"/>
                  </a:lnTo>
                  <a:lnTo>
                    <a:pt x="108" y="300"/>
                  </a:lnTo>
                  <a:lnTo>
                    <a:pt x="108" y="306"/>
                  </a:lnTo>
                  <a:lnTo>
                    <a:pt x="102" y="312"/>
                  </a:lnTo>
                  <a:lnTo>
                    <a:pt x="102" y="324"/>
                  </a:lnTo>
                  <a:lnTo>
                    <a:pt x="108" y="330"/>
                  </a:lnTo>
                  <a:lnTo>
                    <a:pt x="132" y="330"/>
                  </a:lnTo>
                  <a:lnTo>
                    <a:pt x="144" y="324"/>
                  </a:lnTo>
                  <a:lnTo>
                    <a:pt x="144" y="318"/>
                  </a:lnTo>
                  <a:lnTo>
                    <a:pt x="150" y="312"/>
                  </a:lnTo>
                  <a:lnTo>
                    <a:pt x="150" y="306"/>
                  </a:lnTo>
                  <a:lnTo>
                    <a:pt x="198" y="282"/>
                  </a:lnTo>
                  <a:lnTo>
                    <a:pt x="222" y="288"/>
                  </a:lnTo>
                  <a:lnTo>
                    <a:pt x="234" y="270"/>
                  </a:lnTo>
                  <a:lnTo>
                    <a:pt x="258" y="270"/>
                  </a:lnTo>
                  <a:lnTo>
                    <a:pt x="270" y="264"/>
                  </a:lnTo>
                  <a:lnTo>
                    <a:pt x="276" y="264"/>
                  </a:lnTo>
                  <a:lnTo>
                    <a:pt x="276" y="246"/>
                  </a:lnTo>
                  <a:close/>
                </a:path>
              </a:pathLst>
            </a:custGeom>
            <a:solidFill>
              <a:srgbClr val="2F4B3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>
                <a:solidFill>
                  <a:srgbClr val="FF0000"/>
                </a:solidFill>
              </a:endParaRPr>
            </a:p>
          </p:txBody>
        </p:sp>
        <p:sp>
          <p:nvSpPr>
            <p:cNvPr id="139" name="Japan" descr="© INSCALE GmbH, 05.05.2010&#10;http://www.presentationload.com/">
              <a:extLst>
                <a:ext uri="{FF2B5EF4-FFF2-40B4-BE49-F238E27FC236}">
                  <a16:creationId xmlns:a16="http://schemas.microsoft.com/office/drawing/2014/main" id="{E1A13CEF-38B3-4841-A901-4710990D2687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9357093" y="2877964"/>
              <a:ext cx="387318" cy="767026"/>
            </a:xfrm>
            <a:custGeom>
              <a:avLst/>
              <a:gdLst>
                <a:gd name="T0" fmla="*/ 2147483647 w 876"/>
                <a:gd name="T1" fmla="*/ 2147483647 h 1710"/>
                <a:gd name="T2" fmla="*/ 2147483647 w 876"/>
                <a:gd name="T3" fmla="*/ 2147483647 h 1710"/>
                <a:gd name="T4" fmla="*/ 2147483647 w 876"/>
                <a:gd name="T5" fmla="*/ 2147483647 h 1710"/>
                <a:gd name="T6" fmla="*/ 2147483647 w 876"/>
                <a:gd name="T7" fmla="*/ 2147483647 h 1710"/>
                <a:gd name="T8" fmla="*/ 2147483647 w 876"/>
                <a:gd name="T9" fmla="*/ 2147483647 h 1710"/>
                <a:gd name="T10" fmla="*/ 2147483647 w 876"/>
                <a:gd name="T11" fmla="*/ 2147483647 h 1710"/>
                <a:gd name="T12" fmla="*/ 2147483647 w 876"/>
                <a:gd name="T13" fmla="*/ 2147483647 h 1710"/>
                <a:gd name="T14" fmla="*/ 2147483647 w 876"/>
                <a:gd name="T15" fmla="*/ 2147483647 h 1710"/>
                <a:gd name="T16" fmla="*/ 2147483647 w 876"/>
                <a:gd name="T17" fmla="*/ 2147483647 h 1710"/>
                <a:gd name="T18" fmla="*/ 2147483647 w 876"/>
                <a:gd name="T19" fmla="*/ 2147483647 h 1710"/>
                <a:gd name="T20" fmla="*/ 2147483647 w 876"/>
                <a:gd name="T21" fmla="*/ 2147483647 h 1710"/>
                <a:gd name="T22" fmla="*/ 2147483647 w 876"/>
                <a:gd name="T23" fmla="*/ 2147483647 h 1710"/>
                <a:gd name="T24" fmla="*/ 2147483647 w 876"/>
                <a:gd name="T25" fmla="*/ 2147483647 h 1710"/>
                <a:gd name="T26" fmla="*/ 2147483647 w 876"/>
                <a:gd name="T27" fmla="*/ 2147483647 h 1710"/>
                <a:gd name="T28" fmla="*/ 2147483647 w 876"/>
                <a:gd name="T29" fmla="*/ 2147483647 h 1710"/>
                <a:gd name="T30" fmla="*/ 2147483647 w 876"/>
                <a:gd name="T31" fmla="*/ 2147483647 h 1710"/>
                <a:gd name="T32" fmla="*/ 2147483647 w 876"/>
                <a:gd name="T33" fmla="*/ 2147483647 h 1710"/>
                <a:gd name="T34" fmla="*/ 2147483647 w 876"/>
                <a:gd name="T35" fmla="*/ 2147483647 h 1710"/>
                <a:gd name="T36" fmla="*/ 2147483647 w 876"/>
                <a:gd name="T37" fmla="*/ 2147483647 h 1710"/>
                <a:gd name="T38" fmla="*/ 2147483647 w 876"/>
                <a:gd name="T39" fmla="*/ 2147483647 h 1710"/>
                <a:gd name="T40" fmla="*/ 2147483647 w 876"/>
                <a:gd name="T41" fmla="*/ 2147483647 h 1710"/>
                <a:gd name="T42" fmla="*/ 2147483647 w 876"/>
                <a:gd name="T43" fmla="*/ 2147483647 h 1710"/>
                <a:gd name="T44" fmla="*/ 2147483647 w 876"/>
                <a:gd name="T45" fmla="*/ 2147483647 h 1710"/>
                <a:gd name="T46" fmla="*/ 2147483647 w 876"/>
                <a:gd name="T47" fmla="*/ 2147483647 h 1710"/>
                <a:gd name="T48" fmla="*/ 2147483647 w 876"/>
                <a:gd name="T49" fmla="*/ 2147483647 h 1710"/>
                <a:gd name="T50" fmla="*/ 2147483647 w 876"/>
                <a:gd name="T51" fmla="*/ 2147483647 h 1710"/>
                <a:gd name="T52" fmla="*/ 2147483647 w 876"/>
                <a:gd name="T53" fmla="*/ 2147483647 h 1710"/>
                <a:gd name="T54" fmla="*/ 2147483647 w 876"/>
                <a:gd name="T55" fmla="*/ 2147483647 h 1710"/>
                <a:gd name="T56" fmla="*/ 2147483647 w 876"/>
                <a:gd name="T57" fmla="*/ 2147483647 h 1710"/>
                <a:gd name="T58" fmla="*/ 2147483647 w 876"/>
                <a:gd name="T59" fmla="*/ 2147483647 h 1710"/>
                <a:gd name="T60" fmla="*/ 2147483647 w 876"/>
                <a:gd name="T61" fmla="*/ 2147483647 h 1710"/>
                <a:gd name="T62" fmla="*/ 2147483647 w 876"/>
                <a:gd name="T63" fmla="*/ 2147483647 h 1710"/>
                <a:gd name="T64" fmla="*/ 2147483647 w 876"/>
                <a:gd name="T65" fmla="*/ 2147483647 h 1710"/>
                <a:gd name="T66" fmla="*/ 2147483647 w 876"/>
                <a:gd name="T67" fmla="*/ 2147483647 h 1710"/>
                <a:gd name="T68" fmla="*/ 2147483647 w 876"/>
                <a:gd name="T69" fmla="*/ 2147483647 h 1710"/>
                <a:gd name="T70" fmla="*/ 2147483647 w 876"/>
                <a:gd name="T71" fmla="*/ 2147483647 h 1710"/>
                <a:gd name="T72" fmla="*/ 2147483647 w 876"/>
                <a:gd name="T73" fmla="*/ 2147483647 h 1710"/>
                <a:gd name="T74" fmla="*/ 2147483647 w 876"/>
                <a:gd name="T75" fmla="*/ 2147483647 h 1710"/>
                <a:gd name="T76" fmla="*/ 2147483647 w 876"/>
                <a:gd name="T77" fmla="*/ 2147483647 h 1710"/>
                <a:gd name="T78" fmla="*/ 2147483647 w 876"/>
                <a:gd name="T79" fmla="*/ 2147483647 h 1710"/>
                <a:gd name="T80" fmla="*/ 2147483647 w 876"/>
                <a:gd name="T81" fmla="*/ 2147483647 h 1710"/>
                <a:gd name="T82" fmla="*/ 2147483647 w 876"/>
                <a:gd name="T83" fmla="*/ 2147483647 h 1710"/>
                <a:gd name="T84" fmla="*/ 2147483647 w 876"/>
                <a:gd name="T85" fmla="*/ 2147483647 h 1710"/>
                <a:gd name="T86" fmla="*/ 2147483647 w 876"/>
                <a:gd name="T87" fmla="*/ 2147483647 h 1710"/>
                <a:gd name="T88" fmla="*/ 2147483647 w 876"/>
                <a:gd name="T89" fmla="*/ 2147483647 h 1710"/>
                <a:gd name="T90" fmla="*/ 2147483647 w 876"/>
                <a:gd name="T91" fmla="*/ 2147483647 h 1710"/>
                <a:gd name="T92" fmla="*/ 2147483647 w 876"/>
                <a:gd name="T93" fmla="*/ 2147483647 h 1710"/>
                <a:gd name="T94" fmla="*/ 2147483647 w 876"/>
                <a:gd name="T95" fmla="*/ 2147483647 h 1710"/>
                <a:gd name="T96" fmla="*/ 2147483647 w 876"/>
                <a:gd name="T97" fmla="*/ 2147483647 h 1710"/>
                <a:gd name="T98" fmla="*/ 2147483647 w 876"/>
                <a:gd name="T99" fmla="*/ 2147483647 h 1710"/>
                <a:gd name="T100" fmla="*/ 2147483647 w 876"/>
                <a:gd name="T101" fmla="*/ 2147483647 h 1710"/>
                <a:gd name="T102" fmla="*/ 2147483647 w 876"/>
                <a:gd name="T103" fmla="*/ 2147483647 h 1710"/>
                <a:gd name="T104" fmla="*/ 2147483647 w 876"/>
                <a:gd name="T105" fmla="*/ 2147483647 h 1710"/>
                <a:gd name="T106" fmla="*/ 2147483647 w 876"/>
                <a:gd name="T107" fmla="*/ 2147483647 h 1710"/>
                <a:gd name="T108" fmla="*/ 2147483647 w 876"/>
                <a:gd name="T109" fmla="*/ 2147483647 h 1710"/>
                <a:gd name="T110" fmla="*/ 2147483647 w 876"/>
                <a:gd name="T111" fmla="*/ 2147483647 h 1710"/>
                <a:gd name="T112" fmla="*/ 2147483647 w 876"/>
                <a:gd name="T113" fmla="*/ 2147483647 h 1710"/>
                <a:gd name="T114" fmla="*/ 2147483647 w 876"/>
                <a:gd name="T115" fmla="*/ 2147483647 h 1710"/>
                <a:gd name="T116" fmla="*/ 2147483647 w 876"/>
                <a:gd name="T117" fmla="*/ 2147483647 h 1710"/>
                <a:gd name="T118" fmla="*/ 2147483647 w 876"/>
                <a:gd name="T119" fmla="*/ 2147483647 h 1710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876"/>
                <a:gd name="T181" fmla="*/ 0 h 1710"/>
                <a:gd name="T182" fmla="*/ 876 w 876"/>
                <a:gd name="T183" fmla="*/ 1710 h 1710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876" h="1710">
                  <a:moveTo>
                    <a:pt x="876" y="780"/>
                  </a:moveTo>
                  <a:lnTo>
                    <a:pt x="864" y="774"/>
                  </a:lnTo>
                  <a:lnTo>
                    <a:pt x="858" y="768"/>
                  </a:lnTo>
                  <a:lnTo>
                    <a:pt x="846" y="762"/>
                  </a:lnTo>
                  <a:lnTo>
                    <a:pt x="840" y="750"/>
                  </a:lnTo>
                  <a:lnTo>
                    <a:pt x="828" y="744"/>
                  </a:lnTo>
                  <a:lnTo>
                    <a:pt x="828" y="720"/>
                  </a:lnTo>
                  <a:lnTo>
                    <a:pt x="834" y="702"/>
                  </a:lnTo>
                  <a:lnTo>
                    <a:pt x="834" y="684"/>
                  </a:lnTo>
                  <a:lnTo>
                    <a:pt x="828" y="666"/>
                  </a:lnTo>
                  <a:lnTo>
                    <a:pt x="816" y="642"/>
                  </a:lnTo>
                  <a:lnTo>
                    <a:pt x="792" y="618"/>
                  </a:lnTo>
                  <a:lnTo>
                    <a:pt x="786" y="600"/>
                  </a:lnTo>
                  <a:lnTo>
                    <a:pt x="786" y="576"/>
                  </a:lnTo>
                  <a:lnTo>
                    <a:pt x="792" y="570"/>
                  </a:lnTo>
                  <a:lnTo>
                    <a:pt x="810" y="570"/>
                  </a:lnTo>
                  <a:lnTo>
                    <a:pt x="810" y="528"/>
                  </a:lnTo>
                  <a:lnTo>
                    <a:pt x="798" y="516"/>
                  </a:lnTo>
                  <a:lnTo>
                    <a:pt x="810" y="510"/>
                  </a:lnTo>
                  <a:lnTo>
                    <a:pt x="810" y="498"/>
                  </a:lnTo>
                  <a:lnTo>
                    <a:pt x="804" y="486"/>
                  </a:lnTo>
                  <a:lnTo>
                    <a:pt x="804" y="474"/>
                  </a:lnTo>
                  <a:lnTo>
                    <a:pt x="798" y="468"/>
                  </a:lnTo>
                  <a:lnTo>
                    <a:pt x="792" y="456"/>
                  </a:lnTo>
                  <a:lnTo>
                    <a:pt x="786" y="450"/>
                  </a:lnTo>
                  <a:lnTo>
                    <a:pt x="774" y="444"/>
                  </a:lnTo>
                  <a:lnTo>
                    <a:pt x="768" y="438"/>
                  </a:lnTo>
                  <a:lnTo>
                    <a:pt x="762" y="420"/>
                  </a:lnTo>
                  <a:lnTo>
                    <a:pt x="756" y="420"/>
                  </a:lnTo>
                  <a:lnTo>
                    <a:pt x="738" y="402"/>
                  </a:lnTo>
                  <a:lnTo>
                    <a:pt x="714" y="390"/>
                  </a:lnTo>
                  <a:lnTo>
                    <a:pt x="702" y="378"/>
                  </a:lnTo>
                  <a:lnTo>
                    <a:pt x="696" y="360"/>
                  </a:lnTo>
                  <a:lnTo>
                    <a:pt x="690" y="348"/>
                  </a:lnTo>
                  <a:lnTo>
                    <a:pt x="690" y="330"/>
                  </a:lnTo>
                  <a:lnTo>
                    <a:pt x="684" y="324"/>
                  </a:lnTo>
                  <a:lnTo>
                    <a:pt x="678" y="324"/>
                  </a:lnTo>
                  <a:lnTo>
                    <a:pt x="666" y="318"/>
                  </a:lnTo>
                  <a:lnTo>
                    <a:pt x="654" y="318"/>
                  </a:lnTo>
                  <a:lnTo>
                    <a:pt x="648" y="324"/>
                  </a:lnTo>
                  <a:lnTo>
                    <a:pt x="648" y="342"/>
                  </a:lnTo>
                  <a:lnTo>
                    <a:pt x="654" y="342"/>
                  </a:lnTo>
                  <a:lnTo>
                    <a:pt x="660" y="348"/>
                  </a:lnTo>
                  <a:lnTo>
                    <a:pt x="672" y="342"/>
                  </a:lnTo>
                  <a:lnTo>
                    <a:pt x="678" y="348"/>
                  </a:lnTo>
                  <a:lnTo>
                    <a:pt x="678" y="366"/>
                  </a:lnTo>
                  <a:lnTo>
                    <a:pt x="672" y="366"/>
                  </a:lnTo>
                  <a:lnTo>
                    <a:pt x="666" y="360"/>
                  </a:lnTo>
                  <a:lnTo>
                    <a:pt x="654" y="372"/>
                  </a:lnTo>
                  <a:lnTo>
                    <a:pt x="630" y="342"/>
                  </a:lnTo>
                  <a:lnTo>
                    <a:pt x="612" y="342"/>
                  </a:lnTo>
                  <a:lnTo>
                    <a:pt x="636" y="378"/>
                  </a:lnTo>
                  <a:lnTo>
                    <a:pt x="618" y="378"/>
                  </a:lnTo>
                  <a:lnTo>
                    <a:pt x="648" y="426"/>
                  </a:lnTo>
                  <a:lnTo>
                    <a:pt x="636" y="438"/>
                  </a:lnTo>
                  <a:lnTo>
                    <a:pt x="648" y="444"/>
                  </a:lnTo>
                  <a:lnTo>
                    <a:pt x="666" y="462"/>
                  </a:lnTo>
                  <a:lnTo>
                    <a:pt x="678" y="468"/>
                  </a:lnTo>
                  <a:lnTo>
                    <a:pt x="684" y="480"/>
                  </a:lnTo>
                  <a:lnTo>
                    <a:pt x="684" y="504"/>
                  </a:lnTo>
                  <a:lnTo>
                    <a:pt x="678" y="516"/>
                  </a:lnTo>
                  <a:lnTo>
                    <a:pt x="678" y="534"/>
                  </a:lnTo>
                  <a:lnTo>
                    <a:pt x="672" y="540"/>
                  </a:lnTo>
                  <a:lnTo>
                    <a:pt x="672" y="570"/>
                  </a:lnTo>
                  <a:lnTo>
                    <a:pt x="678" y="570"/>
                  </a:lnTo>
                  <a:lnTo>
                    <a:pt x="690" y="582"/>
                  </a:lnTo>
                  <a:lnTo>
                    <a:pt x="690" y="600"/>
                  </a:lnTo>
                  <a:lnTo>
                    <a:pt x="678" y="606"/>
                  </a:lnTo>
                  <a:lnTo>
                    <a:pt x="660" y="606"/>
                  </a:lnTo>
                  <a:lnTo>
                    <a:pt x="660" y="618"/>
                  </a:lnTo>
                  <a:lnTo>
                    <a:pt x="666" y="630"/>
                  </a:lnTo>
                  <a:lnTo>
                    <a:pt x="666" y="642"/>
                  </a:lnTo>
                  <a:lnTo>
                    <a:pt x="660" y="654"/>
                  </a:lnTo>
                  <a:lnTo>
                    <a:pt x="654" y="660"/>
                  </a:lnTo>
                  <a:lnTo>
                    <a:pt x="642" y="666"/>
                  </a:lnTo>
                  <a:lnTo>
                    <a:pt x="630" y="666"/>
                  </a:lnTo>
                  <a:lnTo>
                    <a:pt x="618" y="672"/>
                  </a:lnTo>
                  <a:lnTo>
                    <a:pt x="612" y="678"/>
                  </a:lnTo>
                  <a:lnTo>
                    <a:pt x="606" y="678"/>
                  </a:lnTo>
                  <a:lnTo>
                    <a:pt x="606" y="696"/>
                  </a:lnTo>
                  <a:lnTo>
                    <a:pt x="588" y="696"/>
                  </a:lnTo>
                  <a:lnTo>
                    <a:pt x="564" y="672"/>
                  </a:lnTo>
                  <a:lnTo>
                    <a:pt x="564" y="654"/>
                  </a:lnTo>
                  <a:lnTo>
                    <a:pt x="570" y="636"/>
                  </a:lnTo>
                  <a:lnTo>
                    <a:pt x="558" y="636"/>
                  </a:lnTo>
                  <a:lnTo>
                    <a:pt x="552" y="642"/>
                  </a:lnTo>
                  <a:lnTo>
                    <a:pt x="540" y="648"/>
                  </a:lnTo>
                  <a:lnTo>
                    <a:pt x="534" y="654"/>
                  </a:lnTo>
                  <a:lnTo>
                    <a:pt x="534" y="660"/>
                  </a:lnTo>
                  <a:lnTo>
                    <a:pt x="540" y="666"/>
                  </a:lnTo>
                  <a:lnTo>
                    <a:pt x="558" y="702"/>
                  </a:lnTo>
                  <a:lnTo>
                    <a:pt x="558" y="714"/>
                  </a:lnTo>
                  <a:lnTo>
                    <a:pt x="552" y="720"/>
                  </a:lnTo>
                  <a:lnTo>
                    <a:pt x="540" y="744"/>
                  </a:lnTo>
                  <a:lnTo>
                    <a:pt x="540" y="756"/>
                  </a:lnTo>
                  <a:lnTo>
                    <a:pt x="546" y="762"/>
                  </a:lnTo>
                  <a:lnTo>
                    <a:pt x="546" y="768"/>
                  </a:lnTo>
                  <a:lnTo>
                    <a:pt x="552" y="780"/>
                  </a:lnTo>
                  <a:lnTo>
                    <a:pt x="558" y="786"/>
                  </a:lnTo>
                  <a:lnTo>
                    <a:pt x="558" y="792"/>
                  </a:lnTo>
                  <a:lnTo>
                    <a:pt x="522" y="792"/>
                  </a:lnTo>
                  <a:lnTo>
                    <a:pt x="498" y="780"/>
                  </a:lnTo>
                  <a:lnTo>
                    <a:pt x="474" y="780"/>
                  </a:lnTo>
                  <a:lnTo>
                    <a:pt x="450" y="792"/>
                  </a:lnTo>
                  <a:lnTo>
                    <a:pt x="438" y="792"/>
                  </a:lnTo>
                  <a:lnTo>
                    <a:pt x="420" y="798"/>
                  </a:lnTo>
                  <a:lnTo>
                    <a:pt x="414" y="804"/>
                  </a:lnTo>
                  <a:lnTo>
                    <a:pt x="378" y="804"/>
                  </a:lnTo>
                  <a:lnTo>
                    <a:pt x="366" y="792"/>
                  </a:lnTo>
                  <a:lnTo>
                    <a:pt x="336" y="816"/>
                  </a:lnTo>
                  <a:lnTo>
                    <a:pt x="330" y="828"/>
                  </a:lnTo>
                  <a:lnTo>
                    <a:pt x="312" y="846"/>
                  </a:lnTo>
                  <a:lnTo>
                    <a:pt x="306" y="864"/>
                  </a:lnTo>
                  <a:lnTo>
                    <a:pt x="300" y="870"/>
                  </a:lnTo>
                  <a:lnTo>
                    <a:pt x="294" y="882"/>
                  </a:lnTo>
                  <a:lnTo>
                    <a:pt x="270" y="882"/>
                  </a:lnTo>
                  <a:lnTo>
                    <a:pt x="264" y="888"/>
                  </a:lnTo>
                  <a:lnTo>
                    <a:pt x="258" y="888"/>
                  </a:lnTo>
                  <a:lnTo>
                    <a:pt x="258" y="900"/>
                  </a:lnTo>
                  <a:lnTo>
                    <a:pt x="264" y="912"/>
                  </a:lnTo>
                  <a:lnTo>
                    <a:pt x="276" y="924"/>
                  </a:lnTo>
                  <a:lnTo>
                    <a:pt x="288" y="924"/>
                  </a:lnTo>
                  <a:lnTo>
                    <a:pt x="294" y="918"/>
                  </a:lnTo>
                  <a:lnTo>
                    <a:pt x="312" y="918"/>
                  </a:lnTo>
                  <a:lnTo>
                    <a:pt x="318" y="924"/>
                  </a:lnTo>
                  <a:lnTo>
                    <a:pt x="324" y="924"/>
                  </a:lnTo>
                  <a:lnTo>
                    <a:pt x="336" y="930"/>
                  </a:lnTo>
                  <a:lnTo>
                    <a:pt x="342" y="930"/>
                  </a:lnTo>
                  <a:lnTo>
                    <a:pt x="348" y="924"/>
                  </a:lnTo>
                  <a:lnTo>
                    <a:pt x="348" y="912"/>
                  </a:lnTo>
                  <a:lnTo>
                    <a:pt x="354" y="906"/>
                  </a:lnTo>
                  <a:lnTo>
                    <a:pt x="354" y="894"/>
                  </a:lnTo>
                  <a:lnTo>
                    <a:pt x="372" y="906"/>
                  </a:lnTo>
                  <a:lnTo>
                    <a:pt x="378" y="906"/>
                  </a:lnTo>
                  <a:lnTo>
                    <a:pt x="384" y="900"/>
                  </a:lnTo>
                  <a:lnTo>
                    <a:pt x="420" y="882"/>
                  </a:lnTo>
                  <a:lnTo>
                    <a:pt x="426" y="882"/>
                  </a:lnTo>
                  <a:lnTo>
                    <a:pt x="432" y="876"/>
                  </a:lnTo>
                  <a:lnTo>
                    <a:pt x="444" y="876"/>
                  </a:lnTo>
                  <a:lnTo>
                    <a:pt x="456" y="882"/>
                  </a:lnTo>
                  <a:lnTo>
                    <a:pt x="480" y="882"/>
                  </a:lnTo>
                  <a:lnTo>
                    <a:pt x="480" y="876"/>
                  </a:lnTo>
                  <a:lnTo>
                    <a:pt x="474" y="870"/>
                  </a:lnTo>
                  <a:lnTo>
                    <a:pt x="474" y="864"/>
                  </a:lnTo>
                  <a:lnTo>
                    <a:pt x="480" y="858"/>
                  </a:lnTo>
                  <a:lnTo>
                    <a:pt x="498" y="858"/>
                  </a:lnTo>
                  <a:lnTo>
                    <a:pt x="516" y="876"/>
                  </a:lnTo>
                  <a:lnTo>
                    <a:pt x="522" y="870"/>
                  </a:lnTo>
                  <a:lnTo>
                    <a:pt x="534" y="864"/>
                  </a:lnTo>
                  <a:lnTo>
                    <a:pt x="540" y="864"/>
                  </a:lnTo>
                  <a:lnTo>
                    <a:pt x="546" y="858"/>
                  </a:lnTo>
                  <a:lnTo>
                    <a:pt x="552" y="864"/>
                  </a:lnTo>
                  <a:lnTo>
                    <a:pt x="552" y="882"/>
                  </a:lnTo>
                  <a:lnTo>
                    <a:pt x="546" y="894"/>
                  </a:lnTo>
                  <a:lnTo>
                    <a:pt x="540" y="900"/>
                  </a:lnTo>
                  <a:lnTo>
                    <a:pt x="540" y="912"/>
                  </a:lnTo>
                  <a:lnTo>
                    <a:pt x="546" y="918"/>
                  </a:lnTo>
                  <a:lnTo>
                    <a:pt x="552" y="930"/>
                  </a:lnTo>
                  <a:lnTo>
                    <a:pt x="576" y="954"/>
                  </a:lnTo>
                  <a:lnTo>
                    <a:pt x="600" y="966"/>
                  </a:lnTo>
                  <a:lnTo>
                    <a:pt x="612" y="960"/>
                  </a:lnTo>
                  <a:lnTo>
                    <a:pt x="618" y="954"/>
                  </a:lnTo>
                  <a:lnTo>
                    <a:pt x="630" y="930"/>
                  </a:lnTo>
                  <a:lnTo>
                    <a:pt x="630" y="906"/>
                  </a:lnTo>
                  <a:lnTo>
                    <a:pt x="660" y="900"/>
                  </a:lnTo>
                  <a:lnTo>
                    <a:pt x="654" y="894"/>
                  </a:lnTo>
                  <a:lnTo>
                    <a:pt x="648" y="882"/>
                  </a:lnTo>
                  <a:lnTo>
                    <a:pt x="636" y="870"/>
                  </a:lnTo>
                  <a:lnTo>
                    <a:pt x="624" y="870"/>
                  </a:lnTo>
                  <a:lnTo>
                    <a:pt x="612" y="858"/>
                  </a:lnTo>
                  <a:lnTo>
                    <a:pt x="630" y="834"/>
                  </a:lnTo>
                  <a:lnTo>
                    <a:pt x="636" y="834"/>
                  </a:lnTo>
                  <a:lnTo>
                    <a:pt x="636" y="840"/>
                  </a:lnTo>
                  <a:lnTo>
                    <a:pt x="642" y="852"/>
                  </a:lnTo>
                  <a:lnTo>
                    <a:pt x="642" y="858"/>
                  </a:lnTo>
                  <a:lnTo>
                    <a:pt x="654" y="858"/>
                  </a:lnTo>
                  <a:lnTo>
                    <a:pt x="666" y="870"/>
                  </a:lnTo>
                  <a:lnTo>
                    <a:pt x="666" y="876"/>
                  </a:lnTo>
                  <a:lnTo>
                    <a:pt x="684" y="864"/>
                  </a:lnTo>
                  <a:lnTo>
                    <a:pt x="696" y="870"/>
                  </a:lnTo>
                  <a:lnTo>
                    <a:pt x="732" y="870"/>
                  </a:lnTo>
                  <a:lnTo>
                    <a:pt x="744" y="858"/>
                  </a:lnTo>
                  <a:lnTo>
                    <a:pt x="744" y="852"/>
                  </a:lnTo>
                  <a:lnTo>
                    <a:pt x="738" y="846"/>
                  </a:lnTo>
                  <a:lnTo>
                    <a:pt x="738" y="840"/>
                  </a:lnTo>
                  <a:lnTo>
                    <a:pt x="744" y="834"/>
                  </a:lnTo>
                  <a:lnTo>
                    <a:pt x="762" y="834"/>
                  </a:lnTo>
                  <a:lnTo>
                    <a:pt x="768" y="840"/>
                  </a:lnTo>
                  <a:lnTo>
                    <a:pt x="768" y="858"/>
                  </a:lnTo>
                  <a:lnTo>
                    <a:pt x="774" y="864"/>
                  </a:lnTo>
                  <a:lnTo>
                    <a:pt x="774" y="870"/>
                  </a:lnTo>
                  <a:lnTo>
                    <a:pt x="780" y="870"/>
                  </a:lnTo>
                  <a:lnTo>
                    <a:pt x="786" y="864"/>
                  </a:lnTo>
                  <a:lnTo>
                    <a:pt x="786" y="852"/>
                  </a:lnTo>
                  <a:lnTo>
                    <a:pt x="780" y="840"/>
                  </a:lnTo>
                  <a:lnTo>
                    <a:pt x="780" y="816"/>
                  </a:lnTo>
                  <a:lnTo>
                    <a:pt x="804" y="816"/>
                  </a:lnTo>
                  <a:lnTo>
                    <a:pt x="804" y="798"/>
                  </a:lnTo>
                  <a:lnTo>
                    <a:pt x="810" y="792"/>
                  </a:lnTo>
                  <a:lnTo>
                    <a:pt x="810" y="786"/>
                  </a:lnTo>
                  <a:lnTo>
                    <a:pt x="816" y="780"/>
                  </a:lnTo>
                  <a:lnTo>
                    <a:pt x="828" y="792"/>
                  </a:lnTo>
                  <a:lnTo>
                    <a:pt x="828" y="840"/>
                  </a:lnTo>
                  <a:lnTo>
                    <a:pt x="852" y="840"/>
                  </a:lnTo>
                  <a:lnTo>
                    <a:pt x="858" y="828"/>
                  </a:lnTo>
                  <a:lnTo>
                    <a:pt x="858" y="792"/>
                  </a:lnTo>
                  <a:lnTo>
                    <a:pt x="876" y="780"/>
                  </a:lnTo>
                  <a:close/>
                  <a:moveTo>
                    <a:pt x="498" y="912"/>
                  </a:moveTo>
                  <a:lnTo>
                    <a:pt x="486" y="906"/>
                  </a:lnTo>
                  <a:lnTo>
                    <a:pt x="480" y="900"/>
                  </a:lnTo>
                  <a:lnTo>
                    <a:pt x="468" y="894"/>
                  </a:lnTo>
                  <a:lnTo>
                    <a:pt x="444" y="894"/>
                  </a:lnTo>
                  <a:lnTo>
                    <a:pt x="438" y="900"/>
                  </a:lnTo>
                  <a:lnTo>
                    <a:pt x="438" y="924"/>
                  </a:lnTo>
                  <a:lnTo>
                    <a:pt x="432" y="924"/>
                  </a:lnTo>
                  <a:lnTo>
                    <a:pt x="426" y="918"/>
                  </a:lnTo>
                  <a:lnTo>
                    <a:pt x="396" y="918"/>
                  </a:lnTo>
                  <a:lnTo>
                    <a:pt x="390" y="924"/>
                  </a:lnTo>
                  <a:lnTo>
                    <a:pt x="390" y="942"/>
                  </a:lnTo>
                  <a:lnTo>
                    <a:pt x="396" y="948"/>
                  </a:lnTo>
                  <a:lnTo>
                    <a:pt x="396" y="954"/>
                  </a:lnTo>
                  <a:lnTo>
                    <a:pt x="378" y="972"/>
                  </a:lnTo>
                  <a:lnTo>
                    <a:pt x="390" y="978"/>
                  </a:lnTo>
                  <a:lnTo>
                    <a:pt x="396" y="990"/>
                  </a:lnTo>
                  <a:lnTo>
                    <a:pt x="408" y="1002"/>
                  </a:lnTo>
                  <a:lnTo>
                    <a:pt x="432" y="1014"/>
                  </a:lnTo>
                  <a:lnTo>
                    <a:pt x="438" y="1020"/>
                  </a:lnTo>
                  <a:lnTo>
                    <a:pt x="450" y="1026"/>
                  </a:lnTo>
                  <a:lnTo>
                    <a:pt x="450" y="984"/>
                  </a:lnTo>
                  <a:lnTo>
                    <a:pt x="456" y="972"/>
                  </a:lnTo>
                  <a:lnTo>
                    <a:pt x="462" y="966"/>
                  </a:lnTo>
                  <a:lnTo>
                    <a:pt x="474" y="960"/>
                  </a:lnTo>
                  <a:lnTo>
                    <a:pt x="486" y="960"/>
                  </a:lnTo>
                  <a:lnTo>
                    <a:pt x="492" y="966"/>
                  </a:lnTo>
                  <a:lnTo>
                    <a:pt x="504" y="972"/>
                  </a:lnTo>
                  <a:lnTo>
                    <a:pt x="510" y="984"/>
                  </a:lnTo>
                  <a:lnTo>
                    <a:pt x="516" y="990"/>
                  </a:lnTo>
                  <a:lnTo>
                    <a:pt x="516" y="978"/>
                  </a:lnTo>
                  <a:lnTo>
                    <a:pt x="522" y="966"/>
                  </a:lnTo>
                  <a:lnTo>
                    <a:pt x="522" y="954"/>
                  </a:lnTo>
                  <a:lnTo>
                    <a:pt x="528" y="942"/>
                  </a:lnTo>
                  <a:lnTo>
                    <a:pt x="528" y="930"/>
                  </a:lnTo>
                  <a:lnTo>
                    <a:pt x="522" y="918"/>
                  </a:lnTo>
                  <a:lnTo>
                    <a:pt x="516" y="912"/>
                  </a:lnTo>
                  <a:lnTo>
                    <a:pt x="516" y="906"/>
                  </a:lnTo>
                  <a:lnTo>
                    <a:pt x="498" y="912"/>
                  </a:lnTo>
                  <a:close/>
                  <a:moveTo>
                    <a:pt x="354" y="1050"/>
                  </a:moveTo>
                  <a:lnTo>
                    <a:pt x="354" y="1038"/>
                  </a:lnTo>
                  <a:lnTo>
                    <a:pt x="372" y="1020"/>
                  </a:lnTo>
                  <a:lnTo>
                    <a:pt x="372" y="1008"/>
                  </a:lnTo>
                  <a:lnTo>
                    <a:pt x="360" y="1002"/>
                  </a:lnTo>
                  <a:lnTo>
                    <a:pt x="354" y="990"/>
                  </a:lnTo>
                  <a:lnTo>
                    <a:pt x="348" y="984"/>
                  </a:lnTo>
                  <a:lnTo>
                    <a:pt x="336" y="978"/>
                  </a:lnTo>
                  <a:lnTo>
                    <a:pt x="336" y="966"/>
                  </a:lnTo>
                  <a:lnTo>
                    <a:pt x="330" y="960"/>
                  </a:lnTo>
                  <a:lnTo>
                    <a:pt x="324" y="960"/>
                  </a:lnTo>
                  <a:lnTo>
                    <a:pt x="318" y="954"/>
                  </a:lnTo>
                  <a:lnTo>
                    <a:pt x="300" y="954"/>
                  </a:lnTo>
                  <a:lnTo>
                    <a:pt x="294" y="948"/>
                  </a:lnTo>
                  <a:lnTo>
                    <a:pt x="270" y="936"/>
                  </a:lnTo>
                  <a:lnTo>
                    <a:pt x="258" y="936"/>
                  </a:lnTo>
                  <a:lnTo>
                    <a:pt x="240" y="954"/>
                  </a:lnTo>
                  <a:lnTo>
                    <a:pt x="204" y="972"/>
                  </a:lnTo>
                  <a:lnTo>
                    <a:pt x="234" y="1026"/>
                  </a:lnTo>
                  <a:lnTo>
                    <a:pt x="252" y="1014"/>
                  </a:lnTo>
                  <a:lnTo>
                    <a:pt x="252" y="1008"/>
                  </a:lnTo>
                  <a:lnTo>
                    <a:pt x="246" y="1002"/>
                  </a:lnTo>
                  <a:lnTo>
                    <a:pt x="246" y="990"/>
                  </a:lnTo>
                  <a:lnTo>
                    <a:pt x="252" y="990"/>
                  </a:lnTo>
                  <a:lnTo>
                    <a:pt x="264" y="1002"/>
                  </a:lnTo>
                  <a:lnTo>
                    <a:pt x="270" y="1014"/>
                  </a:lnTo>
                  <a:lnTo>
                    <a:pt x="276" y="1020"/>
                  </a:lnTo>
                  <a:lnTo>
                    <a:pt x="282" y="1032"/>
                  </a:lnTo>
                  <a:lnTo>
                    <a:pt x="282" y="1068"/>
                  </a:lnTo>
                  <a:lnTo>
                    <a:pt x="264" y="1074"/>
                  </a:lnTo>
                  <a:lnTo>
                    <a:pt x="264" y="1080"/>
                  </a:lnTo>
                  <a:lnTo>
                    <a:pt x="270" y="1086"/>
                  </a:lnTo>
                  <a:lnTo>
                    <a:pt x="270" y="1104"/>
                  </a:lnTo>
                  <a:lnTo>
                    <a:pt x="276" y="1116"/>
                  </a:lnTo>
                  <a:lnTo>
                    <a:pt x="282" y="1134"/>
                  </a:lnTo>
                  <a:lnTo>
                    <a:pt x="294" y="1146"/>
                  </a:lnTo>
                  <a:lnTo>
                    <a:pt x="300" y="1146"/>
                  </a:lnTo>
                  <a:lnTo>
                    <a:pt x="306" y="1140"/>
                  </a:lnTo>
                  <a:lnTo>
                    <a:pt x="306" y="1104"/>
                  </a:lnTo>
                  <a:lnTo>
                    <a:pt x="336" y="1116"/>
                  </a:lnTo>
                  <a:lnTo>
                    <a:pt x="336" y="1140"/>
                  </a:lnTo>
                  <a:lnTo>
                    <a:pt x="342" y="1146"/>
                  </a:lnTo>
                  <a:lnTo>
                    <a:pt x="342" y="1152"/>
                  </a:lnTo>
                  <a:lnTo>
                    <a:pt x="348" y="1152"/>
                  </a:lnTo>
                  <a:lnTo>
                    <a:pt x="348" y="1140"/>
                  </a:lnTo>
                  <a:lnTo>
                    <a:pt x="360" y="1128"/>
                  </a:lnTo>
                  <a:lnTo>
                    <a:pt x="366" y="1116"/>
                  </a:lnTo>
                  <a:lnTo>
                    <a:pt x="366" y="1110"/>
                  </a:lnTo>
                  <a:lnTo>
                    <a:pt x="360" y="1104"/>
                  </a:lnTo>
                  <a:lnTo>
                    <a:pt x="360" y="1074"/>
                  </a:lnTo>
                  <a:lnTo>
                    <a:pt x="354" y="1062"/>
                  </a:lnTo>
                  <a:lnTo>
                    <a:pt x="354" y="1050"/>
                  </a:lnTo>
                  <a:close/>
                  <a:moveTo>
                    <a:pt x="264" y="1026"/>
                  </a:moveTo>
                  <a:lnTo>
                    <a:pt x="246" y="1062"/>
                  </a:lnTo>
                  <a:lnTo>
                    <a:pt x="264" y="1056"/>
                  </a:lnTo>
                  <a:lnTo>
                    <a:pt x="264" y="1026"/>
                  </a:lnTo>
                  <a:close/>
                  <a:moveTo>
                    <a:pt x="624" y="618"/>
                  </a:moveTo>
                  <a:lnTo>
                    <a:pt x="636" y="618"/>
                  </a:lnTo>
                  <a:lnTo>
                    <a:pt x="636" y="594"/>
                  </a:lnTo>
                  <a:lnTo>
                    <a:pt x="630" y="594"/>
                  </a:lnTo>
                  <a:lnTo>
                    <a:pt x="612" y="570"/>
                  </a:lnTo>
                  <a:lnTo>
                    <a:pt x="606" y="582"/>
                  </a:lnTo>
                  <a:lnTo>
                    <a:pt x="618" y="600"/>
                  </a:lnTo>
                  <a:lnTo>
                    <a:pt x="624" y="618"/>
                  </a:lnTo>
                  <a:close/>
                  <a:moveTo>
                    <a:pt x="546" y="72"/>
                  </a:moveTo>
                  <a:lnTo>
                    <a:pt x="552" y="96"/>
                  </a:lnTo>
                  <a:lnTo>
                    <a:pt x="558" y="102"/>
                  </a:lnTo>
                  <a:lnTo>
                    <a:pt x="570" y="108"/>
                  </a:lnTo>
                  <a:lnTo>
                    <a:pt x="576" y="114"/>
                  </a:lnTo>
                  <a:lnTo>
                    <a:pt x="576" y="132"/>
                  </a:lnTo>
                  <a:lnTo>
                    <a:pt x="564" y="144"/>
                  </a:lnTo>
                  <a:lnTo>
                    <a:pt x="564" y="150"/>
                  </a:lnTo>
                  <a:lnTo>
                    <a:pt x="570" y="156"/>
                  </a:lnTo>
                  <a:lnTo>
                    <a:pt x="576" y="168"/>
                  </a:lnTo>
                  <a:lnTo>
                    <a:pt x="582" y="174"/>
                  </a:lnTo>
                  <a:lnTo>
                    <a:pt x="582" y="186"/>
                  </a:lnTo>
                  <a:lnTo>
                    <a:pt x="576" y="186"/>
                  </a:lnTo>
                  <a:lnTo>
                    <a:pt x="564" y="180"/>
                  </a:lnTo>
                  <a:lnTo>
                    <a:pt x="552" y="180"/>
                  </a:lnTo>
                  <a:lnTo>
                    <a:pt x="540" y="174"/>
                  </a:lnTo>
                  <a:lnTo>
                    <a:pt x="528" y="174"/>
                  </a:lnTo>
                  <a:lnTo>
                    <a:pt x="522" y="168"/>
                  </a:lnTo>
                  <a:lnTo>
                    <a:pt x="522" y="180"/>
                  </a:lnTo>
                  <a:lnTo>
                    <a:pt x="540" y="198"/>
                  </a:lnTo>
                  <a:lnTo>
                    <a:pt x="516" y="228"/>
                  </a:lnTo>
                  <a:lnTo>
                    <a:pt x="522" y="240"/>
                  </a:lnTo>
                  <a:lnTo>
                    <a:pt x="528" y="246"/>
                  </a:lnTo>
                  <a:lnTo>
                    <a:pt x="528" y="252"/>
                  </a:lnTo>
                  <a:lnTo>
                    <a:pt x="534" y="258"/>
                  </a:lnTo>
                  <a:lnTo>
                    <a:pt x="546" y="264"/>
                  </a:lnTo>
                  <a:lnTo>
                    <a:pt x="552" y="270"/>
                  </a:lnTo>
                  <a:lnTo>
                    <a:pt x="564" y="276"/>
                  </a:lnTo>
                  <a:lnTo>
                    <a:pt x="570" y="282"/>
                  </a:lnTo>
                  <a:lnTo>
                    <a:pt x="576" y="282"/>
                  </a:lnTo>
                  <a:lnTo>
                    <a:pt x="576" y="318"/>
                  </a:lnTo>
                  <a:lnTo>
                    <a:pt x="582" y="330"/>
                  </a:lnTo>
                  <a:lnTo>
                    <a:pt x="600" y="330"/>
                  </a:lnTo>
                  <a:lnTo>
                    <a:pt x="600" y="300"/>
                  </a:lnTo>
                  <a:lnTo>
                    <a:pt x="636" y="300"/>
                  </a:lnTo>
                  <a:lnTo>
                    <a:pt x="642" y="294"/>
                  </a:lnTo>
                  <a:lnTo>
                    <a:pt x="606" y="270"/>
                  </a:lnTo>
                  <a:lnTo>
                    <a:pt x="588" y="270"/>
                  </a:lnTo>
                  <a:lnTo>
                    <a:pt x="576" y="264"/>
                  </a:lnTo>
                  <a:lnTo>
                    <a:pt x="570" y="264"/>
                  </a:lnTo>
                  <a:lnTo>
                    <a:pt x="558" y="258"/>
                  </a:lnTo>
                  <a:lnTo>
                    <a:pt x="558" y="246"/>
                  </a:lnTo>
                  <a:lnTo>
                    <a:pt x="564" y="240"/>
                  </a:lnTo>
                  <a:lnTo>
                    <a:pt x="576" y="234"/>
                  </a:lnTo>
                  <a:lnTo>
                    <a:pt x="600" y="246"/>
                  </a:lnTo>
                  <a:lnTo>
                    <a:pt x="606" y="252"/>
                  </a:lnTo>
                  <a:lnTo>
                    <a:pt x="618" y="240"/>
                  </a:lnTo>
                  <a:lnTo>
                    <a:pt x="630" y="234"/>
                  </a:lnTo>
                  <a:lnTo>
                    <a:pt x="636" y="234"/>
                  </a:lnTo>
                  <a:lnTo>
                    <a:pt x="690" y="252"/>
                  </a:lnTo>
                  <a:lnTo>
                    <a:pt x="726" y="270"/>
                  </a:lnTo>
                  <a:lnTo>
                    <a:pt x="756" y="282"/>
                  </a:lnTo>
                  <a:lnTo>
                    <a:pt x="768" y="282"/>
                  </a:lnTo>
                  <a:lnTo>
                    <a:pt x="768" y="270"/>
                  </a:lnTo>
                  <a:lnTo>
                    <a:pt x="762" y="258"/>
                  </a:lnTo>
                  <a:lnTo>
                    <a:pt x="762" y="222"/>
                  </a:lnTo>
                  <a:lnTo>
                    <a:pt x="780" y="204"/>
                  </a:lnTo>
                  <a:lnTo>
                    <a:pt x="792" y="204"/>
                  </a:lnTo>
                  <a:lnTo>
                    <a:pt x="798" y="210"/>
                  </a:lnTo>
                  <a:lnTo>
                    <a:pt x="816" y="210"/>
                  </a:lnTo>
                  <a:lnTo>
                    <a:pt x="840" y="198"/>
                  </a:lnTo>
                  <a:lnTo>
                    <a:pt x="858" y="180"/>
                  </a:lnTo>
                  <a:lnTo>
                    <a:pt x="804" y="144"/>
                  </a:lnTo>
                  <a:lnTo>
                    <a:pt x="804" y="120"/>
                  </a:lnTo>
                  <a:lnTo>
                    <a:pt x="798" y="108"/>
                  </a:lnTo>
                  <a:lnTo>
                    <a:pt x="792" y="102"/>
                  </a:lnTo>
                  <a:lnTo>
                    <a:pt x="786" y="102"/>
                  </a:lnTo>
                  <a:lnTo>
                    <a:pt x="774" y="114"/>
                  </a:lnTo>
                  <a:lnTo>
                    <a:pt x="774" y="126"/>
                  </a:lnTo>
                  <a:lnTo>
                    <a:pt x="756" y="120"/>
                  </a:lnTo>
                  <a:lnTo>
                    <a:pt x="720" y="114"/>
                  </a:lnTo>
                  <a:lnTo>
                    <a:pt x="678" y="102"/>
                  </a:lnTo>
                  <a:lnTo>
                    <a:pt x="648" y="90"/>
                  </a:lnTo>
                  <a:lnTo>
                    <a:pt x="624" y="72"/>
                  </a:lnTo>
                  <a:lnTo>
                    <a:pt x="552" y="24"/>
                  </a:lnTo>
                  <a:lnTo>
                    <a:pt x="516" y="6"/>
                  </a:lnTo>
                  <a:lnTo>
                    <a:pt x="498" y="0"/>
                  </a:lnTo>
                  <a:lnTo>
                    <a:pt x="498" y="18"/>
                  </a:lnTo>
                  <a:lnTo>
                    <a:pt x="510" y="30"/>
                  </a:lnTo>
                  <a:lnTo>
                    <a:pt x="516" y="42"/>
                  </a:lnTo>
                  <a:lnTo>
                    <a:pt x="528" y="54"/>
                  </a:lnTo>
                  <a:lnTo>
                    <a:pt x="534" y="66"/>
                  </a:lnTo>
                  <a:lnTo>
                    <a:pt x="546" y="72"/>
                  </a:lnTo>
                  <a:close/>
                  <a:moveTo>
                    <a:pt x="282" y="1458"/>
                  </a:moveTo>
                  <a:lnTo>
                    <a:pt x="306" y="1458"/>
                  </a:lnTo>
                  <a:lnTo>
                    <a:pt x="276" y="1440"/>
                  </a:lnTo>
                  <a:lnTo>
                    <a:pt x="282" y="1458"/>
                  </a:lnTo>
                  <a:close/>
                  <a:moveTo>
                    <a:pt x="300" y="1386"/>
                  </a:moveTo>
                  <a:lnTo>
                    <a:pt x="312" y="1398"/>
                  </a:lnTo>
                  <a:lnTo>
                    <a:pt x="318" y="1398"/>
                  </a:lnTo>
                  <a:lnTo>
                    <a:pt x="330" y="1386"/>
                  </a:lnTo>
                  <a:lnTo>
                    <a:pt x="336" y="1386"/>
                  </a:lnTo>
                  <a:lnTo>
                    <a:pt x="342" y="1380"/>
                  </a:lnTo>
                  <a:lnTo>
                    <a:pt x="342" y="1368"/>
                  </a:lnTo>
                  <a:lnTo>
                    <a:pt x="336" y="1362"/>
                  </a:lnTo>
                  <a:lnTo>
                    <a:pt x="318" y="1362"/>
                  </a:lnTo>
                  <a:lnTo>
                    <a:pt x="306" y="1368"/>
                  </a:lnTo>
                  <a:lnTo>
                    <a:pt x="300" y="1380"/>
                  </a:lnTo>
                  <a:lnTo>
                    <a:pt x="300" y="1386"/>
                  </a:lnTo>
                  <a:close/>
                  <a:moveTo>
                    <a:pt x="312" y="1416"/>
                  </a:moveTo>
                  <a:lnTo>
                    <a:pt x="300" y="1416"/>
                  </a:lnTo>
                  <a:lnTo>
                    <a:pt x="300" y="1428"/>
                  </a:lnTo>
                  <a:lnTo>
                    <a:pt x="318" y="1428"/>
                  </a:lnTo>
                  <a:lnTo>
                    <a:pt x="318" y="1422"/>
                  </a:lnTo>
                  <a:lnTo>
                    <a:pt x="312" y="1416"/>
                  </a:lnTo>
                  <a:close/>
                  <a:moveTo>
                    <a:pt x="336" y="1200"/>
                  </a:moveTo>
                  <a:lnTo>
                    <a:pt x="336" y="1206"/>
                  </a:lnTo>
                  <a:lnTo>
                    <a:pt x="330" y="1206"/>
                  </a:lnTo>
                  <a:lnTo>
                    <a:pt x="318" y="1212"/>
                  </a:lnTo>
                  <a:lnTo>
                    <a:pt x="342" y="1230"/>
                  </a:lnTo>
                  <a:lnTo>
                    <a:pt x="342" y="1218"/>
                  </a:lnTo>
                  <a:lnTo>
                    <a:pt x="336" y="1206"/>
                  </a:lnTo>
                  <a:lnTo>
                    <a:pt x="336" y="1200"/>
                  </a:lnTo>
                  <a:close/>
                  <a:moveTo>
                    <a:pt x="366" y="1170"/>
                  </a:moveTo>
                  <a:lnTo>
                    <a:pt x="366" y="1182"/>
                  </a:lnTo>
                  <a:lnTo>
                    <a:pt x="360" y="1194"/>
                  </a:lnTo>
                  <a:lnTo>
                    <a:pt x="378" y="1224"/>
                  </a:lnTo>
                  <a:lnTo>
                    <a:pt x="378" y="1200"/>
                  </a:lnTo>
                  <a:lnTo>
                    <a:pt x="372" y="1194"/>
                  </a:lnTo>
                  <a:lnTo>
                    <a:pt x="372" y="1176"/>
                  </a:lnTo>
                  <a:lnTo>
                    <a:pt x="366" y="1170"/>
                  </a:lnTo>
                  <a:close/>
                  <a:moveTo>
                    <a:pt x="36" y="1698"/>
                  </a:moveTo>
                  <a:lnTo>
                    <a:pt x="54" y="1698"/>
                  </a:lnTo>
                  <a:lnTo>
                    <a:pt x="60" y="1692"/>
                  </a:lnTo>
                  <a:lnTo>
                    <a:pt x="72" y="1692"/>
                  </a:lnTo>
                  <a:lnTo>
                    <a:pt x="42" y="1680"/>
                  </a:lnTo>
                  <a:lnTo>
                    <a:pt x="36" y="1686"/>
                  </a:lnTo>
                  <a:lnTo>
                    <a:pt x="36" y="1698"/>
                  </a:lnTo>
                  <a:close/>
                  <a:moveTo>
                    <a:pt x="114" y="1662"/>
                  </a:moveTo>
                  <a:lnTo>
                    <a:pt x="96" y="1632"/>
                  </a:lnTo>
                  <a:lnTo>
                    <a:pt x="96" y="1662"/>
                  </a:lnTo>
                  <a:lnTo>
                    <a:pt x="102" y="1674"/>
                  </a:lnTo>
                  <a:lnTo>
                    <a:pt x="114" y="1680"/>
                  </a:lnTo>
                  <a:lnTo>
                    <a:pt x="120" y="1680"/>
                  </a:lnTo>
                  <a:lnTo>
                    <a:pt x="126" y="1674"/>
                  </a:lnTo>
                  <a:lnTo>
                    <a:pt x="126" y="1662"/>
                  </a:lnTo>
                  <a:lnTo>
                    <a:pt x="114" y="1662"/>
                  </a:lnTo>
                  <a:close/>
                  <a:moveTo>
                    <a:pt x="12" y="1686"/>
                  </a:moveTo>
                  <a:lnTo>
                    <a:pt x="6" y="1686"/>
                  </a:lnTo>
                  <a:lnTo>
                    <a:pt x="0" y="1692"/>
                  </a:lnTo>
                  <a:lnTo>
                    <a:pt x="0" y="1704"/>
                  </a:lnTo>
                  <a:lnTo>
                    <a:pt x="6" y="1710"/>
                  </a:lnTo>
                  <a:lnTo>
                    <a:pt x="12" y="1710"/>
                  </a:lnTo>
                  <a:lnTo>
                    <a:pt x="24" y="1698"/>
                  </a:lnTo>
                  <a:lnTo>
                    <a:pt x="24" y="1686"/>
                  </a:lnTo>
                  <a:lnTo>
                    <a:pt x="12" y="1686"/>
                  </a:lnTo>
                  <a:close/>
                  <a:moveTo>
                    <a:pt x="168" y="1536"/>
                  </a:moveTo>
                  <a:lnTo>
                    <a:pt x="168" y="1542"/>
                  </a:lnTo>
                  <a:lnTo>
                    <a:pt x="180" y="1548"/>
                  </a:lnTo>
                  <a:lnTo>
                    <a:pt x="186" y="1548"/>
                  </a:lnTo>
                  <a:lnTo>
                    <a:pt x="186" y="1536"/>
                  </a:lnTo>
                  <a:lnTo>
                    <a:pt x="180" y="1530"/>
                  </a:lnTo>
                  <a:lnTo>
                    <a:pt x="168" y="1530"/>
                  </a:lnTo>
                  <a:lnTo>
                    <a:pt x="168" y="1536"/>
                  </a:lnTo>
                  <a:close/>
                  <a:moveTo>
                    <a:pt x="264" y="1494"/>
                  </a:moveTo>
                  <a:lnTo>
                    <a:pt x="252" y="1518"/>
                  </a:lnTo>
                  <a:lnTo>
                    <a:pt x="246" y="1536"/>
                  </a:lnTo>
                  <a:lnTo>
                    <a:pt x="246" y="1548"/>
                  </a:lnTo>
                  <a:lnTo>
                    <a:pt x="240" y="1554"/>
                  </a:lnTo>
                  <a:lnTo>
                    <a:pt x="240" y="1560"/>
                  </a:lnTo>
                  <a:lnTo>
                    <a:pt x="258" y="1566"/>
                  </a:lnTo>
                  <a:lnTo>
                    <a:pt x="264" y="1554"/>
                  </a:lnTo>
                  <a:lnTo>
                    <a:pt x="264" y="1548"/>
                  </a:lnTo>
                  <a:lnTo>
                    <a:pt x="270" y="1542"/>
                  </a:lnTo>
                  <a:lnTo>
                    <a:pt x="270" y="1524"/>
                  </a:lnTo>
                  <a:lnTo>
                    <a:pt x="288" y="1506"/>
                  </a:lnTo>
                  <a:lnTo>
                    <a:pt x="282" y="1500"/>
                  </a:lnTo>
                  <a:lnTo>
                    <a:pt x="282" y="1494"/>
                  </a:lnTo>
                  <a:lnTo>
                    <a:pt x="276" y="1488"/>
                  </a:lnTo>
                  <a:lnTo>
                    <a:pt x="264" y="1494"/>
                  </a:lnTo>
                  <a:close/>
                </a:path>
              </a:pathLst>
            </a:custGeom>
            <a:solidFill>
              <a:srgbClr val="2F4B3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40" name="India" descr="© INSCALE GmbH, 05.05.2010&#10;http://www.presentationload.com/">
              <a:extLst>
                <a:ext uri="{FF2B5EF4-FFF2-40B4-BE49-F238E27FC236}">
                  <a16:creationId xmlns:a16="http://schemas.microsoft.com/office/drawing/2014/main" id="{40D19A66-6CE8-4F82-B610-9C2AB42EA9BA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7661781" y="3217806"/>
              <a:ext cx="865117" cy="1059226"/>
            </a:xfrm>
            <a:custGeom>
              <a:avLst/>
              <a:gdLst>
                <a:gd name="T0" fmla="*/ 2147483647 w 1956"/>
                <a:gd name="T1" fmla="*/ 2147483647 h 2358"/>
                <a:gd name="T2" fmla="*/ 2147483647 w 1956"/>
                <a:gd name="T3" fmla="*/ 2147483647 h 2358"/>
                <a:gd name="T4" fmla="*/ 2147483647 w 1956"/>
                <a:gd name="T5" fmla="*/ 2147483647 h 2358"/>
                <a:gd name="T6" fmla="*/ 2147483647 w 1956"/>
                <a:gd name="T7" fmla="*/ 2147483647 h 2358"/>
                <a:gd name="T8" fmla="*/ 2147483647 w 1956"/>
                <a:gd name="T9" fmla="*/ 2147483647 h 2358"/>
                <a:gd name="T10" fmla="*/ 2147483647 w 1956"/>
                <a:gd name="T11" fmla="*/ 2147483647 h 2358"/>
                <a:gd name="T12" fmla="*/ 2147483647 w 1956"/>
                <a:gd name="T13" fmla="*/ 2147483647 h 2358"/>
                <a:gd name="T14" fmla="*/ 2147483647 w 1956"/>
                <a:gd name="T15" fmla="*/ 2147483647 h 2358"/>
                <a:gd name="T16" fmla="*/ 2147483647 w 1956"/>
                <a:gd name="T17" fmla="*/ 2147483647 h 2358"/>
                <a:gd name="T18" fmla="*/ 2147483647 w 1956"/>
                <a:gd name="T19" fmla="*/ 2147483647 h 2358"/>
                <a:gd name="T20" fmla="*/ 2147483647 w 1956"/>
                <a:gd name="T21" fmla="*/ 2147483647 h 2358"/>
                <a:gd name="T22" fmla="*/ 2147483647 w 1956"/>
                <a:gd name="T23" fmla="*/ 2147483647 h 2358"/>
                <a:gd name="T24" fmla="*/ 2147483647 w 1956"/>
                <a:gd name="T25" fmla="*/ 2147483647 h 2358"/>
                <a:gd name="T26" fmla="*/ 2147483647 w 1956"/>
                <a:gd name="T27" fmla="*/ 2147483647 h 2358"/>
                <a:gd name="T28" fmla="*/ 2147483647 w 1956"/>
                <a:gd name="T29" fmla="*/ 2147483647 h 2358"/>
                <a:gd name="T30" fmla="*/ 2147483647 w 1956"/>
                <a:gd name="T31" fmla="*/ 2147483647 h 2358"/>
                <a:gd name="T32" fmla="*/ 2147483647 w 1956"/>
                <a:gd name="T33" fmla="*/ 2147483647 h 2358"/>
                <a:gd name="T34" fmla="*/ 2147483647 w 1956"/>
                <a:gd name="T35" fmla="*/ 2147483647 h 2358"/>
                <a:gd name="T36" fmla="*/ 2147483647 w 1956"/>
                <a:gd name="T37" fmla="*/ 2147483647 h 2358"/>
                <a:gd name="T38" fmla="*/ 2147483647 w 1956"/>
                <a:gd name="T39" fmla="*/ 2147483647 h 2358"/>
                <a:gd name="T40" fmla="*/ 2147483647 w 1956"/>
                <a:gd name="T41" fmla="*/ 2147483647 h 2358"/>
                <a:gd name="T42" fmla="*/ 2147483647 w 1956"/>
                <a:gd name="T43" fmla="*/ 2147483647 h 2358"/>
                <a:gd name="T44" fmla="*/ 2147483647 w 1956"/>
                <a:gd name="T45" fmla="*/ 2147483647 h 2358"/>
                <a:gd name="T46" fmla="*/ 2147483647 w 1956"/>
                <a:gd name="T47" fmla="*/ 2147483647 h 2358"/>
                <a:gd name="T48" fmla="*/ 2147483647 w 1956"/>
                <a:gd name="T49" fmla="*/ 2147483647 h 2358"/>
                <a:gd name="T50" fmla="*/ 2147483647 w 1956"/>
                <a:gd name="T51" fmla="*/ 2147483647 h 2358"/>
                <a:gd name="T52" fmla="*/ 2147483647 w 1956"/>
                <a:gd name="T53" fmla="*/ 2147483647 h 2358"/>
                <a:gd name="T54" fmla="*/ 2147483647 w 1956"/>
                <a:gd name="T55" fmla="*/ 2147483647 h 2358"/>
                <a:gd name="T56" fmla="*/ 2147483647 w 1956"/>
                <a:gd name="T57" fmla="*/ 2147483647 h 2358"/>
                <a:gd name="T58" fmla="*/ 2147483647 w 1956"/>
                <a:gd name="T59" fmla="*/ 2147483647 h 2358"/>
                <a:gd name="T60" fmla="*/ 2147483647 w 1956"/>
                <a:gd name="T61" fmla="*/ 2147483647 h 2358"/>
                <a:gd name="T62" fmla="*/ 2147483647 w 1956"/>
                <a:gd name="T63" fmla="*/ 2147483647 h 2358"/>
                <a:gd name="T64" fmla="*/ 2147483647 w 1956"/>
                <a:gd name="T65" fmla="*/ 2147483647 h 2358"/>
                <a:gd name="T66" fmla="*/ 2147483647 w 1956"/>
                <a:gd name="T67" fmla="*/ 2147483647 h 2358"/>
                <a:gd name="T68" fmla="*/ 2147483647 w 1956"/>
                <a:gd name="T69" fmla="*/ 2147483647 h 2358"/>
                <a:gd name="T70" fmla="*/ 2147483647 w 1956"/>
                <a:gd name="T71" fmla="*/ 2147483647 h 2358"/>
                <a:gd name="T72" fmla="*/ 2147483647 w 1956"/>
                <a:gd name="T73" fmla="*/ 2147483647 h 2358"/>
                <a:gd name="T74" fmla="*/ 2147483647 w 1956"/>
                <a:gd name="T75" fmla="*/ 2147483647 h 2358"/>
                <a:gd name="T76" fmla="*/ 2147483647 w 1956"/>
                <a:gd name="T77" fmla="*/ 2147483647 h 2358"/>
                <a:gd name="T78" fmla="*/ 2147483647 w 1956"/>
                <a:gd name="T79" fmla="*/ 2147483647 h 2358"/>
                <a:gd name="T80" fmla="*/ 2147483647 w 1956"/>
                <a:gd name="T81" fmla="*/ 2147483647 h 2358"/>
                <a:gd name="T82" fmla="*/ 2147483647 w 1956"/>
                <a:gd name="T83" fmla="*/ 2147483647 h 2358"/>
                <a:gd name="T84" fmla="*/ 2147483647 w 1956"/>
                <a:gd name="T85" fmla="*/ 2147483647 h 2358"/>
                <a:gd name="T86" fmla="*/ 2147483647 w 1956"/>
                <a:gd name="T87" fmla="*/ 2147483647 h 2358"/>
                <a:gd name="T88" fmla="*/ 2147483647 w 1956"/>
                <a:gd name="T89" fmla="*/ 2147483647 h 2358"/>
                <a:gd name="T90" fmla="*/ 2147483647 w 1956"/>
                <a:gd name="T91" fmla="*/ 2147483647 h 2358"/>
                <a:gd name="T92" fmla="*/ 2147483647 w 1956"/>
                <a:gd name="T93" fmla="*/ 2147483647 h 2358"/>
                <a:gd name="T94" fmla="*/ 2147483647 w 1956"/>
                <a:gd name="T95" fmla="*/ 2147483647 h 2358"/>
                <a:gd name="T96" fmla="*/ 2147483647 w 1956"/>
                <a:gd name="T97" fmla="*/ 2147483647 h 2358"/>
                <a:gd name="T98" fmla="*/ 2147483647 w 1956"/>
                <a:gd name="T99" fmla="*/ 2147483647 h 2358"/>
                <a:gd name="T100" fmla="*/ 2147483647 w 1956"/>
                <a:gd name="T101" fmla="*/ 2147483647 h 2358"/>
                <a:gd name="T102" fmla="*/ 2147483647 w 1956"/>
                <a:gd name="T103" fmla="*/ 2147483647 h 2358"/>
                <a:gd name="T104" fmla="*/ 2147483647 w 1956"/>
                <a:gd name="T105" fmla="*/ 2147483647 h 2358"/>
                <a:gd name="T106" fmla="*/ 2147483647 w 1956"/>
                <a:gd name="T107" fmla="*/ 2147483647 h 2358"/>
                <a:gd name="T108" fmla="*/ 2147483647 w 1956"/>
                <a:gd name="T109" fmla="*/ 2147483647 h 2358"/>
                <a:gd name="T110" fmla="*/ 2147483647 w 1956"/>
                <a:gd name="T111" fmla="*/ 2147483647 h 2358"/>
                <a:gd name="T112" fmla="*/ 2147483647 w 1956"/>
                <a:gd name="T113" fmla="*/ 2147483647 h 2358"/>
                <a:gd name="T114" fmla="*/ 2147483647 w 1956"/>
                <a:gd name="T115" fmla="*/ 2147483647 h 2358"/>
                <a:gd name="T116" fmla="*/ 2147483647 w 1956"/>
                <a:gd name="T117" fmla="*/ 2147483647 h 2358"/>
                <a:gd name="T118" fmla="*/ 2147483647 w 1956"/>
                <a:gd name="T119" fmla="*/ 2147483647 h 2358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956"/>
                <a:gd name="T181" fmla="*/ 0 h 2358"/>
                <a:gd name="T182" fmla="*/ 1956 w 1956"/>
                <a:gd name="T183" fmla="*/ 2358 h 2358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956" h="2358">
                  <a:moveTo>
                    <a:pt x="1806" y="1788"/>
                  </a:moveTo>
                  <a:lnTo>
                    <a:pt x="1794" y="1800"/>
                  </a:lnTo>
                  <a:lnTo>
                    <a:pt x="1782" y="1824"/>
                  </a:lnTo>
                  <a:lnTo>
                    <a:pt x="1782" y="1884"/>
                  </a:lnTo>
                  <a:lnTo>
                    <a:pt x="1788" y="1980"/>
                  </a:lnTo>
                  <a:lnTo>
                    <a:pt x="1800" y="1950"/>
                  </a:lnTo>
                  <a:lnTo>
                    <a:pt x="1800" y="1848"/>
                  </a:lnTo>
                  <a:lnTo>
                    <a:pt x="1806" y="1836"/>
                  </a:lnTo>
                  <a:lnTo>
                    <a:pt x="1806" y="1830"/>
                  </a:lnTo>
                  <a:lnTo>
                    <a:pt x="1812" y="1818"/>
                  </a:lnTo>
                  <a:lnTo>
                    <a:pt x="1812" y="1806"/>
                  </a:lnTo>
                  <a:lnTo>
                    <a:pt x="1818" y="1800"/>
                  </a:lnTo>
                  <a:lnTo>
                    <a:pt x="1812" y="1788"/>
                  </a:lnTo>
                  <a:lnTo>
                    <a:pt x="1806" y="1788"/>
                  </a:lnTo>
                  <a:close/>
                  <a:moveTo>
                    <a:pt x="1794" y="2028"/>
                  </a:moveTo>
                  <a:lnTo>
                    <a:pt x="1788" y="2028"/>
                  </a:lnTo>
                  <a:lnTo>
                    <a:pt x="1782" y="2040"/>
                  </a:lnTo>
                  <a:lnTo>
                    <a:pt x="1782" y="2046"/>
                  </a:lnTo>
                  <a:lnTo>
                    <a:pt x="1788" y="2058"/>
                  </a:lnTo>
                  <a:lnTo>
                    <a:pt x="1788" y="2064"/>
                  </a:lnTo>
                  <a:lnTo>
                    <a:pt x="1794" y="2076"/>
                  </a:lnTo>
                  <a:lnTo>
                    <a:pt x="1800" y="2064"/>
                  </a:lnTo>
                  <a:lnTo>
                    <a:pt x="1800" y="2028"/>
                  </a:lnTo>
                  <a:lnTo>
                    <a:pt x="1794" y="2028"/>
                  </a:lnTo>
                  <a:close/>
                  <a:moveTo>
                    <a:pt x="1890" y="2310"/>
                  </a:moveTo>
                  <a:lnTo>
                    <a:pt x="1884" y="2316"/>
                  </a:lnTo>
                  <a:lnTo>
                    <a:pt x="1884" y="2334"/>
                  </a:lnTo>
                  <a:lnTo>
                    <a:pt x="1890" y="2346"/>
                  </a:lnTo>
                  <a:lnTo>
                    <a:pt x="1896" y="2352"/>
                  </a:lnTo>
                  <a:lnTo>
                    <a:pt x="1908" y="2358"/>
                  </a:lnTo>
                  <a:lnTo>
                    <a:pt x="1908" y="2346"/>
                  </a:lnTo>
                  <a:lnTo>
                    <a:pt x="1902" y="2334"/>
                  </a:lnTo>
                  <a:lnTo>
                    <a:pt x="1902" y="2322"/>
                  </a:lnTo>
                  <a:lnTo>
                    <a:pt x="1896" y="2310"/>
                  </a:lnTo>
                  <a:lnTo>
                    <a:pt x="1890" y="2310"/>
                  </a:lnTo>
                  <a:close/>
                  <a:moveTo>
                    <a:pt x="1920" y="672"/>
                  </a:moveTo>
                  <a:lnTo>
                    <a:pt x="1932" y="660"/>
                  </a:lnTo>
                  <a:lnTo>
                    <a:pt x="1944" y="654"/>
                  </a:lnTo>
                  <a:lnTo>
                    <a:pt x="1950" y="648"/>
                  </a:lnTo>
                  <a:lnTo>
                    <a:pt x="1956" y="648"/>
                  </a:lnTo>
                  <a:lnTo>
                    <a:pt x="1956" y="618"/>
                  </a:lnTo>
                  <a:lnTo>
                    <a:pt x="1950" y="618"/>
                  </a:lnTo>
                  <a:lnTo>
                    <a:pt x="1944" y="612"/>
                  </a:lnTo>
                  <a:lnTo>
                    <a:pt x="1878" y="612"/>
                  </a:lnTo>
                  <a:lnTo>
                    <a:pt x="1878" y="606"/>
                  </a:lnTo>
                  <a:lnTo>
                    <a:pt x="1890" y="594"/>
                  </a:lnTo>
                  <a:lnTo>
                    <a:pt x="1896" y="594"/>
                  </a:lnTo>
                  <a:lnTo>
                    <a:pt x="1878" y="564"/>
                  </a:lnTo>
                  <a:lnTo>
                    <a:pt x="1848" y="564"/>
                  </a:lnTo>
                  <a:lnTo>
                    <a:pt x="1842" y="558"/>
                  </a:lnTo>
                  <a:lnTo>
                    <a:pt x="1848" y="558"/>
                  </a:lnTo>
                  <a:lnTo>
                    <a:pt x="1860" y="546"/>
                  </a:lnTo>
                  <a:lnTo>
                    <a:pt x="1854" y="540"/>
                  </a:lnTo>
                  <a:lnTo>
                    <a:pt x="1818" y="522"/>
                  </a:lnTo>
                  <a:lnTo>
                    <a:pt x="1806" y="534"/>
                  </a:lnTo>
                  <a:lnTo>
                    <a:pt x="1806" y="558"/>
                  </a:lnTo>
                  <a:lnTo>
                    <a:pt x="1788" y="558"/>
                  </a:lnTo>
                  <a:lnTo>
                    <a:pt x="1770" y="546"/>
                  </a:lnTo>
                  <a:lnTo>
                    <a:pt x="1758" y="540"/>
                  </a:lnTo>
                  <a:lnTo>
                    <a:pt x="1740" y="540"/>
                  </a:lnTo>
                  <a:lnTo>
                    <a:pt x="1728" y="552"/>
                  </a:lnTo>
                  <a:lnTo>
                    <a:pt x="1716" y="558"/>
                  </a:lnTo>
                  <a:lnTo>
                    <a:pt x="1692" y="582"/>
                  </a:lnTo>
                  <a:lnTo>
                    <a:pt x="1656" y="582"/>
                  </a:lnTo>
                  <a:lnTo>
                    <a:pt x="1656" y="588"/>
                  </a:lnTo>
                  <a:lnTo>
                    <a:pt x="1662" y="594"/>
                  </a:lnTo>
                  <a:lnTo>
                    <a:pt x="1662" y="618"/>
                  </a:lnTo>
                  <a:lnTo>
                    <a:pt x="1656" y="624"/>
                  </a:lnTo>
                  <a:lnTo>
                    <a:pt x="1626" y="624"/>
                  </a:lnTo>
                  <a:lnTo>
                    <a:pt x="1632" y="636"/>
                  </a:lnTo>
                  <a:lnTo>
                    <a:pt x="1632" y="654"/>
                  </a:lnTo>
                  <a:lnTo>
                    <a:pt x="1620" y="666"/>
                  </a:lnTo>
                  <a:lnTo>
                    <a:pt x="1566" y="666"/>
                  </a:lnTo>
                  <a:lnTo>
                    <a:pt x="1566" y="684"/>
                  </a:lnTo>
                  <a:lnTo>
                    <a:pt x="1572" y="690"/>
                  </a:lnTo>
                  <a:lnTo>
                    <a:pt x="1596" y="690"/>
                  </a:lnTo>
                  <a:lnTo>
                    <a:pt x="1596" y="714"/>
                  </a:lnTo>
                  <a:lnTo>
                    <a:pt x="1608" y="726"/>
                  </a:lnTo>
                  <a:lnTo>
                    <a:pt x="1608" y="732"/>
                  </a:lnTo>
                  <a:lnTo>
                    <a:pt x="1584" y="744"/>
                  </a:lnTo>
                  <a:lnTo>
                    <a:pt x="1572" y="744"/>
                  </a:lnTo>
                  <a:lnTo>
                    <a:pt x="1566" y="738"/>
                  </a:lnTo>
                  <a:lnTo>
                    <a:pt x="1554" y="738"/>
                  </a:lnTo>
                  <a:lnTo>
                    <a:pt x="1542" y="744"/>
                  </a:lnTo>
                  <a:lnTo>
                    <a:pt x="1512" y="744"/>
                  </a:lnTo>
                  <a:lnTo>
                    <a:pt x="1500" y="738"/>
                  </a:lnTo>
                  <a:lnTo>
                    <a:pt x="1482" y="738"/>
                  </a:lnTo>
                  <a:lnTo>
                    <a:pt x="1476" y="744"/>
                  </a:lnTo>
                  <a:lnTo>
                    <a:pt x="1464" y="750"/>
                  </a:lnTo>
                  <a:lnTo>
                    <a:pt x="1440" y="750"/>
                  </a:lnTo>
                  <a:lnTo>
                    <a:pt x="1428" y="738"/>
                  </a:lnTo>
                  <a:lnTo>
                    <a:pt x="1428" y="732"/>
                  </a:lnTo>
                  <a:lnTo>
                    <a:pt x="1428" y="738"/>
                  </a:lnTo>
                  <a:lnTo>
                    <a:pt x="1416" y="738"/>
                  </a:lnTo>
                  <a:lnTo>
                    <a:pt x="1392" y="726"/>
                  </a:lnTo>
                  <a:lnTo>
                    <a:pt x="1374" y="708"/>
                  </a:lnTo>
                  <a:lnTo>
                    <a:pt x="1374" y="696"/>
                  </a:lnTo>
                  <a:lnTo>
                    <a:pt x="1380" y="696"/>
                  </a:lnTo>
                  <a:lnTo>
                    <a:pt x="1374" y="696"/>
                  </a:lnTo>
                  <a:lnTo>
                    <a:pt x="1368" y="690"/>
                  </a:lnTo>
                  <a:lnTo>
                    <a:pt x="1368" y="642"/>
                  </a:lnTo>
                  <a:lnTo>
                    <a:pt x="1362" y="636"/>
                  </a:lnTo>
                  <a:lnTo>
                    <a:pt x="1350" y="630"/>
                  </a:lnTo>
                  <a:lnTo>
                    <a:pt x="1338" y="630"/>
                  </a:lnTo>
                  <a:lnTo>
                    <a:pt x="1326" y="642"/>
                  </a:lnTo>
                  <a:lnTo>
                    <a:pt x="1314" y="648"/>
                  </a:lnTo>
                  <a:lnTo>
                    <a:pt x="1326" y="666"/>
                  </a:lnTo>
                  <a:lnTo>
                    <a:pt x="1326" y="714"/>
                  </a:lnTo>
                  <a:lnTo>
                    <a:pt x="1338" y="738"/>
                  </a:lnTo>
                  <a:lnTo>
                    <a:pt x="1338" y="774"/>
                  </a:lnTo>
                  <a:lnTo>
                    <a:pt x="1272" y="774"/>
                  </a:lnTo>
                  <a:lnTo>
                    <a:pt x="1272" y="762"/>
                  </a:lnTo>
                  <a:lnTo>
                    <a:pt x="1266" y="756"/>
                  </a:lnTo>
                  <a:lnTo>
                    <a:pt x="1260" y="756"/>
                  </a:lnTo>
                  <a:lnTo>
                    <a:pt x="1248" y="762"/>
                  </a:lnTo>
                  <a:lnTo>
                    <a:pt x="1242" y="774"/>
                  </a:lnTo>
                  <a:lnTo>
                    <a:pt x="1236" y="762"/>
                  </a:lnTo>
                  <a:lnTo>
                    <a:pt x="1224" y="756"/>
                  </a:lnTo>
                  <a:lnTo>
                    <a:pt x="1206" y="750"/>
                  </a:lnTo>
                  <a:lnTo>
                    <a:pt x="1188" y="750"/>
                  </a:lnTo>
                  <a:lnTo>
                    <a:pt x="1182" y="756"/>
                  </a:lnTo>
                  <a:lnTo>
                    <a:pt x="1152" y="738"/>
                  </a:lnTo>
                  <a:lnTo>
                    <a:pt x="1134" y="750"/>
                  </a:lnTo>
                  <a:lnTo>
                    <a:pt x="1080" y="696"/>
                  </a:lnTo>
                  <a:lnTo>
                    <a:pt x="1056" y="696"/>
                  </a:lnTo>
                  <a:lnTo>
                    <a:pt x="1056" y="690"/>
                  </a:lnTo>
                  <a:lnTo>
                    <a:pt x="1044" y="678"/>
                  </a:lnTo>
                  <a:lnTo>
                    <a:pt x="1038" y="678"/>
                  </a:lnTo>
                  <a:lnTo>
                    <a:pt x="1032" y="684"/>
                  </a:lnTo>
                  <a:lnTo>
                    <a:pt x="1032" y="702"/>
                  </a:lnTo>
                  <a:lnTo>
                    <a:pt x="1032" y="696"/>
                  </a:lnTo>
                  <a:lnTo>
                    <a:pt x="1026" y="690"/>
                  </a:lnTo>
                  <a:lnTo>
                    <a:pt x="1008" y="690"/>
                  </a:lnTo>
                  <a:lnTo>
                    <a:pt x="996" y="702"/>
                  </a:lnTo>
                  <a:lnTo>
                    <a:pt x="990" y="690"/>
                  </a:lnTo>
                  <a:lnTo>
                    <a:pt x="984" y="684"/>
                  </a:lnTo>
                  <a:lnTo>
                    <a:pt x="960" y="684"/>
                  </a:lnTo>
                  <a:lnTo>
                    <a:pt x="954" y="678"/>
                  </a:lnTo>
                  <a:lnTo>
                    <a:pt x="954" y="666"/>
                  </a:lnTo>
                  <a:lnTo>
                    <a:pt x="942" y="666"/>
                  </a:lnTo>
                  <a:lnTo>
                    <a:pt x="936" y="672"/>
                  </a:lnTo>
                  <a:lnTo>
                    <a:pt x="918" y="672"/>
                  </a:lnTo>
                  <a:lnTo>
                    <a:pt x="912" y="666"/>
                  </a:lnTo>
                  <a:lnTo>
                    <a:pt x="906" y="654"/>
                  </a:lnTo>
                  <a:lnTo>
                    <a:pt x="900" y="648"/>
                  </a:lnTo>
                  <a:lnTo>
                    <a:pt x="888" y="648"/>
                  </a:lnTo>
                  <a:lnTo>
                    <a:pt x="846" y="630"/>
                  </a:lnTo>
                  <a:lnTo>
                    <a:pt x="834" y="612"/>
                  </a:lnTo>
                  <a:lnTo>
                    <a:pt x="810" y="612"/>
                  </a:lnTo>
                  <a:lnTo>
                    <a:pt x="792" y="588"/>
                  </a:lnTo>
                  <a:lnTo>
                    <a:pt x="780" y="594"/>
                  </a:lnTo>
                  <a:lnTo>
                    <a:pt x="750" y="564"/>
                  </a:lnTo>
                  <a:lnTo>
                    <a:pt x="750" y="552"/>
                  </a:lnTo>
                  <a:lnTo>
                    <a:pt x="762" y="540"/>
                  </a:lnTo>
                  <a:lnTo>
                    <a:pt x="768" y="540"/>
                  </a:lnTo>
                  <a:lnTo>
                    <a:pt x="756" y="528"/>
                  </a:lnTo>
                  <a:lnTo>
                    <a:pt x="756" y="522"/>
                  </a:lnTo>
                  <a:lnTo>
                    <a:pt x="762" y="516"/>
                  </a:lnTo>
                  <a:lnTo>
                    <a:pt x="756" y="504"/>
                  </a:lnTo>
                  <a:lnTo>
                    <a:pt x="780" y="480"/>
                  </a:lnTo>
                  <a:lnTo>
                    <a:pt x="786" y="456"/>
                  </a:lnTo>
                  <a:lnTo>
                    <a:pt x="762" y="438"/>
                  </a:lnTo>
                  <a:lnTo>
                    <a:pt x="750" y="438"/>
                  </a:lnTo>
                  <a:lnTo>
                    <a:pt x="738" y="432"/>
                  </a:lnTo>
                  <a:lnTo>
                    <a:pt x="738" y="414"/>
                  </a:lnTo>
                  <a:lnTo>
                    <a:pt x="720" y="420"/>
                  </a:lnTo>
                  <a:lnTo>
                    <a:pt x="702" y="402"/>
                  </a:lnTo>
                  <a:lnTo>
                    <a:pt x="696" y="402"/>
                  </a:lnTo>
                  <a:lnTo>
                    <a:pt x="690" y="396"/>
                  </a:lnTo>
                  <a:lnTo>
                    <a:pt x="678" y="396"/>
                  </a:lnTo>
                  <a:lnTo>
                    <a:pt x="666" y="390"/>
                  </a:lnTo>
                  <a:lnTo>
                    <a:pt x="654" y="378"/>
                  </a:lnTo>
                  <a:lnTo>
                    <a:pt x="648" y="366"/>
                  </a:lnTo>
                  <a:lnTo>
                    <a:pt x="618" y="366"/>
                  </a:lnTo>
                  <a:lnTo>
                    <a:pt x="612" y="360"/>
                  </a:lnTo>
                  <a:lnTo>
                    <a:pt x="612" y="342"/>
                  </a:lnTo>
                  <a:lnTo>
                    <a:pt x="618" y="336"/>
                  </a:lnTo>
                  <a:lnTo>
                    <a:pt x="618" y="324"/>
                  </a:lnTo>
                  <a:lnTo>
                    <a:pt x="612" y="324"/>
                  </a:lnTo>
                  <a:lnTo>
                    <a:pt x="600" y="312"/>
                  </a:lnTo>
                  <a:lnTo>
                    <a:pt x="594" y="300"/>
                  </a:lnTo>
                  <a:lnTo>
                    <a:pt x="588" y="294"/>
                  </a:lnTo>
                  <a:lnTo>
                    <a:pt x="588" y="276"/>
                  </a:lnTo>
                  <a:lnTo>
                    <a:pt x="594" y="276"/>
                  </a:lnTo>
                  <a:lnTo>
                    <a:pt x="600" y="270"/>
                  </a:lnTo>
                  <a:lnTo>
                    <a:pt x="612" y="270"/>
                  </a:lnTo>
                  <a:lnTo>
                    <a:pt x="612" y="288"/>
                  </a:lnTo>
                  <a:lnTo>
                    <a:pt x="624" y="300"/>
                  </a:lnTo>
                  <a:lnTo>
                    <a:pt x="636" y="282"/>
                  </a:lnTo>
                  <a:lnTo>
                    <a:pt x="642" y="282"/>
                  </a:lnTo>
                  <a:lnTo>
                    <a:pt x="648" y="276"/>
                  </a:lnTo>
                  <a:lnTo>
                    <a:pt x="660" y="270"/>
                  </a:lnTo>
                  <a:lnTo>
                    <a:pt x="660" y="258"/>
                  </a:lnTo>
                  <a:lnTo>
                    <a:pt x="642" y="240"/>
                  </a:lnTo>
                  <a:lnTo>
                    <a:pt x="636" y="228"/>
                  </a:lnTo>
                  <a:lnTo>
                    <a:pt x="630" y="222"/>
                  </a:lnTo>
                  <a:lnTo>
                    <a:pt x="618" y="222"/>
                  </a:lnTo>
                  <a:lnTo>
                    <a:pt x="594" y="210"/>
                  </a:lnTo>
                  <a:lnTo>
                    <a:pt x="594" y="186"/>
                  </a:lnTo>
                  <a:lnTo>
                    <a:pt x="612" y="180"/>
                  </a:lnTo>
                  <a:lnTo>
                    <a:pt x="594" y="156"/>
                  </a:lnTo>
                  <a:lnTo>
                    <a:pt x="624" y="156"/>
                  </a:lnTo>
                  <a:lnTo>
                    <a:pt x="636" y="150"/>
                  </a:lnTo>
                  <a:lnTo>
                    <a:pt x="642" y="138"/>
                  </a:lnTo>
                  <a:lnTo>
                    <a:pt x="642" y="114"/>
                  </a:lnTo>
                  <a:lnTo>
                    <a:pt x="636" y="108"/>
                  </a:lnTo>
                  <a:lnTo>
                    <a:pt x="636" y="102"/>
                  </a:lnTo>
                  <a:lnTo>
                    <a:pt x="654" y="102"/>
                  </a:lnTo>
                  <a:lnTo>
                    <a:pt x="660" y="96"/>
                  </a:lnTo>
                  <a:lnTo>
                    <a:pt x="660" y="36"/>
                  </a:lnTo>
                  <a:lnTo>
                    <a:pt x="618" y="36"/>
                  </a:lnTo>
                  <a:lnTo>
                    <a:pt x="594" y="12"/>
                  </a:lnTo>
                  <a:lnTo>
                    <a:pt x="576" y="0"/>
                  </a:lnTo>
                  <a:lnTo>
                    <a:pt x="564" y="0"/>
                  </a:lnTo>
                  <a:lnTo>
                    <a:pt x="540" y="12"/>
                  </a:lnTo>
                  <a:lnTo>
                    <a:pt x="522" y="18"/>
                  </a:lnTo>
                  <a:lnTo>
                    <a:pt x="516" y="30"/>
                  </a:lnTo>
                  <a:lnTo>
                    <a:pt x="504" y="36"/>
                  </a:lnTo>
                  <a:lnTo>
                    <a:pt x="480" y="36"/>
                  </a:lnTo>
                  <a:lnTo>
                    <a:pt x="456" y="72"/>
                  </a:lnTo>
                  <a:lnTo>
                    <a:pt x="432" y="78"/>
                  </a:lnTo>
                  <a:lnTo>
                    <a:pt x="432" y="96"/>
                  </a:lnTo>
                  <a:lnTo>
                    <a:pt x="408" y="96"/>
                  </a:lnTo>
                  <a:lnTo>
                    <a:pt x="402" y="102"/>
                  </a:lnTo>
                  <a:lnTo>
                    <a:pt x="396" y="96"/>
                  </a:lnTo>
                  <a:lnTo>
                    <a:pt x="390" y="102"/>
                  </a:lnTo>
                  <a:lnTo>
                    <a:pt x="378" y="108"/>
                  </a:lnTo>
                  <a:lnTo>
                    <a:pt x="372" y="114"/>
                  </a:lnTo>
                  <a:lnTo>
                    <a:pt x="360" y="120"/>
                  </a:lnTo>
                  <a:lnTo>
                    <a:pt x="348" y="120"/>
                  </a:lnTo>
                  <a:lnTo>
                    <a:pt x="348" y="108"/>
                  </a:lnTo>
                  <a:lnTo>
                    <a:pt x="342" y="102"/>
                  </a:lnTo>
                  <a:lnTo>
                    <a:pt x="324" y="102"/>
                  </a:lnTo>
                  <a:lnTo>
                    <a:pt x="306" y="96"/>
                  </a:lnTo>
                  <a:lnTo>
                    <a:pt x="264" y="96"/>
                  </a:lnTo>
                  <a:lnTo>
                    <a:pt x="240" y="108"/>
                  </a:lnTo>
                  <a:lnTo>
                    <a:pt x="234" y="120"/>
                  </a:lnTo>
                  <a:lnTo>
                    <a:pt x="234" y="126"/>
                  </a:lnTo>
                  <a:lnTo>
                    <a:pt x="258" y="144"/>
                  </a:lnTo>
                  <a:lnTo>
                    <a:pt x="252" y="156"/>
                  </a:lnTo>
                  <a:lnTo>
                    <a:pt x="282" y="162"/>
                  </a:lnTo>
                  <a:lnTo>
                    <a:pt x="276" y="168"/>
                  </a:lnTo>
                  <a:lnTo>
                    <a:pt x="270" y="180"/>
                  </a:lnTo>
                  <a:lnTo>
                    <a:pt x="264" y="186"/>
                  </a:lnTo>
                  <a:lnTo>
                    <a:pt x="264" y="192"/>
                  </a:lnTo>
                  <a:lnTo>
                    <a:pt x="276" y="204"/>
                  </a:lnTo>
                  <a:lnTo>
                    <a:pt x="282" y="204"/>
                  </a:lnTo>
                  <a:lnTo>
                    <a:pt x="282" y="210"/>
                  </a:lnTo>
                  <a:lnTo>
                    <a:pt x="276" y="222"/>
                  </a:lnTo>
                  <a:lnTo>
                    <a:pt x="276" y="234"/>
                  </a:lnTo>
                  <a:lnTo>
                    <a:pt x="294" y="234"/>
                  </a:lnTo>
                  <a:lnTo>
                    <a:pt x="306" y="252"/>
                  </a:lnTo>
                  <a:lnTo>
                    <a:pt x="324" y="252"/>
                  </a:lnTo>
                  <a:lnTo>
                    <a:pt x="330" y="288"/>
                  </a:lnTo>
                  <a:lnTo>
                    <a:pt x="366" y="288"/>
                  </a:lnTo>
                  <a:lnTo>
                    <a:pt x="378" y="294"/>
                  </a:lnTo>
                  <a:lnTo>
                    <a:pt x="384" y="300"/>
                  </a:lnTo>
                  <a:lnTo>
                    <a:pt x="384" y="306"/>
                  </a:lnTo>
                  <a:lnTo>
                    <a:pt x="378" y="312"/>
                  </a:lnTo>
                  <a:lnTo>
                    <a:pt x="354" y="324"/>
                  </a:lnTo>
                  <a:lnTo>
                    <a:pt x="342" y="324"/>
                  </a:lnTo>
                  <a:lnTo>
                    <a:pt x="336" y="330"/>
                  </a:lnTo>
                  <a:lnTo>
                    <a:pt x="336" y="366"/>
                  </a:lnTo>
                  <a:lnTo>
                    <a:pt x="342" y="378"/>
                  </a:lnTo>
                  <a:lnTo>
                    <a:pt x="354" y="390"/>
                  </a:lnTo>
                  <a:lnTo>
                    <a:pt x="354" y="396"/>
                  </a:lnTo>
                  <a:lnTo>
                    <a:pt x="324" y="414"/>
                  </a:lnTo>
                  <a:lnTo>
                    <a:pt x="300" y="450"/>
                  </a:lnTo>
                  <a:lnTo>
                    <a:pt x="318" y="474"/>
                  </a:lnTo>
                  <a:lnTo>
                    <a:pt x="306" y="474"/>
                  </a:lnTo>
                  <a:lnTo>
                    <a:pt x="300" y="480"/>
                  </a:lnTo>
                  <a:lnTo>
                    <a:pt x="288" y="486"/>
                  </a:lnTo>
                  <a:lnTo>
                    <a:pt x="282" y="492"/>
                  </a:lnTo>
                  <a:lnTo>
                    <a:pt x="282" y="504"/>
                  </a:lnTo>
                  <a:lnTo>
                    <a:pt x="276" y="522"/>
                  </a:lnTo>
                  <a:lnTo>
                    <a:pt x="276" y="534"/>
                  </a:lnTo>
                  <a:lnTo>
                    <a:pt x="270" y="552"/>
                  </a:lnTo>
                  <a:lnTo>
                    <a:pt x="258" y="564"/>
                  </a:lnTo>
                  <a:lnTo>
                    <a:pt x="234" y="576"/>
                  </a:lnTo>
                  <a:lnTo>
                    <a:pt x="228" y="582"/>
                  </a:lnTo>
                  <a:lnTo>
                    <a:pt x="228" y="588"/>
                  </a:lnTo>
                  <a:lnTo>
                    <a:pt x="222" y="594"/>
                  </a:lnTo>
                  <a:lnTo>
                    <a:pt x="222" y="612"/>
                  </a:lnTo>
                  <a:lnTo>
                    <a:pt x="204" y="624"/>
                  </a:lnTo>
                  <a:lnTo>
                    <a:pt x="204" y="630"/>
                  </a:lnTo>
                  <a:lnTo>
                    <a:pt x="198" y="636"/>
                  </a:lnTo>
                  <a:lnTo>
                    <a:pt x="192" y="648"/>
                  </a:lnTo>
                  <a:lnTo>
                    <a:pt x="186" y="654"/>
                  </a:lnTo>
                  <a:lnTo>
                    <a:pt x="168" y="654"/>
                  </a:lnTo>
                  <a:lnTo>
                    <a:pt x="162" y="648"/>
                  </a:lnTo>
                  <a:lnTo>
                    <a:pt x="156" y="654"/>
                  </a:lnTo>
                  <a:lnTo>
                    <a:pt x="132" y="666"/>
                  </a:lnTo>
                  <a:lnTo>
                    <a:pt x="126" y="666"/>
                  </a:lnTo>
                  <a:lnTo>
                    <a:pt x="120" y="660"/>
                  </a:lnTo>
                  <a:lnTo>
                    <a:pt x="120" y="648"/>
                  </a:lnTo>
                  <a:lnTo>
                    <a:pt x="114" y="642"/>
                  </a:lnTo>
                  <a:lnTo>
                    <a:pt x="108" y="642"/>
                  </a:lnTo>
                  <a:lnTo>
                    <a:pt x="96" y="648"/>
                  </a:lnTo>
                  <a:lnTo>
                    <a:pt x="84" y="660"/>
                  </a:lnTo>
                  <a:lnTo>
                    <a:pt x="84" y="666"/>
                  </a:lnTo>
                  <a:lnTo>
                    <a:pt x="78" y="678"/>
                  </a:lnTo>
                  <a:lnTo>
                    <a:pt x="72" y="684"/>
                  </a:lnTo>
                  <a:lnTo>
                    <a:pt x="66" y="696"/>
                  </a:lnTo>
                  <a:lnTo>
                    <a:pt x="54" y="708"/>
                  </a:lnTo>
                  <a:lnTo>
                    <a:pt x="48" y="720"/>
                  </a:lnTo>
                  <a:lnTo>
                    <a:pt x="48" y="744"/>
                  </a:lnTo>
                  <a:lnTo>
                    <a:pt x="54" y="750"/>
                  </a:lnTo>
                  <a:lnTo>
                    <a:pt x="66" y="756"/>
                  </a:lnTo>
                  <a:lnTo>
                    <a:pt x="72" y="756"/>
                  </a:lnTo>
                  <a:lnTo>
                    <a:pt x="102" y="750"/>
                  </a:lnTo>
                  <a:lnTo>
                    <a:pt x="102" y="768"/>
                  </a:lnTo>
                  <a:lnTo>
                    <a:pt x="96" y="798"/>
                  </a:lnTo>
                  <a:lnTo>
                    <a:pt x="102" y="804"/>
                  </a:lnTo>
                  <a:lnTo>
                    <a:pt x="108" y="816"/>
                  </a:lnTo>
                  <a:lnTo>
                    <a:pt x="120" y="828"/>
                  </a:lnTo>
                  <a:lnTo>
                    <a:pt x="144" y="828"/>
                  </a:lnTo>
                  <a:lnTo>
                    <a:pt x="144" y="852"/>
                  </a:lnTo>
                  <a:lnTo>
                    <a:pt x="168" y="894"/>
                  </a:lnTo>
                  <a:lnTo>
                    <a:pt x="174" y="906"/>
                  </a:lnTo>
                  <a:lnTo>
                    <a:pt x="180" y="912"/>
                  </a:lnTo>
                  <a:lnTo>
                    <a:pt x="180" y="936"/>
                  </a:lnTo>
                  <a:lnTo>
                    <a:pt x="168" y="942"/>
                  </a:lnTo>
                  <a:lnTo>
                    <a:pt x="162" y="948"/>
                  </a:lnTo>
                  <a:lnTo>
                    <a:pt x="144" y="948"/>
                  </a:lnTo>
                  <a:lnTo>
                    <a:pt x="138" y="942"/>
                  </a:lnTo>
                  <a:lnTo>
                    <a:pt x="138" y="930"/>
                  </a:lnTo>
                  <a:lnTo>
                    <a:pt x="132" y="930"/>
                  </a:lnTo>
                  <a:lnTo>
                    <a:pt x="120" y="936"/>
                  </a:lnTo>
                  <a:lnTo>
                    <a:pt x="108" y="948"/>
                  </a:lnTo>
                  <a:lnTo>
                    <a:pt x="84" y="948"/>
                  </a:lnTo>
                  <a:lnTo>
                    <a:pt x="78" y="942"/>
                  </a:lnTo>
                  <a:lnTo>
                    <a:pt x="78" y="936"/>
                  </a:lnTo>
                  <a:lnTo>
                    <a:pt x="54" y="948"/>
                  </a:lnTo>
                  <a:lnTo>
                    <a:pt x="48" y="942"/>
                  </a:lnTo>
                  <a:lnTo>
                    <a:pt x="36" y="936"/>
                  </a:lnTo>
                  <a:lnTo>
                    <a:pt x="24" y="936"/>
                  </a:lnTo>
                  <a:lnTo>
                    <a:pt x="12" y="948"/>
                  </a:lnTo>
                  <a:lnTo>
                    <a:pt x="12" y="960"/>
                  </a:lnTo>
                  <a:lnTo>
                    <a:pt x="18" y="966"/>
                  </a:lnTo>
                  <a:lnTo>
                    <a:pt x="0" y="972"/>
                  </a:lnTo>
                  <a:lnTo>
                    <a:pt x="36" y="972"/>
                  </a:lnTo>
                  <a:lnTo>
                    <a:pt x="30" y="984"/>
                  </a:lnTo>
                  <a:lnTo>
                    <a:pt x="30" y="1014"/>
                  </a:lnTo>
                  <a:lnTo>
                    <a:pt x="36" y="1026"/>
                  </a:lnTo>
                  <a:lnTo>
                    <a:pt x="48" y="1032"/>
                  </a:lnTo>
                  <a:lnTo>
                    <a:pt x="66" y="1038"/>
                  </a:lnTo>
                  <a:lnTo>
                    <a:pt x="120" y="1038"/>
                  </a:lnTo>
                  <a:lnTo>
                    <a:pt x="132" y="1032"/>
                  </a:lnTo>
                  <a:lnTo>
                    <a:pt x="150" y="1014"/>
                  </a:lnTo>
                  <a:lnTo>
                    <a:pt x="162" y="1008"/>
                  </a:lnTo>
                  <a:lnTo>
                    <a:pt x="168" y="1020"/>
                  </a:lnTo>
                  <a:lnTo>
                    <a:pt x="168" y="1026"/>
                  </a:lnTo>
                  <a:lnTo>
                    <a:pt x="162" y="1038"/>
                  </a:lnTo>
                  <a:lnTo>
                    <a:pt x="144" y="1056"/>
                  </a:lnTo>
                  <a:lnTo>
                    <a:pt x="120" y="1068"/>
                  </a:lnTo>
                  <a:lnTo>
                    <a:pt x="114" y="1074"/>
                  </a:lnTo>
                  <a:lnTo>
                    <a:pt x="90" y="1074"/>
                  </a:lnTo>
                  <a:lnTo>
                    <a:pt x="78" y="1080"/>
                  </a:lnTo>
                  <a:lnTo>
                    <a:pt x="60" y="1086"/>
                  </a:lnTo>
                  <a:lnTo>
                    <a:pt x="48" y="1092"/>
                  </a:lnTo>
                  <a:lnTo>
                    <a:pt x="42" y="1098"/>
                  </a:lnTo>
                  <a:lnTo>
                    <a:pt x="54" y="1122"/>
                  </a:lnTo>
                  <a:lnTo>
                    <a:pt x="66" y="1128"/>
                  </a:lnTo>
                  <a:lnTo>
                    <a:pt x="78" y="1140"/>
                  </a:lnTo>
                  <a:lnTo>
                    <a:pt x="96" y="1152"/>
                  </a:lnTo>
                  <a:lnTo>
                    <a:pt x="108" y="1164"/>
                  </a:lnTo>
                  <a:lnTo>
                    <a:pt x="132" y="1182"/>
                  </a:lnTo>
                  <a:lnTo>
                    <a:pt x="162" y="1206"/>
                  </a:lnTo>
                  <a:lnTo>
                    <a:pt x="204" y="1224"/>
                  </a:lnTo>
                  <a:lnTo>
                    <a:pt x="240" y="1218"/>
                  </a:lnTo>
                  <a:lnTo>
                    <a:pt x="270" y="1200"/>
                  </a:lnTo>
                  <a:lnTo>
                    <a:pt x="294" y="1176"/>
                  </a:lnTo>
                  <a:lnTo>
                    <a:pt x="300" y="1158"/>
                  </a:lnTo>
                  <a:lnTo>
                    <a:pt x="300" y="1128"/>
                  </a:lnTo>
                  <a:lnTo>
                    <a:pt x="306" y="1116"/>
                  </a:lnTo>
                  <a:lnTo>
                    <a:pt x="318" y="1104"/>
                  </a:lnTo>
                  <a:lnTo>
                    <a:pt x="324" y="1092"/>
                  </a:lnTo>
                  <a:lnTo>
                    <a:pt x="330" y="1086"/>
                  </a:lnTo>
                  <a:lnTo>
                    <a:pt x="342" y="1086"/>
                  </a:lnTo>
                  <a:lnTo>
                    <a:pt x="348" y="1080"/>
                  </a:lnTo>
                  <a:lnTo>
                    <a:pt x="354" y="1080"/>
                  </a:lnTo>
                  <a:lnTo>
                    <a:pt x="360" y="1086"/>
                  </a:lnTo>
                  <a:lnTo>
                    <a:pt x="360" y="1098"/>
                  </a:lnTo>
                  <a:lnTo>
                    <a:pt x="348" y="1110"/>
                  </a:lnTo>
                  <a:lnTo>
                    <a:pt x="336" y="1128"/>
                  </a:lnTo>
                  <a:lnTo>
                    <a:pt x="324" y="1140"/>
                  </a:lnTo>
                  <a:lnTo>
                    <a:pt x="318" y="1152"/>
                  </a:lnTo>
                  <a:lnTo>
                    <a:pt x="318" y="1164"/>
                  </a:lnTo>
                  <a:lnTo>
                    <a:pt x="324" y="1176"/>
                  </a:lnTo>
                  <a:lnTo>
                    <a:pt x="336" y="1182"/>
                  </a:lnTo>
                  <a:lnTo>
                    <a:pt x="342" y="1182"/>
                  </a:lnTo>
                  <a:lnTo>
                    <a:pt x="354" y="1194"/>
                  </a:lnTo>
                  <a:lnTo>
                    <a:pt x="354" y="1206"/>
                  </a:lnTo>
                  <a:lnTo>
                    <a:pt x="348" y="1242"/>
                  </a:lnTo>
                  <a:lnTo>
                    <a:pt x="342" y="1284"/>
                  </a:lnTo>
                  <a:lnTo>
                    <a:pt x="336" y="1338"/>
                  </a:lnTo>
                  <a:lnTo>
                    <a:pt x="342" y="1398"/>
                  </a:lnTo>
                  <a:lnTo>
                    <a:pt x="354" y="1446"/>
                  </a:lnTo>
                  <a:lnTo>
                    <a:pt x="384" y="1536"/>
                  </a:lnTo>
                  <a:lnTo>
                    <a:pt x="402" y="1554"/>
                  </a:lnTo>
                  <a:lnTo>
                    <a:pt x="402" y="1596"/>
                  </a:lnTo>
                  <a:lnTo>
                    <a:pt x="414" y="1620"/>
                  </a:lnTo>
                  <a:lnTo>
                    <a:pt x="426" y="1626"/>
                  </a:lnTo>
                  <a:lnTo>
                    <a:pt x="438" y="1626"/>
                  </a:lnTo>
                  <a:lnTo>
                    <a:pt x="444" y="1632"/>
                  </a:lnTo>
                  <a:lnTo>
                    <a:pt x="450" y="1632"/>
                  </a:lnTo>
                  <a:lnTo>
                    <a:pt x="450" y="1644"/>
                  </a:lnTo>
                  <a:lnTo>
                    <a:pt x="456" y="1656"/>
                  </a:lnTo>
                  <a:lnTo>
                    <a:pt x="456" y="1674"/>
                  </a:lnTo>
                  <a:lnTo>
                    <a:pt x="474" y="1710"/>
                  </a:lnTo>
                  <a:lnTo>
                    <a:pt x="498" y="1722"/>
                  </a:lnTo>
                  <a:lnTo>
                    <a:pt x="504" y="1728"/>
                  </a:lnTo>
                  <a:lnTo>
                    <a:pt x="510" y="1728"/>
                  </a:lnTo>
                  <a:lnTo>
                    <a:pt x="510" y="1746"/>
                  </a:lnTo>
                  <a:lnTo>
                    <a:pt x="516" y="1782"/>
                  </a:lnTo>
                  <a:lnTo>
                    <a:pt x="522" y="1830"/>
                  </a:lnTo>
                  <a:lnTo>
                    <a:pt x="534" y="1872"/>
                  </a:lnTo>
                  <a:lnTo>
                    <a:pt x="552" y="1908"/>
                  </a:lnTo>
                  <a:lnTo>
                    <a:pt x="576" y="1944"/>
                  </a:lnTo>
                  <a:lnTo>
                    <a:pt x="600" y="1974"/>
                  </a:lnTo>
                  <a:lnTo>
                    <a:pt x="612" y="1998"/>
                  </a:lnTo>
                  <a:lnTo>
                    <a:pt x="618" y="2016"/>
                  </a:lnTo>
                  <a:lnTo>
                    <a:pt x="618" y="2070"/>
                  </a:lnTo>
                  <a:lnTo>
                    <a:pt x="624" y="2094"/>
                  </a:lnTo>
                  <a:lnTo>
                    <a:pt x="642" y="2124"/>
                  </a:lnTo>
                  <a:lnTo>
                    <a:pt x="672" y="2166"/>
                  </a:lnTo>
                  <a:lnTo>
                    <a:pt x="696" y="2202"/>
                  </a:lnTo>
                  <a:lnTo>
                    <a:pt x="714" y="2232"/>
                  </a:lnTo>
                  <a:lnTo>
                    <a:pt x="720" y="2244"/>
                  </a:lnTo>
                  <a:lnTo>
                    <a:pt x="726" y="2244"/>
                  </a:lnTo>
                  <a:lnTo>
                    <a:pt x="732" y="2238"/>
                  </a:lnTo>
                  <a:lnTo>
                    <a:pt x="744" y="2238"/>
                  </a:lnTo>
                  <a:lnTo>
                    <a:pt x="768" y="2226"/>
                  </a:lnTo>
                  <a:lnTo>
                    <a:pt x="774" y="2220"/>
                  </a:lnTo>
                  <a:lnTo>
                    <a:pt x="780" y="2208"/>
                  </a:lnTo>
                  <a:lnTo>
                    <a:pt x="780" y="2172"/>
                  </a:lnTo>
                  <a:lnTo>
                    <a:pt x="786" y="2160"/>
                  </a:lnTo>
                  <a:lnTo>
                    <a:pt x="798" y="2154"/>
                  </a:lnTo>
                  <a:lnTo>
                    <a:pt x="804" y="2154"/>
                  </a:lnTo>
                  <a:lnTo>
                    <a:pt x="810" y="2160"/>
                  </a:lnTo>
                  <a:lnTo>
                    <a:pt x="828" y="2160"/>
                  </a:lnTo>
                  <a:lnTo>
                    <a:pt x="834" y="2154"/>
                  </a:lnTo>
                  <a:lnTo>
                    <a:pt x="846" y="2148"/>
                  </a:lnTo>
                  <a:lnTo>
                    <a:pt x="852" y="2142"/>
                  </a:lnTo>
                  <a:lnTo>
                    <a:pt x="864" y="2136"/>
                  </a:lnTo>
                  <a:lnTo>
                    <a:pt x="852" y="2136"/>
                  </a:lnTo>
                  <a:lnTo>
                    <a:pt x="846" y="2130"/>
                  </a:lnTo>
                  <a:lnTo>
                    <a:pt x="846" y="2118"/>
                  </a:lnTo>
                  <a:lnTo>
                    <a:pt x="852" y="2100"/>
                  </a:lnTo>
                  <a:lnTo>
                    <a:pt x="858" y="2088"/>
                  </a:lnTo>
                  <a:lnTo>
                    <a:pt x="906" y="2064"/>
                  </a:lnTo>
                  <a:lnTo>
                    <a:pt x="918" y="2052"/>
                  </a:lnTo>
                  <a:lnTo>
                    <a:pt x="918" y="2040"/>
                  </a:lnTo>
                  <a:lnTo>
                    <a:pt x="912" y="2028"/>
                  </a:lnTo>
                  <a:lnTo>
                    <a:pt x="912" y="2010"/>
                  </a:lnTo>
                  <a:lnTo>
                    <a:pt x="900" y="1974"/>
                  </a:lnTo>
                  <a:lnTo>
                    <a:pt x="900" y="1908"/>
                  </a:lnTo>
                  <a:lnTo>
                    <a:pt x="906" y="1890"/>
                  </a:lnTo>
                  <a:lnTo>
                    <a:pt x="906" y="1884"/>
                  </a:lnTo>
                  <a:lnTo>
                    <a:pt x="912" y="1878"/>
                  </a:lnTo>
                  <a:lnTo>
                    <a:pt x="912" y="1860"/>
                  </a:lnTo>
                  <a:lnTo>
                    <a:pt x="918" y="1842"/>
                  </a:lnTo>
                  <a:lnTo>
                    <a:pt x="918" y="1800"/>
                  </a:lnTo>
                  <a:lnTo>
                    <a:pt x="906" y="1776"/>
                  </a:lnTo>
                  <a:lnTo>
                    <a:pt x="888" y="1758"/>
                  </a:lnTo>
                  <a:lnTo>
                    <a:pt x="888" y="1728"/>
                  </a:lnTo>
                  <a:lnTo>
                    <a:pt x="894" y="1722"/>
                  </a:lnTo>
                  <a:lnTo>
                    <a:pt x="900" y="1710"/>
                  </a:lnTo>
                  <a:lnTo>
                    <a:pt x="900" y="1698"/>
                  </a:lnTo>
                  <a:lnTo>
                    <a:pt x="894" y="1686"/>
                  </a:lnTo>
                  <a:lnTo>
                    <a:pt x="894" y="1644"/>
                  </a:lnTo>
                  <a:lnTo>
                    <a:pt x="918" y="1632"/>
                  </a:lnTo>
                  <a:lnTo>
                    <a:pt x="924" y="1632"/>
                  </a:lnTo>
                  <a:lnTo>
                    <a:pt x="948" y="1620"/>
                  </a:lnTo>
                  <a:lnTo>
                    <a:pt x="948" y="1596"/>
                  </a:lnTo>
                  <a:lnTo>
                    <a:pt x="954" y="1584"/>
                  </a:lnTo>
                  <a:lnTo>
                    <a:pt x="960" y="1578"/>
                  </a:lnTo>
                  <a:lnTo>
                    <a:pt x="972" y="1572"/>
                  </a:lnTo>
                  <a:lnTo>
                    <a:pt x="990" y="1572"/>
                  </a:lnTo>
                  <a:lnTo>
                    <a:pt x="996" y="1560"/>
                  </a:lnTo>
                  <a:lnTo>
                    <a:pt x="1002" y="1566"/>
                  </a:lnTo>
                  <a:lnTo>
                    <a:pt x="1032" y="1566"/>
                  </a:lnTo>
                  <a:lnTo>
                    <a:pt x="1032" y="1548"/>
                  </a:lnTo>
                  <a:lnTo>
                    <a:pt x="1038" y="1530"/>
                  </a:lnTo>
                  <a:lnTo>
                    <a:pt x="1050" y="1518"/>
                  </a:lnTo>
                  <a:lnTo>
                    <a:pt x="1056" y="1500"/>
                  </a:lnTo>
                  <a:lnTo>
                    <a:pt x="1068" y="1488"/>
                  </a:lnTo>
                  <a:lnTo>
                    <a:pt x="1074" y="1476"/>
                  </a:lnTo>
                  <a:lnTo>
                    <a:pt x="1086" y="1470"/>
                  </a:lnTo>
                  <a:lnTo>
                    <a:pt x="1092" y="1464"/>
                  </a:lnTo>
                  <a:lnTo>
                    <a:pt x="1110" y="1458"/>
                  </a:lnTo>
                  <a:lnTo>
                    <a:pt x="1116" y="1452"/>
                  </a:lnTo>
                  <a:lnTo>
                    <a:pt x="1128" y="1446"/>
                  </a:lnTo>
                  <a:lnTo>
                    <a:pt x="1134" y="1428"/>
                  </a:lnTo>
                  <a:lnTo>
                    <a:pt x="1158" y="1380"/>
                  </a:lnTo>
                  <a:lnTo>
                    <a:pt x="1176" y="1362"/>
                  </a:lnTo>
                  <a:lnTo>
                    <a:pt x="1188" y="1356"/>
                  </a:lnTo>
                  <a:lnTo>
                    <a:pt x="1206" y="1344"/>
                  </a:lnTo>
                  <a:lnTo>
                    <a:pt x="1218" y="1338"/>
                  </a:lnTo>
                  <a:lnTo>
                    <a:pt x="1236" y="1320"/>
                  </a:lnTo>
                  <a:lnTo>
                    <a:pt x="1242" y="1320"/>
                  </a:lnTo>
                  <a:lnTo>
                    <a:pt x="1230" y="1290"/>
                  </a:lnTo>
                  <a:lnTo>
                    <a:pt x="1236" y="1284"/>
                  </a:lnTo>
                  <a:lnTo>
                    <a:pt x="1260" y="1314"/>
                  </a:lnTo>
                  <a:lnTo>
                    <a:pt x="1320" y="1254"/>
                  </a:lnTo>
                  <a:lnTo>
                    <a:pt x="1332" y="1230"/>
                  </a:lnTo>
                  <a:lnTo>
                    <a:pt x="1326" y="1224"/>
                  </a:lnTo>
                  <a:lnTo>
                    <a:pt x="1320" y="1212"/>
                  </a:lnTo>
                  <a:lnTo>
                    <a:pt x="1314" y="1206"/>
                  </a:lnTo>
                  <a:lnTo>
                    <a:pt x="1308" y="1194"/>
                  </a:lnTo>
                  <a:lnTo>
                    <a:pt x="1308" y="1182"/>
                  </a:lnTo>
                  <a:lnTo>
                    <a:pt x="1320" y="1176"/>
                  </a:lnTo>
                  <a:lnTo>
                    <a:pt x="1326" y="1170"/>
                  </a:lnTo>
                  <a:lnTo>
                    <a:pt x="1338" y="1170"/>
                  </a:lnTo>
                  <a:lnTo>
                    <a:pt x="1350" y="1164"/>
                  </a:lnTo>
                  <a:lnTo>
                    <a:pt x="1362" y="1152"/>
                  </a:lnTo>
                  <a:lnTo>
                    <a:pt x="1374" y="1134"/>
                  </a:lnTo>
                  <a:lnTo>
                    <a:pt x="1374" y="1110"/>
                  </a:lnTo>
                  <a:lnTo>
                    <a:pt x="1392" y="1116"/>
                  </a:lnTo>
                  <a:lnTo>
                    <a:pt x="1398" y="1146"/>
                  </a:lnTo>
                  <a:lnTo>
                    <a:pt x="1416" y="1110"/>
                  </a:lnTo>
                  <a:lnTo>
                    <a:pt x="1416" y="1128"/>
                  </a:lnTo>
                  <a:lnTo>
                    <a:pt x="1422" y="1140"/>
                  </a:lnTo>
                  <a:lnTo>
                    <a:pt x="1422" y="1158"/>
                  </a:lnTo>
                  <a:lnTo>
                    <a:pt x="1428" y="1170"/>
                  </a:lnTo>
                  <a:lnTo>
                    <a:pt x="1434" y="1176"/>
                  </a:lnTo>
                  <a:lnTo>
                    <a:pt x="1440" y="1176"/>
                  </a:lnTo>
                  <a:lnTo>
                    <a:pt x="1446" y="1170"/>
                  </a:lnTo>
                  <a:lnTo>
                    <a:pt x="1446" y="1158"/>
                  </a:lnTo>
                  <a:lnTo>
                    <a:pt x="1452" y="1152"/>
                  </a:lnTo>
                  <a:lnTo>
                    <a:pt x="1452" y="1140"/>
                  </a:lnTo>
                  <a:lnTo>
                    <a:pt x="1458" y="1110"/>
                  </a:lnTo>
                  <a:lnTo>
                    <a:pt x="1440" y="1068"/>
                  </a:lnTo>
                  <a:lnTo>
                    <a:pt x="1440" y="1038"/>
                  </a:lnTo>
                  <a:lnTo>
                    <a:pt x="1410" y="1014"/>
                  </a:lnTo>
                  <a:lnTo>
                    <a:pt x="1398" y="984"/>
                  </a:lnTo>
                  <a:lnTo>
                    <a:pt x="1404" y="972"/>
                  </a:lnTo>
                  <a:lnTo>
                    <a:pt x="1410" y="966"/>
                  </a:lnTo>
                  <a:lnTo>
                    <a:pt x="1416" y="948"/>
                  </a:lnTo>
                  <a:lnTo>
                    <a:pt x="1416" y="942"/>
                  </a:lnTo>
                  <a:lnTo>
                    <a:pt x="1410" y="936"/>
                  </a:lnTo>
                  <a:lnTo>
                    <a:pt x="1398" y="930"/>
                  </a:lnTo>
                  <a:lnTo>
                    <a:pt x="1380" y="930"/>
                  </a:lnTo>
                  <a:lnTo>
                    <a:pt x="1368" y="924"/>
                  </a:lnTo>
                  <a:lnTo>
                    <a:pt x="1356" y="912"/>
                  </a:lnTo>
                  <a:lnTo>
                    <a:pt x="1368" y="900"/>
                  </a:lnTo>
                  <a:lnTo>
                    <a:pt x="1374" y="900"/>
                  </a:lnTo>
                  <a:lnTo>
                    <a:pt x="1374" y="870"/>
                  </a:lnTo>
                  <a:lnTo>
                    <a:pt x="1410" y="870"/>
                  </a:lnTo>
                  <a:lnTo>
                    <a:pt x="1410" y="858"/>
                  </a:lnTo>
                  <a:lnTo>
                    <a:pt x="1380" y="840"/>
                  </a:lnTo>
                  <a:lnTo>
                    <a:pt x="1374" y="840"/>
                  </a:lnTo>
                  <a:lnTo>
                    <a:pt x="1362" y="828"/>
                  </a:lnTo>
                  <a:lnTo>
                    <a:pt x="1350" y="822"/>
                  </a:lnTo>
                  <a:lnTo>
                    <a:pt x="1344" y="810"/>
                  </a:lnTo>
                  <a:lnTo>
                    <a:pt x="1344" y="804"/>
                  </a:lnTo>
                  <a:lnTo>
                    <a:pt x="1350" y="792"/>
                  </a:lnTo>
                  <a:lnTo>
                    <a:pt x="1362" y="780"/>
                  </a:lnTo>
                  <a:lnTo>
                    <a:pt x="1350" y="762"/>
                  </a:lnTo>
                  <a:lnTo>
                    <a:pt x="1368" y="762"/>
                  </a:lnTo>
                  <a:lnTo>
                    <a:pt x="1392" y="774"/>
                  </a:lnTo>
                  <a:lnTo>
                    <a:pt x="1386" y="768"/>
                  </a:lnTo>
                  <a:lnTo>
                    <a:pt x="1404" y="762"/>
                  </a:lnTo>
                  <a:lnTo>
                    <a:pt x="1410" y="774"/>
                  </a:lnTo>
                  <a:lnTo>
                    <a:pt x="1410" y="780"/>
                  </a:lnTo>
                  <a:lnTo>
                    <a:pt x="1416" y="792"/>
                  </a:lnTo>
                  <a:lnTo>
                    <a:pt x="1422" y="798"/>
                  </a:lnTo>
                  <a:lnTo>
                    <a:pt x="1434" y="798"/>
                  </a:lnTo>
                  <a:lnTo>
                    <a:pt x="1440" y="804"/>
                  </a:lnTo>
                  <a:lnTo>
                    <a:pt x="1446" y="786"/>
                  </a:lnTo>
                  <a:lnTo>
                    <a:pt x="1452" y="792"/>
                  </a:lnTo>
                  <a:lnTo>
                    <a:pt x="1458" y="792"/>
                  </a:lnTo>
                  <a:lnTo>
                    <a:pt x="1464" y="798"/>
                  </a:lnTo>
                  <a:lnTo>
                    <a:pt x="1464" y="828"/>
                  </a:lnTo>
                  <a:lnTo>
                    <a:pt x="1470" y="828"/>
                  </a:lnTo>
                  <a:lnTo>
                    <a:pt x="1470" y="864"/>
                  </a:lnTo>
                  <a:lnTo>
                    <a:pt x="1476" y="864"/>
                  </a:lnTo>
                  <a:lnTo>
                    <a:pt x="1482" y="870"/>
                  </a:lnTo>
                  <a:lnTo>
                    <a:pt x="1542" y="870"/>
                  </a:lnTo>
                  <a:lnTo>
                    <a:pt x="1554" y="876"/>
                  </a:lnTo>
                  <a:lnTo>
                    <a:pt x="1572" y="876"/>
                  </a:lnTo>
                  <a:lnTo>
                    <a:pt x="1620" y="864"/>
                  </a:lnTo>
                  <a:lnTo>
                    <a:pt x="1626" y="864"/>
                  </a:lnTo>
                  <a:lnTo>
                    <a:pt x="1650" y="888"/>
                  </a:lnTo>
                  <a:lnTo>
                    <a:pt x="1650" y="894"/>
                  </a:lnTo>
                  <a:lnTo>
                    <a:pt x="1644" y="900"/>
                  </a:lnTo>
                  <a:lnTo>
                    <a:pt x="1638" y="900"/>
                  </a:lnTo>
                  <a:lnTo>
                    <a:pt x="1638" y="912"/>
                  </a:lnTo>
                  <a:lnTo>
                    <a:pt x="1632" y="930"/>
                  </a:lnTo>
                  <a:lnTo>
                    <a:pt x="1626" y="942"/>
                  </a:lnTo>
                  <a:lnTo>
                    <a:pt x="1620" y="948"/>
                  </a:lnTo>
                  <a:lnTo>
                    <a:pt x="1614" y="948"/>
                  </a:lnTo>
                  <a:lnTo>
                    <a:pt x="1602" y="954"/>
                  </a:lnTo>
                  <a:lnTo>
                    <a:pt x="1596" y="954"/>
                  </a:lnTo>
                  <a:lnTo>
                    <a:pt x="1584" y="966"/>
                  </a:lnTo>
                  <a:lnTo>
                    <a:pt x="1578" y="978"/>
                  </a:lnTo>
                  <a:lnTo>
                    <a:pt x="1578" y="996"/>
                  </a:lnTo>
                  <a:lnTo>
                    <a:pt x="1584" y="1008"/>
                  </a:lnTo>
                  <a:lnTo>
                    <a:pt x="1602" y="1026"/>
                  </a:lnTo>
                  <a:lnTo>
                    <a:pt x="1608" y="1026"/>
                  </a:lnTo>
                  <a:lnTo>
                    <a:pt x="1626" y="1050"/>
                  </a:lnTo>
                  <a:lnTo>
                    <a:pt x="1632" y="1014"/>
                  </a:lnTo>
                  <a:lnTo>
                    <a:pt x="1632" y="990"/>
                  </a:lnTo>
                  <a:lnTo>
                    <a:pt x="1650" y="990"/>
                  </a:lnTo>
                  <a:lnTo>
                    <a:pt x="1662" y="996"/>
                  </a:lnTo>
                  <a:lnTo>
                    <a:pt x="1668" y="1002"/>
                  </a:lnTo>
                  <a:lnTo>
                    <a:pt x="1668" y="1020"/>
                  </a:lnTo>
                  <a:lnTo>
                    <a:pt x="1674" y="1032"/>
                  </a:lnTo>
                  <a:lnTo>
                    <a:pt x="1674" y="1038"/>
                  </a:lnTo>
                  <a:lnTo>
                    <a:pt x="1680" y="1050"/>
                  </a:lnTo>
                  <a:lnTo>
                    <a:pt x="1680" y="1062"/>
                  </a:lnTo>
                  <a:lnTo>
                    <a:pt x="1686" y="1074"/>
                  </a:lnTo>
                  <a:lnTo>
                    <a:pt x="1692" y="1092"/>
                  </a:lnTo>
                  <a:lnTo>
                    <a:pt x="1698" y="1104"/>
                  </a:lnTo>
                  <a:lnTo>
                    <a:pt x="1704" y="1110"/>
                  </a:lnTo>
                  <a:lnTo>
                    <a:pt x="1704" y="1116"/>
                  </a:lnTo>
                  <a:lnTo>
                    <a:pt x="1722" y="1134"/>
                  </a:lnTo>
                  <a:lnTo>
                    <a:pt x="1722" y="1110"/>
                  </a:lnTo>
                  <a:lnTo>
                    <a:pt x="1728" y="1110"/>
                  </a:lnTo>
                  <a:lnTo>
                    <a:pt x="1734" y="1116"/>
                  </a:lnTo>
                  <a:lnTo>
                    <a:pt x="1746" y="1116"/>
                  </a:lnTo>
                  <a:lnTo>
                    <a:pt x="1746" y="1104"/>
                  </a:lnTo>
                  <a:lnTo>
                    <a:pt x="1728" y="1086"/>
                  </a:lnTo>
                  <a:lnTo>
                    <a:pt x="1728" y="1062"/>
                  </a:lnTo>
                  <a:lnTo>
                    <a:pt x="1722" y="1050"/>
                  </a:lnTo>
                  <a:lnTo>
                    <a:pt x="1740" y="1032"/>
                  </a:lnTo>
                  <a:lnTo>
                    <a:pt x="1746" y="1032"/>
                  </a:lnTo>
                  <a:lnTo>
                    <a:pt x="1740" y="984"/>
                  </a:lnTo>
                  <a:lnTo>
                    <a:pt x="1722" y="966"/>
                  </a:lnTo>
                  <a:lnTo>
                    <a:pt x="1716" y="966"/>
                  </a:lnTo>
                  <a:lnTo>
                    <a:pt x="1770" y="966"/>
                  </a:lnTo>
                  <a:lnTo>
                    <a:pt x="1782" y="972"/>
                  </a:lnTo>
                  <a:lnTo>
                    <a:pt x="1794" y="972"/>
                  </a:lnTo>
                  <a:lnTo>
                    <a:pt x="1794" y="936"/>
                  </a:lnTo>
                  <a:lnTo>
                    <a:pt x="1812" y="882"/>
                  </a:lnTo>
                  <a:lnTo>
                    <a:pt x="1806" y="876"/>
                  </a:lnTo>
                  <a:lnTo>
                    <a:pt x="1800" y="864"/>
                  </a:lnTo>
                  <a:lnTo>
                    <a:pt x="1800" y="846"/>
                  </a:lnTo>
                  <a:lnTo>
                    <a:pt x="1812" y="840"/>
                  </a:lnTo>
                  <a:lnTo>
                    <a:pt x="1818" y="834"/>
                  </a:lnTo>
                  <a:lnTo>
                    <a:pt x="1836" y="804"/>
                  </a:lnTo>
                  <a:lnTo>
                    <a:pt x="1836" y="792"/>
                  </a:lnTo>
                  <a:lnTo>
                    <a:pt x="1830" y="786"/>
                  </a:lnTo>
                  <a:lnTo>
                    <a:pt x="1830" y="780"/>
                  </a:lnTo>
                  <a:lnTo>
                    <a:pt x="1824" y="774"/>
                  </a:lnTo>
                  <a:lnTo>
                    <a:pt x="1824" y="750"/>
                  </a:lnTo>
                  <a:lnTo>
                    <a:pt x="1830" y="750"/>
                  </a:lnTo>
                  <a:lnTo>
                    <a:pt x="1836" y="744"/>
                  </a:lnTo>
                  <a:lnTo>
                    <a:pt x="1848" y="744"/>
                  </a:lnTo>
                  <a:lnTo>
                    <a:pt x="1860" y="738"/>
                  </a:lnTo>
                  <a:lnTo>
                    <a:pt x="1872" y="726"/>
                  </a:lnTo>
                  <a:lnTo>
                    <a:pt x="1872" y="708"/>
                  </a:lnTo>
                  <a:lnTo>
                    <a:pt x="1878" y="708"/>
                  </a:lnTo>
                  <a:lnTo>
                    <a:pt x="1890" y="702"/>
                  </a:lnTo>
                  <a:lnTo>
                    <a:pt x="1926" y="702"/>
                  </a:lnTo>
                  <a:lnTo>
                    <a:pt x="1932" y="708"/>
                  </a:lnTo>
                  <a:lnTo>
                    <a:pt x="1950" y="708"/>
                  </a:lnTo>
                  <a:lnTo>
                    <a:pt x="1950" y="702"/>
                  </a:lnTo>
                  <a:lnTo>
                    <a:pt x="1944" y="696"/>
                  </a:lnTo>
                  <a:lnTo>
                    <a:pt x="1932" y="690"/>
                  </a:lnTo>
                  <a:lnTo>
                    <a:pt x="1926" y="684"/>
                  </a:lnTo>
                  <a:lnTo>
                    <a:pt x="1920" y="672"/>
                  </a:lnTo>
                  <a:close/>
                </a:path>
              </a:pathLst>
            </a:custGeom>
            <a:solidFill>
              <a:srgbClr val="2F4B3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>
                <a:solidFill>
                  <a:srgbClr val="FF0000"/>
                </a:solidFill>
              </a:endParaRPr>
            </a:p>
          </p:txBody>
        </p:sp>
        <p:sp>
          <p:nvSpPr>
            <p:cNvPr id="141" name="China" descr="© INSCALE GmbH, 05.05.2010&#10;http://www.presentationload.com/">
              <a:extLst>
                <a:ext uri="{FF2B5EF4-FFF2-40B4-BE49-F238E27FC236}">
                  <a16:creationId xmlns:a16="http://schemas.microsoft.com/office/drawing/2014/main" id="{6ADC6B62-07A7-46F3-AA1F-87B753685AB1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7720514" y="2592116"/>
              <a:ext cx="1622293" cy="1268848"/>
            </a:xfrm>
            <a:custGeom>
              <a:avLst/>
              <a:gdLst>
                <a:gd name="T0" fmla="*/ 2147483647 w 3660"/>
                <a:gd name="T1" fmla="*/ 2147483647 h 2826"/>
                <a:gd name="T2" fmla="*/ 2147483647 w 3660"/>
                <a:gd name="T3" fmla="*/ 2147483647 h 2826"/>
                <a:gd name="T4" fmla="*/ 2147483647 w 3660"/>
                <a:gd name="T5" fmla="*/ 2147483647 h 2826"/>
                <a:gd name="T6" fmla="*/ 2147483647 w 3660"/>
                <a:gd name="T7" fmla="*/ 2147483647 h 2826"/>
                <a:gd name="T8" fmla="*/ 2147483647 w 3660"/>
                <a:gd name="T9" fmla="*/ 2147483647 h 2826"/>
                <a:gd name="T10" fmla="*/ 2147483647 w 3660"/>
                <a:gd name="T11" fmla="*/ 2147483647 h 2826"/>
                <a:gd name="T12" fmla="*/ 2147483647 w 3660"/>
                <a:gd name="T13" fmla="*/ 2147483647 h 2826"/>
                <a:gd name="T14" fmla="*/ 2147483647 w 3660"/>
                <a:gd name="T15" fmla="*/ 2147483647 h 2826"/>
                <a:gd name="T16" fmla="*/ 2147483647 w 3660"/>
                <a:gd name="T17" fmla="*/ 2147483647 h 2826"/>
                <a:gd name="T18" fmla="*/ 2147483647 w 3660"/>
                <a:gd name="T19" fmla="*/ 2147483647 h 2826"/>
                <a:gd name="T20" fmla="*/ 2147483647 w 3660"/>
                <a:gd name="T21" fmla="*/ 2147483647 h 2826"/>
                <a:gd name="T22" fmla="*/ 2147483647 w 3660"/>
                <a:gd name="T23" fmla="*/ 2147483647 h 2826"/>
                <a:gd name="T24" fmla="*/ 2147483647 w 3660"/>
                <a:gd name="T25" fmla="*/ 2147483647 h 2826"/>
                <a:gd name="T26" fmla="*/ 2147483647 w 3660"/>
                <a:gd name="T27" fmla="*/ 2147483647 h 2826"/>
                <a:gd name="T28" fmla="*/ 2147483647 w 3660"/>
                <a:gd name="T29" fmla="*/ 2147483647 h 2826"/>
                <a:gd name="T30" fmla="*/ 2147483647 w 3660"/>
                <a:gd name="T31" fmla="*/ 2147483647 h 2826"/>
                <a:gd name="T32" fmla="*/ 2147483647 w 3660"/>
                <a:gd name="T33" fmla="*/ 2147483647 h 2826"/>
                <a:gd name="T34" fmla="*/ 2147483647 w 3660"/>
                <a:gd name="T35" fmla="*/ 2147483647 h 2826"/>
                <a:gd name="T36" fmla="*/ 2147483647 w 3660"/>
                <a:gd name="T37" fmla="*/ 2147483647 h 2826"/>
                <a:gd name="T38" fmla="*/ 2147483647 w 3660"/>
                <a:gd name="T39" fmla="*/ 2147483647 h 2826"/>
                <a:gd name="T40" fmla="*/ 2147483647 w 3660"/>
                <a:gd name="T41" fmla="*/ 2147483647 h 2826"/>
                <a:gd name="T42" fmla="*/ 2147483647 w 3660"/>
                <a:gd name="T43" fmla="*/ 2147483647 h 2826"/>
                <a:gd name="T44" fmla="*/ 2147483647 w 3660"/>
                <a:gd name="T45" fmla="*/ 2147483647 h 2826"/>
                <a:gd name="T46" fmla="*/ 0 w 3660"/>
                <a:gd name="T47" fmla="*/ 2147483647 h 2826"/>
                <a:gd name="T48" fmla="*/ 2147483647 w 3660"/>
                <a:gd name="T49" fmla="*/ 2147483647 h 2826"/>
                <a:gd name="T50" fmla="*/ 2147483647 w 3660"/>
                <a:gd name="T51" fmla="*/ 2147483647 h 2826"/>
                <a:gd name="T52" fmla="*/ 2147483647 w 3660"/>
                <a:gd name="T53" fmla="*/ 2147483647 h 2826"/>
                <a:gd name="T54" fmla="*/ 2147483647 w 3660"/>
                <a:gd name="T55" fmla="*/ 2147483647 h 2826"/>
                <a:gd name="T56" fmla="*/ 2147483647 w 3660"/>
                <a:gd name="T57" fmla="*/ 2147483647 h 2826"/>
                <a:gd name="T58" fmla="*/ 2147483647 w 3660"/>
                <a:gd name="T59" fmla="*/ 2147483647 h 2826"/>
                <a:gd name="T60" fmla="*/ 2147483647 w 3660"/>
                <a:gd name="T61" fmla="*/ 2147483647 h 2826"/>
                <a:gd name="T62" fmla="*/ 2147483647 w 3660"/>
                <a:gd name="T63" fmla="*/ 2147483647 h 2826"/>
                <a:gd name="T64" fmla="*/ 2147483647 w 3660"/>
                <a:gd name="T65" fmla="*/ 2147483647 h 2826"/>
                <a:gd name="T66" fmla="*/ 2147483647 w 3660"/>
                <a:gd name="T67" fmla="*/ 2147483647 h 2826"/>
                <a:gd name="T68" fmla="*/ 2147483647 w 3660"/>
                <a:gd name="T69" fmla="*/ 2147483647 h 2826"/>
                <a:gd name="T70" fmla="*/ 2147483647 w 3660"/>
                <a:gd name="T71" fmla="*/ 2147483647 h 2826"/>
                <a:gd name="T72" fmla="*/ 2147483647 w 3660"/>
                <a:gd name="T73" fmla="*/ 2147483647 h 2826"/>
                <a:gd name="T74" fmla="*/ 2147483647 w 3660"/>
                <a:gd name="T75" fmla="*/ 2147483647 h 2826"/>
                <a:gd name="T76" fmla="*/ 2147483647 w 3660"/>
                <a:gd name="T77" fmla="*/ 2147483647 h 2826"/>
                <a:gd name="T78" fmla="*/ 2147483647 w 3660"/>
                <a:gd name="T79" fmla="*/ 2147483647 h 2826"/>
                <a:gd name="T80" fmla="*/ 2147483647 w 3660"/>
                <a:gd name="T81" fmla="*/ 2147483647 h 2826"/>
                <a:gd name="T82" fmla="*/ 2147483647 w 3660"/>
                <a:gd name="T83" fmla="*/ 2147483647 h 2826"/>
                <a:gd name="T84" fmla="*/ 2147483647 w 3660"/>
                <a:gd name="T85" fmla="*/ 2147483647 h 2826"/>
                <a:gd name="T86" fmla="*/ 2147483647 w 3660"/>
                <a:gd name="T87" fmla="*/ 2147483647 h 2826"/>
                <a:gd name="T88" fmla="*/ 2147483647 w 3660"/>
                <a:gd name="T89" fmla="*/ 2147483647 h 2826"/>
                <a:gd name="T90" fmla="*/ 2147483647 w 3660"/>
                <a:gd name="T91" fmla="*/ 2147483647 h 2826"/>
                <a:gd name="T92" fmla="*/ 2147483647 w 3660"/>
                <a:gd name="T93" fmla="*/ 2147483647 h 2826"/>
                <a:gd name="T94" fmla="*/ 2147483647 w 3660"/>
                <a:gd name="T95" fmla="*/ 2147483647 h 2826"/>
                <a:gd name="T96" fmla="*/ 2147483647 w 3660"/>
                <a:gd name="T97" fmla="*/ 2147483647 h 2826"/>
                <a:gd name="T98" fmla="*/ 2147483647 w 3660"/>
                <a:gd name="T99" fmla="*/ 2147483647 h 2826"/>
                <a:gd name="T100" fmla="*/ 2147483647 w 3660"/>
                <a:gd name="T101" fmla="*/ 2147483647 h 2826"/>
                <a:gd name="T102" fmla="*/ 2147483647 w 3660"/>
                <a:gd name="T103" fmla="*/ 2147483647 h 2826"/>
                <a:gd name="T104" fmla="*/ 2147483647 w 3660"/>
                <a:gd name="T105" fmla="*/ 2147483647 h 2826"/>
                <a:gd name="T106" fmla="*/ 2147483647 w 3660"/>
                <a:gd name="T107" fmla="*/ 2147483647 h 2826"/>
                <a:gd name="T108" fmla="*/ 2147483647 w 3660"/>
                <a:gd name="T109" fmla="*/ 2147483647 h 2826"/>
                <a:gd name="T110" fmla="*/ 2147483647 w 3660"/>
                <a:gd name="T111" fmla="*/ 2147483647 h 2826"/>
                <a:gd name="T112" fmla="*/ 2147483647 w 3660"/>
                <a:gd name="T113" fmla="*/ 2147483647 h 2826"/>
                <a:gd name="T114" fmla="*/ 2147483647 w 3660"/>
                <a:gd name="T115" fmla="*/ 2147483647 h 2826"/>
                <a:gd name="T116" fmla="*/ 2147483647 w 3660"/>
                <a:gd name="T117" fmla="*/ 2147483647 h 2826"/>
                <a:gd name="T118" fmla="*/ 2147483647 w 3660"/>
                <a:gd name="T119" fmla="*/ 2147483647 h 2826"/>
                <a:gd name="T120" fmla="*/ 2147483647 w 3660"/>
                <a:gd name="T121" fmla="*/ 2147483647 h 2826"/>
                <a:gd name="T122" fmla="*/ 2147483647 w 3660"/>
                <a:gd name="T123" fmla="*/ 2147483647 h 282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3660"/>
                <a:gd name="T187" fmla="*/ 0 h 2826"/>
                <a:gd name="T188" fmla="*/ 3660 w 3660"/>
                <a:gd name="T189" fmla="*/ 2826 h 282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3660" h="2826">
                  <a:moveTo>
                    <a:pt x="2862" y="2688"/>
                  </a:moveTo>
                  <a:lnTo>
                    <a:pt x="2850" y="2682"/>
                  </a:lnTo>
                  <a:lnTo>
                    <a:pt x="2772" y="2682"/>
                  </a:lnTo>
                  <a:lnTo>
                    <a:pt x="2766" y="2700"/>
                  </a:lnTo>
                  <a:lnTo>
                    <a:pt x="2748" y="2694"/>
                  </a:lnTo>
                  <a:lnTo>
                    <a:pt x="2736" y="2718"/>
                  </a:lnTo>
                  <a:lnTo>
                    <a:pt x="2730" y="2724"/>
                  </a:lnTo>
                  <a:lnTo>
                    <a:pt x="2712" y="2760"/>
                  </a:lnTo>
                  <a:lnTo>
                    <a:pt x="2718" y="2772"/>
                  </a:lnTo>
                  <a:lnTo>
                    <a:pt x="2724" y="2790"/>
                  </a:lnTo>
                  <a:lnTo>
                    <a:pt x="2754" y="2820"/>
                  </a:lnTo>
                  <a:lnTo>
                    <a:pt x="2766" y="2826"/>
                  </a:lnTo>
                  <a:lnTo>
                    <a:pt x="2772" y="2826"/>
                  </a:lnTo>
                  <a:lnTo>
                    <a:pt x="2802" y="2820"/>
                  </a:lnTo>
                  <a:lnTo>
                    <a:pt x="2820" y="2820"/>
                  </a:lnTo>
                  <a:lnTo>
                    <a:pt x="2844" y="2808"/>
                  </a:lnTo>
                  <a:lnTo>
                    <a:pt x="2850" y="2802"/>
                  </a:lnTo>
                  <a:lnTo>
                    <a:pt x="2850" y="2754"/>
                  </a:lnTo>
                  <a:lnTo>
                    <a:pt x="2856" y="2742"/>
                  </a:lnTo>
                  <a:lnTo>
                    <a:pt x="2862" y="2736"/>
                  </a:lnTo>
                  <a:lnTo>
                    <a:pt x="2868" y="2724"/>
                  </a:lnTo>
                  <a:lnTo>
                    <a:pt x="2868" y="2700"/>
                  </a:lnTo>
                  <a:lnTo>
                    <a:pt x="2862" y="2688"/>
                  </a:lnTo>
                  <a:close/>
                  <a:moveTo>
                    <a:pt x="3660" y="624"/>
                  </a:moveTo>
                  <a:lnTo>
                    <a:pt x="3654" y="600"/>
                  </a:lnTo>
                  <a:lnTo>
                    <a:pt x="3660" y="570"/>
                  </a:lnTo>
                  <a:lnTo>
                    <a:pt x="3642" y="564"/>
                  </a:lnTo>
                  <a:lnTo>
                    <a:pt x="3642" y="540"/>
                  </a:lnTo>
                  <a:lnTo>
                    <a:pt x="3630" y="528"/>
                  </a:lnTo>
                  <a:lnTo>
                    <a:pt x="3630" y="510"/>
                  </a:lnTo>
                  <a:lnTo>
                    <a:pt x="3618" y="492"/>
                  </a:lnTo>
                  <a:lnTo>
                    <a:pt x="3636" y="486"/>
                  </a:lnTo>
                  <a:lnTo>
                    <a:pt x="3636" y="456"/>
                  </a:lnTo>
                  <a:lnTo>
                    <a:pt x="3612" y="444"/>
                  </a:lnTo>
                  <a:lnTo>
                    <a:pt x="3612" y="426"/>
                  </a:lnTo>
                  <a:lnTo>
                    <a:pt x="3606" y="414"/>
                  </a:lnTo>
                  <a:lnTo>
                    <a:pt x="3594" y="408"/>
                  </a:lnTo>
                  <a:lnTo>
                    <a:pt x="3552" y="408"/>
                  </a:lnTo>
                  <a:lnTo>
                    <a:pt x="3546" y="432"/>
                  </a:lnTo>
                  <a:lnTo>
                    <a:pt x="3516" y="432"/>
                  </a:lnTo>
                  <a:lnTo>
                    <a:pt x="3504" y="438"/>
                  </a:lnTo>
                  <a:lnTo>
                    <a:pt x="3498" y="438"/>
                  </a:lnTo>
                  <a:lnTo>
                    <a:pt x="3492" y="444"/>
                  </a:lnTo>
                  <a:lnTo>
                    <a:pt x="3492" y="462"/>
                  </a:lnTo>
                  <a:lnTo>
                    <a:pt x="3462" y="456"/>
                  </a:lnTo>
                  <a:lnTo>
                    <a:pt x="3462" y="468"/>
                  </a:lnTo>
                  <a:lnTo>
                    <a:pt x="3444" y="468"/>
                  </a:lnTo>
                  <a:lnTo>
                    <a:pt x="3432" y="456"/>
                  </a:lnTo>
                  <a:lnTo>
                    <a:pt x="3408" y="462"/>
                  </a:lnTo>
                  <a:lnTo>
                    <a:pt x="3366" y="432"/>
                  </a:lnTo>
                  <a:lnTo>
                    <a:pt x="3366" y="420"/>
                  </a:lnTo>
                  <a:lnTo>
                    <a:pt x="3360" y="408"/>
                  </a:lnTo>
                  <a:lnTo>
                    <a:pt x="3360" y="402"/>
                  </a:lnTo>
                  <a:lnTo>
                    <a:pt x="3354" y="396"/>
                  </a:lnTo>
                  <a:lnTo>
                    <a:pt x="3336" y="396"/>
                  </a:lnTo>
                  <a:lnTo>
                    <a:pt x="3318" y="366"/>
                  </a:lnTo>
                  <a:lnTo>
                    <a:pt x="3276" y="366"/>
                  </a:lnTo>
                  <a:lnTo>
                    <a:pt x="3258" y="348"/>
                  </a:lnTo>
                  <a:lnTo>
                    <a:pt x="3246" y="342"/>
                  </a:lnTo>
                  <a:lnTo>
                    <a:pt x="3228" y="324"/>
                  </a:lnTo>
                  <a:lnTo>
                    <a:pt x="3216" y="324"/>
                  </a:lnTo>
                  <a:lnTo>
                    <a:pt x="3204" y="336"/>
                  </a:lnTo>
                  <a:lnTo>
                    <a:pt x="3192" y="330"/>
                  </a:lnTo>
                  <a:lnTo>
                    <a:pt x="3186" y="324"/>
                  </a:lnTo>
                  <a:lnTo>
                    <a:pt x="3174" y="318"/>
                  </a:lnTo>
                  <a:lnTo>
                    <a:pt x="3126" y="318"/>
                  </a:lnTo>
                  <a:lnTo>
                    <a:pt x="3114" y="312"/>
                  </a:lnTo>
                  <a:lnTo>
                    <a:pt x="3108" y="306"/>
                  </a:lnTo>
                  <a:lnTo>
                    <a:pt x="3084" y="294"/>
                  </a:lnTo>
                  <a:lnTo>
                    <a:pt x="3078" y="288"/>
                  </a:lnTo>
                  <a:lnTo>
                    <a:pt x="3072" y="288"/>
                  </a:lnTo>
                  <a:lnTo>
                    <a:pt x="3066" y="264"/>
                  </a:lnTo>
                  <a:lnTo>
                    <a:pt x="3054" y="264"/>
                  </a:lnTo>
                  <a:lnTo>
                    <a:pt x="3048" y="252"/>
                  </a:lnTo>
                  <a:lnTo>
                    <a:pt x="3030" y="234"/>
                  </a:lnTo>
                  <a:lnTo>
                    <a:pt x="3024" y="222"/>
                  </a:lnTo>
                  <a:lnTo>
                    <a:pt x="2976" y="198"/>
                  </a:lnTo>
                  <a:lnTo>
                    <a:pt x="2964" y="198"/>
                  </a:lnTo>
                  <a:lnTo>
                    <a:pt x="2952" y="168"/>
                  </a:lnTo>
                  <a:lnTo>
                    <a:pt x="2904" y="144"/>
                  </a:lnTo>
                  <a:lnTo>
                    <a:pt x="2898" y="114"/>
                  </a:lnTo>
                  <a:lnTo>
                    <a:pt x="2892" y="114"/>
                  </a:lnTo>
                  <a:lnTo>
                    <a:pt x="2886" y="108"/>
                  </a:lnTo>
                  <a:lnTo>
                    <a:pt x="2874" y="108"/>
                  </a:lnTo>
                  <a:lnTo>
                    <a:pt x="2862" y="96"/>
                  </a:lnTo>
                  <a:lnTo>
                    <a:pt x="2850" y="90"/>
                  </a:lnTo>
                  <a:lnTo>
                    <a:pt x="2838" y="78"/>
                  </a:lnTo>
                  <a:lnTo>
                    <a:pt x="2832" y="78"/>
                  </a:lnTo>
                  <a:lnTo>
                    <a:pt x="2832" y="66"/>
                  </a:lnTo>
                  <a:lnTo>
                    <a:pt x="2820" y="60"/>
                  </a:lnTo>
                  <a:lnTo>
                    <a:pt x="2814" y="54"/>
                  </a:lnTo>
                  <a:lnTo>
                    <a:pt x="2802" y="48"/>
                  </a:lnTo>
                  <a:lnTo>
                    <a:pt x="2796" y="42"/>
                  </a:lnTo>
                  <a:lnTo>
                    <a:pt x="2724" y="42"/>
                  </a:lnTo>
                  <a:lnTo>
                    <a:pt x="2688" y="18"/>
                  </a:lnTo>
                  <a:lnTo>
                    <a:pt x="2652" y="0"/>
                  </a:lnTo>
                  <a:lnTo>
                    <a:pt x="2598" y="12"/>
                  </a:lnTo>
                  <a:lnTo>
                    <a:pt x="2556" y="6"/>
                  </a:lnTo>
                  <a:lnTo>
                    <a:pt x="2550" y="18"/>
                  </a:lnTo>
                  <a:lnTo>
                    <a:pt x="2514" y="24"/>
                  </a:lnTo>
                  <a:lnTo>
                    <a:pt x="2472" y="66"/>
                  </a:lnTo>
                  <a:lnTo>
                    <a:pt x="2466" y="66"/>
                  </a:lnTo>
                  <a:lnTo>
                    <a:pt x="2466" y="78"/>
                  </a:lnTo>
                  <a:lnTo>
                    <a:pt x="2472" y="78"/>
                  </a:lnTo>
                  <a:lnTo>
                    <a:pt x="2490" y="84"/>
                  </a:lnTo>
                  <a:lnTo>
                    <a:pt x="2502" y="84"/>
                  </a:lnTo>
                  <a:lnTo>
                    <a:pt x="2508" y="90"/>
                  </a:lnTo>
                  <a:lnTo>
                    <a:pt x="2520" y="90"/>
                  </a:lnTo>
                  <a:lnTo>
                    <a:pt x="2532" y="102"/>
                  </a:lnTo>
                  <a:lnTo>
                    <a:pt x="2544" y="108"/>
                  </a:lnTo>
                  <a:lnTo>
                    <a:pt x="2550" y="114"/>
                  </a:lnTo>
                  <a:lnTo>
                    <a:pt x="2550" y="126"/>
                  </a:lnTo>
                  <a:lnTo>
                    <a:pt x="2532" y="144"/>
                  </a:lnTo>
                  <a:lnTo>
                    <a:pt x="2532" y="216"/>
                  </a:lnTo>
                  <a:lnTo>
                    <a:pt x="2538" y="258"/>
                  </a:lnTo>
                  <a:lnTo>
                    <a:pt x="2544" y="264"/>
                  </a:lnTo>
                  <a:lnTo>
                    <a:pt x="2556" y="264"/>
                  </a:lnTo>
                  <a:lnTo>
                    <a:pt x="2556" y="276"/>
                  </a:lnTo>
                  <a:lnTo>
                    <a:pt x="2550" y="282"/>
                  </a:lnTo>
                  <a:lnTo>
                    <a:pt x="2538" y="288"/>
                  </a:lnTo>
                  <a:lnTo>
                    <a:pt x="2514" y="288"/>
                  </a:lnTo>
                  <a:lnTo>
                    <a:pt x="2514" y="300"/>
                  </a:lnTo>
                  <a:lnTo>
                    <a:pt x="2496" y="318"/>
                  </a:lnTo>
                  <a:lnTo>
                    <a:pt x="2484" y="318"/>
                  </a:lnTo>
                  <a:lnTo>
                    <a:pt x="2478" y="312"/>
                  </a:lnTo>
                  <a:lnTo>
                    <a:pt x="2442" y="312"/>
                  </a:lnTo>
                  <a:lnTo>
                    <a:pt x="2406" y="288"/>
                  </a:lnTo>
                  <a:lnTo>
                    <a:pt x="2406" y="372"/>
                  </a:lnTo>
                  <a:lnTo>
                    <a:pt x="2412" y="384"/>
                  </a:lnTo>
                  <a:lnTo>
                    <a:pt x="2418" y="408"/>
                  </a:lnTo>
                  <a:lnTo>
                    <a:pt x="2424" y="420"/>
                  </a:lnTo>
                  <a:lnTo>
                    <a:pt x="2418" y="420"/>
                  </a:lnTo>
                  <a:lnTo>
                    <a:pt x="2418" y="438"/>
                  </a:lnTo>
                  <a:lnTo>
                    <a:pt x="2424" y="450"/>
                  </a:lnTo>
                  <a:lnTo>
                    <a:pt x="2436" y="456"/>
                  </a:lnTo>
                  <a:lnTo>
                    <a:pt x="2442" y="462"/>
                  </a:lnTo>
                  <a:lnTo>
                    <a:pt x="2460" y="462"/>
                  </a:lnTo>
                  <a:lnTo>
                    <a:pt x="2460" y="456"/>
                  </a:lnTo>
                  <a:lnTo>
                    <a:pt x="2454" y="456"/>
                  </a:lnTo>
                  <a:lnTo>
                    <a:pt x="2460" y="450"/>
                  </a:lnTo>
                  <a:lnTo>
                    <a:pt x="2514" y="450"/>
                  </a:lnTo>
                  <a:lnTo>
                    <a:pt x="2526" y="462"/>
                  </a:lnTo>
                  <a:lnTo>
                    <a:pt x="2538" y="468"/>
                  </a:lnTo>
                  <a:lnTo>
                    <a:pt x="2544" y="468"/>
                  </a:lnTo>
                  <a:lnTo>
                    <a:pt x="2550" y="462"/>
                  </a:lnTo>
                  <a:lnTo>
                    <a:pt x="2550" y="438"/>
                  </a:lnTo>
                  <a:lnTo>
                    <a:pt x="2616" y="438"/>
                  </a:lnTo>
                  <a:lnTo>
                    <a:pt x="2616" y="450"/>
                  </a:lnTo>
                  <a:lnTo>
                    <a:pt x="2622" y="456"/>
                  </a:lnTo>
                  <a:lnTo>
                    <a:pt x="2634" y="462"/>
                  </a:lnTo>
                  <a:lnTo>
                    <a:pt x="2652" y="462"/>
                  </a:lnTo>
                  <a:lnTo>
                    <a:pt x="2658" y="468"/>
                  </a:lnTo>
                  <a:lnTo>
                    <a:pt x="2670" y="474"/>
                  </a:lnTo>
                  <a:lnTo>
                    <a:pt x="2682" y="486"/>
                  </a:lnTo>
                  <a:lnTo>
                    <a:pt x="2706" y="498"/>
                  </a:lnTo>
                  <a:lnTo>
                    <a:pt x="2718" y="498"/>
                  </a:lnTo>
                  <a:lnTo>
                    <a:pt x="2724" y="510"/>
                  </a:lnTo>
                  <a:lnTo>
                    <a:pt x="2748" y="534"/>
                  </a:lnTo>
                  <a:lnTo>
                    <a:pt x="2748" y="540"/>
                  </a:lnTo>
                  <a:lnTo>
                    <a:pt x="2742" y="546"/>
                  </a:lnTo>
                  <a:lnTo>
                    <a:pt x="2706" y="546"/>
                  </a:lnTo>
                  <a:lnTo>
                    <a:pt x="2700" y="540"/>
                  </a:lnTo>
                  <a:lnTo>
                    <a:pt x="2688" y="534"/>
                  </a:lnTo>
                  <a:lnTo>
                    <a:pt x="2658" y="534"/>
                  </a:lnTo>
                  <a:lnTo>
                    <a:pt x="2652" y="540"/>
                  </a:lnTo>
                  <a:lnTo>
                    <a:pt x="2646" y="540"/>
                  </a:lnTo>
                  <a:lnTo>
                    <a:pt x="2628" y="558"/>
                  </a:lnTo>
                  <a:lnTo>
                    <a:pt x="2598" y="552"/>
                  </a:lnTo>
                  <a:lnTo>
                    <a:pt x="2598" y="570"/>
                  </a:lnTo>
                  <a:lnTo>
                    <a:pt x="2586" y="570"/>
                  </a:lnTo>
                  <a:lnTo>
                    <a:pt x="2550" y="588"/>
                  </a:lnTo>
                  <a:lnTo>
                    <a:pt x="2544" y="594"/>
                  </a:lnTo>
                  <a:lnTo>
                    <a:pt x="2550" y="606"/>
                  </a:lnTo>
                  <a:lnTo>
                    <a:pt x="2562" y="618"/>
                  </a:lnTo>
                  <a:lnTo>
                    <a:pt x="2538" y="642"/>
                  </a:lnTo>
                  <a:lnTo>
                    <a:pt x="2466" y="642"/>
                  </a:lnTo>
                  <a:lnTo>
                    <a:pt x="2466" y="666"/>
                  </a:lnTo>
                  <a:lnTo>
                    <a:pt x="2460" y="672"/>
                  </a:lnTo>
                  <a:lnTo>
                    <a:pt x="2454" y="684"/>
                  </a:lnTo>
                  <a:lnTo>
                    <a:pt x="2442" y="690"/>
                  </a:lnTo>
                  <a:lnTo>
                    <a:pt x="2424" y="690"/>
                  </a:lnTo>
                  <a:lnTo>
                    <a:pt x="2412" y="696"/>
                  </a:lnTo>
                  <a:lnTo>
                    <a:pt x="2388" y="696"/>
                  </a:lnTo>
                  <a:lnTo>
                    <a:pt x="2376" y="690"/>
                  </a:lnTo>
                  <a:lnTo>
                    <a:pt x="2370" y="684"/>
                  </a:lnTo>
                  <a:lnTo>
                    <a:pt x="2358" y="678"/>
                  </a:lnTo>
                  <a:lnTo>
                    <a:pt x="2352" y="672"/>
                  </a:lnTo>
                  <a:lnTo>
                    <a:pt x="2346" y="672"/>
                  </a:lnTo>
                  <a:lnTo>
                    <a:pt x="2340" y="666"/>
                  </a:lnTo>
                  <a:lnTo>
                    <a:pt x="2316" y="666"/>
                  </a:lnTo>
                  <a:lnTo>
                    <a:pt x="2304" y="672"/>
                  </a:lnTo>
                  <a:lnTo>
                    <a:pt x="2304" y="684"/>
                  </a:lnTo>
                  <a:lnTo>
                    <a:pt x="2298" y="696"/>
                  </a:lnTo>
                  <a:lnTo>
                    <a:pt x="2298" y="708"/>
                  </a:lnTo>
                  <a:lnTo>
                    <a:pt x="2304" y="720"/>
                  </a:lnTo>
                  <a:lnTo>
                    <a:pt x="2322" y="738"/>
                  </a:lnTo>
                  <a:lnTo>
                    <a:pt x="2334" y="744"/>
                  </a:lnTo>
                  <a:lnTo>
                    <a:pt x="2352" y="762"/>
                  </a:lnTo>
                  <a:lnTo>
                    <a:pt x="2364" y="768"/>
                  </a:lnTo>
                  <a:lnTo>
                    <a:pt x="2364" y="774"/>
                  </a:lnTo>
                  <a:lnTo>
                    <a:pt x="2358" y="780"/>
                  </a:lnTo>
                  <a:lnTo>
                    <a:pt x="2352" y="792"/>
                  </a:lnTo>
                  <a:lnTo>
                    <a:pt x="2340" y="804"/>
                  </a:lnTo>
                  <a:lnTo>
                    <a:pt x="2316" y="804"/>
                  </a:lnTo>
                  <a:lnTo>
                    <a:pt x="2316" y="810"/>
                  </a:lnTo>
                  <a:lnTo>
                    <a:pt x="2310" y="822"/>
                  </a:lnTo>
                  <a:lnTo>
                    <a:pt x="2310" y="828"/>
                  </a:lnTo>
                  <a:lnTo>
                    <a:pt x="2298" y="852"/>
                  </a:lnTo>
                  <a:lnTo>
                    <a:pt x="2286" y="858"/>
                  </a:lnTo>
                  <a:lnTo>
                    <a:pt x="2262" y="858"/>
                  </a:lnTo>
                  <a:lnTo>
                    <a:pt x="2244" y="882"/>
                  </a:lnTo>
                  <a:lnTo>
                    <a:pt x="2088" y="882"/>
                  </a:lnTo>
                  <a:lnTo>
                    <a:pt x="2070" y="894"/>
                  </a:lnTo>
                  <a:lnTo>
                    <a:pt x="2010" y="930"/>
                  </a:lnTo>
                  <a:lnTo>
                    <a:pt x="1992" y="942"/>
                  </a:lnTo>
                  <a:lnTo>
                    <a:pt x="1986" y="948"/>
                  </a:lnTo>
                  <a:lnTo>
                    <a:pt x="1968" y="948"/>
                  </a:lnTo>
                  <a:lnTo>
                    <a:pt x="1962" y="942"/>
                  </a:lnTo>
                  <a:lnTo>
                    <a:pt x="1956" y="942"/>
                  </a:lnTo>
                  <a:lnTo>
                    <a:pt x="1950" y="930"/>
                  </a:lnTo>
                  <a:lnTo>
                    <a:pt x="1950" y="924"/>
                  </a:lnTo>
                  <a:lnTo>
                    <a:pt x="1938" y="924"/>
                  </a:lnTo>
                  <a:lnTo>
                    <a:pt x="1926" y="930"/>
                  </a:lnTo>
                  <a:lnTo>
                    <a:pt x="1914" y="930"/>
                  </a:lnTo>
                  <a:lnTo>
                    <a:pt x="1908" y="936"/>
                  </a:lnTo>
                  <a:lnTo>
                    <a:pt x="1896" y="936"/>
                  </a:lnTo>
                  <a:lnTo>
                    <a:pt x="1890" y="930"/>
                  </a:lnTo>
                  <a:lnTo>
                    <a:pt x="1866" y="918"/>
                  </a:lnTo>
                  <a:lnTo>
                    <a:pt x="1848" y="912"/>
                  </a:lnTo>
                  <a:lnTo>
                    <a:pt x="1800" y="912"/>
                  </a:lnTo>
                  <a:lnTo>
                    <a:pt x="1776" y="906"/>
                  </a:lnTo>
                  <a:lnTo>
                    <a:pt x="1764" y="900"/>
                  </a:lnTo>
                  <a:lnTo>
                    <a:pt x="1758" y="888"/>
                  </a:lnTo>
                  <a:lnTo>
                    <a:pt x="1740" y="870"/>
                  </a:lnTo>
                  <a:lnTo>
                    <a:pt x="1728" y="870"/>
                  </a:lnTo>
                  <a:lnTo>
                    <a:pt x="1710" y="864"/>
                  </a:lnTo>
                  <a:lnTo>
                    <a:pt x="1656" y="864"/>
                  </a:lnTo>
                  <a:lnTo>
                    <a:pt x="1650" y="858"/>
                  </a:lnTo>
                  <a:lnTo>
                    <a:pt x="1644" y="858"/>
                  </a:lnTo>
                  <a:lnTo>
                    <a:pt x="1632" y="852"/>
                  </a:lnTo>
                  <a:lnTo>
                    <a:pt x="1620" y="852"/>
                  </a:lnTo>
                  <a:lnTo>
                    <a:pt x="1614" y="858"/>
                  </a:lnTo>
                  <a:lnTo>
                    <a:pt x="1602" y="864"/>
                  </a:lnTo>
                  <a:lnTo>
                    <a:pt x="1596" y="870"/>
                  </a:lnTo>
                  <a:lnTo>
                    <a:pt x="1560" y="864"/>
                  </a:lnTo>
                  <a:lnTo>
                    <a:pt x="1512" y="864"/>
                  </a:lnTo>
                  <a:lnTo>
                    <a:pt x="1458" y="858"/>
                  </a:lnTo>
                  <a:lnTo>
                    <a:pt x="1398" y="864"/>
                  </a:lnTo>
                  <a:lnTo>
                    <a:pt x="1386" y="858"/>
                  </a:lnTo>
                  <a:lnTo>
                    <a:pt x="1380" y="846"/>
                  </a:lnTo>
                  <a:lnTo>
                    <a:pt x="1368" y="840"/>
                  </a:lnTo>
                  <a:lnTo>
                    <a:pt x="1338" y="810"/>
                  </a:lnTo>
                  <a:lnTo>
                    <a:pt x="1332" y="798"/>
                  </a:lnTo>
                  <a:lnTo>
                    <a:pt x="1290" y="756"/>
                  </a:lnTo>
                  <a:lnTo>
                    <a:pt x="1278" y="732"/>
                  </a:lnTo>
                  <a:lnTo>
                    <a:pt x="1242" y="732"/>
                  </a:lnTo>
                  <a:lnTo>
                    <a:pt x="1236" y="726"/>
                  </a:lnTo>
                  <a:lnTo>
                    <a:pt x="1224" y="726"/>
                  </a:lnTo>
                  <a:lnTo>
                    <a:pt x="1200" y="714"/>
                  </a:lnTo>
                  <a:lnTo>
                    <a:pt x="1194" y="714"/>
                  </a:lnTo>
                  <a:lnTo>
                    <a:pt x="1188" y="708"/>
                  </a:lnTo>
                  <a:lnTo>
                    <a:pt x="1182" y="708"/>
                  </a:lnTo>
                  <a:lnTo>
                    <a:pt x="1176" y="696"/>
                  </a:lnTo>
                  <a:lnTo>
                    <a:pt x="1164" y="690"/>
                  </a:lnTo>
                  <a:lnTo>
                    <a:pt x="1158" y="690"/>
                  </a:lnTo>
                  <a:lnTo>
                    <a:pt x="1146" y="684"/>
                  </a:lnTo>
                  <a:lnTo>
                    <a:pt x="1140" y="684"/>
                  </a:lnTo>
                  <a:lnTo>
                    <a:pt x="1134" y="678"/>
                  </a:lnTo>
                  <a:lnTo>
                    <a:pt x="1038" y="678"/>
                  </a:lnTo>
                  <a:lnTo>
                    <a:pt x="1014" y="672"/>
                  </a:lnTo>
                  <a:lnTo>
                    <a:pt x="996" y="666"/>
                  </a:lnTo>
                  <a:lnTo>
                    <a:pt x="990" y="666"/>
                  </a:lnTo>
                  <a:lnTo>
                    <a:pt x="978" y="660"/>
                  </a:lnTo>
                  <a:lnTo>
                    <a:pt x="966" y="660"/>
                  </a:lnTo>
                  <a:lnTo>
                    <a:pt x="954" y="654"/>
                  </a:lnTo>
                  <a:lnTo>
                    <a:pt x="948" y="648"/>
                  </a:lnTo>
                  <a:lnTo>
                    <a:pt x="942" y="636"/>
                  </a:lnTo>
                  <a:lnTo>
                    <a:pt x="936" y="618"/>
                  </a:lnTo>
                  <a:lnTo>
                    <a:pt x="936" y="606"/>
                  </a:lnTo>
                  <a:lnTo>
                    <a:pt x="948" y="594"/>
                  </a:lnTo>
                  <a:lnTo>
                    <a:pt x="948" y="588"/>
                  </a:lnTo>
                  <a:lnTo>
                    <a:pt x="942" y="582"/>
                  </a:lnTo>
                  <a:lnTo>
                    <a:pt x="936" y="570"/>
                  </a:lnTo>
                  <a:lnTo>
                    <a:pt x="930" y="564"/>
                  </a:lnTo>
                  <a:lnTo>
                    <a:pt x="930" y="552"/>
                  </a:lnTo>
                  <a:lnTo>
                    <a:pt x="924" y="540"/>
                  </a:lnTo>
                  <a:lnTo>
                    <a:pt x="912" y="528"/>
                  </a:lnTo>
                  <a:lnTo>
                    <a:pt x="888" y="510"/>
                  </a:lnTo>
                  <a:lnTo>
                    <a:pt x="876" y="492"/>
                  </a:lnTo>
                  <a:lnTo>
                    <a:pt x="870" y="480"/>
                  </a:lnTo>
                  <a:lnTo>
                    <a:pt x="852" y="462"/>
                  </a:lnTo>
                  <a:lnTo>
                    <a:pt x="834" y="456"/>
                  </a:lnTo>
                  <a:lnTo>
                    <a:pt x="822" y="450"/>
                  </a:lnTo>
                  <a:lnTo>
                    <a:pt x="810" y="450"/>
                  </a:lnTo>
                  <a:lnTo>
                    <a:pt x="804" y="444"/>
                  </a:lnTo>
                  <a:lnTo>
                    <a:pt x="786" y="432"/>
                  </a:lnTo>
                  <a:lnTo>
                    <a:pt x="750" y="444"/>
                  </a:lnTo>
                  <a:lnTo>
                    <a:pt x="726" y="420"/>
                  </a:lnTo>
                  <a:lnTo>
                    <a:pt x="720" y="408"/>
                  </a:lnTo>
                  <a:lnTo>
                    <a:pt x="708" y="408"/>
                  </a:lnTo>
                  <a:lnTo>
                    <a:pt x="696" y="402"/>
                  </a:lnTo>
                  <a:lnTo>
                    <a:pt x="684" y="402"/>
                  </a:lnTo>
                  <a:lnTo>
                    <a:pt x="672" y="396"/>
                  </a:lnTo>
                  <a:lnTo>
                    <a:pt x="672" y="378"/>
                  </a:lnTo>
                  <a:lnTo>
                    <a:pt x="648" y="378"/>
                  </a:lnTo>
                  <a:lnTo>
                    <a:pt x="654" y="372"/>
                  </a:lnTo>
                  <a:lnTo>
                    <a:pt x="654" y="360"/>
                  </a:lnTo>
                  <a:lnTo>
                    <a:pt x="648" y="354"/>
                  </a:lnTo>
                  <a:lnTo>
                    <a:pt x="612" y="354"/>
                  </a:lnTo>
                  <a:lnTo>
                    <a:pt x="600" y="348"/>
                  </a:lnTo>
                  <a:lnTo>
                    <a:pt x="582" y="348"/>
                  </a:lnTo>
                  <a:lnTo>
                    <a:pt x="576" y="354"/>
                  </a:lnTo>
                  <a:lnTo>
                    <a:pt x="576" y="360"/>
                  </a:lnTo>
                  <a:lnTo>
                    <a:pt x="594" y="378"/>
                  </a:lnTo>
                  <a:lnTo>
                    <a:pt x="594" y="390"/>
                  </a:lnTo>
                  <a:lnTo>
                    <a:pt x="588" y="396"/>
                  </a:lnTo>
                  <a:lnTo>
                    <a:pt x="546" y="396"/>
                  </a:lnTo>
                  <a:lnTo>
                    <a:pt x="534" y="408"/>
                  </a:lnTo>
                  <a:lnTo>
                    <a:pt x="534" y="426"/>
                  </a:lnTo>
                  <a:lnTo>
                    <a:pt x="546" y="450"/>
                  </a:lnTo>
                  <a:lnTo>
                    <a:pt x="558" y="462"/>
                  </a:lnTo>
                  <a:lnTo>
                    <a:pt x="570" y="486"/>
                  </a:lnTo>
                  <a:lnTo>
                    <a:pt x="570" y="504"/>
                  </a:lnTo>
                  <a:lnTo>
                    <a:pt x="564" y="510"/>
                  </a:lnTo>
                  <a:lnTo>
                    <a:pt x="546" y="510"/>
                  </a:lnTo>
                  <a:lnTo>
                    <a:pt x="528" y="528"/>
                  </a:lnTo>
                  <a:lnTo>
                    <a:pt x="516" y="516"/>
                  </a:lnTo>
                  <a:lnTo>
                    <a:pt x="468" y="516"/>
                  </a:lnTo>
                  <a:lnTo>
                    <a:pt x="444" y="504"/>
                  </a:lnTo>
                  <a:lnTo>
                    <a:pt x="432" y="504"/>
                  </a:lnTo>
                  <a:lnTo>
                    <a:pt x="420" y="498"/>
                  </a:lnTo>
                  <a:lnTo>
                    <a:pt x="408" y="498"/>
                  </a:lnTo>
                  <a:lnTo>
                    <a:pt x="408" y="636"/>
                  </a:lnTo>
                  <a:lnTo>
                    <a:pt x="414" y="636"/>
                  </a:lnTo>
                  <a:lnTo>
                    <a:pt x="420" y="642"/>
                  </a:lnTo>
                  <a:lnTo>
                    <a:pt x="426" y="642"/>
                  </a:lnTo>
                  <a:lnTo>
                    <a:pt x="432" y="648"/>
                  </a:lnTo>
                  <a:lnTo>
                    <a:pt x="432" y="660"/>
                  </a:lnTo>
                  <a:lnTo>
                    <a:pt x="426" y="666"/>
                  </a:lnTo>
                  <a:lnTo>
                    <a:pt x="420" y="666"/>
                  </a:lnTo>
                  <a:lnTo>
                    <a:pt x="408" y="654"/>
                  </a:lnTo>
                  <a:lnTo>
                    <a:pt x="390" y="666"/>
                  </a:lnTo>
                  <a:lnTo>
                    <a:pt x="384" y="660"/>
                  </a:lnTo>
                  <a:lnTo>
                    <a:pt x="378" y="648"/>
                  </a:lnTo>
                  <a:lnTo>
                    <a:pt x="372" y="642"/>
                  </a:lnTo>
                  <a:lnTo>
                    <a:pt x="360" y="642"/>
                  </a:lnTo>
                  <a:lnTo>
                    <a:pt x="324" y="660"/>
                  </a:lnTo>
                  <a:lnTo>
                    <a:pt x="312" y="660"/>
                  </a:lnTo>
                  <a:lnTo>
                    <a:pt x="300" y="666"/>
                  </a:lnTo>
                  <a:lnTo>
                    <a:pt x="288" y="666"/>
                  </a:lnTo>
                  <a:lnTo>
                    <a:pt x="276" y="672"/>
                  </a:lnTo>
                  <a:lnTo>
                    <a:pt x="270" y="678"/>
                  </a:lnTo>
                  <a:lnTo>
                    <a:pt x="270" y="684"/>
                  </a:lnTo>
                  <a:lnTo>
                    <a:pt x="276" y="690"/>
                  </a:lnTo>
                  <a:lnTo>
                    <a:pt x="288" y="696"/>
                  </a:lnTo>
                  <a:lnTo>
                    <a:pt x="306" y="696"/>
                  </a:lnTo>
                  <a:lnTo>
                    <a:pt x="306" y="726"/>
                  </a:lnTo>
                  <a:lnTo>
                    <a:pt x="318" y="750"/>
                  </a:lnTo>
                  <a:lnTo>
                    <a:pt x="360" y="792"/>
                  </a:lnTo>
                  <a:lnTo>
                    <a:pt x="366" y="804"/>
                  </a:lnTo>
                  <a:lnTo>
                    <a:pt x="378" y="810"/>
                  </a:lnTo>
                  <a:lnTo>
                    <a:pt x="378" y="822"/>
                  </a:lnTo>
                  <a:lnTo>
                    <a:pt x="360" y="822"/>
                  </a:lnTo>
                  <a:lnTo>
                    <a:pt x="354" y="828"/>
                  </a:lnTo>
                  <a:lnTo>
                    <a:pt x="354" y="834"/>
                  </a:lnTo>
                  <a:lnTo>
                    <a:pt x="372" y="852"/>
                  </a:lnTo>
                  <a:lnTo>
                    <a:pt x="348" y="852"/>
                  </a:lnTo>
                  <a:lnTo>
                    <a:pt x="348" y="864"/>
                  </a:lnTo>
                  <a:lnTo>
                    <a:pt x="354" y="870"/>
                  </a:lnTo>
                  <a:lnTo>
                    <a:pt x="354" y="882"/>
                  </a:lnTo>
                  <a:lnTo>
                    <a:pt x="372" y="900"/>
                  </a:lnTo>
                  <a:lnTo>
                    <a:pt x="372" y="912"/>
                  </a:lnTo>
                  <a:lnTo>
                    <a:pt x="366" y="918"/>
                  </a:lnTo>
                  <a:lnTo>
                    <a:pt x="342" y="918"/>
                  </a:lnTo>
                  <a:lnTo>
                    <a:pt x="294" y="936"/>
                  </a:lnTo>
                  <a:lnTo>
                    <a:pt x="282" y="948"/>
                  </a:lnTo>
                  <a:lnTo>
                    <a:pt x="270" y="954"/>
                  </a:lnTo>
                  <a:lnTo>
                    <a:pt x="264" y="960"/>
                  </a:lnTo>
                  <a:lnTo>
                    <a:pt x="264" y="978"/>
                  </a:lnTo>
                  <a:lnTo>
                    <a:pt x="258" y="990"/>
                  </a:lnTo>
                  <a:lnTo>
                    <a:pt x="252" y="996"/>
                  </a:lnTo>
                  <a:lnTo>
                    <a:pt x="234" y="996"/>
                  </a:lnTo>
                  <a:lnTo>
                    <a:pt x="216" y="990"/>
                  </a:lnTo>
                  <a:lnTo>
                    <a:pt x="186" y="990"/>
                  </a:lnTo>
                  <a:lnTo>
                    <a:pt x="168" y="1008"/>
                  </a:lnTo>
                  <a:lnTo>
                    <a:pt x="162" y="1020"/>
                  </a:lnTo>
                  <a:lnTo>
                    <a:pt x="162" y="1044"/>
                  </a:lnTo>
                  <a:lnTo>
                    <a:pt x="156" y="1050"/>
                  </a:lnTo>
                  <a:lnTo>
                    <a:pt x="126" y="1044"/>
                  </a:lnTo>
                  <a:lnTo>
                    <a:pt x="114" y="1050"/>
                  </a:lnTo>
                  <a:lnTo>
                    <a:pt x="108" y="1044"/>
                  </a:lnTo>
                  <a:lnTo>
                    <a:pt x="102" y="1032"/>
                  </a:lnTo>
                  <a:lnTo>
                    <a:pt x="96" y="1026"/>
                  </a:lnTo>
                  <a:lnTo>
                    <a:pt x="84" y="1026"/>
                  </a:lnTo>
                  <a:lnTo>
                    <a:pt x="72" y="1038"/>
                  </a:lnTo>
                  <a:lnTo>
                    <a:pt x="48" y="1038"/>
                  </a:lnTo>
                  <a:lnTo>
                    <a:pt x="48" y="1056"/>
                  </a:lnTo>
                  <a:lnTo>
                    <a:pt x="36" y="1062"/>
                  </a:lnTo>
                  <a:lnTo>
                    <a:pt x="30" y="1068"/>
                  </a:lnTo>
                  <a:lnTo>
                    <a:pt x="18" y="1068"/>
                  </a:lnTo>
                  <a:lnTo>
                    <a:pt x="6" y="1074"/>
                  </a:lnTo>
                  <a:lnTo>
                    <a:pt x="0" y="1080"/>
                  </a:lnTo>
                  <a:lnTo>
                    <a:pt x="0" y="1086"/>
                  </a:lnTo>
                  <a:lnTo>
                    <a:pt x="12" y="1092"/>
                  </a:lnTo>
                  <a:lnTo>
                    <a:pt x="18" y="1104"/>
                  </a:lnTo>
                  <a:lnTo>
                    <a:pt x="18" y="1116"/>
                  </a:lnTo>
                  <a:lnTo>
                    <a:pt x="0" y="1116"/>
                  </a:lnTo>
                  <a:lnTo>
                    <a:pt x="0" y="1140"/>
                  </a:lnTo>
                  <a:lnTo>
                    <a:pt x="18" y="1140"/>
                  </a:lnTo>
                  <a:lnTo>
                    <a:pt x="18" y="1152"/>
                  </a:lnTo>
                  <a:lnTo>
                    <a:pt x="12" y="1164"/>
                  </a:lnTo>
                  <a:lnTo>
                    <a:pt x="12" y="1176"/>
                  </a:lnTo>
                  <a:lnTo>
                    <a:pt x="24" y="1188"/>
                  </a:lnTo>
                  <a:lnTo>
                    <a:pt x="36" y="1188"/>
                  </a:lnTo>
                  <a:lnTo>
                    <a:pt x="42" y="1182"/>
                  </a:lnTo>
                  <a:lnTo>
                    <a:pt x="66" y="1182"/>
                  </a:lnTo>
                  <a:lnTo>
                    <a:pt x="78" y="1188"/>
                  </a:lnTo>
                  <a:lnTo>
                    <a:pt x="84" y="1188"/>
                  </a:lnTo>
                  <a:lnTo>
                    <a:pt x="96" y="1194"/>
                  </a:lnTo>
                  <a:lnTo>
                    <a:pt x="102" y="1200"/>
                  </a:lnTo>
                  <a:lnTo>
                    <a:pt x="102" y="1242"/>
                  </a:lnTo>
                  <a:lnTo>
                    <a:pt x="114" y="1266"/>
                  </a:lnTo>
                  <a:lnTo>
                    <a:pt x="120" y="1272"/>
                  </a:lnTo>
                  <a:lnTo>
                    <a:pt x="126" y="1272"/>
                  </a:lnTo>
                  <a:lnTo>
                    <a:pt x="138" y="1284"/>
                  </a:lnTo>
                  <a:lnTo>
                    <a:pt x="132" y="1290"/>
                  </a:lnTo>
                  <a:lnTo>
                    <a:pt x="102" y="1290"/>
                  </a:lnTo>
                  <a:lnTo>
                    <a:pt x="96" y="1296"/>
                  </a:lnTo>
                  <a:lnTo>
                    <a:pt x="96" y="1308"/>
                  </a:lnTo>
                  <a:lnTo>
                    <a:pt x="108" y="1314"/>
                  </a:lnTo>
                  <a:lnTo>
                    <a:pt x="114" y="1320"/>
                  </a:lnTo>
                  <a:lnTo>
                    <a:pt x="162" y="1320"/>
                  </a:lnTo>
                  <a:lnTo>
                    <a:pt x="168" y="1332"/>
                  </a:lnTo>
                  <a:lnTo>
                    <a:pt x="180" y="1332"/>
                  </a:lnTo>
                  <a:lnTo>
                    <a:pt x="192" y="1338"/>
                  </a:lnTo>
                  <a:lnTo>
                    <a:pt x="204" y="1350"/>
                  </a:lnTo>
                  <a:lnTo>
                    <a:pt x="216" y="1374"/>
                  </a:lnTo>
                  <a:lnTo>
                    <a:pt x="216" y="1398"/>
                  </a:lnTo>
                  <a:lnTo>
                    <a:pt x="252" y="1410"/>
                  </a:lnTo>
                  <a:lnTo>
                    <a:pt x="264" y="1404"/>
                  </a:lnTo>
                  <a:lnTo>
                    <a:pt x="264" y="1410"/>
                  </a:lnTo>
                  <a:lnTo>
                    <a:pt x="270" y="1416"/>
                  </a:lnTo>
                  <a:lnTo>
                    <a:pt x="276" y="1428"/>
                  </a:lnTo>
                  <a:lnTo>
                    <a:pt x="288" y="1434"/>
                  </a:lnTo>
                  <a:lnTo>
                    <a:pt x="366" y="1434"/>
                  </a:lnTo>
                  <a:lnTo>
                    <a:pt x="378" y="1428"/>
                  </a:lnTo>
                  <a:lnTo>
                    <a:pt x="384" y="1416"/>
                  </a:lnTo>
                  <a:lnTo>
                    <a:pt x="402" y="1410"/>
                  </a:lnTo>
                  <a:lnTo>
                    <a:pt x="426" y="1398"/>
                  </a:lnTo>
                  <a:lnTo>
                    <a:pt x="438" y="1398"/>
                  </a:lnTo>
                  <a:lnTo>
                    <a:pt x="456" y="1410"/>
                  </a:lnTo>
                  <a:lnTo>
                    <a:pt x="480" y="1434"/>
                  </a:lnTo>
                  <a:lnTo>
                    <a:pt x="522" y="1434"/>
                  </a:lnTo>
                  <a:lnTo>
                    <a:pt x="522" y="1494"/>
                  </a:lnTo>
                  <a:lnTo>
                    <a:pt x="516" y="1500"/>
                  </a:lnTo>
                  <a:lnTo>
                    <a:pt x="498" y="1500"/>
                  </a:lnTo>
                  <a:lnTo>
                    <a:pt x="498" y="1506"/>
                  </a:lnTo>
                  <a:lnTo>
                    <a:pt x="504" y="1512"/>
                  </a:lnTo>
                  <a:lnTo>
                    <a:pt x="504" y="1536"/>
                  </a:lnTo>
                  <a:lnTo>
                    <a:pt x="498" y="1548"/>
                  </a:lnTo>
                  <a:lnTo>
                    <a:pt x="486" y="1554"/>
                  </a:lnTo>
                  <a:lnTo>
                    <a:pt x="456" y="1554"/>
                  </a:lnTo>
                  <a:lnTo>
                    <a:pt x="474" y="1578"/>
                  </a:lnTo>
                  <a:lnTo>
                    <a:pt x="456" y="1584"/>
                  </a:lnTo>
                  <a:lnTo>
                    <a:pt x="456" y="1608"/>
                  </a:lnTo>
                  <a:lnTo>
                    <a:pt x="480" y="1620"/>
                  </a:lnTo>
                  <a:lnTo>
                    <a:pt x="492" y="1620"/>
                  </a:lnTo>
                  <a:lnTo>
                    <a:pt x="498" y="1626"/>
                  </a:lnTo>
                  <a:lnTo>
                    <a:pt x="504" y="1638"/>
                  </a:lnTo>
                  <a:lnTo>
                    <a:pt x="522" y="1656"/>
                  </a:lnTo>
                  <a:lnTo>
                    <a:pt x="522" y="1668"/>
                  </a:lnTo>
                  <a:lnTo>
                    <a:pt x="510" y="1674"/>
                  </a:lnTo>
                  <a:lnTo>
                    <a:pt x="504" y="1680"/>
                  </a:lnTo>
                  <a:lnTo>
                    <a:pt x="498" y="1680"/>
                  </a:lnTo>
                  <a:lnTo>
                    <a:pt x="486" y="1698"/>
                  </a:lnTo>
                  <a:lnTo>
                    <a:pt x="474" y="1686"/>
                  </a:lnTo>
                  <a:lnTo>
                    <a:pt x="474" y="1668"/>
                  </a:lnTo>
                  <a:lnTo>
                    <a:pt x="462" y="1668"/>
                  </a:lnTo>
                  <a:lnTo>
                    <a:pt x="456" y="1674"/>
                  </a:lnTo>
                  <a:lnTo>
                    <a:pt x="450" y="1674"/>
                  </a:lnTo>
                  <a:lnTo>
                    <a:pt x="450" y="1692"/>
                  </a:lnTo>
                  <a:lnTo>
                    <a:pt x="456" y="1698"/>
                  </a:lnTo>
                  <a:lnTo>
                    <a:pt x="462" y="1710"/>
                  </a:lnTo>
                  <a:lnTo>
                    <a:pt x="474" y="1722"/>
                  </a:lnTo>
                  <a:lnTo>
                    <a:pt x="480" y="1722"/>
                  </a:lnTo>
                  <a:lnTo>
                    <a:pt x="480" y="1734"/>
                  </a:lnTo>
                  <a:lnTo>
                    <a:pt x="474" y="1740"/>
                  </a:lnTo>
                  <a:lnTo>
                    <a:pt x="474" y="1758"/>
                  </a:lnTo>
                  <a:lnTo>
                    <a:pt x="480" y="1764"/>
                  </a:lnTo>
                  <a:lnTo>
                    <a:pt x="510" y="1764"/>
                  </a:lnTo>
                  <a:lnTo>
                    <a:pt x="516" y="1776"/>
                  </a:lnTo>
                  <a:lnTo>
                    <a:pt x="528" y="1788"/>
                  </a:lnTo>
                  <a:lnTo>
                    <a:pt x="540" y="1794"/>
                  </a:lnTo>
                  <a:lnTo>
                    <a:pt x="552" y="1794"/>
                  </a:lnTo>
                  <a:lnTo>
                    <a:pt x="558" y="1800"/>
                  </a:lnTo>
                  <a:lnTo>
                    <a:pt x="564" y="1800"/>
                  </a:lnTo>
                  <a:lnTo>
                    <a:pt x="582" y="1818"/>
                  </a:lnTo>
                  <a:lnTo>
                    <a:pt x="600" y="1812"/>
                  </a:lnTo>
                  <a:lnTo>
                    <a:pt x="600" y="1830"/>
                  </a:lnTo>
                  <a:lnTo>
                    <a:pt x="612" y="1836"/>
                  </a:lnTo>
                  <a:lnTo>
                    <a:pt x="624" y="1836"/>
                  </a:lnTo>
                  <a:lnTo>
                    <a:pt x="666" y="1872"/>
                  </a:lnTo>
                  <a:lnTo>
                    <a:pt x="690" y="1854"/>
                  </a:lnTo>
                  <a:lnTo>
                    <a:pt x="696" y="1848"/>
                  </a:lnTo>
                  <a:lnTo>
                    <a:pt x="708" y="1842"/>
                  </a:lnTo>
                  <a:lnTo>
                    <a:pt x="720" y="1842"/>
                  </a:lnTo>
                  <a:lnTo>
                    <a:pt x="732" y="1848"/>
                  </a:lnTo>
                  <a:lnTo>
                    <a:pt x="744" y="1860"/>
                  </a:lnTo>
                  <a:lnTo>
                    <a:pt x="750" y="1872"/>
                  </a:lnTo>
                  <a:lnTo>
                    <a:pt x="762" y="1878"/>
                  </a:lnTo>
                  <a:lnTo>
                    <a:pt x="780" y="1896"/>
                  </a:lnTo>
                  <a:lnTo>
                    <a:pt x="822" y="1902"/>
                  </a:lnTo>
                  <a:lnTo>
                    <a:pt x="828" y="1914"/>
                  </a:lnTo>
                  <a:lnTo>
                    <a:pt x="834" y="1920"/>
                  </a:lnTo>
                  <a:lnTo>
                    <a:pt x="840" y="1932"/>
                  </a:lnTo>
                  <a:lnTo>
                    <a:pt x="846" y="1938"/>
                  </a:lnTo>
                  <a:lnTo>
                    <a:pt x="846" y="1950"/>
                  </a:lnTo>
                  <a:lnTo>
                    <a:pt x="858" y="1950"/>
                  </a:lnTo>
                  <a:lnTo>
                    <a:pt x="858" y="1944"/>
                  </a:lnTo>
                  <a:lnTo>
                    <a:pt x="864" y="1938"/>
                  </a:lnTo>
                  <a:lnTo>
                    <a:pt x="870" y="1926"/>
                  </a:lnTo>
                  <a:lnTo>
                    <a:pt x="882" y="1926"/>
                  </a:lnTo>
                  <a:lnTo>
                    <a:pt x="888" y="1932"/>
                  </a:lnTo>
                  <a:lnTo>
                    <a:pt x="894" y="1944"/>
                  </a:lnTo>
                  <a:lnTo>
                    <a:pt x="894" y="1962"/>
                  </a:lnTo>
                  <a:lnTo>
                    <a:pt x="924" y="1992"/>
                  </a:lnTo>
                  <a:lnTo>
                    <a:pt x="936" y="1998"/>
                  </a:lnTo>
                  <a:lnTo>
                    <a:pt x="942" y="1992"/>
                  </a:lnTo>
                  <a:lnTo>
                    <a:pt x="954" y="1986"/>
                  </a:lnTo>
                  <a:lnTo>
                    <a:pt x="960" y="1986"/>
                  </a:lnTo>
                  <a:lnTo>
                    <a:pt x="966" y="1992"/>
                  </a:lnTo>
                  <a:lnTo>
                    <a:pt x="966" y="1998"/>
                  </a:lnTo>
                  <a:lnTo>
                    <a:pt x="960" y="2004"/>
                  </a:lnTo>
                  <a:lnTo>
                    <a:pt x="960" y="2010"/>
                  </a:lnTo>
                  <a:lnTo>
                    <a:pt x="966" y="2010"/>
                  </a:lnTo>
                  <a:lnTo>
                    <a:pt x="972" y="2016"/>
                  </a:lnTo>
                  <a:lnTo>
                    <a:pt x="990" y="2022"/>
                  </a:lnTo>
                  <a:lnTo>
                    <a:pt x="1002" y="2022"/>
                  </a:lnTo>
                  <a:lnTo>
                    <a:pt x="1008" y="2016"/>
                  </a:lnTo>
                  <a:lnTo>
                    <a:pt x="1014" y="2016"/>
                  </a:lnTo>
                  <a:lnTo>
                    <a:pt x="1014" y="2034"/>
                  </a:lnTo>
                  <a:lnTo>
                    <a:pt x="1020" y="2040"/>
                  </a:lnTo>
                  <a:lnTo>
                    <a:pt x="1032" y="2040"/>
                  </a:lnTo>
                  <a:lnTo>
                    <a:pt x="1044" y="2028"/>
                  </a:lnTo>
                  <a:lnTo>
                    <a:pt x="1044" y="2022"/>
                  </a:lnTo>
                  <a:lnTo>
                    <a:pt x="1044" y="2034"/>
                  </a:lnTo>
                  <a:lnTo>
                    <a:pt x="1050" y="2040"/>
                  </a:lnTo>
                  <a:lnTo>
                    <a:pt x="1068" y="2040"/>
                  </a:lnTo>
                  <a:lnTo>
                    <a:pt x="1074" y="2034"/>
                  </a:lnTo>
                  <a:lnTo>
                    <a:pt x="1074" y="2028"/>
                  </a:lnTo>
                  <a:lnTo>
                    <a:pt x="1086" y="2034"/>
                  </a:lnTo>
                  <a:lnTo>
                    <a:pt x="1092" y="2040"/>
                  </a:lnTo>
                  <a:lnTo>
                    <a:pt x="1110" y="2046"/>
                  </a:lnTo>
                  <a:lnTo>
                    <a:pt x="1134" y="2058"/>
                  </a:lnTo>
                  <a:lnTo>
                    <a:pt x="1158" y="2058"/>
                  </a:lnTo>
                  <a:lnTo>
                    <a:pt x="1176" y="2040"/>
                  </a:lnTo>
                  <a:lnTo>
                    <a:pt x="1194" y="2034"/>
                  </a:lnTo>
                  <a:lnTo>
                    <a:pt x="1206" y="2028"/>
                  </a:lnTo>
                  <a:lnTo>
                    <a:pt x="1212" y="2028"/>
                  </a:lnTo>
                  <a:lnTo>
                    <a:pt x="1224" y="2034"/>
                  </a:lnTo>
                  <a:lnTo>
                    <a:pt x="1230" y="2040"/>
                  </a:lnTo>
                  <a:lnTo>
                    <a:pt x="1230" y="2088"/>
                  </a:lnTo>
                  <a:lnTo>
                    <a:pt x="1236" y="2094"/>
                  </a:lnTo>
                  <a:lnTo>
                    <a:pt x="1242" y="2094"/>
                  </a:lnTo>
                  <a:lnTo>
                    <a:pt x="1242" y="2088"/>
                  </a:lnTo>
                  <a:lnTo>
                    <a:pt x="1248" y="2082"/>
                  </a:lnTo>
                  <a:lnTo>
                    <a:pt x="1254" y="2070"/>
                  </a:lnTo>
                  <a:lnTo>
                    <a:pt x="1266" y="2052"/>
                  </a:lnTo>
                  <a:lnTo>
                    <a:pt x="1272" y="2040"/>
                  </a:lnTo>
                  <a:lnTo>
                    <a:pt x="1284" y="2028"/>
                  </a:lnTo>
                  <a:lnTo>
                    <a:pt x="1290" y="2016"/>
                  </a:lnTo>
                  <a:lnTo>
                    <a:pt x="1302" y="2016"/>
                  </a:lnTo>
                  <a:lnTo>
                    <a:pt x="1314" y="2022"/>
                  </a:lnTo>
                  <a:lnTo>
                    <a:pt x="1338" y="2022"/>
                  </a:lnTo>
                  <a:lnTo>
                    <a:pt x="1338" y="2046"/>
                  </a:lnTo>
                  <a:lnTo>
                    <a:pt x="1344" y="2046"/>
                  </a:lnTo>
                  <a:lnTo>
                    <a:pt x="1350" y="2040"/>
                  </a:lnTo>
                  <a:lnTo>
                    <a:pt x="1362" y="2034"/>
                  </a:lnTo>
                  <a:lnTo>
                    <a:pt x="1374" y="2034"/>
                  </a:lnTo>
                  <a:lnTo>
                    <a:pt x="1386" y="2028"/>
                  </a:lnTo>
                  <a:lnTo>
                    <a:pt x="1398" y="2028"/>
                  </a:lnTo>
                  <a:lnTo>
                    <a:pt x="1410" y="2034"/>
                  </a:lnTo>
                  <a:lnTo>
                    <a:pt x="1422" y="2046"/>
                  </a:lnTo>
                  <a:lnTo>
                    <a:pt x="1428" y="2058"/>
                  </a:lnTo>
                  <a:lnTo>
                    <a:pt x="1428" y="2064"/>
                  </a:lnTo>
                  <a:lnTo>
                    <a:pt x="1482" y="2064"/>
                  </a:lnTo>
                  <a:lnTo>
                    <a:pt x="1494" y="2052"/>
                  </a:lnTo>
                  <a:lnTo>
                    <a:pt x="1494" y="2034"/>
                  </a:lnTo>
                  <a:lnTo>
                    <a:pt x="1488" y="2022"/>
                  </a:lnTo>
                  <a:lnTo>
                    <a:pt x="1518" y="2022"/>
                  </a:lnTo>
                  <a:lnTo>
                    <a:pt x="1524" y="2016"/>
                  </a:lnTo>
                  <a:lnTo>
                    <a:pt x="1524" y="1992"/>
                  </a:lnTo>
                  <a:lnTo>
                    <a:pt x="1518" y="1986"/>
                  </a:lnTo>
                  <a:lnTo>
                    <a:pt x="1518" y="1980"/>
                  </a:lnTo>
                  <a:lnTo>
                    <a:pt x="1554" y="1980"/>
                  </a:lnTo>
                  <a:lnTo>
                    <a:pt x="1578" y="1956"/>
                  </a:lnTo>
                  <a:lnTo>
                    <a:pt x="1590" y="1950"/>
                  </a:lnTo>
                  <a:lnTo>
                    <a:pt x="1602" y="1938"/>
                  </a:lnTo>
                  <a:lnTo>
                    <a:pt x="1620" y="1938"/>
                  </a:lnTo>
                  <a:lnTo>
                    <a:pt x="1632" y="1944"/>
                  </a:lnTo>
                  <a:lnTo>
                    <a:pt x="1650" y="1956"/>
                  </a:lnTo>
                  <a:lnTo>
                    <a:pt x="1668" y="1956"/>
                  </a:lnTo>
                  <a:lnTo>
                    <a:pt x="1668" y="1932"/>
                  </a:lnTo>
                  <a:lnTo>
                    <a:pt x="1680" y="1920"/>
                  </a:lnTo>
                  <a:lnTo>
                    <a:pt x="1716" y="1938"/>
                  </a:lnTo>
                  <a:lnTo>
                    <a:pt x="1722" y="1944"/>
                  </a:lnTo>
                  <a:lnTo>
                    <a:pt x="1710" y="1956"/>
                  </a:lnTo>
                  <a:lnTo>
                    <a:pt x="1704" y="1956"/>
                  </a:lnTo>
                  <a:lnTo>
                    <a:pt x="1710" y="1962"/>
                  </a:lnTo>
                  <a:lnTo>
                    <a:pt x="1740" y="1962"/>
                  </a:lnTo>
                  <a:lnTo>
                    <a:pt x="1758" y="1992"/>
                  </a:lnTo>
                  <a:lnTo>
                    <a:pt x="1752" y="1992"/>
                  </a:lnTo>
                  <a:lnTo>
                    <a:pt x="1740" y="2004"/>
                  </a:lnTo>
                  <a:lnTo>
                    <a:pt x="1740" y="2010"/>
                  </a:lnTo>
                  <a:lnTo>
                    <a:pt x="1806" y="2010"/>
                  </a:lnTo>
                  <a:lnTo>
                    <a:pt x="1812" y="2016"/>
                  </a:lnTo>
                  <a:lnTo>
                    <a:pt x="1818" y="2016"/>
                  </a:lnTo>
                  <a:lnTo>
                    <a:pt x="1824" y="1998"/>
                  </a:lnTo>
                  <a:lnTo>
                    <a:pt x="1830" y="1998"/>
                  </a:lnTo>
                  <a:lnTo>
                    <a:pt x="1836" y="2004"/>
                  </a:lnTo>
                  <a:lnTo>
                    <a:pt x="1842" y="2016"/>
                  </a:lnTo>
                  <a:lnTo>
                    <a:pt x="1854" y="2022"/>
                  </a:lnTo>
                  <a:lnTo>
                    <a:pt x="1872" y="2058"/>
                  </a:lnTo>
                  <a:lnTo>
                    <a:pt x="1878" y="2064"/>
                  </a:lnTo>
                  <a:lnTo>
                    <a:pt x="1878" y="2070"/>
                  </a:lnTo>
                  <a:lnTo>
                    <a:pt x="1914" y="2070"/>
                  </a:lnTo>
                  <a:lnTo>
                    <a:pt x="1920" y="2076"/>
                  </a:lnTo>
                  <a:lnTo>
                    <a:pt x="1920" y="2106"/>
                  </a:lnTo>
                  <a:lnTo>
                    <a:pt x="1932" y="2130"/>
                  </a:lnTo>
                  <a:lnTo>
                    <a:pt x="1944" y="2190"/>
                  </a:lnTo>
                  <a:lnTo>
                    <a:pt x="1932" y="2190"/>
                  </a:lnTo>
                  <a:lnTo>
                    <a:pt x="1926" y="2196"/>
                  </a:lnTo>
                  <a:lnTo>
                    <a:pt x="1914" y="2196"/>
                  </a:lnTo>
                  <a:lnTo>
                    <a:pt x="1932" y="2214"/>
                  </a:lnTo>
                  <a:lnTo>
                    <a:pt x="1932" y="2220"/>
                  </a:lnTo>
                  <a:lnTo>
                    <a:pt x="1926" y="2232"/>
                  </a:lnTo>
                  <a:lnTo>
                    <a:pt x="1920" y="2238"/>
                  </a:lnTo>
                  <a:lnTo>
                    <a:pt x="1908" y="2238"/>
                  </a:lnTo>
                  <a:lnTo>
                    <a:pt x="1902" y="2232"/>
                  </a:lnTo>
                  <a:lnTo>
                    <a:pt x="1902" y="2268"/>
                  </a:lnTo>
                  <a:lnTo>
                    <a:pt x="1896" y="2274"/>
                  </a:lnTo>
                  <a:lnTo>
                    <a:pt x="1884" y="2274"/>
                  </a:lnTo>
                  <a:lnTo>
                    <a:pt x="1890" y="2304"/>
                  </a:lnTo>
                  <a:lnTo>
                    <a:pt x="1878" y="2304"/>
                  </a:lnTo>
                  <a:lnTo>
                    <a:pt x="1878" y="2322"/>
                  </a:lnTo>
                  <a:lnTo>
                    <a:pt x="1896" y="2340"/>
                  </a:lnTo>
                  <a:lnTo>
                    <a:pt x="1902" y="2352"/>
                  </a:lnTo>
                  <a:lnTo>
                    <a:pt x="1890" y="2370"/>
                  </a:lnTo>
                  <a:lnTo>
                    <a:pt x="1902" y="2364"/>
                  </a:lnTo>
                  <a:lnTo>
                    <a:pt x="1908" y="2358"/>
                  </a:lnTo>
                  <a:lnTo>
                    <a:pt x="1920" y="2358"/>
                  </a:lnTo>
                  <a:lnTo>
                    <a:pt x="1926" y="2352"/>
                  </a:lnTo>
                  <a:lnTo>
                    <a:pt x="1986" y="2352"/>
                  </a:lnTo>
                  <a:lnTo>
                    <a:pt x="1956" y="2376"/>
                  </a:lnTo>
                  <a:lnTo>
                    <a:pt x="1980" y="2394"/>
                  </a:lnTo>
                  <a:lnTo>
                    <a:pt x="1992" y="2436"/>
                  </a:lnTo>
                  <a:lnTo>
                    <a:pt x="2022" y="2436"/>
                  </a:lnTo>
                  <a:lnTo>
                    <a:pt x="2034" y="2442"/>
                  </a:lnTo>
                  <a:lnTo>
                    <a:pt x="2040" y="2448"/>
                  </a:lnTo>
                  <a:lnTo>
                    <a:pt x="2040" y="2454"/>
                  </a:lnTo>
                  <a:lnTo>
                    <a:pt x="2034" y="2460"/>
                  </a:lnTo>
                  <a:lnTo>
                    <a:pt x="2022" y="2460"/>
                  </a:lnTo>
                  <a:lnTo>
                    <a:pt x="2016" y="2466"/>
                  </a:lnTo>
                  <a:lnTo>
                    <a:pt x="2028" y="2478"/>
                  </a:lnTo>
                  <a:lnTo>
                    <a:pt x="2028" y="2490"/>
                  </a:lnTo>
                  <a:lnTo>
                    <a:pt x="2022" y="2496"/>
                  </a:lnTo>
                  <a:lnTo>
                    <a:pt x="2022" y="2502"/>
                  </a:lnTo>
                  <a:lnTo>
                    <a:pt x="2016" y="2514"/>
                  </a:lnTo>
                  <a:lnTo>
                    <a:pt x="2070" y="2520"/>
                  </a:lnTo>
                  <a:lnTo>
                    <a:pt x="2082" y="2550"/>
                  </a:lnTo>
                  <a:lnTo>
                    <a:pt x="2094" y="2550"/>
                  </a:lnTo>
                  <a:lnTo>
                    <a:pt x="2094" y="2568"/>
                  </a:lnTo>
                  <a:lnTo>
                    <a:pt x="2136" y="2568"/>
                  </a:lnTo>
                  <a:lnTo>
                    <a:pt x="2136" y="2562"/>
                  </a:lnTo>
                  <a:lnTo>
                    <a:pt x="2154" y="2544"/>
                  </a:lnTo>
                  <a:lnTo>
                    <a:pt x="2166" y="2544"/>
                  </a:lnTo>
                  <a:lnTo>
                    <a:pt x="2172" y="2550"/>
                  </a:lnTo>
                  <a:lnTo>
                    <a:pt x="2172" y="2592"/>
                  </a:lnTo>
                  <a:lnTo>
                    <a:pt x="2214" y="2592"/>
                  </a:lnTo>
                  <a:lnTo>
                    <a:pt x="2214" y="2556"/>
                  </a:lnTo>
                  <a:lnTo>
                    <a:pt x="2190" y="2532"/>
                  </a:lnTo>
                  <a:lnTo>
                    <a:pt x="2190" y="2490"/>
                  </a:lnTo>
                  <a:lnTo>
                    <a:pt x="2196" y="2484"/>
                  </a:lnTo>
                  <a:lnTo>
                    <a:pt x="2232" y="2490"/>
                  </a:lnTo>
                  <a:lnTo>
                    <a:pt x="2232" y="2472"/>
                  </a:lnTo>
                  <a:lnTo>
                    <a:pt x="2238" y="2460"/>
                  </a:lnTo>
                  <a:lnTo>
                    <a:pt x="2250" y="2460"/>
                  </a:lnTo>
                  <a:lnTo>
                    <a:pt x="2274" y="2484"/>
                  </a:lnTo>
                  <a:lnTo>
                    <a:pt x="2286" y="2484"/>
                  </a:lnTo>
                  <a:lnTo>
                    <a:pt x="2292" y="2478"/>
                  </a:lnTo>
                  <a:lnTo>
                    <a:pt x="2298" y="2466"/>
                  </a:lnTo>
                  <a:lnTo>
                    <a:pt x="2304" y="2460"/>
                  </a:lnTo>
                  <a:lnTo>
                    <a:pt x="2322" y="2478"/>
                  </a:lnTo>
                  <a:lnTo>
                    <a:pt x="2322" y="2460"/>
                  </a:lnTo>
                  <a:lnTo>
                    <a:pt x="2328" y="2460"/>
                  </a:lnTo>
                  <a:lnTo>
                    <a:pt x="2340" y="2478"/>
                  </a:lnTo>
                  <a:lnTo>
                    <a:pt x="2346" y="2484"/>
                  </a:lnTo>
                  <a:lnTo>
                    <a:pt x="2364" y="2484"/>
                  </a:lnTo>
                  <a:lnTo>
                    <a:pt x="2364" y="2472"/>
                  </a:lnTo>
                  <a:lnTo>
                    <a:pt x="2352" y="2460"/>
                  </a:lnTo>
                  <a:lnTo>
                    <a:pt x="2370" y="2460"/>
                  </a:lnTo>
                  <a:lnTo>
                    <a:pt x="2376" y="2466"/>
                  </a:lnTo>
                  <a:lnTo>
                    <a:pt x="2382" y="2460"/>
                  </a:lnTo>
                  <a:lnTo>
                    <a:pt x="2400" y="2460"/>
                  </a:lnTo>
                  <a:lnTo>
                    <a:pt x="2400" y="2454"/>
                  </a:lnTo>
                  <a:lnTo>
                    <a:pt x="2406" y="2442"/>
                  </a:lnTo>
                  <a:lnTo>
                    <a:pt x="2406" y="2430"/>
                  </a:lnTo>
                  <a:lnTo>
                    <a:pt x="2412" y="2424"/>
                  </a:lnTo>
                  <a:lnTo>
                    <a:pt x="2424" y="2418"/>
                  </a:lnTo>
                  <a:lnTo>
                    <a:pt x="2430" y="2412"/>
                  </a:lnTo>
                  <a:lnTo>
                    <a:pt x="2436" y="2412"/>
                  </a:lnTo>
                  <a:lnTo>
                    <a:pt x="2466" y="2448"/>
                  </a:lnTo>
                  <a:lnTo>
                    <a:pt x="2496" y="2442"/>
                  </a:lnTo>
                  <a:lnTo>
                    <a:pt x="2508" y="2454"/>
                  </a:lnTo>
                  <a:lnTo>
                    <a:pt x="2538" y="2454"/>
                  </a:lnTo>
                  <a:lnTo>
                    <a:pt x="2544" y="2460"/>
                  </a:lnTo>
                  <a:lnTo>
                    <a:pt x="2544" y="2466"/>
                  </a:lnTo>
                  <a:lnTo>
                    <a:pt x="2526" y="2484"/>
                  </a:lnTo>
                  <a:lnTo>
                    <a:pt x="2532" y="2502"/>
                  </a:lnTo>
                  <a:lnTo>
                    <a:pt x="2544" y="2508"/>
                  </a:lnTo>
                  <a:lnTo>
                    <a:pt x="2544" y="2526"/>
                  </a:lnTo>
                  <a:lnTo>
                    <a:pt x="2562" y="2526"/>
                  </a:lnTo>
                  <a:lnTo>
                    <a:pt x="2568" y="2532"/>
                  </a:lnTo>
                  <a:lnTo>
                    <a:pt x="2574" y="2544"/>
                  </a:lnTo>
                  <a:lnTo>
                    <a:pt x="2586" y="2550"/>
                  </a:lnTo>
                  <a:lnTo>
                    <a:pt x="2616" y="2550"/>
                  </a:lnTo>
                  <a:lnTo>
                    <a:pt x="2622" y="2556"/>
                  </a:lnTo>
                  <a:lnTo>
                    <a:pt x="2628" y="2556"/>
                  </a:lnTo>
                  <a:lnTo>
                    <a:pt x="2676" y="2526"/>
                  </a:lnTo>
                  <a:lnTo>
                    <a:pt x="2694" y="2538"/>
                  </a:lnTo>
                  <a:lnTo>
                    <a:pt x="2718" y="2538"/>
                  </a:lnTo>
                  <a:lnTo>
                    <a:pt x="2736" y="2544"/>
                  </a:lnTo>
                  <a:lnTo>
                    <a:pt x="2748" y="2544"/>
                  </a:lnTo>
                  <a:lnTo>
                    <a:pt x="2760" y="2550"/>
                  </a:lnTo>
                  <a:lnTo>
                    <a:pt x="2766" y="2556"/>
                  </a:lnTo>
                  <a:lnTo>
                    <a:pt x="2772" y="2568"/>
                  </a:lnTo>
                  <a:lnTo>
                    <a:pt x="2766" y="2580"/>
                  </a:lnTo>
                  <a:lnTo>
                    <a:pt x="2766" y="2604"/>
                  </a:lnTo>
                  <a:lnTo>
                    <a:pt x="2760" y="2616"/>
                  </a:lnTo>
                  <a:lnTo>
                    <a:pt x="2766" y="2628"/>
                  </a:lnTo>
                  <a:lnTo>
                    <a:pt x="2772" y="2634"/>
                  </a:lnTo>
                  <a:lnTo>
                    <a:pt x="2784" y="2640"/>
                  </a:lnTo>
                  <a:lnTo>
                    <a:pt x="2790" y="2652"/>
                  </a:lnTo>
                  <a:lnTo>
                    <a:pt x="2802" y="2658"/>
                  </a:lnTo>
                  <a:lnTo>
                    <a:pt x="2808" y="2664"/>
                  </a:lnTo>
                  <a:lnTo>
                    <a:pt x="2826" y="2664"/>
                  </a:lnTo>
                  <a:lnTo>
                    <a:pt x="2832" y="2640"/>
                  </a:lnTo>
                  <a:lnTo>
                    <a:pt x="2832" y="2634"/>
                  </a:lnTo>
                  <a:lnTo>
                    <a:pt x="2826" y="2628"/>
                  </a:lnTo>
                  <a:lnTo>
                    <a:pt x="2826" y="2586"/>
                  </a:lnTo>
                  <a:lnTo>
                    <a:pt x="2832" y="2568"/>
                  </a:lnTo>
                  <a:lnTo>
                    <a:pt x="2844" y="2556"/>
                  </a:lnTo>
                  <a:lnTo>
                    <a:pt x="2856" y="2550"/>
                  </a:lnTo>
                  <a:lnTo>
                    <a:pt x="2886" y="2550"/>
                  </a:lnTo>
                  <a:lnTo>
                    <a:pt x="2898" y="2544"/>
                  </a:lnTo>
                  <a:lnTo>
                    <a:pt x="2910" y="2544"/>
                  </a:lnTo>
                  <a:lnTo>
                    <a:pt x="2922" y="2538"/>
                  </a:lnTo>
                  <a:lnTo>
                    <a:pt x="2940" y="2538"/>
                  </a:lnTo>
                  <a:lnTo>
                    <a:pt x="2964" y="2532"/>
                  </a:lnTo>
                  <a:lnTo>
                    <a:pt x="2982" y="2526"/>
                  </a:lnTo>
                  <a:lnTo>
                    <a:pt x="3000" y="2508"/>
                  </a:lnTo>
                  <a:lnTo>
                    <a:pt x="3000" y="2466"/>
                  </a:lnTo>
                  <a:lnTo>
                    <a:pt x="3006" y="2454"/>
                  </a:lnTo>
                  <a:lnTo>
                    <a:pt x="3012" y="2448"/>
                  </a:lnTo>
                  <a:lnTo>
                    <a:pt x="3024" y="2460"/>
                  </a:lnTo>
                  <a:lnTo>
                    <a:pt x="3036" y="2484"/>
                  </a:lnTo>
                  <a:lnTo>
                    <a:pt x="3042" y="2490"/>
                  </a:lnTo>
                  <a:lnTo>
                    <a:pt x="3048" y="2490"/>
                  </a:lnTo>
                  <a:lnTo>
                    <a:pt x="3054" y="2484"/>
                  </a:lnTo>
                  <a:lnTo>
                    <a:pt x="3066" y="2478"/>
                  </a:lnTo>
                  <a:lnTo>
                    <a:pt x="3072" y="2466"/>
                  </a:lnTo>
                  <a:lnTo>
                    <a:pt x="3090" y="2448"/>
                  </a:lnTo>
                  <a:lnTo>
                    <a:pt x="3096" y="2436"/>
                  </a:lnTo>
                  <a:lnTo>
                    <a:pt x="3114" y="2454"/>
                  </a:lnTo>
                  <a:lnTo>
                    <a:pt x="3144" y="2442"/>
                  </a:lnTo>
                  <a:lnTo>
                    <a:pt x="3150" y="2442"/>
                  </a:lnTo>
                  <a:lnTo>
                    <a:pt x="3156" y="2448"/>
                  </a:lnTo>
                  <a:lnTo>
                    <a:pt x="3186" y="2448"/>
                  </a:lnTo>
                  <a:lnTo>
                    <a:pt x="3234" y="2424"/>
                  </a:lnTo>
                  <a:lnTo>
                    <a:pt x="3288" y="2370"/>
                  </a:lnTo>
                  <a:lnTo>
                    <a:pt x="3294" y="2358"/>
                  </a:lnTo>
                  <a:lnTo>
                    <a:pt x="3300" y="2352"/>
                  </a:lnTo>
                  <a:lnTo>
                    <a:pt x="3294" y="2340"/>
                  </a:lnTo>
                  <a:lnTo>
                    <a:pt x="3294" y="2334"/>
                  </a:lnTo>
                  <a:lnTo>
                    <a:pt x="3288" y="2322"/>
                  </a:lnTo>
                  <a:lnTo>
                    <a:pt x="3282" y="2316"/>
                  </a:lnTo>
                  <a:lnTo>
                    <a:pt x="3300" y="2316"/>
                  </a:lnTo>
                  <a:lnTo>
                    <a:pt x="3312" y="2286"/>
                  </a:lnTo>
                  <a:lnTo>
                    <a:pt x="3336" y="2286"/>
                  </a:lnTo>
                  <a:lnTo>
                    <a:pt x="3348" y="2250"/>
                  </a:lnTo>
                  <a:lnTo>
                    <a:pt x="3360" y="2250"/>
                  </a:lnTo>
                  <a:lnTo>
                    <a:pt x="3360" y="2208"/>
                  </a:lnTo>
                  <a:lnTo>
                    <a:pt x="3372" y="2208"/>
                  </a:lnTo>
                  <a:lnTo>
                    <a:pt x="3384" y="2196"/>
                  </a:lnTo>
                  <a:lnTo>
                    <a:pt x="3384" y="2172"/>
                  </a:lnTo>
                  <a:lnTo>
                    <a:pt x="3378" y="2160"/>
                  </a:lnTo>
                  <a:lnTo>
                    <a:pt x="3372" y="2154"/>
                  </a:lnTo>
                  <a:lnTo>
                    <a:pt x="3372" y="2142"/>
                  </a:lnTo>
                  <a:lnTo>
                    <a:pt x="3378" y="2136"/>
                  </a:lnTo>
                  <a:lnTo>
                    <a:pt x="3384" y="2136"/>
                  </a:lnTo>
                  <a:lnTo>
                    <a:pt x="3390" y="2130"/>
                  </a:lnTo>
                  <a:lnTo>
                    <a:pt x="3402" y="2124"/>
                  </a:lnTo>
                  <a:lnTo>
                    <a:pt x="3408" y="2118"/>
                  </a:lnTo>
                  <a:lnTo>
                    <a:pt x="3408" y="2094"/>
                  </a:lnTo>
                  <a:lnTo>
                    <a:pt x="3390" y="2076"/>
                  </a:lnTo>
                  <a:lnTo>
                    <a:pt x="3390" y="2064"/>
                  </a:lnTo>
                  <a:lnTo>
                    <a:pt x="3402" y="2058"/>
                  </a:lnTo>
                  <a:lnTo>
                    <a:pt x="3408" y="2052"/>
                  </a:lnTo>
                  <a:lnTo>
                    <a:pt x="3408" y="2016"/>
                  </a:lnTo>
                  <a:lnTo>
                    <a:pt x="3414" y="2016"/>
                  </a:lnTo>
                  <a:lnTo>
                    <a:pt x="3420" y="2010"/>
                  </a:lnTo>
                  <a:lnTo>
                    <a:pt x="3456" y="1992"/>
                  </a:lnTo>
                  <a:lnTo>
                    <a:pt x="3462" y="1980"/>
                  </a:lnTo>
                  <a:lnTo>
                    <a:pt x="3462" y="1962"/>
                  </a:lnTo>
                  <a:lnTo>
                    <a:pt x="3456" y="1956"/>
                  </a:lnTo>
                  <a:lnTo>
                    <a:pt x="3444" y="1956"/>
                  </a:lnTo>
                  <a:lnTo>
                    <a:pt x="3450" y="1956"/>
                  </a:lnTo>
                  <a:lnTo>
                    <a:pt x="3456" y="1950"/>
                  </a:lnTo>
                  <a:lnTo>
                    <a:pt x="3468" y="1950"/>
                  </a:lnTo>
                  <a:lnTo>
                    <a:pt x="3480" y="1944"/>
                  </a:lnTo>
                  <a:lnTo>
                    <a:pt x="3492" y="1932"/>
                  </a:lnTo>
                  <a:lnTo>
                    <a:pt x="3474" y="1914"/>
                  </a:lnTo>
                  <a:lnTo>
                    <a:pt x="3468" y="1914"/>
                  </a:lnTo>
                  <a:lnTo>
                    <a:pt x="3486" y="1896"/>
                  </a:lnTo>
                  <a:lnTo>
                    <a:pt x="3498" y="1872"/>
                  </a:lnTo>
                  <a:lnTo>
                    <a:pt x="3504" y="1866"/>
                  </a:lnTo>
                  <a:lnTo>
                    <a:pt x="3504" y="1854"/>
                  </a:lnTo>
                  <a:lnTo>
                    <a:pt x="3498" y="1848"/>
                  </a:lnTo>
                  <a:lnTo>
                    <a:pt x="3474" y="1842"/>
                  </a:lnTo>
                  <a:lnTo>
                    <a:pt x="3438" y="1848"/>
                  </a:lnTo>
                  <a:lnTo>
                    <a:pt x="3396" y="1854"/>
                  </a:lnTo>
                  <a:lnTo>
                    <a:pt x="3366" y="1860"/>
                  </a:lnTo>
                  <a:lnTo>
                    <a:pt x="3354" y="1866"/>
                  </a:lnTo>
                  <a:lnTo>
                    <a:pt x="3336" y="1848"/>
                  </a:lnTo>
                  <a:lnTo>
                    <a:pt x="3378" y="1848"/>
                  </a:lnTo>
                  <a:lnTo>
                    <a:pt x="3378" y="1836"/>
                  </a:lnTo>
                  <a:lnTo>
                    <a:pt x="3384" y="1824"/>
                  </a:lnTo>
                  <a:lnTo>
                    <a:pt x="3390" y="1818"/>
                  </a:lnTo>
                  <a:lnTo>
                    <a:pt x="3402" y="1812"/>
                  </a:lnTo>
                  <a:lnTo>
                    <a:pt x="3432" y="1812"/>
                  </a:lnTo>
                  <a:lnTo>
                    <a:pt x="3426" y="1800"/>
                  </a:lnTo>
                  <a:lnTo>
                    <a:pt x="3420" y="1794"/>
                  </a:lnTo>
                  <a:lnTo>
                    <a:pt x="3414" y="1782"/>
                  </a:lnTo>
                  <a:lnTo>
                    <a:pt x="3414" y="1776"/>
                  </a:lnTo>
                  <a:lnTo>
                    <a:pt x="3408" y="1770"/>
                  </a:lnTo>
                  <a:lnTo>
                    <a:pt x="3390" y="1770"/>
                  </a:lnTo>
                  <a:lnTo>
                    <a:pt x="3378" y="1764"/>
                  </a:lnTo>
                  <a:lnTo>
                    <a:pt x="3366" y="1764"/>
                  </a:lnTo>
                  <a:lnTo>
                    <a:pt x="3354" y="1746"/>
                  </a:lnTo>
                  <a:lnTo>
                    <a:pt x="3342" y="1746"/>
                  </a:lnTo>
                  <a:lnTo>
                    <a:pt x="3336" y="1734"/>
                  </a:lnTo>
                  <a:lnTo>
                    <a:pt x="3324" y="1728"/>
                  </a:lnTo>
                  <a:lnTo>
                    <a:pt x="3294" y="1728"/>
                  </a:lnTo>
                  <a:lnTo>
                    <a:pt x="3288" y="1734"/>
                  </a:lnTo>
                  <a:lnTo>
                    <a:pt x="3282" y="1734"/>
                  </a:lnTo>
                  <a:lnTo>
                    <a:pt x="3246" y="1686"/>
                  </a:lnTo>
                  <a:lnTo>
                    <a:pt x="3252" y="1698"/>
                  </a:lnTo>
                  <a:lnTo>
                    <a:pt x="3264" y="1704"/>
                  </a:lnTo>
                  <a:lnTo>
                    <a:pt x="3270" y="1710"/>
                  </a:lnTo>
                  <a:lnTo>
                    <a:pt x="3282" y="1716"/>
                  </a:lnTo>
                  <a:lnTo>
                    <a:pt x="3294" y="1716"/>
                  </a:lnTo>
                  <a:lnTo>
                    <a:pt x="3300" y="1710"/>
                  </a:lnTo>
                  <a:lnTo>
                    <a:pt x="3306" y="1710"/>
                  </a:lnTo>
                  <a:lnTo>
                    <a:pt x="3336" y="1716"/>
                  </a:lnTo>
                  <a:lnTo>
                    <a:pt x="3348" y="1734"/>
                  </a:lnTo>
                  <a:lnTo>
                    <a:pt x="3366" y="1728"/>
                  </a:lnTo>
                  <a:lnTo>
                    <a:pt x="3408" y="1740"/>
                  </a:lnTo>
                  <a:lnTo>
                    <a:pt x="3390" y="1716"/>
                  </a:lnTo>
                  <a:lnTo>
                    <a:pt x="3372" y="1710"/>
                  </a:lnTo>
                  <a:lnTo>
                    <a:pt x="3372" y="1692"/>
                  </a:lnTo>
                  <a:lnTo>
                    <a:pt x="3360" y="1680"/>
                  </a:lnTo>
                  <a:lnTo>
                    <a:pt x="3348" y="1674"/>
                  </a:lnTo>
                  <a:lnTo>
                    <a:pt x="3330" y="1674"/>
                  </a:lnTo>
                  <a:lnTo>
                    <a:pt x="3318" y="1662"/>
                  </a:lnTo>
                  <a:lnTo>
                    <a:pt x="3318" y="1650"/>
                  </a:lnTo>
                  <a:lnTo>
                    <a:pt x="3312" y="1644"/>
                  </a:lnTo>
                  <a:lnTo>
                    <a:pt x="3312" y="1632"/>
                  </a:lnTo>
                  <a:lnTo>
                    <a:pt x="3234" y="1530"/>
                  </a:lnTo>
                  <a:lnTo>
                    <a:pt x="3198" y="1524"/>
                  </a:lnTo>
                  <a:lnTo>
                    <a:pt x="3162" y="1494"/>
                  </a:lnTo>
                  <a:lnTo>
                    <a:pt x="3144" y="1500"/>
                  </a:lnTo>
                  <a:lnTo>
                    <a:pt x="3138" y="1488"/>
                  </a:lnTo>
                  <a:lnTo>
                    <a:pt x="3132" y="1482"/>
                  </a:lnTo>
                  <a:lnTo>
                    <a:pt x="3132" y="1470"/>
                  </a:lnTo>
                  <a:lnTo>
                    <a:pt x="3126" y="1464"/>
                  </a:lnTo>
                  <a:lnTo>
                    <a:pt x="3138" y="1452"/>
                  </a:lnTo>
                  <a:lnTo>
                    <a:pt x="3150" y="1446"/>
                  </a:lnTo>
                  <a:lnTo>
                    <a:pt x="3156" y="1434"/>
                  </a:lnTo>
                  <a:lnTo>
                    <a:pt x="3162" y="1428"/>
                  </a:lnTo>
                  <a:lnTo>
                    <a:pt x="3168" y="1416"/>
                  </a:lnTo>
                  <a:lnTo>
                    <a:pt x="3168" y="1410"/>
                  </a:lnTo>
                  <a:lnTo>
                    <a:pt x="3162" y="1398"/>
                  </a:lnTo>
                  <a:lnTo>
                    <a:pt x="3162" y="1392"/>
                  </a:lnTo>
                  <a:lnTo>
                    <a:pt x="3156" y="1380"/>
                  </a:lnTo>
                  <a:lnTo>
                    <a:pt x="3168" y="1386"/>
                  </a:lnTo>
                  <a:lnTo>
                    <a:pt x="3174" y="1392"/>
                  </a:lnTo>
                  <a:lnTo>
                    <a:pt x="3186" y="1398"/>
                  </a:lnTo>
                  <a:lnTo>
                    <a:pt x="3198" y="1386"/>
                  </a:lnTo>
                  <a:lnTo>
                    <a:pt x="3198" y="1368"/>
                  </a:lnTo>
                  <a:lnTo>
                    <a:pt x="3192" y="1356"/>
                  </a:lnTo>
                  <a:lnTo>
                    <a:pt x="3192" y="1344"/>
                  </a:lnTo>
                  <a:lnTo>
                    <a:pt x="3216" y="1344"/>
                  </a:lnTo>
                  <a:lnTo>
                    <a:pt x="3252" y="1320"/>
                  </a:lnTo>
                  <a:lnTo>
                    <a:pt x="3264" y="1320"/>
                  </a:lnTo>
                  <a:lnTo>
                    <a:pt x="3270" y="1326"/>
                  </a:lnTo>
                  <a:lnTo>
                    <a:pt x="3294" y="1326"/>
                  </a:lnTo>
                  <a:lnTo>
                    <a:pt x="3294" y="1320"/>
                  </a:lnTo>
                  <a:lnTo>
                    <a:pt x="3288" y="1314"/>
                  </a:lnTo>
                  <a:lnTo>
                    <a:pt x="3288" y="1308"/>
                  </a:lnTo>
                  <a:lnTo>
                    <a:pt x="3282" y="1302"/>
                  </a:lnTo>
                  <a:lnTo>
                    <a:pt x="3288" y="1278"/>
                  </a:lnTo>
                  <a:lnTo>
                    <a:pt x="3258" y="1278"/>
                  </a:lnTo>
                  <a:lnTo>
                    <a:pt x="3246" y="1266"/>
                  </a:lnTo>
                  <a:lnTo>
                    <a:pt x="3240" y="1278"/>
                  </a:lnTo>
                  <a:lnTo>
                    <a:pt x="3204" y="1278"/>
                  </a:lnTo>
                  <a:lnTo>
                    <a:pt x="3198" y="1272"/>
                  </a:lnTo>
                  <a:lnTo>
                    <a:pt x="3192" y="1260"/>
                  </a:lnTo>
                  <a:lnTo>
                    <a:pt x="3180" y="1254"/>
                  </a:lnTo>
                  <a:lnTo>
                    <a:pt x="3174" y="1248"/>
                  </a:lnTo>
                  <a:lnTo>
                    <a:pt x="3150" y="1248"/>
                  </a:lnTo>
                  <a:lnTo>
                    <a:pt x="3144" y="1260"/>
                  </a:lnTo>
                  <a:lnTo>
                    <a:pt x="3132" y="1266"/>
                  </a:lnTo>
                  <a:lnTo>
                    <a:pt x="3114" y="1284"/>
                  </a:lnTo>
                  <a:lnTo>
                    <a:pt x="3114" y="1296"/>
                  </a:lnTo>
                  <a:lnTo>
                    <a:pt x="3108" y="1302"/>
                  </a:lnTo>
                  <a:lnTo>
                    <a:pt x="3108" y="1308"/>
                  </a:lnTo>
                  <a:lnTo>
                    <a:pt x="3078" y="1308"/>
                  </a:lnTo>
                  <a:lnTo>
                    <a:pt x="3054" y="1296"/>
                  </a:lnTo>
                  <a:lnTo>
                    <a:pt x="3048" y="1290"/>
                  </a:lnTo>
                  <a:lnTo>
                    <a:pt x="3042" y="1278"/>
                  </a:lnTo>
                  <a:lnTo>
                    <a:pt x="3030" y="1242"/>
                  </a:lnTo>
                  <a:lnTo>
                    <a:pt x="3024" y="1230"/>
                  </a:lnTo>
                  <a:lnTo>
                    <a:pt x="3018" y="1224"/>
                  </a:lnTo>
                  <a:lnTo>
                    <a:pt x="3006" y="1224"/>
                  </a:lnTo>
                  <a:lnTo>
                    <a:pt x="3000" y="1230"/>
                  </a:lnTo>
                  <a:lnTo>
                    <a:pt x="3000" y="1242"/>
                  </a:lnTo>
                  <a:lnTo>
                    <a:pt x="2988" y="1224"/>
                  </a:lnTo>
                  <a:lnTo>
                    <a:pt x="2952" y="1224"/>
                  </a:lnTo>
                  <a:lnTo>
                    <a:pt x="2940" y="1218"/>
                  </a:lnTo>
                  <a:lnTo>
                    <a:pt x="2934" y="1212"/>
                  </a:lnTo>
                  <a:lnTo>
                    <a:pt x="2928" y="1200"/>
                  </a:lnTo>
                  <a:lnTo>
                    <a:pt x="2916" y="1194"/>
                  </a:lnTo>
                  <a:lnTo>
                    <a:pt x="2910" y="1182"/>
                  </a:lnTo>
                  <a:lnTo>
                    <a:pt x="2910" y="1140"/>
                  </a:lnTo>
                  <a:lnTo>
                    <a:pt x="2928" y="1140"/>
                  </a:lnTo>
                  <a:lnTo>
                    <a:pt x="2940" y="1152"/>
                  </a:lnTo>
                  <a:lnTo>
                    <a:pt x="2946" y="1152"/>
                  </a:lnTo>
                  <a:lnTo>
                    <a:pt x="2952" y="1146"/>
                  </a:lnTo>
                  <a:lnTo>
                    <a:pt x="2952" y="1140"/>
                  </a:lnTo>
                  <a:lnTo>
                    <a:pt x="2958" y="1134"/>
                  </a:lnTo>
                  <a:lnTo>
                    <a:pt x="2964" y="1134"/>
                  </a:lnTo>
                  <a:lnTo>
                    <a:pt x="2970" y="1140"/>
                  </a:lnTo>
                  <a:lnTo>
                    <a:pt x="2982" y="1140"/>
                  </a:lnTo>
                  <a:lnTo>
                    <a:pt x="2994" y="1134"/>
                  </a:lnTo>
                  <a:lnTo>
                    <a:pt x="3000" y="1128"/>
                  </a:lnTo>
                  <a:lnTo>
                    <a:pt x="3000" y="1116"/>
                  </a:lnTo>
                  <a:lnTo>
                    <a:pt x="2994" y="1110"/>
                  </a:lnTo>
                  <a:lnTo>
                    <a:pt x="2994" y="1086"/>
                  </a:lnTo>
                  <a:lnTo>
                    <a:pt x="3000" y="1074"/>
                  </a:lnTo>
                  <a:lnTo>
                    <a:pt x="3000" y="1068"/>
                  </a:lnTo>
                  <a:lnTo>
                    <a:pt x="3036" y="1068"/>
                  </a:lnTo>
                  <a:lnTo>
                    <a:pt x="3042" y="1062"/>
                  </a:lnTo>
                  <a:lnTo>
                    <a:pt x="3048" y="1050"/>
                  </a:lnTo>
                  <a:lnTo>
                    <a:pt x="3048" y="1038"/>
                  </a:lnTo>
                  <a:lnTo>
                    <a:pt x="3054" y="1032"/>
                  </a:lnTo>
                  <a:lnTo>
                    <a:pt x="3054" y="1026"/>
                  </a:lnTo>
                  <a:lnTo>
                    <a:pt x="3072" y="1014"/>
                  </a:lnTo>
                  <a:lnTo>
                    <a:pt x="3060" y="1002"/>
                  </a:lnTo>
                  <a:lnTo>
                    <a:pt x="3096" y="1014"/>
                  </a:lnTo>
                  <a:lnTo>
                    <a:pt x="3114" y="996"/>
                  </a:lnTo>
                  <a:lnTo>
                    <a:pt x="3126" y="1002"/>
                  </a:lnTo>
                  <a:lnTo>
                    <a:pt x="3132" y="1014"/>
                  </a:lnTo>
                  <a:lnTo>
                    <a:pt x="3144" y="1020"/>
                  </a:lnTo>
                  <a:lnTo>
                    <a:pt x="3156" y="1044"/>
                  </a:lnTo>
                  <a:lnTo>
                    <a:pt x="3156" y="1050"/>
                  </a:lnTo>
                  <a:lnTo>
                    <a:pt x="3144" y="1074"/>
                  </a:lnTo>
                  <a:lnTo>
                    <a:pt x="3126" y="1092"/>
                  </a:lnTo>
                  <a:lnTo>
                    <a:pt x="3126" y="1104"/>
                  </a:lnTo>
                  <a:lnTo>
                    <a:pt x="3132" y="1116"/>
                  </a:lnTo>
                  <a:lnTo>
                    <a:pt x="3144" y="1128"/>
                  </a:lnTo>
                  <a:lnTo>
                    <a:pt x="3150" y="1128"/>
                  </a:lnTo>
                  <a:lnTo>
                    <a:pt x="3162" y="1122"/>
                  </a:lnTo>
                  <a:lnTo>
                    <a:pt x="3168" y="1122"/>
                  </a:lnTo>
                  <a:lnTo>
                    <a:pt x="3162" y="1152"/>
                  </a:lnTo>
                  <a:lnTo>
                    <a:pt x="3144" y="1170"/>
                  </a:lnTo>
                  <a:lnTo>
                    <a:pt x="3144" y="1176"/>
                  </a:lnTo>
                  <a:lnTo>
                    <a:pt x="3150" y="1176"/>
                  </a:lnTo>
                  <a:lnTo>
                    <a:pt x="3162" y="1170"/>
                  </a:lnTo>
                  <a:lnTo>
                    <a:pt x="3168" y="1164"/>
                  </a:lnTo>
                  <a:lnTo>
                    <a:pt x="3180" y="1158"/>
                  </a:lnTo>
                  <a:lnTo>
                    <a:pt x="3186" y="1158"/>
                  </a:lnTo>
                  <a:lnTo>
                    <a:pt x="3198" y="1146"/>
                  </a:lnTo>
                  <a:lnTo>
                    <a:pt x="3198" y="1122"/>
                  </a:lnTo>
                  <a:lnTo>
                    <a:pt x="3204" y="1122"/>
                  </a:lnTo>
                  <a:lnTo>
                    <a:pt x="3210" y="1116"/>
                  </a:lnTo>
                  <a:lnTo>
                    <a:pt x="3258" y="1092"/>
                  </a:lnTo>
                  <a:lnTo>
                    <a:pt x="3264" y="1086"/>
                  </a:lnTo>
                  <a:lnTo>
                    <a:pt x="3306" y="1086"/>
                  </a:lnTo>
                  <a:lnTo>
                    <a:pt x="3312" y="1074"/>
                  </a:lnTo>
                  <a:lnTo>
                    <a:pt x="3312" y="1062"/>
                  </a:lnTo>
                  <a:lnTo>
                    <a:pt x="3318" y="1056"/>
                  </a:lnTo>
                  <a:lnTo>
                    <a:pt x="3324" y="1044"/>
                  </a:lnTo>
                  <a:lnTo>
                    <a:pt x="3360" y="1026"/>
                  </a:lnTo>
                  <a:lnTo>
                    <a:pt x="3372" y="1014"/>
                  </a:lnTo>
                  <a:lnTo>
                    <a:pt x="3390" y="978"/>
                  </a:lnTo>
                  <a:lnTo>
                    <a:pt x="3390" y="948"/>
                  </a:lnTo>
                  <a:lnTo>
                    <a:pt x="3396" y="942"/>
                  </a:lnTo>
                  <a:lnTo>
                    <a:pt x="3396" y="936"/>
                  </a:lnTo>
                  <a:lnTo>
                    <a:pt x="3408" y="936"/>
                  </a:lnTo>
                  <a:lnTo>
                    <a:pt x="3420" y="942"/>
                  </a:lnTo>
                  <a:lnTo>
                    <a:pt x="3432" y="954"/>
                  </a:lnTo>
                  <a:lnTo>
                    <a:pt x="3444" y="954"/>
                  </a:lnTo>
                  <a:lnTo>
                    <a:pt x="3456" y="960"/>
                  </a:lnTo>
                  <a:lnTo>
                    <a:pt x="3504" y="960"/>
                  </a:lnTo>
                  <a:lnTo>
                    <a:pt x="3504" y="948"/>
                  </a:lnTo>
                  <a:lnTo>
                    <a:pt x="3498" y="948"/>
                  </a:lnTo>
                  <a:lnTo>
                    <a:pt x="3474" y="924"/>
                  </a:lnTo>
                  <a:lnTo>
                    <a:pt x="3474" y="912"/>
                  </a:lnTo>
                  <a:lnTo>
                    <a:pt x="3480" y="906"/>
                  </a:lnTo>
                  <a:lnTo>
                    <a:pt x="3486" y="912"/>
                  </a:lnTo>
                  <a:lnTo>
                    <a:pt x="3510" y="912"/>
                  </a:lnTo>
                  <a:lnTo>
                    <a:pt x="3522" y="918"/>
                  </a:lnTo>
                  <a:lnTo>
                    <a:pt x="3534" y="912"/>
                  </a:lnTo>
                  <a:lnTo>
                    <a:pt x="3540" y="900"/>
                  </a:lnTo>
                  <a:lnTo>
                    <a:pt x="3540" y="894"/>
                  </a:lnTo>
                  <a:lnTo>
                    <a:pt x="3534" y="882"/>
                  </a:lnTo>
                  <a:lnTo>
                    <a:pt x="3558" y="882"/>
                  </a:lnTo>
                  <a:lnTo>
                    <a:pt x="3558" y="864"/>
                  </a:lnTo>
                  <a:lnTo>
                    <a:pt x="3552" y="852"/>
                  </a:lnTo>
                  <a:lnTo>
                    <a:pt x="3546" y="846"/>
                  </a:lnTo>
                  <a:lnTo>
                    <a:pt x="3546" y="840"/>
                  </a:lnTo>
                  <a:lnTo>
                    <a:pt x="3576" y="840"/>
                  </a:lnTo>
                  <a:lnTo>
                    <a:pt x="3594" y="864"/>
                  </a:lnTo>
                  <a:lnTo>
                    <a:pt x="3600" y="840"/>
                  </a:lnTo>
                  <a:lnTo>
                    <a:pt x="3630" y="846"/>
                  </a:lnTo>
                  <a:lnTo>
                    <a:pt x="3624" y="810"/>
                  </a:lnTo>
                  <a:lnTo>
                    <a:pt x="3618" y="798"/>
                  </a:lnTo>
                  <a:lnTo>
                    <a:pt x="3606" y="786"/>
                  </a:lnTo>
                  <a:lnTo>
                    <a:pt x="3606" y="774"/>
                  </a:lnTo>
                  <a:lnTo>
                    <a:pt x="3600" y="756"/>
                  </a:lnTo>
                  <a:lnTo>
                    <a:pt x="3588" y="744"/>
                  </a:lnTo>
                  <a:lnTo>
                    <a:pt x="3576" y="726"/>
                  </a:lnTo>
                  <a:lnTo>
                    <a:pt x="3564" y="720"/>
                  </a:lnTo>
                  <a:lnTo>
                    <a:pt x="3552" y="708"/>
                  </a:lnTo>
                  <a:lnTo>
                    <a:pt x="3546" y="708"/>
                  </a:lnTo>
                  <a:lnTo>
                    <a:pt x="3540" y="696"/>
                  </a:lnTo>
                  <a:lnTo>
                    <a:pt x="3540" y="684"/>
                  </a:lnTo>
                  <a:lnTo>
                    <a:pt x="3564" y="684"/>
                  </a:lnTo>
                  <a:lnTo>
                    <a:pt x="3564" y="672"/>
                  </a:lnTo>
                  <a:lnTo>
                    <a:pt x="3558" y="666"/>
                  </a:lnTo>
                  <a:lnTo>
                    <a:pt x="3564" y="660"/>
                  </a:lnTo>
                  <a:lnTo>
                    <a:pt x="3588" y="660"/>
                  </a:lnTo>
                  <a:lnTo>
                    <a:pt x="3600" y="666"/>
                  </a:lnTo>
                  <a:lnTo>
                    <a:pt x="3618" y="672"/>
                  </a:lnTo>
                  <a:lnTo>
                    <a:pt x="3630" y="672"/>
                  </a:lnTo>
                  <a:lnTo>
                    <a:pt x="3642" y="678"/>
                  </a:lnTo>
                  <a:lnTo>
                    <a:pt x="3648" y="678"/>
                  </a:lnTo>
                  <a:lnTo>
                    <a:pt x="3654" y="672"/>
                  </a:lnTo>
                  <a:lnTo>
                    <a:pt x="3654" y="660"/>
                  </a:lnTo>
                  <a:lnTo>
                    <a:pt x="3648" y="648"/>
                  </a:lnTo>
                  <a:lnTo>
                    <a:pt x="3648" y="630"/>
                  </a:lnTo>
                  <a:lnTo>
                    <a:pt x="3654" y="630"/>
                  </a:lnTo>
                  <a:lnTo>
                    <a:pt x="3660" y="624"/>
                  </a:lnTo>
                  <a:close/>
                </a:path>
              </a:pathLst>
            </a:custGeom>
            <a:solidFill>
              <a:srgbClr val="2F4B3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>
                <a:solidFill>
                  <a:srgbClr val="FF0000"/>
                </a:solidFill>
              </a:endParaRPr>
            </a:p>
          </p:txBody>
        </p:sp>
      </p:grpSp>
      <p:grpSp>
        <p:nvGrpSpPr>
          <p:cNvPr id="142" name="South_West_Europe">
            <a:extLst>
              <a:ext uri="{FF2B5EF4-FFF2-40B4-BE49-F238E27FC236}">
                <a16:creationId xmlns:a16="http://schemas.microsoft.com/office/drawing/2014/main" id="{A6BF6D38-A118-4EF1-8971-5DA8AFBE2021}"/>
              </a:ext>
            </a:extLst>
          </p:cNvPr>
          <p:cNvGrpSpPr>
            <a:grpSpLocks/>
          </p:cNvGrpSpPr>
          <p:nvPr/>
        </p:nvGrpSpPr>
        <p:grpSpPr bwMode="auto">
          <a:xfrm>
            <a:off x="5173663" y="2427288"/>
            <a:ext cx="706437" cy="860425"/>
            <a:chOff x="5172930" y="2675369"/>
            <a:chExt cx="706729" cy="859898"/>
          </a:xfrm>
        </p:grpSpPr>
        <p:sp>
          <p:nvSpPr>
            <p:cNvPr id="143" name="Switzerland" descr="© INSCALE GmbH, 05.05.2010&#10;http://www.presentationload.com/">
              <a:extLst>
                <a:ext uri="{FF2B5EF4-FFF2-40B4-BE49-F238E27FC236}">
                  <a16:creationId xmlns:a16="http://schemas.microsoft.com/office/drawing/2014/main" id="{7E941CD6-5543-4008-BCB5-6F55CA42AC5F}"/>
                </a:ext>
              </a:extLst>
            </p:cNvPr>
            <p:cNvSpPr>
              <a:spLocks/>
            </p:cNvSpPr>
            <p:nvPr/>
          </p:nvSpPr>
          <p:spPr bwMode="gray">
            <a:xfrm>
              <a:off x="5752607" y="2794358"/>
              <a:ext cx="127052" cy="69807"/>
            </a:xfrm>
            <a:custGeom>
              <a:avLst/>
              <a:gdLst>
                <a:gd name="T0" fmla="*/ 2147483647 w 288"/>
                <a:gd name="T1" fmla="*/ 2147483647 h 162"/>
                <a:gd name="T2" fmla="*/ 2147483647 w 288"/>
                <a:gd name="T3" fmla="*/ 2147483647 h 162"/>
                <a:gd name="T4" fmla="*/ 2147483647 w 288"/>
                <a:gd name="T5" fmla="*/ 2147483647 h 162"/>
                <a:gd name="T6" fmla="*/ 2147483647 w 288"/>
                <a:gd name="T7" fmla="*/ 2147483647 h 162"/>
                <a:gd name="T8" fmla="*/ 2147483647 w 288"/>
                <a:gd name="T9" fmla="*/ 2147483647 h 162"/>
                <a:gd name="T10" fmla="*/ 2147483647 w 288"/>
                <a:gd name="T11" fmla="*/ 2147483647 h 162"/>
                <a:gd name="T12" fmla="*/ 2147483647 w 288"/>
                <a:gd name="T13" fmla="*/ 2147483647 h 162"/>
                <a:gd name="T14" fmla="*/ 0 w 288"/>
                <a:gd name="T15" fmla="*/ 2147483647 h 162"/>
                <a:gd name="T16" fmla="*/ 2147483647 w 288"/>
                <a:gd name="T17" fmla="*/ 2147483647 h 162"/>
                <a:gd name="T18" fmla="*/ 2147483647 w 288"/>
                <a:gd name="T19" fmla="*/ 2147483647 h 162"/>
                <a:gd name="T20" fmla="*/ 2147483647 w 288"/>
                <a:gd name="T21" fmla="*/ 2147483647 h 162"/>
                <a:gd name="T22" fmla="*/ 2147483647 w 288"/>
                <a:gd name="T23" fmla="*/ 2147483647 h 162"/>
                <a:gd name="T24" fmla="*/ 2147483647 w 288"/>
                <a:gd name="T25" fmla="*/ 2147483647 h 162"/>
                <a:gd name="T26" fmla="*/ 2147483647 w 288"/>
                <a:gd name="T27" fmla="*/ 2147483647 h 162"/>
                <a:gd name="T28" fmla="*/ 2147483647 w 288"/>
                <a:gd name="T29" fmla="*/ 2147483647 h 162"/>
                <a:gd name="T30" fmla="*/ 2147483647 w 288"/>
                <a:gd name="T31" fmla="*/ 2147483647 h 162"/>
                <a:gd name="T32" fmla="*/ 2147483647 w 288"/>
                <a:gd name="T33" fmla="*/ 2147483647 h 162"/>
                <a:gd name="T34" fmla="*/ 2147483647 w 288"/>
                <a:gd name="T35" fmla="*/ 2147483647 h 162"/>
                <a:gd name="T36" fmla="*/ 2147483647 w 288"/>
                <a:gd name="T37" fmla="*/ 2147483647 h 162"/>
                <a:gd name="T38" fmla="*/ 2147483647 w 288"/>
                <a:gd name="T39" fmla="*/ 2147483647 h 162"/>
                <a:gd name="T40" fmla="*/ 2147483647 w 288"/>
                <a:gd name="T41" fmla="*/ 2147483647 h 162"/>
                <a:gd name="T42" fmla="*/ 2147483647 w 288"/>
                <a:gd name="T43" fmla="*/ 2147483647 h 162"/>
                <a:gd name="T44" fmla="*/ 2147483647 w 288"/>
                <a:gd name="T45" fmla="*/ 2147483647 h 162"/>
                <a:gd name="T46" fmla="*/ 2147483647 w 288"/>
                <a:gd name="T47" fmla="*/ 2147483647 h 162"/>
                <a:gd name="T48" fmla="*/ 2147483647 w 288"/>
                <a:gd name="T49" fmla="*/ 2147483647 h 162"/>
                <a:gd name="T50" fmla="*/ 2147483647 w 288"/>
                <a:gd name="T51" fmla="*/ 2147483647 h 162"/>
                <a:gd name="T52" fmla="*/ 2147483647 w 288"/>
                <a:gd name="T53" fmla="*/ 2147483647 h 162"/>
                <a:gd name="T54" fmla="*/ 2147483647 w 288"/>
                <a:gd name="T55" fmla="*/ 2147483647 h 162"/>
                <a:gd name="T56" fmla="*/ 2147483647 w 288"/>
                <a:gd name="T57" fmla="*/ 2147483647 h 162"/>
                <a:gd name="T58" fmla="*/ 2147483647 w 288"/>
                <a:gd name="T59" fmla="*/ 2147483647 h 162"/>
                <a:gd name="T60" fmla="*/ 2147483647 w 288"/>
                <a:gd name="T61" fmla="*/ 2147483647 h 162"/>
                <a:gd name="T62" fmla="*/ 2147483647 w 288"/>
                <a:gd name="T63" fmla="*/ 2147483647 h 162"/>
                <a:gd name="T64" fmla="*/ 2147483647 w 288"/>
                <a:gd name="T65" fmla="*/ 2147483647 h 162"/>
                <a:gd name="T66" fmla="*/ 2147483647 w 288"/>
                <a:gd name="T67" fmla="*/ 0 h 162"/>
                <a:gd name="T68" fmla="*/ 2147483647 w 288"/>
                <a:gd name="T69" fmla="*/ 2147483647 h 162"/>
                <a:gd name="T70" fmla="*/ 2147483647 w 288"/>
                <a:gd name="T71" fmla="*/ 2147483647 h 162"/>
                <a:gd name="T72" fmla="*/ 2147483647 w 288"/>
                <a:gd name="T73" fmla="*/ 2147483647 h 162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288"/>
                <a:gd name="T112" fmla="*/ 0 h 162"/>
                <a:gd name="T113" fmla="*/ 288 w 288"/>
                <a:gd name="T114" fmla="*/ 162 h 162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288" h="162">
                  <a:moveTo>
                    <a:pt x="132" y="24"/>
                  </a:moveTo>
                  <a:lnTo>
                    <a:pt x="96" y="24"/>
                  </a:lnTo>
                  <a:lnTo>
                    <a:pt x="90" y="42"/>
                  </a:lnTo>
                  <a:lnTo>
                    <a:pt x="72" y="30"/>
                  </a:lnTo>
                  <a:lnTo>
                    <a:pt x="66" y="42"/>
                  </a:lnTo>
                  <a:lnTo>
                    <a:pt x="60" y="48"/>
                  </a:lnTo>
                  <a:lnTo>
                    <a:pt x="54" y="60"/>
                  </a:lnTo>
                  <a:lnTo>
                    <a:pt x="48" y="66"/>
                  </a:lnTo>
                  <a:lnTo>
                    <a:pt x="30" y="66"/>
                  </a:lnTo>
                  <a:lnTo>
                    <a:pt x="30" y="78"/>
                  </a:lnTo>
                  <a:lnTo>
                    <a:pt x="18" y="90"/>
                  </a:lnTo>
                  <a:lnTo>
                    <a:pt x="12" y="102"/>
                  </a:lnTo>
                  <a:lnTo>
                    <a:pt x="0" y="108"/>
                  </a:lnTo>
                  <a:lnTo>
                    <a:pt x="6" y="120"/>
                  </a:lnTo>
                  <a:lnTo>
                    <a:pt x="0" y="126"/>
                  </a:lnTo>
                  <a:lnTo>
                    <a:pt x="0" y="132"/>
                  </a:lnTo>
                  <a:lnTo>
                    <a:pt x="6" y="132"/>
                  </a:lnTo>
                  <a:lnTo>
                    <a:pt x="30" y="108"/>
                  </a:lnTo>
                  <a:lnTo>
                    <a:pt x="48" y="108"/>
                  </a:lnTo>
                  <a:lnTo>
                    <a:pt x="54" y="114"/>
                  </a:lnTo>
                  <a:lnTo>
                    <a:pt x="48" y="138"/>
                  </a:lnTo>
                  <a:lnTo>
                    <a:pt x="60" y="150"/>
                  </a:lnTo>
                  <a:lnTo>
                    <a:pt x="60" y="156"/>
                  </a:lnTo>
                  <a:lnTo>
                    <a:pt x="72" y="156"/>
                  </a:lnTo>
                  <a:lnTo>
                    <a:pt x="84" y="144"/>
                  </a:lnTo>
                  <a:lnTo>
                    <a:pt x="96" y="144"/>
                  </a:lnTo>
                  <a:lnTo>
                    <a:pt x="108" y="156"/>
                  </a:lnTo>
                  <a:lnTo>
                    <a:pt x="114" y="156"/>
                  </a:lnTo>
                  <a:lnTo>
                    <a:pt x="132" y="138"/>
                  </a:lnTo>
                  <a:lnTo>
                    <a:pt x="132" y="120"/>
                  </a:lnTo>
                  <a:lnTo>
                    <a:pt x="138" y="114"/>
                  </a:lnTo>
                  <a:lnTo>
                    <a:pt x="150" y="114"/>
                  </a:lnTo>
                  <a:lnTo>
                    <a:pt x="156" y="120"/>
                  </a:lnTo>
                  <a:lnTo>
                    <a:pt x="156" y="126"/>
                  </a:lnTo>
                  <a:lnTo>
                    <a:pt x="162" y="132"/>
                  </a:lnTo>
                  <a:lnTo>
                    <a:pt x="162" y="138"/>
                  </a:lnTo>
                  <a:lnTo>
                    <a:pt x="168" y="138"/>
                  </a:lnTo>
                  <a:lnTo>
                    <a:pt x="192" y="162"/>
                  </a:lnTo>
                  <a:lnTo>
                    <a:pt x="192" y="144"/>
                  </a:lnTo>
                  <a:lnTo>
                    <a:pt x="204" y="132"/>
                  </a:lnTo>
                  <a:lnTo>
                    <a:pt x="210" y="108"/>
                  </a:lnTo>
                  <a:lnTo>
                    <a:pt x="222" y="126"/>
                  </a:lnTo>
                  <a:lnTo>
                    <a:pt x="240" y="120"/>
                  </a:lnTo>
                  <a:lnTo>
                    <a:pt x="258" y="132"/>
                  </a:lnTo>
                  <a:lnTo>
                    <a:pt x="264" y="120"/>
                  </a:lnTo>
                  <a:lnTo>
                    <a:pt x="252" y="108"/>
                  </a:lnTo>
                  <a:lnTo>
                    <a:pt x="252" y="102"/>
                  </a:lnTo>
                  <a:lnTo>
                    <a:pt x="276" y="102"/>
                  </a:lnTo>
                  <a:lnTo>
                    <a:pt x="282" y="84"/>
                  </a:lnTo>
                  <a:lnTo>
                    <a:pt x="288" y="84"/>
                  </a:lnTo>
                  <a:lnTo>
                    <a:pt x="288" y="78"/>
                  </a:lnTo>
                  <a:lnTo>
                    <a:pt x="276" y="66"/>
                  </a:lnTo>
                  <a:lnTo>
                    <a:pt x="270" y="66"/>
                  </a:lnTo>
                  <a:lnTo>
                    <a:pt x="252" y="84"/>
                  </a:lnTo>
                  <a:lnTo>
                    <a:pt x="246" y="84"/>
                  </a:lnTo>
                  <a:lnTo>
                    <a:pt x="246" y="66"/>
                  </a:lnTo>
                  <a:lnTo>
                    <a:pt x="210" y="66"/>
                  </a:lnTo>
                  <a:lnTo>
                    <a:pt x="210" y="60"/>
                  </a:lnTo>
                  <a:lnTo>
                    <a:pt x="216" y="48"/>
                  </a:lnTo>
                  <a:lnTo>
                    <a:pt x="222" y="42"/>
                  </a:lnTo>
                  <a:lnTo>
                    <a:pt x="228" y="42"/>
                  </a:lnTo>
                  <a:lnTo>
                    <a:pt x="228" y="30"/>
                  </a:lnTo>
                  <a:lnTo>
                    <a:pt x="216" y="30"/>
                  </a:lnTo>
                  <a:lnTo>
                    <a:pt x="210" y="18"/>
                  </a:lnTo>
                  <a:lnTo>
                    <a:pt x="192" y="12"/>
                  </a:lnTo>
                  <a:lnTo>
                    <a:pt x="180" y="12"/>
                  </a:lnTo>
                  <a:lnTo>
                    <a:pt x="174" y="6"/>
                  </a:lnTo>
                  <a:lnTo>
                    <a:pt x="162" y="0"/>
                  </a:lnTo>
                  <a:lnTo>
                    <a:pt x="156" y="0"/>
                  </a:lnTo>
                  <a:lnTo>
                    <a:pt x="150" y="6"/>
                  </a:lnTo>
                  <a:lnTo>
                    <a:pt x="150" y="18"/>
                  </a:lnTo>
                  <a:lnTo>
                    <a:pt x="156" y="24"/>
                  </a:lnTo>
                  <a:lnTo>
                    <a:pt x="150" y="18"/>
                  </a:lnTo>
                  <a:lnTo>
                    <a:pt x="132" y="24"/>
                  </a:lnTo>
                  <a:close/>
                </a:path>
              </a:pathLst>
            </a:custGeom>
            <a:solidFill>
              <a:srgbClr val="658363"/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44" name="Spain" descr="© INSCALE GmbH, 05.05.2010&#10;http://www.presentationload.com/">
              <a:extLst>
                <a:ext uri="{FF2B5EF4-FFF2-40B4-BE49-F238E27FC236}">
                  <a16:creationId xmlns:a16="http://schemas.microsoft.com/office/drawing/2014/main" id="{5F81E2CA-A29D-4242-A5FB-A47AA83136BD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5309511" y="2938733"/>
              <a:ext cx="389098" cy="277642"/>
            </a:xfrm>
            <a:custGeom>
              <a:avLst/>
              <a:gdLst>
                <a:gd name="T0" fmla="*/ 2147483647 w 876"/>
                <a:gd name="T1" fmla="*/ 2147483647 h 618"/>
                <a:gd name="T2" fmla="*/ 2147483647 w 876"/>
                <a:gd name="T3" fmla="*/ 2147483647 h 618"/>
                <a:gd name="T4" fmla="*/ 2147483647 w 876"/>
                <a:gd name="T5" fmla="*/ 2147483647 h 618"/>
                <a:gd name="T6" fmla="*/ 2147483647 w 876"/>
                <a:gd name="T7" fmla="*/ 2147483647 h 618"/>
                <a:gd name="T8" fmla="*/ 2147483647 w 876"/>
                <a:gd name="T9" fmla="*/ 2147483647 h 618"/>
                <a:gd name="T10" fmla="*/ 2147483647 w 876"/>
                <a:gd name="T11" fmla="*/ 2147483647 h 618"/>
                <a:gd name="T12" fmla="*/ 2147483647 w 876"/>
                <a:gd name="T13" fmla="*/ 2147483647 h 618"/>
                <a:gd name="T14" fmla="*/ 2147483647 w 876"/>
                <a:gd name="T15" fmla="*/ 2147483647 h 618"/>
                <a:gd name="T16" fmla="*/ 2147483647 w 876"/>
                <a:gd name="T17" fmla="*/ 2147483647 h 618"/>
                <a:gd name="T18" fmla="*/ 2147483647 w 876"/>
                <a:gd name="T19" fmla="*/ 2147483647 h 618"/>
                <a:gd name="T20" fmla="*/ 2147483647 w 876"/>
                <a:gd name="T21" fmla="*/ 2147483647 h 618"/>
                <a:gd name="T22" fmla="*/ 2147483647 w 876"/>
                <a:gd name="T23" fmla="*/ 2147483647 h 618"/>
                <a:gd name="T24" fmla="*/ 2147483647 w 876"/>
                <a:gd name="T25" fmla="*/ 2147483647 h 618"/>
                <a:gd name="T26" fmla="*/ 2147483647 w 876"/>
                <a:gd name="T27" fmla="*/ 2147483647 h 618"/>
                <a:gd name="T28" fmla="*/ 2147483647 w 876"/>
                <a:gd name="T29" fmla="*/ 2147483647 h 618"/>
                <a:gd name="T30" fmla="*/ 2147483647 w 876"/>
                <a:gd name="T31" fmla="*/ 2147483647 h 618"/>
                <a:gd name="T32" fmla="*/ 2147483647 w 876"/>
                <a:gd name="T33" fmla="*/ 2147483647 h 618"/>
                <a:gd name="T34" fmla="*/ 2147483647 w 876"/>
                <a:gd name="T35" fmla="*/ 2147483647 h 618"/>
                <a:gd name="T36" fmla="*/ 2147483647 w 876"/>
                <a:gd name="T37" fmla="*/ 2147483647 h 618"/>
                <a:gd name="T38" fmla="*/ 2147483647 w 876"/>
                <a:gd name="T39" fmla="*/ 2147483647 h 618"/>
                <a:gd name="T40" fmla="*/ 2147483647 w 876"/>
                <a:gd name="T41" fmla="*/ 0 h 618"/>
                <a:gd name="T42" fmla="*/ 2147483647 w 876"/>
                <a:gd name="T43" fmla="*/ 2147483647 h 618"/>
                <a:gd name="T44" fmla="*/ 0 w 876"/>
                <a:gd name="T45" fmla="*/ 2147483647 h 618"/>
                <a:gd name="T46" fmla="*/ 2147483647 w 876"/>
                <a:gd name="T47" fmla="*/ 2147483647 h 618"/>
                <a:gd name="T48" fmla="*/ 2147483647 w 876"/>
                <a:gd name="T49" fmla="*/ 2147483647 h 618"/>
                <a:gd name="T50" fmla="*/ 2147483647 w 876"/>
                <a:gd name="T51" fmla="*/ 2147483647 h 618"/>
                <a:gd name="T52" fmla="*/ 2147483647 w 876"/>
                <a:gd name="T53" fmla="*/ 2147483647 h 618"/>
                <a:gd name="T54" fmla="*/ 2147483647 w 876"/>
                <a:gd name="T55" fmla="*/ 2147483647 h 618"/>
                <a:gd name="T56" fmla="*/ 2147483647 w 876"/>
                <a:gd name="T57" fmla="*/ 2147483647 h 618"/>
                <a:gd name="T58" fmla="*/ 2147483647 w 876"/>
                <a:gd name="T59" fmla="*/ 2147483647 h 618"/>
                <a:gd name="T60" fmla="*/ 2147483647 w 876"/>
                <a:gd name="T61" fmla="*/ 2147483647 h 618"/>
                <a:gd name="T62" fmla="*/ 2147483647 w 876"/>
                <a:gd name="T63" fmla="*/ 2147483647 h 618"/>
                <a:gd name="T64" fmla="*/ 2147483647 w 876"/>
                <a:gd name="T65" fmla="*/ 2147483647 h 618"/>
                <a:gd name="T66" fmla="*/ 2147483647 w 876"/>
                <a:gd name="T67" fmla="*/ 2147483647 h 618"/>
                <a:gd name="T68" fmla="*/ 2147483647 w 876"/>
                <a:gd name="T69" fmla="*/ 2147483647 h 618"/>
                <a:gd name="T70" fmla="*/ 2147483647 w 876"/>
                <a:gd name="T71" fmla="*/ 2147483647 h 618"/>
                <a:gd name="T72" fmla="*/ 2147483647 w 876"/>
                <a:gd name="T73" fmla="*/ 2147483647 h 618"/>
                <a:gd name="T74" fmla="*/ 2147483647 w 876"/>
                <a:gd name="T75" fmla="*/ 2147483647 h 618"/>
                <a:gd name="T76" fmla="*/ 2147483647 w 876"/>
                <a:gd name="T77" fmla="*/ 2147483647 h 618"/>
                <a:gd name="T78" fmla="*/ 2147483647 w 876"/>
                <a:gd name="T79" fmla="*/ 2147483647 h 618"/>
                <a:gd name="T80" fmla="*/ 2147483647 w 876"/>
                <a:gd name="T81" fmla="*/ 2147483647 h 618"/>
                <a:gd name="T82" fmla="*/ 2147483647 w 876"/>
                <a:gd name="T83" fmla="*/ 2147483647 h 618"/>
                <a:gd name="T84" fmla="*/ 2147483647 w 876"/>
                <a:gd name="T85" fmla="*/ 2147483647 h 618"/>
                <a:gd name="T86" fmla="*/ 2147483647 w 876"/>
                <a:gd name="T87" fmla="*/ 2147483647 h 618"/>
                <a:gd name="T88" fmla="*/ 2147483647 w 876"/>
                <a:gd name="T89" fmla="*/ 2147483647 h 618"/>
                <a:gd name="T90" fmla="*/ 2147483647 w 876"/>
                <a:gd name="T91" fmla="*/ 2147483647 h 618"/>
                <a:gd name="T92" fmla="*/ 2147483647 w 876"/>
                <a:gd name="T93" fmla="*/ 2147483647 h 618"/>
                <a:gd name="T94" fmla="*/ 2147483647 w 876"/>
                <a:gd name="T95" fmla="*/ 2147483647 h 618"/>
                <a:gd name="T96" fmla="*/ 2147483647 w 876"/>
                <a:gd name="T97" fmla="*/ 2147483647 h 618"/>
                <a:gd name="T98" fmla="*/ 2147483647 w 876"/>
                <a:gd name="T99" fmla="*/ 2147483647 h 618"/>
                <a:gd name="T100" fmla="*/ 2147483647 w 876"/>
                <a:gd name="T101" fmla="*/ 2147483647 h 618"/>
                <a:gd name="T102" fmla="*/ 2147483647 w 876"/>
                <a:gd name="T103" fmla="*/ 2147483647 h 618"/>
                <a:gd name="T104" fmla="*/ 2147483647 w 876"/>
                <a:gd name="T105" fmla="*/ 2147483647 h 618"/>
                <a:gd name="T106" fmla="*/ 2147483647 w 876"/>
                <a:gd name="T107" fmla="*/ 2147483647 h 618"/>
                <a:gd name="T108" fmla="*/ 2147483647 w 876"/>
                <a:gd name="T109" fmla="*/ 2147483647 h 618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876"/>
                <a:gd name="T166" fmla="*/ 0 h 618"/>
                <a:gd name="T167" fmla="*/ 876 w 876"/>
                <a:gd name="T168" fmla="*/ 618 h 618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876" h="618">
                  <a:moveTo>
                    <a:pt x="804" y="318"/>
                  </a:moveTo>
                  <a:lnTo>
                    <a:pt x="798" y="312"/>
                  </a:lnTo>
                  <a:lnTo>
                    <a:pt x="798" y="306"/>
                  </a:lnTo>
                  <a:lnTo>
                    <a:pt x="786" y="306"/>
                  </a:lnTo>
                  <a:lnTo>
                    <a:pt x="762" y="318"/>
                  </a:lnTo>
                  <a:lnTo>
                    <a:pt x="750" y="330"/>
                  </a:lnTo>
                  <a:lnTo>
                    <a:pt x="750" y="336"/>
                  </a:lnTo>
                  <a:lnTo>
                    <a:pt x="756" y="342"/>
                  </a:lnTo>
                  <a:lnTo>
                    <a:pt x="768" y="342"/>
                  </a:lnTo>
                  <a:lnTo>
                    <a:pt x="774" y="348"/>
                  </a:lnTo>
                  <a:lnTo>
                    <a:pt x="774" y="354"/>
                  </a:lnTo>
                  <a:lnTo>
                    <a:pt x="804" y="354"/>
                  </a:lnTo>
                  <a:lnTo>
                    <a:pt x="816" y="342"/>
                  </a:lnTo>
                  <a:lnTo>
                    <a:pt x="816" y="324"/>
                  </a:lnTo>
                  <a:lnTo>
                    <a:pt x="810" y="318"/>
                  </a:lnTo>
                  <a:lnTo>
                    <a:pt x="804" y="318"/>
                  </a:lnTo>
                  <a:close/>
                  <a:moveTo>
                    <a:pt x="672" y="390"/>
                  </a:moveTo>
                  <a:lnTo>
                    <a:pt x="678" y="396"/>
                  </a:lnTo>
                  <a:lnTo>
                    <a:pt x="684" y="396"/>
                  </a:lnTo>
                  <a:lnTo>
                    <a:pt x="690" y="390"/>
                  </a:lnTo>
                  <a:lnTo>
                    <a:pt x="690" y="372"/>
                  </a:lnTo>
                  <a:lnTo>
                    <a:pt x="684" y="372"/>
                  </a:lnTo>
                  <a:lnTo>
                    <a:pt x="672" y="384"/>
                  </a:lnTo>
                  <a:lnTo>
                    <a:pt x="672" y="390"/>
                  </a:lnTo>
                  <a:close/>
                  <a:moveTo>
                    <a:pt x="840" y="300"/>
                  </a:moveTo>
                  <a:lnTo>
                    <a:pt x="840" y="306"/>
                  </a:lnTo>
                  <a:lnTo>
                    <a:pt x="852" y="318"/>
                  </a:lnTo>
                  <a:lnTo>
                    <a:pt x="870" y="318"/>
                  </a:lnTo>
                  <a:lnTo>
                    <a:pt x="876" y="312"/>
                  </a:lnTo>
                  <a:lnTo>
                    <a:pt x="864" y="300"/>
                  </a:lnTo>
                  <a:lnTo>
                    <a:pt x="852" y="300"/>
                  </a:lnTo>
                  <a:lnTo>
                    <a:pt x="846" y="294"/>
                  </a:lnTo>
                  <a:lnTo>
                    <a:pt x="840" y="300"/>
                  </a:lnTo>
                  <a:close/>
                  <a:moveTo>
                    <a:pt x="804" y="150"/>
                  </a:moveTo>
                  <a:lnTo>
                    <a:pt x="798" y="138"/>
                  </a:lnTo>
                  <a:lnTo>
                    <a:pt x="798" y="132"/>
                  </a:lnTo>
                  <a:lnTo>
                    <a:pt x="810" y="120"/>
                  </a:lnTo>
                  <a:lnTo>
                    <a:pt x="798" y="114"/>
                  </a:lnTo>
                  <a:lnTo>
                    <a:pt x="792" y="108"/>
                  </a:lnTo>
                  <a:lnTo>
                    <a:pt x="792" y="102"/>
                  </a:lnTo>
                  <a:lnTo>
                    <a:pt x="780" y="102"/>
                  </a:lnTo>
                  <a:lnTo>
                    <a:pt x="780" y="108"/>
                  </a:lnTo>
                  <a:lnTo>
                    <a:pt x="774" y="114"/>
                  </a:lnTo>
                  <a:lnTo>
                    <a:pt x="756" y="114"/>
                  </a:lnTo>
                  <a:lnTo>
                    <a:pt x="750" y="108"/>
                  </a:lnTo>
                  <a:lnTo>
                    <a:pt x="726" y="108"/>
                  </a:lnTo>
                  <a:lnTo>
                    <a:pt x="726" y="102"/>
                  </a:lnTo>
                  <a:lnTo>
                    <a:pt x="708" y="102"/>
                  </a:lnTo>
                  <a:lnTo>
                    <a:pt x="696" y="108"/>
                  </a:lnTo>
                  <a:lnTo>
                    <a:pt x="690" y="84"/>
                  </a:lnTo>
                  <a:lnTo>
                    <a:pt x="672" y="84"/>
                  </a:lnTo>
                  <a:lnTo>
                    <a:pt x="672" y="78"/>
                  </a:lnTo>
                  <a:lnTo>
                    <a:pt x="666" y="72"/>
                  </a:lnTo>
                  <a:lnTo>
                    <a:pt x="648" y="72"/>
                  </a:lnTo>
                  <a:lnTo>
                    <a:pt x="642" y="78"/>
                  </a:lnTo>
                  <a:lnTo>
                    <a:pt x="642" y="90"/>
                  </a:lnTo>
                  <a:lnTo>
                    <a:pt x="624" y="96"/>
                  </a:lnTo>
                  <a:lnTo>
                    <a:pt x="624" y="84"/>
                  </a:lnTo>
                  <a:lnTo>
                    <a:pt x="594" y="84"/>
                  </a:lnTo>
                  <a:lnTo>
                    <a:pt x="582" y="72"/>
                  </a:lnTo>
                  <a:lnTo>
                    <a:pt x="570" y="72"/>
                  </a:lnTo>
                  <a:lnTo>
                    <a:pt x="564" y="78"/>
                  </a:lnTo>
                  <a:lnTo>
                    <a:pt x="546" y="60"/>
                  </a:lnTo>
                  <a:lnTo>
                    <a:pt x="510" y="60"/>
                  </a:lnTo>
                  <a:lnTo>
                    <a:pt x="516" y="54"/>
                  </a:lnTo>
                  <a:lnTo>
                    <a:pt x="516" y="48"/>
                  </a:lnTo>
                  <a:lnTo>
                    <a:pt x="504" y="36"/>
                  </a:lnTo>
                  <a:lnTo>
                    <a:pt x="498" y="36"/>
                  </a:lnTo>
                  <a:lnTo>
                    <a:pt x="492" y="42"/>
                  </a:lnTo>
                  <a:lnTo>
                    <a:pt x="486" y="36"/>
                  </a:lnTo>
                  <a:lnTo>
                    <a:pt x="450" y="36"/>
                  </a:lnTo>
                  <a:lnTo>
                    <a:pt x="390" y="24"/>
                  </a:lnTo>
                  <a:lnTo>
                    <a:pt x="378" y="24"/>
                  </a:lnTo>
                  <a:lnTo>
                    <a:pt x="348" y="36"/>
                  </a:lnTo>
                  <a:lnTo>
                    <a:pt x="294" y="30"/>
                  </a:lnTo>
                  <a:lnTo>
                    <a:pt x="258" y="12"/>
                  </a:lnTo>
                  <a:lnTo>
                    <a:pt x="234" y="12"/>
                  </a:lnTo>
                  <a:lnTo>
                    <a:pt x="216" y="18"/>
                  </a:lnTo>
                  <a:lnTo>
                    <a:pt x="162" y="18"/>
                  </a:lnTo>
                  <a:lnTo>
                    <a:pt x="150" y="12"/>
                  </a:lnTo>
                  <a:lnTo>
                    <a:pt x="138" y="12"/>
                  </a:lnTo>
                  <a:lnTo>
                    <a:pt x="126" y="6"/>
                  </a:lnTo>
                  <a:lnTo>
                    <a:pt x="120" y="0"/>
                  </a:lnTo>
                  <a:lnTo>
                    <a:pt x="108" y="0"/>
                  </a:lnTo>
                  <a:lnTo>
                    <a:pt x="96" y="6"/>
                  </a:lnTo>
                  <a:lnTo>
                    <a:pt x="72" y="30"/>
                  </a:lnTo>
                  <a:lnTo>
                    <a:pt x="60" y="30"/>
                  </a:lnTo>
                  <a:lnTo>
                    <a:pt x="48" y="36"/>
                  </a:lnTo>
                  <a:lnTo>
                    <a:pt x="30" y="36"/>
                  </a:lnTo>
                  <a:lnTo>
                    <a:pt x="6" y="48"/>
                  </a:lnTo>
                  <a:lnTo>
                    <a:pt x="0" y="60"/>
                  </a:lnTo>
                  <a:lnTo>
                    <a:pt x="0" y="72"/>
                  </a:lnTo>
                  <a:lnTo>
                    <a:pt x="6" y="78"/>
                  </a:lnTo>
                  <a:lnTo>
                    <a:pt x="12" y="90"/>
                  </a:lnTo>
                  <a:lnTo>
                    <a:pt x="24" y="96"/>
                  </a:lnTo>
                  <a:lnTo>
                    <a:pt x="30" y="102"/>
                  </a:lnTo>
                  <a:lnTo>
                    <a:pt x="18" y="138"/>
                  </a:lnTo>
                  <a:lnTo>
                    <a:pt x="24" y="144"/>
                  </a:lnTo>
                  <a:lnTo>
                    <a:pt x="24" y="150"/>
                  </a:lnTo>
                  <a:lnTo>
                    <a:pt x="30" y="144"/>
                  </a:lnTo>
                  <a:lnTo>
                    <a:pt x="54" y="132"/>
                  </a:lnTo>
                  <a:lnTo>
                    <a:pt x="78" y="132"/>
                  </a:lnTo>
                  <a:lnTo>
                    <a:pt x="78" y="138"/>
                  </a:lnTo>
                  <a:lnTo>
                    <a:pt x="66" y="150"/>
                  </a:lnTo>
                  <a:lnTo>
                    <a:pt x="60" y="150"/>
                  </a:lnTo>
                  <a:lnTo>
                    <a:pt x="60" y="156"/>
                  </a:lnTo>
                  <a:lnTo>
                    <a:pt x="72" y="156"/>
                  </a:lnTo>
                  <a:lnTo>
                    <a:pt x="78" y="150"/>
                  </a:lnTo>
                  <a:lnTo>
                    <a:pt x="96" y="150"/>
                  </a:lnTo>
                  <a:lnTo>
                    <a:pt x="102" y="156"/>
                  </a:lnTo>
                  <a:lnTo>
                    <a:pt x="114" y="156"/>
                  </a:lnTo>
                  <a:lnTo>
                    <a:pt x="120" y="150"/>
                  </a:lnTo>
                  <a:lnTo>
                    <a:pt x="120" y="144"/>
                  </a:lnTo>
                  <a:lnTo>
                    <a:pt x="174" y="144"/>
                  </a:lnTo>
                  <a:lnTo>
                    <a:pt x="174" y="162"/>
                  </a:lnTo>
                  <a:lnTo>
                    <a:pt x="180" y="162"/>
                  </a:lnTo>
                  <a:lnTo>
                    <a:pt x="192" y="168"/>
                  </a:lnTo>
                  <a:lnTo>
                    <a:pt x="192" y="174"/>
                  </a:lnTo>
                  <a:lnTo>
                    <a:pt x="168" y="198"/>
                  </a:lnTo>
                  <a:lnTo>
                    <a:pt x="144" y="210"/>
                  </a:lnTo>
                  <a:lnTo>
                    <a:pt x="138" y="216"/>
                  </a:lnTo>
                  <a:lnTo>
                    <a:pt x="138" y="222"/>
                  </a:lnTo>
                  <a:lnTo>
                    <a:pt x="144" y="222"/>
                  </a:lnTo>
                  <a:lnTo>
                    <a:pt x="150" y="228"/>
                  </a:lnTo>
                  <a:lnTo>
                    <a:pt x="150" y="240"/>
                  </a:lnTo>
                  <a:lnTo>
                    <a:pt x="144" y="258"/>
                  </a:lnTo>
                  <a:lnTo>
                    <a:pt x="144" y="276"/>
                  </a:lnTo>
                  <a:lnTo>
                    <a:pt x="138" y="276"/>
                  </a:lnTo>
                  <a:lnTo>
                    <a:pt x="132" y="282"/>
                  </a:lnTo>
                  <a:lnTo>
                    <a:pt x="132" y="294"/>
                  </a:lnTo>
                  <a:lnTo>
                    <a:pt x="138" y="300"/>
                  </a:lnTo>
                  <a:lnTo>
                    <a:pt x="138" y="312"/>
                  </a:lnTo>
                  <a:lnTo>
                    <a:pt x="126" y="324"/>
                  </a:lnTo>
                  <a:lnTo>
                    <a:pt x="90" y="324"/>
                  </a:lnTo>
                  <a:lnTo>
                    <a:pt x="114" y="348"/>
                  </a:lnTo>
                  <a:lnTo>
                    <a:pt x="114" y="360"/>
                  </a:lnTo>
                  <a:lnTo>
                    <a:pt x="120" y="366"/>
                  </a:lnTo>
                  <a:lnTo>
                    <a:pt x="132" y="372"/>
                  </a:lnTo>
                  <a:lnTo>
                    <a:pt x="132" y="378"/>
                  </a:lnTo>
                  <a:lnTo>
                    <a:pt x="120" y="390"/>
                  </a:lnTo>
                  <a:lnTo>
                    <a:pt x="108" y="396"/>
                  </a:lnTo>
                  <a:lnTo>
                    <a:pt x="96" y="408"/>
                  </a:lnTo>
                  <a:lnTo>
                    <a:pt x="96" y="414"/>
                  </a:lnTo>
                  <a:lnTo>
                    <a:pt x="102" y="420"/>
                  </a:lnTo>
                  <a:lnTo>
                    <a:pt x="102" y="426"/>
                  </a:lnTo>
                  <a:lnTo>
                    <a:pt x="108" y="438"/>
                  </a:lnTo>
                  <a:lnTo>
                    <a:pt x="114" y="444"/>
                  </a:lnTo>
                  <a:lnTo>
                    <a:pt x="126" y="444"/>
                  </a:lnTo>
                  <a:lnTo>
                    <a:pt x="126" y="450"/>
                  </a:lnTo>
                  <a:lnTo>
                    <a:pt x="114" y="462"/>
                  </a:lnTo>
                  <a:lnTo>
                    <a:pt x="102" y="462"/>
                  </a:lnTo>
                  <a:lnTo>
                    <a:pt x="96" y="474"/>
                  </a:lnTo>
                  <a:lnTo>
                    <a:pt x="90" y="480"/>
                  </a:lnTo>
                  <a:lnTo>
                    <a:pt x="90" y="528"/>
                  </a:lnTo>
                  <a:lnTo>
                    <a:pt x="120" y="528"/>
                  </a:lnTo>
                  <a:lnTo>
                    <a:pt x="144" y="546"/>
                  </a:lnTo>
                  <a:lnTo>
                    <a:pt x="162" y="546"/>
                  </a:lnTo>
                  <a:lnTo>
                    <a:pt x="156" y="576"/>
                  </a:lnTo>
                  <a:lnTo>
                    <a:pt x="162" y="576"/>
                  </a:lnTo>
                  <a:lnTo>
                    <a:pt x="162" y="594"/>
                  </a:lnTo>
                  <a:lnTo>
                    <a:pt x="168" y="606"/>
                  </a:lnTo>
                  <a:lnTo>
                    <a:pt x="174" y="612"/>
                  </a:lnTo>
                  <a:lnTo>
                    <a:pt x="192" y="612"/>
                  </a:lnTo>
                  <a:lnTo>
                    <a:pt x="198" y="618"/>
                  </a:lnTo>
                  <a:lnTo>
                    <a:pt x="204" y="618"/>
                  </a:lnTo>
                  <a:lnTo>
                    <a:pt x="210" y="612"/>
                  </a:lnTo>
                  <a:lnTo>
                    <a:pt x="222" y="606"/>
                  </a:lnTo>
                  <a:lnTo>
                    <a:pt x="240" y="588"/>
                  </a:lnTo>
                  <a:lnTo>
                    <a:pt x="252" y="582"/>
                  </a:lnTo>
                  <a:lnTo>
                    <a:pt x="264" y="582"/>
                  </a:lnTo>
                  <a:lnTo>
                    <a:pt x="294" y="564"/>
                  </a:lnTo>
                  <a:lnTo>
                    <a:pt x="360" y="564"/>
                  </a:lnTo>
                  <a:lnTo>
                    <a:pt x="366" y="558"/>
                  </a:lnTo>
                  <a:lnTo>
                    <a:pt x="378" y="558"/>
                  </a:lnTo>
                  <a:lnTo>
                    <a:pt x="390" y="570"/>
                  </a:lnTo>
                  <a:lnTo>
                    <a:pt x="396" y="570"/>
                  </a:lnTo>
                  <a:lnTo>
                    <a:pt x="408" y="564"/>
                  </a:lnTo>
                  <a:lnTo>
                    <a:pt x="420" y="564"/>
                  </a:lnTo>
                  <a:lnTo>
                    <a:pt x="426" y="558"/>
                  </a:lnTo>
                  <a:lnTo>
                    <a:pt x="432" y="558"/>
                  </a:lnTo>
                  <a:lnTo>
                    <a:pt x="432" y="570"/>
                  </a:lnTo>
                  <a:lnTo>
                    <a:pt x="438" y="570"/>
                  </a:lnTo>
                  <a:lnTo>
                    <a:pt x="450" y="558"/>
                  </a:lnTo>
                  <a:lnTo>
                    <a:pt x="462" y="534"/>
                  </a:lnTo>
                  <a:lnTo>
                    <a:pt x="462" y="522"/>
                  </a:lnTo>
                  <a:lnTo>
                    <a:pt x="498" y="492"/>
                  </a:lnTo>
                  <a:lnTo>
                    <a:pt x="528" y="492"/>
                  </a:lnTo>
                  <a:lnTo>
                    <a:pt x="534" y="474"/>
                  </a:lnTo>
                  <a:lnTo>
                    <a:pt x="534" y="468"/>
                  </a:lnTo>
                  <a:lnTo>
                    <a:pt x="540" y="462"/>
                  </a:lnTo>
                  <a:lnTo>
                    <a:pt x="540" y="450"/>
                  </a:lnTo>
                  <a:lnTo>
                    <a:pt x="546" y="444"/>
                  </a:lnTo>
                  <a:lnTo>
                    <a:pt x="552" y="432"/>
                  </a:lnTo>
                  <a:lnTo>
                    <a:pt x="552" y="426"/>
                  </a:lnTo>
                  <a:lnTo>
                    <a:pt x="570" y="426"/>
                  </a:lnTo>
                  <a:lnTo>
                    <a:pt x="594" y="414"/>
                  </a:lnTo>
                  <a:lnTo>
                    <a:pt x="600" y="408"/>
                  </a:lnTo>
                  <a:lnTo>
                    <a:pt x="594" y="396"/>
                  </a:lnTo>
                  <a:lnTo>
                    <a:pt x="588" y="390"/>
                  </a:lnTo>
                  <a:lnTo>
                    <a:pt x="582" y="378"/>
                  </a:lnTo>
                  <a:lnTo>
                    <a:pt x="576" y="372"/>
                  </a:lnTo>
                  <a:lnTo>
                    <a:pt x="570" y="372"/>
                  </a:lnTo>
                  <a:lnTo>
                    <a:pt x="570" y="336"/>
                  </a:lnTo>
                  <a:lnTo>
                    <a:pt x="582" y="312"/>
                  </a:lnTo>
                  <a:lnTo>
                    <a:pt x="594" y="306"/>
                  </a:lnTo>
                  <a:lnTo>
                    <a:pt x="600" y="294"/>
                  </a:lnTo>
                  <a:lnTo>
                    <a:pt x="612" y="282"/>
                  </a:lnTo>
                  <a:lnTo>
                    <a:pt x="618" y="270"/>
                  </a:lnTo>
                  <a:lnTo>
                    <a:pt x="630" y="258"/>
                  </a:lnTo>
                  <a:lnTo>
                    <a:pt x="642" y="258"/>
                  </a:lnTo>
                  <a:lnTo>
                    <a:pt x="654" y="246"/>
                  </a:lnTo>
                  <a:lnTo>
                    <a:pt x="654" y="240"/>
                  </a:lnTo>
                  <a:lnTo>
                    <a:pt x="648" y="240"/>
                  </a:lnTo>
                  <a:lnTo>
                    <a:pt x="648" y="228"/>
                  </a:lnTo>
                  <a:lnTo>
                    <a:pt x="654" y="222"/>
                  </a:lnTo>
                  <a:lnTo>
                    <a:pt x="726" y="198"/>
                  </a:lnTo>
                  <a:lnTo>
                    <a:pt x="750" y="186"/>
                  </a:lnTo>
                  <a:lnTo>
                    <a:pt x="756" y="174"/>
                  </a:lnTo>
                  <a:lnTo>
                    <a:pt x="768" y="168"/>
                  </a:lnTo>
                  <a:lnTo>
                    <a:pt x="774" y="168"/>
                  </a:lnTo>
                  <a:lnTo>
                    <a:pt x="786" y="156"/>
                  </a:lnTo>
                  <a:lnTo>
                    <a:pt x="798" y="156"/>
                  </a:lnTo>
                  <a:lnTo>
                    <a:pt x="804" y="150"/>
                  </a:lnTo>
                  <a:close/>
                </a:path>
              </a:pathLst>
            </a:custGeom>
            <a:solidFill>
              <a:srgbClr val="93A690">
                <a:alpha val="80000"/>
              </a:srgbClr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45" name="Morocco" descr="© INSCALE GmbH, 05.05.2010&#10;http://www.presentationload.com/">
              <a:extLst>
                <a:ext uri="{FF2B5EF4-FFF2-40B4-BE49-F238E27FC236}">
                  <a16:creationId xmlns:a16="http://schemas.microsoft.com/office/drawing/2014/main" id="{BCD99E0E-A7EF-4DFD-97CD-0A69104CF296}"/>
                </a:ext>
              </a:extLst>
            </p:cNvPr>
            <p:cNvSpPr>
              <a:spLocks/>
            </p:cNvSpPr>
            <p:nvPr/>
          </p:nvSpPr>
          <p:spPr bwMode="gray">
            <a:xfrm>
              <a:off x="5172930" y="3237000"/>
              <a:ext cx="376393" cy="298267"/>
            </a:xfrm>
            <a:custGeom>
              <a:avLst/>
              <a:gdLst>
                <a:gd name="T0" fmla="*/ 2147483647 w 846"/>
                <a:gd name="T1" fmla="*/ 2147483647 h 660"/>
                <a:gd name="T2" fmla="*/ 2147483647 w 846"/>
                <a:gd name="T3" fmla="*/ 2147483647 h 660"/>
                <a:gd name="T4" fmla="*/ 2147483647 w 846"/>
                <a:gd name="T5" fmla="*/ 2147483647 h 660"/>
                <a:gd name="T6" fmla="*/ 2147483647 w 846"/>
                <a:gd name="T7" fmla="*/ 2147483647 h 660"/>
                <a:gd name="T8" fmla="*/ 2147483647 w 846"/>
                <a:gd name="T9" fmla="*/ 2147483647 h 660"/>
                <a:gd name="T10" fmla="*/ 2147483647 w 846"/>
                <a:gd name="T11" fmla="*/ 2147483647 h 660"/>
                <a:gd name="T12" fmla="*/ 2147483647 w 846"/>
                <a:gd name="T13" fmla="*/ 2147483647 h 660"/>
                <a:gd name="T14" fmla="*/ 2147483647 w 846"/>
                <a:gd name="T15" fmla="*/ 2147483647 h 660"/>
                <a:gd name="T16" fmla="*/ 2147483647 w 846"/>
                <a:gd name="T17" fmla="*/ 2147483647 h 660"/>
                <a:gd name="T18" fmla="*/ 2147483647 w 846"/>
                <a:gd name="T19" fmla="*/ 0 h 660"/>
                <a:gd name="T20" fmla="*/ 2147483647 w 846"/>
                <a:gd name="T21" fmla="*/ 2147483647 h 660"/>
                <a:gd name="T22" fmla="*/ 2147483647 w 846"/>
                <a:gd name="T23" fmla="*/ 2147483647 h 660"/>
                <a:gd name="T24" fmla="*/ 2147483647 w 846"/>
                <a:gd name="T25" fmla="*/ 2147483647 h 660"/>
                <a:gd name="T26" fmla="*/ 2147483647 w 846"/>
                <a:gd name="T27" fmla="*/ 2147483647 h 660"/>
                <a:gd name="T28" fmla="*/ 2147483647 w 846"/>
                <a:gd name="T29" fmla="*/ 2147483647 h 660"/>
                <a:gd name="T30" fmla="*/ 2147483647 w 846"/>
                <a:gd name="T31" fmla="*/ 2147483647 h 660"/>
                <a:gd name="T32" fmla="*/ 2147483647 w 846"/>
                <a:gd name="T33" fmla="*/ 2147483647 h 660"/>
                <a:gd name="T34" fmla="*/ 2147483647 w 846"/>
                <a:gd name="T35" fmla="*/ 2147483647 h 660"/>
                <a:gd name="T36" fmla="*/ 2147483647 w 846"/>
                <a:gd name="T37" fmla="*/ 2147483647 h 660"/>
                <a:gd name="T38" fmla="*/ 2147483647 w 846"/>
                <a:gd name="T39" fmla="*/ 2147483647 h 660"/>
                <a:gd name="T40" fmla="*/ 2147483647 w 846"/>
                <a:gd name="T41" fmla="*/ 2147483647 h 660"/>
                <a:gd name="T42" fmla="*/ 2147483647 w 846"/>
                <a:gd name="T43" fmla="*/ 2147483647 h 660"/>
                <a:gd name="T44" fmla="*/ 2147483647 w 846"/>
                <a:gd name="T45" fmla="*/ 2147483647 h 660"/>
                <a:gd name="T46" fmla="*/ 2147483647 w 846"/>
                <a:gd name="T47" fmla="*/ 2147483647 h 660"/>
                <a:gd name="T48" fmla="*/ 2147483647 w 846"/>
                <a:gd name="T49" fmla="*/ 2147483647 h 660"/>
                <a:gd name="T50" fmla="*/ 2147483647 w 846"/>
                <a:gd name="T51" fmla="*/ 2147483647 h 660"/>
                <a:gd name="T52" fmla="*/ 2147483647 w 846"/>
                <a:gd name="T53" fmla="*/ 2147483647 h 660"/>
                <a:gd name="T54" fmla="*/ 2147483647 w 846"/>
                <a:gd name="T55" fmla="*/ 2147483647 h 660"/>
                <a:gd name="T56" fmla="*/ 2147483647 w 846"/>
                <a:gd name="T57" fmla="*/ 2147483647 h 660"/>
                <a:gd name="T58" fmla="*/ 2147483647 w 846"/>
                <a:gd name="T59" fmla="*/ 2147483647 h 660"/>
                <a:gd name="T60" fmla="*/ 2147483647 w 846"/>
                <a:gd name="T61" fmla="*/ 2147483647 h 660"/>
                <a:gd name="T62" fmla="*/ 2147483647 w 846"/>
                <a:gd name="T63" fmla="*/ 2147483647 h 660"/>
                <a:gd name="T64" fmla="*/ 2147483647 w 846"/>
                <a:gd name="T65" fmla="*/ 2147483647 h 660"/>
                <a:gd name="T66" fmla="*/ 2147483647 w 846"/>
                <a:gd name="T67" fmla="*/ 2147483647 h 660"/>
                <a:gd name="T68" fmla="*/ 2147483647 w 846"/>
                <a:gd name="T69" fmla="*/ 2147483647 h 660"/>
                <a:gd name="T70" fmla="*/ 2147483647 w 846"/>
                <a:gd name="T71" fmla="*/ 2147483647 h 660"/>
                <a:gd name="T72" fmla="*/ 2147483647 w 846"/>
                <a:gd name="T73" fmla="*/ 2147483647 h 660"/>
                <a:gd name="T74" fmla="*/ 2147483647 w 846"/>
                <a:gd name="T75" fmla="*/ 2147483647 h 660"/>
                <a:gd name="T76" fmla="*/ 2147483647 w 846"/>
                <a:gd name="T77" fmla="*/ 2147483647 h 660"/>
                <a:gd name="T78" fmla="*/ 2147483647 w 846"/>
                <a:gd name="T79" fmla="*/ 2147483647 h 660"/>
                <a:gd name="T80" fmla="*/ 2147483647 w 846"/>
                <a:gd name="T81" fmla="*/ 2147483647 h 660"/>
                <a:gd name="T82" fmla="*/ 2147483647 w 846"/>
                <a:gd name="T83" fmla="*/ 2147483647 h 660"/>
                <a:gd name="T84" fmla="*/ 2147483647 w 846"/>
                <a:gd name="T85" fmla="*/ 2147483647 h 660"/>
                <a:gd name="T86" fmla="*/ 2147483647 w 846"/>
                <a:gd name="T87" fmla="*/ 2147483647 h 660"/>
                <a:gd name="T88" fmla="*/ 2147483647 w 846"/>
                <a:gd name="T89" fmla="*/ 2147483647 h 660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846"/>
                <a:gd name="T136" fmla="*/ 0 h 660"/>
                <a:gd name="T137" fmla="*/ 846 w 846"/>
                <a:gd name="T138" fmla="*/ 660 h 660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846" h="660">
                  <a:moveTo>
                    <a:pt x="822" y="246"/>
                  </a:moveTo>
                  <a:lnTo>
                    <a:pt x="822" y="216"/>
                  </a:lnTo>
                  <a:lnTo>
                    <a:pt x="804" y="216"/>
                  </a:lnTo>
                  <a:lnTo>
                    <a:pt x="816" y="186"/>
                  </a:lnTo>
                  <a:lnTo>
                    <a:pt x="804" y="168"/>
                  </a:lnTo>
                  <a:lnTo>
                    <a:pt x="810" y="102"/>
                  </a:lnTo>
                  <a:lnTo>
                    <a:pt x="798" y="102"/>
                  </a:lnTo>
                  <a:lnTo>
                    <a:pt x="798" y="90"/>
                  </a:lnTo>
                  <a:lnTo>
                    <a:pt x="804" y="84"/>
                  </a:lnTo>
                  <a:lnTo>
                    <a:pt x="792" y="78"/>
                  </a:lnTo>
                  <a:lnTo>
                    <a:pt x="786" y="66"/>
                  </a:lnTo>
                  <a:lnTo>
                    <a:pt x="780" y="60"/>
                  </a:lnTo>
                  <a:lnTo>
                    <a:pt x="744" y="42"/>
                  </a:lnTo>
                  <a:lnTo>
                    <a:pt x="720" y="42"/>
                  </a:lnTo>
                  <a:lnTo>
                    <a:pt x="708" y="48"/>
                  </a:lnTo>
                  <a:lnTo>
                    <a:pt x="702" y="54"/>
                  </a:lnTo>
                  <a:lnTo>
                    <a:pt x="696" y="54"/>
                  </a:lnTo>
                  <a:lnTo>
                    <a:pt x="690" y="48"/>
                  </a:lnTo>
                  <a:lnTo>
                    <a:pt x="678" y="48"/>
                  </a:lnTo>
                  <a:lnTo>
                    <a:pt x="666" y="42"/>
                  </a:lnTo>
                  <a:lnTo>
                    <a:pt x="654" y="42"/>
                  </a:lnTo>
                  <a:lnTo>
                    <a:pt x="642" y="48"/>
                  </a:lnTo>
                  <a:lnTo>
                    <a:pt x="636" y="54"/>
                  </a:lnTo>
                  <a:lnTo>
                    <a:pt x="624" y="54"/>
                  </a:lnTo>
                  <a:lnTo>
                    <a:pt x="588" y="36"/>
                  </a:lnTo>
                  <a:lnTo>
                    <a:pt x="570" y="18"/>
                  </a:lnTo>
                  <a:lnTo>
                    <a:pt x="564" y="6"/>
                  </a:lnTo>
                  <a:lnTo>
                    <a:pt x="558" y="6"/>
                  </a:lnTo>
                  <a:lnTo>
                    <a:pt x="552" y="0"/>
                  </a:lnTo>
                  <a:lnTo>
                    <a:pt x="528" y="0"/>
                  </a:lnTo>
                  <a:lnTo>
                    <a:pt x="528" y="6"/>
                  </a:lnTo>
                  <a:lnTo>
                    <a:pt x="522" y="12"/>
                  </a:lnTo>
                  <a:lnTo>
                    <a:pt x="522" y="30"/>
                  </a:lnTo>
                  <a:lnTo>
                    <a:pt x="516" y="48"/>
                  </a:lnTo>
                  <a:lnTo>
                    <a:pt x="498" y="84"/>
                  </a:lnTo>
                  <a:lnTo>
                    <a:pt x="492" y="102"/>
                  </a:lnTo>
                  <a:lnTo>
                    <a:pt x="468" y="138"/>
                  </a:lnTo>
                  <a:lnTo>
                    <a:pt x="462" y="150"/>
                  </a:lnTo>
                  <a:lnTo>
                    <a:pt x="450" y="162"/>
                  </a:lnTo>
                  <a:lnTo>
                    <a:pt x="438" y="168"/>
                  </a:lnTo>
                  <a:lnTo>
                    <a:pt x="420" y="168"/>
                  </a:lnTo>
                  <a:lnTo>
                    <a:pt x="408" y="174"/>
                  </a:lnTo>
                  <a:lnTo>
                    <a:pt x="402" y="174"/>
                  </a:lnTo>
                  <a:lnTo>
                    <a:pt x="396" y="180"/>
                  </a:lnTo>
                  <a:lnTo>
                    <a:pt x="384" y="186"/>
                  </a:lnTo>
                  <a:lnTo>
                    <a:pt x="378" y="198"/>
                  </a:lnTo>
                  <a:lnTo>
                    <a:pt x="360" y="192"/>
                  </a:lnTo>
                  <a:lnTo>
                    <a:pt x="330" y="204"/>
                  </a:lnTo>
                  <a:lnTo>
                    <a:pt x="330" y="210"/>
                  </a:lnTo>
                  <a:lnTo>
                    <a:pt x="324" y="216"/>
                  </a:lnTo>
                  <a:lnTo>
                    <a:pt x="324" y="228"/>
                  </a:lnTo>
                  <a:lnTo>
                    <a:pt x="318" y="240"/>
                  </a:lnTo>
                  <a:lnTo>
                    <a:pt x="312" y="240"/>
                  </a:lnTo>
                  <a:lnTo>
                    <a:pt x="288" y="264"/>
                  </a:lnTo>
                  <a:lnTo>
                    <a:pt x="288" y="288"/>
                  </a:lnTo>
                  <a:lnTo>
                    <a:pt x="276" y="312"/>
                  </a:lnTo>
                  <a:lnTo>
                    <a:pt x="264" y="324"/>
                  </a:lnTo>
                  <a:lnTo>
                    <a:pt x="258" y="336"/>
                  </a:lnTo>
                  <a:lnTo>
                    <a:pt x="246" y="354"/>
                  </a:lnTo>
                  <a:lnTo>
                    <a:pt x="246" y="402"/>
                  </a:lnTo>
                  <a:lnTo>
                    <a:pt x="240" y="408"/>
                  </a:lnTo>
                  <a:lnTo>
                    <a:pt x="234" y="408"/>
                  </a:lnTo>
                  <a:lnTo>
                    <a:pt x="234" y="414"/>
                  </a:lnTo>
                  <a:lnTo>
                    <a:pt x="240" y="420"/>
                  </a:lnTo>
                  <a:lnTo>
                    <a:pt x="252" y="420"/>
                  </a:lnTo>
                  <a:lnTo>
                    <a:pt x="252" y="474"/>
                  </a:lnTo>
                  <a:lnTo>
                    <a:pt x="240" y="474"/>
                  </a:lnTo>
                  <a:lnTo>
                    <a:pt x="228" y="480"/>
                  </a:lnTo>
                  <a:lnTo>
                    <a:pt x="192" y="540"/>
                  </a:lnTo>
                  <a:lnTo>
                    <a:pt x="180" y="552"/>
                  </a:lnTo>
                  <a:lnTo>
                    <a:pt x="168" y="552"/>
                  </a:lnTo>
                  <a:lnTo>
                    <a:pt x="162" y="558"/>
                  </a:lnTo>
                  <a:lnTo>
                    <a:pt x="150" y="564"/>
                  </a:lnTo>
                  <a:lnTo>
                    <a:pt x="144" y="576"/>
                  </a:lnTo>
                  <a:lnTo>
                    <a:pt x="132" y="588"/>
                  </a:lnTo>
                  <a:lnTo>
                    <a:pt x="126" y="600"/>
                  </a:lnTo>
                  <a:lnTo>
                    <a:pt x="120" y="606"/>
                  </a:lnTo>
                  <a:lnTo>
                    <a:pt x="84" y="624"/>
                  </a:lnTo>
                  <a:lnTo>
                    <a:pt x="66" y="624"/>
                  </a:lnTo>
                  <a:lnTo>
                    <a:pt x="54" y="630"/>
                  </a:lnTo>
                  <a:lnTo>
                    <a:pt x="48" y="630"/>
                  </a:lnTo>
                  <a:lnTo>
                    <a:pt x="42" y="636"/>
                  </a:lnTo>
                  <a:lnTo>
                    <a:pt x="12" y="636"/>
                  </a:lnTo>
                  <a:lnTo>
                    <a:pt x="6" y="642"/>
                  </a:lnTo>
                  <a:lnTo>
                    <a:pt x="6" y="654"/>
                  </a:lnTo>
                  <a:lnTo>
                    <a:pt x="0" y="660"/>
                  </a:lnTo>
                  <a:lnTo>
                    <a:pt x="312" y="660"/>
                  </a:lnTo>
                  <a:lnTo>
                    <a:pt x="312" y="600"/>
                  </a:lnTo>
                  <a:lnTo>
                    <a:pt x="318" y="570"/>
                  </a:lnTo>
                  <a:lnTo>
                    <a:pt x="330" y="564"/>
                  </a:lnTo>
                  <a:lnTo>
                    <a:pt x="336" y="558"/>
                  </a:lnTo>
                  <a:lnTo>
                    <a:pt x="348" y="552"/>
                  </a:lnTo>
                  <a:lnTo>
                    <a:pt x="378" y="522"/>
                  </a:lnTo>
                  <a:lnTo>
                    <a:pt x="378" y="516"/>
                  </a:lnTo>
                  <a:lnTo>
                    <a:pt x="396" y="516"/>
                  </a:lnTo>
                  <a:lnTo>
                    <a:pt x="426" y="498"/>
                  </a:lnTo>
                  <a:lnTo>
                    <a:pt x="438" y="504"/>
                  </a:lnTo>
                  <a:lnTo>
                    <a:pt x="444" y="510"/>
                  </a:lnTo>
                  <a:lnTo>
                    <a:pt x="456" y="510"/>
                  </a:lnTo>
                  <a:lnTo>
                    <a:pt x="462" y="498"/>
                  </a:lnTo>
                  <a:lnTo>
                    <a:pt x="462" y="492"/>
                  </a:lnTo>
                  <a:lnTo>
                    <a:pt x="486" y="486"/>
                  </a:lnTo>
                  <a:lnTo>
                    <a:pt x="492" y="474"/>
                  </a:lnTo>
                  <a:lnTo>
                    <a:pt x="504" y="474"/>
                  </a:lnTo>
                  <a:lnTo>
                    <a:pt x="516" y="480"/>
                  </a:lnTo>
                  <a:lnTo>
                    <a:pt x="540" y="480"/>
                  </a:lnTo>
                  <a:lnTo>
                    <a:pt x="552" y="468"/>
                  </a:lnTo>
                  <a:lnTo>
                    <a:pt x="564" y="444"/>
                  </a:lnTo>
                  <a:lnTo>
                    <a:pt x="570" y="438"/>
                  </a:lnTo>
                  <a:lnTo>
                    <a:pt x="576" y="426"/>
                  </a:lnTo>
                  <a:lnTo>
                    <a:pt x="618" y="426"/>
                  </a:lnTo>
                  <a:lnTo>
                    <a:pt x="624" y="420"/>
                  </a:lnTo>
                  <a:lnTo>
                    <a:pt x="636" y="414"/>
                  </a:lnTo>
                  <a:lnTo>
                    <a:pt x="648" y="402"/>
                  </a:lnTo>
                  <a:lnTo>
                    <a:pt x="648" y="396"/>
                  </a:lnTo>
                  <a:lnTo>
                    <a:pt x="672" y="384"/>
                  </a:lnTo>
                  <a:lnTo>
                    <a:pt x="660" y="366"/>
                  </a:lnTo>
                  <a:lnTo>
                    <a:pt x="654" y="354"/>
                  </a:lnTo>
                  <a:lnTo>
                    <a:pt x="648" y="348"/>
                  </a:lnTo>
                  <a:lnTo>
                    <a:pt x="648" y="336"/>
                  </a:lnTo>
                  <a:lnTo>
                    <a:pt x="654" y="330"/>
                  </a:lnTo>
                  <a:lnTo>
                    <a:pt x="678" y="330"/>
                  </a:lnTo>
                  <a:lnTo>
                    <a:pt x="690" y="324"/>
                  </a:lnTo>
                  <a:lnTo>
                    <a:pt x="714" y="324"/>
                  </a:lnTo>
                  <a:lnTo>
                    <a:pt x="714" y="312"/>
                  </a:lnTo>
                  <a:lnTo>
                    <a:pt x="720" y="306"/>
                  </a:lnTo>
                  <a:lnTo>
                    <a:pt x="720" y="300"/>
                  </a:lnTo>
                  <a:lnTo>
                    <a:pt x="732" y="300"/>
                  </a:lnTo>
                  <a:lnTo>
                    <a:pt x="738" y="306"/>
                  </a:lnTo>
                  <a:lnTo>
                    <a:pt x="744" y="300"/>
                  </a:lnTo>
                  <a:lnTo>
                    <a:pt x="744" y="294"/>
                  </a:lnTo>
                  <a:lnTo>
                    <a:pt x="762" y="294"/>
                  </a:lnTo>
                  <a:lnTo>
                    <a:pt x="774" y="300"/>
                  </a:lnTo>
                  <a:lnTo>
                    <a:pt x="828" y="294"/>
                  </a:lnTo>
                  <a:lnTo>
                    <a:pt x="828" y="282"/>
                  </a:lnTo>
                  <a:lnTo>
                    <a:pt x="846" y="264"/>
                  </a:lnTo>
                  <a:lnTo>
                    <a:pt x="822" y="246"/>
                  </a:lnTo>
                  <a:close/>
                </a:path>
              </a:pathLst>
            </a:custGeom>
            <a:solidFill>
              <a:srgbClr val="93A690">
                <a:alpha val="80000"/>
              </a:srgbClr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46" name="France" descr="© INSCALE GmbH, 05.05.2010&#10;http://www.presentationload.com/">
              <a:extLst>
                <a:ext uri="{FF2B5EF4-FFF2-40B4-BE49-F238E27FC236}">
                  <a16:creationId xmlns:a16="http://schemas.microsoft.com/office/drawing/2014/main" id="{9947B6C8-DB26-47DB-93F6-82C951EE0F4A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5447681" y="2675369"/>
              <a:ext cx="403392" cy="352209"/>
            </a:xfrm>
            <a:custGeom>
              <a:avLst/>
              <a:gdLst>
                <a:gd name="T0" fmla="*/ 2147483647 w 230"/>
                <a:gd name="T1" fmla="*/ 2147483647 h 198"/>
                <a:gd name="T2" fmla="*/ 2147483647 w 230"/>
                <a:gd name="T3" fmla="*/ 2147483647 h 198"/>
                <a:gd name="T4" fmla="*/ 2147483647 w 230"/>
                <a:gd name="T5" fmla="*/ 2147483647 h 198"/>
                <a:gd name="T6" fmla="*/ 2147483647 w 230"/>
                <a:gd name="T7" fmla="*/ 2147483647 h 198"/>
                <a:gd name="T8" fmla="*/ 2147483647 w 230"/>
                <a:gd name="T9" fmla="*/ 2147483647 h 198"/>
                <a:gd name="T10" fmla="*/ 2147483647 w 230"/>
                <a:gd name="T11" fmla="*/ 2147483647 h 198"/>
                <a:gd name="T12" fmla="*/ 2147483647 w 230"/>
                <a:gd name="T13" fmla="*/ 2147483647 h 198"/>
                <a:gd name="T14" fmla="*/ 2147483647 w 230"/>
                <a:gd name="T15" fmla="*/ 2147483647 h 198"/>
                <a:gd name="T16" fmla="*/ 2147483647 w 230"/>
                <a:gd name="T17" fmla="*/ 2147483647 h 198"/>
                <a:gd name="T18" fmla="*/ 2147483647 w 230"/>
                <a:gd name="T19" fmla="*/ 2147483647 h 198"/>
                <a:gd name="T20" fmla="*/ 2147483647 w 230"/>
                <a:gd name="T21" fmla="*/ 2147483647 h 198"/>
                <a:gd name="T22" fmla="*/ 2147483647 w 230"/>
                <a:gd name="T23" fmla="*/ 2147483647 h 198"/>
                <a:gd name="T24" fmla="*/ 2147483647 w 230"/>
                <a:gd name="T25" fmla="*/ 2147483647 h 198"/>
                <a:gd name="T26" fmla="*/ 2147483647 w 230"/>
                <a:gd name="T27" fmla="*/ 2147483647 h 198"/>
                <a:gd name="T28" fmla="*/ 2147483647 w 230"/>
                <a:gd name="T29" fmla="*/ 2147483647 h 198"/>
                <a:gd name="T30" fmla="*/ 2147483647 w 230"/>
                <a:gd name="T31" fmla="*/ 2147483647 h 198"/>
                <a:gd name="T32" fmla="*/ 2147483647 w 230"/>
                <a:gd name="T33" fmla="*/ 2147483647 h 198"/>
                <a:gd name="T34" fmla="*/ 2147483647 w 230"/>
                <a:gd name="T35" fmla="*/ 2147483647 h 198"/>
                <a:gd name="T36" fmla="*/ 2147483647 w 230"/>
                <a:gd name="T37" fmla="*/ 2147483647 h 198"/>
                <a:gd name="T38" fmla="*/ 2147483647 w 230"/>
                <a:gd name="T39" fmla="*/ 2147483647 h 198"/>
                <a:gd name="T40" fmla="*/ 2147483647 w 230"/>
                <a:gd name="T41" fmla="*/ 2147483647 h 198"/>
                <a:gd name="T42" fmla="*/ 2147483647 w 230"/>
                <a:gd name="T43" fmla="*/ 2147483647 h 198"/>
                <a:gd name="T44" fmla="*/ 2147483647 w 230"/>
                <a:gd name="T45" fmla="*/ 2147483647 h 198"/>
                <a:gd name="T46" fmla="*/ 2147483647 w 230"/>
                <a:gd name="T47" fmla="*/ 2147483647 h 198"/>
                <a:gd name="T48" fmla="*/ 2147483647 w 230"/>
                <a:gd name="T49" fmla="*/ 2147483647 h 198"/>
                <a:gd name="T50" fmla="*/ 2147483647 w 230"/>
                <a:gd name="T51" fmla="*/ 2147483647 h 198"/>
                <a:gd name="T52" fmla="*/ 2147483647 w 230"/>
                <a:gd name="T53" fmla="*/ 2147483647 h 198"/>
                <a:gd name="T54" fmla="*/ 2147483647 w 230"/>
                <a:gd name="T55" fmla="*/ 2147483647 h 198"/>
                <a:gd name="T56" fmla="*/ 2147483647 w 230"/>
                <a:gd name="T57" fmla="*/ 2147483647 h 198"/>
                <a:gd name="T58" fmla="*/ 2147483647 w 230"/>
                <a:gd name="T59" fmla="*/ 2147483647 h 198"/>
                <a:gd name="T60" fmla="*/ 2147483647 w 230"/>
                <a:gd name="T61" fmla="*/ 2147483647 h 198"/>
                <a:gd name="T62" fmla="*/ 2147483647 w 230"/>
                <a:gd name="T63" fmla="*/ 2147483647 h 198"/>
                <a:gd name="T64" fmla="*/ 2147483647 w 230"/>
                <a:gd name="T65" fmla="*/ 2147483647 h 198"/>
                <a:gd name="T66" fmla="*/ 2147483647 w 230"/>
                <a:gd name="T67" fmla="*/ 2147483647 h 198"/>
                <a:gd name="T68" fmla="*/ 2147483647 w 230"/>
                <a:gd name="T69" fmla="*/ 2147483647 h 198"/>
                <a:gd name="T70" fmla="*/ 2147483647 w 230"/>
                <a:gd name="T71" fmla="*/ 2147483647 h 198"/>
                <a:gd name="T72" fmla="*/ 2147483647 w 230"/>
                <a:gd name="T73" fmla="*/ 2147483647 h 198"/>
                <a:gd name="T74" fmla="*/ 2147483647 w 230"/>
                <a:gd name="T75" fmla="*/ 2147483647 h 198"/>
                <a:gd name="T76" fmla="*/ 2147483647 w 230"/>
                <a:gd name="T77" fmla="*/ 2147483647 h 198"/>
                <a:gd name="T78" fmla="*/ 2147483647 w 230"/>
                <a:gd name="T79" fmla="*/ 2147483647 h 198"/>
                <a:gd name="T80" fmla="*/ 2147483647 w 230"/>
                <a:gd name="T81" fmla="*/ 2147483647 h 198"/>
                <a:gd name="T82" fmla="*/ 2147483647 w 230"/>
                <a:gd name="T83" fmla="*/ 2147483647 h 198"/>
                <a:gd name="T84" fmla="*/ 2147483647 w 230"/>
                <a:gd name="T85" fmla="*/ 2147483647 h 198"/>
                <a:gd name="T86" fmla="*/ 2147483647 w 230"/>
                <a:gd name="T87" fmla="*/ 2147483647 h 198"/>
                <a:gd name="T88" fmla="*/ 2147483647 w 230"/>
                <a:gd name="T89" fmla="*/ 2147483647 h 198"/>
                <a:gd name="T90" fmla="*/ 2147483647 w 230"/>
                <a:gd name="T91" fmla="*/ 2147483647 h 198"/>
                <a:gd name="T92" fmla="*/ 2147483647 w 230"/>
                <a:gd name="T93" fmla="*/ 2147483647 h 198"/>
                <a:gd name="T94" fmla="*/ 2147483647 w 230"/>
                <a:gd name="T95" fmla="*/ 2147483647 h 198"/>
                <a:gd name="T96" fmla="*/ 2147483647 w 230"/>
                <a:gd name="T97" fmla="*/ 2147483647 h 198"/>
                <a:gd name="T98" fmla="*/ 2147483647 w 230"/>
                <a:gd name="T99" fmla="*/ 2147483647 h 198"/>
                <a:gd name="T100" fmla="*/ 2147483647 w 230"/>
                <a:gd name="T101" fmla="*/ 2147483647 h 198"/>
                <a:gd name="T102" fmla="*/ 2147483647 w 230"/>
                <a:gd name="T103" fmla="*/ 2147483647 h 198"/>
                <a:gd name="T104" fmla="*/ 2147483647 w 230"/>
                <a:gd name="T105" fmla="*/ 2147483647 h 198"/>
                <a:gd name="T106" fmla="*/ 2147483647 w 230"/>
                <a:gd name="T107" fmla="*/ 2147483647 h 198"/>
                <a:gd name="T108" fmla="*/ 2147483647 w 230"/>
                <a:gd name="T109" fmla="*/ 2147483647 h 198"/>
                <a:gd name="T110" fmla="*/ 2147483647 w 230"/>
                <a:gd name="T111" fmla="*/ 2147483647 h 198"/>
                <a:gd name="T112" fmla="*/ 2147483647 w 230"/>
                <a:gd name="T113" fmla="*/ 2147483647 h 198"/>
                <a:gd name="T114" fmla="*/ 2147483647 w 230"/>
                <a:gd name="T115" fmla="*/ 2147483647 h 198"/>
                <a:gd name="T116" fmla="*/ 2147483647 w 230"/>
                <a:gd name="T117" fmla="*/ 2147483647 h 198"/>
                <a:gd name="T118" fmla="*/ 2147483647 w 230"/>
                <a:gd name="T119" fmla="*/ 2147483647 h 198"/>
                <a:gd name="T120" fmla="*/ 2147483647 w 230"/>
                <a:gd name="T121" fmla="*/ 2147483647 h 19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30"/>
                <a:gd name="T184" fmla="*/ 0 h 198"/>
                <a:gd name="T185" fmla="*/ 230 w 230"/>
                <a:gd name="T186" fmla="*/ 198 h 19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30" h="198">
                  <a:moveTo>
                    <a:pt x="230" y="172"/>
                  </a:moveTo>
                  <a:lnTo>
                    <a:pt x="230" y="172"/>
                  </a:lnTo>
                  <a:lnTo>
                    <a:pt x="230" y="166"/>
                  </a:lnTo>
                  <a:lnTo>
                    <a:pt x="228" y="166"/>
                  </a:lnTo>
                  <a:lnTo>
                    <a:pt x="224" y="168"/>
                  </a:lnTo>
                  <a:lnTo>
                    <a:pt x="224" y="170"/>
                  </a:lnTo>
                  <a:lnTo>
                    <a:pt x="220" y="172"/>
                  </a:lnTo>
                  <a:lnTo>
                    <a:pt x="218" y="174"/>
                  </a:lnTo>
                  <a:lnTo>
                    <a:pt x="216" y="178"/>
                  </a:lnTo>
                  <a:lnTo>
                    <a:pt x="216" y="182"/>
                  </a:lnTo>
                  <a:lnTo>
                    <a:pt x="218" y="186"/>
                  </a:lnTo>
                  <a:lnTo>
                    <a:pt x="218" y="190"/>
                  </a:lnTo>
                  <a:lnTo>
                    <a:pt x="218" y="192"/>
                  </a:lnTo>
                  <a:lnTo>
                    <a:pt x="218" y="194"/>
                  </a:lnTo>
                  <a:lnTo>
                    <a:pt x="222" y="196"/>
                  </a:lnTo>
                  <a:lnTo>
                    <a:pt x="224" y="198"/>
                  </a:lnTo>
                  <a:lnTo>
                    <a:pt x="230" y="192"/>
                  </a:lnTo>
                  <a:lnTo>
                    <a:pt x="230" y="186"/>
                  </a:lnTo>
                  <a:lnTo>
                    <a:pt x="228" y="186"/>
                  </a:lnTo>
                  <a:lnTo>
                    <a:pt x="230" y="184"/>
                  </a:lnTo>
                  <a:lnTo>
                    <a:pt x="230" y="172"/>
                  </a:lnTo>
                  <a:close/>
                  <a:moveTo>
                    <a:pt x="198" y="40"/>
                  </a:moveTo>
                  <a:lnTo>
                    <a:pt x="198" y="40"/>
                  </a:lnTo>
                  <a:lnTo>
                    <a:pt x="196" y="40"/>
                  </a:lnTo>
                  <a:lnTo>
                    <a:pt x="192" y="40"/>
                  </a:lnTo>
                  <a:lnTo>
                    <a:pt x="190" y="40"/>
                  </a:lnTo>
                  <a:lnTo>
                    <a:pt x="184" y="40"/>
                  </a:lnTo>
                  <a:lnTo>
                    <a:pt x="184" y="34"/>
                  </a:lnTo>
                  <a:lnTo>
                    <a:pt x="182" y="34"/>
                  </a:lnTo>
                  <a:lnTo>
                    <a:pt x="182" y="32"/>
                  </a:lnTo>
                  <a:lnTo>
                    <a:pt x="178" y="30"/>
                  </a:lnTo>
                  <a:lnTo>
                    <a:pt x="174" y="34"/>
                  </a:lnTo>
                  <a:lnTo>
                    <a:pt x="172" y="32"/>
                  </a:lnTo>
                  <a:lnTo>
                    <a:pt x="166" y="32"/>
                  </a:lnTo>
                  <a:lnTo>
                    <a:pt x="164" y="28"/>
                  </a:lnTo>
                  <a:lnTo>
                    <a:pt x="162" y="28"/>
                  </a:lnTo>
                  <a:lnTo>
                    <a:pt x="158" y="28"/>
                  </a:lnTo>
                  <a:lnTo>
                    <a:pt x="156" y="28"/>
                  </a:lnTo>
                  <a:lnTo>
                    <a:pt x="156" y="22"/>
                  </a:lnTo>
                  <a:lnTo>
                    <a:pt x="152" y="24"/>
                  </a:lnTo>
                  <a:lnTo>
                    <a:pt x="146" y="24"/>
                  </a:lnTo>
                  <a:lnTo>
                    <a:pt x="146" y="18"/>
                  </a:lnTo>
                  <a:lnTo>
                    <a:pt x="144" y="16"/>
                  </a:lnTo>
                  <a:lnTo>
                    <a:pt x="142" y="14"/>
                  </a:lnTo>
                  <a:lnTo>
                    <a:pt x="136" y="14"/>
                  </a:lnTo>
                  <a:lnTo>
                    <a:pt x="132" y="12"/>
                  </a:lnTo>
                  <a:lnTo>
                    <a:pt x="126" y="10"/>
                  </a:lnTo>
                  <a:lnTo>
                    <a:pt x="126" y="6"/>
                  </a:lnTo>
                  <a:lnTo>
                    <a:pt x="126" y="0"/>
                  </a:lnTo>
                  <a:lnTo>
                    <a:pt x="118" y="0"/>
                  </a:lnTo>
                  <a:lnTo>
                    <a:pt x="114" y="2"/>
                  </a:lnTo>
                  <a:lnTo>
                    <a:pt x="112" y="2"/>
                  </a:lnTo>
                  <a:lnTo>
                    <a:pt x="110" y="4"/>
                  </a:lnTo>
                  <a:lnTo>
                    <a:pt x="104" y="4"/>
                  </a:lnTo>
                  <a:lnTo>
                    <a:pt x="104" y="6"/>
                  </a:lnTo>
                  <a:lnTo>
                    <a:pt x="104" y="8"/>
                  </a:lnTo>
                  <a:lnTo>
                    <a:pt x="104" y="12"/>
                  </a:lnTo>
                  <a:lnTo>
                    <a:pt x="106" y="14"/>
                  </a:lnTo>
                  <a:lnTo>
                    <a:pt x="106" y="20"/>
                  </a:lnTo>
                  <a:lnTo>
                    <a:pt x="104" y="22"/>
                  </a:lnTo>
                  <a:lnTo>
                    <a:pt x="98" y="24"/>
                  </a:lnTo>
                  <a:lnTo>
                    <a:pt x="92" y="24"/>
                  </a:lnTo>
                  <a:lnTo>
                    <a:pt x="82" y="32"/>
                  </a:lnTo>
                  <a:lnTo>
                    <a:pt x="86" y="34"/>
                  </a:lnTo>
                  <a:lnTo>
                    <a:pt x="84" y="34"/>
                  </a:lnTo>
                  <a:lnTo>
                    <a:pt x="82" y="34"/>
                  </a:lnTo>
                  <a:lnTo>
                    <a:pt x="76" y="38"/>
                  </a:lnTo>
                  <a:lnTo>
                    <a:pt x="68" y="38"/>
                  </a:lnTo>
                  <a:lnTo>
                    <a:pt x="66" y="36"/>
                  </a:lnTo>
                  <a:lnTo>
                    <a:pt x="60" y="30"/>
                  </a:lnTo>
                  <a:lnTo>
                    <a:pt x="58" y="30"/>
                  </a:lnTo>
                  <a:lnTo>
                    <a:pt x="56" y="28"/>
                  </a:lnTo>
                  <a:lnTo>
                    <a:pt x="52" y="28"/>
                  </a:lnTo>
                  <a:lnTo>
                    <a:pt x="52" y="30"/>
                  </a:lnTo>
                  <a:lnTo>
                    <a:pt x="52" y="34"/>
                  </a:lnTo>
                  <a:lnTo>
                    <a:pt x="54" y="34"/>
                  </a:lnTo>
                  <a:lnTo>
                    <a:pt x="56" y="38"/>
                  </a:lnTo>
                  <a:lnTo>
                    <a:pt x="58" y="40"/>
                  </a:lnTo>
                  <a:lnTo>
                    <a:pt x="58" y="46"/>
                  </a:lnTo>
                  <a:lnTo>
                    <a:pt x="56" y="48"/>
                  </a:lnTo>
                  <a:lnTo>
                    <a:pt x="54" y="48"/>
                  </a:lnTo>
                  <a:lnTo>
                    <a:pt x="48" y="48"/>
                  </a:lnTo>
                  <a:lnTo>
                    <a:pt x="38" y="48"/>
                  </a:lnTo>
                  <a:lnTo>
                    <a:pt x="38" y="54"/>
                  </a:lnTo>
                  <a:lnTo>
                    <a:pt x="36" y="52"/>
                  </a:lnTo>
                  <a:lnTo>
                    <a:pt x="34" y="48"/>
                  </a:lnTo>
                  <a:lnTo>
                    <a:pt x="32" y="48"/>
                  </a:lnTo>
                  <a:lnTo>
                    <a:pt x="30" y="46"/>
                  </a:lnTo>
                  <a:lnTo>
                    <a:pt x="26" y="46"/>
                  </a:lnTo>
                  <a:lnTo>
                    <a:pt x="24" y="48"/>
                  </a:lnTo>
                  <a:lnTo>
                    <a:pt x="22" y="48"/>
                  </a:lnTo>
                  <a:lnTo>
                    <a:pt x="20" y="48"/>
                  </a:lnTo>
                  <a:lnTo>
                    <a:pt x="16" y="48"/>
                  </a:lnTo>
                  <a:lnTo>
                    <a:pt x="12" y="50"/>
                  </a:lnTo>
                  <a:lnTo>
                    <a:pt x="8" y="50"/>
                  </a:lnTo>
                  <a:lnTo>
                    <a:pt x="6" y="52"/>
                  </a:lnTo>
                  <a:lnTo>
                    <a:pt x="4" y="54"/>
                  </a:lnTo>
                  <a:lnTo>
                    <a:pt x="6" y="56"/>
                  </a:lnTo>
                  <a:lnTo>
                    <a:pt x="8" y="56"/>
                  </a:lnTo>
                  <a:lnTo>
                    <a:pt x="10" y="58"/>
                  </a:lnTo>
                  <a:lnTo>
                    <a:pt x="10" y="60"/>
                  </a:lnTo>
                  <a:lnTo>
                    <a:pt x="6" y="60"/>
                  </a:lnTo>
                  <a:lnTo>
                    <a:pt x="2" y="60"/>
                  </a:lnTo>
                  <a:lnTo>
                    <a:pt x="0" y="60"/>
                  </a:lnTo>
                  <a:lnTo>
                    <a:pt x="0" y="62"/>
                  </a:lnTo>
                  <a:lnTo>
                    <a:pt x="6" y="66"/>
                  </a:lnTo>
                  <a:lnTo>
                    <a:pt x="12" y="66"/>
                  </a:lnTo>
                  <a:lnTo>
                    <a:pt x="12" y="64"/>
                  </a:lnTo>
                  <a:lnTo>
                    <a:pt x="26" y="72"/>
                  </a:lnTo>
                  <a:lnTo>
                    <a:pt x="32" y="72"/>
                  </a:lnTo>
                  <a:lnTo>
                    <a:pt x="38" y="76"/>
                  </a:lnTo>
                  <a:lnTo>
                    <a:pt x="48" y="76"/>
                  </a:lnTo>
                  <a:lnTo>
                    <a:pt x="40" y="80"/>
                  </a:lnTo>
                  <a:lnTo>
                    <a:pt x="42" y="84"/>
                  </a:lnTo>
                  <a:lnTo>
                    <a:pt x="44" y="86"/>
                  </a:lnTo>
                  <a:lnTo>
                    <a:pt x="46" y="92"/>
                  </a:lnTo>
                  <a:lnTo>
                    <a:pt x="52" y="96"/>
                  </a:lnTo>
                  <a:lnTo>
                    <a:pt x="58" y="96"/>
                  </a:lnTo>
                  <a:lnTo>
                    <a:pt x="58" y="106"/>
                  </a:lnTo>
                  <a:lnTo>
                    <a:pt x="62" y="114"/>
                  </a:lnTo>
                  <a:lnTo>
                    <a:pt x="66" y="124"/>
                  </a:lnTo>
                  <a:lnTo>
                    <a:pt x="58" y="114"/>
                  </a:lnTo>
                  <a:lnTo>
                    <a:pt x="58" y="118"/>
                  </a:lnTo>
                  <a:lnTo>
                    <a:pt x="56" y="120"/>
                  </a:lnTo>
                  <a:lnTo>
                    <a:pt x="56" y="132"/>
                  </a:lnTo>
                  <a:lnTo>
                    <a:pt x="54" y="134"/>
                  </a:lnTo>
                  <a:lnTo>
                    <a:pt x="52" y="144"/>
                  </a:lnTo>
                  <a:lnTo>
                    <a:pt x="52" y="146"/>
                  </a:lnTo>
                  <a:lnTo>
                    <a:pt x="50" y="150"/>
                  </a:lnTo>
                  <a:lnTo>
                    <a:pt x="50" y="152"/>
                  </a:lnTo>
                  <a:lnTo>
                    <a:pt x="48" y="152"/>
                  </a:lnTo>
                  <a:lnTo>
                    <a:pt x="48" y="154"/>
                  </a:lnTo>
                  <a:lnTo>
                    <a:pt x="46" y="156"/>
                  </a:lnTo>
                  <a:lnTo>
                    <a:pt x="44" y="158"/>
                  </a:lnTo>
                  <a:lnTo>
                    <a:pt x="46" y="160"/>
                  </a:lnTo>
                  <a:lnTo>
                    <a:pt x="46" y="158"/>
                  </a:lnTo>
                  <a:lnTo>
                    <a:pt x="48" y="158"/>
                  </a:lnTo>
                  <a:lnTo>
                    <a:pt x="52" y="160"/>
                  </a:lnTo>
                  <a:lnTo>
                    <a:pt x="52" y="162"/>
                  </a:lnTo>
                  <a:lnTo>
                    <a:pt x="50" y="164"/>
                  </a:lnTo>
                  <a:lnTo>
                    <a:pt x="60" y="164"/>
                  </a:lnTo>
                  <a:lnTo>
                    <a:pt x="64" y="168"/>
                  </a:lnTo>
                  <a:lnTo>
                    <a:pt x="66" y="166"/>
                  </a:lnTo>
                  <a:lnTo>
                    <a:pt x="68" y="166"/>
                  </a:lnTo>
                  <a:lnTo>
                    <a:pt x="72" y="170"/>
                  </a:lnTo>
                  <a:lnTo>
                    <a:pt x="78" y="170"/>
                  </a:lnTo>
                  <a:lnTo>
                    <a:pt x="78" y="172"/>
                  </a:lnTo>
                  <a:lnTo>
                    <a:pt x="84" y="172"/>
                  </a:lnTo>
                  <a:lnTo>
                    <a:pt x="84" y="168"/>
                  </a:lnTo>
                  <a:lnTo>
                    <a:pt x="86" y="166"/>
                  </a:lnTo>
                  <a:lnTo>
                    <a:pt x="90" y="166"/>
                  </a:lnTo>
                  <a:lnTo>
                    <a:pt x="92" y="168"/>
                  </a:lnTo>
                  <a:lnTo>
                    <a:pt x="92" y="170"/>
                  </a:lnTo>
                  <a:lnTo>
                    <a:pt x="96" y="170"/>
                  </a:lnTo>
                  <a:lnTo>
                    <a:pt x="96" y="172"/>
                  </a:lnTo>
                  <a:lnTo>
                    <a:pt x="104" y="172"/>
                  </a:lnTo>
                  <a:lnTo>
                    <a:pt x="104" y="174"/>
                  </a:lnTo>
                  <a:lnTo>
                    <a:pt x="104" y="176"/>
                  </a:lnTo>
                  <a:lnTo>
                    <a:pt x="112" y="176"/>
                  </a:lnTo>
                  <a:lnTo>
                    <a:pt x="112" y="178"/>
                  </a:lnTo>
                  <a:lnTo>
                    <a:pt x="118" y="178"/>
                  </a:lnTo>
                  <a:lnTo>
                    <a:pt x="118" y="176"/>
                  </a:lnTo>
                  <a:lnTo>
                    <a:pt x="118" y="174"/>
                  </a:lnTo>
                  <a:lnTo>
                    <a:pt x="122" y="174"/>
                  </a:lnTo>
                  <a:lnTo>
                    <a:pt x="122" y="170"/>
                  </a:lnTo>
                  <a:lnTo>
                    <a:pt x="126" y="164"/>
                  </a:lnTo>
                  <a:lnTo>
                    <a:pt x="130" y="160"/>
                  </a:lnTo>
                  <a:lnTo>
                    <a:pt x="132" y="158"/>
                  </a:lnTo>
                  <a:lnTo>
                    <a:pt x="134" y="156"/>
                  </a:lnTo>
                  <a:lnTo>
                    <a:pt x="138" y="154"/>
                  </a:lnTo>
                  <a:lnTo>
                    <a:pt x="140" y="152"/>
                  </a:lnTo>
                  <a:lnTo>
                    <a:pt x="144" y="152"/>
                  </a:lnTo>
                  <a:lnTo>
                    <a:pt x="146" y="154"/>
                  </a:lnTo>
                  <a:lnTo>
                    <a:pt x="150" y="154"/>
                  </a:lnTo>
                  <a:lnTo>
                    <a:pt x="152" y="156"/>
                  </a:lnTo>
                  <a:lnTo>
                    <a:pt x="162" y="156"/>
                  </a:lnTo>
                  <a:lnTo>
                    <a:pt x="166" y="160"/>
                  </a:lnTo>
                  <a:lnTo>
                    <a:pt x="166" y="162"/>
                  </a:lnTo>
                  <a:lnTo>
                    <a:pt x="170" y="162"/>
                  </a:lnTo>
                  <a:lnTo>
                    <a:pt x="172" y="164"/>
                  </a:lnTo>
                  <a:lnTo>
                    <a:pt x="178" y="164"/>
                  </a:lnTo>
                  <a:lnTo>
                    <a:pt x="182" y="162"/>
                  </a:lnTo>
                  <a:lnTo>
                    <a:pt x="184" y="160"/>
                  </a:lnTo>
                  <a:lnTo>
                    <a:pt x="186" y="154"/>
                  </a:lnTo>
                  <a:lnTo>
                    <a:pt x="192" y="150"/>
                  </a:lnTo>
                  <a:lnTo>
                    <a:pt x="196" y="150"/>
                  </a:lnTo>
                  <a:lnTo>
                    <a:pt x="196" y="148"/>
                  </a:lnTo>
                  <a:lnTo>
                    <a:pt x="200" y="144"/>
                  </a:lnTo>
                  <a:lnTo>
                    <a:pt x="200" y="142"/>
                  </a:lnTo>
                  <a:lnTo>
                    <a:pt x="198" y="140"/>
                  </a:lnTo>
                  <a:lnTo>
                    <a:pt x="192" y="140"/>
                  </a:lnTo>
                  <a:lnTo>
                    <a:pt x="188" y="138"/>
                  </a:lnTo>
                  <a:lnTo>
                    <a:pt x="186" y="136"/>
                  </a:lnTo>
                  <a:lnTo>
                    <a:pt x="186" y="134"/>
                  </a:lnTo>
                  <a:lnTo>
                    <a:pt x="188" y="132"/>
                  </a:lnTo>
                  <a:lnTo>
                    <a:pt x="190" y="130"/>
                  </a:lnTo>
                  <a:lnTo>
                    <a:pt x="190" y="126"/>
                  </a:lnTo>
                  <a:lnTo>
                    <a:pt x="188" y="126"/>
                  </a:lnTo>
                  <a:lnTo>
                    <a:pt x="184" y="126"/>
                  </a:lnTo>
                  <a:lnTo>
                    <a:pt x="182" y="120"/>
                  </a:lnTo>
                  <a:lnTo>
                    <a:pt x="188" y="120"/>
                  </a:lnTo>
                  <a:lnTo>
                    <a:pt x="192" y="116"/>
                  </a:lnTo>
                  <a:lnTo>
                    <a:pt x="192" y="114"/>
                  </a:lnTo>
                  <a:lnTo>
                    <a:pt x="186" y="108"/>
                  </a:lnTo>
                  <a:lnTo>
                    <a:pt x="188" y="106"/>
                  </a:lnTo>
                  <a:lnTo>
                    <a:pt x="190" y="106"/>
                  </a:lnTo>
                  <a:lnTo>
                    <a:pt x="190" y="104"/>
                  </a:lnTo>
                  <a:lnTo>
                    <a:pt x="186" y="100"/>
                  </a:lnTo>
                  <a:lnTo>
                    <a:pt x="188" y="94"/>
                  </a:lnTo>
                  <a:lnTo>
                    <a:pt x="186" y="94"/>
                  </a:lnTo>
                  <a:lnTo>
                    <a:pt x="182" y="94"/>
                  </a:lnTo>
                  <a:lnTo>
                    <a:pt x="176" y="100"/>
                  </a:lnTo>
                  <a:lnTo>
                    <a:pt x="174" y="100"/>
                  </a:lnTo>
                  <a:lnTo>
                    <a:pt x="174" y="98"/>
                  </a:lnTo>
                  <a:lnTo>
                    <a:pt x="176" y="96"/>
                  </a:lnTo>
                  <a:lnTo>
                    <a:pt x="174" y="94"/>
                  </a:lnTo>
                  <a:lnTo>
                    <a:pt x="178" y="92"/>
                  </a:lnTo>
                  <a:lnTo>
                    <a:pt x="178" y="88"/>
                  </a:lnTo>
                  <a:lnTo>
                    <a:pt x="182" y="86"/>
                  </a:lnTo>
                  <a:lnTo>
                    <a:pt x="182" y="82"/>
                  </a:lnTo>
                  <a:lnTo>
                    <a:pt x="186" y="82"/>
                  </a:lnTo>
                  <a:lnTo>
                    <a:pt x="188" y="80"/>
                  </a:lnTo>
                  <a:lnTo>
                    <a:pt x="190" y="78"/>
                  </a:lnTo>
                  <a:lnTo>
                    <a:pt x="192" y="76"/>
                  </a:lnTo>
                  <a:lnTo>
                    <a:pt x="192" y="74"/>
                  </a:lnTo>
                  <a:lnTo>
                    <a:pt x="198" y="76"/>
                  </a:lnTo>
                  <a:lnTo>
                    <a:pt x="198" y="72"/>
                  </a:lnTo>
                  <a:lnTo>
                    <a:pt x="198" y="60"/>
                  </a:lnTo>
                  <a:lnTo>
                    <a:pt x="200" y="58"/>
                  </a:lnTo>
                  <a:lnTo>
                    <a:pt x="202" y="56"/>
                  </a:lnTo>
                  <a:lnTo>
                    <a:pt x="204" y="54"/>
                  </a:lnTo>
                  <a:lnTo>
                    <a:pt x="204" y="50"/>
                  </a:lnTo>
                  <a:lnTo>
                    <a:pt x="208" y="46"/>
                  </a:lnTo>
                  <a:lnTo>
                    <a:pt x="210" y="42"/>
                  </a:lnTo>
                  <a:lnTo>
                    <a:pt x="204" y="40"/>
                  </a:lnTo>
                  <a:lnTo>
                    <a:pt x="198" y="40"/>
                  </a:lnTo>
                  <a:close/>
                </a:path>
              </a:pathLst>
            </a:custGeom>
            <a:solidFill>
              <a:srgbClr val="93A690">
                <a:alpha val="80000"/>
              </a:srgbClr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47" name="Portugal" descr="© INSCALE GmbH, 05.05.2010&#10;http://www.presentationload.com/">
              <a:extLst>
                <a:ext uri="{FF2B5EF4-FFF2-40B4-BE49-F238E27FC236}">
                  <a16:creationId xmlns:a16="http://schemas.microsoft.com/office/drawing/2014/main" id="{F3640837-0D04-4596-BFA9-B403CCA9F071}"/>
                </a:ext>
              </a:extLst>
            </p:cNvPr>
            <p:cNvSpPr>
              <a:spLocks/>
            </p:cNvSpPr>
            <p:nvPr/>
          </p:nvSpPr>
          <p:spPr bwMode="gray">
            <a:xfrm>
              <a:off x="5293630" y="2999021"/>
              <a:ext cx="101642" cy="184037"/>
            </a:xfrm>
            <a:custGeom>
              <a:avLst/>
              <a:gdLst>
                <a:gd name="T0" fmla="*/ 2147483647 w 228"/>
                <a:gd name="T1" fmla="*/ 2147483647 h 414"/>
                <a:gd name="T2" fmla="*/ 2147483647 w 228"/>
                <a:gd name="T3" fmla="*/ 2147483647 h 414"/>
                <a:gd name="T4" fmla="*/ 2147483647 w 228"/>
                <a:gd name="T5" fmla="*/ 2147483647 h 414"/>
                <a:gd name="T6" fmla="*/ 2147483647 w 228"/>
                <a:gd name="T7" fmla="*/ 2147483647 h 414"/>
                <a:gd name="T8" fmla="*/ 2147483647 w 228"/>
                <a:gd name="T9" fmla="*/ 2147483647 h 414"/>
                <a:gd name="T10" fmla="*/ 2147483647 w 228"/>
                <a:gd name="T11" fmla="*/ 2147483647 h 414"/>
                <a:gd name="T12" fmla="*/ 2147483647 w 228"/>
                <a:gd name="T13" fmla="*/ 0 h 414"/>
                <a:gd name="T14" fmla="*/ 2147483647 w 228"/>
                <a:gd name="T15" fmla="*/ 2147483647 h 414"/>
                <a:gd name="T16" fmla="*/ 2147483647 w 228"/>
                <a:gd name="T17" fmla="*/ 2147483647 h 414"/>
                <a:gd name="T18" fmla="*/ 2147483647 w 228"/>
                <a:gd name="T19" fmla="*/ 2147483647 h 414"/>
                <a:gd name="T20" fmla="*/ 2147483647 w 228"/>
                <a:gd name="T21" fmla="*/ 2147483647 h 414"/>
                <a:gd name="T22" fmla="*/ 2147483647 w 228"/>
                <a:gd name="T23" fmla="*/ 2147483647 h 414"/>
                <a:gd name="T24" fmla="*/ 2147483647 w 228"/>
                <a:gd name="T25" fmla="*/ 2147483647 h 414"/>
                <a:gd name="T26" fmla="*/ 0 w 228"/>
                <a:gd name="T27" fmla="*/ 2147483647 h 414"/>
                <a:gd name="T28" fmla="*/ 2147483647 w 228"/>
                <a:gd name="T29" fmla="*/ 2147483647 h 414"/>
                <a:gd name="T30" fmla="*/ 2147483647 w 228"/>
                <a:gd name="T31" fmla="*/ 2147483647 h 414"/>
                <a:gd name="T32" fmla="*/ 2147483647 w 228"/>
                <a:gd name="T33" fmla="*/ 2147483647 h 414"/>
                <a:gd name="T34" fmla="*/ 2147483647 w 228"/>
                <a:gd name="T35" fmla="*/ 2147483647 h 414"/>
                <a:gd name="T36" fmla="*/ 2147483647 w 228"/>
                <a:gd name="T37" fmla="*/ 2147483647 h 414"/>
                <a:gd name="T38" fmla="*/ 2147483647 w 228"/>
                <a:gd name="T39" fmla="*/ 2147483647 h 414"/>
                <a:gd name="T40" fmla="*/ 2147483647 w 228"/>
                <a:gd name="T41" fmla="*/ 2147483647 h 414"/>
                <a:gd name="T42" fmla="*/ 2147483647 w 228"/>
                <a:gd name="T43" fmla="*/ 2147483647 h 414"/>
                <a:gd name="T44" fmla="*/ 2147483647 w 228"/>
                <a:gd name="T45" fmla="*/ 2147483647 h 414"/>
                <a:gd name="T46" fmla="*/ 2147483647 w 228"/>
                <a:gd name="T47" fmla="*/ 2147483647 h 414"/>
                <a:gd name="T48" fmla="*/ 2147483647 w 228"/>
                <a:gd name="T49" fmla="*/ 2147483647 h 414"/>
                <a:gd name="T50" fmla="*/ 2147483647 w 228"/>
                <a:gd name="T51" fmla="*/ 2147483647 h 414"/>
                <a:gd name="T52" fmla="*/ 2147483647 w 228"/>
                <a:gd name="T53" fmla="*/ 2147483647 h 414"/>
                <a:gd name="T54" fmla="*/ 2147483647 w 228"/>
                <a:gd name="T55" fmla="*/ 2147483647 h 414"/>
                <a:gd name="T56" fmla="*/ 2147483647 w 228"/>
                <a:gd name="T57" fmla="*/ 2147483647 h 414"/>
                <a:gd name="T58" fmla="*/ 2147483647 w 228"/>
                <a:gd name="T59" fmla="*/ 2147483647 h 414"/>
                <a:gd name="T60" fmla="*/ 2147483647 w 228"/>
                <a:gd name="T61" fmla="*/ 2147483647 h 414"/>
                <a:gd name="T62" fmla="*/ 2147483647 w 228"/>
                <a:gd name="T63" fmla="*/ 2147483647 h 414"/>
                <a:gd name="T64" fmla="*/ 2147483647 w 228"/>
                <a:gd name="T65" fmla="*/ 2147483647 h 414"/>
                <a:gd name="T66" fmla="*/ 2147483647 w 228"/>
                <a:gd name="T67" fmla="*/ 2147483647 h 414"/>
                <a:gd name="T68" fmla="*/ 2147483647 w 228"/>
                <a:gd name="T69" fmla="*/ 2147483647 h 414"/>
                <a:gd name="T70" fmla="*/ 2147483647 w 228"/>
                <a:gd name="T71" fmla="*/ 2147483647 h 414"/>
                <a:gd name="T72" fmla="*/ 2147483647 w 228"/>
                <a:gd name="T73" fmla="*/ 2147483647 h 414"/>
                <a:gd name="T74" fmla="*/ 2147483647 w 228"/>
                <a:gd name="T75" fmla="*/ 2147483647 h 414"/>
                <a:gd name="T76" fmla="*/ 2147483647 w 228"/>
                <a:gd name="T77" fmla="*/ 2147483647 h 414"/>
                <a:gd name="T78" fmla="*/ 2147483647 w 228"/>
                <a:gd name="T79" fmla="*/ 2147483647 h 414"/>
                <a:gd name="T80" fmla="*/ 2147483647 w 228"/>
                <a:gd name="T81" fmla="*/ 2147483647 h 414"/>
                <a:gd name="T82" fmla="*/ 2147483647 w 228"/>
                <a:gd name="T83" fmla="*/ 2147483647 h 414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228"/>
                <a:gd name="T127" fmla="*/ 0 h 414"/>
                <a:gd name="T128" fmla="*/ 228 w 228"/>
                <a:gd name="T129" fmla="*/ 414 h 414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228" h="414">
                  <a:moveTo>
                    <a:pt x="210" y="30"/>
                  </a:moveTo>
                  <a:lnTo>
                    <a:pt x="210" y="12"/>
                  </a:lnTo>
                  <a:lnTo>
                    <a:pt x="156" y="12"/>
                  </a:lnTo>
                  <a:lnTo>
                    <a:pt x="156" y="18"/>
                  </a:lnTo>
                  <a:lnTo>
                    <a:pt x="150" y="24"/>
                  </a:lnTo>
                  <a:lnTo>
                    <a:pt x="138" y="24"/>
                  </a:lnTo>
                  <a:lnTo>
                    <a:pt x="132" y="18"/>
                  </a:lnTo>
                  <a:lnTo>
                    <a:pt x="114" y="18"/>
                  </a:lnTo>
                  <a:lnTo>
                    <a:pt x="108" y="24"/>
                  </a:lnTo>
                  <a:lnTo>
                    <a:pt x="96" y="24"/>
                  </a:lnTo>
                  <a:lnTo>
                    <a:pt x="96" y="18"/>
                  </a:lnTo>
                  <a:lnTo>
                    <a:pt x="102" y="18"/>
                  </a:lnTo>
                  <a:lnTo>
                    <a:pt x="114" y="6"/>
                  </a:lnTo>
                  <a:lnTo>
                    <a:pt x="114" y="0"/>
                  </a:lnTo>
                  <a:lnTo>
                    <a:pt x="90" y="0"/>
                  </a:lnTo>
                  <a:lnTo>
                    <a:pt x="66" y="12"/>
                  </a:lnTo>
                  <a:lnTo>
                    <a:pt x="60" y="18"/>
                  </a:lnTo>
                  <a:lnTo>
                    <a:pt x="60" y="36"/>
                  </a:lnTo>
                  <a:lnTo>
                    <a:pt x="66" y="60"/>
                  </a:lnTo>
                  <a:lnTo>
                    <a:pt x="66" y="78"/>
                  </a:lnTo>
                  <a:lnTo>
                    <a:pt x="60" y="108"/>
                  </a:lnTo>
                  <a:lnTo>
                    <a:pt x="48" y="138"/>
                  </a:lnTo>
                  <a:lnTo>
                    <a:pt x="30" y="174"/>
                  </a:lnTo>
                  <a:lnTo>
                    <a:pt x="12" y="222"/>
                  </a:lnTo>
                  <a:lnTo>
                    <a:pt x="6" y="234"/>
                  </a:lnTo>
                  <a:lnTo>
                    <a:pt x="6" y="240"/>
                  </a:lnTo>
                  <a:lnTo>
                    <a:pt x="0" y="252"/>
                  </a:lnTo>
                  <a:lnTo>
                    <a:pt x="0" y="264"/>
                  </a:lnTo>
                  <a:lnTo>
                    <a:pt x="18" y="282"/>
                  </a:lnTo>
                  <a:lnTo>
                    <a:pt x="30" y="288"/>
                  </a:lnTo>
                  <a:lnTo>
                    <a:pt x="42" y="342"/>
                  </a:lnTo>
                  <a:lnTo>
                    <a:pt x="42" y="348"/>
                  </a:lnTo>
                  <a:lnTo>
                    <a:pt x="36" y="354"/>
                  </a:lnTo>
                  <a:lnTo>
                    <a:pt x="36" y="366"/>
                  </a:lnTo>
                  <a:lnTo>
                    <a:pt x="30" y="384"/>
                  </a:lnTo>
                  <a:lnTo>
                    <a:pt x="24" y="396"/>
                  </a:lnTo>
                  <a:lnTo>
                    <a:pt x="24" y="408"/>
                  </a:lnTo>
                  <a:lnTo>
                    <a:pt x="48" y="408"/>
                  </a:lnTo>
                  <a:lnTo>
                    <a:pt x="60" y="402"/>
                  </a:lnTo>
                  <a:lnTo>
                    <a:pt x="72" y="402"/>
                  </a:lnTo>
                  <a:lnTo>
                    <a:pt x="84" y="414"/>
                  </a:lnTo>
                  <a:lnTo>
                    <a:pt x="96" y="414"/>
                  </a:lnTo>
                  <a:lnTo>
                    <a:pt x="108" y="408"/>
                  </a:lnTo>
                  <a:lnTo>
                    <a:pt x="114" y="402"/>
                  </a:lnTo>
                  <a:lnTo>
                    <a:pt x="120" y="402"/>
                  </a:lnTo>
                  <a:lnTo>
                    <a:pt x="126" y="396"/>
                  </a:lnTo>
                  <a:lnTo>
                    <a:pt x="126" y="348"/>
                  </a:lnTo>
                  <a:lnTo>
                    <a:pt x="132" y="342"/>
                  </a:lnTo>
                  <a:lnTo>
                    <a:pt x="138" y="330"/>
                  </a:lnTo>
                  <a:lnTo>
                    <a:pt x="150" y="330"/>
                  </a:lnTo>
                  <a:lnTo>
                    <a:pt x="162" y="318"/>
                  </a:lnTo>
                  <a:lnTo>
                    <a:pt x="162" y="312"/>
                  </a:lnTo>
                  <a:lnTo>
                    <a:pt x="150" y="312"/>
                  </a:lnTo>
                  <a:lnTo>
                    <a:pt x="144" y="306"/>
                  </a:lnTo>
                  <a:lnTo>
                    <a:pt x="138" y="294"/>
                  </a:lnTo>
                  <a:lnTo>
                    <a:pt x="138" y="288"/>
                  </a:lnTo>
                  <a:lnTo>
                    <a:pt x="132" y="282"/>
                  </a:lnTo>
                  <a:lnTo>
                    <a:pt x="132" y="276"/>
                  </a:lnTo>
                  <a:lnTo>
                    <a:pt x="144" y="264"/>
                  </a:lnTo>
                  <a:lnTo>
                    <a:pt x="156" y="258"/>
                  </a:lnTo>
                  <a:lnTo>
                    <a:pt x="168" y="246"/>
                  </a:lnTo>
                  <a:lnTo>
                    <a:pt x="168" y="240"/>
                  </a:lnTo>
                  <a:lnTo>
                    <a:pt x="156" y="234"/>
                  </a:lnTo>
                  <a:lnTo>
                    <a:pt x="150" y="228"/>
                  </a:lnTo>
                  <a:lnTo>
                    <a:pt x="150" y="216"/>
                  </a:lnTo>
                  <a:lnTo>
                    <a:pt x="126" y="192"/>
                  </a:lnTo>
                  <a:lnTo>
                    <a:pt x="162" y="192"/>
                  </a:lnTo>
                  <a:lnTo>
                    <a:pt x="174" y="180"/>
                  </a:lnTo>
                  <a:lnTo>
                    <a:pt x="174" y="168"/>
                  </a:lnTo>
                  <a:lnTo>
                    <a:pt x="168" y="162"/>
                  </a:lnTo>
                  <a:lnTo>
                    <a:pt x="168" y="150"/>
                  </a:lnTo>
                  <a:lnTo>
                    <a:pt x="174" y="144"/>
                  </a:lnTo>
                  <a:lnTo>
                    <a:pt x="180" y="144"/>
                  </a:lnTo>
                  <a:lnTo>
                    <a:pt x="180" y="126"/>
                  </a:lnTo>
                  <a:lnTo>
                    <a:pt x="186" y="108"/>
                  </a:lnTo>
                  <a:lnTo>
                    <a:pt x="186" y="96"/>
                  </a:lnTo>
                  <a:lnTo>
                    <a:pt x="180" y="90"/>
                  </a:lnTo>
                  <a:lnTo>
                    <a:pt x="174" y="90"/>
                  </a:lnTo>
                  <a:lnTo>
                    <a:pt x="174" y="84"/>
                  </a:lnTo>
                  <a:lnTo>
                    <a:pt x="180" y="78"/>
                  </a:lnTo>
                  <a:lnTo>
                    <a:pt x="204" y="66"/>
                  </a:lnTo>
                  <a:lnTo>
                    <a:pt x="228" y="42"/>
                  </a:lnTo>
                  <a:lnTo>
                    <a:pt x="228" y="36"/>
                  </a:lnTo>
                  <a:lnTo>
                    <a:pt x="216" y="30"/>
                  </a:lnTo>
                  <a:lnTo>
                    <a:pt x="210" y="30"/>
                  </a:lnTo>
                  <a:close/>
                </a:path>
              </a:pathLst>
            </a:custGeom>
            <a:solidFill>
              <a:srgbClr val="93A690">
                <a:alpha val="80000"/>
              </a:srgbClr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</p:grpSp>
      <p:grpSp>
        <p:nvGrpSpPr>
          <p:cNvPr id="148" name="North_West_Europe">
            <a:extLst>
              <a:ext uri="{FF2B5EF4-FFF2-40B4-BE49-F238E27FC236}">
                <a16:creationId xmlns:a16="http://schemas.microsoft.com/office/drawing/2014/main" id="{F8A60A73-20D3-4F83-9AB8-7A253F78BEE0}"/>
              </a:ext>
            </a:extLst>
          </p:cNvPr>
          <p:cNvGrpSpPr>
            <a:grpSpLocks/>
          </p:cNvGrpSpPr>
          <p:nvPr/>
        </p:nvGrpSpPr>
        <p:grpSpPr bwMode="auto">
          <a:xfrm>
            <a:off x="5046663" y="1522413"/>
            <a:ext cx="1343025" cy="966787"/>
            <a:chOff x="5046257" y="1770176"/>
            <a:chExt cx="1343580" cy="967188"/>
          </a:xfrm>
        </p:grpSpPr>
        <p:sp>
          <p:nvSpPr>
            <p:cNvPr id="149" name="Sweden" descr="© INSCALE GmbH, 05.05.2010&#10;http://www.presentationload.com/">
              <a:extLst>
                <a:ext uri="{FF2B5EF4-FFF2-40B4-BE49-F238E27FC236}">
                  <a16:creationId xmlns:a16="http://schemas.microsoft.com/office/drawing/2014/main" id="{51216A2D-AE31-4E39-AB6C-C20995F656EE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5897509" y="2087808"/>
              <a:ext cx="306514" cy="444684"/>
            </a:xfrm>
            <a:custGeom>
              <a:avLst/>
              <a:gdLst>
                <a:gd name="T0" fmla="*/ 2147483647 w 690"/>
                <a:gd name="T1" fmla="*/ 2147483647 h 990"/>
                <a:gd name="T2" fmla="*/ 2147483647 w 690"/>
                <a:gd name="T3" fmla="*/ 2147483647 h 990"/>
                <a:gd name="T4" fmla="*/ 2147483647 w 690"/>
                <a:gd name="T5" fmla="*/ 2147483647 h 990"/>
                <a:gd name="T6" fmla="*/ 2147483647 w 690"/>
                <a:gd name="T7" fmla="*/ 2147483647 h 990"/>
                <a:gd name="T8" fmla="*/ 2147483647 w 690"/>
                <a:gd name="T9" fmla="*/ 2147483647 h 990"/>
                <a:gd name="T10" fmla="*/ 2147483647 w 690"/>
                <a:gd name="T11" fmla="*/ 2147483647 h 990"/>
                <a:gd name="T12" fmla="*/ 2147483647 w 690"/>
                <a:gd name="T13" fmla="*/ 2147483647 h 990"/>
                <a:gd name="T14" fmla="*/ 2147483647 w 690"/>
                <a:gd name="T15" fmla="*/ 2147483647 h 990"/>
                <a:gd name="T16" fmla="*/ 2147483647 w 690"/>
                <a:gd name="T17" fmla="*/ 2147483647 h 990"/>
                <a:gd name="T18" fmla="*/ 2147483647 w 690"/>
                <a:gd name="T19" fmla="*/ 2147483647 h 990"/>
                <a:gd name="T20" fmla="*/ 2147483647 w 690"/>
                <a:gd name="T21" fmla="*/ 2147483647 h 990"/>
                <a:gd name="T22" fmla="*/ 2147483647 w 690"/>
                <a:gd name="T23" fmla="*/ 2147483647 h 990"/>
                <a:gd name="T24" fmla="*/ 2147483647 w 690"/>
                <a:gd name="T25" fmla="*/ 2147483647 h 990"/>
                <a:gd name="T26" fmla="*/ 2147483647 w 690"/>
                <a:gd name="T27" fmla="*/ 2147483647 h 990"/>
                <a:gd name="T28" fmla="*/ 2147483647 w 690"/>
                <a:gd name="T29" fmla="*/ 2147483647 h 990"/>
                <a:gd name="T30" fmla="*/ 2147483647 w 690"/>
                <a:gd name="T31" fmla="*/ 2147483647 h 990"/>
                <a:gd name="T32" fmla="*/ 2147483647 w 690"/>
                <a:gd name="T33" fmla="*/ 2147483647 h 990"/>
                <a:gd name="T34" fmla="*/ 2147483647 w 690"/>
                <a:gd name="T35" fmla="*/ 2147483647 h 990"/>
                <a:gd name="T36" fmla="*/ 2147483647 w 690"/>
                <a:gd name="T37" fmla="*/ 2147483647 h 990"/>
                <a:gd name="T38" fmla="*/ 2147483647 w 690"/>
                <a:gd name="T39" fmla="*/ 2147483647 h 990"/>
                <a:gd name="T40" fmla="*/ 2147483647 w 690"/>
                <a:gd name="T41" fmla="*/ 2147483647 h 990"/>
                <a:gd name="T42" fmla="*/ 2147483647 w 690"/>
                <a:gd name="T43" fmla="*/ 2147483647 h 990"/>
                <a:gd name="T44" fmla="*/ 2147483647 w 690"/>
                <a:gd name="T45" fmla="*/ 2147483647 h 990"/>
                <a:gd name="T46" fmla="*/ 0 w 690"/>
                <a:gd name="T47" fmla="*/ 2147483647 h 990"/>
                <a:gd name="T48" fmla="*/ 2147483647 w 690"/>
                <a:gd name="T49" fmla="*/ 2147483647 h 990"/>
                <a:gd name="T50" fmla="*/ 2147483647 w 690"/>
                <a:gd name="T51" fmla="*/ 2147483647 h 990"/>
                <a:gd name="T52" fmla="*/ 2147483647 w 690"/>
                <a:gd name="T53" fmla="*/ 2147483647 h 990"/>
                <a:gd name="T54" fmla="*/ 2147483647 w 690"/>
                <a:gd name="T55" fmla="*/ 2147483647 h 990"/>
                <a:gd name="T56" fmla="*/ 2147483647 w 690"/>
                <a:gd name="T57" fmla="*/ 2147483647 h 990"/>
                <a:gd name="T58" fmla="*/ 2147483647 w 690"/>
                <a:gd name="T59" fmla="*/ 2147483647 h 990"/>
                <a:gd name="T60" fmla="*/ 2147483647 w 690"/>
                <a:gd name="T61" fmla="*/ 2147483647 h 990"/>
                <a:gd name="T62" fmla="*/ 2147483647 w 690"/>
                <a:gd name="T63" fmla="*/ 2147483647 h 990"/>
                <a:gd name="T64" fmla="*/ 2147483647 w 690"/>
                <a:gd name="T65" fmla="*/ 2147483647 h 990"/>
                <a:gd name="T66" fmla="*/ 2147483647 w 690"/>
                <a:gd name="T67" fmla="*/ 2147483647 h 990"/>
                <a:gd name="T68" fmla="*/ 2147483647 w 690"/>
                <a:gd name="T69" fmla="*/ 2147483647 h 990"/>
                <a:gd name="T70" fmla="*/ 2147483647 w 690"/>
                <a:gd name="T71" fmla="*/ 2147483647 h 990"/>
                <a:gd name="T72" fmla="*/ 2147483647 w 690"/>
                <a:gd name="T73" fmla="*/ 2147483647 h 990"/>
                <a:gd name="T74" fmla="*/ 2147483647 w 690"/>
                <a:gd name="T75" fmla="*/ 2147483647 h 990"/>
                <a:gd name="T76" fmla="*/ 2147483647 w 690"/>
                <a:gd name="T77" fmla="*/ 2147483647 h 990"/>
                <a:gd name="T78" fmla="*/ 2147483647 w 690"/>
                <a:gd name="T79" fmla="*/ 2147483647 h 990"/>
                <a:gd name="T80" fmla="*/ 2147483647 w 690"/>
                <a:gd name="T81" fmla="*/ 2147483647 h 990"/>
                <a:gd name="T82" fmla="*/ 2147483647 w 690"/>
                <a:gd name="T83" fmla="*/ 2147483647 h 990"/>
                <a:gd name="T84" fmla="*/ 2147483647 w 690"/>
                <a:gd name="T85" fmla="*/ 2147483647 h 990"/>
                <a:gd name="T86" fmla="*/ 2147483647 w 690"/>
                <a:gd name="T87" fmla="*/ 2147483647 h 990"/>
                <a:gd name="T88" fmla="*/ 2147483647 w 690"/>
                <a:gd name="T89" fmla="*/ 2147483647 h 990"/>
                <a:gd name="T90" fmla="*/ 2147483647 w 690"/>
                <a:gd name="T91" fmla="*/ 2147483647 h 990"/>
                <a:gd name="T92" fmla="*/ 2147483647 w 690"/>
                <a:gd name="T93" fmla="*/ 2147483647 h 990"/>
                <a:gd name="T94" fmla="*/ 2147483647 w 690"/>
                <a:gd name="T95" fmla="*/ 2147483647 h 990"/>
                <a:gd name="T96" fmla="*/ 2147483647 w 690"/>
                <a:gd name="T97" fmla="*/ 2147483647 h 990"/>
                <a:gd name="T98" fmla="*/ 2147483647 w 690"/>
                <a:gd name="T99" fmla="*/ 2147483647 h 990"/>
                <a:gd name="T100" fmla="*/ 2147483647 w 690"/>
                <a:gd name="T101" fmla="*/ 2147483647 h 990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690"/>
                <a:gd name="T154" fmla="*/ 0 h 990"/>
                <a:gd name="T155" fmla="*/ 690 w 690"/>
                <a:gd name="T156" fmla="*/ 990 h 990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690" h="990">
                  <a:moveTo>
                    <a:pt x="678" y="204"/>
                  </a:moveTo>
                  <a:lnTo>
                    <a:pt x="672" y="198"/>
                  </a:lnTo>
                  <a:lnTo>
                    <a:pt x="660" y="192"/>
                  </a:lnTo>
                  <a:lnTo>
                    <a:pt x="648" y="180"/>
                  </a:lnTo>
                  <a:lnTo>
                    <a:pt x="648" y="174"/>
                  </a:lnTo>
                  <a:lnTo>
                    <a:pt x="654" y="162"/>
                  </a:lnTo>
                  <a:lnTo>
                    <a:pt x="660" y="156"/>
                  </a:lnTo>
                  <a:lnTo>
                    <a:pt x="666" y="144"/>
                  </a:lnTo>
                  <a:lnTo>
                    <a:pt x="642" y="132"/>
                  </a:lnTo>
                  <a:lnTo>
                    <a:pt x="648" y="108"/>
                  </a:lnTo>
                  <a:lnTo>
                    <a:pt x="636" y="102"/>
                  </a:lnTo>
                  <a:lnTo>
                    <a:pt x="636" y="96"/>
                  </a:lnTo>
                  <a:lnTo>
                    <a:pt x="642" y="90"/>
                  </a:lnTo>
                  <a:lnTo>
                    <a:pt x="642" y="66"/>
                  </a:lnTo>
                  <a:lnTo>
                    <a:pt x="636" y="66"/>
                  </a:lnTo>
                  <a:lnTo>
                    <a:pt x="630" y="60"/>
                  </a:lnTo>
                  <a:lnTo>
                    <a:pt x="618" y="60"/>
                  </a:lnTo>
                  <a:lnTo>
                    <a:pt x="588" y="42"/>
                  </a:lnTo>
                  <a:lnTo>
                    <a:pt x="552" y="42"/>
                  </a:lnTo>
                  <a:lnTo>
                    <a:pt x="540" y="30"/>
                  </a:lnTo>
                  <a:lnTo>
                    <a:pt x="534" y="30"/>
                  </a:lnTo>
                  <a:lnTo>
                    <a:pt x="528" y="24"/>
                  </a:lnTo>
                  <a:lnTo>
                    <a:pt x="516" y="24"/>
                  </a:lnTo>
                  <a:lnTo>
                    <a:pt x="504" y="18"/>
                  </a:lnTo>
                  <a:lnTo>
                    <a:pt x="498" y="12"/>
                  </a:lnTo>
                  <a:lnTo>
                    <a:pt x="486" y="6"/>
                  </a:lnTo>
                  <a:lnTo>
                    <a:pt x="456" y="0"/>
                  </a:lnTo>
                  <a:lnTo>
                    <a:pt x="456" y="24"/>
                  </a:lnTo>
                  <a:lnTo>
                    <a:pt x="444" y="24"/>
                  </a:lnTo>
                  <a:lnTo>
                    <a:pt x="444" y="30"/>
                  </a:lnTo>
                  <a:lnTo>
                    <a:pt x="456" y="42"/>
                  </a:lnTo>
                  <a:lnTo>
                    <a:pt x="462" y="42"/>
                  </a:lnTo>
                  <a:lnTo>
                    <a:pt x="456" y="48"/>
                  </a:lnTo>
                  <a:lnTo>
                    <a:pt x="444" y="48"/>
                  </a:lnTo>
                  <a:lnTo>
                    <a:pt x="438" y="42"/>
                  </a:lnTo>
                  <a:lnTo>
                    <a:pt x="414" y="42"/>
                  </a:lnTo>
                  <a:lnTo>
                    <a:pt x="390" y="36"/>
                  </a:lnTo>
                  <a:lnTo>
                    <a:pt x="366" y="42"/>
                  </a:lnTo>
                  <a:lnTo>
                    <a:pt x="366" y="30"/>
                  </a:lnTo>
                  <a:lnTo>
                    <a:pt x="360" y="24"/>
                  </a:lnTo>
                  <a:lnTo>
                    <a:pt x="348" y="36"/>
                  </a:lnTo>
                  <a:lnTo>
                    <a:pt x="348" y="66"/>
                  </a:lnTo>
                  <a:lnTo>
                    <a:pt x="342" y="72"/>
                  </a:lnTo>
                  <a:lnTo>
                    <a:pt x="324" y="72"/>
                  </a:lnTo>
                  <a:lnTo>
                    <a:pt x="282" y="78"/>
                  </a:lnTo>
                  <a:lnTo>
                    <a:pt x="264" y="96"/>
                  </a:lnTo>
                  <a:lnTo>
                    <a:pt x="252" y="102"/>
                  </a:lnTo>
                  <a:lnTo>
                    <a:pt x="246" y="102"/>
                  </a:lnTo>
                  <a:lnTo>
                    <a:pt x="246" y="114"/>
                  </a:lnTo>
                  <a:lnTo>
                    <a:pt x="258" y="120"/>
                  </a:lnTo>
                  <a:lnTo>
                    <a:pt x="264" y="126"/>
                  </a:lnTo>
                  <a:lnTo>
                    <a:pt x="258" y="144"/>
                  </a:lnTo>
                  <a:lnTo>
                    <a:pt x="252" y="144"/>
                  </a:lnTo>
                  <a:lnTo>
                    <a:pt x="240" y="150"/>
                  </a:lnTo>
                  <a:lnTo>
                    <a:pt x="234" y="156"/>
                  </a:lnTo>
                  <a:lnTo>
                    <a:pt x="234" y="162"/>
                  </a:lnTo>
                  <a:lnTo>
                    <a:pt x="228" y="168"/>
                  </a:lnTo>
                  <a:lnTo>
                    <a:pt x="210" y="168"/>
                  </a:lnTo>
                  <a:lnTo>
                    <a:pt x="216" y="174"/>
                  </a:lnTo>
                  <a:lnTo>
                    <a:pt x="216" y="180"/>
                  </a:lnTo>
                  <a:lnTo>
                    <a:pt x="222" y="186"/>
                  </a:lnTo>
                  <a:lnTo>
                    <a:pt x="222" y="192"/>
                  </a:lnTo>
                  <a:lnTo>
                    <a:pt x="216" y="192"/>
                  </a:lnTo>
                  <a:lnTo>
                    <a:pt x="210" y="198"/>
                  </a:lnTo>
                  <a:lnTo>
                    <a:pt x="204" y="198"/>
                  </a:lnTo>
                  <a:lnTo>
                    <a:pt x="192" y="204"/>
                  </a:lnTo>
                  <a:lnTo>
                    <a:pt x="174" y="192"/>
                  </a:lnTo>
                  <a:lnTo>
                    <a:pt x="174" y="228"/>
                  </a:lnTo>
                  <a:lnTo>
                    <a:pt x="168" y="270"/>
                  </a:lnTo>
                  <a:lnTo>
                    <a:pt x="138" y="300"/>
                  </a:lnTo>
                  <a:lnTo>
                    <a:pt x="132" y="300"/>
                  </a:lnTo>
                  <a:lnTo>
                    <a:pt x="120" y="306"/>
                  </a:lnTo>
                  <a:lnTo>
                    <a:pt x="132" y="312"/>
                  </a:lnTo>
                  <a:lnTo>
                    <a:pt x="150" y="330"/>
                  </a:lnTo>
                  <a:lnTo>
                    <a:pt x="150" y="336"/>
                  </a:lnTo>
                  <a:lnTo>
                    <a:pt x="144" y="342"/>
                  </a:lnTo>
                  <a:lnTo>
                    <a:pt x="102" y="342"/>
                  </a:lnTo>
                  <a:lnTo>
                    <a:pt x="90" y="348"/>
                  </a:lnTo>
                  <a:lnTo>
                    <a:pt x="84" y="354"/>
                  </a:lnTo>
                  <a:lnTo>
                    <a:pt x="72" y="360"/>
                  </a:lnTo>
                  <a:lnTo>
                    <a:pt x="30" y="402"/>
                  </a:lnTo>
                  <a:lnTo>
                    <a:pt x="36" y="408"/>
                  </a:lnTo>
                  <a:lnTo>
                    <a:pt x="42" y="408"/>
                  </a:lnTo>
                  <a:lnTo>
                    <a:pt x="48" y="414"/>
                  </a:lnTo>
                  <a:lnTo>
                    <a:pt x="48" y="420"/>
                  </a:lnTo>
                  <a:lnTo>
                    <a:pt x="42" y="426"/>
                  </a:lnTo>
                  <a:lnTo>
                    <a:pt x="36" y="426"/>
                  </a:lnTo>
                  <a:lnTo>
                    <a:pt x="30" y="432"/>
                  </a:lnTo>
                  <a:lnTo>
                    <a:pt x="30" y="444"/>
                  </a:lnTo>
                  <a:lnTo>
                    <a:pt x="54" y="468"/>
                  </a:lnTo>
                  <a:lnTo>
                    <a:pt x="54" y="480"/>
                  </a:lnTo>
                  <a:lnTo>
                    <a:pt x="48" y="492"/>
                  </a:lnTo>
                  <a:lnTo>
                    <a:pt x="48" y="510"/>
                  </a:lnTo>
                  <a:lnTo>
                    <a:pt x="60" y="522"/>
                  </a:lnTo>
                  <a:lnTo>
                    <a:pt x="66" y="522"/>
                  </a:lnTo>
                  <a:lnTo>
                    <a:pt x="84" y="540"/>
                  </a:lnTo>
                  <a:lnTo>
                    <a:pt x="84" y="552"/>
                  </a:lnTo>
                  <a:lnTo>
                    <a:pt x="72" y="564"/>
                  </a:lnTo>
                  <a:lnTo>
                    <a:pt x="48" y="570"/>
                  </a:lnTo>
                  <a:lnTo>
                    <a:pt x="54" y="576"/>
                  </a:lnTo>
                  <a:lnTo>
                    <a:pt x="60" y="588"/>
                  </a:lnTo>
                  <a:lnTo>
                    <a:pt x="60" y="594"/>
                  </a:lnTo>
                  <a:lnTo>
                    <a:pt x="66" y="600"/>
                  </a:lnTo>
                  <a:lnTo>
                    <a:pt x="66" y="606"/>
                  </a:lnTo>
                  <a:lnTo>
                    <a:pt x="72" y="618"/>
                  </a:lnTo>
                  <a:lnTo>
                    <a:pt x="66" y="618"/>
                  </a:lnTo>
                  <a:lnTo>
                    <a:pt x="66" y="642"/>
                  </a:lnTo>
                  <a:lnTo>
                    <a:pt x="60" y="648"/>
                  </a:lnTo>
                  <a:lnTo>
                    <a:pt x="24" y="648"/>
                  </a:lnTo>
                  <a:lnTo>
                    <a:pt x="30" y="660"/>
                  </a:lnTo>
                  <a:lnTo>
                    <a:pt x="30" y="666"/>
                  </a:lnTo>
                  <a:lnTo>
                    <a:pt x="24" y="666"/>
                  </a:lnTo>
                  <a:lnTo>
                    <a:pt x="18" y="672"/>
                  </a:lnTo>
                  <a:lnTo>
                    <a:pt x="18" y="678"/>
                  </a:lnTo>
                  <a:lnTo>
                    <a:pt x="30" y="690"/>
                  </a:lnTo>
                  <a:lnTo>
                    <a:pt x="30" y="708"/>
                  </a:lnTo>
                  <a:lnTo>
                    <a:pt x="24" y="714"/>
                  </a:lnTo>
                  <a:lnTo>
                    <a:pt x="18" y="726"/>
                  </a:lnTo>
                  <a:lnTo>
                    <a:pt x="0" y="708"/>
                  </a:lnTo>
                  <a:lnTo>
                    <a:pt x="0" y="768"/>
                  </a:lnTo>
                  <a:lnTo>
                    <a:pt x="6" y="762"/>
                  </a:lnTo>
                  <a:lnTo>
                    <a:pt x="24" y="762"/>
                  </a:lnTo>
                  <a:lnTo>
                    <a:pt x="36" y="774"/>
                  </a:lnTo>
                  <a:lnTo>
                    <a:pt x="36" y="780"/>
                  </a:lnTo>
                  <a:lnTo>
                    <a:pt x="30" y="780"/>
                  </a:lnTo>
                  <a:lnTo>
                    <a:pt x="30" y="774"/>
                  </a:lnTo>
                  <a:lnTo>
                    <a:pt x="24" y="774"/>
                  </a:lnTo>
                  <a:lnTo>
                    <a:pt x="24" y="834"/>
                  </a:lnTo>
                  <a:lnTo>
                    <a:pt x="30" y="840"/>
                  </a:lnTo>
                  <a:lnTo>
                    <a:pt x="36" y="840"/>
                  </a:lnTo>
                  <a:lnTo>
                    <a:pt x="48" y="846"/>
                  </a:lnTo>
                  <a:lnTo>
                    <a:pt x="54" y="858"/>
                  </a:lnTo>
                  <a:lnTo>
                    <a:pt x="60" y="864"/>
                  </a:lnTo>
                  <a:lnTo>
                    <a:pt x="66" y="876"/>
                  </a:lnTo>
                  <a:lnTo>
                    <a:pt x="90" y="900"/>
                  </a:lnTo>
                  <a:lnTo>
                    <a:pt x="96" y="900"/>
                  </a:lnTo>
                  <a:lnTo>
                    <a:pt x="96" y="912"/>
                  </a:lnTo>
                  <a:lnTo>
                    <a:pt x="78" y="912"/>
                  </a:lnTo>
                  <a:lnTo>
                    <a:pt x="78" y="942"/>
                  </a:lnTo>
                  <a:lnTo>
                    <a:pt x="90" y="954"/>
                  </a:lnTo>
                  <a:lnTo>
                    <a:pt x="102" y="960"/>
                  </a:lnTo>
                  <a:lnTo>
                    <a:pt x="96" y="966"/>
                  </a:lnTo>
                  <a:lnTo>
                    <a:pt x="96" y="984"/>
                  </a:lnTo>
                  <a:lnTo>
                    <a:pt x="102" y="984"/>
                  </a:lnTo>
                  <a:lnTo>
                    <a:pt x="108" y="990"/>
                  </a:lnTo>
                  <a:lnTo>
                    <a:pt x="174" y="990"/>
                  </a:lnTo>
                  <a:lnTo>
                    <a:pt x="180" y="984"/>
                  </a:lnTo>
                  <a:lnTo>
                    <a:pt x="180" y="948"/>
                  </a:lnTo>
                  <a:lnTo>
                    <a:pt x="198" y="942"/>
                  </a:lnTo>
                  <a:lnTo>
                    <a:pt x="198" y="924"/>
                  </a:lnTo>
                  <a:lnTo>
                    <a:pt x="264" y="930"/>
                  </a:lnTo>
                  <a:lnTo>
                    <a:pt x="276" y="936"/>
                  </a:lnTo>
                  <a:lnTo>
                    <a:pt x="300" y="876"/>
                  </a:lnTo>
                  <a:lnTo>
                    <a:pt x="300" y="864"/>
                  </a:lnTo>
                  <a:lnTo>
                    <a:pt x="306" y="852"/>
                  </a:lnTo>
                  <a:lnTo>
                    <a:pt x="306" y="816"/>
                  </a:lnTo>
                  <a:lnTo>
                    <a:pt x="300" y="810"/>
                  </a:lnTo>
                  <a:lnTo>
                    <a:pt x="294" y="798"/>
                  </a:lnTo>
                  <a:lnTo>
                    <a:pt x="312" y="798"/>
                  </a:lnTo>
                  <a:lnTo>
                    <a:pt x="324" y="786"/>
                  </a:lnTo>
                  <a:lnTo>
                    <a:pt x="324" y="780"/>
                  </a:lnTo>
                  <a:lnTo>
                    <a:pt x="306" y="762"/>
                  </a:lnTo>
                  <a:lnTo>
                    <a:pt x="294" y="762"/>
                  </a:lnTo>
                  <a:lnTo>
                    <a:pt x="312" y="756"/>
                  </a:lnTo>
                  <a:lnTo>
                    <a:pt x="300" y="750"/>
                  </a:lnTo>
                  <a:lnTo>
                    <a:pt x="324" y="750"/>
                  </a:lnTo>
                  <a:lnTo>
                    <a:pt x="336" y="744"/>
                  </a:lnTo>
                  <a:lnTo>
                    <a:pt x="348" y="744"/>
                  </a:lnTo>
                  <a:lnTo>
                    <a:pt x="354" y="738"/>
                  </a:lnTo>
                  <a:lnTo>
                    <a:pt x="360" y="726"/>
                  </a:lnTo>
                  <a:lnTo>
                    <a:pt x="360" y="714"/>
                  </a:lnTo>
                  <a:lnTo>
                    <a:pt x="366" y="708"/>
                  </a:lnTo>
                  <a:lnTo>
                    <a:pt x="384" y="726"/>
                  </a:lnTo>
                  <a:lnTo>
                    <a:pt x="390" y="726"/>
                  </a:lnTo>
                  <a:lnTo>
                    <a:pt x="396" y="720"/>
                  </a:lnTo>
                  <a:lnTo>
                    <a:pt x="408" y="696"/>
                  </a:lnTo>
                  <a:lnTo>
                    <a:pt x="402" y="690"/>
                  </a:lnTo>
                  <a:lnTo>
                    <a:pt x="402" y="684"/>
                  </a:lnTo>
                  <a:lnTo>
                    <a:pt x="414" y="684"/>
                  </a:lnTo>
                  <a:lnTo>
                    <a:pt x="420" y="678"/>
                  </a:lnTo>
                  <a:lnTo>
                    <a:pt x="432" y="672"/>
                  </a:lnTo>
                  <a:lnTo>
                    <a:pt x="432" y="660"/>
                  </a:lnTo>
                  <a:lnTo>
                    <a:pt x="420" y="636"/>
                  </a:lnTo>
                  <a:lnTo>
                    <a:pt x="408" y="630"/>
                  </a:lnTo>
                  <a:lnTo>
                    <a:pt x="408" y="618"/>
                  </a:lnTo>
                  <a:lnTo>
                    <a:pt x="372" y="600"/>
                  </a:lnTo>
                  <a:lnTo>
                    <a:pt x="360" y="606"/>
                  </a:lnTo>
                  <a:lnTo>
                    <a:pt x="354" y="606"/>
                  </a:lnTo>
                  <a:lnTo>
                    <a:pt x="342" y="600"/>
                  </a:lnTo>
                  <a:lnTo>
                    <a:pt x="330" y="576"/>
                  </a:lnTo>
                  <a:lnTo>
                    <a:pt x="330" y="558"/>
                  </a:lnTo>
                  <a:lnTo>
                    <a:pt x="324" y="546"/>
                  </a:lnTo>
                  <a:lnTo>
                    <a:pt x="324" y="528"/>
                  </a:lnTo>
                  <a:lnTo>
                    <a:pt x="336" y="516"/>
                  </a:lnTo>
                  <a:lnTo>
                    <a:pt x="342" y="504"/>
                  </a:lnTo>
                  <a:lnTo>
                    <a:pt x="342" y="486"/>
                  </a:lnTo>
                  <a:lnTo>
                    <a:pt x="336" y="474"/>
                  </a:lnTo>
                  <a:lnTo>
                    <a:pt x="330" y="468"/>
                  </a:lnTo>
                  <a:lnTo>
                    <a:pt x="330" y="462"/>
                  </a:lnTo>
                  <a:lnTo>
                    <a:pt x="348" y="462"/>
                  </a:lnTo>
                  <a:lnTo>
                    <a:pt x="354" y="456"/>
                  </a:lnTo>
                  <a:lnTo>
                    <a:pt x="354" y="438"/>
                  </a:lnTo>
                  <a:lnTo>
                    <a:pt x="348" y="426"/>
                  </a:lnTo>
                  <a:lnTo>
                    <a:pt x="354" y="432"/>
                  </a:lnTo>
                  <a:lnTo>
                    <a:pt x="378" y="432"/>
                  </a:lnTo>
                  <a:lnTo>
                    <a:pt x="384" y="426"/>
                  </a:lnTo>
                  <a:lnTo>
                    <a:pt x="396" y="420"/>
                  </a:lnTo>
                  <a:lnTo>
                    <a:pt x="408" y="408"/>
                  </a:lnTo>
                  <a:lnTo>
                    <a:pt x="438" y="414"/>
                  </a:lnTo>
                  <a:lnTo>
                    <a:pt x="450" y="390"/>
                  </a:lnTo>
                  <a:lnTo>
                    <a:pt x="480" y="390"/>
                  </a:lnTo>
                  <a:lnTo>
                    <a:pt x="498" y="384"/>
                  </a:lnTo>
                  <a:lnTo>
                    <a:pt x="510" y="378"/>
                  </a:lnTo>
                  <a:lnTo>
                    <a:pt x="522" y="354"/>
                  </a:lnTo>
                  <a:lnTo>
                    <a:pt x="540" y="336"/>
                  </a:lnTo>
                  <a:lnTo>
                    <a:pt x="546" y="324"/>
                  </a:lnTo>
                  <a:lnTo>
                    <a:pt x="528" y="300"/>
                  </a:lnTo>
                  <a:lnTo>
                    <a:pt x="558" y="264"/>
                  </a:lnTo>
                  <a:lnTo>
                    <a:pt x="540" y="246"/>
                  </a:lnTo>
                  <a:lnTo>
                    <a:pt x="576" y="234"/>
                  </a:lnTo>
                  <a:lnTo>
                    <a:pt x="594" y="216"/>
                  </a:lnTo>
                  <a:lnTo>
                    <a:pt x="672" y="222"/>
                  </a:lnTo>
                  <a:lnTo>
                    <a:pt x="684" y="240"/>
                  </a:lnTo>
                  <a:lnTo>
                    <a:pt x="690" y="240"/>
                  </a:lnTo>
                  <a:lnTo>
                    <a:pt x="678" y="204"/>
                  </a:lnTo>
                  <a:close/>
                  <a:moveTo>
                    <a:pt x="390" y="828"/>
                  </a:moveTo>
                  <a:lnTo>
                    <a:pt x="390" y="840"/>
                  </a:lnTo>
                  <a:lnTo>
                    <a:pt x="396" y="852"/>
                  </a:lnTo>
                  <a:lnTo>
                    <a:pt x="396" y="864"/>
                  </a:lnTo>
                  <a:lnTo>
                    <a:pt x="402" y="870"/>
                  </a:lnTo>
                  <a:lnTo>
                    <a:pt x="402" y="876"/>
                  </a:lnTo>
                  <a:lnTo>
                    <a:pt x="414" y="852"/>
                  </a:lnTo>
                  <a:lnTo>
                    <a:pt x="426" y="852"/>
                  </a:lnTo>
                  <a:lnTo>
                    <a:pt x="432" y="846"/>
                  </a:lnTo>
                  <a:lnTo>
                    <a:pt x="438" y="834"/>
                  </a:lnTo>
                  <a:lnTo>
                    <a:pt x="438" y="822"/>
                  </a:lnTo>
                  <a:lnTo>
                    <a:pt x="432" y="816"/>
                  </a:lnTo>
                  <a:lnTo>
                    <a:pt x="450" y="798"/>
                  </a:lnTo>
                  <a:lnTo>
                    <a:pt x="444" y="798"/>
                  </a:lnTo>
                  <a:lnTo>
                    <a:pt x="438" y="804"/>
                  </a:lnTo>
                  <a:lnTo>
                    <a:pt x="420" y="804"/>
                  </a:lnTo>
                  <a:lnTo>
                    <a:pt x="408" y="810"/>
                  </a:lnTo>
                  <a:lnTo>
                    <a:pt x="390" y="828"/>
                  </a:lnTo>
                  <a:close/>
                  <a:moveTo>
                    <a:pt x="300" y="900"/>
                  </a:moveTo>
                  <a:lnTo>
                    <a:pt x="300" y="912"/>
                  </a:lnTo>
                  <a:lnTo>
                    <a:pt x="294" y="924"/>
                  </a:lnTo>
                  <a:lnTo>
                    <a:pt x="300" y="918"/>
                  </a:lnTo>
                  <a:lnTo>
                    <a:pt x="312" y="912"/>
                  </a:lnTo>
                  <a:lnTo>
                    <a:pt x="318" y="900"/>
                  </a:lnTo>
                  <a:lnTo>
                    <a:pt x="318" y="894"/>
                  </a:lnTo>
                  <a:lnTo>
                    <a:pt x="324" y="888"/>
                  </a:lnTo>
                  <a:lnTo>
                    <a:pt x="324" y="882"/>
                  </a:lnTo>
                  <a:lnTo>
                    <a:pt x="342" y="858"/>
                  </a:lnTo>
                  <a:lnTo>
                    <a:pt x="336" y="840"/>
                  </a:lnTo>
                  <a:lnTo>
                    <a:pt x="330" y="852"/>
                  </a:lnTo>
                  <a:lnTo>
                    <a:pt x="312" y="870"/>
                  </a:lnTo>
                  <a:lnTo>
                    <a:pt x="300" y="894"/>
                  </a:lnTo>
                  <a:lnTo>
                    <a:pt x="300" y="900"/>
                  </a:lnTo>
                  <a:close/>
                </a:path>
              </a:pathLst>
            </a:custGeom>
            <a:solidFill>
              <a:srgbClr val="6BBA56"/>
            </a:solidFill>
            <a:ln w="952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50" name="United Kingdom" descr="© INSCALE GmbH, 05.05.2010&#10;http://www.presentationload.com/">
              <a:extLst>
                <a:ext uri="{FF2B5EF4-FFF2-40B4-BE49-F238E27FC236}">
                  <a16:creationId xmlns:a16="http://schemas.microsoft.com/office/drawing/2014/main" id="{C25C3172-CD82-4AD8-8A1C-E1E8422D9E32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5384534" y="2351442"/>
              <a:ext cx="255694" cy="370040"/>
            </a:xfrm>
            <a:custGeom>
              <a:avLst/>
              <a:gdLst>
                <a:gd name="T0" fmla="*/ 2147483647 w 576"/>
                <a:gd name="T1" fmla="*/ 2147483647 h 822"/>
                <a:gd name="T2" fmla="*/ 2147483647 w 576"/>
                <a:gd name="T3" fmla="*/ 2147483647 h 822"/>
                <a:gd name="T4" fmla="*/ 2147483647 w 576"/>
                <a:gd name="T5" fmla="*/ 2147483647 h 822"/>
                <a:gd name="T6" fmla="*/ 2147483647 w 576"/>
                <a:gd name="T7" fmla="*/ 2147483647 h 822"/>
                <a:gd name="T8" fmla="*/ 2147483647 w 576"/>
                <a:gd name="T9" fmla="*/ 2147483647 h 822"/>
                <a:gd name="T10" fmla="*/ 2147483647 w 576"/>
                <a:gd name="T11" fmla="*/ 2147483647 h 822"/>
                <a:gd name="T12" fmla="*/ 2147483647 w 576"/>
                <a:gd name="T13" fmla="*/ 2147483647 h 822"/>
                <a:gd name="T14" fmla="*/ 2147483647 w 576"/>
                <a:gd name="T15" fmla="*/ 0 h 822"/>
                <a:gd name="T16" fmla="*/ 2147483647 w 576"/>
                <a:gd name="T17" fmla="*/ 0 h 822"/>
                <a:gd name="T18" fmla="*/ 2147483647 w 576"/>
                <a:gd name="T19" fmla="*/ 2147483647 h 822"/>
                <a:gd name="T20" fmla="*/ 2147483647 w 576"/>
                <a:gd name="T21" fmla="*/ 2147483647 h 822"/>
                <a:gd name="T22" fmla="*/ 2147483647 w 576"/>
                <a:gd name="T23" fmla="*/ 2147483647 h 822"/>
                <a:gd name="T24" fmla="*/ 2147483647 w 576"/>
                <a:gd name="T25" fmla="*/ 2147483647 h 822"/>
                <a:gd name="T26" fmla="*/ 2147483647 w 576"/>
                <a:gd name="T27" fmla="*/ 2147483647 h 822"/>
                <a:gd name="T28" fmla="*/ 2147483647 w 576"/>
                <a:gd name="T29" fmla="*/ 2147483647 h 822"/>
                <a:gd name="T30" fmla="*/ 2147483647 w 576"/>
                <a:gd name="T31" fmla="*/ 2147483647 h 822"/>
                <a:gd name="T32" fmla="*/ 2147483647 w 576"/>
                <a:gd name="T33" fmla="*/ 2147483647 h 822"/>
                <a:gd name="T34" fmla="*/ 2147483647 w 576"/>
                <a:gd name="T35" fmla="*/ 2147483647 h 822"/>
                <a:gd name="T36" fmla="*/ 2147483647 w 576"/>
                <a:gd name="T37" fmla="*/ 2147483647 h 822"/>
                <a:gd name="T38" fmla="*/ 2147483647 w 576"/>
                <a:gd name="T39" fmla="*/ 2147483647 h 822"/>
                <a:gd name="T40" fmla="*/ 2147483647 w 576"/>
                <a:gd name="T41" fmla="*/ 2147483647 h 822"/>
                <a:gd name="T42" fmla="*/ 2147483647 w 576"/>
                <a:gd name="T43" fmla="*/ 2147483647 h 822"/>
                <a:gd name="T44" fmla="*/ 2147483647 w 576"/>
                <a:gd name="T45" fmla="*/ 2147483647 h 822"/>
                <a:gd name="T46" fmla="*/ 2147483647 w 576"/>
                <a:gd name="T47" fmla="*/ 2147483647 h 822"/>
                <a:gd name="T48" fmla="*/ 2147483647 w 576"/>
                <a:gd name="T49" fmla="*/ 2147483647 h 822"/>
                <a:gd name="T50" fmla="*/ 2147483647 w 576"/>
                <a:gd name="T51" fmla="*/ 2147483647 h 822"/>
                <a:gd name="T52" fmla="*/ 2147483647 w 576"/>
                <a:gd name="T53" fmla="*/ 2147483647 h 822"/>
                <a:gd name="T54" fmla="*/ 2147483647 w 576"/>
                <a:gd name="T55" fmla="*/ 2147483647 h 822"/>
                <a:gd name="T56" fmla="*/ 2147483647 w 576"/>
                <a:gd name="T57" fmla="*/ 2147483647 h 822"/>
                <a:gd name="T58" fmla="*/ 2147483647 w 576"/>
                <a:gd name="T59" fmla="*/ 2147483647 h 822"/>
                <a:gd name="T60" fmla="*/ 2147483647 w 576"/>
                <a:gd name="T61" fmla="*/ 2147483647 h 822"/>
                <a:gd name="T62" fmla="*/ 2147483647 w 576"/>
                <a:gd name="T63" fmla="*/ 2147483647 h 822"/>
                <a:gd name="T64" fmla="*/ 2147483647 w 576"/>
                <a:gd name="T65" fmla="*/ 2147483647 h 822"/>
                <a:gd name="T66" fmla="*/ 2147483647 w 576"/>
                <a:gd name="T67" fmla="*/ 2147483647 h 822"/>
                <a:gd name="T68" fmla="*/ 2147483647 w 576"/>
                <a:gd name="T69" fmla="*/ 2147483647 h 822"/>
                <a:gd name="T70" fmla="*/ 2147483647 w 576"/>
                <a:gd name="T71" fmla="*/ 2147483647 h 822"/>
                <a:gd name="T72" fmla="*/ 2147483647 w 576"/>
                <a:gd name="T73" fmla="*/ 2147483647 h 822"/>
                <a:gd name="T74" fmla="*/ 2147483647 w 576"/>
                <a:gd name="T75" fmla="*/ 2147483647 h 822"/>
                <a:gd name="T76" fmla="*/ 2147483647 w 576"/>
                <a:gd name="T77" fmla="*/ 2147483647 h 822"/>
                <a:gd name="T78" fmla="*/ 2147483647 w 576"/>
                <a:gd name="T79" fmla="*/ 2147483647 h 822"/>
                <a:gd name="T80" fmla="*/ 2147483647 w 576"/>
                <a:gd name="T81" fmla="*/ 2147483647 h 822"/>
                <a:gd name="T82" fmla="*/ 2147483647 w 576"/>
                <a:gd name="T83" fmla="*/ 2147483647 h 822"/>
                <a:gd name="T84" fmla="*/ 2147483647 w 576"/>
                <a:gd name="T85" fmla="*/ 2147483647 h 822"/>
                <a:gd name="T86" fmla="*/ 2147483647 w 576"/>
                <a:gd name="T87" fmla="*/ 2147483647 h 822"/>
                <a:gd name="T88" fmla="*/ 2147483647 w 576"/>
                <a:gd name="T89" fmla="*/ 2147483647 h 822"/>
                <a:gd name="T90" fmla="*/ 2147483647 w 576"/>
                <a:gd name="T91" fmla="*/ 2147483647 h 822"/>
                <a:gd name="T92" fmla="*/ 2147483647 w 576"/>
                <a:gd name="T93" fmla="*/ 2147483647 h 822"/>
                <a:gd name="T94" fmla="*/ 2147483647 w 576"/>
                <a:gd name="T95" fmla="*/ 2147483647 h 822"/>
                <a:gd name="T96" fmla="*/ 2147483647 w 576"/>
                <a:gd name="T97" fmla="*/ 2147483647 h 822"/>
                <a:gd name="T98" fmla="*/ 2147483647 w 576"/>
                <a:gd name="T99" fmla="*/ 2147483647 h 822"/>
                <a:gd name="T100" fmla="*/ 2147483647 w 576"/>
                <a:gd name="T101" fmla="*/ 2147483647 h 822"/>
                <a:gd name="T102" fmla="*/ 2147483647 w 576"/>
                <a:gd name="T103" fmla="*/ 2147483647 h 822"/>
                <a:gd name="T104" fmla="*/ 2147483647 w 576"/>
                <a:gd name="T105" fmla="*/ 2147483647 h 822"/>
                <a:gd name="T106" fmla="*/ 2147483647 w 576"/>
                <a:gd name="T107" fmla="*/ 2147483647 h 822"/>
                <a:gd name="T108" fmla="*/ 2147483647 w 576"/>
                <a:gd name="T109" fmla="*/ 2147483647 h 822"/>
                <a:gd name="T110" fmla="*/ 2147483647 w 576"/>
                <a:gd name="T111" fmla="*/ 2147483647 h 822"/>
                <a:gd name="T112" fmla="*/ 2147483647 w 576"/>
                <a:gd name="T113" fmla="*/ 2147483647 h 822"/>
                <a:gd name="T114" fmla="*/ 2147483647 w 576"/>
                <a:gd name="T115" fmla="*/ 2147483647 h 822"/>
                <a:gd name="T116" fmla="*/ 2147483647 w 576"/>
                <a:gd name="T117" fmla="*/ 2147483647 h 822"/>
                <a:gd name="T118" fmla="*/ 2147483647 w 576"/>
                <a:gd name="T119" fmla="*/ 2147483647 h 822"/>
                <a:gd name="T120" fmla="*/ 2147483647 w 576"/>
                <a:gd name="T121" fmla="*/ 2147483647 h 822"/>
                <a:gd name="T122" fmla="*/ 2147483647 w 576"/>
                <a:gd name="T123" fmla="*/ 2147483647 h 822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576"/>
                <a:gd name="T187" fmla="*/ 0 h 822"/>
                <a:gd name="T188" fmla="*/ 576 w 576"/>
                <a:gd name="T189" fmla="*/ 822 h 822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576" h="822">
                  <a:moveTo>
                    <a:pt x="162" y="378"/>
                  </a:moveTo>
                  <a:lnTo>
                    <a:pt x="156" y="378"/>
                  </a:lnTo>
                  <a:lnTo>
                    <a:pt x="150" y="384"/>
                  </a:lnTo>
                  <a:lnTo>
                    <a:pt x="150" y="396"/>
                  </a:lnTo>
                  <a:lnTo>
                    <a:pt x="144" y="414"/>
                  </a:lnTo>
                  <a:lnTo>
                    <a:pt x="156" y="402"/>
                  </a:lnTo>
                  <a:lnTo>
                    <a:pt x="162" y="390"/>
                  </a:lnTo>
                  <a:lnTo>
                    <a:pt x="162" y="378"/>
                  </a:lnTo>
                  <a:close/>
                  <a:moveTo>
                    <a:pt x="132" y="312"/>
                  </a:moveTo>
                  <a:lnTo>
                    <a:pt x="126" y="312"/>
                  </a:lnTo>
                  <a:lnTo>
                    <a:pt x="126" y="336"/>
                  </a:lnTo>
                  <a:lnTo>
                    <a:pt x="132" y="336"/>
                  </a:lnTo>
                  <a:lnTo>
                    <a:pt x="138" y="330"/>
                  </a:lnTo>
                  <a:lnTo>
                    <a:pt x="150" y="330"/>
                  </a:lnTo>
                  <a:lnTo>
                    <a:pt x="144" y="318"/>
                  </a:lnTo>
                  <a:lnTo>
                    <a:pt x="138" y="312"/>
                  </a:lnTo>
                  <a:lnTo>
                    <a:pt x="132" y="312"/>
                  </a:lnTo>
                  <a:close/>
                  <a:moveTo>
                    <a:pt x="114" y="390"/>
                  </a:moveTo>
                  <a:lnTo>
                    <a:pt x="126" y="390"/>
                  </a:lnTo>
                  <a:lnTo>
                    <a:pt x="138" y="384"/>
                  </a:lnTo>
                  <a:lnTo>
                    <a:pt x="138" y="372"/>
                  </a:lnTo>
                  <a:lnTo>
                    <a:pt x="132" y="366"/>
                  </a:lnTo>
                  <a:lnTo>
                    <a:pt x="120" y="366"/>
                  </a:lnTo>
                  <a:lnTo>
                    <a:pt x="114" y="372"/>
                  </a:lnTo>
                  <a:lnTo>
                    <a:pt x="108" y="384"/>
                  </a:lnTo>
                  <a:lnTo>
                    <a:pt x="108" y="390"/>
                  </a:lnTo>
                  <a:lnTo>
                    <a:pt x="114" y="390"/>
                  </a:lnTo>
                  <a:close/>
                  <a:moveTo>
                    <a:pt x="330" y="120"/>
                  </a:moveTo>
                  <a:lnTo>
                    <a:pt x="324" y="120"/>
                  </a:lnTo>
                  <a:lnTo>
                    <a:pt x="318" y="126"/>
                  </a:lnTo>
                  <a:lnTo>
                    <a:pt x="318" y="138"/>
                  </a:lnTo>
                  <a:lnTo>
                    <a:pt x="330" y="138"/>
                  </a:lnTo>
                  <a:lnTo>
                    <a:pt x="336" y="126"/>
                  </a:lnTo>
                  <a:lnTo>
                    <a:pt x="330" y="120"/>
                  </a:lnTo>
                  <a:close/>
                  <a:moveTo>
                    <a:pt x="138" y="258"/>
                  </a:moveTo>
                  <a:lnTo>
                    <a:pt x="138" y="234"/>
                  </a:lnTo>
                  <a:lnTo>
                    <a:pt x="126" y="234"/>
                  </a:lnTo>
                  <a:lnTo>
                    <a:pt x="120" y="240"/>
                  </a:lnTo>
                  <a:lnTo>
                    <a:pt x="120" y="246"/>
                  </a:lnTo>
                  <a:lnTo>
                    <a:pt x="126" y="252"/>
                  </a:lnTo>
                  <a:lnTo>
                    <a:pt x="108" y="252"/>
                  </a:lnTo>
                  <a:lnTo>
                    <a:pt x="108" y="258"/>
                  </a:lnTo>
                  <a:lnTo>
                    <a:pt x="114" y="264"/>
                  </a:lnTo>
                  <a:lnTo>
                    <a:pt x="120" y="264"/>
                  </a:lnTo>
                  <a:lnTo>
                    <a:pt x="126" y="270"/>
                  </a:lnTo>
                  <a:lnTo>
                    <a:pt x="150" y="270"/>
                  </a:lnTo>
                  <a:lnTo>
                    <a:pt x="138" y="258"/>
                  </a:lnTo>
                  <a:close/>
                  <a:moveTo>
                    <a:pt x="474" y="0"/>
                  </a:moveTo>
                  <a:lnTo>
                    <a:pt x="468" y="0"/>
                  </a:lnTo>
                  <a:lnTo>
                    <a:pt x="456" y="12"/>
                  </a:lnTo>
                  <a:lnTo>
                    <a:pt x="474" y="12"/>
                  </a:lnTo>
                  <a:lnTo>
                    <a:pt x="474" y="6"/>
                  </a:lnTo>
                  <a:lnTo>
                    <a:pt x="480" y="0"/>
                  </a:lnTo>
                  <a:lnTo>
                    <a:pt x="474" y="0"/>
                  </a:lnTo>
                  <a:close/>
                  <a:moveTo>
                    <a:pt x="432" y="48"/>
                  </a:moveTo>
                  <a:lnTo>
                    <a:pt x="432" y="66"/>
                  </a:lnTo>
                  <a:lnTo>
                    <a:pt x="438" y="66"/>
                  </a:lnTo>
                  <a:lnTo>
                    <a:pt x="444" y="60"/>
                  </a:lnTo>
                  <a:lnTo>
                    <a:pt x="450" y="48"/>
                  </a:lnTo>
                  <a:lnTo>
                    <a:pt x="450" y="24"/>
                  </a:lnTo>
                  <a:lnTo>
                    <a:pt x="438" y="12"/>
                  </a:lnTo>
                  <a:lnTo>
                    <a:pt x="432" y="24"/>
                  </a:lnTo>
                  <a:lnTo>
                    <a:pt x="426" y="30"/>
                  </a:lnTo>
                  <a:lnTo>
                    <a:pt x="420" y="30"/>
                  </a:lnTo>
                  <a:lnTo>
                    <a:pt x="420" y="42"/>
                  </a:lnTo>
                  <a:lnTo>
                    <a:pt x="426" y="42"/>
                  </a:lnTo>
                  <a:lnTo>
                    <a:pt x="432" y="48"/>
                  </a:lnTo>
                  <a:close/>
                  <a:moveTo>
                    <a:pt x="342" y="138"/>
                  </a:moveTo>
                  <a:lnTo>
                    <a:pt x="342" y="150"/>
                  </a:lnTo>
                  <a:lnTo>
                    <a:pt x="354" y="138"/>
                  </a:lnTo>
                  <a:lnTo>
                    <a:pt x="342" y="138"/>
                  </a:lnTo>
                  <a:close/>
                  <a:moveTo>
                    <a:pt x="192" y="402"/>
                  </a:moveTo>
                  <a:lnTo>
                    <a:pt x="192" y="390"/>
                  </a:lnTo>
                  <a:lnTo>
                    <a:pt x="186" y="384"/>
                  </a:lnTo>
                  <a:lnTo>
                    <a:pt x="186" y="378"/>
                  </a:lnTo>
                  <a:lnTo>
                    <a:pt x="174" y="390"/>
                  </a:lnTo>
                  <a:lnTo>
                    <a:pt x="174" y="396"/>
                  </a:lnTo>
                  <a:lnTo>
                    <a:pt x="180" y="402"/>
                  </a:lnTo>
                  <a:lnTo>
                    <a:pt x="192" y="402"/>
                  </a:lnTo>
                  <a:close/>
                  <a:moveTo>
                    <a:pt x="504" y="588"/>
                  </a:moveTo>
                  <a:lnTo>
                    <a:pt x="498" y="594"/>
                  </a:lnTo>
                  <a:lnTo>
                    <a:pt x="498" y="600"/>
                  </a:lnTo>
                  <a:lnTo>
                    <a:pt x="480" y="600"/>
                  </a:lnTo>
                  <a:lnTo>
                    <a:pt x="480" y="588"/>
                  </a:lnTo>
                  <a:lnTo>
                    <a:pt x="486" y="576"/>
                  </a:lnTo>
                  <a:lnTo>
                    <a:pt x="498" y="564"/>
                  </a:lnTo>
                  <a:lnTo>
                    <a:pt x="492" y="558"/>
                  </a:lnTo>
                  <a:lnTo>
                    <a:pt x="456" y="540"/>
                  </a:lnTo>
                  <a:lnTo>
                    <a:pt x="450" y="540"/>
                  </a:lnTo>
                  <a:lnTo>
                    <a:pt x="444" y="534"/>
                  </a:lnTo>
                  <a:lnTo>
                    <a:pt x="450" y="534"/>
                  </a:lnTo>
                  <a:lnTo>
                    <a:pt x="456" y="528"/>
                  </a:lnTo>
                  <a:lnTo>
                    <a:pt x="480" y="528"/>
                  </a:lnTo>
                  <a:lnTo>
                    <a:pt x="468" y="516"/>
                  </a:lnTo>
                  <a:lnTo>
                    <a:pt x="468" y="510"/>
                  </a:lnTo>
                  <a:lnTo>
                    <a:pt x="456" y="498"/>
                  </a:lnTo>
                  <a:lnTo>
                    <a:pt x="450" y="486"/>
                  </a:lnTo>
                  <a:lnTo>
                    <a:pt x="432" y="468"/>
                  </a:lnTo>
                  <a:lnTo>
                    <a:pt x="420" y="468"/>
                  </a:lnTo>
                  <a:lnTo>
                    <a:pt x="414" y="456"/>
                  </a:lnTo>
                  <a:lnTo>
                    <a:pt x="402" y="450"/>
                  </a:lnTo>
                  <a:lnTo>
                    <a:pt x="390" y="438"/>
                  </a:lnTo>
                  <a:lnTo>
                    <a:pt x="390" y="414"/>
                  </a:lnTo>
                  <a:lnTo>
                    <a:pt x="396" y="402"/>
                  </a:lnTo>
                  <a:lnTo>
                    <a:pt x="396" y="390"/>
                  </a:lnTo>
                  <a:lnTo>
                    <a:pt x="384" y="390"/>
                  </a:lnTo>
                  <a:lnTo>
                    <a:pt x="378" y="384"/>
                  </a:lnTo>
                  <a:lnTo>
                    <a:pt x="372" y="372"/>
                  </a:lnTo>
                  <a:lnTo>
                    <a:pt x="360" y="360"/>
                  </a:lnTo>
                  <a:lnTo>
                    <a:pt x="342" y="354"/>
                  </a:lnTo>
                  <a:lnTo>
                    <a:pt x="324" y="354"/>
                  </a:lnTo>
                  <a:lnTo>
                    <a:pt x="306" y="360"/>
                  </a:lnTo>
                  <a:lnTo>
                    <a:pt x="294" y="366"/>
                  </a:lnTo>
                  <a:lnTo>
                    <a:pt x="288" y="366"/>
                  </a:lnTo>
                  <a:lnTo>
                    <a:pt x="270" y="348"/>
                  </a:lnTo>
                  <a:lnTo>
                    <a:pt x="282" y="348"/>
                  </a:lnTo>
                  <a:lnTo>
                    <a:pt x="294" y="354"/>
                  </a:lnTo>
                  <a:lnTo>
                    <a:pt x="306" y="354"/>
                  </a:lnTo>
                  <a:lnTo>
                    <a:pt x="330" y="342"/>
                  </a:lnTo>
                  <a:lnTo>
                    <a:pt x="336" y="336"/>
                  </a:lnTo>
                  <a:lnTo>
                    <a:pt x="330" y="336"/>
                  </a:lnTo>
                  <a:lnTo>
                    <a:pt x="324" y="330"/>
                  </a:lnTo>
                  <a:lnTo>
                    <a:pt x="306" y="330"/>
                  </a:lnTo>
                  <a:lnTo>
                    <a:pt x="330" y="324"/>
                  </a:lnTo>
                  <a:lnTo>
                    <a:pt x="336" y="318"/>
                  </a:lnTo>
                  <a:lnTo>
                    <a:pt x="348" y="312"/>
                  </a:lnTo>
                  <a:lnTo>
                    <a:pt x="360" y="300"/>
                  </a:lnTo>
                  <a:lnTo>
                    <a:pt x="360" y="288"/>
                  </a:lnTo>
                  <a:lnTo>
                    <a:pt x="366" y="276"/>
                  </a:lnTo>
                  <a:lnTo>
                    <a:pt x="372" y="270"/>
                  </a:lnTo>
                  <a:lnTo>
                    <a:pt x="378" y="258"/>
                  </a:lnTo>
                  <a:lnTo>
                    <a:pt x="384" y="252"/>
                  </a:lnTo>
                  <a:lnTo>
                    <a:pt x="396" y="246"/>
                  </a:lnTo>
                  <a:lnTo>
                    <a:pt x="402" y="246"/>
                  </a:lnTo>
                  <a:lnTo>
                    <a:pt x="402" y="240"/>
                  </a:lnTo>
                  <a:lnTo>
                    <a:pt x="396" y="234"/>
                  </a:lnTo>
                  <a:lnTo>
                    <a:pt x="318" y="234"/>
                  </a:lnTo>
                  <a:lnTo>
                    <a:pt x="318" y="228"/>
                  </a:lnTo>
                  <a:lnTo>
                    <a:pt x="288" y="228"/>
                  </a:lnTo>
                  <a:lnTo>
                    <a:pt x="276" y="234"/>
                  </a:lnTo>
                  <a:lnTo>
                    <a:pt x="264" y="234"/>
                  </a:lnTo>
                  <a:lnTo>
                    <a:pt x="258" y="240"/>
                  </a:lnTo>
                  <a:lnTo>
                    <a:pt x="252" y="240"/>
                  </a:lnTo>
                  <a:lnTo>
                    <a:pt x="264" y="228"/>
                  </a:lnTo>
                  <a:lnTo>
                    <a:pt x="252" y="216"/>
                  </a:lnTo>
                  <a:lnTo>
                    <a:pt x="270" y="210"/>
                  </a:lnTo>
                  <a:lnTo>
                    <a:pt x="300" y="192"/>
                  </a:lnTo>
                  <a:lnTo>
                    <a:pt x="312" y="186"/>
                  </a:lnTo>
                  <a:lnTo>
                    <a:pt x="324" y="162"/>
                  </a:lnTo>
                  <a:lnTo>
                    <a:pt x="318" y="156"/>
                  </a:lnTo>
                  <a:lnTo>
                    <a:pt x="288" y="156"/>
                  </a:lnTo>
                  <a:lnTo>
                    <a:pt x="276" y="162"/>
                  </a:lnTo>
                  <a:lnTo>
                    <a:pt x="258" y="168"/>
                  </a:lnTo>
                  <a:lnTo>
                    <a:pt x="240" y="168"/>
                  </a:lnTo>
                  <a:lnTo>
                    <a:pt x="228" y="162"/>
                  </a:lnTo>
                  <a:lnTo>
                    <a:pt x="216" y="162"/>
                  </a:lnTo>
                  <a:lnTo>
                    <a:pt x="210" y="168"/>
                  </a:lnTo>
                  <a:lnTo>
                    <a:pt x="210" y="174"/>
                  </a:lnTo>
                  <a:lnTo>
                    <a:pt x="216" y="180"/>
                  </a:lnTo>
                  <a:lnTo>
                    <a:pt x="204" y="180"/>
                  </a:lnTo>
                  <a:lnTo>
                    <a:pt x="192" y="192"/>
                  </a:lnTo>
                  <a:lnTo>
                    <a:pt x="192" y="210"/>
                  </a:lnTo>
                  <a:lnTo>
                    <a:pt x="198" y="216"/>
                  </a:lnTo>
                  <a:lnTo>
                    <a:pt x="156" y="222"/>
                  </a:lnTo>
                  <a:lnTo>
                    <a:pt x="156" y="234"/>
                  </a:lnTo>
                  <a:lnTo>
                    <a:pt x="168" y="240"/>
                  </a:lnTo>
                  <a:lnTo>
                    <a:pt x="180" y="264"/>
                  </a:lnTo>
                  <a:lnTo>
                    <a:pt x="162" y="282"/>
                  </a:lnTo>
                  <a:lnTo>
                    <a:pt x="162" y="294"/>
                  </a:lnTo>
                  <a:lnTo>
                    <a:pt x="144" y="300"/>
                  </a:lnTo>
                  <a:lnTo>
                    <a:pt x="156" y="312"/>
                  </a:lnTo>
                  <a:lnTo>
                    <a:pt x="168" y="312"/>
                  </a:lnTo>
                  <a:lnTo>
                    <a:pt x="180" y="306"/>
                  </a:lnTo>
                  <a:lnTo>
                    <a:pt x="186" y="300"/>
                  </a:lnTo>
                  <a:lnTo>
                    <a:pt x="186" y="318"/>
                  </a:lnTo>
                  <a:lnTo>
                    <a:pt x="180" y="318"/>
                  </a:lnTo>
                  <a:lnTo>
                    <a:pt x="168" y="330"/>
                  </a:lnTo>
                  <a:lnTo>
                    <a:pt x="156" y="336"/>
                  </a:lnTo>
                  <a:lnTo>
                    <a:pt x="156" y="360"/>
                  </a:lnTo>
                  <a:lnTo>
                    <a:pt x="162" y="372"/>
                  </a:lnTo>
                  <a:lnTo>
                    <a:pt x="168" y="366"/>
                  </a:lnTo>
                  <a:lnTo>
                    <a:pt x="198" y="366"/>
                  </a:lnTo>
                  <a:lnTo>
                    <a:pt x="210" y="360"/>
                  </a:lnTo>
                  <a:lnTo>
                    <a:pt x="216" y="354"/>
                  </a:lnTo>
                  <a:lnTo>
                    <a:pt x="198" y="372"/>
                  </a:lnTo>
                  <a:lnTo>
                    <a:pt x="210" y="402"/>
                  </a:lnTo>
                  <a:lnTo>
                    <a:pt x="204" y="408"/>
                  </a:lnTo>
                  <a:lnTo>
                    <a:pt x="198" y="420"/>
                  </a:lnTo>
                  <a:lnTo>
                    <a:pt x="186" y="426"/>
                  </a:lnTo>
                  <a:lnTo>
                    <a:pt x="180" y="438"/>
                  </a:lnTo>
                  <a:lnTo>
                    <a:pt x="180" y="450"/>
                  </a:lnTo>
                  <a:lnTo>
                    <a:pt x="186" y="456"/>
                  </a:lnTo>
                  <a:lnTo>
                    <a:pt x="204" y="456"/>
                  </a:lnTo>
                  <a:lnTo>
                    <a:pt x="216" y="450"/>
                  </a:lnTo>
                  <a:lnTo>
                    <a:pt x="240" y="450"/>
                  </a:lnTo>
                  <a:lnTo>
                    <a:pt x="252" y="444"/>
                  </a:lnTo>
                  <a:lnTo>
                    <a:pt x="258" y="438"/>
                  </a:lnTo>
                  <a:lnTo>
                    <a:pt x="270" y="432"/>
                  </a:lnTo>
                  <a:lnTo>
                    <a:pt x="300" y="438"/>
                  </a:lnTo>
                  <a:lnTo>
                    <a:pt x="288" y="444"/>
                  </a:lnTo>
                  <a:lnTo>
                    <a:pt x="264" y="468"/>
                  </a:lnTo>
                  <a:lnTo>
                    <a:pt x="264" y="474"/>
                  </a:lnTo>
                  <a:lnTo>
                    <a:pt x="282" y="492"/>
                  </a:lnTo>
                  <a:lnTo>
                    <a:pt x="294" y="492"/>
                  </a:lnTo>
                  <a:lnTo>
                    <a:pt x="300" y="498"/>
                  </a:lnTo>
                  <a:lnTo>
                    <a:pt x="306" y="498"/>
                  </a:lnTo>
                  <a:lnTo>
                    <a:pt x="312" y="516"/>
                  </a:lnTo>
                  <a:lnTo>
                    <a:pt x="294" y="534"/>
                  </a:lnTo>
                  <a:lnTo>
                    <a:pt x="294" y="564"/>
                  </a:lnTo>
                  <a:lnTo>
                    <a:pt x="222" y="564"/>
                  </a:lnTo>
                  <a:lnTo>
                    <a:pt x="216" y="558"/>
                  </a:lnTo>
                  <a:lnTo>
                    <a:pt x="198" y="558"/>
                  </a:lnTo>
                  <a:lnTo>
                    <a:pt x="192" y="564"/>
                  </a:lnTo>
                  <a:lnTo>
                    <a:pt x="210" y="582"/>
                  </a:lnTo>
                  <a:lnTo>
                    <a:pt x="186" y="600"/>
                  </a:lnTo>
                  <a:lnTo>
                    <a:pt x="228" y="594"/>
                  </a:lnTo>
                  <a:lnTo>
                    <a:pt x="228" y="618"/>
                  </a:lnTo>
                  <a:lnTo>
                    <a:pt x="216" y="642"/>
                  </a:lnTo>
                  <a:lnTo>
                    <a:pt x="210" y="648"/>
                  </a:lnTo>
                  <a:lnTo>
                    <a:pt x="198" y="654"/>
                  </a:lnTo>
                  <a:lnTo>
                    <a:pt x="180" y="660"/>
                  </a:lnTo>
                  <a:lnTo>
                    <a:pt x="168" y="666"/>
                  </a:lnTo>
                  <a:lnTo>
                    <a:pt x="162" y="666"/>
                  </a:lnTo>
                  <a:lnTo>
                    <a:pt x="162" y="690"/>
                  </a:lnTo>
                  <a:lnTo>
                    <a:pt x="168" y="696"/>
                  </a:lnTo>
                  <a:lnTo>
                    <a:pt x="174" y="696"/>
                  </a:lnTo>
                  <a:lnTo>
                    <a:pt x="180" y="690"/>
                  </a:lnTo>
                  <a:lnTo>
                    <a:pt x="192" y="684"/>
                  </a:lnTo>
                  <a:lnTo>
                    <a:pt x="198" y="678"/>
                  </a:lnTo>
                  <a:lnTo>
                    <a:pt x="204" y="684"/>
                  </a:lnTo>
                  <a:lnTo>
                    <a:pt x="204" y="690"/>
                  </a:lnTo>
                  <a:lnTo>
                    <a:pt x="210" y="696"/>
                  </a:lnTo>
                  <a:lnTo>
                    <a:pt x="234" y="696"/>
                  </a:lnTo>
                  <a:lnTo>
                    <a:pt x="240" y="702"/>
                  </a:lnTo>
                  <a:lnTo>
                    <a:pt x="252" y="708"/>
                  </a:lnTo>
                  <a:lnTo>
                    <a:pt x="258" y="708"/>
                  </a:lnTo>
                  <a:lnTo>
                    <a:pt x="276" y="702"/>
                  </a:lnTo>
                  <a:lnTo>
                    <a:pt x="288" y="696"/>
                  </a:lnTo>
                  <a:lnTo>
                    <a:pt x="294" y="690"/>
                  </a:lnTo>
                  <a:lnTo>
                    <a:pt x="318" y="690"/>
                  </a:lnTo>
                  <a:lnTo>
                    <a:pt x="312" y="696"/>
                  </a:lnTo>
                  <a:lnTo>
                    <a:pt x="300" y="702"/>
                  </a:lnTo>
                  <a:lnTo>
                    <a:pt x="294" y="714"/>
                  </a:lnTo>
                  <a:lnTo>
                    <a:pt x="282" y="720"/>
                  </a:lnTo>
                  <a:lnTo>
                    <a:pt x="276" y="726"/>
                  </a:lnTo>
                  <a:lnTo>
                    <a:pt x="210" y="726"/>
                  </a:lnTo>
                  <a:lnTo>
                    <a:pt x="210" y="738"/>
                  </a:lnTo>
                  <a:lnTo>
                    <a:pt x="198" y="738"/>
                  </a:lnTo>
                  <a:lnTo>
                    <a:pt x="186" y="744"/>
                  </a:lnTo>
                  <a:lnTo>
                    <a:pt x="180" y="750"/>
                  </a:lnTo>
                  <a:lnTo>
                    <a:pt x="180" y="768"/>
                  </a:lnTo>
                  <a:lnTo>
                    <a:pt x="174" y="774"/>
                  </a:lnTo>
                  <a:lnTo>
                    <a:pt x="144" y="774"/>
                  </a:lnTo>
                  <a:lnTo>
                    <a:pt x="144" y="780"/>
                  </a:lnTo>
                  <a:lnTo>
                    <a:pt x="138" y="786"/>
                  </a:lnTo>
                  <a:lnTo>
                    <a:pt x="138" y="792"/>
                  </a:lnTo>
                  <a:lnTo>
                    <a:pt x="126" y="804"/>
                  </a:lnTo>
                  <a:lnTo>
                    <a:pt x="114" y="810"/>
                  </a:lnTo>
                  <a:lnTo>
                    <a:pt x="108" y="810"/>
                  </a:lnTo>
                  <a:lnTo>
                    <a:pt x="108" y="816"/>
                  </a:lnTo>
                  <a:lnTo>
                    <a:pt x="114" y="816"/>
                  </a:lnTo>
                  <a:lnTo>
                    <a:pt x="120" y="822"/>
                  </a:lnTo>
                  <a:lnTo>
                    <a:pt x="150" y="822"/>
                  </a:lnTo>
                  <a:lnTo>
                    <a:pt x="156" y="810"/>
                  </a:lnTo>
                  <a:lnTo>
                    <a:pt x="174" y="792"/>
                  </a:lnTo>
                  <a:lnTo>
                    <a:pt x="210" y="792"/>
                  </a:lnTo>
                  <a:lnTo>
                    <a:pt x="216" y="798"/>
                  </a:lnTo>
                  <a:lnTo>
                    <a:pt x="228" y="804"/>
                  </a:lnTo>
                  <a:lnTo>
                    <a:pt x="240" y="804"/>
                  </a:lnTo>
                  <a:lnTo>
                    <a:pt x="246" y="792"/>
                  </a:lnTo>
                  <a:lnTo>
                    <a:pt x="252" y="786"/>
                  </a:lnTo>
                  <a:lnTo>
                    <a:pt x="258" y="774"/>
                  </a:lnTo>
                  <a:lnTo>
                    <a:pt x="270" y="762"/>
                  </a:lnTo>
                  <a:lnTo>
                    <a:pt x="288" y="762"/>
                  </a:lnTo>
                  <a:lnTo>
                    <a:pt x="300" y="774"/>
                  </a:lnTo>
                  <a:lnTo>
                    <a:pt x="330" y="774"/>
                  </a:lnTo>
                  <a:lnTo>
                    <a:pt x="354" y="762"/>
                  </a:lnTo>
                  <a:lnTo>
                    <a:pt x="360" y="762"/>
                  </a:lnTo>
                  <a:lnTo>
                    <a:pt x="366" y="768"/>
                  </a:lnTo>
                  <a:lnTo>
                    <a:pt x="378" y="768"/>
                  </a:lnTo>
                  <a:lnTo>
                    <a:pt x="390" y="774"/>
                  </a:lnTo>
                  <a:lnTo>
                    <a:pt x="396" y="774"/>
                  </a:lnTo>
                  <a:lnTo>
                    <a:pt x="396" y="768"/>
                  </a:lnTo>
                  <a:lnTo>
                    <a:pt x="390" y="762"/>
                  </a:lnTo>
                  <a:lnTo>
                    <a:pt x="390" y="750"/>
                  </a:lnTo>
                  <a:lnTo>
                    <a:pt x="396" y="750"/>
                  </a:lnTo>
                  <a:lnTo>
                    <a:pt x="408" y="756"/>
                  </a:lnTo>
                  <a:lnTo>
                    <a:pt x="414" y="762"/>
                  </a:lnTo>
                  <a:lnTo>
                    <a:pt x="426" y="756"/>
                  </a:lnTo>
                  <a:lnTo>
                    <a:pt x="498" y="756"/>
                  </a:lnTo>
                  <a:lnTo>
                    <a:pt x="522" y="750"/>
                  </a:lnTo>
                  <a:lnTo>
                    <a:pt x="534" y="744"/>
                  </a:lnTo>
                  <a:lnTo>
                    <a:pt x="540" y="732"/>
                  </a:lnTo>
                  <a:lnTo>
                    <a:pt x="546" y="726"/>
                  </a:lnTo>
                  <a:lnTo>
                    <a:pt x="552" y="714"/>
                  </a:lnTo>
                  <a:lnTo>
                    <a:pt x="498" y="708"/>
                  </a:lnTo>
                  <a:lnTo>
                    <a:pt x="522" y="702"/>
                  </a:lnTo>
                  <a:lnTo>
                    <a:pt x="516" y="684"/>
                  </a:lnTo>
                  <a:lnTo>
                    <a:pt x="528" y="672"/>
                  </a:lnTo>
                  <a:lnTo>
                    <a:pt x="540" y="666"/>
                  </a:lnTo>
                  <a:lnTo>
                    <a:pt x="546" y="666"/>
                  </a:lnTo>
                  <a:lnTo>
                    <a:pt x="558" y="660"/>
                  </a:lnTo>
                  <a:lnTo>
                    <a:pt x="564" y="654"/>
                  </a:lnTo>
                  <a:lnTo>
                    <a:pt x="576" y="618"/>
                  </a:lnTo>
                  <a:lnTo>
                    <a:pt x="570" y="606"/>
                  </a:lnTo>
                  <a:lnTo>
                    <a:pt x="564" y="600"/>
                  </a:lnTo>
                  <a:lnTo>
                    <a:pt x="552" y="594"/>
                  </a:lnTo>
                  <a:lnTo>
                    <a:pt x="540" y="594"/>
                  </a:lnTo>
                  <a:lnTo>
                    <a:pt x="528" y="588"/>
                  </a:lnTo>
                  <a:lnTo>
                    <a:pt x="504" y="588"/>
                  </a:lnTo>
                  <a:close/>
                  <a:moveTo>
                    <a:pt x="222" y="486"/>
                  </a:moveTo>
                  <a:lnTo>
                    <a:pt x="216" y="480"/>
                  </a:lnTo>
                  <a:lnTo>
                    <a:pt x="204" y="480"/>
                  </a:lnTo>
                  <a:lnTo>
                    <a:pt x="204" y="486"/>
                  </a:lnTo>
                  <a:lnTo>
                    <a:pt x="198" y="498"/>
                  </a:lnTo>
                  <a:lnTo>
                    <a:pt x="192" y="504"/>
                  </a:lnTo>
                  <a:lnTo>
                    <a:pt x="210" y="504"/>
                  </a:lnTo>
                  <a:lnTo>
                    <a:pt x="222" y="492"/>
                  </a:lnTo>
                  <a:lnTo>
                    <a:pt x="222" y="486"/>
                  </a:lnTo>
                  <a:close/>
                  <a:moveTo>
                    <a:pt x="126" y="504"/>
                  </a:moveTo>
                  <a:lnTo>
                    <a:pt x="132" y="498"/>
                  </a:lnTo>
                  <a:lnTo>
                    <a:pt x="132" y="492"/>
                  </a:lnTo>
                  <a:lnTo>
                    <a:pt x="144" y="492"/>
                  </a:lnTo>
                  <a:lnTo>
                    <a:pt x="150" y="480"/>
                  </a:lnTo>
                  <a:lnTo>
                    <a:pt x="156" y="474"/>
                  </a:lnTo>
                  <a:lnTo>
                    <a:pt x="156" y="462"/>
                  </a:lnTo>
                  <a:lnTo>
                    <a:pt x="138" y="444"/>
                  </a:lnTo>
                  <a:lnTo>
                    <a:pt x="138" y="432"/>
                  </a:lnTo>
                  <a:lnTo>
                    <a:pt x="132" y="438"/>
                  </a:lnTo>
                  <a:lnTo>
                    <a:pt x="126" y="426"/>
                  </a:lnTo>
                  <a:lnTo>
                    <a:pt x="120" y="420"/>
                  </a:lnTo>
                  <a:lnTo>
                    <a:pt x="78" y="420"/>
                  </a:lnTo>
                  <a:lnTo>
                    <a:pt x="72" y="426"/>
                  </a:lnTo>
                  <a:lnTo>
                    <a:pt x="30" y="450"/>
                  </a:lnTo>
                  <a:lnTo>
                    <a:pt x="30" y="462"/>
                  </a:lnTo>
                  <a:lnTo>
                    <a:pt x="24" y="462"/>
                  </a:lnTo>
                  <a:lnTo>
                    <a:pt x="18" y="468"/>
                  </a:lnTo>
                  <a:lnTo>
                    <a:pt x="12" y="468"/>
                  </a:lnTo>
                  <a:lnTo>
                    <a:pt x="0" y="480"/>
                  </a:lnTo>
                  <a:lnTo>
                    <a:pt x="6" y="486"/>
                  </a:lnTo>
                  <a:lnTo>
                    <a:pt x="30" y="498"/>
                  </a:lnTo>
                  <a:lnTo>
                    <a:pt x="42" y="498"/>
                  </a:lnTo>
                  <a:lnTo>
                    <a:pt x="66" y="474"/>
                  </a:lnTo>
                  <a:lnTo>
                    <a:pt x="84" y="498"/>
                  </a:lnTo>
                  <a:lnTo>
                    <a:pt x="120" y="504"/>
                  </a:lnTo>
                  <a:lnTo>
                    <a:pt x="126" y="504"/>
                  </a:lnTo>
                  <a:close/>
                  <a:moveTo>
                    <a:pt x="78" y="228"/>
                  </a:moveTo>
                  <a:lnTo>
                    <a:pt x="72" y="228"/>
                  </a:lnTo>
                  <a:lnTo>
                    <a:pt x="66" y="234"/>
                  </a:lnTo>
                  <a:lnTo>
                    <a:pt x="66" y="240"/>
                  </a:lnTo>
                  <a:lnTo>
                    <a:pt x="84" y="240"/>
                  </a:lnTo>
                  <a:lnTo>
                    <a:pt x="84" y="228"/>
                  </a:lnTo>
                  <a:lnTo>
                    <a:pt x="78" y="228"/>
                  </a:lnTo>
                  <a:close/>
                  <a:moveTo>
                    <a:pt x="108" y="210"/>
                  </a:moveTo>
                  <a:lnTo>
                    <a:pt x="126" y="210"/>
                  </a:lnTo>
                  <a:lnTo>
                    <a:pt x="132" y="204"/>
                  </a:lnTo>
                  <a:lnTo>
                    <a:pt x="132" y="198"/>
                  </a:lnTo>
                  <a:lnTo>
                    <a:pt x="138" y="186"/>
                  </a:lnTo>
                  <a:lnTo>
                    <a:pt x="150" y="174"/>
                  </a:lnTo>
                  <a:lnTo>
                    <a:pt x="150" y="168"/>
                  </a:lnTo>
                  <a:lnTo>
                    <a:pt x="138" y="174"/>
                  </a:lnTo>
                  <a:lnTo>
                    <a:pt x="132" y="174"/>
                  </a:lnTo>
                  <a:lnTo>
                    <a:pt x="114" y="192"/>
                  </a:lnTo>
                  <a:lnTo>
                    <a:pt x="108" y="186"/>
                  </a:lnTo>
                  <a:lnTo>
                    <a:pt x="96" y="186"/>
                  </a:lnTo>
                  <a:lnTo>
                    <a:pt x="90" y="192"/>
                  </a:lnTo>
                  <a:lnTo>
                    <a:pt x="90" y="210"/>
                  </a:lnTo>
                  <a:lnTo>
                    <a:pt x="96" y="216"/>
                  </a:lnTo>
                  <a:lnTo>
                    <a:pt x="96" y="228"/>
                  </a:lnTo>
                  <a:lnTo>
                    <a:pt x="108" y="210"/>
                  </a:lnTo>
                  <a:close/>
                  <a:moveTo>
                    <a:pt x="72" y="252"/>
                  </a:moveTo>
                  <a:lnTo>
                    <a:pt x="60" y="282"/>
                  </a:lnTo>
                  <a:lnTo>
                    <a:pt x="78" y="258"/>
                  </a:lnTo>
                  <a:lnTo>
                    <a:pt x="72" y="252"/>
                  </a:lnTo>
                  <a:close/>
                </a:path>
              </a:pathLst>
            </a:custGeom>
            <a:solidFill>
              <a:srgbClr val="6BBA56"/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51" name="Norway" descr="© INSCALE GmbH, 05.05.2010&#10;http://www.presentationload.com/">
              <a:extLst>
                <a:ext uri="{FF2B5EF4-FFF2-40B4-BE49-F238E27FC236}">
                  <a16:creationId xmlns:a16="http://schemas.microsoft.com/office/drawing/2014/main" id="{51685B1F-5FC1-41E0-83CC-272C92975D16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5741869" y="1770176"/>
              <a:ext cx="601911" cy="671791"/>
            </a:xfrm>
            <a:custGeom>
              <a:avLst/>
              <a:gdLst>
                <a:gd name="T0" fmla="*/ 2147483647 w 1362"/>
                <a:gd name="T1" fmla="*/ 2147483647 h 1500"/>
                <a:gd name="T2" fmla="*/ 2147483647 w 1362"/>
                <a:gd name="T3" fmla="*/ 2147483647 h 1500"/>
                <a:gd name="T4" fmla="*/ 2147483647 w 1362"/>
                <a:gd name="T5" fmla="*/ 2147483647 h 1500"/>
                <a:gd name="T6" fmla="*/ 2147483647 w 1362"/>
                <a:gd name="T7" fmla="*/ 2147483647 h 1500"/>
                <a:gd name="T8" fmla="*/ 2147483647 w 1362"/>
                <a:gd name="T9" fmla="*/ 0 h 1500"/>
                <a:gd name="T10" fmla="*/ 2147483647 w 1362"/>
                <a:gd name="T11" fmla="*/ 2147483647 h 1500"/>
                <a:gd name="T12" fmla="*/ 2147483647 w 1362"/>
                <a:gd name="T13" fmla="*/ 2147483647 h 1500"/>
                <a:gd name="T14" fmla="*/ 2147483647 w 1362"/>
                <a:gd name="T15" fmla="*/ 2147483647 h 1500"/>
                <a:gd name="T16" fmla="*/ 2147483647 w 1362"/>
                <a:gd name="T17" fmla="*/ 2147483647 h 1500"/>
                <a:gd name="T18" fmla="*/ 2147483647 w 1362"/>
                <a:gd name="T19" fmla="*/ 2147483647 h 1500"/>
                <a:gd name="T20" fmla="*/ 2147483647 w 1362"/>
                <a:gd name="T21" fmla="*/ 2147483647 h 1500"/>
                <a:gd name="T22" fmla="*/ 2147483647 w 1362"/>
                <a:gd name="T23" fmla="*/ 2147483647 h 1500"/>
                <a:gd name="T24" fmla="*/ 2147483647 w 1362"/>
                <a:gd name="T25" fmla="*/ 2147483647 h 1500"/>
                <a:gd name="T26" fmla="*/ 2147483647 w 1362"/>
                <a:gd name="T27" fmla="*/ 2147483647 h 1500"/>
                <a:gd name="T28" fmla="*/ 2147483647 w 1362"/>
                <a:gd name="T29" fmla="*/ 2147483647 h 1500"/>
                <a:gd name="T30" fmla="*/ 2147483647 w 1362"/>
                <a:gd name="T31" fmla="*/ 2147483647 h 1500"/>
                <a:gd name="T32" fmla="*/ 2147483647 w 1362"/>
                <a:gd name="T33" fmla="*/ 2147483647 h 1500"/>
                <a:gd name="T34" fmla="*/ 2147483647 w 1362"/>
                <a:gd name="T35" fmla="*/ 2147483647 h 1500"/>
                <a:gd name="T36" fmla="*/ 2147483647 w 1362"/>
                <a:gd name="T37" fmla="*/ 2147483647 h 1500"/>
                <a:gd name="T38" fmla="*/ 2147483647 w 1362"/>
                <a:gd name="T39" fmla="*/ 2147483647 h 1500"/>
                <a:gd name="T40" fmla="*/ 2147483647 w 1362"/>
                <a:gd name="T41" fmla="*/ 2147483647 h 1500"/>
                <a:gd name="T42" fmla="*/ 2147483647 w 1362"/>
                <a:gd name="T43" fmla="*/ 2147483647 h 1500"/>
                <a:gd name="T44" fmla="*/ 2147483647 w 1362"/>
                <a:gd name="T45" fmla="*/ 2147483647 h 1500"/>
                <a:gd name="T46" fmla="*/ 2147483647 w 1362"/>
                <a:gd name="T47" fmla="*/ 2147483647 h 1500"/>
                <a:gd name="T48" fmla="*/ 2147483647 w 1362"/>
                <a:gd name="T49" fmla="*/ 2147483647 h 1500"/>
                <a:gd name="T50" fmla="*/ 2147483647 w 1362"/>
                <a:gd name="T51" fmla="*/ 2147483647 h 1500"/>
                <a:gd name="T52" fmla="*/ 2147483647 w 1362"/>
                <a:gd name="T53" fmla="*/ 2147483647 h 1500"/>
                <a:gd name="T54" fmla="*/ 2147483647 w 1362"/>
                <a:gd name="T55" fmla="*/ 2147483647 h 1500"/>
                <a:gd name="T56" fmla="*/ 2147483647 w 1362"/>
                <a:gd name="T57" fmla="*/ 2147483647 h 1500"/>
                <a:gd name="T58" fmla="*/ 2147483647 w 1362"/>
                <a:gd name="T59" fmla="*/ 2147483647 h 1500"/>
                <a:gd name="T60" fmla="*/ 2147483647 w 1362"/>
                <a:gd name="T61" fmla="*/ 2147483647 h 1500"/>
                <a:gd name="T62" fmla="*/ 2147483647 w 1362"/>
                <a:gd name="T63" fmla="*/ 2147483647 h 1500"/>
                <a:gd name="T64" fmla="*/ 2147483647 w 1362"/>
                <a:gd name="T65" fmla="*/ 2147483647 h 1500"/>
                <a:gd name="T66" fmla="*/ 2147483647 w 1362"/>
                <a:gd name="T67" fmla="*/ 2147483647 h 1500"/>
                <a:gd name="T68" fmla="*/ 2147483647 w 1362"/>
                <a:gd name="T69" fmla="*/ 2147483647 h 1500"/>
                <a:gd name="T70" fmla="*/ 2147483647 w 1362"/>
                <a:gd name="T71" fmla="*/ 2147483647 h 1500"/>
                <a:gd name="T72" fmla="*/ 2147483647 w 1362"/>
                <a:gd name="T73" fmla="*/ 2147483647 h 1500"/>
                <a:gd name="T74" fmla="*/ 2147483647 w 1362"/>
                <a:gd name="T75" fmla="*/ 2147483647 h 1500"/>
                <a:gd name="T76" fmla="*/ 2147483647 w 1362"/>
                <a:gd name="T77" fmla="*/ 2147483647 h 1500"/>
                <a:gd name="T78" fmla="*/ 2147483647 w 1362"/>
                <a:gd name="T79" fmla="*/ 2147483647 h 1500"/>
                <a:gd name="T80" fmla="*/ 2147483647 w 1362"/>
                <a:gd name="T81" fmla="*/ 2147483647 h 1500"/>
                <a:gd name="T82" fmla="*/ 2147483647 w 1362"/>
                <a:gd name="T83" fmla="*/ 2147483647 h 1500"/>
                <a:gd name="T84" fmla="*/ 2147483647 w 1362"/>
                <a:gd name="T85" fmla="*/ 2147483647 h 1500"/>
                <a:gd name="T86" fmla="*/ 2147483647 w 1362"/>
                <a:gd name="T87" fmla="*/ 2147483647 h 1500"/>
                <a:gd name="T88" fmla="*/ 2147483647 w 1362"/>
                <a:gd name="T89" fmla="*/ 2147483647 h 1500"/>
                <a:gd name="T90" fmla="*/ 2147483647 w 1362"/>
                <a:gd name="T91" fmla="*/ 2147483647 h 1500"/>
                <a:gd name="T92" fmla="*/ 2147483647 w 1362"/>
                <a:gd name="T93" fmla="*/ 2147483647 h 1500"/>
                <a:gd name="T94" fmla="*/ 2147483647 w 1362"/>
                <a:gd name="T95" fmla="*/ 2147483647 h 1500"/>
                <a:gd name="T96" fmla="*/ 2147483647 w 1362"/>
                <a:gd name="T97" fmla="*/ 2147483647 h 1500"/>
                <a:gd name="T98" fmla="*/ 2147483647 w 1362"/>
                <a:gd name="T99" fmla="*/ 2147483647 h 1500"/>
                <a:gd name="T100" fmla="*/ 2147483647 w 1362"/>
                <a:gd name="T101" fmla="*/ 2147483647 h 1500"/>
                <a:gd name="T102" fmla="*/ 2147483647 w 1362"/>
                <a:gd name="T103" fmla="*/ 2147483647 h 1500"/>
                <a:gd name="T104" fmla="*/ 2147483647 w 1362"/>
                <a:gd name="T105" fmla="*/ 2147483647 h 1500"/>
                <a:gd name="T106" fmla="*/ 2147483647 w 1362"/>
                <a:gd name="T107" fmla="*/ 2147483647 h 1500"/>
                <a:gd name="T108" fmla="*/ 2147483647 w 1362"/>
                <a:gd name="T109" fmla="*/ 2147483647 h 1500"/>
                <a:gd name="T110" fmla="*/ 2147483647 w 1362"/>
                <a:gd name="T111" fmla="*/ 2147483647 h 1500"/>
                <a:gd name="T112" fmla="*/ 2147483647 w 1362"/>
                <a:gd name="T113" fmla="*/ 2147483647 h 1500"/>
                <a:gd name="T114" fmla="*/ 2147483647 w 1362"/>
                <a:gd name="T115" fmla="*/ 2147483647 h 150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362"/>
                <a:gd name="T175" fmla="*/ 0 h 1500"/>
                <a:gd name="T176" fmla="*/ 1362 w 1362"/>
                <a:gd name="T177" fmla="*/ 1500 h 150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362" h="1500">
                  <a:moveTo>
                    <a:pt x="324" y="120"/>
                  </a:moveTo>
                  <a:lnTo>
                    <a:pt x="336" y="126"/>
                  </a:lnTo>
                  <a:lnTo>
                    <a:pt x="354" y="132"/>
                  </a:lnTo>
                  <a:lnTo>
                    <a:pt x="378" y="132"/>
                  </a:lnTo>
                  <a:lnTo>
                    <a:pt x="294" y="90"/>
                  </a:lnTo>
                  <a:lnTo>
                    <a:pt x="294" y="102"/>
                  </a:lnTo>
                  <a:lnTo>
                    <a:pt x="306" y="108"/>
                  </a:lnTo>
                  <a:lnTo>
                    <a:pt x="312" y="114"/>
                  </a:lnTo>
                  <a:lnTo>
                    <a:pt x="324" y="120"/>
                  </a:lnTo>
                  <a:close/>
                  <a:moveTo>
                    <a:pt x="684" y="48"/>
                  </a:moveTo>
                  <a:lnTo>
                    <a:pt x="732" y="48"/>
                  </a:lnTo>
                  <a:lnTo>
                    <a:pt x="738" y="54"/>
                  </a:lnTo>
                  <a:lnTo>
                    <a:pt x="750" y="54"/>
                  </a:lnTo>
                  <a:lnTo>
                    <a:pt x="774" y="66"/>
                  </a:lnTo>
                  <a:lnTo>
                    <a:pt x="786" y="66"/>
                  </a:lnTo>
                  <a:lnTo>
                    <a:pt x="798" y="60"/>
                  </a:lnTo>
                  <a:lnTo>
                    <a:pt x="804" y="60"/>
                  </a:lnTo>
                  <a:lnTo>
                    <a:pt x="816" y="54"/>
                  </a:lnTo>
                  <a:lnTo>
                    <a:pt x="828" y="54"/>
                  </a:lnTo>
                  <a:lnTo>
                    <a:pt x="840" y="60"/>
                  </a:lnTo>
                  <a:lnTo>
                    <a:pt x="876" y="72"/>
                  </a:lnTo>
                  <a:lnTo>
                    <a:pt x="888" y="78"/>
                  </a:lnTo>
                  <a:lnTo>
                    <a:pt x="894" y="84"/>
                  </a:lnTo>
                  <a:lnTo>
                    <a:pt x="900" y="84"/>
                  </a:lnTo>
                  <a:lnTo>
                    <a:pt x="924" y="60"/>
                  </a:lnTo>
                  <a:lnTo>
                    <a:pt x="984" y="66"/>
                  </a:lnTo>
                  <a:lnTo>
                    <a:pt x="984" y="42"/>
                  </a:lnTo>
                  <a:lnTo>
                    <a:pt x="1014" y="42"/>
                  </a:lnTo>
                  <a:lnTo>
                    <a:pt x="1026" y="36"/>
                  </a:lnTo>
                  <a:lnTo>
                    <a:pt x="1032" y="24"/>
                  </a:lnTo>
                  <a:lnTo>
                    <a:pt x="1038" y="18"/>
                  </a:lnTo>
                  <a:lnTo>
                    <a:pt x="1032" y="12"/>
                  </a:lnTo>
                  <a:lnTo>
                    <a:pt x="1002" y="12"/>
                  </a:lnTo>
                  <a:lnTo>
                    <a:pt x="990" y="18"/>
                  </a:lnTo>
                  <a:lnTo>
                    <a:pt x="984" y="18"/>
                  </a:lnTo>
                  <a:lnTo>
                    <a:pt x="972" y="6"/>
                  </a:lnTo>
                  <a:lnTo>
                    <a:pt x="960" y="0"/>
                  </a:lnTo>
                  <a:lnTo>
                    <a:pt x="918" y="0"/>
                  </a:lnTo>
                  <a:lnTo>
                    <a:pt x="900" y="6"/>
                  </a:lnTo>
                  <a:lnTo>
                    <a:pt x="882" y="18"/>
                  </a:lnTo>
                  <a:lnTo>
                    <a:pt x="870" y="18"/>
                  </a:lnTo>
                  <a:lnTo>
                    <a:pt x="864" y="12"/>
                  </a:lnTo>
                  <a:lnTo>
                    <a:pt x="864" y="6"/>
                  </a:lnTo>
                  <a:lnTo>
                    <a:pt x="858" y="6"/>
                  </a:lnTo>
                  <a:lnTo>
                    <a:pt x="852" y="0"/>
                  </a:lnTo>
                  <a:lnTo>
                    <a:pt x="822" y="0"/>
                  </a:lnTo>
                  <a:lnTo>
                    <a:pt x="804" y="18"/>
                  </a:lnTo>
                  <a:lnTo>
                    <a:pt x="738" y="0"/>
                  </a:lnTo>
                  <a:lnTo>
                    <a:pt x="726" y="0"/>
                  </a:lnTo>
                  <a:lnTo>
                    <a:pt x="708" y="6"/>
                  </a:lnTo>
                  <a:lnTo>
                    <a:pt x="690" y="6"/>
                  </a:lnTo>
                  <a:lnTo>
                    <a:pt x="672" y="12"/>
                  </a:lnTo>
                  <a:lnTo>
                    <a:pt x="660" y="12"/>
                  </a:lnTo>
                  <a:lnTo>
                    <a:pt x="660" y="6"/>
                  </a:lnTo>
                  <a:lnTo>
                    <a:pt x="666" y="0"/>
                  </a:lnTo>
                  <a:lnTo>
                    <a:pt x="630" y="12"/>
                  </a:lnTo>
                  <a:lnTo>
                    <a:pt x="648" y="36"/>
                  </a:lnTo>
                  <a:lnTo>
                    <a:pt x="684" y="48"/>
                  </a:lnTo>
                  <a:close/>
                  <a:moveTo>
                    <a:pt x="324" y="66"/>
                  </a:moveTo>
                  <a:lnTo>
                    <a:pt x="342" y="66"/>
                  </a:lnTo>
                  <a:lnTo>
                    <a:pt x="348" y="72"/>
                  </a:lnTo>
                  <a:lnTo>
                    <a:pt x="360" y="72"/>
                  </a:lnTo>
                  <a:lnTo>
                    <a:pt x="360" y="78"/>
                  </a:lnTo>
                  <a:lnTo>
                    <a:pt x="342" y="96"/>
                  </a:lnTo>
                  <a:lnTo>
                    <a:pt x="336" y="96"/>
                  </a:lnTo>
                  <a:lnTo>
                    <a:pt x="378" y="114"/>
                  </a:lnTo>
                  <a:lnTo>
                    <a:pt x="390" y="120"/>
                  </a:lnTo>
                  <a:lnTo>
                    <a:pt x="396" y="126"/>
                  </a:lnTo>
                  <a:lnTo>
                    <a:pt x="414" y="126"/>
                  </a:lnTo>
                  <a:lnTo>
                    <a:pt x="426" y="132"/>
                  </a:lnTo>
                  <a:lnTo>
                    <a:pt x="438" y="132"/>
                  </a:lnTo>
                  <a:lnTo>
                    <a:pt x="462" y="108"/>
                  </a:lnTo>
                  <a:lnTo>
                    <a:pt x="504" y="96"/>
                  </a:lnTo>
                  <a:lnTo>
                    <a:pt x="534" y="120"/>
                  </a:lnTo>
                  <a:lnTo>
                    <a:pt x="528" y="120"/>
                  </a:lnTo>
                  <a:lnTo>
                    <a:pt x="516" y="126"/>
                  </a:lnTo>
                  <a:lnTo>
                    <a:pt x="504" y="126"/>
                  </a:lnTo>
                  <a:lnTo>
                    <a:pt x="480" y="132"/>
                  </a:lnTo>
                  <a:lnTo>
                    <a:pt x="468" y="138"/>
                  </a:lnTo>
                  <a:lnTo>
                    <a:pt x="456" y="150"/>
                  </a:lnTo>
                  <a:lnTo>
                    <a:pt x="486" y="150"/>
                  </a:lnTo>
                  <a:lnTo>
                    <a:pt x="498" y="156"/>
                  </a:lnTo>
                  <a:lnTo>
                    <a:pt x="522" y="156"/>
                  </a:lnTo>
                  <a:lnTo>
                    <a:pt x="516" y="162"/>
                  </a:lnTo>
                  <a:lnTo>
                    <a:pt x="504" y="162"/>
                  </a:lnTo>
                  <a:lnTo>
                    <a:pt x="486" y="168"/>
                  </a:lnTo>
                  <a:lnTo>
                    <a:pt x="474" y="174"/>
                  </a:lnTo>
                  <a:lnTo>
                    <a:pt x="468" y="180"/>
                  </a:lnTo>
                  <a:lnTo>
                    <a:pt x="462" y="180"/>
                  </a:lnTo>
                  <a:lnTo>
                    <a:pt x="516" y="198"/>
                  </a:lnTo>
                  <a:lnTo>
                    <a:pt x="522" y="198"/>
                  </a:lnTo>
                  <a:lnTo>
                    <a:pt x="528" y="204"/>
                  </a:lnTo>
                  <a:lnTo>
                    <a:pt x="540" y="210"/>
                  </a:lnTo>
                  <a:lnTo>
                    <a:pt x="558" y="210"/>
                  </a:lnTo>
                  <a:lnTo>
                    <a:pt x="576" y="216"/>
                  </a:lnTo>
                  <a:lnTo>
                    <a:pt x="594" y="210"/>
                  </a:lnTo>
                  <a:lnTo>
                    <a:pt x="606" y="204"/>
                  </a:lnTo>
                  <a:lnTo>
                    <a:pt x="612" y="204"/>
                  </a:lnTo>
                  <a:lnTo>
                    <a:pt x="618" y="198"/>
                  </a:lnTo>
                  <a:lnTo>
                    <a:pt x="612" y="192"/>
                  </a:lnTo>
                  <a:lnTo>
                    <a:pt x="612" y="186"/>
                  </a:lnTo>
                  <a:lnTo>
                    <a:pt x="606" y="180"/>
                  </a:lnTo>
                  <a:lnTo>
                    <a:pt x="606" y="174"/>
                  </a:lnTo>
                  <a:lnTo>
                    <a:pt x="612" y="168"/>
                  </a:lnTo>
                  <a:lnTo>
                    <a:pt x="618" y="168"/>
                  </a:lnTo>
                  <a:lnTo>
                    <a:pt x="630" y="162"/>
                  </a:lnTo>
                  <a:lnTo>
                    <a:pt x="648" y="162"/>
                  </a:lnTo>
                  <a:lnTo>
                    <a:pt x="648" y="144"/>
                  </a:lnTo>
                  <a:lnTo>
                    <a:pt x="678" y="132"/>
                  </a:lnTo>
                  <a:lnTo>
                    <a:pt x="690" y="102"/>
                  </a:lnTo>
                  <a:lnTo>
                    <a:pt x="714" y="114"/>
                  </a:lnTo>
                  <a:lnTo>
                    <a:pt x="738" y="102"/>
                  </a:lnTo>
                  <a:lnTo>
                    <a:pt x="750" y="114"/>
                  </a:lnTo>
                  <a:lnTo>
                    <a:pt x="762" y="120"/>
                  </a:lnTo>
                  <a:lnTo>
                    <a:pt x="780" y="126"/>
                  </a:lnTo>
                  <a:lnTo>
                    <a:pt x="792" y="138"/>
                  </a:lnTo>
                  <a:lnTo>
                    <a:pt x="792" y="144"/>
                  </a:lnTo>
                  <a:lnTo>
                    <a:pt x="786" y="150"/>
                  </a:lnTo>
                  <a:lnTo>
                    <a:pt x="786" y="162"/>
                  </a:lnTo>
                  <a:lnTo>
                    <a:pt x="774" y="174"/>
                  </a:lnTo>
                  <a:lnTo>
                    <a:pt x="828" y="174"/>
                  </a:lnTo>
                  <a:lnTo>
                    <a:pt x="834" y="180"/>
                  </a:lnTo>
                  <a:lnTo>
                    <a:pt x="846" y="186"/>
                  </a:lnTo>
                  <a:lnTo>
                    <a:pt x="852" y="192"/>
                  </a:lnTo>
                  <a:lnTo>
                    <a:pt x="858" y="192"/>
                  </a:lnTo>
                  <a:lnTo>
                    <a:pt x="864" y="186"/>
                  </a:lnTo>
                  <a:lnTo>
                    <a:pt x="876" y="186"/>
                  </a:lnTo>
                  <a:lnTo>
                    <a:pt x="894" y="174"/>
                  </a:lnTo>
                  <a:lnTo>
                    <a:pt x="906" y="168"/>
                  </a:lnTo>
                  <a:lnTo>
                    <a:pt x="924" y="162"/>
                  </a:lnTo>
                  <a:lnTo>
                    <a:pt x="936" y="156"/>
                  </a:lnTo>
                  <a:lnTo>
                    <a:pt x="942" y="150"/>
                  </a:lnTo>
                  <a:lnTo>
                    <a:pt x="942" y="144"/>
                  </a:lnTo>
                  <a:lnTo>
                    <a:pt x="936" y="144"/>
                  </a:lnTo>
                  <a:lnTo>
                    <a:pt x="924" y="138"/>
                  </a:lnTo>
                  <a:lnTo>
                    <a:pt x="888" y="138"/>
                  </a:lnTo>
                  <a:lnTo>
                    <a:pt x="882" y="120"/>
                  </a:lnTo>
                  <a:lnTo>
                    <a:pt x="828" y="114"/>
                  </a:lnTo>
                  <a:lnTo>
                    <a:pt x="828" y="96"/>
                  </a:lnTo>
                  <a:lnTo>
                    <a:pt x="798" y="102"/>
                  </a:lnTo>
                  <a:lnTo>
                    <a:pt x="798" y="84"/>
                  </a:lnTo>
                  <a:lnTo>
                    <a:pt x="726" y="84"/>
                  </a:lnTo>
                  <a:lnTo>
                    <a:pt x="720" y="72"/>
                  </a:lnTo>
                  <a:lnTo>
                    <a:pt x="684" y="72"/>
                  </a:lnTo>
                  <a:lnTo>
                    <a:pt x="678" y="60"/>
                  </a:lnTo>
                  <a:lnTo>
                    <a:pt x="654" y="48"/>
                  </a:lnTo>
                  <a:lnTo>
                    <a:pt x="624" y="48"/>
                  </a:lnTo>
                  <a:lnTo>
                    <a:pt x="624" y="30"/>
                  </a:lnTo>
                  <a:lnTo>
                    <a:pt x="618" y="30"/>
                  </a:lnTo>
                  <a:lnTo>
                    <a:pt x="612" y="24"/>
                  </a:lnTo>
                  <a:lnTo>
                    <a:pt x="540" y="24"/>
                  </a:lnTo>
                  <a:lnTo>
                    <a:pt x="534" y="30"/>
                  </a:lnTo>
                  <a:lnTo>
                    <a:pt x="534" y="36"/>
                  </a:lnTo>
                  <a:lnTo>
                    <a:pt x="540" y="42"/>
                  </a:lnTo>
                  <a:lnTo>
                    <a:pt x="546" y="54"/>
                  </a:lnTo>
                  <a:lnTo>
                    <a:pt x="564" y="72"/>
                  </a:lnTo>
                  <a:lnTo>
                    <a:pt x="552" y="66"/>
                  </a:lnTo>
                  <a:lnTo>
                    <a:pt x="546" y="60"/>
                  </a:lnTo>
                  <a:lnTo>
                    <a:pt x="528" y="48"/>
                  </a:lnTo>
                  <a:lnTo>
                    <a:pt x="492" y="30"/>
                  </a:lnTo>
                  <a:lnTo>
                    <a:pt x="480" y="30"/>
                  </a:lnTo>
                  <a:lnTo>
                    <a:pt x="474" y="36"/>
                  </a:lnTo>
                  <a:lnTo>
                    <a:pt x="468" y="48"/>
                  </a:lnTo>
                  <a:lnTo>
                    <a:pt x="462" y="54"/>
                  </a:lnTo>
                  <a:lnTo>
                    <a:pt x="450" y="54"/>
                  </a:lnTo>
                  <a:lnTo>
                    <a:pt x="438" y="48"/>
                  </a:lnTo>
                  <a:lnTo>
                    <a:pt x="420" y="48"/>
                  </a:lnTo>
                  <a:lnTo>
                    <a:pt x="420" y="42"/>
                  </a:lnTo>
                  <a:lnTo>
                    <a:pt x="426" y="42"/>
                  </a:lnTo>
                  <a:lnTo>
                    <a:pt x="438" y="30"/>
                  </a:lnTo>
                  <a:lnTo>
                    <a:pt x="384" y="30"/>
                  </a:lnTo>
                  <a:lnTo>
                    <a:pt x="372" y="42"/>
                  </a:lnTo>
                  <a:lnTo>
                    <a:pt x="366" y="30"/>
                  </a:lnTo>
                  <a:lnTo>
                    <a:pt x="354" y="30"/>
                  </a:lnTo>
                  <a:lnTo>
                    <a:pt x="318" y="48"/>
                  </a:lnTo>
                  <a:lnTo>
                    <a:pt x="318" y="60"/>
                  </a:lnTo>
                  <a:lnTo>
                    <a:pt x="324" y="66"/>
                  </a:lnTo>
                  <a:close/>
                  <a:moveTo>
                    <a:pt x="642" y="708"/>
                  </a:moveTo>
                  <a:lnTo>
                    <a:pt x="666" y="696"/>
                  </a:lnTo>
                  <a:lnTo>
                    <a:pt x="666" y="690"/>
                  </a:lnTo>
                  <a:lnTo>
                    <a:pt x="678" y="690"/>
                  </a:lnTo>
                  <a:lnTo>
                    <a:pt x="678" y="678"/>
                  </a:lnTo>
                  <a:lnTo>
                    <a:pt x="672" y="672"/>
                  </a:lnTo>
                  <a:lnTo>
                    <a:pt x="630" y="690"/>
                  </a:lnTo>
                  <a:lnTo>
                    <a:pt x="642" y="708"/>
                  </a:lnTo>
                  <a:close/>
                  <a:moveTo>
                    <a:pt x="774" y="648"/>
                  </a:moveTo>
                  <a:lnTo>
                    <a:pt x="780" y="642"/>
                  </a:lnTo>
                  <a:lnTo>
                    <a:pt x="786" y="642"/>
                  </a:lnTo>
                  <a:lnTo>
                    <a:pt x="792" y="636"/>
                  </a:lnTo>
                  <a:lnTo>
                    <a:pt x="792" y="630"/>
                  </a:lnTo>
                  <a:lnTo>
                    <a:pt x="786" y="624"/>
                  </a:lnTo>
                  <a:lnTo>
                    <a:pt x="774" y="624"/>
                  </a:lnTo>
                  <a:lnTo>
                    <a:pt x="768" y="630"/>
                  </a:lnTo>
                  <a:lnTo>
                    <a:pt x="768" y="642"/>
                  </a:lnTo>
                  <a:lnTo>
                    <a:pt x="774" y="648"/>
                  </a:lnTo>
                  <a:close/>
                  <a:moveTo>
                    <a:pt x="594" y="696"/>
                  </a:moveTo>
                  <a:lnTo>
                    <a:pt x="576" y="696"/>
                  </a:lnTo>
                  <a:lnTo>
                    <a:pt x="552" y="708"/>
                  </a:lnTo>
                  <a:lnTo>
                    <a:pt x="546" y="714"/>
                  </a:lnTo>
                  <a:lnTo>
                    <a:pt x="570" y="720"/>
                  </a:lnTo>
                  <a:lnTo>
                    <a:pt x="576" y="714"/>
                  </a:lnTo>
                  <a:lnTo>
                    <a:pt x="588" y="714"/>
                  </a:lnTo>
                  <a:lnTo>
                    <a:pt x="600" y="702"/>
                  </a:lnTo>
                  <a:lnTo>
                    <a:pt x="594" y="696"/>
                  </a:lnTo>
                  <a:close/>
                  <a:moveTo>
                    <a:pt x="918" y="612"/>
                  </a:moveTo>
                  <a:lnTo>
                    <a:pt x="936" y="618"/>
                  </a:lnTo>
                  <a:lnTo>
                    <a:pt x="942" y="606"/>
                  </a:lnTo>
                  <a:lnTo>
                    <a:pt x="948" y="600"/>
                  </a:lnTo>
                  <a:lnTo>
                    <a:pt x="948" y="594"/>
                  </a:lnTo>
                  <a:lnTo>
                    <a:pt x="918" y="594"/>
                  </a:lnTo>
                  <a:lnTo>
                    <a:pt x="918" y="612"/>
                  </a:lnTo>
                  <a:close/>
                  <a:moveTo>
                    <a:pt x="486" y="756"/>
                  </a:moveTo>
                  <a:lnTo>
                    <a:pt x="474" y="756"/>
                  </a:lnTo>
                  <a:lnTo>
                    <a:pt x="438" y="774"/>
                  </a:lnTo>
                  <a:lnTo>
                    <a:pt x="432" y="780"/>
                  </a:lnTo>
                  <a:lnTo>
                    <a:pt x="432" y="786"/>
                  </a:lnTo>
                  <a:lnTo>
                    <a:pt x="444" y="786"/>
                  </a:lnTo>
                  <a:lnTo>
                    <a:pt x="456" y="780"/>
                  </a:lnTo>
                  <a:lnTo>
                    <a:pt x="462" y="774"/>
                  </a:lnTo>
                  <a:lnTo>
                    <a:pt x="474" y="768"/>
                  </a:lnTo>
                  <a:lnTo>
                    <a:pt x="510" y="768"/>
                  </a:lnTo>
                  <a:lnTo>
                    <a:pt x="510" y="762"/>
                  </a:lnTo>
                  <a:lnTo>
                    <a:pt x="504" y="762"/>
                  </a:lnTo>
                  <a:lnTo>
                    <a:pt x="504" y="756"/>
                  </a:lnTo>
                  <a:lnTo>
                    <a:pt x="486" y="756"/>
                  </a:lnTo>
                  <a:close/>
                  <a:moveTo>
                    <a:pt x="1356" y="660"/>
                  </a:moveTo>
                  <a:lnTo>
                    <a:pt x="1326" y="666"/>
                  </a:lnTo>
                  <a:lnTo>
                    <a:pt x="1290" y="654"/>
                  </a:lnTo>
                  <a:lnTo>
                    <a:pt x="1260" y="642"/>
                  </a:lnTo>
                  <a:lnTo>
                    <a:pt x="1302" y="642"/>
                  </a:lnTo>
                  <a:lnTo>
                    <a:pt x="1326" y="630"/>
                  </a:lnTo>
                  <a:lnTo>
                    <a:pt x="1344" y="630"/>
                  </a:lnTo>
                  <a:lnTo>
                    <a:pt x="1350" y="624"/>
                  </a:lnTo>
                  <a:lnTo>
                    <a:pt x="1356" y="624"/>
                  </a:lnTo>
                  <a:lnTo>
                    <a:pt x="1344" y="618"/>
                  </a:lnTo>
                  <a:lnTo>
                    <a:pt x="1338" y="612"/>
                  </a:lnTo>
                  <a:lnTo>
                    <a:pt x="1320" y="606"/>
                  </a:lnTo>
                  <a:lnTo>
                    <a:pt x="1308" y="600"/>
                  </a:lnTo>
                  <a:lnTo>
                    <a:pt x="1284" y="600"/>
                  </a:lnTo>
                  <a:lnTo>
                    <a:pt x="1260" y="588"/>
                  </a:lnTo>
                  <a:lnTo>
                    <a:pt x="1254" y="588"/>
                  </a:lnTo>
                  <a:lnTo>
                    <a:pt x="1242" y="582"/>
                  </a:lnTo>
                  <a:lnTo>
                    <a:pt x="1242" y="588"/>
                  </a:lnTo>
                  <a:lnTo>
                    <a:pt x="1236" y="594"/>
                  </a:lnTo>
                  <a:lnTo>
                    <a:pt x="1236" y="600"/>
                  </a:lnTo>
                  <a:lnTo>
                    <a:pt x="1218" y="618"/>
                  </a:lnTo>
                  <a:lnTo>
                    <a:pt x="1206" y="618"/>
                  </a:lnTo>
                  <a:lnTo>
                    <a:pt x="1200" y="612"/>
                  </a:lnTo>
                  <a:lnTo>
                    <a:pt x="1224" y="588"/>
                  </a:lnTo>
                  <a:lnTo>
                    <a:pt x="1158" y="564"/>
                  </a:lnTo>
                  <a:lnTo>
                    <a:pt x="1158" y="576"/>
                  </a:lnTo>
                  <a:lnTo>
                    <a:pt x="1152" y="594"/>
                  </a:lnTo>
                  <a:lnTo>
                    <a:pt x="1134" y="630"/>
                  </a:lnTo>
                  <a:lnTo>
                    <a:pt x="1128" y="630"/>
                  </a:lnTo>
                  <a:lnTo>
                    <a:pt x="1122" y="624"/>
                  </a:lnTo>
                  <a:lnTo>
                    <a:pt x="1116" y="612"/>
                  </a:lnTo>
                  <a:lnTo>
                    <a:pt x="1116" y="594"/>
                  </a:lnTo>
                  <a:lnTo>
                    <a:pt x="1122" y="582"/>
                  </a:lnTo>
                  <a:lnTo>
                    <a:pt x="1116" y="594"/>
                  </a:lnTo>
                  <a:lnTo>
                    <a:pt x="1104" y="600"/>
                  </a:lnTo>
                  <a:lnTo>
                    <a:pt x="1080" y="624"/>
                  </a:lnTo>
                  <a:lnTo>
                    <a:pt x="1056" y="636"/>
                  </a:lnTo>
                  <a:lnTo>
                    <a:pt x="1050" y="636"/>
                  </a:lnTo>
                  <a:lnTo>
                    <a:pt x="1050" y="630"/>
                  </a:lnTo>
                  <a:lnTo>
                    <a:pt x="1056" y="618"/>
                  </a:lnTo>
                  <a:lnTo>
                    <a:pt x="1086" y="588"/>
                  </a:lnTo>
                  <a:lnTo>
                    <a:pt x="1092" y="576"/>
                  </a:lnTo>
                  <a:lnTo>
                    <a:pt x="1104" y="570"/>
                  </a:lnTo>
                  <a:lnTo>
                    <a:pt x="1068" y="570"/>
                  </a:lnTo>
                  <a:lnTo>
                    <a:pt x="1050" y="582"/>
                  </a:lnTo>
                  <a:lnTo>
                    <a:pt x="1026" y="582"/>
                  </a:lnTo>
                  <a:lnTo>
                    <a:pt x="984" y="606"/>
                  </a:lnTo>
                  <a:lnTo>
                    <a:pt x="960" y="606"/>
                  </a:lnTo>
                  <a:lnTo>
                    <a:pt x="954" y="636"/>
                  </a:lnTo>
                  <a:lnTo>
                    <a:pt x="918" y="624"/>
                  </a:lnTo>
                  <a:lnTo>
                    <a:pt x="882" y="630"/>
                  </a:lnTo>
                  <a:lnTo>
                    <a:pt x="894" y="660"/>
                  </a:lnTo>
                  <a:lnTo>
                    <a:pt x="846" y="648"/>
                  </a:lnTo>
                  <a:lnTo>
                    <a:pt x="828" y="654"/>
                  </a:lnTo>
                  <a:lnTo>
                    <a:pt x="834" y="678"/>
                  </a:lnTo>
                  <a:lnTo>
                    <a:pt x="792" y="690"/>
                  </a:lnTo>
                  <a:lnTo>
                    <a:pt x="792" y="654"/>
                  </a:lnTo>
                  <a:lnTo>
                    <a:pt x="762" y="654"/>
                  </a:lnTo>
                  <a:lnTo>
                    <a:pt x="774" y="678"/>
                  </a:lnTo>
                  <a:lnTo>
                    <a:pt x="750" y="660"/>
                  </a:lnTo>
                  <a:lnTo>
                    <a:pt x="750" y="690"/>
                  </a:lnTo>
                  <a:lnTo>
                    <a:pt x="726" y="690"/>
                  </a:lnTo>
                  <a:lnTo>
                    <a:pt x="726" y="660"/>
                  </a:lnTo>
                  <a:lnTo>
                    <a:pt x="738" y="654"/>
                  </a:lnTo>
                  <a:lnTo>
                    <a:pt x="744" y="648"/>
                  </a:lnTo>
                  <a:lnTo>
                    <a:pt x="708" y="642"/>
                  </a:lnTo>
                  <a:lnTo>
                    <a:pt x="708" y="684"/>
                  </a:lnTo>
                  <a:lnTo>
                    <a:pt x="678" y="696"/>
                  </a:lnTo>
                  <a:lnTo>
                    <a:pt x="696" y="708"/>
                  </a:lnTo>
                  <a:lnTo>
                    <a:pt x="660" y="714"/>
                  </a:lnTo>
                  <a:lnTo>
                    <a:pt x="672" y="726"/>
                  </a:lnTo>
                  <a:lnTo>
                    <a:pt x="630" y="726"/>
                  </a:lnTo>
                  <a:lnTo>
                    <a:pt x="630" y="738"/>
                  </a:lnTo>
                  <a:lnTo>
                    <a:pt x="660" y="750"/>
                  </a:lnTo>
                  <a:lnTo>
                    <a:pt x="654" y="762"/>
                  </a:lnTo>
                  <a:lnTo>
                    <a:pt x="618" y="744"/>
                  </a:lnTo>
                  <a:lnTo>
                    <a:pt x="600" y="750"/>
                  </a:lnTo>
                  <a:lnTo>
                    <a:pt x="624" y="762"/>
                  </a:lnTo>
                  <a:lnTo>
                    <a:pt x="606" y="780"/>
                  </a:lnTo>
                  <a:lnTo>
                    <a:pt x="594" y="762"/>
                  </a:lnTo>
                  <a:lnTo>
                    <a:pt x="576" y="768"/>
                  </a:lnTo>
                  <a:lnTo>
                    <a:pt x="576" y="780"/>
                  </a:lnTo>
                  <a:lnTo>
                    <a:pt x="546" y="780"/>
                  </a:lnTo>
                  <a:lnTo>
                    <a:pt x="540" y="792"/>
                  </a:lnTo>
                  <a:lnTo>
                    <a:pt x="564" y="804"/>
                  </a:lnTo>
                  <a:lnTo>
                    <a:pt x="564" y="822"/>
                  </a:lnTo>
                  <a:lnTo>
                    <a:pt x="528" y="810"/>
                  </a:lnTo>
                  <a:lnTo>
                    <a:pt x="522" y="822"/>
                  </a:lnTo>
                  <a:lnTo>
                    <a:pt x="552" y="834"/>
                  </a:lnTo>
                  <a:lnTo>
                    <a:pt x="504" y="834"/>
                  </a:lnTo>
                  <a:lnTo>
                    <a:pt x="504" y="852"/>
                  </a:lnTo>
                  <a:lnTo>
                    <a:pt x="492" y="846"/>
                  </a:lnTo>
                  <a:lnTo>
                    <a:pt x="486" y="846"/>
                  </a:lnTo>
                  <a:lnTo>
                    <a:pt x="474" y="852"/>
                  </a:lnTo>
                  <a:lnTo>
                    <a:pt x="468" y="858"/>
                  </a:lnTo>
                  <a:lnTo>
                    <a:pt x="456" y="858"/>
                  </a:lnTo>
                  <a:lnTo>
                    <a:pt x="456" y="870"/>
                  </a:lnTo>
                  <a:lnTo>
                    <a:pt x="462" y="876"/>
                  </a:lnTo>
                  <a:lnTo>
                    <a:pt x="456" y="876"/>
                  </a:lnTo>
                  <a:lnTo>
                    <a:pt x="450" y="882"/>
                  </a:lnTo>
                  <a:lnTo>
                    <a:pt x="444" y="882"/>
                  </a:lnTo>
                  <a:lnTo>
                    <a:pt x="444" y="900"/>
                  </a:lnTo>
                  <a:lnTo>
                    <a:pt x="480" y="900"/>
                  </a:lnTo>
                  <a:lnTo>
                    <a:pt x="468" y="912"/>
                  </a:lnTo>
                  <a:lnTo>
                    <a:pt x="432" y="906"/>
                  </a:lnTo>
                  <a:lnTo>
                    <a:pt x="420" y="912"/>
                  </a:lnTo>
                  <a:lnTo>
                    <a:pt x="414" y="918"/>
                  </a:lnTo>
                  <a:lnTo>
                    <a:pt x="414" y="930"/>
                  </a:lnTo>
                  <a:lnTo>
                    <a:pt x="420" y="936"/>
                  </a:lnTo>
                  <a:lnTo>
                    <a:pt x="420" y="948"/>
                  </a:lnTo>
                  <a:lnTo>
                    <a:pt x="408" y="954"/>
                  </a:lnTo>
                  <a:lnTo>
                    <a:pt x="390" y="954"/>
                  </a:lnTo>
                  <a:lnTo>
                    <a:pt x="390" y="972"/>
                  </a:lnTo>
                  <a:lnTo>
                    <a:pt x="408" y="990"/>
                  </a:lnTo>
                  <a:lnTo>
                    <a:pt x="408" y="996"/>
                  </a:lnTo>
                  <a:lnTo>
                    <a:pt x="402" y="1002"/>
                  </a:lnTo>
                  <a:lnTo>
                    <a:pt x="366" y="1002"/>
                  </a:lnTo>
                  <a:lnTo>
                    <a:pt x="360" y="1008"/>
                  </a:lnTo>
                  <a:lnTo>
                    <a:pt x="360" y="1026"/>
                  </a:lnTo>
                  <a:lnTo>
                    <a:pt x="354" y="1032"/>
                  </a:lnTo>
                  <a:lnTo>
                    <a:pt x="342" y="1032"/>
                  </a:lnTo>
                  <a:lnTo>
                    <a:pt x="336" y="1026"/>
                  </a:lnTo>
                  <a:lnTo>
                    <a:pt x="318" y="1026"/>
                  </a:lnTo>
                  <a:lnTo>
                    <a:pt x="294" y="1050"/>
                  </a:lnTo>
                  <a:lnTo>
                    <a:pt x="282" y="1050"/>
                  </a:lnTo>
                  <a:lnTo>
                    <a:pt x="270" y="1062"/>
                  </a:lnTo>
                  <a:lnTo>
                    <a:pt x="270" y="1068"/>
                  </a:lnTo>
                  <a:lnTo>
                    <a:pt x="276" y="1074"/>
                  </a:lnTo>
                  <a:lnTo>
                    <a:pt x="276" y="1080"/>
                  </a:lnTo>
                  <a:lnTo>
                    <a:pt x="264" y="1092"/>
                  </a:lnTo>
                  <a:lnTo>
                    <a:pt x="252" y="1092"/>
                  </a:lnTo>
                  <a:lnTo>
                    <a:pt x="246" y="1086"/>
                  </a:lnTo>
                  <a:lnTo>
                    <a:pt x="234" y="1080"/>
                  </a:lnTo>
                  <a:lnTo>
                    <a:pt x="234" y="1074"/>
                  </a:lnTo>
                  <a:lnTo>
                    <a:pt x="228" y="1074"/>
                  </a:lnTo>
                  <a:lnTo>
                    <a:pt x="204" y="1086"/>
                  </a:lnTo>
                  <a:lnTo>
                    <a:pt x="198" y="1092"/>
                  </a:lnTo>
                  <a:lnTo>
                    <a:pt x="180" y="1092"/>
                  </a:lnTo>
                  <a:lnTo>
                    <a:pt x="180" y="1110"/>
                  </a:lnTo>
                  <a:lnTo>
                    <a:pt x="186" y="1116"/>
                  </a:lnTo>
                  <a:lnTo>
                    <a:pt x="192" y="1116"/>
                  </a:lnTo>
                  <a:lnTo>
                    <a:pt x="192" y="1128"/>
                  </a:lnTo>
                  <a:lnTo>
                    <a:pt x="186" y="1128"/>
                  </a:lnTo>
                  <a:lnTo>
                    <a:pt x="174" y="1116"/>
                  </a:lnTo>
                  <a:lnTo>
                    <a:pt x="162" y="1116"/>
                  </a:lnTo>
                  <a:lnTo>
                    <a:pt x="156" y="1122"/>
                  </a:lnTo>
                  <a:lnTo>
                    <a:pt x="156" y="1134"/>
                  </a:lnTo>
                  <a:lnTo>
                    <a:pt x="168" y="1134"/>
                  </a:lnTo>
                  <a:lnTo>
                    <a:pt x="174" y="1140"/>
                  </a:lnTo>
                  <a:lnTo>
                    <a:pt x="180" y="1140"/>
                  </a:lnTo>
                  <a:lnTo>
                    <a:pt x="180" y="1152"/>
                  </a:lnTo>
                  <a:lnTo>
                    <a:pt x="138" y="1152"/>
                  </a:lnTo>
                  <a:lnTo>
                    <a:pt x="138" y="1146"/>
                  </a:lnTo>
                  <a:lnTo>
                    <a:pt x="132" y="1146"/>
                  </a:lnTo>
                  <a:lnTo>
                    <a:pt x="126" y="1158"/>
                  </a:lnTo>
                  <a:lnTo>
                    <a:pt x="126" y="1170"/>
                  </a:lnTo>
                  <a:lnTo>
                    <a:pt x="120" y="1164"/>
                  </a:lnTo>
                  <a:lnTo>
                    <a:pt x="102" y="1164"/>
                  </a:lnTo>
                  <a:lnTo>
                    <a:pt x="96" y="1158"/>
                  </a:lnTo>
                  <a:lnTo>
                    <a:pt x="90" y="1158"/>
                  </a:lnTo>
                  <a:lnTo>
                    <a:pt x="90" y="1164"/>
                  </a:lnTo>
                  <a:lnTo>
                    <a:pt x="96" y="1170"/>
                  </a:lnTo>
                  <a:lnTo>
                    <a:pt x="120" y="1182"/>
                  </a:lnTo>
                  <a:lnTo>
                    <a:pt x="132" y="1182"/>
                  </a:lnTo>
                  <a:lnTo>
                    <a:pt x="108" y="1200"/>
                  </a:lnTo>
                  <a:lnTo>
                    <a:pt x="108" y="1188"/>
                  </a:lnTo>
                  <a:lnTo>
                    <a:pt x="90" y="1188"/>
                  </a:lnTo>
                  <a:lnTo>
                    <a:pt x="84" y="1194"/>
                  </a:lnTo>
                  <a:lnTo>
                    <a:pt x="60" y="1182"/>
                  </a:lnTo>
                  <a:lnTo>
                    <a:pt x="54" y="1194"/>
                  </a:lnTo>
                  <a:lnTo>
                    <a:pt x="66" y="1200"/>
                  </a:lnTo>
                  <a:lnTo>
                    <a:pt x="30" y="1194"/>
                  </a:lnTo>
                  <a:lnTo>
                    <a:pt x="30" y="1212"/>
                  </a:lnTo>
                  <a:lnTo>
                    <a:pt x="78" y="1212"/>
                  </a:lnTo>
                  <a:lnTo>
                    <a:pt x="54" y="1218"/>
                  </a:lnTo>
                  <a:lnTo>
                    <a:pt x="18" y="1212"/>
                  </a:lnTo>
                  <a:lnTo>
                    <a:pt x="6" y="1224"/>
                  </a:lnTo>
                  <a:lnTo>
                    <a:pt x="6" y="1230"/>
                  </a:lnTo>
                  <a:lnTo>
                    <a:pt x="18" y="1242"/>
                  </a:lnTo>
                  <a:lnTo>
                    <a:pt x="36" y="1242"/>
                  </a:lnTo>
                  <a:lnTo>
                    <a:pt x="18" y="1248"/>
                  </a:lnTo>
                  <a:lnTo>
                    <a:pt x="12" y="1254"/>
                  </a:lnTo>
                  <a:lnTo>
                    <a:pt x="12" y="1260"/>
                  </a:lnTo>
                  <a:lnTo>
                    <a:pt x="66" y="1260"/>
                  </a:lnTo>
                  <a:lnTo>
                    <a:pt x="78" y="1272"/>
                  </a:lnTo>
                  <a:lnTo>
                    <a:pt x="96" y="1260"/>
                  </a:lnTo>
                  <a:lnTo>
                    <a:pt x="108" y="1272"/>
                  </a:lnTo>
                  <a:lnTo>
                    <a:pt x="138" y="1260"/>
                  </a:lnTo>
                  <a:lnTo>
                    <a:pt x="132" y="1266"/>
                  </a:lnTo>
                  <a:lnTo>
                    <a:pt x="126" y="1278"/>
                  </a:lnTo>
                  <a:lnTo>
                    <a:pt x="60" y="1278"/>
                  </a:lnTo>
                  <a:lnTo>
                    <a:pt x="54" y="1272"/>
                  </a:lnTo>
                  <a:lnTo>
                    <a:pt x="24" y="1272"/>
                  </a:lnTo>
                  <a:lnTo>
                    <a:pt x="12" y="1278"/>
                  </a:lnTo>
                  <a:lnTo>
                    <a:pt x="0" y="1278"/>
                  </a:lnTo>
                  <a:lnTo>
                    <a:pt x="6" y="1284"/>
                  </a:lnTo>
                  <a:lnTo>
                    <a:pt x="6" y="1296"/>
                  </a:lnTo>
                  <a:lnTo>
                    <a:pt x="12" y="1296"/>
                  </a:lnTo>
                  <a:lnTo>
                    <a:pt x="18" y="1302"/>
                  </a:lnTo>
                  <a:lnTo>
                    <a:pt x="30" y="1302"/>
                  </a:lnTo>
                  <a:lnTo>
                    <a:pt x="24" y="1308"/>
                  </a:lnTo>
                  <a:lnTo>
                    <a:pt x="18" y="1320"/>
                  </a:lnTo>
                  <a:lnTo>
                    <a:pt x="36" y="1338"/>
                  </a:lnTo>
                  <a:lnTo>
                    <a:pt x="48" y="1338"/>
                  </a:lnTo>
                  <a:lnTo>
                    <a:pt x="72" y="1320"/>
                  </a:lnTo>
                  <a:lnTo>
                    <a:pt x="102" y="1314"/>
                  </a:lnTo>
                  <a:lnTo>
                    <a:pt x="90" y="1338"/>
                  </a:lnTo>
                  <a:lnTo>
                    <a:pt x="78" y="1332"/>
                  </a:lnTo>
                  <a:lnTo>
                    <a:pt x="66" y="1350"/>
                  </a:lnTo>
                  <a:lnTo>
                    <a:pt x="30" y="1350"/>
                  </a:lnTo>
                  <a:lnTo>
                    <a:pt x="48" y="1368"/>
                  </a:lnTo>
                  <a:lnTo>
                    <a:pt x="24" y="1380"/>
                  </a:lnTo>
                  <a:lnTo>
                    <a:pt x="6" y="1380"/>
                  </a:lnTo>
                  <a:lnTo>
                    <a:pt x="6" y="1398"/>
                  </a:lnTo>
                  <a:lnTo>
                    <a:pt x="66" y="1398"/>
                  </a:lnTo>
                  <a:lnTo>
                    <a:pt x="54" y="1422"/>
                  </a:lnTo>
                  <a:lnTo>
                    <a:pt x="66" y="1422"/>
                  </a:lnTo>
                  <a:lnTo>
                    <a:pt x="54" y="1440"/>
                  </a:lnTo>
                  <a:lnTo>
                    <a:pt x="42" y="1434"/>
                  </a:lnTo>
                  <a:lnTo>
                    <a:pt x="36" y="1434"/>
                  </a:lnTo>
                  <a:lnTo>
                    <a:pt x="30" y="1428"/>
                  </a:lnTo>
                  <a:lnTo>
                    <a:pt x="18" y="1428"/>
                  </a:lnTo>
                  <a:lnTo>
                    <a:pt x="18" y="1440"/>
                  </a:lnTo>
                  <a:lnTo>
                    <a:pt x="24" y="1452"/>
                  </a:lnTo>
                  <a:lnTo>
                    <a:pt x="36" y="1464"/>
                  </a:lnTo>
                  <a:lnTo>
                    <a:pt x="84" y="1482"/>
                  </a:lnTo>
                  <a:lnTo>
                    <a:pt x="78" y="1488"/>
                  </a:lnTo>
                  <a:lnTo>
                    <a:pt x="84" y="1494"/>
                  </a:lnTo>
                  <a:lnTo>
                    <a:pt x="126" y="1494"/>
                  </a:lnTo>
                  <a:lnTo>
                    <a:pt x="132" y="1500"/>
                  </a:lnTo>
                  <a:lnTo>
                    <a:pt x="144" y="1500"/>
                  </a:lnTo>
                  <a:lnTo>
                    <a:pt x="192" y="1476"/>
                  </a:lnTo>
                  <a:lnTo>
                    <a:pt x="204" y="1464"/>
                  </a:lnTo>
                  <a:lnTo>
                    <a:pt x="216" y="1458"/>
                  </a:lnTo>
                  <a:lnTo>
                    <a:pt x="222" y="1452"/>
                  </a:lnTo>
                  <a:lnTo>
                    <a:pt x="258" y="1422"/>
                  </a:lnTo>
                  <a:lnTo>
                    <a:pt x="282" y="1422"/>
                  </a:lnTo>
                  <a:lnTo>
                    <a:pt x="294" y="1416"/>
                  </a:lnTo>
                  <a:lnTo>
                    <a:pt x="300" y="1410"/>
                  </a:lnTo>
                  <a:lnTo>
                    <a:pt x="300" y="1386"/>
                  </a:lnTo>
                  <a:lnTo>
                    <a:pt x="294" y="1380"/>
                  </a:lnTo>
                  <a:lnTo>
                    <a:pt x="294" y="1374"/>
                  </a:lnTo>
                  <a:lnTo>
                    <a:pt x="312" y="1368"/>
                  </a:lnTo>
                  <a:lnTo>
                    <a:pt x="306" y="1374"/>
                  </a:lnTo>
                  <a:lnTo>
                    <a:pt x="306" y="1380"/>
                  </a:lnTo>
                  <a:lnTo>
                    <a:pt x="300" y="1386"/>
                  </a:lnTo>
                  <a:lnTo>
                    <a:pt x="300" y="1392"/>
                  </a:lnTo>
                  <a:lnTo>
                    <a:pt x="312" y="1404"/>
                  </a:lnTo>
                  <a:lnTo>
                    <a:pt x="330" y="1410"/>
                  </a:lnTo>
                  <a:lnTo>
                    <a:pt x="342" y="1410"/>
                  </a:lnTo>
                  <a:lnTo>
                    <a:pt x="348" y="1416"/>
                  </a:lnTo>
                  <a:lnTo>
                    <a:pt x="354" y="1416"/>
                  </a:lnTo>
                  <a:lnTo>
                    <a:pt x="372" y="1434"/>
                  </a:lnTo>
                  <a:lnTo>
                    <a:pt x="378" y="1422"/>
                  </a:lnTo>
                  <a:lnTo>
                    <a:pt x="384" y="1416"/>
                  </a:lnTo>
                  <a:lnTo>
                    <a:pt x="384" y="1398"/>
                  </a:lnTo>
                  <a:lnTo>
                    <a:pt x="372" y="1386"/>
                  </a:lnTo>
                  <a:lnTo>
                    <a:pt x="372" y="1380"/>
                  </a:lnTo>
                  <a:lnTo>
                    <a:pt x="378" y="1374"/>
                  </a:lnTo>
                  <a:lnTo>
                    <a:pt x="384" y="1374"/>
                  </a:lnTo>
                  <a:lnTo>
                    <a:pt x="384" y="1368"/>
                  </a:lnTo>
                  <a:lnTo>
                    <a:pt x="378" y="1356"/>
                  </a:lnTo>
                  <a:lnTo>
                    <a:pt x="414" y="1356"/>
                  </a:lnTo>
                  <a:lnTo>
                    <a:pt x="420" y="1350"/>
                  </a:lnTo>
                  <a:lnTo>
                    <a:pt x="420" y="1326"/>
                  </a:lnTo>
                  <a:lnTo>
                    <a:pt x="426" y="1326"/>
                  </a:lnTo>
                  <a:lnTo>
                    <a:pt x="420" y="1314"/>
                  </a:lnTo>
                  <a:lnTo>
                    <a:pt x="420" y="1308"/>
                  </a:lnTo>
                  <a:lnTo>
                    <a:pt x="414" y="1302"/>
                  </a:lnTo>
                  <a:lnTo>
                    <a:pt x="414" y="1296"/>
                  </a:lnTo>
                  <a:lnTo>
                    <a:pt x="408" y="1284"/>
                  </a:lnTo>
                  <a:lnTo>
                    <a:pt x="402" y="1278"/>
                  </a:lnTo>
                  <a:lnTo>
                    <a:pt x="426" y="1272"/>
                  </a:lnTo>
                  <a:lnTo>
                    <a:pt x="438" y="1260"/>
                  </a:lnTo>
                  <a:lnTo>
                    <a:pt x="438" y="1248"/>
                  </a:lnTo>
                  <a:lnTo>
                    <a:pt x="420" y="1230"/>
                  </a:lnTo>
                  <a:lnTo>
                    <a:pt x="414" y="1230"/>
                  </a:lnTo>
                  <a:lnTo>
                    <a:pt x="402" y="1218"/>
                  </a:lnTo>
                  <a:lnTo>
                    <a:pt x="402" y="1200"/>
                  </a:lnTo>
                  <a:lnTo>
                    <a:pt x="408" y="1188"/>
                  </a:lnTo>
                  <a:lnTo>
                    <a:pt x="408" y="1176"/>
                  </a:lnTo>
                  <a:lnTo>
                    <a:pt x="384" y="1152"/>
                  </a:lnTo>
                  <a:lnTo>
                    <a:pt x="384" y="1140"/>
                  </a:lnTo>
                  <a:lnTo>
                    <a:pt x="390" y="1134"/>
                  </a:lnTo>
                  <a:lnTo>
                    <a:pt x="396" y="1134"/>
                  </a:lnTo>
                  <a:lnTo>
                    <a:pt x="402" y="1128"/>
                  </a:lnTo>
                  <a:lnTo>
                    <a:pt x="402" y="1122"/>
                  </a:lnTo>
                  <a:lnTo>
                    <a:pt x="396" y="1116"/>
                  </a:lnTo>
                  <a:lnTo>
                    <a:pt x="390" y="1116"/>
                  </a:lnTo>
                  <a:lnTo>
                    <a:pt x="384" y="1110"/>
                  </a:lnTo>
                  <a:lnTo>
                    <a:pt x="426" y="1068"/>
                  </a:lnTo>
                  <a:lnTo>
                    <a:pt x="438" y="1062"/>
                  </a:lnTo>
                  <a:lnTo>
                    <a:pt x="444" y="1056"/>
                  </a:lnTo>
                  <a:lnTo>
                    <a:pt x="456" y="1050"/>
                  </a:lnTo>
                  <a:lnTo>
                    <a:pt x="498" y="1050"/>
                  </a:lnTo>
                  <a:lnTo>
                    <a:pt x="504" y="1044"/>
                  </a:lnTo>
                  <a:lnTo>
                    <a:pt x="504" y="1038"/>
                  </a:lnTo>
                  <a:lnTo>
                    <a:pt x="486" y="1020"/>
                  </a:lnTo>
                  <a:lnTo>
                    <a:pt x="474" y="1014"/>
                  </a:lnTo>
                  <a:lnTo>
                    <a:pt x="486" y="1008"/>
                  </a:lnTo>
                  <a:lnTo>
                    <a:pt x="492" y="1008"/>
                  </a:lnTo>
                  <a:lnTo>
                    <a:pt x="522" y="978"/>
                  </a:lnTo>
                  <a:lnTo>
                    <a:pt x="528" y="936"/>
                  </a:lnTo>
                  <a:lnTo>
                    <a:pt x="528" y="900"/>
                  </a:lnTo>
                  <a:lnTo>
                    <a:pt x="546" y="912"/>
                  </a:lnTo>
                  <a:lnTo>
                    <a:pt x="558" y="906"/>
                  </a:lnTo>
                  <a:lnTo>
                    <a:pt x="564" y="906"/>
                  </a:lnTo>
                  <a:lnTo>
                    <a:pt x="570" y="900"/>
                  </a:lnTo>
                  <a:lnTo>
                    <a:pt x="576" y="900"/>
                  </a:lnTo>
                  <a:lnTo>
                    <a:pt x="576" y="894"/>
                  </a:lnTo>
                  <a:lnTo>
                    <a:pt x="570" y="888"/>
                  </a:lnTo>
                  <a:lnTo>
                    <a:pt x="570" y="882"/>
                  </a:lnTo>
                  <a:lnTo>
                    <a:pt x="564" y="876"/>
                  </a:lnTo>
                  <a:lnTo>
                    <a:pt x="582" y="876"/>
                  </a:lnTo>
                  <a:lnTo>
                    <a:pt x="588" y="870"/>
                  </a:lnTo>
                  <a:lnTo>
                    <a:pt x="588" y="864"/>
                  </a:lnTo>
                  <a:lnTo>
                    <a:pt x="594" y="858"/>
                  </a:lnTo>
                  <a:lnTo>
                    <a:pt x="606" y="852"/>
                  </a:lnTo>
                  <a:lnTo>
                    <a:pt x="612" y="852"/>
                  </a:lnTo>
                  <a:lnTo>
                    <a:pt x="618" y="834"/>
                  </a:lnTo>
                  <a:lnTo>
                    <a:pt x="612" y="828"/>
                  </a:lnTo>
                  <a:lnTo>
                    <a:pt x="600" y="822"/>
                  </a:lnTo>
                  <a:lnTo>
                    <a:pt x="600" y="810"/>
                  </a:lnTo>
                  <a:lnTo>
                    <a:pt x="606" y="810"/>
                  </a:lnTo>
                  <a:lnTo>
                    <a:pt x="618" y="804"/>
                  </a:lnTo>
                  <a:lnTo>
                    <a:pt x="636" y="786"/>
                  </a:lnTo>
                  <a:lnTo>
                    <a:pt x="678" y="780"/>
                  </a:lnTo>
                  <a:lnTo>
                    <a:pt x="696" y="780"/>
                  </a:lnTo>
                  <a:lnTo>
                    <a:pt x="702" y="774"/>
                  </a:lnTo>
                  <a:lnTo>
                    <a:pt x="702" y="744"/>
                  </a:lnTo>
                  <a:lnTo>
                    <a:pt x="714" y="732"/>
                  </a:lnTo>
                  <a:lnTo>
                    <a:pt x="720" y="738"/>
                  </a:lnTo>
                  <a:lnTo>
                    <a:pt x="720" y="750"/>
                  </a:lnTo>
                  <a:lnTo>
                    <a:pt x="744" y="744"/>
                  </a:lnTo>
                  <a:lnTo>
                    <a:pt x="768" y="750"/>
                  </a:lnTo>
                  <a:lnTo>
                    <a:pt x="792" y="750"/>
                  </a:lnTo>
                  <a:lnTo>
                    <a:pt x="798" y="756"/>
                  </a:lnTo>
                  <a:lnTo>
                    <a:pt x="810" y="756"/>
                  </a:lnTo>
                  <a:lnTo>
                    <a:pt x="816" y="750"/>
                  </a:lnTo>
                  <a:lnTo>
                    <a:pt x="810" y="750"/>
                  </a:lnTo>
                  <a:lnTo>
                    <a:pt x="798" y="738"/>
                  </a:lnTo>
                  <a:lnTo>
                    <a:pt x="798" y="732"/>
                  </a:lnTo>
                  <a:lnTo>
                    <a:pt x="810" y="732"/>
                  </a:lnTo>
                  <a:lnTo>
                    <a:pt x="810" y="708"/>
                  </a:lnTo>
                  <a:lnTo>
                    <a:pt x="840" y="714"/>
                  </a:lnTo>
                  <a:lnTo>
                    <a:pt x="834" y="708"/>
                  </a:lnTo>
                  <a:lnTo>
                    <a:pt x="840" y="702"/>
                  </a:lnTo>
                  <a:lnTo>
                    <a:pt x="858" y="708"/>
                  </a:lnTo>
                  <a:lnTo>
                    <a:pt x="858" y="696"/>
                  </a:lnTo>
                  <a:lnTo>
                    <a:pt x="864" y="690"/>
                  </a:lnTo>
                  <a:lnTo>
                    <a:pt x="882" y="690"/>
                  </a:lnTo>
                  <a:lnTo>
                    <a:pt x="888" y="696"/>
                  </a:lnTo>
                  <a:lnTo>
                    <a:pt x="894" y="708"/>
                  </a:lnTo>
                  <a:lnTo>
                    <a:pt x="906" y="714"/>
                  </a:lnTo>
                  <a:lnTo>
                    <a:pt x="918" y="726"/>
                  </a:lnTo>
                  <a:lnTo>
                    <a:pt x="930" y="726"/>
                  </a:lnTo>
                  <a:lnTo>
                    <a:pt x="942" y="732"/>
                  </a:lnTo>
                  <a:lnTo>
                    <a:pt x="960" y="732"/>
                  </a:lnTo>
                  <a:lnTo>
                    <a:pt x="966" y="738"/>
                  </a:lnTo>
                  <a:lnTo>
                    <a:pt x="978" y="738"/>
                  </a:lnTo>
                  <a:lnTo>
                    <a:pt x="990" y="732"/>
                  </a:lnTo>
                  <a:lnTo>
                    <a:pt x="996" y="726"/>
                  </a:lnTo>
                  <a:lnTo>
                    <a:pt x="1026" y="726"/>
                  </a:lnTo>
                  <a:lnTo>
                    <a:pt x="1038" y="732"/>
                  </a:lnTo>
                  <a:lnTo>
                    <a:pt x="1044" y="738"/>
                  </a:lnTo>
                  <a:lnTo>
                    <a:pt x="1062" y="738"/>
                  </a:lnTo>
                  <a:lnTo>
                    <a:pt x="1062" y="726"/>
                  </a:lnTo>
                  <a:lnTo>
                    <a:pt x="1068" y="720"/>
                  </a:lnTo>
                  <a:lnTo>
                    <a:pt x="1068" y="714"/>
                  </a:lnTo>
                  <a:lnTo>
                    <a:pt x="1092" y="714"/>
                  </a:lnTo>
                  <a:lnTo>
                    <a:pt x="1092" y="678"/>
                  </a:lnTo>
                  <a:lnTo>
                    <a:pt x="1098" y="672"/>
                  </a:lnTo>
                  <a:lnTo>
                    <a:pt x="1098" y="660"/>
                  </a:lnTo>
                  <a:lnTo>
                    <a:pt x="1110" y="654"/>
                  </a:lnTo>
                  <a:lnTo>
                    <a:pt x="1116" y="654"/>
                  </a:lnTo>
                  <a:lnTo>
                    <a:pt x="1128" y="648"/>
                  </a:lnTo>
                  <a:lnTo>
                    <a:pt x="1158" y="648"/>
                  </a:lnTo>
                  <a:lnTo>
                    <a:pt x="1170" y="642"/>
                  </a:lnTo>
                  <a:lnTo>
                    <a:pt x="1206" y="642"/>
                  </a:lnTo>
                  <a:lnTo>
                    <a:pt x="1206" y="654"/>
                  </a:lnTo>
                  <a:lnTo>
                    <a:pt x="1242" y="660"/>
                  </a:lnTo>
                  <a:lnTo>
                    <a:pt x="1248" y="660"/>
                  </a:lnTo>
                  <a:lnTo>
                    <a:pt x="1260" y="672"/>
                  </a:lnTo>
                  <a:lnTo>
                    <a:pt x="1266" y="684"/>
                  </a:lnTo>
                  <a:lnTo>
                    <a:pt x="1266" y="702"/>
                  </a:lnTo>
                  <a:lnTo>
                    <a:pt x="1260" y="702"/>
                  </a:lnTo>
                  <a:lnTo>
                    <a:pt x="1260" y="696"/>
                  </a:lnTo>
                  <a:lnTo>
                    <a:pt x="1254" y="696"/>
                  </a:lnTo>
                  <a:lnTo>
                    <a:pt x="1254" y="708"/>
                  </a:lnTo>
                  <a:lnTo>
                    <a:pt x="1278" y="708"/>
                  </a:lnTo>
                  <a:lnTo>
                    <a:pt x="1284" y="696"/>
                  </a:lnTo>
                  <a:lnTo>
                    <a:pt x="1284" y="690"/>
                  </a:lnTo>
                  <a:lnTo>
                    <a:pt x="1308" y="684"/>
                  </a:lnTo>
                  <a:lnTo>
                    <a:pt x="1314" y="672"/>
                  </a:lnTo>
                  <a:lnTo>
                    <a:pt x="1350" y="672"/>
                  </a:lnTo>
                  <a:lnTo>
                    <a:pt x="1362" y="660"/>
                  </a:lnTo>
                  <a:lnTo>
                    <a:pt x="1356" y="660"/>
                  </a:lnTo>
                  <a:close/>
                  <a:moveTo>
                    <a:pt x="564" y="726"/>
                  </a:moveTo>
                  <a:lnTo>
                    <a:pt x="540" y="738"/>
                  </a:lnTo>
                  <a:lnTo>
                    <a:pt x="546" y="756"/>
                  </a:lnTo>
                  <a:lnTo>
                    <a:pt x="576" y="756"/>
                  </a:lnTo>
                  <a:lnTo>
                    <a:pt x="570" y="738"/>
                  </a:lnTo>
                  <a:lnTo>
                    <a:pt x="564" y="726"/>
                  </a:lnTo>
                  <a:close/>
                  <a:moveTo>
                    <a:pt x="522" y="714"/>
                  </a:moveTo>
                  <a:lnTo>
                    <a:pt x="516" y="720"/>
                  </a:lnTo>
                  <a:lnTo>
                    <a:pt x="510" y="732"/>
                  </a:lnTo>
                  <a:lnTo>
                    <a:pt x="510" y="750"/>
                  </a:lnTo>
                  <a:lnTo>
                    <a:pt x="528" y="768"/>
                  </a:lnTo>
                  <a:lnTo>
                    <a:pt x="528" y="756"/>
                  </a:lnTo>
                  <a:lnTo>
                    <a:pt x="534" y="744"/>
                  </a:lnTo>
                  <a:lnTo>
                    <a:pt x="534" y="720"/>
                  </a:lnTo>
                  <a:lnTo>
                    <a:pt x="528" y="714"/>
                  </a:lnTo>
                  <a:lnTo>
                    <a:pt x="522" y="714"/>
                  </a:lnTo>
                  <a:close/>
                  <a:moveTo>
                    <a:pt x="606" y="738"/>
                  </a:moveTo>
                  <a:lnTo>
                    <a:pt x="618" y="732"/>
                  </a:lnTo>
                  <a:lnTo>
                    <a:pt x="624" y="732"/>
                  </a:lnTo>
                  <a:lnTo>
                    <a:pt x="630" y="726"/>
                  </a:lnTo>
                  <a:lnTo>
                    <a:pt x="618" y="720"/>
                  </a:lnTo>
                  <a:lnTo>
                    <a:pt x="588" y="720"/>
                  </a:lnTo>
                  <a:lnTo>
                    <a:pt x="576" y="732"/>
                  </a:lnTo>
                  <a:lnTo>
                    <a:pt x="582" y="744"/>
                  </a:lnTo>
                  <a:lnTo>
                    <a:pt x="606" y="738"/>
                  </a:lnTo>
                  <a:close/>
                </a:path>
              </a:pathLst>
            </a:custGeom>
            <a:solidFill>
              <a:srgbClr val="6BBA56"/>
            </a:solidFill>
            <a:ln w="3175">
              <a:solidFill>
                <a:srgbClr val="B4D2AC">
                  <a:lumMod val="60000"/>
                  <a:lumOff val="4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52" name="Luxembourg" descr="© INSCALE GmbH, 05.05.2010&#10;http://www.presentationload.com/">
              <a:extLst>
                <a:ext uri="{FF2B5EF4-FFF2-40B4-BE49-F238E27FC236}">
                  <a16:creationId xmlns:a16="http://schemas.microsoft.com/office/drawing/2014/main" id="{ED306C12-286F-449F-A0E6-32C7D8B6298C}"/>
                </a:ext>
              </a:extLst>
            </p:cNvPr>
            <p:cNvSpPr>
              <a:spLocks/>
            </p:cNvSpPr>
            <p:nvPr/>
          </p:nvSpPr>
          <p:spPr bwMode="gray">
            <a:xfrm>
              <a:off x="5745046" y="2715130"/>
              <a:ext cx="22234" cy="19058"/>
            </a:xfrm>
            <a:custGeom>
              <a:avLst/>
              <a:gdLst>
                <a:gd name="T0" fmla="*/ 2147483647 w 54"/>
                <a:gd name="T1" fmla="*/ 2147483647 h 42"/>
                <a:gd name="T2" fmla="*/ 2147483647 w 54"/>
                <a:gd name="T3" fmla="*/ 2147483647 h 42"/>
                <a:gd name="T4" fmla="*/ 2147483647 w 54"/>
                <a:gd name="T5" fmla="*/ 2147483647 h 42"/>
                <a:gd name="T6" fmla="*/ 2147483647 w 54"/>
                <a:gd name="T7" fmla="*/ 2147483647 h 42"/>
                <a:gd name="T8" fmla="*/ 2147483647 w 54"/>
                <a:gd name="T9" fmla="*/ 2147483647 h 42"/>
                <a:gd name="T10" fmla="*/ 2147483647 w 54"/>
                <a:gd name="T11" fmla="*/ 2147483647 h 42"/>
                <a:gd name="T12" fmla="*/ 2147483647 w 54"/>
                <a:gd name="T13" fmla="*/ 2147483647 h 42"/>
                <a:gd name="T14" fmla="*/ 2147483647 w 54"/>
                <a:gd name="T15" fmla="*/ 2147483647 h 42"/>
                <a:gd name="T16" fmla="*/ 2147483647 w 54"/>
                <a:gd name="T17" fmla="*/ 0 h 42"/>
                <a:gd name="T18" fmla="*/ 2147483647 w 54"/>
                <a:gd name="T19" fmla="*/ 0 h 42"/>
                <a:gd name="T20" fmla="*/ 2147483647 w 54"/>
                <a:gd name="T21" fmla="*/ 2147483647 h 42"/>
                <a:gd name="T22" fmla="*/ 2147483647 w 54"/>
                <a:gd name="T23" fmla="*/ 2147483647 h 42"/>
                <a:gd name="T24" fmla="*/ 0 w 54"/>
                <a:gd name="T25" fmla="*/ 2147483647 h 42"/>
                <a:gd name="T26" fmla="*/ 0 w 54"/>
                <a:gd name="T27" fmla="*/ 2147483647 h 42"/>
                <a:gd name="T28" fmla="*/ 2147483647 w 54"/>
                <a:gd name="T29" fmla="*/ 2147483647 h 42"/>
                <a:gd name="T30" fmla="*/ 2147483647 w 54"/>
                <a:gd name="T31" fmla="*/ 2147483647 h 4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54"/>
                <a:gd name="T49" fmla="*/ 0 h 42"/>
                <a:gd name="T50" fmla="*/ 54 w 54"/>
                <a:gd name="T51" fmla="*/ 42 h 42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54" h="42">
                  <a:moveTo>
                    <a:pt x="18" y="42"/>
                  </a:moveTo>
                  <a:lnTo>
                    <a:pt x="30" y="36"/>
                  </a:lnTo>
                  <a:lnTo>
                    <a:pt x="48" y="42"/>
                  </a:lnTo>
                  <a:lnTo>
                    <a:pt x="54" y="36"/>
                  </a:lnTo>
                  <a:lnTo>
                    <a:pt x="54" y="24"/>
                  </a:lnTo>
                  <a:lnTo>
                    <a:pt x="42" y="18"/>
                  </a:lnTo>
                  <a:lnTo>
                    <a:pt x="36" y="18"/>
                  </a:lnTo>
                  <a:lnTo>
                    <a:pt x="30" y="12"/>
                  </a:lnTo>
                  <a:lnTo>
                    <a:pt x="30" y="0"/>
                  </a:lnTo>
                  <a:lnTo>
                    <a:pt x="24" y="0"/>
                  </a:lnTo>
                  <a:lnTo>
                    <a:pt x="18" y="6"/>
                  </a:lnTo>
                  <a:lnTo>
                    <a:pt x="6" y="12"/>
                  </a:lnTo>
                  <a:lnTo>
                    <a:pt x="0" y="12"/>
                  </a:lnTo>
                  <a:lnTo>
                    <a:pt x="0" y="18"/>
                  </a:lnTo>
                  <a:lnTo>
                    <a:pt x="12" y="30"/>
                  </a:lnTo>
                  <a:lnTo>
                    <a:pt x="18" y="42"/>
                  </a:lnTo>
                  <a:close/>
                </a:path>
              </a:pathLst>
            </a:custGeom>
            <a:solidFill>
              <a:srgbClr val="007D40">
                <a:lumMod val="75000"/>
              </a:srgbClr>
            </a:solidFill>
            <a:ln w="952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53" name="Lithuania" descr="© INSCALE GmbH, 05.05.2010&#10;http://www.presentationload.com/">
              <a:extLst>
                <a:ext uri="{FF2B5EF4-FFF2-40B4-BE49-F238E27FC236}">
                  <a16:creationId xmlns:a16="http://schemas.microsoft.com/office/drawing/2014/main" id="{4615EC69-1A11-4D89-8EEB-4B3FD4CB9A44}"/>
                </a:ext>
              </a:extLst>
            </p:cNvPr>
            <p:cNvSpPr>
              <a:spLocks/>
            </p:cNvSpPr>
            <p:nvPr/>
          </p:nvSpPr>
          <p:spPr bwMode="gray">
            <a:xfrm>
              <a:off x="6153201" y="2494376"/>
              <a:ext cx="150875" cy="88937"/>
            </a:xfrm>
            <a:custGeom>
              <a:avLst/>
              <a:gdLst>
                <a:gd name="T0" fmla="*/ 2147483647 w 342"/>
                <a:gd name="T1" fmla="*/ 2147483647 h 198"/>
                <a:gd name="T2" fmla="*/ 2147483647 w 342"/>
                <a:gd name="T3" fmla="*/ 2147483647 h 198"/>
                <a:gd name="T4" fmla="*/ 2147483647 w 342"/>
                <a:gd name="T5" fmla="*/ 2147483647 h 198"/>
                <a:gd name="T6" fmla="*/ 2147483647 w 342"/>
                <a:gd name="T7" fmla="*/ 2147483647 h 198"/>
                <a:gd name="T8" fmla="*/ 2147483647 w 342"/>
                <a:gd name="T9" fmla="*/ 2147483647 h 198"/>
                <a:gd name="T10" fmla="*/ 2147483647 w 342"/>
                <a:gd name="T11" fmla="*/ 2147483647 h 198"/>
                <a:gd name="T12" fmla="*/ 2147483647 w 342"/>
                <a:gd name="T13" fmla="*/ 2147483647 h 198"/>
                <a:gd name="T14" fmla="*/ 2147483647 w 342"/>
                <a:gd name="T15" fmla="*/ 2147483647 h 198"/>
                <a:gd name="T16" fmla="*/ 2147483647 w 342"/>
                <a:gd name="T17" fmla="*/ 2147483647 h 198"/>
                <a:gd name="T18" fmla="*/ 2147483647 w 342"/>
                <a:gd name="T19" fmla="*/ 2147483647 h 198"/>
                <a:gd name="T20" fmla="*/ 2147483647 w 342"/>
                <a:gd name="T21" fmla="*/ 2147483647 h 198"/>
                <a:gd name="T22" fmla="*/ 2147483647 w 342"/>
                <a:gd name="T23" fmla="*/ 2147483647 h 198"/>
                <a:gd name="T24" fmla="*/ 2147483647 w 342"/>
                <a:gd name="T25" fmla="*/ 0 h 198"/>
                <a:gd name="T26" fmla="*/ 2147483647 w 342"/>
                <a:gd name="T27" fmla="*/ 2147483647 h 198"/>
                <a:gd name="T28" fmla="*/ 0 w 342"/>
                <a:gd name="T29" fmla="*/ 2147483647 h 198"/>
                <a:gd name="T30" fmla="*/ 2147483647 w 342"/>
                <a:gd name="T31" fmla="*/ 2147483647 h 198"/>
                <a:gd name="T32" fmla="*/ 2147483647 w 342"/>
                <a:gd name="T33" fmla="*/ 2147483647 h 198"/>
                <a:gd name="T34" fmla="*/ 2147483647 w 342"/>
                <a:gd name="T35" fmla="*/ 2147483647 h 198"/>
                <a:gd name="T36" fmla="*/ 2147483647 w 342"/>
                <a:gd name="T37" fmla="*/ 2147483647 h 198"/>
                <a:gd name="T38" fmla="*/ 2147483647 w 342"/>
                <a:gd name="T39" fmla="*/ 2147483647 h 198"/>
                <a:gd name="T40" fmla="*/ 2147483647 w 342"/>
                <a:gd name="T41" fmla="*/ 2147483647 h 198"/>
                <a:gd name="T42" fmla="*/ 2147483647 w 342"/>
                <a:gd name="T43" fmla="*/ 2147483647 h 198"/>
                <a:gd name="T44" fmla="*/ 2147483647 w 342"/>
                <a:gd name="T45" fmla="*/ 2147483647 h 198"/>
                <a:gd name="T46" fmla="*/ 2147483647 w 342"/>
                <a:gd name="T47" fmla="*/ 2147483647 h 198"/>
                <a:gd name="T48" fmla="*/ 2147483647 w 342"/>
                <a:gd name="T49" fmla="*/ 2147483647 h 198"/>
                <a:gd name="T50" fmla="*/ 2147483647 w 342"/>
                <a:gd name="T51" fmla="*/ 2147483647 h 198"/>
                <a:gd name="T52" fmla="*/ 2147483647 w 342"/>
                <a:gd name="T53" fmla="*/ 2147483647 h 198"/>
                <a:gd name="T54" fmla="*/ 2147483647 w 342"/>
                <a:gd name="T55" fmla="*/ 2147483647 h 198"/>
                <a:gd name="T56" fmla="*/ 2147483647 w 342"/>
                <a:gd name="T57" fmla="*/ 2147483647 h 198"/>
                <a:gd name="T58" fmla="*/ 2147483647 w 342"/>
                <a:gd name="T59" fmla="*/ 2147483647 h 198"/>
                <a:gd name="T60" fmla="*/ 2147483647 w 342"/>
                <a:gd name="T61" fmla="*/ 2147483647 h 198"/>
                <a:gd name="T62" fmla="*/ 2147483647 w 342"/>
                <a:gd name="T63" fmla="*/ 2147483647 h 198"/>
                <a:gd name="T64" fmla="*/ 2147483647 w 342"/>
                <a:gd name="T65" fmla="*/ 2147483647 h 198"/>
                <a:gd name="T66" fmla="*/ 2147483647 w 342"/>
                <a:gd name="T67" fmla="*/ 2147483647 h 198"/>
                <a:gd name="T68" fmla="*/ 2147483647 w 342"/>
                <a:gd name="T69" fmla="*/ 2147483647 h 198"/>
                <a:gd name="T70" fmla="*/ 2147483647 w 342"/>
                <a:gd name="T71" fmla="*/ 2147483647 h 198"/>
                <a:gd name="T72" fmla="*/ 2147483647 w 342"/>
                <a:gd name="T73" fmla="*/ 2147483647 h 198"/>
                <a:gd name="T74" fmla="*/ 2147483647 w 342"/>
                <a:gd name="T75" fmla="*/ 2147483647 h 198"/>
                <a:gd name="T76" fmla="*/ 2147483647 w 342"/>
                <a:gd name="T77" fmla="*/ 2147483647 h 198"/>
                <a:gd name="T78" fmla="*/ 2147483647 w 342"/>
                <a:gd name="T79" fmla="*/ 2147483647 h 198"/>
                <a:gd name="T80" fmla="*/ 2147483647 w 342"/>
                <a:gd name="T81" fmla="*/ 2147483647 h 198"/>
                <a:gd name="T82" fmla="*/ 2147483647 w 342"/>
                <a:gd name="T83" fmla="*/ 2147483647 h 198"/>
                <a:gd name="T84" fmla="*/ 2147483647 w 342"/>
                <a:gd name="T85" fmla="*/ 2147483647 h 198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342"/>
                <a:gd name="T130" fmla="*/ 0 h 198"/>
                <a:gd name="T131" fmla="*/ 342 w 342"/>
                <a:gd name="T132" fmla="*/ 198 h 198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342" h="198">
                  <a:moveTo>
                    <a:pt x="330" y="60"/>
                  </a:moveTo>
                  <a:lnTo>
                    <a:pt x="312" y="54"/>
                  </a:lnTo>
                  <a:lnTo>
                    <a:pt x="294" y="42"/>
                  </a:lnTo>
                  <a:lnTo>
                    <a:pt x="282" y="30"/>
                  </a:lnTo>
                  <a:lnTo>
                    <a:pt x="276" y="30"/>
                  </a:lnTo>
                  <a:lnTo>
                    <a:pt x="264" y="24"/>
                  </a:lnTo>
                  <a:lnTo>
                    <a:pt x="234" y="24"/>
                  </a:lnTo>
                  <a:lnTo>
                    <a:pt x="228" y="12"/>
                  </a:lnTo>
                  <a:lnTo>
                    <a:pt x="222" y="6"/>
                  </a:lnTo>
                  <a:lnTo>
                    <a:pt x="210" y="6"/>
                  </a:lnTo>
                  <a:lnTo>
                    <a:pt x="198" y="18"/>
                  </a:lnTo>
                  <a:lnTo>
                    <a:pt x="180" y="18"/>
                  </a:lnTo>
                  <a:lnTo>
                    <a:pt x="174" y="12"/>
                  </a:lnTo>
                  <a:lnTo>
                    <a:pt x="162" y="12"/>
                  </a:lnTo>
                  <a:lnTo>
                    <a:pt x="156" y="18"/>
                  </a:lnTo>
                  <a:lnTo>
                    <a:pt x="150" y="18"/>
                  </a:lnTo>
                  <a:lnTo>
                    <a:pt x="144" y="12"/>
                  </a:lnTo>
                  <a:lnTo>
                    <a:pt x="138" y="12"/>
                  </a:lnTo>
                  <a:lnTo>
                    <a:pt x="126" y="6"/>
                  </a:lnTo>
                  <a:lnTo>
                    <a:pt x="120" y="6"/>
                  </a:lnTo>
                  <a:lnTo>
                    <a:pt x="114" y="12"/>
                  </a:lnTo>
                  <a:lnTo>
                    <a:pt x="108" y="12"/>
                  </a:lnTo>
                  <a:lnTo>
                    <a:pt x="102" y="6"/>
                  </a:lnTo>
                  <a:lnTo>
                    <a:pt x="96" y="6"/>
                  </a:lnTo>
                  <a:lnTo>
                    <a:pt x="90" y="0"/>
                  </a:lnTo>
                  <a:lnTo>
                    <a:pt x="72" y="0"/>
                  </a:lnTo>
                  <a:lnTo>
                    <a:pt x="60" y="12"/>
                  </a:lnTo>
                  <a:lnTo>
                    <a:pt x="18" y="12"/>
                  </a:lnTo>
                  <a:lnTo>
                    <a:pt x="6" y="18"/>
                  </a:lnTo>
                  <a:lnTo>
                    <a:pt x="0" y="18"/>
                  </a:lnTo>
                  <a:lnTo>
                    <a:pt x="0" y="60"/>
                  </a:lnTo>
                  <a:lnTo>
                    <a:pt x="12" y="84"/>
                  </a:lnTo>
                  <a:lnTo>
                    <a:pt x="18" y="90"/>
                  </a:lnTo>
                  <a:lnTo>
                    <a:pt x="18" y="96"/>
                  </a:lnTo>
                  <a:lnTo>
                    <a:pt x="30" y="96"/>
                  </a:lnTo>
                  <a:lnTo>
                    <a:pt x="30" y="102"/>
                  </a:lnTo>
                  <a:lnTo>
                    <a:pt x="42" y="102"/>
                  </a:lnTo>
                  <a:lnTo>
                    <a:pt x="48" y="108"/>
                  </a:lnTo>
                  <a:lnTo>
                    <a:pt x="72" y="108"/>
                  </a:lnTo>
                  <a:lnTo>
                    <a:pt x="84" y="102"/>
                  </a:lnTo>
                  <a:lnTo>
                    <a:pt x="102" y="102"/>
                  </a:lnTo>
                  <a:lnTo>
                    <a:pt x="108" y="114"/>
                  </a:lnTo>
                  <a:lnTo>
                    <a:pt x="108" y="132"/>
                  </a:lnTo>
                  <a:lnTo>
                    <a:pt x="96" y="144"/>
                  </a:lnTo>
                  <a:lnTo>
                    <a:pt x="102" y="162"/>
                  </a:lnTo>
                  <a:lnTo>
                    <a:pt x="120" y="162"/>
                  </a:lnTo>
                  <a:lnTo>
                    <a:pt x="138" y="168"/>
                  </a:lnTo>
                  <a:lnTo>
                    <a:pt x="144" y="168"/>
                  </a:lnTo>
                  <a:lnTo>
                    <a:pt x="156" y="174"/>
                  </a:lnTo>
                  <a:lnTo>
                    <a:pt x="156" y="198"/>
                  </a:lnTo>
                  <a:lnTo>
                    <a:pt x="162" y="198"/>
                  </a:lnTo>
                  <a:lnTo>
                    <a:pt x="168" y="192"/>
                  </a:lnTo>
                  <a:lnTo>
                    <a:pt x="180" y="192"/>
                  </a:lnTo>
                  <a:lnTo>
                    <a:pt x="192" y="186"/>
                  </a:lnTo>
                  <a:lnTo>
                    <a:pt x="198" y="186"/>
                  </a:lnTo>
                  <a:lnTo>
                    <a:pt x="204" y="192"/>
                  </a:lnTo>
                  <a:lnTo>
                    <a:pt x="204" y="198"/>
                  </a:lnTo>
                  <a:lnTo>
                    <a:pt x="234" y="198"/>
                  </a:lnTo>
                  <a:lnTo>
                    <a:pt x="234" y="180"/>
                  </a:lnTo>
                  <a:lnTo>
                    <a:pt x="246" y="192"/>
                  </a:lnTo>
                  <a:lnTo>
                    <a:pt x="252" y="180"/>
                  </a:lnTo>
                  <a:lnTo>
                    <a:pt x="258" y="174"/>
                  </a:lnTo>
                  <a:lnTo>
                    <a:pt x="270" y="168"/>
                  </a:lnTo>
                  <a:lnTo>
                    <a:pt x="288" y="168"/>
                  </a:lnTo>
                  <a:lnTo>
                    <a:pt x="288" y="174"/>
                  </a:lnTo>
                  <a:lnTo>
                    <a:pt x="282" y="180"/>
                  </a:lnTo>
                  <a:lnTo>
                    <a:pt x="294" y="180"/>
                  </a:lnTo>
                  <a:lnTo>
                    <a:pt x="294" y="174"/>
                  </a:lnTo>
                  <a:lnTo>
                    <a:pt x="288" y="168"/>
                  </a:lnTo>
                  <a:lnTo>
                    <a:pt x="288" y="156"/>
                  </a:lnTo>
                  <a:lnTo>
                    <a:pt x="282" y="150"/>
                  </a:lnTo>
                  <a:lnTo>
                    <a:pt x="282" y="144"/>
                  </a:lnTo>
                  <a:lnTo>
                    <a:pt x="294" y="144"/>
                  </a:lnTo>
                  <a:lnTo>
                    <a:pt x="294" y="138"/>
                  </a:lnTo>
                  <a:lnTo>
                    <a:pt x="288" y="126"/>
                  </a:lnTo>
                  <a:lnTo>
                    <a:pt x="288" y="120"/>
                  </a:lnTo>
                  <a:lnTo>
                    <a:pt x="294" y="114"/>
                  </a:lnTo>
                  <a:lnTo>
                    <a:pt x="312" y="114"/>
                  </a:lnTo>
                  <a:lnTo>
                    <a:pt x="306" y="96"/>
                  </a:lnTo>
                  <a:lnTo>
                    <a:pt x="312" y="96"/>
                  </a:lnTo>
                  <a:lnTo>
                    <a:pt x="318" y="102"/>
                  </a:lnTo>
                  <a:lnTo>
                    <a:pt x="336" y="102"/>
                  </a:lnTo>
                  <a:lnTo>
                    <a:pt x="342" y="96"/>
                  </a:lnTo>
                  <a:lnTo>
                    <a:pt x="324" y="78"/>
                  </a:lnTo>
                  <a:lnTo>
                    <a:pt x="324" y="72"/>
                  </a:lnTo>
                  <a:lnTo>
                    <a:pt x="330" y="66"/>
                  </a:lnTo>
                  <a:lnTo>
                    <a:pt x="330" y="60"/>
                  </a:lnTo>
                  <a:close/>
                </a:path>
              </a:pathLst>
            </a:custGeom>
            <a:solidFill>
              <a:srgbClr val="6BBA56"/>
            </a:solidFill>
            <a:ln w="635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54" name="Latvia" descr="© INSCALE GmbH, 05.05.2010&#10;http://www.presentationload.com/">
              <a:extLst>
                <a:ext uri="{FF2B5EF4-FFF2-40B4-BE49-F238E27FC236}">
                  <a16:creationId xmlns:a16="http://schemas.microsoft.com/office/drawing/2014/main" id="{24A98667-B991-4E89-A945-4D121554BC08}"/>
                </a:ext>
              </a:extLst>
            </p:cNvPr>
            <p:cNvSpPr>
              <a:spLocks/>
            </p:cNvSpPr>
            <p:nvPr/>
          </p:nvSpPr>
          <p:spPr bwMode="gray">
            <a:xfrm>
              <a:off x="6150025" y="2440379"/>
              <a:ext cx="188991" cy="80996"/>
            </a:xfrm>
            <a:custGeom>
              <a:avLst/>
              <a:gdLst>
                <a:gd name="T0" fmla="*/ 2147483647 w 426"/>
                <a:gd name="T1" fmla="*/ 2147483647 h 180"/>
                <a:gd name="T2" fmla="*/ 2147483647 w 426"/>
                <a:gd name="T3" fmla="*/ 2147483647 h 180"/>
                <a:gd name="T4" fmla="*/ 2147483647 w 426"/>
                <a:gd name="T5" fmla="*/ 2147483647 h 180"/>
                <a:gd name="T6" fmla="*/ 2147483647 w 426"/>
                <a:gd name="T7" fmla="*/ 2147483647 h 180"/>
                <a:gd name="T8" fmla="*/ 2147483647 w 426"/>
                <a:gd name="T9" fmla="*/ 2147483647 h 180"/>
                <a:gd name="T10" fmla="*/ 2147483647 w 426"/>
                <a:gd name="T11" fmla="*/ 2147483647 h 180"/>
                <a:gd name="T12" fmla="*/ 2147483647 w 426"/>
                <a:gd name="T13" fmla="*/ 2147483647 h 180"/>
                <a:gd name="T14" fmla="*/ 2147483647 w 426"/>
                <a:gd name="T15" fmla="*/ 2147483647 h 180"/>
                <a:gd name="T16" fmla="*/ 2147483647 w 426"/>
                <a:gd name="T17" fmla="*/ 2147483647 h 180"/>
                <a:gd name="T18" fmla="*/ 2147483647 w 426"/>
                <a:gd name="T19" fmla="*/ 2147483647 h 180"/>
                <a:gd name="T20" fmla="*/ 2147483647 w 426"/>
                <a:gd name="T21" fmla="*/ 2147483647 h 180"/>
                <a:gd name="T22" fmla="*/ 2147483647 w 426"/>
                <a:gd name="T23" fmla="*/ 2147483647 h 180"/>
                <a:gd name="T24" fmla="*/ 2147483647 w 426"/>
                <a:gd name="T25" fmla="*/ 2147483647 h 180"/>
                <a:gd name="T26" fmla="*/ 2147483647 w 426"/>
                <a:gd name="T27" fmla="*/ 2147483647 h 180"/>
                <a:gd name="T28" fmla="*/ 2147483647 w 426"/>
                <a:gd name="T29" fmla="*/ 2147483647 h 180"/>
                <a:gd name="T30" fmla="*/ 2147483647 w 426"/>
                <a:gd name="T31" fmla="*/ 2147483647 h 180"/>
                <a:gd name="T32" fmla="*/ 2147483647 w 426"/>
                <a:gd name="T33" fmla="*/ 2147483647 h 180"/>
                <a:gd name="T34" fmla="*/ 2147483647 w 426"/>
                <a:gd name="T35" fmla="*/ 2147483647 h 180"/>
                <a:gd name="T36" fmla="*/ 2147483647 w 426"/>
                <a:gd name="T37" fmla="*/ 2147483647 h 180"/>
                <a:gd name="T38" fmla="*/ 2147483647 w 426"/>
                <a:gd name="T39" fmla="*/ 2147483647 h 180"/>
                <a:gd name="T40" fmla="*/ 2147483647 w 426"/>
                <a:gd name="T41" fmla="*/ 2147483647 h 180"/>
                <a:gd name="T42" fmla="*/ 2147483647 w 426"/>
                <a:gd name="T43" fmla="*/ 2147483647 h 180"/>
                <a:gd name="T44" fmla="*/ 2147483647 w 426"/>
                <a:gd name="T45" fmla="*/ 2147483647 h 180"/>
                <a:gd name="T46" fmla="*/ 2147483647 w 426"/>
                <a:gd name="T47" fmla="*/ 2147483647 h 180"/>
                <a:gd name="T48" fmla="*/ 2147483647 w 426"/>
                <a:gd name="T49" fmla="*/ 2147483647 h 180"/>
                <a:gd name="T50" fmla="*/ 2147483647 w 426"/>
                <a:gd name="T51" fmla="*/ 2147483647 h 180"/>
                <a:gd name="T52" fmla="*/ 2147483647 w 426"/>
                <a:gd name="T53" fmla="*/ 2147483647 h 180"/>
                <a:gd name="T54" fmla="*/ 2147483647 w 426"/>
                <a:gd name="T55" fmla="*/ 2147483647 h 180"/>
                <a:gd name="T56" fmla="*/ 2147483647 w 426"/>
                <a:gd name="T57" fmla="*/ 2147483647 h 180"/>
                <a:gd name="T58" fmla="*/ 2147483647 w 426"/>
                <a:gd name="T59" fmla="*/ 2147483647 h 180"/>
                <a:gd name="T60" fmla="*/ 2147483647 w 426"/>
                <a:gd name="T61" fmla="*/ 0 h 180"/>
                <a:gd name="T62" fmla="*/ 2147483647 w 426"/>
                <a:gd name="T63" fmla="*/ 2147483647 h 180"/>
                <a:gd name="T64" fmla="*/ 2147483647 w 426"/>
                <a:gd name="T65" fmla="*/ 2147483647 h 180"/>
                <a:gd name="T66" fmla="*/ 2147483647 w 426"/>
                <a:gd name="T67" fmla="*/ 2147483647 h 180"/>
                <a:gd name="T68" fmla="*/ 2147483647 w 426"/>
                <a:gd name="T69" fmla="*/ 2147483647 h 180"/>
                <a:gd name="T70" fmla="*/ 2147483647 w 426"/>
                <a:gd name="T71" fmla="*/ 2147483647 h 180"/>
                <a:gd name="T72" fmla="*/ 2147483647 w 426"/>
                <a:gd name="T73" fmla="*/ 2147483647 h 180"/>
                <a:gd name="T74" fmla="*/ 2147483647 w 426"/>
                <a:gd name="T75" fmla="*/ 2147483647 h 180"/>
                <a:gd name="T76" fmla="*/ 2147483647 w 426"/>
                <a:gd name="T77" fmla="*/ 2147483647 h 180"/>
                <a:gd name="T78" fmla="*/ 2147483647 w 426"/>
                <a:gd name="T79" fmla="*/ 2147483647 h 180"/>
                <a:gd name="T80" fmla="*/ 2147483647 w 426"/>
                <a:gd name="T81" fmla="*/ 2147483647 h 180"/>
                <a:gd name="T82" fmla="*/ 2147483647 w 426"/>
                <a:gd name="T83" fmla="*/ 2147483647 h 180"/>
                <a:gd name="T84" fmla="*/ 0 w 426"/>
                <a:gd name="T85" fmla="*/ 2147483647 h 180"/>
                <a:gd name="T86" fmla="*/ 2147483647 w 426"/>
                <a:gd name="T87" fmla="*/ 2147483647 h 18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426"/>
                <a:gd name="T133" fmla="*/ 0 h 180"/>
                <a:gd name="T134" fmla="*/ 426 w 426"/>
                <a:gd name="T135" fmla="*/ 180 h 180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426" h="180">
                  <a:moveTo>
                    <a:pt x="6" y="144"/>
                  </a:moveTo>
                  <a:lnTo>
                    <a:pt x="6" y="138"/>
                  </a:lnTo>
                  <a:lnTo>
                    <a:pt x="12" y="138"/>
                  </a:lnTo>
                  <a:lnTo>
                    <a:pt x="24" y="132"/>
                  </a:lnTo>
                  <a:lnTo>
                    <a:pt x="66" y="132"/>
                  </a:lnTo>
                  <a:lnTo>
                    <a:pt x="78" y="120"/>
                  </a:lnTo>
                  <a:lnTo>
                    <a:pt x="96" y="120"/>
                  </a:lnTo>
                  <a:lnTo>
                    <a:pt x="102" y="126"/>
                  </a:lnTo>
                  <a:lnTo>
                    <a:pt x="108" y="126"/>
                  </a:lnTo>
                  <a:lnTo>
                    <a:pt x="114" y="132"/>
                  </a:lnTo>
                  <a:lnTo>
                    <a:pt x="120" y="132"/>
                  </a:lnTo>
                  <a:lnTo>
                    <a:pt x="126" y="126"/>
                  </a:lnTo>
                  <a:lnTo>
                    <a:pt x="132" y="126"/>
                  </a:lnTo>
                  <a:lnTo>
                    <a:pt x="144" y="132"/>
                  </a:lnTo>
                  <a:lnTo>
                    <a:pt x="150" y="132"/>
                  </a:lnTo>
                  <a:lnTo>
                    <a:pt x="156" y="138"/>
                  </a:lnTo>
                  <a:lnTo>
                    <a:pt x="162" y="138"/>
                  </a:lnTo>
                  <a:lnTo>
                    <a:pt x="168" y="132"/>
                  </a:lnTo>
                  <a:lnTo>
                    <a:pt x="180" y="132"/>
                  </a:lnTo>
                  <a:lnTo>
                    <a:pt x="186" y="138"/>
                  </a:lnTo>
                  <a:lnTo>
                    <a:pt x="204" y="138"/>
                  </a:lnTo>
                  <a:lnTo>
                    <a:pt x="216" y="126"/>
                  </a:lnTo>
                  <a:lnTo>
                    <a:pt x="228" y="126"/>
                  </a:lnTo>
                  <a:lnTo>
                    <a:pt x="234" y="132"/>
                  </a:lnTo>
                  <a:lnTo>
                    <a:pt x="240" y="144"/>
                  </a:lnTo>
                  <a:lnTo>
                    <a:pt x="270" y="144"/>
                  </a:lnTo>
                  <a:lnTo>
                    <a:pt x="282" y="150"/>
                  </a:lnTo>
                  <a:lnTo>
                    <a:pt x="288" y="150"/>
                  </a:lnTo>
                  <a:lnTo>
                    <a:pt x="300" y="162"/>
                  </a:lnTo>
                  <a:lnTo>
                    <a:pt x="318" y="174"/>
                  </a:lnTo>
                  <a:lnTo>
                    <a:pt x="336" y="180"/>
                  </a:lnTo>
                  <a:lnTo>
                    <a:pt x="360" y="168"/>
                  </a:lnTo>
                  <a:lnTo>
                    <a:pt x="378" y="168"/>
                  </a:lnTo>
                  <a:lnTo>
                    <a:pt x="384" y="174"/>
                  </a:lnTo>
                  <a:lnTo>
                    <a:pt x="390" y="168"/>
                  </a:lnTo>
                  <a:lnTo>
                    <a:pt x="396" y="168"/>
                  </a:lnTo>
                  <a:lnTo>
                    <a:pt x="402" y="162"/>
                  </a:lnTo>
                  <a:lnTo>
                    <a:pt x="408" y="150"/>
                  </a:lnTo>
                  <a:lnTo>
                    <a:pt x="414" y="144"/>
                  </a:lnTo>
                  <a:lnTo>
                    <a:pt x="420" y="150"/>
                  </a:lnTo>
                  <a:lnTo>
                    <a:pt x="426" y="150"/>
                  </a:lnTo>
                  <a:lnTo>
                    <a:pt x="426" y="126"/>
                  </a:lnTo>
                  <a:lnTo>
                    <a:pt x="414" y="114"/>
                  </a:lnTo>
                  <a:lnTo>
                    <a:pt x="408" y="102"/>
                  </a:lnTo>
                  <a:lnTo>
                    <a:pt x="402" y="96"/>
                  </a:lnTo>
                  <a:lnTo>
                    <a:pt x="378" y="90"/>
                  </a:lnTo>
                  <a:lnTo>
                    <a:pt x="384" y="72"/>
                  </a:lnTo>
                  <a:lnTo>
                    <a:pt x="402" y="72"/>
                  </a:lnTo>
                  <a:lnTo>
                    <a:pt x="402" y="66"/>
                  </a:lnTo>
                  <a:lnTo>
                    <a:pt x="396" y="60"/>
                  </a:lnTo>
                  <a:lnTo>
                    <a:pt x="384" y="54"/>
                  </a:lnTo>
                  <a:lnTo>
                    <a:pt x="372" y="42"/>
                  </a:lnTo>
                  <a:lnTo>
                    <a:pt x="354" y="42"/>
                  </a:lnTo>
                  <a:lnTo>
                    <a:pt x="348" y="36"/>
                  </a:lnTo>
                  <a:lnTo>
                    <a:pt x="330" y="36"/>
                  </a:lnTo>
                  <a:lnTo>
                    <a:pt x="324" y="42"/>
                  </a:lnTo>
                  <a:lnTo>
                    <a:pt x="306" y="42"/>
                  </a:lnTo>
                  <a:lnTo>
                    <a:pt x="288" y="24"/>
                  </a:lnTo>
                  <a:lnTo>
                    <a:pt x="276" y="18"/>
                  </a:lnTo>
                  <a:lnTo>
                    <a:pt x="270" y="12"/>
                  </a:lnTo>
                  <a:lnTo>
                    <a:pt x="246" y="0"/>
                  </a:lnTo>
                  <a:lnTo>
                    <a:pt x="216" y="0"/>
                  </a:lnTo>
                  <a:lnTo>
                    <a:pt x="186" y="12"/>
                  </a:lnTo>
                  <a:lnTo>
                    <a:pt x="174" y="12"/>
                  </a:lnTo>
                  <a:lnTo>
                    <a:pt x="180" y="24"/>
                  </a:lnTo>
                  <a:lnTo>
                    <a:pt x="180" y="30"/>
                  </a:lnTo>
                  <a:lnTo>
                    <a:pt x="186" y="42"/>
                  </a:lnTo>
                  <a:lnTo>
                    <a:pt x="186" y="60"/>
                  </a:lnTo>
                  <a:lnTo>
                    <a:pt x="192" y="66"/>
                  </a:lnTo>
                  <a:lnTo>
                    <a:pt x="186" y="78"/>
                  </a:lnTo>
                  <a:lnTo>
                    <a:pt x="156" y="78"/>
                  </a:lnTo>
                  <a:lnTo>
                    <a:pt x="138" y="72"/>
                  </a:lnTo>
                  <a:lnTo>
                    <a:pt x="126" y="72"/>
                  </a:lnTo>
                  <a:lnTo>
                    <a:pt x="114" y="54"/>
                  </a:lnTo>
                  <a:lnTo>
                    <a:pt x="84" y="24"/>
                  </a:lnTo>
                  <a:lnTo>
                    <a:pt x="72" y="24"/>
                  </a:lnTo>
                  <a:lnTo>
                    <a:pt x="60" y="30"/>
                  </a:lnTo>
                  <a:lnTo>
                    <a:pt x="48" y="30"/>
                  </a:lnTo>
                  <a:lnTo>
                    <a:pt x="36" y="36"/>
                  </a:lnTo>
                  <a:lnTo>
                    <a:pt x="30" y="42"/>
                  </a:lnTo>
                  <a:lnTo>
                    <a:pt x="24" y="54"/>
                  </a:lnTo>
                  <a:lnTo>
                    <a:pt x="24" y="66"/>
                  </a:lnTo>
                  <a:lnTo>
                    <a:pt x="18" y="78"/>
                  </a:lnTo>
                  <a:lnTo>
                    <a:pt x="6" y="84"/>
                  </a:lnTo>
                  <a:lnTo>
                    <a:pt x="0" y="96"/>
                  </a:lnTo>
                  <a:lnTo>
                    <a:pt x="0" y="120"/>
                  </a:lnTo>
                  <a:lnTo>
                    <a:pt x="6" y="132"/>
                  </a:lnTo>
                  <a:lnTo>
                    <a:pt x="6" y="150"/>
                  </a:lnTo>
                  <a:lnTo>
                    <a:pt x="6" y="144"/>
                  </a:lnTo>
                  <a:close/>
                </a:path>
              </a:pathLst>
            </a:custGeom>
            <a:solidFill>
              <a:srgbClr val="6BBA56"/>
            </a:solidFill>
            <a:ln w="635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55" name="Ireland" descr="© INSCALE GmbH, 05.05.2010&#10;http://www.presentationload.com/">
              <a:extLst>
                <a:ext uri="{FF2B5EF4-FFF2-40B4-BE49-F238E27FC236}">
                  <a16:creationId xmlns:a16="http://schemas.microsoft.com/office/drawing/2014/main" id="{DFD40027-0AB9-4D89-B795-5E28960880FC}"/>
                </a:ext>
              </a:extLst>
            </p:cNvPr>
            <p:cNvSpPr>
              <a:spLocks/>
            </p:cNvSpPr>
            <p:nvPr/>
          </p:nvSpPr>
          <p:spPr bwMode="gray">
            <a:xfrm>
              <a:off x="5313067" y="2535668"/>
              <a:ext cx="123876" cy="133405"/>
            </a:xfrm>
            <a:custGeom>
              <a:avLst/>
              <a:gdLst>
                <a:gd name="T0" fmla="*/ 2147483647 w 282"/>
                <a:gd name="T1" fmla="*/ 2147483647 h 300"/>
                <a:gd name="T2" fmla="*/ 2147483647 w 282"/>
                <a:gd name="T3" fmla="*/ 2147483647 h 300"/>
                <a:gd name="T4" fmla="*/ 2147483647 w 282"/>
                <a:gd name="T5" fmla="*/ 2147483647 h 300"/>
                <a:gd name="T6" fmla="*/ 2147483647 w 282"/>
                <a:gd name="T7" fmla="*/ 2147483647 h 300"/>
                <a:gd name="T8" fmla="*/ 2147483647 w 282"/>
                <a:gd name="T9" fmla="*/ 2147483647 h 300"/>
                <a:gd name="T10" fmla="*/ 2147483647 w 282"/>
                <a:gd name="T11" fmla="*/ 2147483647 h 300"/>
                <a:gd name="T12" fmla="*/ 2147483647 w 282"/>
                <a:gd name="T13" fmla="*/ 2147483647 h 300"/>
                <a:gd name="T14" fmla="*/ 2147483647 w 282"/>
                <a:gd name="T15" fmla="*/ 2147483647 h 300"/>
                <a:gd name="T16" fmla="*/ 2147483647 w 282"/>
                <a:gd name="T17" fmla="*/ 2147483647 h 300"/>
                <a:gd name="T18" fmla="*/ 2147483647 w 282"/>
                <a:gd name="T19" fmla="*/ 2147483647 h 300"/>
                <a:gd name="T20" fmla="*/ 2147483647 w 282"/>
                <a:gd name="T21" fmla="*/ 2147483647 h 300"/>
                <a:gd name="T22" fmla="*/ 2147483647 w 282"/>
                <a:gd name="T23" fmla="*/ 2147483647 h 300"/>
                <a:gd name="T24" fmla="*/ 2147483647 w 282"/>
                <a:gd name="T25" fmla="*/ 0 h 300"/>
                <a:gd name="T26" fmla="*/ 2147483647 w 282"/>
                <a:gd name="T27" fmla="*/ 2147483647 h 300"/>
                <a:gd name="T28" fmla="*/ 2147483647 w 282"/>
                <a:gd name="T29" fmla="*/ 2147483647 h 300"/>
                <a:gd name="T30" fmla="*/ 2147483647 w 282"/>
                <a:gd name="T31" fmla="*/ 2147483647 h 300"/>
                <a:gd name="T32" fmla="*/ 2147483647 w 282"/>
                <a:gd name="T33" fmla="*/ 2147483647 h 300"/>
                <a:gd name="T34" fmla="*/ 2147483647 w 282"/>
                <a:gd name="T35" fmla="*/ 2147483647 h 300"/>
                <a:gd name="T36" fmla="*/ 2147483647 w 282"/>
                <a:gd name="T37" fmla="*/ 2147483647 h 300"/>
                <a:gd name="T38" fmla="*/ 2147483647 w 282"/>
                <a:gd name="T39" fmla="*/ 2147483647 h 300"/>
                <a:gd name="T40" fmla="*/ 2147483647 w 282"/>
                <a:gd name="T41" fmla="*/ 2147483647 h 300"/>
                <a:gd name="T42" fmla="*/ 2147483647 w 282"/>
                <a:gd name="T43" fmla="*/ 2147483647 h 300"/>
                <a:gd name="T44" fmla="*/ 2147483647 w 282"/>
                <a:gd name="T45" fmla="*/ 2147483647 h 300"/>
                <a:gd name="T46" fmla="*/ 2147483647 w 282"/>
                <a:gd name="T47" fmla="*/ 2147483647 h 300"/>
                <a:gd name="T48" fmla="*/ 2147483647 w 282"/>
                <a:gd name="T49" fmla="*/ 2147483647 h 300"/>
                <a:gd name="T50" fmla="*/ 2147483647 w 282"/>
                <a:gd name="T51" fmla="*/ 2147483647 h 300"/>
                <a:gd name="T52" fmla="*/ 2147483647 w 282"/>
                <a:gd name="T53" fmla="*/ 2147483647 h 300"/>
                <a:gd name="T54" fmla="*/ 2147483647 w 282"/>
                <a:gd name="T55" fmla="*/ 2147483647 h 300"/>
                <a:gd name="T56" fmla="*/ 2147483647 w 282"/>
                <a:gd name="T57" fmla="*/ 2147483647 h 300"/>
                <a:gd name="T58" fmla="*/ 2147483647 w 282"/>
                <a:gd name="T59" fmla="*/ 2147483647 h 300"/>
                <a:gd name="T60" fmla="*/ 2147483647 w 282"/>
                <a:gd name="T61" fmla="*/ 2147483647 h 300"/>
                <a:gd name="T62" fmla="*/ 2147483647 w 282"/>
                <a:gd name="T63" fmla="*/ 2147483647 h 300"/>
                <a:gd name="T64" fmla="*/ 2147483647 w 282"/>
                <a:gd name="T65" fmla="*/ 2147483647 h 300"/>
                <a:gd name="T66" fmla="*/ 2147483647 w 282"/>
                <a:gd name="T67" fmla="*/ 2147483647 h 300"/>
                <a:gd name="T68" fmla="*/ 2147483647 w 282"/>
                <a:gd name="T69" fmla="*/ 2147483647 h 300"/>
                <a:gd name="T70" fmla="*/ 2147483647 w 282"/>
                <a:gd name="T71" fmla="*/ 2147483647 h 300"/>
                <a:gd name="T72" fmla="*/ 2147483647 w 282"/>
                <a:gd name="T73" fmla="*/ 2147483647 h 300"/>
                <a:gd name="T74" fmla="*/ 2147483647 w 282"/>
                <a:gd name="T75" fmla="*/ 2147483647 h 300"/>
                <a:gd name="T76" fmla="*/ 2147483647 w 282"/>
                <a:gd name="T77" fmla="*/ 2147483647 h 300"/>
                <a:gd name="T78" fmla="*/ 2147483647 w 282"/>
                <a:gd name="T79" fmla="*/ 2147483647 h 300"/>
                <a:gd name="T80" fmla="*/ 0 w 282"/>
                <a:gd name="T81" fmla="*/ 2147483647 h 300"/>
                <a:gd name="T82" fmla="*/ 2147483647 w 282"/>
                <a:gd name="T83" fmla="*/ 2147483647 h 300"/>
                <a:gd name="T84" fmla="*/ 2147483647 w 282"/>
                <a:gd name="T85" fmla="*/ 2147483647 h 300"/>
                <a:gd name="T86" fmla="*/ 2147483647 w 282"/>
                <a:gd name="T87" fmla="*/ 2147483647 h 300"/>
                <a:gd name="T88" fmla="*/ 2147483647 w 282"/>
                <a:gd name="T89" fmla="*/ 2147483647 h 300"/>
                <a:gd name="T90" fmla="*/ 2147483647 w 282"/>
                <a:gd name="T91" fmla="*/ 2147483647 h 300"/>
                <a:gd name="T92" fmla="*/ 2147483647 w 282"/>
                <a:gd name="T93" fmla="*/ 2147483647 h 300"/>
                <a:gd name="T94" fmla="*/ 2147483647 w 282"/>
                <a:gd name="T95" fmla="*/ 2147483647 h 300"/>
                <a:gd name="T96" fmla="*/ 2147483647 w 282"/>
                <a:gd name="T97" fmla="*/ 2147483647 h 300"/>
                <a:gd name="T98" fmla="*/ 2147483647 w 282"/>
                <a:gd name="T99" fmla="*/ 2147483647 h 300"/>
                <a:gd name="T100" fmla="*/ 2147483647 w 282"/>
                <a:gd name="T101" fmla="*/ 2147483647 h 300"/>
                <a:gd name="T102" fmla="*/ 2147483647 w 282"/>
                <a:gd name="T103" fmla="*/ 2147483647 h 300"/>
                <a:gd name="T104" fmla="*/ 2147483647 w 282"/>
                <a:gd name="T105" fmla="*/ 2147483647 h 300"/>
                <a:gd name="T106" fmla="*/ 2147483647 w 282"/>
                <a:gd name="T107" fmla="*/ 2147483647 h 300"/>
                <a:gd name="T108" fmla="*/ 2147483647 w 282"/>
                <a:gd name="T109" fmla="*/ 2147483647 h 300"/>
                <a:gd name="T110" fmla="*/ 2147483647 w 282"/>
                <a:gd name="T111" fmla="*/ 2147483647 h 300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282"/>
                <a:gd name="T169" fmla="*/ 0 h 300"/>
                <a:gd name="T170" fmla="*/ 282 w 282"/>
                <a:gd name="T171" fmla="*/ 300 h 300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282" h="300">
                  <a:moveTo>
                    <a:pt x="276" y="156"/>
                  </a:moveTo>
                  <a:lnTo>
                    <a:pt x="276" y="144"/>
                  </a:lnTo>
                  <a:lnTo>
                    <a:pt x="270" y="132"/>
                  </a:lnTo>
                  <a:lnTo>
                    <a:pt x="264" y="126"/>
                  </a:lnTo>
                  <a:lnTo>
                    <a:pt x="264" y="114"/>
                  </a:lnTo>
                  <a:lnTo>
                    <a:pt x="258" y="108"/>
                  </a:lnTo>
                  <a:lnTo>
                    <a:pt x="258" y="102"/>
                  </a:lnTo>
                  <a:lnTo>
                    <a:pt x="276" y="102"/>
                  </a:lnTo>
                  <a:lnTo>
                    <a:pt x="282" y="96"/>
                  </a:lnTo>
                  <a:lnTo>
                    <a:pt x="246" y="90"/>
                  </a:lnTo>
                  <a:lnTo>
                    <a:pt x="228" y="66"/>
                  </a:lnTo>
                  <a:lnTo>
                    <a:pt x="204" y="90"/>
                  </a:lnTo>
                  <a:lnTo>
                    <a:pt x="192" y="90"/>
                  </a:lnTo>
                  <a:lnTo>
                    <a:pt x="168" y="78"/>
                  </a:lnTo>
                  <a:lnTo>
                    <a:pt x="162" y="72"/>
                  </a:lnTo>
                  <a:lnTo>
                    <a:pt x="174" y="60"/>
                  </a:lnTo>
                  <a:lnTo>
                    <a:pt x="180" y="60"/>
                  </a:lnTo>
                  <a:lnTo>
                    <a:pt x="186" y="54"/>
                  </a:lnTo>
                  <a:lnTo>
                    <a:pt x="192" y="54"/>
                  </a:lnTo>
                  <a:lnTo>
                    <a:pt x="192" y="42"/>
                  </a:lnTo>
                  <a:lnTo>
                    <a:pt x="234" y="18"/>
                  </a:lnTo>
                  <a:lnTo>
                    <a:pt x="240" y="12"/>
                  </a:lnTo>
                  <a:lnTo>
                    <a:pt x="240" y="6"/>
                  </a:lnTo>
                  <a:lnTo>
                    <a:pt x="234" y="6"/>
                  </a:lnTo>
                  <a:lnTo>
                    <a:pt x="228" y="0"/>
                  </a:lnTo>
                  <a:lnTo>
                    <a:pt x="222" y="0"/>
                  </a:lnTo>
                  <a:lnTo>
                    <a:pt x="210" y="6"/>
                  </a:lnTo>
                  <a:lnTo>
                    <a:pt x="204" y="18"/>
                  </a:lnTo>
                  <a:lnTo>
                    <a:pt x="198" y="6"/>
                  </a:lnTo>
                  <a:lnTo>
                    <a:pt x="174" y="6"/>
                  </a:lnTo>
                  <a:lnTo>
                    <a:pt x="162" y="12"/>
                  </a:lnTo>
                  <a:lnTo>
                    <a:pt x="156" y="12"/>
                  </a:lnTo>
                  <a:lnTo>
                    <a:pt x="150" y="18"/>
                  </a:lnTo>
                  <a:lnTo>
                    <a:pt x="150" y="30"/>
                  </a:lnTo>
                  <a:lnTo>
                    <a:pt x="144" y="36"/>
                  </a:lnTo>
                  <a:lnTo>
                    <a:pt x="144" y="42"/>
                  </a:lnTo>
                  <a:lnTo>
                    <a:pt x="126" y="42"/>
                  </a:lnTo>
                  <a:lnTo>
                    <a:pt x="120" y="48"/>
                  </a:lnTo>
                  <a:lnTo>
                    <a:pt x="120" y="54"/>
                  </a:lnTo>
                  <a:lnTo>
                    <a:pt x="138" y="54"/>
                  </a:lnTo>
                  <a:lnTo>
                    <a:pt x="144" y="60"/>
                  </a:lnTo>
                  <a:lnTo>
                    <a:pt x="150" y="60"/>
                  </a:lnTo>
                  <a:lnTo>
                    <a:pt x="150" y="66"/>
                  </a:lnTo>
                  <a:lnTo>
                    <a:pt x="144" y="72"/>
                  </a:lnTo>
                  <a:lnTo>
                    <a:pt x="132" y="72"/>
                  </a:lnTo>
                  <a:lnTo>
                    <a:pt x="132" y="78"/>
                  </a:lnTo>
                  <a:lnTo>
                    <a:pt x="126" y="84"/>
                  </a:lnTo>
                  <a:lnTo>
                    <a:pt x="102" y="84"/>
                  </a:lnTo>
                  <a:lnTo>
                    <a:pt x="102" y="90"/>
                  </a:lnTo>
                  <a:lnTo>
                    <a:pt x="90" y="78"/>
                  </a:lnTo>
                  <a:lnTo>
                    <a:pt x="42" y="78"/>
                  </a:lnTo>
                  <a:lnTo>
                    <a:pt x="42" y="102"/>
                  </a:lnTo>
                  <a:lnTo>
                    <a:pt x="54" y="102"/>
                  </a:lnTo>
                  <a:lnTo>
                    <a:pt x="54" y="108"/>
                  </a:lnTo>
                  <a:lnTo>
                    <a:pt x="60" y="114"/>
                  </a:lnTo>
                  <a:lnTo>
                    <a:pt x="42" y="126"/>
                  </a:lnTo>
                  <a:lnTo>
                    <a:pt x="36" y="126"/>
                  </a:lnTo>
                  <a:lnTo>
                    <a:pt x="30" y="132"/>
                  </a:lnTo>
                  <a:lnTo>
                    <a:pt x="30" y="138"/>
                  </a:lnTo>
                  <a:lnTo>
                    <a:pt x="42" y="150"/>
                  </a:lnTo>
                  <a:lnTo>
                    <a:pt x="54" y="156"/>
                  </a:lnTo>
                  <a:lnTo>
                    <a:pt x="60" y="162"/>
                  </a:lnTo>
                  <a:lnTo>
                    <a:pt x="72" y="162"/>
                  </a:lnTo>
                  <a:lnTo>
                    <a:pt x="78" y="156"/>
                  </a:lnTo>
                  <a:lnTo>
                    <a:pt x="96" y="156"/>
                  </a:lnTo>
                  <a:lnTo>
                    <a:pt x="96" y="168"/>
                  </a:lnTo>
                  <a:lnTo>
                    <a:pt x="90" y="174"/>
                  </a:lnTo>
                  <a:lnTo>
                    <a:pt x="72" y="174"/>
                  </a:lnTo>
                  <a:lnTo>
                    <a:pt x="72" y="192"/>
                  </a:lnTo>
                  <a:lnTo>
                    <a:pt x="54" y="192"/>
                  </a:lnTo>
                  <a:lnTo>
                    <a:pt x="48" y="198"/>
                  </a:lnTo>
                  <a:lnTo>
                    <a:pt x="48" y="210"/>
                  </a:lnTo>
                  <a:lnTo>
                    <a:pt x="42" y="222"/>
                  </a:lnTo>
                  <a:lnTo>
                    <a:pt x="42" y="234"/>
                  </a:lnTo>
                  <a:lnTo>
                    <a:pt x="18" y="234"/>
                  </a:lnTo>
                  <a:lnTo>
                    <a:pt x="12" y="240"/>
                  </a:lnTo>
                  <a:lnTo>
                    <a:pt x="6" y="240"/>
                  </a:lnTo>
                  <a:lnTo>
                    <a:pt x="6" y="246"/>
                  </a:lnTo>
                  <a:lnTo>
                    <a:pt x="12" y="246"/>
                  </a:lnTo>
                  <a:lnTo>
                    <a:pt x="18" y="252"/>
                  </a:lnTo>
                  <a:lnTo>
                    <a:pt x="6" y="252"/>
                  </a:lnTo>
                  <a:lnTo>
                    <a:pt x="0" y="258"/>
                  </a:lnTo>
                  <a:lnTo>
                    <a:pt x="0" y="270"/>
                  </a:lnTo>
                  <a:lnTo>
                    <a:pt x="42" y="270"/>
                  </a:lnTo>
                  <a:lnTo>
                    <a:pt x="24" y="288"/>
                  </a:lnTo>
                  <a:lnTo>
                    <a:pt x="30" y="282"/>
                  </a:lnTo>
                  <a:lnTo>
                    <a:pt x="48" y="282"/>
                  </a:lnTo>
                  <a:lnTo>
                    <a:pt x="48" y="288"/>
                  </a:lnTo>
                  <a:lnTo>
                    <a:pt x="42" y="288"/>
                  </a:lnTo>
                  <a:lnTo>
                    <a:pt x="36" y="294"/>
                  </a:lnTo>
                  <a:lnTo>
                    <a:pt x="30" y="294"/>
                  </a:lnTo>
                  <a:lnTo>
                    <a:pt x="36" y="300"/>
                  </a:lnTo>
                  <a:lnTo>
                    <a:pt x="60" y="300"/>
                  </a:lnTo>
                  <a:lnTo>
                    <a:pt x="96" y="288"/>
                  </a:lnTo>
                  <a:lnTo>
                    <a:pt x="108" y="282"/>
                  </a:lnTo>
                  <a:lnTo>
                    <a:pt x="120" y="270"/>
                  </a:lnTo>
                  <a:lnTo>
                    <a:pt x="120" y="264"/>
                  </a:lnTo>
                  <a:lnTo>
                    <a:pt x="132" y="270"/>
                  </a:lnTo>
                  <a:lnTo>
                    <a:pt x="138" y="270"/>
                  </a:lnTo>
                  <a:lnTo>
                    <a:pt x="150" y="264"/>
                  </a:lnTo>
                  <a:lnTo>
                    <a:pt x="162" y="252"/>
                  </a:lnTo>
                  <a:lnTo>
                    <a:pt x="180" y="246"/>
                  </a:lnTo>
                  <a:lnTo>
                    <a:pt x="204" y="246"/>
                  </a:lnTo>
                  <a:lnTo>
                    <a:pt x="210" y="240"/>
                  </a:lnTo>
                  <a:lnTo>
                    <a:pt x="252" y="240"/>
                  </a:lnTo>
                  <a:lnTo>
                    <a:pt x="246" y="222"/>
                  </a:lnTo>
                  <a:lnTo>
                    <a:pt x="264" y="222"/>
                  </a:lnTo>
                  <a:lnTo>
                    <a:pt x="264" y="198"/>
                  </a:lnTo>
                  <a:lnTo>
                    <a:pt x="270" y="192"/>
                  </a:lnTo>
                  <a:lnTo>
                    <a:pt x="270" y="180"/>
                  </a:lnTo>
                  <a:lnTo>
                    <a:pt x="276" y="168"/>
                  </a:lnTo>
                  <a:lnTo>
                    <a:pt x="276" y="156"/>
                  </a:lnTo>
                  <a:close/>
                </a:path>
              </a:pathLst>
            </a:custGeom>
            <a:solidFill>
              <a:srgbClr val="6BBA56"/>
            </a:solidFill>
            <a:ln w="635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56" name="Iceland" descr="© INSCALE GmbH, 05.05.2010&#10;http://www.presentationload.com/">
              <a:extLst>
                <a:ext uri="{FF2B5EF4-FFF2-40B4-BE49-F238E27FC236}">
                  <a16:creationId xmlns:a16="http://schemas.microsoft.com/office/drawing/2014/main" id="{235D67AC-C813-4B8A-9B2D-5BC6E9FC345B}"/>
                </a:ext>
              </a:extLst>
            </p:cNvPr>
            <p:cNvSpPr>
              <a:spLocks/>
            </p:cNvSpPr>
            <p:nvPr/>
          </p:nvSpPr>
          <p:spPr bwMode="gray">
            <a:xfrm>
              <a:off x="5046257" y="2165627"/>
              <a:ext cx="254105" cy="98466"/>
            </a:xfrm>
            <a:custGeom>
              <a:avLst/>
              <a:gdLst>
                <a:gd name="T0" fmla="*/ 2147483647 w 570"/>
                <a:gd name="T1" fmla="*/ 2147483647 h 222"/>
                <a:gd name="T2" fmla="*/ 2147483647 w 570"/>
                <a:gd name="T3" fmla="*/ 2147483647 h 222"/>
                <a:gd name="T4" fmla="*/ 2147483647 w 570"/>
                <a:gd name="T5" fmla="*/ 2147483647 h 222"/>
                <a:gd name="T6" fmla="*/ 2147483647 w 570"/>
                <a:gd name="T7" fmla="*/ 2147483647 h 222"/>
                <a:gd name="T8" fmla="*/ 2147483647 w 570"/>
                <a:gd name="T9" fmla="*/ 2147483647 h 222"/>
                <a:gd name="T10" fmla="*/ 2147483647 w 570"/>
                <a:gd name="T11" fmla="*/ 2147483647 h 222"/>
                <a:gd name="T12" fmla="*/ 2147483647 w 570"/>
                <a:gd name="T13" fmla="*/ 2147483647 h 222"/>
                <a:gd name="T14" fmla="*/ 2147483647 w 570"/>
                <a:gd name="T15" fmla="*/ 2147483647 h 222"/>
                <a:gd name="T16" fmla="*/ 2147483647 w 570"/>
                <a:gd name="T17" fmla="*/ 2147483647 h 222"/>
                <a:gd name="T18" fmla="*/ 2147483647 w 570"/>
                <a:gd name="T19" fmla="*/ 2147483647 h 222"/>
                <a:gd name="T20" fmla="*/ 2147483647 w 570"/>
                <a:gd name="T21" fmla="*/ 2147483647 h 222"/>
                <a:gd name="T22" fmla="*/ 2147483647 w 570"/>
                <a:gd name="T23" fmla="*/ 2147483647 h 222"/>
                <a:gd name="T24" fmla="*/ 2147483647 w 570"/>
                <a:gd name="T25" fmla="*/ 2147483647 h 222"/>
                <a:gd name="T26" fmla="*/ 2147483647 w 570"/>
                <a:gd name="T27" fmla="*/ 2147483647 h 222"/>
                <a:gd name="T28" fmla="*/ 2147483647 w 570"/>
                <a:gd name="T29" fmla="*/ 2147483647 h 222"/>
                <a:gd name="T30" fmla="*/ 2147483647 w 570"/>
                <a:gd name="T31" fmla="*/ 2147483647 h 222"/>
                <a:gd name="T32" fmla="*/ 2147483647 w 570"/>
                <a:gd name="T33" fmla="*/ 2147483647 h 222"/>
                <a:gd name="T34" fmla="*/ 2147483647 w 570"/>
                <a:gd name="T35" fmla="*/ 2147483647 h 222"/>
                <a:gd name="T36" fmla="*/ 2147483647 w 570"/>
                <a:gd name="T37" fmla="*/ 2147483647 h 222"/>
                <a:gd name="T38" fmla="*/ 2147483647 w 570"/>
                <a:gd name="T39" fmla="*/ 2147483647 h 222"/>
                <a:gd name="T40" fmla="*/ 2147483647 w 570"/>
                <a:gd name="T41" fmla="*/ 2147483647 h 222"/>
                <a:gd name="T42" fmla="*/ 2147483647 w 570"/>
                <a:gd name="T43" fmla="*/ 2147483647 h 222"/>
                <a:gd name="T44" fmla="*/ 2147483647 w 570"/>
                <a:gd name="T45" fmla="*/ 2147483647 h 222"/>
                <a:gd name="T46" fmla="*/ 2147483647 w 570"/>
                <a:gd name="T47" fmla="*/ 2147483647 h 222"/>
                <a:gd name="T48" fmla="*/ 2147483647 w 570"/>
                <a:gd name="T49" fmla="*/ 2147483647 h 222"/>
                <a:gd name="T50" fmla="*/ 2147483647 w 570"/>
                <a:gd name="T51" fmla="*/ 2147483647 h 222"/>
                <a:gd name="T52" fmla="*/ 2147483647 w 570"/>
                <a:gd name="T53" fmla="*/ 2147483647 h 222"/>
                <a:gd name="T54" fmla="*/ 2147483647 w 570"/>
                <a:gd name="T55" fmla="*/ 2147483647 h 222"/>
                <a:gd name="T56" fmla="*/ 2147483647 w 570"/>
                <a:gd name="T57" fmla="*/ 2147483647 h 222"/>
                <a:gd name="T58" fmla="*/ 2147483647 w 570"/>
                <a:gd name="T59" fmla="*/ 2147483647 h 222"/>
                <a:gd name="T60" fmla="*/ 2147483647 w 570"/>
                <a:gd name="T61" fmla="*/ 2147483647 h 222"/>
                <a:gd name="T62" fmla="*/ 2147483647 w 570"/>
                <a:gd name="T63" fmla="*/ 2147483647 h 222"/>
                <a:gd name="T64" fmla="*/ 2147483647 w 570"/>
                <a:gd name="T65" fmla="*/ 2147483647 h 222"/>
                <a:gd name="T66" fmla="*/ 0 w 570"/>
                <a:gd name="T67" fmla="*/ 2147483647 h 222"/>
                <a:gd name="T68" fmla="*/ 2147483647 w 570"/>
                <a:gd name="T69" fmla="*/ 2147483647 h 222"/>
                <a:gd name="T70" fmla="*/ 2147483647 w 570"/>
                <a:gd name="T71" fmla="*/ 2147483647 h 222"/>
                <a:gd name="T72" fmla="*/ 2147483647 w 570"/>
                <a:gd name="T73" fmla="*/ 2147483647 h 222"/>
                <a:gd name="T74" fmla="*/ 2147483647 w 570"/>
                <a:gd name="T75" fmla="*/ 2147483647 h 222"/>
                <a:gd name="T76" fmla="*/ 2147483647 w 570"/>
                <a:gd name="T77" fmla="*/ 2147483647 h 222"/>
                <a:gd name="T78" fmla="*/ 2147483647 w 570"/>
                <a:gd name="T79" fmla="*/ 2147483647 h 222"/>
                <a:gd name="T80" fmla="*/ 2147483647 w 570"/>
                <a:gd name="T81" fmla="*/ 2147483647 h 222"/>
                <a:gd name="T82" fmla="*/ 2147483647 w 570"/>
                <a:gd name="T83" fmla="*/ 2147483647 h 222"/>
                <a:gd name="T84" fmla="*/ 2147483647 w 570"/>
                <a:gd name="T85" fmla="*/ 2147483647 h 222"/>
                <a:gd name="T86" fmla="*/ 2147483647 w 570"/>
                <a:gd name="T87" fmla="*/ 2147483647 h 222"/>
                <a:gd name="T88" fmla="*/ 2147483647 w 570"/>
                <a:gd name="T89" fmla="*/ 2147483647 h 222"/>
                <a:gd name="T90" fmla="*/ 2147483647 w 570"/>
                <a:gd name="T91" fmla="*/ 2147483647 h 222"/>
                <a:gd name="T92" fmla="*/ 2147483647 w 570"/>
                <a:gd name="T93" fmla="*/ 2147483647 h 222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570"/>
                <a:gd name="T142" fmla="*/ 0 h 222"/>
                <a:gd name="T143" fmla="*/ 570 w 570"/>
                <a:gd name="T144" fmla="*/ 222 h 222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570" h="222">
                  <a:moveTo>
                    <a:pt x="252" y="222"/>
                  </a:moveTo>
                  <a:lnTo>
                    <a:pt x="270" y="216"/>
                  </a:lnTo>
                  <a:lnTo>
                    <a:pt x="306" y="216"/>
                  </a:lnTo>
                  <a:lnTo>
                    <a:pt x="312" y="204"/>
                  </a:lnTo>
                  <a:lnTo>
                    <a:pt x="312" y="192"/>
                  </a:lnTo>
                  <a:lnTo>
                    <a:pt x="324" y="198"/>
                  </a:lnTo>
                  <a:lnTo>
                    <a:pt x="330" y="198"/>
                  </a:lnTo>
                  <a:lnTo>
                    <a:pt x="342" y="204"/>
                  </a:lnTo>
                  <a:lnTo>
                    <a:pt x="348" y="204"/>
                  </a:lnTo>
                  <a:lnTo>
                    <a:pt x="360" y="192"/>
                  </a:lnTo>
                  <a:lnTo>
                    <a:pt x="360" y="186"/>
                  </a:lnTo>
                  <a:lnTo>
                    <a:pt x="372" y="186"/>
                  </a:lnTo>
                  <a:lnTo>
                    <a:pt x="378" y="192"/>
                  </a:lnTo>
                  <a:lnTo>
                    <a:pt x="390" y="192"/>
                  </a:lnTo>
                  <a:lnTo>
                    <a:pt x="414" y="180"/>
                  </a:lnTo>
                  <a:lnTo>
                    <a:pt x="432" y="168"/>
                  </a:lnTo>
                  <a:lnTo>
                    <a:pt x="456" y="156"/>
                  </a:lnTo>
                  <a:lnTo>
                    <a:pt x="474" y="156"/>
                  </a:lnTo>
                  <a:lnTo>
                    <a:pt x="480" y="162"/>
                  </a:lnTo>
                  <a:lnTo>
                    <a:pt x="492" y="162"/>
                  </a:lnTo>
                  <a:lnTo>
                    <a:pt x="504" y="156"/>
                  </a:lnTo>
                  <a:lnTo>
                    <a:pt x="510" y="144"/>
                  </a:lnTo>
                  <a:lnTo>
                    <a:pt x="510" y="138"/>
                  </a:lnTo>
                  <a:lnTo>
                    <a:pt x="516" y="126"/>
                  </a:lnTo>
                  <a:lnTo>
                    <a:pt x="528" y="126"/>
                  </a:lnTo>
                  <a:lnTo>
                    <a:pt x="552" y="114"/>
                  </a:lnTo>
                  <a:lnTo>
                    <a:pt x="564" y="102"/>
                  </a:lnTo>
                  <a:lnTo>
                    <a:pt x="570" y="102"/>
                  </a:lnTo>
                  <a:lnTo>
                    <a:pt x="552" y="102"/>
                  </a:lnTo>
                  <a:lnTo>
                    <a:pt x="570" y="84"/>
                  </a:lnTo>
                  <a:lnTo>
                    <a:pt x="570" y="78"/>
                  </a:lnTo>
                  <a:lnTo>
                    <a:pt x="564" y="72"/>
                  </a:lnTo>
                  <a:lnTo>
                    <a:pt x="552" y="66"/>
                  </a:lnTo>
                  <a:lnTo>
                    <a:pt x="540" y="66"/>
                  </a:lnTo>
                  <a:lnTo>
                    <a:pt x="534" y="72"/>
                  </a:lnTo>
                  <a:lnTo>
                    <a:pt x="528" y="72"/>
                  </a:lnTo>
                  <a:lnTo>
                    <a:pt x="534" y="60"/>
                  </a:lnTo>
                  <a:lnTo>
                    <a:pt x="504" y="60"/>
                  </a:lnTo>
                  <a:lnTo>
                    <a:pt x="522" y="36"/>
                  </a:lnTo>
                  <a:lnTo>
                    <a:pt x="504" y="36"/>
                  </a:lnTo>
                  <a:lnTo>
                    <a:pt x="510" y="18"/>
                  </a:lnTo>
                  <a:lnTo>
                    <a:pt x="480" y="24"/>
                  </a:lnTo>
                  <a:lnTo>
                    <a:pt x="474" y="18"/>
                  </a:lnTo>
                  <a:lnTo>
                    <a:pt x="462" y="12"/>
                  </a:lnTo>
                  <a:lnTo>
                    <a:pt x="456" y="6"/>
                  </a:lnTo>
                  <a:lnTo>
                    <a:pt x="444" y="0"/>
                  </a:lnTo>
                  <a:lnTo>
                    <a:pt x="432" y="0"/>
                  </a:lnTo>
                  <a:lnTo>
                    <a:pt x="432" y="24"/>
                  </a:lnTo>
                  <a:lnTo>
                    <a:pt x="414" y="30"/>
                  </a:lnTo>
                  <a:lnTo>
                    <a:pt x="408" y="30"/>
                  </a:lnTo>
                  <a:lnTo>
                    <a:pt x="402" y="24"/>
                  </a:lnTo>
                  <a:lnTo>
                    <a:pt x="378" y="24"/>
                  </a:lnTo>
                  <a:lnTo>
                    <a:pt x="372" y="30"/>
                  </a:lnTo>
                  <a:lnTo>
                    <a:pt x="366" y="42"/>
                  </a:lnTo>
                  <a:lnTo>
                    <a:pt x="360" y="36"/>
                  </a:lnTo>
                  <a:lnTo>
                    <a:pt x="348" y="30"/>
                  </a:lnTo>
                  <a:lnTo>
                    <a:pt x="342" y="24"/>
                  </a:lnTo>
                  <a:lnTo>
                    <a:pt x="336" y="24"/>
                  </a:lnTo>
                  <a:lnTo>
                    <a:pt x="330" y="30"/>
                  </a:lnTo>
                  <a:lnTo>
                    <a:pt x="330" y="60"/>
                  </a:lnTo>
                  <a:lnTo>
                    <a:pt x="324" y="48"/>
                  </a:lnTo>
                  <a:lnTo>
                    <a:pt x="318" y="42"/>
                  </a:lnTo>
                  <a:lnTo>
                    <a:pt x="306" y="36"/>
                  </a:lnTo>
                  <a:lnTo>
                    <a:pt x="300" y="24"/>
                  </a:lnTo>
                  <a:lnTo>
                    <a:pt x="288" y="24"/>
                  </a:lnTo>
                  <a:lnTo>
                    <a:pt x="288" y="30"/>
                  </a:lnTo>
                  <a:lnTo>
                    <a:pt x="270" y="30"/>
                  </a:lnTo>
                  <a:lnTo>
                    <a:pt x="264" y="36"/>
                  </a:lnTo>
                  <a:lnTo>
                    <a:pt x="264" y="54"/>
                  </a:lnTo>
                  <a:lnTo>
                    <a:pt x="252" y="54"/>
                  </a:lnTo>
                  <a:lnTo>
                    <a:pt x="240" y="42"/>
                  </a:lnTo>
                  <a:lnTo>
                    <a:pt x="228" y="36"/>
                  </a:lnTo>
                  <a:lnTo>
                    <a:pt x="222" y="30"/>
                  </a:lnTo>
                  <a:lnTo>
                    <a:pt x="216" y="30"/>
                  </a:lnTo>
                  <a:lnTo>
                    <a:pt x="216" y="48"/>
                  </a:lnTo>
                  <a:lnTo>
                    <a:pt x="210" y="60"/>
                  </a:lnTo>
                  <a:lnTo>
                    <a:pt x="210" y="72"/>
                  </a:lnTo>
                  <a:lnTo>
                    <a:pt x="204" y="72"/>
                  </a:lnTo>
                  <a:lnTo>
                    <a:pt x="192" y="60"/>
                  </a:lnTo>
                  <a:lnTo>
                    <a:pt x="186" y="60"/>
                  </a:lnTo>
                  <a:lnTo>
                    <a:pt x="162" y="84"/>
                  </a:lnTo>
                  <a:lnTo>
                    <a:pt x="162" y="90"/>
                  </a:lnTo>
                  <a:lnTo>
                    <a:pt x="156" y="84"/>
                  </a:lnTo>
                  <a:lnTo>
                    <a:pt x="144" y="60"/>
                  </a:lnTo>
                  <a:lnTo>
                    <a:pt x="162" y="42"/>
                  </a:lnTo>
                  <a:lnTo>
                    <a:pt x="162" y="36"/>
                  </a:lnTo>
                  <a:lnTo>
                    <a:pt x="156" y="30"/>
                  </a:lnTo>
                  <a:lnTo>
                    <a:pt x="108" y="6"/>
                  </a:lnTo>
                  <a:lnTo>
                    <a:pt x="96" y="6"/>
                  </a:lnTo>
                  <a:lnTo>
                    <a:pt x="96" y="36"/>
                  </a:lnTo>
                  <a:lnTo>
                    <a:pt x="90" y="36"/>
                  </a:lnTo>
                  <a:lnTo>
                    <a:pt x="84" y="30"/>
                  </a:lnTo>
                  <a:lnTo>
                    <a:pt x="78" y="30"/>
                  </a:lnTo>
                  <a:lnTo>
                    <a:pt x="66" y="24"/>
                  </a:lnTo>
                  <a:lnTo>
                    <a:pt x="54" y="24"/>
                  </a:lnTo>
                  <a:lnTo>
                    <a:pt x="42" y="30"/>
                  </a:lnTo>
                  <a:lnTo>
                    <a:pt x="30" y="42"/>
                  </a:lnTo>
                  <a:lnTo>
                    <a:pt x="48" y="54"/>
                  </a:lnTo>
                  <a:lnTo>
                    <a:pt x="30" y="54"/>
                  </a:lnTo>
                  <a:lnTo>
                    <a:pt x="18" y="60"/>
                  </a:lnTo>
                  <a:lnTo>
                    <a:pt x="12" y="66"/>
                  </a:lnTo>
                  <a:lnTo>
                    <a:pt x="0" y="66"/>
                  </a:lnTo>
                  <a:lnTo>
                    <a:pt x="6" y="72"/>
                  </a:lnTo>
                  <a:lnTo>
                    <a:pt x="18" y="78"/>
                  </a:lnTo>
                  <a:lnTo>
                    <a:pt x="30" y="78"/>
                  </a:lnTo>
                  <a:lnTo>
                    <a:pt x="54" y="66"/>
                  </a:lnTo>
                  <a:lnTo>
                    <a:pt x="66" y="66"/>
                  </a:lnTo>
                  <a:lnTo>
                    <a:pt x="72" y="60"/>
                  </a:lnTo>
                  <a:lnTo>
                    <a:pt x="78" y="60"/>
                  </a:lnTo>
                  <a:lnTo>
                    <a:pt x="126" y="72"/>
                  </a:lnTo>
                  <a:lnTo>
                    <a:pt x="90" y="90"/>
                  </a:lnTo>
                  <a:lnTo>
                    <a:pt x="102" y="90"/>
                  </a:lnTo>
                  <a:lnTo>
                    <a:pt x="108" y="96"/>
                  </a:lnTo>
                  <a:lnTo>
                    <a:pt x="114" y="96"/>
                  </a:lnTo>
                  <a:lnTo>
                    <a:pt x="120" y="102"/>
                  </a:lnTo>
                  <a:lnTo>
                    <a:pt x="114" y="102"/>
                  </a:lnTo>
                  <a:lnTo>
                    <a:pt x="108" y="108"/>
                  </a:lnTo>
                  <a:lnTo>
                    <a:pt x="6" y="108"/>
                  </a:lnTo>
                  <a:lnTo>
                    <a:pt x="0" y="114"/>
                  </a:lnTo>
                  <a:lnTo>
                    <a:pt x="12" y="120"/>
                  </a:lnTo>
                  <a:lnTo>
                    <a:pt x="60" y="120"/>
                  </a:lnTo>
                  <a:lnTo>
                    <a:pt x="84" y="132"/>
                  </a:lnTo>
                  <a:lnTo>
                    <a:pt x="90" y="138"/>
                  </a:lnTo>
                  <a:lnTo>
                    <a:pt x="126" y="132"/>
                  </a:lnTo>
                  <a:lnTo>
                    <a:pt x="108" y="150"/>
                  </a:lnTo>
                  <a:lnTo>
                    <a:pt x="120" y="156"/>
                  </a:lnTo>
                  <a:lnTo>
                    <a:pt x="114" y="162"/>
                  </a:lnTo>
                  <a:lnTo>
                    <a:pt x="114" y="168"/>
                  </a:lnTo>
                  <a:lnTo>
                    <a:pt x="108" y="174"/>
                  </a:lnTo>
                  <a:lnTo>
                    <a:pt x="90" y="174"/>
                  </a:lnTo>
                  <a:lnTo>
                    <a:pt x="78" y="180"/>
                  </a:lnTo>
                  <a:lnTo>
                    <a:pt x="54" y="180"/>
                  </a:lnTo>
                  <a:lnTo>
                    <a:pt x="54" y="186"/>
                  </a:lnTo>
                  <a:lnTo>
                    <a:pt x="66" y="192"/>
                  </a:lnTo>
                  <a:lnTo>
                    <a:pt x="120" y="192"/>
                  </a:lnTo>
                  <a:lnTo>
                    <a:pt x="132" y="186"/>
                  </a:lnTo>
                  <a:lnTo>
                    <a:pt x="138" y="180"/>
                  </a:lnTo>
                  <a:lnTo>
                    <a:pt x="168" y="198"/>
                  </a:lnTo>
                  <a:lnTo>
                    <a:pt x="180" y="186"/>
                  </a:lnTo>
                  <a:lnTo>
                    <a:pt x="180" y="198"/>
                  </a:lnTo>
                  <a:lnTo>
                    <a:pt x="228" y="222"/>
                  </a:lnTo>
                  <a:lnTo>
                    <a:pt x="252" y="222"/>
                  </a:lnTo>
                  <a:close/>
                </a:path>
              </a:pathLst>
            </a:custGeom>
            <a:solidFill>
              <a:srgbClr val="6BBA56"/>
            </a:solidFill>
            <a:ln w="0">
              <a:solidFill>
                <a:srgbClr val="B4D2AC">
                  <a:lumMod val="60000"/>
                  <a:lumOff val="4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57" name="Finland" descr="© INSCALE GmbH, 05.05.2010&#10;http://www.presentationload.com/">
              <a:extLst>
                <a:ext uri="{FF2B5EF4-FFF2-40B4-BE49-F238E27FC236}">
                  <a16:creationId xmlns:a16="http://schemas.microsoft.com/office/drawing/2014/main" id="{4B9B3E22-8A93-4775-8F4B-1011B88DC664}"/>
                </a:ext>
              </a:extLst>
            </p:cNvPr>
            <p:cNvSpPr>
              <a:spLocks/>
            </p:cNvSpPr>
            <p:nvPr/>
          </p:nvSpPr>
          <p:spPr bwMode="gray">
            <a:xfrm>
              <a:off x="6110322" y="2057632"/>
              <a:ext cx="279515" cy="322397"/>
            </a:xfrm>
            <a:custGeom>
              <a:avLst/>
              <a:gdLst>
                <a:gd name="T0" fmla="*/ 2147483647 w 630"/>
                <a:gd name="T1" fmla="*/ 2147483647 h 714"/>
                <a:gd name="T2" fmla="*/ 2147483647 w 630"/>
                <a:gd name="T3" fmla="*/ 2147483647 h 714"/>
                <a:gd name="T4" fmla="*/ 2147483647 w 630"/>
                <a:gd name="T5" fmla="*/ 2147483647 h 714"/>
                <a:gd name="T6" fmla="*/ 2147483647 w 630"/>
                <a:gd name="T7" fmla="*/ 2147483647 h 714"/>
                <a:gd name="T8" fmla="*/ 2147483647 w 630"/>
                <a:gd name="T9" fmla="*/ 2147483647 h 714"/>
                <a:gd name="T10" fmla="*/ 2147483647 w 630"/>
                <a:gd name="T11" fmla="*/ 2147483647 h 714"/>
                <a:gd name="T12" fmla="*/ 2147483647 w 630"/>
                <a:gd name="T13" fmla="*/ 2147483647 h 714"/>
                <a:gd name="T14" fmla="*/ 2147483647 w 630"/>
                <a:gd name="T15" fmla="*/ 2147483647 h 714"/>
                <a:gd name="T16" fmla="*/ 2147483647 w 630"/>
                <a:gd name="T17" fmla="*/ 2147483647 h 714"/>
                <a:gd name="T18" fmla="*/ 2147483647 w 630"/>
                <a:gd name="T19" fmla="*/ 2147483647 h 714"/>
                <a:gd name="T20" fmla="*/ 2147483647 w 630"/>
                <a:gd name="T21" fmla="*/ 2147483647 h 714"/>
                <a:gd name="T22" fmla="*/ 2147483647 w 630"/>
                <a:gd name="T23" fmla="*/ 2147483647 h 714"/>
                <a:gd name="T24" fmla="*/ 2147483647 w 630"/>
                <a:gd name="T25" fmla="*/ 2147483647 h 714"/>
                <a:gd name="T26" fmla="*/ 2147483647 w 630"/>
                <a:gd name="T27" fmla="*/ 2147483647 h 714"/>
                <a:gd name="T28" fmla="*/ 2147483647 w 630"/>
                <a:gd name="T29" fmla="*/ 2147483647 h 714"/>
                <a:gd name="T30" fmla="*/ 2147483647 w 630"/>
                <a:gd name="T31" fmla="*/ 2147483647 h 714"/>
                <a:gd name="T32" fmla="*/ 2147483647 w 630"/>
                <a:gd name="T33" fmla="*/ 2147483647 h 714"/>
                <a:gd name="T34" fmla="*/ 2147483647 w 630"/>
                <a:gd name="T35" fmla="*/ 2147483647 h 714"/>
                <a:gd name="T36" fmla="*/ 2147483647 w 630"/>
                <a:gd name="T37" fmla="*/ 2147483647 h 714"/>
                <a:gd name="T38" fmla="*/ 2147483647 w 630"/>
                <a:gd name="T39" fmla="*/ 2147483647 h 714"/>
                <a:gd name="T40" fmla="*/ 2147483647 w 630"/>
                <a:gd name="T41" fmla="*/ 2147483647 h 714"/>
                <a:gd name="T42" fmla="*/ 2147483647 w 630"/>
                <a:gd name="T43" fmla="*/ 2147483647 h 714"/>
                <a:gd name="T44" fmla="*/ 2147483647 w 630"/>
                <a:gd name="T45" fmla="*/ 2147483647 h 714"/>
                <a:gd name="T46" fmla="*/ 2147483647 w 630"/>
                <a:gd name="T47" fmla="*/ 2147483647 h 714"/>
                <a:gd name="T48" fmla="*/ 2147483647 w 630"/>
                <a:gd name="T49" fmla="*/ 2147483647 h 714"/>
                <a:gd name="T50" fmla="*/ 2147483647 w 630"/>
                <a:gd name="T51" fmla="*/ 2147483647 h 714"/>
                <a:gd name="T52" fmla="*/ 2147483647 w 630"/>
                <a:gd name="T53" fmla="*/ 2147483647 h 714"/>
                <a:gd name="T54" fmla="*/ 2147483647 w 630"/>
                <a:gd name="T55" fmla="*/ 2147483647 h 714"/>
                <a:gd name="T56" fmla="*/ 2147483647 w 630"/>
                <a:gd name="T57" fmla="*/ 2147483647 h 714"/>
                <a:gd name="T58" fmla="*/ 2147483647 w 630"/>
                <a:gd name="T59" fmla="*/ 2147483647 h 714"/>
                <a:gd name="T60" fmla="*/ 2147483647 w 630"/>
                <a:gd name="T61" fmla="*/ 2147483647 h 714"/>
                <a:gd name="T62" fmla="*/ 2147483647 w 630"/>
                <a:gd name="T63" fmla="*/ 2147483647 h 714"/>
                <a:gd name="T64" fmla="*/ 2147483647 w 630"/>
                <a:gd name="T65" fmla="*/ 2147483647 h 714"/>
                <a:gd name="T66" fmla="*/ 2147483647 w 630"/>
                <a:gd name="T67" fmla="*/ 2147483647 h 714"/>
                <a:gd name="T68" fmla="*/ 2147483647 w 630"/>
                <a:gd name="T69" fmla="*/ 2147483647 h 714"/>
                <a:gd name="T70" fmla="*/ 2147483647 w 630"/>
                <a:gd name="T71" fmla="*/ 2147483647 h 714"/>
                <a:gd name="T72" fmla="*/ 2147483647 w 630"/>
                <a:gd name="T73" fmla="*/ 2147483647 h 714"/>
                <a:gd name="T74" fmla="*/ 2147483647 w 630"/>
                <a:gd name="T75" fmla="*/ 2147483647 h 714"/>
                <a:gd name="T76" fmla="*/ 2147483647 w 630"/>
                <a:gd name="T77" fmla="*/ 2147483647 h 714"/>
                <a:gd name="T78" fmla="*/ 2147483647 w 630"/>
                <a:gd name="T79" fmla="*/ 2147483647 h 714"/>
                <a:gd name="T80" fmla="*/ 2147483647 w 630"/>
                <a:gd name="T81" fmla="*/ 2147483647 h 714"/>
                <a:gd name="T82" fmla="*/ 2147483647 w 630"/>
                <a:gd name="T83" fmla="*/ 2147483647 h 714"/>
                <a:gd name="T84" fmla="*/ 2147483647 w 630"/>
                <a:gd name="T85" fmla="*/ 2147483647 h 714"/>
                <a:gd name="T86" fmla="*/ 2147483647 w 630"/>
                <a:gd name="T87" fmla="*/ 2147483647 h 714"/>
                <a:gd name="T88" fmla="*/ 2147483647 w 630"/>
                <a:gd name="T89" fmla="*/ 2147483647 h 714"/>
                <a:gd name="T90" fmla="*/ 2147483647 w 630"/>
                <a:gd name="T91" fmla="*/ 2147483647 h 714"/>
                <a:gd name="T92" fmla="*/ 2147483647 w 630"/>
                <a:gd name="T93" fmla="*/ 2147483647 h 714"/>
                <a:gd name="T94" fmla="*/ 2147483647 w 630"/>
                <a:gd name="T95" fmla="*/ 2147483647 h 714"/>
                <a:gd name="T96" fmla="*/ 2147483647 w 630"/>
                <a:gd name="T97" fmla="*/ 2147483647 h 714"/>
                <a:gd name="T98" fmla="*/ 2147483647 w 630"/>
                <a:gd name="T99" fmla="*/ 2147483647 h 714"/>
                <a:gd name="T100" fmla="*/ 2147483647 w 630"/>
                <a:gd name="T101" fmla="*/ 2147483647 h 714"/>
                <a:gd name="T102" fmla="*/ 2147483647 w 630"/>
                <a:gd name="T103" fmla="*/ 2147483647 h 714"/>
                <a:gd name="T104" fmla="*/ 2147483647 w 630"/>
                <a:gd name="T105" fmla="*/ 2147483647 h 714"/>
                <a:gd name="T106" fmla="*/ 2147483647 w 630"/>
                <a:gd name="T107" fmla="*/ 0 h 714"/>
                <a:gd name="T108" fmla="*/ 2147483647 w 630"/>
                <a:gd name="T109" fmla="*/ 2147483647 h 714"/>
                <a:gd name="T110" fmla="*/ 2147483647 w 630"/>
                <a:gd name="T111" fmla="*/ 2147483647 h 714"/>
                <a:gd name="T112" fmla="*/ 2147483647 w 630"/>
                <a:gd name="T113" fmla="*/ 2147483647 h 714"/>
                <a:gd name="T114" fmla="*/ 2147483647 w 630"/>
                <a:gd name="T115" fmla="*/ 2147483647 h 714"/>
                <a:gd name="T116" fmla="*/ 2147483647 w 630"/>
                <a:gd name="T117" fmla="*/ 2147483647 h 71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630"/>
                <a:gd name="T178" fmla="*/ 0 h 714"/>
                <a:gd name="T179" fmla="*/ 630 w 630"/>
                <a:gd name="T180" fmla="*/ 714 h 71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630" h="714">
                  <a:moveTo>
                    <a:pt x="162" y="84"/>
                  </a:moveTo>
                  <a:lnTo>
                    <a:pt x="156" y="90"/>
                  </a:lnTo>
                  <a:lnTo>
                    <a:pt x="144" y="96"/>
                  </a:lnTo>
                  <a:lnTo>
                    <a:pt x="132" y="96"/>
                  </a:lnTo>
                  <a:lnTo>
                    <a:pt x="126" y="90"/>
                  </a:lnTo>
                  <a:lnTo>
                    <a:pt x="108" y="90"/>
                  </a:lnTo>
                  <a:lnTo>
                    <a:pt x="96" y="84"/>
                  </a:lnTo>
                  <a:lnTo>
                    <a:pt x="84" y="84"/>
                  </a:lnTo>
                  <a:lnTo>
                    <a:pt x="72" y="72"/>
                  </a:lnTo>
                  <a:lnTo>
                    <a:pt x="60" y="66"/>
                  </a:lnTo>
                  <a:lnTo>
                    <a:pt x="54" y="54"/>
                  </a:lnTo>
                  <a:lnTo>
                    <a:pt x="48" y="48"/>
                  </a:lnTo>
                  <a:lnTo>
                    <a:pt x="30" y="48"/>
                  </a:lnTo>
                  <a:lnTo>
                    <a:pt x="24" y="54"/>
                  </a:lnTo>
                  <a:lnTo>
                    <a:pt x="24" y="66"/>
                  </a:lnTo>
                  <a:lnTo>
                    <a:pt x="6" y="60"/>
                  </a:lnTo>
                  <a:lnTo>
                    <a:pt x="0" y="66"/>
                  </a:lnTo>
                  <a:lnTo>
                    <a:pt x="6" y="72"/>
                  </a:lnTo>
                  <a:lnTo>
                    <a:pt x="18" y="78"/>
                  </a:lnTo>
                  <a:lnTo>
                    <a:pt x="24" y="84"/>
                  </a:lnTo>
                  <a:lnTo>
                    <a:pt x="36" y="90"/>
                  </a:lnTo>
                  <a:lnTo>
                    <a:pt x="48" y="90"/>
                  </a:lnTo>
                  <a:lnTo>
                    <a:pt x="54" y="96"/>
                  </a:lnTo>
                  <a:lnTo>
                    <a:pt x="60" y="96"/>
                  </a:lnTo>
                  <a:lnTo>
                    <a:pt x="72" y="108"/>
                  </a:lnTo>
                  <a:lnTo>
                    <a:pt x="108" y="108"/>
                  </a:lnTo>
                  <a:lnTo>
                    <a:pt x="138" y="126"/>
                  </a:lnTo>
                  <a:lnTo>
                    <a:pt x="150" y="126"/>
                  </a:lnTo>
                  <a:lnTo>
                    <a:pt x="156" y="132"/>
                  </a:lnTo>
                  <a:lnTo>
                    <a:pt x="162" y="132"/>
                  </a:lnTo>
                  <a:lnTo>
                    <a:pt x="162" y="156"/>
                  </a:lnTo>
                  <a:lnTo>
                    <a:pt x="156" y="162"/>
                  </a:lnTo>
                  <a:lnTo>
                    <a:pt x="156" y="168"/>
                  </a:lnTo>
                  <a:lnTo>
                    <a:pt x="168" y="174"/>
                  </a:lnTo>
                  <a:lnTo>
                    <a:pt x="162" y="198"/>
                  </a:lnTo>
                  <a:lnTo>
                    <a:pt x="186" y="210"/>
                  </a:lnTo>
                  <a:lnTo>
                    <a:pt x="180" y="222"/>
                  </a:lnTo>
                  <a:lnTo>
                    <a:pt x="174" y="228"/>
                  </a:lnTo>
                  <a:lnTo>
                    <a:pt x="168" y="240"/>
                  </a:lnTo>
                  <a:lnTo>
                    <a:pt x="168" y="246"/>
                  </a:lnTo>
                  <a:lnTo>
                    <a:pt x="180" y="258"/>
                  </a:lnTo>
                  <a:lnTo>
                    <a:pt x="192" y="264"/>
                  </a:lnTo>
                  <a:lnTo>
                    <a:pt x="198" y="270"/>
                  </a:lnTo>
                  <a:lnTo>
                    <a:pt x="210" y="306"/>
                  </a:lnTo>
                  <a:lnTo>
                    <a:pt x="222" y="294"/>
                  </a:lnTo>
                  <a:lnTo>
                    <a:pt x="228" y="294"/>
                  </a:lnTo>
                  <a:lnTo>
                    <a:pt x="234" y="300"/>
                  </a:lnTo>
                  <a:lnTo>
                    <a:pt x="246" y="300"/>
                  </a:lnTo>
                  <a:lnTo>
                    <a:pt x="270" y="324"/>
                  </a:lnTo>
                  <a:lnTo>
                    <a:pt x="270" y="336"/>
                  </a:lnTo>
                  <a:lnTo>
                    <a:pt x="276" y="348"/>
                  </a:lnTo>
                  <a:lnTo>
                    <a:pt x="276" y="354"/>
                  </a:lnTo>
                  <a:lnTo>
                    <a:pt x="264" y="348"/>
                  </a:lnTo>
                  <a:lnTo>
                    <a:pt x="246" y="348"/>
                  </a:lnTo>
                  <a:lnTo>
                    <a:pt x="240" y="354"/>
                  </a:lnTo>
                  <a:lnTo>
                    <a:pt x="234" y="366"/>
                  </a:lnTo>
                  <a:lnTo>
                    <a:pt x="228" y="372"/>
                  </a:lnTo>
                  <a:lnTo>
                    <a:pt x="222" y="384"/>
                  </a:lnTo>
                  <a:lnTo>
                    <a:pt x="216" y="390"/>
                  </a:lnTo>
                  <a:lnTo>
                    <a:pt x="180" y="420"/>
                  </a:lnTo>
                  <a:lnTo>
                    <a:pt x="144" y="432"/>
                  </a:lnTo>
                  <a:lnTo>
                    <a:pt x="138" y="438"/>
                  </a:lnTo>
                  <a:lnTo>
                    <a:pt x="126" y="444"/>
                  </a:lnTo>
                  <a:lnTo>
                    <a:pt x="120" y="456"/>
                  </a:lnTo>
                  <a:lnTo>
                    <a:pt x="120" y="462"/>
                  </a:lnTo>
                  <a:lnTo>
                    <a:pt x="108" y="474"/>
                  </a:lnTo>
                  <a:lnTo>
                    <a:pt x="90" y="474"/>
                  </a:lnTo>
                  <a:lnTo>
                    <a:pt x="66" y="504"/>
                  </a:lnTo>
                  <a:lnTo>
                    <a:pt x="66" y="534"/>
                  </a:lnTo>
                  <a:lnTo>
                    <a:pt x="72" y="540"/>
                  </a:lnTo>
                  <a:lnTo>
                    <a:pt x="72" y="570"/>
                  </a:lnTo>
                  <a:lnTo>
                    <a:pt x="96" y="588"/>
                  </a:lnTo>
                  <a:lnTo>
                    <a:pt x="96" y="594"/>
                  </a:lnTo>
                  <a:lnTo>
                    <a:pt x="90" y="600"/>
                  </a:lnTo>
                  <a:lnTo>
                    <a:pt x="90" y="612"/>
                  </a:lnTo>
                  <a:lnTo>
                    <a:pt x="84" y="630"/>
                  </a:lnTo>
                  <a:lnTo>
                    <a:pt x="84" y="648"/>
                  </a:lnTo>
                  <a:lnTo>
                    <a:pt x="90" y="654"/>
                  </a:lnTo>
                  <a:lnTo>
                    <a:pt x="96" y="666"/>
                  </a:lnTo>
                  <a:lnTo>
                    <a:pt x="108" y="678"/>
                  </a:lnTo>
                  <a:lnTo>
                    <a:pt x="132" y="690"/>
                  </a:lnTo>
                  <a:lnTo>
                    <a:pt x="174" y="690"/>
                  </a:lnTo>
                  <a:lnTo>
                    <a:pt x="174" y="696"/>
                  </a:lnTo>
                  <a:lnTo>
                    <a:pt x="168" y="702"/>
                  </a:lnTo>
                  <a:lnTo>
                    <a:pt x="168" y="708"/>
                  </a:lnTo>
                  <a:lnTo>
                    <a:pt x="174" y="714"/>
                  </a:lnTo>
                  <a:lnTo>
                    <a:pt x="240" y="714"/>
                  </a:lnTo>
                  <a:lnTo>
                    <a:pt x="252" y="708"/>
                  </a:lnTo>
                  <a:lnTo>
                    <a:pt x="270" y="708"/>
                  </a:lnTo>
                  <a:lnTo>
                    <a:pt x="300" y="696"/>
                  </a:lnTo>
                  <a:lnTo>
                    <a:pt x="336" y="696"/>
                  </a:lnTo>
                  <a:lnTo>
                    <a:pt x="384" y="672"/>
                  </a:lnTo>
                  <a:lnTo>
                    <a:pt x="462" y="672"/>
                  </a:lnTo>
                  <a:lnTo>
                    <a:pt x="456" y="660"/>
                  </a:lnTo>
                  <a:lnTo>
                    <a:pt x="516" y="630"/>
                  </a:lnTo>
                  <a:lnTo>
                    <a:pt x="576" y="570"/>
                  </a:lnTo>
                  <a:lnTo>
                    <a:pt x="582" y="570"/>
                  </a:lnTo>
                  <a:lnTo>
                    <a:pt x="618" y="534"/>
                  </a:lnTo>
                  <a:lnTo>
                    <a:pt x="624" y="522"/>
                  </a:lnTo>
                  <a:lnTo>
                    <a:pt x="630" y="516"/>
                  </a:lnTo>
                  <a:lnTo>
                    <a:pt x="630" y="504"/>
                  </a:lnTo>
                  <a:lnTo>
                    <a:pt x="624" y="492"/>
                  </a:lnTo>
                  <a:lnTo>
                    <a:pt x="618" y="486"/>
                  </a:lnTo>
                  <a:lnTo>
                    <a:pt x="612" y="474"/>
                  </a:lnTo>
                  <a:lnTo>
                    <a:pt x="540" y="438"/>
                  </a:lnTo>
                  <a:lnTo>
                    <a:pt x="546" y="438"/>
                  </a:lnTo>
                  <a:lnTo>
                    <a:pt x="570" y="414"/>
                  </a:lnTo>
                  <a:lnTo>
                    <a:pt x="570" y="408"/>
                  </a:lnTo>
                  <a:lnTo>
                    <a:pt x="564" y="402"/>
                  </a:lnTo>
                  <a:lnTo>
                    <a:pt x="552" y="396"/>
                  </a:lnTo>
                  <a:lnTo>
                    <a:pt x="528" y="390"/>
                  </a:lnTo>
                  <a:lnTo>
                    <a:pt x="534" y="378"/>
                  </a:lnTo>
                  <a:lnTo>
                    <a:pt x="540" y="372"/>
                  </a:lnTo>
                  <a:lnTo>
                    <a:pt x="540" y="366"/>
                  </a:lnTo>
                  <a:lnTo>
                    <a:pt x="534" y="360"/>
                  </a:lnTo>
                  <a:lnTo>
                    <a:pt x="528" y="360"/>
                  </a:lnTo>
                  <a:lnTo>
                    <a:pt x="522" y="354"/>
                  </a:lnTo>
                  <a:lnTo>
                    <a:pt x="510" y="354"/>
                  </a:lnTo>
                  <a:lnTo>
                    <a:pt x="510" y="342"/>
                  </a:lnTo>
                  <a:lnTo>
                    <a:pt x="498" y="330"/>
                  </a:lnTo>
                  <a:lnTo>
                    <a:pt x="504" y="300"/>
                  </a:lnTo>
                  <a:lnTo>
                    <a:pt x="510" y="300"/>
                  </a:lnTo>
                  <a:lnTo>
                    <a:pt x="522" y="306"/>
                  </a:lnTo>
                  <a:lnTo>
                    <a:pt x="534" y="306"/>
                  </a:lnTo>
                  <a:lnTo>
                    <a:pt x="540" y="300"/>
                  </a:lnTo>
                  <a:lnTo>
                    <a:pt x="540" y="294"/>
                  </a:lnTo>
                  <a:lnTo>
                    <a:pt x="534" y="288"/>
                  </a:lnTo>
                  <a:lnTo>
                    <a:pt x="522" y="282"/>
                  </a:lnTo>
                  <a:lnTo>
                    <a:pt x="498" y="258"/>
                  </a:lnTo>
                  <a:lnTo>
                    <a:pt x="486" y="252"/>
                  </a:lnTo>
                  <a:lnTo>
                    <a:pt x="480" y="240"/>
                  </a:lnTo>
                  <a:lnTo>
                    <a:pt x="468" y="234"/>
                  </a:lnTo>
                  <a:lnTo>
                    <a:pt x="450" y="216"/>
                  </a:lnTo>
                  <a:lnTo>
                    <a:pt x="456" y="210"/>
                  </a:lnTo>
                  <a:lnTo>
                    <a:pt x="468" y="204"/>
                  </a:lnTo>
                  <a:lnTo>
                    <a:pt x="474" y="204"/>
                  </a:lnTo>
                  <a:lnTo>
                    <a:pt x="474" y="192"/>
                  </a:lnTo>
                  <a:lnTo>
                    <a:pt x="480" y="192"/>
                  </a:lnTo>
                  <a:lnTo>
                    <a:pt x="492" y="186"/>
                  </a:lnTo>
                  <a:lnTo>
                    <a:pt x="498" y="186"/>
                  </a:lnTo>
                  <a:lnTo>
                    <a:pt x="498" y="174"/>
                  </a:lnTo>
                  <a:lnTo>
                    <a:pt x="450" y="126"/>
                  </a:lnTo>
                  <a:lnTo>
                    <a:pt x="432" y="126"/>
                  </a:lnTo>
                  <a:lnTo>
                    <a:pt x="426" y="132"/>
                  </a:lnTo>
                  <a:lnTo>
                    <a:pt x="420" y="132"/>
                  </a:lnTo>
                  <a:lnTo>
                    <a:pt x="414" y="126"/>
                  </a:lnTo>
                  <a:lnTo>
                    <a:pt x="414" y="120"/>
                  </a:lnTo>
                  <a:lnTo>
                    <a:pt x="408" y="108"/>
                  </a:lnTo>
                  <a:lnTo>
                    <a:pt x="408" y="96"/>
                  </a:lnTo>
                  <a:lnTo>
                    <a:pt x="426" y="96"/>
                  </a:lnTo>
                  <a:lnTo>
                    <a:pt x="426" y="90"/>
                  </a:lnTo>
                  <a:lnTo>
                    <a:pt x="414" y="78"/>
                  </a:lnTo>
                  <a:lnTo>
                    <a:pt x="420" y="54"/>
                  </a:lnTo>
                  <a:lnTo>
                    <a:pt x="426" y="54"/>
                  </a:lnTo>
                  <a:lnTo>
                    <a:pt x="426" y="60"/>
                  </a:lnTo>
                  <a:lnTo>
                    <a:pt x="432" y="60"/>
                  </a:lnTo>
                  <a:lnTo>
                    <a:pt x="432" y="42"/>
                  </a:lnTo>
                  <a:lnTo>
                    <a:pt x="426" y="30"/>
                  </a:lnTo>
                  <a:lnTo>
                    <a:pt x="414" y="18"/>
                  </a:lnTo>
                  <a:lnTo>
                    <a:pt x="408" y="18"/>
                  </a:lnTo>
                  <a:lnTo>
                    <a:pt x="372" y="12"/>
                  </a:lnTo>
                  <a:lnTo>
                    <a:pt x="372" y="0"/>
                  </a:lnTo>
                  <a:lnTo>
                    <a:pt x="336" y="0"/>
                  </a:lnTo>
                  <a:lnTo>
                    <a:pt x="324" y="6"/>
                  </a:lnTo>
                  <a:lnTo>
                    <a:pt x="294" y="6"/>
                  </a:lnTo>
                  <a:lnTo>
                    <a:pt x="282" y="12"/>
                  </a:lnTo>
                  <a:lnTo>
                    <a:pt x="276" y="12"/>
                  </a:lnTo>
                  <a:lnTo>
                    <a:pt x="264" y="18"/>
                  </a:lnTo>
                  <a:lnTo>
                    <a:pt x="264" y="30"/>
                  </a:lnTo>
                  <a:lnTo>
                    <a:pt x="258" y="36"/>
                  </a:lnTo>
                  <a:lnTo>
                    <a:pt x="258" y="72"/>
                  </a:lnTo>
                  <a:lnTo>
                    <a:pt x="234" y="72"/>
                  </a:lnTo>
                  <a:lnTo>
                    <a:pt x="234" y="78"/>
                  </a:lnTo>
                  <a:lnTo>
                    <a:pt x="228" y="84"/>
                  </a:lnTo>
                  <a:lnTo>
                    <a:pt x="228" y="96"/>
                  </a:lnTo>
                  <a:lnTo>
                    <a:pt x="210" y="96"/>
                  </a:lnTo>
                  <a:lnTo>
                    <a:pt x="204" y="90"/>
                  </a:lnTo>
                  <a:lnTo>
                    <a:pt x="192" y="84"/>
                  </a:lnTo>
                  <a:lnTo>
                    <a:pt x="162" y="84"/>
                  </a:lnTo>
                  <a:close/>
                </a:path>
              </a:pathLst>
            </a:custGeom>
            <a:solidFill>
              <a:srgbClr val="6BBA56"/>
            </a:solidFill>
            <a:ln w="635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58" name="Estonia" descr="© INSCALE GmbH, 05.05.2010&#10;http://www.presentationload.com/">
              <a:extLst>
                <a:ext uri="{FF2B5EF4-FFF2-40B4-BE49-F238E27FC236}">
                  <a16:creationId xmlns:a16="http://schemas.microsoft.com/office/drawing/2014/main" id="{5520DC63-8378-425F-ABA8-13B5F2351F37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6165906" y="2389558"/>
              <a:ext cx="154052" cy="69879"/>
            </a:xfrm>
            <a:custGeom>
              <a:avLst/>
              <a:gdLst>
                <a:gd name="T0" fmla="*/ 2147483647 w 348"/>
                <a:gd name="T1" fmla="*/ 2147483647 h 156"/>
                <a:gd name="T2" fmla="*/ 2147483647 w 348"/>
                <a:gd name="T3" fmla="*/ 2147483647 h 156"/>
                <a:gd name="T4" fmla="*/ 2147483647 w 348"/>
                <a:gd name="T5" fmla="*/ 2147483647 h 156"/>
                <a:gd name="T6" fmla="*/ 2147483647 w 348"/>
                <a:gd name="T7" fmla="*/ 2147483647 h 156"/>
                <a:gd name="T8" fmla="*/ 2147483647 w 348"/>
                <a:gd name="T9" fmla="*/ 2147483647 h 156"/>
                <a:gd name="T10" fmla="*/ 2147483647 w 348"/>
                <a:gd name="T11" fmla="*/ 2147483647 h 156"/>
                <a:gd name="T12" fmla="*/ 2147483647 w 348"/>
                <a:gd name="T13" fmla="*/ 2147483647 h 156"/>
                <a:gd name="T14" fmla="*/ 2147483647 w 348"/>
                <a:gd name="T15" fmla="*/ 0 h 156"/>
                <a:gd name="T16" fmla="*/ 2147483647 w 348"/>
                <a:gd name="T17" fmla="*/ 2147483647 h 156"/>
                <a:gd name="T18" fmla="*/ 2147483647 w 348"/>
                <a:gd name="T19" fmla="*/ 2147483647 h 156"/>
                <a:gd name="T20" fmla="*/ 2147483647 w 348"/>
                <a:gd name="T21" fmla="*/ 2147483647 h 156"/>
                <a:gd name="T22" fmla="*/ 2147483647 w 348"/>
                <a:gd name="T23" fmla="*/ 2147483647 h 156"/>
                <a:gd name="T24" fmla="*/ 2147483647 w 348"/>
                <a:gd name="T25" fmla="*/ 2147483647 h 156"/>
                <a:gd name="T26" fmla="*/ 2147483647 w 348"/>
                <a:gd name="T27" fmla="*/ 2147483647 h 156"/>
                <a:gd name="T28" fmla="*/ 2147483647 w 348"/>
                <a:gd name="T29" fmla="*/ 2147483647 h 156"/>
                <a:gd name="T30" fmla="*/ 2147483647 w 348"/>
                <a:gd name="T31" fmla="*/ 2147483647 h 156"/>
                <a:gd name="T32" fmla="*/ 2147483647 w 348"/>
                <a:gd name="T33" fmla="*/ 2147483647 h 156"/>
                <a:gd name="T34" fmla="*/ 2147483647 w 348"/>
                <a:gd name="T35" fmla="*/ 2147483647 h 156"/>
                <a:gd name="T36" fmla="*/ 2147483647 w 348"/>
                <a:gd name="T37" fmla="*/ 2147483647 h 156"/>
                <a:gd name="T38" fmla="*/ 2147483647 w 348"/>
                <a:gd name="T39" fmla="*/ 2147483647 h 156"/>
                <a:gd name="T40" fmla="*/ 2147483647 w 348"/>
                <a:gd name="T41" fmla="*/ 2147483647 h 156"/>
                <a:gd name="T42" fmla="*/ 2147483647 w 348"/>
                <a:gd name="T43" fmla="*/ 2147483647 h 156"/>
                <a:gd name="T44" fmla="*/ 2147483647 w 348"/>
                <a:gd name="T45" fmla="*/ 2147483647 h 156"/>
                <a:gd name="T46" fmla="*/ 2147483647 w 348"/>
                <a:gd name="T47" fmla="*/ 2147483647 h 156"/>
                <a:gd name="T48" fmla="*/ 0 w 348"/>
                <a:gd name="T49" fmla="*/ 2147483647 h 156"/>
                <a:gd name="T50" fmla="*/ 2147483647 w 348"/>
                <a:gd name="T51" fmla="*/ 2147483647 h 156"/>
                <a:gd name="T52" fmla="*/ 2147483647 w 348"/>
                <a:gd name="T53" fmla="*/ 2147483647 h 156"/>
                <a:gd name="T54" fmla="*/ 2147483647 w 348"/>
                <a:gd name="T55" fmla="*/ 2147483647 h 156"/>
                <a:gd name="T56" fmla="*/ 2147483647 w 348"/>
                <a:gd name="T57" fmla="*/ 2147483647 h 156"/>
                <a:gd name="T58" fmla="*/ 2147483647 w 348"/>
                <a:gd name="T59" fmla="*/ 2147483647 h 156"/>
                <a:gd name="T60" fmla="*/ 2147483647 w 348"/>
                <a:gd name="T61" fmla="*/ 2147483647 h 156"/>
                <a:gd name="T62" fmla="*/ 2147483647 w 348"/>
                <a:gd name="T63" fmla="*/ 2147483647 h 156"/>
                <a:gd name="T64" fmla="*/ 2147483647 w 348"/>
                <a:gd name="T65" fmla="*/ 2147483647 h 156"/>
                <a:gd name="T66" fmla="*/ 2147483647 w 348"/>
                <a:gd name="T67" fmla="*/ 2147483647 h 156"/>
                <a:gd name="T68" fmla="*/ 2147483647 w 348"/>
                <a:gd name="T69" fmla="*/ 2147483647 h 156"/>
                <a:gd name="T70" fmla="*/ 2147483647 w 348"/>
                <a:gd name="T71" fmla="*/ 2147483647 h 15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48"/>
                <a:gd name="T109" fmla="*/ 0 h 156"/>
                <a:gd name="T110" fmla="*/ 348 w 348"/>
                <a:gd name="T111" fmla="*/ 156 h 15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48" h="156">
                  <a:moveTo>
                    <a:pt x="336" y="114"/>
                  </a:moveTo>
                  <a:lnTo>
                    <a:pt x="324" y="108"/>
                  </a:lnTo>
                  <a:lnTo>
                    <a:pt x="336" y="84"/>
                  </a:lnTo>
                  <a:lnTo>
                    <a:pt x="318" y="78"/>
                  </a:lnTo>
                  <a:lnTo>
                    <a:pt x="318" y="60"/>
                  </a:lnTo>
                  <a:lnTo>
                    <a:pt x="330" y="48"/>
                  </a:lnTo>
                  <a:lnTo>
                    <a:pt x="336" y="48"/>
                  </a:lnTo>
                  <a:lnTo>
                    <a:pt x="342" y="42"/>
                  </a:lnTo>
                  <a:lnTo>
                    <a:pt x="336" y="30"/>
                  </a:lnTo>
                  <a:lnTo>
                    <a:pt x="342" y="18"/>
                  </a:lnTo>
                  <a:lnTo>
                    <a:pt x="330" y="12"/>
                  </a:lnTo>
                  <a:lnTo>
                    <a:pt x="312" y="12"/>
                  </a:lnTo>
                  <a:lnTo>
                    <a:pt x="294" y="6"/>
                  </a:lnTo>
                  <a:lnTo>
                    <a:pt x="276" y="6"/>
                  </a:lnTo>
                  <a:lnTo>
                    <a:pt x="264" y="0"/>
                  </a:lnTo>
                  <a:lnTo>
                    <a:pt x="204" y="0"/>
                  </a:lnTo>
                  <a:lnTo>
                    <a:pt x="192" y="6"/>
                  </a:lnTo>
                  <a:lnTo>
                    <a:pt x="156" y="6"/>
                  </a:lnTo>
                  <a:lnTo>
                    <a:pt x="150" y="12"/>
                  </a:lnTo>
                  <a:lnTo>
                    <a:pt x="126" y="24"/>
                  </a:lnTo>
                  <a:lnTo>
                    <a:pt x="108" y="30"/>
                  </a:lnTo>
                  <a:lnTo>
                    <a:pt x="96" y="36"/>
                  </a:lnTo>
                  <a:lnTo>
                    <a:pt x="90" y="36"/>
                  </a:lnTo>
                  <a:lnTo>
                    <a:pt x="84" y="42"/>
                  </a:lnTo>
                  <a:lnTo>
                    <a:pt x="84" y="48"/>
                  </a:lnTo>
                  <a:lnTo>
                    <a:pt x="90" y="60"/>
                  </a:lnTo>
                  <a:lnTo>
                    <a:pt x="90" y="72"/>
                  </a:lnTo>
                  <a:lnTo>
                    <a:pt x="96" y="78"/>
                  </a:lnTo>
                  <a:lnTo>
                    <a:pt x="96" y="84"/>
                  </a:lnTo>
                  <a:lnTo>
                    <a:pt x="150" y="90"/>
                  </a:lnTo>
                  <a:lnTo>
                    <a:pt x="138" y="126"/>
                  </a:lnTo>
                  <a:lnTo>
                    <a:pt x="150" y="126"/>
                  </a:lnTo>
                  <a:lnTo>
                    <a:pt x="180" y="114"/>
                  </a:lnTo>
                  <a:lnTo>
                    <a:pt x="210" y="114"/>
                  </a:lnTo>
                  <a:lnTo>
                    <a:pt x="234" y="126"/>
                  </a:lnTo>
                  <a:lnTo>
                    <a:pt x="240" y="132"/>
                  </a:lnTo>
                  <a:lnTo>
                    <a:pt x="252" y="138"/>
                  </a:lnTo>
                  <a:lnTo>
                    <a:pt x="270" y="156"/>
                  </a:lnTo>
                  <a:lnTo>
                    <a:pt x="288" y="156"/>
                  </a:lnTo>
                  <a:lnTo>
                    <a:pt x="294" y="150"/>
                  </a:lnTo>
                  <a:lnTo>
                    <a:pt x="312" y="150"/>
                  </a:lnTo>
                  <a:lnTo>
                    <a:pt x="318" y="156"/>
                  </a:lnTo>
                  <a:lnTo>
                    <a:pt x="330" y="156"/>
                  </a:lnTo>
                  <a:lnTo>
                    <a:pt x="330" y="144"/>
                  </a:lnTo>
                  <a:lnTo>
                    <a:pt x="348" y="132"/>
                  </a:lnTo>
                  <a:lnTo>
                    <a:pt x="336" y="114"/>
                  </a:lnTo>
                  <a:close/>
                  <a:moveTo>
                    <a:pt x="36" y="78"/>
                  </a:moveTo>
                  <a:lnTo>
                    <a:pt x="6" y="78"/>
                  </a:lnTo>
                  <a:lnTo>
                    <a:pt x="0" y="84"/>
                  </a:lnTo>
                  <a:lnTo>
                    <a:pt x="0" y="102"/>
                  </a:lnTo>
                  <a:lnTo>
                    <a:pt x="6" y="108"/>
                  </a:lnTo>
                  <a:lnTo>
                    <a:pt x="18" y="132"/>
                  </a:lnTo>
                  <a:lnTo>
                    <a:pt x="24" y="126"/>
                  </a:lnTo>
                  <a:lnTo>
                    <a:pt x="30" y="114"/>
                  </a:lnTo>
                  <a:lnTo>
                    <a:pt x="42" y="108"/>
                  </a:lnTo>
                  <a:lnTo>
                    <a:pt x="54" y="108"/>
                  </a:lnTo>
                  <a:lnTo>
                    <a:pt x="60" y="102"/>
                  </a:lnTo>
                  <a:lnTo>
                    <a:pt x="72" y="96"/>
                  </a:lnTo>
                  <a:lnTo>
                    <a:pt x="78" y="90"/>
                  </a:lnTo>
                  <a:lnTo>
                    <a:pt x="72" y="72"/>
                  </a:lnTo>
                  <a:lnTo>
                    <a:pt x="36" y="78"/>
                  </a:lnTo>
                  <a:close/>
                  <a:moveTo>
                    <a:pt x="36" y="66"/>
                  </a:moveTo>
                  <a:lnTo>
                    <a:pt x="48" y="66"/>
                  </a:lnTo>
                  <a:lnTo>
                    <a:pt x="54" y="54"/>
                  </a:lnTo>
                  <a:lnTo>
                    <a:pt x="60" y="48"/>
                  </a:lnTo>
                  <a:lnTo>
                    <a:pt x="60" y="42"/>
                  </a:lnTo>
                  <a:lnTo>
                    <a:pt x="54" y="36"/>
                  </a:lnTo>
                  <a:lnTo>
                    <a:pt x="48" y="36"/>
                  </a:lnTo>
                  <a:lnTo>
                    <a:pt x="36" y="42"/>
                  </a:lnTo>
                  <a:lnTo>
                    <a:pt x="30" y="48"/>
                  </a:lnTo>
                  <a:lnTo>
                    <a:pt x="24" y="60"/>
                  </a:lnTo>
                  <a:lnTo>
                    <a:pt x="30" y="66"/>
                  </a:lnTo>
                  <a:lnTo>
                    <a:pt x="36" y="66"/>
                  </a:lnTo>
                  <a:close/>
                </a:path>
              </a:pathLst>
            </a:custGeom>
            <a:solidFill>
              <a:srgbClr val="6BBA56"/>
            </a:solidFill>
            <a:ln w="635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59" name="Denmark" descr="© INSCALE GmbH, 05.05.2010&#10;http://www.presentationload.com/">
              <a:extLst>
                <a:ext uri="{FF2B5EF4-FFF2-40B4-BE49-F238E27FC236}">
                  <a16:creationId xmlns:a16="http://schemas.microsoft.com/office/drawing/2014/main" id="{8807BD9A-90D2-448A-86F8-1425425AC16F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5813336" y="2456260"/>
              <a:ext cx="122289" cy="106406"/>
            </a:xfrm>
            <a:custGeom>
              <a:avLst/>
              <a:gdLst>
                <a:gd name="T0" fmla="*/ 2147483647 w 71"/>
                <a:gd name="T1" fmla="*/ 2147483647 h 60"/>
                <a:gd name="T2" fmla="*/ 2147483647 w 71"/>
                <a:gd name="T3" fmla="*/ 2147483647 h 60"/>
                <a:gd name="T4" fmla="*/ 2147483647 w 71"/>
                <a:gd name="T5" fmla="*/ 2147483647 h 60"/>
                <a:gd name="T6" fmla="*/ 2147483647 w 71"/>
                <a:gd name="T7" fmla="*/ 2147483647 h 60"/>
                <a:gd name="T8" fmla="*/ 2147483647 w 71"/>
                <a:gd name="T9" fmla="*/ 2147483647 h 60"/>
                <a:gd name="T10" fmla="*/ 2147483647 w 71"/>
                <a:gd name="T11" fmla="*/ 2147483647 h 60"/>
                <a:gd name="T12" fmla="*/ 2147483647 w 71"/>
                <a:gd name="T13" fmla="*/ 2147483647 h 60"/>
                <a:gd name="T14" fmla="*/ 2147483647 w 71"/>
                <a:gd name="T15" fmla="*/ 2147483647 h 60"/>
                <a:gd name="T16" fmla="*/ 2147483647 w 71"/>
                <a:gd name="T17" fmla="*/ 2147483647 h 60"/>
                <a:gd name="T18" fmla="*/ 2147483647 w 71"/>
                <a:gd name="T19" fmla="*/ 2147483647 h 60"/>
                <a:gd name="T20" fmla="*/ 2147483647 w 71"/>
                <a:gd name="T21" fmla="*/ 2147483647 h 60"/>
                <a:gd name="T22" fmla="*/ 2147483647 w 71"/>
                <a:gd name="T23" fmla="*/ 2147483647 h 60"/>
                <a:gd name="T24" fmla="*/ 2147483647 w 71"/>
                <a:gd name="T25" fmla="*/ 2147483647 h 60"/>
                <a:gd name="T26" fmla="*/ 2147483647 w 71"/>
                <a:gd name="T27" fmla="*/ 2147483647 h 60"/>
                <a:gd name="T28" fmla="*/ 2147483647 w 71"/>
                <a:gd name="T29" fmla="*/ 2147483647 h 60"/>
                <a:gd name="T30" fmla="*/ 2147483647 w 71"/>
                <a:gd name="T31" fmla="*/ 2147483647 h 60"/>
                <a:gd name="T32" fmla="*/ 2147483647 w 71"/>
                <a:gd name="T33" fmla="*/ 2147483647 h 60"/>
                <a:gd name="T34" fmla="*/ 2147483647 w 71"/>
                <a:gd name="T35" fmla="*/ 2147483647 h 60"/>
                <a:gd name="T36" fmla="*/ 2147483647 w 71"/>
                <a:gd name="T37" fmla="*/ 2147483647 h 60"/>
                <a:gd name="T38" fmla="*/ 2147483647 w 71"/>
                <a:gd name="T39" fmla="*/ 2147483647 h 60"/>
                <a:gd name="T40" fmla="*/ 2147483647 w 71"/>
                <a:gd name="T41" fmla="*/ 2147483647 h 60"/>
                <a:gd name="T42" fmla="*/ 2147483647 w 71"/>
                <a:gd name="T43" fmla="*/ 2147483647 h 60"/>
                <a:gd name="T44" fmla="*/ 2147483647 w 71"/>
                <a:gd name="T45" fmla="*/ 2147483647 h 60"/>
                <a:gd name="T46" fmla="*/ 2147483647 w 71"/>
                <a:gd name="T47" fmla="*/ 2147483647 h 60"/>
                <a:gd name="T48" fmla="*/ 2147483647 w 71"/>
                <a:gd name="T49" fmla="*/ 2147483647 h 60"/>
                <a:gd name="T50" fmla="*/ 2147483647 w 71"/>
                <a:gd name="T51" fmla="*/ 2147483647 h 60"/>
                <a:gd name="T52" fmla="*/ 2147483647 w 71"/>
                <a:gd name="T53" fmla="*/ 2147483647 h 60"/>
                <a:gd name="T54" fmla="*/ 2147483647 w 71"/>
                <a:gd name="T55" fmla="*/ 2147483647 h 60"/>
                <a:gd name="T56" fmla="*/ 2147483647 w 71"/>
                <a:gd name="T57" fmla="*/ 2147483647 h 60"/>
                <a:gd name="T58" fmla="*/ 2147483647 w 71"/>
                <a:gd name="T59" fmla="*/ 2147483647 h 60"/>
                <a:gd name="T60" fmla="*/ 2147483647 w 71"/>
                <a:gd name="T61" fmla="*/ 2147483647 h 60"/>
                <a:gd name="T62" fmla="*/ 2147483647 w 71"/>
                <a:gd name="T63" fmla="*/ 0 h 60"/>
                <a:gd name="T64" fmla="*/ 2147483647 w 71"/>
                <a:gd name="T65" fmla="*/ 2147483647 h 60"/>
                <a:gd name="T66" fmla="*/ 2147483647 w 71"/>
                <a:gd name="T67" fmla="*/ 2147483647 h 60"/>
                <a:gd name="T68" fmla="*/ 2147483647 w 71"/>
                <a:gd name="T69" fmla="*/ 2147483647 h 60"/>
                <a:gd name="T70" fmla="*/ 2147483647 w 71"/>
                <a:gd name="T71" fmla="*/ 2147483647 h 60"/>
                <a:gd name="T72" fmla="*/ 2147483647 w 71"/>
                <a:gd name="T73" fmla="*/ 2147483647 h 60"/>
                <a:gd name="T74" fmla="*/ 2147483647 w 71"/>
                <a:gd name="T75" fmla="*/ 2147483647 h 60"/>
                <a:gd name="T76" fmla="*/ 2147483647 w 71"/>
                <a:gd name="T77" fmla="*/ 2147483647 h 60"/>
                <a:gd name="T78" fmla="*/ 2147483647 w 71"/>
                <a:gd name="T79" fmla="*/ 2147483647 h 60"/>
                <a:gd name="T80" fmla="*/ 2147483647 w 71"/>
                <a:gd name="T81" fmla="*/ 2147483647 h 60"/>
                <a:gd name="T82" fmla="*/ 0 w 71"/>
                <a:gd name="T83" fmla="*/ 2147483647 h 60"/>
                <a:gd name="T84" fmla="*/ 0 w 71"/>
                <a:gd name="T85" fmla="*/ 2147483647 h 60"/>
                <a:gd name="T86" fmla="*/ 2147483647 w 71"/>
                <a:gd name="T87" fmla="*/ 2147483647 h 60"/>
                <a:gd name="T88" fmla="*/ 2147483647 w 71"/>
                <a:gd name="T89" fmla="*/ 2147483647 h 60"/>
                <a:gd name="T90" fmla="*/ 2147483647 w 71"/>
                <a:gd name="T91" fmla="*/ 2147483647 h 60"/>
                <a:gd name="T92" fmla="*/ 2147483647 w 71"/>
                <a:gd name="T93" fmla="*/ 2147483647 h 60"/>
                <a:gd name="T94" fmla="*/ 2147483647 w 71"/>
                <a:gd name="T95" fmla="*/ 2147483647 h 60"/>
                <a:gd name="T96" fmla="*/ 2147483647 w 71"/>
                <a:gd name="T97" fmla="*/ 2147483647 h 60"/>
                <a:gd name="T98" fmla="*/ 2147483647 w 71"/>
                <a:gd name="T99" fmla="*/ 2147483647 h 60"/>
                <a:gd name="T100" fmla="*/ 2147483647 w 71"/>
                <a:gd name="T101" fmla="*/ 2147483647 h 60"/>
                <a:gd name="T102" fmla="*/ 2147483647 w 71"/>
                <a:gd name="T103" fmla="*/ 2147483647 h 60"/>
                <a:gd name="T104" fmla="*/ 2147483647 w 71"/>
                <a:gd name="T105" fmla="*/ 2147483647 h 60"/>
                <a:gd name="T106" fmla="*/ 2147483647 w 71"/>
                <a:gd name="T107" fmla="*/ 2147483647 h 60"/>
                <a:gd name="T108" fmla="*/ 2147483647 w 71"/>
                <a:gd name="T109" fmla="*/ 2147483647 h 60"/>
                <a:gd name="T110" fmla="*/ 2147483647 w 71"/>
                <a:gd name="T111" fmla="*/ 2147483647 h 60"/>
                <a:gd name="T112" fmla="*/ 2147483647 w 71"/>
                <a:gd name="T113" fmla="*/ 2147483647 h 60"/>
                <a:gd name="T114" fmla="*/ 2147483647 w 71"/>
                <a:gd name="T115" fmla="*/ 2147483647 h 60"/>
                <a:gd name="T116" fmla="*/ 2147483647 w 71"/>
                <a:gd name="T117" fmla="*/ 2147483647 h 60"/>
                <a:gd name="T118" fmla="*/ 2147483647 w 71"/>
                <a:gd name="T119" fmla="*/ 2147483647 h 60"/>
                <a:gd name="T120" fmla="*/ 2147483647 w 71"/>
                <a:gd name="T121" fmla="*/ 2147483647 h 6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71"/>
                <a:gd name="T184" fmla="*/ 0 h 60"/>
                <a:gd name="T185" fmla="*/ 71 w 71"/>
                <a:gd name="T186" fmla="*/ 60 h 60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71" h="60">
                  <a:moveTo>
                    <a:pt x="62" y="48"/>
                  </a:moveTo>
                  <a:lnTo>
                    <a:pt x="67" y="46"/>
                  </a:lnTo>
                  <a:lnTo>
                    <a:pt x="69" y="46"/>
                  </a:lnTo>
                  <a:lnTo>
                    <a:pt x="69" y="43"/>
                  </a:lnTo>
                  <a:lnTo>
                    <a:pt x="67" y="43"/>
                  </a:lnTo>
                  <a:lnTo>
                    <a:pt x="62" y="41"/>
                  </a:lnTo>
                  <a:lnTo>
                    <a:pt x="62" y="38"/>
                  </a:lnTo>
                  <a:lnTo>
                    <a:pt x="64" y="38"/>
                  </a:lnTo>
                  <a:lnTo>
                    <a:pt x="64" y="36"/>
                  </a:lnTo>
                  <a:lnTo>
                    <a:pt x="67" y="34"/>
                  </a:lnTo>
                  <a:lnTo>
                    <a:pt x="67" y="29"/>
                  </a:lnTo>
                  <a:lnTo>
                    <a:pt x="64" y="29"/>
                  </a:lnTo>
                  <a:lnTo>
                    <a:pt x="62" y="29"/>
                  </a:lnTo>
                  <a:lnTo>
                    <a:pt x="60" y="31"/>
                  </a:lnTo>
                  <a:lnTo>
                    <a:pt x="60" y="34"/>
                  </a:lnTo>
                  <a:lnTo>
                    <a:pt x="57" y="36"/>
                  </a:lnTo>
                  <a:lnTo>
                    <a:pt x="57" y="34"/>
                  </a:lnTo>
                  <a:lnTo>
                    <a:pt x="55" y="31"/>
                  </a:lnTo>
                  <a:lnTo>
                    <a:pt x="52" y="34"/>
                  </a:lnTo>
                  <a:lnTo>
                    <a:pt x="45" y="38"/>
                  </a:lnTo>
                  <a:lnTo>
                    <a:pt x="48" y="38"/>
                  </a:lnTo>
                  <a:lnTo>
                    <a:pt x="50" y="41"/>
                  </a:lnTo>
                  <a:lnTo>
                    <a:pt x="50" y="43"/>
                  </a:lnTo>
                  <a:lnTo>
                    <a:pt x="50" y="46"/>
                  </a:lnTo>
                  <a:lnTo>
                    <a:pt x="50" y="48"/>
                  </a:lnTo>
                  <a:lnTo>
                    <a:pt x="48" y="48"/>
                  </a:lnTo>
                  <a:lnTo>
                    <a:pt x="50" y="48"/>
                  </a:lnTo>
                  <a:lnTo>
                    <a:pt x="50" y="50"/>
                  </a:lnTo>
                  <a:lnTo>
                    <a:pt x="55" y="50"/>
                  </a:lnTo>
                  <a:lnTo>
                    <a:pt x="55" y="48"/>
                  </a:lnTo>
                  <a:lnTo>
                    <a:pt x="57" y="48"/>
                  </a:lnTo>
                  <a:lnTo>
                    <a:pt x="57" y="50"/>
                  </a:lnTo>
                  <a:lnTo>
                    <a:pt x="60" y="53"/>
                  </a:lnTo>
                  <a:lnTo>
                    <a:pt x="60" y="55"/>
                  </a:lnTo>
                  <a:lnTo>
                    <a:pt x="62" y="55"/>
                  </a:lnTo>
                  <a:lnTo>
                    <a:pt x="62" y="53"/>
                  </a:lnTo>
                  <a:lnTo>
                    <a:pt x="62" y="48"/>
                  </a:lnTo>
                  <a:close/>
                  <a:moveTo>
                    <a:pt x="71" y="53"/>
                  </a:moveTo>
                  <a:lnTo>
                    <a:pt x="62" y="55"/>
                  </a:lnTo>
                  <a:lnTo>
                    <a:pt x="60" y="58"/>
                  </a:lnTo>
                  <a:lnTo>
                    <a:pt x="57" y="58"/>
                  </a:lnTo>
                  <a:lnTo>
                    <a:pt x="57" y="55"/>
                  </a:lnTo>
                  <a:lnTo>
                    <a:pt x="55" y="55"/>
                  </a:lnTo>
                  <a:lnTo>
                    <a:pt x="50" y="53"/>
                  </a:lnTo>
                  <a:lnTo>
                    <a:pt x="45" y="53"/>
                  </a:lnTo>
                  <a:lnTo>
                    <a:pt x="45" y="58"/>
                  </a:lnTo>
                  <a:lnTo>
                    <a:pt x="50" y="58"/>
                  </a:lnTo>
                  <a:lnTo>
                    <a:pt x="52" y="58"/>
                  </a:lnTo>
                  <a:lnTo>
                    <a:pt x="55" y="60"/>
                  </a:lnTo>
                  <a:lnTo>
                    <a:pt x="57" y="60"/>
                  </a:lnTo>
                  <a:lnTo>
                    <a:pt x="60" y="60"/>
                  </a:lnTo>
                  <a:lnTo>
                    <a:pt x="62" y="60"/>
                  </a:lnTo>
                  <a:lnTo>
                    <a:pt x="69" y="58"/>
                  </a:lnTo>
                  <a:lnTo>
                    <a:pt x="71" y="58"/>
                  </a:lnTo>
                  <a:lnTo>
                    <a:pt x="71" y="53"/>
                  </a:lnTo>
                  <a:close/>
                  <a:moveTo>
                    <a:pt x="31" y="12"/>
                  </a:moveTo>
                  <a:lnTo>
                    <a:pt x="36" y="7"/>
                  </a:lnTo>
                  <a:lnTo>
                    <a:pt x="36" y="3"/>
                  </a:lnTo>
                  <a:lnTo>
                    <a:pt x="36" y="0"/>
                  </a:lnTo>
                  <a:lnTo>
                    <a:pt x="26" y="0"/>
                  </a:lnTo>
                  <a:lnTo>
                    <a:pt x="26" y="3"/>
                  </a:lnTo>
                  <a:lnTo>
                    <a:pt x="21" y="7"/>
                  </a:lnTo>
                  <a:lnTo>
                    <a:pt x="21" y="10"/>
                  </a:lnTo>
                  <a:lnTo>
                    <a:pt x="19" y="10"/>
                  </a:lnTo>
                  <a:lnTo>
                    <a:pt x="19" y="19"/>
                  </a:lnTo>
                  <a:lnTo>
                    <a:pt x="14" y="14"/>
                  </a:lnTo>
                  <a:lnTo>
                    <a:pt x="12" y="7"/>
                  </a:lnTo>
                  <a:lnTo>
                    <a:pt x="7" y="10"/>
                  </a:lnTo>
                  <a:lnTo>
                    <a:pt x="5" y="10"/>
                  </a:lnTo>
                  <a:lnTo>
                    <a:pt x="5" y="12"/>
                  </a:lnTo>
                  <a:lnTo>
                    <a:pt x="5" y="14"/>
                  </a:lnTo>
                  <a:lnTo>
                    <a:pt x="7" y="14"/>
                  </a:lnTo>
                  <a:lnTo>
                    <a:pt x="12" y="19"/>
                  </a:lnTo>
                  <a:lnTo>
                    <a:pt x="12" y="22"/>
                  </a:lnTo>
                  <a:lnTo>
                    <a:pt x="5" y="19"/>
                  </a:lnTo>
                  <a:lnTo>
                    <a:pt x="2" y="24"/>
                  </a:lnTo>
                  <a:lnTo>
                    <a:pt x="0" y="24"/>
                  </a:lnTo>
                  <a:lnTo>
                    <a:pt x="0" y="29"/>
                  </a:lnTo>
                  <a:lnTo>
                    <a:pt x="0" y="31"/>
                  </a:lnTo>
                  <a:lnTo>
                    <a:pt x="5" y="34"/>
                  </a:lnTo>
                  <a:lnTo>
                    <a:pt x="7" y="34"/>
                  </a:lnTo>
                  <a:lnTo>
                    <a:pt x="2" y="38"/>
                  </a:lnTo>
                  <a:lnTo>
                    <a:pt x="2" y="41"/>
                  </a:lnTo>
                  <a:lnTo>
                    <a:pt x="5" y="43"/>
                  </a:lnTo>
                  <a:lnTo>
                    <a:pt x="7" y="43"/>
                  </a:lnTo>
                  <a:lnTo>
                    <a:pt x="7" y="48"/>
                  </a:lnTo>
                  <a:lnTo>
                    <a:pt x="5" y="53"/>
                  </a:lnTo>
                  <a:lnTo>
                    <a:pt x="7" y="53"/>
                  </a:lnTo>
                  <a:lnTo>
                    <a:pt x="17" y="53"/>
                  </a:lnTo>
                  <a:lnTo>
                    <a:pt x="17" y="55"/>
                  </a:lnTo>
                  <a:lnTo>
                    <a:pt x="24" y="55"/>
                  </a:lnTo>
                  <a:lnTo>
                    <a:pt x="26" y="58"/>
                  </a:lnTo>
                  <a:lnTo>
                    <a:pt x="26" y="55"/>
                  </a:lnTo>
                  <a:lnTo>
                    <a:pt x="24" y="53"/>
                  </a:lnTo>
                  <a:lnTo>
                    <a:pt x="24" y="48"/>
                  </a:lnTo>
                  <a:lnTo>
                    <a:pt x="26" y="43"/>
                  </a:lnTo>
                  <a:lnTo>
                    <a:pt x="24" y="41"/>
                  </a:lnTo>
                  <a:lnTo>
                    <a:pt x="24" y="38"/>
                  </a:lnTo>
                  <a:lnTo>
                    <a:pt x="21" y="38"/>
                  </a:lnTo>
                  <a:lnTo>
                    <a:pt x="24" y="38"/>
                  </a:lnTo>
                  <a:lnTo>
                    <a:pt x="31" y="34"/>
                  </a:lnTo>
                  <a:lnTo>
                    <a:pt x="33" y="26"/>
                  </a:lnTo>
                  <a:lnTo>
                    <a:pt x="38" y="26"/>
                  </a:lnTo>
                  <a:lnTo>
                    <a:pt x="41" y="19"/>
                  </a:lnTo>
                  <a:lnTo>
                    <a:pt x="31" y="19"/>
                  </a:lnTo>
                  <a:lnTo>
                    <a:pt x="31" y="12"/>
                  </a:lnTo>
                  <a:close/>
                  <a:moveTo>
                    <a:pt x="29" y="38"/>
                  </a:moveTo>
                  <a:lnTo>
                    <a:pt x="31" y="48"/>
                  </a:lnTo>
                  <a:lnTo>
                    <a:pt x="36" y="53"/>
                  </a:lnTo>
                  <a:lnTo>
                    <a:pt x="38" y="46"/>
                  </a:lnTo>
                  <a:lnTo>
                    <a:pt x="33" y="41"/>
                  </a:lnTo>
                  <a:lnTo>
                    <a:pt x="29" y="38"/>
                  </a:lnTo>
                  <a:close/>
                </a:path>
              </a:pathLst>
            </a:custGeom>
            <a:solidFill>
              <a:srgbClr val="6BBA56"/>
            </a:solidFill>
            <a:ln w="952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60" name="Netherlands" descr="© INSCALE GmbH, 05.05.2010&#10;http://www.presentationload.com/">
              <a:extLst>
                <a:ext uri="{FF2B5EF4-FFF2-40B4-BE49-F238E27FC236}">
                  <a16:creationId xmlns:a16="http://schemas.microsoft.com/office/drawing/2014/main" id="{BD2634E8-9711-4A74-AEB9-EC62DF0CF97A}"/>
                </a:ext>
              </a:extLst>
            </p:cNvPr>
            <p:cNvSpPr>
              <a:spLocks/>
            </p:cNvSpPr>
            <p:nvPr/>
          </p:nvSpPr>
          <p:spPr bwMode="gray">
            <a:xfrm>
              <a:off x="5671990" y="2599195"/>
              <a:ext cx="120700" cy="93701"/>
            </a:xfrm>
            <a:custGeom>
              <a:avLst/>
              <a:gdLst>
                <a:gd name="T0" fmla="*/ 0 w 270"/>
                <a:gd name="T1" fmla="*/ 2147483647 h 210"/>
                <a:gd name="T2" fmla="*/ 2147483647 w 270"/>
                <a:gd name="T3" fmla="*/ 2147483647 h 210"/>
                <a:gd name="T4" fmla="*/ 2147483647 w 270"/>
                <a:gd name="T5" fmla="*/ 2147483647 h 210"/>
                <a:gd name="T6" fmla="*/ 2147483647 w 270"/>
                <a:gd name="T7" fmla="*/ 2147483647 h 210"/>
                <a:gd name="T8" fmla="*/ 2147483647 w 270"/>
                <a:gd name="T9" fmla="*/ 2147483647 h 210"/>
                <a:gd name="T10" fmla="*/ 2147483647 w 270"/>
                <a:gd name="T11" fmla="*/ 2147483647 h 210"/>
                <a:gd name="T12" fmla="*/ 2147483647 w 270"/>
                <a:gd name="T13" fmla="*/ 2147483647 h 210"/>
                <a:gd name="T14" fmla="*/ 2147483647 w 270"/>
                <a:gd name="T15" fmla="*/ 2147483647 h 210"/>
                <a:gd name="T16" fmla="*/ 2147483647 w 270"/>
                <a:gd name="T17" fmla="*/ 2147483647 h 210"/>
                <a:gd name="T18" fmla="*/ 2147483647 w 270"/>
                <a:gd name="T19" fmla="*/ 2147483647 h 210"/>
                <a:gd name="T20" fmla="*/ 2147483647 w 270"/>
                <a:gd name="T21" fmla="*/ 2147483647 h 210"/>
                <a:gd name="T22" fmla="*/ 2147483647 w 270"/>
                <a:gd name="T23" fmla="*/ 2147483647 h 210"/>
                <a:gd name="T24" fmla="*/ 2147483647 w 270"/>
                <a:gd name="T25" fmla="*/ 2147483647 h 210"/>
                <a:gd name="T26" fmla="*/ 2147483647 w 270"/>
                <a:gd name="T27" fmla="*/ 2147483647 h 210"/>
                <a:gd name="T28" fmla="*/ 2147483647 w 270"/>
                <a:gd name="T29" fmla="*/ 2147483647 h 210"/>
                <a:gd name="T30" fmla="*/ 2147483647 w 270"/>
                <a:gd name="T31" fmla="*/ 2147483647 h 210"/>
                <a:gd name="T32" fmla="*/ 2147483647 w 270"/>
                <a:gd name="T33" fmla="*/ 2147483647 h 210"/>
                <a:gd name="T34" fmla="*/ 2147483647 w 270"/>
                <a:gd name="T35" fmla="*/ 2147483647 h 210"/>
                <a:gd name="T36" fmla="*/ 2147483647 w 270"/>
                <a:gd name="T37" fmla="*/ 2147483647 h 210"/>
                <a:gd name="T38" fmla="*/ 2147483647 w 270"/>
                <a:gd name="T39" fmla="*/ 2147483647 h 210"/>
                <a:gd name="T40" fmla="*/ 2147483647 w 270"/>
                <a:gd name="T41" fmla="*/ 2147483647 h 210"/>
                <a:gd name="T42" fmla="*/ 2147483647 w 270"/>
                <a:gd name="T43" fmla="*/ 2147483647 h 210"/>
                <a:gd name="T44" fmla="*/ 2147483647 w 270"/>
                <a:gd name="T45" fmla="*/ 2147483647 h 210"/>
                <a:gd name="T46" fmla="*/ 2147483647 w 270"/>
                <a:gd name="T47" fmla="*/ 2147483647 h 210"/>
                <a:gd name="T48" fmla="*/ 2147483647 w 270"/>
                <a:gd name="T49" fmla="*/ 2147483647 h 210"/>
                <a:gd name="T50" fmla="*/ 2147483647 w 270"/>
                <a:gd name="T51" fmla="*/ 2147483647 h 210"/>
                <a:gd name="T52" fmla="*/ 2147483647 w 270"/>
                <a:gd name="T53" fmla="*/ 2147483647 h 210"/>
                <a:gd name="T54" fmla="*/ 2147483647 w 270"/>
                <a:gd name="T55" fmla="*/ 2147483647 h 210"/>
                <a:gd name="T56" fmla="*/ 2147483647 w 270"/>
                <a:gd name="T57" fmla="*/ 2147483647 h 210"/>
                <a:gd name="T58" fmla="*/ 2147483647 w 270"/>
                <a:gd name="T59" fmla="*/ 0 h 210"/>
                <a:gd name="T60" fmla="*/ 2147483647 w 270"/>
                <a:gd name="T61" fmla="*/ 2147483647 h 210"/>
                <a:gd name="T62" fmla="*/ 2147483647 w 270"/>
                <a:gd name="T63" fmla="*/ 2147483647 h 210"/>
                <a:gd name="T64" fmla="*/ 2147483647 w 270"/>
                <a:gd name="T65" fmla="*/ 2147483647 h 210"/>
                <a:gd name="T66" fmla="*/ 2147483647 w 270"/>
                <a:gd name="T67" fmla="*/ 2147483647 h 210"/>
                <a:gd name="T68" fmla="*/ 2147483647 w 270"/>
                <a:gd name="T69" fmla="*/ 2147483647 h 210"/>
                <a:gd name="T70" fmla="*/ 2147483647 w 270"/>
                <a:gd name="T71" fmla="*/ 2147483647 h 210"/>
                <a:gd name="T72" fmla="*/ 2147483647 w 270"/>
                <a:gd name="T73" fmla="*/ 2147483647 h 210"/>
                <a:gd name="T74" fmla="*/ 2147483647 w 270"/>
                <a:gd name="T75" fmla="*/ 2147483647 h 210"/>
                <a:gd name="T76" fmla="*/ 2147483647 w 270"/>
                <a:gd name="T77" fmla="*/ 2147483647 h 210"/>
                <a:gd name="T78" fmla="*/ 2147483647 w 270"/>
                <a:gd name="T79" fmla="*/ 2147483647 h 210"/>
                <a:gd name="T80" fmla="*/ 2147483647 w 270"/>
                <a:gd name="T81" fmla="*/ 2147483647 h 210"/>
                <a:gd name="T82" fmla="*/ 2147483647 w 270"/>
                <a:gd name="T83" fmla="*/ 2147483647 h 210"/>
                <a:gd name="T84" fmla="*/ 2147483647 w 270"/>
                <a:gd name="T85" fmla="*/ 2147483647 h 210"/>
                <a:gd name="T86" fmla="*/ 2147483647 w 270"/>
                <a:gd name="T87" fmla="*/ 2147483647 h 210"/>
                <a:gd name="T88" fmla="*/ 2147483647 w 270"/>
                <a:gd name="T89" fmla="*/ 2147483647 h 210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270"/>
                <a:gd name="T136" fmla="*/ 0 h 210"/>
                <a:gd name="T137" fmla="*/ 270 w 270"/>
                <a:gd name="T138" fmla="*/ 210 h 210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270" h="210">
                  <a:moveTo>
                    <a:pt x="18" y="156"/>
                  </a:moveTo>
                  <a:lnTo>
                    <a:pt x="0" y="174"/>
                  </a:lnTo>
                  <a:lnTo>
                    <a:pt x="12" y="162"/>
                  </a:lnTo>
                  <a:lnTo>
                    <a:pt x="24" y="162"/>
                  </a:lnTo>
                  <a:lnTo>
                    <a:pt x="30" y="168"/>
                  </a:lnTo>
                  <a:lnTo>
                    <a:pt x="54" y="168"/>
                  </a:lnTo>
                  <a:lnTo>
                    <a:pt x="60" y="174"/>
                  </a:lnTo>
                  <a:lnTo>
                    <a:pt x="66" y="162"/>
                  </a:lnTo>
                  <a:lnTo>
                    <a:pt x="84" y="168"/>
                  </a:lnTo>
                  <a:lnTo>
                    <a:pt x="84" y="156"/>
                  </a:lnTo>
                  <a:lnTo>
                    <a:pt x="96" y="162"/>
                  </a:lnTo>
                  <a:lnTo>
                    <a:pt x="96" y="156"/>
                  </a:lnTo>
                  <a:lnTo>
                    <a:pt x="132" y="156"/>
                  </a:lnTo>
                  <a:lnTo>
                    <a:pt x="132" y="168"/>
                  </a:lnTo>
                  <a:lnTo>
                    <a:pt x="138" y="174"/>
                  </a:lnTo>
                  <a:lnTo>
                    <a:pt x="150" y="174"/>
                  </a:lnTo>
                  <a:lnTo>
                    <a:pt x="162" y="168"/>
                  </a:lnTo>
                  <a:lnTo>
                    <a:pt x="168" y="168"/>
                  </a:lnTo>
                  <a:lnTo>
                    <a:pt x="174" y="174"/>
                  </a:lnTo>
                  <a:lnTo>
                    <a:pt x="174" y="192"/>
                  </a:lnTo>
                  <a:lnTo>
                    <a:pt x="168" y="198"/>
                  </a:lnTo>
                  <a:lnTo>
                    <a:pt x="168" y="210"/>
                  </a:lnTo>
                  <a:lnTo>
                    <a:pt x="180" y="210"/>
                  </a:lnTo>
                  <a:lnTo>
                    <a:pt x="180" y="198"/>
                  </a:lnTo>
                  <a:lnTo>
                    <a:pt x="186" y="192"/>
                  </a:lnTo>
                  <a:lnTo>
                    <a:pt x="186" y="180"/>
                  </a:lnTo>
                  <a:lnTo>
                    <a:pt x="180" y="174"/>
                  </a:lnTo>
                  <a:lnTo>
                    <a:pt x="186" y="168"/>
                  </a:lnTo>
                  <a:lnTo>
                    <a:pt x="198" y="162"/>
                  </a:lnTo>
                  <a:lnTo>
                    <a:pt x="198" y="156"/>
                  </a:lnTo>
                  <a:lnTo>
                    <a:pt x="192" y="150"/>
                  </a:lnTo>
                  <a:lnTo>
                    <a:pt x="192" y="144"/>
                  </a:lnTo>
                  <a:lnTo>
                    <a:pt x="186" y="120"/>
                  </a:lnTo>
                  <a:lnTo>
                    <a:pt x="192" y="120"/>
                  </a:lnTo>
                  <a:lnTo>
                    <a:pt x="198" y="126"/>
                  </a:lnTo>
                  <a:lnTo>
                    <a:pt x="222" y="126"/>
                  </a:lnTo>
                  <a:lnTo>
                    <a:pt x="222" y="120"/>
                  </a:lnTo>
                  <a:lnTo>
                    <a:pt x="228" y="114"/>
                  </a:lnTo>
                  <a:lnTo>
                    <a:pt x="234" y="114"/>
                  </a:lnTo>
                  <a:lnTo>
                    <a:pt x="240" y="102"/>
                  </a:lnTo>
                  <a:lnTo>
                    <a:pt x="246" y="96"/>
                  </a:lnTo>
                  <a:lnTo>
                    <a:pt x="252" y="96"/>
                  </a:lnTo>
                  <a:lnTo>
                    <a:pt x="252" y="90"/>
                  </a:lnTo>
                  <a:lnTo>
                    <a:pt x="240" y="78"/>
                  </a:lnTo>
                  <a:lnTo>
                    <a:pt x="234" y="78"/>
                  </a:lnTo>
                  <a:lnTo>
                    <a:pt x="228" y="72"/>
                  </a:lnTo>
                  <a:lnTo>
                    <a:pt x="228" y="66"/>
                  </a:lnTo>
                  <a:lnTo>
                    <a:pt x="234" y="66"/>
                  </a:lnTo>
                  <a:lnTo>
                    <a:pt x="246" y="60"/>
                  </a:lnTo>
                  <a:lnTo>
                    <a:pt x="258" y="60"/>
                  </a:lnTo>
                  <a:lnTo>
                    <a:pt x="252" y="54"/>
                  </a:lnTo>
                  <a:lnTo>
                    <a:pt x="252" y="36"/>
                  </a:lnTo>
                  <a:lnTo>
                    <a:pt x="258" y="36"/>
                  </a:lnTo>
                  <a:lnTo>
                    <a:pt x="270" y="30"/>
                  </a:lnTo>
                  <a:lnTo>
                    <a:pt x="264" y="18"/>
                  </a:lnTo>
                  <a:lnTo>
                    <a:pt x="270" y="12"/>
                  </a:lnTo>
                  <a:lnTo>
                    <a:pt x="264" y="12"/>
                  </a:lnTo>
                  <a:lnTo>
                    <a:pt x="252" y="6"/>
                  </a:lnTo>
                  <a:lnTo>
                    <a:pt x="246" y="6"/>
                  </a:lnTo>
                  <a:lnTo>
                    <a:pt x="234" y="0"/>
                  </a:lnTo>
                  <a:lnTo>
                    <a:pt x="180" y="0"/>
                  </a:lnTo>
                  <a:lnTo>
                    <a:pt x="168" y="12"/>
                  </a:lnTo>
                  <a:lnTo>
                    <a:pt x="156" y="18"/>
                  </a:lnTo>
                  <a:lnTo>
                    <a:pt x="156" y="30"/>
                  </a:lnTo>
                  <a:lnTo>
                    <a:pt x="162" y="36"/>
                  </a:lnTo>
                  <a:lnTo>
                    <a:pt x="162" y="54"/>
                  </a:lnTo>
                  <a:lnTo>
                    <a:pt x="168" y="60"/>
                  </a:lnTo>
                  <a:lnTo>
                    <a:pt x="174" y="60"/>
                  </a:lnTo>
                  <a:lnTo>
                    <a:pt x="180" y="66"/>
                  </a:lnTo>
                  <a:lnTo>
                    <a:pt x="180" y="78"/>
                  </a:lnTo>
                  <a:lnTo>
                    <a:pt x="168" y="84"/>
                  </a:lnTo>
                  <a:lnTo>
                    <a:pt x="162" y="90"/>
                  </a:lnTo>
                  <a:lnTo>
                    <a:pt x="144" y="90"/>
                  </a:lnTo>
                  <a:lnTo>
                    <a:pt x="138" y="84"/>
                  </a:lnTo>
                  <a:lnTo>
                    <a:pt x="138" y="66"/>
                  </a:lnTo>
                  <a:lnTo>
                    <a:pt x="150" y="54"/>
                  </a:lnTo>
                  <a:lnTo>
                    <a:pt x="150" y="36"/>
                  </a:lnTo>
                  <a:lnTo>
                    <a:pt x="144" y="30"/>
                  </a:lnTo>
                  <a:lnTo>
                    <a:pt x="144" y="24"/>
                  </a:lnTo>
                  <a:lnTo>
                    <a:pt x="132" y="36"/>
                  </a:lnTo>
                  <a:lnTo>
                    <a:pt x="120" y="42"/>
                  </a:lnTo>
                  <a:lnTo>
                    <a:pt x="114" y="48"/>
                  </a:lnTo>
                  <a:lnTo>
                    <a:pt x="102" y="54"/>
                  </a:lnTo>
                  <a:lnTo>
                    <a:pt x="96" y="66"/>
                  </a:lnTo>
                  <a:lnTo>
                    <a:pt x="96" y="84"/>
                  </a:lnTo>
                  <a:lnTo>
                    <a:pt x="90" y="90"/>
                  </a:lnTo>
                  <a:lnTo>
                    <a:pt x="90" y="102"/>
                  </a:lnTo>
                  <a:lnTo>
                    <a:pt x="60" y="132"/>
                  </a:lnTo>
                  <a:lnTo>
                    <a:pt x="72" y="144"/>
                  </a:lnTo>
                  <a:lnTo>
                    <a:pt x="42" y="144"/>
                  </a:lnTo>
                  <a:lnTo>
                    <a:pt x="18" y="156"/>
                  </a:lnTo>
                  <a:close/>
                </a:path>
              </a:pathLst>
            </a:custGeom>
            <a:solidFill>
              <a:srgbClr val="6BBA56"/>
            </a:solidFill>
            <a:ln w="635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61" name="Belgium" descr="© INSCALE GmbH, 05.05.2010&#10;http://www.presentationload.com/">
              <a:extLst>
                <a:ext uri="{FF2B5EF4-FFF2-40B4-BE49-F238E27FC236}">
                  <a16:creationId xmlns:a16="http://schemas.microsoft.com/office/drawing/2014/main" id="{7BC85CA6-D238-44FD-8C52-A2CE59C76A2F}"/>
                </a:ext>
              </a:extLst>
            </p:cNvPr>
            <p:cNvSpPr>
              <a:spLocks/>
            </p:cNvSpPr>
            <p:nvPr/>
          </p:nvSpPr>
          <p:spPr bwMode="gray">
            <a:xfrm>
              <a:off x="5667226" y="2667485"/>
              <a:ext cx="98466" cy="69879"/>
            </a:xfrm>
            <a:custGeom>
              <a:avLst/>
              <a:gdLst>
                <a:gd name="T0" fmla="*/ 0 w 222"/>
                <a:gd name="T1" fmla="*/ 2147483647 h 150"/>
                <a:gd name="T2" fmla="*/ 2147483647 w 222"/>
                <a:gd name="T3" fmla="*/ 2147483647 h 150"/>
                <a:gd name="T4" fmla="*/ 2147483647 w 222"/>
                <a:gd name="T5" fmla="*/ 2147483647 h 150"/>
                <a:gd name="T6" fmla="*/ 2147483647 w 222"/>
                <a:gd name="T7" fmla="*/ 2147483647 h 150"/>
                <a:gd name="T8" fmla="*/ 2147483647 w 222"/>
                <a:gd name="T9" fmla="*/ 2147483647 h 150"/>
                <a:gd name="T10" fmla="*/ 2147483647 w 222"/>
                <a:gd name="T11" fmla="*/ 2147483647 h 150"/>
                <a:gd name="T12" fmla="*/ 2147483647 w 222"/>
                <a:gd name="T13" fmla="*/ 2147483647 h 150"/>
                <a:gd name="T14" fmla="*/ 2147483647 w 222"/>
                <a:gd name="T15" fmla="*/ 2147483647 h 150"/>
                <a:gd name="T16" fmla="*/ 2147483647 w 222"/>
                <a:gd name="T17" fmla="*/ 2147483647 h 150"/>
                <a:gd name="T18" fmla="*/ 2147483647 w 222"/>
                <a:gd name="T19" fmla="*/ 2147483647 h 150"/>
                <a:gd name="T20" fmla="*/ 2147483647 w 222"/>
                <a:gd name="T21" fmla="*/ 2147483647 h 150"/>
                <a:gd name="T22" fmla="*/ 2147483647 w 222"/>
                <a:gd name="T23" fmla="*/ 2147483647 h 150"/>
                <a:gd name="T24" fmla="*/ 2147483647 w 222"/>
                <a:gd name="T25" fmla="*/ 2147483647 h 150"/>
                <a:gd name="T26" fmla="*/ 2147483647 w 222"/>
                <a:gd name="T27" fmla="*/ 2147483647 h 150"/>
                <a:gd name="T28" fmla="*/ 2147483647 w 222"/>
                <a:gd name="T29" fmla="*/ 2147483647 h 150"/>
                <a:gd name="T30" fmla="*/ 2147483647 w 222"/>
                <a:gd name="T31" fmla="*/ 2147483647 h 150"/>
                <a:gd name="T32" fmla="*/ 2147483647 w 222"/>
                <a:gd name="T33" fmla="*/ 2147483647 h 150"/>
                <a:gd name="T34" fmla="*/ 2147483647 w 222"/>
                <a:gd name="T35" fmla="*/ 2147483647 h 150"/>
                <a:gd name="T36" fmla="*/ 2147483647 w 222"/>
                <a:gd name="T37" fmla="*/ 2147483647 h 150"/>
                <a:gd name="T38" fmla="*/ 2147483647 w 222"/>
                <a:gd name="T39" fmla="*/ 2147483647 h 150"/>
                <a:gd name="T40" fmla="*/ 2147483647 w 222"/>
                <a:gd name="T41" fmla="*/ 2147483647 h 150"/>
                <a:gd name="T42" fmla="*/ 2147483647 w 222"/>
                <a:gd name="T43" fmla="*/ 2147483647 h 150"/>
                <a:gd name="T44" fmla="*/ 2147483647 w 222"/>
                <a:gd name="T45" fmla="*/ 2147483647 h 150"/>
                <a:gd name="T46" fmla="*/ 2147483647 w 222"/>
                <a:gd name="T47" fmla="*/ 2147483647 h 150"/>
                <a:gd name="T48" fmla="*/ 2147483647 w 222"/>
                <a:gd name="T49" fmla="*/ 2147483647 h 150"/>
                <a:gd name="T50" fmla="*/ 2147483647 w 222"/>
                <a:gd name="T51" fmla="*/ 2147483647 h 150"/>
                <a:gd name="T52" fmla="*/ 2147483647 w 222"/>
                <a:gd name="T53" fmla="*/ 2147483647 h 150"/>
                <a:gd name="T54" fmla="*/ 2147483647 w 222"/>
                <a:gd name="T55" fmla="*/ 2147483647 h 150"/>
                <a:gd name="T56" fmla="*/ 2147483647 w 222"/>
                <a:gd name="T57" fmla="*/ 2147483647 h 150"/>
                <a:gd name="T58" fmla="*/ 2147483647 w 222"/>
                <a:gd name="T59" fmla="*/ 2147483647 h 150"/>
                <a:gd name="T60" fmla="*/ 2147483647 w 222"/>
                <a:gd name="T61" fmla="*/ 2147483647 h 150"/>
                <a:gd name="T62" fmla="*/ 2147483647 w 222"/>
                <a:gd name="T63" fmla="*/ 2147483647 h 150"/>
                <a:gd name="T64" fmla="*/ 2147483647 w 222"/>
                <a:gd name="T65" fmla="*/ 2147483647 h 150"/>
                <a:gd name="T66" fmla="*/ 2147483647 w 222"/>
                <a:gd name="T67" fmla="*/ 2147483647 h 150"/>
                <a:gd name="T68" fmla="*/ 2147483647 w 222"/>
                <a:gd name="T69" fmla="*/ 2147483647 h 150"/>
                <a:gd name="T70" fmla="*/ 2147483647 w 222"/>
                <a:gd name="T71" fmla="*/ 2147483647 h 150"/>
                <a:gd name="T72" fmla="*/ 2147483647 w 222"/>
                <a:gd name="T73" fmla="*/ 2147483647 h 150"/>
                <a:gd name="T74" fmla="*/ 2147483647 w 222"/>
                <a:gd name="T75" fmla="*/ 2147483647 h 150"/>
                <a:gd name="T76" fmla="*/ 2147483647 w 222"/>
                <a:gd name="T77" fmla="*/ 2147483647 h 150"/>
                <a:gd name="T78" fmla="*/ 2147483647 w 222"/>
                <a:gd name="T79" fmla="*/ 2147483647 h 150"/>
                <a:gd name="T80" fmla="*/ 2147483647 w 222"/>
                <a:gd name="T81" fmla="*/ 0 h 150"/>
                <a:gd name="T82" fmla="*/ 2147483647 w 222"/>
                <a:gd name="T83" fmla="*/ 0 h 150"/>
                <a:gd name="T84" fmla="*/ 2147483647 w 222"/>
                <a:gd name="T85" fmla="*/ 2147483647 h 150"/>
                <a:gd name="T86" fmla="*/ 2147483647 w 222"/>
                <a:gd name="T87" fmla="*/ 0 h 150"/>
                <a:gd name="T88" fmla="*/ 2147483647 w 222"/>
                <a:gd name="T89" fmla="*/ 2147483647 h 150"/>
                <a:gd name="T90" fmla="*/ 2147483647 w 222"/>
                <a:gd name="T91" fmla="*/ 2147483647 h 150"/>
                <a:gd name="T92" fmla="*/ 2147483647 w 222"/>
                <a:gd name="T93" fmla="*/ 2147483647 h 150"/>
                <a:gd name="T94" fmla="*/ 2147483647 w 222"/>
                <a:gd name="T95" fmla="*/ 2147483647 h 150"/>
                <a:gd name="T96" fmla="*/ 2147483647 w 222"/>
                <a:gd name="T97" fmla="*/ 2147483647 h 150"/>
                <a:gd name="T98" fmla="*/ 2147483647 w 222"/>
                <a:gd name="T99" fmla="*/ 2147483647 h 150"/>
                <a:gd name="T100" fmla="*/ 2147483647 w 222"/>
                <a:gd name="T101" fmla="*/ 2147483647 h 150"/>
                <a:gd name="T102" fmla="*/ 0 w 222"/>
                <a:gd name="T103" fmla="*/ 2147483647 h 150"/>
                <a:gd name="T104" fmla="*/ 0 w 222"/>
                <a:gd name="T105" fmla="*/ 2147483647 h 150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222"/>
                <a:gd name="T160" fmla="*/ 0 h 150"/>
                <a:gd name="T161" fmla="*/ 222 w 222"/>
                <a:gd name="T162" fmla="*/ 150 h 150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222" h="150">
                  <a:moveTo>
                    <a:pt x="0" y="42"/>
                  </a:moveTo>
                  <a:lnTo>
                    <a:pt x="6" y="60"/>
                  </a:lnTo>
                  <a:lnTo>
                    <a:pt x="30" y="66"/>
                  </a:lnTo>
                  <a:lnTo>
                    <a:pt x="42" y="78"/>
                  </a:lnTo>
                  <a:lnTo>
                    <a:pt x="66" y="78"/>
                  </a:lnTo>
                  <a:lnTo>
                    <a:pt x="78" y="84"/>
                  </a:lnTo>
                  <a:lnTo>
                    <a:pt x="84" y="90"/>
                  </a:lnTo>
                  <a:lnTo>
                    <a:pt x="84" y="114"/>
                  </a:lnTo>
                  <a:lnTo>
                    <a:pt x="108" y="114"/>
                  </a:lnTo>
                  <a:lnTo>
                    <a:pt x="120" y="102"/>
                  </a:lnTo>
                  <a:lnTo>
                    <a:pt x="120" y="126"/>
                  </a:lnTo>
                  <a:lnTo>
                    <a:pt x="132" y="126"/>
                  </a:lnTo>
                  <a:lnTo>
                    <a:pt x="144" y="132"/>
                  </a:lnTo>
                  <a:lnTo>
                    <a:pt x="150" y="132"/>
                  </a:lnTo>
                  <a:lnTo>
                    <a:pt x="162" y="144"/>
                  </a:lnTo>
                  <a:lnTo>
                    <a:pt x="180" y="144"/>
                  </a:lnTo>
                  <a:lnTo>
                    <a:pt x="192" y="150"/>
                  </a:lnTo>
                  <a:lnTo>
                    <a:pt x="192" y="144"/>
                  </a:lnTo>
                  <a:lnTo>
                    <a:pt x="186" y="132"/>
                  </a:lnTo>
                  <a:lnTo>
                    <a:pt x="174" y="120"/>
                  </a:lnTo>
                  <a:lnTo>
                    <a:pt x="174" y="114"/>
                  </a:lnTo>
                  <a:lnTo>
                    <a:pt x="180" y="114"/>
                  </a:lnTo>
                  <a:lnTo>
                    <a:pt x="192" y="108"/>
                  </a:lnTo>
                  <a:lnTo>
                    <a:pt x="198" y="102"/>
                  </a:lnTo>
                  <a:lnTo>
                    <a:pt x="204" y="102"/>
                  </a:lnTo>
                  <a:lnTo>
                    <a:pt x="204" y="96"/>
                  </a:lnTo>
                  <a:lnTo>
                    <a:pt x="210" y="90"/>
                  </a:lnTo>
                  <a:lnTo>
                    <a:pt x="222" y="90"/>
                  </a:lnTo>
                  <a:lnTo>
                    <a:pt x="216" y="84"/>
                  </a:lnTo>
                  <a:lnTo>
                    <a:pt x="216" y="66"/>
                  </a:lnTo>
                  <a:lnTo>
                    <a:pt x="204" y="54"/>
                  </a:lnTo>
                  <a:lnTo>
                    <a:pt x="180" y="54"/>
                  </a:lnTo>
                  <a:lnTo>
                    <a:pt x="180" y="42"/>
                  </a:lnTo>
                  <a:lnTo>
                    <a:pt x="186" y="36"/>
                  </a:lnTo>
                  <a:lnTo>
                    <a:pt x="186" y="18"/>
                  </a:lnTo>
                  <a:lnTo>
                    <a:pt x="180" y="12"/>
                  </a:lnTo>
                  <a:lnTo>
                    <a:pt x="174" y="12"/>
                  </a:lnTo>
                  <a:lnTo>
                    <a:pt x="162" y="18"/>
                  </a:lnTo>
                  <a:lnTo>
                    <a:pt x="150" y="18"/>
                  </a:lnTo>
                  <a:lnTo>
                    <a:pt x="144" y="12"/>
                  </a:lnTo>
                  <a:lnTo>
                    <a:pt x="144" y="0"/>
                  </a:lnTo>
                  <a:lnTo>
                    <a:pt x="108" y="0"/>
                  </a:lnTo>
                  <a:lnTo>
                    <a:pt x="108" y="6"/>
                  </a:lnTo>
                  <a:lnTo>
                    <a:pt x="96" y="0"/>
                  </a:lnTo>
                  <a:lnTo>
                    <a:pt x="96" y="12"/>
                  </a:lnTo>
                  <a:lnTo>
                    <a:pt x="78" y="6"/>
                  </a:lnTo>
                  <a:lnTo>
                    <a:pt x="72" y="18"/>
                  </a:lnTo>
                  <a:lnTo>
                    <a:pt x="66" y="12"/>
                  </a:lnTo>
                  <a:lnTo>
                    <a:pt x="42" y="12"/>
                  </a:lnTo>
                  <a:lnTo>
                    <a:pt x="36" y="6"/>
                  </a:lnTo>
                  <a:lnTo>
                    <a:pt x="24" y="6"/>
                  </a:lnTo>
                  <a:lnTo>
                    <a:pt x="0" y="24"/>
                  </a:lnTo>
                  <a:lnTo>
                    <a:pt x="0" y="42"/>
                  </a:lnTo>
                  <a:close/>
                </a:path>
              </a:pathLst>
            </a:custGeom>
            <a:solidFill>
              <a:srgbClr val="6BBA56"/>
            </a:solidFill>
            <a:ln w="635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</p:grpSp>
      <p:grpSp>
        <p:nvGrpSpPr>
          <p:cNvPr id="162" name="South_america">
            <a:extLst>
              <a:ext uri="{FF2B5EF4-FFF2-40B4-BE49-F238E27FC236}">
                <a16:creationId xmlns:a16="http://schemas.microsoft.com/office/drawing/2014/main" id="{BE37F57E-A9CE-4AB9-8C9F-802644E4A992}"/>
              </a:ext>
            </a:extLst>
          </p:cNvPr>
          <p:cNvGrpSpPr>
            <a:grpSpLocks/>
          </p:cNvGrpSpPr>
          <p:nvPr/>
        </p:nvGrpSpPr>
        <p:grpSpPr bwMode="auto">
          <a:xfrm>
            <a:off x="2986088" y="3821113"/>
            <a:ext cx="1468437" cy="2451100"/>
            <a:chOff x="2986340" y="4069470"/>
            <a:chExt cx="1467625" cy="2449861"/>
          </a:xfrm>
        </p:grpSpPr>
        <p:sp>
          <p:nvSpPr>
            <p:cNvPr id="163" name="Uruguay" descr="© INSCALE GmbH, 05.05.2010&#10;http://www.presentationload.com/">
              <a:extLst>
                <a:ext uri="{FF2B5EF4-FFF2-40B4-BE49-F238E27FC236}">
                  <a16:creationId xmlns:a16="http://schemas.microsoft.com/office/drawing/2014/main" id="{AA8877C8-E010-4292-BC24-B0B1DBA19825}"/>
                </a:ext>
              </a:extLst>
            </p:cNvPr>
            <p:cNvSpPr>
              <a:spLocks/>
            </p:cNvSpPr>
            <p:nvPr/>
          </p:nvSpPr>
          <p:spPr bwMode="gray">
            <a:xfrm>
              <a:off x="3808210" y="5611740"/>
              <a:ext cx="163422" cy="172950"/>
            </a:xfrm>
            <a:custGeom>
              <a:avLst/>
              <a:gdLst>
                <a:gd name="T0" fmla="*/ 2147483647 w 366"/>
                <a:gd name="T1" fmla="*/ 2147483647 h 384"/>
                <a:gd name="T2" fmla="*/ 2147483647 w 366"/>
                <a:gd name="T3" fmla="*/ 2147483647 h 384"/>
                <a:gd name="T4" fmla="*/ 2147483647 w 366"/>
                <a:gd name="T5" fmla="*/ 2147483647 h 384"/>
                <a:gd name="T6" fmla="*/ 2147483647 w 366"/>
                <a:gd name="T7" fmla="*/ 2147483647 h 384"/>
                <a:gd name="T8" fmla="*/ 2147483647 w 366"/>
                <a:gd name="T9" fmla="*/ 2147483647 h 384"/>
                <a:gd name="T10" fmla="*/ 2147483647 w 366"/>
                <a:gd name="T11" fmla="*/ 2147483647 h 384"/>
                <a:gd name="T12" fmla="*/ 2147483647 w 366"/>
                <a:gd name="T13" fmla="*/ 2147483647 h 384"/>
                <a:gd name="T14" fmla="*/ 2147483647 w 366"/>
                <a:gd name="T15" fmla="*/ 2147483647 h 384"/>
                <a:gd name="T16" fmla="*/ 2147483647 w 366"/>
                <a:gd name="T17" fmla="*/ 2147483647 h 384"/>
                <a:gd name="T18" fmla="*/ 2147483647 w 366"/>
                <a:gd name="T19" fmla="*/ 2147483647 h 384"/>
                <a:gd name="T20" fmla="*/ 2147483647 w 366"/>
                <a:gd name="T21" fmla="*/ 2147483647 h 384"/>
                <a:gd name="T22" fmla="*/ 2147483647 w 366"/>
                <a:gd name="T23" fmla="*/ 2147483647 h 384"/>
                <a:gd name="T24" fmla="*/ 2147483647 w 366"/>
                <a:gd name="T25" fmla="*/ 2147483647 h 384"/>
                <a:gd name="T26" fmla="*/ 2147483647 w 366"/>
                <a:gd name="T27" fmla="*/ 2147483647 h 384"/>
                <a:gd name="T28" fmla="*/ 2147483647 w 366"/>
                <a:gd name="T29" fmla="*/ 2147483647 h 384"/>
                <a:gd name="T30" fmla="*/ 2147483647 w 366"/>
                <a:gd name="T31" fmla="*/ 2147483647 h 384"/>
                <a:gd name="T32" fmla="*/ 2147483647 w 366"/>
                <a:gd name="T33" fmla="*/ 2147483647 h 384"/>
                <a:gd name="T34" fmla="*/ 2147483647 w 366"/>
                <a:gd name="T35" fmla="*/ 2147483647 h 384"/>
                <a:gd name="T36" fmla="*/ 2147483647 w 366"/>
                <a:gd name="T37" fmla="*/ 2147483647 h 384"/>
                <a:gd name="T38" fmla="*/ 2147483647 w 366"/>
                <a:gd name="T39" fmla="*/ 2147483647 h 384"/>
                <a:gd name="T40" fmla="*/ 2147483647 w 366"/>
                <a:gd name="T41" fmla="*/ 2147483647 h 384"/>
                <a:gd name="T42" fmla="*/ 2147483647 w 366"/>
                <a:gd name="T43" fmla="*/ 2147483647 h 384"/>
                <a:gd name="T44" fmla="*/ 2147483647 w 366"/>
                <a:gd name="T45" fmla="*/ 0 h 384"/>
                <a:gd name="T46" fmla="*/ 2147483647 w 366"/>
                <a:gd name="T47" fmla="*/ 2147483647 h 384"/>
                <a:gd name="T48" fmla="*/ 2147483647 w 366"/>
                <a:gd name="T49" fmla="*/ 2147483647 h 384"/>
                <a:gd name="T50" fmla="*/ 0 w 366"/>
                <a:gd name="T51" fmla="*/ 2147483647 h 384"/>
                <a:gd name="T52" fmla="*/ 2147483647 w 366"/>
                <a:gd name="T53" fmla="*/ 2147483647 h 384"/>
                <a:gd name="T54" fmla="*/ 2147483647 w 366"/>
                <a:gd name="T55" fmla="*/ 2147483647 h 384"/>
                <a:gd name="T56" fmla="*/ 2147483647 w 366"/>
                <a:gd name="T57" fmla="*/ 2147483647 h 384"/>
                <a:gd name="T58" fmla="*/ 2147483647 w 366"/>
                <a:gd name="T59" fmla="*/ 2147483647 h 384"/>
                <a:gd name="T60" fmla="*/ 2147483647 w 366"/>
                <a:gd name="T61" fmla="*/ 2147483647 h 384"/>
                <a:gd name="T62" fmla="*/ 2147483647 w 366"/>
                <a:gd name="T63" fmla="*/ 2147483647 h 384"/>
                <a:gd name="T64" fmla="*/ 2147483647 w 366"/>
                <a:gd name="T65" fmla="*/ 2147483647 h 384"/>
                <a:gd name="T66" fmla="*/ 2147483647 w 366"/>
                <a:gd name="T67" fmla="*/ 2147483647 h 384"/>
                <a:gd name="T68" fmla="*/ 2147483647 w 366"/>
                <a:gd name="T69" fmla="*/ 2147483647 h 384"/>
                <a:gd name="T70" fmla="*/ 2147483647 w 366"/>
                <a:gd name="T71" fmla="*/ 2147483647 h 384"/>
                <a:gd name="T72" fmla="*/ 2147483647 w 366"/>
                <a:gd name="T73" fmla="*/ 2147483647 h 384"/>
                <a:gd name="T74" fmla="*/ 2147483647 w 366"/>
                <a:gd name="T75" fmla="*/ 2147483647 h 384"/>
                <a:gd name="T76" fmla="*/ 2147483647 w 366"/>
                <a:gd name="T77" fmla="*/ 2147483647 h 384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366"/>
                <a:gd name="T118" fmla="*/ 0 h 384"/>
                <a:gd name="T119" fmla="*/ 366 w 366"/>
                <a:gd name="T120" fmla="*/ 384 h 384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366" h="384">
                  <a:moveTo>
                    <a:pt x="138" y="372"/>
                  </a:moveTo>
                  <a:lnTo>
                    <a:pt x="174" y="372"/>
                  </a:lnTo>
                  <a:lnTo>
                    <a:pt x="198" y="378"/>
                  </a:lnTo>
                  <a:lnTo>
                    <a:pt x="228" y="378"/>
                  </a:lnTo>
                  <a:lnTo>
                    <a:pt x="288" y="384"/>
                  </a:lnTo>
                  <a:lnTo>
                    <a:pt x="330" y="366"/>
                  </a:lnTo>
                  <a:lnTo>
                    <a:pt x="342" y="354"/>
                  </a:lnTo>
                  <a:lnTo>
                    <a:pt x="360" y="300"/>
                  </a:lnTo>
                  <a:lnTo>
                    <a:pt x="366" y="294"/>
                  </a:lnTo>
                  <a:lnTo>
                    <a:pt x="348" y="294"/>
                  </a:lnTo>
                  <a:lnTo>
                    <a:pt x="348" y="264"/>
                  </a:lnTo>
                  <a:lnTo>
                    <a:pt x="342" y="264"/>
                  </a:lnTo>
                  <a:lnTo>
                    <a:pt x="342" y="240"/>
                  </a:lnTo>
                  <a:lnTo>
                    <a:pt x="348" y="234"/>
                  </a:lnTo>
                  <a:lnTo>
                    <a:pt x="360" y="210"/>
                  </a:lnTo>
                  <a:lnTo>
                    <a:pt x="360" y="198"/>
                  </a:lnTo>
                  <a:lnTo>
                    <a:pt x="354" y="198"/>
                  </a:lnTo>
                  <a:lnTo>
                    <a:pt x="342" y="192"/>
                  </a:lnTo>
                  <a:lnTo>
                    <a:pt x="336" y="192"/>
                  </a:lnTo>
                  <a:lnTo>
                    <a:pt x="318" y="174"/>
                  </a:lnTo>
                  <a:lnTo>
                    <a:pt x="312" y="162"/>
                  </a:lnTo>
                  <a:lnTo>
                    <a:pt x="306" y="156"/>
                  </a:lnTo>
                  <a:lnTo>
                    <a:pt x="300" y="144"/>
                  </a:lnTo>
                  <a:lnTo>
                    <a:pt x="288" y="144"/>
                  </a:lnTo>
                  <a:lnTo>
                    <a:pt x="270" y="138"/>
                  </a:lnTo>
                  <a:lnTo>
                    <a:pt x="258" y="132"/>
                  </a:lnTo>
                  <a:lnTo>
                    <a:pt x="252" y="126"/>
                  </a:lnTo>
                  <a:lnTo>
                    <a:pt x="252" y="114"/>
                  </a:lnTo>
                  <a:lnTo>
                    <a:pt x="246" y="114"/>
                  </a:lnTo>
                  <a:lnTo>
                    <a:pt x="228" y="96"/>
                  </a:lnTo>
                  <a:lnTo>
                    <a:pt x="210" y="96"/>
                  </a:lnTo>
                  <a:lnTo>
                    <a:pt x="192" y="78"/>
                  </a:lnTo>
                  <a:lnTo>
                    <a:pt x="186" y="66"/>
                  </a:lnTo>
                  <a:lnTo>
                    <a:pt x="174" y="60"/>
                  </a:lnTo>
                  <a:lnTo>
                    <a:pt x="168" y="60"/>
                  </a:lnTo>
                  <a:lnTo>
                    <a:pt x="156" y="72"/>
                  </a:lnTo>
                  <a:lnTo>
                    <a:pt x="156" y="78"/>
                  </a:lnTo>
                  <a:lnTo>
                    <a:pt x="144" y="78"/>
                  </a:lnTo>
                  <a:lnTo>
                    <a:pt x="144" y="66"/>
                  </a:lnTo>
                  <a:lnTo>
                    <a:pt x="132" y="54"/>
                  </a:lnTo>
                  <a:lnTo>
                    <a:pt x="126" y="42"/>
                  </a:lnTo>
                  <a:lnTo>
                    <a:pt x="120" y="36"/>
                  </a:lnTo>
                  <a:lnTo>
                    <a:pt x="108" y="30"/>
                  </a:lnTo>
                  <a:lnTo>
                    <a:pt x="102" y="18"/>
                  </a:lnTo>
                  <a:lnTo>
                    <a:pt x="78" y="6"/>
                  </a:lnTo>
                  <a:lnTo>
                    <a:pt x="72" y="0"/>
                  </a:lnTo>
                  <a:lnTo>
                    <a:pt x="60" y="0"/>
                  </a:lnTo>
                  <a:lnTo>
                    <a:pt x="48" y="6"/>
                  </a:lnTo>
                  <a:lnTo>
                    <a:pt x="42" y="12"/>
                  </a:lnTo>
                  <a:lnTo>
                    <a:pt x="18" y="12"/>
                  </a:lnTo>
                  <a:lnTo>
                    <a:pt x="0" y="30"/>
                  </a:lnTo>
                  <a:lnTo>
                    <a:pt x="0" y="36"/>
                  </a:lnTo>
                  <a:lnTo>
                    <a:pt x="24" y="60"/>
                  </a:lnTo>
                  <a:lnTo>
                    <a:pt x="30" y="60"/>
                  </a:lnTo>
                  <a:lnTo>
                    <a:pt x="6" y="72"/>
                  </a:lnTo>
                  <a:lnTo>
                    <a:pt x="6" y="108"/>
                  </a:lnTo>
                  <a:lnTo>
                    <a:pt x="30" y="126"/>
                  </a:lnTo>
                  <a:lnTo>
                    <a:pt x="12" y="126"/>
                  </a:lnTo>
                  <a:lnTo>
                    <a:pt x="0" y="138"/>
                  </a:lnTo>
                  <a:lnTo>
                    <a:pt x="6" y="144"/>
                  </a:lnTo>
                  <a:lnTo>
                    <a:pt x="12" y="156"/>
                  </a:lnTo>
                  <a:lnTo>
                    <a:pt x="24" y="168"/>
                  </a:lnTo>
                  <a:lnTo>
                    <a:pt x="12" y="186"/>
                  </a:lnTo>
                  <a:lnTo>
                    <a:pt x="18" y="192"/>
                  </a:lnTo>
                  <a:lnTo>
                    <a:pt x="24" y="204"/>
                  </a:lnTo>
                  <a:lnTo>
                    <a:pt x="36" y="210"/>
                  </a:lnTo>
                  <a:lnTo>
                    <a:pt x="42" y="222"/>
                  </a:lnTo>
                  <a:lnTo>
                    <a:pt x="42" y="228"/>
                  </a:lnTo>
                  <a:lnTo>
                    <a:pt x="36" y="228"/>
                  </a:lnTo>
                  <a:lnTo>
                    <a:pt x="30" y="234"/>
                  </a:lnTo>
                  <a:lnTo>
                    <a:pt x="6" y="234"/>
                  </a:lnTo>
                  <a:lnTo>
                    <a:pt x="6" y="282"/>
                  </a:lnTo>
                  <a:lnTo>
                    <a:pt x="36" y="318"/>
                  </a:lnTo>
                  <a:lnTo>
                    <a:pt x="42" y="318"/>
                  </a:lnTo>
                  <a:lnTo>
                    <a:pt x="54" y="324"/>
                  </a:lnTo>
                  <a:lnTo>
                    <a:pt x="78" y="348"/>
                  </a:lnTo>
                  <a:lnTo>
                    <a:pt x="90" y="354"/>
                  </a:lnTo>
                  <a:lnTo>
                    <a:pt x="126" y="354"/>
                  </a:lnTo>
                  <a:lnTo>
                    <a:pt x="138" y="372"/>
                  </a:lnTo>
                  <a:close/>
                </a:path>
              </a:pathLst>
            </a:custGeom>
            <a:solidFill>
              <a:srgbClr val="385723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64" name="Suriname" descr="© INSCALE GmbH, 05.05.2010&#10;http://www.presentationload.com/">
              <a:extLst>
                <a:ext uri="{FF2B5EF4-FFF2-40B4-BE49-F238E27FC236}">
                  <a16:creationId xmlns:a16="http://schemas.microsoft.com/office/drawing/2014/main" id="{F3E66AEC-E88F-4178-9CED-0D56345732E0}"/>
                </a:ext>
              </a:extLst>
            </p:cNvPr>
            <p:cNvSpPr>
              <a:spLocks/>
            </p:cNvSpPr>
            <p:nvPr/>
          </p:nvSpPr>
          <p:spPr bwMode="gray">
            <a:xfrm>
              <a:off x="3717772" y="4304301"/>
              <a:ext cx="130103" cy="150736"/>
            </a:xfrm>
            <a:custGeom>
              <a:avLst/>
              <a:gdLst>
                <a:gd name="T0" fmla="*/ 2147483647 w 294"/>
                <a:gd name="T1" fmla="*/ 2147483647 h 336"/>
                <a:gd name="T2" fmla="*/ 2147483647 w 294"/>
                <a:gd name="T3" fmla="*/ 2147483647 h 336"/>
                <a:gd name="T4" fmla="*/ 2147483647 w 294"/>
                <a:gd name="T5" fmla="*/ 2147483647 h 336"/>
                <a:gd name="T6" fmla="*/ 0 w 294"/>
                <a:gd name="T7" fmla="*/ 2147483647 h 336"/>
                <a:gd name="T8" fmla="*/ 2147483647 w 294"/>
                <a:gd name="T9" fmla="*/ 2147483647 h 336"/>
                <a:gd name="T10" fmla="*/ 2147483647 w 294"/>
                <a:gd name="T11" fmla="*/ 2147483647 h 336"/>
                <a:gd name="T12" fmla="*/ 2147483647 w 294"/>
                <a:gd name="T13" fmla="*/ 2147483647 h 336"/>
                <a:gd name="T14" fmla="*/ 2147483647 w 294"/>
                <a:gd name="T15" fmla="*/ 2147483647 h 336"/>
                <a:gd name="T16" fmla="*/ 2147483647 w 294"/>
                <a:gd name="T17" fmla="*/ 2147483647 h 336"/>
                <a:gd name="T18" fmla="*/ 2147483647 w 294"/>
                <a:gd name="T19" fmla="*/ 2147483647 h 336"/>
                <a:gd name="T20" fmla="*/ 2147483647 w 294"/>
                <a:gd name="T21" fmla="*/ 2147483647 h 336"/>
                <a:gd name="T22" fmla="*/ 2147483647 w 294"/>
                <a:gd name="T23" fmla="*/ 2147483647 h 336"/>
                <a:gd name="T24" fmla="*/ 2147483647 w 294"/>
                <a:gd name="T25" fmla="*/ 2147483647 h 336"/>
                <a:gd name="T26" fmla="*/ 2147483647 w 294"/>
                <a:gd name="T27" fmla="*/ 2147483647 h 336"/>
                <a:gd name="T28" fmla="*/ 2147483647 w 294"/>
                <a:gd name="T29" fmla="*/ 2147483647 h 336"/>
                <a:gd name="T30" fmla="*/ 2147483647 w 294"/>
                <a:gd name="T31" fmla="*/ 2147483647 h 336"/>
                <a:gd name="T32" fmla="*/ 2147483647 w 294"/>
                <a:gd name="T33" fmla="*/ 2147483647 h 336"/>
                <a:gd name="T34" fmla="*/ 2147483647 w 294"/>
                <a:gd name="T35" fmla="*/ 2147483647 h 336"/>
                <a:gd name="T36" fmla="*/ 2147483647 w 294"/>
                <a:gd name="T37" fmla="*/ 2147483647 h 336"/>
                <a:gd name="T38" fmla="*/ 2147483647 w 294"/>
                <a:gd name="T39" fmla="*/ 2147483647 h 336"/>
                <a:gd name="T40" fmla="*/ 2147483647 w 294"/>
                <a:gd name="T41" fmla="*/ 2147483647 h 336"/>
                <a:gd name="T42" fmla="*/ 2147483647 w 294"/>
                <a:gd name="T43" fmla="*/ 2147483647 h 336"/>
                <a:gd name="T44" fmla="*/ 2147483647 w 294"/>
                <a:gd name="T45" fmla="*/ 2147483647 h 336"/>
                <a:gd name="T46" fmla="*/ 2147483647 w 294"/>
                <a:gd name="T47" fmla="*/ 2147483647 h 336"/>
                <a:gd name="T48" fmla="*/ 2147483647 w 294"/>
                <a:gd name="T49" fmla="*/ 2147483647 h 336"/>
                <a:gd name="T50" fmla="*/ 2147483647 w 294"/>
                <a:gd name="T51" fmla="*/ 2147483647 h 336"/>
                <a:gd name="T52" fmla="*/ 2147483647 w 294"/>
                <a:gd name="T53" fmla="*/ 2147483647 h 336"/>
                <a:gd name="T54" fmla="*/ 2147483647 w 294"/>
                <a:gd name="T55" fmla="*/ 2147483647 h 336"/>
                <a:gd name="T56" fmla="*/ 2147483647 w 294"/>
                <a:gd name="T57" fmla="*/ 2147483647 h 336"/>
                <a:gd name="T58" fmla="*/ 2147483647 w 294"/>
                <a:gd name="T59" fmla="*/ 2147483647 h 336"/>
                <a:gd name="T60" fmla="*/ 2147483647 w 294"/>
                <a:gd name="T61" fmla="*/ 2147483647 h 336"/>
                <a:gd name="T62" fmla="*/ 2147483647 w 294"/>
                <a:gd name="T63" fmla="*/ 2147483647 h 336"/>
                <a:gd name="T64" fmla="*/ 2147483647 w 294"/>
                <a:gd name="T65" fmla="*/ 2147483647 h 336"/>
                <a:gd name="T66" fmla="*/ 2147483647 w 294"/>
                <a:gd name="T67" fmla="*/ 2147483647 h 336"/>
                <a:gd name="T68" fmla="*/ 2147483647 w 294"/>
                <a:gd name="T69" fmla="*/ 2147483647 h 336"/>
                <a:gd name="T70" fmla="*/ 2147483647 w 294"/>
                <a:gd name="T71" fmla="*/ 0 h 336"/>
                <a:gd name="T72" fmla="*/ 2147483647 w 294"/>
                <a:gd name="T73" fmla="*/ 2147483647 h 336"/>
                <a:gd name="T74" fmla="*/ 2147483647 w 294"/>
                <a:gd name="T75" fmla="*/ 2147483647 h 336"/>
                <a:gd name="T76" fmla="*/ 2147483647 w 294"/>
                <a:gd name="T77" fmla="*/ 2147483647 h 336"/>
                <a:gd name="T78" fmla="*/ 2147483647 w 294"/>
                <a:gd name="T79" fmla="*/ 2147483647 h 336"/>
                <a:gd name="T80" fmla="*/ 2147483647 w 294"/>
                <a:gd name="T81" fmla="*/ 2147483647 h 336"/>
                <a:gd name="T82" fmla="*/ 2147483647 w 294"/>
                <a:gd name="T83" fmla="*/ 2147483647 h 3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294"/>
                <a:gd name="T127" fmla="*/ 0 h 336"/>
                <a:gd name="T128" fmla="*/ 294 w 294"/>
                <a:gd name="T129" fmla="*/ 336 h 3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294" h="336">
                  <a:moveTo>
                    <a:pt x="60" y="78"/>
                  </a:moveTo>
                  <a:lnTo>
                    <a:pt x="30" y="78"/>
                  </a:lnTo>
                  <a:lnTo>
                    <a:pt x="18" y="84"/>
                  </a:lnTo>
                  <a:lnTo>
                    <a:pt x="12" y="90"/>
                  </a:lnTo>
                  <a:lnTo>
                    <a:pt x="12" y="132"/>
                  </a:lnTo>
                  <a:lnTo>
                    <a:pt x="6" y="138"/>
                  </a:lnTo>
                  <a:lnTo>
                    <a:pt x="0" y="150"/>
                  </a:lnTo>
                  <a:lnTo>
                    <a:pt x="0" y="162"/>
                  </a:lnTo>
                  <a:lnTo>
                    <a:pt x="6" y="168"/>
                  </a:lnTo>
                  <a:lnTo>
                    <a:pt x="6" y="174"/>
                  </a:lnTo>
                  <a:lnTo>
                    <a:pt x="12" y="174"/>
                  </a:lnTo>
                  <a:lnTo>
                    <a:pt x="12" y="186"/>
                  </a:lnTo>
                  <a:lnTo>
                    <a:pt x="18" y="198"/>
                  </a:lnTo>
                  <a:lnTo>
                    <a:pt x="24" y="204"/>
                  </a:lnTo>
                  <a:lnTo>
                    <a:pt x="30" y="216"/>
                  </a:lnTo>
                  <a:lnTo>
                    <a:pt x="42" y="216"/>
                  </a:lnTo>
                  <a:lnTo>
                    <a:pt x="42" y="210"/>
                  </a:lnTo>
                  <a:lnTo>
                    <a:pt x="54" y="198"/>
                  </a:lnTo>
                  <a:lnTo>
                    <a:pt x="54" y="216"/>
                  </a:lnTo>
                  <a:lnTo>
                    <a:pt x="48" y="222"/>
                  </a:lnTo>
                  <a:lnTo>
                    <a:pt x="48" y="246"/>
                  </a:lnTo>
                  <a:lnTo>
                    <a:pt x="54" y="258"/>
                  </a:lnTo>
                  <a:lnTo>
                    <a:pt x="72" y="276"/>
                  </a:lnTo>
                  <a:lnTo>
                    <a:pt x="78" y="294"/>
                  </a:lnTo>
                  <a:lnTo>
                    <a:pt x="84" y="306"/>
                  </a:lnTo>
                  <a:lnTo>
                    <a:pt x="90" y="312"/>
                  </a:lnTo>
                  <a:lnTo>
                    <a:pt x="90" y="318"/>
                  </a:lnTo>
                  <a:lnTo>
                    <a:pt x="102" y="324"/>
                  </a:lnTo>
                  <a:lnTo>
                    <a:pt x="108" y="324"/>
                  </a:lnTo>
                  <a:lnTo>
                    <a:pt x="132" y="336"/>
                  </a:lnTo>
                  <a:lnTo>
                    <a:pt x="150" y="336"/>
                  </a:lnTo>
                  <a:lnTo>
                    <a:pt x="156" y="330"/>
                  </a:lnTo>
                  <a:lnTo>
                    <a:pt x="150" y="324"/>
                  </a:lnTo>
                  <a:lnTo>
                    <a:pt x="150" y="318"/>
                  </a:lnTo>
                  <a:lnTo>
                    <a:pt x="138" y="306"/>
                  </a:lnTo>
                  <a:lnTo>
                    <a:pt x="138" y="282"/>
                  </a:lnTo>
                  <a:lnTo>
                    <a:pt x="150" y="276"/>
                  </a:lnTo>
                  <a:lnTo>
                    <a:pt x="156" y="276"/>
                  </a:lnTo>
                  <a:lnTo>
                    <a:pt x="156" y="288"/>
                  </a:lnTo>
                  <a:lnTo>
                    <a:pt x="180" y="288"/>
                  </a:lnTo>
                  <a:lnTo>
                    <a:pt x="192" y="282"/>
                  </a:lnTo>
                  <a:lnTo>
                    <a:pt x="198" y="276"/>
                  </a:lnTo>
                  <a:lnTo>
                    <a:pt x="210" y="270"/>
                  </a:lnTo>
                  <a:lnTo>
                    <a:pt x="216" y="270"/>
                  </a:lnTo>
                  <a:lnTo>
                    <a:pt x="222" y="282"/>
                  </a:lnTo>
                  <a:lnTo>
                    <a:pt x="228" y="288"/>
                  </a:lnTo>
                  <a:lnTo>
                    <a:pt x="246" y="294"/>
                  </a:lnTo>
                  <a:lnTo>
                    <a:pt x="252" y="282"/>
                  </a:lnTo>
                  <a:lnTo>
                    <a:pt x="258" y="276"/>
                  </a:lnTo>
                  <a:lnTo>
                    <a:pt x="258" y="264"/>
                  </a:lnTo>
                  <a:lnTo>
                    <a:pt x="264" y="264"/>
                  </a:lnTo>
                  <a:lnTo>
                    <a:pt x="276" y="258"/>
                  </a:lnTo>
                  <a:lnTo>
                    <a:pt x="270" y="222"/>
                  </a:lnTo>
                  <a:lnTo>
                    <a:pt x="288" y="204"/>
                  </a:lnTo>
                  <a:lnTo>
                    <a:pt x="288" y="198"/>
                  </a:lnTo>
                  <a:lnTo>
                    <a:pt x="282" y="186"/>
                  </a:lnTo>
                  <a:lnTo>
                    <a:pt x="264" y="168"/>
                  </a:lnTo>
                  <a:lnTo>
                    <a:pt x="258" y="156"/>
                  </a:lnTo>
                  <a:lnTo>
                    <a:pt x="258" y="144"/>
                  </a:lnTo>
                  <a:lnTo>
                    <a:pt x="252" y="126"/>
                  </a:lnTo>
                  <a:lnTo>
                    <a:pt x="252" y="96"/>
                  </a:lnTo>
                  <a:lnTo>
                    <a:pt x="258" y="78"/>
                  </a:lnTo>
                  <a:lnTo>
                    <a:pt x="264" y="66"/>
                  </a:lnTo>
                  <a:lnTo>
                    <a:pt x="276" y="60"/>
                  </a:lnTo>
                  <a:lnTo>
                    <a:pt x="282" y="54"/>
                  </a:lnTo>
                  <a:lnTo>
                    <a:pt x="288" y="54"/>
                  </a:lnTo>
                  <a:lnTo>
                    <a:pt x="288" y="30"/>
                  </a:lnTo>
                  <a:lnTo>
                    <a:pt x="294" y="12"/>
                  </a:lnTo>
                  <a:lnTo>
                    <a:pt x="288" y="12"/>
                  </a:lnTo>
                  <a:lnTo>
                    <a:pt x="282" y="6"/>
                  </a:lnTo>
                  <a:lnTo>
                    <a:pt x="270" y="6"/>
                  </a:lnTo>
                  <a:lnTo>
                    <a:pt x="252" y="0"/>
                  </a:lnTo>
                  <a:lnTo>
                    <a:pt x="210" y="0"/>
                  </a:lnTo>
                  <a:lnTo>
                    <a:pt x="204" y="12"/>
                  </a:lnTo>
                  <a:lnTo>
                    <a:pt x="156" y="6"/>
                  </a:lnTo>
                  <a:lnTo>
                    <a:pt x="156" y="18"/>
                  </a:lnTo>
                  <a:lnTo>
                    <a:pt x="96" y="0"/>
                  </a:lnTo>
                  <a:lnTo>
                    <a:pt x="72" y="6"/>
                  </a:lnTo>
                  <a:lnTo>
                    <a:pt x="66" y="18"/>
                  </a:lnTo>
                  <a:lnTo>
                    <a:pt x="60" y="24"/>
                  </a:lnTo>
                  <a:lnTo>
                    <a:pt x="54" y="36"/>
                  </a:lnTo>
                  <a:lnTo>
                    <a:pt x="54" y="48"/>
                  </a:lnTo>
                  <a:lnTo>
                    <a:pt x="66" y="60"/>
                  </a:lnTo>
                  <a:lnTo>
                    <a:pt x="66" y="72"/>
                  </a:lnTo>
                  <a:lnTo>
                    <a:pt x="60" y="78"/>
                  </a:lnTo>
                  <a:close/>
                </a:path>
              </a:pathLst>
            </a:custGeom>
            <a:solidFill>
              <a:srgbClr val="385723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65" name="Peru" descr="© INSCALE GmbH, 05.05.2010&#10;http://www.presentationload.com/">
              <a:extLst>
                <a:ext uri="{FF2B5EF4-FFF2-40B4-BE49-F238E27FC236}">
                  <a16:creationId xmlns:a16="http://schemas.microsoft.com/office/drawing/2014/main" id="{295FCD82-F6AD-4E78-AE20-9960D52168D8}"/>
                </a:ext>
              </a:extLst>
            </p:cNvPr>
            <p:cNvSpPr>
              <a:spLocks/>
            </p:cNvSpPr>
            <p:nvPr/>
          </p:nvSpPr>
          <p:spPr bwMode="gray">
            <a:xfrm>
              <a:off x="2986340" y="4520092"/>
              <a:ext cx="415695" cy="669586"/>
            </a:xfrm>
            <a:custGeom>
              <a:avLst/>
              <a:gdLst>
                <a:gd name="T0" fmla="*/ 2147483647 w 942"/>
                <a:gd name="T1" fmla="*/ 2147483647 h 1488"/>
                <a:gd name="T2" fmla="*/ 2147483647 w 942"/>
                <a:gd name="T3" fmla="*/ 2147483647 h 1488"/>
                <a:gd name="T4" fmla="*/ 2147483647 w 942"/>
                <a:gd name="T5" fmla="*/ 2147483647 h 1488"/>
                <a:gd name="T6" fmla="*/ 2147483647 w 942"/>
                <a:gd name="T7" fmla="*/ 2147483647 h 1488"/>
                <a:gd name="T8" fmla="*/ 2147483647 w 942"/>
                <a:gd name="T9" fmla="*/ 2147483647 h 1488"/>
                <a:gd name="T10" fmla="*/ 2147483647 w 942"/>
                <a:gd name="T11" fmla="*/ 2147483647 h 1488"/>
                <a:gd name="T12" fmla="*/ 2147483647 w 942"/>
                <a:gd name="T13" fmla="*/ 2147483647 h 1488"/>
                <a:gd name="T14" fmla="*/ 2147483647 w 942"/>
                <a:gd name="T15" fmla="*/ 2147483647 h 1488"/>
                <a:gd name="T16" fmla="*/ 2147483647 w 942"/>
                <a:gd name="T17" fmla="*/ 2147483647 h 1488"/>
                <a:gd name="T18" fmla="*/ 2147483647 w 942"/>
                <a:gd name="T19" fmla="*/ 2147483647 h 1488"/>
                <a:gd name="T20" fmla="*/ 2147483647 w 942"/>
                <a:gd name="T21" fmla="*/ 2147483647 h 1488"/>
                <a:gd name="T22" fmla="*/ 2147483647 w 942"/>
                <a:gd name="T23" fmla="*/ 2147483647 h 1488"/>
                <a:gd name="T24" fmla="*/ 2147483647 w 942"/>
                <a:gd name="T25" fmla="*/ 2147483647 h 1488"/>
                <a:gd name="T26" fmla="*/ 2147483647 w 942"/>
                <a:gd name="T27" fmla="*/ 2147483647 h 1488"/>
                <a:gd name="T28" fmla="*/ 2147483647 w 942"/>
                <a:gd name="T29" fmla="*/ 2147483647 h 1488"/>
                <a:gd name="T30" fmla="*/ 2147483647 w 942"/>
                <a:gd name="T31" fmla="*/ 2147483647 h 1488"/>
                <a:gd name="T32" fmla="*/ 2147483647 w 942"/>
                <a:gd name="T33" fmla="*/ 2147483647 h 1488"/>
                <a:gd name="T34" fmla="*/ 2147483647 w 942"/>
                <a:gd name="T35" fmla="*/ 2147483647 h 1488"/>
                <a:gd name="T36" fmla="*/ 2147483647 w 942"/>
                <a:gd name="T37" fmla="*/ 2147483647 h 1488"/>
                <a:gd name="T38" fmla="*/ 2147483647 w 942"/>
                <a:gd name="T39" fmla="*/ 2147483647 h 1488"/>
                <a:gd name="T40" fmla="*/ 2147483647 w 942"/>
                <a:gd name="T41" fmla="*/ 2147483647 h 1488"/>
                <a:gd name="T42" fmla="*/ 2147483647 w 942"/>
                <a:gd name="T43" fmla="*/ 2147483647 h 1488"/>
                <a:gd name="T44" fmla="*/ 2147483647 w 942"/>
                <a:gd name="T45" fmla="*/ 2147483647 h 1488"/>
                <a:gd name="T46" fmla="*/ 2147483647 w 942"/>
                <a:gd name="T47" fmla="*/ 2147483647 h 1488"/>
                <a:gd name="T48" fmla="*/ 2147483647 w 942"/>
                <a:gd name="T49" fmla="*/ 2147483647 h 1488"/>
                <a:gd name="T50" fmla="*/ 2147483647 w 942"/>
                <a:gd name="T51" fmla="*/ 2147483647 h 1488"/>
                <a:gd name="T52" fmla="*/ 2147483647 w 942"/>
                <a:gd name="T53" fmla="*/ 2147483647 h 1488"/>
                <a:gd name="T54" fmla="*/ 2147483647 w 942"/>
                <a:gd name="T55" fmla="*/ 2147483647 h 1488"/>
                <a:gd name="T56" fmla="*/ 2147483647 w 942"/>
                <a:gd name="T57" fmla="*/ 2147483647 h 1488"/>
                <a:gd name="T58" fmla="*/ 2147483647 w 942"/>
                <a:gd name="T59" fmla="*/ 2147483647 h 1488"/>
                <a:gd name="T60" fmla="*/ 2147483647 w 942"/>
                <a:gd name="T61" fmla="*/ 2147483647 h 1488"/>
                <a:gd name="T62" fmla="*/ 2147483647 w 942"/>
                <a:gd name="T63" fmla="*/ 0 h 1488"/>
                <a:gd name="T64" fmla="*/ 2147483647 w 942"/>
                <a:gd name="T65" fmla="*/ 2147483647 h 1488"/>
                <a:gd name="T66" fmla="*/ 2147483647 w 942"/>
                <a:gd name="T67" fmla="*/ 2147483647 h 1488"/>
                <a:gd name="T68" fmla="*/ 2147483647 w 942"/>
                <a:gd name="T69" fmla="*/ 2147483647 h 1488"/>
                <a:gd name="T70" fmla="*/ 2147483647 w 942"/>
                <a:gd name="T71" fmla="*/ 2147483647 h 1488"/>
                <a:gd name="T72" fmla="*/ 2147483647 w 942"/>
                <a:gd name="T73" fmla="*/ 2147483647 h 1488"/>
                <a:gd name="T74" fmla="*/ 2147483647 w 942"/>
                <a:gd name="T75" fmla="*/ 2147483647 h 1488"/>
                <a:gd name="T76" fmla="*/ 2147483647 w 942"/>
                <a:gd name="T77" fmla="*/ 2147483647 h 1488"/>
                <a:gd name="T78" fmla="*/ 2147483647 w 942"/>
                <a:gd name="T79" fmla="*/ 2147483647 h 1488"/>
                <a:gd name="T80" fmla="*/ 2147483647 w 942"/>
                <a:gd name="T81" fmla="*/ 2147483647 h 1488"/>
                <a:gd name="T82" fmla="*/ 2147483647 w 942"/>
                <a:gd name="T83" fmla="*/ 2147483647 h 1488"/>
                <a:gd name="T84" fmla="*/ 0 w 942"/>
                <a:gd name="T85" fmla="*/ 2147483647 h 1488"/>
                <a:gd name="T86" fmla="*/ 2147483647 w 942"/>
                <a:gd name="T87" fmla="*/ 2147483647 h 1488"/>
                <a:gd name="T88" fmla="*/ 2147483647 w 942"/>
                <a:gd name="T89" fmla="*/ 2147483647 h 1488"/>
                <a:gd name="T90" fmla="*/ 2147483647 w 942"/>
                <a:gd name="T91" fmla="*/ 2147483647 h 1488"/>
                <a:gd name="T92" fmla="*/ 2147483647 w 942"/>
                <a:gd name="T93" fmla="*/ 2147483647 h 1488"/>
                <a:gd name="T94" fmla="*/ 2147483647 w 942"/>
                <a:gd name="T95" fmla="*/ 2147483647 h 1488"/>
                <a:gd name="T96" fmla="*/ 2147483647 w 942"/>
                <a:gd name="T97" fmla="*/ 2147483647 h 1488"/>
                <a:gd name="T98" fmla="*/ 2147483647 w 942"/>
                <a:gd name="T99" fmla="*/ 2147483647 h 1488"/>
                <a:gd name="T100" fmla="*/ 2147483647 w 942"/>
                <a:gd name="T101" fmla="*/ 2147483647 h 1488"/>
                <a:gd name="T102" fmla="*/ 2147483647 w 942"/>
                <a:gd name="T103" fmla="*/ 2147483647 h 1488"/>
                <a:gd name="T104" fmla="*/ 2147483647 w 942"/>
                <a:gd name="T105" fmla="*/ 2147483647 h 1488"/>
                <a:gd name="T106" fmla="*/ 2147483647 w 942"/>
                <a:gd name="T107" fmla="*/ 2147483647 h 1488"/>
                <a:gd name="T108" fmla="*/ 2147483647 w 942"/>
                <a:gd name="T109" fmla="*/ 2147483647 h 1488"/>
                <a:gd name="T110" fmla="*/ 2147483647 w 942"/>
                <a:gd name="T111" fmla="*/ 2147483647 h 1488"/>
                <a:gd name="T112" fmla="*/ 2147483647 w 942"/>
                <a:gd name="T113" fmla="*/ 2147483647 h 1488"/>
                <a:gd name="T114" fmla="*/ 2147483647 w 942"/>
                <a:gd name="T115" fmla="*/ 2147483647 h 1488"/>
                <a:gd name="T116" fmla="*/ 2147483647 w 942"/>
                <a:gd name="T117" fmla="*/ 2147483647 h 1488"/>
                <a:gd name="T118" fmla="*/ 2147483647 w 942"/>
                <a:gd name="T119" fmla="*/ 2147483647 h 1488"/>
                <a:gd name="T120" fmla="*/ 2147483647 w 942"/>
                <a:gd name="T121" fmla="*/ 2147483647 h 148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942"/>
                <a:gd name="T184" fmla="*/ 0 h 1488"/>
                <a:gd name="T185" fmla="*/ 942 w 942"/>
                <a:gd name="T186" fmla="*/ 1488 h 148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942" h="1488">
                  <a:moveTo>
                    <a:pt x="930" y="1320"/>
                  </a:moveTo>
                  <a:lnTo>
                    <a:pt x="924" y="1314"/>
                  </a:lnTo>
                  <a:lnTo>
                    <a:pt x="912" y="1308"/>
                  </a:lnTo>
                  <a:lnTo>
                    <a:pt x="888" y="1284"/>
                  </a:lnTo>
                  <a:lnTo>
                    <a:pt x="864" y="1284"/>
                  </a:lnTo>
                  <a:lnTo>
                    <a:pt x="858" y="1278"/>
                  </a:lnTo>
                  <a:lnTo>
                    <a:pt x="870" y="1260"/>
                  </a:lnTo>
                  <a:lnTo>
                    <a:pt x="870" y="1230"/>
                  </a:lnTo>
                  <a:lnTo>
                    <a:pt x="882" y="1230"/>
                  </a:lnTo>
                  <a:lnTo>
                    <a:pt x="906" y="1254"/>
                  </a:lnTo>
                  <a:lnTo>
                    <a:pt x="918" y="1236"/>
                  </a:lnTo>
                  <a:lnTo>
                    <a:pt x="918" y="1230"/>
                  </a:lnTo>
                  <a:lnTo>
                    <a:pt x="912" y="1224"/>
                  </a:lnTo>
                  <a:lnTo>
                    <a:pt x="906" y="1212"/>
                  </a:lnTo>
                  <a:lnTo>
                    <a:pt x="900" y="1194"/>
                  </a:lnTo>
                  <a:lnTo>
                    <a:pt x="912" y="1170"/>
                  </a:lnTo>
                  <a:lnTo>
                    <a:pt x="924" y="1158"/>
                  </a:lnTo>
                  <a:lnTo>
                    <a:pt x="930" y="1146"/>
                  </a:lnTo>
                  <a:lnTo>
                    <a:pt x="930" y="1140"/>
                  </a:lnTo>
                  <a:lnTo>
                    <a:pt x="924" y="1128"/>
                  </a:lnTo>
                  <a:lnTo>
                    <a:pt x="912" y="1116"/>
                  </a:lnTo>
                  <a:lnTo>
                    <a:pt x="906" y="1116"/>
                  </a:lnTo>
                  <a:lnTo>
                    <a:pt x="924" y="1086"/>
                  </a:lnTo>
                  <a:lnTo>
                    <a:pt x="912" y="1038"/>
                  </a:lnTo>
                  <a:lnTo>
                    <a:pt x="918" y="1032"/>
                  </a:lnTo>
                  <a:lnTo>
                    <a:pt x="924" y="1020"/>
                  </a:lnTo>
                  <a:lnTo>
                    <a:pt x="930" y="1014"/>
                  </a:lnTo>
                  <a:lnTo>
                    <a:pt x="930" y="1002"/>
                  </a:lnTo>
                  <a:lnTo>
                    <a:pt x="918" y="978"/>
                  </a:lnTo>
                  <a:lnTo>
                    <a:pt x="906" y="960"/>
                  </a:lnTo>
                  <a:lnTo>
                    <a:pt x="894" y="948"/>
                  </a:lnTo>
                  <a:lnTo>
                    <a:pt x="882" y="930"/>
                  </a:lnTo>
                  <a:lnTo>
                    <a:pt x="870" y="918"/>
                  </a:lnTo>
                  <a:lnTo>
                    <a:pt x="864" y="900"/>
                  </a:lnTo>
                  <a:lnTo>
                    <a:pt x="864" y="882"/>
                  </a:lnTo>
                  <a:lnTo>
                    <a:pt x="828" y="882"/>
                  </a:lnTo>
                  <a:lnTo>
                    <a:pt x="822" y="888"/>
                  </a:lnTo>
                  <a:lnTo>
                    <a:pt x="816" y="888"/>
                  </a:lnTo>
                  <a:lnTo>
                    <a:pt x="816" y="894"/>
                  </a:lnTo>
                  <a:lnTo>
                    <a:pt x="804" y="894"/>
                  </a:lnTo>
                  <a:lnTo>
                    <a:pt x="798" y="888"/>
                  </a:lnTo>
                  <a:lnTo>
                    <a:pt x="798" y="882"/>
                  </a:lnTo>
                  <a:lnTo>
                    <a:pt x="786" y="888"/>
                  </a:lnTo>
                  <a:lnTo>
                    <a:pt x="786" y="858"/>
                  </a:lnTo>
                  <a:lnTo>
                    <a:pt x="780" y="840"/>
                  </a:lnTo>
                  <a:lnTo>
                    <a:pt x="780" y="828"/>
                  </a:lnTo>
                  <a:lnTo>
                    <a:pt x="786" y="816"/>
                  </a:lnTo>
                  <a:lnTo>
                    <a:pt x="786" y="804"/>
                  </a:lnTo>
                  <a:lnTo>
                    <a:pt x="792" y="798"/>
                  </a:lnTo>
                  <a:lnTo>
                    <a:pt x="792" y="780"/>
                  </a:lnTo>
                  <a:lnTo>
                    <a:pt x="786" y="768"/>
                  </a:lnTo>
                  <a:lnTo>
                    <a:pt x="786" y="756"/>
                  </a:lnTo>
                  <a:lnTo>
                    <a:pt x="732" y="804"/>
                  </a:lnTo>
                  <a:lnTo>
                    <a:pt x="672" y="810"/>
                  </a:lnTo>
                  <a:lnTo>
                    <a:pt x="672" y="804"/>
                  </a:lnTo>
                  <a:lnTo>
                    <a:pt x="666" y="798"/>
                  </a:lnTo>
                  <a:lnTo>
                    <a:pt x="660" y="786"/>
                  </a:lnTo>
                  <a:lnTo>
                    <a:pt x="660" y="774"/>
                  </a:lnTo>
                  <a:lnTo>
                    <a:pt x="654" y="768"/>
                  </a:lnTo>
                  <a:lnTo>
                    <a:pt x="648" y="768"/>
                  </a:lnTo>
                  <a:lnTo>
                    <a:pt x="636" y="762"/>
                  </a:lnTo>
                  <a:lnTo>
                    <a:pt x="594" y="762"/>
                  </a:lnTo>
                  <a:lnTo>
                    <a:pt x="600" y="756"/>
                  </a:lnTo>
                  <a:lnTo>
                    <a:pt x="612" y="750"/>
                  </a:lnTo>
                  <a:lnTo>
                    <a:pt x="618" y="738"/>
                  </a:lnTo>
                  <a:lnTo>
                    <a:pt x="624" y="732"/>
                  </a:lnTo>
                  <a:lnTo>
                    <a:pt x="600" y="708"/>
                  </a:lnTo>
                  <a:lnTo>
                    <a:pt x="588" y="702"/>
                  </a:lnTo>
                  <a:lnTo>
                    <a:pt x="576" y="690"/>
                  </a:lnTo>
                  <a:lnTo>
                    <a:pt x="564" y="666"/>
                  </a:lnTo>
                  <a:lnTo>
                    <a:pt x="558" y="660"/>
                  </a:lnTo>
                  <a:lnTo>
                    <a:pt x="558" y="654"/>
                  </a:lnTo>
                  <a:lnTo>
                    <a:pt x="552" y="630"/>
                  </a:lnTo>
                  <a:lnTo>
                    <a:pt x="540" y="624"/>
                  </a:lnTo>
                  <a:lnTo>
                    <a:pt x="534" y="618"/>
                  </a:lnTo>
                  <a:lnTo>
                    <a:pt x="534" y="606"/>
                  </a:lnTo>
                  <a:lnTo>
                    <a:pt x="540" y="600"/>
                  </a:lnTo>
                  <a:lnTo>
                    <a:pt x="552" y="594"/>
                  </a:lnTo>
                  <a:lnTo>
                    <a:pt x="546" y="588"/>
                  </a:lnTo>
                  <a:lnTo>
                    <a:pt x="546" y="564"/>
                  </a:lnTo>
                  <a:lnTo>
                    <a:pt x="552" y="552"/>
                  </a:lnTo>
                  <a:lnTo>
                    <a:pt x="582" y="522"/>
                  </a:lnTo>
                  <a:lnTo>
                    <a:pt x="588" y="528"/>
                  </a:lnTo>
                  <a:lnTo>
                    <a:pt x="594" y="528"/>
                  </a:lnTo>
                  <a:lnTo>
                    <a:pt x="588" y="522"/>
                  </a:lnTo>
                  <a:lnTo>
                    <a:pt x="588" y="504"/>
                  </a:lnTo>
                  <a:lnTo>
                    <a:pt x="582" y="498"/>
                  </a:lnTo>
                  <a:lnTo>
                    <a:pt x="582" y="486"/>
                  </a:lnTo>
                  <a:lnTo>
                    <a:pt x="600" y="468"/>
                  </a:lnTo>
                  <a:lnTo>
                    <a:pt x="600" y="414"/>
                  </a:lnTo>
                  <a:lnTo>
                    <a:pt x="624" y="414"/>
                  </a:lnTo>
                  <a:lnTo>
                    <a:pt x="624" y="408"/>
                  </a:lnTo>
                  <a:lnTo>
                    <a:pt x="630" y="402"/>
                  </a:lnTo>
                  <a:lnTo>
                    <a:pt x="630" y="396"/>
                  </a:lnTo>
                  <a:lnTo>
                    <a:pt x="642" y="384"/>
                  </a:lnTo>
                  <a:lnTo>
                    <a:pt x="654" y="378"/>
                  </a:lnTo>
                  <a:lnTo>
                    <a:pt x="660" y="372"/>
                  </a:lnTo>
                  <a:lnTo>
                    <a:pt x="672" y="366"/>
                  </a:lnTo>
                  <a:lnTo>
                    <a:pt x="702" y="366"/>
                  </a:lnTo>
                  <a:lnTo>
                    <a:pt x="708" y="354"/>
                  </a:lnTo>
                  <a:lnTo>
                    <a:pt x="738" y="360"/>
                  </a:lnTo>
                  <a:lnTo>
                    <a:pt x="744" y="354"/>
                  </a:lnTo>
                  <a:lnTo>
                    <a:pt x="750" y="342"/>
                  </a:lnTo>
                  <a:lnTo>
                    <a:pt x="756" y="336"/>
                  </a:lnTo>
                  <a:lnTo>
                    <a:pt x="774" y="336"/>
                  </a:lnTo>
                  <a:lnTo>
                    <a:pt x="786" y="348"/>
                  </a:lnTo>
                  <a:lnTo>
                    <a:pt x="786" y="354"/>
                  </a:lnTo>
                  <a:lnTo>
                    <a:pt x="804" y="354"/>
                  </a:lnTo>
                  <a:lnTo>
                    <a:pt x="816" y="342"/>
                  </a:lnTo>
                  <a:lnTo>
                    <a:pt x="798" y="330"/>
                  </a:lnTo>
                  <a:lnTo>
                    <a:pt x="786" y="312"/>
                  </a:lnTo>
                  <a:lnTo>
                    <a:pt x="768" y="312"/>
                  </a:lnTo>
                  <a:lnTo>
                    <a:pt x="762" y="306"/>
                  </a:lnTo>
                  <a:lnTo>
                    <a:pt x="762" y="288"/>
                  </a:lnTo>
                  <a:lnTo>
                    <a:pt x="774" y="264"/>
                  </a:lnTo>
                  <a:lnTo>
                    <a:pt x="774" y="258"/>
                  </a:lnTo>
                  <a:lnTo>
                    <a:pt x="780" y="252"/>
                  </a:lnTo>
                  <a:lnTo>
                    <a:pt x="786" y="252"/>
                  </a:lnTo>
                  <a:lnTo>
                    <a:pt x="792" y="246"/>
                  </a:lnTo>
                  <a:lnTo>
                    <a:pt x="798" y="234"/>
                  </a:lnTo>
                  <a:lnTo>
                    <a:pt x="798" y="216"/>
                  </a:lnTo>
                  <a:lnTo>
                    <a:pt x="792" y="210"/>
                  </a:lnTo>
                  <a:lnTo>
                    <a:pt x="780" y="204"/>
                  </a:lnTo>
                  <a:lnTo>
                    <a:pt x="756" y="204"/>
                  </a:lnTo>
                  <a:lnTo>
                    <a:pt x="750" y="198"/>
                  </a:lnTo>
                  <a:lnTo>
                    <a:pt x="744" y="186"/>
                  </a:lnTo>
                  <a:lnTo>
                    <a:pt x="744" y="180"/>
                  </a:lnTo>
                  <a:lnTo>
                    <a:pt x="732" y="180"/>
                  </a:lnTo>
                  <a:lnTo>
                    <a:pt x="726" y="186"/>
                  </a:lnTo>
                  <a:lnTo>
                    <a:pt x="714" y="192"/>
                  </a:lnTo>
                  <a:lnTo>
                    <a:pt x="702" y="192"/>
                  </a:lnTo>
                  <a:lnTo>
                    <a:pt x="696" y="186"/>
                  </a:lnTo>
                  <a:lnTo>
                    <a:pt x="690" y="186"/>
                  </a:lnTo>
                  <a:lnTo>
                    <a:pt x="684" y="180"/>
                  </a:lnTo>
                  <a:lnTo>
                    <a:pt x="660" y="180"/>
                  </a:lnTo>
                  <a:lnTo>
                    <a:pt x="648" y="192"/>
                  </a:lnTo>
                  <a:lnTo>
                    <a:pt x="648" y="204"/>
                  </a:lnTo>
                  <a:lnTo>
                    <a:pt x="612" y="204"/>
                  </a:lnTo>
                  <a:lnTo>
                    <a:pt x="588" y="198"/>
                  </a:lnTo>
                  <a:lnTo>
                    <a:pt x="576" y="192"/>
                  </a:lnTo>
                  <a:lnTo>
                    <a:pt x="576" y="168"/>
                  </a:lnTo>
                  <a:lnTo>
                    <a:pt x="582" y="162"/>
                  </a:lnTo>
                  <a:lnTo>
                    <a:pt x="582" y="156"/>
                  </a:lnTo>
                  <a:lnTo>
                    <a:pt x="576" y="150"/>
                  </a:lnTo>
                  <a:lnTo>
                    <a:pt x="564" y="144"/>
                  </a:lnTo>
                  <a:lnTo>
                    <a:pt x="552" y="144"/>
                  </a:lnTo>
                  <a:lnTo>
                    <a:pt x="552" y="138"/>
                  </a:lnTo>
                  <a:lnTo>
                    <a:pt x="546" y="132"/>
                  </a:lnTo>
                  <a:lnTo>
                    <a:pt x="546" y="108"/>
                  </a:lnTo>
                  <a:lnTo>
                    <a:pt x="540" y="102"/>
                  </a:lnTo>
                  <a:lnTo>
                    <a:pt x="528" y="102"/>
                  </a:lnTo>
                  <a:lnTo>
                    <a:pt x="516" y="84"/>
                  </a:lnTo>
                  <a:lnTo>
                    <a:pt x="498" y="84"/>
                  </a:lnTo>
                  <a:lnTo>
                    <a:pt x="486" y="48"/>
                  </a:lnTo>
                  <a:lnTo>
                    <a:pt x="480" y="42"/>
                  </a:lnTo>
                  <a:lnTo>
                    <a:pt x="468" y="36"/>
                  </a:lnTo>
                  <a:lnTo>
                    <a:pt x="450" y="18"/>
                  </a:lnTo>
                  <a:lnTo>
                    <a:pt x="438" y="12"/>
                  </a:lnTo>
                  <a:lnTo>
                    <a:pt x="426" y="0"/>
                  </a:lnTo>
                  <a:lnTo>
                    <a:pt x="396" y="0"/>
                  </a:lnTo>
                  <a:lnTo>
                    <a:pt x="414" y="0"/>
                  </a:lnTo>
                  <a:lnTo>
                    <a:pt x="414" y="24"/>
                  </a:lnTo>
                  <a:lnTo>
                    <a:pt x="408" y="24"/>
                  </a:lnTo>
                  <a:lnTo>
                    <a:pt x="408" y="30"/>
                  </a:lnTo>
                  <a:lnTo>
                    <a:pt x="402" y="30"/>
                  </a:lnTo>
                  <a:lnTo>
                    <a:pt x="426" y="48"/>
                  </a:lnTo>
                  <a:lnTo>
                    <a:pt x="426" y="78"/>
                  </a:lnTo>
                  <a:lnTo>
                    <a:pt x="414" y="84"/>
                  </a:lnTo>
                  <a:lnTo>
                    <a:pt x="402" y="126"/>
                  </a:lnTo>
                  <a:lnTo>
                    <a:pt x="396" y="138"/>
                  </a:lnTo>
                  <a:lnTo>
                    <a:pt x="384" y="150"/>
                  </a:lnTo>
                  <a:lnTo>
                    <a:pt x="378" y="162"/>
                  </a:lnTo>
                  <a:lnTo>
                    <a:pt x="366" y="174"/>
                  </a:lnTo>
                  <a:lnTo>
                    <a:pt x="354" y="192"/>
                  </a:lnTo>
                  <a:lnTo>
                    <a:pt x="336" y="204"/>
                  </a:lnTo>
                  <a:lnTo>
                    <a:pt x="276" y="234"/>
                  </a:lnTo>
                  <a:lnTo>
                    <a:pt x="258" y="240"/>
                  </a:lnTo>
                  <a:lnTo>
                    <a:pt x="240" y="252"/>
                  </a:lnTo>
                  <a:lnTo>
                    <a:pt x="222" y="270"/>
                  </a:lnTo>
                  <a:lnTo>
                    <a:pt x="222" y="276"/>
                  </a:lnTo>
                  <a:lnTo>
                    <a:pt x="210" y="282"/>
                  </a:lnTo>
                  <a:lnTo>
                    <a:pt x="210" y="300"/>
                  </a:lnTo>
                  <a:lnTo>
                    <a:pt x="198" y="312"/>
                  </a:lnTo>
                  <a:lnTo>
                    <a:pt x="198" y="336"/>
                  </a:lnTo>
                  <a:lnTo>
                    <a:pt x="192" y="348"/>
                  </a:lnTo>
                  <a:lnTo>
                    <a:pt x="192" y="378"/>
                  </a:lnTo>
                  <a:lnTo>
                    <a:pt x="174" y="378"/>
                  </a:lnTo>
                  <a:lnTo>
                    <a:pt x="168" y="384"/>
                  </a:lnTo>
                  <a:lnTo>
                    <a:pt x="168" y="390"/>
                  </a:lnTo>
                  <a:lnTo>
                    <a:pt x="162" y="396"/>
                  </a:lnTo>
                  <a:lnTo>
                    <a:pt x="162" y="402"/>
                  </a:lnTo>
                  <a:lnTo>
                    <a:pt x="144" y="402"/>
                  </a:lnTo>
                  <a:lnTo>
                    <a:pt x="138" y="390"/>
                  </a:lnTo>
                  <a:lnTo>
                    <a:pt x="138" y="372"/>
                  </a:lnTo>
                  <a:lnTo>
                    <a:pt x="132" y="366"/>
                  </a:lnTo>
                  <a:lnTo>
                    <a:pt x="132" y="360"/>
                  </a:lnTo>
                  <a:lnTo>
                    <a:pt x="102" y="360"/>
                  </a:lnTo>
                  <a:lnTo>
                    <a:pt x="90" y="348"/>
                  </a:lnTo>
                  <a:lnTo>
                    <a:pt x="78" y="360"/>
                  </a:lnTo>
                  <a:lnTo>
                    <a:pt x="66" y="366"/>
                  </a:lnTo>
                  <a:lnTo>
                    <a:pt x="60" y="366"/>
                  </a:lnTo>
                  <a:lnTo>
                    <a:pt x="54" y="360"/>
                  </a:lnTo>
                  <a:lnTo>
                    <a:pt x="66" y="348"/>
                  </a:lnTo>
                  <a:lnTo>
                    <a:pt x="54" y="336"/>
                  </a:lnTo>
                  <a:lnTo>
                    <a:pt x="60" y="330"/>
                  </a:lnTo>
                  <a:lnTo>
                    <a:pt x="66" y="318"/>
                  </a:lnTo>
                  <a:lnTo>
                    <a:pt x="78" y="312"/>
                  </a:lnTo>
                  <a:lnTo>
                    <a:pt x="84" y="300"/>
                  </a:lnTo>
                  <a:lnTo>
                    <a:pt x="90" y="294"/>
                  </a:lnTo>
                  <a:lnTo>
                    <a:pt x="90" y="288"/>
                  </a:lnTo>
                  <a:lnTo>
                    <a:pt x="84" y="288"/>
                  </a:lnTo>
                  <a:lnTo>
                    <a:pt x="72" y="282"/>
                  </a:lnTo>
                  <a:lnTo>
                    <a:pt x="66" y="282"/>
                  </a:lnTo>
                  <a:lnTo>
                    <a:pt x="6" y="342"/>
                  </a:lnTo>
                  <a:lnTo>
                    <a:pt x="0" y="354"/>
                  </a:lnTo>
                  <a:lnTo>
                    <a:pt x="0" y="390"/>
                  </a:lnTo>
                  <a:lnTo>
                    <a:pt x="6" y="396"/>
                  </a:lnTo>
                  <a:lnTo>
                    <a:pt x="18" y="396"/>
                  </a:lnTo>
                  <a:lnTo>
                    <a:pt x="12" y="420"/>
                  </a:lnTo>
                  <a:lnTo>
                    <a:pt x="36" y="444"/>
                  </a:lnTo>
                  <a:lnTo>
                    <a:pt x="36" y="462"/>
                  </a:lnTo>
                  <a:lnTo>
                    <a:pt x="12" y="486"/>
                  </a:lnTo>
                  <a:lnTo>
                    <a:pt x="12" y="492"/>
                  </a:lnTo>
                  <a:lnTo>
                    <a:pt x="18" y="504"/>
                  </a:lnTo>
                  <a:lnTo>
                    <a:pt x="24" y="510"/>
                  </a:lnTo>
                  <a:lnTo>
                    <a:pt x="36" y="516"/>
                  </a:lnTo>
                  <a:lnTo>
                    <a:pt x="54" y="522"/>
                  </a:lnTo>
                  <a:lnTo>
                    <a:pt x="66" y="522"/>
                  </a:lnTo>
                  <a:lnTo>
                    <a:pt x="108" y="564"/>
                  </a:lnTo>
                  <a:lnTo>
                    <a:pt x="114" y="576"/>
                  </a:lnTo>
                  <a:lnTo>
                    <a:pt x="132" y="594"/>
                  </a:lnTo>
                  <a:lnTo>
                    <a:pt x="138" y="612"/>
                  </a:lnTo>
                  <a:lnTo>
                    <a:pt x="144" y="624"/>
                  </a:lnTo>
                  <a:lnTo>
                    <a:pt x="144" y="642"/>
                  </a:lnTo>
                  <a:lnTo>
                    <a:pt x="150" y="648"/>
                  </a:lnTo>
                  <a:lnTo>
                    <a:pt x="156" y="660"/>
                  </a:lnTo>
                  <a:lnTo>
                    <a:pt x="168" y="666"/>
                  </a:lnTo>
                  <a:lnTo>
                    <a:pt x="174" y="678"/>
                  </a:lnTo>
                  <a:lnTo>
                    <a:pt x="192" y="696"/>
                  </a:lnTo>
                  <a:lnTo>
                    <a:pt x="204" y="720"/>
                  </a:lnTo>
                  <a:lnTo>
                    <a:pt x="216" y="732"/>
                  </a:lnTo>
                  <a:lnTo>
                    <a:pt x="222" y="744"/>
                  </a:lnTo>
                  <a:lnTo>
                    <a:pt x="234" y="762"/>
                  </a:lnTo>
                  <a:lnTo>
                    <a:pt x="240" y="768"/>
                  </a:lnTo>
                  <a:lnTo>
                    <a:pt x="246" y="780"/>
                  </a:lnTo>
                  <a:lnTo>
                    <a:pt x="252" y="822"/>
                  </a:lnTo>
                  <a:lnTo>
                    <a:pt x="252" y="828"/>
                  </a:lnTo>
                  <a:lnTo>
                    <a:pt x="258" y="834"/>
                  </a:lnTo>
                  <a:lnTo>
                    <a:pt x="264" y="846"/>
                  </a:lnTo>
                  <a:lnTo>
                    <a:pt x="270" y="864"/>
                  </a:lnTo>
                  <a:lnTo>
                    <a:pt x="282" y="876"/>
                  </a:lnTo>
                  <a:lnTo>
                    <a:pt x="288" y="894"/>
                  </a:lnTo>
                  <a:lnTo>
                    <a:pt x="294" y="906"/>
                  </a:lnTo>
                  <a:lnTo>
                    <a:pt x="294" y="918"/>
                  </a:lnTo>
                  <a:lnTo>
                    <a:pt x="300" y="924"/>
                  </a:lnTo>
                  <a:lnTo>
                    <a:pt x="312" y="924"/>
                  </a:lnTo>
                  <a:lnTo>
                    <a:pt x="324" y="936"/>
                  </a:lnTo>
                  <a:lnTo>
                    <a:pt x="324" y="948"/>
                  </a:lnTo>
                  <a:lnTo>
                    <a:pt x="330" y="954"/>
                  </a:lnTo>
                  <a:lnTo>
                    <a:pt x="330" y="966"/>
                  </a:lnTo>
                  <a:lnTo>
                    <a:pt x="336" y="984"/>
                  </a:lnTo>
                  <a:lnTo>
                    <a:pt x="360" y="1014"/>
                  </a:lnTo>
                  <a:lnTo>
                    <a:pt x="378" y="1050"/>
                  </a:lnTo>
                  <a:lnTo>
                    <a:pt x="396" y="1074"/>
                  </a:lnTo>
                  <a:lnTo>
                    <a:pt x="402" y="1086"/>
                  </a:lnTo>
                  <a:lnTo>
                    <a:pt x="408" y="1104"/>
                  </a:lnTo>
                  <a:lnTo>
                    <a:pt x="408" y="1116"/>
                  </a:lnTo>
                  <a:lnTo>
                    <a:pt x="402" y="1128"/>
                  </a:lnTo>
                  <a:lnTo>
                    <a:pt x="402" y="1146"/>
                  </a:lnTo>
                  <a:lnTo>
                    <a:pt x="414" y="1158"/>
                  </a:lnTo>
                  <a:lnTo>
                    <a:pt x="420" y="1170"/>
                  </a:lnTo>
                  <a:lnTo>
                    <a:pt x="444" y="1194"/>
                  </a:lnTo>
                  <a:lnTo>
                    <a:pt x="456" y="1200"/>
                  </a:lnTo>
                  <a:lnTo>
                    <a:pt x="468" y="1212"/>
                  </a:lnTo>
                  <a:lnTo>
                    <a:pt x="474" y="1224"/>
                  </a:lnTo>
                  <a:lnTo>
                    <a:pt x="498" y="1248"/>
                  </a:lnTo>
                  <a:lnTo>
                    <a:pt x="516" y="1260"/>
                  </a:lnTo>
                  <a:lnTo>
                    <a:pt x="546" y="1278"/>
                  </a:lnTo>
                  <a:lnTo>
                    <a:pt x="576" y="1290"/>
                  </a:lnTo>
                  <a:lnTo>
                    <a:pt x="600" y="1302"/>
                  </a:lnTo>
                  <a:lnTo>
                    <a:pt x="642" y="1320"/>
                  </a:lnTo>
                  <a:lnTo>
                    <a:pt x="696" y="1350"/>
                  </a:lnTo>
                  <a:lnTo>
                    <a:pt x="708" y="1362"/>
                  </a:lnTo>
                  <a:lnTo>
                    <a:pt x="726" y="1374"/>
                  </a:lnTo>
                  <a:lnTo>
                    <a:pt x="738" y="1380"/>
                  </a:lnTo>
                  <a:lnTo>
                    <a:pt x="750" y="1392"/>
                  </a:lnTo>
                  <a:lnTo>
                    <a:pt x="774" y="1404"/>
                  </a:lnTo>
                  <a:lnTo>
                    <a:pt x="780" y="1428"/>
                  </a:lnTo>
                  <a:lnTo>
                    <a:pt x="792" y="1434"/>
                  </a:lnTo>
                  <a:lnTo>
                    <a:pt x="798" y="1446"/>
                  </a:lnTo>
                  <a:lnTo>
                    <a:pt x="810" y="1452"/>
                  </a:lnTo>
                  <a:lnTo>
                    <a:pt x="816" y="1458"/>
                  </a:lnTo>
                  <a:lnTo>
                    <a:pt x="840" y="1470"/>
                  </a:lnTo>
                  <a:lnTo>
                    <a:pt x="846" y="1482"/>
                  </a:lnTo>
                  <a:lnTo>
                    <a:pt x="858" y="1488"/>
                  </a:lnTo>
                  <a:lnTo>
                    <a:pt x="894" y="1464"/>
                  </a:lnTo>
                  <a:lnTo>
                    <a:pt x="900" y="1458"/>
                  </a:lnTo>
                  <a:lnTo>
                    <a:pt x="900" y="1440"/>
                  </a:lnTo>
                  <a:lnTo>
                    <a:pt x="894" y="1428"/>
                  </a:lnTo>
                  <a:lnTo>
                    <a:pt x="912" y="1416"/>
                  </a:lnTo>
                  <a:lnTo>
                    <a:pt x="900" y="1392"/>
                  </a:lnTo>
                  <a:lnTo>
                    <a:pt x="918" y="1374"/>
                  </a:lnTo>
                  <a:lnTo>
                    <a:pt x="930" y="1368"/>
                  </a:lnTo>
                  <a:lnTo>
                    <a:pt x="942" y="1344"/>
                  </a:lnTo>
                  <a:lnTo>
                    <a:pt x="942" y="1332"/>
                  </a:lnTo>
                  <a:lnTo>
                    <a:pt x="930" y="1320"/>
                  </a:lnTo>
                  <a:close/>
                </a:path>
              </a:pathLst>
            </a:custGeom>
            <a:solidFill>
              <a:srgbClr val="385723"/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66" name="Guyane (French Guiana)" descr="© INSCALE GmbH, 05.05.2010&#10;http://www.presentationload.com/">
              <a:extLst>
                <a:ext uri="{FF2B5EF4-FFF2-40B4-BE49-F238E27FC236}">
                  <a16:creationId xmlns:a16="http://schemas.microsoft.com/office/drawing/2014/main" id="{A097DDCA-85F9-42BA-AD0F-44FD81568E8F}"/>
                </a:ext>
              </a:extLst>
            </p:cNvPr>
            <p:cNvSpPr>
              <a:spLocks/>
            </p:cNvSpPr>
            <p:nvPr/>
          </p:nvSpPr>
          <p:spPr bwMode="gray">
            <a:xfrm>
              <a:off x="3825663" y="4312234"/>
              <a:ext cx="90438" cy="133283"/>
            </a:xfrm>
            <a:custGeom>
              <a:avLst/>
              <a:gdLst>
                <a:gd name="T0" fmla="*/ 2147483647 w 52"/>
                <a:gd name="T1" fmla="*/ 2147483647 h 76"/>
                <a:gd name="T2" fmla="*/ 2147483647 w 52"/>
                <a:gd name="T3" fmla="*/ 2147483647 h 76"/>
                <a:gd name="T4" fmla="*/ 2147483647 w 52"/>
                <a:gd name="T5" fmla="*/ 2147483647 h 76"/>
                <a:gd name="T6" fmla="*/ 2147483647 w 52"/>
                <a:gd name="T7" fmla="*/ 2147483647 h 76"/>
                <a:gd name="T8" fmla="*/ 2147483647 w 52"/>
                <a:gd name="T9" fmla="*/ 2147483647 h 76"/>
                <a:gd name="T10" fmla="*/ 2147483647 w 52"/>
                <a:gd name="T11" fmla="*/ 2147483647 h 76"/>
                <a:gd name="T12" fmla="*/ 2147483647 w 52"/>
                <a:gd name="T13" fmla="*/ 2147483647 h 76"/>
                <a:gd name="T14" fmla="*/ 2147483647 w 52"/>
                <a:gd name="T15" fmla="*/ 2147483647 h 76"/>
                <a:gd name="T16" fmla="*/ 2147483647 w 52"/>
                <a:gd name="T17" fmla="*/ 2147483647 h 76"/>
                <a:gd name="T18" fmla="*/ 2147483647 w 52"/>
                <a:gd name="T19" fmla="*/ 2147483647 h 76"/>
                <a:gd name="T20" fmla="*/ 2147483647 w 52"/>
                <a:gd name="T21" fmla="*/ 2147483647 h 76"/>
                <a:gd name="T22" fmla="*/ 2147483647 w 52"/>
                <a:gd name="T23" fmla="*/ 0 h 76"/>
                <a:gd name="T24" fmla="*/ 2147483647 w 52"/>
                <a:gd name="T25" fmla="*/ 2147483647 h 76"/>
                <a:gd name="T26" fmla="*/ 2147483647 w 52"/>
                <a:gd name="T27" fmla="*/ 2147483647 h 76"/>
                <a:gd name="T28" fmla="*/ 2147483647 w 52"/>
                <a:gd name="T29" fmla="*/ 2147483647 h 76"/>
                <a:gd name="T30" fmla="*/ 2147483647 w 52"/>
                <a:gd name="T31" fmla="*/ 2147483647 h 76"/>
                <a:gd name="T32" fmla="*/ 2147483647 w 52"/>
                <a:gd name="T33" fmla="*/ 2147483647 h 76"/>
                <a:gd name="T34" fmla="*/ 2147483647 w 52"/>
                <a:gd name="T35" fmla="*/ 2147483647 h 76"/>
                <a:gd name="T36" fmla="*/ 2147483647 w 52"/>
                <a:gd name="T37" fmla="*/ 2147483647 h 76"/>
                <a:gd name="T38" fmla="*/ 2147483647 w 52"/>
                <a:gd name="T39" fmla="*/ 2147483647 h 76"/>
                <a:gd name="T40" fmla="*/ 2147483647 w 52"/>
                <a:gd name="T41" fmla="*/ 2147483647 h 76"/>
                <a:gd name="T42" fmla="*/ 2147483647 w 52"/>
                <a:gd name="T43" fmla="*/ 2147483647 h 76"/>
                <a:gd name="T44" fmla="*/ 2147483647 w 52"/>
                <a:gd name="T45" fmla="*/ 2147483647 h 76"/>
                <a:gd name="T46" fmla="*/ 2147483647 w 52"/>
                <a:gd name="T47" fmla="*/ 2147483647 h 76"/>
                <a:gd name="T48" fmla="*/ 2147483647 w 52"/>
                <a:gd name="T49" fmla="*/ 2147483647 h 76"/>
                <a:gd name="T50" fmla="*/ 2147483647 w 52"/>
                <a:gd name="T51" fmla="*/ 2147483647 h 76"/>
                <a:gd name="T52" fmla="*/ 2147483647 w 52"/>
                <a:gd name="T53" fmla="*/ 2147483647 h 76"/>
                <a:gd name="T54" fmla="*/ 2147483647 w 52"/>
                <a:gd name="T55" fmla="*/ 2147483647 h 76"/>
                <a:gd name="T56" fmla="*/ 2147483647 w 52"/>
                <a:gd name="T57" fmla="*/ 2147483647 h 76"/>
                <a:gd name="T58" fmla="*/ 2147483647 w 52"/>
                <a:gd name="T59" fmla="*/ 2147483647 h 76"/>
                <a:gd name="T60" fmla="*/ 2147483647 w 52"/>
                <a:gd name="T61" fmla="*/ 2147483647 h 76"/>
                <a:gd name="T62" fmla="*/ 2147483647 w 52"/>
                <a:gd name="T63" fmla="*/ 2147483647 h 76"/>
                <a:gd name="T64" fmla="*/ 0 w 52"/>
                <a:gd name="T65" fmla="*/ 2147483647 h 76"/>
                <a:gd name="T66" fmla="*/ 0 w 52"/>
                <a:gd name="T67" fmla="*/ 2147483647 h 76"/>
                <a:gd name="T68" fmla="*/ 2147483647 w 52"/>
                <a:gd name="T69" fmla="*/ 2147483647 h 76"/>
                <a:gd name="T70" fmla="*/ 2147483647 w 52"/>
                <a:gd name="T71" fmla="*/ 2147483647 h 76"/>
                <a:gd name="T72" fmla="*/ 2147483647 w 52"/>
                <a:gd name="T73" fmla="*/ 2147483647 h 76"/>
                <a:gd name="T74" fmla="*/ 2147483647 w 52"/>
                <a:gd name="T75" fmla="*/ 2147483647 h 76"/>
                <a:gd name="T76" fmla="*/ 2147483647 w 52"/>
                <a:gd name="T77" fmla="*/ 2147483647 h 76"/>
                <a:gd name="T78" fmla="*/ 2147483647 w 52"/>
                <a:gd name="T79" fmla="*/ 2147483647 h 76"/>
                <a:gd name="T80" fmla="*/ 2147483647 w 52"/>
                <a:gd name="T81" fmla="*/ 2147483647 h 76"/>
                <a:gd name="T82" fmla="*/ 2147483647 w 52"/>
                <a:gd name="T83" fmla="*/ 2147483647 h 76"/>
                <a:gd name="T84" fmla="*/ 2147483647 w 52"/>
                <a:gd name="T85" fmla="*/ 2147483647 h 76"/>
                <a:gd name="T86" fmla="*/ 2147483647 w 52"/>
                <a:gd name="T87" fmla="*/ 2147483647 h 76"/>
                <a:gd name="T88" fmla="*/ 2147483647 w 52"/>
                <a:gd name="T89" fmla="*/ 2147483647 h 76"/>
                <a:gd name="T90" fmla="*/ 2147483647 w 52"/>
                <a:gd name="T91" fmla="*/ 2147483647 h 76"/>
                <a:gd name="T92" fmla="*/ 2147483647 w 52"/>
                <a:gd name="T93" fmla="*/ 2147483647 h 76"/>
                <a:gd name="T94" fmla="*/ 2147483647 w 52"/>
                <a:gd name="T95" fmla="*/ 2147483647 h 76"/>
                <a:gd name="T96" fmla="*/ 2147483647 w 52"/>
                <a:gd name="T97" fmla="*/ 2147483647 h 76"/>
                <a:gd name="T98" fmla="*/ 2147483647 w 52"/>
                <a:gd name="T99" fmla="*/ 2147483647 h 76"/>
                <a:gd name="T100" fmla="*/ 2147483647 w 52"/>
                <a:gd name="T101" fmla="*/ 2147483647 h 76"/>
                <a:gd name="T102" fmla="*/ 2147483647 w 52"/>
                <a:gd name="T103" fmla="*/ 2147483647 h 76"/>
                <a:gd name="T104" fmla="*/ 2147483647 w 52"/>
                <a:gd name="T105" fmla="*/ 2147483647 h 76"/>
                <a:gd name="T106" fmla="*/ 2147483647 w 52"/>
                <a:gd name="T107" fmla="*/ 2147483647 h 76"/>
                <a:gd name="T108" fmla="*/ 2147483647 w 52"/>
                <a:gd name="T109" fmla="*/ 2147483647 h 76"/>
                <a:gd name="T110" fmla="*/ 2147483647 w 52"/>
                <a:gd name="T111" fmla="*/ 2147483647 h 76"/>
                <a:gd name="T112" fmla="*/ 2147483647 w 52"/>
                <a:gd name="T113" fmla="*/ 2147483647 h 76"/>
                <a:gd name="T114" fmla="*/ 2147483647 w 52"/>
                <a:gd name="T115" fmla="*/ 2147483647 h 7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52"/>
                <a:gd name="T175" fmla="*/ 0 h 76"/>
                <a:gd name="T176" fmla="*/ 52 w 52"/>
                <a:gd name="T177" fmla="*/ 76 h 7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52" h="76">
                  <a:moveTo>
                    <a:pt x="52" y="32"/>
                  </a:moveTo>
                  <a:lnTo>
                    <a:pt x="50" y="26"/>
                  </a:lnTo>
                  <a:lnTo>
                    <a:pt x="48" y="24"/>
                  </a:lnTo>
                  <a:lnTo>
                    <a:pt x="46" y="22"/>
                  </a:lnTo>
                  <a:lnTo>
                    <a:pt x="46" y="20"/>
                  </a:lnTo>
                  <a:lnTo>
                    <a:pt x="40" y="20"/>
                  </a:lnTo>
                  <a:lnTo>
                    <a:pt x="32" y="6"/>
                  </a:lnTo>
                  <a:lnTo>
                    <a:pt x="24" y="6"/>
                  </a:lnTo>
                  <a:lnTo>
                    <a:pt x="22" y="4"/>
                  </a:lnTo>
                  <a:lnTo>
                    <a:pt x="20" y="4"/>
                  </a:lnTo>
                  <a:lnTo>
                    <a:pt x="16" y="2"/>
                  </a:lnTo>
                  <a:lnTo>
                    <a:pt x="14" y="0"/>
                  </a:lnTo>
                  <a:lnTo>
                    <a:pt x="12" y="4"/>
                  </a:lnTo>
                  <a:lnTo>
                    <a:pt x="12" y="10"/>
                  </a:lnTo>
                  <a:lnTo>
                    <a:pt x="10" y="10"/>
                  </a:lnTo>
                  <a:lnTo>
                    <a:pt x="8" y="12"/>
                  </a:lnTo>
                  <a:lnTo>
                    <a:pt x="6" y="14"/>
                  </a:lnTo>
                  <a:lnTo>
                    <a:pt x="4" y="16"/>
                  </a:lnTo>
                  <a:lnTo>
                    <a:pt x="2" y="20"/>
                  </a:lnTo>
                  <a:lnTo>
                    <a:pt x="2" y="28"/>
                  </a:lnTo>
                  <a:lnTo>
                    <a:pt x="4" y="32"/>
                  </a:lnTo>
                  <a:lnTo>
                    <a:pt x="4" y="36"/>
                  </a:lnTo>
                  <a:lnTo>
                    <a:pt x="6" y="40"/>
                  </a:lnTo>
                  <a:lnTo>
                    <a:pt x="10" y="44"/>
                  </a:lnTo>
                  <a:lnTo>
                    <a:pt x="12" y="46"/>
                  </a:lnTo>
                  <a:lnTo>
                    <a:pt x="12" y="48"/>
                  </a:lnTo>
                  <a:lnTo>
                    <a:pt x="6" y="54"/>
                  </a:lnTo>
                  <a:lnTo>
                    <a:pt x="8" y="62"/>
                  </a:lnTo>
                  <a:lnTo>
                    <a:pt x="6" y="64"/>
                  </a:lnTo>
                  <a:lnTo>
                    <a:pt x="4" y="64"/>
                  </a:lnTo>
                  <a:lnTo>
                    <a:pt x="4" y="66"/>
                  </a:lnTo>
                  <a:lnTo>
                    <a:pt x="2" y="68"/>
                  </a:lnTo>
                  <a:lnTo>
                    <a:pt x="0" y="72"/>
                  </a:lnTo>
                  <a:lnTo>
                    <a:pt x="4" y="76"/>
                  </a:lnTo>
                  <a:lnTo>
                    <a:pt x="10" y="76"/>
                  </a:lnTo>
                  <a:lnTo>
                    <a:pt x="12" y="74"/>
                  </a:lnTo>
                  <a:lnTo>
                    <a:pt x="12" y="72"/>
                  </a:lnTo>
                  <a:lnTo>
                    <a:pt x="14" y="72"/>
                  </a:lnTo>
                  <a:lnTo>
                    <a:pt x="16" y="72"/>
                  </a:lnTo>
                  <a:lnTo>
                    <a:pt x="18" y="72"/>
                  </a:lnTo>
                  <a:lnTo>
                    <a:pt x="20" y="72"/>
                  </a:lnTo>
                  <a:lnTo>
                    <a:pt x="22" y="72"/>
                  </a:lnTo>
                  <a:lnTo>
                    <a:pt x="26" y="74"/>
                  </a:lnTo>
                  <a:lnTo>
                    <a:pt x="30" y="74"/>
                  </a:lnTo>
                  <a:lnTo>
                    <a:pt x="32" y="72"/>
                  </a:lnTo>
                  <a:lnTo>
                    <a:pt x="40" y="64"/>
                  </a:lnTo>
                  <a:lnTo>
                    <a:pt x="40" y="60"/>
                  </a:lnTo>
                  <a:lnTo>
                    <a:pt x="44" y="50"/>
                  </a:lnTo>
                  <a:lnTo>
                    <a:pt x="46" y="46"/>
                  </a:lnTo>
                  <a:lnTo>
                    <a:pt x="48" y="44"/>
                  </a:lnTo>
                  <a:lnTo>
                    <a:pt x="50" y="42"/>
                  </a:lnTo>
                  <a:lnTo>
                    <a:pt x="50" y="40"/>
                  </a:lnTo>
                  <a:lnTo>
                    <a:pt x="52" y="38"/>
                  </a:lnTo>
                  <a:lnTo>
                    <a:pt x="52" y="36"/>
                  </a:lnTo>
                  <a:lnTo>
                    <a:pt x="52" y="34"/>
                  </a:lnTo>
                  <a:lnTo>
                    <a:pt x="52" y="32"/>
                  </a:lnTo>
                  <a:close/>
                </a:path>
              </a:pathLst>
            </a:custGeom>
            <a:solidFill>
              <a:srgbClr val="385723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67" name="Guyana" descr="© INSCALE GmbH, 05.05.2010&#10;http://www.presentationload.com/">
              <a:extLst>
                <a:ext uri="{FF2B5EF4-FFF2-40B4-BE49-F238E27FC236}">
                  <a16:creationId xmlns:a16="http://schemas.microsoft.com/office/drawing/2014/main" id="{A8FB0D9E-6FA2-464D-B52F-916AB4BDBE0E}"/>
                </a:ext>
              </a:extLst>
            </p:cNvPr>
            <p:cNvSpPr>
              <a:spLocks/>
            </p:cNvSpPr>
            <p:nvPr/>
          </p:nvSpPr>
          <p:spPr bwMode="gray">
            <a:xfrm>
              <a:off x="3613055" y="4215446"/>
              <a:ext cx="145969" cy="261805"/>
            </a:xfrm>
            <a:custGeom>
              <a:avLst/>
              <a:gdLst>
                <a:gd name="T0" fmla="*/ 2147483647 w 324"/>
                <a:gd name="T1" fmla="*/ 2147483647 h 582"/>
                <a:gd name="T2" fmla="*/ 2147483647 w 324"/>
                <a:gd name="T3" fmla="*/ 2147483647 h 582"/>
                <a:gd name="T4" fmla="*/ 2147483647 w 324"/>
                <a:gd name="T5" fmla="*/ 2147483647 h 582"/>
                <a:gd name="T6" fmla="*/ 2147483647 w 324"/>
                <a:gd name="T7" fmla="*/ 2147483647 h 582"/>
                <a:gd name="T8" fmla="*/ 2147483647 w 324"/>
                <a:gd name="T9" fmla="*/ 2147483647 h 582"/>
                <a:gd name="T10" fmla="*/ 2147483647 w 324"/>
                <a:gd name="T11" fmla="*/ 2147483647 h 582"/>
                <a:gd name="T12" fmla="*/ 2147483647 w 324"/>
                <a:gd name="T13" fmla="*/ 2147483647 h 582"/>
                <a:gd name="T14" fmla="*/ 2147483647 w 324"/>
                <a:gd name="T15" fmla="*/ 2147483647 h 582"/>
                <a:gd name="T16" fmla="*/ 0 w 324"/>
                <a:gd name="T17" fmla="*/ 2147483647 h 582"/>
                <a:gd name="T18" fmla="*/ 2147483647 w 324"/>
                <a:gd name="T19" fmla="*/ 2147483647 h 582"/>
                <a:gd name="T20" fmla="*/ 2147483647 w 324"/>
                <a:gd name="T21" fmla="*/ 2147483647 h 582"/>
                <a:gd name="T22" fmla="*/ 2147483647 w 324"/>
                <a:gd name="T23" fmla="*/ 2147483647 h 582"/>
                <a:gd name="T24" fmla="*/ 2147483647 w 324"/>
                <a:gd name="T25" fmla="*/ 2147483647 h 582"/>
                <a:gd name="T26" fmla="*/ 2147483647 w 324"/>
                <a:gd name="T27" fmla="*/ 2147483647 h 582"/>
                <a:gd name="T28" fmla="*/ 2147483647 w 324"/>
                <a:gd name="T29" fmla="*/ 2147483647 h 582"/>
                <a:gd name="T30" fmla="*/ 2147483647 w 324"/>
                <a:gd name="T31" fmla="*/ 2147483647 h 582"/>
                <a:gd name="T32" fmla="*/ 2147483647 w 324"/>
                <a:gd name="T33" fmla="*/ 2147483647 h 582"/>
                <a:gd name="T34" fmla="*/ 2147483647 w 324"/>
                <a:gd name="T35" fmla="*/ 2147483647 h 582"/>
                <a:gd name="T36" fmla="*/ 2147483647 w 324"/>
                <a:gd name="T37" fmla="*/ 2147483647 h 582"/>
                <a:gd name="T38" fmla="*/ 2147483647 w 324"/>
                <a:gd name="T39" fmla="*/ 2147483647 h 582"/>
                <a:gd name="T40" fmla="*/ 2147483647 w 324"/>
                <a:gd name="T41" fmla="*/ 2147483647 h 582"/>
                <a:gd name="T42" fmla="*/ 2147483647 w 324"/>
                <a:gd name="T43" fmla="*/ 2147483647 h 582"/>
                <a:gd name="T44" fmla="*/ 2147483647 w 324"/>
                <a:gd name="T45" fmla="*/ 2147483647 h 582"/>
                <a:gd name="T46" fmla="*/ 2147483647 w 324"/>
                <a:gd name="T47" fmla="*/ 2147483647 h 582"/>
                <a:gd name="T48" fmla="*/ 2147483647 w 324"/>
                <a:gd name="T49" fmla="*/ 2147483647 h 582"/>
                <a:gd name="T50" fmla="*/ 2147483647 w 324"/>
                <a:gd name="T51" fmla="*/ 2147483647 h 582"/>
                <a:gd name="T52" fmla="*/ 2147483647 w 324"/>
                <a:gd name="T53" fmla="*/ 2147483647 h 582"/>
                <a:gd name="T54" fmla="*/ 2147483647 w 324"/>
                <a:gd name="T55" fmla="*/ 2147483647 h 582"/>
                <a:gd name="T56" fmla="*/ 2147483647 w 324"/>
                <a:gd name="T57" fmla="*/ 2147483647 h 582"/>
                <a:gd name="T58" fmla="*/ 2147483647 w 324"/>
                <a:gd name="T59" fmla="*/ 2147483647 h 582"/>
                <a:gd name="T60" fmla="*/ 2147483647 w 324"/>
                <a:gd name="T61" fmla="*/ 2147483647 h 582"/>
                <a:gd name="T62" fmla="*/ 2147483647 w 324"/>
                <a:gd name="T63" fmla="*/ 2147483647 h 582"/>
                <a:gd name="T64" fmla="*/ 2147483647 w 324"/>
                <a:gd name="T65" fmla="*/ 2147483647 h 582"/>
                <a:gd name="T66" fmla="*/ 2147483647 w 324"/>
                <a:gd name="T67" fmla="*/ 2147483647 h 582"/>
                <a:gd name="T68" fmla="*/ 2147483647 w 324"/>
                <a:gd name="T69" fmla="*/ 2147483647 h 582"/>
                <a:gd name="T70" fmla="*/ 2147483647 w 324"/>
                <a:gd name="T71" fmla="*/ 2147483647 h 582"/>
                <a:gd name="T72" fmla="*/ 2147483647 w 324"/>
                <a:gd name="T73" fmla="*/ 2147483647 h 582"/>
                <a:gd name="T74" fmla="*/ 2147483647 w 324"/>
                <a:gd name="T75" fmla="*/ 2147483647 h 582"/>
                <a:gd name="T76" fmla="*/ 2147483647 w 324"/>
                <a:gd name="T77" fmla="*/ 2147483647 h 582"/>
                <a:gd name="T78" fmla="*/ 2147483647 w 324"/>
                <a:gd name="T79" fmla="*/ 2147483647 h 582"/>
                <a:gd name="T80" fmla="*/ 2147483647 w 324"/>
                <a:gd name="T81" fmla="*/ 2147483647 h 582"/>
                <a:gd name="T82" fmla="*/ 2147483647 w 324"/>
                <a:gd name="T83" fmla="*/ 2147483647 h 582"/>
                <a:gd name="T84" fmla="*/ 2147483647 w 324"/>
                <a:gd name="T85" fmla="*/ 2147483647 h 582"/>
                <a:gd name="T86" fmla="*/ 2147483647 w 324"/>
                <a:gd name="T87" fmla="*/ 2147483647 h 582"/>
                <a:gd name="T88" fmla="*/ 2147483647 w 324"/>
                <a:gd name="T89" fmla="*/ 2147483647 h 582"/>
                <a:gd name="T90" fmla="*/ 2147483647 w 324"/>
                <a:gd name="T91" fmla="*/ 2147483647 h 582"/>
                <a:gd name="T92" fmla="*/ 2147483647 w 324"/>
                <a:gd name="T93" fmla="*/ 2147483647 h 582"/>
                <a:gd name="T94" fmla="*/ 2147483647 w 324"/>
                <a:gd name="T95" fmla="*/ 2147483647 h 582"/>
                <a:gd name="T96" fmla="*/ 2147483647 w 324"/>
                <a:gd name="T97" fmla="*/ 2147483647 h 582"/>
                <a:gd name="T98" fmla="*/ 2147483647 w 324"/>
                <a:gd name="T99" fmla="*/ 2147483647 h 582"/>
                <a:gd name="T100" fmla="*/ 2147483647 w 324"/>
                <a:gd name="T101" fmla="*/ 2147483647 h 582"/>
                <a:gd name="T102" fmla="*/ 2147483647 w 324"/>
                <a:gd name="T103" fmla="*/ 2147483647 h 582"/>
                <a:gd name="T104" fmla="*/ 2147483647 w 324"/>
                <a:gd name="T105" fmla="*/ 2147483647 h 582"/>
                <a:gd name="T106" fmla="*/ 2147483647 w 324"/>
                <a:gd name="T107" fmla="*/ 2147483647 h 582"/>
                <a:gd name="T108" fmla="*/ 2147483647 w 324"/>
                <a:gd name="T109" fmla="*/ 2147483647 h 582"/>
                <a:gd name="T110" fmla="*/ 2147483647 w 324"/>
                <a:gd name="T111" fmla="*/ 2147483647 h 582"/>
                <a:gd name="T112" fmla="*/ 2147483647 w 324"/>
                <a:gd name="T113" fmla="*/ 2147483647 h 582"/>
                <a:gd name="T114" fmla="*/ 2147483647 w 324"/>
                <a:gd name="T115" fmla="*/ 2147483647 h 582"/>
                <a:gd name="T116" fmla="*/ 2147483647 w 324"/>
                <a:gd name="T117" fmla="*/ 2147483647 h 582"/>
                <a:gd name="T118" fmla="*/ 2147483647 w 324"/>
                <a:gd name="T119" fmla="*/ 2147483647 h 582"/>
                <a:gd name="T120" fmla="*/ 2147483647 w 324"/>
                <a:gd name="T121" fmla="*/ 2147483647 h 582"/>
                <a:gd name="T122" fmla="*/ 2147483647 w 324"/>
                <a:gd name="T123" fmla="*/ 0 h 582"/>
                <a:gd name="T124" fmla="*/ 2147483647 w 324"/>
                <a:gd name="T125" fmla="*/ 2147483647 h 582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324"/>
                <a:gd name="T190" fmla="*/ 0 h 582"/>
                <a:gd name="T191" fmla="*/ 324 w 324"/>
                <a:gd name="T192" fmla="*/ 582 h 582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324" h="582">
                  <a:moveTo>
                    <a:pt x="90" y="42"/>
                  </a:moveTo>
                  <a:lnTo>
                    <a:pt x="84" y="48"/>
                  </a:lnTo>
                  <a:lnTo>
                    <a:pt x="72" y="48"/>
                  </a:lnTo>
                  <a:lnTo>
                    <a:pt x="60" y="60"/>
                  </a:lnTo>
                  <a:lnTo>
                    <a:pt x="60" y="102"/>
                  </a:lnTo>
                  <a:lnTo>
                    <a:pt x="84" y="102"/>
                  </a:lnTo>
                  <a:lnTo>
                    <a:pt x="84" y="120"/>
                  </a:lnTo>
                  <a:lnTo>
                    <a:pt x="78" y="126"/>
                  </a:lnTo>
                  <a:lnTo>
                    <a:pt x="66" y="132"/>
                  </a:lnTo>
                  <a:lnTo>
                    <a:pt x="54" y="132"/>
                  </a:lnTo>
                  <a:lnTo>
                    <a:pt x="42" y="138"/>
                  </a:lnTo>
                  <a:lnTo>
                    <a:pt x="12" y="138"/>
                  </a:lnTo>
                  <a:lnTo>
                    <a:pt x="12" y="144"/>
                  </a:lnTo>
                  <a:lnTo>
                    <a:pt x="30" y="162"/>
                  </a:lnTo>
                  <a:lnTo>
                    <a:pt x="30" y="180"/>
                  </a:lnTo>
                  <a:lnTo>
                    <a:pt x="18" y="186"/>
                  </a:lnTo>
                  <a:lnTo>
                    <a:pt x="12" y="186"/>
                  </a:lnTo>
                  <a:lnTo>
                    <a:pt x="0" y="192"/>
                  </a:lnTo>
                  <a:lnTo>
                    <a:pt x="0" y="204"/>
                  </a:lnTo>
                  <a:lnTo>
                    <a:pt x="6" y="210"/>
                  </a:lnTo>
                  <a:lnTo>
                    <a:pt x="12" y="222"/>
                  </a:lnTo>
                  <a:lnTo>
                    <a:pt x="48" y="258"/>
                  </a:lnTo>
                  <a:lnTo>
                    <a:pt x="72" y="264"/>
                  </a:lnTo>
                  <a:lnTo>
                    <a:pt x="78" y="252"/>
                  </a:lnTo>
                  <a:lnTo>
                    <a:pt x="90" y="264"/>
                  </a:lnTo>
                  <a:lnTo>
                    <a:pt x="96" y="276"/>
                  </a:lnTo>
                  <a:lnTo>
                    <a:pt x="96" y="294"/>
                  </a:lnTo>
                  <a:lnTo>
                    <a:pt x="90" y="306"/>
                  </a:lnTo>
                  <a:lnTo>
                    <a:pt x="84" y="312"/>
                  </a:lnTo>
                  <a:lnTo>
                    <a:pt x="84" y="318"/>
                  </a:lnTo>
                  <a:lnTo>
                    <a:pt x="90" y="324"/>
                  </a:lnTo>
                  <a:lnTo>
                    <a:pt x="96" y="324"/>
                  </a:lnTo>
                  <a:lnTo>
                    <a:pt x="108" y="318"/>
                  </a:lnTo>
                  <a:lnTo>
                    <a:pt x="114" y="318"/>
                  </a:lnTo>
                  <a:lnTo>
                    <a:pt x="114" y="348"/>
                  </a:lnTo>
                  <a:lnTo>
                    <a:pt x="120" y="354"/>
                  </a:lnTo>
                  <a:lnTo>
                    <a:pt x="126" y="354"/>
                  </a:lnTo>
                  <a:lnTo>
                    <a:pt x="126" y="366"/>
                  </a:lnTo>
                  <a:lnTo>
                    <a:pt x="120" y="378"/>
                  </a:lnTo>
                  <a:lnTo>
                    <a:pt x="108" y="390"/>
                  </a:lnTo>
                  <a:lnTo>
                    <a:pt x="96" y="432"/>
                  </a:lnTo>
                  <a:lnTo>
                    <a:pt x="90" y="444"/>
                  </a:lnTo>
                  <a:lnTo>
                    <a:pt x="90" y="450"/>
                  </a:lnTo>
                  <a:lnTo>
                    <a:pt x="84" y="462"/>
                  </a:lnTo>
                  <a:lnTo>
                    <a:pt x="84" y="468"/>
                  </a:lnTo>
                  <a:lnTo>
                    <a:pt x="90" y="480"/>
                  </a:lnTo>
                  <a:lnTo>
                    <a:pt x="114" y="504"/>
                  </a:lnTo>
                  <a:lnTo>
                    <a:pt x="114" y="534"/>
                  </a:lnTo>
                  <a:lnTo>
                    <a:pt x="144" y="570"/>
                  </a:lnTo>
                  <a:lnTo>
                    <a:pt x="156" y="570"/>
                  </a:lnTo>
                  <a:lnTo>
                    <a:pt x="162" y="582"/>
                  </a:lnTo>
                  <a:lnTo>
                    <a:pt x="198" y="582"/>
                  </a:lnTo>
                  <a:lnTo>
                    <a:pt x="204" y="576"/>
                  </a:lnTo>
                  <a:lnTo>
                    <a:pt x="204" y="564"/>
                  </a:lnTo>
                  <a:lnTo>
                    <a:pt x="216" y="552"/>
                  </a:lnTo>
                  <a:lnTo>
                    <a:pt x="234" y="552"/>
                  </a:lnTo>
                  <a:lnTo>
                    <a:pt x="240" y="540"/>
                  </a:lnTo>
                  <a:lnTo>
                    <a:pt x="270" y="540"/>
                  </a:lnTo>
                  <a:lnTo>
                    <a:pt x="270" y="534"/>
                  </a:lnTo>
                  <a:lnTo>
                    <a:pt x="288" y="516"/>
                  </a:lnTo>
                  <a:lnTo>
                    <a:pt x="300" y="516"/>
                  </a:lnTo>
                  <a:lnTo>
                    <a:pt x="312" y="528"/>
                  </a:lnTo>
                  <a:lnTo>
                    <a:pt x="318" y="528"/>
                  </a:lnTo>
                  <a:lnTo>
                    <a:pt x="324" y="522"/>
                  </a:lnTo>
                  <a:lnTo>
                    <a:pt x="324" y="510"/>
                  </a:lnTo>
                  <a:lnTo>
                    <a:pt x="318" y="504"/>
                  </a:lnTo>
                  <a:lnTo>
                    <a:pt x="312" y="492"/>
                  </a:lnTo>
                  <a:lnTo>
                    <a:pt x="306" y="474"/>
                  </a:lnTo>
                  <a:lnTo>
                    <a:pt x="288" y="456"/>
                  </a:lnTo>
                  <a:lnTo>
                    <a:pt x="282" y="444"/>
                  </a:lnTo>
                  <a:lnTo>
                    <a:pt x="282" y="420"/>
                  </a:lnTo>
                  <a:lnTo>
                    <a:pt x="288" y="414"/>
                  </a:lnTo>
                  <a:lnTo>
                    <a:pt x="288" y="396"/>
                  </a:lnTo>
                  <a:lnTo>
                    <a:pt x="276" y="408"/>
                  </a:lnTo>
                  <a:lnTo>
                    <a:pt x="276" y="414"/>
                  </a:lnTo>
                  <a:lnTo>
                    <a:pt x="264" y="414"/>
                  </a:lnTo>
                  <a:lnTo>
                    <a:pt x="258" y="402"/>
                  </a:lnTo>
                  <a:lnTo>
                    <a:pt x="252" y="396"/>
                  </a:lnTo>
                  <a:lnTo>
                    <a:pt x="246" y="384"/>
                  </a:lnTo>
                  <a:lnTo>
                    <a:pt x="246" y="372"/>
                  </a:lnTo>
                  <a:lnTo>
                    <a:pt x="240" y="372"/>
                  </a:lnTo>
                  <a:lnTo>
                    <a:pt x="240" y="366"/>
                  </a:lnTo>
                  <a:lnTo>
                    <a:pt x="234" y="360"/>
                  </a:lnTo>
                  <a:lnTo>
                    <a:pt x="234" y="348"/>
                  </a:lnTo>
                  <a:lnTo>
                    <a:pt x="240" y="336"/>
                  </a:lnTo>
                  <a:lnTo>
                    <a:pt x="246" y="330"/>
                  </a:lnTo>
                  <a:lnTo>
                    <a:pt x="246" y="288"/>
                  </a:lnTo>
                  <a:lnTo>
                    <a:pt x="252" y="282"/>
                  </a:lnTo>
                  <a:lnTo>
                    <a:pt x="264" y="276"/>
                  </a:lnTo>
                  <a:lnTo>
                    <a:pt x="294" y="276"/>
                  </a:lnTo>
                  <a:lnTo>
                    <a:pt x="300" y="270"/>
                  </a:lnTo>
                  <a:lnTo>
                    <a:pt x="300" y="258"/>
                  </a:lnTo>
                  <a:lnTo>
                    <a:pt x="288" y="246"/>
                  </a:lnTo>
                  <a:lnTo>
                    <a:pt x="288" y="234"/>
                  </a:lnTo>
                  <a:lnTo>
                    <a:pt x="294" y="222"/>
                  </a:lnTo>
                  <a:lnTo>
                    <a:pt x="300" y="216"/>
                  </a:lnTo>
                  <a:lnTo>
                    <a:pt x="306" y="204"/>
                  </a:lnTo>
                  <a:lnTo>
                    <a:pt x="306" y="192"/>
                  </a:lnTo>
                  <a:lnTo>
                    <a:pt x="300" y="180"/>
                  </a:lnTo>
                  <a:lnTo>
                    <a:pt x="294" y="174"/>
                  </a:lnTo>
                  <a:lnTo>
                    <a:pt x="276" y="174"/>
                  </a:lnTo>
                  <a:lnTo>
                    <a:pt x="270" y="180"/>
                  </a:lnTo>
                  <a:lnTo>
                    <a:pt x="270" y="156"/>
                  </a:lnTo>
                  <a:lnTo>
                    <a:pt x="258" y="150"/>
                  </a:lnTo>
                  <a:lnTo>
                    <a:pt x="252" y="138"/>
                  </a:lnTo>
                  <a:lnTo>
                    <a:pt x="234" y="132"/>
                  </a:lnTo>
                  <a:lnTo>
                    <a:pt x="216" y="132"/>
                  </a:lnTo>
                  <a:lnTo>
                    <a:pt x="204" y="138"/>
                  </a:lnTo>
                  <a:lnTo>
                    <a:pt x="198" y="150"/>
                  </a:lnTo>
                  <a:lnTo>
                    <a:pt x="198" y="156"/>
                  </a:lnTo>
                  <a:lnTo>
                    <a:pt x="192" y="162"/>
                  </a:lnTo>
                  <a:lnTo>
                    <a:pt x="192" y="168"/>
                  </a:lnTo>
                  <a:lnTo>
                    <a:pt x="192" y="162"/>
                  </a:lnTo>
                  <a:lnTo>
                    <a:pt x="198" y="156"/>
                  </a:lnTo>
                  <a:lnTo>
                    <a:pt x="198" y="144"/>
                  </a:lnTo>
                  <a:lnTo>
                    <a:pt x="204" y="132"/>
                  </a:lnTo>
                  <a:lnTo>
                    <a:pt x="204" y="114"/>
                  </a:lnTo>
                  <a:lnTo>
                    <a:pt x="210" y="102"/>
                  </a:lnTo>
                  <a:lnTo>
                    <a:pt x="210" y="78"/>
                  </a:lnTo>
                  <a:lnTo>
                    <a:pt x="192" y="42"/>
                  </a:lnTo>
                  <a:lnTo>
                    <a:pt x="180" y="30"/>
                  </a:lnTo>
                  <a:lnTo>
                    <a:pt x="132" y="6"/>
                  </a:lnTo>
                  <a:lnTo>
                    <a:pt x="126" y="0"/>
                  </a:lnTo>
                  <a:lnTo>
                    <a:pt x="120" y="0"/>
                  </a:lnTo>
                  <a:lnTo>
                    <a:pt x="102" y="36"/>
                  </a:lnTo>
                  <a:lnTo>
                    <a:pt x="96" y="42"/>
                  </a:lnTo>
                  <a:lnTo>
                    <a:pt x="90" y="42"/>
                  </a:lnTo>
                  <a:close/>
                </a:path>
              </a:pathLst>
            </a:custGeom>
            <a:solidFill>
              <a:srgbClr val="385723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68" name="Ecuador" descr="© INSCALE GmbH, 05.05.2010&#10;http://www.presentationload.com/">
              <a:extLst>
                <a:ext uri="{FF2B5EF4-FFF2-40B4-BE49-F238E27FC236}">
                  <a16:creationId xmlns:a16="http://schemas.microsoft.com/office/drawing/2014/main" id="{0AD03A74-FD8F-4414-9020-276444214171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991099" y="4462971"/>
              <a:ext cx="184048" cy="236417"/>
            </a:xfrm>
            <a:custGeom>
              <a:avLst/>
              <a:gdLst>
                <a:gd name="T0" fmla="*/ 2147483647 w 414"/>
                <a:gd name="T1" fmla="*/ 2147483647 h 528"/>
                <a:gd name="T2" fmla="*/ 2147483647 w 414"/>
                <a:gd name="T3" fmla="*/ 2147483647 h 528"/>
                <a:gd name="T4" fmla="*/ 2147483647 w 414"/>
                <a:gd name="T5" fmla="*/ 2147483647 h 528"/>
                <a:gd name="T6" fmla="*/ 2147483647 w 414"/>
                <a:gd name="T7" fmla="*/ 2147483647 h 528"/>
                <a:gd name="T8" fmla="*/ 2147483647 w 414"/>
                <a:gd name="T9" fmla="*/ 2147483647 h 528"/>
                <a:gd name="T10" fmla="*/ 2147483647 w 414"/>
                <a:gd name="T11" fmla="*/ 2147483647 h 528"/>
                <a:gd name="T12" fmla="*/ 2147483647 w 414"/>
                <a:gd name="T13" fmla="*/ 2147483647 h 528"/>
                <a:gd name="T14" fmla="*/ 2147483647 w 414"/>
                <a:gd name="T15" fmla="*/ 2147483647 h 528"/>
                <a:gd name="T16" fmla="*/ 2147483647 w 414"/>
                <a:gd name="T17" fmla="*/ 2147483647 h 528"/>
                <a:gd name="T18" fmla="*/ 2147483647 w 414"/>
                <a:gd name="T19" fmla="*/ 2147483647 h 528"/>
                <a:gd name="T20" fmla="*/ 2147483647 w 414"/>
                <a:gd name="T21" fmla="*/ 2147483647 h 528"/>
                <a:gd name="T22" fmla="*/ 2147483647 w 414"/>
                <a:gd name="T23" fmla="*/ 2147483647 h 528"/>
                <a:gd name="T24" fmla="*/ 2147483647 w 414"/>
                <a:gd name="T25" fmla="*/ 2147483647 h 528"/>
                <a:gd name="T26" fmla="*/ 2147483647 w 414"/>
                <a:gd name="T27" fmla="*/ 2147483647 h 528"/>
                <a:gd name="T28" fmla="*/ 2147483647 w 414"/>
                <a:gd name="T29" fmla="*/ 2147483647 h 528"/>
                <a:gd name="T30" fmla="*/ 2147483647 w 414"/>
                <a:gd name="T31" fmla="*/ 2147483647 h 528"/>
                <a:gd name="T32" fmla="*/ 2147483647 w 414"/>
                <a:gd name="T33" fmla="*/ 2147483647 h 528"/>
                <a:gd name="T34" fmla="*/ 2147483647 w 414"/>
                <a:gd name="T35" fmla="*/ 2147483647 h 528"/>
                <a:gd name="T36" fmla="*/ 2147483647 w 414"/>
                <a:gd name="T37" fmla="*/ 2147483647 h 528"/>
                <a:gd name="T38" fmla="*/ 2147483647 w 414"/>
                <a:gd name="T39" fmla="*/ 2147483647 h 528"/>
                <a:gd name="T40" fmla="*/ 2147483647 w 414"/>
                <a:gd name="T41" fmla="*/ 2147483647 h 528"/>
                <a:gd name="T42" fmla="*/ 2147483647 w 414"/>
                <a:gd name="T43" fmla="*/ 2147483647 h 528"/>
                <a:gd name="T44" fmla="*/ 2147483647 w 414"/>
                <a:gd name="T45" fmla="*/ 2147483647 h 528"/>
                <a:gd name="T46" fmla="*/ 2147483647 w 414"/>
                <a:gd name="T47" fmla="*/ 2147483647 h 528"/>
                <a:gd name="T48" fmla="*/ 2147483647 w 414"/>
                <a:gd name="T49" fmla="*/ 2147483647 h 528"/>
                <a:gd name="T50" fmla="*/ 2147483647 w 414"/>
                <a:gd name="T51" fmla="*/ 2147483647 h 528"/>
                <a:gd name="T52" fmla="*/ 2147483647 w 414"/>
                <a:gd name="T53" fmla="*/ 2147483647 h 528"/>
                <a:gd name="T54" fmla="*/ 2147483647 w 414"/>
                <a:gd name="T55" fmla="*/ 2147483647 h 528"/>
                <a:gd name="T56" fmla="*/ 2147483647 w 414"/>
                <a:gd name="T57" fmla="*/ 2147483647 h 528"/>
                <a:gd name="T58" fmla="*/ 2147483647 w 414"/>
                <a:gd name="T59" fmla="*/ 2147483647 h 528"/>
                <a:gd name="T60" fmla="*/ 2147483647 w 414"/>
                <a:gd name="T61" fmla="*/ 2147483647 h 528"/>
                <a:gd name="T62" fmla="*/ 2147483647 w 414"/>
                <a:gd name="T63" fmla="*/ 2147483647 h 528"/>
                <a:gd name="T64" fmla="*/ 2147483647 w 414"/>
                <a:gd name="T65" fmla="*/ 2147483647 h 528"/>
                <a:gd name="T66" fmla="*/ 2147483647 w 414"/>
                <a:gd name="T67" fmla="*/ 2147483647 h 528"/>
                <a:gd name="T68" fmla="*/ 2147483647 w 414"/>
                <a:gd name="T69" fmla="*/ 2147483647 h 528"/>
                <a:gd name="T70" fmla="*/ 2147483647 w 414"/>
                <a:gd name="T71" fmla="*/ 2147483647 h 528"/>
                <a:gd name="T72" fmla="*/ 2147483647 w 414"/>
                <a:gd name="T73" fmla="*/ 2147483647 h 528"/>
                <a:gd name="T74" fmla="*/ 2147483647 w 414"/>
                <a:gd name="T75" fmla="*/ 2147483647 h 528"/>
                <a:gd name="T76" fmla="*/ 2147483647 w 414"/>
                <a:gd name="T77" fmla="*/ 2147483647 h 528"/>
                <a:gd name="T78" fmla="*/ 2147483647 w 414"/>
                <a:gd name="T79" fmla="*/ 2147483647 h 528"/>
                <a:gd name="T80" fmla="*/ 2147483647 w 414"/>
                <a:gd name="T81" fmla="*/ 2147483647 h 528"/>
                <a:gd name="T82" fmla="*/ 2147483647 w 414"/>
                <a:gd name="T83" fmla="*/ 2147483647 h 528"/>
                <a:gd name="T84" fmla="*/ 2147483647 w 414"/>
                <a:gd name="T85" fmla="*/ 2147483647 h 528"/>
                <a:gd name="T86" fmla="*/ 2147483647 w 414"/>
                <a:gd name="T87" fmla="*/ 2147483647 h 528"/>
                <a:gd name="T88" fmla="*/ 2147483647 w 414"/>
                <a:gd name="T89" fmla="*/ 2147483647 h 528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414"/>
                <a:gd name="T136" fmla="*/ 0 h 528"/>
                <a:gd name="T137" fmla="*/ 414 w 414"/>
                <a:gd name="T138" fmla="*/ 528 h 528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414" h="528">
                  <a:moveTo>
                    <a:pt x="60" y="372"/>
                  </a:moveTo>
                  <a:lnTo>
                    <a:pt x="72" y="366"/>
                  </a:lnTo>
                  <a:lnTo>
                    <a:pt x="78" y="360"/>
                  </a:lnTo>
                  <a:lnTo>
                    <a:pt x="78" y="342"/>
                  </a:lnTo>
                  <a:lnTo>
                    <a:pt x="72" y="342"/>
                  </a:lnTo>
                  <a:lnTo>
                    <a:pt x="54" y="360"/>
                  </a:lnTo>
                  <a:lnTo>
                    <a:pt x="54" y="372"/>
                  </a:lnTo>
                  <a:lnTo>
                    <a:pt x="60" y="372"/>
                  </a:lnTo>
                  <a:close/>
                  <a:moveTo>
                    <a:pt x="414" y="174"/>
                  </a:moveTo>
                  <a:lnTo>
                    <a:pt x="390" y="156"/>
                  </a:lnTo>
                  <a:lnTo>
                    <a:pt x="396" y="156"/>
                  </a:lnTo>
                  <a:lnTo>
                    <a:pt x="396" y="150"/>
                  </a:lnTo>
                  <a:lnTo>
                    <a:pt x="402" y="150"/>
                  </a:lnTo>
                  <a:lnTo>
                    <a:pt x="402" y="126"/>
                  </a:lnTo>
                  <a:lnTo>
                    <a:pt x="372" y="126"/>
                  </a:lnTo>
                  <a:lnTo>
                    <a:pt x="360" y="114"/>
                  </a:lnTo>
                  <a:lnTo>
                    <a:pt x="360" y="108"/>
                  </a:lnTo>
                  <a:lnTo>
                    <a:pt x="354" y="102"/>
                  </a:lnTo>
                  <a:lnTo>
                    <a:pt x="354" y="96"/>
                  </a:lnTo>
                  <a:lnTo>
                    <a:pt x="342" y="90"/>
                  </a:lnTo>
                  <a:lnTo>
                    <a:pt x="336" y="90"/>
                  </a:lnTo>
                  <a:lnTo>
                    <a:pt x="330" y="96"/>
                  </a:lnTo>
                  <a:lnTo>
                    <a:pt x="330" y="108"/>
                  </a:lnTo>
                  <a:lnTo>
                    <a:pt x="306" y="108"/>
                  </a:lnTo>
                  <a:lnTo>
                    <a:pt x="300" y="102"/>
                  </a:lnTo>
                  <a:lnTo>
                    <a:pt x="288" y="96"/>
                  </a:lnTo>
                  <a:lnTo>
                    <a:pt x="282" y="102"/>
                  </a:lnTo>
                  <a:lnTo>
                    <a:pt x="270" y="102"/>
                  </a:lnTo>
                  <a:lnTo>
                    <a:pt x="258" y="96"/>
                  </a:lnTo>
                  <a:lnTo>
                    <a:pt x="252" y="90"/>
                  </a:lnTo>
                  <a:lnTo>
                    <a:pt x="252" y="84"/>
                  </a:lnTo>
                  <a:lnTo>
                    <a:pt x="246" y="72"/>
                  </a:lnTo>
                  <a:lnTo>
                    <a:pt x="240" y="66"/>
                  </a:lnTo>
                  <a:lnTo>
                    <a:pt x="228" y="60"/>
                  </a:lnTo>
                  <a:lnTo>
                    <a:pt x="210" y="60"/>
                  </a:lnTo>
                  <a:lnTo>
                    <a:pt x="204" y="48"/>
                  </a:lnTo>
                  <a:lnTo>
                    <a:pt x="168" y="30"/>
                  </a:lnTo>
                  <a:lnTo>
                    <a:pt x="162" y="18"/>
                  </a:lnTo>
                  <a:lnTo>
                    <a:pt x="150" y="12"/>
                  </a:lnTo>
                  <a:lnTo>
                    <a:pt x="144" y="0"/>
                  </a:lnTo>
                  <a:lnTo>
                    <a:pt x="144" y="12"/>
                  </a:lnTo>
                  <a:lnTo>
                    <a:pt x="150" y="18"/>
                  </a:lnTo>
                  <a:lnTo>
                    <a:pt x="150" y="36"/>
                  </a:lnTo>
                  <a:lnTo>
                    <a:pt x="144" y="42"/>
                  </a:lnTo>
                  <a:lnTo>
                    <a:pt x="120" y="54"/>
                  </a:lnTo>
                  <a:lnTo>
                    <a:pt x="102" y="54"/>
                  </a:lnTo>
                  <a:lnTo>
                    <a:pt x="96" y="42"/>
                  </a:lnTo>
                  <a:lnTo>
                    <a:pt x="90" y="42"/>
                  </a:lnTo>
                  <a:lnTo>
                    <a:pt x="78" y="54"/>
                  </a:lnTo>
                  <a:lnTo>
                    <a:pt x="66" y="60"/>
                  </a:lnTo>
                  <a:lnTo>
                    <a:pt x="60" y="72"/>
                  </a:lnTo>
                  <a:lnTo>
                    <a:pt x="60" y="84"/>
                  </a:lnTo>
                  <a:lnTo>
                    <a:pt x="66" y="90"/>
                  </a:lnTo>
                  <a:lnTo>
                    <a:pt x="72" y="102"/>
                  </a:lnTo>
                  <a:lnTo>
                    <a:pt x="72" y="120"/>
                  </a:lnTo>
                  <a:lnTo>
                    <a:pt x="66" y="126"/>
                  </a:lnTo>
                  <a:lnTo>
                    <a:pt x="54" y="132"/>
                  </a:lnTo>
                  <a:lnTo>
                    <a:pt x="42" y="144"/>
                  </a:lnTo>
                  <a:lnTo>
                    <a:pt x="42" y="162"/>
                  </a:lnTo>
                  <a:lnTo>
                    <a:pt x="48" y="168"/>
                  </a:lnTo>
                  <a:lnTo>
                    <a:pt x="54" y="180"/>
                  </a:lnTo>
                  <a:lnTo>
                    <a:pt x="36" y="180"/>
                  </a:lnTo>
                  <a:lnTo>
                    <a:pt x="36" y="198"/>
                  </a:lnTo>
                  <a:lnTo>
                    <a:pt x="0" y="216"/>
                  </a:lnTo>
                  <a:lnTo>
                    <a:pt x="24" y="228"/>
                  </a:lnTo>
                  <a:lnTo>
                    <a:pt x="12" y="258"/>
                  </a:lnTo>
                  <a:lnTo>
                    <a:pt x="24" y="270"/>
                  </a:lnTo>
                  <a:lnTo>
                    <a:pt x="24" y="282"/>
                  </a:lnTo>
                  <a:lnTo>
                    <a:pt x="6" y="300"/>
                  </a:lnTo>
                  <a:lnTo>
                    <a:pt x="0" y="300"/>
                  </a:lnTo>
                  <a:lnTo>
                    <a:pt x="12" y="312"/>
                  </a:lnTo>
                  <a:lnTo>
                    <a:pt x="6" y="318"/>
                  </a:lnTo>
                  <a:lnTo>
                    <a:pt x="6" y="324"/>
                  </a:lnTo>
                  <a:lnTo>
                    <a:pt x="18" y="336"/>
                  </a:lnTo>
                  <a:lnTo>
                    <a:pt x="30" y="342"/>
                  </a:lnTo>
                  <a:lnTo>
                    <a:pt x="60" y="342"/>
                  </a:lnTo>
                  <a:lnTo>
                    <a:pt x="72" y="330"/>
                  </a:lnTo>
                  <a:lnTo>
                    <a:pt x="72" y="324"/>
                  </a:lnTo>
                  <a:lnTo>
                    <a:pt x="96" y="330"/>
                  </a:lnTo>
                  <a:lnTo>
                    <a:pt x="102" y="342"/>
                  </a:lnTo>
                  <a:lnTo>
                    <a:pt x="102" y="348"/>
                  </a:lnTo>
                  <a:lnTo>
                    <a:pt x="96" y="366"/>
                  </a:lnTo>
                  <a:lnTo>
                    <a:pt x="90" y="372"/>
                  </a:lnTo>
                  <a:lnTo>
                    <a:pt x="90" y="384"/>
                  </a:lnTo>
                  <a:lnTo>
                    <a:pt x="84" y="396"/>
                  </a:lnTo>
                  <a:lnTo>
                    <a:pt x="72" y="402"/>
                  </a:lnTo>
                  <a:lnTo>
                    <a:pt x="66" y="402"/>
                  </a:lnTo>
                  <a:lnTo>
                    <a:pt x="60" y="408"/>
                  </a:lnTo>
                  <a:lnTo>
                    <a:pt x="54" y="408"/>
                  </a:lnTo>
                  <a:lnTo>
                    <a:pt x="60" y="408"/>
                  </a:lnTo>
                  <a:lnTo>
                    <a:pt x="72" y="414"/>
                  </a:lnTo>
                  <a:lnTo>
                    <a:pt x="78" y="414"/>
                  </a:lnTo>
                  <a:lnTo>
                    <a:pt x="78" y="420"/>
                  </a:lnTo>
                  <a:lnTo>
                    <a:pt x="72" y="426"/>
                  </a:lnTo>
                  <a:lnTo>
                    <a:pt x="66" y="438"/>
                  </a:lnTo>
                  <a:lnTo>
                    <a:pt x="54" y="444"/>
                  </a:lnTo>
                  <a:lnTo>
                    <a:pt x="48" y="456"/>
                  </a:lnTo>
                  <a:lnTo>
                    <a:pt x="42" y="462"/>
                  </a:lnTo>
                  <a:lnTo>
                    <a:pt x="54" y="474"/>
                  </a:lnTo>
                  <a:lnTo>
                    <a:pt x="42" y="486"/>
                  </a:lnTo>
                  <a:lnTo>
                    <a:pt x="48" y="492"/>
                  </a:lnTo>
                  <a:lnTo>
                    <a:pt x="54" y="492"/>
                  </a:lnTo>
                  <a:lnTo>
                    <a:pt x="66" y="486"/>
                  </a:lnTo>
                  <a:lnTo>
                    <a:pt x="78" y="474"/>
                  </a:lnTo>
                  <a:lnTo>
                    <a:pt x="90" y="486"/>
                  </a:lnTo>
                  <a:lnTo>
                    <a:pt x="120" y="486"/>
                  </a:lnTo>
                  <a:lnTo>
                    <a:pt x="120" y="492"/>
                  </a:lnTo>
                  <a:lnTo>
                    <a:pt x="126" y="498"/>
                  </a:lnTo>
                  <a:lnTo>
                    <a:pt x="126" y="516"/>
                  </a:lnTo>
                  <a:lnTo>
                    <a:pt x="132" y="528"/>
                  </a:lnTo>
                  <a:lnTo>
                    <a:pt x="150" y="528"/>
                  </a:lnTo>
                  <a:lnTo>
                    <a:pt x="150" y="522"/>
                  </a:lnTo>
                  <a:lnTo>
                    <a:pt x="156" y="516"/>
                  </a:lnTo>
                  <a:lnTo>
                    <a:pt x="156" y="510"/>
                  </a:lnTo>
                  <a:lnTo>
                    <a:pt x="162" y="504"/>
                  </a:lnTo>
                  <a:lnTo>
                    <a:pt x="180" y="504"/>
                  </a:lnTo>
                  <a:lnTo>
                    <a:pt x="180" y="474"/>
                  </a:lnTo>
                  <a:lnTo>
                    <a:pt x="186" y="462"/>
                  </a:lnTo>
                  <a:lnTo>
                    <a:pt x="186" y="438"/>
                  </a:lnTo>
                  <a:lnTo>
                    <a:pt x="198" y="426"/>
                  </a:lnTo>
                  <a:lnTo>
                    <a:pt x="198" y="408"/>
                  </a:lnTo>
                  <a:lnTo>
                    <a:pt x="210" y="402"/>
                  </a:lnTo>
                  <a:lnTo>
                    <a:pt x="210" y="396"/>
                  </a:lnTo>
                  <a:lnTo>
                    <a:pt x="228" y="378"/>
                  </a:lnTo>
                  <a:lnTo>
                    <a:pt x="246" y="366"/>
                  </a:lnTo>
                  <a:lnTo>
                    <a:pt x="264" y="360"/>
                  </a:lnTo>
                  <a:lnTo>
                    <a:pt x="324" y="330"/>
                  </a:lnTo>
                  <a:lnTo>
                    <a:pt x="342" y="318"/>
                  </a:lnTo>
                  <a:lnTo>
                    <a:pt x="354" y="300"/>
                  </a:lnTo>
                  <a:lnTo>
                    <a:pt x="366" y="288"/>
                  </a:lnTo>
                  <a:lnTo>
                    <a:pt x="372" y="276"/>
                  </a:lnTo>
                  <a:lnTo>
                    <a:pt x="384" y="264"/>
                  </a:lnTo>
                  <a:lnTo>
                    <a:pt x="390" y="252"/>
                  </a:lnTo>
                  <a:lnTo>
                    <a:pt x="402" y="210"/>
                  </a:lnTo>
                  <a:lnTo>
                    <a:pt x="414" y="204"/>
                  </a:lnTo>
                  <a:lnTo>
                    <a:pt x="414" y="174"/>
                  </a:lnTo>
                  <a:close/>
                </a:path>
              </a:pathLst>
            </a:custGeom>
            <a:solidFill>
              <a:srgbClr val="385723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69" name="Colombia" descr="© INSCALE GmbH, 05.05.2010&#10;http://www.presentationload.com/">
              <a:extLst>
                <a:ext uri="{FF2B5EF4-FFF2-40B4-BE49-F238E27FC236}">
                  <a16:creationId xmlns:a16="http://schemas.microsoft.com/office/drawing/2014/main" id="{2D59DDEF-FC72-4F31-BD53-2EC34E022156}"/>
                </a:ext>
              </a:extLst>
            </p:cNvPr>
            <p:cNvSpPr>
              <a:spLocks/>
            </p:cNvSpPr>
            <p:nvPr/>
          </p:nvSpPr>
          <p:spPr bwMode="gray">
            <a:xfrm>
              <a:off x="3054564" y="4069470"/>
              <a:ext cx="383963" cy="604531"/>
            </a:xfrm>
            <a:custGeom>
              <a:avLst/>
              <a:gdLst>
                <a:gd name="T0" fmla="*/ 2147483647 w 870"/>
                <a:gd name="T1" fmla="*/ 2147483647 h 1344"/>
                <a:gd name="T2" fmla="*/ 2147483647 w 870"/>
                <a:gd name="T3" fmla="*/ 2147483647 h 1344"/>
                <a:gd name="T4" fmla="*/ 2147483647 w 870"/>
                <a:gd name="T5" fmla="*/ 2147483647 h 1344"/>
                <a:gd name="T6" fmla="*/ 2147483647 w 870"/>
                <a:gd name="T7" fmla="*/ 2147483647 h 1344"/>
                <a:gd name="T8" fmla="*/ 2147483647 w 870"/>
                <a:gd name="T9" fmla="*/ 2147483647 h 1344"/>
                <a:gd name="T10" fmla="*/ 2147483647 w 870"/>
                <a:gd name="T11" fmla="*/ 2147483647 h 1344"/>
                <a:gd name="T12" fmla="*/ 2147483647 w 870"/>
                <a:gd name="T13" fmla="*/ 2147483647 h 1344"/>
                <a:gd name="T14" fmla="*/ 2147483647 w 870"/>
                <a:gd name="T15" fmla="*/ 2147483647 h 1344"/>
                <a:gd name="T16" fmla="*/ 2147483647 w 870"/>
                <a:gd name="T17" fmla="*/ 2147483647 h 1344"/>
                <a:gd name="T18" fmla="*/ 2147483647 w 870"/>
                <a:gd name="T19" fmla="*/ 2147483647 h 1344"/>
                <a:gd name="T20" fmla="*/ 2147483647 w 870"/>
                <a:gd name="T21" fmla="*/ 2147483647 h 1344"/>
                <a:gd name="T22" fmla="*/ 2147483647 w 870"/>
                <a:gd name="T23" fmla="*/ 2147483647 h 1344"/>
                <a:gd name="T24" fmla="*/ 2147483647 w 870"/>
                <a:gd name="T25" fmla="*/ 2147483647 h 1344"/>
                <a:gd name="T26" fmla="*/ 2147483647 w 870"/>
                <a:gd name="T27" fmla="*/ 2147483647 h 1344"/>
                <a:gd name="T28" fmla="*/ 2147483647 w 870"/>
                <a:gd name="T29" fmla="*/ 2147483647 h 1344"/>
                <a:gd name="T30" fmla="*/ 2147483647 w 870"/>
                <a:gd name="T31" fmla="*/ 2147483647 h 1344"/>
                <a:gd name="T32" fmla="*/ 2147483647 w 870"/>
                <a:gd name="T33" fmla="*/ 2147483647 h 1344"/>
                <a:gd name="T34" fmla="*/ 2147483647 w 870"/>
                <a:gd name="T35" fmla="*/ 2147483647 h 1344"/>
                <a:gd name="T36" fmla="*/ 2147483647 w 870"/>
                <a:gd name="T37" fmla="*/ 2147483647 h 1344"/>
                <a:gd name="T38" fmla="*/ 2147483647 w 870"/>
                <a:gd name="T39" fmla="*/ 2147483647 h 1344"/>
                <a:gd name="T40" fmla="*/ 2147483647 w 870"/>
                <a:gd name="T41" fmla="*/ 2147483647 h 1344"/>
                <a:gd name="T42" fmla="*/ 2147483647 w 870"/>
                <a:gd name="T43" fmla="*/ 2147483647 h 1344"/>
                <a:gd name="T44" fmla="*/ 2147483647 w 870"/>
                <a:gd name="T45" fmla="*/ 2147483647 h 1344"/>
                <a:gd name="T46" fmla="*/ 2147483647 w 870"/>
                <a:gd name="T47" fmla="*/ 2147483647 h 1344"/>
                <a:gd name="T48" fmla="*/ 2147483647 w 870"/>
                <a:gd name="T49" fmla="*/ 2147483647 h 1344"/>
                <a:gd name="T50" fmla="*/ 2147483647 w 870"/>
                <a:gd name="T51" fmla="*/ 2147483647 h 1344"/>
                <a:gd name="T52" fmla="*/ 2147483647 w 870"/>
                <a:gd name="T53" fmla="*/ 2147483647 h 1344"/>
                <a:gd name="T54" fmla="*/ 2147483647 w 870"/>
                <a:gd name="T55" fmla="*/ 2147483647 h 1344"/>
                <a:gd name="T56" fmla="*/ 2147483647 w 870"/>
                <a:gd name="T57" fmla="*/ 2147483647 h 1344"/>
                <a:gd name="T58" fmla="*/ 2147483647 w 870"/>
                <a:gd name="T59" fmla="*/ 2147483647 h 1344"/>
                <a:gd name="T60" fmla="*/ 2147483647 w 870"/>
                <a:gd name="T61" fmla="*/ 2147483647 h 1344"/>
                <a:gd name="T62" fmla="*/ 2147483647 w 870"/>
                <a:gd name="T63" fmla="*/ 2147483647 h 1344"/>
                <a:gd name="T64" fmla="*/ 2147483647 w 870"/>
                <a:gd name="T65" fmla="*/ 2147483647 h 1344"/>
                <a:gd name="T66" fmla="*/ 2147483647 w 870"/>
                <a:gd name="T67" fmla="*/ 2147483647 h 1344"/>
                <a:gd name="T68" fmla="*/ 2147483647 w 870"/>
                <a:gd name="T69" fmla="*/ 2147483647 h 1344"/>
                <a:gd name="T70" fmla="*/ 2147483647 w 870"/>
                <a:gd name="T71" fmla="*/ 2147483647 h 1344"/>
                <a:gd name="T72" fmla="*/ 2147483647 w 870"/>
                <a:gd name="T73" fmla="*/ 0 h 1344"/>
                <a:gd name="T74" fmla="*/ 2147483647 w 870"/>
                <a:gd name="T75" fmla="*/ 2147483647 h 1344"/>
                <a:gd name="T76" fmla="*/ 2147483647 w 870"/>
                <a:gd name="T77" fmla="*/ 2147483647 h 1344"/>
                <a:gd name="T78" fmla="*/ 2147483647 w 870"/>
                <a:gd name="T79" fmla="*/ 2147483647 h 1344"/>
                <a:gd name="T80" fmla="*/ 2147483647 w 870"/>
                <a:gd name="T81" fmla="*/ 2147483647 h 1344"/>
                <a:gd name="T82" fmla="*/ 2147483647 w 870"/>
                <a:gd name="T83" fmla="*/ 2147483647 h 1344"/>
                <a:gd name="T84" fmla="*/ 2147483647 w 870"/>
                <a:gd name="T85" fmla="*/ 2147483647 h 1344"/>
                <a:gd name="T86" fmla="*/ 2147483647 w 870"/>
                <a:gd name="T87" fmla="*/ 2147483647 h 1344"/>
                <a:gd name="T88" fmla="*/ 2147483647 w 870"/>
                <a:gd name="T89" fmla="*/ 2147483647 h 1344"/>
                <a:gd name="T90" fmla="*/ 2147483647 w 870"/>
                <a:gd name="T91" fmla="*/ 2147483647 h 1344"/>
                <a:gd name="T92" fmla="*/ 2147483647 w 870"/>
                <a:gd name="T93" fmla="*/ 2147483647 h 1344"/>
                <a:gd name="T94" fmla="*/ 2147483647 w 870"/>
                <a:gd name="T95" fmla="*/ 2147483647 h 1344"/>
                <a:gd name="T96" fmla="*/ 2147483647 w 870"/>
                <a:gd name="T97" fmla="*/ 2147483647 h 1344"/>
                <a:gd name="T98" fmla="*/ 2147483647 w 870"/>
                <a:gd name="T99" fmla="*/ 2147483647 h 1344"/>
                <a:gd name="T100" fmla="*/ 2147483647 w 870"/>
                <a:gd name="T101" fmla="*/ 2147483647 h 1344"/>
                <a:gd name="T102" fmla="*/ 2147483647 w 870"/>
                <a:gd name="T103" fmla="*/ 2147483647 h 1344"/>
                <a:gd name="T104" fmla="*/ 2147483647 w 870"/>
                <a:gd name="T105" fmla="*/ 2147483647 h 1344"/>
                <a:gd name="T106" fmla="*/ 2147483647 w 870"/>
                <a:gd name="T107" fmla="*/ 2147483647 h 1344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870"/>
                <a:gd name="T163" fmla="*/ 0 h 1344"/>
                <a:gd name="T164" fmla="*/ 870 w 870"/>
                <a:gd name="T165" fmla="*/ 1344 h 1344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870" h="1344">
                  <a:moveTo>
                    <a:pt x="36" y="912"/>
                  </a:moveTo>
                  <a:lnTo>
                    <a:pt x="60" y="924"/>
                  </a:lnTo>
                  <a:lnTo>
                    <a:pt x="66" y="936"/>
                  </a:lnTo>
                  <a:lnTo>
                    <a:pt x="84" y="936"/>
                  </a:lnTo>
                  <a:lnTo>
                    <a:pt x="96" y="942"/>
                  </a:lnTo>
                  <a:lnTo>
                    <a:pt x="102" y="948"/>
                  </a:lnTo>
                  <a:lnTo>
                    <a:pt x="108" y="960"/>
                  </a:lnTo>
                  <a:lnTo>
                    <a:pt x="108" y="966"/>
                  </a:lnTo>
                  <a:lnTo>
                    <a:pt x="114" y="972"/>
                  </a:lnTo>
                  <a:lnTo>
                    <a:pt x="126" y="978"/>
                  </a:lnTo>
                  <a:lnTo>
                    <a:pt x="138" y="978"/>
                  </a:lnTo>
                  <a:lnTo>
                    <a:pt x="144" y="972"/>
                  </a:lnTo>
                  <a:lnTo>
                    <a:pt x="156" y="978"/>
                  </a:lnTo>
                  <a:lnTo>
                    <a:pt x="162" y="984"/>
                  </a:lnTo>
                  <a:lnTo>
                    <a:pt x="186" y="984"/>
                  </a:lnTo>
                  <a:lnTo>
                    <a:pt x="186" y="972"/>
                  </a:lnTo>
                  <a:lnTo>
                    <a:pt x="192" y="966"/>
                  </a:lnTo>
                  <a:lnTo>
                    <a:pt x="198" y="966"/>
                  </a:lnTo>
                  <a:lnTo>
                    <a:pt x="210" y="972"/>
                  </a:lnTo>
                  <a:lnTo>
                    <a:pt x="210" y="978"/>
                  </a:lnTo>
                  <a:lnTo>
                    <a:pt x="216" y="984"/>
                  </a:lnTo>
                  <a:lnTo>
                    <a:pt x="216" y="990"/>
                  </a:lnTo>
                  <a:lnTo>
                    <a:pt x="228" y="1002"/>
                  </a:lnTo>
                  <a:lnTo>
                    <a:pt x="264" y="1002"/>
                  </a:lnTo>
                  <a:lnTo>
                    <a:pt x="276" y="1008"/>
                  </a:lnTo>
                  <a:lnTo>
                    <a:pt x="282" y="1014"/>
                  </a:lnTo>
                  <a:lnTo>
                    <a:pt x="294" y="1020"/>
                  </a:lnTo>
                  <a:lnTo>
                    <a:pt x="312" y="1038"/>
                  </a:lnTo>
                  <a:lnTo>
                    <a:pt x="324" y="1044"/>
                  </a:lnTo>
                  <a:lnTo>
                    <a:pt x="330" y="1050"/>
                  </a:lnTo>
                  <a:lnTo>
                    <a:pt x="342" y="1086"/>
                  </a:lnTo>
                  <a:lnTo>
                    <a:pt x="360" y="1086"/>
                  </a:lnTo>
                  <a:lnTo>
                    <a:pt x="372" y="1104"/>
                  </a:lnTo>
                  <a:lnTo>
                    <a:pt x="384" y="1104"/>
                  </a:lnTo>
                  <a:lnTo>
                    <a:pt x="390" y="1110"/>
                  </a:lnTo>
                  <a:lnTo>
                    <a:pt x="390" y="1134"/>
                  </a:lnTo>
                  <a:lnTo>
                    <a:pt x="396" y="1140"/>
                  </a:lnTo>
                  <a:lnTo>
                    <a:pt x="396" y="1146"/>
                  </a:lnTo>
                  <a:lnTo>
                    <a:pt x="408" y="1146"/>
                  </a:lnTo>
                  <a:lnTo>
                    <a:pt x="420" y="1152"/>
                  </a:lnTo>
                  <a:lnTo>
                    <a:pt x="426" y="1158"/>
                  </a:lnTo>
                  <a:lnTo>
                    <a:pt x="426" y="1164"/>
                  </a:lnTo>
                  <a:lnTo>
                    <a:pt x="420" y="1170"/>
                  </a:lnTo>
                  <a:lnTo>
                    <a:pt x="420" y="1194"/>
                  </a:lnTo>
                  <a:lnTo>
                    <a:pt x="432" y="1200"/>
                  </a:lnTo>
                  <a:lnTo>
                    <a:pt x="456" y="1206"/>
                  </a:lnTo>
                  <a:lnTo>
                    <a:pt x="492" y="1206"/>
                  </a:lnTo>
                  <a:lnTo>
                    <a:pt x="492" y="1194"/>
                  </a:lnTo>
                  <a:lnTo>
                    <a:pt x="504" y="1182"/>
                  </a:lnTo>
                  <a:lnTo>
                    <a:pt x="528" y="1182"/>
                  </a:lnTo>
                  <a:lnTo>
                    <a:pt x="534" y="1188"/>
                  </a:lnTo>
                  <a:lnTo>
                    <a:pt x="540" y="1188"/>
                  </a:lnTo>
                  <a:lnTo>
                    <a:pt x="546" y="1194"/>
                  </a:lnTo>
                  <a:lnTo>
                    <a:pt x="558" y="1194"/>
                  </a:lnTo>
                  <a:lnTo>
                    <a:pt x="570" y="1188"/>
                  </a:lnTo>
                  <a:lnTo>
                    <a:pt x="576" y="1182"/>
                  </a:lnTo>
                  <a:lnTo>
                    <a:pt x="588" y="1182"/>
                  </a:lnTo>
                  <a:lnTo>
                    <a:pt x="588" y="1188"/>
                  </a:lnTo>
                  <a:lnTo>
                    <a:pt x="594" y="1200"/>
                  </a:lnTo>
                  <a:lnTo>
                    <a:pt x="600" y="1206"/>
                  </a:lnTo>
                  <a:lnTo>
                    <a:pt x="624" y="1206"/>
                  </a:lnTo>
                  <a:lnTo>
                    <a:pt x="636" y="1212"/>
                  </a:lnTo>
                  <a:lnTo>
                    <a:pt x="642" y="1218"/>
                  </a:lnTo>
                  <a:lnTo>
                    <a:pt x="642" y="1236"/>
                  </a:lnTo>
                  <a:lnTo>
                    <a:pt x="636" y="1248"/>
                  </a:lnTo>
                  <a:lnTo>
                    <a:pt x="630" y="1254"/>
                  </a:lnTo>
                  <a:lnTo>
                    <a:pt x="624" y="1254"/>
                  </a:lnTo>
                  <a:lnTo>
                    <a:pt x="618" y="1260"/>
                  </a:lnTo>
                  <a:lnTo>
                    <a:pt x="618" y="1266"/>
                  </a:lnTo>
                  <a:lnTo>
                    <a:pt x="606" y="1290"/>
                  </a:lnTo>
                  <a:lnTo>
                    <a:pt x="606" y="1308"/>
                  </a:lnTo>
                  <a:lnTo>
                    <a:pt x="612" y="1314"/>
                  </a:lnTo>
                  <a:lnTo>
                    <a:pt x="630" y="1314"/>
                  </a:lnTo>
                  <a:lnTo>
                    <a:pt x="642" y="1332"/>
                  </a:lnTo>
                  <a:lnTo>
                    <a:pt x="660" y="1344"/>
                  </a:lnTo>
                  <a:lnTo>
                    <a:pt x="660" y="1308"/>
                  </a:lnTo>
                  <a:lnTo>
                    <a:pt x="666" y="1236"/>
                  </a:lnTo>
                  <a:lnTo>
                    <a:pt x="684" y="1188"/>
                  </a:lnTo>
                  <a:lnTo>
                    <a:pt x="678" y="1140"/>
                  </a:lnTo>
                  <a:lnTo>
                    <a:pt x="690" y="1128"/>
                  </a:lnTo>
                  <a:lnTo>
                    <a:pt x="696" y="1116"/>
                  </a:lnTo>
                  <a:lnTo>
                    <a:pt x="696" y="1104"/>
                  </a:lnTo>
                  <a:lnTo>
                    <a:pt x="690" y="1092"/>
                  </a:lnTo>
                  <a:lnTo>
                    <a:pt x="678" y="1080"/>
                  </a:lnTo>
                  <a:lnTo>
                    <a:pt x="678" y="1074"/>
                  </a:lnTo>
                  <a:lnTo>
                    <a:pt x="672" y="1068"/>
                  </a:lnTo>
                  <a:lnTo>
                    <a:pt x="672" y="1044"/>
                  </a:lnTo>
                  <a:lnTo>
                    <a:pt x="666" y="1038"/>
                  </a:lnTo>
                  <a:lnTo>
                    <a:pt x="654" y="1032"/>
                  </a:lnTo>
                  <a:lnTo>
                    <a:pt x="642" y="1020"/>
                  </a:lnTo>
                  <a:lnTo>
                    <a:pt x="636" y="1020"/>
                  </a:lnTo>
                  <a:lnTo>
                    <a:pt x="642" y="954"/>
                  </a:lnTo>
                  <a:lnTo>
                    <a:pt x="672" y="948"/>
                  </a:lnTo>
                  <a:lnTo>
                    <a:pt x="678" y="954"/>
                  </a:lnTo>
                  <a:lnTo>
                    <a:pt x="708" y="954"/>
                  </a:lnTo>
                  <a:lnTo>
                    <a:pt x="714" y="948"/>
                  </a:lnTo>
                  <a:lnTo>
                    <a:pt x="714" y="942"/>
                  </a:lnTo>
                  <a:lnTo>
                    <a:pt x="708" y="936"/>
                  </a:lnTo>
                  <a:lnTo>
                    <a:pt x="708" y="930"/>
                  </a:lnTo>
                  <a:lnTo>
                    <a:pt x="696" y="918"/>
                  </a:lnTo>
                  <a:lnTo>
                    <a:pt x="684" y="924"/>
                  </a:lnTo>
                  <a:lnTo>
                    <a:pt x="660" y="912"/>
                  </a:lnTo>
                  <a:lnTo>
                    <a:pt x="660" y="900"/>
                  </a:lnTo>
                  <a:lnTo>
                    <a:pt x="654" y="888"/>
                  </a:lnTo>
                  <a:lnTo>
                    <a:pt x="654" y="876"/>
                  </a:lnTo>
                  <a:lnTo>
                    <a:pt x="660" y="864"/>
                  </a:lnTo>
                  <a:lnTo>
                    <a:pt x="666" y="858"/>
                  </a:lnTo>
                  <a:lnTo>
                    <a:pt x="684" y="858"/>
                  </a:lnTo>
                  <a:lnTo>
                    <a:pt x="696" y="870"/>
                  </a:lnTo>
                  <a:lnTo>
                    <a:pt x="762" y="864"/>
                  </a:lnTo>
                  <a:lnTo>
                    <a:pt x="762" y="846"/>
                  </a:lnTo>
                  <a:lnTo>
                    <a:pt x="768" y="840"/>
                  </a:lnTo>
                  <a:lnTo>
                    <a:pt x="774" y="840"/>
                  </a:lnTo>
                  <a:lnTo>
                    <a:pt x="798" y="864"/>
                  </a:lnTo>
                  <a:lnTo>
                    <a:pt x="828" y="834"/>
                  </a:lnTo>
                  <a:lnTo>
                    <a:pt x="834" y="834"/>
                  </a:lnTo>
                  <a:lnTo>
                    <a:pt x="834" y="846"/>
                  </a:lnTo>
                  <a:lnTo>
                    <a:pt x="840" y="852"/>
                  </a:lnTo>
                  <a:lnTo>
                    <a:pt x="840" y="864"/>
                  </a:lnTo>
                  <a:lnTo>
                    <a:pt x="846" y="876"/>
                  </a:lnTo>
                  <a:lnTo>
                    <a:pt x="846" y="906"/>
                  </a:lnTo>
                  <a:lnTo>
                    <a:pt x="870" y="906"/>
                  </a:lnTo>
                  <a:lnTo>
                    <a:pt x="864" y="900"/>
                  </a:lnTo>
                  <a:lnTo>
                    <a:pt x="864" y="882"/>
                  </a:lnTo>
                  <a:lnTo>
                    <a:pt x="858" y="870"/>
                  </a:lnTo>
                  <a:lnTo>
                    <a:pt x="858" y="852"/>
                  </a:lnTo>
                  <a:lnTo>
                    <a:pt x="852" y="846"/>
                  </a:lnTo>
                  <a:lnTo>
                    <a:pt x="852" y="828"/>
                  </a:lnTo>
                  <a:lnTo>
                    <a:pt x="846" y="822"/>
                  </a:lnTo>
                  <a:lnTo>
                    <a:pt x="846" y="798"/>
                  </a:lnTo>
                  <a:lnTo>
                    <a:pt x="834" y="798"/>
                  </a:lnTo>
                  <a:lnTo>
                    <a:pt x="822" y="786"/>
                  </a:lnTo>
                  <a:lnTo>
                    <a:pt x="798" y="774"/>
                  </a:lnTo>
                  <a:lnTo>
                    <a:pt x="804" y="774"/>
                  </a:lnTo>
                  <a:lnTo>
                    <a:pt x="834" y="744"/>
                  </a:lnTo>
                  <a:lnTo>
                    <a:pt x="840" y="732"/>
                  </a:lnTo>
                  <a:lnTo>
                    <a:pt x="840" y="726"/>
                  </a:lnTo>
                  <a:lnTo>
                    <a:pt x="834" y="714"/>
                  </a:lnTo>
                  <a:lnTo>
                    <a:pt x="822" y="708"/>
                  </a:lnTo>
                  <a:lnTo>
                    <a:pt x="816" y="696"/>
                  </a:lnTo>
                  <a:lnTo>
                    <a:pt x="816" y="672"/>
                  </a:lnTo>
                  <a:lnTo>
                    <a:pt x="804" y="672"/>
                  </a:lnTo>
                  <a:lnTo>
                    <a:pt x="798" y="666"/>
                  </a:lnTo>
                  <a:lnTo>
                    <a:pt x="798" y="654"/>
                  </a:lnTo>
                  <a:lnTo>
                    <a:pt x="804" y="642"/>
                  </a:lnTo>
                  <a:lnTo>
                    <a:pt x="804" y="612"/>
                  </a:lnTo>
                  <a:lnTo>
                    <a:pt x="798" y="600"/>
                  </a:lnTo>
                  <a:lnTo>
                    <a:pt x="798" y="576"/>
                  </a:lnTo>
                  <a:lnTo>
                    <a:pt x="810" y="564"/>
                  </a:lnTo>
                  <a:lnTo>
                    <a:pt x="816" y="564"/>
                  </a:lnTo>
                  <a:lnTo>
                    <a:pt x="822" y="558"/>
                  </a:lnTo>
                  <a:lnTo>
                    <a:pt x="822" y="534"/>
                  </a:lnTo>
                  <a:lnTo>
                    <a:pt x="840" y="516"/>
                  </a:lnTo>
                  <a:lnTo>
                    <a:pt x="840" y="504"/>
                  </a:lnTo>
                  <a:lnTo>
                    <a:pt x="834" y="498"/>
                  </a:lnTo>
                  <a:lnTo>
                    <a:pt x="816" y="498"/>
                  </a:lnTo>
                  <a:lnTo>
                    <a:pt x="804" y="504"/>
                  </a:lnTo>
                  <a:lnTo>
                    <a:pt x="798" y="510"/>
                  </a:lnTo>
                  <a:lnTo>
                    <a:pt x="774" y="504"/>
                  </a:lnTo>
                  <a:lnTo>
                    <a:pt x="768" y="510"/>
                  </a:lnTo>
                  <a:lnTo>
                    <a:pt x="744" y="510"/>
                  </a:lnTo>
                  <a:lnTo>
                    <a:pt x="738" y="504"/>
                  </a:lnTo>
                  <a:lnTo>
                    <a:pt x="720" y="504"/>
                  </a:lnTo>
                  <a:lnTo>
                    <a:pt x="720" y="510"/>
                  </a:lnTo>
                  <a:lnTo>
                    <a:pt x="696" y="510"/>
                  </a:lnTo>
                  <a:lnTo>
                    <a:pt x="672" y="486"/>
                  </a:lnTo>
                  <a:lnTo>
                    <a:pt x="666" y="468"/>
                  </a:lnTo>
                  <a:lnTo>
                    <a:pt x="660" y="456"/>
                  </a:lnTo>
                  <a:lnTo>
                    <a:pt x="654" y="450"/>
                  </a:lnTo>
                  <a:lnTo>
                    <a:pt x="654" y="444"/>
                  </a:lnTo>
                  <a:lnTo>
                    <a:pt x="630" y="444"/>
                  </a:lnTo>
                  <a:lnTo>
                    <a:pt x="618" y="438"/>
                  </a:lnTo>
                  <a:lnTo>
                    <a:pt x="612" y="432"/>
                  </a:lnTo>
                  <a:lnTo>
                    <a:pt x="600" y="432"/>
                  </a:lnTo>
                  <a:lnTo>
                    <a:pt x="600" y="438"/>
                  </a:lnTo>
                  <a:lnTo>
                    <a:pt x="594" y="444"/>
                  </a:lnTo>
                  <a:lnTo>
                    <a:pt x="582" y="444"/>
                  </a:lnTo>
                  <a:lnTo>
                    <a:pt x="570" y="438"/>
                  </a:lnTo>
                  <a:lnTo>
                    <a:pt x="564" y="438"/>
                  </a:lnTo>
                  <a:lnTo>
                    <a:pt x="552" y="432"/>
                  </a:lnTo>
                  <a:lnTo>
                    <a:pt x="540" y="432"/>
                  </a:lnTo>
                  <a:lnTo>
                    <a:pt x="534" y="438"/>
                  </a:lnTo>
                  <a:lnTo>
                    <a:pt x="510" y="438"/>
                  </a:lnTo>
                  <a:lnTo>
                    <a:pt x="504" y="432"/>
                  </a:lnTo>
                  <a:lnTo>
                    <a:pt x="498" y="420"/>
                  </a:lnTo>
                  <a:lnTo>
                    <a:pt x="498" y="408"/>
                  </a:lnTo>
                  <a:lnTo>
                    <a:pt x="486" y="408"/>
                  </a:lnTo>
                  <a:lnTo>
                    <a:pt x="486" y="366"/>
                  </a:lnTo>
                  <a:lnTo>
                    <a:pt x="498" y="342"/>
                  </a:lnTo>
                  <a:lnTo>
                    <a:pt x="498" y="330"/>
                  </a:lnTo>
                  <a:lnTo>
                    <a:pt x="492" y="324"/>
                  </a:lnTo>
                  <a:lnTo>
                    <a:pt x="480" y="318"/>
                  </a:lnTo>
                  <a:lnTo>
                    <a:pt x="474" y="312"/>
                  </a:lnTo>
                  <a:lnTo>
                    <a:pt x="474" y="276"/>
                  </a:lnTo>
                  <a:lnTo>
                    <a:pt x="468" y="264"/>
                  </a:lnTo>
                  <a:lnTo>
                    <a:pt x="456" y="252"/>
                  </a:lnTo>
                  <a:lnTo>
                    <a:pt x="450" y="252"/>
                  </a:lnTo>
                  <a:lnTo>
                    <a:pt x="438" y="264"/>
                  </a:lnTo>
                  <a:lnTo>
                    <a:pt x="438" y="270"/>
                  </a:lnTo>
                  <a:lnTo>
                    <a:pt x="432" y="264"/>
                  </a:lnTo>
                  <a:lnTo>
                    <a:pt x="432" y="252"/>
                  </a:lnTo>
                  <a:lnTo>
                    <a:pt x="438" y="240"/>
                  </a:lnTo>
                  <a:lnTo>
                    <a:pt x="462" y="216"/>
                  </a:lnTo>
                  <a:lnTo>
                    <a:pt x="462" y="192"/>
                  </a:lnTo>
                  <a:lnTo>
                    <a:pt x="468" y="186"/>
                  </a:lnTo>
                  <a:lnTo>
                    <a:pt x="468" y="168"/>
                  </a:lnTo>
                  <a:lnTo>
                    <a:pt x="480" y="132"/>
                  </a:lnTo>
                  <a:lnTo>
                    <a:pt x="504" y="108"/>
                  </a:lnTo>
                  <a:lnTo>
                    <a:pt x="522" y="102"/>
                  </a:lnTo>
                  <a:lnTo>
                    <a:pt x="534" y="90"/>
                  </a:lnTo>
                  <a:lnTo>
                    <a:pt x="540" y="78"/>
                  </a:lnTo>
                  <a:lnTo>
                    <a:pt x="540" y="72"/>
                  </a:lnTo>
                  <a:lnTo>
                    <a:pt x="546" y="66"/>
                  </a:lnTo>
                  <a:lnTo>
                    <a:pt x="558" y="66"/>
                  </a:lnTo>
                  <a:lnTo>
                    <a:pt x="564" y="60"/>
                  </a:lnTo>
                  <a:lnTo>
                    <a:pt x="570" y="60"/>
                  </a:lnTo>
                  <a:lnTo>
                    <a:pt x="576" y="54"/>
                  </a:lnTo>
                  <a:lnTo>
                    <a:pt x="582" y="54"/>
                  </a:lnTo>
                  <a:lnTo>
                    <a:pt x="600" y="36"/>
                  </a:lnTo>
                  <a:lnTo>
                    <a:pt x="600" y="12"/>
                  </a:lnTo>
                  <a:lnTo>
                    <a:pt x="594" y="6"/>
                  </a:lnTo>
                  <a:lnTo>
                    <a:pt x="582" y="0"/>
                  </a:lnTo>
                  <a:lnTo>
                    <a:pt x="570" y="6"/>
                  </a:lnTo>
                  <a:lnTo>
                    <a:pt x="546" y="6"/>
                  </a:lnTo>
                  <a:lnTo>
                    <a:pt x="540" y="12"/>
                  </a:lnTo>
                  <a:lnTo>
                    <a:pt x="534" y="12"/>
                  </a:lnTo>
                  <a:lnTo>
                    <a:pt x="522" y="24"/>
                  </a:lnTo>
                  <a:lnTo>
                    <a:pt x="522" y="36"/>
                  </a:lnTo>
                  <a:lnTo>
                    <a:pt x="516" y="48"/>
                  </a:lnTo>
                  <a:lnTo>
                    <a:pt x="504" y="60"/>
                  </a:lnTo>
                  <a:lnTo>
                    <a:pt x="492" y="60"/>
                  </a:lnTo>
                  <a:lnTo>
                    <a:pt x="480" y="54"/>
                  </a:lnTo>
                  <a:lnTo>
                    <a:pt x="474" y="54"/>
                  </a:lnTo>
                  <a:lnTo>
                    <a:pt x="444" y="84"/>
                  </a:lnTo>
                  <a:lnTo>
                    <a:pt x="444" y="90"/>
                  </a:lnTo>
                  <a:lnTo>
                    <a:pt x="408" y="102"/>
                  </a:lnTo>
                  <a:lnTo>
                    <a:pt x="402" y="96"/>
                  </a:lnTo>
                  <a:lnTo>
                    <a:pt x="390" y="90"/>
                  </a:lnTo>
                  <a:lnTo>
                    <a:pt x="384" y="90"/>
                  </a:lnTo>
                  <a:lnTo>
                    <a:pt x="378" y="102"/>
                  </a:lnTo>
                  <a:lnTo>
                    <a:pt x="378" y="120"/>
                  </a:lnTo>
                  <a:lnTo>
                    <a:pt x="372" y="132"/>
                  </a:lnTo>
                  <a:lnTo>
                    <a:pt x="366" y="138"/>
                  </a:lnTo>
                  <a:lnTo>
                    <a:pt x="354" y="138"/>
                  </a:lnTo>
                  <a:lnTo>
                    <a:pt x="354" y="132"/>
                  </a:lnTo>
                  <a:lnTo>
                    <a:pt x="360" y="126"/>
                  </a:lnTo>
                  <a:lnTo>
                    <a:pt x="354" y="120"/>
                  </a:lnTo>
                  <a:lnTo>
                    <a:pt x="342" y="120"/>
                  </a:lnTo>
                  <a:lnTo>
                    <a:pt x="330" y="126"/>
                  </a:lnTo>
                  <a:lnTo>
                    <a:pt x="318" y="126"/>
                  </a:lnTo>
                  <a:lnTo>
                    <a:pt x="312" y="132"/>
                  </a:lnTo>
                  <a:lnTo>
                    <a:pt x="306" y="132"/>
                  </a:lnTo>
                  <a:lnTo>
                    <a:pt x="300" y="144"/>
                  </a:lnTo>
                  <a:lnTo>
                    <a:pt x="288" y="150"/>
                  </a:lnTo>
                  <a:lnTo>
                    <a:pt x="282" y="162"/>
                  </a:lnTo>
                  <a:lnTo>
                    <a:pt x="276" y="168"/>
                  </a:lnTo>
                  <a:lnTo>
                    <a:pt x="276" y="186"/>
                  </a:lnTo>
                  <a:lnTo>
                    <a:pt x="282" y="192"/>
                  </a:lnTo>
                  <a:lnTo>
                    <a:pt x="264" y="222"/>
                  </a:lnTo>
                  <a:lnTo>
                    <a:pt x="276" y="246"/>
                  </a:lnTo>
                  <a:lnTo>
                    <a:pt x="252" y="246"/>
                  </a:lnTo>
                  <a:lnTo>
                    <a:pt x="240" y="252"/>
                  </a:lnTo>
                  <a:lnTo>
                    <a:pt x="228" y="264"/>
                  </a:lnTo>
                  <a:lnTo>
                    <a:pt x="228" y="276"/>
                  </a:lnTo>
                  <a:lnTo>
                    <a:pt x="222" y="288"/>
                  </a:lnTo>
                  <a:lnTo>
                    <a:pt x="216" y="294"/>
                  </a:lnTo>
                  <a:lnTo>
                    <a:pt x="204" y="294"/>
                  </a:lnTo>
                  <a:lnTo>
                    <a:pt x="198" y="300"/>
                  </a:lnTo>
                  <a:lnTo>
                    <a:pt x="192" y="300"/>
                  </a:lnTo>
                  <a:lnTo>
                    <a:pt x="174" y="306"/>
                  </a:lnTo>
                  <a:lnTo>
                    <a:pt x="186" y="330"/>
                  </a:lnTo>
                  <a:lnTo>
                    <a:pt x="186" y="366"/>
                  </a:lnTo>
                  <a:lnTo>
                    <a:pt x="168" y="366"/>
                  </a:lnTo>
                  <a:lnTo>
                    <a:pt x="168" y="360"/>
                  </a:lnTo>
                  <a:lnTo>
                    <a:pt x="174" y="354"/>
                  </a:lnTo>
                  <a:lnTo>
                    <a:pt x="174" y="342"/>
                  </a:lnTo>
                  <a:lnTo>
                    <a:pt x="144" y="312"/>
                  </a:lnTo>
                  <a:lnTo>
                    <a:pt x="138" y="312"/>
                  </a:lnTo>
                  <a:lnTo>
                    <a:pt x="132" y="318"/>
                  </a:lnTo>
                  <a:lnTo>
                    <a:pt x="132" y="336"/>
                  </a:lnTo>
                  <a:lnTo>
                    <a:pt x="138" y="348"/>
                  </a:lnTo>
                  <a:lnTo>
                    <a:pt x="150" y="354"/>
                  </a:lnTo>
                  <a:lnTo>
                    <a:pt x="150" y="366"/>
                  </a:lnTo>
                  <a:lnTo>
                    <a:pt x="138" y="390"/>
                  </a:lnTo>
                  <a:lnTo>
                    <a:pt x="132" y="396"/>
                  </a:lnTo>
                  <a:lnTo>
                    <a:pt x="120" y="390"/>
                  </a:lnTo>
                  <a:lnTo>
                    <a:pt x="114" y="384"/>
                  </a:lnTo>
                  <a:lnTo>
                    <a:pt x="102" y="414"/>
                  </a:lnTo>
                  <a:lnTo>
                    <a:pt x="114" y="438"/>
                  </a:lnTo>
                  <a:lnTo>
                    <a:pt x="114" y="450"/>
                  </a:lnTo>
                  <a:lnTo>
                    <a:pt x="126" y="462"/>
                  </a:lnTo>
                  <a:lnTo>
                    <a:pt x="132" y="474"/>
                  </a:lnTo>
                  <a:lnTo>
                    <a:pt x="132" y="480"/>
                  </a:lnTo>
                  <a:lnTo>
                    <a:pt x="120" y="492"/>
                  </a:lnTo>
                  <a:lnTo>
                    <a:pt x="114" y="492"/>
                  </a:lnTo>
                  <a:lnTo>
                    <a:pt x="132" y="516"/>
                  </a:lnTo>
                  <a:lnTo>
                    <a:pt x="138" y="552"/>
                  </a:lnTo>
                  <a:lnTo>
                    <a:pt x="114" y="558"/>
                  </a:lnTo>
                  <a:lnTo>
                    <a:pt x="132" y="576"/>
                  </a:lnTo>
                  <a:lnTo>
                    <a:pt x="132" y="636"/>
                  </a:lnTo>
                  <a:lnTo>
                    <a:pt x="120" y="642"/>
                  </a:lnTo>
                  <a:lnTo>
                    <a:pt x="114" y="654"/>
                  </a:lnTo>
                  <a:lnTo>
                    <a:pt x="114" y="678"/>
                  </a:lnTo>
                  <a:lnTo>
                    <a:pt x="138" y="702"/>
                  </a:lnTo>
                  <a:lnTo>
                    <a:pt x="138" y="720"/>
                  </a:lnTo>
                  <a:lnTo>
                    <a:pt x="132" y="732"/>
                  </a:lnTo>
                  <a:lnTo>
                    <a:pt x="120" y="738"/>
                  </a:lnTo>
                  <a:lnTo>
                    <a:pt x="114" y="750"/>
                  </a:lnTo>
                  <a:lnTo>
                    <a:pt x="102" y="756"/>
                  </a:lnTo>
                  <a:lnTo>
                    <a:pt x="96" y="762"/>
                  </a:lnTo>
                  <a:lnTo>
                    <a:pt x="114" y="774"/>
                  </a:lnTo>
                  <a:lnTo>
                    <a:pt x="84" y="798"/>
                  </a:lnTo>
                  <a:lnTo>
                    <a:pt x="66" y="798"/>
                  </a:lnTo>
                  <a:lnTo>
                    <a:pt x="54" y="804"/>
                  </a:lnTo>
                  <a:lnTo>
                    <a:pt x="36" y="810"/>
                  </a:lnTo>
                  <a:lnTo>
                    <a:pt x="30" y="822"/>
                  </a:lnTo>
                  <a:lnTo>
                    <a:pt x="30" y="846"/>
                  </a:lnTo>
                  <a:lnTo>
                    <a:pt x="36" y="852"/>
                  </a:lnTo>
                  <a:lnTo>
                    <a:pt x="36" y="858"/>
                  </a:lnTo>
                  <a:lnTo>
                    <a:pt x="6" y="858"/>
                  </a:lnTo>
                  <a:lnTo>
                    <a:pt x="0" y="864"/>
                  </a:lnTo>
                  <a:lnTo>
                    <a:pt x="0" y="876"/>
                  </a:lnTo>
                  <a:lnTo>
                    <a:pt x="6" y="888"/>
                  </a:lnTo>
                  <a:lnTo>
                    <a:pt x="18" y="894"/>
                  </a:lnTo>
                  <a:lnTo>
                    <a:pt x="24" y="906"/>
                  </a:lnTo>
                  <a:lnTo>
                    <a:pt x="36" y="912"/>
                  </a:lnTo>
                  <a:close/>
                </a:path>
              </a:pathLst>
            </a:custGeom>
            <a:solidFill>
              <a:srgbClr val="385723"/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70" name="Chile" descr="© INSCALE GmbH, 05.05.2010&#10;http://www.presentationload.com/">
              <a:extLst>
                <a:ext uri="{FF2B5EF4-FFF2-40B4-BE49-F238E27FC236}">
                  <a16:creationId xmlns:a16="http://schemas.microsoft.com/office/drawing/2014/main" id="{CA0584EA-7931-44E5-A08C-D4E7151CEFDF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3365542" y="5159531"/>
              <a:ext cx="512479" cy="1359800"/>
            </a:xfrm>
            <a:custGeom>
              <a:avLst/>
              <a:gdLst>
                <a:gd name="T0" fmla="*/ 2147483647 w 1158"/>
                <a:gd name="T1" fmla="*/ 2147483647 h 3030"/>
                <a:gd name="T2" fmla="*/ 2147483647 w 1158"/>
                <a:gd name="T3" fmla="*/ 2147483647 h 3030"/>
                <a:gd name="T4" fmla="*/ 2147483647 w 1158"/>
                <a:gd name="T5" fmla="*/ 2147483647 h 3030"/>
                <a:gd name="T6" fmla="*/ 2147483647 w 1158"/>
                <a:gd name="T7" fmla="*/ 2147483647 h 3030"/>
                <a:gd name="T8" fmla="*/ 2147483647 w 1158"/>
                <a:gd name="T9" fmla="*/ 2147483647 h 3030"/>
                <a:gd name="T10" fmla="*/ 2147483647 w 1158"/>
                <a:gd name="T11" fmla="*/ 2147483647 h 3030"/>
                <a:gd name="T12" fmla="*/ 2147483647 w 1158"/>
                <a:gd name="T13" fmla="*/ 2147483647 h 3030"/>
                <a:gd name="T14" fmla="*/ 2147483647 w 1158"/>
                <a:gd name="T15" fmla="*/ 2147483647 h 3030"/>
                <a:gd name="T16" fmla="*/ 2147483647 w 1158"/>
                <a:gd name="T17" fmla="*/ 2147483647 h 3030"/>
                <a:gd name="T18" fmla="*/ 2147483647 w 1158"/>
                <a:gd name="T19" fmla="*/ 2147483647 h 3030"/>
                <a:gd name="T20" fmla="*/ 2147483647 w 1158"/>
                <a:gd name="T21" fmla="*/ 2147483647 h 3030"/>
                <a:gd name="T22" fmla="*/ 2147483647 w 1158"/>
                <a:gd name="T23" fmla="*/ 2147483647 h 3030"/>
                <a:gd name="T24" fmla="*/ 2147483647 w 1158"/>
                <a:gd name="T25" fmla="*/ 2147483647 h 3030"/>
                <a:gd name="T26" fmla="*/ 2147483647 w 1158"/>
                <a:gd name="T27" fmla="*/ 2147483647 h 3030"/>
                <a:gd name="T28" fmla="*/ 2147483647 w 1158"/>
                <a:gd name="T29" fmla="*/ 2147483647 h 3030"/>
                <a:gd name="T30" fmla="*/ 2147483647 w 1158"/>
                <a:gd name="T31" fmla="*/ 2147483647 h 3030"/>
                <a:gd name="T32" fmla="*/ 2147483647 w 1158"/>
                <a:gd name="T33" fmla="*/ 2147483647 h 3030"/>
                <a:gd name="T34" fmla="*/ 2147483647 w 1158"/>
                <a:gd name="T35" fmla="*/ 2147483647 h 3030"/>
                <a:gd name="T36" fmla="*/ 2147483647 w 1158"/>
                <a:gd name="T37" fmla="*/ 2147483647 h 3030"/>
                <a:gd name="T38" fmla="*/ 2147483647 w 1158"/>
                <a:gd name="T39" fmla="*/ 2147483647 h 3030"/>
                <a:gd name="T40" fmla="*/ 2147483647 w 1158"/>
                <a:gd name="T41" fmla="*/ 2147483647 h 3030"/>
                <a:gd name="T42" fmla="*/ 2147483647 w 1158"/>
                <a:gd name="T43" fmla="*/ 2147483647 h 3030"/>
                <a:gd name="T44" fmla="*/ 2147483647 w 1158"/>
                <a:gd name="T45" fmla="*/ 2147483647 h 3030"/>
                <a:gd name="T46" fmla="*/ 2147483647 w 1158"/>
                <a:gd name="T47" fmla="*/ 2147483647 h 3030"/>
                <a:gd name="T48" fmla="*/ 2147483647 w 1158"/>
                <a:gd name="T49" fmla="*/ 2147483647 h 3030"/>
                <a:gd name="T50" fmla="*/ 2147483647 w 1158"/>
                <a:gd name="T51" fmla="*/ 2147483647 h 3030"/>
                <a:gd name="T52" fmla="*/ 2147483647 w 1158"/>
                <a:gd name="T53" fmla="*/ 2147483647 h 3030"/>
                <a:gd name="T54" fmla="*/ 2147483647 w 1158"/>
                <a:gd name="T55" fmla="*/ 2147483647 h 3030"/>
                <a:gd name="T56" fmla="*/ 2147483647 w 1158"/>
                <a:gd name="T57" fmla="*/ 2147483647 h 3030"/>
                <a:gd name="T58" fmla="*/ 2147483647 w 1158"/>
                <a:gd name="T59" fmla="*/ 2147483647 h 3030"/>
                <a:gd name="T60" fmla="*/ 2147483647 w 1158"/>
                <a:gd name="T61" fmla="*/ 2147483647 h 3030"/>
                <a:gd name="T62" fmla="*/ 2147483647 w 1158"/>
                <a:gd name="T63" fmla="*/ 2147483647 h 3030"/>
                <a:gd name="T64" fmla="*/ 2147483647 w 1158"/>
                <a:gd name="T65" fmla="*/ 2147483647 h 3030"/>
                <a:gd name="T66" fmla="*/ 2147483647 w 1158"/>
                <a:gd name="T67" fmla="*/ 2147483647 h 3030"/>
                <a:gd name="T68" fmla="*/ 2147483647 w 1158"/>
                <a:gd name="T69" fmla="*/ 2147483647 h 3030"/>
                <a:gd name="T70" fmla="*/ 2147483647 w 1158"/>
                <a:gd name="T71" fmla="*/ 2147483647 h 3030"/>
                <a:gd name="T72" fmla="*/ 2147483647 w 1158"/>
                <a:gd name="T73" fmla="*/ 2147483647 h 3030"/>
                <a:gd name="T74" fmla="*/ 2147483647 w 1158"/>
                <a:gd name="T75" fmla="*/ 2147483647 h 3030"/>
                <a:gd name="T76" fmla="*/ 2147483647 w 1158"/>
                <a:gd name="T77" fmla="*/ 2147483647 h 3030"/>
                <a:gd name="T78" fmla="*/ 0 w 1158"/>
                <a:gd name="T79" fmla="*/ 2147483647 h 3030"/>
                <a:gd name="T80" fmla="*/ 2147483647 w 1158"/>
                <a:gd name="T81" fmla="*/ 2147483647 h 3030"/>
                <a:gd name="T82" fmla="*/ 2147483647 w 1158"/>
                <a:gd name="T83" fmla="*/ 2147483647 h 3030"/>
                <a:gd name="T84" fmla="*/ 2147483647 w 1158"/>
                <a:gd name="T85" fmla="*/ 2147483647 h 3030"/>
                <a:gd name="T86" fmla="*/ 2147483647 w 1158"/>
                <a:gd name="T87" fmla="*/ 2147483647 h 3030"/>
                <a:gd name="T88" fmla="*/ 2147483647 w 1158"/>
                <a:gd name="T89" fmla="*/ 2147483647 h 3030"/>
                <a:gd name="T90" fmla="*/ 2147483647 w 1158"/>
                <a:gd name="T91" fmla="*/ 2147483647 h 3030"/>
                <a:gd name="T92" fmla="*/ 2147483647 w 1158"/>
                <a:gd name="T93" fmla="*/ 2147483647 h 3030"/>
                <a:gd name="T94" fmla="*/ 2147483647 w 1158"/>
                <a:gd name="T95" fmla="*/ 2147483647 h 3030"/>
                <a:gd name="T96" fmla="*/ 2147483647 w 1158"/>
                <a:gd name="T97" fmla="*/ 2147483647 h 3030"/>
                <a:gd name="T98" fmla="*/ 2147483647 w 1158"/>
                <a:gd name="T99" fmla="*/ 2147483647 h 3030"/>
                <a:gd name="T100" fmla="*/ 2147483647 w 1158"/>
                <a:gd name="T101" fmla="*/ 2147483647 h 3030"/>
                <a:gd name="T102" fmla="*/ 2147483647 w 1158"/>
                <a:gd name="T103" fmla="*/ 2147483647 h 3030"/>
                <a:gd name="T104" fmla="*/ 2147483647 w 1158"/>
                <a:gd name="T105" fmla="*/ 2147483647 h 3030"/>
                <a:gd name="T106" fmla="*/ 2147483647 w 1158"/>
                <a:gd name="T107" fmla="*/ 2147483647 h 3030"/>
                <a:gd name="T108" fmla="*/ 2147483647 w 1158"/>
                <a:gd name="T109" fmla="*/ 2147483647 h 3030"/>
                <a:gd name="T110" fmla="*/ 2147483647 w 1158"/>
                <a:gd name="T111" fmla="*/ 2147483647 h 3030"/>
                <a:gd name="T112" fmla="*/ 2147483647 w 1158"/>
                <a:gd name="T113" fmla="*/ 2147483647 h 3030"/>
                <a:gd name="T114" fmla="*/ 2147483647 w 1158"/>
                <a:gd name="T115" fmla="*/ 2147483647 h 3030"/>
                <a:gd name="T116" fmla="*/ 2147483647 w 1158"/>
                <a:gd name="T117" fmla="*/ 2147483647 h 3030"/>
                <a:gd name="T118" fmla="*/ 2147483647 w 1158"/>
                <a:gd name="T119" fmla="*/ 2147483647 h 3030"/>
                <a:gd name="T120" fmla="*/ 2147483647 w 1158"/>
                <a:gd name="T121" fmla="*/ 2147483647 h 3030"/>
                <a:gd name="T122" fmla="*/ 2147483647 w 1158"/>
                <a:gd name="T123" fmla="*/ 2147483647 h 303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158"/>
                <a:gd name="T187" fmla="*/ 0 h 3030"/>
                <a:gd name="T188" fmla="*/ 1158 w 1158"/>
                <a:gd name="T189" fmla="*/ 3030 h 303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158" h="3030">
                  <a:moveTo>
                    <a:pt x="1014" y="2910"/>
                  </a:moveTo>
                  <a:lnTo>
                    <a:pt x="984" y="2898"/>
                  </a:lnTo>
                  <a:lnTo>
                    <a:pt x="966" y="2880"/>
                  </a:lnTo>
                  <a:lnTo>
                    <a:pt x="948" y="2874"/>
                  </a:lnTo>
                  <a:lnTo>
                    <a:pt x="942" y="2862"/>
                  </a:lnTo>
                  <a:lnTo>
                    <a:pt x="936" y="2856"/>
                  </a:lnTo>
                  <a:lnTo>
                    <a:pt x="936" y="2850"/>
                  </a:lnTo>
                  <a:lnTo>
                    <a:pt x="906" y="2850"/>
                  </a:lnTo>
                  <a:lnTo>
                    <a:pt x="912" y="2832"/>
                  </a:lnTo>
                  <a:lnTo>
                    <a:pt x="870" y="2796"/>
                  </a:lnTo>
                  <a:lnTo>
                    <a:pt x="840" y="2802"/>
                  </a:lnTo>
                  <a:lnTo>
                    <a:pt x="828" y="2796"/>
                  </a:lnTo>
                  <a:lnTo>
                    <a:pt x="816" y="2808"/>
                  </a:lnTo>
                  <a:lnTo>
                    <a:pt x="792" y="2814"/>
                  </a:lnTo>
                  <a:lnTo>
                    <a:pt x="798" y="2832"/>
                  </a:lnTo>
                  <a:lnTo>
                    <a:pt x="780" y="2832"/>
                  </a:lnTo>
                  <a:lnTo>
                    <a:pt x="780" y="2862"/>
                  </a:lnTo>
                  <a:lnTo>
                    <a:pt x="786" y="2868"/>
                  </a:lnTo>
                  <a:lnTo>
                    <a:pt x="798" y="2868"/>
                  </a:lnTo>
                  <a:lnTo>
                    <a:pt x="810" y="2862"/>
                  </a:lnTo>
                  <a:lnTo>
                    <a:pt x="816" y="2856"/>
                  </a:lnTo>
                  <a:lnTo>
                    <a:pt x="828" y="2850"/>
                  </a:lnTo>
                  <a:lnTo>
                    <a:pt x="834" y="2844"/>
                  </a:lnTo>
                  <a:lnTo>
                    <a:pt x="858" y="2856"/>
                  </a:lnTo>
                  <a:lnTo>
                    <a:pt x="858" y="2874"/>
                  </a:lnTo>
                  <a:lnTo>
                    <a:pt x="846" y="2880"/>
                  </a:lnTo>
                  <a:lnTo>
                    <a:pt x="828" y="2898"/>
                  </a:lnTo>
                  <a:lnTo>
                    <a:pt x="822" y="2898"/>
                  </a:lnTo>
                  <a:lnTo>
                    <a:pt x="828" y="2904"/>
                  </a:lnTo>
                  <a:lnTo>
                    <a:pt x="882" y="2922"/>
                  </a:lnTo>
                  <a:lnTo>
                    <a:pt x="912" y="2928"/>
                  </a:lnTo>
                  <a:lnTo>
                    <a:pt x="924" y="2934"/>
                  </a:lnTo>
                  <a:lnTo>
                    <a:pt x="906" y="2958"/>
                  </a:lnTo>
                  <a:lnTo>
                    <a:pt x="906" y="2952"/>
                  </a:lnTo>
                  <a:lnTo>
                    <a:pt x="894" y="2940"/>
                  </a:lnTo>
                  <a:lnTo>
                    <a:pt x="876" y="2940"/>
                  </a:lnTo>
                  <a:lnTo>
                    <a:pt x="870" y="2946"/>
                  </a:lnTo>
                  <a:lnTo>
                    <a:pt x="870" y="2952"/>
                  </a:lnTo>
                  <a:lnTo>
                    <a:pt x="852" y="2928"/>
                  </a:lnTo>
                  <a:lnTo>
                    <a:pt x="834" y="2934"/>
                  </a:lnTo>
                  <a:lnTo>
                    <a:pt x="846" y="2946"/>
                  </a:lnTo>
                  <a:lnTo>
                    <a:pt x="816" y="2940"/>
                  </a:lnTo>
                  <a:lnTo>
                    <a:pt x="822" y="2946"/>
                  </a:lnTo>
                  <a:lnTo>
                    <a:pt x="828" y="2958"/>
                  </a:lnTo>
                  <a:lnTo>
                    <a:pt x="834" y="2964"/>
                  </a:lnTo>
                  <a:lnTo>
                    <a:pt x="894" y="2964"/>
                  </a:lnTo>
                  <a:lnTo>
                    <a:pt x="906" y="2970"/>
                  </a:lnTo>
                  <a:lnTo>
                    <a:pt x="1050" y="2970"/>
                  </a:lnTo>
                  <a:lnTo>
                    <a:pt x="1074" y="2982"/>
                  </a:lnTo>
                  <a:lnTo>
                    <a:pt x="1080" y="2988"/>
                  </a:lnTo>
                  <a:lnTo>
                    <a:pt x="1086" y="2988"/>
                  </a:lnTo>
                  <a:lnTo>
                    <a:pt x="1122" y="2970"/>
                  </a:lnTo>
                  <a:lnTo>
                    <a:pt x="1140" y="2976"/>
                  </a:lnTo>
                  <a:lnTo>
                    <a:pt x="1152" y="2976"/>
                  </a:lnTo>
                  <a:lnTo>
                    <a:pt x="1158" y="2952"/>
                  </a:lnTo>
                  <a:lnTo>
                    <a:pt x="1140" y="2952"/>
                  </a:lnTo>
                  <a:lnTo>
                    <a:pt x="1086" y="2940"/>
                  </a:lnTo>
                  <a:lnTo>
                    <a:pt x="1014" y="2910"/>
                  </a:lnTo>
                  <a:close/>
                  <a:moveTo>
                    <a:pt x="990" y="2988"/>
                  </a:moveTo>
                  <a:lnTo>
                    <a:pt x="1014" y="3000"/>
                  </a:lnTo>
                  <a:lnTo>
                    <a:pt x="1068" y="3006"/>
                  </a:lnTo>
                  <a:lnTo>
                    <a:pt x="1038" y="2982"/>
                  </a:lnTo>
                  <a:lnTo>
                    <a:pt x="990" y="2988"/>
                  </a:lnTo>
                  <a:close/>
                  <a:moveTo>
                    <a:pt x="960" y="2994"/>
                  </a:moveTo>
                  <a:lnTo>
                    <a:pt x="966" y="2982"/>
                  </a:lnTo>
                  <a:lnTo>
                    <a:pt x="888" y="2982"/>
                  </a:lnTo>
                  <a:lnTo>
                    <a:pt x="906" y="3012"/>
                  </a:lnTo>
                  <a:lnTo>
                    <a:pt x="936" y="3018"/>
                  </a:lnTo>
                  <a:lnTo>
                    <a:pt x="930" y="3006"/>
                  </a:lnTo>
                  <a:lnTo>
                    <a:pt x="936" y="3000"/>
                  </a:lnTo>
                  <a:lnTo>
                    <a:pt x="948" y="3012"/>
                  </a:lnTo>
                  <a:lnTo>
                    <a:pt x="996" y="3012"/>
                  </a:lnTo>
                  <a:lnTo>
                    <a:pt x="1008" y="3030"/>
                  </a:lnTo>
                  <a:lnTo>
                    <a:pt x="1026" y="3030"/>
                  </a:lnTo>
                  <a:lnTo>
                    <a:pt x="996" y="3000"/>
                  </a:lnTo>
                  <a:lnTo>
                    <a:pt x="960" y="2994"/>
                  </a:lnTo>
                  <a:close/>
                  <a:moveTo>
                    <a:pt x="804" y="2946"/>
                  </a:moveTo>
                  <a:lnTo>
                    <a:pt x="744" y="2940"/>
                  </a:lnTo>
                  <a:lnTo>
                    <a:pt x="750" y="2958"/>
                  </a:lnTo>
                  <a:lnTo>
                    <a:pt x="792" y="2958"/>
                  </a:lnTo>
                  <a:lnTo>
                    <a:pt x="804" y="2976"/>
                  </a:lnTo>
                  <a:lnTo>
                    <a:pt x="864" y="3000"/>
                  </a:lnTo>
                  <a:lnTo>
                    <a:pt x="828" y="2970"/>
                  </a:lnTo>
                  <a:lnTo>
                    <a:pt x="804" y="2946"/>
                  </a:lnTo>
                  <a:close/>
                  <a:moveTo>
                    <a:pt x="804" y="2880"/>
                  </a:moveTo>
                  <a:lnTo>
                    <a:pt x="786" y="2898"/>
                  </a:lnTo>
                  <a:lnTo>
                    <a:pt x="792" y="2928"/>
                  </a:lnTo>
                  <a:lnTo>
                    <a:pt x="816" y="2922"/>
                  </a:lnTo>
                  <a:lnTo>
                    <a:pt x="804" y="2880"/>
                  </a:lnTo>
                  <a:close/>
                  <a:moveTo>
                    <a:pt x="774" y="2928"/>
                  </a:moveTo>
                  <a:lnTo>
                    <a:pt x="768" y="2910"/>
                  </a:lnTo>
                  <a:lnTo>
                    <a:pt x="720" y="2898"/>
                  </a:lnTo>
                  <a:lnTo>
                    <a:pt x="708" y="2916"/>
                  </a:lnTo>
                  <a:lnTo>
                    <a:pt x="708" y="2934"/>
                  </a:lnTo>
                  <a:lnTo>
                    <a:pt x="744" y="2922"/>
                  </a:lnTo>
                  <a:lnTo>
                    <a:pt x="774" y="2928"/>
                  </a:lnTo>
                  <a:close/>
                  <a:moveTo>
                    <a:pt x="612" y="2772"/>
                  </a:moveTo>
                  <a:lnTo>
                    <a:pt x="606" y="2766"/>
                  </a:lnTo>
                  <a:lnTo>
                    <a:pt x="594" y="2766"/>
                  </a:lnTo>
                  <a:lnTo>
                    <a:pt x="588" y="2760"/>
                  </a:lnTo>
                  <a:lnTo>
                    <a:pt x="570" y="2760"/>
                  </a:lnTo>
                  <a:lnTo>
                    <a:pt x="570" y="2766"/>
                  </a:lnTo>
                  <a:lnTo>
                    <a:pt x="564" y="2778"/>
                  </a:lnTo>
                  <a:lnTo>
                    <a:pt x="564" y="2808"/>
                  </a:lnTo>
                  <a:lnTo>
                    <a:pt x="570" y="2808"/>
                  </a:lnTo>
                  <a:lnTo>
                    <a:pt x="576" y="2802"/>
                  </a:lnTo>
                  <a:lnTo>
                    <a:pt x="588" y="2802"/>
                  </a:lnTo>
                  <a:lnTo>
                    <a:pt x="594" y="2796"/>
                  </a:lnTo>
                  <a:lnTo>
                    <a:pt x="600" y="2820"/>
                  </a:lnTo>
                  <a:lnTo>
                    <a:pt x="630" y="2808"/>
                  </a:lnTo>
                  <a:lnTo>
                    <a:pt x="612" y="2790"/>
                  </a:lnTo>
                  <a:lnTo>
                    <a:pt x="618" y="2772"/>
                  </a:lnTo>
                  <a:lnTo>
                    <a:pt x="612" y="2772"/>
                  </a:lnTo>
                  <a:close/>
                  <a:moveTo>
                    <a:pt x="552" y="2826"/>
                  </a:moveTo>
                  <a:lnTo>
                    <a:pt x="516" y="2808"/>
                  </a:lnTo>
                  <a:lnTo>
                    <a:pt x="546" y="2832"/>
                  </a:lnTo>
                  <a:lnTo>
                    <a:pt x="588" y="2844"/>
                  </a:lnTo>
                  <a:lnTo>
                    <a:pt x="606" y="2850"/>
                  </a:lnTo>
                  <a:lnTo>
                    <a:pt x="588" y="2832"/>
                  </a:lnTo>
                  <a:lnTo>
                    <a:pt x="552" y="2826"/>
                  </a:lnTo>
                  <a:close/>
                  <a:moveTo>
                    <a:pt x="552" y="2748"/>
                  </a:moveTo>
                  <a:lnTo>
                    <a:pt x="534" y="2730"/>
                  </a:lnTo>
                  <a:lnTo>
                    <a:pt x="528" y="2766"/>
                  </a:lnTo>
                  <a:lnTo>
                    <a:pt x="504" y="2772"/>
                  </a:lnTo>
                  <a:lnTo>
                    <a:pt x="546" y="2784"/>
                  </a:lnTo>
                  <a:lnTo>
                    <a:pt x="552" y="2748"/>
                  </a:lnTo>
                  <a:close/>
                  <a:moveTo>
                    <a:pt x="444" y="2736"/>
                  </a:moveTo>
                  <a:lnTo>
                    <a:pt x="480" y="2772"/>
                  </a:lnTo>
                  <a:lnTo>
                    <a:pt x="492" y="2760"/>
                  </a:lnTo>
                  <a:lnTo>
                    <a:pt x="462" y="2724"/>
                  </a:lnTo>
                  <a:lnTo>
                    <a:pt x="444" y="2736"/>
                  </a:lnTo>
                  <a:close/>
                  <a:moveTo>
                    <a:pt x="516" y="2724"/>
                  </a:moveTo>
                  <a:lnTo>
                    <a:pt x="504" y="2718"/>
                  </a:lnTo>
                  <a:lnTo>
                    <a:pt x="492" y="2730"/>
                  </a:lnTo>
                  <a:lnTo>
                    <a:pt x="504" y="2748"/>
                  </a:lnTo>
                  <a:lnTo>
                    <a:pt x="516" y="2724"/>
                  </a:lnTo>
                  <a:close/>
                  <a:moveTo>
                    <a:pt x="456" y="2706"/>
                  </a:moveTo>
                  <a:lnTo>
                    <a:pt x="462" y="2676"/>
                  </a:lnTo>
                  <a:lnTo>
                    <a:pt x="456" y="2640"/>
                  </a:lnTo>
                  <a:lnTo>
                    <a:pt x="438" y="2634"/>
                  </a:lnTo>
                  <a:lnTo>
                    <a:pt x="438" y="2652"/>
                  </a:lnTo>
                  <a:lnTo>
                    <a:pt x="408" y="2646"/>
                  </a:lnTo>
                  <a:lnTo>
                    <a:pt x="432" y="2682"/>
                  </a:lnTo>
                  <a:lnTo>
                    <a:pt x="426" y="2724"/>
                  </a:lnTo>
                  <a:lnTo>
                    <a:pt x="456" y="2706"/>
                  </a:lnTo>
                  <a:close/>
                  <a:moveTo>
                    <a:pt x="366" y="2622"/>
                  </a:moveTo>
                  <a:lnTo>
                    <a:pt x="384" y="2628"/>
                  </a:lnTo>
                  <a:lnTo>
                    <a:pt x="390" y="2658"/>
                  </a:lnTo>
                  <a:lnTo>
                    <a:pt x="396" y="2628"/>
                  </a:lnTo>
                  <a:lnTo>
                    <a:pt x="402" y="2604"/>
                  </a:lnTo>
                  <a:lnTo>
                    <a:pt x="372" y="2598"/>
                  </a:lnTo>
                  <a:lnTo>
                    <a:pt x="366" y="2622"/>
                  </a:lnTo>
                  <a:close/>
                  <a:moveTo>
                    <a:pt x="372" y="2586"/>
                  </a:moveTo>
                  <a:lnTo>
                    <a:pt x="378" y="2586"/>
                  </a:lnTo>
                  <a:lnTo>
                    <a:pt x="378" y="2580"/>
                  </a:lnTo>
                  <a:lnTo>
                    <a:pt x="384" y="2574"/>
                  </a:lnTo>
                  <a:lnTo>
                    <a:pt x="414" y="2598"/>
                  </a:lnTo>
                  <a:lnTo>
                    <a:pt x="414" y="2574"/>
                  </a:lnTo>
                  <a:lnTo>
                    <a:pt x="384" y="2544"/>
                  </a:lnTo>
                  <a:lnTo>
                    <a:pt x="378" y="2532"/>
                  </a:lnTo>
                  <a:lnTo>
                    <a:pt x="372" y="2526"/>
                  </a:lnTo>
                  <a:lnTo>
                    <a:pt x="360" y="2502"/>
                  </a:lnTo>
                  <a:lnTo>
                    <a:pt x="360" y="2490"/>
                  </a:lnTo>
                  <a:lnTo>
                    <a:pt x="342" y="2454"/>
                  </a:lnTo>
                  <a:lnTo>
                    <a:pt x="330" y="2448"/>
                  </a:lnTo>
                  <a:lnTo>
                    <a:pt x="324" y="2442"/>
                  </a:lnTo>
                  <a:lnTo>
                    <a:pt x="318" y="2442"/>
                  </a:lnTo>
                  <a:lnTo>
                    <a:pt x="312" y="2448"/>
                  </a:lnTo>
                  <a:lnTo>
                    <a:pt x="312" y="2454"/>
                  </a:lnTo>
                  <a:lnTo>
                    <a:pt x="294" y="2448"/>
                  </a:lnTo>
                  <a:lnTo>
                    <a:pt x="288" y="2454"/>
                  </a:lnTo>
                  <a:lnTo>
                    <a:pt x="288" y="2466"/>
                  </a:lnTo>
                  <a:lnTo>
                    <a:pt x="282" y="2472"/>
                  </a:lnTo>
                  <a:lnTo>
                    <a:pt x="282" y="2490"/>
                  </a:lnTo>
                  <a:lnTo>
                    <a:pt x="330" y="2490"/>
                  </a:lnTo>
                  <a:lnTo>
                    <a:pt x="312" y="2532"/>
                  </a:lnTo>
                  <a:lnTo>
                    <a:pt x="324" y="2532"/>
                  </a:lnTo>
                  <a:lnTo>
                    <a:pt x="348" y="2508"/>
                  </a:lnTo>
                  <a:lnTo>
                    <a:pt x="342" y="2532"/>
                  </a:lnTo>
                  <a:lnTo>
                    <a:pt x="342" y="2538"/>
                  </a:lnTo>
                  <a:lnTo>
                    <a:pt x="348" y="2544"/>
                  </a:lnTo>
                  <a:lnTo>
                    <a:pt x="366" y="2580"/>
                  </a:lnTo>
                  <a:lnTo>
                    <a:pt x="366" y="2586"/>
                  </a:lnTo>
                  <a:lnTo>
                    <a:pt x="372" y="2586"/>
                  </a:lnTo>
                  <a:close/>
                  <a:moveTo>
                    <a:pt x="246" y="2082"/>
                  </a:moveTo>
                  <a:lnTo>
                    <a:pt x="246" y="2034"/>
                  </a:lnTo>
                  <a:lnTo>
                    <a:pt x="216" y="2004"/>
                  </a:lnTo>
                  <a:lnTo>
                    <a:pt x="234" y="1992"/>
                  </a:lnTo>
                  <a:lnTo>
                    <a:pt x="210" y="1968"/>
                  </a:lnTo>
                  <a:lnTo>
                    <a:pt x="174" y="1956"/>
                  </a:lnTo>
                  <a:lnTo>
                    <a:pt x="174" y="1986"/>
                  </a:lnTo>
                  <a:lnTo>
                    <a:pt x="180" y="1998"/>
                  </a:lnTo>
                  <a:lnTo>
                    <a:pt x="180" y="2004"/>
                  </a:lnTo>
                  <a:lnTo>
                    <a:pt x="192" y="2016"/>
                  </a:lnTo>
                  <a:lnTo>
                    <a:pt x="198" y="2028"/>
                  </a:lnTo>
                  <a:lnTo>
                    <a:pt x="204" y="2034"/>
                  </a:lnTo>
                  <a:lnTo>
                    <a:pt x="204" y="2046"/>
                  </a:lnTo>
                  <a:lnTo>
                    <a:pt x="198" y="2064"/>
                  </a:lnTo>
                  <a:lnTo>
                    <a:pt x="246" y="2082"/>
                  </a:lnTo>
                  <a:close/>
                  <a:moveTo>
                    <a:pt x="246" y="2178"/>
                  </a:moveTo>
                  <a:lnTo>
                    <a:pt x="258" y="2190"/>
                  </a:lnTo>
                  <a:lnTo>
                    <a:pt x="282" y="2190"/>
                  </a:lnTo>
                  <a:lnTo>
                    <a:pt x="294" y="2172"/>
                  </a:lnTo>
                  <a:lnTo>
                    <a:pt x="264" y="2178"/>
                  </a:lnTo>
                  <a:lnTo>
                    <a:pt x="246" y="2178"/>
                  </a:lnTo>
                  <a:close/>
                  <a:moveTo>
                    <a:pt x="282" y="2220"/>
                  </a:moveTo>
                  <a:lnTo>
                    <a:pt x="282" y="2238"/>
                  </a:lnTo>
                  <a:lnTo>
                    <a:pt x="306" y="2256"/>
                  </a:lnTo>
                  <a:lnTo>
                    <a:pt x="306" y="2232"/>
                  </a:lnTo>
                  <a:lnTo>
                    <a:pt x="294" y="2208"/>
                  </a:lnTo>
                  <a:lnTo>
                    <a:pt x="258" y="2208"/>
                  </a:lnTo>
                  <a:lnTo>
                    <a:pt x="282" y="2220"/>
                  </a:lnTo>
                  <a:close/>
                  <a:moveTo>
                    <a:pt x="318" y="2190"/>
                  </a:moveTo>
                  <a:lnTo>
                    <a:pt x="324" y="2184"/>
                  </a:lnTo>
                  <a:lnTo>
                    <a:pt x="336" y="2178"/>
                  </a:lnTo>
                  <a:lnTo>
                    <a:pt x="348" y="2166"/>
                  </a:lnTo>
                  <a:lnTo>
                    <a:pt x="336" y="2154"/>
                  </a:lnTo>
                  <a:lnTo>
                    <a:pt x="324" y="2154"/>
                  </a:lnTo>
                  <a:lnTo>
                    <a:pt x="312" y="2160"/>
                  </a:lnTo>
                  <a:lnTo>
                    <a:pt x="306" y="2166"/>
                  </a:lnTo>
                  <a:lnTo>
                    <a:pt x="306" y="2184"/>
                  </a:lnTo>
                  <a:lnTo>
                    <a:pt x="312" y="2190"/>
                  </a:lnTo>
                  <a:lnTo>
                    <a:pt x="318" y="2190"/>
                  </a:lnTo>
                  <a:close/>
                  <a:moveTo>
                    <a:pt x="252" y="2112"/>
                  </a:moveTo>
                  <a:lnTo>
                    <a:pt x="240" y="2118"/>
                  </a:lnTo>
                  <a:lnTo>
                    <a:pt x="240" y="2136"/>
                  </a:lnTo>
                  <a:lnTo>
                    <a:pt x="252" y="2136"/>
                  </a:lnTo>
                  <a:lnTo>
                    <a:pt x="264" y="2124"/>
                  </a:lnTo>
                  <a:lnTo>
                    <a:pt x="264" y="2106"/>
                  </a:lnTo>
                  <a:lnTo>
                    <a:pt x="258" y="2106"/>
                  </a:lnTo>
                  <a:lnTo>
                    <a:pt x="252" y="2112"/>
                  </a:lnTo>
                  <a:close/>
                  <a:moveTo>
                    <a:pt x="234" y="2154"/>
                  </a:moveTo>
                  <a:lnTo>
                    <a:pt x="216" y="2154"/>
                  </a:lnTo>
                  <a:lnTo>
                    <a:pt x="228" y="2178"/>
                  </a:lnTo>
                  <a:lnTo>
                    <a:pt x="234" y="2154"/>
                  </a:lnTo>
                  <a:close/>
                  <a:moveTo>
                    <a:pt x="714" y="2874"/>
                  </a:moveTo>
                  <a:lnTo>
                    <a:pt x="726" y="2874"/>
                  </a:lnTo>
                  <a:lnTo>
                    <a:pt x="726" y="2886"/>
                  </a:lnTo>
                  <a:lnTo>
                    <a:pt x="768" y="2886"/>
                  </a:lnTo>
                  <a:lnTo>
                    <a:pt x="774" y="2880"/>
                  </a:lnTo>
                  <a:lnTo>
                    <a:pt x="774" y="2874"/>
                  </a:lnTo>
                  <a:lnTo>
                    <a:pt x="744" y="2844"/>
                  </a:lnTo>
                  <a:lnTo>
                    <a:pt x="744" y="2808"/>
                  </a:lnTo>
                  <a:lnTo>
                    <a:pt x="786" y="2802"/>
                  </a:lnTo>
                  <a:lnTo>
                    <a:pt x="780" y="2790"/>
                  </a:lnTo>
                  <a:lnTo>
                    <a:pt x="804" y="2790"/>
                  </a:lnTo>
                  <a:lnTo>
                    <a:pt x="816" y="2772"/>
                  </a:lnTo>
                  <a:lnTo>
                    <a:pt x="792" y="2754"/>
                  </a:lnTo>
                  <a:lnTo>
                    <a:pt x="696" y="2754"/>
                  </a:lnTo>
                  <a:lnTo>
                    <a:pt x="684" y="2760"/>
                  </a:lnTo>
                  <a:lnTo>
                    <a:pt x="672" y="2760"/>
                  </a:lnTo>
                  <a:lnTo>
                    <a:pt x="654" y="2742"/>
                  </a:lnTo>
                  <a:lnTo>
                    <a:pt x="618" y="2724"/>
                  </a:lnTo>
                  <a:lnTo>
                    <a:pt x="606" y="2706"/>
                  </a:lnTo>
                  <a:lnTo>
                    <a:pt x="588" y="2682"/>
                  </a:lnTo>
                  <a:lnTo>
                    <a:pt x="588" y="2658"/>
                  </a:lnTo>
                  <a:lnTo>
                    <a:pt x="576" y="2646"/>
                  </a:lnTo>
                  <a:lnTo>
                    <a:pt x="564" y="2640"/>
                  </a:lnTo>
                  <a:lnTo>
                    <a:pt x="546" y="2640"/>
                  </a:lnTo>
                  <a:lnTo>
                    <a:pt x="534" y="2652"/>
                  </a:lnTo>
                  <a:lnTo>
                    <a:pt x="528" y="2652"/>
                  </a:lnTo>
                  <a:lnTo>
                    <a:pt x="516" y="2646"/>
                  </a:lnTo>
                  <a:lnTo>
                    <a:pt x="510" y="2640"/>
                  </a:lnTo>
                  <a:lnTo>
                    <a:pt x="510" y="2628"/>
                  </a:lnTo>
                  <a:lnTo>
                    <a:pt x="504" y="2622"/>
                  </a:lnTo>
                  <a:lnTo>
                    <a:pt x="504" y="2616"/>
                  </a:lnTo>
                  <a:lnTo>
                    <a:pt x="474" y="2610"/>
                  </a:lnTo>
                  <a:lnTo>
                    <a:pt x="474" y="2574"/>
                  </a:lnTo>
                  <a:lnTo>
                    <a:pt x="468" y="2568"/>
                  </a:lnTo>
                  <a:lnTo>
                    <a:pt x="462" y="2556"/>
                  </a:lnTo>
                  <a:lnTo>
                    <a:pt x="462" y="2544"/>
                  </a:lnTo>
                  <a:lnTo>
                    <a:pt x="474" y="2538"/>
                  </a:lnTo>
                  <a:lnTo>
                    <a:pt x="474" y="2514"/>
                  </a:lnTo>
                  <a:lnTo>
                    <a:pt x="480" y="2514"/>
                  </a:lnTo>
                  <a:lnTo>
                    <a:pt x="486" y="2508"/>
                  </a:lnTo>
                  <a:lnTo>
                    <a:pt x="492" y="2508"/>
                  </a:lnTo>
                  <a:lnTo>
                    <a:pt x="498" y="2502"/>
                  </a:lnTo>
                  <a:lnTo>
                    <a:pt x="498" y="2496"/>
                  </a:lnTo>
                  <a:lnTo>
                    <a:pt x="474" y="2472"/>
                  </a:lnTo>
                  <a:lnTo>
                    <a:pt x="480" y="2466"/>
                  </a:lnTo>
                  <a:lnTo>
                    <a:pt x="492" y="2460"/>
                  </a:lnTo>
                  <a:lnTo>
                    <a:pt x="498" y="2460"/>
                  </a:lnTo>
                  <a:lnTo>
                    <a:pt x="498" y="2454"/>
                  </a:lnTo>
                  <a:lnTo>
                    <a:pt x="474" y="2430"/>
                  </a:lnTo>
                  <a:lnTo>
                    <a:pt x="468" y="2430"/>
                  </a:lnTo>
                  <a:lnTo>
                    <a:pt x="474" y="2388"/>
                  </a:lnTo>
                  <a:lnTo>
                    <a:pt x="486" y="2382"/>
                  </a:lnTo>
                  <a:lnTo>
                    <a:pt x="474" y="2358"/>
                  </a:lnTo>
                  <a:lnTo>
                    <a:pt x="480" y="2322"/>
                  </a:lnTo>
                  <a:lnTo>
                    <a:pt x="456" y="2298"/>
                  </a:lnTo>
                  <a:lnTo>
                    <a:pt x="462" y="2274"/>
                  </a:lnTo>
                  <a:lnTo>
                    <a:pt x="438" y="2256"/>
                  </a:lnTo>
                  <a:lnTo>
                    <a:pt x="450" y="2244"/>
                  </a:lnTo>
                  <a:lnTo>
                    <a:pt x="456" y="2232"/>
                  </a:lnTo>
                  <a:lnTo>
                    <a:pt x="462" y="2226"/>
                  </a:lnTo>
                  <a:lnTo>
                    <a:pt x="438" y="2202"/>
                  </a:lnTo>
                  <a:lnTo>
                    <a:pt x="426" y="2202"/>
                  </a:lnTo>
                  <a:lnTo>
                    <a:pt x="420" y="2196"/>
                  </a:lnTo>
                  <a:lnTo>
                    <a:pt x="408" y="2190"/>
                  </a:lnTo>
                  <a:lnTo>
                    <a:pt x="402" y="2190"/>
                  </a:lnTo>
                  <a:lnTo>
                    <a:pt x="396" y="2184"/>
                  </a:lnTo>
                  <a:lnTo>
                    <a:pt x="414" y="2184"/>
                  </a:lnTo>
                  <a:lnTo>
                    <a:pt x="426" y="2178"/>
                  </a:lnTo>
                  <a:lnTo>
                    <a:pt x="438" y="2178"/>
                  </a:lnTo>
                  <a:lnTo>
                    <a:pt x="444" y="2172"/>
                  </a:lnTo>
                  <a:lnTo>
                    <a:pt x="444" y="2166"/>
                  </a:lnTo>
                  <a:lnTo>
                    <a:pt x="432" y="2160"/>
                  </a:lnTo>
                  <a:lnTo>
                    <a:pt x="402" y="2160"/>
                  </a:lnTo>
                  <a:lnTo>
                    <a:pt x="390" y="2148"/>
                  </a:lnTo>
                  <a:lnTo>
                    <a:pt x="390" y="2118"/>
                  </a:lnTo>
                  <a:lnTo>
                    <a:pt x="384" y="2106"/>
                  </a:lnTo>
                  <a:lnTo>
                    <a:pt x="384" y="2100"/>
                  </a:lnTo>
                  <a:lnTo>
                    <a:pt x="378" y="2094"/>
                  </a:lnTo>
                  <a:lnTo>
                    <a:pt x="366" y="2088"/>
                  </a:lnTo>
                  <a:lnTo>
                    <a:pt x="360" y="2088"/>
                  </a:lnTo>
                  <a:lnTo>
                    <a:pt x="366" y="2058"/>
                  </a:lnTo>
                  <a:lnTo>
                    <a:pt x="342" y="2046"/>
                  </a:lnTo>
                  <a:lnTo>
                    <a:pt x="336" y="2040"/>
                  </a:lnTo>
                  <a:lnTo>
                    <a:pt x="336" y="2028"/>
                  </a:lnTo>
                  <a:lnTo>
                    <a:pt x="330" y="2016"/>
                  </a:lnTo>
                  <a:lnTo>
                    <a:pt x="330" y="1998"/>
                  </a:lnTo>
                  <a:lnTo>
                    <a:pt x="324" y="1986"/>
                  </a:lnTo>
                  <a:lnTo>
                    <a:pt x="324" y="1974"/>
                  </a:lnTo>
                  <a:lnTo>
                    <a:pt x="330" y="1968"/>
                  </a:lnTo>
                  <a:lnTo>
                    <a:pt x="342" y="1962"/>
                  </a:lnTo>
                  <a:lnTo>
                    <a:pt x="348" y="1962"/>
                  </a:lnTo>
                  <a:lnTo>
                    <a:pt x="336" y="1950"/>
                  </a:lnTo>
                  <a:lnTo>
                    <a:pt x="324" y="1944"/>
                  </a:lnTo>
                  <a:lnTo>
                    <a:pt x="306" y="1926"/>
                  </a:lnTo>
                  <a:lnTo>
                    <a:pt x="300" y="1914"/>
                  </a:lnTo>
                  <a:lnTo>
                    <a:pt x="300" y="1890"/>
                  </a:lnTo>
                  <a:lnTo>
                    <a:pt x="294" y="1878"/>
                  </a:lnTo>
                  <a:lnTo>
                    <a:pt x="288" y="1872"/>
                  </a:lnTo>
                  <a:lnTo>
                    <a:pt x="288" y="1842"/>
                  </a:lnTo>
                  <a:lnTo>
                    <a:pt x="294" y="1836"/>
                  </a:lnTo>
                  <a:lnTo>
                    <a:pt x="294" y="1824"/>
                  </a:lnTo>
                  <a:lnTo>
                    <a:pt x="276" y="1812"/>
                  </a:lnTo>
                  <a:lnTo>
                    <a:pt x="276" y="1806"/>
                  </a:lnTo>
                  <a:lnTo>
                    <a:pt x="282" y="1794"/>
                  </a:lnTo>
                  <a:lnTo>
                    <a:pt x="282" y="1788"/>
                  </a:lnTo>
                  <a:lnTo>
                    <a:pt x="264" y="1770"/>
                  </a:lnTo>
                  <a:lnTo>
                    <a:pt x="282" y="1758"/>
                  </a:lnTo>
                  <a:lnTo>
                    <a:pt x="270" y="1716"/>
                  </a:lnTo>
                  <a:lnTo>
                    <a:pt x="276" y="1716"/>
                  </a:lnTo>
                  <a:lnTo>
                    <a:pt x="282" y="1710"/>
                  </a:lnTo>
                  <a:lnTo>
                    <a:pt x="294" y="1704"/>
                  </a:lnTo>
                  <a:lnTo>
                    <a:pt x="300" y="1692"/>
                  </a:lnTo>
                  <a:lnTo>
                    <a:pt x="300" y="1686"/>
                  </a:lnTo>
                  <a:lnTo>
                    <a:pt x="282" y="1668"/>
                  </a:lnTo>
                  <a:lnTo>
                    <a:pt x="276" y="1668"/>
                  </a:lnTo>
                  <a:lnTo>
                    <a:pt x="276" y="1650"/>
                  </a:lnTo>
                  <a:lnTo>
                    <a:pt x="246" y="1626"/>
                  </a:lnTo>
                  <a:lnTo>
                    <a:pt x="246" y="1578"/>
                  </a:lnTo>
                  <a:lnTo>
                    <a:pt x="240" y="1566"/>
                  </a:lnTo>
                  <a:lnTo>
                    <a:pt x="234" y="1548"/>
                  </a:lnTo>
                  <a:lnTo>
                    <a:pt x="234" y="1536"/>
                  </a:lnTo>
                  <a:lnTo>
                    <a:pt x="228" y="1530"/>
                  </a:lnTo>
                  <a:lnTo>
                    <a:pt x="228" y="1524"/>
                  </a:lnTo>
                  <a:lnTo>
                    <a:pt x="252" y="1518"/>
                  </a:lnTo>
                  <a:lnTo>
                    <a:pt x="258" y="1500"/>
                  </a:lnTo>
                  <a:lnTo>
                    <a:pt x="258" y="1494"/>
                  </a:lnTo>
                  <a:lnTo>
                    <a:pt x="264" y="1482"/>
                  </a:lnTo>
                  <a:lnTo>
                    <a:pt x="264" y="1470"/>
                  </a:lnTo>
                  <a:lnTo>
                    <a:pt x="258" y="1464"/>
                  </a:lnTo>
                  <a:lnTo>
                    <a:pt x="252" y="1452"/>
                  </a:lnTo>
                  <a:lnTo>
                    <a:pt x="246" y="1446"/>
                  </a:lnTo>
                  <a:lnTo>
                    <a:pt x="240" y="1434"/>
                  </a:lnTo>
                  <a:lnTo>
                    <a:pt x="234" y="1428"/>
                  </a:lnTo>
                  <a:lnTo>
                    <a:pt x="246" y="1428"/>
                  </a:lnTo>
                  <a:lnTo>
                    <a:pt x="246" y="1398"/>
                  </a:lnTo>
                  <a:lnTo>
                    <a:pt x="252" y="1380"/>
                  </a:lnTo>
                  <a:lnTo>
                    <a:pt x="252" y="1356"/>
                  </a:lnTo>
                  <a:lnTo>
                    <a:pt x="270" y="1338"/>
                  </a:lnTo>
                  <a:lnTo>
                    <a:pt x="270" y="1332"/>
                  </a:lnTo>
                  <a:lnTo>
                    <a:pt x="264" y="1320"/>
                  </a:lnTo>
                  <a:lnTo>
                    <a:pt x="258" y="1314"/>
                  </a:lnTo>
                  <a:lnTo>
                    <a:pt x="252" y="1302"/>
                  </a:lnTo>
                  <a:lnTo>
                    <a:pt x="246" y="1260"/>
                  </a:lnTo>
                  <a:lnTo>
                    <a:pt x="222" y="1260"/>
                  </a:lnTo>
                  <a:lnTo>
                    <a:pt x="210" y="1248"/>
                  </a:lnTo>
                  <a:lnTo>
                    <a:pt x="210" y="1236"/>
                  </a:lnTo>
                  <a:lnTo>
                    <a:pt x="216" y="1230"/>
                  </a:lnTo>
                  <a:lnTo>
                    <a:pt x="210" y="1218"/>
                  </a:lnTo>
                  <a:lnTo>
                    <a:pt x="198" y="1188"/>
                  </a:lnTo>
                  <a:lnTo>
                    <a:pt x="180" y="1170"/>
                  </a:lnTo>
                  <a:lnTo>
                    <a:pt x="180" y="1164"/>
                  </a:lnTo>
                  <a:lnTo>
                    <a:pt x="186" y="1158"/>
                  </a:lnTo>
                  <a:lnTo>
                    <a:pt x="186" y="1146"/>
                  </a:lnTo>
                  <a:lnTo>
                    <a:pt x="168" y="1128"/>
                  </a:lnTo>
                  <a:lnTo>
                    <a:pt x="156" y="1122"/>
                  </a:lnTo>
                  <a:lnTo>
                    <a:pt x="156" y="1116"/>
                  </a:lnTo>
                  <a:lnTo>
                    <a:pt x="150" y="1110"/>
                  </a:lnTo>
                  <a:lnTo>
                    <a:pt x="150" y="1086"/>
                  </a:lnTo>
                  <a:lnTo>
                    <a:pt x="156" y="1086"/>
                  </a:lnTo>
                  <a:lnTo>
                    <a:pt x="168" y="1080"/>
                  </a:lnTo>
                  <a:lnTo>
                    <a:pt x="162" y="1026"/>
                  </a:lnTo>
                  <a:lnTo>
                    <a:pt x="186" y="1026"/>
                  </a:lnTo>
                  <a:lnTo>
                    <a:pt x="186" y="1020"/>
                  </a:lnTo>
                  <a:lnTo>
                    <a:pt x="180" y="1008"/>
                  </a:lnTo>
                  <a:lnTo>
                    <a:pt x="168" y="972"/>
                  </a:lnTo>
                  <a:lnTo>
                    <a:pt x="156" y="948"/>
                  </a:lnTo>
                  <a:lnTo>
                    <a:pt x="156" y="936"/>
                  </a:lnTo>
                  <a:lnTo>
                    <a:pt x="168" y="924"/>
                  </a:lnTo>
                  <a:lnTo>
                    <a:pt x="168" y="858"/>
                  </a:lnTo>
                  <a:lnTo>
                    <a:pt x="174" y="852"/>
                  </a:lnTo>
                  <a:lnTo>
                    <a:pt x="180" y="840"/>
                  </a:lnTo>
                  <a:lnTo>
                    <a:pt x="192" y="828"/>
                  </a:lnTo>
                  <a:lnTo>
                    <a:pt x="192" y="816"/>
                  </a:lnTo>
                  <a:lnTo>
                    <a:pt x="198" y="804"/>
                  </a:lnTo>
                  <a:lnTo>
                    <a:pt x="198" y="792"/>
                  </a:lnTo>
                  <a:lnTo>
                    <a:pt x="204" y="774"/>
                  </a:lnTo>
                  <a:lnTo>
                    <a:pt x="204" y="762"/>
                  </a:lnTo>
                  <a:lnTo>
                    <a:pt x="222" y="762"/>
                  </a:lnTo>
                  <a:lnTo>
                    <a:pt x="228" y="756"/>
                  </a:lnTo>
                  <a:lnTo>
                    <a:pt x="240" y="750"/>
                  </a:lnTo>
                  <a:lnTo>
                    <a:pt x="240" y="738"/>
                  </a:lnTo>
                  <a:lnTo>
                    <a:pt x="234" y="726"/>
                  </a:lnTo>
                  <a:lnTo>
                    <a:pt x="210" y="714"/>
                  </a:lnTo>
                  <a:lnTo>
                    <a:pt x="204" y="708"/>
                  </a:lnTo>
                  <a:lnTo>
                    <a:pt x="198" y="708"/>
                  </a:lnTo>
                  <a:lnTo>
                    <a:pt x="204" y="708"/>
                  </a:lnTo>
                  <a:lnTo>
                    <a:pt x="216" y="696"/>
                  </a:lnTo>
                  <a:lnTo>
                    <a:pt x="222" y="684"/>
                  </a:lnTo>
                  <a:lnTo>
                    <a:pt x="228" y="678"/>
                  </a:lnTo>
                  <a:lnTo>
                    <a:pt x="222" y="666"/>
                  </a:lnTo>
                  <a:lnTo>
                    <a:pt x="210" y="654"/>
                  </a:lnTo>
                  <a:lnTo>
                    <a:pt x="198" y="648"/>
                  </a:lnTo>
                  <a:lnTo>
                    <a:pt x="192" y="642"/>
                  </a:lnTo>
                  <a:lnTo>
                    <a:pt x="192" y="624"/>
                  </a:lnTo>
                  <a:lnTo>
                    <a:pt x="216" y="600"/>
                  </a:lnTo>
                  <a:lnTo>
                    <a:pt x="216" y="594"/>
                  </a:lnTo>
                  <a:lnTo>
                    <a:pt x="204" y="594"/>
                  </a:lnTo>
                  <a:lnTo>
                    <a:pt x="192" y="588"/>
                  </a:lnTo>
                  <a:lnTo>
                    <a:pt x="186" y="582"/>
                  </a:lnTo>
                  <a:lnTo>
                    <a:pt x="186" y="576"/>
                  </a:lnTo>
                  <a:lnTo>
                    <a:pt x="192" y="570"/>
                  </a:lnTo>
                  <a:lnTo>
                    <a:pt x="198" y="558"/>
                  </a:lnTo>
                  <a:lnTo>
                    <a:pt x="210" y="552"/>
                  </a:lnTo>
                  <a:lnTo>
                    <a:pt x="222" y="540"/>
                  </a:lnTo>
                  <a:lnTo>
                    <a:pt x="240" y="534"/>
                  </a:lnTo>
                  <a:lnTo>
                    <a:pt x="252" y="528"/>
                  </a:lnTo>
                  <a:lnTo>
                    <a:pt x="258" y="522"/>
                  </a:lnTo>
                  <a:lnTo>
                    <a:pt x="264" y="522"/>
                  </a:lnTo>
                  <a:lnTo>
                    <a:pt x="276" y="438"/>
                  </a:lnTo>
                  <a:lnTo>
                    <a:pt x="264" y="420"/>
                  </a:lnTo>
                  <a:lnTo>
                    <a:pt x="222" y="420"/>
                  </a:lnTo>
                  <a:lnTo>
                    <a:pt x="216" y="408"/>
                  </a:lnTo>
                  <a:lnTo>
                    <a:pt x="216" y="384"/>
                  </a:lnTo>
                  <a:lnTo>
                    <a:pt x="192" y="360"/>
                  </a:lnTo>
                  <a:lnTo>
                    <a:pt x="192" y="294"/>
                  </a:lnTo>
                  <a:lnTo>
                    <a:pt x="186" y="288"/>
                  </a:lnTo>
                  <a:lnTo>
                    <a:pt x="174" y="282"/>
                  </a:lnTo>
                  <a:lnTo>
                    <a:pt x="168" y="276"/>
                  </a:lnTo>
                  <a:lnTo>
                    <a:pt x="156" y="270"/>
                  </a:lnTo>
                  <a:lnTo>
                    <a:pt x="150" y="264"/>
                  </a:lnTo>
                  <a:lnTo>
                    <a:pt x="144" y="264"/>
                  </a:lnTo>
                  <a:lnTo>
                    <a:pt x="144" y="240"/>
                  </a:lnTo>
                  <a:lnTo>
                    <a:pt x="138" y="234"/>
                  </a:lnTo>
                  <a:lnTo>
                    <a:pt x="132" y="222"/>
                  </a:lnTo>
                  <a:lnTo>
                    <a:pt x="132" y="210"/>
                  </a:lnTo>
                  <a:lnTo>
                    <a:pt x="138" y="204"/>
                  </a:lnTo>
                  <a:lnTo>
                    <a:pt x="144" y="192"/>
                  </a:lnTo>
                  <a:lnTo>
                    <a:pt x="150" y="186"/>
                  </a:lnTo>
                  <a:lnTo>
                    <a:pt x="132" y="168"/>
                  </a:lnTo>
                  <a:lnTo>
                    <a:pt x="144" y="156"/>
                  </a:lnTo>
                  <a:lnTo>
                    <a:pt x="150" y="144"/>
                  </a:lnTo>
                  <a:lnTo>
                    <a:pt x="150" y="138"/>
                  </a:lnTo>
                  <a:lnTo>
                    <a:pt x="144" y="126"/>
                  </a:lnTo>
                  <a:lnTo>
                    <a:pt x="120" y="114"/>
                  </a:lnTo>
                  <a:lnTo>
                    <a:pt x="114" y="114"/>
                  </a:lnTo>
                  <a:lnTo>
                    <a:pt x="102" y="108"/>
                  </a:lnTo>
                  <a:lnTo>
                    <a:pt x="90" y="30"/>
                  </a:lnTo>
                  <a:lnTo>
                    <a:pt x="66" y="30"/>
                  </a:lnTo>
                  <a:lnTo>
                    <a:pt x="48" y="0"/>
                  </a:lnTo>
                  <a:lnTo>
                    <a:pt x="36" y="6"/>
                  </a:lnTo>
                  <a:lnTo>
                    <a:pt x="42" y="18"/>
                  </a:lnTo>
                  <a:lnTo>
                    <a:pt x="42" y="36"/>
                  </a:lnTo>
                  <a:lnTo>
                    <a:pt x="36" y="42"/>
                  </a:lnTo>
                  <a:lnTo>
                    <a:pt x="0" y="66"/>
                  </a:lnTo>
                  <a:lnTo>
                    <a:pt x="0" y="108"/>
                  </a:lnTo>
                  <a:lnTo>
                    <a:pt x="24" y="156"/>
                  </a:lnTo>
                  <a:lnTo>
                    <a:pt x="30" y="174"/>
                  </a:lnTo>
                  <a:lnTo>
                    <a:pt x="36" y="228"/>
                  </a:lnTo>
                  <a:lnTo>
                    <a:pt x="36" y="282"/>
                  </a:lnTo>
                  <a:lnTo>
                    <a:pt x="48" y="318"/>
                  </a:lnTo>
                  <a:lnTo>
                    <a:pt x="48" y="360"/>
                  </a:lnTo>
                  <a:lnTo>
                    <a:pt x="54" y="384"/>
                  </a:lnTo>
                  <a:lnTo>
                    <a:pt x="54" y="432"/>
                  </a:lnTo>
                  <a:lnTo>
                    <a:pt x="30" y="444"/>
                  </a:lnTo>
                  <a:lnTo>
                    <a:pt x="36" y="474"/>
                  </a:lnTo>
                  <a:lnTo>
                    <a:pt x="54" y="486"/>
                  </a:lnTo>
                  <a:lnTo>
                    <a:pt x="48" y="582"/>
                  </a:lnTo>
                  <a:lnTo>
                    <a:pt x="72" y="624"/>
                  </a:lnTo>
                  <a:lnTo>
                    <a:pt x="54" y="642"/>
                  </a:lnTo>
                  <a:lnTo>
                    <a:pt x="60" y="702"/>
                  </a:lnTo>
                  <a:lnTo>
                    <a:pt x="66" y="708"/>
                  </a:lnTo>
                  <a:lnTo>
                    <a:pt x="78" y="732"/>
                  </a:lnTo>
                  <a:lnTo>
                    <a:pt x="78" y="744"/>
                  </a:lnTo>
                  <a:lnTo>
                    <a:pt x="72" y="756"/>
                  </a:lnTo>
                  <a:lnTo>
                    <a:pt x="66" y="762"/>
                  </a:lnTo>
                  <a:lnTo>
                    <a:pt x="60" y="762"/>
                  </a:lnTo>
                  <a:lnTo>
                    <a:pt x="60" y="792"/>
                  </a:lnTo>
                  <a:lnTo>
                    <a:pt x="72" y="810"/>
                  </a:lnTo>
                  <a:lnTo>
                    <a:pt x="60" y="822"/>
                  </a:lnTo>
                  <a:lnTo>
                    <a:pt x="48" y="846"/>
                  </a:lnTo>
                  <a:lnTo>
                    <a:pt x="48" y="852"/>
                  </a:lnTo>
                  <a:lnTo>
                    <a:pt x="60" y="852"/>
                  </a:lnTo>
                  <a:lnTo>
                    <a:pt x="60" y="864"/>
                  </a:lnTo>
                  <a:lnTo>
                    <a:pt x="66" y="870"/>
                  </a:lnTo>
                  <a:lnTo>
                    <a:pt x="66" y="888"/>
                  </a:lnTo>
                  <a:lnTo>
                    <a:pt x="54" y="900"/>
                  </a:lnTo>
                  <a:lnTo>
                    <a:pt x="54" y="906"/>
                  </a:lnTo>
                  <a:lnTo>
                    <a:pt x="48" y="912"/>
                  </a:lnTo>
                  <a:lnTo>
                    <a:pt x="48" y="936"/>
                  </a:lnTo>
                  <a:lnTo>
                    <a:pt x="54" y="948"/>
                  </a:lnTo>
                  <a:lnTo>
                    <a:pt x="60" y="954"/>
                  </a:lnTo>
                  <a:lnTo>
                    <a:pt x="66" y="954"/>
                  </a:lnTo>
                  <a:lnTo>
                    <a:pt x="78" y="966"/>
                  </a:lnTo>
                  <a:lnTo>
                    <a:pt x="78" y="1020"/>
                  </a:lnTo>
                  <a:lnTo>
                    <a:pt x="60" y="1020"/>
                  </a:lnTo>
                  <a:lnTo>
                    <a:pt x="60" y="1044"/>
                  </a:lnTo>
                  <a:lnTo>
                    <a:pt x="66" y="1056"/>
                  </a:lnTo>
                  <a:lnTo>
                    <a:pt x="90" y="1128"/>
                  </a:lnTo>
                  <a:lnTo>
                    <a:pt x="96" y="1140"/>
                  </a:lnTo>
                  <a:lnTo>
                    <a:pt x="102" y="1146"/>
                  </a:lnTo>
                  <a:lnTo>
                    <a:pt x="102" y="1164"/>
                  </a:lnTo>
                  <a:lnTo>
                    <a:pt x="108" y="1170"/>
                  </a:lnTo>
                  <a:lnTo>
                    <a:pt x="114" y="1182"/>
                  </a:lnTo>
                  <a:lnTo>
                    <a:pt x="120" y="1188"/>
                  </a:lnTo>
                  <a:lnTo>
                    <a:pt x="120" y="1236"/>
                  </a:lnTo>
                  <a:lnTo>
                    <a:pt x="114" y="1266"/>
                  </a:lnTo>
                  <a:lnTo>
                    <a:pt x="138" y="1290"/>
                  </a:lnTo>
                  <a:lnTo>
                    <a:pt x="138" y="1296"/>
                  </a:lnTo>
                  <a:lnTo>
                    <a:pt x="132" y="1302"/>
                  </a:lnTo>
                  <a:lnTo>
                    <a:pt x="126" y="1314"/>
                  </a:lnTo>
                  <a:lnTo>
                    <a:pt x="126" y="1326"/>
                  </a:lnTo>
                  <a:lnTo>
                    <a:pt x="120" y="1338"/>
                  </a:lnTo>
                  <a:lnTo>
                    <a:pt x="120" y="1416"/>
                  </a:lnTo>
                  <a:lnTo>
                    <a:pt x="102" y="1452"/>
                  </a:lnTo>
                  <a:lnTo>
                    <a:pt x="114" y="1464"/>
                  </a:lnTo>
                  <a:lnTo>
                    <a:pt x="114" y="1470"/>
                  </a:lnTo>
                  <a:lnTo>
                    <a:pt x="108" y="1476"/>
                  </a:lnTo>
                  <a:lnTo>
                    <a:pt x="108" y="1536"/>
                  </a:lnTo>
                  <a:lnTo>
                    <a:pt x="102" y="1554"/>
                  </a:lnTo>
                  <a:lnTo>
                    <a:pt x="102" y="1578"/>
                  </a:lnTo>
                  <a:lnTo>
                    <a:pt x="84" y="1584"/>
                  </a:lnTo>
                  <a:lnTo>
                    <a:pt x="84" y="1608"/>
                  </a:lnTo>
                  <a:lnTo>
                    <a:pt x="108" y="1650"/>
                  </a:lnTo>
                  <a:lnTo>
                    <a:pt x="108" y="1692"/>
                  </a:lnTo>
                  <a:lnTo>
                    <a:pt x="114" y="1704"/>
                  </a:lnTo>
                  <a:lnTo>
                    <a:pt x="144" y="1734"/>
                  </a:lnTo>
                  <a:lnTo>
                    <a:pt x="156" y="1758"/>
                  </a:lnTo>
                  <a:lnTo>
                    <a:pt x="156" y="1800"/>
                  </a:lnTo>
                  <a:lnTo>
                    <a:pt x="150" y="1812"/>
                  </a:lnTo>
                  <a:lnTo>
                    <a:pt x="150" y="1824"/>
                  </a:lnTo>
                  <a:lnTo>
                    <a:pt x="162" y="1836"/>
                  </a:lnTo>
                  <a:lnTo>
                    <a:pt x="162" y="1896"/>
                  </a:lnTo>
                  <a:lnTo>
                    <a:pt x="168" y="1908"/>
                  </a:lnTo>
                  <a:lnTo>
                    <a:pt x="174" y="1914"/>
                  </a:lnTo>
                  <a:lnTo>
                    <a:pt x="186" y="1920"/>
                  </a:lnTo>
                  <a:lnTo>
                    <a:pt x="192" y="1926"/>
                  </a:lnTo>
                  <a:lnTo>
                    <a:pt x="198" y="1926"/>
                  </a:lnTo>
                  <a:lnTo>
                    <a:pt x="192" y="1944"/>
                  </a:lnTo>
                  <a:lnTo>
                    <a:pt x="234" y="1944"/>
                  </a:lnTo>
                  <a:lnTo>
                    <a:pt x="234" y="1914"/>
                  </a:lnTo>
                  <a:lnTo>
                    <a:pt x="246" y="1926"/>
                  </a:lnTo>
                  <a:lnTo>
                    <a:pt x="258" y="1932"/>
                  </a:lnTo>
                  <a:lnTo>
                    <a:pt x="270" y="1932"/>
                  </a:lnTo>
                  <a:lnTo>
                    <a:pt x="276" y="1926"/>
                  </a:lnTo>
                  <a:lnTo>
                    <a:pt x="276" y="1914"/>
                  </a:lnTo>
                  <a:lnTo>
                    <a:pt x="288" y="1932"/>
                  </a:lnTo>
                  <a:lnTo>
                    <a:pt x="282" y="1938"/>
                  </a:lnTo>
                  <a:lnTo>
                    <a:pt x="270" y="1944"/>
                  </a:lnTo>
                  <a:lnTo>
                    <a:pt x="264" y="1956"/>
                  </a:lnTo>
                  <a:lnTo>
                    <a:pt x="258" y="1962"/>
                  </a:lnTo>
                  <a:lnTo>
                    <a:pt x="258" y="1968"/>
                  </a:lnTo>
                  <a:lnTo>
                    <a:pt x="288" y="1968"/>
                  </a:lnTo>
                  <a:lnTo>
                    <a:pt x="294" y="1974"/>
                  </a:lnTo>
                  <a:lnTo>
                    <a:pt x="294" y="1992"/>
                  </a:lnTo>
                  <a:lnTo>
                    <a:pt x="270" y="1986"/>
                  </a:lnTo>
                  <a:lnTo>
                    <a:pt x="288" y="2010"/>
                  </a:lnTo>
                  <a:lnTo>
                    <a:pt x="276" y="2022"/>
                  </a:lnTo>
                  <a:lnTo>
                    <a:pt x="294" y="2046"/>
                  </a:lnTo>
                  <a:lnTo>
                    <a:pt x="276" y="2064"/>
                  </a:lnTo>
                  <a:lnTo>
                    <a:pt x="270" y="2076"/>
                  </a:lnTo>
                  <a:lnTo>
                    <a:pt x="270" y="2082"/>
                  </a:lnTo>
                  <a:lnTo>
                    <a:pt x="276" y="2088"/>
                  </a:lnTo>
                  <a:lnTo>
                    <a:pt x="282" y="2088"/>
                  </a:lnTo>
                  <a:lnTo>
                    <a:pt x="306" y="2100"/>
                  </a:lnTo>
                  <a:lnTo>
                    <a:pt x="318" y="2100"/>
                  </a:lnTo>
                  <a:lnTo>
                    <a:pt x="300" y="2118"/>
                  </a:lnTo>
                  <a:lnTo>
                    <a:pt x="300" y="2130"/>
                  </a:lnTo>
                  <a:lnTo>
                    <a:pt x="312" y="2136"/>
                  </a:lnTo>
                  <a:lnTo>
                    <a:pt x="318" y="2142"/>
                  </a:lnTo>
                  <a:lnTo>
                    <a:pt x="330" y="2148"/>
                  </a:lnTo>
                  <a:lnTo>
                    <a:pt x="354" y="2148"/>
                  </a:lnTo>
                  <a:lnTo>
                    <a:pt x="360" y="2184"/>
                  </a:lnTo>
                  <a:lnTo>
                    <a:pt x="354" y="2184"/>
                  </a:lnTo>
                  <a:lnTo>
                    <a:pt x="324" y="2214"/>
                  </a:lnTo>
                  <a:lnTo>
                    <a:pt x="324" y="2220"/>
                  </a:lnTo>
                  <a:lnTo>
                    <a:pt x="330" y="2226"/>
                  </a:lnTo>
                  <a:lnTo>
                    <a:pt x="354" y="2226"/>
                  </a:lnTo>
                  <a:lnTo>
                    <a:pt x="366" y="2232"/>
                  </a:lnTo>
                  <a:lnTo>
                    <a:pt x="378" y="2244"/>
                  </a:lnTo>
                  <a:lnTo>
                    <a:pt x="348" y="2244"/>
                  </a:lnTo>
                  <a:lnTo>
                    <a:pt x="342" y="2238"/>
                  </a:lnTo>
                  <a:lnTo>
                    <a:pt x="330" y="2238"/>
                  </a:lnTo>
                  <a:lnTo>
                    <a:pt x="324" y="2244"/>
                  </a:lnTo>
                  <a:lnTo>
                    <a:pt x="324" y="2250"/>
                  </a:lnTo>
                  <a:lnTo>
                    <a:pt x="354" y="2256"/>
                  </a:lnTo>
                  <a:lnTo>
                    <a:pt x="330" y="2268"/>
                  </a:lnTo>
                  <a:lnTo>
                    <a:pt x="336" y="2292"/>
                  </a:lnTo>
                  <a:lnTo>
                    <a:pt x="348" y="2292"/>
                  </a:lnTo>
                  <a:lnTo>
                    <a:pt x="348" y="2316"/>
                  </a:lnTo>
                  <a:lnTo>
                    <a:pt x="336" y="2328"/>
                  </a:lnTo>
                  <a:lnTo>
                    <a:pt x="336" y="2322"/>
                  </a:lnTo>
                  <a:lnTo>
                    <a:pt x="330" y="2316"/>
                  </a:lnTo>
                  <a:lnTo>
                    <a:pt x="324" y="2304"/>
                  </a:lnTo>
                  <a:lnTo>
                    <a:pt x="324" y="2298"/>
                  </a:lnTo>
                  <a:lnTo>
                    <a:pt x="288" y="2298"/>
                  </a:lnTo>
                  <a:lnTo>
                    <a:pt x="306" y="2292"/>
                  </a:lnTo>
                  <a:lnTo>
                    <a:pt x="282" y="2268"/>
                  </a:lnTo>
                  <a:lnTo>
                    <a:pt x="276" y="2268"/>
                  </a:lnTo>
                  <a:lnTo>
                    <a:pt x="276" y="2280"/>
                  </a:lnTo>
                  <a:lnTo>
                    <a:pt x="270" y="2268"/>
                  </a:lnTo>
                  <a:lnTo>
                    <a:pt x="228" y="2280"/>
                  </a:lnTo>
                  <a:lnTo>
                    <a:pt x="264" y="2286"/>
                  </a:lnTo>
                  <a:lnTo>
                    <a:pt x="258" y="2292"/>
                  </a:lnTo>
                  <a:lnTo>
                    <a:pt x="252" y="2304"/>
                  </a:lnTo>
                  <a:lnTo>
                    <a:pt x="246" y="2310"/>
                  </a:lnTo>
                  <a:lnTo>
                    <a:pt x="234" y="2316"/>
                  </a:lnTo>
                  <a:lnTo>
                    <a:pt x="228" y="2328"/>
                  </a:lnTo>
                  <a:lnTo>
                    <a:pt x="222" y="2334"/>
                  </a:lnTo>
                  <a:lnTo>
                    <a:pt x="222" y="2340"/>
                  </a:lnTo>
                  <a:lnTo>
                    <a:pt x="228" y="2346"/>
                  </a:lnTo>
                  <a:lnTo>
                    <a:pt x="240" y="2352"/>
                  </a:lnTo>
                  <a:lnTo>
                    <a:pt x="252" y="2352"/>
                  </a:lnTo>
                  <a:lnTo>
                    <a:pt x="252" y="2346"/>
                  </a:lnTo>
                  <a:lnTo>
                    <a:pt x="240" y="2334"/>
                  </a:lnTo>
                  <a:lnTo>
                    <a:pt x="264" y="2328"/>
                  </a:lnTo>
                  <a:lnTo>
                    <a:pt x="282" y="2346"/>
                  </a:lnTo>
                  <a:lnTo>
                    <a:pt x="324" y="2346"/>
                  </a:lnTo>
                  <a:lnTo>
                    <a:pt x="336" y="2352"/>
                  </a:lnTo>
                  <a:lnTo>
                    <a:pt x="342" y="2364"/>
                  </a:lnTo>
                  <a:lnTo>
                    <a:pt x="354" y="2370"/>
                  </a:lnTo>
                  <a:lnTo>
                    <a:pt x="354" y="2376"/>
                  </a:lnTo>
                  <a:lnTo>
                    <a:pt x="336" y="2394"/>
                  </a:lnTo>
                  <a:lnTo>
                    <a:pt x="342" y="2406"/>
                  </a:lnTo>
                  <a:lnTo>
                    <a:pt x="360" y="2406"/>
                  </a:lnTo>
                  <a:lnTo>
                    <a:pt x="360" y="2418"/>
                  </a:lnTo>
                  <a:lnTo>
                    <a:pt x="378" y="2424"/>
                  </a:lnTo>
                  <a:lnTo>
                    <a:pt x="384" y="2406"/>
                  </a:lnTo>
                  <a:lnTo>
                    <a:pt x="402" y="2424"/>
                  </a:lnTo>
                  <a:lnTo>
                    <a:pt x="408" y="2424"/>
                  </a:lnTo>
                  <a:lnTo>
                    <a:pt x="420" y="2430"/>
                  </a:lnTo>
                  <a:lnTo>
                    <a:pt x="426" y="2436"/>
                  </a:lnTo>
                  <a:lnTo>
                    <a:pt x="426" y="2448"/>
                  </a:lnTo>
                  <a:lnTo>
                    <a:pt x="414" y="2460"/>
                  </a:lnTo>
                  <a:lnTo>
                    <a:pt x="408" y="2454"/>
                  </a:lnTo>
                  <a:lnTo>
                    <a:pt x="396" y="2454"/>
                  </a:lnTo>
                  <a:lnTo>
                    <a:pt x="384" y="2448"/>
                  </a:lnTo>
                  <a:lnTo>
                    <a:pt x="378" y="2442"/>
                  </a:lnTo>
                  <a:lnTo>
                    <a:pt x="366" y="2442"/>
                  </a:lnTo>
                  <a:lnTo>
                    <a:pt x="366" y="2454"/>
                  </a:lnTo>
                  <a:lnTo>
                    <a:pt x="372" y="2460"/>
                  </a:lnTo>
                  <a:lnTo>
                    <a:pt x="378" y="2460"/>
                  </a:lnTo>
                  <a:lnTo>
                    <a:pt x="390" y="2472"/>
                  </a:lnTo>
                  <a:lnTo>
                    <a:pt x="402" y="2496"/>
                  </a:lnTo>
                  <a:lnTo>
                    <a:pt x="402" y="2508"/>
                  </a:lnTo>
                  <a:lnTo>
                    <a:pt x="384" y="2508"/>
                  </a:lnTo>
                  <a:lnTo>
                    <a:pt x="396" y="2526"/>
                  </a:lnTo>
                  <a:lnTo>
                    <a:pt x="414" y="2562"/>
                  </a:lnTo>
                  <a:lnTo>
                    <a:pt x="426" y="2520"/>
                  </a:lnTo>
                  <a:lnTo>
                    <a:pt x="426" y="2550"/>
                  </a:lnTo>
                  <a:lnTo>
                    <a:pt x="444" y="2574"/>
                  </a:lnTo>
                  <a:lnTo>
                    <a:pt x="420" y="2574"/>
                  </a:lnTo>
                  <a:lnTo>
                    <a:pt x="426" y="2592"/>
                  </a:lnTo>
                  <a:lnTo>
                    <a:pt x="450" y="2592"/>
                  </a:lnTo>
                  <a:lnTo>
                    <a:pt x="432" y="2604"/>
                  </a:lnTo>
                  <a:lnTo>
                    <a:pt x="462" y="2616"/>
                  </a:lnTo>
                  <a:lnTo>
                    <a:pt x="444" y="2628"/>
                  </a:lnTo>
                  <a:lnTo>
                    <a:pt x="474" y="2640"/>
                  </a:lnTo>
                  <a:lnTo>
                    <a:pt x="462" y="2652"/>
                  </a:lnTo>
                  <a:lnTo>
                    <a:pt x="480" y="2658"/>
                  </a:lnTo>
                  <a:lnTo>
                    <a:pt x="480" y="2652"/>
                  </a:lnTo>
                  <a:lnTo>
                    <a:pt x="486" y="2640"/>
                  </a:lnTo>
                  <a:lnTo>
                    <a:pt x="486" y="2634"/>
                  </a:lnTo>
                  <a:lnTo>
                    <a:pt x="492" y="2634"/>
                  </a:lnTo>
                  <a:lnTo>
                    <a:pt x="498" y="2640"/>
                  </a:lnTo>
                  <a:lnTo>
                    <a:pt x="504" y="2652"/>
                  </a:lnTo>
                  <a:lnTo>
                    <a:pt x="498" y="2658"/>
                  </a:lnTo>
                  <a:lnTo>
                    <a:pt x="498" y="2664"/>
                  </a:lnTo>
                  <a:lnTo>
                    <a:pt x="492" y="2664"/>
                  </a:lnTo>
                  <a:lnTo>
                    <a:pt x="480" y="2676"/>
                  </a:lnTo>
                  <a:lnTo>
                    <a:pt x="480" y="2682"/>
                  </a:lnTo>
                  <a:lnTo>
                    <a:pt x="486" y="2688"/>
                  </a:lnTo>
                  <a:lnTo>
                    <a:pt x="516" y="2688"/>
                  </a:lnTo>
                  <a:lnTo>
                    <a:pt x="516" y="2700"/>
                  </a:lnTo>
                  <a:lnTo>
                    <a:pt x="540" y="2724"/>
                  </a:lnTo>
                  <a:lnTo>
                    <a:pt x="552" y="2730"/>
                  </a:lnTo>
                  <a:lnTo>
                    <a:pt x="558" y="2736"/>
                  </a:lnTo>
                  <a:lnTo>
                    <a:pt x="558" y="2700"/>
                  </a:lnTo>
                  <a:lnTo>
                    <a:pt x="564" y="2700"/>
                  </a:lnTo>
                  <a:lnTo>
                    <a:pt x="570" y="2706"/>
                  </a:lnTo>
                  <a:lnTo>
                    <a:pt x="582" y="2712"/>
                  </a:lnTo>
                  <a:lnTo>
                    <a:pt x="600" y="2718"/>
                  </a:lnTo>
                  <a:lnTo>
                    <a:pt x="624" y="2742"/>
                  </a:lnTo>
                  <a:lnTo>
                    <a:pt x="618" y="2748"/>
                  </a:lnTo>
                  <a:lnTo>
                    <a:pt x="618" y="2754"/>
                  </a:lnTo>
                  <a:lnTo>
                    <a:pt x="612" y="2760"/>
                  </a:lnTo>
                  <a:lnTo>
                    <a:pt x="630" y="2766"/>
                  </a:lnTo>
                  <a:lnTo>
                    <a:pt x="630" y="2790"/>
                  </a:lnTo>
                  <a:lnTo>
                    <a:pt x="684" y="2790"/>
                  </a:lnTo>
                  <a:lnTo>
                    <a:pt x="696" y="2802"/>
                  </a:lnTo>
                  <a:lnTo>
                    <a:pt x="666" y="2802"/>
                  </a:lnTo>
                  <a:lnTo>
                    <a:pt x="654" y="2814"/>
                  </a:lnTo>
                  <a:lnTo>
                    <a:pt x="630" y="2814"/>
                  </a:lnTo>
                  <a:lnTo>
                    <a:pt x="618" y="2832"/>
                  </a:lnTo>
                  <a:lnTo>
                    <a:pt x="648" y="2832"/>
                  </a:lnTo>
                  <a:lnTo>
                    <a:pt x="636" y="2850"/>
                  </a:lnTo>
                  <a:lnTo>
                    <a:pt x="666" y="2844"/>
                  </a:lnTo>
                  <a:lnTo>
                    <a:pt x="666" y="2826"/>
                  </a:lnTo>
                  <a:lnTo>
                    <a:pt x="690" y="2838"/>
                  </a:lnTo>
                  <a:lnTo>
                    <a:pt x="696" y="2826"/>
                  </a:lnTo>
                  <a:lnTo>
                    <a:pt x="702" y="2820"/>
                  </a:lnTo>
                  <a:lnTo>
                    <a:pt x="714" y="2814"/>
                  </a:lnTo>
                  <a:lnTo>
                    <a:pt x="720" y="2808"/>
                  </a:lnTo>
                  <a:lnTo>
                    <a:pt x="732" y="2808"/>
                  </a:lnTo>
                  <a:lnTo>
                    <a:pt x="732" y="2820"/>
                  </a:lnTo>
                  <a:lnTo>
                    <a:pt x="726" y="2832"/>
                  </a:lnTo>
                  <a:lnTo>
                    <a:pt x="702" y="2856"/>
                  </a:lnTo>
                  <a:lnTo>
                    <a:pt x="696" y="2850"/>
                  </a:lnTo>
                  <a:lnTo>
                    <a:pt x="678" y="2850"/>
                  </a:lnTo>
                  <a:lnTo>
                    <a:pt x="678" y="2868"/>
                  </a:lnTo>
                  <a:lnTo>
                    <a:pt x="642" y="2868"/>
                  </a:lnTo>
                  <a:lnTo>
                    <a:pt x="630" y="2880"/>
                  </a:lnTo>
                  <a:lnTo>
                    <a:pt x="642" y="2886"/>
                  </a:lnTo>
                  <a:lnTo>
                    <a:pt x="648" y="2916"/>
                  </a:lnTo>
                  <a:lnTo>
                    <a:pt x="678" y="2898"/>
                  </a:lnTo>
                  <a:lnTo>
                    <a:pt x="684" y="2910"/>
                  </a:lnTo>
                  <a:lnTo>
                    <a:pt x="684" y="2916"/>
                  </a:lnTo>
                  <a:lnTo>
                    <a:pt x="690" y="2916"/>
                  </a:lnTo>
                  <a:lnTo>
                    <a:pt x="696" y="2910"/>
                  </a:lnTo>
                  <a:lnTo>
                    <a:pt x="702" y="2898"/>
                  </a:lnTo>
                  <a:lnTo>
                    <a:pt x="702" y="2892"/>
                  </a:lnTo>
                  <a:lnTo>
                    <a:pt x="708" y="2880"/>
                  </a:lnTo>
                  <a:lnTo>
                    <a:pt x="714" y="2874"/>
                  </a:lnTo>
                  <a:close/>
                </a:path>
              </a:pathLst>
            </a:custGeom>
            <a:solidFill>
              <a:srgbClr val="385723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71" name="Brazil" descr="© INSCALE GmbH, 05.05.2010&#10;http://www.presentationload.com/">
              <a:extLst>
                <a:ext uri="{FF2B5EF4-FFF2-40B4-BE49-F238E27FC236}">
                  <a16:creationId xmlns:a16="http://schemas.microsoft.com/office/drawing/2014/main" id="{02E3EF08-E172-4707-90E3-B39BC5F4EC89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3221160" y="4329688"/>
              <a:ext cx="1232805" cy="1413747"/>
            </a:xfrm>
            <a:custGeom>
              <a:avLst/>
              <a:gdLst>
                <a:gd name="T0" fmla="*/ 2147483647 w 2784"/>
                <a:gd name="T1" fmla="*/ 2147483647 h 3150"/>
                <a:gd name="T2" fmla="*/ 2147483647 w 2784"/>
                <a:gd name="T3" fmla="*/ 2147483647 h 3150"/>
                <a:gd name="T4" fmla="*/ 2147483647 w 2784"/>
                <a:gd name="T5" fmla="*/ 2147483647 h 3150"/>
                <a:gd name="T6" fmla="*/ 2147483647 w 2784"/>
                <a:gd name="T7" fmla="*/ 2147483647 h 3150"/>
                <a:gd name="T8" fmla="*/ 2147483647 w 2784"/>
                <a:gd name="T9" fmla="*/ 2147483647 h 3150"/>
                <a:gd name="T10" fmla="*/ 2147483647 w 2784"/>
                <a:gd name="T11" fmla="*/ 2147483647 h 3150"/>
                <a:gd name="T12" fmla="*/ 2147483647 w 2784"/>
                <a:gd name="T13" fmla="*/ 2147483647 h 3150"/>
                <a:gd name="T14" fmla="*/ 2147483647 w 2784"/>
                <a:gd name="T15" fmla="*/ 2147483647 h 3150"/>
                <a:gd name="T16" fmla="*/ 2147483647 w 2784"/>
                <a:gd name="T17" fmla="*/ 2147483647 h 3150"/>
                <a:gd name="T18" fmla="*/ 2147483647 w 2784"/>
                <a:gd name="T19" fmla="*/ 2147483647 h 3150"/>
                <a:gd name="T20" fmla="*/ 2147483647 w 2784"/>
                <a:gd name="T21" fmla="*/ 2147483647 h 3150"/>
                <a:gd name="T22" fmla="*/ 2147483647 w 2784"/>
                <a:gd name="T23" fmla="*/ 2147483647 h 3150"/>
                <a:gd name="T24" fmla="*/ 2147483647 w 2784"/>
                <a:gd name="T25" fmla="*/ 2147483647 h 3150"/>
                <a:gd name="T26" fmla="*/ 2147483647 w 2784"/>
                <a:gd name="T27" fmla="*/ 2147483647 h 3150"/>
                <a:gd name="T28" fmla="*/ 2147483647 w 2784"/>
                <a:gd name="T29" fmla="*/ 2147483647 h 3150"/>
                <a:gd name="T30" fmla="*/ 2147483647 w 2784"/>
                <a:gd name="T31" fmla="*/ 2147483647 h 3150"/>
                <a:gd name="T32" fmla="*/ 2147483647 w 2784"/>
                <a:gd name="T33" fmla="*/ 2147483647 h 3150"/>
                <a:gd name="T34" fmla="*/ 2147483647 w 2784"/>
                <a:gd name="T35" fmla="*/ 2147483647 h 3150"/>
                <a:gd name="T36" fmla="*/ 2147483647 w 2784"/>
                <a:gd name="T37" fmla="*/ 2147483647 h 3150"/>
                <a:gd name="T38" fmla="*/ 2147483647 w 2784"/>
                <a:gd name="T39" fmla="*/ 2147483647 h 3150"/>
                <a:gd name="T40" fmla="*/ 2147483647 w 2784"/>
                <a:gd name="T41" fmla="*/ 2147483647 h 3150"/>
                <a:gd name="T42" fmla="*/ 2147483647 w 2784"/>
                <a:gd name="T43" fmla="*/ 2147483647 h 3150"/>
                <a:gd name="T44" fmla="*/ 2147483647 w 2784"/>
                <a:gd name="T45" fmla="*/ 2147483647 h 3150"/>
                <a:gd name="T46" fmla="*/ 2147483647 w 2784"/>
                <a:gd name="T47" fmla="*/ 2147483647 h 3150"/>
                <a:gd name="T48" fmla="*/ 2147483647 w 2784"/>
                <a:gd name="T49" fmla="*/ 2147483647 h 3150"/>
                <a:gd name="T50" fmla="*/ 2147483647 w 2784"/>
                <a:gd name="T51" fmla="*/ 2147483647 h 3150"/>
                <a:gd name="T52" fmla="*/ 2147483647 w 2784"/>
                <a:gd name="T53" fmla="*/ 2147483647 h 3150"/>
                <a:gd name="T54" fmla="*/ 2147483647 w 2784"/>
                <a:gd name="T55" fmla="*/ 2147483647 h 3150"/>
                <a:gd name="T56" fmla="*/ 2147483647 w 2784"/>
                <a:gd name="T57" fmla="*/ 2147483647 h 3150"/>
                <a:gd name="T58" fmla="*/ 2147483647 w 2784"/>
                <a:gd name="T59" fmla="*/ 2147483647 h 3150"/>
                <a:gd name="T60" fmla="*/ 2147483647 w 2784"/>
                <a:gd name="T61" fmla="*/ 2147483647 h 3150"/>
                <a:gd name="T62" fmla="*/ 2147483647 w 2784"/>
                <a:gd name="T63" fmla="*/ 2147483647 h 3150"/>
                <a:gd name="T64" fmla="*/ 2147483647 w 2784"/>
                <a:gd name="T65" fmla="*/ 2147483647 h 3150"/>
                <a:gd name="T66" fmla="*/ 2147483647 w 2784"/>
                <a:gd name="T67" fmla="*/ 2147483647 h 3150"/>
                <a:gd name="T68" fmla="*/ 2147483647 w 2784"/>
                <a:gd name="T69" fmla="*/ 2147483647 h 3150"/>
                <a:gd name="T70" fmla="*/ 2147483647 w 2784"/>
                <a:gd name="T71" fmla="*/ 2147483647 h 3150"/>
                <a:gd name="T72" fmla="*/ 2147483647 w 2784"/>
                <a:gd name="T73" fmla="*/ 2147483647 h 3150"/>
                <a:gd name="T74" fmla="*/ 2147483647 w 2784"/>
                <a:gd name="T75" fmla="*/ 2147483647 h 3150"/>
                <a:gd name="T76" fmla="*/ 2147483647 w 2784"/>
                <a:gd name="T77" fmla="*/ 2147483647 h 3150"/>
                <a:gd name="T78" fmla="*/ 2147483647 w 2784"/>
                <a:gd name="T79" fmla="*/ 2147483647 h 3150"/>
                <a:gd name="T80" fmla="*/ 2147483647 w 2784"/>
                <a:gd name="T81" fmla="*/ 2147483647 h 3150"/>
                <a:gd name="T82" fmla="*/ 2147483647 w 2784"/>
                <a:gd name="T83" fmla="*/ 2147483647 h 3150"/>
                <a:gd name="T84" fmla="*/ 2147483647 w 2784"/>
                <a:gd name="T85" fmla="*/ 2147483647 h 3150"/>
                <a:gd name="T86" fmla="*/ 2147483647 w 2784"/>
                <a:gd name="T87" fmla="*/ 2147483647 h 3150"/>
                <a:gd name="T88" fmla="*/ 2147483647 w 2784"/>
                <a:gd name="T89" fmla="*/ 2147483647 h 3150"/>
                <a:gd name="T90" fmla="*/ 2147483647 w 2784"/>
                <a:gd name="T91" fmla="*/ 2147483647 h 3150"/>
                <a:gd name="T92" fmla="*/ 2147483647 w 2784"/>
                <a:gd name="T93" fmla="*/ 2147483647 h 3150"/>
                <a:gd name="T94" fmla="*/ 2147483647 w 2784"/>
                <a:gd name="T95" fmla="*/ 2147483647 h 3150"/>
                <a:gd name="T96" fmla="*/ 2147483647 w 2784"/>
                <a:gd name="T97" fmla="*/ 2147483647 h 3150"/>
                <a:gd name="T98" fmla="*/ 2147483647 w 2784"/>
                <a:gd name="T99" fmla="*/ 2147483647 h 3150"/>
                <a:gd name="T100" fmla="*/ 2147483647 w 2784"/>
                <a:gd name="T101" fmla="*/ 2147483647 h 3150"/>
                <a:gd name="T102" fmla="*/ 2147483647 w 2784"/>
                <a:gd name="T103" fmla="*/ 2147483647 h 3150"/>
                <a:gd name="T104" fmla="*/ 2147483647 w 2784"/>
                <a:gd name="T105" fmla="*/ 2147483647 h 3150"/>
                <a:gd name="T106" fmla="*/ 2147483647 w 2784"/>
                <a:gd name="T107" fmla="*/ 2147483647 h 3150"/>
                <a:gd name="T108" fmla="*/ 2147483647 w 2784"/>
                <a:gd name="T109" fmla="*/ 2147483647 h 3150"/>
                <a:gd name="T110" fmla="*/ 2147483647 w 2784"/>
                <a:gd name="T111" fmla="*/ 2147483647 h 3150"/>
                <a:gd name="T112" fmla="*/ 2147483647 w 2784"/>
                <a:gd name="T113" fmla="*/ 2147483647 h 3150"/>
                <a:gd name="T114" fmla="*/ 2147483647 w 2784"/>
                <a:gd name="T115" fmla="*/ 2147483647 h 3150"/>
                <a:gd name="T116" fmla="*/ 2147483647 w 2784"/>
                <a:gd name="T117" fmla="*/ 2147483647 h 3150"/>
                <a:gd name="T118" fmla="*/ 2147483647 w 2784"/>
                <a:gd name="T119" fmla="*/ 2147483647 h 3150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2784"/>
                <a:gd name="T181" fmla="*/ 0 h 3150"/>
                <a:gd name="T182" fmla="*/ 2784 w 2784"/>
                <a:gd name="T183" fmla="*/ 3150 h 3150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2784" h="3150">
                  <a:moveTo>
                    <a:pt x="1716" y="450"/>
                  </a:moveTo>
                  <a:lnTo>
                    <a:pt x="1710" y="450"/>
                  </a:lnTo>
                  <a:lnTo>
                    <a:pt x="1698" y="444"/>
                  </a:lnTo>
                  <a:lnTo>
                    <a:pt x="1680" y="444"/>
                  </a:lnTo>
                  <a:lnTo>
                    <a:pt x="1662" y="438"/>
                  </a:lnTo>
                  <a:lnTo>
                    <a:pt x="1650" y="438"/>
                  </a:lnTo>
                  <a:lnTo>
                    <a:pt x="1644" y="444"/>
                  </a:lnTo>
                  <a:lnTo>
                    <a:pt x="1644" y="450"/>
                  </a:lnTo>
                  <a:lnTo>
                    <a:pt x="1650" y="462"/>
                  </a:lnTo>
                  <a:lnTo>
                    <a:pt x="1650" y="468"/>
                  </a:lnTo>
                  <a:lnTo>
                    <a:pt x="1656" y="480"/>
                  </a:lnTo>
                  <a:lnTo>
                    <a:pt x="1638" y="480"/>
                  </a:lnTo>
                  <a:lnTo>
                    <a:pt x="1638" y="504"/>
                  </a:lnTo>
                  <a:lnTo>
                    <a:pt x="1656" y="516"/>
                  </a:lnTo>
                  <a:lnTo>
                    <a:pt x="1644" y="528"/>
                  </a:lnTo>
                  <a:lnTo>
                    <a:pt x="1644" y="540"/>
                  </a:lnTo>
                  <a:lnTo>
                    <a:pt x="1656" y="564"/>
                  </a:lnTo>
                  <a:lnTo>
                    <a:pt x="1668" y="570"/>
                  </a:lnTo>
                  <a:lnTo>
                    <a:pt x="1674" y="576"/>
                  </a:lnTo>
                  <a:lnTo>
                    <a:pt x="1686" y="576"/>
                  </a:lnTo>
                  <a:lnTo>
                    <a:pt x="1698" y="570"/>
                  </a:lnTo>
                  <a:lnTo>
                    <a:pt x="1710" y="570"/>
                  </a:lnTo>
                  <a:lnTo>
                    <a:pt x="1716" y="564"/>
                  </a:lnTo>
                  <a:lnTo>
                    <a:pt x="1716" y="558"/>
                  </a:lnTo>
                  <a:lnTo>
                    <a:pt x="1728" y="558"/>
                  </a:lnTo>
                  <a:lnTo>
                    <a:pt x="1740" y="552"/>
                  </a:lnTo>
                  <a:lnTo>
                    <a:pt x="1758" y="552"/>
                  </a:lnTo>
                  <a:lnTo>
                    <a:pt x="1770" y="546"/>
                  </a:lnTo>
                  <a:lnTo>
                    <a:pt x="1776" y="534"/>
                  </a:lnTo>
                  <a:lnTo>
                    <a:pt x="1788" y="492"/>
                  </a:lnTo>
                  <a:lnTo>
                    <a:pt x="1794" y="480"/>
                  </a:lnTo>
                  <a:lnTo>
                    <a:pt x="1794" y="474"/>
                  </a:lnTo>
                  <a:lnTo>
                    <a:pt x="1800" y="462"/>
                  </a:lnTo>
                  <a:lnTo>
                    <a:pt x="1800" y="444"/>
                  </a:lnTo>
                  <a:lnTo>
                    <a:pt x="1794" y="438"/>
                  </a:lnTo>
                  <a:lnTo>
                    <a:pt x="1752" y="438"/>
                  </a:lnTo>
                  <a:lnTo>
                    <a:pt x="1740" y="444"/>
                  </a:lnTo>
                  <a:lnTo>
                    <a:pt x="1734" y="444"/>
                  </a:lnTo>
                  <a:lnTo>
                    <a:pt x="1722" y="450"/>
                  </a:lnTo>
                  <a:lnTo>
                    <a:pt x="1716" y="450"/>
                  </a:lnTo>
                  <a:close/>
                  <a:moveTo>
                    <a:pt x="1716" y="438"/>
                  </a:moveTo>
                  <a:lnTo>
                    <a:pt x="1740" y="432"/>
                  </a:lnTo>
                  <a:lnTo>
                    <a:pt x="1722" y="414"/>
                  </a:lnTo>
                  <a:lnTo>
                    <a:pt x="1698" y="438"/>
                  </a:lnTo>
                  <a:lnTo>
                    <a:pt x="1716" y="438"/>
                  </a:lnTo>
                  <a:close/>
                  <a:moveTo>
                    <a:pt x="1686" y="408"/>
                  </a:moveTo>
                  <a:lnTo>
                    <a:pt x="1662" y="408"/>
                  </a:lnTo>
                  <a:lnTo>
                    <a:pt x="1662" y="426"/>
                  </a:lnTo>
                  <a:lnTo>
                    <a:pt x="1698" y="426"/>
                  </a:lnTo>
                  <a:lnTo>
                    <a:pt x="1716" y="402"/>
                  </a:lnTo>
                  <a:lnTo>
                    <a:pt x="1698" y="384"/>
                  </a:lnTo>
                  <a:lnTo>
                    <a:pt x="1686" y="408"/>
                  </a:lnTo>
                  <a:close/>
                  <a:moveTo>
                    <a:pt x="1572" y="492"/>
                  </a:moveTo>
                  <a:lnTo>
                    <a:pt x="1572" y="510"/>
                  </a:lnTo>
                  <a:lnTo>
                    <a:pt x="1554" y="546"/>
                  </a:lnTo>
                  <a:lnTo>
                    <a:pt x="1584" y="528"/>
                  </a:lnTo>
                  <a:lnTo>
                    <a:pt x="1590" y="516"/>
                  </a:lnTo>
                  <a:lnTo>
                    <a:pt x="1596" y="510"/>
                  </a:lnTo>
                  <a:lnTo>
                    <a:pt x="1608" y="486"/>
                  </a:lnTo>
                  <a:lnTo>
                    <a:pt x="1608" y="480"/>
                  </a:lnTo>
                  <a:lnTo>
                    <a:pt x="1602" y="474"/>
                  </a:lnTo>
                  <a:lnTo>
                    <a:pt x="1596" y="474"/>
                  </a:lnTo>
                  <a:lnTo>
                    <a:pt x="1584" y="480"/>
                  </a:lnTo>
                  <a:lnTo>
                    <a:pt x="1572" y="492"/>
                  </a:lnTo>
                  <a:close/>
                  <a:moveTo>
                    <a:pt x="1632" y="426"/>
                  </a:moveTo>
                  <a:lnTo>
                    <a:pt x="1608" y="450"/>
                  </a:lnTo>
                  <a:lnTo>
                    <a:pt x="1626" y="456"/>
                  </a:lnTo>
                  <a:lnTo>
                    <a:pt x="1644" y="432"/>
                  </a:lnTo>
                  <a:lnTo>
                    <a:pt x="1632" y="426"/>
                  </a:lnTo>
                  <a:close/>
                  <a:moveTo>
                    <a:pt x="2778" y="1002"/>
                  </a:moveTo>
                  <a:lnTo>
                    <a:pt x="2778" y="984"/>
                  </a:lnTo>
                  <a:lnTo>
                    <a:pt x="2772" y="972"/>
                  </a:lnTo>
                  <a:lnTo>
                    <a:pt x="2760" y="954"/>
                  </a:lnTo>
                  <a:lnTo>
                    <a:pt x="2754" y="936"/>
                  </a:lnTo>
                  <a:lnTo>
                    <a:pt x="2754" y="870"/>
                  </a:lnTo>
                  <a:lnTo>
                    <a:pt x="2724" y="840"/>
                  </a:lnTo>
                  <a:lnTo>
                    <a:pt x="2694" y="834"/>
                  </a:lnTo>
                  <a:lnTo>
                    <a:pt x="2646" y="840"/>
                  </a:lnTo>
                  <a:lnTo>
                    <a:pt x="2628" y="822"/>
                  </a:lnTo>
                  <a:lnTo>
                    <a:pt x="2610" y="822"/>
                  </a:lnTo>
                  <a:lnTo>
                    <a:pt x="2592" y="798"/>
                  </a:lnTo>
                  <a:lnTo>
                    <a:pt x="2568" y="798"/>
                  </a:lnTo>
                  <a:lnTo>
                    <a:pt x="2538" y="768"/>
                  </a:lnTo>
                  <a:lnTo>
                    <a:pt x="2526" y="750"/>
                  </a:lnTo>
                  <a:lnTo>
                    <a:pt x="2490" y="714"/>
                  </a:lnTo>
                  <a:lnTo>
                    <a:pt x="2418" y="666"/>
                  </a:lnTo>
                  <a:lnTo>
                    <a:pt x="2394" y="660"/>
                  </a:lnTo>
                  <a:lnTo>
                    <a:pt x="2316" y="660"/>
                  </a:lnTo>
                  <a:lnTo>
                    <a:pt x="2316" y="672"/>
                  </a:lnTo>
                  <a:lnTo>
                    <a:pt x="2310" y="672"/>
                  </a:lnTo>
                  <a:lnTo>
                    <a:pt x="2298" y="660"/>
                  </a:lnTo>
                  <a:lnTo>
                    <a:pt x="2286" y="654"/>
                  </a:lnTo>
                  <a:lnTo>
                    <a:pt x="2274" y="654"/>
                  </a:lnTo>
                  <a:lnTo>
                    <a:pt x="2262" y="648"/>
                  </a:lnTo>
                  <a:lnTo>
                    <a:pt x="2232" y="648"/>
                  </a:lnTo>
                  <a:lnTo>
                    <a:pt x="2226" y="642"/>
                  </a:lnTo>
                  <a:lnTo>
                    <a:pt x="2214" y="636"/>
                  </a:lnTo>
                  <a:lnTo>
                    <a:pt x="2196" y="630"/>
                  </a:lnTo>
                  <a:lnTo>
                    <a:pt x="2184" y="624"/>
                  </a:lnTo>
                  <a:lnTo>
                    <a:pt x="2166" y="618"/>
                  </a:lnTo>
                  <a:lnTo>
                    <a:pt x="2154" y="618"/>
                  </a:lnTo>
                  <a:lnTo>
                    <a:pt x="2142" y="624"/>
                  </a:lnTo>
                  <a:lnTo>
                    <a:pt x="2112" y="654"/>
                  </a:lnTo>
                  <a:lnTo>
                    <a:pt x="2106" y="666"/>
                  </a:lnTo>
                  <a:lnTo>
                    <a:pt x="2088" y="642"/>
                  </a:lnTo>
                  <a:lnTo>
                    <a:pt x="2088" y="678"/>
                  </a:lnTo>
                  <a:lnTo>
                    <a:pt x="2058" y="702"/>
                  </a:lnTo>
                  <a:lnTo>
                    <a:pt x="2076" y="636"/>
                  </a:lnTo>
                  <a:lnTo>
                    <a:pt x="2082" y="636"/>
                  </a:lnTo>
                  <a:lnTo>
                    <a:pt x="2094" y="624"/>
                  </a:lnTo>
                  <a:lnTo>
                    <a:pt x="2094" y="606"/>
                  </a:lnTo>
                  <a:lnTo>
                    <a:pt x="2088" y="600"/>
                  </a:lnTo>
                  <a:lnTo>
                    <a:pt x="2082" y="600"/>
                  </a:lnTo>
                  <a:lnTo>
                    <a:pt x="2064" y="618"/>
                  </a:lnTo>
                  <a:lnTo>
                    <a:pt x="2076" y="582"/>
                  </a:lnTo>
                  <a:lnTo>
                    <a:pt x="2070" y="582"/>
                  </a:lnTo>
                  <a:lnTo>
                    <a:pt x="2064" y="576"/>
                  </a:lnTo>
                  <a:lnTo>
                    <a:pt x="2064" y="570"/>
                  </a:lnTo>
                  <a:lnTo>
                    <a:pt x="2040" y="546"/>
                  </a:lnTo>
                  <a:lnTo>
                    <a:pt x="2034" y="546"/>
                  </a:lnTo>
                  <a:lnTo>
                    <a:pt x="2022" y="564"/>
                  </a:lnTo>
                  <a:lnTo>
                    <a:pt x="2016" y="552"/>
                  </a:lnTo>
                  <a:lnTo>
                    <a:pt x="2004" y="546"/>
                  </a:lnTo>
                  <a:lnTo>
                    <a:pt x="1998" y="534"/>
                  </a:lnTo>
                  <a:lnTo>
                    <a:pt x="1986" y="528"/>
                  </a:lnTo>
                  <a:lnTo>
                    <a:pt x="1980" y="522"/>
                  </a:lnTo>
                  <a:lnTo>
                    <a:pt x="1968" y="516"/>
                  </a:lnTo>
                  <a:lnTo>
                    <a:pt x="1944" y="516"/>
                  </a:lnTo>
                  <a:lnTo>
                    <a:pt x="1932" y="510"/>
                  </a:lnTo>
                  <a:lnTo>
                    <a:pt x="1926" y="510"/>
                  </a:lnTo>
                  <a:lnTo>
                    <a:pt x="1914" y="498"/>
                  </a:lnTo>
                  <a:lnTo>
                    <a:pt x="1902" y="492"/>
                  </a:lnTo>
                  <a:lnTo>
                    <a:pt x="1896" y="480"/>
                  </a:lnTo>
                  <a:lnTo>
                    <a:pt x="1884" y="474"/>
                  </a:lnTo>
                  <a:lnTo>
                    <a:pt x="1878" y="486"/>
                  </a:lnTo>
                  <a:lnTo>
                    <a:pt x="1824" y="486"/>
                  </a:lnTo>
                  <a:lnTo>
                    <a:pt x="1812" y="498"/>
                  </a:lnTo>
                  <a:lnTo>
                    <a:pt x="1806" y="510"/>
                  </a:lnTo>
                  <a:lnTo>
                    <a:pt x="1806" y="522"/>
                  </a:lnTo>
                  <a:lnTo>
                    <a:pt x="1800" y="528"/>
                  </a:lnTo>
                  <a:lnTo>
                    <a:pt x="1800" y="534"/>
                  </a:lnTo>
                  <a:lnTo>
                    <a:pt x="1812" y="552"/>
                  </a:lnTo>
                  <a:lnTo>
                    <a:pt x="1776" y="552"/>
                  </a:lnTo>
                  <a:lnTo>
                    <a:pt x="1770" y="564"/>
                  </a:lnTo>
                  <a:lnTo>
                    <a:pt x="1758" y="576"/>
                  </a:lnTo>
                  <a:lnTo>
                    <a:pt x="1752" y="588"/>
                  </a:lnTo>
                  <a:lnTo>
                    <a:pt x="1752" y="594"/>
                  </a:lnTo>
                  <a:lnTo>
                    <a:pt x="1746" y="600"/>
                  </a:lnTo>
                  <a:lnTo>
                    <a:pt x="1746" y="612"/>
                  </a:lnTo>
                  <a:lnTo>
                    <a:pt x="1740" y="624"/>
                  </a:lnTo>
                  <a:lnTo>
                    <a:pt x="1728" y="636"/>
                  </a:lnTo>
                  <a:lnTo>
                    <a:pt x="1722" y="636"/>
                  </a:lnTo>
                  <a:lnTo>
                    <a:pt x="1728" y="630"/>
                  </a:lnTo>
                  <a:lnTo>
                    <a:pt x="1728" y="618"/>
                  </a:lnTo>
                  <a:lnTo>
                    <a:pt x="1734" y="606"/>
                  </a:lnTo>
                  <a:lnTo>
                    <a:pt x="1734" y="600"/>
                  </a:lnTo>
                  <a:lnTo>
                    <a:pt x="1740" y="588"/>
                  </a:lnTo>
                  <a:lnTo>
                    <a:pt x="1740" y="582"/>
                  </a:lnTo>
                  <a:lnTo>
                    <a:pt x="1734" y="576"/>
                  </a:lnTo>
                  <a:lnTo>
                    <a:pt x="1728" y="576"/>
                  </a:lnTo>
                  <a:lnTo>
                    <a:pt x="1722" y="582"/>
                  </a:lnTo>
                  <a:lnTo>
                    <a:pt x="1716" y="582"/>
                  </a:lnTo>
                  <a:lnTo>
                    <a:pt x="1704" y="594"/>
                  </a:lnTo>
                  <a:lnTo>
                    <a:pt x="1692" y="588"/>
                  </a:lnTo>
                  <a:lnTo>
                    <a:pt x="1656" y="588"/>
                  </a:lnTo>
                  <a:lnTo>
                    <a:pt x="1644" y="582"/>
                  </a:lnTo>
                  <a:lnTo>
                    <a:pt x="1632" y="570"/>
                  </a:lnTo>
                  <a:lnTo>
                    <a:pt x="1632" y="522"/>
                  </a:lnTo>
                  <a:lnTo>
                    <a:pt x="1626" y="516"/>
                  </a:lnTo>
                  <a:lnTo>
                    <a:pt x="1626" y="504"/>
                  </a:lnTo>
                  <a:lnTo>
                    <a:pt x="1620" y="504"/>
                  </a:lnTo>
                  <a:lnTo>
                    <a:pt x="1614" y="510"/>
                  </a:lnTo>
                  <a:lnTo>
                    <a:pt x="1602" y="516"/>
                  </a:lnTo>
                  <a:lnTo>
                    <a:pt x="1596" y="522"/>
                  </a:lnTo>
                  <a:lnTo>
                    <a:pt x="1590" y="534"/>
                  </a:lnTo>
                  <a:lnTo>
                    <a:pt x="1584" y="540"/>
                  </a:lnTo>
                  <a:lnTo>
                    <a:pt x="1560" y="552"/>
                  </a:lnTo>
                  <a:lnTo>
                    <a:pt x="1554" y="558"/>
                  </a:lnTo>
                  <a:lnTo>
                    <a:pt x="1512" y="558"/>
                  </a:lnTo>
                  <a:lnTo>
                    <a:pt x="1500" y="552"/>
                  </a:lnTo>
                  <a:lnTo>
                    <a:pt x="1542" y="540"/>
                  </a:lnTo>
                  <a:lnTo>
                    <a:pt x="1548" y="528"/>
                  </a:lnTo>
                  <a:lnTo>
                    <a:pt x="1566" y="510"/>
                  </a:lnTo>
                  <a:lnTo>
                    <a:pt x="1566" y="492"/>
                  </a:lnTo>
                  <a:lnTo>
                    <a:pt x="1572" y="486"/>
                  </a:lnTo>
                  <a:lnTo>
                    <a:pt x="1590" y="450"/>
                  </a:lnTo>
                  <a:lnTo>
                    <a:pt x="1626" y="414"/>
                  </a:lnTo>
                  <a:lnTo>
                    <a:pt x="1638" y="408"/>
                  </a:lnTo>
                  <a:lnTo>
                    <a:pt x="1656" y="390"/>
                  </a:lnTo>
                  <a:lnTo>
                    <a:pt x="1656" y="378"/>
                  </a:lnTo>
                  <a:lnTo>
                    <a:pt x="1662" y="366"/>
                  </a:lnTo>
                  <a:lnTo>
                    <a:pt x="1674" y="354"/>
                  </a:lnTo>
                  <a:lnTo>
                    <a:pt x="1686" y="348"/>
                  </a:lnTo>
                  <a:lnTo>
                    <a:pt x="1692" y="342"/>
                  </a:lnTo>
                  <a:lnTo>
                    <a:pt x="1704" y="336"/>
                  </a:lnTo>
                  <a:lnTo>
                    <a:pt x="1680" y="330"/>
                  </a:lnTo>
                  <a:lnTo>
                    <a:pt x="1698" y="312"/>
                  </a:lnTo>
                  <a:lnTo>
                    <a:pt x="1698" y="294"/>
                  </a:lnTo>
                  <a:lnTo>
                    <a:pt x="1692" y="288"/>
                  </a:lnTo>
                  <a:lnTo>
                    <a:pt x="1680" y="282"/>
                  </a:lnTo>
                  <a:lnTo>
                    <a:pt x="1662" y="282"/>
                  </a:lnTo>
                  <a:lnTo>
                    <a:pt x="1650" y="276"/>
                  </a:lnTo>
                  <a:lnTo>
                    <a:pt x="1644" y="270"/>
                  </a:lnTo>
                  <a:lnTo>
                    <a:pt x="1638" y="252"/>
                  </a:lnTo>
                  <a:lnTo>
                    <a:pt x="1632" y="216"/>
                  </a:lnTo>
                  <a:lnTo>
                    <a:pt x="1626" y="168"/>
                  </a:lnTo>
                  <a:lnTo>
                    <a:pt x="1620" y="138"/>
                  </a:lnTo>
                  <a:lnTo>
                    <a:pt x="1614" y="114"/>
                  </a:lnTo>
                  <a:lnTo>
                    <a:pt x="1608" y="96"/>
                  </a:lnTo>
                  <a:lnTo>
                    <a:pt x="1602" y="84"/>
                  </a:lnTo>
                  <a:lnTo>
                    <a:pt x="1590" y="78"/>
                  </a:lnTo>
                  <a:lnTo>
                    <a:pt x="1584" y="78"/>
                  </a:lnTo>
                  <a:lnTo>
                    <a:pt x="1584" y="90"/>
                  </a:lnTo>
                  <a:lnTo>
                    <a:pt x="1590" y="96"/>
                  </a:lnTo>
                  <a:lnTo>
                    <a:pt x="1590" y="108"/>
                  </a:lnTo>
                  <a:lnTo>
                    <a:pt x="1572" y="108"/>
                  </a:lnTo>
                  <a:lnTo>
                    <a:pt x="1572" y="102"/>
                  </a:lnTo>
                  <a:lnTo>
                    <a:pt x="1566" y="108"/>
                  </a:lnTo>
                  <a:lnTo>
                    <a:pt x="1560" y="120"/>
                  </a:lnTo>
                  <a:lnTo>
                    <a:pt x="1560" y="126"/>
                  </a:lnTo>
                  <a:lnTo>
                    <a:pt x="1554" y="132"/>
                  </a:lnTo>
                  <a:lnTo>
                    <a:pt x="1548" y="144"/>
                  </a:lnTo>
                  <a:lnTo>
                    <a:pt x="1536" y="156"/>
                  </a:lnTo>
                  <a:lnTo>
                    <a:pt x="1518" y="192"/>
                  </a:lnTo>
                  <a:lnTo>
                    <a:pt x="1518" y="210"/>
                  </a:lnTo>
                  <a:lnTo>
                    <a:pt x="1494" y="246"/>
                  </a:lnTo>
                  <a:lnTo>
                    <a:pt x="1488" y="246"/>
                  </a:lnTo>
                  <a:lnTo>
                    <a:pt x="1482" y="252"/>
                  </a:lnTo>
                  <a:lnTo>
                    <a:pt x="1464" y="252"/>
                  </a:lnTo>
                  <a:lnTo>
                    <a:pt x="1452" y="240"/>
                  </a:lnTo>
                  <a:lnTo>
                    <a:pt x="1446" y="246"/>
                  </a:lnTo>
                  <a:lnTo>
                    <a:pt x="1434" y="246"/>
                  </a:lnTo>
                  <a:lnTo>
                    <a:pt x="1428" y="240"/>
                  </a:lnTo>
                  <a:lnTo>
                    <a:pt x="1416" y="240"/>
                  </a:lnTo>
                  <a:lnTo>
                    <a:pt x="1410" y="246"/>
                  </a:lnTo>
                  <a:lnTo>
                    <a:pt x="1410" y="252"/>
                  </a:lnTo>
                  <a:lnTo>
                    <a:pt x="1404" y="258"/>
                  </a:lnTo>
                  <a:lnTo>
                    <a:pt x="1380" y="258"/>
                  </a:lnTo>
                  <a:lnTo>
                    <a:pt x="1368" y="246"/>
                  </a:lnTo>
                  <a:lnTo>
                    <a:pt x="1368" y="240"/>
                  </a:lnTo>
                  <a:lnTo>
                    <a:pt x="1350" y="234"/>
                  </a:lnTo>
                  <a:lnTo>
                    <a:pt x="1344" y="228"/>
                  </a:lnTo>
                  <a:lnTo>
                    <a:pt x="1338" y="216"/>
                  </a:lnTo>
                  <a:lnTo>
                    <a:pt x="1332" y="216"/>
                  </a:lnTo>
                  <a:lnTo>
                    <a:pt x="1320" y="222"/>
                  </a:lnTo>
                  <a:lnTo>
                    <a:pt x="1314" y="228"/>
                  </a:lnTo>
                  <a:lnTo>
                    <a:pt x="1302" y="234"/>
                  </a:lnTo>
                  <a:lnTo>
                    <a:pt x="1278" y="234"/>
                  </a:lnTo>
                  <a:lnTo>
                    <a:pt x="1278" y="222"/>
                  </a:lnTo>
                  <a:lnTo>
                    <a:pt x="1272" y="222"/>
                  </a:lnTo>
                  <a:lnTo>
                    <a:pt x="1260" y="228"/>
                  </a:lnTo>
                  <a:lnTo>
                    <a:pt x="1260" y="252"/>
                  </a:lnTo>
                  <a:lnTo>
                    <a:pt x="1272" y="264"/>
                  </a:lnTo>
                  <a:lnTo>
                    <a:pt x="1272" y="270"/>
                  </a:lnTo>
                  <a:lnTo>
                    <a:pt x="1278" y="276"/>
                  </a:lnTo>
                  <a:lnTo>
                    <a:pt x="1272" y="282"/>
                  </a:lnTo>
                  <a:lnTo>
                    <a:pt x="1254" y="282"/>
                  </a:lnTo>
                  <a:lnTo>
                    <a:pt x="1230" y="270"/>
                  </a:lnTo>
                  <a:lnTo>
                    <a:pt x="1224" y="270"/>
                  </a:lnTo>
                  <a:lnTo>
                    <a:pt x="1212" y="264"/>
                  </a:lnTo>
                  <a:lnTo>
                    <a:pt x="1212" y="270"/>
                  </a:lnTo>
                  <a:lnTo>
                    <a:pt x="1206" y="276"/>
                  </a:lnTo>
                  <a:lnTo>
                    <a:pt x="1200" y="276"/>
                  </a:lnTo>
                  <a:lnTo>
                    <a:pt x="1188" y="264"/>
                  </a:lnTo>
                  <a:lnTo>
                    <a:pt x="1176" y="264"/>
                  </a:lnTo>
                  <a:lnTo>
                    <a:pt x="1158" y="282"/>
                  </a:lnTo>
                  <a:lnTo>
                    <a:pt x="1158" y="288"/>
                  </a:lnTo>
                  <a:lnTo>
                    <a:pt x="1128" y="288"/>
                  </a:lnTo>
                  <a:lnTo>
                    <a:pt x="1122" y="300"/>
                  </a:lnTo>
                  <a:lnTo>
                    <a:pt x="1104" y="300"/>
                  </a:lnTo>
                  <a:lnTo>
                    <a:pt x="1092" y="312"/>
                  </a:lnTo>
                  <a:lnTo>
                    <a:pt x="1092" y="324"/>
                  </a:lnTo>
                  <a:lnTo>
                    <a:pt x="1086" y="330"/>
                  </a:lnTo>
                  <a:lnTo>
                    <a:pt x="1050" y="330"/>
                  </a:lnTo>
                  <a:lnTo>
                    <a:pt x="1044" y="318"/>
                  </a:lnTo>
                  <a:lnTo>
                    <a:pt x="1032" y="318"/>
                  </a:lnTo>
                  <a:lnTo>
                    <a:pt x="1002" y="282"/>
                  </a:lnTo>
                  <a:lnTo>
                    <a:pt x="1002" y="252"/>
                  </a:lnTo>
                  <a:lnTo>
                    <a:pt x="978" y="228"/>
                  </a:lnTo>
                  <a:lnTo>
                    <a:pt x="972" y="216"/>
                  </a:lnTo>
                  <a:lnTo>
                    <a:pt x="972" y="210"/>
                  </a:lnTo>
                  <a:lnTo>
                    <a:pt x="978" y="198"/>
                  </a:lnTo>
                  <a:lnTo>
                    <a:pt x="978" y="192"/>
                  </a:lnTo>
                  <a:lnTo>
                    <a:pt x="984" y="180"/>
                  </a:lnTo>
                  <a:lnTo>
                    <a:pt x="996" y="138"/>
                  </a:lnTo>
                  <a:lnTo>
                    <a:pt x="1008" y="126"/>
                  </a:lnTo>
                  <a:lnTo>
                    <a:pt x="1014" y="114"/>
                  </a:lnTo>
                  <a:lnTo>
                    <a:pt x="1014" y="102"/>
                  </a:lnTo>
                  <a:lnTo>
                    <a:pt x="1008" y="102"/>
                  </a:lnTo>
                  <a:lnTo>
                    <a:pt x="1002" y="96"/>
                  </a:lnTo>
                  <a:lnTo>
                    <a:pt x="1002" y="66"/>
                  </a:lnTo>
                  <a:lnTo>
                    <a:pt x="996" y="66"/>
                  </a:lnTo>
                  <a:lnTo>
                    <a:pt x="984" y="72"/>
                  </a:lnTo>
                  <a:lnTo>
                    <a:pt x="978" y="72"/>
                  </a:lnTo>
                  <a:lnTo>
                    <a:pt x="972" y="66"/>
                  </a:lnTo>
                  <a:lnTo>
                    <a:pt x="972" y="60"/>
                  </a:lnTo>
                  <a:lnTo>
                    <a:pt x="978" y="54"/>
                  </a:lnTo>
                  <a:lnTo>
                    <a:pt x="984" y="42"/>
                  </a:lnTo>
                  <a:lnTo>
                    <a:pt x="984" y="24"/>
                  </a:lnTo>
                  <a:lnTo>
                    <a:pt x="978" y="12"/>
                  </a:lnTo>
                  <a:lnTo>
                    <a:pt x="966" y="0"/>
                  </a:lnTo>
                  <a:lnTo>
                    <a:pt x="960" y="12"/>
                  </a:lnTo>
                  <a:lnTo>
                    <a:pt x="936" y="6"/>
                  </a:lnTo>
                  <a:lnTo>
                    <a:pt x="936" y="42"/>
                  </a:lnTo>
                  <a:lnTo>
                    <a:pt x="930" y="48"/>
                  </a:lnTo>
                  <a:lnTo>
                    <a:pt x="918" y="48"/>
                  </a:lnTo>
                  <a:lnTo>
                    <a:pt x="918" y="60"/>
                  </a:lnTo>
                  <a:lnTo>
                    <a:pt x="894" y="60"/>
                  </a:lnTo>
                  <a:lnTo>
                    <a:pt x="882" y="66"/>
                  </a:lnTo>
                  <a:lnTo>
                    <a:pt x="858" y="90"/>
                  </a:lnTo>
                  <a:lnTo>
                    <a:pt x="846" y="96"/>
                  </a:lnTo>
                  <a:lnTo>
                    <a:pt x="828" y="96"/>
                  </a:lnTo>
                  <a:lnTo>
                    <a:pt x="822" y="90"/>
                  </a:lnTo>
                  <a:lnTo>
                    <a:pt x="804" y="90"/>
                  </a:lnTo>
                  <a:lnTo>
                    <a:pt x="798" y="96"/>
                  </a:lnTo>
                  <a:lnTo>
                    <a:pt x="798" y="108"/>
                  </a:lnTo>
                  <a:lnTo>
                    <a:pt x="792" y="120"/>
                  </a:lnTo>
                  <a:lnTo>
                    <a:pt x="792" y="138"/>
                  </a:lnTo>
                  <a:lnTo>
                    <a:pt x="786" y="144"/>
                  </a:lnTo>
                  <a:lnTo>
                    <a:pt x="774" y="138"/>
                  </a:lnTo>
                  <a:lnTo>
                    <a:pt x="762" y="126"/>
                  </a:lnTo>
                  <a:lnTo>
                    <a:pt x="756" y="114"/>
                  </a:lnTo>
                  <a:lnTo>
                    <a:pt x="750" y="108"/>
                  </a:lnTo>
                  <a:lnTo>
                    <a:pt x="738" y="108"/>
                  </a:lnTo>
                  <a:lnTo>
                    <a:pt x="732" y="114"/>
                  </a:lnTo>
                  <a:lnTo>
                    <a:pt x="720" y="108"/>
                  </a:lnTo>
                  <a:lnTo>
                    <a:pt x="708" y="114"/>
                  </a:lnTo>
                  <a:lnTo>
                    <a:pt x="696" y="114"/>
                  </a:lnTo>
                  <a:lnTo>
                    <a:pt x="696" y="96"/>
                  </a:lnTo>
                  <a:lnTo>
                    <a:pt x="690" y="90"/>
                  </a:lnTo>
                  <a:lnTo>
                    <a:pt x="648" y="90"/>
                  </a:lnTo>
                  <a:lnTo>
                    <a:pt x="648" y="84"/>
                  </a:lnTo>
                  <a:lnTo>
                    <a:pt x="642" y="78"/>
                  </a:lnTo>
                  <a:lnTo>
                    <a:pt x="642" y="108"/>
                  </a:lnTo>
                  <a:lnTo>
                    <a:pt x="660" y="126"/>
                  </a:lnTo>
                  <a:lnTo>
                    <a:pt x="672" y="132"/>
                  </a:lnTo>
                  <a:lnTo>
                    <a:pt x="678" y="138"/>
                  </a:lnTo>
                  <a:lnTo>
                    <a:pt x="678" y="168"/>
                  </a:lnTo>
                  <a:lnTo>
                    <a:pt x="672" y="174"/>
                  </a:lnTo>
                  <a:lnTo>
                    <a:pt x="684" y="186"/>
                  </a:lnTo>
                  <a:lnTo>
                    <a:pt x="690" y="198"/>
                  </a:lnTo>
                  <a:lnTo>
                    <a:pt x="690" y="228"/>
                  </a:lnTo>
                  <a:lnTo>
                    <a:pt x="738" y="234"/>
                  </a:lnTo>
                  <a:lnTo>
                    <a:pt x="744" y="240"/>
                  </a:lnTo>
                  <a:lnTo>
                    <a:pt x="744" y="246"/>
                  </a:lnTo>
                  <a:lnTo>
                    <a:pt x="738" y="258"/>
                  </a:lnTo>
                  <a:lnTo>
                    <a:pt x="732" y="264"/>
                  </a:lnTo>
                  <a:lnTo>
                    <a:pt x="690" y="264"/>
                  </a:lnTo>
                  <a:lnTo>
                    <a:pt x="690" y="294"/>
                  </a:lnTo>
                  <a:lnTo>
                    <a:pt x="684" y="306"/>
                  </a:lnTo>
                  <a:lnTo>
                    <a:pt x="648" y="324"/>
                  </a:lnTo>
                  <a:lnTo>
                    <a:pt x="642" y="330"/>
                  </a:lnTo>
                  <a:lnTo>
                    <a:pt x="624" y="330"/>
                  </a:lnTo>
                  <a:lnTo>
                    <a:pt x="612" y="342"/>
                  </a:lnTo>
                  <a:lnTo>
                    <a:pt x="600" y="366"/>
                  </a:lnTo>
                  <a:lnTo>
                    <a:pt x="588" y="378"/>
                  </a:lnTo>
                  <a:lnTo>
                    <a:pt x="582" y="378"/>
                  </a:lnTo>
                  <a:lnTo>
                    <a:pt x="582" y="354"/>
                  </a:lnTo>
                  <a:lnTo>
                    <a:pt x="576" y="348"/>
                  </a:lnTo>
                  <a:lnTo>
                    <a:pt x="570" y="354"/>
                  </a:lnTo>
                  <a:lnTo>
                    <a:pt x="558" y="360"/>
                  </a:lnTo>
                  <a:lnTo>
                    <a:pt x="552" y="366"/>
                  </a:lnTo>
                  <a:lnTo>
                    <a:pt x="540" y="372"/>
                  </a:lnTo>
                  <a:lnTo>
                    <a:pt x="534" y="372"/>
                  </a:lnTo>
                  <a:lnTo>
                    <a:pt x="522" y="366"/>
                  </a:lnTo>
                  <a:lnTo>
                    <a:pt x="516" y="366"/>
                  </a:lnTo>
                  <a:lnTo>
                    <a:pt x="504" y="354"/>
                  </a:lnTo>
                  <a:lnTo>
                    <a:pt x="504" y="348"/>
                  </a:lnTo>
                  <a:lnTo>
                    <a:pt x="498" y="336"/>
                  </a:lnTo>
                  <a:lnTo>
                    <a:pt x="492" y="330"/>
                  </a:lnTo>
                  <a:lnTo>
                    <a:pt x="468" y="330"/>
                  </a:lnTo>
                  <a:lnTo>
                    <a:pt x="468" y="300"/>
                  </a:lnTo>
                  <a:lnTo>
                    <a:pt x="462" y="288"/>
                  </a:lnTo>
                  <a:lnTo>
                    <a:pt x="462" y="276"/>
                  </a:lnTo>
                  <a:lnTo>
                    <a:pt x="456" y="270"/>
                  </a:lnTo>
                  <a:lnTo>
                    <a:pt x="456" y="258"/>
                  </a:lnTo>
                  <a:lnTo>
                    <a:pt x="450" y="258"/>
                  </a:lnTo>
                  <a:lnTo>
                    <a:pt x="420" y="288"/>
                  </a:lnTo>
                  <a:lnTo>
                    <a:pt x="396" y="264"/>
                  </a:lnTo>
                  <a:lnTo>
                    <a:pt x="390" y="264"/>
                  </a:lnTo>
                  <a:lnTo>
                    <a:pt x="384" y="270"/>
                  </a:lnTo>
                  <a:lnTo>
                    <a:pt x="384" y="288"/>
                  </a:lnTo>
                  <a:lnTo>
                    <a:pt x="318" y="294"/>
                  </a:lnTo>
                  <a:lnTo>
                    <a:pt x="306" y="282"/>
                  </a:lnTo>
                  <a:lnTo>
                    <a:pt x="288" y="282"/>
                  </a:lnTo>
                  <a:lnTo>
                    <a:pt x="282" y="288"/>
                  </a:lnTo>
                  <a:lnTo>
                    <a:pt x="276" y="300"/>
                  </a:lnTo>
                  <a:lnTo>
                    <a:pt x="276" y="312"/>
                  </a:lnTo>
                  <a:lnTo>
                    <a:pt x="282" y="324"/>
                  </a:lnTo>
                  <a:lnTo>
                    <a:pt x="282" y="336"/>
                  </a:lnTo>
                  <a:lnTo>
                    <a:pt x="306" y="348"/>
                  </a:lnTo>
                  <a:lnTo>
                    <a:pt x="318" y="342"/>
                  </a:lnTo>
                  <a:lnTo>
                    <a:pt x="330" y="354"/>
                  </a:lnTo>
                  <a:lnTo>
                    <a:pt x="330" y="360"/>
                  </a:lnTo>
                  <a:lnTo>
                    <a:pt x="336" y="366"/>
                  </a:lnTo>
                  <a:lnTo>
                    <a:pt x="336" y="372"/>
                  </a:lnTo>
                  <a:lnTo>
                    <a:pt x="330" y="378"/>
                  </a:lnTo>
                  <a:lnTo>
                    <a:pt x="300" y="378"/>
                  </a:lnTo>
                  <a:lnTo>
                    <a:pt x="294" y="372"/>
                  </a:lnTo>
                  <a:lnTo>
                    <a:pt x="264" y="378"/>
                  </a:lnTo>
                  <a:lnTo>
                    <a:pt x="258" y="444"/>
                  </a:lnTo>
                  <a:lnTo>
                    <a:pt x="264" y="444"/>
                  </a:lnTo>
                  <a:lnTo>
                    <a:pt x="276" y="456"/>
                  </a:lnTo>
                  <a:lnTo>
                    <a:pt x="288" y="462"/>
                  </a:lnTo>
                  <a:lnTo>
                    <a:pt x="294" y="468"/>
                  </a:lnTo>
                  <a:lnTo>
                    <a:pt x="294" y="492"/>
                  </a:lnTo>
                  <a:lnTo>
                    <a:pt x="300" y="498"/>
                  </a:lnTo>
                  <a:lnTo>
                    <a:pt x="300" y="504"/>
                  </a:lnTo>
                  <a:lnTo>
                    <a:pt x="312" y="516"/>
                  </a:lnTo>
                  <a:lnTo>
                    <a:pt x="318" y="528"/>
                  </a:lnTo>
                  <a:lnTo>
                    <a:pt x="318" y="540"/>
                  </a:lnTo>
                  <a:lnTo>
                    <a:pt x="312" y="552"/>
                  </a:lnTo>
                  <a:lnTo>
                    <a:pt x="300" y="564"/>
                  </a:lnTo>
                  <a:lnTo>
                    <a:pt x="306" y="612"/>
                  </a:lnTo>
                  <a:lnTo>
                    <a:pt x="288" y="660"/>
                  </a:lnTo>
                  <a:lnTo>
                    <a:pt x="282" y="732"/>
                  </a:lnTo>
                  <a:lnTo>
                    <a:pt x="282" y="762"/>
                  </a:lnTo>
                  <a:lnTo>
                    <a:pt x="276" y="774"/>
                  </a:lnTo>
                  <a:lnTo>
                    <a:pt x="270" y="780"/>
                  </a:lnTo>
                  <a:lnTo>
                    <a:pt x="252" y="780"/>
                  </a:lnTo>
                  <a:lnTo>
                    <a:pt x="252" y="774"/>
                  </a:lnTo>
                  <a:lnTo>
                    <a:pt x="240" y="762"/>
                  </a:lnTo>
                  <a:lnTo>
                    <a:pt x="222" y="762"/>
                  </a:lnTo>
                  <a:lnTo>
                    <a:pt x="216" y="768"/>
                  </a:lnTo>
                  <a:lnTo>
                    <a:pt x="210" y="780"/>
                  </a:lnTo>
                  <a:lnTo>
                    <a:pt x="204" y="786"/>
                  </a:lnTo>
                  <a:lnTo>
                    <a:pt x="174" y="780"/>
                  </a:lnTo>
                  <a:lnTo>
                    <a:pt x="168" y="792"/>
                  </a:lnTo>
                  <a:lnTo>
                    <a:pt x="138" y="792"/>
                  </a:lnTo>
                  <a:lnTo>
                    <a:pt x="126" y="798"/>
                  </a:lnTo>
                  <a:lnTo>
                    <a:pt x="120" y="804"/>
                  </a:lnTo>
                  <a:lnTo>
                    <a:pt x="108" y="810"/>
                  </a:lnTo>
                  <a:lnTo>
                    <a:pt x="96" y="822"/>
                  </a:lnTo>
                  <a:lnTo>
                    <a:pt x="96" y="828"/>
                  </a:lnTo>
                  <a:lnTo>
                    <a:pt x="90" y="834"/>
                  </a:lnTo>
                  <a:lnTo>
                    <a:pt x="90" y="840"/>
                  </a:lnTo>
                  <a:lnTo>
                    <a:pt x="66" y="840"/>
                  </a:lnTo>
                  <a:lnTo>
                    <a:pt x="66" y="894"/>
                  </a:lnTo>
                  <a:lnTo>
                    <a:pt x="48" y="912"/>
                  </a:lnTo>
                  <a:lnTo>
                    <a:pt x="48" y="924"/>
                  </a:lnTo>
                  <a:lnTo>
                    <a:pt x="54" y="930"/>
                  </a:lnTo>
                  <a:lnTo>
                    <a:pt x="54" y="948"/>
                  </a:lnTo>
                  <a:lnTo>
                    <a:pt x="60" y="954"/>
                  </a:lnTo>
                  <a:lnTo>
                    <a:pt x="54" y="954"/>
                  </a:lnTo>
                  <a:lnTo>
                    <a:pt x="48" y="948"/>
                  </a:lnTo>
                  <a:lnTo>
                    <a:pt x="18" y="978"/>
                  </a:lnTo>
                  <a:lnTo>
                    <a:pt x="12" y="990"/>
                  </a:lnTo>
                  <a:lnTo>
                    <a:pt x="12" y="1014"/>
                  </a:lnTo>
                  <a:lnTo>
                    <a:pt x="18" y="1020"/>
                  </a:lnTo>
                  <a:lnTo>
                    <a:pt x="6" y="1026"/>
                  </a:lnTo>
                  <a:lnTo>
                    <a:pt x="0" y="1032"/>
                  </a:lnTo>
                  <a:lnTo>
                    <a:pt x="0" y="1044"/>
                  </a:lnTo>
                  <a:lnTo>
                    <a:pt x="6" y="1050"/>
                  </a:lnTo>
                  <a:lnTo>
                    <a:pt x="18" y="1056"/>
                  </a:lnTo>
                  <a:lnTo>
                    <a:pt x="24" y="1080"/>
                  </a:lnTo>
                  <a:lnTo>
                    <a:pt x="24" y="1086"/>
                  </a:lnTo>
                  <a:lnTo>
                    <a:pt x="30" y="1092"/>
                  </a:lnTo>
                  <a:lnTo>
                    <a:pt x="42" y="1116"/>
                  </a:lnTo>
                  <a:lnTo>
                    <a:pt x="54" y="1128"/>
                  </a:lnTo>
                  <a:lnTo>
                    <a:pt x="66" y="1134"/>
                  </a:lnTo>
                  <a:lnTo>
                    <a:pt x="90" y="1158"/>
                  </a:lnTo>
                  <a:lnTo>
                    <a:pt x="84" y="1164"/>
                  </a:lnTo>
                  <a:lnTo>
                    <a:pt x="78" y="1176"/>
                  </a:lnTo>
                  <a:lnTo>
                    <a:pt x="66" y="1182"/>
                  </a:lnTo>
                  <a:lnTo>
                    <a:pt x="60" y="1188"/>
                  </a:lnTo>
                  <a:lnTo>
                    <a:pt x="102" y="1188"/>
                  </a:lnTo>
                  <a:lnTo>
                    <a:pt x="114" y="1194"/>
                  </a:lnTo>
                  <a:lnTo>
                    <a:pt x="120" y="1194"/>
                  </a:lnTo>
                  <a:lnTo>
                    <a:pt x="126" y="1200"/>
                  </a:lnTo>
                  <a:lnTo>
                    <a:pt x="126" y="1212"/>
                  </a:lnTo>
                  <a:lnTo>
                    <a:pt x="132" y="1224"/>
                  </a:lnTo>
                  <a:lnTo>
                    <a:pt x="138" y="1230"/>
                  </a:lnTo>
                  <a:lnTo>
                    <a:pt x="138" y="1236"/>
                  </a:lnTo>
                  <a:lnTo>
                    <a:pt x="198" y="1230"/>
                  </a:lnTo>
                  <a:lnTo>
                    <a:pt x="252" y="1182"/>
                  </a:lnTo>
                  <a:lnTo>
                    <a:pt x="252" y="1194"/>
                  </a:lnTo>
                  <a:lnTo>
                    <a:pt x="258" y="1206"/>
                  </a:lnTo>
                  <a:lnTo>
                    <a:pt x="258" y="1224"/>
                  </a:lnTo>
                  <a:lnTo>
                    <a:pt x="252" y="1230"/>
                  </a:lnTo>
                  <a:lnTo>
                    <a:pt x="252" y="1242"/>
                  </a:lnTo>
                  <a:lnTo>
                    <a:pt x="246" y="1254"/>
                  </a:lnTo>
                  <a:lnTo>
                    <a:pt x="246" y="1266"/>
                  </a:lnTo>
                  <a:lnTo>
                    <a:pt x="252" y="1284"/>
                  </a:lnTo>
                  <a:lnTo>
                    <a:pt x="252" y="1314"/>
                  </a:lnTo>
                  <a:lnTo>
                    <a:pt x="264" y="1308"/>
                  </a:lnTo>
                  <a:lnTo>
                    <a:pt x="264" y="1314"/>
                  </a:lnTo>
                  <a:lnTo>
                    <a:pt x="270" y="1320"/>
                  </a:lnTo>
                  <a:lnTo>
                    <a:pt x="282" y="1320"/>
                  </a:lnTo>
                  <a:lnTo>
                    <a:pt x="282" y="1314"/>
                  </a:lnTo>
                  <a:lnTo>
                    <a:pt x="288" y="1314"/>
                  </a:lnTo>
                  <a:lnTo>
                    <a:pt x="294" y="1308"/>
                  </a:lnTo>
                  <a:lnTo>
                    <a:pt x="324" y="1308"/>
                  </a:lnTo>
                  <a:lnTo>
                    <a:pt x="336" y="1314"/>
                  </a:lnTo>
                  <a:lnTo>
                    <a:pt x="366" y="1314"/>
                  </a:lnTo>
                  <a:lnTo>
                    <a:pt x="372" y="1320"/>
                  </a:lnTo>
                  <a:lnTo>
                    <a:pt x="372" y="1326"/>
                  </a:lnTo>
                  <a:lnTo>
                    <a:pt x="390" y="1326"/>
                  </a:lnTo>
                  <a:lnTo>
                    <a:pt x="414" y="1314"/>
                  </a:lnTo>
                  <a:lnTo>
                    <a:pt x="420" y="1308"/>
                  </a:lnTo>
                  <a:lnTo>
                    <a:pt x="432" y="1290"/>
                  </a:lnTo>
                  <a:lnTo>
                    <a:pt x="468" y="1290"/>
                  </a:lnTo>
                  <a:lnTo>
                    <a:pt x="474" y="1260"/>
                  </a:lnTo>
                  <a:lnTo>
                    <a:pt x="510" y="1260"/>
                  </a:lnTo>
                  <a:lnTo>
                    <a:pt x="510" y="1254"/>
                  </a:lnTo>
                  <a:lnTo>
                    <a:pt x="516" y="1248"/>
                  </a:lnTo>
                  <a:lnTo>
                    <a:pt x="522" y="1236"/>
                  </a:lnTo>
                  <a:lnTo>
                    <a:pt x="528" y="1230"/>
                  </a:lnTo>
                  <a:lnTo>
                    <a:pt x="540" y="1224"/>
                  </a:lnTo>
                  <a:lnTo>
                    <a:pt x="576" y="1224"/>
                  </a:lnTo>
                  <a:lnTo>
                    <a:pt x="588" y="1212"/>
                  </a:lnTo>
                  <a:lnTo>
                    <a:pt x="600" y="1224"/>
                  </a:lnTo>
                  <a:lnTo>
                    <a:pt x="606" y="1224"/>
                  </a:lnTo>
                  <a:lnTo>
                    <a:pt x="606" y="1218"/>
                  </a:lnTo>
                  <a:lnTo>
                    <a:pt x="618" y="1212"/>
                  </a:lnTo>
                  <a:lnTo>
                    <a:pt x="630" y="1212"/>
                  </a:lnTo>
                  <a:lnTo>
                    <a:pt x="630" y="1242"/>
                  </a:lnTo>
                  <a:lnTo>
                    <a:pt x="624" y="1248"/>
                  </a:lnTo>
                  <a:lnTo>
                    <a:pt x="624" y="1254"/>
                  </a:lnTo>
                  <a:lnTo>
                    <a:pt x="618" y="1260"/>
                  </a:lnTo>
                  <a:lnTo>
                    <a:pt x="618" y="1290"/>
                  </a:lnTo>
                  <a:lnTo>
                    <a:pt x="624" y="1296"/>
                  </a:lnTo>
                  <a:lnTo>
                    <a:pt x="630" y="1308"/>
                  </a:lnTo>
                  <a:lnTo>
                    <a:pt x="630" y="1326"/>
                  </a:lnTo>
                  <a:lnTo>
                    <a:pt x="624" y="1332"/>
                  </a:lnTo>
                  <a:lnTo>
                    <a:pt x="624" y="1344"/>
                  </a:lnTo>
                  <a:lnTo>
                    <a:pt x="636" y="1356"/>
                  </a:lnTo>
                  <a:lnTo>
                    <a:pt x="648" y="1362"/>
                  </a:lnTo>
                  <a:lnTo>
                    <a:pt x="654" y="1368"/>
                  </a:lnTo>
                  <a:lnTo>
                    <a:pt x="660" y="1398"/>
                  </a:lnTo>
                  <a:lnTo>
                    <a:pt x="684" y="1398"/>
                  </a:lnTo>
                  <a:lnTo>
                    <a:pt x="690" y="1404"/>
                  </a:lnTo>
                  <a:lnTo>
                    <a:pt x="690" y="1410"/>
                  </a:lnTo>
                  <a:lnTo>
                    <a:pt x="696" y="1422"/>
                  </a:lnTo>
                  <a:lnTo>
                    <a:pt x="696" y="1428"/>
                  </a:lnTo>
                  <a:lnTo>
                    <a:pt x="702" y="1434"/>
                  </a:lnTo>
                  <a:lnTo>
                    <a:pt x="714" y="1440"/>
                  </a:lnTo>
                  <a:lnTo>
                    <a:pt x="744" y="1440"/>
                  </a:lnTo>
                  <a:lnTo>
                    <a:pt x="750" y="1434"/>
                  </a:lnTo>
                  <a:lnTo>
                    <a:pt x="756" y="1446"/>
                  </a:lnTo>
                  <a:lnTo>
                    <a:pt x="768" y="1452"/>
                  </a:lnTo>
                  <a:lnTo>
                    <a:pt x="780" y="1452"/>
                  </a:lnTo>
                  <a:lnTo>
                    <a:pt x="786" y="1446"/>
                  </a:lnTo>
                  <a:lnTo>
                    <a:pt x="798" y="1446"/>
                  </a:lnTo>
                  <a:lnTo>
                    <a:pt x="798" y="1452"/>
                  </a:lnTo>
                  <a:lnTo>
                    <a:pt x="804" y="1464"/>
                  </a:lnTo>
                  <a:lnTo>
                    <a:pt x="816" y="1470"/>
                  </a:lnTo>
                  <a:lnTo>
                    <a:pt x="828" y="1482"/>
                  </a:lnTo>
                  <a:lnTo>
                    <a:pt x="840" y="1488"/>
                  </a:lnTo>
                  <a:lnTo>
                    <a:pt x="864" y="1488"/>
                  </a:lnTo>
                  <a:lnTo>
                    <a:pt x="864" y="1494"/>
                  </a:lnTo>
                  <a:lnTo>
                    <a:pt x="876" y="1506"/>
                  </a:lnTo>
                  <a:lnTo>
                    <a:pt x="888" y="1512"/>
                  </a:lnTo>
                  <a:lnTo>
                    <a:pt x="894" y="1518"/>
                  </a:lnTo>
                  <a:lnTo>
                    <a:pt x="954" y="1518"/>
                  </a:lnTo>
                  <a:lnTo>
                    <a:pt x="978" y="1530"/>
                  </a:lnTo>
                  <a:lnTo>
                    <a:pt x="984" y="1542"/>
                  </a:lnTo>
                  <a:lnTo>
                    <a:pt x="990" y="1548"/>
                  </a:lnTo>
                  <a:lnTo>
                    <a:pt x="990" y="1578"/>
                  </a:lnTo>
                  <a:lnTo>
                    <a:pt x="996" y="1590"/>
                  </a:lnTo>
                  <a:lnTo>
                    <a:pt x="1002" y="1596"/>
                  </a:lnTo>
                  <a:lnTo>
                    <a:pt x="1008" y="1608"/>
                  </a:lnTo>
                  <a:lnTo>
                    <a:pt x="1008" y="1638"/>
                  </a:lnTo>
                  <a:lnTo>
                    <a:pt x="990" y="1638"/>
                  </a:lnTo>
                  <a:lnTo>
                    <a:pt x="990" y="1644"/>
                  </a:lnTo>
                  <a:lnTo>
                    <a:pt x="996" y="1650"/>
                  </a:lnTo>
                  <a:lnTo>
                    <a:pt x="1002" y="1662"/>
                  </a:lnTo>
                  <a:lnTo>
                    <a:pt x="1014" y="1668"/>
                  </a:lnTo>
                  <a:lnTo>
                    <a:pt x="1020" y="1674"/>
                  </a:lnTo>
                  <a:lnTo>
                    <a:pt x="1014" y="1686"/>
                  </a:lnTo>
                  <a:lnTo>
                    <a:pt x="1014" y="1728"/>
                  </a:lnTo>
                  <a:lnTo>
                    <a:pt x="1020" y="1734"/>
                  </a:lnTo>
                  <a:lnTo>
                    <a:pt x="1050" y="1740"/>
                  </a:lnTo>
                  <a:lnTo>
                    <a:pt x="1098" y="1746"/>
                  </a:lnTo>
                  <a:lnTo>
                    <a:pt x="1158" y="1746"/>
                  </a:lnTo>
                  <a:lnTo>
                    <a:pt x="1158" y="1752"/>
                  </a:lnTo>
                  <a:lnTo>
                    <a:pt x="1152" y="1758"/>
                  </a:lnTo>
                  <a:lnTo>
                    <a:pt x="1152" y="1770"/>
                  </a:lnTo>
                  <a:lnTo>
                    <a:pt x="1146" y="1788"/>
                  </a:lnTo>
                  <a:lnTo>
                    <a:pt x="1146" y="1800"/>
                  </a:lnTo>
                  <a:lnTo>
                    <a:pt x="1152" y="1812"/>
                  </a:lnTo>
                  <a:lnTo>
                    <a:pt x="1164" y="1818"/>
                  </a:lnTo>
                  <a:lnTo>
                    <a:pt x="1170" y="1824"/>
                  </a:lnTo>
                  <a:lnTo>
                    <a:pt x="1194" y="1836"/>
                  </a:lnTo>
                  <a:lnTo>
                    <a:pt x="1206" y="1848"/>
                  </a:lnTo>
                  <a:lnTo>
                    <a:pt x="1212" y="1860"/>
                  </a:lnTo>
                  <a:lnTo>
                    <a:pt x="1224" y="1896"/>
                  </a:lnTo>
                  <a:lnTo>
                    <a:pt x="1224" y="1908"/>
                  </a:lnTo>
                  <a:lnTo>
                    <a:pt x="1218" y="1920"/>
                  </a:lnTo>
                  <a:lnTo>
                    <a:pt x="1218" y="1944"/>
                  </a:lnTo>
                  <a:lnTo>
                    <a:pt x="1212" y="1950"/>
                  </a:lnTo>
                  <a:lnTo>
                    <a:pt x="1212" y="1956"/>
                  </a:lnTo>
                  <a:lnTo>
                    <a:pt x="1218" y="1968"/>
                  </a:lnTo>
                  <a:lnTo>
                    <a:pt x="1212" y="1980"/>
                  </a:lnTo>
                  <a:lnTo>
                    <a:pt x="1206" y="1986"/>
                  </a:lnTo>
                  <a:lnTo>
                    <a:pt x="1200" y="1998"/>
                  </a:lnTo>
                  <a:lnTo>
                    <a:pt x="1200" y="2022"/>
                  </a:lnTo>
                  <a:lnTo>
                    <a:pt x="1206" y="2028"/>
                  </a:lnTo>
                  <a:lnTo>
                    <a:pt x="1218" y="2034"/>
                  </a:lnTo>
                  <a:lnTo>
                    <a:pt x="1212" y="2040"/>
                  </a:lnTo>
                  <a:lnTo>
                    <a:pt x="1200" y="2046"/>
                  </a:lnTo>
                  <a:lnTo>
                    <a:pt x="1194" y="2052"/>
                  </a:lnTo>
                  <a:lnTo>
                    <a:pt x="1194" y="2064"/>
                  </a:lnTo>
                  <a:lnTo>
                    <a:pt x="1200" y="2070"/>
                  </a:lnTo>
                  <a:lnTo>
                    <a:pt x="1212" y="2076"/>
                  </a:lnTo>
                  <a:lnTo>
                    <a:pt x="1212" y="2112"/>
                  </a:lnTo>
                  <a:lnTo>
                    <a:pt x="1224" y="2112"/>
                  </a:lnTo>
                  <a:lnTo>
                    <a:pt x="1224" y="2130"/>
                  </a:lnTo>
                  <a:lnTo>
                    <a:pt x="1218" y="2142"/>
                  </a:lnTo>
                  <a:lnTo>
                    <a:pt x="1218" y="2184"/>
                  </a:lnTo>
                  <a:lnTo>
                    <a:pt x="1224" y="2196"/>
                  </a:lnTo>
                  <a:lnTo>
                    <a:pt x="1230" y="2202"/>
                  </a:lnTo>
                  <a:lnTo>
                    <a:pt x="1266" y="2214"/>
                  </a:lnTo>
                  <a:lnTo>
                    <a:pt x="1308" y="2220"/>
                  </a:lnTo>
                  <a:lnTo>
                    <a:pt x="1380" y="2220"/>
                  </a:lnTo>
                  <a:lnTo>
                    <a:pt x="1392" y="2226"/>
                  </a:lnTo>
                  <a:lnTo>
                    <a:pt x="1398" y="2232"/>
                  </a:lnTo>
                  <a:lnTo>
                    <a:pt x="1398" y="2256"/>
                  </a:lnTo>
                  <a:lnTo>
                    <a:pt x="1404" y="2274"/>
                  </a:lnTo>
                  <a:lnTo>
                    <a:pt x="1404" y="2298"/>
                  </a:lnTo>
                  <a:lnTo>
                    <a:pt x="1410" y="2316"/>
                  </a:lnTo>
                  <a:lnTo>
                    <a:pt x="1410" y="2334"/>
                  </a:lnTo>
                  <a:lnTo>
                    <a:pt x="1422" y="2358"/>
                  </a:lnTo>
                  <a:lnTo>
                    <a:pt x="1434" y="2364"/>
                  </a:lnTo>
                  <a:lnTo>
                    <a:pt x="1446" y="2364"/>
                  </a:lnTo>
                  <a:lnTo>
                    <a:pt x="1464" y="2346"/>
                  </a:lnTo>
                  <a:lnTo>
                    <a:pt x="1476" y="2346"/>
                  </a:lnTo>
                  <a:lnTo>
                    <a:pt x="1488" y="2352"/>
                  </a:lnTo>
                  <a:lnTo>
                    <a:pt x="1500" y="2364"/>
                  </a:lnTo>
                  <a:lnTo>
                    <a:pt x="1506" y="2376"/>
                  </a:lnTo>
                  <a:lnTo>
                    <a:pt x="1506" y="2394"/>
                  </a:lnTo>
                  <a:lnTo>
                    <a:pt x="1500" y="2412"/>
                  </a:lnTo>
                  <a:lnTo>
                    <a:pt x="1500" y="2442"/>
                  </a:lnTo>
                  <a:lnTo>
                    <a:pt x="1494" y="2448"/>
                  </a:lnTo>
                  <a:lnTo>
                    <a:pt x="1494" y="2454"/>
                  </a:lnTo>
                  <a:lnTo>
                    <a:pt x="1488" y="2466"/>
                  </a:lnTo>
                  <a:lnTo>
                    <a:pt x="1488" y="2478"/>
                  </a:lnTo>
                  <a:lnTo>
                    <a:pt x="1494" y="2496"/>
                  </a:lnTo>
                  <a:lnTo>
                    <a:pt x="1506" y="2490"/>
                  </a:lnTo>
                  <a:lnTo>
                    <a:pt x="1512" y="2484"/>
                  </a:lnTo>
                  <a:lnTo>
                    <a:pt x="1530" y="2484"/>
                  </a:lnTo>
                  <a:lnTo>
                    <a:pt x="1536" y="2490"/>
                  </a:lnTo>
                  <a:lnTo>
                    <a:pt x="1548" y="2514"/>
                  </a:lnTo>
                  <a:lnTo>
                    <a:pt x="1548" y="2526"/>
                  </a:lnTo>
                  <a:lnTo>
                    <a:pt x="1554" y="2526"/>
                  </a:lnTo>
                  <a:lnTo>
                    <a:pt x="1560" y="2532"/>
                  </a:lnTo>
                  <a:lnTo>
                    <a:pt x="1560" y="2562"/>
                  </a:lnTo>
                  <a:lnTo>
                    <a:pt x="1566" y="2580"/>
                  </a:lnTo>
                  <a:lnTo>
                    <a:pt x="1566" y="2616"/>
                  </a:lnTo>
                  <a:lnTo>
                    <a:pt x="1512" y="2634"/>
                  </a:lnTo>
                  <a:lnTo>
                    <a:pt x="1506" y="2640"/>
                  </a:lnTo>
                  <a:lnTo>
                    <a:pt x="1500" y="2652"/>
                  </a:lnTo>
                  <a:lnTo>
                    <a:pt x="1500" y="2670"/>
                  </a:lnTo>
                  <a:lnTo>
                    <a:pt x="1464" y="2670"/>
                  </a:lnTo>
                  <a:lnTo>
                    <a:pt x="1464" y="2688"/>
                  </a:lnTo>
                  <a:lnTo>
                    <a:pt x="1458" y="2694"/>
                  </a:lnTo>
                  <a:lnTo>
                    <a:pt x="1452" y="2718"/>
                  </a:lnTo>
                  <a:lnTo>
                    <a:pt x="1428" y="2724"/>
                  </a:lnTo>
                  <a:lnTo>
                    <a:pt x="1428" y="2736"/>
                  </a:lnTo>
                  <a:lnTo>
                    <a:pt x="1422" y="2748"/>
                  </a:lnTo>
                  <a:lnTo>
                    <a:pt x="1422" y="2760"/>
                  </a:lnTo>
                  <a:lnTo>
                    <a:pt x="1404" y="2778"/>
                  </a:lnTo>
                  <a:lnTo>
                    <a:pt x="1392" y="2778"/>
                  </a:lnTo>
                  <a:lnTo>
                    <a:pt x="1392" y="2802"/>
                  </a:lnTo>
                  <a:lnTo>
                    <a:pt x="1386" y="2808"/>
                  </a:lnTo>
                  <a:lnTo>
                    <a:pt x="1380" y="2820"/>
                  </a:lnTo>
                  <a:lnTo>
                    <a:pt x="1374" y="2826"/>
                  </a:lnTo>
                  <a:lnTo>
                    <a:pt x="1356" y="2826"/>
                  </a:lnTo>
                  <a:lnTo>
                    <a:pt x="1350" y="2832"/>
                  </a:lnTo>
                  <a:lnTo>
                    <a:pt x="1350" y="2844"/>
                  </a:lnTo>
                  <a:lnTo>
                    <a:pt x="1344" y="2856"/>
                  </a:lnTo>
                  <a:lnTo>
                    <a:pt x="1344" y="2868"/>
                  </a:lnTo>
                  <a:lnTo>
                    <a:pt x="1368" y="2868"/>
                  </a:lnTo>
                  <a:lnTo>
                    <a:pt x="1374" y="2862"/>
                  </a:lnTo>
                  <a:lnTo>
                    <a:pt x="1386" y="2856"/>
                  </a:lnTo>
                  <a:lnTo>
                    <a:pt x="1398" y="2856"/>
                  </a:lnTo>
                  <a:lnTo>
                    <a:pt x="1404" y="2862"/>
                  </a:lnTo>
                  <a:lnTo>
                    <a:pt x="1428" y="2874"/>
                  </a:lnTo>
                  <a:lnTo>
                    <a:pt x="1434" y="2886"/>
                  </a:lnTo>
                  <a:lnTo>
                    <a:pt x="1446" y="2892"/>
                  </a:lnTo>
                  <a:lnTo>
                    <a:pt x="1452" y="2898"/>
                  </a:lnTo>
                  <a:lnTo>
                    <a:pt x="1458" y="2910"/>
                  </a:lnTo>
                  <a:lnTo>
                    <a:pt x="1470" y="2922"/>
                  </a:lnTo>
                  <a:lnTo>
                    <a:pt x="1470" y="2934"/>
                  </a:lnTo>
                  <a:lnTo>
                    <a:pt x="1482" y="2934"/>
                  </a:lnTo>
                  <a:lnTo>
                    <a:pt x="1482" y="2928"/>
                  </a:lnTo>
                  <a:lnTo>
                    <a:pt x="1494" y="2916"/>
                  </a:lnTo>
                  <a:lnTo>
                    <a:pt x="1500" y="2916"/>
                  </a:lnTo>
                  <a:lnTo>
                    <a:pt x="1512" y="2922"/>
                  </a:lnTo>
                  <a:lnTo>
                    <a:pt x="1518" y="2934"/>
                  </a:lnTo>
                  <a:lnTo>
                    <a:pt x="1536" y="2952"/>
                  </a:lnTo>
                  <a:lnTo>
                    <a:pt x="1554" y="2952"/>
                  </a:lnTo>
                  <a:lnTo>
                    <a:pt x="1572" y="2970"/>
                  </a:lnTo>
                  <a:lnTo>
                    <a:pt x="1578" y="2970"/>
                  </a:lnTo>
                  <a:lnTo>
                    <a:pt x="1578" y="2982"/>
                  </a:lnTo>
                  <a:lnTo>
                    <a:pt x="1584" y="2988"/>
                  </a:lnTo>
                  <a:lnTo>
                    <a:pt x="1596" y="2994"/>
                  </a:lnTo>
                  <a:lnTo>
                    <a:pt x="1614" y="3000"/>
                  </a:lnTo>
                  <a:lnTo>
                    <a:pt x="1626" y="3000"/>
                  </a:lnTo>
                  <a:lnTo>
                    <a:pt x="1632" y="3012"/>
                  </a:lnTo>
                  <a:lnTo>
                    <a:pt x="1638" y="3018"/>
                  </a:lnTo>
                  <a:lnTo>
                    <a:pt x="1644" y="3030"/>
                  </a:lnTo>
                  <a:lnTo>
                    <a:pt x="1662" y="3048"/>
                  </a:lnTo>
                  <a:lnTo>
                    <a:pt x="1668" y="3048"/>
                  </a:lnTo>
                  <a:lnTo>
                    <a:pt x="1680" y="3054"/>
                  </a:lnTo>
                  <a:lnTo>
                    <a:pt x="1686" y="3054"/>
                  </a:lnTo>
                  <a:lnTo>
                    <a:pt x="1686" y="3066"/>
                  </a:lnTo>
                  <a:lnTo>
                    <a:pt x="1674" y="3090"/>
                  </a:lnTo>
                  <a:lnTo>
                    <a:pt x="1668" y="3096"/>
                  </a:lnTo>
                  <a:lnTo>
                    <a:pt x="1668" y="3120"/>
                  </a:lnTo>
                  <a:lnTo>
                    <a:pt x="1674" y="3120"/>
                  </a:lnTo>
                  <a:lnTo>
                    <a:pt x="1674" y="3150"/>
                  </a:lnTo>
                  <a:lnTo>
                    <a:pt x="1692" y="3150"/>
                  </a:lnTo>
                  <a:lnTo>
                    <a:pt x="1692" y="3144"/>
                  </a:lnTo>
                  <a:lnTo>
                    <a:pt x="1698" y="3132"/>
                  </a:lnTo>
                  <a:lnTo>
                    <a:pt x="1710" y="3126"/>
                  </a:lnTo>
                  <a:lnTo>
                    <a:pt x="1716" y="3114"/>
                  </a:lnTo>
                  <a:lnTo>
                    <a:pt x="1728" y="3102"/>
                  </a:lnTo>
                  <a:lnTo>
                    <a:pt x="1734" y="3090"/>
                  </a:lnTo>
                  <a:lnTo>
                    <a:pt x="1734" y="3060"/>
                  </a:lnTo>
                  <a:lnTo>
                    <a:pt x="1728" y="3054"/>
                  </a:lnTo>
                  <a:lnTo>
                    <a:pt x="1728" y="3048"/>
                  </a:lnTo>
                  <a:lnTo>
                    <a:pt x="1746" y="3018"/>
                  </a:lnTo>
                  <a:lnTo>
                    <a:pt x="1734" y="3012"/>
                  </a:lnTo>
                  <a:lnTo>
                    <a:pt x="1728" y="3000"/>
                  </a:lnTo>
                  <a:lnTo>
                    <a:pt x="1728" y="2988"/>
                  </a:lnTo>
                  <a:lnTo>
                    <a:pt x="1740" y="2976"/>
                  </a:lnTo>
                  <a:lnTo>
                    <a:pt x="1746" y="2976"/>
                  </a:lnTo>
                  <a:lnTo>
                    <a:pt x="1746" y="2952"/>
                  </a:lnTo>
                  <a:lnTo>
                    <a:pt x="1764" y="2952"/>
                  </a:lnTo>
                  <a:lnTo>
                    <a:pt x="1776" y="2940"/>
                  </a:lnTo>
                  <a:lnTo>
                    <a:pt x="1776" y="2904"/>
                  </a:lnTo>
                  <a:lnTo>
                    <a:pt x="1782" y="2898"/>
                  </a:lnTo>
                  <a:lnTo>
                    <a:pt x="1788" y="2886"/>
                  </a:lnTo>
                  <a:lnTo>
                    <a:pt x="1800" y="2874"/>
                  </a:lnTo>
                  <a:lnTo>
                    <a:pt x="1812" y="2868"/>
                  </a:lnTo>
                  <a:lnTo>
                    <a:pt x="1818" y="2862"/>
                  </a:lnTo>
                  <a:lnTo>
                    <a:pt x="1824" y="2862"/>
                  </a:lnTo>
                  <a:lnTo>
                    <a:pt x="1824" y="2898"/>
                  </a:lnTo>
                  <a:lnTo>
                    <a:pt x="1818" y="2904"/>
                  </a:lnTo>
                  <a:lnTo>
                    <a:pt x="1818" y="2910"/>
                  </a:lnTo>
                  <a:lnTo>
                    <a:pt x="1812" y="2916"/>
                  </a:lnTo>
                  <a:lnTo>
                    <a:pt x="1812" y="2934"/>
                  </a:lnTo>
                  <a:lnTo>
                    <a:pt x="1800" y="2940"/>
                  </a:lnTo>
                  <a:lnTo>
                    <a:pt x="1800" y="2952"/>
                  </a:lnTo>
                  <a:lnTo>
                    <a:pt x="1776" y="2982"/>
                  </a:lnTo>
                  <a:lnTo>
                    <a:pt x="1746" y="3006"/>
                  </a:lnTo>
                  <a:lnTo>
                    <a:pt x="1752" y="3012"/>
                  </a:lnTo>
                  <a:lnTo>
                    <a:pt x="1770" y="3012"/>
                  </a:lnTo>
                  <a:lnTo>
                    <a:pt x="1770" y="2994"/>
                  </a:lnTo>
                  <a:lnTo>
                    <a:pt x="1776" y="2988"/>
                  </a:lnTo>
                  <a:lnTo>
                    <a:pt x="1788" y="2988"/>
                  </a:lnTo>
                  <a:lnTo>
                    <a:pt x="1794" y="2982"/>
                  </a:lnTo>
                  <a:lnTo>
                    <a:pt x="1800" y="2982"/>
                  </a:lnTo>
                  <a:lnTo>
                    <a:pt x="1812" y="2964"/>
                  </a:lnTo>
                  <a:lnTo>
                    <a:pt x="1824" y="2940"/>
                  </a:lnTo>
                  <a:lnTo>
                    <a:pt x="1848" y="2880"/>
                  </a:lnTo>
                  <a:lnTo>
                    <a:pt x="1860" y="2832"/>
                  </a:lnTo>
                  <a:lnTo>
                    <a:pt x="1872" y="2808"/>
                  </a:lnTo>
                  <a:lnTo>
                    <a:pt x="1878" y="2790"/>
                  </a:lnTo>
                  <a:lnTo>
                    <a:pt x="1884" y="2778"/>
                  </a:lnTo>
                  <a:lnTo>
                    <a:pt x="1896" y="2772"/>
                  </a:lnTo>
                  <a:lnTo>
                    <a:pt x="1902" y="2760"/>
                  </a:lnTo>
                  <a:lnTo>
                    <a:pt x="1926" y="2736"/>
                  </a:lnTo>
                  <a:lnTo>
                    <a:pt x="1926" y="2724"/>
                  </a:lnTo>
                  <a:lnTo>
                    <a:pt x="1920" y="2718"/>
                  </a:lnTo>
                  <a:lnTo>
                    <a:pt x="1938" y="2706"/>
                  </a:lnTo>
                  <a:lnTo>
                    <a:pt x="1932" y="2670"/>
                  </a:lnTo>
                  <a:lnTo>
                    <a:pt x="1938" y="2646"/>
                  </a:lnTo>
                  <a:lnTo>
                    <a:pt x="1926" y="2640"/>
                  </a:lnTo>
                  <a:lnTo>
                    <a:pt x="1932" y="2634"/>
                  </a:lnTo>
                  <a:lnTo>
                    <a:pt x="1938" y="2622"/>
                  </a:lnTo>
                  <a:lnTo>
                    <a:pt x="1938" y="2610"/>
                  </a:lnTo>
                  <a:lnTo>
                    <a:pt x="1932" y="2604"/>
                  </a:lnTo>
                  <a:lnTo>
                    <a:pt x="1920" y="2598"/>
                  </a:lnTo>
                  <a:lnTo>
                    <a:pt x="1914" y="2592"/>
                  </a:lnTo>
                  <a:lnTo>
                    <a:pt x="1914" y="2556"/>
                  </a:lnTo>
                  <a:lnTo>
                    <a:pt x="1896" y="2544"/>
                  </a:lnTo>
                  <a:lnTo>
                    <a:pt x="1920" y="2544"/>
                  </a:lnTo>
                  <a:lnTo>
                    <a:pt x="1914" y="2520"/>
                  </a:lnTo>
                  <a:lnTo>
                    <a:pt x="1902" y="2508"/>
                  </a:lnTo>
                  <a:lnTo>
                    <a:pt x="1908" y="2508"/>
                  </a:lnTo>
                  <a:lnTo>
                    <a:pt x="1920" y="2502"/>
                  </a:lnTo>
                  <a:lnTo>
                    <a:pt x="1920" y="2490"/>
                  </a:lnTo>
                  <a:lnTo>
                    <a:pt x="1914" y="2490"/>
                  </a:lnTo>
                  <a:lnTo>
                    <a:pt x="1902" y="2484"/>
                  </a:lnTo>
                  <a:lnTo>
                    <a:pt x="1896" y="2478"/>
                  </a:lnTo>
                  <a:lnTo>
                    <a:pt x="1920" y="2460"/>
                  </a:lnTo>
                  <a:lnTo>
                    <a:pt x="1932" y="2472"/>
                  </a:lnTo>
                  <a:lnTo>
                    <a:pt x="1944" y="2478"/>
                  </a:lnTo>
                  <a:lnTo>
                    <a:pt x="1950" y="2478"/>
                  </a:lnTo>
                  <a:lnTo>
                    <a:pt x="1950" y="2448"/>
                  </a:lnTo>
                  <a:lnTo>
                    <a:pt x="1962" y="2424"/>
                  </a:lnTo>
                  <a:lnTo>
                    <a:pt x="1974" y="2418"/>
                  </a:lnTo>
                  <a:lnTo>
                    <a:pt x="1980" y="2418"/>
                  </a:lnTo>
                  <a:lnTo>
                    <a:pt x="2004" y="2406"/>
                  </a:lnTo>
                  <a:lnTo>
                    <a:pt x="2010" y="2394"/>
                  </a:lnTo>
                  <a:lnTo>
                    <a:pt x="2010" y="2382"/>
                  </a:lnTo>
                  <a:lnTo>
                    <a:pt x="2016" y="2376"/>
                  </a:lnTo>
                  <a:lnTo>
                    <a:pt x="2028" y="2376"/>
                  </a:lnTo>
                  <a:lnTo>
                    <a:pt x="2034" y="2370"/>
                  </a:lnTo>
                  <a:lnTo>
                    <a:pt x="2046" y="2370"/>
                  </a:lnTo>
                  <a:lnTo>
                    <a:pt x="2046" y="2358"/>
                  </a:lnTo>
                  <a:lnTo>
                    <a:pt x="2070" y="2358"/>
                  </a:lnTo>
                  <a:lnTo>
                    <a:pt x="2070" y="2340"/>
                  </a:lnTo>
                  <a:lnTo>
                    <a:pt x="2118" y="2340"/>
                  </a:lnTo>
                  <a:lnTo>
                    <a:pt x="2124" y="2358"/>
                  </a:lnTo>
                  <a:lnTo>
                    <a:pt x="2136" y="2352"/>
                  </a:lnTo>
                  <a:lnTo>
                    <a:pt x="2118" y="2334"/>
                  </a:lnTo>
                  <a:lnTo>
                    <a:pt x="2136" y="2316"/>
                  </a:lnTo>
                  <a:lnTo>
                    <a:pt x="2142" y="2316"/>
                  </a:lnTo>
                  <a:lnTo>
                    <a:pt x="2154" y="2310"/>
                  </a:lnTo>
                  <a:lnTo>
                    <a:pt x="2178" y="2310"/>
                  </a:lnTo>
                  <a:lnTo>
                    <a:pt x="2160" y="2292"/>
                  </a:lnTo>
                  <a:lnTo>
                    <a:pt x="2172" y="2286"/>
                  </a:lnTo>
                  <a:lnTo>
                    <a:pt x="2178" y="2280"/>
                  </a:lnTo>
                  <a:lnTo>
                    <a:pt x="2190" y="2280"/>
                  </a:lnTo>
                  <a:lnTo>
                    <a:pt x="2190" y="2304"/>
                  </a:lnTo>
                  <a:lnTo>
                    <a:pt x="2196" y="2304"/>
                  </a:lnTo>
                  <a:lnTo>
                    <a:pt x="2196" y="2298"/>
                  </a:lnTo>
                  <a:lnTo>
                    <a:pt x="2202" y="2286"/>
                  </a:lnTo>
                  <a:lnTo>
                    <a:pt x="2208" y="2280"/>
                  </a:lnTo>
                  <a:lnTo>
                    <a:pt x="2244" y="2286"/>
                  </a:lnTo>
                  <a:lnTo>
                    <a:pt x="2244" y="2280"/>
                  </a:lnTo>
                  <a:lnTo>
                    <a:pt x="2250" y="2274"/>
                  </a:lnTo>
                  <a:lnTo>
                    <a:pt x="2250" y="2268"/>
                  </a:lnTo>
                  <a:lnTo>
                    <a:pt x="2256" y="2262"/>
                  </a:lnTo>
                  <a:lnTo>
                    <a:pt x="2268" y="2256"/>
                  </a:lnTo>
                  <a:lnTo>
                    <a:pt x="2274" y="2256"/>
                  </a:lnTo>
                  <a:lnTo>
                    <a:pt x="2280" y="2262"/>
                  </a:lnTo>
                  <a:lnTo>
                    <a:pt x="2280" y="2286"/>
                  </a:lnTo>
                  <a:lnTo>
                    <a:pt x="2346" y="2280"/>
                  </a:lnTo>
                  <a:lnTo>
                    <a:pt x="2352" y="2262"/>
                  </a:lnTo>
                  <a:lnTo>
                    <a:pt x="2346" y="2250"/>
                  </a:lnTo>
                  <a:lnTo>
                    <a:pt x="2352" y="2244"/>
                  </a:lnTo>
                  <a:lnTo>
                    <a:pt x="2358" y="2232"/>
                  </a:lnTo>
                  <a:lnTo>
                    <a:pt x="2370" y="2220"/>
                  </a:lnTo>
                  <a:lnTo>
                    <a:pt x="2406" y="2202"/>
                  </a:lnTo>
                  <a:lnTo>
                    <a:pt x="2418" y="2202"/>
                  </a:lnTo>
                  <a:lnTo>
                    <a:pt x="2412" y="2190"/>
                  </a:lnTo>
                  <a:lnTo>
                    <a:pt x="2412" y="2112"/>
                  </a:lnTo>
                  <a:lnTo>
                    <a:pt x="2442" y="2082"/>
                  </a:lnTo>
                  <a:lnTo>
                    <a:pt x="2442" y="2058"/>
                  </a:lnTo>
                  <a:lnTo>
                    <a:pt x="2460" y="2052"/>
                  </a:lnTo>
                  <a:lnTo>
                    <a:pt x="2460" y="2022"/>
                  </a:lnTo>
                  <a:lnTo>
                    <a:pt x="2466" y="2022"/>
                  </a:lnTo>
                  <a:lnTo>
                    <a:pt x="2472" y="2016"/>
                  </a:lnTo>
                  <a:lnTo>
                    <a:pt x="2478" y="2016"/>
                  </a:lnTo>
                  <a:lnTo>
                    <a:pt x="2478" y="2010"/>
                  </a:lnTo>
                  <a:lnTo>
                    <a:pt x="2484" y="2004"/>
                  </a:lnTo>
                  <a:lnTo>
                    <a:pt x="2484" y="1956"/>
                  </a:lnTo>
                  <a:lnTo>
                    <a:pt x="2478" y="1944"/>
                  </a:lnTo>
                  <a:lnTo>
                    <a:pt x="2478" y="1926"/>
                  </a:lnTo>
                  <a:lnTo>
                    <a:pt x="2472" y="1908"/>
                  </a:lnTo>
                  <a:lnTo>
                    <a:pt x="2484" y="1884"/>
                  </a:lnTo>
                  <a:lnTo>
                    <a:pt x="2514" y="1854"/>
                  </a:lnTo>
                  <a:lnTo>
                    <a:pt x="2514" y="1848"/>
                  </a:lnTo>
                  <a:lnTo>
                    <a:pt x="2508" y="1836"/>
                  </a:lnTo>
                  <a:lnTo>
                    <a:pt x="2508" y="1830"/>
                  </a:lnTo>
                  <a:lnTo>
                    <a:pt x="2502" y="1818"/>
                  </a:lnTo>
                  <a:lnTo>
                    <a:pt x="2508" y="1764"/>
                  </a:lnTo>
                  <a:lnTo>
                    <a:pt x="2508" y="1758"/>
                  </a:lnTo>
                  <a:lnTo>
                    <a:pt x="2514" y="1752"/>
                  </a:lnTo>
                  <a:lnTo>
                    <a:pt x="2514" y="1722"/>
                  </a:lnTo>
                  <a:lnTo>
                    <a:pt x="2520" y="1710"/>
                  </a:lnTo>
                  <a:lnTo>
                    <a:pt x="2520" y="1680"/>
                  </a:lnTo>
                  <a:lnTo>
                    <a:pt x="2508" y="1644"/>
                  </a:lnTo>
                  <a:lnTo>
                    <a:pt x="2502" y="1608"/>
                  </a:lnTo>
                  <a:lnTo>
                    <a:pt x="2502" y="1596"/>
                  </a:lnTo>
                  <a:lnTo>
                    <a:pt x="2508" y="1560"/>
                  </a:lnTo>
                  <a:lnTo>
                    <a:pt x="2508" y="1548"/>
                  </a:lnTo>
                  <a:lnTo>
                    <a:pt x="2502" y="1536"/>
                  </a:lnTo>
                  <a:lnTo>
                    <a:pt x="2502" y="1500"/>
                  </a:lnTo>
                  <a:lnTo>
                    <a:pt x="2508" y="1488"/>
                  </a:lnTo>
                  <a:lnTo>
                    <a:pt x="2520" y="1476"/>
                  </a:lnTo>
                  <a:lnTo>
                    <a:pt x="2508" y="1458"/>
                  </a:lnTo>
                  <a:lnTo>
                    <a:pt x="2520" y="1446"/>
                  </a:lnTo>
                  <a:lnTo>
                    <a:pt x="2532" y="1446"/>
                  </a:lnTo>
                  <a:lnTo>
                    <a:pt x="2532" y="1452"/>
                  </a:lnTo>
                  <a:lnTo>
                    <a:pt x="2538" y="1464"/>
                  </a:lnTo>
                  <a:lnTo>
                    <a:pt x="2544" y="1470"/>
                  </a:lnTo>
                  <a:lnTo>
                    <a:pt x="2556" y="1464"/>
                  </a:lnTo>
                  <a:lnTo>
                    <a:pt x="2562" y="1452"/>
                  </a:lnTo>
                  <a:lnTo>
                    <a:pt x="2574" y="1446"/>
                  </a:lnTo>
                  <a:lnTo>
                    <a:pt x="2580" y="1434"/>
                  </a:lnTo>
                  <a:lnTo>
                    <a:pt x="2586" y="1428"/>
                  </a:lnTo>
                  <a:lnTo>
                    <a:pt x="2592" y="1416"/>
                  </a:lnTo>
                  <a:lnTo>
                    <a:pt x="2592" y="1404"/>
                  </a:lnTo>
                  <a:lnTo>
                    <a:pt x="2598" y="1386"/>
                  </a:lnTo>
                  <a:lnTo>
                    <a:pt x="2598" y="1374"/>
                  </a:lnTo>
                  <a:lnTo>
                    <a:pt x="2604" y="1356"/>
                  </a:lnTo>
                  <a:lnTo>
                    <a:pt x="2604" y="1344"/>
                  </a:lnTo>
                  <a:lnTo>
                    <a:pt x="2610" y="1338"/>
                  </a:lnTo>
                  <a:lnTo>
                    <a:pt x="2616" y="1338"/>
                  </a:lnTo>
                  <a:lnTo>
                    <a:pt x="2628" y="1326"/>
                  </a:lnTo>
                  <a:lnTo>
                    <a:pt x="2634" y="1314"/>
                  </a:lnTo>
                  <a:lnTo>
                    <a:pt x="2640" y="1308"/>
                  </a:lnTo>
                  <a:lnTo>
                    <a:pt x="2640" y="1296"/>
                  </a:lnTo>
                  <a:lnTo>
                    <a:pt x="2652" y="1290"/>
                  </a:lnTo>
                  <a:lnTo>
                    <a:pt x="2658" y="1284"/>
                  </a:lnTo>
                  <a:lnTo>
                    <a:pt x="2670" y="1284"/>
                  </a:lnTo>
                  <a:lnTo>
                    <a:pt x="2682" y="1272"/>
                  </a:lnTo>
                  <a:lnTo>
                    <a:pt x="2682" y="1254"/>
                  </a:lnTo>
                  <a:lnTo>
                    <a:pt x="2688" y="1254"/>
                  </a:lnTo>
                  <a:lnTo>
                    <a:pt x="2724" y="1218"/>
                  </a:lnTo>
                  <a:lnTo>
                    <a:pt x="2736" y="1188"/>
                  </a:lnTo>
                  <a:lnTo>
                    <a:pt x="2754" y="1158"/>
                  </a:lnTo>
                  <a:lnTo>
                    <a:pt x="2760" y="1134"/>
                  </a:lnTo>
                  <a:lnTo>
                    <a:pt x="2766" y="1122"/>
                  </a:lnTo>
                  <a:lnTo>
                    <a:pt x="2772" y="1116"/>
                  </a:lnTo>
                  <a:lnTo>
                    <a:pt x="2778" y="1104"/>
                  </a:lnTo>
                  <a:lnTo>
                    <a:pt x="2784" y="1098"/>
                  </a:lnTo>
                  <a:lnTo>
                    <a:pt x="2784" y="1080"/>
                  </a:lnTo>
                  <a:lnTo>
                    <a:pt x="2778" y="1068"/>
                  </a:lnTo>
                  <a:lnTo>
                    <a:pt x="2778" y="1002"/>
                  </a:lnTo>
                  <a:close/>
                </a:path>
              </a:pathLst>
            </a:custGeom>
            <a:solidFill>
              <a:srgbClr val="385723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72" name="Argentina" descr="© INSCALE GmbH, 05.05.2010&#10;http://www.presentationload.com/">
              <a:extLst>
                <a:ext uri="{FF2B5EF4-FFF2-40B4-BE49-F238E27FC236}">
                  <a16:creationId xmlns:a16="http://schemas.microsoft.com/office/drawing/2014/main" id="{20ECAED1-4225-40E5-A58A-7DC9A145CF38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3432180" y="5313441"/>
              <a:ext cx="483920" cy="1096407"/>
            </a:xfrm>
            <a:custGeom>
              <a:avLst/>
              <a:gdLst>
                <a:gd name="T0" fmla="*/ 2147483647 w 1092"/>
                <a:gd name="T1" fmla="*/ 2147483647 h 2442"/>
                <a:gd name="T2" fmla="*/ 2147483647 w 1092"/>
                <a:gd name="T3" fmla="*/ 2147483647 h 2442"/>
                <a:gd name="T4" fmla="*/ 2147483647 w 1092"/>
                <a:gd name="T5" fmla="*/ 2147483647 h 2442"/>
                <a:gd name="T6" fmla="*/ 2147483647 w 1092"/>
                <a:gd name="T7" fmla="*/ 2147483647 h 2442"/>
                <a:gd name="T8" fmla="*/ 2147483647 w 1092"/>
                <a:gd name="T9" fmla="*/ 2147483647 h 2442"/>
                <a:gd name="T10" fmla="*/ 2147483647 w 1092"/>
                <a:gd name="T11" fmla="*/ 2147483647 h 2442"/>
                <a:gd name="T12" fmla="*/ 2147483647 w 1092"/>
                <a:gd name="T13" fmla="*/ 2147483647 h 2442"/>
                <a:gd name="T14" fmla="*/ 2147483647 w 1092"/>
                <a:gd name="T15" fmla="*/ 2147483647 h 2442"/>
                <a:gd name="T16" fmla="*/ 2147483647 w 1092"/>
                <a:gd name="T17" fmla="*/ 2147483647 h 2442"/>
                <a:gd name="T18" fmla="*/ 2147483647 w 1092"/>
                <a:gd name="T19" fmla="*/ 2147483647 h 2442"/>
                <a:gd name="T20" fmla="*/ 2147483647 w 1092"/>
                <a:gd name="T21" fmla="*/ 0 h 2442"/>
                <a:gd name="T22" fmla="*/ 2147483647 w 1092"/>
                <a:gd name="T23" fmla="*/ 2147483647 h 2442"/>
                <a:gd name="T24" fmla="*/ 2147483647 w 1092"/>
                <a:gd name="T25" fmla="*/ 2147483647 h 2442"/>
                <a:gd name="T26" fmla="*/ 2147483647 w 1092"/>
                <a:gd name="T27" fmla="*/ 2147483647 h 2442"/>
                <a:gd name="T28" fmla="*/ 2147483647 w 1092"/>
                <a:gd name="T29" fmla="*/ 2147483647 h 2442"/>
                <a:gd name="T30" fmla="*/ 2147483647 w 1092"/>
                <a:gd name="T31" fmla="*/ 2147483647 h 2442"/>
                <a:gd name="T32" fmla="*/ 2147483647 w 1092"/>
                <a:gd name="T33" fmla="*/ 2147483647 h 2442"/>
                <a:gd name="T34" fmla="*/ 2147483647 w 1092"/>
                <a:gd name="T35" fmla="*/ 2147483647 h 2442"/>
                <a:gd name="T36" fmla="*/ 2147483647 w 1092"/>
                <a:gd name="T37" fmla="*/ 2147483647 h 2442"/>
                <a:gd name="T38" fmla="*/ 2147483647 w 1092"/>
                <a:gd name="T39" fmla="*/ 2147483647 h 2442"/>
                <a:gd name="T40" fmla="*/ 2147483647 w 1092"/>
                <a:gd name="T41" fmla="*/ 2147483647 h 2442"/>
                <a:gd name="T42" fmla="*/ 2147483647 w 1092"/>
                <a:gd name="T43" fmla="*/ 2147483647 h 2442"/>
                <a:gd name="T44" fmla="*/ 2147483647 w 1092"/>
                <a:gd name="T45" fmla="*/ 2147483647 h 2442"/>
                <a:gd name="T46" fmla="*/ 2147483647 w 1092"/>
                <a:gd name="T47" fmla="*/ 2147483647 h 2442"/>
                <a:gd name="T48" fmla="*/ 2147483647 w 1092"/>
                <a:gd name="T49" fmla="*/ 2147483647 h 2442"/>
                <a:gd name="T50" fmla="*/ 2147483647 w 1092"/>
                <a:gd name="T51" fmla="*/ 2147483647 h 2442"/>
                <a:gd name="T52" fmla="*/ 2147483647 w 1092"/>
                <a:gd name="T53" fmla="*/ 2147483647 h 2442"/>
                <a:gd name="T54" fmla="*/ 2147483647 w 1092"/>
                <a:gd name="T55" fmla="*/ 2147483647 h 2442"/>
                <a:gd name="T56" fmla="*/ 2147483647 w 1092"/>
                <a:gd name="T57" fmla="*/ 2147483647 h 2442"/>
                <a:gd name="T58" fmla="*/ 2147483647 w 1092"/>
                <a:gd name="T59" fmla="*/ 2147483647 h 2442"/>
                <a:gd name="T60" fmla="*/ 2147483647 w 1092"/>
                <a:gd name="T61" fmla="*/ 2147483647 h 2442"/>
                <a:gd name="T62" fmla="*/ 2147483647 w 1092"/>
                <a:gd name="T63" fmla="*/ 2147483647 h 2442"/>
                <a:gd name="T64" fmla="*/ 2147483647 w 1092"/>
                <a:gd name="T65" fmla="*/ 2147483647 h 2442"/>
                <a:gd name="T66" fmla="*/ 2147483647 w 1092"/>
                <a:gd name="T67" fmla="*/ 2147483647 h 2442"/>
                <a:gd name="T68" fmla="*/ 2147483647 w 1092"/>
                <a:gd name="T69" fmla="*/ 2147483647 h 2442"/>
                <a:gd name="T70" fmla="*/ 2147483647 w 1092"/>
                <a:gd name="T71" fmla="*/ 2147483647 h 2442"/>
                <a:gd name="T72" fmla="*/ 2147483647 w 1092"/>
                <a:gd name="T73" fmla="*/ 2147483647 h 2442"/>
                <a:gd name="T74" fmla="*/ 2147483647 w 1092"/>
                <a:gd name="T75" fmla="*/ 2147483647 h 2442"/>
                <a:gd name="T76" fmla="*/ 2147483647 w 1092"/>
                <a:gd name="T77" fmla="*/ 2147483647 h 2442"/>
                <a:gd name="T78" fmla="*/ 2147483647 w 1092"/>
                <a:gd name="T79" fmla="*/ 2147483647 h 2442"/>
                <a:gd name="T80" fmla="*/ 2147483647 w 1092"/>
                <a:gd name="T81" fmla="*/ 2147483647 h 2442"/>
                <a:gd name="T82" fmla="*/ 2147483647 w 1092"/>
                <a:gd name="T83" fmla="*/ 2147483647 h 2442"/>
                <a:gd name="T84" fmla="*/ 2147483647 w 1092"/>
                <a:gd name="T85" fmla="*/ 2147483647 h 2442"/>
                <a:gd name="T86" fmla="*/ 2147483647 w 1092"/>
                <a:gd name="T87" fmla="*/ 2147483647 h 2442"/>
                <a:gd name="T88" fmla="*/ 2147483647 w 1092"/>
                <a:gd name="T89" fmla="*/ 2147483647 h 2442"/>
                <a:gd name="T90" fmla="*/ 2147483647 w 1092"/>
                <a:gd name="T91" fmla="*/ 2147483647 h 2442"/>
                <a:gd name="T92" fmla="*/ 2147483647 w 1092"/>
                <a:gd name="T93" fmla="*/ 2147483647 h 2442"/>
                <a:gd name="T94" fmla="*/ 2147483647 w 1092"/>
                <a:gd name="T95" fmla="*/ 2147483647 h 2442"/>
                <a:gd name="T96" fmla="*/ 2147483647 w 1092"/>
                <a:gd name="T97" fmla="*/ 2147483647 h 2442"/>
                <a:gd name="T98" fmla="*/ 2147483647 w 1092"/>
                <a:gd name="T99" fmla="*/ 2147483647 h 2442"/>
                <a:gd name="T100" fmla="*/ 2147483647 w 1092"/>
                <a:gd name="T101" fmla="*/ 2147483647 h 2442"/>
                <a:gd name="T102" fmla="*/ 2147483647 w 1092"/>
                <a:gd name="T103" fmla="*/ 2147483647 h 2442"/>
                <a:gd name="T104" fmla="*/ 2147483647 w 1092"/>
                <a:gd name="T105" fmla="*/ 2147483647 h 2442"/>
                <a:gd name="T106" fmla="*/ 2147483647 w 1092"/>
                <a:gd name="T107" fmla="*/ 2147483647 h 2442"/>
                <a:gd name="T108" fmla="*/ 2147483647 w 1092"/>
                <a:gd name="T109" fmla="*/ 2147483647 h 2442"/>
                <a:gd name="T110" fmla="*/ 2147483647 w 1092"/>
                <a:gd name="T111" fmla="*/ 2147483647 h 2442"/>
                <a:gd name="T112" fmla="*/ 2147483647 w 1092"/>
                <a:gd name="T113" fmla="*/ 2147483647 h 2442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092"/>
                <a:gd name="T172" fmla="*/ 0 h 2442"/>
                <a:gd name="T173" fmla="*/ 1092 w 1092"/>
                <a:gd name="T174" fmla="*/ 2442 h 2442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092" h="2442">
                  <a:moveTo>
                    <a:pt x="954" y="534"/>
                  </a:moveTo>
                  <a:lnTo>
                    <a:pt x="978" y="528"/>
                  </a:lnTo>
                  <a:lnTo>
                    <a:pt x="984" y="504"/>
                  </a:lnTo>
                  <a:lnTo>
                    <a:pt x="990" y="498"/>
                  </a:lnTo>
                  <a:lnTo>
                    <a:pt x="990" y="480"/>
                  </a:lnTo>
                  <a:lnTo>
                    <a:pt x="1026" y="480"/>
                  </a:lnTo>
                  <a:lnTo>
                    <a:pt x="1026" y="462"/>
                  </a:lnTo>
                  <a:lnTo>
                    <a:pt x="1032" y="450"/>
                  </a:lnTo>
                  <a:lnTo>
                    <a:pt x="1038" y="444"/>
                  </a:lnTo>
                  <a:lnTo>
                    <a:pt x="1092" y="426"/>
                  </a:lnTo>
                  <a:lnTo>
                    <a:pt x="1092" y="390"/>
                  </a:lnTo>
                  <a:lnTo>
                    <a:pt x="1086" y="372"/>
                  </a:lnTo>
                  <a:lnTo>
                    <a:pt x="1086" y="342"/>
                  </a:lnTo>
                  <a:lnTo>
                    <a:pt x="1080" y="336"/>
                  </a:lnTo>
                  <a:lnTo>
                    <a:pt x="1074" y="336"/>
                  </a:lnTo>
                  <a:lnTo>
                    <a:pt x="1074" y="324"/>
                  </a:lnTo>
                  <a:lnTo>
                    <a:pt x="1062" y="300"/>
                  </a:lnTo>
                  <a:lnTo>
                    <a:pt x="1056" y="294"/>
                  </a:lnTo>
                  <a:lnTo>
                    <a:pt x="1038" y="294"/>
                  </a:lnTo>
                  <a:lnTo>
                    <a:pt x="1032" y="300"/>
                  </a:lnTo>
                  <a:lnTo>
                    <a:pt x="1020" y="306"/>
                  </a:lnTo>
                  <a:lnTo>
                    <a:pt x="1020" y="384"/>
                  </a:lnTo>
                  <a:lnTo>
                    <a:pt x="1008" y="390"/>
                  </a:lnTo>
                  <a:lnTo>
                    <a:pt x="1002" y="402"/>
                  </a:lnTo>
                  <a:lnTo>
                    <a:pt x="990" y="408"/>
                  </a:lnTo>
                  <a:lnTo>
                    <a:pt x="984" y="414"/>
                  </a:lnTo>
                  <a:lnTo>
                    <a:pt x="978" y="414"/>
                  </a:lnTo>
                  <a:lnTo>
                    <a:pt x="966" y="426"/>
                  </a:lnTo>
                  <a:lnTo>
                    <a:pt x="954" y="450"/>
                  </a:lnTo>
                  <a:lnTo>
                    <a:pt x="948" y="456"/>
                  </a:lnTo>
                  <a:lnTo>
                    <a:pt x="948" y="450"/>
                  </a:lnTo>
                  <a:lnTo>
                    <a:pt x="942" y="444"/>
                  </a:lnTo>
                  <a:lnTo>
                    <a:pt x="930" y="444"/>
                  </a:lnTo>
                  <a:lnTo>
                    <a:pt x="924" y="450"/>
                  </a:lnTo>
                  <a:lnTo>
                    <a:pt x="924" y="468"/>
                  </a:lnTo>
                  <a:lnTo>
                    <a:pt x="912" y="450"/>
                  </a:lnTo>
                  <a:lnTo>
                    <a:pt x="852" y="450"/>
                  </a:lnTo>
                  <a:lnTo>
                    <a:pt x="834" y="444"/>
                  </a:lnTo>
                  <a:lnTo>
                    <a:pt x="822" y="438"/>
                  </a:lnTo>
                  <a:lnTo>
                    <a:pt x="816" y="432"/>
                  </a:lnTo>
                  <a:lnTo>
                    <a:pt x="804" y="426"/>
                  </a:lnTo>
                  <a:lnTo>
                    <a:pt x="798" y="426"/>
                  </a:lnTo>
                  <a:lnTo>
                    <a:pt x="786" y="432"/>
                  </a:lnTo>
                  <a:lnTo>
                    <a:pt x="762" y="432"/>
                  </a:lnTo>
                  <a:lnTo>
                    <a:pt x="756" y="426"/>
                  </a:lnTo>
                  <a:lnTo>
                    <a:pt x="756" y="414"/>
                  </a:lnTo>
                  <a:lnTo>
                    <a:pt x="762" y="402"/>
                  </a:lnTo>
                  <a:lnTo>
                    <a:pt x="768" y="396"/>
                  </a:lnTo>
                  <a:lnTo>
                    <a:pt x="774" y="384"/>
                  </a:lnTo>
                  <a:lnTo>
                    <a:pt x="780" y="378"/>
                  </a:lnTo>
                  <a:lnTo>
                    <a:pt x="780" y="342"/>
                  </a:lnTo>
                  <a:lnTo>
                    <a:pt x="798" y="342"/>
                  </a:lnTo>
                  <a:lnTo>
                    <a:pt x="804" y="336"/>
                  </a:lnTo>
                  <a:lnTo>
                    <a:pt x="804" y="330"/>
                  </a:lnTo>
                  <a:lnTo>
                    <a:pt x="798" y="318"/>
                  </a:lnTo>
                  <a:lnTo>
                    <a:pt x="792" y="312"/>
                  </a:lnTo>
                  <a:lnTo>
                    <a:pt x="798" y="300"/>
                  </a:lnTo>
                  <a:lnTo>
                    <a:pt x="804" y="294"/>
                  </a:lnTo>
                  <a:lnTo>
                    <a:pt x="804" y="282"/>
                  </a:lnTo>
                  <a:lnTo>
                    <a:pt x="810" y="276"/>
                  </a:lnTo>
                  <a:lnTo>
                    <a:pt x="804" y="270"/>
                  </a:lnTo>
                  <a:lnTo>
                    <a:pt x="792" y="264"/>
                  </a:lnTo>
                  <a:lnTo>
                    <a:pt x="774" y="258"/>
                  </a:lnTo>
                  <a:lnTo>
                    <a:pt x="762" y="252"/>
                  </a:lnTo>
                  <a:lnTo>
                    <a:pt x="750" y="252"/>
                  </a:lnTo>
                  <a:lnTo>
                    <a:pt x="744" y="246"/>
                  </a:lnTo>
                  <a:lnTo>
                    <a:pt x="708" y="228"/>
                  </a:lnTo>
                  <a:lnTo>
                    <a:pt x="690" y="216"/>
                  </a:lnTo>
                  <a:lnTo>
                    <a:pt x="678" y="210"/>
                  </a:lnTo>
                  <a:lnTo>
                    <a:pt x="672" y="204"/>
                  </a:lnTo>
                  <a:lnTo>
                    <a:pt x="666" y="204"/>
                  </a:lnTo>
                  <a:lnTo>
                    <a:pt x="660" y="198"/>
                  </a:lnTo>
                  <a:lnTo>
                    <a:pt x="648" y="192"/>
                  </a:lnTo>
                  <a:lnTo>
                    <a:pt x="642" y="186"/>
                  </a:lnTo>
                  <a:lnTo>
                    <a:pt x="630" y="180"/>
                  </a:lnTo>
                  <a:lnTo>
                    <a:pt x="600" y="180"/>
                  </a:lnTo>
                  <a:lnTo>
                    <a:pt x="564" y="162"/>
                  </a:lnTo>
                  <a:lnTo>
                    <a:pt x="558" y="156"/>
                  </a:lnTo>
                  <a:lnTo>
                    <a:pt x="552" y="156"/>
                  </a:lnTo>
                  <a:lnTo>
                    <a:pt x="546" y="138"/>
                  </a:lnTo>
                  <a:lnTo>
                    <a:pt x="534" y="132"/>
                  </a:lnTo>
                  <a:lnTo>
                    <a:pt x="516" y="114"/>
                  </a:lnTo>
                  <a:lnTo>
                    <a:pt x="492" y="102"/>
                  </a:lnTo>
                  <a:lnTo>
                    <a:pt x="486" y="96"/>
                  </a:lnTo>
                  <a:lnTo>
                    <a:pt x="480" y="84"/>
                  </a:lnTo>
                  <a:lnTo>
                    <a:pt x="468" y="78"/>
                  </a:lnTo>
                  <a:lnTo>
                    <a:pt x="462" y="66"/>
                  </a:lnTo>
                  <a:lnTo>
                    <a:pt x="456" y="60"/>
                  </a:lnTo>
                  <a:lnTo>
                    <a:pt x="456" y="54"/>
                  </a:lnTo>
                  <a:lnTo>
                    <a:pt x="438" y="36"/>
                  </a:lnTo>
                  <a:lnTo>
                    <a:pt x="402" y="12"/>
                  </a:lnTo>
                  <a:lnTo>
                    <a:pt x="330" y="18"/>
                  </a:lnTo>
                  <a:lnTo>
                    <a:pt x="318" y="72"/>
                  </a:lnTo>
                  <a:lnTo>
                    <a:pt x="288" y="24"/>
                  </a:lnTo>
                  <a:lnTo>
                    <a:pt x="234" y="24"/>
                  </a:lnTo>
                  <a:lnTo>
                    <a:pt x="216" y="18"/>
                  </a:lnTo>
                  <a:lnTo>
                    <a:pt x="204" y="18"/>
                  </a:lnTo>
                  <a:lnTo>
                    <a:pt x="180" y="6"/>
                  </a:lnTo>
                  <a:lnTo>
                    <a:pt x="174" y="0"/>
                  </a:lnTo>
                  <a:lnTo>
                    <a:pt x="162" y="24"/>
                  </a:lnTo>
                  <a:lnTo>
                    <a:pt x="138" y="30"/>
                  </a:lnTo>
                  <a:lnTo>
                    <a:pt x="138" y="48"/>
                  </a:lnTo>
                  <a:lnTo>
                    <a:pt x="126" y="48"/>
                  </a:lnTo>
                  <a:lnTo>
                    <a:pt x="126" y="78"/>
                  </a:lnTo>
                  <a:lnTo>
                    <a:pt x="114" y="78"/>
                  </a:lnTo>
                  <a:lnTo>
                    <a:pt x="126" y="96"/>
                  </a:lnTo>
                  <a:lnTo>
                    <a:pt x="114" y="180"/>
                  </a:lnTo>
                  <a:lnTo>
                    <a:pt x="108" y="180"/>
                  </a:lnTo>
                  <a:lnTo>
                    <a:pt x="102" y="186"/>
                  </a:lnTo>
                  <a:lnTo>
                    <a:pt x="90" y="192"/>
                  </a:lnTo>
                  <a:lnTo>
                    <a:pt x="72" y="198"/>
                  </a:lnTo>
                  <a:lnTo>
                    <a:pt x="60" y="210"/>
                  </a:lnTo>
                  <a:lnTo>
                    <a:pt x="48" y="216"/>
                  </a:lnTo>
                  <a:lnTo>
                    <a:pt x="42" y="228"/>
                  </a:lnTo>
                  <a:lnTo>
                    <a:pt x="36" y="234"/>
                  </a:lnTo>
                  <a:lnTo>
                    <a:pt x="36" y="240"/>
                  </a:lnTo>
                  <a:lnTo>
                    <a:pt x="42" y="246"/>
                  </a:lnTo>
                  <a:lnTo>
                    <a:pt x="54" y="252"/>
                  </a:lnTo>
                  <a:lnTo>
                    <a:pt x="66" y="252"/>
                  </a:lnTo>
                  <a:lnTo>
                    <a:pt x="66" y="258"/>
                  </a:lnTo>
                  <a:lnTo>
                    <a:pt x="42" y="282"/>
                  </a:lnTo>
                  <a:lnTo>
                    <a:pt x="42" y="300"/>
                  </a:lnTo>
                  <a:lnTo>
                    <a:pt x="48" y="306"/>
                  </a:lnTo>
                  <a:lnTo>
                    <a:pt x="60" y="312"/>
                  </a:lnTo>
                  <a:lnTo>
                    <a:pt x="72" y="324"/>
                  </a:lnTo>
                  <a:lnTo>
                    <a:pt x="78" y="336"/>
                  </a:lnTo>
                  <a:lnTo>
                    <a:pt x="72" y="342"/>
                  </a:lnTo>
                  <a:lnTo>
                    <a:pt x="66" y="354"/>
                  </a:lnTo>
                  <a:lnTo>
                    <a:pt x="54" y="366"/>
                  </a:lnTo>
                  <a:lnTo>
                    <a:pt x="48" y="366"/>
                  </a:lnTo>
                  <a:lnTo>
                    <a:pt x="54" y="366"/>
                  </a:lnTo>
                  <a:lnTo>
                    <a:pt x="60" y="372"/>
                  </a:lnTo>
                  <a:lnTo>
                    <a:pt x="84" y="384"/>
                  </a:lnTo>
                  <a:lnTo>
                    <a:pt x="90" y="396"/>
                  </a:lnTo>
                  <a:lnTo>
                    <a:pt x="90" y="408"/>
                  </a:lnTo>
                  <a:lnTo>
                    <a:pt x="78" y="414"/>
                  </a:lnTo>
                  <a:lnTo>
                    <a:pt x="72" y="420"/>
                  </a:lnTo>
                  <a:lnTo>
                    <a:pt x="54" y="420"/>
                  </a:lnTo>
                  <a:lnTo>
                    <a:pt x="54" y="432"/>
                  </a:lnTo>
                  <a:lnTo>
                    <a:pt x="48" y="450"/>
                  </a:lnTo>
                  <a:lnTo>
                    <a:pt x="48" y="462"/>
                  </a:lnTo>
                  <a:lnTo>
                    <a:pt x="42" y="474"/>
                  </a:lnTo>
                  <a:lnTo>
                    <a:pt x="42" y="486"/>
                  </a:lnTo>
                  <a:lnTo>
                    <a:pt x="30" y="498"/>
                  </a:lnTo>
                  <a:lnTo>
                    <a:pt x="24" y="510"/>
                  </a:lnTo>
                  <a:lnTo>
                    <a:pt x="18" y="516"/>
                  </a:lnTo>
                  <a:lnTo>
                    <a:pt x="18" y="582"/>
                  </a:lnTo>
                  <a:lnTo>
                    <a:pt x="6" y="594"/>
                  </a:lnTo>
                  <a:lnTo>
                    <a:pt x="6" y="606"/>
                  </a:lnTo>
                  <a:lnTo>
                    <a:pt x="18" y="630"/>
                  </a:lnTo>
                  <a:lnTo>
                    <a:pt x="30" y="666"/>
                  </a:lnTo>
                  <a:lnTo>
                    <a:pt x="36" y="678"/>
                  </a:lnTo>
                  <a:lnTo>
                    <a:pt x="36" y="684"/>
                  </a:lnTo>
                  <a:lnTo>
                    <a:pt x="12" y="684"/>
                  </a:lnTo>
                  <a:lnTo>
                    <a:pt x="18" y="738"/>
                  </a:lnTo>
                  <a:lnTo>
                    <a:pt x="6" y="744"/>
                  </a:lnTo>
                  <a:lnTo>
                    <a:pt x="0" y="744"/>
                  </a:lnTo>
                  <a:lnTo>
                    <a:pt x="0" y="768"/>
                  </a:lnTo>
                  <a:lnTo>
                    <a:pt x="6" y="774"/>
                  </a:lnTo>
                  <a:lnTo>
                    <a:pt x="6" y="780"/>
                  </a:lnTo>
                  <a:lnTo>
                    <a:pt x="18" y="786"/>
                  </a:lnTo>
                  <a:lnTo>
                    <a:pt x="36" y="804"/>
                  </a:lnTo>
                  <a:lnTo>
                    <a:pt x="36" y="816"/>
                  </a:lnTo>
                  <a:lnTo>
                    <a:pt x="30" y="822"/>
                  </a:lnTo>
                  <a:lnTo>
                    <a:pt x="30" y="828"/>
                  </a:lnTo>
                  <a:lnTo>
                    <a:pt x="48" y="846"/>
                  </a:lnTo>
                  <a:lnTo>
                    <a:pt x="60" y="876"/>
                  </a:lnTo>
                  <a:lnTo>
                    <a:pt x="66" y="888"/>
                  </a:lnTo>
                  <a:lnTo>
                    <a:pt x="60" y="894"/>
                  </a:lnTo>
                  <a:lnTo>
                    <a:pt x="60" y="906"/>
                  </a:lnTo>
                  <a:lnTo>
                    <a:pt x="72" y="918"/>
                  </a:lnTo>
                  <a:lnTo>
                    <a:pt x="96" y="918"/>
                  </a:lnTo>
                  <a:lnTo>
                    <a:pt x="102" y="960"/>
                  </a:lnTo>
                  <a:lnTo>
                    <a:pt x="108" y="972"/>
                  </a:lnTo>
                  <a:lnTo>
                    <a:pt x="114" y="978"/>
                  </a:lnTo>
                  <a:lnTo>
                    <a:pt x="120" y="990"/>
                  </a:lnTo>
                  <a:lnTo>
                    <a:pt x="120" y="996"/>
                  </a:lnTo>
                  <a:lnTo>
                    <a:pt x="102" y="1014"/>
                  </a:lnTo>
                  <a:lnTo>
                    <a:pt x="102" y="1038"/>
                  </a:lnTo>
                  <a:lnTo>
                    <a:pt x="96" y="1056"/>
                  </a:lnTo>
                  <a:lnTo>
                    <a:pt x="96" y="1086"/>
                  </a:lnTo>
                  <a:lnTo>
                    <a:pt x="84" y="1086"/>
                  </a:lnTo>
                  <a:lnTo>
                    <a:pt x="90" y="1092"/>
                  </a:lnTo>
                  <a:lnTo>
                    <a:pt x="96" y="1104"/>
                  </a:lnTo>
                  <a:lnTo>
                    <a:pt x="102" y="1110"/>
                  </a:lnTo>
                  <a:lnTo>
                    <a:pt x="108" y="1122"/>
                  </a:lnTo>
                  <a:lnTo>
                    <a:pt x="114" y="1128"/>
                  </a:lnTo>
                  <a:lnTo>
                    <a:pt x="114" y="1140"/>
                  </a:lnTo>
                  <a:lnTo>
                    <a:pt x="108" y="1152"/>
                  </a:lnTo>
                  <a:lnTo>
                    <a:pt x="108" y="1158"/>
                  </a:lnTo>
                  <a:lnTo>
                    <a:pt x="102" y="1176"/>
                  </a:lnTo>
                  <a:lnTo>
                    <a:pt x="78" y="1182"/>
                  </a:lnTo>
                  <a:lnTo>
                    <a:pt x="78" y="1188"/>
                  </a:lnTo>
                  <a:lnTo>
                    <a:pt x="84" y="1194"/>
                  </a:lnTo>
                  <a:lnTo>
                    <a:pt x="84" y="1206"/>
                  </a:lnTo>
                  <a:lnTo>
                    <a:pt x="90" y="1224"/>
                  </a:lnTo>
                  <a:lnTo>
                    <a:pt x="96" y="1236"/>
                  </a:lnTo>
                  <a:lnTo>
                    <a:pt x="96" y="1284"/>
                  </a:lnTo>
                  <a:lnTo>
                    <a:pt x="126" y="1308"/>
                  </a:lnTo>
                  <a:lnTo>
                    <a:pt x="126" y="1326"/>
                  </a:lnTo>
                  <a:lnTo>
                    <a:pt x="132" y="1326"/>
                  </a:lnTo>
                  <a:lnTo>
                    <a:pt x="150" y="1344"/>
                  </a:lnTo>
                  <a:lnTo>
                    <a:pt x="150" y="1350"/>
                  </a:lnTo>
                  <a:lnTo>
                    <a:pt x="144" y="1362"/>
                  </a:lnTo>
                  <a:lnTo>
                    <a:pt x="132" y="1368"/>
                  </a:lnTo>
                  <a:lnTo>
                    <a:pt x="126" y="1374"/>
                  </a:lnTo>
                  <a:lnTo>
                    <a:pt x="120" y="1374"/>
                  </a:lnTo>
                  <a:lnTo>
                    <a:pt x="132" y="1416"/>
                  </a:lnTo>
                  <a:lnTo>
                    <a:pt x="114" y="1428"/>
                  </a:lnTo>
                  <a:lnTo>
                    <a:pt x="132" y="1446"/>
                  </a:lnTo>
                  <a:lnTo>
                    <a:pt x="132" y="1452"/>
                  </a:lnTo>
                  <a:lnTo>
                    <a:pt x="126" y="1464"/>
                  </a:lnTo>
                  <a:lnTo>
                    <a:pt x="126" y="1470"/>
                  </a:lnTo>
                  <a:lnTo>
                    <a:pt x="144" y="1482"/>
                  </a:lnTo>
                  <a:lnTo>
                    <a:pt x="144" y="1494"/>
                  </a:lnTo>
                  <a:lnTo>
                    <a:pt x="138" y="1500"/>
                  </a:lnTo>
                  <a:lnTo>
                    <a:pt x="138" y="1530"/>
                  </a:lnTo>
                  <a:lnTo>
                    <a:pt x="144" y="1536"/>
                  </a:lnTo>
                  <a:lnTo>
                    <a:pt x="150" y="1548"/>
                  </a:lnTo>
                  <a:lnTo>
                    <a:pt x="150" y="1572"/>
                  </a:lnTo>
                  <a:lnTo>
                    <a:pt x="156" y="1584"/>
                  </a:lnTo>
                  <a:lnTo>
                    <a:pt x="174" y="1602"/>
                  </a:lnTo>
                  <a:lnTo>
                    <a:pt x="186" y="1608"/>
                  </a:lnTo>
                  <a:lnTo>
                    <a:pt x="198" y="1620"/>
                  </a:lnTo>
                  <a:lnTo>
                    <a:pt x="192" y="1620"/>
                  </a:lnTo>
                  <a:lnTo>
                    <a:pt x="180" y="1626"/>
                  </a:lnTo>
                  <a:lnTo>
                    <a:pt x="174" y="1632"/>
                  </a:lnTo>
                  <a:lnTo>
                    <a:pt x="174" y="1644"/>
                  </a:lnTo>
                  <a:lnTo>
                    <a:pt x="180" y="1656"/>
                  </a:lnTo>
                  <a:lnTo>
                    <a:pt x="180" y="1674"/>
                  </a:lnTo>
                  <a:lnTo>
                    <a:pt x="186" y="1686"/>
                  </a:lnTo>
                  <a:lnTo>
                    <a:pt x="186" y="1698"/>
                  </a:lnTo>
                  <a:lnTo>
                    <a:pt x="192" y="1704"/>
                  </a:lnTo>
                  <a:lnTo>
                    <a:pt x="216" y="1716"/>
                  </a:lnTo>
                  <a:lnTo>
                    <a:pt x="210" y="1746"/>
                  </a:lnTo>
                  <a:lnTo>
                    <a:pt x="216" y="1746"/>
                  </a:lnTo>
                  <a:lnTo>
                    <a:pt x="228" y="1752"/>
                  </a:lnTo>
                  <a:lnTo>
                    <a:pt x="234" y="1758"/>
                  </a:lnTo>
                  <a:lnTo>
                    <a:pt x="234" y="1764"/>
                  </a:lnTo>
                  <a:lnTo>
                    <a:pt x="240" y="1776"/>
                  </a:lnTo>
                  <a:lnTo>
                    <a:pt x="240" y="1806"/>
                  </a:lnTo>
                  <a:lnTo>
                    <a:pt x="252" y="1818"/>
                  </a:lnTo>
                  <a:lnTo>
                    <a:pt x="282" y="1818"/>
                  </a:lnTo>
                  <a:lnTo>
                    <a:pt x="294" y="1824"/>
                  </a:lnTo>
                  <a:lnTo>
                    <a:pt x="294" y="1830"/>
                  </a:lnTo>
                  <a:lnTo>
                    <a:pt x="288" y="1836"/>
                  </a:lnTo>
                  <a:lnTo>
                    <a:pt x="276" y="1836"/>
                  </a:lnTo>
                  <a:lnTo>
                    <a:pt x="264" y="1842"/>
                  </a:lnTo>
                  <a:lnTo>
                    <a:pt x="246" y="1842"/>
                  </a:lnTo>
                  <a:lnTo>
                    <a:pt x="252" y="1848"/>
                  </a:lnTo>
                  <a:lnTo>
                    <a:pt x="258" y="1848"/>
                  </a:lnTo>
                  <a:lnTo>
                    <a:pt x="270" y="1854"/>
                  </a:lnTo>
                  <a:lnTo>
                    <a:pt x="276" y="1860"/>
                  </a:lnTo>
                  <a:lnTo>
                    <a:pt x="288" y="1860"/>
                  </a:lnTo>
                  <a:lnTo>
                    <a:pt x="312" y="1884"/>
                  </a:lnTo>
                  <a:lnTo>
                    <a:pt x="306" y="1890"/>
                  </a:lnTo>
                  <a:lnTo>
                    <a:pt x="300" y="1902"/>
                  </a:lnTo>
                  <a:lnTo>
                    <a:pt x="288" y="1914"/>
                  </a:lnTo>
                  <a:lnTo>
                    <a:pt x="312" y="1932"/>
                  </a:lnTo>
                  <a:lnTo>
                    <a:pt x="306" y="1956"/>
                  </a:lnTo>
                  <a:lnTo>
                    <a:pt x="330" y="1980"/>
                  </a:lnTo>
                  <a:lnTo>
                    <a:pt x="324" y="2016"/>
                  </a:lnTo>
                  <a:lnTo>
                    <a:pt x="336" y="2040"/>
                  </a:lnTo>
                  <a:lnTo>
                    <a:pt x="324" y="2046"/>
                  </a:lnTo>
                  <a:lnTo>
                    <a:pt x="318" y="2088"/>
                  </a:lnTo>
                  <a:lnTo>
                    <a:pt x="324" y="2088"/>
                  </a:lnTo>
                  <a:lnTo>
                    <a:pt x="348" y="2112"/>
                  </a:lnTo>
                  <a:lnTo>
                    <a:pt x="348" y="2118"/>
                  </a:lnTo>
                  <a:lnTo>
                    <a:pt x="342" y="2118"/>
                  </a:lnTo>
                  <a:lnTo>
                    <a:pt x="330" y="2124"/>
                  </a:lnTo>
                  <a:lnTo>
                    <a:pt x="324" y="2130"/>
                  </a:lnTo>
                  <a:lnTo>
                    <a:pt x="348" y="2154"/>
                  </a:lnTo>
                  <a:lnTo>
                    <a:pt x="348" y="2160"/>
                  </a:lnTo>
                  <a:lnTo>
                    <a:pt x="342" y="2166"/>
                  </a:lnTo>
                  <a:lnTo>
                    <a:pt x="336" y="2166"/>
                  </a:lnTo>
                  <a:lnTo>
                    <a:pt x="330" y="2172"/>
                  </a:lnTo>
                  <a:lnTo>
                    <a:pt x="324" y="2172"/>
                  </a:lnTo>
                  <a:lnTo>
                    <a:pt x="324" y="2196"/>
                  </a:lnTo>
                  <a:lnTo>
                    <a:pt x="312" y="2202"/>
                  </a:lnTo>
                  <a:lnTo>
                    <a:pt x="312" y="2214"/>
                  </a:lnTo>
                  <a:lnTo>
                    <a:pt x="318" y="2226"/>
                  </a:lnTo>
                  <a:lnTo>
                    <a:pt x="324" y="2232"/>
                  </a:lnTo>
                  <a:lnTo>
                    <a:pt x="324" y="2268"/>
                  </a:lnTo>
                  <a:lnTo>
                    <a:pt x="354" y="2274"/>
                  </a:lnTo>
                  <a:lnTo>
                    <a:pt x="354" y="2280"/>
                  </a:lnTo>
                  <a:lnTo>
                    <a:pt x="360" y="2286"/>
                  </a:lnTo>
                  <a:lnTo>
                    <a:pt x="360" y="2298"/>
                  </a:lnTo>
                  <a:lnTo>
                    <a:pt x="366" y="2304"/>
                  </a:lnTo>
                  <a:lnTo>
                    <a:pt x="378" y="2310"/>
                  </a:lnTo>
                  <a:lnTo>
                    <a:pt x="384" y="2310"/>
                  </a:lnTo>
                  <a:lnTo>
                    <a:pt x="396" y="2298"/>
                  </a:lnTo>
                  <a:lnTo>
                    <a:pt x="414" y="2298"/>
                  </a:lnTo>
                  <a:lnTo>
                    <a:pt x="426" y="2304"/>
                  </a:lnTo>
                  <a:lnTo>
                    <a:pt x="438" y="2316"/>
                  </a:lnTo>
                  <a:lnTo>
                    <a:pt x="438" y="2340"/>
                  </a:lnTo>
                  <a:lnTo>
                    <a:pt x="456" y="2364"/>
                  </a:lnTo>
                  <a:lnTo>
                    <a:pt x="468" y="2382"/>
                  </a:lnTo>
                  <a:lnTo>
                    <a:pt x="504" y="2400"/>
                  </a:lnTo>
                  <a:lnTo>
                    <a:pt x="522" y="2418"/>
                  </a:lnTo>
                  <a:lnTo>
                    <a:pt x="534" y="2418"/>
                  </a:lnTo>
                  <a:lnTo>
                    <a:pt x="546" y="2412"/>
                  </a:lnTo>
                  <a:lnTo>
                    <a:pt x="642" y="2412"/>
                  </a:lnTo>
                  <a:lnTo>
                    <a:pt x="666" y="2430"/>
                  </a:lnTo>
                  <a:lnTo>
                    <a:pt x="660" y="2442"/>
                  </a:lnTo>
                  <a:lnTo>
                    <a:pt x="666" y="2424"/>
                  </a:lnTo>
                  <a:lnTo>
                    <a:pt x="672" y="2418"/>
                  </a:lnTo>
                  <a:lnTo>
                    <a:pt x="684" y="2418"/>
                  </a:lnTo>
                  <a:lnTo>
                    <a:pt x="690" y="2424"/>
                  </a:lnTo>
                  <a:lnTo>
                    <a:pt x="702" y="2424"/>
                  </a:lnTo>
                  <a:lnTo>
                    <a:pt x="714" y="2430"/>
                  </a:lnTo>
                  <a:lnTo>
                    <a:pt x="720" y="2436"/>
                  </a:lnTo>
                  <a:lnTo>
                    <a:pt x="678" y="2382"/>
                  </a:lnTo>
                  <a:lnTo>
                    <a:pt x="660" y="2382"/>
                  </a:lnTo>
                  <a:lnTo>
                    <a:pt x="666" y="2370"/>
                  </a:lnTo>
                  <a:lnTo>
                    <a:pt x="630" y="2340"/>
                  </a:lnTo>
                  <a:lnTo>
                    <a:pt x="630" y="2310"/>
                  </a:lnTo>
                  <a:lnTo>
                    <a:pt x="618" y="2298"/>
                  </a:lnTo>
                  <a:lnTo>
                    <a:pt x="624" y="2286"/>
                  </a:lnTo>
                  <a:lnTo>
                    <a:pt x="630" y="2286"/>
                  </a:lnTo>
                  <a:lnTo>
                    <a:pt x="642" y="2274"/>
                  </a:lnTo>
                  <a:lnTo>
                    <a:pt x="642" y="2268"/>
                  </a:lnTo>
                  <a:lnTo>
                    <a:pt x="636" y="2268"/>
                  </a:lnTo>
                  <a:lnTo>
                    <a:pt x="624" y="2262"/>
                  </a:lnTo>
                  <a:lnTo>
                    <a:pt x="606" y="2262"/>
                  </a:lnTo>
                  <a:lnTo>
                    <a:pt x="618" y="2250"/>
                  </a:lnTo>
                  <a:lnTo>
                    <a:pt x="618" y="2232"/>
                  </a:lnTo>
                  <a:lnTo>
                    <a:pt x="636" y="2256"/>
                  </a:lnTo>
                  <a:lnTo>
                    <a:pt x="648" y="2262"/>
                  </a:lnTo>
                  <a:lnTo>
                    <a:pt x="666" y="2262"/>
                  </a:lnTo>
                  <a:lnTo>
                    <a:pt x="672" y="2256"/>
                  </a:lnTo>
                  <a:lnTo>
                    <a:pt x="678" y="2244"/>
                  </a:lnTo>
                  <a:lnTo>
                    <a:pt x="678" y="2226"/>
                  </a:lnTo>
                  <a:lnTo>
                    <a:pt x="672" y="2208"/>
                  </a:lnTo>
                  <a:lnTo>
                    <a:pt x="666" y="2196"/>
                  </a:lnTo>
                  <a:lnTo>
                    <a:pt x="666" y="2178"/>
                  </a:lnTo>
                  <a:lnTo>
                    <a:pt x="678" y="2154"/>
                  </a:lnTo>
                  <a:lnTo>
                    <a:pt x="690" y="2142"/>
                  </a:lnTo>
                  <a:lnTo>
                    <a:pt x="708" y="2130"/>
                  </a:lnTo>
                  <a:lnTo>
                    <a:pt x="738" y="2100"/>
                  </a:lnTo>
                  <a:lnTo>
                    <a:pt x="726" y="2088"/>
                  </a:lnTo>
                  <a:lnTo>
                    <a:pt x="702" y="2088"/>
                  </a:lnTo>
                  <a:lnTo>
                    <a:pt x="726" y="2082"/>
                  </a:lnTo>
                  <a:lnTo>
                    <a:pt x="726" y="2064"/>
                  </a:lnTo>
                  <a:lnTo>
                    <a:pt x="714" y="2040"/>
                  </a:lnTo>
                  <a:lnTo>
                    <a:pt x="708" y="2034"/>
                  </a:lnTo>
                  <a:lnTo>
                    <a:pt x="696" y="2028"/>
                  </a:lnTo>
                  <a:lnTo>
                    <a:pt x="690" y="2028"/>
                  </a:lnTo>
                  <a:lnTo>
                    <a:pt x="684" y="2034"/>
                  </a:lnTo>
                  <a:lnTo>
                    <a:pt x="672" y="2016"/>
                  </a:lnTo>
                  <a:lnTo>
                    <a:pt x="642" y="2016"/>
                  </a:lnTo>
                  <a:lnTo>
                    <a:pt x="636" y="2010"/>
                  </a:lnTo>
                  <a:lnTo>
                    <a:pt x="624" y="2004"/>
                  </a:lnTo>
                  <a:lnTo>
                    <a:pt x="606" y="1992"/>
                  </a:lnTo>
                  <a:lnTo>
                    <a:pt x="582" y="1968"/>
                  </a:lnTo>
                  <a:lnTo>
                    <a:pt x="570" y="1950"/>
                  </a:lnTo>
                  <a:lnTo>
                    <a:pt x="564" y="1938"/>
                  </a:lnTo>
                  <a:lnTo>
                    <a:pt x="564" y="1926"/>
                  </a:lnTo>
                  <a:lnTo>
                    <a:pt x="570" y="1914"/>
                  </a:lnTo>
                  <a:lnTo>
                    <a:pt x="570" y="1908"/>
                  </a:lnTo>
                  <a:lnTo>
                    <a:pt x="576" y="1908"/>
                  </a:lnTo>
                  <a:lnTo>
                    <a:pt x="582" y="1902"/>
                  </a:lnTo>
                  <a:lnTo>
                    <a:pt x="594" y="1878"/>
                  </a:lnTo>
                  <a:lnTo>
                    <a:pt x="606" y="1878"/>
                  </a:lnTo>
                  <a:lnTo>
                    <a:pt x="612" y="1860"/>
                  </a:lnTo>
                  <a:lnTo>
                    <a:pt x="666" y="1860"/>
                  </a:lnTo>
                  <a:lnTo>
                    <a:pt x="654" y="1848"/>
                  </a:lnTo>
                  <a:lnTo>
                    <a:pt x="654" y="1824"/>
                  </a:lnTo>
                  <a:lnTo>
                    <a:pt x="666" y="1824"/>
                  </a:lnTo>
                  <a:lnTo>
                    <a:pt x="666" y="1794"/>
                  </a:lnTo>
                  <a:lnTo>
                    <a:pt x="660" y="1788"/>
                  </a:lnTo>
                  <a:lnTo>
                    <a:pt x="654" y="1776"/>
                  </a:lnTo>
                  <a:lnTo>
                    <a:pt x="642" y="1764"/>
                  </a:lnTo>
                  <a:lnTo>
                    <a:pt x="642" y="1746"/>
                  </a:lnTo>
                  <a:lnTo>
                    <a:pt x="648" y="1728"/>
                  </a:lnTo>
                  <a:lnTo>
                    <a:pt x="654" y="1716"/>
                  </a:lnTo>
                  <a:lnTo>
                    <a:pt x="666" y="1710"/>
                  </a:lnTo>
                  <a:lnTo>
                    <a:pt x="672" y="1704"/>
                  </a:lnTo>
                  <a:lnTo>
                    <a:pt x="684" y="1704"/>
                  </a:lnTo>
                  <a:lnTo>
                    <a:pt x="684" y="1692"/>
                  </a:lnTo>
                  <a:lnTo>
                    <a:pt x="660" y="1692"/>
                  </a:lnTo>
                  <a:lnTo>
                    <a:pt x="648" y="1686"/>
                  </a:lnTo>
                  <a:lnTo>
                    <a:pt x="642" y="1680"/>
                  </a:lnTo>
                  <a:lnTo>
                    <a:pt x="642" y="1674"/>
                  </a:lnTo>
                  <a:lnTo>
                    <a:pt x="654" y="1668"/>
                  </a:lnTo>
                  <a:lnTo>
                    <a:pt x="666" y="1668"/>
                  </a:lnTo>
                  <a:lnTo>
                    <a:pt x="702" y="1686"/>
                  </a:lnTo>
                  <a:lnTo>
                    <a:pt x="708" y="1692"/>
                  </a:lnTo>
                  <a:lnTo>
                    <a:pt x="714" y="1692"/>
                  </a:lnTo>
                  <a:lnTo>
                    <a:pt x="720" y="1686"/>
                  </a:lnTo>
                  <a:lnTo>
                    <a:pt x="732" y="1680"/>
                  </a:lnTo>
                  <a:lnTo>
                    <a:pt x="732" y="1656"/>
                  </a:lnTo>
                  <a:lnTo>
                    <a:pt x="726" y="1644"/>
                  </a:lnTo>
                  <a:lnTo>
                    <a:pt x="708" y="1626"/>
                  </a:lnTo>
                  <a:lnTo>
                    <a:pt x="696" y="1626"/>
                  </a:lnTo>
                  <a:lnTo>
                    <a:pt x="690" y="1632"/>
                  </a:lnTo>
                  <a:lnTo>
                    <a:pt x="690" y="1650"/>
                  </a:lnTo>
                  <a:lnTo>
                    <a:pt x="684" y="1656"/>
                  </a:lnTo>
                  <a:lnTo>
                    <a:pt x="666" y="1656"/>
                  </a:lnTo>
                  <a:lnTo>
                    <a:pt x="654" y="1650"/>
                  </a:lnTo>
                  <a:lnTo>
                    <a:pt x="648" y="1644"/>
                  </a:lnTo>
                  <a:lnTo>
                    <a:pt x="648" y="1638"/>
                  </a:lnTo>
                  <a:lnTo>
                    <a:pt x="612" y="1638"/>
                  </a:lnTo>
                  <a:lnTo>
                    <a:pt x="606" y="1632"/>
                  </a:lnTo>
                  <a:lnTo>
                    <a:pt x="606" y="1572"/>
                  </a:lnTo>
                  <a:lnTo>
                    <a:pt x="600" y="1566"/>
                  </a:lnTo>
                  <a:lnTo>
                    <a:pt x="594" y="1554"/>
                  </a:lnTo>
                  <a:lnTo>
                    <a:pt x="588" y="1536"/>
                  </a:lnTo>
                  <a:lnTo>
                    <a:pt x="588" y="1524"/>
                  </a:lnTo>
                  <a:lnTo>
                    <a:pt x="594" y="1518"/>
                  </a:lnTo>
                  <a:lnTo>
                    <a:pt x="600" y="1518"/>
                  </a:lnTo>
                  <a:lnTo>
                    <a:pt x="606" y="1524"/>
                  </a:lnTo>
                  <a:lnTo>
                    <a:pt x="618" y="1524"/>
                  </a:lnTo>
                  <a:lnTo>
                    <a:pt x="624" y="1530"/>
                  </a:lnTo>
                  <a:lnTo>
                    <a:pt x="636" y="1536"/>
                  </a:lnTo>
                  <a:lnTo>
                    <a:pt x="672" y="1548"/>
                  </a:lnTo>
                  <a:lnTo>
                    <a:pt x="690" y="1560"/>
                  </a:lnTo>
                  <a:lnTo>
                    <a:pt x="708" y="1560"/>
                  </a:lnTo>
                  <a:lnTo>
                    <a:pt x="726" y="1554"/>
                  </a:lnTo>
                  <a:lnTo>
                    <a:pt x="738" y="1542"/>
                  </a:lnTo>
                  <a:lnTo>
                    <a:pt x="750" y="1536"/>
                  </a:lnTo>
                  <a:lnTo>
                    <a:pt x="768" y="1530"/>
                  </a:lnTo>
                  <a:lnTo>
                    <a:pt x="774" y="1524"/>
                  </a:lnTo>
                  <a:lnTo>
                    <a:pt x="774" y="1512"/>
                  </a:lnTo>
                  <a:lnTo>
                    <a:pt x="762" y="1506"/>
                  </a:lnTo>
                  <a:lnTo>
                    <a:pt x="750" y="1494"/>
                  </a:lnTo>
                  <a:lnTo>
                    <a:pt x="738" y="1488"/>
                  </a:lnTo>
                  <a:lnTo>
                    <a:pt x="738" y="1464"/>
                  </a:lnTo>
                  <a:lnTo>
                    <a:pt x="744" y="1452"/>
                  </a:lnTo>
                  <a:lnTo>
                    <a:pt x="750" y="1446"/>
                  </a:lnTo>
                  <a:lnTo>
                    <a:pt x="750" y="1434"/>
                  </a:lnTo>
                  <a:lnTo>
                    <a:pt x="756" y="1422"/>
                  </a:lnTo>
                  <a:lnTo>
                    <a:pt x="744" y="1410"/>
                  </a:lnTo>
                  <a:lnTo>
                    <a:pt x="726" y="1410"/>
                  </a:lnTo>
                  <a:lnTo>
                    <a:pt x="720" y="1386"/>
                  </a:lnTo>
                  <a:lnTo>
                    <a:pt x="714" y="1380"/>
                  </a:lnTo>
                  <a:lnTo>
                    <a:pt x="714" y="1368"/>
                  </a:lnTo>
                  <a:lnTo>
                    <a:pt x="720" y="1362"/>
                  </a:lnTo>
                  <a:lnTo>
                    <a:pt x="726" y="1362"/>
                  </a:lnTo>
                  <a:lnTo>
                    <a:pt x="732" y="1374"/>
                  </a:lnTo>
                  <a:lnTo>
                    <a:pt x="738" y="1380"/>
                  </a:lnTo>
                  <a:lnTo>
                    <a:pt x="738" y="1386"/>
                  </a:lnTo>
                  <a:lnTo>
                    <a:pt x="744" y="1398"/>
                  </a:lnTo>
                  <a:lnTo>
                    <a:pt x="756" y="1398"/>
                  </a:lnTo>
                  <a:lnTo>
                    <a:pt x="750" y="1380"/>
                  </a:lnTo>
                  <a:lnTo>
                    <a:pt x="828" y="1386"/>
                  </a:lnTo>
                  <a:lnTo>
                    <a:pt x="834" y="1380"/>
                  </a:lnTo>
                  <a:lnTo>
                    <a:pt x="840" y="1380"/>
                  </a:lnTo>
                  <a:lnTo>
                    <a:pt x="846" y="1374"/>
                  </a:lnTo>
                  <a:lnTo>
                    <a:pt x="864" y="1368"/>
                  </a:lnTo>
                  <a:lnTo>
                    <a:pt x="894" y="1362"/>
                  </a:lnTo>
                  <a:lnTo>
                    <a:pt x="930" y="1350"/>
                  </a:lnTo>
                  <a:lnTo>
                    <a:pt x="972" y="1338"/>
                  </a:lnTo>
                  <a:lnTo>
                    <a:pt x="1002" y="1326"/>
                  </a:lnTo>
                  <a:lnTo>
                    <a:pt x="1014" y="1320"/>
                  </a:lnTo>
                  <a:lnTo>
                    <a:pt x="1014" y="1284"/>
                  </a:lnTo>
                  <a:lnTo>
                    <a:pt x="1032" y="1272"/>
                  </a:lnTo>
                  <a:lnTo>
                    <a:pt x="1044" y="1218"/>
                  </a:lnTo>
                  <a:lnTo>
                    <a:pt x="1038" y="1194"/>
                  </a:lnTo>
                  <a:lnTo>
                    <a:pt x="1038" y="1170"/>
                  </a:lnTo>
                  <a:lnTo>
                    <a:pt x="1032" y="1170"/>
                  </a:lnTo>
                  <a:lnTo>
                    <a:pt x="1026" y="1164"/>
                  </a:lnTo>
                  <a:lnTo>
                    <a:pt x="1002" y="1152"/>
                  </a:lnTo>
                  <a:lnTo>
                    <a:pt x="990" y="1152"/>
                  </a:lnTo>
                  <a:lnTo>
                    <a:pt x="984" y="1146"/>
                  </a:lnTo>
                  <a:lnTo>
                    <a:pt x="978" y="1146"/>
                  </a:lnTo>
                  <a:lnTo>
                    <a:pt x="972" y="1140"/>
                  </a:lnTo>
                  <a:lnTo>
                    <a:pt x="990" y="1122"/>
                  </a:lnTo>
                  <a:lnTo>
                    <a:pt x="990" y="1092"/>
                  </a:lnTo>
                  <a:lnTo>
                    <a:pt x="984" y="1080"/>
                  </a:lnTo>
                  <a:lnTo>
                    <a:pt x="978" y="1074"/>
                  </a:lnTo>
                  <a:lnTo>
                    <a:pt x="954" y="1062"/>
                  </a:lnTo>
                  <a:lnTo>
                    <a:pt x="918" y="1050"/>
                  </a:lnTo>
                  <a:lnTo>
                    <a:pt x="906" y="1044"/>
                  </a:lnTo>
                  <a:lnTo>
                    <a:pt x="888" y="1032"/>
                  </a:lnTo>
                  <a:lnTo>
                    <a:pt x="876" y="1020"/>
                  </a:lnTo>
                  <a:lnTo>
                    <a:pt x="876" y="1002"/>
                  </a:lnTo>
                  <a:lnTo>
                    <a:pt x="882" y="990"/>
                  </a:lnTo>
                  <a:lnTo>
                    <a:pt x="888" y="990"/>
                  </a:lnTo>
                  <a:lnTo>
                    <a:pt x="888" y="984"/>
                  </a:lnTo>
                  <a:lnTo>
                    <a:pt x="858" y="948"/>
                  </a:lnTo>
                  <a:lnTo>
                    <a:pt x="858" y="900"/>
                  </a:lnTo>
                  <a:lnTo>
                    <a:pt x="882" y="900"/>
                  </a:lnTo>
                  <a:lnTo>
                    <a:pt x="888" y="894"/>
                  </a:lnTo>
                  <a:lnTo>
                    <a:pt x="894" y="894"/>
                  </a:lnTo>
                  <a:lnTo>
                    <a:pt x="894" y="888"/>
                  </a:lnTo>
                  <a:lnTo>
                    <a:pt x="888" y="876"/>
                  </a:lnTo>
                  <a:lnTo>
                    <a:pt x="876" y="870"/>
                  </a:lnTo>
                  <a:lnTo>
                    <a:pt x="870" y="858"/>
                  </a:lnTo>
                  <a:lnTo>
                    <a:pt x="864" y="852"/>
                  </a:lnTo>
                  <a:lnTo>
                    <a:pt x="876" y="834"/>
                  </a:lnTo>
                  <a:lnTo>
                    <a:pt x="864" y="822"/>
                  </a:lnTo>
                  <a:lnTo>
                    <a:pt x="858" y="810"/>
                  </a:lnTo>
                  <a:lnTo>
                    <a:pt x="852" y="804"/>
                  </a:lnTo>
                  <a:lnTo>
                    <a:pt x="864" y="792"/>
                  </a:lnTo>
                  <a:lnTo>
                    <a:pt x="882" y="792"/>
                  </a:lnTo>
                  <a:lnTo>
                    <a:pt x="858" y="774"/>
                  </a:lnTo>
                  <a:lnTo>
                    <a:pt x="858" y="738"/>
                  </a:lnTo>
                  <a:lnTo>
                    <a:pt x="882" y="726"/>
                  </a:lnTo>
                  <a:lnTo>
                    <a:pt x="876" y="726"/>
                  </a:lnTo>
                  <a:lnTo>
                    <a:pt x="852" y="702"/>
                  </a:lnTo>
                  <a:lnTo>
                    <a:pt x="852" y="696"/>
                  </a:lnTo>
                  <a:lnTo>
                    <a:pt x="870" y="678"/>
                  </a:lnTo>
                  <a:lnTo>
                    <a:pt x="870" y="666"/>
                  </a:lnTo>
                  <a:lnTo>
                    <a:pt x="876" y="654"/>
                  </a:lnTo>
                  <a:lnTo>
                    <a:pt x="876" y="642"/>
                  </a:lnTo>
                  <a:lnTo>
                    <a:pt x="882" y="636"/>
                  </a:lnTo>
                  <a:lnTo>
                    <a:pt x="900" y="636"/>
                  </a:lnTo>
                  <a:lnTo>
                    <a:pt x="906" y="630"/>
                  </a:lnTo>
                  <a:lnTo>
                    <a:pt x="912" y="618"/>
                  </a:lnTo>
                  <a:lnTo>
                    <a:pt x="918" y="612"/>
                  </a:lnTo>
                  <a:lnTo>
                    <a:pt x="918" y="588"/>
                  </a:lnTo>
                  <a:lnTo>
                    <a:pt x="930" y="588"/>
                  </a:lnTo>
                  <a:lnTo>
                    <a:pt x="948" y="570"/>
                  </a:lnTo>
                  <a:lnTo>
                    <a:pt x="948" y="558"/>
                  </a:lnTo>
                  <a:lnTo>
                    <a:pt x="954" y="546"/>
                  </a:lnTo>
                  <a:lnTo>
                    <a:pt x="954" y="534"/>
                  </a:lnTo>
                  <a:close/>
                  <a:moveTo>
                    <a:pt x="930" y="1020"/>
                  </a:moveTo>
                  <a:lnTo>
                    <a:pt x="942" y="1020"/>
                  </a:lnTo>
                  <a:lnTo>
                    <a:pt x="930" y="1014"/>
                  </a:lnTo>
                  <a:lnTo>
                    <a:pt x="930" y="1020"/>
                  </a:lnTo>
                  <a:close/>
                </a:path>
              </a:pathLst>
            </a:custGeom>
            <a:solidFill>
              <a:srgbClr val="385723"/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</p:grpSp>
      <p:grpSp>
        <p:nvGrpSpPr>
          <p:cNvPr id="173" name="North_America">
            <a:extLst>
              <a:ext uri="{FF2B5EF4-FFF2-40B4-BE49-F238E27FC236}">
                <a16:creationId xmlns:a16="http://schemas.microsoft.com/office/drawing/2014/main" id="{20438D1E-117D-4454-BBA2-8521BBA5B191}"/>
              </a:ext>
            </a:extLst>
          </p:cNvPr>
          <p:cNvGrpSpPr>
            <a:grpSpLocks/>
          </p:cNvGrpSpPr>
          <p:nvPr/>
        </p:nvGrpSpPr>
        <p:grpSpPr bwMode="auto">
          <a:xfrm>
            <a:off x="1066800" y="1460500"/>
            <a:ext cx="3451225" cy="2552700"/>
            <a:chOff x="1066196" y="1708179"/>
            <a:chExt cx="3452414" cy="2552601"/>
          </a:xfrm>
        </p:grpSpPr>
        <p:sp>
          <p:nvSpPr>
            <p:cNvPr id="174" name="USA (Alaska)" descr="© INSCALE GmbH, 05.05.2010&#10;http://www.presentationload.com/">
              <a:extLst>
                <a:ext uri="{FF2B5EF4-FFF2-40B4-BE49-F238E27FC236}">
                  <a16:creationId xmlns:a16="http://schemas.microsoft.com/office/drawing/2014/main" id="{54E5549E-CEDD-4364-AF2A-5E7F45DDC54A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1066196" y="2019317"/>
              <a:ext cx="1360957" cy="596877"/>
            </a:xfrm>
            <a:custGeom>
              <a:avLst/>
              <a:gdLst>
                <a:gd name="T0" fmla="*/ 2147483647 w 3072"/>
                <a:gd name="T1" fmla="*/ 2147483647 h 1332"/>
                <a:gd name="T2" fmla="*/ 2147483647 w 3072"/>
                <a:gd name="T3" fmla="*/ 2147483647 h 1332"/>
                <a:gd name="T4" fmla="*/ 2147483647 w 3072"/>
                <a:gd name="T5" fmla="*/ 2147483647 h 1332"/>
                <a:gd name="T6" fmla="*/ 2147483647 w 3072"/>
                <a:gd name="T7" fmla="*/ 2147483647 h 1332"/>
                <a:gd name="T8" fmla="*/ 2147483647 w 3072"/>
                <a:gd name="T9" fmla="*/ 2147483647 h 1332"/>
                <a:gd name="T10" fmla="*/ 2147483647 w 3072"/>
                <a:gd name="T11" fmla="*/ 2147483647 h 1332"/>
                <a:gd name="T12" fmla="*/ 2147483647 w 3072"/>
                <a:gd name="T13" fmla="*/ 2147483647 h 1332"/>
                <a:gd name="T14" fmla="*/ 2147483647 w 3072"/>
                <a:gd name="T15" fmla="*/ 2147483647 h 1332"/>
                <a:gd name="T16" fmla="*/ 2147483647 w 3072"/>
                <a:gd name="T17" fmla="*/ 2147483647 h 1332"/>
                <a:gd name="T18" fmla="*/ 2147483647 w 3072"/>
                <a:gd name="T19" fmla="*/ 2147483647 h 1332"/>
                <a:gd name="T20" fmla="*/ 2147483647 w 3072"/>
                <a:gd name="T21" fmla="*/ 2147483647 h 1332"/>
                <a:gd name="T22" fmla="*/ 2147483647 w 3072"/>
                <a:gd name="T23" fmla="*/ 0 h 1332"/>
                <a:gd name="T24" fmla="*/ 2147483647 w 3072"/>
                <a:gd name="T25" fmla="*/ 2147483647 h 1332"/>
                <a:gd name="T26" fmla="*/ 2147483647 w 3072"/>
                <a:gd name="T27" fmla="*/ 2147483647 h 1332"/>
                <a:gd name="T28" fmla="*/ 2147483647 w 3072"/>
                <a:gd name="T29" fmla="*/ 2147483647 h 1332"/>
                <a:gd name="T30" fmla="*/ 2147483647 w 3072"/>
                <a:gd name="T31" fmla="*/ 2147483647 h 1332"/>
                <a:gd name="T32" fmla="*/ 2147483647 w 3072"/>
                <a:gd name="T33" fmla="*/ 2147483647 h 1332"/>
                <a:gd name="T34" fmla="*/ 2147483647 w 3072"/>
                <a:gd name="T35" fmla="*/ 2147483647 h 1332"/>
                <a:gd name="T36" fmla="*/ 2147483647 w 3072"/>
                <a:gd name="T37" fmla="*/ 2147483647 h 1332"/>
                <a:gd name="T38" fmla="*/ 2147483647 w 3072"/>
                <a:gd name="T39" fmla="*/ 2147483647 h 1332"/>
                <a:gd name="T40" fmla="*/ 2147483647 w 3072"/>
                <a:gd name="T41" fmla="*/ 2147483647 h 1332"/>
                <a:gd name="T42" fmla="*/ 2147483647 w 3072"/>
                <a:gd name="T43" fmla="*/ 2147483647 h 1332"/>
                <a:gd name="T44" fmla="*/ 2147483647 w 3072"/>
                <a:gd name="T45" fmla="*/ 2147483647 h 1332"/>
                <a:gd name="T46" fmla="*/ 2147483647 w 3072"/>
                <a:gd name="T47" fmla="*/ 2147483647 h 1332"/>
                <a:gd name="T48" fmla="*/ 2147483647 w 3072"/>
                <a:gd name="T49" fmla="*/ 2147483647 h 1332"/>
                <a:gd name="T50" fmla="*/ 2147483647 w 3072"/>
                <a:gd name="T51" fmla="*/ 2147483647 h 1332"/>
                <a:gd name="T52" fmla="*/ 2147483647 w 3072"/>
                <a:gd name="T53" fmla="*/ 2147483647 h 1332"/>
                <a:gd name="T54" fmla="*/ 2147483647 w 3072"/>
                <a:gd name="T55" fmla="*/ 2147483647 h 1332"/>
                <a:gd name="T56" fmla="*/ 2147483647 w 3072"/>
                <a:gd name="T57" fmla="*/ 2147483647 h 1332"/>
                <a:gd name="T58" fmla="*/ 2147483647 w 3072"/>
                <a:gd name="T59" fmla="*/ 2147483647 h 1332"/>
                <a:gd name="T60" fmla="*/ 2147483647 w 3072"/>
                <a:gd name="T61" fmla="*/ 2147483647 h 1332"/>
                <a:gd name="T62" fmla="*/ 2147483647 w 3072"/>
                <a:gd name="T63" fmla="*/ 2147483647 h 1332"/>
                <a:gd name="T64" fmla="*/ 2147483647 w 3072"/>
                <a:gd name="T65" fmla="*/ 2147483647 h 1332"/>
                <a:gd name="T66" fmla="*/ 2147483647 w 3072"/>
                <a:gd name="T67" fmla="*/ 2147483647 h 1332"/>
                <a:gd name="T68" fmla="*/ 2147483647 w 3072"/>
                <a:gd name="T69" fmla="*/ 2147483647 h 1332"/>
                <a:gd name="T70" fmla="*/ 2147483647 w 3072"/>
                <a:gd name="T71" fmla="*/ 2147483647 h 1332"/>
                <a:gd name="T72" fmla="*/ 2147483647 w 3072"/>
                <a:gd name="T73" fmla="*/ 2147483647 h 1332"/>
                <a:gd name="T74" fmla="*/ 2147483647 w 3072"/>
                <a:gd name="T75" fmla="*/ 2147483647 h 1332"/>
                <a:gd name="T76" fmla="*/ 2147483647 w 3072"/>
                <a:gd name="T77" fmla="*/ 2147483647 h 1332"/>
                <a:gd name="T78" fmla="*/ 2147483647 w 3072"/>
                <a:gd name="T79" fmla="*/ 2147483647 h 1332"/>
                <a:gd name="T80" fmla="*/ 2147483647 w 3072"/>
                <a:gd name="T81" fmla="*/ 2147483647 h 1332"/>
                <a:gd name="T82" fmla="*/ 2147483647 w 3072"/>
                <a:gd name="T83" fmla="*/ 2147483647 h 1332"/>
                <a:gd name="T84" fmla="*/ 2147483647 w 3072"/>
                <a:gd name="T85" fmla="*/ 2147483647 h 1332"/>
                <a:gd name="T86" fmla="*/ 2147483647 w 3072"/>
                <a:gd name="T87" fmla="*/ 2147483647 h 1332"/>
                <a:gd name="T88" fmla="*/ 2147483647 w 3072"/>
                <a:gd name="T89" fmla="*/ 2147483647 h 1332"/>
                <a:gd name="T90" fmla="*/ 2147483647 w 3072"/>
                <a:gd name="T91" fmla="*/ 2147483647 h 1332"/>
                <a:gd name="T92" fmla="*/ 2147483647 w 3072"/>
                <a:gd name="T93" fmla="*/ 2147483647 h 1332"/>
                <a:gd name="T94" fmla="*/ 2147483647 w 3072"/>
                <a:gd name="T95" fmla="*/ 2147483647 h 1332"/>
                <a:gd name="T96" fmla="*/ 2147483647 w 3072"/>
                <a:gd name="T97" fmla="*/ 2147483647 h 1332"/>
                <a:gd name="T98" fmla="*/ 2147483647 w 3072"/>
                <a:gd name="T99" fmla="*/ 2147483647 h 1332"/>
                <a:gd name="T100" fmla="*/ 2147483647 w 3072"/>
                <a:gd name="T101" fmla="*/ 2147483647 h 1332"/>
                <a:gd name="T102" fmla="*/ 2147483647 w 3072"/>
                <a:gd name="T103" fmla="*/ 2147483647 h 1332"/>
                <a:gd name="T104" fmla="*/ 2147483647 w 3072"/>
                <a:gd name="T105" fmla="*/ 2147483647 h 1332"/>
                <a:gd name="T106" fmla="*/ 2147483647 w 3072"/>
                <a:gd name="T107" fmla="*/ 2147483647 h 1332"/>
                <a:gd name="T108" fmla="*/ 2147483647 w 3072"/>
                <a:gd name="T109" fmla="*/ 2147483647 h 1332"/>
                <a:gd name="T110" fmla="*/ 2147483647 w 3072"/>
                <a:gd name="T111" fmla="*/ 2147483647 h 1332"/>
                <a:gd name="T112" fmla="*/ 2147483647 w 3072"/>
                <a:gd name="T113" fmla="*/ 2147483647 h 1332"/>
                <a:gd name="T114" fmla="*/ 2147483647 w 3072"/>
                <a:gd name="T115" fmla="*/ 2147483647 h 1332"/>
                <a:gd name="T116" fmla="*/ 2147483647 w 3072"/>
                <a:gd name="T117" fmla="*/ 2147483647 h 1332"/>
                <a:gd name="T118" fmla="*/ 2147483647 w 3072"/>
                <a:gd name="T119" fmla="*/ 2147483647 h 1332"/>
                <a:gd name="T120" fmla="*/ 2147483647 w 3072"/>
                <a:gd name="T121" fmla="*/ 2147483647 h 133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3072"/>
                <a:gd name="T184" fmla="*/ 0 h 1332"/>
                <a:gd name="T185" fmla="*/ 3072 w 3072"/>
                <a:gd name="T186" fmla="*/ 1332 h 133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3072" h="1332">
                  <a:moveTo>
                    <a:pt x="2454" y="930"/>
                  </a:moveTo>
                  <a:lnTo>
                    <a:pt x="2418" y="966"/>
                  </a:lnTo>
                  <a:lnTo>
                    <a:pt x="2400" y="1002"/>
                  </a:lnTo>
                  <a:lnTo>
                    <a:pt x="2412" y="1002"/>
                  </a:lnTo>
                  <a:lnTo>
                    <a:pt x="2448" y="984"/>
                  </a:lnTo>
                  <a:lnTo>
                    <a:pt x="2460" y="972"/>
                  </a:lnTo>
                  <a:lnTo>
                    <a:pt x="2460" y="954"/>
                  </a:lnTo>
                  <a:lnTo>
                    <a:pt x="2472" y="942"/>
                  </a:lnTo>
                  <a:lnTo>
                    <a:pt x="2460" y="930"/>
                  </a:lnTo>
                  <a:lnTo>
                    <a:pt x="2454" y="930"/>
                  </a:lnTo>
                  <a:close/>
                  <a:moveTo>
                    <a:pt x="2400" y="930"/>
                  </a:moveTo>
                  <a:lnTo>
                    <a:pt x="2388" y="930"/>
                  </a:lnTo>
                  <a:lnTo>
                    <a:pt x="2376" y="936"/>
                  </a:lnTo>
                  <a:lnTo>
                    <a:pt x="2364" y="948"/>
                  </a:lnTo>
                  <a:lnTo>
                    <a:pt x="2364" y="954"/>
                  </a:lnTo>
                  <a:lnTo>
                    <a:pt x="2370" y="966"/>
                  </a:lnTo>
                  <a:lnTo>
                    <a:pt x="2376" y="972"/>
                  </a:lnTo>
                  <a:lnTo>
                    <a:pt x="2406" y="972"/>
                  </a:lnTo>
                  <a:lnTo>
                    <a:pt x="2412" y="960"/>
                  </a:lnTo>
                  <a:lnTo>
                    <a:pt x="2418" y="954"/>
                  </a:lnTo>
                  <a:lnTo>
                    <a:pt x="2418" y="942"/>
                  </a:lnTo>
                  <a:lnTo>
                    <a:pt x="2406" y="936"/>
                  </a:lnTo>
                  <a:lnTo>
                    <a:pt x="2400" y="930"/>
                  </a:lnTo>
                  <a:close/>
                  <a:moveTo>
                    <a:pt x="2316" y="1188"/>
                  </a:moveTo>
                  <a:lnTo>
                    <a:pt x="2328" y="1188"/>
                  </a:lnTo>
                  <a:lnTo>
                    <a:pt x="2340" y="1152"/>
                  </a:lnTo>
                  <a:lnTo>
                    <a:pt x="2322" y="1158"/>
                  </a:lnTo>
                  <a:lnTo>
                    <a:pt x="2316" y="1188"/>
                  </a:lnTo>
                  <a:close/>
                  <a:moveTo>
                    <a:pt x="2388" y="1074"/>
                  </a:moveTo>
                  <a:lnTo>
                    <a:pt x="2370" y="1086"/>
                  </a:lnTo>
                  <a:lnTo>
                    <a:pt x="2382" y="1098"/>
                  </a:lnTo>
                  <a:lnTo>
                    <a:pt x="2388" y="1098"/>
                  </a:lnTo>
                  <a:lnTo>
                    <a:pt x="2382" y="1104"/>
                  </a:lnTo>
                  <a:lnTo>
                    <a:pt x="2376" y="1104"/>
                  </a:lnTo>
                  <a:lnTo>
                    <a:pt x="2364" y="1116"/>
                  </a:lnTo>
                  <a:lnTo>
                    <a:pt x="2358" y="1116"/>
                  </a:lnTo>
                  <a:lnTo>
                    <a:pt x="2352" y="1122"/>
                  </a:lnTo>
                  <a:lnTo>
                    <a:pt x="2352" y="1152"/>
                  </a:lnTo>
                  <a:lnTo>
                    <a:pt x="2358" y="1164"/>
                  </a:lnTo>
                  <a:lnTo>
                    <a:pt x="2358" y="1188"/>
                  </a:lnTo>
                  <a:lnTo>
                    <a:pt x="2370" y="1182"/>
                  </a:lnTo>
                  <a:lnTo>
                    <a:pt x="2376" y="1170"/>
                  </a:lnTo>
                  <a:lnTo>
                    <a:pt x="2388" y="1164"/>
                  </a:lnTo>
                  <a:lnTo>
                    <a:pt x="2394" y="1158"/>
                  </a:lnTo>
                  <a:lnTo>
                    <a:pt x="2394" y="1146"/>
                  </a:lnTo>
                  <a:lnTo>
                    <a:pt x="2382" y="1134"/>
                  </a:lnTo>
                  <a:lnTo>
                    <a:pt x="2394" y="1134"/>
                  </a:lnTo>
                  <a:lnTo>
                    <a:pt x="2412" y="1116"/>
                  </a:lnTo>
                  <a:lnTo>
                    <a:pt x="2412" y="1098"/>
                  </a:lnTo>
                  <a:lnTo>
                    <a:pt x="2388" y="1074"/>
                  </a:lnTo>
                  <a:close/>
                  <a:moveTo>
                    <a:pt x="2562" y="1080"/>
                  </a:moveTo>
                  <a:lnTo>
                    <a:pt x="2550" y="1080"/>
                  </a:lnTo>
                  <a:lnTo>
                    <a:pt x="2550" y="1074"/>
                  </a:lnTo>
                  <a:lnTo>
                    <a:pt x="2544" y="1068"/>
                  </a:lnTo>
                  <a:lnTo>
                    <a:pt x="2538" y="1068"/>
                  </a:lnTo>
                  <a:lnTo>
                    <a:pt x="2532" y="1062"/>
                  </a:lnTo>
                  <a:lnTo>
                    <a:pt x="2520" y="1056"/>
                  </a:lnTo>
                  <a:lnTo>
                    <a:pt x="2514" y="1050"/>
                  </a:lnTo>
                  <a:lnTo>
                    <a:pt x="2514" y="1044"/>
                  </a:lnTo>
                  <a:lnTo>
                    <a:pt x="2520" y="1032"/>
                  </a:lnTo>
                  <a:lnTo>
                    <a:pt x="2520" y="1020"/>
                  </a:lnTo>
                  <a:lnTo>
                    <a:pt x="2526" y="1008"/>
                  </a:lnTo>
                  <a:lnTo>
                    <a:pt x="2532" y="1002"/>
                  </a:lnTo>
                  <a:lnTo>
                    <a:pt x="2532" y="960"/>
                  </a:lnTo>
                  <a:lnTo>
                    <a:pt x="2550" y="924"/>
                  </a:lnTo>
                  <a:lnTo>
                    <a:pt x="2550" y="906"/>
                  </a:lnTo>
                  <a:lnTo>
                    <a:pt x="2544" y="894"/>
                  </a:lnTo>
                  <a:lnTo>
                    <a:pt x="2526" y="876"/>
                  </a:lnTo>
                  <a:lnTo>
                    <a:pt x="2538" y="864"/>
                  </a:lnTo>
                  <a:lnTo>
                    <a:pt x="2538" y="834"/>
                  </a:lnTo>
                  <a:lnTo>
                    <a:pt x="2544" y="828"/>
                  </a:lnTo>
                  <a:lnTo>
                    <a:pt x="2550" y="828"/>
                  </a:lnTo>
                  <a:lnTo>
                    <a:pt x="2556" y="822"/>
                  </a:lnTo>
                  <a:lnTo>
                    <a:pt x="2550" y="816"/>
                  </a:lnTo>
                  <a:lnTo>
                    <a:pt x="2532" y="810"/>
                  </a:lnTo>
                  <a:lnTo>
                    <a:pt x="2520" y="810"/>
                  </a:lnTo>
                  <a:lnTo>
                    <a:pt x="2502" y="816"/>
                  </a:lnTo>
                  <a:lnTo>
                    <a:pt x="2490" y="816"/>
                  </a:lnTo>
                  <a:lnTo>
                    <a:pt x="2484" y="822"/>
                  </a:lnTo>
                  <a:lnTo>
                    <a:pt x="2478" y="822"/>
                  </a:lnTo>
                  <a:lnTo>
                    <a:pt x="2478" y="834"/>
                  </a:lnTo>
                  <a:lnTo>
                    <a:pt x="2460" y="834"/>
                  </a:lnTo>
                  <a:lnTo>
                    <a:pt x="2454" y="840"/>
                  </a:lnTo>
                  <a:lnTo>
                    <a:pt x="2442" y="846"/>
                  </a:lnTo>
                  <a:lnTo>
                    <a:pt x="2430" y="846"/>
                  </a:lnTo>
                  <a:lnTo>
                    <a:pt x="2418" y="852"/>
                  </a:lnTo>
                  <a:lnTo>
                    <a:pt x="2406" y="852"/>
                  </a:lnTo>
                  <a:lnTo>
                    <a:pt x="2400" y="858"/>
                  </a:lnTo>
                  <a:lnTo>
                    <a:pt x="2394" y="858"/>
                  </a:lnTo>
                  <a:lnTo>
                    <a:pt x="2388" y="864"/>
                  </a:lnTo>
                  <a:lnTo>
                    <a:pt x="2376" y="870"/>
                  </a:lnTo>
                  <a:lnTo>
                    <a:pt x="2370" y="876"/>
                  </a:lnTo>
                  <a:lnTo>
                    <a:pt x="2364" y="876"/>
                  </a:lnTo>
                  <a:lnTo>
                    <a:pt x="2364" y="864"/>
                  </a:lnTo>
                  <a:lnTo>
                    <a:pt x="2382" y="846"/>
                  </a:lnTo>
                  <a:lnTo>
                    <a:pt x="2376" y="840"/>
                  </a:lnTo>
                  <a:lnTo>
                    <a:pt x="2364" y="834"/>
                  </a:lnTo>
                  <a:lnTo>
                    <a:pt x="2358" y="828"/>
                  </a:lnTo>
                  <a:lnTo>
                    <a:pt x="2358" y="810"/>
                  </a:lnTo>
                  <a:lnTo>
                    <a:pt x="2352" y="798"/>
                  </a:lnTo>
                  <a:lnTo>
                    <a:pt x="2352" y="792"/>
                  </a:lnTo>
                  <a:lnTo>
                    <a:pt x="2376" y="768"/>
                  </a:lnTo>
                  <a:lnTo>
                    <a:pt x="2340" y="768"/>
                  </a:lnTo>
                  <a:lnTo>
                    <a:pt x="2328" y="780"/>
                  </a:lnTo>
                  <a:lnTo>
                    <a:pt x="2274" y="780"/>
                  </a:lnTo>
                  <a:lnTo>
                    <a:pt x="2274" y="768"/>
                  </a:lnTo>
                  <a:lnTo>
                    <a:pt x="2280" y="756"/>
                  </a:lnTo>
                  <a:lnTo>
                    <a:pt x="2292" y="750"/>
                  </a:lnTo>
                  <a:lnTo>
                    <a:pt x="2298" y="744"/>
                  </a:lnTo>
                  <a:lnTo>
                    <a:pt x="3072" y="108"/>
                  </a:lnTo>
                  <a:lnTo>
                    <a:pt x="3054" y="108"/>
                  </a:lnTo>
                  <a:lnTo>
                    <a:pt x="3054" y="102"/>
                  </a:lnTo>
                  <a:lnTo>
                    <a:pt x="3048" y="90"/>
                  </a:lnTo>
                  <a:lnTo>
                    <a:pt x="3036" y="84"/>
                  </a:lnTo>
                  <a:lnTo>
                    <a:pt x="3030" y="78"/>
                  </a:lnTo>
                  <a:lnTo>
                    <a:pt x="3012" y="78"/>
                  </a:lnTo>
                  <a:lnTo>
                    <a:pt x="2988" y="84"/>
                  </a:lnTo>
                  <a:lnTo>
                    <a:pt x="2964" y="84"/>
                  </a:lnTo>
                  <a:lnTo>
                    <a:pt x="2928" y="96"/>
                  </a:lnTo>
                  <a:lnTo>
                    <a:pt x="2916" y="96"/>
                  </a:lnTo>
                  <a:lnTo>
                    <a:pt x="2892" y="84"/>
                  </a:lnTo>
                  <a:lnTo>
                    <a:pt x="2886" y="78"/>
                  </a:lnTo>
                  <a:lnTo>
                    <a:pt x="2874" y="72"/>
                  </a:lnTo>
                  <a:lnTo>
                    <a:pt x="2784" y="72"/>
                  </a:lnTo>
                  <a:lnTo>
                    <a:pt x="2772" y="66"/>
                  </a:lnTo>
                  <a:lnTo>
                    <a:pt x="2766" y="60"/>
                  </a:lnTo>
                  <a:lnTo>
                    <a:pt x="2748" y="60"/>
                  </a:lnTo>
                  <a:lnTo>
                    <a:pt x="2736" y="54"/>
                  </a:lnTo>
                  <a:lnTo>
                    <a:pt x="2598" y="54"/>
                  </a:lnTo>
                  <a:lnTo>
                    <a:pt x="2598" y="42"/>
                  </a:lnTo>
                  <a:lnTo>
                    <a:pt x="2604" y="36"/>
                  </a:lnTo>
                  <a:lnTo>
                    <a:pt x="2592" y="36"/>
                  </a:lnTo>
                  <a:lnTo>
                    <a:pt x="2574" y="30"/>
                  </a:lnTo>
                  <a:lnTo>
                    <a:pt x="2562" y="30"/>
                  </a:lnTo>
                  <a:lnTo>
                    <a:pt x="2550" y="24"/>
                  </a:lnTo>
                  <a:lnTo>
                    <a:pt x="2532" y="24"/>
                  </a:lnTo>
                  <a:lnTo>
                    <a:pt x="2520" y="30"/>
                  </a:lnTo>
                  <a:lnTo>
                    <a:pt x="2496" y="30"/>
                  </a:lnTo>
                  <a:lnTo>
                    <a:pt x="2490" y="36"/>
                  </a:lnTo>
                  <a:lnTo>
                    <a:pt x="2484" y="36"/>
                  </a:lnTo>
                  <a:lnTo>
                    <a:pt x="2514" y="0"/>
                  </a:lnTo>
                  <a:lnTo>
                    <a:pt x="2430" y="36"/>
                  </a:lnTo>
                  <a:lnTo>
                    <a:pt x="2460" y="0"/>
                  </a:lnTo>
                  <a:lnTo>
                    <a:pt x="2430" y="0"/>
                  </a:lnTo>
                  <a:lnTo>
                    <a:pt x="2418" y="6"/>
                  </a:lnTo>
                  <a:lnTo>
                    <a:pt x="2412" y="12"/>
                  </a:lnTo>
                  <a:lnTo>
                    <a:pt x="2358" y="30"/>
                  </a:lnTo>
                  <a:lnTo>
                    <a:pt x="2232" y="30"/>
                  </a:lnTo>
                  <a:lnTo>
                    <a:pt x="2214" y="36"/>
                  </a:lnTo>
                  <a:lnTo>
                    <a:pt x="2208" y="42"/>
                  </a:lnTo>
                  <a:lnTo>
                    <a:pt x="2184" y="54"/>
                  </a:lnTo>
                  <a:lnTo>
                    <a:pt x="2172" y="54"/>
                  </a:lnTo>
                  <a:lnTo>
                    <a:pt x="2166" y="60"/>
                  </a:lnTo>
                  <a:lnTo>
                    <a:pt x="2046" y="60"/>
                  </a:lnTo>
                  <a:lnTo>
                    <a:pt x="2004" y="72"/>
                  </a:lnTo>
                  <a:lnTo>
                    <a:pt x="1956" y="102"/>
                  </a:lnTo>
                  <a:lnTo>
                    <a:pt x="1902" y="132"/>
                  </a:lnTo>
                  <a:lnTo>
                    <a:pt x="1854" y="144"/>
                  </a:lnTo>
                  <a:lnTo>
                    <a:pt x="1758" y="156"/>
                  </a:lnTo>
                  <a:lnTo>
                    <a:pt x="1722" y="162"/>
                  </a:lnTo>
                  <a:lnTo>
                    <a:pt x="1704" y="162"/>
                  </a:lnTo>
                  <a:lnTo>
                    <a:pt x="1698" y="168"/>
                  </a:lnTo>
                  <a:lnTo>
                    <a:pt x="1644" y="186"/>
                  </a:lnTo>
                  <a:lnTo>
                    <a:pt x="1632" y="192"/>
                  </a:lnTo>
                  <a:lnTo>
                    <a:pt x="1620" y="192"/>
                  </a:lnTo>
                  <a:lnTo>
                    <a:pt x="1620" y="198"/>
                  </a:lnTo>
                  <a:lnTo>
                    <a:pt x="1626" y="204"/>
                  </a:lnTo>
                  <a:lnTo>
                    <a:pt x="1638" y="210"/>
                  </a:lnTo>
                  <a:lnTo>
                    <a:pt x="1650" y="222"/>
                  </a:lnTo>
                  <a:lnTo>
                    <a:pt x="1656" y="222"/>
                  </a:lnTo>
                  <a:lnTo>
                    <a:pt x="1662" y="234"/>
                  </a:lnTo>
                  <a:lnTo>
                    <a:pt x="1662" y="240"/>
                  </a:lnTo>
                  <a:lnTo>
                    <a:pt x="1668" y="252"/>
                  </a:lnTo>
                  <a:lnTo>
                    <a:pt x="1668" y="264"/>
                  </a:lnTo>
                  <a:lnTo>
                    <a:pt x="1662" y="264"/>
                  </a:lnTo>
                  <a:lnTo>
                    <a:pt x="1650" y="270"/>
                  </a:lnTo>
                  <a:lnTo>
                    <a:pt x="1644" y="282"/>
                  </a:lnTo>
                  <a:lnTo>
                    <a:pt x="1734" y="282"/>
                  </a:lnTo>
                  <a:lnTo>
                    <a:pt x="1704" y="318"/>
                  </a:lnTo>
                  <a:lnTo>
                    <a:pt x="1770" y="318"/>
                  </a:lnTo>
                  <a:lnTo>
                    <a:pt x="1764" y="336"/>
                  </a:lnTo>
                  <a:lnTo>
                    <a:pt x="1710" y="336"/>
                  </a:lnTo>
                  <a:lnTo>
                    <a:pt x="1698" y="348"/>
                  </a:lnTo>
                  <a:lnTo>
                    <a:pt x="1632" y="348"/>
                  </a:lnTo>
                  <a:lnTo>
                    <a:pt x="1614" y="354"/>
                  </a:lnTo>
                  <a:lnTo>
                    <a:pt x="1560" y="354"/>
                  </a:lnTo>
                  <a:lnTo>
                    <a:pt x="1554" y="348"/>
                  </a:lnTo>
                  <a:lnTo>
                    <a:pt x="1548" y="348"/>
                  </a:lnTo>
                  <a:lnTo>
                    <a:pt x="1554" y="342"/>
                  </a:lnTo>
                  <a:lnTo>
                    <a:pt x="1560" y="342"/>
                  </a:lnTo>
                  <a:lnTo>
                    <a:pt x="1572" y="330"/>
                  </a:lnTo>
                  <a:lnTo>
                    <a:pt x="1566" y="324"/>
                  </a:lnTo>
                  <a:lnTo>
                    <a:pt x="1458" y="324"/>
                  </a:lnTo>
                  <a:lnTo>
                    <a:pt x="1452" y="330"/>
                  </a:lnTo>
                  <a:lnTo>
                    <a:pt x="1452" y="348"/>
                  </a:lnTo>
                  <a:lnTo>
                    <a:pt x="1434" y="348"/>
                  </a:lnTo>
                  <a:lnTo>
                    <a:pt x="1422" y="354"/>
                  </a:lnTo>
                  <a:lnTo>
                    <a:pt x="1404" y="354"/>
                  </a:lnTo>
                  <a:lnTo>
                    <a:pt x="1386" y="360"/>
                  </a:lnTo>
                  <a:lnTo>
                    <a:pt x="1338" y="360"/>
                  </a:lnTo>
                  <a:lnTo>
                    <a:pt x="1308" y="366"/>
                  </a:lnTo>
                  <a:lnTo>
                    <a:pt x="1254" y="384"/>
                  </a:lnTo>
                  <a:lnTo>
                    <a:pt x="1254" y="390"/>
                  </a:lnTo>
                  <a:lnTo>
                    <a:pt x="1272" y="396"/>
                  </a:lnTo>
                  <a:lnTo>
                    <a:pt x="1284" y="402"/>
                  </a:lnTo>
                  <a:lnTo>
                    <a:pt x="1314" y="402"/>
                  </a:lnTo>
                  <a:lnTo>
                    <a:pt x="1272" y="420"/>
                  </a:lnTo>
                  <a:lnTo>
                    <a:pt x="1260" y="462"/>
                  </a:lnTo>
                  <a:lnTo>
                    <a:pt x="1272" y="462"/>
                  </a:lnTo>
                  <a:lnTo>
                    <a:pt x="1290" y="468"/>
                  </a:lnTo>
                  <a:lnTo>
                    <a:pt x="1338" y="468"/>
                  </a:lnTo>
                  <a:lnTo>
                    <a:pt x="1350" y="462"/>
                  </a:lnTo>
                  <a:lnTo>
                    <a:pt x="1362" y="462"/>
                  </a:lnTo>
                  <a:lnTo>
                    <a:pt x="1410" y="474"/>
                  </a:lnTo>
                  <a:lnTo>
                    <a:pt x="1422" y="456"/>
                  </a:lnTo>
                  <a:lnTo>
                    <a:pt x="1434" y="474"/>
                  </a:lnTo>
                  <a:lnTo>
                    <a:pt x="1446" y="468"/>
                  </a:lnTo>
                  <a:lnTo>
                    <a:pt x="1452" y="462"/>
                  </a:lnTo>
                  <a:lnTo>
                    <a:pt x="1476" y="450"/>
                  </a:lnTo>
                  <a:lnTo>
                    <a:pt x="1482" y="444"/>
                  </a:lnTo>
                  <a:lnTo>
                    <a:pt x="1494" y="444"/>
                  </a:lnTo>
                  <a:lnTo>
                    <a:pt x="1506" y="450"/>
                  </a:lnTo>
                  <a:lnTo>
                    <a:pt x="1524" y="450"/>
                  </a:lnTo>
                  <a:lnTo>
                    <a:pt x="1536" y="444"/>
                  </a:lnTo>
                  <a:lnTo>
                    <a:pt x="1542" y="438"/>
                  </a:lnTo>
                  <a:lnTo>
                    <a:pt x="1554" y="432"/>
                  </a:lnTo>
                  <a:lnTo>
                    <a:pt x="1560" y="432"/>
                  </a:lnTo>
                  <a:lnTo>
                    <a:pt x="1566" y="426"/>
                  </a:lnTo>
                  <a:lnTo>
                    <a:pt x="1566" y="450"/>
                  </a:lnTo>
                  <a:lnTo>
                    <a:pt x="1560" y="462"/>
                  </a:lnTo>
                  <a:lnTo>
                    <a:pt x="1554" y="468"/>
                  </a:lnTo>
                  <a:lnTo>
                    <a:pt x="1500" y="468"/>
                  </a:lnTo>
                  <a:lnTo>
                    <a:pt x="1506" y="498"/>
                  </a:lnTo>
                  <a:lnTo>
                    <a:pt x="1494" y="504"/>
                  </a:lnTo>
                  <a:lnTo>
                    <a:pt x="1488" y="516"/>
                  </a:lnTo>
                  <a:lnTo>
                    <a:pt x="1476" y="522"/>
                  </a:lnTo>
                  <a:lnTo>
                    <a:pt x="1464" y="534"/>
                  </a:lnTo>
                  <a:lnTo>
                    <a:pt x="1446" y="540"/>
                  </a:lnTo>
                  <a:lnTo>
                    <a:pt x="1380" y="540"/>
                  </a:lnTo>
                  <a:lnTo>
                    <a:pt x="1362" y="522"/>
                  </a:lnTo>
                  <a:lnTo>
                    <a:pt x="1344" y="534"/>
                  </a:lnTo>
                  <a:lnTo>
                    <a:pt x="1344" y="546"/>
                  </a:lnTo>
                  <a:lnTo>
                    <a:pt x="1338" y="546"/>
                  </a:lnTo>
                  <a:lnTo>
                    <a:pt x="1332" y="552"/>
                  </a:lnTo>
                  <a:lnTo>
                    <a:pt x="1320" y="558"/>
                  </a:lnTo>
                  <a:lnTo>
                    <a:pt x="1302" y="564"/>
                  </a:lnTo>
                  <a:lnTo>
                    <a:pt x="1290" y="570"/>
                  </a:lnTo>
                  <a:lnTo>
                    <a:pt x="1266" y="570"/>
                  </a:lnTo>
                  <a:lnTo>
                    <a:pt x="1242" y="558"/>
                  </a:lnTo>
                  <a:lnTo>
                    <a:pt x="1236" y="558"/>
                  </a:lnTo>
                  <a:lnTo>
                    <a:pt x="1140" y="606"/>
                  </a:lnTo>
                  <a:lnTo>
                    <a:pt x="1122" y="624"/>
                  </a:lnTo>
                  <a:lnTo>
                    <a:pt x="1116" y="606"/>
                  </a:lnTo>
                  <a:lnTo>
                    <a:pt x="1080" y="624"/>
                  </a:lnTo>
                  <a:lnTo>
                    <a:pt x="1068" y="624"/>
                  </a:lnTo>
                  <a:lnTo>
                    <a:pt x="1044" y="636"/>
                  </a:lnTo>
                  <a:lnTo>
                    <a:pt x="1020" y="660"/>
                  </a:lnTo>
                  <a:lnTo>
                    <a:pt x="990" y="648"/>
                  </a:lnTo>
                  <a:lnTo>
                    <a:pt x="990" y="672"/>
                  </a:lnTo>
                  <a:lnTo>
                    <a:pt x="984" y="666"/>
                  </a:lnTo>
                  <a:lnTo>
                    <a:pt x="972" y="666"/>
                  </a:lnTo>
                  <a:lnTo>
                    <a:pt x="966" y="672"/>
                  </a:lnTo>
                  <a:lnTo>
                    <a:pt x="966" y="690"/>
                  </a:lnTo>
                  <a:lnTo>
                    <a:pt x="954" y="708"/>
                  </a:lnTo>
                  <a:lnTo>
                    <a:pt x="1014" y="684"/>
                  </a:lnTo>
                  <a:lnTo>
                    <a:pt x="990" y="702"/>
                  </a:lnTo>
                  <a:lnTo>
                    <a:pt x="990" y="714"/>
                  </a:lnTo>
                  <a:lnTo>
                    <a:pt x="972" y="726"/>
                  </a:lnTo>
                  <a:lnTo>
                    <a:pt x="1026" y="726"/>
                  </a:lnTo>
                  <a:lnTo>
                    <a:pt x="1032" y="732"/>
                  </a:lnTo>
                  <a:lnTo>
                    <a:pt x="1032" y="738"/>
                  </a:lnTo>
                  <a:lnTo>
                    <a:pt x="1020" y="744"/>
                  </a:lnTo>
                  <a:lnTo>
                    <a:pt x="984" y="744"/>
                  </a:lnTo>
                  <a:lnTo>
                    <a:pt x="960" y="750"/>
                  </a:lnTo>
                  <a:lnTo>
                    <a:pt x="972" y="738"/>
                  </a:lnTo>
                  <a:lnTo>
                    <a:pt x="960" y="732"/>
                  </a:lnTo>
                  <a:lnTo>
                    <a:pt x="954" y="732"/>
                  </a:lnTo>
                  <a:lnTo>
                    <a:pt x="948" y="738"/>
                  </a:lnTo>
                  <a:lnTo>
                    <a:pt x="936" y="744"/>
                  </a:lnTo>
                  <a:lnTo>
                    <a:pt x="930" y="750"/>
                  </a:lnTo>
                  <a:lnTo>
                    <a:pt x="924" y="750"/>
                  </a:lnTo>
                  <a:lnTo>
                    <a:pt x="918" y="756"/>
                  </a:lnTo>
                  <a:lnTo>
                    <a:pt x="924" y="756"/>
                  </a:lnTo>
                  <a:lnTo>
                    <a:pt x="930" y="762"/>
                  </a:lnTo>
                  <a:lnTo>
                    <a:pt x="930" y="768"/>
                  </a:lnTo>
                  <a:lnTo>
                    <a:pt x="924" y="774"/>
                  </a:lnTo>
                  <a:lnTo>
                    <a:pt x="924" y="780"/>
                  </a:lnTo>
                  <a:lnTo>
                    <a:pt x="918" y="792"/>
                  </a:lnTo>
                  <a:lnTo>
                    <a:pt x="918" y="804"/>
                  </a:lnTo>
                  <a:lnTo>
                    <a:pt x="990" y="804"/>
                  </a:lnTo>
                  <a:lnTo>
                    <a:pt x="1038" y="774"/>
                  </a:lnTo>
                  <a:lnTo>
                    <a:pt x="1104" y="750"/>
                  </a:lnTo>
                  <a:lnTo>
                    <a:pt x="1098" y="750"/>
                  </a:lnTo>
                  <a:lnTo>
                    <a:pt x="1092" y="756"/>
                  </a:lnTo>
                  <a:lnTo>
                    <a:pt x="1080" y="762"/>
                  </a:lnTo>
                  <a:lnTo>
                    <a:pt x="1062" y="768"/>
                  </a:lnTo>
                  <a:lnTo>
                    <a:pt x="1050" y="780"/>
                  </a:lnTo>
                  <a:lnTo>
                    <a:pt x="1038" y="786"/>
                  </a:lnTo>
                  <a:lnTo>
                    <a:pt x="1026" y="798"/>
                  </a:lnTo>
                  <a:lnTo>
                    <a:pt x="1026" y="816"/>
                  </a:lnTo>
                  <a:lnTo>
                    <a:pt x="1020" y="828"/>
                  </a:lnTo>
                  <a:lnTo>
                    <a:pt x="990" y="828"/>
                  </a:lnTo>
                  <a:lnTo>
                    <a:pt x="978" y="834"/>
                  </a:lnTo>
                  <a:lnTo>
                    <a:pt x="972" y="852"/>
                  </a:lnTo>
                  <a:lnTo>
                    <a:pt x="966" y="864"/>
                  </a:lnTo>
                  <a:lnTo>
                    <a:pt x="954" y="870"/>
                  </a:lnTo>
                  <a:lnTo>
                    <a:pt x="942" y="882"/>
                  </a:lnTo>
                  <a:lnTo>
                    <a:pt x="930" y="888"/>
                  </a:lnTo>
                  <a:lnTo>
                    <a:pt x="924" y="894"/>
                  </a:lnTo>
                  <a:lnTo>
                    <a:pt x="978" y="888"/>
                  </a:lnTo>
                  <a:lnTo>
                    <a:pt x="972" y="906"/>
                  </a:lnTo>
                  <a:lnTo>
                    <a:pt x="978" y="894"/>
                  </a:lnTo>
                  <a:lnTo>
                    <a:pt x="990" y="888"/>
                  </a:lnTo>
                  <a:lnTo>
                    <a:pt x="1002" y="876"/>
                  </a:lnTo>
                  <a:lnTo>
                    <a:pt x="1026" y="864"/>
                  </a:lnTo>
                  <a:lnTo>
                    <a:pt x="1038" y="864"/>
                  </a:lnTo>
                  <a:lnTo>
                    <a:pt x="1050" y="870"/>
                  </a:lnTo>
                  <a:lnTo>
                    <a:pt x="1056" y="870"/>
                  </a:lnTo>
                  <a:lnTo>
                    <a:pt x="1056" y="876"/>
                  </a:lnTo>
                  <a:lnTo>
                    <a:pt x="1050" y="876"/>
                  </a:lnTo>
                  <a:lnTo>
                    <a:pt x="1074" y="870"/>
                  </a:lnTo>
                  <a:lnTo>
                    <a:pt x="1068" y="876"/>
                  </a:lnTo>
                  <a:lnTo>
                    <a:pt x="1068" y="906"/>
                  </a:lnTo>
                  <a:lnTo>
                    <a:pt x="1074" y="912"/>
                  </a:lnTo>
                  <a:lnTo>
                    <a:pt x="1092" y="912"/>
                  </a:lnTo>
                  <a:lnTo>
                    <a:pt x="1098" y="900"/>
                  </a:lnTo>
                  <a:lnTo>
                    <a:pt x="1110" y="894"/>
                  </a:lnTo>
                  <a:lnTo>
                    <a:pt x="1116" y="888"/>
                  </a:lnTo>
                  <a:lnTo>
                    <a:pt x="1122" y="876"/>
                  </a:lnTo>
                  <a:lnTo>
                    <a:pt x="1164" y="858"/>
                  </a:lnTo>
                  <a:lnTo>
                    <a:pt x="1176" y="870"/>
                  </a:lnTo>
                  <a:lnTo>
                    <a:pt x="1146" y="870"/>
                  </a:lnTo>
                  <a:lnTo>
                    <a:pt x="1140" y="876"/>
                  </a:lnTo>
                  <a:lnTo>
                    <a:pt x="1140" y="882"/>
                  </a:lnTo>
                  <a:lnTo>
                    <a:pt x="1134" y="888"/>
                  </a:lnTo>
                  <a:lnTo>
                    <a:pt x="1134" y="894"/>
                  </a:lnTo>
                  <a:lnTo>
                    <a:pt x="1152" y="894"/>
                  </a:lnTo>
                  <a:lnTo>
                    <a:pt x="1164" y="888"/>
                  </a:lnTo>
                  <a:lnTo>
                    <a:pt x="1182" y="888"/>
                  </a:lnTo>
                  <a:lnTo>
                    <a:pt x="1200" y="882"/>
                  </a:lnTo>
                  <a:lnTo>
                    <a:pt x="1218" y="882"/>
                  </a:lnTo>
                  <a:lnTo>
                    <a:pt x="1224" y="876"/>
                  </a:lnTo>
                  <a:lnTo>
                    <a:pt x="1230" y="876"/>
                  </a:lnTo>
                  <a:lnTo>
                    <a:pt x="1272" y="858"/>
                  </a:lnTo>
                  <a:lnTo>
                    <a:pt x="1224" y="882"/>
                  </a:lnTo>
                  <a:lnTo>
                    <a:pt x="1224" y="894"/>
                  </a:lnTo>
                  <a:lnTo>
                    <a:pt x="1212" y="894"/>
                  </a:lnTo>
                  <a:lnTo>
                    <a:pt x="1200" y="900"/>
                  </a:lnTo>
                  <a:lnTo>
                    <a:pt x="1188" y="900"/>
                  </a:lnTo>
                  <a:lnTo>
                    <a:pt x="1176" y="906"/>
                  </a:lnTo>
                  <a:lnTo>
                    <a:pt x="1170" y="912"/>
                  </a:lnTo>
                  <a:lnTo>
                    <a:pt x="1158" y="918"/>
                  </a:lnTo>
                  <a:lnTo>
                    <a:pt x="1152" y="930"/>
                  </a:lnTo>
                  <a:lnTo>
                    <a:pt x="1122" y="930"/>
                  </a:lnTo>
                  <a:lnTo>
                    <a:pt x="1086" y="960"/>
                  </a:lnTo>
                  <a:lnTo>
                    <a:pt x="1086" y="978"/>
                  </a:lnTo>
                  <a:lnTo>
                    <a:pt x="1038" y="978"/>
                  </a:lnTo>
                  <a:lnTo>
                    <a:pt x="1032" y="984"/>
                  </a:lnTo>
                  <a:lnTo>
                    <a:pt x="1020" y="984"/>
                  </a:lnTo>
                  <a:lnTo>
                    <a:pt x="1002" y="990"/>
                  </a:lnTo>
                  <a:lnTo>
                    <a:pt x="990" y="996"/>
                  </a:lnTo>
                  <a:lnTo>
                    <a:pt x="978" y="996"/>
                  </a:lnTo>
                  <a:lnTo>
                    <a:pt x="966" y="1008"/>
                  </a:lnTo>
                  <a:lnTo>
                    <a:pt x="966" y="1020"/>
                  </a:lnTo>
                  <a:lnTo>
                    <a:pt x="960" y="1026"/>
                  </a:lnTo>
                  <a:lnTo>
                    <a:pt x="960" y="1038"/>
                  </a:lnTo>
                  <a:lnTo>
                    <a:pt x="876" y="1038"/>
                  </a:lnTo>
                  <a:lnTo>
                    <a:pt x="858" y="1044"/>
                  </a:lnTo>
                  <a:lnTo>
                    <a:pt x="828" y="1062"/>
                  </a:lnTo>
                  <a:lnTo>
                    <a:pt x="804" y="1080"/>
                  </a:lnTo>
                  <a:lnTo>
                    <a:pt x="780" y="1092"/>
                  </a:lnTo>
                  <a:lnTo>
                    <a:pt x="774" y="1098"/>
                  </a:lnTo>
                  <a:lnTo>
                    <a:pt x="750" y="1104"/>
                  </a:lnTo>
                  <a:lnTo>
                    <a:pt x="738" y="1122"/>
                  </a:lnTo>
                  <a:lnTo>
                    <a:pt x="732" y="1104"/>
                  </a:lnTo>
                  <a:lnTo>
                    <a:pt x="672" y="1104"/>
                  </a:lnTo>
                  <a:lnTo>
                    <a:pt x="648" y="1116"/>
                  </a:lnTo>
                  <a:lnTo>
                    <a:pt x="630" y="1122"/>
                  </a:lnTo>
                  <a:lnTo>
                    <a:pt x="624" y="1128"/>
                  </a:lnTo>
                  <a:lnTo>
                    <a:pt x="606" y="1128"/>
                  </a:lnTo>
                  <a:lnTo>
                    <a:pt x="606" y="1140"/>
                  </a:lnTo>
                  <a:lnTo>
                    <a:pt x="576" y="1146"/>
                  </a:lnTo>
                  <a:lnTo>
                    <a:pt x="564" y="1152"/>
                  </a:lnTo>
                  <a:lnTo>
                    <a:pt x="540" y="1152"/>
                  </a:lnTo>
                  <a:lnTo>
                    <a:pt x="516" y="1170"/>
                  </a:lnTo>
                  <a:lnTo>
                    <a:pt x="522" y="1182"/>
                  </a:lnTo>
                  <a:lnTo>
                    <a:pt x="540" y="1164"/>
                  </a:lnTo>
                  <a:lnTo>
                    <a:pt x="558" y="1176"/>
                  </a:lnTo>
                  <a:lnTo>
                    <a:pt x="582" y="1158"/>
                  </a:lnTo>
                  <a:lnTo>
                    <a:pt x="582" y="1170"/>
                  </a:lnTo>
                  <a:lnTo>
                    <a:pt x="594" y="1170"/>
                  </a:lnTo>
                  <a:lnTo>
                    <a:pt x="606" y="1164"/>
                  </a:lnTo>
                  <a:lnTo>
                    <a:pt x="618" y="1164"/>
                  </a:lnTo>
                  <a:lnTo>
                    <a:pt x="642" y="1140"/>
                  </a:lnTo>
                  <a:lnTo>
                    <a:pt x="654" y="1134"/>
                  </a:lnTo>
                  <a:lnTo>
                    <a:pt x="666" y="1122"/>
                  </a:lnTo>
                  <a:lnTo>
                    <a:pt x="684" y="1122"/>
                  </a:lnTo>
                  <a:lnTo>
                    <a:pt x="684" y="1134"/>
                  </a:lnTo>
                  <a:lnTo>
                    <a:pt x="690" y="1140"/>
                  </a:lnTo>
                  <a:lnTo>
                    <a:pt x="708" y="1140"/>
                  </a:lnTo>
                  <a:lnTo>
                    <a:pt x="732" y="1128"/>
                  </a:lnTo>
                  <a:lnTo>
                    <a:pt x="744" y="1128"/>
                  </a:lnTo>
                  <a:lnTo>
                    <a:pt x="756" y="1122"/>
                  </a:lnTo>
                  <a:lnTo>
                    <a:pt x="762" y="1116"/>
                  </a:lnTo>
                  <a:lnTo>
                    <a:pt x="768" y="1116"/>
                  </a:lnTo>
                  <a:lnTo>
                    <a:pt x="804" y="1128"/>
                  </a:lnTo>
                  <a:lnTo>
                    <a:pt x="822" y="1110"/>
                  </a:lnTo>
                  <a:lnTo>
                    <a:pt x="834" y="1110"/>
                  </a:lnTo>
                  <a:lnTo>
                    <a:pt x="852" y="1104"/>
                  </a:lnTo>
                  <a:lnTo>
                    <a:pt x="870" y="1104"/>
                  </a:lnTo>
                  <a:lnTo>
                    <a:pt x="894" y="1092"/>
                  </a:lnTo>
                  <a:lnTo>
                    <a:pt x="918" y="1068"/>
                  </a:lnTo>
                  <a:lnTo>
                    <a:pt x="942" y="1056"/>
                  </a:lnTo>
                  <a:lnTo>
                    <a:pt x="972" y="1056"/>
                  </a:lnTo>
                  <a:lnTo>
                    <a:pt x="978" y="1044"/>
                  </a:lnTo>
                  <a:lnTo>
                    <a:pt x="1014" y="1044"/>
                  </a:lnTo>
                  <a:lnTo>
                    <a:pt x="1026" y="1038"/>
                  </a:lnTo>
                  <a:lnTo>
                    <a:pt x="1032" y="1038"/>
                  </a:lnTo>
                  <a:lnTo>
                    <a:pt x="1038" y="1032"/>
                  </a:lnTo>
                  <a:lnTo>
                    <a:pt x="1050" y="1032"/>
                  </a:lnTo>
                  <a:lnTo>
                    <a:pt x="1086" y="1020"/>
                  </a:lnTo>
                  <a:lnTo>
                    <a:pt x="1110" y="1008"/>
                  </a:lnTo>
                  <a:lnTo>
                    <a:pt x="1122" y="996"/>
                  </a:lnTo>
                  <a:lnTo>
                    <a:pt x="1134" y="990"/>
                  </a:lnTo>
                  <a:lnTo>
                    <a:pt x="1140" y="984"/>
                  </a:lnTo>
                  <a:lnTo>
                    <a:pt x="1206" y="972"/>
                  </a:lnTo>
                  <a:lnTo>
                    <a:pt x="1260" y="942"/>
                  </a:lnTo>
                  <a:lnTo>
                    <a:pt x="1296" y="942"/>
                  </a:lnTo>
                  <a:lnTo>
                    <a:pt x="1314" y="936"/>
                  </a:lnTo>
                  <a:lnTo>
                    <a:pt x="1326" y="936"/>
                  </a:lnTo>
                  <a:lnTo>
                    <a:pt x="1338" y="930"/>
                  </a:lnTo>
                  <a:lnTo>
                    <a:pt x="1368" y="900"/>
                  </a:lnTo>
                  <a:lnTo>
                    <a:pt x="1380" y="900"/>
                  </a:lnTo>
                  <a:lnTo>
                    <a:pt x="1404" y="888"/>
                  </a:lnTo>
                  <a:lnTo>
                    <a:pt x="1416" y="888"/>
                  </a:lnTo>
                  <a:lnTo>
                    <a:pt x="1428" y="882"/>
                  </a:lnTo>
                  <a:lnTo>
                    <a:pt x="1434" y="876"/>
                  </a:lnTo>
                  <a:lnTo>
                    <a:pt x="1434" y="864"/>
                  </a:lnTo>
                  <a:lnTo>
                    <a:pt x="1422" y="864"/>
                  </a:lnTo>
                  <a:lnTo>
                    <a:pt x="1428" y="858"/>
                  </a:lnTo>
                  <a:lnTo>
                    <a:pt x="1452" y="846"/>
                  </a:lnTo>
                  <a:lnTo>
                    <a:pt x="1458" y="840"/>
                  </a:lnTo>
                  <a:lnTo>
                    <a:pt x="1470" y="834"/>
                  </a:lnTo>
                  <a:lnTo>
                    <a:pt x="1476" y="828"/>
                  </a:lnTo>
                  <a:lnTo>
                    <a:pt x="1488" y="828"/>
                  </a:lnTo>
                  <a:lnTo>
                    <a:pt x="1500" y="822"/>
                  </a:lnTo>
                  <a:lnTo>
                    <a:pt x="1512" y="822"/>
                  </a:lnTo>
                  <a:lnTo>
                    <a:pt x="1518" y="816"/>
                  </a:lnTo>
                  <a:lnTo>
                    <a:pt x="1524" y="816"/>
                  </a:lnTo>
                  <a:lnTo>
                    <a:pt x="1596" y="786"/>
                  </a:lnTo>
                  <a:lnTo>
                    <a:pt x="1590" y="768"/>
                  </a:lnTo>
                  <a:lnTo>
                    <a:pt x="1602" y="768"/>
                  </a:lnTo>
                  <a:lnTo>
                    <a:pt x="1608" y="774"/>
                  </a:lnTo>
                  <a:lnTo>
                    <a:pt x="1626" y="774"/>
                  </a:lnTo>
                  <a:lnTo>
                    <a:pt x="1638" y="762"/>
                  </a:lnTo>
                  <a:lnTo>
                    <a:pt x="1650" y="762"/>
                  </a:lnTo>
                  <a:lnTo>
                    <a:pt x="1674" y="750"/>
                  </a:lnTo>
                  <a:lnTo>
                    <a:pt x="1680" y="744"/>
                  </a:lnTo>
                  <a:lnTo>
                    <a:pt x="1704" y="732"/>
                  </a:lnTo>
                  <a:lnTo>
                    <a:pt x="1740" y="720"/>
                  </a:lnTo>
                  <a:lnTo>
                    <a:pt x="1770" y="708"/>
                  </a:lnTo>
                  <a:lnTo>
                    <a:pt x="1794" y="702"/>
                  </a:lnTo>
                  <a:lnTo>
                    <a:pt x="1812" y="702"/>
                  </a:lnTo>
                  <a:lnTo>
                    <a:pt x="1818" y="708"/>
                  </a:lnTo>
                  <a:lnTo>
                    <a:pt x="1842" y="720"/>
                  </a:lnTo>
                  <a:lnTo>
                    <a:pt x="1848" y="726"/>
                  </a:lnTo>
                  <a:lnTo>
                    <a:pt x="1812" y="726"/>
                  </a:lnTo>
                  <a:lnTo>
                    <a:pt x="1794" y="714"/>
                  </a:lnTo>
                  <a:lnTo>
                    <a:pt x="1758" y="738"/>
                  </a:lnTo>
                  <a:lnTo>
                    <a:pt x="1728" y="738"/>
                  </a:lnTo>
                  <a:lnTo>
                    <a:pt x="1722" y="744"/>
                  </a:lnTo>
                  <a:lnTo>
                    <a:pt x="1710" y="750"/>
                  </a:lnTo>
                  <a:lnTo>
                    <a:pt x="1704" y="762"/>
                  </a:lnTo>
                  <a:lnTo>
                    <a:pt x="1692" y="768"/>
                  </a:lnTo>
                  <a:lnTo>
                    <a:pt x="1686" y="774"/>
                  </a:lnTo>
                  <a:lnTo>
                    <a:pt x="1680" y="774"/>
                  </a:lnTo>
                  <a:lnTo>
                    <a:pt x="1668" y="780"/>
                  </a:lnTo>
                  <a:lnTo>
                    <a:pt x="1656" y="780"/>
                  </a:lnTo>
                  <a:lnTo>
                    <a:pt x="1638" y="786"/>
                  </a:lnTo>
                  <a:lnTo>
                    <a:pt x="1614" y="798"/>
                  </a:lnTo>
                  <a:lnTo>
                    <a:pt x="1614" y="804"/>
                  </a:lnTo>
                  <a:lnTo>
                    <a:pt x="1620" y="810"/>
                  </a:lnTo>
                  <a:lnTo>
                    <a:pt x="1632" y="816"/>
                  </a:lnTo>
                  <a:lnTo>
                    <a:pt x="1650" y="816"/>
                  </a:lnTo>
                  <a:lnTo>
                    <a:pt x="1644" y="816"/>
                  </a:lnTo>
                  <a:lnTo>
                    <a:pt x="1638" y="822"/>
                  </a:lnTo>
                  <a:lnTo>
                    <a:pt x="1632" y="822"/>
                  </a:lnTo>
                  <a:lnTo>
                    <a:pt x="1620" y="828"/>
                  </a:lnTo>
                  <a:lnTo>
                    <a:pt x="1572" y="828"/>
                  </a:lnTo>
                  <a:lnTo>
                    <a:pt x="1566" y="834"/>
                  </a:lnTo>
                  <a:lnTo>
                    <a:pt x="1560" y="834"/>
                  </a:lnTo>
                  <a:lnTo>
                    <a:pt x="1560" y="846"/>
                  </a:lnTo>
                  <a:lnTo>
                    <a:pt x="1572" y="858"/>
                  </a:lnTo>
                  <a:lnTo>
                    <a:pt x="1584" y="858"/>
                  </a:lnTo>
                  <a:lnTo>
                    <a:pt x="1596" y="852"/>
                  </a:lnTo>
                  <a:lnTo>
                    <a:pt x="1638" y="834"/>
                  </a:lnTo>
                  <a:lnTo>
                    <a:pt x="1680" y="810"/>
                  </a:lnTo>
                  <a:lnTo>
                    <a:pt x="1722" y="798"/>
                  </a:lnTo>
                  <a:lnTo>
                    <a:pt x="1788" y="798"/>
                  </a:lnTo>
                  <a:lnTo>
                    <a:pt x="1818" y="792"/>
                  </a:lnTo>
                  <a:lnTo>
                    <a:pt x="1824" y="786"/>
                  </a:lnTo>
                  <a:lnTo>
                    <a:pt x="1848" y="774"/>
                  </a:lnTo>
                  <a:lnTo>
                    <a:pt x="1854" y="762"/>
                  </a:lnTo>
                  <a:lnTo>
                    <a:pt x="1866" y="756"/>
                  </a:lnTo>
                  <a:lnTo>
                    <a:pt x="1872" y="750"/>
                  </a:lnTo>
                  <a:lnTo>
                    <a:pt x="1866" y="738"/>
                  </a:lnTo>
                  <a:lnTo>
                    <a:pt x="1878" y="732"/>
                  </a:lnTo>
                  <a:lnTo>
                    <a:pt x="1908" y="720"/>
                  </a:lnTo>
                  <a:lnTo>
                    <a:pt x="1944" y="714"/>
                  </a:lnTo>
                  <a:lnTo>
                    <a:pt x="1962" y="708"/>
                  </a:lnTo>
                  <a:lnTo>
                    <a:pt x="1968" y="708"/>
                  </a:lnTo>
                  <a:lnTo>
                    <a:pt x="1980" y="720"/>
                  </a:lnTo>
                  <a:lnTo>
                    <a:pt x="1980" y="726"/>
                  </a:lnTo>
                  <a:lnTo>
                    <a:pt x="2046" y="702"/>
                  </a:lnTo>
                  <a:lnTo>
                    <a:pt x="2004" y="738"/>
                  </a:lnTo>
                  <a:lnTo>
                    <a:pt x="2022" y="744"/>
                  </a:lnTo>
                  <a:lnTo>
                    <a:pt x="2022" y="762"/>
                  </a:lnTo>
                  <a:lnTo>
                    <a:pt x="2028" y="762"/>
                  </a:lnTo>
                  <a:lnTo>
                    <a:pt x="2034" y="756"/>
                  </a:lnTo>
                  <a:lnTo>
                    <a:pt x="2094" y="726"/>
                  </a:lnTo>
                  <a:lnTo>
                    <a:pt x="2082" y="732"/>
                  </a:lnTo>
                  <a:lnTo>
                    <a:pt x="2076" y="744"/>
                  </a:lnTo>
                  <a:lnTo>
                    <a:pt x="2064" y="750"/>
                  </a:lnTo>
                  <a:lnTo>
                    <a:pt x="2058" y="762"/>
                  </a:lnTo>
                  <a:lnTo>
                    <a:pt x="2046" y="774"/>
                  </a:lnTo>
                  <a:lnTo>
                    <a:pt x="2052" y="780"/>
                  </a:lnTo>
                  <a:lnTo>
                    <a:pt x="2064" y="780"/>
                  </a:lnTo>
                  <a:lnTo>
                    <a:pt x="2076" y="786"/>
                  </a:lnTo>
                  <a:lnTo>
                    <a:pt x="2106" y="786"/>
                  </a:lnTo>
                  <a:lnTo>
                    <a:pt x="2208" y="798"/>
                  </a:lnTo>
                  <a:lnTo>
                    <a:pt x="2238" y="780"/>
                  </a:lnTo>
                  <a:lnTo>
                    <a:pt x="2232" y="786"/>
                  </a:lnTo>
                  <a:lnTo>
                    <a:pt x="2232" y="810"/>
                  </a:lnTo>
                  <a:lnTo>
                    <a:pt x="2298" y="810"/>
                  </a:lnTo>
                  <a:lnTo>
                    <a:pt x="2334" y="804"/>
                  </a:lnTo>
                  <a:lnTo>
                    <a:pt x="2328" y="804"/>
                  </a:lnTo>
                  <a:lnTo>
                    <a:pt x="2322" y="810"/>
                  </a:lnTo>
                  <a:lnTo>
                    <a:pt x="2310" y="810"/>
                  </a:lnTo>
                  <a:lnTo>
                    <a:pt x="2286" y="822"/>
                  </a:lnTo>
                  <a:lnTo>
                    <a:pt x="2280" y="828"/>
                  </a:lnTo>
                  <a:lnTo>
                    <a:pt x="2280" y="834"/>
                  </a:lnTo>
                  <a:lnTo>
                    <a:pt x="2292" y="846"/>
                  </a:lnTo>
                  <a:lnTo>
                    <a:pt x="2304" y="852"/>
                  </a:lnTo>
                  <a:lnTo>
                    <a:pt x="2310" y="858"/>
                  </a:lnTo>
                  <a:lnTo>
                    <a:pt x="2310" y="882"/>
                  </a:lnTo>
                  <a:lnTo>
                    <a:pt x="2316" y="888"/>
                  </a:lnTo>
                  <a:lnTo>
                    <a:pt x="2316" y="900"/>
                  </a:lnTo>
                  <a:lnTo>
                    <a:pt x="2322" y="912"/>
                  </a:lnTo>
                  <a:lnTo>
                    <a:pt x="2358" y="912"/>
                  </a:lnTo>
                  <a:lnTo>
                    <a:pt x="2370" y="906"/>
                  </a:lnTo>
                  <a:lnTo>
                    <a:pt x="2388" y="906"/>
                  </a:lnTo>
                  <a:lnTo>
                    <a:pt x="2382" y="876"/>
                  </a:lnTo>
                  <a:lnTo>
                    <a:pt x="2400" y="870"/>
                  </a:lnTo>
                  <a:lnTo>
                    <a:pt x="2412" y="888"/>
                  </a:lnTo>
                  <a:lnTo>
                    <a:pt x="2442" y="876"/>
                  </a:lnTo>
                  <a:lnTo>
                    <a:pt x="2430" y="888"/>
                  </a:lnTo>
                  <a:lnTo>
                    <a:pt x="2430" y="900"/>
                  </a:lnTo>
                  <a:lnTo>
                    <a:pt x="2424" y="906"/>
                  </a:lnTo>
                  <a:lnTo>
                    <a:pt x="2424" y="912"/>
                  </a:lnTo>
                  <a:lnTo>
                    <a:pt x="2430" y="918"/>
                  </a:lnTo>
                  <a:lnTo>
                    <a:pt x="2436" y="918"/>
                  </a:lnTo>
                  <a:lnTo>
                    <a:pt x="2448" y="912"/>
                  </a:lnTo>
                  <a:lnTo>
                    <a:pt x="2454" y="906"/>
                  </a:lnTo>
                  <a:lnTo>
                    <a:pt x="2460" y="894"/>
                  </a:lnTo>
                  <a:lnTo>
                    <a:pt x="2466" y="888"/>
                  </a:lnTo>
                  <a:lnTo>
                    <a:pt x="2472" y="876"/>
                  </a:lnTo>
                  <a:lnTo>
                    <a:pt x="2502" y="834"/>
                  </a:lnTo>
                  <a:lnTo>
                    <a:pt x="2478" y="900"/>
                  </a:lnTo>
                  <a:lnTo>
                    <a:pt x="2484" y="924"/>
                  </a:lnTo>
                  <a:lnTo>
                    <a:pt x="2520" y="912"/>
                  </a:lnTo>
                  <a:lnTo>
                    <a:pt x="2496" y="936"/>
                  </a:lnTo>
                  <a:lnTo>
                    <a:pt x="2520" y="954"/>
                  </a:lnTo>
                  <a:lnTo>
                    <a:pt x="2502" y="954"/>
                  </a:lnTo>
                  <a:lnTo>
                    <a:pt x="2502" y="972"/>
                  </a:lnTo>
                  <a:lnTo>
                    <a:pt x="2472" y="990"/>
                  </a:lnTo>
                  <a:lnTo>
                    <a:pt x="2454" y="1002"/>
                  </a:lnTo>
                  <a:lnTo>
                    <a:pt x="2484" y="1020"/>
                  </a:lnTo>
                  <a:lnTo>
                    <a:pt x="2478" y="1050"/>
                  </a:lnTo>
                  <a:lnTo>
                    <a:pt x="2460" y="1068"/>
                  </a:lnTo>
                  <a:lnTo>
                    <a:pt x="2478" y="1080"/>
                  </a:lnTo>
                  <a:lnTo>
                    <a:pt x="2460" y="1098"/>
                  </a:lnTo>
                  <a:lnTo>
                    <a:pt x="2490" y="1098"/>
                  </a:lnTo>
                  <a:lnTo>
                    <a:pt x="2526" y="1086"/>
                  </a:lnTo>
                  <a:lnTo>
                    <a:pt x="2496" y="1122"/>
                  </a:lnTo>
                  <a:lnTo>
                    <a:pt x="2478" y="1140"/>
                  </a:lnTo>
                  <a:lnTo>
                    <a:pt x="2502" y="1146"/>
                  </a:lnTo>
                  <a:lnTo>
                    <a:pt x="2454" y="1164"/>
                  </a:lnTo>
                  <a:lnTo>
                    <a:pt x="2436" y="1176"/>
                  </a:lnTo>
                  <a:lnTo>
                    <a:pt x="2454" y="1188"/>
                  </a:lnTo>
                  <a:lnTo>
                    <a:pt x="2454" y="1200"/>
                  </a:lnTo>
                  <a:lnTo>
                    <a:pt x="2472" y="1188"/>
                  </a:lnTo>
                  <a:lnTo>
                    <a:pt x="2490" y="1182"/>
                  </a:lnTo>
                  <a:lnTo>
                    <a:pt x="2502" y="1170"/>
                  </a:lnTo>
                  <a:lnTo>
                    <a:pt x="2514" y="1164"/>
                  </a:lnTo>
                  <a:lnTo>
                    <a:pt x="2532" y="1146"/>
                  </a:lnTo>
                  <a:lnTo>
                    <a:pt x="2538" y="1134"/>
                  </a:lnTo>
                  <a:lnTo>
                    <a:pt x="2538" y="1122"/>
                  </a:lnTo>
                  <a:lnTo>
                    <a:pt x="2550" y="1116"/>
                  </a:lnTo>
                  <a:lnTo>
                    <a:pt x="2562" y="1104"/>
                  </a:lnTo>
                  <a:lnTo>
                    <a:pt x="2574" y="1098"/>
                  </a:lnTo>
                  <a:lnTo>
                    <a:pt x="2574" y="1086"/>
                  </a:lnTo>
                  <a:lnTo>
                    <a:pt x="2568" y="1080"/>
                  </a:lnTo>
                  <a:lnTo>
                    <a:pt x="2562" y="1080"/>
                  </a:lnTo>
                  <a:close/>
                  <a:moveTo>
                    <a:pt x="2394" y="1056"/>
                  </a:moveTo>
                  <a:lnTo>
                    <a:pt x="2400" y="1062"/>
                  </a:lnTo>
                  <a:lnTo>
                    <a:pt x="2418" y="1062"/>
                  </a:lnTo>
                  <a:lnTo>
                    <a:pt x="2436" y="1044"/>
                  </a:lnTo>
                  <a:lnTo>
                    <a:pt x="2460" y="1038"/>
                  </a:lnTo>
                  <a:lnTo>
                    <a:pt x="2454" y="1020"/>
                  </a:lnTo>
                  <a:lnTo>
                    <a:pt x="2430" y="1020"/>
                  </a:lnTo>
                  <a:lnTo>
                    <a:pt x="2418" y="1026"/>
                  </a:lnTo>
                  <a:lnTo>
                    <a:pt x="2412" y="1032"/>
                  </a:lnTo>
                  <a:lnTo>
                    <a:pt x="2406" y="1044"/>
                  </a:lnTo>
                  <a:lnTo>
                    <a:pt x="2394" y="1050"/>
                  </a:lnTo>
                  <a:lnTo>
                    <a:pt x="2394" y="1056"/>
                  </a:lnTo>
                  <a:close/>
                  <a:moveTo>
                    <a:pt x="2376" y="984"/>
                  </a:moveTo>
                  <a:lnTo>
                    <a:pt x="2358" y="984"/>
                  </a:lnTo>
                  <a:lnTo>
                    <a:pt x="2346" y="990"/>
                  </a:lnTo>
                  <a:lnTo>
                    <a:pt x="2334" y="1002"/>
                  </a:lnTo>
                  <a:lnTo>
                    <a:pt x="2334" y="1014"/>
                  </a:lnTo>
                  <a:lnTo>
                    <a:pt x="2322" y="1026"/>
                  </a:lnTo>
                  <a:lnTo>
                    <a:pt x="2322" y="1044"/>
                  </a:lnTo>
                  <a:lnTo>
                    <a:pt x="2310" y="1056"/>
                  </a:lnTo>
                  <a:lnTo>
                    <a:pt x="2310" y="1074"/>
                  </a:lnTo>
                  <a:lnTo>
                    <a:pt x="2316" y="1080"/>
                  </a:lnTo>
                  <a:lnTo>
                    <a:pt x="2322" y="1074"/>
                  </a:lnTo>
                  <a:lnTo>
                    <a:pt x="2328" y="1062"/>
                  </a:lnTo>
                  <a:lnTo>
                    <a:pt x="2340" y="1050"/>
                  </a:lnTo>
                  <a:lnTo>
                    <a:pt x="2352" y="1044"/>
                  </a:lnTo>
                  <a:lnTo>
                    <a:pt x="2376" y="1020"/>
                  </a:lnTo>
                  <a:lnTo>
                    <a:pt x="2382" y="1008"/>
                  </a:lnTo>
                  <a:lnTo>
                    <a:pt x="2382" y="990"/>
                  </a:lnTo>
                  <a:lnTo>
                    <a:pt x="2376" y="984"/>
                  </a:lnTo>
                  <a:close/>
                  <a:moveTo>
                    <a:pt x="786" y="810"/>
                  </a:moveTo>
                  <a:lnTo>
                    <a:pt x="798" y="810"/>
                  </a:lnTo>
                  <a:lnTo>
                    <a:pt x="834" y="798"/>
                  </a:lnTo>
                  <a:lnTo>
                    <a:pt x="858" y="786"/>
                  </a:lnTo>
                  <a:lnTo>
                    <a:pt x="864" y="780"/>
                  </a:lnTo>
                  <a:lnTo>
                    <a:pt x="870" y="780"/>
                  </a:lnTo>
                  <a:lnTo>
                    <a:pt x="864" y="774"/>
                  </a:lnTo>
                  <a:lnTo>
                    <a:pt x="828" y="762"/>
                  </a:lnTo>
                  <a:lnTo>
                    <a:pt x="810" y="762"/>
                  </a:lnTo>
                  <a:lnTo>
                    <a:pt x="798" y="768"/>
                  </a:lnTo>
                  <a:lnTo>
                    <a:pt x="792" y="774"/>
                  </a:lnTo>
                  <a:lnTo>
                    <a:pt x="786" y="768"/>
                  </a:lnTo>
                  <a:lnTo>
                    <a:pt x="774" y="768"/>
                  </a:lnTo>
                  <a:lnTo>
                    <a:pt x="768" y="774"/>
                  </a:lnTo>
                  <a:lnTo>
                    <a:pt x="768" y="804"/>
                  </a:lnTo>
                  <a:lnTo>
                    <a:pt x="774" y="810"/>
                  </a:lnTo>
                  <a:lnTo>
                    <a:pt x="786" y="810"/>
                  </a:lnTo>
                  <a:close/>
                  <a:moveTo>
                    <a:pt x="0" y="1332"/>
                  </a:moveTo>
                  <a:lnTo>
                    <a:pt x="60" y="1320"/>
                  </a:lnTo>
                  <a:lnTo>
                    <a:pt x="72" y="1302"/>
                  </a:lnTo>
                  <a:lnTo>
                    <a:pt x="132" y="1296"/>
                  </a:lnTo>
                  <a:lnTo>
                    <a:pt x="114" y="1272"/>
                  </a:lnTo>
                  <a:lnTo>
                    <a:pt x="0" y="1332"/>
                  </a:lnTo>
                  <a:close/>
                  <a:moveTo>
                    <a:pt x="1362" y="954"/>
                  </a:moveTo>
                  <a:lnTo>
                    <a:pt x="1350" y="954"/>
                  </a:lnTo>
                  <a:lnTo>
                    <a:pt x="1338" y="960"/>
                  </a:lnTo>
                  <a:lnTo>
                    <a:pt x="1332" y="954"/>
                  </a:lnTo>
                  <a:lnTo>
                    <a:pt x="1314" y="954"/>
                  </a:lnTo>
                  <a:lnTo>
                    <a:pt x="1314" y="978"/>
                  </a:lnTo>
                  <a:lnTo>
                    <a:pt x="1290" y="996"/>
                  </a:lnTo>
                  <a:lnTo>
                    <a:pt x="1290" y="972"/>
                  </a:lnTo>
                  <a:lnTo>
                    <a:pt x="1278" y="966"/>
                  </a:lnTo>
                  <a:lnTo>
                    <a:pt x="1272" y="966"/>
                  </a:lnTo>
                  <a:lnTo>
                    <a:pt x="1248" y="978"/>
                  </a:lnTo>
                  <a:lnTo>
                    <a:pt x="1242" y="978"/>
                  </a:lnTo>
                  <a:lnTo>
                    <a:pt x="1230" y="990"/>
                  </a:lnTo>
                  <a:lnTo>
                    <a:pt x="1224" y="1002"/>
                  </a:lnTo>
                  <a:lnTo>
                    <a:pt x="1218" y="1008"/>
                  </a:lnTo>
                  <a:lnTo>
                    <a:pt x="1218" y="1014"/>
                  </a:lnTo>
                  <a:lnTo>
                    <a:pt x="1224" y="1014"/>
                  </a:lnTo>
                  <a:lnTo>
                    <a:pt x="1230" y="1020"/>
                  </a:lnTo>
                  <a:lnTo>
                    <a:pt x="1278" y="1020"/>
                  </a:lnTo>
                  <a:lnTo>
                    <a:pt x="1296" y="1014"/>
                  </a:lnTo>
                  <a:lnTo>
                    <a:pt x="1308" y="1014"/>
                  </a:lnTo>
                  <a:lnTo>
                    <a:pt x="1320" y="1008"/>
                  </a:lnTo>
                  <a:lnTo>
                    <a:pt x="1320" y="996"/>
                  </a:lnTo>
                  <a:lnTo>
                    <a:pt x="1350" y="990"/>
                  </a:lnTo>
                  <a:lnTo>
                    <a:pt x="1350" y="984"/>
                  </a:lnTo>
                  <a:lnTo>
                    <a:pt x="1386" y="978"/>
                  </a:lnTo>
                  <a:lnTo>
                    <a:pt x="1398" y="954"/>
                  </a:lnTo>
                  <a:lnTo>
                    <a:pt x="1380" y="960"/>
                  </a:lnTo>
                  <a:lnTo>
                    <a:pt x="1374" y="954"/>
                  </a:lnTo>
                  <a:lnTo>
                    <a:pt x="1362" y="954"/>
                  </a:lnTo>
                  <a:close/>
                  <a:moveTo>
                    <a:pt x="162" y="1290"/>
                  </a:moveTo>
                  <a:lnTo>
                    <a:pt x="204" y="1290"/>
                  </a:lnTo>
                  <a:lnTo>
                    <a:pt x="240" y="1260"/>
                  </a:lnTo>
                  <a:lnTo>
                    <a:pt x="228" y="1242"/>
                  </a:lnTo>
                  <a:lnTo>
                    <a:pt x="162" y="1290"/>
                  </a:lnTo>
                  <a:close/>
                  <a:moveTo>
                    <a:pt x="2466" y="1140"/>
                  </a:moveTo>
                  <a:lnTo>
                    <a:pt x="2472" y="1128"/>
                  </a:lnTo>
                  <a:lnTo>
                    <a:pt x="2454" y="1110"/>
                  </a:lnTo>
                  <a:lnTo>
                    <a:pt x="2448" y="1110"/>
                  </a:lnTo>
                  <a:lnTo>
                    <a:pt x="2436" y="1122"/>
                  </a:lnTo>
                  <a:lnTo>
                    <a:pt x="2430" y="1134"/>
                  </a:lnTo>
                  <a:lnTo>
                    <a:pt x="2424" y="1152"/>
                  </a:lnTo>
                  <a:lnTo>
                    <a:pt x="2418" y="1164"/>
                  </a:lnTo>
                  <a:lnTo>
                    <a:pt x="2418" y="1176"/>
                  </a:lnTo>
                  <a:lnTo>
                    <a:pt x="2436" y="1158"/>
                  </a:lnTo>
                  <a:lnTo>
                    <a:pt x="2454" y="1158"/>
                  </a:lnTo>
                  <a:lnTo>
                    <a:pt x="2460" y="1152"/>
                  </a:lnTo>
                  <a:lnTo>
                    <a:pt x="2466" y="1140"/>
                  </a:lnTo>
                  <a:close/>
                  <a:moveTo>
                    <a:pt x="1428" y="912"/>
                  </a:moveTo>
                  <a:lnTo>
                    <a:pt x="1404" y="924"/>
                  </a:lnTo>
                  <a:lnTo>
                    <a:pt x="1386" y="942"/>
                  </a:lnTo>
                  <a:lnTo>
                    <a:pt x="1386" y="948"/>
                  </a:lnTo>
                  <a:lnTo>
                    <a:pt x="1398" y="954"/>
                  </a:lnTo>
                  <a:lnTo>
                    <a:pt x="1410" y="954"/>
                  </a:lnTo>
                  <a:lnTo>
                    <a:pt x="1422" y="948"/>
                  </a:lnTo>
                  <a:lnTo>
                    <a:pt x="1428" y="948"/>
                  </a:lnTo>
                  <a:lnTo>
                    <a:pt x="1440" y="942"/>
                  </a:lnTo>
                  <a:lnTo>
                    <a:pt x="1446" y="930"/>
                  </a:lnTo>
                  <a:lnTo>
                    <a:pt x="1470" y="930"/>
                  </a:lnTo>
                  <a:lnTo>
                    <a:pt x="1470" y="924"/>
                  </a:lnTo>
                  <a:lnTo>
                    <a:pt x="1458" y="912"/>
                  </a:lnTo>
                  <a:lnTo>
                    <a:pt x="1452" y="912"/>
                  </a:lnTo>
                  <a:lnTo>
                    <a:pt x="1440" y="906"/>
                  </a:lnTo>
                  <a:lnTo>
                    <a:pt x="1428" y="912"/>
                  </a:lnTo>
                  <a:close/>
                  <a:moveTo>
                    <a:pt x="498" y="1164"/>
                  </a:moveTo>
                  <a:lnTo>
                    <a:pt x="486" y="1164"/>
                  </a:lnTo>
                  <a:lnTo>
                    <a:pt x="474" y="1170"/>
                  </a:lnTo>
                  <a:lnTo>
                    <a:pt x="462" y="1170"/>
                  </a:lnTo>
                  <a:lnTo>
                    <a:pt x="450" y="1176"/>
                  </a:lnTo>
                  <a:lnTo>
                    <a:pt x="444" y="1182"/>
                  </a:lnTo>
                  <a:lnTo>
                    <a:pt x="432" y="1182"/>
                  </a:lnTo>
                  <a:lnTo>
                    <a:pt x="426" y="1188"/>
                  </a:lnTo>
                  <a:lnTo>
                    <a:pt x="414" y="1188"/>
                  </a:lnTo>
                  <a:lnTo>
                    <a:pt x="390" y="1200"/>
                  </a:lnTo>
                  <a:lnTo>
                    <a:pt x="384" y="1206"/>
                  </a:lnTo>
                  <a:lnTo>
                    <a:pt x="384" y="1218"/>
                  </a:lnTo>
                  <a:lnTo>
                    <a:pt x="402" y="1218"/>
                  </a:lnTo>
                  <a:lnTo>
                    <a:pt x="420" y="1212"/>
                  </a:lnTo>
                  <a:lnTo>
                    <a:pt x="432" y="1206"/>
                  </a:lnTo>
                  <a:lnTo>
                    <a:pt x="504" y="1206"/>
                  </a:lnTo>
                  <a:lnTo>
                    <a:pt x="510" y="1200"/>
                  </a:lnTo>
                  <a:lnTo>
                    <a:pt x="510" y="1176"/>
                  </a:lnTo>
                  <a:lnTo>
                    <a:pt x="498" y="1164"/>
                  </a:lnTo>
                  <a:close/>
                  <a:moveTo>
                    <a:pt x="330" y="1242"/>
                  </a:moveTo>
                  <a:lnTo>
                    <a:pt x="330" y="1224"/>
                  </a:lnTo>
                  <a:lnTo>
                    <a:pt x="276" y="1242"/>
                  </a:lnTo>
                  <a:lnTo>
                    <a:pt x="330" y="1242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75" name="USA" descr="© INSCALE GmbH, 05.05.2010&#10;http://www.presentationload.com/">
              <a:extLst>
                <a:ext uri="{FF2B5EF4-FFF2-40B4-BE49-F238E27FC236}">
                  <a16:creationId xmlns:a16="http://schemas.microsoft.com/office/drawing/2014/main" id="{7C47EFDE-E44C-4E7B-B503-C06577D2E67F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1957091" y="2738427"/>
              <a:ext cx="1735735" cy="871503"/>
            </a:xfrm>
            <a:custGeom>
              <a:avLst/>
              <a:gdLst>
                <a:gd name="T0" fmla="*/ 2147483647 w 3918"/>
                <a:gd name="T1" fmla="*/ 2147483647 h 1944"/>
                <a:gd name="T2" fmla="*/ 2147483647 w 3918"/>
                <a:gd name="T3" fmla="*/ 2147483647 h 1944"/>
                <a:gd name="T4" fmla="*/ 2147483647 w 3918"/>
                <a:gd name="T5" fmla="*/ 2147483647 h 1944"/>
                <a:gd name="T6" fmla="*/ 2147483647 w 3918"/>
                <a:gd name="T7" fmla="*/ 2147483647 h 1944"/>
                <a:gd name="T8" fmla="*/ 2147483647 w 3918"/>
                <a:gd name="T9" fmla="*/ 2147483647 h 1944"/>
                <a:gd name="T10" fmla="*/ 2147483647 w 3918"/>
                <a:gd name="T11" fmla="*/ 2147483647 h 1944"/>
                <a:gd name="T12" fmla="*/ 2147483647 w 3918"/>
                <a:gd name="T13" fmla="*/ 2147483647 h 1944"/>
                <a:gd name="T14" fmla="*/ 2147483647 w 3918"/>
                <a:gd name="T15" fmla="*/ 2147483647 h 1944"/>
                <a:gd name="T16" fmla="*/ 2147483647 w 3918"/>
                <a:gd name="T17" fmla="*/ 2147483647 h 1944"/>
                <a:gd name="T18" fmla="*/ 2147483647 w 3918"/>
                <a:gd name="T19" fmla="*/ 2147483647 h 1944"/>
                <a:gd name="T20" fmla="*/ 2147483647 w 3918"/>
                <a:gd name="T21" fmla="*/ 2147483647 h 1944"/>
                <a:gd name="T22" fmla="*/ 2147483647 w 3918"/>
                <a:gd name="T23" fmla="*/ 2147483647 h 1944"/>
                <a:gd name="T24" fmla="*/ 2147483647 w 3918"/>
                <a:gd name="T25" fmla="*/ 2147483647 h 1944"/>
                <a:gd name="T26" fmla="*/ 2147483647 w 3918"/>
                <a:gd name="T27" fmla="*/ 2147483647 h 1944"/>
                <a:gd name="T28" fmla="*/ 2147483647 w 3918"/>
                <a:gd name="T29" fmla="*/ 2147483647 h 1944"/>
                <a:gd name="T30" fmla="*/ 2147483647 w 3918"/>
                <a:gd name="T31" fmla="*/ 2147483647 h 1944"/>
                <a:gd name="T32" fmla="*/ 2147483647 w 3918"/>
                <a:gd name="T33" fmla="*/ 2147483647 h 1944"/>
                <a:gd name="T34" fmla="*/ 2147483647 w 3918"/>
                <a:gd name="T35" fmla="*/ 2147483647 h 1944"/>
                <a:gd name="T36" fmla="*/ 2147483647 w 3918"/>
                <a:gd name="T37" fmla="*/ 2147483647 h 1944"/>
                <a:gd name="T38" fmla="*/ 2147483647 w 3918"/>
                <a:gd name="T39" fmla="*/ 2147483647 h 1944"/>
                <a:gd name="T40" fmla="*/ 2147483647 w 3918"/>
                <a:gd name="T41" fmla="*/ 2147483647 h 1944"/>
                <a:gd name="T42" fmla="*/ 2147483647 w 3918"/>
                <a:gd name="T43" fmla="*/ 2147483647 h 1944"/>
                <a:gd name="T44" fmla="*/ 2147483647 w 3918"/>
                <a:gd name="T45" fmla="*/ 2147483647 h 1944"/>
                <a:gd name="T46" fmla="*/ 2147483647 w 3918"/>
                <a:gd name="T47" fmla="*/ 2147483647 h 1944"/>
                <a:gd name="T48" fmla="*/ 2147483647 w 3918"/>
                <a:gd name="T49" fmla="*/ 2147483647 h 1944"/>
                <a:gd name="T50" fmla="*/ 2147483647 w 3918"/>
                <a:gd name="T51" fmla="*/ 2147483647 h 1944"/>
                <a:gd name="T52" fmla="*/ 2147483647 w 3918"/>
                <a:gd name="T53" fmla="*/ 2147483647 h 1944"/>
                <a:gd name="T54" fmla="*/ 2147483647 w 3918"/>
                <a:gd name="T55" fmla="*/ 2147483647 h 1944"/>
                <a:gd name="T56" fmla="*/ 2147483647 w 3918"/>
                <a:gd name="T57" fmla="*/ 2147483647 h 1944"/>
                <a:gd name="T58" fmla="*/ 2147483647 w 3918"/>
                <a:gd name="T59" fmla="*/ 2147483647 h 1944"/>
                <a:gd name="T60" fmla="*/ 2147483647 w 3918"/>
                <a:gd name="T61" fmla="*/ 2147483647 h 1944"/>
                <a:gd name="T62" fmla="*/ 2147483647 w 3918"/>
                <a:gd name="T63" fmla="*/ 2147483647 h 1944"/>
                <a:gd name="T64" fmla="*/ 2147483647 w 3918"/>
                <a:gd name="T65" fmla="*/ 2147483647 h 1944"/>
                <a:gd name="T66" fmla="*/ 2147483647 w 3918"/>
                <a:gd name="T67" fmla="*/ 2147483647 h 1944"/>
                <a:gd name="T68" fmla="*/ 2147483647 w 3918"/>
                <a:gd name="T69" fmla="*/ 2147483647 h 1944"/>
                <a:gd name="T70" fmla="*/ 2147483647 w 3918"/>
                <a:gd name="T71" fmla="*/ 2147483647 h 1944"/>
                <a:gd name="T72" fmla="*/ 2147483647 w 3918"/>
                <a:gd name="T73" fmla="*/ 2147483647 h 1944"/>
                <a:gd name="T74" fmla="*/ 2147483647 w 3918"/>
                <a:gd name="T75" fmla="*/ 2147483647 h 1944"/>
                <a:gd name="T76" fmla="*/ 2147483647 w 3918"/>
                <a:gd name="T77" fmla="*/ 2147483647 h 1944"/>
                <a:gd name="T78" fmla="*/ 2147483647 w 3918"/>
                <a:gd name="T79" fmla="*/ 2147483647 h 1944"/>
                <a:gd name="T80" fmla="*/ 2147483647 w 3918"/>
                <a:gd name="T81" fmla="*/ 2147483647 h 1944"/>
                <a:gd name="T82" fmla="*/ 2147483647 w 3918"/>
                <a:gd name="T83" fmla="*/ 2147483647 h 1944"/>
                <a:gd name="T84" fmla="*/ 2147483647 w 3918"/>
                <a:gd name="T85" fmla="*/ 2147483647 h 1944"/>
                <a:gd name="T86" fmla="*/ 2147483647 w 3918"/>
                <a:gd name="T87" fmla="*/ 2147483647 h 1944"/>
                <a:gd name="T88" fmla="*/ 2147483647 w 3918"/>
                <a:gd name="T89" fmla="*/ 2147483647 h 1944"/>
                <a:gd name="T90" fmla="*/ 2147483647 w 3918"/>
                <a:gd name="T91" fmla="*/ 2147483647 h 1944"/>
                <a:gd name="T92" fmla="*/ 2147483647 w 3918"/>
                <a:gd name="T93" fmla="*/ 2147483647 h 1944"/>
                <a:gd name="T94" fmla="*/ 2147483647 w 3918"/>
                <a:gd name="T95" fmla="*/ 2147483647 h 1944"/>
                <a:gd name="T96" fmla="*/ 2147483647 w 3918"/>
                <a:gd name="T97" fmla="*/ 2147483647 h 1944"/>
                <a:gd name="T98" fmla="*/ 2147483647 w 3918"/>
                <a:gd name="T99" fmla="*/ 2147483647 h 1944"/>
                <a:gd name="T100" fmla="*/ 2147483647 w 3918"/>
                <a:gd name="T101" fmla="*/ 2147483647 h 1944"/>
                <a:gd name="T102" fmla="*/ 2147483647 w 3918"/>
                <a:gd name="T103" fmla="*/ 2147483647 h 1944"/>
                <a:gd name="T104" fmla="*/ 2147483647 w 3918"/>
                <a:gd name="T105" fmla="*/ 2147483647 h 1944"/>
                <a:gd name="T106" fmla="*/ 2147483647 w 3918"/>
                <a:gd name="T107" fmla="*/ 2147483647 h 1944"/>
                <a:gd name="T108" fmla="*/ 2147483647 w 3918"/>
                <a:gd name="T109" fmla="*/ 2147483647 h 1944"/>
                <a:gd name="T110" fmla="*/ 2147483647 w 3918"/>
                <a:gd name="T111" fmla="*/ 2147483647 h 1944"/>
                <a:gd name="T112" fmla="*/ 2147483647 w 3918"/>
                <a:gd name="T113" fmla="*/ 2147483647 h 1944"/>
                <a:gd name="T114" fmla="*/ 2147483647 w 3918"/>
                <a:gd name="T115" fmla="*/ 2147483647 h 1944"/>
                <a:gd name="T116" fmla="*/ 2147483647 w 3918"/>
                <a:gd name="T117" fmla="*/ 2147483647 h 1944"/>
                <a:gd name="T118" fmla="*/ 2147483647 w 3918"/>
                <a:gd name="T119" fmla="*/ 2147483647 h 1944"/>
                <a:gd name="T120" fmla="*/ 2147483647 w 3918"/>
                <a:gd name="T121" fmla="*/ 2147483647 h 1944"/>
                <a:gd name="T122" fmla="*/ 2147483647 w 3918"/>
                <a:gd name="T123" fmla="*/ 2147483647 h 1944"/>
                <a:gd name="T124" fmla="*/ 2147483647 w 3918"/>
                <a:gd name="T125" fmla="*/ 2147483647 h 1944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3918"/>
                <a:gd name="T190" fmla="*/ 0 h 1944"/>
                <a:gd name="T191" fmla="*/ 3918 w 3918"/>
                <a:gd name="T192" fmla="*/ 1944 h 1944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3918" h="1944">
                  <a:moveTo>
                    <a:pt x="3858" y="168"/>
                  </a:moveTo>
                  <a:lnTo>
                    <a:pt x="3852" y="168"/>
                  </a:lnTo>
                  <a:lnTo>
                    <a:pt x="3846" y="162"/>
                  </a:lnTo>
                  <a:lnTo>
                    <a:pt x="3846" y="156"/>
                  </a:lnTo>
                  <a:lnTo>
                    <a:pt x="3840" y="150"/>
                  </a:lnTo>
                  <a:lnTo>
                    <a:pt x="3828" y="150"/>
                  </a:lnTo>
                  <a:lnTo>
                    <a:pt x="3804" y="174"/>
                  </a:lnTo>
                  <a:lnTo>
                    <a:pt x="3798" y="186"/>
                  </a:lnTo>
                  <a:lnTo>
                    <a:pt x="3756" y="210"/>
                  </a:lnTo>
                  <a:lnTo>
                    <a:pt x="3756" y="234"/>
                  </a:lnTo>
                  <a:lnTo>
                    <a:pt x="3744" y="246"/>
                  </a:lnTo>
                  <a:lnTo>
                    <a:pt x="3738" y="246"/>
                  </a:lnTo>
                  <a:lnTo>
                    <a:pt x="3726" y="258"/>
                  </a:lnTo>
                  <a:lnTo>
                    <a:pt x="3720" y="270"/>
                  </a:lnTo>
                  <a:lnTo>
                    <a:pt x="3720" y="294"/>
                  </a:lnTo>
                  <a:lnTo>
                    <a:pt x="3714" y="294"/>
                  </a:lnTo>
                  <a:lnTo>
                    <a:pt x="3708" y="288"/>
                  </a:lnTo>
                  <a:lnTo>
                    <a:pt x="3696" y="288"/>
                  </a:lnTo>
                  <a:lnTo>
                    <a:pt x="3690" y="294"/>
                  </a:lnTo>
                  <a:lnTo>
                    <a:pt x="3678" y="300"/>
                  </a:lnTo>
                  <a:lnTo>
                    <a:pt x="3666" y="312"/>
                  </a:lnTo>
                  <a:lnTo>
                    <a:pt x="3666" y="318"/>
                  </a:lnTo>
                  <a:lnTo>
                    <a:pt x="3660" y="318"/>
                  </a:lnTo>
                  <a:lnTo>
                    <a:pt x="3648" y="324"/>
                  </a:lnTo>
                  <a:lnTo>
                    <a:pt x="3630" y="324"/>
                  </a:lnTo>
                  <a:lnTo>
                    <a:pt x="3618" y="336"/>
                  </a:lnTo>
                  <a:lnTo>
                    <a:pt x="3618" y="342"/>
                  </a:lnTo>
                  <a:lnTo>
                    <a:pt x="3384" y="342"/>
                  </a:lnTo>
                  <a:lnTo>
                    <a:pt x="3372" y="354"/>
                  </a:lnTo>
                  <a:lnTo>
                    <a:pt x="3360" y="360"/>
                  </a:lnTo>
                  <a:lnTo>
                    <a:pt x="3336" y="384"/>
                  </a:lnTo>
                  <a:lnTo>
                    <a:pt x="3324" y="390"/>
                  </a:lnTo>
                  <a:lnTo>
                    <a:pt x="3312" y="402"/>
                  </a:lnTo>
                  <a:lnTo>
                    <a:pt x="3282" y="402"/>
                  </a:lnTo>
                  <a:lnTo>
                    <a:pt x="3282" y="408"/>
                  </a:lnTo>
                  <a:lnTo>
                    <a:pt x="3276" y="408"/>
                  </a:lnTo>
                  <a:lnTo>
                    <a:pt x="3282" y="414"/>
                  </a:lnTo>
                  <a:lnTo>
                    <a:pt x="3282" y="420"/>
                  </a:lnTo>
                  <a:lnTo>
                    <a:pt x="3288" y="426"/>
                  </a:lnTo>
                  <a:lnTo>
                    <a:pt x="3282" y="432"/>
                  </a:lnTo>
                  <a:lnTo>
                    <a:pt x="3282" y="438"/>
                  </a:lnTo>
                  <a:lnTo>
                    <a:pt x="3276" y="444"/>
                  </a:lnTo>
                  <a:lnTo>
                    <a:pt x="3270" y="456"/>
                  </a:lnTo>
                  <a:lnTo>
                    <a:pt x="3264" y="462"/>
                  </a:lnTo>
                  <a:lnTo>
                    <a:pt x="3264" y="468"/>
                  </a:lnTo>
                  <a:lnTo>
                    <a:pt x="3246" y="468"/>
                  </a:lnTo>
                  <a:lnTo>
                    <a:pt x="3246" y="474"/>
                  </a:lnTo>
                  <a:lnTo>
                    <a:pt x="3240" y="474"/>
                  </a:lnTo>
                  <a:lnTo>
                    <a:pt x="3228" y="480"/>
                  </a:lnTo>
                  <a:lnTo>
                    <a:pt x="3204" y="480"/>
                  </a:lnTo>
                  <a:lnTo>
                    <a:pt x="3198" y="474"/>
                  </a:lnTo>
                  <a:lnTo>
                    <a:pt x="3186" y="486"/>
                  </a:lnTo>
                  <a:lnTo>
                    <a:pt x="3162" y="486"/>
                  </a:lnTo>
                  <a:lnTo>
                    <a:pt x="3150" y="480"/>
                  </a:lnTo>
                  <a:lnTo>
                    <a:pt x="3144" y="474"/>
                  </a:lnTo>
                  <a:lnTo>
                    <a:pt x="3114" y="474"/>
                  </a:lnTo>
                  <a:lnTo>
                    <a:pt x="3096" y="486"/>
                  </a:lnTo>
                  <a:lnTo>
                    <a:pt x="3078" y="492"/>
                  </a:lnTo>
                  <a:lnTo>
                    <a:pt x="3072" y="492"/>
                  </a:lnTo>
                  <a:lnTo>
                    <a:pt x="3072" y="516"/>
                  </a:lnTo>
                  <a:lnTo>
                    <a:pt x="3066" y="522"/>
                  </a:lnTo>
                  <a:lnTo>
                    <a:pt x="3078" y="522"/>
                  </a:lnTo>
                  <a:lnTo>
                    <a:pt x="3066" y="528"/>
                  </a:lnTo>
                  <a:lnTo>
                    <a:pt x="3036" y="546"/>
                  </a:lnTo>
                  <a:lnTo>
                    <a:pt x="3000" y="564"/>
                  </a:lnTo>
                  <a:lnTo>
                    <a:pt x="2964" y="576"/>
                  </a:lnTo>
                  <a:lnTo>
                    <a:pt x="2946" y="588"/>
                  </a:lnTo>
                  <a:lnTo>
                    <a:pt x="2934" y="594"/>
                  </a:lnTo>
                  <a:lnTo>
                    <a:pt x="2928" y="594"/>
                  </a:lnTo>
                  <a:lnTo>
                    <a:pt x="2856" y="618"/>
                  </a:lnTo>
                  <a:lnTo>
                    <a:pt x="2850" y="624"/>
                  </a:lnTo>
                  <a:lnTo>
                    <a:pt x="2838" y="624"/>
                  </a:lnTo>
                  <a:lnTo>
                    <a:pt x="2826" y="630"/>
                  </a:lnTo>
                  <a:lnTo>
                    <a:pt x="2808" y="630"/>
                  </a:lnTo>
                  <a:lnTo>
                    <a:pt x="2802" y="636"/>
                  </a:lnTo>
                  <a:lnTo>
                    <a:pt x="2778" y="636"/>
                  </a:lnTo>
                  <a:lnTo>
                    <a:pt x="2772" y="630"/>
                  </a:lnTo>
                  <a:lnTo>
                    <a:pt x="2772" y="624"/>
                  </a:lnTo>
                  <a:lnTo>
                    <a:pt x="2760" y="624"/>
                  </a:lnTo>
                  <a:lnTo>
                    <a:pt x="2748" y="618"/>
                  </a:lnTo>
                  <a:lnTo>
                    <a:pt x="2736" y="606"/>
                  </a:lnTo>
                  <a:lnTo>
                    <a:pt x="2742" y="606"/>
                  </a:lnTo>
                  <a:lnTo>
                    <a:pt x="2748" y="600"/>
                  </a:lnTo>
                  <a:lnTo>
                    <a:pt x="2772" y="588"/>
                  </a:lnTo>
                  <a:lnTo>
                    <a:pt x="2772" y="582"/>
                  </a:lnTo>
                  <a:lnTo>
                    <a:pt x="2796" y="558"/>
                  </a:lnTo>
                  <a:lnTo>
                    <a:pt x="2832" y="540"/>
                  </a:lnTo>
                  <a:lnTo>
                    <a:pt x="2838" y="540"/>
                  </a:lnTo>
                  <a:lnTo>
                    <a:pt x="2844" y="534"/>
                  </a:lnTo>
                  <a:lnTo>
                    <a:pt x="2844" y="510"/>
                  </a:lnTo>
                  <a:lnTo>
                    <a:pt x="2850" y="504"/>
                  </a:lnTo>
                  <a:lnTo>
                    <a:pt x="2856" y="492"/>
                  </a:lnTo>
                  <a:lnTo>
                    <a:pt x="2850" y="486"/>
                  </a:lnTo>
                  <a:lnTo>
                    <a:pt x="2850" y="480"/>
                  </a:lnTo>
                  <a:lnTo>
                    <a:pt x="2856" y="468"/>
                  </a:lnTo>
                  <a:lnTo>
                    <a:pt x="2856" y="444"/>
                  </a:lnTo>
                  <a:lnTo>
                    <a:pt x="2862" y="432"/>
                  </a:lnTo>
                  <a:lnTo>
                    <a:pt x="2862" y="426"/>
                  </a:lnTo>
                  <a:lnTo>
                    <a:pt x="2856" y="420"/>
                  </a:lnTo>
                  <a:lnTo>
                    <a:pt x="2850" y="420"/>
                  </a:lnTo>
                  <a:lnTo>
                    <a:pt x="2844" y="426"/>
                  </a:lnTo>
                  <a:lnTo>
                    <a:pt x="2832" y="426"/>
                  </a:lnTo>
                  <a:lnTo>
                    <a:pt x="2814" y="444"/>
                  </a:lnTo>
                  <a:lnTo>
                    <a:pt x="2802" y="450"/>
                  </a:lnTo>
                  <a:lnTo>
                    <a:pt x="2796" y="456"/>
                  </a:lnTo>
                  <a:lnTo>
                    <a:pt x="2778" y="456"/>
                  </a:lnTo>
                  <a:lnTo>
                    <a:pt x="2772" y="450"/>
                  </a:lnTo>
                  <a:lnTo>
                    <a:pt x="2778" y="444"/>
                  </a:lnTo>
                  <a:lnTo>
                    <a:pt x="2784" y="432"/>
                  </a:lnTo>
                  <a:lnTo>
                    <a:pt x="2808" y="420"/>
                  </a:lnTo>
                  <a:lnTo>
                    <a:pt x="2826" y="402"/>
                  </a:lnTo>
                  <a:lnTo>
                    <a:pt x="2850" y="390"/>
                  </a:lnTo>
                  <a:lnTo>
                    <a:pt x="2856" y="384"/>
                  </a:lnTo>
                  <a:lnTo>
                    <a:pt x="2856" y="366"/>
                  </a:lnTo>
                  <a:lnTo>
                    <a:pt x="2850" y="360"/>
                  </a:lnTo>
                  <a:lnTo>
                    <a:pt x="2850" y="348"/>
                  </a:lnTo>
                  <a:lnTo>
                    <a:pt x="2856" y="348"/>
                  </a:lnTo>
                  <a:lnTo>
                    <a:pt x="2862" y="342"/>
                  </a:lnTo>
                  <a:lnTo>
                    <a:pt x="2868" y="330"/>
                  </a:lnTo>
                  <a:lnTo>
                    <a:pt x="2868" y="318"/>
                  </a:lnTo>
                  <a:lnTo>
                    <a:pt x="2862" y="312"/>
                  </a:lnTo>
                  <a:lnTo>
                    <a:pt x="2850" y="312"/>
                  </a:lnTo>
                  <a:lnTo>
                    <a:pt x="2838" y="306"/>
                  </a:lnTo>
                  <a:lnTo>
                    <a:pt x="2832" y="306"/>
                  </a:lnTo>
                  <a:lnTo>
                    <a:pt x="2826" y="294"/>
                  </a:lnTo>
                  <a:lnTo>
                    <a:pt x="2820" y="288"/>
                  </a:lnTo>
                  <a:lnTo>
                    <a:pt x="2820" y="282"/>
                  </a:lnTo>
                  <a:lnTo>
                    <a:pt x="2814" y="288"/>
                  </a:lnTo>
                  <a:lnTo>
                    <a:pt x="2808" y="288"/>
                  </a:lnTo>
                  <a:lnTo>
                    <a:pt x="2808" y="264"/>
                  </a:lnTo>
                  <a:lnTo>
                    <a:pt x="2844" y="270"/>
                  </a:lnTo>
                  <a:lnTo>
                    <a:pt x="2850" y="264"/>
                  </a:lnTo>
                  <a:lnTo>
                    <a:pt x="2850" y="246"/>
                  </a:lnTo>
                  <a:lnTo>
                    <a:pt x="2862" y="246"/>
                  </a:lnTo>
                  <a:lnTo>
                    <a:pt x="2868" y="228"/>
                  </a:lnTo>
                  <a:lnTo>
                    <a:pt x="2850" y="228"/>
                  </a:lnTo>
                  <a:lnTo>
                    <a:pt x="2844" y="240"/>
                  </a:lnTo>
                  <a:lnTo>
                    <a:pt x="2820" y="228"/>
                  </a:lnTo>
                  <a:lnTo>
                    <a:pt x="2820" y="210"/>
                  </a:lnTo>
                  <a:lnTo>
                    <a:pt x="2802" y="210"/>
                  </a:lnTo>
                  <a:lnTo>
                    <a:pt x="2790" y="216"/>
                  </a:lnTo>
                  <a:lnTo>
                    <a:pt x="2736" y="216"/>
                  </a:lnTo>
                  <a:lnTo>
                    <a:pt x="2724" y="222"/>
                  </a:lnTo>
                  <a:lnTo>
                    <a:pt x="2712" y="222"/>
                  </a:lnTo>
                  <a:lnTo>
                    <a:pt x="2700" y="228"/>
                  </a:lnTo>
                  <a:lnTo>
                    <a:pt x="2682" y="228"/>
                  </a:lnTo>
                  <a:lnTo>
                    <a:pt x="2658" y="216"/>
                  </a:lnTo>
                  <a:lnTo>
                    <a:pt x="2658" y="210"/>
                  </a:lnTo>
                  <a:lnTo>
                    <a:pt x="2652" y="204"/>
                  </a:lnTo>
                  <a:lnTo>
                    <a:pt x="2652" y="198"/>
                  </a:lnTo>
                  <a:lnTo>
                    <a:pt x="2646" y="192"/>
                  </a:lnTo>
                  <a:lnTo>
                    <a:pt x="2628" y="192"/>
                  </a:lnTo>
                  <a:lnTo>
                    <a:pt x="2622" y="198"/>
                  </a:lnTo>
                  <a:lnTo>
                    <a:pt x="2616" y="198"/>
                  </a:lnTo>
                  <a:lnTo>
                    <a:pt x="2610" y="192"/>
                  </a:lnTo>
                  <a:lnTo>
                    <a:pt x="2670" y="162"/>
                  </a:lnTo>
                  <a:lnTo>
                    <a:pt x="2658" y="150"/>
                  </a:lnTo>
                  <a:lnTo>
                    <a:pt x="2640" y="150"/>
                  </a:lnTo>
                  <a:lnTo>
                    <a:pt x="2628" y="162"/>
                  </a:lnTo>
                  <a:lnTo>
                    <a:pt x="2616" y="168"/>
                  </a:lnTo>
                  <a:lnTo>
                    <a:pt x="2610" y="174"/>
                  </a:lnTo>
                  <a:lnTo>
                    <a:pt x="2604" y="174"/>
                  </a:lnTo>
                  <a:lnTo>
                    <a:pt x="2580" y="186"/>
                  </a:lnTo>
                  <a:lnTo>
                    <a:pt x="2562" y="192"/>
                  </a:lnTo>
                  <a:lnTo>
                    <a:pt x="2538" y="204"/>
                  </a:lnTo>
                  <a:lnTo>
                    <a:pt x="2508" y="204"/>
                  </a:lnTo>
                  <a:lnTo>
                    <a:pt x="2496" y="216"/>
                  </a:lnTo>
                  <a:lnTo>
                    <a:pt x="2448" y="216"/>
                  </a:lnTo>
                  <a:lnTo>
                    <a:pt x="2448" y="210"/>
                  </a:lnTo>
                  <a:lnTo>
                    <a:pt x="2454" y="204"/>
                  </a:lnTo>
                  <a:lnTo>
                    <a:pt x="2460" y="204"/>
                  </a:lnTo>
                  <a:lnTo>
                    <a:pt x="2472" y="192"/>
                  </a:lnTo>
                  <a:lnTo>
                    <a:pt x="2460" y="192"/>
                  </a:lnTo>
                  <a:lnTo>
                    <a:pt x="2448" y="198"/>
                  </a:lnTo>
                  <a:lnTo>
                    <a:pt x="2412" y="198"/>
                  </a:lnTo>
                  <a:lnTo>
                    <a:pt x="2400" y="204"/>
                  </a:lnTo>
                  <a:lnTo>
                    <a:pt x="2394" y="210"/>
                  </a:lnTo>
                  <a:lnTo>
                    <a:pt x="2370" y="210"/>
                  </a:lnTo>
                  <a:lnTo>
                    <a:pt x="2370" y="198"/>
                  </a:lnTo>
                  <a:lnTo>
                    <a:pt x="2400" y="180"/>
                  </a:lnTo>
                  <a:lnTo>
                    <a:pt x="2442" y="168"/>
                  </a:lnTo>
                  <a:lnTo>
                    <a:pt x="2502" y="138"/>
                  </a:lnTo>
                  <a:lnTo>
                    <a:pt x="2520" y="126"/>
                  </a:lnTo>
                  <a:lnTo>
                    <a:pt x="2544" y="120"/>
                  </a:lnTo>
                  <a:lnTo>
                    <a:pt x="2574" y="114"/>
                  </a:lnTo>
                  <a:lnTo>
                    <a:pt x="2580" y="114"/>
                  </a:lnTo>
                  <a:lnTo>
                    <a:pt x="2592" y="108"/>
                  </a:lnTo>
                  <a:lnTo>
                    <a:pt x="2574" y="108"/>
                  </a:lnTo>
                  <a:lnTo>
                    <a:pt x="2562" y="102"/>
                  </a:lnTo>
                  <a:lnTo>
                    <a:pt x="2556" y="102"/>
                  </a:lnTo>
                  <a:lnTo>
                    <a:pt x="2556" y="96"/>
                  </a:lnTo>
                  <a:lnTo>
                    <a:pt x="2508" y="102"/>
                  </a:lnTo>
                  <a:lnTo>
                    <a:pt x="2508" y="84"/>
                  </a:lnTo>
                  <a:lnTo>
                    <a:pt x="2502" y="90"/>
                  </a:lnTo>
                  <a:lnTo>
                    <a:pt x="2490" y="96"/>
                  </a:lnTo>
                  <a:lnTo>
                    <a:pt x="2478" y="108"/>
                  </a:lnTo>
                  <a:lnTo>
                    <a:pt x="2466" y="108"/>
                  </a:lnTo>
                  <a:lnTo>
                    <a:pt x="2448" y="90"/>
                  </a:lnTo>
                  <a:lnTo>
                    <a:pt x="2418" y="90"/>
                  </a:lnTo>
                  <a:lnTo>
                    <a:pt x="2412" y="84"/>
                  </a:lnTo>
                  <a:lnTo>
                    <a:pt x="2412" y="78"/>
                  </a:lnTo>
                  <a:lnTo>
                    <a:pt x="2400" y="66"/>
                  </a:lnTo>
                  <a:lnTo>
                    <a:pt x="2388" y="60"/>
                  </a:lnTo>
                  <a:lnTo>
                    <a:pt x="2376" y="60"/>
                  </a:lnTo>
                  <a:lnTo>
                    <a:pt x="2364" y="72"/>
                  </a:lnTo>
                  <a:lnTo>
                    <a:pt x="2364" y="78"/>
                  </a:lnTo>
                  <a:lnTo>
                    <a:pt x="2352" y="78"/>
                  </a:lnTo>
                  <a:lnTo>
                    <a:pt x="2334" y="60"/>
                  </a:lnTo>
                  <a:lnTo>
                    <a:pt x="2322" y="60"/>
                  </a:lnTo>
                  <a:lnTo>
                    <a:pt x="2304" y="54"/>
                  </a:lnTo>
                  <a:lnTo>
                    <a:pt x="2292" y="48"/>
                  </a:lnTo>
                  <a:lnTo>
                    <a:pt x="2292" y="36"/>
                  </a:lnTo>
                  <a:lnTo>
                    <a:pt x="2298" y="24"/>
                  </a:lnTo>
                  <a:lnTo>
                    <a:pt x="2310" y="12"/>
                  </a:lnTo>
                  <a:lnTo>
                    <a:pt x="2298" y="0"/>
                  </a:lnTo>
                  <a:lnTo>
                    <a:pt x="2286" y="6"/>
                  </a:lnTo>
                  <a:lnTo>
                    <a:pt x="2280" y="12"/>
                  </a:lnTo>
                  <a:lnTo>
                    <a:pt x="2274" y="24"/>
                  </a:lnTo>
                  <a:lnTo>
                    <a:pt x="2274" y="30"/>
                  </a:lnTo>
                  <a:lnTo>
                    <a:pt x="2268" y="42"/>
                  </a:lnTo>
                  <a:lnTo>
                    <a:pt x="558" y="42"/>
                  </a:lnTo>
                  <a:lnTo>
                    <a:pt x="552" y="54"/>
                  </a:lnTo>
                  <a:lnTo>
                    <a:pt x="552" y="60"/>
                  </a:lnTo>
                  <a:lnTo>
                    <a:pt x="546" y="60"/>
                  </a:lnTo>
                  <a:lnTo>
                    <a:pt x="546" y="72"/>
                  </a:lnTo>
                  <a:lnTo>
                    <a:pt x="540" y="84"/>
                  </a:lnTo>
                  <a:lnTo>
                    <a:pt x="540" y="108"/>
                  </a:lnTo>
                  <a:lnTo>
                    <a:pt x="510" y="126"/>
                  </a:lnTo>
                  <a:lnTo>
                    <a:pt x="504" y="144"/>
                  </a:lnTo>
                  <a:lnTo>
                    <a:pt x="486" y="168"/>
                  </a:lnTo>
                  <a:lnTo>
                    <a:pt x="438" y="180"/>
                  </a:lnTo>
                  <a:lnTo>
                    <a:pt x="474" y="162"/>
                  </a:lnTo>
                  <a:lnTo>
                    <a:pt x="450" y="162"/>
                  </a:lnTo>
                  <a:lnTo>
                    <a:pt x="456" y="156"/>
                  </a:lnTo>
                  <a:lnTo>
                    <a:pt x="462" y="144"/>
                  </a:lnTo>
                  <a:lnTo>
                    <a:pt x="486" y="120"/>
                  </a:lnTo>
                  <a:lnTo>
                    <a:pt x="492" y="120"/>
                  </a:lnTo>
                  <a:lnTo>
                    <a:pt x="504" y="108"/>
                  </a:lnTo>
                  <a:lnTo>
                    <a:pt x="504" y="102"/>
                  </a:lnTo>
                  <a:lnTo>
                    <a:pt x="456" y="102"/>
                  </a:lnTo>
                  <a:lnTo>
                    <a:pt x="450" y="96"/>
                  </a:lnTo>
                  <a:lnTo>
                    <a:pt x="438" y="90"/>
                  </a:lnTo>
                  <a:lnTo>
                    <a:pt x="432" y="84"/>
                  </a:lnTo>
                  <a:lnTo>
                    <a:pt x="420" y="78"/>
                  </a:lnTo>
                  <a:lnTo>
                    <a:pt x="402" y="78"/>
                  </a:lnTo>
                  <a:lnTo>
                    <a:pt x="390" y="90"/>
                  </a:lnTo>
                  <a:lnTo>
                    <a:pt x="384" y="102"/>
                  </a:lnTo>
                  <a:lnTo>
                    <a:pt x="384" y="150"/>
                  </a:lnTo>
                  <a:lnTo>
                    <a:pt x="378" y="156"/>
                  </a:lnTo>
                  <a:lnTo>
                    <a:pt x="378" y="162"/>
                  </a:lnTo>
                  <a:lnTo>
                    <a:pt x="360" y="180"/>
                  </a:lnTo>
                  <a:lnTo>
                    <a:pt x="390" y="186"/>
                  </a:lnTo>
                  <a:lnTo>
                    <a:pt x="360" y="192"/>
                  </a:lnTo>
                  <a:lnTo>
                    <a:pt x="366" y="210"/>
                  </a:lnTo>
                  <a:lnTo>
                    <a:pt x="348" y="234"/>
                  </a:lnTo>
                  <a:lnTo>
                    <a:pt x="354" y="234"/>
                  </a:lnTo>
                  <a:lnTo>
                    <a:pt x="366" y="246"/>
                  </a:lnTo>
                  <a:lnTo>
                    <a:pt x="372" y="246"/>
                  </a:lnTo>
                  <a:lnTo>
                    <a:pt x="378" y="252"/>
                  </a:lnTo>
                  <a:lnTo>
                    <a:pt x="330" y="252"/>
                  </a:lnTo>
                  <a:lnTo>
                    <a:pt x="324" y="264"/>
                  </a:lnTo>
                  <a:lnTo>
                    <a:pt x="306" y="282"/>
                  </a:lnTo>
                  <a:lnTo>
                    <a:pt x="270" y="342"/>
                  </a:lnTo>
                  <a:lnTo>
                    <a:pt x="258" y="360"/>
                  </a:lnTo>
                  <a:lnTo>
                    <a:pt x="216" y="402"/>
                  </a:lnTo>
                  <a:lnTo>
                    <a:pt x="192" y="432"/>
                  </a:lnTo>
                  <a:lnTo>
                    <a:pt x="174" y="456"/>
                  </a:lnTo>
                  <a:lnTo>
                    <a:pt x="168" y="462"/>
                  </a:lnTo>
                  <a:lnTo>
                    <a:pt x="174" y="480"/>
                  </a:lnTo>
                  <a:lnTo>
                    <a:pt x="168" y="480"/>
                  </a:lnTo>
                  <a:lnTo>
                    <a:pt x="162" y="486"/>
                  </a:lnTo>
                  <a:lnTo>
                    <a:pt x="150" y="492"/>
                  </a:lnTo>
                  <a:lnTo>
                    <a:pt x="126" y="516"/>
                  </a:lnTo>
                  <a:lnTo>
                    <a:pt x="120" y="534"/>
                  </a:lnTo>
                  <a:lnTo>
                    <a:pt x="120" y="546"/>
                  </a:lnTo>
                  <a:lnTo>
                    <a:pt x="102" y="570"/>
                  </a:lnTo>
                  <a:lnTo>
                    <a:pt x="96" y="618"/>
                  </a:lnTo>
                  <a:lnTo>
                    <a:pt x="90" y="630"/>
                  </a:lnTo>
                  <a:lnTo>
                    <a:pt x="72" y="648"/>
                  </a:lnTo>
                  <a:lnTo>
                    <a:pt x="60" y="672"/>
                  </a:lnTo>
                  <a:lnTo>
                    <a:pt x="54" y="678"/>
                  </a:lnTo>
                  <a:lnTo>
                    <a:pt x="42" y="684"/>
                  </a:lnTo>
                  <a:lnTo>
                    <a:pt x="18" y="708"/>
                  </a:lnTo>
                  <a:lnTo>
                    <a:pt x="12" y="720"/>
                  </a:lnTo>
                  <a:lnTo>
                    <a:pt x="18" y="732"/>
                  </a:lnTo>
                  <a:lnTo>
                    <a:pt x="36" y="750"/>
                  </a:lnTo>
                  <a:lnTo>
                    <a:pt x="36" y="762"/>
                  </a:lnTo>
                  <a:lnTo>
                    <a:pt x="30" y="774"/>
                  </a:lnTo>
                  <a:lnTo>
                    <a:pt x="18" y="786"/>
                  </a:lnTo>
                  <a:lnTo>
                    <a:pt x="12" y="798"/>
                  </a:lnTo>
                  <a:lnTo>
                    <a:pt x="6" y="816"/>
                  </a:lnTo>
                  <a:lnTo>
                    <a:pt x="0" y="828"/>
                  </a:lnTo>
                  <a:lnTo>
                    <a:pt x="0" y="840"/>
                  </a:lnTo>
                  <a:lnTo>
                    <a:pt x="6" y="852"/>
                  </a:lnTo>
                  <a:lnTo>
                    <a:pt x="12" y="870"/>
                  </a:lnTo>
                  <a:lnTo>
                    <a:pt x="12" y="882"/>
                  </a:lnTo>
                  <a:lnTo>
                    <a:pt x="18" y="900"/>
                  </a:lnTo>
                  <a:lnTo>
                    <a:pt x="24" y="906"/>
                  </a:lnTo>
                  <a:lnTo>
                    <a:pt x="24" y="912"/>
                  </a:lnTo>
                  <a:lnTo>
                    <a:pt x="48" y="894"/>
                  </a:lnTo>
                  <a:lnTo>
                    <a:pt x="114" y="900"/>
                  </a:lnTo>
                  <a:lnTo>
                    <a:pt x="78" y="900"/>
                  </a:lnTo>
                  <a:lnTo>
                    <a:pt x="66" y="906"/>
                  </a:lnTo>
                  <a:lnTo>
                    <a:pt x="60" y="906"/>
                  </a:lnTo>
                  <a:lnTo>
                    <a:pt x="48" y="918"/>
                  </a:lnTo>
                  <a:lnTo>
                    <a:pt x="48" y="942"/>
                  </a:lnTo>
                  <a:lnTo>
                    <a:pt x="30" y="924"/>
                  </a:lnTo>
                  <a:lnTo>
                    <a:pt x="24" y="924"/>
                  </a:lnTo>
                  <a:lnTo>
                    <a:pt x="18" y="936"/>
                  </a:lnTo>
                  <a:lnTo>
                    <a:pt x="18" y="942"/>
                  </a:lnTo>
                  <a:lnTo>
                    <a:pt x="12" y="960"/>
                  </a:lnTo>
                  <a:lnTo>
                    <a:pt x="12" y="978"/>
                  </a:lnTo>
                  <a:lnTo>
                    <a:pt x="18" y="984"/>
                  </a:lnTo>
                  <a:lnTo>
                    <a:pt x="30" y="990"/>
                  </a:lnTo>
                  <a:lnTo>
                    <a:pt x="42" y="990"/>
                  </a:lnTo>
                  <a:lnTo>
                    <a:pt x="42" y="1002"/>
                  </a:lnTo>
                  <a:lnTo>
                    <a:pt x="36" y="1008"/>
                  </a:lnTo>
                  <a:lnTo>
                    <a:pt x="36" y="1014"/>
                  </a:lnTo>
                  <a:lnTo>
                    <a:pt x="18" y="1032"/>
                  </a:lnTo>
                  <a:lnTo>
                    <a:pt x="12" y="1044"/>
                  </a:lnTo>
                  <a:lnTo>
                    <a:pt x="12" y="1056"/>
                  </a:lnTo>
                  <a:lnTo>
                    <a:pt x="18" y="1068"/>
                  </a:lnTo>
                  <a:lnTo>
                    <a:pt x="24" y="1074"/>
                  </a:lnTo>
                  <a:lnTo>
                    <a:pt x="36" y="1098"/>
                  </a:lnTo>
                  <a:lnTo>
                    <a:pt x="42" y="1104"/>
                  </a:lnTo>
                  <a:lnTo>
                    <a:pt x="54" y="1128"/>
                  </a:lnTo>
                  <a:lnTo>
                    <a:pt x="60" y="1134"/>
                  </a:lnTo>
                  <a:lnTo>
                    <a:pt x="60" y="1146"/>
                  </a:lnTo>
                  <a:lnTo>
                    <a:pt x="54" y="1152"/>
                  </a:lnTo>
                  <a:lnTo>
                    <a:pt x="42" y="1176"/>
                  </a:lnTo>
                  <a:lnTo>
                    <a:pt x="36" y="1182"/>
                  </a:lnTo>
                  <a:lnTo>
                    <a:pt x="36" y="1188"/>
                  </a:lnTo>
                  <a:lnTo>
                    <a:pt x="42" y="1194"/>
                  </a:lnTo>
                  <a:lnTo>
                    <a:pt x="54" y="1194"/>
                  </a:lnTo>
                  <a:lnTo>
                    <a:pt x="72" y="1200"/>
                  </a:lnTo>
                  <a:lnTo>
                    <a:pt x="102" y="1200"/>
                  </a:lnTo>
                  <a:lnTo>
                    <a:pt x="102" y="1212"/>
                  </a:lnTo>
                  <a:lnTo>
                    <a:pt x="120" y="1230"/>
                  </a:lnTo>
                  <a:lnTo>
                    <a:pt x="132" y="1230"/>
                  </a:lnTo>
                  <a:lnTo>
                    <a:pt x="144" y="1224"/>
                  </a:lnTo>
                  <a:lnTo>
                    <a:pt x="150" y="1224"/>
                  </a:lnTo>
                  <a:lnTo>
                    <a:pt x="162" y="1218"/>
                  </a:lnTo>
                  <a:lnTo>
                    <a:pt x="168" y="1248"/>
                  </a:lnTo>
                  <a:lnTo>
                    <a:pt x="174" y="1248"/>
                  </a:lnTo>
                  <a:lnTo>
                    <a:pt x="180" y="1254"/>
                  </a:lnTo>
                  <a:lnTo>
                    <a:pt x="204" y="1266"/>
                  </a:lnTo>
                  <a:lnTo>
                    <a:pt x="216" y="1290"/>
                  </a:lnTo>
                  <a:lnTo>
                    <a:pt x="216" y="1314"/>
                  </a:lnTo>
                  <a:lnTo>
                    <a:pt x="210" y="1338"/>
                  </a:lnTo>
                  <a:lnTo>
                    <a:pt x="216" y="1344"/>
                  </a:lnTo>
                  <a:lnTo>
                    <a:pt x="360" y="1338"/>
                  </a:lnTo>
                  <a:lnTo>
                    <a:pt x="354" y="1344"/>
                  </a:lnTo>
                  <a:lnTo>
                    <a:pt x="354" y="1350"/>
                  </a:lnTo>
                  <a:lnTo>
                    <a:pt x="360" y="1350"/>
                  </a:lnTo>
                  <a:lnTo>
                    <a:pt x="570" y="1446"/>
                  </a:lnTo>
                  <a:lnTo>
                    <a:pt x="774" y="1446"/>
                  </a:lnTo>
                  <a:lnTo>
                    <a:pt x="774" y="1440"/>
                  </a:lnTo>
                  <a:lnTo>
                    <a:pt x="780" y="1428"/>
                  </a:lnTo>
                  <a:lnTo>
                    <a:pt x="780" y="1410"/>
                  </a:lnTo>
                  <a:lnTo>
                    <a:pt x="786" y="1404"/>
                  </a:lnTo>
                  <a:lnTo>
                    <a:pt x="900" y="1404"/>
                  </a:lnTo>
                  <a:lnTo>
                    <a:pt x="912" y="1416"/>
                  </a:lnTo>
                  <a:lnTo>
                    <a:pt x="912" y="1440"/>
                  </a:lnTo>
                  <a:lnTo>
                    <a:pt x="942" y="1452"/>
                  </a:lnTo>
                  <a:lnTo>
                    <a:pt x="948" y="1482"/>
                  </a:lnTo>
                  <a:lnTo>
                    <a:pt x="960" y="1482"/>
                  </a:lnTo>
                  <a:lnTo>
                    <a:pt x="972" y="1488"/>
                  </a:lnTo>
                  <a:lnTo>
                    <a:pt x="984" y="1500"/>
                  </a:lnTo>
                  <a:lnTo>
                    <a:pt x="990" y="1512"/>
                  </a:lnTo>
                  <a:lnTo>
                    <a:pt x="990" y="1554"/>
                  </a:lnTo>
                  <a:lnTo>
                    <a:pt x="984" y="1566"/>
                  </a:lnTo>
                  <a:lnTo>
                    <a:pt x="984" y="1578"/>
                  </a:lnTo>
                  <a:lnTo>
                    <a:pt x="1014" y="1608"/>
                  </a:lnTo>
                  <a:lnTo>
                    <a:pt x="1026" y="1614"/>
                  </a:lnTo>
                  <a:lnTo>
                    <a:pt x="1044" y="1626"/>
                  </a:lnTo>
                  <a:lnTo>
                    <a:pt x="1056" y="1626"/>
                  </a:lnTo>
                  <a:lnTo>
                    <a:pt x="1080" y="1614"/>
                  </a:lnTo>
                  <a:lnTo>
                    <a:pt x="1092" y="1602"/>
                  </a:lnTo>
                  <a:lnTo>
                    <a:pt x="1104" y="1578"/>
                  </a:lnTo>
                  <a:lnTo>
                    <a:pt x="1116" y="1566"/>
                  </a:lnTo>
                  <a:lnTo>
                    <a:pt x="1134" y="1566"/>
                  </a:lnTo>
                  <a:lnTo>
                    <a:pt x="1134" y="1560"/>
                  </a:lnTo>
                  <a:lnTo>
                    <a:pt x="1152" y="1566"/>
                  </a:lnTo>
                  <a:lnTo>
                    <a:pt x="1194" y="1566"/>
                  </a:lnTo>
                  <a:lnTo>
                    <a:pt x="1200" y="1578"/>
                  </a:lnTo>
                  <a:lnTo>
                    <a:pt x="1206" y="1584"/>
                  </a:lnTo>
                  <a:lnTo>
                    <a:pt x="1212" y="1596"/>
                  </a:lnTo>
                  <a:lnTo>
                    <a:pt x="1224" y="1608"/>
                  </a:lnTo>
                  <a:lnTo>
                    <a:pt x="1230" y="1620"/>
                  </a:lnTo>
                  <a:lnTo>
                    <a:pt x="1242" y="1632"/>
                  </a:lnTo>
                  <a:lnTo>
                    <a:pt x="1242" y="1656"/>
                  </a:lnTo>
                  <a:lnTo>
                    <a:pt x="1236" y="1668"/>
                  </a:lnTo>
                  <a:lnTo>
                    <a:pt x="1236" y="1680"/>
                  </a:lnTo>
                  <a:lnTo>
                    <a:pt x="1242" y="1692"/>
                  </a:lnTo>
                  <a:lnTo>
                    <a:pt x="1254" y="1698"/>
                  </a:lnTo>
                  <a:lnTo>
                    <a:pt x="1254" y="1722"/>
                  </a:lnTo>
                  <a:lnTo>
                    <a:pt x="1260" y="1728"/>
                  </a:lnTo>
                  <a:lnTo>
                    <a:pt x="1272" y="1734"/>
                  </a:lnTo>
                  <a:lnTo>
                    <a:pt x="1284" y="1746"/>
                  </a:lnTo>
                  <a:lnTo>
                    <a:pt x="1284" y="1752"/>
                  </a:lnTo>
                  <a:lnTo>
                    <a:pt x="1278" y="1758"/>
                  </a:lnTo>
                  <a:lnTo>
                    <a:pt x="1272" y="1758"/>
                  </a:lnTo>
                  <a:lnTo>
                    <a:pt x="1272" y="1794"/>
                  </a:lnTo>
                  <a:lnTo>
                    <a:pt x="1284" y="1806"/>
                  </a:lnTo>
                  <a:lnTo>
                    <a:pt x="1284" y="1836"/>
                  </a:lnTo>
                  <a:lnTo>
                    <a:pt x="1296" y="1848"/>
                  </a:lnTo>
                  <a:lnTo>
                    <a:pt x="1314" y="1854"/>
                  </a:lnTo>
                  <a:lnTo>
                    <a:pt x="1326" y="1854"/>
                  </a:lnTo>
                  <a:lnTo>
                    <a:pt x="1338" y="1866"/>
                  </a:lnTo>
                  <a:lnTo>
                    <a:pt x="1380" y="1866"/>
                  </a:lnTo>
                  <a:lnTo>
                    <a:pt x="1380" y="1872"/>
                  </a:lnTo>
                  <a:lnTo>
                    <a:pt x="1386" y="1884"/>
                  </a:lnTo>
                  <a:lnTo>
                    <a:pt x="1410" y="1884"/>
                  </a:lnTo>
                  <a:lnTo>
                    <a:pt x="1410" y="1878"/>
                  </a:lnTo>
                  <a:lnTo>
                    <a:pt x="1398" y="1806"/>
                  </a:lnTo>
                  <a:lnTo>
                    <a:pt x="1416" y="1788"/>
                  </a:lnTo>
                  <a:lnTo>
                    <a:pt x="1398" y="1776"/>
                  </a:lnTo>
                  <a:lnTo>
                    <a:pt x="1398" y="1758"/>
                  </a:lnTo>
                  <a:lnTo>
                    <a:pt x="1404" y="1764"/>
                  </a:lnTo>
                  <a:lnTo>
                    <a:pt x="1422" y="1764"/>
                  </a:lnTo>
                  <a:lnTo>
                    <a:pt x="1428" y="1758"/>
                  </a:lnTo>
                  <a:lnTo>
                    <a:pt x="1428" y="1728"/>
                  </a:lnTo>
                  <a:lnTo>
                    <a:pt x="1452" y="1722"/>
                  </a:lnTo>
                  <a:lnTo>
                    <a:pt x="1458" y="1698"/>
                  </a:lnTo>
                  <a:lnTo>
                    <a:pt x="1476" y="1704"/>
                  </a:lnTo>
                  <a:lnTo>
                    <a:pt x="1494" y="1692"/>
                  </a:lnTo>
                  <a:lnTo>
                    <a:pt x="1488" y="1668"/>
                  </a:lnTo>
                  <a:lnTo>
                    <a:pt x="1500" y="1680"/>
                  </a:lnTo>
                  <a:lnTo>
                    <a:pt x="1500" y="1668"/>
                  </a:lnTo>
                  <a:lnTo>
                    <a:pt x="1506" y="1656"/>
                  </a:lnTo>
                  <a:lnTo>
                    <a:pt x="1512" y="1650"/>
                  </a:lnTo>
                  <a:lnTo>
                    <a:pt x="1518" y="1650"/>
                  </a:lnTo>
                  <a:lnTo>
                    <a:pt x="1524" y="1656"/>
                  </a:lnTo>
                  <a:lnTo>
                    <a:pt x="1524" y="1668"/>
                  </a:lnTo>
                  <a:lnTo>
                    <a:pt x="1542" y="1668"/>
                  </a:lnTo>
                  <a:lnTo>
                    <a:pt x="1554" y="1662"/>
                  </a:lnTo>
                  <a:lnTo>
                    <a:pt x="1572" y="1656"/>
                  </a:lnTo>
                  <a:lnTo>
                    <a:pt x="1596" y="1644"/>
                  </a:lnTo>
                  <a:lnTo>
                    <a:pt x="1602" y="1638"/>
                  </a:lnTo>
                  <a:lnTo>
                    <a:pt x="1608" y="1626"/>
                  </a:lnTo>
                  <a:lnTo>
                    <a:pt x="1620" y="1620"/>
                  </a:lnTo>
                  <a:lnTo>
                    <a:pt x="1626" y="1608"/>
                  </a:lnTo>
                  <a:lnTo>
                    <a:pt x="1632" y="1602"/>
                  </a:lnTo>
                  <a:lnTo>
                    <a:pt x="1632" y="1590"/>
                  </a:lnTo>
                  <a:lnTo>
                    <a:pt x="1626" y="1584"/>
                  </a:lnTo>
                  <a:lnTo>
                    <a:pt x="1626" y="1566"/>
                  </a:lnTo>
                  <a:lnTo>
                    <a:pt x="1632" y="1566"/>
                  </a:lnTo>
                  <a:lnTo>
                    <a:pt x="1656" y="1578"/>
                  </a:lnTo>
                  <a:lnTo>
                    <a:pt x="1662" y="1584"/>
                  </a:lnTo>
                  <a:lnTo>
                    <a:pt x="1674" y="1590"/>
                  </a:lnTo>
                  <a:lnTo>
                    <a:pt x="1686" y="1590"/>
                  </a:lnTo>
                  <a:lnTo>
                    <a:pt x="1692" y="1584"/>
                  </a:lnTo>
                  <a:lnTo>
                    <a:pt x="1710" y="1548"/>
                  </a:lnTo>
                  <a:lnTo>
                    <a:pt x="1716" y="1548"/>
                  </a:lnTo>
                  <a:lnTo>
                    <a:pt x="1734" y="1566"/>
                  </a:lnTo>
                  <a:lnTo>
                    <a:pt x="1746" y="1566"/>
                  </a:lnTo>
                  <a:lnTo>
                    <a:pt x="1752" y="1560"/>
                  </a:lnTo>
                  <a:lnTo>
                    <a:pt x="1758" y="1548"/>
                  </a:lnTo>
                  <a:lnTo>
                    <a:pt x="1764" y="1542"/>
                  </a:lnTo>
                  <a:lnTo>
                    <a:pt x="1770" y="1554"/>
                  </a:lnTo>
                  <a:lnTo>
                    <a:pt x="1776" y="1560"/>
                  </a:lnTo>
                  <a:lnTo>
                    <a:pt x="1782" y="1572"/>
                  </a:lnTo>
                  <a:lnTo>
                    <a:pt x="1794" y="1578"/>
                  </a:lnTo>
                  <a:lnTo>
                    <a:pt x="1800" y="1584"/>
                  </a:lnTo>
                  <a:lnTo>
                    <a:pt x="1818" y="1584"/>
                  </a:lnTo>
                  <a:lnTo>
                    <a:pt x="1824" y="1578"/>
                  </a:lnTo>
                  <a:lnTo>
                    <a:pt x="1830" y="1566"/>
                  </a:lnTo>
                  <a:lnTo>
                    <a:pt x="1842" y="1554"/>
                  </a:lnTo>
                  <a:lnTo>
                    <a:pt x="1848" y="1554"/>
                  </a:lnTo>
                  <a:lnTo>
                    <a:pt x="1860" y="1560"/>
                  </a:lnTo>
                  <a:lnTo>
                    <a:pt x="1872" y="1572"/>
                  </a:lnTo>
                  <a:lnTo>
                    <a:pt x="1872" y="1584"/>
                  </a:lnTo>
                  <a:lnTo>
                    <a:pt x="1878" y="1596"/>
                  </a:lnTo>
                  <a:lnTo>
                    <a:pt x="1878" y="1614"/>
                  </a:lnTo>
                  <a:lnTo>
                    <a:pt x="1914" y="1614"/>
                  </a:lnTo>
                  <a:lnTo>
                    <a:pt x="1920" y="1620"/>
                  </a:lnTo>
                  <a:lnTo>
                    <a:pt x="1926" y="1620"/>
                  </a:lnTo>
                  <a:lnTo>
                    <a:pt x="1926" y="1608"/>
                  </a:lnTo>
                  <a:lnTo>
                    <a:pt x="1932" y="1602"/>
                  </a:lnTo>
                  <a:lnTo>
                    <a:pt x="1932" y="1608"/>
                  </a:lnTo>
                  <a:lnTo>
                    <a:pt x="1956" y="1632"/>
                  </a:lnTo>
                  <a:lnTo>
                    <a:pt x="1962" y="1626"/>
                  </a:lnTo>
                  <a:lnTo>
                    <a:pt x="1968" y="1614"/>
                  </a:lnTo>
                  <a:lnTo>
                    <a:pt x="1968" y="1596"/>
                  </a:lnTo>
                  <a:lnTo>
                    <a:pt x="1962" y="1584"/>
                  </a:lnTo>
                  <a:lnTo>
                    <a:pt x="1980" y="1590"/>
                  </a:lnTo>
                  <a:lnTo>
                    <a:pt x="1992" y="1608"/>
                  </a:lnTo>
                  <a:lnTo>
                    <a:pt x="2004" y="1614"/>
                  </a:lnTo>
                  <a:lnTo>
                    <a:pt x="2004" y="1626"/>
                  </a:lnTo>
                  <a:lnTo>
                    <a:pt x="2010" y="1626"/>
                  </a:lnTo>
                  <a:lnTo>
                    <a:pt x="2016" y="1632"/>
                  </a:lnTo>
                  <a:lnTo>
                    <a:pt x="2028" y="1632"/>
                  </a:lnTo>
                  <a:lnTo>
                    <a:pt x="2034" y="1626"/>
                  </a:lnTo>
                  <a:lnTo>
                    <a:pt x="2034" y="1620"/>
                  </a:lnTo>
                  <a:lnTo>
                    <a:pt x="2028" y="1608"/>
                  </a:lnTo>
                  <a:lnTo>
                    <a:pt x="2022" y="1602"/>
                  </a:lnTo>
                  <a:lnTo>
                    <a:pt x="2010" y="1596"/>
                  </a:lnTo>
                  <a:lnTo>
                    <a:pt x="2004" y="1590"/>
                  </a:lnTo>
                  <a:lnTo>
                    <a:pt x="1998" y="1578"/>
                  </a:lnTo>
                  <a:lnTo>
                    <a:pt x="2010" y="1578"/>
                  </a:lnTo>
                  <a:lnTo>
                    <a:pt x="2022" y="1566"/>
                  </a:lnTo>
                  <a:lnTo>
                    <a:pt x="2022" y="1554"/>
                  </a:lnTo>
                  <a:lnTo>
                    <a:pt x="2016" y="1548"/>
                  </a:lnTo>
                  <a:lnTo>
                    <a:pt x="1968" y="1548"/>
                  </a:lnTo>
                  <a:lnTo>
                    <a:pt x="1962" y="1542"/>
                  </a:lnTo>
                  <a:lnTo>
                    <a:pt x="1962" y="1530"/>
                  </a:lnTo>
                  <a:lnTo>
                    <a:pt x="1968" y="1524"/>
                  </a:lnTo>
                  <a:lnTo>
                    <a:pt x="1986" y="1524"/>
                  </a:lnTo>
                  <a:lnTo>
                    <a:pt x="1998" y="1530"/>
                  </a:lnTo>
                  <a:lnTo>
                    <a:pt x="2004" y="1530"/>
                  </a:lnTo>
                  <a:lnTo>
                    <a:pt x="2016" y="1536"/>
                  </a:lnTo>
                  <a:lnTo>
                    <a:pt x="2028" y="1536"/>
                  </a:lnTo>
                  <a:lnTo>
                    <a:pt x="2064" y="1518"/>
                  </a:lnTo>
                  <a:lnTo>
                    <a:pt x="2070" y="1512"/>
                  </a:lnTo>
                  <a:lnTo>
                    <a:pt x="2082" y="1512"/>
                  </a:lnTo>
                  <a:lnTo>
                    <a:pt x="2082" y="1518"/>
                  </a:lnTo>
                  <a:lnTo>
                    <a:pt x="2106" y="1518"/>
                  </a:lnTo>
                  <a:lnTo>
                    <a:pt x="2118" y="1512"/>
                  </a:lnTo>
                  <a:lnTo>
                    <a:pt x="2124" y="1512"/>
                  </a:lnTo>
                  <a:lnTo>
                    <a:pt x="2130" y="1506"/>
                  </a:lnTo>
                  <a:lnTo>
                    <a:pt x="2130" y="1500"/>
                  </a:lnTo>
                  <a:lnTo>
                    <a:pt x="2136" y="1488"/>
                  </a:lnTo>
                  <a:lnTo>
                    <a:pt x="2136" y="1482"/>
                  </a:lnTo>
                  <a:lnTo>
                    <a:pt x="2142" y="1482"/>
                  </a:lnTo>
                  <a:lnTo>
                    <a:pt x="2142" y="1488"/>
                  </a:lnTo>
                  <a:lnTo>
                    <a:pt x="2148" y="1500"/>
                  </a:lnTo>
                  <a:lnTo>
                    <a:pt x="2148" y="1524"/>
                  </a:lnTo>
                  <a:lnTo>
                    <a:pt x="2154" y="1524"/>
                  </a:lnTo>
                  <a:lnTo>
                    <a:pt x="2160" y="1518"/>
                  </a:lnTo>
                  <a:lnTo>
                    <a:pt x="2172" y="1512"/>
                  </a:lnTo>
                  <a:lnTo>
                    <a:pt x="2190" y="1512"/>
                  </a:lnTo>
                  <a:lnTo>
                    <a:pt x="2202" y="1506"/>
                  </a:lnTo>
                  <a:lnTo>
                    <a:pt x="2214" y="1506"/>
                  </a:lnTo>
                  <a:lnTo>
                    <a:pt x="2226" y="1512"/>
                  </a:lnTo>
                  <a:lnTo>
                    <a:pt x="2232" y="1524"/>
                  </a:lnTo>
                  <a:lnTo>
                    <a:pt x="2232" y="1506"/>
                  </a:lnTo>
                  <a:lnTo>
                    <a:pt x="2244" y="1506"/>
                  </a:lnTo>
                  <a:lnTo>
                    <a:pt x="2256" y="1518"/>
                  </a:lnTo>
                  <a:lnTo>
                    <a:pt x="2256" y="1530"/>
                  </a:lnTo>
                  <a:lnTo>
                    <a:pt x="2286" y="1524"/>
                  </a:lnTo>
                  <a:lnTo>
                    <a:pt x="2280" y="1536"/>
                  </a:lnTo>
                  <a:lnTo>
                    <a:pt x="2280" y="1548"/>
                  </a:lnTo>
                  <a:lnTo>
                    <a:pt x="2286" y="1554"/>
                  </a:lnTo>
                  <a:lnTo>
                    <a:pt x="2286" y="1566"/>
                  </a:lnTo>
                  <a:lnTo>
                    <a:pt x="2298" y="1578"/>
                  </a:lnTo>
                  <a:lnTo>
                    <a:pt x="2310" y="1578"/>
                  </a:lnTo>
                  <a:lnTo>
                    <a:pt x="2328" y="1572"/>
                  </a:lnTo>
                  <a:lnTo>
                    <a:pt x="2352" y="1548"/>
                  </a:lnTo>
                  <a:lnTo>
                    <a:pt x="2370" y="1542"/>
                  </a:lnTo>
                  <a:lnTo>
                    <a:pt x="2382" y="1542"/>
                  </a:lnTo>
                  <a:lnTo>
                    <a:pt x="2394" y="1548"/>
                  </a:lnTo>
                  <a:lnTo>
                    <a:pt x="2400" y="1554"/>
                  </a:lnTo>
                  <a:lnTo>
                    <a:pt x="2418" y="1590"/>
                  </a:lnTo>
                  <a:lnTo>
                    <a:pt x="2418" y="1602"/>
                  </a:lnTo>
                  <a:lnTo>
                    <a:pt x="2424" y="1608"/>
                  </a:lnTo>
                  <a:lnTo>
                    <a:pt x="2436" y="1614"/>
                  </a:lnTo>
                  <a:lnTo>
                    <a:pt x="2466" y="1614"/>
                  </a:lnTo>
                  <a:lnTo>
                    <a:pt x="2460" y="1656"/>
                  </a:lnTo>
                  <a:lnTo>
                    <a:pt x="2460" y="1662"/>
                  </a:lnTo>
                  <a:lnTo>
                    <a:pt x="2454" y="1668"/>
                  </a:lnTo>
                  <a:lnTo>
                    <a:pt x="2436" y="1704"/>
                  </a:lnTo>
                  <a:lnTo>
                    <a:pt x="2436" y="1710"/>
                  </a:lnTo>
                  <a:lnTo>
                    <a:pt x="2448" y="1722"/>
                  </a:lnTo>
                  <a:lnTo>
                    <a:pt x="2454" y="1722"/>
                  </a:lnTo>
                  <a:lnTo>
                    <a:pt x="2460" y="1734"/>
                  </a:lnTo>
                  <a:lnTo>
                    <a:pt x="2436" y="1758"/>
                  </a:lnTo>
                  <a:lnTo>
                    <a:pt x="2454" y="1806"/>
                  </a:lnTo>
                  <a:lnTo>
                    <a:pt x="2472" y="1788"/>
                  </a:lnTo>
                  <a:lnTo>
                    <a:pt x="2478" y="1788"/>
                  </a:lnTo>
                  <a:lnTo>
                    <a:pt x="2478" y="1794"/>
                  </a:lnTo>
                  <a:lnTo>
                    <a:pt x="2472" y="1800"/>
                  </a:lnTo>
                  <a:lnTo>
                    <a:pt x="2466" y="1812"/>
                  </a:lnTo>
                  <a:lnTo>
                    <a:pt x="2466" y="1818"/>
                  </a:lnTo>
                  <a:lnTo>
                    <a:pt x="2460" y="1830"/>
                  </a:lnTo>
                  <a:lnTo>
                    <a:pt x="2478" y="1830"/>
                  </a:lnTo>
                  <a:lnTo>
                    <a:pt x="2478" y="1878"/>
                  </a:lnTo>
                  <a:lnTo>
                    <a:pt x="2496" y="1878"/>
                  </a:lnTo>
                  <a:lnTo>
                    <a:pt x="2502" y="1884"/>
                  </a:lnTo>
                  <a:lnTo>
                    <a:pt x="2508" y="1884"/>
                  </a:lnTo>
                  <a:lnTo>
                    <a:pt x="2508" y="1896"/>
                  </a:lnTo>
                  <a:lnTo>
                    <a:pt x="2502" y="1908"/>
                  </a:lnTo>
                  <a:lnTo>
                    <a:pt x="2502" y="1920"/>
                  </a:lnTo>
                  <a:lnTo>
                    <a:pt x="2526" y="1944"/>
                  </a:lnTo>
                  <a:lnTo>
                    <a:pt x="2532" y="1944"/>
                  </a:lnTo>
                  <a:lnTo>
                    <a:pt x="2538" y="1938"/>
                  </a:lnTo>
                  <a:lnTo>
                    <a:pt x="2550" y="1932"/>
                  </a:lnTo>
                  <a:lnTo>
                    <a:pt x="2556" y="1932"/>
                  </a:lnTo>
                  <a:lnTo>
                    <a:pt x="2562" y="1926"/>
                  </a:lnTo>
                  <a:lnTo>
                    <a:pt x="2568" y="1914"/>
                  </a:lnTo>
                  <a:lnTo>
                    <a:pt x="2568" y="1896"/>
                  </a:lnTo>
                  <a:lnTo>
                    <a:pt x="2586" y="1896"/>
                  </a:lnTo>
                  <a:lnTo>
                    <a:pt x="2586" y="1872"/>
                  </a:lnTo>
                  <a:lnTo>
                    <a:pt x="2604" y="1836"/>
                  </a:lnTo>
                  <a:lnTo>
                    <a:pt x="2604" y="1818"/>
                  </a:lnTo>
                  <a:lnTo>
                    <a:pt x="2610" y="1806"/>
                  </a:lnTo>
                  <a:lnTo>
                    <a:pt x="2610" y="1794"/>
                  </a:lnTo>
                  <a:lnTo>
                    <a:pt x="2604" y="1782"/>
                  </a:lnTo>
                  <a:lnTo>
                    <a:pt x="2604" y="1770"/>
                  </a:lnTo>
                  <a:lnTo>
                    <a:pt x="2598" y="1752"/>
                  </a:lnTo>
                  <a:lnTo>
                    <a:pt x="2592" y="1740"/>
                  </a:lnTo>
                  <a:lnTo>
                    <a:pt x="2586" y="1722"/>
                  </a:lnTo>
                  <a:lnTo>
                    <a:pt x="2586" y="1704"/>
                  </a:lnTo>
                  <a:lnTo>
                    <a:pt x="2592" y="1686"/>
                  </a:lnTo>
                  <a:lnTo>
                    <a:pt x="2598" y="1674"/>
                  </a:lnTo>
                  <a:lnTo>
                    <a:pt x="2598" y="1644"/>
                  </a:lnTo>
                  <a:lnTo>
                    <a:pt x="2592" y="1626"/>
                  </a:lnTo>
                  <a:lnTo>
                    <a:pt x="2586" y="1614"/>
                  </a:lnTo>
                  <a:lnTo>
                    <a:pt x="2580" y="1596"/>
                  </a:lnTo>
                  <a:lnTo>
                    <a:pt x="2574" y="1584"/>
                  </a:lnTo>
                  <a:lnTo>
                    <a:pt x="2574" y="1518"/>
                  </a:lnTo>
                  <a:lnTo>
                    <a:pt x="2580" y="1488"/>
                  </a:lnTo>
                  <a:lnTo>
                    <a:pt x="2586" y="1470"/>
                  </a:lnTo>
                  <a:lnTo>
                    <a:pt x="2598" y="1452"/>
                  </a:lnTo>
                  <a:lnTo>
                    <a:pt x="2604" y="1440"/>
                  </a:lnTo>
                  <a:lnTo>
                    <a:pt x="2610" y="1422"/>
                  </a:lnTo>
                  <a:lnTo>
                    <a:pt x="2616" y="1416"/>
                  </a:lnTo>
                  <a:lnTo>
                    <a:pt x="2616" y="1410"/>
                  </a:lnTo>
                  <a:lnTo>
                    <a:pt x="2628" y="1398"/>
                  </a:lnTo>
                  <a:lnTo>
                    <a:pt x="2652" y="1380"/>
                  </a:lnTo>
                  <a:lnTo>
                    <a:pt x="2658" y="1356"/>
                  </a:lnTo>
                  <a:lnTo>
                    <a:pt x="2670" y="1368"/>
                  </a:lnTo>
                  <a:lnTo>
                    <a:pt x="2676" y="1344"/>
                  </a:lnTo>
                  <a:lnTo>
                    <a:pt x="2730" y="1344"/>
                  </a:lnTo>
                  <a:lnTo>
                    <a:pt x="2730" y="1314"/>
                  </a:lnTo>
                  <a:lnTo>
                    <a:pt x="2748" y="1320"/>
                  </a:lnTo>
                  <a:lnTo>
                    <a:pt x="2754" y="1308"/>
                  </a:lnTo>
                  <a:lnTo>
                    <a:pt x="2772" y="1308"/>
                  </a:lnTo>
                  <a:lnTo>
                    <a:pt x="2796" y="1278"/>
                  </a:lnTo>
                  <a:lnTo>
                    <a:pt x="2796" y="1272"/>
                  </a:lnTo>
                  <a:lnTo>
                    <a:pt x="2802" y="1266"/>
                  </a:lnTo>
                  <a:lnTo>
                    <a:pt x="2814" y="1242"/>
                  </a:lnTo>
                  <a:lnTo>
                    <a:pt x="2832" y="1236"/>
                  </a:lnTo>
                  <a:lnTo>
                    <a:pt x="2862" y="1236"/>
                  </a:lnTo>
                  <a:lnTo>
                    <a:pt x="2874" y="1242"/>
                  </a:lnTo>
                  <a:lnTo>
                    <a:pt x="2886" y="1242"/>
                  </a:lnTo>
                  <a:lnTo>
                    <a:pt x="2892" y="1236"/>
                  </a:lnTo>
                  <a:lnTo>
                    <a:pt x="2904" y="1212"/>
                  </a:lnTo>
                  <a:lnTo>
                    <a:pt x="2910" y="1206"/>
                  </a:lnTo>
                  <a:lnTo>
                    <a:pt x="2916" y="1194"/>
                  </a:lnTo>
                  <a:lnTo>
                    <a:pt x="2928" y="1200"/>
                  </a:lnTo>
                  <a:lnTo>
                    <a:pt x="2934" y="1176"/>
                  </a:lnTo>
                  <a:lnTo>
                    <a:pt x="3018" y="1170"/>
                  </a:lnTo>
                  <a:lnTo>
                    <a:pt x="3024" y="1146"/>
                  </a:lnTo>
                  <a:lnTo>
                    <a:pt x="2982" y="1152"/>
                  </a:lnTo>
                  <a:lnTo>
                    <a:pt x="2988" y="1146"/>
                  </a:lnTo>
                  <a:lnTo>
                    <a:pt x="3000" y="1140"/>
                  </a:lnTo>
                  <a:lnTo>
                    <a:pt x="3006" y="1140"/>
                  </a:lnTo>
                  <a:lnTo>
                    <a:pt x="3006" y="1134"/>
                  </a:lnTo>
                  <a:lnTo>
                    <a:pt x="3000" y="1128"/>
                  </a:lnTo>
                  <a:lnTo>
                    <a:pt x="2994" y="1116"/>
                  </a:lnTo>
                  <a:lnTo>
                    <a:pt x="2988" y="1110"/>
                  </a:lnTo>
                  <a:lnTo>
                    <a:pt x="3024" y="1104"/>
                  </a:lnTo>
                  <a:lnTo>
                    <a:pt x="3048" y="1116"/>
                  </a:lnTo>
                  <a:lnTo>
                    <a:pt x="3078" y="1080"/>
                  </a:lnTo>
                  <a:lnTo>
                    <a:pt x="3024" y="1074"/>
                  </a:lnTo>
                  <a:lnTo>
                    <a:pt x="3024" y="1050"/>
                  </a:lnTo>
                  <a:lnTo>
                    <a:pt x="3036" y="1062"/>
                  </a:lnTo>
                  <a:lnTo>
                    <a:pt x="3078" y="1050"/>
                  </a:lnTo>
                  <a:lnTo>
                    <a:pt x="3084" y="990"/>
                  </a:lnTo>
                  <a:lnTo>
                    <a:pt x="3054" y="1002"/>
                  </a:lnTo>
                  <a:lnTo>
                    <a:pt x="3048" y="972"/>
                  </a:lnTo>
                  <a:lnTo>
                    <a:pt x="3024" y="960"/>
                  </a:lnTo>
                  <a:lnTo>
                    <a:pt x="3072" y="978"/>
                  </a:lnTo>
                  <a:lnTo>
                    <a:pt x="3078" y="972"/>
                  </a:lnTo>
                  <a:lnTo>
                    <a:pt x="3060" y="954"/>
                  </a:lnTo>
                  <a:lnTo>
                    <a:pt x="3090" y="954"/>
                  </a:lnTo>
                  <a:lnTo>
                    <a:pt x="3084" y="948"/>
                  </a:lnTo>
                  <a:lnTo>
                    <a:pt x="3078" y="936"/>
                  </a:lnTo>
                  <a:lnTo>
                    <a:pt x="3060" y="918"/>
                  </a:lnTo>
                  <a:lnTo>
                    <a:pt x="3054" y="906"/>
                  </a:lnTo>
                  <a:lnTo>
                    <a:pt x="3054" y="894"/>
                  </a:lnTo>
                  <a:lnTo>
                    <a:pt x="3060" y="888"/>
                  </a:lnTo>
                  <a:lnTo>
                    <a:pt x="3042" y="870"/>
                  </a:lnTo>
                  <a:lnTo>
                    <a:pt x="3042" y="864"/>
                  </a:lnTo>
                  <a:lnTo>
                    <a:pt x="3048" y="864"/>
                  </a:lnTo>
                  <a:lnTo>
                    <a:pt x="3066" y="846"/>
                  </a:lnTo>
                  <a:lnTo>
                    <a:pt x="3072" y="846"/>
                  </a:lnTo>
                  <a:lnTo>
                    <a:pt x="3066" y="870"/>
                  </a:lnTo>
                  <a:lnTo>
                    <a:pt x="3096" y="894"/>
                  </a:lnTo>
                  <a:lnTo>
                    <a:pt x="3096" y="888"/>
                  </a:lnTo>
                  <a:lnTo>
                    <a:pt x="3102" y="882"/>
                  </a:lnTo>
                  <a:lnTo>
                    <a:pt x="3102" y="864"/>
                  </a:lnTo>
                  <a:lnTo>
                    <a:pt x="3108" y="852"/>
                  </a:lnTo>
                  <a:lnTo>
                    <a:pt x="3108" y="834"/>
                  </a:lnTo>
                  <a:lnTo>
                    <a:pt x="3114" y="822"/>
                  </a:lnTo>
                  <a:lnTo>
                    <a:pt x="3144" y="792"/>
                  </a:lnTo>
                  <a:lnTo>
                    <a:pt x="3156" y="786"/>
                  </a:lnTo>
                  <a:lnTo>
                    <a:pt x="3162" y="786"/>
                  </a:lnTo>
                  <a:lnTo>
                    <a:pt x="3162" y="792"/>
                  </a:lnTo>
                  <a:lnTo>
                    <a:pt x="3150" y="816"/>
                  </a:lnTo>
                  <a:lnTo>
                    <a:pt x="3132" y="834"/>
                  </a:lnTo>
                  <a:lnTo>
                    <a:pt x="3126" y="846"/>
                  </a:lnTo>
                  <a:lnTo>
                    <a:pt x="3120" y="882"/>
                  </a:lnTo>
                  <a:lnTo>
                    <a:pt x="3138" y="882"/>
                  </a:lnTo>
                  <a:lnTo>
                    <a:pt x="3138" y="894"/>
                  </a:lnTo>
                  <a:lnTo>
                    <a:pt x="3132" y="906"/>
                  </a:lnTo>
                  <a:lnTo>
                    <a:pt x="3132" y="918"/>
                  </a:lnTo>
                  <a:lnTo>
                    <a:pt x="3114" y="936"/>
                  </a:lnTo>
                  <a:lnTo>
                    <a:pt x="3102" y="960"/>
                  </a:lnTo>
                  <a:lnTo>
                    <a:pt x="3102" y="978"/>
                  </a:lnTo>
                  <a:lnTo>
                    <a:pt x="3126" y="954"/>
                  </a:lnTo>
                  <a:lnTo>
                    <a:pt x="3132" y="942"/>
                  </a:lnTo>
                  <a:lnTo>
                    <a:pt x="3144" y="930"/>
                  </a:lnTo>
                  <a:lnTo>
                    <a:pt x="3168" y="918"/>
                  </a:lnTo>
                  <a:lnTo>
                    <a:pt x="3180" y="906"/>
                  </a:lnTo>
                  <a:lnTo>
                    <a:pt x="3192" y="882"/>
                  </a:lnTo>
                  <a:lnTo>
                    <a:pt x="3192" y="798"/>
                  </a:lnTo>
                  <a:lnTo>
                    <a:pt x="3198" y="780"/>
                  </a:lnTo>
                  <a:lnTo>
                    <a:pt x="3198" y="768"/>
                  </a:lnTo>
                  <a:lnTo>
                    <a:pt x="3204" y="756"/>
                  </a:lnTo>
                  <a:lnTo>
                    <a:pt x="3210" y="756"/>
                  </a:lnTo>
                  <a:lnTo>
                    <a:pt x="3210" y="768"/>
                  </a:lnTo>
                  <a:lnTo>
                    <a:pt x="3204" y="780"/>
                  </a:lnTo>
                  <a:lnTo>
                    <a:pt x="3204" y="798"/>
                  </a:lnTo>
                  <a:lnTo>
                    <a:pt x="3210" y="798"/>
                  </a:lnTo>
                  <a:lnTo>
                    <a:pt x="3216" y="804"/>
                  </a:lnTo>
                  <a:lnTo>
                    <a:pt x="3216" y="840"/>
                  </a:lnTo>
                  <a:lnTo>
                    <a:pt x="3234" y="822"/>
                  </a:lnTo>
                  <a:lnTo>
                    <a:pt x="3240" y="810"/>
                  </a:lnTo>
                  <a:lnTo>
                    <a:pt x="3288" y="762"/>
                  </a:lnTo>
                  <a:lnTo>
                    <a:pt x="3300" y="756"/>
                  </a:lnTo>
                  <a:lnTo>
                    <a:pt x="3324" y="732"/>
                  </a:lnTo>
                  <a:lnTo>
                    <a:pt x="3324" y="726"/>
                  </a:lnTo>
                  <a:lnTo>
                    <a:pt x="3318" y="720"/>
                  </a:lnTo>
                  <a:lnTo>
                    <a:pt x="3312" y="720"/>
                  </a:lnTo>
                  <a:lnTo>
                    <a:pt x="3306" y="714"/>
                  </a:lnTo>
                  <a:lnTo>
                    <a:pt x="3306" y="702"/>
                  </a:lnTo>
                  <a:lnTo>
                    <a:pt x="3312" y="696"/>
                  </a:lnTo>
                  <a:lnTo>
                    <a:pt x="3324" y="696"/>
                  </a:lnTo>
                  <a:lnTo>
                    <a:pt x="3330" y="702"/>
                  </a:lnTo>
                  <a:lnTo>
                    <a:pt x="3360" y="702"/>
                  </a:lnTo>
                  <a:lnTo>
                    <a:pt x="3390" y="696"/>
                  </a:lnTo>
                  <a:lnTo>
                    <a:pt x="3450" y="672"/>
                  </a:lnTo>
                  <a:lnTo>
                    <a:pt x="3462" y="666"/>
                  </a:lnTo>
                  <a:lnTo>
                    <a:pt x="3444" y="660"/>
                  </a:lnTo>
                  <a:lnTo>
                    <a:pt x="3438" y="660"/>
                  </a:lnTo>
                  <a:lnTo>
                    <a:pt x="3432" y="666"/>
                  </a:lnTo>
                  <a:lnTo>
                    <a:pt x="3414" y="672"/>
                  </a:lnTo>
                  <a:lnTo>
                    <a:pt x="3402" y="672"/>
                  </a:lnTo>
                  <a:lnTo>
                    <a:pt x="3390" y="678"/>
                  </a:lnTo>
                  <a:lnTo>
                    <a:pt x="3372" y="678"/>
                  </a:lnTo>
                  <a:lnTo>
                    <a:pt x="3360" y="684"/>
                  </a:lnTo>
                  <a:lnTo>
                    <a:pt x="3348" y="684"/>
                  </a:lnTo>
                  <a:lnTo>
                    <a:pt x="3342" y="678"/>
                  </a:lnTo>
                  <a:lnTo>
                    <a:pt x="3342" y="672"/>
                  </a:lnTo>
                  <a:lnTo>
                    <a:pt x="3348" y="666"/>
                  </a:lnTo>
                  <a:lnTo>
                    <a:pt x="3354" y="654"/>
                  </a:lnTo>
                  <a:lnTo>
                    <a:pt x="3366" y="654"/>
                  </a:lnTo>
                  <a:lnTo>
                    <a:pt x="3378" y="648"/>
                  </a:lnTo>
                  <a:lnTo>
                    <a:pt x="3402" y="648"/>
                  </a:lnTo>
                  <a:lnTo>
                    <a:pt x="3492" y="642"/>
                  </a:lnTo>
                  <a:lnTo>
                    <a:pt x="3534" y="606"/>
                  </a:lnTo>
                  <a:lnTo>
                    <a:pt x="3546" y="618"/>
                  </a:lnTo>
                  <a:lnTo>
                    <a:pt x="3570" y="606"/>
                  </a:lnTo>
                  <a:lnTo>
                    <a:pt x="3570" y="642"/>
                  </a:lnTo>
                  <a:lnTo>
                    <a:pt x="3600" y="618"/>
                  </a:lnTo>
                  <a:lnTo>
                    <a:pt x="3624" y="612"/>
                  </a:lnTo>
                  <a:lnTo>
                    <a:pt x="3630" y="582"/>
                  </a:lnTo>
                  <a:lnTo>
                    <a:pt x="3618" y="570"/>
                  </a:lnTo>
                  <a:lnTo>
                    <a:pt x="3612" y="600"/>
                  </a:lnTo>
                  <a:lnTo>
                    <a:pt x="3588" y="600"/>
                  </a:lnTo>
                  <a:lnTo>
                    <a:pt x="3588" y="576"/>
                  </a:lnTo>
                  <a:lnTo>
                    <a:pt x="3570" y="552"/>
                  </a:lnTo>
                  <a:lnTo>
                    <a:pt x="3594" y="540"/>
                  </a:lnTo>
                  <a:lnTo>
                    <a:pt x="3600" y="504"/>
                  </a:lnTo>
                  <a:lnTo>
                    <a:pt x="3612" y="498"/>
                  </a:lnTo>
                  <a:lnTo>
                    <a:pt x="3618" y="486"/>
                  </a:lnTo>
                  <a:lnTo>
                    <a:pt x="3630" y="480"/>
                  </a:lnTo>
                  <a:lnTo>
                    <a:pt x="3636" y="474"/>
                  </a:lnTo>
                  <a:lnTo>
                    <a:pt x="3648" y="468"/>
                  </a:lnTo>
                  <a:lnTo>
                    <a:pt x="3654" y="456"/>
                  </a:lnTo>
                  <a:lnTo>
                    <a:pt x="3654" y="450"/>
                  </a:lnTo>
                  <a:lnTo>
                    <a:pt x="3660" y="444"/>
                  </a:lnTo>
                  <a:lnTo>
                    <a:pt x="3660" y="438"/>
                  </a:lnTo>
                  <a:lnTo>
                    <a:pt x="3690" y="444"/>
                  </a:lnTo>
                  <a:lnTo>
                    <a:pt x="3702" y="426"/>
                  </a:lnTo>
                  <a:lnTo>
                    <a:pt x="3708" y="432"/>
                  </a:lnTo>
                  <a:lnTo>
                    <a:pt x="3720" y="432"/>
                  </a:lnTo>
                  <a:lnTo>
                    <a:pt x="3726" y="426"/>
                  </a:lnTo>
                  <a:lnTo>
                    <a:pt x="3738" y="420"/>
                  </a:lnTo>
                  <a:lnTo>
                    <a:pt x="3744" y="408"/>
                  </a:lnTo>
                  <a:lnTo>
                    <a:pt x="3756" y="402"/>
                  </a:lnTo>
                  <a:lnTo>
                    <a:pt x="3774" y="384"/>
                  </a:lnTo>
                  <a:lnTo>
                    <a:pt x="3774" y="414"/>
                  </a:lnTo>
                  <a:lnTo>
                    <a:pt x="3786" y="408"/>
                  </a:lnTo>
                  <a:lnTo>
                    <a:pt x="3792" y="402"/>
                  </a:lnTo>
                  <a:lnTo>
                    <a:pt x="3828" y="384"/>
                  </a:lnTo>
                  <a:lnTo>
                    <a:pt x="3834" y="378"/>
                  </a:lnTo>
                  <a:lnTo>
                    <a:pt x="3846" y="378"/>
                  </a:lnTo>
                  <a:lnTo>
                    <a:pt x="3858" y="372"/>
                  </a:lnTo>
                  <a:lnTo>
                    <a:pt x="3876" y="372"/>
                  </a:lnTo>
                  <a:lnTo>
                    <a:pt x="3888" y="366"/>
                  </a:lnTo>
                  <a:lnTo>
                    <a:pt x="3900" y="366"/>
                  </a:lnTo>
                  <a:lnTo>
                    <a:pt x="3900" y="330"/>
                  </a:lnTo>
                  <a:lnTo>
                    <a:pt x="3876" y="330"/>
                  </a:lnTo>
                  <a:lnTo>
                    <a:pt x="3876" y="324"/>
                  </a:lnTo>
                  <a:lnTo>
                    <a:pt x="3882" y="312"/>
                  </a:lnTo>
                  <a:lnTo>
                    <a:pt x="3894" y="300"/>
                  </a:lnTo>
                  <a:lnTo>
                    <a:pt x="3888" y="294"/>
                  </a:lnTo>
                  <a:lnTo>
                    <a:pt x="3882" y="294"/>
                  </a:lnTo>
                  <a:lnTo>
                    <a:pt x="3876" y="288"/>
                  </a:lnTo>
                  <a:lnTo>
                    <a:pt x="3876" y="276"/>
                  </a:lnTo>
                  <a:lnTo>
                    <a:pt x="3888" y="252"/>
                  </a:lnTo>
                  <a:lnTo>
                    <a:pt x="3900" y="222"/>
                  </a:lnTo>
                  <a:lnTo>
                    <a:pt x="3912" y="198"/>
                  </a:lnTo>
                  <a:lnTo>
                    <a:pt x="3918" y="174"/>
                  </a:lnTo>
                  <a:lnTo>
                    <a:pt x="3918" y="168"/>
                  </a:lnTo>
                  <a:lnTo>
                    <a:pt x="3912" y="162"/>
                  </a:lnTo>
                  <a:lnTo>
                    <a:pt x="3876" y="162"/>
                  </a:lnTo>
                  <a:lnTo>
                    <a:pt x="3864" y="168"/>
                  </a:lnTo>
                  <a:lnTo>
                    <a:pt x="3858" y="168"/>
                  </a:lnTo>
                  <a:close/>
                  <a:moveTo>
                    <a:pt x="2718" y="366"/>
                  </a:moveTo>
                  <a:lnTo>
                    <a:pt x="2712" y="366"/>
                  </a:lnTo>
                  <a:lnTo>
                    <a:pt x="2712" y="354"/>
                  </a:lnTo>
                  <a:lnTo>
                    <a:pt x="2718" y="348"/>
                  </a:lnTo>
                  <a:lnTo>
                    <a:pt x="2718" y="336"/>
                  </a:lnTo>
                  <a:lnTo>
                    <a:pt x="2712" y="336"/>
                  </a:lnTo>
                  <a:lnTo>
                    <a:pt x="2700" y="342"/>
                  </a:lnTo>
                  <a:lnTo>
                    <a:pt x="2694" y="348"/>
                  </a:lnTo>
                  <a:lnTo>
                    <a:pt x="2682" y="354"/>
                  </a:lnTo>
                  <a:lnTo>
                    <a:pt x="2676" y="372"/>
                  </a:lnTo>
                  <a:lnTo>
                    <a:pt x="2664" y="366"/>
                  </a:lnTo>
                  <a:lnTo>
                    <a:pt x="2664" y="378"/>
                  </a:lnTo>
                  <a:lnTo>
                    <a:pt x="2652" y="402"/>
                  </a:lnTo>
                  <a:lnTo>
                    <a:pt x="2628" y="414"/>
                  </a:lnTo>
                  <a:lnTo>
                    <a:pt x="2628" y="426"/>
                  </a:lnTo>
                  <a:lnTo>
                    <a:pt x="2634" y="432"/>
                  </a:lnTo>
                  <a:lnTo>
                    <a:pt x="2628" y="432"/>
                  </a:lnTo>
                  <a:lnTo>
                    <a:pt x="2598" y="462"/>
                  </a:lnTo>
                  <a:lnTo>
                    <a:pt x="2598" y="468"/>
                  </a:lnTo>
                  <a:lnTo>
                    <a:pt x="2604" y="474"/>
                  </a:lnTo>
                  <a:lnTo>
                    <a:pt x="2610" y="474"/>
                  </a:lnTo>
                  <a:lnTo>
                    <a:pt x="2616" y="480"/>
                  </a:lnTo>
                  <a:lnTo>
                    <a:pt x="2616" y="492"/>
                  </a:lnTo>
                  <a:lnTo>
                    <a:pt x="2610" y="498"/>
                  </a:lnTo>
                  <a:lnTo>
                    <a:pt x="2604" y="498"/>
                  </a:lnTo>
                  <a:lnTo>
                    <a:pt x="2604" y="510"/>
                  </a:lnTo>
                  <a:lnTo>
                    <a:pt x="2592" y="534"/>
                  </a:lnTo>
                  <a:lnTo>
                    <a:pt x="2580" y="552"/>
                  </a:lnTo>
                  <a:lnTo>
                    <a:pt x="2550" y="582"/>
                  </a:lnTo>
                  <a:lnTo>
                    <a:pt x="2478" y="618"/>
                  </a:lnTo>
                  <a:lnTo>
                    <a:pt x="2484" y="588"/>
                  </a:lnTo>
                  <a:lnTo>
                    <a:pt x="2478" y="582"/>
                  </a:lnTo>
                  <a:lnTo>
                    <a:pt x="2478" y="576"/>
                  </a:lnTo>
                  <a:lnTo>
                    <a:pt x="2472" y="570"/>
                  </a:lnTo>
                  <a:lnTo>
                    <a:pt x="2472" y="564"/>
                  </a:lnTo>
                  <a:lnTo>
                    <a:pt x="2478" y="552"/>
                  </a:lnTo>
                  <a:lnTo>
                    <a:pt x="2496" y="534"/>
                  </a:lnTo>
                  <a:lnTo>
                    <a:pt x="2502" y="522"/>
                  </a:lnTo>
                  <a:lnTo>
                    <a:pt x="2502" y="516"/>
                  </a:lnTo>
                  <a:lnTo>
                    <a:pt x="2496" y="510"/>
                  </a:lnTo>
                  <a:lnTo>
                    <a:pt x="2496" y="492"/>
                  </a:lnTo>
                  <a:lnTo>
                    <a:pt x="2502" y="480"/>
                  </a:lnTo>
                  <a:lnTo>
                    <a:pt x="2508" y="474"/>
                  </a:lnTo>
                  <a:lnTo>
                    <a:pt x="2514" y="462"/>
                  </a:lnTo>
                  <a:lnTo>
                    <a:pt x="2526" y="456"/>
                  </a:lnTo>
                  <a:lnTo>
                    <a:pt x="2532" y="450"/>
                  </a:lnTo>
                  <a:lnTo>
                    <a:pt x="2532" y="432"/>
                  </a:lnTo>
                  <a:lnTo>
                    <a:pt x="2538" y="432"/>
                  </a:lnTo>
                  <a:lnTo>
                    <a:pt x="2622" y="348"/>
                  </a:lnTo>
                  <a:lnTo>
                    <a:pt x="2592" y="354"/>
                  </a:lnTo>
                  <a:lnTo>
                    <a:pt x="2580" y="360"/>
                  </a:lnTo>
                  <a:lnTo>
                    <a:pt x="2574" y="366"/>
                  </a:lnTo>
                  <a:lnTo>
                    <a:pt x="2562" y="372"/>
                  </a:lnTo>
                  <a:lnTo>
                    <a:pt x="2556" y="378"/>
                  </a:lnTo>
                  <a:lnTo>
                    <a:pt x="2550" y="378"/>
                  </a:lnTo>
                  <a:lnTo>
                    <a:pt x="2550" y="372"/>
                  </a:lnTo>
                  <a:lnTo>
                    <a:pt x="2556" y="366"/>
                  </a:lnTo>
                  <a:lnTo>
                    <a:pt x="2568" y="360"/>
                  </a:lnTo>
                  <a:lnTo>
                    <a:pt x="2592" y="336"/>
                  </a:lnTo>
                  <a:lnTo>
                    <a:pt x="2604" y="330"/>
                  </a:lnTo>
                  <a:lnTo>
                    <a:pt x="2658" y="276"/>
                  </a:lnTo>
                  <a:lnTo>
                    <a:pt x="2670" y="288"/>
                  </a:lnTo>
                  <a:lnTo>
                    <a:pt x="2682" y="276"/>
                  </a:lnTo>
                  <a:lnTo>
                    <a:pt x="2682" y="288"/>
                  </a:lnTo>
                  <a:lnTo>
                    <a:pt x="2694" y="288"/>
                  </a:lnTo>
                  <a:lnTo>
                    <a:pt x="2700" y="282"/>
                  </a:lnTo>
                  <a:lnTo>
                    <a:pt x="2700" y="270"/>
                  </a:lnTo>
                  <a:lnTo>
                    <a:pt x="2724" y="276"/>
                  </a:lnTo>
                  <a:lnTo>
                    <a:pt x="2736" y="270"/>
                  </a:lnTo>
                  <a:lnTo>
                    <a:pt x="2742" y="270"/>
                  </a:lnTo>
                  <a:lnTo>
                    <a:pt x="2754" y="264"/>
                  </a:lnTo>
                  <a:lnTo>
                    <a:pt x="2772" y="264"/>
                  </a:lnTo>
                  <a:lnTo>
                    <a:pt x="2784" y="270"/>
                  </a:lnTo>
                  <a:lnTo>
                    <a:pt x="2790" y="276"/>
                  </a:lnTo>
                  <a:lnTo>
                    <a:pt x="2796" y="288"/>
                  </a:lnTo>
                  <a:lnTo>
                    <a:pt x="2772" y="294"/>
                  </a:lnTo>
                  <a:lnTo>
                    <a:pt x="2772" y="318"/>
                  </a:lnTo>
                  <a:lnTo>
                    <a:pt x="2742" y="318"/>
                  </a:lnTo>
                  <a:lnTo>
                    <a:pt x="2736" y="324"/>
                  </a:lnTo>
                  <a:lnTo>
                    <a:pt x="2736" y="360"/>
                  </a:lnTo>
                  <a:lnTo>
                    <a:pt x="2730" y="366"/>
                  </a:lnTo>
                  <a:lnTo>
                    <a:pt x="2718" y="366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76" name="Puerto Rico" descr="© INSCALE GmbH, 05.05.2010&#10;http://www.presentationload.com/">
              <a:extLst>
                <a:ext uri="{FF2B5EF4-FFF2-40B4-BE49-F238E27FC236}">
                  <a16:creationId xmlns:a16="http://schemas.microsoft.com/office/drawing/2014/main" id="{C4183FCB-73C9-4A08-B88B-C743B888107E}"/>
                </a:ext>
              </a:extLst>
            </p:cNvPr>
            <p:cNvSpPr>
              <a:spLocks/>
            </p:cNvSpPr>
            <p:nvPr/>
          </p:nvSpPr>
          <p:spPr bwMode="gray">
            <a:xfrm>
              <a:off x="3467323" y="3854396"/>
              <a:ext cx="60346" cy="26987"/>
            </a:xfrm>
            <a:custGeom>
              <a:avLst/>
              <a:gdLst>
                <a:gd name="T0" fmla="*/ 2147483647 w 138"/>
                <a:gd name="T1" fmla="*/ 2147483647 h 60"/>
                <a:gd name="T2" fmla="*/ 2147483647 w 138"/>
                <a:gd name="T3" fmla="*/ 2147483647 h 60"/>
                <a:gd name="T4" fmla="*/ 2147483647 w 138"/>
                <a:gd name="T5" fmla="*/ 0 h 60"/>
                <a:gd name="T6" fmla="*/ 2147483647 w 138"/>
                <a:gd name="T7" fmla="*/ 0 h 60"/>
                <a:gd name="T8" fmla="*/ 2147483647 w 138"/>
                <a:gd name="T9" fmla="*/ 2147483647 h 60"/>
                <a:gd name="T10" fmla="*/ 0 w 138"/>
                <a:gd name="T11" fmla="*/ 2147483647 h 60"/>
                <a:gd name="T12" fmla="*/ 0 w 138"/>
                <a:gd name="T13" fmla="*/ 2147483647 h 60"/>
                <a:gd name="T14" fmla="*/ 2147483647 w 138"/>
                <a:gd name="T15" fmla="*/ 2147483647 h 60"/>
                <a:gd name="T16" fmla="*/ 2147483647 w 138"/>
                <a:gd name="T17" fmla="*/ 2147483647 h 60"/>
                <a:gd name="T18" fmla="*/ 2147483647 w 138"/>
                <a:gd name="T19" fmla="*/ 2147483647 h 60"/>
                <a:gd name="T20" fmla="*/ 2147483647 w 138"/>
                <a:gd name="T21" fmla="*/ 2147483647 h 60"/>
                <a:gd name="T22" fmla="*/ 2147483647 w 138"/>
                <a:gd name="T23" fmla="*/ 2147483647 h 60"/>
                <a:gd name="T24" fmla="*/ 2147483647 w 138"/>
                <a:gd name="T25" fmla="*/ 2147483647 h 60"/>
                <a:gd name="T26" fmla="*/ 2147483647 w 138"/>
                <a:gd name="T27" fmla="*/ 2147483647 h 60"/>
                <a:gd name="T28" fmla="*/ 2147483647 w 138"/>
                <a:gd name="T29" fmla="*/ 2147483647 h 60"/>
                <a:gd name="T30" fmla="*/ 2147483647 w 138"/>
                <a:gd name="T31" fmla="*/ 2147483647 h 60"/>
                <a:gd name="T32" fmla="*/ 2147483647 w 138"/>
                <a:gd name="T33" fmla="*/ 2147483647 h 60"/>
                <a:gd name="T34" fmla="*/ 2147483647 w 138"/>
                <a:gd name="T35" fmla="*/ 2147483647 h 6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38"/>
                <a:gd name="T55" fmla="*/ 0 h 60"/>
                <a:gd name="T56" fmla="*/ 138 w 138"/>
                <a:gd name="T57" fmla="*/ 60 h 60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38" h="60">
                  <a:moveTo>
                    <a:pt x="84" y="12"/>
                  </a:moveTo>
                  <a:lnTo>
                    <a:pt x="72" y="12"/>
                  </a:lnTo>
                  <a:lnTo>
                    <a:pt x="36" y="0"/>
                  </a:lnTo>
                  <a:lnTo>
                    <a:pt x="12" y="0"/>
                  </a:lnTo>
                  <a:lnTo>
                    <a:pt x="6" y="12"/>
                  </a:lnTo>
                  <a:lnTo>
                    <a:pt x="0" y="18"/>
                  </a:lnTo>
                  <a:lnTo>
                    <a:pt x="0" y="48"/>
                  </a:lnTo>
                  <a:lnTo>
                    <a:pt x="36" y="60"/>
                  </a:lnTo>
                  <a:lnTo>
                    <a:pt x="48" y="48"/>
                  </a:lnTo>
                  <a:lnTo>
                    <a:pt x="102" y="48"/>
                  </a:lnTo>
                  <a:lnTo>
                    <a:pt x="120" y="36"/>
                  </a:lnTo>
                  <a:lnTo>
                    <a:pt x="132" y="30"/>
                  </a:lnTo>
                  <a:lnTo>
                    <a:pt x="138" y="18"/>
                  </a:lnTo>
                  <a:lnTo>
                    <a:pt x="138" y="12"/>
                  </a:lnTo>
                  <a:lnTo>
                    <a:pt x="132" y="6"/>
                  </a:lnTo>
                  <a:lnTo>
                    <a:pt x="114" y="6"/>
                  </a:lnTo>
                  <a:lnTo>
                    <a:pt x="102" y="12"/>
                  </a:lnTo>
                  <a:lnTo>
                    <a:pt x="84" y="12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77" name="Panama" descr="© INSCALE GmbH, 05.05.2010&#10;http://www.presentationload.com/">
              <a:extLst>
                <a:ext uri="{FF2B5EF4-FFF2-40B4-BE49-F238E27FC236}">
                  <a16:creationId xmlns:a16="http://schemas.microsoft.com/office/drawing/2014/main" id="{DA739B49-4E42-437D-8A55-8038E5E7561A}"/>
                </a:ext>
              </a:extLst>
            </p:cNvPr>
            <p:cNvSpPr>
              <a:spLocks/>
            </p:cNvSpPr>
            <p:nvPr/>
          </p:nvSpPr>
          <p:spPr bwMode="gray">
            <a:xfrm>
              <a:off x="2941680" y="4173471"/>
              <a:ext cx="179449" cy="87309"/>
            </a:xfrm>
            <a:custGeom>
              <a:avLst/>
              <a:gdLst>
                <a:gd name="T0" fmla="*/ 2147483647 w 408"/>
                <a:gd name="T1" fmla="*/ 2147483647 h 198"/>
                <a:gd name="T2" fmla="*/ 2147483647 w 408"/>
                <a:gd name="T3" fmla="*/ 2147483647 h 198"/>
                <a:gd name="T4" fmla="*/ 2147483647 w 408"/>
                <a:gd name="T5" fmla="*/ 2147483647 h 198"/>
                <a:gd name="T6" fmla="*/ 2147483647 w 408"/>
                <a:gd name="T7" fmla="*/ 2147483647 h 198"/>
                <a:gd name="T8" fmla="*/ 2147483647 w 408"/>
                <a:gd name="T9" fmla="*/ 2147483647 h 198"/>
                <a:gd name="T10" fmla="*/ 2147483647 w 408"/>
                <a:gd name="T11" fmla="*/ 2147483647 h 198"/>
                <a:gd name="T12" fmla="*/ 2147483647 w 408"/>
                <a:gd name="T13" fmla="*/ 2147483647 h 198"/>
                <a:gd name="T14" fmla="*/ 2147483647 w 408"/>
                <a:gd name="T15" fmla="*/ 2147483647 h 198"/>
                <a:gd name="T16" fmla="*/ 2147483647 w 408"/>
                <a:gd name="T17" fmla="*/ 2147483647 h 198"/>
                <a:gd name="T18" fmla="*/ 2147483647 w 408"/>
                <a:gd name="T19" fmla="*/ 2147483647 h 198"/>
                <a:gd name="T20" fmla="*/ 2147483647 w 408"/>
                <a:gd name="T21" fmla="*/ 2147483647 h 198"/>
                <a:gd name="T22" fmla="*/ 2147483647 w 408"/>
                <a:gd name="T23" fmla="*/ 2147483647 h 198"/>
                <a:gd name="T24" fmla="*/ 2147483647 w 408"/>
                <a:gd name="T25" fmla="*/ 2147483647 h 198"/>
                <a:gd name="T26" fmla="*/ 2147483647 w 408"/>
                <a:gd name="T27" fmla="*/ 2147483647 h 198"/>
                <a:gd name="T28" fmla="*/ 2147483647 w 408"/>
                <a:gd name="T29" fmla="*/ 2147483647 h 198"/>
                <a:gd name="T30" fmla="*/ 2147483647 w 408"/>
                <a:gd name="T31" fmla="*/ 2147483647 h 198"/>
                <a:gd name="T32" fmla="*/ 2147483647 w 408"/>
                <a:gd name="T33" fmla="*/ 0 h 198"/>
                <a:gd name="T34" fmla="*/ 2147483647 w 408"/>
                <a:gd name="T35" fmla="*/ 2147483647 h 198"/>
                <a:gd name="T36" fmla="*/ 2147483647 w 408"/>
                <a:gd name="T37" fmla="*/ 2147483647 h 198"/>
                <a:gd name="T38" fmla="*/ 2147483647 w 408"/>
                <a:gd name="T39" fmla="*/ 2147483647 h 198"/>
                <a:gd name="T40" fmla="*/ 2147483647 w 408"/>
                <a:gd name="T41" fmla="*/ 2147483647 h 198"/>
                <a:gd name="T42" fmla="*/ 2147483647 w 408"/>
                <a:gd name="T43" fmla="*/ 2147483647 h 198"/>
                <a:gd name="T44" fmla="*/ 2147483647 w 408"/>
                <a:gd name="T45" fmla="*/ 2147483647 h 198"/>
                <a:gd name="T46" fmla="*/ 2147483647 w 408"/>
                <a:gd name="T47" fmla="*/ 2147483647 h 198"/>
                <a:gd name="T48" fmla="*/ 2147483647 w 408"/>
                <a:gd name="T49" fmla="*/ 2147483647 h 198"/>
                <a:gd name="T50" fmla="*/ 2147483647 w 408"/>
                <a:gd name="T51" fmla="*/ 2147483647 h 198"/>
                <a:gd name="T52" fmla="*/ 2147483647 w 408"/>
                <a:gd name="T53" fmla="*/ 2147483647 h 198"/>
                <a:gd name="T54" fmla="*/ 2147483647 w 408"/>
                <a:gd name="T55" fmla="*/ 2147483647 h 198"/>
                <a:gd name="T56" fmla="*/ 0 w 408"/>
                <a:gd name="T57" fmla="*/ 2147483647 h 198"/>
                <a:gd name="T58" fmla="*/ 2147483647 w 408"/>
                <a:gd name="T59" fmla="*/ 2147483647 h 198"/>
                <a:gd name="T60" fmla="*/ 2147483647 w 408"/>
                <a:gd name="T61" fmla="*/ 2147483647 h 198"/>
                <a:gd name="T62" fmla="*/ 2147483647 w 408"/>
                <a:gd name="T63" fmla="*/ 2147483647 h 198"/>
                <a:gd name="T64" fmla="*/ 0 w 408"/>
                <a:gd name="T65" fmla="*/ 2147483647 h 198"/>
                <a:gd name="T66" fmla="*/ 2147483647 w 408"/>
                <a:gd name="T67" fmla="*/ 2147483647 h 198"/>
                <a:gd name="T68" fmla="*/ 2147483647 w 408"/>
                <a:gd name="T69" fmla="*/ 2147483647 h 198"/>
                <a:gd name="T70" fmla="*/ 2147483647 w 408"/>
                <a:gd name="T71" fmla="*/ 2147483647 h 198"/>
                <a:gd name="T72" fmla="*/ 2147483647 w 408"/>
                <a:gd name="T73" fmla="*/ 2147483647 h 198"/>
                <a:gd name="T74" fmla="*/ 2147483647 w 408"/>
                <a:gd name="T75" fmla="*/ 2147483647 h 198"/>
                <a:gd name="T76" fmla="*/ 2147483647 w 408"/>
                <a:gd name="T77" fmla="*/ 2147483647 h 198"/>
                <a:gd name="T78" fmla="*/ 2147483647 w 408"/>
                <a:gd name="T79" fmla="*/ 2147483647 h 198"/>
                <a:gd name="T80" fmla="*/ 2147483647 w 408"/>
                <a:gd name="T81" fmla="*/ 2147483647 h 198"/>
                <a:gd name="T82" fmla="*/ 2147483647 w 408"/>
                <a:gd name="T83" fmla="*/ 2147483647 h 198"/>
                <a:gd name="T84" fmla="*/ 2147483647 w 408"/>
                <a:gd name="T85" fmla="*/ 2147483647 h 198"/>
                <a:gd name="T86" fmla="*/ 2147483647 w 408"/>
                <a:gd name="T87" fmla="*/ 2147483647 h 198"/>
                <a:gd name="T88" fmla="*/ 2147483647 w 408"/>
                <a:gd name="T89" fmla="*/ 2147483647 h 198"/>
                <a:gd name="T90" fmla="*/ 2147483647 w 408"/>
                <a:gd name="T91" fmla="*/ 2147483647 h 198"/>
                <a:gd name="T92" fmla="*/ 2147483647 w 408"/>
                <a:gd name="T93" fmla="*/ 2147483647 h 198"/>
                <a:gd name="T94" fmla="*/ 2147483647 w 408"/>
                <a:gd name="T95" fmla="*/ 2147483647 h 198"/>
                <a:gd name="T96" fmla="*/ 2147483647 w 408"/>
                <a:gd name="T97" fmla="*/ 2147483647 h 198"/>
                <a:gd name="T98" fmla="*/ 2147483647 w 408"/>
                <a:gd name="T99" fmla="*/ 2147483647 h 198"/>
                <a:gd name="T100" fmla="*/ 2147483647 w 408"/>
                <a:gd name="T101" fmla="*/ 2147483647 h 198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408"/>
                <a:gd name="T154" fmla="*/ 0 h 198"/>
                <a:gd name="T155" fmla="*/ 408 w 408"/>
                <a:gd name="T156" fmla="*/ 198 h 198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408" h="198">
                  <a:moveTo>
                    <a:pt x="306" y="66"/>
                  </a:moveTo>
                  <a:lnTo>
                    <a:pt x="318" y="78"/>
                  </a:lnTo>
                  <a:lnTo>
                    <a:pt x="324" y="90"/>
                  </a:lnTo>
                  <a:lnTo>
                    <a:pt x="330" y="96"/>
                  </a:lnTo>
                  <a:lnTo>
                    <a:pt x="342" y="90"/>
                  </a:lnTo>
                  <a:lnTo>
                    <a:pt x="372" y="120"/>
                  </a:lnTo>
                  <a:lnTo>
                    <a:pt x="342" y="102"/>
                  </a:lnTo>
                  <a:lnTo>
                    <a:pt x="342" y="120"/>
                  </a:lnTo>
                  <a:lnTo>
                    <a:pt x="336" y="132"/>
                  </a:lnTo>
                  <a:lnTo>
                    <a:pt x="336" y="162"/>
                  </a:lnTo>
                  <a:lnTo>
                    <a:pt x="342" y="168"/>
                  </a:lnTo>
                  <a:lnTo>
                    <a:pt x="348" y="180"/>
                  </a:lnTo>
                  <a:lnTo>
                    <a:pt x="354" y="186"/>
                  </a:lnTo>
                  <a:lnTo>
                    <a:pt x="360" y="186"/>
                  </a:lnTo>
                  <a:lnTo>
                    <a:pt x="372" y="156"/>
                  </a:lnTo>
                  <a:lnTo>
                    <a:pt x="378" y="162"/>
                  </a:lnTo>
                  <a:lnTo>
                    <a:pt x="390" y="168"/>
                  </a:lnTo>
                  <a:lnTo>
                    <a:pt x="396" y="162"/>
                  </a:lnTo>
                  <a:lnTo>
                    <a:pt x="408" y="138"/>
                  </a:lnTo>
                  <a:lnTo>
                    <a:pt x="408" y="126"/>
                  </a:lnTo>
                  <a:lnTo>
                    <a:pt x="396" y="120"/>
                  </a:lnTo>
                  <a:lnTo>
                    <a:pt x="390" y="108"/>
                  </a:lnTo>
                  <a:lnTo>
                    <a:pt x="390" y="90"/>
                  </a:lnTo>
                  <a:lnTo>
                    <a:pt x="396" y="84"/>
                  </a:lnTo>
                  <a:lnTo>
                    <a:pt x="372" y="66"/>
                  </a:lnTo>
                  <a:lnTo>
                    <a:pt x="372" y="60"/>
                  </a:lnTo>
                  <a:lnTo>
                    <a:pt x="366" y="54"/>
                  </a:lnTo>
                  <a:lnTo>
                    <a:pt x="366" y="42"/>
                  </a:lnTo>
                  <a:lnTo>
                    <a:pt x="360" y="30"/>
                  </a:lnTo>
                  <a:lnTo>
                    <a:pt x="348" y="24"/>
                  </a:lnTo>
                  <a:lnTo>
                    <a:pt x="330" y="18"/>
                  </a:lnTo>
                  <a:lnTo>
                    <a:pt x="288" y="18"/>
                  </a:lnTo>
                  <a:lnTo>
                    <a:pt x="282" y="0"/>
                  </a:lnTo>
                  <a:lnTo>
                    <a:pt x="246" y="0"/>
                  </a:lnTo>
                  <a:lnTo>
                    <a:pt x="234" y="6"/>
                  </a:lnTo>
                  <a:lnTo>
                    <a:pt x="228" y="12"/>
                  </a:lnTo>
                  <a:lnTo>
                    <a:pt x="222" y="24"/>
                  </a:lnTo>
                  <a:lnTo>
                    <a:pt x="210" y="36"/>
                  </a:lnTo>
                  <a:lnTo>
                    <a:pt x="204" y="36"/>
                  </a:lnTo>
                  <a:lnTo>
                    <a:pt x="198" y="30"/>
                  </a:lnTo>
                  <a:lnTo>
                    <a:pt x="192" y="30"/>
                  </a:lnTo>
                  <a:lnTo>
                    <a:pt x="168" y="42"/>
                  </a:lnTo>
                  <a:lnTo>
                    <a:pt x="144" y="66"/>
                  </a:lnTo>
                  <a:lnTo>
                    <a:pt x="132" y="72"/>
                  </a:lnTo>
                  <a:lnTo>
                    <a:pt x="120" y="72"/>
                  </a:lnTo>
                  <a:lnTo>
                    <a:pt x="114" y="66"/>
                  </a:lnTo>
                  <a:lnTo>
                    <a:pt x="102" y="60"/>
                  </a:lnTo>
                  <a:lnTo>
                    <a:pt x="90" y="42"/>
                  </a:lnTo>
                  <a:lnTo>
                    <a:pt x="78" y="54"/>
                  </a:lnTo>
                  <a:lnTo>
                    <a:pt x="60" y="54"/>
                  </a:lnTo>
                  <a:lnTo>
                    <a:pt x="48" y="42"/>
                  </a:lnTo>
                  <a:lnTo>
                    <a:pt x="48" y="18"/>
                  </a:lnTo>
                  <a:lnTo>
                    <a:pt x="36" y="6"/>
                  </a:lnTo>
                  <a:lnTo>
                    <a:pt x="24" y="6"/>
                  </a:lnTo>
                  <a:lnTo>
                    <a:pt x="18" y="12"/>
                  </a:lnTo>
                  <a:lnTo>
                    <a:pt x="6" y="12"/>
                  </a:lnTo>
                  <a:lnTo>
                    <a:pt x="0" y="18"/>
                  </a:lnTo>
                  <a:lnTo>
                    <a:pt x="0" y="36"/>
                  </a:lnTo>
                  <a:lnTo>
                    <a:pt x="6" y="42"/>
                  </a:lnTo>
                  <a:lnTo>
                    <a:pt x="6" y="48"/>
                  </a:lnTo>
                  <a:lnTo>
                    <a:pt x="24" y="48"/>
                  </a:lnTo>
                  <a:lnTo>
                    <a:pt x="30" y="54"/>
                  </a:lnTo>
                  <a:lnTo>
                    <a:pt x="12" y="72"/>
                  </a:lnTo>
                  <a:lnTo>
                    <a:pt x="6" y="72"/>
                  </a:lnTo>
                  <a:lnTo>
                    <a:pt x="6" y="96"/>
                  </a:lnTo>
                  <a:lnTo>
                    <a:pt x="0" y="102"/>
                  </a:lnTo>
                  <a:lnTo>
                    <a:pt x="6" y="108"/>
                  </a:lnTo>
                  <a:lnTo>
                    <a:pt x="48" y="102"/>
                  </a:lnTo>
                  <a:lnTo>
                    <a:pt x="60" y="120"/>
                  </a:lnTo>
                  <a:lnTo>
                    <a:pt x="90" y="114"/>
                  </a:lnTo>
                  <a:lnTo>
                    <a:pt x="90" y="126"/>
                  </a:lnTo>
                  <a:lnTo>
                    <a:pt x="84" y="132"/>
                  </a:lnTo>
                  <a:lnTo>
                    <a:pt x="84" y="150"/>
                  </a:lnTo>
                  <a:lnTo>
                    <a:pt x="90" y="156"/>
                  </a:lnTo>
                  <a:lnTo>
                    <a:pt x="108" y="156"/>
                  </a:lnTo>
                  <a:lnTo>
                    <a:pt x="114" y="150"/>
                  </a:lnTo>
                  <a:lnTo>
                    <a:pt x="120" y="150"/>
                  </a:lnTo>
                  <a:lnTo>
                    <a:pt x="120" y="132"/>
                  </a:lnTo>
                  <a:lnTo>
                    <a:pt x="138" y="126"/>
                  </a:lnTo>
                  <a:lnTo>
                    <a:pt x="138" y="150"/>
                  </a:lnTo>
                  <a:lnTo>
                    <a:pt x="144" y="168"/>
                  </a:lnTo>
                  <a:lnTo>
                    <a:pt x="144" y="180"/>
                  </a:lnTo>
                  <a:lnTo>
                    <a:pt x="150" y="192"/>
                  </a:lnTo>
                  <a:lnTo>
                    <a:pt x="156" y="198"/>
                  </a:lnTo>
                  <a:lnTo>
                    <a:pt x="162" y="198"/>
                  </a:lnTo>
                  <a:lnTo>
                    <a:pt x="180" y="192"/>
                  </a:lnTo>
                  <a:lnTo>
                    <a:pt x="198" y="174"/>
                  </a:lnTo>
                  <a:lnTo>
                    <a:pt x="204" y="174"/>
                  </a:lnTo>
                  <a:lnTo>
                    <a:pt x="198" y="168"/>
                  </a:lnTo>
                  <a:lnTo>
                    <a:pt x="186" y="162"/>
                  </a:lnTo>
                  <a:lnTo>
                    <a:pt x="180" y="150"/>
                  </a:lnTo>
                  <a:lnTo>
                    <a:pt x="174" y="144"/>
                  </a:lnTo>
                  <a:lnTo>
                    <a:pt x="168" y="132"/>
                  </a:lnTo>
                  <a:lnTo>
                    <a:pt x="162" y="126"/>
                  </a:lnTo>
                  <a:lnTo>
                    <a:pt x="186" y="102"/>
                  </a:lnTo>
                  <a:lnTo>
                    <a:pt x="222" y="84"/>
                  </a:lnTo>
                  <a:lnTo>
                    <a:pt x="228" y="72"/>
                  </a:lnTo>
                  <a:lnTo>
                    <a:pt x="246" y="54"/>
                  </a:lnTo>
                  <a:lnTo>
                    <a:pt x="258" y="48"/>
                  </a:lnTo>
                  <a:lnTo>
                    <a:pt x="276" y="54"/>
                  </a:lnTo>
                  <a:lnTo>
                    <a:pt x="288" y="60"/>
                  </a:lnTo>
                  <a:lnTo>
                    <a:pt x="306" y="66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78" name="Nicaragua" descr="© INSCALE GmbH, 05.05.2010&#10;http://www.presentationload.com/">
              <a:extLst>
                <a:ext uri="{FF2B5EF4-FFF2-40B4-BE49-F238E27FC236}">
                  <a16:creationId xmlns:a16="http://schemas.microsoft.com/office/drawing/2014/main" id="{8AEA82C7-C1B1-4D9F-BA0D-D62A1FCF71B7}"/>
                </a:ext>
              </a:extLst>
            </p:cNvPr>
            <p:cNvSpPr>
              <a:spLocks/>
            </p:cNvSpPr>
            <p:nvPr/>
          </p:nvSpPr>
          <p:spPr bwMode="gray">
            <a:xfrm>
              <a:off x="2806695" y="3984566"/>
              <a:ext cx="144513" cy="149219"/>
            </a:xfrm>
            <a:custGeom>
              <a:avLst/>
              <a:gdLst>
                <a:gd name="T0" fmla="*/ 2147483647 w 324"/>
                <a:gd name="T1" fmla="*/ 2147483647 h 330"/>
                <a:gd name="T2" fmla="*/ 2147483647 w 324"/>
                <a:gd name="T3" fmla="*/ 0 h 330"/>
                <a:gd name="T4" fmla="*/ 2147483647 w 324"/>
                <a:gd name="T5" fmla="*/ 2147483647 h 330"/>
                <a:gd name="T6" fmla="*/ 2147483647 w 324"/>
                <a:gd name="T7" fmla="*/ 2147483647 h 330"/>
                <a:gd name="T8" fmla="*/ 2147483647 w 324"/>
                <a:gd name="T9" fmla="*/ 0 h 330"/>
                <a:gd name="T10" fmla="*/ 2147483647 w 324"/>
                <a:gd name="T11" fmla="*/ 2147483647 h 330"/>
                <a:gd name="T12" fmla="*/ 2147483647 w 324"/>
                <a:gd name="T13" fmla="*/ 2147483647 h 330"/>
                <a:gd name="T14" fmla="*/ 2147483647 w 324"/>
                <a:gd name="T15" fmla="*/ 2147483647 h 330"/>
                <a:gd name="T16" fmla="*/ 2147483647 w 324"/>
                <a:gd name="T17" fmla="*/ 2147483647 h 330"/>
                <a:gd name="T18" fmla="*/ 2147483647 w 324"/>
                <a:gd name="T19" fmla="*/ 2147483647 h 330"/>
                <a:gd name="T20" fmla="*/ 2147483647 w 324"/>
                <a:gd name="T21" fmla="*/ 2147483647 h 330"/>
                <a:gd name="T22" fmla="*/ 2147483647 w 324"/>
                <a:gd name="T23" fmla="*/ 2147483647 h 330"/>
                <a:gd name="T24" fmla="*/ 2147483647 w 324"/>
                <a:gd name="T25" fmla="*/ 2147483647 h 330"/>
                <a:gd name="T26" fmla="*/ 2147483647 w 324"/>
                <a:gd name="T27" fmla="*/ 2147483647 h 330"/>
                <a:gd name="T28" fmla="*/ 2147483647 w 324"/>
                <a:gd name="T29" fmla="*/ 2147483647 h 330"/>
                <a:gd name="T30" fmla="*/ 2147483647 w 324"/>
                <a:gd name="T31" fmla="*/ 2147483647 h 330"/>
                <a:gd name="T32" fmla="*/ 2147483647 w 324"/>
                <a:gd name="T33" fmla="*/ 2147483647 h 330"/>
                <a:gd name="T34" fmla="*/ 2147483647 w 324"/>
                <a:gd name="T35" fmla="*/ 2147483647 h 330"/>
                <a:gd name="T36" fmla="*/ 2147483647 w 324"/>
                <a:gd name="T37" fmla="*/ 2147483647 h 330"/>
                <a:gd name="T38" fmla="*/ 2147483647 w 324"/>
                <a:gd name="T39" fmla="*/ 2147483647 h 330"/>
                <a:gd name="T40" fmla="*/ 2147483647 w 324"/>
                <a:gd name="T41" fmla="*/ 2147483647 h 330"/>
                <a:gd name="T42" fmla="*/ 2147483647 w 324"/>
                <a:gd name="T43" fmla="*/ 2147483647 h 330"/>
                <a:gd name="T44" fmla="*/ 2147483647 w 324"/>
                <a:gd name="T45" fmla="*/ 2147483647 h 330"/>
                <a:gd name="T46" fmla="*/ 2147483647 w 324"/>
                <a:gd name="T47" fmla="*/ 2147483647 h 330"/>
                <a:gd name="T48" fmla="*/ 2147483647 w 324"/>
                <a:gd name="T49" fmla="*/ 2147483647 h 330"/>
                <a:gd name="T50" fmla="*/ 2147483647 w 324"/>
                <a:gd name="T51" fmla="*/ 2147483647 h 330"/>
                <a:gd name="T52" fmla="*/ 2147483647 w 324"/>
                <a:gd name="T53" fmla="*/ 2147483647 h 330"/>
                <a:gd name="T54" fmla="*/ 2147483647 w 324"/>
                <a:gd name="T55" fmla="*/ 2147483647 h 330"/>
                <a:gd name="T56" fmla="*/ 2147483647 w 324"/>
                <a:gd name="T57" fmla="*/ 2147483647 h 330"/>
                <a:gd name="T58" fmla="*/ 2147483647 w 324"/>
                <a:gd name="T59" fmla="*/ 2147483647 h 330"/>
                <a:gd name="T60" fmla="*/ 2147483647 w 324"/>
                <a:gd name="T61" fmla="*/ 2147483647 h 330"/>
                <a:gd name="T62" fmla="*/ 2147483647 w 324"/>
                <a:gd name="T63" fmla="*/ 2147483647 h 330"/>
                <a:gd name="T64" fmla="*/ 2147483647 w 324"/>
                <a:gd name="T65" fmla="*/ 2147483647 h 330"/>
                <a:gd name="T66" fmla="*/ 2147483647 w 324"/>
                <a:gd name="T67" fmla="*/ 2147483647 h 330"/>
                <a:gd name="T68" fmla="*/ 2147483647 w 324"/>
                <a:gd name="T69" fmla="*/ 2147483647 h 330"/>
                <a:gd name="T70" fmla="*/ 2147483647 w 324"/>
                <a:gd name="T71" fmla="*/ 2147483647 h 330"/>
                <a:gd name="T72" fmla="*/ 2147483647 w 324"/>
                <a:gd name="T73" fmla="*/ 2147483647 h 330"/>
                <a:gd name="T74" fmla="*/ 2147483647 w 324"/>
                <a:gd name="T75" fmla="*/ 2147483647 h 330"/>
                <a:gd name="T76" fmla="*/ 2147483647 w 324"/>
                <a:gd name="T77" fmla="*/ 2147483647 h 330"/>
                <a:gd name="T78" fmla="*/ 2147483647 w 324"/>
                <a:gd name="T79" fmla="*/ 2147483647 h 330"/>
                <a:gd name="T80" fmla="*/ 2147483647 w 324"/>
                <a:gd name="T81" fmla="*/ 2147483647 h 33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324"/>
                <a:gd name="T124" fmla="*/ 0 h 330"/>
                <a:gd name="T125" fmla="*/ 324 w 324"/>
                <a:gd name="T126" fmla="*/ 330 h 330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324" h="330">
                  <a:moveTo>
                    <a:pt x="324" y="18"/>
                  </a:moveTo>
                  <a:lnTo>
                    <a:pt x="318" y="12"/>
                  </a:lnTo>
                  <a:lnTo>
                    <a:pt x="318" y="6"/>
                  </a:lnTo>
                  <a:lnTo>
                    <a:pt x="312" y="0"/>
                  </a:lnTo>
                  <a:lnTo>
                    <a:pt x="264" y="0"/>
                  </a:lnTo>
                  <a:lnTo>
                    <a:pt x="264" y="6"/>
                  </a:lnTo>
                  <a:lnTo>
                    <a:pt x="252" y="18"/>
                  </a:lnTo>
                  <a:lnTo>
                    <a:pt x="240" y="18"/>
                  </a:lnTo>
                  <a:lnTo>
                    <a:pt x="222" y="0"/>
                  </a:lnTo>
                  <a:lnTo>
                    <a:pt x="210" y="0"/>
                  </a:lnTo>
                  <a:lnTo>
                    <a:pt x="198" y="12"/>
                  </a:lnTo>
                  <a:lnTo>
                    <a:pt x="198" y="30"/>
                  </a:lnTo>
                  <a:lnTo>
                    <a:pt x="180" y="30"/>
                  </a:lnTo>
                  <a:lnTo>
                    <a:pt x="168" y="54"/>
                  </a:lnTo>
                  <a:lnTo>
                    <a:pt x="144" y="78"/>
                  </a:lnTo>
                  <a:lnTo>
                    <a:pt x="126" y="78"/>
                  </a:lnTo>
                  <a:lnTo>
                    <a:pt x="120" y="72"/>
                  </a:lnTo>
                  <a:lnTo>
                    <a:pt x="120" y="66"/>
                  </a:lnTo>
                  <a:lnTo>
                    <a:pt x="108" y="66"/>
                  </a:lnTo>
                  <a:lnTo>
                    <a:pt x="102" y="72"/>
                  </a:lnTo>
                  <a:lnTo>
                    <a:pt x="96" y="84"/>
                  </a:lnTo>
                  <a:lnTo>
                    <a:pt x="60" y="84"/>
                  </a:lnTo>
                  <a:lnTo>
                    <a:pt x="54" y="90"/>
                  </a:lnTo>
                  <a:lnTo>
                    <a:pt x="54" y="102"/>
                  </a:lnTo>
                  <a:lnTo>
                    <a:pt x="60" y="108"/>
                  </a:lnTo>
                  <a:lnTo>
                    <a:pt x="60" y="120"/>
                  </a:lnTo>
                  <a:lnTo>
                    <a:pt x="66" y="126"/>
                  </a:lnTo>
                  <a:lnTo>
                    <a:pt x="48" y="126"/>
                  </a:lnTo>
                  <a:lnTo>
                    <a:pt x="48" y="144"/>
                  </a:lnTo>
                  <a:lnTo>
                    <a:pt x="36" y="150"/>
                  </a:lnTo>
                  <a:lnTo>
                    <a:pt x="0" y="150"/>
                  </a:lnTo>
                  <a:lnTo>
                    <a:pt x="48" y="204"/>
                  </a:lnTo>
                  <a:lnTo>
                    <a:pt x="48" y="210"/>
                  </a:lnTo>
                  <a:lnTo>
                    <a:pt x="54" y="216"/>
                  </a:lnTo>
                  <a:lnTo>
                    <a:pt x="54" y="228"/>
                  </a:lnTo>
                  <a:lnTo>
                    <a:pt x="66" y="252"/>
                  </a:lnTo>
                  <a:lnTo>
                    <a:pt x="72" y="258"/>
                  </a:lnTo>
                  <a:lnTo>
                    <a:pt x="96" y="270"/>
                  </a:lnTo>
                  <a:lnTo>
                    <a:pt x="108" y="282"/>
                  </a:lnTo>
                  <a:lnTo>
                    <a:pt x="114" y="294"/>
                  </a:lnTo>
                  <a:lnTo>
                    <a:pt x="138" y="294"/>
                  </a:lnTo>
                  <a:lnTo>
                    <a:pt x="132" y="294"/>
                  </a:lnTo>
                  <a:lnTo>
                    <a:pt x="120" y="282"/>
                  </a:lnTo>
                  <a:lnTo>
                    <a:pt x="120" y="276"/>
                  </a:lnTo>
                  <a:lnTo>
                    <a:pt x="126" y="270"/>
                  </a:lnTo>
                  <a:lnTo>
                    <a:pt x="138" y="270"/>
                  </a:lnTo>
                  <a:lnTo>
                    <a:pt x="138" y="264"/>
                  </a:lnTo>
                  <a:lnTo>
                    <a:pt x="132" y="258"/>
                  </a:lnTo>
                  <a:lnTo>
                    <a:pt x="126" y="258"/>
                  </a:lnTo>
                  <a:lnTo>
                    <a:pt x="120" y="264"/>
                  </a:lnTo>
                  <a:lnTo>
                    <a:pt x="114" y="264"/>
                  </a:lnTo>
                  <a:lnTo>
                    <a:pt x="114" y="222"/>
                  </a:lnTo>
                  <a:lnTo>
                    <a:pt x="120" y="222"/>
                  </a:lnTo>
                  <a:lnTo>
                    <a:pt x="132" y="228"/>
                  </a:lnTo>
                  <a:lnTo>
                    <a:pt x="144" y="240"/>
                  </a:lnTo>
                  <a:lnTo>
                    <a:pt x="156" y="246"/>
                  </a:lnTo>
                  <a:lnTo>
                    <a:pt x="180" y="270"/>
                  </a:lnTo>
                  <a:lnTo>
                    <a:pt x="192" y="306"/>
                  </a:lnTo>
                  <a:lnTo>
                    <a:pt x="210" y="306"/>
                  </a:lnTo>
                  <a:lnTo>
                    <a:pt x="216" y="312"/>
                  </a:lnTo>
                  <a:lnTo>
                    <a:pt x="222" y="312"/>
                  </a:lnTo>
                  <a:lnTo>
                    <a:pt x="222" y="318"/>
                  </a:lnTo>
                  <a:lnTo>
                    <a:pt x="234" y="330"/>
                  </a:lnTo>
                  <a:lnTo>
                    <a:pt x="270" y="330"/>
                  </a:lnTo>
                  <a:lnTo>
                    <a:pt x="270" y="324"/>
                  </a:lnTo>
                  <a:lnTo>
                    <a:pt x="258" y="312"/>
                  </a:lnTo>
                  <a:lnTo>
                    <a:pt x="252" y="300"/>
                  </a:lnTo>
                  <a:lnTo>
                    <a:pt x="252" y="276"/>
                  </a:lnTo>
                  <a:lnTo>
                    <a:pt x="264" y="264"/>
                  </a:lnTo>
                  <a:lnTo>
                    <a:pt x="270" y="264"/>
                  </a:lnTo>
                  <a:lnTo>
                    <a:pt x="270" y="246"/>
                  </a:lnTo>
                  <a:lnTo>
                    <a:pt x="264" y="234"/>
                  </a:lnTo>
                  <a:lnTo>
                    <a:pt x="264" y="222"/>
                  </a:lnTo>
                  <a:lnTo>
                    <a:pt x="270" y="174"/>
                  </a:lnTo>
                  <a:lnTo>
                    <a:pt x="282" y="192"/>
                  </a:lnTo>
                  <a:lnTo>
                    <a:pt x="288" y="108"/>
                  </a:lnTo>
                  <a:lnTo>
                    <a:pt x="288" y="102"/>
                  </a:lnTo>
                  <a:lnTo>
                    <a:pt x="294" y="96"/>
                  </a:lnTo>
                  <a:lnTo>
                    <a:pt x="306" y="72"/>
                  </a:lnTo>
                  <a:lnTo>
                    <a:pt x="312" y="66"/>
                  </a:lnTo>
                  <a:lnTo>
                    <a:pt x="324" y="42"/>
                  </a:lnTo>
                  <a:lnTo>
                    <a:pt x="324" y="18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79" name="Newfoundland" descr="© INSCALE GmbH, 05.05.2010&#10;http://www.presentationload.com/">
              <a:extLst>
                <a:ext uri="{FF2B5EF4-FFF2-40B4-BE49-F238E27FC236}">
                  <a16:creationId xmlns:a16="http://schemas.microsoft.com/office/drawing/2014/main" id="{D836BECC-1B76-4701-AD55-56DB8BF21F81}"/>
                </a:ext>
              </a:extLst>
            </p:cNvPr>
            <p:cNvSpPr>
              <a:spLocks/>
            </p:cNvSpPr>
            <p:nvPr/>
          </p:nvSpPr>
          <p:spPr bwMode="gray">
            <a:xfrm>
              <a:off x="3937385" y="2666992"/>
              <a:ext cx="187390" cy="171443"/>
            </a:xfrm>
            <a:custGeom>
              <a:avLst/>
              <a:gdLst>
                <a:gd name="T0" fmla="*/ 2147483647 w 426"/>
                <a:gd name="T1" fmla="*/ 2147483647 h 384"/>
                <a:gd name="T2" fmla="*/ 2147483647 w 426"/>
                <a:gd name="T3" fmla="*/ 2147483647 h 384"/>
                <a:gd name="T4" fmla="*/ 2147483647 w 426"/>
                <a:gd name="T5" fmla="*/ 0 h 384"/>
                <a:gd name="T6" fmla="*/ 2147483647 w 426"/>
                <a:gd name="T7" fmla="*/ 2147483647 h 384"/>
                <a:gd name="T8" fmla="*/ 2147483647 w 426"/>
                <a:gd name="T9" fmla="*/ 2147483647 h 384"/>
                <a:gd name="T10" fmla="*/ 2147483647 w 426"/>
                <a:gd name="T11" fmla="*/ 2147483647 h 384"/>
                <a:gd name="T12" fmla="*/ 2147483647 w 426"/>
                <a:gd name="T13" fmla="*/ 2147483647 h 384"/>
                <a:gd name="T14" fmla="*/ 2147483647 w 426"/>
                <a:gd name="T15" fmla="*/ 2147483647 h 384"/>
                <a:gd name="T16" fmla="*/ 2147483647 w 426"/>
                <a:gd name="T17" fmla="*/ 2147483647 h 384"/>
                <a:gd name="T18" fmla="*/ 2147483647 w 426"/>
                <a:gd name="T19" fmla="*/ 2147483647 h 384"/>
                <a:gd name="T20" fmla="*/ 2147483647 w 426"/>
                <a:gd name="T21" fmla="*/ 2147483647 h 384"/>
                <a:gd name="T22" fmla="*/ 2147483647 w 426"/>
                <a:gd name="T23" fmla="*/ 2147483647 h 384"/>
                <a:gd name="T24" fmla="*/ 2147483647 w 426"/>
                <a:gd name="T25" fmla="*/ 2147483647 h 384"/>
                <a:gd name="T26" fmla="*/ 2147483647 w 426"/>
                <a:gd name="T27" fmla="*/ 2147483647 h 384"/>
                <a:gd name="T28" fmla="*/ 2147483647 w 426"/>
                <a:gd name="T29" fmla="*/ 2147483647 h 384"/>
                <a:gd name="T30" fmla="*/ 2147483647 w 426"/>
                <a:gd name="T31" fmla="*/ 2147483647 h 384"/>
                <a:gd name="T32" fmla="*/ 2147483647 w 426"/>
                <a:gd name="T33" fmla="*/ 2147483647 h 384"/>
                <a:gd name="T34" fmla="*/ 2147483647 w 426"/>
                <a:gd name="T35" fmla="*/ 2147483647 h 384"/>
                <a:gd name="T36" fmla="*/ 2147483647 w 426"/>
                <a:gd name="T37" fmla="*/ 2147483647 h 384"/>
                <a:gd name="T38" fmla="*/ 2147483647 w 426"/>
                <a:gd name="T39" fmla="*/ 2147483647 h 384"/>
                <a:gd name="T40" fmla="*/ 2147483647 w 426"/>
                <a:gd name="T41" fmla="*/ 2147483647 h 384"/>
                <a:gd name="T42" fmla="*/ 2147483647 w 426"/>
                <a:gd name="T43" fmla="*/ 2147483647 h 384"/>
                <a:gd name="T44" fmla="*/ 2147483647 w 426"/>
                <a:gd name="T45" fmla="*/ 2147483647 h 384"/>
                <a:gd name="T46" fmla="*/ 2147483647 w 426"/>
                <a:gd name="T47" fmla="*/ 2147483647 h 384"/>
                <a:gd name="T48" fmla="*/ 2147483647 w 426"/>
                <a:gd name="T49" fmla="*/ 2147483647 h 384"/>
                <a:gd name="T50" fmla="*/ 2147483647 w 426"/>
                <a:gd name="T51" fmla="*/ 2147483647 h 384"/>
                <a:gd name="T52" fmla="*/ 2147483647 w 426"/>
                <a:gd name="T53" fmla="*/ 2147483647 h 384"/>
                <a:gd name="T54" fmla="*/ 2147483647 w 426"/>
                <a:gd name="T55" fmla="*/ 2147483647 h 384"/>
                <a:gd name="T56" fmla="*/ 2147483647 w 426"/>
                <a:gd name="T57" fmla="*/ 2147483647 h 384"/>
                <a:gd name="T58" fmla="*/ 2147483647 w 426"/>
                <a:gd name="T59" fmla="*/ 2147483647 h 384"/>
                <a:gd name="T60" fmla="*/ 2147483647 w 426"/>
                <a:gd name="T61" fmla="*/ 2147483647 h 384"/>
                <a:gd name="T62" fmla="*/ 2147483647 w 426"/>
                <a:gd name="T63" fmla="*/ 2147483647 h 384"/>
                <a:gd name="T64" fmla="*/ 2147483647 w 426"/>
                <a:gd name="T65" fmla="*/ 2147483647 h 384"/>
                <a:gd name="T66" fmla="*/ 2147483647 w 426"/>
                <a:gd name="T67" fmla="*/ 2147483647 h 384"/>
                <a:gd name="T68" fmla="*/ 2147483647 w 426"/>
                <a:gd name="T69" fmla="*/ 2147483647 h 384"/>
                <a:gd name="T70" fmla="*/ 2147483647 w 426"/>
                <a:gd name="T71" fmla="*/ 2147483647 h 384"/>
                <a:gd name="T72" fmla="*/ 2147483647 w 426"/>
                <a:gd name="T73" fmla="*/ 2147483647 h 384"/>
                <a:gd name="T74" fmla="*/ 2147483647 w 426"/>
                <a:gd name="T75" fmla="*/ 2147483647 h 384"/>
                <a:gd name="T76" fmla="*/ 2147483647 w 426"/>
                <a:gd name="T77" fmla="*/ 2147483647 h 384"/>
                <a:gd name="T78" fmla="*/ 2147483647 w 426"/>
                <a:gd name="T79" fmla="*/ 2147483647 h 384"/>
                <a:gd name="T80" fmla="*/ 2147483647 w 426"/>
                <a:gd name="T81" fmla="*/ 2147483647 h 384"/>
                <a:gd name="T82" fmla="*/ 2147483647 w 426"/>
                <a:gd name="T83" fmla="*/ 2147483647 h 384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426"/>
                <a:gd name="T127" fmla="*/ 0 h 384"/>
                <a:gd name="T128" fmla="*/ 426 w 426"/>
                <a:gd name="T129" fmla="*/ 384 h 384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426" h="384">
                  <a:moveTo>
                    <a:pt x="258" y="18"/>
                  </a:moveTo>
                  <a:lnTo>
                    <a:pt x="270" y="12"/>
                  </a:lnTo>
                  <a:lnTo>
                    <a:pt x="276" y="12"/>
                  </a:lnTo>
                  <a:lnTo>
                    <a:pt x="294" y="6"/>
                  </a:lnTo>
                  <a:lnTo>
                    <a:pt x="306" y="0"/>
                  </a:lnTo>
                  <a:lnTo>
                    <a:pt x="330" y="0"/>
                  </a:lnTo>
                  <a:lnTo>
                    <a:pt x="342" y="6"/>
                  </a:lnTo>
                  <a:lnTo>
                    <a:pt x="342" y="18"/>
                  </a:lnTo>
                  <a:lnTo>
                    <a:pt x="336" y="24"/>
                  </a:lnTo>
                  <a:lnTo>
                    <a:pt x="312" y="42"/>
                  </a:lnTo>
                  <a:lnTo>
                    <a:pt x="312" y="48"/>
                  </a:lnTo>
                  <a:lnTo>
                    <a:pt x="306" y="54"/>
                  </a:lnTo>
                  <a:lnTo>
                    <a:pt x="300" y="72"/>
                  </a:lnTo>
                  <a:lnTo>
                    <a:pt x="276" y="96"/>
                  </a:lnTo>
                  <a:lnTo>
                    <a:pt x="258" y="102"/>
                  </a:lnTo>
                  <a:lnTo>
                    <a:pt x="246" y="102"/>
                  </a:lnTo>
                  <a:lnTo>
                    <a:pt x="210" y="150"/>
                  </a:lnTo>
                  <a:lnTo>
                    <a:pt x="210" y="174"/>
                  </a:lnTo>
                  <a:lnTo>
                    <a:pt x="234" y="156"/>
                  </a:lnTo>
                  <a:lnTo>
                    <a:pt x="264" y="108"/>
                  </a:lnTo>
                  <a:lnTo>
                    <a:pt x="282" y="126"/>
                  </a:lnTo>
                  <a:lnTo>
                    <a:pt x="306" y="138"/>
                  </a:lnTo>
                  <a:lnTo>
                    <a:pt x="294" y="168"/>
                  </a:lnTo>
                  <a:lnTo>
                    <a:pt x="324" y="168"/>
                  </a:lnTo>
                  <a:lnTo>
                    <a:pt x="330" y="192"/>
                  </a:lnTo>
                  <a:lnTo>
                    <a:pt x="384" y="162"/>
                  </a:lnTo>
                  <a:lnTo>
                    <a:pt x="402" y="174"/>
                  </a:lnTo>
                  <a:lnTo>
                    <a:pt x="396" y="180"/>
                  </a:lnTo>
                  <a:lnTo>
                    <a:pt x="390" y="192"/>
                  </a:lnTo>
                  <a:lnTo>
                    <a:pt x="378" y="204"/>
                  </a:lnTo>
                  <a:lnTo>
                    <a:pt x="372" y="204"/>
                  </a:lnTo>
                  <a:lnTo>
                    <a:pt x="384" y="204"/>
                  </a:lnTo>
                  <a:lnTo>
                    <a:pt x="396" y="210"/>
                  </a:lnTo>
                  <a:lnTo>
                    <a:pt x="408" y="210"/>
                  </a:lnTo>
                  <a:lnTo>
                    <a:pt x="408" y="216"/>
                  </a:lnTo>
                  <a:lnTo>
                    <a:pt x="396" y="240"/>
                  </a:lnTo>
                  <a:lnTo>
                    <a:pt x="384" y="252"/>
                  </a:lnTo>
                  <a:lnTo>
                    <a:pt x="378" y="264"/>
                  </a:lnTo>
                  <a:lnTo>
                    <a:pt x="366" y="276"/>
                  </a:lnTo>
                  <a:lnTo>
                    <a:pt x="360" y="288"/>
                  </a:lnTo>
                  <a:lnTo>
                    <a:pt x="354" y="294"/>
                  </a:lnTo>
                  <a:lnTo>
                    <a:pt x="390" y="294"/>
                  </a:lnTo>
                  <a:lnTo>
                    <a:pt x="354" y="312"/>
                  </a:lnTo>
                  <a:lnTo>
                    <a:pt x="384" y="312"/>
                  </a:lnTo>
                  <a:lnTo>
                    <a:pt x="420" y="300"/>
                  </a:lnTo>
                  <a:lnTo>
                    <a:pt x="426" y="324"/>
                  </a:lnTo>
                  <a:lnTo>
                    <a:pt x="360" y="384"/>
                  </a:lnTo>
                  <a:lnTo>
                    <a:pt x="318" y="378"/>
                  </a:lnTo>
                  <a:lnTo>
                    <a:pt x="336" y="354"/>
                  </a:lnTo>
                  <a:lnTo>
                    <a:pt x="306" y="360"/>
                  </a:lnTo>
                  <a:lnTo>
                    <a:pt x="300" y="348"/>
                  </a:lnTo>
                  <a:lnTo>
                    <a:pt x="228" y="360"/>
                  </a:lnTo>
                  <a:lnTo>
                    <a:pt x="192" y="354"/>
                  </a:lnTo>
                  <a:lnTo>
                    <a:pt x="186" y="348"/>
                  </a:lnTo>
                  <a:lnTo>
                    <a:pt x="228" y="336"/>
                  </a:lnTo>
                  <a:lnTo>
                    <a:pt x="234" y="330"/>
                  </a:lnTo>
                  <a:lnTo>
                    <a:pt x="234" y="324"/>
                  </a:lnTo>
                  <a:lnTo>
                    <a:pt x="228" y="324"/>
                  </a:lnTo>
                  <a:lnTo>
                    <a:pt x="222" y="318"/>
                  </a:lnTo>
                  <a:lnTo>
                    <a:pt x="198" y="318"/>
                  </a:lnTo>
                  <a:lnTo>
                    <a:pt x="162" y="312"/>
                  </a:lnTo>
                  <a:lnTo>
                    <a:pt x="126" y="300"/>
                  </a:lnTo>
                  <a:lnTo>
                    <a:pt x="96" y="294"/>
                  </a:lnTo>
                  <a:lnTo>
                    <a:pt x="78" y="294"/>
                  </a:lnTo>
                  <a:lnTo>
                    <a:pt x="72" y="300"/>
                  </a:lnTo>
                  <a:lnTo>
                    <a:pt x="48" y="300"/>
                  </a:lnTo>
                  <a:lnTo>
                    <a:pt x="36" y="306"/>
                  </a:lnTo>
                  <a:lnTo>
                    <a:pt x="24" y="306"/>
                  </a:lnTo>
                  <a:lnTo>
                    <a:pt x="12" y="300"/>
                  </a:lnTo>
                  <a:lnTo>
                    <a:pt x="6" y="294"/>
                  </a:lnTo>
                  <a:lnTo>
                    <a:pt x="18" y="282"/>
                  </a:lnTo>
                  <a:lnTo>
                    <a:pt x="24" y="282"/>
                  </a:lnTo>
                  <a:lnTo>
                    <a:pt x="30" y="276"/>
                  </a:lnTo>
                  <a:lnTo>
                    <a:pt x="42" y="276"/>
                  </a:lnTo>
                  <a:lnTo>
                    <a:pt x="30" y="276"/>
                  </a:lnTo>
                  <a:lnTo>
                    <a:pt x="12" y="270"/>
                  </a:lnTo>
                  <a:lnTo>
                    <a:pt x="0" y="258"/>
                  </a:lnTo>
                  <a:lnTo>
                    <a:pt x="6" y="252"/>
                  </a:lnTo>
                  <a:lnTo>
                    <a:pt x="18" y="252"/>
                  </a:lnTo>
                  <a:lnTo>
                    <a:pt x="54" y="234"/>
                  </a:lnTo>
                  <a:lnTo>
                    <a:pt x="60" y="228"/>
                  </a:lnTo>
                  <a:lnTo>
                    <a:pt x="66" y="228"/>
                  </a:lnTo>
                  <a:lnTo>
                    <a:pt x="204" y="90"/>
                  </a:lnTo>
                  <a:lnTo>
                    <a:pt x="258" y="18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80" name="Mexico" descr="© INSCALE GmbH, 05.05.2010&#10;http://www.presentationload.com/">
              <a:extLst>
                <a:ext uri="{FF2B5EF4-FFF2-40B4-BE49-F238E27FC236}">
                  <a16:creationId xmlns:a16="http://schemas.microsoft.com/office/drawing/2014/main" id="{7F254B96-B2CB-45A2-97EB-5E25D4E1E376}"/>
                </a:ext>
              </a:extLst>
            </p:cNvPr>
            <p:cNvSpPr>
              <a:spLocks/>
            </p:cNvSpPr>
            <p:nvPr/>
          </p:nvSpPr>
          <p:spPr bwMode="gray">
            <a:xfrm>
              <a:off x="2046021" y="3340066"/>
              <a:ext cx="825784" cy="655613"/>
            </a:xfrm>
            <a:custGeom>
              <a:avLst/>
              <a:gdLst>
                <a:gd name="T0" fmla="*/ 2147483647 w 1860"/>
                <a:gd name="T1" fmla="*/ 2147483647 h 1458"/>
                <a:gd name="T2" fmla="*/ 2147483647 w 1860"/>
                <a:gd name="T3" fmla="*/ 2147483647 h 1458"/>
                <a:gd name="T4" fmla="*/ 2147483647 w 1860"/>
                <a:gd name="T5" fmla="*/ 2147483647 h 1458"/>
                <a:gd name="T6" fmla="*/ 2147483647 w 1860"/>
                <a:gd name="T7" fmla="*/ 2147483647 h 1458"/>
                <a:gd name="T8" fmla="*/ 2147483647 w 1860"/>
                <a:gd name="T9" fmla="*/ 2147483647 h 1458"/>
                <a:gd name="T10" fmla="*/ 2147483647 w 1860"/>
                <a:gd name="T11" fmla="*/ 2147483647 h 1458"/>
                <a:gd name="T12" fmla="*/ 2147483647 w 1860"/>
                <a:gd name="T13" fmla="*/ 2147483647 h 1458"/>
                <a:gd name="T14" fmla="*/ 2147483647 w 1860"/>
                <a:gd name="T15" fmla="*/ 2147483647 h 1458"/>
                <a:gd name="T16" fmla="*/ 2147483647 w 1860"/>
                <a:gd name="T17" fmla="*/ 2147483647 h 1458"/>
                <a:gd name="T18" fmla="*/ 2147483647 w 1860"/>
                <a:gd name="T19" fmla="*/ 2147483647 h 1458"/>
                <a:gd name="T20" fmla="*/ 2147483647 w 1860"/>
                <a:gd name="T21" fmla="*/ 2147483647 h 1458"/>
                <a:gd name="T22" fmla="*/ 2147483647 w 1860"/>
                <a:gd name="T23" fmla="*/ 2147483647 h 1458"/>
                <a:gd name="T24" fmla="*/ 2147483647 w 1860"/>
                <a:gd name="T25" fmla="*/ 2147483647 h 1458"/>
                <a:gd name="T26" fmla="*/ 2147483647 w 1860"/>
                <a:gd name="T27" fmla="*/ 2147483647 h 1458"/>
                <a:gd name="T28" fmla="*/ 2147483647 w 1860"/>
                <a:gd name="T29" fmla="*/ 2147483647 h 1458"/>
                <a:gd name="T30" fmla="*/ 2147483647 w 1860"/>
                <a:gd name="T31" fmla="*/ 2147483647 h 1458"/>
                <a:gd name="T32" fmla="*/ 2147483647 w 1860"/>
                <a:gd name="T33" fmla="*/ 2147483647 h 1458"/>
                <a:gd name="T34" fmla="*/ 2147483647 w 1860"/>
                <a:gd name="T35" fmla="*/ 2147483647 h 1458"/>
                <a:gd name="T36" fmla="*/ 2147483647 w 1860"/>
                <a:gd name="T37" fmla="*/ 2147483647 h 1458"/>
                <a:gd name="T38" fmla="*/ 2147483647 w 1860"/>
                <a:gd name="T39" fmla="*/ 2147483647 h 1458"/>
                <a:gd name="T40" fmla="*/ 2147483647 w 1860"/>
                <a:gd name="T41" fmla="*/ 2147483647 h 1458"/>
                <a:gd name="T42" fmla="*/ 2147483647 w 1860"/>
                <a:gd name="T43" fmla="*/ 2147483647 h 1458"/>
                <a:gd name="T44" fmla="*/ 2147483647 w 1860"/>
                <a:gd name="T45" fmla="*/ 2147483647 h 1458"/>
                <a:gd name="T46" fmla="*/ 2147483647 w 1860"/>
                <a:gd name="T47" fmla="*/ 2147483647 h 1458"/>
                <a:gd name="T48" fmla="*/ 2147483647 w 1860"/>
                <a:gd name="T49" fmla="*/ 2147483647 h 1458"/>
                <a:gd name="T50" fmla="*/ 2147483647 w 1860"/>
                <a:gd name="T51" fmla="*/ 2147483647 h 1458"/>
                <a:gd name="T52" fmla="*/ 2147483647 w 1860"/>
                <a:gd name="T53" fmla="*/ 2147483647 h 1458"/>
                <a:gd name="T54" fmla="*/ 2147483647 w 1860"/>
                <a:gd name="T55" fmla="*/ 2147483647 h 1458"/>
                <a:gd name="T56" fmla="*/ 0 w 1860"/>
                <a:gd name="T57" fmla="*/ 2147483647 h 1458"/>
                <a:gd name="T58" fmla="*/ 2147483647 w 1860"/>
                <a:gd name="T59" fmla="*/ 2147483647 h 1458"/>
                <a:gd name="T60" fmla="*/ 2147483647 w 1860"/>
                <a:gd name="T61" fmla="*/ 2147483647 h 1458"/>
                <a:gd name="T62" fmla="*/ 2147483647 w 1860"/>
                <a:gd name="T63" fmla="*/ 2147483647 h 1458"/>
                <a:gd name="T64" fmla="*/ 2147483647 w 1860"/>
                <a:gd name="T65" fmla="*/ 2147483647 h 1458"/>
                <a:gd name="T66" fmla="*/ 2147483647 w 1860"/>
                <a:gd name="T67" fmla="*/ 2147483647 h 1458"/>
                <a:gd name="T68" fmla="*/ 2147483647 w 1860"/>
                <a:gd name="T69" fmla="*/ 2147483647 h 1458"/>
                <a:gd name="T70" fmla="*/ 2147483647 w 1860"/>
                <a:gd name="T71" fmla="*/ 2147483647 h 1458"/>
                <a:gd name="T72" fmla="*/ 2147483647 w 1860"/>
                <a:gd name="T73" fmla="*/ 2147483647 h 1458"/>
                <a:gd name="T74" fmla="*/ 2147483647 w 1860"/>
                <a:gd name="T75" fmla="*/ 2147483647 h 1458"/>
                <a:gd name="T76" fmla="*/ 2147483647 w 1860"/>
                <a:gd name="T77" fmla="*/ 2147483647 h 1458"/>
                <a:gd name="T78" fmla="*/ 2147483647 w 1860"/>
                <a:gd name="T79" fmla="*/ 2147483647 h 1458"/>
                <a:gd name="T80" fmla="*/ 2147483647 w 1860"/>
                <a:gd name="T81" fmla="*/ 2147483647 h 1458"/>
                <a:gd name="T82" fmla="*/ 2147483647 w 1860"/>
                <a:gd name="T83" fmla="*/ 2147483647 h 1458"/>
                <a:gd name="T84" fmla="*/ 2147483647 w 1860"/>
                <a:gd name="T85" fmla="*/ 2147483647 h 1458"/>
                <a:gd name="T86" fmla="*/ 2147483647 w 1860"/>
                <a:gd name="T87" fmla="*/ 2147483647 h 1458"/>
                <a:gd name="T88" fmla="*/ 2147483647 w 1860"/>
                <a:gd name="T89" fmla="*/ 2147483647 h 1458"/>
                <a:gd name="T90" fmla="*/ 2147483647 w 1860"/>
                <a:gd name="T91" fmla="*/ 2147483647 h 1458"/>
                <a:gd name="T92" fmla="*/ 2147483647 w 1860"/>
                <a:gd name="T93" fmla="*/ 2147483647 h 1458"/>
                <a:gd name="T94" fmla="*/ 2147483647 w 1860"/>
                <a:gd name="T95" fmla="*/ 2147483647 h 1458"/>
                <a:gd name="T96" fmla="*/ 2147483647 w 1860"/>
                <a:gd name="T97" fmla="*/ 2147483647 h 1458"/>
                <a:gd name="T98" fmla="*/ 2147483647 w 1860"/>
                <a:gd name="T99" fmla="*/ 2147483647 h 1458"/>
                <a:gd name="T100" fmla="*/ 2147483647 w 1860"/>
                <a:gd name="T101" fmla="*/ 2147483647 h 1458"/>
                <a:gd name="T102" fmla="*/ 2147483647 w 1860"/>
                <a:gd name="T103" fmla="*/ 2147483647 h 1458"/>
                <a:gd name="T104" fmla="*/ 2147483647 w 1860"/>
                <a:gd name="T105" fmla="*/ 2147483647 h 1458"/>
                <a:gd name="T106" fmla="*/ 2147483647 w 1860"/>
                <a:gd name="T107" fmla="*/ 2147483647 h 1458"/>
                <a:gd name="T108" fmla="*/ 2147483647 w 1860"/>
                <a:gd name="T109" fmla="*/ 2147483647 h 1458"/>
                <a:gd name="T110" fmla="*/ 2147483647 w 1860"/>
                <a:gd name="T111" fmla="*/ 2147483647 h 1458"/>
                <a:gd name="T112" fmla="*/ 2147483647 w 1860"/>
                <a:gd name="T113" fmla="*/ 2147483647 h 1458"/>
                <a:gd name="T114" fmla="*/ 2147483647 w 1860"/>
                <a:gd name="T115" fmla="*/ 2147483647 h 1458"/>
                <a:gd name="T116" fmla="*/ 2147483647 w 1860"/>
                <a:gd name="T117" fmla="*/ 2147483647 h 1458"/>
                <a:gd name="T118" fmla="*/ 2147483647 w 1860"/>
                <a:gd name="T119" fmla="*/ 2147483647 h 1458"/>
                <a:gd name="T120" fmla="*/ 2147483647 w 1860"/>
                <a:gd name="T121" fmla="*/ 2147483647 h 145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860"/>
                <a:gd name="T184" fmla="*/ 0 h 1458"/>
                <a:gd name="T185" fmla="*/ 1860 w 1860"/>
                <a:gd name="T186" fmla="*/ 1458 h 145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860" h="1458">
                  <a:moveTo>
                    <a:pt x="1422" y="1440"/>
                  </a:moveTo>
                  <a:lnTo>
                    <a:pt x="1422" y="1380"/>
                  </a:lnTo>
                  <a:lnTo>
                    <a:pt x="1452" y="1332"/>
                  </a:lnTo>
                  <a:lnTo>
                    <a:pt x="1542" y="1338"/>
                  </a:lnTo>
                  <a:lnTo>
                    <a:pt x="1542" y="1320"/>
                  </a:lnTo>
                  <a:lnTo>
                    <a:pt x="1548" y="1320"/>
                  </a:lnTo>
                  <a:lnTo>
                    <a:pt x="1554" y="1314"/>
                  </a:lnTo>
                  <a:lnTo>
                    <a:pt x="1554" y="1302"/>
                  </a:lnTo>
                  <a:lnTo>
                    <a:pt x="1536" y="1302"/>
                  </a:lnTo>
                  <a:lnTo>
                    <a:pt x="1530" y="1278"/>
                  </a:lnTo>
                  <a:lnTo>
                    <a:pt x="1524" y="1278"/>
                  </a:lnTo>
                  <a:lnTo>
                    <a:pt x="1512" y="1272"/>
                  </a:lnTo>
                  <a:lnTo>
                    <a:pt x="1506" y="1272"/>
                  </a:lnTo>
                  <a:lnTo>
                    <a:pt x="1500" y="1266"/>
                  </a:lnTo>
                  <a:lnTo>
                    <a:pt x="1494" y="1254"/>
                  </a:lnTo>
                  <a:lnTo>
                    <a:pt x="1494" y="1248"/>
                  </a:lnTo>
                  <a:lnTo>
                    <a:pt x="1482" y="1242"/>
                  </a:lnTo>
                  <a:lnTo>
                    <a:pt x="1506" y="1242"/>
                  </a:lnTo>
                  <a:lnTo>
                    <a:pt x="1518" y="1236"/>
                  </a:lnTo>
                  <a:lnTo>
                    <a:pt x="1524" y="1236"/>
                  </a:lnTo>
                  <a:lnTo>
                    <a:pt x="1524" y="1212"/>
                  </a:lnTo>
                  <a:lnTo>
                    <a:pt x="1518" y="1200"/>
                  </a:lnTo>
                  <a:lnTo>
                    <a:pt x="1518" y="1188"/>
                  </a:lnTo>
                  <a:lnTo>
                    <a:pt x="1650" y="1194"/>
                  </a:lnTo>
                  <a:lnTo>
                    <a:pt x="1656" y="1182"/>
                  </a:lnTo>
                  <a:lnTo>
                    <a:pt x="1656" y="1176"/>
                  </a:lnTo>
                  <a:lnTo>
                    <a:pt x="1662" y="1176"/>
                  </a:lnTo>
                  <a:lnTo>
                    <a:pt x="1668" y="1182"/>
                  </a:lnTo>
                  <a:lnTo>
                    <a:pt x="1668" y="1188"/>
                  </a:lnTo>
                  <a:lnTo>
                    <a:pt x="1674" y="1188"/>
                  </a:lnTo>
                  <a:lnTo>
                    <a:pt x="1680" y="1182"/>
                  </a:lnTo>
                  <a:lnTo>
                    <a:pt x="1692" y="1176"/>
                  </a:lnTo>
                  <a:lnTo>
                    <a:pt x="1698" y="1164"/>
                  </a:lnTo>
                  <a:lnTo>
                    <a:pt x="1698" y="1152"/>
                  </a:lnTo>
                  <a:lnTo>
                    <a:pt x="1704" y="1146"/>
                  </a:lnTo>
                  <a:lnTo>
                    <a:pt x="1704" y="1140"/>
                  </a:lnTo>
                  <a:lnTo>
                    <a:pt x="1710" y="1152"/>
                  </a:lnTo>
                  <a:lnTo>
                    <a:pt x="1746" y="1116"/>
                  </a:lnTo>
                  <a:lnTo>
                    <a:pt x="1746" y="1122"/>
                  </a:lnTo>
                  <a:lnTo>
                    <a:pt x="1740" y="1128"/>
                  </a:lnTo>
                  <a:lnTo>
                    <a:pt x="1740" y="1146"/>
                  </a:lnTo>
                  <a:lnTo>
                    <a:pt x="1746" y="1152"/>
                  </a:lnTo>
                  <a:lnTo>
                    <a:pt x="1758" y="1152"/>
                  </a:lnTo>
                  <a:lnTo>
                    <a:pt x="1782" y="1086"/>
                  </a:lnTo>
                  <a:lnTo>
                    <a:pt x="1770" y="1074"/>
                  </a:lnTo>
                  <a:lnTo>
                    <a:pt x="1794" y="1068"/>
                  </a:lnTo>
                  <a:lnTo>
                    <a:pt x="1794" y="1056"/>
                  </a:lnTo>
                  <a:lnTo>
                    <a:pt x="1776" y="1050"/>
                  </a:lnTo>
                  <a:lnTo>
                    <a:pt x="1794" y="1032"/>
                  </a:lnTo>
                  <a:lnTo>
                    <a:pt x="1800" y="1008"/>
                  </a:lnTo>
                  <a:lnTo>
                    <a:pt x="1806" y="996"/>
                  </a:lnTo>
                  <a:lnTo>
                    <a:pt x="1818" y="990"/>
                  </a:lnTo>
                  <a:lnTo>
                    <a:pt x="1824" y="978"/>
                  </a:lnTo>
                  <a:lnTo>
                    <a:pt x="1836" y="966"/>
                  </a:lnTo>
                  <a:lnTo>
                    <a:pt x="1842" y="954"/>
                  </a:lnTo>
                  <a:lnTo>
                    <a:pt x="1848" y="948"/>
                  </a:lnTo>
                  <a:lnTo>
                    <a:pt x="1854" y="936"/>
                  </a:lnTo>
                  <a:lnTo>
                    <a:pt x="1854" y="930"/>
                  </a:lnTo>
                  <a:lnTo>
                    <a:pt x="1860" y="918"/>
                  </a:lnTo>
                  <a:lnTo>
                    <a:pt x="1860" y="900"/>
                  </a:lnTo>
                  <a:lnTo>
                    <a:pt x="1854" y="894"/>
                  </a:lnTo>
                  <a:lnTo>
                    <a:pt x="1818" y="894"/>
                  </a:lnTo>
                  <a:lnTo>
                    <a:pt x="1812" y="900"/>
                  </a:lnTo>
                  <a:lnTo>
                    <a:pt x="1800" y="900"/>
                  </a:lnTo>
                  <a:lnTo>
                    <a:pt x="1794" y="894"/>
                  </a:lnTo>
                  <a:lnTo>
                    <a:pt x="1782" y="894"/>
                  </a:lnTo>
                  <a:lnTo>
                    <a:pt x="1770" y="888"/>
                  </a:lnTo>
                  <a:lnTo>
                    <a:pt x="1746" y="888"/>
                  </a:lnTo>
                  <a:lnTo>
                    <a:pt x="1734" y="894"/>
                  </a:lnTo>
                  <a:lnTo>
                    <a:pt x="1716" y="900"/>
                  </a:lnTo>
                  <a:lnTo>
                    <a:pt x="1698" y="900"/>
                  </a:lnTo>
                  <a:lnTo>
                    <a:pt x="1686" y="906"/>
                  </a:lnTo>
                  <a:lnTo>
                    <a:pt x="1668" y="906"/>
                  </a:lnTo>
                  <a:lnTo>
                    <a:pt x="1656" y="912"/>
                  </a:lnTo>
                  <a:lnTo>
                    <a:pt x="1626" y="912"/>
                  </a:lnTo>
                  <a:lnTo>
                    <a:pt x="1614" y="918"/>
                  </a:lnTo>
                  <a:lnTo>
                    <a:pt x="1608" y="924"/>
                  </a:lnTo>
                  <a:lnTo>
                    <a:pt x="1596" y="948"/>
                  </a:lnTo>
                  <a:lnTo>
                    <a:pt x="1590" y="966"/>
                  </a:lnTo>
                  <a:lnTo>
                    <a:pt x="1590" y="1026"/>
                  </a:lnTo>
                  <a:lnTo>
                    <a:pt x="1572" y="1032"/>
                  </a:lnTo>
                  <a:lnTo>
                    <a:pt x="1572" y="1062"/>
                  </a:lnTo>
                  <a:lnTo>
                    <a:pt x="1566" y="1074"/>
                  </a:lnTo>
                  <a:lnTo>
                    <a:pt x="1542" y="1086"/>
                  </a:lnTo>
                  <a:lnTo>
                    <a:pt x="1524" y="1098"/>
                  </a:lnTo>
                  <a:lnTo>
                    <a:pt x="1512" y="1110"/>
                  </a:lnTo>
                  <a:lnTo>
                    <a:pt x="1512" y="1122"/>
                  </a:lnTo>
                  <a:lnTo>
                    <a:pt x="1506" y="1128"/>
                  </a:lnTo>
                  <a:lnTo>
                    <a:pt x="1506" y="1140"/>
                  </a:lnTo>
                  <a:lnTo>
                    <a:pt x="1500" y="1146"/>
                  </a:lnTo>
                  <a:lnTo>
                    <a:pt x="1488" y="1146"/>
                  </a:lnTo>
                  <a:lnTo>
                    <a:pt x="1476" y="1134"/>
                  </a:lnTo>
                  <a:lnTo>
                    <a:pt x="1476" y="1128"/>
                  </a:lnTo>
                  <a:lnTo>
                    <a:pt x="1470" y="1122"/>
                  </a:lnTo>
                  <a:lnTo>
                    <a:pt x="1440" y="1122"/>
                  </a:lnTo>
                  <a:lnTo>
                    <a:pt x="1416" y="1128"/>
                  </a:lnTo>
                  <a:lnTo>
                    <a:pt x="1392" y="1140"/>
                  </a:lnTo>
                  <a:lnTo>
                    <a:pt x="1356" y="1140"/>
                  </a:lnTo>
                  <a:lnTo>
                    <a:pt x="1338" y="1146"/>
                  </a:lnTo>
                  <a:lnTo>
                    <a:pt x="1290" y="1170"/>
                  </a:lnTo>
                  <a:lnTo>
                    <a:pt x="1284" y="1170"/>
                  </a:lnTo>
                  <a:lnTo>
                    <a:pt x="1272" y="1158"/>
                  </a:lnTo>
                  <a:lnTo>
                    <a:pt x="1266" y="1146"/>
                  </a:lnTo>
                  <a:lnTo>
                    <a:pt x="1266" y="1140"/>
                  </a:lnTo>
                  <a:lnTo>
                    <a:pt x="1260" y="1128"/>
                  </a:lnTo>
                  <a:lnTo>
                    <a:pt x="1242" y="1128"/>
                  </a:lnTo>
                  <a:lnTo>
                    <a:pt x="1224" y="1122"/>
                  </a:lnTo>
                  <a:lnTo>
                    <a:pt x="1194" y="1122"/>
                  </a:lnTo>
                  <a:lnTo>
                    <a:pt x="1194" y="1104"/>
                  </a:lnTo>
                  <a:lnTo>
                    <a:pt x="1188" y="1092"/>
                  </a:lnTo>
                  <a:lnTo>
                    <a:pt x="1176" y="1080"/>
                  </a:lnTo>
                  <a:lnTo>
                    <a:pt x="1170" y="1068"/>
                  </a:lnTo>
                  <a:lnTo>
                    <a:pt x="1164" y="1062"/>
                  </a:lnTo>
                  <a:lnTo>
                    <a:pt x="1164" y="1026"/>
                  </a:lnTo>
                  <a:lnTo>
                    <a:pt x="1128" y="966"/>
                  </a:lnTo>
                  <a:lnTo>
                    <a:pt x="1122" y="924"/>
                  </a:lnTo>
                  <a:lnTo>
                    <a:pt x="1110" y="894"/>
                  </a:lnTo>
                  <a:lnTo>
                    <a:pt x="1104" y="804"/>
                  </a:lnTo>
                  <a:lnTo>
                    <a:pt x="1110" y="798"/>
                  </a:lnTo>
                  <a:lnTo>
                    <a:pt x="1122" y="774"/>
                  </a:lnTo>
                  <a:lnTo>
                    <a:pt x="1128" y="768"/>
                  </a:lnTo>
                  <a:lnTo>
                    <a:pt x="1128" y="654"/>
                  </a:lnTo>
                  <a:lnTo>
                    <a:pt x="1152" y="648"/>
                  </a:lnTo>
                  <a:lnTo>
                    <a:pt x="1152" y="612"/>
                  </a:lnTo>
                  <a:lnTo>
                    <a:pt x="1158" y="600"/>
                  </a:lnTo>
                  <a:lnTo>
                    <a:pt x="1158" y="594"/>
                  </a:lnTo>
                  <a:lnTo>
                    <a:pt x="1164" y="588"/>
                  </a:lnTo>
                  <a:lnTo>
                    <a:pt x="1176" y="588"/>
                  </a:lnTo>
                  <a:lnTo>
                    <a:pt x="1182" y="594"/>
                  </a:lnTo>
                  <a:lnTo>
                    <a:pt x="1188" y="594"/>
                  </a:lnTo>
                  <a:lnTo>
                    <a:pt x="1188" y="588"/>
                  </a:lnTo>
                  <a:lnTo>
                    <a:pt x="1194" y="576"/>
                  </a:lnTo>
                  <a:lnTo>
                    <a:pt x="1194" y="564"/>
                  </a:lnTo>
                  <a:lnTo>
                    <a:pt x="1200" y="558"/>
                  </a:lnTo>
                  <a:lnTo>
                    <a:pt x="1206" y="546"/>
                  </a:lnTo>
                  <a:lnTo>
                    <a:pt x="1206" y="540"/>
                  </a:lnTo>
                  <a:lnTo>
                    <a:pt x="1206" y="546"/>
                  </a:lnTo>
                  <a:lnTo>
                    <a:pt x="1182" y="546"/>
                  </a:lnTo>
                  <a:lnTo>
                    <a:pt x="1176" y="534"/>
                  </a:lnTo>
                  <a:lnTo>
                    <a:pt x="1176" y="528"/>
                  </a:lnTo>
                  <a:lnTo>
                    <a:pt x="1134" y="528"/>
                  </a:lnTo>
                  <a:lnTo>
                    <a:pt x="1122" y="516"/>
                  </a:lnTo>
                  <a:lnTo>
                    <a:pt x="1110" y="516"/>
                  </a:lnTo>
                  <a:lnTo>
                    <a:pt x="1092" y="510"/>
                  </a:lnTo>
                  <a:lnTo>
                    <a:pt x="1080" y="498"/>
                  </a:lnTo>
                  <a:lnTo>
                    <a:pt x="1080" y="468"/>
                  </a:lnTo>
                  <a:lnTo>
                    <a:pt x="1068" y="456"/>
                  </a:lnTo>
                  <a:lnTo>
                    <a:pt x="1068" y="420"/>
                  </a:lnTo>
                  <a:lnTo>
                    <a:pt x="1074" y="420"/>
                  </a:lnTo>
                  <a:lnTo>
                    <a:pt x="1080" y="414"/>
                  </a:lnTo>
                  <a:lnTo>
                    <a:pt x="1080" y="408"/>
                  </a:lnTo>
                  <a:lnTo>
                    <a:pt x="1068" y="396"/>
                  </a:lnTo>
                  <a:lnTo>
                    <a:pt x="1056" y="390"/>
                  </a:lnTo>
                  <a:lnTo>
                    <a:pt x="1050" y="384"/>
                  </a:lnTo>
                  <a:lnTo>
                    <a:pt x="1050" y="360"/>
                  </a:lnTo>
                  <a:lnTo>
                    <a:pt x="1038" y="354"/>
                  </a:lnTo>
                  <a:lnTo>
                    <a:pt x="1032" y="342"/>
                  </a:lnTo>
                  <a:lnTo>
                    <a:pt x="1032" y="330"/>
                  </a:lnTo>
                  <a:lnTo>
                    <a:pt x="1038" y="318"/>
                  </a:lnTo>
                  <a:lnTo>
                    <a:pt x="1038" y="294"/>
                  </a:lnTo>
                  <a:lnTo>
                    <a:pt x="1026" y="282"/>
                  </a:lnTo>
                  <a:lnTo>
                    <a:pt x="1020" y="270"/>
                  </a:lnTo>
                  <a:lnTo>
                    <a:pt x="1008" y="258"/>
                  </a:lnTo>
                  <a:lnTo>
                    <a:pt x="1002" y="246"/>
                  </a:lnTo>
                  <a:lnTo>
                    <a:pt x="996" y="240"/>
                  </a:lnTo>
                  <a:lnTo>
                    <a:pt x="990" y="228"/>
                  </a:lnTo>
                  <a:lnTo>
                    <a:pt x="948" y="228"/>
                  </a:lnTo>
                  <a:lnTo>
                    <a:pt x="930" y="222"/>
                  </a:lnTo>
                  <a:lnTo>
                    <a:pt x="930" y="228"/>
                  </a:lnTo>
                  <a:lnTo>
                    <a:pt x="912" y="228"/>
                  </a:lnTo>
                  <a:lnTo>
                    <a:pt x="900" y="240"/>
                  </a:lnTo>
                  <a:lnTo>
                    <a:pt x="888" y="264"/>
                  </a:lnTo>
                  <a:lnTo>
                    <a:pt x="876" y="276"/>
                  </a:lnTo>
                  <a:lnTo>
                    <a:pt x="852" y="288"/>
                  </a:lnTo>
                  <a:lnTo>
                    <a:pt x="840" y="288"/>
                  </a:lnTo>
                  <a:lnTo>
                    <a:pt x="822" y="276"/>
                  </a:lnTo>
                  <a:lnTo>
                    <a:pt x="810" y="270"/>
                  </a:lnTo>
                  <a:lnTo>
                    <a:pt x="780" y="240"/>
                  </a:lnTo>
                  <a:lnTo>
                    <a:pt x="780" y="228"/>
                  </a:lnTo>
                  <a:lnTo>
                    <a:pt x="786" y="216"/>
                  </a:lnTo>
                  <a:lnTo>
                    <a:pt x="786" y="174"/>
                  </a:lnTo>
                  <a:lnTo>
                    <a:pt x="780" y="162"/>
                  </a:lnTo>
                  <a:lnTo>
                    <a:pt x="768" y="150"/>
                  </a:lnTo>
                  <a:lnTo>
                    <a:pt x="756" y="144"/>
                  </a:lnTo>
                  <a:lnTo>
                    <a:pt x="744" y="144"/>
                  </a:lnTo>
                  <a:lnTo>
                    <a:pt x="738" y="114"/>
                  </a:lnTo>
                  <a:lnTo>
                    <a:pt x="708" y="102"/>
                  </a:lnTo>
                  <a:lnTo>
                    <a:pt x="708" y="78"/>
                  </a:lnTo>
                  <a:lnTo>
                    <a:pt x="696" y="66"/>
                  </a:lnTo>
                  <a:lnTo>
                    <a:pt x="582" y="66"/>
                  </a:lnTo>
                  <a:lnTo>
                    <a:pt x="576" y="72"/>
                  </a:lnTo>
                  <a:lnTo>
                    <a:pt x="576" y="90"/>
                  </a:lnTo>
                  <a:lnTo>
                    <a:pt x="570" y="102"/>
                  </a:lnTo>
                  <a:lnTo>
                    <a:pt x="570" y="108"/>
                  </a:lnTo>
                  <a:lnTo>
                    <a:pt x="366" y="108"/>
                  </a:lnTo>
                  <a:lnTo>
                    <a:pt x="156" y="12"/>
                  </a:lnTo>
                  <a:lnTo>
                    <a:pt x="150" y="12"/>
                  </a:lnTo>
                  <a:lnTo>
                    <a:pt x="150" y="6"/>
                  </a:lnTo>
                  <a:lnTo>
                    <a:pt x="156" y="0"/>
                  </a:lnTo>
                  <a:lnTo>
                    <a:pt x="12" y="6"/>
                  </a:lnTo>
                  <a:lnTo>
                    <a:pt x="6" y="0"/>
                  </a:lnTo>
                  <a:lnTo>
                    <a:pt x="0" y="18"/>
                  </a:lnTo>
                  <a:lnTo>
                    <a:pt x="0" y="48"/>
                  </a:lnTo>
                  <a:lnTo>
                    <a:pt x="6" y="60"/>
                  </a:lnTo>
                  <a:lnTo>
                    <a:pt x="12" y="66"/>
                  </a:lnTo>
                  <a:lnTo>
                    <a:pt x="18" y="78"/>
                  </a:lnTo>
                  <a:lnTo>
                    <a:pt x="0" y="90"/>
                  </a:lnTo>
                  <a:lnTo>
                    <a:pt x="12" y="114"/>
                  </a:lnTo>
                  <a:lnTo>
                    <a:pt x="6" y="126"/>
                  </a:lnTo>
                  <a:lnTo>
                    <a:pt x="24" y="144"/>
                  </a:lnTo>
                  <a:lnTo>
                    <a:pt x="6" y="174"/>
                  </a:lnTo>
                  <a:lnTo>
                    <a:pt x="18" y="180"/>
                  </a:lnTo>
                  <a:lnTo>
                    <a:pt x="18" y="210"/>
                  </a:lnTo>
                  <a:lnTo>
                    <a:pt x="24" y="228"/>
                  </a:lnTo>
                  <a:lnTo>
                    <a:pt x="24" y="240"/>
                  </a:lnTo>
                  <a:lnTo>
                    <a:pt x="30" y="252"/>
                  </a:lnTo>
                  <a:lnTo>
                    <a:pt x="42" y="264"/>
                  </a:lnTo>
                  <a:lnTo>
                    <a:pt x="60" y="264"/>
                  </a:lnTo>
                  <a:lnTo>
                    <a:pt x="60" y="270"/>
                  </a:lnTo>
                  <a:lnTo>
                    <a:pt x="66" y="276"/>
                  </a:lnTo>
                  <a:lnTo>
                    <a:pt x="72" y="288"/>
                  </a:lnTo>
                  <a:lnTo>
                    <a:pt x="84" y="300"/>
                  </a:lnTo>
                  <a:lnTo>
                    <a:pt x="90" y="318"/>
                  </a:lnTo>
                  <a:lnTo>
                    <a:pt x="96" y="330"/>
                  </a:lnTo>
                  <a:lnTo>
                    <a:pt x="96" y="342"/>
                  </a:lnTo>
                  <a:lnTo>
                    <a:pt x="78" y="378"/>
                  </a:lnTo>
                  <a:lnTo>
                    <a:pt x="72" y="384"/>
                  </a:lnTo>
                  <a:lnTo>
                    <a:pt x="72" y="390"/>
                  </a:lnTo>
                  <a:lnTo>
                    <a:pt x="84" y="396"/>
                  </a:lnTo>
                  <a:lnTo>
                    <a:pt x="72" y="414"/>
                  </a:lnTo>
                  <a:lnTo>
                    <a:pt x="60" y="396"/>
                  </a:lnTo>
                  <a:lnTo>
                    <a:pt x="12" y="390"/>
                  </a:lnTo>
                  <a:lnTo>
                    <a:pt x="36" y="414"/>
                  </a:lnTo>
                  <a:lnTo>
                    <a:pt x="42" y="438"/>
                  </a:lnTo>
                  <a:lnTo>
                    <a:pt x="66" y="444"/>
                  </a:lnTo>
                  <a:lnTo>
                    <a:pt x="78" y="456"/>
                  </a:lnTo>
                  <a:lnTo>
                    <a:pt x="84" y="468"/>
                  </a:lnTo>
                  <a:lnTo>
                    <a:pt x="90" y="474"/>
                  </a:lnTo>
                  <a:lnTo>
                    <a:pt x="96" y="474"/>
                  </a:lnTo>
                  <a:lnTo>
                    <a:pt x="102" y="468"/>
                  </a:lnTo>
                  <a:lnTo>
                    <a:pt x="108" y="468"/>
                  </a:lnTo>
                  <a:lnTo>
                    <a:pt x="120" y="462"/>
                  </a:lnTo>
                  <a:lnTo>
                    <a:pt x="126" y="456"/>
                  </a:lnTo>
                  <a:lnTo>
                    <a:pt x="126" y="480"/>
                  </a:lnTo>
                  <a:lnTo>
                    <a:pt x="144" y="516"/>
                  </a:lnTo>
                  <a:lnTo>
                    <a:pt x="156" y="528"/>
                  </a:lnTo>
                  <a:lnTo>
                    <a:pt x="168" y="552"/>
                  </a:lnTo>
                  <a:lnTo>
                    <a:pt x="168" y="564"/>
                  </a:lnTo>
                  <a:lnTo>
                    <a:pt x="156" y="588"/>
                  </a:lnTo>
                  <a:lnTo>
                    <a:pt x="150" y="606"/>
                  </a:lnTo>
                  <a:lnTo>
                    <a:pt x="150" y="618"/>
                  </a:lnTo>
                  <a:lnTo>
                    <a:pt x="180" y="648"/>
                  </a:lnTo>
                  <a:lnTo>
                    <a:pt x="192" y="666"/>
                  </a:lnTo>
                  <a:lnTo>
                    <a:pt x="222" y="696"/>
                  </a:lnTo>
                  <a:lnTo>
                    <a:pt x="234" y="714"/>
                  </a:lnTo>
                  <a:lnTo>
                    <a:pt x="264" y="744"/>
                  </a:lnTo>
                  <a:lnTo>
                    <a:pt x="258" y="750"/>
                  </a:lnTo>
                  <a:lnTo>
                    <a:pt x="258" y="762"/>
                  </a:lnTo>
                  <a:lnTo>
                    <a:pt x="252" y="768"/>
                  </a:lnTo>
                  <a:lnTo>
                    <a:pt x="252" y="780"/>
                  </a:lnTo>
                  <a:lnTo>
                    <a:pt x="258" y="786"/>
                  </a:lnTo>
                  <a:lnTo>
                    <a:pt x="276" y="786"/>
                  </a:lnTo>
                  <a:lnTo>
                    <a:pt x="288" y="780"/>
                  </a:lnTo>
                  <a:lnTo>
                    <a:pt x="294" y="768"/>
                  </a:lnTo>
                  <a:lnTo>
                    <a:pt x="306" y="762"/>
                  </a:lnTo>
                  <a:lnTo>
                    <a:pt x="312" y="756"/>
                  </a:lnTo>
                  <a:lnTo>
                    <a:pt x="306" y="738"/>
                  </a:lnTo>
                  <a:lnTo>
                    <a:pt x="306" y="732"/>
                  </a:lnTo>
                  <a:lnTo>
                    <a:pt x="300" y="726"/>
                  </a:lnTo>
                  <a:lnTo>
                    <a:pt x="300" y="708"/>
                  </a:lnTo>
                  <a:lnTo>
                    <a:pt x="288" y="684"/>
                  </a:lnTo>
                  <a:lnTo>
                    <a:pt x="282" y="678"/>
                  </a:lnTo>
                  <a:lnTo>
                    <a:pt x="258" y="678"/>
                  </a:lnTo>
                  <a:lnTo>
                    <a:pt x="240" y="648"/>
                  </a:lnTo>
                  <a:lnTo>
                    <a:pt x="240" y="576"/>
                  </a:lnTo>
                  <a:lnTo>
                    <a:pt x="222" y="546"/>
                  </a:lnTo>
                  <a:lnTo>
                    <a:pt x="228" y="534"/>
                  </a:lnTo>
                  <a:lnTo>
                    <a:pt x="228" y="528"/>
                  </a:lnTo>
                  <a:lnTo>
                    <a:pt x="234" y="516"/>
                  </a:lnTo>
                  <a:lnTo>
                    <a:pt x="234" y="492"/>
                  </a:lnTo>
                  <a:lnTo>
                    <a:pt x="228" y="486"/>
                  </a:lnTo>
                  <a:lnTo>
                    <a:pt x="216" y="480"/>
                  </a:lnTo>
                  <a:lnTo>
                    <a:pt x="210" y="474"/>
                  </a:lnTo>
                  <a:lnTo>
                    <a:pt x="198" y="474"/>
                  </a:lnTo>
                  <a:lnTo>
                    <a:pt x="198" y="432"/>
                  </a:lnTo>
                  <a:lnTo>
                    <a:pt x="168" y="396"/>
                  </a:lnTo>
                  <a:lnTo>
                    <a:pt x="174" y="336"/>
                  </a:lnTo>
                  <a:lnTo>
                    <a:pt x="168" y="330"/>
                  </a:lnTo>
                  <a:lnTo>
                    <a:pt x="162" y="318"/>
                  </a:lnTo>
                  <a:lnTo>
                    <a:pt x="144" y="300"/>
                  </a:lnTo>
                  <a:lnTo>
                    <a:pt x="138" y="288"/>
                  </a:lnTo>
                  <a:lnTo>
                    <a:pt x="138" y="276"/>
                  </a:lnTo>
                  <a:lnTo>
                    <a:pt x="132" y="264"/>
                  </a:lnTo>
                  <a:lnTo>
                    <a:pt x="132" y="246"/>
                  </a:lnTo>
                  <a:lnTo>
                    <a:pt x="126" y="240"/>
                  </a:lnTo>
                  <a:lnTo>
                    <a:pt x="120" y="228"/>
                  </a:lnTo>
                  <a:lnTo>
                    <a:pt x="108" y="216"/>
                  </a:lnTo>
                  <a:lnTo>
                    <a:pt x="102" y="204"/>
                  </a:lnTo>
                  <a:lnTo>
                    <a:pt x="96" y="198"/>
                  </a:lnTo>
                  <a:lnTo>
                    <a:pt x="96" y="192"/>
                  </a:lnTo>
                  <a:lnTo>
                    <a:pt x="102" y="186"/>
                  </a:lnTo>
                  <a:lnTo>
                    <a:pt x="114" y="162"/>
                  </a:lnTo>
                  <a:lnTo>
                    <a:pt x="114" y="114"/>
                  </a:lnTo>
                  <a:lnTo>
                    <a:pt x="120" y="108"/>
                  </a:lnTo>
                  <a:lnTo>
                    <a:pt x="126" y="96"/>
                  </a:lnTo>
                  <a:lnTo>
                    <a:pt x="126" y="60"/>
                  </a:lnTo>
                  <a:lnTo>
                    <a:pt x="132" y="66"/>
                  </a:lnTo>
                  <a:lnTo>
                    <a:pt x="144" y="72"/>
                  </a:lnTo>
                  <a:lnTo>
                    <a:pt x="150" y="84"/>
                  </a:lnTo>
                  <a:lnTo>
                    <a:pt x="162" y="90"/>
                  </a:lnTo>
                  <a:lnTo>
                    <a:pt x="180" y="90"/>
                  </a:lnTo>
                  <a:lnTo>
                    <a:pt x="186" y="84"/>
                  </a:lnTo>
                  <a:lnTo>
                    <a:pt x="198" y="84"/>
                  </a:lnTo>
                  <a:lnTo>
                    <a:pt x="198" y="102"/>
                  </a:lnTo>
                  <a:lnTo>
                    <a:pt x="204" y="108"/>
                  </a:lnTo>
                  <a:lnTo>
                    <a:pt x="216" y="114"/>
                  </a:lnTo>
                  <a:lnTo>
                    <a:pt x="234" y="114"/>
                  </a:lnTo>
                  <a:lnTo>
                    <a:pt x="234" y="120"/>
                  </a:lnTo>
                  <a:lnTo>
                    <a:pt x="228" y="126"/>
                  </a:lnTo>
                  <a:lnTo>
                    <a:pt x="228" y="186"/>
                  </a:lnTo>
                  <a:lnTo>
                    <a:pt x="240" y="258"/>
                  </a:lnTo>
                  <a:lnTo>
                    <a:pt x="240" y="270"/>
                  </a:lnTo>
                  <a:lnTo>
                    <a:pt x="246" y="282"/>
                  </a:lnTo>
                  <a:lnTo>
                    <a:pt x="252" y="306"/>
                  </a:lnTo>
                  <a:lnTo>
                    <a:pt x="264" y="342"/>
                  </a:lnTo>
                  <a:lnTo>
                    <a:pt x="276" y="372"/>
                  </a:lnTo>
                  <a:lnTo>
                    <a:pt x="282" y="384"/>
                  </a:lnTo>
                  <a:lnTo>
                    <a:pt x="324" y="384"/>
                  </a:lnTo>
                  <a:lnTo>
                    <a:pt x="318" y="390"/>
                  </a:lnTo>
                  <a:lnTo>
                    <a:pt x="306" y="414"/>
                  </a:lnTo>
                  <a:lnTo>
                    <a:pt x="318" y="438"/>
                  </a:lnTo>
                  <a:lnTo>
                    <a:pt x="330" y="444"/>
                  </a:lnTo>
                  <a:lnTo>
                    <a:pt x="336" y="450"/>
                  </a:lnTo>
                  <a:lnTo>
                    <a:pt x="348" y="450"/>
                  </a:lnTo>
                  <a:lnTo>
                    <a:pt x="354" y="474"/>
                  </a:lnTo>
                  <a:lnTo>
                    <a:pt x="384" y="474"/>
                  </a:lnTo>
                  <a:lnTo>
                    <a:pt x="390" y="516"/>
                  </a:lnTo>
                  <a:lnTo>
                    <a:pt x="384" y="516"/>
                  </a:lnTo>
                  <a:lnTo>
                    <a:pt x="378" y="522"/>
                  </a:lnTo>
                  <a:lnTo>
                    <a:pt x="366" y="528"/>
                  </a:lnTo>
                  <a:lnTo>
                    <a:pt x="360" y="534"/>
                  </a:lnTo>
                  <a:lnTo>
                    <a:pt x="354" y="546"/>
                  </a:lnTo>
                  <a:lnTo>
                    <a:pt x="354" y="558"/>
                  </a:lnTo>
                  <a:lnTo>
                    <a:pt x="360" y="564"/>
                  </a:lnTo>
                  <a:lnTo>
                    <a:pt x="372" y="570"/>
                  </a:lnTo>
                  <a:lnTo>
                    <a:pt x="384" y="558"/>
                  </a:lnTo>
                  <a:lnTo>
                    <a:pt x="384" y="564"/>
                  </a:lnTo>
                  <a:lnTo>
                    <a:pt x="396" y="576"/>
                  </a:lnTo>
                  <a:lnTo>
                    <a:pt x="396" y="588"/>
                  </a:lnTo>
                  <a:lnTo>
                    <a:pt x="402" y="594"/>
                  </a:lnTo>
                  <a:lnTo>
                    <a:pt x="414" y="594"/>
                  </a:lnTo>
                  <a:lnTo>
                    <a:pt x="426" y="600"/>
                  </a:lnTo>
                  <a:lnTo>
                    <a:pt x="432" y="600"/>
                  </a:lnTo>
                  <a:lnTo>
                    <a:pt x="438" y="606"/>
                  </a:lnTo>
                  <a:lnTo>
                    <a:pt x="438" y="624"/>
                  </a:lnTo>
                  <a:lnTo>
                    <a:pt x="432" y="630"/>
                  </a:lnTo>
                  <a:lnTo>
                    <a:pt x="432" y="636"/>
                  </a:lnTo>
                  <a:lnTo>
                    <a:pt x="426" y="648"/>
                  </a:lnTo>
                  <a:lnTo>
                    <a:pt x="426" y="654"/>
                  </a:lnTo>
                  <a:lnTo>
                    <a:pt x="468" y="654"/>
                  </a:lnTo>
                  <a:lnTo>
                    <a:pt x="468" y="684"/>
                  </a:lnTo>
                  <a:lnTo>
                    <a:pt x="504" y="720"/>
                  </a:lnTo>
                  <a:lnTo>
                    <a:pt x="510" y="732"/>
                  </a:lnTo>
                  <a:lnTo>
                    <a:pt x="528" y="750"/>
                  </a:lnTo>
                  <a:lnTo>
                    <a:pt x="534" y="768"/>
                  </a:lnTo>
                  <a:lnTo>
                    <a:pt x="546" y="780"/>
                  </a:lnTo>
                  <a:lnTo>
                    <a:pt x="552" y="798"/>
                  </a:lnTo>
                  <a:lnTo>
                    <a:pt x="558" y="810"/>
                  </a:lnTo>
                  <a:lnTo>
                    <a:pt x="558" y="870"/>
                  </a:lnTo>
                  <a:lnTo>
                    <a:pt x="564" y="882"/>
                  </a:lnTo>
                  <a:lnTo>
                    <a:pt x="576" y="894"/>
                  </a:lnTo>
                  <a:lnTo>
                    <a:pt x="576" y="906"/>
                  </a:lnTo>
                  <a:lnTo>
                    <a:pt x="570" y="918"/>
                  </a:lnTo>
                  <a:lnTo>
                    <a:pt x="552" y="936"/>
                  </a:lnTo>
                  <a:lnTo>
                    <a:pt x="546" y="948"/>
                  </a:lnTo>
                  <a:lnTo>
                    <a:pt x="546" y="954"/>
                  </a:lnTo>
                  <a:lnTo>
                    <a:pt x="552" y="960"/>
                  </a:lnTo>
                  <a:lnTo>
                    <a:pt x="564" y="966"/>
                  </a:lnTo>
                  <a:lnTo>
                    <a:pt x="540" y="966"/>
                  </a:lnTo>
                  <a:lnTo>
                    <a:pt x="528" y="972"/>
                  </a:lnTo>
                  <a:lnTo>
                    <a:pt x="528" y="1038"/>
                  </a:lnTo>
                  <a:lnTo>
                    <a:pt x="534" y="1056"/>
                  </a:lnTo>
                  <a:lnTo>
                    <a:pt x="540" y="1062"/>
                  </a:lnTo>
                  <a:lnTo>
                    <a:pt x="546" y="1074"/>
                  </a:lnTo>
                  <a:lnTo>
                    <a:pt x="558" y="1074"/>
                  </a:lnTo>
                  <a:lnTo>
                    <a:pt x="576" y="1080"/>
                  </a:lnTo>
                  <a:lnTo>
                    <a:pt x="600" y="1080"/>
                  </a:lnTo>
                  <a:lnTo>
                    <a:pt x="612" y="1086"/>
                  </a:lnTo>
                  <a:lnTo>
                    <a:pt x="636" y="1110"/>
                  </a:lnTo>
                  <a:lnTo>
                    <a:pt x="642" y="1122"/>
                  </a:lnTo>
                  <a:lnTo>
                    <a:pt x="648" y="1140"/>
                  </a:lnTo>
                  <a:lnTo>
                    <a:pt x="654" y="1152"/>
                  </a:lnTo>
                  <a:lnTo>
                    <a:pt x="666" y="1164"/>
                  </a:lnTo>
                  <a:lnTo>
                    <a:pt x="678" y="1170"/>
                  </a:lnTo>
                  <a:lnTo>
                    <a:pt x="732" y="1170"/>
                  </a:lnTo>
                  <a:lnTo>
                    <a:pt x="750" y="1176"/>
                  </a:lnTo>
                  <a:lnTo>
                    <a:pt x="762" y="1182"/>
                  </a:lnTo>
                  <a:lnTo>
                    <a:pt x="768" y="1188"/>
                  </a:lnTo>
                  <a:lnTo>
                    <a:pt x="774" y="1200"/>
                  </a:lnTo>
                  <a:lnTo>
                    <a:pt x="786" y="1218"/>
                  </a:lnTo>
                  <a:lnTo>
                    <a:pt x="810" y="1242"/>
                  </a:lnTo>
                  <a:lnTo>
                    <a:pt x="834" y="1254"/>
                  </a:lnTo>
                  <a:lnTo>
                    <a:pt x="870" y="1266"/>
                  </a:lnTo>
                  <a:lnTo>
                    <a:pt x="912" y="1272"/>
                  </a:lnTo>
                  <a:lnTo>
                    <a:pt x="942" y="1278"/>
                  </a:lnTo>
                  <a:lnTo>
                    <a:pt x="960" y="1290"/>
                  </a:lnTo>
                  <a:lnTo>
                    <a:pt x="966" y="1302"/>
                  </a:lnTo>
                  <a:lnTo>
                    <a:pt x="978" y="1314"/>
                  </a:lnTo>
                  <a:lnTo>
                    <a:pt x="990" y="1320"/>
                  </a:lnTo>
                  <a:lnTo>
                    <a:pt x="996" y="1320"/>
                  </a:lnTo>
                  <a:lnTo>
                    <a:pt x="1002" y="1326"/>
                  </a:lnTo>
                  <a:lnTo>
                    <a:pt x="1008" y="1338"/>
                  </a:lnTo>
                  <a:lnTo>
                    <a:pt x="1014" y="1344"/>
                  </a:lnTo>
                  <a:lnTo>
                    <a:pt x="1080" y="1344"/>
                  </a:lnTo>
                  <a:lnTo>
                    <a:pt x="1092" y="1356"/>
                  </a:lnTo>
                  <a:lnTo>
                    <a:pt x="1098" y="1368"/>
                  </a:lnTo>
                  <a:lnTo>
                    <a:pt x="1104" y="1374"/>
                  </a:lnTo>
                  <a:lnTo>
                    <a:pt x="1116" y="1374"/>
                  </a:lnTo>
                  <a:lnTo>
                    <a:pt x="1140" y="1362"/>
                  </a:lnTo>
                  <a:lnTo>
                    <a:pt x="1170" y="1350"/>
                  </a:lnTo>
                  <a:lnTo>
                    <a:pt x="1206" y="1332"/>
                  </a:lnTo>
                  <a:lnTo>
                    <a:pt x="1260" y="1314"/>
                  </a:lnTo>
                  <a:lnTo>
                    <a:pt x="1278" y="1326"/>
                  </a:lnTo>
                  <a:lnTo>
                    <a:pt x="1308" y="1350"/>
                  </a:lnTo>
                  <a:lnTo>
                    <a:pt x="1344" y="1374"/>
                  </a:lnTo>
                  <a:lnTo>
                    <a:pt x="1386" y="1416"/>
                  </a:lnTo>
                  <a:lnTo>
                    <a:pt x="1386" y="1428"/>
                  </a:lnTo>
                  <a:lnTo>
                    <a:pt x="1392" y="1446"/>
                  </a:lnTo>
                  <a:lnTo>
                    <a:pt x="1398" y="1458"/>
                  </a:lnTo>
                  <a:lnTo>
                    <a:pt x="1416" y="1458"/>
                  </a:lnTo>
                  <a:lnTo>
                    <a:pt x="1422" y="1452"/>
                  </a:lnTo>
                  <a:lnTo>
                    <a:pt x="1422" y="1440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81" name="Jamaica" descr="© INSCALE GmbH, 05.05.2010&#10;http://www.presentationload.com/">
              <a:extLst>
                <a:ext uri="{FF2B5EF4-FFF2-40B4-BE49-F238E27FC236}">
                  <a16:creationId xmlns:a16="http://schemas.microsoft.com/office/drawing/2014/main" id="{86686131-F90D-4850-9DB5-3EA42E7204FF}"/>
                </a:ext>
              </a:extLst>
            </p:cNvPr>
            <p:cNvSpPr>
              <a:spLocks/>
            </p:cNvSpPr>
            <p:nvPr/>
          </p:nvSpPr>
          <p:spPr bwMode="gray">
            <a:xfrm>
              <a:off x="3111600" y="3854396"/>
              <a:ext cx="69874" cy="23812"/>
            </a:xfrm>
            <a:custGeom>
              <a:avLst/>
              <a:gdLst>
                <a:gd name="T0" fmla="*/ 2147483647 w 156"/>
                <a:gd name="T1" fmla="*/ 2147483647 h 54"/>
                <a:gd name="T2" fmla="*/ 2147483647 w 156"/>
                <a:gd name="T3" fmla="*/ 2147483647 h 54"/>
                <a:gd name="T4" fmla="*/ 2147483647 w 156"/>
                <a:gd name="T5" fmla="*/ 2147483647 h 54"/>
                <a:gd name="T6" fmla="*/ 2147483647 w 156"/>
                <a:gd name="T7" fmla="*/ 2147483647 h 54"/>
                <a:gd name="T8" fmla="*/ 2147483647 w 156"/>
                <a:gd name="T9" fmla="*/ 2147483647 h 54"/>
                <a:gd name="T10" fmla="*/ 2147483647 w 156"/>
                <a:gd name="T11" fmla="*/ 2147483647 h 54"/>
                <a:gd name="T12" fmla="*/ 2147483647 w 156"/>
                <a:gd name="T13" fmla="*/ 2147483647 h 54"/>
                <a:gd name="T14" fmla="*/ 2147483647 w 156"/>
                <a:gd name="T15" fmla="*/ 2147483647 h 54"/>
                <a:gd name="T16" fmla="*/ 2147483647 w 156"/>
                <a:gd name="T17" fmla="*/ 0 h 54"/>
                <a:gd name="T18" fmla="*/ 2147483647 w 156"/>
                <a:gd name="T19" fmla="*/ 0 h 54"/>
                <a:gd name="T20" fmla="*/ 2147483647 w 156"/>
                <a:gd name="T21" fmla="*/ 2147483647 h 54"/>
                <a:gd name="T22" fmla="*/ 0 w 156"/>
                <a:gd name="T23" fmla="*/ 2147483647 h 54"/>
                <a:gd name="T24" fmla="*/ 2147483647 w 156"/>
                <a:gd name="T25" fmla="*/ 2147483647 h 54"/>
                <a:gd name="T26" fmla="*/ 2147483647 w 156"/>
                <a:gd name="T27" fmla="*/ 2147483647 h 54"/>
                <a:gd name="T28" fmla="*/ 2147483647 w 156"/>
                <a:gd name="T29" fmla="*/ 2147483647 h 54"/>
                <a:gd name="T30" fmla="*/ 2147483647 w 156"/>
                <a:gd name="T31" fmla="*/ 2147483647 h 54"/>
                <a:gd name="T32" fmla="*/ 2147483647 w 156"/>
                <a:gd name="T33" fmla="*/ 2147483647 h 54"/>
                <a:gd name="T34" fmla="*/ 2147483647 w 156"/>
                <a:gd name="T35" fmla="*/ 2147483647 h 54"/>
                <a:gd name="T36" fmla="*/ 2147483647 w 156"/>
                <a:gd name="T37" fmla="*/ 2147483647 h 5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156"/>
                <a:gd name="T58" fmla="*/ 0 h 54"/>
                <a:gd name="T59" fmla="*/ 156 w 156"/>
                <a:gd name="T60" fmla="*/ 54 h 54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156" h="54">
                  <a:moveTo>
                    <a:pt x="108" y="54"/>
                  </a:moveTo>
                  <a:lnTo>
                    <a:pt x="114" y="36"/>
                  </a:lnTo>
                  <a:lnTo>
                    <a:pt x="156" y="48"/>
                  </a:lnTo>
                  <a:lnTo>
                    <a:pt x="156" y="42"/>
                  </a:lnTo>
                  <a:lnTo>
                    <a:pt x="150" y="36"/>
                  </a:lnTo>
                  <a:lnTo>
                    <a:pt x="144" y="24"/>
                  </a:lnTo>
                  <a:lnTo>
                    <a:pt x="126" y="6"/>
                  </a:lnTo>
                  <a:lnTo>
                    <a:pt x="84" y="6"/>
                  </a:lnTo>
                  <a:lnTo>
                    <a:pt x="66" y="0"/>
                  </a:lnTo>
                  <a:lnTo>
                    <a:pt x="24" y="0"/>
                  </a:lnTo>
                  <a:lnTo>
                    <a:pt x="12" y="6"/>
                  </a:lnTo>
                  <a:lnTo>
                    <a:pt x="0" y="6"/>
                  </a:lnTo>
                  <a:lnTo>
                    <a:pt x="6" y="18"/>
                  </a:lnTo>
                  <a:lnTo>
                    <a:pt x="18" y="24"/>
                  </a:lnTo>
                  <a:lnTo>
                    <a:pt x="24" y="36"/>
                  </a:lnTo>
                  <a:lnTo>
                    <a:pt x="36" y="42"/>
                  </a:lnTo>
                  <a:lnTo>
                    <a:pt x="60" y="42"/>
                  </a:lnTo>
                  <a:lnTo>
                    <a:pt x="78" y="48"/>
                  </a:lnTo>
                  <a:lnTo>
                    <a:pt x="108" y="54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82" name="Honduras" descr="© INSCALE GmbH, 05.05.2010&#10;http://www.presentationload.com/">
              <a:extLst>
                <a:ext uri="{FF2B5EF4-FFF2-40B4-BE49-F238E27FC236}">
                  <a16:creationId xmlns:a16="http://schemas.microsoft.com/office/drawing/2014/main" id="{1B864CEE-BD9E-41DF-A981-B8B64472FE04}"/>
                </a:ext>
              </a:extLst>
            </p:cNvPr>
            <p:cNvSpPr>
              <a:spLocks/>
            </p:cNvSpPr>
            <p:nvPr/>
          </p:nvSpPr>
          <p:spPr bwMode="gray">
            <a:xfrm>
              <a:off x="2759054" y="3941705"/>
              <a:ext cx="196918" cy="109533"/>
            </a:xfrm>
            <a:custGeom>
              <a:avLst/>
              <a:gdLst>
                <a:gd name="T0" fmla="*/ 2147483647 w 444"/>
                <a:gd name="T1" fmla="*/ 2147483647 h 246"/>
                <a:gd name="T2" fmla="*/ 2147483647 w 444"/>
                <a:gd name="T3" fmla="*/ 2147483647 h 246"/>
                <a:gd name="T4" fmla="*/ 2147483647 w 444"/>
                <a:gd name="T5" fmla="*/ 2147483647 h 246"/>
                <a:gd name="T6" fmla="*/ 2147483647 w 444"/>
                <a:gd name="T7" fmla="*/ 2147483647 h 246"/>
                <a:gd name="T8" fmla="*/ 2147483647 w 444"/>
                <a:gd name="T9" fmla="*/ 2147483647 h 246"/>
                <a:gd name="T10" fmla="*/ 2147483647 w 444"/>
                <a:gd name="T11" fmla="*/ 2147483647 h 246"/>
                <a:gd name="T12" fmla="*/ 2147483647 w 444"/>
                <a:gd name="T13" fmla="*/ 2147483647 h 246"/>
                <a:gd name="T14" fmla="*/ 2147483647 w 444"/>
                <a:gd name="T15" fmla="*/ 2147483647 h 246"/>
                <a:gd name="T16" fmla="*/ 2147483647 w 444"/>
                <a:gd name="T17" fmla="*/ 2147483647 h 246"/>
                <a:gd name="T18" fmla="*/ 2147483647 w 444"/>
                <a:gd name="T19" fmla="*/ 2147483647 h 246"/>
                <a:gd name="T20" fmla="*/ 2147483647 w 444"/>
                <a:gd name="T21" fmla="*/ 2147483647 h 246"/>
                <a:gd name="T22" fmla="*/ 2147483647 w 444"/>
                <a:gd name="T23" fmla="*/ 2147483647 h 246"/>
                <a:gd name="T24" fmla="*/ 2147483647 w 444"/>
                <a:gd name="T25" fmla="*/ 2147483647 h 246"/>
                <a:gd name="T26" fmla="*/ 2147483647 w 444"/>
                <a:gd name="T27" fmla="*/ 2147483647 h 246"/>
                <a:gd name="T28" fmla="*/ 2147483647 w 444"/>
                <a:gd name="T29" fmla="*/ 2147483647 h 246"/>
                <a:gd name="T30" fmla="*/ 2147483647 w 444"/>
                <a:gd name="T31" fmla="*/ 2147483647 h 246"/>
                <a:gd name="T32" fmla="*/ 2147483647 w 444"/>
                <a:gd name="T33" fmla="*/ 2147483647 h 246"/>
                <a:gd name="T34" fmla="*/ 2147483647 w 444"/>
                <a:gd name="T35" fmla="*/ 2147483647 h 246"/>
                <a:gd name="T36" fmla="*/ 2147483647 w 444"/>
                <a:gd name="T37" fmla="*/ 2147483647 h 246"/>
                <a:gd name="T38" fmla="*/ 2147483647 w 444"/>
                <a:gd name="T39" fmla="*/ 0 h 246"/>
                <a:gd name="T40" fmla="*/ 2147483647 w 444"/>
                <a:gd name="T41" fmla="*/ 2147483647 h 246"/>
                <a:gd name="T42" fmla="*/ 2147483647 w 444"/>
                <a:gd name="T43" fmla="*/ 2147483647 h 246"/>
                <a:gd name="T44" fmla="*/ 2147483647 w 444"/>
                <a:gd name="T45" fmla="*/ 0 h 246"/>
                <a:gd name="T46" fmla="*/ 2147483647 w 444"/>
                <a:gd name="T47" fmla="*/ 2147483647 h 246"/>
                <a:gd name="T48" fmla="*/ 2147483647 w 444"/>
                <a:gd name="T49" fmla="*/ 2147483647 h 246"/>
                <a:gd name="T50" fmla="*/ 2147483647 w 444"/>
                <a:gd name="T51" fmla="*/ 2147483647 h 246"/>
                <a:gd name="T52" fmla="*/ 2147483647 w 444"/>
                <a:gd name="T53" fmla="*/ 2147483647 h 246"/>
                <a:gd name="T54" fmla="*/ 2147483647 w 444"/>
                <a:gd name="T55" fmla="*/ 2147483647 h 246"/>
                <a:gd name="T56" fmla="*/ 2147483647 w 444"/>
                <a:gd name="T57" fmla="*/ 2147483647 h 246"/>
                <a:gd name="T58" fmla="*/ 2147483647 w 444"/>
                <a:gd name="T59" fmla="*/ 2147483647 h 246"/>
                <a:gd name="T60" fmla="*/ 2147483647 w 444"/>
                <a:gd name="T61" fmla="*/ 0 h 246"/>
                <a:gd name="T62" fmla="*/ 2147483647 w 444"/>
                <a:gd name="T63" fmla="*/ 2147483647 h 246"/>
                <a:gd name="T64" fmla="*/ 2147483647 w 444"/>
                <a:gd name="T65" fmla="*/ 2147483647 h 246"/>
                <a:gd name="T66" fmla="*/ 2147483647 w 444"/>
                <a:gd name="T67" fmla="*/ 2147483647 h 246"/>
                <a:gd name="T68" fmla="*/ 2147483647 w 444"/>
                <a:gd name="T69" fmla="*/ 2147483647 h 246"/>
                <a:gd name="T70" fmla="*/ 2147483647 w 444"/>
                <a:gd name="T71" fmla="*/ 2147483647 h 246"/>
                <a:gd name="T72" fmla="*/ 0 w 444"/>
                <a:gd name="T73" fmla="*/ 2147483647 h 246"/>
                <a:gd name="T74" fmla="*/ 2147483647 w 444"/>
                <a:gd name="T75" fmla="*/ 2147483647 h 246"/>
                <a:gd name="T76" fmla="*/ 2147483647 w 444"/>
                <a:gd name="T77" fmla="*/ 2147483647 h 246"/>
                <a:gd name="T78" fmla="*/ 2147483647 w 444"/>
                <a:gd name="T79" fmla="*/ 2147483647 h 246"/>
                <a:gd name="T80" fmla="*/ 2147483647 w 444"/>
                <a:gd name="T81" fmla="*/ 2147483647 h 246"/>
                <a:gd name="T82" fmla="*/ 2147483647 w 444"/>
                <a:gd name="T83" fmla="*/ 2147483647 h 246"/>
                <a:gd name="T84" fmla="*/ 2147483647 w 444"/>
                <a:gd name="T85" fmla="*/ 2147483647 h 246"/>
                <a:gd name="T86" fmla="*/ 2147483647 w 444"/>
                <a:gd name="T87" fmla="*/ 2147483647 h 24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444"/>
                <a:gd name="T133" fmla="*/ 0 h 246"/>
                <a:gd name="T134" fmla="*/ 444 w 444"/>
                <a:gd name="T135" fmla="*/ 246 h 24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444" h="246">
                  <a:moveTo>
                    <a:pt x="156" y="240"/>
                  </a:moveTo>
                  <a:lnTo>
                    <a:pt x="156" y="222"/>
                  </a:lnTo>
                  <a:lnTo>
                    <a:pt x="174" y="222"/>
                  </a:lnTo>
                  <a:lnTo>
                    <a:pt x="168" y="216"/>
                  </a:lnTo>
                  <a:lnTo>
                    <a:pt x="168" y="204"/>
                  </a:lnTo>
                  <a:lnTo>
                    <a:pt x="162" y="198"/>
                  </a:lnTo>
                  <a:lnTo>
                    <a:pt x="162" y="186"/>
                  </a:lnTo>
                  <a:lnTo>
                    <a:pt x="168" y="180"/>
                  </a:lnTo>
                  <a:lnTo>
                    <a:pt x="204" y="180"/>
                  </a:lnTo>
                  <a:lnTo>
                    <a:pt x="210" y="168"/>
                  </a:lnTo>
                  <a:lnTo>
                    <a:pt x="216" y="162"/>
                  </a:lnTo>
                  <a:lnTo>
                    <a:pt x="228" y="162"/>
                  </a:lnTo>
                  <a:lnTo>
                    <a:pt x="228" y="168"/>
                  </a:lnTo>
                  <a:lnTo>
                    <a:pt x="234" y="174"/>
                  </a:lnTo>
                  <a:lnTo>
                    <a:pt x="252" y="174"/>
                  </a:lnTo>
                  <a:lnTo>
                    <a:pt x="276" y="150"/>
                  </a:lnTo>
                  <a:lnTo>
                    <a:pt x="288" y="126"/>
                  </a:lnTo>
                  <a:lnTo>
                    <a:pt x="306" y="126"/>
                  </a:lnTo>
                  <a:lnTo>
                    <a:pt x="306" y="108"/>
                  </a:lnTo>
                  <a:lnTo>
                    <a:pt x="318" y="96"/>
                  </a:lnTo>
                  <a:lnTo>
                    <a:pt x="330" y="96"/>
                  </a:lnTo>
                  <a:lnTo>
                    <a:pt x="348" y="114"/>
                  </a:lnTo>
                  <a:lnTo>
                    <a:pt x="360" y="114"/>
                  </a:lnTo>
                  <a:lnTo>
                    <a:pt x="372" y="102"/>
                  </a:lnTo>
                  <a:lnTo>
                    <a:pt x="372" y="96"/>
                  </a:lnTo>
                  <a:lnTo>
                    <a:pt x="420" y="96"/>
                  </a:lnTo>
                  <a:lnTo>
                    <a:pt x="426" y="90"/>
                  </a:lnTo>
                  <a:lnTo>
                    <a:pt x="432" y="90"/>
                  </a:lnTo>
                  <a:lnTo>
                    <a:pt x="444" y="84"/>
                  </a:lnTo>
                  <a:lnTo>
                    <a:pt x="444" y="78"/>
                  </a:lnTo>
                  <a:lnTo>
                    <a:pt x="426" y="60"/>
                  </a:lnTo>
                  <a:lnTo>
                    <a:pt x="402" y="48"/>
                  </a:lnTo>
                  <a:lnTo>
                    <a:pt x="396" y="48"/>
                  </a:lnTo>
                  <a:lnTo>
                    <a:pt x="390" y="42"/>
                  </a:lnTo>
                  <a:lnTo>
                    <a:pt x="384" y="30"/>
                  </a:lnTo>
                  <a:lnTo>
                    <a:pt x="372" y="24"/>
                  </a:lnTo>
                  <a:lnTo>
                    <a:pt x="366" y="18"/>
                  </a:lnTo>
                  <a:lnTo>
                    <a:pt x="348" y="18"/>
                  </a:lnTo>
                  <a:lnTo>
                    <a:pt x="342" y="6"/>
                  </a:lnTo>
                  <a:lnTo>
                    <a:pt x="336" y="0"/>
                  </a:lnTo>
                  <a:lnTo>
                    <a:pt x="312" y="0"/>
                  </a:lnTo>
                  <a:lnTo>
                    <a:pt x="300" y="6"/>
                  </a:lnTo>
                  <a:lnTo>
                    <a:pt x="294" y="12"/>
                  </a:lnTo>
                  <a:lnTo>
                    <a:pt x="282" y="12"/>
                  </a:lnTo>
                  <a:lnTo>
                    <a:pt x="270" y="0"/>
                  </a:lnTo>
                  <a:lnTo>
                    <a:pt x="252" y="0"/>
                  </a:lnTo>
                  <a:lnTo>
                    <a:pt x="240" y="6"/>
                  </a:lnTo>
                  <a:lnTo>
                    <a:pt x="234" y="18"/>
                  </a:lnTo>
                  <a:lnTo>
                    <a:pt x="222" y="24"/>
                  </a:lnTo>
                  <a:lnTo>
                    <a:pt x="186" y="24"/>
                  </a:lnTo>
                  <a:lnTo>
                    <a:pt x="174" y="18"/>
                  </a:lnTo>
                  <a:lnTo>
                    <a:pt x="168" y="12"/>
                  </a:lnTo>
                  <a:lnTo>
                    <a:pt x="156" y="12"/>
                  </a:lnTo>
                  <a:lnTo>
                    <a:pt x="150" y="18"/>
                  </a:lnTo>
                  <a:lnTo>
                    <a:pt x="144" y="18"/>
                  </a:lnTo>
                  <a:lnTo>
                    <a:pt x="138" y="24"/>
                  </a:lnTo>
                  <a:lnTo>
                    <a:pt x="132" y="24"/>
                  </a:lnTo>
                  <a:lnTo>
                    <a:pt x="132" y="18"/>
                  </a:lnTo>
                  <a:lnTo>
                    <a:pt x="126" y="12"/>
                  </a:lnTo>
                  <a:lnTo>
                    <a:pt x="126" y="6"/>
                  </a:lnTo>
                  <a:lnTo>
                    <a:pt x="120" y="0"/>
                  </a:lnTo>
                  <a:lnTo>
                    <a:pt x="114" y="0"/>
                  </a:lnTo>
                  <a:lnTo>
                    <a:pt x="96" y="18"/>
                  </a:lnTo>
                  <a:lnTo>
                    <a:pt x="90" y="18"/>
                  </a:lnTo>
                  <a:lnTo>
                    <a:pt x="84" y="30"/>
                  </a:lnTo>
                  <a:lnTo>
                    <a:pt x="72" y="36"/>
                  </a:lnTo>
                  <a:lnTo>
                    <a:pt x="60" y="48"/>
                  </a:lnTo>
                  <a:lnTo>
                    <a:pt x="48" y="54"/>
                  </a:lnTo>
                  <a:lnTo>
                    <a:pt x="36" y="66"/>
                  </a:lnTo>
                  <a:lnTo>
                    <a:pt x="24" y="72"/>
                  </a:lnTo>
                  <a:lnTo>
                    <a:pt x="18" y="84"/>
                  </a:lnTo>
                  <a:lnTo>
                    <a:pt x="18" y="102"/>
                  </a:lnTo>
                  <a:lnTo>
                    <a:pt x="12" y="114"/>
                  </a:lnTo>
                  <a:lnTo>
                    <a:pt x="0" y="126"/>
                  </a:lnTo>
                  <a:lnTo>
                    <a:pt x="6" y="138"/>
                  </a:lnTo>
                  <a:lnTo>
                    <a:pt x="18" y="150"/>
                  </a:lnTo>
                  <a:lnTo>
                    <a:pt x="42" y="150"/>
                  </a:lnTo>
                  <a:lnTo>
                    <a:pt x="42" y="168"/>
                  </a:lnTo>
                  <a:lnTo>
                    <a:pt x="48" y="174"/>
                  </a:lnTo>
                  <a:lnTo>
                    <a:pt x="60" y="174"/>
                  </a:lnTo>
                  <a:lnTo>
                    <a:pt x="66" y="168"/>
                  </a:lnTo>
                  <a:lnTo>
                    <a:pt x="102" y="168"/>
                  </a:lnTo>
                  <a:lnTo>
                    <a:pt x="102" y="210"/>
                  </a:lnTo>
                  <a:lnTo>
                    <a:pt x="126" y="222"/>
                  </a:lnTo>
                  <a:lnTo>
                    <a:pt x="132" y="228"/>
                  </a:lnTo>
                  <a:lnTo>
                    <a:pt x="132" y="246"/>
                  </a:lnTo>
                  <a:lnTo>
                    <a:pt x="144" y="246"/>
                  </a:lnTo>
                  <a:lnTo>
                    <a:pt x="156" y="240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83" name="Haiti" descr="© INSCALE GmbH, 05.05.2010&#10;http://www.presentationload.com/">
              <a:extLst>
                <a:ext uri="{FF2B5EF4-FFF2-40B4-BE49-F238E27FC236}">
                  <a16:creationId xmlns:a16="http://schemas.microsoft.com/office/drawing/2014/main" id="{7252956A-111A-4B13-8006-34EC1B14357A}"/>
                </a:ext>
              </a:extLst>
            </p:cNvPr>
            <p:cNvSpPr>
              <a:spLocks/>
            </p:cNvSpPr>
            <p:nvPr/>
          </p:nvSpPr>
          <p:spPr bwMode="gray">
            <a:xfrm>
              <a:off x="3243409" y="3802011"/>
              <a:ext cx="87342" cy="69847"/>
            </a:xfrm>
            <a:custGeom>
              <a:avLst/>
              <a:gdLst>
                <a:gd name="T0" fmla="*/ 2147483647 w 198"/>
                <a:gd name="T1" fmla="*/ 2147483647 h 156"/>
                <a:gd name="T2" fmla="*/ 2147483647 w 198"/>
                <a:gd name="T3" fmla="*/ 2147483647 h 156"/>
                <a:gd name="T4" fmla="*/ 2147483647 w 198"/>
                <a:gd name="T5" fmla="*/ 2147483647 h 156"/>
                <a:gd name="T6" fmla="*/ 2147483647 w 198"/>
                <a:gd name="T7" fmla="*/ 2147483647 h 156"/>
                <a:gd name="T8" fmla="*/ 2147483647 w 198"/>
                <a:gd name="T9" fmla="*/ 2147483647 h 156"/>
                <a:gd name="T10" fmla="*/ 2147483647 w 198"/>
                <a:gd name="T11" fmla="*/ 2147483647 h 156"/>
                <a:gd name="T12" fmla="*/ 2147483647 w 198"/>
                <a:gd name="T13" fmla="*/ 2147483647 h 156"/>
                <a:gd name="T14" fmla="*/ 2147483647 w 198"/>
                <a:gd name="T15" fmla="*/ 2147483647 h 156"/>
                <a:gd name="T16" fmla="*/ 2147483647 w 198"/>
                <a:gd name="T17" fmla="*/ 2147483647 h 156"/>
                <a:gd name="T18" fmla="*/ 2147483647 w 198"/>
                <a:gd name="T19" fmla="*/ 2147483647 h 156"/>
                <a:gd name="T20" fmla="*/ 2147483647 w 198"/>
                <a:gd name="T21" fmla="*/ 2147483647 h 156"/>
                <a:gd name="T22" fmla="*/ 2147483647 w 198"/>
                <a:gd name="T23" fmla="*/ 2147483647 h 156"/>
                <a:gd name="T24" fmla="*/ 2147483647 w 198"/>
                <a:gd name="T25" fmla="*/ 2147483647 h 156"/>
                <a:gd name="T26" fmla="*/ 2147483647 w 198"/>
                <a:gd name="T27" fmla="*/ 2147483647 h 156"/>
                <a:gd name="T28" fmla="*/ 2147483647 w 198"/>
                <a:gd name="T29" fmla="*/ 2147483647 h 156"/>
                <a:gd name="T30" fmla="*/ 2147483647 w 198"/>
                <a:gd name="T31" fmla="*/ 2147483647 h 156"/>
                <a:gd name="T32" fmla="*/ 2147483647 w 198"/>
                <a:gd name="T33" fmla="*/ 2147483647 h 156"/>
                <a:gd name="T34" fmla="*/ 2147483647 w 198"/>
                <a:gd name="T35" fmla="*/ 0 h 156"/>
                <a:gd name="T36" fmla="*/ 2147483647 w 198"/>
                <a:gd name="T37" fmla="*/ 0 h 156"/>
                <a:gd name="T38" fmla="*/ 2147483647 w 198"/>
                <a:gd name="T39" fmla="*/ 2147483647 h 156"/>
                <a:gd name="T40" fmla="*/ 2147483647 w 198"/>
                <a:gd name="T41" fmla="*/ 2147483647 h 156"/>
                <a:gd name="T42" fmla="*/ 2147483647 w 198"/>
                <a:gd name="T43" fmla="*/ 2147483647 h 156"/>
                <a:gd name="T44" fmla="*/ 2147483647 w 198"/>
                <a:gd name="T45" fmla="*/ 2147483647 h 156"/>
                <a:gd name="T46" fmla="*/ 2147483647 w 198"/>
                <a:gd name="T47" fmla="*/ 2147483647 h 156"/>
                <a:gd name="T48" fmla="*/ 2147483647 w 198"/>
                <a:gd name="T49" fmla="*/ 2147483647 h 156"/>
                <a:gd name="T50" fmla="*/ 2147483647 w 198"/>
                <a:gd name="T51" fmla="*/ 2147483647 h 156"/>
                <a:gd name="T52" fmla="*/ 2147483647 w 198"/>
                <a:gd name="T53" fmla="*/ 2147483647 h 156"/>
                <a:gd name="T54" fmla="*/ 2147483647 w 198"/>
                <a:gd name="T55" fmla="*/ 2147483647 h 156"/>
                <a:gd name="T56" fmla="*/ 2147483647 w 198"/>
                <a:gd name="T57" fmla="*/ 2147483647 h 156"/>
                <a:gd name="T58" fmla="*/ 2147483647 w 198"/>
                <a:gd name="T59" fmla="*/ 2147483647 h 156"/>
                <a:gd name="T60" fmla="*/ 2147483647 w 198"/>
                <a:gd name="T61" fmla="*/ 2147483647 h 156"/>
                <a:gd name="T62" fmla="*/ 2147483647 w 198"/>
                <a:gd name="T63" fmla="*/ 2147483647 h 156"/>
                <a:gd name="T64" fmla="*/ 2147483647 w 198"/>
                <a:gd name="T65" fmla="*/ 2147483647 h 156"/>
                <a:gd name="T66" fmla="*/ 2147483647 w 198"/>
                <a:gd name="T67" fmla="*/ 2147483647 h 156"/>
                <a:gd name="T68" fmla="*/ 2147483647 w 198"/>
                <a:gd name="T69" fmla="*/ 2147483647 h 156"/>
                <a:gd name="T70" fmla="*/ 2147483647 w 198"/>
                <a:gd name="T71" fmla="*/ 2147483647 h 156"/>
                <a:gd name="T72" fmla="*/ 2147483647 w 198"/>
                <a:gd name="T73" fmla="*/ 2147483647 h 156"/>
                <a:gd name="T74" fmla="*/ 2147483647 w 198"/>
                <a:gd name="T75" fmla="*/ 2147483647 h 156"/>
                <a:gd name="T76" fmla="*/ 2147483647 w 198"/>
                <a:gd name="T77" fmla="*/ 2147483647 h 156"/>
                <a:gd name="T78" fmla="*/ 2147483647 w 198"/>
                <a:gd name="T79" fmla="*/ 2147483647 h 156"/>
                <a:gd name="T80" fmla="*/ 2147483647 w 198"/>
                <a:gd name="T81" fmla="*/ 2147483647 h 156"/>
                <a:gd name="T82" fmla="*/ 0 w 198"/>
                <a:gd name="T83" fmla="*/ 2147483647 h 156"/>
                <a:gd name="T84" fmla="*/ 0 w 198"/>
                <a:gd name="T85" fmla="*/ 2147483647 h 156"/>
                <a:gd name="T86" fmla="*/ 2147483647 w 198"/>
                <a:gd name="T87" fmla="*/ 2147483647 h 156"/>
                <a:gd name="T88" fmla="*/ 2147483647 w 198"/>
                <a:gd name="T89" fmla="*/ 2147483647 h 156"/>
                <a:gd name="T90" fmla="*/ 2147483647 w 198"/>
                <a:gd name="T91" fmla="*/ 2147483647 h 156"/>
                <a:gd name="T92" fmla="*/ 2147483647 w 198"/>
                <a:gd name="T93" fmla="*/ 2147483647 h 156"/>
                <a:gd name="T94" fmla="*/ 2147483647 w 198"/>
                <a:gd name="T95" fmla="*/ 2147483647 h 156"/>
                <a:gd name="T96" fmla="*/ 2147483647 w 198"/>
                <a:gd name="T97" fmla="*/ 2147483647 h 156"/>
                <a:gd name="T98" fmla="*/ 2147483647 w 198"/>
                <a:gd name="T99" fmla="*/ 2147483647 h 156"/>
                <a:gd name="T100" fmla="*/ 2147483647 w 198"/>
                <a:gd name="T101" fmla="*/ 2147483647 h 156"/>
                <a:gd name="T102" fmla="*/ 2147483647 w 198"/>
                <a:gd name="T103" fmla="*/ 2147483647 h 156"/>
                <a:gd name="T104" fmla="*/ 2147483647 w 198"/>
                <a:gd name="T105" fmla="*/ 2147483647 h 156"/>
                <a:gd name="T106" fmla="*/ 2147483647 w 198"/>
                <a:gd name="T107" fmla="*/ 2147483647 h 156"/>
                <a:gd name="T108" fmla="*/ 2147483647 w 198"/>
                <a:gd name="T109" fmla="*/ 2147483647 h 156"/>
                <a:gd name="T110" fmla="*/ 2147483647 w 198"/>
                <a:gd name="T111" fmla="*/ 2147483647 h 156"/>
                <a:gd name="T112" fmla="*/ 2147483647 w 198"/>
                <a:gd name="T113" fmla="*/ 2147483647 h 15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98"/>
                <a:gd name="T172" fmla="*/ 0 h 156"/>
                <a:gd name="T173" fmla="*/ 198 w 198"/>
                <a:gd name="T174" fmla="*/ 156 h 15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98" h="156">
                  <a:moveTo>
                    <a:pt x="168" y="114"/>
                  </a:moveTo>
                  <a:lnTo>
                    <a:pt x="168" y="108"/>
                  </a:lnTo>
                  <a:lnTo>
                    <a:pt x="174" y="102"/>
                  </a:lnTo>
                  <a:lnTo>
                    <a:pt x="180" y="90"/>
                  </a:lnTo>
                  <a:lnTo>
                    <a:pt x="180" y="78"/>
                  </a:lnTo>
                  <a:lnTo>
                    <a:pt x="186" y="72"/>
                  </a:lnTo>
                  <a:lnTo>
                    <a:pt x="192" y="60"/>
                  </a:lnTo>
                  <a:lnTo>
                    <a:pt x="198" y="54"/>
                  </a:lnTo>
                  <a:lnTo>
                    <a:pt x="198" y="42"/>
                  </a:lnTo>
                  <a:lnTo>
                    <a:pt x="186" y="6"/>
                  </a:lnTo>
                  <a:lnTo>
                    <a:pt x="180" y="12"/>
                  </a:lnTo>
                  <a:lnTo>
                    <a:pt x="180" y="18"/>
                  </a:lnTo>
                  <a:lnTo>
                    <a:pt x="174" y="18"/>
                  </a:lnTo>
                  <a:lnTo>
                    <a:pt x="168" y="12"/>
                  </a:lnTo>
                  <a:lnTo>
                    <a:pt x="156" y="12"/>
                  </a:lnTo>
                  <a:lnTo>
                    <a:pt x="144" y="6"/>
                  </a:lnTo>
                  <a:lnTo>
                    <a:pt x="126" y="6"/>
                  </a:lnTo>
                  <a:lnTo>
                    <a:pt x="114" y="0"/>
                  </a:lnTo>
                  <a:lnTo>
                    <a:pt x="84" y="0"/>
                  </a:lnTo>
                  <a:lnTo>
                    <a:pt x="72" y="6"/>
                  </a:lnTo>
                  <a:lnTo>
                    <a:pt x="66" y="12"/>
                  </a:lnTo>
                  <a:lnTo>
                    <a:pt x="66" y="18"/>
                  </a:lnTo>
                  <a:lnTo>
                    <a:pt x="72" y="24"/>
                  </a:lnTo>
                  <a:lnTo>
                    <a:pt x="108" y="24"/>
                  </a:lnTo>
                  <a:lnTo>
                    <a:pt x="114" y="30"/>
                  </a:lnTo>
                  <a:lnTo>
                    <a:pt x="120" y="42"/>
                  </a:lnTo>
                  <a:lnTo>
                    <a:pt x="126" y="48"/>
                  </a:lnTo>
                  <a:lnTo>
                    <a:pt x="114" y="54"/>
                  </a:lnTo>
                  <a:lnTo>
                    <a:pt x="108" y="60"/>
                  </a:lnTo>
                  <a:lnTo>
                    <a:pt x="108" y="72"/>
                  </a:lnTo>
                  <a:lnTo>
                    <a:pt x="114" y="84"/>
                  </a:lnTo>
                  <a:lnTo>
                    <a:pt x="114" y="96"/>
                  </a:lnTo>
                  <a:lnTo>
                    <a:pt x="120" y="102"/>
                  </a:lnTo>
                  <a:lnTo>
                    <a:pt x="114" y="108"/>
                  </a:lnTo>
                  <a:lnTo>
                    <a:pt x="96" y="108"/>
                  </a:lnTo>
                  <a:lnTo>
                    <a:pt x="78" y="102"/>
                  </a:lnTo>
                  <a:lnTo>
                    <a:pt x="66" y="102"/>
                  </a:lnTo>
                  <a:lnTo>
                    <a:pt x="54" y="96"/>
                  </a:lnTo>
                  <a:lnTo>
                    <a:pt x="36" y="96"/>
                  </a:lnTo>
                  <a:lnTo>
                    <a:pt x="24" y="102"/>
                  </a:lnTo>
                  <a:lnTo>
                    <a:pt x="6" y="102"/>
                  </a:lnTo>
                  <a:lnTo>
                    <a:pt x="0" y="108"/>
                  </a:lnTo>
                  <a:lnTo>
                    <a:pt x="0" y="114"/>
                  </a:lnTo>
                  <a:lnTo>
                    <a:pt x="6" y="120"/>
                  </a:lnTo>
                  <a:lnTo>
                    <a:pt x="12" y="132"/>
                  </a:lnTo>
                  <a:lnTo>
                    <a:pt x="24" y="138"/>
                  </a:lnTo>
                  <a:lnTo>
                    <a:pt x="30" y="150"/>
                  </a:lnTo>
                  <a:lnTo>
                    <a:pt x="36" y="156"/>
                  </a:lnTo>
                  <a:lnTo>
                    <a:pt x="42" y="156"/>
                  </a:lnTo>
                  <a:lnTo>
                    <a:pt x="48" y="150"/>
                  </a:lnTo>
                  <a:lnTo>
                    <a:pt x="54" y="138"/>
                  </a:lnTo>
                  <a:lnTo>
                    <a:pt x="60" y="132"/>
                  </a:lnTo>
                  <a:lnTo>
                    <a:pt x="138" y="132"/>
                  </a:lnTo>
                  <a:lnTo>
                    <a:pt x="156" y="126"/>
                  </a:lnTo>
                  <a:lnTo>
                    <a:pt x="168" y="126"/>
                  </a:lnTo>
                  <a:lnTo>
                    <a:pt x="180" y="144"/>
                  </a:lnTo>
                  <a:lnTo>
                    <a:pt x="168" y="114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84" name="Guatemala" descr="© INSCALE GmbH, 05.05.2010&#10;http://www.presentationload.com/">
              <a:extLst>
                <a:ext uri="{FF2B5EF4-FFF2-40B4-BE49-F238E27FC236}">
                  <a16:creationId xmlns:a16="http://schemas.microsoft.com/office/drawing/2014/main" id="{8CC77DE5-F73F-4F7C-8558-35A7872C8653}"/>
                </a:ext>
              </a:extLst>
            </p:cNvPr>
            <p:cNvSpPr>
              <a:spLocks/>
            </p:cNvSpPr>
            <p:nvPr/>
          </p:nvSpPr>
          <p:spPr bwMode="gray">
            <a:xfrm>
              <a:off x="2666947" y="3873445"/>
              <a:ext cx="130220" cy="149219"/>
            </a:xfrm>
            <a:custGeom>
              <a:avLst/>
              <a:gdLst>
                <a:gd name="T0" fmla="*/ 2147483647 w 300"/>
                <a:gd name="T1" fmla="*/ 2147483647 h 336"/>
                <a:gd name="T2" fmla="*/ 2147483647 w 300"/>
                <a:gd name="T3" fmla="*/ 2147483647 h 336"/>
                <a:gd name="T4" fmla="*/ 2147483647 w 300"/>
                <a:gd name="T5" fmla="*/ 2147483647 h 336"/>
                <a:gd name="T6" fmla="*/ 2147483647 w 300"/>
                <a:gd name="T7" fmla="*/ 2147483647 h 336"/>
                <a:gd name="T8" fmla="*/ 2147483647 w 300"/>
                <a:gd name="T9" fmla="*/ 2147483647 h 336"/>
                <a:gd name="T10" fmla="*/ 2147483647 w 300"/>
                <a:gd name="T11" fmla="*/ 0 h 336"/>
                <a:gd name="T12" fmla="*/ 2147483647 w 300"/>
                <a:gd name="T13" fmla="*/ 2147483647 h 336"/>
                <a:gd name="T14" fmla="*/ 2147483647 w 300"/>
                <a:gd name="T15" fmla="*/ 2147483647 h 336"/>
                <a:gd name="T16" fmla="*/ 2147483647 w 300"/>
                <a:gd name="T17" fmla="*/ 2147483647 h 336"/>
                <a:gd name="T18" fmla="*/ 2147483647 w 300"/>
                <a:gd name="T19" fmla="*/ 2147483647 h 336"/>
                <a:gd name="T20" fmla="*/ 2147483647 w 300"/>
                <a:gd name="T21" fmla="*/ 2147483647 h 336"/>
                <a:gd name="T22" fmla="*/ 2147483647 w 300"/>
                <a:gd name="T23" fmla="*/ 2147483647 h 336"/>
                <a:gd name="T24" fmla="*/ 2147483647 w 300"/>
                <a:gd name="T25" fmla="*/ 2147483647 h 336"/>
                <a:gd name="T26" fmla="*/ 2147483647 w 300"/>
                <a:gd name="T27" fmla="*/ 2147483647 h 336"/>
                <a:gd name="T28" fmla="*/ 2147483647 w 300"/>
                <a:gd name="T29" fmla="*/ 2147483647 h 336"/>
                <a:gd name="T30" fmla="*/ 2147483647 w 300"/>
                <a:gd name="T31" fmla="*/ 2147483647 h 336"/>
                <a:gd name="T32" fmla="*/ 2147483647 w 300"/>
                <a:gd name="T33" fmla="*/ 2147483647 h 336"/>
                <a:gd name="T34" fmla="*/ 2147483647 w 300"/>
                <a:gd name="T35" fmla="*/ 2147483647 h 336"/>
                <a:gd name="T36" fmla="*/ 2147483647 w 300"/>
                <a:gd name="T37" fmla="*/ 2147483647 h 336"/>
                <a:gd name="T38" fmla="*/ 2147483647 w 300"/>
                <a:gd name="T39" fmla="*/ 2147483647 h 336"/>
                <a:gd name="T40" fmla="*/ 2147483647 w 300"/>
                <a:gd name="T41" fmla="*/ 2147483647 h 336"/>
                <a:gd name="T42" fmla="*/ 2147483647 w 300"/>
                <a:gd name="T43" fmla="*/ 2147483647 h 336"/>
                <a:gd name="T44" fmla="*/ 2147483647 w 300"/>
                <a:gd name="T45" fmla="*/ 2147483647 h 336"/>
                <a:gd name="T46" fmla="*/ 2147483647 w 300"/>
                <a:gd name="T47" fmla="*/ 2147483647 h 336"/>
                <a:gd name="T48" fmla="*/ 2147483647 w 300"/>
                <a:gd name="T49" fmla="*/ 2147483647 h 336"/>
                <a:gd name="T50" fmla="*/ 2147483647 w 300"/>
                <a:gd name="T51" fmla="*/ 2147483647 h 336"/>
                <a:gd name="T52" fmla="*/ 2147483647 w 300"/>
                <a:gd name="T53" fmla="*/ 2147483647 h 336"/>
                <a:gd name="T54" fmla="*/ 2147483647 w 300"/>
                <a:gd name="T55" fmla="*/ 2147483647 h 336"/>
                <a:gd name="T56" fmla="*/ 2147483647 w 300"/>
                <a:gd name="T57" fmla="*/ 2147483647 h 336"/>
                <a:gd name="T58" fmla="*/ 0 w 300"/>
                <a:gd name="T59" fmla="*/ 2147483647 h 336"/>
                <a:gd name="T60" fmla="*/ 2147483647 w 300"/>
                <a:gd name="T61" fmla="*/ 2147483647 h 336"/>
                <a:gd name="T62" fmla="*/ 2147483647 w 300"/>
                <a:gd name="T63" fmla="*/ 2147483647 h 336"/>
                <a:gd name="T64" fmla="*/ 2147483647 w 300"/>
                <a:gd name="T65" fmla="*/ 2147483647 h 336"/>
                <a:gd name="T66" fmla="*/ 2147483647 w 300"/>
                <a:gd name="T67" fmla="*/ 2147483647 h 336"/>
                <a:gd name="T68" fmla="*/ 2147483647 w 300"/>
                <a:gd name="T69" fmla="*/ 2147483647 h 336"/>
                <a:gd name="T70" fmla="*/ 2147483647 w 300"/>
                <a:gd name="T71" fmla="*/ 2147483647 h 336"/>
                <a:gd name="T72" fmla="*/ 2147483647 w 300"/>
                <a:gd name="T73" fmla="*/ 2147483647 h 336"/>
                <a:gd name="T74" fmla="*/ 2147483647 w 300"/>
                <a:gd name="T75" fmla="*/ 2147483647 h 336"/>
                <a:gd name="T76" fmla="*/ 2147483647 w 300"/>
                <a:gd name="T77" fmla="*/ 2147483647 h 336"/>
                <a:gd name="T78" fmla="*/ 2147483647 w 300"/>
                <a:gd name="T79" fmla="*/ 2147483647 h 336"/>
                <a:gd name="T80" fmla="*/ 2147483647 w 300"/>
                <a:gd name="T81" fmla="*/ 2147483647 h 336"/>
                <a:gd name="T82" fmla="*/ 2147483647 w 300"/>
                <a:gd name="T83" fmla="*/ 2147483647 h 336"/>
                <a:gd name="T84" fmla="*/ 2147483647 w 300"/>
                <a:gd name="T85" fmla="*/ 2147483647 h 336"/>
                <a:gd name="T86" fmla="*/ 2147483647 w 300"/>
                <a:gd name="T87" fmla="*/ 2147483647 h 336"/>
                <a:gd name="T88" fmla="*/ 2147483647 w 300"/>
                <a:gd name="T89" fmla="*/ 2147483647 h 336"/>
                <a:gd name="T90" fmla="*/ 2147483647 w 300"/>
                <a:gd name="T91" fmla="*/ 2147483647 h 336"/>
                <a:gd name="T92" fmla="*/ 2147483647 w 300"/>
                <a:gd name="T93" fmla="*/ 2147483647 h 336"/>
                <a:gd name="T94" fmla="*/ 2147483647 w 300"/>
                <a:gd name="T95" fmla="*/ 2147483647 h 336"/>
                <a:gd name="T96" fmla="*/ 2147483647 w 300"/>
                <a:gd name="T97" fmla="*/ 2147483647 h 336"/>
                <a:gd name="T98" fmla="*/ 2147483647 w 300"/>
                <a:gd name="T99" fmla="*/ 2147483647 h 336"/>
                <a:gd name="T100" fmla="*/ 2147483647 w 300"/>
                <a:gd name="T101" fmla="*/ 2147483647 h 336"/>
                <a:gd name="T102" fmla="*/ 2147483647 w 300"/>
                <a:gd name="T103" fmla="*/ 2147483647 h 336"/>
                <a:gd name="T104" fmla="*/ 2147483647 w 300"/>
                <a:gd name="T105" fmla="*/ 2147483647 h 336"/>
                <a:gd name="T106" fmla="*/ 2147483647 w 300"/>
                <a:gd name="T107" fmla="*/ 2147483647 h 336"/>
                <a:gd name="T108" fmla="*/ 2147483647 w 300"/>
                <a:gd name="T109" fmla="*/ 2147483647 h 336"/>
                <a:gd name="T110" fmla="*/ 2147483647 w 300"/>
                <a:gd name="T111" fmla="*/ 2147483647 h 336"/>
                <a:gd name="T112" fmla="*/ 2147483647 w 300"/>
                <a:gd name="T113" fmla="*/ 2147483647 h 336"/>
                <a:gd name="T114" fmla="*/ 2147483647 w 300"/>
                <a:gd name="T115" fmla="*/ 2147483647 h 336"/>
                <a:gd name="T116" fmla="*/ 2147483647 w 300"/>
                <a:gd name="T117" fmla="*/ 2147483647 h 336"/>
                <a:gd name="T118" fmla="*/ 2147483647 w 300"/>
                <a:gd name="T119" fmla="*/ 2147483647 h 336"/>
                <a:gd name="T120" fmla="*/ 2147483647 w 300"/>
                <a:gd name="T121" fmla="*/ 2147483647 h 3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300"/>
                <a:gd name="T184" fmla="*/ 0 h 336"/>
                <a:gd name="T185" fmla="*/ 300 w 300"/>
                <a:gd name="T186" fmla="*/ 336 h 3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300" h="336">
                  <a:moveTo>
                    <a:pt x="288" y="156"/>
                  </a:moveTo>
                  <a:lnTo>
                    <a:pt x="270" y="168"/>
                  </a:lnTo>
                  <a:lnTo>
                    <a:pt x="258" y="162"/>
                  </a:lnTo>
                  <a:lnTo>
                    <a:pt x="228" y="162"/>
                  </a:lnTo>
                  <a:lnTo>
                    <a:pt x="252" y="6"/>
                  </a:lnTo>
                  <a:lnTo>
                    <a:pt x="120" y="0"/>
                  </a:lnTo>
                  <a:lnTo>
                    <a:pt x="120" y="12"/>
                  </a:lnTo>
                  <a:lnTo>
                    <a:pt x="126" y="24"/>
                  </a:lnTo>
                  <a:lnTo>
                    <a:pt x="126" y="48"/>
                  </a:lnTo>
                  <a:lnTo>
                    <a:pt x="120" y="48"/>
                  </a:lnTo>
                  <a:lnTo>
                    <a:pt x="108" y="54"/>
                  </a:lnTo>
                  <a:lnTo>
                    <a:pt x="84" y="54"/>
                  </a:lnTo>
                  <a:lnTo>
                    <a:pt x="96" y="60"/>
                  </a:lnTo>
                  <a:lnTo>
                    <a:pt x="96" y="66"/>
                  </a:lnTo>
                  <a:lnTo>
                    <a:pt x="102" y="78"/>
                  </a:lnTo>
                  <a:lnTo>
                    <a:pt x="108" y="84"/>
                  </a:lnTo>
                  <a:lnTo>
                    <a:pt x="114" y="84"/>
                  </a:lnTo>
                  <a:lnTo>
                    <a:pt x="126" y="90"/>
                  </a:lnTo>
                  <a:lnTo>
                    <a:pt x="132" y="90"/>
                  </a:lnTo>
                  <a:lnTo>
                    <a:pt x="138" y="114"/>
                  </a:lnTo>
                  <a:lnTo>
                    <a:pt x="156" y="114"/>
                  </a:lnTo>
                  <a:lnTo>
                    <a:pt x="156" y="126"/>
                  </a:lnTo>
                  <a:lnTo>
                    <a:pt x="150" y="132"/>
                  </a:lnTo>
                  <a:lnTo>
                    <a:pt x="144" y="132"/>
                  </a:lnTo>
                  <a:lnTo>
                    <a:pt x="144" y="150"/>
                  </a:lnTo>
                  <a:lnTo>
                    <a:pt x="54" y="144"/>
                  </a:lnTo>
                  <a:lnTo>
                    <a:pt x="24" y="192"/>
                  </a:lnTo>
                  <a:lnTo>
                    <a:pt x="24" y="264"/>
                  </a:lnTo>
                  <a:lnTo>
                    <a:pt x="18" y="270"/>
                  </a:lnTo>
                  <a:lnTo>
                    <a:pt x="0" y="270"/>
                  </a:lnTo>
                  <a:lnTo>
                    <a:pt x="6" y="282"/>
                  </a:lnTo>
                  <a:lnTo>
                    <a:pt x="12" y="288"/>
                  </a:lnTo>
                  <a:lnTo>
                    <a:pt x="24" y="288"/>
                  </a:lnTo>
                  <a:lnTo>
                    <a:pt x="42" y="300"/>
                  </a:lnTo>
                  <a:lnTo>
                    <a:pt x="60" y="318"/>
                  </a:lnTo>
                  <a:lnTo>
                    <a:pt x="72" y="324"/>
                  </a:lnTo>
                  <a:lnTo>
                    <a:pt x="120" y="324"/>
                  </a:lnTo>
                  <a:lnTo>
                    <a:pt x="126" y="330"/>
                  </a:lnTo>
                  <a:lnTo>
                    <a:pt x="132" y="330"/>
                  </a:lnTo>
                  <a:lnTo>
                    <a:pt x="138" y="336"/>
                  </a:lnTo>
                  <a:lnTo>
                    <a:pt x="150" y="324"/>
                  </a:lnTo>
                  <a:lnTo>
                    <a:pt x="162" y="318"/>
                  </a:lnTo>
                  <a:lnTo>
                    <a:pt x="168" y="312"/>
                  </a:lnTo>
                  <a:lnTo>
                    <a:pt x="174" y="312"/>
                  </a:lnTo>
                  <a:lnTo>
                    <a:pt x="180" y="300"/>
                  </a:lnTo>
                  <a:lnTo>
                    <a:pt x="186" y="294"/>
                  </a:lnTo>
                  <a:lnTo>
                    <a:pt x="186" y="282"/>
                  </a:lnTo>
                  <a:lnTo>
                    <a:pt x="204" y="282"/>
                  </a:lnTo>
                  <a:lnTo>
                    <a:pt x="210" y="276"/>
                  </a:lnTo>
                  <a:lnTo>
                    <a:pt x="222" y="270"/>
                  </a:lnTo>
                  <a:lnTo>
                    <a:pt x="222" y="264"/>
                  </a:lnTo>
                  <a:lnTo>
                    <a:pt x="228" y="252"/>
                  </a:lnTo>
                  <a:lnTo>
                    <a:pt x="228" y="234"/>
                  </a:lnTo>
                  <a:lnTo>
                    <a:pt x="234" y="222"/>
                  </a:lnTo>
                  <a:lnTo>
                    <a:pt x="246" y="216"/>
                  </a:lnTo>
                  <a:lnTo>
                    <a:pt x="258" y="204"/>
                  </a:lnTo>
                  <a:lnTo>
                    <a:pt x="270" y="198"/>
                  </a:lnTo>
                  <a:lnTo>
                    <a:pt x="282" y="186"/>
                  </a:lnTo>
                  <a:lnTo>
                    <a:pt x="294" y="180"/>
                  </a:lnTo>
                  <a:lnTo>
                    <a:pt x="300" y="168"/>
                  </a:lnTo>
                  <a:lnTo>
                    <a:pt x="288" y="156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85" name="El Salvador" descr="© INSCALE GmbH, 05.05.2010&#10;http://www.presentationload.com/">
              <a:extLst>
                <a:ext uri="{FF2B5EF4-FFF2-40B4-BE49-F238E27FC236}">
                  <a16:creationId xmlns:a16="http://schemas.microsoft.com/office/drawing/2014/main" id="{DD726C31-28EF-4F1F-82C8-99EC34365FE8}"/>
                </a:ext>
              </a:extLst>
            </p:cNvPr>
            <p:cNvSpPr>
              <a:spLocks/>
            </p:cNvSpPr>
            <p:nvPr/>
          </p:nvSpPr>
          <p:spPr bwMode="gray">
            <a:xfrm>
              <a:off x="2727293" y="3998853"/>
              <a:ext cx="76226" cy="49210"/>
            </a:xfrm>
            <a:custGeom>
              <a:avLst/>
              <a:gdLst>
                <a:gd name="T0" fmla="*/ 2147483647 w 174"/>
                <a:gd name="T1" fmla="*/ 2147483647 h 114"/>
                <a:gd name="T2" fmla="*/ 2147483647 w 174"/>
                <a:gd name="T3" fmla="*/ 2147483647 h 114"/>
                <a:gd name="T4" fmla="*/ 2147483647 w 174"/>
                <a:gd name="T5" fmla="*/ 2147483647 h 114"/>
                <a:gd name="T6" fmla="*/ 2147483647 w 174"/>
                <a:gd name="T7" fmla="*/ 2147483647 h 114"/>
                <a:gd name="T8" fmla="*/ 2147483647 w 174"/>
                <a:gd name="T9" fmla="*/ 2147483647 h 114"/>
                <a:gd name="T10" fmla="*/ 2147483647 w 174"/>
                <a:gd name="T11" fmla="*/ 2147483647 h 114"/>
                <a:gd name="T12" fmla="*/ 2147483647 w 174"/>
                <a:gd name="T13" fmla="*/ 2147483647 h 114"/>
                <a:gd name="T14" fmla="*/ 2147483647 w 174"/>
                <a:gd name="T15" fmla="*/ 2147483647 h 114"/>
                <a:gd name="T16" fmla="*/ 2147483647 w 174"/>
                <a:gd name="T17" fmla="*/ 2147483647 h 114"/>
                <a:gd name="T18" fmla="*/ 2147483647 w 174"/>
                <a:gd name="T19" fmla="*/ 0 h 114"/>
                <a:gd name="T20" fmla="*/ 2147483647 w 174"/>
                <a:gd name="T21" fmla="*/ 2147483647 h 114"/>
                <a:gd name="T22" fmla="*/ 2147483647 w 174"/>
                <a:gd name="T23" fmla="*/ 2147483647 h 114"/>
                <a:gd name="T24" fmla="*/ 2147483647 w 174"/>
                <a:gd name="T25" fmla="*/ 2147483647 h 114"/>
                <a:gd name="T26" fmla="*/ 2147483647 w 174"/>
                <a:gd name="T27" fmla="*/ 2147483647 h 114"/>
                <a:gd name="T28" fmla="*/ 2147483647 w 174"/>
                <a:gd name="T29" fmla="*/ 2147483647 h 114"/>
                <a:gd name="T30" fmla="*/ 2147483647 w 174"/>
                <a:gd name="T31" fmla="*/ 2147483647 h 114"/>
                <a:gd name="T32" fmla="*/ 2147483647 w 174"/>
                <a:gd name="T33" fmla="*/ 2147483647 h 114"/>
                <a:gd name="T34" fmla="*/ 2147483647 w 174"/>
                <a:gd name="T35" fmla="*/ 2147483647 h 114"/>
                <a:gd name="T36" fmla="*/ 0 w 174"/>
                <a:gd name="T37" fmla="*/ 2147483647 h 114"/>
                <a:gd name="T38" fmla="*/ 2147483647 w 174"/>
                <a:gd name="T39" fmla="*/ 2147483647 h 114"/>
                <a:gd name="T40" fmla="*/ 2147483647 w 174"/>
                <a:gd name="T41" fmla="*/ 2147483647 h 114"/>
                <a:gd name="T42" fmla="*/ 2147483647 w 174"/>
                <a:gd name="T43" fmla="*/ 2147483647 h 114"/>
                <a:gd name="T44" fmla="*/ 2147483647 w 174"/>
                <a:gd name="T45" fmla="*/ 2147483647 h 114"/>
                <a:gd name="T46" fmla="*/ 2147483647 w 174"/>
                <a:gd name="T47" fmla="*/ 2147483647 h 114"/>
                <a:gd name="T48" fmla="*/ 2147483647 w 174"/>
                <a:gd name="T49" fmla="*/ 2147483647 h 114"/>
                <a:gd name="T50" fmla="*/ 2147483647 w 174"/>
                <a:gd name="T51" fmla="*/ 2147483647 h 114"/>
                <a:gd name="T52" fmla="*/ 2147483647 w 174"/>
                <a:gd name="T53" fmla="*/ 2147483647 h 114"/>
                <a:gd name="T54" fmla="*/ 2147483647 w 174"/>
                <a:gd name="T55" fmla="*/ 2147483647 h 114"/>
                <a:gd name="T56" fmla="*/ 2147483647 w 174"/>
                <a:gd name="T57" fmla="*/ 2147483647 h 114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74"/>
                <a:gd name="T88" fmla="*/ 0 h 114"/>
                <a:gd name="T89" fmla="*/ 174 w 174"/>
                <a:gd name="T90" fmla="*/ 114 h 114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74" h="114">
                  <a:moveTo>
                    <a:pt x="174" y="84"/>
                  </a:moveTo>
                  <a:lnTo>
                    <a:pt x="174" y="42"/>
                  </a:lnTo>
                  <a:lnTo>
                    <a:pt x="138" y="42"/>
                  </a:lnTo>
                  <a:lnTo>
                    <a:pt x="132" y="48"/>
                  </a:lnTo>
                  <a:lnTo>
                    <a:pt x="120" y="48"/>
                  </a:lnTo>
                  <a:lnTo>
                    <a:pt x="114" y="42"/>
                  </a:lnTo>
                  <a:lnTo>
                    <a:pt x="114" y="24"/>
                  </a:lnTo>
                  <a:lnTo>
                    <a:pt x="90" y="24"/>
                  </a:lnTo>
                  <a:lnTo>
                    <a:pt x="78" y="12"/>
                  </a:lnTo>
                  <a:lnTo>
                    <a:pt x="72" y="0"/>
                  </a:lnTo>
                  <a:lnTo>
                    <a:pt x="60" y="6"/>
                  </a:lnTo>
                  <a:lnTo>
                    <a:pt x="48" y="6"/>
                  </a:lnTo>
                  <a:lnTo>
                    <a:pt x="48" y="18"/>
                  </a:lnTo>
                  <a:lnTo>
                    <a:pt x="42" y="24"/>
                  </a:lnTo>
                  <a:lnTo>
                    <a:pt x="36" y="36"/>
                  </a:lnTo>
                  <a:lnTo>
                    <a:pt x="30" y="36"/>
                  </a:lnTo>
                  <a:lnTo>
                    <a:pt x="24" y="42"/>
                  </a:lnTo>
                  <a:lnTo>
                    <a:pt x="12" y="48"/>
                  </a:lnTo>
                  <a:lnTo>
                    <a:pt x="0" y="60"/>
                  </a:lnTo>
                  <a:lnTo>
                    <a:pt x="6" y="66"/>
                  </a:lnTo>
                  <a:lnTo>
                    <a:pt x="18" y="72"/>
                  </a:lnTo>
                  <a:lnTo>
                    <a:pt x="24" y="78"/>
                  </a:lnTo>
                  <a:lnTo>
                    <a:pt x="72" y="78"/>
                  </a:lnTo>
                  <a:lnTo>
                    <a:pt x="96" y="102"/>
                  </a:lnTo>
                  <a:lnTo>
                    <a:pt x="132" y="96"/>
                  </a:lnTo>
                  <a:lnTo>
                    <a:pt x="150" y="114"/>
                  </a:lnTo>
                  <a:lnTo>
                    <a:pt x="168" y="84"/>
                  </a:lnTo>
                  <a:lnTo>
                    <a:pt x="174" y="90"/>
                  </a:lnTo>
                  <a:lnTo>
                    <a:pt x="174" y="84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86" name="Dominican Republic" descr="© INSCALE GmbH, 05.05.2010&#10;http://www.presentationload.com/">
              <a:extLst>
                <a:ext uri="{FF2B5EF4-FFF2-40B4-BE49-F238E27FC236}">
                  <a16:creationId xmlns:a16="http://schemas.microsoft.com/office/drawing/2014/main" id="{2A940726-E023-4C8D-BD3E-897CBF787257}"/>
                </a:ext>
              </a:extLst>
            </p:cNvPr>
            <p:cNvSpPr>
              <a:spLocks/>
            </p:cNvSpPr>
            <p:nvPr/>
          </p:nvSpPr>
          <p:spPr bwMode="gray">
            <a:xfrm>
              <a:off x="3318047" y="3802011"/>
              <a:ext cx="109576" cy="74609"/>
            </a:xfrm>
            <a:custGeom>
              <a:avLst/>
              <a:gdLst>
                <a:gd name="T0" fmla="*/ 2147483647 w 252"/>
                <a:gd name="T1" fmla="*/ 2147483647 h 168"/>
                <a:gd name="T2" fmla="*/ 2147483647 w 252"/>
                <a:gd name="T3" fmla="*/ 2147483647 h 168"/>
                <a:gd name="T4" fmla="*/ 2147483647 w 252"/>
                <a:gd name="T5" fmla="*/ 2147483647 h 168"/>
                <a:gd name="T6" fmla="*/ 2147483647 w 252"/>
                <a:gd name="T7" fmla="*/ 2147483647 h 168"/>
                <a:gd name="T8" fmla="*/ 2147483647 w 252"/>
                <a:gd name="T9" fmla="*/ 2147483647 h 168"/>
                <a:gd name="T10" fmla="*/ 2147483647 w 252"/>
                <a:gd name="T11" fmla="*/ 2147483647 h 168"/>
                <a:gd name="T12" fmla="*/ 2147483647 w 252"/>
                <a:gd name="T13" fmla="*/ 2147483647 h 168"/>
                <a:gd name="T14" fmla="*/ 2147483647 w 252"/>
                <a:gd name="T15" fmla="*/ 2147483647 h 168"/>
                <a:gd name="T16" fmla="*/ 2147483647 w 252"/>
                <a:gd name="T17" fmla="*/ 2147483647 h 168"/>
                <a:gd name="T18" fmla="*/ 2147483647 w 252"/>
                <a:gd name="T19" fmla="*/ 2147483647 h 168"/>
                <a:gd name="T20" fmla="*/ 2147483647 w 252"/>
                <a:gd name="T21" fmla="*/ 0 h 168"/>
                <a:gd name="T22" fmla="*/ 2147483647 w 252"/>
                <a:gd name="T23" fmla="*/ 0 h 168"/>
                <a:gd name="T24" fmla="*/ 2147483647 w 252"/>
                <a:gd name="T25" fmla="*/ 2147483647 h 168"/>
                <a:gd name="T26" fmla="*/ 2147483647 w 252"/>
                <a:gd name="T27" fmla="*/ 2147483647 h 168"/>
                <a:gd name="T28" fmla="*/ 2147483647 w 252"/>
                <a:gd name="T29" fmla="*/ 2147483647 h 168"/>
                <a:gd name="T30" fmla="*/ 2147483647 w 252"/>
                <a:gd name="T31" fmla="*/ 2147483647 h 168"/>
                <a:gd name="T32" fmla="*/ 2147483647 w 252"/>
                <a:gd name="T33" fmla="*/ 2147483647 h 168"/>
                <a:gd name="T34" fmla="*/ 2147483647 w 252"/>
                <a:gd name="T35" fmla="*/ 2147483647 h 168"/>
                <a:gd name="T36" fmla="*/ 2147483647 w 252"/>
                <a:gd name="T37" fmla="*/ 2147483647 h 168"/>
                <a:gd name="T38" fmla="*/ 2147483647 w 252"/>
                <a:gd name="T39" fmla="*/ 2147483647 h 168"/>
                <a:gd name="T40" fmla="*/ 2147483647 w 252"/>
                <a:gd name="T41" fmla="*/ 2147483647 h 168"/>
                <a:gd name="T42" fmla="*/ 0 w 252"/>
                <a:gd name="T43" fmla="*/ 2147483647 h 168"/>
                <a:gd name="T44" fmla="*/ 0 w 252"/>
                <a:gd name="T45" fmla="*/ 2147483647 h 168"/>
                <a:gd name="T46" fmla="*/ 2147483647 w 252"/>
                <a:gd name="T47" fmla="*/ 2147483647 h 168"/>
                <a:gd name="T48" fmla="*/ 0 w 252"/>
                <a:gd name="T49" fmla="*/ 2147483647 h 168"/>
                <a:gd name="T50" fmla="*/ 2147483647 w 252"/>
                <a:gd name="T51" fmla="*/ 2147483647 h 168"/>
                <a:gd name="T52" fmla="*/ 2147483647 w 252"/>
                <a:gd name="T53" fmla="*/ 2147483647 h 168"/>
                <a:gd name="T54" fmla="*/ 2147483647 w 252"/>
                <a:gd name="T55" fmla="*/ 2147483647 h 168"/>
                <a:gd name="T56" fmla="*/ 2147483647 w 252"/>
                <a:gd name="T57" fmla="*/ 2147483647 h 168"/>
                <a:gd name="T58" fmla="*/ 2147483647 w 252"/>
                <a:gd name="T59" fmla="*/ 2147483647 h 168"/>
                <a:gd name="T60" fmla="*/ 2147483647 w 252"/>
                <a:gd name="T61" fmla="*/ 2147483647 h 168"/>
                <a:gd name="T62" fmla="*/ 2147483647 w 252"/>
                <a:gd name="T63" fmla="*/ 2147483647 h 168"/>
                <a:gd name="T64" fmla="*/ 2147483647 w 252"/>
                <a:gd name="T65" fmla="*/ 2147483647 h 168"/>
                <a:gd name="T66" fmla="*/ 2147483647 w 252"/>
                <a:gd name="T67" fmla="*/ 2147483647 h 168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52"/>
                <a:gd name="T103" fmla="*/ 0 h 168"/>
                <a:gd name="T104" fmla="*/ 252 w 252"/>
                <a:gd name="T105" fmla="*/ 168 h 168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52" h="168">
                  <a:moveTo>
                    <a:pt x="246" y="102"/>
                  </a:moveTo>
                  <a:lnTo>
                    <a:pt x="234" y="96"/>
                  </a:lnTo>
                  <a:lnTo>
                    <a:pt x="216" y="78"/>
                  </a:lnTo>
                  <a:lnTo>
                    <a:pt x="192" y="66"/>
                  </a:lnTo>
                  <a:lnTo>
                    <a:pt x="156" y="54"/>
                  </a:lnTo>
                  <a:lnTo>
                    <a:pt x="132" y="42"/>
                  </a:lnTo>
                  <a:lnTo>
                    <a:pt x="126" y="30"/>
                  </a:lnTo>
                  <a:lnTo>
                    <a:pt x="108" y="12"/>
                  </a:lnTo>
                  <a:lnTo>
                    <a:pt x="96" y="6"/>
                  </a:lnTo>
                  <a:lnTo>
                    <a:pt x="84" y="6"/>
                  </a:lnTo>
                  <a:lnTo>
                    <a:pt x="60" y="0"/>
                  </a:lnTo>
                  <a:lnTo>
                    <a:pt x="30" y="0"/>
                  </a:lnTo>
                  <a:lnTo>
                    <a:pt x="24" y="6"/>
                  </a:lnTo>
                  <a:lnTo>
                    <a:pt x="18" y="6"/>
                  </a:lnTo>
                  <a:lnTo>
                    <a:pt x="30" y="42"/>
                  </a:lnTo>
                  <a:lnTo>
                    <a:pt x="30" y="54"/>
                  </a:lnTo>
                  <a:lnTo>
                    <a:pt x="24" y="60"/>
                  </a:lnTo>
                  <a:lnTo>
                    <a:pt x="18" y="72"/>
                  </a:lnTo>
                  <a:lnTo>
                    <a:pt x="12" y="78"/>
                  </a:lnTo>
                  <a:lnTo>
                    <a:pt x="12" y="90"/>
                  </a:lnTo>
                  <a:lnTo>
                    <a:pt x="6" y="102"/>
                  </a:lnTo>
                  <a:lnTo>
                    <a:pt x="0" y="108"/>
                  </a:lnTo>
                  <a:lnTo>
                    <a:pt x="0" y="114"/>
                  </a:lnTo>
                  <a:lnTo>
                    <a:pt x="12" y="144"/>
                  </a:lnTo>
                  <a:lnTo>
                    <a:pt x="0" y="126"/>
                  </a:lnTo>
                  <a:lnTo>
                    <a:pt x="30" y="168"/>
                  </a:lnTo>
                  <a:lnTo>
                    <a:pt x="78" y="132"/>
                  </a:lnTo>
                  <a:lnTo>
                    <a:pt x="174" y="132"/>
                  </a:lnTo>
                  <a:lnTo>
                    <a:pt x="186" y="138"/>
                  </a:lnTo>
                  <a:lnTo>
                    <a:pt x="240" y="138"/>
                  </a:lnTo>
                  <a:lnTo>
                    <a:pt x="246" y="132"/>
                  </a:lnTo>
                  <a:lnTo>
                    <a:pt x="252" y="120"/>
                  </a:lnTo>
                  <a:lnTo>
                    <a:pt x="252" y="114"/>
                  </a:lnTo>
                  <a:lnTo>
                    <a:pt x="246" y="102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87" name="Costa Rica" descr="© INSCALE GmbH, 05.05.2010&#10;http://www.presentationload.com/">
              <a:extLst>
                <a:ext uri="{FF2B5EF4-FFF2-40B4-BE49-F238E27FC236}">
                  <a16:creationId xmlns:a16="http://schemas.microsoft.com/office/drawing/2014/main" id="{D4FEA3FE-C701-4C50-BB73-CEF5EACDEB03}"/>
                </a:ext>
              </a:extLst>
            </p:cNvPr>
            <p:cNvSpPr>
              <a:spLocks/>
            </p:cNvSpPr>
            <p:nvPr/>
          </p:nvSpPr>
          <p:spPr bwMode="gray">
            <a:xfrm>
              <a:off x="2849573" y="4114736"/>
              <a:ext cx="106399" cy="103184"/>
            </a:xfrm>
            <a:custGeom>
              <a:avLst/>
              <a:gdLst>
                <a:gd name="T0" fmla="*/ 2147483647 w 240"/>
                <a:gd name="T1" fmla="*/ 2147483647 h 228"/>
                <a:gd name="T2" fmla="*/ 2147483647 w 240"/>
                <a:gd name="T3" fmla="*/ 2147483647 h 228"/>
                <a:gd name="T4" fmla="*/ 2147483647 w 240"/>
                <a:gd name="T5" fmla="*/ 2147483647 h 228"/>
                <a:gd name="T6" fmla="*/ 2147483647 w 240"/>
                <a:gd name="T7" fmla="*/ 2147483647 h 228"/>
                <a:gd name="T8" fmla="*/ 2147483647 w 240"/>
                <a:gd name="T9" fmla="*/ 2147483647 h 228"/>
                <a:gd name="T10" fmla="*/ 2147483647 w 240"/>
                <a:gd name="T11" fmla="*/ 2147483647 h 228"/>
                <a:gd name="T12" fmla="*/ 2147483647 w 240"/>
                <a:gd name="T13" fmla="*/ 2147483647 h 228"/>
                <a:gd name="T14" fmla="*/ 2147483647 w 240"/>
                <a:gd name="T15" fmla="*/ 2147483647 h 228"/>
                <a:gd name="T16" fmla="*/ 2147483647 w 240"/>
                <a:gd name="T17" fmla="*/ 2147483647 h 228"/>
                <a:gd name="T18" fmla="*/ 2147483647 w 240"/>
                <a:gd name="T19" fmla="*/ 2147483647 h 228"/>
                <a:gd name="T20" fmla="*/ 2147483647 w 240"/>
                <a:gd name="T21" fmla="*/ 2147483647 h 228"/>
                <a:gd name="T22" fmla="*/ 2147483647 w 240"/>
                <a:gd name="T23" fmla="*/ 2147483647 h 228"/>
                <a:gd name="T24" fmla="*/ 2147483647 w 240"/>
                <a:gd name="T25" fmla="*/ 2147483647 h 228"/>
                <a:gd name="T26" fmla="*/ 2147483647 w 240"/>
                <a:gd name="T27" fmla="*/ 2147483647 h 228"/>
                <a:gd name="T28" fmla="*/ 2147483647 w 240"/>
                <a:gd name="T29" fmla="*/ 2147483647 h 228"/>
                <a:gd name="T30" fmla="*/ 2147483647 w 240"/>
                <a:gd name="T31" fmla="*/ 0 h 228"/>
                <a:gd name="T32" fmla="*/ 2147483647 w 240"/>
                <a:gd name="T33" fmla="*/ 2147483647 h 228"/>
                <a:gd name="T34" fmla="*/ 2147483647 w 240"/>
                <a:gd name="T35" fmla="*/ 2147483647 h 228"/>
                <a:gd name="T36" fmla="*/ 0 w 240"/>
                <a:gd name="T37" fmla="*/ 2147483647 h 228"/>
                <a:gd name="T38" fmla="*/ 2147483647 w 240"/>
                <a:gd name="T39" fmla="*/ 2147483647 h 228"/>
                <a:gd name="T40" fmla="*/ 2147483647 w 240"/>
                <a:gd name="T41" fmla="*/ 2147483647 h 228"/>
                <a:gd name="T42" fmla="*/ 2147483647 w 240"/>
                <a:gd name="T43" fmla="*/ 2147483647 h 228"/>
                <a:gd name="T44" fmla="*/ 2147483647 w 240"/>
                <a:gd name="T45" fmla="*/ 2147483647 h 228"/>
                <a:gd name="T46" fmla="*/ 2147483647 w 240"/>
                <a:gd name="T47" fmla="*/ 2147483647 h 228"/>
                <a:gd name="T48" fmla="*/ 2147483647 w 240"/>
                <a:gd name="T49" fmla="*/ 2147483647 h 228"/>
                <a:gd name="T50" fmla="*/ 2147483647 w 240"/>
                <a:gd name="T51" fmla="*/ 2147483647 h 228"/>
                <a:gd name="T52" fmla="*/ 2147483647 w 240"/>
                <a:gd name="T53" fmla="*/ 2147483647 h 228"/>
                <a:gd name="T54" fmla="*/ 2147483647 w 240"/>
                <a:gd name="T55" fmla="*/ 2147483647 h 228"/>
                <a:gd name="T56" fmla="*/ 2147483647 w 240"/>
                <a:gd name="T57" fmla="*/ 2147483647 h 228"/>
                <a:gd name="T58" fmla="*/ 2147483647 w 240"/>
                <a:gd name="T59" fmla="*/ 2147483647 h 228"/>
                <a:gd name="T60" fmla="*/ 2147483647 w 240"/>
                <a:gd name="T61" fmla="*/ 2147483647 h 228"/>
                <a:gd name="T62" fmla="*/ 2147483647 w 240"/>
                <a:gd name="T63" fmla="*/ 2147483647 h 228"/>
                <a:gd name="T64" fmla="*/ 2147483647 w 240"/>
                <a:gd name="T65" fmla="*/ 2147483647 h 228"/>
                <a:gd name="T66" fmla="*/ 2147483647 w 240"/>
                <a:gd name="T67" fmla="*/ 2147483647 h 228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40"/>
                <a:gd name="T103" fmla="*/ 0 h 228"/>
                <a:gd name="T104" fmla="*/ 240 w 240"/>
                <a:gd name="T105" fmla="*/ 228 h 228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40" h="228">
                  <a:moveTo>
                    <a:pt x="210" y="198"/>
                  </a:moveTo>
                  <a:lnTo>
                    <a:pt x="216" y="198"/>
                  </a:lnTo>
                  <a:lnTo>
                    <a:pt x="234" y="180"/>
                  </a:lnTo>
                  <a:lnTo>
                    <a:pt x="228" y="174"/>
                  </a:lnTo>
                  <a:lnTo>
                    <a:pt x="210" y="174"/>
                  </a:lnTo>
                  <a:lnTo>
                    <a:pt x="210" y="168"/>
                  </a:lnTo>
                  <a:lnTo>
                    <a:pt x="204" y="162"/>
                  </a:lnTo>
                  <a:lnTo>
                    <a:pt x="204" y="144"/>
                  </a:lnTo>
                  <a:lnTo>
                    <a:pt x="210" y="138"/>
                  </a:lnTo>
                  <a:lnTo>
                    <a:pt x="222" y="138"/>
                  </a:lnTo>
                  <a:lnTo>
                    <a:pt x="228" y="132"/>
                  </a:lnTo>
                  <a:lnTo>
                    <a:pt x="240" y="132"/>
                  </a:lnTo>
                  <a:lnTo>
                    <a:pt x="228" y="126"/>
                  </a:lnTo>
                  <a:lnTo>
                    <a:pt x="210" y="108"/>
                  </a:lnTo>
                  <a:lnTo>
                    <a:pt x="198" y="84"/>
                  </a:lnTo>
                  <a:lnTo>
                    <a:pt x="192" y="78"/>
                  </a:lnTo>
                  <a:lnTo>
                    <a:pt x="186" y="66"/>
                  </a:lnTo>
                  <a:lnTo>
                    <a:pt x="180" y="60"/>
                  </a:lnTo>
                  <a:lnTo>
                    <a:pt x="174" y="36"/>
                  </a:lnTo>
                  <a:lnTo>
                    <a:pt x="138" y="36"/>
                  </a:lnTo>
                  <a:lnTo>
                    <a:pt x="126" y="24"/>
                  </a:lnTo>
                  <a:lnTo>
                    <a:pt x="126" y="18"/>
                  </a:lnTo>
                  <a:lnTo>
                    <a:pt x="120" y="18"/>
                  </a:lnTo>
                  <a:lnTo>
                    <a:pt x="114" y="12"/>
                  </a:lnTo>
                  <a:lnTo>
                    <a:pt x="84" y="12"/>
                  </a:lnTo>
                  <a:lnTo>
                    <a:pt x="84" y="18"/>
                  </a:lnTo>
                  <a:lnTo>
                    <a:pt x="78" y="18"/>
                  </a:lnTo>
                  <a:lnTo>
                    <a:pt x="72" y="12"/>
                  </a:lnTo>
                  <a:lnTo>
                    <a:pt x="60" y="6"/>
                  </a:lnTo>
                  <a:lnTo>
                    <a:pt x="48" y="6"/>
                  </a:lnTo>
                  <a:lnTo>
                    <a:pt x="42" y="0"/>
                  </a:lnTo>
                  <a:lnTo>
                    <a:pt x="24" y="0"/>
                  </a:lnTo>
                  <a:lnTo>
                    <a:pt x="6" y="30"/>
                  </a:lnTo>
                  <a:lnTo>
                    <a:pt x="18" y="42"/>
                  </a:lnTo>
                  <a:lnTo>
                    <a:pt x="24" y="42"/>
                  </a:lnTo>
                  <a:lnTo>
                    <a:pt x="24" y="48"/>
                  </a:lnTo>
                  <a:lnTo>
                    <a:pt x="6" y="66"/>
                  </a:lnTo>
                  <a:lnTo>
                    <a:pt x="0" y="78"/>
                  </a:lnTo>
                  <a:lnTo>
                    <a:pt x="6" y="90"/>
                  </a:lnTo>
                  <a:lnTo>
                    <a:pt x="18" y="102"/>
                  </a:lnTo>
                  <a:lnTo>
                    <a:pt x="30" y="108"/>
                  </a:lnTo>
                  <a:lnTo>
                    <a:pt x="42" y="108"/>
                  </a:lnTo>
                  <a:lnTo>
                    <a:pt x="60" y="126"/>
                  </a:lnTo>
                  <a:lnTo>
                    <a:pt x="72" y="126"/>
                  </a:lnTo>
                  <a:lnTo>
                    <a:pt x="72" y="102"/>
                  </a:lnTo>
                  <a:lnTo>
                    <a:pt x="66" y="96"/>
                  </a:lnTo>
                  <a:lnTo>
                    <a:pt x="54" y="90"/>
                  </a:lnTo>
                  <a:lnTo>
                    <a:pt x="42" y="78"/>
                  </a:lnTo>
                  <a:lnTo>
                    <a:pt x="42" y="72"/>
                  </a:lnTo>
                  <a:lnTo>
                    <a:pt x="48" y="72"/>
                  </a:lnTo>
                  <a:lnTo>
                    <a:pt x="60" y="78"/>
                  </a:lnTo>
                  <a:lnTo>
                    <a:pt x="66" y="84"/>
                  </a:lnTo>
                  <a:lnTo>
                    <a:pt x="90" y="96"/>
                  </a:lnTo>
                  <a:lnTo>
                    <a:pt x="96" y="102"/>
                  </a:lnTo>
                  <a:lnTo>
                    <a:pt x="96" y="132"/>
                  </a:lnTo>
                  <a:lnTo>
                    <a:pt x="114" y="132"/>
                  </a:lnTo>
                  <a:lnTo>
                    <a:pt x="126" y="138"/>
                  </a:lnTo>
                  <a:lnTo>
                    <a:pt x="138" y="138"/>
                  </a:lnTo>
                  <a:lnTo>
                    <a:pt x="156" y="180"/>
                  </a:lnTo>
                  <a:lnTo>
                    <a:pt x="150" y="186"/>
                  </a:lnTo>
                  <a:lnTo>
                    <a:pt x="150" y="198"/>
                  </a:lnTo>
                  <a:lnTo>
                    <a:pt x="168" y="216"/>
                  </a:lnTo>
                  <a:lnTo>
                    <a:pt x="180" y="222"/>
                  </a:lnTo>
                  <a:lnTo>
                    <a:pt x="192" y="222"/>
                  </a:lnTo>
                  <a:lnTo>
                    <a:pt x="174" y="198"/>
                  </a:lnTo>
                  <a:lnTo>
                    <a:pt x="204" y="228"/>
                  </a:lnTo>
                  <a:lnTo>
                    <a:pt x="210" y="222"/>
                  </a:lnTo>
                  <a:lnTo>
                    <a:pt x="210" y="198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88" name="Canada" descr="© INSCALE GmbH, 05.05.2010&#10;http://www.presentationload.com/">
              <a:extLst>
                <a:ext uri="{FF2B5EF4-FFF2-40B4-BE49-F238E27FC236}">
                  <a16:creationId xmlns:a16="http://schemas.microsoft.com/office/drawing/2014/main" id="{1F9A5F34-2F46-403E-AE33-DA50360D9891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049198" y="1708179"/>
              <a:ext cx="2469412" cy="1295350"/>
            </a:xfrm>
            <a:custGeom>
              <a:avLst/>
              <a:gdLst>
                <a:gd name="T0" fmla="*/ 2147483647 w 5574"/>
                <a:gd name="T1" fmla="*/ 2147483647 h 2886"/>
                <a:gd name="T2" fmla="*/ 2147483647 w 5574"/>
                <a:gd name="T3" fmla="*/ 2147483647 h 2886"/>
                <a:gd name="T4" fmla="*/ 2147483647 w 5574"/>
                <a:gd name="T5" fmla="*/ 2147483647 h 2886"/>
                <a:gd name="T6" fmla="*/ 2147483647 w 5574"/>
                <a:gd name="T7" fmla="*/ 2147483647 h 2886"/>
                <a:gd name="T8" fmla="*/ 2147483647 w 5574"/>
                <a:gd name="T9" fmla="*/ 2147483647 h 2886"/>
                <a:gd name="T10" fmla="*/ 2147483647 w 5574"/>
                <a:gd name="T11" fmla="*/ 2147483647 h 2886"/>
                <a:gd name="T12" fmla="*/ 2147483647 w 5574"/>
                <a:gd name="T13" fmla="*/ 2147483647 h 2886"/>
                <a:gd name="T14" fmla="*/ 2147483647 w 5574"/>
                <a:gd name="T15" fmla="*/ 2147483647 h 2886"/>
                <a:gd name="T16" fmla="*/ 2147483647 w 5574"/>
                <a:gd name="T17" fmla="*/ 2147483647 h 2886"/>
                <a:gd name="T18" fmla="*/ 2147483647 w 5574"/>
                <a:gd name="T19" fmla="*/ 2147483647 h 2886"/>
                <a:gd name="T20" fmla="*/ 2147483647 w 5574"/>
                <a:gd name="T21" fmla="*/ 2147483647 h 2886"/>
                <a:gd name="T22" fmla="*/ 2147483647 w 5574"/>
                <a:gd name="T23" fmla="*/ 2147483647 h 2886"/>
                <a:gd name="T24" fmla="*/ 2147483647 w 5574"/>
                <a:gd name="T25" fmla="*/ 2147483647 h 2886"/>
                <a:gd name="T26" fmla="*/ 2147483647 w 5574"/>
                <a:gd name="T27" fmla="*/ 2147483647 h 2886"/>
                <a:gd name="T28" fmla="*/ 2147483647 w 5574"/>
                <a:gd name="T29" fmla="*/ 2147483647 h 2886"/>
                <a:gd name="T30" fmla="*/ 2147483647 w 5574"/>
                <a:gd name="T31" fmla="*/ 2147483647 h 2886"/>
                <a:gd name="T32" fmla="*/ 2147483647 w 5574"/>
                <a:gd name="T33" fmla="*/ 2147483647 h 2886"/>
                <a:gd name="T34" fmla="*/ 2147483647 w 5574"/>
                <a:gd name="T35" fmla="*/ 2147483647 h 2886"/>
                <a:gd name="T36" fmla="*/ 2147483647 w 5574"/>
                <a:gd name="T37" fmla="*/ 2147483647 h 2886"/>
                <a:gd name="T38" fmla="*/ 2147483647 w 5574"/>
                <a:gd name="T39" fmla="*/ 2147483647 h 2886"/>
                <a:gd name="T40" fmla="*/ 2147483647 w 5574"/>
                <a:gd name="T41" fmla="*/ 2147483647 h 2886"/>
                <a:gd name="T42" fmla="*/ 2147483647 w 5574"/>
                <a:gd name="T43" fmla="*/ 2147483647 h 2886"/>
                <a:gd name="T44" fmla="*/ 2147483647 w 5574"/>
                <a:gd name="T45" fmla="*/ 2147483647 h 2886"/>
                <a:gd name="T46" fmla="*/ 2147483647 w 5574"/>
                <a:gd name="T47" fmla="*/ 2147483647 h 2886"/>
                <a:gd name="T48" fmla="*/ 2147483647 w 5574"/>
                <a:gd name="T49" fmla="*/ 2147483647 h 2886"/>
                <a:gd name="T50" fmla="*/ 2147483647 w 5574"/>
                <a:gd name="T51" fmla="*/ 2147483647 h 2886"/>
                <a:gd name="T52" fmla="*/ 2147483647 w 5574"/>
                <a:gd name="T53" fmla="*/ 2147483647 h 2886"/>
                <a:gd name="T54" fmla="*/ 2147483647 w 5574"/>
                <a:gd name="T55" fmla="*/ 2147483647 h 2886"/>
                <a:gd name="T56" fmla="*/ 2147483647 w 5574"/>
                <a:gd name="T57" fmla="*/ 2147483647 h 2886"/>
                <a:gd name="T58" fmla="*/ 2147483647 w 5574"/>
                <a:gd name="T59" fmla="*/ 2147483647 h 2886"/>
                <a:gd name="T60" fmla="*/ 2147483647 w 5574"/>
                <a:gd name="T61" fmla="*/ 2147483647 h 2886"/>
                <a:gd name="T62" fmla="*/ 2147483647 w 5574"/>
                <a:gd name="T63" fmla="*/ 2147483647 h 2886"/>
                <a:gd name="T64" fmla="*/ 2147483647 w 5574"/>
                <a:gd name="T65" fmla="*/ 2147483647 h 2886"/>
                <a:gd name="T66" fmla="*/ 2147483647 w 5574"/>
                <a:gd name="T67" fmla="*/ 2147483647 h 2886"/>
                <a:gd name="T68" fmla="*/ 2147483647 w 5574"/>
                <a:gd name="T69" fmla="*/ 2147483647 h 2886"/>
                <a:gd name="T70" fmla="*/ 2147483647 w 5574"/>
                <a:gd name="T71" fmla="*/ 2147483647 h 2886"/>
                <a:gd name="T72" fmla="*/ 2147483647 w 5574"/>
                <a:gd name="T73" fmla="*/ 2147483647 h 2886"/>
                <a:gd name="T74" fmla="*/ 2147483647 w 5574"/>
                <a:gd name="T75" fmla="*/ 2147483647 h 2886"/>
                <a:gd name="T76" fmla="*/ 2147483647 w 5574"/>
                <a:gd name="T77" fmla="*/ 2147483647 h 2886"/>
                <a:gd name="T78" fmla="*/ 2147483647 w 5574"/>
                <a:gd name="T79" fmla="*/ 2147483647 h 2886"/>
                <a:gd name="T80" fmla="*/ 2147483647 w 5574"/>
                <a:gd name="T81" fmla="*/ 2147483647 h 2886"/>
                <a:gd name="T82" fmla="*/ 2147483647 w 5574"/>
                <a:gd name="T83" fmla="*/ 2147483647 h 2886"/>
                <a:gd name="T84" fmla="*/ 2147483647 w 5574"/>
                <a:gd name="T85" fmla="*/ 2147483647 h 2886"/>
                <a:gd name="T86" fmla="*/ 2147483647 w 5574"/>
                <a:gd name="T87" fmla="*/ 2147483647 h 2886"/>
                <a:gd name="T88" fmla="*/ 2147483647 w 5574"/>
                <a:gd name="T89" fmla="*/ 2147483647 h 2886"/>
                <a:gd name="T90" fmla="*/ 2147483647 w 5574"/>
                <a:gd name="T91" fmla="*/ 2147483647 h 2886"/>
                <a:gd name="T92" fmla="*/ 2147483647 w 5574"/>
                <a:gd name="T93" fmla="*/ 2147483647 h 2886"/>
                <a:gd name="T94" fmla="*/ 2147483647 w 5574"/>
                <a:gd name="T95" fmla="*/ 2147483647 h 2886"/>
                <a:gd name="T96" fmla="*/ 2147483647 w 5574"/>
                <a:gd name="T97" fmla="*/ 2147483647 h 2886"/>
                <a:gd name="T98" fmla="*/ 2147483647 w 5574"/>
                <a:gd name="T99" fmla="*/ 2147483647 h 2886"/>
                <a:gd name="T100" fmla="*/ 2147483647 w 5574"/>
                <a:gd name="T101" fmla="*/ 2147483647 h 2886"/>
                <a:gd name="T102" fmla="*/ 2147483647 w 5574"/>
                <a:gd name="T103" fmla="*/ 2147483647 h 2886"/>
                <a:gd name="T104" fmla="*/ 2147483647 w 5574"/>
                <a:gd name="T105" fmla="*/ 2147483647 h 2886"/>
                <a:gd name="T106" fmla="*/ 2147483647 w 5574"/>
                <a:gd name="T107" fmla="*/ 2147483647 h 2886"/>
                <a:gd name="T108" fmla="*/ 2147483647 w 5574"/>
                <a:gd name="T109" fmla="*/ 2147483647 h 2886"/>
                <a:gd name="T110" fmla="*/ 2147483647 w 5574"/>
                <a:gd name="T111" fmla="*/ 2147483647 h 2886"/>
                <a:gd name="T112" fmla="*/ 2147483647 w 5574"/>
                <a:gd name="T113" fmla="*/ 2147483647 h 2886"/>
                <a:gd name="T114" fmla="*/ 2147483647 w 5574"/>
                <a:gd name="T115" fmla="*/ 2147483647 h 2886"/>
                <a:gd name="T116" fmla="*/ 2147483647 w 5574"/>
                <a:gd name="T117" fmla="*/ 2147483647 h 2886"/>
                <a:gd name="T118" fmla="*/ 2147483647 w 5574"/>
                <a:gd name="T119" fmla="*/ 2147483647 h 2886"/>
                <a:gd name="T120" fmla="*/ 2147483647 w 5574"/>
                <a:gd name="T121" fmla="*/ 2147483647 h 2886"/>
                <a:gd name="T122" fmla="*/ 2147483647 w 5574"/>
                <a:gd name="T123" fmla="*/ 2147483647 h 2886"/>
                <a:gd name="T124" fmla="*/ 2147483647 w 5574"/>
                <a:gd name="T125" fmla="*/ 2147483647 h 288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5574"/>
                <a:gd name="T190" fmla="*/ 0 h 2886"/>
                <a:gd name="T191" fmla="*/ 5574 w 5574"/>
                <a:gd name="T192" fmla="*/ 2886 h 288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5574" h="2886">
                  <a:moveTo>
                    <a:pt x="3114" y="252"/>
                  </a:moveTo>
                  <a:lnTo>
                    <a:pt x="3138" y="252"/>
                  </a:lnTo>
                  <a:lnTo>
                    <a:pt x="3150" y="258"/>
                  </a:lnTo>
                  <a:lnTo>
                    <a:pt x="3168" y="258"/>
                  </a:lnTo>
                  <a:lnTo>
                    <a:pt x="3174" y="252"/>
                  </a:lnTo>
                  <a:lnTo>
                    <a:pt x="3174" y="246"/>
                  </a:lnTo>
                  <a:lnTo>
                    <a:pt x="3168" y="234"/>
                  </a:lnTo>
                  <a:lnTo>
                    <a:pt x="3156" y="228"/>
                  </a:lnTo>
                  <a:lnTo>
                    <a:pt x="3108" y="228"/>
                  </a:lnTo>
                  <a:lnTo>
                    <a:pt x="3066" y="234"/>
                  </a:lnTo>
                  <a:lnTo>
                    <a:pt x="3036" y="246"/>
                  </a:lnTo>
                  <a:lnTo>
                    <a:pt x="3018" y="246"/>
                  </a:lnTo>
                  <a:lnTo>
                    <a:pt x="3060" y="246"/>
                  </a:lnTo>
                  <a:lnTo>
                    <a:pt x="3096" y="252"/>
                  </a:lnTo>
                  <a:lnTo>
                    <a:pt x="3114" y="252"/>
                  </a:lnTo>
                  <a:close/>
                  <a:moveTo>
                    <a:pt x="2988" y="318"/>
                  </a:moveTo>
                  <a:lnTo>
                    <a:pt x="3036" y="318"/>
                  </a:lnTo>
                  <a:lnTo>
                    <a:pt x="3048" y="312"/>
                  </a:lnTo>
                  <a:lnTo>
                    <a:pt x="3060" y="312"/>
                  </a:lnTo>
                  <a:lnTo>
                    <a:pt x="3072" y="300"/>
                  </a:lnTo>
                  <a:lnTo>
                    <a:pt x="3072" y="294"/>
                  </a:lnTo>
                  <a:lnTo>
                    <a:pt x="3066" y="282"/>
                  </a:lnTo>
                  <a:lnTo>
                    <a:pt x="3138" y="270"/>
                  </a:lnTo>
                  <a:lnTo>
                    <a:pt x="3120" y="264"/>
                  </a:lnTo>
                  <a:lnTo>
                    <a:pt x="3054" y="264"/>
                  </a:lnTo>
                  <a:lnTo>
                    <a:pt x="3042" y="276"/>
                  </a:lnTo>
                  <a:lnTo>
                    <a:pt x="3030" y="276"/>
                  </a:lnTo>
                  <a:lnTo>
                    <a:pt x="2994" y="270"/>
                  </a:lnTo>
                  <a:lnTo>
                    <a:pt x="2958" y="270"/>
                  </a:lnTo>
                  <a:lnTo>
                    <a:pt x="2940" y="282"/>
                  </a:lnTo>
                  <a:lnTo>
                    <a:pt x="2940" y="294"/>
                  </a:lnTo>
                  <a:lnTo>
                    <a:pt x="2946" y="300"/>
                  </a:lnTo>
                  <a:lnTo>
                    <a:pt x="2970" y="312"/>
                  </a:lnTo>
                  <a:lnTo>
                    <a:pt x="2976" y="318"/>
                  </a:lnTo>
                  <a:lnTo>
                    <a:pt x="2988" y="318"/>
                  </a:lnTo>
                  <a:close/>
                  <a:moveTo>
                    <a:pt x="2682" y="384"/>
                  </a:moveTo>
                  <a:lnTo>
                    <a:pt x="2628" y="408"/>
                  </a:lnTo>
                  <a:lnTo>
                    <a:pt x="2634" y="408"/>
                  </a:lnTo>
                  <a:lnTo>
                    <a:pt x="2646" y="414"/>
                  </a:lnTo>
                  <a:lnTo>
                    <a:pt x="2652" y="414"/>
                  </a:lnTo>
                  <a:lnTo>
                    <a:pt x="2658" y="420"/>
                  </a:lnTo>
                  <a:lnTo>
                    <a:pt x="2658" y="426"/>
                  </a:lnTo>
                  <a:lnTo>
                    <a:pt x="2622" y="426"/>
                  </a:lnTo>
                  <a:lnTo>
                    <a:pt x="2586" y="432"/>
                  </a:lnTo>
                  <a:lnTo>
                    <a:pt x="2556" y="438"/>
                  </a:lnTo>
                  <a:lnTo>
                    <a:pt x="2544" y="438"/>
                  </a:lnTo>
                  <a:lnTo>
                    <a:pt x="2520" y="456"/>
                  </a:lnTo>
                  <a:lnTo>
                    <a:pt x="2580" y="450"/>
                  </a:lnTo>
                  <a:lnTo>
                    <a:pt x="2586" y="450"/>
                  </a:lnTo>
                  <a:lnTo>
                    <a:pt x="2592" y="456"/>
                  </a:lnTo>
                  <a:lnTo>
                    <a:pt x="2610" y="456"/>
                  </a:lnTo>
                  <a:lnTo>
                    <a:pt x="2628" y="462"/>
                  </a:lnTo>
                  <a:lnTo>
                    <a:pt x="2658" y="462"/>
                  </a:lnTo>
                  <a:lnTo>
                    <a:pt x="2694" y="450"/>
                  </a:lnTo>
                  <a:lnTo>
                    <a:pt x="2730" y="444"/>
                  </a:lnTo>
                  <a:lnTo>
                    <a:pt x="2742" y="438"/>
                  </a:lnTo>
                  <a:lnTo>
                    <a:pt x="2742" y="450"/>
                  </a:lnTo>
                  <a:lnTo>
                    <a:pt x="2760" y="450"/>
                  </a:lnTo>
                  <a:lnTo>
                    <a:pt x="2796" y="444"/>
                  </a:lnTo>
                  <a:lnTo>
                    <a:pt x="2856" y="444"/>
                  </a:lnTo>
                  <a:lnTo>
                    <a:pt x="2850" y="444"/>
                  </a:lnTo>
                  <a:lnTo>
                    <a:pt x="2844" y="450"/>
                  </a:lnTo>
                  <a:lnTo>
                    <a:pt x="2832" y="450"/>
                  </a:lnTo>
                  <a:lnTo>
                    <a:pt x="2790" y="456"/>
                  </a:lnTo>
                  <a:lnTo>
                    <a:pt x="2730" y="468"/>
                  </a:lnTo>
                  <a:lnTo>
                    <a:pt x="2706" y="468"/>
                  </a:lnTo>
                  <a:lnTo>
                    <a:pt x="2688" y="474"/>
                  </a:lnTo>
                  <a:lnTo>
                    <a:pt x="2670" y="474"/>
                  </a:lnTo>
                  <a:lnTo>
                    <a:pt x="2652" y="480"/>
                  </a:lnTo>
                  <a:lnTo>
                    <a:pt x="2646" y="486"/>
                  </a:lnTo>
                  <a:lnTo>
                    <a:pt x="2640" y="486"/>
                  </a:lnTo>
                  <a:lnTo>
                    <a:pt x="2658" y="486"/>
                  </a:lnTo>
                  <a:lnTo>
                    <a:pt x="2694" y="492"/>
                  </a:lnTo>
                  <a:lnTo>
                    <a:pt x="2760" y="498"/>
                  </a:lnTo>
                  <a:lnTo>
                    <a:pt x="2808" y="492"/>
                  </a:lnTo>
                  <a:lnTo>
                    <a:pt x="2850" y="480"/>
                  </a:lnTo>
                  <a:lnTo>
                    <a:pt x="2874" y="474"/>
                  </a:lnTo>
                  <a:lnTo>
                    <a:pt x="2886" y="468"/>
                  </a:lnTo>
                  <a:lnTo>
                    <a:pt x="2958" y="450"/>
                  </a:lnTo>
                  <a:lnTo>
                    <a:pt x="3000" y="450"/>
                  </a:lnTo>
                  <a:lnTo>
                    <a:pt x="3054" y="444"/>
                  </a:lnTo>
                  <a:lnTo>
                    <a:pt x="3096" y="438"/>
                  </a:lnTo>
                  <a:lnTo>
                    <a:pt x="3120" y="432"/>
                  </a:lnTo>
                  <a:lnTo>
                    <a:pt x="3138" y="420"/>
                  </a:lnTo>
                  <a:lnTo>
                    <a:pt x="3156" y="414"/>
                  </a:lnTo>
                  <a:lnTo>
                    <a:pt x="3168" y="408"/>
                  </a:lnTo>
                  <a:lnTo>
                    <a:pt x="3168" y="396"/>
                  </a:lnTo>
                  <a:lnTo>
                    <a:pt x="3156" y="384"/>
                  </a:lnTo>
                  <a:lnTo>
                    <a:pt x="3144" y="378"/>
                  </a:lnTo>
                  <a:lnTo>
                    <a:pt x="3120" y="378"/>
                  </a:lnTo>
                  <a:lnTo>
                    <a:pt x="3114" y="384"/>
                  </a:lnTo>
                  <a:lnTo>
                    <a:pt x="3108" y="384"/>
                  </a:lnTo>
                  <a:lnTo>
                    <a:pt x="3108" y="396"/>
                  </a:lnTo>
                  <a:lnTo>
                    <a:pt x="3072" y="396"/>
                  </a:lnTo>
                  <a:lnTo>
                    <a:pt x="3078" y="390"/>
                  </a:lnTo>
                  <a:lnTo>
                    <a:pt x="3078" y="378"/>
                  </a:lnTo>
                  <a:lnTo>
                    <a:pt x="3102" y="354"/>
                  </a:lnTo>
                  <a:lnTo>
                    <a:pt x="3102" y="342"/>
                  </a:lnTo>
                  <a:lnTo>
                    <a:pt x="3096" y="342"/>
                  </a:lnTo>
                  <a:lnTo>
                    <a:pt x="3054" y="348"/>
                  </a:lnTo>
                  <a:lnTo>
                    <a:pt x="2988" y="372"/>
                  </a:lnTo>
                  <a:lnTo>
                    <a:pt x="2976" y="378"/>
                  </a:lnTo>
                  <a:lnTo>
                    <a:pt x="3024" y="378"/>
                  </a:lnTo>
                  <a:lnTo>
                    <a:pt x="3018" y="408"/>
                  </a:lnTo>
                  <a:lnTo>
                    <a:pt x="2898" y="420"/>
                  </a:lnTo>
                  <a:lnTo>
                    <a:pt x="2898" y="414"/>
                  </a:lnTo>
                  <a:lnTo>
                    <a:pt x="2892" y="408"/>
                  </a:lnTo>
                  <a:lnTo>
                    <a:pt x="2892" y="372"/>
                  </a:lnTo>
                  <a:lnTo>
                    <a:pt x="2886" y="366"/>
                  </a:lnTo>
                  <a:lnTo>
                    <a:pt x="2874" y="366"/>
                  </a:lnTo>
                  <a:lnTo>
                    <a:pt x="2856" y="360"/>
                  </a:lnTo>
                  <a:lnTo>
                    <a:pt x="2814" y="360"/>
                  </a:lnTo>
                  <a:lnTo>
                    <a:pt x="2682" y="384"/>
                  </a:lnTo>
                  <a:close/>
                  <a:moveTo>
                    <a:pt x="2832" y="342"/>
                  </a:moveTo>
                  <a:lnTo>
                    <a:pt x="2844" y="330"/>
                  </a:lnTo>
                  <a:lnTo>
                    <a:pt x="2844" y="318"/>
                  </a:lnTo>
                  <a:lnTo>
                    <a:pt x="2838" y="312"/>
                  </a:lnTo>
                  <a:lnTo>
                    <a:pt x="2814" y="312"/>
                  </a:lnTo>
                  <a:lnTo>
                    <a:pt x="2802" y="318"/>
                  </a:lnTo>
                  <a:lnTo>
                    <a:pt x="2796" y="324"/>
                  </a:lnTo>
                  <a:lnTo>
                    <a:pt x="2796" y="330"/>
                  </a:lnTo>
                  <a:lnTo>
                    <a:pt x="2802" y="336"/>
                  </a:lnTo>
                  <a:lnTo>
                    <a:pt x="2814" y="336"/>
                  </a:lnTo>
                  <a:lnTo>
                    <a:pt x="2820" y="342"/>
                  </a:lnTo>
                  <a:lnTo>
                    <a:pt x="2832" y="342"/>
                  </a:lnTo>
                  <a:close/>
                  <a:moveTo>
                    <a:pt x="3012" y="564"/>
                  </a:moveTo>
                  <a:lnTo>
                    <a:pt x="2988" y="540"/>
                  </a:lnTo>
                  <a:lnTo>
                    <a:pt x="2958" y="540"/>
                  </a:lnTo>
                  <a:lnTo>
                    <a:pt x="2952" y="534"/>
                  </a:lnTo>
                  <a:lnTo>
                    <a:pt x="2946" y="534"/>
                  </a:lnTo>
                  <a:lnTo>
                    <a:pt x="2934" y="528"/>
                  </a:lnTo>
                  <a:lnTo>
                    <a:pt x="2916" y="528"/>
                  </a:lnTo>
                  <a:lnTo>
                    <a:pt x="2898" y="534"/>
                  </a:lnTo>
                  <a:lnTo>
                    <a:pt x="2892" y="540"/>
                  </a:lnTo>
                  <a:lnTo>
                    <a:pt x="2892" y="552"/>
                  </a:lnTo>
                  <a:lnTo>
                    <a:pt x="2928" y="570"/>
                  </a:lnTo>
                  <a:lnTo>
                    <a:pt x="2934" y="576"/>
                  </a:lnTo>
                  <a:lnTo>
                    <a:pt x="2946" y="582"/>
                  </a:lnTo>
                  <a:lnTo>
                    <a:pt x="3012" y="564"/>
                  </a:lnTo>
                  <a:close/>
                  <a:moveTo>
                    <a:pt x="2460" y="414"/>
                  </a:moveTo>
                  <a:lnTo>
                    <a:pt x="2442" y="420"/>
                  </a:lnTo>
                  <a:lnTo>
                    <a:pt x="2430" y="426"/>
                  </a:lnTo>
                  <a:lnTo>
                    <a:pt x="2430" y="438"/>
                  </a:lnTo>
                  <a:lnTo>
                    <a:pt x="2442" y="438"/>
                  </a:lnTo>
                  <a:lnTo>
                    <a:pt x="2472" y="432"/>
                  </a:lnTo>
                  <a:lnTo>
                    <a:pt x="2490" y="426"/>
                  </a:lnTo>
                  <a:lnTo>
                    <a:pt x="2502" y="420"/>
                  </a:lnTo>
                  <a:lnTo>
                    <a:pt x="2502" y="414"/>
                  </a:lnTo>
                  <a:lnTo>
                    <a:pt x="2496" y="408"/>
                  </a:lnTo>
                  <a:lnTo>
                    <a:pt x="2484" y="408"/>
                  </a:lnTo>
                  <a:lnTo>
                    <a:pt x="2460" y="414"/>
                  </a:lnTo>
                  <a:close/>
                  <a:moveTo>
                    <a:pt x="2970" y="858"/>
                  </a:moveTo>
                  <a:lnTo>
                    <a:pt x="2988" y="858"/>
                  </a:lnTo>
                  <a:lnTo>
                    <a:pt x="3006" y="864"/>
                  </a:lnTo>
                  <a:lnTo>
                    <a:pt x="3018" y="870"/>
                  </a:lnTo>
                  <a:lnTo>
                    <a:pt x="3036" y="876"/>
                  </a:lnTo>
                  <a:lnTo>
                    <a:pt x="3060" y="882"/>
                  </a:lnTo>
                  <a:lnTo>
                    <a:pt x="3096" y="882"/>
                  </a:lnTo>
                  <a:lnTo>
                    <a:pt x="3126" y="876"/>
                  </a:lnTo>
                  <a:lnTo>
                    <a:pt x="3138" y="876"/>
                  </a:lnTo>
                  <a:lnTo>
                    <a:pt x="3120" y="810"/>
                  </a:lnTo>
                  <a:lnTo>
                    <a:pt x="3018" y="792"/>
                  </a:lnTo>
                  <a:lnTo>
                    <a:pt x="2988" y="828"/>
                  </a:lnTo>
                  <a:lnTo>
                    <a:pt x="2958" y="828"/>
                  </a:lnTo>
                  <a:lnTo>
                    <a:pt x="2952" y="834"/>
                  </a:lnTo>
                  <a:lnTo>
                    <a:pt x="2952" y="846"/>
                  </a:lnTo>
                  <a:lnTo>
                    <a:pt x="2958" y="852"/>
                  </a:lnTo>
                  <a:lnTo>
                    <a:pt x="2970" y="858"/>
                  </a:lnTo>
                  <a:close/>
                  <a:moveTo>
                    <a:pt x="168" y="2034"/>
                  </a:moveTo>
                  <a:lnTo>
                    <a:pt x="168" y="2040"/>
                  </a:lnTo>
                  <a:lnTo>
                    <a:pt x="174" y="2046"/>
                  </a:lnTo>
                  <a:lnTo>
                    <a:pt x="192" y="2046"/>
                  </a:lnTo>
                  <a:lnTo>
                    <a:pt x="186" y="2070"/>
                  </a:lnTo>
                  <a:lnTo>
                    <a:pt x="216" y="2052"/>
                  </a:lnTo>
                  <a:lnTo>
                    <a:pt x="216" y="2028"/>
                  </a:lnTo>
                  <a:lnTo>
                    <a:pt x="174" y="2028"/>
                  </a:lnTo>
                  <a:lnTo>
                    <a:pt x="168" y="2034"/>
                  </a:lnTo>
                  <a:close/>
                  <a:moveTo>
                    <a:pt x="252" y="2298"/>
                  </a:moveTo>
                  <a:lnTo>
                    <a:pt x="252" y="2292"/>
                  </a:lnTo>
                  <a:lnTo>
                    <a:pt x="246" y="2286"/>
                  </a:lnTo>
                  <a:lnTo>
                    <a:pt x="246" y="2268"/>
                  </a:lnTo>
                  <a:lnTo>
                    <a:pt x="252" y="2256"/>
                  </a:lnTo>
                  <a:lnTo>
                    <a:pt x="252" y="2238"/>
                  </a:lnTo>
                  <a:lnTo>
                    <a:pt x="246" y="2226"/>
                  </a:lnTo>
                  <a:lnTo>
                    <a:pt x="228" y="2226"/>
                  </a:lnTo>
                  <a:lnTo>
                    <a:pt x="216" y="2220"/>
                  </a:lnTo>
                  <a:lnTo>
                    <a:pt x="204" y="2220"/>
                  </a:lnTo>
                  <a:lnTo>
                    <a:pt x="192" y="2214"/>
                  </a:lnTo>
                  <a:lnTo>
                    <a:pt x="186" y="2208"/>
                  </a:lnTo>
                  <a:lnTo>
                    <a:pt x="174" y="2202"/>
                  </a:lnTo>
                  <a:lnTo>
                    <a:pt x="150" y="2178"/>
                  </a:lnTo>
                  <a:lnTo>
                    <a:pt x="138" y="2172"/>
                  </a:lnTo>
                  <a:lnTo>
                    <a:pt x="126" y="2172"/>
                  </a:lnTo>
                  <a:lnTo>
                    <a:pt x="102" y="2184"/>
                  </a:lnTo>
                  <a:lnTo>
                    <a:pt x="96" y="2196"/>
                  </a:lnTo>
                  <a:lnTo>
                    <a:pt x="96" y="2202"/>
                  </a:lnTo>
                  <a:lnTo>
                    <a:pt x="108" y="2208"/>
                  </a:lnTo>
                  <a:lnTo>
                    <a:pt x="114" y="2214"/>
                  </a:lnTo>
                  <a:lnTo>
                    <a:pt x="120" y="2214"/>
                  </a:lnTo>
                  <a:lnTo>
                    <a:pt x="132" y="2202"/>
                  </a:lnTo>
                  <a:lnTo>
                    <a:pt x="144" y="2208"/>
                  </a:lnTo>
                  <a:lnTo>
                    <a:pt x="132" y="2220"/>
                  </a:lnTo>
                  <a:lnTo>
                    <a:pt x="120" y="2220"/>
                  </a:lnTo>
                  <a:lnTo>
                    <a:pt x="114" y="2226"/>
                  </a:lnTo>
                  <a:lnTo>
                    <a:pt x="102" y="2232"/>
                  </a:lnTo>
                  <a:lnTo>
                    <a:pt x="102" y="2244"/>
                  </a:lnTo>
                  <a:lnTo>
                    <a:pt x="108" y="2250"/>
                  </a:lnTo>
                  <a:lnTo>
                    <a:pt x="126" y="2250"/>
                  </a:lnTo>
                  <a:lnTo>
                    <a:pt x="138" y="2244"/>
                  </a:lnTo>
                  <a:lnTo>
                    <a:pt x="132" y="2262"/>
                  </a:lnTo>
                  <a:lnTo>
                    <a:pt x="150" y="2262"/>
                  </a:lnTo>
                  <a:lnTo>
                    <a:pt x="132" y="2280"/>
                  </a:lnTo>
                  <a:lnTo>
                    <a:pt x="168" y="2274"/>
                  </a:lnTo>
                  <a:lnTo>
                    <a:pt x="156" y="2280"/>
                  </a:lnTo>
                  <a:lnTo>
                    <a:pt x="144" y="2292"/>
                  </a:lnTo>
                  <a:lnTo>
                    <a:pt x="138" y="2292"/>
                  </a:lnTo>
                  <a:lnTo>
                    <a:pt x="138" y="2298"/>
                  </a:lnTo>
                  <a:lnTo>
                    <a:pt x="150" y="2298"/>
                  </a:lnTo>
                  <a:lnTo>
                    <a:pt x="162" y="2286"/>
                  </a:lnTo>
                  <a:lnTo>
                    <a:pt x="168" y="2286"/>
                  </a:lnTo>
                  <a:lnTo>
                    <a:pt x="174" y="2292"/>
                  </a:lnTo>
                  <a:lnTo>
                    <a:pt x="174" y="2304"/>
                  </a:lnTo>
                  <a:lnTo>
                    <a:pt x="162" y="2316"/>
                  </a:lnTo>
                  <a:lnTo>
                    <a:pt x="162" y="2328"/>
                  </a:lnTo>
                  <a:lnTo>
                    <a:pt x="210" y="2328"/>
                  </a:lnTo>
                  <a:lnTo>
                    <a:pt x="228" y="2316"/>
                  </a:lnTo>
                  <a:lnTo>
                    <a:pt x="210" y="2340"/>
                  </a:lnTo>
                  <a:lnTo>
                    <a:pt x="192" y="2340"/>
                  </a:lnTo>
                  <a:lnTo>
                    <a:pt x="186" y="2346"/>
                  </a:lnTo>
                  <a:lnTo>
                    <a:pt x="186" y="2352"/>
                  </a:lnTo>
                  <a:lnTo>
                    <a:pt x="210" y="2364"/>
                  </a:lnTo>
                  <a:lnTo>
                    <a:pt x="216" y="2364"/>
                  </a:lnTo>
                  <a:lnTo>
                    <a:pt x="228" y="2370"/>
                  </a:lnTo>
                  <a:lnTo>
                    <a:pt x="234" y="2376"/>
                  </a:lnTo>
                  <a:lnTo>
                    <a:pt x="246" y="2376"/>
                  </a:lnTo>
                  <a:lnTo>
                    <a:pt x="258" y="2382"/>
                  </a:lnTo>
                  <a:lnTo>
                    <a:pt x="270" y="2376"/>
                  </a:lnTo>
                  <a:lnTo>
                    <a:pt x="288" y="2358"/>
                  </a:lnTo>
                  <a:lnTo>
                    <a:pt x="294" y="2346"/>
                  </a:lnTo>
                  <a:lnTo>
                    <a:pt x="294" y="2340"/>
                  </a:lnTo>
                  <a:lnTo>
                    <a:pt x="288" y="2334"/>
                  </a:lnTo>
                  <a:lnTo>
                    <a:pt x="282" y="2322"/>
                  </a:lnTo>
                  <a:lnTo>
                    <a:pt x="270" y="2316"/>
                  </a:lnTo>
                  <a:lnTo>
                    <a:pt x="264" y="2304"/>
                  </a:lnTo>
                  <a:lnTo>
                    <a:pt x="252" y="2298"/>
                  </a:lnTo>
                  <a:close/>
                  <a:moveTo>
                    <a:pt x="2304" y="372"/>
                  </a:moveTo>
                  <a:lnTo>
                    <a:pt x="2316" y="372"/>
                  </a:lnTo>
                  <a:lnTo>
                    <a:pt x="2328" y="366"/>
                  </a:lnTo>
                  <a:lnTo>
                    <a:pt x="2376" y="366"/>
                  </a:lnTo>
                  <a:lnTo>
                    <a:pt x="2388" y="378"/>
                  </a:lnTo>
                  <a:lnTo>
                    <a:pt x="2388" y="390"/>
                  </a:lnTo>
                  <a:lnTo>
                    <a:pt x="2424" y="390"/>
                  </a:lnTo>
                  <a:lnTo>
                    <a:pt x="2442" y="384"/>
                  </a:lnTo>
                  <a:lnTo>
                    <a:pt x="2454" y="384"/>
                  </a:lnTo>
                  <a:lnTo>
                    <a:pt x="2466" y="390"/>
                  </a:lnTo>
                  <a:lnTo>
                    <a:pt x="2472" y="396"/>
                  </a:lnTo>
                  <a:lnTo>
                    <a:pt x="2490" y="396"/>
                  </a:lnTo>
                  <a:lnTo>
                    <a:pt x="2514" y="384"/>
                  </a:lnTo>
                  <a:lnTo>
                    <a:pt x="2520" y="372"/>
                  </a:lnTo>
                  <a:lnTo>
                    <a:pt x="2520" y="354"/>
                  </a:lnTo>
                  <a:lnTo>
                    <a:pt x="2550" y="354"/>
                  </a:lnTo>
                  <a:lnTo>
                    <a:pt x="2616" y="336"/>
                  </a:lnTo>
                  <a:lnTo>
                    <a:pt x="2580" y="366"/>
                  </a:lnTo>
                  <a:lnTo>
                    <a:pt x="2634" y="378"/>
                  </a:lnTo>
                  <a:lnTo>
                    <a:pt x="2688" y="354"/>
                  </a:lnTo>
                  <a:lnTo>
                    <a:pt x="2784" y="312"/>
                  </a:lnTo>
                  <a:lnTo>
                    <a:pt x="2778" y="312"/>
                  </a:lnTo>
                  <a:lnTo>
                    <a:pt x="2772" y="306"/>
                  </a:lnTo>
                  <a:lnTo>
                    <a:pt x="2754" y="300"/>
                  </a:lnTo>
                  <a:lnTo>
                    <a:pt x="2736" y="300"/>
                  </a:lnTo>
                  <a:lnTo>
                    <a:pt x="2724" y="294"/>
                  </a:lnTo>
                  <a:lnTo>
                    <a:pt x="2706" y="288"/>
                  </a:lnTo>
                  <a:lnTo>
                    <a:pt x="2676" y="288"/>
                  </a:lnTo>
                  <a:lnTo>
                    <a:pt x="2646" y="282"/>
                  </a:lnTo>
                  <a:lnTo>
                    <a:pt x="2604" y="282"/>
                  </a:lnTo>
                  <a:lnTo>
                    <a:pt x="2526" y="294"/>
                  </a:lnTo>
                  <a:lnTo>
                    <a:pt x="2526" y="318"/>
                  </a:lnTo>
                  <a:lnTo>
                    <a:pt x="2406" y="324"/>
                  </a:lnTo>
                  <a:lnTo>
                    <a:pt x="2400" y="324"/>
                  </a:lnTo>
                  <a:lnTo>
                    <a:pt x="2394" y="318"/>
                  </a:lnTo>
                  <a:lnTo>
                    <a:pt x="2334" y="318"/>
                  </a:lnTo>
                  <a:lnTo>
                    <a:pt x="2322" y="324"/>
                  </a:lnTo>
                  <a:lnTo>
                    <a:pt x="2310" y="324"/>
                  </a:lnTo>
                  <a:lnTo>
                    <a:pt x="2304" y="330"/>
                  </a:lnTo>
                  <a:lnTo>
                    <a:pt x="2304" y="372"/>
                  </a:lnTo>
                  <a:close/>
                  <a:moveTo>
                    <a:pt x="150" y="1980"/>
                  </a:moveTo>
                  <a:lnTo>
                    <a:pt x="162" y="2004"/>
                  </a:lnTo>
                  <a:lnTo>
                    <a:pt x="174" y="2010"/>
                  </a:lnTo>
                  <a:lnTo>
                    <a:pt x="186" y="1980"/>
                  </a:lnTo>
                  <a:lnTo>
                    <a:pt x="180" y="1974"/>
                  </a:lnTo>
                  <a:lnTo>
                    <a:pt x="174" y="1974"/>
                  </a:lnTo>
                  <a:lnTo>
                    <a:pt x="162" y="1968"/>
                  </a:lnTo>
                  <a:lnTo>
                    <a:pt x="156" y="1968"/>
                  </a:lnTo>
                  <a:lnTo>
                    <a:pt x="150" y="1974"/>
                  </a:lnTo>
                  <a:lnTo>
                    <a:pt x="150" y="1980"/>
                  </a:lnTo>
                  <a:close/>
                  <a:moveTo>
                    <a:pt x="126" y="1932"/>
                  </a:moveTo>
                  <a:lnTo>
                    <a:pt x="120" y="1932"/>
                  </a:lnTo>
                  <a:lnTo>
                    <a:pt x="108" y="1938"/>
                  </a:lnTo>
                  <a:lnTo>
                    <a:pt x="96" y="1938"/>
                  </a:lnTo>
                  <a:lnTo>
                    <a:pt x="84" y="1944"/>
                  </a:lnTo>
                  <a:lnTo>
                    <a:pt x="78" y="1944"/>
                  </a:lnTo>
                  <a:lnTo>
                    <a:pt x="78" y="1950"/>
                  </a:lnTo>
                  <a:lnTo>
                    <a:pt x="72" y="1962"/>
                  </a:lnTo>
                  <a:lnTo>
                    <a:pt x="66" y="1968"/>
                  </a:lnTo>
                  <a:lnTo>
                    <a:pt x="48" y="1968"/>
                  </a:lnTo>
                  <a:lnTo>
                    <a:pt x="42" y="1962"/>
                  </a:lnTo>
                  <a:lnTo>
                    <a:pt x="48" y="1956"/>
                  </a:lnTo>
                  <a:lnTo>
                    <a:pt x="60" y="1956"/>
                  </a:lnTo>
                  <a:lnTo>
                    <a:pt x="66" y="1950"/>
                  </a:lnTo>
                  <a:lnTo>
                    <a:pt x="72" y="1950"/>
                  </a:lnTo>
                  <a:lnTo>
                    <a:pt x="78" y="1944"/>
                  </a:lnTo>
                  <a:lnTo>
                    <a:pt x="84" y="1944"/>
                  </a:lnTo>
                  <a:lnTo>
                    <a:pt x="78" y="1938"/>
                  </a:lnTo>
                  <a:lnTo>
                    <a:pt x="54" y="1938"/>
                  </a:lnTo>
                  <a:lnTo>
                    <a:pt x="48" y="1944"/>
                  </a:lnTo>
                  <a:lnTo>
                    <a:pt x="48" y="1932"/>
                  </a:lnTo>
                  <a:lnTo>
                    <a:pt x="36" y="1932"/>
                  </a:lnTo>
                  <a:lnTo>
                    <a:pt x="24" y="1944"/>
                  </a:lnTo>
                  <a:lnTo>
                    <a:pt x="6" y="1980"/>
                  </a:lnTo>
                  <a:lnTo>
                    <a:pt x="6" y="2004"/>
                  </a:lnTo>
                  <a:lnTo>
                    <a:pt x="12" y="2004"/>
                  </a:lnTo>
                  <a:lnTo>
                    <a:pt x="12" y="2010"/>
                  </a:lnTo>
                  <a:lnTo>
                    <a:pt x="18" y="2016"/>
                  </a:lnTo>
                  <a:lnTo>
                    <a:pt x="0" y="2022"/>
                  </a:lnTo>
                  <a:lnTo>
                    <a:pt x="12" y="2076"/>
                  </a:lnTo>
                  <a:lnTo>
                    <a:pt x="12" y="2082"/>
                  </a:lnTo>
                  <a:lnTo>
                    <a:pt x="6" y="2082"/>
                  </a:lnTo>
                  <a:lnTo>
                    <a:pt x="12" y="2088"/>
                  </a:lnTo>
                  <a:lnTo>
                    <a:pt x="12" y="2094"/>
                  </a:lnTo>
                  <a:lnTo>
                    <a:pt x="30" y="2094"/>
                  </a:lnTo>
                  <a:lnTo>
                    <a:pt x="30" y="2070"/>
                  </a:lnTo>
                  <a:lnTo>
                    <a:pt x="24" y="2058"/>
                  </a:lnTo>
                  <a:lnTo>
                    <a:pt x="24" y="2040"/>
                  </a:lnTo>
                  <a:lnTo>
                    <a:pt x="36" y="2028"/>
                  </a:lnTo>
                  <a:lnTo>
                    <a:pt x="42" y="2028"/>
                  </a:lnTo>
                  <a:lnTo>
                    <a:pt x="48" y="2016"/>
                  </a:lnTo>
                  <a:lnTo>
                    <a:pt x="54" y="2010"/>
                  </a:lnTo>
                  <a:lnTo>
                    <a:pt x="54" y="1986"/>
                  </a:lnTo>
                  <a:lnTo>
                    <a:pt x="84" y="1956"/>
                  </a:lnTo>
                  <a:lnTo>
                    <a:pt x="108" y="1944"/>
                  </a:lnTo>
                  <a:lnTo>
                    <a:pt x="114" y="1944"/>
                  </a:lnTo>
                  <a:lnTo>
                    <a:pt x="126" y="1938"/>
                  </a:lnTo>
                  <a:lnTo>
                    <a:pt x="126" y="1932"/>
                  </a:lnTo>
                  <a:close/>
                  <a:moveTo>
                    <a:pt x="1896" y="678"/>
                  </a:moveTo>
                  <a:lnTo>
                    <a:pt x="1896" y="690"/>
                  </a:lnTo>
                  <a:lnTo>
                    <a:pt x="1884" y="702"/>
                  </a:lnTo>
                  <a:lnTo>
                    <a:pt x="1884" y="714"/>
                  </a:lnTo>
                  <a:lnTo>
                    <a:pt x="1902" y="714"/>
                  </a:lnTo>
                  <a:lnTo>
                    <a:pt x="1926" y="708"/>
                  </a:lnTo>
                  <a:lnTo>
                    <a:pt x="1944" y="708"/>
                  </a:lnTo>
                  <a:lnTo>
                    <a:pt x="1980" y="696"/>
                  </a:lnTo>
                  <a:lnTo>
                    <a:pt x="1986" y="690"/>
                  </a:lnTo>
                  <a:lnTo>
                    <a:pt x="1992" y="690"/>
                  </a:lnTo>
                  <a:lnTo>
                    <a:pt x="2034" y="702"/>
                  </a:lnTo>
                  <a:lnTo>
                    <a:pt x="2112" y="642"/>
                  </a:lnTo>
                  <a:lnTo>
                    <a:pt x="2244" y="600"/>
                  </a:lnTo>
                  <a:lnTo>
                    <a:pt x="2370" y="564"/>
                  </a:lnTo>
                  <a:lnTo>
                    <a:pt x="2466" y="546"/>
                  </a:lnTo>
                  <a:lnTo>
                    <a:pt x="2454" y="540"/>
                  </a:lnTo>
                  <a:lnTo>
                    <a:pt x="2448" y="528"/>
                  </a:lnTo>
                  <a:lnTo>
                    <a:pt x="2436" y="522"/>
                  </a:lnTo>
                  <a:lnTo>
                    <a:pt x="2424" y="510"/>
                  </a:lnTo>
                  <a:lnTo>
                    <a:pt x="2412" y="504"/>
                  </a:lnTo>
                  <a:lnTo>
                    <a:pt x="2400" y="492"/>
                  </a:lnTo>
                  <a:lnTo>
                    <a:pt x="2352" y="492"/>
                  </a:lnTo>
                  <a:lnTo>
                    <a:pt x="2340" y="498"/>
                  </a:lnTo>
                  <a:lnTo>
                    <a:pt x="2328" y="498"/>
                  </a:lnTo>
                  <a:lnTo>
                    <a:pt x="2262" y="504"/>
                  </a:lnTo>
                  <a:lnTo>
                    <a:pt x="2226" y="480"/>
                  </a:lnTo>
                  <a:lnTo>
                    <a:pt x="2142" y="486"/>
                  </a:lnTo>
                  <a:lnTo>
                    <a:pt x="2094" y="504"/>
                  </a:lnTo>
                  <a:lnTo>
                    <a:pt x="2076" y="522"/>
                  </a:lnTo>
                  <a:lnTo>
                    <a:pt x="2064" y="552"/>
                  </a:lnTo>
                  <a:lnTo>
                    <a:pt x="2010" y="564"/>
                  </a:lnTo>
                  <a:lnTo>
                    <a:pt x="1944" y="588"/>
                  </a:lnTo>
                  <a:lnTo>
                    <a:pt x="1962" y="600"/>
                  </a:lnTo>
                  <a:lnTo>
                    <a:pt x="1842" y="654"/>
                  </a:lnTo>
                  <a:lnTo>
                    <a:pt x="1854" y="654"/>
                  </a:lnTo>
                  <a:lnTo>
                    <a:pt x="1890" y="672"/>
                  </a:lnTo>
                  <a:lnTo>
                    <a:pt x="1896" y="678"/>
                  </a:lnTo>
                  <a:close/>
                  <a:moveTo>
                    <a:pt x="198" y="1968"/>
                  </a:moveTo>
                  <a:lnTo>
                    <a:pt x="192" y="1992"/>
                  </a:lnTo>
                  <a:lnTo>
                    <a:pt x="192" y="2010"/>
                  </a:lnTo>
                  <a:lnTo>
                    <a:pt x="216" y="1998"/>
                  </a:lnTo>
                  <a:lnTo>
                    <a:pt x="198" y="1968"/>
                  </a:lnTo>
                  <a:close/>
                  <a:moveTo>
                    <a:pt x="4182" y="600"/>
                  </a:moveTo>
                  <a:lnTo>
                    <a:pt x="4194" y="606"/>
                  </a:lnTo>
                  <a:lnTo>
                    <a:pt x="4206" y="600"/>
                  </a:lnTo>
                  <a:lnTo>
                    <a:pt x="4218" y="600"/>
                  </a:lnTo>
                  <a:lnTo>
                    <a:pt x="4242" y="588"/>
                  </a:lnTo>
                  <a:lnTo>
                    <a:pt x="4308" y="588"/>
                  </a:lnTo>
                  <a:lnTo>
                    <a:pt x="4314" y="594"/>
                  </a:lnTo>
                  <a:lnTo>
                    <a:pt x="4350" y="594"/>
                  </a:lnTo>
                  <a:lnTo>
                    <a:pt x="4356" y="588"/>
                  </a:lnTo>
                  <a:lnTo>
                    <a:pt x="4356" y="582"/>
                  </a:lnTo>
                  <a:lnTo>
                    <a:pt x="4344" y="558"/>
                  </a:lnTo>
                  <a:lnTo>
                    <a:pt x="4338" y="552"/>
                  </a:lnTo>
                  <a:lnTo>
                    <a:pt x="4326" y="546"/>
                  </a:lnTo>
                  <a:lnTo>
                    <a:pt x="4230" y="546"/>
                  </a:lnTo>
                  <a:lnTo>
                    <a:pt x="4224" y="540"/>
                  </a:lnTo>
                  <a:lnTo>
                    <a:pt x="4212" y="540"/>
                  </a:lnTo>
                  <a:lnTo>
                    <a:pt x="4200" y="534"/>
                  </a:lnTo>
                  <a:lnTo>
                    <a:pt x="4188" y="534"/>
                  </a:lnTo>
                  <a:lnTo>
                    <a:pt x="4176" y="540"/>
                  </a:lnTo>
                  <a:lnTo>
                    <a:pt x="4158" y="558"/>
                  </a:lnTo>
                  <a:lnTo>
                    <a:pt x="4158" y="564"/>
                  </a:lnTo>
                  <a:lnTo>
                    <a:pt x="4176" y="576"/>
                  </a:lnTo>
                  <a:lnTo>
                    <a:pt x="4170" y="582"/>
                  </a:lnTo>
                  <a:lnTo>
                    <a:pt x="4170" y="594"/>
                  </a:lnTo>
                  <a:lnTo>
                    <a:pt x="4176" y="594"/>
                  </a:lnTo>
                  <a:lnTo>
                    <a:pt x="4182" y="600"/>
                  </a:lnTo>
                  <a:close/>
                  <a:moveTo>
                    <a:pt x="3708" y="516"/>
                  </a:moveTo>
                  <a:lnTo>
                    <a:pt x="3678" y="516"/>
                  </a:lnTo>
                  <a:lnTo>
                    <a:pt x="3624" y="510"/>
                  </a:lnTo>
                  <a:lnTo>
                    <a:pt x="3564" y="504"/>
                  </a:lnTo>
                  <a:lnTo>
                    <a:pt x="3468" y="504"/>
                  </a:lnTo>
                  <a:lnTo>
                    <a:pt x="3468" y="516"/>
                  </a:lnTo>
                  <a:lnTo>
                    <a:pt x="3462" y="522"/>
                  </a:lnTo>
                  <a:lnTo>
                    <a:pt x="3426" y="540"/>
                  </a:lnTo>
                  <a:lnTo>
                    <a:pt x="3396" y="546"/>
                  </a:lnTo>
                  <a:lnTo>
                    <a:pt x="3378" y="552"/>
                  </a:lnTo>
                  <a:lnTo>
                    <a:pt x="3372" y="552"/>
                  </a:lnTo>
                  <a:lnTo>
                    <a:pt x="3372" y="558"/>
                  </a:lnTo>
                  <a:lnTo>
                    <a:pt x="3384" y="570"/>
                  </a:lnTo>
                  <a:lnTo>
                    <a:pt x="3390" y="582"/>
                  </a:lnTo>
                  <a:lnTo>
                    <a:pt x="3390" y="594"/>
                  </a:lnTo>
                  <a:lnTo>
                    <a:pt x="3372" y="618"/>
                  </a:lnTo>
                  <a:lnTo>
                    <a:pt x="3402" y="636"/>
                  </a:lnTo>
                  <a:lnTo>
                    <a:pt x="3480" y="606"/>
                  </a:lnTo>
                  <a:lnTo>
                    <a:pt x="3474" y="600"/>
                  </a:lnTo>
                  <a:lnTo>
                    <a:pt x="3468" y="600"/>
                  </a:lnTo>
                  <a:lnTo>
                    <a:pt x="3468" y="594"/>
                  </a:lnTo>
                  <a:lnTo>
                    <a:pt x="3474" y="588"/>
                  </a:lnTo>
                  <a:lnTo>
                    <a:pt x="3486" y="582"/>
                  </a:lnTo>
                  <a:lnTo>
                    <a:pt x="3522" y="582"/>
                  </a:lnTo>
                  <a:lnTo>
                    <a:pt x="3546" y="594"/>
                  </a:lnTo>
                  <a:lnTo>
                    <a:pt x="3552" y="600"/>
                  </a:lnTo>
                  <a:lnTo>
                    <a:pt x="3606" y="594"/>
                  </a:lnTo>
                  <a:lnTo>
                    <a:pt x="3600" y="570"/>
                  </a:lnTo>
                  <a:lnTo>
                    <a:pt x="3630" y="570"/>
                  </a:lnTo>
                  <a:lnTo>
                    <a:pt x="3648" y="564"/>
                  </a:lnTo>
                  <a:lnTo>
                    <a:pt x="3666" y="564"/>
                  </a:lnTo>
                  <a:lnTo>
                    <a:pt x="3690" y="552"/>
                  </a:lnTo>
                  <a:lnTo>
                    <a:pt x="3696" y="546"/>
                  </a:lnTo>
                  <a:lnTo>
                    <a:pt x="3702" y="534"/>
                  </a:lnTo>
                  <a:lnTo>
                    <a:pt x="3714" y="522"/>
                  </a:lnTo>
                  <a:lnTo>
                    <a:pt x="3720" y="522"/>
                  </a:lnTo>
                  <a:lnTo>
                    <a:pt x="3714" y="516"/>
                  </a:lnTo>
                  <a:lnTo>
                    <a:pt x="3708" y="516"/>
                  </a:lnTo>
                  <a:close/>
                  <a:moveTo>
                    <a:pt x="3792" y="150"/>
                  </a:moveTo>
                  <a:lnTo>
                    <a:pt x="3738" y="156"/>
                  </a:lnTo>
                  <a:lnTo>
                    <a:pt x="3756" y="180"/>
                  </a:lnTo>
                  <a:lnTo>
                    <a:pt x="3792" y="150"/>
                  </a:lnTo>
                  <a:close/>
                  <a:moveTo>
                    <a:pt x="3612" y="480"/>
                  </a:moveTo>
                  <a:lnTo>
                    <a:pt x="3636" y="468"/>
                  </a:lnTo>
                  <a:lnTo>
                    <a:pt x="3642" y="456"/>
                  </a:lnTo>
                  <a:lnTo>
                    <a:pt x="3654" y="450"/>
                  </a:lnTo>
                  <a:lnTo>
                    <a:pt x="3660" y="438"/>
                  </a:lnTo>
                  <a:lnTo>
                    <a:pt x="3660" y="432"/>
                  </a:lnTo>
                  <a:lnTo>
                    <a:pt x="3654" y="426"/>
                  </a:lnTo>
                  <a:lnTo>
                    <a:pt x="3642" y="426"/>
                  </a:lnTo>
                  <a:lnTo>
                    <a:pt x="3630" y="420"/>
                  </a:lnTo>
                  <a:lnTo>
                    <a:pt x="3588" y="420"/>
                  </a:lnTo>
                  <a:lnTo>
                    <a:pt x="3570" y="426"/>
                  </a:lnTo>
                  <a:lnTo>
                    <a:pt x="3552" y="426"/>
                  </a:lnTo>
                  <a:lnTo>
                    <a:pt x="3534" y="438"/>
                  </a:lnTo>
                  <a:lnTo>
                    <a:pt x="3516" y="444"/>
                  </a:lnTo>
                  <a:lnTo>
                    <a:pt x="3504" y="450"/>
                  </a:lnTo>
                  <a:lnTo>
                    <a:pt x="3504" y="462"/>
                  </a:lnTo>
                  <a:lnTo>
                    <a:pt x="3528" y="468"/>
                  </a:lnTo>
                  <a:lnTo>
                    <a:pt x="3600" y="480"/>
                  </a:lnTo>
                  <a:lnTo>
                    <a:pt x="3612" y="480"/>
                  </a:lnTo>
                  <a:close/>
                  <a:moveTo>
                    <a:pt x="3954" y="180"/>
                  </a:moveTo>
                  <a:lnTo>
                    <a:pt x="3900" y="192"/>
                  </a:lnTo>
                  <a:lnTo>
                    <a:pt x="3936" y="210"/>
                  </a:lnTo>
                  <a:lnTo>
                    <a:pt x="3924" y="216"/>
                  </a:lnTo>
                  <a:lnTo>
                    <a:pt x="3918" y="222"/>
                  </a:lnTo>
                  <a:lnTo>
                    <a:pt x="3918" y="228"/>
                  </a:lnTo>
                  <a:lnTo>
                    <a:pt x="3924" y="234"/>
                  </a:lnTo>
                  <a:lnTo>
                    <a:pt x="3936" y="240"/>
                  </a:lnTo>
                  <a:lnTo>
                    <a:pt x="3966" y="240"/>
                  </a:lnTo>
                  <a:lnTo>
                    <a:pt x="3942" y="252"/>
                  </a:lnTo>
                  <a:lnTo>
                    <a:pt x="3954" y="252"/>
                  </a:lnTo>
                  <a:lnTo>
                    <a:pt x="4002" y="276"/>
                  </a:lnTo>
                  <a:lnTo>
                    <a:pt x="4014" y="276"/>
                  </a:lnTo>
                  <a:lnTo>
                    <a:pt x="4026" y="270"/>
                  </a:lnTo>
                  <a:lnTo>
                    <a:pt x="4032" y="264"/>
                  </a:lnTo>
                  <a:lnTo>
                    <a:pt x="4044" y="258"/>
                  </a:lnTo>
                  <a:lnTo>
                    <a:pt x="4050" y="252"/>
                  </a:lnTo>
                  <a:lnTo>
                    <a:pt x="4074" y="246"/>
                  </a:lnTo>
                  <a:lnTo>
                    <a:pt x="4086" y="258"/>
                  </a:lnTo>
                  <a:lnTo>
                    <a:pt x="4092" y="270"/>
                  </a:lnTo>
                  <a:lnTo>
                    <a:pt x="4098" y="276"/>
                  </a:lnTo>
                  <a:lnTo>
                    <a:pt x="4104" y="270"/>
                  </a:lnTo>
                  <a:lnTo>
                    <a:pt x="4116" y="270"/>
                  </a:lnTo>
                  <a:lnTo>
                    <a:pt x="4128" y="264"/>
                  </a:lnTo>
                  <a:lnTo>
                    <a:pt x="4134" y="258"/>
                  </a:lnTo>
                  <a:lnTo>
                    <a:pt x="4146" y="258"/>
                  </a:lnTo>
                  <a:lnTo>
                    <a:pt x="4152" y="252"/>
                  </a:lnTo>
                  <a:lnTo>
                    <a:pt x="4158" y="252"/>
                  </a:lnTo>
                  <a:lnTo>
                    <a:pt x="4170" y="246"/>
                  </a:lnTo>
                  <a:lnTo>
                    <a:pt x="4176" y="234"/>
                  </a:lnTo>
                  <a:lnTo>
                    <a:pt x="4182" y="228"/>
                  </a:lnTo>
                  <a:lnTo>
                    <a:pt x="4194" y="246"/>
                  </a:lnTo>
                  <a:lnTo>
                    <a:pt x="4218" y="222"/>
                  </a:lnTo>
                  <a:lnTo>
                    <a:pt x="4218" y="216"/>
                  </a:lnTo>
                  <a:lnTo>
                    <a:pt x="4236" y="210"/>
                  </a:lnTo>
                  <a:lnTo>
                    <a:pt x="4326" y="210"/>
                  </a:lnTo>
                  <a:lnTo>
                    <a:pt x="4332" y="204"/>
                  </a:lnTo>
                  <a:lnTo>
                    <a:pt x="4332" y="192"/>
                  </a:lnTo>
                  <a:lnTo>
                    <a:pt x="4266" y="186"/>
                  </a:lnTo>
                  <a:lnTo>
                    <a:pt x="4302" y="174"/>
                  </a:lnTo>
                  <a:lnTo>
                    <a:pt x="4302" y="132"/>
                  </a:lnTo>
                  <a:lnTo>
                    <a:pt x="4278" y="132"/>
                  </a:lnTo>
                  <a:lnTo>
                    <a:pt x="4266" y="138"/>
                  </a:lnTo>
                  <a:lnTo>
                    <a:pt x="4260" y="144"/>
                  </a:lnTo>
                  <a:lnTo>
                    <a:pt x="4248" y="150"/>
                  </a:lnTo>
                  <a:lnTo>
                    <a:pt x="4242" y="126"/>
                  </a:lnTo>
                  <a:lnTo>
                    <a:pt x="4194" y="132"/>
                  </a:lnTo>
                  <a:lnTo>
                    <a:pt x="4194" y="120"/>
                  </a:lnTo>
                  <a:lnTo>
                    <a:pt x="4176" y="84"/>
                  </a:lnTo>
                  <a:lnTo>
                    <a:pt x="4140" y="84"/>
                  </a:lnTo>
                  <a:lnTo>
                    <a:pt x="4122" y="90"/>
                  </a:lnTo>
                  <a:lnTo>
                    <a:pt x="4110" y="96"/>
                  </a:lnTo>
                  <a:lnTo>
                    <a:pt x="4104" y="102"/>
                  </a:lnTo>
                  <a:lnTo>
                    <a:pt x="4098" y="102"/>
                  </a:lnTo>
                  <a:lnTo>
                    <a:pt x="4020" y="108"/>
                  </a:lnTo>
                  <a:lnTo>
                    <a:pt x="4044" y="126"/>
                  </a:lnTo>
                  <a:lnTo>
                    <a:pt x="3996" y="126"/>
                  </a:lnTo>
                  <a:lnTo>
                    <a:pt x="3984" y="132"/>
                  </a:lnTo>
                  <a:lnTo>
                    <a:pt x="3972" y="132"/>
                  </a:lnTo>
                  <a:lnTo>
                    <a:pt x="3966" y="138"/>
                  </a:lnTo>
                  <a:lnTo>
                    <a:pt x="3984" y="156"/>
                  </a:lnTo>
                  <a:lnTo>
                    <a:pt x="3972" y="156"/>
                  </a:lnTo>
                  <a:lnTo>
                    <a:pt x="3936" y="150"/>
                  </a:lnTo>
                  <a:lnTo>
                    <a:pt x="3906" y="156"/>
                  </a:lnTo>
                  <a:lnTo>
                    <a:pt x="3888" y="168"/>
                  </a:lnTo>
                  <a:lnTo>
                    <a:pt x="3888" y="174"/>
                  </a:lnTo>
                  <a:lnTo>
                    <a:pt x="3894" y="180"/>
                  </a:lnTo>
                  <a:lnTo>
                    <a:pt x="3954" y="180"/>
                  </a:lnTo>
                  <a:close/>
                  <a:moveTo>
                    <a:pt x="3972" y="294"/>
                  </a:moveTo>
                  <a:lnTo>
                    <a:pt x="3954" y="300"/>
                  </a:lnTo>
                  <a:lnTo>
                    <a:pt x="3942" y="306"/>
                  </a:lnTo>
                  <a:lnTo>
                    <a:pt x="3936" y="312"/>
                  </a:lnTo>
                  <a:lnTo>
                    <a:pt x="3936" y="318"/>
                  </a:lnTo>
                  <a:lnTo>
                    <a:pt x="3966" y="324"/>
                  </a:lnTo>
                  <a:lnTo>
                    <a:pt x="3972" y="324"/>
                  </a:lnTo>
                  <a:lnTo>
                    <a:pt x="3990" y="306"/>
                  </a:lnTo>
                  <a:lnTo>
                    <a:pt x="3990" y="300"/>
                  </a:lnTo>
                  <a:lnTo>
                    <a:pt x="3984" y="294"/>
                  </a:lnTo>
                  <a:lnTo>
                    <a:pt x="3972" y="294"/>
                  </a:lnTo>
                  <a:close/>
                  <a:moveTo>
                    <a:pt x="3738" y="336"/>
                  </a:moveTo>
                  <a:lnTo>
                    <a:pt x="3726" y="336"/>
                  </a:lnTo>
                  <a:lnTo>
                    <a:pt x="3720" y="330"/>
                  </a:lnTo>
                  <a:lnTo>
                    <a:pt x="3672" y="330"/>
                  </a:lnTo>
                  <a:lnTo>
                    <a:pt x="3636" y="336"/>
                  </a:lnTo>
                  <a:lnTo>
                    <a:pt x="3624" y="342"/>
                  </a:lnTo>
                  <a:lnTo>
                    <a:pt x="3642" y="360"/>
                  </a:lnTo>
                  <a:lnTo>
                    <a:pt x="3654" y="360"/>
                  </a:lnTo>
                  <a:lnTo>
                    <a:pt x="3660" y="378"/>
                  </a:lnTo>
                  <a:lnTo>
                    <a:pt x="3768" y="378"/>
                  </a:lnTo>
                  <a:lnTo>
                    <a:pt x="3768" y="390"/>
                  </a:lnTo>
                  <a:lnTo>
                    <a:pt x="3762" y="396"/>
                  </a:lnTo>
                  <a:lnTo>
                    <a:pt x="3762" y="408"/>
                  </a:lnTo>
                  <a:lnTo>
                    <a:pt x="3708" y="450"/>
                  </a:lnTo>
                  <a:lnTo>
                    <a:pt x="3732" y="456"/>
                  </a:lnTo>
                  <a:lnTo>
                    <a:pt x="3720" y="468"/>
                  </a:lnTo>
                  <a:lnTo>
                    <a:pt x="3714" y="468"/>
                  </a:lnTo>
                  <a:lnTo>
                    <a:pt x="3708" y="474"/>
                  </a:lnTo>
                  <a:lnTo>
                    <a:pt x="3708" y="480"/>
                  </a:lnTo>
                  <a:lnTo>
                    <a:pt x="3726" y="480"/>
                  </a:lnTo>
                  <a:lnTo>
                    <a:pt x="3738" y="474"/>
                  </a:lnTo>
                  <a:lnTo>
                    <a:pt x="3744" y="474"/>
                  </a:lnTo>
                  <a:lnTo>
                    <a:pt x="3756" y="468"/>
                  </a:lnTo>
                  <a:lnTo>
                    <a:pt x="3756" y="480"/>
                  </a:lnTo>
                  <a:lnTo>
                    <a:pt x="3792" y="480"/>
                  </a:lnTo>
                  <a:lnTo>
                    <a:pt x="3810" y="474"/>
                  </a:lnTo>
                  <a:lnTo>
                    <a:pt x="3822" y="468"/>
                  </a:lnTo>
                  <a:lnTo>
                    <a:pt x="3840" y="468"/>
                  </a:lnTo>
                  <a:lnTo>
                    <a:pt x="3846" y="462"/>
                  </a:lnTo>
                  <a:lnTo>
                    <a:pt x="3852" y="462"/>
                  </a:lnTo>
                  <a:lnTo>
                    <a:pt x="3858" y="486"/>
                  </a:lnTo>
                  <a:lnTo>
                    <a:pt x="3924" y="480"/>
                  </a:lnTo>
                  <a:lnTo>
                    <a:pt x="4002" y="498"/>
                  </a:lnTo>
                  <a:lnTo>
                    <a:pt x="4098" y="486"/>
                  </a:lnTo>
                  <a:lnTo>
                    <a:pt x="4128" y="468"/>
                  </a:lnTo>
                  <a:lnTo>
                    <a:pt x="4122" y="474"/>
                  </a:lnTo>
                  <a:lnTo>
                    <a:pt x="4122" y="486"/>
                  </a:lnTo>
                  <a:lnTo>
                    <a:pt x="4260" y="486"/>
                  </a:lnTo>
                  <a:lnTo>
                    <a:pt x="4272" y="468"/>
                  </a:lnTo>
                  <a:lnTo>
                    <a:pt x="4338" y="438"/>
                  </a:lnTo>
                  <a:lnTo>
                    <a:pt x="4320" y="432"/>
                  </a:lnTo>
                  <a:lnTo>
                    <a:pt x="4320" y="420"/>
                  </a:lnTo>
                  <a:lnTo>
                    <a:pt x="4314" y="420"/>
                  </a:lnTo>
                  <a:lnTo>
                    <a:pt x="4308" y="414"/>
                  </a:lnTo>
                  <a:lnTo>
                    <a:pt x="4290" y="414"/>
                  </a:lnTo>
                  <a:lnTo>
                    <a:pt x="4278" y="408"/>
                  </a:lnTo>
                  <a:lnTo>
                    <a:pt x="4260" y="408"/>
                  </a:lnTo>
                  <a:lnTo>
                    <a:pt x="4242" y="402"/>
                  </a:lnTo>
                  <a:lnTo>
                    <a:pt x="4206" y="402"/>
                  </a:lnTo>
                  <a:lnTo>
                    <a:pt x="4164" y="414"/>
                  </a:lnTo>
                  <a:lnTo>
                    <a:pt x="4116" y="420"/>
                  </a:lnTo>
                  <a:lnTo>
                    <a:pt x="4074" y="426"/>
                  </a:lnTo>
                  <a:lnTo>
                    <a:pt x="4038" y="438"/>
                  </a:lnTo>
                  <a:lnTo>
                    <a:pt x="4026" y="438"/>
                  </a:lnTo>
                  <a:lnTo>
                    <a:pt x="4014" y="432"/>
                  </a:lnTo>
                  <a:lnTo>
                    <a:pt x="4008" y="426"/>
                  </a:lnTo>
                  <a:lnTo>
                    <a:pt x="3996" y="420"/>
                  </a:lnTo>
                  <a:lnTo>
                    <a:pt x="3984" y="420"/>
                  </a:lnTo>
                  <a:lnTo>
                    <a:pt x="3972" y="426"/>
                  </a:lnTo>
                  <a:lnTo>
                    <a:pt x="3960" y="426"/>
                  </a:lnTo>
                  <a:lnTo>
                    <a:pt x="3948" y="432"/>
                  </a:lnTo>
                  <a:lnTo>
                    <a:pt x="3942" y="438"/>
                  </a:lnTo>
                  <a:lnTo>
                    <a:pt x="3936" y="438"/>
                  </a:lnTo>
                  <a:lnTo>
                    <a:pt x="3912" y="414"/>
                  </a:lnTo>
                  <a:lnTo>
                    <a:pt x="3894" y="426"/>
                  </a:lnTo>
                  <a:lnTo>
                    <a:pt x="3864" y="420"/>
                  </a:lnTo>
                  <a:lnTo>
                    <a:pt x="3894" y="408"/>
                  </a:lnTo>
                  <a:lnTo>
                    <a:pt x="3876" y="396"/>
                  </a:lnTo>
                  <a:lnTo>
                    <a:pt x="3822" y="408"/>
                  </a:lnTo>
                  <a:lnTo>
                    <a:pt x="3858" y="396"/>
                  </a:lnTo>
                  <a:lnTo>
                    <a:pt x="3858" y="390"/>
                  </a:lnTo>
                  <a:lnTo>
                    <a:pt x="3924" y="384"/>
                  </a:lnTo>
                  <a:lnTo>
                    <a:pt x="3888" y="372"/>
                  </a:lnTo>
                  <a:lnTo>
                    <a:pt x="3870" y="372"/>
                  </a:lnTo>
                  <a:lnTo>
                    <a:pt x="3876" y="366"/>
                  </a:lnTo>
                  <a:lnTo>
                    <a:pt x="3876" y="360"/>
                  </a:lnTo>
                  <a:lnTo>
                    <a:pt x="3870" y="354"/>
                  </a:lnTo>
                  <a:lnTo>
                    <a:pt x="3840" y="354"/>
                  </a:lnTo>
                  <a:lnTo>
                    <a:pt x="3822" y="360"/>
                  </a:lnTo>
                  <a:lnTo>
                    <a:pt x="3804" y="360"/>
                  </a:lnTo>
                  <a:lnTo>
                    <a:pt x="3786" y="366"/>
                  </a:lnTo>
                  <a:lnTo>
                    <a:pt x="3774" y="354"/>
                  </a:lnTo>
                  <a:lnTo>
                    <a:pt x="3762" y="348"/>
                  </a:lnTo>
                  <a:lnTo>
                    <a:pt x="3756" y="342"/>
                  </a:lnTo>
                  <a:lnTo>
                    <a:pt x="3744" y="336"/>
                  </a:lnTo>
                  <a:lnTo>
                    <a:pt x="3738" y="336"/>
                  </a:lnTo>
                  <a:close/>
                  <a:moveTo>
                    <a:pt x="3264" y="420"/>
                  </a:moveTo>
                  <a:lnTo>
                    <a:pt x="3282" y="420"/>
                  </a:lnTo>
                  <a:lnTo>
                    <a:pt x="3300" y="426"/>
                  </a:lnTo>
                  <a:lnTo>
                    <a:pt x="3318" y="426"/>
                  </a:lnTo>
                  <a:lnTo>
                    <a:pt x="3330" y="432"/>
                  </a:lnTo>
                  <a:lnTo>
                    <a:pt x="3342" y="432"/>
                  </a:lnTo>
                  <a:lnTo>
                    <a:pt x="3330" y="444"/>
                  </a:lnTo>
                  <a:lnTo>
                    <a:pt x="3324" y="444"/>
                  </a:lnTo>
                  <a:lnTo>
                    <a:pt x="3324" y="456"/>
                  </a:lnTo>
                  <a:lnTo>
                    <a:pt x="3438" y="456"/>
                  </a:lnTo>
                  <a:lnTo>
                    <a:pt x="3462" y="444"/>
                  </a:lnTo>
                  <a:lnTo>
                    <a:pt x="3462" y="432"/>
                  </a:lnTo>
                  <a:lnTo>
                    <a:pt x="3468" y="426"/>
                  </a:lnTo>
                  <a:lnTo>
                    <a:pt x="3480" y="426"/>
                  </a:lnTo>
                  <a:lnTo>
                    <a:pt x="3492" y="420"/>
                  </a:lnTo>
                  <a:lnTo>
                    <a:pt x="3504" y="420"/>
                  </a:lnTo>
                  <a:lnTo>
                    <a:pt x="3510" y="414"/>
                  </a:lnTo>
                  <a:lnTo>
                    <a:pt x="3510" y="408"/>
                  </a:lnTo>
                  <a:lnTo>
                    <a:pt x="3522" y="396"/>
                  </a:lnTo>
                  <a:lnTo>
                    <a:pt x="3534" y="390"/>
                  </a:lnTo>
                  <a:lnTo>
                    <a:pt x="3540" y="384"/>
                  </a:lnTo>
                  <a:lnTo>
                    <a:pt x="3552" y="378"/>
                  </a:lnTo>
                  <a:lnTo>
                    <a:pt x="3552" y="372"/>
                  </a:lnTo>
                  <a:lnTo>
                    <a:pt x="3546" y="366"/>
                  </a:lnTo>
                  <a:lnTo>
                    <a:pt x="3534" y="360"/>
                  </a:lnTo>
                  <a:lnTo>
                    <a:pt x="3510" y="360"/>
                  </a:lnTo>
                  <a:lnTo>
                    <a:pt x="3504" y="366"/>
                  </a:lnTo>
                  <a:lnTo>
                    <a:pt x="3492" y="366"/>
                  </a:lnTo>
                  <a:lnTo>
                    <a:pt x="3486" y="360"/>
                  </a:lnTo>
                  <a:lnTo>
                    <a:pt x="3474" y="360"/>
                  </a:lnTo>
                  <a:lnTo>
                    <a:pt x="3462" y="354"/>
                  </a:lnTo>
                  <a:lnTo>
                    <a:pt x="3450" y="354"/>
                  </a:lnTo>
                  <a:lnTo>
                    <a:pt x="3432" y="348"/>
                  </a:lnTo>
                  <a:lnTo>
                    <a:pt x="3426" y="354"/>
                  </a:lnTo>
                  <a:lnTo>
                    <a:pt x="3420" y="354"/>
                  </a:lnTo>
                  <a:lnTo>
                    <a:pt x="3414" y="366"/>
                  </a:lnTo>
                  <a:lnTo>
                    <a:pt x="3414" y="396"/>
                  </a:lnTo>
                  <a:lnTo>
                    <a:pt x="3396" y="378"/>
                  </a:lnTo>
                  <a:lnTo>
                    <a:pt x="3384" y="372"/>
                  </a:lnTo>
                  <a:lnTo>
                    <a:pt x="3366" y="372"/>
                  </a:lnTo>
                  <a:lnTo>
                    <a:pt x="3354" y="384"/>
                  </a:lnTo>
                  <a:lnTo>
                    <a:pt x="3348" y="396"/>
                  </a:lnTo>
                  <a:lnTo>
                    <a:pt x="3330" y="414"/>
                  </a:lnTo>
                  <a:lnTo>
                    <a:pt x="3324" y="414"/>
                  </a:lnTo>
                  <a:lnTo>
                    <a:pt x="3300" y="366"/>
                  </a:lnTo>
                  <a:lnTo>
                    <a:pt x="3288" y="360"/>
                  </a:lnTo>
                  <a:lnTo>
                    <a:pt x="3258" y="360"/>
                  </a:lnTo>
                  <a:lnTo>
                    <a:pt x="3246" y="366"/>
                  </a:lnTo>
                  <a:lnTo>
                    <a:pt x="3240" y="372"/>
                  </a:lnTo>
                  <a:lnTo>
                    <a:pt x="3240" y="396"/>
                  </a:lnTo>
                  <a:lnTo>
                    <a:pt x="3246" y="408"/>
                  </a:lnTo>
                  <a:lnTo>
                    <a:pt x="3258" y="414"/>
                  </a:lnTo>
                  <a:lnTo>
                    <a:pt x="3264" y="420"/>
                  </a:lnTo>
                  <a:close/>
                  <a:moveTo>
                    <a:pt x="3720" y="288"/>
                  </a:moveTo>
                  <a:lnTo>
                    <a:pt x="3726" y="288"/>
                  </a:lnTo>
                  <a:lnTo>
                    <a:pt x="3732" y="294"/>
                  </a:lnTo>
                  <a:lnTo>
                    <a:pt x="3738" y="306"/>
                  </a:lnTo>
                  <a:lnTo>
                    <a:pt x="3768" y="306"/>
                  </a:lnTo>
                  <a:lnTo>
                    <a:pt x="3780" y="300"/>
                  </a:lnTo>
                  <a:lnTo>
                    <a:pt x="3834" y="300"/>
                  </a:lnTo>
                  <a:lnTo>
                    <a:pt x="3834" y="294"/>
                  </a:lnTo>
                  <a:lnTo>
                    <a:pt x="3828" y="294"/>
                  </a:lnTo>
                  <a:lnTo>
                    <a:pt x="3822" y="288"/>
                  </a:lnTo>
                  <a:lnTo>
                    <a:pt x="3810" y="288"/>
                  </a:lnTo>
                  <a:lnTo>
                    <a:pt x="3804" y="282"/>
                  </a:lnTo>
                  <a:lnTo>
                    <a:pt x="3792" y="282"/>
                  </a:lnTo>
                  <a:lnTo>
                    <a:pt x="3804" y="270"/>
                  </a:lnTo>
                  <a:lnTo>
                    <a:pt x="3816" y="264"/>
                  </a:lnTo>
                  <a:lnTo>
                    <a:pt x="3822" y="264"/>
                  </a:lnTo>
                  <a:lnTo>
                    <a:pt x="3828" y="258"/>
                  </a:lnTo>
                  <a:lnTo>
                    <a:pt x="3822" y="258"/>
                  </a:lnTo>
                  <a:lnTo>
                    <a:pt x="3810" y="252"/>
                  </a:lnTo>
                  <a:lnTo>
                    <a:pt x="3738" y="228"/>
                  </a:lnTo>
                  <a:lnTo>
                    <a:pt x="3732" y="228"/>
                  </a:lnTo>
                  <a:lnTo>
                    <a:pt x="3726" y="234"/>
                  </a:lnTo>
                  <a:lnTo>
                    <a:pt x="3714" y="240"/>
                  </a:lnTo>
                  <a:lnTo>
                    <a:pt x="3702" y="240"/>
                  </a:lnTo>
                  <a:lnTo>
                    <a:pt x="3690" y="252"/>
                  </a:lnTo>
                  <a:lnTo>
                    <a:pt x="3690" y="258"/>
                  </a:lnTo>
                  <a:lnTo>
                    <a:pt x="3696" y="264"/>
                  </a:lnTo>
                  <a:lnTo>
                    <a:pt x="3702" y="276"/>
                  </a:lnTo>
                  <a:lnTo>
                    <a:pt x="3714" y="282"/>
                  </a:lnTo>
                  <a:lnTo>
                    <a:pt x="3720" y="288"/>
                  </a:lnTo>
                  <a:close/>
                  <a:moveTo>
                    <a:pt x="3288" y="504"/>
                  </a:moveTo>
                  <a:lnTo>
                    <a:pt x="3270" y="504"/>
                  </a:lnTo>
                  <a:lnTo>
                    <a:pt x="3234" y="510"/>
                  </a:lnTo>
                  <a:lnTo>
                    <a:pt x="3186" y="516"/>
                  </a:lnTo>
                  <a:lnTo>
                    <a:pt x="3144" y="528"/>
                  </a:lnTo>
                  <a:lnTo>
                    <a:pt x="3132" y="534"/>
                  </a:lnTo>
                  <a:lnTo>
                    <a:pt x="3126" y="540"/>
                  </a:lnTo>
                  <a:lnTo>
                    <a:pt x="3132" y="540"/>
                  </a:lnTo>
                  <a:lnTo>
                    <a:pt x="3150" y="558"/>
                  </a:lnTo>
                  <a:lnTo>
                    <a:pt x="3156" y="570"/>
                  </a:lnTo>
                  <a:lnTo>
                    <a:pt x="3156" y="576"/>
                  </a:lnTo>
                  <a:lnTo>
                    <a:pt x="3138" y="582"/>
                  </a:lnTo>
                  <a:lnTo>
                    <a:pt x="3120" y="570"/>
                  </a:lnTo>
                  <a:lnTo>
                    <a:pt x="3090" y="564"/>
                  </a:lnTo>
                  <a:lnTo>
                    <a:pt x="3048" y="570"/>
                  </a:lnTo>
                  <a:lnTo>
                    <a:pt x="3066" y="606"/>
                  </a:lnTo>
                  <a:lnTo>
                    <a:pt x="3072" y="612"/>
                  </a:lnTo>
                  <a:lnTo>
                    <a:pt x="3084" y="618"/>
                  </a:lnTo>
                  <a:lnTo>
                    <a:pt x="3102" y="624"/>
                  </a:lnTo>
                  <a:lnTo>
                    <a:pt x="3114" y="630"/>
                  </a:lnTo>
                  <a:lnTo>
                    <a:pt x="3120" y="642"/>
                  </a:lnTo>
                  <a:lnTo>
                    <a:pt x="3120" y="654"/>
                  </a:lnTo>
                  <a:lnTo>
                    <a:pt x="3126" y="666"/>
                  </a:lnTo>
                  <a:lnTo>
                    <a:pt x="3126" y="678"/>
                  </a:lnTo>
                  <a:lnTo>
                    <a:pt x="3144" y="678"/>
                  </a:lnTo>
                  <a:lnTo>
                    <a:pt x="3228" y="666"/>
                  </a:lnTo>
                  <a:lnTo>
                    <a:pt x="3264" y="660"/>
                  </a:lnTo>
                  <a:lnTo>
                    <a:pt x="3276" y="654"/>
                  </a:lnTo>
                  <a:lnTo>
                    <a:pt x="3282" y="642"/>
                  </a:lnTo>
                  <a:lnTo>
                    <a:pt x="3288" y="624"/>
                  </a:lnTo>
                  <a:lnTo>
                    <a:pt x="3300" y="600"/>
                  </a:lnTo>
                  <a:lnTo>
                    <a:pt x="3300" y="588"/>
                  </a:lnTo>
                  <a:lnTo>
                    <a:pt x="3228" y="576"/>
                  </a:lnTo>
                  <a:lnTo>
                    <a:pt x="3240" y="570"/>
                  </a:lnTo>
                  <a:lnTo>
                    <a:pt x="3348" y="534"/>
                  </a:lnTo>
                  <a:lnTo>
                    <a:pt x="3360" y="528"/>
                  </a:lnTo>
                  <a:lnTo>
                    <a:pt x="3354" y="522"/>
                  </a:lnTo>
                  <a:lnTo>
                    <a:pt x="3342" y="516"/>
                  </a:lnTo>
                  <a:lnTo>
                    <a:pt x="3324" y="510"/>
                  </a:lnTo>
                  <a:lnTo>
                    <a:pt x="3312" y="510"/>
                  </a:lnTo>
                  <a:lnTo>
                    <a:pt x="3300" y="504"/>
                  </a:lnTo>
                  <a:lnTo>
                    <a:pt x="3288" y="504"/>
                  </a:lnTo>
                  <a:close/>
                  <a:moveTo>
                    <a:pt x="2898" y="744"/>
                  </a:moveTo>
                  <a:lnTo>
                    <a:pt x="2880" y="738"/>
                  </a:lnTo>
                  <a:lnTo>
                    <a:pt x="2796" y="738"/>
                  </a:lnTo>
                  <a:lnTo>
                    <a:pt x="2874" y="696"/>
                  </a:lnTo>
                  <a:lnTo>
                    <a:pt x="2880" y="684"/>
                  </a:lnTo>
                  <a:lnTo>
                    <a:pt x="2886" y="654"/>
                  </a:lnTo>
                  <a:lnTo>
                    <a:pt x="2898" y="624"/>
                  </a:lnTo>
                  <a:lnTo>
                    <a:pt x="2898" y="588"/>
                  </a:lnTo>
                  <a:lnTo>
                    <a:pt x="2880" y="570"/>
                  </a:lnTo>
                  <a:lnTo>
                    <a:pt x="2850" y="570"/>
                  </a:lnTo>
                  <a:lnTo>
                    <a:pt x="2814" y="576"/>
                  </a:lnTo>
                  <a:lnTo>
                    <a:pt x="2796" y="582"/>
                  </a:lnTo>
                  <a:lnTo>
                    <a:pt x="2784" y="588"/>
                  </a:lnTo>
                  <a:lnTo>
                    <a:pt x="2784" y="594"/>
                  </a:lnTo>
                  <a:lnTo>
                    <a:pt x="2766" y="612"/>
                  </a:lnTo>
                  <a:lnTo>
                    <a:pt x="2760" y="630"/>
                  </a:lnTo>
                  <a:lnTo>
                    <a:pt x="2736" y="654"/>
                  </a:lnTo>
                  <a:lnTo>
                    <a:pt x="2718" y="666"/>
                  </a:lnTo>
                  <a:lnTo>
                    <a:pt x="2706" y="672"/>
                  </a:lnTo>
                  <a:lnTo>
                    <a:pt x="2700" y="672"/>
                  </a:lnTo>
                  <a:lnTo>
                    <a:pt x="2694" y="666"/>
                  </a:lnTo>
                  <a:lnTo>
                    <a:pt x="2694" y="660"/>
                  </a:lnTo>
                  <a:lnTo>
                    <a:pt x="2700" y="654"/>
                  </a:lnTo>
                  <a:lnTo>
                    <a:pt x="2706" y="642"/>
                  </a:lnTo>
                  <a:lnTo>
                    <a:pt x="2712" y="636"/>
                  </a:lnTo>
                  <a:lnTo>
                    <a:pt x="2718" y="624"/>
                  </a:lnTo>
                  <a:lnTo>
                    <a:pt x="2718" y="612"/>
                  </a:lnTo>
                  <a:lnTo>
                    <a:pt x="2724" y="606"/>
                  </a:lnTo>
                  <a:lnTo>
                    <a:pt x="2724" y="600"/>
                  </a:lnTo>
                  <a:lnTo>
                    <a:pt x="2706" y="594"/>
                  </a:lnTo>
                  <a:lnTo>
                    <a:pt x="2676" y="588"/>
                  </a:lnTo>
                  <a:lnTo>
                    <a:pt x="2628" y="588"/>
                  </a:lnTo>
                  <a:lnTo>
                    <a:pt x="2622" y="606"/>
                  </a:lnTo>
                  <a:lnTo>
                    <a:pt x="2610" y="612"/>
                  </a:lnTo>
                  <a:lnTo>
                    <a:pt x="2586" y="618"/>
                  </a:lnTo>
                  <a:lnTo>
                    <a:pt x="2550" y="624"/>
                  </a:lnTo>
                  <a:lnTo>
                    <a:pt x="2508" y="630"/>
                  </a:lnTo>
                  <a:lnTo>
                    <a:pt x="2490" y="630"/>
                  </a:lnTo>
                  <a:lnTo>
                    <a:pt x="2496" y="624"/>
                  </a:lnTo>
                  <a:lnTo>
                    <a:pt x="2508" y="618"/>
                  </a:lnTo>
                  <a:lnTo>
                    <a:pt x="2520" y="618"/>
                  </a:lnTo>
                  <a:lnTo>
                    <a:pt x="2538" y="612"/>
                  </a:lnTo>
                  <a:lnTo>
                    <a:pt x="2550" y="606"/>
                  </a:lnTo>
                  <a:lnTo>
                    <a:pt x="2586" y="594"/>
                  </a:lnTo>
                  <a:lnTo>
                    <a:pt x="2598" y="588"/>
                  </a:lnTo>
                  <a:lnTo>
                    <a:pt x="2604" y="588"/>
                  </a:lnTo>
                  <a:lnTo>
                    <a:pt x="2604" y="582"/>
                  </a:lnTo>
                  <a:lnTo>
                    <a:pt x="2592" y="576"/>
                  </a:lnTo>
                  <a:lnTo>
                    <a:pt x="2556" y="576"/>
                  </a:lnTo>
                  <a:lnTo>
                    <a:pt x="2496" y="594"/>
                  </a:lnTo>
                  <a:lnTo>
                    <a:pt x="2460" y="600"/>
                  </a:lnTo>
                  <a:lnTo>
                    <a:pt x="2466" y="594"/>
                  </a:lnTo>
                  <a:lnTo>
                    <a:pt x="2478" y="588"/>
                  </a:lnTo>
                  <a:lnTo>
                    <a:pt x="2490" y="576"/>
                  </a:lnTo>
                  <a:lnTo>
                    <a:pt x="2502" y="570"/>
                  </a:lnTo>
                  <a:lnTo>
                    <a:pt x="2514" y="558"/>
                  </a:lnTo>
                  <a:lnTo>
                    <a:pt x="2508" y="558"/>
                  </a:lnTo>
                  <a:lnTo>
                    <a:pt x="2508" y="552"/>
                  </a:lnTo>
                  <a:lnTo>
                    <a:pt x="2496" y="552"/>
                  </a:lnTo>
                  <a:lnTo>
                    <a:pt x="2346" y="600"/>
                  </a:lnTo>
                  <a:lnTo>
                    <a:pt x="2328" y="600"/>
                  </a:lnTo>
                  <a:lnTo>
                    <a:pt x="2244" y="624"/>
                  </a:lnTo>
                  <a:lnTo>
                    <a:pt x="2250" y="642"/>
                  </a:lnTo>
                  <a:lnTo>
                    <a:pt x="2190" y="660"/>
                  </a:lnTo>
                  <a:lnTo>
                    <a:pt x="2172" y="678"/>
                  </a:lnTo>
                  <a:lnTo>
                    <a:pt x="2202" y="690"/>
                  </a:lnTo>
                  <a:lnTo>
                    <a:pt x="2208" y="684"/>
                  </a:lnTo>
                  <a:lnTo>
                    <a:pt x="2220" y="678"/>
                  </a:lnTo>
                  <a:lnTo>
                    <a:pt x="2238" y="678"/>
                  </a:lnTo>
                  <a:lnTo>
                    <a:pt x="2244" y="684"/>
                  </a:lnTo>
                  <a:lnTo>
                    <a:pt x="2244" y="690"/>
                  </a:lnTo>
                  <a:lnTo>
                    <a:pt x="2238" y="696"/>
                  </a:lnTo>
                  <a:lnTo>
                    <a:pt x="2226" y="696"/>
                  </a:lnTo>
                  <a:lnTo>
                    <a:pt x="2208" y="702"/>
                  </a:lnTo>
                  <a:lnTo>
                    <a:pt x="2196" y="702"/>
                  </a:lnTo>
                  <a:lnTo>
                    <a:pt x="2160" y="720"/>
                  </a:lnTo>
                  <a:lnTo>
                    <a:pt x="2166" y="732"/>
                  </a:lnTo>
                  <a:lnTo>
                    <a:pt x="2196" y="732"/>
                  </a:lnTo>
                  <a:lnTo>
                    <a:pt x="2238" y="738"/>
                  </a:lnTo>
                  <a:lnTo>
                    <a:pt x="2322" y="738"/>
                  </a:lnTo>
                  <a:lnTo>
                    <a:pt x="2352" y="744"/>
                  </a:lnTo>
                  <a:lnTo>
                    <a:pt x="2352" y="750"/>
                  </a:lnTo>
                  <a:lnTo>
                    <a:pt x="2322" y="762"/>
                  </a:lnTo>
                  <a:lnTo>
                    <a:pt x="2280" y="762"/>
                  </a:lnTo>
                  <a:lnTo>
                    <a:pt x="2172" y="774"/>
                  </a:lnTo>
                  <a:lnTo>
                    <a:pt x="2136" y="774"/>
                  </a:lnTo>
                  <a:lnTo>
                    <a:pt x="2112" y="786"/>
                  </a:lnTo>
                  <a:lnTo>
                    <a:pt x="2106" y="792"/>
                  </a:lnTo>
                  <a:lnTo>
                    <a:pt x="2118" y="804"/>
                  </a:lnTo>
                  <a:lnTo>
                    <a:pt x="2130" y="810"/>
                  </a:lnTo>
                  <a:lnTo>
                    <a:pt x="2148" y="810"/>
                  </a:lnTo>
                  <a:lnTo>
                    <a:pt x="2160" y="816"/>
                  </a:lnTo>
                  <a:lnTo>
                    <a:pt x="2178" y="822"/>
                  </a:lnTo>
                  <a:lnTo>
                    <a:pt x="2190" y="828"/>
                  </a:lnTo>
                  <a:lnTo>
                    <a:pt x="2190" y="834"/>
                  </a:lnTo>
                  <a:lnTo>
                    <a:pt x="2184" y="840"/>
                  </a:lnTo>
                  <a:lnTo>
                    <a:pt x="2172" y="840"/>
                  </a:lnTo>
                  <a:lnTo>
                    <a:pt x="2154" y="858"/>
                  </a:lnTo>
                  <a:lnTo>
                    <a:pt x="2166" y="870"/>
                  </a:lnTo>
                  <a:lnTo>
                    <a:pt x="2322" y="870"/>
                  </a:lnTo>
                  <a:lnTo>
                    <a:pt x="2370" y="864"/>
                  </a:lnTo>
                  <a:lnTo>
                    <a:pt x="2436" y="858"/>
                  </a:lnTo>
                  <a:lnTo>
                    <a:pt x="2508" y="846"/>
                  </a:lnTo>
                  <a:lnTo>
                    <a:pt x="2574" y="840"/>
                  </a:lnTo>
                  <a:lnTo>
                    <a:pt x="2616" y="828"/>
                  </a:lnTo>
                  <a:lnTo>
                    <a:pt x="2652" y="828"/>
                  </a:lnTo>
                  <a:lnTo>
                    <a:pt x="2736" y="864"/>
                  </a:lnTo>
                  <a:lnTo>
                    <a:pt x="2778" y="876"/>
                  </a:lnTo>
                  <a:lnTo>
                    <a:pt x="2796" y="876"/>
                  </a:lnTo>
                  <a:lnTo>
                    <a:pt x="2814" y="870"/>
                  </a:lnTo>
                  <a:lnTo>
                    <a:pt x="2832" y="852"/>
                  </a:lnTo>
                  <a:lnTo>
                    <a:pt x="2838" y="840"/>
                  </a:lnTo>
                  <a:lnTo>
                    <a:pt x="2844" y="834"/>
                  </a:lnTo>
                  <a:lnTo>
                    <a:pt x="2844" y="822"/>
                  </a:lnTo>
                  <a:lnTo>
                    <a:pt x="2766" y="822"/>
                  </a:lnTo>
                  <a:lnTo>
                    <a:pt x="2802" y="798"/>
                  </a:lnTo>
                  <a:lnTo>
                    <a:pt x="2850" y="798"/>
                  </a:lnTo>
                  <a:lnTo>
                    <a:pt x="2898" y="792"/>
                  </a:lnTo>
                  <a:lnTo>
                    <a:pt x="2910" y="786"/>
                  </a:lnTo>
                  <a:lnTo>
                    <a:pt x="2916" y="786"/>
                  </a:lnTo>
                  <a:lnTo>
                    <a:pt x="2922" y="780"/>
                  </a:lnTo>
                  <a:lnTo>
                    <a:pt x="2916" y="768"/>
                  </a:lnTo>
                  <a:lnTo>
                    <a:pt x="2898" y="750"/>
                  </a:lnTo>
                  <a:lnTo>
                    <a:pt x="2898" y="744"/>
                  </a:lnTo>
                  <a:close/>
                  <a:moveTo>
                    <a:pt x="2868" y="882"/>
                  </a:moveTo>
                  <a:lnTo>
                    <a:pt x="2886" y="882"/>
                  </a:lnTo>
                  <a:lnTo>
                    <a:pt x="2904" y="876"/>
                  </a:lnTo>
                  <a:lnTo>
                    <a:pt x="2910" y="870"/>
                  </a:lnTo>
                  <a:lnTo>
                    <a:pt x="2910" y="864"/>
                  </a:lnTo>
                  <a:lnTo>
                    <a:pt x="2904" y="858"/>
                  </a:lnTo>
                  <a:lnTo>
                    <a:pt x="2880" y="858"/>
                  </a:lnTo>
                  <a:lnTo>
                    <a:pt x="2868" y="870"/>
                  </a:lnTo>
                  <a:lnTo>
                    <a:pt x="2868" y="882"/>
                  </a:lnTo>
                  <a:close/>
                  <a:moveTo>
                    <a:pt x="3276" y="330"/>
                  </a:moveTo>
                  <a:lnTo>
                    <a:pt x="3288" y="330"/>
                  </a:lnTo>
                  <a:lnTo>
                    <a:pt x="3294" y="324"/>
                  </a:lnTo>
                  <a:lnTo>
                    <a:pt x="3300" y="312"/>
                  </a:lnTo>
                  <a:lnTo>
                    <a:pt x="3300" y="306"/>
                  </a:lnTo>
                  <a:lnTo>
                    <a:pt x="3294" y="294"/>
                  </a:lnTo>
                  <a:lnTo>
                    <a:pt x="3288" y="288"/>
                  </a:lnTo>
                  <a:lnTo>
                    <a:pt x="3276" y="288"/>
                  </a:lnTo>
                  <a:lnTo>
                    <a:pt x="3270" y="300"/>
                  </a:lnTo>
                  <a:lnTo>
                    <a:pt x="3264" y="306"/>
                  </a:lnTo>
                  <a:lnTo>
                    <a:pt x="3264" y="324"/>
                  </a:lnTo>
                  <a:lnTo>
                    <a:pt x="3270" y="330"/>
                  </a:lnTo>
                  <a:lnTo>
                    <a:pt x="3276" y="330"/>
                  </a:lnTo>
                  <a:close/>
                  <a:moveTo>
                    <a:pt x="3462" y="228"/>
                  </a:moveTo>
                  <a:lnTo>
                    <a:pt x="3450" y="240"/>
                  </a:lnTo>
                  <a:lnTo>
                    <a:pt x="3450" y="252"/>
                  </a:lnTo>
                  <a:lnTo>
                    <a:pt x="3456" y="258"/>
                  </a:lnTo>
                  <a:lnTo>
                    <a:pt x="3528" y="258"/>
                  </a:lnTo>
                  <a:lnTo>
                    <a:pt x="3546" y="276"/>
                  </a:lnTo>
                  <a:lnTo>
                    <a:pt x="3558" y="282"/>
                  </a:lnTo>
                  <a:lnTo>
                    <a:pt x="3588" y="282"/>
                  </a:lnTo>
                  <a:lnTo>
                    <a:pt x="3612" y="270"/>
                  </a:lnTo>
                  <a:lnTo>
                    <a:pt x="3618" y="264"/>
                  </a:lnTo>
                  <a:lnTo>
                    <a:pt x="3606" y="252"/>
                  </a:lnTo>
                  <a:lnTo>
                    <a:pt x="3636" y="246"/>
                  </a:lnTo>
                  <a:lnTo>
                    <a:pt x="3594" y="210"/>
                  </a:lnTo>
                  <a:lnTo>
                    <a:pt x="3552" y="216"/>
                  </a:lnTo>
                  <a:lnTo>
                    <a:pt x="3534" y="198"/>
                  </a:lnTo>
                  <a:lnTo>
                    <a:pt x="3450" y="198"/>
                  </a:lnTo>
                  <a:lnTo>
                    <a:pt x="3438" y="204"/>
                  </a:lnTo>
                  <a:lnTo>
                    <a:pt x="3426" y="204"/>
                  </a:lnTo>
                  <a:lnTo>
                    <a:pt x="3420" y="210"/>
                  </a:lnTo>
                  <a:lnTo>
                    <a:pt x="3438" y="228"/>
                  </a:lnTo>
                  <a:lnTo>
                    <a:pt x="3462" y="228"/>
                  </a:lnTo>
                  <a:close/>
                  <a:moveTo>
                    <a:pt x="3432" y="1302"/>
                  </a:moveTo>
                  <a:lnTo>
                    <a:pt x="3408" y="1326"/>
                  </a:lnTo>
                  <a:lnTo>
                    <a:pt x="3408" y="1344"/>
                  </a:lnTo>
                  <a:lnTo>
                    <a:pt x="3438" y="1344"/>
                  </a:lnTo>
                  <a:lnTo>
                    <a:pt x="3462" y="1332"/>
                  </a:lnTo>
                  <a:lnTo>
                    <a:pt x="3468" y="1332"/>
                  </a:lnTo>
                  <a:lnTo>
                    <a:pt x="3480" y="1326"/>
                  </a:lnTo>
                  <a:lnTo>
                    <a:pt x="3486" y="1326"/>
                  </a:lnTo>
                  <a:lnTo>
                    <a:pt x="3504" y="1308"/>
                  </a:lnTo>
                  <a:lnTo>
                    <a:pt x="3516" y="1290"/>
                  </a:lnTo>
                  <a:lnTo>
                    <a:pt x="3516" y="1266"/>
                  </a:lnTo>
                  <a:lnTo>
                    <a:pt x="3510" y="1260"/>
                  </a:lnTo>
                  <a:lnTo>
                    <a:pt x="3498" y="1260"/>
                  </a:lnTo>
                  <a:lnTo>
                    <a:pt x="3480" y="1266"/>
                  </a:lnTo>
                  <a:lnTo>
                    <a:pt x="3432" y="1302"/>
                  </a:lnTo>
                  <a:close/>
                  <a:moveTo>
                    <a:pt x="4416" y="1392"/>
                  </a:moveTo>
                  <a:lnTo>
                    <a:pt x="4428" y="1380"/>
                  </a:lnTo>
                  <a:lnTo>
                    <a:pt x="4428" y="1374"/>
                  </a:lnTo>
                  <a:lnTo>
                    <a:pt x="4386" y="1374"/>
                  </a:lnTo>
                  <a:lnTo>
                    <a:pt x="4386" y="1380"/>
                  </a:lnTo>
                  <a:lnTo>
                    <a:pt x="4404" y="1398"/>
                  </a:lnTo>
                  <a:lnTo>
                    <a:pt x="4416" y="1392"/>
                  </a:lnTo>
                  <a:close/>
                  <a:moveTo>
                    <a:pt x="3120" y="2034"/>
                  </a:moveTo>
                  <a:lnTo>
                    <a:pt x="3132" y="2034"/>
                  </a:lnTo>
                  <a:lnTo>
                    <a:pt x="3138" y="2028"/>
                  </a:lnTo>
                  <a:lnTo>
                    <a:pt x="3132" y="2022"/>
                  </a:lnTo>
                  <a:lnTo>
                    <a:pt x="3120" y="2016"/>
                  </a:lnTo>
                  <a:lnTo>
                    <a:pt x="3114" y="2010"/>
                  </a:lnTo>
                  <a:lnTo>
                    <a:pt x="3108" y="2010"/>
                  </a:lnTo>
                  <a:lnTo>
                    <a:pt x="3090" y="2016"/>
                  </a:lnTo>
                  <a:lnTo>
                    <a:pt x="3078" y="2022"/>
                  </a:lnTo>
                  <a:lnTo>
                    <a:pt x="3072" y="2022"/>
                  </a:lnTo>
                  <a:lnTo>
                    <a:pt x="3072" y="2028"/>
                  </a:lnTo>
                  <a:lnTo>
                    <a:pt x="3078" y="2034"/>
                  </a:lnTo>
                  <a:lnTo>
                    <a:pt x="3120" y="2034"/>
                  </a:lnTo>
                  <a:close/>
                  <a:moveTo>
                    <a:pt x="4758" y="996"/>
                  </a:moveTo>
                  <a:lnTo>
                    <a:pt x="4746" y="996"/>
                  </a:lnTo>
                  <a:lnTo>
                    <a:pt x="4734" y="984"/>
                  </a:lnTo>
                  <a:lnTo>
                    <a:pt x="4704" y="1008"/>
                  </a:lnTo>
                  <a:lnTo>
                    <a:pt x="4704" y="978"/>
                  </a:lnTo>
                  <a:lnTo>
                    <a:pt x="4662" y="978"/>
                  </a:lnTo>
                  <a:lnTo>
                    <a:pt x="4668" y="978"/>
                  </a:lnTo>
                  <a:lnTo>
                    <a:pt x="4674" y="972"/>
                  </a:lnTo>
                  <a:lnTo>
                    <a:pt x="4686" y="972"/>
                  </a:lnTo>
                  <a:lnTo>
                    <a:pt x="4698" y="966"/>
                  </a:lnTo>
                  <a:lnTo>
                    <a:pt x="4704" y="954"/>
                  </a:lnTo>
                  <a:lnTo>
                    <a:pt x="4704" y="948"/>
                  </a:lnTo>
                  <a:lnTo>
                    <a:pt x="4698" y="942"/>
                  </a:lnTo>
                  <a:lnTo>
                    <a:pt x="4680" y="942"/>
                  </a:lnTo>
                  <a:lnTo>
                    <a:pt x="4668" y="936"/>
                  </a:lnTo>
                  <a:lnTo>
                    <a:pt x="4650" y="936"/>
                  </a:lnTo>
                  <a:lnTo>
                    <a:pt x="4632" y="930"/>
                  </a:lnTo>
                  <a:lnTo>
                    <a:pt x="4620" y="930"/>
                  </a:lnTo>
                  <a:lnTo>
                    <a:pt x="4614" y="918"/>
                  </a:lnTo>
                  <a:lnTo>
                    <a:pt x="4566" y="912"/>
                  </a:lnTo>
                  <a:lnTo>
                    <a:pt x="4500" y="870"/>
                  </a:lnTo>
                  <a:lnTo>
                    <a:pt x="4566" y="864"/>
                  </a:lnTo>
                  <a:lnTo>
                    <a:pt x="4536" y="840"/>
                  </a:lnTo>
                  <a:lnTo>
                    <a:pt x="4542" y="840"/>
                  </a:lnTo>
                  <a:lnTo>
                    <a:pt x="4548" y="834"/>
                  </a:lnTo>
                  <a:lnTo>
                    <a:pt x="4584" y="834"/>
                  </a:lnTo>
                  <a:lnTo>
                    <a:pt x="4596" y="840"/>
                  </a:lnTo>
                  <a:lnTo>
                    <a:pt x="4638" y="840"/>
                  </a:lnTo>
                  <a:lnTo>
                    <a:pt x="4638" y="834"/>
                  </a:lnTo>
                  <a:lnTo>
                    <a:pt x="4632" y="828"/>
                  </a:lnTo>
                  <a:lnTo>
                    <a:pt x="4614" y="822"/>
                  </a:lnTo>
                  <a:lnTo>
                    <a:pt x="4596" y="822"/>
                  </a:lnTo>
                  <a:lnTo>
                    <a:pt x="4578" y="816"/>
                  </a:lnTo>
                  <a:lnTo>
                    <a:pt x="4518" y="816"/>
                  </a:lnTo>
                  <a:lnTo>
                    <a:pt x="4536" y="816"/>
                  </a:lnTo>
                  <a:lnTo>
                    <a:pt x="4620" y="804"/>
                  </a:lnTo>
                  <a:lnTo>
                    <a:pt x="4638" y="798"/>
                  </a:lnTo>
                  <a:lnTo>
                    <a:pt x="4638" y="792"/>
                  </a:lnTo>
                  <a:lnTo>
                    <a:pt x="4632" y="792"/>
                  </a:lnTo>
                  <a:lnTo>
                    <a:pt x="4626" y="786"/>
                  </a:lnTo>
                  <a:lnTo>
                    <a:pt x="4608" y="786"/>
                  </a:lnTo>
                  <a:lnTo>
                    <a:pt x="4500" y="798"/>
                  </a:lnTo>
                  <a:lnTo>
                    <a:pt x="4560" y="762"/>
                  </a:lnTo>
                  <a:lnTo>
                    <a:pt x="4620" y="762"/>
                  </a:lnTo>
                  <a:lnTo>
                    <a:pt x="4626" y="756"/>
                  </a:lnTo>
                  <a:lnTo>
                    <a:pt x="4620" y="750"/>
                  </a:lnTo>
                  <a:lnTo>
                    <a:pt x="4584" y="738"/>
                  </a:lnTo>
                  <a:lnTo>
                    <a:pt x="4572" y="732"/>
                  </a:lnTo>
                  <a:lnTo>
                    <a:pt x="4554" y="732"/>
                  </a:lnTo>
                  <a:lnTo>
                    <a:pt x="4518" y="750"/>
                  </a:lnTo>
                  <a:lnTo>
                    <a:pt x="4500" y="744"/>
                  </a:lnTo>
                  <a:lnTo>
                    <a:pt x="4458" y="774"/>
                  </a:lnTo>
                  <a:lnTo>
                    <a:pt x="4464" y="756"/>
                  </a:lnTo>
                  <a:lnTo>
                    <a:pt x="4440" y="774"/>
                  </a:lnTo>
                  <a:lnTo>
                    <a:pt x="4464" y="744"/>
                  </a:lnTo>
                  <a:lnTo>
                    <a:pt x="4500" y="744"/>
                  </a:lnTo>
                  <a:lnTo>
                    <a:pt x="4506" y="738"/>
                  </a:lnTo>
                  <a:lnTo>
                    <a:pt x="4518" y="714"/>
                  </a:lnTo>
                  <a:lnTo>
                    <a:pt x="4518" y="708"/>
                  </a:lnTo>
                  <a:lnTo>
                    <a:pt x="4512" y="702"/>
                  </a:lnTo>
                  <a:lnTo>
                    <a:pt x="4506" y="708"/>
                  </a:lnTo>
                  <a:lnTo>
                    <a:pt x="4494" y="714"/>
                  </a:lnTo>
                  <a:lnTo>
                    <a:pt x="4488" y="726"/>
                  </a:lnTo>
                  <a:lnTo>
                    <a:pt x="4452" y="726"/>
                  </a:lnTo>
                  <a:lnTo>
                    <a:pt x="4428" y="738"/>
                  </a:lnTo>
                  <a:lnTo>
                    <a:pt x="4452" y="708"/>
                  </a:lnTo>
                  <a:lnTo>
                    <a:pt x="4482" y="708"/>
                  </a:lnTo>
                  <a:lnTo>
                    <a:pt x="4494" y="702"/>
                  </a:lnTo>
                  <a:lnTo>
                    <a:pt x="4500" y="702"/>
                  </a:lnTo>
                  <a:lnTo>
                    <a:pt x="4506" y="696"/>
                  </a:lnTo>
                  <a:lnTo>
                    <a:pt x="4506" y="690"/>
                  </a:lnTo>
                  <a:lnTo>
                    <a:pt x="4500" y="684"/>
                  </a:lnTo>
                  <a:lnTo>
                    <a:pt x="4458" y="684"/>
                  </a:lnTo>
                  <a:lnTo>
                    <a:pt x="4446" y="690"/>
                  </a:lnTo>
                  <a:lnTo>
                    <a:pt x="4428" y="696"/>
                  </a:lnTo>
                  <a:lnTo>
                    <a:pt x="4422" y="702"/>
                  </a:lnTo>
                  <a:lnTo>
                    <a:pt x="4416" y="702"/>
                  </a:lnTo>
                  <a:lnTo>
                    <a:pt x="4404" y="684"/>
                  </a:lnTo>
                  <a:lnTo>
                    <a:pt x="4380" y="702"/>
                  </a:lnTo>
                  <a:lnTo>
                    <a:pt x="4398" y="672"/>
                  </a:lnTo>
                  <a:lnTo>
                    <a:pt x="4344" y="696"/>
                  </a:lnTo>
                  <a:lnTo>
                    <a:pt x="4344" y="672"/>
                  </a:lnTo>
                  <a:lnTo>
                    <a:pt x="4350" y="672"/>
                  </a:lnTo>
                  <a:lnTo>
                    <a:pt x="4356" y="666"/>
                  </a:lnTo>
                  <a:lnTo>
                    <a:pt x="4368" y="666"/>
                  </a:lnTo>
                  <a:lnTo>
                    <a:pt x="4386" y="660"/>
                  </a:lnTo>
                  <a:lnTo>
                    <a:pt x="4392" y="660"/>
                  </a:lnTo>
                  <a:lnTo>
                    <a:pt x="4398" y="654"/>
                  </a:lnTo>
                  <a:lnTo>
                    <a:pt x="4356" y="654"/>
                  </a:lnTo>
                  <a:lnTo>
                    <a:pt x="4338" y="660"/>
                  </a:lnTo>
                  <a:lnTo>
                    <a:pt x="4326" y="660"/>
                  </a:lnTo>
                  <a:lnTo>
                    <a:pt x="4320" y="648"/>
                  </a:lnTo>
                  <a:lnTo>
                    <a:pt x="4332" y="648"/>
                  </a:lnTo>
                  <a:lnTo>
                    <a:pt x="4356" y="636"/>
                  </a:lnTo>
                  <a:lnTo>
                    <a:pt x="4368" y="636"/>
                  </a:lnTo>
                  <a:lnTo>
                    <a:pt x="4380" y="630"/>
                  </a:lnTo>
                  <a:lnTo>
                    <a:pt x="4386" y="624"/>
                  </a:lnTo>
                  <a:lnTo>
                    <a:pt x="4368" y="618"/>
                  </a:lnTo>
                  <a:lnTo>
                    <a:pt x="4326" y="612"/>
                  </a:lnTo>
                  <a:lnTo>
                    <a:pt x="4290" y="612"/>
                  </a:lnTo>
                  <a:lnTo>
                    <a:pt x="4266" y="606"/>
                  </a:lnTo>
                  <a:lnTo>
                    <a:pt x="4236" y="606"/>
                  </a:lnTo>
                  <a:lnTo>
                    <a:pt x="4230" y="612"/>
                  </a:lnTo>
                  <a:lnTo>
                    <a:pt x="4230" y="618"/>
                  </a:lnTo>
                  <a:lnTo>
                    <a:pt x="4236" y="624"/>
                  </a:lnTo>
                  <a:lnTo>
                    <a:pt x="4242" y="636"/>
                  </a:lnTo>
                  <a:lnTo>
                    <a:pt x="4206" y="630"/>
                  </a:lnTo>
                  <a:lnTo>
                    <a:pt x="4212" y="660"/>
                  </a:lnTo>
                  <a:lnTo>
                    <a:pt x="4194" y="636"/>
                  </a:lnTo>
                  <a:lnTo>
                    <a:pt x="4152" y="660"/>
                  </a:lnTo>
                  <a:lnTo>
                    <a:pt x="4158" y="654"/>
                  </a:lnTo>
                  <a:lnTo>
                    <a:pt x="4158" y="636"/>
                  </a:lnTo>
                  <a:lnTo>
                    <a:pt x="4152" y="630"/>
                  </a:lnTo>
                  <a:lnTo>
                    <a:pt x="4140" y="630"/>
                  </a:lnTo>
                  <a:lnTo>
                    <a:pt x="4122" y="636"/>
                  </a:lnTo>
                  <a:lnTo>
                    <a:pt x="4110" y="642"/>
                  </a:lnTo>
                  <a:lnTo>
                    <a:pt x="4098" y="642"/>
                  </a:lnTo>
                  <a:lnTo>
                    <a:pt x="4086" y="648"/>
                  </a:lnTo>
                  <a:lnTo>
                    <a:pt x="4080" y="654"/>
                  </a:lnTo>
                  <a:lnTo>
                    <a:pt x="4074" y="654"/>
                  </a:lnTo>
                  <a:lnTo>
                    <a:pt x="4092" y="618"/>
                  </a:lnTo>
                  <a:lnTo>
                    <a:pt x="4110" y="618"/>
                  </a:lnTo>
                  <a:lnTo>
                    <a:pt x="4122" y="612"/>
                  </a:lnTo>
                  <a:lnTo>
                    <a:pt x="4134" y="612"/>
                  </a:lnTo>
                  <a:lnTo>
                    <a:pt x="4146" y="606"/>
                  </a:lnTo>
                  <a:lnTo>
                    <a:pt x="4152" y="600"/>
                  </a:lnTo>
                  <a:lnTo>
                    <a:pt x="4152" y="594"/>
                  </a:lnTo>
                  <a:lnTo>
                    <a:pt x="4146" y="582"/>
                  </a:lnTo>
                  <a:lnTo>
                    <a:pt x="4134" y="570"/>
                  </a:lnTo>
                  <a:lnTo>
                    <a:pt x="4152" y="552"/>
                  </a:lnTo>
                  <a:lnTo>
                    <a:pt x="4152" y="540"/>
                  </a:lnTo>
                  <a:lnTo>
                    <a:pt x="4050" y="540"/>
                  </a:lnTo>
                  <a:lnTo>
                    <a:pt x="4026" y="558"/>
                  </a:lnTo>
                  <a:lnTo>
                    <a:pt x="3942" y="558"/>
                  </a:lnTo>
                  <a:lnTo>
                    <a:pt x="3948" y="576"/>
                  </a:lnTo>
                  <a:lnTo>
                    <a:pt x="3978" y="588"/>
                  </a:lnTo>
                  <a:lnTo>
                    <a:pt x="3936" y="576"/>
                  </a:lnTo>
                  <a:lnTo>
                    <a:pt x="3948" y="600"/>
                  </a:lnTo>
                  <a:lnTo>
                    <a:pt x="3936" y="594"/>
                  </a:lnTo>
                  <a:lnTo>
                    <a:pt x="3930" y="594"/>
                  </a:lnTo>
                  <a:lnTo>
                    <a:pt x="3918" y="588"/>
                  </a:lnTo>
                  <a:lnTo>
                    <a:pt x="3894" y="588"/>
                  </a:lnTo>
                  <a:lnTo>
                    <a:pt x="3882" y="594"/>
                  </a:lnTo>
                  <a:lnTo>
                    <a:pt x="3876" y="606"/>
                  </a:lnTo>
                  <a:lnTo>
                    <a:pt x="3882" y="612"/>
                  </a:lnTo>
                  <a:lnTo>
                    <a:pt x="3888" y="624"/>
                  </a:lnTo>
                  <a:lnTo>
                    <a:pt x="3894" y="630"/>
                  </a:lnTo>
                  <a:lnTo>
                    <a:pt x="3900" y="660"/>
                  </a:lnTo>
                  <a:lnTo>
                    <a:pt x="3894" y="660"/>
                  </a:lnTo>
                  <a:lnTo>
                    <a:pt x="3888" y="654"/>
                  </a:lnTo>
                  <a:lnTo>
                    <a:pt x="3864" y="642"/>
                  </a:lnTo>
                  <a:lnTo>
                    <a:pt x="3852" y="642"/>
                  </a:lnTo>
                  <a:lnTo>
                    <a:pt x="3828" y="666"/>
                  </a:lnTo>
                  <a:lnTo>
                    <a:pt x="3828" y="678"/>
                  </a:lnTo>
                  <a:lnTo>
                    <a:pt x="3846" y="678"/>
                  </a:lnTo>
                  <a:lnTo>
                    <a:pt x="3858" y="690"/>
                  </a:lnTo>
                  <a:lnTo>
                    <a:pt x="3810" y="714"/>
                  </a:lnTo>
                  <a:lnTo>
                    <a:pt x="3750" y="720"/>
                  </a:lnTo>
                  <a:lnTo>
                    <a:pt x="3762" y="720"/>
                  </a:lnTo>
                  <a:lnTo>
                    <a:pt x="3798" y="702"/>
                  </a:lnTo>
                  <a:lnTo>
                    <a:pt x="3810" y="690"/>
                  </a:lnTo>
                  <a:lnTo>
                    <a:pt x="3810" y="684"/>
                  </a:lnTo>
                  <a:lnTo>
                    <a:pt x="3804" y="684"/>
                  </a:lnTo>
                  <a:lnTo>
                    <a:pt x="3792" y="672"/>
                  </a:lnTo>
                  <a:lnTo>
                    <a:pt x="3786" y="672"/>
                  </a:lnTo>
                  <a:lnTo>
                    <a:pt x="3786" y="660"/>
                  </a:lnTo>
                  <a:lnTo>
                    <a:pt x="3804" y="642"/>
                  </a:lnTo>
                  <a:lnTo>
                    <a:pt x="3816" y="636"/>
                  </a:lnTo>
                  <a:lnTo>
                    <a:pt x="3828" y="636"/>
                  </a:lnTo>
                  <a:lnTo>
                    <a:pt x="3828" y="606"/>
                  </a:lnTo>
                  <a:lnTo>
                    <a:pt x="3840" y="600"/>
                  </a:lnTo>
                  <a:lnTo>
                    <a:pt x="3858" y="582"/>
                  </a:lnTo>
                  <a:lnTo>
                    <a:pt x="3876" y="576"/>
                  </a:lnTo>
                  <a:lnTo>
                    <a:pt x="3882" y="570"/>
                  </a:lnTo>
                  <a:lnTo>
                    <a:pt x="3894" y="564"/>
                  </a:lnTo>
                  <a:lnTo>
                    <a:pt x="3906" y="564"/>
                  </a:lnTo>
                  <a:lnTo>
                    <a:pt x="3918" y="558"/>
                  </a:lnTo>
                  <a:lnTo>
                    <a:pt x="3936" y="552"/>
                  </a:lnTo>
                  <a:lnTo>
                    <a:pt x="3954" y="552"/>
                  </a:lnTo>
                  <a:lnTo>
                    <a:pt x="3966" y="546"/>
                  </a:lnTo>
                  <a:lnTo>
                    <a:pt x="3972" y="540"/>
                  </a:lnTo>
                  <a:lnTo>
                    <a:pt x="3942" y="534"/>
                  </a:lnTo>
                  <a:lnTo>
                    <a:pt x="3852" y="534"/>
                  </a:lnTo>
                  <a:lnTo>
                    <a:pt x="3822" y="540"/>
                  </a:lnTo>
                  <a:lnTo>
                    <a:pt x="3786" y="558"/>
                  </a:lnTo>
                  <a:lnTo>
                    <a:pt x="3744" y="576"/>
                  </a:lnTo>
                  <a:lnTo>
                    <a:pt x="3720" y="594"/>
                  </a:lnTo>
                  <a:lnTo>
                    <a:pt x="3708" y="600"/>
                  </a:lnTo>
                  <a:lnTo>
                    <a:pt x="3702" y="600"/>
                  </a:lnTo>
                  <a:lnTo>
                    <a:pt x="3696" y="606"/>
                  </a:lnTo>
                  <a:lnTo>
                    <a:pt x="3684" y="606"/>
                  </a:lnTo>
                  <a:lnTo>
                    <a:pt x="3660" y="618"/>
                  </a:lnTo>
                  <a:lnTo>
                    <a:pt x="3654" y="618"/>
                  </a:lnTo>
                  <a:lnTo>
                    <a:pt x="3642" y="624"/>
                  </a:lnTo>
                  <a:lnTo>
                    <a:pt x="3630" y="636"/>
                  </a:lnTo>
                  <a:lnTo>
                    <a:pt x="3618" y="642"/>
                  </a:lnTo>
                  <a:lnTo>
                    <a:pt x="3600" y="660"/>
                  </a:lnTo>
                  <a:lnTo>
                    <a:pt x="3588" y="666"/>
                  </a:lnTo>
                  <a:lnTo>
                    <a:pt x="3582" y="678"/>
                  </a:lnTo>
                  <a:lnTo>
                    <a:pt x="3582" y="684"/>
                  </a:lnTo>
                  <a:lnTo>
                    <a:pt x="3588" y="690"/>
                  </a:lnTo>
                  <a:lnTo>
                    <a:pt x="3612" y="690"/>
                  </a:lnTo>
                  <a:lnTo>
                    <a:pt x="3648" y="696"/>
                  </a:lnTo>
                  <a:lnTo>
                    <a:pt x="3672" y="696"/>
                  </a:lnTo>
                  <a:lnTo>
                    <a:pt x="3684" y="708"/>
                  </a:lnTo>
                  <a:lnTo>
                    <a:pt x="3666" y="714"/>
                  </a:lnTo>
                  <a:lnTo>
                    <a:pt x="3594" y="726"/>
                  </a:lnTo>
                  <a:lnTo>
                    <a:pt x="3570" y="732"/>
                  </a:lnTo>
                  <a:lnTo>
                    <a:pt x="3576" y="738"/>
                  </a:lnTo>
                  <a:lnTo>
                    <a:pt x="3594" y="750"/>
                  </a:lnTo>
                  <a:lnTo>
                    <a:pt x="3630" y="762"/>
                  </a:lnTo>
                  <a:lnTo>
                    <a:pt x="3642" y="768"/>
                  </a:lnTo>
                  <a:lnTo>
                    <a:pt x="3648" y="768"/>
                  </a:lnTo>
                  <a:lnTo>
                    <a:pt x="3690" y="750"/>
                  </a:lnTo>
                  <a:lnTo>
                    <a:pt x="3690" y="762"/>
                  </a:lnTo>
                  <a:lnTo>
                    <a:pt x="3702" y="774"/>
                  </a:lnTo>
                  <a:lnTo>
                    <a:pt x="3744" y="774"/>
                  </a:lnTo>
                  <a:lnTo>
                    <a:pt x="3786" y="780"/>
                  </a:lnTo>
                  <a:lnTo>
                    <a:pt x="3834" y="786"/>
                  </a:lnTo>
                  <a:lnTo>
                    <a:pt x="3876" y="792"/>
                  </a:lnTo>
                  <a:lnTo>
                    <a:pt x="3894" y="792"/>
                  </a:lnTo>
                  <a:lnTo>
                    <a:pt x="3900" y="786"/>
                  </a:lnTo>
                  <a:lnTo>
                    <a:pt x="3894" y="780"/>
                  </a:lnTo>
                  <a:lnTo>
                    <a:pt x="3882" y="774"/>
                  </a:lnTo>
                  <a:lnTo>
                    <a:pt x="3876" y="768"/>
                  </a:lnTo>
                  <a:lnTo>
                    <a:pt x="3894" y="768"/>
                  </a:lnTo>
                  <a:lnTo>
                    <a:pt x="3930" y="774"/>
                  </a:lnTo>
                  <a:lnTo>
                    <a:pt x="3966" y="774"/>
                  </a:lnTo>
                  <a:lnTo>
                    <a:pt x="3990" y="780"/>
                  </a:lnTo>
                  <a:lnTo>
                    <a:pt x="4002" y="780"/>
                  </a:lnTo>
                  <a:lnTo>
                    <a:pt x="4020" y="786"/>
                  </a:lnTo>
                  <a:lnTo>
                    <a:pt x="4032" y="792"/>
                  </a:lnTo>
                  <a:lnTo>
                    <a:pt x="4050" y="792"/>
                  </a:lnTo>
                  <a:lnTo>
                    <a:pt x="4062" y="786"/>
                  </a:lnTo>
                  <a:lnTo>
                    <a:pt x="4062" y="774"/>
                  </a:lnTo>
                  <a:lnTo>
                    <a:pt x="4056" y="768"/>
                  </a:lnTo>
                  <a:lnTo>
                    <a:pt x="4050" y="756"/>
                  </a:lnTo>
                  <a:lnTo>
                    <a:pt x="4044" y="750"/>
                  </a:lnTo>
                  <a:lnTo>
                    <a:pt x="4092" y="738"/>
                  </a:lnTo>
                  <a:lnTo>
                    <a:pt x="4092" y="744"/>
                  </a:lnTo>
                  <a:lnTo>
                    <a:pt x="4098" y="750"/>
                  </a:lnTo>
                  <a:lnTo>
                    <a:pt x="4104" y="762"/>
                  </a:lnTo>
                  <a:lnTo>
                    <a:pt x="4104" y="768"/>
                  </a:lnTo>
                  <a:lnTo>
                    <a:pt x="4110" y="774"/>
                  </a:lnTo>
                  <a:lnTo>
                    <a:pt x="4116" y="774"/>
                  </a:lnTo>
                  <a:lnTo>
                    <a:pt x="4122" y="780"/>
                  </a:lnTo>
                  <a:lnTo>
                    <a:pt x="4134" y="786"/>
                  </a:lnTo>
                  <a:lnTo>
                    <a:pt x="4140" y="792"/>
                  </a:lnTo>
                  <a:lnTo>
                    <a:pt x="4170" y="786"/>
                  </a:lnTo>
                  <a:lnTo>
                    <a:pt x="4170" y="792"/>
                  </a:lnTo>
                  <a:lnTo>
                    <a:pt x="4164" y="798"/>
                  </a:lnTo>
                  <a:lnTo>
                    <a:pt x="4164" y="816"/>
                  </a:lnTo>
                  <a:lnTo>
                    <a:pt x="4170" y="816"/>
                  </a:lnTo>
                  <a:lnTo>
                    <a:pt x="4182" y="822"/>
                  </a:lnTo>
                  <a:lnTo>
                    <a:pt x="4200" y="822"/>
                  </a:lnTo>
                  <a:lnTo>
                    <a:pt x="4206" y="828"/>
                  </a:lnTo>
                  <a:lnTo>
                    <a:pt x="4212" y="828"/>
                  </a:lnTo>
                  <a:lnTo>
                    <a:pt x="4194" y="846"/>
                  </a:lnTo>
                  <a:lnTo>
                    <a:pt x="4194" y="858"/>
                  </a:lnTo>
                  <a:lnTo>
                    <a:pt x="4230" y="858"/>
                  </a:lnTo>
                  <a:lnTo>
                    <a:pt x="4224" y="882"/>
                  </a:lnTo>
                  <a:lnTo>
                    <a:pt x="4236" y="882"/>
                  </a:lnTo>
                  <a:lnTo>
                    <a:pt x="4248" y="888"/>
                  </a:lnTo>
                  <a:lnTo>
                    <a:pt x="4254" y="888"/>
                  </a:lnTo>
                  <a:lnTo>
                    <a:pt x="4278" y="900"/>
                  </a:lnTo>
                  <a:lnTo>
                    <a:pt x="4278" y="924"/>
                  </a:lnTo>
                  <a:lnTo>
                    <a:pt x="4266" y="948"/>
                  </a:lnTo>
                  <a:lnTo>
                    <a:pt x="4254" y="966"/>
                  </a:lnTo>
                  <a:lnTo>
                    <a:pt x="4248" y="978"/>
                  </a:lnTo>
                  <a:lnTo>
                    <a:pt x="4236" y="990"/>
                  </a:lnTo>
                  <a:lnTo>
                    <a:pt x="4218" y="996"/>
                  </a:lnTo>
                  <a:lnTo>
                    <a:pt x="4182" y="1014"/>
                  </a:lnTo>
                  <a:lnTo>
                    <a:pt x="4140" y="1026"/>
                  </a:lnTo>
                  <a:lnTo>
                    <a:pt x="4092" y="1050"/>
                  </a:lnTo>
                  <a:lnTo>
                    <a:pt x="4098" y="1056"/>
                  </a:lnTo>
                  <a:lnTo>
                    <a:pt x="4110" y="1062"/>
                  </a:lnTo>
                  <a:lnTo>
                    <a:pt x="4122" y="1074"/>
                  </a:lnTo>
                  <a:lnTo>
                    <a:pt x="4122" y="1080"/>
                  </a:lnTo>
                  <a:lnTo>
                    <a:pt x="4116" y="1086"/>
                  </a:lnTo>
                  <a:lnTo>
                    <a:pt x="4080" y="1098"/>
                  </a:lnTo>
                  <a:lnTo>
                    <a:pt x="4062" y="1098"/>
                  </a:lnTo>
                  <a:lnTo>
                    <a:pt x="3984" y="1110"/>
                  </a:lnTo>
                  <a:lnTo>
                    <a:pt x="3978" y="1128"/>
                  </a:lnTo>
                  <a:lnTo>
                    <a:pt x="3960" y="1110"/>
                  </a:lnTo>
                  <a:lnTo>
                    <a:pt x="3954" y="1110"/>
                  </a:lnTo>
                  <a:lnTo>
                    <a:pt x="3948" y="1104"/>
                  </a:lnTo>
                  <a:lnTo>
                    <a:pt x="3930" y="1104"/>
                  </a:lnTo>
                  <a:lnTo>
                    <a:pt x="3918" y="1098"/>
                  </a:lnTo>
                  <a:lnTo>
                    <a:pt x="3900" y="1098"/>
                  </a:lnTo>
                  <a:lnTo>
                    <a:pt x="3888" y="1104"/>
                  </a:lnTo>
                  <a:lnTo>
                    <a:pt x="3882" y="1110"/>
                  </a:lnTo>
                  <a:lnTo>
                    <a:pt x="3882" y="1122"/>
                  </a:lnTo>
                  <a:lnTo>
                    <a:pt x="3870" y="1122"/>
                  </a:lnTo>
                  <a:lnTo>
                    <a:pt x="3858" y="1128"/>
                  </a:lnTo>
                  <a:lnTo>
                    <a:pt x="3840" y="1134"/>
                  </a:lnTo>
                  <a:lnTo>
                    <a:pt x="3828" y="1140"/>
                  </a:lnTo>
                  <a:lnTo>
                    <a:pt x="3822" y="1146"/>
                  </a:lnTo>
                  <a:lnTo>
                    <a:pt x="3816" y="1158"/>
                  </a:lnTo>
                  <a:lnTo>
                    <a:pt x="3816" y="1170"/>
                  </a:lnTo>
                  <a:lnTo>
                    <a:pt x="3822" y="1182"/>
                  </a:lnTo>
                  <a:lnTo>
                    <a:pt x="3834" y="1188"/>
                  </a:lnTo>
                  <a:lnTo>
                    <a:pt x="3864" y="1188"/>
                  </a:lnTo>
                  <a:lnTo>
                    <a:pt x="3876" y="1182"/>
                  </a:lnTo>
                  <a:lnTo>
                    <a:pt x="3894" y="1182"/>
                  </a:lnTo>
                  <a:lnTo>
                    <a:pt x="3906" y="1176"/>
                  </a:lnTo>
                  <a:lnTo>
                    <a:pt x="3924" y="1170"/>
                  </a:lnTo>
                  <a:lnTo>
                    <a:pt x="3936" y="1164"/>
                  </a:lnTo>
                  <a:lnTo>
                    <a:pt x="3966" y="1164"/>
                  </a:lnTo>
                  <a:lnTo>
                    <a:pt x="3978" y="1176"/>
                  </a:lnTo>
                  <a:lnTo>
                    <a:pt x="3996" y="1176"/>
                  </a:lnTo>
                  <a:lnTo>
                    <a:pt x="4002" y="1170"/>
                  </a:lnTo>
                  <a:lnTo>
                    <a:pt x="4002" y="1152"/>
                  </a:lnTo>
                  <a:lnTo>
                    <a:pt x="4026" y="1128"/>
                  </a:lnTo>
                  <a:lnTo>
                    <a:pt x="4014" y="1140"/>
                  </a:lnTo>
                  <a:lnTo>
                    <a:pt x="4014" y="1146"/>
                  </a:lnTo>
                  <a:lnTo>
                    <a:pt x="4020" y="1152"/>
                  </a:lnTo>
                  <a:lnTo>
                    <a:pt x="4086" y="1152"/>
                  </a:lnTo>
                  <a:lnTo>
                    <a:pt x="4080" y="1158"/>
                  </a:lnTo>
                  <a:lnTo>
                    <a:pt x="4068" y="1164"/>
                  </a:lnTo>
                  <a:lnTo>
                    <a:pt x="4062" y="1170"/>
                  </a:lnTo>
                  <a:lnTo>
                    <a:pt x="4062" y="1176"/>
                  </a:lnTo>
                  <a:lnTo>
                    <a:pt x="4068" y="1182"/>
                  </a:lnTo>
                  <a:lnTo>
                    <a:pt x="4080" y="1182"/>
                  </a:lnTo>
                  <a:lnTo>
                    <a:pt x="4086" y="1188"/>
                  </a:lnTo>
                  <a:lnTo>
                    <a:pt x="4098" y="1188"/>
                  </a:lnTo>
                  <a:lnTo>
                    <a:pt x="4086" y="1200"/>
                  </a:lnTo>
                  <a:lnTo>
                    <a:pt x="4086" y="1206"/>
                  </a:lnTo>
                  <a:lnTo>
                    <a:pt x="4092" y="1212"/>
                  </a:lnTo>
                  <a:lnTo>
                    <a:pt x="4116" y="1224"/>
                  </a:lnTo>
                  <a:lnTo>
                    <a:pt x="4146" y="1224"/>
                  </a:lnTo>
                  <a:lnTo>
                    <a:pt x="4098" y="1242"/>
                  </a:lnTo>
                  <a:lnTo>
                    <a:pt x="4098" y="1248"/>
                  </a:lnTo>
                  <a:lnTo>
                    <a:pt x="4110" y="1260"/>
                  </a:lnTo>
                  <a:lnTo>
                    <a:pt x="4110" y="1266"/>
                  </a:lnTo>
                  <a:lnTo>
                    <a:pt x="4116" y="1272"/>
                  </a:lnTo>
                  <a:lnTo>
                    <a:pt x="4122" y="1266"/>
                  </a:lnTo>
                  <a:lnTo>
                    <a:pt x="4128" y="1266"/>
                  </a:lnTo>
                  <a:lnTo>
                    <a:pt x="4140" y="1260"/>
                  </a:lnTo>
                  <a:lnTo>
                    <a:pt x="4146" y="1272"/>
                  </a:lnTo>
                  <a:lnTo>
                    <a:pt x="4158" y="1284"/>
                  </a:lnTo>
                  <a:lnTo>
                    <a:pt x="4182" y="1284"/>
                  </a:lnTo>
                  <a:lnTo>
                    <a:pt x="4194" y="1290"/>
                  </a:lnTo>
                  <a:lnTo>
                    <a:pt x="4206" y="1290"/>
                  </a:lnTo>
                  <a:lnTo>
                    <a:pt x="4206" y="1308"/>
                  </a:lnTo>
                  <a:lnTo>
                    <a:pt x="4212" y="1314"/>
                  </a:lnTo>
                  <a:lnTo>
                    <a:pt x="4224" y="1320"/>
                  </a:lnTo>
                  <a:lnTo>
                    <a:pt x="4272" y="1320"/>
                  </a:lnTo>
                  <a:lnTo>
                    <a:pt x="4290" y="1326"/>
                  </a:lnTo>
                  <a:lnTo>
                    <a:pt x="4350" y="1356"/>
                  </a:lnTo>
                  <a:lnTo>
                    <a:pt x="4356" y="1362"/>
                  </a:lnTo>
                  <a:lnTo>
                    <a:pt x="4362" y="1362"/>
                  </a:lnTo>
                  <a:lnTo>
                    <a:pt x="4362" y="1356"/>
                  </a:lnTo>
                  <a:lnTo>
                    <a:pt x="4368" y="1350"/>
                  </a:lnTo>
                  <a:lnTo>
                    <a:pt x="4368" y="1320"/>
                  </a:lnTo>
                  <a:lnTo>
                    <a:pt x="4362" y="1308"/>
                  </a:lnTo>
                  <a:lnTo>
                    <a:pt x="4350" y="1296"/>
                  </a:lnTo>
                  <a:lnTo>
                    <a:pt x="4338" y="1290"/>
                  </a:lnTo>
                  <a:lnTo>
                    <a:pt x="4320" y="1272"/>
                  </a:lnTo>
                  <a:lnTo>
                    <a:pt x="4314" y="1272"/>
                  </a:lnTo>
                  <a:lnTo>
                    <a:pt x="4308" y="1260"/>
                  </a:lnTo>
                  <a:lnTo>
                    <a:pt x="4302" y="1254"/>
                  </a:lnTo>
                  <a:lnTo>
                    <a:pt x="4290" y="1230"/>
                  </a:lnTo>
                  <a:lnTo>
                    <a:pt x="4290" y="1224"/>
                  </a:lnTo>
                  <a:lnTo>
                    <a:pt x="4308" y="1224"/>
                  </a:lnTo>
                  <a:lnTo>
                    <a:pt x="4314" y="1230"/>
                  </a:lnTo>
                  <a:lnTo>
                    <a:pt x="4326" y="1236"/>
                  </a:lnTo>
                  <a:lnTo>
                    <a:pt x="4332" y="1242"/>
                  </a:lnTo>
                  <a:lnTo>
                    <a:pt x="4332" y="1212"/>
                  </a:lnTo>
                  <a:lnTo>
                    <a:pt x="4332" y="1218"/>
                  </a:lnTo>
                  <a:lnTo>
                    <a:pt x="4344" y="1230"/>
                  </a:lnTo>
                  <a:lnTo>
                    <a:pt x="4350" y="1242"/>
                  </a:lnTo>
                  <a:lnTo>
                    <a:pt x="4362" y="1254"/>
                  </a:lnTo>
                  <a:lnTo>
                    <a:pt x="4374" y="1254"/>
                  </a:lnTo>
                  <a:lnTo>
                    <a:pt x="4386" y="1248"/>
                  </a:lnTo>
                  <a:lnTo>
                    <a:pt x="4398" y="1248"/>
                  </a:lnTo>
                  <a:lnTo>
                    <a:pt x="4398" y="1272"/>
                  </a:lnTo>
                  <a:lnTo>
                    <a:pt x="4404" y="1278"/>
                  </a:lnTo>
                  <a:lnTo>
                    <a:pt x="4416" y="1278"/>
                  </a:lnTo>
                  <a:lnTo>
                    <a:pt x="4428" y="1290"/>
                  </a:lnTo>
                  <a:lnTo>
                    <a:pt x="4452" y="1272"/>
                  </a:lnTo>
                  <a:lnTo>
                    <a:pt x="4464" y="1284"/>
                  </a:lnTo>
                  <a:lnTo>
                    <a:pt x="4470" y="1284"/>
                  </a:lnTo>
                  <a:lnTo>
                    <a:pt x="4476" y="1278"/>
                  </a:lnTo>
                  <a:lnTo>
                    <a:pt x="4476" y="1260"/>
                  </a:lnTo>
                  <a:lnTo>
                    <a:pt x="4470" y="1254"/>
                  </a:lnTo>
                  <a:lnTo>
                    <a:pt x="4488" y="1212"/>
                  </a:lnTo>
                  <a:lnTo>
                    <a:pt x="4488" y="1236"/>
                  </a:lnTo>
                  <a:lnTo>
                    <a:pt x="4500" y="1248"/>
                  </a:lnTo>
                  <a:lnTo>
                    <a:pt x="4512" y="1236"/>
                  </a:lnTo>
                  <a:lnTo>
                    <a:pt x="4518" y="1218"/>
                  </a:lnTo>
                  <a:lnTo>
                    <a:pt x="4518" y="1206"/>
                  </a:lnTo>
                  <a:lnTo>
                    <a:pt x="4494" y="1182"/>
                  </a:lnTo>
                  <a:lnTo>
                    <a:pt x="4518" y="1176"/>
                  </a:lnTo>
                  <a:lnTo>
                    <a:pt x="4500" y="1164"/>
                  </a:lnTo>
                  <a:lnTo>
                    <a:pt x="4500" y="1146"/>
                  </a:lnTo>
                  <a:lnTo>
                    <a:pt x="4470" y="1146"/>
                  </a:lnTo>
                  <a:lnTo>
                    <a:pt x="4470" y="1134"/>
                  </a:lnTo>
                  <a:lnTo>
                    <a:pt x="4446" y="1134"/>
                  </a:lnTo>
                  <a:lnTo>
                    <a:pt x="4446" y="1080"/>
                  </a:lnTo>
                  <a:lnTo>
                    <a:pt x="4416" y="1086"/>
                  </a:lnTo>
                  <a:lnTo>
                    <a:pt x="4410" y="1080"/>
                  </a:lnTo>
                  <a:lnTo>
                    <a:pt x="4410" y="1056"/>
                  </a:lnTo>
                  <a:lnTo>
                    <a:pt x="4416" y="1050"/>
                  </a:lnTo>
                  <a:lnTo>
                    <a:pt x="4428" y="1050"/>
                  </a:lnTo>
                  <a:lnTo>
                    <a:pt x="4434" y="1056"/>
                  </a:lnTo>
                  <a:lnTo>
                    <a:pt x="4446" y="1062"/>
                  </a:lnTo>
                  <a:lnTo>
                    <a:pt x="4452" y="1068"/>
                  </a:lnTo>
                  <a:lnTo>
                    <a:pt x="4458" y="1068"/>
                  </a:lnTo>
                  <a:lnTo>
                    <a:pt x="4464" y="1062"/>
                  </a:lnTo>
                  <a:lnTo>
                    <a:pt x="4464" y="1026"/>
                  </a:lnTo>
                  <a:lnTo>
                    <a:pt x="4488" y="1032"/>
                  </a:lnTo>
                  <a:lnTo>
                    <a:pt x="4524" y="1014"/>
                  </a:lnTo>
                  <a:lnTo>
                    <a:pt x="4524" y="1026"/>
                  </a:lnTo>
                  <a:lnTo>
                    <a:pt x="4530" y="1038"/>
                  </a:lnTo>
                  <a:lnTo>
                    <a:pt x="4530" y="1044"/>
                  </a:lnTo>
                  <a:lnTo>
                    <a:pt x="4536" y="1050"/>
                  </a:lnTo>
                  <a:lnTo>
                    <a:pt x="4548" y="1044"/>
                  </a:lnTo>
                  <a:lnTo>
                    <a:pt x="4566" y="1044"/>
                  </a:lnTo>
                  <a:lnTo>
                    <a:pt x="4554" y="1062"/>
                  </a:lnTo>
                  <a:lnTo>
                    <a:pt x="4578" y="1062"/>
                  </a:lnTo>
                  <a:lnTo>
                    <a:pt x="4566" y="1092"/>
                  </a:lnTo>
                  <a:lnTo>
                    <a:pt x="4566" y="1098"/>
                  </a:lnTo>
                  <a:lnTo>
                    <a:pt x="4584" y="1116"/>
                  </a:lnTo>
                  <a:lnTo>
                    <a:pt x="4590" y="1128"/>
                  </a:lnTo>
                  <a:lnTo>
                    <a:pt x="4614" y="1140"/>
                  </a:lnTo>
                  <a:lnTo>
                    <a:pt x="4626" y="1134"/>
                  </a:lnTo>
                  <a:lnTo>
                    <a:pt x="4638" y="1122"/>
                  </a:lnTo>
                  <a:lnTo>
                    <a:pt x="4656" y="1086"/>
                  </a:lnTo>
                  <a:lnTo>
                    <a:pt x="4656" y="1080"/>
                  </a:lnTo>
                  <a:lnTo>
                    <a:pt x="4662" y="1068"/>
                  </a:lnTo>
                  <a:lnTo>
                    <a:pt x="4668" y="1074"/>
                  </a:lnTo>
                  <a:lnTo>
                    <a:pt x="4680" y="1080"/>
                  </a:lnTo>
                  <a:lnTo>
                    <a:pt x="4692" y="1080"/>
                  </a:lnTo>
                  <a:lnTo>
                    <a:pt x="4698" y="1086"/>
                  </a:lnTo>
                  <a:lnTo>
                    <a:pt x="4710" y="1080"/>
                  </a:lnTo>
                  <a:lnTo>
                    <a:pt x="4722" y="1068"/>
                  </a:lnTo>
                  <a:lnTo>
                    <a:pt x="4728" y="1056"/>
                  </a:lnTo>
                  <a:lnTo>
                    <a:pt x="4728" y="1038"/>
                  </a:lnTo>
                  <a:lnTo>
                    <a:pt x="4794" y="1038"/>
                  </a:lnTo>
                  <a:lnTo>
                    <a:pt x="4806" y="1026"/>
                  </a:lnTo>
                  <a:lnTo>
                    <a:pt x="4812" y="1014"/>
                  </a:lnTo>
                  <a:lnTo>
                    <a:pt x="4800" y="1002"/>
                  </a:lnTo>
                  <a:lnTo>
                    <a:pt x="4788" y="996"/>
                  </a:lnTo>
                  <a:lnTo>
                    <a:pt x="4758" y="996"/>
                  </a:lnTo>
                  <a:close/>
                  <a:moveTo>
                    <a:pt x="4476" y="1308"/>
                  </a:moveTo>
                  <a:lnTo>
                    <a:pt x="4446" y="1308"/>
                  </a:lnTo>
                  <a:lnTo>
                    <a:pt x="4440" y="1326"/>
                  </a:lnTo>
                  <a:lnTo>
                    <a:pt x="4476" y="1320"/>
                  </a:lnTo>
                  <a:lnTo>
                    <a:pt x="4476" y="1308"/>
                  </a:lnTo>
                  <a:close/>
                  <a:moveTo>
                    <a:pt x="4140" y="1290"/>
                  </a:moveTo>
                  <a:lnTo>
                    <a:pt x="4134" y="1290"/>
                  </a:lnTo>
                  <a:lnTo>
                    <a:pt x="4128" y="1296"/>
                  </a:lnTo>
                  <a:lnTo>
                    <a:pt x="4128" y="1308"/>
                  </a:lnTo>
                  <a:lnTo>
                    <a:pt x="4134" y="1314"/>
                  </a:lnTo>
                  <a:lnTo>
                    <a:pt x="4158" y="1314"/>
                  </a:lnTo>
                  <a:lnTo>
                    <a:pt x="4164" y="1308"/>
                  </a:lnTo>
                  <a:lnTo>
                    <a:pt x="4164" y="1296"/>
                  </a:lnTo>
                  <a:lnTo>
                    <a:pt x="4158" y="1290"/>
                  </a:lnTo>
                  <a:lnTo>
                    <a:pt x="4140" y="1290"/>
                  </a:lnTo>
                  <a:close/>
                  <a:moveTo>
                    <a:pt x="3834" y="1242"/>
                  </a:moveTo>
                  <a:lnTo>
                    <a:pt x="3840" y="1236"/>
                  </a:lnTo>
                  <a:lnTo>
                    <a:pt x="3834" y="1230"/>
                  </a:lnTo>
                  <a:lnTo>
                    <a:pt x="3828" y="1230"/>
                  </a:lnTo>
                  <a:lnTo>
                    <a:pt x="3822" y="1224"/>
                  </a:lnTo>
                  <a:lnTo>
                    <a:pt x="3810" y="1224"/>
                  </a:lnTo>
                  <a:lnTo>
                    <a:pt x="3810" y="1236"/>
                  </a:lnTo>
                  <a:lnTo>
                    <a:pt x="3816" y="1242"/>
                  </a:lnTo>
                  <a:lnTo>
                    <a:pt x="3816" y="1248"/>
                  </a:lnTo>
                  <a:lnTo>
                    <a:pt x="3828" y="1248"/>
                  </a:lnTo>
                  <a:lnTo>
                    <a:pt x="3834" y="1242"/>
                  </a:lnTo>
                  <a:close/>
                  <a:moveTo>
                    <a:pt x="4206" y="1452"/>
                  </a:moveTo>
                  <a:lnTo>
                    <a:pt x="4170" y="1452"/>
                  </a:lnTo>
                  <a:lnTo>
                    <a:pt x="4206" y="1476"/>
                  </a:lnTo>
                  <a:lnTo>
                    <a:pt x="4218" y="1470"/>
                  </a:lnTo>
                  <a:lnTo>
                    <a:pt x="4218" y="1458"/>
                  </a:lnTo>
                  <a:lnTo>
                    <a:pt x="4212" y="1458"/>
                  </a:lnTo>
                  <a:lnTo>
                    <a:pt x="4206" y="1452"/>
                  </a:lnTo>
                  <a:close/>
                  <a:moveTo>
                    <a:pt x="4170" y="870"/>
                  </a:moveTo>
                  <a:lnTo>
                    <a:pt x="4152" y="870"/>
                  </a:lnTo>
                  <a:lnTo>
                    <a:pt x="4152" y="876"/>
                  </a:lnTo>
                  <a:lnTo>
                    <a:pt x="4158" y="882"/>
                  </a:lnTo>
                  <a:lnTo>
                    <a:pt x="4164" y="882"/>
                  </a:lnTo>
                  <a:lnTo>
                    <a:pt x="4170" y="888"/>
                  </a:lnTo>
                  <a:lnTo>
                    <a:pt x="4182" y="882"/>
                  </a:lnTo>
                  <a:lnTo>
                    <a:pt x="4188" y="882"/>
                  </a:lnTo>
                  <a:lnTo>
                    <a:pt x="4194" y="876"/>
                  </a:lnTo>
                  <a:lnTo>
                    <a:pt x="4188" y="870"/>
                  </a:lnTo>
                  <a:lnTo>
                    <a:pt x="4170" y="870"/>
                  </a:lnTo>
                  <a:close/>
                  <a:moveTo>
                    <a:pt x="4170" y="936"/>
                  </a:moveTo>
                  <a:lnTo>
                    <a:pt x="4236" y="936"/>
                  </a:lnTo>
                  <a:lnTo>
                    <a:pt x="4236" y="918"/>
                  </a:lnTo>
                  <a:lnTo>
                    <a:pt x="4188" y="918"/>
                  </a:lnTo>
                  <a:lnTo>
                    <a:pt x="4170" y="936"/>
                  </a:lnTo>
                  <a:close/>
                  <a:moveTo>
                    <a:pt x="5574" y="36"/>
                  </a:moveTo>
                  <a:lnTo>
                    <a:pt x="5490" y="36"/>
                  </a:lnTo>
                  <a:lnTo>
                    <a:pt x="5496" y="24"/>
                  </a:lnTo>
                  <a:lnTo>
                    <a:pt x="5490" y="24"/>
                  </a:lnTo>
                  <a:lnTo>
                    <a:pt x="5484" y="18"/>
                  </a:lnTo>
                  <a:lnTo>
                    <a:pt x="5448" y="18"/>
                  </a:lnTo>
                  <a:lnTo>
                    <a:pt x="5430" y="12"/>
                  </a:lnTo>
                  <a:lnTo>
                    <a:pt x="5400" y="12"/>
                  </a:lnTo>
                  <a:lnTo>
                    <a:pt x="5364" y="18"/>
                  </a:lnTo>
                  <a:lnTo>
                    <a:pt x="5334" y="30"/>
                  </a:lnTo>
                  <a:lnTo>
                    <a:pt x="5304" y="36"/>
                  </a:lnTo>
                  <a:lnTo>
                    <a:pt x="5292" y="36"/>
                  </a:lnTo>
                  <a:lnTo>
                    <a:pt x="5346" y="12"/>
                  </a:lnTo>
                  <a:lnTo>
                    <a:pt x="5274" y="18"/>
                  </a:lnTo>
                  <a:lnTo>
                    <a:pt x="5268" y="18"/>
                  </a:lnTo>
                  <a:lnTo>
                    <a:pt x="5262" y="12"/>
                  </a:lnTo>
                  <a:lnTo>
                    <a:pt x="5250" y="12"/>
                  </a:lnTo>
                  <a:lnTo>
                    <a:pt x="5226" y="0"/>
                  </a:lnTo>
                  <a:lnTo>
                    <a:pt x="5196" y="0"/>
                  </a:lnTo>
                  <a:lnTo>
                    <a:pt x="5190" y="6"/>
                  </a:lnTo>
                  <a:lnTo>
                    <a:pt x="5184" y="18"/>
                  </a:lnTo>
                  <a:lnTo>
                    <a:pt x="5178" y="18"/>
                  </a:lnTo>
                  <a:lnTo>
                    <a:pt x="5172" y="12"/>
                  </a:lnTo>
                  <a:lnTo>
                    <a:pt x="5160" y="6"/>
                  </a:lnTo>
                  <a:lnTo>
                    <a:pt x="5148" y="6"/>
                  </a:lnTo>
                  <a:lnTo>
                    <a:pt x="5136" y="0"/>
                  </a:lnTo>
                  <a:lnTo>
                    <a:pt x="5124" y="0"/>
                  </a:lnTo>
                  <a:lnTo>
                    <a:pt x="5112" y="6"/>
                  </a:lnTo>
                  <a:lnTo>
                    <a:pt x="5106" y="12"/>
                  </a:lnTo>
                  <a:lnTo>
                    <a:pt x="5094" y="18"/>
                  </a:lnTo>
                  <a:lnTo>
                    <a:pt x="5088" y="24"/>
                  </a:lnTo>
                  <a:lnTo>
                    <a:pt x="5046" y="12"/>
                  </a:lnTo>
                  <a:lnTo>
                    <a:pt x="4938" y="6"/>
                  </a:lnTo>
                  <a:lnTo>
                    <a:pt x="4968" y="36"/>
                  </a:lnTo>
                  <a:lnTo>
                    <a:pt x="4902" y="12"/>
                  </a:lnTo>
                  <a:lnTo>
                    <a:pt x="4842" y="24"/>
                  </a:lnTo>
                  <a:lnTo>
                    <a:pt x="4830" y="24"/>
                  </a:lnTo>
                  <a:lnTo>
                    <a:pt x="4812" y="18"/>
                  </a:lnTo>
                  <a:lnTo>
                    <a:pt x="4746" y="18"/>
                  </a:lnTo>
                  <a:lnTo>
                    <a:pt x="4710" y="24"/>
                  </a:lnTo>
                  <a:lnTo>
                    <a:pt x="4686" y="36"/>
                  </a:lnTo>
                  <a:lnTo>
                    <a:pt x="4674" y="36"/>
                  </a:lnTo>
                  <a:lnTo>
                    <a:pt x="4764" y="60"/>
                  </a:lnTo>
                  <a:lnTo>
                    <a:pt x="4674" y="48"/>
                  </a:lnTo>
                  <a:lnTo>
                    <a:pt x="4662" y="48"/>
                  </a:lnTo>
                  <a:lnTo>
                    <a:pt x="4590" y="36"/>
                  </a:lnTo>
                  <a:lnTo>
                    <a:pt x="4542" y="36"/>
                  </a:lnTo>
                  <a:lnTo>
                    <a:pt x="4530" y="48"/>
                  </a:lnTo>
                  <a:lnTo>
                    <a:pt x="4530" y="60"/>
                  </a:lnTo>
                  <a:lnTo>
                    <a:pt x="4512" y="60"/>
                  </a:lnTo>
                  <a:lnTo>
                    <a:pt x="4482" y="54"/>
                  </a:lnTo>
                  <a:lnTo>
                    <a:pt x="4392" y="54"/>
                  </a:lnTo>
                  <a:lnTo>
                    <a:pt x="4350" y="60"/>
                  </a:lnTo>
                  <a:lnTo>
                    <a:pt x="4302" y="66"/>
                  </a:lnTo>
                  <a:lnTo>
                    <a:pt x="4260" y="66"/>
                  </a:lnTo>
                  <a:lnTo>
                    <a:pt x="4242" y="72"/>
                  </a:lnTo>
                  <a:lnTo>
                    <a:pt x="4260" y="72"/>
                  </a:lnTo>
                  <a:lnTo>
                    <a:pt x="4266" y="78"/>
                  </a:lnTo>
                  <a:lnTo>
                    <a:pt x="4278" y="78"/>
                  </a:lnTo>
                  <a:lnTo>
                    <a:pt x="4362" y="84"/>
                  </a:lnTo>
                  <a:lnTo>
                    <a:pt x="4278" y="96"/>
                  </a:lnTo>
                  <a:lnTo>
                    <a:pt x="4284" y="96"/>
                  </a:lnTo>
                  <a:lnTo>
                    <a:pt x="4290" y="102"/>
                  </a:lnTo>
                  <a:lnTo>
                    <a:pt x="4314" y="114"/>
                  </a:lnTo>
                  <a:lnTo>
                    <a:pt x="4338" y="114"/>
                  </a:lnTo>
                  <a:lnTo>
                    <a:pt x="4356" y="108"/>
                  </a:lnTo>
                  <a:lnTo>
                    <a:pt x="4392" y="108"/>
                  </a:lnTo>
                  <a:lnTo>
                    <a:pt x="4398" y="102"/>
                  </a:lnTo>
                  <a:lnTo>
                    <a:pt x="4410" y="102"/>
                  </a:lnTo>
                  <a:lnTo>
                    <a:pt x="4416" y="96"/>
                  </a:lnTo>
                  <a:lnTo>
                    <a:pt x="4440" y="96"/>
                  </a:lnTo>
                  <a:lnTo>
                    <a:pt x="4458" y="90"/>
                  </a:lnTo>
                  <a:lnTo>
                    <a:pt x="4500" y="90"/>
                  </a:lnTo>
                  <a:lnTo>
                    <a:pt x="4518" y="96"/>
                  </a:lnTo>
                  <a:lnTo>
                    <a:pt x="4536" y="96"/>
                  </a:lnTo>
                  <a:lnTo>
                    <a:pt x="4548" y="102"/>
                  </a:lnTo>
                  <a:lnTo>
                    <a:pt x="4560" y="102"/>
                  </a:lnTo>
                  <a:lnTo>
                    <a:pt x="4494" y="102"/>
                  </a:lnTo>
                  <a:lnTo>
                    <a:pt x="4482" y="108"/>
                  </a:lnTo>
                  <a:lnTo>
                    <a:pt x="4458" y="108"/>
                  </a:lnTo>
                  <a:lnTo>
                    <a:pt x="4446" y="114"/>
                  </a:lnTo>
                  <a:lnTo>
                    <a:pt x="4434" y="114"/>
                  </a:lnTo>
                  <a:lnTo>
                    <a:pt x="4422" y="120"/>
                  </a:lnTo>
                  <a:lnTo>
                    <a:pt x="4410" y="120"/>
                  </a:lnTo>
                  <a:lnTo>
                    <a:pt x="4404" y="126"/>
                  </a:lnTo>
                  <a:lnTo>
                    <a:pt x="4398" y="126"/>
                  </a:lnTo>
                  <a:lnTo>
                    <a:pt x="4434" y="126"/>
                  </a:lnTo>
                  <a:lnTo>
                    <a:pt x="4452" y="132"/>
                  </a:lnTo>
                  <a:lnTo>
                    <a:pt x="4488" y="132"/>
                  </a:lnTo>
                  <a:lnTo>
                    <a:pt x="4500" y="126"/>
                  </a:lnTo>
                  <a:lnTo>
                    <a:pt x="4506" y="126"/>
                  </a:lnTo>
                  <a:lnTo>
                    <a:pt x="4512" y="120"/>
                  </a:lnTo>
                  <a:lnTo>
                    <a:pt x="4638" y="120"/>
                  </a:lnTo>
                  <a:lnTo>
                    <a:pt x="4656" y="114"/>
                  </a:lnTo>
                  <a:lnTo>
                    <a:pt x="4680" y="114"/>
                  </a:lnTo>
                  <a:lnTo>
                    <a:pt x="4698" y="108"/>
                  </a:lnTo>
                  <a:lnTo>
                    <a:pt x="4710" y="108"/>
                  </a:lnTo>
                  <a:lnTo>
                    <a:pt x="4722" y="96"/>
                  </a:lnTo>
                  <a:lnTo>
                    <a:pt x="4734" y="96"/>
                  </a:lnTo>
                  <a:lnTo>
                    <a:pt x="4752" y="90"/>
                  </a:lnTo>
                  <a:lnTo>
                    <a:pt x="4770" y="90"/>
                  </a:lnTo>
                  <a:lnTo>
                    <a:pt x="4782" y="84"/>
                  </a:lnTo>
                  <a:lnTo>
                    <a:pt x="4830" y="84"/>
                  </a:lnTo>
                  <a:lnTo>
                    <a:pt x="4746" y="114"/>
                  </a:lnTo>
                  <a:lnTo>
                    <a:pt x="4782" y="114"/>
                  </a:lnTo>
                  <a:lnTo>
                    <a:pt x="4734" y="126"/>
                  </a:lnTo>
                  <a:lnTo>
                    <a:pt x="4716" y="126"/>
                  </a:lnTo>
                  <a:lnTo>
                    <a:pt x="4674" y="132"/>
                  </a:lnTo>
                  <a:lnTo>
                    <a:pt x="4620" y="132"/>
                  </a:lnTo>
                  <a:lnTo>
                    <a:pt x="4566" y="138"/>
                  </a:lnTo>
                  <a:lnTo>
                    <a:pt x="4536" y="138"/>
                  </a:lnTo>
                  <a:lnTo>
                    <a:pt x="4524" y="150"/>
                  </a:lnTo>
                  <a:lnTo>
                    <a:pt x="4524" y="156"/>
                  </a:lnTo>
                  <a:lnTo>
                    <a:pt x="4602" y="174"/>
                  </a:lnTo>
                  <a:lnTo>
                    <a:pt x="4596" y="174"/>
                  </a:lnTo>
                  <a:lnTo>
                    <a:pt x="4590" y="180"/>
                  </a:lnTo>
                  <a:lnTo>
                    <a:pt x="4578" y="180"/>
                  </a:lnTo>
                  <a:lnTo>
                    <a:pt x="4566" y="186"/>
                  </a:lnTo>
                  <a:lnTo>
                    <a:pt x="4542" y="186"/>
                  </a:lnTo>
                  <a:lnTo>
                    <a:pt x="4518" y="174"/>
                  </a:lnTo>
                  <a:lnTo>
                    <a:pt x="4500" y="162"/>
                  </a:lnTo>
                  <a:lnTo>
                    <a:pt x="4476" y="150"/>
                  </a:lnTo>
                  <a:lnTo>
                    <a:pt x="4470" y="144"/>
                  </a:lnTo>
                  <a:lnTo>
                    <a:pt x="4356" y="144"/>
                  </a:lnTo>
                  <a:lnTo>
                    <a:pt x="4350" y="150"/>
                  </a:lnTo>
                  <a:lnTo>
                    <a:pt x="4344" y="162"/>
                  </a:lnTo>
                  <a:lnTo>
                    <a:pt x="4338" y="168"/>
                  </a:lnTo>
                  <a:lnTo>
                    <a:pt x="4368" y="186"/>
                  </a:lnTo>
                  <a:lnTo>
                    <a:pt x="4386" y="204"/>
                  </a:lnTo>
                  <a:lnTo>
                    <a:pt x="4410" y="216"/>
                  </a:lnTo>
                  <a:lnTo>
                    <a:pt x="4458" y="216"/>
                  </a:lnTo>
                  <a:lnTo>
                    <a:pt x="4476" y="210"/>
                  </a:lnTo>
                  <a:lnTo>
                    <a:pt x="4488" y="210"/>
                  </a:lnTo>
                  <a:lnTo>
                    <a:pt x="4476" y="216"/>
                  </a:lnTo>
                  <a:lnTo>
                    <a:pt x="4470" y="228"/>
                  </a:lnTo>
                  <a:lnTo>
                    <a:pt x="4398" y="228"/>
                  </a:lnTo>
                  <a:lnTo>
                    <a:pt x="4380" y="222"/>
                  </a:lnTo>
                  <a:lnTo>
                    <a:pt x="4350" y="222"/>
                  </a:lnTo>
                  <a:lnTo>
                    <a:pt x="4314" y="228"/>
                  </a:lnTo>
                  <a:lnTo>
                    <a:pt x="4272" y="234"/>
                  </a:lnTo>
                  <a:lnTo>
                    <a:pt x="4230" y="234"/>
                  </a:lnTo>
                  <a:lnTo>
                    <a:pt x="4218" y="240"/>
                  </a:lnTo>
                  <a:lnTo>
                    <a:pt x="4200" y="246"/>
                  </a:lnTo>
                  <a:lnTo>
                    <a:pt x="4188" y="258"/>
                  </a:lnTo>
                  <a:lnTo>
                    <a:pt x="4176" y="264"/>
                  </a:lnTo>
                  <a:lnTo>
                    <a:pt x="4170" y="270"/>
                  </a:lnTo>
                  <a:lnTo>
                    <a:pt x="4164" y="270"/>
                  </a:lnTo>
                  <a:lnTo>
                    <a:pt x="4236" y="258"/>
                  </a:lnTo>
                  <a:lnTo>
                    <a:pt x="4236" y="276"/>
                  </a:lnTo>
                  <a:lnTo>
                    <a:pt x="4296" y="258"/>
                  </a:lnTo>
                  <a:lnTo>
                    <a:pt x="4224" y="288"/>
                  </a:lnTo>
                  <a:lnTo>
                    <a:pt x="4230" y="288"/>
                  </a:lnTo>
                  <a:lnTo>
                    <a:pt x="4236" y="294"/>
                  </a:lnTo>
                  <a:lnTo>
                    <a:pt x="4248" y="300"/>
                  </a:lnTo>
                  <a:lnTo>
                    <a:pt x="4278" y="300"/>
                  </a:lnTo>
                  <a:lnTo>
                    <a:pt x="4314" y="288"/>
                  </a:lnTo>
                  <a:lnTo>
                    <a:pt x="4326" y="288"/>
                  </a:lnTo>
                  <a:lnTo>
                    <a:pt x="4344" y="282"/>
                  </a:lnTo>
                  <a:lnTo>
                    <a:pt x="4350" y="276"/>
                  </a:lnTo>
                  <a:lnTo>
                    <a:pt x="4356" y="276"/>
                  </a:lnTo>
                  <a:lnTo>
                    <a:pt x="4254" y="312"/>
                  </a:lnTo>
                  <a:lnTo>
                    <a:pt x="4188" y="312"/>
                  </a:lnTo>
                  <a:lnTo>
                    <a:pt x="4176" y="288"/>
                  </a:lnTo>
                  <a:lnTo>
                    <a:pt x="4164" y="288"/>
                  </a:lnTo>
                  <a:lnTo>
                    <a:pt x="4146" y="282"/>
                  </a:lnTo>
                  <a:lnTo>
                    <a:pt x="4110" y="282"/>
                  </a:lnTo>
                  <a:lnTo>
                    <a:pt x="4104" y="288"/>
                  </a:lnTo>
                  <a:lnTo>
                    <a:pt x="4104" y="300"/>
                  </a:lnTo>
                  <a:lnTo>
                    <a:pt x="4110" y="312"/>
                  </a:lnTo>
                  <a:lnTo>
                    <a:pt x="4110" y="318"/>
                  </a:lnTo>
                  <a:lnTo>
                    <a:pt x="4116" y="324"/>
                  </a:lnTo>
                  <a:lnTo>
                    <a:pt x="4092" y="324"/>
                  </a:lnTo>
                  <a:lnTo>
                    <a:pt x="4074" y="330"/>
                  </a:lnTo>
                  <a:lnTo>
                    <a:pt x="4032" y="330"/>
                  </a:lnTo>
                  <a:lnTo>
                    <a:pt x="4020" y="336"/>
                  </a:lnTo>
                  <a:lnTo>
                    <a:pt x="4002" y="342"/>
                  </a:lnTo>
                  <a:lnTo>
                    <a:pt x="3990" y="348"/>
                  </a:lnTo>
                  <a:lnTo>
                    <a:pt x="3972" y="354"/>
                  </a:lnTo>
                  <a:lnTo>
                    <a:pt x="3936" y="354"/>
                  </a:lnTo>
                  <a:lnTo>
                    <a:pt x="3924" y="360"/>
                  </a:lnTo>
                  <a:lnTo>
                    <a:pt x="3918" y="360"/>
                  </a:lnTo>
                  <a:lnTo>
                    <a:pt x="3924" y="360"/>
                  </a:lnTo>
                  <a:lnTo>
                    <a:pt x="3936" y="366"/>
                  </a:lnTo>
                  <a:lnTo>
                    <a:pt x="3978" y="366"/>
                  </a:lnTo>
                  <a:lnTo>
                    <a:pt x="3990" y="360"/>
                  </a:lnTo>
                  <a:lnTo>
                    <a:pt x="3996" y="354"/>
                  </a:lnTo>
                  <a:lnTo>
                    <a:pt x="3984" y="372"/>
                  </a:lnTo>
                  <a:lnTo>
                    <a:pt x="4020" y="366"/>
                  </a:lnTo>
                  <a:lnTo>
                    <a:pt x="4044" y="354"/>
                  </a:lnTo>
                  <a:lnTo>
                    <a:pt x="4044" y="372"/>
                  </a:lnTo>
                  <a:lnTo>
                    <a:pt x="4074" y="366"/>
                  </a:lnTo>
                  <a:lnTo>
                    <a:pt x="4098" y="366"/>
                  </a:lnTo>
                  <a:lnTo>
                    <a:pt x="4098" y="372"/>
                  </a:lnTo>
                  <a:lnTo>
                    <a:pt x="4104" y="378"/>
                  </a:lnTo>
                  <a:lnTo>
                    <a:pt x="4122" y="378"/>
                  </a:lnTo>
                  <a:lnTo>
                    <a:pt x="4146" y="366"/>
                  </a:lnTo>
                  <a:lnTo>
                    <a:pt x="4152" y="366"/>
                  </a:lnTo>
                  <a:lnTo>
                    <a:pt x="4164" y="360"/>
                  </a:lnTo>
                  <a:lnTo>
                    <a:pt x="4170" y="372"/>
                  </a:lnTo>
                  <a:lnTo>
                    <a:pt x="4200" y="354"/>
                  </a:lnTo>
                  <a:lnTo>
                    <a:pt x="4206" y="360"/>
                  </a:lnTo>
                  <a:lnTo>
                    <a:pt x="4212" y="372"/>
                  </a:lnTo>
                  <a:lnTo>
                    <a:pt x="4224" y="372"/>
                  </a:lnTo>
                  <a:lnTo>
                    <a:pt x="4236" y="366"/>
                  </a:lnTo>
                  <a:lnTo>
                    <a:pt x="4242" y="360"/>
                  </a:lnTo>
                  <a:lnTo>
                    <a:pt x="4248" y="360"/>
                  </a:lnTo>
                  <a:lnTo>
                    <a:pt x="4254" y="366"/>
                  </a:lnTo>
                  <a:lnTo>
                    <a:pt x="4266" y="372"/>
                  </a:lnTo>
                  <a:lnTo>
                    <a:pt x="4284" y="372"/>
                  </a:lnTo>
                  <a:lnTo>
                    <a:pt x="4290" y="366"/>
                  </a:lnTo>
                  <a:lnTo>
                    <a:pt x="4290" y="360"/>
                  </a:lnTo>
                  <a:lnTo>
                    <a:pt x="4284" y="354"/>
                  </a:lnTo>
                  <a:lnTo>
                    <a:pt x="4338" y="372"/>
                  </a:lnTo>
                  <a:lnTo>
                    <a:pt x="4344" y="378"/>
                  </a:lnTo>
                  <a:lnTo>
                    <a:pt x="4350" y="390"/>
                  </a:lnTo>
                  <a:lnTo>
                    <a:pt x="4374" y="390"/>
                  </a:lnTo>
                  <a:lnTo>
                    <a:pt x="4410" y="378"/>
                  </a:lnTo>
                  <a:lnTo>
                    <a:pt x="4440" y="372"/>
                  </a:lnTo>
                  <a:lnTo>
                    <a:pt x="4476" y="372"/>
                  </a:lnTo>
                  <a:lnTo>
                    <a:pt x="4494" y="366"/>
                  </a:lnTo>
                  <a:lnTo>
                    <a:pt x="4506" y="360"/>
                  </a:lnTo>
                  <a:lnTo>
                    <a:pt x="4524" y="342"/>
                  </a:lnTo>
                  <a:lnTo>
                    <a:pt x="4464" y="342"/>
                  </a:lnTo>
                  <a:lnTo>
                    <a:pt x="4470" y="336"/>
                  </a:lnTo>
                  <a:lnTo>
                    <a:pt x="4470" y="330"/>
                  </a:lnTo>
                  <a:lnTo>
                    <a:pt x="4416" y="330"/>
                  </a:lnTo>
                  <a:lnTo>
                    <a:pt x="4362" y="318"/>
                  </a:lnTo>
                  <a:lnTo>
                    <a:pt x="4380" y="300"/>
                  </a:lnTo>
                  <a:lnTo>
                    <a:pt x="4440" y="318"/>
                  </a:lnTo>
                  <a:lnTo>
                    <a:pt x="4452" y="318"/>
                  </a:lnTo>
                  <a:lnTo>
                    <a:pt x="4488" y="312"/>
                  </a:lnTo>
                  <a:lnTo>
                    <a:pt x="4566" y="312"/>
                  </a:lnTo>
                  <a:lnTo>
                    <a:pt x="4578" y="300"/>
                  </a:lnTo>
                  <a:lnTo>
                    <a:pt x="4578" y="288"/>
                  </a:lnTo>
                  <a:lnTo>
                    <a:pt x="4584" y="288"/>
                  </a:lnTo>
                  <a:lnTo>
                    <a:pt x="4590" y="282"/>
                  </a:lnTo>
                  <a:lnTo>
                    <a:pt x="4608" y="282"/>
                  </a:lnTo>
                  <a:lnTo>
                    <a:pt x="4626" y="276"/>
                  </a:lnTo>
                  <a:lnTo>
                    <a:pt x="4662" y="276"/>
                  </a:lnTo>
                  <a:lnTo>
                    <a:pt x="4680" y="270"/>
                  </a:lnTo>
                  <a:lnTo>
                    <a:pt x="4710" y="270"/>
                  </a:lnTo>
                  <a:lnTo>
                    <a:pt x="4722" y="264"/>
                  </a:lnTo>
                  <a:lnTo>
                    <a:pt x="4728" y="264"/>
                  </a:lnTo>
                  <a:lnTo>
                    <a:pt x="4704" y="246"/>
                  </a:lnTo>
                  <a:lnTo>
                    <a:pt x="4746" y="246"/>
                  </a:lnTo>
                  <a:lnTo>
                    <a:pt x="4770" y="240"/>
                  </a:lnTo>
                  <a:lnTo>
                    <a:pt x="4782" y="234"/>
                  </a:lnTo>
                  <a:lnTo>
                    <a:pt x="4776" y="228"/>
                  </a:lnTo>
                  <a:lnTo>
                    <a:pt x="4770" y="228"/>
                  </a:lnTo>
                  <a:lnTo>
                    <a:pt x="4758" y="222"/>
                  </a:lnTo>
                  <a:lnTo>
                    <a:pt x="4746" y="222"/>
                  </a:lnTo>
                  <a:lnTo>
                    <a:pt x="4734" y="216"/>
                  </a:lnTo>
                  <a:lnTo>
                    <a:pt x="4686" y="216"/>
                  </a:lnTo>
                  <a:lnTo>
                    <a:pt x="4674" y="210"/>
                  </a:lnTo>
                  <a:lnTo>
                    <a:pt x="4662" y="210"/>
                  </a:lnTo>
                  <a:lnTo>
                    <a:pt x="4662" y="204"/>
                  </a:lnTo>
                  <a:lnTo>
                    <a:pt x="4674" y="198"/>
                  </a:lnTo>
                  <a:lnTo>
                    <a:pt x="4686" y="198"/>
                  </a:lnTo>
                  <a:lnTo>
                    <a:pt x="4704" y="192"/>
                  </a:lnTo>
                  <a:lnTo>
                    <a:pt x="4716" y="186"/>
                  </a:lnTo>
                  <a:lnTo>
                    <a:pt x="4764" y="186"/>
                  </a:lnTo>
                  <a:lnTo>
                    <a:pt x="4782" y="192"/>
                  </a:lnTo>
                  <a:lnTo>
                    <a:pt x="4860" y="192"/>
                  </a:lnTo>
                  <a:lnTo>
                    <a:pt x="4878" y="186"/>
                  </a:lnTo>
                  <a:lnTo>
                    <a:pt x="4902" y="186"/>
                  </a:lnTo>
                  <a:lnTo>
                    <a:pt x="4896" y="180"/>
                  </a:lnTo>
                  <a:lnTo>
                    <a:pt x="4878" y="180"/>
                  </a:lnTo>
                  <a:lnTo>
                    <a:pt x="4866" y="174"/>
                  </a:lnTo>
                  <a:lnTo>
                    <a:pt x="4872" y="168"/>
                  </a:lnTo>
                  <a:lnTo>
                    <a:pt x="4902" y="162"/>
                  </a:lnTo>
                  <a:lnTo>
                    <a:pt x="4944" y="168"/>
                  </a:lnTo>
                  <a:lnTo>
                    <a:pt x="4974" y="174"/>
                  </a:lnTo>
                  <a:lnTo>
                    <a:pt x="4986" y="174"/>
                  </a:lnTo>
                  <a:lnTo>
                    <a:pt x="4992" y="168"/>
                  </a:lnTo>
                  <a:lnTo>
                    <a:pt x="4992" y="150"/>
                  </a:lnTo>
                  <a:lnTo>
                    <a:pt x="5070" y="156"/>
                  </a:lnTo>
                  <a:lnTo>
                    <a:pt x="5070" y="132"/>
                  </a:lnTo>
                  <a:lnTo>
                    <a:pt x="5082" y="132"/>
                  </a:lnTo>
                  <a:lnTo>
                    <a:pt x="5094" y="138"/>
                  </a:lnTo>
                  <a:lnTo>
                    <a:pt x="5112" y="138"/>
                  </a:lnTo>
                  <a:lnTo>
                    <a:pt x="5136" y="126"/>
                  </a:lnTo>
                  <a:lnTo>
                    <a:pt x="5148" y="126"/>
                  </a:lnTo>
                  <a:lnTo>
                    <a:pt x="5154" y="120"/>
                  </a:lnTo>
                  <a:lnTo>
                    <a:pt x="5172" y="120"/>
                  </a:lnTo>
                  <a:lnTo>
                    <a:pt x="5208" y="114"/>
                  </a:lnTo>
                  <a:lnTo>
                    <a:pt x="5256" y="102"/>
                  </a:lnTo>
                  <a:lnTo>
                    <a:pt x="5298" y="96"/>
                  </a:lnTo>
                  <a:lnTo>
                    <a:pt x="5322" y="90"/>
                  </a:lnTo>
                  <a:lnTo>
                    <a:pt x="5340" y="90"/>
                  </a:lnTo>
                  <a:lnTo>
                    <a:pt x="5346" y="84"/>
                  </a:lnTo>
                  <a:lnTo>
                    <a:pt x="5238" y="84"/>
                  </a:lnTo>
                  <a:lnTo>
                    <a:pt x="5214" y="96"/>
                  </a:lnTo>
                  <a:lnTo>
                    <a:pt x="5142" y="96"/>
                  </a:lnTo>
                  <a:lnTo>
                    <a:pt x="5226" y="90"/>
                  </a:lnTo>
                  <a:lnTo>
                    <a:pt x="5220" y="78"/>
                  </a:lnTo>
                  <a:lnTo>
                    <a:pt x="5268" y="84"/>
                  </a:lnTo>
                  <a:lnTo>
                    <a:pt x="5274" y="78"/>
                  </a:lnTo>
                  <a:lnTo>
                    <a:pt x="5286" y="72"/>
                  </a:lnTo>
                  <a:lnTo>
                    <a:pt x="5358" y="72"/>
                  </a:lnTo>
                  <a:lnTo>
                    <a:pt x="5406" y="66"/>
                  </a:lnTo>
                  <a:lnTo>
                    <a:pt x="5454" y="66"/>
                  </a:lnTo>
                  <a:lnTo>
                    <a:pt x="5484" y="60"/>
                  </a:lnTo>
                  <a:lnTo>
                    <a:pt x="5496" y="60"/>
                  </a:lnTo>
                  <a:lnTo>
                    <a:pt x="5514" y="54"/>
                  </a:lnTo>
                  <a:lnTo>
                    <a:pt x="5532" y="54"/>
                  </a:lnTo>
                  <a:lnTo>
                    <a:pt x="5550" y="48"/>
                  </a:lnTo>
                  <a:lnTo>
                    <a:pt x="5562" y="42"/>
                  </a:lnTo>
                  <a:lnTo>
                    <a:pt x="5574" y="42"/>
                  </a:lnTo>
                  <a:lnTo>
                    <a:pt x="5574" y="36"/>
                  </a:lnTo>
                  <a:close/>
                  <a:moveTo>
                    <a:pt x="4032" y="966"/>
                  </a:moveTo>
                  <a:lnTo>
                    <a:pt x="4086" y="966"/>
                  </a:lnTo>
                  <a:lnTo>
                    <a:pt x="4134" y="942"/>
                  </a:lnTo>
                  <a:lnTo>
                    <a:pt x="4140" y="930"/>
                  </a:lnTo>
                  <a:lnTo>
                    <a:pt x="4134" y="918"/>
                  </a:lnTo>
                  <a:lnTo>
                    <a:pt x="4134" y="912"/>
                  </a:lnTo>
                  <a:lnTo>
                    <a:pt x="4122" y="906"/>
                  </a:lnTo>
                  <a:lnTo>
                    <a:pt x="4074" y="906"/>
                  </a:lnTo>
                  <a:lnTo>
                    <a:pt x="4062" y="912"/>
                  </a:lnTo>
                  <a:lnTo>
                    <a:pt x="4050" y="912"/>
                  </a:lnTo>
                  <a:lnTo>
                    <a:pt x="4026" y="924"/>
                  </a:lnTo>
                  <a:lnTo>
                    <a:pt x="4014" y="936"/>
                  </a:lnTo>
                  <a:lnTo>
                    <a:pt x="4002" y="942"/>
                  </a:lnTo>
                  <a:lnTo>
                    <a:pt x="4002" y="954"/>
                  </a:lnTo>
                  <a:lnTo>
                    <a:pt x="4014" y="960"/>
                  </a:lnTo>
                  <a:lnTo>
                    <a:pt x="4032" y="966"/>
                  </a:lnTo>
                  <a:close/>
                  <a:moveTo>
                    <a:pt x="4014" y="840"/>
                  </a:moveTo>
                  <a:lnTo>
                    <a:pt x="4002" y="840"/>
                  </a:lnTo>
                  <a:lnTo>
                    <a:pt x="3990" y="846"/>
                  </a:lnTo>
                  <a:lnTo>
                    <a:pt x="3984" y="852"/>
                  </a:lnTo>
                  <a:lnTo>
                    <a:pt x="3972" y="852"/>
                  </a:lnTo>
                  <a:lnTo>
                    <a:pt x="3990" y="852"/>
                  </a:lnTo>
                  <a:lnTo>
                    <a:pt x="4008" y="846"/>
                  </a:lnTo>
                  <a:lnTo>
                    <a:pt x="4026" y="846"/>
                  </a:lnTo>
                  <a:lnTo>
                    <a:pt x="4044" y="840"/>
                  </a:lnTo>
                  <a:lnTo>
                    <a:pt x="4050" y="834"/>
                  </a:lnTo>
                  <a:lnTo>
                    <a:pt x="4056" y="834"/>
                  </a:lnTo>
                  <a:lnTo>
                    <a:pt x="4068" y="822"/>
                  </a:lnTo>
                  <a:lnTo>
                    <a:pt x="4050" y="822"/>
                  </a:lnTo>
                  <a:lnTo>
                    <a:pt x="4044" y="828"/>
                  </a:lnTo>
                  <a:lnTo>
                    <a:pt x="4032" y="828"/>
                  </a:lnTo>
                  <a:lnTo>
                    <a:pt x="4020" y="834"/>
                  </a:lnTo>
                  <a:lnTo>
                    <a:pt x="4014" y="840"/>
                  </a:lnTo>
                  <a:close/>
                  <a:moveTo>
                    <a:pt x="4122" y="822"/>
                  </a:moveTo>
                  <a:lnTo>
                    <a:pt x="4104" y="822"/>
                  </a:lnTo>
                  <a:lnTo>
                    <a:pt x="4098" y="828"/>
                  </a:lnTo>
                  <a:lnTo>
                    <a:pt x="4098" y="840"/>
                  </a:lnTo>
                  <a:lnTo>
                    <a:pt x="4104" y="846"/>
                  </a:lnTo>
                  <a:lnTo>
                    <a:pt x="4110" y="840"/>
                  </a:lnTo>
                  <a:lnTo>
                    <a:pt x="4116" y="840"/>
                  </a:lnTo>
                  <a:lnTo>
                    <a:pt x="4128" y="828"/>
                  </a:lnTo>
                  <a:lnTo>
                    <a:pt x="4122" y="822"/>
                  </a:lnTo>
                  <a:close/>
                  <a:moveTo>
                    <a:pt x="3528" y="1062"/>
                  </a:moveTo>
                  <a:lnTo>
                    <a:pt x="3522" y="1062"/>
                  </a:lnTo>
                  <a:lnTo>
                    <a:pt x="3504" y="1080"/>
                  </a:lnTo>
                  <a:lnTo>
                    <a:pt x="3504" y="1086"/>
                  </a:lnTo>
                  <a:lnTo>
                    <a:pt x="3510" y="1092"/>
                  </a:lnTo>
                  <a:lnTo>
                    <a:pt x="3528" y="1092"/>
                  </a:lnTo>
                  <a:lnTo>
                    <a:pt x="3534" y="1086"/>
                  </a:lnTo>
                  <a:lnTo>
                    <a:pt x="3540" y="1074"/>
                  </a:lnTo>
                  <a:lnTo>
                    <a:pt x="3540" y="1068"/>
                  </a:lnTo>
                  <a:lnTo>
                    <a:pt x="3534" y="1062"/>
                  </a:lnTo>
                  <a:lnTo>
                    <a:pt x="3528" y="1062"/>
                  </a:lnTo>
                  <a:close/>
                  <a:moveTo>
                    <a:pt x="3588" y="1062"/>
                  </a:moveTo>
                  <a:lnTo>
                    <a:pt x="3582" y="1062"/>
                  </a:lnTo>
                  <a:lnTo>
                    <a:pt x="3576" y="1068"/>
                  </a:lnTo>
                  <a:lnTo>
                    <a:pt x="3576" y="1080"/>
                  </a:lnTo>
                  <a:lnTo>
                    <a:pt x="3582" y="1086"/>
                  </a:lnTo>
                  <a:lnTo>
                    <a:pt x="3594" y="1086"/>
                  </a:lnTo>
                  <a:lnTo>
                    <a:pt x="3600" y="1080"/>
                  </a:lnTo>
                  <a:lnTo>
                    <a:pt x="3600" y="1068"/>
                  </a:lnTo>
                  <a:lnTo>
                    <a:pt x="3588" y="1062"/>
                  </a:lnTo>
                  <a:close/>
                  <a:moveTo>
                    <a:pt x="3756" y="1242"/>
                  </a:moveTo>
                  <a:lnTo>
                    <a:pt x="3744" y="1248"/>
                  </a:lnTo>
                  <a:lnTo>
                    <a:pt x="3744" y="1260"/>
                  </a:lnTo>
                  <a:lnTo>
                    <a:pt x="3750" y="1266"/>
                  </a:lnTo>
                  <a:lnTo>
                    <a:pt x="3762" y="1272"/>
                  </a:lnTo>
                  <a:lnTo>
                    <a:pt x="3768" y="1272"/>
                  </a:lnTo>
                  <a:lnTo>
                    <a:pt x="3786" y="1254"/>
                  </a:lnTo>
                  <a:lnTo>
                    <a:pt x="3786" y="1242"/>
                  </a:lnTo>
                  <a:lnTo>
                    <a:pt x="3780" y="1236"/>
                  </a:lnTo>
                  <a:lnTo>
                    <a:pt x="3768" y="1236"/>
                  </a:lnTo>
                  <a:lnTo>
                    <a:pt x="3756" y="1242"/>
                  </a:lnTo>
                  <a:close/>
                  <a:moveTo>
                    <a:pt x="3984" y="2532"/>
                  </a:moveTo>
                  <a:lnTo>
                    <a:pt x="3948" y="2520"/>
                  </a:lnTo>
                  <a:lnTo>
                    <a:pt x="3942" y="2514"/>
                  </a:lnTo>
                  <a:lnTo>
                    <a:pt x="3936" y="2514"/>
                  </a:lnTo>
                  <a:lnTo>
                    <a:pt x="3924" y="2526"/>
                  </a:lnTo>
                  <a:lnTo>
                    <a:pt x="3930" y="2532"/>
                  </a:lnTo>
                  <a:lnTo>
                    <a:pt x="3942" y="2538"/>
                  </a:lnTo>
                  <a:lnTo>
                    <a:pt x="3948" y="2544"/>
                  </a:lnTo>
                  <a:lnTo>
                    <a:pt x="3954" y="2544"/>
                  </a:lnTo>
                  <a:lnTo>
                    <a:pt x="3960" y="2550"/>
                  </a:lnTo>
                  <a:lnTo>
                    <a:pt x="3996" y="2550"/>
                  </a:lnTo>
                  <a:lnTo>
                    <a:pt x="4008" y="2556"/>
                  </a:lnTo>
                  <a:lnTo>
                    <a:pt x="4020" y="2556"/>
                  </a:lnTo>
                  <a:lnTo>
                    <a:pt x="4038" y="2538"/>
                  </a:lnTo>
                  <a:lnTo>
                    <a:pt x="4008" y="2538"/>
                  </a:lnTo>
                  <a:lnTo>
                    <a:pt x="3984" y="2532"/>
                  </a:lnTo>
                  <a:close/>
                  <a:moveTo>
                    <a:pt x="4098" y="2280"/>
                  </a:moveTo>
                  <a:lnTo>
                    <a:pt x="4092" y="2280"/>
                  </a:lnTo>
                  <a:lnTo>
                    <a:pt x="4086" y="2274"/>
                  </a:lnTo>
                  <a:lnTo>
                    <a:pt x="4050" y="2274"/>
                  </a:lnTo>
                  <a:lnTo>
                    <a:pt x="4032" y="2268"/>
                  </a:lnTo>
                  <a:lnTo>
                    <a:pt x="3996" y="2268"/>
                  </a:lnTo>
                  <a:lnTo>
                    <a:pt x="4002" y="2274"/>
                  </a:lnTo>
                  <a:lnTo>
                    <a:pt x="4008" y="2274"/>
                  </a:lnTo>
                  <a:lnTo>
                    <a:pt x="4014" y="2280"/>
                  </a:lnTo>
                  <a:lnTo>
                    <a:pt x="4026" y="2286"/>
                  </a:lnTo>
                  <a:lnTo>
                    <a:pt x="4032" y="2286"/>
                  </a:lnTo>
                  <a:lnTo>
                    <a:pt x="4032" y="2304"/>
                  </a:lnTo>
                  <a:lnTo>
                    <a:pt x="4044" y="2304"/>
                  </a:lnTo>
                  <a:lnTo>
                    <a:pt x="4080" y="2310"/>
                  </a:lnTo>
                  <a:lnTo>
                    <a:pt x="4128" y="2316"/>
                  </a:lnTo>
                  <a:lnTo>
                    <a:pt x="4164" y="2316"/>
                  </a:lnTo>
                  <a:lnTo>
                    <a:pt x="4170" y="2310"/>
                  </a:lnTo>
                  <a:lnTo>
                    <a:pt x="4170" y="2304"/>
                  </a:lnTo>
                  <a:lnTo>
                    <a:pt x="4164" y="2304"/>
                  </a:lnTo>
                  <a:lnTo>
                    <a:pt x="4152" y="2292"/>
                  </a:lnTo>
                  <a:lnTo>
                    <a:pt x="4128" y="2286"/>
                  </a:lnTo>
                  <a:lnTo>
                    <a:pt x="4098" y="2280"/>
                  </a:lnTo>
                  <a:close/>
                  <a:moveTo>
                    <a:pt x="4194" y="2550"/>
                  </a:moveTo>
                  <a:lnTo>
                    <a:pt x="4164" y="2550"/>
                  </a:lnTo>
                  <a:lnTo>
                    <a:pt x="4152" y="2556"/>
                  </a:lnTo>
                  <a:lnTo>
                    <a:pt x="4146" y="2562"/>
                  </a:lnTo>
                  <a:lnTo>
                    <a:pt x="4182" y="2526"/>
                  </a:lnTo>
                  <a:lnTo>
                    <a:pt x="4176" y="2520"/>
                  </a:lnTo>
                  <a:lnTo>
                    <a:pt x="4152" y="2520"/>
                  </a:lnTo>
                  <a:lnTo>
                    <a:pt x="4140" y="2526"/>
                  </a:lnTo>
                  <a:lnTo>
                    <a:pt x="4128" y="2538"/>
                  </a:lnTo>
                  <a:lnTo>
                    <a:pt x="4104" y="2574"/>
                  </a:lnTo>
                  <a:lnTo>
                    <a:pt x="4164" y="2568"/>
                  </a:lnTo>
                  <a:lnTo>
                    <a:pt x="4176" y="2568"/>
                  </a:lnTo>
                  <a:lnTo>
                    <a:pt x="4182" y="2562"/>
                  </a:lnTo>
                  <a:lnTo>
                    <a:pt x="4194" y="2562"/>
                  </a:lnTo>
                  <a:lnTo>
                    <a:pt x="4200" y="2556"/>
                  </a:lnTo>
                  <a:lnTo>
                    <a:pt x="4200" y="2550"/>
                  </a:lnTo>
                  <a:lnTo>
                    <a:pt x="4194" y="2550"/>
                  </a:lnTo>
                  <a:close/>
                  <a:moveTo>
                    <a:pt x="4590" y="1962"/>
                  </a:moveTo>
                  <a:lnTo>
                    <a:pt x="4578" y="1974"/>
                  </a:lnTo>
                  <a:lnTo>
                    <a:pt x="4578" y="1980"/>
                  </a:lnTo>
                  <a:lnTo>
                    <a:pt x="4572" y="1986"/>
                  </a:lnTo>
                  <a:lnTo>
                    <a:pt x="4566" y="1986"/>
                  </a:lnTo>
                  <a:lnTo>
                    <a:pt x="4554" y="1974"/>
                  </a:lnTo>
                  <a:lnTo>
                    <a:pt x="4554" y="1962"/>
                  </a:lnTo>
                  <a:lnTo>
                    <a:pt x="4566" y="1962"/>
                  </a:lnTo>
                  <a:lnTo>
                    <a:pt x="4572" y="1956"/>
                  </a:lnTo>
                  <a:lnTo>
                    <a:pt x="4566" y="1932"/>
                  </a:lnTo>
                  <a:lnTo>
                    <a:pt x="4536" y="1926"/>
                  </a:lnTo>
                  <a:lnTo>
                    <a:pt x="4530" y="1926"/>
                  </a:lnTo>
                  <a:lnTo>
                    <a:pt x="4524" y="1932"/>
                  </a:lnTo>
                  <a:lnTo>
                    <a:pt x="4512" y="1938"/>
                  </a:lnTo>
                  <a:lnTo>
                    <a:pt x="4494" y="1944"/>
                  </a:lnTo>
                  <a:lnTo>
                    <a:pt x="4470" y="1956"/>
                  </a:lnTo>
                  <a:lnTo>
                    <a:pt x="4464" y="1962"/>
                  </a:lnTo>
                  <a:lnTo>
                    <a:pt x="4458" y="1962"/>
                  </a:lnTo>
                  <a:lnTo>
                    <a:pt x="4446" y="1968"/>
                  </a:lnTo>
                  <a:lnTo>
                    <a:pt x="4434" y="1968"/>
                  </a:lnTo>
                  <a:lnTo>
                    <a:pt x="4416" y="1974"/>
                  </a:lnTo>
                  <a:lnTo>
                    <a:pt x="4404" y="1974"/>
                  </a:lnTo>
                  <a:lnTo>
                    <a:pt x="4374" y="1998"/>
                  </a:lnTo>
                  <a:lnTo>
                    <a:pt x="4386" y="1974"/>
                  </a:lnTo>
                  <a:lnTo>
                    <a:pt x="4362" y="1956"/>
                  </a:lnTo>
                  <a:lnTo>
                    <a:pt x="4398" y="1968"/>
                  </a:lnTo>
                  <a:lnTo>
                    <a:pt x="4410" y="1956"/>
                  </a:lnTo>
                  <a:lnTo>
                    <a:pt x="4440" y="1950"/>
                  </a:lnTo>
                  <a:lnTo>
                    <a:pt x="4440" y="1932"/>
                  </a:lnTo>
                  <a:lnTo>
                    <a:pt x="4494" y="1932"/>
                  </a:lnTo>
                  <a:lnTo>
                    <a:pt x="4518" y="1920"/>
                  </a:lnTo>
                  <a:lnTo>
                    <a:pt x="4524" y="1914"/>
                  </a:lnTo>
                  <a:lnTo>
                    <a:pt x="4536" y="1908"/>
                  </a:lnTo>
                  <a:lnTo>
                    <a:pt x="4608" y="1908"/>
                  </a:lnTo>
                  <a:lnTo>
                    <a:pt x="4602" y="1902"/>
                  </a:lnTo>
                  <a:lnTo>
                    <a:pt x="4596" y="1902"/>
                  </a:lnTo>
                  <a:lnTo>
                    <a:pt x="4584" y="1896"/>
                  </a:lnTo>
                  <a:lnTo>
                    <a:pt x="4578" y="1890"/>
                  </a:lnTo>
                  <a:lnTo>
                    <a:pt x="4578" y="1866"/>
                  </a:lnTo>
                  <a:lnTo>
                    <a:pt x="4572" y="1866"/>
                  </a:lnTo>
                  <a:lnTo>
                    <a:pt x="4566" y="1872"/>
                  </a:lnTo>
                  <a:lnTo>
                    <a:pt x="4542" y="1872"/>
                  </a:lnTo>
                  <a:lnTo>
                    <a:pt x="4530" y="1878"/>
                  </a:lnTo>
                  <a:lnTo>
                    <a:pt x="4518" y="1878"/>
                  </a:lnTo>
                  <a:lnTo>
                    <a:pt x="4518" y="1866"/>
                  </a:lnTo>
                  <a:lnTo>
                    <a:pt x="4512" y="1860"/>
                  </a:lnTo>
                  <a:lnTo>
                    <a:pt x="4452" y="1878"/>
                  </a:lnTo>
                  <a:lnTo>
                    <a:pt x="4458" y="1848"/>
                  </a:lnTo>
                  <a:lnTo>
                    <a:pt x="4410" y="1860"/>
                  </a:lnTo>
                  <a:lnTo>
                    <a:pt x="4416" y="1854"/>
                  </a:lnTo>
                  <a:lnTo>
                    <a:pt x="4422" y="1842"/>
                  </a:lnTo>
                  <a:lnTo>
                    <a:pt x="4440" y="1824"/>
                  </a:lnTo>
                  <a:lnTo>
                    <a:pt x="4446" y="1812"/>
                  </a:lnTo>
                  <a:lnTo>
                    <a:pt x="4446" y="1800"/>
                  </a:lnTo>
                  <a:lnTo>
                    <a:pt x="4434" y="1800"/>
                  </a:lnTo>
                  <a:lnTo>
                    <a:pt x="4422" y="1794"/>
                  </a:lnTo>
                  <a:lnTo>
                    <a:pt x="4398" y="1794"/>
                  </a:lnTo>
                  <a:lnTo>
                    <a:pt x="4404" y="1770"/>
                  </a:lnTo>
                  <a:lnTo>
                    <a:pt x="4368" y="1770"/>
                  </a:lnTo>
                  <a:lnTo>
                    <a:pt x="4380" y="1752"/>
                  </a:lnTo>
                  <a:lnTo>
                    <a:pt x="4356" y="1728"/>
                  </a:lnTo>
                  <a:lnTo>
                    <a:pt x="4368" y="1728"/>
                  </a:lnTo>
                  <a:lnTo>
                    <a:pt x="4380" y="1734"/>
                  </a:lnTo>
                  <a:lnTo>
                    <a:pt x="4404" y="1734"/>
                  </a:lnTo>
                  <a:lnTo>
                    <a:pt x="4410" y="1728"/>
                  </a:lnTo>
                  <a:lnTo>
                    <a:pt x="4422" y="1722"/>
                  </a:lnTo>
                  <a:lnTo>
                    <a:pt x="4434" y="1710"/>
                  </a:lnTo>
                  <a:lnTo>
                    <a:pt x="4440" y="1710"/>
                  </a:lnTo>
                  <a:lnTo>
                    <a:pt x="4398" y="1686"/>
                  </a:lnTo>
                  <a:lnTo>
                    <a:pt x="4446" y="1656"/>
                  </a:lnTo>
                  <a:lnTo>
                    <a:pt x="4398" y="1632"/>
                  </a:lnTo>
                  <a:lnTo>
                    <a:pt x="4350" y="1638"/>
                  </a:lnTo>
                  <a:lnTo>
                    <a:pt x="4404" y="1614"/>
                  </a:lnTo>
                  <a:lnTo>
                    <a:pt x="4368" y="1608"/>
                  </a:lnTo>
                  <a:lnTo>
                    <a:pt x="4410" y="1584"/>
                  </a:lnTo>
                  <a:lnTo>
                    <a:pt x="4404" y="1560"/>
                  </a:lnTo>
                  <a:lnTo>
                    <a:pt x="4374" y="1560"/>
                  </a:lnTo>
                  <a:lnTo>
                    <a:pt x="4380" y="1554"/>
                  </a:lnTo>
                  <a:lnTo>
                    <a:pt x="4392" y="1530"/>
                  </a:lnTo>
                  <a:lnTo>
                    <a:pt x="4374" y="1494"/>
                  </a:lnTo>
                  <a:lnTo>
                    <a:pt x="4362" y="1494"/>
                  </a:lnTo>
                  <a:lnTo>
                    <a:pt x="4374" y="1470"/>
                  </a:lnTo>
                  <a:lnTo>
                    <a:pt x="4362" y="1476"/>
                  </a:lnTo>
                  <a:lnTo>
                    <a:pt x="4356" y="1482"/>
                  </a:lnTo>
                  <a:lnTo>
                    <a:pt x="4344" y="1488"/>
                  </a:lnTo>
                  <a:lnTo>
                    <a:pt x="4332" y="1500"/>
                  </a:lnTo>
                  <a:lnTo>
                    <a:pt x="4332" y="1518"/>
                  </a:lnTo>
                  <a:lnTo>
                    <a:pt x="4302" y="1506"/>
                  </a:lnTo>
                  <a:lnTo>
                    <a:pt x="4308" y="1542"/>
                  </a:lnTo>
                  <a:lnTo>
                    <a:pt x="4284" y="1542"/>
                  </a:lnTo>
                  <a:lnTo>
                    <a:pt x="4272" y="1560"/>
                  </a:lnTo>
                  <a:lnTo>
                    <a:pt x="4278" y="1572"/>
                  </a:lnTo>
                  <a:lnTo>
                    <a:pt x="4254" y="1572"/>
                  </a:lnTo>
                  <a:lnTo>
                    <a:pt x="4230" y="1614"/>
                  </a:lnTo>
                  <a:lnTo>
                    <a:pt x="4218" y="1614"/>
                  </a:lnTo>
                  <a:lnTo>
                    <a:pt x="4236" y="1578"/>
                  </a:lnTo>
                  <a:lnTo>
                    <a:pt x="4224" y="1566"/>
                  </a:lnTo>
                  <a:lnTo>
                    <a:pt x="4212" y="1566"/>
                  </a:lnTo>
                  <a:lnTo>
                    <a:pt x="4194" y="1584"/>
                  </a:lnTo>
                  <a:lnTo>
                    <a:pt x="4182" y="1590"/>
                  </a:lnTo>
                  <a:lnTo>
                    <a:pt x="4176" y="1596"/>
                  </a:lnTo>
                  <a:lnTo>
                    <a:pt x="4164" y="1602"/>
                  </a:lnTo>
                  <a:lnTo>
                    <a:pt x="4158" y="1608"/>
                  </a:lnTo>
                  <a:lnTo>
                    <a:pt x="4146" y="1614"/>
                  </a:lnTo>
                  <a:lnTo>
                    <a:pt x="4140" y="1620"/>
                  </a:lnTo>
                  <a:lnTo>
                    <a:pt x="4116" y="1632"/>
                  </a:lnTo>
                  <a:lnTo>
                    <a:pt x="4110" y="1638"/>
                  </a:lnTo>
                  <a:lnTo>
                    <a:pt x="4116" y="1614"/>
                  </a:lnTo>
                  <a:lnTo>
                    <a:pt x="4116" y="1596"/>
                  </a:lnTo>
                  <a:lnTo>
                    <a:pt x="4080" y="1632"/>
                  </a:lnTo>
                  <a:lnTo>
                    <a:pt x="4014" y="1644"/>
                  </a:lnTo>
                  <a:lnTo>
                    <a:pt x="4074" y="1626"/>
                  </a:lnTo>
                  <a:lnTo>
                    <a:pt x="4080" y="1620"/>
                  </a:lnTo>
                  <a:lnTo>
                    <a:pt x="4092" y="1596"/>
                  </a:lnTo>
                  <a:lnTo>
                    <a:pt x="4098" y="1590"/>
                  </a:lnTo>
                  <a:lnTo>
                    <a:pt x="4098" y="1578"/>
                  </a:lnTo>
                  <a:lnTo>
                    <a:pt x="4092" y="1572"/>
                  </a:lnTo>
                  <a:lnTo>
                    <a:pt x="4050" y="1572"/>
                  </a:lnTo>
                  <a:lnTo>
                    <a:pt x="4038" y="1578"/>
                  </a:lnTo>
                  <a:lnTo>
                    <a:pt x="4032" y="1578"/>
                  </a:lnTo>
                  <a:lnTo>
                    <a:pt x="4020" y="1584"/>
                  </a:lnTo>
                  <a:lnTo>
                    <a:pt x="4002" y="1584"/>
                  </a:lnTo>
                  <a:lnTo>
                    <a:pt x="4002" y="1578"/>
                  </a:lnTo>
                  <a:lnTo>
                    <a:pt x="4008" y="1572"/>
                  </a:lnTo>
                  <a:lnTo>
                    <a:pt x="4020" y="1566"/>
                  </a:lnTo>
                  <a:lnTo>
                    <a:pt x="4026" y="1560"/>
                  </a:lnTo>
                  <a:lnTo>
                    <a:pt x="4032" y="1560"/>
                  </a:lnTo>
                  <a:lnTo>
                    <a:pt x="4032" y="1572"/>
                  </a:lnTo>
                  <a:lnTo>
                    <a:pt x="4050" y="1560"/>
                  </a:lnTo>
                  <a:lnTo>
                    <a:pt x="4044" y="1536"/>
                  </a:lnTo>
                  <a:lnTo>
                    <a:pt x="4050" y="1530"/>
                  </a:lnTo>
                  <a:lnTo>
                    <a:pt x="4062" y="1524"/>
                  </a:lnTo>
                  <a:lnTo>
                    <a:pt x="4074" y="1512"/>
                  </a:lnTo>
                  <a:lnTo>
                    <a:pt x="4074" y="1506"/>
                  </a:lnTo>
                  <a:lnTo>
                    <a:pt x="4068" y="1500"/>
                  </a:lnTo>
                  <a:lnTo>
                    <a:pt x="4056" y="1494"/>
                  </a:lnTo>
                  <a:lnTo>
                    <a:pt x="4044" y="1494"/>
                  </a:lnTo>
                  <a:lnTo>
                    <a:pt x="4032" y="1488"/>
                  </a:lnTo>
                  <a:lnTo>
                    <a:pt x="4014" y="1488"/>
                  </a:lnTo>
                  <a:lnTo>
                    <a:pt x="4044" y="1488"/>
                  </a:lnTo>
                  <a:lnTo>
                    <a:pt x="4056" y="1482"/>
                  </a:lnTo>
                  <a:lnTo>
                    <a:pt x="4074" y="1482"/>
                  </a:lnTo>
                  <a:lnTo>
                    <a:pt x="4086" y="1470"/>
                  </a:lnTo>
                  <a:lnTo>
                    <a:pt x="4098" y="1446"/>
                  </a:lnTo>
                  <a:lnTo>
                    <a:pt x="4104" y="1440"/>
                  </a:lnTo>
                  <a:lnTo>
                    <a:pt x="4110" y="1440"/>
                  </a:lnTo>
                  <a:lnTo>
                    <a:pt x="4122" y="1434"/>
                  </a:lnTo>
                  <a:lnTo>
                    <a:pt x="4128" y="1434"/>
                  </a:lnTo>
                  <a:lnTo>
                    <a:pt x="4134" y="1428"/>
                  </a:lnTo>
                  <a:lnTo>
                    <a:pt x="4122" y="1416"/>
                  </a:lnTo>
                  <a:lnTo>
                    <a:pt x="4110" y="1422"/>
                  </a:lnTo>
                  <a:lnTo>
                    <a:pt x="4098" y="1434"/>
                  </a:lnTo>
                  <a:lnTo>
                    <a:pt x="4092" y="1404"/>
                  </a:lnTo>
                  <a:lnTo>
                    <a:pt x="4068" y="1404"/>
                  </a:lnTo>
                  <a:lnTo>
                    <a:pt x="4050" y="1410"/>
                  </a:lnTo>
                  <a:lnTo>
                    <a:pt x="4026" y="1410"/>
                  </a:lnTo>
                  <a:lnTo>
                    <a:pt x="4020" y="1404"/>
                  </a:lnTo>
                  <a:lnTo>
                    <a:pt x="4020" y="1386"/>
                  </a:lnTo>
                  <a:lnTo>
                    <a:pt x="4038" y="1368"/>
                  </a:lnTo>
                  <a:lnTo>
                    <a:pt x="4032" y="1362"/>
                  </a:lnTo>
                  <a:lnTo>
                    <a:pt x="4014" y="1362"/>
                  </a:lnTo>
                  <a:lnTo>
                    <a:pt x="4008" y="1368"/>
                  </a:lnTo>
                  <a:lnTo>
                    <a:pt x="4020" y="1344"/>
                  </a:lnTo>
                  <a:lnTo>
                    <a:pt x="3984" y="1350"/>
                  </a:lnTo>
                  <a:lnTo>
                    <a:pt x="3984" y="1326"/>
                  </a:lnTo>
                  <a:lnTo>
                    <a:pt x="3978" y="1314"/>
                  </a:lnTo>
                  <a:lnTo>
                    <a:pt x="3972" y="1308"/>
                  </a:lnTo>
                  <a:lnTo>
                    <a:pt x="3948" y="1308"/>
                  </a:lnTo>
                  <a:lnTo>
                    <a:pt x="3930" y="1314"/>
                  </a:lnTo>
                  <a:lnTo>
                    <a:pt x="3906" y="1326"/>
                  </a:lnTo>
                  <a:lnTo>
                    <a:pt x="3900" y="1332"/>
                  </a:lnTo>
                  <a:lnTo>
                    <a:pt x="3894" y="1332"/>
                  </a:lnTo>
                  <a:lnTo>
                    <a:pt x="3888" y="1326"/>
                  </a:lnTo>
                  <a:lnTo>
                    <a:pt x="3876" y="1320"/>
                  </a:lnTo>
                  <a:lnTo>
                    <a:pt x="3864" y="1320"/>
                  </a:lnTo>
                  <a:lnTo>
                    <a:pt x="3852" y="1326"/>
                  </a:lnTo>
                  <a:lnTo>
                    <a:pt x="3846" y="1326"/>
                  </a:lnTo>
                  <a:lnTo>
                    <a:pt x="3834" y="1332"/>
                  </a:lnTo>
                  <a:lnTo>
                    <a:pt x="3822" y="1326"/>
                  </a:lnTo>
                  <a:lnTo>
                    <a:pt x="3762" y="1302"/>
                  </a:lnTo>
                  <a:lnTo>
                    <a:pt x="3738" y="1302"/>
                  </a:lnTo>
                  <a:lnTo>
                    <a:pt x="3714" y="1314"/>
                  </a:lnTo>
                  <a:lnTo>
                    <a:pt x="3708" y="1326"/>
                  </a:lnTo>
                  <a:lnTo>
                    <a:pt x="3702" y="1326"/>
                  </a:lnTo>
                  <a:lnTo>
                    <a:pt x="3684" y="1344"/>
                  </a:lnTo>
                  <a:lnTo>
                    <a:pt x="3684" y="1350"/>
                  </a:lnTo>
                  <a:lnTo>
                    <a:pt x="3696" y="1356"/>
                  </a:lnTo>
                  <a:lnTo>
                    <a:pt x="3702" y="1362"/>
                  </a:lnTo>
                  <a:lnTo>
                    <a:pt x="3708" y="1374"/>
                  </a:lnTo>
                  <a:lnTo>
                    <a:pt x="3708" y="1380"/>
                  </a:lnTo>
                  <a:lnTo>
                    <a:pt x="3702" y="1386"/>
                  </a:lnTo>
                  <a:lnTo>
                    <a:pt x="3690" y="1392"/>
                  </a:lnTo>
                  <a:lnTo>
                    <a:pt x="3672" y="1410"/>
                  </a:lnTo>
                  <a:lnTo>
                    <a:pt x="3660" y="1416"/>
                  </a:lnTo>
                  <a:lnTo>
                    <a:pt x="3636" y="1422"/>
                  </a:lnTo>
                  <a:lnTo>
                    <a:pt x="3660" y="1440"/>
                  </a:lnTo>
                  <a:lnTo>
                    <a:pt x="3654" y="1446"/>
                  </a:lnTo>
                  <a:lnTo>
                    <a:pt x="3642" y="1446"/>
                  </a:lnTo>
                  <a:lnTo>
                    <a:pt x="3636" y="1452"/>
                  </a:lnTo>
                  <a:lnTo>
                    <a:pt x="3636" y="1470"/>
                  </a:lnTo>
                  <a:lnTo>
                    <a:pt x="3642" y="1482"/>
                  </a:lnTo>
                  <a:lnTo>
                    <a:pt x="3642" y="1488"/>
                  </a:lnTo>
                  <a:lnTo>
                    <a:pt x="3636" y="1500"/>
                  </a:lnTo>
                  <a:lnTo>
                    <a:pt x="3624" y="1506"/>
                  </a:lnTo>
                  <a:lnTo>
                    <a:pt x="3618" y="1512"/>
                  </a:lnTo>
                  <a:lnTo>
                    <a:pt x="3606" y="1512"/>
                  </a:lnTo>
                  <a:lnTo>
                    <a:pt x="3582" y="1524"/>
                  </a:lnTo>
                  <a:lnTo>
                    <a:pt x="3576" y="1536"/>
                  </a:lnTo>
                  <a:lnTo>
                    <a:pt x="3576" y="1548"/>
                  </a:lnTo>
                  <a:lnTo>
                    <a:pt x="3570" y="1548"/>
                  </a:lnTo>
                  <a:lnTo>
                    <a:pt x="3564" y="1554"/>
                  </a:lnTo>
                  <a:lnTo>
                    <a:pt x="3552" y="1554"/>
                  </a:lnTo>
                  <a:lnTo>
                    <a:pt x="3540" y="1560"/>
                  </a:lnTo>
                  <a:lnTo>
                    <a:pt x="3534" y="1566"/>
                  </a:lnTo>
                  <a:lnTo>
                    <a:pt x="3522" y="1572"/>
                  </a:lnTo>
                  <a:lnTo>
                    <a:pt x="3504" y="1590"/>
                  </a:lnTo>
                  <a:lnTo>
                    <a:pt x="3510" y="1596"/>
                  </a:lnTo>
                  <a:lnTo>
                    <a:pt x="3522" y="1602"/>
                  </a:lnTo>
                  <a:lnTo>
                    <a:pt x="3534" y="1614"/>
                  </a:lnTo>
                  <a:lnTo>
                    <a:pt x="3552" y="1620"/>
                  </a:lnTo>
                  <a:lnTo>
                    <a:pt x="3558" y="1632"/>
                  </a:lnTo>
                  <a:lnTo>
                    <a:pt x="3564" y="1638"/>
                  </a:lnTo>
                  <a:lnTo>
                    <a:pt x="3564" y="1662"/>
                  </a:lnTo>
                  <a:lnTo>
                    <a:pt x="3558" y="1698"/>
                  </a:lnTo>
                  <a:lnTo>
                    <a:pt x="3540" y="1746"/>
                  </a:lnTo>
                  <a:lnTo>
                    <a:pt x="3510" y="1776"/>
                  </a:lnTo>
                  <a:lnTo>
                    <a:pt x="3468" y="1800"/>
                  </a:lnTo>
                  <a:lnTo>
                    <a:pt x="3426" y="1830"/>
                  </a:lnTo>
                  <a:lnTo>
                    <a:pt x="3390" y="1854"/>
                  </a:lnTo>
                  <a:lnTo>
                    <a:pt x="3366" y="1860"/>
                  </a:lnTo>
                  <a:lnTo>
                    <a:pt x="3336" y="1860"/>
                  </a:lnTo>
                  <a:lnTo>
                    <a:pt x="3300" y="1866"/>
                  </a:lnTo>
                  <a:lnTo>
                    <a:pt x="3276" y="1872"/>
                  </a:lnTo>
                  <a:lnTo>
                    <a:pt x="3258" y="1878"/>
                  </a:lnTo>
                  <a:lnTo>
                    <a:pt x="3258" y="1902"/>
                  </a:lnTo>
                  <a:lnTo>
                    <a:pt x="3264" y="1914"/>
                  </a:lnTo>
                  <a:lnTo>
                    <a:pt x="3264" y="1926"/>
                  </a:lnTo>
                  <a:lnTo>
                    <a:pt x="3270" y="1938"/>
                  </a:lnTo>
                  <a:lnTo>
                    <a:pt x="3270" y="1950"/>
                  </a:lnTo>
                  <a:lnTo>
                    <a:pt x="3252" y="1968"/>
                  </a:lnTo>
                  <a:lnTo>
                    <a:pt x="3234" y="2004"/>
                  </a:lnTo>
                  <a:lnTo>
                    <a:pt x="3234" y="2076"/>
                  </a:lnTo>
                  <a:lnTo>
                    <a:pt x="3210" y="2088"/>
                  </a:lnTo>
                  <a:lnTo>
                    <a:pt x="3204" y="2094"/>
                  </a:lnTo>
                  <a:lnTo>
                    <a:pt x="3180" y="2106"/>
                  </a:lnTo>
                  <a:lnTo>
                    <a:pt x="3180" y="2142"/>
                  </a:lnTo>
                  <a:lnTo>
                    <a:pt x="3156" y="2166"/>
                  </a:lnTo>
                  <a:lnTo>
                    <a:pt x="3156" y="2154"/>
                  </a:lnTo>
                  <a:lnTo>
                    <a:pt x="3162" y="2148"/>
                  </a:lnTo>
                  <a:lnTo>
                    <a:pt x="3162" y="2142"/>
                  </a:lnTo>
                  <a:lnTo>
                    <a:pt x="3156" y="2130"/>
                  </a:lnTo>
                  <a:lnTo>
                    <a:pt x="3138" y="2130"/>
                  </a:lnTo>
                  <a:lnTo>
                    <a:pt x="3126" y="2136"/>
                  </a:lnTo>
                  <a:lnTo>
                    <a:pt x="3108" y="2154"/>
                  </a:lnTo>
                  <a:lnTo>
                    <a:pt x="3108" y="2166"/>
                  </a:lnTo>
                  <a:lnTo>
                    <a:pt x="3114" y="2178"/>
                  </a:lnTo>
                  <a:lnTo>
                    <a:pt x="3114" y="2190"/>
                  </a:lnTo>
                  <a:lnTo>
                    <a:pt x="3108" y="2196"/>
                  </a:lnTo>
                  <a:lnTo>
                    <a:pt x="3108" y="2178"/>
                  </a:lnTo>
                  <a:lnTo>
                    <a:pt x="3102" y="2166"/>
                  </a:lnTo>
                  <a:lnTo>
                    <a:pt x="3090" y="2154"/>
                  </a:lnTo>
                  <a:lnTo>
                    <a:pt x="3078" y="2154"/>
                  </a:lnTo>
                  <a:lnTo>
                    <a:pt x="3066" y="2160"/>
                  </a:lnTo>
                  <a:lnTo>
                    <a:pt x="3042" y="2160"/>
                  </a:lnTo>
                  <a:lnTo>
                    <a:pt x="3036" y="2166"/>
                  </a:lnTo>
                  <a:lnTo>
                    <a:pt x="3030" y="2166"/>
                  </a:lnTo>
                  <a:lnTo>
                    <a:pt x="3042" y="2160"/>
                  </a:lnTo>
                  <a:lnTo>
                    <a:pt x="3060" y="2142"/>
                  </a:lnTo>
                  <a:lnTo>
                    <a:pt x="3072" y="2136"/>
                  </a:lnTo>
                  <a:lnTo>
                    <a:pt x="3078" y="2124"/>
                  </a:lnTo>
                  <a:lnTo>
                    <a:pt x="3078" y="2118"/>
                  </a:lnTo>
                  <a:lnTo>
                    <a:pt x="3072" y="2106"/>
                  </a:lnTo>
                  <a:lnTo>
                    <a:pt x="3060" y="2100"/>
                  </a:lnTo>
                  <a:lnTo>
                    <a:pt x="3048" y="2088"/>
                  </a:lnTo>
                  <a:lnTo>
                    <a:pt x="3030" y="2088"/>
                  </a:lnTo>
                  <a:lnTo>
                    <a:pt x="3024" y="2082"/>
                  </a:lnTo>
                  <a:lnTo>
                    <a:pt x="3018" y="2082"/>
                  </a:lnTo>
                  <a:lnTo>
                    <a:pt x="3024" y="2082"/>
                  </a:lnTo>
                  <a:lnTo>
                    <a:pt x="3042" y="2064"/>
                  </a:lnTo>
                  <a:lnTo>
                    <a:pt x="3042" y="2058"/>
                  </a:lnTo>
                  <a:lnTo>
                    <a:pt x="3030" y="2034"/>
                  </a:lnTo>
                  <a:lnTo>
                    <a:pt x="3030" y="2028"/>
                  </a:lnTo>
                  <a:lnTo>
                    <a:pt x="3024" y="2016"/>
                  </a:lnTo>
                  <a:lnTo>
                    <a:pt x="3060" y="1992"/>
                  </a:lnTo>
                  <a:lnTo>
                    <a:pt x="3060" y="1968"/>
                  </a:lnTo>
                  <a:lnTo>
                    <a:pt x="3084" y="1956"/>
                  </a:lnTo>
                  <a:lnTo>
                    <a:pt x="3084" y="1914"/>
                  </a:lnTo>
                  <a:lnTo>
                    <a:pt x="3090" y="1914"/>
                  </a:lnTo>
                  <a:lnTo>
                    <a:pt x="3102" y="1902"/>
                  </a:lnTo>
                  <a:lnTo>
                    <a:pt x="3114" y="1896"/>
                  </a:lnTo>
                  <a:lnTo>
                    <a:pt x="3132" y="1878"/>
                  </a:lnTo>
                  <a:lnTo>
                    <a:pt x="3126" y="1866"/>
                  </a:lnTo>
                  <a:lnTo>
                    <a:pt x="3120" y="1860"/>
                  </a:lnTo>
                  <a:lnTo>
                    <a:pt x="3084" y="1848"/>
                  </a:lnTo>
                  <a:lnTo>
                    <a:pt x="2976" y="1848"/>
                  </a:lnTo>
                  <a:lnTo>
                    <a:pt x="2940" y="1860"/>
                  </a:lnTo>
                  <a:lnTo>
                    <a:pt x="2946" y="1848"/>
                  </a:lnTo>
                  <a:lnTo>
                    <a:pt x="2952" y="1842"/>
                  </a:lnTo>
                  <a:lnTo>
                    <a:pt x="2952" y="1830"/>
                  </a:lnTo>
                  <a:lnTo>
                    <a:pt x="2958" y="1824"/>
                  </a:lnTo>
                  <a:lnTo>
                    <a:pt x="2952" y="1818"/>
                  </a:lnTo>
                  <a:lnTo>
                    <a:pt x="2940" y="1812"/>
                  </a:lnTo>
                  <a:lnTo>
                    <a:pt x="2928" y="1812"/>
                  </a:lnTo>
                  <a:lnTo>
                    <a:pt x="2892" y="1800"/>
                  </a:lnTo>
                  <a:lnTo>
                    <a:pt x="2874" y="1800"/>
                  </a:lnTo>
                  <a:lnTo>
                    <a:pt x="2868" y="1794"/>
                  </a:lnTo>
                  <a:lnTo>
                    <a:pt x="2862" y="1794"/>
                  </a:lnTo>
                  <a:lnTo>
                    <a:pt x="2862" y="1770"/>
                  </a:lnTo>
                  <a:lnTo>
                    <a:pt x="2856" y="1752"/>
                  </a:lnTo>
                  <a:lnTo>
                    <a:pt x="2844" y="1740"/>
                  </a:lnTo>
                  <a:lnTo>
                    <a:pt x="2790" y="1722"/>
                  </a:lnTo>
                  <a:lnTo>
                    <a:pt x="2778" y="1722"/>
                  </a:lnTo>
                  <a:lnTo>
                    <a:pt x="2778" y="1716"/>
                  </a:lnTo>
                  <a:lnTo>
                    <a:pt x="2766" y="1704"/>
                  </a:lnTo>
                  <a:lnTo>
                    <a:pt x="2754" y="1704"/>
                  </a:lnTo>
                  <a:lnTo>
                    <a:pt x="2736" y="1698"/>
                  </a:lnTo>
                  <a:lnTo>
                    <a:pt x="2694" y="1698"/>
                  </a:lnTo>
                  <a:lnTo>
                    <a:pt x="2646" y="1704"/>
                  </a:lnTo>
                  <a:lnTo>
                    <a:pt x="2610" y="1716"/>
                  </a:lnTo>
                  <a:lnTo>
                    <a:pt x="2592" y="1716"/>
                  </a:lnTo>
                  <a:lnTo>
                    <a:pt x="2598" y="1716"/>
                  </a:lnTo>
                  <a:lnTo>
                    <a:pt x="2604" y="1710"/>
                  </a:lnTo>
                  <a:lnTo>
                    <a:pt x="2616" y="1710"/>
                  </a:lnTo>
                  <a:lnTo>
                    <a:pt x="2628" y="1704"/>
                  </a:lnTo>
                  <a:lnTo>
                    <a:pt x="2634" y="1692"/>
                  </a:lnTo>
                  <a:lnTo>
                    <a:pt x="2640" y="1686"/>
                  </a:lnTo>
                  <a:lnTo>
                    <a:pt x="2646" y="1662"/>
                  </a:lnTo>
                  <a:lnTo>
                    <a:pt x="2658" y="1632"/>
                  </a:lnTo>
                  <a:lnTo>
                    <a:pt x="2664" y="1602"/>
                  </a:lnTo>
                  <a:lnTo>
                    <a:pt x="2670" y="1590"/>
                  </a:lnTo>
                  <a:lnTo>
                    <a:pt x="2658" y="1590"/>
                  </a:lnTo>
                  <a:lnTo>
                    <a:pt x="2646" y="1584"/>
                  </a:lnTo>
                  <a:lnTo>
                    <a:pt x="2616" y="1584"/>
                  </a:lnTo>
                  <a:lnTo>
                    <a:pt x="2610" y="1590"/>
                  </a:lnTo>
                  <a:lnTo>
                    <a:pt x="2598" y="1596"/>
                  </a:lnTo>
                  <a:lnTo>
                    <a:pt x="2592" y="1602"/>
                  </a:lnTo>
                  <a:lnTo>
                    <a:pt x="2580" y="1608"/>
                  </a:lnTo>
                  <a:lnTo>
                    <a:pt x="2598" y="1578"/>
                  </a:lnTo>
                  <a:lnTo>
                    <a:pt x="2592" y="1560"/>
                  </a:lnTo>
                  <a:lnTo>
                    <a:pt x="2610" y="1542"/>
                  </a:lnTo>
                  <a:lnTo>
                    <a:pt x="2616" y="1530"/>
                  </a:lnTo>
                  <a:lnTo>
                    <a:pt x="2640" y="1506"/>
                  </a:lnTo>
                  <a:lnTo>
                    <a:pt x="2646" y="1494"/>
                  </a:lnTo>
                  <a:lnTo>
                    <a:pt x="2664" y="1476"/>
                  </a:lnTo>
                  <a:lnTo>
                    <a:pt x="2694" y="1452"/>
                  </a:lnTo>
                  <a:lnTo>
                    <a:pt x="2730" y="1428"/>
                  </a:lnTo>
                  <a:lnTo>
                    <a:pt x="2754" y="1410"/>
                  </a:lnTo>
                  <a:lnTo>
                    <a:pt x="2766" y="1404"/>
                  </a:lnTo>
                  <a:lnTo>
                    <a:pt x="2760" y="1392"/>
                  </a:lnTo>
                  <a:lnTo>
                    <a:pt x="2826" y="1368"/>
                  </a:lnTo>
                  <a:lnTo>
                    <a:pt x="2826" y="1350"/>
                  </a:lnTo>
                  <a:lnTo>
                    <a:pt x="2868" y="1344"/>
                  </a:lnTo>
                  <a:lnTo>
                    <a:pt x="2868" y="1326"/>
                  </a:lnTo>
                  <a:lnTo>
                    <a:pt x="2898" y="1320"/>
                  </a:lnTo>
                  <a:lnTo>
                    <a:pt x="2952" y="1284"/>
                  </a:lnTo>
                  <a:lnTo>
                    <a:pt x="3006" y="1284"/>
                  </a:lnTo>
                  <a:lnTo>
                    <a:pt x="3042" y="1278"/>
                  </a:lnTo>
                  <a:lnTo>
                    <a:pt x="3060" y="1266"/>
                  </a:lnTo>
                  <a:lnTo>
                    <a:pt x="3060" y="1254"/>
                  </a:lnTo>
                  <a:lnTo>
                    <a:pt x="3030" y="1224"/>
                  </a:lnTo>
                  <a:lnTo>
                    <a:pt x="2970" y="1230"/>
                  </a:lnTo>
                  <a:lnTo>
                    <a:pt x="2982" y="1218"/>
                  </a:lnTo>
                  <a:lnTo>
                    <a:pt x="2928" y="1194"/>
                  </a:lnTo>
                  <a:lnTo>
                    <a:pt x="2952" y="1188"/>
                  </a:lnTo>
                  <a:lnTo>
                    <a:pt x="3036" y="1212"/>
                  </a:lnTo>
                  <a:lnTo>
                    <a:pt x="3054" y="1230"/>
                  </a:lnTo>
                  <a:lnTo>
                    <a:pt x="3066" y="1236"/>
                  </a:lnTo>
                  <a:lnTo>
                    <a:pt x="3096" y="1236"/>
                  </a:lnTo>
                  <a:lnTo>
                    <a:pt x="3108" y="1230"/>
                  </a:lnTo>
                  <a:lnTo>
                    <a:pt x="3114" y="1218"/>
                  </a:lnTo>
                  <a:lnTo>
                    <a:pt x="3126" y="1206"/>
                  </a:lnTo>
                  <a:lnTo>
                    <a:pt x="3132" y="1194"/>
                  </a:lnTo>
                  <a:lnTo>
                    <a:pt x="3144" y="1188"/>
                  </a:lnTo>
                  <a:lnTo>
                    <a:pt x="3150" y="1182"/>
                  </a:lnTo>
                  <a:lnTo>
                    <a:pt x="3156" y="1182"/>
                  </a:lnTo>
                  <a:lnTo>
                    <a:pt x="3180" y="1194"/>
                  </a:lnTo>
                  <a:lnTo>
                    <a:pt x="3198" y="1200"/>
                  </a:lnTo>
                  <a:lnTo>
                    <a:pt x="3210" y="1200"/>
                  </a:lnTo>
                  <a:lnTo>
                    <a:pt x="3246" y="1182"/>
                  </a:lnTo>
                  <a:lnTo>
                    <a:pt x="3282" y="1170"/>
                  </a:lnTo>
                  <a:lnTo>
                    <a:pt x="3318" y="1152"/>
                  </a:lnTo>
                  <a:lnTo>
                    <a:pt x="3336" y="1146"/>
                  </a:lnTo>
                  <a:lnTo>
                    <a:pt x="3360" y="1134"/>
                  </a:lnTo>
                  <a:lnTo>
                    <a:pt x="3372" y="1122"/>
                  </a:lnTo>
                  <a:lnTo>
                    <a:pt x="3366" y="1116"/>
                  </a:lnTo>
                  <a:lnTo>
                    <a:pt x="3342" y="1110"/>
                  </a:lnTo>
                  <a:lnTo>
                    <a:pt x="3264" y="1110"/>
                  </a:lnTo>
                  <a:lnTo>
                    <a:pt x="3258" y="1086"/>
                  </a:lnTo>
                  <a:lnTo>
                    <a:pt x="3174" y="1056"/>
                  </a:lnTo>
                  <a:lnTo>
                    <a:pt x="3186" y="1056"/>
                  </a:lnTo>
                  <a:lnTo>
                    <a:pt x="3216" y="1050"/>
                  </a:lnTo>
                  <a:lnTo>
                    <a:pt x="3252" y="1050"/>
                  </a:lnTo>
                  <a:lnTo>
                    <a:pt x="3282" y="1056"/>
                  </a:lnTo>
                  <a:lnTo>
                    <a:pt x="3294" y="1062"/>
                  </a:lnTo>
                  <a:lnTo>
                    <a:pt x="3306" y="1074"/>
                  </a:lnTo>
                  <a:lnTo>
                    <a:pt x="3324" y="1086"/>
                  </a:lnTo>
                  <a:lnTo>
                    <a:pt x="3336" y="1098"/>
                  </a:lnTo>
                  <a:lnTo>
                    <a:pt x="3348" y="1104"/>
                  </a:lnTo>
                  <a:lnTo>
                    <a:pt x="3372" y="1098"/>
                  </a:lnTo>
                  <a:lnTo>
                    <a:pt x="3408" y="1080"/>
                  </a:lnTo>
                  <a:lnTo>
                    <a:pt x="3444" y="1068"/>
                  </a:lnTo>
                  <a:lnTo>
                    <a:pt x="3474" y="1050"/>
                  </a:lnTo>
                  <a:lnTo>
                    <a:pt x="3486" y="1044"/>
                  </a:lnTo>
                  <a:lnTo>
                    <a:pt x="3462" y="1032"/>
                  </a:lnTo>
                  <a:lnTo>
                    <a:pt x="3468" y="1026"/>
                  </a:lnTo>
                  <a:lnTo>
                    <a:pt x="3492" y="1014"/>
                  </a:lnTo>
                  <a:lnTo>
                    <a:pt x="3522" y="1014"/>
                  </a:lnTo>
                  <a:lnTo>
                    <a:pt x="3528" y="1020"/>
                  </a:lnTo>
                  <a:lnTo>
                    <a:pt x="3534" y="1032"/>
                  </a:lnTo>
                  <a:lnTo>
                    <a:pt x="3540" y="1038"/>
                  </a:lnTo>
                  <a:lnTo>
                    <a:pt x="3570" y="1050"/>
                  </a:lnTo>
                  <a:lnTo>
                    <a:pt x="3576" y="1026"/>
                  </a:lnTo>
                  <a:lnTo>
                    <a:pt x="3594" y="1044"/>
                  </a:lnTo>
                  <a:lnTo>
                    <a:pt x="3600" y="1038"/>
                  </a:lnTo>
                  <a:lnTo>
                    <a:pt x="3600" y="1026"/>
                  </a:lnTo>
                  <a:lnTo>
                    <a:pt x="3594" y="1014"/>
                  </a:lnTo>
                  <a:lnTo>
                    <a:pt x="3582" y="1002"/>
                  </a:lnTo>
                  <a:lnTo>
                    <a:pt x="3564" y="990"/>
                  </a:lnTo>
                  <a:lnTo>
                    <a:pt x="3606" y="984"/>
                  </a:lnTo>
                  <a:lnTo>
                    <a:pt x="3606" y="990"/>
                  </a:lnTo>
                  <a:lnTo>
                    <a:pt x="3612" y="996"/>
                  </a:lnTo>
                  <a:lnTo>
                    <a:pt x="3612" y="1008"/>
                  </a:lnTo>
                  <a:lnTo>
                    <a:pt x="3624" y="1032"/>
                  </a:lnTo>
                  <a:lnTo>
                    <a:pt x="3630" y="1038"/>
                  </a:lnTo>
                  <a:lnTo>
                    <a:pt x="3636" y="1038"/>
                  </a:lnTo>
                  <a:lnTo>
                    <a:pt x="3654" y="1032"/>
                  </a:lnTo>
                  <a:lnTo>
                    <a:pt x="3690" y="1026"/>
                  </a:lnTo>
                  <a:lnTo>
                    <a:pt x="3732" y="1008"/>
                  </a:lnTo>
                  <a:lnTo>
                    <a:pt x="3768" y="990"/>
                  </a:lnTo>
                  <a:lnTo>
                    <a:pt x="3798" y="972"/>
                  </a:lnTo>
                  <a:lnTo>
                    <a:pt x="3798" y="960"/>
                  </a:lnTo>
                  <a:lnTo>
                    <a:pt x="3786" y="942"/>
                  </a:lnTo>
                  <a:lnTo>
                    <a:pt x="3780" y="930"/>
                  </a:lnTo>
                  <a:lnTo>
                    <a:pt x="3774" y="912"/>
                  </a:lnTo>
                  <a:lnTo>
                    <a:pt x="3774" y="900"/>
                  </a:lnTo>
                  <a:lnTo>
                    <a:pt x="3780" y="894"/>
                  </a:lnTo>
                  <a:lnTo>
                    <a:pt x="3792" y="894"/>
                  </a:lnTo>
                  <a:lnTo>
                    <a:pt x="3804" y="888"/>
                  </a:lnTo>
                  <a:lnTo>
                    <a:pt x="3822" y="888"/>
                  </a:lnTo>
                  <a:lnTo>
                    <a:pt x="3840" y="882"/>
                  </a:lnTo>
                  <a:lnTo>
                    <a:pt x="3858" y="882"/>
                  </a:lnTo>
                  <a:lnTo>
                    <a:pt x="3864" y="876"/>
                  </a:lnTo>
                  <a:lnTo>
                    <a:pt x="3870" y="876"/>
                  </a:lnTo>
                  <a:lnTo>
                    <a:pt x="3870" y="858"/>
                  </a:lnTo>
                  <a:lnTo>
                    <a:pt x="3864" y="846"/>
                  </a:lnTo>
                  <a:lnTo>
                    <a:pt x="3864" y="840"/>
                  </a:lnTo>
                  <a:lnTo>
                    <a:pt x="3858" y="828"/>
                  </a:lnTo>
                  <a:lnTo>
                    <a:pt x="3840" y="804"/>
                  </a:lnTo>
                  <a:lnTo>
                    <a:pt x="3822" y="798"/>
                  </a:lnTo>
                  <a:lnTo>
                    <a:pt x="3786" y="792"/>
                  </a:lnTo>
                  <a:lnTo>
                    <a:pt x="3744" y="792"/>
                  </a:lnTo>
                  <a:lnTo>
                    <a:pt x="3708" y="804"/>
                  </a:lnTo>
                  <a:lnTo>
                    <a:pt x="3690" y="822"/>
                  </a:lnTo>
                  <a:lnTo>
                    <a:pt x="3690" y="840"/>
                  </a:lnTo>
                  <a:lnTo>
                    <a:pt x="3696" y="840"/>
                  </a:lnTo>
                  <a:lnTo>
                    <a:pt x="3702" y="846"/>
                  </a:lnTo>
                  <a:lnTo>
                    <a:pt x="3666" y="870"/>
                  </a:lnTo>
                  <a:lnTo>
                    <a:pt x="3642" y="870"/>
                  </a:lnTo>
                  <a:lnTo>
                    <a:pt x="3576" y="918"/>
                  </a:lnTo>
                  <a:lnTo>
                    <a:pt x="3552" y="930"/>
                  </a:lnTo>
                  <a:lnTo>
                    <a:pt x="3546" y="936"/>
                  </a:lnTo>
                  <a:lnTo>
                    <a:pt x="3540" y="948"/>
                  </a:lnTo>
                  <a:lnTo>
                    <a:pt x="3522" y="966"/>
                  </a:lnTo>
                  <a:lnTo>
                    <a:pt x="3492" y="966"/>
                  </a:lnTo>
                  <a:lnTo>
                    <a:pt x="3456" y="984"/>
                  </a:lnTo>
                  <a:lnTo>
                    <a:pt x="3456" y="972"/>
                  </a:lnTo>
                  <a:lnTo>
                    <a:pt x="3450" y="954"/>
                  </a:lnTo>
                  <a:lnTo>
                    <a:pt x="3450" y="918"/>
                  </a:lnTo>
                  <a:lnTo>
                    <a:pt x="3456" y="912"/>
                  </a:lnTo>
                  <a:lnTo>
                    <a:pt x="3480" y="900"/>
                  </a:lnTo>
                  <a:lnTo>
                    <a:pt x="3498" y="900"/>
                  </a:lnTo>
                  <a:lnTo>
                    <a:pt x="3510" y="894"/>
                  </a:lnTo>
                  <a:lnTo>
                    <a:pt x="3516" y="882"/>
                  </a:lnTo>
                  <a:lnTo>
                    <a:pt x="3516" y="870"/>
                  </a:lnTo>
                  <a:lnTo>
                    <a:pt x="3510" y="852"/>
                  </a:lnTo>
                  <a:lnTo>
                    <a:pt x="3504" y="846"/>
                  </a:lnTo>
                  <a:lnTo>
                    <a:pt x="3498" y="834"/>
                  </a:lnTo>
                  <a:lnTo>
                    <a:pt x="3486" y="834"/>
                  </a:lnTo>
                  <a:lnTo>
                    <a:pt x="3450" y="852"/>
                  </a:lnTo>
                  <a:lnTo>
                    <a:pt x="3432" y="858"/>
                  </a:lnTo>
                  <a:lnTo>
                    <a:pt x="3420" y="864"/>
                  </a:lnTo>
                  <a:lnTo>
                    <a:pt x="3414" y="870"/>
                  </a:lnTo>
                  <a:lnTo>
                    <a:pt x="3408" y="870"/>
                  </a:lnTo>
                  <a:lnTo>
                    <a:pt x="3378" y="900"/>
                  </a:lnTo>
                  <a:lnTo>
                    <a:pt x="3372" y="888"/>
                  </a:lnTo>
                  <a:lnTo>
                    <a:pt x="3396" y="858"/>
                  </a:lnTo>
                  <a:lnTo>
                    <a:pt x="3396" y="840"/>
                  </a:lnTo>
                  <a:lnTo>
                    <a:pt x="3438" y="822"/>
                  </a:lnTo>
                  <a:lnTo>
                    <a:pt x="3402" y="816"/>
                  </a:lnTo>
                  <a:lnTo>
                    <a:pt x="3408" y="804"/>
                  </a:lnTo>
                  <a:lnTo>
                    <a:pt x="3360" y="816"/>
                  </a:lnTo>
                  <a:lnTo>
                    <a:pt x="3336" y="804"/>
                  </a:lnTo>
                  <a:lnTo>
                    <a:pt x="3378" y="792"/>
                  </a:lnTo>
                  <a:lnTo>
                    <a:pt x="3378" y="774"/>
                  </a:lnTo>
                  <a:lnTo>
                    <a:pt x="3390" y="774"/>
                  </a:lnTo>
                  <a:lnTo>
                    <a:pt x="3396" y="780"/>
                  </a:lnTo>
                  <a:lnTo>
                    <a:pt x="3420" y="780"/>
                  </a:lnTo>
                  <a:lnTo>
                    <a:pt x="3426" y="774"/>
                  </a:lnTo>
                  <a:lnTo>
                    <a:pt x="3426" y="762"/>
                  </a:lnTo>
                  <a:lnTo>
                    <a:pt x="3420" y="756"/>
                  </a:lnTo>
                  <a:lnTo>
                    <a:pt x="3408" y="756"/>
                  </a:lnTo>
                  <a:lnTo>
                    <a:pt x="3396" y="744"/>
                  </a:lnTo>
                  <a:lnTo>
                    <a:pt x="3396" y="738"/>
                  </a:lnTo>
                  <a:lnTo>
                    <a:pt x="3420" y="690"/>
                  </a:lnTo>
                  <a:lnTo>
                    <a:pt x="3426" y="684"/>
                  </a:lnTo>
                  <a:lnTo>
                    <a:pt x="3426" y="672"/>
                  </a:lnTo>
                  <a:lnTo>
                    <a:pt x="3420" y="666"/>
                  </a:lnTo>
                  <a:lnTo>
                    <a:pt x="3414" y="666"/>
                  </a:lnTo>
                  <a:lnTo>
                    <a:pt x="3372" y="648"/>
                  </a:lnTo>
                  <a:lnTo>
                    <a:pt x="3348" y="660"/>
                  </a:lnTo>
                  <a:lnTo>
                    <a:pt x="3336" y="660"/>
                  </a:lnTo>
                  <a:lnTo>
                    <a:pt x="3318" y="666"/>
                  </a:lnTo>
                  <a:lnTo>
                    <a:pt x="3312" y="666"/>
                  </a:lnTo>
                  <a:lnTo>
                    <a:pt x="3306" y="672"/>
                  </a:lnTo>
                  <a:lnTo>
                    <a:pt x="3306" y="690"/>
                  </a:lnTo>
                  <a:lnTo>
                    <a:pt x="3240" y="690"/>
                  </a:lnTo>
                  <a:lnTo>
                    <a:pt x="3228" y="696"/>
                  </a:lnTo>
                  <a:lnTo>
                    <a:pt x="3222" y="702"/>
                  </a:lnTo>
                  <a:lnTo>
                    <a:pt x="3210" y="708"/>
                  </a:lnTo>
                  <a:lnTo>
                    <a:pt x="3198" y="720"/>
                  </a:lnTo>
                  <a:lnTo>
                    <a:pt x="3204" y="726"/>
                  </a:lnTo>
                  <a:lnTo>
                    <a:pt x="3216" y="732"/>
                  </a:lnTo>
                  <a:lnTo>
                    <a:pt x="3228" y="732"/>
                  </a:lnTo>
                  <a:lnTo>
                    <a:pt x="3234" y="738"/>
                  </a:lnTo>
                  <a:lnTo>
                    <a:pt x="3228" y="738"/>
                  </a:lnTo>
                  <a:lnTo>
                    <a:pt x="3222" y="744"/>
                  </a:lnTo>
                  <a:lnTo>
                    <a:pt x="3204" y="744"/>
                  </a:lnTo>
                  <a:lnTo>
                    <a:pt x="3180" y="756"/>
                  </a:lnTo>
                  <a:lnTo>
                    <a:pt x="3168" y="768"/>
                  </a:lnTo>
                  <a:lnTo>
                    <a:pt x="3168" y="774"/>
                  </a:lnTo>
                  <a:lnTo>
                    <a:pt x="3174" y="786"/>
                  </a:lnTo>
                  <a:lnTo>
                    <a:pt x="3186" y="798"/>
                  </a:lnTo>
                  <a:lnTo>
                    <a:pt x="3198" y="804"/>
                  </a:lnTo>
                  <a:lnTo>
                    <a:pt x="3204" y="810"/>
                  </a:lnTo>
                  <a:lnTo>
                    <a:pt x="3210" y="810"/>
                  </a:lnTo>
                  <a:lnTo>
                    <a:pt x="3234" y="798"/>
                  </a:lnTo>
                  <a:lnTo>
                    <a:pt x="3234" y="822"/>
                  </a:lnTo>
                  <a:lnTo>
                    <a:pt x="3240" y="828"/>
                  </a:lnTo>
                  <a:lnTo>
                    <a:pt x="3246" y="828"/>
                  </a:lnTo>
                  <a:lnTo>
                    <a:pt x="3258" y="822"/>
                  </a:lnTo>
                  <a:lnTo>
                    <a:pt x="3282" y="822"/>
                  </a:lnTo>
                  <a:lnTo>
                    <a:pt x="3276" y="828"/>
                  </a:lnTo>
                  <a:lnTo>
                    <a:pt x="3252" y="840"/>
                  </a:lnTo>
                  <a:lnTo>
                    <a:pt x="3246" y="840"/>
                  </a:lnTo>
                  <a:lnTo>
                    <a:pt x="3228" y="828"/>
                  </a:lnTo>
                  <a:lnTo>
                    <a:pt x="3222" y="846"/>
                  </a:lnTo>
                  <a:lnTo>
                    <a:pt x="3204" y="846"/>
                  </a:lnTo>
                  <a:lnTo>
                    <a:pt x="3192" y="852"/>
                  </a:lnTo>
                  <a:lnTo>
                    <a:pt x="3186" y="852"/>
                  </a:lnTo>
                  <a:lnTo>
                    <a:pt x="3180" y="858"/>
                  </a:lnTo>
                  <a:lnTo>
                    <a:pt x="3204" y="858"/>
                  </a:lnTo>
                  <a:lnTo>
                    <a:pt x="3228" y="846"/>
                  </a:lnTo>
                  <a:lnTo>
                    <a:pt x="3240" y="846"/>
                  </a:lnTo>
                  <a:lnTo>
                    <a:pt x="3240" y="852"/>
                  </a:lnTo>
                  <a:lnTo>
                    <a:pt x="3228" y="870"/>
                  </a:lnTo>
                  <a:lnTo>
                    <a:pt x="3210" y="882"/>
                  </a:lnTo>
                  <a:lnTo>
                    <a:pt x="3198" y="888"/>
                  </a:lnTo>
                  <a:lnTo>
                    <a:pt x="3180" y="894"/>
                  </a:lnTo>
                  <a:lnTo>
                    <a:pt x="3168" y="900"/>
                  </a:lnTo>
                  <a:lnTo>
                    <a:pt x="3162" y="906"/>
                  </a:lnTo>
                  <a:lnTo>
                    <a:pt x="3138" y="918"/>
                  </a:lnTo>
                  <a:lnTo>
                    <a:pt x="3132" y="924"/>
                  </a:lnTo>
                  <a:lnTo>
                    <a:pt x="3120" y="918"/>
                  </a:lnTo>
                  <a:lnTo>
                    <a:pt x="3114" y="918"/>
                  </a:lnTo>
                  <a:lnTo>
                    <a:pt x="3102" y="912"/>
                  </a:lnTo>
                  <a:lnTo>
                    <a:pt x="3090" y="912"/>
                  </a:lnTo>
                  <a:lnTo>
                    <a:pt x="3072" y="930"/>
                  </a:lnTo>
                  <a:lnTo>
                    <a:pt x="3060" y="936"/>
                  </a:lnTo>
                  <a:lnTo>
                    <a:pt x="3054" y="948"/>
                  </a:lnTo>
                  <a:lnTo>
                    <a:pt x="3054" y="972"/>
                  </a:lnTo>
                  <a:lnTo>
                    <a:pt x="3048" y="978"/>
                  </a:lnTo>
                  <a:lnTo>
                    <a:pt x="3042" y="966"/>
                  </a:lnTo>
                  <a:lnTo>
                    <a:pt x="3030" y="966"/>
                  </a:lnTo>
                  <a:lnTo>
                    <a:pt x="3018" y="960"/>
                  </a:lnTo>
                  <a:lnTo>
                    <a:pt x="3012" y="960"/>
                  </a:lnTo>
                  <a:lnTo>
                    <a:pt x="3006" y="954"/>
                  </a:lnTo>
                  <a:lnTo>
                    <a:pt x="3030" y="930"/>
                  </a:lnTo>
                  <a:lnTo>
                    <a:pt x="3042" y="924"/>
                  </a:lnTo>
                  <a:lnTo>
                    <a:pt x="3060" y="906"/>
                  </a:lnTo>
                  <a:lnTo>
                    <a:pt x="3072" y="900"/>
                  </a:lnTo>
                  <a:lnTo>
                    <a:pt x="3036" y="900"/>
                  </a:lnTo>
                  <a:lnTo>
                    <a:pt x="3030" y="888"/>
                  </a:lnTo>
                  <a:lnTo>
                    <a:pt x="3018" y="882"/>
                  </a:lnTo>
                  <a:lnTo>
                    <a:pt x="2994" y="882"/>
                  </a:lnTo>
                  <a:lnTo>
                    <a:pt x="2988" y="888"/>
                  </a:lnTo>
                  <a:lnTo>
                    <a:pt x="2946" y="888"/>
                  </a:lnTo>
                  <a:lnTo>
                    <a:pt x="2946" y="894"/>
                  </a:lnTo>
                  <a:lnTo>
                    <a:pt x="2940" y="906"/>
                  </a:lnTo>
                  <a:lnTo>
                    <a:pt x="2940" y="918"/>
                  </a:lnTo>
                  <a:lnTo>
                    <a:pt x="2946" y="918"/>
                  </a:lnTo>
                  <a:lnTo>
                    <a:pt x="2952" y="924"/>
                  </a:lnTo>
                  <a:lnTo>
                    <a:pt x="2964" y="924"/>
                  </a:lnTo>
                  <a:lnTo>
                    <a:pt x="2976" y="936"/>
                  </a:lnTo>
                  <a:lnTo>
                    <a:pt x="2982" y="936"/>
                  </a:lnTo>
                  <a:lnTo>
                    <a:pt x="2976" y="942"/>
                  </a:lnTo>
                  <a:lnTo>
                    <a:pt x="2958" y="942"/>
                  </a:lnTo>
                  <a:lnTo>
                    <a:pt x="2952" y="936"/>
                  </a:lnTo>
                  <a:lnTo>
                    <a:pt x="2940" y="930"/>
                  </a:lnTo>
                  <a:lnTo>
                    <a:pt x="2934" y="924"/>
                  </a:lnTo>
                  <a:lnTo>
                    <a:pt x="2916" y="912"/>
                  </a:lnTo>
                  <a:lnTo>
                    <a:pt x="2910" y="942"/>
                  </a:lnTo>
                  <a:lnTo>
                    <a:pt x="2904" y="942"/>
                  </a:lnTo>
                  <a:lnTo>
                    <a:pt x="2898" y="948"/>
                  </a:lnTo>
                  <a:lnTo>
                    <a:pt x="2862" y="948"/>
                  </a:lnTo>
                  <a:lnTo>
                    <a:pt x="2844" y="942"/>
                  </a:lnTo>
                  <a:lnTo>
                    <a:pt x="2826" y="942"/>
                  </a:lnTo>
                  <a:lnTo>
                    <a:pt x="2808" y="936"/>
                  </a:lnTo>
                  <a:lnTo>
                    <a:pt x="2718" y="936"/>
                  </a:lnTo>
                  <a:lnTo>
                    <a:pt x="2706" y="930"/>
                  </a:lnTo>
                  <a:lnTo>
                    <a:pt x="2700" y="918"/>
                  </a:lnTo>
                  <a:lnTo>
                    <a:pt x="2688" y="912"/>
                  </a:lnTo>
                  <a:lnTo>
                    <a:pt x="2628" y="918"/>
                  </a:lnTo>
                  <a:lnTo>
                    <a:pt x="2622" y="912"/>
                  </a:lnTo>
                  <a:lnTo>
                    <a:pt x="2616" y="900"/>
                  </a:lnTo>
                  <a:lnTo>
                    <a:pt x="2604" y="894"/>
                  </a:lnTo>
                  <a:lnTo>
                    <a:pt x="2598" y="894"/>
                  </a:lnTo>
                  <a:lnTo>
                    <a:pt x="2586" y="888"/>
                  </a:lnTo>
                  <a:lnTo>
                    <a:pt x="2568" y="888"/>
                  </a:lnTo>
                  <a:lnTo>
                    <a:pt x="2556" y="894"/>
                  </a:lnTo>
                  <a:lnTo>
                    <a:pt x="2538" y="900"/>
                  </a:lnTo>
                  <a:lnTo>
                    <a:pt x="2532" y="906"/>
                  </a:lnTo>
                  <a:lnTo>
                    <a:pt x="2526" y="906"/>
                  </a:lnTo>
                  <a:lnTo>
                    <a:pt x="2526" y="912"/>
                  </a:lnTo>
                  <a:lnTo>
                    <a:pt x="2484" y="912"/>
                  </a:lnTo>
                  <a:lnTo>
                    <a:pt x="2472" y="906"/>
                  </a:lnTo>
                  <a:lnTo>
                    <a:pt x="2442" y="906"/>
                  </a:lnTo>
                  <a:lnTo>
                    <a:pt x="2430" y="918"/>
                  </a:lnTo>
                  <a:lnTo>
                    <a:pt x="2430" y="930"/>
                  </a:lnTo>
                  <a:lnTo>
                    <a:pt x="2418" y="954"/>
                  </a:lnTo>
                  <a:lnTo>
                    <a:pt x="2412" y="960"/>
                  </a:lnTo>
                  <a:lnTo>
                    <a:pt x="2412" y="966"/>
                  </a:lnTo>
                  <a:lnTo>
                    <a:pt x="2400" y="996"/>
                  </a:lnTo>
                  <a:lnTo>
                    <a:pt x="2364" y="996"/>
                  </a:lnTo>
                  <a:lnTo>
                    <a:pt x="2358" y="1026"/>
                  </a:lnTo>
                  <a:lnTo>
                    <a:pt x="2334" y="978"/>
                  </a:lnTo>
                  <a:lnTo>
                    <a:pt x="2340" y="978"/>
                  </a:lnTo>
                  <a:lnTo>
                    <a:pt x="2352" y="984"/>
                  </a:lnTo>
                  <a:lnTo>
                    <a:pt x="2376" y="984"/>
                  </a:lnTo>
                  <a:lnTo>
                    <a:pt x="2388" y="972"/>
                  </a:lnTo>
                  <a:lnTo>
                    <a:pt x="2358" y="942"/>
                  </a:lnTo>
                  <a:lnTo>
                    <a:pt x="2340" y="942"/>
                  </a:lnTo>
                  <a:lnTo>
                    <a:pt x="2328" y="936"/>
                  </a:lnTo>
                  <a:lnTo>
                    <a:pt x="2316" y="936"/>
                  </a:lnTo>
                  <a:lnTo>
                    <a:pt x="2322" y="918"/>
                  </a:lnTo>
                  <a:lnTo>
                    <a:pt x="2304" y="924"/>
                  </a:lnTo>
                  <a:lnTo>
                    <a:pt x="2262" y="930"/>
                  </a:lnTo>
                  <a:lnTo>
                    <a:pt x="2208" y="936"/>
                  </a:lnTo>
                  <a:lnTo>
                    <a:pt x="2160" y="942"/>
                  </a:lnTo>
                  <a:lnTo>
                    <a:pt x="2112" y="942"/>
                  </a:lnTo>
                  <a:lnTo>
                    <a:pt x="2064" y="936"/>
                  </a:lnTo>
                  <a:lnTo>
                    <a:pt x="2034" y="930"/>
                  </a:lnTo>
                  <a:lnTo>
                    <a:pt x="2028" y="924"/>
                  </a:lnTo>
                  <a:lnTo>
                    <a:pt x="2052" y="918"/>
                  </a:lnTo>
                  <a:lnTo>
                    <a:pt x="2082" y="918"/>
                  </a:lnTo>
                  <a:lnTo>
                    <a:pt x="2118" y="912"/>
                  </a:lnTo>
                  <a:lnTo>
                    <a:pt x="2142" y="900"/>
                  </a:lnTo>
                  <a:lnTo>
                    <a:pt x="2142" y="888"/>
                  </a:lnTo>
                  <a:lnTo>
                    <a:pt x="2112" y="864"/>
                  </a:lnTo>
                  <a:lnTo>
                    <a:pt x="2082" y="852"/>
                  </a:lnTo>
                  <a:lnTo>
                    <a:pt x="2004" y="852"/>
                  </a:lnTo>
                  <a:lnTo>
                    <a:pt x="1968" y="840"/>
                  </a:lnTo>
                  <a:lnTo>
                    <a:pt x="1944" y="834"/>
                  </a:lnTo>
                  <a:lnTo>
                    <a:pt x="1938" y="828"/>
                  </a:lnTo>
                  <a:lnTo>
                    <a:pt x="1908" y="828"/>
                  </a:lnTo>
                  <a:lnTo>
                    <a:pt x="1896" y="822"/>
                  </a:lnTo>
                  <a:lnTo>
                    <a:pt x="1866" y="804"/>
                  </a:lnTo>
                  <a:lnTo>
                    <a:pt x="1836" y="792"/>
                  </a:lnTo>
                  <a:lnTo>
                    <a:pt x="1812" y="786"/>
                  </a:lnTo>
                  <a:lnTo>
                    <a:pt x="1800" y="792"/>
                  </a:lnTo>
                  <a:lnTo>
                    <a:pt x="1782" y="798"/>
                  </a:lnTo>
                  <a:lnTo>
                    <a:pt x="1770" y="804"/>
                  </a:lnTo>
                  <a:lnTo>
                    <a:pt x="1758" y="816"/>
                  </a:lnTo>
                  <a:lnTo>
                    <a:pt x="1734" y="828"/>
                  </a:lnTo>
                  <a:lnTo>
                    <a:pt x="1680" y="828"/>
                  </a:lnTo>
                  <a:lnTo>
                    <a:pt x="1710" y="810"/>
                  </a:lnTo>
                  <a:lnTo>
                    <a:pt x="1710" y="798"/>
                  </a:lnTo>
                  <a:lnTo>
                    <a:pt x="1734" y="768"/>
                  </a:lnTo>
                  <a:lnTo>
                    <a:pt x="1728" y="768"/>
                  </a:lnTo>
                  <a:lnTo>
                    <a:pt x="1722" y="774"/>
                  </a:lnTo>
                  <a:lnTo>
                    <a:pt x="1674" y="798"/>
                  </a:lnTo>
                  <a:lnTo>
                    <a:pt x="1650" y="822"/>
                  </a:lnTo>
                  <a:lnTo>
                    <a:pt x="1638" y="828"/>
                  </a:lnTo>
                  <a:lnTo>
                    <a:pt x="1620" y="834"/>
                  </a:lnTo>
                  <a:lnTo>
                    <a:pt x="1608" y="828"/>
                  </a:lnTo>
                  <a:lnTo>
                    <a:pt x="1602" y="816"/>
                  </a:lnTo>
                  <a:lnTo>
                    <a:pt x="1602" y="798"/>
                  </a:lnTo>
                  <a:lnTo>
                    <a:pt x="1614" y="774"/>
                  </a:lnTo>
                  <a:lnTo>
                    <a:pt x="1614" y="762"/>
                  </a:lnTo>
                  <a:lnTo>
                    <a:pt x="1608" y="750"/>
                  </a:lnTo>
                  <a:lnTo>
                    <a:pt x="1596" y="744"/>
                  </a:lnTo>
                  <a:lnTo>
                    <a:pt x="1590" y="738"/>
                  </a:lnTo>
                  <a:lnTo>
                    <a:pt x="1578" y="738"/>
                  </a:lnTo>
                  <a:lnTo>
                    <a:pt x="1572" y="744"/>
                  </a:lnTo>
                  <a:lnTo>
                    <a:pt x="1572" y="750"/>
                  </a:lnTo>
                  <a:lnTo>
                    <a:pt x="1578" y="762"/>
                  </a:lnTo>
                  <a:lnTo>
                    <a:pt x="1584" y="768"/>
                  </a:lnTo>
                  <a:lnTo>
                    <a:pt x="1542" y="768"/>
                  </a:lnTo>
                  <a:lnTo>
                    <a:pt x="1530" y="774"/>
                  </a:lnTo>
                  <a:lnTo>
                    <a:pt x="1512" y="780"/>
                  </a:lnTo>
                  <a:lnTo>
                    <a:pt x="1494" y="798"/>
                  </a:lnTo>
                  <a:lnTo>
                    <a:pt x="1446" y="798"/>
                  </a:lnTo>
                  <a:lnTo>
                    <a:pt x="1428" y="804"/>
                  </a:lnTo>
                  <a:lnTo>
                    <a:pt x="1416" y="804"/>
                  </a:lnTo>
                  <a:lnTo>
                    <a:pt x="1398" y="810"/>
                  </a:lnTo>
                  <a:lnTo>
                    <a:pt x="1380" y="810"/>
                  </a:lnTo>
                  <a:lnTo>
                    <a:pt x="1374" y="816"/>
                  </a:lnTo>
                  <a:lnTo>
                    <a:pt x="1368" y="816"/>
                  </a:lnTo>
                  <a:lnTo>
                    <a:pt x="1356" y="822"/>
                  </a:lnTo>
                  <a:lnTo>
                    <a:pt x="1350" y="828"/>
                  </a:lnTo>
                  <a:lnTo>
                    <a:pt x="1338" y="834"/>
                  </a:lnTo>
                  <a:lnTo>
                    <a:pt x="1314" y="816"/>
                  </a:lnTo>
                  <a:lnTo>
                    <a:pt x="1302" y="822"/>
                  </a:lnTo>
                  <a:lnTo>
                    <a:pt x="1296" y="828"/>
                  </a:lnTo>
                  <a:lnTo>
                    <a:pt x="1272" y="840"/>
                  </a:lnTo>
                  <a:lnTo>
                    <a:pt x="1260" y="840"/>
                  </a:lnTo>
                  <a:lnTo>
                    <a:pt x="1254" y="846"/>
                  </a:lnTo>
                  <a:lnTo>
                    <a:pt x="1242" y="846"/>
                  </a:lnTo>
                  <a:lnTo>
                    <a:pt x="1230" y="852"/>
                  </a:lnTo>
                  <a:lnTo>
                    <a:pt x="1224" y="858"/>
                  </a:lnTo>
                  <a:lnTo>
                    <a:pt x="1212" y="864"/>
                  </a:lnTo>
                  <a:lnTo>
                    <a:pt x="1176" y="864"/>
                  </a:lnTo>
                  <a:lnTo>
                    <a:pt x="1188" y="858"/>
                  </a:lnTo>
                  <a:lnTo>
                    <a:pt x="1194" y="846"/>
                  </a:lnTo>
                  <a:lnTo>
                    <a:pt x="1212" y="840"/>
                  </a:lnTo>
                  <a:lnTo>
                    <a:pt x="1236" y="828"/>
                  </a:lnTo>
                  <a:lnTo>
                    <a:pt x="1254" y="828"/>
                  </a:lnTo>
                  <a:lnTo>
                    <a:pt x="1266" y="822"/>
                  </a:lnTo>
                  <a:lnTo>
                    <a:pt x="1284" y="816"/>
                  </a:lnTo>
                  <a:lnTo>
                    <a:pt x="1290" y="810"/>
                  </a:lnTo>
                  <a:lnTo>
                    <a:pt x="1362" y="810"/>
                  </a:lnTo>
                  <a:lnTo>
                    <a:pt x="1386" y="798"/>
                  </a:lnTo>
                  <a:lnTo>
                    <a:pt x="1422" y="792"/>
                  </a:lnTo>
                  <a:lnTo>
                    <a:pt x="1458" y="780"/>
                  </a:lnTo>
                  <a:lnTo>
                    <a:pt x="1470" y="780"/>
                  </a:lnTo>
                  <a:lnTo>
                    <a:pt x="1476" y="774"/>
                  </a:lnTo>
                  <a:lnTo>
                    <a:pt x="1482" y="774"/>
                  </a:lnTo>
                  <a:lnTo>
                    <a:pt x="1476" y="768"/>
                  </a:lnTo>
                  <a:lnTo>
                    <a:pt x="1410" y="768"/>
                  </a:lnTo>
                  <a:lnTo>
                    <a:pt x="1398" y="774"/>
                  </a:lnTo>
                  <a:lnTo>
                    <a:pt x="1392" y="774"/>
                  </a:lnTo>
                  <a:lnTo>
                    <a:pt x="1380" y="780"/>
                  </a:lnTo>
                  <a:lnTo>
                    <a:pt x="1374" y="786"/>
                  </a:lnTo>
                  <a:lnTo>
                    <a:pt x="1368" y="786"/>
                  </a:lnTo>
                  <a:lnTo>
                    <a:pt x="1362" y="792"/>
                  </a:lnTo>
                  <a:lnTo>
                    <a:pt x="1278" y="792"/>
                  </a:lnTo>
                  <a:lnTo>
                    <a:pt x="1254" y="804"/>
                  </a:lnTo>
                  <a:lnTo>
                    <a:pt x="1248" y="810"/>
                  </a:lnTo>
                  <a:lnTo>
                    <a:pt x="1236" y="816"/>
                  </a:lnTo>
                  <a:lnTo>
                    <a:pt x="1230" y="822"/>
                  </a:lnTo>
                  <a:lnTo>
                    <a:pt x="1212" y="822"/>
                  </a:lnTo>
                  <a:lnTo>
                    <a:pt x="1158" y="846"/>
                  </a:lnTo>
                  <a:lnTo>
                    <a:pt x="1140" y="846"/>
                  </a:lnTo>
                  <a:lnTo>
                    <a:pt x="1128" y="858"/>
                  </a:lnTo>
                  <a:lnTo>
                    <a:pt x="1122" y="870"/>
                  </a:lnTo>
                  <a:lnTo>
                    <a:pt x="1122" y="876"/>
                  </a:lnTo>
                  <a:lnTo>
                    <a:pt x="1116" y="876"/>
                  </a:lnTo>
                  <a:lnTo>
                    <a:pt x="1110" y="870"/>
                  </a:lnTo>
                  <a:lnTo>
                    <a:pt x="1110" y="846"/>
                  </a:lnTo>
                  <a:lnTo>
                    <a:pt x="1116" y="846"/>
                  </a:lnTo>
                  <a:lnTo>
                    <a:pt x="1152" y="834"/>
                  </a:lnTo>
                  <a:lnTo>
                    <a:pt x="1176" y="822"/>
                  </a:lnTo>
                  <a:lnTo>
                    <a:pt x="1194" y="816"/>
                  </a:lnTo>
                  <a:lnTo>
                    <a:pt x="1188" y="810"/>
                  </a:lnTo>
                  <a:lnTo>
                    <a:pt x="1176" y="810"/>
                  </a:lnTo>
                  <a:lnTo>
                    <a:pt x="1164" y="804"/>
                  </a:lnTo>
                  <a:lnTo>
                    <a:pt x="1140" y="804"/>
                  </a:lnTo>
                  <a:lnTo>
                    <a:pt x="1122" y="822"/>
                  </a:lnTo>
                  <a:lnTo>
                    <a:pt x="1110" y="828"/>
                  </a:lnTo>
                  <a:lnTo>
                    <a:pt x="1092" y="828"/>
                  </a:lnTo>
                  <a:lnTo>
                    <a:pt x="1080" y="834"/>
                  </a:lnTo>
                  <a:lnTo>
                    <a:pt x="1068" y="834"/>
                  </a:lnTo>
                  <a:lnTo>
                    <a:pt x="1068" y="840"/>
                  </a:lnTo>
                  <a:lnTo>
                    <a:pt x="1062" y="846"/>
                  </a:lnTo>
                  <a:lnTo>
                    <a:pt x="1062" y="876"/>
                  </a:lnTo>
                  <a:lnTo>
                    <a:pt x="1038" y="858"/>
                  </a:lnTo>
                  <a:lnTo>
                    <a:pt x="972" y="852"/>
                  </a:lnTo>
                  <a:lnTo>
                    <a:pt x="960" y="846"/>
                  </a:lnTo>
                  <a:lnTo>
                    <a:pt x="948" y="834"/>
                  </a:lnTo>
                  <a:lnTo>
                    <a:pt x="936" y="834"/>
                  </a:lnTo>
                  <a:lnTo>
                    <a:pt x="936" y="828"/>
                  </a:lnTo>
                  <a:lnTo>
                    <a:pt x="942" y="822"/>
                  </a:lnTo>
                  <a:lnTo>
                    <a:pt x="942" y="810"/>
                  </a:lnTo>
                  <a:lnTo>
                    <a:pt x="948" y="804"/>
                  </a:lnTo>
                  <a:lnTo>
                    <a:pt x="834" y="804"/>
                  </a:lnTo>
                  <a:lnTo>
                    <a:pt x="852" y="804"/>
                  </a:lnTo>
                  <a:lnTo>
                    <a:pt x="78" y="1440"/>
                  </a:lnTo>
                  <a:lnTo>
                    <a:pt x="72" y="1446"/>
                  </a:lnTo>
                  <a:lnTo>
                    <a:pt x="60" y="1452"/>
                  </a:lnTo>
                  <a:lnTo>
                    <a:pt x="54" y="1464"/>
                  </a:lnTo>
                  <a:lnTo>
                    <a:pt x="54" y="1476"/>
                  </a:lnTo>
                  <a:lnTo>
                    <a:pt x="108" y="1476"/>
                  </a:lnTo>
                  <a:lnTo>
                    <a:pt x="120" y="1464"/>
                  </a:lnTo>
                  <a:lnTo>
                    <a:pt x="156" y="1464"/>
                  </a:lnTo>
                  <a:lnTo>
                    <a:pt x="132" y="1488"/>
                  </a:lnTo>
                  <a:lnTo>
                    <a:pt x="132" y="1494"/>
                  </a:lnTo>
                  <a:lnTo>
                    <a:pt x="138" y="1506"/>
                  </a:lnTo>
                  <a:lnTo>
                    <a:pt x="138" y="1524"/>
                  </a:lnTo>
                  <a:lnTo>
                    <a:pt x="144" y="1530"/>
                  </a:lnTo>
                  <a:lnTo>
                    <a:pt x="156" y="1536"/>
                  </a:lnTo>
                  <a:lnTo>
                    <a:pt x="162" y="1542"/>
                  </a:lnTo>
                  <a:lnTo>
                    <a:pt x="144" y="1560"/>
                  </a:lnTo>
                  <a:lnTo>
                    <a:pt x="144" y="1572"/>
                  </a:lnTo>
                  <a:lnTo>
                    <a:pt x="150" y="1572"/>
                  </a:lnTo>
                  <a:lnTo>
                    <a:pt x="156" y="1566"/>
                  </a:lnTo>
                  <a:lnTo>
                    <a:pt x="168" y="1560"/>
                  </a:lnTo>
                  <a:lnTo>
                    <a:pt x="174" y="1554"/>
                  </a:lnTo>
                  <a:lnTo>
                    <a:pt x="180" y="1554"/>
                  </a:lnTo>
                  <a:lnTo>
                    <a:pt x="186" y="1548"/>
                  </a:lnTo>
                  <a:lnTo>
                    <a:pt x="198" y="1548"/>
                  </a:lnTo>
                  <a:lnTo>
                    <a:pt x="210" y="1542"/>
                  </a:lnTo>
                  <a:lnTo>
                    <a:pt x="222" y="1542"/>
                  </a:lnTo>
                  <a:lnTo>
                    <a:pt x="234" y="1536"/>
                  </a:lnTo>
                  <a:lnTo>
                    <a:pt x="240" y="1530"/>
                  </a:lnTo>
                  <a:lnTo>
                    <a:pt x="258" y="1530"/>
                  </a:lnTo>
                  <a:lnTo>
                    <a:pt x="258" y="1518"/>
                  </a:lnTo>
                  <a:lnTo>
                    <a:pt x="264" y="1518"/>
                  </a:lnTo>
                  <a:lnTo>
                    <a:pt x="270" y="1512"/>
                  </a:lnTo>
                  <a:lnTo>
                    <a:pt x="282" y="1512"/>
                  </a:lnTo>
                  <a:lnTo>
                    <a:pt x="300" y="1506"/>
                  </a:lnTo>
                  <a:lnTo>
                    <a:pt x="312" y="1506"/>
                  </a:lnTo>
                  <a:lnTo>
                    <a:pt x="330" y="1512"/>
                  </a:lnTo>
                  <a:lnTo>
                    <a:pt x="336" y="1518"/>
                  </a:lnTo>
                  <a:lnTo>
                    <a:pt x="330" y="1524"/>
                  </a:lnTo>
                  <a:lnTo>
                    <a:pt x="324" y="1524"/>
                  </a:lnTo>
                  <a:lnTo>
                    <a:pt x="318" y="1530"/>
                  </a:lnTo>
                  <a:lnTo>
                    <a:pt x="318" y="1560"/>
                  </a:lnTo>
                  <a:lnTo>
                    <a:pt x="306" y="1572"/>
                  </a:lnTo>
                  <a:lnTo>
                    <a:pt x="324" y="1590"/>
                  </a:lnTo>
                  <a:lnTo>
                    <a:pt x="330" y="1602"/>
                  </a:lnTo>
                  <a:lnTo>
                    <a:pt x="330" y="1620"/>
                  </a:lnTo>
                  <a:lnTo>
                    <a:pt x="312" y="1656"/>
                  </a:lnTo>
                  <a:lnTo>
                    <a:pt x="312" y="1698"/>
                  </a:lnTo>
                  <a:lnTo>
                    <a:pt x="306" y="1704"/>
                  </a:lnTo>
                  <a:lnTo>
                    <a:pt x="300" y="1716"/>
                  </a:lnTo>
                  <a:lnTo>
                    <a:pt x="300" y="1728"/>
                  </a:lnTo>
                  <a:lnTo>
                    <a:pt x="294" y="1740"/>
                  </a:lnTo>
                  <a:lnTo>
                    <a:pt x="294" y="1746"/>
                  </a:lnTo>
                  <a:lnTo>
                    <a:pt x="300" y="1752"/>
                  </a:lnTo>
                  <a:lnTo>
                    <a:pt x="312" y="1758"/>
                  </a:lnTo>
                  <a:lnTo>
                    <a:pt x="318" y="1764"/>
                  </a:lnTo>
                  <a:lnTo>
                    <a:pt x="324" y="1764"/>
                  </a:lnTo>
                  <a:lnTo>
                    <a:pt x="330" y="1770"/>
                  </a:lnTo>
                  <a:lnTo>
                    <a:pt x="330" y="1776"/>
                  </a:lnTo>
                  <a:lnTo>
                    <a:pt x="348" y="1776"/>
                  </a:lnTo>
                  <a:lnTo>
                    <a:pt x="354" y="1782"/>
                  </a:lnTo>
                  <a:lnTo>
                    <a:pt x="354" y="1794"/>
                  </a:lnTo>
                  <a:lnTo>
                    <a:pt x="342" y="1800"/>
                  </a:lnTo>
                  <a:lnTo>
                    <a:pt x="330" y="1812"/>
                  </a:lnTo>
                  <a:lnTo>
                    <a:pt x="318" y="1818"/>
                  </a:lnTo>
                  <a:lnTo>
                    <a:pt x="318" y="1830"/>
                  </a:lnTo>
                  <a:lnTo>
                    <a:pt x="312" y="1842"/>
                  </a:lnTo>
                  <a:lnTo>
                    <a:pt x="294" y="1860"/>
                  </a:lnTo>
                  <a:lnTo>
                    <a:pt x="282" y="1866"/>
                  </a:lnTo>
                  <a:lnTo>
                    <a:pt x="270" y="1878"/>
                  </a:lnTo>
                  <a:lnTo>
                    <a:pt x="252" y="1884"/>
                  </a:lnTo>
                  <a:lnTo>
                    <a:pt x="234" y="1896"/>
                  </a:lnTo>
                  <a:lnTo>
                    <a:pt x="228" y="1902"/>
                  </a:lnTo>
                  <a:lnTo>
                    <a:pt x="222" y="1914"/>
                  </a:lnTo>
                  <a:lnTo>
                    <a:pt x="222" y="1926"/>
                  </a:lnTo>
                  <a:lnTo>
                    <a:pt x="216" y="1932"/>
                  </a:lnTo>
                  <a:lnTo>
                    <a:pt x="216" y="1944"/>
                  </a:lnTo>
                  <a:lnTo>
                    <a:pt x="204" y="1956"/>
                  </a:lnTo>
                  <a:lnTo>
                    <a:pt x="210" y="1962"/>
                  </a:lnTo>
                  <a:lnTo>
                    <a:pt x="216" y="1962"/>
                  </a:lnTo>
                  <a:lnTo>
                    <a:pt x="216" y="1974"/>
                  </a:lnTo>
                  <a:lnTo>
                    <a:pt x="228" y="1986"/>
                  </a:lnTo>
                  <a:lnTo>
                    <a:pt x="240" y="1980"/>
                  </a:lnTo>
                  <a:lnTo>
                    <a:pt x="246" y="1968"/>
                  </a:lnTo>
                  <a:lnTo>
                    <a:pt x="258" y="1962"/>
                  </a:lnTo>
                  <a:lnTo>
                    <a:pt x="276" y="1956"/>
                  </a:lnTo>
                  <a:lnTo>
                    <a:pt x="294" y="1938"/>
                  </a:lnTo>
                  <a:lnTo>
                    <a:pt x="306" y="1938"/>
                  </a:lnTo>
                  <a:lnTo>
                    <a:pt x="306" y="1944"/>
                  </a:lnTo>
                  <a:lnTo>
                    <a:pt x="300" y="1950"/>
                  </a:lnTo>
                  <a:lnTo>
                    <a:pt x="288" y="1956"/>
                  </a:lnTo>
                  <a:lnTo>
                    <a:pt x="282" y="1956"/>
                  </a:lnTo>
                  <a:lnTo>
                    <a:pt x="276" y="1962"/>
                  </a:lnTo>
                  <a:lnTo>
                    <a:pt x="276" y="1974"/>
                  </a:lnTo>
                  <a:lnTo>
                    <a:pt x="282" y="1986"/>
                  </a:lnTo>
                  <a:lnTo>
                    <a:pt x="294" y="1998"/>
                  </a:lnTo>
                  <a:lnTo>
                    <a:pt x="252" y="1992"/>
                  </a:lnTo>
                  <a:lnTo>
                    <a:pt x="246" y="1998"/>
                  </a:lnTo>
                  <a:lnTo>
                    <a:pt x="240" y="2010"/>
                  </a:lnTo>
                  <a:lnTo>
                    <a:pt x="234" y="2016"/>
                  </a:lnTo>
                  <a:lnTo>
                    <a:pt x="228" y="2028"/>
                  </a:lnTo>
                  <a:lnTo>
                    <a:pt x="228" y="2034"/>
                  </a:lnTo>
                  <a:lnTo>
                    <a:pt x="234" y="2034"/>
                  </a:lnTo>
                  <a:lnTo>
                    <a:pt x="240" y="2040"/>
                  </a:lnTo>
                  <a:lnTo>
                    <a:pt x="252" y="2040"/>
                  </a:lnTo>
                  <a:lnTo>
                    <a:pt x="258" y="2046"/>
                  </a:lnTo>
                  <a:lnTo>
                    <a:pt x="252" y="2052"/>
                  </a:lnTo>
                  <a:lnTo>
                    <a:pt x="252" y="2058"/>
                  </a:lnTo>
                  <a:lnTo>
                    <a:pt x="246" y="2070"/>
                  </a:lnTo>
                  <a:lnTo>
                    <a:pt x="246" y="2076"/>
                  </a:lnTo>
                  <a:lnTo>
                    <a:pt x="252" y="2070"/>
                  </a:lnTo>
                  <a:lnTo>
                    <a:pt x="288" y="2052"/>
                  </a:lnTo>
                  <a:lnTo>
                    <a:pt x="306" y="2034"/>
                  </a:lnTo>
                  <a:lnTo>
                    <a:pt x="318" y="2028"/>
                  </a:lnTo>
                  <a:lnTo>
                    <a:pt x="318" y="2040"/>
                  </a:lnTo>
                  <a:lnTo>
                    <a:pt x="288" y="2058"/>
                  </a:lnTo>
                  <a:lnTo>
                    <a:pt x="312" y="2064"/>
                  </a:lnTo>
                  <a:lnTo>
                    <a:pt x="312" y="2076"/>
                  </a:lnTo>
                  <a:lnTo>
                    <a:pt x="294" y="2094"/>
                  </a:lnTo>
                  <a:lnTo>
                    <a:pt x="276" y="2076"/>
                  </a:lnTo>
                  <a:lnTo>
                    <a:pt x="270" y="2076"/>
                  </a:lnTo>
                  <a:lnTo>
                    <a:pt x="264" y="2082"/>
                  </a:lnTo>
                  <a:lnTo>
                    <a:pt x="240" y="2094"/>
                  </a:lnTo>
                  <a:lnTo>
                    <a:pt x="228" y="2094"/>
                  </a:lnTo>
                  <a:lnTo>
                    <a:pt x="216" y="2106"/>
                  </a:lnTo>
                  <a:lnTo>
                    <a:pt x="210" y="2118"/>
                  </a:lnTo>
                  <a:lnTo>
                    <a:pt x="204" y="2124"/>
                  </a:lnTo>
                  <a:lnTo>
                    <a:pt x="210" y="2118"/>
                  </a:lnTo>
                  <a:lnTo>
                    <a:pt x="222" y="2118"/>
                  </a:lnTo>
                  <a:lnTo>
                    <a:pt x="228" y="2112"/>
                  </a:lnTo>
                  <a:lnTo>
                    <a:pt x="276" y="2112"/>
                  </a:lnTo>
                  <a:lnTo>
                    <a:pt x="270" y="2112"/>
                  </a:lnTo>
                  <a:lnTo>
                    <a:pt x="264" y="2118"/>
                  </a:lnTo>
                  <a:lnTo>
                    <a:pt x="252" y="2118"/>
                  </a:lnTo>
                  <a:lnTo>
                    <a:pt x="240" y="2124"/>
                  </a:lnTo>
                  <a:lnTo>
                    <a:pt x="228" y="2124"/>
                  </a:lnTo>
                  <a:lnTo>
                    <a:pt x="216" y="2130"/>
                  </a:lnTo>
                  <a:lnTo>
                    <a:pt x="210" y="2130"/>
                  </a:lnTo>
                  <a:lnTo>
                    <a:pt x="210" y="2148"/>
                  </a:lnTo>
                  <a:lnTo>
                    <a:pt x="204" y="2148"/>
                  </a:lnTo>
                  <a:lnTo>
                    <a:pt x="198" y="2142"/>
                  </a:lnTo>
                  <a:lnTo>
                    <a:pt x="174" y="2142"/>
                  </a:lnTo>
                  <a:lnTo>
                    <a:pt x="174" y="2154"/>
                  </a:lnTo>
                  <a:lnTo>
                    <a:pt x="180" y="2166"/>
                  </a:lnTo>
                  <a:lnTo>
                    <a:pt x="192" y="2172"/>
                  </a:lnTo>
                  <a:lnTo>
                    <a:pt x="198" y="2178"/>
                  </a:lnTo>
                  <a:lnTo>
                    <a:pt x="246" y="2160"/>
                  </a:lnTo>
                  <a:lnTo>
                    <a:pt x="264" y="2184"/>
                  </a:lnTo>
                  <a:lnTo>
                    <a:pt x="300" y="2166"/>
                  </a:lnTo>
                  <a:lnTo>
                    <a:pt x="294" y="2172"/>
                  </a:lnTo>
                  <a:lnTo>
                    <a:pt x="288" y="2184"/>
                  </a:lnTo>
                  <a:lnTo>
                    <a:pt x="276" y="2190"/>
                  </a:lnTo>
                  <a:lnTo>
                    <a:pt x="270" y="2196"/>
                  </a:lnTo>
                  <a:lnTo>
                    <a:pt x="264" y="2208"/>
                  </a:lnTo>
                  <a:lnTo>
                    <a:pt x="264" y="2214"/>
                  </a:lnTo>
                  <a:lnTo>
                    <a:pt x="276" y="2214"/>
                  </a:lnTo>
                  <a:lnTo>
                    <a:pt x="282" y="2208"/>
                  </a:lnTo>
                  <a:lnTo>
                    <a:pt x="300" y="2202"/>
                  </a:lnTo>
                  <a:lnTo>
                    <a:pt x="318" y="2184"/>
                  </a:lnTo>
                  <a:lnTo>
                    <a:pt x="330" y="2178"/>
                  </a:lnTo>
                  <a:lnTo>
                    <a:pt x="306" y="2202"/>
                  </a:lnTo>
                  <a:lnTo>
                    <a:pt x="300" y="2214"/>
                  </a:lnTo>
                  <a:lnTo>
                    <a:pt x="294" y="2220"/>
                  </a:lnTo>
                  <a:lnTo>
                    <a:pt x="300" y="2220"/>
                  </a:lnTo>
                  <a:lnTo>
                    <a:pt x="312" y="2214"/>
                  </a:lnTo>
                  <a:lnTo>
                    <a:pt x="324" y="2214"/>
                  </a:lnTo>
                  <a:lnTo>
                    <a:pt x="318" y="2220"/>
                  </a:lnTo>
                  <a:lnTo>
                    <a:pt x="306" y="2226"/>
                  </a:lnTo>
                  <a:lnTo>
                    <a:pt x="300" y="2238"/>
                  </a:lnTo>
                  <a:lnTo>
                    <a:pt x="282" y="2256"/>
                  </a:lnTo>
                  <a:lnTo>
                    <a:pt x="288" y="2262"/>
                  </a:lnTo>
                  <a:lnTo>
                    <a:pt x="294" y="2262"/>
                  </a:lnTo>
                  <a:lnTo>
                    <a:pt x="342" y="2238"/>
                  </a:lnTo>
                  <a:lnTo>
                    <a:pt x="348" y="2232"/>
                  </a:lnTo>
                  <a:lnTo>
                    <a:pt x="324" y="2256"/>
                  </a:lnTo>
                  <a:lnTo>
                    <a:pt x="318" y="2268"/>
                  </a:lnTo>
                  <a:lnTo>
                    <a:pt x="318" y="2274"/>
                  </a:lnTo>
                  <a:lnTo>
                    <a:pt x="330" y="2280"/>
                  </a:lnTo>
                  <a:lnTo>
                    <a:pt x="342" y="2280"/>
                  </a:lnTo>
                  <a:lnTo>
                    <a:pt x="354" y="2292"/>
                  </a:lnTo>
                  <a:lnTo>
                    <a:pt x="354" y="2298"/>
                  </a:lnTo>
                  <a:lnTo>
                    <a:pt x="348" y="2304"/>
                  </a:lnTo>
                  <a:lnTo>
                    <a:pt x="348" y="2340"/>
                  </a:lnTo>
                  <a:lnTo>
                    <a:pt x="2058" y="2340"/>
                  </a:lnTo>
                  <a:lnTo>
                    <a:pt x="2064" y="2328"/>
                  </a:lnTo>
                  <a:lnTo>
                    <a:pt x="2064" y="2322"/>
                  </a:lnTo>
                  <a:lnTo>
                    <a:pt x="2070" y="2310"/>
                  </a:lnTo>
                  <a:lnTo>
                    <a:pt x="2076" y="2304"/>
                  </a:lnTo>
                  <a:lnTo>
                    <a:pt x="2088" y="2298"/>
                  </a:lnTo>
                  <a:lnTo>
                    <a:pt x="2100" y="2310"/>
                  </a:lnTo>
                  <a:lnTo>
                    <a:pt x="2088" y="2322"/>
                  </a:lnTo>
                  <a:lnTo>
                    <a:pt x="2082" y="2334"/>
                  </a:lnTo>
                  <a:lnTo>
                    <a:pt x="2082" y="2346"/>
                  </a:lnTo>
                  <a:lnTo>
                    <a:pt x="2094" y="2352"/>
                  </a:lnTo>
                  <a:lnTo>
                    <a:pt x="2112" y="2358"/>
                  </a:lnTo>
                  <a:lnTo>
                    <a:pt x="2124" y="2358"/>
                  </a:lnTo>
                  <a:lnTo>
                    <a:pt x="2142" y="2376"/>
                  </a:lnTo>
                  <a:lnTo>
                    <a:pt x="2154" y="2376"/>
                  </a:lnTo>
                  <a:lnTo>
                    <a:pt x="2154" y="2370"/>
                  </a:lnTo>
                  <a:lnTo>
                    <a:pt x="2166" y="2358"/>
                  </a:lnTo>
                  <a:lnTo>
                    <a:pt x="2178" y="2358"/>
                  </a:lnTo>
                  <a:lnTo>
                    <a:pt x="2190" y="2364"/>
                  </a:lnTo>
                  <a:lnTo>
                    <a:pt x="2202" y="2376"/>
                  </a:lnTo>
                  <a:lnTo>
                    <a:pt x="2202" y="2382"/>
                  </a:lnTo>
                  <a:lnTo>
                    <a:pt x="2208" y="2388"/>
                  </a:lnTo>
                  <a:lnTo>
                    <a:pt x="2238" y="2388"/>
                  </a:lnTo>
                  <a:lnTo>
                    <a:pt x="2256" y="2406"/>
                  </a:lnTo>
                  <a:lnTo>
                    <a:pt x="2268" y="2406"/>
                  </a:lnTo>
                  <a:lnTo>
                    <a:pt x="2280" y="2394"/>
                  </a:lnTo>
                  <a:lnTo>
                    <a:pt x="2292" y="2388"/>
                  </a:lnTo>
                  <a:lnTo>
                    <a:pt x="2298" y="2382"/>
                  </a:lnTo>
                  <a:lnTo>
                    <a:pt x="2298" y="2400"/>
                  </a:lnTo>
                  <a:lnTo>
                    <a:pt x="2346" y="2394"/>
                  </a:lnTo>
                  <a:lnTo>
                    <a:pt x="2346" y="2400"/>
                  </a:lnTo>
                  <a:lnTo>
                    <a:pt x="2352" y="2400"/>
                  </a:lnTo>
                  <a:lnTo>
                    <a:pt x="2364" y="2406"/>
                  </a:lnTo>
                  <a:lnTo>
                    <a:pt x="2382" y="2406"/>
                  </a:lnTo>
                  <a:lnTo>
                    <a:pt x="2394" y="2394"/>
                  </a:lnTo>
                  <a:lnTo>
                    <a:pt x="2406" y="2388"/>
                  </a:lnTo>
                  <a:lnTo>
                    <a:pt x="2412" y="2376"/>
                  </a:lnTo>
                  <a:lnTo>
                    <a:pt x="2412" y="2370"/>
                  </a:lnTo>
                  <a:lnTo>
                    <a:pt x="2430" y="2370"/>
                  </a:lnTo>
                  <a:lnTo>
                    <a:pt x="2436" y="2376"/>
                  </a:lnTo>
                  <a:lnTo>
                    <a:pt x="2442" y="2376"/>
                  </a:lnTo>
                  <a:lnTo>
                    <a:pt x="2454" y="2364"/>
                  </a:lnTo>
                  <a:lnTo>
                    <a:pt x="2460" y="2352"/>
                  </a:lnTo>
                  <a:lnTo>
                    <a:pt x="2466" y="2346"/>
                  </a:lnTo>
                  <a:lnTo>
                    <a:pt x="2472" y="2346"/>
                  </a:lnTo>
                  <a:lnTo>
                    <a:pt x="2472" y="2352"/>
                  </a:lnTo>
                  <a:lnTo>
                    <a:pt x="2478" y="2358"/>
                  </a:lnTo>
                  <a:lnTo>
                    <a:pt x="2502" y="2352"/>
                  </a:lnTo>
                  <a:lnTo>
                    <a:pt x="2496" y="2346"/>
                  </a:lnTo>
                  <a:lnTo>
                    <a:pt x="2496" y="2334"/>
                  </a:lnTo>
                  <a:lnTo>
                    <a:pt x="2502" y="2328"/>
                  </a:lnTo>
                  <a:lnTo>
                    <a:pt x="2514" y="2322"/>
                  </a:lnTo>
                  <a:lnTo>
                    <a:pt x="2532" y="2340"/>
                  </a:lnTo>
                  <a:lnTo>
                    <a:pt x="2556" y="2340"/>
                  </a:lnTo>
                  <a:lnTo>
                    <a:pt x="2562" y="2346"/>
                  </a:lnTo>
                  <a:lnTo>
                    <a:pt x="2580" y="2346"/>
                  </a:lnTo>
                  <a:lnTo>
                    <a:pt x="2604" y="2358"/>
                  </a:lnTo>
                  <a:lnTo>
                    <a:pt x="2604" y="2370"/>
                  </a:lnTo>
                  <a:lnTo>
                    <a:pt x="2598" y="2382"/>
                  </a:lnTo>
                  <a:lnTo>
                    <a:pt x="2598" y="2388"/>
                  </a:lnTo>
                  <a:lnTo>
                    <a:pt x="2592" y="2400"/>
                  </a:lnTo>
                  <a:lnTo>
                    <a:pt x="2604" y="2412"/>
                  </a:lnTo>
                  <a:lnTo>
                    <a:pt x="2592" y="2436"/>
                  </a:lnTo>
                  <a:lnTo>
                    <a:pt x="2598" y="2436"/>
                  </a:lnTo>
                  <a:lnTo>
                    <a:pt x="2604" y="2430"/>
                  </a:lnTo>
                  <a:lnTo>
                    <a:pt x="2616" y="2424"/>
                  </a:lnTo>
                  <a:lnTo>
                    <a:pt x="2634" y="2418"/>
                  </a:lnTo>
                  <a:lnTo>
                    <a:pt x="2646" y="2412"/>
                  </a:lnTo>
                  <a:lnTo>
                    <a:pt x="2670" y="2412"/>
                  </a:lnTo>
                  <a:lnTo>
                    <a:pt x="2670" y="2424"/>
                  </a:lnTo>
                  <a:lnTo>
                    <a:pt x="2658" y="2430"/>
                  </a:lnTo>
                  <a:lnTo>
                    <a:pt x="2652" y="2436"/>
                  </a:lnTo>
                  <a:lnTo>
                    <a:pt x="2646" y="2436"/>
                  </a:lnTo>
                  <a:lnTo>
                    <a:pt x="2640" y="2442"/>
                  </a:lnTo>
                  <a:lnTo>
                    <a:pt x="2646" y="2448"/>
                  </a:lnTo>
                  <a:lnTo>
                    <a:pt x="2652" y="2448"/>
                  </a:lnTo>
                  <a:lnTo>
                    <a:pt x="2664" y="2460"/>
                  </a:lnTo>
                  <a:lnTo>
                    <a:pt x="2640" y="2484"/>
                  </a:lnTo>
                  <a:lnTo>
                    <a:pt x="2640" y="2490"/>
                  </a:lnTo>
                  <a:lnTo>
                    <a:pt x="2652" y="2490"/>
                  </a:lnTo>
                  <a:lnTo>
                    <a:pt x="2652" y="2502"/>
                  </a:lnTo>
                  <a:lnTo>
                    <a:pt x="2640" y="2514"/>
                  </a:lnTo>
                  <a:lnTo>
                    <a:pt x="2640" y="2526"/>
                  </a:lnTo>
                  <a:lnTo>
                    <a:pt x="2658" y="2526"/>
                  </a:lnTo>
                  <a:lnTo>
                    <a:pt x="2652" y="2544"/>
                  </a:lnTo>
                  <a:lnTo>
                    <a:pt x="2658" y="2544"/>
                  </a:lnTo>
                  <a:lnTo>
                    <a:pt x="2670" y="2550"/>
                  </a:lnTo>
                  <a:lnTo>
                    <a:pt x="2754" y="2550"/>
                  </a:lnTo>
                  <a:lnTo>
                    <a:pt x="2766" y="2556"/>
                  </a:lnTo>
                  <a:lnTo>
                    <a:pt x="2784" y="2568"/>
                  </a:lnTo>
                  <a:lnTo>
                    <a:pt x="2838" y="2568"/>
                  </a:lnTo>
                  <a:lnTo>
                    <a:pt x="2850" y="2574"/>
                  </a:lnTo>
                  <a:lnTo>
                    <a:pt x="2856" y="2580"/>
                  </a:lnTo>
                  <a:lnTo>
                    <a:pt x="2856" y="2610"/>
                  </a:lnTo>
                  <a:lnTo>
                    <a:pt x="2874" y="2610"/>
                  </a:lnTo>
                  <a:lnTo>
                    <a:pt x="2874" y="2628"/>
                  </a:lnTo>
                  <a:lnTo>
                    <a:pt x="2862" y="2640"/>
                  </a:lnTo>
                  <a:lnTo>
                    <a:pt x="2862" y="2652"/>
                  </a:lnTo>
                  <a:lnTo>
                    <a:pt x="2874" y="2664"/>
                  </a:lnTo>
                  <a:lnTo>
                    <a:pt x="2880" y="2664"/>
                  </a:lnTo>
                  <a:lnTo>
                    <a:pt x="2856" y="2658"/>
                  </a:lnTo>
                  <a:lnTo>
                    <a:pt x="2856" y="2670"/>
                  </a:lnTo>
                  <a:lnTo>
                    <a:pt x="2850" y="2676"/>
                  </a:lnTo>
                  <a:lnTo>
                    <a:pt x="2844" y="2688"/>
                  </a:lnTo>
                  <a:lnTo>
                    <a:pt x="2838" y="2694"/>
                  </a:lnTo>
                  <a:lnTo>
                    <a:pt x="2832" y="2688"/>
                  </a:lnTo>
                  <a:lnTo>
                    <a:pt x="2820" y="2682"/>
                  </a:lnTo>
                  <a:lnTo>
                    <a:pt x="2802" y="2670"/>
                  </a:lnTo>
                  <a:lnTo>
                    <a:pt x="2790" y="2664"/>
                  </a:lnTo>
                  <a:lnTo>
                    <a:pt x="2784" y="2652"/>
                  </a:lnTo>
                  <a:lnTo>
                    <a:pt x="2784" y="2628"/>
                  </a:lnTo>
                  <a:lnTo>
                    <a:pt x="2766" y="2622"/>
                  </a:lnTo>
                  <a:lnTo>
                    <a:pt x="2772" y="2640"/>
                  </a:lnTo>
                  <a:lnTo>
                    <a:pt x="2772" y="2646"/>
                  </a:lnTo>
                  <a:lnTo>
                    <a:pt x="2778" y="2652"/>
                  </a:lnTo>
                  <a:lnTo>
                    <a:pt x="2778" y="2664"/>
                  </a:lnTo>
                  <a:lnTo>
                    <a:pt x="2772" y="2676"/>
                  </a:lnTo>
                  <a:lnTo>
                    <a:pt x="2760" y="2688"/>
                  </a:lnTo>
                  <a:lnTo>
                    <a:pt x="2754" y="2700"/>
                  </a:lnTo>
                  <a:lnTo>
                    <a:pt x="2736" y="2706"/>
                  </a:lnTo>
                  <a:lnTo>
                    <a:pt x="2718" y="2724"/>
                  </a:lnTo>
                  <a:lnTo>
                    <a:pt x="2712" y="2742"/>
                  </a:lnTo>
                  <a:lnTo>
                    <a:pt x="2700" y="2760"/>
                  </a:lnTo>
                  <a:lnTo>
                    <a:pt x="2694" y="2778"/>
                  </a:lnTo>
                  <a:lnTo>
                    <a:pt x="2688" y="2784"/>
                  </a:lnTo>
                  <a:lnTo>
                    <a:pt x="2664" y="2796"/>
                  </a:lnTo>
                  <a:lnTo>
                    <a:pt x="2652" y="2796"/>
                  </a:lnTo>
                  <a:lnTo>
                    <a:pt x="2646" y="2790"/>
                  </a:lnTo>
                  <a:lnTo>
                    <a:pt x="2640" y="2802"/>
                  </a:lnTo>
                  <a:lnTo>
                    <a:pt x="2634" y="2808"/>
                  </a:lnTo>
                  <a:lnTo>
                    <a:pt x="2634" y="2832"/>
                  </a:lnTo>
                  <a:lnTo>
                    <a:pt x="2628" y="2838"/>
                  </a:lnTo>
                  <a:lnTo>
                    <a:pt x="2622" y="2838"/>
                  </a:lnTo>
                  <a:lnTo>
                    <a:pt x="2586" y="2856"/>
                  </a:lnTo>
                  <a:lnTo>
                    <a:pt x="2562" y="2880"/>
                  </a:lnTo>
                  <a:lnTo>
                    <a:pt x="2562" y="2886"/>
                  </a:lnTo>
                  <a:lnTo>
                    <a:pt x="2568" y="2886"/>
                  </a:lnTo>
                  <a:lnTo>
                    <a:pt x="2580" y="2880"/>
                  </a:lnTo>
                  <a:lnTo>
                    <a:pt x="2592" y="2880"/>
                  </a:lnTo>
                  <a:lnTo>
                    <a:pt x="2598" y="2886"/>
                  </a:lnTo>
                  <a:lnTo>
                    <a:pt x="2610" y="2880"/>
                  </a:lnTo>
                  <a:lnTo>
                    <a:pt x="2616" y="2868"/>
                  </a:lnTo>
                  <a:lnTo>
                    <a:pt x="2628" y="2862"/>
                  </a:lnTo>
                  <a:lnTo>
                    <a:pt x="2658" y="2862"/>
                  </a:lnTo>
                  <a:lnTo>
                    <a:pt x="2658" y="2856"/>
                  </a:lnTo>
                  <a:lnTo>
                    <a:pt x="2664" y="2844"/>
                  </a:lnTo>
                  <a:lnTo>
                    <a:pt x="2676" y="2838"/>
                  </a:lnTo>
                  <a:lnTo>
                    <a:pt x="2682" y="2832"/>
                  </a:lnTo>
                  <a:lnTo>
                    <a:pt x="2754" y="2832"/>
                  </a:lnTo>
                  <a:lnTo>
                    <a:pt x="2766" y="2838"/>
                  </a:lnTo>
                  <a:lnTo>
                    <a:pt x="2790" y="2820"/>
                  </a:lnTo>
                  <a:lnTo>
                    <a:pt x="2856" y="2820"/>
                  </a:lnTo>
                  <a:lnTo>
                    <a:pt x="2862" y="2814"/>
                  </a:lnTo>
                  <a:lnTo>
                    <a:pt x="2862" y="2790"/>
                  </a:lnTo>
                  <a:lnTo>
                    <a:pt x="2844" y="2796"/>
                  </a:lnTo>
                  <a:lnTo>
                    <a:pt x="2832" y="2796"/>
                  </a:lnTo>
                  <a:lnTo>
                    <a:pt x="2826" y="2790"/>
                  </a:lnTo>
                  <a:lnTo>
                    <a:pt x="2826" y="2784"/>
                  </a:lnTo>
                  <a:lnTo>
                    <a:pt x="2832" y="2772"/>
                  </a:lnTo>
                  <a:lnTo>
                    <a:pt x="2850" y="2754"/>
                  </a:lnTo>
                  <a:lnTo>
                    <a:pt x="2868" y="2742"/>
                  </a:lnTo>
                  <a:lnTo>
                    <a:pt x="2880" y="2736"/>
                  </a:lnTo>
                  <a:lnTo>
                    <a:pt x="2910" y="2736"/>
                  </a:lnTo>
                  <a:lnTo>
                    <a:pt x="2928" y="2730"/>
                  </a:lnTo>
                  <a:lnTo>
                    <a:pt x="2952" y="2730"/>
                  </a:lnTo>
                  <a:lnTo>
                    <a:pt x="2964" y="2724"/>
                  </a:lnTo>
                  <a:lnTo>
                    <a:pt x="2970" y="2724"/>
                  </a:lnTo>
                  <a:lnTo>
                    <a:pt x="2976" y="2718"/>
                  </a:lnTo>
                  <a:lnTo>
                    <a:pt x="2982" y="2718"/>
                  </a:lnTo>
                  <a:lnTo>
                    <a:pt x="2994" y="2724"/>
                  </a:lnTo>
                  <a:lnTo>
                    <a:pt x="3000" y="2724"/>
                  </a:lnTo>
                  <a:lnTo>
                    <a:pt x="3012" y="2730"/>
                  </a:lnTo>
                  <a:lnTo>
                    <a:pt x="3018" y="2736"/>
                  </a:lnTo>
                  <a:lnTo>
                    <a:pt x="3024" y="2736"/>
                  </a:lnTo>
                  <a:lnTo>
                    <a:pt x="3030" y="2730"/>
                  </a:lnTo>
                  <a:lnTo>
                    <a:pt x="3030" y="2712"/>
                  </a:lnTo>
                  <a:lnTo>
                    <a:pt x="3036" y="2706"/>
                  </a:lnTo>
                  <a:lnTo>
                    <a:pt x="3048" y="2700"/>
                  </a:lnTo>
                  <a:lnTo>
                    <a:pt x="3060" y="2700"/>
                  </a:lnTo>
                  <a:lnTo>
                    <a:pt x="3066" y="2706"/>
                  </a:lnTo>
                  <a:lnTo>
                    <a:pt x="3072" y="2706"/>
                  </a:lnTo>
                  <a:lnTo>
                    <a:pt x="3072" y="2700"/>
                  </a:lnTo>
                  <a:lnTo>
                    <a:pt x="3102" y="2700"/>
                  </a:lnTo>
                  <a:lnTo>
                    <a:pt x="3114" y="2688"/>
                  </a:lnTo>
                  <a:lnTo>
                    <a:pt x="3126" y="2682"/>
                  </a:lnTo>
                  <a:lnTo>
                    <a:pt x="3150" y="2658"/>
                  </a:lnTo>
                  <a:lnTo>
                    <a:pt x="3162" y="2652"/>
                  </a:lnTo>
                  <a:lnTo>
                    <a:pt x="3174" y="2640"/>
                  </a:lnTo>
                  <a:lnTo>
                    <a:pt x="3408" y="2640"/>
                  </a:lnTo>
                  <a:lnTo>
                    <a:pt x="3408" y="2634"/>
                  </a:lnTo>
                  <a:lnTo>
                    <a:pt x="3420" y="2622"/>
                  </a:lnTo>
                  <a:lnTo>
                    <a:pt x="3438" y="2622"/>
                  </a:lnTo>
                  <a:lnTo>
                    <a:pt x="3450" y="2616"/>
                  </a:lnTo>
                  <a:lnTo>
                    <a:pt x="3456" y="2616"/>
                  </a:lnTo>
                  <a:lnTo>
                    <a:pt x="3456" y="2610"/>
                  </a:lnTo>
                  <a:lnTo>
                    <a:pt x="3468" y="2598"/>
                  </a:lnTo>
                  <a:lnTo>
                    <a:pt x="3480" y="2592"/>
                  </a:lnTo>
                  <a:lnTo>
                    <a:pt x="3486" y="2586"/>
                  </a:lnTo>
                  <a:lnTo>
                    <a:pt x="3498" y="2586"/>
                  </a:lnTo>
                  <a:lnTo>
                    <a:pt x="3504" y="2592"/>
                  </a:lnTo>
                  <a:lnTo>
                    <a:pt x="3510" y="2592"/>
                  </a:lnTo>
                  <a:lnTo>
                    <a:pt x="3510" y="2568"/>
                  </a:lnTo>
                  <a:lnTo>
                    <a:pt x="3516" y="2556"/>
                  </a:lnTo>
                  <a:lnTo>
                    <a:pt x="3528" y="2544"/>
                  </a:lnTo>
                  <a:lnTo>
                    <a:pt x="3534" y="2544"/>
                  </a:lnTo>
                  <a:lnTo>
                    <a:pt x="3546" y="2532"/>
                  </a:lnTo>
                  <a:lnTo>
                    <a:pt x="3546" y="2508"/>
                  </a:lnTo>
                  <a:lnTo>
                    <a:pt x="3588" y="2484"/>
                  </a:lnTo>
                  <a:lnTo>
                    <a:pt x="3594" y="2472"/>
                  </a:lnTo>
                  <a:lnTo>
                    <a:pt x="3618" y="2448"/>
                  </a:lnTo>
                  <a:lnTo>
                    <a:pt x="3630" y="2448"/>
                  </a:lnTo>
                  <a:lnTo>
                    <a:pt x="3636" y="2454"/>
                  </a:lnTo>
                  <a:lnTo>
                    <a:pt x="3636" y="2460"/>
                  </a:lnTo>
                  <a:lnTo>
                    <a:pt x="3642" y="2466"/>
                  </a:lnTo>
                  <a:lnTo>
                    <a:pt x="3654" y="2466"/>
                  </a:lnTo>
                  <a:lnTo>
                    <a:pt x="3666" y="2460"/>
                  </a:lnTo>
                  <a:lnTo>
                    <a:pt x="3702" y="2460"/>
                  </a:lnTo>
                  <a:lnTo>
                    <a:pt x="3708" y="2466"/>
                  </a:lnTo>
                  <a:lnTo>
                    <a:pt x="3708" y="2472"/>
                  </a:lnTo>
                  <a:lnTo>
                    <a:pt x="3702" y="2496"/>
                  </a:lnTo>
                  <a:lnTo>
                    <a:pt x="3690" y="2520"/>
                  </a:lnTo>
                  <a:lnTo>
                    <a:pt x="3678" y="2550"/>
                  </a:lnTo>
                  <a:lnTo>
                    <a:pt x="3666" y="2574"/>
                  </a:lnTo>
                  <a:lnTo>
                    <a:pt x="3666" y="2586"/>
                  </a:lnTo>
                  <a:lnTo>
                    <a:pt x="3672" y="2592"/>
                  </a:lnTo>
                  <a:lnTo>
                    <a:pt x="3678" y="2592"/>
                  </a:lnTo>
                  <a:lnTo>
                    <a:pt x="3684" y="2598"/>
                  </a:lnTo>
                  <a:lnTo>
                    <a:pt x="3672" y="2610"/>
                  </a:lnTo>
                  <a:lnTo>
                    <a:pt x="3666" y="2622"/>
                  </a:lnTo>
                  <a:lnTo>
                    <a:pt x="3666" y="2628"/>
                  </a:lnTo>
                  <a:lnTo>
                    <a:pt x="3690" y="2628"/>
                  </a:lnTo>
                  <a:lnTo>
                    <a:pt x="3690" y="2634"/>
                  </a:lnTo>
                  <a:lnTo>
                    <a:pt x="3696" y="2640"/>
                  </a:lnTo>
                  <a:lnTo>
                    <a:pt x="3714" y="2640"/>
                  </a:lnTo>
                  <a:lnTo>
                    <a:pt x="3750" y="2622"/>
                  </a:lnTo>
                  <a:lnTo>
                    <a:pt x="3768" y="2604"/>
                  </a:lnTo>
                  <a:lnTo>
                    <a:pt x="3780" y="2622"/>
                  </a:lnTo>
                  <a:lnTo>
                    <a:pt x="3786" y="2622"/>
                  </a:lnTo>
                  <a:lnTo>
                    <a:pt x="3792" y="2616"/>
                  </a:lnTo>
                  <a:lnTo>
                    <a:pt x="3816" y="2604"/>
                  </a:lnTo>
                  <a:lnTo>
                    <a:pt x="3828" y="2604"/>
                  </a:lnTo>
                  <a:lnTo>
                    <a:pt x="3840" y="2592"/>
                  </a:lnTo>
                  <a:lnTo>
                    <a:pt x="3852" y="2592"/>
                  </a:lnTo>
                  <a:lnTo>
                    <a:pt x="3864" y="2580"/>
                  </a:lnTo>
                  <a:lnTo>
                    <a:pt x="3870" y="2580"/>
                  </a:lnTo>
                  <a:lnTo>
                    <a:pt x="3888" y="2586"/>
                  </a:lnTo>
                  <a:lnTo>
                    <a:pt x="3846" y="2616"/>
                  </a:lnTo>
                  <a:lnTo>
                    <a:pt x="3936" y="2610"/>
                  </a:lnTo>
                  <a:lnTo>
                    <a:pt x="3918" y="2610"/>
                  </a:lnTo>
                  <a:lnTo>
                    <a:pt x="3906" y="2616"/>
                  </a:lnTo>
                  <a:lnTo>
                    <a:pt x="3894" y="2616"/>
                  </a:lnTo>
                  <a:lnTo>
                    <a:pt x="3888" y="2622"/>
                  </a:lnTo>
                  <a:lnTo>
                    <a:pt x="3888" y="2634"/>
                  </a:lnTo>
                  <a:lnTo>
                    <a:pt x="3882" y="2640"/>
                  </a:lnTo>
                  <a:lnTo>
                    <a:pt x="3876" y="2640"/>
                  </a:lnTo>
                  <a:lnTo>
                    <a:pt x="3870" y="2634"/>
                  </a:lnTo>
                  <a:lnTo>
                    <a:pt x="3864" y="2634"/>
                  </a:lnTo>
                  <a:lnTo>
                    <a:pt x="3852" y="2628"/>
                  </a:lnTo>
                  <a:lnTo>
                    <a:pt x="3846" y="2628"/>
                  </a:lnTo>
                  <a:lnTo>
                    <a:pt x="3828" y="2634"/>
                  </a:lnTo>
                  <a:lnTo>
                    <a:pt x="3738" y="2688"/>
                  </a:lnTo>
                  <a:lnTo>
                    <a:pt x="3726" y="2700"/>
                  </a:lnTo>
                  <a:lnTo>
                    <a:pt x="3720" y="2712"/>
                  </a:lnTo>
                  <a:lnTo>
                    <a:pt x="3720" y="2748"/>
                  </a:lnTo>
                  <a:lnTo>
                    <a:pt x="3726" y="2748"/>
                  </a:lnTo>
                  <a:lnTo>
                    <a:pt x="3732" y="2742"/>
                  </a:lnTo>
                  <a:lnTo>
                    <a:pt x="3738" y="2742"/>
                  </a:lnTo>
                  <a:lnTo>
                    <a:pt x="3738" y="2754"/>
                  </a:lnTo>
                  <a:lnTo>
                    <a:pt x="3744" y="2760"/>
                  </a:lnTo>
                  <a:lnTo>
                    <a:pt x="3756" y="2760"/>
                  </a:lnTo>
                  <a:lnTo>
                    <a:pt x="3762" y="2754"/>
                  </a:lnTo>
                  <a:lnTo>
                    <a:pt x="3768" y="2742"/>
                  </a:lnTo>
                  <a:lnTo>
                    <a:pt x="3774" y="2736"/>
                  </a:lnTo>
                  <a:lnTo>
                    <a:pt x="3786" y="2736"/>
                  </a:lnTo>
                  <a:lnTo>
                    <a:pt x="3804" y="2730"/>
                  </a:lnTo>
                  <a:lnTo>
                    <a:pt x="3816" y="2724"/>
                  </a:lnTo>
                  <a:lnTo>
                    <a:pt x="3834" y="2718"/>
                  </a:lnTo>
                  <a:lnTo>
                    <a:pt x="3846" y="2706"/>
                  </a:lnTo>
                  <a:lnTo>
                    <a:pt x="3852" y="2694"/>
                  </a:lnTo>
                  <a:lnTo>
                    <a:pt x="3870" y="2676"/>
                  </a:lnTo>
                  <a:lnTo>
                    <a:pt x="3876" y="2664"/>
                  </a:lnTo>
                  <a:lnTo>
                    <a:pt x="3876" y="2670"/>
                  </a:lnTo>
                  <a:lnTo>
                    <a:pt x="3882" y="2682"/>
                  </a:lnTo>
                  <a:lnTo>
                    <a:pt x="3888" y="2688"/>
                  </a:lnTo>
                  <a:lnTo>
                    <a:pt x="3894" y="2688"/>
                  </a:lnTo>
                  <a:lnTo>
                    <a:pt x="3930" y="2676"/>
                  </a:lnTo>
                  <a:lnTo>
                    <a:pt x="3954" y="2664"/>
                  </a:lnTo>
                  <a:lnTo>
                    <a:pt x="3972" y="2658"/>
                  </a:lnTo>
                  <a:lnTo>
                    <a:pt x="3984" y="2652"/>
                  </a:lnTo>
                  <a:lnTo>
                    <a:pt x="4008" y="2646"/>
                  </a:lnTo>
                  <a:lnTo>
                    <a:pt x="4068" y="2634"/>
                  </a:lnTo>
                  <a:lnTo>
                    <a:pt x="4080" y="2628"/>
                  </a:lnTo>
                  <a:lnTo>
                    <a:pt x="4068" y="2616"/>
                  </a:lnTo>
                  <a:lnTo>
                    <a:pt x="4074" y="2598"/>
                  </a:lnTo>
                  <a:lnTo>
                    <a:pt x="4038" y="2604"/>
                  </a:lnTo>
                  <a:lnTo>
                    <a:pt x="4038" y="2580"/>
                  </a:lnTo>
                  <a:lnTo>
                    <a:pt x="4026" y="2586"/>
                  </a:lnTo>
                  <a:lnTo>
                    <a:pt x="4020" y="2586"/>
                  </a:lnTo>
                  <a:lnTo>
                    <a:pt x="4008" y="2592"/>
                  </a:lnTo>
                  <a:lnTo>
                    <a:pt x="4002" y="2598"/>
                  </a:lnTo>
                  <a:lnTo>
                    <a:pt x="3990" y="2598"/>
                  </a:lnTo>
                  <a:lnTo>
                    <a:pt x="3990" y="2580"/>
                  </a:lnTo>
                  <a:lnTo>
                    <a:pt x="3930" y="2580"/>
                  </a:lnTo>
                  <a:lnTo>
                    <a:pt x="3924" y="2574"/>
                  </a:lnTo>
                  <a:lnTo>
                    <a:pt x="3924" y="2568"/>
                  </a:lnTo>
                  <a:lnTo>
                    <a:pt x="3918" y="2562"/>
                  </a:lnTo>
                  <a:lnTo>
                    <a:pt x="3918" y="2556"/>
                  </a:lnTo>
                  <a:lnTo>
                    <a:pt x="3930" y="2556"/>
                  </a:lnTo>
                  <a:lnTo>
                    <a:pt x="3918" y="2544"/>
                  </a:lnTo>
                  <a:lnTo>
                    <a:pt x="3888" y="2544"/>
                  </a:lnTo>
                  <a:lnTo>
                    <a:pt x="3882" y="2532"/>
                  </a:lnTo>
                  <a:lnTo>
                    <a:pt x="3882" y="2526"/>
                  </a:lnTo>
                  <a:lnTo>
                    <a:pt x="3876" y="2514"/>
                  </a:lnTo>
                  <a:lnTo>
                    <a:pt x="3876" y="2502"/>
                  </a:lnTo>
                  <a:lnTo>
                    <a:pt x="3894" y="2484"/>
                  </a:lnTo>
                  <a:lnTo>
                    <a:pt x="3870" y="2484"/>
                  </a:lnTo>
                  <a:lnTo>
                    <a:pt x="3876" y="2478"/>
                  </a:lnTo>
                  <a:lnTo>
                    <a:pt x="3888" y="2472"/>
                  </a:lnTo>
                  <a:lnTo>
                    <a:pt x="3894" y="2460"/>
                  </a:lnTo>
                  <a:lnTo>
                    <a:pt x="3906" y="2454"/>
                  </a:lnTo>
                  <a:lnTo>
                    <a:pt x="3918" y="2442"/>
                  </a:lnTo>
                  <a:lnTo>
                    <a:pt x="3924" y="2430"/>
                  </a:lnTo>
                  <a:lnTo>
                    <a:pt x="3936" y="2424"/>
                  </a:lnTo>
                  <a:lnTo>
                    <a:pt x="3942" y="2412"/>
                  </a:lnTo>
                  <a:lnTo>
                    <a:pt x="3948" y="2406"/>
                  </a:lnTo>
                  <a:lnTo>
                    <a:pt x="3936" y="2400"/>
                  </a:lnTo>
                  <a:lnTo>
                    <a:pt x="3912" y="2430"/>
                  </a:lnTo>
                  <a:lnTo>
                    <a:pt x="3894" y="2418"/>
                  </a:lnTo>
                  <a:lnTo>
                    <a:pt x="3864" y="2436"/>
                  </a:lnTo>
                  <a:lnTo>
                    <a:pt x="3858" y="2418"/>
                  </a:lnTo>
                  <a:lnTo>
                    <a:pt x="3828" y="2406"/>
                  </a:lnTo>
                  <a:lnTo>
                    <a:pt x="3810" y="2412"/>
                  </a:lnTo>
                  <a:lnTo>
                    <a:pt x="3864" y="2394"/>
                  </a:lnTo>
                  <a:lnTo>
                    <a:pt x="3870" y="2400"/>
                  </a:lnTo>
                  <a:lnTo>
                    <a:pt x="3882" y="2406"/>
                  </a:lnTo>
                  <a:lnTo>
                    <a:pt x="3900" y="2406"/>
                  </a:lnTo>
                  <a:lnTo>
                    <a:pt x="3918" y="2388"/>
                  </a:lnTo>
                  <a:lnTo>
                    <a:pt x="3930" y="2382"/>
                  </a:lnTo>
                  <a:lnTo>
                    <a:pt x="3936" y="2376"/>
                  </a:lnTo>
                  <a:lnTo>
                    <a:pt x="3978" y="2376"/>
                  </a:lnTo>
                  <a:lnTo>
                    <a:pt x="3978" y="2364"/>
                  </a:lnTo>
                  <a:lnTo>
                    <a:pt x="3972" y="2358"/>
                  </a:lnTo>
                  <a:lnTo>
                    <a:pt x="3966" y="2346"/>
                  </a:lnTo>
                  <a:lnTo>
                    <a:pt x="3990" y="2346"/>
                  </a:lnTo>
                  <a:lnTo>
                    <a:pt x="3978" y="2334"/>
                  </a:lnTo>
                  <a:lnTo>
                    <a:pt x="3972" y="2322"/>
                  </a:lnTo>
                  <a:lnTo>
                    <a:pt x="3960" y="2316"/>
                  </a:lnTo>
                  <a:lnTo>
                    <a:pt x="3942" y="2310"/>
                  </a:lnTo>
                  <a:lnTo>
                    <a:pt x="3918" y="2310"/>
                  </a:lnTo>
                  <a:lnTo>
                    <a:pt x="3852" y="2316"/>
                  </a:lnTo>
                  <a:lnTo>
                    <a:pt x="3792" y="2334"/>
                  </a:lnTo>
                  <a:lnTo>
                    <a:pt x="3744" y="2352"/>
                  </a:lnTo>
                  <a:lnTo>
                    <a:pt x="3684" y="2376"/>
                  </a:lnTo>
                  <a:lnTo>
                    <a:pt x="3660" y="2388"/>
                  </a:lnTo>
                  <a:lnTo>
                    <a:pt x="3642" y="2400"/>
                  </a:lnTo>
                  <a:lnTo>
                    <a:pt x="3624" y="2418"/>
                  </a:lnTo>
                  <a:lnTo>
                    <a:pt x="3606" y="2430"/>
                  </a:lnTo>
                  <a:lnTo>
                    <a:pt x="3594" y="2442"/>
                  </a:lnTo>
                  <a:lnTo>
                    <a:pt x="3576" y="2454"/>
                  </a:lnTo>
                  <a:lnTo>
                    <a:pt x="3564" y="2466"/>
                  </a:lnTo>
                  <a:lnTo>
                    <a:pt x="3528" y="2484"/>
                  </a:lnTo>
                  <a:lnTo>
                    <a:pt x="3516" y="2484"/>
                  </a:lnTo>
                  <a:lnTo>
                    <a:pt x="3498" y="2490"/>
                  </a:lnTo>
                  <a:lnTo>
                    <a:pt x="3486" y="2490"/>
                  </a:lnTo>
                  <a:lnTo>
                    <a:pt x="3492" y="2490"/>
                  </a:lnTo>
                  <a:lnTo>
                    <a:pt x="3498" y="2484"/>
                  </a:lnTo>
                  <a:lnTo>
                    <a:pt x="3510" y="2478"/>
                  </a:lnTo>
                  <a:lnTo>
                    <a:pt x="3522" y="2466"/>
                  </a:lnTo>
                  <a:lnTo>
                    <a:pt x="3540" y="2460"/>
                  </a:lnTo>
                  <a:lnTo>
                    <a:pt x="3552" y="2448"/>
                  </a:lnTo>
                  <a:lnTo>
                    <a:pt x="3576" y="2436"/>
                  </a:lnTo>
                  <a:lnTo>
                    <a:pt x="3600" y="2412"/>
                  </a:lnTo>
                  <a:lnTo>
                    <a:pt x="3606" y="2400"/>
                  </a:lnTo>
                  <a:lnTo>
                    <a:pt x="3582" y="2388"/>
                  </a:lnTo>
                  <a:lnTo>
                    <a:pt x="3588" y="2388"/>
                  </a:lnTo>
                  <a:lnTo>
                    <a:pt x="3594" y="2394"/>
                  </a:lnTo>
                  <a:lnTo>
                    <a:pt x="3624" y="2394"/>
                  </a:lnTo>
                  <a:lnTo>
                    <a:pt x="3642" y="2382"/>
                  </a:lnTo>
                  <a:lnTo>
                    <a:pt x="3702" y="2334"/>
                  </a:lnTo>
                  <a:lnTo>
                    <a:pt x="3750" y="2310"/>
                  </a:lnTo>
                  <a:lnTo>
                    <a:pt x="3768" y="2304"/>
                  </a:lnTo>
                  <a:lnTo>
                    <a:pt x="3804" y="2304"/>
                  </a:lnTo>
                  <a:lnTo>
                    <a:pt x="3852" y="2256"/>
                  </a:lnTo>
                  <a:lnTo>
                    <a:pt x="3870" y="2244"/>
                  </a:lnTo>
                  <a:lnTo>
                    <a:pt x="3888" y="2238"/>
                  </a:lnTo>
                  <a:lnTo>
                    <a:pt x="3936" y="2232"/>
                  </a:lnTo>
                  <a:lnTo>
                    <a:pt x="3990" y="2232"/>
                  </a:lnTo>
                  <a:lnTo>
                    <a:pt x="4044" y="2226"/>
                  </a:lnTo>
                  <a:lnTo>
                    <a:pt x="4074" y="2226"/>
                  </a:lnTo>
                  <a:lnTo>
                    <a:pt x="4104" y="2232"/>
                  </a:lnTo>
                  <a:lnTo>
                    <a:pt x="4176" y="2244"/>
                  </a:lnTo>
                  <a:lnTo>
                    <a:pt x="4200" y="2250"/>
                  </a:lnTo>
                  <a:lnTo>
                    <a:pt x="4212" y="2244"/>
                  </a:lnTo>
                  <a:lnTo>
                    <a:pt x="4248" y="2232"/>
                  </a:lnTo>
                  <a:lnTo>
                    <a:pt x="4260" y="2226"/>
                  </a:lnTo>
                  <a:lnTo>
                    <a:pt x="4278" y="2226"/>
                  </a:lnTo>
                  <a:lnTo>
                    <a:pt x="4296" y="2220"/>
                  </a:lnTo>
                  <a:lnTo>
                    <a:pt x="4320" y="2214"/>
                  </a:lnTo>
                  <a:lnTo>
                    <a:pt x="4338" y="2208"/>
                  </a:lnTo>
                  <a:lnTo>
                    <a:pt x="4374" y="2172"/>
                  </a:lnTo>
                  <a:lnTo>
                    <a:pt x="4392" y="2166"/>
                  </a:lnTo>
                  <a:lnTo>
                    <a:pt x="4404" y="2154"/>
                  </a:lnTo>
                  <a:lnTo>
                    <a:pt x="4410" y="2154"/>
                  </a:lnTo>
                  <a:lnTo>
                    <a:pt x="4422" y="2148"/>
                  </a:lnTo>
                  <a:lnTo>
                    <a:pt x="4452" y="2148"/>
                  </a:lnTo>
                  <a:lnTo>
                    <a:pt x="4458" y="2142"/>
                  </a:lnTo>
                  <a:lnTo>
                    <a:pt x="4470" y="2136"/>
                  </a:lnTo>
                  <a:lnTo>
                    <a:pt x="4476" y="2130"/>
                  </a:lnTo>
                  <a:lnTo>
                    <a:pt x="4494" y="2130"/>
                  </a:lnTo>
                  <a:lnTo>
                    <a:pt x="4500" y="2136"/>
                  </a:lnTo>
                  <a:lnTo>
                    <a:pt x="4518" y="2136"/>
                  </a:lnTo>
                  <a:lnTo>
                    <a:pt x="4530" y="2130"/>
                  </a:lnTo>
                  <a:lnTo>
                    <a:pt x="4536" y="2130"/>
                  </a:lnTo>
                  <a:lnTo>
                    <a:pt x="4542" y="2124"/>
                  </a:lnTo>
                  <a:lnTo>
                    <a:pt x="4596" y="2106"/>
                  </a:lnTo>
                  <a:lnTo>
                    <a:pt x="4620" y="2094"/>
                  </a:lnTo>
                  <a:lnTo>
                    <a:pt x="4620" y="2088"/>
                  </a:lnTo>
                  <a:lnTo>
                    <a:pt x="4614" y="2076"/>
                  </a:lnTo>
                  <a:lnTo>
                    <a:pt x="4602" y="2070"/>
                  </a:lnTo>
                  <a:lnTo>
                    <a:pt x="4584" y="2052"/>
                  </a:lnTo>
                  <a:lnTo>
                    <a:pt x="4578" y="2052"/>
                  </a:lnTo>
                  <a:lnTo>
                    <a:pt x="4602" y="2052"/>
                  </a:lnTo>
                  <a:lnTo>
                    <a:pt x="4614" y="2046"/>
                  </a:lnTo>
                  <a:lnTo>
                    <a:pt x="4614" y="2028"/>
                  </a:lnTo>
                  <a:lnTo>
                    <a:pt x="4608" y="2022"/>
                  </a:lnTo>
                  <a:lnTo>
                    <a:pt x="4608" y="2010"/>
                  </a:lnTo>
                  <a:lnTo>
                    <a:pt x="4632" y="2010"/>
                  </a:lnTo>
                  <a:lnTo>
                    <a:pt x="4644" y="1998"/>
                  </a:lnTo>
                  <a:lnTo>
                    <a:pt x="4644" y="1992"/>
                  </a:lnTo>
                  <a:lnTo>
                    <a:pt x="4632" y="1980"/>
                  </a:lnTo>
                  <a:lnTo>
                    <a:pt x="4626" y="1968"/>
                  </a:lnTo>
                  <a:lnTo>
                    <a:pt x="4608" y="1962"/>
                  </a:lnTo>
                  <a:lnTo>
                    <a:pt x="4602" y="1956"/>
                  </a:lnTo>
                  <a:lnTo>
                    <a:pt x="4590" y="1962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>
                <a:solidFill>
                  <a:srgbClr val="B4D2AC">
                    <a:lumMod val="50000"/>
                  </a:srgbClr>
                </a:solidFill>
              </a:endParaRPr>
            </a:p>
          </p:txBody>
        </p:sp>
        <p:sp>
          <p:nvSpPr>
            <p:cNvPr id="189" name="Belize" descr="© INSCALE GmbH, 05.05.2010&#10;http://www.presentationload.com/">
              <a:extLst>
                <a:ext uri="{FF2B5EF4-FFF2-40B4-BE49-F238E27FC236}">
                  <a16:creationId xmlns:a16="http://schemas.microsoft.com/office/drawing/2014/main" id="{30F06738-B595-4B37-8E59-C2E14BC2BF60}"/>
                </a:ext>
              </a:extLst>
            </p:cNvPr>
            <p:cNvSpPr>
              <a:spLocks/>
            </p:cNvSpPr>
            <p:nvPr/>
          </p:nvSpPr>
          <p:spPr bwMode="gray">
            <a:xfrm>
              <a:off x="2768582" y="3851221"/>
              <a:ext cx="46054" cy="95246"/>
            </a:xfrm>
            <a:custGeom>
              <a:avLst/>
              <a:gdLst>
                <a:gd name="T0" fmla="*/ 2147483647 w 108"/>
                <a:gd name="T1" fmla="*/ 2147483647 h 210"/>
                <a:gd name="T2" fmla="*/ 2147483647 w 108"/>
                <a:gd name="T3" fmla="*/ 2147483647 h 210"/>
                <a:gd name="T4" fmla="*/ 2147483647 w 108"/>
                <a:gd name="T5" fmla="*/ 2147483647 h 210"/>
                <a:gd name="T6" fmla="*/ 2147483647 w 108"/>
                <a:gd name="T7" fmla="*/ 2147483647 h 210"/>
                <a:gd name="T8" fmla="*/ 2147483647 w 108"/>
                <a:gd name="T9" fmla="*/ 2147483647 h 210"/>
                <a:gd name="T10" fmla="*/ 2147483647 w 108"/>
                <a:gd name="T11" fmla="*/ 0 h 210"/>
                <a:gd name="T12" fmla="*/ 2147483647 w 108"/>
                <a:gd name="T13" fmla="*/ 2147483647 h 210"/>
                <a:gd name="T14" fmla="*/ 2147483647 w 108"/>
                <a:gd name="T15" fmla="*/ 2147483647 h 210"/>
                <a:gd name="T16" fmla="*/ 2147483647 w 108"/>
                <a:gd name="T17" fmla="*/ 2147483647 h 210"/>
                <a:gd name="T18" fmla="*/ 2147483647 w 108"/>
                <a:gd name="T19" fmla="*/ 2147483647 h 210"/>
                <a:gd name="T20" fmla="*/ 2147483647 w 108"/>
                <a:gd name="T21" fmla="*/ 2147483647 h 210"/>
                <a:gd name="T22" fmla="*/ 2147483647 w 108"/>
                <a:gd name="T23" fmla="*/ 2147483647 h 210"/>
                <a:gd name="T24" fmla="*/ 2147483647 w 108"/>
                <a:gd name="T25" fmla="*/ 2147483647 h 210"/>
                <a:gd name="T26" fmla="*/ 2147483647 w 108"/>
                <a:gd name="T27" fmla="*/ 2147483647 h 210"/>
                <a:gd name="T28" fmla="*/ 2147483647 w 108"/>
                <a:gd name="T29" fmla="*/ 2147483647 h 210"/>
                <a:gd name="T30" fmla="*/ 2147483647 w 108"/>
                <a:gd name="T31" fmla="*/ 2147483647 h 210"/>
                <a:gd name="T32" fmla="*/ 2147483647 w 108"/>
                <a:gd name="T33" fmla="*/ 2147483647 h 210"/>
                <a:gd name="T34" fmla="*/ 2147483647 w 108"/>
                <a:gd name="T35" fmla="*/ 2147483647 h 210"/>
                <a:gd name="T36" fmla="*/ 0 w 108"/>
                <a:gd name="T37" fmla="*/ 2147483647 h 210"/>
                <a:gd name="T38" fmla="*/ 2147483647 w 108"/>
                <a:gd name="T39" fmla="*/ 2147483647 h 210"/>
                <a:gd name="T40" fmla="*/ 2147483647 w 108"/>
                <a:gd name="T41" fmla="*/ 2147483647 h 210"/>
                <a:gd name="T42" fmla="*/ 2147483647 w 108"/>
                <a:gd name="T43" fmla="*/ 2147483647 h 210"/>
                <a:gd name="T44" fmla="*/ 2147483647 w 108"/>
                <a:gd name="T45" fmla="*/ 2147483647 h 210"/>
                <a:gd name="T46" fmla="*/ 2147483647 w 108"/>
                <a:gd name="T47" fmla="*/ 2147483647 h 210"/>
                <a:gd name="T48" fmla="*/ 2147483647 w 108"/>
                <a:gd name="T49" fmla="*/ 2147483647 h 210"/>
                <a:gd name="T50" fmla="*/ 2147483647 w 108"/>
                <a:gd name="T51" fmla="*/ 2147483647 h 210"/>
                <a:gd name="T52" fmla="*/ 2147483647 w 108"/>
                <a:gd name="T53" fmla="*/ 2147483647 h 210"/>
                <a:gd name="T54" fmla="*/ 2147483647 w 108"/>
                <a:gd name="T55" fmla="*/ 2147483647 h 210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108"/>
                <a:gd name="T85" fmla="*/ 0 h 210"/>
                <a:gd name="T86" fmla="*/ 108 w 108"/>
                <a:gd name="T87" fmla="*/ 210 h 210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108" h="210">
                  <a:moveTo>
                    <a:pt x="108" y="30"/>
                  </a:moveTo>
                  <a:lnTo>
                    <a:pt x="108" y="24"/>
                  </a:lnTo>
                  <a:lnTo>
                    <a:pt x="102" y="24"/>
                  </a:lnTo>
                  <a:lnTo>
                    <a:pt x="90" y="18"/>
                  </a:lnTo>
                  <a:lnTo>
                    <a:pt x="84" y="12"/>
                  </a:lnTo>
                  <a:lnTo>
                    <a:pt x="78" y="0"/>
                  </a:lnTo>
                  <a:lnTo>
                    <a:pt x="78" y="6"/>
                  </a:lnTo>
                  <a:lnTo>
                    <a:pt x="72" y="12"/>
                  </a:lnTo>
                  <a:lnTo>
                    <a:pt x="72" y="24"/>
                  </a:lnTo>
                  <a:lnTo>
                    <a:pt x="66" y="36"/>
                  </a:lnTo>
                  <a:lnTo>
                    <a:pt x="54" y="42"/>
                  </a:lnTo>
                  <a:lnTo>
                    <a:pt x="48" y="48"/>
                  </a:lnTo>
                  <a:lnTo>
                    <a:pt x="42" y="48"/>
                  </a:lnTo>
                  <a:lnTo>
                    <a:pt x="42" y="42"/>
                  </a:lnTo>
                  <a:lnTo>
                    <a:pt x="36" y="36"/>
                  </a:lnTo>
                  <a:lnTo>
                    <a:pt x="30" y="36"/>
                  </a:lnTo>
                  <a:lnTo>
                    <a:pt x="30" y="42"/>
                  </a:lnTo>
                  <a:lnTo>
                    <a:pt x="24" y="54"/>
                  </a:lnTo>
                  <a:lnTo>
                    <a:pt x="0" y="210"/>
                  </a:lnTo>
                  <a:lnTo>
                    <a:pt x="30" y="210"/>
                  </a:lnTo>
                  <a:lnTo>
                    <a:pt x="42" y="168"/>
                  </a:lnTo>
                  <a:lnTo>
                    <a:pt x="60" y="174"/>
                  </a:lnTo>
                  <a:lnTo>
                    <a:pt x="84" y="150"/>
                  </a:lnTo>
                  <a:lnTo>
                    <a:pt x="84" y="90"/>
                  </a:lnTo>
                  <a:lnTo>
                    <a:pt x="90" y="78"/>
                  </a:lnTo>
                  <a:lnTo>
                    <a:pt x="96" y="60"/>
                  </a:lnTo>
                  <a:lnTo>
                    <a:pt x="108" y="36"/>
                  </a:lnTo>
                  <a:lnTo>
                    <a:pt x="108" y="30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</p:grpSp>
      <p:sp>
        <p:nvSpPr>
          <p:cNvPr id="190" name="Germany" descr="© INSCALE GmbH, 05.05.2010&#10;http://www.presentationload.com/">
            <a:extLst>
              <a:ext uri="{FF2B5EF4-FFF2-40B4-BE49-F238E27FC236}">
                <a16:creationId xmlns:a16="http://schemas.microsoft.com/office/drawing/2014/main" id="{C2279D3A-ED0E-407A-A67A-CC729313EDEE}"/>
              </a:ext>
            </a:extLst>
          </p:cNvPr>
          <p:cNvSpPr>
            <a:spLocks/>
          </p:cNvSpPr>
          <p:nvPr/>
        </p:nvSpPr>
        <p:spPr bwMode="gray">
          <a:xfrm>
            <a:off x="5751513" y="2300288"/>
            <a:ext cx="250825" cy="263525"/>
          </a:xfrm>
          <a:custGeom>
            <a:avLst/>
            <a:gdLst>
              <a:gd name="T0" fmla="*/ 2147483647 w 564"/>
              <a:gd name="T1" fmla="*/ 2147483647 h 588"/>
              <a:gd name="T2" fmla="*/ 2147483647 w 564"/>
              <a:gd name="T3" fmla="*/ 2147483647 h 588"/>
              <a:gd name="T4" fmla="*/ 2147483647 w 564"/>
              <a:gd name="T5" fmla="*/ 2147483647 h 588"/>
              <a:gd name="T6" fmla="*/ 2147483647 w 564"/>
              <a:gd name="T7" fmla="*/ 2147483647 h 588"/>
              <a:gd name="T8" fmla="*/ 2147483647 w 564"/>
              <a:gd name="T9" fmla="*/ 2147483647 h 588"/>
              <a:gd name="T10" fmla="*/ 2147483647 w 564"/>
              <a:gd name="T11" fmla="*/ 2147483647 h 588"/>
              <a:gd name="T12" fmla="*/ 2147483647 w 564"/>
              <a:gd name="T13" fmla="*/ 2147483647 h 588"/>
              <a:gd name="T14" fmla="*/ 2147483647 w 564"/>
              <a:gd name="T15" fmla="*/ 2147483647 h 588"/>
              <a:gd name="T16" fmla="*/ 2147483647 w 564"/>
              <a:gd name="T17" fmla="*/ 2147483647 h 588"/>
              <a:gd name="T18" fmla="*/ 2147483647 w 564"/>
              <a:gd name="T19" fmla="*/ 2147483647 h 588"/>
              <a:gd name="T20" fmla="*/ 2147483647 w 564"/>
              <a:gd name="T21" fmla="*/ 2147483647 h 588"/>
              <a:gd name="T22" fmla="*/ 2147483647 w 564"/>
              <a:gd name="T23" fmla="*/ 2147483647 h 588"/>
              <a:gd name="T24" fmla="*/ 2147483647 w 564"/>
              <a:gd name="T25" fmla="*/ 2147483647 h 588"/>
              <a:gd name="T26" fmla="*/ 2147483647 w 564"/>
              <a:gd name="T27" fmla="*/ 2147483647 h 588"/>
              <a:gd name="T28" fmla="*/ 2147483647 w 564"/>
              <a:gd name="T29" fmla="*/ 2147483647 h 588"/>
              <a:gd name="T30" fmla="*/ 2147483647 w 564"/>
              <a:gd name="T31" fmla="*/ 2147483647 h 588"/>
              <a:gd name="T32" fmla="*/ 2147483647 w 564"/>
              <a:gd name="T33" fmla="*/ 2147483647 h 588"/>
              <a:gd name="T34" fmla="*/ 2147483647 w 564"/>
              <a:gd name="T35" fmla="*/ 2147483647 h 588"/>
              <a:gd name="T36" fmla="*/ 2147483647 w 564"/>
              <a:gd name="T37" fmla="*/ 2147483647 h 588"/>
              <a:gd name="T38" fmla="*/ 2147483647 w 564"/>
              <a:gd name="T39" fmla="*/ 2147483647 h 588"/>
              <a:gd name="T40" fmla="*/ 2147483647 w 564"/>
              <a:gd name="T41" fmla="*/ 2147483647 h 588"/>
              <a:gd name="T42" fmla="*/ 2147483647 w 564"/>
              <a:gd name="T43" fmla="*/ 2147483647 h 588"/>
              <a:gd name="T44" fmla="*/ 2147483647 w 564"/>
              <a:gd name="T45" fmla="*/ 2147483647 h 588"/>
              <a:gd name="T46" fmla="*/ 2147483647 w 564"/>
              <a:gd name="T47" fmla="*/ 2147483647 h 588"/>
              <a:gd name="T48" fmla="*/ 2147483647 w 564"/>
              <a:gd name="T49" fmla="*/ 2147483647 h 588"/>
              <a:gd name="T50" fmla="*/ 2147483647 w 564"/>
              <a:gd name="T51" fmla="*/ 2147483647 h 588"/>
              <a:gd name="T52" fmla="*/ 2147483647 w 564"/>
              <a:gd name="T53" fmla="*/ 2147483647 h 588"/>
              <a:gd name="T54" fmla="*/ 2147483647 w 564"/>
              <a:gd name="T55" fmla="*/ 2147483647 h 588"/>
              <a:gd name="T56" fmla="*/ 2147483647 w 564"/>
              <a:gd name="T57" fmla="*/ 2147483647 h 588"/>
              <a:gd name="T58" fmla="*/ 2147483647 w 564"/>
              <a:gd name="T59" fmla="*/ 2147483647 h 588"/>
              <a:gd name="T60" fmla="*/ 2147483647 w 564"/>
              <a:gd name="T61" fmla="*/ 2147483647 h 588"/>
              <a:gd name="T62" fmla="*/ 2147483647 w 564"/>
              <a:gd name="T63" fmla="*/ 2147483647 h 588"/>
              <a:gd name="T64" fmla="*/ 2147483647 w 564"/>
              <a:gd name="T65" fmla="*/ 2147483647 h 588"/>
              <a:gd name="T66" fmla="*/ 2147483647 w 564"/>
              <a:gd name="T67" fmla="*/ 2147483647 h 588"/>
              <a:gd name="T68" fmla="*/ 2147483647 w 564"/>
              <a:gd name="T69" fmla="*/ 2147483647 h 588"/>
              <a:gd name="T70" fmla="*/ 2147483647 w 564"/>
              <a:gd name="T71" fmla="*/ 2147483647 h 588"/>
              <a:gd name="T72" fmla="*/ 2147483647 w 564"/>
              <a:gd name="T73" fmla="*/ 2147483647 h 588"/>
              <a:gd name="T74" fmla="*/ 2147483647 w 564"/>
              <a:gd name="T75" fmla="*/ 2147483647 h 588"/>
              <a:gd name="T76" fmla="*/ 2147483647 w 564"/>
              <a:gd name="T77" fmla="*/ 2147483647 h 588"/>
              <a:gd name="T78" fmla="*/ 2147483647 w 564"/>
              <a:gd name="T79" fmla="*/ 2147483647 h 588"/>
              <a:gd name="T80" fmla="*/ 2147483647 w 564"/>
              <a:gd name="T81" fmla="*/ 2147483647 h 588"/>
              <a:gd name="T82" fmla="*/ 2147483647 w 564"/>
              <a:gd name="T83" fmla="*/ 0 h 588"/>
              <a:gd name="T84" fmla="*/ 2147483647 w 564"/>
              <a:gd name="T85" fmla="*/ 2147483647 h 588"/>
              <a:gd name="T86" fmla="*/ 2147483647 w 564"/>
              <a:gd name="T87" fmla="*/ 2147483647 h 588"/>
              <a:gd name="T88" fmla="*/ 2147483647 w 564"/>
              <a:gd name="T89" fmla="*/ 2147483647 h 588"/>
              <a:gd name="T90" fmla="*/ 2147483647 w 564"/>
              <a:gd name="T91" fmla="*/ 2147483647 h 588"/>
              <a:gd name="T92" fmla="*/ 2147483647 w 564"/>
              <a:gd name="T93" fmla="*/ 2147483647 h 588"/>
              <a:gd name="T94" fmla="*/ 2147483647 w 564"/>
              <a:gd name="T95" fmla="*/ 2147483647 h 588"/>
              <a:gd name="T96" fmla="*/ 2147483647 w 564"/>
              <a:gd name="T97" fmla="*/ 2147483647 h 588"/>
              <a:gd name="T98" fmla="*/ 2147483647 w 564"/>
              <a:gd name="T99" fmla="*/ 2147483647 h 588"/>
              <a:gd name="T100" fmla="*/ 2147483647 w 564"/>
              <a:gd name="T101" fmla="*/ 2147483647 h 588"/>
              <a:gd name="T102" fmla="*/ 2147483647 w 564"/>
              <a:gd name="T103" fmla="*/ 2147483647 h 588"/>
              <a:gd name="T104" fmla="*/ 0 w 564"/>
              <a:gd name="T105" fmla="*/ 2147483647 h 588"/>
              <a:gd name="T106" fmla="*/ 2147483647 w 564"/>
              <a:gd name="T107" fmla="*/ 2147483647 h 588"/>
              <a:gd name="T108" fmla="*/ 2147483647 w 564"/>
              <a:gd name="T109" fmla="*/ 2147483647 h 588"/>
              <a:gd name="T110" fmla="*/ 2147483647 w 564"/>
              <a:gd name="T111" fmla="*/ 2147483647 h 588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64"/>
              <a:gd name="T169" fmla="*/ 0 h 588"/>
              <a:gd name="T170" fmla="*/ 564 w 564"/>
              <a:gd name="T171" fmla="*/ 588 h 588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64" h="588">
                <a:moveTo>
                  <a:pt x="30" y="414"/>
                </a:moveTo>
                <a:lnTo>
                  <a:pt x="30" y="420"/>
                </a:lnTo>
                <a:lnTo>
                  <a:pt x="36" y="420"/>
                </a:lnTo>
                <a:lnTo>
                  <a:pt x="36" y="444"/>
                </a:lnTo>
                <a:lnTo>
                  <a:pt x="60" y="444"/>
                </a:lnTo>
                <a:lnTo>
                  <a:pt x="60" y="450"/>
                </a:lnTo>
                <a:lnTo>
                  <a:pt x="72" y="450"/>
                </a:lnTo>
                <a:lnTo>
                  <a:pt x="84" y="444"/>
                </a:lnTo>
                <a:lnTo>
                  <a:pt x="96" y="444"/>
                </a:lnTo>
                <a:lnTo>
                  <a:pt x="96" y="450"/>
                </a:lnTo>
                <a:lnTo>
                  <a:pt x="120" y="450"/>
                </a:lnTo>
                <a:lnTo>
                  <a:pt x="138" y="456"/>
                </a:lnTo>
                <a:lnTo>
                  <a:pt x="132" y="468"/>
                </a:lnTo>
                <a:lnTo>
                  <a:pt x="114" y="486"/>
                </a:lnTo>
                <a:lnTo>
                  <a:pt x="114" y="498"/>
                </a:lnTo>
                <a:lnTo>
                  <a:pt x="108" y="510"/>
                </a:lnTo>
                <a:lnTo>
                  <a:pt x="102" y="516"/>
                </a:lnTo>
                <a:lnTo>
                  <a:pt x="96" y="528"/>
                </a:lnTo>
                <a:lnTo>
                  <a:pt x="96" y="570"/>
                </a:lnTo>
                <a:lnTo>
                  <a:pt x="132" y="570"/>
                </a:lnTo>
                <a:lnTo>
                  <a:pt x="150" y="564"/>
                </a:lnTo>
                <a:lnTo>
                  <a:pt x="156" y="570"/>
                </a:lnTo>
                <a:lnTo>
                  <a:pt x="150" y="564"/>
                </a:lnTo>
                <a:lnTo>
                  <a:pt x="150" y="552"/>
                </a:lnTo>
                <a:lnTo>
                  <a:pt x="156" y="546"/>
                </a:lnTo>
                <a:lnTo>
                  <a:pt x="162" y="546"/>
                </a:lnTo>
                <a:lnTo>
                  <a:pt x="174" y="552"/>
                </a:lnTo>
                <a:lnTo>
                  <a:pt x="180" y="558"/>
                </a:lnTo>
                <a:lnTo>
                  <a:pt x="192" y="558"/>
                </a:lnTo>
                <a:lnTo>
                  <a:pt x="210" y="564"/>
                </a:lnTo>
                <a:lnTo>
                  <a:pt x="216" y="576"/>
                </a:lnTo>
                <a:lnTo>
                  <a:pt x="252" y="576"/>
                </a:lnTo>
                <a:lnTo>
                  <a:pt x="258" y="582"/>
                </a:lnTo>
                <a:lnTo>
                  <a:pt x="258" y="588"/>
                </a:lnTo>
                <a:lnTo>
                  <a:pt x="270" y="588"/>
                </a:lnTo>
                <a:lnTo>
                  <a:pt x="276" y="582"/>
                </a:lnTo>
                <a:lnTo>
                  <a:pt x="276" y="570"/>
                </a:lnTo>
                <a:lnTo>
                  <a:pt x="294" y="570"/>
                </a:lnTo>
                <a:lnTo>
                  <a:pt x="312" y="588"/>
                </a:lnTo>
                <a:lnTo>
                  <a:pt x="330" y="588"/>
                </a:lnTo>
                <a:lnTo>
                  <a:pt x="336" y="582"/>
                </a:lnTo>
                <a:lnTo>
                  <a:pt x="354" y="570"/>
                </a:lnTo>
                <a:lnTo>
                  <a:pt x="372" y="570"/>
                </a:lnTo>
                <a:lnTo>
                  <a:pt x="390" y="558"/>
                </a:lnTo>
                <a:lnTo>
                  <a:pt x="402" y="564"/>
                </a:lnTo>
                <a:lnTo>
                  <a:pt x="420" y="570"/>
                </a:lnTo>
                <a:lnTo>
                  <a:pt x="432" y="582"/>
                </a:lnTo>
                <a:lnTo>
                  <a:pt x="438" y="582"/>
                </a:lnTo>
                <a:lnTo>
                  <a:pt x="438" y="540"/>
                </a:lnTo>
                <a:lnTo>
                  <a:pt x="426" y="540"/>
                </a:lnTo>
                <a:lnTo>
                  <a:pt x="426" y="534"/>
                </a:lnTo>
                <a:lnTo>
                  <a:pt x="432" y="528"/>
                </a:lnTo>
                <a:lnTo>
                  <a:pt x="432" y="522"/>
                </a:lnTo>
                <a:lnTo>
                  <a:pt x="438" y="516"/>
                </a:lnTo>
                <a:lnTo>
                  <a:pt x="456" y="516"/>
                </a:lnTo>
                <a:lnTo>
                  <a:pt x="462" y="522"/>
                </a:lnTo>
                <a:lnTo>
                  <a:pt x="468" y="522"/>
                </a:lnTo>
                <a:lnTo>
                  <a:pt x="468" y="504"/>
                </a:lnTo>
                <a:lnTo>
                  <a:pt x="462" y="492"/>
                </a:lnTo>
                <a:lnTo>
                  <a:pt x="480" y="492"/>
                </a:lnTo>
                <a:lnTo>
                  <a:pt x="486" y="474"/>
                </a:lnTo>
                <a:lnTo>
                  <a:pt x="486" y="462"/>
                </a:lnTo>
                <a:lnTo>
                  <a:pt x="480" y="462"/>
                </a:lnTo>
                <a:lnTo>
                  <a:pt x="474" y="456"/>
                </a:lnTo>
                <a:lnTo>
                  <a:pt x="462" y="456"/>
                </a:lnTo>
                <a:lnTo>
                  <a:pt x="456" y="444"/>
                </a:lnTo>
                <a:lnTo>
                  <a:pt x="450" y="444"/>
                </a:lnTo>
                <a:lnTo>
                  <a:pt x="444" y="432"/>
                </a:lnTo>
                <a:lnTo>
                  <a:pt x="432" y="432"/>
                </a:lnTo>
                <a:lnTo>
                  <a:pt x="420" y="426"/>
                </a:lnTo>
                <a:lnTo>
                  <a:pt x="420" y="420"/>
                </a:lnTo>
                <a:lnTo>
                  <a:pt x="414" y="420"/>
                </a:lnTo>
                <a:lnTo>
                  <a:pt x="408" y="408"/>
                </a:lnTo>
                <a:lnTo>
                  <a:pt x="396" y="396"/>
                </a:lnTo>
                <a:lnTo>
                  <a:pt x="396" y="390"/>
                </a:lnTo>
                <a:lnTo>
                  <a:pt x="402" y="390"/>
                </a:lnTo>
                <a:lnTo>
                  <a:pt x="408" y="384"/>
                </a:lnTo>
                <a:lnTo>
                  <a:pt x="396" y="372"/>
                </a:lnTo>
                <a:lnTo>
                  <a:pt x="390" y="372"/>
                </a:lnTo>
                <a:lnTo>
                  <a:pt x="384" y="366"/>
                </a:lnTo>
                <a:lnTo>
                  <a:pt x="384" y="354"/>
                </a:lnTo>
                <a:lnTo>
                  <a:pt x="390" y="354"/>
                </a:lnTo>
                <a:lnTo>
                  <a:pt x="390" y="360"/>
                </a:lnTo>
                <a:lnTo>
                  <a:pt x="402" y="360"/>
                </a:lnTo>
                <a:lnTo>
                  <a:pt x="402" y="354"/>
                </a:lnTo>
                <a:lnTo>
                  <a:pt x="414" y="354"/>
                </a:lnTo>
                <a:lnTo>
                  <a:pt x="414" y="348"/>
                </a:lnTo>
                <a:lnTo>
                  <a:pt x="420" y="342"/>
                </a:lnTo>
                <a:lnTo>
                  <a:pt x="426" y="342"/>
                </a:lnTo>
                <a:lnTo>
                  <a:pt x="438" y="348"/>
                </a:lnTo>
                <a:lnTo>
                  <a:pt x="450" y="336"/>
                </a:lnTo>
                <a:lnTo>
                  <a:pt x="468" y="330"/>
                </a:lnTo>
                <a:lnTo>
                  <a:pt x="468" y="324"/>
                </a:lnTo>
                <a:lnTo>
                  <a:pt x="492" y="324"/>
                </a:lnTo>
                <a:lnTo>
                  <a:pt x="492" y="318"/>
                </a:lnTo>
                <a:lnTo>
                  <a:pt x="510" y="318"/>
                </a:lnTo>
                <a:lnTo>
                  <a:pt x="510" y="312"/>
                </a:lnTo>
                <a:lnTo>
                  <a:pt x="516" y="306"/>
                </a:lnTo>
                <a:lnTo>
                  <a:pt x="522" y="306"/>
                </a:lnTo>
                <a:lnTo>
                  <a:pt x="528" y="300"/>
                </a:lnTo>
                <a:lnTo>
                  <a:pt x="540" y="312"/>
                </a:lnTo>
                <a:lnTo>
                  <a:pt x="552" y="312"/>
                </a:lnTo>
                <a:lnTo>
                  <a:pt x="558" y="300"/>
                </a:lnTo>
                <a:lnTo>
                  <a:pt x="558" y="294"/>
                </a:lnTo>
                <a:lnTo>
                  <a:pt x="564" y="288"/>
                </a:lnTo>
                <a:lnTo>
                  <a:pt x="564" y="282"/>
                </a:lnTo>
                <a:lnTo>
                  <a:pt x="552" y="282"/>
                </a:lnTo>
                <a:lnTo>
                  <a:pt x="558" y="276"/>
                </a:lnTo>
                <a:lnTo>
                  <a:pt x="558" y="264"/>
                </a:lnTo>
                <a:lnTo>
                  <a:pt x="552" y="264"/>
                </a:lnTo>
                <a:lnTo>
                  <a:pt x="546" y="270"/>
                </a:lnTo>
                <a:lnTo>
                  <a:pt x="546" y="252"/>
                </a:lnTo>
                <a:lnTo>
                  <a:pt x="540" y="246"/>
                </a:lnTo>
                <a:lnTo>
                  <a:pt x="534" y="246"/>
                </a:lnTo>
                <a:lnTo>
                  <a:pt x="528" y="240"/>
                </a:lnTo>
                <a:lnTo>
                  <a:pt x="528" y="234"/>
                </a:lnTo>
                <a:lnTo>
                  <a:pt x="540" y="228"/>
                </a:lnTo>
                <a:lnTo>
                  <a:pt x="546" y="222"/>
                </a:lnTo>
                <a:lnTo>
                  <a:pt x="540" y="216"/>
                </a:lnTo>
                <a:lnTo>
                  <a:pt x="534" y="216"/>
                </a:lnTo>
                <a:lnTo>
                  <a:pt x="540" y="210"/>
                </a:lnTo>
                <a:lnTo>
                  <a:pt x="540" y="204"/>
                </a:lnTo>
                <a:lnTo>
                  <a:pt x="528" y="204"/>
                </a:lnTo>
                <a:lnTo>
                  <a:pt x="528" y="192"/>
                </a:lnTo>
                <a:lnTo>
                  <a:pt x="534" y="192"/>
                </a:lnTo>
                <a:lnTo>
                  <a:pt x="534" y="174"/>
                </a:lnTo>
                <a:lnTo>
                  <a:pt x="522" y="174"/>
                </a:lnTo>
                <a:lnTo>
                  <a:pt x="516" y="168"/>
                </a:lnTo>
                <a:lnTo>
                  <a:pt x="510" y="168"/>
                </a:lnTo>
                <a:lnTo>
                  <a:pt x="504" y="162"/>
                </a:lnTo>
                <a:lnTo>
                  <a:pt x="504" y="150"/>
                </a:lnTo>
                <a:lnTo>
                  <a:pt x="510" y="150"/>
                </a:lnTo>
                <a:lnTo>
                  <a:pt x="522" y="138"/>
                </a:lnTo>
                <a:lnTo>
                  <a:pt x="522" y="120"/>
                </a:lnTo>
                <a:lnTo>
                  <a:pt x="516" y="114"/>
                </a:lnTo>
                <a:lnTo>
                  <a:pt x="510" y="114"/>
                </a:lnTo>
                <a:lnTo>
                  <a:pt x="510" y="96"/>
                </a:lnTo>
                <a:lnTo>
                  <a:pt x="504" y="90"/>
                </a:lnTo>
                <a:lnTo>
                  <a:pt x="486" y="84"/>
                </a:lnTo>
                <a:lnTo>
                  <a:pt x="486" y="78"/>
                </a:lnTo>
                <a:lnTo>
                  <a:pt x="480" y="66"/>
                </a:lnTo>
                <a:lnTo>
                  <a:pt x="474" y="60"/>
                </a:lnTo>
                <a:lnTo>
                  <a:pt x="456" y="60"/>
                </a:lnTo>
                <a:lnTo>
                  <a:pt x="450" y="54"/>
                </a:lnTo>
                <a:lnTo>
                  <a:pt x="444" y="54"/>
                </a:lnTo>
                <a:lnTo>
                  <a:pt x="438" y="48"/>
                </a:lnTo>
                <a:lnTo>
                  <a:pt x="426" y="48"/>
                </a:lnTo>
                <a:lnTo>
                  <a:pt x="420" y="42"/>
                </a:lnTo>
                <a:lnTo>
                  <a:pt x="396" y="42"/>
                </a:lnTo>
                <a:lnTo>
                  <a:pt x="384" y="54"/>
                </a:lnTo>
                <a:lnTo>
                  <a:pt x="342" y="54"/>
                </a:lnTo>
                <a:lnTo>
                  <a:pt x="342" y="72"/>
                </a:lnTo>
                <a:lnTo>
                  <a:pt x="300" y="72"/>
                </a:lnTo>
                <a:lnTo>
                  <a:pt x="300" y="60"/>
                </a:lnTo>
                <a:lnTo>
                  <a:pt x="312" y="48"/>
                </a:lnTo>
                <a:lnTo>
                  <a:pt x="312" y="42"/>
                </a:lnTo>
                <a:lnTo>
                  <a:pt x="318" y="30"/>
                </a:lnTo>
                <a:lnTo>
                  <a:pt x="294" y="42"/>
                </a:lnTo>
                <a:lnTo>
                  <a:pt x="252" y="36"/>
                </a:lnTo>
                <a:lnTo>
                  <a:pt x="246" y="30"/>
                </a:lnTo>
                <a:lnTo>
                  <a:pt x="246" y="18"/>
                </a:lnTo>
                <a:lnTo>
                  <a:pt x="240" y="6"/>
                </a:lnTo>
                <a:lnTo>
                  <a:pt x="234" y="6"/>
                </a:lnTo>
                <a:lnTo>
                  <a:pt x="234" y="12"/>
                </a:lnTo>
                <a:lnTo>
                  <a:pt x="228" y="6"/>
                </a:lnTo>
                <a:lnTo>
                  <a:pt x="204" y="6"/>
                </a:lnTo>
                <a:lnTo>
                  <a:pt x="198" y="0"/>
                </a:lnTo>
                <a:lnTo>
                  <a:pt x="168" y="0"/>
                </a:lnTo>
                <a:lnTo>
                  <a:pt x="192" y="36"/>
                </a:lnTo>
                <a:lnTo>
                  <a:pt x="180" y="48"/>
                </a:lnTo>
                <a:lnTo>
                  <a:pt x="198" y="72"/>
                </a:lnTo>
                <a:lnTo>
                  <a:pt x="216" y="90"/>
                </a:lnTo>
                <a:lnTo>
                  <a:pt x="186" y="78"/>
                </a:lnTo>
                <a:lnTo>
                  <a:pt x="162" y="84"/>
                </a:lnTo>
                <a:lnTo>
                  <a:pt x="162" y="108"/>
                </a:lnTo>
                <a:lnTo>
                  <a:pt x="132" y="108"/>
                </a:lnTo>
                <a:lnTo>
                  <a:pt x="126" y="96"/>
                </a:lnTo>
                <a:lnTo>
                  <a:pt x="84" y="96"/>
                </a:lnTo>
                <a:lnTo>
                  <a:pt x="84" y="126"/>
                </a:lnTo>
                <a:lnTo>
                  <a:pt x="90" y="126"/>
                </a:lnTo>
                <a:lnTo>
                  <a:pt x="84" y="132"/>
                </a:lnTo>
                <a:lnTo>
                  <a:pt x="90" y="144"/>
                </a:lnTo>
                <a:lnTo>
                  <a:pt x="78" y="150"/>
                </a:lnTo>
                <a:lnTo>
                  <a:pt x="72" y="150"/>
                </a:lnTo>
                <a:lnTo>
                  <a:pt x="72" y="168"/>
                </a:lnTo>
                <a:lnTo>
                  <a:pt x="78" y="174"/>
                </a:lnTo>
                <a:lnTo>
                  <a:pt x="66" y="174"/>
                </a:lnTo>
                <a:lnTo>
                  <a:pt x="54" y="180"/>
                </a:lnTo>
                <a:lnTo>
                  <a:pt x="48" y="180"/>
                </a:lnTo>
                <a:lnTo>
                  <a:pt x="48" y="186"/>
                </a:lnTo>
                <a:lnTo>
                  <a:pt x="54" y="192"/>
                </a:lnTo>
                <a:lnTo>
                  <a:pt x="60" y="192"/>
                </a:lnTo>
                <a:lnTo>
                  <a:pt x="72" y="204"/>
                </a:lnTo>
                <a:lnTo>
                  <a:pt x="72" y="210"/>
                </a:lnTo>
                <a:lnTo>
                  <a:pt x="66" y="210"/>
                </a:lnTo>
                <a:lnTo>
                  <a:pt x="60" y="216"/>
                </a:lnTo>
                <a:lnTo>
                  <a:pt x="54" y="228"/>
                </a:lnTo>
                <a:lnTo>
                  <a:pt x="48" y="228"/>
                </a:lnTo>
                <a:lnTo>
                  <a:pt x="42" y="234"/>
                </a:lnTo>
                <a:lnTo>
                  <a:pt x="42" y="240"/>
                </a:lnTo>
                <a:lnTo>
                  <a:pt x="18" y="240"/>
                </a:lnTo>
                <a:lnTo>
                  <a:pt x="12" y="234"/>
                </a:lnTo>
                <a:lnTo>
                  <a:pt x="6" y="234"/>
                </a:lnTo>
                <a:lnTo>
                  <a:pt x="12" y="258"/>
                </a:lnTo>
                <a:lnTo>
                  <a:pt x="12" y="264"/>
                </a:lnTo>
                <a:lnTo>
                  <a:pt x="18" y="270"/>
                </a:lnTo>
                <a:lnTo>
                  <a:pt x="18" y="276"/>
                </a:lnTo>
                <a:lnTo>
                  <a:pt x="6" y="282"/>
                </a:lnTo>
                <a:lnTo>
                  <a:pt x="0" y="288"/>
                </a:lnTo>
                <a:lnTo>
                  <a:pt x="6" y="294"/>
                </a:lnTo>
                <a:lnTo>
                  <a:pt x="6" y="306"/>
                </a:lnTo>
                <a:lnTo>
                  <a:pt x="0" y="312"/>
                </a:lnTo>
                <a:lnTo>
                  <a:pt x="0" y="324"/>
                </a:lnTo>
                <a:lnTo>
                  <a:pt x="12" y="324"/>
                </a:lnTo>
                <a:lnTo>
                  <a:pt x="24" y="336"/>
                </a:lnTo>
                <a:lnTo>
                  <a:pt x="24" y="354"/>
                </a:lnTo>
                <a:lnTo>
                  <a:pt x="30" y="360"/>
                </a:lnTo>
                <a:lnTo>
                  <a:pt x="18" y="360"/>
                </a:lnTo>
                <a:lnTo>
                  <a:pt x="12" y="366"/>
                </a:lnTo>
                <a:lnTo>
                  <a:pt x="12" y="384"/>
                </a:lnTo>
                <a:lnTo>
                  <a:pt x="18" y="390"/>
                </a:lnTo>
                <a:lnTo>
                  <a:pt x="24" y="390"/>
                </a:lnTo>
                <a:lnTo>
                  <a:pt x="36" y="396"/>
                </a:lnTo>
                <a:lnTo>
                  <a:pt x="36" y="408"/>
                </a:lnTo>
                <a:lnTo>
                  <a:pt x="30" y="414"/>
                </a:lnTo>
                <a:close/>
              </a:path>
            </a:pathLst>
          </a:custGeom>
          <a:solidFill>
            <a:srgbClr val="007D40">
              <a:lumMod val="50000"/>
            </a:srgbClr>
          </a:solidFill>
          <a:ln w="12700">
            <a:solidFill>
              <a:srgbClr val="FFFFFF"/>
            </a:solidFill>
            <a:round/>
            <a:headEnd/>
            <a:tailEnd/>
          </a:ln>
        </p:spPr>
        <p:txBody>
          <a:bodyPr/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defTabSz="464587">
              <a:defRPr/>
            </a:pPr>
            <a:endParaRPr lang="en-GB" sz="475" kern="0">
              <a:solidFill>
                <a:srgbClr val="555555"/>
              </a:solidFill>
              <a:cs typeface="Calibri" pitchFamily="34" charset="0"/>
            </a:endParaRPr>
          </a:p>
        </p:txBody>
      </p:sp>
      <p:sp>
        <p:nvSpPr>
          <p:cNvPr id="191" name="Link_North_america">
            <a:extLst>
              <a:ext uri="{FF2B5EF4-FFF2-40B4-BE49-F238E27FC236}">
                <a16:creationId xmlns:a16="http://schemas.microsoft.com/office/drawing/2014/main" id="{7708E59A-3EB3-48C7-9EFE-704A85EC6511}"/>
              </a:ext>
            </a:extLst>
          </p:cNvPr>
          <p:cNvSpPr/>
          <p:nvPr/>
        </p:nvSpPr>
        <p:spPr bwMode="gray">
          <a:xfrm>
            <a:off x="1157288" y="1358900"/>
            <a:ext cx="3411537" cy="2508250"/>
          </a:xfrm>
          <a:custGeom>
            <a:avLst/>
            <a:gdLst>
              <a:gd name="connsiteX0" fmla="*/ 0 w 2994835"/>
              <a:gd name="connsiteY0" fmla="*/ 0 h 2393176"/>
              <a:gd name="connsiteX1" fmla="*/ 2994835 w 2994835"/>
              <a:gd name="connsiteY1" fmla="*/ 0 h 2393176"/>
              <a:gd name="connsiteX2" fmla="*/ 2994835 w 2994835"/>
              <a:gd name="connsiteY2" fmla="*/ 2393176 h 2393176"/>
              <a:gd name="connsiteX3" fmla="*/ 0 w 2994835"/>
              <a:gd name="connsiteY3" fmla="*/ 2393176 h 2393176"/>
              <a:gd name="connsiteX4" fmla="*/ 0 w 2994835"/>
              <a:gd name="connsiteY4" fmla="*/ 0 h 2393176"/>
              <a:gd name="connsiteX0" fmla="*/ 0 w 2994835"/>
              <a:gd name="connsiteY0" fmla="*/ 0 h 2393176"/>
              <a:gd name="connsiteX1" fmla="*/ 2994835 w 2994835"/>
              <a:gd name="connsiteY1" fmla="*/ 0 h 2393176"/>
              <a:gd name="connsiteX2" fmla="*/ 2221973 w 2994835"/>
              <a:gd name="connsiteY2" fmla="*/ 1864800 h 2393176"/>
              <a:gd name="connsiteX3" fmla="*/ 2994835 w 2994835"/>
              <a:gd name="connsiteY3" fmla="*/ 2393176 h 2393176"/>
              <a:gd name="connsiteX4" fmla="*/ 0 w 2994835"/>
              <a:gd name="connsiteY4" fmla="*/ 2393176 h 2393176"/>
              <a:gd name="connsiteX5" fmla="*/ 0 w 2994835"/>
              <a:gd name="connsiteY5" fmla="*/ 0 h 2393176"/>
              <a:gd name="connsiteX0" fmla="*/ 0 w 3204636"/>
              <a:gd name="connsiteY0" fmla="*/ 0 h 2393176"/>
              <a:gd name="connsiteX1" fmla="*/ 2994835 w 3204636"/>
              <a:gd name="connsiteY1" fmla="*/ 0 h 2393176"/>
              <a:gd name="connsiteX2" fmla="*/ 2898248 w 3204636"/>
              <a:gd name="connsiteY2" fmla="*/ 1059938 h 2393176"/>
              <a:gd name="connsiteX3" fmla="*/ 2221973 w 3204636"/>
              <a:gd name="connsiteY3" fmla="*/ 1864800 h 2393176"/>
              <a:gd name="connsiteX4" fmla="*/ 2994835 w 3204636"/>
              <a:gd name="connsiteY4" fmla="*/ 2393176 h 2393176"/>
              <a:gd name="connsiteX5" fmla="*/ 0 w 3204636"/>
              <a:gd name="connsiteY5" fmla="*/ 2393176 h 2393176"/>
              <a:gd name="connsiteX6" fmla="*/ 0 w 3204636"/>
              <a:gd name="connsiteY6" fmla="*/ 0 h 2393176"/>
              <a:gd name="connsiteX0" fmla="*/ 0 w 3266412"/>
              <a:gd name="connsiteY0" fmla="*/ 90487 h 2483663"/>
              <a:gd name="connsiteX1" fmla="*/ 3075798 w 3266412"/>
              <a:gd name="connsiteY1" fmla="*/ 0 h 2483663"/>
              <a:gd name="connsiteX2" fmla="*/ 2898248 w 3266412"/>
              <a:gd name="connsiteY2" fmla="*/ 1150425 h 2483663"/>
              <a:gd name="connsiteX3" fmla="*/ 2221973 w 3266412"/>
              <a:gd name="connsiteY3" fmla="*/ 1955287 h 2483663"/>
              <a:gd name="connsiteX4" fmla="*/ 2994835 w 3266412"/>
              <a:gd name="connsiteY4" fmla="*/ 2483663 h 2483663"/>
              <a:gd name="connsiteX5" fmla="*/ 0 w 3266412"/>
              <a:gd name="connsiteY5" fmla="*/ 2483663 h 2483663"/>
              <a:gd name="connsiteX6" fmla="*/ 0 w 3266412"/>
              <a:gd name="connsiteY6" fmla="*/ 90487 h 2483663"/>
              <a:gd name="connsiteX0" fmla="*/ 38100 w 3266412"/>
              <a:gd name="connsiteY0" fmla="*/ 442912 h 2483663"/>
              <a:gd name="connsiteX1" fmla="*/ 3075798 w 3266412"/>
              <a:gd name="connsiteY1" fmla="*/ 0 h 2483663"/>
              <a:gd name="connsiteX2" fmla="*/ 2898248 w 3266412"/>
              <a:gd name="connsiteY2" fmla="*/ 1150425 h 2483663"/>
              <a:gd name="connsiteX3" fmla="*/ 2221973 w 3266412"/>
              <a:gd name="connsiteY3" fmla="*/ 1955287 h 2483663"/>
              <a:gd name="connsiteX4" fmla="*/ 2994835 w 3266412"/>
              <a:gd name="connsiteY4" fmla="*/ 2483663 h 2483663"/>
              <a:gd name="connsiteX5" fmla="*/ 0 w 3266412"/>
              <a:gd name="connsiteY5" fmla="*/ 2483663 h 2483663"/>
              <a:gd name="connsiteX6" fmla="*/ 38100 w 3266412"/>
              <a:gd name="connsiteY6" fmla="*/ 442912 h 2483663"/>
              <a:gd name="connsiteX0" fmla="*/ 183436 w 3411748"/>
              <a:gd name="connsiteY0" fmla="*/ 442912 h 2483663"/>
              <a:gd name="connsiteX1" fmla="*/ 3221134 w 3411748"/>
              <a:gd name="connsiteY1" fmla="*/ 0 h 2483663"/>
              <a:gd name="connsiteX2" fmla="*/ 3043584 w 3411748"/>
              <a:gd name="connsiteY2" fmla="*/ 1150425 h 2483663"/>
              <a:gd name="connsiteX3" fmla="*/ 2367309 w 3411748"/>
              <a:gd name="connsiteY3" fmla="*/ 1955287 h 2483663"/>
              <a:gd name="connsiteX4" fmla="*/ 3140171 w 3411748"/>
              <a:gd name="connsiteY4" fmla="*/ 2483663 h 2483663"/>
              <a:gd name="connsiteX5" fmla="*/ 145336 w 3411748"/>
              <a:gd name="connsiteY5" fmla="*/ 2483663 h 2483663"/>
              <a:gd name="connsiteX6" fmla="*/ 346 w 3411748"/>
              <a:gd name="connsiteY6" fmla="*/ 998026 h 2483663"/>
              <a:gd name="connsiteX7" fmla="*/ 183436 w 3411748"/>
              <a:gd name="connsiteY7" fmla="*/ 442912 h 2483663"/>
              <a:gd name="connsiteX0" fmla="*/ 183143 w 3411455"/>
              <a:gd name="connsiteY0" fmla="*/ 442912 h 2507476"/>
              <a:gd name="connsiteX1" fmla="*/ 3220841 w 3411455"/>
              <a:gd name="connsiteY1" fmla="*/ 0 h 2507476"/>
              <a:gd name="connsiteX2" fmla="*/ 3043291 w 3411455"/>
              <a:gd name="connsiteY2" fmla="*/ 1150425 h 2507476"/>
              <a:gd name="connsiteX3" fmla="*/ 2367016 w 3411455"/>
              <a:gd name="connsiteY3" fmla="*/ 1955287 h 2507476"/>
              <a:gd name="connsiteX4" fmla="*/ 3139878 w 3411455"/>
              <a:gd name="connsiteY4" fmla="*/ 2483663 h 2507476"/>
              <a:gd name="connsiteX5" fmla="*/ 1088018 w 3411455"/>
              <a:gd name="connsiteY5" fmla="*/ 2507476 h 2507476"/>
              <a:gd name="connsiteX6" fmla="*/ 53 w 3411455"/>
              <a:gd name="connsiteY6" fmla="*/ 998026 h 2507476"/>
              <a:gd name="connsiteX7" fmla="*/ 183143 w 3411455"/>
              <a:gd name="connsiteY7" fmla="*/ 442912 h 2507476"/>
              <a:gd name="connsiteX0" fmla="*/ 183161 w 3411473"/>
              <a:gd name="connsiteY0" fmla="*/ 442912 h 2507476"/>
              <a:gd name="connsiteX1" fmla="*/ 3220859 w 3411473"/>
              <a:gd name="connsiteY1" fmla="*/ 0 h 2507476"/>
              <a:gd name="connsiteX2" fmla="*/ 3043309 w 3411473"/>
              <a:gd name="connsiteY2" fmla="*/ 1150425 h 2507476"/>
              <a:gd name="connsiteX3" fmla="*/ 2367034 w 3411473"/>
              <a:gd name="connsiteY3" fmla="*/ 1955287 h 2507476"/>
              <a:gd name="connsiteX4" fmla="*/ 3139896 w 3411473"/>
              <a:gd name="connsiteY4" fmla="*/ 2483663 h 2507476"/>
              <a:gd name="connsiteX5" fmla="*/ 1088036 w 3411473"/>
              <a:gd name="connsiteY5" fmla="*/ 2507476 h 2507476"/>
              <a:gd name="connsiteX6" fmla="*/ 71 w 3411473"/>
              <a:gd name="connsiteY6" fmla="*/ 998026 h 2507476"/>
              <a:gd name="connsiteX7" fmla="*/ 183161 w 3411473"/>
              <a:gd name="connsiteY7" fmla="*/ 442912 h 2507476"/>
              <a:gd name="connsiteX0" fmla="*/ 183161 w 3411473"/>
              <a:gd name="connsiteY0" fmla="*/ 442912 h 2507476"/>
              <a:gd name="connsiteX1" fmla="*/ 3220859 w 3411473"/>
              <a:gd name="connsiteY1" fmla="*/ 0 h 2507476"/>
              <a:gd name="connsiteX2" fmla="*/ 3043309 w 3411473"/>
              <a:gd name="connsiteY2" fmla="*/ 1150425 h 2507476"/>
              <a:gd name="connsiteX3" fmla="*/ 2367034 w 3411473"/>
              <a:gd name="connsiteY3" fmla="*/ 1955287 h 2507476"/>
              <a:gd name="connsiteX4" fmla="*/ 2473146 w 3411473"/>
              <a:gd name="connsiteY4" fmla="*/ 2436038 h 2507476"/>
              <a:gd name="connsiteX5" fmla="*/ 1088036 w 3411473"/>
              <a:gd name="connsiteY5" fmla="*/ 2507476 h 2507476"/>
              <a:gd name="connsiteX6" fmla="*/ 71 w 3411473"/>
              <a:gd name="connsiteY6" fmla="*/ 998026 h 2507476"/>
              <a:gd name="connsiteX7" fmla="*/ 183161 w 3411473"/>
              <a:gd name="connsiteY7" fmla="*/ 442912 h 25074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411473" h="2507476">
                <a:moveTo>
                  <a:pt x="183161" y="442912"/>
                </a:moveTo>
                <a:lnTo>
                  <a:pt x="3220859" y="0"/>
                </a:lnTo>
                <a:cubicBezTo>
                  <a:pt x="3684850" y="104425"/>
                  <a:pt x="3172119" y="839625"/>
                  <a:pt x="3043309" y="1150425"/>
                </a:cubicBezTo>
                <a:cubicBezTo>
                  <a:pt x="2914499" y="1461225"/>
                  <a:pt x="2331886" y="1660849"/>
                  <a:pt x="2367034" y="1955287"/>
                </a:cubicBezTo>
                <a:lnTo>
                  <a:pt x="2473146" y="2436038"/>
                </a:lnTo>
                <a:lnTo>
                  <a:pt x="1088036" y="2507476"/>
                </a:lnTo>
                <a:cubicBezTo>
                  <a:pt x="796818" y="2285314"/>
                  <a:pt x="-8749" y="1353538"/>
                  <a:pt x="71" y="998026"/>
                </a:cubicBezTo>
                <a:lnTo>
                  <a:pt x="183161" y="442912"/>
                </a:lnTo>
                <a:close/>
              </a:path>
            </a:pathLst>
          </a:custGeom>
          <a:solidFill>
            <a:schemeClr val="accent1">
              <a:alpha val="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/>
          </a:p>
        </p:txBody>
      </p:sp>
      <p:sp>
        <p:nvSpPr>
          <p:cNvPr id="192" name="Link_South_America">
            <a:extLst>
              <a:ext uri="{FF2B5EF4-FFF2-40B4-BE49-F238E27FC236}">
                <a16:creationId xmlns:a16="http://schemas.microsoft.com/office/drawing/2014/main" id="{1BC00C1E-1302-402E-A98F-BC8CA224CC2E}"/>
              </a:ext>
            </a:extLst>
          </p:cNvPr>
          <p:cNvSpPr/>
          <p:nvPr/>
        </p:nvSpPr>
        <p:spPr bwMode="gray">
          <a:xfrm>
            <a:off x="2628900" y="3738563"/>
            <a:ext cx="1957388" cy="2592387"/>
          </a:xfrm>
          <a:custGeom>
            <a:avLst/>
            <a:gdLst>
              <a:gd name="connsiteX0" fmla="*/ 0 w 1819291"/>
              <a:gd name="connsiteY0" fmla="*/ 0 h 2562713"/>
              <a:gd name="connsiteX1" fmla="*/ 1819291 w 1819291"/>
              <a:gd name="connsiteY1" fmla="*/ 0 h 2562713"/>
              <a:gd name="connsiteX2" fmla="*/ 1819291 w 1819291"/>
              <a:gd name="connsiteY2" fmla="*/ 2562713 h 2562713"/>
              <a:gd name="connsiteX3" fmla="*/ 0 w 1819291"/>
              <a:gd name="connsiteY3" fmla="*/ 2562713 h 2562713"/>
              <a:gd name="connsiteX4" fmla="*/ 0 w 1819291"/>
              <a:gd name="connsiteY4" fmla="*/ 0 h 2562713"/>
              <a:gd name="connsiteX0" fmla="*/ 0 w 1819291"/>
              <a:gd name="connsiteY0" fmla="*/ 0 h 2562713"/>
              <a:gd name="connsiteX1" fmla="*/ 1819291 w 1819291"/>
              <a:gd name="connsiteY1" fmla="*/ 0 h 2562713"/>
              <a:gd name="connsiteX2" fmla="*/ 1819291 w 1819291"/>
              <a:gd name="connsiteY2" fmla="*/ 2562713 h 2562713"/>
              <a:gd name="connsiteX3" fmla="*/ 595313 w 1819291"/>
              <a:gd name="connsiteY3" fmla="*/ 2538900 h 2562713"/>
              <a:gd name="connsiteX4" fmla="*/ 0 w 1819291"/>
              <a:gd name="connsiteY4" fmla="*/ 0 h 2562713"/>
              <a:gd name="connsiteX0" fmla="*/ 0 w 1819291"/>
              <a:gd name="connsiteY0" fmla="*/ 0 h 2562713"/>
              <a:gd name="connsiteX1" fmla="*/ 1819291 w 1819291"/>
              <a:gd name="connsiteY1" fmla="*/ 0 h 2562713"/>
              <a:gd name="connsiteX2" fmla="*/ 1819291 w 1819291"/>
              <a:gd name="connsiteY2" fmla="*/ 2562713 h 2562713"/>
              <a:gd name="connsiteX3" fmla="*/ 595313 w 1819291"/>
              <a:gd name="connsiteY3" fmla="*/ 2538900 h 2562713"/>
              <a:gd name="connsiteX4" fmla="*/ 476757 w 1819291"/>
              <a:gd name="connsiteY4" fmla="*/ 1365326 h 2562713"/>
              <a:gd name="connsiteX5" fmla="*/ 0 w 1819291"/>
              <a:gd name="connsiteY5" fmla="*/ 0 h 2562713"/>
              <a:gd name="connsiteX0" fmla="*/ 0 w 1943116"/>
              <a:gd name="connsiteY0" fmla="*/ 114300 h 2562713"/>
              <a:gd name="connsiteX1" fmla="*/ 1943116 w 1943116"/>
              <a:gd name="connsiteY1" fmla="*/ 0 h 2562713"/>
              <a:gd name="connsiteX2" fmla="*/ 1943116 w 1943116"/>
              <a:gd name="connsiteY2" fmla="*/ 2562713 h 2562713"/>
              <a:gd name="connsiteX3" fmla="*/ 719138 w 1943116"/>
              <a:gd name="connsiteY3" fmla="*/ 2538900 h 2562713"/>
              <a:gd name="connsiteX4" fmla="*/ 600582 w 1943116"/>
              <a:gd name="connsiteY4" fmla="*/ 1365326 h 2562713"/>
              <a:gd name="connsiteX5" fmla="*/ 0 w 1943116"/>
              <a:gd name="connsiteY5" fmla="*/ 114300 h 2562713"/>
              <a:gd name="connsiteX0" fmla="*/ 0 w 1943116"/>
              <a:gd name="connsiteY0" fmla="*/ 168199 h 2616612"/>
              <a:gd name="connsiteX1" fmla="*/ 791082 w 1943116"/>
              <a:gd name="connsiteY1" fmla="*/ 0 h 2616612"/>
              <a:gd name="connsiteX2" fmla="*/ 1943116 w 1943116"/>
              <a:gd name="connsiteY2" fmla="*/ 53899 h 2616612"/>
              <a:gd name="connsiteX3" fmla="*/ 1943116 w 1943116"/>
              <a:gd name="connsiteY3" fmla="*/ 2616612 h 2616612"/>
              <a:gd name="connsiteX4" fmla="*/ 719138 w 1943116"/>
              <a:gd name="connsiteY4" fmla="*/ 2592799 h 2616612"/>
              <a:gd name="connsiteX5" fmla="*/ 600582 w 1943116"/>
              <a:gd name="connsiteY5" fmla="*/ 1419225 h 2616612"/>
              <a:gd name="connsiteX6" fmla="*/ 0 w 1943116"/>
              <a:gd name="connsiteY6" fmla="*/ 168199 h 2616612"/>
              <a:gd name="connsiteX0" fmla="*/ 0 w 1957403"/>
              <a:gd name="connsiteY0" fmla="*/ 168199 h 2616612"/>
              <a:gd name="connsiteX1" fmla="*/ 791082 w 1957403"/>
              <a:gd name="connsiteY1" fmla="*/ 0 h 2616612"/>
              <a:gd name="connsiteX2" fmla="*/ 1957403 w 1957403"/>
              <a:gd name="connsiteY2" fmla="*/ 472999 h 2616612"/>
              <a:gd name="connsiteX3" fmla="*/ 1943116 w 1957403"/>
              <a:gd name="connsiteY3" fmla="*/ 2616612 h 2616612"/>
              <a:gd name="connsiteX4" fmla="*/ 719138 w 1957403"/>
              <a:gd name="connsiteY4" fmla="*/ 2592799 h 2616612"/>
              <a:gd name="connsiteX5" fmla="*/ 600582 w 1957403"/>
              <a:gd name="connsiteY5" fmla="*/ 1419225 h 2616612"/>
              <a:gd name="connsiteX6" fmla="*/ 0 w 1957403"/>
              <a:gd name="connsiteY6" fmla="*/ 168199 h 2616612"/>
              <a:gd name="connsiteX0" fmla="*/ 0 w 1957403"/>
              <a:gd name="connsiteY0" fmla="*/ 168199 h 2592799"/>
              <a:gd name="connsiteX1" fmla="*/ 791082 w 1957403"/>
              <a:gd name="connsiteY1" fmla="*/ 0 h 2592799"/>
              <a:gd name="connsiteX2" fmla="*/ 1957403 w 1957403"/>
              <a:gd name="connsiteY2" fmla="*/ 472999 h 2592799"/>
              <a:gd name="connsiteX3" fmla="*/ 1628791 w 1957403"/>
              <a:gd name="connsiteY3" fmla="*/ 2559462 h 2592799"/>
              <a:gd name="connsiteX4" fmla="*/ 719138 w 1957403"/>
              <a:gd name="connsiteY4" fmla="*/ 2592799 h 2592799"/>
              <a:gd name="connsiteX5" fmla="*/ 600582 w 1957403"/>
              <a:gd name="connsiteY5" fmla="*/ 1419225 h 2592799"/>
              <a:gd name="connsiteX6" fmla="*/ 0 w 1957403"/>
              <a:gd name="connsiteY6" fmla="*/ 168199 h 259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957403" h="2592799">
                <a:moveTo>
                  <a:pt x="0" y="168199"/>
                </a:moveTo>
                <a:cubicBezTo>
                  <a:pt x="358944" y="145470"/>
                  <a:pt x="432138" y="22729"/>
                  <a:pt x="791082" y="0"/>
                </a:cubicBezTo>
                <a:lnTo>
                  <a:pt x="1957403" y="472999"/>
                </a:lnTo>
                <a:cubicBezTo>
                  <a:pt x="1952641" y="1187537"/>
                  <a:pt x="1633553" y="1844924"/>
                  <a:pt x="1628791" y="2559462"/>
                </a:cubicBezTo>
                <a:lnTo>
                  <a:pt x="719138" y="2592799"/>
                </a:lnTo>
                <a:cubicBezTo>
                  <a:pt x="627232" y="2217483"/>
                  <a:pt x="692488" y="1794541"/>
                  <a:pt x="600582" y="1419225"/>
                </a:cubicBezTo>
                <a:lnTo>
                  <a:pt x="0" y="168199"/>
                </a:lnTo>
                <a:close/>
              </a:path>
            </a:pathLst>
          </a:custGeom>
          <a:solidFill>
            <a:schemeClr val="accent1">
              <a:alpha val="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/>
          </a:p>
        </p:txBody>
      </p:sp>
      <p:sp>
        <p:nvSpPr>
          <p:cNvPr id="193" name="Link_South_Africa">
            <a:extLst>
              <a:ext uri="{FF2B5EF4-FFF2-40B4-BE49-F238E27FC236}">
                <a16:creationId xmlns:a16="http://schemas.microsoft.com/office/drawing/2014/main" id="{03630FC3-C82B-4E94-AA0A-3892928C36B7}"/>
              </a:ext>
            </a:extLst>
          </p:cNvPr>
          <p:cNvSpPr/>
          <p:nvPr/>
        </p:nvSpPr>
        <p:spPr bwMode="gray">
          <a:xfrm>
            <a:off x="5838825" y="3424238"/>
            <a:ext cx="5110163" cy="2613025"/>
          </a:xfrm>
          <a:custGeom>
            <a:avLst/>
            <a:gdLst>
              <a:gd name="connsiteX0" fmla="*/ 0 w 5129707"/>
              <a:gd name="connsiteY0" fmla="*/ 0 h 2202265"/>
              <a:gd name="connsiteX1" fmla="*/ 5129707 w 5129707"/>
              <a:gd name="connsiteY1" fmla="*/ 0 h 2202265"/>
              <a:gd name="connsiteX2" fmla="*/ 5129707 w 5129707"/>
              <a:gd name="connsiteY2" fmla="*/ 2202265 h 2202265"/>
              <a:gd name="connsiteX3" fmla="*/ 0 w 5129707"/>
              <a:gd name="connsiteY3" fmla="*/ 2202265 h 2202265"/>
              <a:gd name="connsiteX4" fmla="*/ 0 w 5129707"/>
              <a:gd name="connsiteY4" fmla="*/ 0 h 2202265"/>
              <a:gd name="connsiteX0" fmla="*/ 52387 w 5129707"/>
              <a:gd name="connsiteY0" fmla="*/ 933450 h 2202265"/>
              <a:gd name="connsiteX1" fmla="*/ 5129707 w 5129707"/>
              <a:gd name="connsiteY1" fmla="*/ 0 h 2202265"/>
              <a:gd name="connsiteX2" fmla="*/ 5129707 w 5129707"/>
              <a:gd name="connsiteY2" fmla="*/ 2202265 h 2202265"/>
              <a:gd name="connsiteX3" fmla="*/ 0 w 5129707"/>
              <a:gd name="connsiteY3" fmla="*/ 2202265 h 2202265"/>
              <a:gd name="connsiteX4" fmla="*/ 52387 w 5129707"/>
              <a:gd name="connsiteY4" fmla="*/ 933450 h 2202265"/>
              <a:gd name="connsiteX0" fmla="*/ 52387 w 5129707"/>
              <a:gd name="connsiteY0" fmla="*/ 1277890 h 2546705"/>
              <a:gd name="connsiteX1" fmla="*/ 2977057 w 5129707"/>
              <a:gd name="connsiteY1" fmla="*/ 0 h 2546705"/>
              <a:gd name="connsiteX2" fmla="*/ 5129707 w 5129707"/>
              <a:gd name="connsiteY2" fmla="*/ 344440 h 2546705"/>
              <a:gd name="connsiteX3" fmla="*/ 5129707 w 5129707"/>
              <a:gd name="connsiteY3" fmla="*/ 2546705 h 2546705"/>
              <a:gd name="connsiteX4" fmla="*/ 0 w 5129707"/>
              <a:gd name="connsiteY4" fmla="*/ 2546705 h 2546705"/>
              <a:gd name="connsiteX5" fmla="*/ 52387 w 5129707"/>
              <a:gd name="connsiteY5" fmla="*/ 1277890 h 2546705"/>
              <a:gd name="connsiteX0" fmla="*/ 52387 w 5129707"/>
              <a:gd name="connsiteY0" fmla="*/ 1277890 h 2546705"/>
              <a:gd name="connsiteX1" fmla="*/ 2315070 w 5129707"/>
              <a:gd name="connsiteY1" fmla="*/ 1276350 h 2546705"/>
              <a:gd name="connsiteX2" fmla="*/ 2977057 w 5129707"/>
              <a:gd name="connsiteY2" fmla="*/ 0 h 2546705"/>
              <a:gd name="connsiteX3" fmla="*/ 5129707 w 5129707"/>
              <a:gd name="connsiteY3" fmla="*/ 344440 h 2546705"/>
              <a:gd name="connsiteX4" fmla="*/ 5129707 w 5129707"/>
              <a:gd name="connsiteY4" fmla="*/ 2546705 h 2546705"/>
              <a:gd name="connsiteX5" fmla="*/ 0 w 5129707"/>
              <a:gd name="connsiteY5" fmla="*/ 2546705 h 2546705"/>
              <a:gd name="connsiteX6" fmla="*/ 52387 w 5129707"/>
              <a:gd name="connsiteY6" fmla="*/ 1277890 h 2546705"/>
              <a:gd name="connsiteX0" fmla="*/ 0 w 5077320"/>
              <a:gd name="connsiteY0" fmla="*/ 1277890 h 2546705"/>
              <a:gd name="connsiteX1" fmla="*/ 2262683 w 5077320"/>
              <a:gd name="connsiteY1" fmla="*/ 1276350 h 2546705"/>
              <a:gd name="connsiteX2" fmla="*/ 2924670 w 5077320"/>
              <a:gd name="connsiteY2" fmla="*/ 0 h 2546705"/>
              <a:gd name="connsiteX3" fmla="*/ 5077320 w 5077320"/>
              <a:gd name="connsiteY3" fmla="*/ 344440 h 2546705"/>
              <a:gd name="connsiteX4" fmla="*/ 5077320 w 5077320"/>
              <a:gd name="connsiteY4" fmla="*/ 2546705 h 2546705"/>
              <a:gd name="connsiteX5" fmla="*/ 57150 w 5077320"/>
              <a:gd name="connsiteY5" fmla="*/ 2346680 h 2546705"/>
              <a:gd name="connsiteX6" fmla="*/ 0 w 5077320"/>
              <a:gd name="connsiteY6" fmla="*/ 1277890 h 2546705"/>
              <a:gd name="connsiteX0" fmla="*/ 0 w 5077320"/>
              <a:gd name="connsiteY0" fmla="*/ 1277890 h 2546705"/>
              <a:gd name="connsiteX1" fmla="*/ 2262683 w 5077320"/>
              <a:gd name="connsiteY1" fmla="*/ 1276350 h 2546705"/>
              <a:gd name="connsiteX2" fmla="*/ 2924670 w 5077320"/>
              <a:gd name="connsiteY2" fmla="*/ 0 h 2546705"/>
              <a:gd name="connsiteX3" fmla="*/ 5077320 w 5077320"/>
              <a:gd name="connsiteY3" fmla="*/ 344440 h 2546705"/>
              <a:gd name="connsiteX4" fmla="*/ 5077320 w 5077320"/>
              <a:gd name="connsiteY4" fmla="*/ 2546705 h 2546705"/>
              <a:gd name="connsiteX5" fmla="*/ 57150 w 5077320"/>
              <a:gd name="connsiteY5" fmla="*/ 2346680 h 2546705"/>
              <a:gd name="connsiteX6" fmla="*/ 0 w 5077320"/>
              <a:gd name="connsiteY6" fmla="*/ 1277890 h 2546705"/>
              <a:gd name="connsiteX0" fmla="*/ 0 w 5077320"/>
              <a:gd name="connsiteY0" fmla="*/ 1277890 h 2546705"/>
              <a:gd name="connsiteX1" fmla="*/ 2262683 w 5077320"/>
              <a:gd name="connsiteY1" fmla="*/ 1276350 h 2546705"/>
              <a:gd name="connsiteX2" fmla="*/ 2924670 w 5077320"/>
              <a:gd name="connsiteY2" fmla="*/ 0 h 2546705"/>
              <a:gd name="connsiteX3" fmla="*/ 5077320 w 5077320"/>
              <a:gd name="connsiteY3" fmla="*/ 344440 h 2546705"/>
              <a:gd name="connsiteX4" fmla="*/ 5077320 w 5077320"/>
              <a:gd name="connsiteY4" fmla="*/ 2546705 h 2546705"/>
              <a:gd name="connsiteX5" fmla="*/ 138113 w 5077320"/>
              <a:gd name="connsiteY5" fmla="*/ 2146655 h 2546705"/>
              <a:gd name="connsiteX6" fmla="*/ 0 w 5077320"/>
              <a:gd name="connsiteY6" fmla="*/ 1277890 h 2546705"/>
              <a:gd name="connsiteX0" fmla="*/ 0 w 5101133"/>
              <a:gd name="connsiteY0" fmla="*/ 1277890 h 2556230"/>
              <a:gd name="connsiteX1" fmla="*/ 2262683 w 5101133"/>
              <a:gd name="connsiteY1" fmla="*/ 1276350 h 2556230"/>
              <a:gd name="connsiteX2" fmla="*/ 2924670 w 5101133"/>
              <a:gd name="connsiteY2" fmla="*/ 0 h 2556230"/>
              <a:gd name="connsiteX3" fmla="*/ 5077320 w 5101133"/>
              <a:gd name="connsiteY3" fmla="*/ 344440 h 2556230"/>
              <a:gd name="connsiteX4" fmla="*/ 5101133 w 5101133"/>
              <a:gd name="connsiteY4" fmla="*/ 2556230 h 2556230"/>
              <a:gd name="connsiteX5" fmla="*/ 138113 w 5101133"/>
              <a:gd name="connsiteY5" fmla="*/ 2146655 h 2556230"/>
              <a:gd name="connsiteX6" fmla="*/ 0 w 5101133"/>
              <a:gd name="connsiteY6" fmla="*/ 1277890 h 2556230"/>
              <a:gd name="connsiteX0" fmla="*/ 0 w 5101133"/>
              <a:gd name="connsiteY0" fmla="*/ 1277890 h 2667542"/>
              <a:gd name="connsiteX1" fmla="*/ 2262683 w 5101133"/>
              <a:gd name="connsiteY1" fmla="*/ 1276350 h 2667542"/>
              <a:gd name="connsiteX2" fmla="*/ 2924670 w 5101133"/>
              <a:gd name="connsiteY2" fmla="*/ 0 h 2667542"/>
              <a:gd name="connsiteX3" fmla="*/ 5077320 w 5101133"/>
              <a:gd name="connsiteY3" fmla="*/ 344440 h 2667542"/>
              <a:gd name="connsiteX4" fmla="*/ 5101133 w 5101133"/>
              <a:gd name="connsiteY4" fmla="*/ 2556230 h 2667542"/>
              <a:gd name="connsiteX5" fmla="*/ 138113 w 5101133"/>
              <a:gd name="connsiteY5" fmla="*/ 2146655 h 2667542"/>
              <a:gd name="connsiteX6" fmla="*/ 0 w 5101133"/>
              <a:gd name="connsiteY6" fmla="*/ 1277890 h 2667542"/>
              <a:gd name="connsiteX0" fmla="*/ 0 w 5110658"/>
              <a:gd name="connsiteY0" fmla="*/ 1277890 h 2605626"/>
              <a:gd name="connsiteX1" fmla="*/ 2262683 w 5110658"/>
              <a:gd name="connsiteY1" fmla="*/ 1276350 h 2605626"/>
              <a:gd name="connsiteX2" fmla="*/ 2924670 w 5110658"/>
              <a:gd name="connsiteY2" fmla="*/ 0 h 2605626"/>
              <a:gd name="connsiteX3" fmla="*/ 5077320 w 5110658"/>
              <a:gd name="connsiteY3" fmla="*/ 344440 h 2605626"/>
              <a:gd name="connsiteX4" fmla="*/ 5110658 w 5110658"/>
              <a:gd name="connsiteY4" fmla="*/ 2484793 h 2605626"/>
              <a:gd name="connsiteX5" fmla="*/ 138113 w 5110658"/>
              <a:gd name="connsiteY5" fmla="*/ 2146655 h 2605626"/>
              <a:gd name="connsiteX6" fmla="*/ 0 w 5110658"/>
              <a:gd name="connsiteY6" fmla="*/ 1277890 h 2605626"/>
              <a:gd name="connsiteX0" fmla="*/ 0 w 5110658"/>
              <a:gd name="connsiteY0" fmla="*/ 1277890 h 2612831"/>
              <a:gd name="connsiteX1" fmla="*/ 2262683 w 5110658"/>
              <a:gd name="connsiteY1" fmla="*/ 1276350 h 2612831"/>
              <a:gd name="connsiteX2" fmla="*/ 2924670 w 5110658"/>
              <a:gd name="connsiteY2" fmla="*/ 0 h 2612831"/>
              <a:gd name="connsiteX3" fmla="*/ 5077320 w 5110658"/>
              <a:gd name="connsiteY3" fmla="*/ 344440 h 2612831"/>
              <a:gd name="connsiteX4" fmla="*/ 5110658 w 5110658"/>
              <a:gd name="connsiteY4" fmla="*/ 2484793 h 2612831"/>
              <a:gd name="connsiteX5" fmla="*/ 2734168 w 5110658"/>
              <a:gd name="connsiteY5" fmla="*/ 2276474 h 2612831"/>
              <a:gd name="connsiteX6" fmla="*/ 138113 w 5110658"/>
              <a:gd name="connsiteY6" fmla="*/ 2146655 h 2612831"/>
              <a:gd name="connsiteX7" fmla="*/ 0 w 5110658"/>
              <a:gd name="connsiteY7" fmla="*/ 1277890 h 2612831"/>
              <a:gd name="connsiteX0" fmla="*/ 0 w 5110658"/>
              <a:gd name="connsiteY0" fmla="*/ 1277890 h 2612831"/>
              <a:gd name="connsiteX1" fmla="*/ 2262683 w 5110658"/>
              <a:gd name="connsiteY1" fmla="*/ 1276350 h 2612831"/>
              <a:gd name="connsiteX2" fmla="*/ 2924670 w 5110658"/>
              <a:gd name="connsiteY2" fmla="*/ 0 h 2612831"/>
              <a:gd name="connsiteX3" fmla="*/ 5010645 w 5110658"/>
              <a:gd name="connsiteY3" fmla="*/ 1030240 h 2612831"/>
              <a:gd name="connsiteX4" fmla="*/ 5110658 w 5110658"/>
              <a:gd name="connsiteY4" fmla="*/ 2484793 h 2612831"/>
              <a:gd name="connsiteX5" fmla="*/ 2734168 w 5110658"/>
              <a:gd name="connsiteY5" fmla="*/ 2276474 h 2612831"/>
              <a:gd name="connsiteX6" fmla="*/ 138113 w 5110658"/>
              <a:gd name="connsiteY6" fmla="*/ 2146655 h 2612831"/>
              <a:gd name="connsiteX7" fmla="*/ 0 w 5110658"/>
              <a:gd name="connsiteY7" fmla="*/ 1277890 h 26128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110658" h="2612831">
                <a:moveTo>
                  <a:pt x="0" y="1277890"/>
                </a:moveTo>
                <a:cubicBezTo>
                  <a:pt x="285039" y="941545"/>
                  <a:pt x="1775238" y="1489332"/>
                  <a:pt x="2262683" y="1276350"/>
                </a:cubicBezTo>
                <a:cubicBezTo>
                  <a:pt x="2750128" y="1063368"/>
                  <a:pt x="2354758" y="30699"/>
                  <a:pt x="2924670" y="0"/>
                </a:cubicBezTo>
                <a:lnTo>
                  <a:pt x="5010645" y="1030240"/>
                </a:lnTo>
                <a:lnTo>
                  <a:pt x="5110658" y="2484793"/>
                </a:lnTo>
                <a:cubicBezTo>
                  <a:pt x="4732039" y="2846486"/>
                  <a:pt x="3562926" y="2332830"/>
                  <a:pt x="2734168" y="2276474"/>
                </a:cubicBezTo>
                <a:cubicBezTo>
                  <a:pt x="1905411" y="2220118"/>
                  <a:pt x="605714" y="2352773"/>
                  <a:pt x="138113" y="2146655"/>
                </a:cubicBezTo>
                <a:lnTo>
                  <a:pt x="0" y="1277890"/>
                </a:lnTo>
                <a:close/>
              </a:path>
            </a:pathLst>
          </a:custGeom>
          <a:solidFill>
            <a:schemeClr val="accent1">
              <a:alpha val="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/>
          </a:p>
        </p:txBody>
      </p:sp>
      <p:sp>
        <p:nvSpPr>
          <p:cNvPr id="194" name="Link_Asia">
            <a:extLst>
              <a:ext uri="{FF2B5EF4-FFF2-40B4-BE49-F238E27FC236}">
                <a16:creationId xmlns:a16="http://schemas.microsoft.com/office/drawing/2014/main" id="{FD8EED7B-A20A-4130-9977-E988D17F0925}"/>
              </a:ext>
            </a:extLst>
          </p:cNvPr>
          <p:cNvSpPr/>
          <p:nvPr/>
        </p:nvSpPr>
        <p:spPr bwMode="gray">
          <a:xfrm>
            <a:off x="7600950" y="2271713"/>
            <a:ext cx="2393950" cy="1871662"/>
          </a:xfrm>
          <a:custGeom>
            <a:avLst/>
            <a:gdLst>
              <a:gd name="connsiteX0" fmla="*/ 0 w 2299016"/>
              <a:gd name="connsiteY0" fmla="*/ 0 h 1532270"/>
              <a:gd name="connsiteX1" fmla="*/ 2299016 w 2299016"/>
              <a:gd name="connsiteY1" fmla="*/ 0 h 1532270"/>
              <a:gd name="connsiteX2" fmla="*/ 2299016 w 2299016"/>
              <a:gd name="connsiteY2" fmla="*/ 1532270 h 1532270"/>
              <a:gd name="connsiteX3" fmla="*/ 0 w 2299016"/>
              <a:gd name="connsiteY3" fmla="*/ 1532270 h 1532270"/>
              <a:gd name="connsiteX4" fmla="*/ 0 w 2299016"/>
              <a:gd name="connsiteY4" fmla="*/ 0 h 1532270"/>
              <a:gd name="connsiteX0" fmla="*/ 0 w 2299016"/>
              <a:gd name="connsiteY0" fmla="*/ 0 h 1843199"/>
              <a:gd name="connsiteX1" fmla="*/ 2299016 w 2299016"/>
              <a:gd name="connsiteY1" fmla="*/ 0 h 1843199"/>
              <a:gd name="connsiteX2" fmla="*/ 2299016 w 2299016"/>
              <a:gd name="connsiteY2" fmla="*/ 1532270 h 1843199"/>
              <a:gd name="connsiteX3" fmla="*/ 429259 w 2299016"/>
              <a:gd name="connsiteY3" fmla="*/ 1843196 h 1843199"/>
              <a:gd name="connsiteX4" fmla="*/ 0 w 2299016"/>
              <a:gd name="connsiteY4" fmla="*/ 1532270 h 1843199"/>
              <a:gd name="connsiteX5" fmla="*/ 0 w 2299016"/>
              <a:gd name="connsiteY5" fmla="*/ 0 h 1843199"/>
              <a:gd name="connsiteX0" fmla="*/ 14287 w 2313303"/>
              <a:gd name="connsiteY0" fmla="*/ 0 h 1843199"/>
              <a:gd name="connsiteX1" fmla="*/ 2313303 w 2313303"/>
              <a:gd name="connsiteY1" fmla="*/ 0 h 1843199"/>
              <a:gd name="connsiteX2" fmla="*/ 2313303 w 2313303"/>
              <a:gd name="connsiteY2" fmla="*/ 1532270 h 1843199"/>
              <a:gd name="connsiteX3" fmla="*/ 443546 w 2313303"/>
              <a:gd name="connsiteY3" fmla="*/ 1843196 h 1843199"/>
              <a:gd name="connsiteX4" fmla="*/ 0 w 2313303"/>
              <a:gd name="connsiteY4" fmla="*/ 1279858 h 1843199"/>
              <a:gd name="connsiteX5" fmla="*/ 14287 w 2313303"/>
              <a:gd name="connsiteY5" fmla="*/ 0 h 1843199"/>
              <a:gd name="connsiteX0" fmla="*/ 33337 w 2313303"/>
              <a:gd name="connsiteY0" fmla="*/ 161925 h 1843199"/>
              <a:gd name="connsiteX1" fmla="*/ 2313303 w 2313303"/>
              <a:gd name="connsiteY1" fmla="*/ 0 h 1843199"/>
              <a:gd name="connsiteX2" fmla="*/ 2313303 w 2313303"/>
              <a:gd name="connsiteY2" fmla="*/ 1532270 h 1843199"/>
              <a:gd name="connsiteX3" fmla="*/ 443546 w 2313303"/>
              <a:gd name="connsiteY3" fmla="*/ 1843196 h 1843199"/>
              <a:gd name="connsiteX4" fmla="*/ 0 w 2313303"/>
              <a:gd name="connsiteY4" fmla="*/ 1279858 h 1843199"/>
              <a:gd name="connsiteX5" fmla="*/ 33337 w 2313303"/>
              <a:gd name="connsiteY5" fmla="*/ 161925 h 1843199"/>
              <a:gd name="connsiteX0" fmla="*/ 33337 w 2313303"/>
              <a:gd name="connsiteY0" fmla="*/ 190391 h 1871665"/>
              <a:gd name="connsiteX1" fmla="*/ 1224597 w 2313303"/>
              <a:gd name="connsiteY1" fmla="*/ 0 h 1871665"/>
              <a:gd name="connsiteX2" fmla="*/ 2313303 w 2313303"/>
              <a:gd name="connsiteY2" fmla="*/ 28466 h 1871665"/>
              <a:gd name="connsiteX3" fmla="*/ 2313303 w 2313303"/>
              <a:gd name="connsiteY3" fmla="*/ 1560736 h 1871665"/>
              <a:gd name="connsiteX4" fmla="*/ 443546 w 2313303"/>
              <a:gd name="connsiteY4" fmla="*/ 1871662 h 1871665"/>
              <a:gd name="connsiteX5" fmla="*/ 0 w 2313303"/>
              <a:gd name="connsiteY5" fmla="*/ 1308324 h 1871665"/>
              <a:gd name="connsiteX6" fmla="*/ 33337 w 2313303"/>
              <a:gd name="connsiteY6" fmla="*/ 190391 h 1871665"/>
              <a:gd name="connsiteX0" fmla="*/ 33337 w 2313303"/>
              <a:gd name="connsiteY0" fmla="*/ 190391 h 1871665"/>
              <a:gd name="connsiteX1" fmla="*/ 1224597 w 2313303"/>
              <a:gd name="connsiteY1" fmla="*/ 0 h 1871665"/>
              <a:gd name="connsiteX2" fmla="*/ 2127565 w 2313303"/>
              <a:gd name="connsiteY2" fmla="*/ 128478 h 1871665"/>
              <a:gd name="connsiteX3" fmla="*/ 2313303 w 2313303"/>
              <a:gd name="connsiteY3" fmla="*/ 1560736 h 1871665"/>
              <a:gd name="connsiteX4" fmla="*/ 443546 w 2313303"/>
              <a:gd name="connsiteY4" fmla="*/ 1871662 h 1871665"/>
              <a:gd name="connsiteX5" fmla="*/ 0 w 2313303"/>
              <a:gd name="connsiteY5" fmla="*/ 1308324 h 1871665"/>
              <a:gd name="connsiteX6" fmla="*/ 33337 w 2313303"/>
              <a:gd name="connsiteY6" fmla="*/ 190391 h 1871665"/>
              <a:gd name="connsiteX0" fmla="*/ 33337 w 2394266"/>
              <a:gd name="connsiteY0" fmla="*/ 190391 h 1871663"/>
              <a:gd name="connsiteX1" fmla="*/ 1224597 w 2394266"/>
              <a:gd name="connsiteY1" fmla="*/ 0 h 1871663"/>
              <a:gd name="connsiteX2" fmla="*/ 2127565 w 2394266"/>
              <a:gd name="connsiteY2" fmla="*/ 128478 h 1871663"/>
              <a:gd name="connsiteX3" fmla="*/ 2394266 w 2394266"/>
              <a:gd name="connsiteY3" fmla="*/ 1108298 h 1871663"/>
              <a:gd name="connsiteX4" fmla="*/ 443546 w 2394266"/>
              <a:gd name="connsiteY4" fmla="*/ 1871662 h 1871663"/>
              <a:gd name="connsiteX5" fmla="*/ 0 w 2394266"/>
              <a:gd name="connsiteY5" fmla="*/ 1308324 h 1871663"/>
              <a:gd name="connsiteX6" fmla="*/ 33337 w 2394266"/>
              <a:gd name="connsiteY6" fmla="*/ 190391 h 1871663"/>
              <a:gd name="connsiteX0" fmla="*/ 33337 w 2394266"/>
              <a:gd name="connsiteY0" fmla="*/ 190391 h 1874113"/>
              <a:gd name="connsiteX1" fmla="*/ 1224597 w 2394266"/>
              <a:gd name="connsiteY1" fmla="*/ 0 h 1874113"/>
              <a:gd name="connsiteX2" fmla="*/ 2127565 w 2394266"/>
              <a:gd name="connsiteY2" fmla="*/ 128478 h 1874113"/>
              <a:gd name="connsiteX3" fmla="*/ 2394266 w 2394266"/>
              <a:gd name="connsiteY3" fmla="*/ 1108298 h 1874113"/>
              <a:gd name="connsiteX4" fmla="*/ 1381758 w 2394266"/>
              <a:gd name="connsiteY4" fmla="*/ 1666875 h 1874113"/>
              <a:gd name="connsiteX5" fmla="*/ 443546 w 2394266"/>
              <a:gd name="connsiteY5" fmla="*/ 1871662 h 1874113"/>
              <a:gd name="connsiteX6" fmla="*/ 0 w 2394266"/>
              <a:gd name="connsiteY6" fmla="*/ 1308324 h 1874113"/>
              <a:gd name="connsiteX7" fmla="*/ 33337 w 2394266"/>
              <a:gd name="connsiteY7" fmla="*/ 190391 h 1874113"/>
              <a:gd name="connsiteX0" fmla="*/ 33337 w 2394266"/>
              <a:gd name="connsiteY0" fmla="*/ 190391 h 1872034"/>
              <a:gd name="connsiteX1" fmla="*/ 1224597 w 2394266"/>
              <a:gd name="connsiteY1" fmla="*/ 0 h 1872034"/>
              <a:gd name="connsiteX2" fmla="*/ 2127565 w 2394266"/>
              <a:gd name="connsiteY2" fmla="*/ 128478 h 1872034"/>
              <a:gd name="connsiteX3" fmla="*/ 2394266 w 2394266"/>
              <a:gd name="connsiteY3" fmla="*/ 1108298 h 1872034"/>
              <a:gd name="connsiteX4" fmla="*/ 1138871 w 2394266"/>
              <a:gd name="connsiteY4" fmla="*/ 1028700 h 1872034"/>
              <a:gd name="connsiteX5" fmla="*/ 443546 w 2394266"/>
              <a:gd name="connsiteY5" fmla="*/ 1871662 h 1872034"/>
              <a:gd name="connsiteX6" fmla="*/ 0 w 2394266"/>
              <a:gd name="connsiteY6" fmla="*/ 1308324 h 1872034"/>
              <a:gd name="connsiteX7" fmla="*/ 33337 w 2394266"/>
              <a:gd name="connsiteY7" fmla="*/ 190391 h 1872034"/>
              <a:gd name="connsiteX0" fmla="*/ 33337 w 2394266"/>
              <a:gd name="connsiteY0" fmla="*/ 190391 h 1872155"/>
              <a:gd name="connsiteX1" fmla="*/ 1224597 w 2394266"/>
              <a:gd name="connsiteY1" fmla="*/ 0 h 1872155"/>
              <a:gd name="connsiteX2" fmla="*/ 2127565 w 2394266"/>
              <a:gd name="connsiteY2" fmla="*/ 128478 h 1872155"/>
              <a:gd name="connsiteX3" fmla="*/ 2394266 w 2394266"/>
              <a:gd name="connsiteY3" fmla="*/ 1108298 h 1872155"/>
              <a:gd name="connsiteX4" fmla="*/ 1117439 w 2394266"/>
              <a:gd name="connsiteY4" fmla="*/ 1212056 h 1872155"/>
              <a:gd name="connsiteX5" fmla="*/ 443546 w 2394266"/>
              <a:gd name="connsiteY5" fmla="*/ 1871662 h 1872155"/>
              <a:gd name="connsiteX6" fmla="*/ 0 w 2394266"/>
              <a:gd name="connsiteY6" fmla="*/ 1308324 h 1872155"/>
              <a:gd name="connsiteX7" fmla="*/ 33337 w 2394266"/>
              <a:gd name="connsiteY7" fmla="*/ 190391 h 1872155"/>
              <a:gd name="connsiteX0" fmla="*/ 33337 w 2394266"/>
              <a:gd name="connsiteY0" fmla="*/ 190391 h 1872155"/>
              <a:gd name="connsiteX1" fmla="*/ 1224597 w 2394266"/>
              <a:gd name="connsiteY1" fmla="*/ 0 h 1872155"/>
              <a:gd name="connsiteX2" fmla="*/ 2127565 w 2394266"/>
              <a:gd name="connsiteY2" fmla="*/ 128478 h 1872155"/>
              <a:gd name="connsiteX3" fmla="*/ 2394266 w 2394266"/>
              <a:gd name="connsiteY3" fmla="*/ 1108298 h 1872155"/>
              <a:gd name="connsiteX4" fmla="*/ 1117439 w 2394266"/>
              <a:gd name="connsiteY4" fmla="*/ 1212056 h 1872155"/>
              <a:gd name="connsiteX5" fmla="*/ 443546 w 2394266"/>
              <a:gd name="connsiteY5" fmla="*/ 1871662 h 1872155"/>
              <a:gd name="connsiteX6" fmla="*/ 0 w 2394266"/>
              <a:gd name="connsiteY6" fmla="*/ 1308324 h 1872155"/>
              <a:gd name="connsiteX7" fmla="*/ 33337 w 2394266"/>
              <a:gd name="connsiteY7" fmla="*/ 190391 h 18721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94266" h="1872155">
                <a:moveTo>
                  <a:pt x="33337" y="190391"/>
                </a:moveTo>
                <a:cubicBezTo>
                  <a:pt x="485986" y="158677"/>
                  <a:pt x="771948" y="31714"/>
                  <a:pt x="1224597" y="0"/>
                </a:cubicBezTo>
                <a:lnTo>
                  <a:pt x="2127565" y="128478"/>
                </a:lnTo>
                <a:lnTo>
                  <a:pt x="2394266" y="1108298"/>
                </a:lnTo>
                <a:cubicBezTo>
                  <a:pt x="2293777" y="1324216"/>
                  <a:pt x="1430653" y="1399154"/>
                  <a:pt x="1117439" y="1212056"/>
                </a:cubicBezTo>
                <a:cubicBezTo>
                  <a:pt x="792319" y="1339283"/>
                  <a:pt x="697651" y="1890939"/>
                  <a:pt x="443546" y="1871662"/>
                </a:cubicBezTo>
                <a:lnTo>
                  <a:pt x="0" y="1308324"/>
                </a:lnTo>
                <a:lnTo>
                  <a:pt x="33337" y="190391"/>
                </a:lnTo>
                <a:close/>
              </a:path>
            </a:pathLst>
          </a:custGeom>
          <a:solidFill>
            <a:schemeClr val="accent5">
              <a:alpha val="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/>
          </a:p>
        </p:txBody>
      </p:sp>
      <p:sp>
        <p:nvSpPr>
          <p:cNvPr id="195" name="Link_Central_East_Europe_Middle_East">
            <a:extLst>
              <a:ext uri="{FF2B5EF4-FFF2-40B4-BE49-F238E27FC236}">
                <a16:creationId xmlns:a16="http://schemas.microsoft.com/office/drawing/2014/main" id="{F77427A3-363E-4DEA-A9A0-C91D84A6FC67}"/>
              </a:ext>
            </a:extLst>
          </p:cNvPr>
          <p:cNvSpPr/>
          <p:nvPr/>
        </p:nvSpPr>
        <p:spPr bwMode="gray">
          <a:xfrm>
            <a:off x="5776913" y="1568450"/>
            <a:ext cx="4418012" cy="2262188"/>
          </a:xfrm>
          <a:custGeom>
            <a:avLst/>
            <a:gdLst>
              <a:gd name="connsiteX0" fmla="*/ 2074862 w 4418272"/>
              <a:gd name="connsiteY0" fmla="*/ 0 h 2262525"/>
              <a:gd name="connsiteX1" fmla="*/ 4418272 w 4418272"/>
              <a:gd name="connsiteY1" fmla="*/ 76357 h 2262525"/>
              <a:gd name="connsiteX2" fmla="*/ 4418272 w 4418272"/>
              <a:gd name="connsiteY2" fmla="*/ 1308669 h 2262525"/>
              <a:gd name="connsiteX3" fmla="*/ 1572281 w 4418272"/>
              <a:gd name="connsiteY3" fmla="*/ 1308669 h 2262525"/>
              <a:gd name="connsiteX4" fmla="*/ 1814259 w 4418272"/>
              <a:gd name="connsiteY4" fmla="*/ 1946763 h 2262525"/>
              <a:gd name="connsiteX5" fmla="*/ 981601 w 4418272"/>
              <a:gd name="connsiteY5" fmla="*/ 2262525 h 2262525"/>
              <a:gd name="connsiteX6" fmla="*/ 635654 w 4418272"/>
              <a:gd name="connsiteY6" fmla="*/ 1350267 h 2262525"/>
              <a:gd name="connsiteX7" fmla="*/ 529339 w 4418272"/>
              <a:gd name="connsiteY7" fmla="*/ 1369708 h 2262525"/>
              <a:gd name="connsiteX8" fmla="*/ 148114 w 4418272"/>
              <a:gd name="connsiteY8" fmla="*/ 1369708 h 2262525"/>
              <a:gd name="connsiteX9" fmla="*/ 0 w 4418272"/>
              <a:gd name="connsiteY9" fmla="*/ 1019970 h 2262525"/>
              <a:gd name="connsiteX10" fmla="*/ 228599 w 4418272"/>
              <a:gd name="connsiteY10" fmla="*/ 977108 h 2262525"/>
              <a:gd name="connsiteX11" fmla="*/ 252889 w 4418272"/>
              <a:gd name="connsiteY11" fmla="*/ 723253 h 2262525"/>
              <a:gd name="connsiteX12" fmla="*/ 542873 w 4418272"/>
              <a:gd name="connsiteY12" fmla="*/ 733960 h 2262525"/>
              <a:gd name="connsiteX13" fmla="*/ 541241 w 4418272"/>
              <a:gd name="connsiteY13" fmla="*/ 707572 h 2262525"/>
              <a:gd name="connsiteX14" fmla="*/ 560387 w 4418272"/>
              <a:gd name="connsiteY14" fmla="*/ 527050 h 2262525"/>
              <a:gd name="connsiteX15" fmla="*/ 741772 w 4418272"/>
              <a:gd name="connsiteY15" fmla="*/ 149382 h 2262525"/>
              <a:gd name="connsiteX16" fmla="*/ 2074862 w 4418272"/>
              <a:gd name="connsiteY16" fmla="*/ 0 h 2262525"/>
              <a:gd name="connsiteX0" fmla="*/ 2074862 w 4418272"/>
              <a:gd name="connsiteY0" fmla="*/ 0 h 2262525"/>
              <a:gd name="connsiteX1" fmla="*/ 4418272 w 4418272"/>
              <a:gd name="connsiteY1" fmla="*/ 76357 h 2262525"/>
              <a:gd name="connsiteX2" fmla="*/ 4418272 w 4418272"/>
              <a:gd name="connsiteY2" fmla="*/ 1308669 h 2262525"/>
              <a:gd name="connsiteX3" fmla="*/ 2586037 w 4418272"/>
              <a:gd name="connsiteY3" fmla="*/ 936626 h 2262525"/>
              <a:gd name="connsiteX4" fmla="*/ 1572281 w 4418272"/>
              <a:gd name="connsiteY4" fmla="*/ 1308669 h 2262525"/>
              <a:gd name="connsiteX5" fmla="*/ 1814259 w 4418272"/>
              <a:gd name="connsiteY5" fmla="*/ 1946763 h 2262525"/>
              <a:gd name="connsiteX6" fmla="*/ 981601 w 4418272"/>
              <a:gd name="connsiteY6" fmla="*/ 2262525 h 2262525"/>
              <a:gd name="connsiteX7" fmla="*/ 635654 w 4418272"/>
              <a:gd name="connsiteY7" fmla="*/ 1350267 h 2262525"/>
              <a:gd name="connsiteX8" fmla="*/ 529339 w 4418272"/>
              <a:gd name="connsiteY8" fmla="*/ 1369708 h 2262525"/>
              <a:gd name="connsiteX9" fmla="*/ 148114 w 4418272"/>
              <a:gd name="connsiteY9" fmla="*/ 1369708 h 2262525"/>
              <a:gd name="connsiteX10" fmla="*/ 0 w 4418272"/>
              <a:gd name="connsiteY10" fmla="*/ 1019970 h 2262525"/>
              <a:gd name="connsiteX11" fmla="*/ 228599 w 4418272"/>
              <a:gd name="connsiteY11" fmla="*/ 977108 h 2262525"/>
              <a:gd name="connsiteX12" fmla="*/ 252889 w 4418272"/>
              <a:gd name="connsiteY12" fmla="*/ 723253 h 2262525"/>
              <a:gd name="connsiteX13" fmla="*/ 542873 w 4418272"/>
              <a:gd name="connsiteY13" fmla="*/ 733960 h 2262525"/>
              <a:gd name="connsiteX14" fmla="*/ 541241 w 4418272"/>
              <a:gd name="connsiteY14" fmla="*/ 707572 h 2262525"/>
              <a:gd name="connsiteX15" fmla="*/ 560387 w 4418272"/>
              <a:gd name="connsiteY15" fmla="*/ 527050 h 2262525"/>
              <a:gd name="connsiteX16" fmla="*/ 741772 w 4418272"/>
              <a:gd name="connsiteY16" fmla="*/ 149382 h 2262525"/>
              <a:gd name="connsiteX17" fmla="*/ 2074862 w 4418272"/>
              <a:gd name="connsiteY17" fmla="*/ 0 h 2262525"/>
              <a:gd name="connsiteX0" fmla="*/ 2074862 w 4418272"/>
              <a:gd name="connsiteY0" fmla="*/ 0 h 2262525"/>
              <a:gd name="connsiteX1" fmla="*/ 4418272 w 4418272"/>
              <a:gd name="connsiteY1" fmla="*/ 76357 h 2262525"/>
              <a:gd name="connsiteX2" fmla="*/ 4418272 w 4418272"/>
              <a:gd name="connsiteY2" fmla="*/ 1308669 h 2262525"/>
              <a:gd name="connsiteX3" fmla="*/ 2586037 w 4418272"/>
              <a:gd name="connsiteY3" fmla="*/ 936626 h 2262525"/>
              <a:gd name="connsiteX4" fmla="*/ 1615143 w 4418272"/>
              <a:gd name="connsiteY4" fmla="*/ 1070544 h 2262525"/>
              <a:gd name="connsiteX5" fmla="*/ 1814259 w 4418272"/>
              <a:gd name="connsiteY5" fmla="*/ 1946763 h 2262525"/>
              <a:gd name="connsiteX6" fmla="*/ 981601 w 4418272"/>
              <a:gd name="connsiteY6" fmla="*/ 2262525 h 2262525"/>
              <a:gd name="connsiteX7" fmla="*/ 635654 w 4418272"/>
              <a:gd name="connsiteY7" fmla="*/ 1350267 h 2262525"/>
              <a:gd name="connsiteX8" fmla="*/ 529339 w 4418272"/>
              <a:gd name="connsiteY8" fmla="*/ 1369708 h 2262525"/>
              <a:gd name="connsiteX9" fmla="*/ 148114 w 4418272"/>
              <a:gd name="connsiteY9" fmla="*/ 1369708 h 2262525"/>
              <a:gd name="connsiteX10" fmla="*/ 0 w 4418272"/>
              <a:gd name="connsiteY10" fmla="*/ 1019970 h 2262525"/>
              <a:gd name="connsiteX11" fmla="*/ 228599 w 4418272"/>
              <a:gd name="connsiteY11" fmla="*/ 977108 h 2262525"/>
              <a:gd name="connsiteX12" fmla="*/ 252889 w 4418272"/>
              <a:gd name="connsiteY12" fmla="*/ 723253 h 2262525"/>
              <a:gd name="connsiteX13" fmla="*/ 542873 w 4418272"/>
              <a:gd name="connsiteY13" fmla="*/ 733960 h 2262525"/>
              <a:gd name="connsiteX14" fmla="*/ 541241 w 4418272"/>
              <a:gd name="connsiteY14" fmla="*/ 707572 h 2262525"/>
              <a:gd name="connsiteX15" fmla="*/ 560387 w 4418272"/>
              <a:gd name="connsiteY15" fmla="*/ 527050 h 2262525"/>
              <a:gd name="connsiteX16" fmla="*/ 741772 w 4418272"/>
              <a:gd name="connsiteY16" fmla="*/ 149382 h 2262525"/>
              <a:gd name="connsiteX17" fmla="*/ 2074862 w 4418272"/>
              <a:gd name="connsiteY17" fmla="*/ 0 h 2262525"/>
              <a:gd name="connsiteX0" fmla="*/ 2074862 w 4418272"/>
              <a:gd name="connsiteY0" fmla="*/ 0 h 2262525"/>
              <a:gd name="connsiteX1" fmla="*/ 4418272 w 4418272"/>
              <a:gd name="connsiteY1" fmla="*/ 76357 h 2262525"/>
              <a:gd name="connsiteX2" fmla="*/ 4399222 w 4418272"/>
              <a:gd name="connsiteY2" fmla="*/ 961006 h 2262525"/>
              <a:gd name="connsiteX3" fmla="*/ 2586037 w 4418272"/>
              <a:gd name="connsiteY3" fmla="*/ 936626 h 2262525"/>
              <a:gd name="connsiteX4" fmla="*/ 1615143 w 4418272"/>
              <a:gd name="connsiteY4" fmla="*/ 1070544 h 2262525"/>
              <a:gd name="connsiteX5" fmla="*/ 1814259 w 4418272"/>
              <a:gd name="connsiteY5" fmla="*/ 1946763 h 2262525"/>
              <a:gd name="connsiteX6" fmla="*/ 981601 w 4418272"/>
              <a:gd name="connsiteY6" fmla="*/ 2262525 h 2262525"/>
              <a:gd name="connsiteX7" fmla="*/ 635654 w 4418272"/>
              <a:gd name="connsiteY7" fmla="*/ 1350267 h 2262525"/>
              <a:gd name="connsiteX8" fmla="*/ 529339 w 4418272"/>
              <a:gd name="connsiteY8" fmla="*/ 1369708 h 2262525"/>
              <a:gd name="connsiteX9" fmla="*/ 148114 w 4418272"/>
              <a:gd name="connsiteY9" fmla="*/ 1369708 h 2262525"/>
              <a:gd name="connsiteX10" fmla="*/ 0 w 4418272"/>
              <a:gd name="connsiteY10" fmla="*/ 1019970 h 2262525"/>
              <a:gd name="connsiteX11" fmla="*/ 228599 w 4418272"/>
              <a:gd name="connsiteY11" fmla="*/ 977108 h 2262525"/>
              <a:gd name="connsiteX12" fmla="*/ 252889 w 4418272"/>
              <a:gd name="connsiteY12" fmla="*/ 723253 h 2262525"/>
              <a:gd name="connsiteX13" fmla="*/ 542873 w 4418272"/>
              <a:gd name="connsiteY13" fmla="*/ 733960 h 2262525"/>
              <a:gd name="connsiteX14" fmla="*/ 541241 w 4418272"/>
              <a:gd name="connsiteY14" fmla="*/ 707572 h 2262525"/>
              <a:gd name="connsiteX15" fmla="*/ 560387 w 4418272"/>
              <a:gd name="connsiteY15" fmla="*/ 527050 h 2262525"/>
              <a:gd name="connsiteX16" fmla="*/ 741772 w 4418272"/>
              <a:gd name="connsiteY16" fmla="*/ 149382 h 2262525"/>
              <a:gd name="connsiteX17" fmla="*/ 2074862 w 4418272"/>
              <a:gd name="connsiteY17" fmla="*/ 0 h 2262525"/>
              <a:gd name="connsiteX0" fmla="*/ 2074862 w 4418272"/>
              <a:gd name="connsiteY0" fmla="*/ 0 h 2262525"/>
              <a:gd name="connsiteX1" fmla="*/ 4418272 w 4418272"/>
              <a:gd name="connsiteY1" fmla="*/ 76357 h 2262525"/>
              <a:gd name="connsiteX2" fmla="*/ 4413510 w 4418272"/>
              <a:gd name="connsiteY2" fmla="*/ 1575368 h 2262525"/>
              <a:gd name="connsiteX3" fmla="*/ 2586037 w 4418272"/>
              <a:gd name="connsiteY3" fmla="*/ 936626 h 2262525"/>
              <a:gd name="connsiteX4" fmla="*/ 1615143 w 4418272"/>
              <a:gd name="connsiteY4" fmla="*/ 1070544 h 2262525"/>
              <a:gd name="connsiteX5" fmla="*/ 1814259 w 4418272"/>
              <a:gd name="connsiteY5" fmla="*/ 1946763 h 2262525"/>
              <a:gd name="connsiteX6" fmla="*/ 981601 w 4418272"/>
              <a:gd name="connsiteY6" fmla="*/ 2262525 h 2262525"/>
              <a:gd name="connsiteX7" fmla="*/ 635654 w 4418272"/>
              <a:gd name="connsiteY7" fmla="*/ 1350267 h 2262525"/>
              <a:gd name="connsiteX8" fmla="*/ 529339 w 4418272"/>
              <a:gd name="connsiteY8" fmla="*/ 1369708 h 2262525"/>
              <a:gd name="connsiteX9" fmla="*/ 148114 w 4418272"/>
              <a:gd name="connsiteY9" fmla="*/ 1369708 h 2262525"/>
              <a:gd name="connsiteX10" fmla="*/ 0 w 4418272"/>
              <a:gd name="connsiteY10" fmla="*/ 1019970 h 2262525"/>
              <a:gd name="connsiteX11" fmla="*/ 228599 w 4418272"/>
              <a:gd name="connsiteY11" fmla="*/ 977108 h 2262525"/>
              <a:gd name="connsiteX12" fmla="*/ 252889 w 4418272"/>
              <a:gd name="connsiteY12" fmla="*/ 723253 h 2262525"/>
              <a:gd name="connsiteX13" fmla="*/ 542873 w 4418272"/>
              <a:gd name="connsiteY13" fmla="*/ 733960 h 2262525"/>
              <a:gd name="connsiteX14" fmla="*/ 541241 w 4418272"/>
              <a:gd name="connsiteY14" fmla="*/ 707572 h 2262525"/>
              <a:gd name="connsiteX15" fmla="*/ 560387 w 4418272"/>
              <a:gd name="connsiteY15" fmla="*/ 527050 h 2262525"/>
              <a:gd name="connsiteX16" fmla="*/ 741772 w 4418272"/>
              <a:gd name="connsiteY16" fmla="*/ 149382 h 2262525"/>
              <a:gd name="connsiteX17" fmla="*/ 2074862 w 4418272"/>
              <a:gd name="connsiteY17" fmla="*/ 0 h 2262525"/>
              <a:gd name="connsiteX0" fmla="*/ 2074862 w 4418272"/>
              <a:gd name="connsiteY0" fmla="*/ 0 h 2262525"/>
              <a:gd name="connsiteX1" fmla="*/ 4418272 w 4418272"/>
              <a:gd name="connsiteY1" fmla="*/ 76357 h 2262525"/>
              <a:gd name="connsiteX2" fmla="*/ 4413510 w 4418272"/>
              <a:gd name="connsiteY2" fmla="*/ 1575368 h 2262525"/>
              <a:gd name="connsiteX3" fmla="*/ 3609975 w 4418272"/>
              <a:gd name="connsiteY3" fmla="*/ 1598614 h 2262525"/>
              <a:gd name="connsiteX4" fmla="*/ 2586037 w 4418272"/>
              <a:gd name="connsiteY4" fmla="*/ 936626 h 2262525"/>
              <a:gd name="connsiteX5" fmla="*/ 1615143 w 4418272"/>
              <a:gd name="connsiteY5" fmla="*/ 1070544 h 2262525"/>
              <a:gd name="connsiteX6" fmla="*/ 1814259 w 4418272"/>
              <a:gd name="connsiteY6" fmla="*/ 1946763 h 2262525"/>
              <a:gd name="connsiteX7" fmla="*/ 981601 w 4418272"/>
              <a:gd name="connsiteY7" fmla="*/ 2262525 h 2262525"/>
              <a:gd name="connsiteX8" fmla="*/ 635654 w 4418272"/>
              <a:gd name="connsiteY8" fmla="*/ 1350267 h 2262525"/>
              <a:gd name="connsiteX9" fmla="*/ 529339 w 4418272"/>
              <a:gd name="connsiteY9" fmla="*/ 1369708 h 2262525"/>
              <a:gd name="connsiteX10" fmla="*/ 148114 w 4418272"/>
              <a:gd name="connsiteY10" fmla="*/ 1369708 h 2262525"/>
              <a:gd name="connsiteX11" fmla="*/ 0 w 4418272"/>
              <a:gd name="connsiteY11" fmla="*/ 1019970 h 2262525"/>
              <a:gd name="connsiteX12" fmla="*/ 228599 w 4418272"/>
              <a:gd name="connsiteY12" fmla="*/ 977108 h 2262525"/>
              <a:gd name="connsiteX13" fmla="*/ 252889 w 4418272"/>
              <a:gd name="connsiteY13" fmla="*/ 723253 h 2262525"/>
              <a:gd name="connsiteX14" fmla="*/ 542873 w 4418272"/>
              <a:gd name="connsiteY14" fmla="*/ 733960 h 2262525"/>
              <a:gd name="connsiteX15" fmla="*/ 541241 w 4418272"/>
              <a:gd name="connsiteY15" fmla="*/ 707572 h 2262525"/>
              <a:gd name="connsiteX16" fmla="*/ 560387 w 4418272"/>
              <a:gd name="connsiteY16" fmla="*/ 527050 h 2262525"/>
              <a:gd name="connsiteX17" fmla="*/ 741772 w 4418272"/>
              <a:gd name="connsiteY17" fmla="*/ 149382 h 2262525"/>
              <a:gd name="connsiteX18" fmla="*/ 2074862 w 4418272"/>
              <a:gd name="connsiteY18" fmla="*/ 0 h 2262525"/>
              <a:gd name="connsiteX0" fmla="*/ 2074862 w 4418272"/>
              <a:gd name="connsiteY0" fmla="*/ 0 h 2262525"/>
              <a:gd name="connsiteX1" fmla="*/ 4418272 w 4418272"/>
              <a:gd name="connsiteY1" fmla="*/ 76357 h 2262525"/>
              <a:gd name="connsiteX2" fmla="*/ 4413510 w 4418272"/>
              <a:gd name="connsiteY2" fmla="*/ 1575368 h 2262525"/>
              <a:gd name="connsiteX3" fmla="*/ 3609975 w 4418272"/>
              <a:gd name="connsiteY3" fmla="*/ 1598614 h 2262525"/>
              <a:gd name="connsiteX4" fmla="*/ 2676524 w 4418272"/>
              <a:gd name="connsiteY4" fmla="*/ 950913 h 2262525"/>
              <a:gd name="connsiteX5" fmla="*/ 1615143 w 4418272"/>
              <a:gd name="connsiteY5" fmla="*/ 1070544 h 2262525"/>
              <a:gd name="connsiteX6" fmla="*/ 1814259 w 4418272"/>
              <a:gd name="connsiteY6" fmla="*/ 1946763 h 2262525"/>
              <a:gd name="connsiteX7" fmla="*/ 981601 w 4418272"/>
              <a:gd name="connsiteY7" fmla="*/ 2262525 h 2262525"/>
              <a:gd name="connsiteX8" fmla="*/ 635654 w 4418272"/>
              <a:gd name="connsiteY8" fmla="*/ 1350267 h 2262525"/>
              <a:gd name="connsiteX9" fmla="*/ 529339 w 4418272"/>
              <a:gd name="connsiteY9" fmla="*/ 1369708 h 2262525"/>
              <a:gd name="connsiteX10" fmla="*/ 148114 w 4418272"/>
              <a:gd name="connsiteY10" fmla="*/ 1369708 h 2262525"/>
              <a:gd name="connsiteX11" fmla="*/ 0 w 4418272"/>
              <a:gd name="connsiteY11" fmla="*/ 1019970 h 2262525"/>
              <a:gd name="connsiteX12" fmla="*/ 228599 w 4418272"/>
              <a:gd name="connsiteY12" fmla="*/ 977108 h 2262525"/>
              <a:gd name="connsiteX13" fmla="*/ 252889 w 4418272"/>
              <a:gd name="connsiteY13" fmla="*/ 723253 h 2262525"/>
              <a:gd name="connsiteX14" fmla="*/ 542873 w 4418272"/>
              <a:gd name="connsiteY14" fmla="*/ 733960 h 2262525"/>
              <a:gd name="connsiteX15" fmla="*/ 541241 w 4418272"/>
              <a:gd name="connsiteY15" fmla="*/ 707572 h 2262525"/>
              <a:gd name="connsiteX16" fmla="*/ 560387 w 4418272"/>
              <a:gd name="connsiteY16" fmla="*/ 527050 h 2262525"/>
              <a:gd name="connsiteX17" fmla="*/ 741772 w 4418272"/>
              <a:gd name="connsiteY17" fmla="*/ 149382 h 2262525"/>
              <a:gd name="connsiteX18" fmla="*/ 2074862 w 4418272"/>
              <a:gd name="connsiteY18" fmla="*/ 0 h 2262525"/>
              <a:gd name="connsiteX0" fmla="*/ 2074862 w 4418272"/>
              <a:gd name="connsiteY0" fmla="*/ 0 h 2262525"/>
              <a:gd name="connsiteX1" fmla="*/ 4418272 w 4418272"/>
              <a:gd name="connsiteY1" fmla="*/ 76357 h 2262525"/>
              <a:gd name="connsiteX2" fmla="*/ 4413510 w 4418272"/>
              <a:gd name="connsiteY2" fmla="*/ 1575368 h 2262525"/>
              <a:gd name="connsiteX3" fmla="*/ 3609975 w 4418272"/>
              <a:gd name="connsiteY3" fmla="*/ 1598614 h 2262525"/>
              <a:gd name="connsiteX4" fmla="*/ 3371850 w 4418272"/>
              <a:gd name="connsiteY4" fmla="*/ 965201 h 2262525"/>
              <a:gd name="connsiteX5" fmla="*/ 2676524 w 4418272"/>
              <a:gd name="connsiteY5" fmla="*/ 950913 h 2262525"/>
              <a:gd name="connsiteX6" fmla="*/ 1615143 w 4418272"/>
              <a:gd name="connsiteY6" fmla="*/ 1070544 h 2262525"/>
              <a:gd name="connsiteX7" fmla="*/ 1814259 w 4418272"/>
              <a:gd name="connsiteY7" fmla="*/ 1946763 h 2262525"/>
              <a:gd name="connsiteX8" fmla="*/ 981601 w 4418272"/>
              <a:gd name="connsiteY8" fmla="*/ 2262525 h 2262525"/>
              <a:gd name="connsiteX9" fmla="*/ 635654 w 4418272"/>
              <a:gd name="connsiteY9" fmla="*/ 1350267 h 2262525"/>
              <a:gd name="connsiteX10" fmla="*/ 529339 w 4418272"/>
              <a:gd name="connsiteY10" fmla="*/ 1369708 h 2262525"/>
              <a:gd name="connsiteX11" fmla="*/ 148114 w 4418272"/>
              <a:gd name="connsiteY11" fmla="*/ 1369708 h 2262525"/>
              <a:gd name="connsiteX12" fmla="*/ 0 w 4418272"/>
              <a:gd name="connsiteY12" fmla="*/ 1019970 h 2262525"/>
              <a:gd name="connsiteX13" fmla="*/ 228599 w 4418272"/>
              <a:gd name="connsiteY13" fmla="*/ 977108 h 2262525"/>
              <a:gd name="connsiteX14" fmla="*/ 252889 w 4418272"/>
              <a:gd name="connsiteY14" fmla="*/ 723253 h 2262525"/>
              <a:gd name="connsiteX15" fmla="*/ 542873 w 4418272"/>
              <a:gd name="connsiteY15" fmla="*/ 733960 h 2262525"/>
              <a:gd name="connsiteX16" fmla="*/ 541241 w 4418272"/>
              <a:gd name="connsiteY16" fmla="*/ 707572 h 2262525"/>
              <a:gd name="connsiteX17" fmla="*/ 560387 w 4418272"/>
              <a:gd name="connsiteY17" fmla="*/ 527050 h 2262525"/>
              <a:gd name="connsiteX18" fmla="*/ 741772 w 4418272"/>
              <a:gd name="connsiteY18" fmla="*/ 149382 h 2262525"/>
              <a:gd name="connsiteX19" fmla="*/ 2074862 w 4418272"/>
              <a:gd name="connsiteY19" fmla="*/ 0 h 2262525"/>
              <a:gd name="connsiteX0" fmla="*/ 2074862 w 4418272"/>
              <a:gd name="connsiteY0" fmla="*/ 0 h 2262525"/>
              <a:gd name="connsiteX1" fmla="*/ 4418272 w 4418272"/>
              <a:gd name="connsiteY1" fmla="*/ 76357 h 2262525"/>
              <a:gd name="connsiteX2" fmla="*/ 4413510 w 4418272"/>
              <a:gd name="connsiteY2" fmla="*/ 1575368 h 2262525"/>
              <a:gd name="connsiteX3" fmla="*/ 3609975 w 4418272"/>
              <a:gd name="connsiteY3" fmla="*/ 1598614 h 2262525"/>
              <a:gd name="connsiteX4" fmla="*/ 3371850 w 4418272"/>
              <a:gd name="connsiteY4" fmla="*/ 965201 h 2262525"/>
              <a:gd name="connsiteX5" fmla="*/ 2538412 w 4418272"/>
              <a:gd name="connsiteY5" fmla="*/ 893763 h 2262525"/>
              <a:gd name="connsiteX6" fmla="*/ 1615143 w 4418272"/>
              <a:gd name="connsiteY6" fmla="*/ 1070544 h 2262525"/>
              <a:gd name="connsiteX7" fmla="*/ 1814259 w 4418272"/>
              <a:gd name="connsiteY7" fmla="*/ 1946763 h 2262525"/>
              <a:gd name="connsiteX8" fmla="*/ 981601 w 4418272"/>
              <a:gd name="connsiteY8" fmla="*/ 2262525 h 2262525"/>
              <a:gd name="connsiteX9" fmla="*/ 635654 w 4418272"/>
              <a:gd name="connsiteY9" fmla="*/ 1350267 h 2262525"/>
              <a:gd name="connsiteX10" fmla="*/ 529339 w 4418272"/>
              <a:gd name="connsiteY10" fmla="*/ 1369708 h 2262525"/>
              <a:gd name="connsiteX11" fmla="*/ 148114 w 4418272"/>
              <a:gd name="connsiteY11" fmla="*/ 1369708 h 2262525"/>
              <a:gd name="connsiteX12" fmla="*/ 0 w 4418272"/>
              <a:gd name="connsiteY12" fmla="*/ 1019970 h 2262525"/>
              <a:gd name="connsiteX13" fmla="*/ 228599 w 4418272"/>
              <a:gd name="connsiteY13" fmla="*/ 977108 h 2262525"/>
              <a:gd name="connsiteX14" fmla="*/ 252889 w 4418272"/>
              <a:gd name="connsiteY14" fmla="*/ 723253 h 2262525"/>
              <a:gd name="connsiteX15" fmla="*/ 542873 w 4418272"/>
              <a:gd name="connsiteY15" fmla="*/ 733960 h 2262525"/>
              <a:gd name="connsiteX16" fmla="*/ 541241 w 4418272"/>
              <a:gd name="connsiteY16" fmla="*/ 707572 h 2262525"/>
              <a:gd name="connsiteX17" fmla="*/ 560387 w 4418272"/>
              <a:gd name="connsiteY17" fmla="*/ 527050 h 2262525"/>
              <a:gd name="connsiteX18" fmla="*/ 741772 w 4418272"/>
              <a:gd name="connsiteY18" fmla="*/ 149382 h 2262525"/>
              <a:gd name="connsiteX19" fmla="*/ 2074862 w 4418272"/>
              <a:gd name="connsiteY19" fmla="*/ 0 h 22625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4418272" h="2262525">
                <a:moveTo>
                  <a:pt x="2074862" y="0"/>
                </a:moveTo>
                <a:lnTo>
                  <a:pt x="4418272" y="76357"/>
                </a:lnTo>
                <a:cubicBezTo>
                  <a:pt x="4416685" y="576027"/>
                  <a:pt x="4415097" y="1075698"/>
                  <a:pt x="4413510" y="1575368"/>
                </a:cubicBezTo>
                <a:cubicBezTo>
                  <a:pt x="4294669" y="1787009"/>
                  <a:pt x="3914554" y="1705071"/>
                  <a:pt x="3609975" y="1598614"/>
                </a:cubicBezTo>
                <a:cubicBezTo>
                  <a:pt x="3399059" y="1540576"/>
                  <a:pt x="3527425" y="1073151"/>
                  <a:pt x="3371850" y="965201"/>
                </a:cubicBezTo>
                <a:cubicBezTo>
                  <a:pt x="3216275" y="857251"/>
                  <a:pt x="2793890" y="919862"/>
                  <a:pt x="2538412" y="893763"/>
                </a:cubicBezTo>
                <a:lnTo>
                  <a:pt x="1615143" y="1070544"/>
                </a:lnTo>
                <a:lnTo>
                  <a:pt x="1814259" y="1946763"/>
                </a:lnTo>
                <a:lnTo>
                  <a:pt x="981601" y="2262525"/>
                </a:lnTo>
                <a:lnTo>
                  <a:pt x="635654" y="1350267"/>
                </a:lnTo>
                <a:lnTo>
                  <a:pt x="529339" y="1369708"/>
                </a:lnTo>
                <a:cubicBezTo>
                  <a:pt x="385000" y="1393521"/>
                  <a:pt x="249293" y="1405427"/>
                  <a:pt x="148114" y="1369708"/>
                </a:cubicBezTo>
                <a:cubicBezTo>
                  <a:pt x="147161" y="1257098"/>
                  <a:pt x="953" y="1132580"/>
                  <a:pt x="0" y="1019970"/>
                </a:cubicBezTo>
                <a:cubicBezTo>
                  <a:pt x="38100" y="977108"/>
                  <a:pt x="190499" y="1019970"/>
                  <a:pt x="228599" y="977108"/>
                </a:cubicBezTo>
                <a:lnTo>
                  <a:pt x="252889" y="723253"/>
                </a:lnTo>
                <a:lnTo>
                  <a:pt x="542873" y="733960"/>
                </a:lnTo>
                <a:lnTo>
                  <a:pt x="541241" y="707572"/>
                </a:lnTo>
                <a:cubicBezTo>
                  <a:pt x="540479" y="640784"/>
                  <a:pt x="545076" y="578956"/>
                  <a:pt x="560387" y="527050"/>
                </a:cubicBezTo>
                <a:lnTo>
                  <a:pt x="741772" y="149382"/>
                </a:lnTo>
                <a:cubicBezTo>
                  <a:pt x="1212594" y="140863"/>
                  <a:pt x="1604040" y="8519"/>
                  <a:pt x="2074862" y="0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  <a:alpha val="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/>
          </a:p>
        </p:txBody>
      </p:sp>
      <p:sp>
        <p:nvSpPr>
          <p:cNvPr id="196" name="Link_North_West_Europe">
            <a:extLst>
              <a:ext uri="{FF2B5EF4-FFF2-40B4-BE49-F238E27FC236}">
                <a16:creationId xmlns:a16="http://schemas.microsoft.com/office/drawing/2014/main" id="{B158C669-1C35-4FF1-9755-39903500CF32}"/>
              </a:ext>
            </a:extLst>
          </p:cNvPr>
          <p:cNvSpPr/>
          <p:nvPr/>
        </p:nvSpPr>
        <p:spPr bwMode="gray">
          <a:xfrm>
            <a:off x="4992688" y="1490663"/>
            <a:ext cx="1409700" cy="1055687"/>
          </a:xfrm>
          <a:custGeom>
            <a:avLst/>
            <a:gdLst>
              <a:gd name="connsiteX0" fmla="*/ 0 w 1165367"/>
              <a:gd name="connsiteY0" fmla="*/ 0 h 860155"/>
              <a:gd name="connsiteX1" fmla="*/ 1165367 w 1165367"/>
              <a:gd name="connsiteY1" fmla="*/ 0 h 860155"/>
              <a:gd name="connsiteX2" fmla="*/ 1165367 w 1165367"/>
              <a:gd name="connsiteY2" fmla="*/ 860155 h 860155"/>
              <a:gd name="connsiteX3" fmla="*/ 0 w 1165367"/>
              <a:gd name="connsiteY3" fmla="*/ 860155 h 860155"/>
              <a:gd name="connsiteX4" fmla="*/ 0 w 1165367"/>
              <a:gd name="connsiteY4" fmla="*/ 0 h 860155"/>
              <a:gd name="connsiteX0" fmla="*/ 0 w 1165367"/>
              <a:gd name="connsiteY0" fmla="*/ 0 h 1012555"/>
              <a:gd name="connsiteX1" fmla="*/ 1165367 w 1165367"/>
              <a:gd name="connsiteY1" fmla="*/ 0 h 1012555"/>
              <a:gd name="connsiteX2" fmla="*/ 1165367 w 1165367"/>
              <a:gd name="connsiteY2" fmla="*/ 860155 h 1012555"/>
              <a:gd name="connsiteX3" fmla="*/ 64294 w 1165367"/>
              <a:gd name="connsiteY3" fmla="*/ 1012555 h 1012555"/>
              <a:gd name="connsiteX4" fmla="*/ 0 w 1165367"/>
              <a:gd name="connsiteY4" fmla="*/ 0 h 1012555"/>
              <a:gd name="connsiteX0" fmla="*/ 0 w 1389204"/>
              <a:gd name="connsiteY0" fmla="*/ 376238 h 1012555"/>
              <a:gd name="connsiteX1" fmla="*/ 1389204 w 1389204"/>
              <a:gd name="connsiteY1" fmla="*/ 0 h 1012555"/>
              <a:gd name="connsiteX2" fmla="*/ 1389204 w 1389204"/>
              <a:gd name="connsiteY2" fmla="*/ 860155 h 1012555"/>
              <a:gd name="connsiteX3" fmla="*/ 288131 w 1389204"/>
              <a:gd name="connsiteY3" fmla="*/ 1012555 h 1012555"/>
              <a:gd name="connsiteX4" fmla="*/ 0 w 1389204"/>
              <a:gd name="connsiteY4" fmla="*/ 376238 h 1012555"/>
              <a:gd name="connsiteX0" fmla="*/ 0 w 1389204"/>
              <a:gd name="connsiteY0" fmla="*/ 376238 h 1012555"/>
              <a:gd name="connsiteX1" fmla="*/ 590938 w 1389204"/>
              <a:gd name="connsiteY1" fmla="*/ 268216 h 1012555"/>
              <a:gd name="connsiteX2" fmla="*/ 1389204 w 1389204"/>
              <a:gd name="connsiteY2" fmla="*/ 0 h 1012555"/>
              <a:gd name="connsiteX3" fmla="*/ 1389204 w 1389204"/>
              <a:gd name="connsiteY3" fmla="*/ 860155 h 1012555"/>
              <a:gd name="connsiteX4" fmla="*/ 288131 w 1389204"/>
              <a:gd name="connsiteY4" fmla="*/ 1012555 h 1012555"/>
              <a:gd name="connsiteX5" fmla="*/ 0 w 1389204"/>
              <a:gd name="connsiteY5" fmla="*/ 376238 h 1012555"/>
              <a:gd name="connsiteX0" fmla="*/ 0 w 1389204"/>
              <a:gd name="connsiteY0" fmla="*/ 403297 h 1039614"/>
              <a:gd name="connsiteX1" fmla="*/ 590938 w 1389204"/>
              <a:gd name="connsiteY1" fmla="*/ 295275 h 1039614"/>
              <a:gd name="connsiteX2" fmla="*/ 888595 w 1389204"/>
              <a:gd name="connsiteY2" fmla="*/ 0 h 1039614"/>
              <a:gd name="connsiteX3" fmla="*/ 1389204 w 1389204"/>
              <a:gd name="connsiteY3" fmla="*/ 27059 h 1039614"/>
              <a:gd name="connsiteX4" fmla="*/ 1389204 w 1389204"/>
              <a:gd name="connsiteY4" fmla="*/ 887214 h 1039614"/>
              <a:gd name="connsiteX5" fmla="*/ 288131 w 1389204"/>
              <a:gd name="connsiteY5" fmla="*/ 1039614 h 1039614"/>
              <a:gd name="connsiteX6" fmla="*/ 0 w 1389204"/>
              <a:gd name="connsiteY6" fmla="*/ 403297 h 1039614"/>
              <a:gd name="connsiteX0" fmla="*/ 0 w 1389204"/>
              <a:gd name="connsiteY0" fmla="*/ 403297 h 1039614"/>
              <a:gd name="connsiteX1" fmla="*/ 590938 w 1389204"/>
              <a:gd name="connsiteY1" fmla="*/ 295275 h 1039614"/>
              <a:gd name="connsiteX2" fmla="*/ 888595 w 1389204"/>
              <a:gd name="connsiteY2" fmla="*/ 0 h 1039614"/>
              <a:gd name="connsiteX3" fmla="*/ 1348723 w 1389204"/>
              <a:gd name="connsiteY3" fmla="*/ 10390 h 1039614"/>
              <a:gd name="connsiteX4" fmla="*/ 1389204 w 1389204"/>
              <a:gd name="connsiteY4" fmla="*/ 887214 h 1039614"/>
              <a:gd name="connsiteX5" fmla="*/ 288131 w 1389204"/>
              <a:gd name="connsiteY5" fmla="*/ 1039614 h 1039614"/>
              <a:gd name="connsiteX6" fmla="*/ 0 w 1389204"/>
              <a:gd name="connsiteY6" fmla="*/ 403297 h 1039614"/>
              <a:gd name="connsiteX0" fmla="*/ 0 w 1410088"/>
              <a:gd name="connsiteY0" fmla="*/ 403297 h 1039614"/>
              <a:gd name="connsiteX1" fmla="*/ 590938 w 1410088"/>
              <a:gd name="connsiteY1" fmla="*/ 295275 h 1039614"/>
              <a:gd name="connsiteX2" fmla="*/ 888595 w 1410088"/>
              <a:gd name="connsiteY2" fmla="*/ 0 h 1039614"/>
              <a:gd name="connsiteX3" fmla="*/ 1348723 w 1410088"/>
              <a:gd name="connsiteY3" fmla="*/ 10390 h 1039614"/>
              <a:gd name="connsiteX4" fmla="*/ 1410088 w 1410088"/>
              <a:gd name="connsiteY4" fmla="*/ 311943 h 1039614"/>
              <a:gd name="connsiteX5" fmla="*/ 1389204 w 1410088"/>
              <a:gd name="connsiteY5" fmla="*/ 887214 h 1039614"/>
              <a:gd name="connsiteX6" fmla="*/ 288131 w 1410088"/>
              <a:gd name="connsiteY6" fmla="*/ 1039614 h 1039614"/>
              <a:gd name="connsiteX7" fmla="*/ 0 w 1410088"/>
              <a:gd name="connsiteY7" fmla="*/ 403297 h 1039614"/>
              <a:gd name="connsiteX0" fmla="*/ 0 w 1410088"/>
              <a:gd name="connsiteY0" fmla="*/ 403297 h 1056283"/>
              <a:gd name="connsiteX1" fmla="*/ 590938 w 1410088"/>
              <a:gd name="connsiteY1" fmla="*/ 295275 h 1056283"/>
              <a:gd name="connsiteX2" fmla="*/ 888595 w 1410088"/>
              <a:gd name="connsiteY2" fmla="*/ 0 h 1056283"/>
              <a:gd name="connsiteX3" fmla="*/ 1348723 w 1410088"/>
              <a:gd name="connsiteY3" fmla="*/ 10390 h 1056283"/>
              <a:gd name="connsiteX4" fmla="*/ 1410088 w 1410088"/>
              <a:gd name="connsiteY4" fmla="*/ 311943 h 1056283"/>
              <a:gd name="connsiteX5" fmla="*/ 1389204 w 1410088"/>
              <a:gd name="connsiteY5" fmla="*/ 887214 h 1056283"/>
              <a:gd name="connsiteX6" fmla="*/ 309562 w 1410088"/>
              <a:gd name="connsiteY6" fmla="*/ 1056283 h 1056283"/>
              <a:gd name="connsiteX7" fmla="*/ 0 w 1410088"/>
              <a:gd name="connsiteY7" fmla="*/ 403297 h 1056283"/>
              <a:gd name="connsiteX0" fmla="*/ 0 w 1410088"/>
              <a:gd name="connsiteY0" fmla="*/ 403297 h 1056283"/>
              <a:gd name="connsiteX1" fmla="*/ 590938 w 1410088"/>
              <a:gd name="connsiteY1" fmla="*/ 295275 h 1056283"/>
              <a:gd name="connsiteX2" fmla="*/ 888595 w 1410088"/>
              <a:gd name="connsiteY2" fmla="*/ 0 h 1056283"/>
              <a:gd name="connsiteX3" fmla="*/ 1348723 w 1410088"/>
              <a:gd name="connsiteY3" fmla="*/ 10390 h 1056283"/>
              <a:gd name="connsiteX4" fmla="*/ 1410088 w 1410088"/>
              <a:gd name="connsiteY4" fmla="*/ 311943 h 1056283"/>
              <a:gd name="connsiteX5" fmla="*/ 1389204 w 1410088"/>
              <a:gd name="connsiteY5" fmla="*/ 887214 h 1056283"/>
              <a:gd name="connsiteX6" fmla="*/ 764770 w 1410088"/>
              <a:gd name="connsiteY6" fmla="*/ 1050131 h 1056283"/>
              <a:gd name="connsiteX7" fmla="*/ 309562 w 1410088"/>
              <a:gd name="connsiteY7" fmla="*/ 1056283 h 1056283"/>
              <a:gd name="connsiteX8" fmla="*/ 0 w 1410088"/>
              <a:gd name="connsiteY8" fmla="*/ 403297 h 1056283"/>
              <a:gd name="connsiteX0" fmla="*/ 0 w 1410088"/>
              <a:gd name="connsiteY0" fmla="*/ 403297 h 1056283"/>
              <a:gd name="connsiteX1" fmla="*/ 590938 w 1410088"/>
              <a:gd name="connsiteY1" fmla="*/ 295275 h 1056283"/>
              <a:gd name="connsiteX2" fmla="*/ 888595 w 1410088"/>
              <a:gd name="connsiteY2" fmla="*/ 0 h 1056283"/>
              <a:gd name="connsiteX3" fmla="*/ 1348723 w 1410088"/>
              <a:gd name="connsiteY3" fmla="*/ 10390 h 1056283"/>
              <a:gd name="connsiteX4" fmla="*/ 1410088 w 1410088"/>
              <a:gd name="connsiteY4" fmla="*/ 311943 h 1056283"/>
              <a:gd name="connsiteX5" fmla="*/ 1389204 w 1410088"/>
              <a:gd name="connsiteY5" fmla="*/ 887214 h 1056283"/>
              <a:gd name="connsiteX6" fmla="*/ 840970 w 1410088"/>
              <a:gd name="connsiteY6" fmla="*/ 828675 h 1056283"/>
              <a:gd name="connsiteX7" fmla="*/ 764770 w 1410088"/>
              <a:gd name="connsiteY7" fmla="*/ 1050131 h 1056283"/>
              <a:gd name="connsiteX8" fmla="*/ 309562 w 1410088"/>
              <a:gd name="connsiteY8" fmla="*/ 1056283 h 1056283"/>
              <a:gd name="connsiteX9" fmla="*/ 0 w 1410088"/>
              <a:gd name="connsiteY9" fmla="*/ 403297 h 1056283"/>
              <a:gd name="connsiteX0" fmla="*/ 0 w 1410088"/>
              <a:gd name="connsiteY0" fmla="*/ 403297 h 1056283"/>
              <a:gd name="connsiteX1" fmla="*/ 590938 w 1410088"/>
              <a:gd name="connsiteY1" fmla="*/ 295275 h 1056283"/>
              <a:gd name="connsiteX2" fmla="*/ 888595 w 1410088"/>
              <a:gd name="connsiteY2" fmla="*/ 0 h 1056283"/>
              <a:gd name="connsiteX3" fmla="*/ 1348723 w 1410088"/>
              <a:gd name="connsiteY3" fmla="*/ 10390 h 1056283"/>
              <a:gd name="connsiteX4" fmla="*/ 1410088 w 1410088"/>
              <a:gd name="connsiteY4" fmla="*/ 311943 h 1056283"/>
              <a:gd name="connsiteX5" fmla="*/ 1353485 w 1410088"/>
              <a:gd name="connsiteY5" fmla="*/ 811014 h 1056283"/>
              <a:gd name="connsiteX6" fmla="*/ 840970 w 1410088"/>
              <a:gd name="connsiteY6" fmla="*/ 828675 h 1056283"/>
              <a:gd name="connsiteX7" fmla="*/ 764770 w 1410088"/>
              <a:gd name="connsiteY7" fmla="*/ 1050131 h 1056283"/>
              <a:gd name="connsiteX8" fmla="*/ 309562 w 1410088"/>
              <a:gd name="connsiteY8" fmla="*/ 1056283 h 1056283"/>
              <a:gd name="connsiteX9" fmla="*/ 0 w 1410088"/>
              <a:gd name="connsiteY9" fmla="*/ 403297 h 1056283"/>
              <a:gd name="connsiteX0" fmla="*/ 0 w 1410088"/>
              <a:gd name="connsiteY0" fmla="*/ 403297 h 1056283"/>
              <a:gd name="connsiteX1" fmla="*/ 590938 w 1410088"/>
              <a:gd name="connsiteY1" fmla="*/ 295275 h 1056283"/>
              <a:gd name="connsiteX2" fmla="*/ 888595 w 1410088"/>
              <a:gd name="connsiteY2" fmla="*/ 0 h 1056283"/>
              <a:gd name="connsiteX3" fmla="*/ 1348723 w 1410088"/>
              <a:gd name="connsiteY3" fmla="*/ 10390 h 1056283"/>
              <a:gd name="connsiteX4" fmla="*/ 1410088 w 1410088"/>
              <a:gd name="connsiteY4" fmla="*/ 311943 h 1056283"/>
              <a:gd name="connsiteX5" fmla="*/ 1353485 w 1410088"/>
              <a:gd name="connsiteY5" fmla="*/ 789583 h 1056283"/>
              <a:gd name="connsiteX6" fmla="*/ 840970 w 1410088"/>
              <a:gd name="connsiteY6" fmla="*/ 828675 h 1056283"/>
              <a:gd name="connsiteX7" fmla="*/ 764770 w 1410088"/>
              <a:gd name="connsiteY7" fmla="*/ 1050131 h 1056283"/>
              <a:gd name="connsiteX8" fmla="*/ 309562 w 1410088"/>
              <a:gd name="connsiteY8" fmla="*/ 1056283 h 1056283"/>
              <a:gd name="connsiteX9" fmla="*/ 0 w 1410088"/>
              <a:gd name="connsiteY9" fmla="*/ 403297 h 1056283"/>
              <a:gd name="connsiteX0" fmla="*/ 0 w 1410088"/>
              <a:gd name="connsiteY0" fmla="*/ 403297 h 1056283"/>
              <a:gd name="connsiteX1" fmla="*/ 590938 w 1410088"/>
              <a:gd name="connsiteY1" fmla="*/ 295275 h 1056283"/>
              <a:gd name="connsiteX2" fmla="*/ 888595 w 1410088"/>
              <a:gd name="connsiteY2" fmla="*/ 0 h 1056283"/>
              <a:gd name="connsiteX3" fmla="*/ 1348723 w 1410088"/>
              <a:gd name="connsiteY3" fmla="*/ 10390 h 1056283"/>
              <a:gd name="connsiteX4" fmla="*/ 1410088 w 1410088"/>
              <a:gd name="connsiteY4" fmla="*/ 311943 h 1056283"/>
              <a:gd name="connsiteX5" fmla="*/ 1353485 w 1410088"/>
              <a:gd name="connsiteY5" fmla="*/ 789583 h 1056283"/>
              <a:gd name="connsiteX6" fmla="*/ 840970 w 1410088"/>
              <a:gd name="connsiteY6" fmla="*/ 828675 h 1056283"/>
              <a:gd name="connsiteX7" fmla="*/ 719527 w 1410088"/>
              <a:gd name="connsiteY7" fmla="*/ 1047749 h 1056283"/>
              <a:gd name="connsiteX8" fmla="*/ 309562 w 1410088"/>
              <a:gd name="connsiteY8" fmla="*/ 1056283 h 1056283"/>
              <a:gd name="connsiteX9" fmla="*/ 0 w 1410088"/>
              <a:gd name="connsiteY9" fmla="*/ 403297 h 10562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410088" h="1056283">
                <a:moveTo>
                  <a:pt x="0" y="403297"/>
                </a:moveTo>
                <a:cubicBezTo>
                  <a:pt x="211267" y="344271"/>
                  <a:pt x="379671" y="354301"/>
                  <a:pt x="590938" y="295275"/>
                </a:cubicBezTo>
                <a:cubicBezTo>
                  <a:pt x="729844" y="248444"/>
                  <a:pt x="749689" y="46831"/>
                  <a:pt x="888595" y="0"/>
                </a:cubicBezTo>
                <a:lnTo>
                  <a:pt x="1348723" y="10390"/>
                </a:lnTo>
                <a:cubicBezTo>
                  <a:pt x="1354891" y="149802"/>
                  <a:pt x="1403920" y="172531"/>
                  <a:pt x="1410088" y="311943"/>
                </a:cubicBezTo>
                <a:lnTo>
                  <a:pt x="1353485" y="789583"/>
                </a:lnTo>
                <a:cubicBezTo>
                  <a:pt x="1292763" y="900311"/>
                  <a:pt x="945042" y="801522"/>
                  <a:pt x="840970" y="828675"/>
                </a:cubicBezTo>
                <a:cubicBezTo>
                  <a:pt x="736898" y="855828"/>
                  <a:pt x="842226" y="1034421"/>
                  <a:pt x="719527" y="1047749"/>
                </a:cubicBezTo>
                <a:lnTo>
                  <a:pt x="309562" y="1056283"/>
                </a:lnTo>
                <a:lnTo>
                  <a:pt x="0" y="403297"/>
                </a:lnTo>
                <a:close/>
              </a:path>
            </a:pathLst>
          </a:custGeom>
          <a:solidFill>
            <a:schemeClr val="accent1">
              <a:alpha val="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/>
          </a:p>
        </p:txBody>
      </p:sp>
      <p:sp>
        <p:nvSpPr>
          <p:cNvPr id="197" name="Link_South_West_Europe">
            <a:extLst>
              <a:ext uri="{FF2B5EF4-FFF2-40B4-BE49-F238E27FC236}">
                <a16:creationId xmlns:a16="http://schemas.microsoft.com/office/drawing/2014/main" id="{67CFDC69-60AE-477A-81F1-21771C7D93B2}"/>
              </a:ext>
            </a:extLst>
          </p:cNvPr>
          <p:cNvSpPr/>
          <p:nvPr/>
        </p:nvSpPr>
        <p:spPr bwMode="gray">
          <a:xfrm>
            <a:off x="5113338" y="2428875"/>
            <a:ext cx="695325" cy="881063"/>
          </a:xfrm>
          <a:custGeom>
            <a:avLst/>
            <a:gdLst>
              <a:gd name="connsiteX0" fmla="*/ 0 w 676840"/>
              <a:gd name="connsiteY0" fmla="*/ 0 h 802968"/>
              <a:gd name="connsiteX1" fmla="*/ 676840 w 676840"/>
              <a:gd name="connsiteY1" fmla="*/ 0 h 802968"/>
              <a:gd name="connsiteX2" fmla="*/ 676840 w 676840"/>
              <a:gd name="connsiteY2" fmla="*/ 802968 h 802968"/>
              <a:gd name="connsiteX3" fmla="*/ 0 w 676840"/>
              <a:gd name="connsiteY3" fmla="*/ 802968 h 802968"/>
              <a:gd name="connsiteX4" fmla="*/ 0 w 676840"/>
              <a:gd name="connsiteY4" fmla="*/ 0 h 802968"/>
              <a:gd name="connsiteX0" fmla="*/ 0 w 676840"/>
              <a:gd name="connsiteY0" fmla="*/ 0 h 829162"/>
              <a:gd name="connsiteX1" fmla="*/ 676840 w 676840"/>
              <a:gd name="connsiteY1" fmla="*/ 0 h 829162"/>
              <a:gd name="connsiteX2" fmla="*/ 676840 w 676840"/>
              <a:gd name="connsiteY2" fmla="*/ 802968 h 829162"/>
              <a:gd name="connsiteX3" fmla="*/ 7143 w 676840"/>
              <a:gd name="connsiteY3" fmla="*/ 829162 h 829162"/>
              <a:gd name="connsiteX4" fmla="*/ 0 w 676840"/>
              <a:gd name="connsiteY4" fmla="*/ 0 h 829162"/>
              <a:gd name="connsiteX0" fmla="*/ 202407 w 669697"/>
              <a:gd name="connsiteY0" fmla="*/ 11906 h 829162"/>
              <a:gd name="connsiteX1" fmla="*/ 669697 w 669697"/>
              <a:gd name="connsiteY1" fmla="*/ 0 h 829162"/>
              <a:gd name="connsiteX2" fmla="*/ 669697 w 669697"/>
              <a:gd name="connsiteY2" fmla="*/ 802968 h 829162"/>
              <a:gd name="connsiteX3" fmla="*/ 0 w 669697"/>
              <a:gd name="connsiteY3" fmla="*/ 829162 h 829162"/>
              <a:gd name="connsiteX4" fmla="*/ 202407 w 669697"/>
              <a:gd name="connsiteY4" fmla="*/ 11906 h 829162"/>
              <a:gd name="connsiteX0" fmla="*/ 202407 w 669697"/>
              <a:gd name="connsiteY0" fmla="*/ 63182 h 880438"/>
              <a:gd name="connsiteX1" fmla="*/ 551131 w 669697"/>
              <a:gd name="connsiteY1" fmla="*/ 0 h 880438"/>
              <a:gd name="connsiteX2" fmla="*/ 669697 w 669697"/>
              <a:gd name="connsiteY2" fmla="*/ 51276 h 880438"/>
              <a:gd name="connsiteX3" fmla="*/ 669697 w 669697"/>
              <a:gd name="connsiteY3" fmla="*/ 854244 h 880438"/>
              <a:gd name="connsiteX4" fmla="*/ 0 w 669697"/>
              <a:gd name="connsiteY4" fmla="*/ 880438 h 880438"/>
              <a:gd name="connsiteX5" fmla="*/ 202407 w 669697"/>
              <a:gd name="connsiteY5" fmla="*/ 63182 h 880438"/>
              <a:gd name="connsiteX0" fmla="*/ 202407 w 694006"/>
              <a:gd name="connsiteY0" fmla="*/ 63182 h 880438"/>
              <a:gd name="connsiteX1" fmla="*/ 551131 w 694006"/>
              <a:gd name="connsiteY1" fmla="*/ 0 h 880438"/>
              <a:gd name="connsiteX2" fmla="*/ 669697 w 694006"/>
              <a:gd name="connsiteY2" fmla="*/ 51276 h 880438"/>
              <a:gd name="connsiteX3" fmla="*/ 694006 w 694006"/>
              <a:gd name="connsiteY3" fmla="*/ 378619 h 880438"/>
              <a:gd name="connsiteX4" fmla="*/ 669697 w 694006"/>
              <a:gd name="connsiteY4" fmla="*/ 854244 h 880438"/>
              <a:gd name="connsiteX5" fmla="*/ 0 w 694006"/>
              <a:gd name="connsiteY5" fmla="*/ 880438 h 880438"/>
              <a:gd name="connsiteX6" fmla="*/ 202407 w 694006"/>
              <a:gd name="connsiteY6" fmla="*/ 63182 h 880438"/>
              <a:gd name="connsiteX0" fmla="*/ 202407 w 694006"/>
              <a:gd name="connsiteY0" fmla="*/ 63182 h 880438"/>
              <a:gd name="connsiteX1" fmla="*/ 551131 w 694006"/>
              <a:gd name="connsiteY1" fmla="*/ 0 h 880438"/>
              <a:gd name="connsiteX2" fmla="*/ 669697 w 694006"/>
              <a:gd name="connsiteY2" fmla="*/ 51276 h 880438"/>
              <a:gd name="connsiteX3" fmla="*/ 694006 w 694006"/>
              <a:gd name="connsiteY3" fmla="*/ 378619 h 880438"/>
              <a:gd name="connsiteX4" fmla="*/ 372041 w 694006"/>
              <a:gd name="connsiteY4" fmla="*/ 839956 h 880438"/>
              <a:gd name="connsiteX5" fmla="*/ 0 w 694006"/>
              <a:gd name="connsiteY5" fmla="*/ 880438 h 880438"/>
              <a:gd name="connsiteX6" fmla="*/ 202407 w 694006"/>
              <a:gd name="connsiteY6" fmla="*/ 63182 h 8804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94006" h="880438">
                <a:moveTo>
                  <a:pt x="202407" y="63182"/>
                </a:moveTo>
                <a:cubicBezTo>
                  <a:pt x="309123" y="59584"/>
                  <a:pt x="444415" y="3598"/>
                  <a:pt x="551131" y="0"/>
                </a:cubicBezTo>
                <a:lnTo>
                  <a:pt x="669697" y="51276"/>
                </a:lnTo>
                <a:cubicBezTo>
                  <a:pt x="669862" y="156422"/>
                  <a:pt x="693841" y="273473"/>
                  <a:pt x="694006" y="378619"/>
                </a:cubicBezTo>
                <a:lnTo>
                  <a:pt x="372041" y="839956"/>
                </a:lnTo>
                <a:lnTo>
                  <a:pt x="0" y="880438"/>
                </a:lnTo>
                <a:lnTo>
                  <a:pt x="202407" y="63182"/>
                </a:lnTo>
                <a:close/>
              </a:path>
            </a:pathLst>
          </a:custGeom>
          <a:solidFill>
            <a:schemeClr val="accent1">
              <a:alpha val="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/>
          </a:p>
        </p:txBody>
      </p:sp>
      <p:sp>
        <p:nvSpPr>
          <p:cNvPr id="198" name="Link_Germany">
            <a:extLst>
              <a:ext uri="{FF2B5EF4-FFF2-40B4-BE49-F238E27FC236}">
                <a16:creationId xmlns:a16="http://schemas.microsoft.com/office/drawing/2014/main" id="{6B44E0A2-411C-4315-AD7B-B98987300AB9}"/>
              </a:ext>
            </a:extLst>
          </p:cNvPr>
          <p:cNvSpPr/>
          <p:nvPr/>
        </p:nvSpPr>
        <p:spPr bwMode="gray">
          <a:xfrm>
            <a:off x="5753100" y="2270125"/>
            <a:ext cx="284163" cy="311150"/>
          </a:xfrm>
          <a:custGeom>
            <a:avLst/>
            <a:gdLst>
              <a:gd name="connsiteX0" fmla="*/ 0 w 297888"/>
              <a:gd name="connsiteY0" fmla="*/ 0 h 352511"/>
              <a:gd name="connsiteX1" fmla="*/ 297888 w 297888"/>
              <a:gd name="connsiteY1" fmla="*/ 0 h 352511"/>
              <a:gd name="connsiteX2" fmla="*/ 297888 w 297888"/>
              <a:gd name="connsiteY2" fmla="*/ 352511 h 352511"/>
              <a:gd name="connsiteX3" fmla="*/ 0 w 297888"/>
              <a:gd name="connsiteY3" fmla="*/ 352511 h 352511"/>
              <a:gd name="connsiteX4" fmla="*/ 0 w 297888"/>
              <a:gd name="connsiteY4" fmla="*/ 0 h 352511"/>
              <a:gd name="connsiteX0" fmla="*/ 21432 w 297888"/>
              <a:gd name="connsiteY0" fmla="*/ 45243 h 352511"/>
              <a:gd name="connsiteX1" fmla="*/ 297888 w 297888"/>
              <a:gd name="connsiteY1" fmla="*/ 0 h 352511"/>
              <a:gd name="connsiteX2" fmla="*/ 297888 w 297888"/>
              <a:gd name="connsiteY2" fmla="*/ 352511 h 352511"/>
              <a:gd name="connsiteX3" fmla="*/ 0 w 297888"/>
              <a:gd name="connsiteY3" fmla="*/ 352511 h 352511"/>
              <a:gd name="connsiteX4" fmla="*/ 21432 w 297888"/>
              <a:gd name="connsiteY4" fmla="*/ 45243 h 352511"/>
              <a:gd name="connsiteX0" fmla="*/ 21432 w 297888"/>
              <a:gd name="connsiteY0" fmla="*/ 33337 h 340605"/>
              <a:gd name="connsiteX1" fmla="*/ 262170 w 297888"/>
              <a:gd name="connsiteY1" fmla="*/ 0 h 340605"/>
              <a:gd name="connsiteX2" fmla="*/ 297888 w 297888"/>
              <a:gd name="connsiteY2" fmla="*/ 340605 h 340605"/>
              <a:gd name="connsiteX3" fmla="*/ 0 w 297888"/>
              <a:gd name="connsiteY3" fmla="*/ 340605 h 340605"/>
              <a:gd name="connsiteX4" fmla="*/ 21432 w 297888"/>
              <a:gd name="connsiteY4" fmla="*/ 33337 h 340605"/>
              <a:gd name="connsiteX0" fmla="*/ 0 w 276456"/>
              <a:gd name="connsiteY0" fmla="*/ 33337 h 340605"/>
              <a:gd name="connsiteX1" fmla="*/ 240738 w 276456"/>
              <a:gd name="connsiteY1" fmla="*/ 0 h 340605"/>
              <a:gd name="connsiteX2" fmla="*/ 276456 w 276456"/>
              <a:gd name="connsiteY2" fmla="*/ 340605 h 340605"/>
              <a:gd name="connsiteX3" fmla="*/ 2380 w 276456"/>
              <a:gd name="connsiteY3" fmla="*/ 312030 h 340605"/>
              <a:gd name="connsiteX4" fmla="*/ 0 w 276456"/>
              <a:gd name="connsiteY4" fmla="*/ 33337 h 340605"/>
              <a:gd name="connsiteX0" fmla="*/ 0 w 278837"/>
              <a:gd name="connsiteY0" fmla="*/ 33337 h 312030"/>
              <a:gd name="connsiteX1" fmla="*/ 240738 w 278837"/>
              <a:gd name="connsiteY1" fmla="*/ 0 h 312030"/>
              <a:gd name="connsiteX2" fmla="*/ 278837 w 278837"/>
              <a:gd name="connsiteY2" fmla="*/ 309649 h 312030"/>
              <a:gd name="connsiteX3" fmla="*/ 2380 w 278837"/>
              <a:gd name="connsiteY3" fmla="*/ 312030 h 312030"/>
              <a:gd name="connsiteX4" fmla="*/ 0 w 278837"/>
              <a:gd name="connsiteY4" fmla="*/ 33337 h 312030"/>
              <a:gd name="connsiteX0" fmla="*/ 0 w 283010"/>
              <a:gd name="connsiteY0" fmla="*/ 33337 h 312030"/>
              <a:gd name="connsiteX1" fmla="*/ 240738 w 283010"/>
              <a:gd name="connsiteY1" fmla="*/ 0 h 312030"/>
              <a:gd name="connsiteX2" fmla="*/ 283010 w 283010"/>
              <a:gd name="connsiteY2" fmla="*/ 149781 h 312030"/>
              <a:gd name="connsiteX3" fmla="*/ 278837 w 283010"/>
              <a:gd name="connsiteY3" fmla="*/ 309649 h 312030"/>
              <a:gd name="connsiteX4" fmla="*/ 2380 w 283010"/>
              <a:gd name="connsiteY4" fmla="*/ 312030 h 312030"/>
              <a:gd name="connsiteX5" fmla="*/ 0 w 283010"/>
              <a:gd name="connsiteY5" fmla="*/ 33337 h 312030"/>
              <a:gd name="connsiteX0" fmla="*/ 0 w 283010"/>
              <a:gd name="connsiteY0" fmla="*/ 33337 h 312030"/>
              <a:gd name="connsiteX1" fmla="*/ 240738 w 283010"/>
              <a:gd name="connsiteY1" fmla="*/ 0 h 312030"/>
              <a:gd name="connsiteX2" fmla="*/ 283010 w 283010"/>
              <a:gd name="connsiteY2" fmla="*/ 149781 h 312030"/>
              <a:gd name="connsiteX3" fmla="*/ 245499 w 283010"/>
              <a:gd name="connsiteY3" fmla="*/ 307268 h 312030"/>
              <a:gd name="connsiteX4" fmla="*/ 2380 w 283010"/>
              <a:gd name="connsiteY4" fmla="*/ 312030 h 312030"/>
              <a:gd name="connsiteX5" fmla="*/ 0 w 283010"/>
              <a:gd name="connsiteY5" fmla="*/ 33337 h 3120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3010" h="312030">
                <a:moveTo>
                  <a:pt x="0" y="33337"/>
                </a:moveTo>
                <a:lnTo>
                  <a:pt x="240738" y="0"/>
                </a:lnTo>
                <a:cubicBezTo>
                  <a:pt x="246097" y="53102"/>
                  <a:pt x="277651" y="96679"/>
                  <a:pt x="283010" y="149781"/>
                </a:cubicBezTo>
                <a:lnTo>
                  <a:pt x="245499" y="307268"/>
                </a:lnTo>
                <a:lnTo>
                  <a:pt x="2380" y="312030"/>
                </a:lnTo>
                <a:cubicBezTo>
                  <a:pt x="1587" y="219132"/>
                  <a:pt x="793" y="126235"/>
                  <a:pt x="0" y="33337"/>
                </a:cubicBezTo>
                <a:close/>
              </a:path>
            </a:pathLst>
          </a:custGeom>
          <a:solidFill>
            <a:schemeClr val="accent1">
              <a:alpha val="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/>
          </a:p>
        </p:txBody>
      </p:sp>
      <p:sp>
        <p:nvSpPr>
          <p:cNvPr id="5" name="Titel 4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fr-FR"/>
              <a:t>Modifiez le style du titre</a:t>
            </a:r>
            <a:endParaRPr lang="de-DE"/>
          </a:p>
        </p:txBody>
      </p:sp>
      <p:sp>
        <p:nvSpPr>
          <p:cNvPr id="199" name="Fußzeilenplatzhalter 1">
            <a:extLst>
              <a:ext uri="{FF2B5EF4-FFF2-40B4-BE49-F238E27FC236}">
                <a16:creationId xmlns:a16="http://schemas.microsoft.com/office/drawing/2014/main" id="{5FDBF0A5-ED5D-4D97-BDAA-846738863A7D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fr-FR"/>
          </a:p>
        </p:txBody>
      </p:sp>
      <p:sp>
        <p:nvSpPr>
          <p:cNvPr id="200" name="Foliennummernplatzhalter 2">
            <a:extLst>
              <a:ext uri="{FF2B5EF4-FFF2-40B4-BE49-F238E27FC236}">
                <a16:creationId xmlns:a16="http://schemas.microsoft.com/office/drawing/2014/main" id="{2966B155-20AA-4051-8E5F-AD763B76EF3D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fld id="{9A719CAE-939C-431E-A083-34DA367B8D3B}" type="slidenum">
              <a:rPr lang="fr-FR" altLang="fr-FR"/>
              <a:pPr/>
              <a:t>‹#›</a:t>
            </a:fld>
            <a:endParaRPr lang="fr-FR" altLang="fr-FR"/>
          </a:p>
        </p:txBody>
      </p:sp>
    </p:spTree>
    <p:extLst>
      <p:ext uri="{BB962C8B-B14F-4D97-AF65-F5344CB8AC3E}">
        <p14:creationId xmlns:p14="http://schemas.microsoft.com/office/powerpoint/2010/main" val="1302746291"/>
      </p:ext>
    </p:extLst>
  </p:cSld>
  <p:clrMapOvr>
    <a:masterClrMapping/>
  </p:clrMapOvr>
  <p:transition spd="med">
    <p:fade/>
  </p:transition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xt + Image with descri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el 7"/>
          <p:cNvSpPr>
            <a:spLocks noGrp="1"/>
          </p:cNvSpPr>
          <p:nvPr>
            <p:ph type="title"/>
          </p:nvPr>
        </p:nvSpPr>
        <p:spPr bwMode="gray"/>
        <p:txBody>
          <a:bodyPr/>
          <a:lstStyle/>
          <a:p>
            <a:r>
              <a:rPr lang="fr-FR"/>
              <a:t>Modifiez le style du titre</a:t>
            </a:r>
            <a:endParaRPr lang="en-US" noProof="0"/>
          </a:p>
        </p:txBody>
      </p:sp>
      <p:sp>
        <p:nvSpPr>
          <p:cNvPr id="10" name="Textplatzhalter 9"/>
          <p:cNvSpPr>
            <a:spLocks noGrp="1"/>
          </p:cNvSpPr>
          <p:nvPr>
            <p:ph type="body" sz="quarter" idx="11"/>
          </p:nvPr>
        </p:nvSpPr>
        <p:spPr bwMode="gray">
          <a:xfrm>
            <a:off x="624000" y="1892303"/>
            <a:ext cx="7199199" cy="4032251"/>
          </a:xfrm>
        </p:spPr>
        <p:txBody>
          <a:bodyPr/>
          <a:lstStyle/>
          <a:p>
            <a:pPr lvl="0"/>
            <a:r>
              <a:rPr lang="fr-FR"/>
              <a:t>Modifiez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  <a:endParaRPr lang="en-US"/>
          </a:p>
        </p:txBody>
      </p:sp>
      <p:sp>
        <p:nvSpPr>
          <p:cNvPr id="5" name="Bildplatzhalter 2"/>
          <p:cNvSpPr>
            <a:spLocks noGrp="1"/>
          </p:cNvSpPr>
          <p:nvPr>
            <p:ph type="pic" sz="quarter" idx="13"/>
          </p:nvPr>
        </p:nvSpPr>
        <p:spPr bwMode="gray">
          <a:xfrm>
            <a:off x="8108688" y="1892305"/>
            <a:ext cx="3456000" cy="1873251"/>
          </a:xfrm>
          <a:solidFill>
            <a:schemeClr val="bg2">
              <a:lumMod val="20000"/>
              <a:lumOff val="80000"/>
            </a:schemeClr>
          </a:solidFill>
        </p:spPr>
        <p:txBody>
          <a:bodyPr tIns="576000" rtlCol="0" anchor="ctr">
            <a:noAutofit/>
          </a:bodyPr>
          <a:lstStyle>
            <a:lvl1pPr algn="ctr">
              <a:defRPr>
                <a:solidFill>
                  <a:schemeClr val="bg2"/>
                </a:solidFill>
              </a:defRPr>
            </a:lvl1pPr>
          </a:lstStyle>
          <a:p>
            <a:pPr lvl="0"/>
            <a:r>
              <a:rPr lang="fr-FR" noProof="0"/>
              <a:t>Cliquez sur l'icône pour ajouter une image</a:t>
            </a:r>
            <a:endParaRPr lang="en-US" noProof="0"/>
          </a:p>
        </p:txBody>
      </p:sp>
      <p:sp>
        <p:nvSpPr>
          <p:cNvPr id="6" name="Textplatzhalter 9"/>
          <p:cNvSpPr>
            <a:spLocks noGrp="1"/>
          </p:cNvSpPr>
          <p:nvPr>
            <p:ph type="body" sz="quarter" idx="14"/>
          </p:nvPr>
        </p:nvSpPr>
        <p:spPr bwMode="gray">
          <a:xfrm>
            <a:off x="8108693" y="4053419"/>
            <a:ext cx="3457321" cy="1871133"/>
          </a:xfrm>
        </p:spPr>
        <p:txBody>
          <a:bodyPr/>
          <a:lstStyle/>
          <a:p>
            <a:pPr lvl="0"/>
            <a:r>
              <a:rPr lang="fr-FR"/>
              <a:t>Modifiez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38003783"/>
      </p:ext>
    </p:extLst>
  </p:cSld>
  <p:clrMapOvr>
    <a:masterClrMapping/>
  </p:clrMapOvr>
  <p:transition spd="med">
    <p:fade/>
  </p:transition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Title_only_runwa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ct 4" hidden="1">
            <a:extLst>
              <a:ext uri="{FF2B5EF4-FFF2-40B4-BE49-F238E27FC236}">
                <a16:creationId xmlns:a16="http://schemas.microsoft.com/office/drawing/2014/main" id="{48AB1643-168B-4331-BCBB-62CD77024C40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78" imgH="377" progId="">
                  <p:embed/>
                </p:oleObj>
              </mc:Choice>
              <mc:Fallback>
                <p:oleObj name="think-cell Slide" r:id="rId3" imgW="378" imgH="377" progId="">
                  <p:embed/>
                  <p:pic>
                    <p:nvPicPr>
                      <p:cNvPr id="3" name="Object 4" hidden="1">
                        <a:extLst>
                          <a:ext uri="{FF2B5EF4-FFF2-40B4-BE49-F238E27FC236}">
                            <a16:creationId xmlns:a16="http://schemas.microsoft.com/office/drawing/2014/main" id="{48AB1643-168B-4331-BCBB-62CD77024C40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4" name="Grafik 5" descr="Ein Bild, das Natur, Wand, Frühling, Boden enthält.&#10;&#10;Automatisch generierte Beschreibung">
            <a:extLst>
              <a:ext uri="{FF2B5EF4-FFF2-40B4-BE49-F238E27FC236}">
                <a16:creationId xmlns:a16="http://schemas.microsoft.com/office/drawing/2014/main" id="{2EA8C8BE-9FD4-415C-9794-8CAC38896C11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" name="Grafik 10">
            <a:extLst>
              <a:ext uri="{FF2B5EF4-FFF2-40B4-BE49-F238E27FC236}">
                <a16:creationId xmlns:a16="http://schemas.microsoft.com/office/drawing/2014/main" id="{5FE0CED2-BAFE-469A-8107-EF903A14183A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" name="Rechteck 7">
            <a:extLst>
              <a:ext uri="{FF2B5EF4-FFF2-40B4-BE49-F238E27FC236}">
                <a16:creationId xmlns:a16="http://schemas.microsoft.com/office/drawing/2014/main" id="{12DFCD81-CC45-4A40-B585-30E73D684738}"/>
              </a:ext>
            </a:extLst>
          </p:cNvPr>
          <p:cNvSpPr/>
          <p:nvPr/>
        </p:nvSpPr>
        <p:spPr bwMode="gray">
          <a:xfrm>
            <a:off x="0" y="0"/>
            <a:ext cx="12192000" cy="6858000"/>
          </a:xfrm>
          <a:prstGeom prst="rect">
            <a:avLst/>
          </a:prstGeom>
          <a:gradFill flip="none" rotWithShape="1">
            <a:gsLst>
              <a:gs pos="0">
                <a:schemeClr val="accent6">
                  <a:lumMod val="89000"/>
                  <a:alpha val="80000"/>
                </a:schemeClr>
              </a:gs>
              <a:gs pos="23000">
                <a:schemeClr val="accent6">
                  <a:lumMod val="89000"/>
                  <a:alpha val="60000"/>
                </a:schemeClr>
              </a:gs>
              <a:gs pos="69000">
                <a:schemeClr val="accent6">
                  <a:lumMod val="75000"/>
                  <a:alpha val="60000"/>
                </a:schemeClr>
              </a:gs>
              <a:gs pos="97000">
                <a:schemeClr val="accent6">
                  <a:lumMod val="70000"/>
                  <a:alpha val="2000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/>
          </a:p>
        </p:txBody>
      </p:sp>
      <p:pic>
        <p:nvPicPr>
          <p:cNvPr id="8" name="Grafik 9">
            <a:extLst>
              <a:ext uri="{FF2B5EF4-FFF2-40B4-BE49-F238E27FC236}">
                <a16:creationId xmlns:a16="http://schemas.microsoft.com/office/drawing/2014/main" id="{901383B5-426A-40B5-9A4A-6C999E88E31D}"/>
              </a:ext>
            </a:extLst>
          </p:cNvPr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" name="object 27">
            <a:extLst>
              <a:ext uri="{FF2B5EF4-FFF2-40B4-BE49-F238E27FC236}">
                <a16:creationId xmlns:a16="http://schemas.microsoft.com/office/drawing/2014/main" id="{BD88857D-A063-4733-901B-791E01824004}"/>
              </a:ext>
            </a:extLst>
          </p:cNvPr>
          <p:cNvSpPr/>
          <p:nvPr/>
        </p:nvSpPr>
        <p:spPr>
          <a:xfrm>
            <a:off x="2459038" y="4233863"/>
            <a:ext cx="9328150" cy="1860550"/>
          </a:xfrm>
          <a:custGeom>
            <a:avLst/>
            <a:gdLst/>
            <a:ahLst/>
            <a:cxnLst/>
            <a:rect l="l" t="t" r="r" b="b"/>
            <a:pathLst>
              <a:path w="8898255" h="2346325">
                <a:moveTo>
                  <a:pt x="0" y="0"/>
                </a:moveTo>
                <a:lnTo>
                  <a:pt x="5508002" y="2346121"/>
                </a:lnTo>
                <a:lnTo>
                  <a:pt x="8898001" y="1307338"/>
                </a:lnTo>
                <a:lnTo>
                  <a:pt x="0" y="0"/>
                </a:lnTo>
                <a:close/>
              </a:path>
            </a:pathLst>
          </a:custGeom>
          <a:gradFill>
            <a:gsLst>
              <a:gs pos="46900">
                <a:srgbClr val="BFDD96">
                  <a:alpha val="52000"/>
                </a:srgbClr>
              </a:gs>
              <a:gs pos="0">
                <a:srgbClr val="D6DFD4">
                  <a:lumMod val="88000"/>
                  <a:alpha val="66000"/>
                </a:srgbClr>
              </a:gs>
              <a:gs pos="100000">
                <a:srgbClr val="D6DFD4"/>
              </a:gs>
            </a:gsLst>
            <a:lin ang="0" scaled="1"/>
          </a:gradFill>
          <a:effectLst>
            <a:outerShdw blurRad="127000" dist="50800" dir="5400000" algn="t" rotWithShape="0">
              <a:prstClr val="black">
                <a:alpha val="20000"/>
              </a:prstClr>
            </a:outerShdw>
          </a:effectLst>
        </p:spPr>
        <p:txBody>
          <a:bodyPr lIns="0" tIns="0" rIns="0" bIns="0"/>
          <a:lstStyle/>
          <a:p>
            <a:pPr>
              <a:defRPr/>
            </a:pPr>
            <a:endParaRPr/>
          </a:p>
        </p:txBody>
      </p:sp>
      <p:sp>
        <p:nvSpPr>
          <p:cNvPr id="5" name="Titel 4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fr-FR"/>
              <a:t>Modifiez le style du titre</a:t>
            </a:r>
            <a:endParaRPr lang="de-DE"/>
          </a:p>
        </p:txBody>
      </p:sp>
      <p:sp>
        <p:nvSpPr>
          <p:cNvPr id="10" name="Fußzeilenplatzhalter 1">
            <a:extLst>
              <a:ext uri="{FF2B5EF4-FFF2-40B4-BE49-F238E27FC236}">
                <a16:creationId xmlns:a16="http://schemas.microsoft.com/office/drawing/2014/main" id="{97C4A8B0-F709-4B35-B8AA-D65458CE8622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fr-FR"/>
          </a:p>
        </p:txBody>
      </p:sp>
      <p:sp>
        <p:nvSpPr>
          <p:cNvPr id="11" name="Foliennummernplatzhalter 2">
            <a:extLst>
              <a:ext uri="{FF2B5EF4-FFF2-40B4-BE49-F238E27FC236}">
                <a16:creationId xmlns:a16="http://schemas.microsoft.com/office/drawing/2014/main" id="{1D4FCB38-2E51-47F0-8D6D-13E858294EF5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fld id="{201EBE67-74B4-4DAB-8AFC-F59F0E401BDB}" type="slidenum">
              <a:rPr lang="fr-FR" altLang="fr-FR"/>
              <a:pPr/>
              <a:t>‹#›</a:t>
            </a:fld>
            <a:endParaRPr lang="fr-FR" altLang="fr-FR"/>
          </a:p>
        </p:txBody>
      </p:sp>
    </p:spTree>
    <p:extLst>
      <p:ext uri="{BB962C8B-B14F-4D97-AF65-F5344CB8AC3E}">
        <p14:creationId xmlns:p14="http://schemas.microsoft.com/office/powerpoint/2010/main" val="58520963"/>
      </p:ext>
    </p:extLst>
  </p:cSld>
  <p:clrMapOvr>
    <a:masterClrMapping/>
  </p:clrMapOvr>
  <p:transition spd="med">
    <p:fade/>
  </p:transition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Title_Copy_Runwa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Object 4" hidden="1">
            <a:extLst>
              <a:ext uri="{FF2B5EF4-FFF2-40B4-BE49-F238E27FC236}">
                <a16:creationId xmlns:a16="http://schemas.microsoft.com/office/drawing/2014/main" id="{AB900EF6-E039-4E2F-ACB3-9FEFFD074D6A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78" imgH="377" progId="">
                  <p:embed/>
                </p:oleObj>
              </mc:Choice>
              <mc:Fallback>
                <p:oleObj name="think-cell Slide" r:id="rId3" imgW="378" imgH="377" progId="">
                  <p:embed/>
                  <p:pic>
                    <p:nvPicPr>
                      <p:cNvPr id="4" name="Object 4" hidden="1">
                        <a:extLst>
                          <a:ext uri="{FF2B5EF4-FFF2-40B4-BE49-F238E27FC236}">
                            <a16:creationId xmlns:a16="http://schemas.microsoft.com/office/drawing/2014/main" id="{AB900EF6-E039-4E2F-ACB3-9FEFFD074D6A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7" name="Grafik 5" descr="Ein Bild, das Natur, Wand, Frühling, Boden enthält.&#10;&#10;Automatisch generierte Beschreibung">
            <a:extLst>
              <a:ext uri="{FF2B5EF4-FFF2-40B4-BE49-F238E27FC236}">
                <a16:creationId xmlns:a16="http://schemas.microsoft.com/office/drawing/2014/main" id="{E4B98BFA-E2B0-4103-9146-F028FEB9881E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8" name="Grafik 10">
            <a:extLst>
              <a:ext uri="{FF2B5EF4-FFF2-40B4-BE49-F238E27FC236}">
                <a16:creationId xmlns:a16="http://schemas.microsoft.com/office/drawing/2014/main" id="{B318F9C9-A0B0-4888-B71A-4CF7EDFA5058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" name="Rechteck 7">
            <a:extLst>
              <a:ext uri="{FF2B5EF4-FFF2-40B4-BE49-F238E27FC236}">
                <a16:creationId xmlns:a16="http://schemas.microsoft.com/office/drawing/2014/main" id="{68F46698-F72A-44DB-A563-A273BFF502F3}"/>
              </a:ext>
            </a:extLst>
          </p:cNvPr>
          <p:cNvSpPr/>
          <p:nvPr/>
        </p:nvSpPr>
        <p:spPr bwMode="gray">
          <a:xfrm>
            <a:off x="0" y="0"/>
            <a:ext cx="12192000" cy="6858000"/>
          </a:xfrm>
          <a:prstGeom prst="rect">
            <a:avLst/>
          </a:prstGeom>
          <a:gradFill flip="none" rotWithShape="1">
            <a:gsLst>
              <a:gs pos="0">
                <a:schemeClr val="accent6">
                  <a:lumMod val="89000"/>
                  <a:alpha val="80000"/>
                </a:schemeClr>
              </a:gs>
              <a:gs pos="23000">
                <a:schemeClr val="accent6">
                  <a:lumMod val="89000"/>
                  <a:alpha val="60000"/>
                </a:schemeClr>
              </a:gs>
              <a:gs pos="69000">
                <a:schemeClr val="accent6">
                  <a:lumMod val="75000"/>
                  <a:alpha val="60000"/>
                </a:schemeClr>
              </a:gs>
              <a:gs pos="97000">
                <a:schemeClr val="accent6">
                  <a:lumMod val="70000"/>
                  <a:alpha val="2000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/>
          </a:p>
        </p:txBody>
      </p:sp>
      <p:pic>
        <p:nvPicPr>
          <p:cNvPr id="10" name="Grafik 9">
            <a:extLst>
              <a:ext uri="{FF2B5EF4-FFF2-40B4-BE49-F238E27FC236}">
                <a16:creationId xmlns:a16="http://schemas.microsoft.com/office/drawing/2014/main" id="{ED71CC5E-A163-428B-861C-5D9CC654B9B9}"/>
              </a:ext>
            </a:extLst>
          </p:cNvPr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" name="object 27">
            <a:extLst>
              <a:ext uri="{FF2B5EF4-FFF2-40B4-BE49-F238E27FC236}">
                <a16:creationId xmlns:a16="http://schemas.microsoft.com/office/drawing/2014/main" id="{AAED4501-6E26-4532-8207-1CE46B07D192}"/>
              </a:ext>
            </a:extLst>
          </p:cNvPr>
          <p:cNvSpPr/>
          <p:nvPr/>
        </p:nvSpPr>
        <p:spPr>
          <a:xfrm>
            <a:off x="2459038" y="4233863"/>
            <a:ext cx="9328150" cy="1860550"/>
          </a:xfrm>
          <a:custGeom>
            <a:avLst/>
            <a:gdLst/>
            <a:ahLst/>
            <a:cxnLst/>
            <a:rect l="l" t="t" r="r" b="b"/>
            <a:pathLst>
              <a:path w="8898255" h="2346325">
                <a:moveTo>
                  <a:pt x="0" y="0"/>
                </a:moveTo>
                <a:lnTo>
                  <a:pt x="5508002" y="2346121"/>
                </a:lnTo>
                <a:lnTo>
                  <a:pt x="8898001" y="1307338"/>
                </a:lnTo>
                <a:lnTo>
                  <a:pt x="0" y="0"/>
                </a:lnTo>
                <a:close/>
              </a:path>
            </a:pathLst>
          </a:custGeom>
          <a:gradFill>
            <a:gsLst>
              <a:gs pos="46900">
                <a:srgbClr val="BFDD96">
                  <a:alpha val="52000"/>
                </a:srgbClr>
              </a:gs>
              <a:gs pos="0">
                <a:srgbClr val="D6DFD4">
                  <a:lumMod val="88000"/>
                  <a:alpha val="66000"/>
                </a:srgbClr>
              </a:gs>
              <a:gs pos="100000">
                <a:srgbClr val="D6DFD4"/>
              </a:gs>
            </a:gsLst>
            <a:lin ang="0" scaled="1"/>
          </a:gradFill>
          <a:effectLst>
            <a:outerShdw blurRad="127000" dist="50800" dir="5400000" algn="t" rotWithShape="0">
              <a:prstClr val="black">
                <a:alpha val="20000"/>
              </a:prstClr>
            </a:outerShdw>
          </a:effectLst>
        </p:spPr>
        <p:txBody>
          <a:bodyPr lIns="0" tIns="0" rIns="0" bIns="0"/>
          <a:lstStyle/>
          <a:p>
            <a:pPr>
              <a:defRPr/>
            </a:pPr>
            <a:endParaRPr/>
          </a:p>
        </p:txBody>
      </p:sp>
      <p:sp>
        <p:nvSpPr>
          <p:cNvPr id="5" name="Titel 4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fr-FR"/>
              <a:t>Modifiez le style du titre</a:t>
            </a:r>
            <a:endParaRPr lang="de-DE"/>
          </a:p>
        </p:txBody>
      </p:sp>
      <p:sp>
        <p:nvSpPr>
          <p:cNvPr id="6" name="Textplatzhalter 6"/>
          <p:cNvSpPr>
            <a:spLocks noGrp="1"/>
          </p:cNvSpPr>
          <p:nvPr>
            <p:ph type="body" sz="quarter" idx="12"/>
          </p:nvPr>
        </p:nvSpPr>
        <p:spPr>
          <a:xfrm>
            <a:off x="515938" y="1289050"/>
            <a:ext cx="5580062" cy="3327400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pPr lvl="0"/>
            <a:r>
              <a:rPr lang="fr-FR"/>
              <a:t>Modifiez les styles du texte du masque</a:t>
            </a:r>
          </a:p>
        </p:txBody>
      </p:sp>
      <p:sp>
        <p:nvSpPr>
          <p:cNvPr id="12" name="Fußzeilenplatzhalter 1">
            <a:extLst>
              <a:ext uri="{FF2B5EF4-FFF2-40B4-BE49-F238E27FC236}">
                <a16:creationId xmlns:a16="http://schemas.microsoft.com/office/drawing/2014/main" id="{29F92120-91F5-4355-A17D-ABC7B5591F68}"/>
              </a:ext>
            </a:extLst>
          </p:cNvPr>
          <p:cNvSpPr>
            <a:spLocks noGrp="1"/>
          </p:cNvSpPr>
          <p:nvPr>
            <p:ph type="ftr" sz="quarter" idx="13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fr-FR"/>
          </a:p>
        </p:txBody>
      </p:sp>
      <p:sp>
        <p:nvSpPr>
          <p:cNvPr id="13" name="Foliennummernplatzhalter 2">
            <a:extLst>
              <a:ext uri="{FF2B5EF4-FFF2-40B4-BE49-F238E27FC236}">
                <a16:creationId xmlns:a16="http://schemas.microsoft.com/office/drawing/2014/main" id="{EAA53F94-F352-4AA5-A48E-5FDAFDC28730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/>
        <p:txBody>
          <a:bodyPr/>
          <a:lstStyle>
            <a:lvl1pPr>
              <a:defRPr/>
            </a:lvl1pPr>
          </a:lstStyle>
          <a:p>
            <a:fld id="{AB444E9F-1DCB-4B81-A640-C43C49AC2534}" type="slidenum">
              <a:rPr lang="fr-FR" altLang="fr-FR"/>
              <a:pPr/>
              <a:t>‹#›</a:t>
            </a:fld>
            <a:endParaRPr lang="fr-FR" altLang="fr-FR"/>
          </a:p>
        </p:txBody>
      </p:sp>
    </p:spTree>
    <p:extLst>
      <p:ext uri="{BB962C8B-B14F-4D97-AF65-F5344CB8AC3E}">
        <p14:creationId xmlns:p14="http://schemas.microsoft.com/office/powerpoint/2010/main" val="2061757383"/>
      </p:ext>
    </p:extLst>
  </p:cSld>
  <p:clrMapOvr>
    <a:masterClrMapping/>
  </p:clrMapOvr>
  <p:transition spd="med">
    <p:fade/>
  </p:transition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Title_and_Copy_Icon_Runwa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Object 4" hidden="1">
            <a:extLst>
              <a:ext uri="{FF2B5EF4-FFF2-40B4-BE49-F238E27FC236}">
                <a16:creationId xmlns:a16="http://schemas.microsoft.com/office/drawing/2014/main" id="{638E2E1B-3574-4F6B-A167-6C65739AB245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78" imgH="377" progId="">
                  <p:embed/>
                </p:oleObj>
              </mc:Choice>
              <mc:Fallback>
                <p:oleObj name="think-cell Slide" r:id="rId3" imgW="378" imgH="377" progId="">
                  <p:embed/>
                  <p:pic>
                    <p:nvPicPr>
                      <p:cNvPr id="8" name="Object 4" hidden="1">
                        <a:extLst>
                          <a:ext uri="{FF2B5EF4-FFF2-40B4-BE49-F238E27FC236}">
                            <a16:creationId xmlns:a16="http://schemas.microsoft.com/office/drawing/2014/main" id="{638E2E1B-3574-4F6B-A167-6C65739AB245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9" name="Grafik 5" descr="Ein Bild, das Natur, Wand, Frühling, Boden enthält.&#10;&#10;Automatisch generierte Beschreibung">
            <a:extLst>
              <a:ext uri="{FF2B5EF4-FFF2-40B4-BE49-F238E27FC236}">
                <a16:creationId xmlns:a16="http://schemas.microsoft.com/office/drawing/2014/main" id="{89637113-C838-4FD8-9CA9-8108CFD5C0CD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0" name="Grafik 10">
            <a:extLst>
              <a:ext uri="{FF2B5EF4-FFF2-40B4-BE49-F238E27FC236}">
                <a16:creationId xmlns:a16="http://schemas.microsoft.com/office/drawing/2014/main" id="{6605F8E2-14D9-4EE2-AB59-03DDF2EF71BD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" name="Rechteck 7">
            <a:extLst>
              <a:ext uri="{FF2B5EF4-FFF2-40B4-BE49-F238E27FC236}">
                <a16:creationId xmlns:a16="http://schemas.microsoft.com/office/drawing/2014/main" id="{71062F1F-9D60-459B-ADAA-AD1D30E112A9}"/>
              </a:ext>
            </a:extLst>
          </p:cNvPr>
          <p:cNvSpPr/>
          <p:nvPr/>
        </p:nvSpPr>
        <p:spPr bwMode="gray">
          <a:xfrm>
            <a:off x="0" y="0"/>
            <a:ext cx="12192000" cy="6858000"/>
          </a:xfrm>
          <a:prstGeom prst="rect">
            <a:avLst/>
          </a:prstGeom>
          <a:gradFill flip="none" rotWithShape="1">
            <a:gsLst>
              <a:gs pos="0">
                <a:schemeClr val="accent6">
                  <a:lumMod val="89000"/>
                  <a:alpha val="80000"/>
                </a:schemeClr>
              </a:gs>
              <a:gs pos="23000">
                <a:schemeClr val="accent6">
                  <a:lumMod val="89000"/>
                  <a:alpha val="60000"/>
                </a:schemeClr>
              </a:gs>
              <a:gs pos="69000">
                <a:schemeClr val="accent6">
                  <a:lumMod val="75000"/>
                  <a:alpha val="60000"/>
                </a:schemeClr>
              </a:gs>
              <a:gs pos="97000">
                <a:schemeClr val="accent6">
                  <a:lumMod val="70000"/>
                  <a:alpha val="2000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/>
          </a:p>
        </p:txBody>
      </p:sp>
      <p:pic>
        <p:nvPicPr>
          <p:cNvPr id="12" name="Grafik 9">
            <a:extLst>
              <a:ext uri="{FF2B5EF4-FFF2-40B4-BE49-F238E27FC236}">
                <a16:creationId xmlns:a16="http://schemas.microsoft.com/office/drawing/2014/main" id="{5177B7EC-AF22-4E2E-87C9-A978664B208C}"/>
              </a:ext>
            </a:extLst>
          </p:cNvPr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" name="object 27">
            <a:extLst>
              <a:ext uri="{FF2B5EF4-FFF2-40B4-BE49-F238E27FC236}">
                <a16:creationId xmlns:a16="http://schemas.microsoft.com/office/drawing/2014/main" id="{06325EB3-E681-44F6-8E65-6241FDD886F6}"/>
              </a:ext>
            </a:extLst>
          </p:cNvPr>
          <p:cNvSpPr/>
          <p:nvPr/>
        </p:nvSpPr>
        <p:spPr>
          <a:xfrm>
            <a:off x="2459038" y="4233863"/>
            <a:ext cx="9328150" cy="1860550"/>
          </a:xfrm>
          <a:custGeom>
            <a:avLst/>
            <a:gdLst/>
            <a:ahLst/>
            <a:cxnLst/>
            <a:rect l="l" t="t" r="r" b="b"/>
            <a:pathLst>
              <a:path w="8898255" h="2346325">
                <a:moveTo>
                  <a:pt x="0" y="0"/>
                </a:moveTo>
                <a:lnTo>
                  <a:pt x="5508002" y="2346121"/>
                </a:lnTo>
                <a:lnTo>
                  <a:pt x="8898001" y="1307338"/>
                </a:lnTo>
                <a:lnTo>
                  <a:pt x="0" y="0"/>
                </a:lnTo>
                <a:close/>
              </a:path>
            </a:pathLst>
          </a:custGeom>
          <a:gradFill>
            <a:gsLst>
              <a:gs pos="46900">
                <a:srgbClr val="BFDD96">
                  <a:alpha val="52000"/>
                </a:srgbClr>
              </a:gs>
              <a:gs pos="0">
                <a:srgbClr val="D6DFD4">
                  <a:lumMod val="88000"/>
                  <a:alpha val="66000"/>
                </a:srgbClr>
              </a:gs>
              <a:gs pos="100000">
                <a:srgbClr val="D6DFD4"/>
              </a:gs>
            </a:gsLst>
            <a:lin ang="0" scaled="1"/>
          </a:gradFill>
          <a:effectLst>
            <a:outerShdw blurRad="127000" dist="50800" dir="5400000" algn="t" rotWithShape="0">
              <a:prstClr val="black">
                <a:alpha val="20000"/>
              </a:prstClr>
            </a:outerShdw>
          </a:effectLst>
        </p:spPr>
        <p:txBody>
          <a:bodyPr lIns="0" tIns="0" rIns="0" bIns="0"/>
          <a:lstStyle/>
          <a:p>
            <a:pPr>
              <a:defRPr/>
            </a:pPr>
            <a:endParaRPr/>
          </a:p>
        </p:txBody>
      </p:sp>
      <p:sp>
        <p:nvSpPr>
          <p:cNvPr id="5" name="Titel 4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fr-FR"/>
              <a:t>Modifiez le style du titre</a:t>
            </a:r>
            <a:endParaRPr lang="de-DE"/>
          </a:p>
        </p:txBody>
      </p:sp>
      <p:sp>
        <p:nvSpPr>
          <p:cNvPr id="6" name="Textplatzhalter 6"/>
          <p:cNvSpPr>
            <a:spLocks noGrp="1"/>
          </p:cNvSpPr>
          <p:nvPr>
            <p:ph type="body" sz="quarter" idx="12"/>
          </p:nvPr>
        </p:nvSpPr>
        <p:spPr>
          <a:xfrm>
            <a:off x="1582738" y="1289050"/>
            <a:ext cx="5580062" cy="3327400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pPr lvl="0"/>
            <a:r>
              <a:rPr lang="fr-FR"/>
              <a:t>Modifiez les styles du texte du masque</a:t>
            </a:r>
          </a:p>
        </p:txBody>
      </p:sp>
      <p:sp>
        <p:nvSpPr>
          <p:cNvPr id="7" name="Bildplatzhalter 6"/>
          <p:cNvSpPr>
            <a:spLocks noGrp="1"/>
          </p:cNvSpPr>
          <p:nvPr>
            <p:ph type="pic" sz="quarter" idx="13"/>
          </p:nvPr>
        </p:nvSpPr>
        <p:spPr>
          <a:xfrm>
            <a:off x="515938" y="1289050"/>
            <a:ext cx="952500" cy="952500"/>
          </a:xfrm>
          <a:prstGeom prst="rect">
            <a:avLst/>
          </a:prstGeom>
        </p:spPr>
        <p:txBody>
          <a:bodyPr/>
          <a:lstStyle>
            <a:lvl1pPr algn="ctr">
              <a:defRPr>
                <a:solidFill>
                  <a:schemeClr val="bg1"/>
                </a:solidFill>
              </a:defRPr>
            </a:lvl1pPr>
          </a:lstStyle>
          <a:p>
            <a:pPr lvl="0"/>
            <a:r>
              <a:rPr lang="fr-FR" noProof="0"/>
              <a:t>Cliquez sur l'icône pour ajouter une image</a:t>
            </a:r>
            <a:endParaRPr lang="de-DE" noProof="0"/>
          </a:p>
        </p:txBody>
      </p:sp>
      <p:sp>
        <p:nvSpPr>
          <p:cNvPr id="14" name="Fußzeilenplatzhalter 1">
            <a:extLst>
              <a:ext uri="{FF2B5EF4-FFF2-40B4-BE49-F238E27FC236}">
                <a16:creationId xmlns:a16="http://schemas.microsoft.com/office/drawing/2014/main" id="{A5EFD723-943F-4D5B-BB06-F28F8D10D4A2}"/>
              </a:ext>
            </a:extLst>
          </p:cNvPr>
          <p:cNvSpPr>
            <a:spLocks noGrp="1"/>
          </p:cNvSpPr>
          <p:nvPr>
            <p:ph type="ftr" sz="quarter" idx="14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fr-FR"/>
          </a:p>
        </p:txBody>
      </p:sp>
      <p:sp>
        <p:nvSpPr>
          <p:cNvPr id="15" name="Foliennummernplatzhalter 2">
            <a:extLst>
              <a:ext uri="{FF2B5EF4-FFF2-40B4-BE49-F238E27FC236}">
                <a16:creationId xmlns:a16="http://schemas.microsoft.com/office/drawing/2014/main" id="{EB61E185-68F0-4BED-8C9A-6EC6A7C1660F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>
            <a:lvl1pPr>
              <a:defRPr/>
            </a:lvl1pPr>
          </a:lstStyle>
          <a:p>
            <a:fld id="{3332048C-6896-45C1-B66E-F39E2674C6CE}" type="slidenum">
              <a:rPr lang="fr-FR" altLang="fr-FR"/>
              <a:pPr/>
              <a:t>‹#›</a:t>
            </a:fld>
            <a:endParaRPr lang="fr-FR" altLang="fr-FR"/>
          </a:p>
        </p:txBody>
      </p:sp>
    </p:spTree>
    <p:extLst>
      <p:ext uri="{BB962C8B-B14F-4D97-AF65-F5344CB8AC3E}">
        <p14:creationId xmlns:p14="http://schemas.microsoft.com/office/powerpoint/2010/main" val="3954616232"/>
      </p:ext>
    </p:extLst>
  </p:cSld>
  <p:clrMapOvr>
    <a:masterClrMapping/>
  </p:clrMapOvr>
  <p:transition spd="med">
    <p:fade/>
  </p:transition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Fullsize Image_Placehol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Bildplatzhalter 5"/>
          <p:cNvSpPr>
            <a:spLocks noGrp="1"/>
          </p:cNvSpPr>
          <p:nvPr>
            <p:ph type="pic" sz="quarter" idx="12"/>
          </p:nvPr>
        </p:nvSpPr>
        <p:spPr>
          <a:xfrm>
            <a:off x="0" y="0"/>
            <a:ext cx="12192000" cy="6858000"/>
          </a:xfrm>
          <a:prstGeom prst="rect">
            <a:avLst/>
          </a:prstGeom>
        </p:spPr>
        <p:txBody>
          <a:bodyPr anchor="ctr"/>
          <a:lstStyle>
            <a:lvl1pPr algn="ctr">
              <a:defRPr>
                <a:solidFill>
                  <a:schemeClr val="tx1"/>
                </a:solidFill>
              </a:defRPr>
            </a:lvl1pPr>
          </a:lstStyle>
          <a:p>
            <a:pPr lvl="0"/>
            <a:r>
              <a:rPr lang="fr-FR" noProof="0"/>
              <a:t>Cliquez sur l'icône pour ajouter une image</a:t>
            </a:r>
            <a:endParaRPr lang="de-DE" noProof="0"/>
          </a:p>
        </p:txBody>
      </p:sp>
      <p:sp>
        <p:nvSpPr>
          <p:cNvPr id="12" name="Textplatzhalter 11"/>
          <p:cNvSpPr>
            <a:spLocks noGrp="1"/>
          </p:cNvSpPr>
          <p:nvPr>
            <p:ph type="body" sz="quarter" idx="14"/>
          </p:nvPr>
        </p:nvSpPr>
        <p:spPr>
          <a:xfrm>
            <a:off x="0" y="0"/>
            <a:ext cx="3395663" cy="6858000"/>
          </a:xfrm>
          <a:prstGeom prst="rect">
            <a:avLst/>
          </a:prstGeom>
          <a:solidFill>
            <a:schemeClr val="accent1">
              <a:alpha val="70000"/>
            </a:schemeClr>
          </a:solidFill>
        </p:spPr>
        <p:txBody>
          <a:bodyPr/>
          <a:lstStyle>
            <a:lvl1pPr algn="ctr">
              <a:defRPr>
                <a:solidFill>
                  <a:schemeClr val="tx1">
                    <a:alpha val="0"/>
                  </a:schemeClr>
                </a:solidFill>
              </a:defRPr>
            </a:lvl1pPr>
          </a:lstStyle>
          <a:p>
            <a:pPr lvl="0"/>
            <a:r>
              <a:rPr lang="fr-FR"/>
              <a:t>Modifiez les styles du texte du masque</a:t>
            </a:r>
          </a:p>
        </p:txBody>
      </p:sp>
      <p:sp>
        <p:nvSpPr>
          <p:cNvPr id="7" name="Titel 6"/>
          <p:cNvSpPr>
            <a:spLocks noGrp="1"/>
          </p:cNvSpPr>
          <p:nvPr>
            <p:ph type="title"/>
          </p:nvPr>
        </p:nvSpPr>
        <p:spPr>
          <a:xfrm>
            <a:off x="515939" y="338669"/>
            <a:ext cx="2641330" cy="537633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fr-FR"/>
              <a:t>Modifiez le style du titre</a:t>
            </a:r>
            <a:endParaRPr lang="de-DE"/>
          </a:p>
        </p:txBody>
      </p:sp>
      <p:sp>
        <p:nvSpPr>
          <p:cNvPr id="8" name="Dekra"/>
          <p:cNvSpPr>
            <a:spLocks noGrp="1"/>
          </p:cNvSpPr>
          <p:nvPr>
            <p:ph type="body" sz="quarter" idx="15"/>
          </p:nvPr>
        </p:nvSpPr>
        <p:spPr>
          <a:xfrm>
            <a:off x="10080000" y="360000"/>
            <a:ext cx="1468800" cy="417600"/>
          </a:xfrm>
          <a:prstGeom prst="rect">
            <a:avLst/>
          </a:prstGeom>
          <a:blipFill>
            <a:blip r:embed="rId2" cstate="print"/>
            <a:stretch>
              <a:fillRect/>
            </a:stretch>
          </a:blipFill>
          <a:effectLst>
            <a:outerShdw blurRad="38100" algn="ctr" rotWithShape="0">
              <a:schemeClr val="bg1">
                <a:alpha val="40000"/>
              </a:schemeClr>
            </a:outerShdw>
          </a:effectLst>
        </p:spPr>
        <p:txBody>
          <a:bodyPr/>
          <a:lstStyle>
            <a:lvl1pPr algn="ctr">
              <a:defRPr>
                <a:solidFill>
                  <a:schemeClr val="tx1">
                    <a:alpha val="0"/>
                  </a:schemeClr>
                </a:solidFill>
              </a:defRPr>
            </a:lvl1pPr>
          </a:lstStyle>
          <a:p>
            <a:pPr lvl="0"/>
            <a:r>
              <a:rPr lang="fr-FR"/>
              <a:t>Modifiez les styles du texte du masque</a:t>
            </a:r>
          </a:p>
        </p:txBody>
      </p:sp>
      <p:sp>
        <p:nvSpPr>
          <p:cNvPr id="9" name="Fußzeilenplatzhalter 1">
            <a:extLst>
              <a:ext uri="{FF2B5EF4-FFF2-40B4-BE49-F238E27FC236}">
                <a16:creationId xmlns:a16="http://schemas.microsoft.com/office/drawing/2014/main" id="{E112D67E-E538-4DAA-B60D-3F6DE19E5C9E}"/>
              </a:ext>
            </a:extLst>
          </p:cNvPr>
          <p:cNvSpPr>
            <a:spLocks noGrp="1"/>
          </p:cNvSpPr>
          <p:nvPr>
            <p:ph type="ftr" sz="quarter" idx="16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fr-FR"/>
          </a:p>
        </p:txBody>
      </p:sp>
      <p:sp>
        <p:nvSpPr>
          <p:cNvPr id="10" name="Foliennummernplatzhalter 2">
            <a:extLst>
              <a:ext uri="{FF2B5EF4-FFF2-40B4-BE49-F238E27FC236}">
                <a16:creationId xmlns:a16="http://schemas.microsoft.com/office/drawing/2014/main" id="{D3B95FE4-A5EA-4680-A258-C9F7773FA7C8}"/>
              </a:ext>
            </a:extLst>
          </p:cNvPr>
          <p:cNvSpPr>
            <a:spLocks noGrp="1"/>
          </p:cNvSpPr>
          <p:nvPr>
            <p:ph type="sldNum" sz="quarter" idx="17"/>
          </p:nvPr>
        </p:nvSpPr>
        <p:spPr/>
        <p:txBody>
          <a:bodyPr/>
          <a:lstStyle>
            <a:lvl1pPr>
              <a:defRPr/>
            </a:lvl1pPr>
          </a:lstStyle>
          <a:p>
            <a:fld id="{601DACCE-D4F1-45A1-B1C5-BA9D78E3CD81}" type="slidenum">
              <a:rPr lang="fr-FR" altLang="fr-FR"/>
              <a:pPr/>
              <a:t>‹#›</a:t>
            </a:fld>
            <a:endParaRPr lang="fr-FR" altLang="fr-FR"/>
          </a:p>
        </p:txBody>
      </p:sp>
    </p:spTree>
    <p:extLst>
      <p:ext uri="{BB962C8B-B14F-4D97-AF65-F5344CB8AC3E}">
        <p14:creationId xmlns:p14="http://schemas.microsoft.com/office/powerpoint/2010/main" val="2013835495"/>
      </p:ext>
    </p:extLst>
  </p:cSld>
  <p:clrMapOvr>
    <a:masterClrMapping/>
  </p:clrMapOvr>
  <p:transition spd="med">
    <p:fade/>
  </p:transition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1_content_image_righ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Grafik 7" descr="Ein Bild, das Natur, Wand, Frühling, Boden enthält.&#10;&#10;Automatisch generierte Beschreibung">
            <a:extLst>
              <a:ext uri="{FF2B5EF4-FFF2-40B4-BE49-F238E27FC236}">
                <a16:creationId xmlns:a16="http://schemas.microsoft.com/office/drawing/2014/main" id="{7F5721DB-164C-4EF2-8BEF-3DA3738B5520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27852"/>
          <a:stretch>
            <a:fillRect/>
          </a:stretch>
        </p:blipFill>
        <p:spPr bwMode="auto">
          <a:xfrm>
            <a:off x="0" y="0"/>
            <a:ext cx="8796338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" name="Grafik 10">
            <a:extLst>
              <a:ext uri="{FF2B5EF4-FFF2-40B4-BE49-F238E27FC236}">
                <a16:creationId xmlns:a16="http://schemas.microsoft.com/office/drawing/2014/main" id="{7A5DD4E6-6493-45ED-BF57-ED8D98A151C8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8796338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Rechteck 6">
            <a:extLst>
              <a:ext uri="{FF2B5EF4-FFF2-40B4-BE49-F238E27FC236}">
                <a16:creationId xmlns:a16="http://schemas.microsoft.com/office/drawing/2014/main" id="{6C240481-F913-45B9-8205-1412E9D0AACA}"/>
              </a:ext>
            </a:extLst>
          </p:cNvPr>
          <p:cNvSpPr/>
          <p:nvPr/>
        </p:nvSpPr>
        <p:spPr bwMode="gray">
          <a:xfrm>
            <a:off x="0" y="0"/>
            <a:ext cx="8796338" cy="6858000"/>
          </a:xfrm>
          <a:prstGeom prst="rect">
            <a:avLst/>
          </a:prstGeom>
          <a:gradFill flip="none" rotWithShape="1">
            <a:gsLst>
              <a:gs pos="0">
                <a:schemeClr val="accent6">
                  <a:lumMod val="89000"/>
                  <a:alpha val="80000"/>
                </a:schemeClr>
              </a:gs>
              <a:gs pos="23000">
                <a:schemeClr val="accent6">
                  <a:lumMod val="89000"/>
                  <a:alpha val="60000"/>
                </a:schemeClr>
              </a:gs>
              <a:gs pos="69000">
                <a:schemeClr val="accent6">
                  <a:lumMod val="75000"/>
                  <a:alpha val="60000"/>
                </a:schemeClr>
              </a:gs>
              <a:gs pos="97000">
                <a:schemeClr val="accent6">
                  <a:lumMod val="70000"/>
                  <a:alpha val="2000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/>
          </a:p>
        </p:txBody>
      </p:sp>
      <p:sp>
        <p:nvSpPr>
          <p:cNvPr id="4" name="Titel 3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fr-FR"/>
              <a:t>Modifiez le style du titre</a:t>
            </a:r>
            <a:endParaRPr lang="de-DE"/>
          </a:p>
        </p:txBody>
      </p:sp>
      <p:sp>
        <p:nvSpPr>
          <p:cNvPr id="6" name="Bildplatzhalter 5"/>
          <p:cNvSpPr>
            <a:spLocks noGrp="1"/>
          </p:cNvSpPr>
          <p:nvPr>
            <p:ph type="pic" sz="quarter" idx="12"/>
          </p:nvPr>
        </p:nvSpPr>
        <p:spPr>
          <a:xfrm>
            <a:off x="8796338" y="0"/>
            <a:ext cx="3395662" cy="6858000"/>
          </a:xfrm>
          <a:prstGeom prst="rect">
            <a:avLst/>
          </a:prstGeom>
        </p:spPr>
        <p:txBody>
          <a:bodyPr anchor="ctr"/>
          <a:lstStyle>
            <a:lvl1pPr algn="ctr">
              <a:defRPr>
                <a:solidFill>
                  <a:schemeClr val="tx1"/>
                </a:solidFill>
              </a:defRPr>
            </a:lvl1pPr>
          </a:lstStyle>
          <a:p>
            <a:pPr lvl="0"/>
            <a:r>
              <a:rPr lang="fr-FR" noProof="0"/>
              <a:t>Cliquez sur l'icône pour ajouter une image</a:t>
            </a:r>
            <a:endParaRPr lang="de-DE" noProof="0"/>
          </a:p>
        </p:txBody>
      </p:sp>
      <p:sp>
        <p:nvSpPr>
          <p:cNvPr id="12" name="Dekra"/>
          <p:cNvSpPr>
            <a:spLocks noGrp="1"/>
          </p:cNvSpPr>
          <p:nvPr>
            <p:ph type="body" sz="quarter" idx="15"/>
          </p:nvPr>
        </p:nvSpPr>
        <p:spPr>
          <a:xfrm>
            <a:off x="10080000" y="360000"/>
            <a:ext cx="1468800" cy="417600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  <a:effectLst>
            <a:outerShdw blurRad="38100" algn="ctr" rotWithShape="0">
              <a:schemeClr val="bg1">
                <a:alpha val="40000"/>
              </a:schemeClr>
            </a:outerShdw>
          </a:effectLst>
        </p:spPr>
        <p:txBody>
          <a:bodyPr/>
          <a:lstStyle>
            <a:lvl1pPr algn="ctr">
              <a:defRPr>
                <a:solidFill>
                  <a:schemeClr val="tx1">
                    <a:alpha val="0"/>
                  </a:schemeClr>
                </a:solidFill>
              </a:defRPr>
            </a:lvl1pPr>
          </a:lstStyle>
          <a:p>
            <a:pPr lvl="0"/>
            <a:r>
              <a:rPr lang="fr-FR"/>
              <a:t>Modifiez les styles du texte du masque</a:t>
            </a:r>
          </a:p>
        </p:txBody>
      </p:sp>
      <p:sp>
        <p:nvSpPr>
          <p:cNvPr id="9" name="Fußzeilenplatzhalter 1">
            <a:extLst>
              <a:ext uri="{FF2B5EF4-FFF2-40B4-BE49-F238E27FC236}">
                <a16:creationId xmlns:a16="http://schemas.microsoft.com/office/drawing/2014/main" id="{AE2AF79D-5A5E-4152-BADA-6505B15C0764}"/>
              </a:ext>
            </a:extLst>
          </p:cNvPr>
          <p:cNvSpPr>
            <a:spLocks noGrp="1"/>
          </p:cNvSpPr>
          <p:nvPr>
            <p:ph type="ftr" sz="quarter" idx="16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fr-FR"/>
          </a:p>
        </p:txBody>
      </p:sp>
      <p:sp>
        <p:nvSpPr>
          <p:cNvPr id="10" name="Foliennummernplatzhalter 2">
            <a:extLst>
              <a:ext uri="{FF2B5EF4-FFF2-40B4-BE49-F238E27FC236}">
                <a16:creationId xmlns:a16="http://schemas.microsoft.com/office/drawing/2014/main" id="{1DD4EF1D-3928-43FD-BE23-CD7EE29DBE62}"/>
              </a:ext>
            </a:extLst>
          </p:cNvPr>
          <p:cNvSpPr>
            <a:spLocks noGrp="1"/>
          </p:cNvSpPr>
          <p:nvPr>
            <p:ph type="sldNum" sz="quarter" idx="17"/>
          </p:nvPr>
        </p:nvSpPr>
        <p:spPr/>
        <p:txBody>
          <a:bodyPr/>
          <a:lstStyle>
            <a:lvl1pPr>
              <a:defRPr/>
            </a:lvl1pPr>
          </a:lstStyle>
          <a:p>
            <a:fld id="{F96F05AE-E9D2-4E07-86E1-C902CE696F83}" type="slidenum">
              <a:rPr lang="fr-FR" altLang="fr-FR"/>
              <a:pPr/>
              <a:t>‹#›</a:t>
            </a:fld>
            <a:endParaRPr lang="fr-FR" altLang="fr-FR"/>
          </a:p>
        </p:txBody>
      </p:sp>
    </p:spTree>
    <p:extLst>
      <p:ext uri="{BB962C8B-B14F-4D97-AF65-F5344CB8AC3E}">
        <p14:creationId xmlns:p14="http://schemas.microsoft.com/office/powerpoint/2010/main" val="1948209115"/>
      </p:ext>
    </p:extLst>
  </p:cSld>
  <p:clrMapOvr>
    <a:masterClrMapping/>
  </p:clrMapOvr>
  <p:transition spd="med">
    <p:fade/>
  </p:transition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1_empt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4" hidden="1">
            <a:extLst>
              <a:ext uri="{FF2B5EF4-FFF2-40B4-BE49-F238E27FC236}">
                <a16:creationId xmlns:a16="http://schemas.microsoft.com/office/drawing/2014/main" id="{A5DD682C-30BC-464A-B9C2-EE5D66582CB9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78" imgH="377" progId="">
                  <p:embed/>
                </p:oleObj>
              </mc:Choice>
              <mc:Fallback>
                <p:oleObj name="think-cell Slide" r:id="rId3" imgW="378" imgH="377" progId="">
                  <p:embed/>
                  <p:pic>
                    <p:nvPicPr>
                      <p:cNvPr id="2" name="Object 4" hidden="1">
                        <a:extLst>
                          <a:ext uri="{FF2B5EF4-FFF2-40B4-BE49-F238E27FC236}">
                            <a16:creationId xmlns:a16="http://schemas.microsoft.com/office/drawing/2014/main" id="{A5DD682C-30BC-464A-B9C2-EE5D66582CB9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3" name="Grafik 5" descr="Ein Bild, das Natur, Wand, Frühling, Boden enthält.&#10;&#10;Automatisch generierte Beschreibung">
            <a:extLst>
              <a:ext uri="{FF2B5EF4-FFF2-40B4-BE49-F238E27FC236}">
                <a16:creationId xmlns:a16="http://schemas.microsoft.com/office/drawing/2014/main" id="{5BCE23D2-5301-4421-BDBC-920910350CBA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" name="Grafik 10">
            <a:extLst>
              <a:ext uri="{FF2B5EF4-FFF2-40B4-BE49-F238E27FC236}">
                <a16:creationId xmlns:a16="http://schemas.microsoft.com/office/drawing/2014/main" id="{6C864A33-5202-4B42-9C1A-CDD4BC0D345C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" name="Rechteck 7">
            <a:extLst>
              <a:ext uri="{FF2B5EF4-FFF2-40B4-BE49-F238E27FC236}">
                <a16:creationId xmlns:a16="http://schemas.microsoft.com/office/drawing/2014/main" id="{65F6F164-C7E1-4593-8DED-EF907096998E}"/>
              </a:ext>
            </a:extLst>
          </p:cNvPr>
          <p:cNvSpPr/>
          <p:nvPr/>
        </p:nvSpPr>
        <p:spPr bwMode="gray">
          <a:xfrm>
            <a:off x="0" y="0"/>
            <a:ext cx="12192000" cy="6858000"/>
          </a:xfrm>
          <a:prstGeom prst="rect">
            <a:avLst/>
          </a:prstGeom>
          <a:gradFill flip="none" rotWithShape="1">
            <a:gsLst>
              <a:gs pos="0">
                <a:schemeClr val="accent6">
                  <a:lumMod val="89000"/>
                  <a:alpha val="80000"/>
                </a:schemeClr>
              </a:gs>
              <a:gs pos="23000">
                <a:schemeClr val="accent6">
                  <a:lumMod val="89000"/>
                  <a:alpha val="60000"/>
                </a:schemeClr>
              </a:gs>
              <a:gs pos="69000">
                <a:schemeClr val="accent6">
                  <a:lumMod val="75000"/>
                  <a:alpha val="60000"/>
                </a:schemeClr>
              </a:gs>
              <a:gs pos="97000">
                <a:schemeClr val="accent6">
                  <a:lumMod val="70000"/>
                  <a:alpha val="2000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/>
          </a:p>
        </p:txBody>
      </p:sp>
      <p:pic>
        <p:nvPicPr>
          <p:cNvPr id="6" name="Grafik 9">
            <a:extLst>
              <a:ext uri="{FF2B5EF4-FFF2-40B4-BE49-F238E27FC236}">
                <a16:creationId xmlns:a16="http://schemas.microsoft.com/office/drawing/2014/main" id="{6B350DD5-CAF2-4341-90A1-C28FF2927617}"/>
              </a:ext>
            </a:extLst>
          </p:cNvPr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" name="Fußzeilenplatzhalter 1">
            <a:extLst>
              <a:ext uri="{FF2B5EF4-FFF2-40B4-BE49-F238E27FC236}">
                <a16:creationId xmlns:a16="http://schemas.microsoft.com/office/drawing/2014/main" id="{9C0B4B8E-AEEF-417A-9451-E20503B5B8BB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fr-FR"/>
          </a:p>
        </p:txBody>
      </p:sp>
      <p:sp>
        <p:nvSpPr>
          <p:cNvPr id="8" name="Foliennummernplatzhalter 2">
            <a:extLst>
              <a:ext uri="{FF2B5EF4-FFF2-40B4-BE49-F238E27FC236}">
                <a16:creationId xmlns:a16="http://schemas.microsoft.com/office/drawing/2014/main" id="{2230AE2B-B092-4796-A6D3-8849D3BAC210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fld id="{80959E4A-9D6C-4178-98D3-0968AE44A4CE}" type="slidenum">
              <a:rPr lang="fr-FR" altLang="fr-FR"/>
              <a:pPr/>
              <a:t>‹#›</a:t>
            </a:fld>
            <a:endParaRPr lang="fr-FR" altLang="fr-FR"/>
          </a:p>
        </p:txBody>
      </p:sp>
    </p:spTree>
    <p:extLst>
      <p:ext uri="{BB962C8B-B14F-4D97-AF65-F5344CB8AC3E}">
        <p14:creationId xmlns:p14="http://schemas.microsoft.com/office/powerpoint/2010/main" val="2046589592"/>
      </p:ext>
    </p:extLst>
  </p:cSld>
  <p:clrMapOvr>
    <a:masterClrMapping/>
  </p:clrMapOvr>
  <p:transition spd="med">
    <p:fade/>
  </p:transition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Title_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Grafik 9">
            <a:extLst>
              <a:ext uri="{FF2B5EF4-FFF2-40B4-BE49-F238E27FC236}">
                <a16:creationId xmlns:a16="http://schemas.microsoft.com/office/drawing/2014/main" id="{85229AE2-F986-4590-901A-E3F37ED237FF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" name="Grafik 9">
            <a:extLst>
              <a:ext uri="{FF2B5EF4-FFF2-40B4-BE49-F238E27FC236}">
                <a16:creationId xmlns:a16="http://schemas.microsoft.com/office/drawing/2014/main" id="{32A08820-6A2A-47AF-9688-DBB6BE80B8C7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4061" t="13489" r="13358" b="13091"/>
          <a:stretch>
            <a:fillRect/>
          </a:stretch>
        </p:blipFill>
        <p:spPr bwMode="auto">
          <a:xfrm>
            <a:off x="5494338" y="722313"/>
            <a:ext cx="6602412" cy="62372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" name="Grafik 10">
            <a:extLst>
              <a:ext uri="{FF2B5EF4-FFF2-40B4-BE49-F238E27FC236}">
                <a16:creationId xmlns:a16="http://schemas.microsoft.com/office/drawing/2014/main" id="{53EBC82A-C138-409E-AC42-B24B7DAB61FD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Textplatzhalter 7"/>
          <p:cNvSpPr>
            <a:spLocks noGrp="1"/>
          </p:cNvSpPr>
          <p:nvPr>
            <p:ph type="body" sz="quarter" idx="12"/>
          </p:nvPr>
        </p:nvSpPr>
        <p:spPr>
          <a:xfrm>
            <a:off x="515938" y="3179828"/>
            <a:ext cx="4483100" cy="2362200"/>
          </a:xfrm>
          <a:prstGeom prst="rect">
            <a:avLst/>
          </a:prstGeom>
        </p:spPr>
        <p:txBody>
          <a:bodyPr/>
          <a:lstStyle>
            <a:lvl1pPr>
              <a:defRPr lang="de-DE" sz="6000" kern="1200" spc="220" dirty="0">
                <a:solidFill>
                  <a:schemeClr val="tx1"/>
                </a:solidFill>
                <a:latin typeface="Arial Narrow" panose="020B0606020202030204" pitchFamily="34" charset="0"/>
                <a:ea typeface="+mj-ea"/>
                <a:cs typeface="+mj-cs"/>
              </a:defRPr>
            </a:lvl1pPr>
          </a:lstStyle>
          <a:p>
            <a:pPr lvl="0"/>
            <a:r>
              <a:rPr lang="fr-FR"/>
              <a:t>Modifiez les styles du texte du masque</a:t>
            </a:r>
          </a:p>
        </p:txBody>
      </p:sp>
      <p:sp>
        <p:nvSpPr>
          <p:cNvPr id="12" name="Titel 1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 spc="200" baseline="0"/>
            </a:lvl1pPr>
          </a:lstStyle>
          <a:p>
            <a:r>
              <a:rPr lang="fr-FR"/>
              <a:t>Modifiez le style du titre</a:t>
            </a:r>
            <a:endParaRPr lang="de-DE"/>
          </a:p>
        </p:txBody>
      </p:sp>
      <p:sp>
        <p:nvSpPr>
          <p:cNvPr id="7" name="Fußzeilenplatzhalter 2">
            <a:extLst>
              <a:ext uri="{FF2B5EF4-FFF2-40B4-BE49-F238E27FC236}">
                <a16:creationId xmlns:a16="http://schemas.microsoft.com/office/drawing/2014/main" id="{0281BCE9-1722-4F40-9434-8F41FA0A99E4}"/>
              </a:ext>
            </a:extLst>
          </p:cNvPr>
          <p:cNvSpPr>
            <a:spLocks noGrp="1"/>
          </p:cNvSpPr>
          <p:nvPr>
            <p:ph type="ftr" sz="quarter" idx="13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>
              <a:defRPr/>
            </a:pPr>
            <a:endParaRPr lang="fr-FR"/>
          </a:p>
        </p:txBody>
      </p:sp>
      <p:sp>
        <p:nvSpPr>
          <p:cNvPr id="9" name="Foliennummernplatzhalter 3">
            <a:extLst>
              <a:ext uri="{FF2B5EF4-FFF2-40B4-BE49-F238E27FC236}">
                <a16:creationId xmlns:a16="http://schemas.microsoft.com/office/drawing/2014/main" id="{B14AEFE3-D105-4979-B5FE-D9ACC35660CA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DD336F46-453C-4B41-8DC7-603E9728863A}" type="slidenum">
              <a:rPr lang="fr-FR" altLang="fr-FR"/>
              <a:pPr/>
              <a:t>‹#›</a:t>
            </a:fld>
            <a:endParaRPr lang="fr-FR" altLang="fr-FR"/>
          </a:p>
        </p:txBody>
      </p:sp>
    </p:spTree>
    <p:extLst>
      <p:ext uri="{BB962C8B-B14F-4D97-AF65-F5344CB8AC3E}">
        <p14:creationId xmlns:p14="http://schemas.microsoft.com/office/powerpoint/2010/main" val="582221011"/>
      </p:ext>
    </p:extLst>
  </p:cSld>
  <p:clrMapOvr>
    <a:masterClrMapping/>
  </p:clrMapOvr>
  <p:transition spd="med">
    <p:fade/>
  </p:transition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Title_only_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Grafik 6">
            <a:extLst>
              <a:ext uri="{FF2B5EF4-FFF2-40B4-BE49-F238E27FC236}">
                <a16:creationId xmlns:a16="http://schemas.microsoft.com/office/drawing/2014/main" id="{A402D886-B964-4CCF-A573-0A5E2CDA181C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" name="Grafik 8">
            <a:extLst>
              <a:ext uri="{FF2B5EF4-FFF2-40B4-BE49-F238E27FC236}">
                <a16:creationId xmlns:a16="http://schemas.microsoft.com/office/drawing/2014/main" id="{93EAFC17-4D65-4635-8A45-DFBF734140D8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" name="Titel 4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r>
              <a:rPr lang="fr-FR"/>
              <a:t>Modifiez le style du titre</a:t>
            </a:r>
            <a:endParaRPr lang="de-DE"/>
          </a:p>
        </p:txBody>
      </p:sp>
      <p:sp>
        <p:nvSpPr>
          <p:cNvPr id="6" name="Fußzeilenplatzhalter 1">
            <a:extLst>
              <a:ext uri="{FF2B5EF4-FFF2-40B4-BE49-F238E27FC236}">
                <a16:creationId xmlns:a16="http://schemas.microsoft.com/office/drawing/2014/main" id="{C8023538-9A05-453C-B162-76DE5FFCCAA5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>
              <a:defRPr/>
            </a:pPr>
            <a:endParaRPr lang="fr-FR"/>
          </a:p>
        </p:txBody>
      </p:sp>
      <p:sp>
        <p:nvSpPr>
          <p:cNvPr id="7" name="Foliennummernplatzhalter 2">
            <a:extLst>
              <a:ext uri="{FF2B5EF4-FFF2-40B4-BE49-F238E27FC236}">
                <a16:creationId xmlns:a16="http://schemas.microsoft.com/office/drawing/2014/main" id="{87DF69D7-29EF-4939-A8F4-339A2AD11038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F8D8A0BA-0797-4C00-BE76-013DB11CB875}" type="slidenum">
              <a:rPr lang="fr-FR" altLang="fr-FR"/>
              <a:pPr/>
              <a:t>‹#›</a:t>
            </a:fld>
            <a:endParaRPr lang="fr-FR" altLang="fr-FR"/>
          </a:p>
        </p:txBody>
      </p:sp>
    </p:spTree>
    <p:extLst>
      <p:ext uri="{BB962C8B-B14F-4D97-AF65-F5344CB8AC3E}">
        <p14:creationId xmlns:p14="http://schemas.microsoft.com/office/powerpoint/2010/main" val="2924269898"/>
      </p:ext>
    </p:extLst>
  </p:cSld>
  <p:clrMapOvr>
    <a:masterClrMapping/>
  </p:clrMapOvr>
  <p:transition spd="med">
    <p:fade/>
  </p:transition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Title_and_Copy_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Grafik 7">
            <a:extLst>
              <a:ext uri="{FF2B5EF4-FFF2-40B4-BE49-F238E27FC236}">
                <a16:creationId xmlns:a16="http://schemas.microsoft.com/office/drawing/2014/main" id="{804240FF-99DD-45A1-8D1C-9DB9ED0B26A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" name="Grafik 9">
            <a:extLst>
              <a:ext uri="{FF2B5EF4-FFF2-40B4-BE49-F238E27FC236}">
                <a16:creationId xmlns:a16="http://schemas.microsoft.com/office/drawing/2014/main" id="{352FC7CB-CF4C-43A1-9FD6-3DC785A8340C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" name="Titel 4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r>
              <a:rPr lang="fr-FR"/>
              <a:t>Modifiez le style du titre</a:t>
            </a:r>
            <a:endParaRPr lang="de-DE"/>
          </a:p>
        </p:txBody>
      </p:sp>
      <p:sp>
        <p:nvSpPr>
          <p:cNvPr id="7" name="Textplatzhalter 6"/>
          <p:cNvSpPr>
            <a:spLocks noGrp="1"/>
          </p:cNvSpPr>
          <p:nvPr>
            <p:ph type="body" sz="quarter" idx="12"/>
          </p:nvPr>
        </p:nvSpPr>
        <p:spPr>
          <a:xfrm>
            <a:off x="515938" y="1289050"/>
            <a:ext cx="5580062" cy="3327400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lvl="0"/>
            <a:r>
              <a:rPr lang="fr-FR"/>
              <a:t>Modifiez les styles du texte du masque</a:t>
            </a:r>
          </a:p>
        </p:txBody>
      </p:sp>
      <p:sp>
        <p:nvSpPr>
          <p:cNvPr id="8" name="Fußzeilenplatzhalter 1">
            <a:extLst>
              <a:ext uri="{FF2B5EF4-FFF2-40B4-BE49-F238E27FC236}">
                <a16:creationId xmlns:a16="http://schemas.microsoft.com/office/drawing/2014/main" id="{E4CDB4F7-6739-4839-9381-D166AEB4E1E0}"/>
              </a:ext>
            </a:extLst>
          </p:cNvPr>
          <p:cNvSpPr>
            <a:spLocks noGrp="1"/>
          </p:cNvSpPr>
          <p:nvPr>
            <p:ph type="ftr" sz="quarter" idx="13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>
              <a:defRPr/>
            </a:pPr>
            <a:endParaRPr lang="fr-FR"/>
          </a:p>
        </p:txBody>
      </p:sp>
      <p:sp>
        <p:nvSpPr>
          <p:cNvPr id="9" name="Foliennummernplatzhalter 2">
            <a:extLst>
              <a:ext uri="{FF2B5EF4-FFF2-40B4-BE49-F238E27FC236}">
                <a16:creationId xmlns:a16="http://schemas.microsoft.com/office/drawing/2014/main" id="{BD96BA7E-C7DF-405A-95DC-D0883A279E2E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C7E6E8DE-FA49-474B-9C19-D54C0E87ECD6}" type="slidenum">
              <a:rPr lang="fr-FR" altLang="fr-FR"/>
              <a:pPr/>
              <a:t>‹#›</a:t>
            </a:fld>
            <a:endParaRPr lang="fr-FR" altLang="fr-FR"/>
          </a:p>
        </p:txBody>
      </p:sp>
    </p:spTree>
    <p:extLst>
      <p:ext uri="{BB962C8B-B14F-4D97-AF65-F5344CB8AC3E}">
        <p14:creationId xmlns:p14="http://schemas.microsoft.com/office/powerpoint/2010/main" val="2229914296"/>
      </p:ext>
    </p:extLst>
  </p:cSld>
  <p:clrMapOvr>
    <a:masterClrMapping/>
  </p:clrMapOvr>
  <p:transition spd="med">
    <p:fade/>
  </p:transition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Title_and_Copy_Icon_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Grafik 9">
            <a:extLst>
              <a:ext uri="{FF2B5EF4-FFF2-40B4-BE49-F238E27FC236}">
                <a16:creationId xmlns:a16="http://schemas.microsoft.com/office/drawing/2014/main" id="{904F328D-22D3-41E2-B868-E97DC90AB5A8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" name="Grafik 11">
            <a:extLst>
              <a:ext uri="{FF2B5EF4-FFF2-40B4-BE49-F238E27FC236}">
                <a16:creationId xmlns:a16="http://schemas.microsoft.com/office/drawing/2014/main" id="{AAE6C13C-BA23-445C-9E5A-F6B1024DC4AE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" name="Titel 4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r>
              <a:rPr lang="fr-FR"/>
              <a:t>Modifiez le style du titre</a:t>
            </a:r>
            <a:endParaRPr lang="de-DE"/>
          </a:p>
        </p:txBody>
      </p:sp>
      <p:sp>
        <p:nvSpPr>
          <p:cNvPr id="8" name="Textplatzhalter 6"/>
          <p:cNvSpPr>
            <a:spLocks noGrp="1"/>
          </p:cNvSpPr>
          <p:nvPr>
            <p:ph type="body" sz="quarter" idx="12"/>
          </p:nvPr>
        </p:nvSpPr>
        <p:spPr>
          <a:xfrm>
            <a:off x="1582738" y="1289050"/>
            <a:ext cx="5580062" cy="3327400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lvl="0"/>
            <a:r>
              <a:rPr lang="fr-FR"/>
              <a:t>Modifiez les styles du texte du masque</a:t>
            </a:r>
          </a:p>
        </p:txBody>
      </p:sp>
      <p:sp>
        <p:nvSpPr>
          <p:cNvPr id="9" name="Bildplatzhalter 6"/>
          <p:cNvSpPr>
            <a:spLocks noGrp="1"/>
          </p:cNvSpPr>
          <p:nvPr>
            <p:ph type="pic" sz="quarter" idx="13"/>
          </p:nvPr>
        </p:nvSpPr>
        <p:spPr>
          <a:xfrm>
            <a:off x="515938" y="1289050"/>
            <a:ext cx="952500" cy="952500"/>
          </a:xfrm>
          <a:prstGeom prst="rect">
            <a:avLst/>
          </a:prstGeom>
        </p:spPr>
        <p:txBody>
          <a:bodyPr/>
          <a:lstStyle>
            <a:lvl1pPr algn="ctr">
              <a:defRPr>
                <a:solidFill>
                  <a:schemeClr val="bg1"/>
                </a:solidFill>
              </a:defRPr>
            </a:lvl1pPr>
          </a:lstStyle>
          <a:p>
            <a:pPr lvl="0"/>
            <a:r>
              <a:rPr lang="fr-FR" noProof="0"/>
              <a:t>Cliquez sur l'icône pour ajouter une image</a:t>
            </a:r>
            <a:endParaRPr lang="de-DE" noProof="0"/>
          </a:p>
        </p:txBody>
      </p:sp>
      <p:sp>
        <p:nvSpPr>
          <p:cNvPr id="10" name="Fußzeilenplatzhalter 1">
            <a:extLst>
              <a:ext uri="{FF2B5EF4-FFF2-40B4-BE49-F238E27FC236}">
                <a16:creationId xmlns:a16="http://schemas.microsoft.com/office/drawing/2014/main" id="{701A76A8-7A36-405D-B3A8-D9430DA4DD86}"/>
              </a:ext>
            </a:extLst>
          </p:cNvPr>
          <p:cNvSpPr>
            <a:spLocks noGrp="1"/>
          </p:cNvSpPr>
          <p:nvPr>
            <p:ph type="ftr" sz="quarter" idx="14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>
              <a:defRPr/>
            </a:pPr>
            <a:endParaRPr lang="fr-FR"/>
          </a:p>
        </p:txBody>
      </p:sp>
      <p:sp>
        <p:nvSpPr>
          <p:cNvPr id="11" name="Foliennummernplatzhalter 2">
            <a:extLst>
              <a:ext uri="{FF2B5EF4-FFF2-40B4-BE49-F238E27FC236}">
                <a16:creationId xmlns:a16="http://schemas.microsoft.com/office/drawing/2014/main" id="{6845C844-FCE8-4CEB-B93F-757F66875351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CEBA388F-5F9B-4FB6-B866-F98F06BC707C}" type="slidenum">
              <a:rPr lang="fr-FR" altLang="fr-FR"/>
              <a:pPr/>
              <a:t>‹#›</a:t>
            </a:fld>
            <a:endParaRPr lang="fr-FR" altLang="fr-FR"/>
          </a:p>
        </p:txBody>
      </p:sp>
    </p:spTree>
    <p:extLst>
      <p:ext uri="{BB962C8B-B14F-4D97-AF65-F5344CB8AC3E}">
        <p14:creationId xmlns:p14="http://schemas.microsoft.com/office/powerpoint/2010/main" val="1778211717"/>
      </p:ext>
    </p:extLst>
  </p:cSld>
  <p:clrMapOvr>
    <a:masterClrMapping/>
  </p:clrMapOvr>
  <p:transition spd="med">
    <p:fade/>
  </p:transition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xt + Image 0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el 7"/>
          <p:cNvSpPr>
            <a:spLocks noGrp="1"/>
          </p:cNvSpPr>
          <p:nvPr>
            <p:ph type="title"/>
          </p:nvPr>
        </p:nvSpPr>
        <p:spPr bwMode="gray"/>
        <p:txBody>
          <a:bodyPr/>
          <a:lstStyle/>
          <a:p>
            <a:r>
              <a:rPr lang="fr-FR"/>
              <a:t>Modifiez le style du titre</a:t>
            </a:r>
            <a:endParaRPr lang="en-US" noProof="0"/>
          </a:p>
        </p:txBody>
      </p:sp>
      <p:sp>
        <p:nvSpPr>
          <p:cNvPr id="10" name="Textplatzhalter 9"/>
          <p:cNvSpPr>
            <a:spLocks noGrp="1"/>
          </p:cNvSpPr>
          <p:nvPr>
            <p:ph type="body" sz="quarter" idx="11"/>
          </p:nvPr>
        </p:nvSpPr>
        <p:spPr bwMode="gray">
          <a:xfrm>
            <a:off x="624000" y="1892303"/>
            <a:ext cx="7199199" cy="4032251"/>
          </a:xfrm>
        </p:spPr>
        <p:txBody>
          <a:bodyPr/>
          <a:lstStyle/>
          <a:p>
            <a:pPr lvl="0"/>
            <a:r>
              <a:rPr lang="fr-FR"/>
              <a:t>Modifiez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  <a:endParaRPr lang="en-US"/>
          </a:p>
        </p:txBody>
      </p:sp>
      <p:sp>
        <p:nvSpPr>
          <p:cNvPr id="6" name="Bildplatzhalter 2"/>
          <p:cNvSpPr>
            <a:spLocks noGrp="1"/>
          </p:cNvSpPr>
          <p:nvPr>
            <p:ph type="pic" sz="quarter" idx="13"/>
          </p:nvPr>
        </p:nvSpPr>
        <p:spPr bwMode="gray">
          <a:xfrm>
            <a:off x="8108688" y="1892300"/>
            <a:ext cx="3456000" cy="4032000"/>
          </a:xfrm>
          <a:solidFill>
            <a:schemeClr val="bg2">
              <a:lumMod val="20000"/>
              <a:lumOff val="80000"/>
            </a:schemeClr>
          </a:solidFill>
        </p:spPr>
        <p:txBody>
          <a:bodyPr tIns="576000" rtlCol="0" anchor="ctr">
            <a:noAutofit/>
          </a:bodyPr>
          <a:lstStyle>
            <a:lvl1pPr algn="ctr">
              <a:defRPr>
                <a:solidFill>
                  <a:schemeClr val="bg2"/>
                </a:solidFill>
              </a:defRPr>
            </a:lvl1pPr>
          </a:lstStyle>
          <a:p>
            <a:pPr lvl="0"/>
            <a:r>
              <a:rPr lang="fr-FR" noProof="0"/>
              <a:t>Cliquez sur l'icône pour ajouter une image</a:t>
            </a:r>
            <a:endParaRPr lang="en-US" noProof="0"/>
          </a:p>
        </p:txBody>
      </p:sp>
    </p:spTree>
    <p:extLst>
      <p:ext uri="{BB962C8B-B14F-4D97-AF65-F5344CB8AC3E}">
        <p14:creationId xmlns:p14="http://schemas.microsoft.com/office/powerpoint/2010/main" val="4176154643"/>
      </p:ext>
    </p:extLst>
  </p:cSld>
  <p:clrMapOvr>
    <a:masterClrMapping/>
  </p:clrMapOvr>
  <p:transition spd="med">
    <p:fade/>
  </p:transition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Imagelayout_4_insight_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" name="Grafik 20">
            <a:extLst>
              <a:ext uri="{FF2B5EF4-FFF2-40B4-BE49-F238E27FC236}">
                <a16:creationId xmlns:a16="http://schemas.microsoft.com/office/drawing/2014/main" id="{BFE232D4-8D3E-49FA-8B9D-41E9413EAF32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21" name="Gerader Verbinder 6">
            <a:extLst>
              <a:ext uri="{FF2B5EF4-FFF2-40B4-BE49-F238E27FC236}">
                <a16:creationId xmlns:a16="http://schemas.microsoft.com/office/drawing/2014/main" id="{02E5F1CC-BEB7-4C77-ADAF-447087D53D59}"/>
              </a:ext>
            </a:extLst>
          </p:cNvPr>
          <p:cNvCxnSpPr>
            <a:cxnSpLocks/>
          </p:cNvCxnSpPr>
          <p:nvPr/>
        </p:nvCxnSpPr>
        <p:spPr bwMode="gray">
          <a:xfrm>
            <a:off x="603250" y="4002088"/>
            <a:ext cx="3282950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cxnSp>
        <p:nvCxnSpPr>
          <p:cNvPr id="22" name="Gerader Verbinder 7">
            <a:extLst>
              <a:ext uri="{FF2B5EF4-FFF2-40B4-BE49-F238E27FC236}">
                <a16:creationId xmlns:a16="http://schemas.microsoft.com/office/drawing/2014/main" id="{8D95657A-D9CD-4F70-932B-1A732B88345D}"/>
              </a:ext>
            </a:extLst>
          </p:cNvPr>
          <p:cNvCxnSpPr>
            <a:cxnSpLocks/>
          </p:cNvCxnSpPr>
          <p:nvPr/>
        </p:nvCxnSpPr>
        <p:spPr bwMode="gray">
          <a:xfrm>
            <a:off x="603250" y="5629275"/>
            <a:ext cx="3282950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cxnSp>
        <p:nvCxnSpPr>
          <p:cNvPr id="23" name="Gerader Verbinder 8">
            <a:extLst>
              <a:ext uri="{FF2B5EF4-FFF2-40B4-BE49-F238E27FC236}">
                <a16:creationId xmlns:a16="http://schemas.microsoft.com/office/drawing/2014/main" id="{834D5C9B-5035-4107-9422-34380F4AD0F4}"/>
              </a:ext>
            </a:extLst>
          </p:cNvPr>
          <p:cNvCxnSpPr>
            <a:cxnSpLocks/>
          </p:cNvCxnSpPr>
          <p:nvPr/>
        </p:nvCxnSpPr>
        <p:spPr bwMode="gray">
          <a:xfrm>
            <a:off x="8320088" y="4002088"/>
            <a:ext cx="3281362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cxnSp>
        <p:nvCxnSpPr>
          <p:cNvPr id="24" name="Gerader Verbinder 9">
            <a:extLst>
              <a:ext uri="{FF2B5EF4-FFF2-40B4-BE49-F238E27FC236}">
                <a16:creationId xmlns:a16="http://schemas.microsoft.com/office/drawing/2014/main" id="{D20BDD7F-B5A7-49F2-BA1B-AA49AF97BABA}"/>
              </a:ext>
            </a:extLst>
          </p:cNvPr>
          <p:cNvCxnSpPr>
            <a:cxnSpLocks/>
          </p:cNvCxnSpPr>
          <p:nvPr/>
        </p:nvCxnSpPr>
        <p:spPr bwMode="gray">
          <a:xfrm>
            <a:off x="8320088" y="5629275"/>
            <a:ext cx="3281362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pic>
        <p:nvPicPr>
          <p:cNvPr id="25" name="Grafik 22">
            <a:extLst>
              <a:ext uri="{FF2B5EF4-FFF2-40B4-BE49-F238E27FC236}">
                <a16:creationId xmlns:a16="http://schemas.microsoft.com/office/drawing/2014/main" id="{2B00A604-68C7-43B8-B029-2DE513BFE5C2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" name="Titel 4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r>
              <a:rPr lang="fr-FR"/>
              <a:t>Modifiez le style du titre</a:t>
            </a:r>
            <a:endParaRPr lang="de-DE"/>
          </a:p>
        </p:txBody>
      </p:sp>
      <p:sp>
        <p:nvSpPr>
          <p:cNvPr id="11" name="Textplatzhalter 10"/>
          <p:cNvSpPr>
            <a:spLocks noGrp="1"/>
          </p:cNvSpPr>
          <p:nvPr>
            <p:ph type="body" sz="quarter" idx="12"/>
          </p:nvPr>
        </p:nvSpPr>
        <p:spPr>
          <a:xfrm>
            <a:off x="515938" y="2838451"/>
            <a:ext cx="2960687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r>
              <a:rPr lang="fr-FR"/>
              <a:t>Modifiez les styles du texte du masque</a:t>
            </a:r>
          </a:p>
        </p:txBody>
      </p:sp>
      <p:sp>
        <p:nvSpPr>
          <p:cNvPr id="12" name="Textplatzhalter 10"/>
          <p:cNvSpPr>
            <a:spLocks noGrp="1"/>
          </p:cNvSpPr>
          <p:nvPr>
            <p:ph type="body" sz="quarter" idx="13"/>
          </p:nvPr>
        </p:nvSpPr>
        <p:spPr>
          <a:xfrm>
            <a:off x="515938" y="4469834"/>
            <a:ext cx="2960687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r>
              <a:rPr lang="fr-FR"/>
              <a:t>Modifiez les styles du texte du masque</a:t>
            </a:r>
          </a:p>
        </p:txBody>
      </p:sp>
      <p:sp>
        <p:nvSpPr>
          <p:cNvPr id="13" name="Textplatzhalter 10"/>
          <p:cNvSpPr>
            <a:spLocks noGrp="1"/>
          </p:cNvSpPr>
          <p:nvPr>
            <p:ph type="body" sz="quarter" idx="14"/>
          </p:nvPr>
        </p:nvSpPr>
        <p:spPr>
          <a:xfrm>
            <a:off x="8627548" y="2838451"/>
            <a:ext cx="2960687" cy="1159054"/>
          </a:xfrm>
          <a:prstGeom prst="rect">
            <a:avLst/>
          </a:prstGeom>
        </p:spPr>
        <p:txBody>
          <a:bodyPr anchor="b"/>
          <a:lstStyle>
            <a:lvl1pPr algn="r">
              <a:defRPr>
                <a:solidFill>
                  <a:schemeClr val="accent1"/>
                </a:solidFill>
              </a:defRPr>
            </a:lvl1pPr>
          </a:lstStyle>
          <a:p>
            <a:pPr lvl="0"/>
            <a:r>
              <a:rPr lang="fr-FR"/>
              <a:t>Modifiez les styles du texte du masque</a:t>
            </a:r>
          </a:p>
        </p:txBody>
      </p:sp>
      <p:sp>
        <p:nvSpPr>
          <p:cNvPr id="14" name="Textplatzhalter 10"/>
          <p:cNvSpPr>
            <a:spLocks noGrp="1"/>
          </p:cNvSpPr>
          <p:nvPr>
            <p:ph type="body" sz="quarter" idx="15"/>
          </p:nvPr>
        </p:nvSpPr>
        <p:spPr>
          <a:xfrm>
            <a:off x="8627548" y="4469834"/>
            <a:ext cx="2960687" cy="1159054"/>
          </a:xfrm>
          <a:prstGeom prst="rect">
            <a:avLst/>
          </a:prstGeom>
        </p:spPr>
        <p:txBody>
          <a:bodyPr anchor="b"/>
          <a:lstStyle>
            <a:lvl1pPr algn="r">
              <a:defRPr>
                <a:solidFill>
                  <a:schemeClr val="accent1"/>
                </a:solidFill>
              </a:defRPr>
            </a:lvl1pPr>
          </a:lstStyle>
          <a:p>
            <a:pPr lvl="0"/>
            <a:r>
              <a:rPr lang="fr-FR"/>
              <a:t>Modifiez les styles du texte du masque</a:t>
            </a:r>
          </a:p>
        </p:txBody>
      </p:sp>
      <p:sp>
        <p:nvSpPr>
          <p:cNvPr id="16" name="Bildplatzhalter 15"/>
          <p:cNvSpPr>
            <a:spLocks noGrp="1"/>
          </p:cNvSpPr>
          <p:nvPr>
            <p:ph type="pic" sz="quarter" idx="16"/>
          </p:nvPr>
        </p:nvSpPr>
        <p:spPr>
          <a:xfrm>
            <a:off x="3886200" y="2854325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r>
              <a:rPr lang="fr-FR" noProof="0"/>
              <a:t>Cliquez sur l'icône pour ajouter une image</a:t>
            </a:r>
            <a:endParaRPr lang="de-DE" noProof="0"/>
          </a:p>
        </p:txBody>
      </p:sp>
      <p:sp>
        <p:nvSpPr>
          <p:cNvPr id="17" name="Bildplatzhalter 15"/>
          <p:cNvSpPr>
            <a:spLocks noGrp="1"/>
          </p:cNvSpPr>
          <p:nvPr>
            <p:ph type="pic" sz="quarter" idx="17"/>
          </p:nvPr>
        </p:nvSpPr>
        <p:spPr>
          <a:xfrm>
            <a:off x="6196642" y="2854325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r>
              <a:rPr lang="fr-FR" noProof="0"/>
              <a:t>Cliquez sur l'icône pour ajouter une image</a:t>
            </a:r>
            <a:endParaRPr lang="de-DE" noProof="0"/>
          </a:p>
        </p:txBody>
      </p:sp>
      <p:sp>
        <p:nvSpPr>
          <p:cNvPr id="18" name="Bildplatzhalter 15"/>
          <p:cNvSpPr>
            <a:spLocks noGrp="1"/>
          </p:cNvSpPr>
          <p:nvPr>
            <p:ph type="pic" sz="quarter" idx="18"/>
          </p:nvPr>
        </p:nvSpPr>
        <p:spPr>
          <a:xfrm>
            <a:off x="3886200" y="4482010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r>
              <a:rPr lang="fr-FR" noProof="0"/>
              <a:t>Cliquez sur l'icône pour ajouter une image</a:t>
            </a:r>
            <a:endParaRPr lang="de-DE" noProof="0"/>
          </a:p>
        </p:txBody>
      </p:sp>
      <p:sp>
        <p:nvSpPr>
          <p:cNvPr id="19" name="Bildplatzhalter 15"/>
          <p:cNvSpPr>
            <a:spLocks noGrp="1"/>
          </p:cNvSpPr>
          <p:nvPr>
            <p:ph type="pic" sz="quarter" idx="19"/>
          </p:nvPr>
        </p:nvSpPr>
        <p:spPr>
          <a:xfrm>
            <a:off x="6196642" y="4482010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r>
              <a:rPr lang="fr-FR" noProof="0"/>
              <a:t>Cliquez sur l'icône pour ajouter une image</a:t>
            </a:r>
            <a:endParaRPr lang="de-DE" noProof="0"/>
          </a:p>
        </p:txBody>
      </p:sp>
      <p:sp>
        <p:nvSpPr>
          <p:cNvPr id="20" name="Textplatzhalter 6"/>
          <p:cNvSpPr>
            <a:spLocks noGrp="1"/>
          </p:cNvSpPr>
          <p:nvPr>
            <p:ph type="body" sz="quarter" idx="20"/>
          </p:nvPr>
        </p:nvSpPr>
        <p:spPr>
          <a:xfrm>
            <a:off x="515937" y="1289050"/>
            <a:ext cx="11072297" cy="1158873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lvl="0"/>
            <a:r>
              <a:rPr lang="fr-FR"/>
              <a:t>Modifiez les styles du texte du masque</a:t>
            </a:r>
          </a:p>
        </p:txBody>
      </p:sp>
      <p:sp>
        <p:nvSpPr>
          <p:cNvPr id="26" name="Fußzeilenplatzhalter 1">
            <a:extLst>
              <a:ext uri="{FF2B5EF4-FFF2-40B4-BE49-F238E27FC236}">
                <a16:creationId xmlns:a16="http://schemas.microsoft.com/office/drawing/2014/main" id="{4D207145-F4ED-48C3-AC53-8CC9EB7E58D4}"/>
              </a:ext>
            </a:extLst>
          </p:cNvPr>
          <p:cNvSpPr>
            <a:spLocks noGrp="1"/>
          </p:cNvSpPr>
          <p:nvPr>
            <p:ph type="ftr" sz="quarter" idx="21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>
              <a:defRPr/>
            </a:pPr>
            <a:endParaRPr lang="fr-FR"/>
          </a:p>
        </p:txBody>
      </p:sp>
      <p:sp>
        <p:nvSpPr>
          <p:cNvPr id="27" name="Foliennummernplatzhalter 2">
            <a:extLst>
              <a:ext uri="{FF2B5EF4-FFF2-40B4-BE49-F238E27FC236}">
                <a16:creationId xmlns:a16="http://schemas.microsoft.com/office/drawing/2014/main" id="{13FA10D1-712C-4F25-B0C0-B85639006405}"/>
              </a:ext>
            </a:extLst>
          </p:cNvPr>
          <p:cNvSpPr>
            <a:spLocks noGrp="1"/>
          </p:cNvSpPr>
          <p:nvPr>
            <p:ph type="sldNum" sz="quarter" idx="22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8F5C700F-307C-482F-9E37-84C1F5CFF9F8}" type="slidenum">
              <a:rPr lang="fr-FR" altLang="fr-FR"/>
              <a:pPr/>
              <a:t>‹#›</a:t>
            </a:fld>
            <a:endParaRPr lang="fr-FR" altLang="fr-FR"/>
          </a:p>
        </p:txBody>
      </p:sp>
    </p:spTree>
    <p:extLst>
      <p:ext uri="{BB962C8B-B14F-4D97-AF65-F5344CB8AC3E}">
        <p14:creationId xmlns:p14="http://schemas.microsoft.com/office/powerpoint/2010/main" val="2412121038"/>
      </p:ext>
    </p:extLst>
  </p:cSld>
  <p:clrMapOvr>
    <a:masterClrMapping/>
  </p:clrMapOvr>
  <p:transition spd="med">
    <p:fade/>
  </p:transition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Imagelayout_2_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Grafik 13">
            <a:extLst>
              <a:ext uri="{FF2B5EF4-FFF2-40B4-BE49-F238E27FC236}">
                <a16:creationId xmlns:a16="http://schemas.microsoft.com/office/drawing/2014/main" id="{9ABDDA31-E0FB-4DEE-BFD7-5C21DEDF9E60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8" name="Gerader Verbinder 6">
            <a:extLst>
              <a:ext uri="{FF2B5EF4-FFF2-40B4-BE49-F238E27FC236}">
                <a16:creationId xmlns:a16="http://schemas.microsoft.com/office/drawing/2014/main" id="{B9E02A83-A7D0-4389-8C55-B95F0FA1B4E9}"/>
              </a:ext>
            </a:extLst>
          </p:cNvPr>
          <p:cNvCxnSpPr>
            <a:cxnSpLocks/>
          </p:cNvCxnSpPr>
          <p:nvPr/>
        </p:nvCxnSpPr>
        <p:spPr bwMode="gray">
          <a:xfrm>
            <a:off x="603250" y="3355975"/>
            <a:ext cx="2954338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cxnSp>
        <p:nvCxnSpPr>
          <p:cNvPr id="9" name="Gerader Verbinder 20">
            <a:extLst>
              <a:ext uri="{FF2B5EF4-FFF2-40B4-BE49-F238E27FC236}">
                <a16:creationId xmlns:a16="http://schemas.microsoft.com/office/drawing/2014/main" id="{5D16655F-45B9-4B01-98E3-C950386F9C1C}"/>
              </a:ext>
            </a:extLst>
          </p:cNvPr>
          <p:cNvCxnSpPr>
            <a:cxnSpLocks/>
          </p:cNvCxnSpPr>
          <p:nvPr/>
        </p:nvCxnSpPr>
        <p:spPr bwMode="gray">
          <a:xfrm>
            <a:off x="603250" y="5830888"/>
            <a:ext cx="2954338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pic>
        <p:nvPicPr>
          <p:cNvPr id="10" name="Grafik 14">
            <a:extLst>
              <a:ext uri="{FF2B5EF4-FFF2-40B4-BE49-F238E27FC236}">
                <a16:creationId xmlns:a16="http://schemas.microsoft.com/office/drawing/2014/main" id="{A0E6880F-A2ED-48C9-B71E-4A92E80FEAA2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" name="Titel 4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r>
              <a:rPr lang="fr-FR"/>
              <a:t>Modifiez le style du titre</a:t>
            </a:r>
            <a:endParaRPr lang="de-DE"/>
          </a:p>
        </p:txBody>
      </p:sp>
      <p:sp>
        <p:nvSpPr>
          <p:cNvPr id="11" name="Textplatzhalter 10"/>
          <p:cNvSpPr>
            <a:spLocks noGrp="1"/>
          </p:cNvSpPr>
          <p:nvPr>
            <p:ph type="body" sz="quarter" idx="12"/>
          </p:nvPr>
        </p:nvSpPr>
        <p:spPr>
          <a:xfrm>
            <a:off x="515939" y="2193087"/>
            <a:ext cx="2598198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r>
              <a:rPr lang="fr-FR"/>
              <a:t>Modifiez les styles du texte du masque</a:t>
            </a:r>
          </a:p>
        </p:txBody>
      </p:sp>
      <p:sp>
        <p:nvSpPr>
          <p:cNvPr id="16" name="Bildplatzhalter 15"/>
          <p:cNvSpPr>
            <a:spLocks noGrp="1"/>
          </p:cNvSpPr>
          <p:nvPr>
            <p:ph type="pic" sz="quarter" idx="16"/>
          </p:nvPr>
        </p:nvSpPr>
        <p:spPr>
          <a:xfrm>
            <a:off x="3527228" y="1447691"/>
            <a:ext cx="5306221" cy="192014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r>
              <a:rPr lang="fr-FR" noProof="0"/>
              <a:t>Cliquez sur l'icône pour ajouter une image</a:t>
            </a:r>
            <a:endParaRPr lang="de-DE" noProof="0"/>
          </a:p>
        </p:txBody>
      </p:sp>
      <p:sp>
        <p:nvSpPr>
          <p:cNvPr id="22" name="Textplatzhalter 10"/>
          <p:cNvSpPr>
            <a:spLocks noGrp="1"/>
          </p:cNvSpPr>
          <p:nvPr>
            <p:ph type="body" sz="quarter" idx="21"/>
          </p:nvPr>
        </p:nvSpPr>
        <p:spPr>
          <a:xfrm>
            <a:off x="515939" y="4668748"/>
            <a:ext cx="2598198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r>
              <a:rPr lang="fr-FR"/>
              <a:t>Modifiez les styles du texte du masque</a:t>
            </a:r>
          </a:p>
        </p:txBody>
      </p:sp>
      <p:sp>
        <p:nvSpPr>
          <p:cNvPr id="23" name="Bildplatzhalter 15"/>
          <p:cNvSpPr>
            <a:spLocks noGrp="1"/>
          </p:cNvSpPr>
          <p:nvPr>
            <p:ph type="pic" sz="quarter" idx="22"/>
          </p:nvPr>
        </p:nvSpPr>
        <p:spPr>
          <a:xfrm>
            <a:off x="3527228" y="3923352"/>
            <a:ext cx="5306221" cy="192014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r>
              <a:rPr lang="fr-FR" noProof="0"/>
              <a:t>Cliquez sur l'icône pour ajouter une image</a:t>
            </a:r>
            <a:endParaRPr lang="de-DE" noProof="0"/>
          </a:p>
        </p:txBody>
      </p:sp>
      <p:sp>
        <p:nvSpPr>
          <p:cNvPr id="12" name="Fußzeilenplatzhalter 1">
            <a:extLst>
              <a:ext uri="{FF2B5EF4-FFF2-40B4-BE49-F238E27FC236}">
                <a16:creationId xmlns:a16="http://schemas.microsoft.com/office/drawing/2014/main" id="{73BF8E7C-4347-462F-9B29-92012AE1CDFA}"/>
              </a:ext>
            </a:extLst>
          </p:cNvPr>
          <p:cNvSpPr>
            <a:spLocks noGrp="1"/>
          </p:cNvSpPr>
          <p:nvPr>
            <p:ph type="ftr" sz="quarter" idx="23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>
              <a:defRPr/>
            </a:pPr>
            <a:endParaRPr lang="fr-FR"/>
          </a:p>
        </p:txBody>
      </p:sp>
      <p:sp>
        <p:nvSpPr>
          <p:cNvPr id="13" name="Foliennummernplatzhalter 2">
            <a:extLst>
              <a:ext uri="{FF2B5EF4-FFF2-40B4-BE49-F238E27FC236}">
                <a16:creationId xmlns:a16="http://schemas.microsoft.com/office/drawing/2014/main" id="{820C1EA4-51BC-471A-BAB2-F7F55F4240FF}"/>
              </a:ext>
            </a:extLst>
          </p:cNvPr>
          <p:cNvSpPr>
            <a:spLocks noGrp="1"/>
          </p:cNvSpPr>
          <p:nvPr>
            <p:ph type="sldNum" sz="quarter" idx="24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0DFC1368-854C-43DD-A2AC-3462A3BB0373}" type="slidenum">
              <a:rPr lang="fr-FR" altLang="fr-FR"/>
              <a:pPr/>
              <a:t>‹#›</a:t>
            </a:fld>
            <a:endParaRPr lang="fr-FR" altLang="fr-FR"/>
          </a:p>
        </p:txBody>
      </p:sp>
    </p:spTree>
    <p:extLst>
      <p:ext uri="{BB962C8B-B14F-4D97-AF65-F5344CB8AC3E}">
        <p14:creationId xmlns:p14="http://schemas.microsoft.com/office/powerpoint/2010/main" val="2869563188"/>
      </p:ext>
    </p:extLst>
  </p:cSld>
  <p:clrMapOvr>
    <a:masterClrMapping/>
  </p:clrMapOvr>
  <p:transition spd="med">
    <p:fade/>
  </p:transition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Imagelayout_4_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" name="Grafik 30">
            <a:extLst>
              <a:ext uri="{FF2B5EF4-FFF2-40B4-BE49-F238E27FC236}">
                <a16:creationId xmlns:a16="http://schemas.microsoft.com/office/drawing/2014/main" id="{3B8AB486-9D57-46B4-876D-625EFE601EE2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13" name="Gerader Verbinder 6">
            <a:extLst>
              <a:ext uri="{FF2B5EF4-FFF2-40B4-BE49-F238E27FC236}">
                <a16:creationId xmlns:a16="http://schemas.microsoft.com/office/drawing/2014/main" id="{9A236C0A-DAF5-4FCE-9760-4F6B025B0F8F}"/>
              </a:ext>
            </a:extLst>
          </p:cNvPr>
          <p:cNvCxnSpPr>
            <a:cxnSpLocks/>
          </p:cNvCxnSpPr>
          <p:nvPr/>
        </p:nvCxnSpPr>
        <p:spPr bwMode="gray">
          <a:xfrm>
            <a:off x="603250" y="4202113"/>
            <a:ext cx="2954338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cxnSp>
        <p:nvCxnSpPr>
          <p:cNvPr id="14" name="Gerader Verbinder 20">
            <a:extLst>
              <a:ext uri="{FF2B5EF4-FFF2-40B4-BE49-F238E27FC236}">
                <a16:creationId xmlns:a16="http://schemas.microsoft.com/office/drawing/2014/main" id="{94CC4324-7801-4F5A-AAAE-0EE9046A6881}"/>
              </a:ext>
            </a:extLst>
          </p:cNvPr>
          <p:cNvCxnSpPr>
            <a:cxnSpLocks/>
          </p:cNvCxnSpPr>
          <p:nvPr/>
        </p:nvCxnSpPr>
        <p:spPr bwMode="gray">
          <a:xfrm>
            <a:off x="603250" y="5830888"/>
            <a:ext cx="2954338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cxnSp>
        <p:nvCxnSpPr>
          <p:cNvPr id="15" name="Gerader Verbinder 23">
            <a:extLst>
              <a:ext uri="{FF2B5EF4-FFF2-40B4-BE49-F238E27FC236}">
                <a16:creationId xmlns:a16="http://schemas.microsoft.com/office/drawing/2014/main" id="{4B53145B-9504-419B-A9D3-AA27CEB6D0FE}"/>
              </a:ext>
            </a:extLst>
          </p:cNvPr>
          <p:cNvCxnSpPr>
            <a:cxnSpLocks/>
          </p:cNvCxnSpPr>
          <p:nvPr/>
        </p:nvCxnSpPr>
        <p:spPr bwMode="gray">
          <a:xfrm>
            <a:off x="6556375" y="4202113"/>
            <a:ext cx="2952750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cxnSp>
        <p:nvCxnSpPr>
          <p:cNvPr id="17" name="Gerader Verbinder 26">
            <a:extLst>
              <a:ext uri="{FF2B5EF4-FFF2-40B4-BE49-F238E27FC236}">
                <a16:creationId xmlns:a16="http://schemas.microsoft.com/office/drawing/2014/main" id="{5C75F54B-BA6F-4377-BF15-EACFC0F7E3A3}"/>
              </a:ext>
            </a:extLst>
          </p:cNvPr>
          <p:cNvCxnSpPr>
            <a:cxnSpLocks/>
          </p:cNvCxnSpPr>
          <p:nvPr/>
        </p:nvCxnSpPr>
        <p:spPr bwMode="gray">
          <a:xfrm>
            <a:off x="6556375" y="5830888"/>
            <a:ext cx="2952750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pic>
        <p:nvPicPr>
          <p:cNvPr id="18" name="Grafik 31">
            <a:extLst>
              <a:ext uri="{FF2B5EF4-FFF2-40B4-BE49-F238E27FC236}">
                <a16:creationId xmlns:a16="http://schemas.microsoft.com/office/drawing/2014/main" id="{11B9B63A-02B7-425C-BBAF-14E172FA48C2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" name="Titel 4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r>
              <a:rPr lang="fr-FR"/>
              <a:t>Modifiez le style du titre</a:t>
            </a:r>
            <a:endParaRPr lang="de-DE"/>
          </a:p>
        </p:txBody>
      </p:sp>
      <p:sp>
        <p:nvSpPr>
          <p:cNvPr id="11" name="Textplatzhalter 10"/>
          <p:cNvSpPr>
            <a:spLocks noGrp="1"/>
          </p:cNvSpPr>
          <p:nvPr>
            <p:ph type="body" sz="quarter" idx="12"/>
          </p:nvPr>
        </p:nvSpPr>
        <p:spPr>
          <a:xfrm>
            <a:off x="515939" y="3039972"/>
            <a:ext cx="2598198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r>
              <a:rPr lang="fr-FR"/>
              <a:t>Modifiez les styles du texte du masque</a:t>
            </a:r>
          </a:p>
        </p:txBody>
      </p:sp>
      <p:sp>
        <p:nvSpPr>
          <p:cNvPr id="16" name="Bildplatzhalter 15"/>
          <p:cNvSpPr>
            <a:spLocks noGrp="1"/>
          </p:cNvSpPr>
          <p:nvPr>
            <p:ph type="pic" sz="quarter" idx="16"/>
          </p:nvPr>
        </p:nvSpPr>
        <p:spPr>
          <a:xfrm>
            <a:off x="3527229" y="3055846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r>
              <a:rPr lang="fr-FR" noProof="0"/>
              <a:t>Cliquez sur l'icône pour ajouter une image</a:t>
            </a:r>
            <a:endParaRPr lang="de-DE" noProof="0"/>
          </a:p>
        </p:txBody>
      </p:sp>
      <p:sp>
        <p:nvSpPr>
          <p:cNvPr id="20" name="Textplatzhalter 6"/>
          <p:cNvSpPr>
            <a:spLocks noGrp="1"/>
          </p:cNvSpPr>
          <p:nvPr>
            <p:ph type="body" sz="quarter" idx="20"/>
          </p:nvPr>
        </p:nvSpPr>
        <p:spPr>
          <a:xfrm>
            <a:off x="515937" y="1289050"/>
            <a:ext cx="11072297" cy="1158873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 lvl="0"/>
            <a:r>
              <a:rPr lang="fr-FR"/>
              <a:t>Modifiez les styles du texte du masque</a:t>
            </a:r>
          </a:p>
        </p:txBody>
      </p:sp>
      <p:sp>
        <p:nvSpPr>
          <p:cNvPr id="22" name="Textplatzhalter 10"/>
          <p:cNvSpPr>
            <a:spLocks noGrp="1"/>
          </p:cNvSpPr>
          <p:nvPr>
            <p:ph type="body" sz="quarter" idx="21"/>
          </p:nvPr>
        </p:nvSpPr>
        <p:spPr>
          <a:xfrm>
            <a:off x="515939" y="4668748"/>
            <a:ext cx="2598198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r>
              <a:rPr lang="fr-FR"/>
              <a:t>Modifiez les styles du texte du masque</a:t>
            </a:r>
          </a:p>
        </p:txBody>
      </p:sp>
      <p:sp>
        <p:nvSpPr>
          <p:cNvPr id="23" name="Bildplatzhalter 15"/>
          <p:cNvSpPr>
            <a:spLocks noGrp="1"/>
          </p:cNvSpPr>
          <p:nvPr>
            <p:ph type="pic" sz="quarter" idx="22"/>
          </p:nvPr>
        </p:nvSpPr>
        <p:spPr>
          <a:xfrm>
            <a:off x="3527229" y="4684622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r>
              <a:rPr lang="fr-FR" noProof="0"/>
              <a:t>Cliquez sur l'icône pour ajouter une image</a:t>
            </a:r>
            <a:endParaRPr lang="de-DE" noProof="0"/>
          </a:p>
        </p:txBody>
      </p:sp>
      <p:sp>
        <p:nvSpPr>
          <p:cNvPr id="25" name="Textplatzhalter 10"/>
          <p:cNvSpPr>
            <a:spLocks noGrp="1"/>
          </p:cNvSpPr>
          <p:nvPr>
            <p:ph type="body" sz="quarter" idx="23"/>
          </p:nvPr>
        </p:nvSpPr>
        <p:spPr>
          <a:xfrm>
            <a:off x="6467786" y="3039972"/>
            <a:ext cx="2598198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r>
              <a:rPr lang="fr-FR"/>
              <a:t>Modifiez les styles du texte du masque</a:t>
            </a:r>
          </a:p>
        </p:txBody>
      </p:sp>
      <p:sp>
        <p:nvSpPr>
          <p:cNvPr id="26" name="Bildplatzhalter 15"/>
          <p:cNvSpPr>
            <a:spLocks noGrp="1"/>
          </p:cNvSpPr>
          <p:nvPr>
            <p:ph type="pic" sz="quarter" idx="24"/>
          </p:nvPr>
        </p:nvSpPr>
        <p:spPr>
          <a:xfrm>
            <a:off x="9479076" y="3055846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r>
              <a:rPr lang="fr-FR" noProof="0"/>
              <a:t>Cliquez sur l'icône pour ajouter une image</a:t>
            </a:r>
            <a:endParaRPr lang="de-DE" noProof="0"/>
          </a:p>
        </p:txBody>
      </p:sp>
      <p:sp>
        <p:nvSpPr>
          <p:cNvPr id="28" name="Textplatzhalter 10"/>
          <p:cNvSpPr>
            <a:spLocks noGrp="1"/>
          </p:cNvSpPr>
          <p:nvPr>
            <p:ph type="body" sz="quarter" idx="25"/>
          </p:nvPr>
        </p:nvSpPr>
        <p:spPr>
          <a:xfrm>
            <a:off x="6467786" y="4668748"/>
            <a:ext cx="2598198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r>
              <a:rPr lang="fr-FR"/>
              <a:t>Modifiez les styles du texte du masque</a:t>
            </a:r>
          </a:p>
        </p:txBody>
      </p:sp>
      <p:sp>
        <p:nvSpPr>
          <p:cNvPr id="29" name="Bildplatzhalter 15"/>
          <p:cNvSpPr>
            <a:spLocks noGrp="1"/>
          </p:cNvSpPr>
          <p:nvPr>
            <p:ph type="pic" sz="quarter" idx="26"/>
          </p:nvPr>
        </p:nvSpPr>
        <p:spPr>
          <a:xfrm>
            <a:off x="9479076" y="4684622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r>
              <a:rPr lang="fr-FR" noProof="0"/>
              <a:t>Cliquez sur l'icône pour ajouter une image</a:t>
            </a:r>
            <a:endParaRPr lang="de-DE" noProof="0"/>
          </a:p>
        </p:txBody>
      </p:sp>
      <p:sp>
        <p:nvSpPr>
          <p:cNvPr id="19" name="Fußzeilenplatzhalter 1">
            <a:extLst>
              <a:ext uri="{FF2B5EF4-FFF2-40B4-BE49-F238E27FC236}">
                <a16:creationId xmlns:a16="http://schemas.microsoft.com/office/drawing/2014/main" id="{1D778FD6-962A-4C82-AEEB-0B0D1A2ABB79}"/>
              </a:ext>
            </a:extLst>
          </p:cNvPr>
          <p:cNvSpPr>
            <a:spLocks noGrp="1"/>
          </p:cNvSpPr>
          <p:nvPr>
            <p:ph type="ftr" sz="quarter" idx="27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>
              <a:defRPr/>
            </a:pPr>
            <a:endParaRPr lang="fr-FR"/>
          </a:p>
        </p:txBody>
      </p:sp>
      <p:sp>
        <p:nvSpPr>
          <p:cNvPr id="21" name="Foliennummernplatzhalter 2">
            <a:extLst>
              <a:ext uri="{FF2B5EF4-FFF2-40B4-BE49-F238E27FC236}">
                <a16:creationId xmlns:a16="http://schemas.microsoft.com/office/drawing/2014/main" id="{CB1E3652-C539-4D4A-86AD-4C2EED7B14D5}"/>
              </a:ext>
            </a:extLst>
          </p:cNvPr>
          <p:cNvSpPr>
            <a:spLocks noGrp="1"/>
          </p:cNvSpPr>
          <p:nvPr>
            <p:ph type="sldNum" sz="quarter" idx="28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016A3E19-1DCB-425E-A3AC-A8A0213B004E}" type="slidenum">
              <a:rPr lang="fr-FR" altLang="fr-FR"/>
              <a:pPr/>
              <a:t>‹#›</a:t>
            </a:fld>
            <a:endParaRPr lang="fr-FR" altLang="fr-FR"/>
          </a:p>
        </p:txBody>
      </p:sp>
    </p:spTree>
    <p:extLst>
      <p:ext uri="{BB962C8B-B14F-4D97-AF65-F5344CB8AC3E}">
        <p14:creationId xmlns:p14="http://schemas.microsoft.com/office/powerpoint/2010/main" val="1193803022"/>
      </p:ext>
    </p:extLst>
  </p:cSld>
  <p:clrMapOvr>
    <a:masterClrMapping/>
  </p:clrMapOvr>
  <p:transition spd="med">
    <p:fade/>
  </p:transition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Imagelayout_6_white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" name="Grafik 23">
            <a:extLst>
              <a:ext uri="{FF2B5EF4-FFF2-40B4-BE49-F238E27FC236}">
                <a16:creationId xmlns:a16="http://schemas.microsoft.com/office/drawing/2014/main" id="{D2D0C22C-93BC-4B4F-9207-F581EB3FC337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17" name="Gerader Verbinder 6">
            <a:extLst>
              <a:ext uri="{FF2B5EF4-FFF2-40B4-BE49-F238E27FC236}">
                <a16:creationId xmlns:a16="http://schemas.microsoft.com/office/drawing/2014/main" id="{FA78A500-D7D1-4300-BDD6-503EAA324D39}"/>
              </a:ext>
            </a:extLst>
          </p:cNvPr>
          <p:cNvCxnSpPr>
            <a:cxnSpLocks/>
          </p:cNvCxnSpPr>
          <p:nvPr/>
        </p:nvCxnSpPr>
        <p:spPr bwMode="gray">
          <a:xfrm>
            <a:off x="603250" y="3417888"/>
            <a:ext cx="2954338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cxnSp>
        <p:nvCxnSpPr>
          <p:cNvPr id="18" name="Gerader Verbinder 20">
            <a:extLst>
              <a:ext uri="{FF2B5EF4-FFF2-40B4-BE49-F238E27FC236}">
                <a16:creationId xmlns:a16="http://schemas.microsoft.com/office/drawing/2014/main" id="{66775353-C88D-4664-9AF0-1CD211C49A93}"/>
              </a:ext>
            </a:extLst>
          </p:cNvPr>
          <p:cNvCxnSpPr>
            <a:cxnSpLocks/>
          </p:cNvCxnSpPr>
          <p:nvPr/>
        </p:nvCxnSpPr>
        <p:spPr bwMode="gray">
          <a:xfrm>
            <a:off x="603250" y="4786313"/>
            <a:ext cx="2954338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cxnSp>
        <p:nvCxnSpPr>
          <p:cNvPr id="19" name="Gerader Verbinder 11">
            <a:extLst>
              <a:ext uri="{FF2B5EF4-FFF2-40B4-BE49-F238E27FC236}">
                <a16:creationId xmlns:a16="http://schemas.microsoft.com/office/drawing/2014/main" id="{6EEAD910-1347-47CE-9592-67AFCCEE9C94}"/>
              </a:ext>
            </a:extLst>
          </p:cNvPr>
          <p:cNvCxnSpPr>
            <a:cxnSpLocks/>
          </p:cNvCxnSpPr>
          <p:nvPr/>
        </p:nvCxnSpPr>
        <p:spPr bwMode="gray">
          <a:xfrm>
            <a:off x="603250" y="6151563"/>
            <a:ext cx="2954338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cxnSp>
        <p:nvCxnSpPr>
          <p:cNvPr id="20" name="Gerader Verbinder 31">
            <a:extLst>
              <a:ext uri="{FF2B5EF4-FFF2-40B4-BE49-F238E27FC236}">
                <a16:creationId xmlns:a16="http://schemas.microsoft.com/office/drawing/2014/main" id="{225D78DF-E066-4B96-B6A2-9F8143ACF435}"/>
              </a:ext>
            </a:extLst>
          </p:cNvPr>
          <p:cNvCxnSpPr>
            <a:cxnSpLocks/>
          </p:cNvCxnSpPr>
          <p:nvPr/>
        </p:nvCxnSpPr>
        <p:spPr bwMode="gray">
          <a:xfrm>
            <a:off x="6643688" y="3419475"/>
            <a:ext cx="2954337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cxnSp>
        <p:nvCxnSpPr>
          <p:cNvPr id="21" name="Gerader Verbinder 34">
            <a:extLst>
              <a:ext uri="{FF2B5EF4-FFF2-40B4-BE49-F238E27FC236}">
                <a16:creationId xmlns:a16="http://schemas.microsoft.com/office/drawing/2014/main" id="{39CDAD1F-E2CA-4CB1-B886-736D7547B3A1}"/>
              </a:ext>
            </a:extLst>
          </p:cNvPr>
          <p:cNvCxnSpPr>
            <a:cxnSpLocks/>
          </p:cNvCxnSpPr>
          <p:nvPr/>
        </p:nvCxnSpPr>
        <p:spPr bwMode="gray">
          <a:xfrm>
            <a:off x="6643688" y="4789488"/>
            <a:ext cx="2954337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cxnSp>
        <p:nvCxnSpPr>
          <p:cNvPr id="24" name="Gerader Verbinder 37">
            <a:extLst>
              <a:ext uri="{FF2B5EF4-FFF2-40B4-BE49-F238E27FC236}">
                <a16:creationId xmlns:a16="http://schemas.microsoft.com/office/drawing/2014/main" id="{4606C4AA-B43C-44C9-A4C5-CB321A900FFC}"/>
              </a:ext>
            </a:extLst>
          </p:cNvPr>
          <p:cNvCxnSpPr>
            <a:cxnSpLocks/>
          </p:cNvCxnSpPr>
          <p:nvPr/>
        </p:nvCxnSpPr>
        <p:spPr bwMode="gray">
          <a:xfrm>
            <a:off x="6643688" y="6154738"/>
            <a:ext cx="2954337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pic>
        <p:nvPicPr>
          <p:cNvPr id="25" name="Grafik 25">
            <a:extLst>
              <a:ext uri="{FF2B5EF4-FFF2-40B4-BE49-F238E27FC236}">
                <a16:creationId xmlns:a16="http://schemas.microsoft.com/office/drawing/2014/main" id="{D7630056-9C65-48E5-8C4D-6081B4122479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" name="Titel 4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r>
              <a:rPr lang="fr-FR"/>
              <a:t>Modifiez le style du titre</a:t>
            </a:r>
            <a:endParaRPr lang="de-DE"/>
          </a:p>
        </p:txBody>
      </p:sp>
      <p:sp>
        <p:nvSpPr>
          <p:cNvPr id="11" name="Textplatzhalter 10"/>
          <p:cNvSpPr>
            <a:spLocks noGrp="1"/>
          </p:cNvSpPr>
          <p:nvPr>
            <p:ph type="body" sz="quarter" idx="12"/>
          </p:nvPr>
        </p:nvSpPr>
        <p:spPr>
          <a:xfrm>
            <a:off x="515939" y="2254251"/>
            <a:ext cx="2598198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r>
              <a:rPr lang="fr-FR"/>
              <a:t>Modifiez les styles du texte du masque</a:t>
            </a:r>
          </a:p>
        </p:txBody>
      </p:sp>
      <p:sp>
        <p:nvSpPr>
          <p:cNvPr id="16" name="Bildplatzhalter 15"/>
          <p:cNvSpPr>
            <a:spLocks noGrp="1"/>
          </p:cNvSpPr>
          <p:nvPr>
            <p:ph type="pic" sz="quarter" idx="16"/>
          </p:nvPr>
        </p:nvSpPr>
        <p:spPr>
          <a:xfrm>
            <a:off x="3527229" y="2270125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r>
              <a:rPr lang="fr-FR" noProof="0"/>
              <a:t>Cliquez sur l'icône pour ajouter une image</a:t>
            </a:r>
            <a:endParaRPr lang="de-DE" noProof="0"/>
          </a:p>
        </p:txBody>
      </p:sp>
      <p:sp>
        <p:nvSpPr>
          <p:cNvPr id="22" name="Textplatzhalter 10"/>
          <p:cNvSpPr>
            <a:spLocks noGrp="1"/>
          </p:cNvSpPr>
          <p:nvPr>
            <p:ph type="body" sz="quarter" idx="21"/>
          </p:nvPr>
        </p:nvSpPr>
        <p:spPr>
          <a:xfrm>
            <a:off x="515939" y="3623561"/>
            <a:ext cx="2598198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r>
              <a:rPr lang="fr-FR"/>
              <a:t>Modifiez les styles du texte du masque</a:t>
            </a:r>
          </a:p>
        </p:txBody>
      </p:sp>
      <p:sp>
        <p:nvSpPr>
          <p:cNvPr id="23" name="Bildplatzhalter 15"/>
          <p:cNvSpPr>
            <a:spLocks noGrp="1"/>
          </p:cNvSpPr>
          <p:nvPr>
            <p:ph type="pic" sz="quarter" idx="22"/>
          </p:nvPr>
        </p:nvSpPr>
        <p:spPr>
          <a:xfrm>
            <a:off x="3527229" y="3639435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r>
              <a:rPr lang="fr-FR" noProof="0"/>
              <a:t>Cliquez sur l'icône pour ajouter une image</a:t>
            </a:r>
            <a:endParaRPr lang="de-DE" noProof="0"/>
          </a:p>
        </p:txBody>
      </p:sp>
      <p:sp>
        <p:nvSpPr>
          <p:cNvPr id="30" name="Textplatzhalter 10"/>
          <p:cNvSpPr>
            <a:spLocks noGrp="1"/>
          </p:cNvSpPr>
          <p:nvPr>
            <p:ph type="body" sz="quarter" idx="23"/>
          </p:nvPr>
        </p:nvSpPr>
        <p:spPr>
          <a:xfrm>
            <a:off x="515939" y="4988992"/>
            <a:ext cx="2598198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r>
              <a:rPr lang="fr-FR"/>
              <a:t>Modifiez les styles du texte du masque</a:t>
            </a:r>
          </a:p>
        </p:txBody>
      </p:sp>
      <p:sp>
        <p:nvSpPr>
          <p:cNvPr id="31" name="Bildplatzhalter 15"/>
          <p:cNvSpPr>
            <a:spLocks noGrp="1"/>
          </p:cNvSpPr>
          <p:nvPr>
            <p:ph type="pic" sz="quarter" idx="24"/>
          </p:nvPr>
        </p:nvSpPr>
        <p:spPr>
          <a:xfrm>
            <a:off x="3527229" y="5004866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r>
              <a:rPr lang="fr-FR" noProof="0"/>
              <a:t>Cliquez sur l'icône pour ajouter une image</a:t>
            </a:r>
            <a:endParaRPr lang="de-DE" noProof="0"/>
          </a:p>
        </p:txBody>
      </p:sp>
      <p:sp>
        <p:nvSpPr>
          <p:cNvPr id="33" name="Textplatzhalter 10"/>
          <p:cNvSpPr>
            <a:spLocks noGrp="1"/>
          </p:cNvSpPr>
          <p:nvPr>
            <p:ph type="body" sz="quarter" idx="25"/>
          </p:nvPr>
        </p:nvSpPr>
        <p:spPr>
          <a:xfrm>
            <a:off x="6555615" y="2256543"/>
            <a:ext cx="2598198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r>
              <a:rPr lang="fr-FR"/>
              <a:t>Modifiez les styles du texte du masque</a:t>
            </a:r>
          </a:p>
        </p:txBody>
      </p:sp>
      <p:sp>
        <p:nvSpPr>
          <p:cNvPr id="34" name="Bildplatzhalter 15"/>
          <p:cNvSpPr>
            <a:spLocks noGrp="1"/>
          </p:cNvSpPr>
          <p:nvPr>
            <p:ph type="pic" sz="quarter" idx="26"/>
          </p:nvPr>
        </p:nvSpPr>
        <p:spPr>
          <a:xfrm>
            <a:off x="9566905" y="2272417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r>
              <a:rPr lang="fr-FR" noProof="0"/>
              <a:t>Cliquez sur l'icône pour ajouter une image</a:t>
            </a:r>
            <a:endParaRPr lang="de-DE" noProof="0"/>
          </a:p>
        </p:txBody>
      </p:sp>
      <p:sp>
        <p:nvSpPr>
          <p:cNvPr id="36" name="Textplatzhalter 10"/>
          <p:cNvSpPr>
            <a:spLocks noGrp="1"/>
          </p:cNvSpPr>
          <p:nvPr>
            <p:ph type="body" sz="quarter" idx="27"/>
          </p:nvPr>
        </p:nvSpPr>
        <p:spPr>
          <a:xfrm>
            <a:off x="6555615" y="3625853"/>
            <a:ext cx="2598198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r>
              <a:rPr lang="fr-FR"/>
              <a:t>Modifiez les styles du texte du masque</a:t>
            </a:r>
          </a:p>
        </p:txBody>
      </p:sp>
      <p:sp>
        <p:nvSpPr>
          <p:cNvPr id="37" name="Bildplatzhalter 15"/>
          <p:cNvSpPr>
            <a:spLocks noGrp="1"/>
          </p:cNvSpPr>
          <p:nvPr>
            <p:ph type="pic" sz="quarter" idx="28"/>
          </p:nvPr>
        </p:nvSpPr>
        <p:spPr>
          <a:xfrm>
            <a:off x="9566905" y="3641727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r>
              <a:rPr lang="fr-FR" noProof="0"/>
              <a:t>Cliquez sur l'icône pour ajouter une image</a:t>
            </a:r>
            <a:endParaRPr lang="de-DE" noProof="0"/>
          </a:p>
        </p:txBody>
      </p:sp>
      <p:sp>
        <p:nvSpPr>
          <p:cNvPr id="39" name="Textplatzhalter 10"/>
          <p:cNvSpPr>
            <a:spLocks noGrp="1"/>
          </p:cNvSpPr>
          <p:nvPr>
            <p:ph type="body" sz="quarter" idx="29"/>
          </p:nvPr>
        </p:nvSpPr>
        <p:spPr>
          <a:xfrm>
            <a:off x="6555615" y="4991284"/>
            <a:ext cx="2598198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r>
              <a:rPr lang="fr-FR"/>
              <a:t>Modifiez les styles du texte du masque</a:t>
            </a:r>
          </a:p>
        </p:txBody>
      </p:sp>
      <p:sp>
        <p:nvSpPr>
          <p:cNvPr id="40" name="Bildplatzhalter 15"/>
          <p:cNvSpPr>
            <a:spLocks noGrp="1"/>
          </p:cNvSpPr>
          <p:nvPr>
            <p:ph type="pic" sz="quarter" idx="30"/>
          </p:nvPr>
        </p:nvSpPr>
        <p:spPr>
          <a:xfrm>
            <a:off x="9566905" y="5007158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r>
              <a:rPr lang="fr-FR" noProof="0"/>
              <a:t>Cliquez sur l'icône pour ajouter une image</a:t>
            </a:r>
            <a:endParaRPr lang="de-DE" noProof="0"/>
          </a:p>
        </p:txBody>
      </p:sp>
      <p:sp>
        <p:nvSpPr>
          <p:cNvPr id="26" name="Fußzeilenplatzhalter 1">
            <a:extLst>
              <a:ext uri="{FF2B5EF4-FFF2-40B4-BE49-F238E27FC236}">
                <a16:creationId xmlns:a16="http://schemas.microsoft.com/office/drawing/2014/main" id="{3084B7D3-BD85-439C-BC6C-5D4184FEC08F}"/>
              </a:ext>
            </a:extLst>
          </p:cNvPr>
          <p:cNvSpPr>
            <a:spLocks noGrp="1"/>
          </p:cNvSpPr>
          <p:nvPr>
            <p:ph type="ftr" sz="quarter" idx="31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>
              <a:defRPr/>
            </a:pPr>
            <a:endParaRPr lang="fr-FR"/>
          </a:p>
        </p:txBody>
      </p:sp>
      <p:sp>
        <p:nvSpPr>
          <p:cNvPr id="27" name="Foliennummernplatzhalter 2">
            <a:extLst>
              <a:ext uri="{FF2B5EF4-FFF2-40B4-BE49-F238E27FC236}">
                <a16:creationId xmlns:a16="http://schemas.microsoft.com/office/drawing/2014/main" id="{4A6EE968-7C96-4DBD-84F5-9401E8CF5024}"/>
              </a:ext>
            </a:extLst>
          </p:cNvPr>
          <p:cNvSpPr>
            <a:spLocks noGrp="1"/>
          </p:cNvSpPr>
          <p:nvPr>
            <p:ph type="sldNum" sz="quarter" idx="32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6AF1419B-BC52-45AB-A9D3-17609D499729}" type="slidenum">
              <a:rPr lang="fr-FR" altLang="fr-FR"/>
              <a:pPr/>
              <a:t>‹#›</a:t>
            </a:fld>
            <a:endParaRPr lang="fr-FR" altLang="fr-FR"/>
          </a:p>
        </p:txBody>
      </p:sp>
    </p:spTree>
    <p:extLst>
      <p:ext uri="{BB962C8B-B14F-4D97-AF65-F5344CB8AC3E}">
        <p14:creationId xmlns:p14="http://schemas.microsoft.com/office/powerpoint/2010/main" val="3805519027"/>
      </p:ext>
    </p:extLst>
  </p:cSld>
  <p:clrMapOvr>
    <a:masterClrMapping/>
  </p:clrMapOvr>
  <p:transition spd="med">
    <p:fade/>
  </p:transition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2_content_image_righ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Grafik 6">
            <a:extLst>
              <a:ext uri="{FF2B5EF4-FFF2-40B4-BE49-F238E27FC236}">
                <a16:creationId xmlns:a16="http://schemas.microsoft.com/office/drawing/2014/main" id="{0199DB6F-D0E7-4D0C-9842-A10F4D7793AF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" name="Grafik 8">
            <a:extLst>
              <a:ext uri="{FF2B5EF4-FFF2-40B4-BE49-F238E27FC236}">
                <a16:creationId xmlns:a16="http://schemas.microsoft.com/office/drawing/2014/main" id="{547C0EA1-C06D-478B-B907-86A875F04E1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Titel 3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r>
              <a:rPr lang="fr-FR"/>
              <a:t>Modifiez le style du titre</a:t>
            </a:r>
            <a:endParaRPr lang="de-DE"/>
          </a:p>
        </p:txBody>
      </p:sp>
      <p:sp>
        <p:nvSpPr>
          <p:cNvPr id="6" name="Bildplatzhalter 5"/>
          <p:cNvSpPr>
            <a:spLocks noGrp="1"/>
          </p:cNvSpPr>
          <p:nvPr>
            <p:ph type="pic" sz="quarter" idx="12"/>
          </p:nvPr>
        </p:nvSpPr>
        <p:spPr>
          <a:xfrm>
            <a:off x="8796338" y="0"/>
            <a:ext cx="3395662" cy="6858000"/>
          </a:xfrm>
          <a:prstGeom prst="rect">
            <a:avLst/>
          </a:prstGeom>
        </p:spPr>
        <p:txBody>
          <a:bodyPr anchor="ctr"/>
          <a:lstStyle>
            <a:lvl1pPr algn="ctr">
              <a:defRPr>
                <a:solidFill>
                  <a:schemeClr val="tx1"/>
                </a:solidFill>
              </a:defRPr>
            </a:lvl1pPr>
          </a:lstStyle>
          <a:p>
            <a:pPr lvl="0"/>
            <a:r>
              <a:rPr lang="fr-FR" noProof="0"/>
              <a:t>Cliquez sur l'icône pour ajouter une image</a:t>
            </a:r>
            <a:endParaRPr lang="de-DE" noProof="0"/>
          </a:p>
        </p:txBody>
      </p:sp>
      <p:sp>
        <p:nvSpPr>
          <p:cNvPr id="8" name="Fußzeilenplatzhalter 1">
            <a:extLst>
              <a:ext uri="{FF2B5EF4-FFF2-40B4-BE49-F238E27FC236}">
                <a16:creationId xmlns:a16="http://schemas.microsoft.com/office/drawing/2014/main" id="{E7282E61-D584-429E-9D57-C76214C22CD6}"/>
              </a:ext>
            </a:extLst>
          </p:cNvPr>
          <p:cNvSpPr>
            <a:spLocks noGrp="1"/>
          </p:cNvSpPr>
          <p:nvPr>
            <p:ph type="ftr" sz="quarter" idx="13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>
              <a:defRPr/>
            </a:pPr>
            <a:endParaRPr lang="fr-FR"/>
          </a:p>
        </p:txBody>
      </p:sp>
      <p:sp>
        <p:nvSpPr>
          <p:cNvPr id="9" name="Foliennummernplatzhalter 2">
            <a:extLst>
              <a:ext uri="{FF2B5EF4-FFF2-40B4-BE49-F238E27FC236}">
                <a16:creationId xmlns:a16="http://schemas.microsoft.com/office/drawing/2014/main" id="{28E70FFC-D143-4126-9E21-19EBDD98C3A1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20BB6DC4-F8B6-4BBF-B883-EFB1B4835B66}" type="slidenum">
              <a:rPr lang="fr-FR" altLang="fr-FR"/>
              <a:pPr/>
              <a:t>‹#›</a:t>
            </a:fld>
            <a:endParaRPr lang="fr-FR" altLang="fr-FR"/>
          </a:p>
        </p:txBody>
      </p:sp>
    </p:spTree>
    <p:extLst>
      <p:ext uri="{BB962C8B-B14F-4D97-AF65-F5344CB8AC3E}">
        <p14:creationId xmlns:p14="http://schemas.microsoft.com/office/powerpoint/2010/main" val="865429402"/>
      </p:ext>
    </p:extLst>
  </p:cSld>
  <p:clrMapOvr>
    <a:masterClrMapping/>
  </p:clrMapOvr>
  <p:transition spd="med">
    <p:fade/>
  </p:transition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Roadmap_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Grafik 6">
            <a:extLst>
              <a:ext uri="{FF2B5EF4-FFF2-40B4-BE49-F238E27FC236}">
                <a16:creationId xmlns:a16="http://schemas.microsoft.com/office/drawing/2014/main" id="{FA9D5B31-2950-44DB-95F1-67774F088BD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" name="Grafik 8" descr="Ein Bild, das Szene enthält.&#10;&#10;Automatisch generierte Beschreibung">
            <a:extLst>
              <a:ext uri="{FF2B5EF4-FFF2-40B4-BE49-F238E27FC236}">
                <a16:creationId xmlns:a16="http://schemas.microsoft.com/office/drawing/2014/main" id="{2061892F-3C63-4BA8-83B8-628AE4171550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" name="Grafik 9">
            <a:extLst>
              <a:ext uri="{FF2B5EF4-FFF2-40B4-BE49-F238E27FC236}">
                <a16:creationId xmlns:a16="http://schemas.microsoft.com/office/drawing/2014/main" id="{843DB29B-C692-46E4-8616-43CD3C94AE05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" name="Titel 4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r>
              <a:rPr lang="fr-FR"/>
              <a:t>Modifiez le style du titre</a:t>
            </a:r>
            <a:endParaRPr lang="de-DE"/>
          </a:p>
        </p:txBody>
      </p:sp>
      <p:sp>
        <p:nvSpPr>
          <p:cNvPr id="7" name="Fußzeilenplatzhalter 1">
            <a:extLst>
              <a:ext uri="{FF2B5EF4-FFF2-40B4-BE49-F238E27FC236}">
                <a16:creationId xmlns:a16="http://schemas.microsoft.com/office/drawing/2014/main" id="{4F9E3A32-693C-46F9-BB4D-63F57F5A6982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>
              <a:defRPr/>
            </a:pPr>
            <a:endParaRPr lang="fr-FR"/>
          </a:p>
        </p:txBody>
      </p:sp>
      <p:sp>
        <p:nvSpPr>
          <p:cNvPr id="8" name="Foliennummernplatzhalter 2">
            <a:extLst>
              <a:ext uri="{FF2B5EF4-FFF2-40B4-BE49-F238E27FC236}">
                <a16:creationId xmlns:a16="http://schemas.microsoft.com/office/drawing/2014/main" id="{A7D2DA68-D179-48E3-B019-9CFA92B85C20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2DE37589-65FE-4D56-BD07-D06E5864D059}" type="slidenum">
              <a:rPr lang="fr-FR" altLang="fr-FR"/>
              <a:pPr/>
              <a:t>‹#›</a:t>
            </a:fld>
            <a:endParaRPr lang="fr-FR" altLang="fr-FR"/>
          </a:p>
        </p:txBody>
      </p:sp>
    </p:spTree>
    <p:extLst>
      <p:ext uri="{BB962C8B-B14F-4D97-AF65-F5344CB8AC3E}">
        <p14:creationId xmlns:p14="http://schemas.microsoft.com/office/powerpoint/2010/main" val="3618620043"/>
      </p:ext>
    </p:extLst>
  </p:cSld>
  <p:clrMapOvr>
    <a:masterClrMapping/>
  </p:clrMapOvr>
  <p:transition spd="med">
    <p:fade/>
  </p:transition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Title only_Runway_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Grafik 7">
            <a:extLst>
              <a:ext uri="{FF2B5EF4-FFF2-40B4-BE49-F238E27FC236}">
                <a16:creationId xmlns:a16="http://schemas.microsoft.com/office/drawing/2014/main" id="{FB75F2C9-5752-4E35-94D9-815BE0F593CC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object 27">
            <a:extLst>
              <a:ext uri="{FF2B5EF4-FFF2-40B4-BE49-F238E27FC236}">
                <a16:creationId xmlns:a16="http://schemas.microsoft.com/office/drawing/2014/main" id="{6808BC0E-4972-4A7B-BAF3-AB75459E1578}"/>
              </a:ext>
            </a:extLst>
          </p:cNvPr>
          <p:cNvSpPr/>
          <p:nvPr/>
        </p:nvSpPr>
        <p:spPr>
          <a:xfrm>
            <a:off x="2459038" y="4233863"/>
            <a:ext cx="9328150" cy="1860550"/>
          </a:xfrm>
          <a:custGeom>
            <a:avLst/>
            <a:gdLst/>
            <a:ahLst/>
            <a:cxnLst/>
            <a:rect l="l" t="t" r="r" b="b"/>
            <a:pathLst>
              <a:path w="8898255" h="2346325">
                <a:moveTo>
                  <a:pt x="0" y="0"/>
                </a:moveTo>
                <a:lnTo>
                  <a:pt x="5508002" y="2346121"/>
                </a:lnTo>
                <a:lnTo>
                  <a:pt x="8898001" y="1307338"/>
                </a:lnTo>
                <a:lnTo>
                  <a:pt x="0" y="0"/>
                </a:lnTo>
                <a:close/>
              </a:path>
            </a:pathLst>
          </a:custGeom>
          <a:gradFill>
            <a:gsLst>
              <a:gs pos="46900">
                <a:srgbClr val="BFDD96">
                  <a:alpha val="52000"/>
                </a:srgbClr>
              </a:gs>
              <a:gs pos="0">
                <a:srgbClr val="D6DFD4">
                  <a:lumMod val="88000"/>
                  <a:alpha val="66000"/>
                </a:srgbClr>
              </a:gs>
              <a:gs pos="100000">
                <a:srgbClr val="D6DFD4"/>
              </a:gs>
            </a:gsLst>
            <a:lin ang="0" scaled="1"/>
          </a:gradFill>
          <a:effectLst>
            <a:outerShdw blurRad="127000" dist="50800" dir="5400000" algn="t" rotWithShape="0">
              <a:prstClr val="black">
                <a:alpha val="20000"/>
              </a:prstClr>
            </a:outerShdw>
          </a:effectLst>
        </p:spPr>
        <p:txBody>
          <a:bodyPr lIns="0" tIns="0" rIns="0" bIns="0"/>
          <a:lstStyle/>
          <a:p>
            <a:pPr>
              <a:defRPr/>
            </a:pPr>
            <a:endParaRPr/>
          </a:p>
        </p:txBody>
      </p:sp>
      <p:pic>
        <p:nvPicPr>
          <p:cNvPr id="6" name="Grafik 9">
            <a:extLst>
              <a:ext uri="{FF2B5EF4-FFF2-40B4-BE49-F238E27FC236}">
                <a16:creationId xmlns:a16="http://schemas.microsoft.com/office/drawing/2014/main" id="{C1579D15-0B3B-4C4E-89C4-46E264D8ECE1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" name="Titel 4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r>
              <a:rPr lang="fr-FR"/>
              <a:t>Modifiez le style du titre</a:t>
            </a:r>
            <a:endParaRPr lang="de-DE"/>
          </a:p>
        </p:txBody>
      </p:sp>
      <p:sp>
        <p:nvSpPr>
          <p:cNvPr id="7" name="Fußzeilenplatzhalter 1">
            <a:extLst>
              <a:ext uri="{FF2B5EF4-FFF2-40B4-BE49-F238E27FC236}">
                <a16:creationId xmlns:a16="http://schemas.microsoft.com/office/drawing/2014/main" id="{54572601-83A5-4AA1-B09D-A32738807D0F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>
              <a:defRPr/>
            </a:pPr>
            <a:endParaRPr lang="fr-FR"/>
          </a:p>
        </p:txBody>
      </p:sp>
      <p:sp>
        <p:nvSpPr>
          <p:cNvPr id="8" name="Foliennummernplatzhalter 2">
            <a:extLst>
              <a:ext uri="{FF2B5EF4-FFF2-40B4-BE49-F238E27FC236}">
                <a16:creationId xmlns:a16="http://schemas.microsoft.com/office/drawing/2014/main" id="{C80E4F84-A363-4C08-BB6C-7E4A171B415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C7ABBB81-F792-4D76-A142-B30F58343076}" type="slidenum">
              <a:rPr lang="fr-FR" altLang="fr-FR"/>
              <a:pPr/>
              <a:t>‹#›</a:t>
            </a:fld>
            <a:endParaRPr lang="fr-FR" altLang="fr-FR"/>
          </a:p>
        </p:txBody>
      </p:sp>
    </p:spTree>
    <p:extLst>
      <p:ext uri="{BB962C8B-B14F-4D97-AF65-F5344CB8AC3E}">
        <p14:creationId xmlns:p14="http://schemas.microsoft.com/office/powerpoint/2010/main" val="1651575115"/>
      </p:ext>
    </p:extLst>
  </p:cSld>
  <p:clrMapOvr>
    <a:masterClrMapping/>
  </p:clrMapOvr>
  <p:transition spd="med">
    <p:fade/>
  </p:transition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Base_Map_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Grafik 197">
            <a:extLst>
              <a:ext uri="{FF2B5EF4-FFF2-40B4-BE49-F238E27FC236}">
                <a16:creationId xmlns:a16="http://schemas.microsoft.com/office/drawing/2014/main" id="{3D432B04-A0FE-428A-B602-60D3FEAD2C4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4" name="Rest">
            <a:extLst>
              <a:ext uri="{FF2B5EF4-FFF2-40B4-BE49-F238E27FC236}">
                <a16:creationId xmlns:a16="http://schemas.microsoft.com/office/drawing/2014/main" id="{9D638CF1-BBFD-40BC-AF0B-972EF7E6698B}"/>
              </a:ext>
            </a:extLst>
          </p:cNvPr>
          <p:cNvGrpSpPr>
            <a:grpSpLocks/>
          </p:cNvGrpSpPr>
          <p:nvPr/>
        </p:nvGrpSpPr>
        <p:grpSpPr bwMode="auto">
          <a:xfrm>
            <a:off x="2932113" y="1449388"/>
            <a:ext cx="7524750" cy="3933825"/>
            <a:chOff x="2932179" y="1697550"/>
            <a:chExt cx="7525080" cy="3932531"/>
          </a:xfrm>
        </p:grpSpPr>
        <p:sp>
          <p:nvSpPr>
            <p:cNvPr id="6" name="Zimbabwe" descr="© INSCALE GmbH, 05.05.2010&#10;http://www.presentationload.com/">
              <a:extLst>
                <a:ext uri="{FF2B5EF4-FFF2-40B4-BE49-F238E27FC236}">
                  <a16:creationId xmlns:a16="http://schemas.microsoft.com/office/drawing/2014/main" id="{482D8C97-D0DC-4D9E-8D2B-54BC1F4E8C67}"/>
                </a:ext>
              </a:extLst>
            </p:cNvPr>
            <p:cNvSpPr>
              <a:spLocks/>
            </p:cNvSpPr>
            <p:nvPr/>
          </p:nvSpPr>
          <p:spPr bwMode="gray">
            <a:xfrm>
              <a:off x="6337515" y="5085747"/>
              <a:ext cx="244486" cy="249156"/>
            </a:xfrm>
            <a:custGeom>
              <a:avLst/>
              <a:gdLst>
                <a:gd name="T0" fmla="*/ 2147483647 w 552"/>
                <a:gd name="T1" fmla="*/ 2147483647 h 552"/>
                <a:gd name="T2" fmla="*/ 2147483647 w 552"/>
                <a:gd name="T3" fmla="*/ 2147483647 h 552"/>
                <a:gd name="T4" fmla="*/ 2147483647 w 552"/>
                <a:gd name="T5" fmla="*/ 2147483647 h 552"/>
                <a:gd name="T6" fmla="*/ 2147483647 w 552"/>
                <a:gd name="T7" fmla="*/ 2147483647 h 552"/>
                <a:gd name="T8" fmla="*/ 2147483647 w 552"/>
                <a:gd name="T9" fmla="*/ 2147483647 h 552"/>
                <a:gd name="T10" fmla="*/ 2147483647 w 552"/>
                <a:gd name="T11" fmla="*/ 2147483647 h 552"/>
                <a:gd name="T12" fmla="*/ 2147483647 w 552"/>
                <a:gd name="T13" fmla="*/ 2147483647 h 552"/>
                <a:gd name="T14" fmla="*/ 2147483647 w 552"/>
                <a:gd name="T15" fmla="*/ 2147483647 h 552"/>
                <a:gd name="T16" fmla="*/ 2147483647 w 552"/>
                <a:gd name="T17" fmla="*/ 2147483647 h 552"/>
                <a:gd name="T18" fmla="*/ 2147483647 w 552"/>
                <a:gd name="T19" fmla="*/ 2147483647 h 552"/>
                <a:gd name="T20" fmla="*/ 2147483647 w 552"/>
                <a:gd name="T21" fmla="*/ 2147483647 h 552"/>
                <a:gd name="T22" fmla="*/ 2147483647 w 552"/>
                <a:gd name="T23" fmla="*/ 2147483647 h 552"/>
                <a:gd name="T24" fmla="*/ 2147483647 w 552"/>
                <a:gd name="T25" fmla="*/ 2147483647 h 552"/>
                <a:gd name="T26" fmla="*/ 2147483647 w 552"/>
                <a:gd name="T27" fmla="*/ 2147483647 h 552"/>
                <a:gd name="T28" fmla="*/ 2147483647 w 552"/>
                <a:gd name="T29" fmla="*/ 2147483647 h 552"/>
                <a:gd name="T30" fmla="*/ 2147483647 w 552"/>
                <a:gd name="T31" fmla="*/ 2147483647 h 552"/>
                <a:gd name="T32" fmla="*/ 2147483647 w 552"/>
                <a:gd name="T33" fmla="*/ 2147483647 h 552"/>
                <a:gd name="T34" fmla="*/ 2147483647 w 552"/>
                <a:gd name="T35" fmla="*/ 2147483647 h 552"/>
                <a:gd name="T36" fmla="*/ 2147483647 w 552"/>
                <a:gd name="T37" fmla="*/ 2147483647 h 552"/>
                <a:gd name="T38" fmla="*/ 2147483647 w 552"/>
                <a:gd name="T39" fmla="*/ 2147483647 h 552"/>
                <a:gd name="T40" fmla="*/ 2147483647 w 552"/>
                <a:gd name="T41" fmla="*/ 2147483647 h 552"/>
                <a:gd name="T42" fmla="*/ 2147483647 w 552"/>
                <a:gd name="T43" fmla="*/ 2147483647 h 552"/>
                <a:gd name="T44" fmla="*/ 2147483647 w 552"/>
                <a:gd name="T45" fmla="*/ 2147483647 h 552"/>
                <a:gd name="T46" fmla="*/ 2147483647 w 552"/>
                <a:gd name="T47" fmla="*/ 2147483647 h 552"/>
                <a:gd name="T48" fmla="*/ 2147483647 w 552"/>
                <a:gd name="T49" fmla="*/ 2147483647 h 552"/>
                <a:gd name="T50" fmla="*/ 2147483647 w 552"/>
                <a:gd name="T51" fmla="*/ 2147483647 h 552"/>
                <a:gd name="T52" fmla="*/ 2147483647 w 552"/>
                <a:gd name="T53" fmla="*/ 2147483647 h 552"/>
                <a:gd name="T54" fmla="*/ 2147483647 w 552"/>
                <a:gd name="T55" fmla="*/ 2147483647 h 552"/>
                <a:gd name="T56" fmla="*/ 2147483647 w 552"/>
                <a:gd name="T57" fmla="*/ 2147483647 h 552"/>
                <a:gd name="T58" fmla="*/ 2147483647 w 552"/>
                <a:gd name="T59" fmla="*/ 2147483647 h 552"/>
                <a:gd name="T60" fmla="*/ 2147483647 w 552"/>
                <a:gd name="T61" fmla="*/ 2147483647 h 552"/>
                <a:gd name="T62" fmla="*/ 2147483647 w 552"/>
                <a:gd name="T63" fmla="*/ 2147483647 h 552"/>
                <a:gd name="T64" fmla="*/ 2147483647 w 552"/>
                <a:gd name="T65" fmla="*/ 2147483647 h 552"/>
                <a:gd name="T66" fmla="*/ 2147483647 w 552"/>
                <a:gd name="T67" fmla="*/ 2147483647 h 552"/>
                <a:gd name="T68" fmla="*/ 2147483647 w 552"/>
                <a:gd name="T69" fmla="*/ 2147483647 h 552"/>
                <a:gd name="T70" fmla="*/ 2147483647 w 552"/>
                <a:gd name="T71" fmla="*/ 2147483647 h 552"/>
                <a:gd name="T72" fmla="*/ 2147483647 w 552"/>
                <a:gd name="T73" fmla="*/ 2147483647 h 552"/>
                <a:gd name="T74" fmla="*/ 2147483647 w 552"/>
                <a:gd name="T75" fmla="*/ 0 h 552"/>
                <a:gd name="T76" fmla="*/ 2147483647 w 552"/>
                <a:gd name="T77" fmla="*/ 2147483647 h 552"/>
                <a:gd name="T78" fmla="*/ 2147483647 w 552"/>
                <a:gd name="T79" fmla="*/ 2147483647 h 552"/>
                <a:gd name="T80" fmla="*/ 2147483647 w 552"/>
                <a:gd name="T81" fmla="*/ 2147483647 h 552"/>
                <a:gd name="T82" fmla="*/ 2147483647 w 552"/>
                <a:gd name="T83" fmla="*/ 2147483647 h 552"/>
                <a:gd name="T84" fmla="*/ 2147483647 w 552"/>
                <a:gd name="T85" fmla="*/ 2147483647 h 552"/>
                <a:gd name="T86" fmla="*/ 2147483647 w 552"/>
                <a:gd name="T87" fmla="*/ 2147483647 h 552"/>
                <a:gd name="T88" fmla="*/ 2147483647 w 552"/>
                <a:gd name="T89" fmla="*/ 2147483647 h 552"/>
                <a:gd name="T90" fmla="*/ 2147483647 w 552"/>
                <a:gd name="T91" fmla="*/ 2147483647 h 552"/>
                <a:gd name="T92" fmla="*/ 2147483647 w 552"/>
                <a:gd name="T93" fmla="*/ 2147483647 h 552"/>
                <a:gd name="T94" fmla="*/ 2147483647 w 552"/>
                <a:gd name="T95" fmla="*/ 2147483647 h 552"/>
                <a:gd name="T96" fmla="*/ 2147483647 w 552"/>
                <a:gd name="T97" fmla="*/ 2147483647 h 552"/>
                <a:gd name="T98" fmla="*/ 2147483647 w 552"/>
                <a:gd name="T99" fmla="*/ 2147483647 h 552"/>
                <a:gd name="T100" fmla="*/ 2147483647 w 552"/>
                <a:gd name="T101" fmla="*/ 2147483647 h 552"/>
                <a:gd name="T102" fmla="*/ 2147483647 w 552"/>
                <a:gd name="T103" fmla="*/ 2147483647 h 55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552"/>
                <a:gd name="T157" fmla="*/ 0 h 552"/>
                <a:gd name="T158" fmla="*/ 552 w 552"/>
                <a:gd name="T159" fmla="*/ 552 h 55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552" h="552">
                  <a:moveTo>
                    <a:pt x="18" y="204"/>
                  </a:moveTo>
                  <a:lnTo>
                    <a:pt x="18" y="234"/>
                  </a:lnTo>
                  <a:lnTo>
                    <a:pt x="30" y="234"/>
                  </a:lnTo>
                  <a:lnTo>
                    <a:pt x="36" y="240"/>
                  </a:lnTo>
                  <a:lnTo>
                    <a:pt x="48" y="264"/>
                  </a:lnTo>
                  <a:lnTo>
                    <a:pt x="54" y="270"/>
                  </a:lnTo>
                  <a:lnTo>
                    <a:pt x="54" y="294"/>
                  </a:lnTo>
                  <a:lnTo>
                    <a:pt x="72" y="330"/>
                  </a:lnTo>
                  <a:lnTo>
                    <a:pt x="84" y="336"/>
                  </a:lnTo>
                  <a:lnTo>
                    <a:pt x="102" y="354"/>
                  </a:lnTo>
                  <a:lnTo>
                    <a:pt x="132" y="354"/>
                  </a:lnTo>
                  <a:lnTo>
                    <a:pt x="138" y="360"/>
                  </a:lnTo>
                  <a:lnTo>
                    <a:pt x="138" y="390"/>
                  </a:lnTo>
                  <a:lnTo>
                    <a:pt x="168" y="390"/>
                  </a:lnTo>
                  <a:lnTo>
                    <a:pt x="174" y="414"/>
                  </a:lnTo>
                  <a:lnTo>
                    <a:pt x="168" y="420"/>
                  </a:lnTo>
                  <a:lnTo>
                    <a:pt x="168" y="450"/>
                  </a:lnTo>
                  <a:lnTo>
                    <a:pt x="186" y="450"/>
                  </a:lnTo>
                  <a:lnTo>
                    <a:pt x="186" y="480"/>
                  </a:lnTo>
                  <a:lnTo>
                    <a:pt x="198" y="480"/>
                  </a:lnTo>
                  <a:lnTo>
                    <a:pt x="216" y="486"/>
                  </a:lnTo>
                  <a:lnTo>
                    <a:pt x="228" y="486"/>
                  </a:lnTo>
                  <a:lnTo>
                    <a:pt x="246" y="492"/>
                  </a:lnTo>
                  <a:lnTo>
                    <a:pt x="264" y="510"/>
                  </a:lnTo>
                  <a:lnTo>
                    <a:pt x="270" y="522"/>
                  </a:lnTo>
                  <a:lnTo>
                    <a:pt x="270" y="528"/>
                  </a:lnTo>
                  <a:lnTo>
                    <a:pt x="252" y="528"/>
                  </a:lnTo>
                  <a:lnTo>
                    <a:pt x="312" y="528"/>
                  </a:lnTo>
                  <a:lnTo>
                    <a:pt x="324" y="534"/>
                  </a:lnTo>
                  <a:lnTo>
                    <a:pt x="330" y="534"/>
                  </a:lnTo>
                  <a:lnTo>
                    <a:pt x="342" y="540"/>
                  </a:lnTo>
                  <a:lnTo>
                    <a:pt x="402" y="540"/>
                  </a:lnTo>
                  <a:lnTo>
                    <a:pt x="420" y="552"/>
                  </a:lnTo>
                  <a:lnTo>
                    <a:pt x="486" y="468"/>
                  </a:lnTo>
                  <a:lnTo>
                    <a:pt x="504" y="462"/>
                  </a:lnTo>
                  <a:lnTo>
                    <a:pt x="492" y="444"/>
                  </a:lnTo>
                  <a:lnTo>
                    <a:pt x="504" y="432"/>
                  </a:lnTo>
                  <a:lnTo>
                    <a:pt x="504" y="402"/>
                  </a:lnTo>
                  <a:lnTo>
                    <a:pt x="516" y="396"/>
                  </a:lnTo>
                  <a:lnTo>
                    <a:pt x="528" y="384"/>
                  </a:lnTo>
                  <a:lnTo>
                    <a:pt x="528" y="372"/>
                  </a:lnTo>
                  <a:lnTo>
                    <a:pt x="540" y="360"/>
                  </a:lnTo>
                  <a:lnTo>
                    <a:pt x="546" y="348"/>
                  </a:lnTo>
                  <a:lnTo>
                    <a:pt x="546" y="342"/>
                  </a:lnTo>
                  <a:lnTo>
                    <a:pt x="522" y="318"/>
                  </a:lnTo>
                  <a:lnTo>
                    <a:pt x="522" y="306"/>
                  </a:lnTo>
                  <a:lnTo>
                    <a:pt x="540" y="288"/>
                  </a:lnTo>
                  <a:lnTo>
                    <a:pt x="522" y="264"/>
                  </a:lnTo>
                  <a:lnTo>
                    <a:pt x="540" y="252"/>
                  </a:lnTo>
                  <a:lnTo>
                    <a:pt x="540" y="240"/>
                  </a:lnTo>
                  <a:lnTo>
                    <a:pt x="546" y="240"/>
                  </a:lnTo>
                  <a:lnTo>
                    <a:pt x="546" y="234"/>
                  </a:lnTo>
                  <a:lnTo>
                    <a:pt x="552" y="228"/>
                  </a:lnTo>
                  <a:lnTo>
                    <a:pt x="552" y="216"/>
                  </a:lnTo>
                  <a:lnTo>
                    <a:pt x="540" y="192"/>
                  </a:lnTo>
                  <a:lnTo>
                    <a:pt x="540" y="180"/>
                  </a:lnTo>
                  <a:lnTo>
                    <a:pt x="546" y="174"/>
                  </a:lnTo>
                  <a:lnTo>
                    <a:pt x="546" y="168"/>
                  </a:lnTo>
                  <a:lnTo>
                    <a:pt x="552" y="162"/>
                  </a:lnTo>
                  <a:lnTo>
                    <a:pt x="540" y="150"/>
                  </a:lnTo>
                  <a:lnTo>
                    <a:pt x="552" y="138"/>
                  </a:lnTo>
                  <a:lnTo>
                    <a:pt x="540" y="120"/>
                  </a:lnTo>
                  <a:lnTo>
                    <a:pt x="546" y="114"/>
                  </a:lnTo>
                  <a:lnTo>
                    <a:pt x="552" y="102"/>
                  </a:lnTo>
                  <a:lnTo>
                    <a:pt x="552" y="96"/>
                  </a:lnTo>
                  <a:lnTo>
                    <a:pt x="540" y="84"/>
                  </a:lnTo>
                  <a:lnTo>
                    <a:pt x="528" y="84"/>
                  </a:lnTo>
                  <a:lnTo>
                    <a:pt x="510" y="66"/>
                  </a:lnTo>
                  <a:lnTo>
                    <a:pt x="498" y="66"/>
                  </a:lnTo>
                  <a:lnTo>
                    <a:pt x="486" y="72"/>
                  </a:lnTo>
                  <a:lnTo>
                    <a:pt x="480" y="72"/>
                  </a:lnTo>
                  <a:lnTo>
                    <a:pt x="462" y="48"/>
                  </a:lnTo>
                  <a:lnTo>
                    <a:pt x="444" y="48"/>
                  </a:lnTo>
                  <a:lnTo>
                    <a:pt x="432" y="30"/>
                  </a:lnTo>
                  <a:lnTo>
                    <a:pt x="372" y="30"/>
                  </a:lnTo>
                  <a:lnTo>
                    <a:pt x="366" y="0"/>
                  </a:lnTo>
                  <a:lnTo>
                    <a:pt x="330" y="0"/>
                  </a:lnTo>
                  <a:lnTo>
                    <a:pt x="294" y="12"/>
                  </a:lnTo>
                  <a:lnTo>
                    <a:pt x="282" y="24"/>
                  </a:lnTo>
                  <a:lnTo>
                    <a:pt x="258" y="36"/>
                  </a:lnTo>
                  <a:lnTo>
                    <a:pt x="258" y="72"/>
                  </a:lnTo>
                  <a:lnTo>
                    <a:pt x="252" y="78"/>
                  </a:lnTo>
                  <a:lnTo>
                    <a:pt x="240" y="78"/>
                  </a:lnTo>
                  <a:lnTo>
                    <a:pt x="228" y="84"/>
                  </a:lnTo>
                  <a:lnTo>
                    <a:pt x="210" y="90"/>
                  </a:lnTo>
                  <a:lnTo>
                    <a:pt x="198" y="96"/>
                  </a:lnTo>
                  <a:lnTo>
                    <a:pt x="192" y="102"/>
                  </a:lnTo>
                  <a:lnTo>
                    <a:pt x="180" y="126"/>
                  </a:lnTo>
                  <a:lnTo>
                    <a:pt x="174" y="132"/>
                  </a:lnTo>
                  <a:lnTo>
                    <a:pt x="174" y="138"/>
                  </a:lnTo>
                  <a:lnTo>
                    <a:pt x="168" y="144"/>
                  </a:lnTo>
                  <a:lnTo>
                    <a:pt x="162" y="156"/>
                  </a:lnTo>
                  <a:lnTo>
                    <a:pt x="132" y="186"/>
                  </a:lnTo>
                  <a:lnTo>
                    <a:pt x="108" y="198"/>
                  </a:lnTo>
                  <a:lnTo>
                    <a:pt x="90" y="198"/>
                  </a:lnTo>
                  <a:lnTo>
                    <a:pt x="90" y="192"/>
                  </a:lnTo>
                  <a:lnTo>
                    <a:pt x="78" y="180"/>
                  </a:lnTo>
                  <a:lnTo>
                    <a:pt x="66" y="180"/>
                  </a:lnTo>
                  <a:lnTo>
                    <a:pt x="66" y="192"/>
                  </a:lnTo>
                  <a:lnTo>
                    <a:pt x="54" y="192"/>
                  </a:lnTo>
                  <a:lnTo>
                    <a:pt x="42" y="180"/>
                  </a:lnTo>
                  <a:lnTo>
                    <a:pt x="42" y="174"/>
                  </a:lnTo>
                  <a:lnTo>
                    <a:pt x="0" y="174"/>
                  </a:lnTo>
                  <a:lnTo>
                    <a:pt x="6" y="192"/>
                  </a:lnTo>
                  <a:lnTo>
                    <a:pt x="18" y="204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7" name="Zambia" descr="© INSCALE GmbH, 05.05.2010&#10;http://www.presentationload.com/">
              <a:extLst>
                <a:ext uri="{FF2B5EF4-FFF2-40B4-BE49-F238E27FC236}">
                  <a16:creationId xmlns:a16="http://schemas.microsoft.com/office/drawing/2014/main" id="{4A03199B-75BD-4D91-AB2A-CF006B67C802}"/>
                </a:ext>
              </a:extLst>
            </p:cNvPr>
            <p:cNvSpPr>
              <a:spLocks/>
            </p:cNvSpPr>
            <p:nvPr/>
          </p:nvSpPr>
          <p:spPr bwMode="gray">
            <a:xfrm>
              <a:off x="6239086" y="4815961"/>
              <a:ext cx="369904" cy="358657"/>
            </a:xfrm>
            <a:custGeom>
              <a:avLst/>
              <a:gdLst>
                <a:gd name="T0" fmla="*/ 2147483647 w 834"/>
                <a:gd name="T1" fmla="*/ 2147483647 h 798"/>
                <a:gd name="T2" fmla="*/ 2147483647 w 834"/>
                <a:gd name="T3" fmla="*/ 2147483647 h 798"/>
                <a:gd name="T4" fmla="*/ 2147483647 w 834"/>
                <a:gd name="T5" fmla="*/ 2147483647 h 798"/>
                <a:gd name="T6" fmla="*/ 2147483647 w 834"/>
                <a:gd name="T7" fmla="*/ 2147483647 h 798"/>
                <a:gd name="T8" fmla="*/ 2147483647 w 834"/>
                <a:gd name="T9" fmla="*/ 2147483647 h 798"/>
                <a:gd name="T10" fmla="*/ 2147483647 w 834"/>
                <a:gd name="T11" fmla="*/ 2147483647 h 798"/>
                <a:gd name="T12" fmla="*/ 2147483647 w 834"/>
                <a:gd name="T13" fmla="*/ 2147483647 h 798"/>
                <a:gd name="T14" fmla="*/ 2147483647 w 834"/>
                <a:gd name="T15" fmla="*/ 2147483647 h 798"/>
                <a:gd name="T16" fmla="*/ 2147483647 w 834"/>
                <a:gd name="T17" fmla="*/ 2147483647 h 798"/>
                <a:gd name="T18" fmla="*/ 2147483647 w 834"/>
                <a:gd name="T19" fmla="*/ 2147483647 h 798"/>
                <a:gd name="T20" fmla="*/ 2147483647 w 834"/>
                <a:gd name="T21" fmla="*/ 2147483647 h 798"/>
                <a:gd name="T22" fmla="*/ 2147483647 w 834"/>
                <a:gd name="T23" fmla="*/ 2147483647 h 798"/>
                <a:gd name="T24" fmla="*/ 2147483647 w 834"/>
                <a:gd name="T25" fmla="*/ 2147483647 h 798"/>
                <a:gd name="T26" fmla="*/ 2147483647 w 834"/>
                <a:gd name="T27" fmla="*/ 2147483647 h 798"/>
                <a:gd name="T28" fmla="*/ 2147483647 w 834"/>
                <a:gd name="T29" fmla="*/ 2147483647 h 798"/>
                <a:gd name="T30" fmla="*/ 2147483647 w 834"/>
                <a:gd name="T31" fmla="*/ 2147483647 h 798"/>
                <a:gd name="T32" fmla="*/ 2147483647 w 834"/>
                <a:gd name="T33" fmla="*/ 2147483647 h 798"/>
                <a:gd name="T34" fmla="*/ 2147483647 w 834"/>
                <a:gd name="T35" fmla="*/ 2147483647 h 798"/>
                <a:gd name="T36" fmla="*/ 2147483647 w 834"/>
                <a:gd name="T37" fmla="*/ 2147483647 h 798"/>
                <a:gd name="T38" fmla="*/ 2147483647 w 834"/>
                <a:gd name="T39" fmla="*/ 2147483647 h 798"/>
                <a:gd name="T40" fmla="*/ 2147483647 w 834"/>
                <a:gd name="T41" fmla="*/ 2147483647 h 798"/>
                <a:gd name="T42" fmla="*/ 2147483647 w 834"/>
                <a:gd name="T43" fmla="*/ 2147483647 h 798"/>
                <a:gd name="T44" fmla="*/ 2147483647 w 834"/>
                <a:gd name="T45" fmla="*/ 2147483647 h 798"/>
                <a:gd name="T46" fmla="*/ 2147483647 w 834"/>
                <a:gd name="T47" fmla="*/ 2147483647 h 798"/>
                <a:gd name="T48" fmla="*/ 2147483647 w 834"/>
                <a:gd name="T49" fmla="*/ 2147483647 h 798"/>
                <a:gd name="T50" fmla="*/ 2147483647 w 834"/>
                <a:gd name="T51" fmla="*/ 2147483647 h 798"/>
                <a:gd name="T52" fmla="*/ 2147483647 w 834"/>
                <a:gd name="T53" fmla="*/ 2147483647 h 798"/>
                <a:gd name="T54" fmla="*/ 2147483647 w 834"/>
                <a:gd name="T55" fmla="*/ 2147483647 h 798"/>
                <a:gd name="T56" fmla="*/ 2147483647 w 834"/>
                <a:gd name="T57" fmla="*/ 2147483647 h 798"/>
                <a:gd name="T58" fmla="*/ 2147483647 w 834"/>
                <a:gd name="T59" fmla="*/ 2147483647 h 798"/>
                <a:gd name="T60" fmla="*/ 2147483647 w 834"/>
                <a:gd name="T61" fmla="*/ 2147483647 h 798"/>
                <a:gd name="T62" fmla="*/ 2147483647 w 834"/>
                <a:gd name="T63" fmla="*/ 2147483647 h 798"/>
                <a:gd name="T64" fmla="*/ 2147483647 w 834"/>
                <a:gd name="T65" fmla="*/ 2147483647 h 798"/>
                <a:gd name="T66" fmla="*/ 2147483647 w 834"/>
                <a:gd name="T67" fmla="*/ 2147483647 h 798"/>
                <a:gd name="T68" fmla="*/ 2147483647 w 834"/>
                <a:gd name="T69" fmla="*/ 2147483647 h 798"/>
                <a:gd name="T70" fmla="*/ 2147483647 w 834"/>
                <a:gd name="T71" fmla="*/ 2147483647 h 798"/>
                <a:gd name="T72" fmla="*/ 2147483647 w 834"/>
                <a:gd name="T73" fmla="*/ 2147483647 h 798"/>
                <a:gd name="T74" fmla="*/ 2147483647 w 834"/>
                <a:gd name="T75" fmla="*/ 2147483647 h 798"/>
                <a:gd name="T76" fmla="*/ 2147483647 w 834"/>
                <a:gd name="T77" fmla="*/ 2147483647 h 798"/>
                <a:gd name="T78" fmla="*/ 2147483647 w 834"/>
                <a:gd name="T79" fmla="*/ 2147483647 h 798"/>
                <a:gd name="T80" fmla="*/ 2147483647 w 834"/>
                <a:gd name="T81" fmla="*/ 2147483647 h 798"/>
                <a:gd name="T82" fmla="*/ 2147483647 w 834"/>
                <a:gd name="T83" fmla="*/ 2147483647 h 798"/>
                <a:gd name="T84" fmla="*/ 2147483647 w 834"/>
                <a:gd name="T85" fmla="*/ 2147483647 h 798"/>
                <a:gd name="T86" fmla="*/ 2147483647 w 834"/>
                <a:gd name="T87" fmla="*/ 2147483647 h 798"/>
                <a:gd name="T88" fmla="*/ 2147483647 w 834"/>
                <a:gd name="T89" fmla="*/ 2147483647 h 798"/>
                <a:gd name="T90" fmla="*/ 2147483647 w 834"/>
                <a:gd name="T91" fmla="*/ 2147483647 h 798"/>
                <a:gd name="T92" fmla="*/ 2147483647 w 834"/>
                <a:gd name="T93" fmla="*/ 2147483647 h 798"/>
                <a:gd name="T94" fmla="*/ 2147483647 w 834"/>
                <a:gd name="T95" fmla="*/ 2147483647 h 798"/>
                <a:gd name="T96" fmla="*/ 2147483647 w 834"/>
                <a:gd name="T97" fmla="*/ 2147483647 h 798"/>
                <a:gd name="T98" fmla="*/ 2147483647 w 834"/>
                <a:gd name="T99" fmla="*/ 2147483647 h 798"/>
                <a:gd name="T100" fmla="*/ 2147483647 w 834"/>
                <a:gd name="T101" fmla="*/ 2147483647 h 798"/>
                <a:gd name="T102" fmla="*/ 2147483647 w 834"/>
                <a:gd name="T103" fmla="*/ 2147483647 h 798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834"/>
                <a:gd name="T157" fmla="*/ 0 h 798"/>
                <a:gd name="T158" fmla="*/ 834 w 834"/>
                <a:gd name="T159" fmla="*/ 798 h 798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834" h="798">
                  <a:moveTo>
                    <a:pt x="822" y="186"/>
                  </a:moveTo>
                  <a:lnTo>
                    <a:pt x="822" y="162"/>
                  </a:lnTo>
                  <a:lnTo>
                    <a:pt x="816" y="168"/>
                  </a:lnTo>
                  <a:lnTo>
                    <a:pt x="810" y="168"/>
                  </a:lnTo>
                  <a:lnTo>
                    <a:pt x="810" y="126"/>
                  </a:lnTo>
                  <a:lnTo>
                    <a:pt x="798" y="114"/>
                  </a:lnTo>
                  <a:lnTo>
                    <a:pt x="786" y="114"/>
                  </a:lnTo>
                  <a:lnTo>
                    <a:pt x="786" y="102"/>
                  </a:lnTo>
                  <a:lnTo>
                    <a:pt x="768" y="90"/>
                  </a:lnTo>
                  <a:lnTo>
                    <a:pt x="750" y="90"/>
                  </a:lnTo>
                  <a:lnTo>
                    <a:pt x="750" y="72"/>
                  </a:lnTo>
                  <a:lnTo>
                    <a:pt x="738" y="78"/>
                  </a:lnTo>
                  <a:lnTo>
                    <a:pt x="726" y="78"/>
                  </a:lnTo>
                  <a:lnTo>
                    <a:pt x="708" y="60"/>
                  </a:lnTo>
                  <a:lnTo>
                    <a:pt x="690" y="60"/>
                  </a:lnTo>
                  <a:lnTo>
                    <a:pt x="684" y="54"/>
                  </a:lnTo>
                  <a:lnTo>
                    <a:pt x="684" y="36"/>
                  </a:lnTo>
                  <a:lnTo>
                    <a:pt x="672" y="42"/>
                  </a:lnTo>
                  <a:lnTo>
                    <a:pt x="654" y="42"/>
                  </a:lnTo>
                  <a:lnTo>
                    <a:pt x="648" y="54"/>
                  </a:lnTo>
                  <a:lnTo>
                    <a:pt x="642" y="60"/>
                  </a:lnTo>
                  <a:lnTo>
                    <a:pt x="636" y="60"/>
                  </a:lnTo>
                  <a:lnTo>
                    <a:pt x="624" y="48"/>
                  </a:lnTo>
                  <a:lnTo>
                    <a:pt x="624" y="36"/>
                  </a:lnTo>
                  <a:lnTo>
                    <a:pt x="618" y="30"/>
                  </a:lnTo>
                  <a:lnTo>
                    <a:pt x="606" y="30"/>
                  </a:lnTo>
                  <a:lnTo>
                    <a:pt x="600" y="24"/>
                  </a:lnTo>
                  <a:lnTo>
                    <a:pt x="594" y="24"/>
                  </a:lnTo>
                  <a:lnTo>
                    <a:pt x="594" y="6"/>
                  </a:lnTo>
                  <a:lnTo>
                    <a:pt x="600" y="0"/>
                  </a:lnTo>
                  <a:lnTo>
                    <a:pt x="576" y="12"/>
                  </a:lnTo>
                  <a:lnTo>
                    <a:pt x="558" y="12"/>
                  </a:lnTo>
                  <a:lnTo>
                    <a:pt x="546" y="18"/>
                  </a:lnTo>
                  <a:lnTo>
                    <a:pt x="528" y="18"/>
                  </a:lnTo>
                  <a:lnTo>
                    <a:pt x="510" y="24"/>
                  </a:lnTo>
                  <a:lnTo>
                    <a:pt x="498" y="24"/>
                  </a:lnTo>
                  <a:lnTo>
                    <a:pt x="498" y="54"/>
                  </a:lnTo>
                  <a:lnTo>
                    <a:pt x="480" y="72"/>
                  </a:lnTo>
                  <a:lnTo>
                    <a:pt x="468" y="78"/>
                  </a:lnTo>
                  <a:lnTo>
                    <a:pt x="462" y="84"/>
                  </a:lnTo>
                  <a:lnTo>
                    <a:pt x="456" y="84"/>
                  </a:lnTo>
                  <a:lnTo>
                    <a:pt x="468" y="96"/>
                  </a:lnTo>
                  <a:lnTo>
                    <a:pt x="468" y="102"/>
                  </a:lnTo>
                  <a:lnTo>
                    <a:pt x="474" y="108"/>
                  </a:lnTo>
                  <a:lnTo>
                    <a:pt x="474" y="114"/>
                  </a:lnTo>
                  <a:lnTo>
                    <a:pt x="480" y="120"/>
                  </a:lnTo>
                  <a:lnTo>
                    <a:pt x="480" y="144"/>
                  </a:lnTo>
                  <a:lnTo>
                    <a:pt x="486" y="162"/>
                  </a:lnTo>
                  <a:lnTo>
                    <a:pt x="486" y="216"/>
                  </a:lnTo>
                  <a:lnTo>
                    <a:pt x="474" y="228"/>
                  </a:lnTo>
                  <a:lnTo>
                    <a:pt x="468" y="240"/>
                  </a:lnTo>
                  <a:lnTo>
                    <a:pt x="462" y="258"/>
                  </a:lnTo>
                  <a:lnTo>
                    <a:pt x="456" y="270"/>
                  </a:lnTo>
                  <a:lnTo>
                    <a:pt x="456" y="294"/>
                  </a:lnTo>
                  <a:lnTo>
                    <a:pt x="468" y="306"/>
                  </a:lnTo>
                  <a:lnTo>
                    <a:pt x="474" y="306"/>
                  </a:lnTo>
                  <a:lnTo>
                    <a:pt x="474" y="312"/>
                  </a:lnTo>
                  <a:lnTo>
                    <a:pt x="480" y="312"/>
                  </a:lnTo>
                  <a:lnTo>
                    <a:pt x="510" y="342"/>
                  </a:lnTo>
                  <a:lnTo>
                    <a:pt x="522" y="348"/>
                  </a:lnTo>
                  <a:lnTo>
                    <a:pt x="528" y="348"/>
                  </a:lnTo>
                  <a:lnTo>
                    <a:pt x="534" y="342"/>
                  </a:lnTo>
                  <a:lnTo>
                    <a:pt x="534" y="324"/>
                  </a:lnTo>
                  <a:lnTo>
                    <a:pt x="558" y="324"/>
                  </a:lnTo>
                  <a:lnTo>
                    <a:pt x="558" y="372"/>
                  </a:lnTo>
                  <a:lnTo>
                    <a:pt x="552" y="408"/>
                  </a:lnTo>
                  <a:lnTo>
                    <a:pt x="546" y="426"/>
                  </a:lnTo>
                  <a:lnTo>
                    <a:pt x="540" y="426"/>
                  </a:lnTo>
                  <a:lnTo>
                    <a:pt x="540" y="420"/>
                  </a:lnTo>
                  <a:lnTo>
                    <a:pt x="534" y="408"/>
                  </a:lnTo>
                  <a:lnTo>
                    <a:pt x="516" y="420"/>
                  </a:lnTo>
                  <a:lnTo>
                    <a:pt x="498" y="420"/>
                  </a:lnTo>
                  <a:lnTo>
                    <a:pt x="498" y="408"/>
                  </a:lnTo>
                  <a:lnTo>
                    <a:pt x="492" y="396"/>
                  </a:lnTo>
                  <a:lnTo>
                    <a:pt x="492" y="384"/>
                  </a:lnTo>
                  <a:lnTo>
                    <a:pt x="480" y="372"/>
                  </a:lnTo>
                  <a:lnTo>
                    <a:pt x="468" y="372"/>
                  </a:lnTo>
                  <a:lnTo>
                    <a:pt x="462" y="360"/>
                  </a:lnTo>
                  <a:lnTo>
                    <a:pt x="462" y="354"/>
                  </a:lnTo>
                  <a:lnTo>
                    <a:pt x="456" y="342"/>
                  </a:lnTo>
                  <a:lnTo>
                    <a:pt x="450" y="336"/>
                  </a:lnTo>
                  <a:lnTo>
                    <a:pt x="444" y="336"/>
                  </a:lnTo>
                  <a:lnTo>
                    <a:pt x="438" y="342"/>
                  </a:lnTo>
                  <a:lnTo>
                    <a:pt x="426" y="342"/>
                  </a:lnTo>
                  <a:lnTo>
                    <a:pt x="426" y="330"/>
                  </a:lnTo>
                  <a:lnTo>
                    <a:pt x="420" y="324"/>
                  </a:lnTo>
                  <a:lnTo>
                    <a:pt x="390" y="324"/>
                  </a:lnTo>
                  <a:lnTo>
                    <a:pt x="390" y="312"/>
                  </a:lnTo>
                  <a:lnTo>
                    <a:pt x="396" y="312"/>
                  </a:lnTo>
                  <a:lnTo>
                    <a:pt x="396" y="300"/>
                  </a:lnTo>
                  <a:lnTo>
                    <a:pt x="384" y="300"/>
                  </a:lnTo>
                  <a:lnTo>
                    <a:pt x="378" y="294"/>
                  </a:lnTo>
                  <a:lnTo>
                    <a:pt x="378" y="282"/>
                  </a:lnTo>
                  <a:lnTo>
                    <a:pt x="366" y="270"/>
                  </a:lnTo>
                  <a:lnTo>
                    <a:pt x="360" y="270"/>
                  </a:lnTo>
                  <a:lnTo>
                    <a:pt x="354" y="276"/>
                  </a:lnTo>
                  <a:lnTo>
                    <a:pt x="354" y="294"/>
                  </a:lnTo>
                  <a:lnTo>
                    <a:pt x="348" y="300"/>
                  </a:lnTo>
                  <a:lnTo>
                    <a:pt x="348" y="306"/>
                  </a:lnTo>
                  <a:lnTo>
                    <a:pt x="330" y="306"/>
                  </a:lnTo>
                  <a:lnTo>
                    <a:pt x="300" y="300"/>
                  </a:lnTo>
                  <a:lnTo>
                    <a:pt x="264" y="294"/>
                  </a:lnTo>
                  <a:lnTo>
                    <a:pt x="246" y="282"/>
                  </a:lnTo>
                  <a:lnTo>
                    <a:pt x="240" y="276"/>
                  </a:lnTo>
                  <a:lnTo>
                    <a:pt x="234" y="264"/>
                  </a:lnTo>
                  <a:lnTo>
                    <a:pt x="234" y="246"/>
                  </a:lnTo>
                  <a:lnTo>
                    <a:pt x="192" y="252"/>
                  </a:lnTo>
                  <a:lnTo>
                    <a:pt x="198" y="258"/>
                  </a:lnTo>
                  <a:lnTo>
                    <a:pt x="198" y="264"/>
                  </a:lnTo>
                  <a:lnTo>
                    <a:pt x="180" y="264"/>
                  </a:lnTo>
                  <a:lnTo>
                    <a:pt x="174" y="258"/>
                  </a:lnTo>
                  <a:lnTo>
                    <a:pt x="174" y="228"/>
                  </a:lnTo>
                  <a:lnTo>
                    <a:pt x="156" y="228"/>
                  </a:lnTo>
                  <a:lnTo>
                    <a:pt x="150" y="216"/>
                  </a:lnTo>
                  <a:lnTo>
                    <a:pt x="144" y="234"/>
                  </a:lnTo>
                  <a:lnTo>
                    <a:pt x="144" y="240"/>
                  </a:lnTo>
                  <a:lnTo>
                    <a:pt x="156" y="252"/>
                  </a:lnTo>
                  <a:lnTo>
                    <a:pt x="156" y="270"/>
                  </a:lnTo>
                  <a:lnTo>
                    <a:pt x="150" y="276"/>
                  </a:lnTo>
                  <a:lnTo>
                    <a:pt x="144" y="276"/>
                  </a:lnTo>
                  <a:lnTo>
                    <a:pt x="144" y="330"/>
                  </a:lnTo>
                  <a:lnTo>
                    <a:pt x="156" y="342"/>
                  </a:lnTo>
                  <a:lnTo>
                    <a:pt x="138" y="348"/>
                  </a:lnTo>
                  <a:lnTo>
                    <a:pt x="138" y="354"/>
                  </a:lnTo>
                  <a:lnTo>
                    <a:pt x="144" y="360"/>
                  </a:lnTo>
                  <a:lnTo>
                    <a:pt x="144" y="384"/>
                  </a:lnTo>
                  <a:lnTo>
                    <a:pt x="132" y="396"/>
                  </a:lnTo>
                  <a:lnTo>
                    <a:pt x="126" y="396"/>
                  </a:lnTo>
                  <a:lnTo>
                    <a:pt x="0" y="390"/>
                  </a:lnTo>
                  <a:lnTo>
                    <a:pt x="0" y="642"/>
                  </a:lnTo>
                  <a:lnTo>
                    <a:pt x="6" y="654"/>
                  </a:lnTo>
                  <a:lnTo>
                    <a:pt x="6" y="672"/>
                  </a:lnTo>
                  <a:lnTo>
                    <a:pt x="96" y="762"/>
                  </a:lnTo>
                  <a:lnTo>
                    <a:pt x="114" y="768"/>
                  </a:lnTo>
                  <a:lnTo>
                    <a:pt x="138" y="756"/>
                  </a:lnTo>
                  <a:lnTo>
                    <a:pt x="144" y="756"/>
                  </a:lnTo>
                  <a:lnTo>
                    <a:pt x="150" y="750"/>
                  </a:lnTo>
                  <a:lnTo>
                    <a:pt x="168" y="750"/>
                  </a:lnTo>
                  <a:lnTo>
                    <a:pt x="174" y="756"/>
                  </a:lnTo>
                  <a:lnTo>
                    <a:pt x="174" y="762"/>
                  </a:lnTo>
                  <a:lnTo>
                    <a:pt x="204" y="756"/>
                  </a:lnTo>
                  <a:lnTo>
                    <a:pt x="222" y="774"/>
                  </a:lnTo>
                  <a:lnTo>
                    <a:pt x="264" y="774"/>
                  </a:lnTo>
                  <a:lnTo>
                    <a:pt x="264" y="780"/>
                  </a:lnTo>
                  <a:lnTo>
                    <a:pt x="276" y="792"/>
                  </a:lnTo>
                  <a:lnTo>
                    <a:pt x="288" y="792"/>
                  </a:lnTo>
                  <a:lnTo>
                    <a:pt x="288" y="780"/>
                  </a:lnTo>
                  <a:lnTo>
                    <a:pt x="300" y="780"/>
                  </a:lnTo>
                  <a:lnTo>
                    <a:pt x="312" y="792"/>
                  </a:lnTo>
                  <a:lnTo>
                    <a:pt x="312" y="798"/>
                  </a:lnTo>
                  <a:lnTo>
                    <a:pt x="330" y="798"/>
                  </a:lnTo>
                  <a:lnTo>
                    <a:pt x="354" y="786"/>
                  </a:lnTo>
                  <a:lnTo>
                    <a:pt x="384" y="756"/>
                  </a:lnTo>
                  <a:lnTo>
                    <a:pt x="390" y="744"/>
                  </a:lnTo>
                  <a:lnTo>
                    <a:pt x="396" y="738"/>
                  </a:lnTo>
                  <a:lnTo>
                    <a:pt x="396" y="732"/>
                  </a:lnTo>
                  <a:lnTo>
                    <a:pt x="402" y="726"/>
                  </a:lnTo>
                  <a:lnTo>
                    <a:pt x="414" y="702"/>
                  </a:lnTo>
                  <a:lnTo>
                    <a:pt x="420" y="696"/>
                  </a:lnTo>
                  <a:lnTo>
                    <a:pt x="432" y="690"/>
                  </a:lnTo>
                  <a:lnTo>
                    <a:pt x="450" y="684"/>
                  </a:lnTo>
                  <a:lnTo>
                    <a:pt x="462" y="678"/>
                  </a:lnTo>
                  <a:lnTo>
                    <a:pt x="474" y="678"/>
                  </a:lnTo>
                  <a:lnTo>
                    <a:pt x="480" y="672"/>
                  </a:lnTo>
                  <a:lnTo>
                    <a:pt x="480" y="636"/>
                  </a:lnTo>
                  <a:lnTo>
                    <a:pt x="504" y="624"/>
                  </a:lnTo>
                  <a:lnTo>
                    <a:pt x="516" y="612"/>
                  </a:lnTo>
                  <a:lnTo>
                    <a:pt x="552" y="600"/>
                  </a:lnTo>
                  <a:lnTo>
                    <a:pt x="588" y="600"/>
                  </a:lnTo>
                  <a:lnTo>
                    <a:pt x="588" y="576"/>
                  </a:lnTo>
                  <a:lnTo>
                    <a:pt x="570" y="558"/>
                  </a:lnTo>
                  <a:lnTo>
                    <a:pt x="582" y="546"/>
                  </a:lnTo>
                  <a:lnTo>
                    <a:pt x="612" y="546"/>
                  </a:lnTo>
                  <a:lnTo>
                    <a:pt x="630" y="528"/>
                  </a:lnTo>
                  <a:lnTo>
                    <a:pt x="642" y="528"/>
                  </a:lnTo>
                  <a:lnTo>
                    <a:pt x="654" y="522"/>
                  </a:lnTo>
                  <a:lnTo>
                    <a:pt x="672" y="522"/>
                  </a:lnTo>
                  <a:lnTo>
                    <a:pt x="690" y="516"/>
                  </a:lnTo>
                  <a:lnTo>
                    <a:pt x="702" y="510"/>
                  </a:lnTo>
                  <a:lnTo>
                    <a:pt x="708" y="510"/>
                  </a:lnTo>
                  <a:lnTo>
                    <a:pt x="732" y="498"/>
                  </a:lnTo>
                  <a:lnTo>
                    <a:pt x="750" y="486"/>
                  </a:lnTo>
                  <a:lnTo>
                    <a:pt x="762" y="480"/>
                  </a:lnTo>
                  <a:lnTo>
                    <a:pt x="780" y="474"/>
                  </a:lnTo>
                  <a:lnTo>
                    <a:pt x="786" y="468"/>
                  </a:lnTo>
                  <a:lnTo>
                    <a:pt x="792" y="468"/>
                  </a:lnTo>
                  <a:lnTo>
                    <a:pt x="780" y="462"/>
                  </a:lnTo>
                  <a:lnTo>
                    <a:pt x="768" y="450"/>
                  </a:lnTo>
                  <a:lnTo>
                    <a:pt x="756" y="444"/>
                  </a:lnTo>
                  <a:lnTo>
                    <a:pt x="756" y="438"/>
                  </a:lnTo>
                  <a:lnTo>
                    <a:pt x="762" y="432"/>
                  </a:lnTo>
                  <a:lnTo>
                    <a:pt x="768" y="420"/>
                  </a:lnTo>
                  <a:lnTo>
                    <a:pt x="774" y="414"/>
                  </a:lnTo>
                  <a:lnTo>
                    <a:pt x="780" y="402"/>
                  </a:lnTo>
                  <a:lnTo>
                    <a:pt x="774" y="366"/>
                  </a:lnTo>
                  <a:lnTo>
                    <a:pt x="780" y="366"/>
                  </a:lnTo>
                  <a:lnTo>
                    <a:pt x="786" y="360"/>
                  </a:lnTo>
                  <a:lnTo>
                    <a:pt x="798" y="354"/>
                  </a:lnTo>
                  <a:lnTo>
                    <a:pt x="816" y="336"/>
                  </a:lnTo>
                  <a:lnTo>
                    <a:pt x="816" y="330"/>
                  </a:lnTo>
                  <a:lnTo>
                    <a:pt x="804" y="330"/>
                  </a:lnTo>
                  <a:lnTo>
                    <a:pt x="804" y="258"/>
                  </a:lnTo>
                  <a:lnTo>
                    <a:pt x="810" y="240"/>
                  </a:lnTo>
                  <a:lnTo>
                    <a:pt x="798" y="234"/>
                  </a:lnTo>
                  <a:lnTo>
                    <a:pt x="798" y="216"/>
                  </a:lnTo>
                  <a:lnTo>
                    <a:pt x="804" y="216"/>
                  </a:lnTo>
                  <a:lnTo>
                    <a:pt x="810" y="210"/>
                  </a:lnTo>
                  <a:lnTo>
                    <a:pt x="834" y="198"/>
                  </a:lnTo>
                  <a:lnTo>
                    <a:pt x="834" y="186"/>
                  </a:lnTo>
                  <a:lnTo>
                    <a:pt x="822" y="186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8" name="Yemen" descr="© INSCALE GmbH, 05.05.2010&#10;http://www.presentationload.com/">
              <a:extLst>
                <a:ext uri="{FF2B5EF4-FFF2-40B4-BE49-F238E27FC236}">
                  <a16:creationId xmlns:a16="http://schemas.microsoft.com/office/drawing/2014/main" id="{B70F735E-B3FE-47B0-9565-AC4337EEF82F}"/>
                </a:ext>
              </a:extLst>
            </p:cNvPr>
            <p:cNvSpPr>
              <a:spLocks/>
            </p:cNvSpPr>
            <p:nvPr/>
          </p:nvSpPr>
          <p:spPr bwMode="gray">
            <a:xfrm>
              <a:off x="6880464" y="3832035"/>
              <a:ext cx="325452" cy="225351"/>
            </a:xfrm>
            <a:custGeom>
              <a:avLst/>
              <a:gdLst>
                <a:gd name="T0" fmla="*/ 2147483647 w 732"/>
                <a:gd name="T1" fmla="*/ 2147483647 h 498"/>
                <a:gd name="T2" fmla="*/ 2147483647 w 732"/>
                <a:gd name="T3" fmla="*/ 2147483647 h 498"/>
                <a:gd name="T4" fmla="*/ 2147483647 w 732"/>
                <a:gd name="T5" fmla="*/ 2147483647 h 498"/>
                <a:gd name="T6" fmla="*/ 2147483647 w 732"/>
                <a:gd name="T7" fmla="*/ 2147483647 h 498"/>
                <a:gd name="T8" fmla="*/ 2147483647 w 732"/>
                <a:gd name="T9" fmla="*/ 2147483647 h 498"/>
                <a:gd name="T10" fmla="*/ 2147483647 w 732"/>
                <a:gd name="T11" fmla="*/ 2147483647 h 498"/>
                <a:gd name="T12" fmla="*/ 2147483647 w 732"/>
                <a:gd name="T13" fmla="*/ 2147483647 h 498"/>
                <a:gd name="T14" fmla="*/ 2147483647 w 732"/>
                <a:gd name="T15" fmla="*/ 2147483647 h 498"/>
                <a:gd name="T16" fmla="*/ 2147483647 w 732"/>
                <a:gd name="T17" fmla="*/ 2147483647 h 498"/>
                <a:gd name="T18" fmla="*/ 2147483647 w 732"/>
                <a:gd name="T19" fmla="*/ 2147483647 h 498"/>
                <a:gd name="T20" fmla="*/ 2147483647 w 732"/>
                <a:gd name="T21" fmla="*/ 2147483647 h 498"/>
                <a:gd name="T22" fmla="*/ 2147483647 w 732"/>
                <a:gd name="T23" fmla="*/ 2147483647 h 498"/>
                <a:gd name="T24" fmla="*/ 2147483647 w 732"/>
                <a:gd name="T25" fmla="*/ 2147483647 h 498"/>
                <a:gd name="T26" fmla="*/ 2147483647 w 732"/>
                <a:gd name="T27" fmla="*/ 2147483647 h 498"/>
                <a:gd name="T28" fmla="*/ 2147483647 w 732"/>
                <a:gd name="T29" fmla="*/ 2147483647 h 498"/>
                <a:gd name="T30" fmla="*/ 0 w 732"/>
                <a:gd name="T31" fmla="*/ 2147483647 h 498"/>
                <a:gd name="T32" fmla="*/ 2147483647 w 732"/>
                <a:gd name="T33" fmla="*/ 2147483647 h 498"/>
                <a:gd name="T34" fmla="*/ 2147483647 w 732"/>
                <a:gd name="T35" fmla="*/ 2147483647 h 498"/>
                <a:gd name="T36" fmla="*/ 2147483647 w 732"/>
                <a:gd name="T37" fmla="*/ 2147483647 h 498"/>
                <a:gd name="T38" fmla="*/ 2147483647 w 732"/>
                <a:gd name="T39" fmla="*/ 2147483647 h 498"/>
                <a:gd name="T40" fmla="*/ 2147483647 w 732"/>
                <a:gd name="T41" fmla="*/ 2147483647 h 498"/>
                <a:gd name="T42" fmla="*/ 2147483647 w 732"/>
                <a:gd name="T43" fmla="*/ 2147483647 h 498"/>
                <a:gd name="T44" fmla="*/ 2147483647 w 732"/>
                <a:gd name="T45" fmla="*/ 2147483647 h 498"/>
                <a:gd name="T46" fmla="*/ 2147483647 w 732"/>
                <a:gd name="T47" fmla="*/ 2147483647 h 498"/>
                <a:gd name="T48" fmla="*/ 2147483647 w 732"/>
                <a:gd name="T49" fmla="*/ 2147483647 h 498"/>
                <a:gd name="T50" fmla="*/ 2147483647 w 732"/>
                <a:gd name="T51" fmla="*/ 2147483647 h 498"/>
                <a:gd name="T52" fmla="*/ 2147483647 w 732"/>
                <a:gd name="T53" fmla="*/ 2147483647 h 498"/>
                <a:gd name="T54" fmla="*/ 2147483647 w 732"/>
                <a:gd name="T55" fmla="*/ 2147483647 h 498"/>
                <a:gd name="T56" fmla="*/ 2147483647 w 732"/>
                <a:gd name="T57" fmla="*/ 2147483647 h 498"/>
                <a:gd name="T58" fmla="*/ 2147483647 w 732"/>
                <a:gd name="T59" fmla="*/ 2147483647 h 498"/>
                <a:gd name="T60" fmla="*/ 2147483647 w 732"/>
                <a:gd name="T61" fmla="*/ 2147483647 h 498"/>
                <a:gd name="T62" fmla="*/ 2147483647 w 732"/>
                <a:gd name="T63" fmla="*/ 2147483647 h 498"/>
                <a:gd name="T64" fmla="*/ 2147483647 w 732"/>
                <a:gd name="T65" fmla="*/ 2147483647 h 498"/>
                <a:gd name="T66" fmla="*/ 2147483647 w 732"/>
                <a:gd name="T67" fmla="*/ 2147483647 h 498"/>
                <a:gd name="T68" fmla="*/ 2147483647 w 732"/>
                <a:gd name="T69" fmla="*/ 2147483647 h 498"/>
                <a:gd name="T70" fmla="*/ 2147483647 w 732"/>
                <a:gd name="T71" fmla="*/ 2147483647 h 498"/>
                <a:gd name="T72" fmla="*/ 2147483647 w 732"/>
                <a:gd name="T73" fmla="*/ 2147483647 h 498"/>
                <a:gd name="T74" fmla="*/ 2147483647 w 732"/>
                <a:gd name="T75" fmla="*/ 2147483647 h 498"/>
                <a:gd name="T76" fmla="*/ 2147483647 w 732"/>
                <a:gd name="T77" fmla="*/ 0 h 498"/>
                <a:gd name="T78" fmla="*/ 2147483647 w 732"/>
                <a:gd name="T79" fmla="*/ 2147483647 h 498"/>
                <a:gd name="T80" fmla="*/ 2147483647 w 732"/>
                <a:gd name="T81" fmla="*/ 2147483647 h 498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732"/>
                <a:gd name="T124" fmla="*/ 0 h 498"/>
                <a:gd name="T125" fmla="*/ 732 w 732"/>
                <a:gd name="T126" fmla="*/ 498 h 498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732" h="498">
                  <a:moveTo>
                    <a:pt x="468" y="24"/>
                  </a:moveTo>
                  <a:lnTo>
                    <a:pt x="450" y="30"/>
                  </a:lnTo>
                  <a:lnTo>
                    <a:pt x="420" y="36"/>
                  </a:lnTo>
                  <a:lnTo>
                    <a:pt x="390" y="54"/>
                  </a:lnTo>
                  <a:lnTo>
                    <a:pt x="372" y="72"/>
                  </a:lnTo>
                  <a:lnTo>
                    <a:pt x="366" y="84"/>
                  </a:lnTo>
                  <a:lnTo>
                    <a:pt x="354" y="96"/>
                  </a:lnTo>
                  <a:lnTo>
                    <a:pt x="348" y="108"/>
                  </a:lnTo>
                  <a:lnTo>
                    <a:pt x="342" y="114"/>
                  </a:lnTo>
                  <a:lnTo>
                    <a:pt x="336" y="126"/>
                  </a:lnTo>
                  <a:lnTo>
                    <a:pt x="336" y="144"/>
                  </a:lnTo>
                  <a:lnTo>
                    <a:pt x="330" y="150"/>
                  </a:lnTo>
                  <a:lnTo>
                    <a:pt x="324" y="162"/>
                  </a:lnTo>
                  <a:lnTo>
                    <a:pt x="312" y="162"/>
                  </a:lnTo>
                  <a:lnTo>
                    <a:pt x="300" y="156"/>
                  </a:lnTo>
                  <a:lnTo>
                    <a:pt x="294" y="144"/>
                  </a:lnTo>
                  <a:lnTo>
                    <a:pt x="288" y="138"/>
                  </a:lnTo>
                  <a:lnTo>
                    <a:pt x="210" y="138"/>
                  </a:lnTo>
                  <a:lnTo>
                    <a:pt x="204" y="132"/>
                  </a:lnTo>
                  <a:lnTo>
                    <a:pt x="192" y="126"/>
                  </a:lnTo>
                  <a:lnTo>
                    <a:pt x="102" y="126"/>
                  </a:lnTo>
                  <a:lnTo>
                    <a:pt x="96" y="132"/>
                  </a:lnTo>
                  <a:lnTo>
                    <a:pt x="72" y="138"/>
                  </a:lnTo>
                  <a:lnTo>
                    <a:pt x="54" y="120"/>
                  </a:lnTo>
                  <a:lnTo>
                    <a:pt x="48" y="120"/>
                  </a:lnTo>
                  <a:lnTo>
                    <a:pt x="42" y="126"/>
                  </a:lnTo>
                  <a:lnTo>
                    <a:pt x="36" y="138"/>
                  </a:lnTo>
                  <a:lnTo>
                    <a:pt x="36" y="186"/>
                  </a:lnTo>
                  <a:lnTo>
                    <a:pt x="30" y="192"/>
                  </a:lnTo>
                  <a:lnTo>
                    <a:pt x="24" y="204"/>
                  </a:lnTo>
                  <a:lnTo>
                    <a:pt x="12" y="216"/>
                  </a:lnTo>
                  <a:lnTo>
                    <a:pt x="0" y="252"/>
                  </a:lnTo>
                  <a:lnTo>
                    <a:pt x="0" y="258"/>
                  </a:lnTo>
                  <a:lnTo>
                    <a:pt x="18" y="276"/>
                  </a:lnTo>
                  <a:lnTo>
                    <a:pt x="24" y="288"/>
                  </a:lnTo>
                  <a:lnTo>
                    <a:pt x="36" y="294"/>
                  </a:lnTo>
                  <a:lnTo>
                    <a:pt x="24" y="408"/>
                  </a:lnTo>
                  <a:lnTo>
                    <a:pt x="54" y="444"/>
                  </a:lnTo>
                  <a:lnTo>
                    <a:pt x="54" y="456"/>
                  </a:lnTo>
                  <a:lnTo>
                    <a:pt x="60" y="468"/>
                  </a:lnTo>
                  <a:lnTo>
                    <a:pt x="78" y="486"/>
                  </a:lnTo>
                  <a:lnTo>
                    <a:pt x="90" y="492"/>
                  </a:lnTo>
                  <a:lnTo>
                    <a:pt x="114" y="498"/>
                  </a:lnTo>
                  <a:lnTo>
                    <a:pt x="132" y="498"/>
                  </a:lnTo>
                  <a:lnTo>
                    <a:pt x="150" y="492"/>
                  </a:lnTo>
                  <a:lnTo>
                    <a:pt x="162" y="486"/>
                  </a:lnTo>
                  <a:lnTo>
                    <a:pt x="168" y="480"/>
                  </a:lnTo>
                  <a:lnTo>
                    <a:pt x="186" y="444"/>
                  </a:lnTo>
                  <a:lnTo>
                    <a:pt x="198" y="432"/>
                  </a:lnTo>
                  <a:lnTo>
                    <a:pt x="210" y="432"/>
                  </a:lnTo>
                  <a:lnTo>
                    <a:pt x="228" y="438"/>
                  </a:lnTo>
                  <a:lnTo>
                    <a:pt x="270" y="438"/>
                  </a:lnTo>
                  <a:lnTo>
                    <a:pt x="324" y="432"/>
                  </a:lnTo>
                  <a:lnTo>
                    <a:pt x="366" y="426"/>
                  </a:lnTo>
                  <a:lnTo>
                    <a:pt x="390" y="414"/>
                  </a:lnTo>
                  <a:lnTo>
                    <a:pt x="402" y="402"/>
                  </a:lnTo>
                  <a:lnTo>
                    <a:pt x="414" y="384"/>
                  </a:lnTo>
                  <a:lnTo>
                    <a:pt x="426" y="372"/>
                  </a:lnTo>
                  <a:lnTo>
                    <a:pt x="450" y="360"/>
                  </a:lnTo>
                  <a:lnTo>
                    <a:pt x="462" y="348"/>
                  </a:lnTo>
                  <a:lnTo>
                    <a:pt x="474" y="342"/>
                  </a:lnTo>
                  <a:lnTo>
                    <a:pt x="486" y="330"/>
                  </a:lnTo>
                  <a:lnTo>
                    <a:pt x="504" y="324"/>
                  </a:lnTo>
                  <a:lnTo>
                    <a:pt x="528" y="312"/>
                  </a:lnTo>
                  <a:lnTo>
                    <a:pt x="546" y="306"/>
                  </a:lnTo>
                  <a:lnTo>
                    <a:pt x="558" y="294"/>
                  </a:lnTo>
                  <a:lnTo>
                    <a:pt x="594" y="276"/>
                  </a:lnTo>
                  <a:lnTo>
                    <a:pt x="666" y="276"/>
                  </a:lnTo>
                  <a:lnTo>
                    <a:pt x="666" y="270"/>
                  </a:lnTo>
                  <a:lnTo>
                    <a:pt x="672" y="264"/>
                  </a:lnTo>
                  <a:lnTo>
                    <a:pt x="684" y="240"/>
                  </a:lnTo>
                  <a:lnTo>
                    <a:pt x="690" y="222"/>
                  </a:lnTo>
                  <a:lnTo>
                    <a:pt x="702" y="210"/>
                  </a:lnTo>
                  <a:lnTo>
                    <a:pt x="708" y="198"/>
                  </a:lnTo>
                  <a:lnTo>
                    <a:pt x="720" y="192"/>
                  </a:lnTo>
                  <a:lnTo>
                    <a:pt x="720" y="186"/>
                  </a:lnTo>
                  <a:lnTo>
                    <a:pt x="732" y="186"/>
                  </a:lnTo>
                  <a:lnTo>
                    <a:pt x="648" y="0"/>
                  </a:lnTo>
                  <a:lnTo>
                    <a:pt x="630" y="0"/>
                  </a:lnTo>
                  <a:lnTo>
                    <a:pt x="588" y="6"/>
                  </a:lnTo>
                  <a:lnTo>
                    <a:pt x="540" y="18"/>
                  </a:lnTo>
                  <a:lnTo>
                    <a:pt x="492" y="24"/>
                  </a:lnTo>
                  <a:lnTo>
                    <a:pt x="468" y="24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9" name="Uzbekistan" descr="© INSCALE GmbH, 05.05.2010&#10;http://www.presentationload.com/">
              <a:extLst>
                <a:ext uri="{FF2B5EF4-FFF2-40B4-BE49-F238E27FC236}">
                  <a16:creationId xmlns:a16="http://schemas.microsoft.com/office/drawing/2014/main" id="{C19AD03D-5D5B-40C4-A5F2-7B4AEAD4B7C3}"/>
                </a:ext>
              </a:extLst>
            </p:cNvPr>
            <p:cNvSpPr>
              <a:spLocks/>
            </p:cNvSpPr>
            <p:nvPr/>
          </p:nvSpPr>
          <p:spPr bwMode="gray">
            <a:xfrm>
              <a:off x="7166227" y="2876674"/>
              <a:ext cx="523898" cy="299939"/>
            </a:xfrm>
            <a:custGeom>
              <a:avLst/>
              <a:gdLst>
                <a:gd name="T0" fmla="*/ 2147483647 w 1182"/>
                <a:gd name="T1" fmla="*/ 2147483647 h 666"/>
                <a:gd name="T2" fmla="*/ 2147483647 w 1182"/>
                <a:gd name="T3" fmla="*/ 2147483647 h 666"/>
                <a:gd name="T4" fmla="*/ 2147483647 w 1182"/>
                <a:gd name="T5" fmla="*/ 2147483647 h 666"/>
                <a:gd name="T6" fmla="*/ 2147483647 w 1182"/>
                <a:gd name="T7" fmla="*/ 2147483647 h 666"/>
                <a:gd name="T8" fmla="*/ 2147483647 w 1182"/>
                <a:gd name="T9" fmla="*/ 2147483647 h 666"/>
                <a:gd name="T10" fmla="*/ 2147483647 w 1182"/>
                <a:gd name="T11" fmla="*/ 2147483647 h 666"/>
                <a:gd name="T12" fmla="*/ 2147483647 w 1182"/>
                <a:gd name="T13" fmla="*/ 2147483647 h 666"/>
                <a:gd name="T14" fmla="*/ 2147483647 w 1182"/>
                <a:gd name="T15" fmla="*/ 2147483647 h 666"/>
                <a:gd name="T16" fmla="*/ 2147483647 w 1182"/>
                <a:gd name="T17" fmla="*/ 2147483647 h 666"/>
                <a:gd name="T18" fmla="*/ 2147483647 w 1182"/>
                <a:gd name="T19" fmla="*/ 2147483647 h 666"/>
                <a:gd name="T20" fmla="*/ 2147483647 w 1182"/>
                <a:gd name="T21" fmla="*/ 2147483647 h 666"/>
                <a:gd name="T22" fmla="*/ 2147483647 w 1182"/>
                <a:gd name="T23" fmla="*/ 2147483647 h 666"/>
                <a:gd name="T24" fmla="*/ 2147483647 w 1182"/>
                <a:gd name="T25" fmla="*/ 2147483647 h 666"/>
                <a:gd name="T26" fmla="*/ 2147483647 w 1182"/>
                <a:gd name="T27" fmla="*/ 2147483647 h 666"/>
                <a:gd name="T28" fmla="*/ 2147483647 w 1182"/>
                <a:gd name="T29" fmla="*/ 2147483647 h 666"/>
                <a:gd name="T30" fmla="*/ 2147483647 w 1182"/>
                <a:gd name="T31" fmla="*/ 2147483647 h 666"/>
                <a:gd name="T32" fmla="*/ 2147483647 w 1182"/>
                <a:gd name="T33" fmla="*/ 2147483647 h 666"/>
                <a:gd name="T34" fmla="*/ 2147483647 w 1182"/>
                <a:gd name="T35" fmla="*/ 2147483647 h 666"/>
                <a:gd name="T36" fmla="*/ 2147483647 w 1182"/>
                <a:gd name="T37" fmla="*/ 2147483647 h 666"/>
                <a:gd name="T38" fmla="*/ 2147483647 w 1182"/>
                <a:gd name="T39" fmla="*/ 2147483647 h 666"/>
                <a:gd name="T40" fmla="*/ 2147483647 w 1182"/>
                <a:gd name="T41" fmla="*/ 2147483647 h 666"/>
                <a:gd name="T42" fmla="*/ 2147483647 w 1182"/>
                <a:gd name="T43" fmla="*/ 2147483647 h 666"/>
                <a:gd name="T44" fmla="*/ 2147483647 w 1182"/>
                <a:gd name="T45" fmla="*/ 2147483647 h 666"/>
                <a:gd name="T46" fmla="*/ 2147483647 w 1182"/>
                <a:gd name="T47" fmla="*/ 2147483647 h 666"/>
                <a:gd name="T48" fmla="*/ 2147483647 w 1182"/>
                <a:gd name="T49" fmla="*/ 2147483647 h 666"/>
                <a:gd name="T50" fmla="*/ 2147483647 w 1182"/>
                <a:gd name="T51" fmla="*/ 2147483647 h 666"/>
                <a:gd name="T52" fmla="*/ 2147483647 w 1182"/>
                <a:gd name="T53" fmla="*/ 2147483647 h 666"/>
                <a:gd name="T54" fmla="*/ 2147483647 w 1182"/>
                <a:gd name="T55" fmla="*/ 2147483647 h 666"/>
                <a:gd name="T56" fmla="*/ 2147483647 w 1182"/>
                <a:gd name="T57" fmla="*/ 2147483647 h 666"/>
                <a:gd name="T58" fmla="*/ 2147483647 w 1182"/>
                <a:gd name="T59" fmla="*/ 2147483647 h 666"/>
                <a:gd name="T60" fmla="*/ 2147483647 w 1182"/>
                <a:gd name="T61" fmla="*/ 2147483647 h 666"/>
                <a:gd name="T62" fmla="*/ 2147483647 w 1182"/>
                <a:gd name="T63" fmla="*/ 2147483647 h 666"/>
                <a:gd name="T64" fmla="*/ 2147483647 w 1182"/>
                <a:gd name="T65" fmla="*/ 2147483647 h 666"/>
                <a:gd name="T66" fmla="*/ 2147483647 w 1182"/>
                <a:gd name="T67" fmla="*/ 2147483647 h 666"/>
                <a:gd name="T68" fmla="*/ 2147483647 w 1182"/>
                <a:gd name="T69" fmla="*/ 2147483647 h 666"/>
                <a:gd name="T70" fmla="*/ 2147483647 w 1182"/>
                <a:gd name="T71" fmla="*/ 2147483647 h 666"/>
                <a:gd name="T72" fmla="*/ 2147483647 w 1182"/>
                <a:gd name="T73" fmla="*/ 2147483647 h 666"/>
                <a:gd name="T74" fmla="*/ 2147483647 w 1182"/>
                <a:gd name="T75" fmla="*/ 2147483647 h 666"/>
                <a:gd name="T76" fmla="*/ 2147483647 w 1182"/>
                <a:gd name="T77" fmla="*/ 2147483647 h 666"/>
                <a:gd name="T78" fmla="*/ 2147483647 w 1182"/>
                <a:gd name="T79" fmla="*/ 2147483647 h 666"/>
                <a:gd name="T80" fmla="*/ 2147483647 w 1182"/>
                <a:gd name="T81" fmla="*/ 2147483647 h 666"/>
                <a:gd name="T82" fmla="*/ 2147483647 w 1182"/>
                <a:gd name="T83" fmla="*/ 2147483647 h 666"/>
                <a:gd name="T84" fmla="*/ 2147483647 w 1182"/>
                <a:gd name="T85" fmla="*/ 2147483647 h 666"/>
                <a:gd name="T86" fmla="*/ 2147483647 w 1182"/>
                <a:gd name="T87" fmla="*/ 2147483647 h 666"/>
                <a:gd name="T88" fmla="*/ 2147483647 w 1182"/>
                <a:gd name="T89" fmla="*/ 2147483647 h 666"/>
                <a:gd name="T90" fmla="*/ 2147483647 w 1182"/>
                <a:gd name="T91" fmla="*/ 2147483647 h 666"/>
                <a:gd name="T92" fmla="*/ 2147483647 w 1182"/>
                <a:gd name="T93" fmla="*/ 2147483647 h 666"/>
                <a:gd name="T94" fmla="*/ 2147483647 w 1182"/>
                <a:gd name="T95" fmla="*/ 2147483647 h 666"/>
                <a:gd name="T96" fmla="*/ 2147483647 w 1182"/>
                <a:gd name="T97" fmla="*/ 2147483647 h 666"/>
                <a:gd name="T98" fmla="*/ 2147483647 w 1182"/>
                <a:gd name="T99" fmla="*/ 2147483647 h 666"/>
                <a:gd name="T100" fmla="*/ 2147483647 w 1182"/>
                <a:gd name="T101" fmla="*/ 2147483647 h 666"/>
                <a:gd name="T102" fmla="*/ 2147483647 w 1182"/>
                <a:gd name="T103" fmla="*/ 2147483647 h 666"/>
                <a:gd name="T104" fmla="*/ 2147483647 w 1182"/>
                <a:gd name="T105" fmla="*/ 2147483647 h 666"/>
                <a:gd name="T106" fmla="*/ 2147483647 w 1182"/>
                <a:gd name="T107" fmla="*/ 2147483647 h 666"/>
                <a:gd name="T108" fmla="*/ 2147483647 w 1182"/>
                <a:gd name="T109" fmla="*/ 2147483647 h 666"/>
                <a:gd name="T110" fmla="*/ 2147483647 w 1182"/>
                <a:gd name="T111" fmla="*/ 2147483647 h 666"/>
                <a:gd name="T112" fmla="*/ 2147483647 w 1182"/>
                <a:gd name="T113" fmla="*/ 2147483647 h 666"/>
                <a:gd name="T114" fmla="*/ 2147483647 w 1182"/>
                <a:gd name="T115" fmla="*/ 2147483647 h 66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182"/>
                <a:gd name="T175" fmla="*/ 0 h 666"/>
                <a:gd name="T176" fmla="*/ 1182 w 1182"/>
                <a:gd name="T177" fmla="*/ 666 h 66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182" h="666">
                  <a:moveTo>
                    <a:pt x="1152" y="372"/>
                  </a:moveTo>
                  <a:lnTo>
                    <a:pt x="1146" y="360"/>
                  </a:lnTo>
                  <a:lnTo>
                    <a:pt x="1122" y="360"/>
                  </a:lnTo>
                  <a:lnTo>
                    <a:pt x="1116" y="342"/>
                  </a:lnTo>
                  <a:lnTo>
                    <a:pt x="1098" y="342"/>
                  </a:lnTo>
                  <a:lnTo>
                    <a:pt x="1080" y="318"/>
                  </a:lnTo>
                  <a:lnTo>
                    <a:pt x="1080" y="330"/>
                  </a:lnTo>
                  <a:lnTo>
                    <a:pt x="1068" y="330"/>
                  </a:lnTo>
                  <a:lnTo>
                    <a:pt x="1068" y="342"/>
                  </a:lnTo>
                  <a:lnTo>
                    <a:pt x="1032" y="342"/>
                  </a:lnTo>
                  <a:lnTo>
                    <a:pt x="1020" y="330"/>
                  </a:lnTo>
                  <a:lnTo>
                    <a:pt x="990" y="318"/>
                  </a:lnTo>
                  <a:lnTo>
                    <a:pt x="1038" y="270"/>
                  </a:lnTo>
                  <a:lnTo>
                    <a:pt x="1038" y="264"/>
                  </a:lnTo>
                  <a:lnTo>
                    <a:pt x="1032" y="264"/>
                  </a:lnTo>
                  <a:lnTo>
                    <a:pt x="1032" y="258"/>
                  </a:lnTo>
                  <a:lnTo>
                    <a:pt x="1002" y="276"/>
                  </a:lnTo>
                  <a:lnTo>
                    <a:pt x="978" y="276"/>
                  </a:lnTo>
                  <a:lnTo>
                    <a:pt x="966" y="300"/>
                  </a:lnTo>
                  <a:lnTo>
                    <a:pt x="960" y="300"/>
                  </a:lnTo>
                  <a:lnTo>
                    <a:pt x="954" y="306"/>
                  </a:lnTo>
                  <a:lnTo>
                    <a:pt x="942" y="306"/>
                  </a:lnTo>
                  <a:lnTo>
                    <a:pt x="930" y="312"/>
                  </a:lnTo>
                  <a:lnTo>
                    <a:pt x="918" y="324"/>
                  </a:lnTo>
                  <a:lnTo>
                    <a:pt x="918" y="342"/>
                  </a:lnTo>
                  <a:lnTo>
                    <a:pt x="912" y="342"/>
                  </a:lnTo>
                  <a:lnTo>
                    <a:pt x="906" y="348"/>
                  </a:lnTo>
                  <a:lnTo>
                    <a:pt x="894" y="354"/>
                  </a:lnTo>
                  <a:lnTo>
                    <a:pt x="882" y="366"/>
                  </a:lnTo>
                  <a:lnTo>
                    <a:pt x="882" y="378"/>
                  </a:lnTo>
                  <a:lnTo>
                    <a:pt x="888" y="384"/>
                  </a:lnTo>
                  <a:lnTo>
                    <a:pt x="888" y="396"/>
                  </a:lnTo>
                  <a:lnTo>
                    <a:pt x="882" y="390"/>
                  </a:lnTo>
                  <a:lnTo>
                    <a:pt x="870" y="390"/>
                  </a:lnTo>
                  <a:lnTo>
                    <a:pt x="858" y="384"/>
                  </a:lnTo>
                  <a:lnTo>
                    <a:pt x="852" y="384"/>
                  </a:lnTo>
                  <a:lnTo>
                    <a:pt x="852" y="372"/>
                  </a:lnTo>
                  <a:lnTo>
                    <a:pt x="858" y="366"/>
                  </a:lnTo>
                  <a:lnTo>
                    <a:pt x="858" y="348"/>
                  </a:lnTo>
                  <a:lnTo>
                    <a:pt x="840" y="342"/>
                  </a:lnTo>
                  <a:lnTo>
                    <a:pt x="762" y="342"/>
                  </a:lnTo>
                  <a:lnTo>
                    <a:pt x="732" y="282"/>
                  </a:lnTo>
                  <a:lnTo>
                    <a:pt x="726" y="276"/>
                  </a:lnTo>
                  <a:lnTo>
                    <a:pt x="714" y="276"/>
                  </a:lnTo>
                  <a:lnTo>
                    <a:pt x="708" y="282"/>
                  </a:lnTo>
                  <a:lnTo>
                    <a:pt x="702" y="282"/>
                  </a:lnTo>
                  <a:lnTo>
                    <a:pt x="696" y="276"/>
                  </a:lnTo>
                  <a:lnTo>
                    <a:pt x="696" y="234"/>
                  </a:lnTo>
                  <a:lnTo>
                    <a:pt x="690" y="216"/>
                  </a:lnTo>
                  <a:lnTo>
                    <a:pt x="690" y="204"/>
                  </a:lnTo>
                  <a:lnTo>
                    <a:pt x="660" y="204"/>
                  </a:lnTo>
                  <a:lnTo>
                    <a:pt x="654" y="192"/>
                  </a:lnTo>
                  <a:lnTo>
                    <a:pt x="642" y="186"/>
                  </a:lnTo>
                  <a:lnTo>
                    <a:pt x="636" y="168"/>
                  </a:lnTo>
                  <a:lnTo>
                    <a:pt x="618" y="150"/>
                  </a:lnTo>
                  <a:lnTo>
                    <a:pt x="612" y="138"/>
                  </a:lnTo>
                  <a:lnTo>
                    <a:pt x="600" y="138"/>
                  </a:lnTo>
                  <a:lnTo>
                    <a:pt x="576" y="150"/>
                  </a:lnTo>
                  <a:lnTo>
                    <a:pt x="570" y="156"/>
                  </a:lnTo>
                  <a:lnTo>
                    <a:pt x="552" y="156"/>
                  </a:lnTo>
                  <a:lnTo>
                    <a:pt x="534" y="150"/>
                  </a:lnTo>
                  <a:lnTo>
                    <a:pt x="474" y="150"/>
                  </a:lnTo>
                  <a:lnTo>
                    <a:pt x="456" y="156"/>
                  </a:lnTo>
                  <a:lnTo>
                    <a:pt x="420" y="156"/>
                  </a:lnTo>
                  <a:lnTo>
                    <a:pt x="414" y="162"/>
                  </a:lnTo>
                  <a:lnTo>
                    <a:pt x="408" y="162"/>
                  </a:lnTo>
                  <a:lnTo>
                    <a:pt x="330" y="90"/>
                  </a:lnTo>
                  <a:lnTo>
                    <a:pt x="264" y="54"/>
                  </a:lnTo>
                  <a:lnTo>
                    <a:pt x="270" y="66"/>
                  </a:lnTo>
                  <a:lnTo>
                    <a:pt x="270" y="90"/>
                  </a:lnTo>
                  <a:lnTo>
                    <a:pt x="264" y="102"/>
                  </a:lnTo>
                  <a:lnTo>
                    <a:pt x="258" y="108"/>
                  </a:lnTo>
                  <a:lnTo>
                    <a:pt x="240" y="108"/>
                  </a:lnTo>
                  <a:lnTo>
                    <a:pt x="228" y="102"/>
                  </a:lnTo>
                  <a:lnTo>
                    <a:pt x="222" y="96"/>
                  </a:lnTo>
                  <a:lnTo>
                    <a:pt x="222" y="78"/>
                  </a:lnTo>
                  <a:lnTo>
                    <a:pt x="210" y="54"/>
                  </a:lnTo>
                  <a:lnTo>
                    <a:pt x="216" y="36"/>
                  </a:lnTo>
                  <a:lnTo>
                    <a:pt x="162" y="12"/>
                  </a:lnTo>
                  <a:lnTo>
                    <a:pt x="156" y="30"/>
                  </a:lnTo>
                  <a:lnTo>
                    <a:pt x="168" y="36"/>
                  </a:lnTo>
                  <a:lnTo>
                    <a:pt x="174" y="48"/>
                  </a:lnTo>
                  <a:lnTo>
                    <a:pt x="174" y="72"/>
                  </a:lnTo>
                  <a:lnTo>
                    <a:pt x="168" y="78"/>
                  </a:lnTo>
                  <a:lnTo>
                    <a:pt x="156" y="84"/>
                  </a:lnTo>
                  <a:lnTo>
                    <a:pt x="150" y="84"/>
                  </a:lnTo>
                  <a:lnTo>
                    <a:pt x="144" y="78"/>
                  </a:lnTo>
                  <a:lnTo>
                    <a:pt x="144" y="60"/>
                  </a:lnTo>
                  <a:lnTo>
                    <a:pt x="132" y="48"/>
                  </a:lnTo>
                  <a:lnTo>
                    <a:pt x="132" y="42"/>
                  </a:lnTo>
                  <a:lnTo>
                    <a:pt x="144" y="30"/>
                  </a:lnTo>
                  <a:lnTo>
                    <a:pt x="150" y="6"/>
                  </a:lnTo>
                  <a:lnTo>
                    <a:pt x="144" y="0"/>
                  </a:lnTo>
                  <a:lnTo>
                    <a:pt x="0" y="42"/>
                  </a:lnTo>
                  <a:lnTo>
                    <a:pt x="48" y="324"/>
                  </a:lnTo>
                  <a:lnTo>
                    <a:pt x="60" y="324"/>
                  </a:lnTo>
                  <a:lnTo>
                    <a:pt x="72" y="336"/>
                  </a:lnTo>
                  <a:lnTo>
                    <a:pt x="138" y="336"/>
                  </a:lnTo>
                  <a:lnTo>
                    <a:pt x="132" y="324"/>
                  </a:lnTo>
                  <a:lnTo>
                    <a:pt x="120" y="318"/>
                  </a:lnTo>
                  <a:lnTo>
                    <a:pt x="114" y="300"/>
                  </a:lnTo>
                  <a:lnTo>
                    <a:pt x="114" y="288"/>
                  </a:lnTo>
                  <a:lnTo>
                    <a:pt x="132" y="270"/>
                  </a:lnTo>
                  <a:lnTo>
                    <a:pt x="144" y="264"/>
                  </a:lnTo>
                  <a:lnTo>
                    <a:pt x="156" y="264"/>
                  </a:lnTo>
                  <a:lnTo>
                    <a:pt x="162" y="258"/>
                  </a:lnTo>
                  <a:lnTo>
                    <a:pt x="168" y="258"/>
                  </a:lnTo>
                  <a:lnTo>
                    <a:pt x="168" y="246"/>
                  </a:lnTo>
                  <a:lnTo>
                    <a:pt x="174" y="240"/>
                  </a:lnTo>
                  <a:lnTo>
                    <a:pt x="180" y="240"/>
                  </a:lnTo>
                  <a:lnTo>
                    <a:pt x="186" y="246"/>
                  </a:lnTo>
                  <a:lnTo>
                    <a:pt x="198" y="246"/>
                  </a:lnTo>
                  <a:lnTo>
                    <a:pt x="204" y="252"/>
                  </a:lnTo>
                  <a:lnTo>
                    <a:pt x="174" y="222"/>
                  </a:lnTo>
                  <a:lnTo>
                    <a:pt x="204" y="228"/>
                  </a:lnTo>
                  <a:lnTo>
                    <a:pt x="210" y="216"/>
                  </a:lnTo>
                  <a:lnTo>
                    <a:pt x="228" y="240"/>
                  </a:lnTo>
                  <a:lnTo>
                    <a:pt x="252" y="240"/>
                  </a:lnTo>
                  <a:lnTo>
                    <a:pt x="252" y="252"/>
                  </a:lnTo>
                  <a:lnTo>
                    <a:pt x="264" y="258"/>
                  </a:lnTo>
                  <a:lnTo>
                    <a:pt x="300" y="258"/>
                  </a:lnTo>
                  <a:lnTo>
                    <a:pt x="306" y="264"/>
                  </a:lnTo>
                  <a:lnTo>
                    <a:pt x="312" y="276"/>
                  </a:lnTo>
                  <a:lnTo>
                    <a:pt x="312" y="288"/>
                  </a:lnTo>
                  <a:lnTo>
                    <a:pt x="324" y="294"/>
                  </a:lnTo>
                  <a:lnTo>
                    <a:pt x="312" y="306"/>
                  </a:lnTo>
                  <a:lnTo>
                    <a:pt x="312" y="318"/>
                  </a:lnTo>
                  <a:lnTo>
                    <a:pt x="330" y="336"/>
                  </a:lnTo>
                  <a:lnTo>
                    <a:pt x="360" y="336"/>
                  </a:lnTo>
                  <a:lnTo>
                    <a:pt x="414" y="342"/>
                  </a:lnTo>
                  <a:lnTo>
                    <a:pt x="414" y="336"/>
                  </a:lnTo>
                  <a:lnTo>
                    <a:pt x="450" y="354"/>
                  </a:lnTo>
                  <a:lnTo>
                    <a:pt x="468" y="384"/>
                  </a:lnTo>
                  <a:lnTo>
                    <a:pt x="486" y="402"/>
                  </a:lnTo>
                  <a:lnTo>
                    <a:pt x="486" y="408"/>
                  </a:lnTo>
                  <a:lnTo>
                    <a:pt x="492" y="414"/>
                  </a:lnTo>
                  <a:lnTo>
                    <a:pt x="510" y="450"/>
                  </a:lnTo>
                  <a:lnTo>
                    <a:pt x="522" y="462"/>
                  </a:lnTo>
                  <a:lnTo>
                    <a:pt x="534" y="468"/>
                  </a:lnTo>
                  <a:lnTo>
                    <a:pt x="552" y="468"/>
                  </a:lnTo>
                  <a:lnTo>
                    <a:pt x="564" y="474"/>
                  </a:lnTo>
                  <a:lnTo>
                    <a:pt x="570" y="474"/>
                  </a:lnTo>
                  <a:lnTo>
                    <a:pt x="582" y="486"/>
                  </a:lnTo>
                  <a:lnTo>
                    <a:pt x="588" y="498"/>
                  </a:lnTo>
                  <a:lnTo>
                    <a:pt x="594" y="504"/>
                  </a:lnTo>
                  <a:lnTo>
                    <a:pt x="624" y="522"/>
                  </a:lnTo>
                  <a:lnTo>
                    <a:pt x="648" y="522"/>
                  </a:lnTo>
                  <a:lnTo>
                    <a:pt x="666" y="534"/>
                  </a:lnTo>
                  <a:lnTo>
                    <a:pt x="690" y="546"/>
                  </a:lnTo>
                  <a:lnTo>
                    <a:pt x="696" y="552"/>
                  </a:lnTo>
                  <a:lnTo>
                    <a:pt x="708" y="558"/>
                  </a:lnTo>
                  <a:lnTo>
                    <a:pt x="720" y="570"/>
                  </a:lnTo>
                  <a:lnTo>
                    <a:pt x="732" y="570"/>
                  </a:lnTo>
                  <a:lnTo>
                    <a:pt x="744" y="582"/>
                  </a:lnTo>
                  <a:lnTo>
                    <a:pt x="750" y="582"/>
                  </a:lnTo>
                  <a:lnTo>
                    <a:pt x="774" y="576"/>
                  </a:lnTo>
                  <a:lnTo>
                    <a:pt x="822" y="606"/>
                  </a:lnTo>
                  <a:lnTo>
                    <a:pt x="816" y="612"/>
                  </a:lnTo>
                  <a:lnTo>
                    <a:pt x="816" y="630"/>
                  </a:lnTo>
                  <a:lnTo>
                    <a:pt x="828" y="642"/>
                  </a:lnTo>
                  <a:lnTo>
                    <a:pt x="828" y="654"/>
                  </a:lnTo>
                  <a:lnTo>
                    <a:pt x="840" y="654"/>
                  </a:lnTo>
                  <a:lnTo>
                    <a:pt x="852" y="642"/>
                  </a:lnTo>
                  <a:lnTo>
                    <a:pt x="870" y="666"/>
                  </a:lnTo>
                  <a:lnTo>
                    <a:pt x="882" y="660"/>
                  </a:lnTo>
                  <a:lnTo>
                    <a:pt x="894" y="660"/>
                  </a:lnTo>
                  <a:lnTo>
                    <a:pt x="900" y="666"/>
                  </a:lnTo>
                  <a:lnTo>
                    <a:pt x="906" y="666"/>
                  </a:lnTo>
                  <a:lnTo>
                    <a:pt x="900" y="666"/>
                  </a:lnTo>
                  <a:lnTo>
                    <a:pt x="900" y="642"/>
                  </a:lnTo>
                  <a:lnTo>
                    <a:pt x="906" y="636"/>
                  </a:lnTo>
                  <a:lnTo>
                    <a:pt x="912" y="624"/>
                  </a:lnTo>
                  <a:lnTo>
                    <a:pt x="924" y="618"/>
                  </a:lnTo>
                  <a:lnTo>
                    <a:pt x="930" y="606"/>
                  </a:lnTo>
                  <a:lnTo>
                    <a:pt x="930" y="588"/>
                  </a:lnTo>
                  <a:lnTo>
                    <a:pt x="918" y="576"/>
                  </a:lnTo>
                  <a:lnTo>
                    <a:pt x="906" y="570"/>
                  </a:lnTo>
                  <a:lnTo>
                    <a:pt x="900" y="564"/>
                  </a:lnTo>
                  <a:lnTo>
                    <a:pt x="900" y="546"/>
                  </a:lnTo>
                  <a:lnTo>
                    <a:pt x="906" y="540"/>
                  </a:lnTo>
                  <a:lnTo>
                    <a:pt x="906" y="534"/>
                  </a:lnTo>
                  <a:lnTo>
                    <a:pt x="894" y="522"/>
                  </a:lnTo>
                  <a:lnTo>
                    <a:pt x="882" y="522"/>
                  </a:lnTo>
                  <a:lnTo>
                    <a:pt x="876" y="516"/>
                  </a:lnTo>
                  <a:lnTo>
                    <a:pt x="870" y="516"/>
                  </a:lnTo>
                  <a:lnTo>
                    <a:pt x="858" y="504"/>
                  </a:lnTo>
                  <a:lnTo>
                    <a:pt x="840" y="504"/>
                  </a:lnTo>
                  <a:lnTo>
                    <a:pt x="840" y="486"/>
                  </a:lnTo>
                  <a:lnTo>
                    <a:pt x="846" y="480"/>
                  </a:lnTo>
                  <a:lnTo>
                    <a:pt x="894" y="480"/>
                  </a:lnTo>
                  <a:lnTo>
                    <a:pt x="918" y="468"/>
                  </a:lnTo>
                  <a:lnTo>
                    <a:pt x="918" y="456"/>
                  </a:lnTo>
                  <a:lnTo>
                    <a:pt x="912" y="456"/>
                  </a:lnTo>
                  <a:lnTo>
                    <a:pt x="930" y="444"/>
                  </a:lnTo>
                  <a:lnTo>
                    <a:pt x="906" y="420"/>
                  </a:lnTo>
                  <a:lnTo>
                    <a:pt x="948" y="420"/>
                  </a:lnTo>
                  <a:lnTo>
                    <a:pt x="948" y="414"/>
                  </a:lnTo>
                  <a:lnTo>
                    <a:pt x="936" y="402"/>
                  </a:lnTo>
                  <a:lnTo>
                    <a:pt x="936" y="390"/>
                  </a:lnTo>
                  <a:lnTo>
                    <a:pt x="942" y="384"/>
                  </a:lnTo>
                  <a:lnTo>
                    <a:pt x="942" y="372"/>
                  </a:lnTo>
                  <a:lnTo>
                    <a:pt x="954" y="372"/>
                  </a:lnTo>
                  <a:lnTo>
                    <a:pt x="972" y="390"/>
                  </a:lnTo>
                  <a:lnTo>
                    <a:pt x="978" y="390"/>
                  </a:lnTo>
                  <a:lnTo>
                    <a:pt x="984" y="378"/>
                  </a:lnTo>
                  <a:lnTo>
                    <a:pt x="996" y="372"/>
                  </a:lnTo>
                  <a:lnTo>
                    <a:pt x="1002" y="360"/>
                  </a:lnTo>
                  <a:lnTo>
                    <a:pt x="1020" y="360"/>
                  </a:lnTo>
                  <a:lnTo>
                    <a:pt x="1032" y="366"/>
                  </a:lnTo>
                  <a:lnTo>
                    <a:pt x="1038" y="372"/>
                  </a:lnTo>
                  <a:lnTo>
                    <a:pt x="1014" y="408"/>
                  </a:lnTo>
                  <a:lnTo>
                    <a:pt x="1026" y="408"/>
                  </a:lnTo>
                  <a:lnTo>
                    <a:pt x="1032" y="414"/>
                  </a:lnTo>
                  <a:lnTo>
                    <a:pt x="1044" y="414"/>
                  </a:lnTo>
                  <a:lnTo>
                    <a:pt x="1050" y="420"/>
                  </a:lnTo>
                  <a:lnTo>
                    <a:pt x="1056" y="420"/>
                  </a:lnTo>
                  <a:lnTo>
                    <a:pt x="1068" y="414"/>
                  </a:lnTo>
                  <a:lnTo>
                    <a:pt x="1086" y="414"/>
                  </a:lnTo>
                  <a:lnTo>
                    <a:pt x="1092" y="420"/>
                  </a:lnTo>
                  <a:lnTo>
                    <a:pt x="1098" y="420"/>
                  </a:lnTo>
                  <a:lnTo>
                    <a:pt x="1104" y="426"/>
                  </a:lnTo>
                  <a:lnTo>
                    <a:pt x="1110" y="426"/>
                  </a:lnTo>
                  <a:lnTo>
                    <a:pt x="1128" y="408"/>
                  </a:lnTo>
                  <a:lnTo>
                    <a:pt x="1146" y="402"/>
                  </a:lnTo>
                  <a:lnTo>
                    <a:pt x="1146" y="396"/>
                  </a:lnTo>
                  <a:lnTo>
                    <a:pt x="1158" y="396"/>
                  </a:lnTo>
                  <a:lnTo>
                    <a:pt x="1170" y="390"/>
                  </a:lnTo>
                  <a:lnTo>
                    <a:pt x="1182" y="378"/>
                  </a:lnTo>
                  <a:lnTo>
                    <a:pt x="1182" y="366"/>
                  </a:lnTo>
                  <a:lnTo>
                    <a:pt x="1170" y="366"/>
                  </a:lnTo>
                  <a:lnTo>
                    <a:pt x="1158" y="372"/>
                  </a:lnTo>
                  <a:lnTo>
                    <a:pt x="1152" y="37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0" name="Venezuela" descr="© INSCALE GmbH, 05.05.2010&#10;http://www.presentationload.com/">
              <a:extLst>
                <a:ext uri="{FF2B5EF4-FFF2-40B4-BE49-F238E27FC236}">
                  <a16:creationId xmlns:a16="http://schemas.microsoft.com/office/drawing/2014/main" id="{577FE1B7-702E-4653-8070-5A499923D1F1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3244930" y="4079603"/>
              <a:ext cx="422294" cy="418962"/>
            </a:xfrm>
            <a:custGeom>
              <a:avLst/>
              <a:gdLst>
                <a:gd name="T0" fmla="*/ 2147483647 w 954"/>
                <a:gd name="T1" fmla="*/ 2147483647 h 930"/>
                <a:gd name="T2" fmla="*/ 2147483647 w 954"/>
                <a:gd name="T3" fmla="*/ 2147483647 h 930"/>
                <a:gd name="T4" fmla="*/ 2147483647 w 954"/>
                <a:gd name="T5" fmla="*/ 2147483647 h 930"/>
                <a:gd name="T6" fmla="*/ 2147483647 w 954"/>
                <a:gd name="T7" fmla="*/ 2147483647 h 930"/>
                <a:gd name="T8" fmla="*/ 2147483647 w 954"/>
                <a:gd name="T9" fmla="*/ 2147483647 h 930"/>
                <a:gd name="T10" fmla="*/ 2147483647 w 954"/>
                <a:gd name="T11" fmla="*/ 2147483647 h 930"/>
                <a:gd name="T12" fmla="*/ 2147483647 w 954"/>
                <a:gd name="T13" fmla="*/ 2147483647 h 930"/>
                <a:gd name="T14" fmla="*/ 2147483647 w 954"/>
                <a:gd name="T15" fmla="*/ 2147483647 h 930"/>
                <a:gd name="T16" fmla="*/ 2147483647 w 954"/>
                <a:gd name="T17" fmla="*/ 2147483647 h 930"/>
                <a:gd name="T18" fmla="*/ 2147483647 w 954"/>
                <a:gd name="T19" fmla="*/ 2147483647 h 930"/>
                <a:gd name="T20" fmla="*/ 2147483647 w 954"/>
                <a:gd name="T21" fmla="*/ 2147483647 h 930"/>
                <a:gd name="T22" fmla="*/ 2147483647 w 954"/>
                <a:gd name="T23" fmla="*/ 2147483647 h 930"/>
                <a:gd name="T24" fmla="*/ 2147483647 w 954"/>
                <a:gd name="T25" fmla="*/ 2147483647 h 930"/>
                <a:gd name="T26" fmla="*/ 2147483647 w 954"/>
                <a:gd name="T27" fmla="*/ 2147483647 h 930"/>
                <a:gd name="T28" fmla="*/ 2147483647 w 954"/>
                <a:gd name="T29" fmla="*/ 2147483647 h 930"/>
                <a:gd name="T30" fmla="*/ 2147483647 w 954"/>
                <a:gd name="T31" fmla="*/ 2147483647 h 930"/>
                <a:gd name="T32" fmla="*/ 2147483647 w 954"/>
                <a:gd name="T33" fmla="*/ 2147483647 h 930"/>
                <a:gd name="T34" fmla="*/ 2147483647 w 954"/>
                <a:gd name="T35" fmla="*/ 2147483647 h 930"/>
                <a:gd name="T36" fmla="*/ 2147483647 w 954"/>
                <a:gd name="T37" fmla="*/ 2147483647 h 930"/>
                <a:gd name="T38" fmla="*/ 2147483647 w 954"/>
                <a:gd name="T39" fmla="*/ 2147483647 h 930"/>
                <a:gd name="T40" fmla="*/ 2147483647 w 954"/>
                <a:gd name="T41" fmla="*/ 2147483647 h 930"/>
                <a:gd name="T42" fmla="*/ 2147483647 w 954"/>
                <a:gd name="T43" fmla="*/ 2147483647 h 930"/>
                <a:gd name="T44" fmla="*/ 2147483647 w 954"/>
                <a:gd name="T45" fmla="*/ 2147483647 h 930"/>
                <a:gd name="T46" fmla="*/ 2147483647 w 954"/>
                <a:gd name="T47" fmla="*/ 2147483647 h 930"/>
                <a:gd name="T48" fmla="*/ 2147483647 w 954"/>
                <a:gd name="T49" fmla="*/ 2147483647 h 930"/>
                <a:gd name="T50" fmla="*/ 0 w 954"/>
                <a:gd name="T51" fmla="*/ 2147483647 h 930"/>
                <a:gd name="T52" fmla="*/ 2147483647 w 954"/>
                <a:gd name="T53" fmla="*/ 2147483647 h 930"/>
                <a:gd name="T54" fmla="*/ 2147483647 w 954"/>
                <a:gd name="T55" fmla="*/ 2147483647 h 930"/>
                <a:gd name="T56" fmla="*/ 2147483647 w 954"/>
                <a:gd name="T57" fmla="*/ 2147483647 h 930"/>
                <a:gd name="T58" fmla="*/ 2147483647 w 954"/>
                <a:gd name="T59" fmla="*/ 2147483647 h 930"/>
                <a:gd name="T60" fmla="*/ 2147483647 w 954"/>
                <a:gd name="T61" fmla="*/ 2147483647 h 930"/>
                <a:gd name="T62" fmla="*/ 2147483647 w 954"/>
                <a:gd name="T63" fmla="*/ 2147483647 h 930"/>
                <a:gd name="T64" fmla="*/ 2147483647 w 954"/>
                <a:gd name="T65" fmla="*/ 2147483647 h 930"/>
                <a:gd name="T66" fmla="*/ 2147483647 w 954"/>
                <a:gd name="T67" fmla="*/ 2147483647 h 930"/>
                <a:gd name="T68" fmla="*/ 2147483647 w 954"/>
                <a:gd name="T69" fmla="*/ 2147483647 h 930"/>
                <a:gd name="T70" fmla="*/ 2147483647 w 954"/>
                <a:gd name="T71" fmla="*/ 2147483647 h 930"/>
                <a:gd name="T72" fmla="*/ 2147483647 w 954"/>
                <a:gd name="T73" fmla="*/ 2147483647 h 930"/>
                <a:gd name="T74" fmla="*/ 2147483647 w 954"/>
                <a:gd name="T75" fmla="*/ 2147483647 h 930"/>
                <a:gd name="T76" fmla="*/ 2147483647 w 954"/>
                <a:gd name="T77" fmla="*/ 2147483647 h 930"/>
                <a:gd name="T78" fmla="*/ 2147483647 w 954"/>
                <a:gd name="T79" fmla="*/ 2147483647 h 930"/>
                <a:gd name="T80" fmla="*/ 2147483647 w 954"/>
                <a:gd name="T81" fmla="*/ 2147483647 h 930"/>
                <a:gd name="T82" fmla="*/ 2147483647 w 954"/>
                <a:gd name="T83" fmla="*/ 2147483647 h 930"/>
                <a:gd name="T84" fmla="*/ 2147483647 w 954"/>
                <a:gd name="T85" fmla="*/ 2147483647 h 930"/>
                <a:gd name="T86" fmla="*/ 2147483647 w 954"/>
                <a:gd name="T87" fmla="*/ 2147483647 h 930"/>
                <a:gd name="T88" fmla="*/ 2147483647 w 954"/>
                <a:gd name="T89" fmla="*/ 2147483647 h 930"/>
                <a:gd name="T90" fmla="*/ 2147483647 w 954"/>
                <a:gd name="T91" fmla="*/ 2147483647 h 930"/>
                <a:gd name="T92" fmla="*/ 2147483647 w 954"/>
                <a:gd name="T93" fmla="*/ 2147483647 h 930"/>
                <a:gd name="T94" fmla="*/ 2147483647 w 954"/>
                <a:gd name="T95" fmla="*/ 2147483647 h 930"/>
                <a:gd name="T96" fmla="*/ 2147483647 w 954"/>
                <a:gd name="T97" fmla="*/ 2147483647 h 930"/>
                <a:gd name="T98" fmla="*/ 2147483647 w 954"/>
                <a:gd name="T99" fmla="*/ 2147483647 h 930"/>
                <a:gd name="T100" fmla="*/ 2147483647 w 954"/>
                <a:gd name="T101" fmla="*/ 2147483647 h 930"/>
                <a:gd name="T102" fmla="*/ 2147483647 w 954"/>
                <a:gd name="T103" fmla="*/ 2147483647 h 930"/>
                <a:gd name="T104" fmla="*/ 2147483647 w 954"/>
                <a:gd name="T105" fmla="*/ 2147483647 h 930"/>
                <a:gd name="T106" fmla="*/ 2147483647 w 954"/>
                <a:gd name="T107" fmla="*/ 2147483647 h 930"/>
                <a:gd name="T108" fmla="*/ 2147483647 w 954"/>
                <a:gd name="T109" fmla="*/ 2147483647 h 930"/>
                <a:gd name="T110" fmla="*/ 2147483647 w 954"/>
                <a:gd name="T111" fmla="*/ 2147483647 h 930"/>
                <a:gd name="T112" fmla="*/ 2147483647 w 954"/>
                <a:gd name="T113" fmla="*/ 2147483647 h 930"/>
                <a:gd name="T114" fmla="*/ 2147483647 w 954"/>
                <a:gd name="T115" fmla="*/ 2147483647 h 930"/>
                <a:gd name="T116" fmla="*/ 2147483647 w 954"/>
                <a:gd name="T117" fmla="*/ 2147483647 h 930"/>
                <a:gd name="T118" fmla="*/ 2147483647 w 954"/>
                <a:gd name="T119" fmla="*/ 2147483647 h 930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954"/>
                <a:gd name="T181" fmla="*/ 0 h 930"/>
                <a:gd name="T182" fmla="*/ 954 w 954"/>
                <a:gd name="T183" fmla="*/ 930 h 930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954" h="930">
                  <a:moveTo>
                    <a:pt x="264" y="42"/>
                  </a:moveTo>
                  <a:lnTo>
                    <a:pt x="264" y="12"/>
                  </a:lnTo>
                  <a:lnTo>
                    <a:pt x="252" y="0"/>
                  </a:lnTo>
                  <a:lnTo>
                    <a:pt x="234" y="0"/>
                  </a:lnTo>
                  <a:lnTo>
                    <a:pt x="228" y="6"/>
                  </a:lnTo>
                  <a:lnTo>
                    <a:pt x="228" y="18"/>
                  </a:lnTo>
                  <a:lnTo>
                    <a:pt x="234" y="24"/>
                  </a:lnTo>
                  <a:lnTo>
                    <a:pt x="234" y="36"/>
                  </a:lnTo>
                  <a:lnTo>
                    <a:pt x="240" y="42"/>
                  </a:lnTo>
                  <a:lnTo>
                    <a:pt x="264" y="42"/>
                  </a:lnTo>
                  <a:close/>
                  <a:moveTo>
                    <a:pt x="936" y="276"/>
                  </a:moveTo>
                  <a:lnTo>
                    <a:pt x="930" y="276"/>
                  </a:lnTo>
                  <a:lnTo>
                    <a:pt x="924" y="282"/>
                  </a:lnTo>
                  <a:lnTo>
                    <a:pt x="912" y="288"/>
                  </a:lnTo>
                  <a:lnTo>
                    <a:pt x="906" y="294"/>
                  </a:lnTo>
                  <a:lnTo>
                    <a:pt x="900" y="288"/>
                  </a:lnTo>
                  <a:lnTo>
                    <a:pt x="888" y="288"/>
                  </a:lnTo>
                  <a:lnTo>
                    <a:pt x="882" y="282"/>
                  </a:lnTo>
                  <a:lnTo>
                    <a:pt x="876" y="282"/>
                  </a:lnTo>
                  <a:lnTo>
                    <a:pt x="852" y="306"/>
                  </a:lnTo>
                  <a:lnTo>
                    <a:pt x="822" y="282"/>
                  </a:lnTo>
                  <a:lnTo>
                    <a:pt x="846" y="282"/>
                  </a:lnTo>
                  <a:lnTo>
                    <a:pt x="858" y="276"/>
                  </a:lnTo>
                  <a:lnTo>
                    <a:pt x="864" y="276"/>
                  </a:lnTo>
                  <a:lnTo>
                    <a:pt x="870" y="264"/>
                  </a:lnTo>
                  <a:lnTo>
                    <a:pt x="870" y="246"/>
                  </a:lnTo>
                  <a:lnTo>
                    <a:pt x="882" y="234"/>
                  </a:lnTo>
                  <a:lnTo>
                    <a:pt x="888" y="222"/>
                  </a:lnTo>
                  <a:lnTo>
                    <a:pt x="876" y="210"/>
                  </a:lnTo>
                  <a:lnTo>
                    <a:pt x="846" y="210"/>
                  </a:lnTo>
                  <a:lnTo>
                    <a:pt x="846" y="204"/>
                  </a:lnTo>
                  <a:lnTo>
                    <a:pt x="840" y="198"/>
                  </a:lnTo>
                  <a:lnTo>
                    <a:pt x="840" y="192"/>
                  </a:lnTo>
                  <a:lnTo>
                    <a:pt x="834" y="186"/>
                  </a:lnTo>
                  <a:lnTo>
                    <a:pt x="828" y="186"/>
                  </a:lnTo>
                  <a:lnTo>
                    <a:pt x="822" y="192"/>
                  </a:lnTo>
                  <a:lnTo>
                    <a:pt x="822" y="210"/>
                  </a:lnTo>
                  <a:lnTo>
                    <a:pt x="816" y="198"/>
                  </a:lnTo>
                  <a:lnTo>
                    <a:pt x="816" y="180"/>
                  </a:lnTo>
                  <a:lnTo>
                    <a:pt x="792" y="180"/>
                  </a:lnTo>
                  <a:lnTo>
                    <a:pt x="786" y="210"/>
                  </a:lnTo>
                  <a:lnTo>
                    <a:pt x="780" y="204"/>
                  </a:lnTo>
                  <a:lnTo>
                    <a:pt x="774" y="192"/>
                  </a:lnTo>
                  <a:lnTo>
                    <a:pt x="774" y="186"/>
                  </a:lnTo>
                  <a:lnTo>
                    <a:pt x="768" y="180"/>
                  </a:lnTo>
                  <a:lnTo>
                    <a:pt x="768" y="156"/>
                  </a:lnTo>
                  <a:lnTo>
                    <a:pt x="738" y="168"/>
                  </a:lnTo>
                  <a:lnTo>
                    <a:pt x="744" y="162"/>
                  </a:lnTo>
                  <a:lnTo>
                    <a:pt x="756" y="156"/>
                  </a:lnTo>
                  <a:lnTo>
                    <a:pt x="762" y="156"/>
                  </a:lnTo>
                  <a:lnTo>
                    <a:pt x="762" y="144"/>
                  </a:lnTo>
                  <a:lnTo>
                    <a:pt x="750" y="138"/>
                  </a:lnTo>
                  <a:lnTo>
                    <a:pt x="744" y="138"/>
                  </a:lnTo>
                  <a:lnTo>
                    <a:pt x="744" y="132"/>
                  </a:lnTo>
                  <a:lnTo>
                    <a:pt x="750" y="132"/>
                  </a:lnTo>
                  <a:lnTo>
                    <a:pt x="762" y="126"/>
                  </a:lnTo>
                  <a:lnTo>
                    <a:pt x="774" y="126"/>
                  </a:lnTo>
                  <a:lnTo>
                    <a:pt x="792" y="120"/>
                  </a:lnTo>
                  <a:lnTo>
                    <a:pt x="804" y="120"/>
                  </a:lnTo>
                  <a:lnTo>
                    <a:pt x="810" y="114"/>
                  </a:lnTo>
                  <a:lnTo>
                    <a:pt x="726" y="114"/>
                  </a:lnTo>
                  <a:lnTo>
                    <a:pt x="690" y="120"/>
                  </a:lnTo>
                  <a:lnTo>
                    <a:pt x="678" y="120"/>
                  </a:lnTo>
                  <a:lnTo>
                    <a:pt x="690" y="132"/>
                  </a:lnTo>
                  <a:lnTo>
                    <a:pt x="678" y="132"/>
                  </a:lnTo>
                  <a:lnTo>
                    <a:pt x="666" y="138"/>
                  </a:lnTo>
                  <a:lnTo>
                    <a:pt x="654" y="138"/>
                  </a:lnTo>
                  <a:lnTo>
                    <a:pt x="642" y="144"/>
                  </a:lnTo>
                  <a:lnTo>
                    <a:pt x="636" y="144"/>
                  </a:lnTo>
                  <a:lnTo>
                    <a:pt x="624" y="150"/>
                  </a:lnTo>
                  <a:lnTo>
                    <a:pt x="606" y="168"/>
                  </a:lnTo>
                  <a:lnTo>
                    <a:pt x="594" y="174"/>
                  </a:lnTo>
                  <a:lnTo>
                    <a:pt x="576" y="174"/>
                  </a:lnTo>
                  <a:lnTo>
                    <a:pt x="564" y="162"/>
                  </a:lnTo>
                  <a:lnTo>
                    <a:pt x="546" y="156"/>
                  </a:lnTo>
                  <a:lnTo>
                    <a:pt x="534" y="144"/>
                  </a:lnTo>
                  <a:lnTo>
                    <a:pt x="522" y="138"/>
                  </a:lnTo>
                  <a:lnTo>
                    <a:pt x="510" y="126"/>
                  </a:lnTo>
                  <a:lnTo>
                    <a:pt x="492" y="126"/>
                  </a:lnTo>
                  <a:lnTo>
                    <a:pt x="450" y="132"/>
                  </a:lnTo>
                  <a:lnTo>
                    <a:pt x="372" y="132"/>
                  </a:lnTo>
                  <a:lnTo>
                    <a:pt x="360" y="120"/>
                  </a:lnTo>
                  <a:lnTo>
                    <a:pt x="354" y="108"/>
                  </a:lnTo>
                  <a:lnTo>
                    <a:pt x="354" y="84"/>
                  </a:lnTo>
                  <a:lnTo>
                    <a:pt x="348" y="72"/>
                  </a:lnTo>
                  <a:lnTo>
                    <a:pt x="336" y="60"/>
                  </a:lnTo>
                  <a:lnTo>
                    <a:pt x="324" y="54"/>
                  </a:lnTo>
                  <a:lnTo>
                    <a:pt x="276" y="54"/>
                  </a:lnTo>
                  <a:lnTo>
                    <a:pt x="240" y="60"/>
                  </a:lnTo>
                  <a:lnTo>
                    <a:pt x="222" y="72"/>
                  </a:lnTo>
                  <a:lnTo>
                    <a:pt x="210" y="78"/>
                  </a:lnTo>
                  <a:lnTo>
                    <a:pt x="204" y="78"/>
                  </a:lnTo>
                  <a:lnTo>
                    <a:pt x="180" y="90"/>
                  </a:lnTo>
                  <a:lnTo>
                    <a:pt x="162" y="96"/>
                  </a:lnTo>
                  <a:lnTo>
                    <a:pt x="144" y="108"/>
                  </a:lnTo>
                  <a:lnTo>
                    <a:pt x="138" y="120"/>
                  </a:lnTo>
                  <a:lnTo>
                    <a:pt x="138" y="144"/>
                  </a:lnTo>
                  <a:lnTo>
                    <a:pt x="150" y="168"/>
                  </a:lnTo>
                  <a:lnTo>
                    <a:pt x="156" y="186"/>
                  </a:lnTo>
                  <a:lnTo>
                    <a:pt x="162" y="198"/>
                  </a:lnTo>
                  <a:lnTo>
                    <a:pt x="156" y="210"/>
                  </a:lnTo>
                  <a:lnTo>
                    <a:pt x="150" y="228"/>
                  </a:lnTo>
                  <a:lnTo>
                    <a:pt x="138" y="234"/>
                  </a:lnTo>
                  <a:lnTo>
                    <a:pt x="132" y="246"/>
                  </a:lnTo>
                  <a:lnTo>
                    <a:pt x="126" y="252"/>
                  </a:lnTo>
                  <a:lnTo>
                    <a:pt x="120" y="252"/>
                  </a:lnTo>
                  <a:lnTo>
                    <a:pt x="126" y="222"/>
                  </a:lnTo>
                  <a:lnTo>
                    <a:pt x="114" y="222"/>
                  </a:lnTo>
                  <a:lnTo>
                    <a:pt x="108" y="216"/>
                  </a:lnTo>
                  <a:lnTo>
                    <a:pt x="96" y="210"/>
                  </a:lnTo>
                  <a:lnTo>
                    <a:pt x="90" y="204"/>
                  </a:lnTo>
                  <a:lnTo>
                    <a:pt x="84" y="192"/>
                  </a:lnTo>
                  <a:lnTo>
                    <a:pt x="96" y="168"/>
                  </a:lnTo>
                  <a:lnTo>
                    <a:pt x="108" y="156"/>
                  </a:lnTo>
                  <a:lnTo>
                    <a:pt x="120" y="132"/>
                  </a:lnTo>
                  <a:lnTo>
                    <a:pt x="120" y="78"/>
                  </a:lnTo>
                  <a:lnTo>
                    <a:pt x="114" y="66"/>
                  </a:lnTo>
                  <a:lnTo>
                    <a:pt x="114" y="54"/>
                  </a:lnTo>
                  <a:lnTo>
                    <a:pt x="108" y="48"/>
                  </a:lnTo>
                  <a:lnTo>
                    <a:pt x="108" y="54"/>
                  </a:lnTo>
                  <a:lnTo>
                    <a:pt x="102" y="66"/>
                  </a:lnTo>
                  <a:lnTo>
                    <a:pt x="90" y="78"/>
                  </a:lnTo>
                  <a:lnTo>
                    <a:pt x="72" y="84"/>
                  </a:lnTo>
                  <a:lnTo>
                    <a:pt x="48" y="108"/>
                  </a:lnTo>
                  <a:lnTo>
                    <a:pt x="36" y="144"/>
                  </a:lnTo>
                  <a:lnTo>
                    <a:pt x="36" y="162"/>
                  </a:lnTo>
                  <a:lnTo>
                    <a:pt x="30" y="168"/>
                  </a:lnTo>
                  <a:lnTo>
                    <a:pt x="30" y="192"/>
                  </a:lnTo>
                  <a:lnTo>
                    <a:pt x="6" y="216"/>
                  </a:lnTo>
                  <a:lnTo>
                    <a:pt x="0" y="228"/>
                  </a:lnTo>
                  <a:lnTo>
                    <a:pt x="0" y="240"/>
                  </a:lnTo>
                  <a:lnTo>
                    <a:pt x="6" y="246"/>
                  </a:lnTo>
                  <a:lnTo>
                    <a:pt x="6" y="240"/>
                  </a:lnTo>
                  <a:lnTo>
                    <a:pt x="18" y="228"/>
                  </a:lnTo>
                  <a:lnTo>
                    <a:pt x="24" y="228"/>
                  </a:lnTo>
                  <a:lnTo>
                    <a:pt x="36" y="240"/>
                  </a:lnTo>
                  <a:lnTo>
                    <a:pt x="42" y="252"/>
                  </a:lnTo>
                  <a:lnTo>
                    <a:pt x="42" y="288"/>
                  </a:lnTo>
                  <a:lnTo>
                    <a:pt x="48" y="294"/>
                  </a:lnTo>
                  <a:lnTo>
                    <a:pt x="60" y="300"/>
                  </a:lnTo>
                  <a:lnTo>
                    <a:pt x="66" y="306"/>
                  </a:lnTo>
                  <a:lnTo>
                    <a:pt x="66" y="318"/>
                  </a:lnTo>
                  <a:lnTo>
                    <a:pt x="54" y="342"/>
                  </a:lnTo>
                  <a:lnTo>
                    <a:pt x="54" y="384"/>
                  </a:lnTo>
                  <a:lnTo>
                    <a:pt x="66" y="384"/>
                  </a:lnTo>
                  <a:lnTo>
                    <a:pt x="66" y="396"/>
                  </a:lnTo>
                  <a:lnTo>
                    <a:pt x="72" y="408"/>
                  </a:lnTo>
                  <a:lnTo>
                    <a:pt x="78" y="414"/>
                  </a:lnTo>
                  <a:lnTo>
                    <a:pt x="102" y="414"/>
                  </a:lnTo>
                  <a:lnTo>
                    <a:pt x="108" y="408"/>
                  </a:lnTo>
                  <a:lnTo>
                    <a:pt x="120" y="408"/>
                  </a:lnTo>
                  <a:lnTo>
                    <a:pt x="132" y="414"/>
                  </a:lnTo>
                  <a:lnTo>
                    <a:pt x="138" y="414"/>
                  </a:lnTo>
                  <a:lnTo>
                    <a:pt x="150" y="420"/>
                  </a:lnTo>
                  <a:lnTo>
                    <a:pt x="162" y="420"/>
                  </a:lnTo>
                  <a:lnTo>
                    <a:pt x="168" y="414"/>
                  </a:lnTo>
                  <a:lnTo>
                    <a:pt x="168" y="408"/>
                  </a:lnTo>
                  <a:lnTo>
                    <a:pt x="180" y="408"/>
                  </a:lnTo>
                  <a:lnTo>
                    <a:pt x="186" y="414"/>
                  </a:lnTo>
                  <a:lnTo>
                    <a:pt x="198" y="420"/>
                  </a:lnTo>
                  <a:lnTo>
                    <a:pt x="222" y="420"/>
                  </a:lnTo>
                  <a:lnTo>
                    <a:pt x="222" y="426"/>
                  </a:lnTo>
                  <a:lnTo>
                    <a:pt x="228" y="432"/>
                  </a:lnTo>
                  <a:lnTo>
                    <a:pt x="234" y="444"/>
                  </a:lnTo>
                  <a:lnTo>
                    <a:pt x="240" y="462"/>
                  </a:lnTo>
                  <a:lnTo>
                    <a:pt x="264" y="486"/>
                  </a:lnTo>
                  <a:lnTo>
                    <a:pt x="288" y="486"/>
                  </a:lnTo>
                  <a:lnTo>
                    <a:pt x="288" y="480"/>
                  </a:lnTo>
                  <a:lnTo>
                    <a:pt x="306" y="480"/>
                  </a:lnTo>
                  <a:lnTo>
                    <a:pt x="312" y="486"/>
                  </a:lnTo>
                  <a:lnTo>
                    <a:pt x="336" y="486"/>
                  </a:lnTo>
                  <a:lnTo>
                    <a:pt x="342" y="480"/>
                  </a:lnTo>
                  <a:lnTo>
                    <a:pt x="366" y="486"/>
                  </a:lnTo>
                  <a:lnTo>
                    <a:pt x="372" y="480"/>
                  </a:lnTo>
                  <a:lnTo>
                    <a:pt x="384" y="474"/>
                  </a:lnTo>
                  <a:lnTo>
                    <a:pt x="402" y="474"/>
                  </a:lnTo>
                  <a:lnTo>
                    <a:pt x="408" y="480"/>
                  </a:lnTo>
                  <a:lnTo>
                    <a:pt x="408" y="492"/>
                  </a:lnTo>
                  <a:lnTo>
                    <a:pt x="390" y="510"/>
                  </a:lnTo>
                  <a:lnTo>
                    <a:pt x="390" y="534"/>
                  </a:lnTo>
                  <a:lnTo>
                    <a:pt x="384" y="540"/>
                  </a:lnTo>
                  <a:lnTo>
                    <a:pt x="378" y="540"/>
                  </a:lnTo>
                  <a:lnTo>
                    <a:pt x="366" y="552"/>
                  </a:lnTo>
                  <a:lnTo>
                    <a:pt x="366" y="576"/>
                  </a:lnTo>
                  <a:lnTo>
                    <a:pt x="372" y="588"/>
                  </a:lnTo>
                  <a:lnTo>
                    <a:pt x="372" y="618"/>
                  </a:lnTo>
                  <a:lnTo>
                    <a:pt x="366" y="630"/>
                  </a:lnTo>
                  <a:lnTo>
                    <a:pt x="366" y="642"/>
                  </a:lnTo>
                  <a:lnTo>
                    <a:pt x="372" y="648"/>
                  </a:lnTo>
                  <a:lnTo>
                    <a:pt x="384" y="648"/>
                  </a:lnTo>
                  <a:lnTo>
                    <a:pt x="384" y="672"/>
                  </a:lnTo>
                  <a:lnTo>
                    <a:pt x="390" y="684"/>
                  </a:lnTo>
                  <a:lnTo>
                    <a:pt x="402" y="690"/>
                  </a:lnTo>
                  <a:lnTo>
                    <a:pt x="408" y="702"/>
                  </a:lnTo>
                  <a:lnTo>
                    <a:pt x="408" y="708"/>
                  </a:lnTo>
                  <a:lnTo>
                    <a:pt x="402" y="720"/>
                  </a:lnTo>
                  <a:lnTo>
                    <a:pt x="372" y="750"/>
                  </a:lnTo>
                  <a:lnTo>
                    <a:pt x="366" y="750"/>
                  </a:lnTo>
                  <a:lnTo>
                    <a:pt x="390" y="762"/>
                  </a:lnTo>
                  <a:lnTo>
                    <a:pt x="402" y="774"/>
                  </a:lnTo>
                  <a:lnTo>
                    <a:pt x="414" y="774"/>
                  </a:lnTo>
                  <a:lnTo>
                    <a:pt x="414" y="798"/>
                  </a:lnTo>
                  <a:lnTo>
                    <a:pt x="420" y="804"/>
                  </a:lnTo>
                  <a:lnTo>
                    <a:pt x="420" y="822"/>
                  </a:lnTo>
                  <a:lnTo>
                    <a:pt x="426" y="828"/>
                  </a:lnTo>
                  <a:lnTo>
                    <a:pt x="426" y="846"/>
                  </a:lnTo>
                  <a:lnTo>
                    <a:pt x="432" y="858"/>
                  </a:lnTo>
                  <a:lnTo>
                    <a:pt x="432" y="876"/>
                  </a:lnTo>
                  <a:lnTo>
                    <a:pt x="444" y="888"/>
                  </a:lnTo>
                  <a:lnTo>
                    <a:pt x="450" y="900"/>
                  </a:lnTo>
                  <a:lnTo>
                    <a:pt x="450" y="906"/>
                  </a:lnTo>
                  <a:lnTo>
                    <a:pt x="462" y="918"/>
                  </a:lnTo>
                  <a:lnTo>
                    <a:pt x="468" y="918"/>
                  </a:lnTo>
                  <a:lnTo>
                    <a:pt x="480" y="924"/>
                  </a:lnTo>
                  <a:lnTo>
                    <a:pt x="486" y="924"/>
                  </a:lnTo>
                  <a:lnTo>
                    <a:pt x="498" y="918"/>
                  </a:lnTo>
                  <a:lnTo>
                    <a:pt x="504" y="912"/>
                  </a:lnTo>
                  <a:lnTo>
                    <a:pt x="516" y="906"/>
                  </a:lnTo>
                  <a:lnTo>
                    <a:pt x="522" y="900"/>
                  </a:lnTo>
                  <a:lnTo>
                    <a:pt x="528" y="906"/>
                  </a:lnTo>
                  <a:lnTo>
                    <a:pt x="528" y="930"/>
                  </a:lnTo>
                  <a:lnTo>
                    <a:pt x="534" y="930"/>
                  </a:lnTo>
                  <a:lnTo>
                    <a:pt x="546" y="918"/>
                  </a:lnTo>
                  <a:lnTo>
                    <a:pt x="558" y="894"/>
                  </a:lnTo>
                  <a:lnTo>
                    <a:pt x="570" y="882"/>
                  </a:lnTo>
                  <a:lnTo>
                    <a:pt x="588" y="882"/>
                  </a:lnTo>
                  <a:lnTo>
                    <a:pt x="594" y="876"/>
                  </a:lnTo>
                  <a:lnTo>
                    <a:pt x="630" y="858"/>
                  </a:lnTo>
                  <a:lnTo>
                    <a:pt x="636" y="846"/>
                  </a:lnTo>
                  <a:lnTo>
                    <a:pt x="636" y="816"/>
                  </a:lnTo>
                  <a:lnTo>
                    <a:pt x="678" y="816"/>
                  </a:lnTo>
                  <a:lnTo>
                    <a:pt x="684" y="810"/>
                  </a:lnTo>
                  <a:lnTo>
                    <a:pt x="690" y="798"/>
                  </a:lnTo>
                  <a:lnTo>
                    <a:pt x="690" y="792"/>
                  </a:lnTo>
                  <a:lnTo>
                    <a:pt x="684" y="786"/>
                  </a:lnTo>
                  <a:lnTo>
                    <a:pt x="636" y="780"/>
                  </a:lnTo>
                  <a:lnTo>
                    <a:pt x="636" y="750"/>
                  </a:lnTo>
                  <a:lnTo>
                    <a:pt x="630" y="738"/>
                  </a:lnTo>
                  <a:lnTo>
                    <a:pt x="618" y="726"/>
                  </a:lnTo>
                  <a:lnTo>
                    <a:pt x="624" y="720"/>
                  </a:lnTo>
                  <a:lnTo>
                    <a:pt x="624" y="690"/>
                  </a:lnTo>
                  <a:lnTo>
                    <a:pt x="618" y="684"/>
                  </a:lnTo>
                  <a:lnTo>
                    <a:pt x="606" y="678"/>
                  </a:lnTo>
                  <a:lnTo>
                    <a:pt x="588" y="660"/>
                  </a:lnTo>
                  <a:lnTo>
                    <a:pt x="588" y="630"/>
                  </a:lnTo>
                  <a:lnTo>
                    <a:pt x="594" y="636"/>
                  </a:lnTo>
                  <a:lnTo>
                    <a:pt x="594" y="642"/>
                  </a:lnTo>
                  <a:lnTo>
                    <a:pt x="636" y="642"/>
                  </a:lnTo>
                  <a:lnTo>
                    <a:pt x="642" y="648"/>
                  </a:lnTo>
                  <a:lnTo>
                    <a:pt x="642" y="666"/>
                  </a:lnTo>
                  <a:lnTo>
                    <a:pt x="654" y="666"/>
                  </a:lnTo>
                  <a:lnTo>
                    <a:pt x="666" y="660"/>
                  </a:lnTo>
                  <a:lnTo>
                    <a:pt x="678" y="666"/>
                  </a:lnTo>
                  <a:lnTo>
                    <a:pt x="684" y="660"/>
                  </a:lnTo>
                  <a:lnTo>
                    <a:pt x="696" y="660"/>
                  </a:lnTo>
                  <a:lnTo>
                    <a:pt x="702" y="666"/>
                  </a:lnTo>
                  <a:lnTo>
                    <a:pt x="708" y="678"/>
                  </a:lnTo>
                  <a:lnTo>
                    <a:pt x="720" y="690"/>
                  </a:lnTo>
                  <a:lnTo>
                    <a:pt x="732" y="696"/>
                  </a:lnTo>
                  <a:lnTo>
                    <a:pt x="738" y="690"/>
                  </a:lnTo>
                  <a:lnTo>
                    <a:pt x="738" y="672"/>
                  </a:lnTo>
                  <a:lnTo>
                    <a:pt x="744" y="660"/>
                  </a:lnTo>
                  <a:lnTo>
                    <a:pt x="744" y="648"/>
                  </a:lnTo>
                  <a:lnTo>
                    <a:pt x="750" y="642"/>
                  </a:lnTo>
                  <a:lnTo>
                    <a:pt x="768" y="642"/>
                  </a:lnTo>
                  <a:lnTo>
                    <a:pt x="774" y="648"/>
                  </a:lnTo>
                  <a:lnTo>
                    <a:pt x="792" y="648"/>
                  </a:lnTo>
                  <a:lnTo>
                    <a:pt x="804" y="642"/>
                  </a:lnTo>
                  <a:lnTo>
                    <a:pt x="828" y="618"/>
                  </a:lnTo>
                  <a:lnTo>
                    <a:pt x="840" y="612"/>
                  </a:lnTo>
                  <a:lnTo>
                    <a:pt x="864" y="612"/>
                  </a:lnTo>
                  <a:lnTo>
                    <a:pt x="864" y="600"/>
                  </a:lnTo>
                  <a:lnTo>
                    <a:pt x="876" y="600"/>
                  </a:lnTo>
                  <a:lnTo>
                    <a:pt x="882" y="594"/>
                  </a:lnTo>
                  <a:lnTo>
                    <a:pt x="882" y="558"/>
                  </a:lnTo>
                  <a:lnTo>
                    <a:pt x="846" y="522"/>
                  </a:lnTo>
                  <a:lnTo>
                    <a:pt x="840" y="510"/>
                  </a:lnTo>
                  <a:lnTo>
                    <a:pt x="834" y="504"/>
                  </a:lnTo>
                  <a:lnTo>
                    <a:pt x="834" y="492"/>
                  </a:lnTo>
                  <a:lnTo>
                    <a:pt x="846" y="486"/>
                  </a:lnTo>
                  <a:lnTo>
                    <a:pt x="852" y="486"/>
                  </a:lnTo>
                  <a:lnTo>
                    <a:pt x="864" y="480"/>
                  </a:lnTo>
                  <a:lnTo>
                    <a:pt x="864" y="462"/>
                  </a:lnTo>
                  <a:lnTo>
                    <a:pt x="846" y="444"/>
                  </a:lnTo>
                  <a:lnTo>
                    <a:pt x="846" y="438"/>
                  </a:lnTo>
                  <a:lnTo>
                    <a:pt x="876" y="438"/>
                  </a:lnTo>
                  <a:lnTo>
                    <a:pt x="888" y="432"/>
                  </a:lnTo>
                  <a:lnTo>
                    <a:pt x="900" y="432"/>
                  </a:lnTo>
                  <a:lnTo>
                    <a:pt x="912" y="426"/>
                  </a:lnTo>
                  <a:lnTo>
                    <a:pt x="918" y="420"/>
                  </a:lnTo>
                  <a:lnTo>
                    <a:pt x="918" y="402"/>
                  </a:lnTo>
                  <a:lnTo>
                    <a:pt x="894" y="402"/>
                  </a:lnTo>
                  <a:lnTo>
                    <a:pt x="894" y="360"/>
                  </a:lnTo>
                  <a:lnTo>
                    <a:pt x="906" y="348"/>
                  </a:lnTo>
                  <a:lnTo>
                    <a:pt x="918" y="348"/>
                  </a:lnTo>
                  <a:lnTo>
                    <a:pt x="924" y="342"/>
                  </a:lnTo>
                  <a:lnTo>
                    <a:pt x="930" y="342"/>
                  </a:lnTo>
                  <a:lnTo>
                    <a:pt x="936" y="336"/>
                  </a:lnTo>
                  <a:lnTo>
                    <a:pt x="954" y="300"/>
                  </a:lnTo>
                  <a:lnTo>
                    <a:pt x="948" y="294"/>
                  </a:lnTo>
                  <a:lnTo>
                    <a:pt x="942" y="282"/>
                  </a:lnTo>
                  <a:lnTo>
                    <a:pt x="936" y="276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lumMod val="50000"/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1" name="Uganda" descr="© INSCALE GmbH, 05.05.2010&#10;http://www.presentationload.com/">
              <a:extLst>
                <a:ext uri="{FF2B5EF4-FFF2-40B4-BE49-F238E27FC236}">
                  <a16:creationId xmlns:a16="http://schemas.microsoft.com/office/drawing/2014/main" id="{E27A9344-3095-40EC-B518-3748BD95D0DC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6481985" y="4370021"/>
              <a:ext cx="173045" cy="207894"/>
            </a:xfrm>
            <a:custGeom>
              <a:avLst/>
              <a:gdLst>
                <a:gd name="T0" fmla="*/ 2147483647 w 390"/>
                <a:gd name="T1" fmla="*/ 2147483647 h 462"/>
                <a:gd name="T2" fmla="*/ 2147483647 w 390"/>
                <a:gd name="T3" fmla="*/ 2147483647 h 462"/>
                <a:gd name="T4" fmla="*/ 2147483647 w 390"/>
                <a:gd name="T5" fmla="*/ 2147483647 h 462"/>
                <a:gd name="T6" fmla="*/ 2147483647 w 390"/>
                <a:gd name="T7" fmla="*/ 2147483647 h 462"/>
                <a:gd name="T8" fmla="*/ 2147483647 w 390"/>
                <a:gd name="T9" fmla="*/ 2147483647 h 462"/>
                <a:gd name="T10" fmla="*/ 2147483647 w 390"/>
                <a:gd name="T11" fmla="*/ 2147483647 h 462"/>
                <a:gd name="T12" fmla="*/ 2147483647 w 390"/>
                <a:gd name="T13" fmla="*/ 2147483647 h 462"/>
                <a:gd name="T14" fmla="*/ 2147483647 w 390"/>
                <a:gd name="T15" fmla="*/ 2147483647 h 462"/>
                <a:gd name="T16" fmla="*/ 2147483647 w 390"/>
                <a:gd name="T17" fmla="*/ 2147483647 h 462"/>
                <a:gd name="T18" fmla="*/ 2147483647 w 390"/>
                <a:gd name="T19" fmla="*/ 2147483647 h 462"/>
                <a:gd name="T20" fmla="*/ 2147483647 w 390"/>
                <a:gd name="T21" fmla="*/ 2147483647 h 462"/>
                <a:gd name="T22" fmla="*/ 2147483647 w 390"/>
                <a:gd name="T23" fmla="*/ 2147483647 h 462"/>
                <a:gd name="T24" fmla="*/ 2147483647 w 390"/>
                <a:gd name="T25" fmla="*/ 0 h 462"/>
                <a:gd name="T26" fmla="*/ 2147483647 w 390"/>
                <a:gd name="T27" fmla="*/ 2147483647 h 462"/>
                <a:gd name="T28" fmla="*/ 2147483647 w 390"/>
                <a:gd name="T29" fmla="*/ 2147483647 h 462"/>
                <a:gd name="T30" fmla="*/ 2147483647 w 390"/>
                <a:gd name="T31" fmla="*/ 2147483647 h 462"/>
                <a:gd name="T32" fmla="*/ 2147483647 w 390"/>
                <a:gd name="T33" fmla="*/ 2147483647 h 462"/>
                <a:gd name="T34" fmla="*/ 2147483647 w 390"/>
                <a:gd name="T35" fmla="*/ 2147483647 h 462"/>
                <a:gd name="T36" fmla="*/ 2147483647 w 390"/>
                <a:gd name="T37" fmla="*/ 2147483647 h 462"/>
                <a:gd name="T38" fmla="*/ 2147483647 w 390"/>
                <a:gd name="T39" fmla="*/ 2147483647 h 462"/>
                <a:gd name="T40" fmla="*/ 2147483647 w 390"/>
                <a:gd name="T41" fmla="*/ 2147483647 h 462"/>
                <a:gd name="T42" fmla="*/ 2147483647 w 390"/>
                <a:gd name="T43" fmla="*/ 2147483647 h 462"/>
                <a:gd name="T44" fmla="*/ 2147483647 w 390"/>
                <a:gd name="T45" fmla="*/ 2147483647 h 462"/>
                <a:gd name="T46" fmla="*/ 2147483647 w 390"/>
                <a:gd name="T47" fmla="*/ 2147483647 h 462"/>
                <a:gd name="T48" fmla="*/ 2147483647 w 390"/>
                <a:gd name="T49" fmla="*/ 2147483647 h 462"/>
                <a:gd name="T50" fmla="*/ 2147483647 w 390"/>
                <a:gd name="T51" fmla="*/ 2147483647 h 462"/>
                <a:gd name="T52" fmla="*/ 2147483647 w 390"/>
                <a:gd name="T53" fmla="*/ 2147483647 h 462"/>
                <a:gd name="T54" fmla="*/ 2147483647 w 390"/>
                <a:gd name="T55" fmla="*/ 2147483647 h 462"/>
                <a:gd name="T56" fmla="*/ 2147483647 w 390"/>
                <a:gd name="T57" fmla="*/ 2147483647 h 462"/>
                <a:gd name="T58" fmla="*/ 2147483647 w 390"/>
                <a:gd name="T59" fmla="*/ 2147483647 h 462"/>
                <a:gd name="T60" fmla="*/ 2147483647 w 390"/>
                <a:gd name="T61" fmla="*/ 2147483647 h 462"/>
                <a:gd name="T62" fmla="*/ 2147483647 w 390"/>
                <a:gd name="T63" fmla="*/ 2147483647 h 462"/>
                <a:gd name="T64" fmla="*/ 2147483647 w 390"/>
                <a:gd name="T65" fmla="*/ 2147483647 h 462"/>
                <a:gd name="T66" fmla="*/ 2147483647 w 390"/>
                <a:gd name="T67" fmla="*/ 2147483647 h 462"/>
                <a:gd name="T68" fmla="*/ 2147483647 w 390"/>
                <a:gd name="T69" fmla="*/ 2147483647 h 462"/>
                <a:gd name="T70" fmla="*/ 2147483647 w 390"/>
                <a:gd name="T71" fmla="*/ 2147483647 h 462"/>
                <a:gd name="T72" fmla="*/ 2147483647 w 390"/>
                <a:gd name="T73" fmla="*/ 2147483647 h 462"/>
                <a:gd name="T74" fmla="*/ 2147483647 w 390"/>
                <a:gd name="T75" fmla="*/ 2147483647 h 462"/>
                <a:gd name="T76" fmla="*/ 2147483647 w 390"/>
                <a:gd name="T77" fmla="*/ 2147483647 h 462"/>
                <a:gd name="T78" fmla="*/ 2147483647 w 390"/>
                <a:gd name="T79" fmla="*/ 2147483647 h 462"/>
                <a:gd name="T80" fmla="*/ 2147483647 w 390"/>
                <a:gd name="T81" fmla="*/ 2147483647 h 462"/>
                <a:gd name="T82" fmla="*/ 2147483647 w 390"/>
                <a:gd name="T83" fmla="*/ 2147483647 h 462"/>
                <a:gd name="T84" fmla="*/ 2147483647 w 390"/>
                <a:gd name="T85" fmla="*/ 2147483647 h 462"/>
                <a:gd name="T86" fmla="*/ 2147483647 w 390"/>
                <a:gd name="T87" fmla="*/ 2147483647 h 462"/>
                <a:gd name="T88" fmla="*/ 2147483647 w 390"/>
                <a:gd name="T89" fmla="*/ 2147483647 h 462"/>
                <a:gd name="T90" fmla="*/ 2147483647 w 390"/>
                <a:gd name="T91" fmla="*/ 2147483647 h 462"/>
                <a:gd name="T92" fmla="*/ 2147483647 w 390"/>
                <a:gd name="T93" fmla="*/ 2147483647 h 462"/>
                <a:gd name="T94" fmla="*/ 2147483647 w 390"/>
                <a:gd name="T95" fmla="*/ 2147483647 h 462"/>
                <a:gd name="T96" fmla="*/ 2147483647 w 390"/>
                <a:gd name="T97" fmla="*/ 2147483647 h 462"/>
                <a:gd name="T98" fmla="*/ 2147483647 w 390"/>
                <a:gd name="T99" fmla="*/ 2147483647 h 462"/>
                <a:gd name="T100" fmla="*/ 2147483647 w 390"/>
                <a:gd name="T101" fmla="*/ 2147483647 h 462"/>
                <a:gd name="T102" fmla="*/ 2147483647 w 390"/>
                <a:gd name="T103" fmla="*/ 2147483647 h 462"/>
                <a:gd name="T104" fmla="*/ 2147483647 w 390"/>
                <a:gd name="T105" fmla="*/ 2147483647 h 462"/>
                <a:gd name="T106" fmla="*/ 2147483647 w 390"/>
                <a:gd name="T107" fmla="*/ 2147483647 h 462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390"/>
                <a:gd name="T163" fmla="*/ 0 h 462"/>
                <a:gd name="T164" fmla="*/ 390 w 390"/>
                <a:gd name="T165" fmla="*/ 462 h 462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390" h="462">
                  <a:moveTo>
                    <a:pt x="306" y="426"/>
                  </a:moveTo>
                  <a:lnTo>
                    <a:pt x="318" y="426"/>
                  </a:lnTo>
                  <a:lnTo>
                    <a:pt x="318" y="420"/>
                  </a:lnTo>
                  <a:lnTo>
                    <a:pt x="306" y="420"/>
                  </a:lnTo>
                  <a:lnTo>
                    <a:pt x="306" y="426"/>
                  </a:lnTo>
                  <a:close/>
                  <a:moveTo>
                    <a:pt x="390" y="192"/>
                  </a:moveTo>
                  <a:lnTo>
                    <a:pt x="384" y="180"/>
                  </a:lnTo>
                  <a:lnTo>
                    <a:pt x="378" y="174"/>
                  </a:lnTo>
                  <a:lnTo>
                    <a:pt x="366" y="150"/>
                  </a:lnTo>
                  <a:lnTo>
                    <a:pt x="366" y="144"/>
                  </a:lnTo>
                  <a:lnTo>
                    <a:pt x="372" y="138"/>
                  </a:lnTo>
                  <a:lnTo>
                    <a:pt x="378" y="138"/>
                  </a:lnTo>
                  <a:lnTo>
                    <a:pt x="384" y="132"/>
                  </a:lnTo>
                  <a:lnTo>
                    <a:pt x="348" y="90"/>
                  </a:lnTo>
                  <a:lnTo>
                    <a:pt x="354" y="84"/>
                  </a:lnTo>
                  <a:lnTo>
                    <a:pt x="336" y="66"/>
                  </a:lnTo>
                  <a:lnTo>
                    <a:pt x="336" y="60"/>
                  </a:lnTo>
                  <a:lnTo>
                    <a:pt x="342" y="54"/>
                  </a:lnTo>
                  <a:lnTo>
                    <a:pt x="342" y="42"/>
                  </a:lnTo>
                  <a:lnTo>
                    <a:pt x="336" y="42"/>
                  </a:lnTo>
                  <a:lnTo>
                    <a:pt x="336" y="48"/>
                  </a:lnTo>
                  <a:lnTo>
                    <a:pt x="330" y="42"/>
                  </a:lnTo>
                  <a:lnTo>
                    <a:pt x="324" y="42"/>
                  </a:lnTo>
                  <a:lnTo>
                    <a:pt x="324" y="18"/>
                  </a:lnTo>
                  <a:lnTo>
                    <a:pt x="318" y="6"/>
                  </a:lnTo>
                  <a:lnTo>
                    <a:pt x="312" y="0"/>
                  </a:lnTo>
                  <a:lnTo>
                    <a:pt x="300" y="0"/>
                  </a:lnTo>
                  <a:lnTo>
                    <a:pt x="300" y="6"/>
                  </a:lnTo>
                  <a:lnTo>
                    <a:pt x="294" y="12"/>
                  </a:lnTo>
                  <a:lnTo>
                    <a:pt x="294" y="18"/>
                  </a:lnTo>
                  <a:lnTo>
                    <a:pt x="276" y="36"/>
                  </a:lnTo>
                  <a:lnTo>
                    <a:pt x="252" y="36"/>
                  </a:lnTo>
                  <a:lnTo>
                    <a:pt x="246" y="30"/>
                  </a:lnTo>
                  <a:lnTo>
                    <a:pt x="246" y="24"/>
                  </a:lnTo>
                  <a:lnTo>
                    <a:pt x="234" y="24"/>
                  </a:lnTo>
                  <a:lnTo>
                    <a:pt x="222" y="36"/>
                  </a:lnTo>
                  <a:lnTo>
                    <a:pt x="198" y="36"/>
                  </a:lnTo>
                  <a:lnTo>
                    <a:pt x="180" y="60"/>
                  </a:lnTo>
                  <a:lnTo>
                    <a:pt x="156" y="30"/>
                  </a:lnTo>
                  <a:lnTo>
                    <a:pt x="150" y="30"/>
                  </a:lnTo>
                  <a:lnTo>
                    <a:pt x="144" y="36"/>
                  </a:lnTo>
                  <a:lnTo>
                    <a:pt x="144" y="42"/>
                  </a:lnTo>
                  <a:lnTo>
                    <a:pt x="132" y="42"/>
                  </a:lnTo>
                  <a:lnTo>
                    <a:pt x="120" y="36"/>
                  </a:lnTo>
                  <a:lnTo>
                    <a:pt x="114" y="30"/>
                  </a:lnTo>
                  <a:lnTo>
                    <a:pt x="102" y="30"/>
                  </a:lnTo>
                  <a:lnTo>
                    <a:pt x="84" y="48"/>
                  </a:lnTo>
                  <a:lnTo>
                    <a:pt x="90" y="72"/>
                  </a:lnTo>
                  <a:lnTo>
                    <a:pt x="72" y="90"/>
                  </a:lnTo>
                  <a:lnTo>
                    <a:pt x="84" y="96"/>
                  </a:lnTo>
                  <a:lnTo>
                    <a:pt x="90" y="102"/>
                  </a:lnTo>
                  <a:lnTo>
                    <a:pt x="90" y="108"/>
                  </a:lnTo>
                  <a:lnTo>
                    <a:pt x="84" y="114"/>
                  </a:lnTo>
                  <a:lnTo>
                    <a:pt x="78" y="126"/>
                  </a:lnTo>
                  <a:lnTo>
                    <a:pt x="78" y="138"/>
                  </a:lnTo>
                  <a:lnTo>
                    <a:pt x="84" y="144"/>
                  </a:lnTo>
                  <a:lnTo>
                    <a:pt x="96" y="144"/>
                  </a:lnTo>
                  <a:lnTo>
                    <a:pt x="108" y="150"/>
                  </a:lnTo>
                  <a:lnTo>
                    <a:pt x="114" y="156"/>
                  </a:lnTo>
                  <a:lnTo>
                    <a:pt x="114" y="168"/>
                  </a:lnTo>
                  <a:lnTo>
                    <a:pt x="108" y="180"/>
                  </a:lnTo>
                  <a:lnTo>
                    <a:pt x="96" y="192"/>
                  </a:lnTo>
                  <a:lnTo>
                    <a:pt x="84" y="216"/>
                  </a:lnTo>
                  <a:lnTo>
                    <a:pt x="72" y="222"/>
                  </a:lnTo>
                  <a:lnTo>
                    <a:pt x="66" y="234"/>
                  </a:lnTo>
                  <a:lnTo>
                    <a:pt x="42" y="246"/>
                  </a:lnTo>
                  <a:lnTo>
                    <a:pt x="42" y="258"/>
                  </a:lnTo>
                  <a:lnTo>
                    <a:pt x="24" y="270"/>
                  </a:lnTo>
                  <a:lnTo>
                    <a:pt x="6" y="342"/>
                  </a:lnTo>
                  <a:lnTo>
                    <a:pt x="6" y="372"/>
                  </a:lnTo>
                  <a:lnTo>
                    <a:pt x="0" y="450"/>
                  </a:lnTo>
                  <a:lnTo>
                    <a:pt x="12" y="450"/>
                  </a:lnTo>
                  <a:lnTo>
                    <a:pt x="24" y="462"/>
                  </a:lnTo>
                  <a:lnTo>
                    <a:pt x="30" y="462"/>
                  </a:lnTo>
                  <a:lnTo>
                    <a:pt x="42" y="438"/>
                  </a:lnTo>
                  <a:lnTo>
                    <a:pt x="48" y="432"/>
                  </a:lnTo>
                  <a:lnTo>
                    <a:pt x="48" y="426"/>
                  </a:lnTo>
                  <a:lnTo>
                    <a:pt x="72" y="420"/>
                  </a:lnTo>
                  <a:lnTo>
                    <a:pt x="162" y="426"/>
                  </a:lnTo>
                  <a:lnTo>
                    <a:pt x="162" y="414"/>
                  </a:lnTo>
                  <a:lnTo>
                    <a:pt x="156" y="408"/>
                  </a:lnTo>
                  <a:lnTo>
                    <a:pt x="150" y="396"/>
                  </a:lnTo>
                  <a:lnTo>
                    <a:pt x="162" y="372"/>
                  </a:lnTo>
                  <a:lnTo>
                    <a:pt x="168" y="366"/>
                  </a:lnTo>
                  <a:lnTo>
                    <a:pt x="168" y="342"/>
                  </a:lnTo>
                  <a:lnTo>
                    <a:pt x="174" y="336"/>
                  </a:lnTo>
                  <a:lnTo>
                    <a:pt x="186" y="330"/>
                  </a:lnTo>
                  <a:lnTo>
                    <a:pt x="204" y="324"/>
                  </a:lnTo>
                  <a:lnTo>
                    <a:pt x="240" y="324"/>
                  </a:lnTo>
                  <a:lnTo>
                    <a:pt x="252" y="312"/>
                  </a:lnTo>
                  <a:lnTo>
                    <a:pt x="258" y="300"/>
                  </a:lnTo>
                  <a:lnTo>
                    <a:pt x="264" y="300"/>
                  </a:lnTo>
                  <a:lnTo>
                    <a:pt x="264" y="306"/>
                  </a:lnTo>
                  <a:lnTo>
                    <a:pt x="270" y="312"/>
                  </a:lnTo>
                  <a:lnTo>
                    <a:pt x="270" y="330"/>
                  </a:lnTo>
                  <a:lnTo>
                    <a:pt x="276" y="324"/>
                  </a:lnTo>
                  <a:lnTo>
                    <a:pt x="312" y="324"/>
                  </a:lnTo>
                  <a:lnTo>
                    <a:pt x="312" y="330"/>
                  </a:lnTo>
                  <a:lnTo>
                    <a:pt x="312" y="318"/>
                  </a:lnTo>
                  <a:lnTo>
                    <a:pt x="318" y="306"/>
                  </a:lnTo>
                  <a:lnTo>
                    <a:pt x="324" y="300"/>
                  </a:lnTo>
                  <a:lnTo>
                    <a:pt x="330" y="282"/>
                  </a:lnTo>
                  <a:lnTo>
                    <a:pt x="348" y="270"/>
                  </a:lnTo>
                  <a:lnTo>
                    <a:pt x="348" y="246"/>
                  </a:lnTo>
                  <a:lnTo>
                    <a:pt x="354" y="240"/>
                  </a:lnTo>
                  <a:lnTo>
                    <a:pt x="372" y="240"/>
                  </a:lnTo>
                  <a:lnTo>
                    <a:pt x="378" y="216"/>
                  </a:lnTo>
                  <a:lnTo>
                    <a:pt x="390" y="204"/>
                  </a:lnTo>
                  <a:lnTo>
                    <a:pt x="390" y="19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2" name="Turkmenistan" descr="© INSCALE GmbH, 05.05.2010&#10;http://www.presentationload.com/">
              <a:extLst>
                <a:ext uri="{FF2B5EF4-FFF2-40B4-BE49-F238E27FC236}">
                  <a16:creationId xmlns:a16="http://schemas.microsoft.com/office/drawing/2014/main" id="{A8955A01-8993-4A50-B906-7A93C5C72160}"/>
                </a:ext>
              </a:extLst>
            </p:cNvPr>
            <p:cNvSpPr>
              <a:spLocks/>
            </p:cNvSpPr>
            <p:nvPr/>
          </p:nvSpPr>
          <p:spPr bwMode="gray">
            <a:xfrm>
              <a:off x="7085261" y="2975067"/>
              <a:ext cx="447695" cy="271374"/>
            </a:xfrm>
            <a:custGeom>
              <a:avLst/>
              <a:gdLst>
                <a:gd name="T0" fmla="*/ 2147483647 w 1008"/>
                <a:gd name="T1" fmla="*/ 2147483647 h 606"/>
                <a:gd name="T2" fmla="*/ 2147483647 w 1008"/>
                <a:gd name="T3" fmla="*/ 2147483647 h 606"/>
                <a:gd name="T4" fmla="*/ 2147483647 w 1008"/>
                <a:gd name="T5" fmla="*/ 2147483647 h 606"/>
                <a:gd name="T6" fmla="*/ 2147483647 w 1008"/>
                <a:gd name="T7" fmla="*/ 2147483647 h 606"/>
                <a:gd name="T8" fmla="*/ 2147483647 w 1008"/>
                <a:gd name="T9" fmla="*/ 2147483647 h 606"/>
                <a:gd name="T10" fmla="*/ 2147483647 w 1008"/>
                <a:gd name="T11" fmla="*/ 2147483647 h 606"/>
                <a:gd name="T12" fmla="*/ 2147483647 w 1008"/>
                <a:gd name="T13" fmla="*/ 2147483647 h 606"/>
                <a:gd name="T14" fmla="*/ 2147483647 w 1008"/>
                <a:gd name="T15" fmla="*/ 2147483647 h 606"/>
                <a:gd name="T16" fmla="*/ 2147483647 w 1008"/>
                <a:gd name="T17" fmla="*/ 2147483647 h 606"/>
                <a:gd name="T18" fmla="*/ 2147483647 w 1008"/>
                <a:gd name="T19" fmla="*/ 2147483647 h 606"/>
                <a:gd name="T20" fmla="*/ 2147483647 w 1008"/>
                <a:gd name="T21" fmla="*/ 2147483647 h 606"/>
                <a:gd name="T22" fmla="*/ 2147483647 w 1008"/>
                <a:gd name="T23" fmla="*/ 2147483647 h 606"/>
                <a:gd name="T24" fmla="*/ 2147483647 w 1008"/>
                <a:gd name="T25" fmla="*/ 2147483647 h 606"/>
                <a:gd name="T26" fmla="*/ 2147483647 w 1008"/>
                <a:gd name="T27" fmla="*/ 2147483647 h 606"/>
                <a:gd name="T28" fmla="*/ 2147483647 w 1008"/>
                <a:gd name="T29" fmla="*/ 2147483647 h 606"/>
                <a:gd name="T30" fmla="*/ 2147483647 w 1008"/>
                <a:gd name="T31" fmla="*/ 2147483647 h 606"/>
                <a:gd name="T32" fmla="*/ 2147483647 w 1008"/>
                <a:gd name="T33" fmla="*/ 2147483647 h 606"/>
                <a:gd name="T34" fmla="*/ 2147483647 w 1008"/>
                <a:gd name="T35" fmla="*/ 2147483647 h 606"/>
                <a:gd name="T36" fmla="*/ 2147483647 w 1008"/>
                <a:gd name="T37" fmla="*/ 2147483647 h 606"/>
                <a:gd name="T38" fmla="*/ 2147483647 w 1008"/>
                <a:gd name="T39" fmla="*/ 2147483647 h 606"/>
                <a:gd name="T40" fmla="*/ 2147483647 w 1008"/>
                <a:gd name="T41" fmla="*/ 2147483647 h 606"/>
                <a:gd name="T42" fmla="*/ 2147483647 w 1008"/>
                <a:gd name="T43" fmla="*/ 2147483647 h 606"/>
                <a:gd name="T44" fmla="*/ 2147483647 w 1008"/>
                <a:gd name="T45" fmla="*/ 2147483647 h 606"/>
                <a:gd name="T46" fmla="*/ 2147483647 w 1008"/>
                <a:gd name="T47" fmla="*/ 2147483647 h 606"/>
                <a:gd name="T48" fmla="*/ 2147483647 w 1008"/>
                <a:gd name="T49" fmla="*/ 2147483647 h 606"/>
                <a:gd name="T50" fmla="*/ 2147483647 w 1008"/>
                <a:gd name="T51" fmla="*/ 2147483647 h 606"/>
                <a:gd name="T52" fmla="*/ 2147483647 w 1008"/>
                <a:gd name="T53" fmla="*/ 2147483647 h 606"/>
                <a:gd name="T54" fmla="*/ 2147483647 w 1008"/>
                <a:gd name="T55" fmla="*/ 2147483647 h 606"/>
                <a:gd name="T56" fmla="*/ 2147483647 w 1008"/>
                <a:gd name="T57" fmla="*/ 2147483647 h 606"/>
                <a:gd name="T58" fmla="*/ 2147483647 w 1008"/>
                <a:gd name="T59" fmla="*/ 2147483647 h 606"/>
                <a:gd name="T60" fmla="*/ 2147483647 w 1008"/>
                <a:gd name="T61" fmla="*/ 2147483647 h 606"/>
                <a:gd name="T62" fmla="*/ 2147483647 w 1008"/>
                <a:gd name="T63" fmla="*/ 2147483647 h 606"/>
                <a:gd name="T64" fmla="*/ 2147483647 w 1008"/>
                <a:gd name="T65" fmla="*/ 2147483647 h 606"/>
                <a:gd name="T66" fmla="*/ 2147483647 w 1008"/>
                <a:gd name="T67" fmla="*/ 2147483647 h 606"/>
                <a:gd name="T68" fmla="*/ 2147483647 w 1008"/>
                <a:gd name="T69" fmla="*/ 2147483647 h 606"/>
                <a:gd name="T70" fmla="*/ 2147483647 w 1008"/>
                <a:gd name="T71" fmla="*/ 2147483647 h 606"/>
                <a:gd name="T72" fmla="*/ 2147483647 w 1008"/>
                <a:gd name="T73" fmla="*/ 2147483647 h 606"/>
                <a:gd name="T74" fmla="*/ 2147483647 w 1008"/>
                <a:gd name="T75" fmla="*/ 2147483647 h 606"/>
                <a:gd name="T76" fmla="*/ 2147483647 w 1008"/>
                <a:gd name="T77" fmla="*/ 2147483647 h 606"/>
                <a:gd name="T78" fmla="*/ 2147483647 w 1008"/>
                <a:gd name="T79" fmla="*/ 2147483647 h 606"/>
                <a:gd name="T80" fmla="*/ 2147483647 w 1008"/>
                <a:gd name="T81" fmla="*/ 2147483647 h 606"/>
                <a:gd name="T82" fmla="*/ 2147483647 w 1008"/>
                <a:gd name="T83" fmla="*/ 2147483647 h 606"/>
                <a:gd name="T84" fmla="*/ 2147483647 w 1008"/>
                <a:gd name="T85" fmla="*/ 2147483647 h 606"/>
                <a:gd name="T86" fmla="*/ 2147483647 w 1008"/>
                <a:gd name="T87" fmla="*/ 2147483647 h 606"/>
                <a:gd name="T88" fmla="*/ 2147483647 w 1008"/>
                <a:gd name="T89" fmla="*/ 2147483647 h 606"/>
                <a:gd name="T90" fmla="*/ 2147483647 w 1008"/>
                <a:gd name="T91" fmla="*/ 2147483647 h 606"/>
                <a:gd name="T92" fmla="*/ 2147483647 w 1008"/>
                <a:gd name="T93" fmla="*/ 2147483647 h 606"/>
                <a:gd name="T94" fmla="*/ 2147483647 w 1008"/>
                <a:gd name="T95" fmla="*/ 2147483647 h 606"/>
                <a:gd name="T96" fmla="*/ 2147483647 w 1008"/>
                <a:gd name="T97" fmla="*/ 2147483647 h 606"/>
                <a:gd name="T98" fmla="*/ 2147483647 w 1008"/>
                <a:gd name="T99" fmla="*/ 2147483647 h 606"/>
                <a:gd name="T100" fmla="*/ 2147483647 w 1008"/>
                <a:gd name="T101" fmla="*/ 2147483647 h 606"/>
                <a:gd name="T102" fmla="*/ 2147483647 w 1008"/>
                <a:gd name="T103" fmla="*/ 2147483647 h 606"/>
                <a:gd name="T104" fmla="*/ 0 w 1008"/>
                <a:gd name="T105" fmla="*/ 2147483647 h 606"/>
                <a:gd name="T106" fmla="*/ 2147483647 w 1008"/>
                <a:gd name="T107" fmla="*/ 2147483647 h 606"/>
                <a:gd name="T108" fmla="*/ 2147483647 w 1008"/>
                <a:gd name="T109" fmla="*/ 2147483647 h 60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1008"/>
                <a:gd name="T166" fmla="*/ 0 h 606"/>
                <a:gd name="T167" fmla="*/ 1008 w 1008"/>
                <a:gd name="T168" fmla="*/ 606 h 60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1008" h="606">
                  <a:moveTo>
                    <a:pt x="48" y="150"/>
                  </a:moveTo>
                  <a:lnTo>
                    <a:pt x="48" y="156"/>
                  </a:lnTo>
                  <a:lnTo>
                    <a:pt x="42" y="162"/>
                  </a:lnTo>
                  <a:lnTo>
                    <a:pt x="36" y="174"/>
                  </a:lnTo>
                  <a:lnTo>
                    <a:pt x="36" y="186"/>
                  </a:lnTo>
                  <a:lnTo>
                    <a:pt x="42" y="198"/>
                  </a:lnTo>
                  <a:lnTo>
                    <a:pt x="48" y="204"/>
                  </a:lnTo>
                  <a:lnTo>
                    <a:pt x="54" y="216"/>
                  </a:lnTo>
                  <a:lnTo>
                    <a:pt x="60" y="222"/>
                  </a:lnTo>
                  <a:lnTo>
                    <a:pt x="60" y="228"/>
                  </a:lnTo>
                  <a:lnTo>
                    <a:pt x="90" y="222"/>
                  </a:lnTo>
                  <a:lnTo>
                    <a:pt x="90" y="246"/>
                  </a:lnTo>
                  <a:lnTo>
                    <a:pt x="114" y="258"/>
                  </a:lnTo>
                  <a:lnTo>
                    <a:pt x="90" y="258"/>
                  </a:lnTo>
                  <a:lnTo>
                    <a:pt x="78" y="264"/>
                  </a:lnTo>
                  <a:lnTo>
                    <a:pt x="72" y="264"/>
                  </a:lnTo>
                  <a:lnTo>
                    <a:pt x="72" y="270"/>
                  </a:lnTo>
                  <a:lnTo>
                    <a:pt x="78" y="276"/>
                  </a:lnTo>
                  <a:lnTo>
                    <a:pt x="90" y="276"/>
                  </a:lnTo>
                  <a:lnTo>
                    <a:pt x="96" y="282"/>
                  </a:lnTo>
                  <a:lnTo>
                    <a:pt x="114" y="282"/>
                  </a:lnTo>
                  <a:lnTo>
                    <a:pt x="120" y="288"/>
                  </a:lnTo>
                  <a:lnTo>
                    <a:pt x="126" y="300"/>
                  </a:lnTo>
                  <a:lnTo>
                    <a:pt x="132" y="306"/>
                  </a:lnTo>
                  <a:lnTo>
                    <a:pt x="138" y="354"/>
                  </a:lnTo>
                  <a:lnTo>
                    <a:pt x="150" y="360"/>
                  </a:lnTo>
                  <a:lnTo>
                    <a:pt x="150" y="372"/>
                  </a:lnTo>
                  <a:lnTo>
                    <a:pt x="144" y="378"/>
                  </a:lnTo>
                  <a:lnTo>
                    <a:pt x="144" y="402"/>
                  </a:lnTo>
                  <a:lnTo>
                    <a:pt x="150" y="414"/>
                  </a:lnTo>
                  <a:lnTo>
                    <a:pt x="150" y="426"/>
                  </a:lnTo>
                  <a:lnTo>
                    <a:pt x="156" y="432"/>
                  </a:lnTo>
                  <a:lnTo>
                    <a:pt x="156" y="438"/>
                  </a:lnTo>
                  <a:lnTo>
                    <a:pt x="186" y="438"/>
                  </a:lnTo>
                  <a:lnTo>
                    <a:pt x="198" y="426"/>
                  </a:lnTo>
                  <a:lnTo>
                    <a:pt x="210" y="420"/>
                  </a:lnTo>
                  <a:lnTo>
                    <a:pt x="210" y="408"/>
                  </a:lnTo>
                  <a:lnTo>
                    <a:pt x="216" y="402"/>
                  </a:lnTo>
                  <a:lnTo>
                    <a:pt x="228" y="396"/>
                  </a:lnTo>
                  <a:lnTo>
                    <a:pt x="246" y="378"/>
                  </a:lnTo>
                  <a:lnTo>
                    <a:pt x="258" y="372"/>
                  </a:lnTo>
                  <a:lnTo>
                    <a:pt x="294" y="372"/>
                  </a:lnTo>
                  <a:lnTo>
                    <a:pt x="306" y="378"/>
                  </a:lnTo>
                  <a:lnTo>
                    <a:pt x="312" y="372"/>
                  </a:lnTo>
                  <a:lnTo>
                    <a:pt x="312" y="366"/>
                  </a:lnTo>
                  <a:lnTo>
                    <a:pt x="372" y="366"/>
                  </a:lnTo>
                  <a:lnTo>
                    <a:pt x="384" y="378"/>
                  </a:lnTo>
                  <a:lnTo>
                    <a:pt x="384" y="390"/>
                  </a:lnTo>
                  <a:lnTo>
                    <a:pt x="414" y="390"/>
                  </a:lnTo>
                  <a:lnTo>
                    <a:pt x="420" y="396"/>
                  </a:lnTo>
                  <a:lnTo>
                    <a:pt x="432" y="402"/>
                  </a:lnTo>
                  <a:lnTo>
                    <a:pt x="438" y="408"/>
                  </a:lnTo>
                  <a:lnTo>
                    <a:pt x="450" y="414"/>
                  </a:lnTo>
                  <a:lnTo>
                    <a:pt x="450" y="408"/>
                  </a:lnTo>
                  <a:lnTo>
                    <a:pt x="468" y="408"/>
                  </a:lnTo>
                  <a:lnTo>
                    <a:pt x="480" y="414"/>
                  </a:lnTo>
                  <a:lnTo>
                    <a:pt x="498" y="414"/>
                  </a:lnTo>
                  <a:lnTo>
                    <a:pt x="510" y="420"/>
                  </a:lnTo>
                  <a:lnTo>
                    <a:pt x="516" y="420"/>
                  </a:lnTo>
                  <a:lnTo>
                    <a:pt x="522" y="426"/>
                  </a:lnTo>
                  <a:lnTo>
                    <a:pt x="522" y="432"/>
                  </a:lnTo>
                  <a:lnTo>
                    <a:pt x="528" y="444"/>
                  </a:lnTo>
                  <a:lnTo>
                    <a:pt x="534" y="450"/>
                  </a:lnTo>
                  <a:lnTo>
                    <a:pt x="540" y="450"/>
                  </a:lnTo>
                  <a:lnTo>
                    <a:pt x="546" y="456"/>
                  </a:lnTo>
                  <a:lnTo>
                    <a:pt x="558" y="456"/>
                  </a:lnTo>
                  <a:lnTo>
                    <a:pt x="570" y="468"/>
                  </a:lnTo>
                  <a:lnTo>
                    <a:pt x="582" y="474"/>
                  </a:lnTo>
                  <a:lnTo>
                    <a:pt x="588" y="486"/>
                  </a:lnTo>
                  <a:lnTo>
                    <a:pt x="594" y="492"/>
                  </a:lnTo>
                  <a:lnTo>
                    <a:pt x="660" y="486"/>
                  </a:lnTo>
                  <a:lnTo>
                    <a:pt x="660" y="522"/>
                  </a:lnTo>
                  <a:lnTo>
                    <a:pt x="672" y="522"/>
                  </a:lnTo>
                  <a:lnTo>
                    <a:pt x="666" y="546"/>
                  </a:lnTo>
                  <a:lnTo>
                    <a:pt x="678" y="576"/>
                  </a:lnTo>
                  <a:lnTo>
                    <a:pt x="684" y="582"/>
                  </a:lnTo>
                  <a:lnTo>
                    <a:pt x="696" y="582"/>
                  </a:lnTo>
                  <a:lnTo>
                    <a:pt x="702" y="588"/>
                  </a:lnTo>
                  <a:lnTo>
                    <a:pt x="714" y="588"/>
                  </a:lnTo>
                  <a:lnTo>
                    <a:pt x="720" y="582"/>
                  </a:lnTo>
                  <a:lnTo>
                    <a:pt x="726" y="582"/>
                  </a:lnTo>
                  <a:lnTo>
                    <a:pt x="750" y="606"/>
                  </a:lnTo>
                  <a:lnTo>
                    <a:pt x="774" y="606"/>
                  </a:lnTo>
                  <a:lnTo>
                    <a:pt x="786" y="600"/>
                  </a:lnTo>
                  <a:lnTo>
                    <a:pt x="792" y="594"/>
                  </a:lnTo>
                  <a:lnTo>
                    <a:pt x="804" y="570"/>
                  </a:lnTo>
                  <a:lnTo>
                    <a:pt x="804" y="558"/>
                  </a:lnTo>
                  <a:lnTo>
                    <a:pt x="816" y="558"/>
                  </a:lnTo>
                  <a:lnTo>
                    <a:pt x="852" y="540"/>
                  </a:lnTo>
                  <a:lnTo>
                    <a:pt x="858" y="528"/>
                  </a:lnTo>
                  <a:lnTo>
                    <a:pt x="870" y="522"/>
                  </a:lnTo>
                  <a:lnTo>
                    <a:pt x="882" y="522"/>
                  </a:lnTo>
                  <a:lnTo>
                    <a:pt x="882" y="462"/>
                  </a:lnTo>
                  <a:lnTo>
                    <a:pt x="888" y="450"/>
                  </a:lnTo>
                  <a:lnTo>
                    <a:pt x="900" y="444"/>
                  </a:lnTo>
                  <a:lnTo>
                    <a:pt x="936" y="444"/>
                  </a:lnTo>
                  <a:lnTo>
                    <a:pt x="936" y="420"/>
                  </a:lnTo>
                  <a:lnTo>
                    <a:pt x="948" y="420"/>
                  </a:lnTo>
                  <a:lnTo>
                    <a:pt x="960" y="426"/>
                  </a:lnTo>
                  <a:lnTo>
                    <a:pt x="966" y="432"/>
                  </a:lnTo>
                  <a:lnTo>
                    <a:pt x="978" y="438"/>
                  </a:lnTo>
                  <a:lnTo>
                    <a:pt x="1008" y="438"/>
                  </a:lnTo>
                  <a:lnTo>
                    <a:pt x="1008" y="426"/>
                  </a:lnTo>
                  <a:lnTo>
                    <a:pt x="996" y="414"/>
                  </a:lnTo>
                  <a:lnTo>
                    <a:pt x="996" y="396"/>
                  </a:lnTo>
                  <a:lnTo>
                    <a:pt x="1002" y="390"/>
                  </a:lnTo>
                  <a:lnTo>
                    <a:pt x="954" y="360"/>
                  </a:lnTo>
                  <a:lnTo>
                    <a:pt x="930" y="366"/>
                  </a:lnTo>
                  <a:lnTo>
                    <a:pt x="924" y="366"/>
                  </a:lnTo>
                  <a:lnTo>
                    <a:pt x="912" y="354"/>
                  </a:lnTo>
                  <a:lnTo>
                    <a:pt x="900" y="354"/>
                  </a:lnTo>
                  <a:lnTo>
                    <a:pt x="888" y="342"/>
                  </a:lnTo>
                  <a:lnTo>
                    <a:pt x="876" y="336"/>
                  </a:lnTo>
                  <a:lnTo>
                    <a:pt x="870" y="330"/>
                  </a:lnTo>
                  <a:lnTo>
                    <a:pt x="846" y="318"/>
                  </a:lnTo>
                  <a:lnTo>
                    <a:pt x="828" y="306"/>
                  </a:lnTo>
                  <a:lnTo>
                    <a:pt x="804" y="306"/>
                  </a:lnTo>
                  <a:lnTo>
                    <a:pt x="774" y="288"/>
                  </a:lnTo>
                  <a:lnTo>
                    <a:pt x="768" y="282"/>
                  </a:lnTo>
                  <a:lnTo>
                    <a:pt x="762" y="270"/>
                  </a:lnTo>
                  <a:lnTo>
                    <a:pt x="750" y="258"/>
                  </a:lnTo>
                  <a:lnTo>
                    <a:pt x="744" y="258"/>
                  </a:lnTo>
                  <a:lnTo>
                    <a:pt x="732" y="252"/>
                  </a:lnTo>
                  <a:lnTo>
                    <a:pt x="714" y="252"/>
                  </a:lnTo>
                  <a:lnTo>
                    <a:pt x="702" y="246"/>
                  </a:lnTo>
                  <a:lnTo>
                    <a:pt x="690" y="234"/>
                  </a:lnTo>
                  <a:lnTo>
                    <a:pt x="672" y="198"/>
                  </a:lnTo>
                  <a:lnTo>
                    <a:pt x="666" y="192"/>
                  </a:lnTo>
                  <a:lnTo>
                    <a:pt x="666" y="186"/>
                  </a:lnTo>
                  <a:lnTo>
                    <a:pt x="648" y="168"/>
                  </a:lnTo>
                  <a:lnTo>
                    <a:pt x="630" y="138"/>
                  </a:lnTo>
                  <a:lnTo>
                    <a:pt x="594" y="120"/>
                  </a:lnTo>
                  <a:lnTo>
                    <a:pt x="594" y="126"/>
                  </a:lnTo>
                  <a:lnTo>
                    <a:pt x="540" y="120"/>
                  </a:lnTo>
                  <a:lnTo>
                    <a:pt x="510" y="120"/>
                  </a:lnTo>
                  <a:lnTo>
                    <a:pt x="492" y="102"/>
                  </a:lnTo>
                  <a:lnTo>
                    <a:pt x="492" y="90"/>
                  </a:lnTo>
                  <a:lnTo>
                    <a:pt x="504" y="78"/>
                  </a:lnTo>
                  <a:lnTo>
                    <a:pt x="492" y="72"/>
                  </a:lnTo>
                  <a:lnTo>
                    <a:pt x="492" y="60"/>
                  </a:lnTo>
                  <a:lnTo>
                    <a:pt x="486" y="48"/>
                  </a:lnTo>
                  <a:lnTo>
                    <a:pt x="480" y="42"/>
                  </a:lnTo>
                  <a:lnTo>
                    <a:pt x="444" y="42"/>
                  </a:lnTo>
                  <a:lnTo>
                    <a:pt x="432" y="36"/>
                  </a:lnTo>
                  <a:lnTo>
                    <a:pt x="432" y="24"/>
                  </a:lnTo>
                  <a:lnTo>
                    <a:pt x="408" y="24"/>
                  </a:lnTo>
                  <a:lnTo>
                    <a:pt x="390" y="0"/>
                  </a:lnTo>
                  <a:lnTo>
                    <a:pt x="384" y="12"/>
                  </a:lnTo>
                  <a:lnTo>
                    <a:pt x="354" y="6"/>
                  </a:lnTo>
                  <a:lnTo>
                    <a:pt x="384" y="36"/>
                  </a:lnTo>
                  <a:lnTo>
                    <a:pt x="378" y="30"/>
                  </a:lnTo>
                  <a:lnTo>
                    <a:pt x="366" y="30"/>
                  </a:lnTo>
                  <a:lnTo>
                    <a:pt x="360" y="24"/>
                  </a:lnTo>
                  <a:lnTo>
                    <a:pt x="354" y="24"/>
                  </a:lnTo>
                  <a:lnTo>
                    <a:pt x="348" y="30"/>
                  </a:lnTo>
                  <a:lnTo>
                    <a:pt x="348" y="42"/>
                  </a:lnTo>
                  <a:lnTo>
                    <a:pt x="342" y="42"/>
                  </a:lnTo>
                  <a:lnTo>
                    <a:pt x="336" y="48"/>
                  </a:lnTo>
                  <a:lnTo>
                    <a:pt x="324" y="48"/>
                  </a:lnTo>
                  <a:lnTo>
                    <a:pt x="312" y="54"/>
                  </a:lnTo>
                  <a:lnTo>
                    <a:pt x="294" y="72"/>
                  </a:lnTo>
                  <a:lnTo>
                    <a:pt x="294" y="84"/>
                  </a:lnTo>
                  <a:lnTo>
                    <a:pt x="300" y="102"/>
                  </a:lnTo>
                  <a:lnTo>
                    <a:pt x="312" y="108"/>
                  </a:lnTo>
                  <a:lnTo>
                    <a:pt x="318" y="120"/>
                  </a:lnTo>
                  <a:lnTo>
                    <a:pt x="252" y="120"/>
                  </a:lnTo>
                  <a:lnTo>
                    <a:pt x="240" y="108"/>
                  </a:lnTo>
                  <a:lnTo>
                    <a:pt x="228" y="108"/>
                  </a:lnTo>
                  <a:lnTo>
                    <a:pt x="228" y="114"/>
                  </a:lnTo>
                  <a:lnTo>
                    <a:pt x="216" y="126"/>
                  </a:lnTo>
                  <a:lnTo>
                    <a:pt x="210" y="120"/>
                  </a:lnTo>
                  <a:lnTo>
                    <a:pt x="198" y="114"/>
                  </a:lnTo>
                  <a:lnTo>
                    <a:pt x="174" y="90"/>
                  </a:lnTo>
                  <a:lnTo>
                    <a:pt x="168" y="78"/>
                  </a:lnTo>
                  <a:lnTo>
                    <a:pt x="162" y="72"/>
                  </a:lnTo>
                  <a:lnTo>
                    <a:pt x="156" y="60"/>
                  </a:lnTo>
                  <a:lnTo>
                    <a:pt x="144" y="54"/>
                  </a:lnTo>
                  <a:lnTo>
                    <a:pt x="132" y="42"/>
                  </a:lnTo>
                  <a:lnTo>
                    <a:pt x="120" y="42"/>
                  </a:lnTo>
                  <a:lnTo>
                    <a:pt x="96" y="30"/>
                  </a:lnTo>
                  <a:lnTo>
                    <a:pt x="78" y="30"/>
                  </a:lnTo>
                  <a:lnTo>
                    <a:pt x="72" y="36"/>
                  </a:lnTo>
                  <a:lnTo>
                    <a:pt x="72" y="48"/>
                  </a:lnTo>
                  <a:lnTo>
                    <a:pt x="84" y="54"/>
                  </a:lnTo>
                  <a:lnTo>
                    <a:pt x="90" y="54"/>
                  </a:lnTo>
                  <a:lnTo>
                    <a:pt x="90" y="66"/>
                  </a:lnTo>
                  <a:lnTo>
                    <a:pt x="96" y="66"/>
                  </a:lnTo>
                  <a:lnTo>
                    <a:pt x="96" y="72"/>
                  </a:lnTo>
                  <a:lnTo>
                    <a:pt x="102" y="84"/>
                  </a:lnTo>
                  <a:lnTo>
                    <a:pt x="114" y="90"/>
                  </a:lnTo>
                  <a:lnTo>
                    <a:pt x="126" y="102"/>
                  </a:lnTo>
                  <a:lnTo>
                    <a:pt x="138" y="108"/>
                  </a:lnTo>
                  <a:lnTo>
                    <a:pt x="150" y="120"/>
                  </a:lnTo>
                  <a:lnTo>
                    <a:pt x="162" y="126"/>
                  </a:lnTo>
                  <a:lnTo>
                    <a:pt x="162" y="150"/>
                  </a:lnTo>
                  <a:lnTo>
                    <a:pt x="156" y="156"/>
                  </a:lnTo>
                  <a:lnTo>
                    <a:pt x="144" y="156"/>
                  </a:lnTo>
                  <a:lnTo>
                    <a:pt x="132" y="150"/>
                  </a:lnTo>
                  <a:lnTo>
                    <a:pt x="120" y="138"/>
                  </a:lnTo>
                  <a:lnTo>
                    <a:pt x="120" y="162"/>
                  </a:lnTo>
                  <a:lnTo>
                    <a:pt x="78" y="162"/>
                  </a:lnTo>
                  <a:lnTo>
                    <a:pt x="66" y="144"/>
                  </a:lnTo>
                  <a:lnTo>
                    <a:pt x="60" y="150"/>
                  </a:lnTo>
                  <a:lnTo>
                    <a:pt x="48" y="138"/>
                  </a:lnTo>
                  <a:lnTo>
                    <a:pt x="42" y="126"/>
                  </a:lnTo>
                  <a:lnTo>
                    <a:pt x="36" y="120"/>
                  </a:lnTo>
                  <a:lnTo>
                    <a:pt x="36" y="102"/>
                  </a:lnTo>
                  <a:lnTo>
                    <a:pt x="30" y="96"/>
                  </a:lnTo>
                  <a:lnTo>
                    <a:pt x="30" y="84"/>
                  </a:lnTo>
                  <a:lnTo>
                    <a:pt x="24" y="78"/>
                  </a:lnTo>
                  <a:lnTo>
                    <a:pt x="0" y="78"/>
                  </a:lnTo>
                  <a:lnTo>
                    <a:pt x="0" y="84"/>
                  </a:lnTo>
                  <a:lnTo>
                    <a:pt x="6" y="90"/>
                  </a:lnTo>
                  <a:lnTo>
                    <a:pt x="12" y="102"/>
                  </a:lnTo>
                  <a:lnTo>
                    <a:pt x="18" y="108"/>
                  </a:lnTo>
                  <a:lnTo>
                    <a:pt x="24" y="120"/>
                  </a:lnTo>
                  <a:lnTo>
                    <a:pt x="36" y="126"/>
                  </a:lnTo>
                  <a:lnTo>
                    <a:pt x="42" y="138"/>
                  </a:lnTo>
                  <a:lnTo>
                    <a:pt x="48" y="144"/>
                  </a:lnTo>
                  <a:lnTo>
                    <a:pt x="48" y="15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3" name="Tunisia" descr="© INSCALE GmbH, 05.05.2010&#10;http://www.presentationload.com/">
              <a:extLst>
                <a:ext uri="{FF2B5EF4-FFF2-40B4-BE49-F238E27FC236}">
                  <a16:creationId xmlns:a16="http://schemas.microsoft.com/office/drawing/2014/main" id="{82F8EE51-56FC-45FE-AEE7-FE9C2843BDE3}"/>
                </a:ext>
              </a:extLst>
            </p:cNvPr>
            <p:cNvSpPr>
              <a:spLocks/>
            </p:cNvSpPr>
            <p:nvPr/>
          </p:nvSpPr>
          <p:spPr bwMode="gray">
            <a:xfrm>
              <a:off x="5789804" y="3171852"/>
              <a:ext cx="120655" cy="253916"/>
            </a:xfrm>
            <a:custGeom>
              <a:avLst/>
              <a:gdLst>
                <a:gd name="T0" fmla="*/ 2147483647 w 276"/>
                <a:gd name="T1" fmla="*/ 2147483647 h 570"/>
                <a:gd name="T2" fmla="*/ 2147483647 w 276"/>
                <a:gd name="T3" fmla="*/ 2147483647 h 570"/>
                <a:gd name="T4" fmla="*/ 2147483647 w 276"/>
                <a:gd name="T5" fmla="*/ 2147483647 h 570"/>
                <a:gd name="T6" fmla="*/ 2147483647 w 276"/>
                <a:gd name="T7" fmla="*/ 2147483647 h 570"/>
                <a:gd name="T8" fmla="*/ 2147483647 w 276"/>
                <a:gd name="T9" fmla="*/ 2147483647 h 570"/>
                <a:gd name="T10" fmla="*/ 2147483647 w 276"/>
                <a:gd name="T11" fmla="*/ 2147483647 h 570"/>
                <a:gd name="T12" fmla="*/ 0 w 276"/>
                <a:gd name="T13" fmla="*/ 2147483647 h 570"/>
                <a:gd name="T14" fmla="*/ 2147483647 w 276"/>
                <a:gd name="T15" fmla="*/ 2147483647 h 570"/>
                <a:gd name="T16" fmla="*/ 2147483647 w 276"/>
                <a:gd name="T17" fmla="*/ 2147483647 h 570"/>
                <a:gd name="T18" fmla="*/ 2147483647 w 276"/>
                <a:gd name="T19" fmla="*/ 2147483647 h 570"/>
                <a:gd name="T20" fmla="*/ 2147483647 w 276"/>
                <a:gd name="T21" fmla="*/ 2147483647 h 570"/>
                <a:gd name="T22" fmla="*/ 2147483647 w 276"/>
                <a:gd name="T23" fmla="*/ 2147483647 h 570"/>
                <a:gd name="T24" fmla="*/ 2147483647 w 276"/>
                <a:gd name="T25" fmla="*/ 2147483647 h 570"/>
                <a:gd name="T26" fmla="*/ 2147483647 w 276"/>
                <a:gd name="T27" fmla="*/ 2147483647 h 570"/>
                <a:gd name="T28" fmla="*/ 2147483647 w 276"/>
                <a:gd name="T29" fmla="*/ 2147483647 h 570"/>
                <a:gd name="T30" fmla="*/ 2147483647 w 276"/>
                <a:gd name="T31" fmla="*/ 2147483647 h 570"/>
                <a:gd name="T32" fmla="*/ 2147483647 w 276"/>
                <a:gd name="T33" fmla="*/ 2147483647 h 570"/>
                <a:gd name="T34" fmla="*/ 2147483647 w 276"/>
                <a:gd name="T35" fmla="*/ 2147483647 h 570"/>
                <a:gd name="T36" fmla="*/ 2147483647 w 276"/>
                <a:gd name="T37" fmla="*/ 2147483647 h 570"/>
                <a:gd name="T38" fmla="*/ 2147483647 w 276"/>
                <a:gd name="T39" fmla="*/ 2147483647 h 570"/>
                <a:gd name="T40" fmla="*/ 2147483647 w 276"/>
                <a:gd name="T41" fmla="*/ 2147483647 h 570"/>
                <a:gd name="T42" fmla="*/ 2147483647 w 276"/>
                <a:gd name="T43" fmla="*/ 2147483647 h 570"/>
                <a:gd name="T44" fmla="*/ 2147483647 w 276"/>
                <a:gd name="T45" fmla="*/ 2147483647 h 570"/>
                <a:gd name="T46" fmla="*/ 2147483647 w 276"/>
                <a:gd name="T47" fmla="*/ 2147483647 h 570"/>
                <a:gd name="T48" fmla="*/ 2147483647 w 276"/>
                <a:gd name="T49" fmla="*/ 2147483647 h 570"/>
                <a:gd name="T50" fmla="*/ 2147483647 w 276"/>
                <a:gd name="T51" fmla="*/ 2147483647 h 570"/>
                <a:gd name="T52" fmla="*/ 2147483647 w 276"/>
                <a:gd name="T53" fmla="*/ 2147483647 h 570"/>
                <a:gd name="T54" fmla="*/ 2147483647 w 276"/>
                <a:gd name="T55" fmla="*/ 2147483647 h 570"/>
                <a:gd name="T56" fmla="*/ 2147483647 w 276"/>
                <a:gd name="T57" fmla="*/ 2147483647 h 570"/>
                <a:gd name="T58" fmla="*/ 2147483647 w 276"/>
                <a:gd name="T59" fmla="*/ 2147483647 h 570"/>
                <a:gd name="T60" fmla="*/ 2147483647 w 276"/>
                <a:gd name="T61" fmla="*/ 2147483647 h 570"/>
                <a:gd name="T62" fmla="*/ 2147483647 w 276"/>
                <a:gd name="T63" fmla="*/ 2147483647 h 570"/>
                <a:gd name="T64" fmla="*/ 2147483647 w 276"/>
                <a:gd name="T65" fmla="*/ 2147483647 h 570"/>
                <a:gd name="T66" fmla="*/ 2147483647 w 276"/>
                <a:gd name="T67" fmla="*/ 2147483647 h 570"/>
                <a:gd name="T68" fmla="*/ 2147483647 w 276"/>
                <a:gd name="T69" fmla="*/ 2147483647 h 570"/>
                <a:gd name="T70" fmla="*/ 2147483647 w 276"/>
                <a:gd name="T71" fmla="*/ 2147483647 h 570"/>
                <a:gd name="T72" fmla="*/ 2147483647 w 276"/>
                <a:gd name="T73" fmla="*/ 2147483647 h 570"/>
                <a:gd name="T74" fmla="*/ 2147483647 w 276"/>
                <a:gd name="T75" fmla="*/ 2147483647 h 570"/>
                <a:gd name="T76" fmla="*/ 2147483647 w 276"/>
                <a:gd name="T77" fmla="*/ 2147483647 h 570"/>
                <a:gd name="T78" fmla="*/ 2147483647 w 276"/>
                <a:gd name="T79" fmla="*/ 2147483647 h 570"/>
                <a:gd name="T80" fmla="*/ 2147483647 w 276"/>
                <a:gd name="T81" fmla="*/ 2147483647 h 570"/>
                <a:gd name="T82" fmla="*/ 2147483647 w 276"/>
                <a:gd name="T83" fmla="*/ 2147483647 h 570"/>
                <a:gd name="T84" fmla="*/ 2147483647 w 276"/>
                <a:gd name="T85" fmla="*/ 2147483647 h 570"/>
                <a:gd name="T86" fmla="*/ 2147483647 w 276"/>
                <a:gd name="T87" fmla="*/ 2147483647 h 570"/>
                <a:gd name="T88" fmla="*/ 2147483647 w 276"/>
                <a:gd name="T89" fmla="*/ 0 h 570"/>
                <a:gd name="T90" fmla="*/ 2147483647 w 276"/>
                <a:gd name="T91" fmla="*/ 2147483647 h 570"/>
                <a:gd name="T92" fmla="*/ 2147483647 w 276"/>
                <a:gd name="T93" fmla="*/ 2147483647 h 570"/>
                <a:gd name="T94" fmla="*/ 2147483647 w 276"/>
                <a:gd name="T95" fmla="*/ 2147483647 h 570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276"/>
                <a:gd name="T145" fmla="*/ 0 h 570"/>
                <a:gd name="T146" fmla="*/ 276 w 276"/>
                <a:gd name="T147" fmla="*/ 570 h 570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276" h="570">
                  <a:moveTo>
                    <a:pt x="42" y="60"/>
                  </a:moveTo>
                  <a:lnTo>
                    <a:pt x="60" y="66"/>
                  </a:lnTo>
                  <a:lnTo>
                    <a:pt x="60" y="78"/>
                  </a:lnTo>
                  <a:lnTo>
                    <a:pt x="54" y="90"/>
                  </a:lnTo>
                  <a:lnTo>
                    <a:pt x="54" y="126"/>
                  </a:lnTo>
                  <a:lnTo>
                    <a:pt x="60" y="138"/>
                  </a:lnTo>
                  <a:lnTo>
                    <a:pt x="60" y="180"/>
                  </a:lnTo>
                  <a:lnTo>
                    <a:pt x="54" y="192"/>
                  </a:lnTo>
                  <a:lnTo>
                    <a:pt x="54" y="204"/>
                  </a:lnTo>
                  <a:lnTo>
                    <a:pt x="48" y="210"/>
                  </a:lnTo>
                  <a:lnTo>
                    <a:pt x="48" y="216"/>
                  </a:lnTo>
                  <a:lnTo>
                    <a:pt x="24" y="234"/>
                  </a:lnTo>
                  <a:lnTo>
                    <a:pt x="0" y="258"/>
                  </a:lnTo>
                  <a:lnTo>
                    <a:pt x="0" y="300"/>
                  </a:lnTo>
                  <a:lnTo>
                    <a:pt x="12" y="300"/>
                  </a:lnTo>
                  <a:lnTo>
                    <a:pt x="12" y="330"/>
                  </a:lnTo>
                  <a:lnTo>
                    <a:pt x="24" y="330"/>
                  </a:lnTo>
                  <a:lnTo>
                    <a:pt x="42" y="336"/>
                  </a:lnTo>
                  <a:lnTo>
                    <a:pt x="54" y="348"/>
                  </a:lnTo>
                  <a:lnTo>
                    <a:pt x="54" y="390"/>
                  </a:lnTo>
                  <a:lnTo>
                    <a:pt x="60" y="390"/>
                  </a:lnTo>
                  <a:lnTo>
                    <a:pt x="66" y="396"/>
                  </a:lnTo>
                  <a:lnTo>
                    <a:pt x="90" y="408"/>
                  </a:lnTo>
                  <a:lnTo>
                    <a:pt x="96" y="420"/>
                  </a:lnTo>
                  <a:lnTo>
                    <a:pt x="102" y="426"/>
                  </a:lnTo>
                  <a:lnTo>
                    <a:pt x="108" y="450"/>
                  </a:lnTo>
                  <a:lnTo>
                    <a:pt x="114" y="492"/>
                  </a:lnTo>
                  <a:lnTo>
                    <a:pt x="126" y="540"/>
                  </a:lnTo>
                  <a:lnTo>
                    <a:pt x="138" y="570"/>
                  </a:lnTo>
                  <a:lnTo>
                    <a:pt x="144" y="564"/>
                  </a:lnTo>
                  <a:lnTo>
                    <a:pt x="156" y="564"/>
                  </a:lnTo>
                  <a:lnTo>
                    <a:pt x="186" y="534"/>
                  </a:lnTo>
                  <a:lnTo>
                    <a:pt x="186" y="510"/>
                  </a:lnTo>
                  <a:lnTo>
                    <a:pt x="174" y="486"/>
                  </a:lnTo>
                  <a:lnTo>
                    <a:pt x="174" y="468"/>
                  </a:lnTo>
                  <a:lnTo>
                    <a:pt x="192" y="450"/>
                  </a:lnTo>
                  <a:lnTo>
                    <a:pt x="198" y="450"/>
                  </a:lnTo>
                  <a:lnTo>
                    <a:pt x="204" y="438"/>
                  </a:lnTo>
                  <a:lnTo>
                    <a:pt x="210" y="432"/>
                  </a:lnTo>
                  <a:lnTo>
                    <a:pt x="216" y="420"/>
                  </a:lnTo>
                  <a:lnTo>
                    <a:pt x="222" y="414"/>
                  </a:lnTo>
                  <a:lnTo>
                    <a:pt x="234" y="408"/>
                  </a:lnTo>
                  <a:lnTo>
                    <a:pt x="246" y="408"/>
                  </a:lnTo>
                  <a:lnTo>
                    <a:pt x="270" y="396"/>
                  </a:lnTo>
                  <a:lnTo>
                    <a:pt x="276" y="390"/>
                  </a:lnTo>
                  <a:lnTo>
                    <a:pt x="276" y="384"/>
                  </a:lnTo>
                  <a:lnTo>
                    <a:pt x="264" y="372"/>
                  </a:lnTo>
                  <a:lnTo>
                    <a:pt x="258" y="372"/>
                  </a:lnTo>
                  <a:lnTo>
                    <a:pt x="264" y="330"/>
                  </a:lnTo>
                  <a:lnTo>
                    <a:pt x="252" y="330"/>
                  </a:lnTo>
                  <a:lnTo>
                    <a:pt x="240" y="300"/>
                  </a:lnTo>
                  <a:lnTo>
                    <a:pt x="228" y="294"/>
                  </a:lnTo>
                  <a:lnTo>
                    <a:pt x="222" y="306"/>
                  </a:lnTo>
                  <a:lnTo>
                    <a:pt x="216" y="294"/>
                  </a:lnTo>
                  <a:lnTo>
                    <a:pt x="198" y="294"/>
                  </a:lnTo>
                  <a:lnTo>
                    <a:pt x="186" y="288"/>
                  </a:lnTo>
                  <a:lnTo>
                    <a:pt x="180" y="282"/>
                  </a:lnTo>
                  <a:lnTo>
                    <a:pt x="168" y="276"/>
                  </a:lnTo>
                  <a:lnTo>
                    <a:pt x="168" y="246"/>
                  </a:lnTo>
                  <a:lnTo>
                    <a:pt x="174" y="240"/>
                  </a:lnTo>
                  <a:lnTo>
                    <a:pt x="180" y="240"/>
                  </a:lnTo>
                  <a:lnTo>
                    <a:pt x="234" y="186"/>
                  </a:lnTo>
                  <a:lnTo>
                    <a:pt x="240" y="174"/>
                  </a:lnTo>
                  <a:lnTo>
                    <a:pt x="240" y="156"/>
                  </a:lnTo>
                  <a:lnTo>
                    <a:pt x="234" y="144"/>
                  </a:lnTo>
                  <a:lnTo>
                    <a:pt x="216" y="126"/>
                  </a:lnTo>
                  <a:lnTo>
                    <a:pt x="204" y="120"/>
                  </a:lnTo>
                  <a:lnTo>
                    <a:pt x="198" y="120"/>
                  </a:lnTo>
                  <a:lnTo>
                    <a:pt x="198" y="102"/>
                  </a:lnTo>
                  <a:lnTo>
                    <a:pt x="204" y="90"/>
                  </a:lnTo>
                  <a:lnTo>
                    <a:pt x="204" y="78"/>
                  </a:lnTo>
                  <a:lnTo>
                    <a:pt x="210" y="72"/>
                  </a:lnTo>
                  <a:lnTo>
                    <a:pt x="222" y="66"/>
                  </a:lnTo>
                  <a:lnTo>
                    <a:pt x="228" y="60"/>
                  </a:lnTo>
                  <a:lnTo>
                    <a:pt x="234" y="48"/>
                  </a:lnTo>
                  <a:lnTo>
                    <a:pt x="234" y="36"/>
                  </a:lnTo>
                  <a:lnTo>
                    <a:pt x="240" y="30"/>
                  </a:lnTo>
                  <a:lnTo>
                    <a:pt x="240" y="18"/>
                  </a:lnTo>
                  <a:lnTo>
                    <a:pt x="228" y="18"/>
                  </a:lnTo>
                  <a:lnTo>
                    <a:pt x="222" y="30"/>
                  </a:lnTo>
                  <a:lnTo>
                    <a:pt x="210" y="36"/>
                  </a:lnTo>
                  <a:lnTo>
                    <a:pt x="204" y="48"/>
                  </a:lnTo>
                  <a:lnTo>
                    <a:pt x="192" y="60"/>
                  </a:lnTo>
                  <a:lnTo>
                    <a:pt x="186" y="60"/>
                  </a:lnTo>
                  <a:lnTo>
                    <a:pt x="174" y="54"/>
                  </a:lnTo>
                  <a:lnTo>
                    <a:pt x="162" y="42"/>
                  </a:lnTo>
                  <a:lnTo>
                    <a:pt x="174" y="30"/>
                  </a:lnTo>
                  <a:lnTo>
                    <a:pt x="174" y="24"/>
                  </a:lnTo>
                  <a:lnTo>
                    <a:pt x="180" y="12"/>
                  </a:lnTo>
                  <a:lnTo>
                    <a:pt x="168" y="0"/>
                  </a:lnTo>
                  <a:lnTo>
                    <a:pt x="138" y="0"/>
                  </a:lnTo>
                  <a:lnTo>
                    <a:pt x="126" y="6"/>
                  </a:lnTo>
                  <a:lnTo>
                    <a:pt x="108" y="12"/>
                  </a:lnTo>
                  <a:lnTo>
                    <a:pt x="96" y="18"/>
                  </a:lnTo>
                  <a:lnTo>
                    <a:pt x="84" y="30"/>
                  </a:lnTo>
                  <a:lnTo>
                    <a:pt x="84" y="42"/>
                  </a:lnTo>
                  <a:lnTo>
                    <a:pt x="42" y="6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4" name="Togo" descr="© INSCALE GmbH, 05.05.2010&#10;http://www.presentationload.com/">
              <a:extLst>
                <a:ext uri="{FF2B5EF4-FFF2-40B4-BE49-F238E27FC236}">
                  <a16:creationId xmlns:a16="http://schemas.microsoft.com/office/drawing/2014/main" id="{BE513518-F7AE-4735-9A03-A481AB67933B}"/>
                </a:ext>
              </a:extLst>
            </p:cNvPr>
            <p:cNvSpPr>
              <a:spLocks/>
            </p:cNvSpPr>
            <p:nvPr/>
          </p:nvSpPr>
          <p:spPr bwMode="gray">
            <a:xfrm>
              <a:off x="5543731" y="4120865"/>
              <a:ext cx="63503" cy="180915"/>
            </a:xfrm>
            <a:custGeom>
              <a:avLst/>
              <a:gdLst>
                <a:gd name="T0" fmla="*/ 2147483647 w 138"/>
                <a:gd name="T1" fmla="*/ 2147483647 h 402"/>
                <a:gd name="T2" fmla="*/ 2147483647 w 138"/>
                <a:gd name="T3" fmla="*/ 2147483647 h 402"/>
                <a:gd name="T4" fmla="*/ 2147483647 w 138"/>
                <a:gd name="T5" fmla="*/ 2147483647 h 402"/>
                <a:gd name="T6" fmla="*/ 2147483647 w 138"/>
                <a:gd name="T7" fmla="*/ 2147483647 h 402"/>
                <a:gd name="T8" fmla="*/ 2147483647 w 138"/>
                <a:gd name="T9" fmla="*/ 2147483647 h 402"/>
                <a:gd name="T10" fmla="*/ 2147483647 w 138"/>
                <a:gd name="T11" fmla="*/ 2147483647 h 402"/>
                <a:gd name="T12" fmla="*/ 2147483647 w 138"/>
                <a:gd name="T13" fmla="*/ 2147483647 h 402"/>
                <a:gd name="T14" fmla="*/ 2147483647 w 138"/>
                <a:gd name="T15" fmla="*/ 2147483647 h 402"/>
                <a:gd name="T16" fmla="*/ 2147483647 w 138"/>
                <a:gd name="T17" fmla="*/ 2147483647 h 402"/>
                <a:gd name="T18" fmla="*/ 2147483647 w 138"/>
                <a:gd name="T19" fmla="*/ 2147483647 h 402"/>
                <a:gd name="T20" fmla="*/ 2147483647 w 138"/>
                <a:gd name="T21" fmla="*/ 2147483647 h 402"/>
                <a:gd name="T22" fmla="*/ 2147483647 w 138"/>
                <a:gd name="T23" fmla="*/ 2147483647 h 402"/>
                <a:gd name="T24" fmla="*/ 2147483647 w 138"/>
                <a:gd name="T25" fmla="*/ 2147483647 h 402"/>
                <a:gd name="T26" fmla="*/ 2147483647 w 138"/>
                <a:gd name="T27" fmla="*/ 2147483647 h 402"/>
                <a:gd name="T28" fmla="*/ 2147483647 w 138"/>
                <a:gd name="T29" fmla="*/ 2147483647 h 402"/>
                <a:gd name="T30" fmla="*/ 2147483647 w 138"/>
                <a:gd name="T31" fmla="*/ 2147483647 h 402"/>
                <a:gd name="T32" fmla="*/ 2147483647 w 138"/>
                <a:gd name="T33" fmla="*/ 0 h 402"/>
                <a:gd name="T34" fmla="*/ 2147483647 w 138"/>
                <a:gd name="T35" fmla="*/ 0 h 402"/>
                <a:gd name="T36" fmla="*/ 2147483647 w 138"/>
                <a:gd name="T37" fmla="*/ 2147483647 h 402"/>
                <a:gd name="T38" fmla="*/ 0 w 138"/>
                <a:gd name="T39" fmla="*/ 2147483647 h 402"/>
                <a:gd name="T40" fmla="*/ 2147483647 w 138"/>
                <a:gd name="T41" fmla="*/ 2147483647 h 402"/>
                <a:gd name="T42" fmla="*/ 2147483647 w 138"/>
                <a:gd name="T43" fmla="*/ 2147483647 h 402"/>
                <a:gd name="T44" fmla="*/ 2147483647 w 138"/>
                <a:gd name="T45" fmla="*/ 2147483647 h 402"/>
                <a:gd name="T46" fmla="*/ 2147483647 w 138"/>
                <a:gd name="T47" fmla="*/ 2147483647 h 402"/>
                <a:gd name="T48" fmla="*/ 2147483647 w 138"/>
                <a:gd name="T49" fmla="*/ 2147483647 h 402"/>
                <a:gd name="T50" fmla="*/ 2147483647 w 138"/>
                <a:gd name="T51" fmla="*/ 2147483647 h 402"/>
                <a:gd name="T52" fmla="*/ 2147483647 w 138"/>
                <a:gd name="T53" fmla="*/ 2147483647 h 402"/>
                <a:gd name="T54" fmla="*/ 2147483647 w 138"/>
                <a:gd name="T55" fmla="*/ 2147483647 h 402"/>
                <a:gd name="T56" fmla="*/ 2147483647 w 138"/>
                <a:gd name="T57" fmla="*/ 2147483647 h 402"/>
                <a:gd name="T58" fmla="*/ 2147483647 w 138"/>
                <a:gd name="T59" fmla="*/ 2147483647 h 402"/>
                <a:gd name="T60" fmla="*/ 2147483647 w 138"/>
                <a:gd name="T61" fmla="*/ 2147483647 h 402"/>
                <a:gd name="T62" fmla="*/ 2147483647 w 138"/>
                <a:gd name="T63" fmla="*/ 2147483647 h 402"/>
                <a:gd name="T64" fmla="*/ 2147483647 w 138"/>
                <a:gd name="T65" fmla="*/ 2147483647 h 402"/>
                <a:gd name="T66" fmla="*/ 2147483647 w 138"/>
                <a:gd name="T67" fmla="*/ 2147483647 h 402"/>
                <a:gd name="T68" fmla="*/ 2147483647 w 138"/>
                <a:gd name="T69" fmla="*/ 2147483647 h 402"/>
                <a:gd name="T70" fmla="*/ 2147483647 w 138"/>
                <a:gd name="T71" fmla="*/ 2147483647 h 402"/>
                <a:gd name="T72" fmla="*/ 2147483647 w 138"/>
                <a:gd name="T73" fmla="*/ 2147483647 h 402"/>
                <a:gd name="T74" fmla="*/ 2147483647 w 138"/>
                <a:gd name="T75" fmla="*/ 2147483647 h 402"/>
                <a:gd name="T76" fmla="*/ 2147483647 w 138"/>
                <a:gd name="T77" fmla="*/ 2147483647 h 402"/>
                <a:gd name="T78" fmla="*/ 2147483647 w 138"/>
                <a:gd name="T79" fmla="*/ 2147483647 h 402"/>
                <a:gd name="T80" fmla="*/ 2147483647 w 138"/>
                <a:gd name="T81" fmla="*/ 2147483647 h 402"/>
                <a:gd name="T82" fmla="*/ 2147483647 w 138"/>
                <a:gd name="T83" fmla="*/ 2147483647 h 402"/>
                <a:gd name="T84" fmla="*/ 2147483647 w 138"/>
                <a:gd name="T85" fmla="*/ 2147483647 h 402"/>
                <a:gd name="T86" fmla="*/ 2147483647 w 138"/>
                <a:gd name="T87" fmla="*/ 2147483647 h 402"/>
                <a:gd name="T88" fmla="*/ 2147483647 w 138"/>
                <a:gd name="T89" fmla="*/ 2147483647 h 402"/>
                <a:gd name="T90" fmla="*/ 2147483647 w 138"/>
                <a:gd name="T91" fmla="*/ 2147483647 h 402"/>
                <a:gd name="T92" fmla="*/ 2147483647 w 138"/>
                <a:gd name="T93" fmla="*/ 2147483647 h 402"/>
                <a:gd name="T94" fmla="*/ 2147483647 w 138"/>
                <a:gd name="T95" fmla="*/ 2147483647 h 402"/>
                <a:gd name="T96" fmla="*/ 2147483647 w 138"/>
                <a:gd name="T97" fmla="*/ 2147483647 h 402"/>
                <a:gd name="T98" fmla="*/ 2147483647 w 138"/>
                <a:gd name="T99" fmla="*/ 2147483647 h 402"/>
                <a:gd name="T100" fmla="*/ 2147483647 w 138"/>
                <a:gd name="T101" fmla="*/ 2147483647 h 402"/>
                <a:gd name="T102" fmla="*/ 2147483647 w 138"/>
                <a:gd name="T103" fmla="*/ 2147483647 h 40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38"/>
                <a:gd name="T157" fmla="*/ 0 h 402"/>
                <a:gd name="T158" fmla="*/ 138 w 138"/>
                <a:gd name="T159" fmla="*/ 402 h 40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38" h="402">
                  <a:moveTo>
                    <a:pt x="126" y="354"/>
                  </a:moveTo>
                  <a:lnTo>
                    <a:pt x="120" y="288"/>
                  </a:lnTo>
                  <a:lnTo>
                    <a:pt x="132" y="282"/>
                  </a:lnTo>
                  <a:lnTo>
                    <a:pt x="120" y="270"/>
                  </a:lnTo>
                  <a:lnTo>
                    <a:pt x="120" y="210"/>
                  </a:lnTo>
                  <a:lnTo>
                    <a:pt x="132" y="198"/>
                  </a:lnTo>
                  <a:lnTo>
                    <a:pt x="126" y="186"/>
                  </a:lnTo>
                  <a:lnTo>
                    <a:pt x="126" y="156"/>
                  </a:lnTo>
                  <a:lnTo>
                    <a:pt x="120" y="144"/>
                  </a:lnTo>
                  <a:lnTo>
                    <a:pt x="108" y="132"/>
                  </a:lnTo>
                  <a:lnTo>
                    <a:pt x="108" y="90"/>
                  </a:lnTo>
                  <a:lnTo>
                    <a:pt x="78" y="60"/>
                  </a:lnTo>
                  <a:lnTo>
                    <a:pt x="66" y="54"/>
                  </a:lnTo>
                  <a:lnTo>
                    <a:pt x="66" y="24"/>
                  </a:lnTo>
                  <a:lnTo>
                    <a:pt x="72" y="6"/>
                  </a:lnTo>
                  <a:lnTo>
                    <a:pt x="54" y="6"/>
                  </a:lnTo>
                  <a:lnTo>
                    <a:pt x="30" y="0"/>
                  </a:lnTo>
                  <a:lnTo>
                    <a:pt x="12" y="0"/>
                  </a:lnTo>
                  <a:lnTo>
                    <a:pt x="12" y="18"/>
                  </a:lnTo>
                  <a:lnTo>
                    <a:pt x="0" y="30"/>
                  </a:lnTo>
                  <a:lnTo>
                    <a:pt x="36" y="54"/>
                  </a:lnTo>
                  <a:lnTo>
                    <a:pt x="24" y="132"/>
                  </a:lnTo>
                  <a:lnTo>
                    <a:pt x="36" y="120"/>
                  </a:lnTo>
                  <a:lnTo>
                    <a:pt x="42" y="120"/>
                  </a:lnTo>
                  <a:lnTo>
                    <a:pt x="48" y="126"/>
                  </a:lnTo>
                  <a:lnTo>
                    <a:pt x="48" y="150"/>
                  </a:lnTo>
                  <a:lnTo>
                    <a:pt x="42" y="162"/>
                  </a:lnTo>
                  <a:lnTo>
                    <a:pt x="54" y="174"/>
                  </a:lnTo>
                  <a:lnTo>
                    <a:pt x="54" y="180"/>
                  </a:lnTo>
                  <a:lnTo>
                    <a:pt x="48" y="180"/>
                  </a:lnTo>
                  <a:lnTo>
                    <a:pt x="36" y="192"/>
                  </a:lnTo>
                  <a:lnTo>
                    <a:pt x="42" y="198"/>
                  </a:lnTo>
                  <a:lnTo>
                    <a:pt x="54" y="204"/>
                  </a:lnTo>
                  <a:lnTo>
                    <a:pt x="60" y="210"/>
                  </a:lnTo>
                  <a:lnTo>
                    <a:pt x="60" y="222"/>
                  </a:lnTo>
                  <a:lnTo>
                    <a:pt x="54" y="228"/>
                  </a:lnTo>
                  <a:lnTo>
                    <a:pt x="54" y="270"/>
                  </a:lnTo>
                  <a:lnTo>
                    <a:pt x="48" y="276"/>
                  </a:lnTo>
                  <a:lnTo>
                    <a:pt x="48" y="294"/>
                  </a:lnTo>
                  <a:lnTo>
                    <a:pt x="54" y="294"/>
                  </a:lnTo>
                  <a:lnTo>
                    <a:pt x="60" y="300"/>
                  </a:lnTo>
                  <a:lnTo>
                    <a:pt x="60" y="312"/>
                  </a:lnTo>
                  <a:lnTo>
                    <a:pt x="54" y="324"/>
                  </a:lnTo>
                  <a:lnTo>
                    <a:pt x="54" y="336"/>
                  </a:lnTo>
                  <a:lnTo>
                    <a:pt x="66" y="378"/>
                  </a:lnTo>
                  <a:lnTo>
                    <a:pt x="96" y="402"/>
                  </a:lnTo>
                  <a:lnTo>
                    <a:pt x="108" y="396"/>
                  </a:lnTo>
                  <a:lnTo>
                    <a:pt x="120" y="384"/>
                  </a:lnTo>
                  <a:lnTo>
                    <a:pt x="138" y="384"/>
                  </a:lnTo>
                  <a:lnTo>
                    <a:pt x="138" y="372"/>
                  </a:lnTo>
                  <a:lnTo>
                    <a:pt x="126" y="360"/>
                  </a:lnTo>
                  <a:lnTo>
                    <a:pt x="126" y="354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5" name="Tanzania" descr="© INSCALE GmbH, 05.05.2010&#10;http://www.presentationload.com/">
              <a:extLst>
                <a:ext uri="{FF2B5EF4-FFF2-40B4-BE49-F238E27FC236}">
                  <a16:creationId xmlns:a16="http://schemas.microsoft.com/office/drawing/2014/main" id="{63571922-F898-4DA6-89C0-737D5E44416A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6480397" y="4558870"/>
              <a:ext cx="341328" cy="388810"/>
            </a:xfrm>
            <a:custGeom>
              <a:avLst/>
              <a:gdLst>
                <a:gd name="T0" fmla="*/ 2147483647 w 768"/>
                <a:gd name="T1" fmla="*/ 2147483647 h 870"/>
                <a:gd name="T2" fmla="*/ 2147483647 w 768"/>
                <a:gd name="T3" fmla="*/ 2147483647 h 870"/>
                <a:gd name="T4" fmla="*/ 2147483647 w 768"/>
                <a:gd name="T5" fmla="*/ 2147483647 h 870"/>
                <a:gd name="T6" fmla="*/ 2147483647 w 768"/>
                <a:gd name="T7" fmla="*/ 2147483647 h 870"/>
                <a:gd name="T8" fmla="*/ 2147483647 w 768"/>
                <a:gd name="T9" fmla="*/ 2147483647 h 870"/>
                <a:gd name="T10" fmla="*/ 2147483647 w 768"/>
                <a:gd name="T11" fmla="*/ 2147483647 h 870"/>
                <a:gd name="T12" fmla="*/ 2147483647 w 768"/>
                <a:gd name="T13" fmla="*/ 2147483647 h 870"/>
                <a:gd name="T14" fmla="*/ 2147483647 w 768"/>
                <a:gd name="T15" fmla="*/ 2147483647 h 870"/>
                <a:gd name="T16" fmla="*/ 2147483647 w 768"/>
                <a:gd name="T17" fmla="*/ 2147483647 h 870"/>
                <a:gd name="T18" fmla="*/ 2147483647 w 768"/>
                <a:gd name="T19" fmla="*/ 2147483647 h 870"/>
                <a:gd name="T20" fmla="*/ 2147483647 w 768"/>
                <a:gd name="T21" fmla="*/ 2147483647 h 870"/>
                <a:gd name="T22" fmla="*/ 2147483647 w 768"/>
                <a:gd name="T23" fmla="*/ 2147483647 h 870"/>
                <a:gd name="T24" fmla="*/ 2147483647 w 768"/>
                <a:gd name="T25" fmla="*/ 2147483647 h 870"/>
                <a:gd name="T26" fmla="*/ 2147483647 w 768"/>
                <a:gd name="T27" fmla="*/ 2147483647 h 870"/>
                <a:gd name="T28" fmla="*/ 2147483647 w 768"/>
                <a:gd name="T29" fmla="*/ 2147483647 h 870"/>
                <a:gd name="T30" fmla="*/ 2147483647 w 768"/>
                <a:gd name="T31" fmla="*/ 2147483647 h 870"/>
                <a:gd name="T32" fmla="*/ 2147483647 w 768"/>
                <a:gd name="T33" fmla="*/ 2147483647 h 870"/>
                <a:gd name="T34" fmla="*/ 2147483647 w 768"/>
                <a:gd name="T35" fmla="*/ 2147483647 h 870"/>
                <a:gd name="T36" fmla="*/ 2147483647 w 768"/>
                <a:gd name="T37" fmla="*/ 2147483647 h 870"/>
                <a:gd name="T38" fmla="*/ 2147483647 w 768"/>
                <a:gd name="T39" fmla="*/ 2147483647 h 870"/>
                <a:gd name="T40" fmla="*/ 2147483647 w 768"/>
                <a:gd name="T41" fmla="*/ 2147483647 h 870"/>
                <a:gd name="T42" fmla="*/ 2147483647 w 768"/>
                <a:gd name="T43" fmla="*/ 2147483647 h 870"/>
                <a:gd name="T44" fmla="*/ 2147483647 w 768"/>
                <a:gd name="T45" fmla="*/ 2147483647 h 870"/>
                <a:gd name="T46" fmla="*/ 2147483647 w 768"/>
                <a:gd name="T47" fmla="*/ 2147483647 h 870"/>
                <a:gd name="T48" fmla="*/ 2147483647 w 768"/>
                <a:gd name="T49" fmla="*/ 2147483647 h 870"/>
                <a:gd name="T50" fmla="*/ 2147483647 w 768"/>
                <a:gd name="T51" fmla="*/ 2147483647 h 870"/>
                <a:gd name="T52" fmla="*/ 2147483647 w 768"/>
                <a:gd name="T53" fmla="*/ 2147483647 h 870"/>
                <a:gd name="T54" fmla="*/ 2147483647 w 768"/>
                <a:gd name="T55" fmla="*/ 2147483647 h 870"/>
                <a:gd name="T56" fmla="*/ 2147483647 w 768"/>
                <a:gd name="T57" fmla="*/ 2147483647 h 870"/>
                <a:gd name="T58" fmla="*/ 2147483647 w 768"/>
                <a:gd name="T59" fmla="*/ 2147483647 h 870"/>
                <a:gd name="T60" fmla="*/ 2147483647 w 768"/>
                <a:gd name="T61" fmla="*/ 2147483647 h 870"/>
                <a:gd name="T62" fmla="*/ 2147483647 w 768"/>
                <a:gd name="T63" fmla="*/ 2147483647 h 870"/>
                <a:gd name="T64" fmla="*/ 2147483647 w 768"/>
                <a:gd name="T65" fmla="*/ 2147483647 h 870"/>
                <a:gd name="T66" fmla="*/ 2147483647 w 768"/>
                <a:gd name="T67" fmla="*/ 2147483647 h 870"/>
                <a:gd name="T68" fmla="*/ 2147483647 w 768"/>
                <a:gd name="T69" fmla="*/ 2147483647 h 870"/>
                <a:gd name="T70" fmla="*/ 2147483647 w 768"/>
                <a:gd name="T71" fmla="*/ 2147483647 h 870"/>
                <a:gd name="T72" fmla="*/ 2147483647 w 768"/>
                <a:gd name="T73" fmla="*/ 2147483647 h 870"/>
                <a:gd name="T74" fmla="*/ 2147483647 w 768"/>
                <a:gd name="T75" fmla="*/ 2147483647 h 870"/>
                <a:gd name="T76" fmla="*/ 2147483647 w 768"/>
                <a:gd name="T77" fmla="*/ 2147483647 h 870"/>
                <a:gd name="T78" fmla="*/ 2147483647 w 768"/>
                <a:gd name="T79" fmla="*/ 2147483647 h 870"/>
                <a:gd name="T80" fmla="*/ 2147483647 w 768"/>
                <a:gd name="T81" fmla="*/ 2147483647 h 870"/>
                <a:gd name="T82" fmla="*/ 2147483647 w 768"/>
                <a:gd name="T83" fmla="*/ 2147483647 h 870"/>
                <a:gd name="T84" fmla="*/ 2147483647 w 768"/>
                <a:gd name="T85" fmla="*/ 2147483647 h 870"/>
                <a:gd name="T86" fmla="*/ 2147483647 w 768"/>
                <a:gd name="T87" fmla="*/ 2147483647 h 870"/>
                <a:gd name="T88" fmla="*/ 2147483647 w 768"/>
                <a:gd name="T89" fmla="*/ 2147483647 h 870"/>
                <a:gd name="T90" fmla="*/ 2147483647 w 768"/>
                <a:gd name="T91" fmla="*/ 2147483647 h 870"/>
                <a:gd name="T92" fmla="*/ 2147483647 w 768"/>
                <a:gd name="T93" fmla="*/ 2147483647 h 870"/>
                <a:gd name="T94" fmla="*/ 2147483647 w 768"/>
                <a:gd name="T95" fmla="*/ 2147483647 h 870"/>
                <a:gd name="T96" fmla="*/ 2147483647 w 768"/>
                <a:gd name="T97" fmla="*/ 2147483647 h 870"/>
                <a:gd name="T98" fmla="*/ 2147483647 w 768"/>
                <a:gd name="T99" fmla="*/ 2147483647 h 870"/>
                <a:gd name="T100" fmla="*/ 2147483647 w 768"/>
                <a:gd name="T101" fmla="*/ 2147483647 h 870"/>
                <a:gd name="T102" fmla="*/ 2147483647 w 768"/>
                <a:gd name="T103" fmla="*/ 2147483647 h 87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768"/>
                <a:gd name="T157" fmla="*/ 0 h 870"/>
                <a:gd name="T158" fmla="*/ 768 w 768"/>
                <a:gd name="T159" fmla="*/ 870 h 87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768" h="870">
                  <a:moveTo>
                    <a:pt x="762" y="744"/>
                  </a:moveTo>
                  <a:lnTo>
                    <a:pt x="750" y="744"/>
                  </a:lnTo>
                  <a:lnTo>
                    <a:pt x="744" y="738"/>
                  </a:lnTo>
                  <a:lnTo>
                    <a:pt x="732" y="732"/>
                  </a:lnTo>
                  <a:lnTo>
                    <a:pt x="720" y="720"/>
                  </a:lnTo>
                  <a:lnTo>
                    <a:pt x="720" y="708"/>
                  </a:lnTo>
                  <a:lnTo>
                    <a:pt x="714" y="690"/>
                  </a:lnTo>
                  <a:lnTo>
                    <a:pt x="714" y="654"/>
                  </a:lnTo>
                  <a:lnTo>
                    <a:pt x="690" y="612"/>
                  </a:lnTo>
                  <a:lnTo>
                    <a:pt x="702" y="564"/>
                  </a:lnTo>
                  <a:lnTo>
                    <a:pt x="684" y="540"/>
                  </a:lnTo>
                  <a:lnTo>
                    <a:pt x="690" y="528"/>
                  </a:lnTo>
                  <a:lnTo>
                    <a:pt x="696" y="522"/>
                  </a:lnTo>
                  <a:lnTo>
                    <a:pt x="708" y="498"/>
                  </a:lnTo>
                  <a:lnTo>
                    <a:pt x="708" y="480"/>
                  </a:lnTo>
                  <a:lnTo>
                    <a:pt x="702" y="474"/>
                  </a:lnTo>
                  <a:lnTo>
                    <a:pt x="690" y="468"/>
                  </a:lnTo>
                  <a:lnTo>
                    <a:pt x="672" y="456"/>
                  </a:lnTo>
                  <a:lnTo>
                    <a:pt x="660" y="450"/>
                  </a:lnTo>
                  <a:lnTo>
                    <a:pt x="654" y="438"/>
                  </a:lnTo>
                  <a:lnTo>
                    <a:pt x="654" y="426"/>
                  </a:lnTo>
                  <a:lnTo>
                    <a:pt x="660" y="414"/>
                  </a:lnTo>
                  <a:lnTo>
                    <a:pt x="666" y="396"/>
                  </a:lnTo>
                  <a:lnTo>
                    <a:pt x="666" y="384"/>
                  </a:lnTo>
                  <a:lnTo>
                    <a:pt x="672" y="366"/>
                  </a:lnTo>
                  <a:lnTo>
                    <a:pt x="678" y="354"/>
                  </a:lnTo>
                  <a:lnTo>
                    <a:pt x="678" y="330"/>
                  </a:lnTo>
                  <a:lnTo>
                    <a:pt x="684" y="318"/>
                  </a:lnTo>
                  <a:lnTo>
                    <a:pt x="684" y="300"/>
                  </a:lnTo>
                  <a:lnTo>
                    <a:pt x="570" y="192"/>
                  </a:lnTo>
                  <a:lnTo>
                    <a:pt x="576" y="186"/>
                  </a:lnTo>
                  <a:lnTo>
                    <a:pt x="582" y="186"/>
                  </a:lnTo>
                  <a:lnTo>
                    <a:pt x="588" y="180"/>
                  </a:lnTo>
                  <a:lnTo>
                    <a:pt x="588" y="174"/>
                  </a:lnTo>
                  <a:lnTo>
                    <a:pt x="576" y="162"/>
                  </a:lnTo>
                  <a:lnTo>
                    <a:pt x="324" y="6"/>
                  </a:lnTo>
                  <a:lnTo>
                    <a:pt x="312" y="6"/>
                  </a:lnTo>
                  <a:lnTo>
                    <a:pt x="312" y="18"/>
                  </a:lnTo>
                  <a:lnTo>
                    <a:pt x="318" y="24"/>
                  </a:lnTo>
                  <a:lnTo>
                    <a:pt x="318" y="36"/>
                  </a:lnTo>
                  <a:lnTo>
                    <a:pt x="294" y="48"/>
                  </a:lnTo>
                  <a:lnTo>
                    <a:pt x="276" y="66"/>
                  </a:lnTo>
                  <a:lnTo>
                    <a:pt x="264" y="84"/>
                  </a:lnTo>
                  <a:lnTo>
                    <a:pt x="264" y="90"/>
                  </a:lnTo>
                  <a:lnTo>
                    <a:pt x="270" y="96"/>
                  </a:lnTo>
                  <a:lnTo>
                    <a:pt x="294" y="96"/>
                  </a:lnTo>
                  <a:lnTo>
                    <a:pt x="306" y="90"/>
                  </a:lnTo>
                  <a:lnTo>
                    <a:pt x="312" y="90"/>
                  </a:lnTo>
                  <a:lnTo>
                    <a:pt x="306" y="96"/>
                  </a:lnTo>
                  <a:lnTo>
                    <a:pt x="294" y="102"/>
                  </a:lnTo>
                  <a:lnTo>
                    <a:pt x="276" y="120"/>
                  </a:lnTo>
                  <a:lnTo>
                    <a:pt x="270" y="120"/>
                  </a:lnTo>
                  <a:lnTo>
                    <a:pt x="264" y="114"/>
                  </a:lnTo>
                  <a:lnTo>
                    <a:pt x="252" y="108"/>
                  </a:lnTo>
                  <a:lnTo>
                    <a:pt x="246" y="108"/>
                  </a:lnTo>
                  <a:lnTo>
                    <a:pt x="234" y="120"/>
                  </a:lnTo>
                  <a:lnTo>
                    <a:pt x="234" y="138"/>
                  </a:lnTo>
                  <a:lnTo>
                    <a:pt x="246" y="150"/>
                  </a:lnTo>
                  <a:lnTo>
                    <a:pt x="216" y="150"/>
                  </a:lnTo>
                  <a:lnTo>
                    <a:pt x="216" y="138"/>
                  </a:lnTo>
                  <a:lnTo>
                    <a:pt x="222" y="132"/>
                  </a:lnTo>
                  <a:lnTo>
                    <a:pt x="222" y="126"/>
                  </a:lnTo>
                  <a:lnTo>
                    <a:pt x="228" y="114"/>
                  </a:lnTo>
                  <a:lnTo>
                    <a:pt x="210" y="120"/>
                  </a:lnTo>
                  <a:lnTo>
                    <a:pt x="192" y="102"/>
                  </a:lnTo>
                  <a:lnTo>
                    <a:pt x="186" y="102"/>
                  </a:lnTo>
                  <a:lnTo>
                    <a:pt x="174" y="114"/>
                  </a:lnTo>
                  <a:lnTo>
                    <a:pt x="174" y="132"/>
                  </a:lnTo>
                  <a:lnTo>
                    <a:pt x="168" y="138"/>
                  </a:lnTo>
                  <a:lnTo>
                    <a:pt x="162" y="138"/>
                  </a:lnTo>
                  <a:lnTo>
                    <a:pt x="156" y="132"/>
                  </a:lnTo>
                  <a:lnTo>
                    <a:pt x="156" y="48"/>
                  </a:lnTo>
                  <a:lnTo>
                    <a:pt x="162" y="36"/>
                  </a:lnTo>
                  <a:lnTo>
                    <a:pt x="162" y="24"/>
                  </a:lnTo>
                  <a:lnTo>
                    <a:pt x="168" y="12"/>
                  </a:lnTo>
                  <a:lnTo>
                    <a:pt x="168" y="6"/>
                  </a:lnTo>
                  <a:lnTo>
                    <a:pt x="78" y="0"/>
                  </a:lnTo>
                  <a:lnTo>
                    <a:pt x="72" y="24"/>
                  </a:lnTo>
                  <a:lnTo>
                    <a:pt x="78" y="30"/>
                  </a:lnTo>
                  <a:lnTo>
                    <a:pt x="84" y="42"/>
                  </a:lnTo>
                  <a:lnTo>
                    <a:pt x="90" y="48"/>
                  </a:lnTo>
                  <a:lnTo>
                    <a:pt x="90" y="66"/>
                  </a:lnTo>
                  <a:lnTo>
                    <a:pt x="96" y="72"/>
                  </a:lnTo>
                  <a:lnTo>
                    <a:pt x="96" y="96"/>
                  </a:lnTo>
                  <a:lnTo>
                    <a:pt x="78" y="114"/>
                  </a:lnTo>
                  <a:lnTo>
                    <a:pt x="66" y="114"/>
                  </a:lnTo>
                  <a:lnTo>
                    <a:pt x="66" y="126"/>
                  </a:lnTo>
                  <a:lnTo>
                    <a:pt x="60" y="138"/>
                  </a:lnTo>
                  <a:lnTo>
                    <a:pt x="60" y="156"/>
                  </a:lnTo>
                  <a:lnTo>
                    <a:pt x="66" y="156"/>
                  </a:lnTo>
                  <a:lnTo>
                    <a:pt x="72" y="162"/>
                  </a:lnTo>
                  <a:lnTo>
                    <a:pt x="90" y="162"/>
                  </a:lnTo>
                  <a:lnTo>
                    <a:pt x="90" y="180"/>
                  </a:lnTo>
                  <a:lnTo>
                    <a:pt x="78" y="186"/>
                  </a:lnTo>
                  <a:lnTo>
                    <a:pt x="84" y="198"/>
                  </a:lnTo>
                  <a:lnTo>
                    <a:pt x="72" y="198"/>
                  </a:lnTo>
                  <a:lnTo>
                    <a:pt x="54" y="216"/>
                  </a:lnTo>
                  <a:lnTo>
                    <a:pt x="48" y="228"/>
                  </a:lnTo>
                  <a:lnTo>
                    <a:pt x="48" y="246"/>
                  </a:lnTo>
                  <a:lnTo>
                    <a:pt x="42" y="258"/>
                  </a:lnTo>
                  <a:lnTo>
                    <a:pt x="30" y="270"/>
                  </a:lnTo>
                  <a:lnTo>
                    <a:pt x="6" y="282"/>
                  </a:lnTo>
                  <a:lnTo>
                    <a:pt x="0" y="294"/>
                  </a:lnTo>
                  <a:lnTo>
                    <a:pt x="6" y="306"/>
                  </a:lnTo>
                  <a:lnTo>
                    <a:pt x="18" y="318"/>
                  </a:lnTo>
                  <a:lnTo>
                    <a:pt x="18" y="330"/>
                  </a:lnTo>
                  <a:lnTo>
                    <a:pt x="12" y="342"/>
                  </a:lnTo>
                  <a:lnTo>
                    <a:pt x="12" y="348"/>
                  </a:lnTo>
                  <a:lnTo>
                    <a:pt x="18" y="354"/>
                  </a:lnTo>
                  <a:lnTo>
                    <a:pt x="18" y="366"/>
                  </a:lnTo>
                  <a:lnTo>
                    <a:pt x="24" y="378"/>
                  </a:lnTo>
                  <a:lnTo>
                    <a:pt x="24" y="396"/>
                  </a:lnTo>
                  <a:lnTo>
                    <a:pt x="18" y="402"/>
                  </a:lnTo>
                  <a:lnTo>
                    <a:pt x="18" y="432"/>
                  </a:lnTo>
                  <a:lnTo>
                    <a:pt x="30" y="444"/>
                  </a:lnTo>
                  <a:lnTo>
                    <a:pt x="36" y="444"/>
                  </a:lnTo>
                  <a:lnTo>
                    <a:pt x="48" y="450"/>
                  </a:lnTo>
                  <a:lnTo>
                    <a:pt x="72" y="474"/>
                  </a:lnTo>
                  <a:lnTo>
                    <a:pt x="78" y="486"/>
                  </a:lnTo>
                  <a:lnTo>
                    <a:pt x="78" y="546"/>
                  </a:lnTo>
                  <a:lnTo>
                    <a:pt x="84" y="558"/>
                  </a:lnTo>
                  <a:lnTo>
                    <a:pt x="114" y="594"/>
                  </a:lnTo>
                  <a:lnTo>
                    <a:pt x="114" y="600"/>
                  </a:lnTo>
                  <a:lnTo>
                    <a:pt x="108" y="612"/>
                  </a:lnTo>
                  <a:lnTo>
                    <a:pt x="108" y="618"/>
                  </a:lnTo>
                  <a:lnTo>
                    <a:pt x="126" y="618"/>
                  </a:lnTo>
                  <a:lnTo>
                    <a:pt x="138" y="612"/>
                  </a:lnTo>
                  <a:lnTo>
                    <a:pt x="138" y="630"/>
                  </a:lnTo>
                  <a:lnTo>
                    <a:pt x="144" y="636"/>
                  </a:lnTo>
                  <a:lnTo>
                    <a:pt x="162" y="636"/>
                  </a:lnTo>
                  <a:lnTo>
                    <a:pt x="180" y="654"/>
                  </a:lnTo>
                  <a:lnTo>
                    <a:pt x="192" y="654"/>
                  </a:lnTo>
                  <a:lnTo>
                    <a:pt x="204" y="648"/>
                  </a:lnTo>
                  <a:lnTo>
                    <a:pt x="204" y="666"/>
                  </a:lnTo>
                  <a:lnTo>
                    <a:pt x="222" y="666"/>
                  </a:lnTo>
                  <a:lnTo>
                    <a:pt x="240" y="678"/>
                  </a:lnTo>
                  <a:lnTo>
                    <a:pt x="264" y="678"/>
                  </a:lnTo>
                  <a:lnTo>
                    <a:pt x="270" y="696"/>
                  </a:lnTo>
                  <a:lnTo>
                    <a:pt x="300" y="696"/>
                  </a:lnTo>
                  <a:lnTo>
                    <a:pt x="300" y="690"/>
                  </a:lnTo>
                  <a:lnTo>
                    <a:pt x="312" y="678"/>
                  </a:lnTo>
                  <a:lnTo>
                    <a:pt x="318" y="684"/>
                  </a:lnTo>
                  <a:lnTo>
                    <a:pt x="330" y="690"/>
                  </a:lnTo>
                  <a:lnTo>
                    <a:pt x="336" y="702"/>
                  </a:lnTo>
                  <a:lnTo>
                    <a:pt x="348" y="714"/>
                  </a:lnTo>
                  <a:lnTo>
                    <a:pt x="348" y="774"/>
                  </a:lnTo>
                  <a:lnTo>
                    <a:pt x="354" y="774"/>
                  </a:lnTo>
                  <a:lnTo>
                    <a:pt x="360" y="780"/>
                  </a:lnTo>
                  <a:lnTo>
                    <a:pt x="360" y="792"/>
                  </a:lnTo>
                  <a:lnTo>
                    <a:pt x="354" y="798"/>
                  </a:lnTo>
                  <a:lnTo>
                    <a:pt x="354" y="804"/>
                  </a:lnTo>
                  <a:lnTo>
                    <a:pt x="348" y="810"/>
                  </a:lnTo>
                  <a:lnTo>
                    <a:pt x="348" y="816"/>
                  </a:lnTo>
                  <a:lnTo>
                    <a:pt x="366" y="834"/>
                  </a:lnTo>
                  <a:lnTo>
                    <a:pt x="378" y="840"/>
                  </a:lnTo>
                  <a:lnTo>
                    <a:pt x="372" y="858"/>
                  </a:lnTo>
                  <a:lnTo>
                    <a:pt x="408" y="858"/>
                  </a:lnTo>
                  <a:lnTo>
                    <a:pt x="414" y="852"/>
                  </a:lnTo>
                  <a:lnTo>
                    <a:pt x="420" y="852"/>
                  </a:lnTo>
                  <a:lnTo>
                    <a:pt x="432" y="840"/>
                  </a:lnTo>
                  <a:lnTo>
                    <a:pt x="444" y="840"/>
                  </a:lnTo>
                  <a:lnTo>
                    <a:pt x="456" y="846"/>
                  </a:lnTo>
                  <a:lnTo>
                    <a:pt x="462" y="858"/>
                  </a:lnTo>
                  <a:lnTo>
                    <a:pt x="474" y="864"/>
                  </a:lnTo>
                  <a:lnTo>
                    <a:pt x="480" y="870"/>
                  </a:lnTo>
                  <a:lnTo>
                    <a:pt x="492" y="870"/>
                  </a:lnTo>
                  <a:lnTo>
                    <a:pt x="510" y="852"/>
                  </a:lnTo>
                  <a:lnTo>
                    <a:pt x="516" y="852"/>
                  </a:lnTo>
                  <a:lnTo>
                    <a:pt x="522" y="858"/>
                  </a:lnTo>
                  <a:lnTo>
                    <a:pt x="534" y="864"/>
                  </a:lnTo>
                  <a:lnTo>
                    <a:pt x="552" y="864"/>
                  </a:lnTo>
                  <a:lnTo>
                    <a:pt x="564" y="852"/>
                  </a:lnTo>
                  <a:lnTo>
                    <a:pt x="576" y="846"/>
                  </a:lnTo>
                  <a:lnTo>
                    <a:pt x="582" y="834"/>
                  </a:lnTo>
                  <a:lnTo>
                    <a:pt x="588" y="828"/>
                  </a:lnTo>
                  <a:lnTo>
                    <a:pt x="612" y="828"/>
                  </a:lnTo>
                  <a:lnTo>
                    <a:pt x="618" y="834"/>
                  </a:lnTo>
                  <a:lnTo>
                    <a:pt x="618" y="840"/>
                  </a:lnTo>
                  <a:lnTo>
                    <a:pt x="630" y="840"/>
                  </a:lnTo>
                  <a:lnTo>
                    <a:pt x="642" y="834"/>
                  </a:lnTo>
                  <a:lnTo>
                    <a:pt x="654" y="822"/>
                  </a:lnTo>
                  <a:lnTo>
                    <a:pt x="660" y="822"/>
                  </a:lnTo>
                  <a:lnTo>
                    <a:pt x="690" y="816"/>
                  </a:lnTo>
                  <a:lnTo>
                    <a:pt x="768" y="762"/>
                  </a:lnTo>
                  <a:lnTo>
                    <a:pt x="762" y="744"/>
                  </a:lnTo>
                  <a:close/>
                  <a:moveTo>
                    <a:pt x="726" y="360"/>
                  </a:moveTo>
                  <a:lnTo>
                    <a:pt x="732" y="354"/>
                  </a:lnTo>
                  <a:lnTo>
                    <a:pt x="732" y="324"/>
                  </a:lnTo>
                  <a:lnTo>
                    <a:pt x="720" y="312"/>
                  </a:lnTo>
                  <a:lnTo>
                    <a:pt x="714" y="312"/>
                  </a:lnTo>
                  <a:lnTo>
                    <a:pt x="708" y="318"/>
                  </a:lnTo>
                  <a:lnTo>
                    <a:pt x="708" y="348"/>
                  </a:lnTo>
                  <a:lnTo>
                    <a:pt x="714" y="354"/>
                  </a:lnTo>
                  <a:lnTo>
                    <a:pt x="726" y="360"/>
                  </a:lnTo>
                  <a:close/>
                  <a:moveTo>
                    <a:pt x="678" y="420"/>
                  </a:moveTo>
                  <a:lnTo>
                    <a:pt x="690" y="426"/>
                  </a:lnTo>
                  <a:lnTo>
                    <a:pt x="696" y="438"/>
                  </a:lnTo>
                  <a:lnTo>
                    <a:pt x="708" y="444"/>
                  </a:lnTo>
                  <a:lnTo>
                    <a:pt x="720" y="444"/>
                  </a:lnTo>
                  <a:lnTo>
                    <a:pt x="726" y="438"/>
                  </a:lnTo>
                  <a:lnTo>
                    <a:pt x="720" y="432"/>
                  </a:lnTo>
                  <a:lnTo>
                    <a:pt x="720" y="426"/>
                  </a:lnTo>
                  <a:lnTo>
                    <a:pt x="708" y="414"/>
                  </a:lnTo>
                  <a:lnTo>
                    <a:pt x="708" y="390"/>
                  </a:lnTo>
                  <a:lnTo>
                    <a:pt x="702" y="378"/>
                  </a:lnTo>
                  <a:lnTo>
                    <a:pt x="684" y="378"/>
                  </a:lnTo>
                  <a:lnTo>
                    <a:pt x="678" y="384"/>
                  </a:lnTo>
                  <a:lnTo>
                    <a:pt x="678" y="42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6" name="Tajikistan" descr="© INSCALE GmbH, 05.05.2010&#10;http://www.presentationload.com/">
              <a:extLst>
                <a:ext uri="{FF2B5EF4-FFF2-40B4-BE49-F238E27FC236}">
                  <a16:creationId xmlns:a16="http://schemas.microsoft.com/office/drawing/2014/main" id="{19C84850-7334-44AE-8CFC-F4B74EFC6FF9}"/>
                </a:ext>
              </a:extLst>
            </p:cNvPr>
            <p:cNvSpPr>
              <a:spLocks/>
            </p:cNvSpPr>
            <p:nvPr/>
          </p:nvSpPr>
          <p:spPr bwMode="gray">
            <a:xfrm>
              <a:off x="7537718" y="3038546"/>
              <a:ext cx="244486" cy="157111"/>
            </a:xfrm>
            <a:custGeom>
              <a:avLst/>
              <a:gdLst>
                <a:gd name="T0" fmla="*/ 2147483647 w 552"/>
                <a:gd name="T1" fmla="*/ 2147483647 h 348"/>
                <a:gd name="T2" fmla="*/ 2147483647 w 552"/>
                <a:gd name="T3" fmla="*/ 2147483647 h 348"/>
                <a:gd name="T4" fmla="*/ 2147483647 w 552"/>
                <a:gd name="T5" fmla="*/ 2147483647 h 348"/>
                <a:gd name="T6" fmla="*/ 2147483647 w 552"/>
                <a:gd name="T7" fmla="*/ 2147483647 h 348"/>
                <a:gd name="T8" fmla="*/ 2147483647 w 552"/>
                <a:gd name="T9" fmla="*/ 2147483647 h 348"/>
                <a:gd name="T10" fmla="*/ 2147483647 w 552"/>
                <a:gd name="T11" fmla="*/ 2147483647 h 348"/>
                <a:gd name="T12" fmla="*/ 2147483647 w 552"/>
                <a:gd name="T13" fmla="*/ 2147483647 h 348"/>
                <a:gd name="T14" fmla="*/ 2147483647 w 552"/>
                <a:gd name="T15" fmla="*/ 2147483647 h 348"/>
                <a:gd name="T16" fmla="*/ 2147483647 w 552"/>
                <a:gd name="T17" fmla="*/ 2147483647 h 348"/>
                <a:gd name="T18" fmla="*/ 2147483647 w 552"/>
                <a:gd name="T19" fmla="*/ 2147483647 h 348"/>
                <a:gd name="T20" fmla="*/ 2147483647 w 552"/>
                <a:gd name="T21" fmla="*/ 2147483647 h 348"/>
                <a:gd name="T22" fmla="*/ 2147483647 w 552"/>
                <a:gd name="T23" fmla="*/ 2147483647 h 348"/>
                <a:gd name="T24" fmla="*/ 2147483647 w 552"/>
                <a:gd name="T25" fmla="*/ 2147483647 h 348"/>
                <a:gd name="T26" fmla="*/ 2147483647 w 552"/>
                <a:gd name="T27" fmla="*/ 2147483647 h 348"/>
                <a:gd name="T28" fmla="*/ 2147483647 w 552"/>
                <a:gd name="T29" fmla="*/ 2147483647 h 348"/>
                <a:gd name="T30" fmla="*/ 2147483647 w 552"/>
                <a:gd name="T31" fmla="*/ 2147483647 h 348"/>
                <a:gd name="T32" fmla="*/ 2147483647 w 552"/>
                <a:gd name="T33" fmla="*/ 2147483647 h 348"/>
                <a:gd name="T34" fmla="*/ 2147483647 w 552"/>
                <a:gd name="T35" fmla="*/ 2147483647 h 348"/>
                <a:gd name="T36" fmla="*/ 2147483647 w 552"/>
                <a:gd name="T37" fmla="*/ 2147483647 h 348"/>
                <a:gd name="T38" fmla="*/ 2147483647 w 552"/>
                <a:gd name="T39" fmla="*/ 0 h 348"/>
                <a:gd name="T40" fmla="*/ 2147483647 w 552"/>
                <a:gd name="T41" fmla="*/ 2147483647 h 348"/>
                <a:gd name="T42" fmla="*/ 2147483647 w 552"/>
                <a:gd name="T43" fmla="*/ 2147483647 h 348"/>
                <a:gd name="T44" fmla="*/ 2147483647 w 552"/>
                <a:gd name="T45" fmla="*/ 2147483647 h 348"/>
                <a:gd name="T46" fmla="*/ 2147483647 w 552"/>
                <a:gd name="T47" fmla="*/ 2147483647 h 348"/>
                <a:gd name="T48" fmla="*/ 2147483647 w 552"/>
                <a:gd name="T49" fmla="*/ 2147483647 h 348"/>
                <a:gd name="T50" fmla="*/ 2147483647 w 552"/>
                <a:gd name="T51" fmla="*/ 2147483647 h 348"/>
                <a:gd name="T52" fmla="*/ 2147483647 w 552"/>
                <a:gd name="T53" fmla="*/ 2147483647 h 348"/>
                <a:gd name="T54" fmla="*/ 2147483647 w 552"/>
                <a:gd name="T55" fmla="*/ 2147483647 h 348"/>
                <a:gd name="T56" fmla="*/ 2147483647 w 552"/>
                <a:gd name="T57" fmla="*/ 2147483647 h 348"/>
                <a:gd name="T58" fmla="*/ 2147483647 w 552"/>
                <a:gd name="T59" fmla="*/ 2147483647 h 348"/>
                <a:gd name="T60" fmla="*/ 2147483647 w 552"/>
                <a:gd name="T61" fmla="*/ 2147483647 h 348"/>
                <a:gd name="T62" fmla="*/ 2147483647 w 552"/>
                <a:gd name="T63" fmla="*/ 2147483647 h 348"/>
                <a:gd name="T64" fmla="*/ 2147483647 w 552"/>
                <a:gd name="T65" fmla="*/ 2147483647 h 348"/>
                <a:gd name="T66" fmla="*/ 2147483647 w 552"/>
                <a:gd name="T67" fmla="*/ 2147483647 h 348"/>
                <a:gd name="T68" fmla="*/ 2147483647 w 552"/>
                <a:gd name="T69" fmla="*/ 2147483647 h 348"/>
                <a:gd name="T70" fmla="*/ 2147483647 w 552"/>
                <a:gd name="T71" fmla="*/ 2147483647 h 348"/>
                <a:gd name="T72" fmla="*/ 2147483647 w 552"/>
                <a:gd name="T73" fmla="*/ 2147483647 h 348"/>
                <a:gd name="T74" fmla="*/ 2147483647 w 552"/>
                <a:gd name="T75" fmla="*/ 2147483647 h 348"/>
                <a:gd name="T76" fmla="*/ 2147483647 w 552"/>
                <a:gd name="T77" fmla="*/ 2147483647 h 348"/>
                <a:gd name="T78" fmla="*/ 2147483647 w 552"/>
                <a:gd name="T79" fmla="*/ 2147483647 h 348"/>
                <a:gd name="T80" fmla="*/ 2147483647 w 552"/>
                <a:gd name="T81" fmla="*/ 2147483647 h 348"/>
                <a:gd name="T82" fmla="*/ 2147483647 w 552"/>
                <a:gd name="T83" fmla="*/ 2147483647 h 348"/>
                <a:gd name="T84" fmla="*/ 2147483647 w 552"/>
                <a:gd name="T85" fmla="*/ 2147483647 h 348"/>
                <a:gd name="T86" fmla="*/ 2147483647 w 552"/>
                <a:gd name="T87" fmla="*/ 2147483647 h 348"/>
                <a:gd name="T88" fmla="*/ 2147483647 w 552"/>
                <a:gd name="T89" fmla="*/ 2147483647 h 348"/>
                <a:gd name="T90" fmla="*/ 2147483647 w 552"/>
                <a:gd name="T91" fmla="*/ 2147483647 h 348"/>
                <a:gd name="T92" fmla="*/ 2147483647 w 552"/>
                <a:gd name="T93" fmla="*/ 2147483647 h 348"/>
                <a:gd name="T94" fmla="*/ 2147483647 w 552"/>
                <a:gd name="T95" fmla="*/ 2147483647 h 348"/>
                <a:gd name="T96" fmla="*/ 2147483647 w 552"/>
                <a:gd name="T97" fmla="*/ 2147483647 h 348"/>
                <a:gd name="T98" fmla="*/ 2147483647 w 552"/>
                <a:gd name="T99" fmla="*/ 2147483647 h 34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552"/>
                <a:gd name="T151" fmla="*/ 0 h 348"/>
                <a:gd name="T152" fmla="*/ 552 w 552"/>
                <a:gd name="T153" fmla="*/ 348 h 34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552" h="348">
                  <a:moveTo>
                    <a:pt x="528" y="270"/>
                  </a:moveTo>
                  <a:lnTo>
                    <a:pt x="516" y="246"/>
                  </a:lnTo>
                  <a:lnTo>
                    <a:pt x="516" y="204"/>
                  </a:lnTo>
                  <a:lnTo>
                    <a:pt x="510" y="198"/>
                  </a:lnTo>
                  <a:lnTo>
                    <a:pt x="498" y="192"/>
                  </a:lnTo>
                  <a:lnTo>
                    <a:pt x="492" y="192"/>
                  </a:lnTo>
                  <a:lnTo>
                    <a:pt x="480" y="186"/>
                  </a:lnTo>
                  <a:lnTo>
                    <a:pt x="456" y="186"/>
                  </a:lnTo>
                  <a:lnTo>
                    <a:pt x="450" y="192"/>
                  </a:lnTo>
                  <a:lnTo>
                    <a:pt x="438" y="192"/>
                  </a:lnTo>
                  <a:lnTo>
                    <a:pt x="426" y="180"/>
                  </a:lnTo>
                  <a:lnTo>
                    <a:pt x="426" y="168"/>
                  </a:lnTo>
                  <a:lnTo>
                    <a:pt x="432" y="156"/>
                  </a:lnTo>
                  <a:lnTo>
                    <a:pt x="432" y="144"/>
                  </a:lnTo>
                  <a:lnTo>
                    <a:pt x="414" y="144"/>
                  </a:lnTo>
                  <a:lnTo>
                    <a:pt x="414" y="120"/>
                  </a:lnTo>
                  <a:lnTo>
                    <a:pt x="396" y="114"/>
                  </a:lnTo>
                  <a:lnTo>
                    <a:pt x="384" y="126"/>
                  </a:lnTo>
                  <a:lnTo>
                    <a:pt x="342" y="126"/>
                  </a:lnTo>
                  <a:lnTo>
                    <a:pt x="336" y="132"/>
                  </a:lnTo>
                  <a:lnTo>
                    <a:pt x="324" y="138"/>
                  </a:lnTo>
                  <a:lnTo>
                    <a:pt x="312" y="138"/>
                  </a:lnTo>
                  <a:lnTo>
                    <a:pt x="312" y="132"/>
                  </a:lnTo>
                  <a:lnTo>
                    <a:pt x="306" y="132"/>
                  </a:lnTo>
                  <a:lnTo>
                    <a:pt x="294" y="138"/>
                  </a:lnTo>
                  <a:lnTo>
                    <a:pt x="264" y="108"/>
                  </a:lnTo>
                  <a:lnTo>
                    <a:pt x="258" y="114"/>
                  </a:lnTo>
                  <a:lnTo>
                    <a:pt x="246" y="120"/>
                  </a:lnTo>
                  <a:lnTo>
                    <a:pt x="240" y="126"/>
                  </a:lnTo>
                  <a:lnTo>
                    <a:pt x="222" y="126"/>
                  </a:lnTo>
                  <a:lnTo>
                    <a:pt x="210" y="114"/>
                  </a:lnTo>
                  <a:lnTo>
                    <a:pt x="186" y="114"/>
                  </a:lnTo>
                  <a:lnTo>
                    <a:pt x="174" y="108"/>
                  </a:lnTo>
                  <a:lnTo>
                    <a:pt x="156" y="108"/>
                  </a:lnTo>
                  <a:lnTo>
                    <a:pt x="150" y="114"/>
                  </a:lnTo>
                  <a:lnTo>
                    <a:pt x="138" y="114"/>
                  </a:lnTo>
                  <a:lnTo>
                    <a:pt x="126" y="120"/>
                  </a:lnTo>
                  <a:lnTo>
                    <a:pt x="120" y="114"/>
                  </a:lnTo>
                  <a:lnTo>
                    <a:pt x="120" y="108"/>
                  </a:lnTo>
                  <a:lnTo>
                    <a:pt x="114" y="102"/>
                  </a:lnTo>
                  <a:lnTo>
                    <a:pt x="114" y="90"/>
                  </a:lnTo>
                  <a:lnTo>
                    <a:pt x="126" y="84"/>
                  </a:lnTo>
                  <a:lnTo>
                    <a:pt x="132" y="78"/>
                  </a:lnTo>
                  <a:lnTo>
                    <a:pt x="132" y="66"/>
                  </a:lnTo>
                  <a:lnTo>
                    <a:pt x="138" y="60"/>
                  </a:lnTo>
                  <a:lnTo>
                    <a:pt x="150" y="60"/>
                  </a:lnTo>
                  <a:lnTo>
                    <a:pt x="186" y="72"/>
                  </a:lnTo>
                  <a:lnTo>
                    <a:pt x="198" y="78"/>
                  </a:lnTo>
                  <a:lnTo>
                    <a:pt x="204" y="78"/>
                  </a:lnTo>
                  <a:lnTo>
                    <a:pt x="210" y="72"/>
                  </a:lnTo>
                  <a:lnTo>
                    <a:pt x="210" y="66"/>
                  </a:lnTo>
                  <a:lnTo>
                    <a:pt x="204" y="60"/>
                  </a:lnTo>
                  <a:lnTo>
                    <a:pt x="198" y="60"/>
                  </a:lnTo>
                  <a:lnTo>
                    <a:pt x="186" y="54"/>
                  </a:lnTo>
                  <a:lnTo>
                    <a:pt x="180" y="48"/>
                  </a:lnTo>
                  <a:lnTo>
                    <a:pt x="174" y="48"/>
                  </a:lnTo>
                  <a:lnTo>
                    <a:pt x="198" y="12"/>
                  </a:lnTo>
                  <a:lnTo>
                    <a:pt x="192" y="6"/>
                  </a:lnTo>
                  <a:lnTo>
                    <a:pt x="180" y="0"/>
                  </a:lnTo>
                  <a:lnTo>
                    <a:pt x="162" y="0"/>
                  </a:lnTo>
                  <a:lnTo>
                    <a:pt x="156" y="12"/>
                  </a:lnTo>
                  <a:lnTo>
                    <a:pt x="144" y="18"/>
                  </a:lnTo>
                  <a:lnTo>
                    <a:pt x="138" y="30"/>
                  </a:lnTo>
                  <a:lnTo>
                    <a:pt x="132" y="30"/>
                  </a:lnTo>
                  <a:lnTo>
                    <a:pt x="114" y="12"/>
                  </a:lnTo>
                  <a:lnTo>
                    <a:pt x="102" y="12"/>
                  </a:lnTo>
                  <a:lnTo>
                    <a:pt x="102" y="24"/>
                  </a:lnTo>
                  <a:lnTo>
                    <a:pt x="96" y="30"/>
                  </a:lnTo>
                  <a:lnTo>
                    <a:pt x="96" y="42"/>
                  </a:lnTo>
                  <a:lnTo>
                    <a:pt x="108" y="54"/>
                  </a:lnTo>
                  <a:lnTo>
                    <a:pt x="108" y="60"/>
                  </a:lnTo>
                  <a:lnTo>
                    <a:pt x="66" y="60"/>
                  </a:lnTo>
                  <a:lnTo>
                    <a:pt x="90" y="84"/>
                  </a:lnTo>
                  <a:lnTo>
                    <a:pt x="72" y="96"/>
                  </a:lnTo>
                  <a:lnTo>
                    <a:pt x="78" y="96"/>
                  </a:lnTo>
                  <a:lnTo>
                    <a:pt x="78" y="108"/>
                  </a:lnTo>
                  <a:lnTo>
                    <a:pt x="54" y="120"/>
                  </a:lnTo>
                  <a:lnTo>
                    <a:pt x="6" y="120"/>
                  </a:lnTo>
                  <a:lnTo>
                    <a:pt x="0" y="126"/>
                  </a:lnTo>
                  <a:lnTo>
                    <a:pt x="0" y="144"/>
                  </a:lnTo>
                  <a:lnTo>
                    <a:pt x="18" y="144"/>
                  </a:lnTo>
                  <a:lnTo>
                    <a:pt x="30" y="156"/>
                  </a:lnTo>
                  <a:lnTo>
                    <a:pt x="36" y="156"/>
                  </a:lnTo>
                  <a:lnTo>
                    <a:pt x="42" y="162"/>
                  </a:lnTo>
                  <a:lnTo>
                    <a:pt x="54" y="162"/>
                  </a:lnTo>
                  <a:lnTo>
                    <a:pt x="66" y="174"/>
                  </a:lnTo>
                  <a:lnTo>
                    <a:pt x="66" y="180"/>
                  </a:lnTo>
                  <a:lnTo>
                    <a:pt x="60" y="186"/>
                  </a:lnTo>
                  <a:lnTo>
                    <a:pt x="60" y="204"/>
                  </a:lnTo>
                  <a:lnTo>
                    <a:pt x="66" y="210"/>
                  </a:lnTo>
                  <a:lnTo>
                    <a:pt x="78" y="216"/>
                  </a:lnTo>
                  <a:lnTo>
                    <a:pt x="90" y="228"/>
                  </a:lnTo>
                  <a:lnTo>
                    <a:pt x="90" y="246"/>
                  </a:lnTo>
                  <a:lnTo>
                    <a:pt x="84" y="258"/>
                  </a:lnTo>
                  <a:lnTo>
                    <a:pt x="72" y="264"/>
                  </a:lnTo>
                  <a:lnTo>
                    <a:pt x="66" y="276"/>
                  </a:lnTo>
                  <a:lnTo>
                    <a:pt x="60" y="282"/>
                  </a:lnTo>
                  <a:lnTo>
                    <a:pt x="60" y="306"/>
                  </a:lnTo>
                  <a:lnTo>
                    <a:pt x="66" y="312"/>
                  </a:lnTo>
                  <a:lnTo>
                    <a:pt x="78" y="318"/>
                  </a:lnTo>
                  <a:lnTo>
                    <a:pt x="84" y="324"/>
                  </a:lnTo>
                  <a:lnTo>
                    <a:pt x="90" y="324"/>
                  </a:lnTo>
                  <a:lnTo>
                    <a:pt x="108" y="306"/>
                  </a:lnTo>
                  <a:lnTo>
                    <a:pt x="120" y="300"/>
                  </a:lnTo>
                  <a:lnTo>
                    <a:pt x="126" y="294"/>
                  </a:lnTo>
                  <a:lnTo>
                    <a:pt x="138" y="294"/>
                  </a:lnTo>
                  <a:lnTo>
                    <a:pt x="144" y="300"/>
                  </a:lnTo>
                  <a:lnTo>
                    <a:pt x="150" y="312"/>
                  </a:lnTo>
                  <a:lnTo>
                    <a:pt x="156" y="318"/>
                  </a:lnTo>
                  <a:lnTo>
                    <a:pt x="162" y="318"/>
                  </a:lnTo>
                  <a:lnTo>
                    <a:pt x="162" y="288"/>
                  </a:lnTo>
                  <a:lnTo>
                    <a:pt x="174" y="276"/>
                  </a:lnTo>
                  <a:lnTo>
                    <a:pt x="186" y="270"/>
                  </a:lnTo>
                  <a:lnTo>
                    <a:pt x="204" y="270"/>
                  </a:lnTo>
                  <a:lnTo>
                    <a:pt x="216" y="282"/>
                  </a:lnTo>
                  <a:lnTo>
                    <a:pt x="222" y="258"/>
                  </a:lnTo>
                  <a:lnTo>
                    <a:pt x="216" y="258"/>
                  </a:lnTo>
                  <a:lnTo>
                    <a:pt x="210" y="252"/>
                  </a:lnTo>
                  <a:lnTo>
                    <a:pt x="210" y="246"/>
                  </a:lnTo>
                  <a:lnTo>
                    <a:pt x="222" y="234"/>
                  </a:lnTo>
                  <a:lnTo>
                    <a:pt x="228" y="234"/>
                  </a:lnTo>
                  <a:lnTo>
                    <a:pt x="234" y="228"/>
                  </a:lnTo>
                  <a:lnTo>
                    <a:pt x="234" y="204"/>
                  </a:lnTo>
                  <a:lnTo>
                    <a:pt x="240" y="198"/>
                  </a:lnTo>
                  <a:lnTo>
                    <a:pt x="258" y="198"/>
                  </a:lnTo>
                  <a:lnTo>
                    <a:pt x="276" y="216"/>
                  </a:lnTo>
                  <a:lnTo>
                    <a:pt x="276" y="246"/>
                  </a:lnTo>
                  <a:lnTo>
                    <a:pt x="294" y="246"/>
                  </a:lnTo>
                  <a:lnTo>
                    <a:pt x="306" y="312"/>
                  </a:lnTo>
                  <a:lnTo>
                    <a:pt x="306" y="318"/>
                  </a:lnTo>
                  <a:lnTo>
                    <a:pt x="336" y="348"/>
                  </a:lnTo>
                  <a:lnTo>
                    <a:pt x="342" y="348"/>
                  </a:lnTo>
                  <a:lnTo>
                    <a:pt x="348" y="342"/>
                  </a:lnTo>
                  <a:lnTo>
                    <a:pt x="360" y="336"/>
                  </a:lnTo>
                  <a:lnTo>
                    <a:pt x="366" y="324"/>
                  </a:lnTo>
                  <a:lnTo>
                    <a:pt x="372" y="318"/>
                  </a:lnTo>
                  <a:lnTo>
                    <a:pt x="390" y="318"/>
                  </a:lnTo>
                  <a:lnTo>
                    <a:pt x="396" y="312"/>
                  </a:lnTo>
                  <a:lnTo>
                    <a:pt x="402" y="300"/>
                  </a:lnTo>
                  <a:lnTo>
                    <a:pt x="408" y="294"/>
                  </a:lnTo>
                  <a:lnTo>
                    <a:pt x="432" y="282"/>
                  </a:lnTo>
                  <a:lnTo>
                    <a:pt x="456" y="282"/>
                  </a:lnTo>
                  <a:lnTo>
                    <a:pt x="456" y="300"/>
                  </a:lnTo>
                  <a:lnTo>
                    <a:pt x="492" y="288"/>
                  </a:lnTo>
                  <a:lnTo>
                    <a:pt x="516" y="288"/>
                  </a:lnTo>
                  <a:lnTo>
                    <a:pt x="522" y="294"/>
                  </a:lnTo>
                  <a:lnTo>
                    <a:pt x="546" y="294"/>
                  </a:lnTo>
                  <a:lnTo>
                    <a:pt x="552" y="288"/>
                  </a:lnTo>
                  <a:lnTo>
                    <a:pt x="540" y="276"/>
                  </a:lnTo>
                  <a:lnTo>
                    <a:pt x="534" y="276"/>
                  </a:lnTo>
                  <a:lnTo>
                    <a:pt x="528" y="27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7" name="Syria" descr="© INSCALE GmbH, 05.05.2010&#10;http://www.presentationload.com/">
              <a:extLst>
                <a:ext uri="{FF2B5EF4-FFF2-40B4-BE49-F238E27FC236}">
                  <a16:creationId xmlns:a16="http://schemas.microsoft.com/office/drawing/2014/main" id="{68C6BFE0-5C6D-40ED-AFE9-6F485323586C}"/>
                </a:ext>
              </a:extLst>
            </p:cNvPr>
            <p:cNvSpPr>
              <a:spLocks/>
            </p:cNvSpPr>
            <p:nvPr/>
          </p:nvSpPr>
          <p:spPr bwMode="gray">
            <a:xfrm>
              <a:off x="6621691" y="3167091"/>
              <a:ext cx="200034" cy="187263"/>
            </a:xfrm>
            <a:custGeom>
              <a:avLst/>
              <a:gdLst>
                <a:gd name="T0" fmla="*/ 2147483647 w 450"/>
                <a:gd name="T1" fmla="*/ 2147483647 h 414"/>
                <a:gd name="T2" fmla="*/ 2147483647 w 450"/>
                <a:gd name="T3" fmla="*/ 2147483647 h 414"/>
                <a:gd name="T4" fmla="*/ 2147483647 w 450"/>
                <a:gd name="T5" fmla="*/ 2147483647 h 414"/>
                <a:gd name="T6" fmla="*/ 2147483647 w 450"/>
                <a:gd name="T7" fmla="*/ 0 h 414"/>
                <a:gd name="T8" fmla="*/ 2147483647 w 450"/>
                <a:gd name="T9" fmla="*/ 2147483647 h 414"/>
                <a:gd name="T10" fmla="*/ 2147483647 w 450"/>
                <a:gd name="T11" fmla="*/ 2147483647 h 414"/>
                <a:gd name="T12" fmla="*/ 2147483647 w 450"/>
                <a:gd name="T13" fmla="*/ 2147483647 h 414"/>
                <a:gd name="T14" fmla="*/ 2147483647 w 450"/>
                <a:gd name="T15" fmla="*/ 2147483647 h 414"/>
                <a:gd name="T16" fmla="*/ 2147483647 w 450"/>
                <a:gd name="T17" fmla="*/ 2147483647 h 414"/>
                <a:gd name="T18" fmla="*/ 2147483647 w 450"/>
                <a:gd name="T19" fmla="*/ 2147483647 h 414"/>
                <a:gd name="T20" fmla="*/ 2147483647 w 450"/>
                <a:gd name="T21" fmla="*/ 2147483647 h 414"/>
                <a:gd name="T22" fmla="*/ 2147483647 w 450"/>
                <a:gd name="T23" fmla="*/ 2147483647 h 414"/>
                <a:gd name="T24" fmla="*/ 2147483647 w 450"/>
                <a:gd name="T25" fmla="*/ 2147483647 h 414"/>
                <a:gd name="T26" fmla="*/ 2147483647 w 450"/>
                <a:gd name="T27" fmla="*/ 2147483647 h 414"/>
                <a:gd name="T28" fmla="*/ 2147483647 w 450"/>
                <a:gd name="T29" fmla="*/ 2147483647 h 414"/>
                <a:gd name="T30" fmla="*/ 2147483647 w 450"/>
                <a:gd name="T31" fmla="*/ 2147483647 h 414"/>
                <a:gd name="T32" fmla="*/ 2147483647 w 450"/>
                <a:gd name="T33" fmla="*/ 2147483647 h 414"/>
                <a:gd name="T34" fmla="*/ 2147483647 w 450"/>
                <a:gd name="T35" fmla="*/ 2147483647 h 414"/>
                <a:gd name="T36" fmla="*/ 2147483647 w 450"/>
                <a:gd name="T37" fmla="*/ 2147483647 h 414"/>
                <a:gd name="T38" fmla="*/ 2147483647 w 450"/>
                <a:gd name="T39" fmla="*/ 2147483647 h 414"/>
                <a:gd name="T40" fmla="*/ 2147483647 w 450"/>
                <a:gd name="T41" fmla="*/ 2147483647 h 414"/>
                <a:gd name="T42" fmla="*/ 2147483647 w 450"/>
                <a:gd name="T43" fmla="*/ 2147483647 h 414"/>
                <a:gd name="T44" fmla="*/ 2147483647 w 450"/>
                <a:gd name="T45" fmla="*/ 2147483647 h 414"/>
                <a:gd name="T46" fmla="*/ 2147483647 w 450"/>
                <a:gd name="T47" fmla="*/ 2147483647 h 414"/>
                <a:gd name="T48" fmla="*/ 2147483647 w 450"/>
                <a:gd name="T49" fmla="*/ 2147483647 h 414"/>
                <a:gd name="T50" fmla="*/ 2147483647 w 450"/>
                <a:gd name="T51" fmla="*/ 2147483647 h 414"/>
                <a:gd name="T52" fmla="*/ 2147483647 w 450"/>
                <a:gd name="T53" fmla="*/ 2147483647 h 414"/>
                <a:gd name="T54" fmla="*/ 2147483647 w 450"/>
                <a:gd name="T55" fmla="*/ 2147483647 h 414"/>
                <a:gd name="T56" fmla="*/ 2147483647 w 450"/>
                <a:gd name="T57" fmla="*/ 2147483647 h 414"/>
                <a:gd name="T58" fmla="*/ 2147483647 w 450"/>
                <a:gd name="T59" fmla="*/ 2147483647 h 414"/>
                <a:gd name="T60" fmla="*/ 2147483647 w 450"/>
                <a:gd name="T61" fmla="*/ 2147483647 h 414"/>
                <a:gd name="T62" fmla="*/ 2147483647 w 450"/>
                <a:gd name="T63" fmla="*/ 2147483647 h 414"/>
                <a:gd name="T64" fmla="*/ 2147483647 w 450"/>
                <a:gd name="T65" fmla="*/ 2147483647 h 414"/>
                <a:gd name="T66" fmla="*/ 2147483647 w 450"/>
                <a:gd name="T67" fmla="*/ 2147483647 h 414"/>
                <a:gd name="T68" fmla="*/ 2147483647 w 450"/>
                <a:gd name="T69" fmla="*/ 2147483647 h 414"/>
                <a:gd name="T70" fmla="*/ 2147483647 w 450"/>
                <a:gd name="T71" fmla="*/ 2147483647 h 414"/>
                <a:gd name="T72" fmla="*/ 2147483647 w 450"/>
                <a:gd name="T73" fmla="*/ 2147483647 h 414"/>
                <a:gd name="T74" fmla="*/ 2147483647 w 450"/>
                <a:gd name="T75" fmla="*/ 2147483647 h 414"/>
                <a:gd name="T76" fmla="*/ 2147483647 w 450"/>
                <a:gd name="T77" fmla="*/ 2147483647 h 414"/>
                <a:gd name="T78" fmla="*/ 2147483647 w 450"/>
                <a:gd name="T79" fmla="*/ 2147483647 h 414"/>
                <a:gd name="T80" fmla="*/ 2147483647 w 450"/>
                <a:gd name="T81" fmla="*/ 2147483647 h 414"/>
                <a:gd name="T82" fmla="*/ 2147483647 w 450"/>
                <a:gd name="T83" fmla="*/ 2147483647 h 414"/>
                <a:gd name="T84" fmla="*/ 2147483647 w 450"/>
                <a:gd name="T85" fmla="*/ 2147483647 h 414"/>
                <a:gd name="T86" fmla="*/ 2147483647 w 450"/>
                <a:gd name="T87" fmla="*/ 2147483647 h 414"/>
                <a:gd name="T88" fmla="*/ 2147483647 w 450"/>
                <a:gd name="T89" fmla="*/ 2147483647 h 414"/>
                <a:gd name="T90" fmla="*/ 2147483647 w 450"/>
                <a:gd name="T91" fmla="*/ 2147483647 h 414"/>
                <a:gd name="T92" fmla="*/ 2147483647 w 450"/>
                <a:gd name="T93" fmla="*/ 2147483647 h 414"/>
                <a:gd name="T94" fmla="*/ 2147483647 w 450"/>
                <a:gd name="T95" fmla="*/ 2147483647 h 414"/>
                <a:gd name="T96" fmla="*/ 2147483647 w 450"/>
                <a:gd name="T97" fmla="*/ 2147483647 h 414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450"/>
                <a:gd name="T148" fmla="*/ 0 h 414"/>
                <a:gd name="T149" fmla="*/ 450 w 450"/>
                <a:gd name="T150" fmla="*/ 414 h 414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450" h="414">
                  <a:moveTo>
                    <a:pt x="426" y="60"/>
                  </a:moveTo>
                  <a:lnTo>
                    <a:pt x="432" y="54"/>
                  </a:lnTo>
                  <a:lnTo>
                    <a:pt x="438" y="42"/>
                  </a:lnTo>
                  <a:lnTo>
                    <a:pt x="450" y="30"/>
                  </a:lnTo>
                  <a:lnTo>
                    <a:pt x="444" y="30"/>
                  </a:lnTo>
                  <a:lnTo>
                    <a:pt x="438" y="24"/>
                  </a:lnTo>
                  <a:lnTo>
                    <a:pt x="438" y="0"/>
                  </a:lnTo>
                  <a:lnTo>
                    <a:pt x="432" y="0"/>
                  </a:lnTo>
                  <a:lnTo>
                    <a:pt x="432" y="6"/>
                  </a:lnTo>
                  <a:lnTo>
                    <a:pt x="426" y="18"/>
                  </a:lnTo>
                  <a:lnTo>
                    <a:pt x="402" y="18"/>
                  </a:lnTo>
                  <a:lnTo>
                    <a:pt x="390" y="30"/>
                  </a:lnTo>
                  <a:lnTo>
                    <a:pt x="372" y="30"/>
                  </a:lnTo>
                  <a:lnTo>
                    <a:pt x="366" y="24"/>
                  </a:lnTo>
                  <a:lnTo>
                    <a:pt x="318" y="24"/>
                  </a:lnTo>
                  <a:lnTo>
                    <a:pt x="306" y="30"/>
                  </a:lnTo>
                  <a:lnTo>
                    <a:pt x="294" y="42"/>
                  </a:lnTo>
                  <a:lnTo>
                    <a:pt x="282" y="48"/>
                  </a:lnTo>
                  <a:lnTo>
                    <a:pt x="276" y="54"/>
                  </a:lnTo>
                  <a:lnTo>
                    <a:pt x="258" y="54"/>
                  </a:lnTo>
                  <a:lnTo>
                    <a:pt x="246" y="60"/>
                  </a:lnTo>
                  <a:lnTo>
                    <a:pt x="234" y="60"/>
                  </a:lnTo>
                  <a:lnTo>
                    <a:pt x="222" y="54"/>
                  </a:lnTo>
                  <a:lnTo>
                    <a:pt x="204" y="54"/>
                  </a:lnTo>
                  <a:lnTo>
                    <a:pt x="192" y="42"/>
                  </a:lnTo>
                  <a:lnTo>
                    <a:pt x="180" y="36"/>
                  </a:lnTo>
                  <a:lnTo>
                    <a:pt x="174" y="30"/>
                  </a:lnTo>
                  <a:lnTo>
                    <a:pt x="168" y="30"/>
                  </a:lnTo>
                  <a:lnTo>
                    <a:pt x="150" y="48"/>
                  </a:lnTo>
                  <a:lnTo>
                    <a:pt x="144" y="48"/>
                  </a:lnTo>
                  <a:lnTo>
                    <a:pt x="138" y="54"/>
                  </a:lnTo>
                  <a:lnTo>
                    <a:pt x="120" y="60"/>
                  </a:lnTo>
                  <a:lnTo>
                    <a:pt x="84" y="60"/>
                  </a:lnTo>
                  <a:lnTo>
                    <a:pt x="84" y="54"/>
                  </a:lnTo>
                  <a:lnTo>
                    <a:pt x="90" y="48"/>
                  </a:lnTo>
                  <a:lnTo>
                    <a:pt x="66" y="48"/>
                  </a:lnTo>
                  <a:lnTo>
                    <a:pt x="66" y="78"/>
                  </a:lnTo>
                  <a:lnTo>
                    <a:pt x="72" y="78"/>
                  </a:lnTo>
                  <a:lnTo>
                    <a:pt x="72" y="102"/>
                  </a:lnTo>
                  <a:lnTo>
                    <a:pt x="60" y="102"/>
                  </a:lnTo>
                  <a:lnTo>
                    <a:pt x="54" y="96"/>
                  </a:lnTo>
                  <a:lnTo>
                    <a:pt x="54" y="114"/>
                  </a:lnTo>
                  <a:lnTo>
                    <a:pt x="48" y="120"/>
                  </a:lnTo>
                  <a:lnTo>
                    <a:pt x="48" y="126"/>
                  </a:lnTo>
                  <a:lnTo>
                    <a:pt x="36" y="126"/>
                  </a:lnTo>
                  <a:lnTo>
                    <a:pt x="24" y="114"/>
                  </a:lnTo>
                  <a:lnTo>
                    <a:pt x="18" y="120"/>
                  </a:lnTo>
                  <a:lnTo>
                    <a:pt x="12" y="132"/>
                  </a:lnTo>
                  <a:lnTo>
                    <a:pt x="12" y="150"/>
                  </a:lnTo>
                  <a:lnTo>
                    <a:pt x="6" y="150"/>
                  </a:lnTo>
                  <a:lnTo>
                    <a:pt x="0" y="198"/>
                  </a:lnTo>
                  <a:lnTo>
                    <a:pt x="6" y="204"/>
                  </a:lnTo>
                  <a:lnTo>
                    <a:pt x="18" y="210"/>
                  </a:lnTo>
                  <a:lnTo>
                    <a:pt x="24" y="216"/>
                  </a:lnTo>
                  <a:lnTo>
                    <a:pt x="24" y="222"/>
                  </a:lnTo>
                  <a:lnTo>
                    <a:pt x="72" y="222"/>
                  </a:lnTo>
                  <a:lnTo>
                    <a:pt x="66" y="234"/>
                  </a:lnTo>
                  <a:lnTo>
                    <a:pt x="72" y="240"/>
                  </a:lnTo>
                  <a:lnTo>
                    <a:pt x="78" y="252"/>
                  </a:lnTo>
                  <a:lnTo>
                    <a:pt x="78" y="270"/>
                  </a:lnTo>
                  <a:lnTo>
                    <a:pt x="72" y="282"/>
                  </a:lnTo>
                  <a:lnTo>
                    <a:pt x="66" y="282"/>
                  </a:lnTo>
                  <a:lnTo>
                    <a:pt x="54" y="288"/>
                  </a:lnTo>
                  <a:lnTo>
                    <a:pt x="48" y="288"/>
                  </a:lnTo>
                  <a:lnTo>
                    <a:pt x="42" y="294"/>
                  </a:lnTo>
                  <a:lnTo>
                    <a:pt x="42" y="318"/>
                  </a:lnTo>
                  <a:lnTo>
                    <a:pt x="24" y="336"/>
                  </a:lnTo>
                  <a:lnTo>
                    <a:pt x="30" y="378"/>
                  </a:lnTo>
                  <a:lnTo>
                    <a:pt x="36" y="378"/>
                  </a:lnTo>
                  <a:lnTo>
                    <a:pt x="72" y="396"/>
                  </a:lnTo>
                  <a:lnTo>
                    <a:pt x="84" y="408"/>
                  </a:lnTo>
                  <a:lnTo>
                    <a:pt x="96" y="414"/>
                  </a:lnTo>
                  <a:lnTo>
                    <a:pt x="114" y="414"/>
                  </a:lnTo>
                  <a:lnTo>
                    <a:pt x="174" y="384"/>
                  </a:lnTo>
                  <a:lnTo>
                    <a:pt x="204" y="354"/>
                  </a:lnTo>
                  <a:lnTo>
                    <a:pt x="228" y="336"/>
                  </a:lnTo>
                  <a:lnTo>
                    <a:pt x="240" y="324"/>
                  </a:lnTo>
                  <a:lnTo>
                    <a:pt x="300" y="276"/>
                  </a:lnTo>
                  <a:lnTo>
                    <a:pt x="312" y="270"/>
                  </a:lnTo>
                  <a:lnTo>
                    <a:pt x="372" y="246"/>
                  </a:lnTo>
                  <a:lnTo>
                    <a:pt x="396" y="234"/>
                  </a:lnTo>
                  <a:lnTo>
                    <a:pt x="402" y="228"/>
                  </a:lnTo>
                  <a:lnTo>
                    <a:pt x="402" y="222"/>
                  </a:lnTo>
                  <a:lnTo>
                    <a:pt x="384" y="204"/>
                  </a:lnTo>
                  <a:lnTo>
                    <a:pt x="384" y="198"/>
                  </a:lnTo>
                  <a:lnTo>
                    <a:pt x="390" y="180"/>
                  </a:lnTo>
                  <a:lnTo>
                    <a:pt x="396" y="168"/>
                  </a:lnTo>
                  <a:lnTo>
                    <a:pt x="396" y="138"/>
                  </a:lnTo>
                  <a:lnTo>
                    <a:pt x="390" y="126"/>
                  </a:lnTo>
                  <a:lnTo>
                    <a:pt x="390" y="114"/>
                  </a:lnTo>
                  <a:lnTo>
                    <a:pt x="384" y="108"/>
                  </a:lnTo>
                  <a:lnTo>
                    <a:pt x="378" y="96"/>
                  </a:lnTo>
                  <a:lnTo>
                    <a:pt x="378" y="84"/>
                  </a:lnTo>
                  <a:lnTo>
                    <a:pt x="384" y="72"/>
                  </a:lnTo>
                  <a:lnTo>
                    <a:pt x="390" y="66"/>
                  </a:lnTo>
                  <a:lnTo>
                    <a:pt x="402" y="66"/>
                  </a:lnTo>
                  <a:lnTo>
                    <a:pt x="414" y="60"/>
                  </a:lnTo>
                  <a:lnTo>
                    <a:pt x="426" y="6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8" name="Swaziland" descr="© INSCALE GmbH, 05.05.2010&#10;http://www.presentationload.com/">
              <a:extLst>
                <a:ext uri="{FF2B5EF4-FFF2-40B4-BE49-F238E27FC236}">
                  <a16:creationId xmlns:a16="http://schemas.microsoft.com/office/drawing/2014/main" id="{570937FE-F291-4532-8560-44FF77F04663}"/>
                </a:ext>
              </a:extLst>
            </p:cNvPr>
            <p:cNvSpPr>
              <a:spLocks/>
            </p:cNvSpPr>
            <p:nvPr/>
          </p:nvSpPr>
          <p:spPr bwMode="gray">
            <a:xfrm>
              <a:off x="6501036" y="5450752"/>
              <a:ext cx="46039" cy="60305"/>
            </a:xfrm>
            <a:custGeom>
              <a:avLst/>
              <a:gdLst>
                <a:gd name="T0" fmla="*/ 2147483647 w 102"/>
                <a:gd name="T1" fmla="*/ 2147483647 h 132"/>
                <a:gd name="T2" fmla="*/ 2147483647 w 102"/>
                <a:gd name="T3" fmla="*/ 2147483647 h 132"/>
                <a:gd name="T4" fmla="*/ 2147483647 w 102"/>
                <a:gd name="T5" fmla="*/ 2147483647 h 132"/>
                <a:gd name="T6" fmla="*/ 2147483647 w 102"/>
                <a:gd name="T7" fmla="*/ 2147483647 h 132"/>
                <a:gd name="T8" fmla="*/ 2147483647 w 102"/>
                <a:gd name="T9" fmla="*/ 2147483647 h 132"/>
                <a:gd name="T10" fmla="*/ 2147483647 w 102"/>
                <a:gd name="T11" fmla="*/ 0 h 132"/>
                <a:gd name="T12" fmla="*/ 2147483647 w 102"/>
                <a:gd name="T13" fmla="*/ 0 h 132"/>
                <a:gd name="T14" fmla="*/ 2147483647 w 102"/>
                <a:gd name="T15" fmla="*/ 2147483647 h 132"/>
                <a:gd name="T16" fmla="*/ 2147483647 w 102"/>
                <a:gd name="T17" fmla="*/ 2147483647 h 132"/>
                <a:gd name="T18" fmla="*/ 2147483647 w 102"/>
                <a:gd name="T19" fmla="*/ 2147483647 h 132"/>
                <a:gd name="T20" fmla="*/ 2147483647 w 102"/>
                <a:gd name="T21" fmla="*/ 2147483647 h 132"/>
                <a:gd name="T22" fmla="*/ 0 w 102"/>
                <a:gd name="T23" fmla="*/ 2147483647 h 132"/>
                <a:gd name="T24" fmla="*/ 0 w 102"/>
                <a:gd name="T25" fmla="*/ 2147483647 h 132"/>
                <a:gd name="T26" fmla="*/ 2147483647 w 102"/>
                <a:gd name="T27" fmla="*/ 2147483647 h 132"/>
                <a:gd name="T28" fmla="*/ 2147483647 w 102"/>
                <a:gd name="T29" fmla="*/ 2147483647 h 132"/>
                <a:gd name="T30" fmla="*/ 2147483647 w 102"/>
                <a:gd name="T31" fmla="*/ 2147483647 h 132"/>
                <a:gd name="T32" fmla="*/ 2147483647 w 102"/>
                <a:gd name="T33" fmla="*/ 2147483647 h 132"/>
                <a:gd name="T34" fmla="*/ 2147483647 w 102"/>
                <a:gd name="T35" fmla="*/ 2147483647 h 132"/>
                <a:gd name="T36" fmla="*/ 2147483647 w 102"/>
                <a:gd name="T37" fmla="*/ 2147483647 h 132"/>
                <a:gd name="T38" fmla="*/ 2147483647 w 102"/>
                <a:gd name="T39" fmla="*/ 2147483647 h 132"/>
                <a:gd name="T40" fmla="*/ 2147483647 w 102"/>
                <a:gd name="T41" fmla="*/ 2147483647 h 132"/>
                <a:gd name="T42" fmla="*/ 2147483647 w 102"/>
                <a:gd name="T43" fmla="*/ 2147483647 h 132"/>
                <a:gd name="T44" fmla="*/ 2147483647 w 102"/>
                <a:gd name="T45" fmla="*/ 2147483647 h 132"/>
                <a:gd name="T46" fmla="*/ 2147483647 w 102"/>
                <a:gd name="T47" fmla="*/ 2147483647 h 132"/>
                <a:gd name="T48" fmla="*/ 2147483647 w 102"/>
                <a:gd name="T49" fmla="*/ 2147483647 h 132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102"/>
                <a:gd name="T76" fmla="*/ 0 h 132"/>
                <a:gd name="T77" fmla="*/ 102 w 102"/>
                <a:gd name="T78" fmla="*/ 132 h 132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102" h="132">
                  <a:moveTo>
                    <a:pt x="84" y="54"/>
                  </a:moveTo>
                  <a:lnTo>
                    <a:pt x="84" y="30"/>
                  </a:lnTo>
                  <a:lnTo>
                    <a:pt x="90" y="18"/>
                  </a:lnTo>
                  <a:lnTo>
                    <a:pt x="66" y="18"/>
                  </a:lnTo>
                  <a:lnTo>
                    <a:pt x="54" y="6"/>
                  </a:lnTo>
                  <a:lnTo>
                    <a:pt x="42" y="0"/>
                  </a:lnTo>
                  <a:lnTo>
                    <a:pt x="36" y="0"/>
                  </a:lnTo>
                  <a:lnTo>
                    <a:pt x="24" y="12"/>
                  </a:lnTo>
                  <a:lnTo>
                    <a:pt x="18" y="24"/>
                  </a:lnTo>
                  <a:lnTo>
                    <a:pt x="18" y="36"/>
                  </a:lnTo>
                  <a:lnTo>
                    <a:pt x="6" y="48"/>
                  </a:lnTo>
                  <a:lnTo>
                    <a:pt x="0" y="60"/>
                  </a:lnTo>
                  <a:lnTo>
                    <a:pt x="0" y="84"/>
                  </a:lnTo>
                  <a:lnTo>
                    <a:pt x="12" y="108"/>
                  </a:lnTo>
                  <a:lnTo>
                    <a:pt x="24" y="114"/>
                  </a:lnTo>
                  <a:lnTo>
                    <a:pt x="36" y="126"/>
                  </a:lnTo>
                  <a:lnTo>
                    <a:pt x="54" y="126"/>
                  </a:lnTo>
                  <a:lnTo>
                    <a:pt x="66" y="132"/>
                  </a:lnTo>
                  <a:lnTo>
                    <a:pt x="78" y="132"/>
                  </a:lnTo>
                  <a:lnTo>
                    <a:pt x="90" y="90"/>
                  </a:lnTo>
                  <a:lnTo>
                    <a:pt x="96" y="90"/>
                  </a:lnTo>
                  <a:lnTo>
                    <a:pt x="102" y="84"/>
                  </a:lnTo>
                  <a:lnTo>
                    <a:pt x="96" y="60"/>
                  </a:lnTo>
                  <a:lnTo>
                    <a:pt x="90" y="60"/>
                  </a:lnTo>
                  <a:lnTo>
                    <a:pt x="84" y="54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9" name="Somalia" descr="© INSCALE GmbH, 05.05.2010&#10;http://www.presentationload.com/">
              <a:extLst>
                <a:ext uri="{FF2B5EF4-FFF2-40B4-BE49-F238E27FC236}">
                  <a16:creationId xmlns:a16="http://schemas.microsoft.com/office/drawing/2014/main" id="{21AAD390-CE2B-40AE-A7C2-5A464B11C43E}"/>
                </a:ext>
              </a:extLst>
            </p:cNvPr>
            <p:cNvSpPr>
              <a:spLocks/>
            </p:cNvSpPr>
            <p:nvPr/>
          </p:nvSpPr>
          <p:spPr bwMode="gray">
            <a:xfrm>
              <a:off x="6842362" y="4085951"/>
              <a:ext cx="315927" cy="496725"/>
            </a:xfrm>
            <a:custGeom>
              <a:avLst/>
              <a:gdLst>
                <a:gd name="T0" fmla="*/ 2147483647 w 714"/>
                <a:gd name="T1" fmla="*/ 2147483647 h 1104"/>
                <a:gd name="T2" fmla="*/ 2147483647 w 714"/>
                <a:gd name="T3" fmla="*/ 2147483647 h 1104"/>
                <a:gd name="T4" fmla="*/ 2147483647 w 714"/>
                <a:gd name="T5" fmla="*/ 2147483647 h 1104"/>
                <a:gd name="T6" fmla="*/ 2147483647 w 714"/>
                <a:gd name="T7" fmla="*/ 2147483647 h 1104"/>
                <a:gd name="T8" fmla="*/ 2147483647 w 714"/>
                <a:gd name="T9" fmla="*/ 2147483647 h 1104"/>
                <a:gd name="T10" fmla="*/ 2147483647 w 714"/>
                <a:gd name="T11" fmla="*/ 2147483647 h 1104"/>
                <a:gd name="T12" fmla="*/ 2147483647 w 714"/>
                <a:gd name="T13" fmla="*/ 2147483647 h 1104"/>
                <a:gd name="T14" fmla="*/ 2147483647 w 714"/>
                <a:gd name="T15" fmla="*/ 2147483647 h 1104"/>
                <a:gd name="T16" fmla="*/ 2147483647 w 714"/>
                <a:gd name="T17" fmla="*/ 2147483647 h 1104"/>
                <a:gd name="T18" fmla="*/ 2147483647 w 714"/>
                <a:gd name="T19" fmla="*/ 2147483647 h 1104"/>
                <a:gd name="T20" fmla="*/ 2147483647 w 714"/>
                <a:gd name="T21" fmla="*/ 2147483647 h 1104"/>
                <a:gd name="T22" fmla="*/ 2147483647 w 714"/>
                <a:gd name="T23" fmla="*/ 2147483647 h 1104"/>
                <a:gd name="T24" fmla="*/ 0 w 714"/>
                <a:gd name="T25" fmla="*/ 2147483647 h 1104"/>
                <a:gd name="T26" fmla="*/ 2147483647 w 714"/>
                <a:gd name="T27" fmla="*/ 2147483647 h 1104"/>
                <a:gd name="T28" fmla="*/ 2147483647 w 714"/>
                <a:gd name="T29" fmla="*/ 2147483647 h 1104"/>
                <a:gd name="T30" fmla="*/ 2147483647 w 714"/>
                <a:gd name="T31" fmla="*/ 2147483647 h 1104"/>
                <a:gd name="T32" fmla="*/ 2147483647 w 714"/>
                <a:gd name="T33" fmla="*/ 2147483647 h 1104"/>
                <a:gd name="T34" fmla="*/ 2147483647 w 714"/>
                <a:gd name="T35" fmla="*/ 2147483647 h 1104"/>
                <a:gd name="T36" fmla="*/ 2147483647 w 714"/>
                <a:gd name="T37" fmla="*/ 2147483647 h 1104"/>
                <a:gd name="T38" fmla="*/ 2147483647 w 714"/>
                <a:gd name="T39" fmla="*/ 2147483647 h 1104"/>
                <a:gd name="T40" fmla="*/ 2147483647 w 714"/>
                <a:gd name="T41" fmla="*/ 2147483647 h 1104"/>
                <a:gd name="T42" fmla="*/ 2147483647 w 714"/>
                <a:gd name="T43" fmla="*/ 2147483647 h 1104"/>
                <a:gd name="T44" fmla="*/ 2147483647 w 714"/>
                <a:gd name="T45" fmla="*/ 2147483647 h 1104"/>
                <a:gd name="T46" fmla="*/ 2147483647 w 714"/>
                <a:gd name="T47" fmla="*/ 2147483647 h 1104"/>
                <a:gd name="T48" fmla="*/ 2147483647 w 714"/>
                <a:gd name="T49" fmla="*/ 2147483647 h 1104"/>
                <a:gd name="T50" fmla="*/ 2147483647 w 714"/>
                <a:gd name="T51" fmla="*/ 2147483647 h 1104"/>
                <a:gd name="T52" fmla="*/ 2147483647 w 714"/>
                <a:gd name="T53" fmla="*/ 2147483647 h 1104"/>
                <a:gd name="T54" fmla="*/ 2147483647 w 714"/>
                <a:gd name="T55" fmla="*/ 2147483647 h 1104"/>
                <a:gd name="T56" fmla="*/ 2147483647 w 714"/>
                <a:gd name="T57" fmla="*/ 2147483647 h 1104"/>
                <a:gd name="T58" fmla="*/ 2147483647 w 714"/>
                <a:gd name="T59" fmla="*/ 2147483647 h 1104"/>
                <a:gd name="T60" fmla="*/ 2147483647 w 714"/>
                <a:gd name="T61" fmla="*/ 2147483647 h 1104"/>
                <a:gd name="T62" fmla="*/ 2147483647 w 714"/>
                <a:gd name="T63" fmla="*/ 2147483647 h 1104"/>
                <a:gd name="T64" fmla="*/ 2147483647 w 714"/>
                <a:gd name="T65" fmla="*/ 2147483647 h 1104"/>
                <a:gd name="T66" fmla="*/ 2147483647 w 714"/>
                <a:gd name="T67" fmla="*/ 2147483647 h 1104"/>
                <a:gd name="T68" fmla="*/ 2147483647 w 714"/>
                <a:gd name="T69" fmla="*/ 2147483647 h 1104"/>
                <a:gd name="T70" fmla="*/ 2147483647 w 714"/>
                <a:gd name="T71" fmla="*/ 2147483647 h 1104"/>
                <a:gd name="T72" fmla="*/ 2147483647 w 714"/>
                <a:gd name="T73" fmla="*/ 2147483647 h 1104"/>
                <a:gd name="T74" fmla="*/ 2147483647 w 714"/>
                <a:gd name="T75" fmla="*/ 2147483647 h 1104"/>
                <a:gd name="T76" fmla="*/ 2147483647 w 714"/>
                <a:gd name="T77" fmla="*/ 2147483647 h 1104"/>
                <a:gd name="T78" fmla="*/ 2147483647 w 714"/>
                <a:gd name="T79" fmla="*/ 2147483647 h 1104"/>
                <a:gd name="T80" fmla="*/ 2147483647 w 714"/>
                <a:gd name="T81" fmla="*/ 2147483647 h 1104"/>
                <a:gd name="T82" fmla="*/ 2147483647 w 714"/>
                <a:gd name="T83" fmla="*/ 2147483647 h 1104"/>
                <a:gd name="T84" fmla="*/ 2147483647 w 714"/>
                <a:gd name="T85" fmla="*/ 2147483647 h 1104"/>
                <a:gd name="T86" fmla="*/ 2147483647 w 714"/>
                <a:gd name="T87" fmla="*/ 2147483647 h 1104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714"/>
                <a:gd name="T133" fmla="*/ 0 h 1104"/>
                <a:gd name="T134" fmla="*/ 714 w 714"/>
                <a:gd name="T135" fmla="*/ 1104 h 1104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714" h="1104">
                  <a:moveTo>
                    <a:pt x="108" y="114"/>
                  </a:moveTo>
                  <a:lnTo>
                    <a:pt x="120" y="126"/>
                  </a:lnTo>
                  <a:lnTo>
                    <a:pt x="120" y="138"/>
                  </a:lnTo>
                  <a:lnTo>
                    <a:pt x="126" y="150"/>
                  </a:lnTo>
                  <a:lnTo>
                    <a:pt x="132" y="156"/>
                  </a:lnTo>
                  <a:lnTo>
                    <a:pt x="138" y="168"/>
                  </a:lnTo>
                  <a:lnTo>
                    <a:pt x="144" y="174"/>
                  </a:lnTo>
                  <a:lnTo>
                    <a:pt x="156" y="198"/>
                  </a:lnTo>
                  <a:lnTo>
                    <a:pt x="162" y="204"/>
                  </a:lnTo>
                  <a:lnTo>
                    <a:pt x="162" y="210"/>
                  </a:lnTo>
                  <a:lnTo>
                    <a:pt x="186" y="210"/>
                  </a:lnTo>
                  <a:lnTo>
                    <a:pt x="192" y="222"/>
                  </a:lnTo>
                  <a:lnTo>
                    <a:pt x="198" y="228"/>
                  </a:lnTo>
                  <a:lnTo>
                    <a:pt x="204" y="240"/>
                  </a:lnTo>
                  <a:lnTo>
                    <a:pt x="240" y="258"/>
                  </a:lnTo>
                  <a:lnTo>
                    <a:pt x="312" y="282"/>
                  </a:lnTo>
                  <a:lnTo>
                    <a:pt x="336" y="288"/>
                  </a:lnTo>
                  <a:lnTo>
                    <a:pt x="348" y="294"/>
                  </a:lnTo>
                  <a:lnTo>
                    <a:pt x="366" y="300"/>
                  </a:lnTo>
                  <a:lnTo>
                    <a:pt x="378" y="312"/>
                  </a:lnTo>
                  <a:lnTo>
                    <a:pt x="414" y="330"/>
                  </a:lnTo>
                  <a:lnTo>
                    <a:pt x="486" y="324"/>
                  </a:lnTo>
                  <a:lnTo>
                    <a:pt x="276" y="570"/>
                  </a:lnTo>
                  <a:lnTo>
                    <a:pt x="192" y="570"/>
                  </a:lnTo>
                  <a:lnTo>
                    <a:pt x="186" y="576"/>
                  </a:lnTo>
                  <a:lnTo>
                    <a:pt x="174" y="576"/>
                  </a:lnTo>
                  <a:lnTo>
                    <a:pt x="162" y="582"/>
                  </a:lnTo>
                  <a:lnTo>
                    <a:pt x="156" y="588"/>
                  </a:lnTo>
                  <a:lnTo>
                    <a:pt x="144" y="594"/>
                  </a:lnTo>
                  <a:lnTo>
                    <a:pt x="144" y="606"/>
                  </a:lnTo>
                  <a:lnTo>
                    <a:pt x="126" y="624"/>
                  </a:lnTo>
                  <a:lnTo>
                    <a:pt x="102" y="624"/>
                  </a:lnTo>
                  <a:lnTo>
                    <a:pt x="90" y="630"/>
                  </a:lnTo>
                  <a:lnTo>
                    <a:pt x="78" y="630"/>
                  </a:lnTo>
                  <a:lnTo>
                    <a:pt x="66" y="642"/>
                  </a:lnTo>
                  <a:lnTo>
                    <a:pt x="66" y="654"/>
                  </a:lnTo>
                  <a:lnTo>
                    <a:pt x="60" y="660"/>
                  </a:lnTo>
                  <a:lnTo>
                    <a:pt x="42" y="696"/>
                  </a:lnTo>
                  <a:lnTo>
                    <a:pt x="0" y="738"/>
                  </a:lnTo>
                  <a:lnTo>
                    <a:pt x="0" y="1038"/>
                  </a:lnTo>
                  <a:lnTo>
                    <a:pt x="42" y="1104"/>
                  </a:lnTo>
                  <a:lnTo>
                    <a:pt x="48" y="1086"/>
                  </a:lnTo>
                  <a:lnTo>
                    <a:pt x="84" y="1032"/>
                  </a:lnTo>
                  <a:lnTo>
                    <a:pt x="96" y="1008"/>
                  </a:lnTo>
                  <a:lnTo>
                    <a:pt x="114" y="996"/>
                  </a:lnTo>
                  <a:lnTo>
                    <a:pt x="144" y="966"/>
                  </a:lnTo>
                  <a:lnTo>
                    <a:pt x="150" y="954"/>
                  </a:lnTo>
                  <a:lnTo>
                    <a:pt x="162" y="936"/>
                  </a:lnTo>
                  <a:lnTo>
                    <a:pt x="192" y="906"/>
                  </a:lnTo>
                  <a:lnTo>
                    <a:pt x="216" y="876"/>
                  </a:lnTo>
                  <a:lnTo>
                    <a:pt x="246" y="846"/>
                  </a:lnTo>
                  <a:lnTo>
                    <a:pt x="264" y="840"/>
                  </a:lnTo>
                  <a:lnTo>
                    <a:pt x="276" y="828"/>
                  </a:lnTo>
                  <a:lnTo>
                    <a:pt x="294" y="816"/>
                  </a:lnTo>
                  <a:lnTo>
                    <a:pt x="318" y="804"/>
                  </a:lnTo>
                  <a:lnTo>
                    <a:pt x="336" y="786"/>
                  </a:lnTo>
                  <a:lnTo>
                    <a:pt x="372" y="756"/>
                  </a:lnTo>
                  <a:lnTo>
                    <a:pt x="420" y="708"/>
                  </a:lnTo>
                  <a:lnTo>
                    <a:pt x="438" y="684"/>
                  </a:lnTo>
                  <a:lnTo>
                    <a:pt x="462" y="654"/>
                  </a:lnTo>
                  <a:lnTo>
                    <a:pt x="492" y="618"/>
                  </a:lnTo>
                  <a:lnTo>
                    <a:pt x="516" y="570"/>
                  </a:lnTo>
                  <a:lnTo>
                    <a:pt x="528" y="540"/>
                  </a:lnTo>
                  <a:lnTo>
                    <a:pt x="546" y="516"/>
                  </a:lnTo>
                  <a:lnTo>
                    <a:pt x="558" y="498"/>
                  </a:lnTo>
                  <a:lnTo>
                    <a:pt x="564" y="492"/>
                  </a:lnTo>
                  <a:lnTo>
                    <a:pt x="570" y="480"/>
                  </a:lnTo>
                  <a:lnTo>
                    <a:pt x="576" y="474"/>
                  </a:lnTo>
                  <a:lnTo>
                    <a:pt x="576" y="450"/>
                  </a:lnTo>
                  <a:lnTo>
                    <a:pt x="582" y="432"/>
                  </a:lnTo>
                  <a:lnTo>
                    <a:pt x="588" y="420"/>
                  </a:lnTo>
                  <a:lnTo>
                    <a:pt x="588" y="402"/>
                  </a:lnTo>
                  <a:lnTo>
                    <a:pt x="594" y="390"/>
                  </a:lnTo>
                  <a:lnTo>
                    <a:pt x="606" y="378"/>
                  </a:lnTo>
                  <a:lnTo>
                    <a:pt x="612" y="366"/>
                  </a:lnTo>
                  <a:lnTo>
                    <a:pt x="624" y="354"/>
                  </a:lnTo>
                  <a:lnTo>
                    <a:pt x="624" y="324"/>
                  </a:lnTo>
                  <a:lnTo>
                    <a:pt x="636" y="318"/>
                  </a:lnTo>
                  <a:lnTo>
                    <a:pt x="642" y="306"/>
                  </a:lnTo>
                  <a:lnTo>
                    <a:pt x="660" y="252"/>
                  </a:lnTo>
                  <a:lnTo>
                    <a:pt x="672" y="252"/>
                  </a:lnTo>
                  <a:lnTo>
                    <a:pt x="672" y="246"/>
                  </a:lnTo>
                  <a:lnTo>
                    <a:pt x="684" y="234"/>
                  </a:lnTo>
                  <a:lnTo>
                    <a:pt x="684" y="138"/>
                  </a:lnTo>
                  <a:lnTo>
                    <a:pt x="708" y="126"/>
                  </a:lnTo>
                  <a:lnTo>
                    <a:pt x="702" y="54"/>
                  </a:lnTo>
                  <a:lnTo>
                    <a:pt x="708" y="42"/>
                  </a:lnTo>
                  <a:lnTo>
                    <a:pt x="708" y="36"/>
                  </a:lnTo>
                  <a:lnTo>
                    <a:pt x="714" y="24"/>
                  </a:lnTo>
                  <a:lnTo>
                    <a:pt x="714" y="12"/>
                  </a:lnTo>
                  <a:lnTo>
                    <a:pt x="690" y="0"/>
                  </a:lnTo>
                  <a:lnTo>
                    <a:pt x="672" y="0"/>
                  </a:lnTo>
                  <a:lnTo>
                    <a:pt x="666" y="12"/>
                  </a:lnTo>
                  <a:lnTo>
                    <a:pt x="654" y="18"/>
                  </a:lnTo>
                  <a:lnTo>
                    <a:pt x="648" y="30"/>
                  </a:lnTo>
                  <a:lnTo>
                    <a:pt x="624" y="42"/>
                  </a:lnTo>
                  <a:lnTo>
                    <a:pt x="612" y="42"/>
                  </a:lnTo>
                  <a:lnTo>
                    <a:pt x="594" y="48"/>
                  </a:lnTo>
                  <a:lnTo>
                    <a:pt x="582" y="54"/>
                  </a:lnTo>
                  <a:lnTo>
                    <a:pt x="564" y="54"/>
                  </a:lnTo>
                  <a:lnTo>
                    <a:pt x="546" y="48"/>
                  </a:lnTo>
                  <a:lnTo>
                    <a:pt x="534" y="42"/>
                  </a:lnTo>
                  <a:lnTo>
                    <a:pt x="516" y="48"/>
                  </a:lnTo>
                  <a:lnTo>
                    <a:pt x="510" y="54"/>
                  </a:lnTo>
                  <a:lnTo>
                    <a:pt x="498" y="60"/>
                  </a:lnTo>
                  <a:lnTo>
                    <a:pt x="492" y="72"/>
                  </a:lnTo>
                  <a:lnTo>
                    <a:pt x="486" y="78"/>
                  </a:lnTo>
                  <a:lnTo>
                    <a:pt x="474" y="78"/>
                  </a:lnTo>
                  <a:lnTo>
                    <a:pt x="462" y="72"/>
                  </a:lnTo>
                  <a:lnTo>
                    <a:pt x="456" y="60"/>
                  </a:lnTo>
                  <a:lnTo>
                    <a:pt x="444" y="60"/>
                  </a:lnTo>
                  <a:lnTo>
                    <a:pt x="438" y="66"/>
                  </a:lnTo>
                  <a:lnTo>
                    <a:pt x="426" y="72"/>
                  </a:lnTo>
                  <a:lnTo>
                    <a:pt x="396" y="102"/>
                  </a:lnTo>
                  <a:lnTo>
                    <a:pt x="384" y="108"/>
                  </a:lnTo>
                  <a:lnTo>
                    <a:pt x="372" y="108"/>
                  </a:lnTo>
                  <a:lnTo>
                    <a:pt x="360" y="102"/>
                  </a:lnTo>
                  <a:lnTo>
                    <a:pt x="354" y="96"/>
                  </a:lnTo>
                  <a:lnTo>
                    <a:pt x="342" y="90"/>
                  </a:lnTo>
                  <a:lnTo>
                    <a:pt x="330" y="90"/>
                  </a:lnTo>
                  <a:lnTo>
                    <a:pt x="306" y="102"/>
                  </a:lnTo>
                  <a:lnTo>
                    <a:pt x="294" y="114"/>
                  </a:lnTo>
                  <a:lnTo>
                    <a:pt x="270" y="126"/>
                  </a:lnTo>
                  <a:lnTo>
                    <a:pt x="210" y="126"/>
                  </a:lnTo>
                  <a:lnTo>
                    <a:pt x="192" y="108"/>
                  </a:lnTo>
                  <a:lnTo>
                    <a:pt x="186" y="96"/>
                  </a:lnTo>
                  <a:lnTo>
                    <a:pt x="174" y="90"/>
                  </a:lnTo>
                  <a:lnTo>
                    <a:pt x="168" y="78"/>
                  </a:lnTo>
                  <a:lnTo>
                    <a:pt x="168" y="66"/>
                  </a:lnTo>
                  <a:lnTo>
                    <a:pt x="156" y="54"/>
                  </a:lnTo>
                  <a:lnTo>
                    <a:pt x="150" y="54"/>
                  </a:lnTo>
                  <a:lnTo>
                    <a:pt x="126" y="78"/>
                  </a:lnTo>
                  <a:lnTo>
                    <a:pt x="108" y="114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20" name="Sierra Leone" descr="© INSCALE GmbH, 05.05.2010&#10;http://www.presentationload.com/">
              <a:extLst>
                <a:ext uri="{FF2B5EF4-FFF2-40B4-BE49-F238E27FC236}">
                  <a16:creationId xmlns:a16="http://schemas.microsoft.com/office/drawing/2014/main" id="{C9216C08-FD31-4BBE-B392-2E4BE083DFC8}"/>
                </a:ext>
              </a:extLst>
            </p:cNvPr>
            <p:cNvSpPr>
              <a:spLocks/>
            </p:cNvSpPr>
            <p:nvPr/>
          </p:nvSpPr>
          <p:spPr bwMode="gray">
            <a:xfrm>
              <a:off x="5134138" y="4155778"/>
              <a:ext cx="92079" cy="120610"/>
            </a:xfrm>
            <a:custGeom>
              <a:avLst/>
              <a:gdLst>
                <a:gd name="T0" fmla="*/ 2147483647 w 210"/>
                <a:gd name="T1" fmla="*/ 2147483647 h 270"/>
                <a:gd name="T2" fmla="*/ 2147483647 w 210"/>
                <a:gd name="T3" fmla="*/ 2147483647 h 270"/>
                <a:gd name="T4" fmla="*/ 2147483647 w 210"/>
                <a:gd name="T5" fmla="*/ 2147483647 h 270"/>
                <a:gd name="T6" fmla="*/ 2147483647 w 210"/>
                <a:gd name="T7" fmla="*/ 2147483647 h 270"/>
                <a:gd name="T8" fmla="*/ 2147483647 w 210"/>
                <a:gd name="T9" fmla="*/ 2147483647 h 270"/>
                <a:gd name="T10" fmla="*/ 2147483647 w 210"/>
                <a:gd name="T11" fmla="*/ 2147483647 h 270"/>
                <a:gd name="T12" fmla="*/ 2147483647 w 210"/>
                <a:gd name="T13" fmla="*/ 2147483647 h 270"/>
                <a:gd name="T14" fmla="*/ 2147483647 w 210"/>
                <a:gd name="T15" fmla="*/ 2147483647 h 270"/>
                <a:gd name="T16" fmla="*/ 2147483647 w 210"/>
                <a:gd name="T17" fmla="*/ 2147483647 h 270"/>
                <a:gd name="T18" fmla="*/ 2147483647 w 210"/>
                <a:gd name="T19" fmla="*/ 2147483647 h 270"/>
                <a:gd name="T20" fmla="*/ 2147483647 w 210"/>
                <a:gd name="T21" fmla="*/ 2147483647 h 270"/>
                <a:gd name="T22" fmla="*/ 2147483647 w 210"/>
                <a:gd name="T23" fmla="*/ 0 h 270"/>
                <a:gd name="T24" fmla="*/ 2147483647 w 210"/>
                <a:gd name="T25" fmla="*/ 0 h 270"/>
                <a:gd name="T26" fmla="*/ 2147483647 w 210"/>
                <a:gd name="T27" fmla="*/ 2147483647 h 270"/>
                <a:gd name="T28" fmla="*/ 2147483647 w 210"/>
                <a:gd name="T29" fmla="*/ 2147483647 h 270"/>
                <a:gd name="T30" fmla="*/ 2147483647 w 210"/>
                <a:gd name="T31" fmla="*/ 2147483647 h 270"/>
                <a:gd name="T32" fmla="*/ 2147483647 w 210"/>
                <a:gd name="T33" fmla="*/ 2147483647 h 270"/>
                <a:gd name="T34" fmla="*/ 2147483647 w 210"/>
                <a:gd name="T35" fmla="*/ 2147483647 h 270"/>
                <a:gd name="T36" fmla="*/ 2147483647 w 210"/>
                <a:gd name="T37" fmla="*/ 2147483647 h 270"/>
                <a:gd name="T38" fmla="*/ 2147483647 w 210"/>
                <a:gd name="T39" fmla="*/ 2147483647 h 270"/>
                <a:gd name="T40" fmla="*/ 2147483647 w 210"/>
                <a:gd name="T41" fmla="*/ 2147483647 h 270"/>
                <a:gd name="T42" fmla="*/ 2147483647 w 210"/>
                <a:gd name="T43" fmla="*/ 2147483647 h 270"/>
                <a:gd name="T44" fmla="*/ 0 w 210"/>
                <a:gd name="T45" fmla="*/ 2147483647 h 270"/>
                <a:gd name="T46" fmla="*/ 2147483647 w 210"/>
                <a:gd name="T47" fmla="*/ 2147483647 h 270"/>
                <a:gd name="T48" fmla="*/ 2147483647 w 210"/>
                <a:gd name="T49" fmla="*/ 2147483647 h 270"/>
                <a:gd name="T50" fmla="*/ 0 w 210"/>
                <a:gd name="T51" fmla="*/ 2147483647 h 270"/>
                <a:gd name="T52" fmla="*/ 0 w 210"/>
                <a:gd name="T53" fmla="*/ 2147483647 h 270"/>
                <a:gd name="T54" fmla="*/ 2147483647 w 210"/>
                <a:gd name="T55" fmla="*/ 2147483647 h 270"/>
                <a:gd name="T56" fmla="*/ 2147483647 w 210"/>
                <a:gd name="T57" fmla="*/ 2147483647 h 270"/>
                <a:gd name="T58" fmla="*/ 2147483647 w 210"/>
                <a:gd name="T59" fmla="*/ 2147483647 h 270"/>
                <a:gd name="T60" fmla="*/ 2147483647 w 210"/>
                <a:gd name="T61" fmla="*/ 2147483647 h 270"/>
                <a:gd name="T62" fmla="*/ 2147483647 w 210"/>
                <a:gd name="T63" fmla="*/ 2147483647 h 270"/>
                <a:gd name="T64" fmla="*/ 2147483647 w 210"/>
                <a:gd name="T65" fmla="*/ 2147483647 h 270"/>
                <a:gd name="T66" fmla="*/ 2147483647 w 210"/>
                <a:gd name="T67" fmla="*/ 2147483647 h 270"/>
                <a:gd name="T68" fmla="*/ 2147483647 w 210"/>
                <a:gd name="T69" fmla="*/ 2147483647 h 270"/>
                <a:gd name="T70" fmla="*/ 2147483647 w 210"/>
                <a:gd name="T71" fmla="*/ 2147483647 h 270"/>
                <a:gd name="T72" fmla="*/ 2147483647 w 210"/>
                <a:gd name="T73" fmla="*/ 2147483647 h 270"/>
                <a:gd name="T74" fmla="*/ 2147483647 w 210"/>
                <a:gd name="T75" fmla="*/ 2147483647 h 270"/>
                <a:gd name="T76" fmla="*/ 2147483647 w 210"/>
                <a:gd name="T77" fmla="*/ 2147483647 h 270"/>
                <a:gd name="T78" fmla="*/ 2147483647 w 210"/>
                <a:gd name="T79" fmla="*/ 2147483647 h 270"/>
                <a:gd name="T80" fmla="*/ 2147483647 w 210"/>
                <a:gd name="T81" fmla="*/ 2147483647 h 270"/>
                <a:gd name="T82" fmla="*/ 2147483647 w 210"/>
                <a:gd name="T83" fmla="*/ 2147483647 h 270"/>
                <a:gd name="T84" fmla="*/ 2147483647 w 210"/>
                <a:gd name="T85" fmla="*/ 2147483647 h 270"/>
                <a:gd name="T86" fmla="*/ 2147483647 w 210"/>
                <a:gd name="T87" fmla="*/ 2147483647 h 27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210"/>
                <a:gd name="T133" fmla="*/ 0 h 270"/>
                <a:gd name="T134" fmla="*/ 210 w 210"/>
                <a:gd name="T135" fmla="*/ 270 h 270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210" h="270">
                  <a:moveTo>
                    <a:pt x="186" y="180"/>
                  </a:moveTo>
                  <a:lnTo>
                    <a:pt x="186" y="162"/>
                  </a:lnTo>
                  <a:lnTo>
                    <a:pt x="210" y="156"/>
                  </a:lnTo>
                  <a:lnTo>
                    <a:pt x="204" y="132"/>
                  </a:lnTo>
                  <a:lnTo>
                    <a:pt x="174" y="144"/>
                  </a:lnTo>
                  <a:lnTo>
                    <a:pt x="180" y="126"/>
                  </a:lnTo>
                  <a:lnTo>
                    <a:pt x="186" y="120"/>
                  </a:lnTo>
                  <a:lnTo>
                    <a:pt x="192" y="108"/>
                  </a:lnTo>
                  <a:lnTo>
                    <a:pt x="192" y="90"/>
                  </a:lnTo>
                  <a:lnTo>
                    <a:pt x="180" y="78"/>
                  </a:lnTo>
                  <a:lnTo>
                    <a:pt x="180" y="60"/>
                  </a:lnTo>
                  <a:lnTo>
                    <a:pt x="138" y="0"/>
                  </a:lnTo>
                  <a:lnTo>
                    <a:pt x="102" y="0"/>
                  </a:lnTo>
                  <a:lnTo>
                    <a:pt x="96" y="18"/>
                  </a:lnTo>
                  <a:lnTo>
                    <a:pt x="60" y="18"/>
                  </a:lnTo>
                  <a:lnTo>
                    <a:pt x="60" y="24"/>
                  </a:lnTo>
                  <a:lnTo>
                    <a:pt x="54" y="30"/>
                  </a:lnTo>
                  <a:lnTo>
                    <a:pt x="48" y="42"/>
                  </a:lnTo>
                  <a:lnTo>
                    <a:pt x="36" y="54"/>
                  </a:lnTo>
                  <a:lnTo>
                    <a:pt x="30" y="66"/>
                  </a:lnTo>
                  <a:lnTo>
                    <a:pt x="18" y="72"/>
                  </a:lnTo>
                  <a:lnTo>
                    <a:pt x="12" y="78"/>
                  </a:lnTo>
                  <a:lnTo>
                    <a:pt x="0" y="84"/>
                  </a:lnTo>
                  <a:lnTo>
                    <a:pt x="12" y="96"/>
                  </a:lnTo>
                  <a:lnTo>
                    <a:pt x="6" y="102"/>
                  </a:lnTo>
                  <a:lnTo>
                    <a:pt x="0" y="114"/>
                  </a:lnTo>
                  <a:lnTo>
                    <a:pt x="0" y="132"/>
                  </a:lnTo>
                  <a:lnTo>
                    <a:pt x="6" y="138"/>
                  </a:lnTo>
                  <a:lnTo>
                    <a:pt x="18" y="144"/>
                  </a:lnTo>
                  <a:lnTo>
                    <a:pt x="24" y="150"/>
                  </a:lnTo>
                  <a:lnTo>
                    <a:pt x="18" y="180"/>
                  </a:lnTo>
                  <a:lnTo>
                    <a:pt x="42" y="198"/>
                  </a:lnTo>
                  <a:lnTo>
                    <a:pt x="42" y="204"/>
                  </a:lnTo>
                  <a:lnTo>
                    <a:pt x="48" y="210"/>
                  </a:lnTo>
                  <a:lnTo>
                    <a:pt x="54" y="222"/>
                  </a:lnTo>
                  <a:lnTo>
                    <a:pt x="78" y="234"/>
                  </a:lnTo>
                  <a:lnTo>
                    <a:pt x="96" y="234"/>
                  </a:lnTo>
                  <a:lnTo>
                    <a:pt x="126" y="270"/>
                  </a:lnTo>
                  <a:lnTo>
                    <a:pt x="126" y="234"/>
                  </a:lnTo>
                  <a:lnTo>
                    <a:pt x="144" y="216"/>
                  </a:lnTo>
                  <a:lnTo>
                    <a:pt x="156" y="210"/>
                  </a:lnTo>
                  <a:lnTo>
                    <a:pt x="168" y="198"/>
                  </a:lnTo>
                  <a:lnTo>
                    <a:pt x="180" y="192"/>
                  </a:lnTo>
                  <a:lnTo>
                    <a:pt x="186" y="18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21" name="Senegal" descr="© INSCALE GmbH, 05.05.2010&#10;http://www.presentationload.com/">
              <a:extLst>
                <a:ext uri="{FF2B5EF4-FFF2-40B4-BE49-F238E27FC236}">
                  <a16:creationId xmlns:a16="http://schemas.microsoft.com/office/drawing/2014/main" id="{A3F7704C-DD7F-4CEC-BA73-B93FC92F112A}"/>
                </a:ext>
              </a:extLst>
            </p:cNvPr>
            <p:cNvSpPr>
              <a:spLocks/>
            </p:cNvSpPr>
            <p:nvPr/>
          </p:nvSpPr>
          <p:spPr bwMode="gray">
            <a:xfrm>
              <a:off x="5005545" y="3911384"/>
              <a:ext cx="184158" cy="165046"/>
            </a:xfrm>
            <a:custGeom>
              <a:avLst/>
              <a:gdLst>
                <a:gd name="T0" fmla="*/ 2147483647 w 414"/>
                <a:gd name="T1" fmla="*/ 2147483647 h 366"/>
                <a:gd name="T2" fmla="*/ 2147483647 w 414"/>
                <a:gd name="T3" fmla="*/ 2147483647 h 366"/>
                <a:gd name="T4" fmla="*/ 2147483647 w 414"/>
                <a:gd name="T5" fmla="*/ 2147483647 h 366"/>
                <a:gd name="T6" fmla="*/ 2147483647 w 414"/>
                <a:gd name="T7" fmla="*/ 2147483647 h 366"/>
                <a:gd name="T8" fmla="*/ 2147483647 w 414"/>
                <a:gd name="T9" fmla="*/ 2147483647 h 366"/>
                <a:gd name="T10" fmla="*/ 2147483647 w 414"/>
                <a:gd name="T11" fmla="*/ 2147483647 h 366"/>
                <a:gd name="T12" fmla="*/ 2147483647 w 414"/>
                <a:gd name="T13" fmla="*/ 2147483647 h 366"/>
                <a:gd name="T14" fmla="*/ 2147483647 w 414"/>
                <a:gd name="T15" fmla="*/ 2147483647 h 366"/>
                <a:gd name="T16" fmla="*/ 2147483647 w 414"/>
                <a:gd name="T17" fmla="*/ 2147483647 h 366"/>
                <a:gd name="T18" fmla="*/ 2147483647 w 414"/>
                <a:gd name="T19" fmla="*/ 2147483647 h 366"/>
                <a:gd name="T20" fmla="*/ 2147483647 w 414"/>
                <a:gd name="T21" fmla="*/ 2147483647 h 366"/>
                <a:gd name="T22" fmla="*/ 2147483647 w 414"/>
                <a:gd name="T23" fmla="*/ 2147483647 h 366"/>
                <a:gd name="T24" fmla="*/ 2147483647 w 414"/>
                <a:gd name="T25" fmla="*/ 2147483647 h 366"/>
                <a:gd name="T26" fmla="*/ 2147483647 w 414"/>
                <a:gd name="T27" fmla="*/ 2147483647 h 366"/>
                <a:gd name="T28" fmla="*/ 2147483647 w 414"/>
                <a:gd name="T29" fmla="*/ 0 h 366"/>
                <a:gd name="T30" fmla="*/ 2147483647 w 414"/>
                <a:gd name="T31" fmla="*/ 2147483647 h 366"/>
                <a:gd name="T32" fmla="*/ 2147483647 w 414"/>
                <a:gd name="T33" fmla="*/ 2147483647 h 366"/>
                <a:gd name="T34" fmla="*/ 2147483647 w 414"/>
                <a:gd name="T35" fmla="*/ 2147483647 h 366"/>
                <a:gd name="T36" fmla="*/ 2147483647 w 414"/>
                <a:gd name="T37" fmla="*/ 2147483647 h 366"/>
                <a:gd name="T38" fmla="*/ 2147483647 w 414"/>
                <a:gd name="T39" fmla="*/ 2147483647 h 366"/>
                <a:gd name="T40" fmla="*/ 2147483647 w 414"/>
                <a:gd name="T41" fmla="*/ 2147483647 h 366"/>
                <a:gd name="T42" fmla="*/ 0 w 414"/>
                <a:gd name="T43" fmla="*/ 2147483647 h 366"/>
                <a:gd name="T44" fmla="*/ 2147483647 w 414"/>
                <a:gd name="T45" fmla="*/ 2147483647 h 366"/>
                <a:gd name="T46" fmla="*/ 2147483647 w 414"/>
                <a:gd name="T47" fmla="*/ 2147483647 h 366"/>
                <a:gd name="T48" fmla="*/ 2147483647 w 414"/>
                <a:gd name="T49" fmla="*/ 2147483647 h 366"/>
                <a:gd name="T50" fmla="*/ 2147483647 w 414"/>
                <a:gd name="T51" fmla="*/ 2147483647 h 366"/>
                <a:gd name="T52" fmla="*/ 2147483647 w 414"/>
                <a:gd name="T53" fmla="*/ 2147483647 h 366"/>
                <a:gd name="T54" fmla="*/ 2147483647 w 414"/>
                <a:gd name="T55" fmla="*/ 2147483647 h 366"/>
                <a:gd name="T56" fmla="*/ 2147483647 w 414"/>
                <a:gd name="T57" fmla="*/ 2147483647 h 366"/>
                <a:gd name="T58" fmla="*/ 2147483647 w 414"/>
                <a:gd name="T59" fmla="*/ 2147483647 h 366"/>
                <a:gd name="T60" fmla="*/ 2147483647 w 414"/>
                <a:gd name="T61" fmla="*/ 2147483647 h 366"/>
                <a:gd name="T62" fmla="*/ 2147483647 w 414"/>
                <a:gd name="T63" fmla="*/ 2147483647 h 366"/>
                <a:gd name="T64" fmla="*/ 2147483647 w 414"/>
                <a:gd name="T65" fmla="*/ 2147483647 h 366"/>
                <a:gd name="T66" fmla="*/ 2147483647 w 414"/>
                <a:gd name="T67" fmla="*/ 2147483647 h 366"/>
                <a:gd name="T68" fmla="*/ 2147483647 w 414"/>
                <a:gd name="T69" fmla="*/ 2147483647 h 366"/>
                <a:gd name="T70" fmla="*/ 2147483647 w 414"/>
                <a:gd name="T71" fmla="*/ 2147483647 h 366"/>
                <a:gd name="T72" fmla="*/ 2147483647 w 414"/>
                <a:gd name="T73" fmla="*/ 2147483647 h 366"/>
                <a:gd name="T74" fmla="*/ 2147483647 w 414"/>
                <a:gd name="T75" fmla="*/ 2147483647 h 366"/>
                <a:gd name="T76" fmla="*/ 2147483647 w 414"/>
                <a:gd name="T77" fmla="*/ 2147483647 h 366"/>
                <a:gd name="T78" fmla="*/ 2147483647 w 414"/>
                <a:gd name="T79" fmla="*/ 2147483647 h 366"/>
                <a:gd name="T80" fmla="*/ 2147483647 w 414"/>
                <a:gd name="T81" fmla="*/ 2147483647 h 366"/>
                <a:gd name="T82" fmla="*/ 2147483647 w 414"/>
                <a:gd name="T83" fmla="*/ 2147483647 h 366"/>
                <a:gd name="T84" fmla="*/ 2147483647 w 414"/>
                <a:gd name="T85" fmla="*/ 2147483647 h 366"/>
                <a:gd name="T86" fmla="*/ 2147483647 w 414"/>
                <a:gd name="T87" fmla="*/ 2147483647 h 366"/>
                <a:gd name="T88" fmla="*/ 2147483647 w 414"/>
                <a:gd name="T89" fmla="*/ 2147483647 h 366"/>
                <a:gd name="T90" fmla="*/ 2147483647 w 414"/>
                <a:gd name="T91" fmla="*/ 2147483647 h 366"/>
                <a:gd name="T92" fmla="*/ 2147483647 w 414"/>
                <a:gd name="T93" fmla="*/ 2147483647 h 366"/>
                <a:gd name="T94" fmla="*/ 2147483647 w 414"/>
                <a:gd name="T95" fmla="*/ 2147483647 h 366"/>
                <a:gd name="T96" fmla="*/ 2147483647 w 414"/>
                <a:gd name="T97" fmla="*/ 2147483647 h 366"/>
                <a:gd name="T98" fmla="*/ 2147483647 w 414"/>
                <a:gd name="T99" fmla="*/ 2147483647 h 366"/>
                <a:gd name="T100" fmla="*/ 2147483647 w 414"/>
                <a:gd name="T101" fmla="*/ 2147483647 h 366"/>
                <a:gd name="T102" fmla="*/ 2147483647 w 414"/>
                <a:gd name="T103" fmla="*/ 2147483647 h 366"/>
                <a:gd name="T104" fmla="*/ 2147483647 w 414"/>
                <a:gd name="T105" fmla="*/ 2147483647 h 36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414"/>
                <a:gd name="T160" fmla="*/ 0 h 366"/>
                <a:gd name="T161" fmla="*/ 414 w 414"/>
                <a:gd name="T162" fmla="*/ 366 h 36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414" h="366">
                  <a:moveTo>
                    <a:pt x="402" y="270"/>
                  </a:moveTo>
                  <a:lnTo>
                    <a:pt x="396" y="270"/>
                  </a:lnTo>
                  <a:lnTo>
                    <a:pt x="396" y="276"/>
                  </a:lnTo>
                  <a:lnTo>
                    <a:pt x="384" y="276"/>
                  </a:lnTo>
                  <a:lnTo>
                    <a:pt x="378" y="270"/>
                  </a:lnTo>
                  <a:lnTo>
                    <a:pt x="378" y="246"/>
                  </a:lnTo>
                  <a:lnTo>
                    <a:pt x="384" y="240"/>
                  </a:lnTo>
                  <a:lnTo>
                    <a:pt x="384" y="222"/>
                  </a:lnTo>
                  <a:lnTo>
                    <a:pt x="372" y="210"/>
                  </a:lnTo>
                  <a:lnTo>
                    <a:pt x="372" y="204"/>
                  </a:lnTo>
                  <a:lnTo>
                    <a:pt x="360" y="186"/>
                  </a:lnTo>
                  <a:lnTo>
                    <a:pt x="360" y="162"/>
                  </a:lnTo>
                  <a:lnTo>
                    <a:pt x="348" y="138"/>
                  </a:lnTo>
                  <a:lnTo>
                    <a:pt x="318" y="132"/>
                  </a:lnTo>
                  <a:lnTo>
                    <a:pt x="318" y="108"/>
                  </a:lnTo>
                  <a:lnTo>
                    <a:pt x="312" y="102"/>
                  </a:lnTo>
                  <a:lnTo>
                    <a:pt x="294" y="102"/>
                  </a:lnTo>
                  <a:lnTo>
                    <a:pt x="294" y="72"/>
                  </a:lnTo>
                  <a:lnTo>
                    <a:pt x="288" y="60"/>
                  </a:lnTo>
                  <a:lnTo>
                    <a:pt x="288" y="54"/>
                  </a:lnTo>
                  <a:lnTo>
                    <a:pt x="282" y="48"/>
                  </a:lnTo>
                  <a:lnTo>
                    <a:pt x="264" y="48"/>
                  </a:lnTo>
                  <a:lnTo>
                    <a:pt x="252" y="54"/>
                  </a:lnTo>
                  <a:lnTo>
                    <a:pt x="246" y="42"/>
                  </a:lnTo>
                  <a:lnTo>
                    <a:pt x="234" y="30"/>
                  </a:lnTo>
                  <a:lnTo>
                    <a:pt x="228" y="18"/>
                  </a:lnTo>
                  <a:lnTo>
                    <a:pt x="222" y="18"/>
                  </a:lnTo>
                  <a:lnTo>
                    <a:pt x="210" y="12"/>
                  </a:lnTo>
                  <a:lnTo>
                    <a:pt x="186" y="12"/>
                  </a:lnTo>
                  <a:lnTo>
                    <a:pt x="162" y="0"/>
                  </a:lnTo>
                  <a:lnTo>
                    <a:pt x="162" y="18"/>
                  </a:lnTo>
                  <a:lnTo>
                    <a:pt x="132" y="12"/>
                  </a:lnTo>
                  <a:lnTo>
                    <a:pt x="120" y="18"/>
                  </a:lnTo>
                  <a:lnTo>
                    <a:pt x="114" y="18"/>
                  </a:lnTo>
                  <a:lnTo>
                    <a:pt x="108" y="12"/>
                  </a:lnTo>
                  <a:lnTo>
                    <a:pt x="102" y="12"/>
                  </a:lnTo>
                  <a:lnTo>
                    <a:pt x="90" y="18"/>
                  </a:lnTo>
                  <a:lnTo>
                    <a:pt x="84" y="24"/>
                  </a:lnTo>
                  <a:lnTo>
                    <a:pt x="66" y="60"/>
                  </a:lnTo>
                  <a:lnTo>
                    <a:pt x="60" y="66"/>
                  </a:lnTo>
                  <a:lnTo>
                    <a:pt x="60" y="90"/>
                  </a:lnTo>
                  <a:lnTo>
                    <a:pt x="48" y="96"/>
                  </a:lnTo>
                  <a:lnTo>
                    <a:pt x="30" y="132"/>
                  </a:lnTo>
                  <a:lnTo>
                    <a:pt x="0" y="162"/>
                  </a:lnTo>
                  <a:lnTo>
                    <a:pt x="6" y="168"/>
                  </a:lnTo>
                  <a:lnTo>
                    <a:pt x="12" y="168"/>
                  </a:lnTo>
                  <a:lnTo>
                    <a:pt x="18" y="174"/>
                  </a:lnTo>
                  <a:lnTo>
                    <a:pt x="24" y="186"/>
                  </a:lnTo>
                  <a:lnTo>
                    <a:pt x="24" y="204"/>
                  </a:lnTo>
                  <a:lnTo>
                    <a:pt x="42" y="222"/>
                  </a:lnTo>
                  <a:lnTo>
                    <a:pt x="42" y="246"/>
                  </a:lnTo>
                  <a:lnTo>
                    <a:pt x="48" y="252"/>
                  </a:lnTo>
                  <a:lnTo>
                    <a:pt x="126" y="252"/>
                  </a:lnTo>
                  <a:lnTo>
                    <a:pt x="126" y="240"/>
                  </a:lnTo>
                  <a:lnTo>
                    <a:pt x="180" y="240"/>
                  </a:lnTo>
                  <a:lnTo>
                    <a:pt x="180" y="252"/>
                  </a:lnTo>
                  <a:lnTo>
                    <a:pt x="192" y="246"/>
                  </a:lnTo>
                  <a:lnTo>
                    <a:pt x="198" y="252"/>
                  </a:lnTo>
                  <a:lnTo>
                    <a:pt x="204" y="264"/>
                  </a:lnTo>
                  <a:lnTo>
                    <a:pt x="216" y="264"/>
                  </a:lnTo>
                  <a:lnTo>
                    <a:pt x="222" y="258"/>
                  </a:lnTo>
                  <a:lnTo>
                    <a:pt x="246" y="258"/>
                  </a:lnTo>
                  <a:lnTo>
                    <a:pt x="252" y="264"/>
                  </a:lnTo>
                  <a:lnTo>
                    <a:pt x="252" y="270"/>
                  </a:lnTo>
                  <a:lnTo>
                    <a:pt x="246" y="276"/>
                  </a:lnTo>
                  <a:lnTo>
                    <a:pt x="234" y="282"/>
                  </a:lnTo>
                  <a:lnTo>
                    <a:pt x="228" y="288"/>
                  </a:lnTo>
                  <a:lnTo>
                    <a:pt x="204" y="288"/>
                  </a:lnTo>
                  <a:lnTo>
                    <a:pt x="186" y="282"/>
                  </a:lnTo>
                  <a:lnTo>
                    <a:pt x="180" y="270"/>
                  </a:lnTo>
                  <a:lnTo>
                    <a:pt x="168" y="264"/>
                  </a:lnTo>
                  <a:lnTo>
                    <a:pt x="162" y="258"/>
                  </a:lnTo>
                  <a:lnTo>
                    <a:pt x="156" y="264"/>
                  </a:lnTo>
                  <a:lnTo>
                    <a:pt x="150" y="276"/>
                  </a:lnTo>
                  <a:lnTo>
                    <a:pt x="126" y="276"/>
                  </a:lnTo>
                  <a:lnTo>
                    <a:pt x="120" y="282"/>
                  </a:lnTo>
                  <a:lnTo>
                    <a:pt x="108" y="282"/>
                  </a:lnTo>
                  <a:lnTo>
                    <a:pt x="108" y="294"/>
                  </a:lnTo>
                  <a:lnTo>
                    <a:pt x="36" y="294"/>
                  </a:lnTo>
                  <a:lnTo>
                    <a:pt x="36" y="318"/>
                  </a:lnTo>
                  <a:lnTo>
                    <a:pt x="30" y="324"/>
                  </a:lnTo>
                  <a:lnTo>
                    <a:pt x="30" y="336"/>
                  </a:lnTo>
                  <a:lnTo>
                    <a:pt x="36" y="342"/>
                  </a:lnTo>
                  <a:lnTo>
                    <a:pt x="42" y="354"/>
                  </a:lnTo>
                  <a:lnTo>
                    <a:pt x="48" y="360"/>
                  </a:lnTo>
                  <a:lnTo>
                    <a:pt x="60" y="366"/>
                  </a:lnTo>
                  <a:lnTo>
                    <a:pt x="66" y="366"/>
                  </a:lnTo>
                  <a:lnTo>
                    <a:pt x="72" y="360"/>
                  </a:lnTo>
                  <a:lnTo>
                    <a:pt x="78" y="360"/>
                  </a:lnTo>
                  <a:lnTo>
                    <a:pt x="90" y="348"/>
                  </a:lnTo>
                  <a:lnTo>
                    <a:pt x="126" y="348"/>
                  </a:lnTo>
                  <a:lnTo>
                    <a:pt x="156" y="324"/>
                  </a:lnTo>
                  <a:lnTo>
                    <a:pt x="294" y="330"/>
                  </a:lnTo>
                  <a:lnTo>
                    <a:pt x="294" y="336"/>
                  </a:lnTo>
                  <a:lnTo>
                    <a:pt x="300" y="348"/>
                  </a:lnTo>
                  <a:lnTo>
                    <a:pt x="318" y="348"/>
                  </a:lnTo>
                  <a:lnTo>
                    <a:pt x="324" y="342"/>
                  </a:lnTo>
                  <a:lnTo>
                    <a:pt x="330" y="348"/>
                  </a:lnTo>
                  <a:lnTo>
                    <a:pt x="336" y="360"/>
                  </a:lnTo>
                  <a:lnTo>
                    <a:pt x="342" y="366"/>
                  </a:lnTo>
                  <a:lnTo>
                    <a:pt x="354" y="366"/>
                  </a:lnTo>
                  <a:lnTo>
                    <a:pt x="366" y="360"/>
                  </a:lnTo>
                  <a:lnTo>
                    <a:pt x="372" y="354"/>
                  </a:lnTo>
                  <a:lnTo>
                    <a:pt x="414" y="354"/>
                  </a:lnTo>
                  <a:lnTo>
                    <a:pt x="414" y="288"/>
                  </a:lnTo>
                  <a:lnTo>
                    <a:pt x="408" y="276"/>
                  </a:lnTo>
                  <a:lnTo>
                    <a:pt x="402" y="27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22" name="Rwanda" descr="© INSCALE GmbH, 05.05.2010&#10;http://www.presentationload.com/">
              <a:extLst>
                <a:ext uri="{FF2B5EF4-FFF2-40B4-BE49-F238E27FC236}">
                  <a16:creationId xmlns:a16="http://schemas.microsoft.com/office/drawing/2014/main" id="{A1E4518A-11C7-49F1-8E24-6E4E6A71CDBE}"/>
                </a:ext>
              </a:extLst>
            </p:cNvPr>
            <p:cNvSpPr>
              <a:spLocks/>
            </p:cNvSpPr>
            <p:nvPr/>
          </p:nvSpPr>
          <p:spPr bwMode="gray">
            <a:xfrm>
              <a:off x="6456584" y="4558870"/>
              <a:ext cx="66678" cy="65067"/>
            </a:xfrm>
            <a:custGeom>
              <a:avLst/>
              <a:gdLst>
                <a:gd name="T0" fmla="*/ 2147483647 w 150"/>
                <a:gd name="T1" fmla="*/ 2147483647 h 150"/>
                <a:gd name="T2" fmla="*/ 2147483647 w 150"/>
                <a:gd name="T3" fmla="*/ 2147483647 h 150"/>
                <a:gd name="T4" fmla="*/ 2147483647 w 150"/>
                <a:gd name="T5" fmla="*/ 2147483647 h 150"/>
                <a:gd name="T6" fmla="*/ 2147483647 w 150"/>
                <a:gd name="T7" fmla="*/ 2147483647 h 150"/>
                <a:gd name="T8" fmla="*/ 2147483647 w 150"/>
                <a:gd name="T9" fmla="*/ 2147483647 h 150"/>
                <a:gd name="T10" fmla="*/ 2147483647 w 150"/>
                <a:gd name="T11" fmla="*/ 2147483647 h 150"/>
                <a:gd name="T12" fmla="*/ 2147483647 w 150"/>
                <a:gd name="T13" fmla="*/ 2147483647 h 150"/>
                <a:gd name="T14" fmla="*/ 2147483647 w 150"/>
                <a:gd name="T15" fmla="*/ 2147483647 h 150"/>
                <a:gd name="T16" fmla="*/ 2147483647 w 150"/>
                <a:gd name="T17" fmla="*/ 2147483647 h 150"/>
                <a:gd name="T18" fmla="*/ 2147483647 w 150"/>
                <a:gd name="T19" fmla="*/ 2147483647 h 150"/>
                <a:gd name="T20" fmla="*/ 2147483647 w 150"/>
                <a:gd name="T21" fmla="*/ 2147483647 h 150"/>
                <a:gd name="T22" fmla="*/ 2147483647 w 150"/>
                <a:gd name="T23" fmla="*/ 2147483647 h 150"/>
                <a:gd name="T24" fmla="*/ 2147483647 w 150"/>
                <a:gd name="T25" fmla="*/ 2147483647 h 150"/>
                <a:gd name="T26" fmla="*/ 2147483647 w 150"/>
                <a:gd name="T27" fmla="*/ 0 h 150"/>
                <a:gd name="T28" fmla="*/ 2147483647 w 150"/>
                <a:gd name="T29" fmla="*/ 2147483647 h 150"/>
                <a:gd name="T30" fmla="*/ 2147483647 w 150"/>
                <a:gd name="T31" fmla="*/ 2147483647 h 150"/>
                <a:gd name="T32" fmla="*/ 2147483647 w 150"/>
                <a:gd name="T33" fmla="*/ 2147483647 h 150"/>
                <a:gd name="T34" fmla="*/ 2147483647 w 150"/>
                <a:gd name="T35" fmla="*/ 2147483647 h 150"/>
                <a:gd name="T36" fmla="*/ 2147483647 w 150"/>
                <a:gd name="T37" fmla="*/ 2147483647 h 150"/>
                <a:gd name="T38" fmla="*/ 2147483647 w 150"/>
                <a:gd name="T39" fmla="*/ 2147483647 h 150"/>
                <a:gd name="T40" fmla="*/ 2147483647 w 150"/>
                <a:gd name="T41" fmla="*/ 2147483647 h 150"/>
                <a:gd name="T42" fmla="*/ 2147483647 w 150"/>
                <a:gd name="T43" fmla="*/ 2147483647 h 150"/>
                <a:gd name="T44" fmla="*/ 2147483647 w 150"/>
                <a:gd name="T45" fmla="*/ 2147483647 h 150"/>
                <a:gd name="T46" fmla="*/ 2147483647 w 150"/>
                <a:gd name="T47" fmla="*/ 2147483647 h 150"/>
                <a:gd name="T48" fmla="*/ 2147483647 w 150"/>
                <a:gd name="T49" fmla="*/ 2147483647 h 150"/>
                <a:gd name="T50" fmla="*/ 2147483647 w 150"/>
                <a:gd name="T51" fmla="*/ 2147483647 h 150"/>
                <a:gd name="T52" fmla="*/ 2147483647 w 150"/>
                <a:gd name="T53" fmla="*/ 2147483647 h 150"/>
                <a:gd name="T54" fmla="*/ 2147483647 w 150"/>
                <a:gd name="T55" fmla="*/ 2147483647 h 150"/>
                <a:gd name="T56" fmla="*/ 2147483647 w 150"/>
                <a:gd name="T57" fmla="*/ 2147483647 h 150"/>
                <a:gd name="T58" fmla="*/ 2147483647 w 150"/>
                <a:gd name="T59" fmla="*/ 2147483647 h 150"/>
                <a:gd name="T60" fmla="*/ 0 w 150"/>
                <a:gd name="T61" fmla="*/ 2147483647 h 150"/>
                <a:gd name="T62" fmla="*/ 0 w 150"/>
                <a:gd name="T63" fmla="*/ 2147483647 h 150"/>
                <a:gd name="T64" fmla="*/ 2147483647 w 150"/>
                <a:gd name="T65" fmla="*/ 2147483647 h 150"/>
                <a:gd name="T66" fmla="*/ 2147483647 w 150"/>
                <a:gd name="T67" fmla="*/ 2147483647 h 150"/>
                <a:gd name="T68" fmla="*/ 2147483647 w 150"/>
                <a:gd name="T69" fmla="*/ 2147483647 h 150"/>
                <a:gd name="T70" fmla="*/ 2147483647 w 150"/>
                <a:gd name="T71" fmla="*/ 2147483647 h 150"/>
                <a:gd name="T72" fmla="*/ 2147483647 w 150"/>
                <a:gd name="T73" fmla="*/ 2147483647 h 150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50"/>
                <a:gd name="T112" fmla="*/ 0 h 150"/>
                <a:gd name="T113" fmla="*/ 150 w 150"/>
                <a:gd name="T114" fmla="*/ 150 h 150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50" h="150">
                  <a:moveTo>
                    <a:pt x="48" y="150"/>
                  </a:moveTo>
                  <a:lnTo>
                    <a:pt x="54" y="150"/>
                  </a:lnTo>
                  <a:lnTo>
                    <a:pt x="60" y="144"/>
                  </a:lnTo>
                  <a:lnTo>
                    <a:pt x="72" y="138"/>
                  </a:lnTo>
                  <a:lnTo>
                    <a:pt x="78" y="114"/>
                  </a:lnTo>
                  <a:lnTo>
                    <a:pt x="138" y="114"/>
                  </a:lnTo>
                  <a:lnTo>
                    <a:pt x="150" y="102"/>
                  </a:lnTo>
                  <a:lnTo>
                    <a:pt x="150" y="72"/>
                  </a:lnTo>
                  <a:lnTo>
                    <a:pt x="144" y="66"/>
                  </a:lnTo>
                  <a:lnTo>
                    <a:pt x="144" y="48"/>
                  </a:lnTo>
                  <a:lnTo>
                    <a:pt x="138" y="42"/>
                  </a:lnTo>
                  <a:lnTo>
                    <a:pt x="132" y="30"/>
                  </a:lnTo>
                  <a:lnTo>
                    <a:pt x="126" y="24"/>
                  </a:lnTo>
                  <a:lnTo>
                    <a:pt x="132" y="0"/>
                  </a:lnTo>
                  <a:lnTo>
                    <a:pt x="108" y="6"/>
                  </a:lnTo>
                  <a:lnTo>
                    <a:pt x="108" y="12"/>
                  </a:lnTo>
                  <a:lnTo>
                    <a:pt x="102" y="18"/>
                  </a:lnTo>
                  <a:lnTo>
                    <a:pt x="90" y="42"/>
                  </a:lnTo>
                  <a:lnTo>
                    <a:pt x="84" y="42"/>
                  </a:lnTo>
                  <a:lnTo>
                    <a:pt x="72" y="30"/>
                  </a:lnTo>
                  <a:lnTo>
                    <a:pt x="54" y="30"/>
                  </a:lnTo>
                  <a:lnTo>
                    <a:pt x="48" y="36"/>
                  </a:lnTo>
                  <a:lnTo>
                    <a:pt x="24" y="48"/>
                  </a:lnTo>
                  <a:lnTo>
                    <a:pt x="18" y="54"/>
                  </a:lnTo>
                  <a:lnTo>
                    <a:pt x="18" y="60"/>
                  </a:lnTo>
                  <a:lnTo>
                    <a:pt x="24" y="72"/>
                  </a:lnTo>
                  <a:lnTo>
                    <a:pt x="30" y="78"/>
                  </a:lnTo>
                  <a:lnTo>
                    <a:pt x="30" y="90"/>
                  </a:lnTo>
                  <a:lnTo>
                    <a:pt x="18" y="102"/>
                  </a:lnTo>
                  <a:lnTo>
                    <a:pt x="6" y="108"/>
                  </a:lnTo>
                  <a:lnTo>
                    <a:pt x="0" y="120"/>
                  </a:lnTo>
                  <a:lnTo>
                    <a:pt x="0" y="126"/>
                  </a:lnTo>
                  <a:lnTo>
                    <a:pt x="6" y="132"/>
                  </a:lnTo>
                  <a:lnTo>
                    <a:pt x="30" y="132"/>
                  </a:lnTo>
                  <a:lnTo>
                    <a:pt x="36" y="144"/>
                  </a:lnTo>
                  <a:lnTo>
                    <a:pt x="42" y="150"/>
                  </a:lnTo>
                  <a:lnTo>
                    <a:pt x="48" y="15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23" name="Paraguay" descr="© INSCALE GmbH, 05.05.2010&#10;http://www.presentationload.com/">
              <a:extLst>
                <a:ext uri="{FF2B5EF4-FFF2-40B4-BE49-F238E27FC236}">
                  <a16:creationId xmlns:a16="http://schemas.microsoft.com/office/drawing/2014/main" id="{4C470987-10A8-4EC5-AAFE-6319EDFC77FB}"/>
                </a:ext>
              </a:extLst>
            </p:cNvPr>
            <p:cNvSpPr>
              <a:spLocks/>
            </p:cNvSpPr>
            <p:nvPr/>
          </p:nvSpPr>
          <p:spPr bwMode="gray">
            <a:xfrm>
              <a:off x="3622771" y="5217467"/>
              <a:ext cx="265125" cy="304700"/>
            </a:xfrm>
            <a:custGeom>
              <a:avLst/>
              <a:gdLst>
                <a:gd name="T0" fmla="*/ 2147483647 w 600"/>
                <a:gd name="T1" fmla="*/ 2147483647 h 678"/>
                <a:gd name="T2" fmla="*/ 2147483647 w 600"/>
                <a:gd name="T3" fmla="*/ 2147483647 h 678"/>
                <a:gd name="T4" fmla="*/ 2147483647 w 600"/>
                <a:gd name="T5" fmla="*/ 2147483647 h 678"/>
                <a:gd name="T6" fmla="*/ 2147483647 w 600"/>
                <a:gd name="T7" fmla="*/ 2147483647 h 678"/>
                <a:gd name="T8" fmla="*/ 2147483647 w 600"/>
                <a:gd name="T9" fmla="*/ 2147483647 h 678"/>
                <a:gd name="T10" fmla="*/ 2147483647 w 600"/>
                <a:gd name="T11" fmla="*/ 2147483647 h 678"/>
                <a:gd name="T12" fmla="*/ 2147483647 w 600"/>
                <a:gd name="T13" fmla="*/ 2147483647 h 678"/>
                <a:gd name="T14" fmla="*/ 2147483647 w 600"/>
                <a:gd name="T15" fmla="*/ 2147483647 h 678"/>
                <a:gd name="T16" fmla="*/ 2147483647 w 600"/>
                <a:gd name="T17" fmla="*/ 2147483647 h 678"/>
                <a:gd name="T18" fmla="*/ 2147483647 w 600"/>
                <a:gd name="T19" fmla="*/ 2147483647 h 678"/>
                <a:gd name="T20" fmla="*/ 2147483647 w 600"/>
                <a:gd name="T21" fmla="*/ 2147483647 h 678"/>
                <a:gd name="T22" fmla="*/ 2147483647 w 600"/>
                <a:gd name="T23" fmla="*/ 2147483647 h 678"/>
                <a:gd name="T24" fmla="*/ 2147483647 w 600"/>
                <a:gd name="T25" fmla="*/ 2147483647 h 678"/>
                <a:gd name="T26" fmla="*/ 2147483647 w 600"/>
                <a:gd name="T27" fmla="*/ 2147483647 h 678"/>
                <a:gd name="T28" fmla="*/ 2147483647 w 600"/>
                <a:gd name="T29" fmla="*/ 2147483647 h 678"/>
                <a:gd name="T30" fmla="*/ 2147483647 w 600"/>
                <a:gd name="T31" fmla="*/ 2147483647 h 678"/>
                <a:gd name="T32" fmla="*/ 2147483647 w 600"/>
                <a:gd name="T33" fmla="*/ 2147483647 h 678"/>
                <a:gd name="T34" fmla="*/ 2147483647 w 600"/>
                <a:gd name="T35" fmla="*/ 2147483647 h 678"/>
                <a:gd name="T36" fmla="*/ 2147483647 w 600"/>
                <a:gd name="T37" fmla="*/ 2147483647 h 678"/>
                <a:gd name="T38" fmla="*/ 2147483647 w 600"/>
                <a:gd name="T39" fmla="*/ 2147483647 h 678"/>
                <a:gd name="T40" fmla="*/ 2147483647 w 600"/>
                <a:gd name="T41" fmla="*/ 2147483647 h 678"/>
                <a:gd name="T42" fmla="*/ 2147483647 w 600"/>
                <a:gd name="T43" fmla="*/ 2147483647 h 678"/>
                <a:gd name="T44" fmla="*/ 2147483647 w 600"/>
                <a:gd name="T45" fmla="*/ 2147483647 h 678"/>
                <a:gd name="T46" fmla="*/ 2147483647 w 600"/>
                <a:gd name="T47" fmla="*/ 2147483647 h 678"/>
                <a:gd name="T48" fmla="*/ 2147483647 w 600"/>
                <a:gd name="T49" fmla="*/ 2147483647 h 678"/>
                <a:gd name="T50" fmla="*/ 2147483647 w 600"/>
                <a:gd name="T51" fmla="*/ 2147483647 h 678"/>
                <a:gd name="T52" fmla="*/ 2147483647 w 600"/>
                <a:gd name="T53" fmla="*/ 0 h 678"/>
                <a:gd name="T54" fmla="*/ 2147483647 w 600"/>
                <a:gd name="T55" fmla="*/ 2147483647 h 678"/>
                <a:gd name="T56" fmla="*/ 2147483647 w 600"/>
                <a:gd name="T57" fmla="*/ 2147483647 h 678"/>
                <a:gd name="T58" fmla="*/ 0 w 600"/>
                <a:gd name="T59" fmla="*/ 2147483647 h 678"/>
                <a:gd name="T60" fmla="*/ 2147483647 w 600"/>
                <a:gd name="T61" fmla="*/ 2147483647 h 678"/>
                <a:gd name="T62" fmla="*/ 2147483647 w 600"/>
                <a:gd name="T63" fmla="*/ 2147483647 h 678"/>
                <a:gd name="T64" fmla="*/ 2147483647 w 600"/>
                <a:gd name="T65" fmla="*/ 2147483647 h 678"/>
                <a:gd name="T66" fmla="*/ 2147483647 w 600"/>
                <a:gd name="T67" fmla="*/ 2147483647 h 678"/>
                <a:gd name="T68" fmla="*/ 2147483647 w 600"/>
                <a:gd name="T69" fmla="*/ 2147483647 h 678"/>
                <a:gd name="T70" fmla="*/ 2147483647 w 600"/>
                <a:gd name="T71" fmla="*/ 2147483647 h 678"/>
                <a:gd name="T72" fmla="*/ 2147483647 w 600"/>
                <a:gd name="T73" fmla="*/ 2147483647 h 678"/>
                <a:gd name="T74" fmla="*/ 2147483647 w 600"/>
                <a:gd name="T75" fmla="*/ 2147483647 h 678"/>
                <a:gd name="T76" fmla="*/ 2147483647 w 600"/>
                <a:gd name="T77" fmla="*/ 2147483647 h 678"/>
                <a:gd name="T78" fmla="*/ 2147483647 w 600"/>
                <a:gd name="T79" fmla="*/ 2147483647 h 678"/>
                <a:gd name="T80" fmla="*/ 2147483647 w 600"/>
                <a:gd name="T81" fmla="*/ 2147483647 h 678"/>
                <a:gd name="T82" fmla="*/ 2147483647 w 600"/>
                <a:gd name="T83" fmla="*/ 2147483647 h 678"/>
                <a:gd name="T84" fmla="*/ 2147483647 w 600"/>
                <a:gd name="T85" fmla="*/ 2147483647 h 678"/>
                <a:gd name="T86" fmla="*/ 2147483647 w 600"/>
                <a:gd name="T87" fmla="*/ 2147483647 h 678"/>
                <a:gd name="T88" fmla="*/ 2147483647 w 600"/>
                <a:gd name="T89" fmla="*/ 2147483647 h 678"/>
                <a:gd name="T90" fmla="*/ 2147483647 w 600"/>
                <a:gd name="T91" fmla="*/ 2147483647 h 678"/>
                <a:gd name="T92" fmla="*/ 2147483647 w 600"/>
                <a:gd name="T93" fmla="*/ 2147483647 h 678"/>
                <a:gd name="T94" fmla="*/ 2147483647 w 600"/>
                <a:gd name="T95" fmla="*/ 2147483647 h 678"/>
                <a:gd name="T96" fmla="*/ 2147483647 w 600"/>
                <a:gd name="T97" fmla="*/ 2147483647 h 678"/>
                <a:gd name="T98" fmla="*/ 2147483647 w 600"/>
                <a:gd name="T99" fmla="*/ 2147483647 h 678"/>
                <a:gd name="T100" fmla="*/ 2147483647 w 600"/>
                <a:gd name="T101" fmla="*/ 2147483647 h 678"/>
                <a:gd name="T102" fmla="*/ 2147483647 w 600"/>
                <a:gd name="T103" fmla="*/ 2147483647 h 678"/>
                <a:gd name="T104" fmla="*/ 2147483647 w 600"/>
                <a:gd name="T105" fmla="*/ 2147483647 h 678"/>
                <a:gd name="T106" fmla="*/ 2147483647 w 600"/>
                <a:gd name="T107" fmla="*/ 2147483647 h 678"/>
                <a:gd name="T108" fmla="*/ 2147483647 w 600"/>
                <a:gd name="T109" fmla="*/ 2147483647 h 678"/>
                <a:gd name="T110" fmla="*/ 2147483647 w 600"/>
                <a:gd name="T111" fmla="*/ 2147483647 h 678"/>
                <a:gd name="T112" fmla="*/ 2147483647 w 600"/>
                <a:gd name="T113" fmla="*/ 2147483647 h 678"/>
                <a:gd name="T114" fmla="*/ 2147483647 w 600"/>
                <a:gd name="T115" fmla="*/ 2147483647 h 678"/>
                <a:gd name="T116" fmla="*/ 2147483647 w 600"/>
                <a:gd name="T117" fmla="*/ 2147483647 h 678"/>
                <a:gd name="T118" fmla="*/ 2147483647 w 600"/>
                <a:gd name="T119" fmla="*/ 2147483647 h 678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600"/>
                <a:gd name="T181" fmla="*/ 0 h 678"/>
                <a:gd name="T182" fmla="*/ 600 w 600"/>
                <a:gd name="T183" fmla="*/ 678 h 678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600" h="678">
                  <a:moveTo>
                    <a:pt x="480" y="660"/>
                  </a:moveTo>
                  <a:lnTo>
                    <a:pt x="492" y="678"/>
                  </a:lnTo>
                  <a:lnTo>
                    <a:pt x="492" y="660"/>
                  </a:lnTo>
                  <a:lnTo>
                    <a:pt x="498" y="654"/>
                  </a:lnTo>
                  <a:lnTo>
                    <a:pt x="510" y="654"/>
                  </a:lnTo>
                  <a:lnTo>
                    <a:pt x="516" y="660"/>
                  </a:lnTo>
                  <a:lnTo>
                    <a:pt x="516" y="666"/>
                  </a:lnTo>
                  <a:lnTo>
                    <a:pt x="522" y="660"/>
                  </a:lnTo>
                  <a:lnTo>
                    <a:pt x="534" y="636"/>
                  </a:lnTo>
                  <a:lnTo>
                    <a:pt x="546" y="624"/>
                  </a:lnTo>
                  <a:lnTo>
                    <a:pt x="552" y="624"/>
                  </a:lnTo>
                  <a:lnTo>
                    <a:pt x="558" y="618"/>
                  </a:lnTo>
                  <a:lnTo>
                    <a:pt x="570" y="612"/>
                  </a:lnTo>
                  <a:lnTo>
                    <a:pt x="576" y="600"/>
                  </a:lnTo>
                  <a:lnTo>
                    <a:pt x="588" y="594"/>
                  </a:lnTo>
                  <a:lnTo>
                    <a:pt x="588" y="516"/>
                  </a:lnTo>
                  <a:lnTo>
                    <a:pt x="582" y="498"/>
                  </a:lnTo>
                  <a:lnTo>
                    <a:pt x="582" y="486"/>
                  </a:lnTo>
                  <a:lnTo>
                    <a:pt x="588" y="474"/>
                  </a:lnTo>
                  <a:lnTo>
                    <a:pt x="588" y="468"/>
                  </a:lnTo>
                  <a:lnTo>
                    <a:pt x="594" y="462"/>
                  </a:lnTo>
                  <a:lnTo>
                    <a:pt x="594" y="432"/>
                  </a:lnTo>
                  <a:lnTo>
                    <a:pt x="600" y="414"/>
                  </a:lnTo>
                  <a:lnTo>
                    <a:pt x="600" y="396"/>
                  </a:lnTo>
                  <a:lnTo>
                    <a:pt x="594" y="384"/>
                  </a:lnTo>
                  <a:lnTo>
                    <a:pt x="582" y="372"/>
                  </a:lnTo>
                  <a:lnTo>
                    <a:pt x="570" y="366"/>
                  </a:lnTo>
                  <a:lnTo>
                    <a:pt x="558" y="366"/>
                  </a:lnTo>
                  <a:lnTo>
                    <a:pt x="540" y="384"/>
                  </a:lnTo>
                  <a:lnTo>
                    <a:pt x="528" y="384"/>
                  </a:lnTo>
                  <a:lnTo>
                    <a:pt x="516" y="378"/>
                  </a:lnTo>
                  <a:lnTo>
                    <a:pt x="504" y="354"/>
                  </a:lnTo>
                  <a:lnTo>
                    <a:pt x="504" y="336"/>
                  </a:lnTo>
                  <a:lnTo>
                    <a:pt x="498" y="318"/>
                  </a:lnTo>
                  <a:lnTo>
                    <a:pt x="498" y="294"/>
                  </a:lnTo>
                  <a:lnTo>
                    <a:pt x="492" y="276"/>
                  </a:lnTo>
                  <a:lnTo>
                    <a:pt x="492" y="252"/>
                  </a:lnTo>
                  <a:lnTo>
                    <a:pt x="486" y="246"/>
                  </a:lnTo>
                  <a:lnTo>
                    <a:pt x="474" y="240"/>
                  </a:lnTo>
                  <a:lnTo>
                    <a:pt x="402" y="240"/>
                  </a:lnTo>
                  <a:lnTo>
                    <a:pt x="360" y="234"/>
                  </a:lnTo>
                  <a:lnTo>
                    <a:pt x="324" y="222"/>
                  </a:lnTo>
                  <a:lnTo>
                    <a:pt x="318" y="216"/>
                  </a:lnTo>
                  <a:lnTo>
                    <a:pt x="312" y="204"/>
                  </a:lnTo>
                  <a:lnTo>
                    <a:pt x="312" y="162"/>
                  </a:lnTo>
                  <a:lnTo>
                    <a:pt x="318" y="150"/>
                  </a:lnTo>
                  <a:lnTo>
                    <a:pt x="318" y="132"/>
                  </a:lnTo>
                  <a:lnTo>
                    <a:pt x="306" y="132"/>
                  </a:lnTo>
                  <a:lnTo>
                    <a:pt x="306" y="96"/>
                  </a:lnTo>
                  <a:lnTo>
                    <a:pt x="294" y="90"/>
                  </a:lnTo>
                  <a:lnTo>
                    <a:pt x="288" y="84"/>
                  </a:lnTo>
                  <a:lnTo>
                    <a:pt x="288" y="78"/>
                  </a:lnTo>
                  <a:lnTo>
                    <a:pt x="270" y="42"/>
                  </a:lnTo>
                  <a:lnTo>
                    <a:pt x="216" y="0"/>
                  </a:lnTo>
                  <a:lnTo>
                    <a:pt x="138" y="12"/>
                  </a:lnTo>
                  <a:lnTo>
                    <a:pt x="36" y="30"/>
                  </a:lnTo>
                  <a:lnTo>
                    <a:pt x="30" y="60"/>
                  </a:lnTo>
                  <a:lnTo>
                    <a:pt x="18" y="72"/>
                  </a:lnTo>
                  <a:lnTo>
                    <a:pt x="6" y="78"/>
                  </a:lnTo>
                  <a:lnTo>
                    <a:pt x="0" y="84"/>
                  </a:lnTo>
                  <a:lnTo>
                    <a:pt x="0" y="96"/>
                  </a:lnTo>
                  <a:lnTo>
                    <a:pt x="12" y="120"/>
                  </a:lnTo>
                  <a:lnTo>
                    <a:pt x="12" y="126"/>
                  </a:lnTo>
                  <a:lnTo>
                    <a:pt x="18" y="132"/>
                  </a:lnTo>
                  <a:lnTo>
                    <a:pt x="18" y="156"/>
                  </a:lnTo>
                  <a:lnTo>
                    <a:pt x="6" y="228"/>
                  </a:lnTo>
                  <a:lnTo>
                    <a:pt x="6" y="246"/>
                  </a:lnTo>
                  <a:lnTo>
                    <a:pt x="24" y="264"/>
                  </a:lnTo>
                  <a:lnTo>
                    <a:pt x="24" y="270"/>
                  </a:lnTo>
                  <a:lnTo>
                    <a:pt x="30" y="276"/>
                  </a:lnTo>
                  <a:lnTo>
                    <a:pt x="36" y="288"/>
                  </a:lnTo>
                  <a:lnTo>
                    <a:pt x="48" y="294"/>
                  </a:lnTo>
                  <a:lnTo>
                    <a:pt x="54" y="306"/>
                  </a:lnTo>
                  <a:lnTo>
                    <a:pt x="60" y="312"/>
                  </a:lnTo>
                  <a:lnTo>
                    <a:pt x="84" y="324"/>
                  </a:lnTo>
                  <a:lnTo>
                    <a:pt x="102" y="342"/>
                  </a:lnTo>
                  <a:lnTo>
                    <a:pt x="114" y="348"/>
                  </a:lnTo>
                  <a:lnTo>
                    <a:pt x="120" y="366"/>
                  </a:lnTo>
                  <a:lnTo>
                    <a:pt x="126" y="366"/>
                  </a:lnTo>
                  <a:lnTo>
                    <a:pt x="132" y="372"/>
                  </a:lnTo>
                  <a:lnTo>
                    <a:pt x="168" y="390"/>
                  </a:lnTo>
                  <a:lnTo>
                    <a:pt x="198" y="390"/>
                  </a:lnTo>
                  <a:lnTo>
                    <a:pt x="210" y="396"/>
                  </a:lnTo>
                  <a:lnTo>
                    <a:pt x="216" y="402"/>
                  </a:lnTo>
                  <a:lnTo>
                    <a:pt x="228" y="408"/>
                  </a:lnTo>
                  <a:lnTo>
                    <a:pt x="234" y="414"/>
                  </a:lnTo>
                  <a:lnTo>
                    <a:pt x="240" y="414"/>
                  </a:lnTo>
                  <a:lnTo>
                    <a:pt x="246" y="420"/>
                  </a:lnTo>
                  <a:lnTo>
                    <a:pt x="258" y="426"/>
                  </a:lnTo>
                  <a:lnTo>
                    <a:pt x="276" y="438"/>
                  </a:lnTo>
                  <a:lnTo>
                    <a:pt x="312" y="456"/>
                  </a:lnTo>
                  <a:lnTo>
                    <a:pt x="318" y="462"/>
                  </a:lnTo>
                  <a:lnTo>
                    <a:pt x="330" y="462"/>
                  </a:lnTo>
                  <a:lnTo>
                    <a:pt x="342" y="468"/>
                  </a:lnTo>
                  <a:lnTo>
                    <a:pt x="360" y="474"/>
                  </a:lnTo>
                  <a:lnTo>
                    <a:pt x="372" y="480"/>
                  </a:lnTo>
                  <a:lnTo>
                    <a:pt x="378" y="486"/>
                  </a:lnTo>
                  <a:lnTo>
                    <a:pt x="372" y="492"/>
                  </a:lnTo>
                  <a:lnTo>
                    <a:pt x="372" y="504"/>
                  </a:lnTo>
                  <a:lnTo>
                    <a:pt x="366" y="510"/>
                  </a:lnTo>
                  <a:lnTo>
                    <a:pt x="360" y="522"/>
                  </a:lnTo>
                  <a:lnTo>
                    <a:pt x="366" y="528"/>
                  </a:lnTo>
                  <a:lnTo>
                    <a:pt x="372" y="540"/>
                  </a:lnTo>
                  <a:lnTo>
                    <a:pt x="372" y="546"/>
                  </a:lnTo>
                  <a:lnTo>
                    <a:pt x="366" y="552"/>
                  </a:lnTo>
                  <a:lnTo>
                    <a:pt x="348" y="552"/>
                  </a:lnTo>
                  <a:lnTo>
                    <a:pt x="348" y="588"/>
                  </a:lnTo>
                  <a:lnTo>
                    <a:pt x="342" y="594"/>
                  </a:lnTo>
                  <a:lnTo>
                    <a:pt x="336" y="606"/>
                  </a:lnTo>
                  <a:lnTo>
                    <a:pt x="330" y="612"/>
                  </a:lnTo>
                  <a:lnTo>
                    <a:pt x="324" y="624"/>
                  </a:lnTo>
                  <a:lnTo>
                    <a:pt x="324" y="636"/>
                  </a:lnTo>
                  <a:lnTo>
                    <a:pt x="330" y="642"/>
                  </a:lnTo>
                  <a:lnTo>
                    <a:pt x="354" y="642"/>
                  </a:lnTo>
                  <a:lnTo>
                    <a:pt x="366" y="636"/>
                  </a:lnTo>
                  <a:lnTo>
                    <a:pt x="372" y="636"/>
                  </a:lnTo>
                  <a:lnTo>
                    <a:pt x="384" y="642"/>
                  </a:lnTo>
                  <a:lnTo>
                    <a:pt x="390" y="648"/>
                  </a:lnTo>
                  <a:lnTo>
                    <a:pt x="402" y="654"/>
                  </a:lnTo>
                  <a:lnTo>
                    <a:pt x="420" y="660"/>
                  </a:lnTo>
                  <a:lnTo>
                    <a:pt x="480" y="66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lumMod val="50000"/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24" name="Papua New Guinea" descr="© INSCALE GmbH, 05.05.2010&#10;http://www.presentationload.com/">
              <a:extLst>
                <a:ext uri="{FF2B5EF4-FFF2-40B4-BE49-F238E27FC236}">
                  <a16:creationId xmlns:a16="http://schemas.microsoft.com/office/drawing/2014/main" id="{8743EC60-FF6E-4380-A43D-054580C13614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9974638" y="4589024"/>
              <a:ext cx="482621" cy="325330"/>
            </a:xfrm>
            <a:custGeom>
              <a:avLst/>
              <a:gdLst>
                <a:gd name="T0" fmla="*/ 2147483647 w 1086"/>
                <a:gd name="T1" fmla="*/ 2147483647 h 726"/>
                <a:gd name="T2" fmla="*/ 2147483647 w 1086"/>
                <a:gd name="T3" fmla="*/ 2147483647 h 726"/>
                <a:gd name="T4" fmla="*/ 2147483647 w 1086"/>
                <a:gd name="T5" fmla="*/ 2147483647 h 726"/>
                <a:gd name="T6" fmla="*/ 2147483647 w 1086"/>
                <a:gd name="T7" fmla="*/ 2147483647 h 726"/>
                <a:gd name="T8" fmla="*/ 2147483647 w 1086"/>
                <a:gd name="T9" fmla="*/ 2147483647 h 726"/>
                <a:gd name="T10" fmla="*/ 2147483647 w 1086"/>
                <a:gd name="T11" fmla="*/ 2147483647 h 726"/>
                <a:gd name="T12" fmla="*/ 2147483647 w 1086"/>
                <a:gd name="T13" fmla="*/ 2147483647 h 726"/>
                <a:gd name="T14" fmla="*/ 2147483647 w 1086"/>
                <a:gd name="T15" fmla="*/ 2147483647 h 726"/>
                <a:gd name="T16" fmla="*/ 2147483647 w 1086"/>
                <a:gd name="T17" fmla="*/ 2147483647 h 726"/>
                <a:gd name="T18" fmla="*/ 2147483647 w 1086"/>
                <a:gd name="T19" fmla="*/ 2147483647 h 726"/>
                <a:gd name="T20" fmla="*/ 2147483647 w 1086"/>
                <a:gd name="T21" fmla="*/ 2147483647 h 726"/>
                <a:gd name="T22" fmla="*/ 2147483647 w 1086"/>
                <a:gd name="T23" fmla="*/ 2147483647 h 726"/>
                <a:gd name="T24" fmla="*/ 2147483647 w 1086"/>
                <a:gd name="T25" fmla="*/ 2147483647 h 726"/>
                <a:gd name="T26" fmla="*/ 2147483647 w 1086"/>
                <a:gd name="T27" fmla="*/ 2147483647 h 726"/>
                <a:gd name="T28" fmla="*/ 2147483647 w 1086"/>
                <a:gd name="T29" fmla="*/ 2147483647 h 726"/>
                <a:gd name="T30" fmla="*/ 2147483647 w 1086"/>
                <a:gd name="T31" fmla="*/ 2147483647 h 726"/>
                <a:gd name="T32" fmla="*/ 2147483647 w 1086"/>
                <a:gd name="T33" fmla="*/ 2147483647 h 726"/>
                <a:gd name="T34" fmla="*/ 2147483647 w 1086"/>
                <a:gd name="T35" fmla="*/ 2147483647 h 726"/>
                <a:gd name="T36" fmla="*/ 2147483647 w 1086"/>
                <a:gd name="T37" fmla="*/ 2147483647 h 726"/>
                <a:gd name="T38" fmla="*/ 2147483647 w 1086"/>
                <a:gd name="T39" fmla="*/ 2147483647 h 726"/>
                <a:gd name="T40" fmla="*/ 2147483647 w 1086"/>
                <a:gd name="T41" fmla="*/ 2147483647 h 726"/>
                <a:gd name="T42" fmla="*/ 2147483647 w 1086"/>
                <a:gd name="T43" fmla="*/ 2147483647 h 726"/>
                <a:gd name="T44" fmla="*/ 2147483647 w 1086"/>
                <a:gd name="T45" fmla="*/ 2147483647 h 726"/>
                <a:gd name="T46" fmla="*/ 2147483647 w 1086"/>
                <a:gd name="T47" fmla="*/ 2147483647 h 726"/>
                <a:gd name="T48" fmla="*/ 2147483647 w 1086"/>
                <a:gd name="T49" fmla="*/ 2147483647 h 726"/>
                <a:gd name="T50" fmla="*/ 2147483647 w 1086"/>
                <a:gd name="T51" fmla="*/ 2147483647 h 726"/>
                <a:gd name="T52" fmla="*/ 2147483647 w 1086"/>
                <a:gd name="T53" fmla="*/ 2147483647 h 726"/>
                <a:gd name="T54" fmla="*/ 2147483647 w 1086"/>
                <a:gd name="T55" fmla="*/ 2147483647 h 726"/>
                <a:gd name="T56" fmla="*/ 2147483647 w 1086"/>
                <a:gd name="T57" fmla="*/ 2147483647 h 726"/>
                <a:gd name="T58" fmla="*/ 2147483647 w 1086"/>
                <a:gd name="T59" fmla="*/ 2147483647 h 726"/>
                <a:gd name="T60" fmla="*/ 2147483647 w 1086"/>
                <a:gd name="T61" fmla="*/ 2147483647 h 726"/>
                <a:gd name="T62" fmla="*/ 2147483647 w 1086"/>
                <a:gd name="T63" fmla="*/ 2147483647 h 726"/>
                <a:gd name="T64" fmla="*/ 2147483647 w 1086"/>
                <a:gd name="T65" fmla="*/ 2147483647 h 726"/>
                <a:gd name="T66" fmla="*/ 2147483647 w 1086"/>
                <a:gd name="T67" fmla="*/ 2147483647 h 726"/>
                <a:gd name="T68" fmla="*/ 2147483647 w 1086"/>
                <a:gd name="T69" fmla="*/ 2147483647 h 726"/>
                <a:gd name="T70" fmla="*/ 2147483647 w 1086"/>
                <a:gd name="T71" fmla="*/ 2147483647 h 726"/>
                <a:gd name="T72" fmla="*/ 2147483647 w 1086"/>
                <a:gd name="T73" fmla="*/ 2147483647 h 726"/>
                <a:gd name="T74" fmla="*/ 2147483647 w 1086"/>
                <a:gd name="T75" fmla="*/ 2147483647 h 726"/>
                <a:gd name="T76" fmla="*/ 2147483647 w 1086"/>
                <a:gd name="T77" fmla="*/ 2147483647 h 726"/>
                <a:gd name="T78" fmla="*/ 2147483647 w 1086"/>
                <a:gd name="T79" fmla="*/ 2147483647 h 726"/>
                <a:gd name="T80" fmla="*/ 2147483647 w 1086"/>
                <a:gd name="T81" fmla="*/ 2147483647 h 726"/>
                <a:gd name="T82" fmla="*/ 2147483647 w 1086"/>
                <a:gd name="T83" fmla="*/ 2147483647 h 726"/>
                <a:gd name="T84" fmla="*/ 2147483647 w 1086"/>
                <a:gd name="T85" fmla="*/ 2147483647 h 726"/>
                <a:gd name="T86" fmla="*/ 2147483647 w 1086"/>
                <a:gd name="T87" fmla="*/ 2147483647 h 726"/>
                <a:gd name="T88" fmla="*/ 2147483647 w 1086"/>
                <a:gd name="T89" fmla="*/ 2147483647 h 726"/>
                <a:gd name="T90" fmla="*/ 2147483647 w 1086"/>
                <a:gd name="T91" fmla="*/ 2147483647 h 726"/>
                <a:gd name="T92" fmla="*/ 2147483647 w 1086"/>
                <a:gd name="T93" fmla="*/ 2147483647 h 726"/>
                <a:gd name="T94" fmla="*/ 2147483647 w 1086"/>
                <a:gd name="T95" fmla="*/ 2147483647 h 726"/>
                <a:gd name="T96" fmla="*/ 2147483647 w 1086"/>
                <a:gd name="T97" fmla="*/ 2147483647 h 726"/>
                <a:gd name="T98" fmla="*/ 2147483647 w 1086"/>
                <a:gd name="T99" fmla="*/ 2147483647 h 726"/>
                <a:gd name="T100" fmla="*/ 2147483647 w 1086"/>
                <a:gd name="T101" fmla="*/ 2147483647 h 726"/>
                <a:gd name="T102" fmla="*/ 2147483647 w 1086"/>
                <a:gd name="T103" fmla="*/ 2147483647 h 726"/>
                <a:gd name="T104" fmla="*/ 2147483647 w 1086"/>
                <a:gd name="T105" fmla="*/ 2147483647 h 726"/>
                <a:gd name="T106" fmla="*/ 2147483647 w 1086"/>
                <a:gd name="T107" fmla="*/ 2147483647 h 726"/>
                <a:gd name="T108" fmla="*/ 2147483647 w 1086"/>
                <a:gd name="T109" fmla="*/ 2147483647 h 726"/>
                <a:gd name="T110" fmla="*/ 2147483647 w 1086"/>
                <a:gd name="T111" fmla="*/ 2147483647 h 726"/>
                <a:gd name="T112" fmla="*/ 2147483647 w 1086"/>
                <a:gd name="T113" fmla="*/ 2147483647 h 72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086"/>
                <a:gd name="T172" fmla="*/ 0 h 726"/>
                <a:gd name="T173" fmla="*/ 1086 w 1086"/>
                <a:gd name="T174" fmla="*/ 726 h 72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086" h="726">
                  <a:moveTo>
                    <a:pt x="486" y="0"/>
                  </a:moveTo>
                  <a:lnTo>
                    <a:pt x="462" y="0"/>
                  </a:lnTo>
                  <a:lnTo>
                    <a:pt x="450" y="6"/>
                  </a:lnTo>
                  <a:lnTo>
                    <a:pt x="444" y="12"/>
                  </a:lnTo>
                  <a:lnTo>
                    <a:pt x="432" y="18"/>
                  </a:lnTo>
                  <a:lnTo>
                    <a:pt x="462" y="36"/>
                  </a:lnTo>
                  <a:lnTo>
                    <a:pt x="474" y="36"/>
                  </a:lnTo>
                  <a:lnTo>
                    <a:pt x="486" y="30"/>
                  </a:lnTo>
                  <a:lnTo>
                    <a:pt x="498" y="18"/>
                  </a:lnTo>
                  <a:lnTo>
                    <a:pt x="492" y="6"/>
                  </a:lnTo>
                  <a:lnTo>
                    <a:pt x="486" y="0"/>
                  </a:lnTo>
                  <a:close/>
                  <a:moveTo>
                    <a:pt x="756" y="216"/>
                  </a:moveTo>
                  <a:lnTo>
                    <a:pt x="750" y="222"/>
                  </a:lnTo>
                  <a:lnTo>
                    <a:pt x="750" y="228"/>
                  </a:lnTo>
                  <a:lnTo>
                    <a:pt x="756" y="234"/>
                  </a:lnTo>
                  <a:lnTo>
                    <a:pt x="768" y="240"/>
                  </a:lnTo>
                  <a:lnTo>
                    <a:pt x="774" y="246"/>
                  </a:lnTo>
                  <a:lnTo>
                    <a:pt x="774" y="264"/>
                  </a:lnTo>
                  <a:lnTo>
                    <a:pt x="702" y="300"/>
                  </a:lnTo>
                  <a:lnTo>
                    <a:pt x="666" y="300"/>
                  </a:lnTo>
                  <a:lnTo>
                    <a:pt x="630" y="312"/>
                  </a:lnTo>
                  <a:lnTo>
                    <a:pt x="594" y="330"/>
                  </a:lnTo>
                  <a:lnTo>
                    <a:pt x="588" y="336"/>
                  </a:lnTo>
                  <a:lnTo>
                    <a:pt x="570" y="336"/>
                  </a:lnTo>
                  <a:lnTo>
                    <a:pt x="564" y="342"/>
                  </a:lnTo>
                  <a:lnTo>
                    <a:pt x="588" y="378"/>
                  </a:lnTo>
                  <a:lnTo>
                    <a:pt x="684" y="378"/>
                  </a:lnTo>
                  <a:lnTo>
                    <a:pt x="702" y="366"/>
                  </a:lnTo>
                  <a:lnTo>
                    <a:pt x="738" y="366"/>
                  </a:lnTo>
                  <a:lnTo>
                    <a:pt x="750" y="360"/>
                  </a:lnTo>
                  <a:lnTo>
                    <a:pt x="774" y="336"/>
                  </a:lnTo>
                  <a:lnTo>
                    <a:pt x="774" y="330"/>
                  </a:lnTo>
                  <a:lnTo>
                    <a:pt x="804" y="324"/>
                  </a:lnTo>
                  <a:lnTo>
                    <a:pt x="798" y="300"/>
                  </a:lnTo>
                  <a:lnTo>
                    <a:pt x="822" y="300"/>
                  </a:lnTo>
                  <a:lnTo>
                    <a:pt x="822" y="288"/>
                  </a:lnTo>
                  <a:lnTo>
                    <a:pt x="828" y="258"/>
                  </a:lnTo>
                  <a:lnTo>
                    <a:pt x="828" y="228"/>
                  </a:lnTo>
                  <a:lnTo>
                    <a:pt x="822" y="198"/>
                  </a:lnTo>
                  <a:lnTo>
                    <a:pt x="816" y="192"/>
                  </a:lnTo>
                  <a:lnTo>
                    <a:pt x="804" y="186"/>
                  </a:lnTo>
                  <a:lnTo>
                    <a:pt x="792" y="192"/>
                  </a:lnTo>
                  <a:lnTo>
                    <a:pt x="786" y="198"/>
                  </a:lnTo>
                  <a:lnTo>
                    <a:pt x="762" y="210"/>
                  </a:lnTo>
                  <a:lnTo>
                    <a:pt x="756" y="216"/>
                  </a:lnTo>
                  <a:close/>
                  <a:moveTo>
                    <a:pt x="834" y="132"/>
                  </a:moveTo>
                  <a:lnTo>
                    <a:pt x="822" y="132"/>
                  </a:lnTo>
                  <a:lnTo>
                    <a:pt x="816" y="120"/>
                  </a:lnTo>
                  <a:lnTo>
                    <a:pt x="804" y="108"/>
                  </a:lnTo>
                  <a:lnTo>
                    <a:pt x="792" y="102"/>
                  </a:lnTo>
                  <a:lnTo>
                    <a:pt x="786" y="90"/>
                  </a:lnTo>
                  <a:lnTo>
                    <a:pt x="774" y="78"/>
                  </a:lnTo>
                  <a:lnTo>
                    <a:pt x="768" y="78"/>
                  </a:lnTo>
                  <a:lnTo>
                    <a:pt x="762" y="72"/>
                  </a:lnTo>
                  <a:lnTo>
                    <a:pt x="756" y="72"/>
                  </a:lnTo>
                  <a:lnTo>
                    <a:pt x="732" y="36"/>
                  </a:lnTo>
                  <a:lnTo>
                    <a:pt x="720" y="84"/>
                  </a:lnTo>
                  <a:lnTo>
                    <a:pt x="762" y="96"/>
                  </a:lnTo>
                  <a:lnTo>
                    <a:pt x="816" y="150"/>
                  </a:lnTo>
                  <a:lnTo>
                    <a:pt x="828" y="150"/>
                  </a:lnTo>
                  <a:lnTo>
                    <a:pt x="834" y="156"/>
                  </a:lnTo>
                  <a:lnTo>
                    <a:pt x="846" y="162"/>
                  </a:lnTo>
                  <a:lnTo>
                    <a:pt x="852" y="174"/>
                  </a:lnTo>
                  <a:lnTo>
                    <a:pt x="852" y="180"/>
                  </a:lnTo>
                  <a:lnTo>
                    <a:pt x="858" y="192"/>
                  </a:lnTo>
                  <a:lnTo>
                    <a:pt x="852" y="204"/>
                  </a:lnTo>
                  <a:lnTo>
                    <a:pt x="852" y="240"/>
                  </a:lnTo>
                  <a:lnTo>
                    <a:pt x="858" y="252"/>
                  </a:lnTo>
                  <a:lnTo>
                    <a:pt x="864" y="258"/>
                  </a:lnTo>
                  <a:lnTo>
                    <a:pt x="882" y="258"/>
                  </a:lnTo>
                  <a:lnTo>
                    <a:pt x="894" y="246"/>
                  </a:lnTo>
                  <a:lnTo>
                    <a:pt x="900" y="234"/>
                  </a:lnTo>
                  <a:lnTo>
                    <a:pt x="900" y="222"/>
                  </a:lnTo>
                  <a:lnTo>
                    <a:pt x="888" y="186"/>
                  </a:lnTo>
                  <a:lnTo>
                    <a:pt x="876" y="174"/>
                  </a:lnTo>
                  <a:lnTo>
                    <a:pt x="864" y="156"/>
                  </a:lnTo>
                  <a:lnTo>
                    <a:pt x="852" y="150"/>
                  </a:lnTo>
                  <a:lnTo>
                    <a:pt x="846" y="138"/>
                  </a:lnTo>
                  <a:lnTo>
                    <a:pt x="834" y="132"/>
                  </a:lnTo>
                  <a:close/>
                  <a:moveTo>
                    <a:pt x="1086" y="360"/>
                  </a:moveTo>
                  <a:lnTo>
                    <a:pt x="1020" y="294"/>
                  </a:lnTo>
                  <a:lnTo>
                    <a:pt x="1020" y="288"/>
                  </a:lnTo>
                  <a:lnTo>
                    <a:pt x="1002" y="270"/>
                  </a:lnTo>
                  <a:lnTo>
                    <a:pt x="984" y="270"/>
                  </a:lnTo>
                  <a:lnTo>
                    <a:pt x="978" y="276"/>
                  </a:lnTo>
                  <a:lnTo>
                    <a:pt x="978" y="300"/>
                  </a:lnTo>
                  <a:lnTo>
                    <a:pt x="996" y="330"/>
                  </a:lnTo>
                  <a:lnTo>
                    <a:pt x="1020" y="378"/>
                  </a:lnTo>
                  <a:lnTo>
                    <a:pt x="1086" y="438"/>
                  </a:lnTo>
                  <a:lnTo>
                    <a:pt x="1086" y="360"/>
                  </a:lnTo>
                  <a:close/>
                  <a:moveTo>
                    <a:pt x="672" y="672"/>
                  </a:moveTo>
                  <a:lnTo>
                    <a:pt x="630" y="642"/>
                  </a:lnTo>
                  <a:lnTo>
                    <a:pt x="648" y="630"/>
                  </a:lnTo>
                  <a:lnTo>
                    <a:pt x="636" y="630"/>
                  </a:lnTo>
                  <a:lnTo>
                    <a:pt x="624" y="624"/>
                  </a:lnTo>
                  <a:lnTo>
                    <a:pt x="612" y="624"/>
                  </a:lnTo>
                  <a:lnTo>
                    <a:pt x="600" y="618"/>
                  </a:lnTo>
                  <a:lnTo>
                    <a:pt x="594" y="606"/>
                  </a:lnTo>
                  <a:lnTo>
                    <a:pt x="594" y="594"/>
                  </a:lnTo>
                  <a:lnTo>
                    <a:pt x="600" y="582"/>
                  </a:lnTo>
                  <a:lnTo>
                    <a:pt x="600" y="564"/>
                  </a:lnTo>
                  <a:lnTo>
                    <a:pt x="588" y="570"/>
                  </a:lnTo>
                  <a:lnTo>
                    <a:pt x="582" y="570"/>
                  </a:lnTo>
                  <a:lnTo>
                    <a:pt x="570" y="576"/>
                  </a:lnTo>
                  <a:lnTo>
                    <a:pt x="564" y="576"/>
                  </a:lnTo>
                  <a:lnTo>
                    <a:pt x="552" y="582"/>
                  </a:lnTo>
                  <a:lnTo>
                    <a:pt x="552" y="552"/>
                  </a:lnTo>
                  <a:lnTo>
                    <a:pt x="528" y="540"/>
                  </a:lnTo>
                  <a:lnTo>
                    <a:pt x="528" y="492"/>
                  </a:lnTo>
                  <a:lnTo>
                    <a:pt x="474" y="456"/>
                  </a:lnTo>
                  <a:lnTo>
                    <a:pt x="450" y="402"/>
                  </a:lnTo>
                  <a:lnTo>
                    <a:pt x="474" y="390"/>
                  </a:lnTo>
                  <a:lnTo>
                    <a:pt x="480" y="384"/>
                  </a:lnTo>
                  <a:lnTo>
                    <a:pt x="492" y="378"/>
                  </a:lnTo>
                  <a:lnTo>
                    <a:pt x="504" y="366"/>
                  </a:lnTo>
                  <a:lnTo>
                    <a:pt x="504" y="360"/>
                  </a:lnTo>
                  <a:lnTo>
                    <a:pt x="492" y="336"/>
                  </a:lnTo>
                  <a:lnTo>
                    <a:pt x="468" y="324"/>
                  </a:lnTo>
                  <a:lnTo>
                    <a:pt x="462" y="318"/>
                  </a:lnTo>
                  <a:lnTo>
                    <a:pt x="456" y="318"/>
                  </a:lnTo>
                  <a:lnTo>
                    <a:pt x="450" y="312"/>
                  </a:lnTo>
                  <a:lnTo>
                    <a:pt x="438" y="312"/>
                  </a:lnTo>
                  <a:lnTo>
                    <a:pt x="402" y="300"/>
                  </a:lnTo>
                  <a:lnTo>
                    <a:pt x="390" y="300"/>
                  </a:lnTo>
                  <a:lnTo>
                    <a:pt x="378" y="294"/>
                  </a:lnTo>
                  <a:lnTo>
                    <a:pt x="372" y="294"/>
                  </a:lnTo>
                  <a:lnTo>
                    <a:pt x="372" y="234"/>
                  </a:lnTo>
                  <a:lnTo>
                    <a:pt x="366" y="222"/>
                  </a:lnTo>
                  <a:lnTo>
                    <a:pt x="354" y="210"/>
                  </a:lnTo>
                  <a:lnTo>
                    <a:pt x="342" y="210"/>
                  </a:lnTo>
                  <a:lnTo>
                    <a:pt x="288" y="156"/>
                  </a:lnTo>
                  <a:lnTo>
                    <a:pt x="252" y="162"/>
                  </a:lnTo>
                  <a:lnTo>
                    <a:pt x="216" y="126"/>
                  </a:lnTo>
                  <a:lnTo>
                    <a:pt x="186" y="120"/>
                  </a:lnTo>
                  <a:lnTo>
                    <a:pt x="66" y="60"/>
                  </a:lnTo>
                  <a:lnTo>
                    <a:pt x="42" y="72"/>
                  </a:lnTo>
                  <a:lnTo>
                    <a:pt x="0" y="42"/>
                  </a:lnTo>
                  <a:lnTo>
                    <a:pt x="42" y="72"/>
                  </a:lnTo>
                  <a:lnTo>
                    <a:pt x="36" y="102"/>
                  </a:lnTo>
                  <a:lnTo>
                    <a:pt x="36" y="240"/>
                  </a:lnTo>
                  <a:lnTo>
                    <a:pt x="30" y="258"/>
                  </a:lnTo>
                  <a:lnTo>
                    <a:pt x="30" y="372"/>
                  </a:lnTo>
                  <a:lnTo>
                    <a:pt x="24" y="378"/>
                  </a:lnTo>
                  <a:lnTo>
                    <a:pt x="12" y="384"/>
                  </a:lnTo>
                  <a:lnTo>
                    <a:pt x="0" y="396"/>
                  </a:lnTo>
                  <a:lnTo>
                    <a:pt x="0" y="402"/>
                  </a:lnTo>
                  <a:lnTo>
                    <a:pt x="6" y="408"/>
                  </a:lnTo>
                  <a:lnTo>
                    <a:pt x="18" y="414"/>
                  </a:lnTo>
                  <a:lnTo>
                    <a:pt x="30" y="414"/>
                  </a:lnTo>
                  <a:lnTo>
                    <a:pt x="30" y="444"/>
                  </a:lnTo>
                  <a:lnTo>
                    <a:pt x="24" y="456"/>
                  </a:lnTo>
                  <a:lnTo>
                    <a:pt x="24" y="480"/>
                  </a:lnTo>
                  <a:lnTo>
                    <a:pt x="18" y="492"/>
                  </a:lnTo>
                  <a:lnTo>
                    <a:pt x="18" y="504"/>
                  </a:lnTo>
                  <a:lnTo>
                    <a:pt x="12" y="510"/>
                  </a:lnTo>
                  <a:lnTo>
                    <a:pt x="12" y="516"/>
                  </a:lnTo>
                  <a:lnTo>
                    <a:pt x="18" y="540"/>
                  </a:lnTo>
                  <a:lnTo>
                    <a:pt x="18" y="588"/>
                  </a:lnTo>
                  <a:lnTo>
                    <a:pt x="30" y="594"/>
                  </a:lnTo>
                  <a:lnTo>
                    <a:pt x="48" y="594"/>
                  </a:lnTo>
                  <a:lnTo>
                    <a:pt x="60" y="588"/>
                  </a:lnTo>
                  <a:lnTo>
                    <a:pt x="90" y="588"/>
                  </a:lnTo>
                  <a:lnTo>
                    <a:pt x="96" y="582"/>
                  </a:lnTo>
                  <a:lnTo>
                    <a:pt x="102" y="582"/>
                  </a:lnTo>
                  <a:lnTo>
                    <a:pt x="126" y="600"/>
                  </a:lnTo>
                  <a:lnTo>
                    <a:pt x="132" y="600"/>
                  </a:lnTo>
                  <a:lnTo>
                    <a:pt x="138" y="594"/>
                  </a:lnTo>
                  <a:lnTo>
                    <a:pt x="156" y="588"/>
                  </a:lnTo>
                  <a:lnTo>
                    <a:pt x="168" y="582"/>
                  </a:lnTo>
                  <a:lnTo>
                    <a:pt x="180" y="570"/>
                  </a:lnTo>
                  <a:lnTo>
                    <a:pt x="180" y="564"/>
                  </a:lnTo>
                  <a:lnTo>
                    <a:pt x="168" y="552"/>
                  </a:lnTo>
                  <a:lnTo>
                    <a:pt x="150" y="540"/>
                  </a:lnTo>
                  <a:lnTo>
                    <a:pt x="138" y="534"/>
                  </a:lnTo>
                  <a:lnTo>
                    <a:pt x="120" y="522"/>
                  </a:lnTo>
                  <a:lnTo>
                    <a:pt x="108" y="516"/>
                  </a:lnTo>
                  <a:lnTo>
                    <a:pt x="102" y="510"/>
                  </a:lnTo>
                  <a:lnTo>
                    <a:pt x="96" y="510"/>
                  </a:lnTo>
                  <a:lnTo>
                    <a:pt x="108" y="510"/>
                  </a:lnTo>
                  <a:lnTo>
                    <a:pt x="138" y="516"/>
                  </a:lnTo>
                  <a:lnTo>
                    <a:pt x="204" y="516"/>
                  </a:lnTo>
                  <a:lnTo>
                    <a:pt x="204" y="510"/>
                  </a:lnTo>
                  <a:lnTo>
                    <a:pt x="198" y="504"/>
                  </a:lnTo>
                  <a:lnTo>
                    <a:pt x="198" y="498"/>
                  </a:lnTo>
                  <a:lnTo>
                    <a:pt x="186" y="486"/>
                  </a:lnTo>
                  <a:lnTo>
                    <a:pt x="192" y="492"/>
                  </a:lnTo>
                  <a:lnTo>
                    <a:pt x="204" y="492"/>
                  </a:lnTo>
                  <a:lnTo>
                    <a:pt x="210" y="498"/>
                  </a:lnTo>
                  <a:lnTo>
                    <a:pt x="216" y="498"/>
                  </a:lnTo>
                  <a:lnTo>
                    <a:pt x="222" y="492"/>
                  </a:lnTo>
                  <a:lnTo>
                    <a:pt x="222" y="486"/>
                  </a:lnTo>
                  <a:lnTo>
                    <a:pt x="216" y="480"/>
                  </a:lnTo>
                  <a:lnTo>
                    <a:pt x="216" y="468"/>
                  </a:lnTo>
                  <a:lnTo>
                    <a:pt x="210" y="462"/>
                  </a:lnTo>
                  <a:lnTo>
                    <a:pt x="222" y="468"/>
                  </a:lnTo>
                  <a:lnTo>
                    <a:pt x="228" y="474"/>
                  </a:lnTo>
                  <a:lnTo>
                    <a:pt x="246" y="474"/>
                  </a:lnTo>
                  <a:lnTo>
                    <a:pt x="252" y="468"/>
                  </a:lnTo>
                  <a:lnTo>
                    <a:pt x="264" y="462"/>
                  </a:lnTo>
                  <a:lnTo>
                    <a:pt x="270" y="456"/>
                  </a:lnTo>
                  <a:lnTo>
                    <a:pt x="288" y="474"/>
                  </a:lnTo>
                  <a:lnTo>
                    <a:pt x="300" y="480"/>
                  </a:lnTo>
                  <a:lnTo>
                    <a:pt x="306" y="486"/>
                  </a:lnTo>
                  <a:lnTo>
                    <a:pt x="312" y="486"/>
                  </a:lnTo>
                  <a:lnTo>
                    <a:pt x="330" y="492"/>
                  </a:lnTo>
                  <a:lnTo>
                    <a:pt x="342" y="492"/>
                  </a:lnTo>
                  <a:lnTo>
                    <a:pt x="378" y="504"/>
                  </a:lnTo>
                  <a:lnTo>
                    <a:pt x="390" y="510"/>
                  </a:lnTo>
                  <a:lnTo>
                    <a:pt x="402" y="534"/>
                  </a:lnTo>
                  <a:lnTo>
                    <a:pt x="402" y="558"/>
                  </a:lnTo>
                  <a:lnTo>
                    <a:pt x="408" y="570"/>
                  </a:lnTo>
                  <a:lnTo>
                    <a:pt x="420" y="582"/>
                  </a:lnTo>
                  <a:lnTo>
                    <a:pt x="438" y="582"/>
                  </a:lnTo>
                  <a:lnTo>
                    <a:pt x="450" y="594"/>
                  </a:lnTo>
                  <a:lnTo>
                    <a:pt x="450" y="606"/>
                  </a:lnTo>
                  <a:lnTo>
                    <a:pt x="456" y="618"/>
                  </a:lnTo>
                  <a:lnTo>
                    <a:pt x="468" y="654"/>
                  </a:lnTo>
                  <a:lnTo>
                    <a:pt x="486" y="672"/>
                  </a:lnTo>
                  <a:lnTo>
                    <a:pt x="516" y="678"/>
                  </a:lnTo>
                  <a:lnTo>
                    <a:pt x="558" y="684"/>
                  </a:lnTo>
                  <a:lnTo>
                    <a:pt x="618" y="684"/>
                  </a:lnTo>
                  <a:lnTo>
                    <a:pt x="630" y="690"/>
                  </a:lnTo>
                  <a:lnTo>
                    <a:pt x="654" y="714"/>
                  </a:lnTo>
                  <a:lnTo>
                    <a:pt x="678" y="726"/>
                  </a:lnTo>
                  <a:lnTo>
                    <a:pt x="684" y="726"/>
                  </a:lnTo>
                  <a:lnTo>
                    <a:pt x="684" y="720"/>
                  </a:lnTo>
                  <a:lnTo>
                    <a:pt x="678" y="708"/>
                  </a:lnTo>
                  <a:lnTo>
                    <a:pt x="678" y="702"/>
                  </a:lnTo>
                  <a:lnTo>
                    <a:pt x="672" y="690"/>
                  </a:lnTo>
                  <a:lnTo>
                    <a:pt x="666" y="684"/>
                  </a:lnTo>
                  <a:lnTo>
                    <a:pt x="672" y="67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25" name="Pakistan" descr="© INSCALE GmbH, 05.05.2010&#10;http://www.presentationload.com/">
              <a:extLst>
                <a:ext uri="{FF2B5EF4-FFF2-40B4-BE49-F238E27FC236}">
                  <a16:creationId xmlns:a16="http://schemas.microsoft.com/office/drawing/2014/main" id="{825A2A71-8B7F-41D2-89A3-2696C8BB5DAE}"/>
                </a:ext>
              </a:extLst>
            </p:cNvPr>
            <p:cNvSpPr>
              <a:spLocks/>
            </p:cNvSpPr>
            <p:nvPr/>
          </p:nvSpPr>
          <p:spPr bwMode="gray">
            <a:xfrm>
              <a:off x="7409125" y="3181374"/>
              <a:ext cx="463570" cy="472919"/>
            </a:xfrm>
            <a:custGeom>
              <a:avLst/>
              <a:gdLst>
                <a:gd name="T0" fmla="*/ 2147483647 w 1050"/>
                <a:gd name="T1" fmla="*/ 2147483647 h 1056"/>
                <a:gd name="T2" fmla="*/ 2147483647 w 1050"/>
                <a:gd name="T3" fmla="*/ 2147483647 h 1056"/>
                <a:gd name="T4" fmla="*/ 2147483647 w 1050"/>
                <a:gd name="T5" fmla="*/ 2147483647 h 1056"/>
                <a:gd name="T6" fmla="*/ 2147483647 w 1050"/>
                <a:gd name="T7" fmla="*/ 2147483647 h 1056"/>
                <a:gd name="T8" fmla="*/ 2147483647 w 1050"/>
                <a:gd name="T9" fmla="*/ 2147483647 h 1056"/>
                <a:gd name="T10" fmla="*/ 2147483647 w 1050"/>
                <a:gd name="T11" fmla="*/ 2147483647 h 1056"/>
                <a:gd name="T12" fmla="*/ 2147483647 w 1050"/>
                <a:gd name="T13" fmla="*/ 2147483647 h 1056"/>
                <a:gd name="T14" fmla="*/ 2147483647 w 1050"/>
                <a:gd name="T15" fmla="*/ 2147483647 h 1056"/>
                <a:gd name="T16" fmla="*/ 2147483647 w 1050"/>
                <a:gd name="T17" fmla="*/ 2147483647 h 1056"/>
                <a:gd name="T18" fmla="*/ 2147483647 w 1050"/>
                <a:gd name="T19" fmla="*/ 2147483647 h 1056"/>
                <a:gd name="T20" fmla="*/ 2147483647 w 1050"/>
                <a:gd name="T21" fmla="*/ 2147483647 h 1056"/>
                <a:gd name="T22" fmla="*/ 2147483647 w 1050"/>
                <a:gd name="T23" fmla="*/ 2147483647 h 1056"/>
                <a:gd name="T24" fmla="*/ 2147483647 w 1050"/>
                <a:gd name="T25" fmla="*/ 2147483647 h 1056"/>
                <a:gd name="T26" fmla="*/ 2147483647 w 1050"/>
                <a:gd name="T27" fmla="*/ 2147483647 h 1056"/>
                <a:gd name="T28" fmla="*/ 2147483647 w 1050"/>
                <a:gd name="T29" fmla="*/ 2147483647 h 1056"/>
                <a:gd name="T30" fmla="*/ 2147483647 w 1050"/>
                <a:gd name="T31" fmla="*/ 2147483647 h 1056"/>
                <a:gd name="T32" fmla="*/ 2147483647 w 1050"/>
                <a:gd name="T33" fmla="*/ 2147483647 h 1056"/>
                <a:gd name="T34" fmla="*/ 2147483647 w 1050"/>
                <a:gd name="T35" fmla="*/ 2147483647 h 1056"/>
                <a:gd name="T36" fmla="*/ 2147483647 w 1050"/>
                <a:gd name="T37" fmla="*/ 2147483647 h 1056"/>
                <a:gd name="T38" fmla="*/ 2147483647 w 1050"/>
                <a:gd name="T39" fmla="*/ 2147483647 h 1056"/>
                <a:gd name="T40" fmla="*/ 2147483647 w 1050"/>
                <a:gd name="T41" fmla="*/ 2147483647 h 1056"/>
                <a:gd name="T42" fmla="*/ 2147483647 w 1050"/>
                <a:gd name="T43" fmla="*/ 2147483647 h 1056"/>
                <a:gd name="T44" fmla="*/ 0 w 1050"/>
                <a:gd name="T45" fmla="*/ 2147483647 h 1056"/>
                <a:gd name="T46" fmla="*/ 2147483647 w 1050"/>
                <a:gd name="T47" fmla="*/ 2147483647 h 1056"/>
                <a:gd name="T48" fmla="*/ 2147483647 w 1050"/>
                <a:gd name="T49" fmla="*/ 2147483647 h 1056"/>
                <a:gd name="T50" fmla="*/ 2147483647 w 1050"/>
                <a:gd name="T51" fmla="*/ 2147483647 h 1056"/>
                <a:gd name="T52" fmla="*/ 2147483647 w 1050"/>
                <a:gd name="T53" fmla="*/ 2147483647 h 1056"/>
                <a:gd name="T54" fmla="*/ 2147483647 w 1050"/>
                <a:gd name="T55" fmla="*/ 2147483647 h 1056"/>
                <a:gd name="T56" fmla="*/ 2147483647 w 1050"/>
                <a:gd name="T57" fmla="*/ 2147483647 h 1056"/>
                <a:gd name="T58" fmla="*/ 2147483647 w 1050"/>
                <a:gd name="T59" fmla="*/ 2147483647 h 1056"/>
                <a:gd name="T60" fmla="*/ 2147483647 w 1050"/>
                <a:gd name="T61" fmla="*/ 2147483647 h 1056"/>
                <a:gd name="T62" fmla="*/ 2147483647 w 1050"/>
                <a:gd name="T63" fmla="*/ 2147483647 h 1056"/>
                <a:gd name="T64" fmla="*/ 2147483647 w 1050"/>
                <a:gd name="T65" fmla="*/ 2147483647 h 1056"/>
                <a:gd name="T66" fmla="*/ 2147483647 w 1050"/>
                <a:gd name="T67" fmla="*/ 2147483647 h 1056"/>
                <a:gd name="T68" fmla="*/ 2147483647 w 1050"/>
                <a:gd name="T69" fmla="*/ 2147483647 h 1056"/>
                <a:gd name="T70" fmla="*/ 2147483647 w 1050"/>
                <a:gd name="T71" fmla="*/ 2147483647 h 1056"/>
                <a:gd name="T72" fmla="*/ 2147483647 w 1050"/>
                <a:gd name="T73" fmla="*/ 2147483647 h 1056"/>
                <a:gd name="T74" fmla="*/ 2147483647 w 1050"/>
                <a:gd name="T75" fmla="*/ 2147483647 h 1056"/>
                <a:gd name="T76" fmla="*/ 2147483647 w 1050"/>
                <a:gd name="T77" fmla="*/ 2147483647 h 1056"/>
                <a:gd name="T78" fmla="*/ 2147483647 w 1050"/>
                <a:gd name="T79" fmla="*/ 2147483647 h 1056"/>
                <a:gd name="T80" fmla="*/ 2147483647 w 1050"/>
                <a:gd name="T81" fmla="*/ 2147483647 h 1056"/>
                <a:gd name="T82" fmla="*/ 2147483647 w 1050"/>
                <a:gd name="T83" fmla="*/ 2147483647 h 1056"/>
                <a:gd name="T84" fmla="*/ 2147483647 w 1050"/>
                <a:gd name="T85" fmla="*/ 2147483647 h 1056"/>
                <a:gd name="T86" fmla="*/ 2147483647 w 1050"/>
                <a:gd name="T87" fmla="*/ 2147483647 h 1056"/>
                <a:gd name="T88" fmla="*/ 2147483647 w 1050"/>
                <a:gd name="T89" fmla="*/ 2147483647 h 1056"/>
                <a:gd name="T90" fmla="*/ 2147483647 w 1050"/>
                <a:gd name="T91" fmla="*/ 2147483647 h 1056"/>
                <a:gd name="T92" fmla="*/ 2147483647 w 1050"/>
                <a:gd name="T93" fmla="*/ 2147483647 h 1056"/>
                <a:gd name="T94" fmla="*/ 2147483647 w 1050"/>
                <a:gd name="T95" fmla="*/ 2147483647 h 1056"/>
                <a:gd name="T96" fmla="*/ 2147483647 w 1050"/>
                <a:gd name="T97" fmla="*/ 2147483647 h 1056"/>
                <a:gd name="T98" fmla="*/ 2147483647 w 1050"/>
                <a:gd name="T99" fmla="*/ 2147483647 h 1056"/>
                <a:gd name="T100" fmla="*/ 2147483647 w 1050"/>
                <a:gd name="T101" fmla="*/ 2147483647 h 1056"/>
                <a:gd name="T102" fmla="*/ 2147483647 w 1050"/>
                <a:gd name="T103" fmla="*/ 2147483647 h 1056"/>
                <a:gd name="T104" fmla="*/ 2147483647 w 1050"/>
                <a:gd name="T105" fmla="*/ 2147483647 h 1056"/>
                <a:gd name="T106" fmla="*/ 2147483647 w 1050"/>
                <a:gd name="T107" fmla="*/ 2147483647 h 1056"/>
                <a:gd name="T108" fmla="*/ 2147483647 w 1050"/>
                <a:gd name="T109" fmla="*/ 2147483647 h 1056"/>
                <a:gd name="T110" fmla="*/ 2147483647 w 1050"/>
                <a:gd name="T111" fmla="*/ 2147483647 h 1056"/>
                <a:gd name="T112" fmla="*/ 2147483647 w 1050"/>
                <a:gd name="T113" fmla="*/ 2147483647 h 1056"/>
                <a:gd name="T114" fmla="*/ 2147483647 w 1050"/>
                <a:gd name="T115" fmla="*/ 2147483647 h 1056"/>
                <a:gd name="T116" fmla="*/ 2147483647 w 1050"/>
                <a:gd name="T117" fmla="*/ 2147483647 h 1056"/>
                <a:gd name="T118" fmla="*/ 2147483647 w 1050"/>
                <a:gd name="T119" fmla="*/ 2147483647 h 1056"/>
                <a:gd name="T120" fmla="*/ 2147483647 w 1050"/>
                <a:gd name="T121" fmla="*/ 2147483647 h 1056"/>
                <a:gd name="T122" fmla="*/ 2147483647 w 1050"/>
                <a:gd name="T123" fmla="*/ 2147483647 h 105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050"/>
                <a:gd name="T187" fmla="*/ 0 h 1056"/>
                <a:gd name="T188" fmla="*/ 1050 w 1050"/>
                <a:gd name="T189" fmla="*/ 1056 h 105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050" h="1056">
                  <a:moveTo>
                    <a:pt x="1008" y="120"/>
                  </a:moveTo>
                  <a:lnTo>
                    <a:pt x="996" y="120"/>
                  </a:lnTo>
                  <a:lnTo>
                    <a:pt x="984" y="114"/>
                  </a:lnTo>
                  <a:lnTo>
                    <a:pt x="978" y="102"/>
                  </a:lnTo>
                  <a:lnTo>
                    <a:pt x="972" y="96"/>
                  </a:lnTo>
                  <a:lnTo>
                    <a:pt x="972" y="90"/>
                  </a:lnTo>
                  <a:lnTo>
                    <a:pt x="960" y="96"/>
                  </a:lnTo>
                  <a:lnTo>
                    <a:pt x="924" y="84"/>
                  </a:lnTo>
                  <a:lnTo>
                    <a:pt x="924" y="60"/>
                  </a:lnTo>
                  <a:lnTo>
                    <a:pt x="912" y="36"/>
                  </a:lnTo>
                  <a:lnTo>
                    <a:pt x="900" y="24"/>
                  </a:lnTo>
                  <a:lnTo>
                    <a:pt x="888" y="18"/>
                  </a:lnTo>
                  <a:lnTo>
                    <a:pt x="876" y="18"/>
                  </a:lnTo>
                  <a:lnTo>
                    <a:pt x="870" y="6"/>
                  </a:lnTo>
                  <a:lnTo>
                    <a:pt x="822" y="6"/>
                  </a:lnTo>
                  <a:lnTo>
                    <a:pt x="810" y="0"/>
                  </a:lnTo>
                  <a:lnTo>
                    <a:pt x="804" y="6"/>
                  </a:lnTo>
                  <a:lnTo>
                    <a:pt x="792" y="6"/>
                  </a:lnTo>
                  <a:lnTo>
                    <a:pt x="786" y="12"/>
                  </a:lnTo>
                  <a:lnTo>
                    <a:pt x="774" y="12"/>
                  </a:lnTo>
                  <a:lnTo>
                    <a:pt x="762" y="6"/>
                  </a:lnTo>
                  <a:lnTo>
                    <a:pt x="738" y="6"/>
                  </a:lnTo>
                  <a:lnTo>
                    <a:pt x="732" y="12"/>
                  </a:lnTo>
                  <a:lnTo>
                    <a:pt x="690" y="12"/>
                  </a:lnTo>
                  <a:lnTo>
                    <a:pt x="684" y="18"/>
                  </a:lnTo>
                  <a:lnTo>
                    <a:pt x="678" y="18"/>
                  </a:lnTo>
                  <a:lnTo>
                    <a:pt x="654" y="30"/>
                  </a:lnTo>
                  <a:lnTo>
                    <a:pt x="648" y="36"/>
                  </a:lnTo>
                  <a:lnTo>
                    <a:pt x="624" y="48"/>
                  </a:lnTo>
                  <a:lnTo>
                    <a:pt x="618" y="54"/>
                  </a:lnTo>
                  <a:lnTo>
                    <a:pt x="612" y="66"/>
                  </a:lnTo>
                  <a:lnTo>
                    <a:pt x="606" y="72"/>
                  </a:lnTo>
                  <a:lnTo>
                    <a:pt x="606" y="78"/>
                  </a:lnTo>
                  <a:lnTo>
                    <a:pt x="636" y="108"/>
                  </a:lnTo>
                  <a:lnTo>
                    <a:pt x="636" y="138"/>
                  </a:lnTo>
                  <a:lnTo>
                    <a:pt x="642" y="144"/>
                  </a:lnTo>
                  <a:lnTo>
                    <a:pt x="648" y="156"/>
                  </a:lnTo>
                  <a:lnTo>
                    <a:pt x="648" y="162"/>
                  </a:lnTo>
                  <a:lnTo>
                    <a:pt x="624" y="186"/>
                  </a:lnTo>
                  <a:lnTo>
                    <a:pt x="618" y="198"/>
                  </a:lnTo>
                  <a:lnTo>
                    <a:pt x="618" y="210"/>
                  </a:lnTo>
                  <a:lnTo>
                    <a:pt x="624" y="216"/>
                  </a:lnTo>
                  <a:lnTo>
                    <a:pt x="624" y="246"/>
                  </a:lnTo>
                  <a:lnTo>
                    <a:pt x="606" y="246"/>
                  </a:lnTo>
                  <a:lnTo>
                    <a:pt x="600" y="252"/>
                  </a:lnTo>
                  <a:lnTo>
                    <a:pt x="594" y="252"/>
                  </a:lnTo>
                  <a:lnTo>
                    <a:pt x="576" y="246"/>
                  </a:lnTo>
                  <a:lnTo>
                    <a:pt x="570" y="240"/>
                  </a:lnTo>
                  <a:lnTo>
                    <a:pt x="552" y="240"/>
                  </a:lnTo>
                  <a:lnTo>
                    <a:pt x="552" y="252"/>
                  </a:lnTo>
                  <a:lnTo>
                    <a:pt x="564" y="264"/>
                  </a:lnTo>
                  <a:lnTo>
                    <a:pt x="576" y="270"/>
                  </a:lnTo>
                  <a:lnTo>
                    <a:pt x="576" y="276"/>
                  </a:lnTo>
                  <a:lnTo>
                    <a:pt x="582" y="282"/>
                  </a:lnTo>
                  <a:lnTo>
                    <a:pt x="582" y="288"/>
                  </a:lnTo>
                  <a:lnTo>
                    <a:pt x="594" y="294"/>
                  </a:lnTo>
                  <a:lnTo>
                    <a:pt x="600" y="294"/>
                  </a:lnTo>
                  <a:lnTo>
                    <a:pt x="570" y="312"/>
                  </a:lnTo>
                  <a:lnTo>
                    <a:pt x="552" y="312"/>
                  </a:lnTo>
                  <a:lnTo>
                    <a:pt x="546" y="318"/>
                  </a:lnTo>
                  <a:lnTo>
                    <a:pt x="546" y="354"/>
                  </a:lnTo>
                  <a:lnTo>
                    <a:pt x="540" y="354"/>
                  </a:lnTo>
                  <a:lnTo>
                    <a:pt x="534" y="360"/>
                  </a:lnTo>
                  <a:lnTo>
                    <a:pt x="534" y="378"/>
                  </a:lnTo>
                  <a:lnTo>
                    <a:pt x="540" y="390"/>
                  </a:lnTo>
                  <a:lnTo>
                    <a:pt x="540" y="402"/>
                  </a:lnTo>
                  <a:lnTo>
                    <a:pt x="546" y="408"/>
                  </a:lnTo>
                  <a:lnTo>
                    <a:pt x="546" y="414"/>
                  </a:lnTo>
                  <a:lnTo>
                    <a:pt x="540" y="420"/>
                  </a:lnTo>
                  <a:lnTo>
                    <a:pt x="534" y="432"/>
                  </a:lnTo>
                  <a:lnTo>
                    <a:pt x="522" y="438"/>
                  </a:lnTo>
                  <a:lnTo>
                    <a:pt x="510" y="438"/>
                  </a:lnTo>
                  <a:lnTo>
                    <a:pt x="504" y="432"/>
                  </a:lnTo>
                  <a:lnTo>
                    <a:pt x="504" y="420"/>
                  </a:lnTo>
                  <a:lnTo>
                    <a:pt x="474" y="420"/>
                  </a:lnTo>
                  <a:lnTo>
                    <a:pt x="462" y="426"/>
                  </a:lnTo>
                  <a:lnTo>
                    <a:pt x="456" y="432"/>
                  </a:lnTo>
                  <a:lnTo>
                    <a:pt x="444" y="438"/>
                  </a:lnTo>
                  <a:lnTo>
                    <a:pt x="438" y="438"/>
                  </a:lnTo>
                  <a:lnTo>
                    <a:pt x="432" y="444"/>
                  </a:lnTo>
                  <a:lnTo>
                    <a:pt x="432" y="450"/>
                  </a:lnTo>
                  <a:lnTo>
                    <a:pt x="438" y="450"/>
                  </a:lnTo>
                  <a:lnTo>
                    <a:pt x="444" y="456"/>
                  </a:lnTo>
                  <a:lnTo>
                    <a:pt x="444" y="462"/>
                  </a:lnTo>
                  <a:lnTo>
                    <a:pt x="438" y="468"/>
                  </a:lnTo>
                  <a:lnTo>
                    <a:pt x="396" y="468"/>
                  </a:lnTo>
                  <a:lnTo>
                    <a:pt x="396" y="456"/>
                  </a:lnTo>
                  <a:lnTo>
                    <a:pt x="378" y="456"/>
                  </a:lnTo>
                  <a:lnTo>
                    <a:pt x="372" y="468"/>
                  </a:lnTo>
                  <a:lnTo>
                    <a:pt x="360" y="474"/>
                  </a:lnTo>
                  <a:lnTo>
                    <a:pt x="354" y="486"/>
                  </a:lnTo>
                  <a:lnTo>
                    <a:pt x="354" y="504"/>
                  </a:lnTo>
                  <a:lnTo>
                    <a:pt x="360" y="516"/>
                  </a:lnTo>
                  <a:lnTo>
                    <a:pt x="360" y="534"/>
                  </a:lnTo>
                  <a:lnTo>
                    <a:pt x="366" y="540"/>
                  </a:lnTo>
                  <a:lnTo>
                    <a:pt x="366" y="570"/>
                  </a:lnTo>
                  <a:lnTo>
                    <a:pt x="360" y="576"/>
                  </a:lnTo>
                  <a:lnTo>
                    <a:pt x="354" y="576"/>
                  </a:lnTo>
                  <a:lnTo>
                    <a:pt x="306" y="600"/>
                  </a:lnTo>
                  <a:lnTo>
                    <a:pt x="276" y="600"/>
                  </a:lnTo>
                  <a:lnTo>
                    <a:pt x="258" y="606"/>
                  </a:lnTo>
                  <a:lnTo>
                    <a:pt x="234" y="606"/>
                  </a:lnTo>
                  <a:lnTo>
                    <a:pt x="228" y="612"/>
                  </a:lnTo>
                  <a:lnTo>
                    <a:pt x="204" y="612"/>
                  </a:lnTo>
                  <a:lnTo>
                    <a:pt x="204" y="606"/>
                  </a:lnTo>
                  <a:lnTo>
                    <a:pt x="150" y="606"/>
                  </a:lnTo>
                  <a:lnTo>
                    <a:pt x="144" y="612"/>
                  </a:lnTo>
                  <a:lnTo>
                    <a:pt x="138" y="612"/>
                  </a:lnTo>
                  <a:lnTo>
                    <a:pt x="120" y="618"/>
                  </a:lnTo>
                  <a:lnTo>
                    <a:pt x="102" y="618"/>
                  </a:lnTo>
                  <a:lnTo>
                    <a:pt x="78" y="606"/>
                  </a:lnTo>
                  <a:lnTo>
                    <a:pt x="60" y="600"/>
                  </a:lnTo>
                  <a:lnTo>
                    <a:pt x="42" y="588"/>
                  </a:lnTo>
                  <a:lnTo>
                    <a:pt x="30" y="582"/>
                  </a:lnTo>
                  <a:lnTo>
                    <a:pt x="0" y="582"/>
                  </a:lnTo>
                  <a:lnTo>
                    <a:pt x="24" y="606"/>
                  </a:lnTo>
                  <a:lnTo>
                    <a:pt x="30" y="618"/>
                  </a:lnTo>
                  <a:lnTo>
                    <a:pt x="36" y="624"/>
                  </a:lnTo>
                  <a:lnTo>
                    <a:pt x="48" y="642"/>
                  </a:lnTo>
                  <a:lnTo>
                    <a:pt x="60" y="654"/>
                  </a:lnTo>
                  <a:lnTo>
                    <a:pt x="66" y="672"/>
                  </a:lnTo>
                  <a:lnTo>
                    <a:pt x="78" y="690"/>
                  </a:lnTo>
                  <a:lnTo>
                    <a:pt x="84" y="696"/>
                  </a:lnTo>
                  <a:lnTo>
                    <a:pt x="102" y="696"/>
                  </a:lnTo>
                  <a:lnTo>
                    <a:pt x="114" y="690"/>
                  </a:lnTo>
                  <a:lnTo>
                    <a:pt x="126" y="708"/>
                  </a:lnTo>
                  <a:lnTo>
                    <a:pt x="150" y="708"/>
                  </a:lnTo>
                  <a:lnTo>
                    <a:pt x="144" y="738"/>
                  </a:lnTo>
                  <a:lnTo>
                    <a:pt x="150" y="738"/>
                  </a:lnTo>
                  <a:lnTo>
                    <a:pt x="150" y="762"/>
                  </a:lnTo>
                  <a:lnTo>
                    <a:pt x="156" y="774"/>
                  </a:lnTo>
                  <a:lnTo>
                    <a:pt x="156" y="786"/>
                  </a:lnTo>
                  <a:lnTo>
                    <a:pt x="174" y="786"/>
                  </a:lnTo>
                  <a:lnTo>
                    <a:pt x="180" y="792"/>
                  </a:lnTo>
                  <a:lnTo>
                    <a:pt x="186" y="804"/>
                  </a:lnTo>
                  <a:lnTo>
                    <a:pt x="192" y="822"/>
                  </a:lnTo>
                  <a:lnTo>
                    <a:pt x="192" y="834"/>
                  </a:lnTo>
                  <a:lnTo>
                    <a:pt x="186" y="840"/>
                  </a:lnTo>
                  <a:lnTo>
                    <a:pt x="180" y="840"/>
                  </a:lnTo>
                  <a:lnTo>
                    <a:pt x="180" y="834"/>
                  </a:lnTo>
                  <a:lnTo>
                    <a:pt x="150" y="834"/>
                  </a:lnTo>
                  <a:lnTo>
                    <a:pt x="138" y="840"/>
                  </a:lnTo>
                  <a:lnTo>
                    <a:pt x="132" y="846"/>
                  </a:lnTo>
                  <a:lnTo>
                    <a:pt x="132" y="852"/>
                  </a:lnTo>
                  <a:lnTo>
                    <a:pt x="126" y="852"/>
                  </a:lnTo>
                  <a:lnTo>
                    <a:pt x="126" y="858"/>
                  </a:lnTo>
                  <a:lnTo>
                    <a:pt x="120" y="864"/>
                  </a:lnTo>
                  <a:lnTo>
                    <a:pt x="108" y="864"/>
                  </a:lnTo>
                  <a:lnTo>
                    <a:pt x="102" y="882"/>
                  </a:lnTo>
                  <a:lnTo>
                    <a:pt x="96" y="888"/>
                  </a:lnTo>
                  <a:lnTo>
                    <a:pt x="96" y="894"/>
                  </a:lnTo>
                  <a:lnTo>
                    <a:pt x="84" y="906"/>
                  </a:lnTo>
                  <a:lnTo>
                    <a:pt x="84" y="936"/>
                  </a:lnTo>
                  <a:lnTo>
                    <a:pt x="90" y="948"/>
                  </a:lnTo>
                  <a:lnTo>
                    <a:pt x="90" y="954"/>
                  </a:lnTo>
                  <a:lnTo>
                    <a:pt x="96" y="948"/>
                  </a:lnTo>
                  <a:lnTo>
                    <a:pt x="108" y="948"/>
                  </a:lnTo>
                  <a:lnTo>
                    <a:pt x="114" y="942"/>
                  </a:lnTo>
                  <a:lnTo>
                    <a:pt x="120" y="942"/>
                  </a:lnTo>
                  <a:lnTo>
                    <a:pt x="126" y="948"/>
                  </a:lnTo>
                  <a:lnTo>
                    <a:pt x="138" y="948"/>
                  </a:lnTo>
                  <a:lnTo>
                    <a:pt x="150" y="954"/>
                  </a:lnTo>
                  <a:lnTo>
                    <a:pt x="174" y="954"/>
                  </a:lnTo>
                  <a:lnTo>
                    <a:pt x="210" y="936"/>
                  </a:lnTo>
                  <a:lnTo>
                    <a:pt x="216" y="930"/>
                  </a:lnTo>
                  <a:lnTo>
                    <a:pt x="222" y="930"/>
                  </a:lnTo>
                  <a:lnTo>
                    <a:pt x="234" y="936"/>
                  </a:lnTo>
                  <a:lnTo>
                    <a:pt x="276" y="936"/>
                  </a:lnTo>
                  <a:lnTo>
                    <a:pt x="288" y="930"/>
                  </a:lnTo>
                  <a:lnTo>
                    <a:pt x="300" y="930"/>
                  </a:lnTo>
                  <a:lnTo>
                    <a:pt x="306" y="924"/>
                  </a:lnTo>
                  <a:lnTo>
                    <a:pt x="312" y="924"/>
                  </a:lnTo>
                  <a:lnTo>
                    <a:pt x="348" y="930"/>
                  </a:lnTo>
                  <a:lnTo>
                    <a:pt x="354" y="924"/>
                  </a:lnTo>
                  <a:lnTo>
                    <a:pt x="366" y="918"/>
                  </a:lnTo>
                  <a:lnTo>
                    <a:pt x="372" y="912"/>
                  </a:lnTo>
                  <a:lnTo>
                    <a:pt x="384" y="912"/>
                  </a:lnTo>
                  <a:lnTo>
                    <a:pt x="396" y="918"/>
                  </a:lnTo>
                  <a:lnTo>
                    <a:pt x="408" y="930"/>
                  </a:lnTo>
                  <a:lnTo>
                    <a:pt x="432" y="978"/>
                  </a:lnTo>
                  <a:lnTo>
                    <a:pt x="444" y="984"/>
                  </a:lnTo>
                  <a:lnTo>
                    <a:pt x="450" y="990"/>
                  </a:lnTo>
                  <a:lnTo>
                    <a:pt x="468" y="996"/>
                  </a:lnTo>
                  <a:lnTo>
                    <a:pt x="486" y="996"/>
                  </a:lnTo>
                  <a:lnTo>
                    <a:pt x="522" y="1008"/>
                  </a:lnTo>
                  <a:lnTo>
                    <a:pt x="540" y="1044"/>
                  </a:lnTo>
                  <a:lnTo>
                    <a:pt x="552" y="1056"/>
                  </a:lnTo>
                  <a:lnTo>
                    <a:pt x="570" y="1056"/>
                  </a:lnTo>
                  <a:lnTo>
                    <a:pt x="588" y="1050"/>
                  </a:lnTo>
                  <a:lnTo>
                    <a:pt x="582" y="1044"/>
                  </a:lnTo>
                  <a:lnTo>
                    <a:pt x="582" y="1032"/>
                  </a:lnTo>
                  <a:lnTo>
                    <a:pt x="594" y="1020"/>
                  </a:lnTo>
                  <a:lnTo>
                    <a:pt x="606" y="1020"/>
                  </a:lnTo>
                  <a:lnTo>
                    <a:pt x="618" y="1026"/>
                  </a:lnTo>
                  <a:lnTo>
                    <a:pt x="624" y="1032"/>
                  </a:lnTo>
                  <a:lnTo>
                    <a:pt x="648" y="1020"/>
                  </a:lnTo>
                  <a:lnTo>
                    <a:pt x="648" y="1026"/>
                  </a:lnTo>
                  <a:lnTo>
                    <a:pt x="654" y="1032"/>
                  </a:lnTo>
                  <a:lnTo>
                    <a:pt x="678" y="1032"/>
                  </a:lnTo>
                  <a:lnTo>
                    <a:pt x="690" y="1020"/>
                  </a:lnTo>
                  <a:lnTo>
                    <a:pt x="702" y="1014"/>
                  </a:lnTo>
                  <a:lnTo>
                    <a:pt x="708" y="1014"/>
                  </a:lnTo>
                  <a:lnTo>
                    <a:pt x="708" y="1026"/>
                  </a:lnTo>
                  <a:lnTo>
                    <a:pt x="714" y="1032"/>
                  </a:lnTo>
                  <a:lnTo>
                    <a:pt x="732" y="1032"/>
                  </a:lnTo>
                  <a:lnTo>
                    <a:pt x="738" y="1026"/>
                  </a:lnTo>
                  <a:lnTo>
                    <a:pt x="750" y="1020"/>
                  </a:lnTo>
                  <a:lnTo>
                    <a:pt x="750" y="996"/>
                  </a:lnTo>
                  <a:lnTo>
                    <a:pt x="744" y="990"/>
                  </a:lnTo>
                  <a:lnTo>
                    <a:pt x="738" y="978"/>
                  </a:lnTo>
                  <a:lnTo>
                    <a:pt x="714" y="936"/>
                  </a:lnTo>
                  <a:lnTo>
                    <a:pt x="714" y="912"/>
                  </a:lnTo>
                  <a:lnTo>
                    <a:pt x="690" y="912"/>
                  </a:lnTo>
                  <a:lnTo>
                    <a:pt x="678" y="900"/>
                  </a:lnTo>
                  <a:lnTo>
                    <a:pt x="672" y="888"/>
                  </a:lnTo>
                  <a:lnTo>
                    <a:pt x="666" y="882"/>
                  </a:lnTo>
                  <a:lnTo>
                    <a:pt x="672" y="852"/>
                  </a:lnTo>
                  <a:lnTo>
                    <a:pt x="672" y="834"/>
                  </a:lnTo>
                  <a:lnTo>
                    <a:pt x="642" y="840"/>
                  </a:lnTo>
                  <a:lnTo>
                    <a:pt x="636" y="840"/>
                  </a:lnTo>
                  <a:lnTo>
                    <a:pt x="624" y="834"/>
                  </a:lnTo>
                  <a:lnTo>
                    <a:pt x="618" y="828"/>
                  </a:lnTo>
                  <a:lnTo>
                    <a:pt x="618" y="804"/>
                  </a:lnTo>
                  <a:lnTo>
                    <a:pt x="624" y="792"/>
                  </a:lnTo>
                  <a:lnTo>
                    <a:pt x="636" y="780"/>
                  </a:lnTo>
                  <a:lnTo>
                    <a:pt x="642" y="768"/>
                  </a:lnTo>
                  <a:lnTo>
                    <a:pt x="648" y="762"/>
                  </a:lnTo>
                  <a:lnTo>
                    <a:pt x="654" y="750"/>
                  </a:lnTo>
                  <a:lnTo>
                    <a:pt x="654" y="744"/>
                  </a:lnTo>
                  <a:lnTo>
                    <a:pt x="666" y="732"/>
                  </a:lnTo>
                  <a:lnTo>
                    <a:pt x="678" y="726"/>
                  </a:lnTo>
                  <a:lnTo>
                    <a:pt x="684" y="726"/>
                  </a:lnTo>
                  <a:lnTo>
                    <a:pt x="690" y="732"/>
                  </a:lnTo>
                  <a:lnTo>
                    <a:pt x="690" y="744"/>
                  </a:lnTo>
                  <a:lnTo>
                    <a:pt x="696" y="750"/>
                  </a:lnTo>
                  <a:lnTo>
                    <a:pt x="702" y="750"/>
                  </a:lnTo>
                  <a:lnTo>
                    <a:pt x="726" y="738"/>
                  </a:lnTo>
                  <a:lnTo>
                    <a:pt x="732" y="732"/>
                  </a:lnTo>
                  <a:lnTo>
                    <a:pt x="738" y="738"/>
                  </a:lnTo>
                  <a:lnTo>
                    <a:pt x="756" y="738"/>
                  </a:lnTo>
                  <a:lnTo>
                    <a:pt x="762" y="732"/>
                  </a:lnTo>
                  <a:lnTo>
                    <a:pt x="768" y="720"/>
                  </a:lnTo>
                  <a:lnTo>
                    <a:pt x="774" y="714"/>
                  </a:lnTo>
                  <a:lnTo>
                    <a:pt x="774" y="708"/>
                  </a:lnTo>
                  <a:lnTo>
                    <a:pt x="792" y="696"/>
                  </a:lnTo>
                  <a:lnTo>
                    <a:pt x="792" y="678"/>
                  </a:lnTo>
                  <a:lnTo>
                    <a:pt x="798" y="672"/>
                  </a:lnTo>
                  <a:lnTo>
                    <a:pt x="798" y="666"/>
                  </a:lnTo>
                  <a:lnTo>
                    <a:pt x="804" y="660"/>
                  </a:lnTo>
                  <a:lnTo>
                    <a:pt x="828" y="648"/>
                  </a:lnTo>
                  <a:lnTo>
                    <a:pt x="840" y="636"/>
                  </a:lnTo>
                  <a:lnTo>
                    <a:pt x="846" y="618"/>
                  </a:lnTo>
                  <a:lnTo>
                    <a:pt x="846" y="606"/>
                  </a:lnTo>
                  <a:lnTo>
                    <a:pt x="852" y="588"/>
                  </a:lnTo>
                  <a:lnTo>
                    <a:pt x="852" y="576"/>
                  </a:lnTo>
                  <a:lnTo>
                    <a:pt x="858" y="570"/>
                  </a:lnTo>
                  <a:lnTo>
                    <a:pt x="870" y="564"/>
                  </a:lnTo>
                  <a:lnTo>
                    <a:pt x="876" y="558"/>
                  </a:lnTo>
                  <a:lnTo>
                    <a:pt x="888" y="558"/>
                  </a:lnTo>
                  <a:lnTo>
                    <a:pt x="870" y="534"/>
                  </a:lnTo>
                  <a:lnTo>
                    <a:pt x="894" y="498"/>
                  </a:lnTo>
                  <a:lnTo>
                    <a:pt x="924" y="480"/>
                  </a:lnTo>
                  <a:lnTo>
                    <a:pt x="924" y="474"/>
                  </a:lnTo>
                  <a:lnTo>
                    <a:pt x="912" y="462"/>
                  </a:lnTo>
                  <a:lnTo>
                    <a:pt x="906" y="450"/>
                  </a:lnTo>
                  <a:lnTo>
                    <a:pt x="906" y="414"/>
                  </a:lnTo>
                  <a:lnTo>
                    <a:pt x="912" y="408"/>
                  </a:lnTo>
                  <a:lnTo>
                    <a:pt x="924" y="408"/>
                  </a:lnTo>
                  <a:lnTo>
                    <a:pt x="948" y="396"/>
                  </a:lnTo>
                  <a:lnTo>
                    <a:pt x="954" y="390"/>
                  </a:lnTo>
                  <a:lnTo>
                    <a:pt x="954" y="384"/>
                  </a:lnTo>
                  <a:lnTo>
                    <a:pt x="948" y="378"/>
                  </a:lnTo>
                  <a:lnTo>
                    <a:pt x="936" y="372"/>
                  </a:lnTo>
                  <a:lnTo>
                    <a:pt x="900" y="372"/>
                  </a:lnTo>
                  <a:lnTo>
                    <a:pt x="894" y="336"/>
                  </a:lnTo>
                  <a:lnTo>
                    <a:pt x="876" y="336"/>
                  </a:lnTo>
                  <a:lnTo>
                    <a:pt x="864" y="318"/>
                  </a:lnTo>
                  <a:lnTo>
                    <a:pt x="846" y="318"/>
                  </a:lnTo>
                  <a:lnTo>
                    <a:pt x="846" y="306"/>
                  </a:lnTo>
                  <a:lnTo>
                    <a:pt x="852" y="294"/>
                  </a:lnTo>
                  <a:lnTo>
                    <a:pt x="852" y="288"/>
                  </a:lnTo>
                  <a:lnTo>
                    <a:pt x="846" y="288"/>
                  </a:lnTo>
                  <a:lnTo>
                    <a:pt x="834" y="276"/>
                  </a:lnTo>
                  <a:lnTo>
                    <a:pt x="834" y="270"/>
                  </a:lnTo>
                  <a:lnTo>
                    <a:pt x="840" y="264"/>
                  </a:lnTo>
                  <a:lnTo>
                    <a:pt x="846" y="252"/>
                  </a:lnTo>
                  <a:lnTo>
                    <a:pt x="852" y="246"/>
                  </a:lnTo>
                  <a:lnTo>
                    <a:pt x="822" y="240"/>
                  </a:lnTo>
                  <a:lnTo>
                    <a:pt x="828" y="228"/>
                  </a:lnTo>
                  <a:lnTo>
                    <a:pt x="804" y="210"/>
                  </a:lnTo>
                  <a:lnTo>
                    <a:pt x="804" y="204"/>
                  </a:lnTo>
                  <a:lnTo>
                    <a:pt x="810" y="192"/>
                  </a:lnTo>
                  <a:lnTo>
                    <a:pt x="834" y="180"/>
                  </a:lnTo>
                  <a:lnTo>
                    <a:pt x="876" y="180"/>
                  </a:lnTo>
                  <a:lnTo>
                    <a:pt x="894" y="186"/>
                  </a:lnTo>
                  <a:lnTo>
                    <a:pt x="912" y="186"/>
                  </a:lnTo>
                  <a:lnTo>
                    <a:pt x="918" y="192"/>
                  </a:lnTo>
                  <a:lnTo>
                    <a:pt x="918" y="204"/>
                  </a:lnTo>
                  <a:lnTo>
                    <a:pt x="930" y="204"/>
                  </a:lnTo>
                  <a:lnTo>
                    <a:pt x="942" y="198"/>
                  </a:lnTo>
                  <a:lnTo>
                    <a:pt x="948" y="192"/>
                  </a:lnTo>
                  <a:lnTo>
                    <a:pt x="960" y="186"/>
                  </a:lnTo>
                  <a:lnTo>
                    <a:pt x="966" y="180"/>
                  </a:lnTo>
                  <a:lnTo>
                    <a:pt x="972" y="186"/>
                  </a:lnTo>
                  <a:lnTo>
                    <a:pt x="978" y="180"/>
                  </a:lnTo>
                  <a:lnTo>
                    <a:pt x="1002" y="180"/>
                  </a:lnTo>
                  <a:lnTo>
                    <a:pt x="1002" y="162"/>
                  </a:lnTo>
                  <a:lnTo>
                    <a:pt x="1026" y="156"/>
                  </a:lnTo>
                  <a:lnTo>
                    <a:pt x="1050" y="120"/>
                  </a:lnTo>
                  <a:lnTo>
                    <a:pt x="1008" y="12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26" name="Nigeria" descr="© INSCALE GmbH, 05.05.2010&#10;http://www.presentationload.com/">
              <a:extLst>
                <a:ext uri="{FF2B5EF4-FFF2-40B4-BE49-F238E27FC236}">
                  <a16:creationId xmlns:a16="http://schemas.microsoft.com/office/drawing/2014/main" id="{C3495D87-450B-4E9C-A5FE-BEEA86660826}"/>
                </a:ext>
              </a:extLst>
            </p:cNvPr>
            <p:cNvSpPr>
              <a:spLocks/>
            </p:cNvSpPr>
            <p:nvPr/>
          </p:nvSpPr>
          <p:spPr bwMode="gray">
            <a:xfrm>
              <a:off x="5637398" y="4017712"/>
              <a:ext cx="369903" cy="347548"/>
            </a:xfrm>
            <a:custGeom>
              <a:avLst/>
              <a:gdLst>
                <a:gd name="T0" fmla="*/ 2147483647 w 840"/>
                <a:gd name="T1" fmla="*/ 2147483647 h 768"/>
                <a:gd name="T2" fmla="*/ 2147483647 w 840"/>
                <a:gd name="T3" fmla="*/ 2147483647 h 768"/>
                <a:gd name="T4" fmla="*/ 2147483647 w 840"/>
                <a:gd name="T5" fmla="*/ 2147483647 h 768"/>
                <a:gd name="T6" fmla="*/ 2147483647 w 840"/>
                <a:gd name="T7" fmla="*/ 2147483647 h 768"/>
                <a:gd name="T8" fmla="*/ 2147483647 w 840"/>
                <a:gd name="T9" fmla="*/ 2147483647 h 768"/>
                <a:gd name="T10" fmla="*/ 2147483647 w 840"/>
                <a:gd name="T11" fmla="*/ 2147483647 h 768"/>
                <a:gd name="T12" fmla="*/ 2147483647 w 840"/>
                <a:gd name="T13" fmla="*/ 2147483647 h 768"/>
                <a:gd name="T14" fmla="*/ 2147483647 w 840"/>
                <a:gd name="T15" fmla="*/ 2147483647 h 768"/>
                <a:gd name="T16" fmla="*/ 2147483647 w 840"/>
                <a:gd name="T17" fmla="*/ 2147483647 h 768"/>
                <a:gd name="T18" fmla="*/ 2147483647 w 840"/>
                <a:gd name="T19" fmla="*/ 2147483647 h 768"/>
                <a:gd name="T20" fmla="*/ 2147483647 w 840"/>
                <a:gd name="T21" fmla="*/ 2147483647 h 768"/>
                <a:gd name="T22" fmla="*/ 2147483647 w 840"/>
                <a:gd name="T23" fmla="*/ 2147483647 h 768"/>
                <a:gd name="T24" fmla="*/ 2147483647 w 840"/>
                <a:gd name="T25" fmla="*/ 2147483647 h 768"/>
                <a:gd name="T26" fmla="*/ 2147483647 w 840"/>
                <a:gd name="T27" fmla="*/ 2147483647 h 768"/>
                <a:gd name="T28" fmla="*/ 2147483647 w 840"/>
                <a:gd name="T29" fmla="*/ 2147483647 h 768"/>
                <a:gd name="T30" fmla="*/ 2147483647 w 840"/>
                <a:gd name="T31" fmla="*/ 2147483647 h 768"/>
                <a:gd name="T32" fmla="*/ 2147483647 w 840"/>
                <a:gd name="T33" fmla="*/ 2147483647 h 768"/>
                <a:gd name="T34" fmla="*/ 2147483647 w 840"/>
                <a:gd name="T35" fmla="*/ 2147483647 h 768"/>
                <a:gd name="T36" fmla="*/ 2147483647 w 840"/>
                <a:gd name="T37" fmla="*/ 2147483647 h 768"/>
                <a:gd name="T38" fmla="*/ 2147483647 w 840"/>
                <a:gd name="T39" fmla="*/ 2147483647 h 768"/>
                <a:gd name="T40" fmla="*/ 2147483647 w 840"/>
                <a:gd name="T41" fmla="*/ 2147483647 h 768"/>
                <a:gd name="T42" fmla="*/ 2147483647 w 840"/>
                <a:gd name="T43" fmla="*/ 2147483647 h 768"/>
                <a:gd name="T44" fmla="*/ 2147483647 w 840"/>
                <a:gd name="T45" fmla="*/ 2147483647 h 768"/>
                <a:gd name="T46" fmla="*/ 2147483647 w 840"/>
                <a:gd name="T47" fmla="*/ 2147483647 h 768"/>
                <a:gd name="T48" fmla="*/ 2147483647 w 840"/>
                <a:gd name="T49" fmla="*/ 2147483647 h 768"/>
                <a:gd name="T50" fmla="*/ 2147483647 w 840"/>
                <a:gd name="T51" fmla="*/ 2147483647 h 768"/>
                <a:gd name="T52" fmla="*/ 2147483647 w 840"/>
                <a:gd name="T53" fmla="*/ 2147483647 h 768"/>
                <a:gd name="T54" fmla="*/ 2147483647 w 840"/>
                <a:gd name="T55" fmla="*/ 2147483647 h 768"/>
                <a:gd name="T56" fmla="*/ 2147483647 w 840"/>
                <a:gd name="T57" fmla="*/ 2147483647 h 768"/>
                <a:gd name="T58" fmla="*/ 2147483647 w 840"/>
                <a:gd name="T59" fmla="*/ 2147483647 h 768"/>
                <a:gd name="T60" fmla="*/ 2147483647 w 840"/>
                <a:gd name="T61" fmla="*/ 2147483647 h 768"/>
                <a:gd name="T62" fmla="*/ 2147483647 w 840"/>
                <a:gd name="T63" fmla="*/ 2147483647 h 768"/>
                <a:gd name="T64" fmla="*/ 2147483647 w 840"/>
                <a:gd name="T65" fmla="*/ 2147483647 h 768"/>
                <a:gd name="T66" fmla="*/ 2147483647 w 840"/>
                <a:gd name="T67" fmla="*/ 2147483647 h 768"/>
                <a:gd name="T68" fmla="*/ 2147483647 w 840"/>
                <a:gd name="T69" fmla="*/ 2147483647 h 768"/>
                <a:gd name="T70" fmla="*/ 2147483647 w 840"/>
                <a:gd name="T71" fmla="*/ 2147483647 h 768"/>
                <a:gd name="T72" fmla="*/ 2147483647 w 840"/>
                <a:gd name="T73" fmla="*/ 2147483647 h 768"/>
                <a:gd name="T74" fmla="*/ 2147483647 w 840"/>
                <a:gd name="T75" fmla="*/ 2147483647 h 768"/>
                <a:gd name="T76" fmla="*/ 2147483647 w 840"/>
                <a:gd name="T77" fmla="*/ 2147483647 h 768"/>
                <a:gd name="T78" fmla="*/ 2147483647 w 840"/>
                <a:gd name="T79" fmla="*/ 2147483647 h 768"/>
                <a:gd name="T80" fmla="*/ 2147483647 w 840"/>
                <a:gd name="T81" fmla="*/ 2147483647 h 768"/>
                <a:gd name="T82" fmla="*/ 2147483647 w 840"/>
                <a:gd name="T83" fmla="*/ 2147483647 h 768"/>
                <a:gd name="T84" fmla="*/ 2147483647 w 840"/>
                <a:gd name="T85" fmla="*/ 2147483647 h 768"/>
                <a:gd name="T86" fmla="*/ 2147483647 w 840"/>
                <a:gd name="T87" fmla="*/ 2147483647 h 768"/>
                <a:gd name="T88" fmla="*/ 2147483647 w 840"/>
                <a:gd name="T89" fmla="*/ 2147483647 h 768"/>
                <a:gd name="T90" fmla="*/ 2147483647 w 840"/>
                <a:gd name="T91" fmla="*/ 2147483647 h 768"/>
                <a:gd name="T92" fmla="*/ 2147483647 w 840"/>
                <a:gd name="T93" fmla="*/ 2147483647 h 768"/>
                <a:gd name="T94" fmla="*/ 2147483647 w 840"/>
                <a:gd name="T95" fmla="*/ 2147483647 h 768"/>
                <a:gd name="T96" fmla="*/ 2147483647 w 840"/>
                <a:gd name="T97" fmla="*/ 2147483647 h 768"/>
                <a:gd name="T98" fmla="*/ 2147483647 w 840"/>
                <a:gd name="T99" fmla="*/ 2147483647 h 768"/>
                <a:gd name="T100" fmla="*/ 2147483647 w 840"/>
                <a:gd name="T101" fmla="*/ 2147483647 h 768"/>
                <a:gd name="T102" fmla="*/ 2147483647 w 840"/>
                <a:gd name="T103" fmla="*/ 2147483647 h 768"/>
                <a:gd name="T104" fmla="*/ 2147483647 w 840"/>
                <a:gd name="T105" fmla="*/ 2147483647 h 768"/>
                <a:gd name="T106" fmla="*/ 2147483647 w 840"/>
                <a:gd name="T107" fmla="*/ 2147483647 h 768"/>
                <a:gd name="T108" fmla="*/ 2147483647 w 840"/>
                <a:gd name="T109" fmla="*/ 2147483647 h 768"/>
                <a:gd name="T110" fmla="*/ 2147483647 w 840"/>
                <a:gd name="T111" fmla="*/ 2147483647 h 768"/>
                <a:gd name="T112" fmla="*/ 2147483647 w 840"/>
                <a:gd name="T113" fmla="*/ 2147483647 h 768"/>
                <a:gd name="T114" fmla="*/ 2147483647 w 840"/>
                <a:gd name="T115" fmla="*/ 2147483647 h 768"/>
                <a:gd name="T116" fmla="*/ 2147483647 w 840"/>
                <a:gd name="T117" fmla="*/ 2147483647 h 768"/>
                <a:gd name="T118" fmla="*/ 2147483647 w 840"/>
                <a:gd name="T119" fmla="*/ 2147483647 h 768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840"/>
                <a:gd name="T181" fmla="*/ 0 h 768"/>
                <a:gd name="T182" fmla="*/ 840 w 840"/>
                <a:gd name="T183" fmla="*/ 768 h 768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840" h="768">
                  <a:moveTo>
                    <a:pt x="420" y="738"/>
                  </a:moveTo>
                  <a:lnTo>
                    <a:pt x="420" y="732"/>
                  </a:lnTo>
                  <a:lnTo>
                    <a:pt x="426" y="726"/>
                  </a:lnTo>
                  <a:lnTo>
                    <a:pt x="426" y="714"/>
                  </a:lnTo>
                  <a:lnTo>
                    <a:pt x="432" y="702"/>
                  </a:lnTo>
                  <a:lnTo>
                    <a:pt x="432" y="648"/>
                  </a:lnTo>
                  <a:lnTo>
                    <a:pt x="498" y="594"/>
                  </a:lnTo>
                  <a:lnTo>
                    <a:pt x="498" y="588"/>
                  </a:lnTo>
                  <a:lnTo>
                    <a:pt x="504" y="582"/>
                  </a:lnTo>
                  <a:lnTo>
                    <a:pt x="516" y="558"/>
                  </a:lnTo>
                  <a:lnTo>
                    <a:pt x="522" y="552"/>
                  </a:lnTo>
                  <a:lnTo>
                    <a:pt x="528" y="552"/>
                  </a:lnTo>
                  <a:lnTo>
                    <a:pt x="534" y="558"/>
                  </a:lnTo>
                  <a:lnTo>
                    <a:pt x="546" y="564"/>
                  </a:lnTo>
                  <a:lnTo>
                    <a:pt x="552" y="564"/>
                  </a:lnTo>
                  <a:lnTo>
                    <a:pt x="558" y="558"/>
                  </a:lnTo>
                  <a:lnTo>
                    <a:pt x="558" y="546"/>
                  </a:lnTo>
                  <a:lnTo>
                    <a:pt x="552" y="540"/>
                  </a:lnTo>
                  <a:lnTo>
                    <a:pt x="564" y="540"/>
                  </a:lnTo>
                  <a:lnTo>
                    <a:pt x="570" y="552"/>
                  </a:lnTo>
                  <a:lnTo>
                    <a:pt x="582" y="564"/>
                  </a:lnTo>
                  <a:lnTo>
                    <a:pt x="588" y="576"/>
                  </a:lnTo>
                  <a:lnTo>
                    <a:pt x="588" y="582"/>
                  </a:lnTo>
                  <a:lnTo>
                    <a:pt x="594" y="594"/>
                  </a:lnTo>
                  <a:lnTo>
                    <a:pt x="600" y="600"/>
                  </a:lnTo>
                  <a:lnTo>
                    <a:pt x="606" y="600"/>
                  </a:lnTo>
                  <a:lnTo>
                    <a:pt x="624" y="582"/>
                  </a:lnTo>
                  <a:lnTo>
                    <a:pt x="624" y="570"/>
                  </a:lnTo>
                  <a:lnTo>
                    <a:pt x="630" y="558"/>
                  </a:lnTo>
                  <a:lnTo>
                    <a:pt x="642" y="552"/>
                  </a:lnTo>
                  <a:lnTo>
                    <a:pt x="648" y="546"/>
                  </a:lnTo>
                  <a:lnTo>
                    <a:pt x="648" y="516"/>
                  </a:lnTo>
                  <a:lnTo>
                    <a:pt x="672" y="486"/>
                  </a:lnTo>
                  <a:lnTo>
                    <a:pt x="684" y="438"/>
                  </a:lnTo>
                  <a:lnTo>
                    <a:pt x="696" y="432"/>
                  </a:lnTo>
                  <a:lnTo>
                    <a:pt x="702" y="426"/>
                  </a:lnTo>
                  <a:lnTo>
                    <a:pt x="714" y="420"/>
                  </a:lnTo>
                  <a:lnTo>
                    <a:pt x="720" y="414"/>
                  </a:lnTo>
                  <a:lnTo>
                    <a:pt x="720" y="402"/>
                  </a:lnTo>
                  <a:lnTo>
                    <a:pt x="726" y="384"/>
                  </a:lnTo>
                  <a:lnTo>
                    <a:pt x="726" y="354"/>
                  </a:lnTo>
                  <a:lnTo>
                    <a:pt x="744" y="354"/>
                  </a:lnTo>
                  <a:lnTo>
                    <a:pt x="750" y="348"/>
                  </a:lnTo>
                  <a:lnTo>
                    <a:pt x="756" y="330"/>
                  </a:lnTo>
                  <a:lnTo>
                    <a:pt x="756" y="300"/>
                  </a:lnTo>
                  <a:lnTo>
                    <a:pt x="762" y="294"/>
                  </a:lnTo>
                  <a:lnTo>
                    <a:pt x="768" y="264"/>
                  </a:lnTo>
                  <a:lnTo>
                    <a:pt x="774" y="252"/>
                  </a:lnTo>
                  <a:lnTo>
                    <a:pt x="786" y="240"/>
                  </a:lnTo>
                  <a:lnTo>
                    <a:pt x="786" y="234"/>
                  </a:lnTo>
                  <a:lnTo>
                    <a:pt x="792" y="228"/>
                  </a:lnTo>
                  <a:lnTo>
                    <a:pt x="792" y="222"/>
                  </a:lnTo>
                  <a:lnTo>
                    <a:pt x="798" y="216"/>
                  </a:lnTo>
                  <a:lnTo>
                    <a:pt x="798" y="210"/>
                  </a:lnTo>
                  <a:lnTo>
                    <a:pt x="810" y="210"/>
                  </a:lnTo>
                  <a:lnTo>
                    <a:pt x="822" y="204"/>
                  </a:lnTo>
                  <a:lnTo>
                    <a:pt x="840" y="186"/>
                  </a:lnTo>
                  <a:lnTo>
                    <a:pt x="840" y="174"/>
                  </a:lnTo>
                  <a:lnTo>
                    <a:pt x="834" y="168"/>
                  </a:lnTo>
                  <a:lnTo>
                    <a:pt x="834" y="162"/>
                  </a:lnTo>
                  <a:lnTo>
                    <a:pt x="840" y="156"/>
                  </a:lnTo>
                  <a:lnTo>
                    <a:pt x="840" y="126"/>
                  </a:lnTo>
                  <a:lnTo>
                    <a:pt x="810" y="126"/>
                  </a:lnTo>
                  <a:lnTo>
                    <a:pt x="810" y="120"/>
                  </a:lnTo>
                  <a:lnTo>
                    <a:pt x="804" y="108"/>
                  </a:lnTo>
                  <a:lnTo>
                    <a:pt x="804" y="60"/>
                  </a:lnTo>
                  <a:lnTo>
                    <a:pt x="774" y="12"/>
                  </a:lnTo>
                  <a:lnTo>
                    <a:pt x="756" y="12"/>
                  </a:lnTo>
                  <a:lnTo>
                    <a:pt x="750" y="18"/>
                  </a:lnTo>
                  <a:lnTo>
                    <a:pt x="750" y="24"/>
                  </a:lnTo>
                  <a:lnTo>
                    <a:pt x="744" y="30"/>
                  </a:lnTo>
                  <a:lnTo>
                    <a:pt x="744" y="36"/>
                  </a:lnTo>
                  <a:lnTo>
                    <a:pt x="720" y="36"/>
                  </a:lnTo>
                  <a:lnTo>
                    <a:pt x="714" y="42"/>
                  </a:lnTo>
                  <a:lnTo>
                    <a:pt x="702" y="48"/>
                  </a:lnTo>
                  <a:lnTo>
                    <a:pt x="696" y="54"/>
                  </a:lnTo>
                  <a:lnTo>
                    <a:pt x="684" y="60"/>
                  </a:lnTo>
                  <a:lnTo>
                    <a:pt x="654" y="60"/>
                  </a:lnTo>
                  <a:lnTo>
                    <a:pt x="648" y="54"/>
                  </a:lnTo>
                  <a:lnTo>
                    <a:pt x="636" y="48"/>
                  </a:lnTo>
                  <a:lnTo>
                    <a:pt x="600" y="36"/>
                  </a:lnTo>
                  <a:lnTo>
                    <a:pt x="546" y="36"/>
                  </a:lnTo>
                  <a:lnTo>
                    <a:pt x="528" y="42"/>
                  </a:lnTo>
                  <a:lnTo>
                    <a:pt x="516" y="54"/>
                  </a:lnTo>
                  <a:lnTo>
                    <a:pt x="504" y="60"/>
                  </a:lnTo>
                  <a:lnTo>
                    <a:pt x="492" y="84"/>
                  </a:lnTo>
                  <a:lnTo>
                    <a:pt x="486" y="90"/>
                  </a:lnTo>
                  <a:lnTo>
                    <a:pt x="480" y="90"/>
                  </a:lnTo>
                  <a:lnTo>
                    <a:pt x="468" y="84"/>
                  </a:lnTo>
                  <a:lnTo>
                    <a:pt x="438" y="84"/>
                  </a:lnTo>
                  <a:lnTo>
                    <a:pt x="414" y="72"/>
                  </a:lnTo>
                  <a:lnTo>
                    <a:pt x="402" y="60"/>
                  </a:lnTo>
                  <a:lnTo>
                    <a:pt x="390" y="54"/>
                  </a:lnTo>
                  <a:lnTo>
                    <a:pt x="384" y="48"/>
                  </a:lnTo>
                  <a:lnTo>
                    <a:pt x="372" y="42"/>
                  </a:lnTo>
                  <a:lnTo>
                    <a:pt x="360" y="42"/>
                  </a:lnTo>
                  <a:lnTo>
                    <a:pt x="336" y="54"/>
                  </a:lnTo>
                  <a:lnTo>
                    <a:pt x="324" y="66"/>
                  </a:lnTo>
                  <a:lnTo>
                    <a:pt x="312" y="72"/>
                  </a:lnTo>
                  <a:lnTo>
                    <a:pt x="306" y="72"/>
                  </a:lnTo>
                  <a:lnTo>
                    <a:pt x="294" y="66"/>
                  </a:lnTo>
                  <a:lnTo>
                    <a:pt x="288" y="60"/>
                  </a:lnTo>
                  <a:lnTo>
                    <a:pt x="288" y="54"/>
                  </a:lnTo>
                  <a:lnTo>
                    <a:pt x="282" y="48"/>
                  </a:lnTo>
                  <a:lnTo>
                    <a:pt x="282" y="42"/>
                  </a:lnTo>
                  <a:lnTo>
                    <a:pt x="258" y="18"/>
                  </a:lnTo>
                  <a:lnTo>
                    <a:pt x="222" y="18"/>
                  </a:lnTo>
                  <a:lnTo>
                    <a:pt x="222" y="12"/>
                  </a:lnTo>
                  <a:lnTo>
                    <a:pt x="210" y="0"/>
                  </a:lnTo>
                  <a:lnTo>
                    <a:pt x="198" y="0"/>
                  </a:lnTo>
                  <a:lnTo>
                    <a:pt x="186" y="6"/>
                  </a:lnTo>
                  <a:lnTo>
                    <a:pt x="180" y="6"/>
                  </a:lnTo>
                  <a:lnTo>
                    <a:pt x="180" y="12"/>
                  </a:lnTo>
                  <a:lnTo>
                    <a:pt x="126" y="12"/>
                  </a:lnTo>
                  <a:lnTo>
                    <a:pt x="102" y="36"/>
                  </a:lnTo>
                  <a:lnTo>
                    <a:pt x="102" y="60"/>
                  </a:lnTo>
                  <a:lnTo>
                    <a:pt x="96" y="78"/>
                  </a:lnTo>
                  <a:lnTo>
                    <a:pt x="90" y="90"/>
                  </a:lnTo>
                  <a:lnTo>
                    <a:pt x="84" y="96"/>
                  </a:lnTo>
                  <a:lnTo>
                    <a:pt x="78" y="108"/>
                  </a:lnTo>
                  <a:lnTo>
                    <a:pt x="72" y="114"/>
                  </a:lnTo>
                  <a:lnTo>
                    <a:pt x="66" y="114"/>
                  </a:lnTo>
                  <a:lnTo>
                    <a:pt x="66" y="168"/>
                  </a:lnTo>
                  <a:lnTo>
                    <a:pt x="60" y="180"/>
                  </a:lnTo>
                  <a:lnTo>
                    <a:pt x="60" y="186"/>
                  </a:lnTo>
                  <a:lnTo>
                    <a:pt x="54" y="192"/>
                  </a:lnTo>
                  <a:lnTo>
                    <a:pt x="66" y="216"/>
                  </a:lnTo>
                  <a:lnTo>
                    <a:pt x="72" y="222"/>
                  </a:lnTo>
                  <a:lnTo>
                    <a:pt x="78" y="234"/>
                  </a:lnTo>
                  <a:lnTo>
                    <a:pt x="78" y="246"/>
                  </a:lnTo>
                  <a:lnTo>
                    <a:pt x="84" y="252"/>
                  </a:lnTo>
                  <a:lnTo>
                    <a:pt x="84" y="264"/>
                  </a:lnTo>
                  <a:lnTo>
                    <a:pt x="78" y="270"/>
                  </a:lnTo>
                  <a:lnTo>
                    <a:pt x="72" y="270"/>
                  </a:lnTo>
                  <a:lnTo>
                    <a:pt x="60" y="276"/>
                  </a:lnTo>
                  <a:lnTo>
                    <a:pt x="60" y="318"/>
                  </a:lnTo>
                  <a:lnTo>
                    <a:pt x="48" y="324"/>
                  </a:lnTo>
                  <a:lnTo>
                    <a:pt x="42" y="336"/>
                  </a:lnTo>
                  <a:lnTo>
                    <a:pt x="36" y="342"/>
                  </a:lnTo>
                  <a:lnTo>
                    <a:pt x="36" y="372"/>
                  </a:lnTo>
                  <a:lnTo>
                    <a:pt x="24" y="396"/>
                  </a:lnTo>
                  <a:lnTo>
                    <a:pt x="6" y="396"/>
                  </a:lnTo>
                  <a:lnTo>
                    <a:pt x="0" y="426"/>
                  </a:lnTo>
                  <a:lnTo>
                    <a:pt x="6" y="462"/>
                  </a:lnTo>
                  <a:lnTo>
                    <a:pt x="0" y="492"/>
                  </a:lnTo>
                  <a:lnTo>
                    <a:pt x="0" y="606"/>
                  </a:lnTo>
                  <a:lnTo>
                    <a:pt x="6" y="612"/>
                  </a:lnTo>
                  <a:lnTo>
                    <a:pt x="30" y="612"/>
                  </a:lnTo>
                  <a:lnTo>
                    <a:pt x="54" y="600"/>
                  </a:lnTo>
                  <a:lnTo>
                    <a:pt x="60" y="594"/>
                  </a:lnTo>
                  <a:lnTo>
                    <a:pt x="66" y="600"/>
                  </a:lnTo>
                  <a:lnTo>
                    <a:pt x="108" y="600"/>
                  </a:lnTo>
                  <a:lnTo>
                    <a:pt x="126" y="606"/>
                  </a:lnTo>
                  <a:lnTo>
                    <a:pt x="138" y="618"/>
                  </a:lnTo>
                  <a:lnTo>
                    <a:pt x="150" y="636"/>
                  </a:lnTo>
                  <a:lnTo>
                    <a:pt x="156" y="648"/>
                  </a:lnTo>
                  <a:lnTo>
                    <a:pt x="168" y="660"/>
                  </a:lnTo>
                  <a:lnTo>
                    <a:pt x="186" y="660"/>
                  </a:lnTo>
                  <a:lnTo>
                    <a:pt x="180" y="666"/>
                  </a:lnTo>
                  <a:lnTo>
                    <a:pt x="180" y="678"/>
                  </a:lnTo>
                  <a:lnTo>
                    <a:pt x="174" y="684"/>
                  </a:lnTo>
                  <a:lnTo>
                    <a:pt x="186" y="684"/>
                  </a:lnTo>
                  <a:lnTo>
                    <a:pt x="198" y="678"/>
                  </a:lnTo>
                  <a:lnTo>
                    <a:pt x="198" y="684"/>
                  </a:lnTo>
                  <a:lnTo>
                    <a:pt x="192" y="690"/>
                  </a:lnTo>
                  <a:lnTo>
                    <a:pt x="186" y="702"/>
                  </a:lnTo>
                  <a:lnTo>
                    <a:pt x="186" y="714"/>
                  </a:lnTo>
                  <a:lnTo>
                    <a:pt x="204" y="750"/>
                  </a:lnTo>
                  <a:lnTo>
                    <a:pt x="216" y="762"/>
                  </a:lnTo>
                  <a:lnTo>
                    <a:pt x="234" y="768"/>
                  </a:lnTo>
                  <a:lnTo>
                    <a:pt x="270" y="768"/>
                  </a:lnTo>
                  <a:lnTo>
                    <a:pt x="276" y="762"/>
                  </a:lnTo>
                  <a:lnTo>
                    <a:pt x="282" y="762"/>
                  </a:lnTo>
                  <a:lnTo>
                    <a:pt x="288" y="738"/>
                  </a:lnTo>
                  <a:lnTo>
                    <a:pt x="312" y="750"/>
                  </a:lnTo>
                  <a:lnTo>
                    <a:pt x="336" y="744"/>
                  </a:lnTo>
                  <a:lnTo>
                    <a:pt x="354" y="756"/>
                  </a:lnTo>
                  <a:lnTo>
                    <a:pt x="396" y="756"/>
                  </a:lnTo>
                  <a:lnTo>
                    <a:pt x="396" y="732"/>
                  </a:lnTo>
                  <a:lnTo>
                    <a:pt x="420" y="732"/>
                  </a:lnTo>
                  <a:lnTo>
                    <a:pt x="420" y="73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27" name="Niger" descr="© INSCALE GmbH, 05.05.2010&#10;http://www.presentationload.com/">
              <a:extLst>
                <a:ext uri="{FF2B5EF4-FFF2-40B4-BE49-F238E27FC236}">
                  <a16:creationId xmlns:a16="http://schemas.microsoft.com/office/drawing/2014/main" id="{ACF45083-905C-4642-801A-07806CF0DF63}"/>
                </a:ext>
              </a:extLst>
            </p:cNvPr>
            <p:cNvSpPr>
              <a:spLocks/>
            </p:cNvSpPr>
            <p:nvPr/>
          </p:nvSpPr>
          <p:spPr bwMode="gray">
            <a:xfrm>
              <a:off x="5558019" y="3670163"/>
              <a:ext cx="490559" cy="423724"/>
            </a:xfrm>
            <a:custGeom>
              <a:avLst/>
              <a:gdLst>
                <a:gd name="T0" fmla="*/ 2147483647 w 1110"/>
                <a:gd name="T1" fmla="*/ 2147483647 h 942"/>
                <a:gd name="T2" fmla="*/ 2147483647 w 1110"/>
                <a:gd name="T3" fmla="*/ 2147483647 h 942"/>
                <a:gd name="T4" fmla="*/ 2147483647 w 1110"/>
                <a:gd name="T5" fmla="*/ 2147483647 h 942"/>
                <a:gd name="T6" fmla="*/ 2147483647 w 1110"/>
                <a:gd name="T7" fmla="*/ 2147483647 h 942"/>
                <a:gd name="T8" fmla="*/ 2147483647 w 1110"/>
                <a:gd name="T9" fmla="*/ 2147483647 h 942"/>
                <a:gd name="T10" fmla="*/ 2147483647 w 1110"/>
                <a:gd name="T11" fmla="*/ 2147483647 h 942"/>
                <a:gd name="T12" fmla="*/ 2147483647 w 1110"/>
                <a:gd name="T13" fmla="*/ 2147483647 h 942"/>
                <a:gd name="T14" fmla="*/ 2147483647 w 1110"/>
                <a:gd name="T15" fmla="*/ 2147483647 h 942"/>
                <a:gd name="T16" fmla="*/ 2147483647 w 1110"/>
                <a:gd name="T17" fmla="*/ 2147483647 h 942"/>
                <a:gd name="T18" fmla="*/ 2147483647 w 1110"/>
                <a:gd name="T19" fmla="*/ 2147483647 h 942"/>
                <a:gd name="T20" fmla="*/ 2147483647 w 1110"/>
                <a:gd name="T21" fmla="*/ 2147483647 h 942"/>
                <a:gd name="T22" fmla="*/ 2147483647 w 1110"/>
                <a:gd name="T23" fmla="*/ 2147483647 h 942"/>
                <a:gd name="T24" fmla="*/ 2147483647 w 1110"/>
                <a:gd name="T25" fmla="*/ 2147483647 h 942"/>
                <a:gd name="T26" fmla="*/ 2147483647 w 1110"/>
                <a:gd name="T27" fmla="*/ 2147483647 h 942"/>
                <a:gd name="T28" fmla="*/ 2147483647 w 1110"/>
                <a:gd name="T29" fmla="*/ 2147483647 h 942"/>
                <a:gd name="T30" fmla="*/ 2147483647 w 1110"/>
                <a:gd name="T31" fmla="*/ 2147483647 h 942"/>
                <a:gd name="T32" fmla="*/ 2147483647 w 1110"/>
                <a:gd name="T33" fmla="*/ 2147483647 h 942"/>
                <a:gd name="T34" fmla="*/ 2147483647 w 1110"/>
                <a:gd name="T35" fmla="*/ 2147483647 h 942"/>
                <a:gd name="T36" fmla="*/ 2147483647 w 1110"/>
                <a:gd name="T37" fmla="*/ 2147483647 h 942"/>
                <a:gd name="T38" fmla="*/ 2147483647 w 1110"/>
                <a:gd name="T39" fmla="*/ 2147483647 h 942"/>
                <a:gd name="T40" fmla="*/ 2147483647 w 1110"/>
                <a:gd name="T41" fmla="*/ 2147483647 h 942"/>
                <a:gd name="T42" fmla="*/ 2147483647 w 1110"/>
                <a:gd name="T43" fmla="*/ 2147483647 h 942"/>
                <a:gd name="T44" fmla="*/ 2147483647 w 1110"/>
                <a:gd name="T45" fmla="*/ 2147483647 h 942"/>
                <a:gd name="T46" fmla="*/ 2147483647 w 1110"/>
                <a:gd name="T47" fmla="*/ 2147483647 h 942"/>
                <a:gd name="T48" fmla="*/ 2147483647 w 1110"/>
                <a:gd name="T49" fmla="*/ 2147483647 h 942"/>
                <a:gd name="T50" fmla="*/ 2147483647 w 1110"/>
                <a:gd name="T51" fmla="*/ 2147483647 h 942"/>
                <a:gd name="T52" fmla="*/ 2147483647 w 1110"/>
                <a:gd name="T53" fmla="*/ 2147483647 h 942"/>
                <a:gd name="T54" fmla="*/ 2147483647 w 1110"/>
                <a:gd name="T55" fmla="*/ 2147483647 h 942"/>
                <a:gd name="T56" fmla="*/ 2147483647 w 1110"/>
                <a:gd name="T57" fmla="*/ 2147483647 h 942"/>
                <a:gd name="T58" fmla="*/ 2147483647 w 1110"/>
                <a:gd name="T59" fmla="*/ 2147483647 h 942"/>
                <a:gd name="T60" fmla="*/ 2147483647 w 1110"/>
                <a:gd name="T61" fmla="*/ 2147483647 h 942"/>
                <a:gd name="T62" fmla="*/ 2147483647 w 1110"/>
                <a:gd name="T63" fmla="*/ 2147483647 h 942"/>
                <a:gd name="T64" fmla="*/ 2147483647 w 1110"/>
                <a:gd name="T65" fmla="*/ 2147483647 h 942"/>
                <a:gd name="T66" fmla="*/ 2147483647 w 1110"/>
                <a:gd name="T67" fmla="*/ 2147483647 h 942"/>
                <a:gd name="T68" fmla="*/ 2147483647 w 1110"/>
                <a:gd name="T69" fmla="*/ 2147483647 h 942"/>
                <a:gd name="T70" fmla="*/ 2147483647 w 1110"/>
                <a:gd name="T71" fmla="*/ 2147483647 h 942"/>
                <a:gd name="T72" fmla="*/ 2147483647 w 1110"/>
                <a:gd name="T73" fmla="*/ 2147483647 h 942"/>
                <a:gd name="T74" fmla="*/ 2147483647 w 1110"/>
                <a:gd name="T75" fmla="*/ 2147483647 h 942"/>
                <a:gd name="T76" fmla="*/ 2147483647 w 1110"/>
                <a:gd name="T77" fmla="*/ 2147483647 h 942"/>
                <a:gd name="T78" fmla="*/ 2147483647 w 1110"/>
                <a:gd name="T79" fmla="*/ 2147483647 h 942"/>
                <a:gd name="T80" fmla="*/ 2147483647 w 1110"/>
                <a:gd name="T81" fmla="*/ 2147483647 h 942"/>
                <a:gd name="T82" fmla="*/ 2147483647 w 1110"/>
                <a:gd name="T83" fmla="*/ 2147483647 h 942"/>
                <a:gd name="T84" fmla="*/ 2147483647 w 1110"/>
                <a:gd name="T85" fmla="*/ 2147483647 h 942"/>
                <a:gd name="T86" fmla="*/ 2147483647 w 1110"/>
                <a:gd name="T87" fmla="*/ 2147483647 h 942"/>
                <a:gd name="T88" fmla="*/ 2147483647 w 1110"/>
                <a:gd name="T89" fmla="*/ 2147483647 h 942"/>
                <a:gd name="T90" fmla="*/ 2147483647 w 1110"/>
                <a:gd name="T91" fmla="*/ 2147483647 h 942"/>
                <a:gd name="T92" fmla="*/ 2147483647 w 1110"/>
                <a:gd name="T93" fmla="*/ 2147483647 h 942"/>
                <a:gd name="T94" fmla="*/ 2147483647 w 1110"/>
                <a:gd name="T95" fmla="*/ 2147483647 h 942"/>
                <a:gd name="T96" fmla="*/ 2147483647 w 1110"/>
                <a:gd name="T97" fmla="*/ 2147483647 h 942"/>
                <a:gd name="T98" fmla="*/ 0 w 1110"/>
                <a:gd name="T99" fmla="*/ 2147483647 h 942"/>
                <a:gd name="T100" fmla="*/ 2147483647 w 1110"/>
                <a:gd name="T101" fmla="*/ 2147483647 h 942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1110"/>
                <a:gd name="T154" fmla="*/ 0 h 942"/>
                <a:gd name="T155" fmla="*/ 1110 w 1110"/>
                <a:gd name="T156" fmla="*/ 942 h 942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1110" h="942">
                  <a:moveTo>
                    <a:pt x="54" y="792"/>
                  </a:moveTo>
                  <a:lnTo>
                    <a:pt x="54" y="810"/>
                  </a:lnTo>
                  <a:lnTo>
                    <a:pt x="66" y="810"/>
                  </a:lnTo>
                  <a:lnTo>
                    <a:pt x="48" y="828"/>
                  </a:lnTo>
                  <a:lnTo>
                    <a:pt x="48" y="834"/>
                  </a:lnTo>
                  <a:lnTo>
                    <a:pt x="72" y="858"/>
                  </a:lnTo>
                  <a:lnTo>
                    <a:pt x="84" y="864"/>
                  </a:lnTo>
                  <a:lnTo>
                    <a:pt x="90" y="876"/>
                  </a:lnTo>
                  <a:lnTo>
                    <a:pt x="108" y="876"/>
                  </a:lnTo>
                  <a:lnTo>
                    <a:pt x="120" y="864"/>
                  </a:lnTo>
                  <a:lnTo>
                    <a:pt x="132" y="864"/>
                  </a:lnTo>
                  <a:lnTo>
                    <a:pt x="144" y="876"/>
                  </a:lnTo>
                  <a:lnTo>
                    <a:pt x="150" y="888"/>
                  </a:lnTo>
                  <a:lnTo>
                    <a:pt x="126" y="894"/>
                  </a:lnTo>
                  <a:lnTo>
                    <a:pt x="150" y="930"/>
                  </a:lnTo>
                  <a:lnTo>
                    <a:pt x="150" y="906"/>
                  </a:lnTo>
                  <a:lnTo>
                    <a:pt x="180" y="894"/>
                  </a:lnTo>
                  <a:lnTo>
                    <a:pt x="192" y="906"/>
                  </a:lnTo>
                  <a:lnTo>
                    <a:pt x="198" y="918"/>
                  </a:lnTo>
                  <a:lnTo>
                    <a:pt x="204" y="924"/>
                  </a:lnTo>
                  <a:lnTo>
                    <a:pt x="210" y="924"/>
                  </a:lnTo>
                  <a:lnTo>
                    <a:pt x="216" y="930"/>
                  </a:lnTo>
                  <a:lnTo>
                    <a:pt x="222" y="930"/>
                  </a:lnTo>
                  <a:lnTo>
                    <a:pt x="234" y="936"/>
                  </a:lnTo>
                  <a:lnTo>
                    <a:pt x="240" y="942"/>
                  </a:lnTo>
                  <a:lnTo>
                    <a:pt x="240" y="888"/>
                  </a:lnTo>
                  <a:lnTo>
                    <a:pt x="246" y="888"/>
                  </a:lnTo>
                  <a:lnTo>
                    <a:pt x="252" y="882"/>
                  </a:lnTo>
                  <a:lnTo>
                    <a:pt x="258" y="870"/>
                  </a:lnTo>
                  <a:lnTo>
                    <a:pt x="264" y="864"/>
                  </a:lnTo>
                  <a:lnTo>
                    <a:pt x="270" y="852"/>
                  </a:lnTo>
                  <a:lnTo>
                    <a:pt x="276" y="834"/>
                  </a:lnTo>
                  <a:lnTo>
                    <a:pt x="276" y="810"/>
                  </a:lnTo>
                  <a:lnTo>
                    <a:pt x="300" y="786"/>
                  </a:lnTo>
                  <a:lnTo>
                    <a:pt x="354" y="786"/>
                  </a:lnTo>
                  <a:lnTo>
                    <a:pt x="354" y="780"/>
                  </a:lnTo>
                  <a:lnTo>
                    <a:pt x="360" y="780"/>
                  </a:lnTo>
                  <a:lnTo>
                    <a:pt x="372" y="774"/>
                  </a:lnTo>
                  <a:lnTo>
                    <a:pt x="384" y="774"/>
                  </a:lnTo>
                  <a:lnTo>
                    <a:pt x="396" y="786"/>
                  </a:lnTo>
                  <a:lnTo>
                    <a:pt x="396" y="792"/>
                  </a:lnTo>
                  <a:lnTo>
                    <a:pt x="432" y="792"/>
                  </a:lnTo>
                  <a:lnTo>
                    <a:pt x="456" y="816"/>
                  </a:lnTo>
                  <a:lnTo>
                    <a:pt x="456" y="822"/>
                  </a:lnTo>
                  <a:lnTo>
                    <a:pt x="462" y="828"/>
                  </a:lnTo>
                  <a:lnTo>
                    <a:pt x="462" y="834"/>
                  </a:lnTo>
                  <a:lnTo>
                    <a:pt x="468" y="840"/>
                  </a:lnTo>
                  <a:lnTo>
                    <a:pt x="480" y="846"/>
                  </a:lnTo>
                  <a:lnTo>
                    <a:pt x="486" y="846"/>
                  </a:lnTo>
                  <a:lnTo>
                    <a:pt x="498" y="840"/>
                  </a:lnTo>
                  <a:lnTo>
                    <a:pt x="510" y="828"/>
                  </a:lnTo>
                  <a:lnTo>
                    <a:pt x="534" y="816"/>
                  </a:lnTo>
                  <a:lnTo>
                    <a:pt x="546" y="816"/>
                  </a:lnTo>
                  <a:lnTo>
                    <a:pt x="558" y="822"/>
                  </a:lnTo>
                  <a:lnTo>
                    <a:pt x="564" y="828"/>
                  </a:lnTo>
                  <a:lnTo>
                    <a:pt x="576" y="834"/>
                  </a:lnTo>
                  <a:lnTo>
                    <a:pt x="588" y="846"/>
                  </a:lnTo>
                  <a:lnTo>
                    <a:pt x="612" y="858"/>
                  </a:lnTo>
                  <a:lnTo>
                    <a:pt x="642" y="858"/>
                  </a:lnTo>
                  <a:lnTo>
                    <a:pt x="654" y="864"/>
                  </a:lnTo>
                  <a:lnTo>
                    <a:pt x="660" y="864"/>
                  </a:lnTo>
                  <a:lnTo>
                    <a:pt x="666" y="858"/>
                  </a:lnTo>
                  <a:lnTo>
                    <a:pt x="678" y="834"/>
                  </a:lnTo>
                  <a:lnTo>
                    <a:pt x="690" y="828"/>
                  </a:lnTo>
                  <a:lnTo>
                    <a:pt x="702" y="816"/>
                  </a:lnTo>
                  <a:lnTo>
                    <a:pt x="720" y="810"/>
                  </a:lnTo>
                  <a:lnTo>
                    <a:pt x="774" y="810"/>
                  </a:lnTo>
                  <a:lnTo>
                    <a:pt x="810" y="822"/>
                  </a:lnTo>
                  <a:lnTo>
                    <a:pt x="822" y="828"/>
                  </a:lnTo>
                  <a:lnTo>
                    <a:pt x="828" y="834"/>
                  </a:lnTo>
                  <a:lnTo>
                    <a:pt x="858" y="834"/>
                  </a:lnTo>
                  <a:lnTo>
                    <a:pt x="870" y="828"/>
                  </a:lnTo>
                  <a:lnTo>
                    <a:pt x="876" y="822"/>
                  </a:lnTo>
                  <a:lnTo>
                    <a:pt x="888" y="816"/>
                  </a:lnTo>
                  <a:lnTo>
                    <a:pt x="894" y="810"/>
                  </a:lnTo>
                  <a:lnTo>
                    <a:pt x="918" y="810"/>
                  </a:lnTo>
                  <a:lnTo>
                    <a:pt x="918" y="804"/>
                  </a:lnTo>
                  <a:lnTo>
                    <a:pt x="924" y="798"/>
                  </a:lnTo>
                  <a:lnTo>
                    <a:pt x="924" y="792"/>
                  </a:lnTo>
                  <a:lnTo>
                    <a:pt x="930" y="786"/>
                  </a:lnTo>
                  <a:lnTo>
                    <a:pt x="936" y="786"/>
                  </a:lnTo>
                  <a:lnTo>
                    <a:pt x="930" y="726"/>
                  </a:lnTo>
                  <a:lnTo>
                    <a:pt x="948" y="720"/>
                  </a:lnTo>
                  <a:lnTo>
                    <a:pt x="948" y="714"/>
                  </a:lnTo>
                  <a:lnTo>
                    <a:pt x="954" y="708"/>
                  </a:lnTo>
                  <a:lnTo>
                    <a:pt x="954" y="696"/>
                  </a:lnTo>
                  <a:lnTo>
                    <a:pt x="960" y="678"/>
                  </a:lnTo>
                  <a:lnTo>
                    <a:pt x="966" y="666"/>
                  </a:lnTo>
                  <a:lnTo>
                    <a:pt x="978" y="648"/>
                  </a:lnTo>
                  <a:lnTo>
                    <a:pt x="984" y="636"/>
                  </a:lnTo>
                  <a:lnTo>
                    <a:pt x="1002" y="618"/>
                  </a:lnTo>
                  <a:lnTo>
                    <a:pt x="1026" y="588"/>
                  </a:lnTo>
                  <a:lnTo>
                    <a:pt x="1050" y="564"/>
                  </a:lnTo>
                  <a:lnTo>
                    <a:pt x="1068" y="540"/>
                  </a:lnTo>
                  <a:lnTo>
                    <a:pt x="1074" y="534"/>
                  </a:lnTo>
                  <a:lnTo>
                    <a:pt x="1092" y="288"/>
                  </a:lnTo>
                  <a:lnTo>
                    <a:pt x="1110" y="252"/>
                  </a:lnTo>
                  <a:lnTo>
                    <a:pt x="1080" y="216"/>
                  </a:lnTo>
                  <a:lnTo>
                    <a:pt x="1074" y="192"/>
                  </a:lnTo>
                  <a:lnTo>
                    <a:pt x="1044" y="156"/>
                  </a:lnTo>
                  <a:lnTo>
                    <a:pt x="1056" y="108"/>
                  </a:lnTo>
                  <a:lnTo>
                    <a:pt x="1038" y="42"/>
                  </a:lnTo>
                  <a:lnTo>
                    <a:pt x="1020" y="48"/>
                  </a:lnTo>
                  <a:lnTo>
                    <a:pt x="1002" y="60"/>
                  </a:lnTo>
                  <a:lnTo>
                    <a:pt x="990" y="66"/>
                  </a:lnTo>
                  <a:lnTo>
                    <a:pt x="984" y="66"/>
                  </a:lnTo>
                  <a:lnTo>
                    <a:pt x="978" y="60"/>
                  </a:lnTo>
                  <a:lnTo>
                    <a:pt x="966" y="54"/>
                  </a:lnTo>
                  <a:lnTo>
                    <a:pt x="960" y="42"/>
                  </a:lnTo>
                  <a:lnTo>
                    <a:pt x="954" y="36"/>
                  </a:lnTo>
                  <a:lnTo>
                    <a:pt x="942" y="30"/>
                  </a:lnTo>
                  <a:lnTo>
                    <a:pt x="936" y="24"/>
                  </a:lnTo>
                  <a:lnTo>
                    <a:pt x="930" y="24"/>
                  </a:lnTo>
                  <a:lnTo>
                    <a:pt x="918" y="18"/>
                  </a:lnTo>
                  <a:lnTo>
                    <a:pt x="900" y="12"/>
                  </a:lnTo>
                  <a:lnTo>
                    <a:pt x="888" y="12"/>
                  </a:lnTo>
                  <a:lnTo>
                    <a:pt x="876" y="6"/>
                  </a:lnTo>
                  <a:lnTo>
                    <a:pt x="864" y="6"/>
                  </a:lnTo>
                  <a:lnTo>
                    <a:pt x="828" y="0"/>
                  </a:lnTo>
                  <a:lnTo>
                    <a:pt x="816" y="6"/>
                  </a:lnTo>
                  <a:lnTo>
                    <a:pt x="786" y="30"/>
                  </a:lnTo>
                  <a:lnTo>
                    <a:pt x="738" y="66"/>
                  </a:lnTo>
                  <a:lnTo>
                    <a:pt x="684" y="102"/>
                  </a:lnTo>
                  <a:lnTo>
                    <a:pt x="624" y="144"/>
                  </a:lnTo>
                  <a:lnTo>
                    <a:pt x="576" y="180"/>
                  </a:lnTo>
                  <a:lnTo>
                    <a:pt x="534" y="210"/>
                  </a:lnTo>
                  <a:lnTo>
                    <a:pt x="510" y="222"/>
                  </a:lnTo>
                  <a:lnTo>
                    <a:pt x="480" y="246"/>
                  </a:lnTo>
                  <a:lnTo>
                    <a:pt x="450" y="282"/>
                  </a:lnTo>
                  <a:lnTo>
                    <a:pt x="414" y="312"/>
                  </a:lnTo>
                  <a:lnTo>
                    <a:pt x="390" y="330"/>
                  </a:lnTo>
                  <a:lnTo>
                    <a:pt x="366" y="336"/>
                  </a:lnTo>
                  <a:lnTo>
                    <a:pt x="324" y="342"/>
                  </a:lnTo>
                  <a:lnTo>
                    <a:pt x="282" y="354"/>
                  </a:lnTo>
                  <a:lnTo>
                    <a:pt x="282" y="558"/>
                  </a:lnTo>
                  <a:lnTo>
                    <a:pt x="264" y="582"/>
                  </a:lnTo>
                  <a:lnTo>
                    <a:pt x="264" y="594"/>
                  </a:lnTo>
                  <a:lnTo>
                    <a:pt x="258" y="606"/>
                  </a:lnTo>
                  <a:lnTo>
                    <a:pt x="258" y="624"/>
                  </a:lnTo>
                  <a:lnTo>
                    <a:pt x="252" y="636"/>
                  </a:lnTo>
                  <a:lnTo>
                    <a:pt x="240" y="642"/>
                  </a:lnTo>
                  <a:lnTo>
                    <a:pt x="222" y="648"/>
                  </a:lnTo>
                  <a:lnTo>
                    <a:pt x="198" y="648"/>
                  </a:lnTo>
                  <a:lnTo>
                    <a:pt x="186" y="654"/>
                  </a:lnTo>
                  <a:lnTo>
                    <a:pt x="138" y="648"/>
                  </a:lnTo>
                  <a:lnTo>
                    <a:pt x="138" y="666"/>
                  </a:lnTo>
                  <a:lnTo>
                    <a:pt x="72" y="660"/>
                  </a:lnTo>
                  <a:lnTo>
                    <a:pt x="48" y="678"/>
                  </a:lnTo>
                  <a:lnTo>
                    <a:pt x="0" y="690"/>
                  </a:lnTo>
                  <a:lnTo>
                    <a:pt x="0" y="726"/>
                  </a:lnTo>
                  <a:lnTo>
                    <a:pt x="6" y="738"/>
                  </a:lnTo>
                  <a:lnTo>
                    <a:pt x="6" y="762"/>
                  </a:lnTo>
                  <a:lnTo>
                    <a:pt x="18" y="786"/>
                  </a:lnTo>
                  <a:lnTo>
                    <a:pt x="30" y="792"/>
                  </a:lnTo>
                  <a:lnTo>
                    <a:pt x="54" y="79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28" name="Nepal" descr="© INSCALE GmbH, 05.05.2010&#10;http://www.presentationload.com/">
              <a:extLst>
                <a:ext uri="{FF2B5EF4-FFF2-40B4-BE49-F238E27FC236}">
                  <a16:creationId xmlns:a16="http://schemas.microsoft.com/office/drawing/2014/main" id="{B5007645-AADA-41F7-9CED-EE328523862A}"/>
                </a:ext>
              </a:extLst>
            </p:cNvPr>
            <p:cNvSpPr>
              <a:spLocks/>
            </p:cNvSpPr>
            <p:nvPr/>
          </p:nvSpPr>
          <p:spPr bwMode="gray">
            <a:xfrm>
              <a:off x="7993351" y="3417834"/>
              <a:ext cx="260361" cy="149176"/>
            </a:xfrm>
            <a:custGeom>
              <a:avLst/>
              <a:gdLst>
                <a:gd name="T0" fmla="*/ 2147483647 w 588"/>
                <a:gd name="T1" fmla="*/ 2147483647 h 330"/>
                <a:gd name="T2" fmla="*/ 2147483647 w 588"/>
                <a:gd name="T3" fmla="*/ 2147483647 h 330"/>
                <a:gd name="T4" fmla="*/ 2147483647 w 588"/>
                <a:gd name="T5" fmla="*/ 2147483647 h 330"/>
                <a:gd name="T6" fmla="*/ 2147483647 w 588"/>
                <a:gd name="T7" fmla="*/ 2147483647 h 330"/>
                <a:gd name="T8" fmla="*/ 2147483647 w 588"/>
                <a:gd name="T9" fmla="*/ 2147483647 h 330"/>
                <a:gd name="T10" fmla="*/ 2147483647 w 588"/>
                <a:gd name="T11" fmla="*/ 2147483647 h 330"/>
                <a:gd name="T12" fmla="*/ 2147483647 w 588"/>
                <a:gd name="T13" fmla="*/ 2147483647 h 330"/>
                <a:gd name="T14" fmla="*/ 2147483647 w 588"/>
                <a:gd name="T15" fmla="*/ 2147483647 h 330"/>
                <a:gd name="T16" fmla="*/ 2147483647 w 588"/>
                <a:gd name="T17" fmla="*/ 2147483647 h 330"/>
                <a:gd name="T18" fmla="*/ 2147483647 w 588"/>
                <a:gd name="T19" fmla="*/ 2147483647 h 330"/>
                <a:gd name="T20" fmla="*/ 2147483647 w 588"/>
                <a:gd name="T21" fmla="*/ 2147483647 h 330"/>
                <a:gd name="T22" fmla="*/ 2147483647 w 588"/>
                <a:gd name="T23" fmla="*/ 2147483647 h 330"/>
                <a:gd name="T24" fmla="*/ 2147483647 w 588"/>
                <a:gd name="T25" fmla="*/ 2147483647 h 330"/>
                <a:gd name="T26" fmla="*/ 2147483647 w 588"/>
                <a:gd name="T27" fmla="*/ 2147483647 h 330"/>
                <a:gd name="T28" fmla="*/ 2147483647 w 588"/>
                <a:gd name="T29" fmla="*/ 2147483647 h 330"/>
                <a:gd name="T30" fmla="*/ 2147483647 w 588"/>
                <a:gd name="T31" fmla="*/ 2147483647 h 330"/>
                <a:gd name="T32" fmla="*/ 2147483647 w 588"/>
                <a:gd name="T33" fmla="*/ 2147483647 h 330"/>
                <a:gd name="T34" fmla="*/ 2147483647 w 588"/>
                <a:gd name="T35" fmla="*/ 2147483647 h 330"/>
                <a:gd name="T36" fmla="*/ 2147483647 w 588"/>
                <a:gd name="T37" fmla="*/ 2147483647 h 330"/>
                <a:gd name="T38" fmla="*/ 2147483647 w 588"/>
                <a:gd name="T39" fmla="*/ 2147483647 h 330"/>
                <a:gd name="T40" fmla="*/ 2147483647 w 588"/>
                <a:gd name="T41" fmla="*/ 2147483647 h 330"/>
                <a:gd name="T42" fmla="*/ 2147483647 w 588"/>
                <a:gd name="T43" fmla="*/ 2147483647 h 330"/>
                <a:gd name="T44" fmla="*/ 2147483647 w 588"/>
                <a:gd name="T45" fmla="*/ 2147483647 h 330"/>
                <a:gd name="T46" fmla="*/ 2147483647 w 588"/>
                <a:gd name="T47" fmla="*/ 2147483647 h 330"/>
                <a:gd name="T48" fmla="*/ 2147483647 w 588"/>
                <a:gd name="T49" fmla="*/ 2147483647 h 330"/>
                <a:gd name="T50" fmla="*/ 2147483647 w 588"/>
                <a:gd name="T51" fmla="*/ 2147483647 h 330"/>
                <a:gd name="T52" fmla="*/ 2147483647 w 588"/>
                <a:gd name="T53" fmla="*/ 2147483647 h 330"/>
                <a:gd name="T54" fmla="*/ 2147483647 w 588"/>
                <a:gd name="T55" fmla="*/ 2147483647 h 330"/>
                <a:gd name="T56" fmla="*/ 2147483647 w 588"/>
                <a:gd name="T57" fmla="*/ 2147483647 h 330"/>
                <a:gd name="T58" fmla="*/ 2147483647 w 588"/>
                <a:gd name="T59" fmla="*/ 2147483647 h 330"/>
                <a:gd name="T60" fmla="*/ 2147483647 w 588"/>
                <a:gd name="T61" fmla="*/ 2147483647 h 330"/>
                <a:gd name="T62" fmla="*/ 2147483647 w 588"/>
                <a:gd name="T63" fmla="*/ 2147483647 h 330"/>
                <a:gd name="T64" fmla="*/ 2147483647 w 588"/>
                <a:gd name="T65" fmla="*/ 2147483647 h 330"/>
                <a:gd name="T66" fmla="*/ 2147483647 w 588"/>
                <a:gd name="T67" fmla="*/ 2147483647 h 330"/>
                <a:gd name="T68" fmla="*/ 2147483647 w 588"/>
                <a:gd name="T69" fmla="*/ 2147483647 h 330"/>
                <a:gd name="T70" fmla="*/ 2147483647 w 588"/>
                <a:gd name="T71" fmla="*/ 0 h 330"/>
                <a:gd name="T72" fmla="*/ 2147483647 w 588"/>
                <a:gd name="T73" fmla="*/ 2147483647 h 330"/>
                <a:gd name="T74" fmla="*/ 2147483647 w 588"/>
                <a:gd name="T75" fmla="*/ 2147483647 h 330"/>
                <a:gd name="T76" fmla="*/ 2147483647 w 588"/>
                <a:gd name="T77" fmla="*/ 2147483647 h 330"/>
                <a:gd name="T78" fmla="*/ 2147483647 w 588"/>
                <a:gd name="T79" fmla="*/ 2147483647 h 330"/>
                <a:gd name="T80" fmla="*/ 2147483647 w 588"/>
                <a:gd name="T81" fmla="*/ 2147483647 h 330"/>
                <a:gd name="T82" fmla="*/ 2147483647 w 588"/>
                <a:gd name="T83" fmla="*/ 2147483647 h 330"/>
                <a:gd name="T84" fmla="*/ 0 w 588"/>
                <a:gd name="T85" fmla="*/ 2147483647 h 330"/>
                <a:gd name="T86" fmla="*/ 2147483647 w 588"/>
                <a:gd name="T87" fmla="*/ 2147483647 h 330"/>
                <a:gd name="T88" fmla="*/ 2147483647 w 588"/>
                <a:gd name="T89" fmla="*/ 2147483647 h 330"/>
                <a:gd name="T90" fmla="*/ 2147483647 w 588"/>
                <a:gd name="T91" fmla="*/ 2147483647 h 330"/>
                <a:gd name="T92" fmla="*/ 2147483647 w 588"/>
                <a:gd name="T93" fmla="*/ 2147483647 h 330"/>
                <a:gd name="T94" fmla="*/ 2147483647 w 588"/>
                <a:gd name="T95" fmla="*/ 2147483647 h 330"/>
                <a:gd name="T96" fmla="*/ 2147483647 w 588"/>
                <a:gd name="T97" fmla="*/ 2147483647 h 330"/>
                <a:gd name="T98" fmla="*/ 2147483647 w 588"/>
                <a:gd name="T99" fmla="*/ 2147483647 h 330"/>
                <a:gd name="T100" fmla="*/ 2147483647 w 588"/>
                <a:gd name="T101" fmla="*/ 2147483647 h 330"/>
                <a:gd name="T102" fmla="*/ 2147483647 w 588"/>
                <a:gd name="T103" fmla="*/ 2147483647 h 330"/>
                <a:gd name="T104" fmla="*/ 2147483647 w 588"/>
                <a:gd name="T105" fmla="*/ 2147483647 h 330"/>
                <a:gd name="T106" fmla="*/ 2147483647 w 588"/>
                <a:gd name="T107" fmla="*/ 2147483647 h 330"/>
                <a:gd name="T108" fmla="*/ 2147483647 w 588"/>
                <a:gd name="T109" fmla="*/ 2147483647 h 330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588"/>
                <a:gd name="T166" fmla="*/ 0 h 330"/>
                <a:gd name="T167" fmla="*/ 588 w 588"/>
                <a:gd name="T168" fmla="*/ 330 h 330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588" h="330">
                  <a:moveTo>
                    <a:pt x="294" y="234"/>
                  </a:moveTo>
                  <a:lnTo>
                    <a:pt x="306" y="246"/>
                  </a:lnTo>
                  <a:lnTo>
                    <a:pt x="306" y="252"/>
                  </a:lnTo>
                  <a:lnTo>
                    <a:pt x="330" y="252"/>
                  </a:lnTo>
                  <a:lnTo>
                    <a:pt x="384" y="306"/>
                  </a:lnTo>
                  <a:lnTo>
                    <a:pt x="402" y="294"/>
                  </a:lnTo>
                  <a:lnTo>
                    <a:pt x="432" y="312"/>
                  </a:lnTo>
                  <a:lnTo>
                    <a:pt x="438" y="306"/>
                  </a:lnTo>
                  <a:lnTo>
                    <a:pt x="456" y="306"/>
                  </a:lnTo>
                  <a:lnTo>
                    <a:pt x="474" y="312"/>
                  </a:lnTo>
                  <a:lnTo>
                    <a:pt x="486" y="318"/>
                  </a:lnTo>
                  <a:lnTo>
                    <a:pt x="492" y="330"/>
                  </a:lnTo>
                  <a:lnTo>
                    <a:pt x="498" y="318"/>
                  </a:lnTo>
                  <a:lnTo>
                    <a:pt x="510" y="312"/>
                  </a:lnTo>
                  <a:lnTo>
                    <a:pt x="516" y="312"/>
                  </a:lnTo>
                  <a:lnTo>
                    <a:pt x="522" y="318"/>
                  </a:lnTo>
                  <a:lnTo>
                    <a:pt x="522" y="330"/>
                  </a:lnTo>
                  <a:lnTo>
                    <a:pt x="588" y="330"/>
                  </a:lnTo>
                  <a:lnTo>
                    <a:pt x="588" y="294"/>
                  </a:lnTo>
                  <a:lnTo>
                    <a:pt x="576" y="270"/>
                  </a:lnTo>
                  <a:lnTo>
                    <a:pt x="576" y="222"/>
                  </a:lnTo>
                  <a:lnTo>
                    <a:pt x="564" y="204"/>
                  </a:lnTo>
                  <a:lnTo>
                    <a:pt x="540" y="216"/>
                  </a:lnTo>
                  <a:lnTo>
                    <a:pt x="522" y="216"/>
                  </a:lnTo>
                  <a:lnTo>
                    <a:pt x="498" y="204"/>
                  </a:lnTo>
                  <a:lnTo>
                    <a:pt x="480" y="198"/>
                  </a:lnTo>
                  <a:lnTo>
                    <a:pt x="474" y="192"/>
                  </a:lnTo>
                  <a:lnTo>
                    <a:pt x="462" y="186"/>
                  </a:lnTo>
                  <a:lnTo>
                    <a:pt x="462" y="192"/>
                  </a:lnTo>
                  <a:lnTo>
                    <a:pt x="456" y="198"/>
                  </a:lnTo>
                  <a:lnTo>
                    <a:pt x="438" y="198"/>
                  </a:lnTo>
                  <a:lnTo>
                    <a:pt x="432" y="192"/>
                  </a:lnTo>
                  <a:lnTo>
                    <a:pt x="432" y="180"/>
                  </a:lnTo>
                  <a:lnTo>
                    <a:pt x="432" y="186"/>
                  </a:lnTo>
                  <a:lnTo>
                    <a:pt x="420" y="198"/>
                  </a:lnTo>
                  <a:lnTo>
                    <a:pt x="408" y="198"/>
                  </a:lnTo>
                  <a:lnTo>
                    <a:pt x="402" y="192"/>
                  </a:lnTo>
                  <a:lnTo>
                    <a:pt x="402" y="174"/>
                  </a:lnTo>
                  <a:lnTo>
                    <a:pt x="396" y="174"/>
                  </a:lnTo>
                  <a:lnTo>
                    <a:pt x="390" y="180"/>
                  </a:lnTo>
                  <a:lnTo>
                    <a:pt x="378" y="180"/>
                  </a:lnTo>
                  <a:lnTo>
                    <a:pt x="360" y="174"/>
                  </a:lnTo>
                  <a:lnTo>
                    <a:pt x="354" y="168"/>
                  </a:lnTo>
                  <a:lnTo>
                    <a:pt x="348" y="168"/>
                  </a:lnTo>
                  <a:lnTo>
                    <a:pt x="348" y="162"/>
                  </a:lnTo>
                  <a:lnTo>
                    <a:pt x="354" y="156"/>
                  </a:lnTo>
                  <a:lnTo>
                    <a:pt x="354" y="150"/>
                  </a:lnTo>
                  <a:lnTo>
                    <a:pt x="348" y="144"/>
                  </a:lnTo>
                  <a:lnTo>
                    <a:pt x="342" y="144"/>
                  </a:lnTo>
                  <a:lnTo>
                    <a:pt x="330" y="150"/>
                  </a:lnTo>
                  <a:lnTo>
                    <a:pt x="324" y="156"/>
                  </a:lnTo>
                  <a:lnTo>
                    <a:pt x="312" y="150"/>
                  </a:lnTo>
                  <a:lnTo>
                    <a:pt x="282" y="120"/>
                  </a:lnTo>
                  <a:lnTo>
                    <a:pt x="282" y="102"/>
                  </a:lnTo>
                  <a:lnTo>
                    <a:pt x="276" y="90"/>
                  </a:lnTo>
                  <a:lnTo>
                    <a:pt x="270" y="84"/>
                  </a:lnTo>
                  <a:lnTo>
                    <a:pt x="258" y="84"/>
                  </a:lnTo>
                  <a:lnTo>
                    <a:pt x="252" y="96"/>
                  </a:lnTo>
                  <a:lnTo>
                    <a:pt x="246" y="102"/>
                  </a:lnTo>
                  <a:lnTo>
                    <a:pt x="246" y="108"/>
                  </a:lnTo>
                  <a:lnTo>
                    <a:pt x="234" y="108"/>
                  </a:lnTo>
                  <a:lnTo>
                    <a:pt x="234" y="96"/>
                  </a:lnTo>
                  <a:lnTo>
                    <a:pt x="228" y="90"/>
                  </a:lnTo>
                  <a:lnTo>
                    <a:pt x="222" y="78"/>
                  </a:lnTo>
                  <a:lnTo>
                    <a:pt x="216" y="72"/>
                  </a:lnTo>
                  <a:lnTo>
                    <a:pt x="210" y="60"/>
                  </a:lnTo>
                  <a:lnTo>
                    <a:pt x="168" y="54"/>
                  </a:lnTo>
                  <a:lnTo>
                    <a:pt x="150" y="36"/>
                  </a:lnTo>
                  <a:lnTo>
                    <a:pt x="138" y="30"/>
                  </a:lnTo>
                  <a:lnTo>
                    <a:pt x="132" y="18"/>
                  </a:lnTo>
                  <a:lnTo>
                    <a:pt x="120" y="6"/>
                  </a:lnTo>
                  <a:lnTo>
                    <a:pt x="108" y="0"/>
                  </a:lnTo>
                  <a:lnTo>
                    <a:pt x="96" y="0"/>
                  </a:lnTo>
                  <a:lnTo>
                    <a:pt x="84" y="6"/>
                  </a:lnTo>
                  <a:lnTo>
                    <a:pt x="78" y="12"/>
                  </a:lnTo>
                  <a:lnTo>
                    <a:pt x="54" y="30"/>
                  </a:lnTo>
                  <a:lnTo>
                    <a:pt x="36" y="12"/>
                  </a:lnTo>
                  <a:lnTo>
                    <a:pt x="30" y="36"/>
                  </a:lnTo>
                  <a:lnTo>
                    <a:pt x="6" y="60"/>
                  </a:lnTo>
                  <a:lnTo>
                    <a:pt x="12" y="72"/>
                  </a:lnTo>
                  <a:lnTo>
                    <a:pt x="6" y="78"/>
                  </a:lnTo>
                  <a:lnTo>
                    <a:pt x="6" y="84"/>
                  </a:lnTo>
                  <a:lnTo>
                    <a:pt x="18" y="96"/>
                  </a:lnTo>
                  <a:lnTo>
                    <a:pt x="12" y="96"/>
                  </a:lnTo>
                  <a:lnTo>
                    <a:pt x="0" y="108"/>
                  </a:lnTo>
                  <a:lnTo>
                    <a:pt x="0" y="120"/>
                  </a:lnTo>
                  <a:lnTo>
                    <a:pt x="30" y="150"/>
                  </a:lnTo>
                  <a:lnTo>
                    <a:pt x="42" y="144"/>
                  </a:lnTo>
                  <a:lnTo>
                    <a:pt x="60" y="168"/>
                  </a:lnTo>
                  <a:lnTo>
                    <a:pt x="84" y="168"/>
                  </a:lnTo>
                  <a:lnTo>
                    <a:pt x="96" y="186"/>
                  </a:lnTo>
                  <a:lnTo>
                    <a:pt x="138" y="204"/>
                  </a:lnTo>
                  <a:lnTo>
                    <a:pt x="150" y="204"/>
                  </a:lnTo>
                  <a:lnTo>
                    <a:pt x="156" y="210"/>
                  </a:lnTo>
                  <a:lnTo>
                    <a:pt x="162" y="222"/>
                  </a:lnTo>
                  <a:lnTo>
                    <a:pt x="168" y="228"/>
                  </a:lnTo>
                  <a:lnTo>
                    <a:pt x="186" y="228"/>
                  </a:lnTo>
                  <a:lnTo>
                    <a:pt x="192" y="222"/>
                  </a:lnTo>
                  <a:lnTo>
                    <a:pt x="204" y="222"/>
                  </a:lnTo>
                  <a:lnTo>
                    <a:pt x="204" y="234"/>
                  </a:lnTo>
                  <a:lnTo>
                    <a:pt x="210" y="240"/>
                  </a:lnTo>
                  <a:lnTo>
                    <a:pt x="234" y="240"/>
                  </a:lnTo>
                  <a:lnTo>
                    <a:pt x="240" y="246"/>
                  </a:lnTo>
                  <a:lnTo>
                    <a:pt x="246" y="258"/>
                  </a:lnTo>
                  <a:lnTo>
                    <a:pt x="258" y="246"/>
                  </a:lnTo>
                  <a:lnTo>
                    <a:pt x="276" y="246"/>
                  </a:lnTo>
                  <a:lnTo>
                    <a:pt x="282" y="252"/>
                  </a:lnTo>
                  <a:lnTo>
                    <a:pt x="282" y="258"/>
                  </a:lnTo>
                  <a:lnTo>
                    <a:pt x="282" y="240"/>
                  </a:lnTo>
                  <a:lnTo>
                    <a:pt x="288" y="234"/>
                  </a:lnTo>
                  <a:lnTo>
                    <a:pt x="294" y="234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29" name="Mozambique" descr="© INSCALE GmbH, 05.05.2010&#10;http://www.presentationload.com/">
              <a:extLst>
                <a:ext uri="{FF2B5EF4-FFF2-40B4-BE49-F238E27FC236}">
                  <a16:creationId xmlns:a16="http://schemas.microsoft.com/office/drawing/2014/main" id="{48A3E35A-19C4-4277-82DF-A943D60EE2E0}"/>
                </a:ext>
              </a:extLst>
            </p:cNvPr>
            <p:cNvSpPr>
              <a:spLocks/>
            </p:cNvSpPr>
            <p:nvPr/>
          </p:nvSpPr>
          <p:spPr bwMode="gray">
            <a:xfrm>
              <a:off x="6491510" y="4900071"/>
              <a:ext cx="338152" cy="601464"/>
            </a:xfrm>
            <a:custGeom>
              <a:avLst/>
              <a:gdLst>
                <a:gd name="T0" fmla="*/ 2147483647 w 762"/>
                <a:gd name="T1" fmla="*/ 2147483647 h 1338"/>
                <a:gd name="T2" fmla="*/ 2147483647 w 762"/>
                <a:gd name="T3" fmla="*/ 2147483647 h 1338"/>
                <a:gd name="T4" fmla="*/ 2147483647 w 762"/>
                <a:gd name="T5" fmla="*/ 2147483647 h 1338"/>
                <a:gd name="T6" fmla="*/ 2147483647 w 762"/>
                <a:gd name="T7" fmla="*/ 2147483647 h 1338"/>
                <a:gd name="T8" fmla="*/ 2147483647 w 762"/>
                <a:gd name="T9" fmla="*/ 2147483647 h 1338"/>
                <a:gd name="T10" fmla="*/ 2147483647 w 762"/>
                <a:gd name="T11" fmla="*/ 2147483647 h 1338"/>
                <a:gd name="T12" fmla="*/ 2147483647 w 762"/>
                <a:gd name="T13" fmla="*/ 2147483647 h 1338"/>
                <a:gd name="T14" fmla="*/ 2147483647 w 762"/>
                <a:gd name="T15" fmla="*/ 2147483647 h 1338"/>
                <a:gd name="T16" fmla="*/ 2147483647 w 762"/>
                <a:gd name="T17" fmla="*/ 2147483647 h 1338"/>
                <a:gd name="T18" fmla="*/ 2147483647 w 762"/>
                <a:gd name="T19" fmla="*/ 2147483647 h 1338"/>
                <a:gd name="T20" fmla="*/ 2147483647 w 762"/>
                <a:gd name="T21" fmla="*/ 2147483647 h 1338"/>
                <a:gd name="T22" fmla="*/ 2147483647 w 762"/>
                <a:gd name="T23" fmla="*/ 2147483647 h 1338"/>
                <a:gd name="T24" fmla="*/ 2147483647 w 762"/>
                <a:gd name="T25" fmla="*/ 2147483647 h 1338"/>
                <a:gd name="T26" fmla="*/ 2147483647 w 762"/>
                <a:gd name="T27" fmla="*/ 2147483647 h 1338"/>
                <a:gd name="T28" fmla="*/ 2147483647 w 762"/>
                <a:gd name="T29" fmla="*/ 2147483647 h 1338"/>
                <a:gd name="T30" fmla="*/ 2147483647 w 762"/>
                <a:gd name="T31" fmla="*/ 2147483647 h 1338"/>
                <a:gd name="T32" fmla="*/ 2147483647 w 762"/>
                <a:gd name="T33" fmla="*/ 2147483647 h 1338"/>
                <a:gd name="T34" fmla="*/ 2147483647 w 762"/>
                <a:gd name="T35" fmla="*/ 2147483647 h 1338"/>
                <a:gd name="T36" fmla="*/ 2147483647 w 762"/>
                <a:gd name="T37" fmla="*/ 2147483647 h 1338"/>
                <a:gd name="T38" fmla="*/ 2147483647 w 762"/>
                <a:gd name="T39" fmla="*/ 2147483647 h 1338"/>
                <a:gd name="T40" fmla="*/ 2147483647 w 762"/>
                <a:gd name="T41" fmla="*/ 2147483647 h 1338"/>
                <a:gd name="T42" fmla="*/ 2147483647 w 762"/>
                <a:gd name="T43" fmla="*/ 2147483647 h 1338"/>
                <a:gd name="T44" fmla="*/ 2147483647 w 762"/>
                <a:gd name="T45" fmla="*/ 2147483647 h 1338"/>
                <a:gd name="T46" fmla="*/ 2147483647 w 762"/>
                <a:gd name="T47" fmla="*/ 2147483647 h 1338"/>
                <a:gd name="T48" fmla="*/ 2147483647 w 762"/>
                <a:gd name="T49" fmla="*/ 2147483647 h 1338"/>
                <a:gd name="T50" fmla="*/ 2147483647 w 762"/>
                <a:gd name="T51" fmla="*/ 2147483647 h 1338"/>
                <a:gd name="T52" fmla="*/ 2147483647 w 762"/>
                <a:gd name="T53" fmla="*/ 2147483647 h 1338"/>
                <a:gd name="T54" fmla="*/ 2147483647 w 762"/>
                <a:gd name="T55" fmla="*/ 2147483647 h 1338"/>
                <a:gd name="T56" fmla="*/ 0 w 762"/>
                <a:gd name="T57" fmla="*/ 2147483647 h 1338"/>
                <a:gd name="T58" fmla="*/ 2147483647 w 762"/>
                <a:gd name="T59" fmla="*/ 2147483647 h 1338"/>
                <a:gd name="T60" fmla="*/ 2147483647 w 762"/>
                <a:gd name="T61" fmla="*/ 2147483647 h 1338"/>
                <a:gd name="T62" fmla="*/ 2147483647 w 762"/>
                <a:gd name="T63" fmla="*/ 2147483647 h 1338"/>
                <a:gd name="T64" fmla="*/ 2147483647 w 762"/>
                <a:gd name="T65" fmla="*/ 2147483647 h 1338"/>
                <a:gd name="T66" fmla="*/ 2147483647 w 762"/>
                <a:gd name="T67" fmla="*/ 2147483647 h 1338"/>
                <a:gd name="T68" fmla="*/ 2147483647 w 762"/>
                <a:gd name="T69" fmla="*/ 2147483647 h 1338"/>
                <a:gd name="T70" fmla="*/ 2147483647 w 762"/>
                <a:gd name="T71" fmla="*/ 2147483647 h 1338"/>
                <a:gd name="T72" fmla="*/ 2147483647 w 762"/>
                <a:gd name="T73" fmla="*/ 2147483647 h 1338"/>
                <a:gd name="T74" fmla="*/ 2147483647 w 762"/>
                <a:gd name="T75" fmla="*/ 2147483647 h 1338"/>
                <a:gd name="T76" fmla="*/ 2147483647 w 762"/>
                <a:gd name="T77" fmla="*/ 2147483647 h 1338"/>
                <a:gd name="T78" fmla="*/ 2147483647 w 762"/>
                <a:gd name="T79" fmla="*/ 2147483647 h 1338"/>
                <a:gd name="T80" fmla="*/ 2147483647 w 762"/>
                <a:gd name="T81" fmla="*/ 2147483647 h 1338"/>
                <a:gd name="T82" fmla="*/ 2147483647 w 762"/>
                <a:gd name="T83" fmla="*/ 2147483647 h 1338"/>
                <a:gd name="T84" fmla="*/ 2147483647 w 762"/>
                <a:gd name="T85" fmla="*/ 2147483647 h 1338"/>
                <a:gd name="T86" fmla="*/ 2147483647 w 762"/>
                <a:gd name="T87" fmla="*/ 2147483647 h 1338"/>
                <a:gd name="T88" fmla="*/ 2147483647 w 762"/>
                <a:gd name="T89" fmla="*/ 2147483647 h 1338"/>
                <a:gd name="T90" fmla="*/ 2147483647 w 762"/>
                <a:gd name="T91" fmla="*/ 2147483647 h 1338"/>
                <a:gd name="T92" fmla="*/ 2147483647 w 762"/>
                <a:gd name="T93" fmla="*/ 2147483647 h 1338"/>
                <a:gd name="T94" fmla="*/ 2147483647 w 762"/>
                <a:gd name="T95" fmla="*/ 2147483647 h 1338"/>
                <a:gd name="T96" fmla="*/ 2147483647 w 762"/>
                <a:gd name="T97" fmla="*/ 2147483647 h 1338"/>
                <a:gd name="T98" fmla="*/ 2147483647 w 762"/>
                <a:gd name="T99" fmla="*/ 2147483647 h 1338"/>
                <a:gd name="T100" fmla="*/ 2147483647 w 762"/>
                <a:gd name="T101" fmla="*/ 2147483647 h 1338"/>
                <a:gd name="T102" fmla="*/ 2147483647 w 762"/>
                <a:gd name="T103" fmla="*/ 2147483647 h 1338"/>
                <a:gd name="T104" fmla="*/ 2147483647 w 762"/>
                <a:gd name="T105" fmla="*/ 2147483647 h 1338"/>
                <a:gd name="T106" fmla="*/ 2147483647 w 762"/>
                <a:gd name="T107" fmla="*/ 2147483647 h 1338"/>
                <a:gd name="T108" fmla="*/ 2147483647 w 762"/>
                <a:gd name="T109" fmla="*/ 2147483647 h 1338"/>
                <a:gd name="T110" fmla="*/ 2147483647 w 762"/>
                <a:gd name="T111" fmla="*/ 2147483647 h 1338"/>
                <a:gd name="T112" fmla="*/ 2147483647 w 762"/>
                <a:gd name="T113" fmla="*/ 2147483647 h 1338"/>
                <a:gd name="T114" fmla="*/ 2147483647 w 762"/>
                <a:gd name="T115" fmla="*/ 2147483647 h 1338"/>
                <a:gd name="T116" fmla="*/ 2147483647 w 762"/>
                <a:gd name="T117" fmla="*/ 2147483647 h 1338"/>
                <a:gd name="T118" fmla="*/ 2147483647 w 762"/>
                <a:gd name="T119" fmla="*/ 2147483647 h 1338"/>
                <a:gd name="T120" fmla="*/ 2147483647 w 762"/>
                <a:gd name="T121" fmla="*/ 2147483647 h 1338"/>
                <a:gd name="T122" fmla="*/ 2147483647 w 762"/>
                <a:gd name="T123" fmla="*/ 2147483647 h 133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762"/>
                <a:gd name="T187" fmla="*/ 0 h 1338"/>
                <a:gd name="T188" fmla="*/ 762 w 762"/>
                <a:gd name="T189" fmla="*/ 1338 h 1338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762" h="1338">
                  <a:moveTo>
                    <a:pt x="762" y="342"/>
                  </a:moveTo>
                  <a:lnTo>
                    <a:pt x="762" y="324"/>
                  </a:lnTo>
                  <a:lnTo>
                    <a:pt x="756" y="318"/>
                  </a:lnTo>
                  <a:lnTo>
                    <a:pt x="744" y="318"/>
                  </a:lnTo>
                  <a:lnTo>
                    <a:pt x="744" y="258"/>
                  </a:lnTo>
                  <a:lnTo>
                    <a:pt x="732" y="246"/>
                  </a:lnTo>
                  <a:lnTo>
                    <a:pt x="750" y="234"/>
                  </a:lnTo>
                  <a:lnTo>
                    <a:pt x="738" y="186"/>
                  </a:lnTo>
                  <a:lnTo>
                    <a:pt x="750" y="156"/>
                  </a:lnTo>
                  <a:lnTo>
                    <a:pt x="738" y="120"/>
                  </a:lnTo>
                  <a:lnTo>
                    <a:pt x="738" y="108"/>
                  </a:lnTo>
                  <a:lnTo>
                    <a:pt x="750" y="72"/>
                  </a:lnTo>
                  <a:lnTo>
                    <a:pt x="756" y="42"/>
                  </a:lnTo>
                  <a:lnTo>
                    <a:pt x="756" y="12"/>
                  </a:lnTo>
                  <a:lnTo>
                    <a:pt x="744" y="0"/>
                  </a:lnTo>
                  <a:lnTo>
                    <a:pt x="666" y="54"/>
                  </a:lnTo>
                  <a:lnTo>
                    <a:pt x="636" y="60"/>
                  </a:lnTo>
                  <a:lnTo>
                    <a:pt x="630" y="60"/>
                  </a:lnTo>
                  <a:lnTo>
                    <a:pt x="618" y="72"/>
                  </a:lnTo>
                  <a:lnTo>
                    <a:pt x="606" y="78"/>
                  </a:lnTo>
                  <a:lnTo>
                    <a:pt x="594" y="78"/>
                  </a:lnTo>
                  <a:lnTo>
                    <a:pt x="594" y="72"/>
                  </a:lnTo>
                  <a:lnTo>
                    <a:pt x="588" y="66"/>
                  </a:lnTo>
                  <a:lnTo>
                    <a:pt x="564" y="66"/>
                  </a:lnTo>
                  <a:lnTo>
                    <a:pt x="558" y="72"/>
                  </a:lnTo>
                  <a:lnTo>
                    <a:pt x="552" y="84"/>
                  </a:lnTo>
                  <a:lnTo>
                    <a:pt x="540" y="90"/>
                  </a:lnTo>
                  <a:lnTo>
                    <a:pt x="528" y="102"/>
                  </a:lnTo>
                  <a:lnTo>
                    <a:pt x="510" y="102"/>
                  </a:lnTo>
                  <a:lnTo>
                    <a:pt x="498" y="96"/>
                  </a:lnTo>
                  <a:lnTo>
                    <a:pt x="492" y="90"/>
                  </a:lnTo>
                  <a:lnTo>
                    <a:pt x="486" y="90"/>
                  </a:lnTo>
                  <a:lnTo>
                    <a:pt x="468" y="108"/>
                  </a:lnTo>
                  <a:lnTo>
                    <a:pt x="456" y="108"/>
                  </a:lnTo>
                  <a:lnTo>
                    <a:pt x="450" y="102"/>
                  </a:lnTo>
                  <a:lnTo>
                    <a:pt x="438" y="96"/>
                  </a:lnTo>
                  <a:lnTo>
                    <a:pt x="432" y="84"/>
                  </a:lnTo>
                  <a:lnTo>
                    <a:pt x="420" y="78"/>
                  </a:lnTo>
                  <a:lnTo>
                    <a:pt x="408" y="78"/>
                  </a:lnTo>
                  <a:lnTo>
                    <a:pt x="396" y="90"/>
                  </a:lnTo>
                  <a:lnTo>
                    <a:pt x="390" y="90"/>
                  </a:lnTo>
                  <a:lnTo>
                    <a:pt x="384" y="96"/>
                  </a:lnTo>
                  <a:lnTo>
                    <a:pt x="354" y="96"/>
                  </a:lnTo>
                  <a:lnTo>
                    <a:pt x="354" y="114"/>
                  </a:lnTo>
                  <a:lnTo>
                    <a:pt x="330" y="138"/>
                  </a:lnTo>
                  <a:lnTo>
                    <a:pt x="330" y="150"/>
                  </a:lnTo>
                  <a:lnTo>
                    <a:pt x="342" y="162"/>
                  </a:lnTo>
                  <a:lnTo>
                    <a:pt x="348" y="174"/>
                  </a:lnTo>
                  <a:lnTo>
                    <a:pt x="348" y="204"/>
                  </a:lnTo>
                  <a:lnTo>
                    <a:pt x="342" y="216"/>
                  </a:lnTo>
                  <a:lnTo>
                    <a:pt x="336" y="234"/>
                  </a:lnTo>
                  <a:lnTo>
                    <a:pt x="336" y="246"/>
                  </a:lnTo>
                  <a:lnTo>
                    <a:pt x="342" y="246"/>
                  </a:lnTo>
                  <a:lnTo>
                    <a:pt x="342" y="252"/>
                  </a:lnTo>
                  <a:lnTo>
                    <a:pt x="348" y="252"/>
                  </a:lnTo>
                  <a:lnTo>
                    <a:pt x="372" y="276"/>
                  </a:lnTo>
                  <a:lnTo>
                    <a:pt x="384" y="300"/>
                  </a:lnTo>
                  <a:lnTo>
                    <a:pt x="390" y="306"/>
                  </a:lnTo>
                  <a:lnTo>
                    <a:pt x="396" y="318"/>
                  </a:lnTo>
                  <a:lnTo>
                    <a:pt x="408" y="336"/>
                  </a:lnTo>
                  <a:lnTo>
                    <a:pt x="420" y="348"/>
                  </a:lnTo>
                  <a:lnTo>
                    <a:pt x="420" y="366"/>
                  </a:lnTo>
                  <a:lnTo>
                    <a:pt x="414" y="372"/>
                  </a:lnTo>
                  <a:lnTo>
                    <a:pt x="408" y="384"/>
                  </a:lnTo>
                  <a:lnTo>
                    <a:pt x="402" y="390"/>
                  </a:lnTo>
                  <a:lnTo>
                    <a:pt x="402" y="450"/>
                  </a:lnTo>
                  <a:lnTo>
                    <a:pt x="396" y="456"/>
                  </a:lnTo>
                  <a:lnTo>
                    <a:pt x="372" y="456"/>
                  </a:lnTo>
                  <a:lnTo>
                    <a:pt x="360" y="462"/>
                  </a:lnTo>
                  <a:lnTo>
                    <a:pt x="354" y="474"/>
                  </a:lnTo>
                  <a:lnTo>
                    <a:pt x="354" y="492"/>
                  </a:lnTo>
                  <a:lnTo>
                    <a:pt x="360" y="492"/>
                  </a:lnTo>
                  <a:lnTo>
                    <a:pt x="366" y="498"/>
                  </a:lnTo>
                  <a:lnTo>
                    <a:pt x="366" y="528"/>
                  </a:lnTo>
                  <a:lnTo>
                    <a:pt x="354" y="534"/>
                  </a:lnTo>
                  <a:lnTo>
                    <a:pt x="348" y="540"/>
                  </a:lnTo>
                  <a:lnTo>
                    <a:pt x="342" y="534"/>
                  </a:lnTo>
                  <a:lnTo>
                    <a:pt x="342" y="522"/>
                  </a:lnTo>
                  <a:lnTo>
                    <a:pt x="348" y="516"/>
                  </a:lnTo>
                  <a:lnTo>
                    <a:pt x="348" y="504"/>
                  </a:lnTo>
                  <a:lnTo>
                    <a:pt x="336" y="498"/>
                  </a:lnTo>
                  <a:lnTo>
                    <a:pt x="330" y="492"/>
                  </a:lnTo>
                  <a:lnTo>
                    <a:pt x="318" y="486"/>
                  </a:lnTo>
                  <a:lnTo>
                    <a:pt x="312" y="480"/>
                  </a:lnTo>
                  <a:lnTo>
                    <a:pt x="300" y="474"/>
                  </a:lnTo>
                  <a:lnTo>
                    <a:pt x="300" y="444"/>
                  </a:lnTo>
                  <a:lnTo>
                    <a:pt x="288" y="444"/>
                  </a:lnTo>
                  <a:lnTo>
                    <a:pt x="288" y="438"/>
                  </a:lnTo>
                  <a:lnTo>
                    <a:pt x="294" y="432"/>
                  </a:lnTo>
                  <a:lnTo>
                    <a:pt x="306" y="426"/>
                  </a:lnTo>
                  <a:lnTo>
                    <a:pt x="312" y="420"/>
                  </a:lnTo>
                  <a:lnTo>
                    <a:pt x="300" y="402"/>
                  </a:lnTo>
                  <a:lnTo>
                    <a:pt x="312" y="396"/>
                  </a:lnTo>
                  <a:lnTo>
                    <a:pt x="318" y="366"/>
                  </a:lnTo>
                  <a:lnTo>
                    <a:pt x="312" y="366"/>
                  </a:lnTo>
                  <a:lnTo>
                    <a:pt x="312" y="330"/>
                  </a:lnTo>
                  <a:lnTo>
                    <a:pt x="306" y="324"/>
                  </a:lnTo>
                  <a:lnTo>
                    <a:pt x="288" y="324"/>
                  </a:lnTo>
                  <a:lnTo>
                    <a:pt x="282" y="330"/>
                  </a:lnTo>
                  <a:lnTo>
                    <a:pt x="252" y="330"/>
                  </a:lnTo>
                  <a:lnTo>
                    <a:pt x="222" y="282"/>
                  </a:lnTo>
                  <a:lnTo>
                    <a:pt x="216" y="282"/>
                  </a:lnTo>
                  <a:lnTo>
                    <a:pt x="210" y="288"/>
                  </a:lnTo>
                  <a:lnTo>
                    <a:pt x="192" y="294"/>
                  </a:lnTo>
                  <a:lnTo>
                    <a:pt x="180" y="300"/>
                  </a:lnTo>
                  <a:lnTo>
                    <a:pt x="162" y="312"/>
                  </a:lnTo>
                  <a:lnTo>
                    <a:pt x="138" y="324"/>
                  </a:lnTo>
                  <a:lnTo>
                    <a:pt x="132" y="324"/>
                  </a:lnTo>
                  <a:lnTo>
                    <a:pt x="120" y="330"/>
                  </a:lnTo>
                  <a:lnTo>
                    <a:pt x="102" y="336"/>
                  </a:lnTo>
                  <a:lnTo>
                    <a:pt x="84" y="336"/>
                  </a:lnTo>
                  <a:lnTo>
                    <a:pt x="72" y="342"/>
                  </a:lnTo>
                  <a:lnTo>
                    <a:pt x="60" y="342"/>
                  </a:lnTo>
                  <a:lnTo>
                    <a:pt x="42" y="360"/>
                  </a:lnTo>
                  <a:lnTo>
                    <a:pt x="12" y="360"/>
                  </a:lnTo>
                  <a:lnTo>
                    <a:pt x="0" y="372"/>
                  </a:lnTo>
                  <a:lnTo>
                    <a:pt x="18" y="390"/>
                  </a:lnTo>
                  <a:lnTo>
                    <a:pt x="24" y="444"/>
                  </a:lnTo>
                  <a:lnTo>
                    <a:pt x="84" y="444"/>
                  </a:lnTo>
                  <a:lnTo>
                    <a:pt x="96" y="462"/>
                  </a:lnTo>
                  <a:lnTo>
                    <a:pt x="114" y="462"/>
                  </a:lnTo>
                  <a:lnTo>
                    <a:pt x="132" y="486"/>
                  </a:lnTo>
                  <a:lnTo>
                    <a:pt x="138" y="486"/>
                  </a:lnTo>
                  <a:lnTo>
                    <a:pt x="150" y="480"/>
                  </a:lnTo>
                  <a:lnTo>
                    <a:pt x="162" y="480"/>
                  </a:lnTo>
                  <a:lnTo>
                    <a:pt x="180" y="498"/>
                  </a:lnTo>
                  <a:lnTo>
                    <a:pt x="192" y="498"/>
                  </a:lnTo>
                  <a:lnTo>
                    <a:pt x="204" y="510"/>
                  </a:lnTo>
                  <a:lnTo>
                    <a:pt x="204" y="516"/>
                  </a:lnTo>
                  <a:lnTo>
                    <a:pt x="198" y="528"/>
                  </a:lnTo>
                  <a:lnTo>
                    <a:pt x="192" y="534"/>
                  </a:lnTo>
                  <a:lnTo>
                    <a:pt x="204" y="552"/>
                  </a:lnTo>
                  <a:lnTo>
                    <a:pt x="192" y="564"/>
                  </a:lnTo>
                  <a:lnTo>
                    <a:pt x="204" y="576"/>
                  </a:lnTo>
                  <a:lnTo>
                    <a:pt x="198" y="582"/>
                  </a:lnTo>
                  <a:lnTo>
                    <a:pt x="198" y="588"/>
                  </a:lnTo>
                  <a:lnTo>
                    <a:pt x="192" y="594"/>
                  </a:lnTo>
                  <a:lnTo>
                    <a:pt x="192" y="606"/>
                  </a:lnTo>
                  <a:lnTo>
                    <a:pt x="204" y="630"/>
                  </a:lnTo>
                  <a:lnTo>
                    <a:pt x="204" y="642"/>
                  </a:lnTo>
                  <a:lnTo>
                    <a:pt x="198" y="648"/>
                  </a:lnTo>
                  <a:lnTo>
                    <a:pt x="198" y="654"/>
                  </a:lnTo>
                  <a:lnTo>
                    <a:pt x="192" y="654"/>
                  </a:lnTo>
                  <a:lnTo>
                    <a:pt x="192" y="666"/>
                  </a:lnTo>
                  <a:lnTo>
                    <a:pt x="174" y="678"/>
                  </a:lnTo>
                  <a:lnTo>
                    <a:pt x="192" y="702"/>
                  </a:lnTo>
                  <a:lnTo>
                    <a:pt x="174" y="720"/>
                  </a:lnTo>
                  <a:lnTo>
                    <a:pt x="174" y="732"/>
                  </a:lnTo>
                  <a:lnTo>
                    <a:pt x="198" y="756"/>
                  </a:lnTo>
                  <a:lnTo>
                    <a:pt x="198" y="762"/>
                  </a:lnTo>
                  <a:lnTo>
                    <a:pt x="192" y="774"/>
                  </a:lnTo>
                  <a:lnTo>
                    <a:pt x="180" y="786"/>
                  </a:lnTo>
                  <a:lnTo>
                    <a:pt x="180" y="798"/>
                  </a:lnTo>
                  <a:lnTo>
                    <a:pt x="168" y="810"/>
                  </a:lnTo>
                  <a:lnTo>
                    <a:pt x="156" y="816"/>
                  </a:lnTo>
                  <a:lnTo>
                    <a:pt x="156" y="846"/>
                  </a:lnTo>
                  <a:lnTo>
                    <a:pt x="144" y="858"/>
                  </a:lnTo>
                  <a:lnTo>
                    <a:pt x="156" y="876"/>
                  </a:lnTo>
                  <a:lnTo>
                    <a:pt x="138" y="882"/>
                  </a:lnTo>
                  <a:lnTo>
                    <a:pt x="72" y="966"/>
                  </a:lnTo>
                  <a:lnTo>
                    <a:pt x="72" y="996"/>
                  </a:lnTo>
                  <a:lnTo>
                    <a:pt x="78" y="1014"/>
                  </a:lnTo>
                  <a:lnTo>
                    <a:pt x="78" y="1032"/>
                  </a:lnTo>
                  <a:lnTo>
                    <a:pt x="84" y="1044"/>
                  </a:lnTo>
                  <a:lnTo>
                    <a:pt x="84" y="1062"/>
                  </a:lnTo>
                  <a:lnTo>
                    <a:pt x="114" y="1122"/>
                  </a:lnTo>
                  <a:lnTo>
                    <a:pt x="114" y="1212"/>
                  </a:lnTo>
                  <a:lnTo>
                    <a:pt x="90" y="1248"/>
                  </a:lnTo>
                  <a:lnTo>
                    <a:pt x="114" y="1248"/>
                  </a:lnTo>
                  <a:lnTo>
                    <a:pt x="108" y="1260"/>
                  </a:lnTo>
                  <a:lnTo>
                    <a:pt x="108" y="1284"/>
                  </a:lnTo>
                  <a:lnTo>
                    <a:pt x="114" y="1290"/>
                  </a:lnTo>
                  <a:lnTo>
                    <a:pt x="120" y="1290"/>
                  </a:lnTo>
                  <a:lnTo>
                    <a:pt x="126" y="1314"/>
                  </a:lnTo>
                  <a:lnTo>
                    <a:pt x="144" y="1314"/>
                  </a:lnTo>
                  <a:lnTo>
                    <a:pt x="156" y="1326"/>
                  </a:lnTo>
                  <a:lnTo>
                    <a:pt x="162" y="1338"/>
                  </a:lnTo>
                  <a:lnTo>
                    <a:pt x="168" y="1320"/>
                  </a:lnTo>
                  <a:lnTo>
                    <a:pt x="168" y="1284"/>
                  </a:lnTo>
                  <a:lnTo>
                    <a:pt x="162" y="1272"/>
                  </a:lnTo>
                  <a:lnTo>
                    <a:pt x="156" y="1266"/>
                  </a:lnTo>
                  <a:lnTo>
                    <a:pt x="150" y="1266"/>
                  </a:lnTo>
                  <a:lnTo>
                    <a:pt x="150" y="1242"/>
                  </a:lnTo>
                  <a:lnTo>
                    <a:pt x="162" y="1230"/>
                  </a:lnTo>
                  <a:lnTo>
                    <a:pt x="222" y="1188"/>
                  </a:lnTo>
                  <a:lnTo>
                    <a:pt x="276" y="1158"/>
                  </a:lnTo>
                  <a:lnTo>
                    <a:pt x="294" y="1146"/>
                  </a:lnTo>
                  <a:lnTo>
                    <a:pt x="312" y="1140"/>
                  </a:lnTo>
                  <a:lnTo>
                    <a:pt x="330" y="1128"/>
                  </a:lnTo>
                  <a:lnTo>
                    <a:pt x="342" y="1122"/>
                  </a:lnTo>
                  <a:lnTo>
                    <a:pt x="360" y="1104"/>
                  </a:lnTo>
                  <a:lnTo>
                    <a:pt x="360" y="1080"/>
                  </a:lnTo>
                  <a:lnTo>
                    <a:pt x="354" y="1080"/>
                  </a:lnTo>
                  <a:lnTo>
                    <a:pt x="354" y="1086"/>
                  </a:lnTo>
                  <a:lnTo>
                    <a:pt x="348" y="1080"/>
                  </a:lnTo>
                  <a:lnTo>
                    <a:pt x="342" y="1080"/>
                  </a:lnTo>
                  <a:lnTo>
                    <a:pt x="342" y="1068"/>
                  </a:lnTo>
                  <a:lnTo>
                    <a:pt x="366" y="1020"/>
                  </a:lnTo>
                  <a:lnTo>
                    <a:pt x="366" y="990"/>
                  </a:lnTo>
                  <a:lnTo>
                    <a:pt x="360" y="984"/>
                  </a:lnTo>
                  <a:lnTo>
                    <a:pt x="360" y="978"/>
                  </a:lnTo>
                  <a:lnTo>
                    <a:pt x="372" y="948"/>
                  </a:lnTo>
                  <a:lnTo>
                    <a:pt x="366" y="942"/>
                  </a:lnTo>
                  <a:lnTo>
                    <a:pt x="348" y="960"/>
                  </a:lnTo>
                  <a:lnTo>
                    <a:pt x="354" y="918"/>
                  </a:lnTo>
                  <a:lnTo>
                    <a:pt x="348" y="906"/>
                  </a:lnTo>
                  <a:lnTo>
                    <a:pt x="336" y="900"/>
                  </a:lnTo>
                  <a:lnTo>
                    <a:pt x="330" y="888"/>
                  </a:lnTo>
                  <a:lnTo>
                    <a:pt x="330" y="870"/>
                  </a:lnTo>
                  <a:lnTo>
                    <a:pt x="336" y="858"/>
                  </a:lnTo>
                  <a:lnTo>
                    <a:pt x="336" y="834"/>
                  </a:lnTo>
                  <a:lnTo>
                    <a:pt x="324" y="822"/>
                  </a:lnTo>
                  <a:lnTo>
                    <a:pt x="318" y="822"/>
                  </a:lnTo>
                  <a:lnTo>
                    <a:pt x="312" y="816"/>
                  </a:lnTo>
                  <a:lnTo>
                    <a:pt x="312" y="792"/>
                  </a:lnTo>
                  <a:lnTo>
                    <a:pt x="318" y="780"/>
                  </a:lnTo>
                  <a:lnTo>
                    <a:pt x="324" y="762"/>
                  </a:lnTo>
                  <a:lnTo>
                    <a:pt x="336" y="750"/>
                  </a:lnTo>
                  <a:lnTo>
                    <a:pt x="372" y="732"/>
                  </a:lnTo>
                  <a:lnTo>
                    <a:pt x="378" y="726"/>
                  </a:lnTo>
                  <a:lnTo>
                    <a:pt x="378" y="714"/>
                  </a:lnTo>
                  <a:lnTo>
                    <a:pt x="390" y="690"/>
                  </a:lnTo>
                  <a:lnTo>
                    <a:pt x="396" y="684"/>
                  </a:lnTo>
                  <a:lnTo>
                    <a:pt x="402" y="684"/>
                  </a:lnTo>
                  <a:lnTo>
                    <a:pt x="414" y="678"/>
                  </a:lnTo>
                  <a:lnTo>
                    <a:pt x="420" y="678"/>
                  </a:lnTo>
                  <a:lnTo>
                    <a:pt x="426" y="672"/>
                  </a:lnTo>
                  <a:lnTo>
                    <a:pt x="450" y="660"/>
                  </a:lnTo>
                  <a:lnTo>
                    <a:pt x="462" y="648"/>
                  </a:lnTo>
                  <a:lnTo>
                    <a:pt x="474" y="612"/>
                  </a:lnTo>
                  <a:lnTo>
                    <a:pt x="498" y="576"/>
                  </a:lnTo>
                  <a:lnTo>
                    <a:pt x="522" y="564"/>
                  </a:lnTo>
                  <a:lnTo>
                    <a:pt x="558" y="552"/>
                  </a:lnTo>
                  <a:lnTo>
                    <a:pt x="600" y="534"/>
                  </a:lnTo>
                  <a:lnTo>
                    <a:pt x="624" y="522"/>
                  </a:lnTo>
                  <a:lnTo>
                    <a:pt x="630" y="516"/>
                  </a:lnTo>
                  <a:lnTo>
                    <a:pt x="666" y="498"/>
                  </a:lnTo>
                  <a:lnTo>
                    <a:pt x="672" y="492"/>
                  </a:lnTo>
                  <a:lnTo>
                    <a:pt x="684" y="486"/>
                  </a:lnTo>
                  <a:lnTo>
                    <a:pt x="684" y="474"/>
                  </a:lnTo>
                  <a:lnTo>
                    <a:pt x="714" y="444"/>
                  </a:lnTo>
                  <a:lnTo>
                    <a:pt x="714" y="432"/>
                  </a:lnTo>
                  <a:lnTo>
                    <a:pt x="720" y="420"/>
                  </a:lnTo>
                  <a:lnTo>
                    <a:pt x="732" y="414"/>
                  </a:lnTo>
                  <a:lnTo>
                    <a:pt x="738" y="402"/>
                  </a:lnTo>
                  <a:lnTo>
                    <a:pt x="744" y="396"/>
                  </a:lnTo>
                  <a:lnTo>
                    <a:pt x="744" y="378"/>
                  </a:lnTo>
                  <a:lnTo>
                    <a:pt x="750" y="372"/>
                  </a:lnTo>
                  <a:lnTo>
                    <a:pt x="762" y="348"/>
                  </a:lnTo>
                  <a:lnTo>
                    <a:pt x="762" y="34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30" name="Mongolia" descr="© INSCALE GmbH, 05.05.2010&#10;http://www.presentationload.com/">
              <a:extLst>
                <a:ext uri="{FF2B5EF4-FFF2-40B4-BE49-F238E27FC236}">
                  <a16:creationId xmlns:a16="http://schemas.microsoft.com/office/drawing/2014/main" id="{83AAAC6F-634C-499F-A959-4924C70905F9}"/>
                </a:ext>
              </a:extLst>
            </p:cNvPr>
            <p:cNvSpPr>
              <a:spLocks/>
            </p:cNvSpPr>
            <p:nvPr/>
          </p:nvSpPr>
          <p:spPr bwMode="gray">
            <a:xfrm>
              <a:off x="8009227" y="2641801"/>
              <a:ext cx="930316" cy="372940"/>
            </a:xfrm>
            <a:custGeom>
              <a:avLst/>
              <a:gdLst>
                <a:gd name="T0" fmla="*/ 2147483647 w 2100"/>
                <a:gd name="T1" fmla="*/ 2147483647 h 834"/>
                <a:gd name="T2" fmla="*/ 2147483647 w 2100"/>
                <a:gd name="T3" fmla="*/ 2147483647 h 834"/>
                <a:gd name="T4" fmla="*/ 2147483647 w 2100"/>
                <a:gd name="T5" fmla="*/ 2147483647 h 834"/>
                <a:gd name="T6" fmla="*/ 2147483647 w 2100"/>
                <a:gd name="T7" fmla="*/ 2147483647 h 834"/>
                <a:gd name="T8" fmla="*/ 2147483647 w 2100"/>
                <a:gd name="T9" fmla="*/ 2147483647 h 834"/>
                <a:gd name="T10" fmla="*/ 2147483647 w 2100"/>
                <a:gd name="T11" fmla="*/ 2147483647 h 834"/>
                <a:gd name="T12" fmla="*/ 2147483647 w 2100"/>
                <a:gd name="T13" fmla="*/ 2147483647 h 834"/>
                <a:gd name="T14" fmla="*/ 2147483647 w 2100"/>
                <a:gd name="T15" fmla="*/ 2147483647 h 834"/>
                <a:gd name="T16" fmla="*/ 2147483647 w 2100"/>
                <a:gd name="T17" fmla="*/ 2147483647 h 834"/>
                <a:gd name="T18" fmla="*/ 2147483647 w 2100"/>
                <a:gd name="T19" fmla="*/ 2147483647 h 834"/>
                <a:gd name="T20" fmla="*/ 2147483647 w 2100"/>
                <a:gd name="T21" fmla="*/ 2147483647 h 834"/>
                <a:gd name="T22" fmla="*/ 2147483647 w 2100"/>
                <a:gd name="T23" fmla="*/ 2147483647 h 834"/>
                <a:gd name="T24" fmla="*/ 2147483647 w 2100"/>
                <a:gd name="T25" fmla="*/ 2147483647 h 834"/>
                <a:gd name="T26" fmla="*/ 2147483647 w 2100"/>
                <a:gd name="T27" fmla="*/ 2147483647 h 834"/>
                <a:gd name="T28" fmla="*/ 2147483647 w 2100"/>
                <a:gd name="T29" fmla="*/ 2147483647 h 834"/>
                <a:gd name="T30" fmla="*/ 2147483647 w 2100"/>
                <a:gd name="T31" fmla="*/ 2147483647 h 834"/>
                <a:gd name="T32" fmla="*/ 2147483647 w 2100"/>
                <a:gd name="T33" fmla="*/ 2147483647 h 834"/>
                <a:gd name="T34" fmla="*/ 2147483647 w 2100"/>
                <a:gd name="T35" fmla="*/ 2147483647 h 834"/>
                <a:gd name="T36" fmla="*/ 2147483647 w 2100"/>
                <a:gd name="T37" fmla="*/ 2147483647 h 834"/>
                <a:gd name="T38" fmla="*/ 2147483647 w 2100"/>
                <a:gd name="T39" fmla="*/ 2147483647 h 834"/>
                <a:gd name="T40" fmla="*/ 2147483647 w 2100"/>
                <a:gd name="T41" fmla="*/ 2147483647 h 834"/>
                <a:gd name="T42" fmla="*/ 2147483647 w 2100"/>
                <a:gd name="T43" fmla="*/ 2147483647 h 834"/>
                <a:gd name="T44" fmla="*/ 2147483647 w 2100"/>
                <a:gd name="T45" fmla="*/ 2147483647 h 834"/>
                <a:gd name="T46" fmla="*/ 2147483647 w 2100"/>
                <a:gd name="T47" fmla="*/ 2147483647 h 834"/>
                <a:gd name="T48" fmla="*/ 2147483647 w 2100"/>
                <a:gd name="T49" fmla="*/ 2147483647 h 834"/>
                <a:gd name="T50" fmla="*/ 2147483647 w 2100"/>
                <a:gd name="T51" fmla="*/ 2147483647 h 834"/>
                <a:gd name="T52" fmla="*/ 2147483647 w 2100"/>
                <a:gd name="T53" fmla="*/ 2147483647 h 834"/>
                <a:gd name="T54" fmla="*/ 2147483647 w 2100"/>
                <a:gd name="T55" fmla="*/ 2147483647 h 834"/>
                <a:gd name="T56" fmla="*/ 2147483647 w 2100"/>
                <a:gd name="T57" fmla="*/ 2147483647 h 834"/>
                <a:gd name="T58" fmla="*/ 2147483647 w 2100"/>
                <a:gd name="T59" fmla="*/ 2147483647 h 834"/>
                <a:gd name="T60" fmla="*/ 2147483647 w 2100"/>
                <a:gd name="T61" fmla="*/ 2147483647 h 834"/>
                <a:gd name="T62" fmla="*/ 0 w 2100"/>
                <a:gd name="T63" fmla="*/ 2147483647 h 834"/>
                <a:gd name="T64" fmla="*/ 2147483647 w 2100"/>
                <a:gd name="T65" fmla="*/ 2147483647 h 834"/>
                <a:gd name="T66" fmla="*/ 2147483647 w 2100"/>
                <a:gd name="T67" fmla="*/ 2147483647 h 834"/>
                <a:gd name="T68" fmla="*/ 2147483647 w 2100"/>
                <a:gd name="T69" fmla="*/ 2147483647 h 834"/>
                <a:gd name="T70" fmla="*/ 2147483647 w 2100"/>
                <a:gd name="T71" fmla="*/ 2147483647 h 834"/>
                <a:gd name="T72" fmla="*/ 2147483647 w 2100"/>
                <a:gd name="T73" fmla="*/ 2147483647 h 834"/>
                <a:gd name="T74" fmla="*/ 2147483647 w 2100"/>
                <a:gd name="T75" fmla="*/ 2147483647 h 834"/>
                <a:gd name="T76" fmla="*/ 2147483647 w 2100"/>
                <a:gd name="T77" fmla="*/ 2147483647 h 834"/>
                <a:gd name="T78" fmla="*/ 2147483647 w 2100"/>
                <a:gd name="T79" fmla="*/ 2147483647 h 834"/>
                <a:gd name="T80" fmla="*/ 2147483647 w 2100"/>
                <a:gd name="T81" fmla="*/ 2147483647 h 834"/>
                <a:gd name="T82" fmla="*/ 2147483647 w 2100"/>
                <a:gd name="T83" fmla="*/ 2147483647 h 834"/>
                <a:gd name="T84" fmla="*/ 2147483647 w 2100"/>
                <a:gd name="T85" fmla="*/ 2147483647 h 834"/>
                <a:gd name="T86" fmla="*/ 2147483647 w 2100"/>
                <a:gd name="T87" fmla="*/ 2147483647 h 834"/>
                <a:gd name="T88" fmla="*/ 2147483647 w 2100"/>
                <a:gd name="T89" fmla="*/ 2147483647 h 834"/>
                <a:gd name="T90" fmla="*/ 2147483647 w 2100"/>
                <a:gd name="T91" fmla="*/ 2147483647 h 834"/>
                <a:gd name="T92" fmla="*/ 2147483647 w 2100"/>
                <a:gd name="T93" fmla="*/ 2147483647 h 834"/>
                <a:gd name="T94" fmla="*/ 2147483647 w 2100"/>
                <a:gd name="T95" fmla="*/ 2147483647 h 834"/>
                <a:gd name="T96" fmla="*/ 2147483647 w 2100"/>
                <a:gd name="T97" fmla="*/ 2147483647 h 834"/>
                <a:gd name="T98" fmla="*/ 2147483647 w 2100"/>
                <a:gd name="T99" fmla="*/ 2147483647 h 834"/>
                <a:gd name="T100" fmla="*/ 2147483647 w 2100"/>
                <a:gd name="T101" fmla="*/ 2147483647 h 834"/>
                <a:gd name="T102" fmla="*/ 2147483647 w 2100"/>
                <a:gd name="T103" fmla="*/ 2147483647 h 834"/>
                <a:gd name="T104" fmla="*/ 2147483647 w 2100"/>
                <a:gd name="T105" fmla="*/ 2147483647 h 834"/>
                <a:gd name="T106" fmla="*/ 2147483647 w 2100"/>
                <a:gd name="T107" fmla="*/ 2147483647 h 834"/>
                <a:gd name="T108" fmla="*/ 2147483647 w 2100"/>
                <a:gd name="T109" fmla="*/ 2147483647 h 834"/>
                <a:gd name="T110" fmla="*/ 2147483647 w 2100"/>
                <a:gd name="T111" fmla="*/ 2147483647 h 834"/>
                <a:gd name="T112" fmla="*/ 2147483647 w 2100"/>
                <a:gd name="T113" fmla="*/ 2147483647 h 834"/>
                <a:gd name="T114" fmla="*/ 2147483647 w 2100"/>
                <a:gd name="T115" fmla="*/ 2147483647 h 834"/>
                <a:gd name="T116" fmla="*/ 2147483647 w 2100"/>
                <a:gd name="T117" fmla="*/ 2147483647 h 834"/>
                <a:gd name="T118" fmla="*/ 2147483647 w 2100"/>
                <a:gd name="T119" fmla="*/ 2147483647 h 834"/>
                <a:gd name="T120" fmla="*/ 2147483647 w 2100"/>
                <a:gd name="T121" fmla="*/ 2147483647 h 834"/>
                <a:gd name="T122" fmla="*/ 2147483647 w 2100"/>
                <a:gd name="T123" fmla="*/ 2147483647 h 834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100"/>
                <a:gd name="T187" fmla="*/ 0 h 834"/>
                <a:gd name="T188" fmla="*/ 2100 w 2100"/>
                <a:gd name="T189" fmla="*/ 834 h 834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100" h="834">
                  <a:moveTo>
                    <a:pt x="2088" y="408"/>
                  </a:moveTo>
                  <a:lnTo>
                    <a:pt x="2076" y="396"/>
                  </a:lnTo>
                  <a:lnTo>
                    <a:pt x="2070" y="384"/>
                  </a:lnTo>
                  <a:lnTo>
                    <a:pt x="2058" y="384"/>
                  </a:lnTo>
                  <a:lnTo>
                    <a:pt x="2034" y="372"/>
                  </a:lnTo>
                  <a:lnTo>
                    <a:pt x="2022" y="360"/>
                  </a:lnTo>
                  <a:lnTo>
                    <a:pt x="2010" y="354"/>
                  </a:lnTo>
                  <a:lnTo>
                    <a:pt x="2004" y="348"/>
                  </a:lnTo>
                  <a:lnTo>
                    <a:pt x="1986" y="348"/>
                  </a:lnTo>
                  <a:lnTo>
                    <a:pt x="1974" y="342"/>
                  </a:lnTo>
                  <a:lnTo>
                    <a:pt x="1968" y="336"/>
                  </a:lnTo>
                  <a:lnTo>
                    <a:pt x="1968" y="324"/>
                  </a:lnTo>
                  <a:lnTo>
                    <a:pt x="1902" y="324"/>
                  </a:lnTo>
                  <a:lnTo>
                    <a:pt x="1902" y="348"/>
                  </a:lnTo>
                  <a:lnTo>
                    <a:pt x="1896" y="354"/>
                  </a:lnTo>
                  <a:lnTo>
                    <a:pt x="1890" y="354"/>
                  </a:lnTo>
                  <a:lnTo>
                    <a:pt x="1878" y="348"/>
                  </a:lnTo>
                  <a:lnTo>
                    <a:pt x="1866" y="336"/>
                  </a:lnTo>
                  <a:lnTo>
                    <a:pt x="1812" y="336"/>
                  </a:lnTo>
                  <a:lnTo>
                    <a:pt x="1806" y="342"/>
                  </a:lnTo>
                  <a:lnTo>
                    <a:pt x="1812" y="342"/>
                  </a:lnTo>
                  <a:lnTo>
                    <a:pt x="1812" y="348"/>
                  </a:lnTo>
                  <a:lnTo>
                    <a:pt x="1794" y="348"/>
                  </a:lnTo>
                  <a:lnTo>
                    <a:pt x="1788" y="342"/>
                  </a:lnTo>
                  <a:lnTo>
                    <a:pt x="1776" y="336"/>
                  </a:lnTo>
                  <a:lnTo>
                    <a:pt x="1770" y="324"/>
                  </a:lnTo>
                  <a:lnTo>
                    <a:pt x="1770" y="306"/>
                  </a:lnTo>
                  <a:lnTo>
                    <a:pt x="1776" y="306"/>
                  </a:lnTo>
                  <a:lnTo>
                    <a:pt x="1770" y="294"/>
                  </a:lnTo>
                  <a:lnTo>
                    <a:pt x="1764" y="270"/>
                  </a:lnTo>
                  <a:lnTo>
                    <a:pt x="1758" y="258"/>
                  </a:lnTo>
                  <a:lnTo>
                    <a:pt x="1758" y="174"/>
                  </a:lnTo>
                  <a:lnTo>
                    <a:pt x="1740" y="174"/>
                  </a:lnTo>
                  <a:lnTo>
                    <a:pt x="1716" y="168"/>
                  </a:lnTo>
                  <a:lnTo>
                    <a:pt x="1710" y="174"/>
                  </a:lnTo>
                  <a:lnTo>
                    <a:pt x="1698" y="180"/>
                  </a:lnTo>
                  <a:lnTo>
                    <a:pt x="1674" y="180"/>
                  </a:lnTo>
                  <a:lnTo>
                    <a:pt x="1662" y="174"/>
                  </a:lnTo>
                  <a:lnTo>
                    <a:pt x="1644" y="156"/>
                  </a:lnTo>
                  <a:lnTo>
                    <a:pt x="1608" y="156"/>
                  </a:lnTo>
                  <a:lnTo>
                    <a:pt x="1596" y="150"/>
                  </a:lnTo>
                  <a:lnTo>
                    <a:pt x="1578" y="150"/>
                  </a:lnTo>
                  <a:lnTo>
                    <a:pt x="1548" y="180"/>
                  </a:lnTo>
                  <a:lnTo>
                    <a:pt x="1548" y="192"/>
                  </a:lnTo>
                  <a:lnTo>
                    <a:pt x="1536" y="204"/>
                  </a:lnTo>
                  <a:lnTo>
                    <a:pt x="1500" y="204"/>
                  </a:lnTo>
                  <a:lnTo>
                    <a:pt x="1488" y="216"/>
                  </a:lnTo>
                  <a:lnTo>
                    <a:pt x="1440" y="216"/>
                  </a:lnTo>
                  <a:lnTo>
                    <a:pt x="1440" y="222"/>
                  </a:lnTo>
                  <a:lnTo>
                    <a:pt x="1422" y="240"/>
                  </a:lnTo>
                  <a:lnTo>
                    <a:pt x="1416" y="240"/>
                  </a:lnTo>
                  <a:lnTo>
                    <a:pt x="1416" y="234"/>
                  </a:lnTo>
                  <a:lnTo>
                    <a:pt x="1410" y="228"/>
                  </a:lnTo>
                  <a:lnTo>
                    <a:pt x="1392" y="228"/>
                  </a:lnTo>
                  <a:lnTo>
                    <a:pt x="1380" y="234"/>
                  </a:lnTo>
                  <a:lnTo>
                    <a:pt x="1356" y="234"/>
                  </a:lnTo>
                  <a:lnTo>
                    <a:pt x="1344" y="228"/>
                  </a:lnTo>
                  <a:lnTo>
                    <a:pt x="1338" y="228"/>
                  </a:lnTo>
                  <a:lnTo>
                    <a:pt x="1332" y="222"/>
                  </a:lnTo>
                  <a:lnTo>
                    <a:pt x="1266" y="222"/>
                  </a:lnTo>
                  <a:lnTo>
                    <a:pt x="1260" y="216"/>
                  </a:lnTo>
                  <a:lnTo>
                    <a:pt x="1260" y="204"/>
                  </a:lnTo>
                  <a:lnTo>
                    <a:pt x="1248" y="198"/>
                  </a:lnTo>
                  <a:lnTo>
                    <a:pt x="1230" y="198"/>
                  </a:lnTo>
                  <a:lnTo>
                    <a:pt x="1230" y="192"/>
                  </a:lnTo>
                  <a:lnTo>
                    <a:pt x="1218" y="180"/>
                  </a:lnTo>
                  <a:lnTo>
                    <a:pt x="1218" y="174"/>
                  </a:lnTo>
                  <a:lnTo>
                    <a:pt x="1212" y="168"/>
                  </a:lnTo>
                  <a:lnTo>
                    <a:pt x="1152" y="168"/>
                  </a:lnTo>
                  <a:lnTo>
                    <a:pt x="1128" y="144"/>
                  </a:lnTo>
                  <a:lnTo>
                    <a:pt x="1092" y="144"/>
                  </a:lnTo>
                  <a:lnTo>
                    <a:pt x="1086" y="138"/>
                  </a:lnTo>
                  <a:lnTo>
                    <a:pt x="1080" y="138"/>
                  </a:lnTo>
                  <a:lnTo>
                    <a:pt x="1068" y="132"/>
                  </a:lnTo>
                  <a:lnTo>
                    <a:pt x="1020" y="132"/>
                  </a:lnTo>
                  <a:lnTo>
                    <a:pt x="966" y="150"/>
                  </a:lnTo>
                  <a:lnTo>
                    <a:pt x="954" y="156"/>
                  </a:lnTo>
                  <a:lnTo>
                    <a:pt x="942" y="156"/>
                  </a:lnTo>
                  <a:lnTo>
                    <a:pt x="930" y="150"/>
                  </a:lnTo>
                  <a:lnTo>
                    <a:pt x="918" y="150"/>
                  </a:lnTo>
                  <a:lnTo>
                    <a:pt x="912" y="144"/>
                  </a:lnTo>
                  <a:lnTo>
                    <a:pt x="882" y="144"/>
                  </a:lnTo>
                  <a:lnTo>
                    <a:pt x="864" y="126"/>
                  </a:lnTo>
                  <a:lnTo>
                    <a:pt x="864" y="120"/>
                  </a:lnTo>
                  <a:lnTo>
                    <a:pt x="840" y="126"/>
                  </a:lnTo>
                  <a:lnTo>
                    <a:pt x="840" y="120"/>
                  </a:lnTo>
                  <a:lnTo>
                    <a:pt x="834" y="114"/>
                  </a:lnTo>
                  <a:lnTo>
                    <a:pt x="822" y="90"/>
                  </a:lnTo>
                  <a:lnTo>
                    <a:pt x="810" y="78"/>
                  </a:lnTo>
                  <a:lnTo>
                    <a:pt x="804" y="66"/>
                  </a:lnTo>
                  <a:lnTo>
                    <a:pt x="798" y="60"/>
                  </a:lnTo>
                  <a:lnTo>
                    <a:pt x="786" y="54"/>
                  </a:lnTo>
                  <a:lnTo>
                    <a:pt x="768" y="54"/>
                  </a:lnTo>
                  <a:lnTo>
                    <a:pt x="756" y="60"/>
                  </a:lnTo>
                  <a:lnTo>
                    <a:pt x="750" y="60"/>
                  </a:lnTo>
                  <a:lnTo>
                    <a:pt x="726" y="48"/>
                  </a:lnTo>
                  <a:lnTo>
                    <a:pt x="720" y="42"/>
                  </a:lnTo>
                  <a:lnTo>
                    <a:pt x="708" y="36"/>
                  </a:lnTo>
                  <a:lnTo>
                    <a:pt x="672" y="36"/>
                  </a:lnTo>
                  <a:lnTo>
                    <a:pt x="648" y="30"/>
                  </a:lnTo>
                  <a:lnTo>
                    <a:pt x="636" y="30"/>
                  </a:lnTo>
                  <a:lnTo>
                    <a:pt x="576" y="0"/>
                  </a:lnTo>
                  <a:lnTo>
                    <a:pt x="576" y="18"/>
                  </a:lnTo>
                  <a:lnTo>
                    <a:pt x="570" y="30"/>
                  </a:lnTo>
                  <a:lnTo>
                    <a:pt x="558" y="36"/>
                  </a:lnTo>
                  <a:lnTo>
                    <a:pt x="552" y="36"/>
                  </a:lnTo>
                  <a:lnTo>
                    <a:pt x="558" y="48"/>
                  </a:lnTo>
                  <a:lnTo>
                    <a:pt x="540" y="48"/>
                  </a:lnTo>
                  <a:lnTo>
                    <a:pt x="540" y="60"/>
                  </a:lnTo>
                  <a:lnTo>
                    <a:pt x="552" y="72"/>
                  </a:lnTo>
                  <a:lnTo>
                    <a:pt x="558" y="90"/>
                  </a:lnTo>
                  <a:lnTo>
                    <a:pt x="582" y="126"/>
                  </a:lnTo>
                  <a:lnTo>
                    <a:pt x="588" y="126"/>
                  </a:lnTo>
                  <a:lnTo>
                    <a:pt x="594" y="132"/>
                  </a:lnTo>
                  <a:lnTo>
                    <a:pt x="600" y="144"/>
                  </a:lnTo>
                  <a:lnTo>
                    <a:pt x="600" y="168"/>
                  </a:lnTo>
                  <a:lnTo>
                    <a:pt x="582" y="168"/>
                  </a:lnTo>
                  <a:lnTo>
                    <a:pt x="582" y="174"/>
                  </a:lnTo>
                  <a:lnTo>
                    <a:pt x="576" y="180"/>
                  </a:lnTo>
                  <a:lnTo>
                    <a:pt x="552" y="192"/>
                  </a:lnTo>
                  <a:lnTo>
                    <a:pt x="546" y="186"/>
                  </a:lnTo>
                  <a:lnTo>
                    <a:pt x="546" y="174"/>
                  </a:lnTo>
                  <a:lnTo>
                    <a:pt x="498" y="180"/>
                  </a:lnTo>
                  <a:lnTo>
                    <a:pt x="498" y="168"/>
                  </a:lnTo>
                  <a:lnTo>
                    <a:pt x="456" y="168"/>
                  </a:lnTo>
                  <a:lnTo>
                    <a:pt x="450" y="174"/>
                  </a:lnTo>
                  <a:lnTo>
                    <a:pt x="450" y="180"/>
                  </a:lnTo>
                  <a:lnTo>
                    <a:pt x="444" y="168"/>
                  </a:lnTo>
                  <a:lnTo>
                    <a:pt x="420" y="174"/>
                  </a:lnTo>
                  <a:lnTo>
                    <a:pt x="414" y="162"/>
                  </a:lnTo>
                  <a:lnTo>
                    <a:pt x="384" y="162"/>
                  </a:lnTo>
                  <a:lnTo>
                    <a:pt x="366" y="156"/>
                  </a:lnTo>
                  <a:lnTo>
                    <a:pt x="360" y="150"/>
                  </a:lnTo>
                  <a:lnTo>
                    <a:pt x="360" y="138"/>
                  </a:lnTo>
                  <a:lnTo>
                    <a:pt x="354" y="132"/>
                  </a:lnTo>
                  <a:lnTo>
                    <a:pt x="354" y="126"/>
                  </a:lnTo>
                  <a:lnTo>
                    <a:pt x="312" y="126"/>
                  </a:lnTo>
                  <a:lnTo>
                    <a:pt x="294" y="132"/>
                  </a:lnTo>
                  <a:lnTo>
                    <a:pt x="270" y="132"/>
                  </a:lnTo>
                  <a:lnTo>
                    <a:pt x="264" y="114"/>
                  </a:lnTo>
                  <a:lnTo>
                    <a:pt x="228" y="114"/>
                  </a:lnTo>
                  <a:lnTo>
                    <a:pt x="228" y="108"/>
                  </a:lnTo>
                  <a:lnTo>
                    <a:pt x="210" y="114"/>
                  </a:lnTo>
                  <a:lnTo>
                    <a:pt x="204" y="108"/>
                  </a:lnTo>
                  <a:lnTo>
                    <a:pt x="186" y="108"/>
                  </a:lnTo>
                  <a:lnTo>
                    <a:pt x="180" y="114"/>
                  </a:lnTo>
                  <a:lnTo>
                    <a:pt x="180" y="120"/>
                  </a:lnTo>
                  <a:lnTo>
                    <a:pt x="174" y="126"/>
                  </a:lnTo>
                  <a:lnTo>
                    <a:pt x="174" y="132"/>
                  </a:lnTo>
                  <a:lnTo>
                    <a:pt x="150" y="132"/>
                  </a:lnTo>
                  <a:lnTo>
                    <a:pt x="138" y="150"/>
                  </a:lnTo>
                  <a:lnTo>
                    <a:pt x="120" y="150"/>
                  </a:lnTo>
                  <a:lnTo>
                    <a:pt x="84" y="186"/>
                  </a:lnTo>
                  <a:lnTo>
                    <a:pt x="84" y="192"/>
                  </a:lnTo>
                  <a:lnTo>
                    <a:pt x="90" y="198"/>
                  </a:lnTo>
                  <a:lnTo>
                    <a:pt x="66" y="198"/>
                  </a:lnTo>
                  <a:lnTo>
                    <a:pt x="72" y="210"/>
                  </a:lnTo>
                  <a:lnTo>
                    <a:pt x="12" y="210"/>
                  </a:lnTo>
                  <a:lnTo>
                    <a:pt x="12" y="228"/>
                  </a:lnTo>
                  <a:lnTo>
                    <a:pt x="0" y="240"/>
                  </a:lnTo>
                  <a:lnTo>
                    <a:pt x="6" y="246"/>
                  </a:lnTo>
                  <a:lnTo>
                    <a:pt x="6" y="258"/>
                  </a:lnTo>
                  <a:lnTo>
                    <a:pt x="0" y="264"/>
                  </a:lnTo>
                  <a:lnTo>
                    <a:pt x="24" y="264"/>
                  </a:lnTo>
                  <a:lnTo>
                    <a:pt x="24" y="282"/>
                  </a:lnTo>
                  <a:lnTo>
                    <a:pt x="36" y="288"/>
                  </a:lnTo>
                  <a:lnTo>
                    <a:pt x="48" y="288"/>
                  </a:lnTo>
                  <a:lnTo>
                    <a:pt x="60" y="294"/>
                  </a:lnTo>
                  <a:lnTo>
                    <a:pt x="72" y="294"/>
                  </a:lnTo>
                  <a:lnTo>
                    <a:pt x="78" y="306"/>
                  </a:lnTo>
                  <a:lnTo>
                    <a:pt x="102" y="330"/>
                  </a:lnTo>
                  <a:lnTo>
                    <a:pt x="138" y="318"/>
                  </a:lnTo>
                  <a:lnTo>
                    <a:pt x="156" y="330"/>
                  </a:lnTo>
                  <a:lnTo>
                    <a:pt x="162" y="336"/>
                  </a:lnTo>
                  <a:lnTo>
                    <a:pt x="174" y="336"/>
                  </a:lnTo>
                  <a:lnTo>
                    <a:pt x="186" y="342"/>
                  </a:lnTo>
                  <a:lnTo>
                    <a:pt x="204" y="348"/>
                  </a:lnTo>
                  <a:lnTo>
                    <a:pt x="222" y="366"/>
                  </a:lnTo>
                  <a:lnTo>
                    <a:pt x="228" y="378"/>
                  </a:lnTo>
                  <a:lnTo>
                    <a:pt x="240" y="396"/>
                  </a:lnTo>
                  <a:lnTo>
                    <a:pt x="264" y="414"/>
                  </a:lnTo>
                  <a:lnTo>
                    <a:pt x="276" y="426"/>
                  </a:lnTo>
                  <a:lnTo>
                    <a:pt x="282" y="438"/>
                  </a:lnTo>
                  <a:lnTo>
                    <a:pt x="282" y="450"/>
                  </a:lnTo>
                  <a:lnTo>
                    <a:pt x="288" y="456"/>
                  </a:lnTo>
                  <a:lnTo>
                    <a:pt x="294" y="468"/>
                  </a:lnTo>
                  <a:lnTo>
                    <a:pt x="300" y="474"/>
                  </a:lnTo>
                  <a:lnTo>
                    <a:pt x="300" y="480"/>
                  </a:lnTo>
                  <a:lnTo>
                    <a:pt x="288" y="492"/>
                  </a:lnTo>
                  <a:lnTo>
                    <a:pt x="288" y="504"/>
                  </a:lnTo>
                  <a:lnTo>
                    <a:pt x="294" y="522"/>
                  </a:lnTo>
                  <a:lnTo>
                    <a:pt x="300" y="534"/>
                  </a:lnTo>
                  <a:lnTo>
                    <a:pt x="306" y="540"/>
                  </a:lnTo>
                  <a:lnTo>
                    <a:pt x="318" y="546"/>
                  </a:lnTo>
                  <a:lnTo>
                    <a:pt x="330" y="546"/>
                  </a:lnTo>
                  <a:lnTo>
                    <a:pt x="342" y="552"/>
                  </a:lnTo>
                  <a:lnTo>
                    <a:pt x="348" y="552"/>
                  </a:lnTo>
                  <a:lnTo>
                    <a:pt x="366" y="558"/>
                  </a:lnTo>
                  <a:lnTo>
                    <a:pt x="390" y="564"/>
                  </a:lnTo>
                  <a:lnTo>
                    <a:pt x="486" y="564"/>
                  </a:lnTo>
                  <a:lnTo>
                    <a:pt x="492" y="570"/>
                  </a:lnTo>
                  <a:lnTo>
                    <a:pt x="498" y="570"/>
                  </a:lnTo>
                  <a:lnTo>
                    <a:pt x="510" y="576"/>
                  </a:lnTo>
                  <a:lnTo>
                    <a:pt x="516" y="576"/>
                  </a:lnTo>
                  <a:lnTo>
                    <a:pt x="528" y="582"/>
                  </a:lnTo>
                  <a:lnTo>
                    <a:pt x="534" y="594"/>
                  </a:lnTo>
                  <a:lnTo>
                    <a:pt x="540" y="594"/>
                  </a:lnTo>
                  <a:lnTo>
                    <a:pt x="546" y="600"/>
                  </a:lnTo>
                  <a:lnTo>
                    <a:pt x="552" y="600"/>
                  </a:lnTo>
                  <a:lnTo>
                    <a:pt x="576" y="612"/>
                  </a:lnTo>
                  <a:lnTo>
                    <a:pt x="588" y="612"/>
                  </a:lnTo>
                  <a:lnTo>
                    <a:pt x="594" y="618"/>
                  </a:lnTo>
                  <a:lnTo>
                    <a:pt x="630" y="618"/>
                  </a:lnTo>
                  <a:lnTo>
                    <a:pt x="642" y="642"/>
                  </a:lnTo>
                  <a:lnTo>
                    <a:pt x="684" y="684"/>
                  </a:lnTo>
                  <a:lnTo>
                    <a:pt x="690" y="696"/>
                  </a:lnTo>
                  <a:lnTo>
                    <a:pt x="720" y="726"/>
                  </a:lnTo>
                  <a:lnTo>
                    <a:pt x="732" y="732"/>
                  </a:lnTo>
                  <a:lnTo>
                    <a:pt x="738" y="744"/>
                  </a:lnTo>
                  <a:lnTo>
                    <a:pt x="750" y="750"/>
                  </a:lnTo>
                  <a:lnTo>
                    <a:pt x="810" y="744"/>
                  </a:lnTo>
                  <a:lnTo>
                    <a:pt x="864" y="750"/>
                  </a:lnTo>
                  <a:lnTo>
                    <a:pt x="912" y="750"/>
                  </a:lnTo>
                  <a:lnTo>
                    <a:pt x="948" y="756"/>
                  </a:lnTo>
                  <a:lnTo>
                    <a:pt x="954" y="750"/>
                  </a:lnTo>
                  <a:lnTo>
                    <a:pt x="966" y="744"/>
                  </a:lnTo>
                  <a:lnTo>
                    <a:pt x="972" y="738"/>
                  </a:lnTo>
                  <a:lnTo>
                    <a:pt x="984" y="738"/>
                  </a:lnTo>
                  <a:lnTo>
                    <a:pt x="996" y="744"/>
                  </a:lnTo>
                  <a:lnTo>
                    <a:pt x="1002" y="744"/>
                  </a:lnTo>
                  <a:lnTo>
                    <a:pt x="1008" y="750"/>
                  </a:lnTo>
                  <a:lnTo>
                    <a:pt x="1062" y="750"/>
                  </a:lnTo>
                  <a:lnTo>
                    <a:pt x="1080" y="756"/>
                  </a:lnTo>
                  <a:lnTo>
                    <a:pt x="1092" y="756"/>
                  </a:lnTo>
                  <a:lnTo>
                    <a:pt x="1110" y="774"/>
                  </a:lnTo>
                  <a:lnTo>
                    <a:pt x="1116" y="786"/>
                  </a:lnTo>
                  <a:lnTo>
                    <a:pt x="1128" y="792"/>
                  </a:lnTo>
                  <a:lnTo>
                    <a:pt x="1152" y="798"/>
                  </a:lnTo>
                  <a:lnTo>
                    <a:pt x="1200" y="798"/>
                  </a:lnTo>
                  <a:lnTo>
                    <a:pt x="1218" y="804"/>
                  </a:lnTo>
                  <a:lnTo>
                    <a:pt x="1242" y="816"/>
                  </a:lnTo>
                  <a:lnTo>
                    <a:pt x="1248" y="822"/>
                  </a:lnTo>
                  <a:lnTo>
                    <a:pt x="1260" y="822"/>
                  </a:lnTo>
                  <a:lnTo>
                    <a:pt x="1266" y="816"/>
                  </a:lnTo>
                  <a:lnTo>
                    <a:pt x="1278" y="816"/>
                  </a:lnTo>
                  <a:lnTo>
                    <a:pt x="1290" y="810"/>
                  </a:lnTo>
                  <a:lnTo>
                    <a:pt x="1302" y="810"/>
                  </a:lnTo>
                  <a:lnTo>
                    <a:pt x="1302" y="816"/>
                  </a:lnTo>
                  <a:lnTo>
                    <a:pt x="1308" y="828"/>
                  </a:lnTo>
                  <a:lnTo>
                    <a:pt x="1314" y="828"/>
                  </a:lnTo>
                  <a:lnTo>
                    <a:pt x="1320" y="834"/>
                  </a:lnTo>
                  <a:lnTo>
                    <a:pt x="1338" y="834"/>
                  </a:lnTo>
                  <a:lnTo>
                    <a:pt x="1344" y="828"/>
                  </a:lnTo>
                  <a:lnTo>
                    <a:pt x="1362" y="816"/>
                  </a:lnTo>
                  <a:lnTo>
                    <a:pt x="1422" y="780"/>
                  </a:lnTo>
                  <a:lnTo>
                    <a:pt x="1440" y="768"/>
                  </a:lnTo>
                  <a:lnTo>
                    <a:pt x="1596" y="768"/>
                  </a:lnTo>
                  <a:lnTo>
                    <a:pt x="1614" y="744"/>
                  </a:lnTo>
                  <a:lnTo>
                    <a:pt x="1638" y="744"/>
                  </a:lnTo>
                  <a:lnTo>
                    <a:pt x="1650" y="738"/>
                  </a:lnTo>
                  <a:lnTo>
                    <a:pt x="1662" y="714"/>
                  </a:lnTo>
                  <a:lnTo>
                    <a:pt x="1662" y="708"/>
                  </a:lnTo>
                  <a:lnTo>
                    <a:pt x="1668" y="696"/>
                  </a:lnTo>
                  <a:lnTo>
                    <a:pt x="1668" y="690"/>
                  </a:lnTo>
                  <a:lnTo>
                    <a:pt x="1692" y="690"/>
                  </a:lnTo>
                  <a:lnTo>
                    <a:pt x="1704" y="678"/>
                  </a:lnTo>
                  <a:lnTo>
                    <a:pt x="1710" y="666"/>
                  </a:lnTo>
                  <a:lnTo>
                    <a:pt x="1716" y="660"/>
                  </a:lnTo>
                  <a:lnTo>
                    <a:pt x="1716" y="654"/>
                  </a:lnTo>
                  <a:lnTo>
                    <a:pt x="1704" y="648"/>
                  </a:lnTo>
                  <a:lnTo>
                    <a:pt x="1686" y="630"/>
                  </a:lnTo>
                  <a:lnTo>
                    <a:pt x="1674" y="624"/>
                  </a:lnTo>
                  <a:lnTo>
                    <a:pt x="1656" y="606"/>
                  </a:lnTo>
                  <a:lnTo>
                    <a:pt x="1650" y="594"/>
                  </a:lnTo>
                  <a:lnTo>
                    <a:pt x="1650" y="582"/>
                  </a:lnTo>
                  <a:lnTo>
                    <a:pt x="1656" y="570"/>
                  </a:lnTo>
                  <a:lnTo>
                    <a:pt x="1656" y="558"/>
                  </a:lnTo>
                  <a:lnTo>
                    <a:pt x="1668" y="552"/>
                  </a:lnTo>
                  <a:lnTo>
                    <a:pt x="1692" y="552"/>
                  </a:lnTo>
                  <a:lnTo>
                    <a:pt x="1698" y="558"/>
                  </a:lnTo>
                  <a:lnTo>
                    <a:pt x="1704" y="558"/>
                  </a:lnTo>
                  <a:lnTo>
                    <a:pt x="1710" y="564"/>
                  </a:lnTo>
                  <a:lnTo>
                    <a:pt x="1722" y="570"/>
                  </a:lnTo>
                  <a:lnTo>
                    <a:pt x="1728" y="576"/>
                  </a:lnTo>
                  <a:lnTo>
                    <a:pt x="1740" y="582"/>
                  </a:lnTo>
                  <a:lnTo>
                    <a:pt x="1764" y="582"/>
                  </a:lnTo>
                  <a:lnTo>
                    <a:pt x="1776" y="576"/>
                  </a:lnTo>
                  <a:lnTo>
                    <a:pt x="1794" y="576"/>
                  </a:lnTo>
                  <a:lnTo>
                    <a:pt x="1806" y="570"/>
                  </a:lnTo>
                  <a:lnTo>
                    <a:pt x="1812" y="558"/>
                  </a:lnTo>
                  <a:lnTo>
                    <a:pt x="1818" y="552"/>
                  </a:lnTo>
                  <a:lnTo>
                    <a:pt x="1818" y="528"/>
                  </a:lnTo>
                  <a:lnTo>
                    <a:pt x="1890" y="528"/>
                  </a:lnTo>
                  <a:lnTo>
                    <a:pt x="1914" y="504"/>
                  </a:lnTo>
                  <a:lnTo>
                    <a:pt x="1902" y="492"/>
                  </a:lnTo>
                  <a:lnTo>
                    <a:pt x="1896" y="480"/>
                  </a:lnTo>
                  <a:lnTo>
                    <a:pt x="1902" y="474"/>
                  </a:lnTo>
                  <a:lnTo>
                    <a:pt x="1938" y="456"/>
                  </a:lnTo>
                  <a:lnTo>
                    <a:pt x="1950" y="456"/>
                  </a:lnTo>
                  <a:lnTo>
                    <a:pt x="1950" y="438"/>
                  </a:lnTo>
                  <a:lnTo>
                    <a:pt x="1980" y="444"/>
                  </a:lnTo>
                  <a:lnTo>
                    <a:pt x="1998" y="426"/>
                  </a:lnTo>
                  <a:lnTo>
                    <a:pt x="2004" y="426"/>
                  </a:lnTo>
                  <a:lnTo>
                    <a:pt x="2010" y="420"/>
                  </a:lnTo>
                  <a:lnTo>
                    <a:pt x="2040" y="420"/>
                  </a:lnTo>
                  <a:lnTo>
                    <a:pt x="2052" y="426"/>
                  </a:lnTo>
                  <a:lnTo>
                    <a:pt x="2058" y="432"/>
                  </a:lnTo>
                  <a:lnTo>
                    <a:pt x="2094" y="432"/>
                  </a:lnTo>
                  <a:lnTo>
                    <a:pt x="2100" y="426"/>
                  </a:lnTo>
                  <a:lnTo>
                    <a:pt x="2100" y="420"/>
                  </a:lnTo>
                  <a:lnTo>
                    <a:pt x="2088" y="40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31" name="Mauritania" descr="© INSCALE GmbH, 05.05.2010&#10;http://www.presentationload.com/">
              <a:extLst>
                <a:ext uri="{FF2B5EF4-FFF2-40B4-BE49-F238E27FC236}">
                  <a16:creationId xmlns:a16="http://schemas.microsoft.com/office/drawing/2014/main" id="{61969D49-D7D2-46C9-AF2B-513375C477C6}"/>
                </a:ext>
              </a:extLst>
            </p:cNvPr>
            <p:cNvSpPr>
              <a:spLocks/>
            </p:cNvSpPr>
            <p:nvPr/>
          </p:nvSpPr>
          <p:spPr bwMode="gray">
            <a:xfrm>
              <a:off x="5029358" y="3536857"/>
              <a:ext cx="381017" cy="450702"/>
            </a:xfrm>
            <a:custGeom>
              <a:avLst/>
              <a:gdLst>
                <a:gd name="T0" fmla="*/ 2147483647 w 858"/>
                <a:gd name="T1" fmla="*/ 2147483647 h 1002"/>
                <a:gd name="T2" fmla="*/ 2147483647 w 858"/>
                <a:gd name="T3" fmla="*/ 2147483647 h 1002"/>
                <a:gd name="T4" fmla="*/ 2147483647 w 858"/>
                <a:gd name="T5" fmla="*/ 2147483647 h 1002"/>
                <a:gd name="T6" fmla="*/ 2147483647 w 858"/>
                <a:gd name="T7" fmla="*/ 2147483647 h 1002"/>
                <a:gd name="T8" fmla="*/ 2147483647 w 858"/>
                <a:gd name="T9" fmla="*/ 2147483647 h 1002"/>
                <a:gd name="T10" fmla="*/ 2147483647 w 858"/>
                <a:gd name="T11" fmla="*/ 2147483647 h 1002"/>
                <a:gd name="T12" fmla="*/ 2147483647 w 858"/>
                <a:gd name="T13" fmla="*/ 2147483647 h 1002"/>
                <a:gd name="T14" fmla="*/ 2147483647 w 858"/>
                <a:gd name="T15" fmla="*/ 2147483647 h 1002"/>
                <a:gd name="T16" fmla="*/ 2147483647 w 858"/>
                <a:gd name="T17" fmla="*/ 2147483647 h 1002"/>
                <a:gd name="T18" fmla="*/ 2147483647 w 858"/>
                <a:gd name="T19" fmla="*/ 2147483647 h 1002"/>
                <a:gd name="T20" fmla="*/ 2147483647 w 858"/>
                <a:gd name="T21" fmla="*/ 2147483647 h 1002"/>
                <a:gd name="T22" fmla="*/ 2147483647 w 858"/>
                <a:gd name="T23" fmla="*/ 2147483647 h 1002"/>
                <a:gd name="T24" fmla="*/ 2147483647 w 858"/>
                <a:gd name="T25" fmla="*/ 2147483647 h 1002"/>
                <a:gd name="T26" fmla="*/ 2147483647 w 858"/>
                <a:gd name="T27" fmla="*/ 2147483647 h 1002"/>
                <a:gd name="T28" fmla="*/ 2147483647 w 858"/>
                <a:gd name="T29" fmla="*/ 2147483647 h 1002"/>
                <a:gd name="T30" fmla="*/ 2147483647 w 858"/>
                <a:gd name="T31" fmla="*/ 2147483647 h 1002"/>
                <a:gd name="T32" fmla="*/ 2147483647 w 858"/>
                <a:gd name="T33" fmla="*/ 2147483647 h 1002"/>
                <a:gd name="T34" fmla="*/ 2147483647 w 858"/>
                <a:gd name="T35" fmla="*/ 2147483647 h 1002"/>
                <a:gd name="T36" fmla="*/ 2147483647 w 858"/>
                <a:gd name="T37" fmla="*/ 2147483647 h 1002"/>
                <a:gd name="T38" fmla="*/ 2147483647 w 858"/>
                <a:gd name="T39" fmla="*/ 2147483647 h 1002"/>
                <a:gd name="T40" fmla="*/ 2147483647 w 858"/>
                <a:gd name="T41" fmla="*/ 2147483647 h 1002"/>
                <a:gd name="T42" fmla="*/ 2147483647 w 858"/>
                <a:gd name="T43" fmla="*/ 2147483647 h 1002"/>
                <a:gd name="T44" fmla="*/ 2147483647 w 858"/>
                <a:gd name="T45" fmla="*/ 2147483647 h 1002"/>
                <a:gd name="T46" fmla="*/ 2147483647 w 858"/>
                <a:gd name="T47" fmla="*/ 2147483647 h 1002"/>
                <a:gd name="T48" fmla="*/ 2147483647 w 858"/>
                <a:gd name="T49" fmla="*/ 2147483647 h 1002"/>
                <a:gd name="T50" fmla="*/ 2147483647 w 858"/>
                <a:gd name="T51" fmla="*/ 2147483647 h 1002"/>
                <a:gd name="T52" fmla="*/ 2147483647 w 858"/>
                <a:gd name="T53" fmla="*/ 2147483647 h 1002"/>
                <a:gd name="T54" fmla="*/ 2147483647 w 858"/>
                <a:gd name="T55" fmla="*/ 2147483647 h 1002"/>
                <a:gd name="T56" fmla="*/ 2147483647 w 858"/>
                <a:gd name="T57" fmla="*/ 2147483647 h 1002"/>
                <a:gd name="T58" fmla="*/ 2147483647 w 858"/>
                <a:gd name="T59" fmla="*/ 2147483647 h 1002"/>
                <a:gd name="T60" fmla="*/ 2147483647 w 858"/>
                <a:gd name="T61" fmla="*/ 2147483647 h 1002"/>
                <a:gd name="T62" fmla="*/ 2147483647 w 858"/>
                <a:gd name="T63" fmla="*/ 2147483647 h 1002"/>
                <a:gd name="T64" fmla="*/ 2147483647 w 858"/>
                <a:gd name="T65" fmla="*/ 2147483647 h 1002"/>
                <a:gd name="T66" fmla="*/ 2147483647 w 858"/>
                <a:gd name="T67" fmla="*/ 2147483647 h 1002"/>
                <a:gd name="T68" fmla="*/ 2147483647 w 858"/>
                <a:gd name="T69" fmla="*/ 2147483647 h 1002"/>
                <a:gd name="T70" fmla="*/ 2147483647 w 858"/>
                <a:gd name="T71" fmla="*/ 2147483647 h 1002"/>
                <a:gd name="T72" fmla="*/ 2147483647 w 858"/>
                <a:gd name="T73" fmla="*/ 2147483647 h 1002"/>
                <a:gd name="T74" fmla="*/ 2147483647 w 858"/>
                <a:gd name="T75" fmla="*/ 2147483647 h 1002"/>
                <a:gd name="T76" fmla="*/ 2147483647 w 858"/>
                <a:gd name="T77" fmla="*/ 2147483647 h 1002"/>
                <a:gd name="T78" fmla="*/ 2147483647 w 858"/>
                <a:gd name="T79" fmla="*/ 2147483647 h 1002"/>
                <a:gd name="T80" fmla="*/ 2147483647 w 858"/>
                <a:gd name="T81" fmla="*/ 2147483647 h 1002"/>
                <a:gd name="T82" fmla="*/ 2147483647 w 858"/>
                <a:gd name="T83" fmla="*/ 2147483647 h 1002"/>
                <a:gd name="T84" fmla="*/ 2147483647 w 858"/>
                <a:gd name="T85" fmla="*/ 2147483647 h 1002"/>
                <a:gd name="T86" fmla="*/ 2147483647 w 858"/>
                <a:gd name="T87" fmla="*/ 2147483647 h 1002"/>
                <a:gd name="T88" fmla="*/ 2147483647 w 858"/>
                <a:gd name="T89" fmla="*/ 2147483647 h 1002"/>
                <a:gd name="T90" fmla="*/ 2147483647 w 858"/>
                <a:gd name="T91" fmla="*/ 2147483647 h 1002"/>
                <a:gd name="T92" fmla="*/ 2147483647 w 858"/>
                <a:gd name="T93" fmla="*/ 2147483647 h 1002"/>
                <a:gd name="T94" fmla="*/ 2147483647 w 858"/>
                <a:gd name="T95" fmla="*/ 2147483647 h 1002"/>
                <a:gd name="T96" fmla="*/ 2147483647 w 858"/>
                <a:gd name="T97" fmla="*/ 2147483647 h 1002"/>
                <a:gd name="T98" fmla="*/ 0 w 858"/>
                <a:gd name="T99" fmla="*/ 2147483647 h 1002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858"/>
                <a:gd name="T151" fmla="*/ 0 h 1002"/>
                <a:gd name="T152" fmla="*/ 858 w 858"/>
                <a:gd name="T153" fmla="*/ 1002 h 1002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858" h="1002">
                  <a:moveTo>
                    <a:pt x="0" y="498"/>
                  </a:moveTo>
                  <a:lnTo>
                    <a:pt x="18" y="498"/>
                  </a:lnTo>
                  <a:lnTo>
                    <a:pt x="18" y="528"/>
                  </a:lnTo>
                  <a:lnTo>
                    <a:pt x="24" y="534"/>
                  </a:lnTo>
                  <a:lnTo>
                    <a:pt x="30" y="534"/>
                  </a:lnTo>
                  <a:lnTo>
                    <a:pt x="30" y="528"/>
                  </a:lnTo>
                  <a:lnTo>
                    <a:pt x="36" y="522"/>
                  </a:lnTo>
                  <a:lnTo>
                    <a:pt x="48" y="558"/>
                  </a:lnTo>
                  <a:lnTo>
                    <a:pt x="42" y="600"/>
                  </a:lnTo>
                  <a:lnTo>
                    <a:pt x="30" y="600"/>
                  </a:lnTo>
                  <a:lnTo>
                    <a:pt x="36" y="624"/>
                  </a:lnTo>
                  <a:lnTo>
                    <a:pt x="24" y="630"/>
                  </a:lnTo>
                  <a:lnTo>
                    <a:pt x="30" y="642"/>
                  </a:lnTo>
                  <a:lnTo>
                    <a:pt x="36" y="648"/>
                  </a:lnTo>
                  <a:lnTo>
                    <a:pt x="48" y="666"/>
                  </a:lnTo>
                  <a:lnTo>
                    <a:pt x="60" y="690"/>
                  </a:lnTo>
                  <a:lnTo>
                    <a:pt x="60" y="720"/>
                  </a:lnTo>
                  <a:lnTo>
                    <a:pt x="54" y="738"/>
                  </a:lnTo>
                  <a:lnTo>
                    <a:pt x="54" y="750"/>
                  </a:lnTo>
                  <a:lnTo>
                    <a:pt x="48" y="756"/>
                  </a:lnTo>
                  <a:lnTo>
                    <a:pt x="48" y="804"/>
                  </a:lnTo>
                  <a:lnTo>
                    <a:pt x="42" y="816"/>
                  </a:lnTo>
                  <a:lnTo>
                    <a:pt x="30" y="822"/>
                  </a:lnTo>
                  <a:lnTo>
                    <a:pt x="24" y="840"/>
                  </a:lnTo>
                  <a:lnTo>
                    <a:pt x="18" y="852"/>
                  </a:lnTo>
                  <a:lnTo>
                    <a:pt x="18" y="864"/>
                  </a:lnTo>
                  <a:lnTo>
                    <a:pt x="12" y="876"/>
                  </a:lnTo>
                  <a:lnTo>
                    <a:pt x="12" y="906"/>
                  </a:lnTo>
                  <a:lnTo>
                    <a:pt x="18" y="900"/>
                  </a:lnTo>
                  <a:lnTo>
                    <a:pt x="36" y="864"/>
                  </a:lnTo>
                  <a:lnTo>
                    <a:pt x="42" y="858"/>
                  </a:lnTo>
                  <a:lnTo>
                    <a:pt x="54" y="852"/>
                  </a:lnTo>
                  <a:lnTo>
                    <a:pt x="60" y="852"/>
                  </a:lnTo>
                  <a:lnTo>
                    <a:pt x="66" y="858"/>
                  </a:lnTo>
                  <a:lnTo>
                    <a:pt x="72" y="858"/>
                  </a:lnTo>
                  <a:lnTo>
                    <a:pt x="84" y="852"/>
                  </a:lnTo>
                  <a:lnTo>
                    <a:pt x="114" y="858"/>
                  </a:lnTo>
                  <a:lnTo>
                    <a:pt x="114" y="840"/>
                  </a:lnTo>
                  <a:lnTo>
                    <a:pt x="138" y="852"/>
                  </a:lnTo>
                  <a:lnTo>
                    <a:pt x="162" y="852"/>
                  </a:lnTo>
                  <a:lnTo>
                    <a:pt x="174" y="858"/>
                  </a:lnTo>
                  <a:lnTo>
                    <a:pt x="180" y="858"/>
                  </a:lnTo>
                  <a:lnTo>
                    <a:pt x="186" y="870"/>
                  </a:lnTo>
                  <a:lnTo>
                    <a:pt x="198" y="882"/>
                  </a:lnTo>
                  <a:lnTo>
                    <a:pt x="204" y="894"/>
                  </a:lnTo>
                  <a:lnTo>
                    <a:pt x="216" y="888"/>
                  </a:lnTo>
                  <a:lnTo>
                    <a:pt x="234" y="888"/>
                  </a:lnTo>
                  <a:lnTo>
                    <a:pt x="240" y="894"/>
                  </a:lnTo>
                  <a:lnTo>
                    <a:pt x="240" y="900"/>
                  </a:lnTo>
                  <a:lnTo>
                    <a:pt x="246" y="912"/>
                  </a:lnTo>
                  <a:lnTo>
                    <a:pt x="246" y="942"/>
                  </a:lnTo>
                  <a:lnTo>
                    <a:pt x="264" y="942"/>
                  </a:lnTo>
                  <a:lnTo>
                    <a:pt x="270" y="948"/>
                  </a:lnTo>
                  <a:lnTo>
                    <a:pt x="270" y="972"/>
                  </a:lnTo>
                  <a:lnTo>
                    <a:pt x="300" y="978"/>
                  </a:lnTo>
                  <a:lnTo>
                    <a:pt x="312" y="1002"/>
                  </a:lnTo>
                  <a:lnTo>
                    <a:pt x="330" y="1002"/>
                  </a:lnTo>
                  <a:lnTo>
                    <a:pt x="342" y="996"/>
                  </a:lnTo>
                  <a:lnTo>
                    <a:pt x="348" y="996"/>
                  </a:lnTo>
                  <a:lnTo>
                    <a:pt x="348" y="948"/>
                  </a:lnTo>
                  <a:lnTo>
                    <a:pt x="360" y="936"/>
                  </a:lnTo>
                  <a:lnTo>
                    <a:pt x="378" y="936"/>
                  </a:lnTo>
                  <a:lnTo>
                    <a:pt x="402" y="960"/>
                  </a:lnTo>
                  <a:lnTo>
                    <a:pt x="408" y="972"/>
                  </a:lnTo>
                  <a:lnTo>
                    <a:pt x="420" y="948"/>
                  </a:lnTo>
                  <a:lnTo>
                    <a:pt x="456" y="948"/>
                  </a:lnTo>
                  <a:lnTo>
                    <a:pt x="462" y="954"/>
                  </a:lnTo>
                  <a:lnTo>
                    <a:pt x="492" y="954"/>
                  </a:lnTo>
                  <a:lnTo>
                    <a:pt x="504" y="948"/>
                  </a:lnTo>
                  <a:lnTo>
                    <a:pt x="510" y="948"/>
                  </a:lnTo>
                  <a:lnTo>
                    <a:pt x="510" y="936"/>
                  </a:lnTo>
                  <a:lnTo>
                    <a:pt x="516" y="930"/>
                  </a:lnTo>
                  <a:lnTo>
                    <a:pt x="522" y="930"/>
                  </a:lnTo>
                  <a:lnTo>
                    <a:pt x="522" y="942"/>
                  </a:lnTo>
                  <a:lnTo>
                    <a:pt x="786" y="942"/>
                  </a:lnTo>
                  <a:lnTo>
                    <a:pt x="798" y="900"/>
                  </a:lnTo>
                  <a:lnTo>
                    <a:pt x="804" y="894"/>
                  </a:lnTo>
                  <a:lnTo>
                    <a:pt x="804" y="882"/>
                  </a:lnTo>
                  <a:lnTo>
                    <a:pt x="786" y="864"/>
                  </a:lnTo>
                  <a:lnTo>
                    <a:pt x="780" y="864"/>
                  </a:lnTo>
                  <a:lnTo>
                    <a:pt x="738" y="174"/>
                  </a:lnTo>
                  <a:lnTo>
                    <a:pt x="858" y="180"/>
                  </a:lnTo>
                  <a:lnTo>
                    <a:pt x="600" y="0"/>
                  </a:lnTo>
                  <a:lnTo>
                    <a:pt x="594" y="48"/>
                  </a:lnTo>
                  <a:lnTo>
                    <a:pt x="588" y="54"/>
                  </a:lnTo>
                  <a:lnTo>
                    <a:pt x="588" y="90"/>
                  </a:lnTo>
                  <a:lnTo>
                    <a:pt x="366" y="96"/>
                  </a:lnTo>
                  <a:lnTo>
                    <a:pt x="366" y="108"/>
                  </a:lnTo>
                  <a:lnTo>
                    <a:pt x="354" y="114"/>
                  </a:lnTo>
                  <a:lnTo>
                    <a:pt x="354" y="306"/>
                  </a:lnTo>
                  <a:lnTo>
                    <a:pt x="348" y="312"/>
                  </a:lnTo>
                  <a:lnTo>
                    <a:pt x="336" y="318"/>
                  </a:lnTo>
                  <a:lnTo>
                    <a:pt x="306" y="318"/>
                  </a:lnTo>
                  <a:lnTo>
                    <a:pt x="282" y="330"/>
                  </a:lnTo>
                  <a:lnTo>
                    <a:pt x="276" y="342"/>
                  </a:lnTo>
                  <a:lnTo>
                    <a:pt x="276" y="360"/>
                  </a:lnTo>
                  <a:lnTo>
                    <a:pt x="282" y="372"/>
                  </a:lnTo>
                  <a:lnTo>
                    <a:pt x="276" y="474"/>
                  </a:lnTo>
                  <a:lnTo>
                    <a:pt x="0" y="474"/>
                  </a:lnTo>
                  <a:lnTo>
                    <a:pt x="0" y="49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32" name="Mali" descr="© INSCALE GmbH, 05.05.2010&#10;http://www.presentationload.com/">
              <a:extLst>
                <a:ext uri="{FF2B5EF4-FFF2-40B4-BE49-F238E27FC236}">
                  <a16:creationId xmlns:a16="http://schemas.microsoft.com/office/drawing/2014/main" id="{846FFEDA-0E1A-4E28-813F-77D46BD0A34C}"/>
                </a:ext>
              </a:extLst>
            </p:cNvPr>
            <p:cNvSpPr>
              <a:spLocks/>
            </p:cNvSpPr>
            <p:nvPr/>
          </p:nvSpPr>
          <p:spPr bwMode="gray">
            <a:xfrm>
              <a:off x="5169064" y="3614619"/>
              <a:ext cx="512785" cy="539572"/>
            </a:xfrm>
            <a:custGeom>
              <a:avLst/>
              <a:gdLst>
                <a:gd name="T0" fmla="*/ 2147483647 w 1164"/>
                <a:gd name="T1" fmla="*/ 2147483647 h 1200"/>
                <a:gd name="T2" fmla="*/ 2147483647 w 1164"/>
                <a:gd name="T3" fmla="*/ 2147483647 h 1200"/>
                <a:gd name="T4" fmla="*/ 2147483647 w 1164"/>
                <a:gd name="T5" fmla="*/ 2147483647 h 1200"/>
                <a:gd name="T6" fmla="*/ 2147483647 w 1164"/>
                <a:gd name="T7" fmla="*/ 2147483647 h 1200"/>
                <a:gd name="T8" fmla="*/ 2147483647 w 1164"/>
                <a:gd name="T9" fmla="*/ 2147483647 h 1200"/>
                <a:gd name="T10" fmla="*/ 2147483647 w 1164"/>
                <a:gd name="T11" fmla="*/ 2147483647 h 1200"/>
                <a:gd name="T12" fmla="*/ 2147483647 w 1164"/>
                <a:gd name="T13" fmla="*/ 2147483647 h 1200"/>
                <a:gd name="T14" fmla="*/ 2147483647 w 1164"/>
                <a:gd name="T15" fmla="*/ 2147483647 h 1200"/>
                <a:gd name="T16" fmla="*/ 2147483647 w 1164"/>
                <a:gd name="T17" fmla="*/ 2147483647 h 1200"/>
                <a:gd name="T18" fmla="*/ 2147483647 w 1164"/>
                <a:gd name="T19" fmla="*/ 2147483647 h 1200"/>
                <a:gd name="T20" fmla="*/ 2147483647 w 1164"/>
                <a:gd name="T21" fmla="*/ 2147483647 h 1200"/>
                <a:gd name="T22" fmla="*/ 2147483647 w 1164"/>
                <a:gd name="T23" fmla="*/ 2147483647 h 1200"/>
                <a:gd name="T24" fmla="*/ 2147483647 w 1164"/>
                <a:gd name="T25" fmla="*/ 2147483647 h 1200"/>
                <a:gd name="T26" fmla="*/ 2147483647 w 1164"/>
                <a:gd name="T27" fmla="*/ 2147483647 h 1200"/>
                <a:gd name="T28" fmla="*/ 2147483647 w 1164"/>
                <a:gd name="T29" fmla="*/ 2147483647 h 1200"/>
                <a:gd name="T30" fmla="*/ 2147483647 w 1164"/>
                <a:gd name="T31" fmla="*/ 2147483647 h 1200"/>
                <a:gd name="T32" fmla="*/ 2147483647 w 1164"/>
                <a:gd name="T33" fmla="*/ 2147483647 h 1200"/>
                <a:gd name="T34" fmla="*/ 2147483647 w 1164"/>
                <a:gd name="T35" fmla="*/ 2147483647 h 1200"/>
                <a:gd name="T36" fmla="*/ 2147483647 w 1164"/>
                <a:gd name="T37" fmla="*/ 2147483647 h 1200"/>
                <a:gd name="T38" fmla="*/ 2147483647 w 1164"/>
                <a:gd name="T39" fmla="*/ 2147483647 h 1200"/>
                <a:gd name="T40" fmla="*/ 2147483647 w 1164"/>
                <a:gd name="T41" fmla="*/ 2147483647 h 1200"/>
                <a:gd name="T42" fmla="*/ 2147483647 w 1164"/>
                <a:gd name="T43" fmla="*/ 2147483647 h 1200"/>
                <a:gd name="T44" fmla="*/ 2147483647 w 1164"/>
                <a:gd name="T45" fmla="*/ 2147483647 h 1200"/>
                <a:gd name="T46" fmla="*/ 2147483647 w 1164"/>
                <a:gd name="T47" fmla="*/ 2147483647 h 1200"/>
                <a:gd name="T48" fmla="*/ 2147483647 w 1164"/>
                <a:gd name="T49" fmla="*/ 2147483647 h 1200"/>
                <a:gd name="T50" fmla="*/ 2147483647 w 1164"/>
                <a:gd name="T51" fmla="*/ 2147483647 h 1200"/>
                <a:gd name="T52" fmla="*/ 2147483647 w 1164"/>
                <a:gd name="T53" fmla="*/ 2147483647 h 1200"/>
                <a:gd name="T54" fmla="*/ 0 w 1164"/>
                <a:gd name="T55" fmla="*/ 2147483647 h 1200"/>
                <a:gd name="T56" fmla="*/ 2147483647 w 1164"/>
                <a:gd name="T57" fmla="*/ 2147483647 h 1200"/>
                <a:gd name="T58" fmla="*/ 2147483647 w 1164"/>
                <a:gd name="T59" fmla="*/ 2147483647 h 1200"/>
                <a:gd name="T60" fmla="*/ 2147483647 w 1164"/>
                <a:gd name="T61" fmla="*/ 2147483647 h 1200"/>
                <a:gd name="T62" fmla="*/ 2147483647 w 1164"/>
                <a:gd name="T63" fmla="*/ 2147483647 h 1200"/>
                <a:gd name="T64" fmla="*/ 2147483647 w 1164"/>
                <a:gd name="T65" fmla="*/ 2147483647 h 1200"/>
                <a:gd name="T66" fmla="*/ 2147483647 w 1164"/>
                <a:gd name="T67" fmla="*/ 2147483647 h 1200"/>
                <a:gd name="T68" fmla="*/ 2147483647 w 1164"/>
                <a:gd name="T69" fmla="*/ 2147483647 h 1200"/>
                <a:gd name="T70" fmla="*/ 2147483647 w 1164"/>
                <a:gd name="T71" fmla="*/ 2147483647 h 1200"/>
                <a:gd name="T72" fmla="*/ 2147483647 w 1164"/>
                <a:gd name="T73" fmla="*/ 2147483647 h 1200"/>
                <a:gd name="T74" fmla="*/ 2147483647 w 1164"/>
                <a:gd name="T75" fmla="*/ 2147483647 h 1200"/>
                <a:gd name="T76" fmla="*/ 2147483647 w 1164"/>
                <a:gd name="T77" fmla="*/ 2147483647 h 1200"/>
                <a:gd name="T78" fmla="*/ 2147483647 w 1164"/>
                <a:gd name="T79" fmla="*/ 2147483647 h 1200"/>
                <a:gd name="T80" fmla="*/ 2147483647 w 1164"/>
                <a:gd name="T81" fmla="*/ 2147483647 h 1200"/>
                <a:gd name="T82" fmla="*/ 2147483647 w 1164"/>
                <a:gd name="T83" fmla="*/ 2147483647 h 1200"/>
                <a:gd name="T84" fmla="*/ 2147483647 w 1164"/>
                <a:gd name="T85" fmla="*/ 2147483647 h 1200"/>
                <a:gd name="T86" fmla="*/ 2147483647 w 1164"/>
                <a:gd name="T87" fmla="*/ 2147483647 h 1200"/>
                <a:gd name="T88" fmla="*/ 2147483647 w 1164"/>
                <a:gd name="T89" fmla="*/ 2147483647 h 1200"/>
                <a:gd name="T90" fmla="*/ 2147483647 w 1164"/>
                <a:gd name="T91" fmla="*/ 2147483647 h 1200"/>
                <a:gd name="T92" fmla="*/ 2147483647 w 1164"/>
                <a:gd name="T93" fmla="*/ 2147483647 h 1200"/>
                <a:gd name="T94" fmla="*/ 2147483647 w 1164"/>
                <a:gd name="T95" fmla="*/ 2147483647 h 1200"/>
                <a:gd name="T96" fmla="*/ 2147483647 w 1164"/>
                <a:gd name="T97" fmla="*/ 2147483647 h 1200"/>
                <a:gd name="T98" fmla="*/ 2147483647 w 1164"/>
                <a:gd name="T99" fmla="*/ 2147483647 h 1200"/>
                <a:gd name="T100" fmla="*/ 2147483647 w 1164"/>
                <a:gd name="T101" fmla="*/ 2147483647 h 1200"/>
                <a:gd name="T102" fmla="*/ 2147483647 w 1164"/>
                <a:gd name="T103" fmla="*/ 2147483647 h 1200"/>
                <a:gd name="T104" fmla="*/ 2147483647 w 1164"/>
                <a:gd name="T105" fmla="*/ 2147483647 h 1200"/>
                <a:gd name="T106" fmla="*/ 2147483647 w 1164"/>
                <a:gd name="T107" fmla="*/ 2147483647 h 1200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1164"/>
                <a:gd name="T163" fmla="*/ 0 h 1200"/>
                <a:gd name="T164" fmla="*/ 1164 w 1164"/>
                <a:gd name="T165" fmla="*/ 1200 h 1200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1164" h="1200">
                  <a:moveTo>
                    <a:pt x="612" y="954"/>
                  </a:moveTo>
                  <a:lnTo>
                    <a:pt x="636" y="948"/>
                  </a:lnTo>
                  <a:lnTo>
                    <a:pt x="636" y="912"/>
                  </a:lnTo>
                  <a:lnTo>
                    <a:pt x="654" y="912"/>
                  </a:lnTo>
                  <a:lnTo>
                    <a:pt x="654" y="906"/>
                  </a:lnTo>
                  <a:lnTo>
                    <a:pt x="660" y="900"/>
                  </a:lnTo>
                  <a:lnTo>
                    <a:pt x="666" y="888"/>
                  </a:lnTo>
                  <a:lnTo>
                    <a:pt x="678" y="882"/>
                  </a:lnTo>
                  <a:lnTo>
                    <a:pt x="684" y="870"/>
                  </a:lnTo>
                  <a:lnTo>
                    <a:pt x="690" y="864"/>
                  </a:lnTo>
                  <a:lnTo>
                    <a:pt x="696" y="864"/>
                  </a:lnTo>
                  <a:lnTo>
                    <a:pt x="708" y="876"/>
                  </a:lnTo>
                  <a:lnTo>
                    <a:pt x="720" y="876"/>
                  </a:lnTo>
                  <a:lnTo>
                    <a:pt x="720" y="870"/>
                  </a:lnTo>
                  <a:lnTo>
                    <a:pt x="726" y="864"/>
                  </a:lnTo>
                  <a:lnTo>
                    <a:pt x="726" y="846"/>
                  </a:lnTo>
                  <a:lnTo>
                    <a:pt x="750" y="846"/>
                  </a:lnTo>
                  <a:lnTo>
                    <a:pt x="768" y="822"/>
                  </a:lnTo>
                  <a:lnTo>
                    <a:pt x="792" y="822"/>
                  </a:lnTo>
                  <a:lnTo>
                    <a:pt x="810" y="804"/>
                  </a:lnTo>
                  <a:lnTo>
                    <a:pt x="858" y="804"/>
                  </a:lnTo>
                  <a:lnTo>
                    <a:pt x="882" y="816"/>
                  </a:lnTo>
                  <a:lnTo>
                    <a:pt x="930" y="804"/>
                  </a:lnTo>
                  <a:lnTo>
                    <a:pt x="954" y="786"/>
                  </a:lnTo>
                  <a:lnTo>
                    <a:pt x="1020" y="792"/>
                  </a:lnTo>
                  <a:lnTo>
                    <a:pt x="1020" y="774"/>
                  </a:lnTo>
                  <a:lnTo>
                    <a:pt x="1068" y="780"/>
                  </a:lnTo>
                  <a:lnTo>
                    <a:pt x="1080" y="774"/>
                  </a:lnTo>
                  <a:lnTo>
                    <a:pt x="1104" y="774"/>
                  </a:lnTo>
                  <a:lnTo>
                    <a:pt x="1122" y="768"/>
                  </a:lnTo>
                  <a:lnTo>
                    <a:pt x="1134" y="762"/>
                  </a:lnTo>
                  <a:lnTo>
                    <a:pt x="1140" y="750"/>
                  </a:lnTo>
                  <a:lnTo>
                    <a:pt x="1140" y="732"/>
                  </a:lnTo>
                  <a:lnTo>
                    <a:pt x="1146" y="720"/>
                  </a:lnTo>
                  <a:lnTo>
                    <a:pt x="1146" y="708"/>
                  </a:lnTo>
                  <a:lnTo>
                    <a:pt x="1164" y="684"/>
                  </a:lnTo>
                  <a:lnTo>
                    <a:pt x="1164" y="480"/>
                  </a:lnTo>
                  <a:lnTo>
                    <a:pt x="1140" y="480"/>
                  </a:lnTo>
                  <a:lnTo>
                    <a:pt x="1134" y="486"/>
                  </a:lnTo>
                  <a:lnTo>
                    <a:pt x="1104" y="486"/>
                  </a:lnTo>
                  <a:lnTo>
                    <a:pt x="1092" y="480"/>
                  </a:lnTo>
                  <a:lnTo>
                    <a:pt x="1086" y="474"/>
                  </a:lnTo>
                  <a:lnTo>
                    <a:pt x="1086" y="468"/>
                  </a:lnTo>
                  <a:lnTo>
                    <a:pt x="1104" y="450"/>
                  </a:lnTo>
                  <a:lnTo>
                    <a:pt x="1104" y="432"/>
                  </a:lnTo>
                  <a:lnTo>
                    <a:pt x="1092" y="408"/>
                  </a:lnTo>
                  <a:lnTo>
                    <a:pt x="1080" y="402"/>
                  </a:lnTo>
                  <a:lnTo>
                    <a:pt x="1050" y="402"/>
                  </a:lnTo>
                  <a:lnTo>
                    <a:pt x="1044" y="408"/>
                  </a:lnTo>
                  <a:lnTo>
                    <a:pt x="1038" y="408"/>
                  </a:lnTo>
                  <a:lnTo>
                    <a:pt x="1032" y="378"/>
                  </a:lnTo>
                  <a:lnTo>
                    <a:pt x="996" y="378"/>
                  </a:lnTo>
                  <a:lnTo>
                    <a:pt x="984" y="366"/>
                  </a:lnTo>
                  <a:lnTo>
                    <a:pt x="984" y="348"/>
                  </a:lnTo>
                  <a:lnTo>
                    <a:pt x="978" y="342"/>
                  </a:lnTo>
                  <a:lnTo>
                    <a:pt x="954" y="342"/>
                  </a:lnTo>
                  <a:lnTo>
                    <a:pt x="954" y="318"/>
                  </a:lnTo>
                  <a:lnTo>
                    <a:pt x="546" y="6"/>
                  </a:lnTo>
                  <a:lnTo>
                    <a:pt x="426" y="0"/>
                  </a:lnTo>
                  <a:lnTo>
                    <a:pt x="468" y="690"/>
                  </a:lnTo>
                  <a:lnTo>
                    <a:pt x="474" y="690"/>
                  </a:lnTo>
                  <a:lnTo>
                    <a:pt x="492" y="708"/>
                  </a:lnTo>
                  <a:lnTo>
                    <a:pt x="492" y="720"/>
                  </a:lnTo>
                  <a:lnTo>
                    <a:pt x="486" y="726"/>
                  </a:lnTo>
                  <a:lnTo>
                    <a:pt x="474" y="768"/>
                  </a:lnTo>
                  <a:lnTo>
                    <a:pt x="210" y="768"/>
                  </a:lnTo>
                  <a:lnTo>
                    <a:pt x="210" y="756"/>
                  </a:lnTo>
                  <a:lnTo>
                    <a:pt x="204" y="756"/>
                  </a:lnTo>
                  <a:lnTo>
                    <a:pt x="198" y="762"/>
                  </a:lnTo>
                  <a:lnTo>
                    <a:pt x="198" y="774"/>
                  </a:lnTo>
                  <a:lnTo>
                    <a:pt x="192" y="774"/>
                  </a:lnTo>
                  <a:lnTo>
                    <a:pt x="180" y="780"/>
                  </a:lnTo>
                  <a:lnTo>
                    <a:pt x="150" y="780"/>
                  </a:lnTo>
                  <a:lnTo>
                    <a:pt x="144" y="774"/>
                  </a:lnTo>
                  <a:lnTo>
                    <a:pt x="108" y="774"/>
                  </a:lnTo>
                  <a:lnTo>
                    <a:pt x="96" y="798"/>
                  </a:lnTo>
                  <a:lnTo>
                    <a:pt x="90" y="786"/>
                  </a:lnTo>
                  <a:lnTo>
                    <a:pt x="66" y="762"/>
                  </a:lnTo>
                  <a:lnTo>
                    <a:pt x="48" y="762"/>
                  </a:lnTo>
                  <a:lnTo>
                    <a:pt x="36" y="774"/>
                  </a:lnTo>
                  <a:lnTo>
                    <a:pt x="36" y="822"/>
                  </a:lnTo>
                  <a:lnTo>
                    <a:pt x="30" y="822"/>
                  </a:lnTo>
                  <a:lnTo>
                    <a:pt x="18" y="828"/>
                  </a:lnTo>
                  <a:lnTo>
                    <a:pt x="0" y="828"/>
                  </a:lnTo>
                  <a:lnTo>
                    <a:pt x="0" y="852"/>
                  </a:lnTo>
                  <a:lnTo>
                    <a:pt x="12" y="870"/>
                  </a:lnTo>
                  <a:lnTo>
                    <a:pt x="12" y="876"/>
                  </a:lnTo>
                  <a:lnTo>
                    <a:pt x="24" y="888"/>
                  </a:lnTo>
                  <a:lnTo>
                    <a:pt x="24" y="906"/>
                  </a:lnTo>
                  <a:lnTo>
                    <a:pt x="18" y="912"/>
                  </a:lnTo>
                  <a:lnTo>
                    <a:pt x="18" y="936"/>
                  </a:lnTo>
                  <a:lnTo>
                    <a:pt x="24" y="942"/>
                  </a:lnTo>
                  <a:lnTo>
                    <a:pt x="36" y="942"/>
                  </a:lnTo>
                  <a:lnTo>
                    <a:pt x="36" y="936"/>
                  </a:lnTo>
                  <a:lnTo>
                    <a:pt x="42" y="936"/>
                  </a:lnTo>
                  <a:lnTo>
                    <a:pt x="48" y="942"/>
                  </a:lnTo>
                  <a:lnTo>
                    <a:pt x="54" y="954"/>
                  </a:lnTo>
                  <a:lnTo>
                    <a:pt x="54" y="1032"/>
                  </a:lnTo>
                  <a:lnTo>
                    <a:pt x="60" y="1044"/>
                  </a:lnTo>
                  <a:lnTo>
                    <a:pt x="60" y="1050"/>
                  </a:lnTo>
                  <a:lnTo>
                    <a:pt x="66" y="1056"/>
                  </a:lnTo>
                  <a:lnTo>
                    <a:pt x="72" y="1050"/>
                  </a:lnTo>
                  <a:lnTo>
                    <a:pt x="78" y="1038"/>
                  </a:lnTo>
                  <a:lnTo>
                    <a:pt x="90" y="1026"/>
                  </a:lnTo>
                  <a:lnTo>
                    <a:pt x="102" y="1038"/>
                  </a:lnTo>
                  <a:lnTo>
                    <a:pt x="108" y="1050"/>
                  </a:lnTo>
                  <a:lnTo>
                    <a:pt x="108" y="1062"/>
                  </a:lnTo>
                  <a:lnTo>
                    <a:pt x="114" y="1050"/>
                  </a:lnTo>
                  <a:lnTo>
                    <a:pt x="126" y="1038"/>
                  </a:lnTo>
                  <a:lnTo>
                    <a:pt x="132" y="1026"/>
                  </a:lnTo>
                  <a:lnTo>
                    <a:pt x="138" y="1026"/>
                  </a:lnTo>
                  <a:lnTo>
                    <a:pt x="144" y="1032"/>
                  </a:lnTo>
                  <a:lnTo>
                    <a:pt x="150" y="1032"/>
                  </a:lnTo>
                  <a:lnTo>
                    <a:pt x="162" y="1038"/>
                  </a:lnTo>
                  <a:lnTo>
                    <a:pt x="168" y="1044"/>
                  </a:lnTo>
                  <a:lnTo>
                    <a:pt x="180" y="1050"/>
                  </a:lnTo>
                  <a:lnTo>
                    <a:pt x="198" y="1032"/>
                  </a:lnTo>
                  <a:lnTo>
                    <a:pt x="198" y="1014"/>
                  </a:lnTo>
                  <a:lnTo>
                    <a:pt x="204" y="1008"/>
                  </a:lnTo>
                  <a:lnTo>
                    <a:pt x="216" y="1008"/>
                  </a:lnTo>
                  <a:lnTo>
                    <a:pt x="228" y="1014"/>
                  </a:lnTo>
                  <a:lnTo>
                    <a:pt x="228" y="1032"/>
                  </a:lnTo>
                  <a:lnTo>
                    <a:pt x="246" y="1044"/>
                  </a:lnTo>
                  <a:lnTo>
                    <a:pt x="234" y="1074"/>
                  </a:lnTo>
                  <a:lnTo>
                    <a:pt x="270" y="1092"/>
                  </a:lnTo>
                  <a:lnTo>
                    <a:pt x="246" y="1128"/>
                  </a:lnTo>
                  <a:lnTo>
                    <a:pt x="270" y="1128"/>
                  </a:lnTo>
                  <a:lnTo>
                    <a:pt x="270" y="1164"/>
                  </a:lnTo>
                  <a:lnTo>
                    <a:pt x="300" y="1194"/>
                  </a:lnTo>
                  <a:lnTo>
                    <a:pt x="312" y="1200"/>
                  </a:lnTo>
                  <a:lnTo>
                    <a:pt x="312" y="1182"/>
                  </a:lnTo>
                  <a:lnTo>
                    <a:pt x="318" y="1176"/>
                  </a:lnTo>
                  <a:lnTo>
                    <a:pt x="330" y="1176"/>
                  </a:lnTo>
                  <a:lnTo>
                    <a:pt x="348" y="1182"/>
                  </a:lnTo>
                  <a:lnTo>
                    <a:pt x="366" y="1200"/>
                  </a:lnTo>
                  <a:lnTo>
                    <a:pt x="372" y="1182"/>
                  </a:lnTo>
                  <a:lnTo>
                    <a:pt x="390" y="1182"/>
                  </a:lnTo>
                  <a:lnTo>
                    <a:pt x="396" y="1158"/>
                  </a:lnTo>
                  <a:lnTo>
                    <a:pt x="408" y="1176"/>
                  </a:lnTo>
                  <a:lnTo>
                    <a:pt x="420" y="1152"/>
                  </a:lnTo>
                  <a:lnTo>
                    <a:pt x="420" y="1188"/>
                  </a:lnTo>
                  <a:lnTo>
                    <a:pt x="444" y="1194"/>
                  </a:lnTo>
                  <a:lnTo>
                    <a:pt x="450" y="1188"/>
                  </a:lnTo>
                  <a:lnTo>
                    <a:pt x="456" y="1176"/>
                  </a:lnTo>
                  <a:lnTo>
                    <a:pt x="462" y="1170"/>
                  </a:lnTo>
                  <a:lnTo>
                    <a:pt x="474" y="1170"/>
                  </a:lnTo>
                  <a:lnTo>
                    <a:pt x="468" y="1116"/>
                  </a:lnTo>
                  <a:lnTo>
                    <a:pt x="492" y="1116"/>
                  </a:lnTo>
                  <a:lnTo>
                    <a:pt x="504" y="1092"/>
                  </a:lnTo>
                  <a:lnTo>
                    <a:pt x="480" y="1062"/>
                  </a:lnTo>
                  <a:lnTo>
                    <a:pt x="498" y="1050"/>
                  </a:lnTo>
                  <a:lnTo>
                    <a:pt x="504" y="1050"/>
                  </a:lnTo>
                  <a:lnTo>
                    <a:pt x="510" y="1044"/>
                  </a:lnTo>
                  <a:lnTo>
                    <a:pt x="546" y="1044"/>
                  </a:lnTo>
                  <a:lnTo>
                    <a:pt x="546" y="1032"/>
                  </a:lnTo>
                  <a:lnTo>
                    <a:pt x="540" y="1026"/>
                  </a:lnTo>
                  <a:lnTo>
                    <a:pt x="546" y="1026"/>
                  </a:lnTo>
                  <a:lnTo>
                    <a:pt x="552" y="1020"/>
                  </a:lnTo>
                  <a:lnTo>
                    <a:pt x="552" y="990"/>
                  </a:lnTo>
                  <a:lnTo>
                    <a:pt x="570" y="990"/>
                  </a:lnTo>
                  <a:lnTo>
                    <a:pt x="570" y="960"/>
                  </a:lnTo>
                  <a:lnTo>
                    <a:pt x="564" y="954"/>
                  </a:lnTo>
                  <a:lnTo>
                    <a:pt x="582" y="924"/>
                  </a:lnTo>
                  <a:lnTo>
                    <a:pt x="612" y="954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33" name="Malawi" descr="© INSCALE GmbH, 05.05.2010&#10;http://www.presentationload.com/">
              <a:extLst>
                <a:ext uri="{FF2B5EF4-FFF2-40B4-BE49-F238E27FC236}">
                  <a16:creationId xmlns:a16="http://schemas.microsoft.com/office/drawing/2014/main" id="{9DE71D24-A89C-41CE-B405-2CFE28E780BA}"/>
                </a:ext>
              </a:extLst>
            </p:cNvPr>
            <p:cNvSpPr>
              <a:spLocks/>
            </p:cNvSpPr>
            <p:nvPr/>
          </p:nvSpPr>
          <p:spPr bwMode="gray">
            <a:xfrm>
              <a:off x="6574064" y="4861984"/>
              <a:ext cx="101604" cy="280895"/>
            </a:xfrm>
            <a:custGeom>
              <a:avLst/>
              <a:gdLst>
                <a:gd name="T0" fmla="*/ 2147483647 w 234"/>
                <a:gd name="T1" fmla="*/ 2147483647 h 624"/>
                <a:gd name="T2" fmla="*/ 2147483647 w 234"/>
                <a:gd name="T3" fmla="*/ 2147483647 h 624"/>
                <a:gd name="T4" fmla="*/ 2147483647 w 234"/>
                <a:gd name="T5" fmla="*/ 2147483647 h 624"/>
                <a:gd name="T6" fmla="*/ 2147483647 w 234"/>
                <a:gd name="T7" fmla="*/ 2147483647 h 624"/>
                <a:gd name="T8" fmla="*/ 2147483647 w 234"/>
                <a:gd name="T9" fmla="*/ 2147483647 h 624"/>
                <a:gd name="T10" fmla="*/ 2147483647 w 234"/>
                <a:gd name="T11" fmla="*/ 2147483647 h 624"/>
                <a:gd name="T12" fmla="*/ 2147483647 w 234"/>
                <a:gd name="T13" fmla="*/ 2147483647 h 624"/>
                <a:gd name="T14" fmla="*/ 2147483647 w 234"/>
                <a:gd name="T15" fmla="*/ 2147483647 h 624"/>
                <a:gd name="T16" fmla="*/ 2147483647 w 234"/>
                <a:gd name="T17" fmla="*/ 2147483647 h 624"/>
                <a:gd name="T18" fmla="*/ 2147483647 w 234"/>
                <a:gd name="T19" fmla="*/ 2147483647 h 624"/>
                <a:gd name="T20" fmla="*/ 2147483647 w 234"/>
                <a:gd name="T21" fmla="*/ 2147483647 h 624"/>
                <a:gd name="T22" fmla="*/ 2147483647 w 234"/>
                <a:gd name="T23" fmla="*/ 2147483647 h 624"/>
                <a:gd name="T24" fmla="*/ 2147483647 w 234"/>
                <a:gd name="T25" fmla="*/ 2147483647 h 624"/>
                <a:gd name="T26" fmla="*/ 2147483647 w 234"/>
                <a:gd name="T27" fmla="*/ 2147483647 h 624"/>
                <a:gd name="T28" fmla="*/ 2147483647 w 234"/>
                <a:gd name="T29" fmla="*/ 2147483647 h 624"/>
                <a:gd name="T30" fmla="*/ 2147483647 w 234"/>
                <a:gd name="T31" fmla="*/ 2147483647 h 624"/>
                <a:gd name="T32" fmla="*/ 2147483647 w 234"/>
                <a:gd name="T33" fmla="*/ 2147483647 h 624"/>
                <a:gd name="T34" fmla="*/ 2147483647 w 234"/>
                <a:gd name="T35" fmla="*/ 2147483647 h 624"/>
                <a:gd name="T36" fmla="*/ 2147483647 w 234"/>
                <a:gd name="T37" fmla="*/ 2147483647 h 624"/>
                <a:gd name="T38" fmla="*/ 2147483647 w 234"/>
                <a:gd name="T39" fmla="*/ 2147483647 h 624"/>
                <a:gd name="T40" fmla="*/ 2147483647 w 234"/>
                <a:gd name="T41" fmla="*/ 2147483647 h 624"/>
                <a:gd name="T42" fmla="*/ 2147483647 w 234"/>
                <a:gd name="T43" fmla="*/ 2147483647 h 624"/>
                <a:gd name="T44" fmla="*/ 2147483647 w 234"/>
                <a:gd name="T45" fmla="*/ 2147483647 h 624"/>
                <a:gd name="T46" fmla="*/ 2147483647 w 234"/>
                <a:gd name="T47" fmla="*/ 0 h 624"/>
                <a:gd name="T48" fmla="*/ 2147483647 w 234"/>
                <a:gd name="T49" fmla="*/ 2147483647 h 624"/>
                <a:gd name="T50" fmla="*/ 2147483647 w 234"/>
                <a:gd name="T51" fmla="*/ 2147483647 h 624"/>
                <a:gd name="T52" fmla="*/ 2147483647 w 234"/>
                <a:gd name="T53" fmla="*/ 2147483647 h 624"/>
                <a:gd name="T54" fmla="*/ 2147483647 w 234"/>
                <a:gd name="T55" fmla="*/ 2147483647 h 624"/>
                <a:gd name="T56" fmla="*/ 2147483647 w 234"/>
                <a:gd name="T57" fmla="*/ 2147483647 h 624"/>
                <a:gd name="T58" fmla="*/ 2147483647 w 234"/>
                <a:gd name="T59" fmla="*/ 2147483647 h 624"/>
                <a:gd name="T60" fmla="*/ 2147483647 w 234"/>
                <a:gd name="T61" fmla="*/ 2147483647 h 624"/>
                <a:gd name="T62" fmla="*/ 2147483647 w 234"/>
                <a:gd name="T63" fmla="*/ 2147483647 h 624"/>
                <a:gd name="T64" fmla="*/ 2147483647 w 234"/>
                <a:gd name="T65" fmla="*/ 2147483647 h 624"/>
                <a:gd name="T66" fmla="*/ 2147483647 w 234"/>
                <a:gd name="T67" fmla="*/ 2147483647 h 624"/>
                <a:gd name="T68" fmla="*/ 2147483647 w 234"/>
                <a:gd name="T69" fmla="*/ 2147483647 h 624"/>
                <a:gd name="T70" fmla="*/ 2147483647 w 234"/>
                <a:gd name="T71" fmla="*/ 2147483647 h 624"/>
                <a:gd name="T72" fmla="*/ 2147483647 w 234"/>
                <a:gd name="T73" fmla="*/ 2147483647 h 624"/>
                <a:gd name="T74" fmla="*/ 0 w 234"/>
                <a:gd name="T75" fmla="*/ 2147483647 h 624"/>
                <a:gd name="T76" fmla="*/ 2147483647 w 234"/>
                <a:gd name="T77" fmla="*/ 2147483647 h 624"/>
                <a:gd name="T78" fmla="*/ 2147483647 w 234"/>
                <a:gd name="T79" fmla="*/ 2147483647 h 624"/>
                <a:gd name="T80" fmla="*/ 2147483647 w 234"/>
                <a:gd name="T81" fmla="*/ 2147483647 h 624"/>
                <a:gd name="T82" fmla="*/ 2147483647 w 234"/>
                <a:gd name="T83" fmla="*/ 2147483647 h 624"/>
                <a:gd name="T84" fmla="*/ 2147483647 w 234"/>
                <a:gd name="T85" fmla="*/ 2147483647 h 624"/>
                <a:gd name="T86" fmla="*/ 2147483647 w 234"/>
                <a:gd name="T87" fmla="*/ 2147483647 h 624"/>
                <a:gd name="T88" fmla="*/ 2147483647 w 234"/>
                <a:gd name="T89" fmla="*/ 2147483647 h 624"/>
                <a:gd name="T90" fmla="*/ 2147483647 w 234"/>
                <a:gd name="T91" fmla="*/ 2147483647 h 624"/>
                <a:gd name="T92" fmla="*/ 2147483647 w 234"/>
                <a:gd name="T93" fmla="*/ 2147483647 h 624"/>
                <a:gd name="T94" fmla="*/ 2147483647 w 234"/>
                <a:gd name="T95" fmla="*/ 2147483647 h 624"/>
                <a:gd name="T96" fmla="*/ 2147483647 w 234"/>
                <a:gd name="T97" fmla="*/ 2147483647 h 624"/>
                <a:gd name="T98" fmla="*/ 2147483647 w 234"/>
                <a:gd name="T99" fmla="*/ 2147483647 h 624"/>
                <a:gd name="T100" fmla="*/ 2147483647 w 234"/>
                <a:gd name="T101" fmla="*/ 2147483647 h 624"/>
                <a:gd name="T102" fmla="*/ 2147483647 w 234"/>
                <a:gd name="T103" fmla="*/ 2147483647 h 624"/>
                <a:gd name="T104" fmla="*/ 2147483647 w 234"/>
                <a:gd name="T105" fmla="*/ 2147483647 h 624"/>
                <a:gd name="T106" fmla="*/ 2147483647 w 234"/>
                <a:gd name="T107" fmla="*/ 2147483647 h 624"/>
                <a:gd name="T108" fmla="*/ 2147483647 w 234"/>
                <a:gd name="T109" fmla="*/ 2147483647 h 624"/>
                <a:gd name="T110" fmla="*/ 2147483647 w 234"/>
                <a:gd name="T111" fmla="*/ 2147483647 h 624"/>
                <a:gd name="T112" fmla="*/ 2147483647 w 234"/>
                <a:gd name="T113" fmla="*/ 2147483647 h 624"/>
                <a:gd name="T114" fmla="*/ 2147483647 w 234"/>
                <a:gd name="T115" fmla="*/ 2147483647 h 624"/>
                <a:gd name="T116" fmla="*/ 2147483647 w 234"/>
                <a:gd name="T117" fmla="*/ 2147483647 h 62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234"/>
                <a:gd name="T178" fmla="*/ 0 h 624"/>
                <a:gd name="T179" fmla="*/ 234 w 234"/>
                <a:gd name="T180" fmla="*/ 624 h 62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234" h="624">
                  <a:moveTo>
                    <a:pt x="234" y="432"/>
                  </a:moveTo>
                  <a:lnTo>
                    <a:pt x="222" y="420"/>
                  </a:lnTo>
                  <a:lnTo>
                    <a:pt x="210" y="402"/>
                  </a:lnTo>
                  <a:lnTo>
                    <a:pt x="204" y="390"/>
                  </a:lnTo>
                  <a:lnTo>
                    <a:pt x="198" y="384"/>
                  </a:lnTo>
                  <a:lnTo>
                    <a:pt x="186" y="360"/>
                  </a:lnTo>
                  <a:lnTo>
                    <a:pt x="162" y="336"/>
                  </a:lnTo>
                  <a:lnTo>
                    <a:pt x="156" y="336"/>
                  </a:lnTo>
                  <a:lnTo>
                    <a:pt x="156" y="330"/>
                  </a:lnTo>
                  <a:lnTo>
                    <a:pt x="150" y="330"/>
                  </a:lnTo>
                  <a:lnTo>
                    <a:pt x="150" y="342"/>
                  </a:lnTo>
                  <a:lnTo>
                    <a:pt x="156" y="342"/>
                  </a:lnTo>
                  <a:lnTo>
                    <a:pt x="168" y="354"/>
                  </a:lnTo>
                  <a:lnTo>
                    <a:pt x="168" y="366"/>
                  </a:lnTo>
                  <a:lnTo>
                    <a:pt x="174" y="378"/>
                  </a:lnTo>
                  <a:lnTo>
                    <a:pt x="174" y="390"/>
                  </a:lnTo>
                  <a:lnTo>
                    <a:pt x="168" y="396"/>
                  </a:lnTo>
                  <a:lnTo>
                    <a:pt x="162" y="396"/>
                  </a:lnTo>
                  <a:lnTo>
                    <a:pt x="162" y="390"/>
                  </a:lnTo>
                  <a:lnTo>
                    <a:pt x="156" y="384"/>
                  </a:lnTo>
                  <a:lnTo>
                    <a:pt x="156" y="378"/>
                  </a:lnTo>
                  <a:lnTo>
                    <a:pt x="144" y="384"/>
                  </a:lnTo>
                  <a:lnTo>
                    <a:pt x="132" y="384"/>
                  </a:lnTo>
                  <a:lnTo>
                    <a:pt x="132" y="360"/>
                  </a:lnTo>
                  <a:lnTo>
                    <a:pt x="126" y="354"/>
                  </a:lnTo>
                  <a:lnTo>
                    <a:pt x="126" y="342"/>
                  </a:lnTo>
                  <a:lnTo>
                    <a:pt x="120" y="330"/>
                  </a:lnTo>
                  <a:lnTo>
                    <a:pt x="120" y="282"/>
                  </a:lnTo>
                  <a:lnTo>
                    <a:pt x="84" y="246"/>
                  </a:lnTo>
                  <a:lnTo>
                    <a:pt x="90" y="240"/>
                  </a:lnTo>
                  <a:lnTo>
                    <a:pt x="90" y="222"/>
                  </a:lnTo>
                  <a:lnTo>
                    <a:pt x="96" y="210"/>
                  </a:lnTo>
                  <a:lnTo>
                    <a:pt x="114" y="192"/>
                  </a:lnTo>
                  <a:lnTo>
                    <a:pt x="120" y="180"/>
                  </a:lnTo>
                  <a:lnTo>
                    <a:pt x="126" y="174"/>
                  </a:lnTo>
                  <a:lnTo>
                    <a:pt x="126" y="156"/>
                  </a:lnTo>
                  <a:lnTo>
                    <a:pt x="120" y="150"/>
                  </a:lnTo>
                  <a:lnTo>
                    <a:pt x="120" y="102"/>
                  </a:lnTo>
                  <a:lnTo>
                    <a:pt x="114" y="78"/>
                  </a:lnTo>
                  <a:lnTo>
                    <a:pt x="114" y="60"/>
                  </a:lnTo>
                  <a:lnTo>
                    <a:pt x="102" y="60"/>
                  </a:lnTo>
                  <a:lnTo>
                    <a:pt x="84" y="42"/>
                  </a:lnTo>
                  <a:lnTo>
                    <a:pt x="84" y="36"/>
                  </a:lnTo>
                  <a:lnTo>
                    <a:pt x="90" y="24"/>
                  </a:lnTo>
                  <a:lnTo>
                    <a:pt x="90" y="18"/>
                  </a:lnTo>
                  <a:lnTo>
                    <a:pt x="60" y="18"/>
                  </a:lnTo>
                  <a:lnTo>
                    <a:pt x="54" y="0"/>
                  </a:lnTo>
                  <a:lnTo>
                    <a:pt x="30" y="0"/>
                  </a:lnTo>
                  <a:lnTo>
                    <a:pt x="30" y="12"/>
                  </a:lnTo>
                  <a:lnTo>
                    <a:pt x="42" y="12"/>
                  </a:lnTo>
                  <a:lnTo>
                    <a:pt x="54" y="24"/>
                  </a:lnTo>
                  <a:lnTo>
                    <a:pt x="54" y="66"/>
                  </a:lnTo>
                  <a:lnTo>
                    <a:pt x="60" y="66"/>
                  </a:lnTo>
                  <a:lnTo>
                    <a:pt x="66" y="60"/>
                  </a:lnTo>
                  <a:lnTo>
                    <a:pt x="66" y="84"/>
                  </a:lnTo>
                  <a:lnTo>
                    <a:pt x="78" y="84"/>
                  </a:lnTo>
                  <a:lnTo>
                    <a:pt x="78" y="96"/>
                  </a:lnTo>
                  <a:lnTo>
                    <a:pt x="54" y="108"/>
                  </a:lnTo>
                  <a:lnTo>
                    <a:pt x="48" y="114"/>
                  </a:lnTo>
                  <a:lnTo>
                    <a:pt x="42" y="114"/>
                  </a:lnTo>
                  <a:lnTo>
                    <a:pt x="42" y="132"/>
                  </a:lnTo>
                  <a:lnTo>
                    <a:pt x="54" y="138"/>
                  </a:lnTo>
                  <a:lnTo>
                    <a:pt x="48" y="156"/>
                  </a:lnTo>
                  <a:lnTo>
                    <a:pt x="48" y="228"/>
                  </a:lnTo>
                  <a:lnTo>
                    <a:pt x="60" y="228"/>
                  </a:lnTo>
                  <a:lnTo>
                    <a:pt x="60" y="234"/>
                  </a:lnTo>
                  <a:lnTo>
                    <a:pt x="42" y="252"/>
                  </a:lnTo>
                  <a:lnTo>
                    <a:pt x="30" y="258"/>
                  </a:lnTo>
                  <a:lnTo>
                    <a:pt x="24" y="264"/>
                  </a:lnTo>
                  <a:lnTo>
                    <a:pt x="18" y="264"/>
                  </a:lnTo>
                  <a:lnTo>
                    <a:pt x="24" y="300"/>
                  </a:lnTo>
                  <a:lnTo>
                    <a:pt x="18" y="312"/>
                  </a:lnTo>
                  <a:lnTo>
                    <a:pt x="12" y="318"/>
                  </a:lnTo>
                  <a:lnTo>
                    <a:pt x="6" y="330"/>
                  </a:lnTo>
                  <a:lnTo>
                    <a:pt x="0" y="336"/>
                  </a:lnTo>
                  <a:lnTo>
                    <a:pt x="0" y="342"/>
                  </a:lnTo>
                  <a:lnTo>
                    <a:pt x="12" y="348"/>
                  </a:lnTo>
                  <a:lnTo>
                    <a:pt x="24" y="360"/>
                  </a:lnTo>
                  <a:lnTo>
                    <a:pt x="36" y="366"/>
                  </a:lnTo>
                  <a:lnTo>
                    <a:pt x="66" y="414"/>
                  </a:lnTo>
                  <a:lnTo>
                    <a:pt x="96" y="414"/>
                  </a:lnTo>
                  <a:lnTo>
                    <a:pt x="102" y="408"/>
                  </a:lnTo>
                  <a:lnTo>
                    <a:pt x="120" y="408"/>
                  </a:lnTo>
                  <a:lnTo>
                    <a:pt x="126" y="414"/>
                  </a:lnTo>
                  <a:lnTo>
                    <a:pt x="126" y="450"/>
                  </a:lnTo>
                  <a:lnTo>
                    <a:pt x="132" y="450"/>
                  </a:lnTo>
                  <a:lnTo>
                    <a:pt x="126" y="480"/>
                  </a:lnTo>
                  <a:lnTo>
                    <a:pt x="114" y="486"/>
                  </a:lnTo>
                  <a:lnTo>
                    <a:pt x="126" y="504"/>
                  </a:lnTo>
                  <a:lnTo>
                    <a:pt x="120" y="510"/>
                  </a:lnTo>
                  <a:lnTo>
                    <a:pt x="108" y="516"/>
                  </a:lnTo>
                  <a:lnTo>
                    <a:pt x="102" y="522"/>
                  </a:lnTo>
                  <a:lnTo>
                    <a:pt x="102" y="528"/>
                  </a:lnTo>
                  <a:lnTo>
                    <a:pt x="114" y="528"/>
                  </a:lnTo>
                  <a:lnTo>
                    <a:pt x="114" y="558"/>
                  </a:lnTo>
                  <a:lnTo>
                    <a:pt x="126" y="564"/>
                  </a:lnTo>
                  <a:lnTo>
                    <a:pt x="132" y="570"/>
                  </a:lnTo>
                  <a:lnTo>
                    <a:pt x="144" y="576"/>
                  </a:lnTo>
                  <a:lnTo>
                    <a:pt x="150" y="582"/>
                  </a:lnTo>
                  <a:lnTo>
                    <a:pt x="162" y="588"/>
                  </a:lnTo>
                  <a:lnTo>
                    <a:pt x="162" y="600"/>
                  </a:lnTo>
                  <a:lnTo>
                    <a:pt x="156" y="606"/>
                  </a:lnTo>
                  <a:lnTo>
                    <a:pt x="156" y="618"/>
                  </a:lnTo>
                  <a:lnTo>
                    <a:pt x="162" y="624"/>
                  </a:lnTo>
                  <a:lnTo>
                    <a:pt x="168" y="618"/>
                  </a:lnTo>
                  <a:lnTo>
                    <a:pt x="180" y="612"/>
                  </a:lnTo>
                  <a:lnTo>
                    <a:pt x="180" y="582"/>
                  </a:lnTo>
                  <a:lnTo>
                    <a:pt x="174" y="576"/>
                  </a:lnTo>
                  <a:lnTo>
                    <a:pt x="168" y="576"/>
                  </a:lnTo>
                  <a:lnTo>
                    <a:pt x="168" y="558"/>
                  </a:lnTo>
                  <a:lnTo>
                    <a:pt x="174" y="546"/>
                  </a:lnTo>
                  <a:lnTo>
                    <a:pt x="186" y="540"/>
                  </a:lnTo>
                  <a:lnTo>
                    <a:pt x="210" y="540"/>
                  </a:lnTo>
                  <a:lnTo>
                    <a:pt x="216" y="534"/>
                  </a:lnTo>
                  <a:lnTo>
                    <a:pt x="216" y="474"/>
                  </a:lnTo>
                  <a:lnTo>
                    <a:pt x="222" y="468"/>
                  </a:lnTo>
                  <a:lnTo>
                    <a:pt x="228" y="456"/>
                  </a:lnTo>
                  <a:lnTo>
                    <a:pt x="234" y="450"/>
                  </a:lnTo>
                  <a:lnTo>
                    <a:pt x="234" y="43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34" name="Madagascar" descr="© INSCALE GmbH, 05.05.2010&#10;http://www.presentationload.com/">
              <a:extLst>
                <a:ext uri="{FF2B5EF4-FFF2-40B4-BE49-F238E27FC236}">
                  <a16:creationId xmlns:a16="http://schemas.microsoft.com/office/drawing/2014/main" id="{CBF5BABD-1F35-4A9A-A925-12DF8988E393}"/>
                </a:ext>
              </a:extLst>
            </p:cNvPr>
            <p:cNvSpPr>
              <a:spLocks/>
            </p:cNvSpPr>
            <p:nvPr/>
          </p:nvSpPr>
          <p:spPr bwMode="gray">
            <a:xfrm>
              <a:off x="6875702" y="4965137"/>
              <a:ext cx="263537" cy="488789"/>
            </a:xfrm>
            <a:custGeom>
              <a:avLst/>
              <a:gdLst>
                <a:gd name="T0" fmla="*/ 2147483647 w 594"/>
                <a:gd name="T1" fmla="*/ 2147483647 h 1092"/>
                <a:gd name="T2" fmla="*/ 2147483647 w 594"/>
                <a:gd name="T3" fmla="*/ 2147483647 h 1092"/>
                <a:gd name="T4" fmla="*/ 2147483647 w 594"/>
                <a:gd name="T5" fmla="*/ 2147483647 h 1092"/>
                <a:gd name="T6" fmla="*/ 2147483647 w 594"/>
                <a:gd name="T7" fmla="*/ 2147483647 h 1092"/>
                <a:gd name="T8" fmla="*/ 2147483647 w 594"/>
                <a:gd name="T9" fmla="*/ 2147483647 h 1092"/>
                <a:gd name="T10" fmla="*/ 2147483647 w 594"/>
                <a:gd name="T11" fmla="*/ 2147483647 h 1092"/>
                <a:gd name="T12" fmla="*/ 2147483647 w 594"/>
                <a:gd name="T13" fmla="*/ 2147483647 h 1092"/>
                <a:gd name="T14" fmla="*/ 2147483647 w 594"/>
                <a:gd name="T15" fmla="*/ 2147483647 h 1092"/>
                <a:gd name="T16" fmla="*/ 2147483647 w 594"/>
                <a:gd name="T17" fmla="*/ 2147483647 h 1092"/>
                <a:gd name="T18" fmla="*/ 2147483647 w 594"/>
                <a:gd name="T19" fmla="*/ 2147483647 h 1092"/>
                <a:gd name="T20" fmla="*/ 2147483647 w 594"/>
                <a:gd name="T21" fmla="*/ 2147483647 h 1092"/>
                <a:gd name="T22" fmla="*/ 2147483647 w 594"/>
                <a:gd name="T23" fmla="*/ 2147483647 h 1092"/>
                <a:gd name="T24" fmla="*/ 2147483647 w 594"/>
                <a:gd name="T25" fmla="*/ 2147483647 h 1092"/>
                <a:gd name="T26" fmla="*/ 2147483647 w 594"/>
                <a:gd name="T27" fmla="*/ 2147483647 h 1092"/>
                <a:gd name="T28" fmla="*/ 2147483647 w 594"/>
                <a:gd name="T29" fmla="*/ 2147483647 h 1092"/>
                <a:gd name="T30" fmla="*/ 2147483647 w 594"/>
                <a:gd name="T31" fmla="*/ 2147483647 h 1092"/>
                <a:gd name="T32" fmla="*/ 2147483647 w 594"/>
                <a:gd name="T33" fmla="*/ 0 h 1092"/>
                <a:gd name="T34" fmla="*/ 2147483647 w 594"/>
                <a:gd name="T35" fmla="*/ 2147483647 h 1092"/>
                <a:gd name="T36" fmla="*/ 2147483647 w 594"/>
                <a:gd name="T37" fmla="*/ 2147483647 h 1092"/>
                <a:gd name="T38" fmla="*/ 2147483647 w 594"/>
                <a:gd name="T39" fmla="*/ 2147483647 h 1092"/>
                <a:gd name="T40" fmla="*/ 2147483647 w 594"/>
                <a:gd name="T41" fmla="*/ 2147483647 h 1092"/>
                <a:gd name="T42" fmla="*/ 2147483647 w 594"/>
                <a:gd name="T43" fmla="*/ 2147483647 h 1092"/>
                <a:gd name="T44" fmla="*/ 2147483647 w 594"/>
                <a:gd name="T45" fmla="*/ 2147483647 h 1092"/>
                <a:gd name="T46" fmla="*/ 2147483647 w 594"/>
                <a:gd name="T47" fmla="*/ 2147483647 h 1092"/>
                <a:gd name="T48" fmla="*/ 2147483647 w 594"/>
                <a:gd name="T49" fmla="*/ 2147483647 h 1092"/>
                <a:gd name="T50" fmla="*/ 2147483647 w 594"/>
                <a:gd name="T51" fmla="*/ 2147483647 h 1092"/>
                <a:gd name="T52" fmla="*/ 2147483647 w 594"/>
                <a:gd name="T53" fmla="*/ 2147483647 h 1092"/>
                <a:gd name="T54" fmla="*/ 2147483647 w 594"/>
                <a:gd name="T55" fmla="*/ 2147483647 h 1092"/>
                <a:gd name="T56" fmla="*/ 2147483647 w 594"/>
                <a:gd name="T57" fmla="*/ 2147483647 h 1092"/>
                <a:gd name="T58" fmla="*/ 2147483647 w 594"/>
                <a:gd name="T59" fmla="*/ 2147483647 h 1092"/>
                <a:gd name="T60" fmla="*/ 2147483647 w 594"/>
                <a:gd name="T61" fmla="*/ 2147483647 h 1092"/>
                <a:gd name="T62" fmla="*/ 2147483647 w 594"/>
                <a:gd name="T63" fmla="*/ 2147483647 h 1092"/>
                <a:gd name="T64" fmla="*/ 2147483647 w 594"/>
                <a:gd name="T65" fmla="*/ 2147483647 h 1092"/>
                <a:gd name="T66" fmla="*/ 2147483647 w 594"/>
                <a:gd name="T67" fmla="*/ 2147483647 h 1092"/>
                <a:gd name="T68" fmla="*/ 2147483647 w 594"/>
                <a:gd name="T69" fmla="*/ 2147483647 h 1092"/>
                <a:gd name="T70" fmla="*/ 2147483647 w 594"/>
                <a:gd name="T71" fmla="*/ 2147483647 h 1092"/>
                <a:gd name="T72" fmla="*/ 2147483647 w 594"/>
                <a:gd name="T73" fmla="*/ 2147483647 h 1092"/>
                <a:gd name="T74" fmla="*/ 2147483647 w 594"/>
                <a:gd name="T75" fmla="*/ 2147483647 h 1092"/>
                <a:gd name="T76" fmla="*/ 2147483647 w 594"/>
                <a:gd name="T77" fmla="*/ 2147483647 h 1092"/>
                <a:gd name="T78" fmla="*/ 2147483647 w 594"/>
                <a:gd name="T79" fmla="*/ 2147483647 h 1092"/>
                <a:gd name="T80" fmla="*/ 2147483647 w 594"/>
                <a:gd name="T81" fmla="*/ 2147483647 h 1092"/>
                <a:gd name="T82" fmla="*/ 2147483647 w 594"/>
                <a:gd name="T83" fmla="*/ 2147483647 h 1092"/>
                <a:gd name="T84" fmla="*/ 2147483647 w 594"/>
                <a:gd name="T85" fmla="*/ 2147483647 h 1092"/>
                <a:gd name="T86" fmla="*/ 0 w 594"/>
                <a:gd name="T87" fmla="*/ 2147483647 h 1092"/>
                <a:gd name="T88" fmla="*/ 2147483647 w 594"/>
                <a:gd name="T89" fmla="*/ 2147483647 h 1092"/>
                <a:gd name="T90" fmla="*/ 2147483647 w 594"/>
                <a:gd name="T91" fmla="*/ 2147483647 h 1092"/>
                <a:gd name="T92" fmla="*/ 2147483647 w 594"/>
                <a:gd name="T93" fmla="*/ 2147483647 h 1092"/>
                <a:gd name="T94" fmla="*/ 2147483647 w 594"/>
                <a:gd name="T95" fmla="*/ 2147483647 h 1092"/>
                <a:gd name="T96" fmla="*/ 2147483647 w 594"/>
                <a:gd name="T97" fmla="*/ 2147483647 h 1092"/>
                <a:gd name="T98" fmla="*/ 2147483647 w 594"/>
                <a:gd name="T99" fmla="*/ 2147483647 h 1092"/>
                <a:gd name="T100" fmla="*/ 2147483647 w 594"/>
                <a:gd name="T101" fmla="*/ 2147483647 h 1092"/>
                <a:gd name="T102" fmla="*/ 2147483647 w 594"/>
                <a:gd name="T103" fmla="*/ 2147483647 h 109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594"/>
                <a:gd name="T157" fmla="*/ 0 h 1092"/>
                <a:gd name="T158" fmla="*/ 594 w 594"/>
                <a:gd name="T159" fmla="*/ 1092 h 109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594" h="1092">
                  <a:moveTo>
                    <a:pt x="120" y="330"/>
                  </a:moveTo>
                  <a:lnTo>
                    <a:pt x="144" y="324"/>
                  </a:lnTo>
                  <a:lnTo>
                    <a:pt x="192" y="324"/>
                  </a:lnTo>
                  <a:lnTo>
                    <a:pt x="192" y="300"/>
                  </a:lnTo>
                  <a:lnTo>
                    <a:pt x="252" y="312"/>
                  </a:lnTo>
                  <a:lnTo>
                    <a:pt x="270" y="282"/>
                  </a:lnTo>
                  <a:lnTo>
                    <a:pt x="312" y="288"/>
                  </a:lnTo>
                  <a:lnTo>
                    <a:pt x="312" y="258"/>
                  </a:lnTo>
                  <a:lnTo>
                    <a:pt x="324" y="228"/>
                  </a:lnTo>
                  <a:lnTo>
                    <a:pt x="324" y="258"/>
                  </a:lnTo>
                  <a:lnTo>
                    <a:pt x="336" y="276"/>
                  </a:lnTo>
                  <a:lnTo>
                    <a:pt x="348" y="240"/>
                  </a:lnTo>
                  <a:lnTo>
                    <a:pt x="348" y="210"/>
                  </a:lnTo>
                  <a:lnTo>
                    <a:pt x="354" y="192"/>
                  </a:lnTo>
                  <a:lnTo>
                    <a:pt x="354" y="186"/>
                  </a:lnTo>
                  <a:lnTo>
                    <a:pt x="360" y="186"/>
                  </a:lnTo>
                  <a:lnTo>
                    <a:pt x="372" y="198"/>
                  </a:lnTo>
                  <a:lnTo>
                    <a:pt x="372" y="204"/>
                  </a:lnTo>
                  <a:lnTo>
                    <a:pt x="378" y="204"/>
                  </a:lnTo>
                  <a:lnTo>
                    <a:pt x="402" y="180"/>
                  </a:lnTo>
                  <a:lnTo>
                    <a:pt x="396" y="168"/>
                  </a:lnTo>
                  <a:lnTo>
                    <a:pt x="396" y="150"/>
                  </a:lnTo>
                  <a:lnTo>
                    <a:pt x="390" y="138"/>
                  </a:lnTo>
                  <a:lnTo>
                    <a:pt x="402" y="126"/>
                  </a:lnTo>
                  <a:lnTo>
                    <a:pt x="414" y="126"/>
                  </a:lnTo>
                  <a:lnTo>
                    <a:pt x="420" y="132"/>
                  </a:lnTo>
                  <a:lnTo>
                    <a:pt x="426" y="132"/>
                  </a:lnTo>
                  <a:lnTo>
                    <a:pt x="432" y="126"/>
                  </a:lnTo>
                  <a:lnTo>
                    <a:pt x="438" y="114"/>
                  </a:lnTo>
                  <a:lnTo>
                    <a:pt x="450" y="102"/>
                  </a:lnTo>
                  <a:lnTo>
                    <a:pt x="456" y="90"/>
                  </a:lnTo>
                  <a:lnTo>
                    <a:pt x="462" y="72"/>
                  </a:lnTo>
                  <a:lnTo>
                    <a:pt x="462" y="42"/>
                  </a:lnTo>
                  <a:lnTo>
                    <a:pt x="492" y="0"/>
                  </a:lnTo>
                  <a:lnTo>
                    <a:pt x="546" y="60"/>
                  </a:lnTo>
                  <a:lnTo>
                    <a:pt x="546" y="90"/>
                  </a:lnTo>
                  <a:lnTo>
                    <a:pt x="552" y="96"/>
                  </a:lnTo>
                  <a:lnTo>
                    <a:pt x="558" y="114"/>
                  </a:lnTo>
                  <a:lnTo>
                    <a:pt x="576" y="150"/>
                  </a:lnTo>
                  <a:lnTo>
                    <a:pt x="582" y="156"/>
                  </a:lnTo>
                  <a:lnTo>
                    <a:pt x="582" y="162"/>
                  </a:lnTo>
                  <a:lnTo>
                    <a:pt x="564" y="216"/>
                  </a:lnTo>
                  <a:lnTo>
                    <a:pt x="594" y="276"/>
                  </a:lnTo>
                  <a:lnTo>
                    <a:pt x="594" y="288"/>
                  </a:lnTo>
                  <a:lnTo>
                    <a:pt x="588" y="294"/>
                  </a:lnTo>
                  <a:lnTo>
                    <a:pt x="576" y="294"/>
                  </a:lnTo>
                  <a:lnTo>
                    <a:pt x="564" y="288"/>
                  </a:lnTo>
                  <a:lnTo>
                    <a:pt x="558" y="282"/>
                  </a:lnTo>
                  <a:lnTo>
                    <a:pt x="552" y="282"/>
                  </a:lnTo>
                  <a:lnTo>
                    <a:pt x="522" y="288"/>
                  </a:lnTo>
                  <a:lnTo>
                    <a:pt x="528" y="330"/>
                  </a:lnTo>
                  <a:lnTo>
                    <a:pt x="522" y="336"/>
                  </a:lnTo>
                  <a:lnTo>
                    <a:pt x="516" y="348"/>
                  </a:lnTo>
                  <a:lnTo>
                    <a:pt x="504" y="354"/>
                  </a:lnTo>
                  <a:lnTo>
                    <a:pt x="486" y="390"/>
                  </a:lnTo>
                  <a:lnTo>
                    <a:pt x="486" y="402"/>
                  </a:lnTo>
                  <a:lnTo>
                    <a:pt x="492" y="414"/>
                  </a:lnTo>
                  <a:lnTo>
                    <a:pt x="504" y="450"/>
                  </a:lnTo>
                  <a:lnTo>
                    <a:pt x="498" y="468"/>
                  </a:lnTo>
                  <a:lnTo>
                    <a:pt x="486" y="510"/>
                  </a:lnTo>
                  <a:lnTo>
                    <a:pt x="462" y="570"/>
                  </a:lnTo>
                  <a:lnTo>
                    <a:pt x="432" y="642"/>
                  </a:lnTo>
                  <a:lnTo>
                    <a:pt x="390" y="720"/>
                  </a:lnTo>
                  <a:lnTo>
                    <a:pt x="324" y="852"/>
                  </a:lnTo>
                  <a:lnTo>
                    <a:pt x="312" y="894"/>
                  </a:lnTo>
                  <a:lnTo>
                    <a:pt x="306" y="912"/>
                  </a:lnTo>
                  <a:lnTo>
                    <a:pt x="306" y="948"/>
                  </a:lnTo>
                  <a:lnTo>
                    <a:pt x="294" y="984"/>
                  </a:lnTo>
                  <a:lnTo>
                    <a:pt x="276" y="1014"/>
                  </a:lnTo>
                  <a:lnTo>
                    <a:pt x="258" y="1032"/>
                  </a:lnTo>
                  <a:lnTo>
                    <a:pt x="240" y="1044"/>
                  </a:lnTo>
                  <a:lnTo>
                    <a:pt x="222" y="1062"/>
                  </a:lnTo>
                  <a:lnTo>
                    <a:pt x="216" y="1062"/>
                  </a:lnTo>
                  <a:lnTo>
                    <a:pt x="210" y="1068"/>
                  </a:lnTo>
                  <a:lnTo>
                    <a:pt x="186" y="1068"/>
                  </a:lnTo>
                  <a:lnTo>
                    <a:pt x="150" y="1086"/>
                  </a:lnTo>
                  <a:lnTo>
                    <a:pt x="114" y="1092"/>
                  </a:lnTo>
                  <a:lnTo>
                    <a:pt x="78" y="1074"/>
                  </a:lnTo>
                  <a:lnTo>
                    <a:pt x="60" y="1056"/>
                  </a:lnTo>
                  <a:lnTo>
                    <a:pt x="48" y="1038"/>
                  </a:lnTo>
                  <a:lnTo>
                    <a:pt x="36" y="1026"/>
                  </a:lnTo>
                  <a:lnTo>
                    <a:pt x="36" y="1020"/>
                  </a:lnTo>
                  <a:lnTo>
                    <a:pt x="30" y="1014"/>
                  </a:lnTo>
                  <a:lnTo>
                    <a:pt x="48" y="990"/>
                  </a:lnTo>
                  <a:lnTo>
                    <a:pt x="42" y="978"/>
                  </a:lnTo>
                  <a:lnTo>
                    <a:pt x="24" y="948"/>
                  </a:lnTo>
                  <a:lnTo>
                    <a:pt x="12" y="900"/>
                  </a:lnTo>
                  <a:lnTo>
                    <a:pt x="0" y="834"/>
                  </a:lnTo>
                  <a:lnTo>
                    <a:pt x="0" y="786"/>
                  </a:lnTo>
                  <a:lnTo>
                    <a:pt x="6" y="756"/>
                  </a:lnTo>
                  <a:lnTo>
                    <a:pt x="18" y="738"/>
                  </a:lnTo>
                  <a:lnTo>
                    <a:pt x="60" y="696"/>
                  </a:lnTo>
                  <a:lnTo>
                    <a:pt x="72" y="678"/>
                  </a:lnTo>
                  <a:lnTo>
                    <a:pt x="90" y="672"/>
                  </a:lnTo>
                  <a:lnTo>
                    <a:pt x="96" y="660"/>
                  </a:lnTo>
                  <a:lnTo>
                    <a:pt x="108" y="654"/>
                  </a:lnTo>
                  <a:lnTo>
                    <a:pt x="108" y="636"/>
                  </a:lnTo>
                  <a:lnTo>
                    <a:pt x="102" y="600"/>
                  </a:lnTo>
                  <a:lnTo>
                    <a:pt x="96" y="558"/>
                  </a:lnTo>
                  <a:lnTo>
                    <a:pt x="96" y="522"/>
                  </a:lnTo>
                  <a:lnTo>
                    <a:pt x="78" y="432"/>
                  </a:lnTo>
                  <a:lnTo>
                    <a:pt x="90" y="408"/>
                  </a:lnTo>
                  <a:lnTo>
                    <a:pt x="132" y="366"/>
                  </a:lnTo>
                  <a:lnTo>
                    <a:pt x="132" y="360"/>
                  </a:lnTo>
                  <a:lnTo>
                    <a:pt x="120" y="33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35" name="Libya" descr="© INSCALE GmbH, 05.05.2010&#10;http://www.presentationload.com/">
              <a:extLst>
                <a:ext uri="{FF2B5EF4-FFF2-40B4-BE49-F238E27FC236}">
                  <a16:creationId xmlns:a16="http://schemas.microsoft.com/office/drawing/2014/main" id="{DDDC3937-055F-467D-A1C3-FB95BD247CF7}"/>
                </a:ext>
              </a:extLst>
            </p:cNvPr>
            <p:cNvSpPr>
              <a:spLocks/>
            </p:cNvSpPr>
            <p:nvPr/>
          </p:nvSpPr>
          <p:spPr bwMode="gray">
            <a:xfrm>
              <a:off x="5840607" y="3317854"/>
              <a:ext cx="487383" cy="498311"/>
            </a:xfrm>
            <a:custGeom>
              <a:avLst/>
              <a:gdLst>
                <a:gd name="T0" fmla="*/ 2147483647 w 1098"/>
                <a:gd name="T1" fmla="*/ 2147483647 h 1110"/>
                <a:gd name="T2" fmla="*/ 2147483647 w 1098"/>
                <a:gd name="T3" fmla="*/ 2147483647 h 1110"/>
                <a:gd name="T4" fmla="*/ 2147483647 w 1098"/>
                <a:gd name="T5" fmla="*/ 2147483647 h 1110"/>
                <a:gd name="T6" fmla="*/ 2147483647 w 1098"/>
                <a:gd name="T7" fmla="*/ 2147483647 h 1110"/>
                <a:gd name="T8" fmla="*/ 2147483647 w 1098"/>
                <a:gd name="T9" fmla="*/ 2147483647 h 1110"/>
                <a:gd name="T10" fmla="*/ 2147483647 w 1098"/>
                <a:gd name="T11" fmla="*/ 2147483647 h 1110"/>
                <a:gd name="T12" fmla="*/ 2147483647 w 1098"/>
                <a:gd name="T13" fmla="*/ 2147483647 h 1110"/>
                <a:gd name="T14" fmla="*/ 2147483647 w 1098"/>
                <a:gd name="T15" fmla="*/ 2147483647 h 1110"/>
                <a:gd name="T16" fmla="*/ 2147483647 w 1098"/>
                <a:gd name="T17" fmla="*/ 2147483647 h 1110"/>
                <a:gd name="T18" fmla="*/ 2147483647 w 1098"/>
                <a:gd name="T19" fmla="*/ 2147483647 h 1110"/>
                <a:gd name="T20" fmla="*/ 2147483647 w 1098"/>
                <a:gd name="T21" fmla="*/ 2147483647 h 1110"/>
                <a:gd name="T22" fmla="*/ 2147483647 w 1098"/>
                <a:gd name="T23" fmla="*/ 2147483647 h 1110"/>
                <a:gd name="T24" fmla="*/ 0 w 1098"/>
                <a:gd name="T25" fmla="*/ 2147483647 h 1110"/>
                <a:gd name="T26" fmla="*/ 2147483647 w 1098"/>
                <a:gd name="T27" fmla="*/ 2147483647 h 1110"/>
                <a:gd name="T28" fmla="*/ 2147483647 w 1098"/>
                <a:gd name="T29" fmla="*/ 2147483647 h 1110"/>
                <a:gd name="T30" fmla="*/ 2147483647 w 1098"/>
                <a:gd name="T31" fmla="*/ 2147483647 h 1110"/>
                <a:gd name="T32" fmla="*/ 2147483647 w 1098"/>
                <a:gd name="T33" fmla="*/ 2147483647 h 1110"/>
                <a:gd name="T34" fmla="*/ 2147483647 w 1098"/>
                <a:gd name="T35" fmla="*/ 2147483647 h 1110"/>
                <a:gd name="T36" fmla="*/ 2147483647 w 1098"/>
                <a:gd name="T37" fmla="*/ 2147483647 h 1110"/>
                <a:gd name="T38" fmla="*/ 2147483647 w 1098"/>
                <a:gd name="T39" fmla="*/ 2147483647 h 1110"/>
                <a:gd name="T40" fmla="*/ 2147483647 w 1098"/>
                <a:gd name="T41" fmla="*/ 2147483647 h 1110"/>
                <a:gd name="T42" fmla="*/ 2147483647 w 1098"/>
                <a:gd name="T43" fmla="*/ 2147483647 h 1110"/>
                <a:gd name="T44" fmla="*/ 2147483647 w 1098"/>
                <a:gd name="T45" fmla="*/ 2147483647 h 1110"/>
                <a:gd name="T46" fmla="*/ 2147483647 w 1098"/>
                <a:gd name="T47" fmla="*/ 2147483647 h 1110"/>
                <a:gd name="T48" fmla="*/ 2147483647 w 1098"/>
                <a:gd name="T49" fmla="*/ 2147483647 h 1110"/>
                <a:gd name="T50" fmla="*/ 2147483647 w 1098"/>
                <a:gd name="T51" fmla="*/ 2147483647 h 1110"/>
                <a:gd name="T52" fmla="*/ 2147483647 w 1098"/>
                <a:gd name="T53" fmla="*/ 2147483647 h 1110"/>
                <a:gd name="T54" fmla="*/ 2147483647 w 1098"/>
                <a:gd name="T55" fmla="*/ 2147483647 h 1110"/>
                <a:gd name="T56" fmla="*/ 2147483647 w 1098"/>
                <a:gd name="T57" fmla="*/ 2147483647 h 1110"/>
                <a:gd name="T58" fmla="*/ 2147483647 w 1098"/>
                <a:gd name="T59" fmla="*/ 2147483647 h 1110"/>
                <a:gd name="T60" fmla="*/ 2147483647 w 1098"/>
                <a:gd name="T61" fmla="*/ 2147483647 h 1110"/>
                <a:gd name="T62" fmla="*/ 2147483647 w 1098"/>
                <a:gd name="T63" fmla="*/ 2147483647 h 1110"/>
                <a:gd name="T64" fmla="*/ 2147483647 w 1098"/>
                <a:gd name="T65" fmla="*/ 2147483647 h 1110"/>
                <a:gd name="T66" fmla="*/ 2147483647 w 1098"/>
                <a:gd name="T67" fmla="*/ 2147483647 h 1110"/>
                <a:gd name="T68" fmla="*/ 2147483647 w 1098"/>
                <a:gd name="T69" fmla="*/ 2147483647 h 1110"/>
                <a:gd name="T70" fmla="*/ 2147483647 w 1098"/>
                <a:gd name="T71" fmla="*/ 2147483647 h 1110"/>
                <a:gd name="T72" fmla="*/ 2147483647 w 1098"/>
                <a:gd name="T73" fmla="*/ 2147483647 h 1110"/>
                <a:gd name="T74" fmla="*/ 2147483647 w 1098"/>
                <a:gd name="T75" fmla="*/ 2147483647 h 1110"/>
                <a:gd name="T76" fmla="*/ 2147483647 w 1098"/>
                <a:gd name="T77" fmla="*/ 2147483647 h 1110"/>
                <a:gd name="T78" fmla="*/ 2147483647 w 1098"/>
                <a:gd name="T79" fmla="*/ 2147483647 h 1110"/>
                <a:gd name="T80" fmla="*/ 2147483647 w 1098"/>
                <a:gd name="T81" fmla="*/ 2147483647 h 1110"/>
                <a:gd name="T82" fmla="*/ 2147483647 w 1098"/>
                <a:gd name="T83" fmla="*/ 2147483647 h 1110"/>
                <a:gd name="T84" fmla="*/ 2147483647 w 1098"/>
                <a:gd name="T85" fmla="*/ 2147483647 h 1110"/>
                <a:gd name="T86" fmla="*/ 2147483647 w 1098"/>
                <a:gd name="T87" fmla="*/ 2147483647 h 1110"/>
                <a:gd name="T88" fmla="*/ 2147483647 w 1098"/>
                <a:gd name="T89" fmla="*/ 2147483647 h 1110"/>
                <a:gd name="T90" fmla="*/ 2147483647 w 1098"/>
                <a:gd name="T91" fmla="*/ 2147483647 h 1110"/>
                <a:gd name="T92" fmla="*/ 2147483647 w 1098"/>
                <a:gd name="T93" fmla="*/ 2147483647 h 1110"/>
                <a:gd name="T94" fmla="*/ 2147483647 w 1098"/>
                <a:gd name="T95" fmla="*/ 2147483647 h 1110"/>
                <a:gd name="T96" fmla="*/ 2147483647 w 1098"/>
                <a:gd name="T97" fmla="*/ 2147483647 h 1110"/>
                <a:gd name="T98" fmla="*/ 2147483647 w 1098"/>
                <a:gd name="T99" fmla="*/ 2147483647 h 1110"/>
                <a:gd name="T100" fmla="*/ 2147483647 w 1098"/>
                <a:gd name="T101" fmla="*/ 2147483647 h 1110"/>
                <a:gd name="T102" fmla="*/ 2147483647 w 1098"/>
                <a:gd name="T103" fmla="*/ 2147483647 h 1110"/>
                <a:gd name="T104" fmla="*/ 2147483647 w 1098"/>
                <a:gd name="T105" fmla="*/ 2147483647 h 1110"/>
                <a:gd name="T106" fmla="*/ 2147483647 w 1098"/>
                <a:gd name="T107" fmla="*/ 2147483647 h 1110"/>
                <a:gd name="T108" fmla="*/ 2147483647 w 1098"/>
                <a:gd name="T109" fmla="*/ 2147483647 h 1110"/>
                <a:gd name="T110" fmla="*/ 2147483647 w 1098"/>
                <a:gd name="T111" fmla="*/ 2147483647 h 1110"/>
                <a:gd name="T112" fmla="*/ 2147483647 w 1098"/>
                <a:gd name="T113" fmla="*/ 2147483647 h 1110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098"/>
                <a:gd name="T172" fmla="*/ 0 h 1110"/>
                <a:gd name="T173" fmla="*/ 1098 w 1098"/>
                <a:gd name="T174" fmla="*/ 1110 h 1110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098" h="1110">
                  <a:moveTo>
                    <a:pt x="156" y="60"/>
                  </a:moveTo>
                  <a:lnTo>
                    <a:pt x="150" y="66"/>
                  </a:lnTo>
                  <a:lnTo>
                    <a:pt x="126" y="78"/>
                  </a:lnTo>
                  <a:lnTo>
                    <a:pt x="114" y="78"/>
                  </a:lnTo>
                  <a:lnTo>
                    <a:pt x="102" y="84"/>
                  </a:lnTo>
                  <a:lnTo>
                    <a:pt x="96" y="90"/>
                  </a:lnTo>
                  <a:lnTo>
                    <a:pt x="90" y="102"/>
                  </a:lnTo>
                  <a:lnTo>
                    <a:pt x="84" y="108"/>
                  </a:lnTo>
                  <a:lnTo>
                    <a:pt x="78" y="120"/>
                  </a:lnTo>
                  <a:lnTo>
                    <a:pt x="72" y="120"/>
                  </a:lnTo>
                  <a:lnTo>
                    <a:pt x="54" y="138"/>
                  </a:lnTo>
                  <a:lnTo>
                    <a:pt x="54" y="156"/>
                  </a:lnTo>
                  <a:lnTo>
                    <a:pt x="66" y="180"/>
                  </a:lnTo>
                  <a:lnTo>
                    <a:pt x="66" y="204"/>
                  </a:lnTo>
                  <a:lnTo>
                    <a:pt x="36" y="234"/>
                  </a:lnTo>
                  <a:lnTo>
                    <a:pt x="30" y="234"/>
                  </a:lnTo>
                  <a:lnTo>
                    <a:pt x="24" y="240"/>
                  </a:lnTo>
                  <a:lnTo>
                    <a:pt x="12" y="246"/>
                  </a:lnTo>
                  <a:lnTo>
                    <a:pt x="6" y="246"/>
                  </a:lnTo>
                  <a:lnTo>
                    <a:pt x="0" y="252"/>
                  </a:lnTo>
                  <a:lnTo>
                    <a:pt x="12" y="270"/>
                  </a:lnTo>
                  <a:lnTo>
                    <a:pt x="36" y="330"/>
                  </a:lnTo>
                  <a:lnTo>
                    <a:pt x="48" y="354"/>
                  </a:lnTo>
                  <a:lnTo>
                    <a:pt x="48" y="360"/>
                  </a:lnTo>
                  <a:lnTo>
                    <a:pt x="42" y="372"/>
                  </a:lnTo>
                  <a:lnTo>
                    <a:pt x="42" y="402"/>
                  </a:lnTo>
                  <a:lnTo>
                    <a:pt x="36" y="408"/>
                  </a:lnTo>
                  <a:lnTo>
                    <a:pt x="36" y="414"/>
                  </a:lnTo>
                  <a:lnTo>
                    <a:pt x="42" y="432"/>
                  </a:lnTo>
                  <a:lnTo>
                    <a:pt x="30" y="456"/>
                  </a:lnTo>
                  <a:lnTo>
                    <a:pt x="36" y="510"/>
                  </a:lnTo>
                  <a:lnTo>
                    <a:pt x="36" y="516"/>
                  </a:lnTo>
                  <a:lnTo>
                    <a:pt x="42" y="522"/>
                  </a:lnTo>
                  <a:lnTo>
                    <a:pt x="42" y="534"/>
                  </a:lnTo>
                  <a:lnTo>
                    <a:pt x="36" y="546"/>
                  </a:lnTo>
                  <a:lnTo>
                    <a:pt x="30" y="552"/>
                  </a:lnTo>
                  <a:lnTo>
                    <a:pt x="18" y="558"/>
                  </a:lnTo>
                  <a:lnTo>
                    <a:pt x="6" y="558"/>
                  </a:lnTo>
                  <a:lnTo>
                    <a:pt x="0" y="564"/>
                  </a:lnTo>
                  <a:lnTo>
                    <a:pt x="0" y="570"/>
                  </a:lnTo>
                  <a:lnTo>
                    <a:pt x="6" y="582"/>
                  </a:lnTo>
                  <a:lnTo>
                    <a:pt x="18" y="594"/>
                  </a:lnTo>
                  <a:lnTo>
                    <a:pt x="24" y="612"/>
                  </a:lnTo>
                  <a:lnTo>
                    <a:pt x="36" y="624"/>
                  </a:lnTo>
                  <a:lnTo>
                    <a:pt x="42" y="636"/>
                  </a:lnTo>
                  <a:lnTo>
                    <a:pt x="48" y="642"/>
                  </a:lnTo>
                  <a:lnTo>
                    <a:pt x="48" y="684"/>
                  </a:lnTo>
                  <a:lnTo>
                    <a:pt x="72" y="708"/>
                  </a:lnTo>
                  <a:lnTo>
                    <a:pt x="96" y="696"/>
                  </a:lnTo>
                  <a:lnTo>
                    <a:pt x="102" y="696"/>
                  </a:lnTo>
                  <a:lnTo>
                    <a:pt x="138" y="714"/>
                  </a:lnTo>
                  <a:lnTo>
                    <a:pt x="150" y="714"/>
                  </a:lnTo>
                  <a:lnTo>
                    <a:pt x="162" y="726"/>
                  </a:lnTo>
                  <a:lnTo>
                    <a:pt x="162" y="732"/>
                  </a:lnTo>
                  <a:lnTo>
                    <a:pt x="168" y="744"/>
                  </a:lnTo>
                  <a:lnTo>
                    <a:pt x="174" y="762"/>
                  </a:lnTo>
                  <a:lnTo>
                    <a:pt x="180" y="774"/>
                  </a:lnTo>
                  <a:lnTo>
                    <a:pt x="186" y="780"/>
                  </a:lnTo>
                  <a:lnTo>
                    <a:pt x="186" y="786"/>
                  </a:lnTo>
                  <a:lnTo>
                    <a:pt x="222" y="792"/>
                  </a:lnTo>
                  <a:lnTo>
                    <a:pt x="234" y="792"/>
                  </a:lnTo>
                  <a:lnTo>
                    <a:pt x="246" y="798"/>
                  </a:lnTo>
                  <a:lnTo>
                    <a:pt x="258" y="798"/>
                  </a:lnTo>
                  <a:lnTo>
                    <a:pt x="276" y="804"/>
                  </a:lnTo>
                  <a:lnTo>
                    <a:pt x="288" y="810"/>
                  </a:lnTo>
                  <a:lnTo>
                    <a:pt x="294" y="810"/>
                  </a:lnTo>
                  <a:lnTo>
                    <a:pt x="300" y="816"/>
                  </a:lnTo>
                  <a:lnTo>
                    <a:pt x="312" y="822"/>
                  </a:lnTo>
                  <a:lnTo>
                    <a:pt x="318" y="828"/>
                  </a:lnTo>
                  <a:lnTo>
                    <a:pt x="324" y="840"/>
                  </a:lnTo>
                  <a:lnTo>
                    <a:pt x="336" y="846"/>
                  </a:lnTo>
                  <a:lnTo>
                    <a:pt x="342" y="852"/>
                  </a:lnTo>
                  <a:lnTo>
                    <a:pt x="360" y="846"/>
                  </a:lnTo>
                  <a:lnTo>
                    <a:pt x="396" y="828"/>
                  </a:lnTo>
                  <a:lnTo>
                    <a:pt x="456" y="792"/>
                  </a:lnTo>
                  <a:lnTo>
                    <a:pt x="468" y="786"/>
                  </a:lnTo>
                  <a:lnTo>
                    <a:pt x="1026" y="1110"/>
                  </a:lnTo>
                  <a:lnTo>
                    <a:pt x="1026" y="1062"/>
                  </a:lnTo>
                  <a:lnTo>
                    <a:pt x="1098" y="1062"/>
                  </a:lnTo>
                  <a:lnTo>
                    <a:pt x="1098" y="828"/>
                  </a:lnTo>
                  <a:lnTo>
                    <a:pt x="1092" y="750"/>
                  </a:lnTo>
                  <a:lnTo>
                    <a:pt x="1092" y="660"/>
                  </a:lnTo>
                  <a:lnTo>
                    <a:pt x="1086" y="564"/>
                  </a:lnTo>
                  <a:lnTo>
                    <a:pt x="1086" y="468"/>
                  </a:lnTo>
                  <a:lnTo>
                    <a:pt x="1080" y="390"/>
                  </a:lnTo>
                  <a:lnTo>
                    <a:pt x="1080" y="306"/>
                  </a:lnTo>
                  <a:lnTo>
                    <a:pt x="1068" y="270"/>
                  </a:lnTo>
                  <a:lnTo>
                    <a:pt x="1056" y="258"/>
                  </a:lnTo>
                  <a:lnTo>
                    <a:pt x="1050" y="246"/>
                  </a:lnTo>
                  <a:lnTo>
                    <a:pt x="1050" y="240"/>
                  </a:lnTo>
                  <a:lnTo>
                    <a:pt x="1056" y="228"/>
                  </a:lnTo>
                  <a:lnTo>
                    <a:pt x="1062" y="222"/>
                  </a:lnTo>
                  <a:lnTo>
                    <a:pt x="1068" y="210"/>
                  </a:lnTo>
                  <a:lnTo>
                    <a:pt x="1074" y="204"/>
                  </a:lnTo>
                  <a:lnTo>
                    <a:pt x="1074" y="198"/>
                  </a:lnTo>
                  <a:lnTo>
                    <a:pt x="1068" y="186"/>
                  </a:lnTo>
                  <a:lnTo>
                    <a:pt x="1056" y="180"/>
                  </a:lnTo>
                  <a:lnTo>
                    <a:pt x="1056" y="150"/>
                  </a:lnTo>
                  <a:lnTo>
                    <a:pt x="1080" y="126"/>
                  </a:lnTo>
                  <a:lnTo>
                    <a:pt x="1074" y="114"/>
                  </a:lnTo>
                  <a:lnTo>
                    <a:pt x="1074" y="96"/>
                  </a:lnTo>
                  <a:lnTo>
                    <a:pt x="1056" y="102"/>
                  </a:lnTo>
                  <a:lnTo>
                    <a:pt x="1044" y="90"/>
                  </a:lnTo>
                  <a:lnTo>
                    <a:pt x="1032" y="102"/>
                  </a:lnTo>
                  <a:lnTo>
                    <a:pt x="1026" y="102"/>
                  </a:lnTo>
                  <a:lnTo>
                    <a:pt x="1020" y="96"/>
                  </a:lnTo>
                  <a:lnTo>
                    <a:pt x="1008" y="90"/>
                  </a:lnTo>
                  <a:lnTo>
                    <a:pt x="1002" y="84"/>
                  </a:lnTo>
                  <a:lnTo>
                    <a:pt x="990" y="78"/>
                  </a:lnTo>
                  <a:lnTo>
                    <a:pt x="978" y="78"/>
                  </a:lnTo>
                  <a:lnTo>
                    <a:pt x="966" y="84"/>
                  </a:lnTo>
                  <a:lnTo>
                    <a:pt x="954" y="84"/>
                  </a:lnTo>
                  <a:lnTo>
                    <a:pt x="942" y="78"/>
                  </a:lnTo>
                  <a:lnTo>
                    <a:pt x="936" y="72"/>
                  </a:lnTo>
                  <a:lnTo>
                    <a:pt x="936" y="48"/>
                  </a:lnTo>
                  <a:lnTo>
                    <a:pt x="930" y="42"/>
                  </a:lnTo>
                  <a:lnTo>
                    <a:pt x="918" y="36"/>
                  </a:lnTo>
                  <a:lnTo>
                    <a:pt x="882" y="36"/>
                  </a:lnTo>
                  <a:lnTo>
                    <a:pt x="876" y="30"/>
                  </a:lnTo>
                  <a:lnTo>
                    <a:pt x="864" y="30"/>
                  </a:lnTo>
                  <a:lnTo>
                    <a:pt x="852" y="24"/>
                  </a:lnTo>
                  <a:lnTo>
                    <a:pt x="840" y="24"/>
                  </a:lnTo>
                  <a:lnTo>
                    <a:pt x="834" y="30"/>
                  </a:lnTo>
                  <a:lnTo>
                    <a:pt x="834" y="36"/>
                  </a:lnTo>
                  <a:lnTo>
                    <a:pt x="798" y="36"/>
                  </a:lnTo>
                  <a:lnTo>
                    <a:pt x="780" y="42"/>
                  </a:lnTo>
                  <a:lnTo>
                    <a:pt x="768" y="48"/>
                  </a:lnTo>
                  <a:lnTo>
                    <a:pt x="732" y="84"/>
                  </a:lnTo>
                  <a:lnTo>
                    <a:pt x="720" y="108"/>
                  </a:lnTo>
                  <a:lnTo>
                    <a:pt x="720" y="120"/>
                  </a:lnTo>
                  <a:lnTo>
                    <a:pt x="726" y="138"/>
                  </a:lnTo>
                  <a:lnTo>
                    <a:pt x="738" y="150"/>
                  </a:lnTo>
                  <a:lnTo>
                    <a:pt x="744" y="162"/>
                  </a:lnTo>
                  <a:lnTo>
                    <a:pt x="744" y="180"/>
                  </a:lnTo>
                  <a:lnTo>
                    <a:pt x="738" y="192"/>
                  </a:lnTo>
                  <a:lnTo>
                    <a:pt x="714" y="216"/>
                  </a:lnTo>
                  <a:lnTo>
                    <a:pt x="708" y="228"/>
                  </a:lnTo>
                  <a:lnTo>
                    <a:pt x="696" y="234"/>
                  </a:lnTo>
                  <a:lnTo>
                    <a:pt x="666" y="234"/>
                  </a:lnTo>
                  <a:lnTo>
                    <a:pt x="648" y="228"/>
                  </a:lnTo>
                  <a:lnTo>
                    <a:pt x="630" y="216"/>
                  </a:lnTo>
                  <a:lnTo>
                    <a:pt x="612" y="198"/>
                  </a:lnTo>
                  <a:lnTo>
                    <a:pt x="582" y="180"/>
                  </a:lnTo>
                  <a:lnTo>
                    <a:pt x="552" y="168"/>
                  </a:lnTo>
                  <a:lnTo>
                    <a:pt x="528" y="162"/>
                  </a:lnTo>
                  <a:lnTo>
                    <a:pt x="462" y="162"/>
                  </a:lnTo>
                  <a:lnTo>
                    <a:pt x="438" y="150"/>
                  </a:lnTo>
                  <a:lnTo>
                    <a:pt x="426" y="138"/>
                  </a:lnTo>
                  <a:lnTo>
                    <a:pt x="420" y="126"/>
                  </a:lnTo>
                  <a:lnTo>
                    <a:pt x="414" y="108"/>
                  </a:lnTo>
                  <a:lnTo>
                    <a:pt x="414" y="96"/>
                  </a:lnTo>
                  <a:lnTo>
                    <a:pt x="402" y="72"/>
                  </a:lnTo>
                  <a:lnTo>
                    <a:pt x="378" y="60"/>
                  </a:lnTo>
                  <a:lnTo>
                    <a:pt x="366" y="60"/>
                  </a:lnTo>
                  <a:lnTo>
                    <a:pt x="354" y="54"/>
                  </a:lnTo>
                  <a:lnTo>
                    <a:pt x="348" y="48"/>
                  </a:lnTo>
                  <a:lnTo>
                    <a:pt x="324" y="36"/>
                  </a:lnTo>
                  <a:lnTo>
                    <a:pt x="318" y="36"/>
                  </a:lnTo>
                  <a:lnTo>
                    <a:pt x="306" y="30"/>
                  </a:lnTo>
                  <a:lnTo>
                    <a:pt x="264" y="30"/>
                  </a:lnTo>
                  <a:lnTo>
                    <a:pt x="252" y="36"/>
                  </a:lnTo>
                  <a:lnTo>
                    <a:pt x="216" y="36"/>
                  </a:lnTo>
                  <a:lnTo>
                    <a:pt x="192" y="24"/>
                  </a:lnTo>
                  <a:lnTo>
                    <a:pt x="180" y="12"/>
                  </a:lnTo>
                  <a:lnTo>
                    <a:pt x="168" y="6"/>
                  </a:lnTo>
                  <a:lnTo>
                    <a:pt x="150" y="6"/>
                  </a:lnTo>
                  <a:lnTo>
                    <a:pt x="144" y="0"/>
                  </a:lnTo>
                  <a:lnTo>
                    <a:pt x="138" y="42"/>
                  </a:lnTo>
                  <a:lnTo>
                    <a:pt x="144" y="42"/>
                  </a:lnTo>
                  <a:lnTo>
                    <a:pt x="156" y="54"/>
                  </a:lnTo>
                  <a:lnTo>
                    <a:pt x="156" y="6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36" name="Liberia" descr="© INSCALE GmbH, 05.05.2010&#10;http://www.presentationload.com/">
              <a:extLst>
                <a:ext uri="{FF2B5EF4-FFF2-40B4-BE49-F238E27FC236}">
                  <a16:creationId xmlns:a16="http://schemas.microsoft.com/office/drawing/2014/main" id="{9A6D9EA7-DD21-4713-B06E-9F0C66C634B1}"/>
                </a:ext>
              </a:extLst>
            </p:cNvPr>
            <p:cNvSpPr>
              <a:spLocks/>
            </p:cNvSpPr>
            <p:nvPr/>
          </p:nvSpPr>
          <p:spPr bwMode="gray">
            <a:xfrm>
              <a:off x="5178590" y="4209735"/>
              <a:ext cx="136531" cy="155524"/>
            </a:xfrm>
            <a:custGeom>
              <a:avLst/>
              <a:gdLst>
                <a:gd name="T0" fmla="*/ 2147483647 w 312"/>
                <a:gd name="T1" fmla="*/ 2147483647 h 342"/>
                <a:gd name="T2" fmla="*/ 2147483647 w 312"/>
                <a:gd name="T3" fmla="*/ 2147483647 h 342"/>
                <a:gd name="T4" fmla="*/ 2147483647 w 312"/>
                <a:gd name="T5" fmla="*/ 2147483647 h 342"/>
                <a:gd name="T6" fmla="*/ 2147483647 w 312"/>
                <a:gd name="T7" fmla="*/ 2147483647 h 342"/>
                <a:gd name="T8" fmla="*/ 2147483647 w 312"/>
                <a:gd name="T9" fmla="*/ 2147483647 h 342"/>
                <a:gd name="T10" fmla="*/ 2147483647 w 312"/>
                <a:gd name="T11" fmla="*/ 2147483647 h 342"/>
                <a:gd name="T12" fmla="*/ 2147483647 w 312"/>
                <a:gd name="T13" fmla="*/ 2147483647 h 342"/>
                <a:gd name="T14" fmla="*/ 2147483647 w 312"/>
                <a:gd name="T15" fmla="*/ 2147483647 h 342"/>
                <a:gd name="T16" fmla="*/ 2147483647 w 312"/>
                <a:gd name="T17" fmla="*/ 2147483647 h 342"/>
                <a:gd name="T18" fmla="*/ 2147483647 w 312"/>
                <a:gd name="T19" fmla="*/ 2147483647 h 342"/>
                <a:gd name="T20" fmla="*/ 2147483647 w 312"/>
                <a:gd name="T21" fmla="*/ 2147483647 h 342"/>
                <a:gd name="T22" fmla="*/ 2147483647 w 312"/>
                <a:gd name="T23" fmla="*/ 2147483647 h 342"/>
                <a:gd name="T24" fmla="*/ 2147483647 w 312"/>
                <a:gd name="T25" fmla="*/ 2147483647 h 342"/>
                <a:gd name="T26" fmla="*/ 2147483647 w 312"/>
                <a:gd name="T27" fmla="*/ 2147483647 h 342"/>
                <a:gd name="T28" fmla="*/ 2147483647 w 312"/>
                <a:gd name="T29" fmla="*/ 2147483647 h 342"/>
                <a:gd name="T30" fmla="*/ 2147483647 w 312"/>
                <a:gd name="T31" fmla="*/ 2147483647 h 342"/>
                <a:gd name="T32" fmla="*/ 2147483647 w 312"/>
                <a:gd name="T33" fmla="*/ 2147483647 h 342"/>
                <a:gd name="T34" fmla="*/ 2147483647 w 312"/>
                <a:gd name="T35" fmla="*/ 2147483647 h 342"/>
                <a:gd name="T36" fmla="*/ 2147483647 w 312"/>
                <a:gd name="T37" fmla="*/ 2147483647 h 342"/>
                <a:gd name="T38" fmla="*/ 2147483647 w 312"/>
                <a:gd name="T39" fmla="*/ 2147483647 h 342"/>
                <a:gd name="T40" fmla="*/ 2147483647 w 312"/>
                <a:gd name="T41" fmla="*/ 2147483647 h 342"/>
                <a:gd name="T42" fmla="*/ 2147483647 w 312"/>
                <a:gd name="T43" fmla="*/ 2147483647 h 342"/>
                <a:gd name="T44" fmla="*/ 2147483647 w 312"/>
                <a:gd name="T45" fmla="*/ 2147483647 h 342"/>
                <a:gd name="T46" fmla="*/ 2147483647 w 312"/>
                <a:gd name="T47" fmla="*/ 2147483647 h 342"/>
                <a:gd name="T48" fmla="*/ 2147483647 w 312"/>
                <a:gd name="T49" fmla="*/ 2147483647 h 342"/>
                <a:gd name="T50" fmla="*/ 2147483647 w 312"/>
                <a:gd name="T51" fmla="*/ 0 h 342"/>
                <a:gd name="T52" fmla="*/ 2147483647 w 312"/>
                <a:gd name="T53" fmla="*/ 0 h 342"/>
                <a:gd name="T54" fmla="*/ 2147483647 w 312"/>
                <a:gd name="T55" fmla="*/ 2147483647 h 342"/>
                <a:gd name="T56" fmla="*/ 2147483647 w 312"/>
                <a:gd name="T57" fmla="*/ 2147483647 h 342"/>
                <a:gd name="T58" fmla="*/ 2147483647 w 312"/>
                <a:gd name="T59" fmla="*/ 2147483647 h 342"/>
                <a:gd name="T60" fmla="*/ 2147483647 w 312"/>
                <a:gd name="T61" fmla="*/ 2147483647 h 342"/>
                <a:gd name="T62" fmla="*/ 2147483647 w 312"/>
                <a:gd name="T63" fmla="*/ 2147483647 h 342"/>
                <a:gd name="T64" fmla="*/ 2147483647 w 312"/>
                <a:gd name="T65" fmla="*/ 2147483647 h 342"/>
                <a:gd name="T66" fmla="*/ 2147483647 w 312"/>
                <a:gd name="T67" fmla="*/ 2147483647 h 342"/>
                <a:gd name="T68" fmla="*/ 2147483647 w 312"/>
                <a:gd name="T69" fmla="*/ 2147483647 h 342"/>
                <a:gd name="T70" fmla="*/ 2147483647 w 312"/>
                <a:gd name="T71" fmla="*/ 2147483647 h 342"/>
                <a:gd name="T72" fmla="*/ 2147483647 w 312"/>
                <a:gd name="T73" fmla="*/ 2147483647 h 342"/>
                <a:gd name="T74" fmla="*/ 2147483647 w 312"/>
                <a:gd name="T75" fmla="*/ 2147483647 h 342"/>
                <a:gd name="T76" fmla="*/ 2147483647 w 312"/>
                <a:gd name="T77" fmla="*/ 2147483647 h 342"/>
                <a:gd name="T78" fmla="*/ 0 w 312"/>
                <a:gd name="T79" fmla="*/ 2147483647 h 342"/>
                <a:gd name="T80" fmla="*/ 2147483647 w 312"/>
                <a:gd name="T81" fmla="*/ 2147483647 h 342"/>
                <a:gd name="T82" fmla="*/ 2147483647 w 312"/>
                <a:gd name="T83" fmla="*/ 2147483647 h 342"/>
                <a:gd name="T84" fmla="*/ 2147483647 w 312"/>
                <a:gd name="T85" fmla="*/ 2147483647 h 342"/>
                <a:gd name="T86" fmla="*/ 2147483647 w 312"/>
                <a:gd name="T87" fmla="*/ 2147483647 h 342"/>
                <a:gd name="T88" fmla="*/ 2147483647 w 312"/>
                <a:gd name="T89" fmla="*/ 2147483647 h 342"/>
                <a:gd name="T90" fmla="*/ 2147483647 w 312"/>
                <a:gd name="T91" fmla="*/ 2147483647 h 342"/>
                <a:gd name="T92" fmla="*/ 2147483647 w 312"/>
                <a:gd name="T93" fmla="*/ 2147483647 h 342"/>
                <a:gd name="T94" fmla="*/ 2147483647 w 312"/>
                <a:gd name="T95" fmla="*/ 2147483647 h 342"/>
                <a:gd name="T96" fmla="*/ 2147483647 w 312"/>
                <a:gd name="T97" fmla="*/ 2147483647 h 342"/>
                <a:gd name="T98" fmla="*/ 2147483647 w 312"/>
                <a:gd name="T99" fmla="*/ 2147483647 h 342"/>
                <a:gd name="T100" fmla="*/ 2147483647 w 312"/>
                <a:gd name="T101" fmla="*/ 2147483647 h 342"/>
                <a:gd name="T102" fmla="*/ 2147483647 w 312"/>
                <a:gd name="T103" fmla="*/ 2147483647 h 342"/>
                <a:gd name="T104" fmla="*/ 2147483647 w 312"/>
                <a:gd name="T105" fmla="*/ 2147483647 h 342"/>
                <a:gd name="T106" fmla="*/ 2147483647 w 312"/>
                <a:gd name="T107" fmla="*/ 2147483647 h 342"/>
                <a:gd name="T108" fmla="*/ 2147483647 w 312"/>
                <a:gd name="T109" fmla="*/ 2147483647 h 342"/>
                <a:gd name="T110" fmla="*/ 2147483647 w 312"/>
                <a:gd name="T111" fmla="*/ 2147483647 h 342"/>
                <a:gd name="T112" fmla="*/ 2147483647 w 312"/>
                <a:gd name="T113" fmla="*/ 2147483647 h 342"/>
                <a:gd name="T114" fmla="*/ 2147483647 w 312"/>
                <a:gd name="T115" fmla="*/ 2147483647 h 342"/>
                <a:gd name="T116" fmla="*/ 2147483647 w 312"/>
                <a:gd name="T117" fmla="*/ 2147483647 h 342"/>
                <a:gd name="T118" fmla="*/ 2147483647 w 312"/>
                <a:gd name="T119" fmla="*/ 2147483647 h 342"/>
                <a:gd name="T120" fmla="*/ 2147483647 w 312"/>
                <a:gd name="T121" fmla="*/ 2147483647 h 34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312"/>
                <a:gd name="T184" fmla="*/ 0 h 342"/>
                <a:gd name="T185" fmla="*/ 312 w 312"/>
                <a:gd name="T186" fmla="*/ 342 h 34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312" h="342">
                  <a:moveTo>
                    <a:pt x="312" y="252"/>
                  </a:moveTo>
                  <a:lnTo>
                    <a:pt x="312" y="240"/>
                  </a:lnTo>
                  <a:lnTo>
                    <a:pt x="282" y="210"/>
                  </a:lnTo>
                  <a:lnTo>
                    <a:pt x="282" y="180"/>
                  </a:lnTo>
                  <a:lnTo>
                    <a:pt x="246" y="186"/>
                  </a:lnTo>
                  <a:lnTo>
                    <a:pt x="246" y="174"/>
                  </a:lnTo>
                  <a:lnTo>
                    <a:pt x="228" y="174"/>
                  </a:lnTo>
                  <a:lnTo>
                    <a:pt x="222" y="168"/>
                  </a:lnTo>
                  <a:lnTo>
                    <a:pt x="228" y="156"/>
                  </a:lnTo>
                  <a:lnTo>
                    <a:pt x="240" y="150"/>
                  </a:lnTo>
                  <a:lnTo>
                    <a:pt x="246" y="132"/>
                  </a:lnTo>
                  <a:lnTo>
                    <a:pt x="246" y="108"/>
                  </a:lnTo>
                  <a:lnTo>
                    <a:pt x="228" y="72"/>
                  </a:lnTo>
                  <a:lnTo>
                    <a:pt x="222" y="72"/>
                  </a:lnTo>
                  <a:lnTo>
                    <a:pt x="216" y="78"/>
                  </a:lnTo>
                  <a:lnTo>
                    <a:pt x="210" y="90"/>
                  </a:lnTo>
                  <a:lnTo>
                    <a:pt x="210" y="102"/>
                  </a:lnTo>
                  <a:lnTo>
                    <a:pt x="198" y="114"/>
                  </a:lnTo>
                  <a:lnTo>
                    <a:pt x="192" y="114"/>
                  </a:lnTo>
                  <a:lnTo>
                    <a:pt x="180" y="102"/>
                  </a:lnTo>
                  <a:lnTo>
                    <a:pt x="180" y="96"/>
                  </a:lnTo>
                  <a:lnTo>
                    <a:pt x="168" y="96"/>
                  </a:lnTo>
                  <a:lnTo>
                    <a:pt x="168" y="36"/>
                  </a:lnTo>
                  <a:lnTo>
                    <a:pt x="162" y="18"/>
                  </a:lnTo>
                  <a:lnTo>
                    <a:pt x="150" y="6"/>
                  </a:lnTo>
                  <a:lnTo>
                    <a:pt x="138" y="0"/>
                  </a:lnTo>
                  <a:lnTo>
                    <a:pt x="132" y="0"/>
                  </a:lnTo>
                  <a:lnTo>
                    <a:pt x="126" y="6"/>
                  </a:lnTo>
                  <a:lnTo>
                    <a:pt x="126" y="18"/>
                  </a:lnTo>
                  <a:lnTo>
                    <a:pt x="102" y="12"/>
                  </a:lnTo>
                  <a:lnTo>
                    <a:pt x="108" y="36"/>
                  </a:lnTo>
                  <a:lnTo>
                    <a:pt x="84" y="42"/>
                  </a:lnTo>
                  <a:lnTo>
                    <a:pt x="84" y="60"/>
                  </a:lnTo>
                  <a:lnTo>
                    <a:pt x="78" y="72"/>
                  </a:lnTo>
                  <a:lnTo>
                    <a:pt x="66" y="78"/>
                  </a:lnTo>
                  <a:lnTo>
                    <a:pt x="54" y="90"/>
                  </a:lnTo>
                  <a:lnTo>
                    <a:pt x="42" y="96"/>
                  </a:lnTo>
                  <a:lnTo>
                    <a:pt x="24" y="114"/>
                  </a:lnTo>
                  <a:lnTo>
                    <a:pt x="24" y="150"/>
                  </a:lnTo>
                  <a:lnTo>
                    <a:pt x="0" y="126"/>
                  </a:lnTo>
                  <a:lnTo>
                    <a:pt x="36" y="162"/>
                  </a:lnTo>
                  <a:lnTo>
                    <a:pt x="60" y="162"/>
                  </a:lnTo>
                  <a:lnTo>
                    <a:pt x="72" y="192"/>
                  </a:lnTo>
                  <a:lnTo>
                    <a:pt x="102" y="192"/>
                  </a:lnTo>
                  <a:lnTo>
                    <a:pt x="108" y="198"/>
                  </a:lnTo>
                  <a:lnTo>
                    <a:pt x="120" y="222"/>
                  </a:lnTo>
                  <a:lnTo>
                    <a:pt x="132" y="240"/>
                  </a:lnTo>
                  <a:lnTo>
                    <a:pt x="150" y="252"/>
                  </a:lnTo>
                  <a:lnTo>
                    <a:pt x="162" y="270"/>
                  </a:lnTo>
                  <a:lnTo>
                    <a:pt x="180" y="282"/>
                  </a:lnTo>
                  <a:lnTo>
                    <a:pt x="198" y="288"/>
                  </a:lnTo>
                  <a:lnTo>
                    <a:pt x="210" y="294"/>
                  </a:lnTo>
                  <a:lnTo>
                    <a:pt x="228" y="300"/>
                  </a:lnTo>
                  <a:lnTo>
                    <a:pt x="258" y="330"/>
                  </a:lnTo>
                  <a:lnTo>
                    <a:pt x="294" y="342"/>
                  </a:lnTo>
                  <a:lnTo>
                    <a:pt x="300" y="342"/>
                  </a:lnTo>
                  <a:lnTo>
                    <a:pt x="300" y="294"/>
                  </a:lnTo>
                  <a:lnTo>
                    <a:pt x="306" y="288"/>
                  </a:lnTo>
                  <a:lnTo>
                    <a:pt x="306" y="276"/>
                  </a:lnTo>
                  <a:lnTo>
                    <a:pt x="312" y="264"/>
                  </a:lnTo>
                  <a:lnTo>
                    <a:pt x="312" y="25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37" name="Lesotho" descr="© INSCALE GmbH, 05.05.2010&#10;http://www.presentationload.com/">
              <a:extLst>
                <a:ext uri="{FF2B5EF4-FFF2-40B4-BE49-F238E27FC236}">
                  <a16:creationId xmlns:a16="http://schemas.microsoft.com/office/drawing/2014/main" id="{A857F757-77C6-475E-8852-4C02CADF78C8}"/>
                </a:ext>
              </a:extLst>
            </p:cNvPr>
            <p:cNvSpPr>
              <a:spLocks/>
            </p:cNvSpPr>
            <p:nvPr/>
          </p:nvSpPr>
          <p:spPr bwMode="gray">
            <a:xfrm>
              <a:off x="6378792" y="5557080"/>
              <a:ext cx="74616" cy="73001"/>
            </a:xfrm>
            <a:custGeom>
              <a:avLst/>
              <a:gdLst>
                <a:gd name="T0" fmla="*/ 0 w 168"/>
                <a:gd name="T1" fmla="*/ 2147483647 h 162"/>
                <a:gd name="T2" fmla="*/ 2147483647 w 168"/>
                <a:gd name="T3" fmla="*/ 2147483647 h 162"/>
                <a:gd name="T4" fmla="*/ 2147483647 w 168"/>
                <a:gd name="T5" fmla="*/ 2147483647 h 162"/>
                <a:gd name="T6" fmla="*/ 2147483647 w 168"/>
                <a:gd name="T7" fmla="*/ 2147483647 h 162"/>
                <a:gd name="T8" fmla="*/ 2147483647 w 168"/>
                <a:gd name="T9" fmla="*/ 2147483647 h 162"/>
                <a:gd name="T10" fmla="*/ 2147483647 w 168"/>
                <a:gd name="T11" fmla="*/ 2147483647 h 162"/>
                <a:gd name="T12" fmla="*/ 2147483647 w 168"/>
                <a:gd name="T13" fmla="*/ 2147483647 h 162"/>
                <a:gd name="T14" fmla="*/ 2147483647 w 168"/>
                <a:gd name="T15" fmla="*/ 2147483647 h 162"/>
                <a:gd name="T16" fmla="*/ 2147483647 w 168"/>
                <a:gd name="T17" fmla="*/ 2147483647 h 162"/>
                <a:gd name="T18" fmla="*/ 2147483647 w 168"/>
                <a:gd name="T19" fmla="*/ 2147483647 h 162"/>
                <a:gd name="T20" fmla="*/ 2147483647 w 168"/>
                <a:gd name="T21" fmla="*/ 2147483647 h 162"/>
                <a:gd name="T22" fmla="*/ 2147483647 w 168"/>
                <a:gd name="T23" fmla="*/ 2147483647 h 162"/>
                <a:gd name="T24" fmla="*/ 2147483647 w 168"/>
                <a:gd name="T25" fmla="*/ 2147483647 h 162"/>
                <a:gd name="T26" fmla="*/ 2147483647 w 168"/>
                <a:gd name="T27" fmla="*/ 2147483647 h 162"/>
                <a:gd name="T28" fmla="*/ 2147483647 w 168"/>
                <a:gd name="T29" fmla="*/ 2147483647 h 162"/>
                <a:gd name="T30" fmla="*/ 2147483647 w 168"/>
                <a:gd name="T31" fmla="*/ 2147483647 h 162"/>
                <a:gd name="T32" fmla="*/ 2147483647 w 168"/>
                <a:gd name="T33" fmla="*/ 2147483647 h 162"/>
                <a:gd name="T34" fmla="*/ 2147483647 w 168"/>
                <a:gd name="T35" fmla="*/ 2147483647 h 162"/>
                <a:gd name="T36" fmla="*/ 2147483647 w 168"/>
                <a:gd name="T37" fmla="*/ 2147483647 h 162"/>
                <a:gd name="T38" fmla="*/ 2147483647 w 168"/>
                <a:gd name="T39" fmla="*/ 2147483647 h 162"/>
                <a:gd name="T40" fmla="*/ 2147483647 w 168"/>
                <a:gd name="T41" fmla="*/ 2147483647 h 162"/>
                <a:gd name="T42" fmla="*/ 2147483647 w 168"/>
                <a:gd name="T43" fmla="*/ 0 h 162"/>
                <a:gd name="T44" fmla="*/ 2147483647 w 168"/>
                <a:gd name="T45" fmla="*/ 0 h 162"/>
                <a:gd name="T46" fmla="*/ 2147483647 w 168"/>
                <a:gd name="T47" fmla="*/ 2147483647 h 162"/>
                <a:gd name="T48" fmla="*/ 2147483647 w 168"/>
                <a:gd name="T49" fmla="*/ 2147483647 h 162"/>
                <a:gd name="T50" fmla="*/ 2147483647 w 168"/>
                <a:gd name="T51" fmla="*/ 2147483647 h 162"/>
                <a:gd name="T52" fmla="*/ 2147483647 w 168"/>
                <a:gd name="T53" fmla="*/ 2147483647 h 162"/>
                <a:gd name="T54" fmla="*/ 2147483647 w 168"/>
                <a:gd name="T55" fmla="*/ 2147483647 h 162"/>
                <a:gd name="T56" fmla="*/ 2147483647 w 168"/>
                <a:gd name="T57" fmla="*/ 2147483647 h 162"/>
                <a:gd name="T58" fmla="*/ 2147483647 w 168"/>
                <a:gd name="T59" fmla="*/ 2147483647 h 162"/>
                <a:gd name="T60" fmla="*/ 0 w 168"/>
                <a:gd name="T61" fmla="*/ 2147483647 h 162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68"/>
                <a:gd name="T94" fmla="*/ 0 h 162"/>
                <a:gd name="T95" fmla="*/ 168 w 168"/>
                <a:gd name="T96" fmla="*/ 162 h 162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68" h="162">
                  <a:moveTo>
                    <a:pt x="0" y="78"/>
                  </a:moveTo>
                  <a:lnTo>
                    <a:pt x="24" y="114"/>
                  </a:lnTo>
                  <a:lnTo>
                    <a:pt x="24" y="132"/>
                  </a:lnTo>
                  <a:lnTo>
                    <a:pt x="54" y="162"/>
                  </a:lnTo>
                  <a:lnTo>
                    <a:pt x="72" y="162"/>
                  </a:lnTo>
                  <a:lnTo>
                    <a:pt x="72" y="150"/>
                  </a:lnTo>
                  <a:lnTo>
                    <a:pt x="78" y="144"/>
                  </a:lnTo>
                  <a:lnTo>
                    <a:pt x="84" y="132"/>
                  </a:lnTo>
                  <a:lnTo>
                    <a:pt x="90" y="126"/>
                  </a:lnTo>
                  <a:lnTo>
                    <a:pt x="102" y="120"/>
                  </a:lnTo>
                  <a:lnTo>
                    <a:pt x="120" y="120"/>
                  </a:lnTo>
                  <a:lnTo>
                    <a:pt x="132" y="114"/>
                  </a:lnTo>
                  <a:lnTo>
                    <a:pt x="138" y="108"/>
                  </a:lnTo>
                  <a:lnTo>
                    <a:pt x="150" y="102"/>
                  </a:lnTo>
                  <a:lnTo>
                    <a:pt x="144" y="84"/>
                  </a:lnTo>
                  <a:lnTo>
                    <a:pt x="168" y="66"/>
                  </a:lnTo>
                  <a:lnTo>
                    <a:pt x="162" y="42"/>
                  </a:lnTo>
                  <a:lnTo>
                    <a:pt x="150" y="36"/>
                  </a:lnTo>
                  <a:lnTo>
                    <a:pt x="144" y="24"/>
                  </a:lnTo>
                  <a:lnTo>
                    <a:pt x="138" y="18"/>
                  </a:lnTo>
                  <a:lnTo>
                    <a:pt x="132" y="6"/>
                  </a:lnTo>
                  <a:lnTo>
                    <a:pt x="126" y="0"/>
                  </a:lnTo>
                  <a:lnTo>
                    <a:pt x="90" y="0"/>
                  </a:lnTo>
                  <a:lnTo>
                    <a:pt x="78" y="6"/>
                  </a:lnTo>
                  <a:lnTo>
                    <a:pt x="78" y="18"/>
                  </a:lnTo>
                  <a:lnTo>
                    <a:pt x="54" y="18"/>
                  </a:lnTo>
                  <a:lnTo>
                    <a:pt x="48" y="24"/>
                  </a:lnTo>
                  <a:lnTo>
                    <a:pt x="48" y="42"/>
                  </a:lnTo>
                  <a:lnTo>
                    <a:pt x="30" y="60"/>
                  </a:lnTo>
                  <a:lnTo>
                    <a:pt x="24" y="78"/>
                  </a:lnTo>
                  <a:lnTo>
                    <a:pt x="0" y="78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38" name="Kyrgyzstan" descr="© INSCALE GmbH, 05.05.2010&#10;http://www.presentationload.com/">
              <a:extLst>
                <a:ext uri="{FF2B5EF4-FFF2-40B4-BE49-F238E27FC236}">
                  <a16:creationId xmlns:a16="http://schemas.microsoft.com/office/drawing/2014/main" id="{11D9B7B8-1D2A-433C-9580-37FDDA64C800}"/>
                </a:ext>
              </a:extLst>
            </p:cNvPr>
            <p:cNvSpPr>
              <a:spLocks/>
            </p:cNvSpPr>
            <p:nvPr/>
          </p:nvSpPr>
          <p:spPr bwMode="gray">
            <a:xfrm>
              <a:off x="7588520" y="2960784"/>
              <a:ext cx="296876" cy="139654"/>
            </a:xfrm>
            <a:custGeom>
              <a:avLst/>
              <a:gdLst>
                <a:gd name="T0" fmla="*/ 2147483647 w 672"/>
                <a:gd name="T1" fmla="*/ 2147483647 h 312"/>
                <a:gd name="T2" fmla="*/ 2147483647 w 672"/>
                <a:gd name="T3" fmla="*/ 2147483647 h 312"/>
                <a:gd name="T4" fmla="*/ 2147483647 w 672"/>
                <a:gd name="T5" fmla="*/ 2147483647 h 312"/>
                <a:gd name="T6" fmla="*/ 2147483647 w 672"/>
                <a:gd name="T7" fmla="*/ 2147483647 h 312"/>
                <a:gd name="T8" fmla="*/ 2147483647 w 672"/>
                <a:gd name="T9" fmla="*/ 2147483647 h 312"/>
                <a:gd name="T10" fmla="*/ 2147483647 w 672"/>
                <a:gd name="T11" fmla="*/ 2147483647 h 312"/>
                <a:gd name="T12" fmla="*/ 2147483647 w 672"/>
                <a:gd name="T13" fmla="*/ 2147483647 h 312"/>
                <a:gd name="T14" fmla="*/ 2147483647 w 672"/>
                <a:gd name="T15" fmla="*/ 2147483647 h 312"/>
                <a:gd name="T16" fmla="*/ 2147483647 w 672"/>
                <a:gd name="T17" fmla="*/ 2147483647 h 312"/>
                <a:gd name="T18" fmla="*/ 2147483647 w 672"/>
                <a:gd name="T19" fmla="*/ 2147483647 h 312"/>
                <a:gd name="T20" fmla="*/ 2147483647 w 672"/>
                <a:gd name="T21" fmla="*/ 2147483647 h 312"/>
                <a:gd name="T22" fmla="*/ 2147483647 w 672"/>
                <a:gd name="T23" fmla="*/ 2147483647 h 312"/>
                <a:gd name="T24" fmla="*/ 0 w 672"/>
                <a:gd name="T25" fmla="*/ 2147483647 h 312"/>
                <a:gd name="T26" fmla="*/ 2147483647 w 672"/>
                <a:gd name="T27" fmla="*/ 2147483647 h 312"/>
                <a:gd name="T28" fmla="*/ 2147483647 w 672"/>
                <a:gd name="T29" fmla="*/ 2147483647 h 312"/>
                <a:gd name="T30" fmla="*/ 2147483647 w 672"/>
                <a:gd name="T31" fmla="*/ 2147483647 h 312"/>
                <a:gd name="T32" fmla="*/ 2147483647 w 672"/>
                <a:gd name="T33" fmla="*/ 2147483647 h 312"/>
                <a:gd name="T34" fmla="*/ 2147483647 w 672"/>
                <a:gd name="T35" fmla="*/ 2147483647 h 312"/>
                <a:gd name="T36" fmla="*/ 2147483647 w 672"/>
                <a:gd name="T37" fmla="*/ 2147483647 h 312"/>
                <a:gd name="T38" fmla="*/ 2147483647 w 672"/>
                <a:gd name="T39" fmla="*/ 2147483647 h 312"/>
                <a:gd name="T40" fmla="*/ 2147483647 w 672"/>
                <a:gd name="T41" fmla="*/ 2147483647 h 312"/>
                <a:gd name="T42" fmla="*/ 2147483647 w 672"/>
                <a:gd name="T43" fmla="*/ 2147483647 h 312"/>
                <a:gd name="T44" fmla="*/ 2147483647 w 672"/>
                <a:gd name="T45" fmla="*/ 2147483647 h 312"/>
                <a:gd name="T46" fmla="*/ 2147483647 w 672"/>
                <a:gd name="T47" fmla="*/ 2147483647 h 312"/>
                <a:gd name="T48" fmla="*/ 2147483647 w 672"/>
                <a:gd name="T49" fmla="*/ 2147483647 h 312"/>
                <a:gd name="T50" fmla="*/ 2147483647 w 672"/>
                <a:gd name="T51" fmla="*/ 2147483647 h 312"/>
                <a:gd name="T52" fmla="*/ 2147483647 w 672"/>
                <a:gd name="T53" fmla="*/ 2147483647 h 312"/>
                <a:gd name="T54" fmla="*/ 2147483647 w 672"/>
                <a:gd name="T55" fmla="*/ 2147483647 h 312"/>
                <a:gd name="T56" fmla="*/ 2147483647 w 672"/>
                <a:gd name="T57" fmla="*/ 2147483647 h 312"/>
                <a:gd name="T58" fmla="*/ 2147483647 w 672"/>
                <a:gd name="T59" fmla="*/ 2147483647 h 312"/>
                <a:gd name="T60" fmla="*/ 2147483647 w 672"/>
                <a:gd name="T61" fmla="*/ 2147483647 h 312"/>
                <a:gd name="T62" fmla="*/ 2147483647 w 672"/>
                <a:gd name="T63" fmla="*/ 2147483647 h 312"/>
                <a:gd name="T64" fmla="*/ 2147483647 w 672"/>
                <a:gd name="T65" fmla="*/ 2147483647 h 312"/>
                <a:gd name="T66" fmla="*/ 2147483647 w 672"/>
                <a:gd name="T67" fmla="*/ 2147483647 h 312"/>
                <a:gd name="T68" fmla="*/ 2147483647 w 672"/>
                <a:gd name="T69" fmla="*/ 2147483647 h 312"/>
                <a:gd name="T70" fmla="*/ 2147483647 w 672"/>
                <a:gd name="T71" fmla="*/ 2147483647 h 312"/>
                <a:gd name="T72" fmla="*/ 2147483647 w 672"/>
                <a:gd name="T73" fmla="*/ 2147483647 h 312"/>
                <a:gd name="T74" fmla="*/ 2147483647 w 672"/>
                <a:gd name="T75" fmla="*/ 2147483647 h 312"/>
                <a:gd name="T76" fmla="*/ 2147483647 w 672"/>
                <a:gd name="T77" fmla="*/ 0 h 312"/>
                <a:gd name="T78" fmla="*/ 2147483647 w 672"/>
                <a:gd name="T79" fmla="*/ 2147483647 h 312"/>
                <a:gd name="T80" fmla="*/ 2147483647 w 672"/>
                <a:gd name="T81" fmla="*/ 2147483647 h 312"/>
                <a:gd name="T82" fmla="*/ 2147483647 w 672"/>
                <a:gd name="T83" fmla="*/ 2147483647 h 312"/>
                <a:gd name="T84" fmla="*/ 2147483647 w 672"/>
                <a:gd name="T85" fmla="*/ 2147483647 h 312"/>
                <a:gd name="T86" fmla="*/ 2147483647 w 672"/>
                <a:gd name="T87" fmla="*/ 2147483647 h 312"/>
                <a:gd name="T88" fmla="*/ 2147483647 w 672"/>
                <a:gd name="T89" fmla="*/ 2147483647 h 312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672"/>
                <a:gd name="T136" fmla="*/ 0 h 312"/>
                <a:gd name="T137" fmla="*/ 672 w 672"/>
                <a:gd name="T138" fmla="*/ 312 h 312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672" h="312">
                  <a:moveTo>
                    <a:pt x="36" y="132"/>
                  </a:moveTo>
                  <a:lnTo>
                    <a:pt x="66" y="144"/>
                  </a:lnTo>
                  <a:lnTo>
                    <a:pt x="78" y="156"/>
                  </a:lnTo>
                  <a:lnTo>
                    <a:pt x="114" y="156"/>
                  </a:lnTo>
                  <a:lnTo>
                    <a:pt x="114" y="144"/>
                  </a:lnTo>
                  <a:lnTo>
                    <a:pt x="126" y="144"/>
                  </a:lnTo>
                  <a:lnTo>
                    <a:pt x="126" y="132"/>
                  </a:lnTo>
                  <a:lnTo>
                    <a:pt x="144" y="156"/>
                  </a:lnTo>
                  <a:lnTo>
                    <a:pt x="162" y="156"/>
                  </a:lnTo>
                  <a:lnTo>
                    <a:pt x="168" y="174"/>
                  </a:lnTo>
                  <a:lnTo>
                    <a:pt x="192" y="174"/>
                  </a:lnTo>
                  <a:lnTo>
                    <a:pt x="198" y="186"/>
                  </a:lnTo>
                  <a:lnTo>
                    <a:pt x="204" y="186"/>
                  </a:lnTo>
                  <a:lnTo>
                    <a:pt x="216" y="180"/>
                  </a:lnTo>
                  <a:lnTo>
                    <a:pt x="228" y="180"/>
                  </a:lnTo>
                  <a:lnTo>
                    <a:pt x="228" y="192"/>
                  </a:lnTo>
                  <a:lnTo>
                    <a:pt x="216" y="204"/>
                  </a:lnTo>
                  <a:lnTo>
                    <a:pt x="204" y="210"/>
                  </a:lnTo>
                  <a:lnTo>
                    <a:pt x="192" y="210"/>
                  </a:lnTo>
                  <a:lnTo>
                    <a:pt x="192" y="216"/>
                  </a:lnTo>
                  <a:lnTo>
                    <a:pt x="174" y="222"/>
                  </a:lnTo>
                  <a:lnTo>
                    <a:pt x="156" y="240"/>
                  </a:lnTo>
                  <a:lnTo>
                    <a:pt x="150" y="240"/>
                  </a:lnTo>
                  <a:lnTo>
                    <a:pt x="144" y="234"/>
                  </a:lnTo>
                  <a:lnTo>
                    <a:pt x="138" y="234"/>
                  </a:lnTo>
                  <a:lnTo>
                    <a:pt x="132" y="228"/>
                  </a:lnTo>
                  <a:lnTo>
                    <a:pt x="114" y="228"/>
                  </a:lnTo>
                  <a:lnTo>
                    <a:pt x="102" y="234"/>
                  </a:lnTo>
                  <a:lnTo>
                    <a:pt x="96" y="234"/>
                  </a:lnTo>
                  <a:lnTo>
                    <a:pt x="96" y="246"/>
                  </a:lnTo>
                  <a:lnTo>
                    <a:pt x="90" y="252"/>
                  </a:lnTo>
                  <a:lnTo>
                    <a:pt x="84" y="252"/>
                  </a:lnTo>
                  <a:lnTo>
                    <a:pt x="72" y="246"/>
                  </a:lnTo>
                  <a:lnTo>
                    <a:pt x="36" y="234"/>
                  </a:lnTo>
                  <a:lnTo>
                    <a:pt x="24" y="234"/>
                  </a:lnTo>
                  <a:lnTo>
                    <a:pt x="18" y="240"/>
                  </a:lnTo>
                  <a:lnTo>
                    <a:pt x="18" y="252"/>
                  </a:lnTo>
                  <a:lnTo>
                    <a:pt x="12" y="258"/>
                  </a:lnTo>
                  <a:lnTo>
                    <a:pt x="0" y="264"/>
                  </a:lnTo>
                  <a:lnTo>
                    <a:pt x="0" y="276"/>
                  </a:lnTo>
                  <a:lnTo>
                    <a:pt x="6" y="282"/>
                  </a:lnTo>
                  <a:lnTo>
                    <a:pt x="6" y="288"/>
                  </a:lnTo>
                  <a:lnTo>
                    <a:pt x="12" y="294"/>
                  </a:lnTo>
                  <a:lnTo>
                    <a:pt x="24" y="288"/>
                  </a:lnTo>
                  <a:lnTo>
                    <a:pt x="36" y="288"/>
                  </a:lnTo>
                  <a:lnTo>
                    <a:pt x="42" y="282"/>
                  </a:lnTo>
                  <a:lnTo>
                    <a:pt x="60" y="282"/>
                  </a:lnTo>
                  <a:lnTo>
                    <a:pt x="72" y="288"/>
                  </a:lnTo>
                  <a:lnTo>
                    <a:pt x="96" y="288"/>
                  </a:lnTo>
                  <a:lnTo>
                    <a:pt x="108" y="300"/>
                  </a:lnTo>
                  <a:lnTo>
                    <a:pt x="126" y="300"/>
                  </a:lnTo>
                  <a:lnTo>
                    <a:pt x="132" y="294"/>
                  </a:lnTo>
                  <a:lnTo>
                    <a:pt x="144" y="288"/>
                  </a:lnTo>
                  <a:lnTo>
                    <a:pt x="150" y="282"/>
                  </a:lnTo>
                  <a:lnTo>
                    <a:pt x="180" y="312"/>
                  </a:lnTo>
                  <a:lnTo>
                    <a:pt x="192" y="306"/>
                  </a:lnTo>
                  <a:lnTo>
                    <a:pt x="198" y="306"/>
                  </a:lnTo>
                  <a:lnTo>
                    <a:pt x="198" y="312"/>
                  </a:lnTo>
                  <a:lnTo>
                    <a:pt x="210" y="312"/>
                  </a:lnTo>
                  <a:lnTo>
                    <a:pt x="222" y="306"/>
                  </a:lnTo>
                  <a:lnTo>
                    <a:pt x="228" y="300"/>
                  </a:lnTo>
                  <a:lnTo>
                    <a:pt x="270" y="300"/>
                  </a:lnTo>
                  <a:lnTo>
                    <a:pt x="282" y="288"/>
                  </a:lnTo>
                  <a:lnTo>
                    <a:pt x="300" y="294"/>
                  </a:lnTo>
                  <a:lnTo>
                    <a:pt x="318" y="294"/>
                  </a:lnTo>
                  <a:lnTo>
                    <a:pt x="318" y="282"/>
                  </a:lnTo>
                  <a:lnTo>
                    <a:pt x="312" y="270"/>
                  </a:lnTo>
                  <a:lnTo>
                    <a:pt x="300" y="264"/>
                  </a:lnTo>
                  <a:lnTo>
                    <a:pt x="300" y="258"/>
                  </a:lnTo>
                  <a:lnTo>
                    <a:pt x="306" y="252"/>
                  </a:lnTo>
                  <a:lnTo>
                    <a:pt x="318" y="246"/>
                  </a:lnTo>
                  <a:lnTo>
                    <a:pt x="330" y="246"/>
                  </a:lnTo>
                  <a:lnTo>
                    <a:pt x="336" y="240"/>
                  </a:lnTo>
                  <a:lnTo>
                    <a:pt x="348" y="234"/>
                  </a:lnTo>
                  <a:lnTo>
                    <a:pt x="348" y="216"/>
                  </a:lnTo>
                  <a:lnTo>
                    <a:pt x="372" y="216"/>
                  </a:lnTo>
                  <a:lnTo>
                    <a:pt x="384" y="204"/>
                  </a:lnTo>
                  <a:lnTo>
                    <a:pt x="396" y="204"/>
                  </a:lnTo>
                  <a:lnTo>
                    <a:pt x="402" y="210"/>
                  </a:lnTo>
                  <a:lnTo>
                    <a:pt x="408" y="222"/>
                  </a:lnTo>
                  <a:lnTo>
                    <a:pt x="414" y="228"/>
                  </a:lnTo>
                  <a:lnTo>
                    <a:pt x="426" y="222"/>
                  </a:lnTo>
                  <a:lnTo>
                    <a:pt x="456" y="228"/>
                  </a:lnTo>
                  <a:lnTo>
                    <a:pt x="462" y="222"/>
                  </a:lnTo>
                  <a:lnTo>
                    <a:pt x="462" y="198"/>
                  </a:lnTo>
                  <a:lnTo>
                    <a:pt x="468" y="186"/>
                  </a:lnTo>
                  <a:lnTo>
                    <a:pt x="486" y="168"/>
                  </a:lnTo>
                  <a:lnTo>
                    <a:pt x="516" y="168"/>
                  </a:lnTo>
                  <a:lnTo>
                    <a:pt x="534" y="174"/>
                  </a:lnTo>
                  <a:lnTo>
                    <a:pt x="552" y="174"/>
                  </a:lnTo>
                  <a:lnTo>
                    <a:pt x="558" y="168"/>
                  </a:lnTo>
                  <a:lnTo>
                    <a:pt x="564" y="156"/>
                  </a:lnTo>
                  <a:lnTo>
                    <a:pt x="564" y="138"/>
                  </a:lnTo>
                  <a:lnTo>
                    <a:pt x="570" y="132"/>
                  </a:lnTo>
                  <a:lnTo>
                    <a:pt x="582" y="126"/>
                  </a:lnTo>
                  <a:lnTo>
                    <a:pt x="594" y="114"/>
                  </a:lnTo>
                  <a:lnTo>
                    <a:pt x="642" y="96"/>
                  </a:lnTo>
                  <a:lnTo>
                    <a:pt x="666" y="96"/>
                  </a:lnTo>
                  <a:lnTo>
                    <a:pt x="672" y="90"/>
                  </a:lnTo>
                  <a:lnTo>
                    <a:pt x="672" y="78"/>
                  </a:lnTo>
                  <a:lnTo>
                    <a:pt x="660" y="66"/>
                  </a:lnTo>
                  <a:lnTo>
                    <a:pt x="642" y="60"/>
                  </a:lnTo>
                  <a:lnTo>
                    <a:pt x="600" y="60"/>
                  </a:lnTo>
                  <a:lnTo>
                    <a:pt x="576" y="30"/>
                  </a:lnTo>
                  <a:lnTo>
                    <a:pt x="558" y="30"/>
                  </a:lnTo>
                  <a:lnTo>
                    <a:pt x="546" y="18"/>
                  </a:lnTo>
                  <a:lnTo>
                    <a:pt x="498" y="24"/>
                  </a:lnTo>
                  <a:lnTo>
                    <a:pt x="486" y="24"/>
                  </a:lnTo>
                  <a:lnTo>
                    <a:pt x="474" y="18"/>
                  </a:lnTo>
                  <a:lnTo>
                    <a:pt x="354" y="18"/>
                  </a:lnTo>
                  <a:lnTo>
                    <a:pt x="336" y="24"/>
                  </a:lnTo>
                  <a:lnTo>
                    <a:pt x="318" y="24"/>
                  </a:lnTo>
                  <a:lnTo>
                    <a:pt x="306" y="18"/>
                  </a:lnTo>
                  <a:lnTo>
                    <a:pt x="282" y="18"/>
                  </a:lnTo>
                  <a:lnTo>
                    <a:pt x="276" y="6"/>
                  </a:lnTo>
                  <a:lnTo>
                    <a:pt x="264" y="0"/>
                  </a:lnTo>
                  <a:lnTo>
                    <a:pt x="222" y="0"/>
                  </a:lnTo>
                  <a:lnTo>
                    <a:pt x="216" y="6"/>
                  </a:lnTo>
                  <a:lnTo>
                    <a:pt x="216" y="36"/>
                  </a:lnTo>
                  <a:lnTo>
                    <a:pt x="222" y="48"/>
                  </a:lnTo>
                  <a:lnTo>
                    <a:pt x="222" y="60"/>
                  </a:lnTo>
                  <a:lnTo>
                    <a:pt x="204" y="54"/>
                  </a:lnTo>
                  <a:lnTo>
                    <a:pt x="174" y="54"/>
                  </a:lnTo>
                  <a:lnTo>
                    <a:pt x="138" y="36"/>
                  </a:lnTo>
                  <a:lnTo>
                    <a:pt x="120" y="30"/>
                  </a:lnTo>
                  <a:lnTo>
                    <a:pt x="108" y="24"/>
                  </a:lnTo>
                  <a:lnTo>
                    <a:pt x="78" y="24"/>
                  </a:lnTo>
                  <a:lnTo>
                    <a:pt x="60" y="42"/>
                  </a:lnTo>
                  <a:lnTo>
                    <a:pt x="54" y="54"/>
                  </a:lnTo>
                  <a:lnTo>
                    <a:pt x="54" y="72"/>
                  </a:lnTo>
                  <a:lnTo>
                    <a:pt x="72" y="72"/>
                  </a:lnTo>
                  <a:lnTo>
                    <a:pt x="78" y="78"/>
                  </a:lnTo>
                  <a:lnTo>
                    <a:pt x="84" y="78"/>
                  </a:lnTo>
                  <a:lnTo>
                    <a:pt x="84" y="84"/>
                  </a:lnTo>
                  <a:lnTo>
                    <a:pt x="36" y="13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39" name="Korea, North" descr="© INSCALE GmbH, 05.05.2010&#10;http://www.presentationload.com/">
              <a:extLst>
                <a:ext uri="{FF2B5EF4-FFF2-40B4-BE49-F238E27FC236}">
                  <a16:creationId xmlns:a16="http://schemas.microsoft.com/office/drawing/2014/main" id="{69B2B3A9-AEB8-43C1-A5C6-AC230968F717}"/>
                </a:ext>
              </a:extLst>
            </p:cNvPr>
            <p:cNvSpPr>
              <a:spLocks/>
            </p:cNvSpPr>
            <p:nvPr/>
          </p:nvSpPr>
          <p:spPr bwMode="gray">
            <a:xfrm>
              <a:off x="9187203" y="2968719"/>
              <a:ext cx="144468" cy="188851"/>
            </a:xfrm>
            <a:custGeom>
              <a:avLst/>
              <a:gdLst>
                <a:gd name="T0" fmla="*/ 2147483647 w 330"/>
                <a:gd name="T1" fmla="*/ 0 h 420"/>
                <a:gd name="T2" fmla="*/ 2147483647 w 330"/>
                <a:gd name="T3" fmla="*/ 2147483647 h 420"/>
                <a:gd name="T4" fmla="*/ 2147483647 w 330"/>
                <a:gd name="T5" fmla="*/ 2147483647 h 420"/>
                <a:gd name="T6" fmla="*/ 2147483647 w 330"/>
                <a:gd name="T7" fmla="*/ 2147483647 h 420"/>
                <a:gd name="T8" fmla="*/ 2147483647 w 330"/>
                <a:gd name="T9" fmla="*/ 2147483647 h 420"/>
                <a:gd name="T10" fmla="*/ 2147483647 w 330"/>
                <a:gd name="T11" fmla="*/ 2147483647 h 420"/>
                <a:gd name="T12" fmla="*/ 2147483647 w 330"/>
                <a:gd name="T13" fmla="*/ 2147483647 h 420"/>
                <a:gd name="T14" fmla="*/ 2147483647 w 330"/>
                <a:gd name="T15" fmla="*/ 2147483647 h 420"/>
                <a:gd name="T16" fmla="*/ 2147483647 w 330"/>
                <a:gd name="T17" fmla="*/ 2147483647 h 420"/>
                <a:gd name="T18" fmla="*/ 2147483647 w 330"/>
                <a:gd name="T19" fmla="*/ 2147483647 h 420"/>
                <a:gd name="T20" fmla="*/ 2147483647 w 330"/>
                <a:gd name="T21" fmla="*/ 2147483647 h 420"/>
                <a:gd name="T22" fmla="*/ 2147483647 w 330"/>
                <a:gd name="T23" fmla="*/ 2147483647 h 420"/>
                <a:gd name="T24" fmla="*/ 2147483647 w 330"/>
                <a:gd name="T25" fmla="*/ 2147483647 h 420"/>
                <a:gd name="T26" fmla="*/ 2147483647 w 330"/>
                <a:gd name="T27" fmla="*/ 2147483647 h 420"/>
                <a:gd name="T28" fmla="*/ 2147483647 w 330"/>
                <a:gd name="T29" fmla="*/ 2147483647 h 420"/>
                <a:gd name="T30" fmla="*/ 2147483647 w 330"/>
                <a:gd name="T31" fmla="*/ 2147483647 h 420"/>
                <a:gd name="T32" fmla="*/ 2147483647 w 330"/>
                <a:gd name="T33" fmla="*/ 2147483647 h 420"/>
                <a:gd name="T34" fmla="*/ 2147483647 w 330"/>
                <a:gd name="T35" fmla="*/ 2147483647 h 420"/>
                <a:gd name="T36" fmla="*/ 2147483647 w 330"/>
                <a:gd name="T37" fmla="*/ 2147483647 h 420"/>
                <a:gd name="T38" fmla="*/ 2147483647 w 330"/>
                <a:gd name="T39" fmla="*/ 2147483647 h 420"/>
                <a:gd name="T40" fmla="*/ 2147483647 w 330"/>
                <a:gd name="T41" fmla="*/ 2147483647 h 420"/>
                <a:gd name="T42" fmla="*/ 2147483647 w 330"/>
                <a:gd name="T43" fmla="*/ 2147483647 h 420"/>
                <a:gd name="T44" fmla="*/ 2147483647 w 330"/>
                <a:gd name="T45" fmla="*/ 2147483647 h 420"/>
                <a:gd name="T46" fmla="*/ 2147483647 w 330"/>
                <a:gd name="T47" fmla="*/ 2147483647 h 420"/>
                <a:gd name="T48" fmla="*/ 2147483647 w 330"/>
                <a:gd name="T49" fmla="*/ 2147483647 h 420"/>
                <a:gd name="T50" fmla="*/ 2147483647 w 330"/>
                <a:gd name="T51" fmla="*/ 2147483647 h 420"/>
                <a:gd name="T52" fmla="*/ 2147483647 w 330"/>
                <a:gd name="T53" fmla="*/ 2147483647 h 420"/>
                <a:gd name="T54" fmla="*/ 2147483647 w 330"/>
                <a:gd name="T55" fmla="*/ 2147483647 h 420"/>
                <a:gd name="T56" fmla="*/ 2147483647 w 330"/>
                <a:gd name="T57" fmla="*/ 2147483647 h 420"/>
                <a:gd name="T58" fmla="*/ 2147483647 w 330"/>
                <a:gd name="T59" fmla="*/ 2147483647 h 420"/>
                <a:gd name="T60" fmla="*/ 2147483647 w 330"/>
                <a:gd name="T61" fmla="*/ 2147483647 h 420"/>
                <a:gd name="T62" fmla="*/ 2147483647 w 330"/>
                <a:gd name="T63" fmla="*/ 2147483647 h 420"/>
                <a:gd name="T64" fmla="*/ 2147483647 w 330"/>
                <a:gd name="T65" fmla="*/ 2147483647 h 420"/>
                <a:gd name="T66" fmla="*/ 2147483647 w 330"/>
                <a:gd name="T67" fmla="*/ 2147483647 h 420"/>
                <a:gd name="T68" fmla="*/ 2147483647 w 330"/>
                <a:gd name="T69" fmla="*/ 2147483647 h 420"/>
                <a:gd name="T70" fmla="*/ 2147483647 w 330"/>
                <a:gd name="T71" fmla="*/ 2147483647 h 420"/>
                <a:gd name="T72" fmla="*/ 2147483647 w 330"/>
                <a:gd name="T73" fmla="*/ 2147483647 h 420"/>
                <a:gd name="T74" fmla="*/ 2147483647 w 330"/>
                <a:gd name="T75" fmla="*/ 2147483647 h 420"/>
                <a:gd name="T76" fmla="*/ 2147483647 w 330"/>
                <a:gd name="T77" fmla="*/ 2147483647 h 420"/>
                <a:gd name="T78" fmla="*/ 2147483647 w 330"/>
                <a:gd name="T79" fmla="*/ 2147483647 h 420"/>
                <a:gd name="T80" fmla="*/ 2147483647 w 330"/>
                <a:gd name="T81" fmla="*/ 2147483647 h 420"/>
                <a:gd name="T82" fmla="*/ 2147483647 w 330"/>
                <a:gd name="T83" fmla="*/ 2147483647 h 420"/>
                <a:gd name="T84" fmla="*/ 2147483647 w 330"/>
                <a:gd name="T85" fmla="*/ 2147483647 h 420"/>
                <a:gd name="T86" fmla="*/ 2147483647 w 330"/>
                <a:gd name="T87" fmla="*/ 2147483647 h 420"/>
                <a:gd name="T88" fmla="*/ 2147483647 w 330"/>
                <a:gd name="T89" fmla="*/ 2147483647 h 420"/>
                <a:gd name="T90" fmla="*/ 2147483647 w 330"/>
                <a:gd name="T91" fmla="*/ 2147483647 h 420"/>
                <a:gd name="T92" fmla="*/ 2147483647 w 330"/>
                <a:gd name="T93" fmla="*/ 2147483647 h 420"/>
                <a:gd name="T94" fmla="*/ 2147483647 w 330"/>
                <a:gd name="T95" fmla="*/ 2147483647 h 420"/>
                <a:gd name="T96" fmla="*/ 2147483647 w 330"/>
                <a:gd name="T97" fmla="*/ 2147483647 h 420"/>
                <a:gd name="T98" fmla="*/ 2147483647 w 330"/>
                <a:gd name="T99" fmla="*/ 2147483647 h 420"/>
                <a:gd name="T100" fmla="*/ 2147483647 w 330"/>
                <a:gd name="T101" fmla="*/ 2147483647 h 420"/>
                <a:gd name="T102" fmla="*/ 2147483647 w 330"/>
                <a:gd name="T103" fmla="*/ 0 h 42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330"/>
                <a:gd name="T157" fmla="*/ 0 h 420"/>
                <a:gd name="T158" fmla="*/ 330 w 330"/>
                <a:gd name="T159" fmla="*/ 420 h 42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330" h="420">
                  <a:moveTo>
                    <a:pt x="270" y="0"/>
                  </a:moveTo>
                  <a:lnTo>
                    <a:pt x="240" y="0"/>
                  </a:lnTo>
                  <a:lnTo>
                    <a:pt x="240" y="6"/>
                  </a:lnTo>
                  <a:lnTo>
                    <a:pt x="246" y="12"/>
                  </a:lnTo>
                  <a:lnTo>
                    <a:pt x="252" y="24"/>
                  </a:lnTo>
                  <a:lnTo>
                    <a:pt x="252" y="42"/>
                  </a:lnTo>
                  <a:lnTo>
                    <a:pt x="228" y="42"/>
                  </a:lnTo>
                  <a:lnTo>
                    <a:pt x="234" y="54"/>
                  </a:lnTo>
                  <a:lnTo>
                    <a:pt x="234" y="60"/>
                  </a:lnTo>
                  <a:lnTo>
                    <a:pt x="228" y="72"/>
                  </a:lnTo>
                  <a:lnTo>
                    <a:pt x="216" y="78"/>
                  </a:lnTo>
                  <a:lnTo>
                    <a:pt x="204" y="72"/>
                  </a:lnTo>
                  <a:lnTo>
                    <a:pt x="180" y="72"/>
                  </a:lnTo>
                  <a:lnTo>
                    <a:pt x="174" y="66"/>
                  </a:lnTo>
                  <a:lnTo>
                    <a:pt x="168" y="72"/>
                  </a:lnTo>
                  <a:lnTo>
                    <a:pt x="168" y="84"/>
                  </a:lnTo>
                  <a:lnTo>
                    <a:pt x="192" y="108"/>
                  </a:lnTo>
                  <a:lnTo>
                    <a:pt x="198" y="108"/>
                  </a:lnTo>
                  <a:lnTo>
                    <a:pt x="198" y="120"/>
                  </a:lnTo>
                  <a:lnTo>
                    <a:pt x="150" y="120"/>
                  </a:lnTo>
                  <a:lnTo>
                    <a:pt x="138" y="114"/>
                  </a:lnTo>
                  <a:lnTo>
                    <a:pt x="126" y="114"/>
                  </a:lnTo>
                  <a:lnTo>
                    <a:pt x="114" y="102"/>
                  </a:lnTo>
                  <a:lnTo>
                    <a:pt x="102" y="96"/>
                  </a:lnTo>
                  <a:lnTo>
                    <a:pt x="90" y="96"/>
                  </a:lnTo>
                  <a:lnTo>
                    <a:pt x="90" y="102"/>
                  </a:lnTo>
                  <a:lnTo>
                    <a:pt x="84" y="108"/>
                  </a:lnTo>
                  <a:lnTo>
                    <a:pt x="84" y="138"/>
                  </a:lnTo>
                  <a:lnTo>
                    <a:pt x="66" y="174"/>
                  </a:lnTo>
                  <a:lnTo>
                    <a:pt x="54" y="186"/>
                  </a:lnTo>
                  <a:lnTo>
                    <a:pt x="18" y="204"/>
                  </a:lnTo>
                  <a:lnTo>
                    <a:pt x="12" y="216"/>
                  </a:lnTo>
                  <a:lnTo>
                    <a:pt x="6" y="222"/>
                  </a:lnTo>
                  <a:lnTo>
                    <a:pt x="6" y="234"/>
                  </a:lnTo>
                  <a:lnTo>
                    <a:pt x="0" y="246"/>
                  </a:lnTo>
                  <a:lnTo>
                    <a:pt x="12" y="228"/>
                  </a:lnTo>
                  <a:lnTo>
                    <a:pt x="18" y="246"/>
                  </a:lnTo>
                  <a:lnTo>
                    <a:pt x="36" y="270"/>
                  </a:lnTo>
                  <a:lnTo>
                    <a:pt x="48" y="252"/>
                  </a:lnTo>
                  <a:lnTo>
                    <a:pt x="54" y="258"/>
                  </a:lnTo>
                  <a:lnTo>
                    <a:pt x="60" y="270"/>
                  </a:lnTo>
                  <a:lnTo>
                    <a:pt x="96" y="270"/>
                  </a:lnTo>
                  <a:lnTo>
                    <a:pt x="96" y="282"/>
                  </a:lnTo>
                  <a:lnTo>
                    <a:pt x="102" y="294"/>
                  </a:lnTo>
                  <a:lnTo>
                    <a:pt x="102" y="336"/>
                  </a:lnTo>
                  <a:lnTo>
                    <a:pt x="138" y="336"/>
                  </a:lnTo>
                  <a:lnTo>
                    <a:pt x="144" y="348"/>
                  </a:lnTo>
                  <a:lnTo>
                    <a:pt x="132" y="342"/>
                  </a:lnTo>
                  <a:lnTo>
                    <a:pt x="108" y="342"/>
                  </a:lnTo>
                  <a:lnTo>
                    <a:pt x="102" y="348"/>
                  </a:lnTo>
                  <a:lnTo>
                    <a:pt x="102" y="360"/>
                  </a:lnTo>
                  <a:lnTo>
                    <a:pt x="108" y="378"/>
                  </a:lnTo>
                  <a:lnTo>
                    <a:pt x="114" y="384"/>
                  </a:lnTo>
                  <a:lnTo>
                    <a:pt x="126" y="408"/>
                  </a:lnTo>
                  <a:lnTo>
                    <a:pt x="156" y="396"/>
                  </a:lnTo>
                  <a:lnTo>
                    <a:pt x="162" y="402"/>
                  </a:lnTo>
                  <a:lnTo>
                    <a:pt x="174" y="408"/>
                  </a:lnTo>
                  <a:lnTo>
                    <a:pt x="180" y="414"/>
                  </a:lnTo>
                  <a:lnTo>
                    <a:pt x="192" y="420"/>
                  </a:lnTo>
                  <a:lnTo>
                    <a:pt x="198" y="420"/>
                  </a:lnTo>
                  <a:lnTo>
                    <a:pt x="216" y="414"/>
                  </a:lnTo>
                  <a:lnTo>
                    <a:pt x="228" y="414"/>
                  </a:lnTo>
                  <a:lnTo>
                    <a:pt x="240" y="408"/>
                  </a:lnTo>
                  <a:lnTo>
                    <a:pt x="246" y="402"/>
                  </a:lnTo>
                  <a:lnTo>
                    <a:pt x="246" y="396"/>
                  </a:lnTo>
                  <a:lnTo>
                    <a:pt x="240" y="390"/>
                  </a:lnTo>
                  <a:lnTo>
                    <a:pt x="240" y="384"/>
                  </a:lnTo>
                  <a:lnTo>
                    <a:pt x="246" y="384"/>
                  </a:lnTo>
                  <a:lnTo>
                    <a:pt x="252" y="378"/>
                  </a:lnTo>
                  <a:lnTo>
                    <a:pt x="276" y="366"/>
                  </a:lnTo>
                  <a:lnTo>
                    <a:pt x="306" y="366"/>
                  </a:lnTo>
                  <a:lnTo>
                    <a:pt x="324" y="354"/>
                  </a:lnTo>
                  <a:lnTo>
                    <a:pt x="312" y="342"/>
                  </a:lnTo>
                  <a:lnTo>
                    <a:pt x="312" y="336"/>
                  </a:lnTo>
                  <a:lnTo>
                    <a:pt x="264" y="312"/>
                  </a:lnTo>
                  <a:lnTo>
                    <a:pt x="240" y="312"/>
                  </a:lnTo>
                  <a:lnTo>
                    <a:pt x="240" y="300"/>
                  </a:lnTo>
                  <a:lnTo>
                    <a:pt x="246" y="288"/>
                  </a:lnTo>
                  <a:lnTo>
                    <a:pt x="252" y="282"/>
                  </a:lnTo>
                  <a:lnTo>
                    <a:pt x="246" y="276"/>
                  </a:lnTo>
                  <a:lnTo>
                    <a:pt x="234" y="270"/>
                  </a:lnTo>
                  <a:lnTo>
                    <a:pt x="228" y="264"/>
                  </a:lnTo>
                  <a:lnTo>
                    <a:pt x="228" y="252"/>
                  </a:lnTo>
                  <a:lnTo>
                    <a:pt x="240" y="246"/>
                  </a:lnTo>
                  <a:lnTo>
                    <a:pt x="246" y="240"/>
                  </a:lnTo>
                  <a:lnTo>
                    <a:pt x="258" y="234"/>
                  </a:lnTo>
                  <a:lnTo>
                    <a:pt x="270" y="234"/>
                  </a:lnTo>
                  <a:lnTo>
                    <a:pt x="276" y="228"/>
                  </a:lnTo>
                  <a:lnTo>
                    <a:pt x="288" y="204"/>
                  </a:lnTo>
                  <a:lnTo>
                    <a:pt x="288" y="192"/>
                  </a:lnTo>
                  <a:lnTo>
                    <a:pt x="294" y="186"/>
                  </a:lnTo>
                  <a:lnTo>
                    <a:pt x="300" y="174"/>
                  </a:lnTo>
                  <a:lnTo>
                    <a:pt x="324" y="162"/>
                  </a:lnTo>
                  <a:lnTo>
                    <a:pt x="312" y="132"/>
                  </a:lnTo>
                  <a:lnTo>
                    <a:pt x="306" y="126"/>
                  </a:lnTo>
                  <a:lnTo>
                    <a:pt x="294" y="102"/>
                  </a:lnTo>
                  <a:lnTo>
                    <a:pt x="294" y="90"/>
                  </a:lnTo>
                  <a:lnTo>
                    <a:pt x="306" y="66"/>
                  </a:lnTo>
                  <a:lnTo>
                    <a:pt x="318" y="60"/>
                  </a:lnTo>
                  <a:lnTo>
                    <a:pt x="324" y="54"/>
                  </a:lnTo>
                  <a:lnTo>
                    <a:pt x="330" y="54"/>
                  </a:lnTo>
                  <a:lnTo>
                    <a:pt x="312" y="36"/>
                  </a:lnTo>
                  <a:lnTo>
                    <a:pt x="288" y="24"/>
                  </a:lnTo>
                  <a:lnTo>
                    <a:pt x="270" y="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40" name="Kenya" descr="© INSCALE GmbH, 05.05.2010&#10;http://www.presentationload.com/">
              <a:extLst>
                <a:ext uri="{FF2B5EF4-FFF2-40B4-BE49-F238E27FC236}">
                  <a16:creationId xmlns:a16="http://schemas.microsoft.com/office/drawing/2014/main" id="{AA5607AD-14D6-42DE-BD5E-A47F896C2DFF}"/>
                </a:ext>
              </a:extLst>
            </p:cNvPr>
            <p:cNvSpPr>
              <a:spLocks/>
            </p:cNvSpPr>
            <p:nvPr/>
          </p:nvSpPr>
          <p:spPr bwMode="gray">
            <a:xfrm>
              <a:off x="6621691" y="4350977"/>
              <a:ext cx="249248" cy="342787"/>
            </a:xfrm>
            <a:custGeom>
              <a:avLst/>
              <a:gdLst>
                <a:gd name="T0" fmla="*/ 2147483647 w 564"/>
                <a:gd name="T1" fmla="*/ 2147483647 h 762"/>
                <a:gd name="T2" fmla="*/ 2147483647 w 564"/>
                <a:gd name="T3" fmla="*/ 2147483647 h 762"/>
                <a:gd name="T4" fmla="*/ 2147483647 w 564"/>
                <a:gd name="T5" fmla="*/ 2147483647 h 762"/>
                <a:gd name="T6" fmla="*/ 2147483647 w 564"/>
                <a:gd name="T7" fmla="*/ 2147483647 h 762"/>
                <a:gd name="T8" fmla="*/ 2147483647 w 564"/>
                <a:gd name="T9" fmla="*/ 2147483647 h 762"/>
                <a:gd name="T10" fmla="*/ 2147483647 w 564"/>
                <a:gd name="T11" fmla="*/ 2147483647 h 762"/>
                <a:gd name="T12" fmla="*/ 2147483647 w 564"/>
                <a:gd name="T13" fmla="*/ 2147483647 h 762"/>
                <a:gd name="T14" fmla="*/ 2147483647 w 564"/>
                <a:gd name="T15" fmla="*/ 2147483647 h 762"/>
                <a:gd name="T16" fmla="*/ 2147483647 w 564"/>
                <a:gd name="T17" fmla="*/ 2147483647 h 762"/>
                <a:gd name="T18" fmla="*/ 2147483647 w 564"/>
                <a:gd name="T19" fmla="*/ 2147483647 h 762"/>
                <a:gd name="T20" fmla="*/ 2147483647 w 564"/>
                <a:gd name="T21" fmla="*/ 2147483647 h 762"/>
                <a:gd name="T22" fmla="*/ 2147483647 w 564"/>
                <a:gd name="T23" fmla="*/ 2147483647 h 762"/>
                <a:gd name="T24" fmla="*/ 2147483647 w 564"/>
                <a:gd name="T25" fmla="*/ 0 h 762"/>
                <a:gd name="T26" fmla="*/ 2147483647 w 564"/>
                <a:gd name="T27" fmla="*/ 2147483647 h 762"/>
                <a:gd name="T28" fmla="*/ 2147483647 w 564"/>
                <a:gd name="T29" fmla="*/ 2147483647 h 762"/>
                <a:gd name="T30" fmla="*/ 2147483647 w 564"/>
                <a:gd name="T31" fmla="*/ 2147483647 h 762"/>
                <a:gd name="T32" fmla="*/ 2147483647 w 564"/>
                <a:gd name="T33" fmla="*/ 2147483647 h 762"/>
                <a:gd name="T34" fmla="*/ 2147483647 w 564"/>
                <a:gd name="T35" fmla="*/ 2147483647 h 762"/>
                <a:gd name="T36" fmla="*/ 2147483647 w 564"/>
                <a:gd name="T37" fmla="*/ 2147483647 h 762"/>
                <a:gd name="T38" fmla="*/ 2147483647 w 564"/>
                <a:gd name="T39" fmla="*/ 2147483647 h 762"/>
                <a:gd name="T40" fmla="*/ 2147483647 w 564"/>
                <a:gd name="T41" fmla="*/ 2147483647 h 762"/>
                <a:gd name="T42" fmla="*/ 2147483647 w 564"/>
                <a:gd name="T43" fmla="*/ 2147483647 h 762"/>
                <a:gd name="T44" fmla="*/ 2147483647 w 564"/>
                <a:gd name="T45" fmla="*/ 2147483647 h 762"/>
                <a:gd name="T46" fmla="*/ 2147483647 w 564"/>
                <a:gd name="T47" fmla="*/ 2147483647 h 762"/>
                <a:gd name="T48" fmla="*/ 2147483647 w 564"/>
                <a:gd name="T49" fmla="*/ 2147483647 h 762"/>
                <a:gd name="T50" fmla="*/ 2147483647 w 564"/>
                <a:gd name="T51" fmla="*/ 2147483647 h 762"/>
                <a:gd name="T52" fmla="*/ 2147483647 w 564"/>
                <a:gd name="T53" fmla="*/ 2147483647 h 762"/>
                <a:gd name="T54" fmla="*/ 2147483647 w 564"/>
                <a:gd name="T55" fmla="*/ 2147483647 h 762"/>
                <a:gd name="T56" fmla="*/ 2147483647 w 564"/>
                <a:gd name="T57" fmla="*/ 2147483647 h 762"/>
                <a:gd name="T58" fmla="*/ 0 w 564"/>
                <a:gd name="T59" fmla="*/ 2147483647 h 762"/>
                <a:gd name="T60" fmla="*/ 2147483647 w 564"/>
                <a:gd name="T61" fmla="*/ 2147483647 h 762"/>
                <a:gd name="T62" fmla="*/ 2147483647 w 564"/>
                <a:gd name="T63" fmla="*/ 2147483647 h 762"/>
                <a:gd name="T64" fmla="*/ 2147483647 w 564"/>
                <a:gd name="T65" fmla="*/ 2147483647 h 762"/>
                <a:gd name="T66" fmla="*/ 2147483647 w 564"/>
                <a:gd name="T67" fmla="*/ 2147483647 h 762"/>
                <a:gd name="T68" fmla="*/ 2147483647 w 564"/>
                <a:gd name="T69" fmla="*/ 2147483647 h 762"/>
                <a:gd name="T70" fmla="*/ 0 w 564"/>
                <a:gd name="T71" fmla="*/ 2147483647 h 762"/>
                <a:gd name="T72" fmla="*/ 2147483647 w 564"/>
                <a:gd name="T73" fmla="*/ 2147483647 h 762"/>
                <a:gd name="T74" fmla="*/ 2147483647 w 564"/>
                <a:gd name="T75" fmla="*/ 2147483647 h 762"/>
                <a:gd name="T76" fmla="*/ 2147483647 w 564"/>
                <a:gd name="T77" fmla="*/ 2147483647 h 762"/>
                <a:gd name="T78" fmla="*/ 2147483647 w 564"/>
                <a:gd name="T79" fmla="*/ 2147483647 h 762"/>
                <a:gd name="T80" fmla="*/ 2147483647 w 564"/>
                <a:gd name="T81" fmla="*/ 2147483647 h 762"/>
                <a:gd name="T82" fmla="*/ 2147483647 w 564"/>
                <a:gd name="T83" fmla="*/ 2147483647 h 762"/>
                <a:gd name="T84" fmla="*/ 2147483647 w 564"/>
                <a:gd name="T85" fmla="*/ 2147483647 h 762"/>
                <a:gd name="T86" fmla="*/ 2147483647 w 564"/>
                <a:gd name="T87" fmla="*/ 2147483647 h 762"/>
                <a:gd name="T88" fmla="*/ 2147483647 w 564"/>
                <a:gd name="T89" fmla="*/ 2147483647 h 762"/>
                <a:gd name="T90" fmla="*/ 2147483647 w 564"/>
                <a:gd name="T91" fmla="*/ 2147483647 h 762"/>
                <a:gd name="T92" fmla="*/ 2147483647 w 564"/>
                <a:gd name="T93" fmla="*/ 2147483647 h 762"/>
                <a:gd name="T94" fmla="*/ 2147483647 w 564"/>
                <a:gd name="T95" fmla="*/ 2147483647 h 762"/>
                <a:gd name="T96" fmla="*/ 2147483647 w 564"/>
                <a:gd name="T97" fmla="*/ 2147483647 h 762"/>
                <a:gd name="T98" fmla="*/ 2147483647 w 564"/>
                <a:gd name="T99" fmla="*/ 2147483647 h 762"/>
                <a:gd name="T100" fmla="*/ 2147483647 w 564"/>
                <a:gd name="T101" fmla="*/ 2147483647 h 762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564"/>
                <a:gd name="T154" fmla="*/ 0 h 762"/>
                <a:gd name="T155" fmla="*/ 564 w 564"/>
                <a:gd name="T156" fmla="*/ 762 h 762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564" h="762">
                  <a:moveTo>
                    <a:pt x="498" y="150"/>
                  </a:moveTo>
                  <a:lnTo>
                    <a:pt x="540" y="108"/>
                  </a:lnTo>
                  <a:lnTo>
                    <a:pt x="558" y="72"/>
                  </a:lnTo>
                  <a:lnTo>
                    <a:pt x="564" y="66"/>
                  </a:lnTo>
                  <a:lnTo>
                    <a:pt x="564" y="60"/>
                  </a:lnTo>
                  <a:lnTo>
                    <a:pt x="540" y="54"/>
                  </a:lnTo>
                  <a:lnTo>
                    <a:pt x="534" y="60"/>
                  </a:lnTo>
                  <a:lnTo>
                    <a:pt x="504" y="60"/>
                  </a:lnTo>
                  <a:lnTo>
                    <a:pt x="480" y="30"/>
                  </a:lnTo>
                  <a:lnTo>
                    <a:pt x="462" y="48"/>
                  </a:lnTo>
                  <a:lnTo>
                    <a:pt x="456" y="48"/>
                  </a:lnTo>
                  <a:lnTo>
                    <a:pt x="450" y="54"/>
                  </a:lnTo>
                  <a:lnTo>
                    <a:pt x="438" y="60"/>
                  </a:lnTo>
                  <a:lnTo>
                    <a:pt x="426" y="60"/>
                  </a:lnTo>
                  <a:lnTo>
                    <a:pt x="414" y="72"/>
                  </a:lnTo>
                  <a:lnTo>
                    <a:pt x="414" y="84"/>
                  </a:lnTo>
                  <a:lnTo>
                    <a:pt x="390" y="102"/>
                  </a:lnTo>
                  <a:lnTo>
                    <a:pt x="378" y="96"/>
                  </a:lnTo>
                  <a:lnTo>
                    <a:pt x="372" y="96"/>
                  </a:lnTo>
                  <a:lnTo>
                    <a:pt x="360" y="90"/>
                  </a:lnTo>
                  <a:lnTo>
                    <a:pt x="330" y="90"/>
                  </a:lnTo>
                  <a:lnTo>
                    <a:pt x="318" y="84"/>
                  </a:lnTo>
                  <a:lnTo>
                    <a:pt x="288" y="84"/>
                  </a:lnTo>
                  <a:lnTo>
                    <a:pt x="210" y="24"/>
                  </a:lnTo>
                  <a:lnTo>
                    <a:pt x="138" y="18"/>
                  </a:lnTo>
                  <a:lnTo>
                    <a:pt x="132" y="0"/>
                  </a:lnTo>
                  <a:lnTo>
                    <a:pt x="108" y="12"/>
                  </a:lnTo>
                  <a:lnTo>
                    <a:pt x="18" y="12"/>
                  </a:lnTo>
                  <a:lnTo>
                    <a:pt x="0" y="42"/>
                  </a:lnTo>
                  <a:lnTo>
                    <a:pt x="6" y="48"/>
                  </a:lnTo>
                  <a:lnTo>
                    <a:pt x="12" y="60"/>
                  </a:lnTo>
                  <a:lnTo>
                    <a:pt x="12" y="84"/>
                  </a:lnTo>
                  <a:lnTo>
                    <a:pt x="18" y="84"/>
                  </a:lnTo>
                  <a:lnTo>
                    <a:pt x="24" y="90"/>
                  </a:lnTo>
                  <a:lnTo>
                    <a:pt x="24" y="84"/>
                  </a:lnTo>
                  <a:lnTo>
                    <a:pt x="30" y="84"/>
                  </a:lnTo>
                  <a:lnTo>
                    <a:pt x="30" y="96"/>
                  </a:lnTo>
                  <a:lnTo>
                    <a:pt x="24" y="102"/>
                  </a:lnTo>
                  <a:lnTo>
                    <a:pt x="24" y="108"/>
                  </a:lnTo>
                  <a:lnTo>
                    <a:pt x="42" y="126"/>
                  </a:lnTo>
                  <a:lnTo>
                    <a:pt x="36" y="132"/>
                  </a:lnTo>
                  <a:lnTo>
                    <a:pt x="72" y="174"/>
                  </a:lnTo>
                  <a:lnTo>
                    <a:pt x="66" y="180"/>
                  </a:lnTo>
                  <a:lnTo>
                    <a:pt x="60" y="180"/>
                  </a:lnTo>
                  <a:lnTo>
                    <a:pt x="54" y="186"/>
                  </a:lnTo>
                  <a:lnTo>
                    <a:pt x="54" y="192"/>
                  </a:lnTo>
                  <a:lnTo>
                    <a:pt x="66" y="216"/>
                  </a:lnTo>
                  <a:lnTo>
                    <a:pt x="72" y="222"/>
                  </a:lnTo>
                  <a:lnTo>
                    <a:pt x="78" y="234"/>
                  </a:lnTo>
                  <a:lnTo>
                    <a:pt x="78" y="246"/>
                  </a:lnTo>
                  <a:lnTo>
                    <a:pt x="66" y="258"/>
                  </a:lnTo>
                  <a:lnTo>
                    <a:pt x="60" y="282"/>
                  </a:lnTo>
                  <a:lnTo>
                    <a:pt x="42" y="282"/>
                  </a:lnTo>
                  <a:lnTo>
                    <a:pt x="36" y="288"/>
                  </a:lnTo>
                  <a:lnTo>
                    <a:pt x="36" y="312"/>
                  </a:lnTo>
                  <a:lnTo>
                    <a:pt x="18" y="324"/>
                  </a:lnTo>
                  <a:lnTo>
                    <a:pt x="12" y="342"/>
                  </a:lnTo>
                  <a:lnTo>
                    <a:pt x="6" y="348"/>
                  </a:lnTo>
                  <a:lnTo>
                    <a:pt x="0" y="360"/>
                  </a:lnTo>
                  <a:lnTo>
                    <a:pt x="0" y="384"/>
                  </a:lnTo>
                  <a:lnTo>
                    <a:pt x="18" y="402"/>
                  </a:lnTo>
                  <a:lnTo>
                    <a:pt x="30" y="402"/>
                  </a:lnTo>
                  <a:lnTo>
                    <a:pt x="30" y="390"/>
                  </a:lnTo>
                  <a:lnTo>
                    <a:pt x="54" y="390"/>
                  </a:lnTo>
                  <a:lnTo>
                    <a:pt x="60" y="408"/>
                  </a:lnTo>
                  <a:lnTo>
                    <a:pt x="42" y="408"/>
                  </a:lnTo>
                  <a:lnTo>
                    <a:pt x="30" y="420"/>
                  </a:lnTo>
                  <a:lnTo>
                    <a:pt x="24" y="414"/>
                  </a:lnTo>
                  <a:lnTo>
                    <a:pt x="18" y="414"/>
                  </a:lnTo>
                  <a:lnTo>
                    <a:pt x="6" y="420"/>
                  </a:lnTo>
                  <a:lnTo>
                    <a:pt x="0" y="432"/>
                  </a:lnTo>
                  <a:lnTo>
                    <a:pt x="0" y="438"/>
                  </a:lnTo>
                  <a:lnTo>
                    <a:pt x="12" y="450"/>
                  </a:lnTo>
                  <a:lnTo>
                    <a:pt x="6" y="468"/>
                  </a:lnTo>
                  <a:lnTo>
                    <a:pt x="258" y="624"/>
                  </a:lnTo>
                  <a:lnTo>
                    <a:pt x="270" y="636"/>
                  </a:lnTo>
                  <a:lnTo>
                    <a:pt x="270" y="642"/>
                  </a:lnTo>
                  <a:lnTo>
                    <a:pt x="264" y="648"/>
                  </a:lnTo>
                  <a:lnTo>
                    <a:pt x="258" y="648"/>
                  </a:lnTo>
                  <a:lnTo>
                    <a:pt x="252" y="654"/>
                  </a:lnTo>
                  <a:lnTo>
                    <a:pt x="366" y="762"/>
                  </a:lnTo>
                  <a:lnTo>
                    <a:pt x="384" y="756"/>
                  </a:lnTo>
                  <a:lnTo>
                    <a:pt x="414" y="690"/>
                  </a:lnTo>
                  <a:lnTo>
                    <a:pt x="414" y="660"/>
                  </a:lnTo>
                  <a:lnTo>
                    <a:pt x="426" y="648"/>
                  </a:lnTo>
                  <a:lnTo>
                    <a:pt x="432" y="648"/>
                  </a:lnTo>
                  <a:lnTo>
                    <a:pt x="444" y="636"/>
                  </a:lnTo>
                  <a:lnTo>
                    <a:pt x="444" y="624"/>
                  </a:lnTo>
                  <a:lnTo>
                    <a:pt x="438" y="618"/>
                  </a:lnTo>
                  <a:lnTo>
                    <a:pt x="438" y="600"/>
                  </a:lnTo>
                  <a:lnTo>
                    <a:pt x="444" y="594"/>
                  </a:lnTo>
                  <a:lnTo>
                    <a:pt x="456" y="588"/>
                  </a:lnTo>
                  <a:lnTo>
                    <a:pt x="468" y="588"/>
                  </a:lnTo>
                  <a:lnTo>
                    <a:pt x="474" y="582"/>
                  </a:lnTo>
                  <a:lnTo>
                    <a:pt x="480" y="582"/>
                  </a:lnTo>
                  <a:lnTo>
                    <a:pt x="486" y="540"/>
                  </a:lnTo>
                  <a:lnTo>
                    <a:pt x="516" y="540"/>
                  </a:lnTo>
                  <a:lnTo>
                    <a:pt x="528" y="534"/>
                  </a:lnTo>
                  <a:lnTo>
                    <a:pt x="534" y="522"/>
                  </a:lnTo>
                  <a:lnTo>
                    <a:pt x="540" y="516"/>
                  </a:lnTo>
                  <a:lnTo>
                    <a:pt x="498" y="450"/>
                  </a:lnTo>
                  <a:lnTo>
                    <a:pt x="498" y="15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41" name="Kazakhstan" descr="© INSCALE GmbH, 05.05.2010&#10;http://www.presentationload.com/">
              <a:extLst>
                <a:ext uri="{FF2B5EF4-FFF2-40B4-BE49-F238E27FC236}">
                  <a16:creationId xmlns:a16="http://schemas.microsoft.com/office/drawing/2014/main" id="{AEA7E01C-70F3-4D86-A4A5-F3E5A9AF1635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6875702" y="2532300"/>
              <a:ext cx="1114474" cy="522115"/>
            </a:xfrm>
            <a:custGeom>
              <a:avLst/>
              <a:gdLst>
                <a:gd name="T0" fmla="*/ 2147483647 w 2514"/>
                <a:gd name="T1" fmla="*/ 2147483647 h 1164"/>
                <a:gd name="T2" fmla="*/ 2147483647 w 2514"/>
                <a:gd name="T3" fmla="*/ 2147483647 h 1164"/>
                <a:gd name="T4" fmla="*/ 2147483647 w 2514"/>
                <a:gd name="T5" fmla="*/ 2147483647 h 1164"/>
                <a:gd name="T6" fmla="*/ 2147483647 w 2514"/>
                <a:gd name="T7" fmla="*/ 2147483647 h 1164"/>
                <a:gd name="T8" fmla="*/ 2147483647 w 2514"/>
                <a:gd name="T9" fmla="*/ 2147483647 h 1164"/>
                <a:gd name="T10" fmla="*/ 2147483647 w 2514"/>
                <a:gd name="T11" fmla="*/ 2147483647 h 1164"/>
                <a:gd name="T12" fmla="*/ 2147483647 w 2514"/>
                <a:gd name="T13" fmla="*/ 2147483647 h 1164"/>
                <a:gd name="T14" fmla="*/ 2147483647 w 2514"/>
                <a:gd name="T15" fmla="*/ 2147483647 h 1164"/>
                <a:gd name="T16" fmla="*/ 2147483647 w 2514"/>
                <a:gd name="T17" fmla="*/ 2147483647 h 1164"/>
                <a:gd name="T18" fmla="*/ 2147483647 w 2514"/>
                <a:gd name="T19" fmla="*/ 2147483647 h 1164"/>
                <a:gd name="T20" fmla="*/ 2147483647 w 2514"/>
                <a:gd name="T21" fmla="*/ 2147483647 h 1164"/>
                <a:gd name="T22" fmla="*/ 2147483647 w 2514"/>
                <a:gd name="T23" fmla="*/ 2147483647 h 1164"/>
                <a:gd name="T24" fmla="*/ 2147483647 w 2514"/>
                <a:gd name="T25" fmla="*/ 2147483647 h 1164"/>
                <a:gd name="T26" fmla="*/ 2147483647 w 2514"/>
                <a:gd name="T27" fmla="*/ 2147483647 h 1164"/>
                <a:gd name="T28" fmla="*/ 2147483647 w 2514"/>
                <a:gd name="T29" fmla="*/ 2147483647 h 1164"/>
                <a:gd name="T30" fmla="*/ 2147483647 w 2514"/>
                <a:gd name="T31" fmla="*/ 2147483647 h 1164"/>
                <a:gd name="T32" fmla="*/ 2147483647 w 2514"/>
                <a:gd name="T33" fmla="*/ 2147483647 h 1164"/>
                <a:gd name="T34" fmla="*/ 2147483647 w 2514"/>
                <a:gd name="T35" fmla="*/ 2147483647 h 1164"/>
                <a:gd name="T36" fmla="*/ 2147483647 w 2514"/>
                <a:gd name="T37" fmla="*/ 2147483647 h 1164"/>
                <a:gd name="T38" fmla="*/ 2147483647 w 2514"/>
                <a:gd name="T39" fmla="*/ 2147483647 h 1164"/>
                <a:gd name="T40" fmla="*/ 2147483647 w 2514"/>
                <a:gd name="T41" fmla="*/ 2147483647 h 1164"/>
                <a:gd name="T42" fmla="*/ 2147483647 w 2514"/>
                <a:gd name="T43" fmla="*/ 2147483647 h 1164"/>
                <a:gd name="T44" fmla="*/ 2147483647 w 2514"/>
                <a:gd name="T45" fmla="*/ 2147483647 h 1164"/>
                <a:gd name="T46" fmla="*/ 2147483647 w 2514"/>
                <a:gd name="T47" fmla="*/ 2147483647 h 1164"/>
                <a:gd name="T48" fmla="*/ 2147483647 w 2514"/>
                <a:gd name="T49" fmla="*/ 2147483647 h 1164"/>
                <a:gd name="T50" fmla="*/ 2147483647 w 2514"/>
                <a:gd name="T51" fmla="*/ 2147483647 h 1164"/>
                <a:gd name="T52" fmla="*/ 2147483647 w 2514"/>
                <a:gd name="T53" fmla="*/ 2147483647 h 1164"/>
                <a:gd name="T54" fmla="*/ 2147483647 w 2514"/>
                <a:gd name="T55" fmla="*/ 2147483647 h 1164"/>
                <a:gd name="T56" fmla="*/ 2147483647 w 2514"/>
                <a:gd name="T57" fmla="*/ 2147483647 h 1164"/>
                <a:gd name="T58" fmla="*/ 2147483647 w 2514"/>
                <a:gd name="T59" fmla="*/ 2147483647 h 1164"/>
                <a:gd name="T60" fmla="*/ 2147483647 w 2514"/>
                <a:gd name="T61" fmla="*/ 2147483647 h 1164"/>
                <a:gd name="T62" fmla="*/ 2147483647 w 2514"/>
                <a:gd name="T63" fmla="*/ 2147483647 h 1164"/>
                <a:gd name="T64" fmla="*/ 2147483647 w 2514"/>
                <a:gd name="T65" fmla="*/ 2147483647 h 1164"/>
                <a:gd name="T66" fmla="*/ 2147483647 w 2514"/>
                <a:gd name="T67" fmla="*/ 2147483647 h 1164"/>
                <a:gd name="T68" fmla="*/ 2147483647 w 2514"/>
                <a:gd name="T69" fmla="*/ 2147483647 h 1164"/>
                <a:gd name="T70" fmla="*/ 2147483647 w 2514"/>
                <a:gd name="T71" fmla="*/ 2147483647 h 1164"/>
                <a:gd name="T72" fmla="*/ 2147483647 w 2514"/>
                <a:gd name="T73" fmla="*/ 2147483647 h 1164"/>
                <a:gd name="T74" fmla="*/ 2147483647 w 2514"/>
                <a:gd name="T75" fmla="*/ 2147483647 h 1164"/>
                <a:gd name="T76" fmla="*/ 2147483647 w 2514"/>
                <a:gd name="T77" fmla="*/ 2147483647 h 1164"/>
                <a:gd name="T78" fmla="*/ 2147483647 w 2514"/>
                <a:gd name="T79" fmla="*/ 2147483647 h 1164"/>
                <a:gd name="T80" fmla="*/ 2147483647 w 2514"/>
                <a:gd name="T81" fmla="*/ 2147483647 h 1164"/>
                <a:gd name="T82" fmla="*/ 2147483647 w 2514"/>
                <a:gd name="T83" fmla="*/ 2147483647 h 1164"/>
                <a:gd name="T84" fmla="*/ 2147483647 w 2514"/>
                <a:gd name="T85" fmla="*/ 2147483647 h 1164"/>
                <a:gd name="T86" fmla="*/ 2147483647 w 2514"/>
                <a:gd name="T87" fmla="*/ 2147483647 h 1164"/>
                <a:gd name="T88" fmla="*/ 2147483647 w 2514"/>
                <a:gd name="T89" fmla="*/ 2147483647 h 1164"/>
                <a:gd name="T90" fmla="*/ 2147483647 w 2514"/>
                <a:gd name="T91" fmla="*/ 2147483647 h 1164"/>
                <a:gd name="T92" fmla="*/ 2147483647 w 2514"/>
                <a:gd name="T93" fmla="*/ 2147483647 h 1164"/>
                <a:gd name="T94" fmla="*/ 2147483647 w 2514"/>
                <a:gd name="T95" fmla="*/ 2147483647 h 1164"/>
                <a:gd name="T96" fmla="*/ 2147483647 w 2514"/>
                <a:gd name="T97" fmla="*/ 2147483647 h 1164"/>
                <a:gd name="T98" fmla="*/ 2147483647 w 2514"/>
                <a:gd name="T99" fmla="*/ 2147483647 h 1164"/>
                <a:gd name="T100" fmla="*/ 2147483647 w 2514"/>
                <a:gd name="T101" fmla="*/ 2147483647 h 1164"/>
                <a:gd name="T102" fmla="*/ 2147483647 w 2514"/>
                <a:gd name="T103" fmla="*/ 2147483647 h 1164"/>
                <a:gd name="T104" fmla="*/ 2147483647 w 2514"/>
                <a:gd name="T105" fmla="*/ 2147483647 h 1164"/>
                <a:gd name="T106" fmla="*/ 2147483647 w 2514"/>
                <a:gd name="T107" fmla="*/ 2147483647 h 1164"/>
                <a:gd name="T108" fmla="*/ 2147483647 w 2514"/>
                <a:gd name="T109" fmla="*/ 2147483647 h 1164"/>
                <a:gd name="T110" fmla="*/ 2147483647 w 2514"/>
                <a:gd name="T111" fmla="*/ 2147483647 h 1164"/>
                <a:gd name="T112" fmla="*/ 2147483647 w 2514"/>
                <a:gd name="T113" fmla="*/ 2147483647 h 1164"/>
                <a:gd name="T114" fmla="*/ 2147483647 w 2514"/>
                <a:gd name="T115" fmla="*/ 2147483647 h 1164"/>
                <a:gd name="T116" fmla="*/ 2147483647 w 2514"/>
                <a:gd name="T117" fmla="*/ 2147483647 h 1164"/>
                <a:gd name="T118" fmla="*/ 2147483647 w 2514"/>
                <a:gd name="T119" fmla="*/ 2147483647 h 1164"/>
                <a:gd name="T120" fmla="*/ 2147483647 w 2514"/>
                <a:gd name="T121" fmla="*/ 2147483647 h 1164"/>
                <a:gd name="T122" fmla="*/ 2147483647 w 2514"/>
                <a:gd name="T123" fmla="*/ 2147483647 h 1164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514"/>
                <a:gd name="T187" fmla="*/ 0 h 1164"/>
                <a:gd name="T188" fmla="*/ 2514 w 2514"/>
                <a:gd name="T189" fmla="*/ 1164 h 1164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514" h="1164">
                  <a:moveTo>
                    <a:pt x="852" y="756"/>
                  </a:moveTo>
                  <a:lnTo>
                    <a:pt x="840" y="744"/>
                  </a:lnTo>
                  <a:lnTo>
                    <a:pt x="822" y="768"/>
                  </a:lnTo>
                  <a:lnTo>
                    <a:pt x="816" y="780"/>
                  </a:lnTo>
                  <a:lnTo>
                    <a:pt x="870" y="804"/>
                  </a:lnTo>
                  <a:lnTo>
                    <a:pt x="870" y="786"/>
                  </a:lnTo>
                  <a:lnTo>
                    <a:pt x="864" y="780"/>
                  </a:lnTo>
                  <a:lnTo>
                    <a:pt x="858" y="768"/>
                  </a:lnTo>
                  <a:lnTo>
                    <a:pt x="858" y="762"/>
                  </a:lnTo>
                  <a:lnTo>
                    <a:pt x="852" y="756"/>
                  </a:lnTo>
                  <a:close/>
                  <a:moveTo>
                    <a:pt x="2484" y="492"/>
                  </a:moveTo>
                  <a:lnTo>
                    <a:pt x="2484" y="486"/>
                  </a:lnTo>
                  <a:lnTo>
                    <a:pt x="2514" y="486"/>
                  </a:lnTo>
                  <a:lnTo>
                    <a:pt x="2478" y="444"/>
                  </a:lnTo>
                  <a:lnTo>
                    <a:pt x="2454" y="420"/>
                  </a:lnTo>
                  <a:lnTo>
                    <a:pt x="2442" y="456"/>
                  </a:lnTo>
                  <a:lnTo>
                    <a:pt x="2370" y="450"/>
                  </a:lnTo>
                  <a:lnTo>
                    <a:pt x="2370" y="444"/>
                  </a:lnTo>
                  <a:lnTo>
                    <a:pt x="2364" y="438"/>
                  </a:lnTo>
                  <a:lnTo>
                    <a:pt x="2358" y="426"/>
                  </a:lnTo>
                  <a:lnTo>
                    <a:pt x="2352" y="420"/>
                  </a:lnTo>
                  <a:lnTo>
                    <a:pt x="2346" y="408"/>
                  </a:lnTo>
                  <a:lnTo>
                    <a:pt x="2346" y="402"/>
                  </a:lnTo>
                  <a:lnTo>
                    <a:pt x="2340" y="402"/>
                  </a:lnTo>
                  <a:lnTo>
                    <a:pt x="2328" y="396"/>
                  </a:lnTo>
                  <a:lnTo>
                    <a:pt x="2316" y="396"/>
                  </a:lnTo>
                  <a:lnTo>
                    <a:pt x="2304" y="390"/>
                  </a:lnTo>
                  <a:lnTo>
                    <a:pt x="2292" y="390"/>
                  </a:lnTo>
                  <a:lnTo>
                    <a:pt x="2286" y="378"/>
                  </a:lnTo>
                  <a:lnTo>
                    <a:pt x="2274" y="372"/>
                  </a:lnTo>
                  <a:lnTo>
                    <a:pt x="2250" y="348"/>
                  </a:lnTo>
                  <a:lnTo>
                    <a:pt x="2226" y="336"/>
                  </a:lnTo>
                  <a:lnTo>
                    <a:pt x="2208" y="336"/>
                  </a:lnTo>
                  <a:lnTo>
                    <a:pt x="2196" y="342"/>
                  </a:lnTo>
                  <a:lnTo>
                    <a:pt x="2178" y="348"/>
                  </a:lnTo>
                  <a:lnTo>
                    <a:pt x="2166" y="354"/>
                  </a:lnTo>
                  <a:lnTo>
                    <a:pt x="2160" y="366"/>
                  </a:lnTo>
                  <a:lnTo>
                    <a:pt x="2136" y="366"/>
                  </a:lnTo>
                  <a:lnTo>
                    <a:pt x="2124" y="360"/>
                  </a:lnTo>
                  <a:lnTo>
                    <a:pt x="2118" y="348"/>
                  </a:lnTo>
                  <a:lnTo>
                    <a:pt x="2106" y="342"/>
                  </a:lnTo>
                  <a:lnTo>
                    <a:pt x="2076" y="342"/>
                  </a:lnTo>
                  <a:lnTo>
                    <a:pt x="2076" y="336"/>
                  </a:lnTo>
                  <a:lnTo>
                    <a:pt x="2070" y="330"/>
                  </a:lnTo>
                  <a:lnTo>
                    <a:pt x="2070" y="318"/>
                  </a:lnTo>
                  <a:lnTo>
                    <a:pt x="2064" y="312"/>
                  </a:lnTo>
                  <a:lnTo>
                    <a:pt x="2052" y="312"/>
                  </a:lnTo>
                  <a:lnTo>
                    <a:pt x="2052" y="318"/>
                  </a:lnTo>
                  <a:lnTo>
                    <a:pt x="2046" y="324"/>
                  </a:lnTo>
                  <a:lnTo>
                    <a:pt x="2046" y="336"/>
                  </a:lnTo>
                  <a:lnTo>
                    <a:pt x="2034" y="348"/>
                  </a:lnTo>
                  <a:lnTo>
                    <a:pt x="2022" y="354"/>
                  </a:lnTo>
                  <a:lnTo>
                    <a:pt x="2010" y="354"/>
                  </a:lnTo>
                  <a:lnTo>
                    <a:pt x="1998" y="348"/>
                  </a:lnTo>
                  <a:lnTo>
                    <a:pt x="1986" y="336"/>
                  </a:lnTo>
                  <a:lnTo>
                    <a:pt x="1974" y="318"/>
                  </a:lnTo>
                  <a:lnTo>
                    <a:pt x="1938" y="282"/>
                  </a:lnTo>
                  <a:lnTo>
                    <a:pt x="1920" y="258"/>
                  </a:lnTo>
                  <a:lnTo>
                    <a:pt x="1848" y="198"/>
                  </a:lnTo>
                  <a:lnTo>
                    <a:pt x="1818" y="168"/>
                  </a:lnTo>
                  <a:lnTo>
                    <a:pt x="1800" y="156"/>
                  </a:lnTo>
                  <a:lnTo>
                    <a:pt x="1788" y="150"/>
                  </a:lnTo>
                  <a:lnTo>
                    <a:pt x="1758" y="132"/>
                  </a:lnTo>
                  <a:lnTo>
                    <a:pt x="1728" y="120"/>
                  </a:lnTo>
                  <a:lnTo>
                    <a:pt x="1692" y="102"/>
                  </a:lnTo>
                  <a:lnTo>
                    <a:pt x="1698" y="102"/>
                  </a:lnTo>
                  <a:lnTo>
                    <a:pt x="1710" y="90"/>
                  </a:lnTo>
                  <a:lnTo>
                    <a:pt x="1710" y="72"/>
                  </a:lnTo>
                  <a:lnTo>
                    <a:pt x="1704" y="66"/>
                  </a:lnTo>
                  <a:lnTo>
                    <a:pt x="1698" y="66"/>
                  </a:lnTo>
                  <a:lnTo>
                    <a:pt x="1680" y="84"/>
                  </a:lnTo>
                  <a:lnTo>
                    <a:pt x="1644" y="96"/>
                  </a:lnTo>
                  <a:lnTo>
                    <a:pt x="1632" y="114"/>
                  </a:lnTo>
                  <a:lnTo>
                    <a:pt x="1620" y="114"/>
                  </a:lnTo>
                  <a:lnTo>
                    <a:pt x="1608" y="120"/>
                  </a:lnTo>
                  <a:lnTo>
                    <a:pt x="1602" y="126"/>
                  </a:lnTo>
                  <a:lnTo>
                    <a:pt x="1602" y="144"/>
                  </a:lnTo>
                  <a:lnTo>
                    <a:pt x="1590" y="156"/>
                  </a:lnTo>
                  <a:lnTo>
                    <a:pt x="1578" y="150"/>
                  </a:lnTo>
                  <a:lnTo>
                    <a:pt x="1572" y="144"/>
                  </a:lnTo>
                  <a:lnTo>
                    <a:pt x="1560" y="138"/>
                  </a:lnTo>
                  <a:lnTo>
                    <a:pt x="1554" y="132"/>
                  </a:lnTo>
                  <a:lnTo>
                    <a:pt x="1548" y="132"/>
                  </a:lnTo>
                  <a:lnTo>
                    <a:pt x="1542" y="138"/>
                  </a:lnTo>
                  <a:lnTo>
                    <a:pt x="1536" y="138"/>
                  </a:lnTo>
                  <a:lnTo>
                    <a:pt x="1530" y="144"/>
                  </a:lnTo>
                  <a:lnTo>
                    <a:pt x="1524" y="144"/>
                  </a:lnTo>
                  <a:lnTo>
                    <a:pt x="1524" y="138"/>
                  </a:lnTo>
                  <a:lnTo>
                    <a:pt x="1530" y="132"/>
                  </a:lnTo>
                  <a:lnTo>
                    <a:pt x="1530" y="108"/>
                  </a:lnTo>
                  <a:lnTo>
                    <a:pt x="1518" y="102"/>
                  </a:lnTo>
                  <a:lnTo>
                    <a:pt x="1512" y="102"/>
                  </a:lnTo>
                  <a:lnTo>
                    <a:pt x="1506" y="108"/>
                  </a:lnTo>
                  <a:lnTo>
                    <a:pt x="1482" y="96"/>
                  </a:lnTo>
                  <a:lnTo>
                    <a:pt x="1458" y="108"/>
                  </a:lnTo>
                  <a:lnTo>
                    <a:pt x="1434" y="72"/>
                  </a:lnTo>
                  <a:lnTo>
                    <a:pt x="1422" y="90"/>
                  </a:lnTo>
                  <a:lnTo>
                    <a:pt x="1404" y="90"/>
                  </a:lnTo>
                  <a:lnTo>
                    <a:pt x="1392" y="96"/>
                  </a:lnTo>
                  <a:lnTo>
                    <a:pt x="1374" y="96"/>
                  </a:lnTo>
                  <a:lnTo>
                    <a:pt x="1368" y="90"/>
                  </a:lnTo>
                  <a:lnTo>
                    <a:pt x="1368" y="48"/>
                  </a:lnTo>
                  <a:lnTo>
                    <a:pt x="1362" y="42"/>
                  </a:lnTo>
                  <a:lnTo>
                    <a:pt x="1350" y="42"/>
                  </a:lnTo>
                  <a:lnTo>
                    <a:pt x="1344" y="36"/>
                  </a:lnTo>
                  <a:lnTo>
                    <a:pt x="1338" y="24"/>
                  </a:lnTo>
                  <a:lnTo>
                    <a:pt x="1320" y="6"/>
                  </a:lnTo>
                  <a:lnTo>
                    <a:pt x="1314" y="6"/>
                  </a:lnTo>
                  <a:lnTo>
                    <a:pt x="1302" y="18"/>
                  </a:lnTo>
                  <a:lnTo>
                    <a:pt x="1290" y="18"/>
                  </a:lnTo>
                  <a:lnTo>
                    <a:pt x="1278" y="6"/>
                  </a:lnTo>
                  <a:lnTo>
                    <a:pt x="1260" y="6"/>
                  </a:lnTo>
                  <a:lnTo>
                    <a:pt x="1242" y="0"/>
                  </a:lnTo>
                  <a:lnTo>
                    <a:pt x="1218" y="0"/>
                  </a:lnTo>
                  <a:lnTo>
                    <a:pt x="1200" y="6"/>
                  </a:lnTo>
                  <a:lnTo>
                    <a:pt x="1188" y="12"/>
                  </a:lnTo>
                  <a:lnTo>
                    <a:pt x="1176" y="24"/>
                  </a:lnTo>
                  <a:lnTo>
                    <a:pt x="1176" y="36"/>
                  </a:lnTo>
                  <a:lnTo>
                    <a:pt x="1164" y="36"/>
                  </a:lnTo>
                  <a:lnTo>
                    <a:pt x="1110" y="54"/>
                  </a:lnTo>
                  <a:lnTo>
                    <a:pt x="1020" y="54"/>
                  </a:lnTo>
                  <a:lnTo>
                    <a:pt x="1014" y="60"/>
                  </a:lnTo>
                  <a:lnTo>
                    <a:pt x="1014" y="78"/>
                  </a:lnTo>
                  <a:lnTo>
                    <a:pt x="948" y="78"/>
                  </a:lnTo>
                  <a:lnTo>
                    <a:pt x="942" y="96"/>
                  </a:lnTo>
                  <a:lnTo>
                    <a:pt x="888" y="96"/>
                  </a:lnTo>
                  <a:lnTo>
                    <a:pt x="828" y="102"/>
                  </a:lnTo>
                  <a:lnTo>
                    <a:pt x="792" y="114"/>
                  </a:lnTo>
                  <a:lnTo>
                    <a:pt x="780" y="126"/>
                  </a:lnTo>
                  <a:lnTo>
                    <a:pt x="780" y="132"/>
                  </a:lnTo>
                  <a:lnTo>
                    <a:pt x="786" y="138"/>
                  </a:lnTo>
                  <a:lnTo>
                    <a:pt x="786" y="144"/>
                  </a:lnTo>
                  <a:lnTo>
                    <a:pt x="810" y="144"/>
                  </a:lnTo>
                  <a:lnTo>
                    <a:pt x="798" y="162"/>
                  </a:lnTo>
                  <a:lnTo>
                    <a:pt x="810" y="162"/>
                  </a:lnTo>
                  <a:lnTo>
                    <a:pt x="834" y="174"/>
                  </a:lnTo>
                  <a:lnTo>
                    <a:pt x="846" y="174"/>
                  </a:lnTo>
                  <a:lnTo>
                    <a:pt x="858" y="186"/>
                  </a:lnTo>
                  <a:lnTo>
                    <a:pt x="804" y="186"/>
                  </a:lnTo>
                  <a:lnTo>
                    <a:pt x="792" y="198"/>
                  </a:lnTo>
                  <a:lnTo>
                    <a:pt x="798" y="204"/>
                  </a:lnTo>
                  <a:lnTo>
                    <a:pt x="804" y="216"/>
                  </a:lnTo>
                  <a:lnTo>
                    <a:pt x="810" y="222"/>
                  </a:lnTo>
                  <a:lnTo>
                    <a:pt x="810" y="234"/>
                  </a:lnTo>
                  <a:lnTo>
                    <a:pt x="798" y="246"/>
                  </a:lnTo>
                  <a:lnTo>
                    <a:pt x="786" y="246"/>
                  </a:lnTo>
                  <a:lnTo>
                    <a:pt x="774" y="252"/>
                  </a:lnTo>
                  <a:lnTo>
                    <a:pt x="762" y="252"/>
                  </a:lnTo>
                  <a:lnTo>
                    <a:pt x="792" y="282"/>
                  </a:lnTo>
                  <a:lnTo>
                    <a:pt x="816" y="282"/>
                  </a:lnTo>
                  <a:lnTo>
                    <a:pt x="834" y="288"/>
                  </a:lnTo>
                  <a:lnTo>
                    <a:pt x="846" y="294"/>
                  </a:lnTo>
                  <a:lnTo>
                    <a:pt x="870" y="318"/>
                  </a:lnTo>
                  <a:lnTo>
                    <a:pt x="876" y="336"/>
                  </a:lnTo>
                  <a:lnTo>
                    <a:pt x="876" y="348"/>
                  </a:lnTo>
                  <a:lnTo>
                    <a:pt x="870" y="360"/>
                  </a:lnTo>
                  <a:lnTo>
                    <a:pt x="864" y="366"/>
                  </a:lnTo>
                  <a:lnTo>
                    <a:pt x="828" y="366"/>
                  </a:lnTo>
                  <a:lnTo>
                    <a:pt x="816" y="360"/>
                  </a:lnTo>
                  <a:lnTo>
                    <a:pt x="810" y="354"/>
                  </a:lnTo>
                  <a:lnTo>
                    <a:pt x="798" y="354"/>
                  </a:lnTo>
                  <a:lnTo>
                    <a:pt x="792" y="348"/>
                  </a:lnTo>
                  <a:lnTo>
                    <a:pt x="780" y="372"/>
                  </a:lnTo>
                  <a:lnTo>
                    <a:pt x="768" y="372"/>
                  </a:lnTo>
                  <a:lnTo>
                    <a:pt x="756" y="366"/>
                  </a:lnTo>
                  <a:lnTo>
                    <a:pt x="732" y="366"/>
                  </a:lnTo>
                  <a:lnTo>
                    <a:pt x="708" y="354"/>
                  </a:lnTo>
                  <a:lnTo>
                    <a:pt x="702" y="342"/>
                  </a:lnTo>
                  <a:lnTo>
                    <a:pt x="690" y="336"/>
                  </a:lnTo>
                  <a:lnTo>
                    <a:pt x="684" y="330"/>
                  </a:lnTo>
                  <a:lnTo>
                    <a:pt x="672" y="330"/>
                  </a:lnTo>
                  <a:lnTo>
                    <a:pt x="666" y="336"/>
                  </a:lnTo>
                  <a:lnTo>
                    <a:pt x="654" y="342"/>
                  </a:lnTo>
                  <a:lnTo>
                    <a:pt x="636" y="348"/>
                  </a:lnTo>
                  <a:lnTo>
                    <a:pt x="624" y="348"/>
                  </a:lnTo>
                  <a:lnTo>
                    <a:pt x="588" y="330"/>
                  </a:lnTo>
                  <a:lnTo>
                    <a:pt x="582" y="330"/>
                  </a:lnTo>
                  <a:lnTo>
                    <a:pt x="570" y="336"/>
                  </a:lnTo>
                  <a:lnTo>
                    <a:pt x="558" y="348"/>
                  </a:lnTo>
                  <a:lnTo>
                    <a:pt x="546" y="354"/>
                  </a:lnTo>
                  <a:lnTo>
                    <a:pt x="540" y="366"/>
                  </a:lnTo>
                  <a:lnTo>
                    <a:pt x="534" y="372"/>
                  </a:lnTo>
                  <a:lnTo>
                    <a:pt x="462" y="336"/>
                  </a:lnTo>
                  <a:lnTo>
                    <a:pt x="450" y="336"/>
                  </a:lnTo>
                  <a:lnTo>
                    <a:pt x="450" y="342"/>
                  </a:lnTo>
                  <a:lnTo>
                    <a:pt x="462" y="354"/>
                  </a:lnTo>
                  <a:lnTo>
                    <a:pt x="462" y="372"/>
                  </a:lnTo>
                  <a:lnTo>
                    <a:pt x="450" y="372"/>
                  </a:lnTo>
                  <a:lnTo>
                    <a:pt x="438" y="360"/>
                  </a:lnTo>
                  <a:lnTo>
                    <a:pt x="438" y="354"/>
                  </a:lnTo>
                  <a:lnTo>
                    <a:pt x="426" y="324"/>
                  </a:lnTo>
                  <a:lnTo>
                    <a:pt x="390" y="324"/>
                  </a:lnTo>
                  <a:lnTo>
                    <a:pt x="384" y="312"/>
                  </a:lnTo>
                  <a:lnTo>
                    <a:pt x="384" y="306"/>
                  </a:lnTo>
                  <a:lnTo>
                    <a:pt x="378" y="300"/>
                  </a:lnTo>
                  <a:lnTo>
                    <a:pt x="318" y="300"/>
                  </a:lnTo>
                  <a:lnTo>
                    <a:pt x="312" y="288"/>
                  </a:lnTo>
                  <a:lnTo>
                    <a:pt x="306" y="282"/>
                  </a:lnTo>
                  <a:lnTo>
                    <a:pt x="288" y="282"/>
                  </a:lnTo>
                  <a:lnTo>
                    <a:pt x="276" y="288"/>
                  </a:lnTo>
                  <a:lnTo>
                    <a:pt x="264" y="300"/>
                  </a:lnTo>
                  <a:lnTo>
                    <a:pt x="234" y="300"/>
                  </a:lnTo>
                  <a:lnTo>
                    <a:pt x="228" y="294"/>
                  </a:lnTo>
                  <a:lnTo>
                    <a:pt x="228" y="288"/>
                  </a:lnTo>
                  <a:lnTo>
                    <a:pt x="222" y="288"/>
                  </a:lnTo>
                  <a:lnTo>
                    <a:pt x="210" y="282"/>
                  </a:lnTo>
                  <a:lnTo>
                    <a:pt x="180" y="282"/>
                  </a:lnTo>
                  <a:lnTo>
                    <a:pt x="180" y="288"/>
                  </a:lnTo>
                  <a:lnTo>
                    <a:pt x="186" y="294"/>
                  </a:lnTo>
                  <a:lnTo>
                    <a:pt x="186" y="312"/>
                  </a:lnTo>
                  <a:lnTo>
                    <a:pt x="174" y="324"/>
                  </a:lnTo>
                  <a:lnTo>
                    <a:pt x="162" y="330"/>
                  </a:lnTo>
                  <a:lnTo>
                    <a:pt x="150" y="330"/>
                  </a:lnTo>
                  <a:lnTo>
                    <a:pt x="138" y="336"/>
                  </a:lnTo>
                  <a:lnTo>
                    <a:pt x="132" y="336"/>
                  </a:lnTo>
                  <a:lnTo>
                    <a:pt x="132" y="360"/>
                  </a:lnTo>
                  <a:lnTo>
                    <a:pt x="102" y="372"/>
                  </a:lnTo>
                  <a:lnTo>
                    <a:pt x="114" y="384"/>
                  </a:lnTo>
                  <a:lnTo>
                    <a:pt x="120" y="396"/>
                  </a:lnTo>
                  <a:lnTo>
                    <a:pt x="114" y="402"/>
                  </a:lnTo>
                  <a:lnTo>
                    <a:pt x="108" y="414"/>
                  </a:lnTo>
                  <a:lnTo>
                    <a:pt x="102" y="420"/>
                  </a:lnTo>
                  <a:lnTo>
                    <a:pt x="90" y="420"/>
                  </a:lnTo>
                  <a:lnTo>
                    <a:pt x="78" y="414"/>
                  </a:lnTo>
                  <a:lnTo>
                    <a:pt x="72" y="402"/>
                  </a:lnTo>
                  <a:lnTo>
                    <a:pt x="60" y="396"/>
                  </a:lnTo>
                  <a:lnTo>
                    <a:pt x="48" y="384"/>
                  </a:lnTo>
                  <a:lnTo>
                    <a:pt x="36" y="378"/>
                  </a:lnTo>
                  <a:lnTo>
                    <a:pt x="24" y="378"/>
                  </a:lnTo>
                  <a:lnTo>
                    <a:pt x="18" y="384"/>
                  </a:lnTo>
                  <a:lnTo>
                    <a:pt x="18" y="396"/>
                  </a:lnTo>
                  <a:lnTo>
                    <a:pt x="24" y="402"/>
                  </a:lnTo>
                  <a:lnTo>
                    <a:pt x="24" y="426"/>
                  </a:lnTo>
                  <a:lnTo>
                    <a:pt x="0" y="426"/>
                  </a:lnTo>
                  <a:lnTo>
                    <a:pt x="6" y="462"/>
                  </a:lnTo>
                  <a:lnTo>
                    <a:pt x="12" y="468"/>
                  </a:lnTo>
                  <a:lnTo>
                    <a:pt x="12" y="492"/>
                  </a:lnTo>
                  <a:lnTo>
                    <a:pt x="0" y="516"/>
                  </a:lnTo>
                  <a:lnTo>
                    <a:pt x="0" y="546"/>
                  </a:lnTo>
                  <a:lnTo>
                    <a:pt x="6" y="546"/>
                  </a:lnTo>
                  <a:lnTo>
                    <a:pt x="12" y="552"/>
                  </a:lnTo>
                  <a:lnTo>
                    <a:pt x="36" y="552"/>
                  </a:lnTo>
                  <a:lnTo>
                    <a:pt x="42" y="558"/>
                  </a:lnTo>
                  <a:lnTo>
                    <a:pt x="42" y="588"/>
                  </a:lnTo>
                  <a:lnTo>
                    <a:pt x="48" y="594"/>
                  </a:lnTo>
                  <a:lnTo>
                    <a:pt x="90" y="594"/>
                  </a:lnTo>
                  <a:lnTo>
                    <a:pt x="102" y="588"/>
                  </a:lnTo>
                  <a:lnTo>
                    <a:pt x="114" y="588"/>
                  </a:lnTo>
                  <a:lnTo>
                    <a:pt x="162" y="636"/>
                  </a:lnTo>
                  <a:lnTo>
                    <a:pt x="168" y="648"/>
                  </a:lnTo>
                  <a:lnTo>
                    <a:pt x="180" y="660"/>
                  </a:lnTo>
                  <a:lnTo>
                    <a:pt x="180" y="672"/>
                  </a:lnTo>
                  <a:lnTo>
                    <a:pt x="144" y="672"/>
                  </a:lnTo>
                  <a:lnTo>
                    <a:pt x="144" y="678"/>
                  </a:lnTo>
                  <a:lnTo>
                    <a:pt x="156" y="690"/>
                  </a:lnTo>
                  <a:lnTo>
                    <a:pt x="174" y="696"/>
                  </a:lnTo>
                  <a:lnTo>
                    <a:pt x="186" y="696"/>
                  </a:lnTo>
                  <a:lnTo>
                    <a:pt x="192" y="702"/>
                  </a:lnTo>
                  <a:lnTo>
                    <a:pt x="198" y="702"/>
                  </a:lnTo>
                  <a:lnTo>
                    <a:pt x="204" y="690"/>
                  </a:lnTo>
                  <a:lnTo>
                    <a:pt x="222" y="690"/>
                  </a:lnTo>
                  <a:lnTo>
                    <a:pt x="228" y="684"/>
                  </a:lnTo>
                  <a:lnTo>
                    <a:pt x="246" y="672"/>
                  </a:lnTo>
                  <a:lnTo>
                    <a:pt x="306" y="648"/>
                  </a:lnTo>
                  <a:lnTo>
                    <a:pt x="324" y="642"/>
                  </a:lnTo>
                  <a:lnTo>
                    <a:pt x="336" y="648"/>
                  </a:lnTo>
                  <a:lnTo>
                    <a:pt x="342" y="654"/>
                  </a:lnTo>
                  <a:lnTo>
                    <a:pt x="360" y="666"/>
                  </a:lnTo>
                  <a:lnTo>
                    <a:pt x="366" y="672"/>
                  </a:lnTo>
                  <a:lnTo>
                    <a:pt x="384" y="672"/>
                  </a:lnTo>
                  <a:lnTo>
                    <a:pt x="390" y="666"/>
                  </a:lnTo>
                  <a:lnTo>
                    <a:pt x="402" y="666"/>
                  </a:lnTo>
                  <a:lnTo>
                    <a:pt x="408" y="660"/>
                  </a:lnTo>
                  <a:lnTo>
                    <a:pt x="414" y="666"/>
                  </a:lnTo>
                  <a:lnTo>
                    <a:pt x="426" y="672"/>
                  </a:lnTo>
                  <a:lnTo>
                    <a:pt x="450" y="696"/>
                  </a:lnTo>
                  <a:lnTo>
                    <a:pt x="450" y="726"/>
                  </a:lnTo>
                  <a:lnTo>
                    <a:pt x="444" y="732"/>
                  </a:lnTo>
                  <a:lnTo>
                    <a:pt x="444" y="738"/>
                  </a:lnTo>
                  <a:lnTo>
                    <a:pt x="438" y="744"/>
                  </a:lnTo>
                  <a:lnTo>
                    <a:pt x="438" y="750"/>
                  </a:lnTo>
                  <a:lnTo>
                    <a:pt x="444" y="756"/>
                  </a:lnTo>
                  <a:lnTo>
                    <a:pt x="450" y="768"/>
                  </a:lnTo>
                  <a:lnTo>
                    <a:pt x="462" y="774"/>
                  </a:lnTo>
                  <a:lnTo>
                    <a:pt x="474" y="786"/>
                  </a:lnTo>
                  <a:lnTo>
                    <a:pt x="486" y="786"/>
                  </a:lnTo>
                  <a:lnTo>
                    <a:pt x="504" y="768"/>
                  </a:lnTo>
                  <a:lnTo>
                    <a:pt x="516" y="762"/>
                  </a:lnTo>
                  <a:lnTo>
                    <a:pt x="528" y="762"/>
                  </a:lnTo>
                  <a:lnTo>
                    <a:pt x="528" y="792"/>
                  </a:lnTo>
                  <a:lnTo>
                    <a:pt x="546" y="810"/>
                  </a:lnTo>
                  <a:lnTo>
                    <a:pt x="510" y="816"/>
                  </a:lnTo>
                  <a:lnTo>
                    <a:pt x="510" y="828"/>
                  </a:lnTo>
                  <a:lnTo>
                    <a:pt x="504" y="834"/>
                  </a:lnTo>
                  <a:lnTo>
                    <a:pt x="498" y="834"/>
                  </a:lnTo>
                  <a:lnTo>
                    <a:pt x="486" y="822"/>
                  </a:lnTo>
                  <a:lnTo>
                    <a:pt x="486" y="816"/>
                  </a:lnTo>
                  <a:lnTo>
                    <a:pt x="498" y="804"/>
                  </a:lnTo>
                  <a:lnTo>
                    <a:pt x="504" y="804"/>
                  </a:lnTo>
                  <a:lnTo>
                    <a:pt x="510" y="798"/>
                  </a:lnTo>
                  <a:lnTo>
                    <a:pt x="480" y="798"/>
                  </a:lnTo>
                  <a:lnTo>
                    <a:pt x="462" y="792"/>
                  </a:lnTo>
                  <a:lnTo>
                    <a:pt x="450" y="792"/>
                  </a:lnTo>
                  <a:lnTo>
                    <a:pt x="432" y="786"/>
                  </a:lnTo>
                  <a:lnTo>
                    <a:pt x="408" y="786"/>
                  </a:lnTo>
                  <a:lnTo>
                    <a:pt x="390" y="780"/>
                  </a:lnTo>
                  <a:lnTo>
                    <a:pt x="372" y="780"/>
                  </a:lnTo>
                  <a:lnTo>
                    <a:pt x="360" y="774"/>
                  </a:lnTo>
                  <a:lnTo>
                    <a:pt x="348" y="774"/>
                  </a:lnTo>
                  <a:lnTo>
                    <a:pt x="360" y="804"/>
                  </a:lnTo>
                  <a:lnTo>
                    <a:pt x="342" y="804"/>
                  </a:lnTo>
                  <a:lnTo>
                    <a:pt x="330" y="816"/>
                  </a:lnTo>
                  <a:lnTo>
                    <a:pt x="330" y="822"/>
                  </a:lnTo>
                  <a:lnTo>
                    <a:pt x="336" y="828"/>
                  </a:lnTo>
                  <a:lnTo>
                    <a:pt x="348" y="834"/>
                  </a:lnTo>
                  <a:lnTo>
                    <a:pt x="354" y="840"/>
                  </a:lnTo>
                  <a:lnTo>
                    <a:pt x="366" y="840"/>
                  </a:lnTo>
                  <a:lnTo>
                    <a:pt x="372" y="846"/>
                  </a:lnTo>
                  <a:lnTo>
                    <a:pt x="372" y="852"/>
                  </a:lnTo>
                  <a:lnTo>
                    <a:pt x="360" y="852"/>
                  </a:lnTo>
                  <a:lnTo>
                    <a:pt x="348" y="846"/>
                  </a:lnTo>
                  <a:lnTo>
                    <a:pt x="336" y="846"/>
                  </a:lnTo>
                  <a:lnTo>
                    <a:pt x="324" y="840"/>
                  </a:lnTo>
                  <a:lnTo>
                    <a:pt x="306" y="834"/>
                  </a:lnTo>
                  <a:lnTo>
                    <a:pt x="300" y="834"/>
                  </a:lnTo>
                  <a:lnTo>
                    <a:pt x="294" y="840"/>
                  </a:lnTo>
                  <a:lnTo>
                    <a:pt x="294" y="846"/>
                  </a:lnTo>
                  <a:lnTo>
                    <a:pt x="306" y="858"/>
                  </a:lnTo>
                  <a:lnTo>
                    <a:pt x="318" y="864"/>
                  </a:lnTo>
                  <a:lnTo>
                    <a:pt x="324" y="870"/>
                  </a:lnTo>
                  <a:lnTo>
                    <a:pt x="336" y="870"/>
                  </a:lnTo>
                  <a:lnTo>
                    <a:pt x="336" y="882"/>
                  </a:lnTo>
                  <a:lnTo>
                    <a:pt x="342" y="894"/>
                  </a:lnTo>
                  <a:lnTo>
                    <a:pt x="366" y="918"/>
                  </a:lnTo>
                  <a:lnTo>
                    <a:pt x="372" y="930"/>
                  </a:lnTo>
                  <a:lnTo>
                    <a:pt x="372" y="954"/>
                  </a:lnTo>
                  <a:lnTo>
                    <a:pt x="408" y="960"/>
                  </a:lnTo>
                  <a:lnTo>
                    <a:pt x="414" y="978"/>
                  </a:lnTo>
                  <a:lnTo>
                    <a:pt x="444" y="978"/>
                  </a:lnTo>
                  <a:lnTo>
                    <a:pt x="480" y="996"/>
                  </a:lnTo>
                  <a:lnTo>
                    <a:pt x="486" y="1002"/>
                  </a:lnTo>
                  <a:lnTo>
                    <a:pt x="486" y="1014"/>
                  </a:lnTo>
                  <a:lnTo>
                    <a:pt x="480" y="1020"/>
                  </a:lnTo>
                  <a:lnTo>
                    <a:pt x="468" y="1026"/>
                  </a:lnTo>
                  <a:lnTo>
                    <a:pt x="462" y="1038"/>
                  </a:lnTo>
                  <a:lnTo>
                    <a:pt x="462" y="1056"/>
                  </a:lnTo>
                  <a:lnTo>
                    <a:pt x="468" y="1062"/>
                  </a:lnTo>
                  <a:lnTo>
                    <a:pt x="492" y="1062"/>
                  </a:lnTo>
                  <a:lnTo>
                    <a:pt x="498" y="1056"/>
                  </a:lnTo>
                  <a:lnTo>
                    <a:pt x="504" y="1038"/>
                  </a:lnTo>
                  <a:lnTo>
                    <a:pt x="510" y="1026"/>
                  </a:lnTo>
                  <a:lnTo>
                    <a:pt x="516" y="1020"/>
                  </a:lnTo>
                  <a:lnTo>
                    <a:pt x="528" y="1020"/>
                  </a:lnTo>
                  <a:lnTo>
                    <a:pt x="546" y="1026"/>
                  </a:lnTo>
                  <a:lnTo>
                    <a:pt x="546" y="1020"/>
                  </a:lnTo>
                  <a:lnTo>
                    <a:pt x="552" y="1014"/>
                  </a:lnTo>
                  <a:lnTo>
                    <a:pt x="570" y="1014"/>
                  </a:lnTo>
                  <a:lnTo>
                    <a:pt x="594" y="1026"/>
                  </a:lnTo>
                  <a:lnTo>
                    <a:pt x="606" y="1026"/>
                  </a:lnTo>
                  <a:lnTo>
                    <a:pt x="618" y="1038"/>
                  </a:lnTo>
                  <a:lnTo>
                    <a:pt x="630" y="1044"/>
                  </a:lnTo>
                  <a:lnTo>
                    <a:pt x="636" y="1056"/>
                  </a:lnTo>
                  <a:lnTo>
                    <a:pt x="642" y="1062"/>
                  </a:lnTo>
                  <a:lnTo>
                    <a:pt x="648" y="1074"/>
                  </a:lnTo>
                  <a:lnTo>
                    <a:pt x="672" y="1098"/>
                  </a:lnTo>
                  <a:lnTo>
                    <a:pt x="684" y="1104"/>
                  </a:lnTo>
                  <a:lnTo>
                    <a:pt x="690" y="1110"/>
                  </a:lnTo>
                  <a:lnTo>
                    <a:pt x="696" y="1104"/>
                  </a:lnTo>
                  <a:lnTo>
                    <a:pt x="696" y="1098"/>
                  </a:lnTo>
                  <a:lnTo>
                    <a:pt x="702" y="1092"/>
                  </a:lnTo>
                  <a:lnTo>
                    <a:pt x="654" y="810"/>
                  </a:lnTo>
                  <a:lnTo>
                    <a:pt x="798" y="768"/>
                  </a:lnTo>
                  <a:lnTo>
                    <a:pt x="804" y="774"/>
                  </a:lnTo>
                  <a:lnTo>
                    <a:pt x="804" y="762"/>
                  </a:lnTo>
                  <a:lnTo>
                    <a:pt x="810" y="756"/>
                  </a:lnTo>
                  <a:lnTo>
                    <a:pt x="810" y="750"/>
                  </a:lnTo>
                  <a:lnTo>
                    <a:pt x="816" y="738"/>
                  </a:lnTo>
                  <a:lnTo>
                    <a:pt x="816" y="732"/>
                  </a:lnTo>
                  <a:lnTo>
                    <a:pt x="822" y="726"/>
                  </a:lnTo>
                  <a:lnTo>
                    <a:pt x="846" y="726"/>
                  </a:lnTo>
                  <a:lnTo>
                    <a:pt x="852" y="750"/>
                  </a:lnTo>
                  <a:lnTo>
                    <a:pt x="864" y="744"/>
                  </a:lnTo>
                  <a:lnTo>
                    <a:pt x="870" y="744"/>
                  </a:lnTo>
                  <a:lnTo>
                    <a:pt x="876" y="738"/>
                  </a:lnTo>
                  <a:lnTo>
                    <a:pt x="876" y="732"/>
                  </a:lnTo>
                  <a:lnTo>
                    <a:pt x="852" y="708"/>
                  </a:lnTo>
                  <a:lnTo>
                    <a:pt x="870" y="708"/>
                  </a:lnTo>
                  <a:lnTo>
                    <a:pt x="882" y="720"/>
                  </a:lnTo>
                  <a:lnTo>
                    <a:pt x="936" y="720"/>
                  </a:lnTo>
                  <a:lnTo>
                    <a:pt x="924" y="708"/>
                  </a:lnTo>
                  <a:lnTo>
                    <a:pt x="918" y="708"/>
                  </a:lnTo>
                  <a:lnTo>
                    <a:pt x="906" y="696"/>
                  </a:lnTo>
                  <a:lnTo>
                    <a:pt x="882" y="696"/>
                  </a:lnTo>
                  <a:lnTo>
                    <a:pt x="876" y="690"/>
                  </a:lnTo>
                  <a:lnTo>
                    <a:pt x="876" y="684"/>
                  </a:lnTo>
                  <a:lnTo>
                    <a:pt x="882" y="678"/>
                  </a:lnTo>
                  <a:lnTo>
                    <a:pt x="906" y="678"/>
                  </a:lnTo>
                  <a:lnTo>
                    <a:pt x="924" y="666"/>
                  </a:lnTo>
                  <a:lnTo>
                    <a:pt x="930" y="672"/>
                  </a:lnTo>
                  <a:lnTo>
                    <a:pt x="936" y="684"/>
                  </a:lnTo>
                  <a:lnTo>
                    <a:pt x="942" y="690"/>
                  </a:lnTo>
                  <a:lnTo>
                    <a:pt x="948" y="690"/>
                  </a:lnTo>
                  <a:lnTo>
                    <a:pt x="954" y="684"/>
                  </a:lnTo>
                  <a:lnTo>
                    <a:pt x="960" y="690"/>
                  </a:lnTo>
                  <a:lnTo>
                    <a:pt x="966" y="702"/>
                  </a:lnTo>
                  <a:lnTo>
                    <a:pt x="966" y="708"/>
                  </a:lnTo>
                  <a:lnTo>
                    <a:pt x="960" y="714"/>
                  </a:lnTo>
                  <a:lnTo>
                    <a:pt x="954" y="714"/>
                  </a:lnTo>
                  <a:lnTo>
                    <a:pt x="942" y="720"/>
                  </a:lnTo>
                  <a:lnTo>
                    <a:pt x="924" y="738"/>
                  </a:lnTo>
                  <a:lnTo>
                    <a:pt x="888" y="738"/>
                  </a:lnTo>
                  <a:lnTo>
                    <a:pt x="882" y="744"/>
                  </a:lnTo>
                  <a:lnTo>
                    <a:pt x="882" y="756"/>
                  </a:lnTo>
                  <a:lnTo>
                    <a:pt x="888" y="762"/>
                  </a:lnTo>
                  <a:lnTo>
                    <a:pt x="900" y="762"/>
                  </a:lnTo>
                  <a:lnTo>
                    <a:pt x="906" y="768"/>
                  </a:lnTo>
                  <a:lnTo>
                    <a:pt x="918" y="768"/>
                  </a:lnTo>
                  <a:lnTo>
                    <a:pt x="918" y="786"/>
                  </a:lnTo>
                  <a:lnTo>
                    <a:pt x="912" y="798"/>
                  </a:lnTo>
                  <a:lnTo>
                    <a:pt x="912" y="816"/>
                  </a:lnTo>
                  <a:lnTo>
                    <a:pt x="918" y="822"/>
                  </a:lnTo>
                  <a:lnTo>
                    <a:pt x="984" y="858"/>
                  </a:lnTo>
                  <a:lnTo>
                    <a:pt x="1062" y="930"/>
                  </a:lnTo>
                  <a:lnTo>
                    <a:pt x="1068" y="930"/>
                  </a:lnTo>
                  <a:lnTo>
                    <a:pt x="1074" y="924"/>
                  </a:lnTo>
                  <a:lnTo>
                    <a:pt x="1110" y="924"/>
                  </a:lnTo>
                  <a:lnTo>
                    <a:pt x="1128" y="918"/>
                  </a:lnTo>
                  <a:lnTo>
                    <a:pt x="1188" y="918"/>
                  </a:lnTo>
                  <a:lnTo>
                    <a:pt x="1206" y="924"/>
                  </a:lnTo>
                  <a:lnTo>
                    <a:pt x="1224" y="924"/>
                  </a:lnTo>
                  <a:lnTo>
                    <a:pt x="1230" y="918"/>
                  </a:lnTo>
                  <a:lnTo>
                    <a:pt x="1254" y="906"/>
                  </a:lnTo>
                  <a:lnTo>
                    <a:pt x="1266" y="906"/>
                  </a:lnTo>
                  <a:lnTo>
                    <a:pt x="1272" y="918"/>
                  </a:lnTo>
                  <a:lnTo>
                    <a:pt x="1290" y="936"/>
                  </a:lnTo>
                  <a:lnTo>
                    <a:pt x="1296" y="954"/>
                  </a:lnTo>
                  <a:lnTo>
                    <a:pt x="1308" y="960"/>
                  </a:lnTo>
                  <a:lnTo>
                    <a:pt x="1314" y="972"/>
                  </a:lnTo>
                  <a:lnTo>
                    <a:pt x="1344" y="972"/>
                  </a:lnTo>
                  <a:lnTo>
                    <a:pt x="1344" y="984"/>
                  </a:lnTo>
                  <a:lnTo>
                    <a:pt x="1350" y="1002"/>
                  </a:lnTo>
                  <a:lnTo>
                    <a:pt x="1350" y="1044"/>
                  </a:lnTo>
                  <a:lnTo>
                    <a:pt x="1356" y="1050"/>
                  </a:lnTo>
                  <a:lnTo>
                    <a:pt x="1362" y="1050"/>
                  </a:lnTo>
                  <a:lnTo>
                    <a:pt x="1368" y="1044"/>
                  </a:lnTo>
                  <a:lnTo>
                    <a:pt x="1380" y="1044"/>
                  </a:lnTo>
                  <a:lnTo>
                    <a:pt x="1386" y="1050"/>
                  </a:lnTo>
                  <a:lnTo>
                    <a:pt x="1416" y="1110"/>
                  </a:lnTo>
                  <a:lnTo>
                    <a:pt x="1494" y="1110"/>
                  </a:lnTo>
                  <a:lnTo>
                    <a:pt x="1512" y="1116"/>
                  </a:lnTo>
                  <a:lnTo>
                    <a:pt x="1512" y="1134"/>
                  </a:lnTo>
                  <a:lnTo>
                    <a:pt x="1506" y="1140"/>
                  </a:lnTo>
                  <a:lnTo>
                    <a:pt x="1506" y="1152"/>
                  </a:lnTo>
                  <a:lnTo>
                    <a:pt x="1512" y="1152"/>
                  </a:lnTo>
                  <a:lnTo>
                    <a:pt x="1524" y="1158"/>
                  </a:lnTo>
                  <a:lnTo>
                    <a:pt x="1536" y="1158"/>
                  </a:lnTo>
                  <a:lnTo>
                    <a:pt x="1542" y="1164"/>
                  </a:lnTo>
                  <a:lnTo>
                    <a:pt x="1542" y="1152"/>
                  </a:lnTo>
                  <a:lnTo>
                    <a:pt x="1536" y="1146"/>
                  </a:lnTo>
                  <a:lnTo>
                    <a:pt x="1536" y="1134"/>
                  </a:lnTo>
                  <a:lnTo>
                    <a:pt x="1548" y="1122"/>
                  </a:lnTo>
                  <a:lnTo>
                    <a:pt x="1560" y="1116"/>
                  </a:lnTo>
                  <a:lnTo>
                    <a:pt x="1566" y="1110"/>
                  </a:lnTo>
                  <a:lnTo>
                    <a:pt x="1572" y="1110"/>
                  </a:lnTo>
                  <a:lnTo>
                    <a:pt x="1572" y="1092"/>
                  </a:lnTo>
                  <a:lnTo>
                    <a:pt x="1584" y="1080"/>
                  </a:lnTo>
                  <a:lnTo>
                    <a:pt x="1596" y="1074"/>
                  </a:lnTo>
                  <a:lnTo>
                    <a:pt x="1608" y="1074"/>
                  </a:lnTo>
                  <a:lnTo>
                    <a:pt x="1614" y="1068"/>
                  </a:lnTo>
                  <a:lnTo>
                    <a:pt x="1620" y="1068"/>
                  </a:lnTo>
                  <a:lnTo>
                    <a:pt x="1632" y="1044"/>
                  </a:lnTo>
                  <a:lnTo>
                    <a:pt x="1656" y="1044"/>
                  </a:lnTo>
                  <a:lnTo>
                    <a:pt x="1686" y="1026"/>
                  </a:lnTo>
                  <a:lnTo>
                    <a:pt x="1662" y="1026"/>
                  </a:lnTo>
                  <a:lnTo>
                    <a:pt x="1662" y="1008"/>
                  </a:lnTo>
                  <a:lnTo>
                    <a:pt x="1668" y="996"/>
                  </a:lnTo>
                  <a:lnTo>
                    <a:pt x="1686" y="978"/>
                  </a:lnTo>
                  <a:lnTo>
                    <a:pt x="1716" y="978"/>
                  </a:lnTo>
                  <a:lnTo>
                    <a:pt x="1728" y="984"/>
                  </a:lnTo>
                  <a:lnTo>
                    <a:pt x="1746" y="990"/>
                  </a:lnTo>
                  <a:lnTo>
                    <a:pt x="1782" y="1008"/>
                  </a:lnTo>
                  <a:lnTo>
                    <a:pt x="1812" y="1008"/>
                  </a:lnTo>
                  <a:lnTo>
                    <a:pt x="1830" y="1014"/>
                  </a:lnTo>
                  <a:lnTo>
                    <a:pt x="1830" y="1002"/>
                  </a:lnTo>
                  <a:lnTo>
                    <a:pt x="1824" y="990"/>
                  </a:lnTo>
                  <a:lnTo>
                    <a:pt x="1824" y="960"/>
                  </a:lnTo>
                  <a:lnTo>
                    <a:pt x="1830" y="954"/>
                  </a:lnTo>
                  <a:lnTo>
                    <a:pt x="1872" y="954"/>
                  </a:lnTo>
                  <a:lnTo>
                    <a:pt x="1884" y="960"/>
                  </a:lnTo>
                  <a:lnTo>
                    <a:pt x="1890" y="972"/>
                  </a:lnTo>
                  <a:lnTo>
                    <a:pt x="1914" y="972"/>
                  </a:lnTo>
                  <a:lnTo>
                    <a:pt x="1926" y="978"/>
                  </a:lnTo>
                  <a:lnTo>
                    <a:pt x="1944" y="978"/>
                  </a:lnTo>
                  <a:lnTo>
                    <a:pt x="1962" y="972"/>
                  </a:lnTo>
                  <a:lnTo>
                    <a:pt x="2082" y="972"/>
                  </a:lnTo>
                  <a:lnTo>
                    <a:pt x="2094" y="978"/>
                  </a:lnTo>
                  <a:lnTo>
                    <a:pt x="2106" y="978"/>
                  </a:lnTo>
                  <a:lnTo>
                    <a:pt x="2154" y="972"/>
                  </a:lnTo>
                  <a:lnTo>
                    <a:pt x="2166" y="984"/>
                  </a:lnTo>
                  <a:lnTo>
                    <a:pt x="2184" y="984"/>
                  </a:lnTo>
                  <a:lnTo>
                    <a:pt x="2208" y="1014"/>
                  </a:lnTo>
                  <a:lnTo>
                    <a:pt x="2250" y="1014"/>
                  </a:lnTo>
                  <a:lnTo>
                    <a:pt x="2268" y="1020"/>
                  </a:lnTo>
                  <a:lnTo>
                    <a:pt x="2262" y="1014"/>
                  </a:lnTo>
                  <a:lnTo>
                    <a:pt x="2262" y="1002"/>
                  </a:lnTo>
                  <a:lnTo>
                    <a:pt x="2256" y="996"/>
                  </a:lnTo>
                  <a:lnTo>
                    <a:pt x="2256" y="984"/>
                  </a:lnTo>
                  <a:lnTo>
                    <a:pt x="2280" y="984"/>
                  </a:lnTo>
                  <a:lnTo>
                    <a:pt x="2262" y="966"/>
                  </a:lnTo>
                  <a:lnTo>
                    <a:pt x="2262" y="960"/>
                  </a:lnTo>
                  <a:lnTo>
                    <a:pt x="2268" y="954"/>
                  </a:lnTo>
                  <a:lnTo>
                    <a:pt x="2286" y="954"/>
                  </a:lnTo>
                  <a:lnTo>
                    <a:pt x="2286" y="942"/>
                  </a:lnTo>
                  <a:lnTo>
                    <a:pt x="2274" y="936"/>
                  </a:lnTo>
                  <a:lnTo>
                    <a:pt x="2268" y="924"/>
                  </a:lnTo>
                  <a:lnTo>
                    <a:pt x="2226" y="882"/>
                  </a:lnTo>
                  <a:lnTo>
                    <a:pt x="2214" y="858"/>
                  </a:lnTo>
                  <a:lnTo>
                    <a:pt x="2214" y="828"/>
                  </a:lnTo>
                  <a:lnTo>
                    <a:pt x="2196" y="828"/>
                  </a:lnTo>
                  <a:lnTo>
                    <a:pt x="2184" y="822"/>
                  </a:lnTo>
                  <a:lnTo>
                    <a:pt x="2178" y="816"/>
                  </a:lnTo>
                  <a:lnTo>
                    <a:pt x="2178" y="810"/>
                  </a:lnTo>
                  <a:lnTo>
                    <a:pt x="2184" y="804"/>
                  </a:lnTo>
                  <a:lnTo>
                    <a:pt x="2196" y="798"/>
                  </a:lnTo>
                  <a:lnTo>
                    <a:pt x="2208" y="798"/>
                  </a:lnTo>
                  <a:lnTo>
                    <a:pt x="2220" y="792"/>
                  </a:lnTo>
                  <a:lnTo>
                    <a:pt x="2232" y="792"/>
                  </a:lnTo>
                  <a:lnTo>
                    <a:pt x="2268" y="774"/>
                  </a:lnTo>
                  <a:lnTo>
                    <a:pt x="2280" y="774"/>
                  </a:lnTo>
                  <a:lnTo>
                    <a:pt x="2286" y="780"/>
                  </a:lnTo>
                  <a:lnTo>
                    <a:pt x="2292" y="792"/>
                  </a:lnTo>
                  <a:lnTo>
                    <a:pt x="2298" y="798"/>
                  </a:lnTo>
                  <a:lnTo>
                    <a:pt x="2316" y="786"/>
                  </a:lnTo>
                  <a:lnTo>
                    <a:pt x="2328" y="798"/>
                  </a:lnTo>
                  <a:lnTo>
                    <a:pt x="2334" y="798"/>
                  </a:lnTo>
                  <a:lnTo>
                    <a:pt x="2340" y="792"/>
                  </a:lnTo>
                  <a:lnTo>
                    <a:pt x="2340" y="780"/>
                  </a:lnTo>
                  <a:lnTo>
                    <a:pt x="2334" y="774"/>
                  </a:lnTo>
                  <a:lnTo>
                    <a:pt x="2328" y="774"/>
                  </a:lnTo>
                  <a:lnTo>
                    <a:pt x="2322" y="768"/>
                  </a:lnTo>
                  <a:lnTo>
                    <a:pt x="2316" y="768"/>
                  </a:lnTo>
                  <a:lnTo>
                    <a:pt x="2316" y="630"/>
                  </a:lnTo>
                  <a:lnTo>
                    <a:pt x="2328" y="630"/>
                  </a:lnTo>
                  <a:lnTo>
                    <a:pt x="2340" y="636"/>
                  </a:lnTo>
                  <a:lnTo>
                    <a:pt x="2352" y="636"/>
                  </a:lnTo>
                  <a:lnTo>
                    <a:pt x="2376" y="648"/>
                  </a:lnTo>
                  <a:lnTo>
                    <a:pt x="2424" y="648"/>
                  </a:lnTo>
                  <a:lnTo>
                    <a:pt x="2436" y="660"/>
                  </a:lnTo>
                  <a:lnTo>
                    <a:pt x="2454" y="642"/>
                  </a:lnTo>
                  <a:lnTo>
                    <a:pt x="2472" y="642"/>
                  </a:lnTo>
                  <a:lnTo>
                    <a:pt x="2478" y="636"/>
                  </a:lnTo>
                  <a:lnTo>
                    <a:pt x="2478" y="618"/>
                  </a:lnTo>
                  <a:lnTo>
                    <a:pt x="2466" y="594"/>
                  </a:lnTo>
                  <a:lnTo>
                    <a:pt x="2454" y="582"/>
                  </a:lnTo>
                  <a:lnTo>
                    <a:pt x="2442" y="558"/>
                  </a:lnTo>
                  <a:lnTo>
                    <a:pt x="2442" y="540"/>
                  </a:lnTo>
                  <a:lnTo>
                    <a:pt x="2454" y="528"/>
                  </a:lnTo>
                  <a:lnTo>
                    <a:pt x="2496" y="528"/>
                  </a:lnTo>
                  <a:lnTo>
                    <a:pt x="2502" y="522"/>
                  </a:lnTo>
                  <a:lnTo>
                    <a:pt x="2502" y="510"/>
                  </a:lnTo>
                  <a:lnTo>
                    <a:pt x="2484" y="492"/>
                  </a:lnTo>
                  <a:close/>
                  <a:moveTo>
                    <a:pt x="2082" y="696"/>
                  </a:moveTo>
                  <a:lnTo>
                    <a:pt x="2046" y="696"/>
                  </a:lnTo>
                  <a:lnTo>
                    <a:pt x="2046" y="702"/>
                  </a:lnTo>
                  <a:lnTo>
                    <a:pt x="2040" y="708"/>
                  </a:lnTo>
                  <a:lnTo>
                    <a:pt x="2028" y="708"/>
                  </a:lnTo>
                  <a:lnTo>
                    <a:pt x="2022" y="702"/>
                  </a:lnTo>
                  <a:lnTo>
                    <a:pt x="2010" y="696"/>
                  </a:lnTo>
                  <a:lnTo>
                    <a:pt x="1980" y="702"/>
                  </a:lnTo>
                  <a:lnTo>
                    <a:pt x="1950" y="696"/>
                  </a:lnTo>
                  <a:lnTo>
                    <a:pt x="1932" y="696"/>
                  </a:lnTo>
                  <a:lnTo>
                    <a:pt x="1908" y="690"/>
                  </a:lnTo>
                  <a:lnTo>
                    <a:pt x="1860" y="690"/>
                  </a:lnTo>
                  <a:lnTo>
                    <a:pt x="1854" y="684"/>
                  </a:lnTo>
                  <a:lnTo>
                    <a:pt x="1854" y="678"/>
                  </a:lnTo>
                  <a:lnTo>
                    <a:pt x="1836" y="696"/>
                  </a:lnTo>
                  <a:lnTo>
                    <a:pt x="1830" y="696"/>
                  </a:lnTo>
                  <a:lnTo>
                    <a:pt x="1824" y="708"/>
                  </a:lnTo>
                  <a:lnTo>
                    <a:pt x="1824" y="714"/>
                  </a:lnTo>
                  <a:lnTo>
                    <a:pt x="1818" y="726"/>
                  </a:lnTo>
                  <a:lnTo>
                    <a:pt x="1812" y="732"/>
                  </a:lnTo>
                  <a:lnTo>
                    <a:pt x="1794" y="732"/>
                  </a:lnTo>
                  <a:lnTo>
                    <a:pt x="1800" y="762"/>
                  </a:lnTo>
                  <a:lnTo>
                    <a:pt x="1788" y="768"/>
                  </a:lnTo>
                  <a:lnTo>
                    <a:pt x="1806" y="786"/>
                  </a:lnTo>
                  <a:lnTo>
                    <a:pt x="1800" y="810"/>
                  </a:lnTo>
                  <a:lnTo>
                    <a:pt x="1794" y="810"/>
                  </a:lnTo>
                  <a:lnTo>
                    <a:pt x="1788" y="798"/>
                  </a:lnTo>
                  <a:lnTo>
                    <a:pt x="1776" y="792"/>
                  </a:lnTo>
                  <a:lnTo>
                    <a:pt x="1770" y="780"/>
                  </a:lnTo>
                  <a:lnTo>
                    <a:pt x="1758" y="774"/>
                  </a:lnTo>
                  <a:lnTo>
                    <a:pt x="1752" y="762"/>
                  </a:lnTo>
                  <a:lnTo>
                    <a:pt x="1752" y="750"/>
                  </a:lnTo>
                  <a:lnTo>
                    <a:pt x="1746" y="732"/>
                  </a:lnTo>
                  <a:lnTo>
                    <a:pt x="1746" y="720"/>
                  </a:lnTo>
                  <a:lnTo>
                    <a:pt x="1764" y="702"/>
                  </a:lnTo>
                  <a:lnTo>
                    <a:pt x="1776" y="702"/>
                  </a:lnTo>
                  <a:lnTo>
                    <a:pt x="1782" y="696"/>
                  </a:lnTo>
                  <a:lnTo>
                    <a:pt x="1788" y="684"/>
                  </a:lnTo>
                  <a:lnTo>
                    <a:pt x="1788" y="678"/>
                  </a:lnTo>
                  <a:lnTo>
                    <a:pt x="1800" y="666"/>
                  </a:lnTo>
                  <a:lnTo>
                    <a:pt x="1818" y="666"/>
                  </a:lnTo>
                  <a:lnTo>
                    <a:pt x="1830" y="672"/>
                  </a:lnTo>
                  <a:lnTo>
                    <a:pt x="1848" y="672"/>
                  </a:lnTo>
                  <a:lnTo>
                    <a:pt x="1854" y="666"/>
                  </a:lnTo>
                  <a:lnTo>
                    <a:pt x="1896" y="666"/>
                  </a:lnTo>
                  <a:lnTo>
                    <a:pt x="1908" y="672"/>
                  </a:lnTo>
                  <a:lnTo>
                    <a:pt x="1914" y="678"/>
                  </a:lnTo>
                  <a:lnTo>
                    <a:pt x="1932" y="678"/>
                  </a:lnTo>
                  <a:lnTo>
                    <a:pt x="1944" y="684"/>
                  </a:lnTo>
                  <a:lnTo>
                    <a:pt x="1974" y="684"/>
                  </a:lnTo>
                  <a:lnTo>
                    <a:pt x="1986" y="672"/>
                  </a:lnTo>
                  <a:lnTo>
                    <a:pt x="2028" y="672"/>
                  </a:lnTo>
                  <a:lnTo>
                    <a:pt x="2034" y="678"/>
                  </a:lnTo>
                  <a:lnTo>
                    <a:pt x="2046" y="678"/>
                  </a:lnTo>
                  <a:lnTo>
                    <a:pt x="2052" y="672"/>
                  </a:lnTo>
                  <a:lnTo>
                    <a:pt x="2064" y="666"/>
                  </a:lnTo>
                  <a:lnTo>
                    <a:pt x="2088" y="666"/>
                  </a:lnTo>
                  <a:lnTo>
                    <a:pt x="2088" y="684"/>
                  </a:lnTo>
                  <a:lnTo>
                    <a:pt x="2082" y="690"/>
                  </a:lnTo>
                  <a:lnTo>
                    <a:pt x="2082" y="696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42" name="Jordan" descr="© INSCALE GmbH, 05.05.2010&#10;http://www.presentationload.com/">
              <a:extLst>
                <a:ext uri="{FF2B5EF4-FFF2-40B4-BE49-F238E27FC236}">
                  <a16:creationId xmlns:a16="http://schemas.microsoft.com/office/drawing/2014/main" id="{2EDAFD61-BB57-4931-9080-6DD931F566ED}"/>
                </a:ext>
              </a:extLst>
            </p:cNvPr>
            <p:cNvSpPr>
              <a:spLocks/>
            </p:cNvSpPr>
            <p:nvPr/>
          </p:nvSpPr>
          <p:spPr bwMode="gray">
            <a:xfrm>
              <a:off x="6621691" y="3316267"/>
              <a:ext cx="123830" cy="150762"/>
            </a:xfrm>
            <a:custGeom>
              <a:avLst/>
              <a:gdLst>
                <a:gd name="T0" fmla="*/ 2147483647 w 282"/>
                <a:gd name="T1" fmla="*/ 2147483647 h 336"/>
                <a:gd name="T2" fmla="*/ 2147483647 w 282"/>
                <a:gd name="T3" fmla="*/ 2147483647 h 336"/>
                <a:gd name="T4" fmla="*/ 2147483647 w 282"/>
                <a:gd name="T5" fmla="*/ 0 h 336"/>
                <a:gd name="T6" fmla="*/ 2147483647 w 282"/>
                <a:gd name="T7" fmla="*/ 2147483647 h 336"/>
                <a:gd name="T8" fmla="*/ 2147483647 w 282"/>
                <a:gd name="T9" fmla="*/ 2147483647 h 336"/>
                <a:gd name="T10" fmla="*/ 2147483647 w 282"/>
                <a:gd name="T11" fmla="*/ 2147483647 h 336"/>
                <a:gd name="T12" fmla="*/ 2147483647 w 282"/>
                <a:gd name="T13" fmla="*/ 2147483647 h 336"/>
                <a:gd name="T14" fmla="*/ 2147483647 w 282"/>
                <a:gd name="T15" fmla="*/ 2147483647 h 336"/>
                <a:gd name="T16" fmla="*/ 2147483647 w 282"/>
                <a:gd name="T17" fmla="*/ 2147483647 h 336"/>
                <a:gd name="T18" fmla="*/ 2147483647 w 282"/>
                <a:gd name="T19" fmla="*/ 2147483647 h 336"/>
                <a:gd name="T20" fmla="*/ 2147483647 w 282"/>
                <a:gd name="T21" fmla="*/ 2147483647 h 336"/>
                <a:gd name="T22" fmla="*/ 2147483647 w 282"/>
                <a:gd name="T23" fmla="*/ 2147483647 h 336"/>
                <a:gd name="T24" fmla="*/ 2147483647 w 282"/>
                <a:gd name="T25" fmla="*/ 2147483647 h 336"/>
                <a:gd name="T26" fmla="*/ 2147483647 w 282"/>
                <a:gd name="T27" fmla="*/ 2147483647 h 336"/>
                <a:gd name="T28" fmla="*/ 2147483647 w 282"/>
                <a:gd name="T29" fmla="*/ 2147483647 h 336"/>
                <a:gd name="T30" fmla="*/ 2147483647 w 282"/>
                <a:gd name="T31" fmla="*/ 2147483647 h 336"/>
                <a:gd name="T32" fmla="*/ 2147483647 w 282"/>
                <a:gd name="T33" fmla="*/ 2147483647 h 336"/>
                <a:gd name="T34" fmla="*/ 2147483647 w 282"/>
                <a:gd name="T35" fmla="*/ 2147483647 h 336"/>
                <a:gd name="T36" fmla="*/ 2147483647 w 282"/>
                <a:gd name="T37" fmla="*/ 2147483647 h 336"/>
                <a:gd name="T38" fmla="*/ 2147483647 w 282"/>
                <a:gd name="T39" fmla="*/ 2147483647 h 336"/>
                <a:gd name="T40" fmla="*/ 2147483647 w 282"/>
                <a:gd name="T41" fmla="*/ 2147483647 h 336"/>
                <a:gd name="T42" fmla="*/ 2147483647 w 282"/>
                <a:gd name="T43" fmla="*/ 2147483647 h 336"/>
                <a:gd name="T44" fmla="*/ 2147483647 w 282"/>
                <a:gd name="T45" fmla="*/ 2147483647 h 336"/>
                <a:gd name="T46" fmla="*/ 0 w 282"/>
                <a:gd name="T47" fmla="*/ 2147483647 h 336"/>
                <a:gd name="T48" fmla="*/ 0 w 282"/>
                <a:gd name="T49" fmla="*/ 2147483647 h 336"/>
                <a:gd name="T50" fmla="*/ 2147483647 w 282"/>
                <a:gd name="T51" fmla="*/ 2147483647 h 336"/>
                <a:gd name="T52" fmla="*/ 2147483647 w 282"/>
                <a:gd name="T53" fmla="*/ 2147483647 h 336"/>
                <a:gd name="T54" fmla="*/ 2147483647 w 282"/>
                <a:gd name="T55" fmla="*/ 2147483647 h 336"/>
                <a:gd name="T56" fmla="*/ 2147483647 w 282"/>
                <a:gd name="T57" fmla="*/ 2147483647 h 336"/>
                <a:gd name="T58" fmla="*/ 2147483647 w 282"/>
                <a:gd name="T59" fmla="*/ 2147483647 h 336"/>
                <a:gd name="T60" fmla="*/ 2147483647 w 282"/>
                <a:gd name="T61" fmla="*/ 2147483647 h 336"/>
                <a:gd name="T62" fmla="*/ 2147483647 w 282"/>
                <a:gd name="T63" fmla="*/ 2147483647 h 336"/>
                <a:gd name="T64" fmla="*/ 2147483647 w 282"/>
                <a:gd name="T65" fmla="*/ 2147483647 h 336"/>
                <a:gd name="T66" fmla="*/ 2147483647 w 282"/>
                <a:gd name="T67" fmla="*/ 2147483647 h 336"/>
                <a:gd name="T68" fmla="*/ 2147483647 w 282"/>
                <a:gd name="T69" fmla="*/ 2147483647 h 336"/>
                <a:gd name="T70" fmla="*/ 2147483647 w 282"/>
                <a:gd name="T71" fmla="*/ 2147483647 h 336"/>
                <a:gd name="T72" fmla="*/ 2147483647 w 282"/>
                <a:gd name="T73" fmla="*/ 2147483647 h 336"/>
                <a:gd name="T74" fmla="*/ 2147483647 w 282"/>
                <a:gd name="T75" fmla="*/ 2147483647 h 336"/>
                <a:gd name="T76" fmla="*/ 2147483647 w 282"/>
                <a:gd name="T77" fmla="*/ 2147483647 h 336"/>
                <a:gd name="T78" fmla="*/ 2147483647 w 282"/>
                <a:gd name="T79" fmla="*/ 2147483647 h 336"/>
                <a:gd name="T80" fmla="*/ 2147483647 w 282"/>
                <a:gd name="T81" fmla="*/ 2147483647 h 336"/>
                <a:gd name="T82" fmla="*/ 2147483647 w 282"/>
                <a:gd name="T83" fmla="*/ 2147483647 h 336"/>
                <a:gd name="T84" fmla="*/ 2147483647 w 282"/>
                <a:gd name="T85" fmla="*/ 2147483647 h 336"/>
                <a:gd name="T86" fmla="*/ 2147483647 w 282"/>
                <a:gd name="T87" fmla="*/ 2147483647 h 336"/>
                <a:gd name="T88" fmla="*/ 2147483647 w 282"/>
                <a:gd name="T89" fmla="*/ 2147483647 h 336"/>
                <a:gd name="T90" fmla="*/ 2147483647 w 282"/>
                <a:gd name="T91" fmla="*/ 2147483647 h 336"/>
                <a:gd name="T92" fmla="*/ 2147483647 w 282"/>
                <a:gd name="T93" fmla="*/ 2147483647 h 336"/>
                <a:gd name="T94" fmla="*/ 2147483647 w 282"/>
                <a:gd name="T95" fmla="*/ 2147483647 h 336"/>
                <a:gd name="T96" fmla="*/ 2147483647 w 282"/>
                <a:gd name="T97" fmla="*/ 2147483647 h 336"/>
                <a:gd name="T98" fmla="*/ 2147483647 w 282"/>
                <a:gd name="T99" fmla="*/ 2147483647 h 336"/>
                <a:gd name="T100" fmla="*/ 2147483647 w 282"/>
                <a:gd name="T101" fmla="*/ 2147483647 h 336"/>
                <a:gd name="T102" fmla="*/ 2147483647 w 282"/>
                <a:gd name="T103" fmla="*/ 2147483647 h 336"/>
                <a:gd name="T104" fmla="*/ 2147483647 w 282"/>
                <a:gd name="T105" fmla="*/ 2147483647 h 336"/>
                <a:gd name="T106" fmla="*/ 2147483647 w 282"/>
                <a:gd name="T107" fmla="*/ 2147483647 h 336"/>
                <a:gd name="T108" fmla="*/ 2147483647 w 282"/>
                <a:gd name="T109" fmla="*/ 2147483647 h 336"/>
                <a:gd name="T110" fmla="*/ 2147483647 w 282"/>
                <a:gd name="T111" fmla="*/ 2147483647 h 336"/>
                <a:gd name="T112" fmla="*/ 2147483647 w 282"/>
                <a:gd name="T113" fmla="*/ 2147483647 h 336"/>
                <a:gd name="T114" fmla="*/ 2147483647 w 282"/>
                <a:gd name="T115" fmla="*/ 2147483647 h 336"/>
                <a:gd name="T116" fmla="*/ 2147483647 w 282"/>
                <a:gd name="T117" fmla="*/ 2147483647 h 336"/>
                <a:gd name="T118" fmla="*/ 2147483647 w 282"/>
                <a:gd name="T119" fmla="*/ 2147483647 h 336"/>
                <a:gd name="T120" fmla="*/ 2147483647 w 282"/>
                <a:gd name="T121" fmla="*/ 2147483647 h 336"/>
                <a:gd name="T122" fmla="*/ 2147483647 w 282"/>
                <a:gd name="T123" fmla="*/ 2147483647 h 3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82"/>
                <a:gd name="T187" fmla="*/ 0 h 336"/>
                <a:gd name="T188" fmla="*/ 282 w 282"/>
                <a:gd name="T189" fmla="*/ 336 h 3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82" h="336">
                  <a:moveTo>
                    <a:pt x="258" y="60"/>
                  </a:moveTo>
                  <a:lnTo>
                    <a:pt x="258" y="42"/>
                  </a:lnTo>
                  <a:lnTo>
                    <a:pt x="234" y="0"/>
                  </a:lnTo>
                  <a:lnTo>
                    <a:pt x="222" y="6"/>
                  </a:lnTo>
                  <a:lnTo>
                    <a:pt x="198" y="30"/>
                  </a:lnTo>
                  <a:lnTo>
                    <a:pt x="138" y="78"/>
                  </a:lnTo>
                  <a:lnTo>
                    <a:pt x="114" y="84"/>
                  </a:lnTo>
                  <a:lnTo>
                    <a:pt x="96" y="84"/>
                  </a:lnTo>
                  <a:lnTo>
                    <a:pt x="84" y="78"/>
                  </a:lnTo>
                  <a:lnTo>
                    <a:pt x="72" y="66"/>
                  </a:lnTo>
                  <a:lnTo>
                    <a:pt x="36" y="48"/>
                  </a:lnTo>
                  <a:lnTo>
                    <a:pt x="30" y="48"/>
                  </a:lnTo>
                  <a:lnTo>
                    <a:pt x="24" y="66"/>
                  </a:lnTo>
                  <a:lnTo>
                    <a:pt x="30" y="138"/>
                  </a:lnTo>
                  <a:lnTo>
                    <a:pt x="18" y="150"/>
                  </a:lnTo>
                  <a:lnTo>
                    <a:pt x="18" y="162"/>
                  </a:lnTo>
                  <a:lnTo>
                    <a:pt x="30" y="174"/>
                  </a:lnTo>
                  <a:lnTo>
                    <a:pt x="30" y="186"/>
                  </a:lnTo>
                  <a:lnTo>
                    <a:pt x="24" y="198"/>
                  </a:lnTo>
                  <a:lnTo>
                    <a:pt x="18" y="204"/>
                  </a:lnTo>
                  <a:lnTo>
                    <a:pt x="12" y="216"/>
                  </a:lnTo>
                  <a:lnTo>
                    <a:pt x="6" y="222"/>
                  </a:lnTo>
                  <a:lnTo>
                    <a:pt x="6" y="282"/>
                  </a:lnTo>
                  <a:lnTo>
                    <a:pt x="0" y="294"/>
                  </a:lnTo>
                  <a:lnTo>
                    <a:pt x="0" y="312"/>
                  </a:lnTo>
                  <a:lnTo>
                    <a:pt x="6" y="324"/>
                  </a:lnTo>
                  <a:lnTo>
                    <a:pt x="24" y="324"/>
                  </a:lnTo>
                  <a:lnTo>
                    <a:pt x="48" y="336"/>
                  </a:lnTo>
                  <a:lnTo>
                    <a:pt x="84" y="336"/>
                  </a:lnTo>
                  <a:lnTo>
                    <a:pt x="96" y="324"/>
                  </a:lnTo>
                  <a:lnTo>
                    <a:pt x="108" y="300"/>
                  </a:lnTo>
                  <a:lnTo>
                    <a:pt x="108" y="288"/>
                  </a:lnTo>
                  <a:lnTo>
                    <a:pt x="120" y="276"/>
                  </a:lnTo>
                  <a:lnTo>
                    <a:pt x="126" y="276"/>
                  </a:lnTo>
                  <a:lnTo>
                    <a:pt x="138" y="270"/>
                  </a:lnTo>
                  <a:lnTo>
                    <a:pt x="150" y="270"/>
                  </a:lnTo>
                  <a:lnTo>
                    <a:pt x="162" y="264"/>
                  </a:lnTo>
                  <a:lnTo>
                    <a:pt x="168" y="258"/>
                  </a:lnTo>
                  <a:lnTo>
                    <a:pt x="174" y="246"/>
                  </a:lnTo>
                  <a:lnTo>
                    <a:pt x="180" y="240"/>
                  </a:lnTo>
                  <a:lnTo>
                    <a:pt x="180" y="228"/>
                  </a:lnTo>
                  <a:lnTo>
                    <a:pt x="186" y="222"/>
                  </a:lnTo>
                  <a:lnTo>
                    <a:pt x="186" y="210"/>
                  </a:lnTo>
                  <a:lnTo>
                    <a:pt x="180" y="204"/>
                  </a:lnTo>
                  <a:lnTo>
                    <a:pt x="168" y="180"/>
                  </a:lnTo>
                  <a:lnTo>
                    <a:pt x="144" y="156"/>
                  </a:lnTo>
                  <a:lnTo>
                    <a:pt x="132" y="156"/>
                  </a:lnTo>
                  <a:lnTo>
                    <a:pt x="120" y="150"/>
                  </a:lnTo>
                  <a:lnTo>
                    <a:pt x="96" y="150"/>
                  </a:lnTo>
                  <a:lnTo>
                    <a:pt x="96" y="144"/>
                  </a:lnTo>
                  <a:lnTo>
                    <a:pt x="108" y="144"/>
                  </a:lnTo>
                  <a:lnTo>
                    <a:pt x="120" y="138"/>
                  </a:lnTo>
                  <a:lnTo>
                    <a:pt x="186" y="138"/>
                  </a:lnTo>
                  <a:lnTo>
                    <a:pt x="198" y="114"/>
                  </a:lnTo>
                  <a:lnTo>
                    <a:pt x="240" y="114"/>
                  </a:lnTo>
                  <a:lnTo>
                    <a:pt x="252" y="108"/>
                  </a:lnTo>
                  <a:lnTo>
                    <a:pt x="258" y="102"/>
                  </a:lnTo>
                  <a:lnTo>
                    <a:pt x="264" y="102"/>
                  </a:lnTo>
                  <a:lnTo>
                    <a:pt x="276" y="96"/>
                  </a:lnTo>
                  <a:lnTo>
                    <a:pt x="282" y="90"/>
                  </a:lnTo>
                  <a:lnTo>
                    <a:pt x="282" y="78"/>
                  </a:lnTo>
                  <a:lnTo>
                    <a:pt x="258" y="60"/>
                  </a:lnTo>
                  <a:close/>
                </a:path>
              </a:pathLst>
            </a:custGeom>
            <a:noFill/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43" name="Iraq" descr="© INSCALE GmbH, 05.05.2010&#10;http://www.presentationload.com/">
              <a:extLst>
                <a:ext uri="{FF2B5EF4-FFF2-40B4-BE49-F238E27FC236}">
                  <a16:creationId xmlns:a16="http://schemas.microsoft.com/office/drawing/2014/main" id="{7934126B-D356-4633-BF72-C1C06164591F}"/>
                </a:ext>
              </a:extLst>
            </p:cNvPr>
            <p:cNvSpPr>
              <a:spLocks/>
            </p:cNvSpPr>
            <p:nvPr/>
          </p:nvSpPr>
          <p:spPr bwMode="gray">
            <a:xfrm>
              <a:off x="6724882" y="3171852"/>
              <a:ext cx="304813" cy="295178"/>
            </a:xfrm>
            <a:custGeom>
              <a:avLst/>
              <a:gdLst>
                <a:gd name="T0" fmla="*/ 2147483647 w 684"/>
                <a:gd name="T1" fmla="*/ 2147483647 h 660"/>
                <a:gd name="T2" fmla="*/ 2147483647 w 684"/>
                <a:gd name="T3" fmla="*/ 2147483647 h 660"/>
                <a:gd name="T4" fmla="*/ 2147483647 w 684"/>
                <a:gd name="T5" fmla="*/ 2147483647 h 660"/>
                <a:gd name="T6" fmla="*/ 2147483647 w 684"/>
                <a:gd name="T7" fmla="*/ 2147483647 h 660"/>
                <a:gd name="T8" fmla="*/ 2147483647 w 684"/>
                <a:gd name="T9" fmla="*/ 2147483647 h 660"/>
                <a:gd name="T10" fmla="*/ 2147483647 w 684"/>
                <a:gd name="T11" fmla="*/ 2147483647 h 660"/>
                <a:gd name="T12" fmla="*/ 2147483647 w 684"/>
                <a:gd name="T13" fmla="*/ 2147483647 h 660"/>
                <a:gd name="T14" fmla="*/ 2147483647 w 684"/>
                <a:gd name="T15" fmla="*/ 2147483647 h 660"/>
                <a:gd name="T16" fmla="*/ 2147483647 w 684"/>
                <a:gd name="T17" fmla="*/ 2147483647 h 660"/>
                <a:gd name="T18" fmla="*/ 2147483647 w 684"/>
                <a:gd name="T19" fmla="*/ 2147483647 h 660"/>
                <a:gd name="T20" fmla="*/ 2147483647 w 684"/>
                <a:gd name="T21" fmla="*/ 2147483647 h 660"/>
                <a:gd name="T22" fmla="*/ 2147483647 w 684"/>
                <a:gd name="T23" fmla="*/ 2147483647 h 660"/>
                <a:gd name="T24" fmla="*/ 2147483647 w 684"/>
                <a:gd name="T25" fmla="*/ 2147483647 h 660"/>
                <a:gd name="T26" fmla="*/ 2147483647 w 684"/>
                <a:gd name="T27" fmla="*/ 2147483647 h 660"/>
                <a:gd name="T28" fmla="*/ 2147483647 w 684"/>
                <a:gd name="T29" fmla="*/ 2147483647 h 660"/>
                <a:gd name="T30" fmla="*/ 2147483647 w 684"/>
                <a:gd name="T31" fmla="*/ 2147483647 h 660"/>
                <a:gd name="T32" fmla="*/ 2147483647 w 684"/>
                <a:gd name="T33" fmla="*/ 2147483647 h 660"/>
                <a:gd name="T34" fmla="*/ 2147483647 w 684"/>
                <a:gd name="T35" fmla="*/ 2147483647 h 660"/>
                <a:gd name="T36" fmla="*/ 2147483647 w 684"/>
                <a:gd name="T37" fmla="*/ 2147483647 h 660"/>
                <a:gd name="T38" fmla="*/ 2147483647 w 684"/>
                <a:gd name="T39" fmla="*/ 2147483647 h 660"/>
                <a:gd name="T40" fmla="*/ 2147483647 w 684"/>
                <a:gd name="T41" fmla="*/ 2147483647 h 660"/>
                <a:gd name="T42" fmla="*/ 2147483647 w 684"/>
                <a:gd name="T43" fmla="*/ 2147483647 h 660"/>
                <a:gd name="T44" fmla="*/ 2147483647 w 684"/>
                <a:gd name="T45" fmla="*/ 2147483647 h 660"/>
                <a:gd name="T46" fmla="*/ 2147483647 w 684"/>
                <a:gd name="T47" fmla="*/ 2147483647 h 660"/>
                <a:gd name="T48" fmla="*/ 2147483647 w 684"/>
                <a:gd name="T49" fmla="*/ 2147483647 h 660"/>
                <a:gd name="T50" fmla="*/ 2147483647 w 684"/>
                <a:gd name="T51" fmla="*/ 2147483647 h 660"/>
                <a:gd name="T52" fmla="*/ 2147483647 w 684"/>
                <a:gd name="T53" fmla="*/ 0 h 660"/>
                <a:gd name="T54" fmla="*/ 2147483647 w 684"/>
                <a:gd name="T55" fmla="*/ 2147483647 h 660"/>
                <a:gd name="T56" fmla="*/ 2147483647 w 684"/>
                <a:gd name="T57" fmla="*/ 2147483647 h 660"/>
                <a:gd name="T58" fmla="*/ 2147483647 w 684"/>
                <a:gd name="T59" fmla="*/ 0 h 660"/>
                <a:gd name="T60" fmla="*/ 2147483647 w 684"/>
                <a:gd name="T61" fmla="*/ 2147483647 h 660"/>
                <a:gd name="T62" fmla="*/ 2147483647 w 684"/>
                <a:gd name="T63" fmla="*/ 2147483647 h 660"/>
                <a:gd name="T64" fmla="*/ 2147483647 w 684"/>
                <a:gd name="T65" fmla="*/ 2147483647 h 660"/>
                <a:gd name="T66" fmla="*/ 2147483647 w 684"/>
                <a:gd name="T67" fmla="*/ 2147483647 h 660"/>
                <a:gd name="T68" fmla="*/ 2147483647 w 684"/>
                <a:gd name="T69" fmla="*/ 2147483647 h 660"/>
                <a:gd name="T70" fmla="*/ 2147483647 w 684"/>
                <a:gd name="T71" fmla="*/ 2147483647 h 660"/>
                <a:gd name="T72" fmla="*/ 2147483647 w 684"/>
                <a:gd name="T73" fmla="*/ 2147483647 h 660"/>
                <a:gd name="T74" fmla="*/ 2147483647 w 684"/>
                <a:gd name="T75" fmla="*/ 2147483647 h 660"/>
                <a:gd name="T76" fmla="*/ 2147483647 w 684"/>
                <a:gd name="T77" fmla="*/ 2147483647 h 660"/>
                <a:gd name="T78" fmla="*/ 2147483647 w 684"/>
                <a:gd name="T79" fmla="*/ 2147483647 h 660"/>
                <a:gd name="T80" fmla="*/ 2147483647 w 684"/>
                <a:gd name="T81" fmla="*/ 2147483647 h 660"/>
                <a:gd name="T82" fmla="*/ 2147483647 w 684"/>
                <a:gd name="T83" fmla="*/ 2147483647 h 660"/>
                <a:gd name="T84" fmla="*/ 2147483647 w 684"/>
                <a:gd name="T85" fmla="*/ 2147483647 h 660"/>
                <a:gd name="T86" fmla="*/ 0 w 684"/>
                <a:gd name="T87" fmla="*/ 2147483647 h 660"/>
                <a:gd name="T88" fmla="*/ 2147483647 w 684"/>
                <a:gd name="T89" fmla="*/ 2147483647 h 660"/>
                <a:gd name="T90" fmla="*/ 2147483647 w 684"/>
                <a:gd name="T91" fmla="*/ 2147483647 h 660"/>
                <a:gd name="T92" fmla="*/ 2147483647 w 684"/>
                <a:gd name="T93" fmla="*/ 2147483647 h 660"/>
                <a:gd name="T94" fmla="*/ 2147483647 w 684"/>
                <a:gd name="T95" fmla="*/ 2147483647 h 660"/>
                <a:gd name="T96" fmla="*/ 2147483647 w 684"/>
                <a:gd name="T97" fmla="*/ 2147483647 h 660"/>
                <a:gd name="T98" fmla="*/ 2147483647 w 684"/>
                <a:gd name="T99" fmla="*/ 2147483647 h 660"/>
                <a:gd name="T100" fmla="*/ 2147483647 w 684"/>
                <a:gd name="T101" fmla="*/ 2147483647 h 660"/>
                <a:gd name="T102" fmla="*/ 2147483647 w 684"/>
                <a:gd name="T103" fmla="*/ 2147483647 h 660"/>
                <a:gd name="T104" fmla="*/ 2147483647 w 684"/>
                <a:gd name="T105" fmla="*/ 2147483647 h 660"/>
                <a:gd name="T106" fmla="*/ 2147483647 w 684"/>
                <a:gd name="T107" fmla="*/ 2147483647 h 660"/>
                <a:gd name="T108" fmla="*/ 2147483647 w 684"/>
                <a:gd name="T109" fmla="*/ 2147483647 h 660"/>
                <a:gd name="T110" fmla="*/ 2147483647 w 684"/>
                <a:gd name="T111" fmla="*/ 2147483647 h 660"/>
                <a:gd name="T112" fmla="*/ 2147483647 w 684"/>
                <a:gd name="T113" fmla="*/ 2147483647 h 660"/>
                <a:gd name="T114" fmla="*/ 2147483647 w 684"/>
                <a:gd name="T115" fmla="*/ 2147483647 h 66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684"/>
                <a:gd name="T175" fmla="*/ 0 h 660"/>
                <a:gd name="T176" fmla="*/ 684 w 684"/>
                <a:gd name="T177" fmla="*/ 660 h 66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684" h="660">
                  <a:moveTo>
                    <a:pt x="678" y="564"/>
                  </a:moveTo>
                  <a:lnTo>
                    <a:pt x="666" y="552"/>
                  </a:lnTo>
                  <a:lnTo>
                    <a:pt x="654" y="546"/>
                  </a:lnTo>
                  <a:lnTo>
                    <a:pt x="648" y="516"/>
                  </a:lnTo>
                  <a:lnTo>
                    <a:pt x="642" y="516"/>
                  </a:lnTo>
                  <a:lnTo>
                    <a:pt x="636" y="510"/>
                  </a:lnTo>
                  <a:lnTo>
                    <a:pt x="624" y="504"/>
                  </a:lnTo>
                  <a:lnTo>
                    <a:pt x="618" y="498"/>
                  </a:lnTo>
                  <a:lnTo>
                    <a:pt x="618" y="462"/>
                  </a:lnTo>
                  <a:lnTo>
                    <a:pt x="624" y="450"/>
                  </a:lnTo>
                  <a:lnTo>
                    <a:pt x="624" y="438"/>
                  </a:lnTo>
                  <a:lnTo>
                    <a:pt x="594" y="402"/>
                  </a:lnTo>
                  <a:lnTo>
                    <a:pt x="588" y="390"/>
                  </a:lnTo>
                  <a:lnTo>
                    <a:pt x="582" y="384"/>
                  </a:lnTo>
                  <a:lnTo>
                    <a:pt x="564" y="384"/>
                  </a:lnTo>
                  <a:lnTo>
                    <a:pt x="546" y="366"/>
                  </a:lnTo>
                  <a:lnTo>
                    <a:pt x="534" y="360"/>
                  </a:lnTo>
                  <a:lnTo>
                    <a:pt x="528" y="354"/>
                  </a:lnTo>
                  <a:lnTo>
                    <a:pt x="504" y="354"/>
                  </a:lnTo>
                  <a:lnTo>
                    <a:pt x="504" y="312"/>
                  </a:lnTo>
                  <a:lnTo>
                    <a:pt x="498" y="312"/>
                  </a:lnTo>
                  <a:lnTo>
                    <a:pt x="492" y="306"/>
                  </a:lnTo>
                  <a:lnTo>
                    <a:pt x="468" y="294"/>
                  </a:lnTo>
                  <a:lnTo>
                    <a:pt x="456" y="282"/>
                  </a:lnTo>
                  <a:lnTo>
                    <a:pt x="444" y="276"/>
                  </a:lnTo>
                  <a:lnTo>
                    <a:pt x="438" y="270"/>
                  </a:lnTo>
                  <a:lnTo>
                    <a:pt x="438" y="264"/>
                  </a:lnTo>
                  <a:lnTo>
                    <a:pt x="444" y="252"/>
                  </a:lnTo>
                  <a:lnTo>
                    <a:pt x="450" y="246"/>
                  </a:lnTo>
                  <a:lnTo>
                    <a:pt x="438" y="234"/>
                  </a:lnTo>
                  <a:lnTo>
                    <a:pt x="438" y="228"/>
                  </a:lnTo>
                  <a:lnTo>
                    <a:pt x="450" y="216"/>
                  </a:lnTo>
                  <a:lnTo>
                    <a:pt x="462" y="216"/>
                  </a:lnTo>
                  <a:lnTo>
                    <a:pt x="462" y="186"/>
                  </a:lnTo>
                  <a:lnTo>
                    <a:pt x="468" y="186"/>
                  </a:lnTo>
                  <a:lnTo>
                    <a:pt x="480" y="174"/>
                  </a:lnTo>
                  <a:lnTo>
                    <a:pt x="480" y="168"/>
                  </a:lnTo>
                  <a:lnTo>
                    <a:pt x="474" y="156"/>
                  </a:lnTo>
                  <a:lnTo>
                    <a:pt x="462" y="144"/>
                  </a:lnTo>
                  <a:lnTo>
                    <a:pt x="462" y="138"/>
                  </a:lnTo>
                  <a:lnTo>
                    <a:pt x="480" y="120"/>
                  </a:lnTo>
                  <a:lnTo>
                    <a:pt x="480" y="114"/>
                  </a:lnTo>
                  <a:lnTo>
                    <a:pt x="468" y="114"/>
                  </a:lnTo>
                  <a:lnTo>
                    <a:pt x="456" y="120"/>
                  </a:lnTo>
                  <a:lnTo>
                    <a:pt x="450" y="126"/>
                  </a:lnTo>
                  <a:lnTo>
                    <a:pt x="438" y="108"/>
                  </a:lnTo>
                  <a:lnTo>
                    <a:pt x="414" y="102"/>
                  </a:lnTo>
                  <a:lnTo>
                    <a:pt x="414" y="84"/>
                  </a:lnTo>
                  <a:lnTo>
                    <a:pt x="402" y="72"/>
                  </a:lnTo>
                  <a:lnTo>
                    <a:pt x="378" y="24"/>
                  </a:lnTo>
                  <a:lnTo>
                    <a:pt x="378" y="12"/>
                  </a:lnTo>
                  <a:lnTo>
                    <a:pt x="336" y="24"/>
                  </a:lnTo>
                  <a:lnTo>
                    <a:pt x="336" y="6"/>
                  </a:lnTo>
                  <a:lnTo>
                    <a:pt x="330" y="0"/>
                  </a:lnTo>
                  <a:lnTo>
                    <a:pt x="306" y="0"/>
                  </a:lnTo>
                  <a:lnTo>
                    <a:pt x="306" y="6"/>
                  </a:lnTo>
                  <a:lnTo>
                    <a:pt x="300" y="12"/>
                  </a:lnTo>
                  <a:lnTo>
                    <a:pt x="288" y="12"/>
                  </a:lnTo>
                  <a:lnTo>
                    <a:pt x="276" y="0"/>
                  </a:lnTo>
                  <a:lnTo>
                    <a:pt x="234" y="0"/>
                  </a:lnTo>
                  <a:lnTo>
                    <a:pt x="234" y="12"/>
                  </a:lnTo>
                  <a:lnTo>
                    <a:pt x="228" y="18"/>
                  </a:lnTo>
                  <a:lnTo>
                    <a:pt x="216" y="24"/>
                  </a:lnTo>
                  <a:lnTo>
                    <a:pt x="204" y="36"/>
                  </a:lnTo>
                  <a:lnTo>
                    <a:pt x="198" y="48"/>
                  </a:lnTo>
                  <a:lnTo>
                    <a:pt x="192" y="54"/>
                  </a:lnTo>
                  <a:lnTo>
                    <a:pt x="180" y="54"/>
                  </a:lnTo>
                  <a:lnTo>
                    <a:pt x="168" y="60"/>
                  </a:lnTo>
                  <a:lnTo>
                    <a:pt x="156" y="60"/>
                  </a:lnTo>
                  <a:lnTo>
                    <a:pt x="150" y="66"/>
                  </a:lnTo>
                  <a:lnTo>
                    <a:pt x="144" y="78"/>
                  </a:lnTo>
                  <a:lnTo>
                    <a:pt x="144" y="90"/>
                  </a:lnTo>
                  <a:lnTo>
                    <a:pt x="150" y="102"/>
                  </a:lnTo>
                  <a:lnTo>
                    <a:pt x="156" y="108"/>
                  </a:lnTo>
                  <a:lnTo>
                    <a:pt x="156" y="120"/>
                  </a:lnTo>
                  <a:lnTo>
                    <a:pt x="162" y="132"/>
                  </a:lnTo>
                  <a:lnTo>
                    <a:pt x="162" y="162"/>
                  </a:lnTo>
                  <a:lnTo>
                    <a:pt x="156" y="174"/>
                  </a:lnTo>
                  <a:lnTo>
                    <a:pt x="150" y="192"/>
                  </a:lnTo>
                  <a:lnTo>
                    <a:pt x="150" y="198"/>
                  </a:lnTo>
                  <a:lnTo>
                    <a:pt x="168" y="216"/>
                  </a:lnTo>
                  <a:lnTo>
                    <a:pt x="168" y="222"/>
                  </a:lnTo>
                  <a:lnTo>
                    <a:pt x="162" y="228"/>
                  </a:lnTo>
                  <a:lnTo>
                    <a:pt x="138" y="240"/>
                  </a:lnTo>
                  <a:lnTo>
                    <a:pt x="78" y="264"/>
                  </a:lnTo>
                  <a:lnTo>
                    <a:pt x="66" y="270"/>
                  </a:lnTo>
                  <a:lnTo>
                    <a:pt x="6" y="318"/>
                  </a:lnTo>
                  <a:lnTo>
                    <a:pt x="0" y="318"/>
                  </a:lnTo>
                  <a:lnTo>
                    <a:pt x="0" y="324"/>
                  </a:lnTo>
                  <a:lnTo>
                    <a:pt x="24" y="366"/>
                  </a:lnTo>
                  <a:lnTo>
                    <a:pt x="24" y="384"/>
                  </a:lnTo>
                  <a:lnTo>
                    <a:pt x="48" y="402"/>
                  </a:lnTo>
                  <a:lnTo>
                    <a:pt x="48" y="414"/>
                  </a:lnTo>
                  <a:lnTo>
                    <a:pt x="60" y="426"/>
                  </a:lnTo>
                  <a:lnTo>
                    <a:pt x="126" y="426"/>
                  </a:lnTo>
                  <a:lnTo>
                    <a:pt x="156" y="456"/>
                  </a:lnTo>
                  <a:lnTo>
                    <a:pt x="168" y="462"/>
                  </a:lnTo>
                  <a:lnTo>
                    <a:pt x="180" y="474"/>
                  </a:lnTo>
                  <a:lnTo>
                    <a:pt x="228" y="498"/>
                  </a:lnTo>
                  <a:lnTo>
                    <a:pt x="234" y="504"/>
                  </a:lnTo>
                  <a:lnTo>
                    <a:pt x="246" y="510"/>
                  </a:lnTo>
                  <a:lnTo>
                    <a:pt x="438" y="654"/>
                  </a:lnTo>
                  <a:lnTo>
                    <a:pt x="522" y="654"/>
                  </a:lnTo>
                  <a:lnTo>
                    <a:pt x="570" y="660"/>
                  </a:lnTo>
                  <a:lnTo>
                    <a:pt x="564" y="660"/>
                  </a:lnTo>
                  <a:lnTo>
                    <a:pt x="570" y="654"/>
                  </a:lnTo>
                  <a:lnTo>
                    <a:pt x="588" y="618"/>
                  </a:lnTo>
                  <a:lnTo>
                    <a:pt x="588" y="606"/>
                  </a:lnTo>
                  <a:lnTo>
                    <a:pt x="594" y="600"/>
                  </a:lnTo>
                  <a:lnTo>
                    <a:pt x="600" y="588"/>
                  </a:lnTo>
                  <a:lnTo>
                    <a:pt x="648" y="588"/>
                  </a:lnTo>
                  <a:lnTo>
                    <a:pt x="654" y="594"/>
                  </a:lnTo>
                  <a:lnTo>
                    <a:pt x="678" y="582"/>
                  </a:lnTo>
                  <a:lnTo>
                    <a:pt x="684" y="576"/>
                  </a:lnTo>
                  <a:lnTo>
                    <a:pt x="678" y="570"/>
                  </a:lnTo>
                  <a:lnTo>
                    <a:pt x="678" y="564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44" name="Guinea-Bissau" descr="© INSCALE GmbH, 05.05.2010&#10;http://www.presentationload.com/">
              <a:extLst>
                <a:ext uri="{FF2B5EF4-FFF2-40B4-BE49-F238E27FC236}">
                  <a16:creationId xmlns:a16="http://schemas.microsoft.com/office/drawing/2014/main" id="{5AECED80-365F-4371-B41D-ABC04CB87EBD}"/>
                </a:ext>
              </a:extLst>
            </p:cNvPr>
            <p:cNvSpPr>
              <a:spLocks/>
            </p:cNvSpPr>
            <p:nvPr/>
          </p:nvSpPr>
          <p:spPr bwMode="gray">
            <a:xfrm>
              <a:off x="5038883" y="4058973"/>
              <a:ext cx="82554" cy="71414"/>
            </a:xfrm>
            <a:custGeom>
              <a:avLst/>
              <a:gdLst>
                <a:gd name="T0" fmla="*/ 2147483647 w 186"/>
                <a:gd name="T1" fmla="*/ 2147483647 h 156"/>
                <a:gd name="T2" fmla="*/ 2147483647 w 186"/>
                <a:gd name="T3" fmla="*/ 2147483647 h 156"/>
                <a:gd name="T4" fmla="*/ 2147483647 w 186"/>
                <a:gd name="T5" fmla="*/ 2147483647 h 156"/>
                <a:gd name="T6" fmla="*/ 2147483647 w 186"/>
                <a:gd name="T7" fmla="*/ 2147483647 h 156"/>
                <a:gd name="T8" fmla="*/ 2147483647 w 186"/>
                <a:gd name="T9" fmla="*/ 2147483647 h 156"/>
                <a:gd name="T10" fmla="*/ 2147483647 w 186"/>
                <a:gd name="T11" fmla="*/ 2147483647 h 156"/>
                <a:gd name="T12" fmla="*/ 2147483647 w 186"/>
                <a:gd name="T13" fmla="*/ 2147483647 h 156"/>
                <a:gd name="T14" fmla="*/ 2147483647 w 186"/>
                <a:gd name="T15" fmla="*/ 2147483647 h 156"/>
                <a:gd name="T16" fmla="*/ 2147483647 w 186"/>
                <a:gd name="T17" fmla="*/ 2147483647 h 156"/>
                <a:gd name="T18" fmla="*/ 2147483647 w 186"/>
                <a:gd name="T19" fmla="*/ 2147483647 h 156"/>
                <a:gd name="T20" fmla="*/ 2147483647 w 186"/>
                <a:gd name="T21" fmla="*/ 2147483647 h 156"/>
                <a:gd name="T22" fmla="*/ 2147483647 w 186"/>
                <a:gd name="T23" fmla="*/ 2147483647 h 156"/>
                <a:gd name="T24" fmla="*/ 2147483647 w 186"/>
                <a:gd name="T25" fmla="*/ 2147483647 h 156"/>
                <a:gd name="T26" fmla="*/ 2147483647 w 186"/>
                <a:gd name="T27" fmla="*/ 2147483647 h 156"/>
                <a:gd name="T28" fmla="*/ 2147483647 w 186"/>
                <a:gd name="T29" fmla="*/ 0 h 156"/>
                <a:gd name="T30" fmla="*/ 2147483647 w 186"/>
                <a:gd name="T31" fmla="*/ 2147483647 h 156"/>
                <a:gd name="T32" fmla="*/ 2147483647 w 186"/>
                <a:gd name="T33" fmla="*/ 2147483647 h 156"/>
                <a:gd name="T34" fmla="*/ 2147483647 w 186"/>
                <a:gd name="T35" fmla="*/ 2147483647 h 156"/>
                <a:gd name="T36" fmla="*/ 0 w 186"/>
                <a:gd name="T37" fmla="*/ 2147483647 h 156"/>
                <a:gd name="T38" fmla="*/ 2147483647 w 186"/>
                <a:gd name="T39" fmla="*/ 2147483647 h 156"/>
                <a:gd name="T40" fmla="*/ 2147483647 w 186"/>
                <a:gd name="T41" fmla="*/ 2147483647 h 156"/>
                <a:gd name="T42" fmla="*/ 2147483647 w 186"/>
                <a:gd name="T43" fmla="*/ 2147483647 h 156"/>
                <a:gd name="T44" fmla="*/ 2147483647 w 186"/>
                <a:gd name="T45" fmla="*/ 2147483647 h 156"/>
                <a:gd name="T46" fmla="*/ 2147483647 w 186"/>
                <a:gd name="T47" fmla="*/ 2147483647 h 156"/>
                <a:gd name="T48" fmla="*/ 2147483647 w 186"/>
                <a:gd name="T49" fmla="*/ 2147483647 h 156"/>
                <a:gd name="T50" fmla="*/ 2147483647 w 186"/>
                <a:gd name="T51" fmla="*/ 2147483647 h 156"/>
                <a:gd name="T52" fmla="*/ 2147483647 w 186"/>
                <a:gd name="T53" fmla="*/ 2147483647 h 156"/>
                <a:gd name="T54" fmla="*/ 2147483647 w 186"/>
                <a:gd name="T55" fmla="*/ 2147483647 h 156"/>
                <a:gd name="T56" fmla="*/ 2147483647 w 186"/>
                <a:gd name="T57" fmla="*/ 2147483647 h 156"/>
                <a:gd name="T58" fmla="*/ 2147483647 w 186"/>
                <a:gd name="T59" fmla="*/ 2147483647 h 156"/>
                <a:gd name="T60" fmla="*/ 2147483647 w 186"/>
                <a:gd name="T61" fmla="*/ 2147483647 h 156"/>
                <a:gd name="T62" fmla="*/ 2147483647 w 186"/>
                <a:gd name="T63" fmla="*/ 2147483647 h 156"/>
                <a:gd name="T64" fmla="*/ 2147483647 w 186"/>
                <a:gd name="T65" fmla="*/ 2147483647 h 156"/>
                <a:gd name="T66" fmla="*/ 2147483647 w 186"/>
                <a:gd name="T67" fmla="*/ 2147483647 h 156"/>
                <a:gd name="T68" fmla="*/ 2147483647 w 186"/>
                <a:gd name="T69" fmla="*/ 2147483647 h 156"/>
                <a:gd name="T70" fmla="*/ 2147483647 w 186"/>
                <a:gd name="T71" fmla="*/ 2147483647 h 156"/>
                <a:gd name="T72" fmla="*/ 2147483647 w 186"/>
                <a:gd name="T73" fmla="*/ 2147483647 h 15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86"/>
                <a:gd name="T112" fmla="*/ 0 h 156"/>
                <a:gd name="T113" fmla="*/ 186 w 186"/>
                <a:gd name="T114" fmla="*/ 156 h 15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86" h="156">
                  <a:moveTo>
                    <a:pt x="126" y="102"/>
                  </a:moveTo>
                  <a:lnTo>
                    <a:pt x="132" y="96"/>
                  </a:lnTo>
                  <a:lnTo>
                    <a:pt x="144" y="90"/>
                  </a:lnTo>
                  <a:lnTo>
                    <a:pt x="174" y="90"/>
                  </a:lnTo>
                  <a:lnTo>
                    <a:pt x="180" y="84"/>
                  </a:lnTo>
                  <a:lnTo>
                    <a:pt x="186" y="72"/>
                  </a:lnTo>
                  <a:lnTo>
                    <a:pt x="186" y="66"/>
                  </a:lnTo>
                  <a:lnTo>
                    <a:pt x="180" y="60"/>
                  </a:lnTo>
                  <a:lnTo>
                    <a:pt x="168" y="54"/>
                  </a:lnTo>
                  <a:lnTo>
                    <a:pt x="162" y="48"/>
                  </a:lnTo>
                  <a:lnTo>
                    <a:pt x="162" y="36"/>
                  </a:lnTo>
                  <a:lnTo>
                    <a:pt x="168" y="30"/>
                  </a:lnTo>
                  <a:lnTo>
                    <a:pt x="186" y="30"/>
                  </a:lnTo>
                  <a:lnTo>
                    <a:pt x="186" y="6"/>
                  </a:lnTo>
                  <a:lnTo>
                    <a:pt x="84" y="0"/>
                  </a:lnTo>
                  <a:lnTo>
                    <a:pt x="54" y="24"/>
                  </a:lnTo>
                  <a:lnTo>
                    <a:pt x="18" y="24"/>
                  </a:lnTo>
                  <a:lnTo>
                    <a:pt x="6" y="36"/>
                  </a:lnTo>
                  <a:lnTo>
                    <a:pt x="0" y="72"/>
                  </a:lnTo>
                  <a:lnTo>
                    <a:pt x="6" y="78"/>
                  </a:lnTo>
                  <a:lnTo>
                    <a:pt x="18" y="78"/>
                  </a:lnTo>
                  <a:lnTo>
                    <a:pt x="42" y="66"/>
                  </a:lnTo>
                  <a:lnTo>
                    <a:pt x="66" y="66"/>
                  </a:lnTo>
                  <a:lnTo>
                    <a:pt x="90" y="60"/>
                  </a:lnTo>
                  <a:lnTo>
                    <a:pt x="90" y="84"/>
                  </a:lnTo>
                  <a:lnTo>
                    <a:pt x="78" y="78"/>
                  </a:lnTo>
                  <a:lnTo>
                    <a:pt x="72" y="78"/>
                  </a:lnTo>
                  <a:lnTo>
                    <a:pt x="66" y="72"/>
                  </a:lnTo>
                  <a:lnTo>
                    <a:pt x="54" y="72"/>
                  </a:lnTo>
                  <a:lnTo>
                    <a:pt x="54" y="96"/>
                  </a:lnTo>
                  <a:lnTo>
                    <a:pt x="60" y="102"/>
                  </a:lnTo>
                  <a:lnTo>
                    <a:pt x="90" y="96"/>
                  </a:lnTo>
                  <a:lnTo>
                    <a:pt x="54" y="114"/>
                  </a:lnTo>
                  <a:lnTo>
                    <a:pt x="84" y="156"/>
                  </a:lnTo>
                  <a:lnTo>
                    <a:pt x="90" y="132"/>
                  </a:lnTo>
                  <a:lnTo>
                    <a:pt x="108" y="102"/>
                  </a:lnTo>
                  <a:lnTo>
                    <a:pt x="126" y="10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45" name="Guinea" descr="© INSCALE GmbH, 05.05.2010&#10;http://www.presentationload.com/">
              <a:extLst>
                <a:ext uri="{FF2B5EF4-FFF2-40B4-BE49-F238E27FC236}">
                  <a16:creationId xmlns:a16="http://schemas.microsoft.com/office/drawing/2014/main" id="{0995B1BA-401F-4862-B047-97AA3CB9C2EF}"/>
                </a:ext>
              </a:extLst>
            </p:cNvPr>
            <p:cNvSpPr>
              <a:spLocks/>
            </p:cNvSpPr>
            <p:nvPr/>
          </p:nvSpPr>
          <p:spPr bwMode="gray">
            <a:xfrm>
              <a:off x="5080160" y="4062147"/>
              <a:ext cx="230198" cy="198372"/>
            </a:xfrm>
            <a:custGeom>
              <a:avLst/>
              <a:gdLst>
                <a:gd name="T0" fmla="*/ 2147483647 w 522"/>
                <a:gd name="T1" fmla="*/ 2147483647 h 444"/>
                <a:gd name="T2" fmla="*/ 2147483647 w 522"/>
                <a:gd name="T3" fmla="*/ 2147483647 h 444"/>
                <a:gd name="T4" fmla="*/ 2147483647 w 522"/>
                <a:gd name="T5" fmla="*/ 2147483647 h 444"/>
                <a:gd name="T6" fmla="*/ 2147483647 w 522"/>
                <a:gd name="T7" fmla="*/ 2147483647 h 444"/>
                <a:gd name="T8" fmla="*/ 2147483647 w 522"/>
                <a:gd name="T9" fmla="*/ 2147483647 h 444"/>
                <a:gd name="T10" fmla="*/ 2147483647 w 522"/>
                <a:gd name="T11" fmla="*/ 2147483647 h 444"/>
                <a:gd name="T12" fmla="*/ 2147483647 w 522"/>
                <a:gd name="T13" fmla="*/ 2147483647 h 444"/>
                <a:gd name="T14" fmla="*/ 2147483647 w 522"/>
                <a:gd name="T15" fmla="*/ 2147483647 h 444"/>
                <a:gd name="T16" fmla="*/ 2147483647 w 522"/>
                <a:gd name="T17" fmla="*/ 2147483647 h 444"/>
                <a:gd name="T18" fmla="*/ 2147483647 w 522"/>
                <a:gd name="T19" fmla="*/ 2147483647 h 444"/>
                <a:gd name="T20" fmla="*/ 2147483647 w 522"/>
                <a:gd name="T21" fmla="*/ 2147483647 h 444"/>
                <a:gd name="T22" fmla="*/ 2147483647 w 522"/>
                <a:gd name="T23" fmla="*/ 2147483647 h 444"/>
                <a:gd name="T24" fmla="*/ 2147483647 w 522"/>
                <a:gd name="T25" fmla="*/ 2147483647 h 444"/>
                <a:gd name="T26" fmla="*/ 2147483647 w 522"/>
                <a:gd name="T27" fmla="*/ 2147483647 h 444"/>
                <a:gd name="T28" fmla="*/ 2147483647 w 522"/>
                <a:gd name="T29" fmla="*/ 2147483647 h 444"/>
                <a:gd name="T30" fmla="*/ 2147483647 w 522"/>
                <a:gd name="T31" fmla="*/ 2147483647 h 444"/>
                <a:gd name="T32" fmla="*/ 2147483647 w 522"/>
                <a:gd name="T33" fmla="*/ 2147483647 h 444"/>
                <a:gd name="T34" fmla="*/ 2147483647 w 522"/>
                <a:gd name="T35" fmla="*/ 2147483647 h 444"/>
                <a:gd name="T36" fmla="*/ 2147483647 w 522"/>
                <a:gd name="T37" fmla="*/ 2147483647 h 444"/>
                <a:gd name="T38" fmla="*/ 2147483647 w 522"/>
                <a:gd name="T39" fmla="*/ 2147483647 h 444"/>
                <a:gd name="T40" fmla="*/ 2147483647 w 522"/>
                <a:gd name="T41" fmla="*/ 2147483647 h 444"/>
                <a:gd name="T42" fmla="*/ 2147483647 w 522"/>
                <a:gd name="T43" fmla="*/ 2147483647 h 444"/>
                <a:gd name="T44" fmla="*/ 2147483647 w 522"/>
                <a:gd name="T45" fmla="*/ 2147483647 h 444"/>
                <a:gd name="T46" fmla="*/ 2147483647 w 522"/>
                <a:gd name="T47" fmla="*/ 2147483647 h 444"/>
                <a:gd name="T48" fmla="*/ 2147483647 w 522"/>
                <a:gd name="T49" fmla="*/ 2147483647 h 444"/>
                <a:gd name="T50" fmla="*/ 2147483647 w 522"/>
                <a:gd name="T51" fmla="*/ 2147483647 h 444"/>
                <a:gd name="T52" fmla="*/ 2147483647 w 522"/>
                <a:gd name="T53" fmla="*/ 2147483647 h 444"/>
                <a:gd name="T54" fmla="*/ 2147483647 w 522"/>
                <a:gd name="T55" fmla="*/ 2147483647 h 444"/>
                <a:gd name="T56" fmla="*/ 2147483647 w 522"/>
                <a:gd name="T57" fmla="*/ 2147483647 h 444"/>
                <a:gd name="T58" fmla="*/ 2147483647 w 522"/>
                <a:gd name="T59" fmla="*/ 2147483647 h 444"/>
                <a:gd name="T60" fmla="*/ 2147483647 w 522"/>
                <a:gd name="T61" fmla="*/ 2147483647 h 444"/>
                <a:gd name="T62" fmla="*/ 2147483647 w 522"/>
                <a:gd name="T63" fmla="*/ 2147483647 h 444"/>
                <a:gd name="T64" fmla="*/ 2147483647 w 522"/>
                <a:gd name="T65" fmla="*/ 2147483647 h 444"/>
                <a:gd name="T66" fmla="*/ 2147483647 w 522"/>
                <a:gd name="T67" fmla="*/ 2147483647 h 444"/>
                <a:gd name="T68" fmla="*/ 2147483647 w 522"/>
                <a:gd name="T69" fmla="*/ 2147483647 h 444"/>
                <a:gd name="T70" fmla="*/ 2147483647 w 522"/>
                <a:gd name="T71" fmla="*/ 2147483647 h 444"/>
                <a:gd name="T72" fmla="*/ 2147483647 w 522"/>
                <a:gd name="T73" fmla="*/ 2147483647 h 444"/>
                <a:gd name="T74" fmla="*/ 2147483647 w 522"/>
                <a:gd name="T75" fmla="*/ 2147483647 h 444"/>
                <a:gd name="T76" fmla="*/ 2147483647 w 522"/>
                <a:gd name="T77" fmla="*/ 2147483647 h 444"/>
                <a:gd name="T78" fmla="*/ 2147483647 w 522"/>
                <a:gd name="T79" fmla="*/ 2147483647 h 444"/>
                <a:gd name="T80" fmla="*/ 2147483647 w 522"/>
                <a:gd name="T81" fmla="*/ 2147483647 h 444"/>
                <a:gd name="T82" fmla="*/ 2147483647 w 522"/>
                <a:gd name="T83" fmla="*/ 2147483647 h 444"/>
                <a:gd name="T84" fmla="*/ 2147483647 w 522"/>
                <a:gd name="T85" fmla="*/ 2147483647 h 444"/>
                <a:gd name="T86" fmla="*/ 2147483647 w 522"/>
                <a:gd name="T87" fmla="*/ 2147483647 h 444"/>
                <a:gd name="T88" fmla="*/ 2147483647 w 522"/>
                <a:gd name="T89" fmla="*/ 2147483647 h 444"/>
                <a:gd name="T90" fmla="*/ 2147483647 w 522"/>
                <a:gd name="T91" fmla="*/ 2147483647 h 444"/>
                <a:gd name="T92" fmla="*/ 2147483647 w 522"/>
                <a:gd name="T93" fmla="*/ 2147483647 h 444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522"/>
                <a:gd name="T142" fmla="*/ 0 h 444"/>
                <a:gd name="T143" fmla="*/ 522 w 522"/>
                <a:gd name="T144" fmla="*/ 444 h 444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522" h="444">
                  <a:moveTo>
                    <a:pt x="96" y="0"/>
                  </a:moveTo>
                  <a:lnTo>
                    <a:pt x="96" y="24"/>
                  </a:lnTo>
                  <a:lnTo>
                    <a:pt x="78" y="24"/>
                  </a:lnTo>
                  <a:lnTo>
                    <a:pt x="72" y="30"/>
                  </a:lnTo>
                  <a:lnTo>
                    <a:pt x="72" y="42"/>
                  </a:lnTo>
                  <a:lnTo>
                    <a:pt x="78" y="48"/>
                  </a:lnTo>
                  <a:lnTo>
                    <a:pt x="90" y="54"/>
                  </a:lnTo>
                  <a:lnTo>
                    <a:pt x="96" y="60"/>
                  </a:lnTo>
                  <a:lnTo>
                    <a:pt x="96" y="66"/>
                  </a:lnTo>
                  <a:lnTo>
                    <a:pt x="90" y="78"/>
                  </a:lnTo>
                  <a:lnTo>
                    <a:pt x="84" y="84"/>
                  </a:lnTo>
                  <a:lnTo>
                    <a:pt x="54" y="84"/>
                  </a:lnTo>
                  <a:lnTo>
                    <a:pt x="42" y="90"/>
                  </a:lnTo>
                  <a:lnTo>
                    <a:pt x="36" y="96"/>
                  </a:lnTo>
                  <a:lnTo>
                    <a:pt x="18" y="96"/>
                  </a:lnTo>
                  <a:lnTo>
                    <a:pt x="0" y="126"/>
                  </a:lnTo>
                  <a:lnTo>
                    <a:pt x="0" y="132"/>
                  </a:lnTo>
                  <a:lnTo>
                    <a:pt x="18" y="150"/>
                  </a:lnTo>
                  <a:lnTo>
                    <a:pt x="30" y="150"/>
                  </a:lnTo>
                  <a:lnTo>
                    <a:pt x="30" y="162"/>
                  </a:lnTo>
                  <a:lnTo>
                    <a:pt x="24" y="168"/>
                  </a:lnTo>
                  <a:lnTo>
                    <a:pt x="30" y="180"/>
                  </a:lnTo>
                  <a:lnTo>
                    <a:pt x="30" y="192"/>
                  </a:lnTo>
                  <a:lnTo>
                    <a:pt x="54" y="204"/>
                  </a:lnTo>
                  <a:lnTo>
                    <a:pt x="72" y="204"/>
                  </a:lnTo>
                  <a:lnTo>
                    <a:pt x="72" y="228"/>
                  </a:lnTo>
                  <a:lnTo>
                    <a:pt x="84" y="228"/>
                  </a:lnTo>
                  <a:lnTo>
                    <a:pt x="90" y="222"/>
                  </a:lnTo>
                  <a:lnTo>
                    <a:pt x="90" y="234"/>
                  </a:lnTo>
                  <a:lnTo>
                    <a:pt x="96" y="246"/>
                  </a:lnTo>
                  <a:lnTo>
                    <a:pt x="96" y="258"/>
                  </a:lnTo>
                  <a:lnTo>
                    <a:pt x="114" y="276"/>
                  </a:lnTo>
                  <a:lnTo>
                    <a:pt x="126" y="282"/>
                  </a:lnTo>
                  <a:lnTo>
                    <a:pt x="132" y="288"/>
                  </a:lnTo>
                  <a:lnTo>
                    <a:pt x="138" y="282"/>
                  </a:lnTo>
                  <a:lnTo>
                    <a:pt x="150" y="276"/>
                  </a:lnTo>
                  <a:lnTo>
                    <a:pt x="156" y="264"/>
                  </a:lnTo>
                  <a:lnTo>
                    <a:pt x="168" y="252"/>
                  </a:lnTo>
                  <a:lnTo>
                    <a:pt x="174" y="240"/>
                  </a:lnTo>
                  <a:lnTo>
                    <a:pt x="180" y="234"/>
                  </a:lnTo>
                  <a:lnTo>
                    <a:pt x="180" y="228"/>
                  </a:lnTo>
                  <a:lnTo>
                    <a:pt x="216" y="228"/>
                  </a:lnTo>
                  <a:lnTo>
                    <a:pt x="222" y="210"/>
                  </a:lnTo>
                  <a:lnTo>
                    <a:pt x="258" y="210"/>
                  </a:lnTo>
                  <a:lnTo>
                    <a:pt x="300" y="270"/>
                  </a:lnTo>
                  <a:lnTo>
                    <a:pt x="300" y="288"/>
                  </a:lnTo>
                  <a:lnTo>
                    <a:pt x="312" y="300"/>
                  </a:lnTo>
                  <a:lnTo>
                    <a:pt x="312" y="318"/>
                  </a:lnTo>
                  <a:lnTo>
                    <a:pt x="306" y="330"/>
                  </a:lnTo>
                  <a:lnTo>
                    <a:pt x="300" y="336"/>
                  </a:lnTo>
                  <a:lnTo>
                    <a:pt x="294" y="354"/>
                  </a:lnTo>
                  <a:lnTo>
                    <a:pt x="324" y="342"/>
                  </a:lnTo>
                  <a:lnTo>
                    <a:pt x="348" y="348"/>
                  </a:lnTo>
                  <a:lnTo>
                    <a:pt x="348" y="336"/>
                  </a:lnTo>
                  <a:lnTo>
                    <a:pt x="354" y="330"/>
                  </a:lnTo>
                  <a:lnTo>
                    <a:pt x="360" y="330"/>
                  </a:lnTo>
                  <a:lnTo>
                    <a:pt x="372" y="336"/>
                  </a:lnTo>
                  <a:lnTo>
                    <a:pt x="384" y="348"/>
                  </a:lnTo>
                  <a:lnTo>
                    <a:pt x="390" y="366"/>
                  </a:lnTo>
                  <a:lnTo>
                    <a:pt x="390" y="426"/>
                  </a:lnTo>
                  <a:lnTo>
                    <a:pt x="402" y="426"/>
                  </a:lnTo>
                  <a:lnTo>
                    <a:pt x="402" y="432"/>
                  </a:lnTo>
                  <a:lnTo>
                    <a:pt x="414" y="444"/>
                  </a:lnTo>
                  <a:lnTo>
                    <a:pt x="420" y="444"/>
                  </a:lnTo>
                  <a:lnTo>
                    <a:pt x="432" y="432"/>
                  </a:lnTo>
                  <a:lnTo>
                    <a:pt x="432" y="420"/>
                  </a:lnTo>
                  <a:lnTo>
                    <a:pt x="438" y="408"/>
                  </a:lnTo>
                  <a:lnTo>
                    <a:pt x="444" y="402"/>
                  </a:lnTo>
                  <a:lnTo>
                    <a:pt x="456" y="402"/>
                  </a:lnTo>
                  <a:lnTo>
                    <a:pt x="468" y="408"/>
                  </a:lnTo>
                  <a:lnTo>
                    <a:pt x="474" y="414"/>
                  </a:lnTo>
                  <a:lnTo>
                    <a:pt x="480" y="414"/>
                  </a:lnTo>
                  <a:lnTo>
                    <a:pt x="486" y="408"/>
                  </a:lnTo>
                  <a:lnTo>
                    <a:pt x="486" y="390"/>
                  </a:lnTo>
                  <a:lnTo>
                    <a:pt x="480" y="384"/>
                  </a:lnTo>
                  <a:lnTo>
                    <a:pt x="480" y="378"/>
                  </a:lnTo>
                  <a:lnTo>
                    <a:pt x="498" y="378"/>
                  </a:lnTo>
                  <a:lnTo>
                    <a:pt x="492" y="366"/>
                  </a:lnTo>
                  <a:lnTo>
                    <a:pt x="480" y="360"/>
                  </a:lnTo>
                  <a:lnTo>
                    <a:pt x="474" y="348"/>
                  </a:lnTo>
                  <a:lnTo>
                    <a:pt x="474" y="336"/>
                  </a:lnTo>
                  <a:lnTo>
                    <a:pt x="492" y="336"/>
                  </a:lnTo>
                  <a:lnTo>
                    <a:pt x="498" y="342"/>
                  </a:lnTo>
                  <a:lnTo>
                    <a:pt x="510" y="342"/>
                  </a:lnTo>
                  <a:lnTo>
                    <a:pt x="516" y="348"/>
                  </a:lnTo>
                  <a:lnTo>
                    <a:pt x="516" y="342"/>
                  </a:lnTo>
                  <a:lnTo>
                    <a:pt x="522" y="336"/>
                  </a:lnTo>
                  <a:lnTo>
                    <a:pt x="522" y="324"/>
                  </a:lnTo>
                  <a:lnTo>
                    <a:pt x="516" y="324"/>
                  </a:lnTo>
                  <a:lnTo>
                    <a:pt x="504" y="318"/>
                  </a:lnTo>
                  <a:lnTo>
                    <a:pt x="498" y="318"/>
                  </a:lnTo>
                  <a:lnTo>
                    <a:pt x="498" y="306"/>
                  </a:lnTo>
                  <a:lnTo>
                    <a:pt x="504" y="294"/>
                  </a:lnTo>
                  <a:lnTo>
                    <a:pt x="510" y="288"/>
                  </a:lnTo>
                  <a:lnTo>
                    <a:pt x="492" y="282"/>
                  </a:lnTo>
                  <a:lnTo>
                    <a:pt x="504" y="264"/>
                  </a:lnTo>
                  <a:lnTo>
                    <a:pt x="486" y="258"/>
                  </a:lnTo>
                  <a:lnTo>
                    <a:pt x="480" y="222"/>
                  </a:lnTo>
                  <a:lnTo>
                    <a:pt x="498" y="198"/>
                  </a:lnTo>
                  <a:lnTo>
                    <a:pt x="468" y="168"/>
                  </a:lnTo>
                  <a:lnTo>
                    <a:pt x="468" y="132"/>
                  </a:lnTo>
                  <a:lnTo>
                    <a:pt x="444" y="132"/>
                  </a:lnTo>
                  <a:lnTo>
                    <a:pt x="468" y="96"/>
                  </a:lnTo>
                  <a:lnTo>
                    <a:pt x="432" y="78"/>
                  </a:lnTo>
                  <a:lnTo>
                    <a:pt x="444" y="48"/>
                  </a:lnTo>
                  <a:lnTo>
                    <a:pt x="426" y="36"/>
                  </a:lnTo>
                  <a:lnTo>
                    <a:pt x="426" y="18"/>
                  </a:lnTo>
                  <a:lnTo>
                    <a:pt x="414" y="12"/>
                  </a:lnTo>
                  <a:lnTo>
                    <a:pt x="402" y="12"/>
                  </a:lnTo>
                  <a:lnTo>
                    <a:pt x="396" y="18"/>
                  </a:lnTo>
                  <a:lnTo>
                    <a:pt x="396" y="36"/>
                  </a:lnTo>
                  <a:lnTo>
                    <a:pt x="378" y="54"/>
                  </a:lnTo>
                  <a:lnTo>
                    <a:pt x="366" y="48"/>
                  </a:lnTo>
                  <a:lnTo>
                    <a:pt x="360" y="42"/>
                  </a:lnTo>
                  <a:lnTo>
                    <a:pt x="348" y="36"/>
                  </a:lnTo>
                  <a:lnTo>
                    <a:pt x="342" y="36"/>
                  </a:lnTo>
                  <a:lnTo>
                    <a:pt x="336" y="30"/>
                  </a:lnTo>
                  <a:lnTo>
                    <a:pt x="330" y="30"/>
                  </a:lnTo>
                  <a:lnTo>
                    <a:pt x="324" y="42"/>
                  </a:lnTo>
                  <a:lnTo>
                    <a:pt x="312" y="54"/>
                  </a:lnTo>
                  <a:lnTo>
                    <a:pt x="306" y="66"/>
                  </a:lnTo>
                  <a:lnTo>
                    <a:pt x="306" y="54"/>
                  </a:lnTo>
                  <a:lnTo>
                    <a:pt x="300" y="42"/>
                  </a:lnTo>
                  <a:lnTo>
                    <a:pt x="288" y="30"/>
                  </a:lnTo>
                  <a:lnTo>
                    <a:pt x="276" y="42"/>
                  </a:lnTo>
                  <a:lnTo>
                    <a:pt x="270" y="54"/>
                  </a:lnTo>
                  <a:lnTo>
                    <a:pt x="264" y="60"/>
                  </a:lnTo>
                  <a:lnTo>
                    <a:pt x="258" y="54"/>
                  </a:lnTo>
                  <a:lnTo>
                    <a:pt x="258" y="48"/>
                  </a:lnTo>
                  <a:lnTo>
                    <a:pt x="252" y="36"/>
                  </a:lnTo>
                  <a:lnTo>
                    <a:pt x="252" y="24"/>
                  </a:lnTo>
                  <a:lnTo>
                    <a:pt x="210" y="24"/>
                  </a:lnTo>
                  <a:lnTo>
                    <a:pt x="204" y="30"/>
                  </a:lnTo>
                  <a:lnTo>
                    <a:pt x="192" y="36"/>
                  </a:lnTo>
                  <a:lnTo>
                    <a:pt x="180" y="36"/>
                  </a:lnTo>
                  <a:lnTo>
                    <a:pt x="174" y="30"/>
                  </a:lnTo>
                  <a:lnTo>
                    <a:pt x="168" y="18"/>
                  </a:lnTo>
                  <a:lnTo>
                    <a:pt x="162" y="12"/>
                  </a:lnTo>
                  <a:lnTo>
                    <a:pt x="156" y="18"/>
                  </a:lnTo>
                  <a:lnTo>
                    <a:pt x="138" y="18"/>
                  </a:lnTo>
                  <a:lnTo>
                    <a:pt x="132" y="6"/>
                  </a:lnTo>
                  <a:lnTo>
                    <a:pt x="132" y="0"/>
                  </a:lnTo>
                  <a:lnTo>
                    <a:pt x="96" y="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46" name="Greenland" descr="© INSCALE GmbH, 05.05.2010&#10;http://www.presentationload.com/">
              <a:extLst>
                <a:ext uri="{FF2B5EF4-FFF2-40B4-BE49-F238E27FC236}">
                  <a16:creationId xmlns:a16="http://schemas.microsoft.com/office/drawing/2014/main" id="{89E7CDAD-B8A9-407B-A5F8-502918D58454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4195884" y="1697550"/>
              <a:ext cx="1239891" cy="685574"/>
            </a:xfrm>
            <a:custGeom>
              <a:avLst/>
              <a:gdLst>
                <a:gd name="T0" fmla="*/ 2147483647 w 732"/>
                <a:gd name="T1" fmla="*/ 2147483647 h 398"/>
                <a:gd name="T2" fmla="*/ 2147483647 w 732"/>
                <a:gd name="T3" fmla="*/ 2147483647 h 398"/>
                <a:gd name="T4" fmla="*/ 2147483647 w 732"/>
                <a:gd name="T5" fmla="*/ 2147483647 h 398"/>
                <a:gd name="T6" fmla="*/ 2147483647 w 732"/>
                <a:gd name="T7" fmla="*/ 2147483647 h 398"/>
                <a:gd name="T8" fmla="*/ 2147483647 w 732"/>
                <a:gd name="T9" fmla="*/ 2147483647 h 398"/>
                <a:gd name="T10" fmla="*/ 2147483647 w 732"/>
                <a:gd name="T11" fmla="*/ 2147483647 h 398"/>
                <a:gd name="T12" fmla="*/ 2147483647 w 732"/>
                <a:gd name="T13" fmla="*/ 2147483647 h 398"/>
                <a:gd name="T14" fmla="*/ 2147483647 w 732"/>
                <a:gd name="T15" fmla="*/ 2147483647 h 398"/>
                <a:gd name="T16" fmla="*/ 2147483647 w 732"/>
                <a:gd name="T17" fmla="*/ 2147483647 h 398"/>
                <a:gd name="T18" fmla="*/ 2147483647 w 732"/>
                <a:gd name="T19" fmla="*/ 2147483647 h 398"/>
                <a:gd name="T20" fmla="*/ 2147483647 w 732"/>
                <a:gd name="T21" fmla="*/ 2147483647 h 398"/>
                <a:gd name="T22" fmla="*/ 2147483647 w 732"/>
                <a:gd name="T23" fmla="*/ 2147483647 h 398"/>
                <a:gd name="T24" fmla="*/ 2147483647 w 732"/>
                <a:gd name="T25" fmla="*/ 2147483647 h 398"/>
                <a:gd name="T26" fmla="*/ 2147483647 w 732"/>
                <a:gd name="T27" fmla="*/ 2147483647 h 398"/>
                <a:gd name="T28" fmla="*/ 2147483647 w 732"/>
                <a:gd name="T29" fmla="*/ 2147483647 h 398"/>
                <a:gd name="T30" fmla="*/ 2147483647 w 732"/>
                <a:gd name="T31" fmla="*/ 2147483647 h 398"/>
                <a:gd name="T32" fmla="*/ 2147483647 w 732"/>
                <a:gd name="T33" fmla="*/ 2147483647 h 398"/>
                <a:gd name="T34" fmla="*/ 2147483647 w 732"/>
                <a:gd name="T35" fmla="*/ 2147483647 h 398"/>
                <a:gd name="T36" fmla="*/ 2147483647 w 732"/>
                <a:gd name="T37" fmla="*/ 2147483647 h 398"/>
                <a:gd name="T38" fmla="*/ 2147483647 w 732"/>
                <a:gd name="T39" fmla="*/ 2147483647 h 398"/>
                <a:gd name="T40" fmla="*/ 2147483647 w 732"/>
                <a:gd name="T41" fmla="*/ 2147483647 h 398"/>
                <a:gd name="T42" fmla="*/ 2147483647 w 732"/>
                <a:gd name="T43" fmla="*/ 2147483647 h 398"/>
                <a:gd name="T44" fmla="*/ 2147483647 w 732"/>
                <a:gd name="T45" fmla="*/ 2147483647 h 398"/>
                <a:gd name="T46" fmla="*/ 2147483647 w 732"/>
                <a:gd name="T47" fmla="*/ 2147483647 h 398"/>
                <a:gd name="T48" fmla="*/ 2147483647 w 732"/>
                <a:gd name="T49" fmla="*/ 2147483647 h 398"/>
                <a:gd name="T50" fmla="*/ 2147483647 w 732"/>
                <a:gd name="T51" fmla="*/ 2147483647 h 398"/>
                <a:gd name="T52" fmla="*/ 2147483647 w 732"/>
                <a:gd name="T53" fmla="*/ 2147483647 h 398"/>
                <a:gd name="T54" fmla="*/ 2147483647 w 732"/>
                <a:gd name="T55" fmla="*/ 2147483647 h 398"/>
                <a:gd name="T56" fmla="*/ 2147483647 w 732"/>
                <a:gd name="T57" fmla="*/ 2147483647 h 398"/>
                <a:gd name="T58" fmla="*/ 2147483647 w 732"/>
                <a:gd name="T59" fmla="*/ 2147483647 h 398"/>
                <a:gd name="T60" fmla="*/ 2147483647 w 732"/>
                <a:gd name="T61" fmla="*/ 2147483647 h 398"/>
                <a:gd name="T62" fmla="*/ 2147483647 w 732"/>
                <a:gd name="T63" fmla="*/ 2147483647 h 398"/>
                <a:gd name="T64" fmla="*/ 2147483647 w 732"/>
                <a:gd name="T65" fmla="*/ 2147483647 h 398"/>
                <a:gd name="T66" fmla="*/ 2147483647 w 732"/>
                <a:gd name="T67" fmla="*/ 2147483647 h 398"/>
                <a:gd name="T68" fmla="*/ 2147483647 w 732"/>
                <a:gd name="T69" fmla="*/ 2147483647 h 398"/>
                <a:gd name="T70" fmla="*/ 2147483647 w 732"/>
                <a:gd name="T71" fmla="*/ 2147483647 h 398"/>
                <a:gd name="T72" fmla="*/ 2147483647 w 732"/>
                <a:gd name="T73" fmla="*/ 2147483647 h 398"/>
                <a:gd name="T74" fmla="*/ 2147483647 w 732"/>
                <a:gd name="T75" fmla="*/ 2147483647 h 398"/>
                <a:gd name="T76" fmla="*/ 2147483647 w 732"/>
                <a:gd name="T77" fmla="*/ 2147483647 h 398"/>
                <a:gd name="T78" fmla="*/ 2147483647 w 732"/>
                <a:gd name="T79" fmla="*/ 2147483647 h 398"/>
                <a:gd name="T80" fmla="*/ 2147483647 w 732"/>
                <a:gd name="T81" fmla="*/ 2147483647 h 398"/>
                <a:gd name="T82" fmla="*/ 2147483647 w 732"/>
                <a:gd name="T83" fmla="*/ 2147483647 h 398"/>
                <a:gd name="T84" fmla="*/ 2147483647 w 732"/>
                <a:gd name="T85" fmla="*/ 2147483647 h 398"/>
                <a:gd name="T86" fmla="*/ 2147483647 w 732"/>
                <a:gd name="T87" fmla="*/ 2147483647 h 398"/>
                <a:gd name="T88" fmla="*/ 2147483647 w 732"/>
                <a:gd name="T89" fmla="*/ 2147483647 h 398"/>
                <a:gd name="T90" fmla="*/ 2147483647 w 732"/>
                <a:gd name="T91" fmla="*/ 2147483647 h 398"/>
                <a:gd name="T92" fmla="*/ 2147483647 w 732"/>
                <a:gd name="T93" fmla="*/ 2147483647 h 398"/>
                <a:gd name="T94" fmla="*/ 2147483647 w 732"/>
                <a:gd name="T95" fmla="*/ 2147483647 h 398"/>
                <a:gd name="T96" fmla="*/ 2147483647 w 732"/>
                <a:gd name="T97" fmla="*/ 2147483647 h 398"/>
                <a:gd name="T98" fmla="*/ 2147483647 w 732"/>
                <a:gd name="T99" fmla="*/ 2147483647 h 398"/>
                <a:gd name="T100" fmla="*/ 2147483647 w 732"/>
                <a:gd name="T101" fmla="*/ 2147483647 h 398"/>
                <a:gd name="T102" fmla="*/ 2147483647 w 732"/>
                <a:gd name="T103" fmla="*/ 2147483647 h 398"/>
                <a:gd name="T104" fmla="*/ 2147483647 w 732"/>
                <a:gd name="T105" fmla="*/ 2147483647 h 398"/>
                <a:gd name="T106" fmla="*/ 2147483647 w 732"/>
                <a:gd name="T107" fmla="*/ 2147483647 h 398"/>
                <a:gd name="T108" fmla="*/ 2147483647 w 732"/>
                <a:gd name="T109" fmla="*/ 2147483647 h 398"/>
                <a:gd name="T110" fmla="*/ 2147483647 w 732"/>
                <a:gd name="T111" fmla="*/ 2147483647 h 398"/>
                <a:gd name="T112" fmla="*/ 2147483647 w 732"/>
                <a:gd name="T113" fmla="*/ 2147483647 h 398"/>
                <a:gd name="T114" fmla="*/ 2147483647 w 732"/>
                <a:gd name="T115" fmla="*/ 2147483647 h 398"/>
                <a:gd name="T116" fmla="*/ 2147483647 w 732"/>
                <a:gd name="T117" fmla="*/ 2147483647 h 398"/>
                <a:gd name="T118" fmla="*/ 2147483647 w 732"/>
                <a:gd name="T119" fmla="*/ 2147483647 h 398"/>
                <a:gd name="T120" fmla="*/ 2147483647 w 732"/>
                <a:gd name="T121" fmla="*/ 2147483647 h 398"/>
                <a:gd name="T122" fmla="*/ 2147483647 w 732"/>
                <a:gd name="T123" fmla="*/ 2147483647 h 39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732"/>
                <a:gd name="T187" fmla="*/ 0 h 398"/>
                <a:gd name="T188" fmla="*/ 732 w 732"/>
                <a:gd name="T189" fmla="*/ 398 h 398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732" h="398">
                  <a:moveTo>
                    <a:pt x="730" y="24"/>
                  </a:moveTo>
                  <a:lnTo>
                    <a:pt x="728" y="24"/>
                  </a:lnTo>
                  <a:lnTo>
                    <a:pt x="723" y="24"/>
                  </a:lnTo>
                  <a:lnTo>
                    <a:pt x="718" y="22"/>
                  </a:lnTo>
                  <a:lnTo>
                    <a:pt x="678" y="22"/>
                  </a:lnTo>
                  <a:lnTo>
                    <a:pt x="678" y="24"/>
                  </a:lnTo>
                  <a:lnTo>
                    <a:pt x="670" y="26"/>
                  </a:lnTo>
                  <a:lnTo>
                    <a:pt x="659" y="26"/>
                  </a:lnTo>
                  <a:lnTo>
                    <a:pt x="651" y="24"/>
                  </a:lnTo>
                  <a:lnTo>
                    <a:pt x="637" y="24"/>
                  </a:lnTo>
                  <a:lnTo>
                    <a:pt x="623" y="29"/>
                  </a:lnTo>
                  <a:lnTo>
                    <a:pt x="616" y="34"/>
                  </a:lnTo>
                  <a:lnTo>
                    <a:pt x="611" y="34"/>
                  </a:lnTo>
                  <a:lnTo>
                    <a:pt x="606" y="34"/>
                  </a:lnTo>
                  <a:lnTo>
                    <a:pt x="604" y="36"/>
                  </a:lnTo>
                  <a:lnTo>
                    <a:pt x="602" y="36"/>
                  </a:lnTo>
                  <a:lnTo>
                    <a:pt x="597" y="38"/>
                  </a:lnTo>
                  <a:lnTo>
                    <a:pt x="592" y="38"/>
                  </a:lnTo>
                  <a:lnTo>
                    <a:pt x="599" y="34"/>
                  </a:lnTo>
                  <a:lnTo>
                    <a:pt x="609" y="31"/>
                  </a:lnTo>
                  <a:lnTo>
                    <a:pt x="621" y="26"/>
                  </a:lnTo>
                  <a:lnTo>
                    <a:pt x="623" y="24"/>
                  </a:lnTo>
                  <a:lnTo>
                    <a:pt x="618" y="19"/>
                  </a:lnTo>
                  <a:lnTo>
                    <a:pt x="606" y="19"/>
                  </a:lnTo>
                  <a:lnTo>
                    <a:pt x="604" y="22"/>
                  </a:lnTo>
                  <a:lnTo>
                    <a:pt x="602" y="22"/>
                  </a:lnTo>
                  <a:lnTo>
                    <a:pt x="597" y="24"/>
                  </a:lnTo>
                  <a:lnTo>
                    <a:pt x="594" y="24"/>
                  </a:lnTo>
                  <a:lnTo>
                    <a:pt x="566" y="26"/>
                  </a:lnTo>
                  <a:lnTo>
                    <a:pt x="566" y="29"/>
                  </a:lnTo>
                  <a:lnTo>
                    <a:pt x="563" y="29"/>
                  </a:lnTo>
                  <a:lnTo>
                    <a:pt x="566" y="26"/>
                  </a:lnTo>
                  <a:lnTo>
                    <a:pt x="568" y="26"/>
                  </a:lnTo>
                  <a:lnTo>
                    <a:pt x="573" y="26"/>
                  </a:lnTo>
                  <a:lnTo>
                    <a:pt x="578" y="24"/>
                  </a:lnTo>
                  <a:lnTo>
                    <a:pt x="580" y="24"/>
                  </a:lnTo>
                  <a:lnTo>
                    <a:pt x="582" y="24"/>
                  </a:lnTo>
                  <a:lnTo>
                    <a:pt x="585" y="22"/>
                  </a:lnTo>
                  <a:lnTo>
                    <a:pt x="578" y="19"/>
                  </a:lnTo>
                  <a:lnTo>
                    <a:pt x="552" y="19"/>
                  </a:lnTo>
                  <a:lnTo>
                    <a:pt x="542" y="22"/>
                  </a:lnTo>
                  <a:lnTo>
                    <a:pt x="525" y="19"/>
                  </a:lnTo>
                  <a:lnTo>
                    <a:pt x="523" y="19"/>
                  </a:lnTo>
                  <a:lnTo>
                    <a:pt x="523" y="22"/>
                  </a:lnTo>
                  <a:lnTo>
                    <a:pt x="518" y="22"/>
                  </a:lnTo>
                  <a:lnTo>
                    <a:pt x="514" y="24"/>
                  </a:lnTo>
                  <a:lnTo>
                    <a:pt x="511" y="24"/>
                  </a:lnTo>
                  <a:lnTo>
                    <a:pt x="509" y="24"/>
                  </a:lnTo>
                  <a:lnTo>
                    <a:pt x="506" y="24"/>
                  </a:lnTo>
                  <a:lnTo>
                    <a:pt x="509" y="22"/>
                  </a:lnTo>
                  <a:lnTo>
                    <a:pt x="518" y="19"/>
                  </a:lnTo>
                  <a:lnTo>
                    <a:pt x="530" y="19"/>
                  </a:lnTo>
                  <a:lnTo>
                    <a:pt x="563" y="19"/>
                  </a:lnTo>
                  <a:lnTo>
                    <a:pt x="580" y="17"/>
                  </a:lnTo>
                  <a:lnTo>
                    <a:pt x="625" y="17"/>
                  </a:lnTo>
                  <a:lnTo>
                    <a:pt x="632" y="14"/>
                  </a:lnTo>
                  <a:lnTo>
                    <a:pt x="628" y="12"/>
                  </a:lnTo>
                  <a:lnTo>
                    <a:pt x="618" y="10"/>
                  </a:lnTo>
                  <a:lnTo>
                    <a:pt x="592" y="10"/>
                  </a:lnTo>
                  <a:lnTo>
                    <a:pt x="594" y="10"/>
                  </a:lnTo>
                  <a:lnTo>
                    <a:pt x="597" y="7"/>
                  </a:lnTo>
                  <a:lnTo>
                    <a:pt x="594" y="5"/>
                  </a:lnTo>
                  <a:lnTo>
                    <a:pt x="585" y="5"/>
                  </a:lnTo>
                  <a:lnTo>
                    <a:pt x="582" y="7"/>
                  </a:lnTo>
                  <a:lnTo>
                    <a:pt x="568" y="7"/>
                  </a:lnTo>
                  <a:lnTo>
                    <a:pt x="566" y="5"/>
                  </a:lnTo>
                  <a:lnTo>
                    <a:pt x="571" y="5"/>
                  </a:lnTo>
                  <a:lnTo>
                    <a:pt x="573" y="5"/>
                  </a:lnTo>
                  <a:lnTo>
                    <a:pt x="578" y="5"/>
                  </a:lnTo>
                  <a:lnTo>
                    <a:pt x="578" y="2"/>
                  </a:lnTo>
                  <a:lnTo>
                    <a:pt x="575" y="2"/>
                  </a:lnTo>
                  <a:lnTo>
                    <a:pt x="571" y="0"/>
                  </a:lnTo>
                  <a:lnTo>
                    <a:pt x="537" y="0"/>
                  </a:lnTo>
                  <a:lnTo>
                    <a:pt x="528" y="2"/>
                  </a:lnTo>
                  <a:lnTo>
                    <a:pt x="518" y="2"/>
                  </a:lnTo>
                  <a:lnTo>
                    <a:pt x="509" y="0"/>
                  </a:lnTo>
                  <a:lnTo>
                    <a:pt x="483" y="0"/>
                  </a:lnTo>
                  <a:lnTo>
                    <a:pt x="478" y="2"/>
                  </a:lnTo>
                  <a:lnTo>
                    <a:pt x="454" y="2"/>
                  </a:lnTo>
                  <a:lnTo>
                    <a:pt x="452" y="0"/>
                  </a:lnTo>
                  <a:lnTo>
                    <a:pt x="447" y="0"/>
                  </a:lnTo>
                  <a:lnTo>
                    <a:pt x="445" y="2"/>
                  </a:lnTo>
                  <a:lnTo>
                    <a:pt x="442" y="2"/>
                  </a:lnTo>
                  <a:lnTo>
                    <a:pt x="442" y="5"/>
                  </a:lnTo>
                  <a:lnTo>
                    <a:pt x="445" y="5"/>
                  </a:lnTo>
                  <a:lnTo>
                    <a:pt x="447" y="5"/>
                  </a:lnTo>
                  <a:lnTo>
                    <a:pt x="442" y="7"/>
                  </a:lnTo>
                  <a:lnTo>
                    <a:pt x="428" y="7"/>
                  </a:lnTo>
                  <a:lnTo>
                    <a:pt x="409" y="5"/>
                  </a:lnTo>
                  <a:lnTo>
                    <a:pt x="378" y="5"/>
                  </a:lnTo>
                  <a:lnTo>
                    <a:pt x="373" y="5"/>
                  </a:lnTo>
                  <a:lnTo>
                    <a:pt x="371" y="5"/>
                  </a:lnTo>
                  <a:lnTo>
                    <a:pt x="368" y="7"/>
                  </a:lnTo>
                  <a:lnTo>
                    <a:pt x="366" y="7"/>
                  </a:lnTo>
                  <a:lnTo>
                    <a:pt x="366" y="10"/>
                  </a:lnTo>
                  <a:lnTo>
                    <a:pt x="368" y="10"/>
                  </a:lnTo>
                  <a:lnTo>
                    <a:pt x="378" y="10"/>
                  </a:lnTo>
                  <a:lnTo>
                    <a:pt x="387" y="10"/>
                  </a:lnTo>
                  <a:lnTo>
                    <a:pt x="399" y="12"/>
                  </a:lnTo>
                  <a:lnTo>
                    <a:pt x="404" y="12"/>
                  </a:lnTo>
                  <a:lnTo>
                    <a:pt x="426" y="14"/>
                  </a:lnTo>
                  <a:lnTo>
                    <a:pt x="399" y="14"/>
                  </a:lnTo>
                  <a:lnTo>
                    <a:pt x="395" y="14"/>
                  </a:lnTo>
                  <a:lnTo>
                    <a:pt x="392" y="14"/>
                  </a:lnTo>
                  <a:lnTo>
                    <a:pt x="387" y="12"/>
                  </a:lnTo>
                  <a:lnTo>
                    <a:pt x="378" y="12"/>
                  </a:lnTo>
                  <a:lnTo>
                    <a:pt x="380" y="14"/>
                  </a:lnTo>
                  <a:lnTo>
                    <a:pt x="383" y="14"/>
                  </a:lnTo>
                  <a:lnTo>
                    <a:pt x="385" y="14"/>
                  </a:lnTo>
                  <a:lnTo>
                    <a:pt x="376" y="14"/>
                  </a:lnTo>
                  <a:lnTo>
                    <a:pt x="373" y="17"/>
                  </a:lnTo>
                  <a:lnTo>
                    <a:pt x="373" y="19"/>
                  </a:lnTo>
                  <a:lnTo>
                    <a:pt x="371" y="22"/>
                  </a:lnTo>
                  <a:lnTo>
                    <a:pt x="371" y="24"/>
                  </a:lnTo>
                  <a:lnTo>
                    <a:pt x="368" y="24"/>
                  </a:lnTo>
                  <a:lnTo>
                    <a:pt x="366" y="24"/>
                  </a:lnTo>
                  <a:lnTo>
                    <a:pt x="364" y="24"/>
                  </a:lnTo>
                  <a:lnTo>
                    <a:pt x="359" y="24"/>
                  </a:lnTo>
                  <a:lnTo>
                    <a:pt x="357" y="22"/>
                  </a:lnTo>
                  <a:lnTo>
                    <a:pt x="345" y="19"/>
                  </a:lnTo>
                  <a:lnTo>
                    <a:pt x="330" y="14"/>
                  </a:lnTo>
                  <a:lnTo>
                    <a:pt x="309" y="14"/>
                  </a:lnTo>
                  <a:lnTo>
                    <a:pt x="309" y="24"/>
                  </a:lnTo>
                  <a:lnTo>
                    <a:pt x="297" y="24"/>
                  </a:lnTo>
                  <a:lnTo>
                    <a:pt x="292" y="22"/>
                  </a:lnTo>
                  <a:lnTo>
                    <a:pt x="288" y="22"/>
                  </a:lnTo>
                  <a:lnTo>
                    <a:pt x="285" y="19"/>
                  </a:lnTo>
                  <a:lnTo>
                    <a:pt x="278" y="19"/>
                  </a:lnTo>
                  <a:lnTo>
                    <a:pt x="273" y="22"/>
                  </a:lnTo>
                  <a:lnTo>
                    <a:pt x="273" y="24"/>
                  </a:lnTo>
                  <a:lnTo>
                    <a:pt x="269" y="24"/>
                  </a:lnTo>
                  <a:lnTo>
                    <a:pt x="271" y="19"/>
                  </a:lnTo>
                  <a:lnTo>
                    <a:pt x="269" y="17"/>
                  </a:lnTo>
                  <a:lnTo>
                    <a:pt x="238" y="17"/>
                  </a:lnTo>
                  <a:lnTo>
                    <a:pt x="228" y="19"/>
                  </a:lnTo>
                  <a:lnTo>
                    <a:pt x="209" y="19"/>
                  </a:lnTo>
                  <a:lnTo>
                    <a:pt x="214" y="22"/>
                  </a:lnTo>
                  <a:lnTo>
                    <a:pt x="223" y="26"/>
                  </a:lnTo>
                  <a:lnTo>
                    <a:pt x="226" y="29"/>
                  </a:lnTo>
                  <a:lnTo>
                    <a:pt x="223" y="29"/>
                  </a:lnTo>
                  <a:lnTo>
                    <a:pt x="223" y="26"/>
                  </a:lnTo>
                  <a:lnTo>
                    <a:pt x="214" y="24"/>
                  </a:lnTo>
                  <a:lnTo>
                    <a:pt x="207" y="24"/>
                  </a:lnTo>
                  <a:lnTo>
                    <a:pt x="202" y="22"/>
                  </a:lnTo>
                  <a:lnTo>
                    <a:pt x="197" y="22"/>
                  </a:lnTo>
                  <a:lnTo>
                    <a:pt x="192" y="19"/>
                  </a:lnTo>
                  <a:lnTo>
                    <a:pt x="190" y="19"/>
                  </a:lnTo>
                  <a:lnTo>
                    <a:pt x="188" y="22"/>
                  </a:lnTo>
                  <a:lnTo>
                    <a:pt x="185" y="24"/>
                  </a:lnTo>
                  <a:lnTo>
                    <a:pt x="183" y="26"/>
                  </a:lnTo>
                  <a:lnTo>
                    <a:pt x="178" y="29"/>
                  </a:lnTo>
                  <a:lnTo>
                    <a:pt x="176" y="29"/>
                  </a:lnTo>
                  <a:lnTo>
                    <a:pt x="171" y="31"/>
                  </a:lnTo>
                  <a:lnTo>
                    <a:pt x="150" y="31"/>
                  </a:lnTo>
                  <a:lnTo>
                    <a:pt x="143" y="34"/>
                  </a:lnTo>
                  <a:lnTo>
                    <a:pt x="133" y="36"/>
                  </a:lnTo>
                  <a:lnTo>
                    <a:pt x="124" y="38"/>
                  </a:lnTo>
                  <a:lnTo>
                    <a:pt x="119" y="38"/>
                  </a:lnTo>
                  <a:lnTo>
                    <a:pt x="102" y="41"/>
                  </a:lnTo>
                  <a:lnTo>
                    <a:pt x="97" y="43"/>
                  </a:lnTo>
                  <a:lnTo>
                    <a:pt x="100" y="46"/>
                  </a:lnTo>
                  <a:lnTo>
                    <a:pt x="105" y="48"/>
                  </a:lnTo>
                  <a:lnTo>
                    <a:pt x="126" y="48"/>
                  </a:lnTo>
                  <a:lnTo>
                    <a:pt x="116" y="50"/>
                  </a:lnTo>
                  <a:lnTo>
                    <a:pt x="112" y="55"/>
                  </a:lnTo>
                  <a:lnTo>
                    <a:pt x="109" y="55"/>
                  </a:lnTo>
                  <a:lnTo>
                    <a:pt x="93" y="60"/>
                  </a:lnTo>
                  <a:lnTo>
                    <a:pt x="88" y="60"/>
                  </a:lnTo>
                  <a:lnTo>
                    <a:pt x="66" y="60"/>
                  </a:lnTo>
                  <a:lnTo>
                    <a:pt x="57" y="62"/>
                  </a:lnTo>
                  <a:lnTo>
                    <a:pt x="47" y="65"/>
                  </a:lnTo>
                  <a:lnTo>
                    <a:pt x="45" y="67"/>
                  </a:lnTo>
                  <a:lnTo>
                    <a:pt x="40" y="67"/>
                  </a:lnTo>
                  <a:lnTo>
                    <a:pt x="38" y="65"/>
                  </a:lnTo>
                  <a:lnTo>
                    <a:pt x="31" y="70"/>
                  </a:lnTo>
                  <a:lnTo>
                    <a:pt x="9" y="70"/>
                  </a:lnTo>
                  <a:lnTo>
                    <a:pt x="7" y="70"/>
                  </a:lnTo>
                  <a:lnTo>
                    <a:pt x="2" y="70"/>
                  </a:lnTo>
                  <a:lnTo>
                    <a:pt x="0" y="74"/>
                  </a:lnTo>
                  <a:lnTo>
                    <a:pt x="2" y="74"/>
                  </a:lnTo>
                  <a:lnTo>
                    <a:pt x="9" y="79"/>
                  </a:lnTo>
                  <a:lnTo>
                    <a:pt x="12" y="82"/>
                  </a:lnTo>
                  <a:lnTo>
                    <a:pt x="14" y="84"/>
                  </a:lnTo>
                  <a:lnTo>
                    <a:pt x="24" y="79"/>
                  </a:lnTo>
                  <a:lnTo>
                    <a:pt x="24" y="84"/>
                  </a:lnTo>
                  <a:lnTo>
                    <a:pt x="28" y="86"/>
                  </a:lnTo>
                  <a:lnTo>
                    <a:pt x="33" y="86"/>
                  </a:lnTo>
                  <a:lnTo>
                    <a:pt x="36" y="84"/>
                  </a:lnTo>
                  <a:lnTo>
                    <a:pt x="38" y="84"/>
                  </a:lnTo>
                  <a:lnTo>
                    <a:pt x="40" y="82"/>
                  </a:lnTo>
                  <a:lnTo>
                    <a:pt x="40" y="84"/>
                  </a:lnTo>
                  <a:lnTo>
                    <a:pt x="43" y="86"/>
                  </a:lnTo>
                  <a:lnTo>
                    <a:pt x="45" y="86"/>
                  </a:lnTo>
                  <a:lnTo>
                    <a:pt x="47" y="84"/>
                  </a:lnTo>
                  <a:lnTo>
                    <a:pt x="52" y="84"/>
                  </a:lnTo>
                  <a:lnTo>
                    <a:pt x="57" y="84"/>
                  </a:lnTo>
                  <a:lnTo>
                    <a:pt x="59" y="82"/>
                  </a:lnTo>
                  <a:lnTo>
                    <a:pt x="64" y="82"/>
                  </a:lnTo>
                  <a:lnTo>
                    <a:pt x="64" y="84"/>
                  </a:lnTo>
                  <a:lnTo>
                    <a:pt x="64" y="86"/>
                  </a:lnTo>
                  <a:lnTo>
                    <a:pt x="62" y="86"/>
                  </a:lnTo>
                  <a:lnTo>
                    <a:pt x="57" y="91"/>
                  </a:lnTo>
                  <a:lnTo>
                    <a:pt x="55" y="91"/>
                  </a:lnTo>
                  <a:lnTo>
                    <a:pt x="52" y="89"/>
                  </a:lnTo>
                  <a:lnTo>
                    <a:pt x="40" y="89"/>
                  </a:lnTo>
                  <a:lnTo>
                    <a:pt x="36" y="91"/>
                  </a:lnTo>
                  <a:lnTo>
                    <a:pt x="33" y="91"/>
                  </a:lnTo>
                  <a:lnTo>
                    <a:pt x="21" y="89"/>
                  </a:lnTo>
                  <a:lnTo>
                    <a:pt x="19" y="89"/>
                  </a:lnTo>
                  <a:lnTo>
                    <a:pt x="14" y="86"/>
                  </a:lnTo>
                  <a:lnTo>
                    <a:pt x="7" y="86"/>
                  </a:lnTo>
                  <a:lnTo>
                    <a:pt x="2" y="89"/>
                  </a:lnTo>
                  <a:lnTo>
                    <a:pt x="2" y="93"/>
                  </a:lnTo>
                  <a:lnTo>
                    <a:pt x="2" y="96"/>
                  </a:lnTo>
                  <a:lnTo>
                    <a:pt x="7" y="98"/>
                  </a:lnTo>
                  <a:lnTo>
                    <a:pt x="19" y="98"/>
                  </a:lnTo>
                  <a:lnTo>
                    <a:pt x="17" y="101"/>
                  </a:lnTo>
                  <a:lnTo>
                    <a:pt x="14" y="101"/>
                  </a:lnTo>
                  <a:lnTo>
                    <a:pt x="9" y="101"/>
                  </a:lnTo>
                  <a:lnTo>
                    <a:pt x="12" y="103"/>
                  </a:lnTo>
                  <a:lnTo>
                    <a:pt x="19" y="105"/>
                  </a:lnTo>
                  <a:lnTo>
                    <a:pt x="21" y="105"/>
                  </a:lnTo>
                  <a:lnTo>
                    <a:pt x="24" y="108"/>
                  </a:lnTo>
                  <a:lnTo>
                    <a:pt x="33" y="108"/>
                  </a:lnTo>
                  <a:lnTo>
                    <a:pt x="33" y="105"/>
                  </a:lnTo>
                  <a:lnTo>
                    <a:pt x="36" y="105"/>
                  </a:lnTo>
                  <a:lnTo>
                    <a:pt x="38" y="105"/>
                  </a:lnTo>
                  <a:lnTo>
                    <a:pt x="43" y="108"/>
                  </a:lnTo>
                  <a:lnTo>
                    <a:pt x="52" y="105"/>
                  </a:lnTo>
                  <a:lnTo>
                    <a:pt x="52" y="108"/>
                  </a:lnTo>
                  <a:lnTo>
                    <a:pt x="57" y="108"/>
                  </a:lnTo>
                  <a:lnTo>
                    <a:pt x="62" y="105"/>
                  </a:lnTo>
                  <a:lnTo>
                    <a:pt x="64" y="105"/>
                  </a:lnTo>
                  <a:lnTo>
                    <a:pt x="69" y="103"/>
                  </a:lnTo>
                  <a:lnTo>
                    <a:pt x="76" y="105"/>
                  </a:lnTo>
                  <a:lnTo>
                    <a:pt x="81" y="105"/>
                  </a:lnTo>
                  <a:lnTo>
                    <a:pt x="83" y="105"/>
                  </a:lnTo>
                  <a:lnTo>
                    <a:pt x="85" y="103"/>
                  </a:lnTo>
                  <a:lnTo>
                    <a:pt x="88" y="103"/>
                  </a:lnTo>
                  <a:lnTo>
                    <a:pt x="93" y="105"/>
                  </a:lnTo>
                  <a:lnTo>
                    <a:pt x="97" y="105"/>
                  </a:lnTo>
                  <a:lnTo>
                    <a:pt x="112" y="105"/>
                  </a:lnTo>
                  <a:lnTo>
                    <a:pt x="121" y="110"/>
                  </a:lnTo>
                  <a:lnTo>
                    <a:pt x="124" y="110"/>
                  </a:lnTo>
                  <a:lnTo>
                    <a:pt x="128" y="115"/>
                  </a:lnTo>
                  <a:lnTo>
                    <a:pt x="135" y="115"/>
                  </a:lnTo>
                  <a:lnTo>
                    <a:pt x="133" y="117"/>
                  </a:lnTo>
                  <a:lnTo>
                    <a:pt x="133" y="120"/>
                  </a:lnTo>
                  <a:lnTo>
                    <a:pt x="133" y="125"/>
                  </a:lnTo>
                  <a:lnTo>
                    <a:pt x="138" y="125"/>
                  </a:lnTo>
                  <a:lnTo>
                    <a:pt x="140" y="125"/>
                  </a:lnTo>
                  <a:lnTo>
                    <a:pt x="145" y="127"/>
                  </a:lnTo>
                  <a:lnTo>
                    <a:pt x="147" y="129"/>
                  </a:lnTo>
                  <a:lnTo>
                    <a:pt x="143" y="134"/>
                  </a:lnTo>
                  <a:lnTo>
                    <a:pt x="145" y="141"/>
                  </a:lnTo>
                  <a:lnTo>
                    <a:pt x="152" y="144"/>
                  </a:lnTo>
                  <a:lnTo>
                    <a:pt x="145" y="149"/>
                  </a:lnTo>
                  <a:lnTo>
                    <a:pt x="150" y="151"/>
                  </a:lnTo>
                  <a:lnTo>
                    <a:pt x="147" y="151"/>
                  </a:lnTo>
                  <a:lnTo>
                    <a:pt x="145" y="153"/>
                  </a:lnTo>
                  <a:lnTo>
                    <a:pt x="145" y="156"/>
                  </a:lnTo>
                  <a:lnTo>
                    <a:pt x="150" y="161"/>
                  </a:lnTo>
                  <a:lnTo>
                    <a:pt x="152" y="161"/>
                  </a:lnTo>
                  <a:lnTo>
                    <a:pt x="152" y="163"/>
                  </a:lnTo>
                  <a:lnTo>
                    <a:pt x="147" y="165"/>
                  </a:lnTo>
                  <a:lnTo>
                    <a:pt x="145" y="168"/>
                  </a:lnTo>
                  <a:lnTo>
                    <a:pt x="143" y="168"/>
                  </a:lnTo>
                  <a:lnTo>
                    <a:pt x="147" y="170"/>
                  </a:lnTo>
                  <a:lnTo>
                    <a:pt x="143" y="170"/>
                  </a:lnTo>
                  <a:lnTo>
                    <a:pt x="140" y="170"/>
                  </a:lnTo>
                  <a:lnTo>
                    <a:pt x="138" y="170"/>
                  </a:lnTo>
                  <a:lnTo>
                    <a:pt x="133" y="173"/>
                  </a:lnTo>
                  <a:lnTo>
                    <a:pt x="131" y="173"/>
                  </a:lnTo>
                  <a:lnTo>
                    <a:pt x="131" y="175"/>
                  </a:lnTo>
                  <a:lnTo>
                    <a:pt x="143" y="175"/>
                  </a:lnTo>
                  <a:lnTo>
                    <a:pt x="138" y="180"/>
                  </a:lnTo>
                  <a:lnTo>
                    <a:pt x="126" y="180"/>
                  </a:lnTo>
                  <a:lnTo>
                    <a:pt x="124" y="180"/>
                  </a:lnTo>
                  <a:lnTo>
                    <a:pt x="124" y="182"/>
                  </a:lnTo>
                  <a:lnTo>
                    <a:pt x="133" y="189"/>
                  </a:lnTo>
                  <a:lnTo>
                    <a:pt x="138" y="189"/>
                  </a:lnTo>
                  <a:lnTo>
                    <a:pt x="145" y="184"/>
                  </a:lnTo>
                  <a:lnTo>
                    <a:pt x="147" y="184"/>
                  </a:lnTo>
                  <a:lnTo>
                    <a:pt x="152" y="184"/>
                  </a:lnTo>
                  <a:lnTo>
                    <a:pt x="154" y="182"/>
                  </a:lnTo>
                  <a:lnTo>
                    <a:pt x="157" y="182"/>
                  </a:lnTo>
                  <a:lnTo>
                    <a:pt x="157" y="180"/>
                  </a:lnTo>
                  <a:lnTo>
                    <a:pt x="157" y="175"/>
                  </a:lnTo>
                  <a:lnTo>
                    <a:pt x="159" y="173"/>
                  </a:lnTo>
                  <a:lnTo>
                    <a:pt x="159" y="180"/>
                  </a:lnTo>
                  <a:lnTo>
                    <a:pt x="166" y="175"/>
                  </a:lnTo>
                  <a:lnTo>
                    <a:pt x="164" y="177"/>
                  </a:lnTo>
                  <a:lnTo>
                    <a:pt x="164" y="180"/>
                  </a:lnTo>
                  <a:lnTo>
                    <a:pt x="166" y="180"/>
                  </a:lnTo>
                  <a:lnTo>
                    <a:pt x="169" y="182"/>
                  </a:lnTo>
                  <a:lnTo>
                    <a:pt x="176" y="182"/>
                  </a:lnTo>
                  <a:lnTo>
                    <a:pt x="171" y="187"/>
                  </a:lnTo>
                  <a:lnTo>
                    <a:pt x="171" y="189"/>
                  </a:lnTo>
                  <a:lnTo>
                    <a:pt x="173" y="192"/>
                  </a:lnTo>
                  <a:lnTo>
                    <a:pt x="176" y="194"/>
                  </a:lnTo>
                  <a:lnTo>
                    <a:pt x="178" y="196"/>
                  </a:lnTo>
                  <a:lnTo>
                    <a:pt x="181" y="199"/>
                  </a:lnTo>
                  <a:lnTo>
                    <a:pt x="178" y="201"/>
                  </a:lnTo>
                  <a:lnTo>
                    <a:pt x="173" y="201"/>
                  </a:lnTo>
                  <a:lnTo>
                    <a:pt x="173" y="204"/>
                  </a:lnTo>
                  <a:lnTo>
                    <a:pt x="166" y="204"/>
                  </a:lnTo>
                  <a:lnTo>
                    <a:pt x="164" y="201"/>
                  </a:lnTo>
                  <a:lnTo>
                    <a:pt x="162" y="201"/>
                  </a:lnTo>
                  <a:lnTo>
                    <a:pt x="159" y="201"/>
                  </a:lnTo>
                  <a:lnTo>
                    <a:pt x="157" y="199"/>
                  </a:lnTo>
                  <a:lnTo>
                    <a:pt x="143" y="199"/>
                  </a:lnTo>
                  <a:lnTo>
                    <a:pt x="140" y="196"/>
                  </a:lnTo>
                  <a:lnTo>
                    <a:pt x="138" y="194"/>
                  </a:lnTo>
                  <a:lnTo>
                    <a:pt x="131" y="194"/>
                  </a:lnTo>
                  <a:lnTo>
                    <a:pt x="128" y="199"/>
                  </a:lnTo>
                  <a:lnTo>
                    <a:pt x="128" y="201"/>
                  </a:lnTo>
                  <a:lnTo>
                    <a:pt x="133" y="201"/>
                  </a:lnTo>
                  <a:lnTo>
                    <a:pt x="133" y="204"/>
                  </a:lnTo>
                  <a:lnTo>
                    <a:pt x="140" y="204"/>
                  </a:lnTo>
                  <a:lnTo>
                    <a:pt x="143" y="206"/>
                  </a:lnTo>
                  <a:lnTo>
                    <a:pt x="145" y="206"/>
                  </a:lnTo>
                  <a:lnTo>
                    <a:pt x="147" y="206"/>
                  </a:lnTo>
                  <a:lnTo>
                    <a:pt x="152" y="211"/>
                  </a:lnTo>
                  <a:lnTo>
                    <a:pt x="162" y="211"/>
                  </a:lnTo>
                  <a:lnTo>
                    <a:pt x="164" y="211"/>
                  </a:lnTo>
                  <a:lnTo>
                    <a:pt x="166" y="211"/>
                  </a:lnTo>
                  <a:lnTo>
                    <a:pt x="173" y="213"/>
                  </a:lnTo>
                  <a:lnTo>
                    <a:pt x="178" y="208"/>
                  </a:lnTo>
                  <a:lnTo>
                    <a:pt x="178" y="216"/>
                  </a:lnTo>
                  <a:lnTo>
                    <a:pt x="176" y="213"/>
                  </a:lnTo>
                  <a:lnTo>
                    <a:pt x="173" y="213"/>
                  </a:lnTo>
                  <a:lnTo>
                    <a:pt x="171" y="213"/>
                  </a:lnTo>
                  <a:lnTo>
                    <a:pt x="171" y="216"/>
                  </a:lnTo>
                  <a:lnTo>
                    <a:pt x="173" y="220"/>
                  </a:lnTo>
                  <a:lnTo>
                    <a:pt x="169" y="220"/>
                  </a:lnTo>
                  <a:lnTo>
                    <a:pt x="166" y="220"/>
                  </a:lnTo>
                  <a:lnTo>
                    <a:pt x="164" y="220"/>
                  </a:lnTo>
                  <a:lnTo>
                    <a:pt x="164" y="223"/>
                  </a:lnTo>
                  <a:lnTo>
                    <a:pt x="164" y="225"/>
                  </a:lnTo>
                  <a:lnTo>
                    <a:pt x="173" y="225"/>
                  </a:lnTo>
                  <a:lnTo>
                    <a:pt x="171" y="225"/>
                  </a:lnTo>
                  <a:lnTo>
                    <a:pt x="171" y="228"/>
                  </a:lnTo>
                  <a:lnTo>
                    <a:pt x="169" y="230"/>
                  </a:lnTo>
                  <a:lnTo>
                    <a:pt x="162" y="225"/>
                  </a:lnTo>
                  <a:lnTo>
                    <a:pt x="159" y="225"/>
                  </a:lnTo>
                  <a:lnTo>
                    <a:pt x="159" y="228"/>
                  </a:lnTo>
                  <a:lnTo>
                    <a:pt x="159" y="230"/>
                  </a:lnTo>
                  <a:lnTo>
                    <a:pt x="162" y="232"/>
                  </a:lnTo>
                  <a:lnTo>
                    <a:pt x="157" y="232"/>
                  </a:lnTo>
                  <a:lnTo>
                    <a:pt x="157" y="237"/>
                  </a:lnTo>
                  <a:lnTo>
                    <a:pt x="154" y="237"/>
                  </a:lnTo>
                  <a:lnTo>
                    <a:pt x="152" y="240"/>
                  </a:lnTo>
                  <a:lnTo>
                    <a:pt x="152" y="242"/>
                  </a:lnTo>
                  <a:lnTo>
                    <a:pt x="157" y="247"/>
                  </a:lnTo>
                  <a:lnTo>
                    <a:pt x="159" y="247"/>
                  </a:lnTo>
                  <a:lnTo>
                    <a:pt x="159" y="252"/>
                  </a:lnTo>
                  <a:lnTo>
                    <a:pt x="157" y="252"/>
                  </a:lnTo>
                  <a:lnTo>
                    <a:pt x="154" y="252"/>
                  </a:lnTo>
                  <a:lnTo>
                    <a:pt x="152" y="249"/>
                  </a:lnTo>
                  <a:lnTo>
                    <a:pt x="150" y="244"/>
                  </a:lnTo>
                  <a:lnTo>
                    <a:pt x="147" y="242"/>
                  </a:lnTo>
                  <a:lnTo>
                    <a:pt x="147" y="240"/>
                  </a:lnTo>
                  <a:lnTo>
                    <a:pt x="145" y="237"/>
                  </a:lnTo>
                  <a:lnTo>
                    <a:pt x="143" y="235"/>
                  </a:lnTo>
                  <a:lnTo>
                    <a:pt x="140" y="235"/>
                  </a:lnTo>
                  <a:lnTo>
                    <a:pt x="135" y="235"/>
                  </a:lnTo>
                  <a:lnTo>
                    <a:pt x="133" y="235"/>
                  </a:lnTo>
                  <a:lnTo>
                    <a:pt x="128" y="240"/>
                  </a:lnTo>
                  <a:lnTo>
                    <a:pt x="128" y="242"/>
                  </a:lnTo>
                  <a:lnTo>
                    <a:pt x="133" y="244"/>
                  </a:lnTo>
                  <a:lnTo>
                    <a:pt x="138" y="244"/>
                  </a:lnTo>
                  <a:lnTo>
                    <a:pt x="140" y="247"/>
                  </a:lnTo>
                  <a:lnTo>
                    <a:pt x="135" y="249"/>
                  </a:lnTo>
                  <a:lnTo>
                    <a:pt x="131" y="249"/>
                  </a:lnTo>
                  <a:lnTo>
                    <a:pt x="128" y="247"/>
                  </a:lnTo>
                  <a:lnTo>
                    <a:pt x="121" y="247"/>
                  </a:lnTo>
                  <a:lnTo>
                    <a:pt x="119" y="249"/>
                  </a:lnTo>
                  <a:lnTo>
                    <a:pt x="116" y="249"/>
                  </a:lnTo>
                  <a:lnTo>
                    <a:pt x="114" y="249"/>
                  </a:lnTo>
                  <a:lnTo>
                    <a:pt x="112" y="252"/>
                  </a:lnTo>
                  <a:lnTo>
                    <a:pt x="109" y="252"/>
                  </a:lnTo>
                  <a:lnTo>
                    <a:pt x="121" y="252"/>
                  </a:lnTo>
                  <a:lnTo>
                    <a:pt x="126" y="252"/>
                  </a:lnTo>
                  <a:lnTo>
                    <a:pt x="140" y="252"/>
                  </a:lnTo>
                  <a:lnTo>
                    <a:pt x="143" y="252"/>
                  </a:lnTo>
                  <a:lnTo>
                    <a:pt x="131" y="252"/>
                  </a:lnTo>
                  <a:lnTo>
                    <a:pt x="112" y="256"/>
                  </a:lnTo>
                  <a:lnTo>
                    <a:pt x="107" y="256"/>
                  </a:lnTo>
                  <a:lnTo>
                    <a:pt x="105" y="259"/>
                  </a:lnTo>
                  <a:lnTo>
                    <a:pt x="107" y="259"/>
                  </a:lnTo>
                  <a:lnTo>
                    <a:pt x="107" y="261"/>
                  </a:lnTo>
                  <a:lnTo>
                    <a:pt x="114" y="261"/>
                  </a:lnTo>
                  <a:lnTo>
                    <a:pt x="119" y="259"/>
                  </a:lnTo>
                  <a:lnTo>
                    <a:pt x="124" y="259"/>
                  </a:lnTo>
                  <a:lnTo>
                    <a:pt x="128" y="256"/>
                  </a:lnTo>
                  <a:lnTo>
                    <a:pt x="138" y="256"/>
                  </a:lnTo>
                  <a:lnTo>
                    <a:pt x="140" y="259"/>
                  </a:lnTo>
                  <a:lnTo>
                    <a:pt x="138" y="261"/>
                  </a:lnTo>
                  <a:lnTo>
                    <a:pt x="114" y="261"/>
                  </a:lnTo>
                  <a:lnTo>
                    <a:pt x="112" y="261"/>
                  </a:lnTo>
                  <a:lnTo>
                    <a:pt x="102" y="261"/>
                  </a:lnTo>
                  <a:lnTo>
                    <a:pt x="102" y="264"/>
                  </a:lnTo>
                  <a:lnTo>
                    <a:pt x="107" y="264"/>
                  </a:lnTo>
                  <a:lnTo>
                    <a:pt x="107" y="266"/>
                  </a:lnTo>
                  <a:lnTo>
                    <a:pt x="112" y="266"/>
                  </a:lnTo>
                  <a:lnTo>
                    <a:pt x="114" y="266"/>
                  </a:lnTo>
                  <a:lnTo>
                    <a:pt x="109" y="266"/>
                  </a:lnTo>
                  <a:lnTo>
                    <a:pt x="107" y="268"/>
                  </a:lnTo>
                  <a:lnTo>
                    <a:pt x="107" y="271"/>
                  </a:lnTo>
                  <a:lnTo>
                    <a:pt x="105" y="273"/>
                  </a:lnTo>
                  <a:lnTo>
                    <a:pt x="102" y="273"/>
                  </a:lnTo>
                  <a:lnTo>
                    <a:pt x="100" y="275"/>
                  </a:lnTo>
                  <a:lnTo>
                    <a:pt x="97" y="275"/>
                  </a:lnTo>
                  <a:lnTo>
                    <a:pt x="107" y="278"/>
                  </a:lnTo>
                  <a:lnTo>
                    <a:pt x="97" y="280"/>
                  </a:lnTo>
                  <a:lnTo>
                    <a:pt x="97" y="283"/>
                  </a:lnTo>
                  <a:lnTo>
                    <a:pt x="100" y="285"/>
                  </a:lnTo>
                  <a:lnTo>
                    <a:pt x="105" y="285"/>
                  </a:lnTo>
                  <a:lnTo>
                    <a:pt x="107" y="285"/>
                  </a:lnTo>
                  <a:lnTo>
                    <a:pt x="114" y="285"/>
                  </a:lnTo>
                  <a:lnTo>
                    <a:pt x="112" y="285"/>
                  </a:lnTo>
                  <a:lnTo>
                    <a:pt x="109" y="285"/>
                  </a:lnTo>
                  <a:lnTo>
                    <a:pt x="107" y="287"/>
                  </a:lnTo>
                  <a:lnTo>
                    <a:pt x="102" y="290"/>
                  </a:lnTo>
                  <a:lnTo>
                    <a:pt x="102" y="292"/>
                  </a:lnTo>
                  <a:lnTo>
                    <a:pt x="105" y="295"/>
                  </a:lnTo>
                  <a:lnTo>
                    <a:pt x="107" y="295"/>
                  </a:lnTo>
                  <a:lnTo>
                    <a:pt x="109" y="292"/>
                  </a:lnTo>
                  <a:lnTo>
                    <a:pt x="114" y="290"/>
                  </a:lnTo>
                  <a:lnTo>
                    <a:pt x="112" y="295"/>
                  </a:lnTo>
                  <a:lnTo>
                    <a:pt x="109" y="295"/>
                  </a:lnTo>
                  <a:lnTo>
                    <a:pt x="107" y="299"/>
                  </a:lnTo>
                  <a:lnTo>
                    <a:pt x="107" y="304"/>
                  </a:lnTo>
                  <a:lnTo>
                    <a:pt x="109" y="304"/>
                  </a:lnTo>
                  <a:lnTo>
                    <a:pt x="109" y="302"/>
                  </a:lnTo>
                  <a:lnTo>
                    <a:pt x="114" y="302"/>
                  </a:lnTo>
                  <a:lnTo>
                    <a:pt x="109" y="307"/>
                  </a:lnTo>
                  <a:lnTo>
                    <a:pt x="107" y="307"/>
                  </a:lnTo>
                  <a:lnTo>
                    <a:pt x="105" y="309"/>
                  </a:lnTo>
                  <a:lnTo>
                    <a:pt x="102" y="311"/>
                  </a:lnTo>
                  <a:lnTo>
                    <a:pt x="102" y="316"/>
                  </a:lnTo>
                  <a:lnTo>
                    <a:pt x="105" y="316"/>
                  </a:lnTo>
                  <a:lnTo>
                    <a:pt x="107" y="314"/>
                  </a:lnTo>
                  <a:lnTo>
                    <a:pt x="114" y="307"/>
                  </a:lnTo>
                  <a:lnTo>
                    <a:pt x="124" y="307"/>
                  </a:lnTo>
                  <a:lnTo>
                    <a:pt x="126" y="304"/>
                  </a:lnTo>
                  <a:lnTo>
                    <a:pt x="128" y="304"/>
                  </a:lnTo>
                  <a:lnTo>
                    <a:pt x="128" y="307"/>
                  </a:lnTo>
                  <a:lnTo>
                    <a:pt x="133" y="304"/>
                  </a:lnTo>
                  <a:lnTo>
                    <a:pt x="128" y="311"/>
                  </a:lnTo>
                  <a:lnTo>
                    <a:pt x="135" y="311"/>
                  </a:lnTo>
                  <a:lnTo>
                    <a:pt x="128" y="311"/>
                  </a:lnTo>
                  <a:lnTo>
                    <a:pt x="124" y="314"/>
                  </a:lnTo>
                  <a:lnTo>
                    <a:pt x="124" y="316"/>
                  </a:lnTo>
                  <a:lnTo>
                    <a:pt x="119" y="316"/>
                  </a:lnTo>
                  <a:lnTo>
                    <a:pt x="116" y="316"/>
                  </a:lnTo>
                  <a:lnTo>
                    <a:pt x="114" y="319"/>
                  </a:lnTo>
                  <a:lnTo>
                    <a:pt x="114" y="321"/>
                  </a:lnTo>
                  <a:lnTo>
                    <a:pt x="112" y="321"/>
                  </a:lnTo>
                  <a:lnTo>
                    <a:pt x="107" y="323"/>
                  </a:lnTo>
                  <a:lnTo>
                    <a:pt x="105" y="326"/>
                  </a:lnTo>
                  <a:lnTo>
                    <a:pt x="109" y="326"/>
                  </a:lnTo>
                  <a:lnTo>
                    <a:pt x="107" y="326"/>
                  </a:lnTo>
                  <a:lnTo>
                    <a:pt x="107" y="328"/>
                  </a:lnTo>
                  <a:lnTo>
                    <a:pt x="107" y="331"/>
                  </a:lnTo>
                  <a:lnTo>
                    <a:pt x="109" y="331"/>
                  </a:lnTo>
                  <a:lnTo>
                    <a:pt x="107" y="333"/>
                  </a:lnTo>
                  <a:lnTo>
                    <a:pt x="107" y="335"/>
                  </a:lnTo>
                  <a:lnTo>
                    <a:pt x="116" y="335"/>
                  </a:lnTo>
                  <a:lnTo>
                    <a:pt x="112" y="343"/>
                  </a:lnTo>
                  <a:lnTo>
                    <a:pt x="116" y="340"/>
                  </a:lnTo>
                  <a:lnTo>
                    <a:pt x="119" y="340"/>
                  </a:lnTo>
                  <a:lnTo>
                    <a:pt x="116" y="340"/>
                  </a:lnTo>
                  <a:lnTo>
                    <a:pt x="114" y="343"/>
                  </a:lnTo>
                  <a:lnTo>
                    <a:pt x="114" y="345"/>
                  </a:lnTo>
                  <a:lnTo>
                    <a:pt x="112" y="347"/>
                  </a:lnTo>
                  <a:lnTo>
                    <a:pt x="112" y="352"/>
                  </a:lnTo>
                  <a:lnTo>
                    <a:pt x="114" y="352"/>
                  </a:lnTo>
                  <a:lnTo>
                    <a:pt x="121" y="352"/>
                  </a:lnTo>
                  <a:lnTo>
                    <a:pt x="116" y="359"/>
                  </a:lnTo>
                  <a:lnTo>
                    <a:pt x="126" y="357"/>
                  </a:lnTo>
                  <a:lnTo>
                    <a:pt x="121" y="362"/>
                  </a:lnTo>
                  <a:lnTo>
                    <a:pt x="124" y="366"/>
                  </a:lnTo>
                  <a:lnTo>
                    <a:pt x="128" y="366"/>
                  </a:lnTo>
                  <a:lnTo>
                    <a:pt x="126" y="366"/>
                  </a:lnTo>
                  <a:lnTo>
                    <a:pt x="126" y="369"/>
                  </a:lnTo>
                  <a:lnTo>
                    <a:pt x="128" y="371"/>
                  </a:lnTo>
                  <a:lnTo>
                    <a:pt x="133" y="371"/>
                  </a:lnTo>
                  <a:lnTo>
                    <a:pt x="128" y="376"/>
                  </a:lnTo>
                  <a:lnTo>
                    <a:pt x="135" y="376"/>
                  </a:lnTo>
                  <a:lnTo>
                    <a:pt x="133" y="381"/>
                  </a:lnTo>
                  <a:lnTo>
                    <a:pt x="145" y="378"/>
                  </a:lnTo>
                  <a:lnTo>
                    <a:pt x="147" y="381"/>
                  </a:lnTo>
                  <a:lnTo>
                    <a:pt x="150" y="381"/>
                  </a:lnTo>
                  <a:lnTo>
                    <a:pt x="152" y="378"/>
                  </a:lnTo>
                  <a:lnTo>
                    <a:pt x="162" y="374"/>
                  </a:lnTo>
                  <a:lnTo>
                    <a:pt x="164" y="371"/>
                  </a:lnTo>
                  <a:lnTo>
                    <a:pt x="164" y="374"/>
                  </a:lnTo>
                  <a:lnTo>
                    <a:pt x="162" y="376"/>
                  </a:lnTo>
                  <a:lnTo>
                    <a:pt x="169" y="378"/>
                  </a:lnTo>
                  <a:lnTo>
                    <a:pt x="171" y="376"/>
                  </a:lnTo>
                  <a:lnTo>
                    <a:pt x="173" y="376"/>
                  </a:lnTo>
                  <a:lnTo>
                    <a:pt x="169" y="378"/>
                  </a:lnTo>
                  <a:lnTo>
                    <a:pt x="164" y="381"/>
                  </a:lnTo>
                  <a:lnTo>
                    <a:pt x="162" y="383"/>
                  </a:lnTo>
                  <a:lnTo>
                    <a:pt x="162" y="386"/>
                  </a:lnTo>
                  <a:lnTo>
                    <a:pt x="169" y="386"/>
                  </a:lnTo>
                  <a:lnTo>
                    <a:pt x="173" y="386"/>
                  </a:lnTo>
                  <a:lnTo>
                    <a:pt x="176" y="386"/>
                  </a:lnTo>
                  <a:lnTo>
                    <a:pt x="173" y="386"/>
                  </a:lnTo>
                  <a:lnTo>
                    <a:pt x="171" y="388"/>
                  </a:lnTo>
                  <a:lnTo>
                    <a:pt x="169" y="390"/>
                  </a:lnTo>
                  <a:lnTo>
                    <a:pt x="169" y="393"/>
                  </a:lnTo>
                  <a:lnTo>
                    <a:pt x="169" y="395"/>
                  </a:lnTo>
                  <a:lnTo>
                    <a:pt x="176" y="395"/>
                  </a:lnTo>
                  <a:lnTo>
                    <a:pt x="178" y="393"/>
                  </a:lnTo>
                  <a:lnTo>
                    <a:pt x="178" y="395"/>
                  </a:lnTo>
                  <a:lnTo>
                    <a:pt x="183" y="398"/>
                  </a:lnTo>
                  <a:lnTo>
                    <a:pt x="188" y="398"/>
                  </a:lnTo>
                  <a:lnTo>
                    <a:pt x="192" y="395"/>
                  </a:lnTo>
                  <a:lnTo>
                    <a:pt x="195" y="393"/>
                  </a:lnTo>
                  <a:lnTo>
                    <a:pt x="192" y="390"/>
                  </a:lnTo>
                  <a:lnTo>
                    <a:pt x="192" y="388"/>
                  </a:lnTo>
                  <a:lnTo>
                    <a:pt x="197" y="388"/>
                  </a:lnTo>
                  <a:lnTo>
                    <a:pt x="200" y="386"/>
                  </a:lnTo>
                  <a:lnTo>
                    <a:pt x="200" y="378"/>
                  </a:lnTo>
                  <a:lnTo>
                    <a:pt x="202" y="381"/>
                  </a:lnTo>
                  <a:lnTo>
                    <a:pt x="207" y="381"/>
                  </a:lnTo>
                  <a:lnTo>
                    <a:pt x="207" y="376"/>
                  </a:lnTo>
                  <a:lnTo>
                    <a:pt x="207" y="374"/>
                  </a:lnTo>
                  <a:lnTo>
                    <a:pt x="207" y="371"/>
                  </a:lnTo>
                  <a:lnTo>
                    <a:pt x="207" y="374"/>
                  </a:lnTo>
                  <a:lnTo>
                    <a:pt x="209" y="376"/>
                  </a:lnTo>
                  <a:lnTo>
                    <a:pt x="212" y="376"/>
                  </a:lnTo>
                  <a:lnTo>
                    <a:pt x="214" y="374"/>
                  </a:lnTo>
                  <a:lnTo>
                    <a:pt x="214" y="371"/>
                  </a:lnTo>
                  <a:lnTo>
                    <a:pt x="209" y="366"/>
                  </a:lnTo>
                  <a:lnTo>
                    <a:pt x="216" y="366"/>
                  </a:lnTo>
                  <a:lnTo>
                    <a:pt x="216" y="364"/>
                  </a:lnTo>
                  <a:lnTo>
                    <a:pt x="214" y="362"/>
                  </a:lnTo>
                  <a:lnTo>
                    <a:pt x="223" y="362"/>
                  </a:lnTo>
                  <a:lnTo>
                    <a:pt x="219" y="357"/>
                  </a:lnTo>
                  <a:lnTo>
                    <a:pt x="223" y="355"/>
                  </a:lnTo>
                  <a:lnTo>
                    <a:pt x="219" y="352"/>
                  </a:lnTo>
                  <a:lnTo>
                    <a:pt x="216" y="350"/>
                  </a:lnTo>
                  <a:lnTo>
                    <a:pt x="219" y="350"/>
                  </a:lnTo>
                  <a:lnTo>
                    <a:pt x="221" y="350"/>
                  </a:lnTo>
                  <a:lnTo>
                    <a:pt x="216" y="343"/>
                  </a:lnTo>
                  <a:lnTo>
                    <a:pt x="221" y="347"/>
                  </a:lnTo>
                  <a:lnTo>
                    <a:pt x="223" y="347"/>
                  </a:lnTo>
                  <a:lnTo>
                    <a:pt x="228" y="343"/>
                  </a:lnTo>
                  <a:lnTo>
                    <a:pt x="235" y="343"/>
                  </a:lnTo>
                  <a:lnTo>
                    <a:pt x="235" y="340"/>
                  </a:lnTo>
                  <a:lnTo>
                    <a:pt x="233" y="338"/>
                  </a:lnTo>
                  <a:lnTo>
                    <a:pt x="238" y="338"/>
                  </a:lnTo>
                  <a:lnTo>
                    <a:pt x="242" y="331"/>
                  </a:lnTo>
                  <a:lnTo>
                    <a:pt x="245" y="331"/>
                  </a:lnTo>
                  <a:lnTo>
                    <a:pt x="252" y="331"/>
                  </a:lnTo>
                  <a:lnTo>
                    <a:pt x="252" y="326"/>
                  </a:lnTo>
                  <a:lnTo>
                    <a:pt x="257" y="331"/>
                  </a:lnTo>
                  <a:lnTo>
                    <a:pt x="259" y="326"/>
                  </a:lnTo>
                  <a:lnTo>
                    <a:pt x="259" y="319"/>
                  </a:lnTo>
                  <a:lnTo>
                    <a:pt x="252" y="316"/>
                  </a:lnTo>
                  <a:lnTo>
                    <a:pt x="257" y="316"/>
                  </a:lnTo>
                  <a:lnTo>
                    <a:pt x="264" y="311"/>
                  </a:lnTo>
                  <a:lnTo>
                    <a:pt x="266" y="307"/>
                  </a:lnTo>
                  <a:lnTo>
                    <a:pt x="259" y="304"/>
                  </a:lnTo>
                  <a:lnTo>
                    <a:pt x="264" y="299"/>
                  </a:lnTo>
                  <a:lnTo>
                    <a:pt x="278" y="299"/>
                  </a:lnTo>
                  <a:lnTo>
                    <a:pt x="280" y="297"/>
                  </a:lnTo>
                  <a:lnTo>
                    <a:pt x="280" y="292"/>
                  </a:lnTo>
                  <a:lnTo>
                    <a:pt x="288" y="290"/>
                  </a:lnTo>
                  <a:lnTo>
                    <a:pt x="292" y="290"/>
                  </a:lnTo>
                  <a:lnTo>
                    <a:pt x="295" y="292"/>
                  </a:lnTo>
                  <a:lnTo>
                    <a:pt x="302" y="292"/>
                  </a:lnTo>
                  <a:lnTo>
                    <a:pt x="311" y="283"/>
                  </a:lnTo>
                  <a:lnTo>
                    <a:pt x="311" y="280"/>
                  </a:lnTo>
                  <a:lnTo>
                    <a:pt x="314" y="280"/>
                  </a:lnTo>
                  <a:lnTo>
                    <a:pt x="316" y="278"/>
                  </a:lnTo>
                  <a:lnTo>
                    <a:pt x="319" y="278"/>
                  </a:lnTo>
                  <a:lnTo>
                    <a:pt x="319" y="280"/>
                  </a:lnTo>
                  <a:lnTo>
                    <a:pt x="316" y="283"/>
                  </a:lnTo>
                  <a:lnTo>
                    <a:pt x="314" y="285"/>
                  </a:lnTo>
                  <a:lnTo>
                    <a:pt x="311" y="290"/>
                  </a:lnTo>
                  <a:lnTo>
                    <a:pt x="319" y="290"/>
                  </a:lnTo>
                  <a:lnTo>
                    <a:pt x="319" y="285"/>
                  </a:lnTo>
                  <a:lnTo>
                    <a:pt x="323" y="285"/>
                  </a:lnTo>
                  <a:lnTo>
                    <a:pt x="326" y="283"/>
                  </a:lnTo>
                  <a:lnTo>
                    <a:pt x="328" y="283"/>
                  </a:lnTo>
                  <a:lnTo>
                    <a:pt x="328" y="285"/>
                  </a:lnTo>
                  <a:lnTo>
                    <a:pt x="333" y="285"/>
                  </a:lnTo>
                  <a:lnTo>
                    <a:pt x="335" y="285"/>
                  </a:lnTo>
                  <a:lnTo>
                    <a:pt x="342" y="283"/>
                  </a:lnTo>
                  <a:lnTo>
                    <a:pt x="347" y="278"/>
                  </a:lnTo>
                  <a:lnTo>
                    <a:pt x="349" y="275"/>
                  </a:lnTo>
                  <a:lnTo>
                    <a:pt x="359" y="275"/>
                  </a:lnTo>
                  <a:lnTo>
                    <a:pt x="366" y="275"/>
                  </a:lnTo>
                  <a:lnTo>
                    <a:pt x="371" y="271"/>
                  </a:lnTo>
                  <a:lnTo>
                    <a:pt x="373" y="268"/>
                  </a:lnTo>
                  <a:lnTo>
                    <a:pt x="376" y="266"/>
                  </a:lnTo>
                  <a:lnTo>
                    <a:pt x="383" y="259"/>
                  </a:lnTo>
                  <a:lnTo>
                    <a:pt x="385" y="256"/>
                  </a:lnTo>
                  <a:lnTo>
                    <a:pt x="390" y="254"/>
                  </a:lnTo>
                  <a:lnTo>
                    <a:pt x="399" y="252"/>
                  </a:lnTo>
                  <a:lnTo>
                    <a:pt x="402" y="252"/>
                  </a:lnTo>
                  <a:lnTo>
                    <a:pt x="404" y="249"/>
                  </a:lnTo>
                  <a:lnTo>
                    <a:pt x="407" y="249"/>
                  </a:lnTo>
                  <a:lnTo>
                    <a:pt x="407" y="247"/>
                  </a:lnTo>
                  <a:lnTo>
                    <a:pt x="407" y="244"/>
                  </a:lnTo>
                  <a:lnTo>
                    <a:pt x="407" y="240"/>
                  </a:lnTo>
                  <a:lnTo>
                    <a:pt x="407" y="235"/>
                  </a:lnTo>
                  <a:lnTo>
                    <a:pt x="414" y="242"/>
                  </a:lnTo>
                  <a:lnTo>
                    <a:pt x="416" y="244"/>
                  </a:lnTo>
                  <a:lnTo>
                    <a:pt x="418" y="244"/>
                  </a:lnTo>
                  <a:lnTo>
                    <a:pt x="437" y="244"/>
                  </a:lnTo>
                  <a:lnTo>
                    <a:pt x="447" y="242"/>
                  </a:lnTo>
                  <a:lnTo>
                    <a:pt x="454" y="240"/>
                  </a:lnTo>
                  <a:lnTo>
                    <a:pt x="459" y="240"/>
                  </a:lnTo>
                  <a:lnTo>
                    <a:pt x="468" y="237"/>
                  </a:lnTo>
                  <a:lnTo>
                    <a:pt x="480" y="235"/>
                  </a:lnTo>
                  <a:lnTo>
                    <a:pt x="487" y="235"/>
                  </a:lnTo>
                  <a:lnTo>
                    <a:pt x="492" y="230"/>
                  </a:lnTo>
                  <a:lnTo>
                    <a:pt x="499" y="230"/>
                  </a:lnTo>
                  <a:lnTo>
                    <a:pt x="502" y="228"/>
                  </a:lnTo>
                  <a:lnTo>
                    <a:pt x="509" y="228"/>
                  </a:lnTo>
                  <a:lnTo>
                    <a:pt x="516" y="220"/>
                  </a:lnTo>
                  <a:lnTo>
                    <a:pt x="518" y="220"/>
                  </a:lnTo>
                  <a:lnTo>
                    <a:pt x="518" y="218"/>
                  </a:lnTo>
                  <a:lnTo>
                    <a:pt x="523" y="218"/>
                  </a:lnTo>
                  <a:lnTo>
                    <a:pt x="525" y="216"/>
                  </a:lnTo>
                  <a:lnTo>
                    <a:pt x="528" y="216"/>
                  </a:lnTo>
                  <a:lnTo>
                    <a:pt x="542" y="213"/>
                  </a:lnTo>
                  <a:lnTo>
                    <a:pt x="552" y="211"/>
                  </a:lnTo>
                  <a:lnTo>
                    <a:pt x="552" y="206"/>
                  </a:lnTo>
                  <a:lnTo>
                    <a:pt x="549" y="206"/>
                  </a:lnTo>
                  <a:lnTo>
                    <a:pt x="547" y="208"/>
                  </a:lnTo>
                  <a:lnTo>
                    <a:pt x="537" y="208"/>
                  </a:lnTo>
                  <a:lnTo>
                    <a:pt x="530" y="206"/>
                  </a:lnTo>
                  <a:lnTo>
                    <a:pt x="525" y="206"/>
                  </a:lnTo>
                  <a:lnTo>
                    <a:pt x="521" y="204"/>
                  </a:lnTo>
                  <a:lnTo>
                    <a:pt x="509" y="204"/>
                  </a:lnTo>
                  <a:lnTo>
                    <a:pt x="499" y="206"/>
                  </a:lnTo>
                  <a:lnTo>
                    <a:pt x="490" y="206"/>
                  </a:lnTo>
                  <a:lnTo>
                    <a:pt x="487" y="211"/>
                  </a:lnTo>
                  <a:lnTo>
                    <a:pt x="471" y="211"/>
                  </a:lnTo>
                  <a:lnTo>
                    <a:pt x="485" y="206"/>
                  </a:lnTo>
                  <a:lnTo>
                    <a:pt x="494" y="204"/>
                  </a:lnTo>
                  <a:lnTo>
                    <a:pt x="499" y="204"/>
                  </a:lnTo>
                  <a:lnTo>
                    <a:pt x="502" y="201"/>
                  </a:lnTo>
                  <a:lnTo>
                    <a:pt x="506" y="201"/>
                  </a:lnTo>
                  <a:lnTo>
                    <a:pt x="511" y="199"/>
                  </a:lnTo>
                  <a:lnTo>
                    <a:pt x="514" y="199"/>
                  </a:lnTo>
                  <a:lnTo>
                    <a:pt x="516" y="199"/>
                  </a:lnTo>
                  <a:lnTo>
                    <a:pt x="514" y="196"/>
                  </a:lnTo>
                  <a:lnTo>
                    <a:pt x="509" y="194"/>
                  </a:lnTo>
                  <a:lnTo>
                    <a:pt x="506" y="194"/>
                  </a:lnTo>
                  <a:lnTo>
                    <a:pt x="504" y="194"/>
                  </a:lnTo>
                  <a:lnTo>
                    <a:pt x="497" y="196"/>
                  </a:lnTo>
                  <a:lnTo>
                    <a:pt x="483" y="201"/>
                  </a:lnTo>
                  <a:lnTo>
                    <a:pt x="468" y="201"/>
                  </a:lnTo>
                  <a:lnTo>
                    <a:pt x="478" y="196"/>
                  </a:lnTo>
                  <a:lnTo>
                    <a:pt x="485" y="192"/>
                  </a:lnTo>
                  <a:lnTo>
                    <a:pt x="487" y="192"/>
                  </a:lnTo>
                  <a:lnTo>
                    <a:pt x="492" y="194"/>
                  </a:lnTo>
                  <a:lnTo>
                    <a:pt x="497" y="194"/>
                  </a:lnTo>
                  <a:lnTo>
                    <a:pt x="499" y="192"/>
                  </a:lnTo>
                  <a:lnTo>
                    <a:pt x="504" y="192"/>
                  </a:lnTo>
                  <a:lnTo>
                    <a:pt x="506" y="189"/>
                  </a:lnTo>
                  <a:lnTo>
                    <a:pt x="516" y="189"/>
                  </a:lnTo>
                  <a:lnTo>
                    <a:pt x="518" y="189"/>
                  </a:lnTo>
                  <a:lnTo>
                    <a:pt x="516" y="187"/>
                  </a:lnTo>
                  <a:lnTo>
                    <a:pt x="514" y="187"/>
                  </a:lnTo>
                  <a:lnTo>
                    <a:pt x="509" y="184"/>
                  </a:lnTo>
                  <a:lnTo>
                    <a:pt x="485" y="184"/>
                  </a:lnTo>
                  <a:lnTo>
                    <a:pt x="492" y="182"/>
                  </a:lnTo>
                  <a:lnTo>
                    <a:pt x="485" y="180"/>
                  </a:lnTo>
                  <a:lnTo>
                    <a:pt x="485" y="175"/>
                  </a:lnTo>
                  <a:lnTo>
                    <a:pt x="487" y="175"/>
                  </a:lnTo>
                  <a:lnTo>
                    <a:pt x="490" y="177"/>
                  </a:lnTo>
                  <a:lnTo>
                    <a:pt x="492" y="180"/>
                  </a:lnTo>
                  <a:lnTo>
                    <a:pt x="497" y="182"/>
                  </a:lnTo>
                  <a:lnTo>
                    <a:pt x="504" y="182"/>
                  </a:lnTo>
                  <a:lnTo>
                    <a:pt x="506" y="184"/>
                  </a:lnTo>
                  <a:lnTo>
                    <a:pt x="509" y="184"/>
                  </a:lnTo>
                  <a:lnTo>
                    <a:pt x="514" y="184"/>
                  </a:lnTo>
                  <a:lnTo>
                    <a:pt x="518" y="184"/>
                  </a:lnTo>
                  <a:lnTo>
                    <a:pt x="518" y="187"/>
                  </a:lnTo>
                  <a:lnTo>
                    <a:pt x="523" y="187"/>
                  </a:lnTo>
                  <a:lnTo>
                    <a:pt x="523" y="184"/>
                  </a:lnTo>
                  <a:lnTo>
                    <a:pt x="528" y="184"/>
                  </a:lnTo>
                  <a:lnTo>
                    <a:pt x="528" y="187"/>
                  </a:lnTo>
                  <a:lnTo>
                    <a:pt x="528" y="189"/>
                  </a:lnTo>
                  <a:lnTo>
                    <a:pt x="528" y="192"/>
                  </a:lnTo>
                  <a:lnTo>
                    <a:pt x="528" y="196"/>
                  </a:lnTo>
                  <a:lnTo>
                    <a:pt x="528" y="199"/>
                  </a:lnTo>
                  <a:lnTo>
                    <a:pt x="533" y="199"/>
                  </a:lnTo>
                  <a:lnTo>
                    <a:pt x="537" y="201"/>
                  </a:lnTo>
                  <a:lnTo>
                    <a:pt x="542" y="201"/>
                  </a:lnTo>
                  <a:lnTo>
                    <a:pt x="547" y="201"/>
                  </a:lnTo>
                  <a:lnTo>
                    <a:pt x="549" y="201"/>
                  </a:lnTo>
                  <a:lnTo>
                    <a:pt x="552" y="199"/>
                  </a:lnTo>
                  <a:lnTo>
                    <a:pt x="554" y="199"/>
                  </a:lnTo>
                  <a:lnTo>
                    <a:pt x="554" y="204"/>
                  </a:lnTo>
                  <a:lnTo>
                    <a:pt x="559" y="204"/>
                  </a:lnTo>
                  <a:lnTo>
                    <a:pt x="561" y="201"/>
                  </a:lnTo>
                  <a:lnTo>
                    <a:pt x="563" y="201"/>
                  </a:lnTo>
                  <a:lnTo>
                    <a:pt x="563" y="194"/>
                  </a:lnTo>
                  <a:lnTo>
                    <a:pt x="561" y="194"/>
                  </a:lnTo>
                  <a:lnTo>
                    <a:pt x="563" y="189"/>
                  </a:lnTo>
                  <a:lnTo>
                    <a:pt x="563" y="187"/>
                  </a:lnTo>
                  <a:lnTo>
                    <a:pt x="559" y="187"/>
                  </a:lnTo>
                  <a:lnTo>
                    <a:pt x="556" y="182"/>
                  </a:lnTo>
                  <a:lnTo>
                    <a:pt x="552" y="180"/>
                  </a:lnTo>
                  <a:lnTo>
                    <a:pt x="552" y="175"/>
                  </a:lnTo>
                  <a:lnTo>
                    <a:pt x="533" y="170"/>
                  </a:lnTo>
                  <a:lnTo>
                    <a:pt x="523" y="170"/>
                  </a:lnTo>
                  <a:lnTo>
                    <a:pt x="521" y="170"/>
                  </a:lnTo>
                  <a:lnTo>
                    <a:pt x="528" y="168"/>
                  </a:lnTo>
                  <a:lnTo>
                    <a:pt x="530" y="165"/>
                  </a:lnTo>
                  <a:lnTo>
                    <a:pt x="528" y="165"/>
                  </a:lnTo>
                  <a:lnTo>
                    <a:pt x="525" y="163"/>
                  </a:lnTo>
                  <a:lnTo>
                    <a:pt x="514" y="163"/>
                  </a:lnTo>
                  <a:lnTo>
                    <a:pt x="509" y="161"/>
                  </a:lnTo>
                  <a:lnTo>
                    <a:pt x="504" y="161"/>
                  </a:lnTo>
                  <a:lnTo>
                    <a:pt x="509" y="156"/>
                  </a:lnTo>
                  <a:lnTo>
                    <a:pt x="523" y="156"/>
                  </a:lnTo>
                  <a:lnTo>
                    <a:pt x="528" y="153"/>
                  </a:lnTo>
                  <a:lnTo>
                    <a:pt x="533" y="153"/>
                  </a:lnTo>
                  <a:lnTo>
                    <a:pt x="547" y="156"/>
                  </a:lnTo>
                  <a:lnTo>
                    <a:pt x="552" y="156"/>
                  </a:lnTo>
                  <a:lnTo>
                    <a:pt x="554" y="156"/>
                  </a:lnTo>
                  <a:lnTo>
                    <a:pt x="556" y="158"/>
                  </a:lnTo>
                  <a:lnTo>
                    <a:pt x="559" y="161"/>
                  </a:lnTo>
                  <a:lnTo>
                    <a:pt x="563" y="165"/>
                  </a:lnTo>
                  <a:lnTo>
                    <a:pt x="568" y="165"/>
                  </a:lnTo>
                  <a:lnTo>
                    <a:pt x="568" y="163"/>
                  </a:lnTo>
                  <a:lnTo>
                    <a:pt x="568" y="158"/>
                  </a:lnTo>
                  <a:lnTo>
                    <a:pt x="559" y="156"/>
                  </a:lnTo>
                  <a:lnTo>
                    <a:pt x="552" y="153"/>
                  </a:lnTo>
                  <a:lnTo>
                    <a:pt x="540" y="151"/>
                  </a:lnTo>
                  <a:lnTo>
                    <a:pt x="544" y="149"/>
                  </a:lnTo>
                  <a:lnTo>
                    <a:pt x="547" y="149"/>
                  </a:lnTo>
                  <a:lnTo>
                    <a:pt x="552" y="151"/>
                  </a:lnTo>
                  <a:lnTo>
                    <a:pt x="556" y="151"/>
                  </a:lnTo>
                  <a:lnTo>
                    <a:pt x="559" y="153"/>
                  </a:lnTo>
                  <a:lnTo>
                    <a:pt x="578" y="153"/>
                  </a:lnTo>
                  <a:lnTo>
                    <a:pt x="594" y="151"/>
                  </a:lnTo>
                  <a:lnTo>
                    <a:pt x="594" y="144"/>
                  </a:lnTo>
                  <a:lnTo>
                    <a:pt x="582" y="141"/>
                  </a:lnTo>
                  <a:lnTo>
                    <a:pt x="578" y="146"/>
                  </a:lnTo>
                  <a:lnTo>
                    <a:pt x="573" y="141"/>
                  </a:lnTo>
                  <a:lnTo>
                    <a:pt x="573" y="139"/>
                  </a:lnTo>
                  <a:lnTo>
                    <a:pt x="587" y="139"/>
                  </a:lnTo>
                  <a:lnTo>
                    <a:pt x="599" y="137"/>
                  </a:lnTo>
                  <a:lnTo>
                    <a:pt x="602" y="139"/>
                  </a:lnTo>
                  <a:lnTo>
                    <a:pt x="609" y="139"/>
                  </a:lnTo>
                  <a:lnTo>
                    <a:pt x="616" y="134"/>
                  </a:lnTo>
                  <a:lnTo>
                    <a:pt x="618" y="134"/>
                  </a:lnTo>
                  <a:lnTo>
                    <a:pt x="618" y="132"/>
                  </a:lnTo>
                  <a:lnTo>
                    <a:pt x="599" y="132"/>
                  </a:lnTo>
                  <a:lnTo>
                    <a:pt x="599" y="129"/>
                  </a:lnTo>
                  <a:lnTo>
                    <a:pt x="597" y="129"/>
                  </a:lnTo>
                  <a:lnTo>
                    <a:pt x="597" y="127"/>
                  </a:lnTo>
                  <a:lnTo>
                    <a:pt x="592" y="127"/>
                  </a:lnTo>
                  <a:lnTo>
                    <a:pt x="587" y="125"/>
                  </a:lnTo>
                  <a:lnTo>
                    <a:pt x="592" y="125"/>
                  </a:lnTo>
                  <a:lnTo>
                    <a:pt x="594" y="125"/>
                  </a:lnTo>
                  <a:lnTo>
                    <a:pt x="594" y="122"/>
                  </a:lnTo>
                  <a:lnTo>
                    <a:pt x="592" y="120"/>
                  </a:lnTo>
                  <a:lnTo>
                    <a:pt x="590" y="120"/>
                  </a:lnTo>
                  <a:lnTo>
                    <a:pt x="582" y="117"/>
                  </a:lnTo>
                  <a:lnTo>
                    <a:pt x="592" y="117"/>
                  </a:lnTo>
                  <a:lnTo>
                    <a:pt x="594" y="120"/>
                  </a:lnTo>
                  <a:lnTo>
                    <a:pt x="597" y="120"/>
                  </a:lnTo>
                  <a:lnTo>
                    <a:pt x="602" y="120"/>
                  </a:lnTo>
                  <a:lnTo>
                    <a:pt x="606" y="120"/>
                  </a:lnTo>
                  <a:lnTo>
                    <a:pt x="609" y="125"/>
                  </a:lnTo>
                  <a:lnTo>
                    <a:pt x="613" y="125"/>
                  </a:lnTo>
                  <a:lnTo>
                    <a:pt x="618" y="120"/>
                  </a:lnTo>
                  <a:lnTo>
                    <a:pt x="618" y="113"/>
                  </a:lnTo>
                  <a:lnTo>
                    <a:pt x="616" y="110"/>
                  </a:lnTo>
                  <a:lnTo>
                    <a:pt x="613" y="110"/>
                  </a:lnTo>
                  <a:lnTo>
                    <a:pt x="611" y="108"/>
                  </a:lnTo>
                  <a:lnTo>
                    <a:pt x="609" y="105"/>
                  </a:lnTo>
                  <a:lnTo>
                    <a:pt x="592" y="103"/>
                  </a:lnTo>
                  <a:lnTo>
                    <a:pt x="587" y="101"/>
                  </a:lnTo>
                  <a:lnTo>
                    <a:pt x="587" y="98"/>
                  </a:lnTo>
                  <a:lnTo>
                    <a:pt x="590" y="98"/>
                  </a:lnTo>
                  <a:lnTo>
                    <a:pt x="599" y="98"/>
                  </a:lnTo>
                  <a:lnTo>
                    <a:pt x="611" y="96"/>
                  </a:lnTo>
                  <a:lnTo>
                    <a:pt x="618" y="96"/>
                  </a:lnTo>
                  <a:lnTo>
                    <a:pt x="623" y="98"/>
                  </a:lnTo>
                  <a:lnTo>
                    <a:pt x="632" y="98"/>
                  </a:lnTo>
                  <a:lnTo>
                    <a:pt x="637" y="96"/>
                  </a:lnTo>
                  <a:lnTo>
                    <a:pt x="642" y="93"/>
                  </a:lnTo>
                  <a:lnTo>
                    <a:pt x="642" y="91"/>
                  </a:lnTo>
                  <a:lnTo>
                    <a:pt x="642" y="89"/>
                  </a:lnTo>
                  <a:lnTo>
                    <a:pt x="632" y="89"/>
                  </a:lnTo>
                  <a:lnTo>
                    <a:pt x="625" y="86"/>
                  </a:lnTo>
                  <a:lnTo>
                    <a:pt x="616" y="86"/>
                  </a:lnTo>
                  <a:lnTo>
                    <a:pt x="613" y="84"/>
                  </a:lnTo>
                  <a:lnTo>
                    <a:pt x="623" y="84"/>
                  </a:lnTo>
                  <a:lnTo>
                    <a:pt x="621" y="82"/>
                  </a:lnTo>
                  <a:lnTo>
                    <a:pt x="618" y="79"/>
                  </a:lnTo>
                  <a:lnTo>
                    <a:pt x="618" y="77"/>
                  </a:lnTo>
                  <a:lnTo>
                    <a:pt x="613" y="77"/>
                  </a:lnTo>
                  <a:lnTo>
                    <a:pt x="611" y="79"/>
                  </a:lnTo>
                  <a:lnTo>
                    <a:pt x="611" y="84"/>
                  </a:lnTo>
                  <a:lnTo>
                    <a:pt x="606" y="84"/>
                  </a:lnTo>
                  <a:lnTo>
                    <a:pt x="604" y="84"/>
                  </a:lnTo>
                  <a:lnTo>
                    <a:pt x="602" y="82"/>
                  </a:lnTo>
                  <a:lnTo>
                    <a:pt x="599" y="79"/>
                  </a:lnTo>
                  <a:lnTo>
                    <a:pt x="602" y="79"/>
                  </a:lnTo>
                  <a:lnTo>
                    <a:pt x="606" y="77"/>
                  </a:lnTo>
                  <a:lnTo>
                    <a:pt x="609" y="74"/>
                  </a:lnTo>
                  <a:lnTo>
                    <a:pt x="613" y="70"/>
                  </a:lnTo>
                  <a:lnTo>
                    <a:pt x="616" y="67"/>
                  </a:lnTo>
                  <a:lnTo>
                    <a:pt x="618" y="65"/>
                  </a:lnTo>
                  <a:lnTo>
                    <a:pt x="621" y="65"/>
                  </a:lnTo>
                  <a:lnTo>
                    <a:pt x="623" y="65"/>
                  </a:lnTo>
                  <a:lnTo>
                    <a:pt x="628" y="65"/>
                  </a:lnTo>
                  <a:lnTo>
                    <a:pt x="630" y="65"/>
                  </a:lnTo>
                  <a:lnTo>
                    <a:pt x="632" y="62"/>
                  </a:lnTo>
                  <a:lnTo>
                    <a:pt x="637" y="60"/>
                  </a:lnTo>
                  <a:lnTo>
                    <a:pt x="635" y="55"/>
                  </a:lnTo>
                  <a:lnTo>
                    <a:pt x="637" y="53"/>
                  </a:lnTo>
                  <a:lnTo>
                    <a:pt x="640" y="50"/>
                  </a:lnTo>
                  <a:lnTo>
                    <a:pt x="642" y="50"/>
                  </a:lnTo>
                  <a:lnTo>
                    <a:pt x="647" y="50"/>
                  </a:lnTo>
                  <a:lnTo>
                    <a:pt x="649" y="50"/>
                  </a:lnTo>
                  <a:lnTo>
                    <a:pt x="651" y="53"/>
                  </a:lnTo>
                  <a:lnTo>
                    <a:pt x="656" y="53"/>
                  </a:lnTo>
                  <a:lnTo>
                    <a:pt x="659" y="50"/>
                  </a:lnTo>
                  <a:lnTo>
                    <a:pt x="661" y="50"/>
                  </a:lnTo>
                  <a:lnTo>
                    <a:pt x="663" y="48"/>
                  </a:lnTo>
                  <a:lnTo>
                    <a:pt x="644" y="48"/>
                  </a:lnTo>
                  <a:lnTo>
                    <a:pt x="642" y="48"/>
                  </a:lnTo>
                  <a:lnTo>
                    <a:pt x="637" y="48"/>
                  </a:lnTo>
                  <a:lnTo>
                    <a:pt x="635" y="50"/>
                  </a:lnTo>
                  <a:lnTo>
                    <a:pt x="630" y="50"/>
                  </a:lnTo>
                  <a:lnTo>
                    <a:pt x="630" y="48"/>
                  </a:lnTo>
                  <a:lnTo>
                    <a:pt x="640" y="43"/>
                  </a:lnTo>
                  <a:lnTo>
                    <a:pt x="670" y="43"/>
                  </a:lnTo>
                  <a:lnTo>
                    <a:pt x="675" y="43"/>
                  </a:lnTo>
                  <a:lnTo>
                    <a:pt x="678" y="43"/>
                  </a:lnTo>
                  <a:lnTo>
                    <a:pt x="682" y="41"/>
                  </a:lnTo>
                  <a:lnTo>
                    <a:pt x="678" y="41"/>
                  </a:lnTo>
                  <a:lnTo>
                    <a:pt x="673" y="38"/>
                  </a:lnTo>
                  <a:lnTo>
                    <a:pt x="656" y="38"/>
                  </a:lnTo>
                  <a:lnTo>
                    <a:pt x="651" y="41"/>
                  </a:lnTo>
                  <a:lnTo>
                    <a:pt x="635" y="41"/>
                  </a:lnTo>
                  <a:lnTo>
                    <a:pt x="635" y="38"/>
                  </a:lnTo>
                  <a:lnTo>
                    <a:pt x="637" y="38"/>
                  </a:lnTo>
                  <a:lnTo>
                    <a:pt x="642" y="38"/>
                  </a:lnTo>
                  <a:lnTo>
                    <a:pt x="687" y="38"/>
                  </a:lnTo>
                  <a:lnTo>
                    <a:pt x="692" y="36"/>
                  </a:lnTo>
                  <a:lnTo>
                    <a:pt x="699" y="34"/>
                  </a:lnTo>
                  <a:lnTo>
                    <a:pt x="701" y="31"/>
                  </a:lnTo>
                  <a:lnTo>
                    <a:pt x="718" y="31"/>
                  </a:lnTo>
                  <a:lnTo>
                    <a:pt x="723" y="29"/>
                  </a:lnTo>
                  <a:lnTo>
                    <a:pt x="725" y="29"/>
                  </a:lnTo>
                  <a:lnTo>
                    <a:pt x="730" y="29"/>
                  </a:lnTo>
                  <a:lnTo>
                    <a:pt x="732" y="26"/>
                  </a:lnTo>
                  <a:lnTo>
                    <a:pt x="730" y="24"/>
                  </a:lnTo>
                  <a:close/>
                  <a:moveTo>
                    <a:pt x="119" y="268"/>
                  </a:moveTo>
                  <a:lnTo>
                    <a:pt x="116" y="266"/>
                  </a:lnTo>
                  <a:lnTo>
                    <a:pt x="119" y="268"/>
                  </a:lnTo>
                  <a:close/>
                  <a:moveTo>
                    <a:pt x="128" y="223"/>
                  </a:moveTo>
                  <a:lnTo>
                    <a:pt x="135" y="223"/>
                  </a:lnTo>
                  <a:lnTo>
                    <a:pt x="138" y="220"/>
                  </a:lnTo>
                  <a:lnTo>
                    <a:pt x="145" y="220"/>
                  </a:lnTo>
                  <a:lnTo>
                    <a:pt x="147" y="220"/>
                  </a:lnTo>
                  <a:lnTo>
                    <a:pt x="147" y="216"/>
                  </a:lnTo>
                  <a:lnTo>
                    <a:pt x="150" y="216"/>
                  </a:lnTo>
                  <a:lnTo>
                    <a:pt x="147" y="213"/>
                  </a:lnTo>
                  <a:lnTo>
                    <a:pt x="145" y="211"/>
                  </a:lnTo>
                  <a:lnTo>
                    <a:pt x="143" y="211"/>
                  </a:lnTo>
                  <a:lnTo>
                    <a:pt x="138" y="211"/>
                  </a:lnTo>
                  <a:lnTo>
                    <a:pt x="135" y="206"/>
                  </a:lnTo>
                  <a:lnTo>
                    <a:pt x="119" y="206"/>
                  </a:lnTo>
                  <a:lnTo>
                    <a:pt x="119" y="213"/>
                  </a:lnTo>
                  <a:lnTo>
                    <a:pt x="116" y="216"/>
                  </a:lnTo>
                  <a:lnTo>
                    <a:pt x="114" y="216"/>
                  </a:lnTo>
                  <a:lnTo>
                    <a:pt x="114" y="218"/>
                  </a:lnTo>
                  <a:lnTo>
                    <a:pt x="116" y="220"/>
                  </a:lnTo>
                  <a:lnTo>
                    <a:pt x="119" y="220"/>
                  </a:lnTo>
                  <a:lnTo>
                    <a:pt x="119" y="225"/>
                  </a:lnTo>
                  <a:lnTo>
                    <a:pt x="128" y="223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47" name="Ghana" descr="© INSCALE GmbH, 05.05.2010&#10;http://www.presentationload.com/">
              <a:extLst>
                <a:ext uri="{FF2B5EF4-FFF2-40B4-BE49-F238E27FC236}">
                  <a16:creationId xmlns:a16="http://schemas.microsoft.com/office/drawing/2014/main" id="{7E19EFCE-857D-40D4-928A-D7CD573F6222}"/>
                </a:ext>
              </a:extLst>
            </p:cNvPr>
            <p:cNvSpPr>
              <a:spLocks/>
            </p:cNvSpPr>
            <p:nvPr/>
          </p:nvSpPr>
          <p:spPr bwMode="gray">
            <a:xfrm>
              <a:off x="5442126" y="4119278"/>
              <a:ext cx="146056" cy="231699"/>
            </a:xfrm>
            <a:custGeom>
              <a:avLst/>
              <a:gdLst>
                <a:gd name="T0" fmla="*/ 2147483647 w 324"/>
                <a:gd name="T1" fmla="*/ 2147483647 h 516"/>
                <a:gd name="T2" fmla="*/ 2147483647 w 324"/>
                <a:gd name="T3" fmla="*/ 2147483647 h 516"/>
                <a:gd name="T4" fmla="*/ 2147483647 w 324"/>
                <a:gd name="T5" fmla="*/ 2147483647 h 516"/>
                <a:gd name="T6" fmla="*/ 2147483647 w 324"/>
                <a:gd name="T7" fmla="*/ 2147483647 h 516"/>
                <a:gd name="T8" fmla="*/ 2147483647 w 324"/>
                <a:gd name="T9" fmla="*/ 2147483647 h 516"/>
                <a:gd name="T10" fmla="*/ 2147483647 w 324"/>
                <a:gd name="T11" fmla="*/ 2147483647 h 516"/>
                <a:gd name="T12" fmla="*/ 2147483647 w 324"/>
                <a:gd name="T13" fmla="*/ 2147483647 h 516"/>
                <a:gd name="T14" fmla="*/ 2147483647 w 324"/>
                <a:gd name="T15" fmla="*/ 2147483647 h 516"/>
                <a:gd name="T16" fmla="*/ 2147483647 w 324"/>
                <a:gd name="T17" fmla="*/ 2147483647 h 516"/>
                <a:gd name="T18" fmla="*/ 2147483647 w 324"/>
                <a:gd name="T19" fmla="*/ 2147483647 h 516"/>
                <a:gd name="T20" fmla="*/ 2147483647 w 324"/>
                <a:gd name="T21" fmla="*/ 2147483647 h 516"/>
                <a:gd name="T22" fmla="*/ 2147483647 w 324"/>
                <a:gd name="T23" fmla="*/ 2147483647 h 516"/>
                <a:gd name="T24" fmla="*/ 2147483647 w 324"/>
                <a:gd name="T25" fmla="*/ 2147483647 h 516"/>
                <a:gd name="T26" fmla="*/ 2147483647 w 324"/>
                <a:gd name="T27" fmla="*/ 0 h 516"/>
                <a:gd name="T28" fmla="*/ 2147483647 w 324"/>
                <a:gd name="T29" fmla="*/ 2147483647 h 516"/>
                <a:gd name="T30" fmla="*/ 2147483647 w 324"/>
                <a:gd name="T31" fmla="*/ 2147483647 h 516"/>
                <a:gd name="T32" fmla="*/ 2147483647 w 324"/>
                <a:gd name="T33" fmla="*/ 2147483647 h 516"/>
                <a:gd name="T34" fmla="*/ 2147483647 w 324"/>
                <a:gd name="T35" fmla="*/ 2147483647 h 516"/>
                <a:gd name="T36" fmla="*/ 2147483647 w 324"/>
                <a:gd name="T37" fmla="*/ 2147483647 h 516"/>
                <a:gd name="T38" fmla="*/ 2147483647 w 324"/>
                <a:gd name="T39" fmla="*/ 2147483647 h 516"/>
                <a:gd name="T40" fmla="*/ 2147483647 w 324"/>
                <a:gd name="T41" fmla="*/ 2147483647 h 516"/>
                <a:gd name="T42" fmla="*/ 2147483647 w 324"/>
                <a:gd name="T43" fmla="*/ 2147483647 h 516"/>
                <a:gd name="T44" fmla="*/ 2147483647 w 324"/>
                <a:gd name="T45" fmla="*/ 2147483647 h 516"/>
                <a:gd name="T46" fmla="*/ 2147483647 w 324"/>
                <a:gd name="T47" fmla="*/ 2147483647 h 516"/>
                <a:gd name="T48" fmla="*/ 2147483647 w 324"/>
                <a:gd name="T49" fmla="*/ 2147483647 h 516"/>
                <a:gd name="T50" fmla="*/ 2147483647 w 324"/>
                <a:gd name="T51" fmla="*/ 2147483647 h 516"/>
                <a:gd name="T52" fmla="*/ 2147483647 w 324"/>
                <a:gd name="T53" fmla="*/ 2147483647 h 516"/>
                <a:gd name="T54" fmla="*/ 0 w 324"/>
                <a:gd name="T55" fmla="*/ 2147483647 h 516"/>
                <a:gd name="T56" fmla="*/ 2147483647 w 324"/>
                <a:gd name="T57" fmla="*/ 2147483647 h 516"/>
                <a:gd name="T58" fmla="*/ 2147483647 w 324"/>
                <a:gd name="T59" fmla="*/ 2147483647 h 516"/>
                <a:gd name="T60" fmla="*/ 2147483647 w 324"/>
                <a:gd name="T61" fmla="*/ 2147483647 h 516"/>
                <a:gd name="T62" fmla="*/ 2147483647 w 324"/>
                <a:gd name="T63" fmla="*/ 2147483647 h 516"/>
                <a:gd name="T64" fmla="*/ 2147483647 w 324"/>
                <a:gd name="T65" fmla="*/ 2147483647 h 516"/>
                <a:gd name="T66" fmla="*/ 2147483647 w 324"/>
                <a:gd name="T67" fmla="*/ 2147483647 h 516"/>
                <a:gd name="T68" fmla="*/ 2147483647 w 324"/>
                <a:gd name="T69" fmla="*/ 2147483647 h 516"/>
                <a:gd name="T70" fmla="*/ 2147483647 w 324"/>
                <a:gd name="T71" fmla="*/ 2147483647 h 516"/>
                <a:gd name="T72" fmla="*/ 2147483647 w 324"/>
                <a:gd name="T73" fmla="*/ 2147483647 h 516"/>
                <a:gd name="T74" fmla="*/ 2147483647 w 324"/>
                <a:gd name="T75" fmla="*/ 2147483647 h 516"/>
                <a:gd name="T76" fmla="*/ 2147483647 w 324"/>
                <a:gd name="T77" fmla="*/ 2147483647 h 516"/>
                <a:gd name="T78" fmla="*/ 2147483647 w 324"/>
                <a:gd name="T79" fmla="*/ 2147483647 h 516"/>
                <a:gd name="T80" fmla="*/ 2147483647 w 324"/>
                <a:gd name="T81" fmla="*/ 2147483647 h 516"/>
                <a:gd name="T82" fmla="*/ 2147483647 w 324"/>
                <a:gd name="T83" fmla="*/ 2147483647 h 516"/>
                <a:gd name="T84" fmla="*/ 2147483647 w 324"/>
                <a:gd name="T85" fmla="*/ 2147483647 h 516"/>
                <a:gd name="T86" fmla="*/ 2147483647 w 324"/>
                <a:gd name="T87" fmla="*/ 2147483647 h 51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324"/>
                <a:gd name="T133" fmla="*/ 0 h 516"/>
                <a:gd name="T134" fmla="*/ 324 w 324"/>
                <a:gd name="T135" fmla="*/ 516 h 51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324" h="516">
                  <a:moveTo>
                    <a:pt x="282" y="342"/>
                  </a:moveTo>
                  <a:lnTo>
                    <a:pt x="282" y="330"/>
                  </a:lnTo>
                  <a:lnTo>
                    <a:pt x="288" y="318"/>
                  </a:lnTo>
                  <a:lnTo>
                    <a:pt x="288" y="306"/>
                  </a:lnTo>
                  <a:lnTo>
                    <a:pt x="282" y="300"/>
                  </a:lnTo>
                  <a:lnTo>
                    <a:pt x="276" y="300"/>
                  </a:lnTo>
                  <a:lnTo>
                    <a:pt x="276" y="282"/>
                  </a:lnTo>
                  <a:lnTo>
                    <a:pt x="282" y="276"/>
                  </a:lnTo>
                  <a:lnTo>
                    <a:pt x="282" y="234"/>
                  </a:lnTo>
                  <a:lnTo>
                    <a:pt x="288" y="228"/>
                  </a:lnTo>
                  <a:lnTo>
                    <a:pt x="288" y="216"/>
                  </a:lnTo>
                  <a:lnTo>
                    <a:pt x="282" y="210"/>
                  </a:lnTo>
                  <a:lnTo>
                    <a:pt x="270" y="204"/>
                  </a:lnTo>
                  <a:lnTo>
                    <a:pt x="264" y="198"/>
                  </a:lnTo>
                  <a:lnTo>
                    <a:pt x="276" y="186"/>
                  </a:lnTo>
                  <a:lnTo>
                    <a:pt x="282" y="186"/>
                  </a:lnTo>
                  <a:lnTo>
                    <a:pt x="282" y="180"/>
                  </a:lnTo>
                  <a:lnTo>
                    <a:pt x="270" y="168"/>
                  </a:lnTo>
                  <a:lnTo>
                    <a:pt x="276" y="156"/>
                  </a:lnTo>
                  <a:lnTo>
                    <a:pt x="276" y="132"/>
                  </a:lnTo>
                  <a:lnTo>
                    <a:pt x="270" y="126"/>
                  </a:lnTo>
                  <a:lnTo>
                    <a:pt x="264" y="126"/>
                  </a:lnTo>
                  <a:lnTo>
                    <a:pt x="252" y="138"/>
                  </a:lnTo>
                  <a:lnTo>
                    <a:pt x="264" y="60"/>
                  </a:lnTo>
                  <a:lnTo>
                    <a:pt x="228" y="36"/>
                  </a:lnTo>
                  <a:lnTo>
                    <a:pt x="240" y="24"/>
                  </a:lnTo>
                  <a:lnTo>
                    <a:pt x="240" y="6"/>
                  </a:lnTo>
                  <a:lnTo>
                    <a:pt x="222" y="0"/>
                  </a:lnTo>
                  <a:lnTo>
                    <a:pt x="198" y="12"/>
                  </a:lnTo>
                  <a:lnTo>
                    <a:pt x="42" y="12"/>
                  </a:lnTo>
                  <a:lnTo>
                    <a:pt x="36" y="18"/>
                  </a:lnTo>
                  <a:lnTo>
                    <a:pt x="30" y="30"/>
                  </a:lnTo>
                  <a:lnTo>
                    <a:pt x="30" y="48"/>
                  </a:lnTo>
                  <a:lnTo>
                    <a:pt x="36" y="48"/>
                  </a:lnTo>
                  <a:lnTo>
                    <a:pt x="42" y="78"/>
                  </a:lnTo>
                  <a:lnTo>
                    <a:pt x="42" y="132"/>
                  </a:lnTo>
                  <a:lnTo>
                    <a:pt x="48" y="126"/>
                  </a:lnTo>
                  <a:lnTo>
                    <a:pt x="54" y="156"/>
                  </a:lnTo>
                  <a:lnTo>
                    <a:pt x="42" y="156"/>
                  </a:lnTo>
                  <a:lnTo>
                    <a:pt x="42" y="162"/>
                  </a:lnTo>
                  <a:lnTo>
                    <a:pt x="48" y="168"/>
                  </a:lnTo>
                  <a:lnTo>
                    <a:pt x="48" y="180"/>
                  </a:lnTo>
                  <a:lnTo>
                    <a:pt x="54" y="192"/>
                  </a:lnTo>
                  <a:lnTo>
                    <a:pt x="54" y="204"/>
                  </a:lnTo>
                  <a:lnTo>
                    <a:pt x="60" y="216"/>
                  </a:lnTo>
                  <a:lnTo>
                    <a:pt x="60" y="228"/>
                  </a:lnTo>
                  <a:lnTo>
                    <a:pt x="48" y="252"/>
                  </a:lnTo>
                  <a:lnTo>
                    <a:pt x="42" y="258"/>
                  </a:lnTo>
                  <a:lnTo>
                    <a:pt x="36" y="270"/>
                  </a:lnTo>
                  <a:lnTo>
                    <a:pt x="36" y="288"/>
                  </a:lnTo>
                  <a:lnTo>
                    <a:pt x="30" y="300"/>
                  </a:lnTo>
                  <a:lnTo>
                    <a:pt x="30" y="312"/>
                  </a:lnTo>
                  <a:lnTo>
                    <a:pt x="12" y="330"/>
                  </a:lnTo>
                  <a:lnTo>
                    <a:pt x="6" y="342"/>
                  </a:lnTo>
                  <a:lnTo>
                    <a:pt x="0" y="348"/>
                  </a:lnTo>
                  <a:lnTo>
                    <a:pt x="0" y="372"/>
                  </a:lnTo>
                  <a:lnTo>
                    <a:pt x="6" y="384"/>
                  </a:lnTo>
                  <a:lnTo>
                    <a:pt x="12" y="402"/>
                  </a:lnTo>
                  <a:lnTo>
                    <a:pt x="12" y="414"/>
                  </a:lnTo>
                  <a:lnTo>
                    <a:pt x="18" y="426"/>
                  </a:lnTo>
                  <a:lnTo>
                    <a:pt x="24" y="432"/>
                  </a:lnTo>
                  <a:lnTo>
                    <a:pt x="24" y="438"/>
                  </a:lnTo>
                  <a:lnTo>
                    <a:pt x="48" y="444"/>
                  </a:lnTo>
                  <a:lnTo>
                    <a:pt x="48" y="498"/>
                  </a:lnTo>
                  <a:lnTo>
                    <a:pt x="72" y="498"/>
                  </a:lnTo>
                  <a:lnTo>
                    <a:pt x="78" y="504"/>
                  </a:lnTo>
                  <a:lnTo>
                    <a:pt x="78" y="510"/>
                  </a:lnTo>
                  <a:lnTo>
                    <a:pt x="84" y="516"/>
                  </a:lnTo>
                  <a:lnTo>
                    <a:pt x="96" y="516"/>
                  </a:lnTo>
                  <a:lnTo>
                    <a:pt x="108" y="510"/>
                  </a:lnTo>
                  <a:lnTo>
                    <a:pt x="114" y="504"/>
                  </a:lnTo>
                  <a:lnTo>
                    <a:pt x="132" y="492"/>
                  </a:lnTo>
                  <a:lnTo>
                    <a:pt x="138" y="486"/>
                  </a:lnTo>
                  <a:lnTo>
                    <a:pt x="150" y="480"/>
                  </a:lnTo>
                  <a:lnTo>
                    <a:pt x="180" y="480"/>
                  </a:lnTo>
                  <a:lnTo>
                    <a:pt x="186" y="474"/>
                  </a:lnTo>
                  <a:lnTo>
                    <a:pt x="198" y="468"/>
                  </a:lnTo>
                  <a:lnTo>
                    <a:pt x="216" y="450"/>
                  </a:lnTo>
                  <a:lnTo>
                    <a:pt x="228" y="450"/>
                  </a:lnTo>
                  <a:lnTo>
                    <a:pt x="234" y="444"/>
                  </a:lnTo>
                  <a:lnTo>
                    <a:pt x="240" y="444"/>
                  </a:lnTo>
                  <a:lnTo>
                    <a:pt x="258" y="426"/>
                  </a:lnTo>
                  <a:lnTo>
                    <a:pt x="270" y="426"/>
                  </a:lnTo>
                  <a:lnTo>
                    <a:pt x="276" y="432"/>
                  </a:lnTo>
                  <a:lnTo>
                    <a:pt x="294" y="432"/>
                  </a:lnTo>
                  <a:lnTo>
                    <a:pt x="306" y="426"/>
                  </a:lnTo>
                  <a:lnTo>
                    <a:pt x="324" y="408"/>
                  </a:lnTo>
                  <a:lnTo>
                    <a:pt x="294" y="384"/>
                  </a:lnTo>
                  <a:lnTo>
                    <a:pt x="282" y="34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48" name="Georgia" descr="© INSCALE GmbH, 05.05.2010&#10;http://www.presentationload.com/">
              <a:extLst>
                <a:ext uri="{FF2B5EF4-FFF2-40B4-BE49-F238E27FC236}">
                  <a16:creationId xmlns:a16="http://schemas.microsoft.com/office/drawing/2014/main" id="{0224C851-8E19-4D62-BDC2-8019A3B74905}"/>
                </a:ext>
              </a:extLst>
            </p:cNvPr>
            <p:cNvSpPr>
              <a:spLocks/>
            </p:cNvSpPr>
            <p:nvPr/>
          </p:nvSpPr>
          <p:spPr bwMode="gray">
            <a:xfrm>
              <a:off x="6720120" y="2944915"/>
              <a:ext cx="204796" cy="93631"/>
            </a:xfrm>
            <a:custGeom>
              <a:avLst/>
              <a:gdLst>
                <a:gd name="T0" fmla="*/ 2147483647 w 462"/>
                <a:gd name="T1" fmla="*/ 2147483647 h 210"/>
                <a:gd name="T2" fmla="*/ 2147483647 w 462"/>
                <a:gd name="T3" fmla="*/ 2147483647 h 210"/>
                <a:gd name="T4" fmla="*/ 2147483647 w 462"/>
                <a:gd name="T5" fmla="*/ 2147483647 h 210"/>
                <a:gd name="T6" fmla="*/ 2147483647 w 462"/>
                <a:gd name="T7" fmla="*/ 2147483647 h 210"/>
                <a:gd name="T8" fmla="*/ 2147483647 w 462"/>
                <a:gd name="T9" fmla="*/ 2147483647 h 210"/>
                <a:gd name="T10" fmla="*/ 2147483647 w 462"/>
                <a:gd name="T11" fmla="*/ 2147483647 h 210"/>
                <a:gd name="T12" fmla="*/ 2147483647 w 462"/>
                <a:gd name="T13" fmla="*/ 2147483647 h 210"/>
                <a:gd name="T14" fmla="*/ 2147483647 w 462"/>
                <a:gd name="T15" fmla="*/ 2147483647 h 210"/>
                <a:gd name="T16" fmla="*/ 2147483647 w 462"/>
                <a:gd name="T17" fmla="*/ 2147483647 h 210"/>
                <a:gd name="T18" fmla="*/ 2147483647 w 462"/>
                <a:gd name="T19" fmla="*/ 2147483647 h 210"/>
                <a:gd name="T20" fmla="*/ 2147483647 w 462"/>
                <a:gd name="T21" fmla="*/ 2147483647 h 210"/>
                <a:gd name="T22" fmla="*/ 2147483647 w 462"/>
                <a:gd name="T23" fmla="*/ 2147483647 h 210"/>
                <a:gd name="T24" fmla="*/ 2147483647 w 462"/>
                <a:gd name="T25" fmla="*/ 2147483647 h 210"/>
                <a:gd name="T26" fmla="*/ 2147483647 w 462"/>
                <a:gd name="T27" fmla="*/ 2147483647 h 210"/>
                <a:gd name="T28" fmla="*/ 2147483647 w 462"/>
                <a:gd name="T29" fmla="*/ 2147483647 h 210"/>
                <a:gd name="T30" fmla="*/ 2147483647 w 462"/>
                <a:gd name="T31" fmla="*/ 2147483647 h 210"/>
                <a:gd name="T32" fmla="*/ 2147483647 w 462"/>
                <a:gd name="T33" fmla="*/ 2147483647 h 210"/>
                <a:gd name="T34" fmla="*/ 2147483647 w 462"/>
                <a:gd name="T35" fmla="*/ 2147483647 h 210"/>
                <a:gd name="T36" fmla="*/ 2147483647 w 462"/>
                <a:gd name="T37" fmla="*/ 2147483647 h 210"/>
                <a:gd name="T38" fmla="*/ 2147483647 w 462"/>
                <a:gd name="T39" fmla="*/ 2147483647 h 210"/>
                <a:gd name="T40" fmla="*/ 2147483647 w 462"/>
                <a:gd name="T41" fmla="*/ 2147483647 h 210"/>
                <a:gd name="T42" fmla="*/ 2147483647 w 462"/>
                <a:gd name="T43" fmla="*/ 2147483647 h 210"/>
                <a:gd name="T44" fmla="*/ 2147483647 w 462"/>
                <a:gd name="T45" fmla="*/ 2147483647 h 210"/>
                <a:gd name="T46" fmla="*/ 2147483647 w 462"/>
                <a:gd name="T47" fmla="*/ 2147483647 h 210"/>
                <a:gd name="T48" fmla="*/ 2147483647 w 462"/>
                <a:gd name="T49" fmla="*/ 2147483647 h 210"/>
                <a:gd name="T50" fmla="*/ 2147483647 w 462"/>
                <a:gd name="T51" fmla="*/ 2147483647 h 210"/>
                <a:gd name="T52" fmla="*/ 2147483647 w 462"/>
                <a:gd name="T53" fmla="*/ 2147483647 h 210"/>
                <a:gd name="T54" fmla="*/ 2147483647 w 462"/>
                <a:gd name="T55" fmla="*/ 2147483647 h 210"/>
                <a:gd name="T56" fmla="*/ 2147483647 w 462"/>
                <a:gd name="T57" fmla="*/ 2147483647 h 210"/>
                <a:gd name="T58" fmla="*/ 2147483647 w 462"/>
                <a:gd name="T59" fmla="*/ 2147483647 h 210"/>
                <a:gd name="T60" fmla="*/ 2147483647 w 462"/>
                <a:gd name="T61" fmla="*/ 2147483647 h 210"/>
                <a:gd name="T62" fmla="*/ 2147483647 w 462"/>
                <a:gd name="T63" fmla="*/ 2147483647 h 210"/>
                <a:gd name="T64" fmla="*/ 2147483647 w 462"/>
                <a:gd name="T65" fmla="*/ 2147483647 h 210"/>
                <a:gd name="T66" fmla="*/ 2147483647 w 462"/>
                <a:gd name="T67" fmla="*/ 2147483647 h 210"/>
                <a:gd name="T68" fmla="*/ 2147483647 w 462"/>
                <a:gd name="T69" fmla="*/ 2147483647 h 210"/>
                <a:gd name="T70" fmla="*/ 2147483647 w 462"/>
                <a:gd name="T71" fmla="*/ 2147483647 h 210"/>
                <a:gd name="T72" fmla="*/ 2147483647 w 462"/>
                <a:gd name="T73" fmla="*/ 2147483647 h 210"/>
                <a:gd name="T74" fmla="*/ 2147483647 w 462"/>
                <a:gd name="T75" fmla="*/ 2147483647 h 210"/>
                <a:gd name="T76" fmla="*/ 2147483647 w 462"/>
                <a:gd name="T77" fmla="*/ 2147483647 h 210"/>
                <a:gd name="T78" fmla="*/ 2147483647 w 462"/>
                <a:gd name="T79" fmla="*/ 2147483647 h 210"/>
                <a:gd name="T80" fmla="*/ 2147483647 w 462"/>
                <a:gd name="T81" fmla="*/ 0 h 210"/>
                <a:gd name="T82" fmla="*/ 0 w 462"/>
                <a:gd name="T83" fmla="*/ 2147483647 h 210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462"/>
                <a:gd name="T127" fmla="*/ 0 h 210"/>
                <a:gd name="T128" fmla="*/ 462 w 462"/>
                <a:gd name="T129" fmla="*/ 210 h 210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462" h="210">
                  <a:moveTo>
                    <a:pt x="6" y="18"/>
                  </a:moveTo>
                  <a:lnTo>
                    <a:pt x="12" y="18"/>
                  </a:lnTo>
                  <a:lnTo>
                    <a:pt x="18" y="24"/>
                  </a:lnTo>
                  <a:lnTo>
                    <a:pt x="30" y="30"/>
                  </a:lnTo>
                  <a:lnTo>
                    <a:pt x="42" y="42"/>
                  </a:lnTo>
                  <a:lnTo>
                    <a:pt x="60" y="48"/>
                  </a:lnTo>
                  <a:lnTo>
                    <a:pt x="72" y="54"/>
                  </a:lnTo>
                  <a:lnTo>
                    <a:pt x="78" y="54"/>
                  </a:lnTo>
                  <a:lnTo>
                    <a:pt x="84" y="60"/>
                  </a:lnTo>
                  <a:lnTo>
                    <a:pt x="96" y="66"/>
                  </a:lnTo>
                  <a:lnTo>
                    <a:pt x="102" y="78"/>
                  </a:lnTo>
                  <a:lnTo>
                    <a:pt x="114" y="84"/>
                  </a:lnTo>
                  <a:lnTo>
                    <a:pt x="114" y="96"/>
                  </a:lnTo>
                  <a:lnTo>
                    <a:pt x="120" y="114"/>
                  </a:lnTo>
                  <a:lnTo>
                    <a:pt x="120" y="132"/>
                  </a:lnTo>
                  <a:lnTo>
                    <a:pt x="126" y="138"/>
                  </a:lnTo>
                  <a:lnTo>
                    <a:pt x="132" y="150"/>
                  </a:lnTo>
                  <a:lnTo>
                    <a:pt x="138" y="156"/>
                  </a:lnTo>
                  <a:lnTo>
                    <a:pt x="138" y="162"/>
                  </a:lnTo>
                  <a:lnTo>
                    <a:pt x="132" y="168"/>
                  </a:lnTo>
                  <a:lnTo>
                    <a:pt x="168" y="174"/>
                  </a:lnTo>
                  <a:lnTo>
                    <a:pt x="174" y="168"/>
                  </a:lnTo>
                  <a:lnTo>
                    <a:pt x="186" y="162"/>
                  </a:lnTo>
                  <a:lnTo>
                    <a:pt x="198" y="162"/>
                  </a:lnTo>
                  <a:lnTo>
                    <a:pt x="210" y="168"/>
                  </a:lnTo>
                  <a:lnTo>
                    <a:pt x="216" y="174"/>
                  </a:lnTo>
                  <a:lnTo>
                    <a:pt x="222" y="186"/>
                  </a:lnTo>
                  <a:lnTo>
                    <a:pt x="222" y="192"/>
                  </a:lnTo>
                  <a:lnTo>
                    <a:pt x="246" y="192"/>
                  </a:lnTo>
                  <a:lnTo>
                    <a:pt x="246" y="198"/>
                  </a:lnTo>
                  <a:lnTo>
                    <a:pt x="252" y="204"/>
                  </a:lnTo>
                  <a:lnTo>
                    <a:pt x="276" y="198"/>
                  </a:lnTo>
                  <a:lnTo>
                    <a:pt x="282" y="192"/>
                  </a:lnTo>
                  <a:lnTo>
                    <a:pt x="336" y="198"/>
                  </a:lnTo>
                  <a:lnTo>
                    <a:pt x="336" y="180"/>
                  </a:lnTo>
                  <a:lnTo>
                    <a:pt x="342" y="180"/>
                  </a:lnTo>
                  <a:lnTo>
                    <a:pt x="348" y="186"/>
                  </a:lnTo>
                  <a:lnTo>
                    <a:pt x="354" y="186"/>
                  </a:lnTo>
                  <a:lnTo>
                    <a:pt x="354" y="180"/>
                  </a:lnTo>
                  <a:lnTo>
                    <a:pt x="366" y="168"/>
                  </a:lnTo>
                  <a:lnTo>
                    <a:pt x="390" y="168"/>
                  </a:lnTo>
                  <a:lnTo>
                    <a:pt x="396" y="174"/>
                  </a:lnTo>
                  <a:lnTo>
                    <a:pt x="396" y="180"/>
                  </a:lnTo>
                  <a:lnTo>
                    <a:pt x="414" y="198"/>
                  </a:lnTo>
                  <a:lnTo>
                    <a:pt x="426" y="192"/>
                  </a:lnTo>
                  <a:lnTo>
                    <a:pt x="438" y="192"/>
                  </a:lnTo>
                  <a:lnTo>
                    <a:pt x="456" y="210"/>
                  </a:lnTo>
                  <a:lnTo>
                    <a:pt x="462" y="204"/>
                  </a:lnTo>
                  <a:lnTo>
                    <a:pt x="456" y="192"/>
                  </a:lnTo>
                  <a:lnTo>
                    <a:pt x="450" y="186"/>
                  </a:lnTo>
                  <a:lnTo>
                    <a:pt x="444" y="174"/>
                  </a:lnTo>
                  <a:lnTo>
                    <a:pt x="438" y="168"/>
                  </a:lnTo>
                  <a:lnTo>
                    <a:pt x="432" y="168"/>
                  </a:lnTo>
                  <a:lnTo>
                    <a:pt x="414" y="150"/>
                  </a:lnTo>
                  <a:lnTo>
                    <a:pt x="420" y="144"/>
                  </a:lnTo>
                  <a:lnTo>
                    <a:pt x="432" y="144"/>
                  </a:lnTo>
                  <a:lnTo>
                    <a:pt x="420" y="132"/>
                  </a:lnTo>
                  <a:lnTo>
                    <a:pt x="408" y="126"/>
                  </a:lnTo>
                  <a:lnTo>
                    <a:pt x="396" y="114"/>
                  </a:lnTo>
                  <a:lnTo>
                    <a:pt x="378" y="114"/>
                  </a:lnTo>
                  <a:lnTo>
                    <a:pt x="378" y="108"/>
                  </a:lnTo>
                  <a:lnTo>
                    <a:pt x="384" y="102"/>
                  </a:lnTo>
                  <a:lnTo>
                    <a:pt x="384" y="90"/>
                  </a:lnTo>
                  <a:lnTo>
                    <a:pt x="354" y="84"/>
                  </a:lnTo>
                  <a:lnTo>
                    <a:pt x="342" y="72"/>
                  </a:lnTo>
                  <a:lnTo>
                    <a:pt x="330" y="66"/>
                  </a:lnTo>
                  <a:lnTo>
                    <a:pt x="300" y="66"/>
                  </a:lnTo>
                  <a:lnTo>
                    <a:pt x="300" y="72"/>
                  </a:lnTo>
                  <a:lnTo>
                    <a:pt x="288" y="72"/>
                  </a:lnTo>
                  <a:lnTo>
                    <a:pt x="282" y="78"/>
                  </a:lnTo>
                  <a:lnTo>
                    <a:pt x="258" y="78"/>
                  </a:lnTo>
                  <a:lnTo>
                    <a:pt x="246" y="72"/>
                  </a:lnTo>
                  <a:lnTo>
                    <a:pt x="240" y="72"/>
                  </a:lnTo>
                  <a:lnTo>
                    <a:pt x="240" y="66"/>
                  </a:lnTo>
                  <a:lnTo>
                    <a:pt x="192" y="36"/>
                  </a:lnTo>
                  <a:lnTo>
                    <a:pt x="186" y="36"/>
                  </a:lnTo>
                  <a:lnTo>
                    <a:pt x="180" y="30"/>
                  </a:lnTo>
                  <a:lnTo>
                    <a:pt x="144" y="30"/>
                  </a:lnTo>
                  <a:lnTo>
                    <a:pt x="84" y="18"/>
                  </a:lnTo>
                  <a:lnTo>
                    <a:pt x="66" y="12"/>
                  </a:lnTo>
                  <a:lnTo>
                    <a:pt x="54" y="6"/>
                  </a:lnTo>
                  <a:lnTo>
                    <a:pt x="36" y="0"/>
                  </a:lnTo>
                  <a:lnTo>
                    <a:pt x="24" y="0"/>
                  </a:lnTo>
                  <a:lnTo>
                    <a:pt x="0" y="18"/>
                  </a:lnTo>
                  <a:lnTo>
                    <a:pt x="6" y="1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49" name="The Gambia" descr="© INSCALE GmbH, 05.05.2010&#10;http://www.presentationload.com/">
              <a:extLst>
                <a:ext uri="{FF2B5EF4-FFF2-40B4-BE49-F238E27FC236}">
                  <a16:creationId xmlns:a16="http://schemas.microsoft.com/office/drawing/2014/main" id="{1F4B8632-EB9D-495C-BD36-542905959F26}"/>
                </a:ext>
              </a:extLst>
            </p:cNvPr>
            <p:cNvSpPr>
              <a:spLocks/>
            </p:cNvSpPr>
            <p:nvPr/>
          </p:nvSpPr>
          <p:spPr bwMode="gray">
            <a:xfrm>
              <a:off x="5027771" y="4020886"/>
              <a:ext cx="93666" cy="23804"/>
            </a:xfrm>
            <a:custGeom>
              <a:avLst/>
              <a:gdLst>
                <a:gd name="T0" fmla="*/ 2147483647 w 216"/>
                <a:gd name="T1" fmla="*/ 2147483647 h 54"/>
                <a:gd name="T2" fmla="*/ 2147483647 w 216"/>
                <a:gd name="T3" fmla="*/ 2147483647 h 54"/>
                <a:gd name="T4" fmla="*/ 2147483647 w 216"/>
                <a:gd name="T5" fmla="*/ 2147483647 h 54"/>
                <a:gd name="T6" fmla="*/ 2147483647 w 216"/>
                <a:gd name="T7" fmla="*/ 2147483647 h 54"/>
                <a:gd name="T8" fmla="*/ 0 w 216"/>
                <a:gd name="T9" fmla="*/ 2147483647 h 54"/>
                <a:gd name="T10" fmla="*/ 0 w 216"/>
                <a:gd name="T11" fmla="*/ 2147483647 h 54"/>
                <a:gd name="T12" fmla="*/ 2147483647 w 216"/>
                <a:gd name="T13" fmla="*/ 2147483647 h 54"/>
                <a:gd name="T14" fmla="*/ 2147483647 w 216"/>
                <a:gd name="T15" fmla="*/ 2147483647 h 54"/>
                <a:gd name="T16" fmla="*/ 2147483647 w 216"/>
                <a:gd name="T17" fmla="*/ 2147483647 h 54"/>
                <a:gd name="T18" fmla="*/ 2147483647 w 216"/>
                <a:gd name="T19" fmla="*/ 2147483647 h 54"/>
                <a:gd name="T20" fmla="*/ 2147483647 w 216"/>
                <a:gd name="T21" fmla="*/ 2147483647 h 54"/>
                <a:gd name="T22" fmla="*/ 2147483647 w 216"/>
                <a:gd name="T23" fmla="*/ 2147483647 h 54"/>
                <a:gd name="T24" fmla="*/ 2147483647 w 216"/>
                <a:gd name="T25" fmla="*/ 2147483647 h 54"/>
                <a:gd name="T26" fmla="*/ 2147483647 w 216"/>
                <a:gd name="T27" fmla="*/ 2147483647 h 54"/>
                <a:gd name="T28" fmla="*/ 2147483647 w 216"/>
                <a:gd name="T29" fmla="*/ 2147483647 h 54"/>
                <a:gd name="T30" fmla="*/ 2147483647 w 216"/>
                <a:gd name="T31" fmla="*/ 2147483647 h 54"/>
                <a:gd name="T32" fmla="*/ 2147483647 w 216"/>
                <a:gd name="T33" fmla="*/ 2147483647 h 54"/>
                <a:gd name="T34" fmla="*/ 2147483647 w 216"/>
                <a:gd name="T35" fmla="*/ 2147483647 h 54"/>
                <a:gd name="T36" fmla="*/ 2147483647 w 216"/>
                <a:gd name="T37" fmla="*/ 2147483647 h 54"/>
                <a:gd name="T38" fmla="*/ 2147483647 w 216"/>
                <a:gd name="T39" fmla="*/ 2147483647 h 54"/>
                <a:gd name="T40" fmla="*/ 2147483647 w 216"/>
                <a:gd name="T41" fmla="*/ 2147483647 h 54"/>
                <a:gd name="T42" fmla="*/ 2147483647 w 216"/>
                <a:gd name="T43" fmla="*/ 2147483647 h 54"/>
                <a:gd name="T44" fmla="*/ 2147483647 w 216"/>
                <a:gd name="T45" fmla="*/ 2147483647 h 54"/>
                <a:gd name="T46" fmla="*/ 2147483647 w 216"/>
                <a:gd name="T47" fmla="*/ 2147483647 h 54"/>
                <a:gd name="T48" fmla="*/ 2147483647 w 216"/>
                <a:gd name="T49" fmla="*/ 2147483647 h 54"/>
                <a:gd name="T50" fmla="*/ 2147483647 w 216"/>
                <a:gd name="T51" fmla="*/ 2147483647 h 54"/>
                <a:gd name="T52" fmla="*/ 2147483647 w 216"/>
                <a:gd name="T53" fmla="*/ 2147483647 h 54"/>
                <a:gd name="T54" fmla="*/ 2147483647 w 216"/>
                <a:gd name="T55" fmla="*/ 2147483647 h 54"/>
                <a:gd name="T56" fmla="*/ 2147483647 w 216"/>
                <a:gd name="T57" fmla="*/ 2147483647 h 54"/>
                <a:gd name="T58" fmla="*/ 2147483647 w 216"/>
                <a:gd name="T59" fmla="*/ 0 h 54"/>
                <a:gd name="T60" fmla="*/ 2147483647 w 216"/>
                <a:gd name="T61" fmla="*/ 0 h 54"/>
                <a:gd name="T62" fmla="*/ 2147483647 w 216"/>
                <a:gd name="T63" fmla="*/ 2147483647 h 54"/>
                <a:gd name="T64" fmla="*/ 2147483647 w 216"/>
                <a:gd name="T65" fmla="*/ 2147483647 h 54"/>
                <a:gd name="T66" fmla="*/ 2147483647 w 216"/>
                <a:gd name="T67" fmla="*/ 2147483647 h 54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16"/>
                <a:gd name="T103" fmla="*/ 0 h 54"/>
                <a:gd name="T104" fmla="*/ 216 w 216"/>
                <a:gd name="T105" fmla="*/ 54 h 54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16" h="54">
                  <a:moveTo>
                    <a:pt x="18" y="18"/>
                  </a:moveTo>
                  <a:lnTo>
                    <a:pt x="12" y="24"/>
                  </a:lnTo>
                  <a:lnTo>
                    <a:pt x="6" y="36"/>
                  </a:lnTo>
                  <a:lnTo>
                    <a:pt x="6" y="42"/>
                  </a:lnTo>
                  <a:lnTo>
                    <a:pt x="0" y="48"/>
                  </a:lnTo>
                  <a:lnTo>
                    <a:pt x="0" y="54"/>
                  </a:lnTo>
                  <a:lnTo>
                    <a:pt x="72" y="54"/>
                  </a:lnTo>
                  <a:lnTo>
                    <a:pt x="72" y="42"/>
                  </a:lnTo>
                  <a:lnTo>
                    <a:pt x="84" y="42"/>
                  </a:lnTo>
                  <a:lnTo>
                    <a:pt x="90" y="36"/>
                  </a:lnTo>
                  <a:lnTo>
                    <a:pt x="114" y="36"/>
                  </a:lnTo>
                  <a:lnTo>
                    <a:pt x="120" y="24"/>
                  </a:lnTo>
                  <a:lnTo>
                    <a:pt x="126" y="18"/>
                  </a:lnTo>
                  <a:lnTo>
                    <a:pt x="132" y="24"/>
                  </a:lnTo>
                  <a:lnTo>
                    <a:pt x="144" y="30"/>
                  </a:lnTo>
                  <a:lnTo>
                    <a:pt x="150" y="42"/>
                  </a:lnTo>
                  <a:lnTo>
                    <a:pt x="168" y="48"/>
                  </a:lnTo>
                  <a:lnTo>
                    <a:pt x="192" y="48"/>
                  </a:lnTo>
                  <a:lnTo>
                    <a:pt x="198" y="42"/>
                  </a:lnTo>
                  <a:lnTo>
                    <a:pt x="210" y="36"/>
                  </a:lnTo>
                  <a:lnTo>
                    <a:pt x="216" y="30"/>
                  </a:lnTo>
                  <a:lnTo>
                    <a:pt x="216" y="24"/>
                  </a:lnTo>
                  <a:lnTo>
                    <a:pt x="210" y="18"/>
                  </a:lnTo>
                  <a:lnTo>
                    <a:pt x="186" y="18"/>
                  </a:lnTo>
                  <a:lnTo>
                    <a:pt x="180" y="24"/>
                  </a:lnTo>
                  <a:lnTo>
                    <a:pt x="168" y="24"/>
                  </a:lnTo>
                  <a:lnTo>
                    <a:pt x="162" y="12"/>
                  </a:lnTo>
                  <a:lnTo>
                    <a:pt x="156" y="6"/>
                  </a:lnTo>
                  <a:lnTo>
                    <a:pt x="144" y="12"/>
                  </a:lnTo>
                  <a:lnTo>
                    <a:pt x="144" y="0"/>
                  </a:lnTo>
                  <a:lnTo>
                    <a:pt x="90" y="0"/>
                  </a:lnTo>
                  <a:lnTo>
                    <a:pt x="90" y="12"/>
                  </a:lnTo>
                  <a:lnTo>
                    <a:pt x="18" y="12"/>
                  </a:lnTo>
                  <a:lnTo>
                    <a:pt x="18" y="1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50" name="Gabon" descr="© INSCALE GmbH, 05.05.2010&#10;http://www.presentationload.com/">
              <a:extLst>
                <a:ext uri="{FF2B5EF4-FFF2-40B4-BE49-F238E27FC236}">
                  <a16:creationId xmlns:a16="http://schemas.microsoft.com/office/drawing/2014/main" id="{77CAAF51-3AA7-4973-980F-8BCA76405CDD}"/>
                </a:ext>
              </a:extLst>
            </p:cNvPr>
            <p:cNvSpPr>
              <a:spLocks/>
            </p:cNvSpPr>
            <p:nvPr/>
          </p:nvSpPr>
          <p:spPr bwMode="gray">
            <a:xfrm>
              <a:off x="5821556" y="4431912"/>
              <a:ext cx="185745" cy="231699"/>
            </a:xfrm>
            <a:custGeom>
              <a:avLst/>
              <a:gdLst>
                <a:gd name="T0" fmla="*/ 2147483647 w 420"/>
                <a:gd name="T1" fmla="*/ 2147483647 h 510"/>
                <a:gd name="T2" fmla="*/ 2147483647 w 420"/>
                <a:gd name="T3" fmla="*/ 2147483647 h 510"/>
                <a:gd name="T4" fmla="*/ 2147483647 w 420"/>
                <a:gd name="T5" fmla="*/ 2147483647 h 510"/>
                <a:gd name="T6" fmla="*/ 2147483647 w 420"/>
                <a:gd name="T7" fmla="*/ 2147483647 h 510"/>
                <a:gd name="T8" fmla="*/ 2147483647 w 420"/>
                <a:gd name="T9" fmla="*/ 2147483647 h 510"/>
                <a:gd name="T10" fmla="*/ 2147483647 w 420"/>
                <a:gd name="T11" fmla="*/ 2147483647 h 510"/>
                <a:gd name="T12" fmla="*/ 2147483647 w 420"/>
                <a:gd name="T13" fmla="*/ 2147483647 h 510"/>
                <a:gd name="T14" fmla="*/ 2147483647 w 420"/>
                <a:gd name="T15" fmla="*/ 2147483647 h 510"/>
                <a:gd name="T16" fmla="*/ 2147483647 w 420"/>
                <a:gd name="T17" fmla="*/ 2147483647 h 510"/>
                <a:gd name="T18" fmla="*/ 2147483647 w 420"/>
                <a:gd name="T19" fmla="*/ 2147483647 h 510"/>
                <a:gd name="T20" fmla="*/ 2147483647 w 420"/>
                <a:gd name="T21" fmla="*/ 2147483647 h 510"/>
                <a:gd name="T22" fmla="*/ 2147483647 w 420"/>
                <a:gd name="T23" fmla="*/ 2147483647 h 510"/>
                <a:gd name="T24" fmla="*/ 2147483647 w 420"/>
                <a:gd name="T25" fmla="*/ 2147483647 h 510"/>
                <a:gd name="T26" fmla="*/ 2147483647 w 420"/>
                <a:gd name="T27" fmla="*/ 2147483647 h 510"/>
                <a:gd name="T28" fmla="*/ 2147483647 w 420"/>
                <a:gd name="T29" fmla="*/ 2147483647 h 510"/>
                <a:gd name="T30" fmla="*/ 2147483647 w 420"/>
                <a:gd name="T31" fmla="*/ 2147483647 h 510"/>
                <a:gd name="T32" fmla="*/ 2147483647 w 420"/>
                <a:gd name="T33" fmla="*/ 2147483647 h 510"/>
                <a:gd name="T34" fmla="*/ 2147483647 w 420"/>
                <a:gd name="T35" fmla="*/ 2147483647 h 510"/>
                <a:gd name="T36" fmla="*/ 2147483647 w 420"/>
                <a:gd name="T37" fmla="*/ 2147483647 h 510"/>
                <a:gd name="T38" fmla="*/ 2147483647 w 420"/>
                <a:gd name="T39" fmla="*/ 2147483647 h 510"/>
                <a:gd name="T40" fmla="*/ 2147483647 w 420"/>
                <a:gd name="T41" fmla="*/ 2147483647 h 510"/>
                <a:gd name="T42" fmla="*/ 2147483647 w 420"/>
                <a:gd name="T43" fmla="*/ 2147483647 h 510"/>
                <a:gd name="T44" fmla="*/ 2147483647 w 420"/>
                <a:gd name="T45" fmla="*/ 2147483647 h 510"/>
                <a:gd name="T46" fmla="*/ 2147483647 w 420"/>
                <a:gd name="T47" fmla="*/ 2147483647 h 510"/>
                <a:gd name="T48" fmla="*/ 2147483647 w 420"/>
                <a:gd name="T49" fmla="*/ 2147483647 h 510"/>
                <a:gd name="T50" fmla="*/ 2147483647 w 420"/>
                <a:gd name="T51" fmla="*/ 2147483647 h 510"/>
                <a:gd name="T52" fmla="*/ 2147483647 w 420"/>
                <a:gd name="T53" fmla="*/ 2147483647 h 510"/>
                <a:gd name="T54" fmla="*/ 2147483647 w 420"/>
                <a:gd name="T55" fmla="*/ 2147483647 h 510"/>
                <a:gd name="T56" fmla="*/ 2147483647 w 420"/>
                <a:gd name="T57" fmla="*/ 2147483647 h 510"/>
                <a:gd name="T58" fmla="*/ 2147483647 w 420"/>
                <a:gd name="T59" fmla="*/ 2147483647 h 510"/>
                <a:gd name="T60" fmla="*/ 2147483647 w 420"/>
                <a:gd name="T61" fmla="*/ 2147483647 h 510"/>
                <a:gd name="T62" fmla="*/ 2147483647 w 420"/>
                <a:gd name="T63" fmla="*/ 2147483647 h 510"/>
                <a:gd name="T64" fmla="*/ 2147483647 w 420"/>
                <a:gd name="T65" fmla="*/ 2147483647 h 510"/>
                <a:gd name="T66" fmla="*/ 2147483647 w 420"/>
                <a:gd name="T67" fmla="*/ 2147483647 h 510"/>
                <a:gd name="T68" fmla="*/ 2147483647 w 420"/>
                <a:gd name="T69" fmla="*/ 2147483647 h 510"/>
                <a:gd name="T70" fmla="*/ 2147483647 w 420"/>
                <a:gd name="T71" fmla="*/ 2147483647 h 510"/>
                <a:gd name="T72" fmla="*/ 2147483647 w 420"/>
                <a:gd name="T73" fmla="*/ 2147483647 h 510"/>
                <a:gd name="T74" fmla="*/ 2147483647 w 420"/>
                <a:gd name="T75" fmla="*/ 2147483647 h 510"/>
                <a:gd name="T76" fmla="*/ 2147483647 w 420"/>
                <a:gd name="T77" fmla="*/ 2147483647 h 510"/>
                <a:gd name="T78" fmla="*/ 2147483647 w 420"/>
                <a:gd name="T79" fmla="*/ 2147483647 h 510"/>
                <a:gd name="T80" fmla="*/ 2147483647 w 420"/>
                <a:gd name="T81" fmla="*/ 2147483647 h 510"/>
                <a:gd name="T82" fmla="*/ 2147483647 w 420"/>
                <a:gd name="T83" fmla="*/ 2147483647 h 510"/>
                <a:gd name="T84" fmla="*/ 2147483647 w 420"/>
                <a:gd name="T85" fmla="*/ 2147483647 h 510"/>
                <a:gd name="T86" fmla="*/ 2147483647 w 420"/>
                <a:gd name="T87" fmla="*/ 2147483647 h 510"/>
                <a:gd name="T88" fmla="*/ 2147483647 w 420"/>
                <a:gd name="T89" fmla="*/ 2147483647 h 510"/>
                <a:gd name="T90" fmla="*/ 2147483647 w 420"/>
                <a:gd name="T91" fmla="*/ 2147483647 h 510"/>
                <a:gd name="T92" fmla="*/ 2147483647 w 420"/>
                <a:gd name="T93" fmla="*/ 2147483647 h 510"/>
                <a:gd name="T94" fmla="*/ 2147483647 w 420"/>
                <a:gd name="T95" fmla="*/ 2147483647 h 510"/>
                <a:gd name="T96" fmla="*/ 2147483647 w 420"/>
                <a:gd name="T97" fmla="*/ 2147483647 h 510"/>
                <a:gd name="T98" fmla="*/ 2147483647 w 420"/>
                <a:gd name="T99" fmla="*/ 2147483647 h 510"/>
                <a:gd name="T100" fmla="*/ 2147483647 w 420"/>
                <a:gd name="T101" fmla="*/ 2147483647 h 510"/>
                <a:gd name="T102" fmla="*/ 2147483647 w 420"/>
                <a:gd name="T103" fmla="*/ 2147483647 h 510"/>
                <a:gd name="T104" fmla="*/ 2147483647 w 420"/>
                <a:gd name="T105" fmla="*/ 2147483647 h 510"/>
                <a:gd name="T106" fmla="*/ 2147483647 w 420"/>
                <a:gd name="T107" fmla="*/ 2147483647 h 510"/>
                <a:gd name="T108" fmla="*/ 2147483647 w 420"/>
                <a:gd name="T109" fmla="*/ 2147483647 h 510"/>
                <a:gd name="T110" fmla="*/ 2147483647 w 420"/>
                <a:gd name="T111" fmla="*/ 2147483647 h 510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20"/>
                <a:gd name="T169" fmla="*/ 0 h 510"/>
                <a:gd name="T170" fmla="*/ 420 w 420"/>
                <a:gd name="T171" fmla="*/ 510 h 510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20" h="510">
                  <a:moveTo>
                    <a:pt x="420" y="240"/>
                  </a:moveTo>
                  <a:lnTo>
                    <a:pt x="414" y="234"/>
                  </a:lnTo>
                  <a:lnTo>
                    <a:pt x="396" y="234"/>
                  </a:lnTo>
                  <a:lnTo>
                    <a:pt x="390" y="216"/>
                  </a:lnTo>
                  <a:lnTo>
                    <a:pt x="372" y="210"/>
                  </a:lnTo>
                  <a:lnTo>
                    <a:pt x="372" y="174"/>
                  </a:lnTo>
                  <a:lnTo>
                    <a:pt x="384" y="150"/>
                  </a:lnTo>
                  <a:lnTo>
                    <a:pt x="396" y="150"/>
                  </a:lnTo>
                  <a:lnTo>
                    <a:pt x="402" y="144"/>
                  </a:lnTo>
                  <a:lnTo>
                    <a:pt x="408" y="132"/>
                  </a:lnTo>
                  <a:lnTo>
                    <a:pt x="414" y="126"/>
                  </a:lnTo>
                  <a:lnTo>
                    <a:pt x="414" y="114"/>
                  </a:lnTo>
                  <a:lnTo>
                    <a:pt x="402" y="108"/>
                  </a:lnTo>
                  <a:lnTo>
                    <a:pt x="402" y="90"/>
                  </a:lnTo>
                  <a:lnTo>
                    <a:pt x="396" y="84"/>
                  </a:lnTo>
                  <a:lnTo>
                    <a:pt x="396" y="78"/>
                  </a:lnTo>
                  <a:lnTo>
                    <a:pt x="384" y="78"/>
                  </a:lnTo>
                  <a:lnTo>
                    <a:pt x="378" y="72"/>
                  </a:lnTo>
                  <a:lnTo>
                    <a:pt x="360" y="72"/>
                  </a:lnTo>
                  <a:lnTo>
                    <a:pt x="360" y="90"/>
                  </a:lnTo>
                  <a:lnTo>
                    <a:pt x="354" y="96"/>
                  </a:lnTo>
                  <a:lnTo>
                    <a:pt x="330" y="96"/>
                  </a:lnTo>
                  <a:lnTo>
                    <a:pt x="324" y="90"/>
                  </a:lnTo>
                  <a:lnTo>
                    <a:pt x="318" y="54"/>
                  </a:lnTo>
                  <a:lnTo>
                    <a:pt x="336" y="24"/>
                  </a:lnTo>
                  <a:lnTo>
                    <a:pt x="336" y="6"/>
                  </a:lnTo>
                  <a:lnTo>
                    <a:pt x="288" y="12"/>
                  </a:lnTo>
                  <a:lnTo>
                    <a:pt x="282" y="12"/>
                  </a:lnTo>
                  <a:lnTo>
                    <a:pt x="270" y="6"/>
                  </a:lnTo>
                  <a:lnTo>
                    <a:pt x="264" y="6"/>
                  </a:lnTo>
                  <a:lnTo>
                    <a:pt x="252" y="18"/>
                  </a:lnTo>
                  <a:lnTo>
                    <a:pt x="222" y="18"/>
                  </a:lnTo>
                  <a:lnTo>
                    <a:pt x="210" y="0"/>
                  </a:lnTo>
                  <a:lnTo>
                    <a:pt x="192" y="18"/>
                  </a:lnTo>
                  <a:lnTo>
                    <a:pt x="186" y="54"/>
                  </a:lnTo>
                  <a:lnTo>
                    <a:pt x="192" y="60"/>
                  </a:lnTo>
                  <a:lnTo>
                    <a:pt x="192" y="90"/>
                  </a:lnTo>
                  <a:lnTo>
                    <a:pt x="186" y="108"/>
                  </a:lnTo>
                  <a:lnTo>
                    <a:pt x="186" y="114"/>
                  </a:lnTo>
                  <a:lnTo>
                    <a:pt x="84" y="114"/>
                  </a:lnTo>
                  <a:lnTo>
                    <a:pt x="84" y="108"/>
                  </a:lnTo>
                  <a:lnTo>
                    <a:pt x="72" y="108"/>
                  </a:lnTo>
                  <a:lnTo>
                    <a:pt x="60" y="120"/>
                  </a:lnTo>
                  <a:lnTo>
                    <a:pt x="60" y="126"/>
                  </a:lnTo>
                  <a:lnTo>
                    <a:pt x="66" y="132"/>
                  </a:lnTo>
                  <a:lnTo>
                    <a:pt x="66" y="144"/>
                  </a:lnTo>
                  <a:lnTo>
                    <a:pt x="72" y="150"/>
                  </a:lnTo>
                  <a:lnTo>
                    <a:pt x="72" y="162"/>
                  </a:lnTo>
                  <a:lnTo>
                    <a:pt x="48" y="162"/>
                  </a:lnTo>
                  <a:lnTo>
                    <a:pt x="48" y="210"/>
                  </a:lnTo>
                  <a:lnTo>
                    <a:pt x="42" y="228"/>
                  </a:lnTo>
                  <a:lnTo>
                    <a:pt x="36" y="240"/>
                  </a:lnTo>
                  <a:lnTo>
                    <a:pt x="30" y="246"/>
                  </a:lnTo>
                  <a:lnTo>
                    <a:pt x="18" y="252"/>
                  </a:lnTo>
                  <a:lnTo>
                    <a:pt x="0" y="252"/>
                  </a:lnTo>
                  <a:lnTo>
                    <a:pt x="30" y="306"/>
                  </a:lnTo>
                  <a:lnTo>
                    <a:pt x="42" y="294"/>
                  </a:lnTo>
                  <a:lnTo>
                    <a:pt x="54" y="312"/>
                  </a:lnTo>
                  <a:lnTo>
                    <a:pt x="48" y="318"/>
                  </a:lnTo>
                  <a:lnTo>
                    <a:pt x="48" y="330"/>
                  </a:lnTo>
                  <a:lnTo>
                    <a:pt x="42" y="336"/>
                  </a:lnTo>
                  <a:lnTo>
                    <a:pt x="42" y="342"/>
                  </a:lnTo>
                  <a:lnTo>
                    <a:pt x="48" y="348"/>
                  </a:lnTo>
                  <a:lnTo>
                    <a:pt x="66" y="348"/>
                  </a:lnTo>
                  <a:lnTo>
                    <a:pt x="72" y="390"/>
                  </a:lnTo>
                  <a:lnTo>
                    <a:pt x="102" y="396"/>
                  </a:lnTo>
                  <a:lnTo>
                    <a:pt x="96" y="408"/>
                  </a:lnTo>
                  <a:lnTo>
                    <a:pt x="144" y="462"/>
                  </a:lnTo>
                  <a:lnTo>
                    <a:pt x="138" y="468"/>
                  </a:lnTo>
                  <a:lnTo>
                    <a:pt x="174" y="510"/>
                  </a:lnTo>
                  <a:lnTo>
                    <a:pt x="180" y="492"/>
                  </a:lnTo>
                  <a:lnTo>
                    <a:pt x="204" y="480"/>
                  </a:lnTo>
                  <a:lnTo>
                    <a:pt x="222" y="498"/>
                  </a:lnTo>
                  <a:lnTo>
                    <a:pt x="228" y="492"/>
                  </a:lnTo>
                  <a:lnTo>
                    <a:pt x="228" y="456"/>
                  </a:lnTo>
                  <a:lnTo>
                    <a:pt x="210" y="444"/>
                  </a:lnTo>
                  <a:lnTo>
                    <a:pt x="228" y="432"/>
                  </a:lnTo>
                  <a:lnTo>
                    <a:pt x="198" y="414"/>
                  </a:lnTo>
                  <a:lnTo>
                    <a:pt x="210" y="414"/>
                  </a:lnTo>
                  <a:lnTo>
                    <a:pt x="210" y="402"/>
                  </a:lnTo>
                  <a:lnTo>
                    <a:pt x="204" y="396"/>
                  </a:lnTo>
                  <a:lnTo>
                    <a:pt x="204" y="378"/>
                  </a:lnTo>
                  <a:lnTo>
                    <a:pt x="210" y="378"/>
                  </a:lnTo>
                  <a:lnTo>
                    <a:pt x="216" y="384"/>
                  </a:lnTo>
                  <a:lnTo>
                    <a:pt x="228" y="384"/>
                  </a:lnTo>
                  <a:lnTo>
                    <a:pt x="240" y="390"/>
                  </a:lnTo>
                  <a:lnTo>
                    <a:pt x="258" y="390"/>
                  </a:lnTo>
                  <a:lnTo>
                    <a:pt x="264" y="384"/>
                  </a:lnTo>
                  <a:lnTo>
                    <a:pt x="270" y="372"/>
                  </a:lnTo>
                  <a:lnTo>
                    <a:pt x="282" y="366"/>
                  </a:lnTo>
                  <a:lnTo>
                    <a:pt x="264" y="348"/>
                  </a:lnTo>
                  <a:lnTo>
                    <a:pt x="264" y="342"/>
                  </a:lnTo>
                  <a:lnTo>
                    <a:pt x="294" y="342"/>
                  </a:lnTo>
                  <a:lnTo>
                    <a:pt x="312" y="384"/>
                  </a:lnTo>
                  <a:lnTo>
                    <a:pt x="342" y="384"/>
                  </a:lnTo>
                  <a:lnTo>
                    <a:pt x="348" y="378"/>
                  </a:lnTo>
                  <a:lnTo>
                    <a:pt x="354" y="366"/>
                  </a:lnTo>
                  <a:lnTo>
                    <a:pt x="360" y="360"/>
                  </a:lnTo>
                  <a:lnTo>
                    <a:pt x="366" y="360"/>
                  </a:lnTo>
                  <a:lnTo>
                    <a:pt x="366" y="390"/>
                  </a:lnTo>
                  <a:lnTo>
                    <a:pt x="372" y="396"/>
                  </a:lnTo>
                  <a:lnTo>
                    <a:pt x="384" y="396"/>
                  </a:lnTo>
                  <a:lnTo>
                    <a:pt x="390" y="390"/>
                  </a:lnTo>
                  <a:lnTo>
                    <a:pt x="396" y="378"/>
                  </a:lnTo>
                  <a:lnTo>
                    <a:pt x="396" y="354"/>
                  </a:lnTo>
                  <a:lnTo>
                    <a:pt x="408" y="348"/>
                  </a:lnTo>
                  <a:lnTo>
                    <a:pt x="414" y="342"/>
                  </a:lnTo>
                  <a:lnTo>
                    <a:pt x="408" y="318"/>
                  </a:lnTo>
                  <a:lnTo>
                    <a:pt x="414" y="306"/>
                  </a:lnTo>
                  <a:lnTo>
                    <a:pt x="414" y="258"/>
                  </a:lnTo>
                  <a:lnTo>
                    <a:pt x="420" y="252"/>
                  </a:lnTo>
                  <a:lnTo>
                    <a:pt x="420" y="24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51" name="Ethiopia" descr="© INSCALE GmbH, 05.05.2010&#10;http://www.presentationload.com/">
              <a:extLst>
                <a:ext uri="{FF2B5EF4-FFF2-40B4-BE49-F238E27FC236}">
                  <a16:creationId xmlns:a16="http://schemas.microsoft.com/office/drawing/2014/main" id="{DC165DA2-AF70-48FB-B438-A2C4C4CDC0AE}"/>
                </a:ext>
              </a:extLst>
            </p:cNvPr>
            <p:cNvSpPr>
              <a:spLocks/>
            </p:cNvSpPr>
            <p:nvPr/>
          </p:nvSpPr>
          <p:spPr bwMode="gray">
            <a:xfrm>
              <a:off x="6588351" y="3982798"/>
              <a:ext cx="468334" cy="414201"/>
            </a:xfrm>
            <a:custGeom>
              <a:avLst/>
              <a:gdLst>
                <a:gd name="T0" fmla="*/ 2147483647 w 1056"/>
                <a:gd name="T1" fmla="*/ 2147483647 h 924"/>
                <a:gd name="T2" fmla="*/ 2147483647 w 1056"/>
                <a:gd name="T3" fmla="*/ 2147483647 h 924"/>
                <a:gd name="T4" fmla="*/ 2147483647 w 1056"/>
                <a:gd name="T5" fmla="*/ 2147483647 h 924"/>
                <a:gd name="T6" fmla="*/ 2147483647 w 1056"/>
                <a:gd name="T7" fmla="*/ 2147483647 h 924"/>
                <a:gd name="T8" fmla="*/ 2147483647 w 1056"/>
                <a:gd name="T9" fmla="*/ 2147483647 h 924"/>
                <a:gd name="T10" fmla="*/ 2147483647 w 1056"/>
                <a:gd name="T11" fmla="*/ 2147483647 h 924"/>
                <a:gd name="T12" fmla="*/ 2147483647 w 1056"/>
                <a:gd name="T13" fmla="*/ 2147483647 h 924"/>
                <a:gd name="T14" fmla="*/ 2147483647 w 1056"/>
                <a:gd name="T15" fmla="*/ 2147483647 h 924"/>
                <a:gd name="T16" fmla="*/ 2147483647 w 1056"/>
                <a:gd name="T17" fmla="*/ 2147483647 h 924"/>
                <a:gd name="T18" fmla="*/ 2147483647 w 1056"/>
                <a:gd name="T19" fmla="*/ 2147483647 h 924"/>
                <a:gd name="T20" fmla="*/ 2147483647 w 1056"/>
                <a:gd name="T21" fmla="*/ 2147483647 h 924"/>
                <a:gd name="T22" fmla="*/ 2147483647 w 1056"/>
                <a:gd name="T23" fmla="*/ 2147483647 h 924"/>
                <a:gd name="T24" fmla="*/ 2147483647 w 1056"/>
                <a:gd name="T25" fmla="*/ 2147483647 h 924"/>
                <a:gd name="T26" fmla="*/ 2147483647 w 1056"/>
                <a:gd name="T27" fmla="*/ 2147483647 h 924"/>
                <a:gd name="T28" fmla="*/ 2147483647 w 1056"/>
                <a:gd name="T29" fmla="*/ 2147483647 h 924"/>
                <a:gd name="T30" fmla="*/ 2147483647 w 1056"/>
                <a:gd name="T31" fmla="*/ 2147483647 h 924"/>
                <a:gd name="T32" fmla="*/ 2147483647 w 1056"/>
                <a:gd name="T33" fmla="*/ 2147483647 h 924"/>
                <a:gd name="T34" fmla="*/ 2147483647 w 1056"/>
                <a:gd name="T35" fmla="*/ 2147483647 h 924"/>
                <a:gd name="T36" fmla="*/ 2147483647 w 1056"/>
                <a:gd name="T37" fmla="*/ 2147483647 h 924"/>
                <a:gd name="T38" fmla="*/ 2147483647 w 1056"/>
                <a:gd name="T39" fmla="*/ 2147483647 h 924"/>
                <a:gd name="T40" fmla="*/ 2147483647 w 1056"/>
                <a:gd name="T41" fmla="*/ 2147483647 h 924"/>
                <a:gd name="T42" fmla="*/ 2147483647 w 1056"/>
                <a:gd name="T43" fmla="*/ 2147483647 h 924"/>
                <a:gd name="T44" fmla="*/ 2147483647 w 1056"/>
                <a:gd name="T45" fmla="*/ 2147483647 h 924"/>
                <a:gd name="T46" fmla="*/ 2147483647 w 1056"/>
                <a:gd name="T47" fmla="*/ 2147483647 h 924"/>
                <a:gd name="T48" fmla="*/ 2147483647 w 1056"/>
                <a:gd name="T49" fmla="*/ 2147483647 h 924"/>
                <a:gd name="T50" fmla="*/ 2147483647 w 1056"/>
                <a:gd name="T51" fmla="*/ 2147483647 h 924"/>
                <a:gd name="T52" fmla="*/ 2147483647 w 1056"/>
                <a:gd name="T53" fmla="*/ 2147483647 h 924"/>
                <a:gd name="T54" fmla="*/ 2147483647 w 1056"/>
                <a:gd name="T55" fmla="*/ 2147483647 h 924"/>
                <a:gd name="T56" fmla="*/ 2147483647 w 1056"/>
                <a:gd name="T57" fmla="*/ 2147483647 h 924"/>
                <a:gd name="T58" fmla="*/ 2147483647 w 1056"/>
                <a:gd name="T59" fmla="*/ 2147483647 h 924"/>
                <a:gd name="T60" fmla="*/ 2147483647 w 1056"/>
                <a:gd name="T61" fmla="*/ 2147483647 h 924"/>
                <a:gd name="T62" fmla="*/ 2147483647 w 1056"/>
                <a:gd name="T63" fmla="*/ 2147483647 h 924"/>
                <a:gd name="T64" fmla="*/ 2147483647 w 1056"/>
                <a:gd name="T65" fmla="*/ 2147483647 h 924"/>
                <a:gd name="T66" fmla="*/ 2147483647 w 1056"/>
                <a:gd name="T67" fmla="*/ 2147483647 h 924"/>
                <a:gd name="T68" fmla="*/ 2147483647 w 1056"/>
                <a:gd name="T69" fmla="*/ 2147483647 h 924"/>
                <a:gd name="T70" fmla="*/ 2147483647 w 1056"/>
                <a:gd name="T71" fmla="*/ 2147483647 h 924"/>
                <a:gd name="T72" fmla="*/ 2147483647 w 1056"/>
                <a:gd name="T73" fmla="*/ 0 h 924"/>
                <a:gd name="T74" fmla="*/ 2147483647 w 1056"/>
                <a:gd name="T75" fmla="*/ 2147483647 h 924"/>
                <a:gd name="T76" fmla="*/ 2147483647 w 1056"/>
                <a:gd name="T77" fmla="*/ 2147483647 h 924"/>
                <a:gd name="T78" fmla="*/ 2147483647 w 1056"/>
                <a:gd name="T79" fmla="*/ 2147483647 h 924"/>
                <a:gd name="T80" fmla="*/ 2147483647 w 1056"/>
                <a:gd name="T81" fmla="*/ 2147483647 h 924"/>
                <a:gd name="T82" fmla="*/ 2147483647 w 1056"/>
                <a:gd name="T83" fmla="*/ 2147483647 h 924"/>
                <a:gd name="T84" fmla="*/ 2147483647 w 1056"/>
                <a:gd name="T85" fmla="*/ 2147483647 h 924"/>
                <a:gd name="T86" fmla="*/ 2147483647 w 1056"/>
                <a:gd name="T87" fmla="*/ 2147483647 h 924"/>
                <a:gd name="T88" fmla="*/ 2147483647 w 1056"/>
                <a:gd name="T89" fmla="*/ 2147483647 h 924"/>
                <a:gd name="T90" fmla="*/ 2147483647 w 1056"/>
                <a:gd name="T91" fmla="*/ 2147483647 h 924"/>
                <a:gd name="T92" fmla="*/ 2147483647 w 1056"/>
                <a:gd name="T93" fmla="*/ 2147483647 h 924"/>
                <a:gd name="T94" fmla="*/ 2147483647 w 1056"/>
                <a:gd name="T95" fmla="*/ 2147483647 h 924"/>
                <a:gd name="T96" fmla="*/ 2147483647 w 1056"/>
                <a:gd name="T97" fmla="*/ 2147483647 h 924"/>
                <a:gd name="T98" fmla="*/ 2147483647 w 1056"/>
                <a:gd name="T99" fmla="*/ 2147483647 h 924"/>
                <a:gd name="T100" fmla="*/ 2147483647 w 1056"/>
                <a:gd name="T101" fmla="*/ 2147483647 h 924"/>
                <a:gd name="T102" fmla="*/ 2147483647 w 1056"/>
                <a:gd name="T103" fmla="*/ 2147483647 h 924"/>
                <a:gd name="T104" fmla="*/ 2147483647 w 1056"/>
                <a:gd name="T105" fmla="*/ 2147483647 h 924"/>
                <a:gd name="T106" fmla="*/ 2147483647 w 1056"/>
                <a:gd name="T107" fmla="*/ 2147483647 h 924"/>
                <a:gd name="T108" fmla="*/ 2147483647 w 1056"/>
                <a:gd name="T109" fmla="*/ 2147483647 h 924"/>
                <a:gd name="T110" fmla="*/ 2147483647 w 1056"/>
                <a:gd name="T111" fmla="*/ 2147483647 h 924"/>
                <a:gd name="T112" fmla="*/ 2147483647 w 1056"/>
                <a:gd name="T113" fmla="*/ 2147483647 h 924"/>
                <a:gd name="T114" fmla="*/ 2147483647 w 1056"/>
                <a:gd name="T115" fmla="*/ 2147483647 h 924"/>
                <a:gd name="T116" fmla="*/ 2147483647 w 1056"/>
                <a:gd name="T117" fmla="*/ 2147483647 h 92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056"/>
                <a:gd name="T178" fmla="*/ 0 h 924"/>
                <a:gd name="T179" fmla="*/ 1056 w 1056"/>
                <a:gd name="T180" fmla="*/ 924 h 92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056" h="924">
                  <a:moveTo>
                    <a:pt x="84" y="642"/>
                  </a:moveTo>
                  <a:lnTo>
                    <a:pt x="108" y="642"/>
                  </a:lnTo>
                  <a:lnTo>
                    <a:pt x="114" y="666"/>
                  </a:lnTo>
                  <a:lnTo>
                    <a:pt x="126" y="666"/>
                  </a:lnTo>
                  <a:lnTo>
                    <a:pt x="126" y="702"/>
                  </a:lnTo>
                  <a:lnTo>
                    <a:pt x="138" y="708"/>
                  </a:lnTo>
                  <a:lnTo>
                    <a:pt x="138" y="726"/>
                  </a:lnTo>
                  <a:lnTo>
                    <a:pt x="156" y="762"/>
                  </a:lnTo>
                  <a:lnTo>
                    <a:pt x="168" y="768"/>
                  </a:lnTo>
                  <a:lnTo>
                    <a:pt x="186" y="768"/>
                  </a:lnTo>
                  <a:lnTo>
                    <a:pt x="192" y="774"/>
                  </a:lnTo>
                  <a:lnTo>
                    <a:pt x="198" y="786"/>
                  </a:lnTo>
                  <a:lnTo>
                    <a:pt x="198" y="804"/>
                  </a:lnTo>
                  <a:lnTo>
                    <a:pt x="210" y="840"/>
                  </a:lnTo>
                  <a:lnTo>
                    <a:pt x="282" y="846"/>
                  </a:lnTo>
                  <a:lnTo>
                    <a:pt x="360" y="906"/>
                  </a:lnTo>
                  <a:lnTo>
                    <a:pt x="390" y="906"/>
                  </a:lnTo>
                  <a:lnTo>
                    <a:pt x="402" y="912"/>
                  </a:lnTo>
                  <a:lnTo>
                    <a:pt x="432" y="912"/>
                  </a:lnTo>
                  <a:lnTo>
                    <a:pt x="444" y="918"/>
                  </a:lnTo>
                  <a:lnTo>
                    <a:pt x="450" y="918"/>
                  </a:lnTo>
                  <a:lnTo>
                    <a:pt x="462" y="924"/>
                  </a:lnTo>
                  <a:lnTo>
                    <a:pt x="486" y="906"/>
                  </a:lnTo>
                  <a:lnTo>
                    <a:pt x="486" y="894"/>
                  </a:lnTo>
                  <a:lnTo>
                    <a:pt x="498" y="882"/>
                  </a:lnTo>
                  <a:lnTo>
                    <a:pt x="510" y="882"/>
                  </a:lnTo>
                  <a:lnTo>
                    <a:pt x="522" y="876"/>
                  </a:lnTo>
                  <a:lnTo>
                    <a:pt x="528" y="870"/>
                  </a:lnTo>
                  <a:lnTo>
                    <a:pt x="534" y="870"/>
                  </a:lnTo>
                  <a:lnTo>
                    <a:pt x="552" y="852"/>
                  </a:lnTo>
                  <a:lnTo>
                    <a:pt x="576" y="882"/>
                  </a:lnTo>
                  <a:lnTo>
                    <a:pt x="606" y="882"/>
                  </a:lnTo>
                  <a:lnTo>
                    <a:pt x="612" y="876"/>
                  </a:lnTo>
                  <a:lnTo>
                    <a:pt x="636" y="882"/>
                  </a:lnTo>
                  <a:lnTo>
                    <a:pt x="636" y="876"/>
                  </a:lnTo>
                  <a:lnTo>
                    <a:pt x="648" y="864"/>
                  </a:lnTo>
                  <a:lnTo>
                    <a:pt x="660" y="864"/>
                  </a:lnTo>
                  <a:lnTo>
                    <a:pt x="672" y="858"/>
                  </a:lnTo>
                  <a:lnTo>
                    <a:pt x="696" y="858"/>
                  </a:lnTo>
                  <a:lnTo>
                    <a:pt x="714" y="840"/>
                  </a:lnTo>
                  <a:lnTo>
                    <a:pt x="714" y="828"/>
                  </a:lnTo>
                  <a:lnTo>
                    <a:pt x="726" y="822"/>
                  </a:lnTo>
                  <a:lnTo>
                    <a:pt x="732" y="816"/>
                  </a:lnTo>
                  <a:lnTo>
                    <a:pt x="744" y="810"/>
                  </a:lnTo>
                  <a:lnTo>
                    <a:pt x="756" y="810"/>
                  </a:lnTo>
                  <a:lnTo>
                    <a:pt x="762" y="804"/>
                  </a:lnTo>
                  <a:lnTo>
                    <a:pt x="846" y="804"/>
                  </a:lnTo>
                  <a:lnTo>
                    <a:pt x="1056" y="558"/>
                  </a:lnTo>
                  <a:lnTo>
                    <a:pt x="984" y="564"/>
                  </a:lnTo>
                  <a:lnTo>
                    <a:pt x="948" y="546"/>
                  </a:lnTo>
                  <a:lnTo>
                    <a:pt x="936" y="534"/>
                  </a:lnTo>
                  <a:lnTo>
                    <a:pt x="918" y="528"/>
                  </a:lnTo>
                  <a:lnTo>
                    <a:pt x="906" y="522"/>
                  </a:lnTo>
                  <a:lnTo>
                    <a:pt x="882" y="516"/>
                  </a:lnTo>
                  <a:lnTo>
                    <a:pt x="810" y="492"/>
                  </a:lnTo>
                  <a:lnTo>
                    <a:pt x="774" y="474"/>
                  </a:lnTo>
                  <a:lnTo>
                    <a:pt x="768" y="462"/>
                  </a:lnTo>
                  <a:lnTo>
                    <a:pt x="762" y="456"/>
                  </a:lnTo>
                  <a:lnTo>
                    <a:pt x="756" y="444"/>
                  </a:lnTo>
                  <a:lnTo>
                    <a:pt x="732" y="444"/>
                  </a:lnTo>
                  <a:lnTo>
                    <a:pt x="732" y="438"/>
                  </a:lnTo>
                  <a:lnTo>
                    <a:pt x="726" y="432"/>
                  </a:lnTo>
                  <a:lnTo>
                    <a:pt x="714" y="408"/>
                  </a:lnTo>
                  <a:lnTo>
                    <a:pt x="708" y="402"/>
                  </a:lnTo>
                  <a:lnTo>
                    <a:pt x="702" y="390"/>
                  </a:lnTo>
                  <a:lnTo>
                    <a:pt x="696" y="384"/>
                  </a:lnTo>
                  <a:lnTo>
                    <a:pt x="690" y="372"/>
                  </a:lnTo>
                  <a:lnTo>
                    <a:pt x="690" y="360"/>
                  </a:lnTo>
                  <a:lnTo>
                    <a:pt x="678" y="348"/>
                  </a:lnTo>
                  <a:lnTo>
                    <a:pt x="696" y="318"/>
                  </a:lnTo>
                  <a:lnTo>
                    <a:pt x="690" y="312"/>
                  </a:lnTo>
                  <a:lnTo>
                    <a:pt x="678" y="306"/>
                  </a:lnTo>
                  <a:lnTo>
                    <a:pt x="666" y="306"/>
                  </a:lnTo>
                  <a:lnTo>
                    <a:pt x="660" y="312"/>
                  </a:lnTo>
                  <a:lnTo>
                    <a:pt x="654" y="312"/>
                  </a:lnTo>
                  <a:lnTo>
                    <a:pt x="648" y="318"/>
                  </a:lnTo>
                  <a:lnTo>
                    <a:pt x="624" y="318"/>
                  </a:lnTo>
                  <a:lnTo>
                    <a:pt x="612" y="306"/>
                  </a:lnTo>
                  <a:lnTo>
                    <a:pt x="612" y="294"/>
                  </a:lnTo>
                  <a:lnTo>
                    <a:pt x="606" y="276"/>
                  </a:lnTo>
                  <a:lnTo>
                    <a:pt x="606" y="264"/>
                  </a:lnTo>
                  <a:lnTo>
                    <a:pt x="624" y="246"/>
                  </a:lnTo>
                  <a:lnTo>
                    <a:pt x="654" y="192"/>
                  </a:lnTo>
                  <a:lnTo>
                    <a:pt x="642" y="174"/>
                  </a:lnTo>
                  <a:lnTo>
                    <a:pt x="630" y="174"/>
                  </a:lnTo>
                  <a:lnTo>
                    <a:pt x="618" y="168"/>
                  </a:lnTo>
                  <a:lnTo>
                    <a:pt x="612" y="162"/>
                  </a:lnTo>
                  <a:lnTo>
                    <a:pt x="612" y="138"/>
                  </a:lnTo>
                  <a:lnTo>
                    <a:pt x="600" y="126"/>
                  </a:lnTo>
                  <a:lnTo>
                    <a:pt x="576" y="114"/>
                  </a:lnTo>
                  <a:lnTo>
                    <a:pt x="570" y="108"/>
                  </a:lnTo>
                  <a:lnTo>
                    <a:pt x="546" y="72"/>
                  </a:lnTo>
                  <a:lnTo>
                    <a:pt x="534" y="66"/>
                  </a:lnTo>
                  <a:lnTo>
                    <a:pt x="528" y="60"/>
                  </a:lnTo>
                  <a:lnTo>
                    <a:pt x="516" y="60"/>
                  </a:lnTo>
                  <a:lnTo>
                    <a:pt x="498" y="36"/>
                  </a:lnTo>
                  <a:lnTo>
                    <a:pt x="468" y="36"/>
                  </a:lnTo>
                  <a:lnTo>
                    <a:pt x="462" y="30"/>
                  </a:lnTo>
                  <a:lnTo>
                    <a:pt x="444" y="30"/>
                  </a:lnTo>
                  <a:lnTo>
                    <a:pt x="432" y="36"/>
                  </a:lnTo>
                  <a:lnTo>
                    <a:pt x="420" y="36"/>
                  </a:lnTo>
                  <a:lnTo>
                    <a:pt x="420" y="24"/>
                  </a:lnTo>
                  <a:lnTo>
                    <a:pt x="414" y="18"/>
                  </a:lnTo>
                  <a:lnTo>
                    <a:pt x="408" y="24"/>
                  </a:lnTo>
                  <a:lnTo>
                    <a:pt x="402" y="36"/>
                  </a:lnTo>
                  <a:lnTo>
                    <a:pt x="372" y="36"/>
                  </a:lnTo>
                  <a:lnTo>
                    <a:pt x="366" y="24"/>
                  </a:lnTo>
                  <a:lnTo>
                    <a:pt x="360" y="18"/>
                  </a:lnTo>
                  <a:lnTo>
                    <a:pt x="354" y="18"/>
                  </a:lnTo>
                  <a:lnTo>
                    <a:pt x="342" y="6"/>
                  </a:lnTo>
                  <a:lnTo>
                    <a:pt x="330" y="0"/>
                  </a:lnTo>
                  <a:lnTo>
                    <a:pt x="330" y="12"/>
                  </a:lnTo>
                  <a:lnTo>
                    <a:pt x="324" y="24"/>
                  </a:lnTo>
                  <a:lnTo>
                    <a:pt x="318" y="42"/>
                  </a:lnTo>
                  <a:lnTo>
                    <a:pt x="318" y="54"/>
                  </a:lnTo>
                  <a:lnTo>
                    <a:pt x="306" y="66"/>
                  </a:lnTo>
                  <a:lnTo>
                    <a:pt x="288" y="48"/>
                  </a:lnTo>
                  <a:lnTo>
                    <a:pt x="288" y="42"/>
                  </a:lnTo>
                  <a:lnTo>
                    <a:pt x="282" y="36"/>
                  </a:lnTo>
                  <a:lnTo>
                    <a:pt x="276" y="36"/>
                  </a:lnTo>
                  <a:lnTo>
                    <a:pt x="276" y="42"/>
                  </a:lnTo>
                  <a:lnTo>
                    <a:pt x="270" y="48"/>
                  </a:lnTo>
                  <a:lnTo>
                    <a:pt x="234" y="48"/>
                  </a:lnTo>
                  <a:lnTo>
                    <a:pt x="234" y="90"/>
                  </a:lnTo>
                  <a:lnTo>
                    <a:pt x="228" y="96"/>
                  </a:lnTo>
                  <a:lnTo>
                    <a:pt x="222" y="108"/>
                  </a:lnTo>
                  <a:lnTo>
                    <a:pt x="216" y="114"/>
                  </a:lnTo>
                  <a:lnTo>
                    <a:pt x="210" y="126"/>
                  </a:lnTo>
                  <a:lnTo>
                    <a:pt x="210" y="174"/>
                  </a:lnTo>
                  <a:lnTo>
                    <a:pt x="180" y="174"/>
                  </a:lnTo>
                  <a:lnTo>
                    <a:pt x="174" y="180"/>
                  </a:lnTo>
                  <a:lnTo>
                    <a:pt x="168" y="192"/>
                  </a:lnTo>
                  <a:lnTo>
                    <a:pt x="162" y="198"/>
                  </a:lnTo>
                  <a:lnTo>
                    <a:pt x="162" y="234"/>
                  </a:lnTo>
                  <a:lnTo>
                    <a:pt x="156" y="240"/>
                  </a:lnTo>
                  <a:lnTo>
                    <a:pt x="144" y="240"/>
                  </a:lnTo>
                  <a:lnTo>
                    <a:pt x="138" y="246"/>
                  </a:lnTo>
                  <a:lnTo>
                    <a:pt x="138" y="270"/>
                  </a:lnTo>
                  <a:lnTo>
                    <a:pt x="126" y="288"/>
                  </a:lnTo>
                  <a:lnTo>
                    <a:pt x="126" y="294"/>
                  </a:lnTo>
                  <a:lnTo>
                    <a:pt x="132" y="300"/>
                  </a:lnTo>
                  <a:lnTo>
                    <a:pt x="132" y="336"/>
                  </a:lnTo>
                  <a:lnTo>
                    <a:pt x="126" y="342"/>
                  </a:lnTo>
                  <a:lnTo>
                    <a:pt x="114" y="342"/>
                  </a:lnTo>
                  <a:lnTo>
                    <a:pt x="108" y="336"/>
                  </a:lnTo>
                  <a:lnTo>
                    <a:pt x="108" y="324"/>
                  </a:lnTo>
                  <a:lnTo>
                    <a:pt x="102" y="324"/>
                  </a:lnTo>
                  <a:lnTo>
                    <a:pt x="84" y="342"/>
                  </a:lnTo>
                  <a:lnTo>
                    <a:pt x="84" y="360"/>
                  </a:lnTo>
                  <a:lnTo>
                    <a:pt x="90" y="372"/>
                  </a:lnTo>
                  <a:lnTo>
                    <a:pt x="90" y="390"/>
                  </a:lnTo>
                  <a:lnTo>
                    <a:pt x="84" y="396"/>
                  </a:lnTo>
                  <a:lnTo>
                    <a:pt x="72" y="402"/>
                  </a:lnTo>
                  <a:lnTo>
                    <a:pt x="66" y="414"/>
                  </a:lnTo>
                  <a:lnTo>
                    <a:pt x="66" y="426"/>
                  </a:lnTo>
                  <a:lnTo>
                    <a:pt x="72" y="438"/>
                  </a:lnTo>
                  <a:lnTo>
                    <a:pt x="72" y="450"/>
                  </a:lnTo>
                  <a:lnTo>
                    <a:pt x="78" y="456"/>
                  </a:lnTo>
                  <a:lnTo>
                    <a:pt x="78" y="492"/>
                  </a:lnTo>
                  <a:lnTo>
                    <a:pt x="72" y="504"/>
                  </a:lnTo>
                  <a:lnTo>
                    <a:pt x="72" y="516"/>
                  </a:lnTo>
                  <a:lnTo>
                    <a:pt x="66" y="522"/>
                  </a:lnTo>
                  <a:lnTo>
                    <a:pt x="54" y="522"/>
                  </a:lnTo>
                  <a:lnTo>
                    <a:pt x="48" y="528"/>
                  </a:lnTo>
                  <a:lnTo>
                    <a:pt x="42" y="522"/>
                  </a:lnTo>
                  <a:lnTo>
                    <a:pt x="6" y="522"/>
                  </a:lnTo>
                  <a:lnTo>
                    <a:pt x="12" y="546"/>
                  </a:lnTo>
                  <a:lnTo>
                    <a:pt x="6" y="552"/>
                  </a:lnTo>
                  <a:lnTo>
                    <a:pt x="0" y="564"/>
                  </a:lnTo>
                  <a:lnTo>
                    <a:pt x="0" y="576"/>
                  </a:lnTo>
                  <a:lnTo>
                    <a:pt x="6" y="576"/>
                  </a:lnTo>
                  <a:lnTo>
                    <a:pt x="18" y="582"/>
                  </a:lnTo>
                  <a:lnTo>
                    <a:pt x="42" y="582"/>
                  </a:lnTo>
                  <a:lnTo>
                    <a:pt x="48" y="588"/>
                  </a:lnTo>
                  <a:lnTo>
                    <a:pt x="60" y="594"/>
                  </a:lnTo>
                  <a:lnTo>
                    <a:pt x="66" y="606"/>
                  </a:lnTo>
                  <a:lnTo>
                    <a:pt x="78" y="612"/>
                  </a:lnTo>
                  <a:lnTo>
                    <a:pt x="78" y="630"/>
                  </a:lnTo>
                  <a:lnTo>
                    <a:pt x="84" y="64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52" name="Eritrea" descr="© INSCALE GmbH, 05.05.2010&#10;http://www.presentationload.com/">
              <a:extLst>
                <a:ext uri="{FF2B5EF4-FFF2-40B4-BE49-F238E27FC236}">
                  <a16:creationId xmlns:a16="http://schemas.microsoft.com/office/drawing/2014/main" id="{AC661168-45DA-4E19-BBB6-3EDC7E79BE00}"/>
                </a:ext>
              </a:extLst>
            </p:cNvPr>
            <p:cNvSpPr>
              <a:spLocks/>
            </p:cNvSpPr>
            <p:nvPr/>
          </p:nvSpPr>
          <p:spPr bwMode="gray">
            <a:xfrm>
              <a:off x="6686781" y="3866948"/>
              <a:ext cx="212734" cy="206307"/>
            </a:xfrm>
            <a:custGeom>
              <a:avLst/>
              <a:gdLst>
                <a:gd name="T0" fmla="*/ 2147483647 w 480"/>
                <a:gd name="T1" fmla="*/ 2147483647 h 456"/>
                <a:gd name="T2" fmla="*/ 2147483647 w 480"/>
                <a:gd name="T3" fmla="*/ 2147483647 h 456"/>
                <a:gd name="T4" fmla="*/ 2147483647 w 480"/>
                <a:gd name="T5" fmla="*/ 2147483647 h 456"/>
                <a:gd name="T6" fmla="*/ 2147483647 w 480"/>
                <a:gd name="T7" fmla="*/ 2147483647 h 456"/>
                <a:gd name="T8" fmla="*/ 2147483647 w 480"/>
                <a:gd name="T9" fmla="*/ 2147483647 h 456"/>
                <a:gd name="T10" fmla="*/ 2147483647 w 480"/>
                <a:gd name="T11" fmla="*/ 2147483647 h 456"/>
                <a:gd name="T12" fmla="*/ 2147483647 w 480"/>
                <a:gd name="T13" fmla="*/ 2147483647 h 456"/>
                <a:gd name="T14" fmla="*/ 2147483647 w 480"/>
                <a:gd name="T15" fmla="*/ 2147483647 h 456"/>
                <a:gd name="T16" fmla="*/ 0 w 480"/>
                <a:gd name="T17" fmla="*/ 2147483647 h 456"/>
                <a:gd name="T18" fmla="*/ 2147483647 w 480"/>
                <a:gd name="T19" fmla="*/ 2147483647 h 456"/>
                <a:gd name="T20" fmla="*/ 2147483647 w 480"/>
                <a:gd name="T21" fmla="*/ 2147483647 h 456"/>
                <a:gd name="T22" fmla="*/ 2147483647 w 480"/>
                <a:gd name="T23" fmla="*/ 2147483647 h 456"/>
                <a:gd name="T24" fmla="*/ 2147483647 w 480"/>
                <a:gd name="T25" fmla="*/ 2147483647 h 456"/>
                <a:gd name="T26" fmla="*/ 2147483647 w 480"/>
                <a:gd name="T27" fmla="*/ 2147483647 h 456"/>
                <a:gd name="T28" fmla="*/ 2147483647 w 480"/>
                <a:gd name="T29" fmla="*/ 2147483647 h 456"/>
                <a:gd name="T30" fmla="*/ 2147483647 w 480"/>
                <a:gd name="T31" fmla="*/ 2147483647 h 456"/>
                <a:gd name="T32" fmla="*/ 2147483647 w 480"/>
                <a:gd name="T33" fmla="*/ 2147483647 h 456"/>
                <a:gd name="T34" fmla="*/ 2147483647 w 480"/>
                <a:gd name="T35" fmla="*/ 2147483647 h 456"/>
                <a:gd name="T36" fmla="*/ 2147483647 w 480"/>
                <a:gd name="T37" fmla="*/ 2147483647 h 456"/>
                <a:gd name="T38" fmla="*/ 2147483647 w 480"/>
                <a:gd name="T39" fmla="*/ 2147483647 h 456"/>
                <a:gd name="T40" fmla="*/ 2147483647 w 480"/>
                <a:gd name="T41" fmla="*/ 2147483647 h 456"/>
                <a:gd name="T42" fmla="*/ 2147483647 w 480"/>
                <a:gd name="T43" fmla="*/ 2147483647 h 456"/>
                <a:gd name="T44" fmla="*/ 2147483647 w 480"/>
                <a:gd name="T45" fmla="*/ 2147483647 h 456"/>
                <a:gd name="T46" fmla="*/ 2147483647 w 480"/>
                <a:gd name="T47" fmla="*/ 2147483647 h 456"/>
                <a:gd name="T48" fmla="*/ 2147483647 w 480"/>
                <a:gd name="T49" fmla="*/ 2147483647 h 456"/>
                <a:gd name="T50" fmla="*/ 2147483647 w 480"/>
                <a:gd name="T51" fmla="*/ 2147483647 h 456"/>
                <a:gd name="T52" fmla="*/ 2147483647 w 480"/>
                <a:gd name="T53" fmla="*/ 2147483647 h 456"/>
                <a:gd name="T54" fmla="*/ 2147483647 w 480"/>
                <a:gd name="T55" fmla="*/ 2147483647 h 456"/>
                <a:gd name="T56" fmla="*/ 2147483647 w 480"/>
                <a:gd name="T57" fmla="*/ 2147483647 h 456"/>
                <a:gd name="T58" fmla="*/ 2147483647 w 480"/>
                <a:gd name="T59" fmla="*/ 2147483647 h 456"/>
                <a:gd name="T60" fmla="*/ 2147483647 w 480"/>
                <a:gd name="T61" fmla="*/ 2147483647 h 456"/>
                <a:gd name="T62" fmla="*/ 2147483647 w 480"/>
                <a:gd name="T63" fmla="*/ 2147483647 h 456"/>
                <a:gd name="T64" fmla="*/ 2147483647 w 480"/>
                <a:gd name="T65" fmla="*/ 2147483647 h 456"/>
                <a:gd name="T66" fmla="*/ 2147483647 w 480"/>
                <a:gd name="T67" fmla="*/ 2147483647 h 456"/>
                <a:gd name="T68" fmla="*/ 2147483647 w 480"/>
                <a:gd name="T69" fmla="*/ 2147483647 h 456"/>
                <a:gd name="T70" fmla="*/ 2147483647 w 480"/>
                <a:gd name="T71" fmla="*/ 2147483647 h 456"/>
                <a:gd name="T72" fmla="*/ 2147483647 w 480"/>
                <a:gd name="T73" fmla="*/ 2147483647 h 456"/>
                <a:gd name="T74" fmla="*/ 2147483647 w 480"/>
                <a:gd name="T75" fmla="*/ 2147483647 h 456"/>
                <a:gd name="T76" fmla="*/ 2147483647 w 480"/>
                <a:gd name="T77" fmla="*/ 2147483647 h 456"/>
                <a:gd name="T78" fmla="*/ 2147483647 w 480"/>
                <a:gd name="T79" fmla="*/ 2147483647 h 456"/>
                <a:gd name="T80" fmla="*/ 2147483647 w 480"/>
                <a:gd name="T81" fmla="*/ 2147483647 h 456"/>
                <a:gd name="T82" fmla="*/ 2147483647 w 480"/>
                <a:gd name="T83" fmla="*/ 2147483647 h 456"/>
                <a:gd name="T84" fmla="*/ 2147483647 w 480"/>
                <a:gd name="T85" fmla="*/ 2147483647 h 456"/>
                <a:gd name="T86" fmla="*/ 2147483647 w 480"/>
                <a:gd name="T87" fmla="*/ 2147483647 h 456"/>
                <a:gd name="T88" fmla="*/ 2147483647 w 480"/>
                <a:gd name="T89" fmla="*/ 2147483647 h 456"/>
                <a:gd name="T90" fmla="*/ 2147483647 w 480"/>
                <a:gd name="T91" fmla="*/ 2147483647 h 456"/>
                <a:gd name="T92" fmla="*/ 2147483647 w 480"/>
                <a:gd name="T93" fmla="*/ 2147483647 h 456"/>
                <a:gd name="T94" fmla="*/ 2147483647 w 480"/>
                <a:gd name="T95" fmla="*/ 2147483647 h 456"/>
                <a:gd name="T96" fmla="*/ 2147483647 w 480"/>
                <a:gd name="T97" fmla="*/ 0 h 456"/>
                <a:gd name="T98" fmla="*/ 2147483647 w 480"/>
                <a:gd name="T99" fmla="*/ 2147483647 h 456"/>
                <a:gd name="T100" fmla="*/ 2147483647 w 480"/>
                <a:gd name="T101" fmla="*/ 2147483647 h 456"/>
                <a:gd name="T102" fmla="*/ 2147483647 w 480"/>
                <a:gd name="T103" fmla="*/ 2147483647 h 45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480"/>
                <a:gd name="T157" fmla="*/ 0 h 456"/>
                <a:gd name="T158" fmla="*/ 480 w 480"/>
                <a:gd name="T159" fmla="*/ 456 h 45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480" h="456">
                  <a:moveTo>
                    <a:pt x="78" y="54"/>
                  </a:moveTo>
                  <a:lnTo>
                    <a:pt x="78" y="66"/>
                  </a:lnTo>
                  <a:lnTo>
                    <a:pt x="72" y="72"/>
                  </a:lnTo>
                  <a:lnTo>
                    <a:pt x="72" y="78"/>
                  </a:lnTo>
                  <a:lnTo>
                    <a:pt x="66" y="84"/>
                  </a:lnTo>
                  <a:lnTo>
                    <a:pt x="48" y="84"/>
                  </a:lnTo>
                  <a:lnTo>
                    <a:pt x="48" y="102"/>
                  </a:lnTo>
                  <a:lnTo>
                    <a:pt x="42" y="108"/>
                  </a:lnTo>
                  <a:lnTo>
                    <a:pt x="30" y="108"/>
                  </a:lnTo>
                  <a:lnTo>
                    <a:pt x="30" y="120"/>
                  </a:lnTo>
                  <a:lnTo>
                    <a:pt x="36" y="126"/>
                  </a:lnTo>
                  <a:lnTo>
                    <a:pt x="36" y="168"/>
                  </a:lnTo>
                  <a:lnTo>
                    <a:pt x="30" y="180"/>
                  </a:lnTo>
                  <a:lnTo>
                    <a:pt x="24" y="186"/>
                  </a:lnTo>
                  <a:lnTo>
                    <a:pt x="18" y="186"/>
                  </a:lnTo>
                  <a:lnTo>
                    <a:pt x="18" y="222"/>
                  </a:lnTo>
                  <a:lnTo>
                    <a:pt x="12" y="222"/>
                  </a:lnTo>
                  <a:lnTo>
                    <a:pt x="0" y="228"/>
                  </a:lnTo>
                  <a:lnTo>
                    <a:pt x="0" y="246"/>
                  </a:lnTo>
                  <a:lnTo>
                    <a:pt x="6" y="252"/>
                  </a:lnTo>
                  <a:lnTo>
                    <a:pt x="12" y="300"/>
                  </a:lnTo>
                  <a:lnTo>
                    <a:pt x="48" y="300"/>
                  </a:lnTo>
                  <a:lnTo>
                    <a:pt x="54" y="294"/>
                  </a:lnTo>
                  <a:lnTo>
                    <a:pt x="54" y="288"/>
                  </a:lnTo>
                  <a:lnTo>
                    <a:pt x="60" y="288"/>
                  </a:lnTo>
                  <a:lnTo>
                    <a:pt x="66" y="294"/>
                  </a:lnTo>
                  <a:lnTo>
                    <a:pt x="66" y="300"/>
                  </a:lnTo>
                  <a:lnTo>
                    <a:pt x="84" y="318"/>
                  </a:lnTo>
                  <a:lnTo>
                    <a:pt x="96" y="306"/>
                  </a:lnTo>
                  <a:lnTo>
                    <a:pt x="96" y="294"/>
                  </a:lnTo>
                  <a:lnTo>
                    <a:pt x="102" y="276"/>
                  </a:lnTo>
                  <a:lnTo>
                    <a:pt x="108" y="264"/>
                  </a:lnTo>
                  <a:lnTo>
                    <a:pt x="108" y="252"/>
                  </a:lnTo>
                  <a:lnTo>
                    <a:pt x="120" y="258"/>
                  </a:lnTo>
                  <a:lnTo>
                    <a:pt x="132" y="270"/>
                  </a:lnTo>
                  <a:lnTo>
                    <a:pt x="138" y="270"/>
                  </a:lnTo>
                  <a:lnTo>
                    <a:pt x="144" y="276"/>
                  </a:lnTo>
                  <a:lnTo>
                    <a:pt x="150" y="288"/>
                  </a:lnTo>
                  <a:lnTo>
                    <a:pt x="180" y="288"/>
                  </a:lnTo>
                  <a:lnTo>
                    <a:pt x="186" y="276"/>
                  </a:lnTo>
                  <a:lnTo>
                    <a:pt x="192" y="270"/>
                  </a:lnTo>
                  <a:lnTo>
                    <a:pt x="198" y="276"/>
                  </a:lnTo>
                  <a:lnTo>
                    <a:pt x="198" y="288"/>
                  </a:lnTo>
                  <a:lnTo>
                    <a:pt x="210" y="288"/>
                  </a:lnTo>
                  <a:lnTo>
                    <a:pt x="222" y="282"/>
                  </a:lnTo>
                  <a:lnTo>
                    <a:pt x="240" y="282"/>
                  </a:lnTo>
                  <a:lnTo>
                    <a:pt x="246" y="288"/>
                  </a:lnTo>
                  <a:lnTo>
                    <a:pt x="276" y="288"/>
                  </a:lnTo>
                  <a:lnTo>
                    <a:pt x="294" y="312"/>
                  </a:lnTo>
                  <a:lnTo>
                    <a:pt x="306" y="312"/>
                  </a:lnTo>
                  <a:lnTo>
                    <a:pt x="312" y="318"/>
                  </a:lnTo>
                  <a:lnTo>
                    <a:pt x="324" y="324"/>
                  </a:lnTo>
                  <a:lnTo>
                    <a:pt x="348" y="360"/>
                  </a:lnTo>
                  <a:lnTo>
                    <a:pt x="354" y="366"/>
                  </a:lnTo>
                  <a:lnTo>
                    <a:pt x="378" y="378"/>
                  </a:lnTo>
                  <a:lnTo>
                    <a:pt x="390" y="390"/>
                  </a:lnTo>
                  <a:lnTo>
                    <a:pt x="390" y="414"/>
                  </a:lnTo>
                  <a:lnTo>
                    <a:pt x="396" y="420"/>
                  </a:lnTo>
                  <a:lnTo>
                    <a:pt x="408" y="426"/>
                  </a:lnTo>
                  <a:lnTo>
                    <a:pt x="420" y="426"/>
                  </a:lnTo>
                  <a:lnTo>
                    <a:pt x="432" y="444"/>
                  </a:lnTo>
                  <a:lnTo>
                    <a:pt x="456" y="456"/>
                  </a:lnTo>
                  <a:lnTo>
                    <a:pt x="468" y="438"/>
                  </a:lnTo>
                  <a:lnTo>
                    <a:pt x="480" y="432"/>
                  </a:lnTo>
                  <a:lnTo>
                    <a:pt x="474" y="420"/>
                  </a:lnTo>
                  <a:lnTo>
                    <a:pt x="456" y="402"/>
                  </a:lnTo>
                  <a:lnTo>
                    <a:pt x="432" y="402"/>
                  </a:lnTo>
                  <a:lnTo>
                    <a:pt x="426" y="396"/>
                  </a:lnTo>
                  <a:lnTo>
                    <a:pt x="426" y="360"/>
                  </a:lnTo>
                  <a:lnTo>
                    <a:pt x="420" y="360"/>
                  </a:lnTo>
                  <a:lnTo>
                    <a:pt x="414" y="354"/>
                  </a:lnTo>
                  <a:lnTo>
                    <a:pt x="366" y="330"/>
                  </a:lnTo>
                  <a:lnTo>
                    <a:pt x="360" y="324"/>
                  </a:lnTo>
                  <a:lnTo>
                    <a:pt x="360" y="312"/>
                  </a:lnTo>
                  <a:lnTo>
                    <a:pt x="354" y="300"/>
                  </a:lnTo>
                  <a:lnTo>
                    <a:pt x="354" y="288"/>
                  </a:lnTo>
                  <a:lnTo>
                    <a:pt x="348" y="276"/>
                  </a:lnTo>
                  <a:lnTo>
                    <a:pt x="348" y="270"/>
                  </a:lnTo>
                  <a:lnTo>
                    <a:pt x="336" y="270"/>
                  </a:lnTo>
                  <a:lnTo>
                    <a:pt x="324" y="264"/>
                  </a:lnTo>
                  <a:lnTo>
                    <a:pt x="306" y="264"/>
                  </a:lnTo>
                  <a:lnTo>
                    <a:pt x="282" y="240"/>
                  </a:lnTo>
                  <a:lnTo>
                    <a:pt x="264" y="246"/>
                  </a:lnTo>
                  <a:lnTo>
                    <a:pt x="252" y="228"/>
                  </a:lnTo>
                  <a:lnTo>
                    <a:pt x="234" y="222"/>
                  </a:lnTo>
                  <a:lnTo>
                    <a:pt x="216" y="204"/>
                  </a:lnTo>
                  <a:lnTo>
                    <a:pt x="210" y="192"/>
                  </a:lnTo>
                  <a:lnTo>
                    <a:pt x="204" y="186"/>
                  </a:lnTo>
                  <a:lnTo>
                    <a:pt x="198" y="174"/>
                  </a:lnTo>
                  <a:lnTo>
                    <a:pt x="198" y="114"/>
                  </a:lnTo>
                  <a:lnTo>
                    <a:pt x="192" y="90"/>
                  </a:lnTo>
                  <a:lnTo>
                    <a:pt x="186" y="78"/>
                  </a:lnTo>
                  <a:lnTo>
                    <a:pt x="180" y="60"/>
                  </a:lnTo>
                  <a:lnTo>
                    <a:pt x="168" y="42"/>
                  </a:lnTo>
                  <a:lnTo>
                    <a:pt x="162" y="24"/>
                  </a:lnTo>
                  <a:lnTo>
                    <a:pt x="156" y="12"/>
                  </a:lnTo>
                  <a:lnTo>
                    <a:pt x="150" y="6"/>
                  </a:lnTo>
                  <a:lnTo>
                    <a:pt x="150" y="0"/>
                  </a:lnTo>
                  <a:lnTo>
                    <a:pt x="144" y="0"/>
                  </a:lnTo>
                  <a:lnTo>
                    <a:pt x="144" y="12"/>
                  </a:lnTo>
                  <a:lnTo>
                    <a:pt x="132" y="36"/>
                  </a:lnTo>
                  <a:lnTo>
                    <a:pt x="108" y="48"/>
                  </a:lnTo>
                  <a:lnTo>
                    <a:pt x="90" y="54"/>
                  </a:lnTo>
                  <a:lnTo>
                    <a:pt x="78" y="54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53" name="Equatorial Guinea" descr="© INSCALE GmbH, 05.05.2010&#10;http://www.presentationload.com/">
              <a:extLst>
                <a:ext uri="{FF2B5EF4-FFF2-40B4-BE49-F238E27FC236}">
                  <a16:creationId xmlns:a16="http://schemas.microsoft.com/office/drawing/2014/main" id="{924ED68A-9B64-4B23-9AD1-946B055C72A3}"/>
                </a:ext>
              </a:extLst>
            </p:cNvPr>
            <p:cNvSpPr>
              <a:spLocks/>
            </p:cNvSpPr>
            <p:nvPr/>
          </p:nvSpPr>
          <p:spPr bwMode="gray">
            <a:xfrm>
              <a:off x="5840607" y="4436674"/>
              <a:ext cx="65090" cy="49196"/>
            </a:xfrm>
            <a:custGeom>
              <a:avLst/>
              <a:gdLst>
                <a:gd name="T0" fmla="*/ 2147483647 w 144"/>
                <a:gd name="T1" fmla="*/ 2147483647 h 108"/>
                <a:gd name="T2" fmla="*/ 2147483647 w 144"/>
                <a:gd name="T3" fmla="*/ 2147483647 h 108"/>
                <a:gd name="T4" fmla="*/ 2147483647 w 144"/>
                <a:gd name="T5" fmla="*/ 2147483647 h 108"/>
                <a:gd name="T6" fmla="*/ 2147483647 w 144"/>
                <a:gd name="T7" fmla="*/ 0 h 108"/>
                <a:gd name="T8" fmla="*/ 2147483647 w 144"/>
                <a:gd name="T9" fmla="*/ 2147483647 h 108"/>
                <a:gd name="T10" fmla="*/ 2147483647 w 144"/>
                <a:gd name="T11" fmla="*/ 2147483647 h 108"/>
                <a:gd name="T12" fmla="*/ 2147483647 w 144"/>
                <a:gd name="T13" fmla="*/ 2147483647 h 108"/>
                <a:gd name="T14" fmla="*/ 2147483647 w 144"/>
                <a:gd name="T15" fmla="*/ 2147483647 h 108"/>
                <a:gd name="T16" fmla="*/ 2147483647 w 144"/>
                <a:gd name="T17" fmla="*/ 2147483647 h 108"/>
                <a:gd name="T18" fmla="*/ 0 w 144"/>
                <a:gd name="T19" fmla="*/ 2147483647 h 108"/>
                <a:gd name="T20" fmla="*/ 0 w 144"/>
                <a:gd name="T21" fmla="*/ 2147483647 h 108"/>
                <a:gd name="T22" fmla="*/ 2147483647 w 144"/>
                <a:gd name="T23" fmla="*/ 2147483647 h 108"/>
                <a:gd name="T24" fmla="*/ 2147483647 w 144"/>
                <a:gd name="T25" fmla="*/ 2147483647 h 108"/>
                <a:gd name="T26" fmla="*/ 2147483647 w 144"/>
                <a:gd name="T27" fmla="*/ 2147483647 h 108"/>
                <a:gd name="T28" fmla="*/ 2147483647 w 144"/>
                <a:gd name="T29" fmla="*/ 2147483647 h 108"/>
                <a:gd name="T30" fmla="*/ 2147483647 w 144"/>
                <a:gd name="T31" fmla="*/ 2147483647 h 108"/>
                <a:gd name="T32" fmla="*/ 2147483647 w 144"/>
                <a:gd name="T33" fmla="*/ 2147483647 h 108"/>
                <a:gd name="T34" fmla="*/ 2147483647 w 144"/>
                <a:gd name="T35" fmla="*/ 2147483647 h 108"/>
                <a:gd name="T36" fmla="*/ 2147483647 w 144"/>
                <a:gd name="T37" fmla="*/ 2147483647 h 108"/>
                <a:gd name="T38" fmla="*/ 2147483647 w 144"/>
                <a:gd name="T39" fmla="*/ 2147483647 h 10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144"/>
                <a:gd name="T61" fmla="*/ 0 h 108"/>
                <a:gd name="T62" fmla="*/ 144 w 144"/>
                <a:gd name="T63" fmla="*/ 108 h 108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144" h="108">
                  <a:moveTo>
                    <a:pt x="138" y="48"/>
                  </a:moveTo>
                  <a:lnTo>
                    <a:pt x="144" y="12"/>
                  </a:lnTo>
                  <a:lnTo>
                    <a:pt x="48" y="12"/>
                  </a:lnTo>
                  <a:lnTo>
                    <a:pt x="36" y="0"/>
                  </a:lnTo>
                  <a:lnTo>
                    <a:pt x="30" y="6"/>
                  </a:lnTo>
                  <a:lnTo>
                    <a:pt x="30" y="42"/>
                  </a:lnTo>
                  <a:lnTo>
                    <a:pt x="18" y="54"/>
                  </a:lnTo>
                  <a:lnTo>
                    <a:pt x="12" y="66"/>
                  </a:lnTo>
                  <a:lnTo>
                    <a:pt x="6" y="72"/>
                  </a:lnTo>
                  <a:lnTo>
                    <a:pt x="0" y="84"/>
                  </a:lnTo>
                  <a:lnTo>
                    <a:pt x="0" y="90"/>
                  </a:lnTo>
                  <a:lnTo>
                    <a:pt x="6" y="96"/>
                  </a:lnTo>
                  <a:lnTo>
                    <a:pt x="18" y="102"/>
                  </a:lnTo>
                  <a:lnTo>
                    <a:pt x="36" y="102"/>
                  </a:lnTo>
                  <a:lnTo>
                    <a:pt x="36" y="108"/>
                  </a:lnTo>
                  <a:lnTo>
                    <a:pt x="138" y="108"/>
                  </a:lnTo>
                  <a:lnTo>
                    <a:pt x="138" y="102"/>
                  </a:lnTo>
                  <a:lnTo>
                    <a:pt x="144" y="84"/>
                  </a:lnTo>
                  <a:lnTo>
                    <a:pt x="144" y="54"/>
                  </a:lnTo>
                  <a:lnTo>
                    <a:pt x="138" y="48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54" name="Egypt" descr="© INSCALE GmbH, 05.05.2010&#10;http://www.presentationload.com/">
              <a:extLst>
                <a:ext uri="{FF2B5EF4-FFF2-40B4-BE49-F238E27FC236}">
                  <a16:creationId xmlns:a16="http://schemas.microsoft.com/office/drawing/2014/main" id="{A014A331-4009-4375-9958-CD3AB5869A30}"/>
                </a:ext>
              </a:extLst>
            </p:cNvPr>
            <p:cNvSpPr>
              <a:spLocks/>
            </p:cNvSpPr>
            <p:nvPr/>
          </p:nvSpPr>
          <p:spPr bwMode="gray">
            <a:xfrm>
              <a:off x="6307352" y="3374985"/>
              <a:ext cx="349265" cy="361831"/>
            </a:xfrm>
            <a:custGeom>
              <a:avLst/>
              <a:gdLst>
                <a:gd name="T0" fmla="*/ 2147483647 w 792"/>
                <a:gd name="T1" fmla="*/ 2147483647 h 804"/>
                <a:gd name="T2" fmla="*/ 2147483647 w 792"/>
                <a:gd name="T3" fmla="*/ 2147483647 h 804"/>
                <a:gd name="T4" fmla="*/ 2147483647 w 792"/>
                <a:gd name="T5" fmla="*/ 2147483647 h 804"/>
                <a:gd name="T6" fmla="*/ 2147483647 w 792"/>
                <a:gd name="T7" fmla="*/ 2147483647 h 804"/>
                <a:gd name="T8" fmla="*/ 2147483647 w 792"/>
                <a:gd name="T9" fmla="*/ 2147483647 h 804"/>
                <a:gd name="T10" fmla="*/ 2147483647 w 792"/>
                <a:gd name="T11" fmla="*/ 2147483647 h 804"/>
                <a:gd name="T12" fmla="*/ 2147483647 w 792"/>
                <a:gd name="T13" fmla="*/ 2147483647 h 804"/>
                <a:gd name="T14" fmla="*/ 2147483647 w 792"/>
                <a:gd name="T15" fmla="*/ 2147483647 h 804"/>
                <a:gd name="T16" fmla="*/ 2147483647 w 792"/>
                <a:gd name="T17" fmla="*/ 2147483647 h 804"/>
                <a:gd name="T18" fmla="*/ 2147483647 w 792"/>
                <a:gd name="T19" fmla="*/ 2147483647 h 804"/>
                <a:gd name="T20" fmla="*/ 2147483647 w 792"/>
                <a:gd name="T21" fmla="*/ 2147483647 h 804"/>
                <a:gd name="T22" fmla="*/ 2147483647 w 792"/>
                <a:gd name="T23" fmla="*/ 2147483647 h 804"/>
                <a:gd name="T24" fmla="*/ 2147483647 w 792"/>
                <a:gd name="T25" fmla="*/ 2147483647 h 804"/>
                <a:gd name="T26" fmla="*/ 2147483647 w 792"/>
                <a:gd name="T27" fmla="*/ 2147483647 h 804"/>
                <a:gd name="T28" fmla="*/ 2147483647 w 792"/>
                <a:gd name="T29" fmla="*/ 2147483647 h 804"/>
                <a:gd name="T30" fmla="*/ 2147483647 w 792"/>
                <a:gd name="T31" fmla="*/ 2147483647 h 804"/>
                <a:gd name="T32" fmla="*/ 2147483647 w 792"/>
                <a:gd name="T33" fmla="*/ 2147483647 h 804"/>
                <a:gd name="T34" fmla="*/ 2147483647 w 792"/>
                <a:gd name="T35" fmla="*/ 2147483647 h 804"/>
                <a:gd name="T36" fmla="*/ 2147483647 w 792"/>
                <a:gd name="T37" fmla="*/ 2147483647 h 804"/>
                <a:gd name="T38" fmla="*/ 2147483647 w 792"/>
                <a:gd name="T39" fmla="*/ 2147483647 h 804"/>
                <a:gd name="T40" fmla="*/ 2147483647 w 792"/>
                <a:gd name="T41" fmla="*/ 2147483647 h 804"/>
                <a:gd name="T42" fmla="*/ 2147483647 w 792"/>
                <a:gd name="T43" fmla="*/ 2147483647 h 804"/>
                <a:gd name="T44" fmla="*/ 2147483647 w 792"/>
                <a:gd name="T45" fmla="*/ 2147483647 h 804"/>
                <a:gd name="T46" fmla="*/ 2147483647 w 792"/>
                <a:gd name="T47" fmla="*/ 2147483647 h 804"/>
                <a:gd name="T48" fmla="*/ 2147483647 w 792"/>
                <a:gd name="T49" fmla="*/ 2147483647 h 804"/>
                <a:gd name="T50" fmla="*/ 2147483647 w 792"/>
                <a:gd name="T51" fmla="*/ 2147483647 h 804"/>
                <a:gd name="T52" fmla="*/ 2147483647 w 792"/>
                <a:gd name="T53" fmla="*/ 2147483647 h 804"/>
                <a:gd name="T54" fmla="*/ 2147483647 w 792"/>
                <a:gd name="T55" fmla="*/ 2147483647 h 804"/>
                <a:gd name="T56" fmla="*/ 2147483647 w 792"/>
                <a:gd name="T57" fmla="*/ 2147483647 h 804"/>
                <a:gd name="T58" fmla="*/ 2147483647 w 792"/>
                <a:gd name="T59" fmla="*/ 2147483647 h 804"/>
                <a:gd name="T60" fmla="*/ 2147483647 w 792"/>
                <a:gd name="T61" fmla="*/ 2147483647 h 804"/>
                <a:gd name="T62" fmla="*/ 2147483647 w 792"/>
                <a:gd name="T63" fmla="*/ 2147483647 h 804"/>
                <a:gd name="T64" fmla="*/ 2147483647 w 792"/>
                <a:gd name="T65" fmla="*/ 2147483647 h 804"/>
                <a:gd name="T66" fmla="*/ 2147483647 w 792"/>
                <a:gd name="T67" fmla="*/ 2147483647 h 804"/>
                <a:gd name="T68" fmla="*/ 2147483647 w 792"/>
                <a:gd name="T69" fmla="*/ 2147483647 h 804"/>
                <a:gd name="T70" fmla="*/ 2147483647 w 792"/>
                <a:gd name="T71" fmla="*/ 2147483647 h 804"/>
                <a:gd name="T72" fmla="*/ 2147483647 w 792"/>
                <a:gd name="T73" fmla="*/ 2147483647 h 804"/>
                <a:gd name="T74" fmla="*/ 2147483647 w 792"/>
                <a:gd name="T75" fmla="*/ 2147483647 h 804"/>
                <a:gd name="T76" fmla="*/ 2147483647 w 792"/>
                <a:gd name="T77" fmla="*/ 2147483647 h 804"/>
                <a:gd name="T78" fmla="*/ 2147483647 w 792"/>
                <a:gd name="T79" fmla="*/ 2147483647 h 804"/>
                <a:gd name="T80" fmla="*/ 2147483647 w 792"/>
                <a:gd name="T81" fmla="*/ 2147483647 h 804"/>
                <a:gd name="T82" fmla="*/ 2147483647 w 792"/>
                <a:gd name="T83" fmla="*/ 2147483647 h 804"/>
                <a:gd name="T84" fmla="*/ 2147483647 w 792"/>
                <a:gd name="T85" fmla="*/ 2147483647 h 804"/>
                <a:gd name="T86" fmla="*/ 2147483647 w 792"/>
                <a:gd name="T87" fmla="*/ 2147483647 h 804"/>
                <a:gd name="T88" fmla="*/ 2147483647 w 792"/>
                <a:gd name="T89" fmla="*/ 2147483647 h 804"/>
                <a:gd name="T90" fmla="*/ 2147483647 w 792"/>
                <a:gd name="T91" fmla="*/ 0 h 804"/>
                <a:gd name="T92" fmla="*/ 2147483647 w 792"/>
                <a:gd name="T93" fmla="*/ 2147483647 h 804"/>
                <a:gd name="T94" fmla="*/ 2147483647 w 792"/>
                <a:gd name="T95" fmla="*/ 0 h 804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792"/>
                <a:gd name="T145" fmla="*/ 0 h 804"/>
                <a:gd name="T146" fmla="*/ 792 w 792"/>
                <a:gd name="T147" fmla="*/ 804 h 804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792" h="804">
                  <a:moveTo>
                    <a:pt x="12" y="18"/>
                  </a:moveTo>
                  <a:lnTo>
                    <a:pt x="6" y="24"/>
                  </a:lnTo>
                  <a:lnTo>
                    <a:pt x="6" y="54"/>
                  </a:lnTo>
                  <a:lnTo>
                    <a:pt x="18" y="60"/>
                  </a:lnTo>
                  <a:lnTo>
                    <a:pt x="24" y="72"/>
                  </a:lnTo>
                  <a:lnTo>
                    <a:pt x="24" y="78"/>
                  </a:lnTo>
                  <a:lnTo>
                    <a:pt x="18" y="84"/>
                  </a:lnTo>
                  <a:lnTo>
                    <a:pt x="12" y="96"/>
                  </a:lnTo>
                  <a:lnTo>
                    <a:pt x="6" y="102"/>
                  </a:lnTo>
                  <a:lnTo>
                    <a:pt x="0" y="114"/>
                  </a:lnTo>
                  <a:lnTo>
                    <a:pt x="0" y="120"/>
                  </a:lnTo>
                  <a:lnTo>
                    <a:pt x="6" y="132"/>
                  </a:lnTo>
                  <a:lnTo>
                    <a:pt x="18" y="144"/>
                  </a:lnTo>
                  <a:lnTo>
                    <a:pt x="30" y="180"/>
                  </a:lnTo>
                  <a:lnTo>
                    <a:pt x="30" y="264"/>
                  </a:lnTo>
                  <a:lnTo>
                    <a:pt x="36" y="342"/>
                  </a:lnTo>
                  <a:lnTo>
                    <a:pt x="36" y="438"/>
                  </a:lnTo>
                  <a:lnTo>
                    <a:pt x="42" y="534"/>
                  </a:lnTo>
                  <a:lnTo>
                    <a:pt x="42" y="624"/>
                  </a:lnTo>
                  <a:lnTo>
                    <a:pt x="48" y="702"/>
                  </a:lnTo>
                  <a:lnTo>
                    <a:pt x="48" y="774"/>
                  </a:lnTo>
                  <a:lnTo>
                    <a:pt x="474" y="780"/>
                  </a:lnTo>
                  <a:lnTo>
                    <a:pt x="492" y="762"/>
                  </a:lnTo>
                  <a:lnTo>
                    <a:pt x="498" y="762"/>
                  </a:lnTo>
                  <a:lnTo>
                    <a:pt x="498" y="774"/>
                  </a:lnTo>
                  <a:lnTo>
                    <a:pt x="618" y="780"/>
                  </a:lnTo>
                  <a:lnTo>
                    <a:pt x="624" y="786"/>
                  </a:lnTo>
                  <a:lnTo>
                    <a:pt x="630" y="798"/>
                  </a:lnTo>
                  <a:lnTo>
                    <a:pt x="636" y="804"/>
                  </a:lnTo>
                  <a:lnTo>
                    <a:pt x="654" y="804"/>
                  </a:lnTo>
                  <a:lnTo>
                    <a:pt x="660" y="798"/>
                  </a:lnTo>
                  <a:lnTo>
                    <a:pt x="672" y="774"/>
                  </a:lnTo>
                  <a:lnTo>
                    <a:pt x="684" y="762"/>
                  </a:lnTo>
                  <a:lnTo>
                    <a:pt x="696" y="762"/>
                  </a:lnTo>
                  <a:lnTo>
                    <a:pt x="702" y="756"/>
                  </a:lnTo>
                  <a:lnTo>
                    <a:pt x="720" y="756"/>
                  </a:lnTo>
                  <a:lnTo>
                    <a:pt x="726" y="750"/>
                  </a:lnTo>
                  <a:lnTo>
                    <a:pt x="732" y="738"/>
                  </a:lnTo>
                  <a:lnTo>
                    <a:pt x="732" y="714"/>
                  </a:lnTo>
                  <a:lnTo>
                    <a:pt x="762" y="714"/>
                  </a:lnTo>
                  <a:lnTo>
                    <a:pt x="786" y="690"/>
                  </a:lnTo>
                  <a:lnTo>
                    <a:pt x="780" y="684"/>
                  </a:lnTo>
                  <a:lnTo>
                    <a:pt x="774" y="672"/>
                  </a:lnTo>
                  <a:lnTo>
                    <a:pt x="774" y="624"/>
                  </a:lnTo>
                  <a:lnTo>
                    <a:pt x="792" y="618"/>
                  </a:lnTo>
                  <a:lnTo>
                    <a:pt x="786" y="618"/>
                  </a:lnTo>
                  <a:lnTo>
                    <a:pt x="756" y="588"/>
                  </a:lnTo>
                  <a:lnTo>
                    <a:pt x="732" y="552"/>
                  </a:lnTo>
                  <a:lnTo>
                    <a:pt x="726" y="528"/>
                  </a:lnTo>
                  <a:lnTo>
                    <a:pt x="714" y="492"/>
                  </a:lnTo>
                  <a:lnTo>
                    <a:pt x="702" y="468"/>
                  </a:lnTo>
                  <a:lnTo>
                    <a:pt x="690" y="462"/>
                  </a:lnTo>
                  <a:lnTo>
                    <a:pt x="684" y="450"/>
                  </a:lnTo>
                  <a:lnTo>
                    <a:pt x="672" y="444"/>
                  </a:lnTo>
                  <a:lnTo>
                    <a:pt x="666" y="432"/>
                  </a:lnTo>
                  <a:lnTo>
                    <a:pt x="654" y="396"/>
                  </a:lnTo>
                  <a:lnTo>
                    <a:pt x="654" y="378"/>
                  </a:lnTo>
                  <a:lnTo>
                    <a:pt x="618" y="336"/>
                  </a:lnTo>
                  <a:lnTo>
                    <a:pt x="618" y="318"/>
                  </a:lnTo>
                  <a:lnTo>
                    <a:pt x="606" y="294"/>
                  </a:lnTo>
                  <a:lnTo>
                    <a:pt x="594" y="282"/>
                  </a:lnTo>
                  <a:lnTo>
                    <a:pt x="588" y="270"/>
                  </a:lnTo>
                  <a:lnTo>
                    <a:pt x="576" y="258"/>
                  </a:lnTo>
                  <a:lnTo>
                    <a:pt x="570" y="246"/>
                  </a:lnTo>
                  <a:lnTo>
                    <a:pt x="558" y="234"/>
                  </a:lnTo>
                  <a:lnTo>
                    <a:pt x="552" y="222"/>
                  </a:lnTo>
                  <a:lnTo>
                    <a:pt x="546" y="216"/>
                  </a:lnTo>
                  <a:lnTo>
                    <a:pt x="552" y="210"/>
                  </a:lnTo>
                  <a:lnTo>
                    <a:pt x="552" y="198"/>
                  </a:lnTo>
                  <a:lnTo>
                    <a:pt x="540" y="174"/>
                  </a:lnTo>
                  <a:lnTo>
                    <a:pt x="528" y="168"/>
                  </a:lnTo>
                  <a:lnTo>
                    <a:pt x="522" y="168"/>
                  </a:lnTo>
                  <a:lnTo>
                    <a:pt x="540" y="144"/>
                  </a:lnTo>
                  <a:lnTo>
                    <a:pt x="558" y="156"/>
                  </a:lnTo>
                  <a:lnTo>
                    <a:pt x="558" y="174"/>
                  </a:lnTo>
                  <a:lnTo>
                    <a:pt x="564" y="186"/>
                  </a:lnTo>
                  <a:lnTo>
                    <a:pt x="576" y="198"/>
                  </a:lnTo>
                  <a:lnTo>
                    <a:pt x="582" y="210"/>
                  </a:lnTo>
                  <a:lnTo>
                    <a:pt x="588" y="216"/>
                  </a:lnTo>
                  <a:lnTo>
                    <a:pt x="588" y="246"/>
                  </a:lnTo>
                  <a:lnTo>
                    <a:pt x="606" y="264"/>
                  </a:lnTo>
                  <a:lnTo>
                    <a:pt x="612" y="276"/>
                  </a:lnTo>
                  <a:lnTo>
                    <a:pt x="636" y="300"/>
                  </a:lnTo>
                  <a:lnTo>
                    <a:pt x="648" y="306"/>
                  </a:lnTo>
                  <a:lnTo>
                    <a:pt x="654" y="306"/>
                  </a:lnTo>
                  <a:lnTo>
                    <a:pt x="666" y="300"/>
                  </a:lnTo>
                  <a:lnTo>
                    <a:pt x="678" y="288"/>
                  </a:lnTo>
                  <a:lnTo>
                    <a:pt x="672" y="270"/>
                  </a:lnTo>
                  <a:lnTo>
                    <a:pt x="684" y="246"/>
                  </a:lnTo>
                  <a:lnTo>
                    <a:pt x="684" y="234"/>
                  </a:lnTo>
                  <a:lnTo>
                    <a:pt x="690" y="222"/>
                  </a:lnTo>
                  <a:lnTo>
                    <a:pt x="690" y="198"/>
                  </a:lnTo>
                  <a:lnTo>
                    <a:pt x="696" y="186"/>
                  </a:lnTo>
                  <a:lnTo>
                    <a:pt x="696" y="180"/>
                  </a:lnTo>
                  <a:lnTo>
                    <a:pt x="702" y="168"/>
                  </a:lnTo>
                  <a:lnTo>
                    <a:pt x="648" y="24"/>
                  </a:lnTo>
                  <a:lnTo>
                    <a:pt x="642" y="24"/>
                  </a:lnTo>
                  <a:lnTo>
                    <a:pt x="636" y="30"/>
                  </a:lnTo>
                  <a:lnTo>
                    <a:pt x="624" y="30"/>
                  </a:lnTo>
                  <a:lnTo>
                    <a:pt x="600" y="42"/>
                  </a:lnTo>
                  <a:lnTo>
                    <a:pt x="576" y="42"/>
                  </a:lnTo>
                  <a:lnTo>
                    <a:pt x="564" y="36"/>
                  </a:lnTo>
                  <a:lnTo>
                    <a:pt x="558" y="30"/>
                  </a:lnTo>
                  <a:lnTo>
                    <a:pt x="552" y="36"/>
                  </a:lnTo>
                  <a:lnTo>
                    <a:pt x="540" y="42"/>
                  </a:lnTo>
                  <a:lnTo>
                    <a:pt x="534" y="42"/>
                  </a:lnTo>
                  <a:lnTo>
                    <a:pt x="510" y="30"/>
                  </a:lnTo>
                  <a:lnTo>
                    <a:pt x="504" y="24"/>
                  </a:lnTo>
                  <a:lnTo>
                    <a:pt x="504" y="18"/>
                  </a:lnTo>
                  <a:lnTo>
                    <a:pt x="498" y="12"/>
                  </a:lnTo>
                  <a:lnTo>
                    <a:pt x="486" y="6"/>
                  </a:lnTo>
                  <a:lnTo>
                    <a:pt x="468" y="6"/>
                  </a:lnTo>
                  <a:lnTo>
                    <a:pt x="456" y="12"/>
                  </a:lnTo>
                  <a:lnTo>
                    <a:pt x="438" y="12"/>
                  </a:lnTo>
                  <a:lnTo>
                    <a:pt x="432" y="18"/>
                  </a:lnTo>
                  <a:lnTo>
                    <a:pt x="420" y="18"/>
                  </a:lnTo>
                  <a:lnTo>
                    <a:pt x="414" y="12"/>
                  </a:lnTo>
                  <a:lnTo>
                    <a:pt x="390" y="12"/>
                  </a:lnTo>
                  <a:lnTo>
                    <a:pt x="378" y="18"/>
                  </a:lnTo>
                  <a:lnTo>
                    <a:pt x="372" y="24"/>
                  </a:lnTo>
                  <a:lnTo>
                    <a:pt x="366" y="36"/>
                  </a:lnTo>
                  <a:lnTo>
                    <a:pt x="360" y="42"/>
                  </a:lnTo>
                  <a:lnTo>
                    <a:pt x="336" y="42"/>
                  </a:lnTo>
                  <a:lnTo>
                    <a:pt x="324" y="54"/>
                  </a:lnTo>
                  <a:lnTo>
                    <a:pt x="312" y="60"/>
                  </a:lnTo>
                  <a:lnTo>
                    <a:pt x="306" y="60"/>
                  </a:lnTo>
                  <a:lnTo>
                    <a:pt x="300" y="54"/>
                  </a:lnTo>
                  <a:lnTo>
                    <a:pt x="288" y="54"/>
                  </a:lnTo>
                  <a:lnTo>
                    <a:pt x="276" y="48"/>
                  </a:lnTo>
                  <a:lnTo>
                    <a:pt x="264" y="48"/>
                  </a:lnTo>
                  <a:lnTo>
                    <a:pt x="258" y="42"/>
                  </a:lnTo>
                  <a:lnTo>
                    <a:pt x="204" y="42"/>
                  </a:lnTo>
                  <a:lnTo>
                    <a:pt x="198" y="36"/>
                  </a:lnTo>
                  <a:lnTo>
                    <a:pt x="186" y="30"/>
                  </a:lnTo>
                  <a:lnTo>
                    <a:pt x="174" y="18"/>
                  </a:lnTo>
                  <a:lnTo>
                    <a:pt x="126" y="18"/>
                  </a:lnTo>
                  <a:lnTo>
                    <a:pt x="120" y="12"/>
                  </a:lnTo>
                  <a:lnTo>
                    <a:pt x="96" y="0"/>
                  </a:lnTo>
                  <a:lnTo>
                    <a:pt x="78" y="0"/>
                  </a:lnTo>
                  <a:lnTo>
                    <a:pt x="66" y="12"/>
                  </a:lnTo>
                  <a:lnTo>
                    <a:pt x="54" y="12"/>
                  </a:lnTo>
                  <a:lnTo>
                    <a:pt x="42" y="6"/>
                  </a:lnTo>
                  <a:lnTo>
                    <a:pt x="36" y="6"/>
                  </a:lnTo>
                  <a:lnTo>
                    <a:pt x="36" y="0"/>
                  </a:lnTo>
                  <a:lnTo>
                    <a:pt x="30" y="0"/>
                  </a:lnTo>
                  <a:lnTo>
                    <a:pt x="12" y="1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55" name="East Timor" descr="© INSCALE GmbH, 05.05.2010&#10;http://www.presentationload.com/">
              <a:extLst>
                <a:ext uri="{FF2B5EF4-FFF2-40B4-BE49-F238E27FC236}">
                  <a16:creationId xmlns:a16="http://schemas.microsoft.com/office/drawing/2014/main" id="{200F72BE-48CC-4627-BA61-F89AFF8C0F7C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9447565" y="4819135"/>
              <a:ext cx="109542" cy="52371"/>
            </a:xfrm>
            <a:custGeom>
              <a:avLst/>
              <a:gdLst>
                <a:gd name="T0" fmla="*/ 2147483647 w 252"/>
                <a:gd name="T1" fmla="*/ 0 h 120"/>
                <a:gd name="T2" fmla="*/ 2147483647 w 252"/>
                <a:gd name="T3" fmla="*/ 2147483647 h 120"/>
                <a:gd name="T4" fmla="*/ 2147483647 w 252"/>
                <a:gd name="T5" fmla="*/ 2147483647 h 120"/>
                <a:gd name="T6" fmla="*/ 2147483647 w 252"/>
                <a:gd name="T7" fmla="*/ 2147483647 h 120"/>
                <a:gd name="T8" fmla="*/ 2147483647 w 252"/>
                <a:gd name="T9" fmla="*/ 2147483647 h 120"/>
                <a:gd name="T10" fmla="*/ 2147483647 w 252"/>
                <a:gd name="T11" fmla="*/ 2147483647 h 120"/>
                <a:gd name="T12" fmla="*/ 2147483647 w 252"/>
                <a:gd name="T13" fmla="*/ 2147483647 h 120"/>
                <a:gd name="T14" fmla="*/ 2147483647 w 252"/>
                <a:gd name="T15" fmla="*/ 2147483647 h 120"/>
                <a:gd name="T16" fmla="*/ 2147483647 w 252"/>
                <a:gd name="T17" fmla="*/ 2147483647 h 120"/>
                <a:gd name="T18" fmla="*/ 2147483647 w 252"/>
                <a:gd name="T19" fmla="*/ 2147483647 h 120"/>
                <a:gd name="T20" fmla="*/ 2147483647 w 252"/>
                <a:gd name="T21" fmla="*/ 2147483647 h 120"/>
                <a:gd name="T22" fmla="*/ 2147483647 w 252"/>
                <a:gd name="T23" fmla="*/ 2147483647 h 120"/>
                <a:gd name="T24" fmla="*/ 2147483647 w 252"/>
                <a:gd name="T25" fmla="*/ 2147483647 h 120"/>
                <a:gd name="T26" fmla="*/ 2147483647 w 252"/>
                <a:gd name="T27" fmla="*/ 2147483647 h 120"/>
                <a:gd name="T28" fmla="*/ 2147483647 w 252"/>
                <a:gd name="T29" fmla="*/ 2147483647 h 120"/>
                <a:gd name="T30" fmla="*/ 2147483647 w 252"/>
                <a:gd name="T31" fmla="*/ 2147483647 h 120"/>
                <a:gd name="T32" fmla="*/ 2147483647 w 252"/>
                <a:gd name="T33" fmla="*/ 2147483647 h 120"/>
                <a:gd name="T34" fmla="*/ 2147483647 w 252"/>
                <a:gd name="T35" fmla="*/ 2147483647 h 120"/>
                <a:gd name="T36" fmla="*/ 2147483647 w 252"/>
                <a:gd name="T37" fmla="*/ 2147483647 h 120"/>
                <a:gd name="T38" fmla="*/ 2147483647 w 252"/>
                <a:gd name="T39" fmla="*/ 2147483647 h 120"/>
                <a:gd name="T40" fmla="*/ 2147483647 w 252"/>
                <a:gd name="T41" fmla="*/ 2147483647 h 120"/>
                <a:gd name="T42" fmla="*/ 2147483647 w 252"/>
                <a:gd name="T43" fmla="*/ 2147483647 h 120"/>
                <a:gd name="T44" fmla="*/ 2147483647 w 252"/>
                <a:gd name="T45" fmla="*/ 2147483647 h 120"/>
                <a:gd name="T46" fmla="*/ 2147483647 w 252"/>
                <a:gd name="T47" fmla="*/ 0 h 120"/>
                <a:gd name="T48" fmla="*/ 0 w 252"/>
                <a:gd name="T49" fmla="*/ 2147483647 h 120"/>
                <a:gd name="T50" fmla="*/ 2147483647 w 252"/>
                <a:gd name="T51" fmla="*/ 2147483647 h 120"/>
                <a:gd name="T52" fmla="*/ 2147483647 w 252"/>
                <a:gd name="T53" fmla="*/ 2147483647 h 120"/>
                <a:gd name="T54" fmla="*/ 2147483647 w 252"/>
                <a:gd name="T55" fmla="*/ 2147483647 h 120"/>
                <a:gd name="T56" fmla="*/ 2147483647 w 252"/>
                <a:gd name="T57" fmla="*/ 2147483647 h 120"/>
                <a:gd name="T58" fmla="*/ 2147483647 w 252"/>
                <a:gd name="T59" fmla="*/ 2147483647 h 120"/>
                <a:gd name="T60" fmla="*/ 2147483647 w 252"/>
                <a:gd name="T61" fmla="*/ 2147483647 h 120"/>
                <a:gd name="T62" fmla="*/ 2147483647 w 252"/>
                <a:gd name="T63" fmla="*/ 2147483647 h 120"/>
                <a:gd name="T64" fmla="*/ 0 w 252"/>
                <a:gd name="T65" fmla="*/ 2147483647 h 12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252"/>
                <a:gd name="T100" fmla="*/ 0 h 120"/>
                <a:gd name="T101" fmla="*/ 252 w 252"/>
                <a:gd name="T102" fmla="*/ 120 h 120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252" h="120">
                  <a:moveTo>
                    <a:pt x="228" y="0"/>
                  </a:moveTo>
                  <a:lnTo>
                    <a:pt x="204" y="24"/>
                  </a:lnTo>
                  <a:lnTo>
                    <a:pt x="114" y="24"/>
                  </a:lnTo>
                  <a:lnTo>
                    <a:pt x="108" y="30"/>
                  </a:lnTo>
                  <a:lnTo>
                    <a:pt x="102" y="42"/>
                  </a:lnTo>
                  <a:lnTo>
                    <a:pt x="96" y="48"/>
                  </a:lnTo>
                  <a:lnTo>
                    <a:pt x="90" y="48"/>
                  </a:lnTo>
                  <a:lnTo>
                    <a:pt x="78" y="54"/>
                  </a:lnTo>
                  <a:lnTo>
                    <a:pt x="90" y="72"/>
                  </a:lnTo>
                  <a:lnTo>
                    <a:pt x="84" y="78"/>
                  </a:lnTo>
                  <a:lnTo>
                    <a:pt x="72" y="102"/>
                  </a:lnTo>
                  <a:lnTo>
                    <a:pt x="72" y="114"/>
                  </a:lnTo>
                  <a:lnTo>
                    <a:pt x="78" y="120"/>
                  </a:lnTo>
                  <a:lnTo>
                    <a:pt x="78" y="114"/>
                  </a:lnTo>
                  <a:lnTo>
                    <a:pt x="84" y="108"/>
                  </a:lnTo>
                  <a:lnTo>
                    <a:pt x="96" y="108"/>
                  </a:lnTo>
                  <a:lnTo>
                    <a:pt x="132" y="84"/>
                  </a:lnTo>
                  <a:lnTo>
                    <a:pt x="138" y="90"/>
                  </a:lnTo>
                  <a:lnTo>
                    <a:pt x="162" y="90"/>
                  </a:lnTo>
                  <a:lnTo>
                    <a:pt x="186" y="78"/>
                  </a:lnTo>
                  <a:lnTo>
                    <a:pt x="198" y="66"/>
                  </a:lnTo>
                  <a:lnTo>
                    <a:pt x="210" y="60"/>
                  </a:lnTo>
                  <a:lnTo>
                    <a:pt x="252" y="18"/>
                  </a:lnTo>
                  <a:lnTo>
                    <a:pt x="228" y="0"/>
                  </a:lnTo>
                  <a:close/>
                  <a:moveTo>
                    <a:pt x="0" y="90"/>
                  </a:moveTo>
                  <a:lnTo>
                    <a:pt x="6" y="102"/>
                  </a:lnTo>
                  <a:lnTo>
                    <a:pt x="18" y="96"/>
                  </a:lnTo>
                  <a:lnTo>
                    <a:pt x="24" y="90"/>
                  </a:lnTo>
                  <a:lnTo>
                    <a:pt x="36" y="90"/>
                  </a:lnTo>
                  <a:lnTo>
                    <a:pt x="36" y="84"/>
                  </a:lnTo>
                  <a:lnTo>
                    <a:pt x="42" y="72"/>
                  </a:lnTo>
                  <a:lnTo>
                    <a:pt x="18" y="72"/>
                  </a:lnTo>
                  <a:lnTo>
                    <a:pt x="0" y="90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56" name="Djibouti" descr="© INSCALE GmbH, 05.05.2010&#10;http://www.presentationload.com/">
              <a:extLst>
                <a:ext uri="{FF2B5EF4-FFF2-40B4-BE49-F238E27FC236}">
                  <a16:creationId xmlns:a16="http://schemas.microsoft.com/office/drawing/2014/main" id="{3A84ED8A-5A64-4A5D-BD33-660B58B156B3}"/>
                </a:ext>
              </a:extLst>
            </p:cNvPr>
            <p:cNvSpPr>
              <a:spLocks/>
            </p:cNvSpPr>
            <p:nvPr/>
          </p:nvSpPr>
          <p:spPr bwMode="gray">
            <a:xfrm>
              <a:off x="6856651" y="4062147"/>
              <a:ext cx="52389" cy="61892"/>
            </a:xfrm>
            <a:custGeom>
              <a:avLst/>
              <a:gdLst>
                <a:gd name="T0" fmla="*/ 2147483647 w 114"/>
                <a:gd name="T1" fmla="*/ 2147483647 h 138"/>
                <a:gd name="T2" fmla="*/ 2147483647 w 114"/>
                <a:gd name="T3" fmla="*/ 2147483647 h 138"/>
                <a:gd name="T4" fmla="*/ 2147483647 w 114"/>
                <a:gd name="T5" fmla="*/ 2147483647 h 138"/>
                <a:gd name="T6" fmla="*/ 0 w 114"/>
                <a:gd name="T7" fmla="*/ 2147483647 h 138"/>
                <a:gd name="T8" fmla="*/ 0 w 114"/>
                <a:gd name="T9" fmla="*/ 2147483647 h 138"/>
                <a:gd name="T10" fmla="*/ 2147483647 w 114"/>
                <a:gd name="T11" fmla="*/ 2147483647 h 138"/>
                <a:gd name="T12" fmla="*/ 2147483647 w 114"/>
                <a:gd name="T13" fmla="*/ 2147483647 h 138"/>
                <a:gd name="T14" fmla="*/ 2147483647 w 114"/>
                <a:gd name="T15" fmla="*/ 2147483647 h 138"/>
                <a:gd name="T16" fmla="*/ 2147483647 w 114"/>
                <a:gd name="T17" fmla="*/ 2147483647 h 138"/>
                <a:gd name="T18" fmla="*/ 2147483647 w 114"/>
                <a:gd name="T19" fmla="*/ 2147483647 h 138"/>
                <a:gd name="T20" fmla="*/ 2147483647 w 114"/>
                <a:gd name="T21" fmla="*/ 2147483647 h 138"/>
                <a:gd name="T22" fmla="*/ 2147483647 w 114"/>
                <a:gd name="T23" fmla="*/ 2147483647 h 138"/>
                <a:gd name="T24" fmla="*/ 2147483647 w 114"/>
                <a:gd name="T25" fmla="*/ 2147483647 h 138"/>
                <a:gd name="T26" fmla="*/ 2147483647 w 114"/>
                <a:gd name="T27" fmla="*/ 2147483647 h 138"/>
                <a:gd name="T28" fmla="*/ 2147483647 w 114"/>
                <a:gd name="T29" fmla="*/ 2147483647 h 138"/>
                <a:gd name="T30" fmla="*/ 2147483647 w 114"/>
                <a:gd name="T31" fmla="*/ 2147483647 h 138"/>
                <a:gd name="T32" fmla="*/ 2147483647 w 114"/>
                <a:gd name="T33" fmla="*/ 2147483647 h 138"/>
                <a:gd name="T34" fmla="*/ 2147483647 w 114"/>
                <a:gd name="T35" fmla="*/ 2147483647 h 138"/>
                <a:gd name="T36" fmla="*/ 2147483647 w 114"/>
                <a:gd name="T37" fmla="*/ 2147483647 h 138"/>
                <a:gd name="T38" fmla="*/ 2147483647 w 114"/>
                <a:gd name="T39" fmla="*/ 2147483647 h 138"/>
                <a:gd name="T40" fmla="*/ 2147483647 w 114"/>
                <a:gd name="T41" fmla="*/ 2147483647 h 138"/>
                <a:gd name="T42" fmla="*/ 2147483647 w 114"/>
                <a:gd name="T43" fmla="*/ 2147483647 h 138"/>
                <a:gd name="T44" fmla="*/ 2147483647 w 114"/>
                <a:gd name="T45" fmla="*/ 2147483647 h 138"/>
                <a:gd name="T46" fmla="*/ 2147483647 w 114"/>
                <a:gd name="T47" fmla="*/ 2147483647 h 138"/>
                <a:gd name="T48" fmla="*/ 2147483647 w 114"/>
                <a:gd name="T49" fmla="*/ 2147483647 h 138"/>
                <a:gd name="T50" fmla="*/ 2147483647 w 114"/>
                <a:gd name="T51" fmla="*/ 2147483647 h 138"/>
                <a:gd name="T52" fmla="*/ 2147483647 w 114"/>
                <a:gd name="T53" fmla="*/ 2147483647 h 138"/>
                <a:gd name="T54" fmla="*/ 2147483647 w 114"/>
                <a:gd name="T55" fmla="*/ 0 h 138"/>
                <a:gd name="T56" fmla="*/ 2147483647 w 114"/>
                <a:gd name="T57" fmla="*/ 2147483647 h 138"/>
                <a:gd name="T58" fmla="*/ 2147483647 w 114"/>
                <a:gd name="T59" fmla="*/ 2147483647 h 138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114"/>
                <a:gd name="T91" fmla="*/ 0 h 138"/>
                <a:gd name="T92" fmla="*/ 114 w 114"/>
                <a:gd name="T93" fmla="*/ 138 h 138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114" h="138">
                  <a:moveTo>
                    <a:pt x="72" y="24"/>
                  </a:moveTo>
                  <a:lnTo>
                    <a:pt x="48" y="12"/>
                  </a:lnTo>
                  <a:lnTo>
                    <a:pt x="18" y="66"/>
                  </a:lnTo>
                  <a:lnTo>
                    <a:pt x="0" y="84"/>
                  </a:lnTo>
                  <a:lnTo>
                    <a:pt x="0" y="96"/>
                  </a:lnTo>
                  <a:lnTo>
                    <a:pt x="6" y="114"/>
                  </a:lnTo>
                  <a:lnTo>
                    <a:pt x="6" y="126"/>
                  </a:lnTo>
                  <a:lnTo>
                    <a:pt x="18" y="138"/>
                  </a:lnTo>
                  <a:lnTo>
                    <a:pt x="42" y="138"/>
                  </a:lnTo>
                  <a:lnTo>
                    <a:pt x="48" y="132"/>
                  </a:lnTo>
                  <a:lnTo>
                    <a:pt x="54" y="132"/>
                  </a:lnTo>
                  <a:lnTo>
                    <a:pt x="60" y="126"/>
                  </a:lnTo>
                  <a:lnTo>
                    <a:pt x="72" y="126"/>
                  </a:lnTo>
                  <a:lnTo>
                    <a:pt x="84" y="132"/>
                  </a:lnTo>
                  <a:lnTo>
                    <a:pt x="90" y="138"/>
                  </a:lnTo>
                  <a:lnTo>
                    <a:pt x="90" y="132"/>
                  </a:lnTo>
                  <a:lnTo>
                    <a:pt x="114" y="108"/>
                  </a:lnTo>
                  <a:lnTo>
                    <a:pt x="114" y="102"/>
                  </a:lnTo>
                  <a:lnTo>
                    <a:pt x="102" y="90"/>
                  </a:lnTo>
                  <a:lnTo>
                    <a:pt x="66" y="90"/>
                  </a:lnTo>
                  <a:lnTo>
                    <a:pt x="78" y="84"/>
                  </a:lnTo>
                  <a:lnTo>
                    <a:pt x="84" y="72"/>
                  </a:lnTo>
                  <a:lnTo>
                    <a:pt x="96" y="66"/>
                  </a:lnTo>
                  <a:lnTo>
                    <a:pt x="102" y="54"/>
                  </a:lnTo>
                  <a:lnTo>
                    <a:pt x="114" y="42"/>
                  </a:lnTo>
                  <a:lnTo>
                    <a:pt x="114" y="24"/>
                  </a:lnTo>
                  <a:lnTo>
                    <a:pt x="108" y="12"/>
                  </a:lnTo>
                  <a:lnTo>
                    <a:pt x="96" y="0"/>
                  </a:lnTo>
                  <a:lnTo>
                    <a:pt x="84" y="6"/>
                  </a:lnTo>
                  <a:lnTo>
                    <a:pt x="72" y="24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57" name="Cuba" descr="© INSCALE GmbH, 05.05.2010&#10;http://www.presentationload.com/">
              <a:extLst>
                <a:ext uri="{FF2B5EF4-FFF2-40B4-BE49-F238E27FC236}">
                  <a16:creationId xmlns:a16="http://schemas.microsoft.com/office/drawing/2014/main" id="{A11F15B8-6C3D-4F65-9F18-4381C9588AD6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932179" y="3679685"/>
              <a:ext cx="327039" cy="122198"/>
            </a:xfrm>
            <a:custGeom>
              <a:avLst/>
              <a:gdLst>
                <a:gd name="T0" fmla="*/ 2147483647 w 738"/>
                <a:gd name="T1" fmla="*/ 2147483647 h 270"/>
                <a:gd name="T2" fmla="*/ 2147483647 w 738"/>
                <a:gd name="T3" fmla="*/ 2147483647 h 270"/>
                <a:gd name="T4" fmla="*/ 2147483647 w 738"/>
                <a:gd name="T5" fmla="*/ 2147483647 h 270"/>
                <a:gd name="T6" fmla="*/ 2147483647 w 738"/>
                <a:gd name="T7" fmla="*/ 2147483647 h 270"/>
                <a:gd name="T8" fmla="*/ 2147483647 w 738"/>
                <a:gd name="T9" fmla="*/ 2147483647 h 270"/>
                <a:gd name="T10" fmla="*/ 2147483647 w 738"/>
                <a:gd name="T11" fmla="*/ 2147483647 h 270"/>
                <a:gd name="T12" fmla="*/ 2147483647 w 738"/>
                <a:gd name="T13" fmla="*/ 2147483647 h 270"/>
                <a:gd name="T14" fmla="*/ 2147483647 w 738"/>
                <a:gd name="T15" fmla="*/ 2147483647 h 270"/>
                <a:gd name="T16" fmla="*/ 2147483647 w 738"/>
                <a:gd name="T17" fmla="*/ 2147483647 h 270"/>
                <a:gd name="T18" fmla="*/ 2147483647 w 738"/>
                <a:gd name="T19" fmla="*/ 2147483647 h 270"/>
                <a:gd name="T20" fmla="*/ 2147483647 w 738"/>
                <a:gd name="T21" fmla="*/ 2147483647 h 270"/>
                <a:gd name="T22" fmla="*/ 2147483647 w 738"/>
                <a:gd name="T23" fmla="*/ 2147483647 h 270"/>
                <a:gd name="T24" fmla="*/ 2147483647 w 738"/>
                <a:gd name="T25" fmla="*/ 2147483647 h 270"/>
                <a:gd name="T26" fmla="*/ 2147483647 w 738"/>
                <a:gd name="T27" fmla="*/ 2147483647 h 270"/>
                <a:gd name="T28" fmla="*/ 2147483647 w 738"/>
                <a:gd name="T29" fmla="*/ 2147483647 h 270"/>
                <a:gd name="T30" fmla="*/ 2147483647 w 738"/>
                <a:gd name="T31" fmla="*/ 2147483647 h 270"/>
                <a:gd name="T32" fmla="*/ 2147483647 w 738"/>
                <a:gd name="T33" fmla="*/ 2147483647 h 270"/>
                <a:gd name="T34" fmla="*/ 2147483647 w 738"/>
                <a:gd name="T35" fmla="*/ 2147483647 h 270"/>
                <a:gd name="T36" fmla="*/ 2147483647 w 738"/>
                <a:gd name="T37" fmla="*/ 0 h 270"/>
                <a:gd name="T38" fmla="*/ 2147483647 w 738"/>
                <a:gd name="T39" fmla="*/ 2147483647 h 270"/>
                <a:gd name="T40" fmla="*/ 2147483647 w 738"/>
                <a:gd name="T41" fmla="*/ 2147483647 h 270"/>
                <a:gd name="T42" fmla="*/ 2147483647 w 738"/>
                <a:gd name="T43" fmla="*/ 2147483647 h 270"/>
                <a:gd name="T44" fmla="*/ 2147483647 w 738"/>
                <a:gd name="T45" fmla="*/ 2147483647 h 270"/>
                <a:gd name="T46" fmla="*/ 2147483647 w 738"/>
                <a:gd name="T47" fmla="*/ 2147483647 h 270"/>
                <a:gd name="T48" fmla="*/ 2147483647 w 738"/>
                <a:gd name="T49" fmla="*/ 2147483647 h 270"/>
                <a:gd name="T50" fmla="*/ 2147483647 w 738"/>
                <a:gd name="T51" fmla="*/ 2147483647 h 270"/>
                <a:gd name="T52" fmla="*/ 2147483647 w 738"/>
                <a:gd name="T53" fmla="*/ 2147483647 h 270"/>
                <a:gd name="T54" fmla="*/ 2147483647 w 738"/>
                <a:gd name="T55" fmla="*/ 2147483647 h 270"/>
                <a:gd name="T56" fmla="*/ 2147483647 w 738"/>
                <a:gd name="T57" fmla="*/ 2147483647 h 270"/>
                <a:gd name="T58" fmla="*/ 2147483647 w 738"/>
                <a:gd name="T59" fmla="*/ 2147483647 h 270"/>
                <a:gd name="T60" fmla="*/ 2147483647 w 738"/>
                <a:gd name="T61" fmla="*/ 2147483647 h 270"/>
                <a:gd name="T62" fmla="*/ 2147483647 w 738"/>
                <a:gd name="T63" fmla="*/ 2147483647 h 270"/>
                <a:gd name="T64" fmla="*/ 2147483647 w 738"/>
                <a:gd name="T65" fmla="*/ 2147483647 h 270"/>
                <a:gd name="T66" fmla="*/ 2147483647 w 738"/>
                <a:gd name="T67" fmla="*/ 2147483647 h 270"/>
                <a:gd name="T68" fmla="*/ 2147483647 w 738"/>
                <a:gd name="T69" fmla="*/ 2147483647 h 270"/>
                <a:gd name="T70" fmla="*/ 2147483647 w 738"/>
                <a:gd name="T71" fmla="*/ 2147483647 h 270"/>
                <a:gd name="T72" fmla="*/ 2147483647 w 738"/>
                <a:gd name="T73" fmla="*/ 2147483647 h 270"/>
                <a:gd name="T74" fmla="*/ 2147483647 w 738"/>
                <a:gd name="T75" fmla="*/ 2147483647 h 270"/>
                <a:gd name="T76" fmla="*/ 2147483647 w 738"/>
                <a:gd name="T77" fmla="*/ 2147483647 h 270"/>
                <a:gd name="T78" fmla="*/ 2147483647 w 738"/>
                <a:gd name="T79" fmla="*/ 2147483647 h 270"/>
                <a:gd name="T80" fmla="*/ 2147483647 w 738"/>
                <a:gd name="T81" fmla="*/ 2147483647 h 270"/>
                <a:gd name="T82" fmla="*/ 2147483647 w 738"/>
                <a:gd name="T83" fmla="*/ 2147483647 h 270"/>
                <a:gd name="T84" fmla="*/ 2147483647 w 738"/>
                <a:gd name="T85" fmla="*/ 2147483647 h 270"/>
                <a:gd name="T86" fmla="*/ 2147483647 w 738"/>
                <a:gd name="T87" fmla="*/ 2147483647 h 270"/>
                <a:gd name="T88" fmla="*/ 2147483647 w 738"/>
                <a:gd name="T89" fmla="*/ 2147483647 h 270"/>
                <a:gd name="T90" fmla="*/ 2147483647 w 738"/>
                <a:gd name="T91" fmla="*/ 2147483647 h 270"/>
                <a:gd name="T92" fmla="*/ 2147483647 w 738"/>
                <a:gd name="T93" fmla="*/ 2147483647 h 270"/>
                <a:gd name="T94" fmla="*/ 2147483647 w 738"/>
                <a:gd name="T95" fmla="*/ 2147483647 h 270"/>
                <a:gd name="T96" fmla="*/ 2147483647 w 738"/>
                <a:gd name="T97" fmla="*/ 2147483647 h 270"/>
                <a:gd name="T98" fmla="*/ 2147483647 w 738"/>
                <a:gd name="T99" fmla="*/ 2147483647 h 270"/>
                <a:gd name="T100" fmla="*/ 2147483647 w 738"/>
                <a:gd name="T101" fmla="*/ 2147483647 h 270"/>
                <a:gd name="T102" fmla="*/ 2147483647 w 738"/>
                <a:gd name="T103" fmla="*/ 2147483647 h 270"/>
                <a:gd name="T104" fmla="*/ 2147483647 w 738"/>
                <a:gd name="T105" fmla="*/ 2147483647 h 270"/>
                <a:gd name="T106" fmla="*/ 2147483647 w 738"/>
                <a:gd name="T107" fmla="*/ 2147483647 h 270"/>
                <a:gd name="T108" fmla="*/ 2147483647 w 738"/>
                <a:gd name="T109" fmla="*/ 2147483647 h 270"/>
                <a:gd name="T110" fmla="*/ 2147483647 w 738"/>
                <a:gd name="T111" fmla="*/ 2147483647 h 270"/>
                <a:gd name="T112" fmla="*/ 2147483647 w 738"/>
                <a:gd name="T113" fmla="*/ 2147483647 h 270"/>
                <a:gd name="T114" fmla="*/ 2147483647 w 738"/>
                <a:gd name="T115" fmla="*/ 2147483647 h 27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738"/>
                <a:gd name="T175" fmla="*/ 0 h 270"/>
                <a:gd name="T176" fmla="*/ 738 w 738"/>
                <a:gd name="T177" fmla="*/ 270 h 27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738" h="270">
                  <a:moveTo>
                    <a:pt x="708" y="228"/>
                  </a:moveTo>
                  <a:lnTo>
                    <a:pt x="690" y="222"/>
                  </a:lnTo>
                  <a:lnTo>
                    <a:pt x="666" y="222"/>
                  </a:lnTo>
                  <a:lnTo>
                    <a:pt x="666" y="204"/>
                  </a:lnTo>
                  <a:lnTo>
                    <a:pt x="660" y="198"/>
                  </a:lnTo>
                  <a:lnTo>
                    <a:pt x="648" y="192"/>
                  </a:lnTo>
                  <a:lnTo>
                    <a:pt x="600" y="192"/>
                  </a:lnTo>
                  <a:lnTo>
                    <a:pt x="624" y="168"/>
                  </a:lnTo>
                  <a:lnTo>
                    <a:pt x="612" y="168"/>
                  </a:lnTo>
                  <a:lnTo>
                    <a:pt x="600" y="162"/>
                  </a:lnTo>
                  <a:lnTo>
                    <a:pt x="558" y="162"/>
                  </a:lnTo>
                  <a:lnTo>
                    <a:pt x="534" y="150"/>
                  </a:lnTo>
                  <a:lnTo>
                    <a:pt x="528" y="144"/>
                  </a:lnTo>
                  <a:lnTo>
                    <a:pt x="522" y="144"/>
                  </a:lnTo>
                  <a:lnTo>
                    <a:pt x="528" y="138"/>
                  </a:lnTo>
                  <a:lnTo>
                    <a:pt x="528" y="132"/>
                  </a:lnTo>
                  <a:lnTo>
                    <a:pt x="534" y="126"/>
                  </a:lnTo>
                  <a:lnTo>
                    <a:pt x="534" y="120"/>
                  </a:lnTo>
                  <a:lnTo>
                    <a:pt x="522" y="120"/>
                  </a:lnTo>
                  <a:lnTo>
                    <a:pt x="510" y="114"/>
                  </a:lnTo>
                  <a:lnTo>
                    <a:pt x="504" y="114"/>
                  </a:lnTo>
                  <a:lnTo>
                    <a:pt x="474" y="84"/>
                  </a:lnTo>
                  <a:lnTo>
                    <a:pt x="462" y="78"/>
                  </a:lnTo>
                  <a:lnTo>
                    <a:pt x="450" y="66"/>
                  </a:lnTo>
                  <a:lnTo>
                    <a:pt x="432" y="66"/>
                  </a:lnTo>
                  <a:lnTo>
                    <a:pt x="432" y="84"/>
                  </a:lnTo>
                  <a:lnTo>
                    <a:pt x="444" y="96"/>
                  </a:lnTo>
                  <a:lnTo>
                    <a:pt x="450" y="96"/>
                  </a:lnTo>
                  <a:lnTo>
                    <a:pt x="378" y="60"/>
                  </a:lnTo>
                  <a:lnTo>
                    <a:pt x="372" y="54"/>
                  </a:lnTo>
                  <a:lnTo>
                    <a:pt x="360" y="48"/>
                  </a:lnTo>
                  <a:lnTo>
                    <a:pt x="354" y="36"/>
                  </a:lnTo>
                  <a:lnTo>
                    <a:pt x="342" y="30"/>
                  </a:lnTo>
                  <a:lnTo>
                    <a:pt x="330" y="18"/>
                  </a:lnTo>
                  <a:lnTo>
                    <a:pt x="270" y="18"/>
                  </a:lnTo>
                  <a:lnTo>
                    <a:pt x="258" y="12"/>
                  </a:lnTo>
                  <a:lnTo>
                    <a:pt x="228" y="6"/>
                  </a:lnTo>
                  <a:lnTo>
                    <a:pt x="174" y="0"/>
                  </a:lnTo>
                  <a:lnTo>
                    <a:pt x="126" y="6"/>
                  </a:lnTo>
                  <a:lnTo>
                    <a:pt x="96" y="18"/>
                  </a:lnTo>
                  <a:lnTo>
                    <a:pt x="72" y="42"/>
                  </a:lnTo>
                  <a:lnTo>
                    <a:pt x="60" y="48"/>
                  </a:lnTo>
                  <a:lnTo>
                    <a:pt x="42" y="60"/>
                  </a:lnTo>
                  <a:lnTo>
                    <a:pt x="24" y="66"/>
                  </a:lnTo>
                  <a:lnTo>
                    <a:pt x="12" y="72"/>
                  </a:lnTo>
                  <a:lnTo>
                    <a:pt x="6" y="78"/>
                  </a:lnTo>
                  <a:lnTo>
                    <a:pt x="0" y="78"/>
                  </a:lnTo>
                  <a:lnTo>
                    <a:pt x="72" y="72"/>
                  </a:lnTo>
                  <a:lnTo>
                    <a:pt x="72" y="60"/>
                  </a:lnTo>
                  <a:lnTo>
                    <a:pt x="150" y="54"/>
                  </a:lnTo>
                  <a:lnTo>
                    <a:pt x="174" y="42"/>
                  </a:lnTo>
                  <a:lnTo>
                    <a:pt x="198" y="42"/>
                  </a:lnTo>
                  <a:lnTo>
                    <a:pt x="222" y="54"/>
                  </a:lnTo>
                  <a:lnTo>
                    <a:pt x="222" y="60"/>
                  </a:lnTo>
                  <a:lnTo>
                    <a:pt x="216" y="60"/>
                  </a:lnTo>
                  <a:lnTo>
                    <a:pt x="210" y="66"/>
                  </a:lnTo>
                  <a:lnTo>
                    <a:pt x="198" y="66"/>
                  </a:lnTo>
                  <a:lnTo>
                    <a:pt x="192" y="72"/>
                  </a:lnTo>
                  <a:lnTo>
                    <a:pt x="186" y="72"/>
                  </a:lnTo>
                  <a:lnTo>
                    <a:pt x="204" y="78"/>
                  </a:lnTo>
                  <a:lnTo>
                    <a:pt x="210" y="78"/>
                  </a:lnTo>
                  <a:lnTo>
                    <a:pt x="216" y="84"/>
                  </a:lnTo>
                  <a:lnTo>
                    <a:pt x="228" y="90"/>
                  </a:lnTo>
                  <a:lnTo>
                    <a:pt x="246" y="96"/>
                  </a:lnTo>
                  <a:lnTo>
                    <a:pt x="258" y="102"/>
                  </a:lnTo>
                  <a:lnTo>
                    <a:pt x="276" y="102"/>
                  </a:lnTo>
                  <a:lnTo>
                    <a:pt x="282" y="96"/>
                  </a:lnTo>
                  <a:lnTo>
                    <a:pt x="282" y="90"/>
                  </a:lnTo>
                  <a:lnTo>
                    <a:pt x="294" y="96"/>
                  </a:lnTo>
                  <a:lnTo>
                    <a:pt x="300" y="102"/>
                  </a:lnTo>
                  <a:lnTo>
                    <a:pt x="318" y="114"/>
                  </a:lnTo>
                  <a:lnTo>
                    <a:pt x="342" y="126"/>
                  </a:lnTo>
                  <a:lnTo>
                    <a:pt x="372" y="126"/>
                  </a:lnTo>
                  <a:lnTo>
                    <a:pt x="390" y="120"/>
                  </a:lnTo>
                  <a:lnTo>
                    <a:pt x="402" y="120"/>
                  </a:lnTo>
                  <a:lnTo>
                    <a:pt x="390" y="144"/>
                  </a:lnTo>
                  <a:lnTo>
                    <a:pt x="450" y="168"/>
                  </a:lnTo>
                  <a:lnTo>
                    <a:pt x="474" y="204"/>
                  </a:lnTo>
                  <a:lnTo>
                    <a:pt x="480" y="210"/>
                  </a:lnTo>
                  <a:lnTo>
                    <a:pt x="492" y="216"/>
                  </a:lnTo>
                  <a:lnTo>
                    <a:pt x="498" y="222"/>
                  </a:lnTo>
                  <a:lnTo>
                    <a:pt x="498" y="228"/>
                  </a:lnTo>
                  <a:lnTo>
                    <a:pt x="474" y="252"/>
                  </a:lnTo>
                  <a:lnTo>
                    <a:pt x="474" y="258"/>
                  </a:lnTo>
                  <a:lnTo>
                    <a:pt x="480" y="264"/>
                  </a:lnTo>
                  <a:lnTo>
                    <a:pt x="492" y="258"/>
                  </a:lnTo>
                  <a:lnTo>
                    <a:pt x="504" y="258"/>
                  </a:lnTo>
                  <a:lnTo>
                    <a:pt x="528" y="246"/>
                  </a:lnTo>
                  <a:lnTo>
                    <a:pt x="558" y="246"/>
                  </a:lnTo>
                  <a:lnTo>
                    <a:pt x="558" y="252"/>
                  </a:lnTo>
                  <a:lnTo>
                    <a:pt x="552" y="252"/>
                  </a:lnTo>
                  <a:lnTo>
                    <a:pt x="546" y="258"/>
                  </a:lnTo>
                  <a:lnTo>
                    <a:pt x="546" y="264"/>
                  </a:lnTo>
                  <a:lnTo>
                    <a:pt x="558" y="264"/>
                  </a:lnTo>
                  <a:lnTo>
                    <a:pt x="564" y="270"/>
                  </a:lnTo>
                  <a:lnTo>
                    <a:pt x="612" y="270"/>
                  </a:lnTo>
                  <a:lnTo>
                    <a:pt x="636" y="264"/>
                  </a:lnTo>
                  <a:lnTo>
                    <a:pt x="684" y="258"/>
                  </a:lnTo>
                  <a:lnTo>
                    <a:pt x="720" y="252"/>
                  </a:lnTo>
                  <a:lnTo>
                    <a:pt x="738" y="246"/>
                  </a:lnTo>
                  <a:lnTo>
                    <a:pt x="738" y="240"/>
                  </a:lnTo>
                  <a:lnTo>
                    <a:pt x="732" y="234"/>
                  </a:lnTo>
                  <a:lnTo>
                    <a:pt x="720" y="228"/>
                  </a:lnTo>
                  <a:lnTo>
                    <a:pt x="708" y="228"/>
                  </a:lnTo>
                  <a:close/>
                  <a:moveTo>
                    <a:pt x="114" y="126"/>
                  </a:moveTo>
                  <a:lnTo>
                    <a:pt x="114" y="132"/>
                  </a:lnTo>
                  <a:lnTo>
                    <a:pt x="120" y="138"/>
                  </a:lnTo>
                  <a:lnTo>
                    <a:pt x="132" y="144"/>
                  </a:lnTo>
                  <a:lnTo>
                    <a:pt x="144" y="138"/>
                  </a:lnTo>
                  <a:lnTo>
                    <a:pt x="150" y="138"/>
                  </a:lnTo>
                  <a:lnTo>
                    <a:pt x="156" y="126"/>
                  </a:lnTo>
                  <a:lnTo>
                    <a:pt x="156" y="120"/>
                  </a:lnTo>
                  <a:lnTo>
                    <a:pt x="150" y="114"/>
                  </a:lnTo>
                  <a:lnTo>
                    <a:pt x="138" y="114"/>
                  </a:lnTo>
                  <a:lnTo>
                    <a:pt x="126" y="120"/>
                  </a:lnTo>
                  <a:lnTo>
                    <a:pt x="120" y="120"/>
                  </a:lnTo>
                  <a:lnTo>
                    <a:pt x="114" y="126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lumMod val="50000"/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58" name="Côte d'Ivoire" descr="© INSCALE GmbH, 05.05.2010&#10;http://www.presentationload.com/">
              <a:extLst>
                <a:ext uri="{FF2B5EF4-FFF2-40B4-BE49-F238E27FC236}">
                  <a16:creationId xmlns:a16="http://schemas.microsoft.com/office/drawing/2014/main" id="{CDB7BB2E-3517-46DD-BCA0-306721A4FC2B}"/>
                </a:ext>
              </a:extLst>
            </p:cNvPr>
            <p:cNvSpPr>
              <a:spLocks/>
            </p:cNvSpPr>
            <p:nvPr/>
          </p:nvSpPr>
          <p:spPr bwMode="gray">
            <a:xfrm>
              <a:off x="5275432" y="4133560"/>
              <a:ext cx="193683" cy="231699"/>
            </a:xfrm>
            <a:custGeom>
              <a:avLst/>
              <a:gdLst>
                <a:gd name="T0" fmla="*/ 2147483647 w 438"/>
                <a:gd name="T1" fmla="*/ 2147483647 h 516"/>
                <a:gd name="T2" fmla="*/ 2147483647 w 438"/>
                <a:gd name="T3" fmla="*/ 2147483647 h 516"/>
                <a:gd name="T4" fmla="*/ 2147483647 w 438"/>
                <a:gd name="T5" fmla="*/ 2147483647 h 516"/>
                <a:gd name="T6" fmla="*/ 2147483647 w 438"/>
                <a:gd name="T7" fmla="*/ 2147483647 h 516"/>
                <a:gd name="T8" fmla="*/ 2147483647 w 438"/>
                <a:gd name="T9" fmla="*/ 2147483647 h 516"/>
                <a:gd name="T10" fmla="*/ 2147483647 w 438"/>
                <a:gd name="T11" fmla="*/ 2147483647 h 516"/>
                <a:gd name="T12" fmla="*/ 2147483647 w 438"/>
                <a:gd name="T13" fmla="*/ 2147483647 h 516"/>
                <a:gd name="T14" fmla="*/ 2147483647 w 438"/>
                <a:gd name="T15" fmla="*/ 2147483647 h 516"/>
                <a:gd name="T16" fmla="*/ 2147483647 w 438"/>
                <a:gd name="T17" fmla="*/ 2147483647 h 516"/>
                <a:gd name="T18" fmla="*/ 2147483647 w 438"/>
                <a:gd name="T19" fmla="*/ 2147483647 h 516"/>
                <a:gd name="T20" fmla="*/ 2147483647 w 438"/>
                <a:gd name="T21" fmla="*/ 2147483647 h 516"/>
                <a:gd name="T22" fmla="*/ 2147483647 w 438"/>
                <a:gd name="T23" fmla="*/ 2147483647 h 516"/>
                <a:gd name="T24" fmla="*/ 2147483647 w 438"/>
                <a:gd name="T25" fmla="*/ 2147483647 h 516"/>
                <a:gd name="T26" fmla="*/ 2147483647 w 438"/>
                <a:gd name="T27" fmla="*/ 2147483647 h 516"/>
                <a:gd name="T28" fmla="*/ 2147483647 w 438"/>
                <a:gd name="T29" fmla="*/ 2147483647 h 516"/>
                <a:gd name="T30" fmla="*/ 2147483647 w 438"/>
                <a:gd name="T31" fmla="*/ 2147483647 h 516"/>
                <a:gd name="T32" fmla="*/ 2147483647 w 438"/>
                <a:gd name="T33" fmla="*/ 0 h 516"/>
                <a:gd name="T34" fmla="*/ 2147483647 w 438"/>
                <a:gd name="T35" fmla="*/ 2147483647 h 516"/>
                <a:gd name="T36" fmla="*/ 2147483647 w 438"/>
                <a:gd name="T37" fmla="*/ 2147483647 h 516"/>
                <a:gd name="T38" fmla="*/ 2147483647 w 438"/>
                <a:gd name="T39" fmla="*/ 2147483647 h 516"/>
                <a:gd name="T40" fmla="*/ 2147483647 w 438"/>
                <a:gd name="T41" fmla="*/ 2147483647 h 516"/>
                <a:gd name="T42" fmla="*/ 2147483647 w 438"/>
                <a:gd name="T43" fmla="*/ 2147483647 h 516"/>
                <a:gd name="T44" fmla="*/ 2147483647 w 438"/>
                <a:gd name="T45" fmla="*/ 2147483647 h 516"/>
                <a:gd name="T46" fmla="*/ 2147483647 w 438"/>
                <a:gd name="T47" fmla="*/ 2147483647 h 516"/>
                <a:gd name="T48" fmla="*/ 2147483647 w 438"/>
                <a:gd name="T49" fmla="*/ 2147483647 h 516"/>
                <a:gd name="T50" fmla="*/ 2147483647 w 438"/>
                <a:gd name="T51" fmla="*/ 2147483647 h 516"/>
                <a:gd name="T52" fmla="*/ 2147483647 w 438"/>
                <a:gd name="T53" fmla="*/ 2147483647 h 516"/>
                <a:gd name="T54" fmla="*/ 2147483647 w 438"/>
                <a:gd name="T55" fmla="*/ 2147483647 h 516"/>
                <a:gd name="T56" fmla="*/ 2147483647 w 438"/>
                <a:gd name="T57" fmla="*/ 2147483647 h 516"/>
                <a:gd name="T58" fmla="*/ 2147483647 w 438"/>
                <a:gd name="T59" fmla="*/ 2147483647 h 516"/>
                <a:gd name="T60" fmla="*/ 2147483647 w 438"/>
                <a:gd name="T61" fmla="*/ 2147483647 h 516"/>
                <a:gd name="T62" fmla="*/ 2147483647 w 438"/>
                <a:gd name="T63" fmla="*/ 2147483647 h 516"/>
                <a:gd name="T64" fmla="*/ 2147483647 w 438"/>
                <a:gd name="T65" fmla="*/ 2147483647 h 516"/>
                <a:gd name="T66" fmla="*/ 2147483647 w 438"/>
                <a:gd name="T67" fmla="*/ 2147483647 h 516"/>
                <a:gd name="T68" fmla="*/ 2147483647 w 438"/>
                <a:gd name="T69" fmla="*/ 2147483647 h 516"/>
                <a:gd name="T70" fmla="*/ 2147483647 w 438"/>
                <a:gd name="T71" fmla="*/ 2147483647 h 516"/>
                <a:gd name="T72" fmla="*/ 2147483647 w 438"/>
                <a:gd name="T73" fmla="*/ 2147483647 h 516"/>
                <a:gd name="T74" fmla="*/ 2147483647 w 438"/>
                <a:gd name="T75" fmla="*/ 2147483647 h 516"/>
                <a:gd name="T76" fmla="*/ 2147483647 w 438"/>
                <a:gd name="T77" fmla="*/ 2147483647 h 516"/>
                <a:gd name="T78" fmla="*/ 2147483647 w 438"/>
                <a:gd name="T79" fmla="*/ 2147483647 h 516"/>
                <a:gd name="T80" fmla="*/ 2147483647 w 438"/>
                <a:gd name="T81" fmla="*/ 2147483647 h 516"/>
                <a:gd name="T82" fmla="*/ 2147483647 w 438"/>
                <a:gd name="T83" fmla="*/ 2147483647 h 516"/>
                <a:gd name="T84" fmla="*/ 2147483647 w 438"/>
                <a:gd name="T85" fmla="*/ 2147483647 h 516"/>
                <a:gd name="T86" fmla="*/ 2147483647 w 438"/>
                <a:gd name="T87" fmla="*/ 2147483647 h 516"/>
                <a:gd name="T88" fmla="*/ 2147483647 w 438"/>
                <a:gd name="T89" fmla="*/ 2147483647 h 51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438"/>
                <a:gd name="T136" fmla="*/ 0 h 516"/>
                <a:gd name="T137" fmla="*/ 438 w 438"/>
                <a:gd name="T138" fmla="*/ 516 h 51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438" h="516">
                  <a:moveTo>
                    <a:pt x="402" y="408"/>
                  </a:moveTo>
                  <a:lnTo>
                    <a:pt x="402" y="402"/>
                  </a:lnTo>
                  <a:lnTo>
                    <a:pt x="396" y="396"/>
                  </a:lnTo>
                  <a:lnTo>
                    <a:pt x="390" y="384"/>
                  </a:lnTo>
                  <a:lnTo>
                    <a:pt x="390" y="372"/>
                  </a:lnTo>
                  <a:lnTo>
                    <a:pt x="384" y="354"/>
                  </a:lnTo>
                  <a:lnTo>
                    <a:pt x="378" y="342"/>
                  </a:lnTo>
                  <a:lnTo>
                    <a:pt x="378" y="318"/>
                  </a:lnTo>
                  <a:lnTo>
                    <a:pt x="384" y="312"/>
                  </a:lnTo>
                  <a:lnTo>
                    <a:pt x="390" y="300"/>
                  </a:lnTo>
                  <a:lnTo>
                    <a:pt x="408" y="282"/>
                  </a:lnTo>
                  <a:lnTo>
                    <a:pt x="408" y="270"/>
                  </a:lnTo>
                  <a:lnTo>
                    <a:pt x="414" y="258"/>
                  </a:lnTo>
                  <a:lnTo>
                    <a:pt x="414" y="240"/>
                  </a:lnTo>
                  <a:lnTo>
                    <a:pt x="420" y="228"/>
                  </a:lnTo>
                  <a:lnTo>
                    <a:pt x="426" y="222"/>
                  </a:lnTo>
                  <a:lnTo>
                    <a:pt x="438" y="198"/>
                  </a:lnTo>
                  <a:lnTo>
                    <a:pt x="438" y="186"/>
                  </a:lnTo>
                  <a:lnTo>
                    <a:pt x="432" y="174"/>
                  </a:lnTo>
                  <a:lnTo>
                    <a:pt x="432" y="162"/>
                  </a:lnTo>
                  <a:lnTo>
                    <a:pt x="426" y="150"/>
                  </a:lnTo>
                  <a:lnTo>
                    <a:pt x="426" y="138"/>
                  </a:lnTo>
                  <a:lnTo>
                    <a:pt x="420" y="132"/>
                  </a:lnTo>
                  <a:lnTo>
                    <a:pt x="420" y="126"/>
                  </a:lnTo>
                  <a:lnTo>
                    <a:pt x="432" y="126"/>
                  </a:lnTo>
                  <a:lnTo>
                    <a:pt x="426" y="96"/>
                  </a:lnTo>
                  <a:lnTo>
                    <a:pt x="408" y="102"/>
                  </a:lnTo>
                  <a:lnTo>
                    <a:pt x="408" y="90"/>
                  </a:lnTo>
                  <a:lnTo>
                    <a:pt x="390" y="72"/>
                  </a:lnTo>
                  <a:lnTo>
                    <a:pt x="372" y="66"/>
                  </a:lnTo>
                  <a:lnTo>
                    <a:pt x="342" y="66"/>
                  </a:lnTo>
                  <a:lnTo>
                    <a:pt x="318" y="78"/>
                  </a:lnTo>
                  <a:lnTo>
                    <a:pt x="318" y="84"/>
                  </a:lnTo>
                  <a:lnTo>
                    <a:pt x="312" y="90"/>
                  </a:lnTo>
                  <a:lnTo>
                    <a:pt x="300" y="90"/>
                  </a:lnTo>
                  <a:lnTo>
                    <a:pt x="294" y="84"/>
                  </a:lnTo>
                  <a:lnTo>
                    <a:pt x="282" y="84"/>
                  </a:lnTo>
                  <a:lnTo>
                    <a:pt x="276" y="78"/>
                  </a:lnTo>
                  <a:lnTo>
                    <a:pt x="264" y="72"/>
                  </a:lnTo>
                  <a:lnTo>
                    <a:pt x="258" y="60"/>
                  </a:lnTo>
                  <a:lnTo>
                    <a:pt x="258" y="48"/>
                  </a:lnTo>
                  <a:lnTo>
                    <a:pt x="252" y="42"/>
                  </a:lnTo>
                  <a:lnTo>
                    <a:pt x="252" y="36"/>
                  </a:lnTo>
                  <a:lnTo>
                    <a:pt x="228" y="42"/>
                  </a:lnTo>
                  <a:lnTo>
                    <a:pt x="228" y="18"/>
                  </a:lnTo>
                  <a:lnTo>
                    <a:pt x="216" y="18"/>
                  </a:lnTo>
                  <a:lnTo>
                    <a:pt x="210" y="24"/>
                  </a:lnTo>
                  <a:lnTo>
                    <a:pt x="204" y="36"/>
                  </a:lnTo>
                  <a:lnTo>
                    <a:pt x="198" y="42"/>
                  </a:lnTo>
                  <a:lnTo>
                    <a:pt x="174" y="36"/>
                  </a:lnTo>
                  <a:lnTo>
                    <a:pt x="174" y="0"/>
                  </a:lnTo>
                  <a:lnTo>
                    <a:pt x="162" y="24"/>
                  </a:lnTo>
                  <a:lnTo>
                    <a:pt x="150" y="6"/>
                  </a:lnTo>
                  <a:lnTo>
                    <a:pt x="144" y="30"/>
                  </a:lnTo>
                  <a:lnTo>
                    <a:pt x="126" y="30"/>
                  </a:lnTo>
                  <a:lnTo>
                    <a:pt x="120" y="48"/>
                  </a:lnTo>
                  <a:lnTo>
                    <a:pt x="102" y="30"/>
                  </a:lnTo>
                  <a:lnTo>
                    <a:pt x="84" y="24"/>
                  </a:lnTo>
                  <a:lnTo>
                    <a:pt x="72" y="24"/>
                  </a:lnTo>
                  <a:lnTo>
                    <a:pt x="66" y="30"/>
                  </a:lnTo>
                  <a:lnTo>
                    <a:pt x="66" y="48"/>
                  </a:lnTo>
                  <a:lnTo>
                    <a:pt x="54" y="42"/>
                  </a:lnTo>
                  <a:lnTo>
                    <a:pt x="36" y="66"/>
                  </a:lnTo>
                  <a:lnTo>
                    <a:pt x="42" y="102"/>
                  </a:lnTo>
                  <a:lnTo>
                    <a:pt x="60" y="108"/>
                  </a:lnTo>
                  <a:lnTo>
                    <a:pt x="48" y="126"/>
                  </a:lnTo>
                  <a:lnTo>
                    <a:pt x="66" y="132"/>
                  </a:lnTo>
                  <a:lnTo>
                    <a:pt x="60" y="138"/>
                  </a:lnTo>
                  <a:lnTo>
                    <a:pt x="54" y="150"/>
                  </a:lnTo>
                  <a:lnTo>
                    <a:pt x="54" y="162"/>
                  </a:lnTo>
                  <a:lnTo>
                    <a:pt x="60" y="162"/>
                  </a:lnTo>
                  <a:lnTo>
                    <a:pt x="72" y="168"/>
                  </a:lnTo>
                  <a:lnTo>
                    <a:pt x="78" y="168"/>
                  </a:lnTo>
                  <a:lnTo>
                    <a:pt x="78" y="180"/>
                  </a:lnTo>
                  <a:lnTo>
                    <a:pt x="72" y="186"/>
                  </a:lnTo>
                  <a:lnTo>
                    <a:pt x="72" y="192"/>
                  </a:lnTo>
                  <a:lnTo>
                    <a:pt x="66" y="186"/>
                  </a:lnTo>
                  <a:lnTo>
                    <a:pt x="54" y="186"/>
                  </a:lnTo>
                  <a:lnTo>
                    <a:pt x="48" y="180"/>
                  </a:lnTo>
                  <a:lnTo>
                    <a:pt x="30" y="180"/>
                  </a:lnTo>
                  <a:lnTo>
                    <a:pt x="30" y="192"/>
                  </a:lnTo>
                  <a:lnTo>
                    <a:pt x="36" y="204"/>
                  </a:lnTo>
                  <a:lnTo>
                    <a:pt x="48" y="210"/>
                  </a:lnTo>
                  <a:lnTo>
                    <a:pt x="54" y="222"/>
                  </a:lnTo>
                  <a:lnTo>
                    <a:pt x="36" y="222"/>
                  </a:lnTo>
                  <a:lnTo>
                    <a:pt x="36" y="228"/>
                  </a:lnTo>
                  <a:lnTo>
                    <a:pt x="42" y="234"/>
                  </a:lnTo>
                  <a:lnTo>
                    <a:pt x="42" y="252"/>
                  </a:lnTo>
                  <a:lnTo>
                    <a:pt x="36" y="258"/>
                  </a:lnTo>
                  <a:lnTo>
                    <a:pt x="30" y="258"/>
                  </a:lnTo>
                  <a:lnTo>
                    <a:pt x="18" y="252"/>
                  </a:lnTo>
                  <a:lnTo>
                    <a:pt x="12" y="246"/>
                  </a:lnTo>
                  <a:lnTo>
                    <a:pt x="6" y="246"/>
                  </a:lnTo>
                  <a:lnTo>
                    <a:pt x="24" y="282"/>
                  </a:lnTo>
                  <a:lnTo>
                    <a:pt x="24" y="306"/>
                  </a:lnTo>
                  <a:lnTo>
                    <a:pt x="18" y="324"/>
                  </a:lnTo>
                  <a:lnTo>
                    <a:pt x="6" y="330"/>
                  </a:lnTo>
                  <a:lnTo>
                    <a:pt x="0" y="342"/>
                  </a:lnTo>
                  <a:lnTo>
                    <a:pt x="6" y="348"/>
                  </a:lnTo>
                  <a:lnTo>
                    <a:pt x="24" y="348"/>
                  </a:lnTo>
                  <a:lnTo>
                    <a:pt x="24" y="360"/>
                  </a:lnTo>
                  <a:lnTo>
                    <a:pt x="60" y="354"/>
                  </a:lnTo>
                  <a:lnTo>
                    <a:pt x="60" y="384"/>
                  </a:lnTo>
                  <a:lnTo>
                    <a:pt x="90" y="414"/>
                  </a:lnTo>
                  <a:lnTo>
                    <a:pt x="90" y="438"/>
                  </a:lnTo>
                  <a:lnTo>
                    <a:pt x="84" y="450"/>
                  </a:lnTo>
                  <a:lnTo>
                    <a:pt x="84" y="462"/>
                  </a:lnTo>
                  <a:lnTo>
                    <a:pt x="78" y="468"/>
                  </a:lnTo>
                  <a:lnTo>
                    <a:pt x="78" y="516"/>
                  </a:lnTo>
                  <a:lnTo>
                    <a:pt x="90" y="516"/>
                  </a:lnTo>
                  <a:lnTo>
                    <a:pt x="96" y="510"/>
                  </a:lnTo>
                  <a:lnTo>
                    <a:pt x="102" y="498"/>
                  </a:lnTo>
                  <a:lnTo>
                    <a:pt x="114" y="498"/>
                  </a:lnTo>
                  <a:lnTo>
                    <a:pt x="126" y="486"/>
                  </a:lnTo>
                  <a:lnTo>
                    <a:pt x="138" y="480"/>
                  </a:lnTo>
                  <a:lnTo>
                    <a:pt x="198" y="456"/>
                  </a:lnTo>
                  <a:lnTo>
                    <a:pt x="228" y="450"/>
                  </a:lnTo>
                  <a:lnTo>
                    <a:pt x="264" y="450"/>
                  </a:lnTo>
                  <a:lnTo>
                    <a:pt x="270" y="444"/>
                  </a:lnTo>
                  <a:lnTo>
                    <a:pt x="282" y="444"/>
                  </a:lnTo>
                  <a:lnTo>
                    <a:pt x="294" y="438"/>
                  </a:lnTo>
                  <a:lnTo>
                    <a:pt x="330" y="438"/>
                  </a:lnTo>
                  <a:lnTo>
                    <a:pt x="336" y="444"/>
                  </a:lnTo>
                  <a:lnTo>
                    <a:pt x="342" y="444"/>
                  </a:lnTo>
                  <a:lnTo>
                    <a:pt x="348" y="450"/>
                  </a:lnTo>
                  <a:lnTo>
                    <a:pt x="366" y="450"/>
                  </a:lnTo>
                  <a:lnTo>
                    <a:pt x="378" y="438"/>
                  </a:lnTo>
                  <a:lnTo>
                    <a:pt x="384" y="438"/>
                  </a:lnTo>
                  <a:lnTo>
                    <a:pt x="384" y="444"/>
                  </a:lnTo>
                  <a:lnTo>
                    <a:pt x="396" y="456"/>
                  </a:lnTo>
                  <a:lnTo>
                    <a:pt x="408" y="462"/>
                  </a:lnTo>
                  <a:lnTo>
                    <a:pt x="420" y="462"/>
                  </a:lnTo>
                  <a:lnTo>
                    <a:pt x="426" y="468"/>
                  </a:lnTo>
                  <a:lnTo>
                    <a:pt x="426" y="414"/>
                  </a:lnTo>
                  <a:lnTo>
                    <a:pt x="402" y="40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59" name="Congo" descr="© INSCALE GmbH, 05.05.2010&#10;http://www.presentationload.com/">
              <a:extLst>
                <a:ext uri="{FF2B5EF4-FFF2-40B4-BE49-F238E27FC236}">
                  <a16:creationId xmlns:a16="http://schemas.microsoft.com/office/drawing/2014/main" id="{402F3FBD-C3D6-487A-8053-0CDAFD2CD2E9}"/>
                </a:ext>
              </a:extLst>
            </p:cNvPr>
            <p:cNvSpPr>
              <a:spLocks/>
            </p:cNvSpPr>
            <p:nvPr/>
          </p:nvSpPr>
          <p:spPr bwMode="gray">
            <a:xfrm>
              <a:off x="5935861" y="4325585"/>
              <a:ext cx="596926" cy="682400"/>
            </a:xfrm>
            <a:custGeom>
              <a:avLst/>
              <a:gdLst>
                <a:gd name="T0" fmla="*/ 2147483647 w 1350"/>
                <a:gd name="T1" fmla="*/ 2147483647 h 1518"/>
                <a:gd name="T2" fmla="*/ 2147483647 w 1350"/>
                <a:gd name="T3" fmla="*/ 2147483647 h 1518"/>
                <a:gd name="T4" fmla="*/ 2147483647 w 1350"/>
                <a:gd name="T5" fmla="*/ 2147483647 h 1518"/>
                <a:gd name="T6" fmla="*/ 2147483647 w 1350"/>
                <a:gd name="T7" fmla="*/ 2147483647 h 1518"/>
                <a:gd name="T8" fmla="*/ 2147483647 w 1350"/>
                <a:gd name="T9" fmla="*/ 2147483647 h 1518"/>
                <a:gd name="T10" fmla="*/ 2147483647 w 1350"/>
                <a:gd name="T11" fmla="*/ 2147483647 h 1518"/>
                <a:gd name="T12" fmla="*/ 2147483647 w 1350"/>
                <a:gd name="T13" fmla="*/ 2147483647 h 1518"/>
                <a:gd name="T14" fmla="*/ 2147483647 w 1350"/>
                <a:gd name="T15" fmla="*/ 2147483647 h 1518"/>
                <a:gd name="T16" fmla="*/ 2147483647 w 1350"/>
                <a:gd name="T17" fmla="*/ 2147483647 h 1518"/>
                <a:gd name="T18" fmla="*/ 2147483647 w 1350"/>
                <a:gd name="T19" fmla="*/ 2147483647 h 1518"/>
                <a:gd name="T20" fmla="*/ 2147483647 w 1350"/>
                <a:gd name="T21" fmla="*/ 2147483647 h 1518"/>
                <a:gd name="T22" fmla="*/ 2147483647 w 1350"/>
                <a:gd name="T23" fmla="*/ 2147483647 h 1518"/>
                <a:gd name="T24" fmla="*/ 2147483647 w 1350"/>
                <a:gd name="T25" fmla="*/ 2147483647 h 1518"/>
                <a:gd name="T26" fmla="*/ 2147483647 w 1350"/>
                <a:gd name="T27" fmla="*/ 2147483647 h 1518"/>
                <a:gd name="T28" fmla="*/ 2147483647 w 1350"/>
                <a:gd name="T29" fmla="*/ 2147483647 h 1518"/>
                <a:gd name="T30" fmla="*/ 2147483647 w 1350"/>
                <a:gd name="T31" fmla="*/ 2147483647 h 1518"/>
                <a:gd name="T32" fmla="*/ 2147483647 w 1350"/>
                <a:gd name="T33" fmla="*/ 2147483647 h 1518"/>
                <a:gd name="T34" fmla="*/ 2147483647 w 1350"/>
                <a:gd name="T35" fmla="*/ 2147483647 h 1518"/>
                <a:gd name="T36" fmla="*/ 2147483647 w 1350"/>
                <a:gd name="T37" fmla="*/ 2147483647 h 1518"/>
                <a:gd name="T38" fmla="*/ 2147483647 w 1350"/>
                <a:gd name="T39" fmla="*/ 2147483647 h 1518"/>
                <a:gd name="T40" fmla="*/ 2147483647 w 1350"/>
                <a:gd name="T41" fmla="*/ 2147483647 h 1518"/>
                <a:gd name="T42" fmla="*/ 2147483647 w 1350"/>
                <a:gd name="T43" fmla="*/ 2147483647 h 1518"/>
                <a:gd name="T44" fmla="*/ 2147483647 w 1350"/>
                <a:gd name="T45" fmla="*/ 2147483647 h 1518"/>
                <a:gd name="T46" fmla="*/ 2147483647 w 1350"/>
                <a:gd name="T47" fmla="*/ 2147483647 h 1518"/>
                <a:gd name="T48" fmla="*/ 2147483647 w 1350"/>
                <a:gd name="T49" fmla="*/ 2147483647 h 1518"/>
                <a:gd name="T50" fmla="*/ 2147483647 w 1350"/>
                <a:gd name="T51" fmla="*/ 2147483647 h 1518"/>
                <a:gd name="T52" fmla="*/ 2147483647 w 1350"/>
                <a:gd name="T53" fmla="*/ 2147483647 h 1518"/>
                <a:gd name="T54" fmla="*/ 2147483647 w 1350"/>
                <a:gd name="T55" fmla="*/ 2147483647 h 1518"/>
                <a:gd name="T56" fmla="*/ 2147483647 w 1350"/>
                <a:gd name="T57" fmla="*/ 2147483647 h 1518"/>
                <a:gd name="T58" fmla="*/ 2147483647 w 1350"/>
                <a:gd name="T59" fmla="*/ 2147483647 h 1518"/>
                <a:gd name="T60" fmla="*/ 2147483647 w 1350"/>
                <a:gd name="T61" fmla="*/ 2147483647 h 1518"/>
                <a:gd name="T62" fmla="*/ 2147483647 w 1350"/>
                <a:gd name="T63" fmla="*/ 2147483647 h 1518"/>
                <a:gd name="T64" fmla="*/ 2147483647 w 1350"/>
                <a:gd name="T65" fmla="*/ 2147483647 h 1518"/>
                <a:gd name="T66" fmla="*/ 2147483647 w 1350"/>
                <a:gd name="T67" fmla="*/ 2147483647 h 1518"/>
                <a:gd name="T68" fmla="*/ 2147483647 w 1350"/>
                <a:gd name="T69" fmla="*/ 2147483647 h 1518"/>
                <a:gd name="T70" fmla="*/ 2147483647 w 1350"/>
                <a:gd name="T71" fmla="*/ 2147483647 h 1518"/>
                <a:gd name="T72" fmla="*/ 2147483647 w 1350"/>
                <a:gd name="T73" fmla="*/ 2147483647 h 1518"/>
                <a:gd name="T74" fmla="*/ 2147483647 w 1350"/>
                <a:gd name="T75" fmla="*/ 2147483647 h 1518"/>
                <a:gd name="T76" fmla="*/ 2147483647 w 1350"/>
                <a:gd name="T77" fmla="*/ 2147483647 h 1518"/>
                <a:gd name="T78" fmla="*/ 2147483647 w 1350"/>
                <a:gd name="T79" fmla="*/ 2147483647 h 1518"/>
                <a:gd name="T80" fmla="*/ 2147483647 w 1350"/>
                <a:gd name="T81" fmla="*/ 2147483647 h 1518"/>
                <a:gd name="T82" fmla="*/ 2147483647 w 1350"/>
                <a:gd name="T83" fmla="*/ 2147483647 h 1518"/>
                <a:gd name="T84" fmla="*/ 2147483647 w 1350"/>
                <a:gd name="T85" fmla="*/ 2147483647 h 1518"/>
                <a:gd name="T86" fmla="*/ 2147483647 w 1350"/>
                <a:gd name="T87" fmla="*/ 2147483647 h 1518"/>
                <a:gd name="T88" fmla="*/ 2147483647 w 1350"/>
                <a:gd name="T89" fmla="*/ 2147483647 h 1518"/>
                <a:gd name="T90" fmla="*/ 2147483647 w 1350"/>
                <a:gd name="T91" fmla="*/ 2147483647 h 1518"/>
                <a:gd name="T92" fmla="*/ 2147483647 w 1350"/>
                <a:gd name="T93" fmla="*/ 2147483647 h 1518"/>
                <a:gd name="T94" fmla="*/ 2147483647 w 1350"/>
                <a:gd name="T95" fmla="*/ 2147483647 h 1518"/>
                <a:gd name="T96" fmla="*/ 2147483647 w 1350"/>
                <a:gd name="T97" fmla="*/ 2147483647 h 1518"/>
                <a:gd name="T98" fmla="*/ 2147483647 w 1350"/>
                <a:gd name="T99" fmla="*/ 2147483647 h 1518"/>
                <a:gd name="T100" fmla="*/ 2147483647 w 1350"/>
                <a:gd name="T101" fmla="*/ 2147483647 h 1518"/>
                <a:gd name="T102" fmla="*/ 2147483647 w 1350"/>
                <a:gd name="T103" fmla="*/ 2147483647 h 1518"/>
                <a:gd name="T104" fmla="*/ 2147483647 w 1350"/>
                <a:gd name="T105" fmla="*/ 2147483647 h 1518"/>
                <a:gd name="T106" fmla="*/ 2147483647 w 1350"/>
                <a:gd name="T107" fmla="*/ 2147483647 h 1518"/>
                <a:gd name="T108" fmla="*/ 2147483647 w 1350"/>
                <a:gd name="T109" fmla="*/ 2147483647 h 1518"/>
                <a:gd name="T110" fmla="*/ 2147483647 w 1350"/>
                <a:gd name="T111" fmla="*/ 2147483647 h 1518"/>
                <a:gd name="T112" fmla="*/ 2147483647 w 1350"/>
                <a:gd name="T113" fmla="*/ 2147483647 h 1518"/>
                <a:gd name="T114" fmla="*/ 2147483647 w 1350"/>
                <a:gd name="T115" fmla="*/ 2147483647 h 1518"/>
                <a:gd name="T116" fmla="*/ 2147483647 w 1350"/>
                <a:gd name="T117" fmla="*/ 2147483647 h 1518"/>
                <a:gd name="T118" fmla="*/ 2147483647 w 1350"/>
                <a:gd name="T119" fmla="*/ 2147483647 h 1518"/>
                <a:gd name="T120" fmla="*/ 2147483647 w 1350"/>
                <a:gd name="T121" fmla="*/ 2147483647 h 1518"/>
                <a:gd name="T122" fmla="*/ 2147483647 w 1350"/>
                <a:gd name="T123" fmla="*/ 2147483647 h 1518"/>
                <a:gd name="T124" fmla="*/ 2147483647 w 1350"/>
                <a:gd name="T125" fmla="*/ 2147483647 h 1518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350"/>
                <a:gd name="T190" fmla="*/ 0 h 1518"/>
                <a:gd name="T191" fmla="*/ 1350 w 1350"/>
                <a:gd name="T192" fmla="*/ 1518 h 1518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350" h="1518">
                  <a:moveTo>
                    <a:pt x="1242" y="468"/>
                  </a:moveTo>
                  <a:lnTo>
                    <a:pt x="1242" y="438"/>
                  </a:lnTo>
                  <a:lnTo>
                    <a:pt x="1260" y="366"/>
                  </a:lnTo>
                  <a:lnTo>
                    <a:pt x="1278" y="354"/>
                  </a:lnTo>
                  <a:lnTo>
                    <a:pt x="1278" y="342"/>
                  </a:lnTo>
                  <a:lnTo>
                    <a:pt x="1302" y="330"/>
                  </a:lnTo>
                  <a:lnTo>
                    <a:pt x="1308" y="318"/>
                  </a:lnTo>
                  <a:lnTo>
                    <a:pt x="1320" y="312"/>
                  </a:lnTo>
                  <a:lnTo>
                    <a:pt x="1332" y="288"/>
                  </a:lnTo>
                  <a:lnTo>
                    <a:pt x="1344" y="276"/>
                  </a:lnTo>
                  <a:lnTo>
                    <a:pt x="1350" y="264"/>
                  </a:lnTo>
                  <a:lnTo>
                    <a:pt x="1350" y="252"/>
                  </a:lnTo>
                  <a:lnTo>
                    <a:pt x="1344" y="246"/>
                  </a:lnTo>
                  <a:lnTo>
                    <a:pt x="1332" y="240"/>
                  </a:lnTo>
                  <a:lnTo>
                    <a:pt x="1320" y="240"/>
                  </a:lnTo>
                  <a:lnTo>
                    <a:pt x="1314" y="234"/>
                  </a:lnTo>
                  <a:lnTo>
                    <a:pt x="1314" y="222"/>
                  </a:lnTo>
                  <a:lnTo>
                    <a:pt x="1320" y="210"/>
                  </a:lnTo>
                  <a:lnTo>
                    <a:pt x="1326" y="204"/>
                  </a:lnTo>
                  <a:lnTo>
                    <a:pt x="1326" y="198"/>
                  </a:lnTo>
                  <a:lnTo>
                    <a:pt x="1320" y="192"/>
                  </a:lnTo>
                  <a:lnTo>
                    <a:pt x="1308" y="186"/>
                  </a:lnTo>
                  <a:lnTo>
                    <a:pt x="1326" y="168"/>
                  </a:lnTo>
                  <a:lnTo>
                    <a:pt x="1320" y="144"/>
                  </a:lnTo>
                  <a:lnTo>
                    <a:pt x="1302" y="144"/>
                  </a:lnTo>
                  <a:lnTo>
                    <a:pt x="1296" y="120"/>
                  </a:lnTo>
                  <a:lnTo>
                    <a:pt x="1290" y="120"/>
                  </a:lnTo>
                  <a:lnTo>
                    <a:pt x="1284" y="114"/>
                  </a:lnTo>
                  <a:lnTo>
                    <a:pt x="1272" y="108"/>
                  </a:lnTo>
                  <a:lnTo>
                    <a:pt x="1260" y="96"/>
                  </a:lnTo>
                  <a:lnTo>
                    <a:pt x="1254" y="84"/>
                  </a:lnTo>
                  <a:lnTo>
                    <a:pt x="1248" y="66"/>
                  </a:lnTo>
                  <a:lnTo>
                    <a:pt x="1236" y="60"/>
                  </a:lnTo>
                  <a:lnTo>
                    <a:pt x="1230" y="54"/>
                  </a:lnTo>
                  <a:lnTo>
                    <a:pt x="1218" y="66"/>
                  </a:lnTo>
                  <a:lnTo>
                    <a:pt x="1218" y="72"/>
                  </a:lnTo>
                  <a:lnTo>
                    <a:pt x="1206" y="84"/>
                  </a:lnTo>
                  <a:lnTo>
                    <a:pt x="1200" y="84"/>
                  </a:lnTo>
                  <a:lnTo>
                    <a:pt x="1188" y="78"/>
                  </a:lnTo>
                  <a:lnTo>
                    <a:pt x="1188" y="72"/>
                  </a:lnTo>
                  <a:lnTo>
                    <a:pt x="1176" y="66"/>
                  </a:lnTo>
                  <a:lnTo>
                    <a:pt x="1164" y="66"/>
                  </a:lnTo>
                  <a:lnTo>
                    <a:pt x="1158" y="72"/>
                  </a:lnTo>
                  <a:lnTo>
                    <a:pt x="1152" y="84"/>
                  </a:lnTo>
                  <a:lnTo>
                    <a:pt x="1146" y="90"/>
                  </a:lnTo>
                  <a:lnTo>
                    <a:pt x="1098" y="66"/>
                  </a:lnTo>
                  <a:lnTo>
                    <a:pt x="1098" y="42"/>
                  </a:lnTo>
                  <a:lnTo>
                    <a:pt x="1068" y="18"/>
                  </a:lnTo>
                  <a:lnTo>
                    <a:pt x="1062" y="6"/>
                  </a:lnTo>
                  <a:lnTo>
                    <a:pt x="1044" y="24"/>
                  </a:lnTo>
                  <a:lnTo>
                    <a:pt x="1026" y="30"/>
                  </a:lnTo>
                  <a:lnTo>
                    <a:pt x="1002" y="30"/>
                  </a:lnTo>
                  <a:lnTo>
                    <a:pt x="990" y="18"/>
                  </a:lnTo>
                  <a:lnTo>
                    <a:pt x="990" y="12"/>
                  </a:lnTo>
                  <a:lnTo>
                    <a:pt x="954" y="18"/>
                  </a:lnTo>
                  <a:lnTo>
                    <a:pt x="942" y="6"/>
                  </a:lnTo>
                  <a:lnTo>
                    <a:pt x="942" y="0"/>
                  </a:lnTo>
                  <a:lnTo>
                    <a:pt x="936" y="0"/>
                  </a:lnTo>
                  <a:lnTo>
                    <a:pt x="918" y="18"/>
                  </a:lnTo>
                  <a:lnTo>
                    <a:pt x="918" y="30"/>
                  </a:lnTo>
                  <a:lnTo>
                    <a:pt x="906" y="30"/>
                  </a:lnTo>
                  <a:lnTo>
                    <a:pt x="900" y="36"/>
                  </a:lnTo>
                  <a:lnTo>
                    <a:pt x="876" y="36"/>
                  </a:lnTo>
                  <a:lnTo>
                    <a:pt x="864" y="24"/>
                  </a:lnTo>
                  <a:lnTo>
                    <a:pt x="840" y="42"/>
                  </a:lnTo>
                  <a:lnTo>
                    <a:pt x="822" y="42"/>
                  </a:lnTo>
                  <a:lnTo>
                    <a:pt x="810" y="54"/>
                  </a:lnTo>
                  <a:lnTo>
                    <a:pt x="798" y="60"/>
                  </a:lnTo>
                  <a:lnTo>
                    <a:pt x="792" y="66"/>
                  </a:lnTo>
                  <a:lnTo>
                    <a:pt x="786" y="66"/>
                  </a:lnTo>
                  <a:lnTo>
                    <a:pt x="762" y="42"/>
                  </a:lnTo>
                  <a:lnTo>
                    <a:pt x="756" y="54"/>
                  </a:lnTo>
                  <a:lnTo>
                    <a:pt x="738" y="72"/>
                  </a:lnTo>
                  <a:lnTo>
                    <a:pt x="738" y="84"/>
                  </a:lnTo>
                  <a:lnTo>
                    <a:pt x="732" y="90"/>
                  </a:lnTo>
                  <a:lnTo>
                    <a:pt x="726" y="102"/>
                  </a:lnTo>
                  <a:lnTo>
                    <a:pt x="720" y="108"/>
                  </a:lnTo>
                  <a:lnTo>
                    <a:pt x="708" y="102"/>
                  </a:lnTo>
                  <a:lnTo>
                    <a:pt x="702" y="96"/>
                  </a:lnTo>
                  <a:lnTo>
                    <a:pt x="690" y="90"/>
                  </a:lnTo>
                  <a:lnTo>
                    <a:pt x="642" y="90"/>
                  </a:lnTo>
                  <a:lnTo>
                    <a:pt x="630" y="84"/>
                  </a:lnTo>
                  <a:lnTo>
                    <a:pt x="624" y="78"/>
                  </a:lnTo>
                  <a:lnTo>
                    <a:pt x="582" y="78"/>
                  </a:lnTo>
                  <a:lnTo>
                    <a:pt x="582" y="48"/>
                  </a:lnTo>
                  <a:lnTo>
                    <a:pt x="576" y="42"/>
                  </a:lnTo>
                  <a:lnTo>
                    <a:pt x="558" y="42"/>
                  </a:lnTo>
                  <a:lnTo>
                    <a:pt x="558" y="30"/>
                  </a:lnTo>
                  <a:lnTo>
                    <a:pt x="546" y="24"/>
                  </a:lnTo>
                  <a:lnTo>
                    <a:pt x="534" y="24"/>
                  </a:lnTo>
                  <a:lnTo>
                    <a:pt x="516" y="18"/>
                  </a:lnTo>
                  <a:lnTo>
                    <a:pt x="504" y="18"/>
                  </a:lnTo>
                  <a:lnTo>
                    <a:pt x="492" y="24"/>
                  </a:lnTo>
                  <a:lnTo>
                    <a:pt x="486" y="30"/>
                  </a:lnTo>
                  <a:lnTo>
                    <a:pt x="486" y="36"/>
                  </a:lnTo>
                  <a:lnTo>
                    <a:pt x="480" y="48"/>
                  </a:lnTo>
                  <a:lnTo>
                    <a:pt x="480" y="54"/>
                  </a:lnTo>
                  <a:lnTo>
                    <a:pt x="474" y="66"/>
                  </a:lnTo>
                  <a:lnTo>
                    <a:pt x="462" y="78"/>
                  </a:lnTo>
                  <a:lnTo>
                    <a:pt x="456" y="78"/>
                  </a:lnTo>
                  <a:lnTo>
                    <a:pt x="444" y="90"/>
                  </a:lnTo>
                  <a:lnTo>
                    <a:pt x="444" y="102"/>
                  </a:lnTo>
                  <a:lnTo>
                    <a:pt x="450" y="102"/>
                  </a:lnTo>
                  <a:lnTo>
                    <a:pt x="450" y="120"/>
                  </a:lnTo>
                  <a:lnTo>
                    <a:pt x="438" y="138"/>
                  </a:lnTo>
                  <a:lnTo>
                    <a:pt x="450" y="150"/>
                  </a:lnTo>
                  <a:lnTo>
                    <a:pt x="450" y="186"/>
                  </a:lnTo>
                  <a:lnTo>
                    <a:pt x="444" y="198"/>
                  </a:lnTo>
                  <a:lnTo>
                    <a:pt x="438" y="216"/>
                  </a:lnTo>
                  <a:lnTo>
                    <a:pt x="426" y="228"/>
                  </a:lnTo>
                  <a:lnTo>
                    <a:pt x="414" y="252"/>
                  </a:lnTo>
                  <a:lnTo>
                    <a:pt x="408" y="258"/>
                  </a:lnTo>
                  <a:lnTo>
                    <a:pt x="408" y="288"/>
                  </a:lnTo>
                  <a:lnTo>
                    <a:pt x="414" y="300"/>
                  </a:lnTo>
                  <a:lnTo>
                    <a:pt x="414" y="324"/>
                  </a:lnTo>
                  <a:lnTo>
                    <a:pt x="396" y="360"/>
                  </a:lnTo>
                  <a:lnTo>
                    <a:pt x="396" y="372"/>
                  </a:lnTo>
                  <a:lnTo>
                    <a:pt x="402" y="378"/>
                  </a:lnTo>
                  <a:lnTo>
                    <a:pt x="408" y="390"/>
                  </a:lnTo>
                  <a:lnTo>
                    <a:pt x="408" y="414"/>
                  </a:lnTo>
                  <a:lnTo>
                    <a:pt x="402" y="426"/>
                  </a:lnTo>
                  <a:lnTo>
                    <a:pt x="390" y="432"/>
                  </a:lnTo>
                  <a:lnTo>
                    <a:pt x="390" y="486"/>
                  </a:lnTo>
                  <a:lnTo>
                    <a:pt x="384" y="492"/>
                  </a:lnTo>
                  <a:lnTo>
                    <a:pt x="372" y="498"/>
                  </a:lnTo>
                  <a:lnTo>
                    <a:pt x="366" y="510"/>
                  </a:lnTo>
                  <a:lnTo>
                    <a:pt x="318" y="534"/>
                  </a:lnTo>
                  <a:lnTo>
                    <a:pt x="312" y="540"/>
                  </a:lnTo>
                  <a:lnTo>
                    <a:pt x="306" y="552"/>
                  </a:lnTo>
                  <a:lnTo>
                    <a:pt x="306" y="588"/>
                  </a:lnTo>
                  <a:lnTo>
                    <a:pt x="282" y="612"/>
                  </a:lnTo>
                  <a:lnTo>
                    <a:pt x="276" y="612"/>
                  </a:lnTo>
                  <a:lnTo>
                    <a:pt x="282" y="714"/>
                  </a:lnTo>
                  <a:lnTo>
                    <a:pt x="252" y="756"/>
                  </a:lnTo>
                  <a:lnTo>
                    <a:pt x="246" y="762"/>
                  </a:lnTo>
                  <a:lnTo>
                    <a:pt x="228" y="762"/>
                  </a:lnTo>
                  <a:lnTo>
                    <a:pt x="216" y="774"/>
                  </a:lnTo>
                  <a:lnTo>
                    <a:pt x="210" y="786"/>
                  </a:lnTo>
                  <a:lnTo>
                    <a:pt x="192" y="804"/>
                  </a:lnTo>
                  <a:lnTo>
                    <a:pt x="186" y="816"/>
                  </a:lnTo>
                  <a:lnTo>
                    <a:pt x="180" y="822"/>
                  </a:lnTo>
                  <a:lnTo>
                    <a:pt x="168" y="828"/>
                  </a:lnTo>
                  <a:lnTo>
                    <a:pt x="150" y="828"/>
                  </a:lnTo>
                  <a:lnTo>
                    <a:pt x="144" y="822"/>
                  </a:lnTo>
                  <a:lnTo>
                    <a:pt x="150" y="810"/>
                  </a:lnTo>
                  <a:lnTo>
                    <a:pt x="150" y="780"/>
                  </a:lnTo>
                  <a:lnTo>
                    <a:pt x="144" y="780"/>
                  </a:lnTo>
                  <a:lnTo>
                    <a:pt x="126" y="798"/>
                  </a:lnTo>
                  <a:lnTo>
                    <a:pt x="102" y="792"/>
                  </a:lnTo>
                  <a:lnTo>
                    <a:pt x="102" y="810"/>
                  </a:lnTo>
                  <a:lnTo>
                    <a:pt x="96" y="822"/>
                  </a:lnTo>
                  <a:lnTo>
                    <a:pt x="90" y="828"/>
                  </a:lnTo>
                  <a:lnTo>
                    <a:pt x="78" y="828"/>
                  </a:lnTo>
                  <a:lnTo>
                    <a:pt x="72" y="822"/>
                  </a:lnTo>
                  <a:lnTo>
                    <a:pt x="72" y="816"/>
                  </a:lnTo>
                  <a:lnTo>
                    <a:pt x="66" y="810"/>
                  </a:lnTo>
                  <a:lnTo>
                    <a:pt x="66" y="804"/>
                  </a:lnTo>
                  <a:lnTo>
                    <a:pt x="54" y="804"/>
                  </a:lnTo>
                  <a:lnTo>
                    <a:pt x="48" y="816"/>
                  </a:lnTo>
                  <a:lnTo>
                    <a:pt x="12" y="846"/>
                  </a:lnTo>
                  <a:lnTo>
                    <a:pt x="18" y="858"/>
                  </a:lnTo>
                  <a:lnTo>
                    <a:pt x="18" y="864"/>
                  </a:lnTo>
                  <a:lnTo>
                    <a:pt x="24" y="876"/>
                  </a:lnTo>
                  <a:lnTo>
                    <a:pt x="24" y="882"/>
                  </a:lnTo>
                  <a:lnTo>
                    <a:pt x="18" y="888"/>
                  </a:lnTo>
                  <a:lnTo>
                    <a:pt x="6" y="894"/>
                  </a:lnTo>
                  <a:lnTo>
                    <a:pt x="0" y="900"/>
                  </a:lnTo>
                  <a:lnTo>
                    <a:pt x="6" y="906"/>
                  </a:lnTo>
                  <a:lnTo>
                    <a:pt x="6" y="912"/>
                  </a:lnTo>
                  <a:lnTo>
                    <a:pt x="18" y="918"/>
                  </a:lnTo>
                  <a:lnTo>
                    <a:pt x="18" y="924"/>
                  </a:lnTo>
                  <a:lnTo>
                    <a:pt x="54" y="906"/>
                  </a:lnTo>
                  <a:lnTo>
                    <a:pt x="78" y="912"/>
                  </a:lnTo>
                  <a:lnTo>
                    <a:pt x="84" y="906"/>
                  </a:lnTo>
                  <a:lnTo>
                    <a:pt x="96" y="912"/>
                  </a:lnTo>
                  <a:lnTo>
                    <a:pt x="120" y="906"/>
                  </a:lnTo>
                  <a:lnTo>
                    <a:pt x="132" y="912"/>
                  </a:lnTo>
                  <a:lnTo>
                    <a:pt x="162" y="912"/>
                  </a:lnTo>
                  <a:lnTo>
                    <a:pt x="174" y="906"/>
                  </a:lnTo>
                  <a:lnTo>
                    <a:pt x="186" y="906"/>
                  </a:lnTo>
                  <a:lnTo>
                    <a:pt x="198" y="912"/>
                  </a:lnTo>
                  <a:lnTo>
                    <a:pt x="228" y="912"/>
                  </a:lnTo>
                  <a:lnTo>
                    <a:pt x="246" y="906"/>
                  </a:lnTo>
                  <a:lnTo>
                    <a:pt x="270" y="906"/>
                  </a:lnTo>
                  <a:lnTo>
                    <a:pt x="276" y="900"/>
                  </a:lnTo>
                  <a:lnTo>
                    <a:pt x="294" y="900"/>
                  </a:lnTo>
                  <a:lnTo>
                    <a:pt x="300" y="906"/>
                  </a:lnTo>
                  <a:lnTo>
                    <a:pt x="306" y="918"/>
                  </a:lnTo>
                  <a:lnTo>
                    <a:pt x="318" y="930"/>
                  </a:lnTo>
                  <a:lnTo>
                    <a:pt x="318" y="972"/>
                  </a:lnTo>
                  <a:lnTo>
                    <a:pt x="336" y="990"/>
                  </a:lnTo>
                  <a:lnTo>
                    <a:pt x="336" y="1014"/>
                  </a:lnTo>
                  <a:lnTo>
                    <a:pt x="330" y="1020"/>
                  </a:lnTo>
                  <a:lnTo>
                    <a:pt x="330" y="1026"/>
                  </a:lnTo>
                  <a:lnTo>
                    <a:pt x="336" y="1032"/>
                  </a:lnTo>
                  <a:lnTo>
                    <a:pt x="342" y="1032"/>
                  </a:lnTo>
                  <a:lnTo>
                    <a:pt x="354" y="1044"/>
                  </a:lnTo>
                  <a:lnTo>
                    <a:pt x="354" y="1056"/>
                  </a:lnTo>
                  <a:lnTo>
                    <a:pt x="360" y="1062"/>
                  </a:lnTo>
                  <a:lnTo>
                    <a:pt x="372" y="1086"/>
                  </a:lnTo>
                  <a:lnTo>
                    <a:pt x="402" y="1086"/>
                  </a:lnTo>
                  <a:lnTo>
                    <a:pt x="414" y="1092"/>
                  </a:lnTo>
                  <a:lnTo>
                    <a:pt x="420" y="1080"/>
                  </a:lnTo>
                  <a:lnTo>
                    <a:pt x="444" y="1080"/>
                  </a:lnTo>
                  <a:lnTo>
                    <a:pt x="456" y="1074"/>
                  </a:lnTo>
                  <a:lnTo>
                    <a:pt x="462" y="1080"/>
                  </a:lnTo>
                  <a:lnTo>
                    <a:pt x="504" y="1074"/>
                  </a:lnTo>
                  <a:lnTo>
                    <a:pt x="504" y="1056"/>
                  </a:lnTo>
                  <a:lnTo>
                    <a:pt x="510" y="1050"/>
                  </a:lnTo>
                  <a:lnTo>
                    <a:pt x="510" y="1044"/>
                  </a:lnTo>
                  <a:lnTo>
                    <a:pt x="522" y="1044"/>
                  </a:lnTo>
                  <a:lnTo>
                    <a:pt x="522" y="1032"/>
                  </a:lnTo>
                  <a:lnTo>
                    <a:pt x="516" y="1020"/>
                  </a:lnTo>
                  <a:lnTo>
                    <a:pt x="510" y="1014"/>
                  </a:lnTo>
                  <a:lnTo>
                    <a:pt x="510" y="1008"/>
                  </a:lnTo>
                  <a:lnTo>
                    <a:pt x="516" y="1002"/>
                  </a:lnTo>
                  <a:lnTo>
                    <a:pt x="564" y="1002"/>
                  </a:lnTo>
                  <a:lnTo>
                    <a:pt x="564" y="996"/>
                  </a:lnTo>
                  <a:lnTo>
                    <a:pt x="576" y="996"/>
                  </a:lnTo>
                  <a:lnTo>
                    <a:pt x="588" y="1002"/>
                  </a:lnTo>
                  <a:lnTo>
                    <a:pt x="588" y="1026"/>
                  </a:lnTo>
                  <a:lnTo>
                    <a:pt x="678" y="1026"/>
                  </a:lnTo>
                  <a:lnTo>
                    <a:pt x="678" y="1050"/>
                  </a:lnTo>
                  <a:lnTo>
                    <a:pt x="666" y="1068"/>
                  </a:lnTo>
                  <a:lnTo>
                    <a:pt x="672" y="1086"/>
                  </a:lnTo>
                  <a:lnTo>
                    <a:pt x="684" y="1098"/>
                  </a:lnTo>
                  <a:lnTo>
                    <a:pt x="690" y="1110"/>
                  </a:lnTo>
                  <a:lnTo>
                    <a:pt x="690" y="1122"/>
                  </a:lnTo>
                  <a:lnTo>
                    <a:pt x="684" y="1134"/>
                  </a:lnTo>
                  <a:lnTo>
                    <a:pt x="678" y="1140"/>
                  </a:lnTo>
                  <a:lnTo>
                    <a:pt x="684" y="1164"/>
                  </a:lnTo>
                  <a:lnTo>
                    <a:pt x="684" y="1176"/>
                  </a:lnTo>
                  <a:lnTo>
                    <a:pt x="678" y="1182"/>
                  </a:lnTo>
                  <a:lnTo>
                    <a:pt x="678" y="1194"/>
                  </a:lnTo>
                  <a:lnTo>
                    <a:pt x="684" y="1212"/>
                  </a:lnTo>
                  <a:lnTo>
                    <a:pt x="696" y="1230"/>
                  </a:lnTo>
                  <a:lnTo>
                    <a:pt x="708" y="1254"/>
                  </a:lnTo>
                  <a:lnTo>
                    <a:pt x="714" y="1260"/>
                  </a:lnTo>
                  <a:lnTo>
                    <a:pt x="714" y="1278"/>
                  </a:lnTo>
                  <a:lnTo>
                    <a:pt x="708" y="1290"/>
                  </a:lnTo>
                  <a:lnTo>
                    <a:pt x="708" y="1302"/>
                  </a:lnTo>
                  <a:lnTo>
                    <a:pt x="702" y="1308"/>
                  </a:lnTo>
                  <a:lnTo>
                    <a:pt x="702" y="1332"/>
                  </a:lnTo>
                  <a:lnTo>
                    <a:pt x="708" y="1338"/>
                  </a:lnTo>
                  <a:lnTo>
                    <a:pt x="714" y="1338"/>
                  </a:lnTo>
                  <a:lnTo>
                    <a:pt x="720" y="1344"/>
                  </a:lnTo>
                  <a:lnTo>
                    <a:pt x="726" y="1326"/>
                  </a:lnTo>
                  <a:lnTo>
                    <a:pt x="756" y="1332"/>
                  </a:lnTo>
                  <a:lnTo>
                    <a:pt x="780" y="1326"/>
                  </a:lnTo>
                  <a:lnTo>
                    <a:pt x="780" y="1314"/>
                  </a:lnTo>
                  <a:lnTo>
                    <a:pt x="792" y="1314"/>
                  </a:lnTo>
                  <a:lnTo>
                    <a:pt x="804" y="1326"/>
                  </a:lnTo>
                  <a:lnTo>
                    <a:pt x="828" y="1326"/>
                  </a:lnTo>
                  <a:lnTo>
                    <a:pt x="834" y="1308"/>
                  </a:lnTo>
                  <a:lnTo>
                    <a:pt x="840" y="1320"/>
                  </a:lnTo>
                  <a:lnTo>
                    <a:pt x="858" y="1320"/>
                  </a:lnTo>
                  <a:lnTo>
                    <a:pt x="858" y="1350"/>
                  </a:lnTo>
                  <a:lnTo>
                    <a:pt x="864" y="1356"/>
                  </a:lnTo>
                  <a:lnTo>
                    <a:pt x="882" y="1356"/>
                  </a:lnTo>
                  <a:lnTo>
                    <a:pt x="882" y="1350"/>
                  </a:lnTo>
                  <a:lnTo>
                    <a:pt x="876" y="1344"/>
                  </a:lnTo>
                  <a:lnTo>
                    <a:pt x="918" y="1338"/>
                  </a:lnTo>
                  <a:lnTo>
                    <a:pt x="918" y="1356"/>
                  </a:lnTo>
                  <a:lnTo>
                    <a:pt x="924" y="1368"/>
                  </a:lnTo>
                  <a:lnTo>
                    <a:pt x="930" y="1374"/>
                  </a:lnTo>
                  <a:lnTo>
                    <a:pt x="948" y="1386"/>
                  </a:lnTo>
                  <a:lnTo>
                    <a:pt x="984" y="1392"/>
                  </a:lnTo>
                  <a:lnTo>
                    <a:pt x="1014" y="1398"/>
                  </a:lnTo>
                  <a:lnTo>
                    <a:pt x="1032" y="1398"/>
                  </a:lnTo>
                  <a:lnTo>
                    <a:pt x="1032" y="1392"/>
                  </a:lnTo>
                  <a:lnTo>
                    <a:pt x="1038" y="1386"/>
                  </a:lnTo>
                  <a:lnTo>
                    <a:pt x="1038" y="1368"/>
                  </a:lnTo>
                  <a:lnTo>
                    <a:pt x="1044" y="1362"/>
                  </a:lnTo>
                  <a:lnTo>
                    <a:pt x="1050" y="1362"/>
                  </a:lnTo>
                  <a:lnTo>
                    <a:pt x="1062" y="1374"/>
                  </a:lnTo>
                  <a:lnTo>
                    <a:pt x="1062" y="1386"/>
                  </a:lnTo>
                  <a:lnTo>
                    <a:pt x="1068" y="1392"/>
                  </a:lnTo>
                  <a:lnTo>
                    <a:pt x="1080" y="1392"/>
                  </a:lnTo>
                  <a:lnTo>
                    <a:pt x="1080" y="1404"/>
                  </a:lnTo>
                  <a:lnTo>
                    <a:pt x="1074" y="1404"/>
                  </a:lnTo>
                  <a:lnTo>
                    <a:pt x="1074" y="1416"/>
                  </a:lnTo>
                  <a:lnTo>
                    <a:pt x="1104" y="1416"/>
                  </a:lnTo>
                  <a:lnTo>
                    <a:pt x="1110" y="1422"/>
                  </a:lnTo>
                  <a:lnTo>
                    <a:pt x="1110" y="1434"/>
                  </a:lnTo>
                  <a:lnTo>
                    <a:pt x="1122" y="1434"/>
                  </a:lnTo>
                  <a:lnTo>
                    <a:pt x="1128" y="1428"/>
                  </a:lnTo>
                  <a:lnTo>
                    <a:pt x="1134" y="1428"/>
                  </a:lnTo>
                  <a:lnTo>
                    <a:pt x="1140" y="1434"/>
                  </a:lnTo>
                  <a:lnTo>
                    <a:pt x="1146" y="1446"/>
                  </a:lnTo>
                  <a:lnTo>
                    <a:pt x="1146" y="1452"/>
                  </a:lnTo>
                  <a:lnTo>
                    <a:pt x="1152" y="1464"/>
                  </a:lnTo>
                  <a:lnTo>
                    <a:pt x="1164" y="1464"/>
                  </a:lnTo>
                  <a:lnTo>
                    <a:pt x="1176" y="1476"/>
                  </a:lnTo>
                  <a:lnTo>
                    <a:pt x="1176" y="1488"/>
                  </a:lnTo>
                  <a:lnTo>
                    <a:pt x="1182" y="1500"/>
                  </a:lnTo>
                  <a:lnTo>
                    <a:pt x="1182" y="1512"/>
                  </a:lnTo>
                  <a:lnTo>
                    <a:pt x="1200" y="1512"/>
                  </a:lnTo>
                  <a:lnTo>
                    <a:pt x="1218" y="1500"/>
                  </a:lnTo>
                  <a:lnTo>
                    <a:pt x="1224" y="1512"/>
                  </a:lnTo>
                  <a:lnTo>
                    <a:pt x="1224" y="1518"/>
                  </a:lnTo>
                  <a:lnTo>
                    <a:pt x="1230" y="1518"/>
                  </a:lnTo>
                  <a:lnTo>
                    <a:pt x="1236" y="1500"/>
                  </a:lnTo>
                  <a:lnTo>
                    <a:pt x="1242" y="1464"/>
                  </a:lnTo>
                  <a:lnTo>
                    <a:pt x="1242" y="1416"/>
                  </a:lnTo>
                  <a:lnTo>
                    <a:pt x="1218" y="1416"/>
                  </a:lnTo>
                  <a:lnTo>
                    <a:pt x="1218" y="1434"/>
                  </a:lnTo>
                  <a:lnTo>
                    <a:pt x="1212" y="1440"/>
                  </a:lnTo>
                  <a:lnTo>
                    <a:pt x="1206" y="1440"/>
                  </a:lnTo>
                  <a:lnTo>
                    <a:pt x="1194" y="1434"/>
                  </a:lnTo>
                  <a:lnTo>
                    <a:pt x="1164" y="1404"/>
                  </a:lnTo>
                  <a:lnTo>
                    <a:pt x="1158" y="1404"/>
                  </a:lnTo>
                  <a:lnTo>
                    <a:pt x="1158" y="1398"/>
                  </a:lnTo>
                  <a:lnTo>
                    <a:pt x="1152" y="1398"/>
                  </a:lnTo>
                  <a:lnTo>
                    <a:pt x="1140" y="1386"/>
                  </a:lnTo>
                  <a:lnTo>
                    <a:pt x="1140" y="1362"/>
                  </a:lnTo>
                  <a:lnTo>
                    <a:pt x="1146" y="1350"/>
                  </a:lnTo>
                  <a:lnTo>
                    <a:pt x="1152" y="1332"/>
                  </a:lnTo>
                  <a:lnTo>
                    <a:pt x="1158" y="1320"/>
                  </a:lnTo>
                  <a:lnTo>
                    <a:pt x="1170" y="1308"/>
                  </a:lnTo>
                  <a:lnTo>
                    <a:pt x="1170" y="1254"/>
                  </a:lnTo>
                  <a:lnTo>
                    <a:pt x="1164" y="1236"/>
                  </a:lnTo>
                  <a:lnTo>
                    <a:pt x="1164" y="1212"/>
                  </a:lnTo>
                  <a:lnTo>
                    <a:pt x="1158" y="1206"/>
                  </a:lnTo>
                  <a:lnTo>
                    <a:pt x="1158" y="1200"/>
                  </a:lnTo>
                  <a:lnTo>
                    <a:pt x="1152" y="1194"/>
                  </a:lnTo>
                  <a:lnTo>
                    <a:pt x="1152" y="1188"/>
                  </a:lnTo>
                  <a:lnTo>
                    <a:pt x="1140" y="1176"/>
                  </a:lnTo>
                  <a:lnTo>
                    <a:pt x="1146" y="1176"/>
                  </a:lnTo>
                  <a:lnTo>
                    <a:pt x="1152" y="1170"/>
                  </a:lnTo>
                  <a:lnTo>
                    <a:pt x="1164" y="1164"/>
                  </a:lnTo>
                  <a:lnTo>
                    <a:pt x="1182" y="1146"/>
                  </a:lnTo>
                  <a:lnTo>
                    <a:pt x="1182" y="1116"/>
                  </a:lnTo>
                  <a:lnTo>
                    <a:pt x="1194" y="1116"/>
                  </a:lnTo>
                  <a:lnTo>
                    <a:pt x="1212" y="1110"/>
                  </a:lnTo>
                  <a:lnTo>
                    <a:pt x="1230" y="1110"/>
                  </a:lnTo>
                  <a:lnTo>
                    <a:pt x="1242" y="1104"/>
                  </a:lnTo>
                  <a:lnTo>
                    <a:pt x="1260" y="1104"/>
                  </a:lnTo>
                  <a:lnTo>
                    <a:pt x="1284" y="1092"/>
                  </a:lnTo>
                  <a:lnTo>
                    <a:pt x="1290" y="1092"/>
                  </a:lnTo>
                  <a:lnTo>
                    <a:pt x="1290" y="1086"/>
                  </a:lnTo>
                  <a:lnTo>
                    <a:pt x="1284" y="1074"/>
                  </a:lnTo>
                  <a:lnTo>
                    <a:pt x="1272" y="1062"/>
                  </a:lnTo>
                  <a:lnTo>
                    <a:pt x="1272" y="1014"/>
                  </a:lnTo>
                  <a:lnTo>
                    <a:pt x="1248" y="1014"/>
                  </a:lnTo>
                  <a:lnTo>
                    <a:pt x="1248" y="1008"/>
                  </a:lnTo>
                  <a:lnTo>
                    <a:pt x="1242" y="996"/>
                  </a:lnTo>
                  <a:lnTo>
                    <a:pt x="1242" y="978"/>
                  </a:lnTo>
                  <a:lnTo>
                    <a:pt x="1236" y="972"/>
                  </a:lnTo>
                  <a:lnTo>
                    <a:pt x="1224" y="966"/>
                  </a:lnTo>
                  <a:lnTo>
                    <a:pt x="1218" y="960"/>
                  </a:lnTo>
                  <a:lnTo>
                    <a:pt x="1206" y="936"/>
                  </a:lnTo>
                  <a:lnTo>
                    <a:pt x="1206" y="906"/>
                  </a:lnTo>
                  <a:lnTo>
                    <a:pt x="1212" y="900"/>
                  </a:lnTo>
                  <a:lnTo>
                    <a:pt x="1212" y="876"/>
                  </a:lnTo>
                  <a:lnTo>
                    <a:pt x="1200" y="864"/>
                  </a:lnTo>
                  <a:lnTo>
                    <a:pt x="1194" y="852"/>
                  </a:lnTo>
                  <a:lnTo>
                    <a:pt x="1194" y="804"/>
                  </a:lnTo>
                  <a:lnTo>
                    <a:pt x="1200" y="780"/>
                  </a:lnTo>
                  <a:lnTo>
                    <a:pt x="1200" y="750"/>
                  </a:lnTo>
                  <a:lnTo>
                    <a:pt x="1212" y="738"/>
                  </a:lnTo>
                  <a:lnTo>
                    <a:pt x="1218" y="744"/>
                  </a:lnTo>
                  <a:lnTo>
                    <a:pt x="1218" y="732"/>
                  </a:lnTo>
                  <a:lnTo>
                    <a:pt x="1224" y="726"/>
                  </a:lnTo>
                  <a:lnTo>
                    <a:pt x="1224" y="696"/>
                  </a:lnTo>
                  <a:lnTo>
                    <a:pt x="1218" y="690"/>
                  </a:lnTo>
                  <a:lnTo>
                    <a:pt x="1206" y="684"/>
                  </a:lnTo>
                  <a:lnTo>
                    <a:pt x="1200" y="678"/>
                  </a:lnTo>
                  <a:lnTo>
                    <a:pt x="1188" y="648"/>
                  </a:lnTo>
                  <a:lnTo>
                    <a:pt x="1182" y="642"/>
                  </a:lnTo>
                  <a:lnTo>
                    <a:pt x="1176" y="642"/>
                  </a:lnTo>
                  <a:lnTo>
                    <a:pt x="1176" y="636"/>
                  </a:lnTo>
                  <a:lnTo>
                    <a:pt x="1182" y="624"/>
                  </a:lnTo>
                  <a:lnTo>
                    <a:pt x="1194" y="618"/>
                  </a:lnTo>
                  <a:lnTo>
                    <a:pt x="1206" y="606"/>
                  </a:lnTo>
                  <a:lnTo>
                    <a:pt x="1206" y="594"/>
                  </a:lnTo>
                  <a:lnTo>
                    <a:pt x="1200" y="588"/>
                  </a:lnTo>
                  <a:lnTo>
                    <a:pt x="1194" y="576"/>
                  </a:lnTo>
                  <a:lnTo>
                    <a:pt x="1194" y="570"/>
                  </a:lnTo>
                  <a:lnTo>
                    <a:pt x="1200" y="564"/>
                  </a:lnTo>
                  <a:lnTo>
                    <a:pt x="1224" y="552"/>
                  </a:lnTo>
                  <a:lnTo>
                    <a:pt x="1230" y="546"/>
                  </a:lnTo>
                  <a:lnTo>
                    <a:pt x="1236" y="546"/>
                  </a:lnTo>
                  <a:lnTo>
                    <a:pt x="1242" y="46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60" name="Congo (Brazzaville)" descr="© INSCALE GmbH, 05.05.2010&#10;http://www.presentationload.com/">
              <a:extLst>
                <a:ext uri="{FF2B5EF4-FFF2-40B4-BE49-F238E27FC236}">
                  <a16:creationId xmlns:a16="http://schemas.microsoft.com/office/drawing/2014/main" id="{BAB12FF9-E3E6-44FF-A8E8-BC4D7F0BEE92}"/>
                </a:ext>
              </a:extLst>
            </p:cNvPr>
            <p:cNvSpPr>
              <a:spLocks/>
            </p:cNvSpPr>
            <p:nvPr/>
          </p:nvSpPr>
          <p:spPr bwMode="gray">
            <a:xfrm>
              <a:off x="5897759" y="4385890"/>
              <a:ext cx="236547" cy="314222"/>
            </a:xfrm>
            <a:custGeom>
              <a:avLst/>
              <a:gdLst>
                <a:gd name="T0" fmla="*/ 2147483647 w 534"/>
                <a:gd name="T1" fmla="*/ 2147483647 h 702"/>
                <a:gd name="T2" fmla="*/ 2147483647 w 534"/>
                <a:gd name="T3" fmla="*/ 2147483647 h 702"/>
                <a:gd name="T4" fmla="*/ 2147483647 w 534"/>
                <a:gd name="T5" fmla="*/ 2147483647 h 702"/>
                <a:gd name="T6" fmla="*/ 2147483647 w 534"/>
                <a:gd name="T7" fmla="*/ 2147483647 h 702"/>
                <a:gd name="T8" fmla="*/ 2147483647 w 534"/>
                <a:gd name="T9" fmla="*/ 2147483647 h 702"/>
                <a:gd name="T10" fmla="*/ 2147483647 w 534"/>
                <a:gd name="T11" fmla="*/ 2147483647 h 702"/>
                <a:gd name="T12" fmla="*/ 2147483647 w 534"/>
                <a:gd name="T13" fmla="*/ 2147483647 h 702"/>
                <a:gd name="T14" fmla="*/ 2147483647 w 534"/>
                <a:gd name="T15" fmla="*/ 2147483647 h 702"/>
                <a:gd name="T16" fmla="*/ 2147483647 w 534"/>
                <a:gd name="T17" fmla="*/ 2147483647 h 702"/>
                <a:gd name="T18" fmla="*/ 2147483647 w 534"/>
                <a:gd name="T19" fmla="*/ 2147483647 h 702"/>
                <a:gd name="T20" fmla="*/ 2147483647 w 534"/>
                <a:gd name="T21" fmla="*/ 2147483647 h 702"/>
                <a:gd name="T22" fmla="*/ 2147483647 w 534"/>
                <a:gd name="T23" fmla="*/ 2147483647 h 702"/>
                <a:gd name="T24" fmla="*/ 2147483647 w 534"/>
                <a:gd name="T25" fmla="*/ 2147483647 h 702"/>
                <a:gd name="T26" fmla="*/ 2147483647 w 534"/>
                <a:gd name="T27" fmla="*/ 2147483647 h 702"/>
                <a:gd name="T28" fmla="*/ 2147483647 w 534"/>
                <a:gd name="T29" fmla="*/ 2147483647 h 702"/>
                <a:gd name="T30" fmla="*/ 2147483647 w 534"/>
                <a:gd name="T31" fmla="*/ 2147483647 h 702"/>
                <a:gd name="T32" fmla="*/ 2147483647 w 534"/>
                <a:gd name="T33" fmla="*/ 2147483647 h 702"/>
                <a:gd name="T34" fmla="*/ 2147483647 w 534"/>
                <a:gd name="T35" fmla="*/ 2147483647 h 702"/>
                <a:gd name="T36" fmla="*/ 2147483647 w 534"/>
                <a:gd name="T37" fmla="*/ 2147483647 h 702"/>
                <a:gd name="T38" fmla="*/ 2147483647 w 534"/>
                <a:gd name="T39" fmla="*/ 2147483647 h 702"/>
                <a:gd name="T40" fmla="*/ 2147483647 w 534"/>
                <a:gd name="T41" fmla="*/ 2147483647 h 702"/>
                <a:gd name="T42" fmla="*/ 2147483647 w 534"/>
                <a:gd name="T43" fmla="*/ 2147483647 h 702"/>
                <a:gd name="T44" fmla="*/ 2147483647 w 534"/>
                <a:gd name="T45" fmla="*/ 2147483647 h 702"/>
                <a:gd name="T46" fmla="*/ 2147483647 w 534"/>
                <a:gd name="T47" fmla="*/ 2147483647 h 702"/>
                <a:gd name="T48" fmla="*/ 2147483647 w 534"/>
                <a:gd name="T49" fmla="*/ 2147483647 h 702"/>
                <a:gd name="T50" fmla="*/ 0 w 534"/>
                <a:gd name="T51" fmla="*/ 2147483647 h 702"/>
                <a:gd name="T52" fmla="*/ 2147483647 w 534"/>
                <a:gd name="T53" fmla="*/ 2147483647 h 702"/>
                <a:gd name="T54" fmla="*/ 2147483647 w 534"/>
                <a:gd name="T55" fmla="*/ 2147483647 h 702"/>
                <a:gd name="T56" fmla="*/ 2147483647 w 534"/>
                <a:gd name="T57" fmla="*/ 2147483647 h 702"/>
                <a:gd name="T58" fmla="*/ 2147483647 w 534"/>
                <a:gd name="T59" fmla="*/ 2147483647 h 702"/>
                <a:gd name="T60" fmla="*/ 2147483647 w 534"/>
                <a:gd name="T61" fmla="*/ 2147483647 h 702"/>
                <a:gd name="T62" fmla="*/ 2147483647 w 534"/>
                <a:gd name="T63" fmla="*/ 2147483647 h 702"/>
                <a:gd name="T64" fmla="*/ 2147483647 w 534"/>
                <a:gd name="T65" fmla="*/ 2147483647 h 702"/>
                <a:gd name="T66" fmla="*/ 2147483647 w 534"/>
                <a:gd name="T67" fmla="*/ 2147483647 h 702"/>
                <a:gd name="T68" fmla="*/ 2147483647 w 534"/>
                <a:gd name="T69" fmla="*/ 2147483647 h 702"/>
                <a:gd name="T70" fmla="*/ 2147483647 w 534"/>
                <a:gd name="T71" fmla="*/ 2147483647 h 702"/>
                <a:gd name="T72" fmla="*/ 2147483647 w 534"/>
                <a:gd name="T73" fmla="*/ 2147483647 h 702"/>
                <a:gd name="T74" fmla="*/ 2147483647 w 534"/>
                <a:gd name="T75" fmla="*/ 2147483647 h 702"/>
                <a:gd name="T76" fmla="*/ 2147483647 w 534"/>
                <a:gd name="T77" fmla="*/ 2147483647 h 702"/>
                <a:gd name="T78" fmla="*/ 2147483647 w 534"/>
                <a:gd name="T79" fmla="*/ 2147483647 h 702"/>
                <a:gd name="T80" fmla="*/ 2147483647 w 534"/>
                <a:gd name="T81" fmla="*/ 2147483647 h 702"/>
                <a:gd name="T82" fmla="*/ 2147483647 w 534"/>
                <a:gd name="T83" fmla="*/ 2147483647 h 702"/>
                <a:gd name="T84" fmla="*/ 2147483647 w 534"/>
                <a:gd name="T85" fmla="*/ 2147483647 h 702"/>
                <a:gd name="T86" fmla="*/ 2147483647 w 534"/>
                <a:gd name="T87" fmla="*/ 2147483647 h 702"/>
                <a:gd name="T88" fmla="*/ 2147483647 w 534"/>
                <a:gd name="T89" fmla="*/ 2147483647 h 702"/>
                <a:gd name="T90" fmla="*/ 2147483647 w 534"/>
                <a:gd name="T91" fmla="*/ 2147483647 h 702"/>
                <a:gd name="T92" fmla="*/ 2147483647 w 534"/>
                <a:gd name="T93" fmla="*/ 2147483647 h 702"/>
                <a:gd name="T94" fmla="*/ 2147483647 w 534"/>
                <a:gd name="T95" fmla="*/ 2147483647 h 702"/>
                <a:gd name="T96" fmla="*/ 2147483647 w 534"/>
                <a:gd name="T97" fmla="*/ 2147483647 h 702"/>
                <a:gd name="T98" fmla="*/ 2147483647 w 534"/>
                <a:gd name="T99" fmla="*/ 2147483647 h 702"/>
                <a:gd name="T100" fmla="*/ 2147483647 w 534"/>
                <a:gd name="T101" fmla="*/ 2147483647 h 702"/>
                <a:gd name="T102" fmla="*/ 2147483647 w 534"/>
                <a:gd name="T103" fmla="*/ 2147483647 h 70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534"/>
                <a:gd name="T157" fmla="*/ 0 h 702"/>
                <a:gd name="T158" fmla="*/ 534 w 534"/>
                <a:gd name="T159" fmla="*/ 702 h 70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534" h="702">
                  <a:moveTo>
                    <a:pt x="366" y="120"/>
                  </a:moveTo>
                  <a:lnTo>
                    <a:pt x="360" y="126"/>
                  </a:lnTo>
                  <a:lnTo>
                    <a:pt x="354" y="168"/>
                  </a:lnTo>
                  <a:lnTo>
                    <a:pt x="330" y="144"/>
                  </a:lnTo>
                  <a:lnTo>
                    <a:pt x="294" y="144"/>
                  </a:lnTo>
                  <a:lnTo>
                    <a:pt x="288" y="138"/>
                  </a:lnTo>
                  <a:lnTo>
                    <a:pt x="276" y="138"/>
                  </a:lnTo>
                  <a:lnTo>
                    <a:pt x="270" y="132"/>
                  </a:lnTo>
                  <a:lnTo>
                    <a:pt x="258" y="126"/>
                  </a:lnTo>
                  <a:lnTo>
                    <a:pt x="210" y="126"/>
                  </a:lnTo>
                  <a:lnTo>
                    <a:pt x="192" y="132"/>
                  </a:lnTo>
                  <a:lnTo>
                    <a:pt x="162" y="132"/>
                  </a:lnTo>
                  <a:lnTo>
                    <a:pt x="144" y="162"/>
                  </a:lnTo>
                  <a:lnTo>
                    <a:pt x="150" y="198"/>
                  </a:lnTo>
                  <a:lnTo>
                    <a:pt x="156" y="204"/>
                  </a:lnTo>
                  <a:lnTo>
                    <a:pt x="180" y="204"/>
                  </a:lnTo>
                  <a:lnTo>
                    <a:pt x="186" y="198"/>
                  </a:lnTo>
                  <a:lnTo>
                    <a:pt x="186" y="180"/>
                  </a:lnTo>
                  <a:lnTo>
                    <a:pt x="204" y="180"/>
                  </a:lnTo>
                  <a:lnTo>
                    <a:pt x="210" y="186"/>
                  </a:lnTo>
                  <a:lnTo>
                    <a:pt x="222" y="186"/>
                  </a:lnTo>
                  <a:lnTo>
                    <a:pt x="222" y="192"/>
                  </a:lnTo>
                  <a:lnTo>
                    <a:pt x="228" y="198"/>
                  </a:lnTo>
                  <a:lnTo>
                    <a:pt x="228" y="216"/>
                  </a:lnTo>
                  <a:lnTo>
                    <a:pt x="240" y="222"/>
                  </a:lnTo>
                  <a:lnTo>
                    <a:pt x="240" y="234"/>
                  </a:lnTo>
                  <a:lnTo>
                    <a:pt x="234" y="240"/>
                  </a:lnTo>
                  <a:lnTo>
                    <a:pt x="228" y="252"/>
                  </a:lnTo>
                  <a:lnTo>
                    <a:pt x="222" y="258"/>
                  </a:lnTo>
                  <a:lnTo>
                    <a:pt x="210" y="258"/>
                  </a:lnTo>
                  <a:lnTo>
                    <a:pt x="198" y="282"/>
                  </a:lnTo>
                  <a:lnTo>
                    <a:pt x="198" y="318"/>
                  </a:lnTo>
                  <a:lnTo>
                    <a:pt x="216" y="324"/>
                  </a:lnTo>
                  <a:lnTo>
                    <a:pt x="222" y="342"/>
                  </a:lnTo>
                  <a:lnTo>
                    <a:pt x="240" y="342"/>
                  </a:lnTo>
                  <a:lnTo>
                    <a:pt x="246" y="348"/>
                  </a:lnTo>
                  <a:lnTo>
                    <a:pt x="246" y="360"/>
                  </a:lnTo>
                  <a:lnTo>
                    <a:pt x="240" y="366"/>
                  </a:lnTo>
                  <a:lnTo>
                    <a:pt x="240" y="414"/>
                  </a:lnTo>
                  <a:lnTo>
                    <a:pt x="234" y="426"/>
                  </a:lnTo>
                  <a:lnTo>
                    <a:pt x="240" y="450"/>
                  </a:lnTo>
                  <a:lnTo>
                    <a:pt x="234" y="456"/>
                  </a:lnTo>
                  <a:lnTo>
                    <a:pt x="222" y="462"/>
                  </a:lnTo>
                  <a:lnTo>
                    <a:pt x="222" y="486"/>
                  </a:lnTo>
                  <a:lnTo>
                    <a:pt x="216" y="498"/>
                  </a:lnTo>
                  <a:lnTo>
                    <a:pt x="210" y="504"/>
                  </a:lnTo>
                  <a:lnTo>
                    <a:pt x="198" y="504"/>
                  </a:lnTo>
                  <a:lnTo>
                    <a:pt x="192" y="498"/>
                  </a:lnTo>
                  <a:lnTo>
                    <a:pt x="192" y="468"/>
                  </a:lnTo>
                  <a:lnTo>
                    <a:pt x="186" y="468"/>
                  </a:lnTo>
                  <a:lnTo>
                    <a:pt x="180" y="474"/>
                  </a:lnTo>
                  <a:lnTo>
                    <a:pt x="174" y="486"/>
                  </a:lnTo>
                  <a:lnTo>
                    <a:pt x="168" y="492"/>
                  </a:lnTo>
                  <a:lnTo>
                    <a:pt x="138" y="492"/>
                  </a:lnTo>
                  <a:lnTo>
                    <a:pt x="120" y="450"/>
                  </a:lnTo>
                  <a:lnTo>
                    <a:pt x="90" y="450"/>
                  </a:lnTo>
                  <a:lnTo>
                    <a:pt x="90" y="456"/>
                  </a:lnTo>
                  <a:lnTo>
                    <a:pt x="108" y="474"/>
                  </a:lnTo>
                  <a:lnTo>
                    <a:pt x="96" y="480"/>
                  </a:lnTo>
                  <a:lnTo>
                    <a:pt x="90" y="492"/>
                  </a:lnTo>
                  <a:lnTo>
                    <a:pt x="84" y="498"/>
                  </a:lnTo>
                  <a:lnTo>
                    <a:pt x="66" y="498"/>
                  </a:lnTo>
                  <a:lnTo>
                    <a:pt x="54" y="492"/>
                  </a:lnTo>
                  <a:lnTo>
                    <a:pt x="42" y="492"/>
                  </a:lnTo>
                  <a:lnTo>
                    <a:pt x="36" y="486"/>
                  </a:lnTo>
                  <a:lnTo>
                    <a:pt x="30" y="486"/>
                  </a:lnTo>
                  <a:lnTo>
                    <a:pt x="30" y="504"/>
                  </a:lnTo>
                  <a:lnTo>
                    <a:pt x="36" y="510"/>
                  </a:lnTo>
                  <a:lnTo>
                    <a:pt x="36" y="522"/>
                  </a:lnTo>
                  <a:lnTo>
                    <a:pt x="24" y="522"/>
                  </a:lnTo>
                  <a:lnTo>
                    <a:pt x="54" y="540"/>
                  </a:lnTo>
                  <a:lnTo>
                    <a:pt x="36" y="552"/>
                  </a:lnTo>
                  <a:lnTo>
                    <a:pt x="54" y="564"/>
                  </a:lnTo>
                  <a:lnTo>
                    <a:pt x="54" y="600"/>
                  </a:lnTo>
                  <a:lnTo>
                    <a:pt x="48" y="606"/>
                  </a:lnTo>
                  <a:lnTo>
                    <a:pt x="30" y="588"/>
                  </a:lnTo>
                  <a:lnTo>
                    <a:pt x="6" y="600"/>
                  </a:lnTo>
                  <a:lnTo>
                    <a:pt x="0" y="618"/>
                  </a:lnTo>
                  <a:lnTo>
                    <a:pt x="54" y="666"/>
                  </a:lnTo>
                  <a:lnTo>
                    <a:pt x="54" y="684"/>
                  </a:lnTo>
                  <a:lnTo>
                    <a:pt x="72" y="702"/>
                  </a:lnTo>
                  <a:lnTo>
                    <a:pt x="72" y="690"/>
                  </a:lnTo>
                  <a:lnTo>
                    <a:pt x="90" y="690"/>
                  </a:lnTo>
                  <a:lnTo>
                    <a:pt x="90" y="672"/>
                  </a:lnTo>
                  <a:lnTo>
                    <a:pt x="102" y="666"/>
                  </a:lnTo>
                  <a:lnTo>
                    <a:pt x="108" y="660"/>
                  </a:lnTo>
                  <a:lnTo>
                    <a:pt x="120" y="654"/>
                  </a:lnTo>
                  <a:lnTo>
                    <a:pt x="126" y="648"/>
                  </a:lnTo>
                  <a:lnTo>
                    <a:pt x="132" y="654"/>
                  </a:lnTo>
                  <a:lnTo>
                    <a:pt x="132" y="660"/>
                  </a:lnTo>
                  <a:lnTo>
                    <a:pt x="138" y="666"/>
                  </a:lnTo>
                  <a:lnTo>
                    <a:pt x="138" y="672"/>
                  </a:lnTo>
                  <a:lnTo>
                    <a:pt x="150" y="672"/>
                  </a:lnTo>
                  <a:lnTo>
                    <a:pt x="150" y="678"/>
                  </a:lnTo>
                  <a:lnTo>
                    <a:pt x="156" y="684"/>
                  </a:lnTo>
                  <a:lnTo>
                    <a:pt x="156" y="690"/>
                  </a:lnTo>
                  <a:lnTo>
                    <a:pt x="162" y="696"/>
                  </a:lnTo>
                  <a:lnTo>
                    <a:pt x="174" y="696"/>
                  </a:lnTo>
                  <a:lnTo>
                    <a:pt x="180" y="690"/>
                  </a:lnTo>
                  <a:lnTo>
                    <a:pt x="186" y="678"/>
                  </a:lnTo>
                  <a:lnTo>
                    <a:pt x="186" y="660"/>
                  </a:lnTo>
                  <a:lnTo>
                    <a:pt x="210" y="666"/>
                  </a:lnTo>
                  <a:lnTo>
                    <a:pt x="228" y="648"/>
                  </a:lnTo>
                  <a:lnTo>
                    <a:pt x="234" y="648"/>
                  </a:lnTo>
                  <a:lnTo>
                    <a:pt x="234" y="678"/>
                  </a:lnTo>
                  <a:lnTo>
                    <a:pt x="228" y="690"/>
                  </a:lnTo>
                  <a:lnTo>
                    <a:pt x="234" y="696"/>
                  </a:lnTo>
                  <a:lnTo>
                    <a:pt x="252" y="696"/>
                  </a:lnTo>
                  <a:lnTo>
                    <a:pt x="264" y="690"/>
                  </a:lnTo>
                  <a:lnTo>
                    <a:pt x="270" y="684"/>
                  </a:lnTo>
                  <a:lnTo>
                    <a:pt x="276" y="672"/>
                  </a:lnTo>
                  <a:lnTo>
                    <a:pt x="294" y="654"/>
                  </a:lnTo>
                  <a:lnTo>
                    <a:pt x="300" y="642"/>
                  </a:lnTo>
                  <a:lnTo>
                    <a:pt x="312" y="630"/>
                  </a:lnTo>
                  <a:lnTo>
                    <a:pt x="330" y="630"/>
                  </a:lnTo>
                  <a:lnTo>
                    <a:pt x="336" y="624"/>
                  </a:lnTo>
                  <a:lnTo>
                    <a:pt x="366" y="582"/>
                  </a:lnTo>
                  <a:lnTo>
                    <a:pt x="360" y="480"/>
                  </a:lnTo>
                  <a:lnTo>
                    <a:pt x="366" y="480"/>
                  </a:lnTo>
                  <a:lnTo>
                    <a:pt x="390" y="456"/>
                  </a:lnTo>
                  <a:lnTo>
                    <a:pt x="390" y="420"/>
                  </a:lnTo>
                  <a:lnTo>
                    <a:pt x="396" y="408"/>
                  </a:lnTo>
                  <a:lnTo>
                    <a:pt x="402" y="402"/>
                  </a:lnTo>
                  <a:lnTo>
                    <a:pt x="450" y="378"/>
                  </a:lnTo>
                  <a:lnTo>
                    <a:pt x="456" y="366"/>
                  </a:lnTo>
                  <a:lnTo>
                    <a:pt x="468" y="360"/>
                  </a:lnTo>
                  <a:lnTo>
                    <a:pt x="474" y="354"/>
                  </a:lnTo>
                  <a:lnTo>
                    <a:pt x="474" y="300"/>
                  </a:lnTo>
                  <a:lnTo>
                    <a:pt x="486" y="294"/>
                  </a:lnTo>
                  <a:lnTo>
                    <a:pt x="492" y="282"/>
                  </a:lnTo>
                  <a:lnTo>
                    <a:pt x="492" y="258"/>
                  </a:lnTo>
                  <a:lnTo>
                    <a:pt x="486" y="246"/>
                  </a:lnTo>
                  <a:lnTo>
                    <a:pt x="480" y="240"/>
                  </a:lnTo>
                  <a:lnTo>
                    <a:pt x="480" y="228"/>
                  </a:lnTo>
                  <a:lnTo>
                    <a:pt x="498" y="192"/>
                  </a:lnTo>
                  <a:lnTo>
                    <a:pt x="498" y="168"/>
                  </a:lnTo>
                  <a:lnTo>
                    <a:pt x="492" y="156"/>
                  </a:lnTo>
                  <a:lnTo>
                    <a:pt x="492" y="126"/>
                  </a:lnTo>
                  <a:lnTo>
                    <a:pt x="498" y="120"/>
                  </a:lnTo>
                  <a:lnTo>
                    <a:pt x="510" y="96"/>
                  </a:lnTo>
                  <a:lnTo>
                    <a:pt x="522" y="84"/>
                  </a:lnTo>
                  <a:lnTo>
                    <a:pt x="528" y="66"/>
                  </a:lnTo>
                  <a:lnTo>
                    <a:pt x="534" y="54"/>
                  </a:lnTo>
                  <a:lnTo>
                    <a:pt x="534" y="18"/>
                  </a:lnTo>
                  <a:lnTo>
                    <a:pt x="522" y="6"/>
                  </a:lnTo>
                  <a:lnTo>
                    <a:pt x="510" y="18"/>
                  </a:lnTo>
                  <a:lnTo>
                    <a:pt x="498" y="18"/>
                  </a:lnTo>
                  <a:lnTo>
                    <a:pt x="462" y="0"/>
                  </a:lnTo>
                  <a:lnTo>
                    <a:pt x="444" y="0"/>
                  </a:lnTo>
                  <a:lnTo>
                    <a:pt x="426" y="18"/>
                  </a:lnTo>
                  <a:lnTo>
                    <a:pt x="396" y="18"/>
                  </a:lnTo>
                  <a:lnTo>
                    <a:pt x="378" y="48"/>
                  </a:lnTo>
                  <a:lnTo>
                    <a:pt x="390" y="60"/>
                  </a:lnTo>
                  <a:lnTo>
                    <a:pt x="390" y="84"/>
                  </a:lnTo>
                  <a:lnTo>
                    <a:pt x="384" y="96"/>
                  </a:lnTo>
                  <a:lnTo>
                    <a:pt x="378" y="102"/>
                  </a:lnTo>
                  <a:lnTo>
                    <a:pt x="372" y="114"/>
                  </a:lnTo>
                  <a:lnTo>
                    <a:pt x="366" y="12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61" name="Chad" descr="© INSCALE GmbH, 05.05.2010&#10;http://www.presentationload.com/">
              <a:extLst>
                <a:ext uri="{FF2B5EF4-FFF2-40B4-BE49-F238E27FC236}">
                  <a16:creationId xmlns:a16="http://schemas.microsoft.com/office/drawing/2014/main" id="{A3C3BD51-C3AF-4731-954C-ABC53A0227E4}"/>
                </a:ext>
              </a:extLst>
            </p:cNvPr>
            <p:cNvSpPr>
              <a:spLocks/>
            </p:cNvSpPr>
            <p:nvPr/>
          </p:nvSpPr>
          <p:spPr bwMode="gray">
            <a:xfrm>
              <a:off x="5970787" y="3670163"/>
              <a:ext cx="328626" cy="579247"/>
            </a:xfrm>
            <a:custGeom>
              <a:avLst/>
              <a:gdLst>
                <a:gd name="T0" fmla="*/ 2147483647 w 744"/>
                <a:gd name="T1" fmla="*/ 2147483647 h 1290"/>
                <a:gd name="T2" fmla="*/ 2147483647 w 744"/>
                <a:gd name="T3" fmla="*/ 0 h 1290"/>
                <a:gd name="T4" fmla="*/ 2147483647 w 744"/>
                <a:gd name="T5" fmla="*/ 2147483647 h 1290"/>
                <a:gd name="T6" fmla="*/ 2147483647 w 744"/>
                <a:gd name="T7" fmla="*/ 2147483647 h 1290"/>
                <a:gd name="T8" fmla="*/ 2147483647 w 744"/>
                <a:gd name="T9" fmla="*/ 2147483647 h 1290"/>
                <a:gd name="T10" fmla="*/ 2147483647 w 744"/>
                <a:gd name="T11" fmla="*/ 2147483647 h 1290"/>
                <a:gd name="T12" fmla="*/ 2147483647 w 744"/>
                <a:gd name="T13" fmla="*/ 2147483647 h 1290"/>
                <a:gd name="T14" fmla="*/ 2147483647 w 744"/>
                <a:gd name="T15" fmla="*/ 2147483647 h 1290"/>
                <a:gd name="T16" fmla="*/ 2147483647 w 744"/>
                <a:gd name="T17" fmla="*/ 2147483647 h 1290"/>
                <a:gd name="T18" fmla="*/ 0 w 744"/>
                <a:gd name="T19" fmla="*/ 2147483647 h 1290"/>
                <a:gd name="T20" fmla="*/ 2147483647 w 744"/>
                <a:gd name="T21" fmla="*/ 2147483647 h 1290"/>
                <a:gd name="T22" fmla="*/ 2147483647 w 744"/>
                <a:gd name="T23" fmla="*/ 2147483647 h 1290"/>
                <a:gd name="T24" fmla="*/ 2147483647 w 744"/>
                <a:gd name="T25" fmla="*/ 2147483647 h 1290"/>
                <a:gd name="T26" fmla="*/ 2147483647 w 744"/>
                <a:gd name="T27" fmla="*/ 2147483647 h 1290"/>
                <a:gd name="T28" fmla="*/ 2147483647 w 744"/>
                <a:gd name="T29" fmla="*/ 2147483647 h 1290"/>
                <a:gd name="T30" fmla="*/ 2147483647 w 744"/>
                <a:gd name="T31" fmla="*/ 2147483647 h 1290"/>
                <a:gd name="T32" fmla="*/ 2147483647 w 744"/>
                <a:gd name="T33" fmla="*/ 2147483647 h 1290"/>
                <a:gd name="T34" fmla="*/ 2147483647 w 744"/>
                <a:gd name="T35" fmla="*/ 2147483647 h 1290"/>
                <a:gd name="T36" fmla="*/ 2147483647 w 744"/>
                <a:gd name="T37" fmla="*/ 2147483647 h 1290"/>
                <a:gd name="T38" fmla="*/ 2147483647 w 744"/>
                <a:gd name="T39" fmla="*/ 2147483647 h 1290"/>
                <a:gd name="T40" fmla="*/ 2147483647 w 744"/>
                <a:gd name="T41" fmla="*/ 2147483647 h 1290"/>
                <a:gd name="T42" fmla="*/ 2147483647 w 744"/>
                <a:gd name="T43" fmla="*/ 2147483647 h 1290"/>
                <a:gd name="T44" fmla="*/ 2147483647 w 744"/>
                <a:gd name="T45" fmla="*/ 2147483647 h 1290"/>
                <a:gd name="T46" fmla="*/ 2147483647 w 744"/>
                <a:gd name="T47" fmla="*/ 2147483647 h 1290"/>
                <a:gd name="T48" fmla="*/ 2147483647 w 744"/>
                <a:gd name="T49" fmla="*/ 2147483647 h 1290"/>
                <a:gd name="T50" fmla="*/ 2147483647 w 744"/>
                <a:gd name="T51" fmla="*/ 2147483647 h 1290"/>
                <a:gd name="T52" fmla="*/ 2147483647 w 744"/>
                <a:gd name="T53" fmla="*/ 2147483647 h 1290"/>
                <a:gd name="T54" fmla="*/ 2147483647 w 744"/>
                <a:gd name="T55" fmla="*/ 2147483647 h 1290"/>
                <a:gd name="T56" fmla="*/ 2147483647 w 744"/>
                <a:gd name="T57" fmla="*/ 2147483647 h 1290"/>
                <a:gd name="T58" fmla="*/ 2147483647 w 744"/>
                <a:gd name="T59" fmla="*/ 2147483647 h 1290"/>
                <a:gd name="T60" fmla="*/ 2147483647 w 744"/>
                <a:gd name="T61" fmla="*/ 2147483647 h 1290"/>
                <a:gd name="T62" fmla="*/ 2147483647 w 744"/>
                <a:gd name="T63" fmla="*/ 2147483647 h 1290"/>
                <a:gd name="T64" fmla="*/ 2147483647 w 744"/>
                <a:gd name="T65" fmla="*/ 2147483647 h 1290"/>
                <a:gd name="T66" fmla="*/ 2147483647 w 744"/>
                <a:gd name="T67" fmla="*/ 2147483647 h 1290"/>
                <a:gd name="T68" fmla="*/ 2147483647 w 744"/>
                <a:gd name="T69" fmla="*/ 2147483647 h 1290"/>
                <a:gd name="T70" fmla="*/ 2147483647 w 744"/>
                <a:gd name="T71" fmla="*/ 2147483647 h 1290"/>
                <a:gd name="T72" fmla="*/ 2147483647 w 744"/>
                <a:gd name="T73" fmla="*/ 2147483647 h 1290"/>
                <a:gd name="T74" fmla="*/ 2147483647 w 744"/>
                <a:gd name="T75" fmla="*/ 2147483647 h 1290"/>
                <a:gd name="T76" fmla="*/ 2147483647 w 744"/>
                <a:gd name="T77" fmla="*/ 2147483647 h 1290"/>
                <a:gd name="T78" fmla="*/ 2147483647 w 744"/>
                <a:gd name="T79" fmla="*/ 2147483647 h 1290"/>
                <a:gd name="T80" fmla="*/ 2147483647 w 744"/>
                <a:gd name="T81" fmla="*/ 2147483647 h 1290"/>
                <a:gd name="T82" fmla="*/ 2147483647 w 744"/>
                <a:gd name="T83" fmla="*/ 2147483647 h 1290"/>
                <a:gd name="T84" fmla="*/ 2147483647 w 744"/>
                <a:gd name="T85" fmla="*/ 2147483647 h 1290"/>
                <a:gd name="T86" fmla="*/ 2147483647 w 744"/>
                <a:gd name="T87" fmla="*/ 2147483647 h 1290"/>
                <a:gd name="T88" fmla="*/ 2147483647 w 744"/>
                <a:gd name="T89" fmla="*/ 2147483647 h 1290"/>
                <a:gd name="T90" fmla="*/ 2147483647 w 744"/>
                <a:gd name="T91" fmla="*/ 2147483647 h 1290"/>
                <a:gd name="T92" fmla="*/ 2147483647 w 744"/>
                <a:gd name="T93" fmla="*/ 2147483647 h 1290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744"/>
                <a:gd name="T142" fmla="*/ 0 h 1290"/>
                <a:gd name="T143" fmla="*/ 744 w 744"/>
                <a:gd name="T144" fmla="*/ 1290 h 1290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744" h="1290">
                  <a:moveTo>
                    <a:pt x="678" y="624"/>
                  </a:moveTo>
                  <a:lnTo>
                    <a:pt x="720" y="624"/>
                  </a:lnTo>
                  <a:lnTo>
                    <a:pt x="732" y="630"/>
                  </a:lnTo>
                  <a:lnTo>
                    <a:pt x="744" y="630"/>
                  </a:lnTo>
                  <a:lnTo>
                    <a:pt x="738" y="324"/>
                  </a:lnTo>
                  <a:lnTo>
                    <a:pt x="180" y="0"/>
                  </a:lnTo>
                  <a:lnTo>
                    <a:pt x="156" y="12"/>
                  </a:lnTo>
                  <a:lnTo>
                    <a:pt x="144" y="24"/>
                  </a:lnTo>
                  <a:lnTo>
                    <a:pt x="126" y="30"/>
                  </a:lnTo>
                  <a:lnTo>
                    <a:pt x="108" y="42"/>
                  </a:lnTo>
                  <a:lnTo>
                    <a:pt x="126" y="108"/>
                  </a:lnTo>
                  <a:lnTo>
                    <a:pt x="114" y="156"/>
                  </a:lnTo>
                  <a:lnTo>
                    <a:pt x="144" y="192"/>
                  </a:lnTo>
                  <a:lnTo>
                    <a:pt x="150" y="216"/>
                  </a:lnTo>
                  <a:lnTo>
                    <a:pt x="180" y="252"/>
                  </a:lnTo>
                  <a:lnTo>
                    <a:pt x="162" y="288"/>
                  </a:lnTo>
                  <a:lnTo>
                    <a:pt x="144" y="534"/>
                  </a:lnTo>
                  <a:lnTo>
                    <a:pt x="138" y="540"/>
                  </a:lnTo>
                  <a:lnTo>
                    <a:pt x="120" y="564"/>
                  </a:lnTo>
                  <a:lnTo>
                    <a:pt x="96" y="588"/>
                  </a:lnTo>
                  <a:lnTo>
                    <a:pt x="72" y="618"/>
                  </a:lnTo>
                  <a:lnTo>
                    <a:pt x="54" y="636"/>
                  </a:lnTo>
                  <a:lnTo>
                    <a:pt x="48" y="648"/>
                  </a:lnTo>
                  <a:lnTo>
                    <a:pt x="36" y="666"/>
                  </a:lnTo>
                  <a:lnTo>
                    <a:pt x="30" y="678"/>
                  </a:lnTo>
                  <a:lnTo>
                    <a:pt x="24" y="696"/>
                  </a:lnTo>
                  <a:lnTo>
                    <a:pt x="24" y="708"/>
                  </a:lnTo>
                  <a:lnTo>
                    <a:pt x="18" y="714"/>
                  </a:lnTo>
                  <a:lnTo>
                    <a:pt x="18" y="720"/>
                  </a:lnTo>
                  <a:lnTo>
                    <a:pt x="0" y="726"/>
                  </a:lnTo>
                  <a:lnTo>
                    <a:pt x="6" y="786"/>
                  </a:lnTo>
                  <a:lnTo>
                    <a:pt x="18" y="786"/>
                  </a:lnTo>
                  <a:lnTo>
                    <a:pt x="48" y="834"/>
                  </a:lnTo>
                  <a:lnTo>
                    <a:pt x="48" y="846"/>
                  </a:lnTo>
                  <a:lnTo>
                    <a:pt x="48" y="840"/>
                  </a:lnTo>
                  <a:lnTo>
                    <a:pt x="72" y="834"/>
                  </a:lnTo>
                  <a:lnTo>
                    <a:pt x="72" y="852"/>
                  </a:lnTo>
                  <a:lnTo>
                    <a:pt x="78" y="864"/>
                  </a:lnTo>
                  <a:lnTo>
                    <a:pt x="84" y="870"/>
                  </a:lnTo>
                  <a:lnTo>
                    <a:pt x="96" y="870"/>
                  </a:lnTo>
                  <a:lnTo>
                    <a:pt x="102" y="876"/>
                  </a:lnTo>
                  <a:lnTo>
                    <a:pt x="108" y="876"/>
                  </a:lnTo>
                  <a:lnTo>
                    <a:pt x="102" y="912"/>
                  </a:lnTo>
                  <a:lnTo>
                    <a:pt x="114" y="918"/>
                  </a:lnTo>
                  <a:lnTo>
                    <a:pt x="120" y="930"/>
                  </a:lnTo>
                  <a:lnTo>
                    <a:pt x="120" y="966"/>
                  </a:lnTo>
                  <a:lnTo>
                    <a:pt x="114" y="966"/>
                  </a:lnTo>
                  <a:lnTo>
                    <a:pt x="114" y="1002"/>
                  </a:lnTo>
                  <a:lnTo>
                    <a:pt x="120" y="1020"/>
                  </a:lnTo>
                  <a:lnTo>
                    <a:pt x="120" y="1038"/>
                  </a:lnTo>
                  <a:lnTo>
                    <a:pt x="126" y="1050"/>
                  </a:lnTo>
                  <a:lnTo>
                    <a:pt x="138" y="1056"/>
                  </a:lnTo>
                  <a:lnTo>
                    <a:pt x="144" y="1068"/>
                  </a:lnTo>
                  <a:lnTo>
                    <a:pt x="162" y="1086"/>
                  </a:lnTo>
                  <a:lnTo>
                    <a:pt x="66" y="1086"/>
                  </a:lnTo>
                  <a:lnTo>
                    <a:pt x="54" y="1092"/>
                  </a:lnTo>
                  <a:lnTo>
                    <a:pt x="48" y="1098"/>
                  </a:lnTo>
                  <a:lnTo>
                    <a:pt x="48" y="1110"/>
                  </a:lnTo>
                  <a:lnTo>
                    <a:pt x="60" y="1134"/>
                  </a:lnTo>
                  <a:lnTo>
                    <a:pt x="72" y="1146"/>
                  </a:lnTo>
                  <a:lnTo>
                    <a:pt x="78" y="1158"/>
                  </a:lnTo>
                  <a:lnTo>
                    <a:pt x="90" y="1170"/>
                  </a:lnTo>
                  <a:lnTo>
                    <a:pt x="108" y="1182"/>
                  </a:lnTo>
                  <a:lnTo>
                    <a:pt x="120" y="1188"/>
                  </a:lnTo>
                  <a:lnTo>
                    <a:pt x="132" y="1200"/>
                  </a:lnTo>
                  <a:lnTo>
                    <a:pt x="144" y="1224"/>
                  </a:lnTo>
                  <a:lnTo>
                    <a:pt x="144" y="1242"/>
                  </a:lnTo>
                  <a:lnTo>
                    <a:pt x="150" y="1254"/>
                  </a:lnTo>
                  <a:lnTo>
                    <a:pt x="156" y="1272"/>
                  </a:lnTo>
                  <a:lnTo>
                    <a:pt x="156" y="1284"/>
                  </a:lnTo>
                  <a:lnTo>
                    <a:pt x="162" y="1284"/>
                  </a:lnTo>
                  <a:lnTo>
                    <a:pt x="168" y="1290"/>
                  </a:lnTo>
                  <a:lnTo>
                    <a:pt x="186" y="1290"/>
                  </a:lnTo>
                  <a:lnTo>
                    <a:pt x="198" y="1284"/>
                  </a:lnTo>
                  <a:lnTo>
                    <a:pt x="216" y="1266"/>
                  </a:lnTo>
                  <a:lnTo>
                    <a:pt x="228" y="1260"/>
                  </a:lnTo>
                  <a:lnTo>
                    <a:pt x="234" y="1254"/>
                  </a:lnTo>
                  <a:lnTo>
                    <a:pt x="234" y="1278"/>
                  </a:lnTo>
                  <a:lnTo>
                    <a:pt x="240" y="1284"/>
                  </a:lnTo>
                  <a:lnTo>
                    <a:pt x="246" y="1284"/>
                  </a:lnTo>
                  <a:lnTo>
                    <a:pt x="258" y="1278"/>
                  </a:lnTo>
                  <a:lnTo>
                    <a:pt x="270" y="1266"/>
                  </a:lnTo>
                  <a:lnTo>
                    <a:pt x="276" y="1254"/>
                  </a:lnTo>
                  <a:lnTo>
                    <a:pt x="282" y="1248"/>
                  </a:lnTo>
                  <a:lnTo>
                    <a:pt x="372" y="1248"/>
                  </a:lnTo>
                  <a:lnTo>
                    <a:pt x="378" y="1242"/>
                  </a:lnTo>
                  <a:lnTo>
                    <a:pt x="384" y="1230"/>
                  </a:lnTo>
                  <a:lnTo>
                    <a:pt x="390" y="1224"/>
                  </a:lnTo>
                  <a:lnTo>
                    <a:pt x="396" y="1212"/>
                  </a:lnTo>
                  <a:lnTo>
                    <a:pt x="402" y="1206"/>
                  </a:lnTo>
                  <a:lnTo>
                    <a:pt x="402" y="1194"/>
                  </a:lnTo>
                  <a:lnTo>
                    <a:pt x="390" y="1182"/>
                  </a:lnTo>
                  <a:lnTo>
                    <a:pt x="384" y="1182"/>
                  </a:lnTo>
                  <a:lnTo>
                    <a:pt x="402" y="1170"/>
                  </a:lnTo>
                  <a:lnTo>
                    <a:pt x="420" y="1170"/>
                  </a:lnTo>
                  <a:lnTo>
                    <a:pt x="462" y="1164"/>
                  </a:lnTo>
                  <a:lnTo>
                    <a:pt x="510" y="1146"/>
                  </a:lnTo>
                  <a:lnTo>
                    <a:pt x="528" y="1134"/>
                  </a:lnTo>
                  <a:lnTo>
                    <a:pt x="552" y="1110"/>
                  </a:lnTo>
                  <a:lnTo>
                    <a:pt x="552" y="1092"/>
                  </a:lnTo>
                  <a:lnTo>
                    <a:pt x="588" y="1068"/>
                  </a:lnTo>
                  <a:lnTo>
                    <a:pt x="594" y="1038"/>
                  </a:lnTo>
                  <a:lnTo>
                    <a:pt x="648" y="1008"/>
                  </a:lnTo>
                  <a:lnTo>
                    <a:pt x="672" y="1008"/>
                  </a:lnTo>
                  <a:lnTo>
                    <a:pt x="672" y="996"/>
                  </a:lnTo>
                  <a:lnTo>
                    <a:pt x="684" y="996"/>
                  </a:lnTo>
                  <a:lnTo>
                    <a:pt x="684" y="990"/>
                  </a:lnTo>
                  <a:lnTo>
                    <a:pt x="678" y="984"/>
                  </a:lnTo>
                  <a:lnTo>
                    <a:pt x="666" y="966"/>
                  </a:lnTo>
                  <a:lnTo>
                    <a:pt x="654" y="960"/>
                  </a:lnTo>
                  <a:lnTo>
                    <a:pt x="648" y="960"/>
                  </a:lnTo>
                  <a:lnTo>
                    <a:pt x="642" y="936"/>
                  </a:lnTo>
                  <a:lnTo>
                    <a:pt x="660" y="930"/>
                  </a:lnTo>
                  <a:lnTo>
                    <a:pt x="642" y="918"/>
                  </a:lnTo>
                  <a:lnTo>
                    <a:pt x="642" y="876"/>
                  </a:lnTo>
                  <a:lnTo>
                    <a:pt x="636" y="870"/>
                  </a:lnTo>
                  <a:lnTo>
                    <a:pt x="624" y="870"/>
                  </a:lnTo>
                  <a:lnTo>
                    <a:pt x="618" y="876"/>
                  </a:lnTo>
                  <a:lnTo>
                    <a:pt x="606" y="876"/>
                  </a:lnTo>
                  <a:lnTo>
                    <a:pt x="600" y="870"/>
                  </a:lnTo>
                  <a:lnTo>
                    <a:pt x="600" y="852"/>
                  </a:lnTo>
                  <a:lnTo>
                    <a:pt x="606" y="840"/>
                  </a:lnTo>
                  <a:lnTo>
                    <a:pt x="618" y="834"/>
                  </a:lnTo>
                  <a:lnTo>
                    <a:pt x="630" y="822"/>
                  </a:lnTo>
                  <a:lnTo>
                    <a:pt x="630" y="810"/>
                  </a:lnTo>
                  <a:lnTo>
                    <a:pt x="618" y="786"/>
                  </a:lnTo>
                  <a:lnTo>
                    <a:pt x="612" y="780"/>
                  </a:lnTo>
                  <a:lnTo>
                    <a:pt x="630" y="762"/>
                  </a:lnTo>
                  <a:lnTo>
                    <a:pt x="648" y="750"/>
                  </a:lnTo>
                  <a:lnTo>
                    <a:pt x="642" y="732"/>
                  </a:lnTo>
                  <a:lnTo>
                    <a:pt x="636" y="708"/>
                  </a:lnTo>
                  <a:lnTo>
                    <a:pt x="648" y="708"/>
                  </a:lnTo>
                  <a:lnTo>
                    <a:pt x="648" y="690"/>
                  </a:lnTo>
                  <a:lnTo>
                    <a:pt x="660" y="678"/>
                  </a:lnTo>
                  <a:lnTo>
                    <a:pt x="672" y="672"/>
                  </a:lnTo>
                  <a:lnTo>
                    <a:pt x="678" y="666"/>
                  </a:lnTo>
                  <a:lnTo>
                    <a:pt x="678" y="660"/>
                  </a:lnTo>
                  <a:lnTo>
                    <a:pt x="672" y="654"/>
                  </a:lnTo>
                  <a:lnTo>
                    <a:pt x="672" y="642"/>
                  </a:lnTo>
                  <a:lnTo>
                    <a:pt x="666" y="636"/>
                  </a:lnTo>
                  <a:lnTo>
                    <a:pt x="678" y="624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62" name="Central African Republic" descr="© INSCALE GmbH, 05.05.2010&#10;http://www.presentationload.com/">
              <a:extLst>
                <a:ext uri="{FF2B5EF4-FFF2-40B4-BE49-F238E27FC236}">
                  <a16:creationId xmlns:a16="http://schemas.microsoft.com/office/drawing/2014/main" id="{087BAA7B-E69B-43D9-A79E-33AD4924A6E0}"/>
                </a:ext>
              </a:extLst>
            </p:cNvPr>
            <p:cNvSpPr>
              <a:spLocks/>
            </p:cNvSpPr>
            <p:nvPr/>
          </p:nvSpPr>
          <p:spPr bwMode="gray">
            <a:xfrm>
              <a:off x="6002539" y="4124039"/>
              <a:ext cx="404830" cy="314222"/>
            </a:xfrm>
            <a:custGeom>
              <a:avLst/>
              <a:gdLst>
                <a:gd name="T0" fmla="*/ 2147483647 w 912"/>
                <a:gd name="T1" fmla="*/ 2147483647 h 702"/>
                <a:gd name="T2" fmla="*/ 2147483647 w 912"/>
                <a:gd name="T3" fmla="*/ 2147483647 h 702"/>
                <a:gd name="T4" fmla="*/ 2147483647 w 912"/>
                <a:gd name="T5" fmla="*/ 2147483647 h 702"/>
                <a:gd name="T6" fmla="*/ 2147483647 w 912"/>
                <a:gd name="T7" fmla="*/ 2147483647 h 702"/>
                <a:gd name="T8" fmla="*/ 2147483647 w 912"/>
                <a:gd name="T9" fmla="*/ 2147483647 h 702"/>
                <a:gd name="T10" fmla="*/ 2147483647 w 912"/>
                <a:gd name="T11" fmla="*/ 2147483647 h 702"/>
                <a:gd name="T12" fmla="*/ 2147483647 w 912"/>
                <a:gd name="T13" fmla="*/ 2147483647 h 702"/>
                <a:gd name="T14" fmla="*/ 2147483647 w 912"/>
                <a:gd name="T15" fmla="*/ 2147483647 h 702"/>
                <a:gd name="T16" fmla="*/ 2147483647 w 912"/>
                <a:gd name="T17" fmla="*/ 2147483647 h 702"/>
                <a:gd name="T18" fmla="*/ 2147483647 w 912"/>
                <a:gd name="T19" fmla="*/ 2147483647 h 702"/>
                <a:gd name="T20" fmla="*/ 2147483647 w 912"/>
                <a:gd name="T21" fmla="*/ 2147483647 h 702"/>
                <a:gd name="T22" fmla="*/ 2147483647 w 912"/>
                <a:gd name="T23" fmla="*/ 2147483647 h 702"/>
                <a:gd name="T24" fmla="*/ 2147483647 w 912"/>
                <a:gd name="T25" fmla="*/ 2147483647 h 702"/>
                <a:gd name="T26" fmla="*/ 2147483647 w 912"/>
                <a:gd name="T27" fmla="*/ 2147483647 h 702"/>
                <a:gd name="T28" fmla="*/ 2147483647 w 912"/>
                <a:gd name="T29" fmla="*/ 2147483647 h 702"/>
                <a:gd name="T30" fmla="*/ 2147483647 w 912"/>
                <a:gd name="T31" fmla="*/ 0 h 702"/>
                <a:gd name="T32" fmla="*/ 2147483647 w 912"/>
                <a:gd name="T33" fmla="*/ 2147483647 h 702"/>
                <a:gd name="T34" fmla="*/ 2147483647 w 912"/>
                <a:gd name="T35" fmla="*/ 2147483647 h 702"/>
                <a:gd name="T36" fmla="*/ 2147483647 w 912"/>
                <a:gd name="T37" fmla="*/ 2147483647 h 702"/>
                <a:gd name="T38" fmla="*/ 2147483647 w 912"/>
                <a:gd name="T39" fmla="*/ 2147483647 h 702"/>
                <a:gd name="T40" fmla="*/ 2147483647 w 912"/>
                <a:gd name="T41" fmla="*/ 2147483647 h 702"/>
                <a:gd name="T42" fmla="*/ 2147483647 w 912"/>
                <a:gd name="T43" fmla="*/ 2147483647 h 702"/>
                <a:gd name="T44" fmla="*/ 2147483647 w 912"/>
                <a:gd name="T45" fmla="*/ 2147483647 h 702"/>
                <a:gd name="T46" fmla="*/ 2147483647 w 912"/>
                <a:gd name="T47" fmla="*/ 2147483647 h 702"/>
                <a:gd name="T48" fmla="*/ 2147483647 w 912"/>
                <a:gd name="T49" fmla="*/ 2147483647 h 702"/>
                <a:gd name="T50" fmla="*/ 2147483647 w 912"/>
                <a:gd name="T51" fmla="*/ 2147483647 h 702"/>
                <a:gd name="T52" fmla="*/ 2147483647 w 912"/>
                <a:gd name="T53" fmla="*/ 2147483647 h 702"/>
                <a:gd name="T54" fmla="*/ 2147483647 w 912"/>
                <a:gd name="T55" fmla="*/ 2147483647 h 702"/>
                <a:gd name="T56" fmla="*/ 2147483647 w 912"/>
                <a:gd name="T57" fmla="*/ 2147483647 h 702"/>
                <a:gd name="T58" fmla="*/ 2147483647 w 912"/>
                <a:gd name="T59" fmla="*/ 2147483647 h 702"/>
                <a:gd name="T60" fmla="*/ 0 w 912"/>
                <a:gd name="T61" fmla="*/ 2147483647 h 702"/>
                <a:gd name="T62" fmla="*/ 2147483647 w 912"/>
                <a:gd name="T63" fmla="*/ 2147483647 h 702"/>
                <a:gd name="T64" fmla="*/ 2147483647 w 912"/>
                <a:gd name="T65" fmla="*/ 2147483647 h 702"/>
                <a:gd name="T66" fmla="*/ 2147483647 w 912"/>
                <a:gd name="T67" fmla="*/ 2147483647 h 702"/>
                <a:gd name="T68" fmla="*/ 2147483647 w 912"/>
                <a:gd name="T69" fmla="*/ 2147483647 h 702"/>
                <a:gd name="T70" fmla="*/ 2147483647 w 912"/>
                <a:gd name="T71" fmla="*/ 2147483647 h 702"/>
                <a:gd name="T72" fmla="*/ 2147483647 w 912"/>
                <a:gd name="T73" fmla="*/ 2147483647 h 702"/>
                <a:gd name="T74" fmla="*/ 2147483647 w 912"/>
                <a:gd name="T75" fmla="*/ 2147483647 h 702"/>
                <a:gd name="T76" fmla="*/ 2147483647 w 912"/>
                <a:gd name="T77" fmla="*/ 2147483647 h 702"/>
                <a:gd name="T78" fmla="*/ 2147483647 w 912"/>
                <a:gd name="T79" fmla="*/ 2147483647 h 702"/>
                <a:gd name="T80" fmla="*/ 2147483647 w 912"/>
                <a:gd name="T81" fmla="*/ 2147483647 h 702"/>
                <a:gd name="T82" fmla="*/ 2147483647 w 912"/>
                <a:gd name="T83" fmla="*/ 2147483647 h 702"/>
                <a:gd name="T84" fmla="*/ 2147483647 w 912"/>
                <a:gd name="T85" fmla="*/ 2147483647 h 702"/>
                <a:gd name="T86" fmla="*/ 2147483647 w 912"/>
                <a:gd name="T87" fmla="*/ 2147483647 h 702"/>
                <a:gd name="T88" fmla="*/ 2147483647 w 912"/>
                <a:gd name="T89" fmla="*/ 2147483647 h 702"/>
                <a:gd name="T90" fmla="*/ 2147483647 w 912"/>
                <a:gd name="T91" fmla="*/ 2147483647 h 702"/>
                <a:gd name="T92" fmla="*/ 2147483647 w 912"/>
                <a:gd name="T93" fmla="*/ 2147483647 h 702"/>
                <a:gd name="T94" fmla="*/ 2147483647 w 912"/>
                <a:gd name="T95" fmla="*/ 2147483647 h 702"/>
                <a:gd name="T96" fmla="*/ 2147483647 w 912"/>
                <a:gd name="T97" fmla="*/ 2147483647 h 702"/>
                <a:gd name="T98" fmla="*/ 2147483647 w 912"/>
                <a:gd name="T99" fmla="*/ 2147483647 h 702"/>
                <a:gd name="T100" fmla="*/ 2147483647 w 912"/>
                <a:gd name="T101" fmla="*/ 2147483647 h 702"/>
                <a:gd name="T102" fmla="*/ 2147483647 w 912"/>
                <a:gd name="T103" fmla="*/ 2147483647 h 702"/>
                <a:gd name="T104" fmla="*/ 2147483647 w 912"/>
                <a:gd name="T105" fmla="*/ 2147483647 h 702"/>
                <a:gd name="T106" fmla="*/ 2147483647 w 912"/>
                <a:gd name="T107" fmla="*/ 2147483647 h 702"/>
                <a:gd name="T108" fmla="*/ 2147483647 w 912"/>
                <a:gd name="T109" fmla="*/ 2147483647 h 702"/>
                <a:gd name="T110" fmla="*/ 2147483647 w 912"/>
                <a:gd name="T111" fmla="*/ 2147483647 h 702"/>
                <a:gd name="T112" fmla="*/ 2147483647 w 912"/>
                <a:gd name="T113" fmla="*/ 2147483647 h 702"/>
                <a:gd name="T114" fmla="*/ 2147483647 w 912"/>
                <a:gd name="T115" fmla="*/ 2147483647 h 702"/>
                <a:gd name="T116" fmla="*/ 2147483647 w 912"/>
                <a:gd name="T117" fmla="*/ 2147483647 h 702"/>
                <a:gd name="T118" fmla="*/ 2147483647 w 912"/>
                <a:gd name="T119" fmla="*/ 2147483647 h 702"/>
                <a:gd name="T120" fmla="*/ 2147483647 w 912"/>
                <a:gd name="T121" fmla="*/ 2147483647 h 70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912"/>
                <a:gd name="T184" fmla="*/ 0 h 702"/>
                <a:gd name="T185" fmla="*/ 912 w 912"/>
                <a:gd name="T186" fmla="*/ 702 h 70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912" h="702">
                  <a:moveTo>
                    <a:pt x="906" y="420"/>
                  </a:moveTo>
                  <a:lnTo>
                    <a:pt x="900" y="414"/>
                  </a:lnTo>
                  <a:lnTo>
                    <a:pt x="888" y="408"/>
                  </a:lnTo>
                  <a:lnTo>
                    <a:pt x="882" y="402"/>
                  </a:lnTo>
                  <a:lnTo>
                    <a:pt x="858" y="396"/>
                  </a:lnTo>
                  <a:lnTo>
                    <a:pt x="858" y="378"/>
                  </a:lnTo>
                  <a:lnTo>
                    <a:pt x="846" y="366"/>
                  </a:lnTo>
                  <a:lnTo>
                    <a:pt x="846" y="360"/>
                  </a:lnTo>
                  <a:lnTo>
                    <a:pt x="858" y="360"/>
                  </a:lnTo>
                  <a:lnTo>
                    <a:pt x="858" y="348"/>
                  </a:lnTo>
                  <a:lnTo>
                    <a:pt x="852" y="342"/>
                  </a:lnTo>
                  <a:lnTo>
                    <a:pt x="834" y="342"/>
                  </a:lnTo>
                  <a:lnTo>
                    <a:pt x="834" y="336"/>
                  </a:lnTo>
                  <a:lnTo>
                    <a:pt x="828" y="330"/>
                  </a:lnTo>
                  <a:lnTo>
                    <a:pt x="822" y="318"/>
                  </a:lnTo>
                  <a:lnTo>
                    <a:pt x="810" y="306"/>
                  </a:lnTo>
                  <a:lnTo>
                    <a:pt x="798" y="300"/>
                  </a:lnTo>
                  <a:lnTo>
                    <a:pt x="792" y="300"/>
                  </a:lnTo>
                  <a:lnTo>
                    <a:pt x="780" y="294"/>
                  </a:lnTo>
                  <a:lnTo>
                    <a:pt x="768" y="282"/>
                  </a:lnTo>
                  <a:lnTo>
                    <a:pt x="768" y="276"/>
                  </a:lnTo>
                  <a:lnTo>
                    <a:pt x="774" y="276"/>
                  </a:lnTo>
                  <a:lnTo>
                    <a:pt x="774" y="270"/>
                  </a:lnTo>
                  <a:lnTo>
                    <a:pt x="780" y="270"/>
                  </a:lnTo>
                  <a:lnTo>
                    <a:pt x="780" y="264"/>
                  </a:lnTo>
                  <a:lnTo>
                    <a:pt x="768" y="252"/>
                  </a:lnTo>
                  <a:lnTo>
                    <a:pt x="756" y="246"/>
                  </a:lnTo>
                  <a:lnTo>
                    <a:pt x="750" y="246"/>
                  </a:lnTo>
                  <a:lnTo>
                    <a:pt x="750" y="228"/>
                  </a:lnTo>
                  <a:lnTo>
                    <a:pt x="720" y="228"/>
                  </a:lnTo>
                  <a:lnTo>
                    <a:pt x="696" y="216"/>
                  </a:lnTo>
                  <a:lnTo>
                    <a:pt x="696" y="186"/>
                  </a:lnTo>
                  <a:lnTo>
                    <a:pt x="648" y="180"/>
                  </a:lnTo>
                  <a:lnTo>
                    <a:pt x="654" y="162"/>
                  </a:lnTo>
                  <a:lnTo>
                    <a:pt x="648" y="162"/>
                  </a:lnTo>
                  <a:lnTo>
                    <a:pt x="642" y="156"/>
                  </a:lnTo>
                  <a:lnTo>
                    <a:pt x="642" y="150"/>
                  </a:lnTo>
                  <a:lnTo>
                    <a:pt x="648" y="144"/>
                  </a:lnTo>
                  <a:lnTo>
                    <a:pt x="654" y="132"/>
                  </a:lnTo>
                  <a:lnTo>
                    <a:pt x="660" y="126"/>
                  </a:lnTo>
                  <a:lnTo>
                    <a:pt x="660" y="96"/>
                  </a:lnTo>
                  <a:lnTo>
                    <a:pt x="654" y="84"/>
                  </a:lnTo>
                  <a:lnTo>
                    <a:pt x="648" y="66"/>
                  </a:lnTo>
                  <a:lnTo>
                    <a:pt x="636" y="54"/>
                  </a:lnTo>
                  <a:lnTo>
                    <a:pt x="630" y="42"/>
                  </a:lnTo>
                  <a:lnTo>
                    <a:pt x="600" y="12"/>
                  </a:lnTo>
                  <a:lnTo>
                    <a:pt x="600" y="0"/>
                  </a:lnTo>
                  <a:lnTo>
                    <a:pt x="576" y="0"/>
                  </a:lnTo>
                  <a:lnTo>
                    <a:pt x="522" y="30"/>
                  </a:lnTo>
                  <a:lnTo>
                    <a:pt x="516" y="60"/>
                  </a:lnTo>
                  <a:lnTo>
                    <a:pt x="480" y="84"/>
                  </a:lnTo>
                  <a:lnTo>
                    <a:pt x="480" y="102"/>
                  </a:lnTo>
                  <a:lnTo>
                    <a:pt x="456" y="126"/>
                  </a:lnTo>
                  <a:lnTo>
                    <a:pt x="438" y="138"/>
                  </a:lnTo>
                  <a:lnTo>
                    <a:pt x="390" y="156"/>
                  </a:lnTo>
                  <a:lnTo>
                    <a:pt x="348" y="162"/>
                  </a:lnTo>
                  <a:lnTo>
                    <a:pt x="330" y="162"/>
                  </a:lnTo>
                  <a:lnTo>
                    <a:pt x="312" y="174"/>
                  </a:lnTo>
                  <a:lnTo>
                    <a:pt x="318" y="174"/>
                  </a:lnTo>
                  <a:lnTo>
                    <a:pt x="330" y="186"/>
                  </a:lnTo>
                  <a:lnTo>
                    <a:pt x="330" y="198"/>
                  </a:lnTo>
                  <a:lnTo>
                    <a:pt x="324" y="204"/>
                  </a:lnTo>
                  <a:lnTo>
                    <a:pt x="318" y="216"/>
                  </a:lnTo>
                  <a:lnTo>
                    <a:pt x="312" y="222"/>
                  </a:lnTo>
                  <a:lnTo>
                    <a:pt x="306" y="234"/>
                  </a:lnTo>
                  <a:lnTo>
                    <a:pt x="300" y="240"/>
                  </a:lnTo>
                  <a:lnTo>
                    <a:pt x="210" y="240"/>
                  </a:lnTo>
                  <a:lnTo>
                    <a:pt x="204" y="246"/>
                  </a:lnTo>
                  <a:lnTo>
                    <a:pt x="198" y="258"/>
                  </a:lnTo>
                  <a:lnTo>
                    <a:pt x="186" y="270"/>
                  </a:lnTo>
                  <a:lnTo>
                    <a:pt x="174" y="276"/>
                  </a:lnTo>
                  <a:lnTo>
                    <a:pt x="168" y="276"/>
                  </a:lnTo>
                  <a:lnTo>
                    <a:pt x="162" y="270"/>
                  </a:lnTo>
                  <a:lnTo>
                    <a:pt x="162" y="246"/>
                  </a:lnTo>
                  <a:lnTo>
                    <a:pt x="156" y="252"/>
                  </a:lnTo>
                  <a:lnTo>
                    <a:pt x="144" y="258"/>
                  </a:lnTo>
                  <a:lnTo>
                    <a:pt x="126" y="276"/>
                  </a:lnTo>
                  <a:lnTo>
                    <a:pt x="114" y="282"/>
                  </a:lnTo>
                  <a:lnTo>
                    <a:pt x="96" y="282"/>
                  </a:lnTo>
                  <a:lnTo>
                    <a:pt x="90" y="276"/>
                  </a:lnTo>
                  <a:lnTo>
                    <a:pt x="78" y="276"/>
                  </a:lnTo>
                  <a:lnTo>
                    <a:pt x="66" y="288"/>
                  </a:lnTo>
                  <a:lnTo>
                    <a:pt x="60" y="300"/>
                  </a:lnTo>
                  <a:lnTo>
                    <a:pt x="54" y="306"/>
                  </a:lnTo>
                  <a:lnTo>
                    <a:pt x="54" y="324"/>
                  </a:lnTo>
                  <a:lnTo>
                    <a:pt x="48" y="336"/>
                  </a:lnTo>
                  <a:lnTo>
                    <a:pt x="42" y="336"/>
                  </a:lnTo>
                  <a:lnTo>
                    <a:pt x="36" y="372"/>
                  </a:lnTo>
                  <a:lnTo>
                    <a:pt x="30" y="372"/>
                  </a:lnTo>
                  <a:lnTo>
                    <a:pt x="24" y="378"/>
                  </a:lnTo>
                  <a:lnTo>
                    <a:pt x="12" y="384"/>
                  </a:lnTo>
                  <a:lnTo>
                    <a:pt x="0" y="396"/>
                  </a:lnTo>
                  <a:lnTo>
                    <a:pt x="0" y="402"/>
                  </a:lnTo>
                  <a:lnTo>
                    <a:pt x="12" y="408"/>
                  </a:lnTo>
                  <a:lnTo>
                    <a:pt x="18" y="408"/>
                  </a:lnTo>
                  <a:lnTo>
                    <a:pt x="18" y="444"/>
                  </a:lnTo>
                  <a:lnTo>
                    <a:pt x="6" y="456"/>
                  </a:lnTo>
                  <a:lnTo>
                    <a:pt x="24" y="468"/>
                  </a:lnTo>
                  <a:lnTo>
                    <a:pt x="24" y="516"/>
                  </a:lnTo>
                  <a:lnTo>
                    <a:pt x="30" y="516"/>
                  </a:lnTo>
                  <a:lnTo>
                    <a:pt x="48" y="534"/>
                  </a:lnTo>
                  <a:lnTo>
                    <a:pt x="54" y="534"/>
                  </a:lnTo>
                  <a:lnTo>
                    <a:pt x="54" y="576"/>
                  </a:lnTo>
                  <a:lnTo>
                    <a:pt x="60" y="582"/>
                  </a:lnTo>
                  <a:lnTo>
                    <a:pt x="72" y="606"/>
                  </a:lnTo>
                  <a:lnTo>
                    <a:pt x="84" y="618"/>
                  </a:lnTo>
                  <a:lnTo>
                    <a:pt x="96" y="624"/>
                  </a:lnTo>
                  <a:lnTo>
                    <a:pt x="102" y="636"/>
                  </a:lnTo>
                  <a:lnTo>
                    <a:pt x="114" y="642"/>
                  </a:lnTo>
                  <a:lnTo>
                    <a:pt x="120" y="660"/>
                  </a:lnTo>
                  <a:lnTo>
                    <a:pt x="120" y="690"/>
                  </a:lnTo>
                  <a:lnTo>
                    <a:pt x="132" y="702"/>
                  </a:lnTo>
                  <a:lnTo>
                    <a:pt x="138" y="696"/>
                  </a:lnTo>
                  <a:lnTo>
                    <a:pt x="144" y="684"/>
                  </a:lnTo>
                  <a:lnTo>
                    <a:pt x="150" y="678"/>
                  </a:lnTo>
                  <a:lnTo>
                    <a:pt x="156" y="666"/>
                  </a:lnTo>
                  <a:lnTo>
                    <a:pt x="156" y="642"/>
                  </a:lnTo>
                  <a:lnTo>
                    <a:pt x="144" y="630"/>
                  </a:lnTo>
                  <a:lnTo>
                    <a:pt x="162" y="600"/>
                  </a:lnTo>
                  <a:lnTo>
                    <a:pt x="192" y="600"/>
                  </a:lnTo>
                  <a:lnTo>
                    <a:pt x="210" y="582"/>
                  </a:lnTo>
                  <a:lnTo>
                    <a:pt x="228" y="582"/>
                  </a:lnTo>
                  <a:lnTo>
                    <a:pt x="264" y="600"/>
                  </a:lnTo>
                  <a:lnTo>
                    <a:pt x="276" y="600"/>
                  </a:lnTo>
                  <a:lnTo>
                    <a:pt x="288" y="588"/>
                  </a:lnTo>
                  <a:lnTo>
                    <a:pt x="300" y="570"/>
                  </a:lnTo>
                  <a:lnTo>
                    <a:pt x="300" y="552"/>
                  </a:lnTo>
                  <a:lnTo>
                    <a:pt x="294" y="552"/>
                  </a:lnTo>
                  <a:lnTo>
                    <a:pt x="294" y="540"/>
                  </a:lnTo>
                  <a:lnTo>
                    <a:pt x="306" y="528"/>
                  </a:lnTo>
                  <a:lnTo>
                    <a:pt x="312" y="528"/>
                  </a:lnTo>
                  <a:lnTo>
                    <a:pt x="324" y="516"/>
                  </a:lnTo>
                  <a:lnTo>
                    <a:pt x="330" y="504"/>
                  </a:lnTo>
                  <a:lnTo>
                    <a:pt x="330" y="498"/>
                  </a:lnTo>
                  <a:lnTo>
                    <a:pt x="336" y="486"/>
                  </a:lnTo>
                  <a:lnTo>
                    <a:pt x="336" y="480"/>
                  </a:lnTo>
                  <a:lnTo>
                    <a:pt x="342" y="474"/>
                  </a:lnTo>
                  <a:lnTo>
                    <a:pt x="354" y="468"/>
                  </a:lnTo>
                  <a:lnTo>
                    <a:pt x="366" y="468"/>
                  </a:lnTo>
                  <a:lnTo>
                    <a:pt x="384" y="474"/>
                  </a:lnTo>
                  <a:lnTo>
                    <a:pt x="396" y="474"/>
                  </a:lnTo>
                  <a:lnTo>
                    <a:pt x="408" y="480"/>
                  </a:lnTo>
                  <a:lnTo>
                    <a:pt x="408" y="492"/>
                  </a:lnTo>
                  <a:lnTo>
                    <a:pt x="426" y="492"/>
                  </a:lnTo>
                  <a:lnTo>
                    <a:pt x="432" y="498"/>
                  </a:lnTo>
                  <a:lnTo>
                    <a:pt x="432" y="528"/>
                  </a:lnTo>
                  <a:lnTo>
                    <a:pt x="474" y="528"/>
                  </a:lnTo>
                  <a:lnTo>
                    <a:pt x="480" y="534"/>
                  </a:lnTo>
                  <a:lnTo>
                    <a:pt x="492" y="540"/>
                  </a:lnTo>
                  <a:lnTo>
                    <a:pt x="540" y="540"/>
                  </a:lnTo>
                  <a:lnTo>
                    <a:pt x="552" y="546"/>
                  </a:lnTo>
                  <a:lnTo>
                    <a:pt x="558" y="552"/>
                  </a:lnTo>
                  <a:lnTo>
                    <a:pt x="570" y="558"/>
                  </a:lnTo>
                  <a:lnTo>
                    <a:pt x="576" y="552"/>
                  </a:lnTo>
                  <a:lnTo>
                    <a:pt x="582" y="540"/>
                  </a:lnTo>
                  <a:lnTo>
                    <a:pt x="588" y="534"/>
                  </a:lnTo>
                  <a:lnTo>
                    <a:pt x="588" y="522"/>
                  </a:lnTo>
                  <a:lnTo>
                    <a:pt x="606" y="504"/>
                  </a:lnTo>
                  <a:lnTo>
                    <a:pt x="612" y="492"/>
                  </a:lnTo>
                  <a:lnTo>
                    <a:pt x="636" y="516"/>
                  </a:lnTo>
                  <a:lnTo>
                    <a:pt x="642" y="516"/>
                  </a:lnTo>
                  <a:lnTo>
                    <a:pt x="648" y="510"/>
                  </a:lnTo>
                  <a:lnTo>
                    <a:pt x="660" y="504"/>
                  </a:lnTo>
                  <a:lnTo>
                    <a:pt x="672" y="492"/>
                  </a:lnTo>
                  <a:lnTo>
                    <a:pt x="690" y="492"/>
                  </a:lnTo>
                  <a:lnTo>
                    <a:pt x="714" y="474"/>
                  </a:lnTo>
                  <a:lnTo>
                    <a:pt x="726" y="486"/>
                  </a:lnTo>
                  <a:lnTo>
                    <a:pt x="750" y="486"/>
                  </a:lnTo>
                  <a:lnTo>
                    <a:pt x="756" y="480"/>
                  </a:lnTo>
                  <a:lnTo>
                    <a:pt x="768" y="480"/>
                  </a:lnTo>
                  <a:lnTo>
                    <a:pt x="768" y="468"/>
                  </a:lnTo>
                  <a:lnTo>
                    <a:pt x="786" y="450"/>
                  </a:lnTo>
                  <a:lnTo>
                    <a:pt x="792" y="450"/>
                  </a:lnTo>
                  <a:lnTo>
                    <a:pt x="792" y="456"/>
                  </a:lnTo>
                  <a:lnTo>
                    <a:pt x="804" y="468"/>
                  </a:lnTo>
                  <a:lnTo>
                    <a:pt x="840" y="462"/>
                  </a:lnTo>
                  <a:lnTo>
                    <a:pt x="840" y="468"/>
                  </a:lnTo>
                  <a:lnTo>
                    <a:pt x="852" y="480"/>
                  </a:lnTo>
                  <a:lnTo>
                    <a:pt x="876" y="480"/>
                  </a:lnTo>
                  <a:lnTo>
                    <a:pt x="894" y="474"/>
                  </a:lnTo>
                  <a:lnTo>
                    <a:pt x="912" y="456"/>
                  </a:lnTo>
                  <a:lnTo>
                    <a:pt x="912" y="432"/>
                  </a:lnTo>
                  <a:lnTo>
                    <a:pt x="906" y="42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63" name="Cameroon" descr="© INSCALE GmbH, 05.05.2010&#10;http://www.presentationload.com/">
              <a:extLst>
                <a:ext uri="{FF2B5EF4-FFF2-40B4-BE49-F238E27FC236}">
                  <a16:creationId xmlns:a16="http://schemas.microsoft.com/office/drawing/2014/main" id="{773507B5-4154-46A8-BD4C-5B52F187FA5F}"/>
                </a:ext>
              </a:extLst>
            </p:cNvPr>
            <p:cNvSpPr>
              <a:spLocks/>
            </p:cNvSpPr>
            <p:nvPr/>
          </p:nvSpPr>
          <p:spPr bwMode="gray">
            <a:xfrm>
              <a:off x="5818381" y="4044690"/>
              <a:ext cx="241311" cy="415788"/>
            </a:xfrm>
            <a:custGeom>
              <a:avLst/>
              <a:gdLst>
                <a:gd name="T0" fmla="*/ 2147483647 w 546"/>
                <a:gd name="T1" fmla="*/ 0 h 924"/>
                <a:gd name="T2" fmla="*/ 2147483647 w 546"/>
                <a:gd name="T3" fmla="*/ 2147483647 h 924"/>
                <a:gd name="T4" fmla="*/ 2147483647 w 546"/>
                <a:gd name="T5" fmla="*/ 2147483647 h 924"/>
                <a:gd name="T6" fmla="*/ 2147483647 w 546"/>
                <a:gd name="T7" fmla="*/ 2147483647 h 924"/>
                <a:gd name="T8" fmla="*/ 2147483647 w 546"/>
                <a:gd name="T9" fmla="*/ 2147483647 h 924"/>
                <a:gd name="T10" fmla="*/ 2147483647 w 546"/>
                <a:gd name="T11" fmla="*/ 2147483647 h 924"/>
                <a:gd name="T12" fmla="*/ 2147483647 w 546"/>
                <a:gd name="T13" fmla="*/ 2147483647 h 924"/>
                <a:gd name="T14" fmla="*/ 2147483647 w 546"/>
                <a:gd name="T15" fmla="*/ 2147483647 h 924"/>
                <a:gd name="T16" fmla="*/ 2147483647 w 546"/>
                <a:gd name="T17" fmla="*/ 2147483647 h 924"/>
                <a:gd name="T18" fmla="*/ 2147483647 w 546"/>
                <a:gd name="T19" fmla="*/ 2147483647 h 924"/>
                <a:gd name="T20" fmla="*/ 2147483647 w 546"/>
                <a:gd name="T21" fmla="*/ 2147483647 h 924"/>
                <a:gd name="T22" fmla="*/ 2147483647 w 546"/>
                <a:gd name="T23" fmla="*/ 2147483647 h 924"/>
                <a:gd name="T24" fmla="*/ 2147483647 w 546"/>
                <a:gd name="T25" fmla="*/ 2147483647 h 924"/>
                <a:gd name="T26" fmla="*/ 2147483647 w 546"/>
                <a:gd name="T27" fmla="*/ 2147483647 h 924"/>
                <a:gd name="T28" fmla="*/ 2147483647 w 546"/>
                <a:gd name="T29" fmla="*/ 2147483647 h 924"/>
                <a:gd name="T30" fmla="*/ 2147483647 w 546"/>
                <a:gd name="T31" fmla="*/ 2147483647 h 924"/>
                <a:gd name="T32" fmla="*/ 2147483647 w 546"/>
                <a:gd name="T33" fmla="*/ 2147483647 h 924"/>
                <a:gd name="T34" fmla="*/ 2147483647 w 546"/>
                <a:gd name="T35" fmla="*/ 2147483647 h 924"/>
                <a:gd name="T36" fmla="*/ 2147483647 w 546"/>
                <a:gd name="T37" fmla="*/ 2147483647 h 924"/>
                <a:gd name="T38" fmla="*/ 2147483647 w 546"/>
                <a:gd name="T39" fmla="*/ 2147483647 h 924"/>
                <a:gd name="T40" fmla="*/ 2147483647 w 546"/>
                <a:gd name="T41" fmla="*/ 2147483647 h 924"/>
                <a:gd name="T42" fmla="*/ 2147483647 w 546"/>
                <a:gd name="T43" fmla="*/ 2147483647 h 924"/>
                <a:gd name="T44" fmla="*/ 2147483647 w 546"/>
                <a:gd name="T45" fmla="*/ 2147483647 h 924"/>
                <a:gd name="T46" fmla="*/ 2147483647 w 546"/>
                <a:gd name="T47" fmla="*/ 2147483647 h 924"/>
                <a:gd name="T48" fmla="*/ 2147483647 w 546"/>
                <a:gd name="T49" fmla="*/ 2147483647 h 924"/>
                <a:gd name="T50" fmla="*/ 2147483647 w 546"/>
                <a:gd name="T51" fmla="*/ 2147483647 h 924"/>
                <a:gd name="T52" fmla="*/ 2147483647 w 546"/>
                <a:gd name="T53" fmla="*/ 2147483647 h 924"/>
                <a:gd name="T54" fmla="*/ 2147483647 w 546"/>
                <a:gd name="T55" fmla="*/ 2147483647 h 924"/>
                <a:gd name="T56" fmla="*/ 2147483647 w 546"/>
                <a:gd name="T57" fmla="*/ 2147483647 h 924"/>
                <a:gd name="T58" fmla="*/ 2147483647 w 546"/>
                <a:gd name="T59" fmla="*/ 2147483647 h 924"/>
                <a:gd name="T60" fmla="*/ 2147483647 w 546"/>
                <a:gd name="T61" fmla="*/ 2147483647 h 924"/>
                <a:gd name="T62" fmla="*/ 2147483647 w 546"/>
                <a:gd name="T63" fmla="*/ 2147483647 h 924"/>
                <a:gd name="T64" fmla="*/ 2147483647 w 546"/>
                <a:gd name="T65" fmla="*/ 2147483647 h 924"/>
                <a:gd name="T66" fmla="*/ 2147483647 w 546"/>
                <a:gd name="T67" fmla="*/ 2147483647 h 924"/>
                <a:gd name="T68" fmla="*/ 2147483647 w 546"/>
                <a:gd name="T69" fmla="*/ 2147483647 h 924"/>
                <a:gd name="T70" fmla="*/ 2147483647 w 546"/>
                <a:gd name="T71" fmla="*/ 2147483647 h 924"/>
                <a:gd name="T72" fmla="*/ 2147483647 w 546"/>
                <a:gd name="T73" fmla="*/ 2147483647 h 924"/>
                <a:gd name="T74" fmla="*/ 2147483647 w 546"/>
                <a:gd name="T75" fmla="*/ 2147483647 h 924"/>
                <a:gd name="T76" fmla="*/ 2147483647 w 546"/>
                <a:gd name="T77" fmla="*/ 2147483647 h 924"/>
                <a:gd name="T78" fmla="*/ 2147483647 w 546"/>
                <a:gd name="T79" fmla="*/ 2147483647 h 924"/>
                <a:gd name="T80" fmla="*/ 2147483647 w 546"/>
                <a:gd name="T81" fmla="*/ 2147483647 h 924"/>
                <a:gd name="T82" fmla="*/ 2147483647 w 546"/>
                <a:gd name="T83" fmla="*/ 2147483647 h 924"/>
                <a:gd name="T84" fmla="*/ 2147483647 w 546"/>
                <a:gd name="T85" fmla="*/ 2147483647 h 924"/>
                <a:gd name="T86" fmla="*/ 2147483647 w 546"/>
                <a:gd name="T87" fmla="*/ 2147483647 h 924"/>
                <a:gd name="T88" fmla="*/ 2147483647 w 546"/>
                <a:gd name="T89" fmla="*/ 2147483647 h 924"/>
                <a:gd name="T90" fmla="*/ 2147483647 w 546"/>
                <a:gd name="T91" fmla="*/ 2147483647 h 924"/>
                <a:gd name="T92" fmla="*/ 2147483647 w 546"/>
                <a:gd name="T93" fmla="*/ 2147483647 h 924"/>
                <a:gd name="T94" fmla="*/ 2147483647 w 546"/>
                <a:gd name="T95" fmla="*/ 2147483647 h 924"/>
                <a:gd name="T96" fmla="*/ 2147483647 w 546"/>
                <a:gd name="T97" fmla="*/ 2147483647 h 924"/>
                <a:gd name="T98" fmla="*/ 2147483647 w 546"/>
                <a:gd name="T99" fmla="*/ 2147483647 h 924"/>
                <a:gd name="T100" fmla="*/ 2147483647 w 546"/>
                <a:gd name="T101" fmla="*/ 2147483647 h 924"/>
                <a:gd name="T102" fmla="*/ 2147483647 w 546"/>
                <a:gd name="T103" fmla="*/ 2147483647 h 924"/>
                <a:gd name="T104" fmla="*/ 2147483647 w 546"/>
                <a:gd name="T105" fmla="*/ 2147483647 h 924"/>
                <a:gd name="T106" fmla="*/ 2147483647 w 546"/>
                <a:gd name="T107" fmla="*/ 2147483647 h 924"/>
                <a:gd name="T108" fmla="*/ 2147483647 w 546"/>
                <a:gd name="T109" fmla="*/ 2147483647 h 924"/>
                <a:gd name="T110" fmla="*/ 2147483647 w 546"/>
                <a:gd name="T111" fmla="*/ 2147483647 h 92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6"/>
                <a:gd name="T169" fmla="*/ 0 h 924"/>
                <a:gd name="T170" fmla="*/ 546 w 546"/>
                <a:gd name="T171" fmla="*/ 924 h 92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6" h="924">
                  <a:moveTo>
                    <a:pt x="420" y="30"/>
                  </a:moveTo>
                  <a:lnTo>
                    <a:pt x="414" y="18"/>
                  </a:lnTo>
                  <a:lnTo>
                    <a:pt x="414" y="0"/>
                  </a:lnTo>
                  <a:lnTo>
                    <a:pt x="390" y="6"/>
                  </a:lnTo>
                  <a:lnTo>
                    <a:pt x="390" y="54"/>
                  </a:lnTo>
                  <a:lnTo>
                    <a:pt x="396" y="60"/>
                  </a:lnTo>
                  <a:lnTo>
                    <a:pt x="396" y="66"/>
                  </a:lnTo>
                  <a:lnTo>
                    <a:pt x="426" y="66"/>
                  </a:lnTo>
                  <a:lnTo>
                    <a:pt x="426" y="96"/>
                  </a:lnTo>
                  <a:lnTo>
                    <a:pt x="420" y="102"/>
                  </a:lnTo>
                  <a:lnTo>
                    <a:pt x="420" y="108"/>
                  </a:lnTo>
                  <a:lnTo>
                    <a:pt x="426" y="114"/>
                  </a:lnTo>
                  <a:lnTo>
                    <a:pt x="426" y="126"/>
                  </a:lnTo>
                  <a:lnTo>
                    <a:pt x="408" y="144"/>
                  </a:lnTo>
                  <a:lnTo>
                    <a:pt x="396" y="150"/>
                  </a:lnTo>
                  <a:lnTo>
                    <a:pt x="384" y="150"/>
                  </a:lnTo>
                  <a:lnTo>
                    <a:pt x="384" y="156"/>
                  </a:lnTo>
                  <a:lnTo>
                    <a:pt x="378" y="162"/>
                  </a:lnTo>
                  <a:lnTo>
                    <a:pt x="378" y="168"/>
                  </a:lnTo>
                  <a:lnTo>
                    <a:pt x="372" y="174"/>
                  </a:lnTo>
                  <a:lnTo>
                    <a:pt x="372" y="180"/>
                  </a:lnTo>
                  <a:lnTo>
                    <a:pt x="360" y="192"/>
                  </a:lnTo>
                  <a:lnTo>
                    <a:pt x="354" y="204"/>
                  </a:lnTo>
                  <a:lnTo>
                    <a:pt x="348" y="234"/>
                  </a:lnTo>
                  <a:lnTo>
                    <a:pt x="342" y="240"/>
                  </a:lnTo>
                  <a:lnTo>
                    <a:pt x="342" y="270"/>
                  </a:lnTo>
                  <a:lnTo>
                    <a:pt x="336" y="288"/>
                  </a:lnTo>
                  <a:lnTo>
                    <a:pt x="330" y="294"/>
                  </a:lnTo>
                  <a:lnTo>
                    <a:pt x="312" y="294"/>
                  </a:lnTo>
                  <a:lnTo>
                    <a:pt x="312" y="324"/>
                  </a:lnTo>
                  <a:lnTo>
                    <a:pt x="306" y="342"/>
                  </a:lnTo>
                  <a:lnTo>
                    <a:pt x="306" y="354"/>
                  </a:lnTo>
                  <a:lnTo>
                    <a:pt x="300" y="360"/>
                  </a:lnTo>
                  <a:lnTo>
                    <a:pt x="288" y="366"/>
                  </a:lnTo>
                  <a:lnTo>
                    <a:pt x="282" y="372"/>
                  </a:lnTo>
                  <a:lnTo>
                    <a:pt x="270" y="378"/>
                  </a:lnTo>
                  <a:lnTo>
                    <a:pt x="258" y="426"/>
                  </a:lnTo>
                  <a:lnTo>
                    <a:pt x="234" y="456"/>
                  </a:lnTo>
                  <a:lnTo>
                    <a:pt x="234" y="486"/>
                  </a:lnTo>
                  <a:lnTo>
                    <a:pt x="228" y="492"/>
                  </a:lnTo>
                  <a:lnTo>
                    <a:pt x="216" y="498"/>
                  </a:lnTo>
                  <a:lnTo>
                    <a:pt x="210" y="510"/>
                  </a:lnTo>
                  <a:lnTo>
                    <a:pt x="210" y="522"/>
                  </a:lnTo>
                  <a:lnTo>
                    <a:pt x="192" y="540"/>
                  </a:lnTo>
                  <a:lnTo>
                    <a:pt x="186" y="540"/>
                  </a:lnTo>
                  <a:lnTo>
                    <a:pt x="180" y="534"/>
                  </a:lnTo>
                  <a:lnTo>
                    <a:pt x="174" y="522"/>
                  </a:lnTo>
                  <a:lnTo>
                    <a:pt x="174" y="516"/>
                  </a:lnTo>
                  <a:lnTo>
                    <a:pt x="168" y="504"/>
                  </a:lnTo>
                  <a:lnTo>
                    <a:pt x="156" y="492"/>
                  </a:lnTo>
                  <a:lnTo>
                    <a:pt x="150" y="480"/>
                  </a:lnTo>
                  <a:lnTo>
                    <a:pt x="138" y="480"/>
                  </a:lnTo>
                  <a:lnTo>
                    <a:pt x="144" y="486"/>
                  </a:lnTo>
                  <a:lnTo>
                    <a:pt x="144" y="498"/>
                  </a:lnTo>
                  <a:lnTo>
                    <a:pt x="138" y="504"/>
                  </a:lnTo>
                  <a:lnTo>
                    <a:pt x="132" y="504"/>
                  </a:lnTo>
                  <a:lnTo>
                    <a:pt x="120" y="498"/>
                  </a:lnTo>
                  <a:lnTo>
                    <a:pt x="114" y="492"/>
                  </a:lnTo>
                  <a:lnTo>
                    <a:pt x="108" y="492"/>
                  </a:lnTo>
                  <a:lnTo>
                    <a:pt x="102" y="498"/>
                  </a:lnTo>
                  <a:lnTo>
                    <a:pt x="90" y="522"/>
                  </a:lnTo>
                  <a:lnTo>
                    <a:pt x="84" y="528"/>
                  </a:lnTo>
                  <a:lnTo>
                    <a:pt x="84" y="534"/>
                  </a:lnTo>
                  <a:lnTo>
                    <a:pt x="18" y="588"/>
                  </a:lnTo>
                  <a:lnTo>
                    <a:pt x="18" y="642"/>
                  </a:lnTo>
                  <a:lnTo>
                    <a:pt x="12" y="654"/>
                  </a:lnTo>
                  <a:lnTo>
                    <a:pt x="12" y="666"/>
                  </a:lnTo>
                  <a:lnTo>
                    <a:pt x="6" y="672"/>
                  </a:lnTo>
                  <a:lnTo>
                    <a:pt x="6" y="678"/>
                  </a:lnTo>
                  <a:lnTo>
                    <a:pt x="0" y="690"/>
                  </a:lnTo>
                  <a:lnTo>
                    <a:pt x="24" y="684"/>
                  </a:lnTo>
                  <a:lnTo>
                    <a:pt x="24" y="708"/>
                  </a:lnTo>
                  <a:lnTo>
                    <a:pt x="36" y="732"/>
                  </a:lnTo>
                  <a:lnTo>
                    <a:pt x="60" y="744"/>
                  </a:lnTo>
                  <a:lnTo>
                    <a:pt x="66" y="750"/>
                  </a:lnTo>
                  <a:lnTo>
                    <a:pt x="84" y="726"/>
                  </a:lnTo>
                  <a:lnTo>
                    <a:pt x="66" y="756"/>
                  </a:lnTo>
                  <a:lnTo>
                    <a:pt x="84" y="786"/>
                  </a:lnTo>
                  <a:lnTo>
                    <a:pt x="102" y="792"/>
                  </a:lnTo>
                  <a:lnTo>
                    <a:pt x="102" y="840"/>
                  </a:lnTo>
                  <a:lnTo>
                    <a:pt x="90" y="840"/>
                  </a:lnTo>
                  <a:lnTo>
                    <a:pt x="90" y="870"/>
                  </a:lnTo>
                  <a:lnTo>
                    <a:pt x="102" y="882"/>
                  </a:lnTo>
                  <a:lnTo>
                    <a:pt x="198" y="882"/>
                  </a:lnTo>
                  <a:lnTo>
                    <a:pt x="216" y="864"/>
                  </a:lnTo>
                  <a:lnTo>
                    <a:pt x="228" y="882"/>
                  </a:lnTo>
                  <a:lnTo>
                    <a:pt x="258" y="882"/>
                  </a:lnTo>
                  <a:lnTo>
                    <a:pt x="270" y="870"/>
                  </a:lnTo>
                  <a:lnTo>
                    <a:pt x="276" y="870"/>
                  </a:lnTo>
                  <a:lnTo>
                    <a:pt x="288" y="876"/>
                  </a:lnTo>
                  <a:lnTo>
                    <a:pt x="294" y="876"/>
                  </a:lnTo>
                  <a:lnTo>
                    <a:pt x="342" y="870"/>
                  </a:lnTo>
                  <a:lnTo>
                    <a:pt x="342" y="888"/>
                  </a:lnTo>
                  <a:lnTo>
                    <a:pt x="372" y="888"/>
                  </a:lnTo>
                  <a:lnTo>
                    <a:pt x="390" y="882"/>
                  </a:lnTo>
                  <a:lnTo>
                    <a:pt x="438" y="882"/>
                  </a:lnTo>
                  <a:lnTo>
                    <a:pt x="450" y="888"/>
                  </a:lnTo>
                  <a:lnTo>
                    <a:pt x="456" y="894"/>
                  </a:lnTo>
                  <a:lnTo>
                    <a:pt x="468" y="894"/>
                  </a:lnTo>
                  <a:lnTo>
                    <a:pt x="474" y="900"/>
                  </a:lnTo>
                  <a:lnTo>
                    <a:pt x="510" y="900"/>
                  </a:lnTo>
                  <a:lnTo>
                    <a:pt x="534" y="924"/>
                  </a:lnTo>
                  <a:lnTo>
                    <a:pt x="540" y="882"/>
                  </a:lnTo>
                  <a:lnTo>
                    <a:pt x="546" y="876"/>
                  </a:lnTo>
                  <a:lnTo>
                    <a:pt x="534" y="864"/>
                  </a:lnTo>
                  <a:lnTo>
                    <a:pt x="534" y="834"/>
                  </a:lnTo>
                  <a:lnTo>
                    <a:pt x="528" y="816"/>
                  </a:lnTo>
                  <a:lnTo>
                    <a:pt x="516" y="810"/>
                  </a:lnTo>
                  <a:lnTo>
                    <a:pt x="510" y="798"/>
                  </a:lnTo>
                  <a:lnTo>
                    <a:pt x="498" y="792"/>
                  </a:lnTo>
                  <a:lnTo>
                    <a:pt x="486" y="780"/>
                  </a:lnTo>
                  <a:lnTo>
                    <a:pt x="474" y="756"/>
                  </a:lnTo>
                  <a:lnTo>
                    <a:pt x="468" y="750"/>
                  </a:lnTo>
                  <a:lnTo>
                    <a:pt x="468" y="708"/>
                  </a:lnTo>
                  <a:lnTo>
                    <a:pt x="462" y="708"/>
                  </a:lnTo>
                  <a:lnTo>
                    <a:pt x="444" y="690"/>
                  </a:lnTo>
                  <a:lnTo>
                    <a:pt x="438" y="690"/>
                  </a:lnTo>
                  <a:lnTo>
                    <a:pt x="438" y="642"/>
                  </a:lnTo>
                  <a:lnTo>
                    <a:pt x="420" y="630"/>
                  </a:lnTo>
                  <a:lnTo>
                    <a:pt x="432" y="618"/>
                  </a:lnTo>
                  <a:lnTo>
                    <a:pt x="432" y="582"/>
                  </a:lnTo>
                  <a:lnTo>
                    <a:pt x="426" y="582"/>
                  </a:lnTo>
                  <a:lnTo>
                    <a:pt x="414" y="576"/>
                  </a:lnTo>
                  <a:lnTo>
                    <a:pt x="414" y="570"/>
                  </a:lnTo>
                  <a:lnTo>
                    <a:pt x="426" y="558"/>
                  </a:lnTo>
                  <a:lnTo>
                    <a:pt x="438" y="552"/>
                  </a:lnTo>
                  <a:lnTo>
                    <a:pt x="444" y="546"/>
                  </a:lnTo>
                  <a:lnTo>
                    <a:pt x="450" y="546"/>
                  </a:lnTo>
                  <a:lnTo>
                    <a:pt x="456" y="510"/>
                  </a:lnTo>
                  <a:lnTo>
                    <a:pt x="462" y="510"/>
                  </a:lnTo>
                  <a:lnTo>
                    <a:pt x="468" y="498"/>
                  </a:lnTo>
                  <a:lnTo>
                    <a:pt x="468" y="480"/>
                  </a:lnTo>
                  <a:lnTo>
                    <a:pt x="474" y="474"/>
                  </a:lnTo>
                  <a:lnTo>
                    <a:pt x="480" y="462"/>
                  </a:lnTo>
                  <a:lnTo>
                    <a:pt x="492" y="450"/>
                  </a:lnTo>
                  <a:lnTo>
                    <a:pt x="498" y="450"/>
                  </a:lnTo>
                  <a:lnTo>
                    <a:pt x="498" y="438"/>
                  </a:lnTo>
                  <a:lnTo>
                    <a:pt x="492" y="420"/>
                  </a:lnTo>
                  <a:lnTo>
                    <a:pt x="486" y="408"/>
                  </a:lnTo>
                  <a:lnTo>
                    <a:pt x="486" y="390"/>
                  </a:lnTo>
                  <a:lnTo>
                    <a:pt x="474" y="366"/>
                  </a:lnTo>
                  <a:lnTo>
                    <a:pt x="462" y="354"/>
                  </a:lnTo>
                  <a:lnTo>
                    <a:pt x="450" y="348"/>
                  </a:lnTo>
                  <a:lnTo>
                    <a:pt x="432" y="336"/>
                  </a:lnTo>
                  <a:lnTo>
                    <a:pt x="420" y="324"/>
                  </a:lnTo>
                  <a:lnTo>
                    <a:pt x="414" y="312"/>
                  </a:lnTo>
                  <a:lnTo>
                    <a:pt x="402" y="300"/>
                  </a:lnTo>
                  <a:lnTo>
                    <a:pt x="390" y="276"/>
                  </a:lnTo>
                  <a:lnTo>
                    <a:pt x="390" y="264"/>
                  </a:lnTo>
                  <a:lnTo>
                    <a:pt x="396" y="258"/>
                  </a:lnTo>
                  <a:lnTo>
                    <a:pt x="408" y="252"/>
                  </a:lnTo>
                  <a:lnTo>
                    <a:pt x="504" y="252"/>
                  </a:lnTo>
                  <a:lnTo>
                    <a:pt x="486" y="234"/>
                  </a:lnTo>
                  <a:lnTo>
                    <a:pt x="480" y="222"/>
                  </a:lnTo>
                  <a:lnTo>
                    <a:pt x="468" y="216"/>
                  </a:lnTo>
                  <a:lnTo>
                    <a:pt x="462" y="204"/>
                  </a:lnTo>
                  <a:lnTo>
                    <a:pt x="462" y="186"/>
                  </a:lnTo>
                  <a:lnTo>
                    <a:pt x="456" y="168"/>
                  </a:lnTo>
                  <a:lnTo>
                    <a:pt x="456" y="132"/>
                  </a:lnTo>
                  <a:lnTo>
                    <a:pt x="462" y="132"/>
                  </a:lnTo>
                  <a:lnTo>
                    <a:pt x="462" y="96"/>
                  </a:lnTo>
                  <a:lnTo>
                    <a:pt x="456" y="84"/>
                  </a:lnTo>
                  <a:lnTo>
                    <a:pt x="444" y="78"/>
                  </a:lnTo>
                  <a:lnTo>
                    <a:pt x="450" y="42"/>
                  </a:lnTo>
                  <a:lnTo>
                    <a:pt x="444" y="42"/>
                  </a:lnTo>
                  <a:lnTo>
                    <a:pt x="438" y="36"/>
                  </a:lnTo>
                  <a:lnTo>
                    <a:pt x="426" y="36"/>
                  </a:lnTo>
                  <a:lnTo>
                    <a:pt x="420" y="3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64" name="Burundi" descr="© INSCALE GmbH, 05.05.2010&#10;http://www.presentationload.com/">
              <a:extLst>
                <a:ext uri="{FF2B5EF4-FFF2-40B4-BE49-F238E27FC236}">
                  <a16:creationId xmlns:a16="http://schemas.microsoft.com/office/drawing/2014/main" id="{74A599C7-254E-4F21-A3CC-858F9C471ADA}"/>
                </a:ext>
              </a:extLst>
            </p:cNvPr>
            <p:cNvSpPr>
              <a:spLocks/>
            </p:cNvSpPr>
            <p:nvPr/>
          </p:nvSpPr>
          <p:spPr bwMode="gray">
            <a:xfrm>
              <a:off x="6461346" y="4609654"/>
              <a:ext cx="58741" cy="74588"/>
            </a:xfrm>
            <a:custGeom>
              <a:avLst/>
              <a:gdLst>
                <a:gd name="T0" fmla="*/ 2147483647 w 132"/>
                <a:gd name="T1" fmla="*/ 2147483647 h 168"/>
                <a:gd name="T2" fmla="*/ 2147483647 w 132"/>
                <a:gd name="T3" fmla="*/ 2147483647 h 168"/>
                <a:gd name="T4" fmla="*/ 2147483647 w 132"/>
                <a:gd name="T5" fmla="*/ 2147483647 h 168"/>
                <a:gd name="T6" fmla="*/ 2147483647 w 132"/>
                <a:gd name="T7" fmla="*/ 2147483647 h 168"/>
                <a:gd name="T8" fmla="*/ 2147483647 w 132"/>
                <a:gd name="T9" fmla="*/ 2147483647 h 168"/>
                <a:gd name="T10" fmla="*/ 2147483647 w 132"/>
                <a:gd name="T11" fmla="*/ 2147483647 h 168"/>
                <a:gd name="T12" fmla="*/ 2147483647 w 132"/>
                <a:gd name="T13" fmla="*/ 2147483647 h 168"/>
                <a:gd name="T14" fmla="*/ 2147483647 w 132"/>
                <a:gd name="T15" fmla="*/ 2147483647 h 168"/>
                <a:gd name="T16" fmla="*/ 2147483647 w 132"/>
                <a:gd name="T17" fmla="*/ 2147483647 h 168"/>
                <a:gd name="T18" fmla="*/ 2147483647 w 132"/>
                <a:gd name="T19" fmla="*/ 2147483647 h 168"/>
                <a:gd name="T20" fmla="*/ 2147483647 w 132"/>
                <a:gd name="T21" fmla="*/ 2147483647 h 168"/>
                <a:gd name="T22" fmla="*/ 2147483647 w 132"/>
                <a:gd name="T23" fmla="*/ 2147483647 h 168"/>
                <a:gd name="T24" fmla="*/ 2147483647 w 132"/>
                <a:gd name="T25" fmla="*/ 2147483647 h 168"/>
                <a:gd name="T26" fmla="*/ 2147483647 w 132"/>
                <a:gd name="T27" fmla="*/ 2147483647 h 168"/>
                <a:gd name="T28" fmla="*/ 2147483647 w 132"/>
                <a:gd name="T29" fmla="*/ 2147483647 h 168"/>
                <a:gd name="T30" fmla="*/ 2147483647 w 132"/>
                <a:gd name="T31" fmla="*/ 2147483647 h 168"/>
                <a:gd name="T32" fmla="*/ 2147483647 w 132"/>
                <a:gd name="T33" fmla="*/ 2147483647 h 168"/>
                <a:gd name="T34" fmla="*/ 2147483647 w 132"/>
                <a:gd name="T35" fmla="*/ 2147483647 h 168"/>
                <a:gd name="T36" fmla="*/ 2147483647 w 132"/>
                <a:gd name="T37" fmla="*/ 2147483647 h 168"/>
                <a:gd name="T38" fmla="*/ 2147483647 w 132"/>
                <a:gd name="T39" fmla="*/ 2147483647 h 168"/>
                <a:gd name="T40" fmla="*/ 2147483647 w 132"/>
                <a:gd name="T41" fmla="*/ 2147483647 h 168"/>
                <a:gd name="T42" fmla="*/ 2147483647 w 132"/>
                <a:gd name="T43" fmla="*/ 2147483647 h 168"/>
                <a:gd name="T44" fmla="*/ 2147483647 w 132"/>
                <a:gd name="T45" fmla="*/ 2147483647 h 168"/>
                <a:gd name="T46" fmla="*/ 2147483647 w 132"/>
                <a:gd name="T47" fmla="*/ 0 h 168"/>
                <a:gd name="T48" fmla="*/ 2147483647 w 132"/>
                <a:gd name="T49" fmla="*/ 0 h 168"/>
                <a:gd name="T50" fmla="*/ 2147483647 w 132"/>
                <a:gd name="T51" fmla="*/ 0 h 168"/>
                <a:gd name="T52" fmla="*/ 2147483647 w 132"/>
                <a:gd name="T53" fmla="*/ 2147483647 h 168"/>
                <a:gd name="T54" fmla="*/ 2147483647 w 132"/>
                <a:gd name="T55" fmla="*/ 2147483647 h 168"/>
                <a:gd name="T56" fmla="*/ 2147483647 w 132"/>
                <a:gd name="T57" fmla="*/ 2147483647 h 168"/>
                <a:gd name="T58" fmla="*/ 2147483647 w 132"/>
                <a:gd name="T59" fmla="*/ 2147483647 h 168"/>
                <a:gd name="T60" fmla="*/ 2147483647 w 132"/>
                <a:gd name="T61" fmla="*/ 2147483647 h 168"/>
                <a:gd name="T62" fmla="*/ 2147483647 w 132"/>
                <a:gd name="T63" fmla="*/ 2147483647 h 168"/>
                <a:gd name="T64" fmla="*/ 0 w 132"/>
                <a:gd name="T65" fmla="*/ 2147483647 h 168"/>
                <a:gd name="T66" fmla="*/ 2147483647 w 132"/>
                <a:gd name="T67" fmla="*/ 2147483647 h 168"/>
                <a:gd name="T68" fmla="*/ 2147483647 w 132"/>
                <a:gd name="T69" fmla="*/ 2147483647 h 168"/>
                <a:gd name="T70" fmla="*/ 2147483647 w 132"/>
                <a:gd name="T71" fmla="*/ 2147483647 h 168"/>
                <a:gd name="T72" fmla="*/ 2147483647 w 132"/>
                <a:gd name="T73" fmla="*/ 2147483647 h 168"/>
                <a:gd name="T74" fmla="*/ 2147483647 w 132"/>
                <a:gd name="T75" fmla="*/ 2147483647 h 16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32"/>
                <a:gd name="T115" fmla="*/ 0 h 168"/>
                <a:gd name="T116" fmla="*/ 132 w 132"/>
                <a:gd name="T117" fmla="*/ 168 h 16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32" h="168">
                  <a:moveTo>
                    <a:pt x="36" y="72"/>
                  </a:moveTo>
                  <a:lnTo>
                    <a:pt x="36" y="96"/>
                  </a:lnTo>
                  <a:lnTo>
                    <a:pt x="30" y="102"/>
                  </a:lnTo>
                  <a:lnTo>
                    <a:pt x="30" y="138"/>
                  </a:lnTo>
                  <a:lnTo>
                    <a:pt x="36" y="156"/>
                  </a:lnTo>
                  <a:lnTo>
                    <a:pt x="42" y="168"/>
                  </a:lnTo>
                  <a:lnTo>
                    <a:pt x="54" y="168"/>
                  </a:lnTo>
                  <a:lnTo>
                    <a:pt x="60" y="162"/>
                  </a:lnTo>
                  <a:lnTo>
                    <a:pt x="72" y="156"/>
                  </a:lnTo>
                  <a:lnTo>
                    <a:pt x="84" y="144"/>
                  </a:lnTo>
                  <a:lnTo>
                    <a:pt x="90" y="132"/>
                  </a:lnTo>
                  <a:lnTo>
                    <a:pt x="90" y="114"/>
                  </a:lnTo>
                  <a:lnTo>
                    <a:pt x="96" y="102"/>
                  </a:lnTo>
                  <a:lnTo>
                    <a:pt x="114" y="84"/>
                  </a:lnTo>
                  <a:lnTo>
                    <a:pt x="126" y="84"/>
                  </a:lnTo>
                  <a:lnTo>
                    <a:pt x="120" y="72"/>
                  </a:lnTo>
                  <a:lnTo>
                    <a:pt x="132" y="66"/>
                  </a:lnTo>
                  <a:lnTo>
                    <a:pt x="132" y="48"/>
                  </a:lnTo>
                  <a:lnTo>
                    <a:pt x="114" y="48"/>
                  </a:lnTo>
                  <a:lnTo>
                    <a:pt x="108" y="42"/>
                  </a:lnTo>
                  <a:lnTo>
                    <a:pt x="102" y="42"/>
                  </a:lnTo>
                  <a:lnTo>
                    <a:pt x="102" y="24"/>
                  </a:lnTo>
                  <a:lnTo>
                    <a:pt x="108" y="12"/>
                  </a:lnTo>
                  <a:lnTo>
                    <a:pt x="108" y="0"/>
                  </a:lnTo>
                  <a:lnTo>
                    <a:pt x="120" y="0"/>
                  </a:lnTo>
                  <a:lnTo>
                    <a:pt x="66" y="0"/>
                  </a:lnTo>
                  <a:lnTo>
                    <a:pt x="60" y="24"/>
                  </a:lnTo>
                  <a:lnTo>
                    <a:pt x="48" y="30"/>
                  </a:lnTo>
                  <a:lnTo>
                    <a:pt x="42" y="36"/>
                  </a:lnTo>
                  <a:lnTo>
                    <a:pt x="30" y="36"/>
                  </a:lnTo>
                  <a:lnTo>
                    <a:pt x="24" y="30"/>
                  </a:lnTo>
                  <a:lnTo>
                    <a:pt x="18" y="18"/>
                  </a:lnTo>
                  <a:lnTo>
                    <a:pt x="0" y="18"/>
                  </a:lnTo>
                  <a:lnTo>
                    <a:pt x="12" y="48"/>
                  </a:lnTo>
                  <a:lnTo>
                    <a:pt x="18" y="54"/>
                  </a:lnTo>
                  <a:lnTo>
                    <a:pt x="30" y="60"/>
                  </a:lnTo>
                  <a:lnTo>
                    <a:pt x="36" y="66"/>
                  </a:lnTo>
                  <a:lnTo>
                    <a:pt x="36" y="7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65" name="Burkina Faso" descr="© INSCALE GmbH, 05.05.2010&#10;http://www.presentationload.com/">
              <a:extLst>
                <a:ext uri="{FF2B5EF4-FFF2-40B4-BE49-F238E27FC236}">
                  <a16:creationId xmlns:a16="http://schemas.microsoft.com/office/drawing/2014/main" id="{39FD8C47-7057-4C31-B8DF-16AF5D422280}"/>
                </a:ext>
              </a:extLst>
            </p:cNvPr>
            <p:cNvSpPr>
              <a:spLocks/>
            </p:cNvSpPr>
            <p:nvPr/>
          </p:nvSpPr>
          <p:spPr bwMode="gray">
            <a:xfrm>
              <a:off x="5375448" y="3978037"/>
              <a:ext cx="252424" cy="201547"/>
            </a:xfrm>
            <a:custGeom>
              <a:avLst/>
              <a:gdLst>
                <a:gd name="T0" fmla="*/ 2147483647 w 570"/>
                <a:gd name="T1" fmla="*/ 2147483647 h 450"/>
                <a:gd name="T2" fmla="*/ 2147483647 w 570"/>
                <a:gd name="T3" fmla="*/ 2147483647 h 450"/>
                <a:gd name="T4" fmla="*/ 2147483647 w 570"/>
                <a:gd name="T5" fmla="*/ 2147483647 h 450"/>
                <a:gd name="T6" fmla="*/ 2147483647 w 570"/>
                <a:gd name="T7" fmla="*/ 2147483647 h 450"/>
                <a:gd name="T8" fmla="*/ 2147483647 w 570"/>
                <a:gd name="T9" fmla="*/ 2147483647 h 450"/>
                <a:gd name="T10" fmla="*/ 2147483647 w 570"/>
                <a:gd name="T11" fmla="*/ 2147483647 h 450"/>
                <a:gd name="T12" fmla="*/ 2147483647 w 570"/>
                <a:gd name="T13" fmla="*/ 2147483647 h 450"/>
                <a:gd name="T14" fmla="*/ 2147483647 w 570"/>
                <a:gd name="T15" fmla="*/ 2147483647 h 450"/>
                <a:gd name="T16" fmla="*/ 2147483647 w 570"/>
                <a:gd name="T17" fmla="*/ 2147483647 h 450"/>
                <a:gd name="T18" fmla="*/ 2147483647 w 570"/>
                <a:gd name="T19" fmla="*/ 2147483647 h 450"/>
                <a:gd name="T20" fmla="*/ 2147483647 w 570"/>
                <a:gd name="T21" fmla="*/ 2147483647 h 450"/>
                <a:gd name="T22" fmla="*/ 2147483647 w 570"/>
                <a:gd name="T23" fmla="*/ 2147483647 h 450"/>
                <a:gd name="T24" fmla="*/ 2147483647 w 570"/>
                <a:gd name="T25" fmla="*/ 2147483647 h 450"/>
                <a:gd name="T26" fmla="*/ 2147483647 w 570"/>
                <a:gd name="T27" fmla="*/ 2147483647 h 450"/>
                <a:gd name="T28" fmla="*/ 2147483647 w 570"/>
                <a:gd name="T29" fmla="*/ 2147483647 h 450"/>
                <a:gd name="T30" fmla="*/ 2147483647 w 570"/>
                <a:gd name="T31" fmla="*/ 2147483647 h 450"/>
                <a:gd name="T32" fmla="*/ 2147483647 w 570"/>
                <a:gd name="T33" fmla="*/ 2147483647 h 450"/>
                <a:gd name="T34" fmla="*/ 2147483647 w 570"/>
                <a:gd name="T35" fmla="*/ 2147483647 h 450"/>
                <a:gd name="T36" fmla="*/ 2147483647 w 570"/>
                <a:gd name="T37" fmla="*/ 2147483647 h 450"/>
                <a:gd name="T38" fmla="*/ 2147483647 w 570"/>
                <a:gd name="T39" fmla="*/ 2147483647 h 450"/>
                <a:gd name="T40" fmla="*/ 2147483647 w 570"/>
                <a:gd name="T41" fmla="*/ 2147483647 h 450"/>
                <a:gd name="T42" fmla="*/ 2147483647 w 570"/>
                <a:gd name="T43" fmla="*/ 2147483647 h 450"/>
                <a:gd name="T44" fmla="*/ 2147483647 w 570"/>
                <a:gd name="T45" fmla="*/ 2147483647 h 450"/>
                <a:gd name="T46" fmla="*/ 2147483647 w 570"/>
                <a:gd name="T47" fmla="*/ 2147483647 h 450"/>
                <a:gd name="T48" fmla="*/ 2147483647 w 570"/>
                <a:gd name="T49" fmla="*/ 2147483647 h 450"/>
                <a:gd name="T50" fmla="*/ 2147483647 w 570"/>
                <a:gd name="T51" fmla="*/ 2147483647 h 450"/>
                <a:gd name="T52" fmla="*/ 2147483647 w 570"/>
                <a:gd name="T53" fmla="*/ 2147483647 h 450"/>
                <a:gd name="T54" fmla="*/ 2147483647 w 570"/>
                <a:gd name="T55" fmla="*/ 2147483647 h 450"/>
                <a:gd name="T56" fmla="*/ 2147483647 w 570"/>
                <a:gd name="T57" fmla="*/ 2147483647 h 450"/>
                <a:gd name="T58" fmla="*/ 2147483647 w 570"/>
                <a:gd name="T59" fmla="*/ 2147483647 h 450"/>
                <a:gd name="T60" fmla="*/ 2147483647 w 570"/>
                <a:gd name="T61" fmla="*/ 2147483647 h 450"/>
                <a:gd name="T62" fmla="*/ 2147483647 w 570"/>
                <a:gd name="T63" fmla="*/ 2147483647 h 450"/>
                <a:gd name="T64" fmla="*/ 2147483647 w 570"/>
                <a:gd name="T65" fmla="*/ 2147483647 h 450"/>
                <a:gd name="T66" fmla="*/ 2147483647 w 570"/>
                <a:gd name="T67" fmla="*/ 0 h 450"/>
                <a:gd name="T68" fmla="*/ 2147483647 w 570"/>
                <a:gd name="T69" fmla="*/ 2147483647 h 450"/>
                <a:gd name="T70" fmla="*/ 2147483647 w 570"/>
                <a:gd name="T71" fmla="*/ 2147483647 h 450"/>
                <a:gd name="T72" fmla="*/ 2147483647 w 570"/>
                <a:gd name="T73" fmla="*/ 2147483647 h 450"/>
                <a:gd name="T74" fmla="*/ 2147483647 w 570"/>
                <a:gd name="T75" fmla="*/ 2147483647 h 450"/>
                <a:gd name="T76" fmla="*/ 2147483647 w 570"/>
                <a:gd name="T77" fmla="*/ 2147483647 h 450"/>
                <a:gd name="T78" fmla="*/ 2147483647 w 570"/>
                <a:gd name="T79" fmla="*/ 2147483647 h 450"/>
                <a:gd name="T80" fmla="*/ 2147483647 w 570"/>
                <a:gd name="T81" fmla="*/ 2147483647 h 450"/>
                <a:gd name="T82" fmla="*/ 2147483647 w 570"/>
                <a:gd name="T83" fmla="*/ 2147483647 h 450"/>
                <a:gd name="T84" fmla="*/ 2147483647 w 570"/>
                <a:gd name="T85" fmla="*/ 2147483647 h 450"/>
                <a:gd name="T86" fmla="*/ 2147483647 w 570"/>
                <a:gd name="T87" fmla="*/ 2147483647 h 450"/>
                <a:gd name="T88" fmla="*/ 2147483647 w 570"/>
                <a:gd name="T89" fmla="*/ 2147483647 h 450"/>
                <a:gd name="T90" fmla="*/ 2147483647 w 570"/>
                <a:gd name="T91" fmla="*/ 2147483647 h 450"/>
                <a:gd name="T92" fmla="*/ 2147483647 w 570"/>
                <a:gd name="T93" fmla="*/ 2147483647 h 450"/>
                <a:gd name="T94" fmla="*/ 2147483647 w 570"/>
                <a:gd name="T95" fmla="*/ 2147483647 h 450"/>
                <a:gd name="T96" fmla="*/ 2147483647 w 570"/>
                <a:gd name="T97" fmla="*/ 2147483647 h 450"/>
                <a:gd name="T98" fmla="*/ 2147483647 w 570"/>
                <a:gd name="T99" fmla="*/ 2147483647 h 450"/>
                <a:gd name="T100" fmla="*/ 2147483647 w 570"/>
                <a:gd name="T101" fmla="*/ 2147483647 h 450"/>
                <a:gd name="T102" fmla="*/ 2147483647 w 570"/>
                <a:gd name="T103" fmla="*/ 2147483647 h 45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570"/>
                <a:gd name="T157" fmla="*/ 0 h 450"/>
                <a:gd name="T158" fmla="*/ 570 w 570"/>
                <a:gd name="T159" fmla="*/ 450 h 45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570" h="450">
                  <a:moveTo>
                    <a:pt x="0" y="312"/>
                  </a:moveTo>
                  <a:lnTo>
                    <a:pt x="6" y="366"/>
                  </a:lnTo>
                  <a:lnTo>
                    <a:pt x="6" y="390"/>
                  </a:lnTo>
                  <a:lnTo>
                    <a:pt x="30" y="384"/>
                  </a:lnTo>
                  <a:lnTo>
                    <a:pt x="30" y="390"/>
                  </a:lnTo>
                  <a:lnTo>
                    <a:pt x="36" y="396"/>
                  </a:lnTo>
                  <a:lnTo>
                    <a:pt x="36" y="408"/>
                  </a:lnTo>
                  <a:lnTo>
                    <a:pt x="42" y="420"/>
                  </a:lnTo>
                  <a:lnTo>
                    <a:pt x="54" y="426"/>
                  </a:lnTo>
                  <a:lnTo>
                    <a:pt x="60" y="432"/>
                  </a:lnTo>
                  <a:lnTo>
                    <a:pt x="72" y="432"/>
                  </a:lnTo>
                  <a:lnTo>
                    <a:pt x="78" y="438"/>
                  </a:lnTo>
                  <a:lnTo>
                    <a:pt x="90" y="438"/>
                  </a:lnTo>
                  <a:lnTo>
                    <a:pt x="96" y="432"/>
                  </a:lnTo>
                  <a:lnTo>
                    <a:pt x="96" y="426"/>
                  </a:lnTo>
                  <a:lnTo>
                    <a:pt x="120" y="414"/>
                  </a:lnTo>
                  <a:lnTo>
                    <a:pt x="150" y="414"/>
                  </a:lnTo>
                  <a:lnTo>
                    <a:pt x="168" y="420"/>
                  </a:lnTo>
                  <a:lnTo>
                    <a:pt x="186" y="438"/>
                  </a:lnTo>
                  <a:lnTo>
                    <a:pt x="186" y="450"/>
                  </a:lnTo>
                  <a:lnTo>
                    <a:pt x="204" y="444"/>
                  </a:lnTo>
                  <a:lnTo>
                    <a:pt x="198" y="450"/>
                  </a:lnTo>
                  <a:lnTo>
                    <a:pt x="198" y="396"/>
                  </a:lnTo>
                  <a:lnTo>
                    <a:pt x="192" y="366"/>
                  </a:lnTo>
                  <a:lnTo>
                    <a:pt x="186" y="366"/>
                  </a:lnTo>
                  <a:lnTo>
                    <a:pt x="186" y="348"/>
                  </a:lnTo>
                  <a:lnTo>
                    <a:pt x="192" y="336"/>
                  </a:lnTo>
                  <a:lnTo>
                    <a:pt x="198" y="330"/>
                  </a:lnTo>
                  <a:lnTo>
                    <a:pt x="354" y="330"/>
                  </a:lnTo>
                  <a:lnTo>
                    <a:pt x="378" y="318"/>
                  </a:lnTo>
                  <a:lnTo>
                    <a:pt x="396" y="324"/>
                  </a:lnTo>
                  <a:lnTo>
                    <a:pt x="414" y="324"/>
                  </a:lnTo>
                  <a:lnTo>
                    <a:pt x="438" y="330"/>
                  </a:lnTo>
                  <a:lnTo>
                    <a:pt x="456" y="330"/>
                  </a:lnTo>
                  <a:lnTo>
                    <a:pt x="462" y="318"/>
                  </a:lnTo>
                  <a:lnTo>
                    <a:pt x="474" y="318"/>
                  </a:lnTo>
                  <a:lnTo>
                    <a:pt x="480" y="306"/>
                  </a:lnTo>
                  <a:lnTo>
                    <a:pt x="498" y="288"/>
                  </a:lnTo>
                  <a:lnTo>
                    <a:pt x="528" y="288"/>
                  </a:lnTo>
                  <a:lnTo>
                    <a:pt x="534" y="294"/>
                  </a:lnTo>
                  <a:lnTo>
                    <a:pt x="534" y="282"/>
                  </a:lnTo>
                  <a:lnTo>
                    <a:pt x="540" y="282"/>
                  </a:lnTo>
                  <a:lnTo>
                    <a:pt x="546" y="276"/>
                  </a:lnTo>
                  <a:lnTo>
                    <a:pt x="558" y="276"/>
                  </a:lnTo>
                  <a:lnTo>
                    <a:pt x="564" y="258"/>
                  </a:lnTo>
                  <a:lnTo>
                    <a:pt x="570" y="252"/>
                  </a:lnTo>
                  <a:lnTo>
                    <a:pt x="564" y="252"/>
                  </a:lnTo>
                  <a:lnTo>
                    <a:pt x="540" y="216"/>
                  </a:lnTo>
                  <a:lnTo>
                    <a:pt x="564" y="210"/>
                  </a:lnTo>
                  <a:lnTo>
                    <a:pt x="558" y="198"/>
                  </a:lnTo>
                  <a:lnTo>
                    <a:pt x="546" y="186"/>
                  </a:lnTo>
                  <a:lnTo>
                    <a:pt x="534" y="186"/>
                  </a:lnTo>
                  <a:lnTo>
                    <a:pt x="522" y="198"/>
                  </a:lnTo>
                  <a:lnTo>
                    <a:pt x="504" y="198"/>
                  </a:lnTo>
                  <a:lnTo>
                    <a:pt x="498" y="186"/>
                  </a:lnTo>
                  <a:lnTo>
                    <a:pt x="486" y="180"/>
                  </a:lnTo>
                  <a:lnTo>
                    <a:pt x="462" y="156"/>
                  </a:lnTo>
                  <a:lnTo>
                    <a:pt x="462" y="150"/>
                  </a:lnTo>
                  <a:lnTo>
                    <a:pt x="480" y="132"/>
                  </a:lnTo>
                  <a:lnTo>
                    <a:pt x="468" y="132"/>
                  </a:lnTo>
                  <a:lnTo>
                    <a:pt x="468" y="114"/>
                  </a:lnTo>
                  <a:lnTo>
                    <a:pt x="444" y="114"/>
                  </a:lnTo>
                  <a:lnTo>
                    <a:pt x="432" y="108"/>
                  </a:lnTo>
                  <a:lnTo>
                    <a:pt x="420" y="84"/>
                  </a:lnTo>
                  <a:lnTo>
                    <a:pt x="420" y="60"/>
                  </a:lnTo>
                  <a:lnTo>
                    <a:pt x="414" y="48"/>
                  </a:lnTo>
                  <a:lnTo>
                    <a:pt x="414" y="12"/>
                  </a:lnTo>
                  <a:lnTo>
                    <a:pt x="390" y="0"/>
                  </a:lnTo>
                  <a:lnTo>
                    <a:pt x="342" y="0"/>
                  </a:lnTo>
                  <a:lnTo>
                    <a:pt x="324" y="18"/>
                  </a:lnTo>
                  <a:lnTo>
                    <a:pt x="300" y="18"/>
                  </a:lnTo>
                  <a:lnTo>
                    <a:pt x="282" y="42"/>
                  </a:lnTo>
                  <a:lnTo>
                    <a:pt x="258" y="42"/>
                  </a:lnTo>
                  <a:lnTo>
                    <a:pt x="258" y="60"/>
                  </a:lnTo>
                  <a:lnTo>
                    <a:pt x="252" y="66"/>
                  </a:lnTo>
                  <a:lnTo>
                    <a:pt x="252" y="72"/>
                  </a:lnTo>
                  <a:lnTo>
                    <a:pt x="240" y="72"/>
                  </a:lnTo>
                  <a:lnTo>
                    <a:pt x="228" y="60"/>
                  </a:lnTo>
                  <a:lnTo>
                    <a:pt x="222" y="60"/>
                  </a:lnTo>
                  <a:lnTo>
                    <a:pt x="216" y="66"/>
                  </a:lnTo>
                  <a:lnTo>
                    <a:pt x="210" y="78"/>
                  </a:lnTo>
                  <a:lnTo>
                    <a:pt x="198" y="84"/>
                  </a:lnTo>
                  <a:lnTo>
                    <a:pt x="192" y="96"/>
                  </a:lnTo>
                  <a:lnTo>
                    <a:pt x="186" y="102"/>
                  </a:lnTo>
                  <a:lnTo>
                    <a:pt x="186" y="108"/>
                  </a:lnTo>
                  <a:lnTo>
                    <a:pt x="168" y="108"/>
                  </a:lnTo>
                  <a:lnTo>
                    <a:pt x="168" y="144"/>
                  </a:lnTo>
                  <a:lnTo>
                    <a:pt x="144" y="150"/>
                  </a:lnTo>
                  <a:lnTo>
                    <a:pt x="114" y="120"/>
                  </a:lnTo>
                  <a:lnTo>
                    <a:pt x="96" y="150"/>
                  </a:lnTo>
                  <a:lnTo>
                    <a:pt x="102" y="156"/>
                  </a:lnTo>
                  <a:lnTo>
                    <a:pt x="102" y="186"/>
                  </a:lnTo>
                  <a:lnTo>
                    <a:pt x="84" y="186"/>
                  </a:lnTo>
                  <a:lnTo>
                    <a:pt x="84" y="216"/>
                  </a:lnTo>
                  <a:lnTo>
                    <a:pt x="78" y="222"/>
                  </a:lnTo>
                  <a:lnTo>
                    <a:pt x="72" y="222"/>
                  </a:lnTo>
                  <a:lnTo>
                    <a:pt x="78" y="228"/>
                  </a:lnTo>
                  <a:lnTo>
                    <a:pt x="78" y="240"/>
                  </a:lnTo>
                  <a:lnTo>
                    <a:pt x="42" y="240"/>
                  </a:lnTo>
                  <a:lnTo>
                    <a:pt x="36" y="246"/>
                  </a:lnTo>
                  <a:lnTo>
                    <a:pt x="30" y="246"/>
                  </a:lnTo>
                  <a:lnTo>
                    <a:pt x="12" y="258"/>
                  </a:lnTo>
                  <a:lnTo>
                    <a:pt x="36" y="288"/>
                  </a:lnTo>
                  <a:lnTo>
                    <a:pt x="24" y="312"/>
                  </a:lnTo>
                  <a:lnTo>
                    <a:pt x="0" y="31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66" name="Bolivia" descr="© INSCALE GmbH, 05.05.2010&#10;http://www.presentationload.com/">
              <a:extLst>
                <a:ext uri="{FF2B5EF4-FFF2-40B4-BE49-F238E27FC236}">
                  <a16:creationId xmlns:a16="http://schemas.microsoft.com/office/drawing/2014/main" id="{7634C8C7-BA17-44DD-9983-9CB1372A5E59}"/>
                </a:ext>
              </a:extLst>
            </p:cNvPr>
            <p:cNvSpPr>
              <a:spLocks/>
            </p:cNvSpPr>
            <p:nvPr/>
          </p:nvSpPr>
          <p:spPr bwMode="gray">
            <a:xfrm>
              <a:off x="3368760" y="4871506"/>
              <a:ext cx="395305" cy="477680"/>
            </a:xfrm>
            <a:custGeom>
              <a:avLst/>
              <a:gdLst>
                <a:gd name="T0" fmla="*/ 2147483647 w 894"/>
                <a:gd name="T1" fmla="*/ 2147483647 h 1056"/>
                <a:gd name="T2" fmla="*/ 2147483647 w 894"/>
                <a:gd name="T3" fmla="*/ 2147483647 h 1056"/>
                <a:gd name="T4" fmla="*/ 2147483647 w 894"/>
                <a:gd name="T5" fmla="*/ 2147483647 h 1056"/>
                <a:gd name="T6" fmla="*/ 2147483647 w 894"/>
                <a:gd name="T7" fmla="*/ 2147483647 h 1056"/>
                <a:gd name="T8" fmla="*/ 2147483647 w 894"/>
                <a:gd name="T9" fmla="*/ 2147483647 h 1056"/>
                <a:gd name="T10" fmla="*/ 2147483647 w 894"/>
                <a:gd name="T11" fmla="*/ 2147483647 h 1056"/>
                <a:gd name="T12" fmla="*/ 2147483647 w 894"/>
                <a:gd name="T13" fmla="*/ 2147483647 h 1056"/>
                <a:gd name="T14" fmla="*/ 2147483647 w 894"/>
                <a:gd name="T15" fmla="*/ 2147483647 h 1056"/>
                <a:gd name="T16" fmla="*/ 2147483647 w 894"/>
                <a:gd name="T17" fmla="*/ 2147483647 h 1056"/>
                <a:gd name="T18" fmla="*/ 2147483647 w 894"/>
                <a:gd name="T19" fmla="*/ 2147483647 h 1056"/>
                <a:gd name="T20" fmla="*/ 2147483647 w 894"/>
                <a:gd name="T21" fmla="*/ 2147483647 h 1056"/>
                <a:gd name="T22" fmla="*/ 2147483647 w 894"/>
                <a:gd name="T23" fmla="*/ 2147483647 h 1056"/>
                <a:gd name="T24" fmla="*/ 2147483647 w 894"/>
                <a:gd name="T25" fmla="*/ 2147483647 h 1056"/>
                <a:gd name="T26" fmla="*/ 2147483647 w 894"/>
                <a:gd name="T27" fmla="*/ 2147483647 h 1056"/>
                <a:gd name="T28" fmla="*/ 2147483647 w 894"/>
                <a:gd name="T29" fmla="*/ 2147483647 h 1056"/>
                <a:gd name="T30" fmla="*/ 2147483647 w 894"/>
                <a:gd name="T31" fmla="*/ 2147483647 h 1056"/>
                <a:gd name="T32" fmla="*/ 2147483647 w 894"/>
                <a:gd name="T33" fmla="*/ 2147483647 h 1056"/>
                <a:gd name="T34" fmla="*/ 2147483647 w 894"/>
                <a:gd name="T35" fmla="*/ 2147483647 h 1056"/>
                <a:gd name="T36" fmla="*/ 2147483647 w 894"/>
                <a:gd name="T37" fmla="*/ 2147483647 h 1056"/>
                <a:gd name="T38" fmla="*/ 2147483647 w 894"/>
                <a:gd name="T39" fmla="*/ 2147483647 h 1056"/>
                <a:gd name="T40" fmla="*/ 2147483647 w 894"/>
                <a:gd name="T41" fmla="*/ 2147483647 h 1056"/>
                <a:gd name="T42" fmla="*/ 2147483647 w 894"/>
                <a:gd name="T43" fmla="*/ 2147483647 h 1056"/>
                <a:gd name="T44" fmla="*/ 2147483647 w 894"/>
                <a:gd name="T45" fmla="*/ 2147483647 h 1056"/>
                <a:gd name="T46" fmla="*/ 2147483647 w 894"/>
                <a:gd name="T47" fmla="*/ 2147483647 h 1056"/>
                <a:gd name="T48" fmla="*/ 0 w 894"/>
                <a:gd name="T49" fmla="*/ 2147483647 h 1056"/>
                <a:gd name="T50" fmla="*/ 2147483647 w 894"/>
                <a:gd name="T51" fmla="*/ 2147483647 h 1056"/>
                <a:gd name="T52" fmla="*/ 2147483647 w 894"/>
                <a:gd name="T53" fmla="*/ 2147483647 h 1056"/>
                <a:gd name="T54" fmla="*/ 2147483647 w 894"/>
                <a:gd name="T55" fmla="*/ 2147483647 h 1056"/>
                <a:gd name="T56" fmla="*/ 2147483647 w 894"/>
                <a:gd name="T57" fmla="*/ 2147483647 h 1056"/>
                <a:gd name="T58" fmla="*/ 2147483647 w 894"/>
                <a:gd name="T59" fmla="*/ 2147483647 h 1056"/>
                <a:gd name="T60" fmla="*/ 2147483647 w 894"/>
                <a:gd name="T61" fmla="*/ 2147483647 h 1056"/>
                <a:gd name="T62" fmla="*/ 2147483647 w 894"/>
                <a:gd name="T63" fmla="*/ 2147483647 h 1056"/>
                <a:gd name="T64" fmla="*/ 2147483647 w 894"/>
                <a:gd name="T65" fmla="*/ 2147483647 h 1056"/>
                <a:gd name="T66" fmla="*/ 2147483647 w 894"/>
                <a:gd name="T67" fmla="*/ 2147483647 h 1056"/>
                <a:gd name="T68" fmla="*/ 2147483647 w 894"/>
                <a:gd name="T69" fmla="*/ 2147483647 h 1056"/>
                <a:gd name="T70" fmla="*/ 2147483647 w 894"/>
                <a:gd name="T71" fmla="*/ 2147483647 h 1056"/>
                <a:gd name="T72" fmla="*/ 2147483647 w 894"/>
                <a:gd name="T73" fmla="*/ 2147483647 h 1056"/>
                <a:gd name="T74" fmla="*/ 2147483647 w 894"/>
                <a:gd name="T75" fmla="*/ 2147483647 h 1056"/>
                <a:gd name="T76" fmla="*/ 2147483647 w 894"/>
                <a:gd name="T77" fmla="*/ 2147483647 h 1056"/>
                <a:gd name="T78" fmla="*/ 2147483647 w 894"/>
                <a:gd name="T79" fmla="*/ 2147483647 h 1056"/>
                <a:gd name="T80" fmla="*/ 2147483647 w 894"/>
                <a:gd name="T81" fmla="*/ 2147483647 h 1056"/>
                <a:gd name="T82" fmla="*/ 2147483647 w 894"/>
                <a:gd name="T83" fmla="*/ 2147483647 h 1056"/>
                <a:gd name="T84" fmla="*/ 2147483647 w 894"/>
                <a:gd name="T85" fmla="*/ 2147483647 h 1056"/>
                <a:gd name="T86" fmla="*/ 2147483647 w 894"/>
                <a:gd name="T87" fmla="*/ 2147483647 h 1056"/>
                <a:gd name="T88" fmla="*/ 2147483647 w 894"/>
                <a:gd name="T89" fmla="*/ 2147483647 h 1056"/>
                <a:gd name="T90" fmla="*/ 2147483647 w 894"/>
                <a:gd name="T91" fmla="*/ 2147483647 h 1056"/>
                <a:gd name="T92" fmla="*/ 2147483647 w 894"/>
                <a:gd name="T93" fmla="*/ 2147483647 h 1056"/>
                <a:gd name="T94" fmla="*/ 2147483647 w 894"/>
                <a:gd name="T95" fmla="*/ 2147483647 h 1056"/>
                <a:gd name="T96" fmla="*/ 2147483647 w 894"/>
                <a:gd name="T97" fmla="*/ 2147483647 h 1056"/>
                <a:gd name="T98" fmla="*/ 2147483647 w 894"/>
                <a:gd name="T99" fmla="*/ 2147483647 h 1056"/>
                <a:gd name="T100" fmla="*/ 2147483647 w 894"/>
                <a:gd name="T101" fmla="*/ 2147483647 h 105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94"/>
                <a:gd name="T154" fmla="*/ 0 h 1056"/>
                <a:gd name="T155" fmla="*/ 894 w 894"/>
                <a:gd name="T156" fmla="*/ 1056 h 105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94" h="1056">
                  <a:moveTo>
                    <a:pt x="882" y="744"/>
                  </a:moveTo>
                  <a:lnTo>
                    <a:pt x="882" y="738"/>
                  </a:lnTo>
                  <a:lnTo>
                    <a:pt x="888" y="732"/>
                  </a:lnTo>
                  <a:lnTo>
                    <a:pt x="888" y="708"/>
                  </a:lnTo>
                  <a:lnTo>
                    <a:pt x="894" y="696"/>
                  </a:lnTo>
                  <a:lnTo>
                    <a:pt x="894" y="684"/>
                  </a:lnTo>
                  <a:lnTo>
                    <a:pt x="882" y="648"/>
                  </a:lnTo>
                  <a:lnTo>
                    <a:pt x="876" y="636"/>
                  </a:lnTo>
                  <a:lnTo>
                    <a:pt x="864" y="624"/>
                  </a:lnTo>
                  <a:lnTo>
                    <a:pt x="840" y="612"/>
                  </a:lnTo>
                  <a:lnTo>
                    <a:pt x="834" y="606"/>
                  </a:lnTo>
                  <a:lnTo>
                    <a:pt x="822" y="600"/>
                  </a:lnTo>
                  <a:lnTo>
                    <a:pt x="816" y="588"/>
                  </a:lnTo>
                  <a:lnTo>
                    <a:pt x="816" y="576"/>
                  </a:lnTo>
                  <a:lnTo>
                    <a:pt x="822" y="558"/>
                  </a:lnTo>
                  <a:lnTo>
                    <a:pt x="822" y="546"/>
                  </a:lnTo>
                  <a:lnTo>
                    <a:pt x="828" y="540"/>
                  </a:lnTo>
                  <a:lnTo>
                    <a:pt x="828" y="534"/>
                  </a:lnTo>
                  <a:lnTo>
                    <a:pt x="768" y="534"/>
                  </a:lnTo>
                  <a:lnTo>
                    <a:pt x="720" y="528"/>
                  </a:lnTo>
                  <a:lnTo>
                    <a:pt x="690" y="522"/>
                  </a:lnTo>
                  <a:lnTo>
                    <a:pt x="684" y="516"/>
                  </a:lnTo>
                  <a:lnTo>
                    <a:pt x="684" y="474"/>
                  </a:lnTo>
                  <a:lnTo>
                    <a:pt x="690" y="462"/>
                  </a:lnTo>
                  <a:lnTo>
                    <a:pt x="684" y="456"/>
                  </a:lnTo>
                  <a:lnTo>
                    <a:pt x="672" y="450"/>
                  </a:lnTo>
                  <a:lnTo>
                    <a:pt x="666" y="438"/>
                  </a:lnTo>
                  <a:lnTo>
                    <a:pt x="660" y="432"/>
                  </a:lnTo>
                  <a:lnTo>
                    <a:pt x="660" y="426"/>
                  </a:lnTo>
                  <a:lnTo>
                    <a:pt x="678" y="426"/>
                  </a:lnTo>
                  <a:lnTo>
                    <a:pt x="678" y="396"/>
                  </a:lnTo>
                  <a:lnTo>
                    <a:pt x="672" y="384"/>
                  </a:lnTo>
                  <a:lnTo>
                    <a:pt x="666" y="378"/>
                  </a:lnTo>
                  <a:lnTo>
                    <a:pt x="660" y="366"/>
                  </a:lnTo>
                  <a:lnTo>
                    <a:pt x="660" y="336"/>
                  </a:lnTo>
                  <a:lnTo>
                    <a:pt x="654" y="330"/>
                  </a:lnTo>
                  <a:lnTo>
                    <a:pt x="648" y="318"/>
                  </a:lnTo>
                  <a:lnTo>
                    <a:pt x="624" y="306"/>
                  </a:lnTo>
                  <a:lnTo>
                    <a:pt x="564" y="306"/>
                  </a:lnTo>
                  <a:lnTo>
                    <a:pt x="558" y="300"/>
                  </a:lnTo>
                  <a:lnTo>
                    <a:pt x="546" y="294"/>
                  </a:lnTo>
                  <a:lnTo>
                    <a:pt x="534" y="282"/>
                  </a:lnTo>
                  <a:lnTo>
                    <a:pt x="534" y="276"/>
                  </a:lnTo>
                  <a:lnTo>
                    <a:pt x="510" y="276"/>
                  </a:lnTo>
                  <a:lnTo>
                    <a:pt x="498" y="270"/>
                  </a:lnTo>
                  <a:lnTo>
                    <a:pt x="486" y="258"/>
                  </a:lnTo>
                  <a:lnTo>
                    <a:pt x="474" y="252"/>
                  </a:lnTo>
                  <a:lnTo>
                    <a:pt x="468" y="240"/>
                  </a:lnTo>
                  <a:lnTo>
                    <a:pt x="468" y="234"/>
                  </a:lnTo>
                  <a:lnTo>
                    <a:pt x="456" y="234"/>
                  </a:lnTo>
                  <a:lnTo>
                    <a:pt x="450" y="240"/>
                  </a:lnTo>
                  <a:lnTo>
                    <a:pt x="438" y="240"/>
                  </a:lnTo>
                  <a:lnTo>
                    <a:pt x="426" y="234"/>
                  </a:lnTo>
                  <a:lnTo>
                    <a:pt x="420" y="222"/>
                  </a:lnTo>
                  <a:lnTo>
                    <a:pt x="414" y="228"/>
                  </a:lnTo>
                  <a:lnTo>
                    <a:pt x="384" y="228"/>
                  </a:lnTo>
                  <a:lnTo>
                    <a:pt x="372" y="222"/>
                  </a:lnTo>
                  <a:lnTo>
                    <a:pt x="366" y="216"/>
                  </a:lnTo>
                  <a:lnTo>
                    <a:pt x="366" y="210"/>
                  </a:lnTo>
                  <a:lnTo>
                    <a:pt x="360" y="198"/>
                  </a:lnTo>
                  <a:lnTo>
                    <a:pt x="360" y="192"/>
                  </a:lnTo>
                  <a:lnTo>
                    <a:pt x="354" y="186"/>
                  </a:lnTo>
                  <a:lnTo>
                    <a:pt x="330" y="186"/>
                  </a:lnTo>
                  <a:lnTo>
                    <a:pt x="324" y="156"/>
                  </a:lnTo>
                  <a:lnTo>
                    <a:pt x="318" y="150"/>
                  </a:lnTo>
                  <a:lnTo>
                    <a:pt x="306" y="144"/>
                  </a:lnTo>
                  <a:lnTo>
                    <a:pt x="294" y="132"/>
                  </a:lnTo>
                  <a:lnTo>
                    <a:pt x="294" y="120"/>
                  </a:lnTo>
                  <a:lnTo>
                    <a:pt x="300" y="114"/>
                  </a:lnTo>
                  <a:lnTo>
                    <a:pt x="300" y="96"/>
                  </a:lnTo>
                  <a:lnTo>
                    <a:pt x="294" y="84"/>
                  </a:lnTo>
                  <a:lnTo>
                    <a:pt x="288" y="78"/>
                  </a:lnTo>
                  <a:lnTo>
                    <a:pt x="288" y="48"/>
                  </a:lnTo>
                  <a:lnTo>
                    <a:pt x="294" y="42"/>
                  </a:lnTo>
                  <a:lnTo>
                    <a:pt x="294" y="36"/>
                  </a:lnTo>
                  <a:lnTo>
                    <a:pt x="300" y="30"/>
                  </a:lnTo>
                  <a:lnTo>
                    <a:pt x="300" y="0"/>
                  </a:lnTo>
                  <a:lnTo>
                    <a:pt x="288" y="0"/>
                  </a:lnTo>
                  <a:lnTo>
                    <a:pt x="276" y="6"/>
                  </a:lnTo>
                  <a:lnTo>
                    <a:pt x="276" y="12"/>
                  </a:lnTo>
                  <a:lnTo>
                    <a:pt x="270" y="12"/>
                  </a:lnTo>
                  <a:lnTo>
                    <a:pt x="258" y="0"/>
                  </a:lnTo>
                  <a:lnTo>
                    <a:pt x="246" y="12"/>
                  </a:lnTo>
                  <a:lnTo>
                    <a:pt x="210" y="12"/>
                  </a:lnTo>
                  <a:lnTo>
                    <a:pt x="198" y="18"/>
                  </a:lnTo>
                  <a:lnTo>
                    <a:pt x="192" y="24"/>
                  </a:lnTo>
                  <a:lnTo>
                    <a:pt x="186" y="36"/>
                  </a:lnTo>
                  <a:lnTo>
                    <a:pt x="180" y="42"/>
                  </a:lnTo>
                  <a:lnTo>
                    <a:pt x="180" y="48"/>
                  </a:lnTo>
                  <a:lnTo>
                    <a:pt x="144" y="48"/>
                  </a:lnTo>
                  <a:lnTo>
                    <a:pt x="138" y="78"/>
                  </a:lnTo>
                  <a:lnTo>
                    <a:pt x="102" y="78"/>
                  </a:lnTo>
                  <a:lnTo>
                    <a:pt x="90" y="96"/>
                  </a:lnTo>
                  <a:lnTo>
                    <a:pt x="84" y="102"/>
                  </a:lnTo>
                  <a:lnTo>
                    <a:pt x="60" y="114"/>
                  </a:lnTo>
                  <a:lnTo>
                    <a:pt x="42" y="114"/>
                  </a:lnTo>
                  <a:lnTo>
                    <a:pt x="42" y="108"/>
                  </a:lnTo>
                  <a:lnTo>
                    <a:pt x="36" y="102"/>
                  </a:lnTo>
                  <a:lnTo>
                    <a:pt x="12" y="102"/>
                  </a:lnTo>
                  <a:lnTo>
                    <a:pt x="0" y="96"/>
                  </a:lnTo>
                  <a:lnTo>
                    <a:pt x="0" y="114"/>
                  </a:lnTo>
                  <a:lnTo>
                    <a:pt x="6" y="132"/>
                  </a:lnTo>
                  <a:lnTo>
                    <a:pt x="18" y="144"/>
                  </a:lnTo>
                  <a:lnTo>
                    <a:pt x="30" y="162"/>
                  </a:lnTo>
                  <a:lnTo>
                    <a:pt x="42" y="174"/>
                  </a:lnTo>
                  <a:lnTo>
                    <a:pt x="54" y="192"/>
                  </a:lnTo>
                  <a:lnTo>
                    <a:pt x="66" y="216"/>
                  </a:lnTo>
                  <a:lnTo>
                    <a:pt x="66" y="228"/>
                  </a:lnTo>
                  <a:lnTo>
                    <a:pt x="60" y="234"/>
                  </a:lnTo>
                  <a:lnTo>
                    <a:pt x="54" y="246"/>
                  </a:lnTo>
                  <a:lnTo>
                    <a:pt x="48" y="252"/>
                  </a:lnTo>
                  <a:lnTo>
                    <a:pt x="60" y="300"/>
                  </a:lnTo>
                  <a:lnTo>
                    <a:pt x="42" y="330"/>
                  </a:lnTo>
                  <a:lnTo>
                    <a:pt x="48" y="330"/>
                  </a:lnTo>
                  <a:lnTo>
                    <a:pt x="60" y="342"/>
                  </a:lnTo>
                  <a:lnTo>
                    <a:pt x="66" y="354"/>
                  </a:lnTo>
                  <a:lnTo>
                    <a:pt x="66" y="360"/>
                  </a:lnTo>
                  <a:lnTo>
                    <a:pt x="60" y="372"/>
                  </a:lnTo>
                  <a:lnTo>
                    <a:pt x="48" y="384"/>
                  </a:lnTo>
                  <a:lnTo>
                    <a:pt x="36" y="408"/>
                  </a:lnTo>
                  <a:lnTo>
                    <a:pt x="42" y="426"/>
                  </a:lnTo>
                  <a:lnTo>
                    <a:pt x="48" y="438"/>
                  </a:lnTo>
                  <a:lnTo>
                    <a:pt x="54" y="444"/>
                  </a:lnTo>
                  <a:lnTo>
                    <a:pt x="54" y="450"/>
                  </a:lnTo>
                  <a:lnTo>
                    <a:pt x="42" y="468"/>
                  </a:lnTo>
                  <a:lnTo>
                    <a:pt x="54" y="480"/>
                  </a:lnTo>
                  <a:lnTo>
                    <a:pt x="78" y="498"/>
                  </a:lnTo>
                  <a:lnTo>
                    <a:pt x="78" y="516"/>
                  </a:lnTo>
                  <a:lnTo>
                    <a:pt x="102" y="528"/>
                  </a:lnTo>
                  <a:lnTo>
                    <a:pt x="90" y="558"/>
                  </a:lnTo>
                  <a:lnTo>
                    <a:pt x="78" y="546"/>
                  </a:lnTo>
                  <a:lnTo>
                    <a:pt x="78" y="558"/>
                  </a:lnTo>
                  <a:lnTo>
                    <a:pt x="66" y="582"/>
                  </a:lnTo>
                  <a:lnTo>
                    <a:pt x="54" y="588"/>
                  </a:lnTo>
                  <a:lnTo>
                    <a:pt x="36" y="606"/>
                  </a:lnTo>
                  <a:lnTo>
                    <a:pt x="48" y="630"/>
                  </a:lnTo>
                  <a:lnTo>
                    <a:pt x="42" y="636"/>
                  </a:lnTo>
                  <a:lnTo>
                    <a:pt x="60" y="666"/>
                  </a:lnTo>
                  <a:lnTo>
                    <a:pt x="84" y="666"/>
                  </a:lnTo>
                  <a:lnTo>
                    <a:pt x="96" y="744"/>
                  </a:lnTo>
                  <a:lnTo>
                    <a:pt x="108" y="750"/>
                  </a:lnTo>
                  <a:lnTo>
                    <a:pt x="114" y="750"/>
                  </a:lnTo>
                  <a:lnTo>
                    <a:pt x="138" y="762"/>
                  </a:lnTo>
                  <a:lnTo>
                    <a:pt x="144" y="774"/>
                  </a:lnTo>
                  <a:lnTo>
                    <a:pt x="144" y="780"/>
                  </a:lnTo>
                  <a:lnTo>
                    <a:pt x="138" y="792"/>
                  </a:lnTo>
                  <a:lnTo>
                    <a:pt x="126" y="804"/>
                  </a:lnTo>
                  <a:lnTo>
                    <a:pt x="144" y="822"/>
                  </a:lnTo>
                  <a:lnTo>
                    <a:pt x="138" y="828"/>
                  </a:lnTo>
                  <a:lnTo>
                    <a:pt x="132" y="840"/>
                  </a:lnTo>
                  <a:lnTo>
                    <a:pt x="126" y="846"/>
                  </a:lnTo>
                  <a:lnTo>
                    <a:pt x="126" y="858"/>
                  </a:lnTo>
                  <a:lnTo>
                    <a:pt x="132" y="870"/>
                  </a:lnTo>
                  <a:lnTo>
                    <a:pt x="138" y="876"/>
                  </a:lnTo>
                  <a:lnTo>
                    <a:pt x="138" y="900"/>
                  </a:lnTo>
                  <a:lnTo>
                    <a:pt x="144" y="900"/>
                  </a:lnTo>
                  <a:lnTo>
                    <a:pt x="150" y="906"/>
                  </a:lnTo>
                  <a:lnTo>
                    <a:pt x="162" y="912"/>
                  </a:lnTo>
                  <a:lnTo>
                    <a:pt x="168" y="918"/>
                  </a:lnTo>
                  <a:lnTo>
                    <a:pt x="180" y="924"/>
                  </a:lnTo>
                  <a:lnTo>
                    <a:pt x="186" y="930"/>
                  </a:lnTo>
                  <a:lnTo>
                    <a:pt x="186" y="996"/>
                  </a:lnTo>
                  <a:lnTo>
                    <a:pt x="210" y="1020"/>
                  </a:lnTo>
                  <a:lnTo>
                    <a:pt x="210" y="1044"/>
                  </a:lnTo>
                  <a:lnTo>
                    <a:pt x="216" y="1056"/>
                  </a:lnTo>
                  <a:lnTo>
                    <a:pt x="270" y="1056"/>
                  </a:lnTo>
                  <a:lnTo>
                    <a:pt x="270" y="1026"/>
                  </a:lnTo>
                  <a:lnTo>
                    <a:pt x="282" y="1026"/>
                  </a:lnTo>
                  <a:lnTo>
                    <a:pt x="282" y="1008"/>
                  </a:lnTo>
                  <a:lnTo>
                    <a:pt x="306" y="1002"/>
                  </a:lnTo>
                  <a:lnTo>
                    <a:pt x="318" y="978"/>
                  </a:lnTo>
                  <a:lnTo>
                    <a:pt x="324" y="984"/>
                  </a:lnTo>
                  <a:lnTo>
                    <a:pt x="348" y="996"/>
                  </a:lnTo>
                  <a:lnTo>
                    <a:pt x="360" y="996"/>
                  </a:lnTo>
                  <a:lnTo>
                    <a:pt x="378" y="1002"/>
                  </a:lnTo>
                  <a:lnTo>
                    <a:pt x="432" y="1002"/>
                  </a:lnTo>
                  <a:lnTo>
                    <a:pt x="462" y="1050"/>
                  </a:lnTo>
                  <a:lnTo>
                    <a:pt x="474" y="996"/>
                  </a:lnTo>
                  <a:lnTo>
                    <a:pt x="546" y="990"/>
                  </a:lnTo>
                  <a:lnTo>
                    <a:pt x="582" y="1014"/>
                  </a:lnTo>
                  <a:lnTo>
                    <a:pt x="582" y="996"/>
                  </a:lnTo>
                  <a:lnTo>
                    <a:pt x="594" y="924"/>
                  </a:lnTo>
                  <a:lnTo>
                    <a:pt x="594" y="900"/>
                  </a:lnTo>
                  <a:lnTo>
                    <a:pt x="588" y="894"/>
                  </a:lnTo>
                  <a:lnTo>
                    <a:pt x="588" y="888"/>
                  </a:lnTo>
                  <a:lnTo>
                    <a:pt x="576" y="864"/>
                  </a:lnTo>
                  <a:lnTo>
                    <a:pt x="576" y="852"/>
                  </a:lnTo>
                  <a:lnTo>
                    <a:pt x="582" y="846"/>
                  </a:lnTo>
                  <a:lnTo>
                    <a:pt x="594" y="840"/>
                  </a:lnTo>
                  <a:lnTo>
                    <a:pt x="606" y="828"/>
                  </a:lnTo>
                  <a:lnTo>
                    <a:pt x="612" y="798"/>
                  </a:lnTo>
                  <a:lnTo>
                    <a:pt x="714" y="780"/>
                  </a:lnTo>
                  <a:lnTo>
                    <a:pt x="792" y="768"/>
                  </a:lnTo>
                  <a:lnTo>
                    <a:pt x="846" y="810"/>
                  </a:lnTo>
                  <a:lnTo>
                    <a:pt x="864" y="846"/>
                  </a:lnTo>
                  <a:lnTo>
                    <a:pt x="864" y="840"/>
                  </a:lnTo>
                  <a:lnTo>
                    <a:pt x="870" y="834"/>
                  </a:lnTo>
                  <a:lnTo>
                    <a:pt x="882" y="828"/>
                  </a:lnTo>
                  <a:lnTo>
                    <a:pt x="888" y="822"/>
                  </a:lnTo>
                  <a:lnTo>
                    <a:pt x="876" y="816"/>
                  </a:lnTo>
                  <a:lnTo>
                    <a:pt x="870" y="810"/>
                  </a:lnTo>
                  <a:lnTo>
                    <a:pt x="870" y="786"/>
                  </a:lnTo>
                  <a:lnTo>
                    <a:pt x="876" y="774"/>
                  </a:lnTo>
                  <a:lnTo>
                    <a:pt x="882" y="768"/>
                  </a:lnTo>
                  <a:lnTo>
                    <a:pt x="888" y="756"/>
                  </a:lnTo>
                  <a:lnTo>
                    <a:pt x="882" y="744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lumMod val="50000"/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67" name="Bhutan" descr="© INSCALE GmbH, 05.05.2010&#10;http://www.presentationload.com/">
              <a:extLst>
                <a:ext uri="{FF2B5EF4-FFF2-40B4-BE49-F238E27FC236}">
                  <a16:creationId xmlns:a16="http://schemas.microsoft.com/office/drawing/2014/main" id="{184C6B3F-8892-459D-99EC-2148E45916E2}"/>
                </a:ext>
              </a:extLst>
            </p:cNvPr>
            <p:cNvSpPr>
              <a:spLocks/>
            </p:cNvSpPr>
            <p:nvPr/>
          </p:nvSpPr>
          <p:spPr bwMode="gray">
            <a:xfrm>
              <a:off x="8269588" y="3495595"/>
              <a:ext cx="103192" cy="60305"/>
            </a:xfrm>
            <a:custGeom>
              <a:avLst/>
              <a:gdLst>
                <a:gd name="T0" fmla="*/ 2147483647 w 234"/>
                <a:gd name="T1" fmla="*/ 2147483647 h 132"/>
                <a:gd name="T2" fmla="*/ 2147483647 w 234"/>
                <a:gd name="T3" fmla="*/ 2147483647 h 132"/>
                <a:gd name="T4" fmla="*/ 2147483647 w 234"/>
                <a:gd name="T5" fmla="*/ 2147483647 h 132"/>
                <a:gd name="T6" fmla="*/ 2147483647 w 234"/>
                <a:gd name="T7" fmla="*/ 2147483647 h 132"/>
                <a:gd name="T8" fmla="*/ 2147483647 w 234"/>
                <a:gd name="T9" fmla="*/ 2147483647 h 132"/>
                <a:gd name="T10" fmla="*/ 2147483647 w 234"/>
                <a:gd name="T11" fmla="*/ 2147483647 h 132"/>
                <a:gd name="T12" fmla="*/ 2147483647 w 234"/>
                <a:gd name="T13" fmla="*/ 2147483647 h 132"/>
                <a:gd name="T14" fmla="*/ 2147483647 w 234"/>
                <a:gd name="T15" fmla="*/ 2147483647 h 132"/>
                <a:gd name="T16" fmla="*/ 2147483647 w 234"/>
                <a:gd name="T17" fmla="*/ 2147483647 h 132"/>
                <a:gd name="T18" fmla="*/ 2147483647 w 234"/>
                <a:gd name="T19" fmla="*/ 2147483647 h 132"/>
                <a:gd name="T20" fmla="*/ 2147483647 w 234"/>
                <a:gd name="T21" fmla="*/ 2147483647 h 132"/>
                <a:gd name="T22" fmla="*/ 2147483647 w 234"/>
                <a:gd name="T23" fmla="*/ 2147483647 h 132"/>
                <a:gd name="T24" fmla="*/ 2147483647 w 234"/>
                <a:gd name="T25" fmla="*/ 2147483647 h 132"/>
                <a:gd name="T26" fmla="*/ 2147483647 w 234"/>
                <a:gd name="T27" fmla="*/ 2147483647 h 132"/>
                <a:gd name="T28" fmla="*/ 2147483647 w 234"/>
                <a:gd name="T29" fmla="*/ 2147483647 h 132"/>
                <a:gd name="T30" fmla="*/ 2147483647 w 234"/>
                <a:gd name="T31" fmla="*/ 2147483647 h 132"/>
                <a:gd name="T32" fmla="*/ 2147483647 w 234"/>
                <a:gd name="T33" fmla="*/ 2147483647 h 132"/>
                <a:gd name="T34" fmla="*/ 2147483647 w 234"/>
                <a:gd name="T35" fmla="*/ 2147483647 h 132"/>
                <a:gd name="T36" fmla="*/ 2147483647 w 234"/>
                <a:gd name="T37" fmla="*/ 2147483647 h 132"/>
                <a:gd name="T38" fmla="*/ 2147483647 w 234"/>
                <a:gd name="T39" fmla="*/ 2147483647 h 132"/>
                <a:gd name="T40" fmla="*/ 2147483647 w 234"/>
                <a:gd name="T41" fmla="*/ 2147483647 h 132"/>
                <a:gd name="T42" fmla="*/ 2147483647 w 234"/>
                <a:gd name="T43" fmla="*/ 2147483647 h 132"/>
                <a:gd name="T44" fmla="*/ 2147483647 w 234"/>
                <a:gd name="T45" fmla="*/ 2147483647 h 132"/>
                <a:gd name="T46" fmla="*/ 2147483647 w 234"/>
                <a:gd name="T47" fmla="*/ 2147483647 h 132"/>
                <a:gd name="T48" fmla="*/ 2147483647 w 234"/>
                <a:gd name="T49" fmla="*/ 2147483647 h 132"/>
                <a:gd name="T50" fmla="*/ 2147483647 w 234"/>
                <a:gd name="T51" fmla="*/ 2147483647 h 132"/>
                <a:gd name="T52" fmla="*/ 2147483647 w 234"/>
                <a:gd name="T53" fmla="*/ 2147483647 h 132"/>
                <a:gd name="T54" fmla="*/ 2147483647 w 234"/>
                <a:gd name="T55" fmla="*/ 2147483647 h 132"/>
                <a:gd name="T56" fmla="*/ 2147483647 w 234"/>
                <a:gd name="T57" fmla="*/ 2147483647 h 132"/>
                <a:gd name="T58" fmla="*/ 2147483647 w 234"/>
                <a:gd name="T59" fmla="*/ 0 h 132"/>
                <a:gd name="T60" fmla="*/ 2147483647 w 234"/>
                <a:gd name="T61" fmla="*/ 0 h 132"/>
                <a:gd name="T62" fmla="*/ 2147483647 w 234"/>
                <a:gd name="T63" fmla="*/ 2147483647 h 132"/>
                <a:gd name="T64" fmla="*/ 2147483647 w 234"/>
                <a:gd name="T65" fmla="*/ 2147483647 h 132"/>
                <a:gd name="T66" fmla="*/ 2147483647 w 234"/>
                <a:gd name="T67" fmla="*/ 2147483647 h 132"/>
                <a:gd name="T68" fmla="*/ 2147483647 w 234"/>
                <a:gd name="T69" fmla="*/ 2147483647 h 132"/>
                <a:gd name="T70" fmla="*/ 2147483647 w 234"/>
                <a:gd name="T71" fmla="*/ 2147483647 h 132"/>
                <a:gd name="T72" fmla="*/ 2147483647 w 234"/>
                <a:gd name="T73" fmla="*/ 2147483647 h 132"/>
                <a:gd name="T74" fmla="*/ 2147483647 w 234"/>
                <a:gd name="T75" fmla="*/ 2147483647 h 132"/>
                <a:gd name="T76" fmla="*/ 0 w 234"/>
                <a:gd name="T77" fmla="*/ 2147483647 h 132"/>
                <a:gd name="T78" fmla="*/ 0 w 234"/>
                <a:gd name="T79" fmla="*/ 2147483647 h 132"/>
                <a:gd name="T80" fmla="*/ 2147483647 w 234"/>
                <a:gd name="T81" fmla="*/ 2147483647 h 132"/>
                <a:gd name="T82" fmla="*/ 2147483647 w 234"/>
                <a:gd name="T83" fmla="*/ 2147483647 h 132"/>
                <a:gd name="T84" fmla="*/ 2147483647 w 234"/>
                <a:gd name="T85" fmla="*/ 2147483647 h 132"/>
                <a:gd name="T86" fmla="*/ 2147483647 w 234"/>
                <a:gd name="T87" fmla="*/ 2147483647 h 132"/>
                <a:gd name="T88" fmla="*/ 2147483647 w 234"/>
                <a:gd name="T89" fmla="*/ 2147483647 h 132"/>
                <a:gd name="T90" fmla="*/ 2147483647 w 234"/>
                <a:gd name="T91" fmla="*/ 2147483647 h 132"/>
                <a:gd name="T92" fmla="*/ 2147483647 w 234"/>
                <a:gd name="T93" fmla="*/ 2147483647 h 132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234"/>
                <a:gd name="T142" fmla="*/ 0 h 132"/>
                <a:gd name="T143" fmla="*/ 234 w 234"/>
                <a:gd name="T144" fmla="*/ 132 h 132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234" h="132">
                  <a:moveTo>
                    <a:pt x="78" y="132"/>
                  </a:moveTo>
                  <a:lnTo>
                    <a:pt x="90" y="132"/>
                  </a:lnTo>
                  <a:lnTo>
                    <a:pt x="102" y="126"/>
                  </a:lnTo>
                  <a:lnTo>
                    <a:pt x="108" y="120"/>
                  </a:lnTo>
                  <a:lnTo>
                    <a:pt x="126" y="120"/>
                  </a:lnTo>
                  <a:lnTo>
                    <a:pt x="138" y="126"/>
                  </a:lnTo>
                  <a:lnTo>
                    <a:pt x="168" y="126"/>
                  </a:lnTo>
                  <a:lnTo>
                    <a:pt x="180" y="120"/>
                  </a:lnTo>
                  <a:lnTo>
                    <a:pt x="192" y="120"/>
                  </a:lnTo>
                  <a:lnTo>
                    <a:pt x="198" y="126"/>
                  </a:lnTo>
                  <a:lnTo>
                    <a:pt x="210" y="126"/>
                  </a:lnTo>
                  <a:lnTo>
                    <a:pt x="234" y="114"/>
                  </a:lnTo>
                  <a:lnTo>
                    <a:pt x="234" y="108"/>
                  </a:lnTo>
                  <a:lnTo>
                    <a:pt x="222" y="96"/>
                  </a:lnTo>
                  <a:lnTo>
                    <a:pt x="222" y="72"/>
                  </a:lnTo>
                  <a:lnTo>
                    <a:pt x="198" y="72"/>
                  </a:lnTo>
                  <a:lnTo>
                    <a:pt x="192" y="66"/>
                  </a:lnTo>
                  <a:lnTo>
                    <a:pt x="192" y="42"/>
                  </a:lnTo>
                  <a:lnTo>
                    <a:pt x="186" y="30"/>
                  </a:lnTo>
                  <a:lnTo>
                    <a:pt x="174" y="18"/>
                  </a:lnTo>
                  <a:lnTo>
                    <a:pt x="162" y="12"/>
                  </a:lnTo>
                  <a:lnTo>
                    <a:pt x="150" y="12"/>
                  </a:lnTo>
                  <a:lnTo>
                    <a:pt x="138" y="18"/>
                  </a:lnTo>
                  <a:lnTo>
                    <a:pt x="126" y="18"/>
                  </a:lnTo>
                  <a:lnTo>
                    <a:pt x="114" y="24"/>
                  </a:lnTo>
                  <a:lnTo>
                    <a:pt x="108" y="30"/>
                  </a:lnTo>
                  <a:lnTo>
                    <a:pt x="102" y="30"/>
                  </a:lnTo>
                  <a:lnTo>
                    <a:pt x="102" y="6"/>
                  </a:lnTo>
                  <a:lnTo>
                    <a:pt x="78" y="6"/>
                  </a:lnTo>
                  <a:lnTo>
                    <a:pt x="66" y="0"/>
                  </a:lnTo>
                  <a:lnTo>
                    <a:pt x="54" y="0"/>
                  </a:lnTo>
                  <a:lnTo>
                    <a:pt x="48" y="12"/>
                  </a:lnTo>
                  <a:lnTo>
                    <a:pt x="36" y="24"/>
                  </a:lnTo>
                  <a:lnTo>
                    <a:pt x="30" y="36"/>
                  </a:lnTo>
                  <a:lnTo>
                    <a:pt x="18" y="54"/>
                  </a:lnTo>
                  <a:lnTo>
                    <a:pt x="12" y="66"/>
                  </a:lnTo>
                  <a:lnTo>
                    <a:pt x="6" y="72"/>
                  </a:lnTo>
                  <a:lnTo>
                    <a:pt x="6" y="78"/>
                  </a:lnTo>
                  <a:lnTo>
                    <a:pt x="0" y="78"/>
                  </a:lnTo>
                  <a:lnTo>
                    <a:pt x="0" y="90"/>
                  </a:lnTo>
                  <a:lnTo>
                    <a:pt x="18" y="108"/>
                  </a:lnTo>
                  <a:lnTo>
                    <a:pt x="42" y="120"/>
                  </a:lnTo>
                  <a:lnTo>
                    <a:pt x="54" y="120"/>
                  </a:lnTo>
                  <a:lnTo>
                    <a:pt x="54" y="114"/>
                  </a:lnTo>
                  <a:lnTo>
                    <a:pt x="54" y="120"/>
                  </a:lnTo>
                  <a:lnTo>
                    <a:pt x="66" y="132"/>
                  </a:lnTo>
                  <a:lnTo>
                    <a:pt x="78" y="13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68" name="Benin" descr="© INSCALE GmbH, 05.05.2010&#10;http://www.presentationload.com/">
              <a:extLst>
                <a:ext uri="{FF2B5EF4-FFF2-40B4-BE49-F238E27FC236}">
                  <a16:creationId xmlns:a16="http://schemas.microsoft.com/office/drawing/2014/main" id="{8512B0AE-2347-4276-9A74-86A6A41CA296}"/>
                </a:ext>
              </a:extLst>
            </p:cNvPr>
            <p:cNvSpPr>
              <a:spLocks/>
            </p:cNvSpPr>
            <p:nvPr/>
          </p:nvSpPr>
          <p:spPr bwMode="gray">
            <a:xfrm>
              <a:off x="5573895" y="4073255"/>
              <a:ext cx="98429" cy="222177"/>
            </a:xfrm>
            <a:custGeom>
              <a:avLst/>
              <a:gdLst>
                <a:gd name="T0" fmla="*/ 2147483647 w 222"/>
                <a:gd name="T1" fmla="*/ 2147483647 h 498"/>
                <a:gd name="T2" fmla="*/ 2147483647 w 222"/>
                <a:gd name="T3" fmla="*/ 2147483647 h 498"/>
                <a:gd name="T4" fmla="*/ 2147483647 w 222"/>
                <a:gd name="T5" fmla="*/ 2147483647 h 498"/>
                <a:gd name="T6" fmla="*/ 2147483647 w 222"/>
                <a:gd name="T7" fmla="*/ 2147483647 h 498"/>
                <a:gd name="T8" fmla="*/ 2147483647 w 222"/>
                <a:gd name="T9" fmla="*/ 2147483647 h 498"/>
                <a:gd name="T10" fmla="*/ 2147483647 w 222"/>
                <a:gd name="T11" fmla="*/ 2147483647 h 498"/>
                <a:gd name="T12" fmla="*/ 2147483647 w 222"/>
                <a:gd name="T13" fmla="*/ 2147483647 h 498"/>
                <a:gd name="T14" fmla="*/ 2147483647 w 222"/>
                <a:gd name="T15" fmla="*/ 2147483647 h 498"/>
                <a:gd name="T16" fmla="*/ 2147483647 w 222"/>
                <a:gd name="T17" fmla="*/ 2147483647 h 498"/>
                <a:gd name="T18" fmla="*/ 2147483647 w 222"/>
                <a:gd name="T19" fmla="*/ 2147483647 h 498"/>
                <a:gd name="T20" fmla="*/ 2147483647 w 222"/>
                <a:gd name="T21" fmla="*/ 2147483647 h 498"/>
                <a:gd name="T22" fmla="*/ 2147483647 w 222"/>
                <a:gd name="T23" fmla="*/ 2147483647 h 498"/>
                <a:gd name="T24" fmla="*/ 2147483647 w 222"/>
                <a:gd name="T25" fmla="*/ 2147483647 h 498"/>
                <a:gd name="T26" fmla="*/ 2147483647 w 222"/>
                <a:gd name="T27" fmla="*/ 2147483647 h 498"/>
                <a:gd name="T28" fmla="*/ 2147483647 w 222"/>
                <a:gd name="T29" fmla="*/ 2147483647 h 498"/>
                <a:gd name="T30" fmla="*/ 2147483647 w 222"/>
                <a:gd name="T31" fmla="*/ 2147483647 h 498"/>
                <a:gd name="T32" fmla="*/ 2147483647 w 222"/>
                <a:gd name="T33" fmla="*/ 2147483647 h 498"/>
                <a:gd name="T34" fmla="*/ 2147483647 w 222"/>
                <a:gd name="T35" fmla="*/ 2147483647 h 498"/>
                <a:gd name="T36" fmla="*/ 2147483647 w 222"/>
                <a:gd name="T37" fmla="*/ 2147483647 h 498"/>
                <a:gd name="T38" fmla="*/ 2147483647 w 222"/>
                <a:gd name="T39" fmla="*/ 2147483647 h 498"/>
                <a:gd name="T40" fmla="*/ 2147483647 w 222"/>
                <a:gd name="T41" fmla="*/ 2147483647 h 498"/>
                <a:gd name="T42" fmla="*/ 2147483647 w 222"/>
                <a:gd name="T43" fmla="*/ 2147483647 h 498"/>
                <a:gd name="T44" fmla="*/ 2147483647 w 222"/>
                <a:gd name="T45" fmla="*/ 2147483647 h 498"/>
                <a:gd name="T46" fmla="*/ 0 w 222"/>
                <a:gd name="T47" fmla="*/ 2147483647 h 498"/>
                <a:gd name="T48" fmla="*/ 2147483647 w 222"/>
                <a:gd name="T49" fmla="*/ 2147483647 h 498"/>
                <a:gd name="T50" fmla="*/ 2147483647 w 222"/>
                <a:gd name="T51" fmla="*/ 2147483647 h 498"/>
                <a:gd name="T52" fmla="*/ 2147483647 w 222"/>
                <a:gd name="T53" fmla="*/ 2147483647 h 498"/>
                <a:gd name="T54" fmla="*/ 2147483647 w 222"/>
                <a:gd name="T55" fmla="*/ 2147483647 h 498"/>
                <a:gd name="T56" fmla="*/ 2147483647 w 222"/>
                <a:gd name="T57" fmla="*/ 2147483647 h 498"/>
                <a:gd name="T58" fmla="*/ 2147483647 w 222"/>
                <a:gd name="T59" fmla="*/ 2147483647 h 498"/>
                <a:gd name="T60" fmla="*/ 2147483647 w 222"/>
                <a:gd name="T61" fmla="*/ 2147483647 h 498"/>
                <a:gd name="T62" fmla="*/ 2147483647 w 222"/>
                <a:gd name="T63" fmla="*/ 2147483647 h 498"/>
                <a:gd name="T64" fmla="*/ 2147483647 w 222"/>
                <a:gd name="T65" fmla="*/ 2147483647 h 498"/>
                <a:gd name="T66" fmla="*/ 2147483647 w 222"/>
                <a:gd name="T67" fmla="*/ 2147483647 h 498"/>
                <a:gd name="T68" fmla="*/ 2147483647 w 222"/>
                <a:gd name="T69" fmla="*/ 2147483647 h 49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222"/>
                <a:gd name="T106" fmla="*/ 0 h 498"/>
                <a:gd name="T107" fmla="*/ 222 w 222"/>
                <a:gd name="T108" fmla="*/ 498 h 498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222" h="498">
                  <a:moveTo>
                    <a:pt x="138" y="372"/>
                  </a:moveTo>
                  <a:lnTo>
                    <a:pt x="144" y="342"/>
                  </a:lnTo>
                  <a:lnTo>
                    <a:pt x="138" y="306"/>
                  </a:lnTo>
                  <a:lnTo>
                    <a:pt x="144" y="276"/>
                  </a:lnTo>
                  <a:lnTo>
                    <a:pt x="162" y="276"/>
                  </a:lnTo>
                  <a:lnTo>
                    <a:pt x="174" y="252"/>
                  </a:lnTo>
                  <a:lnTo>
                    <a:pt x="174" y="222"/>
                  </a:lnTo>
                  <a:lnTo>
                    <a:pt x="180" y="216"/>
                  </a:lnTo>
                  <a:lnTo>
                    <a:pt x="186" y="204"/>
                  </a:lnTo>
                  <a:lnTo>
                    <a:pt x="198" y="198"/>
                  </a:lnTo>
                  <a:lnTo>
                    <a:pt x="198" y="156"/>
                  </a:lnTo>
                  <a:lnTo>
                    <a:pt x="210" y="150"/>
                  </a:lnTo>
                  <a:lnTo>
                    <a:pt x="216" y="150"/>
                  </a:lnTo>
                  <a:lnTo>
                    <a:pt x="222" y="144"/>
                  </a:lnTo>
                  <a:lnTo>
                    <a:pt x="222" y="132"/>
                  </a:lnTo>
                  <a:lnTo>
                    <a:pt x="216" y="126"/>
                  </a:lnTo>
                  <a:lnTo>
                    <a:pt x="216" y="114"/>
                  </a:lnTo>
                  <a:lnTo>
                    <a:pt x="210" y="102"/>
                  </a:lnTo>
                  <a:lnTo>
                    <a:pt x="204" y="96"/>
                  </a:lnTo>
                  <a:lnTo>
                    <a:pt x="192" y="72"/>
                  </a:lnTo>
                  <a:lnTo>
                    <a:pt x="198" y="66"/>
                  </a:lnTo>
                  <a:lnTo>
                    <a:pt x="198" y="60"/>
                  </a:lnTo>
                  <a:lnTo>
                    <a:pt x="204" y="48"/>
                  </a:lnTo>
                  <a:lnTo>
                    <a:pt x="198" y="42"/>
                  </a:lnTo>
                  <a:lnTo>
                    <a:pt x="186" y="36"/>
                  </a:lnTo>
                  <a:lnTo>
                    <a:pt x="180" y="36"/>
                  </a:lnTo>
                  <a:lnTo>
                    <a:pt x="174" y="30"/>
                  </a:lnTo>
                  <a:lnTo>
                    <a:pt x="168" y="30"/>
                  </a:lnTo>
                  <a:lnTo>
                    <a:pt x="162" y="24"/>
                  </a:lnTo>
                  <a:lnTo>
                    <a:pt x="156" y="12"/>
                  </a:lnTo>
                  <a:lnTo>
                    <a:pt x="144" y="0"/>
                  </a:lnTo>
                  <a:lnTo>
                    <a:pt x="114" y="12"/>
                  </a:lnTo>
                  <a:lnTo>
                    <a:pt x="114" y="36"/>
                  </a:lnTo>
                  <a:lnTo>
                    <a:pt x="120" y="36"/>
                  </a:lnTo>
                  <a:lnTo>
                    <a:pt x="114" y="42"/>
                  </a:lnTo>
                  <a:lnTo>
                    <a:pt x="108" y="60"/>
                  </a:lnTo>
                  <a:lnTo>
                    <a:pt x="96" y="60"/>
                  </a:lnTo>
                  <a:lnTo>
                    <a:pt x="90" y="66"/>
                  </a:lnTo>
                  <a:lnTo>
                    <a:pt x="84" y="66"/>
                  </a:lnTo>
                  <a:lnTo>
                    <a:pt x="84" y="78"/>
                  </a:lnTo>
                  <a:lnTo>
                    <a:pt x="78" y="72"/>
                  </a:lnTo>
                  <a:lnTo>
                    <a:pt x="48" y="72"/>
                  </a:lnTo>
                  <a:lnTo>
                    <a:pt x="30" y="90"/>
                  </a:lnTo>
                  <a:lnTo>
                    <a:pt x="24" y="102"/>
                  </a:lnTo>
                  <a:lnTo>
                    <a:pt x="12" y="102"/>
                  </a:lnTo>
                  <a:lnTo>
                    <a:pt x="6" y="114"/>
                  </a:lnTo>
                  <a:lnTo>
                    <a:pt x="0" y="132"/>
                  </a:lnTo>
                  <a:lnTo>
                    <a:pt x="0" y="162"/>
                  </a:lnTo>
                  <a:lnTo>
                    <a:pt x="12" y="168"/>
                  </a:lnTo>
                  <a:lnTo>
                    <a:pt x="42" y="198"/>
                  </a:lnTo>
                  <a:lnTo>
                    <a:pt x="42" y="240"/>
                  </a:lnTo>
                  <a:lnTo>
                    <a:pt x="54" y="252"/>
                  </a:lnTo>
                  <a:lnTo>
                    <a:pt x="60" y="264"/>
                  </a:lnTo>
                  <a:lnTo>
                    <a:pt x="60" y="294"/>
                  </a:lnTo>
                  <a:lnTo>
                    <a:pt x="66" y="306"/>
                  </a:lnTo>
                  <a:lnTo>
                    <a:pt x="54" y="318"/>
                  </a:lnTo>
                  <a:lnTo>
                    <a:pt x="54" y="378"/>
                  </a:lnTo>
                  <a:lnTo>
                    <a:pt x="66" y="390"/>
                  </a:lnTo>
                  <a:lnTo>
                    <a:pt x="54" y="396"/>
                  </a:lnTo>
                  <a:lnTo>
                    <a:pt x="60" y="462"/>
                  </a:lnTo>
                  <a:lnTo>
                    <a:pt x="60" y="468"/>
                  </a:lnTo>
                  <a:lnTo>
                    <a:pt x="72" y="480"/>
                  </a:lnTo>
                  <a:lnTo>
                    <a:pt x="72" y="492"/>
                  </a:lnTo>
                  <a:lnTo>
                    <a:pt x="84" y="492"/>
                  </a:lnTo>
                  <a:lnTo>
                    <a:pt x="96" y="498"/>
                  </a:lnTo>
                  <a:lnTo>
                    <a:pt x="108" y="498"/>
                  </a:lnTo>
                  <a:lnTo>
                    <a:pt x="120" y="474"/>
                  </a:lnTo>
                  <a:lnTo>
                    <a:pt x="126" y="480"/>
                  </a:lnTo>
                  <a:lnTo>
                    <a:pt x="138" y="486"/>
                  </a:lnTo>
                  <a:lnTo>
                    <a:pt x="138" y="37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69" name="Bangladesh" descr="© INSCALE GmbH, 05.05.2010&#10;http://www.presentationload.com/">
              <a:extLst>
                <a:ext uri="{FF2B5EF4-FFF2-40B4-BE49-F238E27FC236}">
                  <a16:creationId xmlns:a16="http://schemas.microsoft.com/office/drawing/2014/main" id="{36887945-6436-4DCF-A4CB-28B2484B4D6F}"/>
                </a:ext>
              </a:extLst>
            </p:cNvPr>
            <p:cNvSpPr>
              <a:spLocks/>
            </p:cNvSpPr>
            <p:nvPr/>
          </p:nvSpPr>
          <p:spPr bwMode="gray">
            <a:xfrm>
              <a:off x="8255299" y="3560662"/>
              <a:ext cx="166695" cy="192024"/>
            </a:xfrm>
            <a:custGeom>
              <a:avLst/>
              <a:gdLst>
                <a:gd name="T0" fmla="*/ 2147483647 w 372"/>
                <a:gd name="T1" fmla="*/ 2147483647 h 426"/>
                <a:gd name="T2" fmla="*/ 2147483647 w 372"/>
                <a:gd name="T3" fmla="*/ 2147483647 h 426"/>
                <a:gd name="T4" fmla="*/ 2147483647 w 372"/>
                <a:gd name="T5" fmla="*/ 2147483647 h 426"/>
                <a:gd name="T6" fmla="*/ 2147483647 w 372"/>
                <a:gd name="T7" fmla="*/ 2147483647 h 426"/>
                <a:gd name="T8" fmla="*/ 2147483647 w 372"/>
                <a:gd name="T9" fmla="*/ 2147483647 h 426"/>
                <a:gd name="T10" fmla="*/ 2147483647 w 372"/>
                <a:gd name="T11" fmla="*/ 2147483647 h 426"/>
                <a:gd name="T12" fmla="*/ 2147483647 w 372"/>
                <a:gd name="T13" fmla="*/ 2147483647 h 426"/>
                <a:gd name="T14" fmla="*/ 2147483647 w 372"/>
                <a:gd name="T15" fmla="*/ 2147483647 h 426"/>
                <a:gd name="T16" fmla="*/ 2147483647 w 372"/>
                <a:gd name="T17" fmla="*/ 2147483647 h 426"/>
                <a:gd name="T18" fmla="*/ 2147483647 w 372"/>
                <a:gd name="T19" fmla="*/ 2147483647 h 426"/>
                <a:gd name="T20" fmla="*/ 2147483647 w 372"/>
                <a:gd name="T21" fmla="*/ 2147483647 h 426"/>
                <a:gd name="T22" fmla="*/ 2147483647 w 372"/>
                <a:gd name="T23" fmla="*/ 2147483647 h 426"/>
                <a:gd name="T24" fmla="*/ 2147483647 w 372"/>
                <a:gd name="T25" fmla="*/ 2147483647 h 426"/>
                <a:gd name="T26" fmla="*/ 2147483647 w 372"/>
                <a:gd name="T27" fmla="*/ 2147483647 h 426"/>
                <a:gd name="T28" fmla="*/ 2147483647 w 372"/>
                <a:gd name="T29" fmla="*/ 2147483647 h 426"/>
                <a:gd name="T30" fmla="*/ 2147483647 w 372"/>
                <a:gd name="T31" fmla="*/ 2147483647 h 426"/>
                <a:gd name="T32" fmla="*/ 2147483647 w 372"/>
                <a:gd name="T33" fmla="*/ 2147483647 h 426"/>
                <a:gd name="T34" fmla="*/ 2147483647 w 372"/>
                <a:gd name="T35" fmla="*/ 2147483647 h 426"/>
                <a:gd name="T36" fmla="*/ 2147483647 w 372"/>
                <a:gd name="T37" fmla="*/ 2147483647 h 426"/>
                <a:gd name="T38" fmla="*/ 2147483647 w 372"/>
                <a:gd name="T39" fmla="*/ 2147483647 h 426"/>
                <a:gd name="T40" fmla="*/ 2147483647 w 372"/>
                <a:gd name="T41" fmla="*/ 2147483647 h 426"/>
                <a:gd name="T42" fmla="*/ 2147483647 w 372"/>
                <a:gd name="T43" fmla="*/ 2147483647 h 426"/>
                <a:gd name="T44" fmla="*/ 2147483647 w 372"/>
                <a:gd name="T45" fmla="*/ 2147483647 h 426"/>
                <a:gd name="T46" fmla="*/ 2147483647 w 372"/>
                <a:gd name="T47" fmla="*/ 2147483647 h 426"/>
                <a:gd name="T48" fmla="*/ 2147483647 w 372"/>
                <a:gd name="T49" fmla="*/ 2147483647 h 426"/>
                <a:gd name="T50" fmla="*/ 2147483647 w 372"/>
                <a:gd name="T51" fmla="*/ 2147483647 h 426"/>
                <a:gd name="T52" fmla="*/ 2147483647 w 372"/>
                <a:gd name="T53" fmla="*/ 2147483647 h 426"/>
                <a:gd name="T54" fmla="*/ 2147483647 w 372"/>
                <a:gd name="T55" fmla="*/ 2147483647 h 426"/>
                <a:gd name="T56" fmla="*/ 2147483647 w 372"/>
                <a:gd name="T57" fmla="*/ 2147483647 h 426"/>
                <a:gd name="T58" fmla="*/ 2147483647 w 372"/>
                <a:gd name="T59" fmla="*/ 2147483647 h 426"/>
                <a:gd name="T60" fmla="*/ 2147483647 w 372"/>
                <a:gd name="T61" fmla="*/ 2147483647 h 426"/>
                <a:gd name="T62" fmla="*/ 2147483647 w 372"/>
                <a:gd name="T63" fmla="*/ 2147483647 h 426"/>
                <a:gd name="T64" fmla="*/ 2147483647 w 372"/>
                <a:gd name="T65" fmla="*/ 2147483647 h 426"/>
                <a:gd name="T66" fmla="*/ 2147483647 w 372"/>
                <a:gd name="T67" fmla="*/ 2147483647 h 426"/>
                <a:gd name="T68" fmla="*/ 2147483647 w 372"/>
                <a:gd name="T69" fmla="*/ 2147483647 h 426"/>
                <a:gd name="T70" fmla="*/ 2147483647 w 372"/>
                <a:gd name="T71" fmla="*/ 2147483647 h 426"/>
                <a:gd name="T72" fmla="*/ 2147483647 w 372"/>
                <a:gd name="T73" fmla="*/ 2147483647 h 426"/>
                <a:gd name="T74" fmla="*/ 2147483647 w 372"/>
                <a:gd name="T75" fmla="*/ 2147483647 h 426"/>
                <a:gd name="T76" fmla="*/ 2147483647 w 372"/>
                <a:gd name="T77" fmla="*/ 2147483647 h 426"/>
                <a:gd name="T78" fmla="*/ 2147483647 w 372"/>
                <a:gd name="T79" fmla="*/ 2147483647 h 426"/>
                <a:gd name="T80" fmla="*/ 2147483647 w 372"/>
                <a:gd name="T81" fmla="*/ 2147483647 h 426"/>
                <a:gd name="T82" fmla="*/ 2147483647 w 372"/>
                <a:gd name="T83" fmla="*/ 2147483647 h 426"/>
                <a:gd name="T84" fmla="*/ 2147483647 w 372"/>
                <a:gd name="T85" fmla="*/ 0 h 426"/>
                <a:gd name="T86" fmla="*/ 2147483647 w 372"/>
                <a:gd name="T87" fmla="*/ 2147483647 h 426"/>
                <a:gd name="T88" fmla="*/ 0 w 372"/>
                <a:gd name="T89" fmla="*/ 2147483647 h 426"/>
                <a:gd name="T90" fmla="*/ 2147483647 w 372"/>
                <a:gd name="T91" fmla="*/ 2147483647 h 426"/>
                <a:gd name="T92" fmla="*/ 2147483647 w 372"/>
                <a:gd name="T93" fmla="*/ 2147483647 h 426"/>
                <a:gd name="T94" fmla="*/ 2147483647 w 372"/>
                <a:gd name="T95" fmla="*/ 2147483647 h 426"/>
                <a:gd name="T96" fmla="*/ 2147483647 w 372"/>
                <a:gd name="T97" fmla="*/ 2147483647 h 426"/>
                <a:gd name="T98" fmla="*/ 2147483647 w 372"/>
                <a:gd name="T99" fmla="*/ 2147483647 h 426"/>
                <a:gd name="T100" fmla="*/ 2147483647 w 372"/>
                <a:gd name="T101" fmla="*/ 2147483647 h 426"/>
                <a:gd name="T102" fmla="*/ 2147483647 w 372"/>
                <a:gd name="T103" fmla="*/ 2147483647 h 426"/>
                <a:gd name="T104" fmla="*/ 2147483647 w 372"/>
                <a:gd name="T105" fmla="*/ 2147483647 h 426"/>
                <a:gd name="T106" fmla="*/ 2147483647 w 372"/>
                <a:gd name="T107" fmla="*/ 2147483647 h 426"/>
                <a:gd name="T108" fmla="*/ 2147483647 w 372"/>
                <a:gd name="T109" fmla="*/ 2147483647 h 426"/>
                <a:gd name="T110" fmla="*/ 2147483647 w 372"/>
                <a:gd name="T111" fmla="*/ 2147483647 h 426"/>
                <a:gd name="T112" fmla="*/ 2147483647 w 372"/>
                <a:gd name="T113" fmla="*/ 2147483647 h 426"/>
                <a:gd name="T114" fmla="*/ 2147483647 w 372"/>
                <a:gd name="T115" fmla="*/ 2147483647 h 42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372"/>
                <a:gd name="T175" fmla="*/ 0 h 426"/>
                <a:gd name="T176" fmla="*/ 372 w 372"/>
                <a:gd name="T177" fmla="*/ 426 h 42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372" h="426">
                  <a:moveTo>
                    <a:pt x="132" y="414"/>
                  </a:moveTo>
                  <a:lnTo>
                    <a:pt x="138" y="354"/>
                  </a:lnTo>
                  <a:lnTo>
                    <a:pt x="144" y="354"/>
                  </a:lnTo>
                  <a:lnTo>
                    <a:pt x="150" y="360"/>
                  </a:lnTo>
                  <a:lnTo>
                    <a:pt x="162" y="360"/>
                  </a:lnTo>
                  <a:lnTo>
                    <a:pt x="174" y="366"/>
                  </a:lnTo>
                  <a:lnTo>
                    <a:pt x="192" y="372"/>
                  </a:lnTo>
                  <a:lnTo>
                    <a:pt x="216" y="372"/>
                  </a:lnTo>
                  <a:lnTo>
                    <a:pt x="210" y="366"/>
                  </a:lnTo>
                  <a:lnTo>
                    <a:pt x="210" y="348"/>
                  </a:lnTo>
                  <a:lnTo>
                    <a:pt x="204" y="342"/>
                  </a:lnTo>
                  <a:lnTo>
                    <a:pt x="222" y="342"/>
                  </a:lnTo>
                  <a:lnTo>
                    <a:pt x="258" y="360"/>
                  </a:lnTo>
                  <a:lnTo>
                    <a:pt x="270" y="360"/>
                  </a:lnTo>
                  <a:lnTo>
                    <a:pt x="282" y="348"/>
                  </a:lnTo>
                  <a:lnTo>
                    <a:pt x="282" y="336"/>
                  </a:lnTo>
                  <a:lnTo>
                    <a:pt x="270" y="300"/>
                  </a:lnTo>
                  <a:lnTo>
                    <a:pt x="318" y="354"/>
                  </a:lnTo>
                  <a:lnTo>
                    <a:pt x="318" y="360"/>
                  </a:lnTo>
                  <a:lnTo>
                    <a:pt x="312" y="366"/>
                  </a:lnTo>
                  <a:lnTo>
                    <a:pt x="312" y="390"/>
                  </a:lnTo>
                  <a:lnTo>
                    <a:pt x="306" y="402"/>
                  </a:lnTo>
                  <a:lnTo>
                    <a:pt x="306" y="414"/>
                  </a:lnTo>
                  <a:lnTo>
                    <a:pt x="312" y="420"/>
                  </a:lnTo>
                  <a:lnTo>
                    <a:pt x="324" y="420"/>
                  </a:lnTo>
                  <a:lnTo>
                    <a:pt x="330" y="426"/>
                  </a:lnTo>
                  <a:lnTo>
                    <a:pt x="336" y="414"/>
                  </a:lnTo>
                  <a:lnTo>
                    <a:pt x="336" y="408"/>
                  </a:lnTo>
                  <a:lnTo>
                    <a:pt x="372" y="414"/>
                  </a:lnTo>
                  <a:lnTo>
                    <a:pt x="360" y="354"/>
                  </a:lnTo>
                  <a:lnTo>
                    <a:pt x="360" y="348"/>
                  </a:lnTo>
                  <a:lnTo>
                    <a:pt x="354" y="342"/>
                  </a:lnTo>
                  <a:lnTo>
                    <a:pt x="348" y="330"/>
                  </a:lnTo>
                  <a:lnTo>
                    <a:pt x="342" y="312"/>
                  </a:lnTo>
                  <a:lnTo>
                    <a:pt x="336" y="300"/>
                  </a:lnTo>
                  <a:lnTo>
                    <a:pt x="336" y="288"/>
                  </a:lnTo>
                  <a:lnTo>
                    <a:pt x="330" y="276"/>
                  </a:lnTo>
                  <a:lnTo>
                    <a:pt x="330" y="270"/>
                  </a:lnTo>
                  <a:lnTo>
                    <a:pt x="324" y="258"/>
                  </a:lnTo>
                  <a:lnTo>
                    <a:pt x="324" y="240"/>
                  </a:lnTo>
                  <a:lnTo>
                    <a:pt x="318" y="234"/>
                  </a:lnTo>
                  <a:lnTo>
                    <a:pt x="306" y="228"/>
                  </a:lnTo>
                  <a:lnTo>
                    <a:pt x="288" y="228"/>
                  </a:lnTo>
                  <a:lnTo>
                    <a:pt x="288" y="252"/>
                  </a:lnTo>
                  <a:lnTo>
                    <a:pt x="282" y="288"/>
                  </a:lnTo>
                  <a:lnTo>
                    <a:pt x="264" y="264"/>
                  </a:lnTo>
                  <a:lnTo>
                    <a:pt x="258" y="264"/>
                  </a:lnTo>
                  <a:lnTo>
                    <a:pt x="240" y="246"/>
                  </a:lnTo>
                  <a:lnTo>
                    <a:pt x="234" y="234"/>
                  </a:lnTo>
                  <a:lnTo>
                    <a:pt x="234" y="216"/>
                  </a:lnTo>
                  <a:lnTo>
                    <a:pt x="240" y="204"/>
                  </a:lnTo>
                  <a:lnTo>
                    <a:pt x="252" y="192"/>
                  </a:lnTo>
                  <a:lnTo>
                    <a:pt x="258" y="192"/>
                  </a:lnTo>
                  <a:lnTo>
                    <a:pt x="270" y="186"/>
                  </a:lnTo>
                  <a:lnTo>
                    <a:pt x="276" y="186"/>
                  </a:lnTo>
                  <a:lnTo>
                    <a:pt x="282" y="180"/>
                  </a:lnTo>
                  <a:lnTo>
                    <a:pt x="288" y="168"/>
                  </a:lnTo>
                  <a:lnTo>
                    <a:pt x="294" y="150"/>
                  </a:lnTo>
                  <a:lnTo>
                    <a:pt x="294" y="138"/>
                  </a:lnTo>
                  <a:lnTo>
                    <a:pt x="300" y="138"/>
                  </a:lnTo>
                  <a:lnTo>
                    <a:pt x="306" y="132"/>
                  </a:lnTo>
                  <a:lnTo>
                    <a:pt x="306" y="126"/>
                  </a:lnTo>
                  <a:lnTo>
                    <a:pt x="282" y="102"/>
                  </a:lnTo>
                  <a:lnTo>
                    <a:pt x="276" y="102"/>
                  </a:lnTo>
                  <a:lnTo>
                    <a:pt x="228" y="114"/>
                  </a:lnTo>
                  <a:lnTo>
                    <a:pt x="210" y="114"/>
                  </a:lnTo>
                  <a:lnTo>
                    <a:pt x="198" y="108"/>
                  </a:lnTo>
                  <a:lnTo>
                    <a:pt x="138" y="108"/>
                  </a:lnTo>
                  <a:lnTo>
                    <a:pt x="132" y="102"/>
                  </a:lnTo>
                  <a:lnTo>
                    <a:pt x="126" y="102"/>
                  </a:lnTo>
                  <a:lnTo>
                    <a:pt x="126" y="66"/>
                  </a:lnTo>
                  <a:lnTo>
                    <a:pt x="120" y="66"/>
                  </a:lnTo>
                  <a:lnTo>
                    <a:pt x="120" y="36"/>
                  </a:lnTo>
                  <a:lnTo>
                    <a:pt x="114" y="30"/>
                  </a:lnTo>
                  <a:lnTo>
                    <a:pt x="108" y="30"/>
                  </a:lnTo>
                  <a:lnTo>
                    <a:pt x="102" y="24"/>
                  </a:lnTo>
                  <a:lnTo>
                    <a:pt x="96" y="42"/>
                  </a:lnTo>
                  <a:lnTo>
                    <a:pt x="90" y="36"/>
                  </a:lnTo>
                  <a:lnTo>
                    <a:pt x="78" y="36"/>
                  </a:lnTo>
                  <a:lnTo>
                    <a:pt x="72" y="30"/>
                  </a:lnTo>
                  <a:lnTo>
                    <a:pt x="66" y="18"/>
                  </a:lnTo>
                  <a:lnTo>
                    <a:pt x="66" y="12"/>
                  </a:lnTo>
                  <a:lnTo>
                    <a:pt x="60" y="0"/>
                  </a:lnTo>
                  <a:lnTo>
                    <a:pt x="42" y="6"/>
                  </a:lnTo>
                  <a:lnTo>
                    <a:pt x="48" y="12"/>
                  </a:lnTo>
                  <a:lnTo>
                    <a:pt x="24" y="0"/>
                  </a:lnTo>
                  <a:lnTo>
                    <a:pt x="6" y="0"/>
                  </a:lnTo>
                  <a:lnTo>
                    <a:pt x="18" y="18"/>
                  </a:lnTo>
                  <a:lnTo>
                    <a:pt x="6" y="30"/>
                  </a:lnTo>
                  <a:lnTo>
                    <a:pt x="0" y="42"/>
                  </a:lnTo>
                  <a:lnTo>
                    <a:pt x="0" y="48"/>
                  </a:lnTo>
                  <a:lnTo>
                    <a:pt x="6" y="60"/>
                  </a:lnTo>
                  <a:lnTo>
                    <a:pt x="18" y="66"/>
                  </a:lnTo>
                  <a:lnTo>
                    <a:pt x="30" y="78"/>
                  </a:lnTo>
                  <a:lnTo>
                    <a:pt x="36" y="78"/>
                  </a:lnTo>
                  <a:lnTo>
                    <a:pt x="66" y="96"/>
                  </a:lnTo>
                  <a:lnTo>
                    <a:pt x="66" y="108"/>
                  </a:lnTo>
                  <a:lnTo>
                    <a:pt x="30" y="108"/>
                  </a:lnTo>
                  <a:lnTo>
                    <a:pt x="30" y="138"/>
                  </a:lnTo>
                  <a:lnTo>
                    <a:pt x="24" y="138"/>
                  </a:lnTo>
                  <a:lnTo>
                    <a:pt x="12" y="150"/>
                  </a:lnTo>
                  <a:lnTo>
                    <a:pt x="24" y="162"/>
                  </a:lnTo>
                  <a:lnTo>
                    <a:pt x="36" y="168"/>
                  </a:lnTo>
                  <a:lnTo>
                    <a:pt x="54" y="168"/>
                  </a:lnTo>
                  <a:lnTo>
                    <a:pt x="66" y="174"/>
                  </a:lnTo>
                  <a:lnTo>
                    <a:pt x="72" y="180"/>
                  </a:lnTo>
                  <a:lnTo>
                    <a:pt x="72" y="186"/>
                  </a:lnTo>
                  <a:lnTo>
                    <a:pt x="66" y="204"/>
                  </a:lnTo>
                  <a:lnTo>
                    <a:pt x="60" y="210"/>
                  </a:lnTo>
                  <a:lnTo>
                    <a:pt x="54" y="222"/>
                  </a:lnTo>
                  <a:lnTo>
                    <a:pt x="66" y="252"/>
                  </a:lnTo>
                  <a:lnTo>
                    <a:pt x="96" y="276"/>
                  </a:lnTo>
                  <a:lnTo>
                    <a:pt x="96" y="306"/>
                  </a:lnTo>
                  <a:lnTo>
                    <a:pt x="114" y="348"/>
                  </a:lnTo>
                  <a:lnTo>
                    <a:pt x="108" y="378"/>
                  </a:lnTo>
                  <a:lnTo>
                    <a:pt x="132" y="414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70" name="Belarus" descr="© INSCALE GmbH, 05.05.2010&#10;http://www.presentationload.com/">
              <a:extLst>
                <a:ext uri="{FF2B5EF4-FFF2-40B4-BE49-F238E27FC236}">
                  <a16:creationId xmlns:a16="http://schemas.microsoft.com/office/drawing/2014/main" id="{F314828A-A79E-4074-A850-9FFBC6728D5E}"/>
                </a:ext>
              </a:extLst>
            </p:cNvPr>
            <p:cNvSpPr>
              <a:spLocks/>
            </p:cNvSpPr>
            <p:nvPr/>
          </p:nvSpPr>
          <p:spPr bwMode="gray">
            <a:xfrm>
              <a:off x="6220035" y="2505321"/>
              <a:ext cx="252424" cy="166633"/>
            </a:xfrm>
            <a:custGeom>
              <a:avLst/>
              <a:gdLst>
                <a:gd name="T0" fmla="*/ 2147483647 w 570"/>
                <a:gd name="T1" fmla="*/ 2147483647 h 372"/>
                <a:gd name="T2" fmla="*/ 2147483647 w 570"/>
                <a:gd name="T3" fmla="*/ 2147483647 h 372"/>
                <a:gd name="T4" fmla="*/ 2147483647 w 570"/>
                <a:gd name="T5" fmla="*/ 2147483647 h 372"/>
                <a:gd name="T6" fmla="*/ 2147483647 w 570"/>
                <a:gd name="T7" fmla="*/ 2147483647 h 372"/>
                <a:gd name="T8" fmla="*/ 2147483647 w 570"/>
                <a:gd name="T9" fmla="*/ 2147483647 h 372"/>
                <a:gd name="T10" fmla="*/ 2147483647 w 570"/>
                <a:gd name="T11" fmla="*/ 2147483647 h 372"/>
                <a:gd name="T12" fmla="*/ 2147483647 w 570"/>
                <a:gd name="T13" fmla="*/ 2147483647 h 372"/>
                <a:gd name="T14" fmla="*/ 2147483647 w 570"/>
                <a:gd name="T15" fmla="*/ 2147483647 h 372"/>
                <a:gd name="T16" fmla="*/ 2147483647 w 570"/>
                <a:gd name="T17" fmla="*/ 2147483647 h 372"/>
                <a:gd name="T18" fmla="*/ 2147483647 w 570"/>
                <a:gd name="T19" fmla="*/ 2147483647 h 372"/>
                <a:gd name="T20" fmla="*/ 2147483647 w 570"/>
                <a:gd name="T21" fmla="*/ 2147483647 h 372"/>
                <a:gd name="T22" fmla="*/ 2147483647 w 570"/>
                <a:gd name="T23" fmla="*/ 2147483647 h 372"/>
                <a:gd name="T24" fmla="*/ 2147483647 w 570"/>
                <a:gd name="T25" fmla="*/ 2147483647 h 372"/>
                <a:gd name="T26" fmla="*/ 2147483647 w 570"/>
                <a:gd name="T27" fmla="*/ 2147483647 h 372"/>
                <a:gd name="T28" fmla="*/ 2147483647 w 570"/>
                <a:gd name="T29" fmla="*/ 2147483647 h 372"/>
                <a:gd name="T30" fmla="*/ 2147483647 w 570"/>
                <a:gd name="T31" fmla="*/ 2147483647 h 372"/>
                <a:gd name="T32" fmla="*/ 2147483647 w 570"/>
                <a:gd name="T33" fmla="*/ 2147483647 h 372"/>
                <a:gd name="T34" fmla="*/ 2147483647 w 570"/>
                <a:gd name="T35" fmla="*/ 2147483647 h 372"/>
                <a:gd name="T36" fmla="*/ 2147483647 w 570"/>
                <a:gd name="T37" fmla="*/ 2147483647 h 372"/>
                <a:gd name="T38" fmla="*/ 2147483647 w 570"/>
                <a:gd name="T39" fmla="*/ 2147483647 h 372"/>
                <a:gd name="T40" fmla="*/ 2147483647 w 570"/>
                <a:gd name="T41" fmla="*/ 2147483647 h 372"/>
                <a:gd name="T42" fmla="*/ 2147483647 w 570"/>
                <a:gd name="T43" fmla="*/ 2147483647 h 372"/>
                <a:gd name="T44" fmla="*/ 2147483647 w 570"/>
                <a:gd name="T45" fmla="*/ 2147483647 h 372"/>
                <a:gd name="T46" fmla="*/ 2147483647 w 570"/>
                <a:gd name="T47" fmla="*/ 2147483647 h 372"/>
                <a:gd name="T48" fmla="*/ 2147483647 w 570"/>
                <a:gd name="T49" fmla="*/ 2147483647 h 372"/>
                <a:gd name="T50" fmla="*/ 2147483647 w 570"/>
                <a:gd name="T51" fmla="*/ 2147483647 h 372"/>
                <a:gd name="T52" fmla="*/ 2147483647 w 570"/>
                <a:gd name="T53" fmla="*/ 2147483647 h 372"/>
                <a:gd name="T54" fmla="*/ 2147483647 w 570"/>
                <a:gd name="T55" fmla="*/ 2147483647 h 372"/>
                <a:gd name="T56" fmla="*/ 2147483647 w 570"/>
                <a:gd name="T57" fmla="*/ 0 h 372"/>
                <a:gd name="T58" fmla="*/ 2147483647 w 570"/>
                <a:gd name="T59" fmla="*/ 2147483647 h 372"/>
                <a:gd name="T60" fmla="*/ 2147483647 w 570"/>
                <a:gd name="T61" fmla="*/ 2147483647 h 372"/>
                <a:gd name="T62" fmla="*/ 2147483647 w 570"/>
                <a:gd name="T63" fmla="*/ 2147483647 h 372"/>
                <a:gd name="T64" fmla="*/ 2147483647 w 570"/>
                <a:gd name="T65" fmla="*/ 2147483647 h 372"/>
                <a:gd name="T66" fmla="*/ 2147483647 w 570"/>
                <a:gd name="T67" fmla="*/ 2147483647 h 372"/>
                <a:gd name="T68" fmla="*/ 2147483647 w 570"/>
                <a:gd name="T69" fmla="*/ 2147483647 h 372"/>
                <a:gd name="T70" fmla="*/ 2147483647 w 570"/>
                <a:gd name="T71" fmla="*/ 2147483647 h 372"/>
                <a:gd name="T72" fmla="*/ 2147483647 w 570"/>
                <a:gd name="T73" fmla="*/ 2147483647 h 372"/>
                <a:gd name="T74" fmla="*/ 2147483647 w 570"/>
                <a:gd name="T75" fmla="*/ 2147483647 h 372"/>
                <a:gd name="T76" fmla="*/ 2147483647 w 570"/>
                <a:gd name="T77" fmla="*/ 2147483647 h 372"/>
                <a:gd name="T78" fmla="*/ 2147483647 w 570"/>
                <a:gd name="T79" fmla="*/ 2147483647 h 372"/>
                <a:gd name="T80" fmla="*/ 2147483647 w 570"/>
                <a:gd name="T81" fmla="*/ 2147483647 h 372"/>
                <a:gd name="T82" fmla="*/ 2147483647 w 570"/>
                <a:gd name="T83" fmla="*/ 2147483647 h 372"/>
                <a:gd name="T84" fmla="*/ 2147483647 w 570"/>
                <a:gd name="T85" fmla="*/ 2147483647 h 372"/>
                <a:gd name="T86" fmla="*/ 2147483647 w 570"/>
                <a:gd name="T87" fmla="*/ 2147483647 h 372"/>
                <a:gd name="T88" fmla="*/ 2147483647 w 570"/>
                <a:gd name="T89" fmla="*/ 2147483647 h 372"/>
                <a:gd name="T90" fmla="*/ 2147483647 w 570"/>
                <a:gd name="T91" fmla="*/ 2147483647 h 372"/>
                <a:gd name="T92" fmla="*/ 2147483647 w 570"/>
                <a:gd name="T93" fmla="*/ 2147483647 h 372"/>
                <a:gd name="T94" fmla="*/ 2147483647 w 570"/>
                <a:gd name="T95" fmla="*/ 2147483647 h 372"/>
                <a:gd name="T96" fmla="*/ 2147483647 w 570"/>
                <a:gd name="T97" fmla="*/ 2147483647 h 372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570"/>
                <a:gd name="T148" fmla="*/ 0 h 372"/>
                <a:gd name="T149" fmla="*/ 570 w 570"/>
                <a:gd name="T150" fmla="*/ 372 h 372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570" h="372">
                  <a:moveTo>
                    <a:pt x="24" y="312"/>
                  </a:moveTo>
                  <a:lnTo>
                    <a:pt x="24" y="342"/>
                  </a:lnTo>
                  <a:lnTo>
                    <a:pt x="30" y="354"/>
                  </a:lnTo>
                  <a:lnTo>
                    <a:pt x="36" y="360"/>
                  </a:lnTo>
                  <a:lnTo>
                    <a:pt x="48" y="360"/>
                  </a:lnTo>
                  <a:lnTo>
                    <a:pt x="60" y="354"/>
                  </a:lnTo>
                  <a:lnTo>
                    <a:pt x="72" y="342"/>
                  </a:lnTo>
                  <a:lnTo>
                    <a:pt x="72" y="336"/>
                  </a:lnTo>
                  <a:lnTo>
                    <a:pt x="108" y="336"/>
                  </a:lnTo>
                  <a:lnTo>
                    <a:pt x="120" y="330"/>
                  </a:lnTo>
                  <a:lnTo>
                    <a:pt x="126" y="324"/>
                  </a:lnTo>
                  <a:lnTo>
                    <a:pt x="174" y="324"/>
                  </a:lnTo>
                  <a:lnTo>
                    <a:pt x="174" y="330"/>
                  </a:lnTo>
                  <a:lnTo>
                    <a:pt x="180" y="336"/>
                  </a:lnTo>
                  <a:lnTo>
                    <a:pt x="216" y="336"/>
                  </a:lnTo>
                  <a:lnTo>
                    <a:pt x="240" y="342"/>
                  </a:lnTo>
                  <a:lnTo>
                    <a:pt x="258" y="354"/>
                  </a:lnTo>
                  <a:lnTo>
                    <a:pt x="264" y="348"/>
                  </a:lnTo>
                  <a:lnTo>
                    <a:pt x="282" y="360"/>
                  </a:lnTo>
                  <a:lnTo>
                    <a:pt x="294" y="348"/>
                  </a:lnTo>
                  <a:lnTo>
                    <a:pt x="300" y="360"/>
                  </a:lnTo>
                  <a:lnTo>
                    <a:pt x="318" y="354"/>
                  </a:lnTo>
                  <a:lnTo>
                    <a:pt x="324" y="360"/>
                  </a:lnTo>
                  <a:lnTo>
                    <a:pt x="336" y="354"/>
                  </a:lnTo>
                  <a:lnTo>
                    <a:pt x="348" y="366"/>
                  </a:lnTo>
                  <a:lnTo>
                    <a:pt x="348" y="360"/>
                  </a:lnTo>
                  <a:lnTo>
                    <a:pt x="354" y="354"/>
                  </a:lnTo>
                  <a:lnTo>
                    <a:pt x="372" y="354"/>
                  </a:lnTo>
                  <a:lnTo>
                    <a:pt x="378" y="360"/>
                  </a:lnTo>
                  <a:lnTo>
                    <a:pt x="378" y="372"/>
                  </a:lnTo>
                  <a:lnTo>
                    <a:pt x="384" y="372"/>
                  </a:lnTo>
                  <a:lnTo>
                    <a:pt x="396" y="366"/>
                  </a:lnTo>
                  <a:lnTo>
                    <a:pt x="420" y="366"/>
                  </a:lnTo>
                  <a:lnTo>
                    <a:pt x="426" y="372"/>
                  </a:lnTo>
                  <a:lnTo>
                    <a:pt x="444" y="372"/>
                  </a:lnTo>
                  <a:lnTo>
                    <a:pt x="450" y="366"/>
                  </a:lnTo>
                  <a:lnTo>
                    <a:pt x="450" y="354"/>
                  </a:lnTo>
                  <a:lnTo>
                    <a:pt x="444" y="348"/>
                  </a:lnTo>
                  <a:lnTo>
                    <a:pt x="450" y="336"/>
                  </a:lnTo>
                  <a:lnTo>
                    <a:pt x="456" y="330"/>
                  </a:lnTo>
                  <a:lnTo>
                    <a:pt x="468" y="324"/>
                  </a:lnTo>
                  <a:lnTo>
                    <a:pt x="474" y="312"/>
                  </a:lnTo>
                  <a:lnTo>
                    <a:pt x="498" y="312"/>
                  </a:lnTo>
                  <a:lnTo>
                    <a:pt x="516" y="318"/>
                  </a:lnTo>
                  <a:lnTo>
                    <a:pt x="516" y="300"/>
                  </a:lnTo>
                  <a:lnTo>
                    <a:pt x="510" y="288"/>
                  </a:lnTo>
                  <a:lnTo>
                    <a:pt x="504" y="282"/>
                  </a:lnTo>
                  <a:lnTo>
                    <a:pt x="504" y="264"/>
                  </a:lnTo>
                  <a:lnTo>
                    <a:pt x="480" y="240"/>
                  </a:lnTo>
                  <a:lnTo>
                    <a:pt x="480" y="234"/>
                  </a:lnTo>
                  <a:lnTo>
                    <a:pt x="486" y="228"/>
                  </a:lnTo>
                  <a:lnTo>
                    <a:pt x="510" y="228"/>
                  </a:lnTo>
                  <a:lnTo>
                    <a:pt x="510" y="234"/>
                  </a:lnTo>
                  <a:lnTo>
                    <a:pt x="516" y="234"/>
                  </a:lnTo>
                  <a:lnTo>
                    <a:pt x="522" y="240"/>
                  </a:lnTo>
                  <a:lnTo>
                    <a:pt x="528" y="240"/>
                  </a:lnTo>
                  <a:lnTo>
                    <a:pt x="552" y="228"/>
                  </a:lnTo>
                  <a:lnTo>
                    <a:pt x="558" y="216"/>
                  </a:lnTo>
                  <a:lnTo>
                    <a:pt x="570" y="210"/>
                  </a:lnTo>
                  <a:lnTo>
                    <a:pt x="546" y="198"/>
                  </a:lnTo>
                  <a:lnTo>
                    <a:pt x="552" y="192"/>
                  </a:lnTo>
                  <a:lnTo>
                    <a:pt x="552" y="186"/>
                  </a:lnTo>
                  <a:lnTo>
                    <a:pt x="546" y="186"/>
                  </a:lnTo>
                  <a:lnTo>
                    <a:pt x="540" y="180"/>
                  </a:lnTo>
                  <a:lnTo>
                    <a:pt x="504" y="180"/>
                  </a:lnTo>
                  <a:lnTo>
                    <a:pt x="504" y="156"/>
                  </a:lnTo>
                  <a:lnTo>
                    <a:pt x="474" y="144"/>
                  </a:lnTo>
                  <a:lnTo>
                    <a:pt x="474" y="132"/>
                  </a:lnTo>
                  <a:lnTo>
                    <a:pt x="456" y="114"/>
                  </a:lnTo>
                  <a:lnTo>
                    <a:pt x="444" y="108"/>
                  </a:lnTo>
                  <a:lnTo>
                    <a:pt x="438" y="102"/>
                  </a:lnTo>
                  <a:lnTo>
                    <a:pt x="444" y="84"/>
                  </a:lnTo>
                  <a:lnTo>
                    <a:pt x="432" y="66"/>
                  </a:lnTo>
                  <a:lnTo>
                    <a:pt x="438" y="60"/>
                  </a:lnTo>
                  <a:lnTo>
                    <a:pt x="438" y="48"/>
                  </a:lnTo>
                  <a:lnTo>
                    <a:pt x="432" y="42"/>
                  </a:lnTo>
                  <a:lnTo>
                    <a:pt x="396" y="24"/>
                  </a:lnTo>
                  <a:lnTo>
                    <a:pt x="390" y="18"/>
                  </a:lnTo>
                  <a:lnTo>
                    <a:pt x="384" y="18"/>
                  </a:lnTo>
                  <a:lnTo>
                    <a:pt x="354" y="36"/>
                  </a:lnTo>
                  <a:lnTo>
                    <a:pt x="348" y="18"/>
                  </a:lnTo>
                  <a:lnTo>
                    <a:pt x="312" y="12"/>
                  </a:lnTo>
                  <a:lnTo>
                    <a:pt x="300" y="18"/>
                  </a:lnTo>
                  <a:lnTo>
                    <a:pt x="300" y="12"/>
                  </a:lnTo>
                  <a:lnTo>
                    <a:pt x="294" y="6"/>
                  </a:lnTo>
                  <a:lnTo>
                    <a:pt x="276" y="6"/>
                  </a:lnTo>
                  <a:lnTo>
                    <a:pt x="270" y="0"/>
                  </a:lnTo>
                  <a:lnTo>
                    <a:pt x="258" y="0"/>
                  </a:lnTo>
                  <a:lnTo>
                    <a:pt x="252" y="6"/>
                  </a:lnTo>
                  <a:lnTo>
                    <a:pt x="246" y="18"/>
                  </a:lnTo>
                  <a:lnTo>
                    <a:pt x="240" y="24"/>
                  </a:lnTo>
                  <a:lnTo>
                    <a:pt x="234" y="24"/>
                  </a:lnTo>
                  <a:lnTo>
                    <a:pt x="228" y="30"/>
                  </a:lnTo>
                  <a:lnTo>
                    <a:pt x="222" y="24"/>
                  </a:lnTo>
                  <a:lnTo>
                    <a:pt x="198" y="24"/>
                  </a:lnTo>
                  <a:lnTo>
                    <a:pt x="192" y="30"/>
                  </a:lnTo>
                  <a:lnTo>
                    <a:pt x="180" y="36"/>
                  </a:lnTo>
                  <a:lnTo>
                    <a:pt x="174" y="42"/>
                  </a:lnTo>
                  <a:lnTo>
                    <a:pt x="174" y="54"/>
                  </a:lnTo>
                  <a:lnTo>
                    <a:pt x="192" y="72"/>
                  </a:lnTo>
                  <a:lnTo>
                    <a:pt x="186" y="78"/>
                  </a:lnTo>
                  <a:lnTo>
                    <a:pt x="168" y="78"/>
                  </a:lnTo>
                  <a:lnTo>
                    <a:pt x="162" y="72"/>
                  </a:lnTo>
                  <a:lnTo>
                    <a:pt x="156" y="72"/>
                  </a:lnTo>
                  <a:lnTo>
                    <a:pt x="162" y="90"/>
                  </a:lnTo>
                  <a:lnTo>
                    <a:pt x="144" y="90"/>
                  </a:lnTo>
                  <a:lnTo>
                    <a:pt x="138" y="96"/>
                  </a:lnTo>
                  <a:lnTo>
                    <a:pt x="138" y="102"/>
                  </a:lnTo>
                  <a:lnTo>
                    <a:pt x="144" y="114"/>
                  </a:lnTo>
                  <a:lnTo>
                    <a:pt x="144" y="120"/>
                  </a:lnTo>
                  <a:lnTo>
                    <a:pt x="132" y="120"/>
                  </a:lnTo>
                  <a:lnTo>
                    <a:pt x="132" y="126"/>
                  </a:lnTo>
                  <a:lnTo>
                    <a:pt x="138" y="132"/>
                  </a:lnTo>
                  <a:lnTo>
                    <a:pt x="138" y="144"/>
                  </a:lnTo>
                  <a:lnTo>
                    <a:pt x="144" y="150"/>
                  </a:lnTo>
                  <a:lnTo>
                    <a:pt x="144" y="156"/>
                  </a:lnTo>
                  <a:lnTo>
                    <a:pt x="132" y="156"/>
                  </a:lnTo>
                  <a:lnTo>
                    <a:pt x="138" y="150"/>
                  </a:lnTo>
                  <a:lnTo>
                    <a:pt x="138" y="144"/>
                  </a:lnTo>
                  <a:lnTo>
                    <a:pt x="120" y="144"/>
                  </a:lnTo>
                  <a:lnTo>
                    <a:pt x="108" y="150"/>
                  </a:lnTo>
                  <a:lnTo>
                    <a:pt x="102" y="156"/>
                  </a:lnTo>
                  <a:lnTo>
                    <a:pt x="96" y="168"/>
                  </a:lnTo>
                  <a:lnTo>
                    <a:pt x="84" y="156"/>
                  </a:lnTo>
                  <a:lnTo>
                    <a:pt x="84" y="174"/>
                  </a:lnTo>
                  <a:lnTo>
                    <a:pt x="54" y="174"/>
                  </a:lnTo>
                  <a:lnTo>
                    <a:pt x="54" y="168"/>
                  </a:lnTo>
                  <a:lnTo>
                    <a:pt x="48" y="162"/>
                  </a:lnTo>
                  <a:lnTo>
                    <a:pt x="42" y="162"/>
                  </a:lnTo>
                  <a:lnTo>
                    <a:pt x="30" y="168"/>
                  </a:lnTo>
                  <a:lnTo>
                    <a:pt x="18" y="168"/>
                  </a:lnTo>
                  <a:lnTo>
                    <a:pt x="12" y="174"/>
                  </a:lnTo>
                  <a:lnTo>
                    <a:pt x="6" y="174"/>
                  </a:lnTo>
                  <a:lnTo>
                    <a:pt x="12" y="186"/>
                  </a:lnTo>
                  <a:lnTo>
                    <a:pt x="18" y="192"/>
                  </a:lnTo>
                  <a:lnTo>
                    <a:pt x="18" y="204"/>
                  </a:lnTo>
                  <a:lnTo>
                    <a:pt x="24" y="210"/>
                  </a:lnTo>
                  <a:lnTo>
                    <a:pt x="36" y="234"/>
                  </a:lnTo>
                  <a:lnTo>
                    <a:pt x="42" y="240"/>
                  </a:lnTo>
                  <a:lnTo>
                    <a:pt x="42" y="246"/>
                  </a:lnTo>
                  <a:lnTo>
                    <a:pt x="36" y="252"/>
                  </a:lnTo>
                  <a:lnTo>
                    <a:pt x="36" y="264"/>
                  </a:lnTo>
                  <a:lnTo>
                    <a:pt x="12" y="270"/>
                  </a:lnTo>
                  <a:lnTo>
                    <a:pt x="12" y="288"/>
                  </a:lnTo>
                  <a:lnTo>
                    <a:pt x="0" y="288"/>
                  </a:lnTo>
                  <a:lnTo>
                    <a:pt x="0" y="294"/>
                  </a:lnTo>
                  <a:lnTo>
                    <a:pt x="6" y="300"/>
                  </a:lnTo>
                  <a:lnTo>
                    <a:pt x="12" y="300"/>
                  </a:lnTo>
                  <a:lnTo>
                    <a:pt x="24" y="31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FFFFFF">
                  <a:lumMod val="75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71" name="Azerbaijan" descr="© INSCALE GmbH, 05.05.2010&#10;http://www.presentationload.com/">
              <a:extLst>
                <a:ext uri="{FF2B5EF4-FFF2-40B4-BE49-F238E27FC236}">
                  <a16:creationId xmlns:a16="http://schemas.microsoft.com/office/drawing/2014/main" id="{A202FFBA-A06F-4BC5-B043-6828A89E6535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6875702" y="3005220"/>
              <a:ext cx="160344" cy="130132"/>
            </a:xfrm>
            <a:custGeom>
              <a:avLst/>
              <a:gdLst>
                <a:gd name="T0" fmla="*/ 2147483647 w 360"/>
                <a:gd name="T1" fmla="*/ 2147483647 h 288"/>
                <a:gd name="T2" fmla="*/ 2147483647 w 360"/>
                <a:gd name="T3" fmla="*/ 2147483647 h 288"/>
                <a:gd name="T4" fmla="*/ 2147483647 w 360"/>
                <a:gd name="T5" fmla="*/ 2147483647 h 288"/>
                <a:gd name="T6" fmla="*/ 2147483647 w 360"/>
                <a:gd name="T7" fmla="*/ 2147483647 h 288"/>
                <a:gd name="T8" fmla="*/ 2147483647 w 360"/>
                <a:gd name="T9" fmla="*/ 2147483647 h 288"/>
                <a:gd name="T10" fmla="*/ 2147483647 w 360"/>
                <a:gd name="T11" fmla="*/ 2147483647 h 288"/>
                <a:gd name="T12" fmla="*/ 2147483647 w 360"/>
                <a:gd name="T13" fmla="*/ 2147483647 h 288"/>
                <a:gd name="T14" fmla="*/ 2147483647 w 360"/>
                <a:gd name="T15" fmla="*/ 2147483647 h 288"/>
                <a:gd name="T16" fmla="*/ 2147483647 w 360"/>
                <a:gd name="T17" fmla="*/ 2147483647 h 288"/>
                <a:gd name="T18" fmla="*/ 2147483647 w 360"/>
                <a:gd name="T19" fmla="*/ 2147483647 h 288"/>
                <a:gd name="T20" fmla="*/ 2147483647 w 360"/>
                <a:gd name="T21" fmla="*/ 2147483647 h 288"/>
                <a:gd name="T22" fmla="*/ 2147483647 w 360"/>
                <a:gd name="T23" fmla="*/ 2147483647 h 288"/>
                <a:gd name="T24" fmla="*/ 2147483647 w 360"/>
                <a:gd name="T25" fmla="*/ 2147483647 h 288"/>
                <a:gd name="T26" fmla="*/ 2147483647 w 360"/>
                <a:gd name="T27" fmla="*/ 0 h 288"/>
                <a:gd name="T28" fmla="*/ 2147483647 w 360"/>
                <a:gd name="T29" fmla="*/ 2147483647 h 288"/>
                <a:gd name="T30" fmla="*/ 2147483647 w 360"/>
                <a:gd name="T31" fmla="*/ 2147483647 h 288"/>
                <a:gd name="T32" fmla="*/ 2147483647 w 360"/>
                <a:gd name="T33" fmla="*/ 2147483647 h 288"/>
                <a:gd name="T34" fmla="*/ 2147483647 w 360"/>
                <a:gd name="T35" fmla="*/ 2147483647 h 288"/>
                <a:gd name="T36" fmla="*/ 2147483647 w 360"/>
                <a:gd name="T37" fmla="*/ 2147483647 h 288"/>
                <a:gd name="T38" fmla="*/ 2147483647 w 360"/>
                <a:gd name="T39" fmla="*/ 0 h 288"/>
                <a:gd name="T40" fmla="*/ 2147483647 w 360"/>
                <a:gd name="T41" fmla="*/ 2147483647 h 288"/>
                <a:gd name="T42" fmla="*/ 2147483647 w 360"/>
                <a:gd name="T43" fmla="*/ 2147483647 h 288"/>
                <a:gd name="T44" fmla="*/ 2147483647 w 360"/>
                <a:gd name="T45" fmla="*/ 2147483647 h 288"/>
                <a:gd name="T46" fmla="*/ 2147483647 w 360"/>
                <a:gd name="T47" fmla="*/ 2147483647 h 288"/>
                <a:gd name="T48" fmla="*/ 2147483647 w 360"/>
                <a:gd name="T49" fmla="*/ 2147483647 h 288"/>
                <a:gd name="T50" fmla="*/ 2147483647 w 360"/>
                <a:gd name="T51" fmla="*/ 2147483647 h 288"/>
                <a:gd name="T52" fmla="*/ 2147483647 w 360"/>
                <a:gd name="T53" fmla="*/ 2147483647 h 288"/>
                <a:gd name="T54" fmla="*/ 0 w 360"/>
                <a:gd name="T55" fmla="*/ 2147483647 h 288"/>
                <a:gd name="T56" fmla="*/ 2147483647 w 360"/>
                <a:gd name="T57" fmla="*/ 2147483647 h 288"/>
                <a:gd name="T58" fmla="*/ 2147483647 w 360"/>
                <a:gd name="T59" fmla="*/ 2147483647 h 288"/>
                <a:gd name="T60" fmla="*/ 2147483647 w 360"/>
                <a:gd name="T61" fmla="*/ 2147483647 h 288"/>
                <a:gd name="T62" fmla="*/ 2147483647 w 360"/>
                <a:gd name="T63" fmla="*/ 2147483647 h 288"/>
                <a:gd name="T64" fmla="*/ 2147483647 w 360"/>
                <a:gd name="T65" fmla="*/ 2147483647 h 288"/>
                <a:gd name="T66" fmla="*/ 2147483647 w 360"/>
                <a:gd name="T67" fmla="*/ 2147483647 h 288"/>
                <a:gd name="T68" fmla="*/ 2147483647 w 360"/>
                <a:gd name="T69" fmla="*/ 2147483647 h 288"/>
                <a:gd name="T70" fmla="*/ 2147483647 w 360"/>
                <a:gd name="T71" fmla="*/ 2147483647 h 288"/>
                <a:gd name="T72" fmla="*/ 2147483647 w 360"/>
                <a:gd name="T73" fmla="*/ 2147483647 h 288"/>
                <a:gd name="T74" fmla="*/ 2147483647 w 360"/>
                <a:gd name="T75" fmla="*/ 2147483647 h 288"/>
                <a:gd name="T76" fmla="*/ 2147483647 w 360"/>
                <a:gd name="T77" fmla="*/ 2147483647 h 288"/>
                <a:gd name="T78" fmla="*/ 2147483647 w 360"/>
                <a:gd name="T79" fmla="*/ 2147483647 h 288"/>
                <a:gd name="T80" fmla="*/ 2147483647 w 360"/>
                <a:gd name="T81" fmla="*/ 2147483647 h 288"/>
                <a:gd name="T82" fmla="*/ 2147483647 w 360"/>
                <a:gd name="T83" fmla="*/ 2147483647 h 288"/>
                <a:gd name="T84" fmla="*/ 2147483647 w 360"/>
                <a:gd name="T85" fmla="*/ 2147483647 h 288"/>
                <a:gd name="T86" fmla="*/ 2147483647 w 360"/>
                <a:gd name="T87" fmla="*/ 2147483647 h 288"/>
                <a:gd name="T88" fmla="*/ 2147483647 w 360"/>
                <a:gd name="T89" fmla="*/ 2147483647 h 288"/>
                <a:gd name="T90" fmla="*/ 2147483647 w 360"/>
                <a:gd name="T91" fmla="*/ 2147483647 h 288"/>
                <a:gd name="T92" fmla="*/ 2147483647 w 360"/>
                <a:gd name="T93" fmla="*/ 2147483647 h 288"/>
                <a:gd name="T94" fmla="*/ 2147483647 w 360"/>
                <a:gd name="T95" fmla="*/ 2147483647 h 288"/>
                <a:gd name="T96" fmla="*/ 2147483647 w 360"/>
                <a:gd name="T97" fmla="*/ 2147483647 h 288"/>
                <a:gd name="T98" fmla="*/ 2147483647 w 360"/>
                <a:gd name="T99" fmla="*/ 2147483647 h 288"/>
                <a:gd name="T100" fmla="*/ 2147483647 w 360"/>
                <a:gd name="T101" fmla="*/ 2147483647 h 288"/>
                <a:gd name="T102" fmla="*/ 2147483647 w 360"/>
                <a:gd name="T103" fmla="*/ 2147483647 h 288"/>
                <a:gd name="T104" fmla="*/ 2147483647 w 360"/>
                <a:gd name="T105" fmla="*/ 2147483647 h 288"/>
                <a:gd name="T106" fmla="*/ 2147483647 w 360"/>
                <a:gd name="T107" fmla="*/ 2147483647 h 288"/>
                <a:gd name="T108" fmla="*/ 2147483647 w 360"/>
                <a:gd name="T109" fmla="*/ 2147483647 h 288"/>
                <a:gd name="T110" fmla="*/ 2147483647 w 360"/>
                <a:gd name="T111" fmla="*/ 2147483647 h 288"/>
                <a:gd name="T112" fmla="*/ 2147483647 w 360"/>
                <a:gd name="T113" fmla="*/ 2147483647 h 288"/>
                <a:gd name="T114" fmla="*/ 2147483647 w 360"/>
                <a:gd name="T115" fmla="*/ 2147483647 h 288"/>
                <a:gd name="T116" fmla="*/ 2147483647 w 360"/>
                <a:gd name="T117" fmla="*/ 2147483647 h 288"/>
                <a:gd name="T118" fmla="*/ 2147483647 w 360"/>
                <a:gd name="T119" fmla="*/ 2147483647 h 288"/>
                <a:gd name="T120" fmla="*/ 2147483647 w 360"/>
                <a:gd name="T121" fmla="*/ 2147483647 h 28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360"/>
                <a:gd name="T184" fmla="*/ 0 h 288"/>
                <a:gd name="T185" fmla="*/ 360 w 360"/>
                <a:gd name="T186" fmla="*/ 288 h 28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360" h="288">
                  <a:moveTo>
                    <a:pt x="66" y="186"/>
                  </a:moveTo>
                  <a:lnTo>
                    <a:pt x="36" y="186"/>
                  </a:lnTo>
                  <a:lnTo>
                    <a:pt x="24" y="174"/>
                  </a:lnTo>
                  <a:lnTo>
                    <a:pt x="6" y="174"/>
                  </a:lnTo>
                  <a:lnTo>
                    <a:pt x="12" y="186"/>
                  </a:lnTo>
                  <a:lnTo>
                    <a:pt x="12" y="192"/>
                  </a:lnTo>
                  <a:lnTo>
                    <a:pt x="18" y="204"/>
                  </a:lnTo>
                  <a:lnTo>
                    <a:pt x="36" y="222"/>
                  </a:lnTo>
                  <a:lnTo>
                    <a:pt x="48" y="228"/>
                  </a:lnTo>
                  <a:lnTo>
                    <a:pt x="84" y="240"/>
                  </a:lnTo>
                  <a:lnTo>
                    <a:pt x="90" y="240"/>
                  </a:lnTo>
                  <a:lnTo>
                    <a:pt x="84" y="234"/>
                  </a:lnTo>
                  <a:lnTo>
                    <a:pt x="84" y="222"/>
                  </a:lnTo>
                  <a:lnTo>
                    <a:pt x="78" y="216"/>
                  </a:lnTo>
                  <a:lnTo>
                    <a:pt x="78" y="204"/>
                  </a:lnTo>
                  <a:lnTo>
                    <a:pt x="72" y="198"/>
                  </a:lnTo>
                  <a:lnTo>
                    <a:pt x="72" y="186"/>
                  </a:lnTo>
                  <a:lnTo>
                    <a:pt x="66" y="186"/>
                  </a:lnTo>
                  <a:close/>
                  <a:moveTo>
                    <a:pt x="354" y="108"/>
                  </a:moveTo>
                  <a:lnTo>
                    <a:pt x="348" y="102"/>
                  </a:lnTo>
                  <a:lnTo>
                    <a:pt x="330" y="102"/>
                  </a:lnTo>
                  <a:lnTo>
                    <a:pt x="318" y="108"/>
                  </a:lnTo>
                  <a:lnTo>
                    <a:pt x="306" y="108"/>
                  </a:lnTo>
                  <a:lnTo>
                    <a:pt x="288" y="90"/>
                  </a:lnTo>
                  <a:lnTo>
                    <a:pt x="288" y="84"/>
                  </a:lnTo>
                  <a:lnTo>
                    <a:pt x="264" y="54"/>
                  </a:lnTo>
                  <a:lnTo>
                    <a:pt x="264" y="42"/>
                  </a:lnTo>
                  <a:lnTo>
                    <a:pt x="216" y="0"/>
                  </a:lnTo>
                  <a:lnTo>
                    <a:pt x="216" y="30"/>
                  </a:lnTo>
                  <a:lnTo>
                    <a:pt x="210" y="36"/>
                  </a:lnTo>
                  <a:lnTo>
                    <a:pt x="192" y="36"/>
                  </a:lnTo>
                  <a:lnTo>
                    <a:pt x="192" y="48"/>
                  </a:lnTo>
                  <a:lnTo>
                    <a:pt x="186" y="54"/>
                  </a:lnTo>
                  <a:lnTo>
                    <a:pt x="162" y="54"/>
                  </a:lnTo>
                  <a:lnTo>
                    <a:pt x="156" y="48"/>
                  </a:lnTo>
                  <a:lnTo>
                    <a:pt x="144" y="42"/>
                  </a:lnTo>
                  <a:lnTo>
                    <a:pt x="138" y="30"/>
                  </a:lnTo>
                  <a:lnTo>
                    <a:pt x="120" y="12"/>
                  </a:lnTo>
                  <a:lnTo>
                    <a:pt x="84" y="0"/>
                  </a:lnTo>
                  <a:lnTo>
                    <a:pt x="72" y="0"/>
                  </a:lnTo>
                  <a:lnTo>
                    <a:pt x="60" y="12"/>
                  </a:lnTo>
                  <a:lnTo>
                    <a:pt x="78" y="30"/>
                  </a:lnTo>
                  <a:lnTo>
                    <a:pt x="84" y="30"/>
                  </a:lnTo>
                  <a:lnTo>
                    <a:pt x="90" y="36"/>
                  </a:lnTo>
                  <a:lnTo>
                    <a:pt x="96" y="48"/>
                  </a:lnTo>
                  <a:lnTo>
                    <a:pt x="102" y="54"/>
                  </a:lnTo>
                  <a:lnTo>
                    <a:pt x="108" y="66"/>
                  </a:lnTo>
                  <a:lnTo>
                    <a:pt x="102" y="72"/>
                  </a:lnTo>
                  <a:lnTo>
                    <a:pt x="84" y="54"/>
                  </a:lnTo>
                  <a:lnTo>
                    <a:pt x="72" y="54"/>
                  </a:lnTo>
                  <a:lnTo>
                    <a:pt x="60" y="60"/>
                  </a:lnTo>
                  <a:lnTo>
                    <a:pt x="42" y="42"/>
                  </a:lnTo>
                  <a:lnTo>
                    <a:pt x="42" y="36"/>
                  </a:lnTo>
                  <a:lnTo>
                    <a:pt x="36" y="30"/>
                  </a:lnTo>
                  <a:lnTo>
                    <a:pt x="12" y="30"/>
                  </a:lnTo>
                  <a:lnTo>
                    <a:pt x="0" y="42"/>
                  </a:lnTo>
                  <a:lnTo>
                    <a:pt x="0" y="48"/>
                  </a:lnTo>
                  <a:lnTo>
                    <a:pt x="6" y="48"/>
                  </a:lnTo>
                  <a:lnTo>
                    <a:pt x="12" y="54"/>
                  </a:lnTo>
                  <a:lnTo>
                    <a:pt x="12" y="66"/>
                  </a:lnTo>
                  <a:lnTo>
                    <a:pt x="30" y="66"/>
                  </a:lnTo>
                  <a:lnTo>
                    <a:pt x="36" y="72"/>
                  </a:lnTo>
                  <a:lnTo>
                    <a:pt x="36" y="96"/>
                  </a:lnTo>
                  <a:lnTo>
                    <a:pt x="30" y="102"/>
                  </a:lnTo>
                  <a:lnTo>
                    <a:pt x="36" y="102"/>
                  </a:lnTo>
                  <a:lnTo>
                    <a:pt x="42" y="108"/>
                  </a:lnTo>
                  <a:lnTo>
                    <a:pt x="66" y="120"/>
                  </a:lnTo>
                  <a:lnTo>
                    <a:pt x="72" y="126"/>
                  </a:lnTo>
                  <a:lnTo>
                    <a:pt x="72" y="132"/>
                  </a:lnTo>
                  <a:lnTo>
                    <a:pt x="54" y="150"/>
                  </a:lnTo>
                  <a:lnTo>
                    <a:pt x="42" y="150"/>
                  </a:lnTo>
                  <a:lnTo>
                    <a:pt x="72" y="162"/>
                  </a:lnTo>
                  <a:lnTo>
                    <a:pt x="84" y="180"/>
                  </a:lnTo>
                  <a:lnTo>
                    <a:pt x="114" y="186"/>
                  </a:lnTo>
                  <a:lnTo>
                    <a:pt x="114" y="198"/>
                  </a:lnTo>
                  <a:lnTo>
                    <a:pt x="120" y="210"/>
                  </a:lnTo>
                  <a:lnTo>
                    <a:pt x="120" y="240"/>
                  </a:lnTo>
                  <a:lnTo>
                    <a:pt x="132" y="240"/>
                  </a:lnTo>
                  <a:lnTo>
                    <a:pt x="138" y="228"/>
                  </a:lnTo>
                  <a:lnTo>
                    <a:pt x="144" y="222"/>
                  </a:lnTo>
                  <a:lnTo>
                    <a:pt x="144" y="216"/>
                  </a:lnTo>
                  <a:lnTo>
                    <a:pt x="156" y="204"/>
                  </a:lnTo>
                  <a:lnTo>
                    <a:pt x="174" y="192"/>
                  </a:lnTo>
                  <a:lnTo>
                    <a:pt x="186" y="186"/>
                  </a:lnTo>
                  <a:lnTo>
                    <a:pt x="198" y="174"/>
                  </a:lnTo>
                  <a:lnTo>
                    <a:pt x="210" y="168"/>
                  </a:lnTo>
                  <a:lnTo>
                    <a:pt x="222" y="168"/>
                  </a:lnTo>
                  <a:lnTo>
                    <a:pt x="228" y="180"/>
                  </a:lnTo>
                  <a:lnTo>
                    <a:pt x="234" y="186"/>
                  </a:lnTo>
                  <a:lnTo>
                    <a:pt x="234" y="204"/>
                  </a:lnTo>
                  <a:lnTo>
                    <a:pt x="228" y="210"/>
                  </a:lnTo>
                  <a:lnTo>
                    <a:pt x="228" y="222"/>
                  </a:lnTo>
                  <a:lnTo>
                    <a:pt x="234" y="222"/>
                  </a:lnTo>
                  <a:lnTo>
                    <a:pt x="240" y="228"/>
                  </a:lnTo>
                  <a:lnTo>
                    <a:pt x="240" y="234"/>
                  </a:lnTo>
                  <a:lnTo>
                    <a:pt x="234" y="240"/>
                  </a:lnTo>
                  <a:lnTo>
                    <a:pt x="222" y="240"/>
                  </a:lnTo>
                  <a:lnTo>
                    <a:pt x="222" y="246"/>
                  </a:lnTo>
                  <a:lnTo>
                    <a:pt x="234" y="258"/>
                  </a:lnTo>
                  <a:lnTo>
                    <a:pt x="246" y="264"/>
                  </a:lnTo>
                  <a:lnTo>
                    <a:pt x="252" y="270"/>
                  </a:lnTo>
                  <a:lnTo>
                    <a:pt x="258" y="270"/>
                  </a:lnTo>
                  <a:lnTo>
                    <a:pt x="264" y="276"/>
                  </a:lnTo>
                  <a:lnTo>
                    <a:pt x="264" y="282"/>
                  </a:lnTo>
                  <a:lnTo>
                    <a:pt x="282" y="282"/>
                  </a:lnTo>
                  <a:lnTo>
                    <a:pt x="282" y="288"/>
                  </a:lnTo>
                  <a:lnTo>
                    <a:pt x="288" y="282"/>
                  </a:lnTo>
                  <a:lnTo>
                    <a:pt x="288" y="258"/>
                  </a:lnTo>
                  <a:lnTo>
                    <a:pt x="282" y="252"/>
                  </a:lnTo>
                  <a:lnTo>
                    <a:pt x="276" y="252"/>
                  </a:lnTo>
                  <a:lnTo>
                    <a:pt x="270" y="246"/>
                  </a:lnTo>
                  <a:lnTo>
                    <a:pt x="288" y="240"/>
                  </a:lnTo>
                  <a:lnTo>
                    <a:pt x="288" y="210"/>
                  </a:lnTo>
                  <a:lnTo>
                    <a:pt x="300" y="222"/>
                  </a:lnTo>
                  <a:lnTo>
                    <a:pt x="306" y="222"/>
                  </a:lnTo>
                  <a:lnTo>
                    <a:pt x="318" y="210"/>
                  </a:lnTo>
                  <a:lnTo>
                    <a:pt x="300" y="192"/>
                  </a:lnTo>
                  <a:lnTo>
                    <a:pt x="300" y="138"/>
                  </a:lnTo>
                  <a:lnTo>
                    <a:pt x="318" y="138"/>
                  </a:lnTo>
                  <a:lnTo>
                    <a:pt x="330" y="126"/>
                  </a:lnTo>
                  <a:lnTo>
                    <a:pt x="360" y="132"/>
                  </a:lnTo>
                  <a:lnTo>
                    <a:pt x="360" y="120"/>
                  </a:lnTo>
                  <a:lnTo>
                    <a:pt x="354" y="10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72" name="Armenia" descr="© INSCALE GmbH, 05.05.2010&#10;http://www.presentationload.com/">
              <a:extLst>
                <a:ext uri="{FF2B5EF4-FFF2-40B4-BE49-F238E27FC236}">
                  <a16:creationId xmlns:a16="http://schemas.microsoft.com/office/drawing/2014/main" id="{D3B0F5A8-6F40-460C-84B1-546E888E42A0}"/>
                </a:ext>
              </a:extLst>
            </p:cNvPr>
            <p:cNvSpPr>
              <a:spLocks/>
            </p:cNvSpPr>
            <p:nvPr/>
          </p:nvSpPr>
          <p:spPr bwMode="gray">
            <a:xfrm>
              <a:off x="6831250" y="3024263"/>
              <a:ext cx="98429" cy="95219"/>
            </a:xfrm>
            <a:custGeom>
              <a:avLst/>
              <a:gdLst>
                <a:gd name="T0" fmla="*/ 2147483647 w 222"/>
                <a:gd name="T1" fmla="*/ 2147483647 h 210"/>
                <a:gd name="T2" fmla="*/ 2147483647 w 222"/>
                <a:gd name="T3" fmla="*/ 2147483647 h 210"/>
                <a:gd name="T4" fmla="*/ 2147483647 w 222"/>
                <a:gd name="T5" fmla="*/ 2147483647 h 210"/>
                <a:gd name="T6" fmla="*/ 2147483647 w 222"/>
                <a:gd name="T7" fmla="*/ 2147483647 h 210"/>
                <a:gd name="T8" fmla="*/ 2147483647 w 222"/>
                <a:gd name="T9" fmla="*/ 2147483647 h 210"/>
                <a:gd name="T10" fmla="*/ 2147483647 w 222"/>
                <a:gd name="T11" fmla="*/ 2147483647 h 210"/>
                <a:gd name="T12" fmla="*/ 2147483647 w 222"/>
                <a:gd name="T13" fmla="*/ 2147483647 h 210"/>
                <a:gd name="T14" fmla="*/ 2147483647 w 222"/>
                <a:gd name="T15" fmla="*/ 2147483647 h 210"/>
                <a:gd name="T16" fmla="*/ 2147483647 w 222"/>
                <a:gd name="T17" fmla="*/ 2147483647 h 210"/>
                <a:gd name="T18" fmla="*/ 2147483647 w 222"/>
                <a:gd name="T19" fmla="*/ 2147483647 h 210"/>
                <a:gd name="T20" fmla="*/ 2147483647 w 222"/>
                <a:gd name="T21" fmla="*/ 2147483647 h 210"/>
                <a:gd name="T22" fmla="*/ 2147483647 w 222"/>
                <a:gd name="T23" fmla="*/ 2147483647 h 210"/>
                <a:gd name="T24" fmla="*/ 2147483647 w 222"/>
                <a:gd name="T25" fmla="*/ 2147483647 h 210"/>
                <a:gd name="T26" fmla="*/ 2147483647 w 222"/>
                <a:gd name="T27" fmla="*/ 2147483647 h 210"/>
                <a:gd name="T28" fmla="*/ 2147483647 w 222"/>
                <a:gd name="T29" fmla="*/ 2147483647 h 210"/>
                <a:gd name="T30" fmla="*/ 2147483647 w 222"/>
                <a:gd name="T31" fmla="*/ 2147483647 h 210"/>
                <a:gd name="T32" fmla="*/ 2147483647 w 222"/>
                <a:gd name="T33" fmla="*/ 2147483647 h 210"/>
                <a:gd name="T34" fmla="*/ 2147483647 w 222"/>
                <a:gd name="T35" fmla="*/ 2147483647 h 210"/>
                <a:gd name="T36" fmla="*/ 2147483647 w 222"/>
                <a:gd name="T37" fmla="*/ 2147483647 h 210"/>
                <a:gd name="T38" fmla="*/ 2147483647 w 222"/>
                <a:gd name="T39" fmla="*/ 0 h 210"/>
                <a:gd name="T40" fmla="*/ 2147483647 w 222"/>
                <a:gd name="T41" fmla="*/ 0 h 210"/>
                <a:gd name="T42" fmla="*/ 2147483647 w 222"/>
                <a:gd name="T43" fmla="*/ 2147483647 h 210"/>
                <a:gd name="T44" fmla="*/ 2147483647 w 222"/>
                <a:gd name="T45" fmla="*/ 2147483647 h 210"/>
                <a:gd name="T46" fmla="*/ 2147483647 w 222"/>
                <a:gd name="T47" fmla="*/ 2147483647 h 210"/>
                <a:gd name="T48" fmla="*/ 0 w 222"/>
                <a:gd name="T49" fmla="*/ 2147483647 h 210"/>
                <a:gd name="T50" fmla="*/ 2147483647 w 222"/>
                <a:gd name="T51" fmla="*/ 2147483647 h 210"/>
                <a:gd name="T52" fmla="*/ 2147483647 w 222"/>
                <a:gd name="T53" fmla="*/ 2147483647 h 210"/>
                <a:gd name="T54" fmla="*/ 2147483647 w 222"/>
                <a:gd name="T55" fmla="*/ 2147483647 h 210"/>
                <a:gd name="T56" fmla="*/ 2147483647 w 222"/>
                <a:gd name="T57" fmla="*/ 2147483647 h 210"/>
                <a:gd name="T58" fmla="*/ 2147483647 w 222"/>
                <a:gd name="T59" fmla="*/ 2147483647 h 210"/>
                <a:gd name="T60" fmla="*/ 2147483647 w 222"/>
                <a:gd name="T61" fmla="*/ 2147483647 h 210"/>
                <a:gd name="T62" fmla="*/ 2147483647 w 222"/>
                <a:gd name="T63" fmla="*/ 2147483647 h 210"/>
                <a:gd name="T64" fmla="*/ 2147483647 w 222"/>
                <a:gd name="T65" fmla="*/ 2147483647 h 210"/>
                <a:gd name="T66" fmla="*/ 2147483647 w 222"/>
                <a:gd name="T67" fmla="*/ 2147483647 h 210"/>
                <a:gd name="T68" fmla="*/ 2147483647 w 222"/>
                <a:gd name="T69" fmla="*/ 2147483647 h 210"/>
                <a:gd name="T70" fmla="*/ 2147483647 w 222"/>
                <a:gd name="T71" fmla="*/ 2147483647 h 210"/>
                <a:gd name="T72" fmla="*/ 2147483647 w 222"/>
                <a:gd name="T73" fmla="*/ 2147483647 h 210"/>
                <a:gd name="T74" fmla="*/ 2147483647 w 222"/>
                <a:gd name="T75" fmla="*/ 2147483647 h 210"/>
                <a:gd name="T76" fmla="*/ 2147483647 w 222"/>
                <a:gd name="T77" fmla="*/ 2147483647 h 210"/>
                <a:gd name="T78" fmla="*/ 2147483647 w 222"/>
                <a:gd name="T79" fmla="*/ 2147483647 h 210"/>
                <a:gd name="T80" fmla="*/ 2147483647 w 222"/>
                <a:gd name="T81" fmla="*/ 2147483647 h 210"/>
                <a:gd name="T82" fmla="*/ 2147483647 w 222"/>
                <a:gd name="T83" fmla="*/ 2147483647 h 210"/>
                <a:gd name="T84" fmla="*/ 2147483647 w 222"/>
                <a:gd name="T85" fmla="*/ 2147483647 h 210"/>
                <a:gd name="T86" fmla="*/ 2147483647 w 222"/>
                <a:gd name="T87" fmla="*/ 2147483647 h 210"/>
                <a:gd name="T88" fmla="*/ 2147483647 w 222"/>
                <a:gd name="T89" fmla="*/ 2147483647 h 210"/>
                <a:gd name="T90" fmla="*/ 2147483647 w 222"/>
                <a:gd name="T91" fmla="*/ 2147483647 h 210"/>
                <a:gd name="T92" fmla="*/ 2147483647 w 222"/>
                <a:gd name="T93" fmla="*/ 2147483647 h 210"/>
                <a:gd name="T94" fmla="*/ 2147483647 w 222"/>
                <a:gd name="T95" fmla="*/ 2147483647 h 210"/>
                <a:gd name="T96" fmla="*/ 2147483647 w 222"/>
                <a:gd name="T97" fmla="*/ 2147483647 h 210"/>
                <a:gd name="T98" fmla="*/ 2147483647 w 222"/>
                <a:gd name="T99" fmla="*/ 2147483647 h 210"/>
                <a:gd name="T100" fmla="*/ 2147483647 w 222"/>
                <a:gd name="T101" fmla="*/ 2147483647 h 210"/>
                <a:gd name="T102" fmla="*/ 2147483647 w 222"/>
                <a:gd name="T103" fmla="*/ 2147483647 h 210"/>
                <a:gd name="T104" fmla="*/ 2147483647 w 222"/>
                <a:gd name="T105" fmla="*/ 2147483647 h 210"/>
                <a:gd name="T106" fmla="*/ 2147483647 w 222"/>
                <a:gd name="T107" fmla="*/ 2147483647 h 210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222"/>
                <a:gd name="T163" fmla="*/ 0 h 210"/>
                <a:gd name="T164" fmla="*/ 222 w 222"/>
                <a:gd name="T165" fmla="*/ 210 h 210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222" h="210">
                  <a:moveTo>
                    <a:pt x="222" y="168"/>
                  </a:moveTo>
                  <a:lnTo>
                    <a:pt x="216" y="156"/>
                  </a:lnTo>
                  <a:lnTo>
                    <a:pt x="216" y="144"/>
                  </a:lnTo>
                  <a:lnTo>
                    <a:pt x="186" y="138"/>
                  </a:lnTo>
                  <a:lnTo>
                    <a:pt x="174" y="120"/>
                  </a:lnTo>
                  <a:lnTo>
                    <a:pt x="144" y="108"/>
                  </a:lnTo>
                  <a:lnTo>
                    <a:pt x="156" y="108"/>
                  </a:lnTo>
                  <a:lnTo>
                    <a:pt x="174" y="90"/>
                  </a:lnTo>
                  <a:lnTo>
                    <a:pt x="174" y="84"/>
                  </a:lnTo>
                  <a:lnTo>
                    <a:pt x="168" y="78"/>
                  </a:lnTo>
                  <a:lnTo>
                    <a:pt x="144" y="66"/>
                  </a:lnTo>
                  <a:lnTo>
                    <a:pt x="138" y="60"/>
                  </a:lnTo>
                  <a:lnTo>
                    <a:pt x="132" y="60"/>
                  </a:lnTo>
                  <a:lnTo>
                    <a:pt x="138" y="54"/>
                  </a:lnTo>
                  <a:lnTo>
                    <a:pt x="138" y="30"/>
                  </a:lnTo>
                  <a:lnTo>
                    <a:pt x="132" y="24"/>
                  </a:lnTo>
                  <a:lnTo>
                    <a:pt x="114" y="24"/>
                  </a:lnTo>
                  <a:lnTo>
                    <a:pt x="114" y="12"/>
                  </a:lnTo>
                  <a:lnTo>
                    <a:pt x="102" y="6"/>
                  </a:lnTo>
                  <a:lnTo>
                    <a:pt x="96" y="0"/>
                  </a:lnTo>
                  <a:lnTo>
                    <a:pt x="84" y="0"/>
                  </a:lnTo>
                  <a:lnTo>
                    <a:pt x="84" y="18"/>
                  </a:lnTo>
                  <a:lnTo>
                    <a:pt x="30" y="12"/>
                  </a:lnTo>
                  <a:lnTo>
                    <a:pt x="24" y="18"/>
                  </a:lnTo>
                  <a:lnTo>
                    <a:pt x="0" y="24"/>
                  </a:lnTo>
                  <a:lnTo>
                    <a:pt x="6" y="30"/>
                  </a:lnTo>
                  <a:lnTo>
                    <a:pt x="6" y="42"/>
                  </a:lnTo>
                  <a:lnTo>
                    <a:pt x="18" y="78"/>
                  </a:lnTo>
                  <a:lnTo>
                    <a:pt x="18" y="90"/>
                  </a:lnTo>
                  <a:lnTo>
                    <a:pt x="24" y="102"/>
                  </a:lnTo>
                  <a:lnTo>
                    <a:pt x="30" y="108"/>
                  </a:lnTo>
                  <a:lnTo>
                    <a:pt x="42" y="114"/>
                  </a:lnTo>
                  <a:lnTo>
                    <a:pt x="54" y="114"/>
                  </a:lnTo>
                  <a:lnTo>
                    <a:pt x="66" y="108"/>
                  </a:lnTo>
                  <a:lnTo>
                    <a:pt x="72" y="108"/>
                  </a:lnTo>
                  <a:lnTo>
                    <a:pt x="72" y="114"/>
                  </a:lnTo>
                  <a:lnTo>
                    <a:pt x="78" y="120"/>
                  </a:lnTo>
                  <a:lnTo>
                    <a:pt x="78" y="132"/>
                  </a:lnTo>
                  <a:lnTo>
                    <a:pt x="84" y="144"/>
                  </a:lnTo>
                  <a:lnTo>
                    <a:pt x="84" y="150"/>
                  </a:lnTo>
                  <a:lnTo>
                    <a:pt x="90" y="156"/>
                  </a:lnTo>
                  <a:lnTo>
                    <a:pt x="108" y="132"/>
                  </a:lnTo>
                  <a:lnTo>
                    <a:pt x="126" y="132"/>
                  </a:lnTo>
                  <a:lnTo>
                    <a:pt x="138" y="144"/>
                  </a:lnTo>
                  <a:lnTo>
                    <a:pt x="174" y="144"/>
                  </a:lnTo>
                  <a:lnTo>
                    <a:pt x="174" y="156"/>
                  </a:lnTo>
                  <a:lnTo>
                    <a:pt x="180" y="162"/>
                  </a:lnTo>
                  <a:lnTo>
                    <a:pt x="180" y="174"/>
                  </a:lnTo>
                  <a:lnTo>
                    <a:pt x="186" y="186"/>
                  </a:lnTo>
                  <a:lnTo>
                    <a:pt x="186" y="198"/>
                  </a:lnTo>
                  <a:lnTo>
                    <a:pt x="192" y="204"/>
                  </a:lnTo>
                  <a:lnTo>
                    <a:pt x="192" y="210"/>
                  </a:lnTo>
                  <a:lnTo>
                    <a:pt x="222" y="210"/>
                  </a:lnTo>
                  <a:lnTo>
                    <a:pt x="222" y="16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73" name="Angola" descr="© INSCALE GmbH, 05.05.2010&#10;http://www.presentationload.com/">
              <a:extLst>
                <a:ext uri="{FF2B5EF4-FFF2-40B4-BE49-F238E27FC236}">
                  <a16:creationId xmlns:a16="http://schemas.microsoft.com/office/drawing/2014/main" id="{12D6D707-3D04-45AC-AA8F-72F891877BAA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5915222" y="4674720"/>
              <a:ext cx="392130" cy="498311"/>
            </a:xfrm>
            <a:custGeom>
              <a:avLst/>
              <a:gdLst>
                <a:gd name="T0" fmla="*/ 2147483647 w 888"/>
                <a:gd name="T1" fmla="*/ 2147483647 h 1104"/>
                <a:gd name="T2" fmla="*/ 2147483647 w 888"/>
                <a:gd name="T3" fmla="*/ 2147483647 h 1104"/>
                <a:gd name="T4" fmla="*/ 2147483647 w 888"/>
                <a:gd name="T5" fmla="*/ 2147483647 h 1104"/>
                <a:gd name="T6" fmla="*/ 2147483647 w 888"/>
                <a:gd name="T7" fmla="*/ 0 h 1104"/>
                <a:gd name="T8" fmla="*/ 2147483647 w 888"/>
                <a:gd name="T9" fmla="*/ 2147483647 h 1104"/>
                <a:gd name="T10" fmla="*/ 2147483647 w 888"/>
                <a:gd name="T11" fmla="*/ 2147483647 h 1104"/>
                <a:gd name="T12" fmla="*/ 2147483647 w 888"/>
                <a:gd name="T13" fmla="*/ 2147483647 h 1104"/>
                <a:gd name="T14" fmla="*/ 2147483647 w 888"/>
                <a:gd name="T15" fmla="*/ 2147483647 h 1104"/>
                <a:gd name="T16" fmla="*/ 2147483647 w 888"/>
                <a:gd name="T17" fmla="*/ 2147483647 h 1104"/>
                <a:gd name="T18" fmla="*/ 2147483647 w 888"/>
                <a:gd name="T19" fmla="*/ 2147483647 h 1104"/>
                <a:gd name="T20" fmla="*/ 2147483647 w 888"/>
                <a:gd name="T21" fmla="*/ 2147483647 h 1104"/>
                <a:gd name="T22" fmla="*/ 2147483647 w 888"/>
                <a:gd name="T23" fmla="*/ 2147483647 h 1104"/>
                <a:gd name="T24" fmla="*/ 2147483647 w 888"/>
                <a:gd name="T25" fmla="*/ 2147483647 h 1104"/>
                <a:gd name="T26" fmla="*/ 2147483647 w 888"/>
                <a:gd name="T27" fmla="*/ 2147483647 h 1104"/>
                <a:gd name="T28" fmla="*/ 2147483647 w 888"/>
                <a:gd name="T29" fmla="*/ 2147483647 h 1104"/>
                <a:gd name="T30" fmla="*/ 2147483647 w 888"/>
                <a:gd name="T31" fmla="*/ 2147483647 h 1104"/>
                <a:gd name="T32" fmla="*/ 2147483647 w 888"/>
                <a:gd name="T33" fmla="*/ 2147483647 h 1104"/>
                <a:gd name="T34" fmla="*/ 2147483647 w 888"/>
                <a:gd name="T35" fmla="*/ 2147483647 h 1104"/>
                <a:gd name="T36" fmla="*/ 2147483647 w 888"/>
                <a:gd name="T37" fmla="*/ 2147483647 h 1104"/>
                <a:gd name="T38" fmla="*/ 2147483647 w 888"/>
                <a:gd name="T39" fmla="*/ 2147483647 h 1104"/>
                <a:gd name="T40" fmla="*/ 2147483647 w 888"/>
                <a:gd name="T41" fmla="*/ 2147483647 h 1104"/>
                <a:gd name="T42" fmla="*/ 2147483647 w 888"/>
                <a:gd name="T43" fmla="*/ 2147483647 h 1104"/>
                <a:gd name="T44" fmla="*/ 2147483647 w 888"/>
                <a:gd name="T45" fmla="*/ 2147483647 h 1104"/>
                <a:gd name="T46" fmla="*/ 2147483647 w 888"/>
                <a:gd name="T47" fmla="*/ 2147483647 h 1104"/>
                <a:gd name="T48" fmla="*/ 2147483647 w 888"/>
                <a:gd name="T49" fmla="*/ 2147483647 h 1104"/>
                <a:gd name="T50" fmla="*/ 2147483647 w 888"/>
                <a:gd name="T51" fmla="*/ 2147483647 h 1104"/>
                <a:gd name="T52" fmla="*/ 2147483647 w 888"/>
                <a:gd name="T53" fmla="*/ 2147483647 h 1104"/>
                <a:gd name="T54" fmla="*/ 2147483647 w 888"/>
                <a:gd name="T55" fmla="*/ 2147483647 h 1104"/>
                <a:gd name="T56" fmla="*/ 2147483647 w 888"/>
                <a:gd name="T57" fmla="*/ 2147483647 h 1104"/>
                <a:gd name="T58" fmla="*/ 2147483647 w 888"/>
                <a:gd name="T59" fmla="*/ 2147483647 h 1104"/>
                <a:gd name="T60" fmla="*/ 2147483647 w 888"/>
                <a:gd name="T61" fmla="*/ 2147483647 h 1104"/>
                <a:gd name="T62" fmla="*/ 2147483647 w 888"/>
                <a:gd name="T63" fmla="*/ 2147483647 h 1104"/>
                <a:gd name="T64" fmla="*/ 2147483647 w 888"/>
                <a:gd name="T65" fmla="*/ 2147483647 h 1104"/>
                <a:gd name="T66" fmla="*/ 2147483647 w 888"/>
                <a:gd name="T67" fmla="*/ 2147483647 h 1104"/>
                <a:gd name="T68" fmla="*/ 2147483647 w 888"/>
                <a:gd name="T69" fmla="*/ 2147483647 h 1104"/>
                <a:gd name="T70" fmla="*/ 2147483647 w 888"/>
                <a:gd name="T71" fmla="*/ 2147483647 h 1104"/>
                <a:gd name="T72" fmla="*/ 2147483647 w 888"/>
                <a:gd name="T73" fmla="*/ 2147483647 h 1104"/>
                <a:gd name="T74" fmla="*/ 0 w 888"/>
                <a:gd name="T75" fmla="*/ 2147483647 h 1104"/>
                <a:gd name="T76" fmla="*/ 2147483647 w 888"/>
                <a:gd name="T77" fmla="*/ 2147483647 h 1104"/>
                <a:gd name="T78" fmla="*/ 2147483647 w 888"/>
                <a:gd name="T79" fmla="*/ 2147483647 h 1104"/>
                <a:gd name="T80" fmla="*/ 2147483647 w 888"/>
                <a:gd name="T81" fmla="*/ 2147483647 h 1104"/>
                <a:gd name="T82" fmla="*/ 2147483647 w 888"/>
                <a:gd name="T83" fmla="*/ 2147483647 h 1104"/>
                <a:gd name="T84" fmla="*/ 2147483647 w 888"/>
                <a:gd name="T85" fmla="*/ 2147483647 h 1104"/>
                <a:gd name="T86" fmla="*/ 2147483647 w 888"/>
                <a:gd name="T87" fmla="*/ 2147483647 h 1104"/>
                <a:gd name="T88" fmla="*/ 2147483647 w 888"/>
                <a:gd name="T89" fmla="*/ 2147483647 h 1104"/>
                <a:gd name="T90" fmla="*/ 2147483647 w 888"/>
                <a:gd name="T91" fmla="*/ 2147483647 h 1104"/>
                <a:gd name="T92" fmla="*/ 2147483647 w 888"/>
                <a:gd name="T93" fmla="*/ 2147483647 h 1104"/>
                <a:gd name="T94" fmla="*/ 2147483647 w 888"/>
                <a:gd name="T95" fmla="*/ 2147483647 h 1104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888"/>
                <a:gd name="T145" fmla="*/ 0 h 1104"/>
                <a:gd name="T146" fmla="*/ 888 w 888"/>
                <a:gd name="T147" fmla="*/ 1104 h 1104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888" h="1104">
                  <a:moveTo>
                    <a:pt x="42" y="114"/>
                  </a:moveTo>
                  <a:lnTo>
                    <a:pt x="42" y="120"/>
                  </a:lnTo>
                  <a:lnTo>
                    <a:pt x="48" y="120"/>
                  </a:lnTo>
                  <a:lnTo>
                    <a:pt x="54" y="114"/>
                  </a:lnTo>
                  <a:lnTo>
                    <a:pt x="66" y="108"/>
                  </a:lnTo>
                  <a:lnTo>
                    <a:pt x="72" y="102"/>
                  </a:lnTo>
                  <a:lnTo>
                    <a:pt x="72" y="96"/>
                  </a:lnTo>
                  <a:lnTo>
                    <a:pt x="66" y="84"/>
                  </a:lnTo>
                  <a:lnTo>
                    <a:pt x="66" y="78"/>
                  </a:lnTo>
                  <a:lnTo>
                    <a:pt x="60" y="66"/>
                  </a:lnTo>
                  <a:lnTo>
                    <a:pt x="96" y="36"/>
                  </a:lnTo>
                  <a:lnTo>
                    <a:pt x="102" y="24"/>
                  </a:lnTo>
                  <a:lnTo>
                    <a:pt x="102" y="18"/>
                  </a:lnTo>
                  <a:lnTo>
                    <a:pt x="96" y="12"/>
                  </a:lnTo>
                  <a:lnTo>
                    <a:pt x="96" y="6"/>
                  </a:lnTo>
                  <a:lnTo>
                    <a:pt x="90" y="0"/>
                  </a:lnTo>
                  <a:lnTo>
                    <a:pt x="84" y="6"/>
                  </a:lnTo>
                  <a:lnTo>
                    <a:pt x="72" y="12"/>
                  </a:lnTo>
                  <a:lnTo>
                    <a:pt x="66" y="18"/>
                  </a:lnTo>
                  <a:lnTo>
                    <a:pt x="54" y="24"/>
                  </a:lnTo>
                  <a:lnTo>
                    <a:pt x="54" y="42"/>
                  </a:lnTo>
                  <a:lnTo>
                    <a:pt x="36" y="42"/>
                  </a:lnTo>
                  <a:lnTo>
                    <a:pt x="36" y="60"/>
                  </a:lnTo>
                  <a:lnTo>
                    <a:pt x="42" y="114"/>
                  </a:lnTo>
                  <a:close/>
                  <a:moveTo>
                    <a:pt x="876" y="546"/>
                  </a:moveTo>
                  <a:lnTo>
                    <a:pt x="852" y="546"/>
                  </a:lnTo>
                  <a:lnTo>
                    <a:pt x="840" y="534"/>
                  </a:lnTo>
                  <a:lnTo>
                    <a:pt x="828" y="534"/>
                  </a:lnTo>
                  <a:lnTo>
                    <a:pt x="828" y="546"/>
                  </a:lnTo>
                  <a:lnTo>
                    <a:pt x="804" y="552"/>
                  </a:lnTo>
                  <a:lnTo>
                    <a:pt x="774" y="546"/>
                  </a:lnTo>
                  <a:lnTo>
                    <a:pt x="768" y="564"/>
                  </a:lnTo>
                  <a:lnTo>
                    <a:pt x="762" y="558"/>
                  </a:lnTo>
                  <a:lnTo>
                    <a:pt x="756" y="558"/>
                  </a:lnTo>
                  <a:lnTo>
                    <a:pt x="750" y="552"/>
                  </a:lnTo>
                  <a:lnTo>
                    <a:pt x="750" y="528"/>
                  </a:lnTo>
                  <a:lnTo>
                    <a:pt x="756" y="522"/>
                  </a:lnTo>
                  <a:lnTo>
                    <a:pt x="756" y="510"/>
                  </a:lnTo>
                  <a:lnTo>
                    <a:pt x="762" y="498"/>
                  </a:lnTo>
                  <a:lnTo>
                    <a:pt x="762" y="480"/>
                  </a:lnTo>
                  <a:lnTo>
                    <a:pt x="756" y="474"/>
                  </a:lnTo>
                  <a:lnTo>
                    <a:pt x="744" y="450"/>
                  </a:lnTo>
                  <a:lnTo>
                    <a:pt x="732" y="432"/>
                  </a:lnTo>
                  <a:lnTo>
                    <a:pt x="726" y="414"/>
                  </a:lnTo>
                  <a:lnTo>
                    <a:pt x="726" y="402"/>
                  </a:lnTo>
                  <a:lnTo>
                    <a:pt x="732" y="396"/>
                  </a:lnTo>
                  <a:lnTo>
                    <a:pt x="732" y="384"/>
                  </a:lnTo>
                  <a:lnTo>
                    <a:pt x="726" y="360"/>
                  </a:lnTo>
                  <a:lnTo>
                    <a:pt x="732" y="354"/>
                  </a:lnTo>
                  <a:lnTo>
                    <a:pt x="738" y="342"/>
                  </a:lnTo>
                  <a:lnTo>
                    <a:pt x="738" y="330"/>
                  </a:lnTo>
                  <a:lnTo>
                    <a:pt x="732" y="318"/>
                  </a:lnTo>
                  <a:lnTo>
                    <a:pt x="720" y="306"/>
                  </a:lnTo>
                  <a:lnTo>
                    <a:pt x="714" y="288"/>
                  </a:lnTo>
                  <a:lnTo>
                    <a:pt x="726" y="270"/>
                  </a:lnTo>
                  <a:lnTo>
                    <a:pt x="726" y="246"/>
                  </a:lnTo>
                  <a:lnTo>
                    <a:pt x="636" y="246"/>
                  </a:lnTo>
                  <a:lnTo>
                    <a:pt x="636" y="222"/>
                  </a:lnTo>
                  <a:lnTo>
                    <a:pt x="624" y="216"/>
                  </a:lnTo>
                  <a:lnTo>
                    <a:pt x="612" y="216"/>
                  </a:lnTo>
                  <a:lnTo>
                    <a:pt x="612" y="222"/>
                  </a:lnTo>
                  <a:lnTo>
                    <a:pt x="564" y="222"/>
                  </a:lnTo>
                  <a:lnTo>
                    <a:pt x="558" y="228"/>
                  </a:lnTo>
                  <a:lnTo>
                    <a:pt x="558" y="234"/>
                  </a:lnTo>
                  <a:lnTo>
                    <a:pt x="564" y="240"/>
                  </a:lnTo>
                  <a:lnTo>
                    <a:pt x="570" y="252"/>
                  </a:lnTo>
                  <a:lnTo>
                    <a:pt x="570" y="264"/>
                  </a:lnTo>
                  <a:lnTo>
                    <a:pt x="558" y="264"/>
                  </a:lnTo>
                  <a:lnTo>
                    <a:pt x="558" y="270"/>
                  </a:lnTo>
                  <a:lnTo>
                    <a:pt x="552" y="276"/>
                  </a:lnTo>
                  <a:lnTo>
                    <a:pt x="552" y="294"/>
                  </a:lnTo>
                  <a:lnTo>
                    <a:pt x="510" y="300"/>
                  </a:lnTo>
                  <a:lnTo>
                    <a:pt x="504" y="294"/>
                  </a:lnTo>
                  <a:lnTo>
                    <a:pt x="492" y="300"/>
                  </a:lnTo>
                  <a:lnTo>
                    <a:pt x="468" y="300"/>
                  </a:lnTo>
                  <a:lnTo>
                    <a:pt x="462" y="312"/>
                  </a:lnTo>
                  <a:lnTo>
                    <a:pt x="450" y="306"/>
                  </a:lnTo>
                  <a:lnTo>
                    <a:pt x="420" y="306"/>
                  </a:lnTo>
                  <a:lnTo>
                    <a:pt x="408" y="282"/>
                  </a:lnTo>
                  <a:lnTo>
                    <a:pt x="402" y="276"/>
                  </a:lnTo>
                  <a:lnTo>
                    <a:pt x="402" y="264"/>
                  </a:lnTo>
                  <a:lnTo>
                    <a:pt x="390" y="252"/>
                  </a:lnTo>
                  <a:lnTo>
                    <a:pt x="384" y="252"/>
                  </a:lnTo>
                  <a:lnTo>
                    <a:pt x="378" y="246"/>
                  </a:lnTo>
                  <a:lnTo>
                    <a:pt x="378" y="240"/>
                  </a:lnTo>
                  <a:lnTo>
                    <a:pt x="384" y="234"/>
                  </a:lnTo>
                  <a:lnTo>
                    <a:pt x="384" y="210"/>
                  </a:lnTo>
                  <a:lnTo>
                    <a:pt x="366" y="192"/>
                  </a:lnTo>
                  <a:lnTo>
                    <a:pt x="366" y="150"/>
                  </a:lnTo>
                  <a:lnTo>
                    <a:pt x="354" y="138"/>
                  </a:lnTo>
                  <a:lnTo>
                    <a:pt x="348" y="126"/>
                  </a:lnTo>
                  <a:lnTo>
                    <a:pt x="342" y="120"/>
                  </a:lnTo>
                  <a:lnTo>
                    <a:pt x="324" y="120"/>
                  </a:lnTo>
                  <a:lnTo>
                    <a:pt x="318" y="126"/>
                  </a:lnTo>
                  <a:lnTo>
                    <a:pt x="294" y="126"/>
                  </a:lnTo>
                  <a:lnTo>
                    <a:pt x="276" y="132"/>
                  </a:lnTo>
                  <a:lnTo>
                    <a:pt x="246" y="132"/>
                  </a:lnTo>
                  <a:lnTo>
                    <a:pt x="234" y="126"/>
                  </a:lnTo>
                  <a:lnTo>
                    <a:pt x="222" y="126"/>
                  </a:lnTo>
                  <a:lnTo>
                    <a:pt x="210" y="132"/>
                  </a:lnTo>
                  <a:lnTo>
                    <a:pt x="180" y="132"/>
                  </a:lnTo>
                  <a:lnTo>
                    <a:pt x="168" y="126"/>
                  </a:lnTo>
                  <a:lnTo>
                    <a:pt x="144" y="132"/>
                  </a:lnTo>
                  <a:lnTo>
                    <a:pt x="132" y="126"/>
                  </a:lnTo>
                  <a:lnTo>
                    <a:pt x="126" y="132"/>
                  </a:lnTo>
                  <a:lnTo>
                    <a:pt x="102" y="126"/>
                  </a:lnTo>
                  <a:lnTo>
                    <a:pt x="54" y="150"/>
                  </a:lnTo>
                  <a:lnTo>
                    <a:pt x="48" y="156"/>
                  </a:lnTo>
                  <a:lnTo>
                    <a:pt x="54" y="168"/>
                  </a:lnTo>
                  <a:lnTo>
                    <a:pt x="60" y="174"/>
                  </a:lnTo>
                  <a:lnTo>
                    <a:pt x="66" y="186"/>
                  </a:lnTo>
                  <a:lnTo>
                    <a:pt x="90" y="210"/>
                  </a:lnTo>
                  <a:lnTo>
                    <a:pt x="84" y="234"/>
                  </a:lnTo>
                  <a:lnTo>
                    <a:pt x="90" y="246"/>
                  </a:lnTo>
                  <a:lnTo>
                    <a:pt x="108" y="270"/>
                  </a:lnTo>
                  <a:lnTo>
                    <a:pt x="120" y="300"/>
                  </a:lnTo>
                  <a:lnTo>
                    <a:pt x="126" y="330"/>
                  </a:lnTo>
                  <a:lnTo>
                    <a:pt x="120" y="354"/>
                  </a:lnTo>
                  <a:lnTo>
                    <a:pt x="108" y="378"/>
                  </a:lnTo>
                  <a:lnTo>
                    <a:pt x="102" y="384"/>
                  </a:lnTo>
                  <a:lnTo>
                    <a:pt x="102" y="408"/>
                  </a:lnTo>
                  <a:lnTo>
                    <a:pt x="114" y="408"/>
                  </a:lnTo>
                  <a:lnTo>
                    <a:pt x="114" y="438"/>
                  </a:lnTo>
                  <a:lnTo>
                    <a:pt x="126" y="474"/>
                  </a:lnTo>
                  <a:lnTo>
                    <a:pt x="150" y="510"/>
                  </a:lnTo>
                  <a:lnTo>
                    <a:pt x="162" y="552"/>
                  </a:lnTo>
                  <a:lnTo>
                    <a:pt x="162" y="582"/>
                  </a:lnTo>
                  <a:lnTo>
                    <a:pt x="156" y="594"/>
                  </a:lnTo>
                  <a:lnTo>
                    <a:pt x="150" y="612"/>
                  </a:lnTo>
                  <a:lnTo>
                    <a:pt x="144" y="618"/>
                  </a:lnTo>
                  <a:lnTo>
                    <a:pt x="138" y="630"/>
                  </a:lnTo>
                  <a:lnTo>
                    <a:pt x="144" y="642"/>
                  </a:lnTo>
                  <a:lnTo>
                    <a:pt x="144" y="660"/>
                  </a:lnTo>
                  <a:lnTo>
                    <a:pt x="138" y="666"/>
                  </a:lnTo>
                  <a:lnTo>
                    <a:pt x="126" y="672"/>
                  </a:lnTo>
                  <a:lnTo>
                    <a:pt x="108" y="672"/>
                  </a:lnTo>
                  <a:lnTo>
                    <a:pt x="96" y="690"/>
                  </a:lnTo>
                  <a:lnTo>
                    <a:pt x="102" y="714"/>
                  </a:lnTo>
                  <a:lnTo>
                    <a:pt x="78" y="714"/>
                  </a:lnTo>
                  <a:lnTo>
                    <a:pt x="66" y="720"/>
                  </a:lnTo>
                  <a:lnTo>
                    <a:pt x="66" y="750"/>
                  </a:lnTo>
                  <a:lnTo>
                    <a:pt x="60" y="762"/>
                  </a:lnTo>
                  <a:lnTo>
                    <a:pt x="60" y="774"/>
                  </a:lnTo>
                  <a:lnTo>
                    <a:pt x="48" y="786"/>
                  </a:lnTo>
                  <a:lnTo>
                    <a:pt x="48" y="858"/>
                  </a:lnTo>
                  <a:lnTo>
                    <a:pt x="36" y="864"/>
                  </a:lnTo>
                  <a:lnTo>
                    <a:pt x="30" y="870"/>
                  </a:lnTo>
                  <a:lnTo>
                    <a:pt x="30" y="912"/>
                  </a:lnTo>
                  <a:lnTo>
                    <a:pt x="6" y="930"/>
                  </a:lnTo>
                  <a:lnTo>
                    <a:pt x="6" y="966"/>
                  </a:lnTo>
                  <a:lnTo>
                    <a:pt x="18" y="984"/>
                  </a:lnTo>
                  <a:lnTo>
                    <a:pt x="0" y="1002"/>
                  </a:lnTo>
                  <a:lnTo>
                    <a:pt x="0" y="1044"/>
                  </a:lnTo>
                  <a:lnTo>
                    <a:pt x="18" y="1044"/>
                  </a:lnTo>
                  <a:lnTo>
                    <a:pt x="36" y="1038"/>
                  </a:lnTo>
                  <a:lnTo>
                    <a:pt x="42" y="1044"/>
                  </a:lnTo>
                  <a:lnTo>
                    <a:pt x="72" y="1044"/>
                  </a:lnTo>
                  <a:lnTo>
                    <a:pt x="90" y="1026"/>
                  </a:lnTo>
                  <a:lnTo>
                    <a:pt x="90" y="1020"/>
                  </a:lnTo>
                  <a:lnTo>
                    <a:pt x="120" y="1020"/>
                  </a:lnTo>
                  <a:lnTo>
                    <a:pt x="126" y="1026"/>
                  </a:lnTo>
                  <a:lnTo>
                    <a:pt x="132" y="1038"/>
                  </a:lnTo>
                  <a:lnTo>
                    <a:pt x="156" y="1050"/>
                  </a:lnTo>
                  <a:lnTo>
                    <a:pt x="168" y="1050"/>
                  </a:lnTo>
                  <a:lnTo>
                    <a:pt x="174" y="1056"/>
                  </a:lnTo>
                  <a:lnTo>
                    <a:pt x="480" y="1056"/>
                  </a:lnTo>
                  <a:lnTo>
                    <a:pt x="480" y="1062"/>
                  </a:lnTo>
                  <a:lnTo>
                    <a:pt x="504" y="1086"/>
                  </a:lnTo>
                  <a:lnTo>
                    <a:pt x="540" y="1086"/>
                  </a:lnTo>
                  <a:lnTo>
                    <a:pt x="546" y="1098"/>
                  </a:lnTo>
                  <a:lnTo>
                    <a:pt x="618" y="1092"/>
                  </a:lnTo>
                  <a:lnTo>
                    <a:pt x="624" y="1104"/>
                  </a:lnTo>
                  <a:lnTo>
                    <a:pt x="696" y="1104"/>
                  </a:lnTo>
                  <a:lnTo>
                    <a:pt x="732" y="1098"/>
                  </a:lnTo>
                  <a:lnTo>
                    <a:pt x="780" y="1092"/>
                  </a:lnTo>
                  <a:lnTo>
                    <a:pt x="816" y="1080"/>
                  </a:lnTo>
                  <a:lnTo>
                    <a:pt x="828" y="1074"/>
                  </a:lnTo>
                  <a:lnTo>
                    <a:pt x="738" y="984"/>
                  </a:lnTo>
                  <a:lnTo>
                    <a:pt x="738" y="966"/>
                  </a:lnTo>
                  <a:lnTo>
                    <a:pt x="732" y="954"/>
                  </a:lnTo>
                  <a:lnTo>
                    <a:pt x="732" y="702"/>
                  </a:lnTo>
                  <a:lnTo>
                    <a:pt x="858" y="708"/>
                  </a:lnTo>
                  <a:lnTo>
                    <a:pt x="864" y="708"/>
                  </a:lnTo>
                  <a:lnTo>
                    <a:pt x="876" y="696"/>
                  </a:lnTo>
                  <a:lnTo>
                    <a:pt x="876" y="672"/>
                  </a:lnTo>
                  <a:lnTo>
                    <a:pt x="870" y="666"/>
                  </a:lnTo>
                  <a:lnTo>
                    <a:pt x="870" y="660"/>
                  </a:lnTo>
                  <a:lnTo>
                    <a:pt x="888" y="654"/>
                  </a:lnTo>
                  <a:lnTo>
                    <a:pt x="876" y="642"/>
                  </a:lnTo>
                  <a:lnTo>
                    <a:pt x="876" y="588"/>
                  </a:lnTo>
                  <a:lnTo>
                    <a:pt x="882" y="588"/>
                  </a:lnTo>
                  <a:lnTo>
                    <a:pt x="888" y="582"/>
                  </a:lnTo>
                  <a:lnTo>
                    <a:pt x="888" y="564"/>
                  </a:lnTo>
                  <a:lnTo>
                    <a:pt x="876" y="552"/>
                  </a:lnTo>
                  <a:lnTo>
                    <a:pt x="876" y="546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74" name="Andorra" descr="© INSCALE GmbH, 05.05.2010&#10;http://www.presentationload.com/">
              <a:extLst>
                <a:ext uri="{FF2B5EF4-FFF2-40B4-BE49-F238E27FC236}">
                  <a16:creationId xmlns:a16="http://schemas.microsoft.com/office/drawing/2014/main" id="{75205A3D-B1AB-4EF2-BB9F-F3B34A52E307}"/>
                </a:ext>
              </a:extLst>
            </p:cNvPr>
            <p:cNvSpPr>
              <a:spLocks/>
            </p:cNvSpPr>
            <p:nvPr/>
          </p:nvSpPr>
          <p:spPr bwMode="gray">
            <a:xfrm>
              <a:off x="5618347" y="2979828"/>
              <a:ext cx="12701" cy="7934"/>
            </a:xfrm>
            <a:custGeom>
              <a:avLst/>
              <a:gdLst>
                <a:gd name="T0" fmla="*/ 2147483647 w 30"/>
                <a:gd name="T1" fmla="*/ 2147483647 h 18"/>
                <a:gd name="T2" fmla="*/ 2147483647 w 30"/>
                <a:gd name="T3" fmla="*/ 2147483647 h 18"/>
                <a:gd name="T4" fmla="*/ 2147483647 w 30"/>
                <a:gd name="T5" fmla="*/ 2147483647 h 18"/>
                <a:gd name="T6" fmla="*/ 2147483647 w 30"/>
                <a:gd name="T7" fmla="*/ 0 h 18"/>
                <a:gd name="T8" fmla="*/ 0 w 30"/>
                <a:gd name="T9" fmla="*/ 0 h 18"/>
                <a:gd name="T10" fmla="*/ 2147483647 w 30"/>
                <a:gd name="T11" fmla="*/ 2147483647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0"/>
                <a:gd name="T19" fmla="*/ 0 h 18"/>
                <a:gd name="T20" fmla="*/ 30 w 30"/>
                <a:gd name="T21" fmla="*/ 18 h 1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0" h="18">
                  <a:moveTo>
                    <a:pt x="6" y="18"/>
                  </a:moveTo>
                  <a:lnTo>
                    <a:pt x="18" y="12"/>
                  </a:lnTo>
                  <a:lnTo>
                    <a:pt x="30" y="12"/>
                  </a:lnTo>
                  <a:lnTo>
                    <a:pt x="30" y="0"/>
                  </a:lnTo>
                  <a:lnTo>
                    <a:pt x="0" y="0"/>
                  </a:lnTo>
                  <a:lnTo>
                    <a:pt x="6" y="18"/>
                  </a:lnTo>
                  <a:close/>
                </a:path>
              </a:pathLst>
            </a:custGeom>
            <a:solidFill>
              <a:srgbClr val="007D40">
                <a:lumMod val="75000"/>
              </a:srgbClr>
            </a:solidFill>
            <a:ln w="952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75" name="Afghanistan" descr="© INSCALE GmbH, 05.05.2010&#10;http://www.presentationload.com/">
              <a:extLst>
                <a:ext uri="{FF2B5EF4-FFF2-40B4-BE49-F238E27FC236}">
                  <a16:creationId xmlns:a16="http://schemas.microsoft.com/office/drawing/2014/main" id="{A62C15CA-8CB3-4013-BD2C-38FC519527B4}"/>
                </a:ext>
              </a:extLst>
            </p:cNvPr>
            <p:cNvSpPr>
              <a:spLocks/>
            </p:cNvSpPr>
            <p:nvPr/>
          </p:nvSpPr>
          <p:spPr bwMode="gray">
            <a:xfrm>
              <a:off x="7367849" y="3127417"/>
              <a:ext cx="401655" cy="331679"/>
            </a:xfrm>
            <a:custGeom>
              <a:avLst/>
              <a:gdLst>
                <a:gd name="T0" fmla="*/ 2147483647 w 906"/>
                <a:gd name="T1" fmla="*/ 2147483647 h 738"/>
                <a:gd name="T2" fmla="*/ 2147483647 w 906"/>
                <a:gd name="T3" fmla="*/ 2147483647 h 738"/>
                <a:gd name="T4" fmla="*/ 2147483647 w 906"/>
                <a:gd name="T5" fmla="*/ 2147483647 h 738"/>
                <a:gd name="T6" fmla="*/ 2147483647 w 906"/>
                <a:gd name="T7" fmla="*/ 2147483647 h 738"/>
                <a:gd name="T8" fmla="*/ 2147483647 w 906"/>
                <a:gd name="T9" fmla="*/ 2147483647 h 738"/>
                <a:gd name="T10" fmla="*/ 2147483647 w 906"/>
                <a:gd name="T11" fmla="*/ 0 h 738"/>
                <a:gd name="T12" fmla="*/ 2147483647 w 906"/>
                <a:gd name="T13" fmla="*/ 2147483647 h 738"/>
                <a:gd name="T14" fmla="*/ 2147483647 w 906"/>
                <a:gd name="T15" fmla="*/ 2147483647 h 738"/>
                <a:gd name="T16" fmla="*/ 2147483647 w 906"/>
                <a:gd name="T17" fmla="*/ 2147483647 h 738"/>
                <a:gd name="T18" fmla="*/ 2147483647 w 906"/>
                <a:gd name="T19" fmla="*/ 2147483647 h 738"/>
                <a:gd name="T20" fmla="*/ 2147483647 w 906"/>
                <a:gd name="T21" fmla="*/ 2147483647 h 738"/>
                <a:gd name="T22" fmla="*/ 2147483647 w 906"/>
                <a:gd name="T23" fmla="*/ 2147483647 h 738"/>
                <a:gd name="T24" fmla="*/ 2147483647 w 906"/>
                <a:gd name="T25" fmla="*/ 2147483647 h 738"/>
                <a:gd name="T26" fmla="*/ 2147483647 w 906"/>
                <a:gd name="T27" fmla="*/ 2147483647 h 738"/>
                <a:gd name="T28" fmla="*/ 2147483647 w 906"/>
                <a:gd name="T29" fmla="*/ 2147483647 h 738"/>
                <a:gd name="T30" fmla="*/ 2147483647 w 906"/>
                <a:gd name="T31" fmla="*/ 2147483647 h 738"/>
                <a:gd name="T32" fmla="*/ 2147483647 w 906"/>
                <a:gd name="T33" fmla="*/ 2147483647 h 738"/>
                <a:gd name="T34" fmla="*/ 2147483647 w 906"/>
                <a:gd name="T35" fmla="*/ 2147483647 h 738"/>
                <a:gd name="T36" fmla="*/ 2147483647 w 906"/>
                <a:gd name="T37" fmla="*/ 2147483647 h 738"/>
                <a:gd name="T38" fmla="*/ 2147483647 w 906"/>
                <a:gd name="T39" fmla="*/ 2147483647 h 738"/>
                <a:gd name="T40" fmla="*/ 2147483647 w 906"/>
                <a:gd name="T41" fmla="*/ 2147483647 h 738"/>
                <a:gd name="T42" fmla="*/ 2147483647 w 906"/>
                <a:gd name="T43" fmla="*/ 2147483647 h 738"/>
                <a:gd name="T44" fmla="*/ 2147483647 w 906"/>
                <a:gd name="T45" fmla="*/ 2147483647 h 738"/>
                <a:gd name="T46" fmla="*/ 0 w 906"/>
                <a:gd name="T47" fmla="*/ 2147483647 h 738"/>
                <a:gd name="T48" fmla="*/ 2147483647 w 906"/>
                <a:gd name="T49" fmla="*/ 2147483647 h 738"/>
                <a:gd name="T50" fmla="*/ 2147483647 w 906"/>
                <a:gd name="T51" fmla="*/ 2147483647 h 738"/>
                <a:gd name="T52" fmla="*/ 2147483647 w 906"/>
                <a:gd name="T53" fmla="*/ 2147483647 h 738"/>
                <a:gd name="T54" fmla="*/ 2147483647 w 906"/>
                <a:gd name="T55" fmla="*/ 2147483647 h 738"/>
                <a:gd name="T56" fmla="*/ 2147483647 w 906"/>
                <a:gd name="T57" fmla="*/ 2147483647 h 738"/>
                <a:gd name="T58" fmla="*/ 2147483647 w 906"/>
                <a:gd name="T59" fmla="*/ 2147483647 h 738"/>
                <a:gd name="T60" fmla="*/ 2147483647 w 906"/>
                <a:gd name="T61" fmla="*/ 2147483647 h 738"/>
                <a:gd name="T62" fmla="*/ 2147483647 w 906"/>
                <a:gd name="T63" fmla="*/ 2147483647 h 738"/>
                <a:gd name="T64" fmla="*/ 2147483647 w 906"/>
                <a:gd name="T65" fmla="*/ 2147483647 h 738"/>
                <a:gd name="T66" fmla="*/ 2147483647 w 906"/>
                <a:gd name="T67" fmla="*/ 2147483647 h 738"/>
                <a:gd name="T68" fmla="*/ 2147483647 w 906"/>
                <a:gd name="T69" fmla="*/ 2147483647 h 738"/>
                <a:gd name="T70" fmla="*/ 2147483647 w 906"/>
                <a:gd name="T71" fmla="*/ 2147483647 h 738"/>
                <a:gd name="T72" fmla="*/ 2147483647 w 906"/>
                <a:gd name="T73" fmla="*/ 2147483647 h 738"/>
                <a:gd name="T74" fmla="*/ 2147483647 w 906"/>
                <a:gd name="T75" fmla="*/ 2147483647 h 738"/>
                <a:gd name="T76" fmla="*/ 2147483647 w 906"/>
                <a:gd name="T77" fmla="*/ 2147483647 h 738"/>
                <a:gd name="T78" fmla="*/ 2147483647 w 906"/>
                <a:gd name="T79" fmla="*/ 2147483647 h 738"/>
                <a:gd name="T80" fmla="*/ 2147483647 w 906"/>
                <a:gd name="T81" fmla="*/ 2147483647 h 738"/>
                <a:gd name="T82" fmla="*/ 2147483647 w 906"/>
                <a:gd name="T83" fmla="*/ 2147483647 h 738"/>
                <a:gd name="T84" fmla="*/ 2147483647 w 906"/>
                <a:gd name="T85" fmla="*/ 2147483647 h 738"/>
                <a:gd name="T86" fmla="*/ 2147483647 w 906"/>
                <a:gd name="T87" fmla="*/ 2147483647 h 738"/>
                <a:gd name="T88" fmla="*/ 2147483647 w 906"/>
                <a:gd name="T89" fmla="*/ 2147483647 h 738"/>
                <a:gd name="T90" fmla="*/ 2147483647 w 906"/>
                <a:gd name="T91" fmla="*/ 2147483647 h 738"/>
                <a:gd name="T92" fmla="*/ 2147483647 w 906"/>
                <a:gd name="T93" fmla="*/ 2147483647 h 738"/>
                <a:gd name="T94" fmla="*/ 2147483647 w 906"/>
                <a:gd name="T95" fmla="*/ 2147483647 h 738"/>
                <a:gd name="T96" fmla="*/ 2147483647 w 906"/>
                <a:gd name="T97" fmla="*/ 2147483647 h 738"/>
                <a:gd name="T98" fmla="*/ 2147483647 w 906"/>
                <a:gd name="T99" fmla="*/ 2147483647 h 738"/>
                <a:gd name="T100" fmla="*/ 2147483647 w 906"/>
                <a:gd name="T101" fmla="*/ 2147483647 h 738"/>
                <a:gd name="T102" fmla="*/ 2147483647 w 906"/>
                <a:gd name="T103" fmla="*/ 2147483647 h 738"/>
                <a:gd name="T104" fmla="*/ 2147483647 w 906"/>
                <a:gd name="T105" fmla="*/ 2147483647 h 738"/>
                <a:gd name="T106" fmla="*/ 2147483647 w 906"/>
                <a:gd name="T107" fmla="*/ 2147483647 h 738"/>
                <a:gd name="T108" fmla="*/ 2147483647 w 906"/>
                <a:gd name="T109" fmla="*/ 2147483647 h 738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906"/>
                <a:gd name="T166" fmla="*/ 0 h 738"/>
                <a:gd name="T167" fmla="*/ 906 w 906"/>
                <a:gd name="T168" fmla="*/ 738 h 738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906" h="738">
                  <a:moveTo>
                    <a:pt x="894" y="108"/>
                  </a:moveTo>
                  <a:lnTo>
                    <a:pt x="894" y="96"/>
                  </a:lnTo>
                  <a:lnTo>
                    <a:pt x="906" y="96"/>
                  </a:lnTo>
                  <a:lnTo>
                    <a:pt x="900" y="90"/>
                  </a:lnTo>
                  <a:lnTo>
                    <a:pt x="876" y="90"/>
                  </a:lnTo>
                  <a:lnTo>
                    <a:pt x="840" y="102"/>
                  </a:lnTo>
                  <a:lnTo>
                    <a:pt x="840" y="84"/>
                  </a:lnTo>
                  <a:lnTo>
                    <a:pt x="816" y="84"/>
                  </a:lnTo>
                  <a:lnTo>
                    <a:pt x="792" y="96"/>
                  </a:lnTo>
                  <a:lnTo>
                    <a:pt x="786" y="102"/>
                  </a:lnTo>
                  <a:lnTo>
                    <a:pt x="780" y="114"/>
                  </a:lnTo>
                  <a:lnTo>
                    <a:pt x="774" y="120"/>
                  </a:lnTo>
                  <a:lnTo>
                    <a:pt x="756" y="120"/>
                  </a:lnTo>
                  <a:lnTo>
                    <a:pt x="750" y="126"/>
                  </a:lnTo>
                  <a:lnTo>
                    <a:pt x="744" y="138"/>
                  </a:lnTo>
                  <a:lnTo>
                    <a:pt x="732" y="144"/>
                  </a:lnTo>
                  <a:lnTo>
                    <a:pt x="726" y="150"/>
                  </a:lnTo>
                  <a:lnTo>
                    <a:pt x="720" y="150"/>
                  </a:lnTo>
                  <a:lnTo>
                    <a:pt x="690" y="120"/>
                  </a:lnTo>
                  <a:lnTo>
                    <a:pt x="690" y="114"/>
                  </a:lnTo>
                  <a:lnTo>
                    <a:pt x="678" y="48"/>
                  </a:lnTo>
                  <a:lnTo>
                    <a:pt x="660" y="48"/>
                  </a:lnTo>
                  <a:lnTo>
                    <a:pt x="660" y="18"/>
                  </a:lnTo>
                  <a:lnTo>
                    <a:pt x="642" y="0"/>
                  </a:lnTo>
                  <a:lnTo>
                    <a:pt x="624" y="0"/>
                  </a:lnTo>
                  <a:lnTo>
                    <a:pt x="618" y="6"/>
                  </a:lnTo>
                  <a:lnTo>
                    <a:pt x="618" y="30"/>
                  </a:lnTo>
                  <a:lnTo>
                    <a:pt x="612" y="36"/>
                  </a:lnTo>
                  <a:lnTo>
                    <a:pt x="606" y="36"/>
                  </a:lnTo>
                  <a:lnTo>
                    <a:pt x="594" y="48"/>
                  </a:lnTo>
                  <a:lnTo>
                    <a:pt x="594" y="54"/>
                  </a:lnTo>
                  <a:lnTo>
                    <a:pt x="600" y="60"/>
                  </a:lnTo>
                  <a:lnTo>
                    <a:pt x="606" y="60"/>
                  </a:lnTo>
                  <a:lnTo>
                    <a:pt x="600" y="84"/>
                  </a:lnTo>
                  <a:lnTo>
                    <a:pt x="588" y="72"/>
                  </a:lnTo>
                  <a:lnTo>
                    <a:pt x="570" y="72"/>
                  </a:lnTo>
                  <a:lnTo>
                    <a:pt x="558" y="78"/>
                  </a:lnTo>
                  <a:lnTo>
                    <a:pt x="546" y="90"/>
                  </a:lnTo>
                  <a:lnTo>
                    <a:pt x="546" y="120"/>
                  </a:lnTo>
                  <a:lnTo>
                    <a:pt x="540" y="120"/>
                  </a:lnTo>
                  <a:lnTo>
                    <a:pt x="534" y="114"/>
                  </a:lnTo>
                  <a:lnTo>
                    <a:pt x="528" y="102"/>
                  </a:lnTo>
                  <a:lnTo>
                    <a:pt x="522" y="96"/>
                  </a:lnTo>
                  <a:lnTo>
                    <a:pt x="510" y="96"/>
                  </a:lnTo>
                  <a:lnTo>
                    <a:pt x="504" y="102"/>
                  </a:lnTo>
                  <a:lnTo>
                    <a:pt x="492" y="108"/>
                  </a:lnTo>
                  <a:lnTo>
                    <a:pt x="474" y="126"/>
                  </a:lnTo>
                  <a:lnTo>
                    <a:pt x="468" y="126"/>
                  </a:lnTo>
                  <a:lnTo>
                    <a:pt x="456" y="114"/>
                  </a:lnTo>
                  <a:lnTo>
                    <a:pt x="444" y="108"/>
                  </a:lnTo>
                  <a:lnTo>
                    <a:pt x="438" y="102"/>
                  </a:lnTo>
                  <a:lnTo>
                    <a:pt x="426" y="102"/>
                  </a:lnTo>
                  <a:lnTo>
                    <a:pt x="414" y="108"/>
                  </a:lnTo>
                  <a:lnTo>
                    <a:pt x="396" y="84"/>
                  </a:lnTo>
                  <a:lnTo>
                    <a:pt x="384" y="96"/>
                  </a:lnTo>
                  <a:lnTo>
                    <a:pt x="342" y="96"/>
                  </a:lnTo>
                  <a:lnTo>
                    <a:pt x="330" y="90"/>
                  </a:lnTo>
                  <a:lnTo>
                    <a:pt x="324" y="84"/>
                  </a:lnTo>
                  <a:lnTo>
                    <a:pt x="312" y="78"/>
                  </a:lnTo>
                  <a:lnTo>
                    <a:pt x="300" y="78"/>
                  </a:lnTo>
                  <a:lnTo>
                    <a:pt x="300" y="102"/>
                  </a:lnTo>
                  <a:lnTo>
                    <a:pt x="264" y="102"/>
                  </a:lnTo>
                  <a:lnTo>
                    <a:pt x="252" y="108"/>
                  </a:lnTo>
                  <a:lnTo>
                    <a:pt x="246" y="120"/>
                  </a:lnTo>
                  <a:lnTo>
                    <a:pt x="246" y="180"/>
                  </a:lnTo>
                  <a:lnTo>
                    <a:pt x="234" y="180"/>
                  </a:lnTo>
                  <a:lnTo>
                    <a:pt x="222" y="186"/>
                  </a:lnTo>
                  <a:lnTo>
                    <a:pt x="216" y="198"/>
                  </a:lnTo>
                  <a:lnTo>
                    <a:pt x="180" y="216"/>
                  </a:lnTo>
                  <a:lnTo>
                    <a:pt x="168" y="216"/>
                  </a:lnTo>
                  <a:lnTo>
                    <a:pt x="168" y="228"/>
                  </a:lnTo>
                  <a:lnTo>
                    <a:pt x="156" y="252"/>
                  </a:lnTo>
                  <a:lnTo>
                    <a:pt x="150" y="258"/>
                  </a:lnTo>
                  <a:lnTo>
                    <a:pt x="138" y="264"/>
                  </a:lnTo>
                  <a:lnTo>
                    <a:pt x="114" y="264"/>
                  </a:lnTo>
                  <a:lnTo>
                    <a:pt x="90" y="240"/>
                  </a:lnTo>
                  <a:lnTo>
                    <a:pt x="84" y="240"/>
                  </a:lnTo>
                  <a:lnTo>
                    <a:pt x="78" y="246"/>
                  </a:lnTo>
                  <a:lnTo>
                    <a:pt x="66" y="246"/>
                  </a:lnTo>
                  <a:lnTo>
                    <a:pt x="60" y="240"/>
                  </a:lnTo>
                  <a:lnTo>
                    <a:pt x="48" y="240"/>
                  </a:lnTo>
                  <a:lnTo>
                    <a:pt x="42" y="234"/>
                  </a:lnTo>
                  <a:lnTo>
                    <a:pt x="36" y="240"/>
                  </a:lnTo>
                  <a:lnTo>
                    <a:pt x="30" y="252"/>
                  </a:lnTo>
                  <a:lnTo>
                    <a:pt x="30" y="258"/>
                  </a:lnTo>
                  <a:lnTo>
                    <a:pt x="36" y="270"/>
                  </a:lnTo>
                  <a:lnTo>
                    <a:pt x="36" y="294"/>
                  </a:lnTo>
                  <a:lnTo>
                    <a:pt x="42" y="300"/>
                  </a:lnTo>
                  <a:lnTo>
                    <a:pt x="42" y="306"/>
                  </a:lnTo>
                  <a:lnTo>
                    <a:pt x="18" y="312"/>
                  </a:lnTo>
                  <a:lnTo>
                    <a:pt x="30" y="330"/>
                  </a:lnTo>
                  <a:lnTo>
                    <a:pt x="24" y="330"/>
                  </a:lnTo>
                  <a:lnTo>
                    <a:pt x="18" y="336"/>
                  </a:lnTo>
                  <a:lnTo>
                    <a:pt x="6" y="342"/>
                  </a:lnTo>
                  <a:lnTo>
                    <a:pt x="0" y="348"/>
                  </a:lnTo>
                  <a:lnTo>
                    <a:pt x="0" y="354"/>
                  </a:lnTo>
                  <a:lnTo>
                    <a:pt x="12" y="366"/>
                  </a:lnTo>
                  <a:lnTo>
                    <a:pt x="12" y="396"/>
                  </a:lnTo>
                  <a:lnTo>
                    <a:pt x="36" y="396"/>
                  </a:lnTo>
                  <a:lnTo>
                    <a:pt x="42" y="402"/>
                  </a:lnTo>
                  <a:lnTo>
                    <a:pt x="42" y="408"/>
                  </a:lnTo>
                  <a:lnTo>
                    <a:pt x="24" y="426"/>
                  </a:lnTo>
                  <a:lnTo>
                    <a:pt x="18" y="438"/>
                  </a:lnTo>
                  <a:lnTo>
                    <a:pt x="30" y="462"/>
                  </a:lnTo>
                  <a:lnTo>
                    <a:pt x="42" y="480"/>
                  </a:lnTo>
                  <a:lnTo>
                    <a:pt x="54" y="504"/>
                  </a:lnTo>
                  <a:lnTo>
                    <a:pt x="60" y="510"/>
                  </a:lnTo>
                  <a:lnTo>
                    <a:pt x="60" y="564"/>
                  </a:lnTo>
                  <a:lnTo>
                    <a:pt x="66" y="570"/>
                  </a:lnTo>
                  <a:lnTo>
                    <a:pt x="72" y="570"/>
                  </a:lnTo>
                  <a:lnTo>
                    <a:pt x="84" y="576"/>
                  </a:lnTo>
                  <a:lnTo>
                    <a:pt x="120" y="576"/>
                  </a:lnTo>
                  <a:lnTo>
                    <a:pt x="126" y="582"/>
                  </a:lnTo>
                  <a:lnTo>
                    <a:pt x="138" y="606"/>
                  </a:lnTo>
                  <a:lnTo>
                    <a:pt x="114" y="654"/>
                  </a:lnTo>
                  <a:lnTo>
                    <a:pt x="108" y="660"/>
                  </a:lnTo>
                  <a:lnTo>
                    <a:pt x="102" y="672"/>
                  </a:lnTo>
                  <a:lnTo>
                    <a:pt x="84" y="690"/>
                  </a:lnTo>
                  <a:lnTo>
                    <a:pt x="84" y="702"/>
                  </a:lnTo>
                  <a:lnTo>
                    <a:pt x="120" y="702"/>
                  </a:lnTo>
                  <a:lnTo>
                    <a:pt x="132" y="708"/>
                  </a:lnTo>
                  <a:lnTo>
                    <a:pt x="150" y="720"/>
                  </a:lnTo>
                  <a:lnTo>
                    <a:pt x="168" y="726"/>
                  </a:lnTo>
                  <a:lnTo>
                    <a:pt x="192" y="738"/>
                  </a:lnTo>
                  <a:lnTo>
                    <a:pt x="210" y="738"/>
                  </a:lnTo>
                  <a:lnTo>
                    <a:pt x="228" y="732"/>
                  </a:lnTo>
                  <a:lnTo>
                    <a:pt x="234" y="732"/>
                  </a:lnTo>
                  <a:lnTo>
                    <a:pt x="240" y="726"/>
                  </a:lnTo>
                  <a:lnTo>
                    <a:pt x="294" y="726"/>
                  </a:lnTo>
                  <a:lnTo>
                    <a:pt x="294" y="732"/>
                  </a:lnTo>
                  <a:lnTo>
                    <a:pt x="318" y="732"/>
                  </a:lnTo>
                  <a:lnTo>
                    <a:pt x="324" y="726"/>
                  </a:lnTo>
                  <a:lnTo>
                    <a:pt x="348" y="726"/>
                  </a:lnTo>
                  <a:lnTo>
                    <a:pt x="366" y="720"/>
                  </a:lnTo>
                  <a:lnTo>
                    <a:pt x="396" y="720"/>
                  </a:lnTo>
                  <a:lnTo>
                    <a:pt x="444" y="696"/>
                  </a:lnTo>
                  <a:lnTo>
                    <a:pt x="450" y="696"/>
                  </a:lnTo>
                  <a:lnTo>
                    <a:pt x="456" y="690"/>
                  </a:lnTo>
                  <a:lnTo>
                    <a:pt x="456" y="660"/>
                  </a:lnTo>
                  <a:lnTo>
                    <a:pt x="450" y="654"/>
                  </a:lnTo>
                  <a:lnTo>
                    <a:pt x="450" y="636"/>
                  </a:lnTo>
                  <a:lnTo>
                    <a:pt x="444" y="624"/>
                  </a:lnTo>
                  <a:lnTo>
                    <a:pt x="444" y="606"/>
                  </a:lnTo>
                  <a:lnTo>
                    <a:pt x="450" y="594"/>
                  </a:lnTo>
                  <a:lnTo>
                    <a:pt x="462" y="588"/>
                  </a:lnTo>
                  <a:lnTo>
                    <a:pt x="468" y="576"/>
                  </a:lnTo>
                  <a:lnTo>
                    <a:pt x="486" y="576"/>
                  </a:lnTo>
                  <a:lnTo>
                    <a:pt x="486" y="588"/>
                  </a:lnTo>
                  <a:lnTo>
                    <a:pt x="528" y="588"/>
                  </a:lnTo>
                  <a:lnTo>
                    <a:pt x="534" y="582"/>
                  </a:lnTo>
                  <a:lnTo>
                    <a:pt x="534" y="576"/>
                  </a:lnTo>
                  <a:lnTo>
                    <a:pt x="528" y="570"/>
                  </a:lnTo>
                  <a:lnTo>
                    <a:pt x="522" y="570"/>
                  </a:lnTo>
                  <a:lnTo>
                    <a:pt x="522" y="564"/>
                  </a:lnTo>
                  <a:lnTo>
                    <a:pt x="528" y="558"/>
                  </a:lnTo>
                  <a:lnTo>
                    <a:pt x="534" y="558"/>
                  </a:lnTo>
                  <a:lnTo>
                    <a:pt x="546" y="552"/>
                  </a:lnTo>
                  <a:lnTo>
                    <a:pt x="552" y="546"/>
                  </a:lnTo>
                  <a:lnTo>
                    <a:pt x="564" y="540"/>
                  </a:lnTo>
                  <a:lnTo>
                    <a:pt x="594" y="540"/>
                  </a:lnTo>
                  <a:lnTo>
                    <a:pt x="594" y="552"/>
                  </a:lnTo>
                  <a:lnTo>
                    <a:pt x="600" y="558"/>
                  </a:lnTo>
                  <a:lnTo>
                    <a:pt x="612" y="558"/>
                  </a:lnTo>
                  <a:lnTo>
                    <a:pt x="624" y="552"/>
                  </a:lnTo>
                  <a:lnTo>
                    <a:pt x="630" y="540"/>
                  </a:lnTo>
                  <a:lnTo>
                    <a:pt x="636" y="534"/>
                  </a:lnTo>
                  <a:lnTo>
                    <a:pt x="636" y="528"/>
                  </a:lnTo>
                  <a:lnTo>
                    <a:pt x="630" y="522"/>
                  </a:lnTo>
                  <a:lnTo>
                    <a:pt x="630" y="510"/>
                  </a:lnTo>
                  <a:lnTo>
                    <a:pt x="624" y="498"/>
                  </a:lnTo>
                  <a:lnTo>
                    <a:pt x="624" y="480"/>
                  </a:lnTo>
                  <a:lnTo>
                    <a:pt x="630" y="474"/>
                  </a:lnTo>
                  <a:lnTo>
                    <a:pt x="636" y="474"/>
                  </a:lnTo>
                  <a:lnTo>
                    <a:pt x="636" y="438"/>
                  </a:lnTo>
                  <a:lnTo>
                    <a:pt x="642" y="432"/>
                  </a:lnTo>
                  <a:lnTo>
                    <a:pt x="660" y="432"/>
                  </a:lnTo>
                  <a:lnTo>
                    <a:pt x="690" y="414"/>
                  </a:lnTo>
                  <a:lnTo>
                    <a:pt x="684" y="414"/>
                  </a:lnTo>
                  <a:lnTo>
                    <a:pt x="672" y="408"/>
                  </a:lnTo>
                  <a:lnTo>
                    <a:pt x="672" y="402"/>
                  </a:lnTo>
                  <a:lnTo>
                    <a:pt x="666" y="396"/>
                  </a:lnTo>
                  <a:lnTo>
                    <a:pt x="666" y="390"/>
                  </a:lnTo>
                  <a:lnTo>
                    <a:pt x="654" y="384"/>
                  </a:lnTo>
                  <a:lnTo>
                    <a:pt x="642" y="372"/>
                  </a:lnTo>
                  <a:lnTo>
                    <a:pt x="642" y="360"/>
                  </a:lnTo>
                  <a:lnTo>
                    <a:pt x="660" y="360"/>
                  </a:lnTo>
                  <a:lnTo>
                    <a:pt x="666" y="366"/>
                  </a:lnTo>
                  <a:lnTo>
                    <a:pt x="684" y="372"/>
                  </a:lnTo>
                  <a:lnTo>
                    <a:pt x="690" y="372"/>
                  </a:lnTo>
                  <a:lnTo>
                    <a:pt x="696" y="366"/>
                  </a:lnTo>
                  <a:lnTo>
                    <a:pt x="714" y="366"/>
                  </a:lnTo>
                  <a:lnTo>
                    <a:pt x="714" y="336"/>
                  </a:lnTo>
                  <a:lnTo>
                    <a:pt x="708" y="330"/>
                  </a:lnTo>
                  <a:lnTo>
                    <a:pt x="708" y="318"/>
                  </a:lnTo>
                  <a:lnTo>
                    <a:pt x="714" y="306"/>
                  </a:lnTo>
                  <a:lnTo>
                    <a:pt x="738" y="282"/>
                  </a:lnTo>
                  <a:lnTo>
                    <a:pt x="738" y="276"/>
                  </a:lnTo>
                  <a:lnTo>
                    <a:pt x="732" y="264"/>
                  </a:lnTo>
                  <a:lnTo>
                    <a:pt x="726" y="258"/>
                  </a:lnTo>
                  <a:lnTo>
                    <a:pt x="726" y="228"/>
                  </a:lnTo>
                  <a:lnTo>
                    <a:pt x="696" y="198"/>
                  </a:lnTo>
                  <a:lnTo>
                    <a:pt x="696" y="192"/>
                  </a:lnTo>
                  <a:lnTo>
                    <a:pt x="702" y="186"/>
                  </a:lnTo>
                  <a:lnTo>
                    <a:pt x="708" y="174"/>
                  </a:lnTo>
                  <a:lnTo>
                    <a:pt x="714" y="168"/>
                  </a:lnTo>
                  <a:lnTo>
                    <a:pt x="738" y="156"/>
                  </a:lnTo>
                  <a:lnTo>
                    <a:pt x="744" y="150"/>
                  </a:lnTo>
                  <a:lnTo>
                    <a:pt x="768" y="138"/>
                  </a:lnTo>
                  <a:lnTo>
                    <a:pt x="774" y="138"/>
                  </a:lnTo>
                  <a:lnTo>
                    <a:pt x="780" y="132"/>
                  </a:lnTo>
                  <a:lnTo>
                    <a:pt x="822" y="132"/>
                  </a:lnTo>
                  <a:lnTo>
                    <a:pt x="828" y="126"/>
                  </a:lnTo>
                  <a:lnTo>
                    <a:pt x="852" y="126"/>
                  </a:lnTo>
                  <a:lnTo>
                    <a:pt x="864" y="132"/>
                  </a:lnTo>
                  <a:lnTo>
                    <a:pt x="876" y="132"/>
                  </a:lnTo>
                  <a:lnTo>
                    <a:pt x="882" y="126"/>
                  </a:lnTo>
                  <a:lnTo>
                    <a:pt x="894" y="126"/>
                  </a:lnTo>
                  <a:lnTo>
                    <a:pt x="900" y="120"/>
                  </a:lnTo>
                  <a:lnTo>
                    <a:pt x="894" y="114"/>
                  </a:lnTo>
                  <a:lnTo>
                    <a:pt x="894" y="10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76" name="Freeform 8">
              <a:extLst>
                <a:ext uri="{FF2B5EF4-FFF2-40B4-BE49-F238E27FC236}">
                  <a16:creationId xmlns:a16="http://schemas.microsoft.com/office/drawing/2014/main" id="{68A31A19-6F6A-477C-B03B-C30B130E30F1}"/>
                </a:ext>
              </a:extLst>
            </p:cNvPr>
            <p:cNvSpPr>
              <a:spLocks/>
            </p:cNvSpPr>
            <p:nvPr/>
          </p:nvSpPr>
          <p:spPr bwMode="auto">
            <a:xfrm>
              <a:off x="6229561" y="3678098"/>
              <a:ext cx="533423" cy="531637"/>
            </a:xfrm>
            <a:custGeom>
              <a:avLst/>
              <a:gdLst/>
              <a:ahLst/>
              <a:cxnLst>
                <a:cxn ang="0">
                  <a:pos x="442" y="199"/>
                </a:cxn>
                <a:cxn ang="0">
                  <a:pos x="446" y="187"/>
                </a:cxn>
                <a:cxn ang="0">
                  <a:pos x="475" y="170"/>
                </a:cxn>
                <a:cxn ang="0">
                  <a:pos x="458" y="149"/>
                </a:cxn>
                <a:cxn ang="0">
                  <a:pos x="439" y="137"/>
                </a:cxn>
                <a:cxn ang="0">
                  <a:pos x="434" y="114"/>
                </a:cxn>
                <a:cxn ang="0">
                  <a:pos x="430" y="90"/>
                </a:cxn>
                <a:cxn ang="0">
                  <a:pos x="423" y="55"/>
                </a:cxn>
                <a:cxn ang="0">
                  <a:pos x="413" y="29"/>
                </a:cxn>
                <a:cxn ang="0">
                  <a:pos x="387" y="0"/>
                </a:cxn>
                <a:cxn ang="0">
                  <a:pos x="361" y="26"/>
                </a:cxn>
                <a:cxn ang="0">
                  <a:pos x="345" y="31"/>
                </a:cxn>
                <a:cxn ang="0">
                  <a:pos x="326" y="47"/>
                </a:cxn>
                <a:cxn ang="0">
                  <a:pos x="269" y="36"/>
                </a:cxn>
                <a:cxn ang="0">
                  <a:pos x="87" y="36"/>
                </a:cxn>
                <a:cxn ang="0">
                  <a:pos x="54" y="241"/>
                </a:cxn>
                <a:cxn ang="0">
                  <a:pos x="30" y="246"/>
                </a:cxn>
                <a:cxn ang="0">
                  <a:pos x="30" y="258"/>
                </a:cxn>
                <a:cxn ang="0">
                  <a:pos x="16" y="272"/>
                </a:cxn>
                <a:cxn ang="0">
                  <a:pos x="7" y="300"/>
                </a:cxn>
                <a:cxn ang="0">
                  <a:pos x="9" y="322"/>
                </a:cxn>
                <a:cxn ang="0">
                  <a:pos x="4" y="338"/>
                </a:cxn>
                <a:cxn ang="0">
                  <a:pos x="19" y="338"/>
                </a:cxn>
                <a:cxn ang="0">
                  <a:pos x="21" y="373"/>
                </a:cxn>
                <a:cxn ang="0">
                  <a:pos x="35" y="385"/>
                </a:cxn>
                <a:cxn ang="0">
                  <a:pos x="42" y="409"/>
                </a:cxn>
                <a:cxn ang="0">
                  <a:pos x="54" y="430"/>
                </a:cxn>
                <a:cxn ang="0">
                  <a:pos x="47" y="451"/>
                </a:cxn>
                <a:cxn ang="0">
                  <a:pos x="49" y="463"/>
                </a:cxn>
                <a:cxn ang="0">
                  <a:pos x="73" y="456"/>
                </a:cxn>
                <a:cxn ang="0">
                  <a:pos x="78" y="447"/>
                </a:cxn>
                <a:cxn ang="0">
                  <a:pos x="89" y="418"/>
                </a:cxn>
                <a:cxn ang="0">
                  <a:pos x="115" y="416"/>
                </a:cxn>
                <a:cxn ang="0">
                  <a:pos x="125" y="430"/>
                </a:cxn>
                <a:cxn ang="0">
                  <a:pos x="170" y="433"/>
                </a:cxn>
                <a:cxn ang="0">
                  <a:pos x="196" y="442"/>
                </a:cxn>
                <a:cxn ang="0">
                  <a:pos x="234" y="411"/>
                </a:cxn>
                <a:cxn ang="0">
                  <a:pos x="290" y="409"/>
                </a:cxn>
                <a:cxn ang="0">
                  <a:pos x="307" y="364"/>
                </a:cxn>
                <a:cxn ang="0">
                  <a:pos x="331" y="347"/>
                </a:cxn>
                <a:cxn ang="0">
                  <a:pos x="328" y="378"/>
                </a:cxn>
                <a:cxn ang="0">
                  <a:pos x="335" y="399"/>
                </a:cxn>
                <a:cxn ang="0">
                  <a:pos x="357" y="423"/>
                </a:cxn>
                <a:cxn ang="0">
                  <a:pos x="359" y="409"/>
                </a:cxn>
                <a:cxn ang="0">
                  <a:pos x="368" y="399"/>
                </a:cxn>
                <a:cxn ang="0">
                  <a:pos x="380" y="385"/>
                </a:cxn>
                <a:cxn ang="0">
                  <a:pos x="382" y="364"/>
                </a:cxn>
                <a:cxn ang="0">
                  <a:pos x="392" y="343"/>
                </a:cxn>
                <a:cxn ang="0">
                  <a:pos x="411" y="333"/>
                </a:cxn>
                <a:cxn ang="0">
                  <a:pos x="418" y="303"/>
                </a:cxn>
                <a:cxn ang="0">
                  <a:pos x="416" y="262"/>
                </a:cxn>
                <a:cxn ang="0">
                  <a:pos x="423" y="239"/>
                </a:cxn>
                <a:cxn ang="0">
                  <a:pos x="430" y="215"/>
                </a:cxn>
              </a:cxnLst>
              <a:rect l="0" t="0" r="r" b="b"/>
              <a:pathLst>
                <a:path w="475" h="466">
                  <a:moveTo>
                    <a:pt x="432" y="208"/>
                  </a:moveTo>
                  <a:lnTo>
                    <a:pt x="434" y="206"/>
                  </a:lnTo>
                  <a:lnTo>
                    <a:pt x="434" y="199"/>
                  </a:lnTo>
                  <a:lnTo>
                    <a:pt x="442" y="199"/>
                  </a:lnTo>
                  <a:lnTo>
                    <a:pt x="444" y="196"/>
                  </a:lnTo>
                  <a:lnTo>
                    <a:pt x="444" y="194"/>
                  </a:lnTo>
                  <a:lnTo>
                    <a:pt x="446" y="192"/>
                  </a:lnTo>
                  <a:lnTo>
                    <a:pt x="446" y="187"/>
                  </a:lnTo>
                  <a:lnTo>
                    <a:pt x="451" y="187"/>
                  </a:lnTo>
                  <a:lnTo>
                    <a:pt x="460" y="184"/>
                  </a:lnTo>
                  <a:lnTo>
                    <a:pt x="470" y="180"/>
                  </a:lnTo>
                  <a:lnTo>
                    <a:pt x="475" y="170"/>
                  </a:lnTo>
                  <a:lnTo>
                    <a:pt x="475" y="166"/>
                  </a:lnTo>
                  <a:lnTo>
                    <a:pt x="460" y="154"/>
                  </a:lnTo>
                  <a:lnTo>
                    <a:pt x="460" y="151"/>
                  </a:lnTo>
                  <a:lnTo>
                    <a:pt x="458" y="149"/>
                  </a:lnTo>
                  <a:lnTo>
                    <a:pt x="458" y="144"/>
                  </a:lnTo>
                  <a:lnTo>
                    <a:pt x="453" y="142"/>
                  </a:lnTo>
                  <a:lnTo>
                    <a:pt x="444" y="142"/>
                  </a:lnTo>
                  <a:lnTo>
                    <a:pt x="439" y="137"/>
                  </a:lnTo>
                  <a:lnTo>
                    <a:pt x="439" y="132"/>
                  </a:lnTo>
                  <a:lnTo>
                    <a:pt x="437" y="125"/>
                  </a:lnTo>
                  <a:lnTo>
                    <a:pt x="437" y="118"/>
                  </a:lnTo>
                  <a:lnTo>
                    <a:pt x="434" y="114"/>
                  </a:lnTo>
                  <a:lnTo>
                    <a:pt x="434" y="107"/>
                  </a:lnTo>
                  <a:lnTo>
                    <a:pt x="432" y="107"/>
                  </a:lnTo>
                  <a:lnTo>
                    <a:pt x="432" y="97"/>
                  </a:lnTo>
                  <a:lnTo>
                    <a:pt x="430" y="90"/>
                  </a:lnTo>
                  <a:lnTo>
                    <a:pt x="430" y="73"/>
                  </a:lnTo>
                  <a:lnTo>
                    <a:pt x="427" y="69"/>
                  </a:lnTo>
                  <a:lnTo>
                    <a:pt x="434" y="66"/>
                  </a:lnTo>
                  <a:lnTo>
                    <a:pt x="423" y="55"/>
                  </a:lnTo>
                  <a:lnTo>
                    <a:pt x="423" y="38"/>
                  </a:lnTo>
                  <a:lnTo>
                    <a:pt x="420" y="33"/>
                  </a:lnTo>
                  <a:lnTo>
                    <a:pt x="418" y="31"/>
                  </a:lnTo>
                  <a:lnTo>
                    <a:pt x="413" y="29"/>
                  </a:lnTo>
                  <a:lnTo>
                    <a:pt x="401" y="17"/>
                  </a:lnTo>
                  <a:lnTo>
                    <a:pt x="397" y="17"/>
                  </a:lnTo>
                  <a:lnTo>
                    <a:pt x="390" y="10"/>
                  </a:lnTo>
                  <a:lnTo>
                    <a:pt x="387" y="0"/>
                  </a:lnTo>
                  <a:lnTo>
                    <a:pt x="378" y="12"/>
                  </a:lnTo>
                  <a:lnTo>
                    <a:pt x="364" y="12"/>
                  </a:lnTo>
                  <a:lnTo>
                    <a:pt x="364" y="21"/>
                  </a:lnTo>
                  <a:lnTo>
                    <a:pt x="361" y="26"/>
                  </a:lnTo>
                  <a:lnTo>
                    <a:pt x="359" y="29"/>
                  </a:lnTo>
                  <a:lnTo>
                    <a:pt x="352" y="29"/>
                  </a:lnTo>
                  <a:lnTo>
                    <a:pt x="349" y="31"/>
                  </a:lnTo>
                  <a:lnTo>
                    <a:pt x="345" y="31"/>
                  </a:lnTo>
                  <a:lnTo>
                    <a:pt x="340" y="36"/>
                  </a:lnTo>
                  <a:lnTo>
                    <a:pt x="335" y="45"/>
                  </a:lnTo>
                  <a:lnTo>
                    <a:pt x="333" y="47"/>
                  </a:lnTo>
                  <a:lnTo>
                    <a:pt x="326" y="47"/>
                  </a:lnTo>
                  <a:lnTo>
                    <a:pt x="323" y="45"/>
                  </a:lnTo>
                  <a:lnTo>
                    <a:pt x="321" y="40"/>
                  </a:lnTo>
                  <a:lnTo>
                    <a:pt x="319" y="38"/>
                  </a:lnTo>
                  <a:lnTo>
                    <a:pt x="269" y="36"/>
                  </a:lnTo>
                  <a:lnTo>
                    <a:pt x="269" y="31"/>
                  </a:lnTo>
                  <a:lnTo>
                    <a:pt x="267" y="31"/>
                  </a:lnTo>
                  <a:lnTo>
                    <a:pt x="260" y="38"/>
                  </a:lnTo>
                  <a:lnTo>
                    <a:pt x="87" y="36"/>
                  </a:lnTo>
                  <a:lnTo>
                    <a:pt x="87" y="99"/>
                  </a:lnTo>
                  <a:lnTo>
                    <a:pt x="56" y="99"/>
                  </a:lnTo>
                  <a:lnTo>
                    <a:pt x="59" y="241"/>
                  </a:lnTo>
                  <a:lnTo>
                    <a:pt x="54" y="241"/>
                  </a:lnTo>
                  <a:lnTo>
                    <a:pt x="49" y="239"/>
                  </a:lnTo>
                  <a:lnTo>
                    <a:pt x="33" y="239"/>
                  </a:lnTo>
                  <a:lnTo>
                    <a:pt x="28" y="244"/>
                  </a:lnTo>
                  <a:lnTo>
                    <a:pt x="30" y="246"/>
                  </a:lnTo>
                  <a:lnTo>
                    <a:pt x="30" y="251"/>
                  </a:lnTo>
                  <a:lnTo>
                    <a:pt x="33" y="253"/>
                  </a:lnTo>
                  <a:lnTo>
                    <a:pt x="33" y="255"/>
                  </a:lnTo>
                  <a:lnTo>
                    <a:pt x="30" y="258"/>
                  </a:lnTo>
                  <a:lnTo>
                    <a:pt x="26" y="260"/>
                  </a:lnTo>
                  <a:lnTo>
                    <a:pt x="21" y="265"/>
                  </a:lnTo>
                  <a:lnTo>
                    <a:pt x="21" y="272"/>
                  </a:lnTo>
                  <a:lnTo>
                    <a:pt x="16" y="272"/>
                  </a:lnTo>
                  <a:lnTo>
                    <a:pt x="19" y="281"/>
                  </a:lnTo>
                  <a:lnTo>
                    <a:pt x="21" y="288"/>
                  </a:lnTo>
                  <a:lnTo>
                    <a:pt x="14" y="293"/>
                  </a:lnTo>
                  <a:lnTo>
                    <a:pt x="7" y="300"/>
                  </a:lnTo>
                  <a:lnTo>
                    <a:pt x="9" y="303"/>
                  </a:lnTo>
                  <a:lnTo>
                    <a:pt x="14" y="312"/>
                  </a:lnTo>
                  <a:lnTo>
                    <a:pt x="14" y="317"/>
                  </a:lnTo>
                  <a:lnTo>
                    <a:pt x="9" y="322"/>
                  </a:lnTo>
                  <a:lnTo>
                    <a:pt x="4" y="324"/>
                  </a:lnTo>
                  <a:lnTo>
                    <a:pt x="0" y="329"/>
                  </a:lnTo>
                  <a:lnTo>
                    <a:pt x="0" y="336"/>
                  </a:lnTo>
                  <a:lnTo>
                    <a:pt x="4" y="338"/>
                  </a:lnTo>
                  <a:lnTo>
                    <a:pt x="9" y="338"/>
                  </a:lnTo>
                  <a:lnTo>
                    <a:pt x="12" y="336"/>
                  </a:lnTo>
                  <a:lnTo>
                    <a:pt x="16" y="336"/>
                  </a:lnTo>
                  <a:lnTo>
                    <a:pt x="19" y="338"/>
                  </a:lnTo>
                  <a:lnTo>
                    <a:pt x="19" y="355"/>
                  </a:lnTo>
                  <a:lnTo>
                    <a:pt x="26" y="362"/>
                  </a:lnTo>
                  <a:lnTo>
                    <a:pt x="19" y="364"/>
                  </a:lnTo>
                  <a:lnTo>
                    <a:pt x="21" y="373"/>
                  </a:lnTo>
                  <a:lnTo>
                    <a:pt x="23" y="373"/>
                  </a:lnTo>
                  <a:lnTo>
                    <a:pt x="28" y="376"/>
                  </a:lnTo>
                  <a:lnTo>
                    <a:pt x="33" y="383"/>
                  </a:lnTo>
                  <a:lnTo>
                    <a:pt x="35" y="385"/>
                  </a:lnTo>
                  <a:lnTo>
                    <a:pt x="35" y="388"/>
                  </a:lnTo>
                  <a:lnTo>
                    <a:pt x="30" y="388"/>
                  </a:lnTo>
                  <a:lnTo>
                    <a:pt x="30" y="397"/>
                  </a:lnTo>
                  <a:lnTo>
                    <a:pt x="42" y="409"/>
                  </a:lnTo>
                  <a:lnTo>
                    <a:pt x="45" y="414"/>
                  </a:lnTo>
                  <a:lnTo>
                    <a:pt x="49" y="418"/>
                  </a:lnTo>
                  <a:lnTo>
                    <a:pt x="52" y="425"/>
                  </a:lnTo>
                  <a:lnTo>
                    <a:pt x="54" y="430"/>
                  </a:lnTo>
                  <a:lnTo>
                    <a:pt x="54" y="442"/>
                  </a:lnTo>
                  <a:lnTo>
                    <a:pt x="52" y="444"/>
                  </a:lnTo>
                  <a:lnTo>
                    <a:pt x="49" y="449"/>
                  </a:lnTo>
                  <a:lnTo>
                    <a:pt x="47" y="451"/>
                  </a:lnTo>
                  <a:lnTo>
                    <a:pt x="47" y="454"/>
                  </a:lnTo>
                  <a:lnTo>
                    <a:pt x="49" y="456"/>
                  </a:lnTo>
                  <a:lnTo>
                    <a:pt x="52" y="456"/>
                  </a:lnTo>
                  <a:lnTo>
                    <a:pt x="49" y="463"/>
                  </a:lnTo>
                  <a:lnTo>
                    <a:pt x="66" y="466"/>
                  </a:lnTo>
                  <a:lnTo>
                    <a:pt x="66" y="461"/>
                  </a:lnTo>
                  <a:lnTo>
                    <a:pt x="68" y="459"/>
                  </a:lnTo>
                  <a:lnTo>
                    <a:pt x="73" y="456"/>
                  </a:lnTo>
                  <a:lnTo>
                    <a:pt x="73" y="456"/>
                  </a:lnTo>
                  <a:lnTo>
                    <a:pt x="73" y="454"/>
                  </a:lnTo>
                  <a:lnTo>
                    <a:pt x="73" y="451"/>
                  </a:lnTo>
                  <a:lnTo>
                    <a:pt x="78" y="447"/>
                  </a:lnTo>
                  <a:lnTo>
                    <a:pt x="78" y="437"/>
                  </a:lnTo>
                  <a:lnTo>
                    <a:pt x="82" y="437"/>
                  </a:lnTo>
                  <a:lnTo>
                    <a:pt x="82" y="428"/>
                  </a:lnTo>
                  <a:lnTo>
                    <a:pt x="89" y="418"/>
                  </a:lnTo>
                  <a:lnTo>
                    <a:pt x="92" y="411"/>
                  </a:lnTo>
                  <a:lnTo>
                    <a:pt x="101" y="409"/>
                  </a:lnTo>
                  <a:lnTo>
                    <a:pt x="113" y="407"/>
                  </a:lnTo>
                  <a:lnTo>
                    <a:pt x="115" y="416"/>
                  </a:lnTo>
                  <a:lnTo>
                    <a:pt x="118" y="418"/>
                  </a:lnTo>
                  <a:lnTo>
                    <a:pt x="123" y="421"/>
                  </a:lnTo>
                  <a:lnTo>
                    <a:pt x="123" y="423"/>
                  </a:lnTo>
                  <a:lnTo>
                    <a:pt x="125" y="430"/>
                  </a:lnTo>
                  <a:lnTo>
                    <a:pt x="127" y="433"/>
                  </a:lnTo>
                  <a:lnTo>
                    <a:pt x="137" y="440"/>
                  </a:lnTo>
                  <a:lnTo>
                    <a:pt x="146" y="435"/>
                  </a:lnTo>
                  <a:lnTo>
                    <a:pt x="170" y="433"/>
                  </a:lnTo>
                  <a:lnTo>
                    <a:pt x="175" y="435"/>
                  </a:lnTo>
                  <a:lnTo>
                    <a:pt x="177" y="442"/>
                  </a:lnTo>
                  <a:lnTo>
                    <a:pt x="177" y="442"/>
                  </a:lnTo>
                  <a:lnTo>
                    <a:pt x="196" y="442"/>
                  </a:lnTo>
                  <a:lnTo>
                    <a:pt x="205" y="430"/>
                  </a:lnTo>
                  <a:lnTo>
                    <a:pt x="219" y="430"/>
                  </a:lnTo>
                  <a:lnTo>
                    <a:pt x="222" y="418"/>
                  </a:lnTo>
                  <a:lnTo>
                    <a:pt x="234" y="411"/>
                  </a:lnTo>
                  <a:lnTo>
                    <a:pt x="250" y="421"/>
                  </a:lnTo>
                  <a:lnTo>
                    <a:pt x="260" y="430"/>
                  </a:lnTo>
                  <a:lnTo>
                    <a:pt x="274" y="430"/>
                  </a:lnTo>
                  <a:lnTo>
                    <a:pt x="290" y="409"/>
                  </a:lnTo>
                  <a:lnTo>
                    <a:pt x="295" y="397"/>
                  </a:lnTo>
                  <a:lnTo>
                    <a:pt x="309" y="388"/>
                  </a:lnTo>
                  <a:lnTo>
                    <a:pt x="307" y="381"/>
                  </a:lnTo>
                  <a:lnTo>
                    <a:pt x="307" y="364"/>
                  </a:lnTo>
                  <a:lnTo>
                    <a:pt x="300" y="357"/>
                  </a:lnTo>
                  <a:lnTo>
                    <a:pt x="319" y="357"/>
                  </a:lnTo>
                  <a:lnTo>
                    <a:pt x="319" y="350"/>
                  </a:lnTo>
                  <a:lnTo>
                    <a:pt x="331" y="347"/>
                  </a:lnTo>
                  <a:lnTo>
                    <a:pt x="328" y="357"/>
                  </a:lnTo>
                  <a:lnTo>
                    <a:pt x="328" y="366"/>
                  </a:lnTo>
                  <a:lnTo>
                    <a:pt x="326" y="369"/>
                  </a:lnTo>
                  <a:lnTo>
                    <a:pt x="328" y="378"/>
                  </a:lnTo>
                  <a:lnTo>
                    <a:pt x="331" y="385"/>
                  </a:lnTo>
                  <a:lnTo>
                    <a:pt x="331" y="390"/>
                  </a:lnTo>
                  <a:lnTo>
                    <a:pt x="328" y="395"/>
                  </a:lnTo>
                  <a:lnTo>
                    <a:pt x="335" y="399"/>
                  </a:lnTo>
                  <a:lnTo>
                    <a:pt x="345" y="407"/>
                  </a:lnTo>
                  <a:lnTo>
                    <a:pt x="352" y="414"/>
                  </a:lnTo>
                  <a:lnTo>
                    <a:pt x="354" y="418"/>
                  </a:lnTo>
                  <a:lnTo>
                    <a:pt x="357" y="423"/>
                  </a:lnTo>
                  <a:lnTo>
                    <a:pt x="359" y="423"/>
                  </a:lnTo>
                  <a:lnTo>
                    <a:pt x="361" y="421"/>
                  </a:lnTo>
                  <a:lnTo>
                    <a:pt x="361" y="414"/>
                  </a:lnTo>
                  <a:lnTo>
                    <a:pt x="359" y="409"/>
                  </a:lnTo>
                  <a:lnTo>
                    <a:pt x="359" y="402"/>
                  </a:lnTo>
                  <a:lnTo>
                    <a:pt x="366" y="395"/>
                  </a:lnTo>
                  <a:lnTo>
                    <a:pt x="368" y="395"/>
                  </a:lnTo>
                  <a:lnTo>
                    <a:pt x="368" y="399"/>
                  </a:lnTo>
                  <a:lnTo>
                    <a:pt x="371" y="402"/>
                  </a:lnTo>
                  <a:lnTo>
                    <a:pt x="378" y="402"/>
                  </a:lnTo>
                  <a:lnTo>
                    <a:pt x="380" y="399"/>
                  </a:lnTo>
                  <a:lnTo>
                    <a:pt x="380" y="385"/>
                  </a:lnTo>
                  <a:lnTo>
                    <a:pt x="378" y="383"/>
                  </a:lnTo>
                  <a:lnTo>
                    <a:pt x="378" y="381"/>
                  </a:lnTo>
                  <a:lnTo>
                    <a:pt x="382" y="373"/>
                  </a:lnTo>
                  <a:lnTo>
                    <a:pt x="382" y="364"/>
                  </a:lnTo>
                  <a:lnTo>
                    <a:pt x="385" y="362"/>
                  </a:lnTo>
                  <a:lnTo>
                    <a:pt x="390" y="362"/>
                  </a:lnTo>
                  <a:lnTo>
                    <a:pt x="392" y="357"/>
                  </a:lnTo>
                  <a:lnTo>
                    <a:pt x="392" y="343"/>
                  </a:lnTo>
                  <a:lnTo>
                    <a:pt x="394" y="340"/>
                  </a:lnTo>
                  <a:lnTo>
                    <a:pt x="397" y="336"/>
                  </a:lnTo>
                  <a:lnTo>
                    <a:pt x="399" y="333"/>
                  </a:lnTo>
                  <a:lnTo>
                    <a:pt x="411" y="333"/>
                  </a:lnTo>
                  <a:lnTo>
                    <a:pt x="411" y="314"/>
                  </a:lnTo>
                  <a:lnTo>
                    <a:pt x="413" y="310"/>
                  </a:lnTo>
                  <a:lnTo>
                    <a:pt x="416" y="307"/>
                  </a:lnTo>
                  <a:lnTo>
                    <a:pt x="418" y="303"/>
                  </a:lnTo>
                  <a:lnTo>
                    <a:pt x="420" y="300"/>
                  </a:lnTo>
                  <a:lnTo>
                    <a:pt x="420" y="284"/>
                  </a:lnTo>
                  <a:lnTo>
                    <a:pt x="418" y="265"/>
                  </a:lnTo>
                  <a:lnTo>
                    <a:pt x="416" y="262"/>
                  </a:lnTo>
                  <a:lnTo>
                    <a:pt x="416" y="255"/>
                  </a:lnTo>
                  <a:lnTo>
                    <a:pt x="420" y="253"/>
                  </a:lnTo>
                  <a:lnTo>
                    <a:pt x="423" y="253"/>
                  </a:lnTo>
                  <a:lnTo>
                    <a:pt x="423" y="239"/>
                  </a:lnTo>
                  <a:lnTo>
                    <a:pt x="425" y="239"/>
                  </a:lnTo>
                  <a:lnTo>
                    <a:pt x="427" y="236"/>
                  </a:lnTo>
                  <a:lnTo>
                    <a:pt x="430" y="232"/>
                  </a:lnTo>
                  <a:lnTo>
                    <a:pt x="430" y="215"/>
                  </a:lnTo>
                  <a:lnTo>
                    <a:pt x="427" y="213"/>
                  </a:lnTo>
                  <a:lnTo>
                    <a:pt x="427" y="208"/>
                  </a:lnTo>
                  <a:lnTo>
                    <a:pt x="432" y="20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77" name="Freeform 9">
              <a:extLst>
                <a:ext uri="{FF2B5EF4-FFF2-40B4-BE49-F238E27FC236}">
                  <a16:creationId xmlns:a16="http://schemas.microsoft.com/office/drawing/2014/main" id="{6F16AC2E-AE5F-4CEB-B5BA-1CE26379D541}"/>
                </a:ext>
              </a:extLst>
            </p:cNvPr>
            <p:cNvSpPr>
              <a:spLocks/>
            </p:cNvSpPr>
            <p:nvPr/>
          </p:nvSpPr>
          <p:spPr bwMode="auto">
            <a:xfrm>
              <a:off x="6302589" y="4073255"/>
              <a:ext cx="384192" cy="326917"/>
            </a:xfrm>
            <a:custGeom>
              <a:avLst/>
              <a:gdLst/>
              <a:ahLst/>
              <a:cxnLst>
                <a:cxn ang="0">
                  <a:pos x="269" y="52"/>
                </a:cxn>
                <a:cxn ang="0">
                  <a:pos x="265" y="38"/>
                </a:cxn>
                <a:cxn ang="0">
                  <a:pos x="262" y="19"/>
                </a:cxn>
                <a:cxn ang="0">
                  <a:pos x="253" y="3"/>
                </a:cxn>
                <a:cxn ang="0">
                  <a:pos x="241" y="17"/>
                </a:cxn>
                <a:cxn ang="0">
                  <a:pos x="229" y="50"/>
                </a:cxn>
                <a:cxn ang="0">
                  <a:pos x="194" y="83"/>
                </a:cxn>
                <a:cxn ang="0">
                  <a:pos x="156" y="71"/>
                </a:cxn>
                <a:cxn ang="0">
                  <a:pos x="130" y="95"/>
                </a:cxn>
                <a:cxn ang="0">
                  <a:pos x="109" y="88"/>
                </a:cxn>
                <a:cxn ang="0">
                  <a:pos x="71" y="93"/>
                </a:cxn>
                <a:cxn ang="0">
                  <a:pos x="57" y="76"/>
                </a:cxn>
                <a:cxn ang="0">
                  <a:pos x="49" y="69"/>
                </a:cxn>
                <a:cxn ang="0">
                  <a:pos x="26" y="64"/>
                </a:cxn>
                <a:cxn ang="0">
                  <a:pos x="16" y="90"/>
                </a:cxn>
                <a:cxn ang="0">
                  <a:pos x="7" y="104"/>
                </a:cxn>
                <a:cxn ang="0">
                  <a:pos x="7" y="109"/>
                </a:cxn>
                <a:cxn ang="0">
                  <a:pos x="0" y="119"/>
                </a:cxn>
                <a:cxn ang="0">
                  <a:pos x="12" y="135"/>
                </a:cxn>
                <a:cxn ang="0">
                  <a:pos x="28" y="142"/>
                </a:cxn>
                <a:cxn ang="0">
                  <a:pos x="38" y="152"/>
                </a:cxn>
                <a:cxn ang="0">
                  <a:pos x="33" y="154"/>
                </a:cxn>
                <a:cxn ang="0">
                  <a:pos x="42" y="164"/>
                </a:cxn>
                <a:cxn ang="0">
                  <a:pos x="54" y="173"/>
                </a:cxn>
                <a:cxn ang="0">
                  <a:pos x="59" y="182"/>
                </a:cxn>
                <a:cxn ang="0">
                  <a:pos x="68" y="190"/>
                </a:cxn>
                <a:cxn ang="0">
                  <a:pos x="68" y="197"/>
                </a:cxn>
                <a:cxn ang="0">
                  <a:pos x="83" y="208"/>
                </a:cxn>
                <a:cxn ang="0">
                  <a:pos x="92" y="218"/>
                </a:cxn>
                <a:cxn ang="0">
                  <a:pos x="106" y="241"/>
                </a:cxn>
                <a:cxn ang="0">
                  <a:pos x="127" y="258"/>
                </a:cxn>
                <a:cxn ang="0">
                  <a:pos x="137" y="251"/>
                </a:cxn>
                <a:cxn ang="0">
                  <a:pos x="146" y="258"/>
                </a:cxn>
                <a:cxn ang="0">
                  <a:pos x="156" y="251"/>
                </a:cxn>
                <a:cxn ang="0">
                  <a:pos x="168" y="251"/>
                </a:cxn>
                <a:cxn ang="0">
                  <a:pos x="177" y="267"/>
                </a:cxn>
                <a:cxn ang="0">
                  <a:pos x="187" y="272"/>
                </a:cxn>
                <a:cxn ang="0">
                  <a:pos x="203" y="275"/>
                </a:cxn>
                <a:cxn ang="0">
                  <a:pos x="215" y="279"/>
                </a:cxn>
                <a:cxn ang="0">
                  <a:pos x="222" y="275"/>
                </a:cxn>
                <a:cxn ang="0">
                  <a:pos x="243" y="277"/>
                </a:cxn>
                <a:cxn ang="0">
                  <a:pos x="262" y="272"/>
                </a:cxn>
                <a:cxn ang="0">
                  <a:pos x="274" y="277"/>
                </a:cxn>
                <a:cxn ang="0">
                  <a:pos x="283" y="265"/>
                </a:cxn>
                <a:cxn ang="0">
                  <a:pos x="295" y="251"/>
                </a:cxn>
                <a:cxn ang="0">
                  <a:pos x="340" y="239"/>
                </a:cxn>
                <a:cxn ang="0">
                  <a:pos x="335" y="225"/>
                </a:cxn>
                <a:cxn ang="0">
                  <a:pos x="316" y="208"/>
                </a:cxn>
                <a:cxn ang="0">
                  <a:pos x="312" y="185"/>
                </a:cxn>
                <a:cxn ang="0">
                  <a:pos x="293" y="175"/>
                </a:cxn>
                <a:cxn ang="0">
                  <a:pos x="286" y="159"/>
                </a:cxn>
                <a:cxn ang="0">
                  <a:pos x="276" y="149"/>
                </a:cxn>
                <a:cxn ang="0">
                  <a:pos x="260" y="147"/>
                </a:cxn>
                <a:cxn ang="0">
                  <a:pos x="265" y="135"/>
                </a:cxn>
                <a:cxn ang="0">
                  <a:pos x="279" y="128"/>
                </a:cxn>
                <a:cxn ang="0">
                  <a:pos x="288" y="123"/>
                </a:cxn>
                <a:cxn ang="0">
                  <a:pos x="291" y="100"/>
                </a:cxn>
                <a:cxn ang="0">
                  <a:pos x="286" y="88"/>
                </a:cxn>
                <a:cxn ang="0">
                  <a:pos x="291" y="76"/>
                </a:cxn>
              </a:cxnLst>
              <a:rect l="0" t="0" r="r" b="b"/>
              <a:pathLst>
                <a:path w="342" h="286">
                  <a:moveTo>
                    <a:pt x="286" y="67"/>
                  </a:moveTo>
                  <a:lnTo>
                    <a:pt x="279" y="60"/>
                  </a:lnTo>
                  <a:lnTo>
                    <a:pt x="269" y="52"/>
                  </a:lnTo>
                  <a:lnTo>
                    <a:pt x="262" y="48"/>
                  </a:lnTo>
                  <a:lnTo>
                    <a:pt x="265" y="43"/>
                  </a:lnTo>
                  <a:lnTo>
                    <a:pt x="265" y="38"/>
                  </a:lnTo>
                  <a:lnTo>
                    <a:pt x="262" y="31"/>
                  </a:lnTo>
                  <a:lnTo>
                    <a:pt x="260" y="22"/>
                  </a:lnTo>
                  <a:lnTo>
                    <a:pt x="262" y="19"/>
                  </a:lnTo>
                  <a:lnTo>
                    <a:pt x="262" y="10"/>
                  </a:lnTo>
                  <a:lnTo>
                    <a:pt x="265" y="0"/>
                  </a:lnTo>
                  <a:lnTo>
                    <a:pt x="253" y="3"/>
                  </a:lnTo>
                  <a:lnTo>
                    <a:pt x="253" y="10"/>
                  </a:lnTo>
                  <a:lnTo>
                    <a:pt x="234" y="10"/>
                  </a:lnTo>
                  <a:lnTo>
                    <a:pt x="241" y="17"/>
                  </a:lnTo>
                  <a:lnTo>
                    <a:pt x="241" y="34"/>
                  </a:lnTo>
                  <a:lnTo>
                    <a:pt x="243" y="41"/>
                  </a:lnTo>
                  <a:lnTo>
                    <a:pt x="229" y="50"/>
                  </a:lnTo>
                  <a:lnTo>
                    <a:pt x="224" y="62"/>
                  </a:lnTo>
                  <a:lnTo>
                    <a:pt x="208" y="83"/>
                  </a:lnTo>
                  <a:lnTo>
                    <a:pt x="194" y="83"/>
                  </a:lnTo>
                  <a:lnTo>
                    <a:pt x="184" y="74"/>
                  </a:lnTo>
                  <a:lnTo>
                    <a:pt x="168" y="64"/>
                  </a:lnTo>
                  <a:lnTo>
                    <a:pt x="156" y="71"/>
                  </a:lnTo>
                  <a:lnTo>
                    <a:pt x="153" y="83"/>
                  </a:lnTo>
                  <a:lnTo>
                    <a:pt x="139" y="83"/>
                  </a:lnTo>
                  <a:lnTo>
                    <a:pt x="130" y="95"/>
                  </a:lnTo>
                  <a:lnTo>
                    <a:pt x="111" y="95"/>
                  </a:lnTo>
                  <a:lnTo>
                    <a:pt x="111" y="95"/>
                  </a:lnTo>
                  <a:lnTo>
                    <a:pt x="109" y="88"/>
                  </a:lnTo>
                  <a:lnTo>
                    <a:pt x="104" y="86"/>
                  </a:lnTo>
                  <a:lnTo>
                    <a:pt x="80" y="88"/>
                  </a:lnTo>
                  <a:lnTo>
                    <a:pt x="71" y="93"/>
                  </a:lnTo>
                  <a:lnTo>
                    <a:pt x="61" y="86"/>
                  </a:lnTo>
                  <a:lnTo>
                    <a:pt x="59" y="83"/>
                  </a:lnTo>
                  <a:lnTo>
                    <a:pt x="57" y="76"/>
                  </a:lnTo>
                  <a:lnTo>
                    <a:pt x="57" y="74"/>
                  </a:lnTo>
                  <a:lnTo>
                    <a:pt x="52" y="71"/>
                  </a:lnTo>
                  <a:lnTo>
                    <a:pt x="49" y="69"/>
                  </a:lnTo>
                  <a:lnTo>
                    <a:pt x="47" y="60"/>
                  </a:lnTo>
                  <a:lnTo>
                    <a:pt x="35" y="62"/>
                  </a:lnTo>
                  <a:lnTo>
                    <a:pt x="26" y="64"/>
                  </a:lnTo>
                  <a:lnTo>
                    <a:pt x="23" y="71"/>
                  </a:lnTo>
                  <a:lnTo>
                    <a:pt x="16" y="81"/>
                  </a:lnTo>
                  <a:lnTo>
                    <a:pt x="16" y="90"/>
                  </a:lnTo>
                  <a:lnTo>
                    <a:pt x="12" y="90"/>
                  </a:lnTo>
                  <a:lnTo>
                    <a:pt x="12" y="100"/>
                  </a:lnTo>
                  <a:lnTo>
                    <a:pt x="7" y="104"/>
                  </a:lnTo>
                  <a:lnTo>
                    <a:pt x="7" y="107"/>
                  </a:lnTo>
                  <a:lnTo>
                    <a:pt x="7" y="109"/>
                  </a:lnTo>
                  <a:lnTo>
                    <a:pt x="7" y="109"/>
                  </a:lnTo>
                  <a:lnTo>
                    <a:pt x="2" y="112"/>
                  </a:lnTo>
                  <a:lnTo>
                    <a:pt x="0" y="114"/>
                  </a:lnTo>
                  <a:lnTo>
                    <a:pt x="0" y="119"/>
                  </a:lnTo>
                  <a:lnTo>
                    <a:pt x="2" y="119"/>
                  </a:lnTo>
                  <a:lnTo>
                    <a:pt x="2" y="130"/>
                  </a:lnTo>
                  <a:lnTo>
                    <a:pt x="12" y="135"/>
                  </a:lnTo>
                  <a:lnTo>
                    <a:pt x="26" y="135"/>
                  </a:lnTo>
                  <a:lnTo>
                    <a:pt x="26" y="142"/>
                  </a:lnTo>
                  <a:lnTo>
                    <a:pt x="28" y="142"/>
                  </a:lnTo>
                  <a:lnTo>
                    <a:pt x="33" y="145"/>
                  </a:lnTo>
                  <a:lnTo>
                    <a:pt x="38" y="149"/>
                  </a:lnTo>
                  <a:lnTo>
                    <a:pt x="38" y="152"/>
                  </a:lnTo>
                  <a:lnTo>
                    <a:pt x="35" y="152"/>
                  </a:lnTo>
                  <a:lnTo>
                    <a:pt x="35" y="154"/>
                  </a:lnTo>
                  <a:lnTo>
                    <a:pt x="33" y="154"/>
                  </a:lnTo>
                  <a:lnTo>
                    <a:pt x="33" y="156"/>
                  </a:lnTo>
                  <a:lnTo>
                    <a:pt x="38" y="161"/>
                  </a:lnTo>
                  <a:lnTo>
                    <a:pt x="42" y="164"/>
                  </a:lnTo>
                  <a:lnTo>
                    <a:pt x="45" y="164"/>
                  </a:lnTo>
                  <a:lnTo>
                    <a:pt x="49" y="166"/>
                  </a:lnTo>
                  <a:lnTo>
                    <a:pt x="54" y="173"/>
                  </a:lnTo>
                  <a:lnTo>
                    <a:pt x="57" y="178"/>
                  </a:lnTo>
                  <a:lnTo>
                    <a:pt x="59" y="180"/>
                  </a:lnTo>
                  <a:lnTo>
                    <a:pt x="59" y="182"/>
                  </a:lnTo>
                  <a:lnTo>
                    <a:pt x="66" y="182"/>
                  </a:lnTo>
                  <a:lnTo>
                    <a:pt x="68" y="185"/>
                  </a:lnTo>
                  <a:lnTo>
                    <a:pt x="68" y="190"/>
                  </a:lnTo>
                  <a:lnTo>
                    <a:pt x="64" y="190"/>
                  </a:lnTo>
                  <a:lnTo>
                    <a:pt x="64" y="192"/>
                  </a:lnTo>
                  <a:lnTo>
                    <a:pt x="68" y="197"/>
                  </a:lnTo>
                  <a:lnTo>
                    <a:pt x="68" y="204"/>
                  </a:lnTo>
                  <a:lnTo>
                    <a:pt x="80" y="206"/>
                  </a:lnTo>
                  <a:lnTo>
                    <a:pt x="83" y="208"/>
                  </a:lnTo>
                  <a:lnTo>
                    <a:pt x="87" y="211"/>
                  </a:lnTo>
                  <a:lnTo>
                    <a:pt x="90" y="213"/>
                  </a:lnTo>
                  <a:lnTo>
                    <a:pt x="92" y="218"/>
                  </a:lnTo>
                  <a:lnTo>
                    <a:pt x="92" y="227"/>
                  </a:lnTo>
                  <a:lnTo>
                    <a:pt x="94" y="232"/>
                  </a:lnTo>
                  <a:lnTo>
                    <a:pt x="106" y="241"/>
                  </a:lnTo>
                  <a:lnTo>
                    <a:pt x="106" y="251"/>
                  </a:lnTo>
                  <a:lnTo>
                    <a:pt x="125" y="260"/>
                  </a:lnTo>
                  <a:lnTo>
                    <a:pt x="127" y="258"/>
                  </a:lnTo>
                  <a:lnTo>
                    <a:pt x="130" y="253"/>
                  </a:lnTo>
                  <a:lnTo>
                    <a:pt x="132" y="251"/>
                  </a:lnTo>
                  <a:lnTo>
                    <a:pt x="137" y="251"/>
                  </a:lnTo>
                  <a:lnTo>
                    <a:pt x="142" y="253"/>
                  </a:lnTo>
                  <a:lnTo>
                    <a:pt x="142" y="256"/>
                  </a:lnTo>
                  <a:lnTo>
                    <a:pt x="146" y="258"/>
                  </a:lnTo>
                  <a:lnTo>
                    <a:pt x="149" y="258"/>
                  </a:lnTo>
                  <a:lnTo>
                    <a:pt x="156" y="253"/>
                  </a:lnTo>
                  <a:lnTo>
                    <a:pt x="156" y="251"/>
                  </a:lnTo>
                  <a:lnTo>
                    <a:pt x="161" y="246"/>
                  </a:lnTo>
                  <a:lnTo>
                    <a:pt x="163" y="249"/>
                  </a:lnTo>
                  <a:lnTo>
                    <a:pt x="168" y="251"/>
                  </a:lnTo>
                  <a:lnTo>
                    <a:pt x="170" y="258"/>
                  </a:lnTo>
                  <a:lnTo>
                    <a:pt x="172" y="263"/>
                  </a:lnTo>
                  <a:lnTo>
                    <a:pt x="177" y="267"/>
                  </a:lnTo>
                  <a:lnTo>
                    <a:pt x="182" y="270"/>
                  </a:lnTo>
                  <a:lnTo>
                    <a:pt x="184" y="272"/>
                  </a:lnTo>
                  <a:lnTo>
                    <a:pt x="187" y="272"/>
                  </a:lnTo>
                  <a:lnTo>
                    <a:pt x="189" y="282"/>
                  </a:lnTo>
                  <a:lnTo>
                    <a:pt x="196" y="282"/>
                  </a:lnTo>
                  <a:lnTo>
                    <a:pt x="203" y="275"/>
                  </a:lnTo>
                  <a:lnTo>
                    <a:pt x="208" y="275"/>
                  </a:lnTo>
                  <a:lnTo>
                    <a:pt x="210" y="277"/>
                  </a:lnTo>
                  <a:lnTo>
                    <a:pt x="215" y="279"/>
                  </a:lnTo>
                  <a:lnTo>
                    <a:pt x="220" y="279"/>
                  </a:lnTo>
                  <a:lnTo>
                    <a:pt x="220" y="277"/>
                  </a:lnTo>
                  <a:lnTo>
                    <a:pt x="222" y="275"/>
                  </a:lnTo>
                  <a:lnTo>
                    <a:pt x="224" y="275"/>
                  </a:lnTo>
                  <a:lnTo>
                    <a:pt x="236" y="286"/>
                  </a:lnTo>
                  <a:lnTo>
                    <a:pt x="243" y="277"/>
                  </a:lnTo>
                  <a:lnTo>
                    <a:pt x="253" y="277"/>
                  </a:lnTo>
                  <a:lnTo>
                    <a:pt x="257" y="272"/>
                  </a:lnTo>
                  <a:lnTo>
                    <a:pt x="262" y="272"/>
                  </a:lnTo>
                  <a:lnTo>
                    <a:pt x="262" y="275"/>
                  </a:lnTo>
                  <a:lnTo>
                    <a:pt x="265" y="277"/>
                  </a:lnTo>
                  <a:lnTo>
                    <a:pt x="274" y="277"/>
                  </a:lnTo>
                  <a:lnTo>
                    <a:pt x="281" y="270"/>
                  </a:lnTo>
                  <a:lnTo>
                    <a:pt x="281" y="267"/>
                  </a:lnTo>
                  <a:lnTo>
                    <a:pt x="283" y="265"/>
                  </a:lnTo>
                  <a:lnTo>
                    <a:pt x="283" y="263"/>
                  </a:lnTo>
                  <a:lnTo>
                    <a:pt x="288" y="263"/>
                  </a:lnTo>
                  <a:lnTo>
                    <a:pt x="295" y="251"/>
                  </a:lnTo>
                  <a:lnTo>
                    <a:pt x="333" y="251"/>
                  </a:lnTo>
                  <a:lnTo>
                    <a:pt x="342" y="246"/>
                  </a:lnTo>
                  <a:lnTo>
                    <a:pt x="340" y="239"/>
                  </a:lnTo>
                  <a:lnTo>
                    <a:pt x="340" y="232"/>
                  </a:lnTo>
                  <a:lnTo>
                    <a:pt x="338" y="227"/>
                  </a:lnTo>
                  <a:lnTo>
                    <a:pt x="335" y="225"/>
                  </a:lnTo>
                  <a:lnTo>
                    <a:pt x="328" y="225"/>
                  </a:lnTo>
                  <a:lnTo>
                    <a:pt x="324" y="223"/>
                  </a:lnTo>
                  <a:lnTo>
                    <a:pt x="316" y="208"/>
                  </a:lnTo>
                  <a:lnTo>
                    <a:pt x="316" y="201"/>
                  </a:lnTo>
                  <a:lnTo>
                    <a:pt x="312" y="199"/>
                  </a:lnTo>
                  <a:lnTo>
                    <a:pt x="312" y="185"/>
                  </a:lnTo>
                  <a:lnTo>
                    <a:pt x="305" y="185"/>
                  </a:lnTo>
                  <a:lnTo>
                    <a:pt x="302" y="175"/>
                  </a:lnTo>
                  <a:lnTo>
                    <a:pt x="293" y="175"/>
                  </a:lnTo>
                  <a:lnTo>
                    <a:pt x="291" y="168"/>
                  </a:lnTo>
                  <a:lnTo>
                    <a:pt x="291" y="161"/>
                  </a:lnTo>
                  <a:lnTo>
                    <a:pt x="286" y="159"/>
                  </a:lnTo>
                  <a:lnTo>
                    <a:pt x="283" y="154"/>
                  </a:lnTo>
                  <a:lnTo>
                    <a:pt x="279" y="152"/>
                  </a:lnTo>
                  <a:lnTo>
                    <a:pt x="276" y="149"/>
                  </a:lnTo>
                  <a:lnTo>
                    <a:pt x="267" y="149"/>
                  </a:lnTo>
                  <a:lnTo>
                    <a:pt x="262" y="147"/>
                  </a:lnTo>
                  <a:lnTo>
                    <a:pt x="260" y="147"/>
                  </a:lnTo>
                  <a:lnTo>
                    <a:pt x="260" y="142"/>
                  </a:lnTo>
                  <a:lnTo>
                    <a:pt x="262" y="138"/>
                  </a:lnTo>
                  <a:lnTo>
                    <a:pt x="265" y="135"/>
                  </a:lnTo>
                  <a:lnTo>
                    <a:pt x="262" y="126"/>
                  </a:lnTo>
                  <a:lnTo>
                    <a:pt x="276" y="126"/>
                  </a:lnTo>
                  <a:lnTo>
                    <a:pt x="279" y="128"/>
                  </a:lnTo>
                  <a:lnTo>
                    <a:pt x="281" y="126"/>
                  </a:lnTo>
                  <a:lnTo>
                    <a:pt x="286" y="126"/>
                  </a:lnTo>
                  <a:lnTo>
                    <a:pt x="288" y="123"/>
                  </a:lnTo>
                  <a:lnTo>
                    <a:pt x="288" y="119"/>
                  </a:lnTo>
                  <a:lnTo>
                    <a:pt x="291" y="114"/>
                  </a:lnTo>
                  <a:lnTo>
                    <a:pt x="291" y="100"/>
                  </a:lnTo>
                  <a:lnTo>
                    <a:pt x="288" y="97"/>
                  </a:lnTo>
                  <a:lnTo>
                    <a:pt x="288" y="93"/>
                  </a:lnTo>
                  <a:lnTo>
                    <a:pt x="286" y="88"/>
                  </a:lnTo>
                  <a:lnTo>
                    <a:pt x="286" y="83"/>
                  </a:lnTo>
                  <a:lnTo>
                    <a:pt x="288" y="78"/>
                  </a:lnTo>
                  <a:lnTo>
                    <a:pt x="291" y="76"/>
                  </a:lnTo>
                  <a:lnTo>
                    <a:pt x="288" y="71"/>
                  </a:lnTo>
                  <a:lnTo>
                    <a:pt x="286" y="67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78" name="Myanmar" descr="© INSCALE GmbH, 05.05.2010&#10;http://www.presentationload.com/">
              <a:extLst>
                <a:ext uri="{FF2B5EF4-FFF2-40B4-BE49-F238E27FC236}">
                  <a16:creationId xmlns:a16="http://schemas.microsoft.com/office/drawing/2014/main" id="{9992E2DD-E1F8-464A-962F-76B6764657F2}"/>
                </a:ext>
              </a:extLst>
            </p:cNvPr>
            <p:cNvSpPr>
              <a:spLocks/>
            </p:cNvSpPr>
            <p:nvPr/>
          </p:nvSpPr>
          <p:spPr bwMode="gray">
            <a:xfrm>
              <a:off x="8402944" y="3487661"/>
              <a:ext cx="280999" cy="674465"/>
            </a:xfrm>
            <a:custGeom>
              <a:avLst/>
              <a:gdLst>
                <a:gd name="T0" fmla="*/ 2147483647 w 636"/>
                <a:gd name="T1" fmla="*/ 2147483647 h 1500"/>
                <a:gd name="T2" fmla="*/ 2147483647 w 636"/>
                <a:gd name="T3" fmla="*/ 2147483647 h 1500"/>
                <a:gd name="T4" fmla="*/ 2147483647 w 636"/>
                <a:gd name="T5" fmla="*/ 2147483647 h 1500"/>
                <a:gd name="T6" fmla="*/ 2147483647 w 636"/>
                <a:gd name="T7" fmla="*/ 2147483647 h 1500"/>
                <a:gd name="T8" fmla="*/ 2147483647 w 636"/>
                <a:gd name="T9" fmla="*/ 2147483647 h 1500"/>
                <a:gd name="T10" fmla="*/ 2147483647 w 636"/>
                <a:gd name="T11" fmla="*/ 2147483647 h 1500"/>
                <a:gd name="T12" fmla="*/ 2147483647 w 636"/>
                <a:gd name="T13" fmla="*/ 2147483647 h 1500"/>
                <a:gd name="T14" fmla="*/ 2147483647 w 636"/>
                <a:gd name="T15" fmla="*/ 2147483647 h 1500"/>
                <a:gd name="T16" fmla="*/ 2147483647 w 636"/>
                <a:gd name="T17" fmla="*/ 2147483647 h 1500"/>
                <a:gd name="T18" fmla="*/ 2147483647 w 636"/>
                <a:gd name="T19" fmla="*/ 2147483647 h 1500"/>
                <a:gd name="T20" fmla="*/ 2147483647 w 636"/>
                <a:gd name="T21" fmla="*/ 2147483647 h 1500"/>
                <a:gd name="T22" fmla="*/ 2147483647 w 636"/>
                <a:gd name="T23" fmla="*/ 2147483647 h 1500"/>
                <a:gd name="T24" fmla="*/ 2147483647 w 636"/>
                <a:gd name="T25" fmla="*/ 2147483647 h 1500"/>
                <a:gd name="T26" fmla="*/ 2147483647 w 636"/>
                <a:gd name="T27" fmla="*/ 2147483647 h 1500"/>
                <a:gd name="T28" fmla="*/ 2147483647 w 636"/>
                <a:gd name="T29" fmla="*/ 2147483647 h 1500"/>
                <a:gd name="T30" fmla="*/ 2147483647 w 636"/>
                <a:gd name="T31" fmla="*/ 2147483647 h 1500"/>
                <a:gd name="T32" fmla="*/ 2147483647 w 636"/>
                <a:gd name="T33" fmla="*/ 2147483647 h 1500"/>
                <a:gd name="T34" fmla="*/ 2147483647 w 636"/>
                <a:gd name="T35" fmla="*/ 2147483647 h 1500"/>
                <a:gd name="T36" fmla="*/ 2147483647 w 636"/>
                <a:gd name="T37" fmla="*/ 2147483647 h 1500"/>
                <a:gd name="T38" fmla="*/ 2147483647 w 636"/>
                <a:gd name="T39" fmla="*/ 2147483647 h 1500"/>
                <a:gd name="T40" fmla="*/ 2147483647 w 636"/>
                <a:gd name="T41" fmla="*/ 2147483647 h 1500"/>
                <a:gd name="T42" fmla="*/ 2147483647 w 636"/>
                <a:gd name="T43" fmla="*/ 2147483647 h 1500"/>
                <a:gd name="T44" fmla="*/ 2147483647 w 636"/>
                <a:gd name="T45" fmla="*/ 2147483647 h 1500"/>
                <a:gd name="T46" fmla="*/ 2147483647 w 636"/>
                <a:gd name="T47" fmla="*/ 2147483647 h 1500"/>
                <a:gd name="T48" fmla="*/ 2147483647 w 636"/>
                <a:gd name="T49" fmla="*/ 2147483647 h 1500"/>
                <a:gd name="T50" fmla="*/ 2147483647 w 636"/>
                <a:gd name="T51" fmla="*/ 2147483647 h 1500"/>
                <a:gd name="T52" fmla="*/ 2147483647 w 636"/>
                <a:gd name="T53" fmla="*/ 2147483647 h 1500"/>
                <a:gd name="T54" fmla="*/ 2147483647 w 636"/>
                <a:gd name="T55" fmla="*/ 2147483647 h 1500"/>
                <a:gd name="T56" fmla="*/ 2147483647 w 636"/>
                <a:gd name="T57" fmla="*/ 2147483647 h 1500"/>
                <a:gd name="T58" fmla="*/ 2147483647 w 636"/>
                <a:gd name="T59" fmla="*/ 2147483647 h 1500"/>
                <a:gd name="T60" fmla="*/ 2147483647 w 636"/>
                <a:gd name="T61" fmla="*/ 2147483647 h 1500"/>
                <a:gd name="T62" fmla="*/ 2147483647 w 636"/>
                <a:gd name="T63" fmla="*/ 2147483647 h 1500"/>
                <a:gd name="T64" fmla="*/ 2147483647 w 636"/>
                <a:gd name="T65" fmla="*/ 2147483647 h 1500"/>
                <a:gd name="T66" fmla="*/ 2147483647 w 636"/>
                <a:gd name="T67" fmla="*/ 2147483647 h 1500"/>
                <a:gd name="T68" fmla="*/ 2147483647 w 636"/>
                <a:gd name="T69" fmla="*/ 2147483647 h 1500"/>
                <a:gd name="T70" fmla="*/ 2147483647 w 636"/>
                <a:gd name="T71" fmla="*/ 2147483647 h 1500"/>
                <a:gd name="T72" fmla="*/ 2147483647 w 636"/>
                <a:gd name="T73" fmla="*/ 2147483647 h 1500"/>
                <a:gd name="T74" fmla="*/ 2147483647 w 636"/>
                <a:gd name="T75" fmla="*/ 2147483647 h 1500"/>
                <a:gd name="T76" fmla="*/ 2147483647 w 636"/>
                <a:gd name="T77" fmla="*/ 2147483647 h 1500"/>
                <a:gd name="T78" fmla="*/ 2147483647 w 636"/>
                <a:gd name="T79" fmla="*/ 2147483647 h 1500"/>
                <a:gd name="T80" fmla="*/ 2147483647 w 636"/>
                <a:gd name="T81" fmla="*/ 2147483647 h 1500"/>
                <a:gd name="T82" fmla="*/ 2147483647 w 636"/>
                <a:gd name="T83" fmla="*/ 2147483647 h 1500"/>
                <a:gd name="T84" fmla="*/ 2147483647 w 636"/>
                <a:gd name="T85" fmla="*/ 2147483647 h 1500"/>
                <a:gd name="T86" fmla="*/ 2147483647 w 636"/>
                <a:gd name="T87" fmla="*/ 0 h 1500"/>
                <a:gd name="T88" fmla="*/ 2147483647 w 636"/>
                <a:gd name="T89" fmla="*/ 2147483647 h 1500"/>
                <a:gd name="T90" fmla="*/ 2147483647 w 636"/>
                <a:gd name="T91" fmla="*/ 2147483647 h 1500"/>
                <a:gd name="T92" fmla="*/ 2147483647 w 636"/>
                <a:gd name="T93" fmla="*/ 2147483647 h 1500"/>
                <a:gd name="T94" fmla="*/ 2147483647 w 636"/>
                <a:gd name="T95" fmla="*/ 2147483647 h 1500"/>
                <a:gd name="T96" fmla="*/ 2147483647 w 636"/>
                <a:gd name="T97" fmla="*/ 2147483647 h 1500"/>
                <a:gd name="T98" fmla="*/ 2147483647 w 636"/>
                <a:gd name="T99" fmla="*/ 2147483647 h 1500"/>
                <a:gd name="T100" fmla="*/ 2147483647 w 636"/>
                <a:gd name="T101" fmla="*/ 2147483647 h 1500"/>
                <a:gd name="T102" fmla="*/ 2147483647 w 636"/>
                <a:gd name="T103" fmla="*/ 2147483647 h 1500"/>
                <a:gd name="T104" fmla="*/ 2147483647 w 636"/>
                <a:gd name="T105" fmla="*/ 2147483647 h 1500"/>
                <a:gd name="T106" fmla="*/ 2147483647 w 636"/>
                <a:gd name="T107" fmla="*/ 2147483647 h 1500"/>
                <a:gd name="T108" fmla="*/ 2147483647 w 636"/>
                <a:gd name="T109" fmla="*/ 2147483647 h 1500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636"/>
                <a:gd name="T166" fmla="*/ 0 h 1500"/>
                <a:gd name="T167" fmla="*/ 636 w 636"/>
                <a:gd name="T168" fmla="*/ 1500 h 1500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636" h="1500">
                  <a:moveTo>
                    <a:pt x="0" y="588"/>
                  </a:moveTo>
                  <a:lnTo>
                    <a:pt x="18" y="588"/>
                  </a:lnTo>
                  <a:lnTo>
                    <a:pt x="12" y="630"/>
                  </a:lnTo>
                  <a:lnTo>
                    <a:pt x="18" y="630"/>
                  </a:lnTo>
                  <a:lnTo>
                    <a:pt x="24" y="636"/>
                  </a:lnTo>
                  <a:lnTo>
                    <a:pt x="42" y="642"/>
                  </a:lnTo>
                  <a:lnTo>
                    <a:pt x="54" y="648"/>
                  </a:lnTo>
                  <a:lnTo>
                    <a:pt x="72" y="666"/>
                  </a:lnTo>
                  <a:lnTo>
                    <a:pt x="84" y="690"/>
                  </a:lnTo>
                  <a:lnTo>
                    <a:pt x="90" y="696"/>
                  </a:lnTo>
                  <a:lnTo>
                    <a:pt x="90" y="702"/>
                  </a:lnTo>
                  <a:lnTo>
                    <a:pt x="126" y="696"/>
                  </a:lnTo>
                  <a:lnTo>
                    <a:pt x="102" y="738"/>
                  </a:lnTo>
                  <a:lnTo>
                    <a:pt x="108" y="738"/>
                  </a:lnTo>
                  <a:lnTo>
                    <a:pt x="114" y="744"/>
                  </a:lnTo>
                  <a:lnTo>
                    <a:pt x="126" y="744"/>
                  </a:lnTo>
                  <a:lnTo>
                    <a:pt x="144" y="750"/>
                  </a:lnTo>
                  <a:lnTo>
                    <a:pt x="156" y="762"/>
                  </a:lnTo>
                  <a:lnTo>
                    <a:pt x="168" y="768"/>
                  </a:lnTo>
                  <a:lnTo>
                    <a:pt x="174" y="780"/>
                  </a:lnTo>
                  <a:lnTo>
                    <a:pt x="186" y="792"/>
                  </a:lnTo>
                  <a:lnTo>
                    <a:pt x="192" y="804"/>
                  </a:lnTo>
                  <a:lnTo>
                    <a:pt x="192" y="822"/>
                  </a:lnTo>
                  <a:lnTo>
                    <a:pt x="198" y="834"/>
                  </a:lnTo>
                  <a:lnTo>
                    <a:pt x="198" y="840"/>
                  </a:lnTo>
                  <a:lnTo>
                    <a:pt x="204" y="846"/>
                  </a:lnTo>
                  <a:lnTo>
                    <a:pt x="210" y="858"/>
                  </a:lnTo>
                  <a:lnTo>
                    <a:pt x="222" y="870"/>
                  </a:lnTo>
                  <a:lnTo>
                    <a:pt x="210" y="888"/>
                  </a:lnTo>
                  <a:lnTo>
                    <a:pt x="216" y="978"/>
                  </a:lnTo>
                  <a:lnTo>
                    <a:pt x="204" y="990"/>
                  </a:lnTo>
                  <a:lnTo>
                    <a:pt x="204" y="1002"/>
                  </a:lnTo>
                  <a:lnTo>
                    <a:pt x="222" y="1020"/>
                  </a:lnTo>
                  <a:lnTo>
                    <a:pt x="234" y="1020"/>
                  </a:lnTo>
                  <a:lnTo>
                    <a:pt x="246" y="1014"/>
                  </a:lnTo>
                  <a:lnTo>
                    <a:pt x="252" y="1008"/>
                  </a:lnTo>
                  <a:lnTo>
                    <a:pt x="258" y="1014"/>
                  </a:lnTo>
                  <a:lnTo>
                    <a:pt x="258" y="1020"/>
                  </a:lnTo>
                  <a:lnTo>
                    <a:pt x="276" y="1020"/>
                  </a:lnTo>
                  <a:lnTo>
                    <a:pt x="282" y="1014"/>
                  </a:lnTo>
                  <a:lnTo>
                    <a:pt x="294" y="1008"/>
                  </a:lnTo>
                  <a:lnTo>
                    <a:pt x="300" y="996"/>
                  </a:lnTo>
                  <a:lnTo>
                    <a:pt x="306" y="990"/>
                  </a:lnTo>
                  <a:lnTo>
                    <a:pt x="312" y="978"/>
                  </a:lnTo>
                  <a:lnTo>
                    <a:pt x="324" y="978"/>
                  </a:lnTo>
                  <a:lnTo>
                    <a:pt x="360" y="960"/>
                  </a:lnTo>
                  <a:lnTo>
                    <a:pt x="366" y="954"/>
                  </a:lnTo>
                  <a:lnTo>
                    <a:pt x="366" y="900"/>
                  </a:lnTo>
                  <a:lnTo>
                    <a:pt x="372" y="894"/>
                  </a:lnTo>
                  <a:lnTo>
                    <a:pt x="378" y="894"/>
                  </a:lnTo>
                  <a:lnTo>
                    <a:pt x="396" y="912"/>
                  </a:lnTo>
                  <a:lnTo>
                    <a:pt x="402" y="924"/>
                  </a:lnTo>
                  <a:lnTo>
                    <a:pt x="402" y="954"/>
                  </a:lnTo>
                  <a:lnTo>
                    <a:pt x="408" y="954"/>
                  </a:lnTo>
                  <a:lnTo>
                    <a:pt x="426" y="972"/>
                  </a:lnTo>
                  <a:lnTo>
                    <a:pt x="432" y="984"/>
                  </a:lnTo>
                  <a:lnTo>
                    <a:pt x="444" y="1014"/>
                  </a:lnTo>
                  <a:lnTo>
                    <a:pt x="450" y="1050"/>
                  </a:lnTo>
                  <a:lnTo>
                    <a:pt x="450" y="1074"/>
                  </a:lnTo>
                  <a:lnTo>
                    <a:pt x="456" y="1092"/>
                  </a:lnTo>
                  <a:lnTo>
                    <a:pt x="456" y="1128"/>
                  </a:lnTo>
                  <a:lnTo>
                    <a:pt x="462" y="1134"/>
                  </a:lnTo>
                  <a:lnTo>
                    <a:pt x="480" y="1170"/>
                  </a:lnTo>
                  <a:lnTo>
                    <a:pt x="486" y="1176"/>
                  </a:lnTo>
                  <a:lnTo>
                    <a:pt x="486" y="1182"/>
                  </a:lnTo>
                  <a:lnTo>
                    <a:pt x="528" y="1272"/>
                  </a:lnTo>
                  <a:lnTo>
                    <a:pt x="540" y="1320"/>
                  </a:lnTo>
                  <a:lnTo>
                    <a:pt x="522" y="1320"/>
                  </a:lnTo>
                  <a:lnTo>
                    <a:pt x="516" y="1326"/>
                  </a:lnTo>
                  <a:lnTo>
                    <a:pt x="516" y="1350"/>
                  </a:lnTo>
                  <a:lnTo>
                    <a:pt x="510" y="1362"/>
                  </a:lnTo>
                  <a:lnTo>
                    <a:pt x="510" y="1374"/>
                  </a:lnTo>
                  <a:lnTo>
                    <a:pt x="552" y="1362"/>
                  </a:lnTo>
                  <a:lnTo>
                    <a:pt x="540" y="1416"/>
                  </a:lnTo>
                  <a:lnTo>
                    <a:pt x="540" y="1428"/>
                  </a:lnTo>
                  <a:lnTo>
                    <a:pt x="534" y="1440"/>
                  </a:lnTo>
                  <a:lnTo>
                    <a:pt x="534" y="1464"/>
                  </a:lnTo>
                  <a:lnTo>
                    <a:pt x="540" y="1482"/>
                  </a:lnTo>
                  <a:lnTo>
                    <a:pt x="540" y="1488"/>
                  </a:lnTo>
                  <a:lnTo>
                    <a:pt x="546" y="1500"/>
                  </a:lnTo>
                  <a:lnTo>
                    <a:pt x="552" y="1488"/>
                  </a:lnTo>
                  <a:lnTo>
                    <a:pt x="558" y="1482"/>
                  </a:lnTo>
                  <a:lnTo>
                    <a:pt x="564" y="1470"/>
                  </a:lnTo>
                  <a:lnTo>
                    <a:pt x="564" y="1458"/>
                  </a:lnTo>
                  <a:lnTo>
                    <a:pt x="558" y="1452"/>
                  </a:lnTo>
                  <a:lnTo>
                    <a:pt x="558" y="1440"/>
                  </a:lnTo>
                  <a:lnTo>
                    <a:pt x="576" y="1422"/>
                  </a:lnTo>
                  <a:lnTo>
                    <a:pt x="594" y="1386"/>
                  </a:lnTo>
                  <a:lnTo>
                    <a:pt x="594" y="1368"/>
                  </a:lnTo>
                  <a:lnTo>
                    <a:pt x="600" y="1356"/>
                  </a:lnTo>
                  <a:lnTo>
                    <a:pt x="600" y="1326"/>
                  </a:lnTo>
                  <a:lnTo>
                    <a:pt x="594" y="1314"/>
                  </a:lnTo>
                  <a:lnTo>
                    <a:pt x="594" y="1290"/>
                  </a:lnTo>
                  <a:lnTo>
                    <a:pt x="570" y="1266"/>
                  </a:lnTo>
                  <a:lnTo>
                    <a:pt x="570" y="1242"/>
                  </a:lnTo>
                  <a:lnTo>
                    <a:pt x="564" y="1224"/>
                  </a:lnTo>
                  <a:lnTo>
                    <a:pt x="564" y="1194"/>
                  </a:lnTo>
                  <a:lnTo>
                    <a:pt x="558" y="1182"/>
                  </a:lnTo>
                  <a:lnTo>
                    <a:pt x="516" y="1140"/>
                  </a:lnTo>
                  <a:lnTo>
                    <a:pt x="510" y="1128"/>
                  </a:lnTo>
                  <a:lnTo>
                    <a:pt x="504" y="1122"/>
                  </a:lnTo>
                  <a:lnTo>
                    <a:pt x="498" y="1110"/>
                  </a:lnTo>
                  <a:lnTo>
                    <a:pt x="492" y="1104"/>
                  </a:lnTo>
                  <a:lnTo>
                    <a:pt x="492" y="1098"/>
                  </a:lnTo>
                  <a:lnTo>
                    <a:pt x="486" y="1092"/>
                  </a:lnTo>
                  <a:lnTo>
                    <a:pt x="504" y="1056"/>
                  </a:lnTo>
                  <a:lnTo>
                    <a:pt x="510" y="1050"/>
                  </a:lnTo>
                  <a:lnTo>
                    <a:pt x="516" y="1038"/>
                  </a:lnTo>
                  <a:lnTo>
                    <a:pt x="516" y="1014"/>
                  </a:lnTo>
                  <a:lnTo>
                    <a:pt x="510" y="1002"/>
                  </a:lnTo>
                  <a:lnTo>
                    <a:pt x="522" y="1002"/>
                  </a:lnTo>
                  <a:lnTo>
                    <a:pt x="528" y="996"/>
                  </a:lnTo>
                  <a:lnTo>
                    <a:pt x="528" y="978"/>
                  </a:lnTo>
                  <a:lnTo>
                    <a:pt x="522" y="972"/>
                  </a:lnTo>
                  <a:lnTo>
                    <a:pt x="516" y="978"/>
                  </a:lnTo>
                  <a:lnTo>
                    <a:pt x="510" y="978"/>
                  </a:lnTo>
                  <a:lnTo>
                    <a:pt x="504" y="972"/>
                  </a:lnTo>
                  <a:lnTo>
                    <a:pt x="498" y="960"/>
                  </a:lnTo>
                  <a:lnTo>
                    <a:pt x="498" y="942"/>
                  </a:lnTo>
                  <a:lnTo>
                    <a:pt x="504" y="942"/>
                  </a:lnTo>
                  <a:lnTo>
                    <a:pt x="504" y="936"/>
                  </a:lnTo>
                  <a:lnTo>
                    <a:pt x="498" y="930"/>
                  </a:lnTo>
                  <a:lnTo>
                    <a:pt x="486" y="924"/>
                  </a:lnTo>
                  <a:lnTo>
                    <a:pt x="474" y="912"/>
                  </a:lnTo>
                  <a:lnTo>
                    <a:pt x="462" y="906"/>
                  </a:lnTo>
                  <a:lnTo>
                    <a:pt x="444" y="888"/>
                  </a:lnTo>
                  <a:lnTo>
                    <a:pt x="438" y="876"/>
                  </a:lnTo>
                  <a:lnTo>
                    <a:pt x="438" y="870"/>
                  </a:lnTo>
                  <a:lnTo>
                    <a:pt x="432" y="870"/>
                  </a:lnTo>
                  <a:lnTo>
                    <a:pt x="438" y="846"/>
                  </a:lnTo>
                  <a:lnTo>
                    <a:pt x="426" y="840"/>
                  </a:lnTo>
                  <a:lnTo>
                    <a:pt x="402" y="816"/>
                  </a:lnTo>
                  <a:lnTo>
                    <a:pt x="402" y="810"/>
                  </a:lnTo>
                  <a:lnTo>
                    <a:pt x="426" y="810"/>
                  </a:lnTo>
                  <a:lnTo>
                    <a:pt x="426" y="792"/>
                  </a:lnTo>
                  <a:lnTo>
                    <a:pt x="408" y="774"/>
                  </a:lnTo>
                  <a:lnTo>
                    <a:pt x="408" y="768"/>
                  </a:lnTo>
                  <a:lnTo>
                    <a:pt x="414" y="762"/>
                  </a:lnTo>
                  <a:lnTo>
                    <a:pt x="420" y="762"/>
                  </a:lnTo>
                  <a:lnTo>
                    <a:pt x="426" y="756"/>
                  </a:lnTo>
                  <a:lnTo>
                    <a:pt x="426" y="708"/>
                  </a:lnTo>
                  <a:lnTo>
                    <a:pt x="456" y="708"/>
                  </a:lnTo>
                  <a:lnTo>
                    <a:pt x="468" y="714"/>
                  </a:lnTo>
                  <a:lnTo>
                    <a:pt x="480" y="714"/>
                  </a:lnTo>
                  <a:lnTo>
                    <a:pt x="486" y="708"/>
                  </a:lnTo>
                  <a:lnTo>
                    <a:pt x="492" y="696"/>
                  </a:lnTo>
                  <a:lnTo>
                    <a:pt x="498" y="690"/>
                  </a:lnTo>
                  <a:lnTo>
                    <a:pt x="498" y="684"/>
                  </a:lnTo>
                  <a:lnTo>
                    <a:pt x="522" y="684"/>
                  </a:lnTo>
                  <a:lnTo>
                    <a:pt x="528" y="660"/>
                  </a:lnTo>
                  <a:lnTo>
                    <a:pt x="534" y="660"/>
                  </a:lnTo>
                  <a:lnTo>
                    <a:pt x="540" y="654"/>
                  </a:lnTo>
                  <a:lnTo>
                    <a:pt x="564" y="654"/>
                  </a:lnTo>
                  <a:lnTo>
                    <a:pt x="564" y="642"/>
                  </a:lnTo>
                  <a:lnTo>
                    <a:pt x="582" y="624"/>
                  </a:lnTo>
                  <a:lnTo>
                    <a:pt x="594" y="624"/>
                  </a:lnTo>
                  <a:lnTo>
                    <a:pt x="600" y="618"/>
                  </a:lnTo>
                  <a:lnTo>
                    <a:pt x="594" y="612"/>
                  </a:lnTo>
                  <a:lnTo>
                    <a:pt x="600" y="600"/>
                  </a:lnTo>
                  <a:lnTo>
                    <a:pt x="600" y="588"/>
                  </a:lnTo>
                  <a:lnTo>
                    <a:pt x="636" y="570"/>
                  </a:lnTo>
                  <a:lnTo>
                    <a:pt x="636" y="552"/>
                  </a:lnTo>
                  <a:lnTo>
                    <a:pt x="630" y="546"/>
                  </a:lnTo>
                  <a:lnTo>
                    <a:pt x="618" y="546"/>
                  </a:lnTo>
                  <a:lnTo>
                    <a:pt x="600" y="564"/>
                  </a:lnTo>
                  <a:lnTo>
                    <a:pt x="600" y="570"/>
                  </a:lnTo>
                  <a:lnTo>
                    <a:pt x="558" y="570"/>
                  </a:lnTo>
                  <a:lnTo>
                    <a:pt x="558" y="552"/>
                  </a:lnTo>
                  <a:lnTo>
                    <a:pt x="546" y="552"/>
                  </a:lnTo>
                  <a:lnTo>
                    <a:pt x="534" y="522"/>
                  </a:lnTo>
                  <a:lnTo>
                    <a:pt x="480" y="516"/>
                  </a:lnTo>
                  <a:lnTo>
                    <a:pt x="486" y="504"/>
                  </a:lnTo>
                  <a:lnTo>
                    <a:pt x="486" y="498"/>
                  </a:lnTo>
                  <a:lnTo>
                    <a:pt x="492" y="492"/>
                  </a:lnTo>
                  <a:lnTo>
                    <a:pt x="492" y="480"/>
                  </a:lnTo>
                  <a:lnTo>
                    <a:pt x="480" y="468"/>
                  </a:lnTo>
                  <a:lnTo>
                    <a:pt x="486" y="462"/>
                  </a:lnTo>
                  <a:lnTo>
                    <a:pt x="498" y="462"/>
                  </a:lnTo>
                  <a:lnTo>
                    <a:pt x="504" y="456"/>
                  </a:lnTo>
                  <a:lnTo>
                    <a:pt x="504" y="450"/>
                  </a:lnTo>
                  <a:lnTo>
                    <a:pt x="498" y="444"/>
                  </a:lnTo>
                  <a:lnTo>
                    <a:pt x="486" y="438"/>
                  </a:lnTo>
                  <a:lnTo>
                    <a:pt x="456" y="438"/>
                  </a:lnTo>
                  <a:lnTo>
                    <a:pt x="444" y="396"/>
                  </a:lnTo>
                  <a:lnTo>
                    <a:pt x="420" y="378"/>
                  </a:lnTo>
                  <a:lnTo>
                    <a:pt x="450" y="354"/>
                  </a:lnTo>
                  <a:lnTo>
                    <a:pt x="390" y="354"/>
                  </a:lnTo>
                  <a:lnTo>
                    <a:pt x="384" y="360"/>
                  </a:lnTo>
                  <a:lnTo>
                    <a:pt x="372" y="360"/>
                  </a:lnTo>
                  <a:lnTo>
                    <a:pt x="366" y="366"/>
                  </a:lnTo>
                  <a:lnTo>
                    <a:pt x="354" y="372"/>
                  </a:lnTo>
                  <a:lnTo>
                    <a:pt x="366" y="354"/>
                  </a:lnTo>
                  <a:lnTo>
                    <a:pt x="360" y="342"/>
                  </a:lnTo>
                  <a:lnTo>
                    <a:pt x="342" y="324"/>
                  </a:lnTo>
                  <a:lnTo>
                    <a:pt x="342" y="306"/>
                  </a:lnTo>
                  <a:lnTo>
                    <a:pt x="354" y="306"/>
                  </a:lnTo>
                  <a:lnTo>
                    <a:pt x="348" y="276"/>
                  </a:lnTo>
                  <a:lnTo>
                    <a:pt x="360" y="276"/>
                  </a:lnTo>
                  <a:lnTo>
                    <a:pt x="366" y="270"/>
                  </a:lnTo>
                  <a:lnTo>
                    <a:pt x="366" y="234"/>
                  </a:lnTo>
                  <a:lnTo>
                    <a:pt x="372" y="240"/>
                  </a:lnTo>
                  <a:lnTo>
                    <a:pt x="384" y="240"/>
                  </a:lnTo>
                  <a:lnTo>
                    <a:pt x="390" y="234"/>
                  </a:lnTo>
                  <a:lnTo>
                    <a:pt x="396" y="222"/>
                  </a:lnTo>
                  <a:lnTo>
                    <a:pt x="396" y="216"/>
                  </a:lnTo>
                  <a:lnTo>
                    <a:pt x="378" y="198"/>
                  </a:lnTo>
                  <a:lnTo>
                    <a:pt x="390" y="198"/>
                  </a:lnTo>
                  <a:lnTo>
                    <a:pt x="396" y="192"/>
                  </a:lnTo>
                  <a:lnTo>
                    <a:pt x="408" y="192"/>
                  </a:lnTo>
                  <a:lnTo>
                    <a:pt x="396" y="132"/>
                  </a:lnTo>
                  <a:lnTo>
                    <a:pt x="384" y="108"/>
                  </a:lnTo>
                  <a:lnTo>
                    <a:pt x="384" y="78"/>
                  </a:lnTo>
                  <a:lnTo>
                    <a:pt x="378" y="72"/>
                  </a:lnTo>
                  <a:lnTo>
                    <a:pt x="342" y="72"/>
                  </a:lnTo>
                  <a:lnTo>
                    <a:pt x="342" y="66"/>
                  </a:lnTo>
                  <a:lnTo>
                    <a:pt x="336" y="60"/>
                  </a:lnTo>
                  <a:lnTo>
                    <a:pt x="318" y="24"/>
                  </a:lnTo>
                  <a:lnTo>
                    <a:pt x="306" y="18"/>
                  </a:lnTo>
                  <a:lnTo>
                    <a:pt x="300" y="6"/>
                  </a:lnTo>
                  <a:lnTo>
                    <a:pt x="294" y="0"/>
                  </a:lnTo>
                  <a:lnTo>
                    <a:pt x="288" y="0"/>
                  </a:lnTo>
                  <a:lnTo>
                    <a:pt x="282" y="18"/>
                  </a:lnTo>
                  <a:lnTo>
                    <a:pt x="282" y="48"/>
                  </a:lnTo>
                  <a:lnTo>
                    <a:pt x="276" y="48"/>
                  </a:lnTo>
                  <a:lnTo>
                    <a:pt x="270" y="54"/>
                  </a:lnTo>
                  <a:lnTo>
                    <a:pt x="258" y="60"/>
                  </a:lnTo>
                  <a:lnTo>
                    <a:pt x="246" y="72"/>
                  </a:lnTo>
                  <a:lnTo>
                    <a:pt x="252" y="84"/>
                  </a:lnTo>
                  <a:lnTo>
                    <a:pt x="258" y="90"/>
                  </a:lnTo>
                  <a:lnTo>
                    <a:pt x="270" y="96"/>
                  </a:lnTo>
                  <a:lnTo>
                    <a:pt x="276" y="102"/>
                  </a:lnTo>
                  <a:lnTo>
                    <a:pt x="276" y="108"/>
                  </a:lnTo>
                  <a:lnTo>
                    <a:pt x="258" y="108"/>
                  </a:lnTo>
                  <a:lnTo>
                    <a:pt x="252" y="102"/>
                  </a:lnTo>
                  <a:lnTo>
                    <a:pt x="216" y="102"/>
                  </a:lnTo>
                  <a:lnTo>
                    <a:pt x="204" y="108"/>
                  </a:lnTo>
                  <a:lnTo>
                    <a:pt x="198" y="108"/>
                  </a:lnTo>
                  <a:lnTo>
                    <a:pt x="198" y="126"/>
                  </a:lnTo>
                  <a:lnTo>
                    <a:pt x="186" y="138"/>
                  </a:lnTo>
                  <a:lnTo>
                    <a:pt x="174" y="144"/>
                  </a:lnTo>
                  <a:lnTo>
                    <a:pt x="162" y="144"/>
                  </a:lnTo>
                  <a:lnTo>
                    <a:pt x="156" y="150"/>
                  </a:lnTo>
                  <a:lnTo>
                    <a:pt x="150" y="150"/>
                  </a:lnTo>
                  <a:lnTo>
                    <a:pt x="150" y="174"/>
                  </a:lnTo>
                  <a:lnTo>
                    <a:pt x="156" y="180"/>
                  </a:lnTo>
                  <a:lnTo>
                    <a:pt x="156" y="186"/>
                  </a:lnTo>
                  <a:lnTo>
                    <a:pt x="162" y="192"/>
                  </a:lnTo>
                  <a:lnTo>
                    <a:pt x="162" y="204"/>
                  </a:lnTo>
                  <a:lnTo>
                    <a:pt x="144" y="234"/>
                  </a:lnTo>
                  <a:lnTo>
                    <a:pt x="138" y="240"/>
                  </a:lnTo>
                  <a:lnTo>
                    <a:pt x="126" y="246"/>
                  </a:lnTo>
                  <a:lnTo>
                    <a:pt x="126" y="264"/>
                  </a:lnTo>
                  <a:lnTo>
                    <a:pt x="132" y="276"/>
                  </a:lnTo>
                  <a:lnTo>
                    <a:pt x="138" y="282"/>
                  </a:lnTo>
                  <a:lnTo>
                    <a:pt x="120" y="336"/>
                  </a:lnTo>
                  <a:lnTo>
                    <a:pt x="120" y="372"/>
                  </a:lnTo>
                  <a:lnTo>
                    <a:pt x="108" y="372"/>
                  </a:lnTo>
                  <a:lnTo>
                    <a:pt x="96" y="366"/>
                  </a:lnTo>
                  <a:lnTo>
                    <a:pt x="42" y="366"/>
                  </a:lnTo>
                  <a:lnTo>
                    <a:pt x="48" y="366"/>
                  </a:lnTo>
                  <a:lnTo>
                    <a:pt x="66" y="384"/>
                  </a:lnTo>
                  <a:lnTo>
                    <a:pt x="72" y="432"/>
                  </a:lnTo>
                  <a:lnTo>
                    <a:pt x="66" y="432"/>
                  </a:lnTo>
                  <a:lnTo>
                    <a:pt x="48" y="450"/>
                  </a:lnTo>
                  <a:lnTo>
                    <a:pt x="54" y="462"/>
                  </a:lnTo>
                  <a:lnTo>
                    <a:pt x="54" y="486"/>
                  </a:lnTo>
                  <a:lnTo>
                    <a:pt x="72" y="504"/>
                  </a:lnTo>
                  <a:lnTo>
                    <a:pt x="72" y="516"/>
                  </a:lnTo>
                  <a:lnTo>
                    <a:pt x="60" y="516"/>
                  </a:lnTo>
                  <a:lnTo>
                    <a:pt x="54" y="510"/>
                  </a:lnTo>
                  <a:lnTo>
                    <a:pt x="48" y="510"/>
                  </a:lnTo>
                  <a:lnTo>
                    <a:pt x="48" y="534"/>
                  </a:lnTo>
                  <a:lnTo>
                    <a:pt x="30" y="516"/>
                  </a:lnTo>
                  <a:lnTo>
                    <a:pt x="42" y="576"/>
                  </a:lnTo>
                  <a:lnTo>
                    <a:pt x="6" y="570"/>
                  </a:lnTo>
                  <a:lnTo>
                    <a:pt x="6" y="576"/>
                  </a:lnTo>
                  <a:lnTo>
                    <a:pt x="0" y="58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79" name="Western Sahara" descr="© INSCALE GmbH, 05.05.2010&#10;http://www.presentationload.com/">
              <a:extLst>
                <a:ext uri="{FF2B5EF4-FFF2-40B4-BE49-F238E27FC236}">
                  <a16:creationId xmlns:a16="http://schemas.microsoft.com/office/drawing/2014/main" id="{B0D1176E-049D-41B1-9DC9-5485D11F037C}"/>
                </a:ext>
              </a:extLst>
            </p:cNvPr>
            <p:cNvSpPr>
              <a:spLocks/>
            </p:cNvSpPr>
            <p:nvPr/>
          </p:nvSpPr>
          <p:spPr bwMode="gray">
            <a:xfrm>
              <a:off x="5029358" y="3520987"/>
              <a:ext cx="265125" cy="230112"/>
            </a:xfrm>
            <a:custGeom>
              <a:avLst/>
              <a:gdLst>
                <a:gd name="T0" fmla="*/ 2147483647 w 600"/>
                <a:gd name="T1" fmla="*/ 0 h 510"/>
                <a:gd name="T2" fmla="*/ 2147483647 w 600"/>
                <a:gd name="T3" fmla="*/ 0 h 510"/>
                <a:gd name="T4" fmla="*/ 2147483647 w 600"/>
                <a:gd name="T5" fmla="*/ 2147483647 h 510"/>
                <a:gd name="T6" fmla="*/ 2147483647 w 600"/>
                <a:gd name="T7" fmla="*/ 2147483647 h 510"/>
                <a:gd name="T8" fmla="*/ 2147483647 w 600"/>
                <a:gd name="T9" fmla="*/ 2147483647 h 510"/>
                <a:gd name="T10" fmla="*/ 2147483647 w 600"/>
                <a:gd name="T11" fmla="*/ 2147483647 h 510"/>
                <a:gd name="T12" fmla="*/ 2147483647 w 600"/>
                <a:gd name="T13" fmla="*/ 2147483647 h 510"/>
                <a:gd name="T14" fmla="*/ 2147483647 w 600"/>
                <a:gd name="T15" fmla="*/ 2147483647 h 510"/>
                <a:gd name="T16" fmla="*/ 2147483647 w 600"/>
                <a:gd name="T17" fmla="*/ 2147483647 h 510"/>
                <a:gd name="T18" fmla="*/ 2147483647 w 600"/>
                <a:gd name="T19" fmla="*/ 2147483647 h 510"/>
                <a:gd name="T20" fmla="*/ 2147483647 w 600"/>
                <a:gd name="T21" fmla="*/ 2147483647 h 510"/>
                <a:gd name="T22" fmla="*/ 2147483647 w 600"/>
                <a:gd name="T23" fmla="*/ 2147483647 h 510"/>
                <a:gd name="T24" fmla="*/ 2147483647 w 600"/>
                <a:gd name="T25" fmla="*/ 2147483647 h 510"/>
                <a:gd name="T26" fmla="*/ 2147483647 w 600"/>
                <a:gd name="T27" fmla="*/ 2147483647 h 510"/>
                <a:gd name="T28" fmla="*/ 2147483647 w 600"/>
                <a:gd name="T29" fmla="*/ 2147483647 h 510"/>
                <a:gd name="T30" fmla="*/ 2147483647 w 600"/>
                <a:gd name="T31" fmla="*/ 2147483647 h 510"/>
                <a:gd name="T32" fmla="*/ 2147483647 w 600"/>
                <a:gd name="T33" fmla="*/ 2147483647 h 510"/>
                <a:gd name="T34" fmla="*/ 2147483647 w 600"/>
                <a:gd name="T35" fmla="*/ 2147483647 h 510"/>
                <a:gd name="T36" fmla="*/ 2147483647 w 600"/>
                <a:gd name="T37" fmla="*/ 2147483647 h 510"/>
                <a:gd name="T38" fmla="*/ 2147483647 w 600"/>
                <a:gd name="T39" fmla="*/ 2147483647 h 510"/>
                <a:gd name="T40" fmla="*/ 2147483647 w 600"/>
                <a:gd name="T41" fmla="*/ 2147483647 h 510"/>
                <a:gd name="T42" fmla="*/ 2147483647 w 600"/>
                <a:gd name="T43" fmla="*/ 2147483647 h 510"/>
                <a:gd name="T44" fmla="*/ 2147483647 w 600"/>
                <a:gd name="T45" fmla="*/ 2147483647 h 510"/>
                <a:gd name="T46" fmla="*/ 2147483647 w 600"/>
                <a:gd name="T47" fmla="*/ 2147483647 h 510"/>
                <a:gd name="T48" fmla="*/ 2147483647 w 600"/>
                <a:gd name="T49" fmla="*/ 2147483647 h 510"/>
                <a:gd name="T50" fmla="*/ 2147483647 w 600"/>
                <a:gd name="T51" fmla="*/ 2147483647 h 510"/>
                <a:gd name="T52" fmla="*/ 2147483647 w 600"/>
                <a:gd name="T53" fmla="*/ 2147483647 h 510"/>
                <a:gd name="T54" fmla="*/ 2147483647 w 600"/>
                <a:gd name="T55" fmla="*/ 2147483647 h 510"/>
                <a:gd name="T56" fmla="*/ 2147483647 w 600"/>
                <a:gd name="T57" fmla="*/ 2147483647 h 510"/>
                <a:gd name="T58" fmla="*/ 2147483647 w 600"/>
                <a:gd name="T59" fmla="*/ 2147483647 h 510"/>
                <a:gd name="T60" fmla="*/ 2147483647 w 600"/>
                <a:gd name="T61" fmla="*/ 2147483647 h 510"/>
                <a:gd name="T62" fmla="*/ 2147483647 w 600"/>
                <a:gd name="T63" fmla="*/ 2147483647 h 510"/>
                <a:gd name="T64" fmla="*/ 2147483647 w 600"/>
                <a:gd name="T65" fmla="*/ 2147483647 h 510"/>
                <a:gd name="T66" fmla="*/ 2147483647 w 600"/>
                <a:gd name="T67" fmla="*/ 2147483647 h 510"/>
                <a:gd name="T68" fmla="*/ 2147483647 w 600"/>
                <a:gd name="T69" fmla="*/ 2147483647 h 510"/>
                <a:gd name="T70" fmla="*/ 2147483647 w 600"/>
                <a:gd name="T71" fmla="*/ 2147483647 h 510"/>
                <a:gd name="T72" fmla="*/ 2147483647 w 600"/>
                <a:gd name="T73" fmla="*/ 2147483647 h 510"/>
                <a:gd name="T74" fmla="*/ 2147483647 w 600"/>
                <a:gd name="T75" fmla="*/ 2147483647 h 510"/>
                <a:gd name="T76" fmla="*/ 2147483647 w 600"/>
                <a:gd name="T77" fmla="*/ 2147483647 h 510"/>
                <a:gd name="T78" fmla="*/ 0 w 600"/>
                <a:gd name="T79" fmla="*/ 2147483647 h 510"/>
                <a:gd name="T80" fmla="*/ 0 w 600"/>
                <a:gd name="T81" fmla="*/ 2147483647 h 510"/>
                <a:gd name="T82" fmla="*/ 2147483647 w 600"/>
                <a:gd name="T83" fmla="*/ 2147483647 h 510"/>
                <a:gd name="T84" fmla="*/ 2147483647 w 600"/>
                <a:gd name="T85" fmla="*/ 2147483647 h 510"/>
                <a:gd name="T86" fmla="*/ 2147483647 w 600"/>
                <a:gd name="T87" fmla="*/ 2147483647 h 510"/>
                <a:gd name="T88" fmla="*/ 2147483647 w 600"/>
                <a:gd name="T89" fmla="*/ 2147483647 h 510"/>
                <a:gd name="T90" fmla="*/ 2147483647 w 600"/>
                <a:gd name="T91" fmla="*/ 2147483647 h 510"/>
                <a:gd name="T92" fmla="*/ 2147483647 w 600"/>
                <a:gd name="T93" fmla="*/ 2147483647 h 510"/>
                <a:gd name="T94" fmla="*/ 2147483647 w 600"/>
                <a:gd name="T95" fmla="*/ 2147483647 h 510"/>
                <a:gd name="T96" fmla="*/ 2147483647 w 600"/>
                <a:gd name="T97" fmla="*/ 2147483647 h 510"/>
                <a:gd name="T98" fmla="*/ 2147483647 w 600"/>
                <a:gd name="T99" fmla="*/ 2147483647 h 510"/>
                <a:gd name="T100" fmla="*/ 2147483647 w 600"/>
                <a:gd name="T101" fmla="*/ 2147483647 h 510"/>
                <a:gd name="T102" fmla="*/ 2147483647 w 600"/>
                <a:gd name="T103" fmla="*/ 2147483647 h 510"/>
                <a:gd name="T104" fmla="*/ 2147483647 w 600"/>
                <a:gd name="T105" fmla="*/ 2147483647 h 510"/>
                <a:gd name="T106" fmla="*/ 2147483647 w 600"/>
                <a:gd name="T107" fmla="*/ 2147483647 h 510"/>
                <a:gd name="T108" fmla="*/ 2147483647 w 600"/>
                <a:gd name="T109" fmla="*/ 2147483647 h 510"/>
                <a:gd name="T110" fmla="*/ 2147483647 w 600"/>
                <a:gd name="T111" fmla="*/ 2147483647 h 510"/>
                <a:gd name="T112" fmla="*/ 2147483647 w 600"/>
                <a:gd name="T113" fmla="*/ 0 h 510"/>
                <a:gd name="T114" fmla="*/ 2147483647 w 600"/>
                <a:gd name="T115" fmla="*/ 0 h 51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600"/>
                <a:gd name="T175" fmla="*/ 0 h 510"/>
                <a:gd name="T176" fmla="*/ 600 w 600"/>
                <a:gd name="T177" fmla="*/ 510 h 51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600" h="510">
                  <a:moveTo>
                    <a:pt x="546" y="0"/>
                  </a:moveTo>
                  <a:lnTo>
                    <a:pt x="288" y="0"/>
                  </a:lnTo>
                  <a:lnTo>
                    <a:pt x="282" y="6"/>
                  </a:lnTo>
                  <a:lnTo>
                    <a:pt x="270" y="30"/>
                  </a:lnTo>
                  <a:lnTo>
                    <a:pt x="270" y="42"/>
                  </a:lnTo>
                  <a:lnTo>
                    <a:pt x="264" y="54"/>
                  </a:lnTo>
                  <a:lnTo>
                    <a:pt x="264" y="66"/>
                  </a:lnTo>
                  <a:lnTo>
                    <a:pt x="234" y="96"/>
                  </a:lnTo>
                  <a:lnTo>
                    <a:pt x="198" y="96"/>
                  </a:lnTo>
                  <a:lnTo>
                    <a:pt x="186" y="108"/>
                  </a:lnTo>
                  <a:lnTo>
                    <a:pt x="186" y="144"/>
                  </a:lnTo>
                  <a:lnTo>
                    <a:pt x="156" y="174"/>
                  </a:lnTo>
                  <a:lnTo>
                    <a:pt x="156" y="186"/>
                  </a:lnTo>
                  <a:lnTo>
                    <a:pt x="168" y="210"/>
                  </a:lnTo>
                  <a:lnTo>
                    <a:pt x="168" y="222"/>
                  </a:lnTo>
                  <a:lnTo>
                    <a:pt x="156" y="246"/>
                  </a:lnTo>
                  <a:lnTo>
                    <a:pt x="144" y="252"/>
                  </a:lnTo>
                  <a:lnTo>
                    <a:pt x="138" y="252"/>
                  </a:lnTo>
                  <a:lnTo>
                    <a:pt x="132" y="258"/>
                  </a:lnTo>
                  <a:lnTo>
                    <a:pt x="126" y="270"/>
                  </a:lnTo>
                  <a:lnTo>
                    <a:pt x="114" y="282"/>
                  </a:lnTo>
                  <a:lnTo>
                    <a:pt x="102" y="288"/>
                  </a:lnTo>
                  <a:lnTo>
                    <a:pt x="96" y="294"/>
                  </a:lnTo>
                  <a:lnTo>
                    <a:pt x="84" y="300"/>
                  </a:lnTo>
                  <a:lnTo>
                    <a:pt x="78" y="306"/>
                  </a:lnTo>
                  <a:lnTo>
                    <a:pt x="78" y="318"/>
                  </a:lnTo>
                  <a:lnTo>
                    <a:pt x="90" y="324"/>
                  </a:lnTo>
                  <a:lnTo>
                    <a:pt x="78" y="330"/>
                  </a:lnTo>
                  <a:lnTo>
                    <a:pt x="60" y="366"/>
                  </a:lnTo>
                  <a:lnTo>
                    <a:pt x="60" y="384"/>
                  </a:lnTo>
                  <a:lnTo>
                    <a:pt x="48" y="384"/>
                  </a:lnTo>
                  <a:lnTo>
                    <a:pt x="48" y="390"/>
                  </a:lnTo>
                  <a:lnTo>
                    <a:pt x="54" y="396"/>
                  </a:lnTo>
                  <a:lnTo>
                    <a:pt x="54" y="408"/>
                  </a:lnTo>
                  <a:lnTo>
                    <a:pt x="48" y="420"/>
                  </a:lnTo>
                  <a:lnTo>
                    <a:pt x="36" y="426"/>
                  </a:lnTo>
                  <a:lnTo>
                    <a:pt x="24" y="426"/>
                  </a:lnTo>
                  <a:lnTo>
                    <a:pt x="18" y="432"/>
                  </a:lnTo>
                  <a:lnTo>
                    <a:pt x="6" y="456"/>
                  </a:lnTo>
                  <a:lnTo>
                    <a:pt x="0" y="462"/>
                  </a:lnTo>
                  <a:lnTo>
                    <a:pt x="0" y="510"/>
                  </a:lnTo>
                  <a:lnTo>
                    <a:pt x="276" y="510"/>
                  </a:lnTo>
                  <a:lnTo>
                    <a:pt x="282" y="408"/>
                  </a:lnTo>
                  <a:lnTo>
                    <a:pt x="276" y="396"/>
                  </a:lnTo>
                  <a:lnTo>
                    <a:pt x="276" y="378"/>
                  </a:lnTo>
                  <a:lnTo>
                    <a:pt x="282" y="366"/>
                  </a:lnTo>
                  <a:lnTo>
                    <a:pt x="306" y="354"/>
                  </a:lnTo>
                  <a:lnTo>
                    <a:pt x="336" y="354"/>
                  </a:lnTo>
                  <a:lnTo>
                    <a:pt x="348" y="348"/>
                  </a:lnTo>
                  <a:lnTo>
                    <a:pt x="354" y="342"/>
                  </a:lnTo>
                  <a:lnTo>
                    <a:pt x="354" y="150"/>
                  </a:lnTo>
                  <a:lnTo>
                    <a:pt x="366" y="144"/>
                  </a:lnTo>
                  <a:lnTo>
                    <a:pt x="366" y="132"/>
                  </a:lnTo>
                  <a:lnTo>
                    <a:pt x="588" y="126"/>
                  </a:lnTo>
                  <a:lnTo>
                    <a:pt x="588" y="90"/>
                  </a:lnTo>
                  <a:lnTo>
                    <a:pt x="594" y="84"/>
                  </a:lnTo>
                  <a:lnTo>
                    <a:pt x="600" y="0"/>
                  </a:lnTo>
                  <a:lnTo>
                    <a:pt x="546" y="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80" name="Algeria" descr="© INSCALE GmbH, 05.05.2010&#10;http://www.presentationload.com/">
              <a:extLst>
                <a:ext uri="{FF2B5EF4-FFF2-40B4-BE49-F238E27FC236}">
                  <a16:creationId xmlns:a16="http://schemas.microsoft.com/office/drawing/2014/main" id="{275065D1-1A05-407F-AAEF-F1D37D1F9CF7}"/>
                </a:ext>
              </a:extLst>
            </p:cNvPr>
            <p:cNvSpPr>
              <a:spLocks/>
            </p:cNvSpPr>
            <p:nvPr/>
          </p:nvSpPr>
          <p:spPr bwMode="gray">
            <a:xfrm>
              <a:off x="5270669" y="3176613"/>
              <a:ext cx="654079" cy="655421"/>
            </a:xfrm>
            <a:custGeom>
              <a:avLst/>
              <a:gdLst>
                <a:gd name="T0" fmla="*/ 2147483647 w 1476"/>
                <a:gd name="T1" fmla="*/ 2147483647 h 1464"/>
                <a:gd name="T2" fmla="*/ 2147483647 w 1476"/>
                <a:gd name="T3" fmla="*/ 2147483647 h 1464"/>
                <a:gd name="T4" fmla="*/ 2147483647 w 1476"/>
                <a:gd name="T5" fmla="*/ 2147483647 h 1464"/>
                <a:gd name="T6" fmla="*/ 2147483647 w 1476"/>
                <a:gd name="T7" fmla="*/ 2147483647 h 1464"/>
                <a:gd name="T8" fmla="*/ 2147483647 w 1476"/>
                <a:gd name="T9" fmla="*/ 2147483647 h 1464"/>
                <a:gd name="T10" fmla="*/ 2147483647 w 1476"/>
                <a:gd name="T11" fmla="*/ 2147483647 h 1464"/>
                <a:gd name="T12" fmla="*/ 2147483647 w 1476"/>
                <a:gd name="T13" fmla="*/ 2147483647 h 1464"/>
                <a:gd name="T14" fmla="*/ 2147483647 w 1476"/>
                <a:gd name="T15" fmla="*/ 2147483647 h 1464"/>
                <a:gd name="T16" fmla="*/ 2147483647 w 1476"/>
                <a:gd name="T17" fmla="*/ 2147483647 h 1464"/>
                <a:gd name="T18" fmla="*/ 2147483647 w 1476"/>
                <a:gd name="T19" fmla="*/ 2147483647 h 1464"/>
                <a:gd name="T20" fmla="*/ 2147483647 w 1476"/>
                <a:gd name="T21" fmla="*/ 2147483647 h 1464"/>
                <a:gd name="T22" fmla="*/ 2147483647 w 1476"/>
                <a:gd name="T23" fmla="*/ 2147483647 h 1464"/>
                <a:gd name="T24" fmla="*/ 2147483647 w 1476"/>
                <a:gd name="T25" fmla="*/ 2147483647 h 1464"/>
                <a:gd name="T26" fmla="*/ 2147483647 w 1476"/>
                <a:gd name="T27" fmla="*/ 2147483647 h 1464"/>
                <a:gd name="T28" fmla="*/ 2147483647 w 1476"/>
                <a:gd name="T29" fmla="*/ 2147483647 h 1464"/>
                <a:gd name="T30" fmla="*/ 2147483647 w 1476"/>
                <a:gd name="T31" fmla="*/ 2147483647 h 1464"/>
                <a:gd name="T32" fmla="*/ 2147483647 w 1476"/>
                <a:gd name="T33" fmla="*/ 2147483647 h 1464"/>
                <a:gd name="T34" fmla="*/ 2147483647 w 1476"/>
                <a:gd name="T35" fmla="*/ 2147483647 h 1464"/>
                <a:gd name="T36" fmla="*/ 2147483647 w 1476"/>
                <a:gd name="T37" fmla="*/ 2147483647 h 1464"/>
                <a:gd name="T38" fmla="*/ 2147483647 w 1476"/>
                <a:gd name="T39" fmla="*/ 2147483647 h 1464"/>
                <a:gd name="T40" fmla="*/ 2147483647 w 1476"/>
                <a:gd name="T41" fmla="*/ 2147483647 h 1464"/>
                <a:gd name="T42" fmla="*/ 2147483647 w 1476"/>
                <a:gd name="T43" fmla="*/ 2147483647 h 1464"/>
                <a:gd name="T44" fmla="*/ 2147483647 w 1476"/>
                <a:gd name="T45" fmla="*/ 2147483647 h 1464"/>
                <a:gd name="T46" fmla="*/ 2147483647 w 1476"/>
                <a:gd name="T47" fmla="*/ 2147483647 h 1464"/>
                <a:gd name="T48" fmla="*/ 2147483647 w 1476"/>
                <a:gd name="T49" fmla="*/ 2147483647 h 1464"/>
                <a:gd name="T50" fmla="*/ 2147483647 w 1476"/>
                <a:gd name="T51" fmla="*/ 2147483647 h 1464"/>
                <a:gd name="T52" fmla="*/ 2147483647 w 1476"/>
                <a:gd name="T53" fmla="*/ 2147483647 h 1464"/>
                <a:gd name="T54" fmla="*/ 2147483647 w 1476"/>
                <a:gd name="T55" fmla="*/ 2147483647 h 1464"/>
                <a:gd name="T56" fmla="*/ 2147483647 w 1476"/>
                <a:gd name="T57" fmla="*/ 2147483647 h 1464"/>
                <a:gd name="T58" fmla="*/ 2147483647 w 1476"/>
                <a:gd name="T59" fmla="*/ 2147483647 h 1464"/>
                <a:gd name="T60" fmla="*/ 2147483647 w 1476"/>
                <a:gd name="T61" fmla="*/ 2147483647 h 1464"/>
                <a:gd name="T62" fmla="*/ 2147483647 w 1476"/>
                <a:gd name="T63" fmla="*/ 2147483647 h 1464"/>
                <a:gd name="T64" fmla="*/ 2147483647 w 1476"/>
                <a:gd name="T65" fmla="*/ 2147483647 h 1464"/>
                <a:gd name="T66" fmla="*/ 2147483647 w 1476"/>
                <a:gd name="T67" fmla="*/ 2147483647 h 1464"/>
                <a:gd name="T68" fmla="*/ 2147483647 w 1476"/>
                <a:gd name="T69" fmla="*/ 2147483647 h 1464"/>
                <a:gd name="T70" fmla="*/ 2147483647 w 1476"/>
                <a:gd name="T71" fmla="*/ 2147483647 h 1464"/>
                <a:gd name="T72" fmla="*/ 2147483647 w 1476"/>
                <a:gd name="T73" fmla="*/ 2147483647 h 1464"/>
                <a:gd name="T74" fmla="*/ 2147483647 w 1476"/>
                <a:gd name="T75" fmla="*/ 2147483647 h 1464"/>
                <a:gd name="T76" fmla="*/ 2147483647 w 1476"/>
                <a:gd name="T77" fmla="*/ 2147483647 h 1464"/>
                <a:gd name="T78" fmla="*/ 2147483647 w 1476"/>
                <a:gd name="T79" fmla="*/ 2147483647 h 1464"/>
                <a:gd name="T80" fmla="*/ 2147483647 w 1476"/>
                <a:gd name="T81" fmla="*/ 2147483647 h 1464"/>
                <a:gd name="T82" fmla="*/ 2147483647 w 1476"/>
                <a:gd name="T83" fmla="*/ 2147483647 h 1464"/>
                <a:gd name="T84" fmla="*/ 2147483647 w 1476"/>
                <a:gd name="T85" fmla="*/ 2147483647 h 1464"/>
                <a:gd name="T86" fmla="*/ 2147483647 w 1476"/>
                <a:gd name="T87" fmla="*/ 2147483647 h 1464"/>
                <a:gd name="T88" fmla="*/ 2147483647 w 1476"/>
                <a:gd name="T89" fmla="*/ 2147483647 h 1464"/>
                <a:gd name="T90" fmla="*/ 2147483647 w 1476"/>
                <a:gd name="T91" fmla="*/ 2147483647 h 1464"/>
                <a:gd name="T92" fmla="*/ 2147483647 w 1476"/>
                <a:gd name="T93" fmla="*/ 2147483647 h 1464"/>
                <a:gd name="T94" fmla="*/ 2147483647 w 1476"/>
                <a:gd name="T95" fmla="*/ 2147483647 h 1464"/>
                <a:gd name="T96" fmla="*/ 2147483647 w 1476"/>
                <a:gd name="T97" fmla="*/ 2147483647 h 1464"/>
                <a:gd name="T98" fmla="*/ 2147483647 w 1476"/>
                <a:gd name="T99" fmla="*/ 2147483647 h 1464"/>
                <a:gd name="T100" fmla="*/ 2147483647 w 1476"/>
                <a:gd name="T101" fmla="*/ 2147483647 h 1464"/>
                <a:gd name="T102" fmla="*/ 2147483647 w 1476"/>
                <a:gd name="T103" fmla="*/ 2147483647 h 1464"/>
                <a:gd name="T104" fmla="*/ 2147483647 w 1476"/>
                <a:gd name="T105" fmla="*/ 2147483647 h 1464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476"/>
                <a:gd name="T160" fmla="*/ 0 h 1464"/>
                <a:gd name="T161" fmla="*/ 1476 w 1476"/>
                <a:gd name="T162" fmla="*/ 1464 h 1464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476" h="1464">
                  <a:moveTo>
                    <a:pt x="360" y="534"/>
                  </a:moveTo>
                  <a:lnTo>
                    <a:pt x="318" y="534"/>
                  </a:lnTo>
                  <a:lnTo>
                    <a:pt x="312" y="546"/>
                  </a:lnTo>
                  <a:lnTo>
                    <a:pt x="306" y="552"/>
                  </a:lnTo>
                  <a:lnTo>
                    <a:pt x="294" y="576"/>
                  </a:lnTo>
                  <a:lnTo>
                    <a:pt x="282" y="588"/>
                  </a:lnTo>
                  <a:lnTo>
                    <a:pt x="258" y="588"/>
                  </a:lnTo>
                  <a:lnTo>
                    <a:pt x="246" y="582"/>
                  </a:lnTo>
                  <a:lnTo>
                    <a:pt x="234" y="582"/>
                  </a:lnTo>
                  <a:lnTo>
                    <a:pt x="228" y="594"/>
                  </a:lnTo>
                  <a:lnTo>
                    <a:pt x="204" y="600"/>
                  </a:lnTo>
                  <a:lnTo>
                    <a:pt x="204" y="606"/>
                  </a:lnTo>
                  <a:lnTo>
                    <a:pt x="198" y="618"/>
                  </a:lnTo>
                  <a:lnTo>
                    <a:pt x="186" y="618"/>
                  </a:lnTo>
                  <a:lnTo>
                    <a:pt x="180" y="612"/>
                  </a:lnTo>
                  <a:lnTo>
                    <a:pt x="168" y="606"/>
                  </a:lnTo>
                  <a:lnTo>
                    <a:pt x="138" y="624"/>
                  </a:lnTo>
                  <a:lnTo>
                    <a:pt x="120" y="624"/>
                  </a:lnTo>
                  <a:lnTo>
                    <a:pt x="120" y="630"/>
                  </a:lnTo>
                  <a:lnTo>
                    <a:pt x="90" y="660"/>
                  </a:lnTo>
                  <a:lnTo>
                    <a:pt x="78" y="666"/>
                  </a:lnTo>
                  <a:lnTo>
                    <a:pt x="72" y="672"/>
                  </a:lnTo>
                  <a:lnTo>
                    <a:pt x="60" y="678"/>
                  </a:lnTo>
                  <a:lnTo>
                    <a:pt x="54" y="708"/>
                  </a:lnTo>
                  <a:lnTo>
                    <a:pt x="54" y="768"/>
                  </a:lnTo>
                  <a:lnTo>
                    <a:pt x="0" y="768"/>
                  </a:lnTo>
                  <a:lnTo>
                    <a:pt x="54" y="768"/>
                  </a:lnTo>
                  <a:lnTo>
                    <a:pt x="54" y="804"/>
                  </a:lnTo>
                  <a:lnTo>
                    <a:pt x="312" y="984"/>
                  </a:lnTo>
                  <a:lnTo>
                    <a:pt x="720" y="1296"/>
                  </a:lnTo>
                  <a:lnTo>
                    <a:pt x="720" y="1320"/>
                  </a:lnTo>
                  <a:lnTo>
                    <a:pt x="744" y="1320"/>
                  </a:lnTo>
                  <a:lnTo>
                    <a:pt x="750" y="1326"/>
                  </a:lnTo>
                  <a:lnTo>
                    <a:pt x="750" y="1344"/>
                  </a:lnTo>
                  <a:lnTo>
                    <a:pt x="762" y="1356"/>
                  </a:lnTo>
                  <a:lnTo>
                    <a:pt x="798" y="1356"/>
                  </a:lnTo>
                  <a:lnTo>
                    <a:pt x="804" y="1386"/>
                  </a:lnTo>
                  <a:lnTo>
                    <a:pt x="810" y="1386"/>
                  </a:lnTo>
                  <a:lnTo>
                    <a:pt x="816" y="1380"/>
                  </a:lnTo>
                  <a:lnTo>
                    <a:pt x="846" y="1380"/>
                  </a:lnTo>
                  <a:lnTo>
                    <a:pt x="858" y="1386"/>
                  </a:lnTo>
                  <a:lnTo>
                    <a:pt x="870" y="1410"/>
                  </a:lnTo>
                  <a:lnTo>
                    <a:pt x="870" y="1428"/>
                  </a:lnTo>
                  <a:lnTo>
                    <a:pt x="852" y="1446"/>
                  </a:lnTo>
                  <a:lnTo>
                    <a:pt x="852" y="1452"/>
                  </a:lnTo>
                  <a:lnTo>
                    <a:pt x="858" y="1458"/>
                  </a:lnTo>
                  <a:lnTo>
                    <a:pt x="870" y="1464"/>
                  </a:lnTo>
                  <a:lnTo>
                    <a:pt x="900" y="1464"/>
                  </a:lnTo>
                  <a:lnTo>
                    <a:pt x="906" y="1458"/>
                  </a:lnTo>
                  <a:lnTo>
                    <a:pt x="924" y="1458"/>
                  </a:lnTo>
                  <a:lnTo>
                    <a:pt x="954" y="1452"/>
                  </a:lnTo>
                  <a:lnTo>
                    <a:pt x="984" y="1440"/>
                  </a:lnTo>
                  <a:lnTo>
                    <a:pt x="1020" y="1434"/>
                  </a:lnTo>
                  <a:lnTo>
                    <a:pt x="1038" y="1434"/>
                  </a:lnTo>
                  <a:lnTo>
                    <a:pt x="1062" y="1416"/>
                  </a:lnTo>
                  <a:lnTo>
                    <a:pt x="1098" y="1386"/>
                  </a:lnTo>
                  <a:lnTo>
                    <a:pt x="1128" y="1350"/>
                  </a:lnTo>
                  <a:lnTo>
                    <a:pt x="1158" y="1326"/>
                  </a:lnTo>
                  <a:lnTo>
                    <a:pt x="1182" y="1314"/>
                  </a:lnTo>
                  <a:lnTo>
                    <a:pt x="1224" y="1284"/>
                  </a:lnTo>
                  <a:lnTo>
                    <a:pt x="1272" y="1248"/>
                  </a:lnTo>
                  <a:lnTo>
                    <a:pt x="1332" y="1206"/>
                  </a:lnTo>
                  <a:lnTo>
                    <a:pt x="1386" y="1170"/>
                  </a:lnTo>
                  <a:lnTo>
                    <a:pt x="1434" y="1134"/>
                  </a:lnTo>
                  <a:lnTo>
                    <a:pt x="1464" y="1110"/>
                  </a:lnTo>
                  <a:lnTo>
                    <a:pt x="1476" y="1104"/>
                  </a:lnTo>
                  <a:lnTo>
                    <a:pt x="1476" y="1098"/>
                  </a:lnTo>
                  <a:lnTo>
                    <a:pt x="1470" y="1092"/>
                  </a:lnTo>
                  <a:lnTo>
                    <a:pt x="1464" y="1080"/>
                  </a:lnTo>
                  <a:lnTo>
                    <a:pt x="1458" y="1062"/>
                  </a:lnTo>
                  <a:lnTo>
                    <a:pt x="1452" y="1050"/>
                  </a:lnTo>
                  <a:lnTo>
                    <a:pt x="1452" y="1044"/>
                  </a:lnTo>
                  <a:lnTo>
                    <a:pt x="1440" y="1032"/>
                  </a:lnTo>
                  <a:lnTo>
                    <a:pt x="1428" y="1032"/>
                  </a:lnTo>
                  <a:lnTo>
                    <a:pt x="1392" y="1014"/>
                  </a:lnTo>
                  <a:lnTo>
                    <a:pt x="1386" y="1014"/>
                  </a:lnTo>
                  <a:lnTo>
                    <a:pt x="1362" y="1026"/>
                  </a:lnTo>
                  <a:lnTo>
                    <a:pt x="1338" y="1002"/>
                  </a:lnTo>
                  <a:lnTo>
                    <a:pt x="1338" y="960"/>
                  </a:lnTo>
                  <a:lnTo>
                    <a:pt x="1332" y="954"/>
                  </a:lnTo>
                  <a:lnTo>
                    <a:pt x="1326" y="942"/>
                  </a:lnTo>
                  <a:lnTo>
                    <a:pt x="1314" y="930"/>
                  </a:lnTo>
                  <a:lnTo>
                    <a:pt x="1308" y="912"/>
                  </a:lnTo>
                  <a:lnTo>
                    <a:pt x="1296" y="900"/>
                  </a:lnTo>
                  <a:lnTo>
                    <a:pt x="1290" y="888"/>
                  </a:lnTo>
                  <a:lnTo>
                    <a:pt x="1290" y="882"/>
                  </a:lnTo>
                  <a:lnTo>
                    <a:pt x="1296" y="876"/>
                  </a:lnTo>
                  <a:lnTo>
                    <a:pt x="1308" y="876"/>
                  </a:lnTo>
                  <a:lnTo>
                    <a:pt x="1320" y="870"/>
                  </a:lnTo>
                  <a:lnTo>
                    <a:pt x="1326" y="864"/>
                  </a:lnTo>
                  <a:lnTo>
                    <a:pt x="1332" y="852"/>
                  </a:lnTo>
                  <a:lnTo>
                    <a:pt x="1332" y="840"/>
                  </a:lnTo>
                  <a:lnTo>
                    <a:pt x="1326" y="834"/>
                  </a:lnTo>
                  <a:lnTo>
                    <a:pt x="1326" y="828"/>
                  </a:lnTo>
                  <a:lnTo>
                    <a:pt x="1320" y="774"/>
                  </a:lnTo>
                  <a:lnTo>
                    <a:pt x="1332" y="750"/>
                  </a:lnTo>
                  <a:lnTo>
                    <a:pt x="1326" y="732"/>
                  </a:lnTo>
                  <a:lnTo>
                    <a:pt x="1326" y="726"/>
                  </a:lnTo>
                  <a:lnTo>
                    <a:pt x="1332" y="720"/>
                  </a:lnTo>
                  <a:lnTo>
                    <a:pt x="1332" y="690"/>
                  </a:lnTo>
                  <a:lnTo>
                    <a:pt x="1338" y="678"/>
                  </a:lnTo>
                  <a:lnTo>
                    <a:pt x="1338" y="672"/>
                  </a:lnTo>
                  <a:lnTo>
                    <a:pt x="1326" y="648"/>
                  </a:lnTo>
                  <a:lnTo>
                    <a:pt x="1302" y="588"/>
                  </a:lnTo>
                  <a:lnTo>
                    <a:pt x="1290" y="570"/>
                  </a:lnTo>
                  <a:lnTo>
                    <a:pt x="1296" y="564"/>
                  </a:lnTo>
                  <a:lnTo>
                    <a:pt x="1308" y="558"/>
                  </a:lnTo>
                  <a:lnTo>
                    <a:pt x="1296" y="528"/>
                  </a:lnTo>
                  <a:lnTo>
                    <a:pt x="1284" y="480"/>
                  </a:lnTo>
                  <a:lnTo>
                    <a:pt x="1278" y="438"/>
                  </a:lnTo>
                  <a:lnTo>
                    <a:pt x="1272" y="414"/>
                  </a:lnTo>
                  <a:lnTo>
                    <a:pt x="1266" y="408"/>
                  </a:lnTo>
                  <a:lnTo>
                    <a:pt x="1260" y="396"/>
                  </a:lnTo>
                  <a:lnTo>
                    <a:pt x="1236" y="384"/>
                  </a:lnTo>
                  <a:lnTo>
                    <a:pt x="1230" y="378"/>
                  </a:lnTo>
                  <a:lnTo>
                    <a:pt x="1224" y="378"/>
                  </a:lnTo>
                  <a:lnTo>
                    <a:pt x="1224" y="336"/>
                  </a:lnTo>
                  <a:lnTo>
                    <a:pt x="1212" y="324"/>
                  </a:lnTo>
                  <a:lnTo>
                    <a:pt x="1194" y="318"/>
                  </a:lnTo>
                  <a:lnTo>
                    <a:pt x="1182" y="318"/>
                  </a:lnTo>
                  <a:lnTo>
                    <a:pt x="1182" y="288"/>
                  </a:lnTo>
                  <a:lnTo>
                    <a:pt x="1170" y="288"/>
                  </a:lnTo>
                  <a:lnTo>
                    <a:pt x="1170" y="246"/>
                  </a:lnTo>
                  <a:lnTo>
                    <a:pt x="1194" y="222"/>
                  </a:lnTo>
                  <a:lnTo>
                    <a:pt x="1218" y="204"/>
                  </a:lnTo>
                  <a:lnTo>
                    <a:pt x="1218" y="198"/>
                  </a:lnTo>
                  <a:lnTo>
                    <a:pt x="1224" y="192"/>
                  </a:lnTo>
                  <a:lnTo>
                    <a:pt x="1224" y="180"/>
                  </a:lnTo>
                  <a:lnTo>
                    <a:pt x="1230" y="168"/>
                  </a:lnTo>
                  <a:lnTo>
                    <a:pt x="1230" y="126"/>
                  </a:lnTo>
                  <a:lnTo>
                    <a:pt x="1224" y="114"/>
                  </a:lnTo>
                  <a:lnTo>
                    <a:pt x="1224" y="78"/>
                  </a:lnTo>
                  <a:lnTo>
                    <a:pt x="1230" y="66"/>
                  </a:lnTo>
                  <a:lnTo>
                    <a:pt x="1230" y="54"/>
                  </a:lnTo>
                  <a:lnTo>
                    <a:pt x="1212" y="48"/>
                  </a:lnTo>
                  <a:lnTo>
                    <a:pt x="1254" y="30"/>
                  </a:lnTo>
                  <a:lnTo>
                    <a:pt x="1254" y="18"/>
                  </a:lnTo>
                  <a:lnTo>
                    <a:pt x="1242" y="18"/>
                  </a:lnTo>
                  <a:lnTo>
                    <a:pt x="1236" y="12"/>
                  </a:lnTo>
                  <a:lnTo>
                    <a:pt x="1224" y="12"/>
                  </a:lnTo>
                  <a:lnTo>
                    <a:pt x="1206" y="24"/>
                  </a:lnTo>
                  <a:lnTo>
                    <a:pt x="1170" y="6"/>
                  </a:lnTo>
                  <a:lnTo>
                    <a:pt x="1152" y="6"/>
                  </a:lnTo>
                  <a:lnTo>
                    <a:pt x="1152" y="18"/>
                  </a:lnTo>
                  <a:lnTo>
                    <a:pt x="1116" y="18"/>
                  </a:lnTo>
                  <a:lnTo>
                    <a:pt x="1092" y="0"/>
                  </a:lnTo>
                  <a:lnTo>
                    <a:pt x="1086" y="30"/>
                  </a:lnTo>
                  <a:lnTo>
                    <a:pt x="1056" y="18"/>
                  </a:lnTo>
                  <a:lnTo>
                    <a:pt x="1026" y="42"/>
                  </a:lnTo>
                  <a:lnTo>
                    <a:pt x="1002" y="30"/>
                  </a:lnTo>
                  <a:lnTo>
                    <a:pt x="984" y="30"/>
                  </a:lnTo>
                  <a:lnTo>
                    <a:pt x="966" y="24"/>
                  </a:lnTo>
                  <a:lnTo>
                    <a:pt x="948" y="24"/>
                  </a:lnTo>
                  <a:lnTo>
                    <a:pt x="924" y="30"/>
                  </a:lnTo>
                  <a:lnTo>
                    <a:pt x="906" y="30"/>
                  </a:lnTo>
                  <a:lnTo>
                    <a:pt x="900" y="36"/>
                  </a:lnTo>
                  <a:lnTo>
                    <a:pt x="888" y="36"/>
                  </a:lnTo>
                  <a:lnTo>
                    <a:pt x="876" y="42"/>
                  </a:lnTo>
                  <a:lnTo>
                    <a:pt x="816" y="42"/>
                  </a:lnTo>
                  <a:lnTo>
                    <a:pt x="810" y="48"/>
                  </a:lnTo>
                  <a:lnTo>
                    <a:pt x="750" y="48"/>
                  </a:lnTo>
                  <a:lnTo>
                    <a:pt x="744" y="54"/>
                  </a:lnTo>
                  <a:lnTo>
                    <a:pt x="726" y="54"/>
                  </a:lnTo>
                  <a:lnTo>
                    <a:pt x="714" y="60"/>
                  </a:lnTo>
                  <a:lnTo>
                    <a:pt x="696" y="66"/>
                  </a:lnTo>
                  <a:lnTo>
                    <a:pt x="684" y="78"/>
                  </a:lnTo>
                  <a:lnTo>
                    <a:pt x="678" y="90"/>
                  </a:lnTo>
                  <a:lnTo>
                    <a:pt x="666" y="102"/>
                  </a:lnTo>
                  <a:lnTo>
                    <a:pt x="666" y="108"/>
                  </a:lnTo>
                  <a:lnTo>
                    <a:pt x="636" y="108"/>
                  </a:lnTo>
                  <a:lnTo>
                    <a:pt x="624" y="114"/>
                  </a:lnTo>
                  <a:lnTo>
                    <a:pt x="606" y="114"/>
                  </a:lnTo>
                  <a:lnTo>
                    <a:pt x="594" y="120"/>
                  </a:lnTo>
                  <a:lnTo>
                    <a:pt x="588" y="126"/>
                  </a:lnTo>
                  <a:lnTo>
                    <a:pt x="588" y="132"/>
                  </a:lnTo>
                  <a:lnTo>
                    <a:pt x="558" y="162"/>
                  </a:lnTo>
                  <a:lnTo>
                    <a:pt x="546" y="168"/>
                  </a:lnTo>
                  <a:lnTo>
                    <a:pt x="522" y="168"/>
                  </a:lnTo>
                  <a:lnTo>
                    <a:pt x="528" y="174"/>
                  </a:lnTo>
                  <a:lnTo>
                    <a:pt x="534" y="186"/>
                  </a:lnTo>
                  <a:lnTo>
                    <a:pt x="546" y="192"/>
                  </a:lnTo>
                  <a:lnTo>
                    <a:pt x="540" y="198"/>
                  </a:lnTo>
                  <a:lnTo>
                    <a:pt x="540" y="210"/>
                  </a:lnTo>
                  <a:lnTo>
                    <a:pt x="552" y="210"/>
                  </a:lnTo>
                  <a:lnTo>
                    <a:pt x="546" y="276"/>
                  </a:lnTo>
                  <a:lnTo>
                    <a:pt x="558" y="294"/>
                  </a:lnTo>
                  <a:lnTo>
                    <a:pt x="546" y="324"/>
                  </a:lnTo>
                  <a:lnTo>
                    <a:pt x="564" y="324"/>
                  </a:lnTo>
                  <a:lnTo>
                    <a:pt x="564" y="354"/>
                  </a:lnTo>
                  <a:lnTo>
                    <a:pt x="588" y="372"/>
                  </a:lnTo>
                  <a:lnTo>
                    <a:pt x="570" y="390"/>
                  </a:lnTo>
                  <a:lnTo>
                    <a:pt x="570" y="402"/>
                  </a:lnTo>
                  <a:lnTo>
                    <a:pt x="516" y="408"/>
                  </a:lnTo>
                  <a:lnTo>
                    <a:pt x="504" y="402"/>
                  </a:lnTo>
                  <a:lnTo>
                    <a:pt x="486" y="402"/>
                  </a:lnTo>
                  <a:lnTo>
                    <a:pt x="486" y="408"/>
                  </a:lnTo>
                  <a:lnTo>
                    <a:pt x="480" y="414"/>
                  </a:lnTo>
                  <a:lnTo>
                    <a:pt x="474" y="408"/>
                  </a:lnTo>
                  <a:lnTo>
                    <a:pt x="462" y="408"/>
                  </a:lnTo>
                  <a:lnTo>
                    <a:pt x="462" y="414"/>
                  </a:lnTo>
                  <a:lnTo>
                    <a:pt x="456" y="420"/>
                  </a:lnTo>
                  <a:lnTo>
                    <a:pt x="456" y="432"/>
                  </a:lnTo>
                  <a:lnTo>
                    <a:pt x="432" y="432"/>
                  </a:lnTo>
                  <a:lnTo>
                    <a:pt x="420" y="438"/>
                  </a:lnTo>
                  <a:lnTo>
                    <a:pt x="396" y="438"/>
                  </a:lnTo>
                  <a:lnTo>
                    <a:pt x="390" y="444"/>
                  </a:lnTo>
                  <a:lnTo>
                    <a:pt x="390" y="456"/>
                  </a:lnTo>
                  <a:lnTo>
                    <a:pt x="396" y="462"/>
                  </a:lnTo>
                  <a:lnTo>
                    <a:pt x="402" y="474"/>
                  </a:lnTo>
                  <a:lnTo>
                    <a:pt x="414" y="492"/>
                  </a:lnTo>
                  <a:lnTo>
                    <a:pt x="390" y="504"/>
                  </a:lnTo>
                  <a:lnTo>
                    <a:pt x="390" y="510"/>
                  </a:lnTo>
                  <a:lnTo>
                    <a:pt x="378" y="522"/>
                  </a:lnTo>
                  <a:lnTo>
                    <a:pt x="366" y="528"/>
                  </a:lnTo>
                  <a:lnTo>
                    <a:pt x="360" y="534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</p:grpSp>
      <p:grpSp>
        <p:nvGrpSpPr>
          <p:cNvPr id="81" name="Central_East_Europe_Middle_East">
            <a:extLst>
              <a:ext uri="{FF2B5EF4-FFF2-40B4-BE49-F238E27FC236}">
                <a16:creationId xmlns:a16="http://schemas.microsoft.com/office/drawing/2014/main" id="{84028207-F517-4721-B06E-00EB3BD3DD95}"/>
              </a:ext>
            </a:extLst>
          </p:cNvPr>
          <p:cNvGrpSpPr>
            <a:grpSpLocks/>
          </p:cNvGrpSpPr>
          <p:nvPr/>
        </p:nvGrpSpPr>
        <p:grpSpPr bwMode="auto">
          <a:xfrm>
            <a:off x="5765800" y="1489075"/>
            <a:ext cx="4367213" cy="2192338"/>
            <a:chOff x="5766095" y="1736525"/>
            <a:chExt cx="4366190" cy="2193004"/>
          </a:xfrm>
        </p:grpSpPr>
        <p:sp>
          <p:nvSpPr>
            <p:cNvPr id="82" name="United Arab Emirates" descr="© INSCALE GmbH, 05.05.2010&#10;http://www.presentationload.com/">
              <a:extLst>
                <a:ext uri="{FF2B5EF4-FFF2-40B4-BE49-F238E27FC236}">
                  <a16:creationId xmlns:a16="http://schemas.microsoft.com/office/drawing/2014/main" id="{F4C79CD4-707A-4B6E-869A-EFC128A47613}"/>
                </a:ext>
              </a:extLst>
            </p:cNvPr>
            <p:cNvSpPr>
              <a:spLocks/>
            </p:cNvSpPr>
            <p:nvPr/>
          </p:nvSpPr>
          <p:spPr bwMode="gray">
            <a:xfrm>
              <a:off x="7142136" y="3561117"/>
              <a:ext cx="149190" cy="142918"/>
            </a:xfrm>
            <a:custGeom>
              <a:avLst/>
              <a:gdLst>
                <a:gd name="T0" fmla="*/ 2147483647 w 336"/>
                <a:gd name="T1" fmla="*/ 2147483647 h 318"/>
                <a:gd name="T2" fmla="*/ 2147483647 w 336"/>
                <a:gd name="T3" fmla="*/ 2147483647 h 318"/>
                <a:gd name="T4" fmla="*/ 2147483647 w 336"/>
                <a:gd name="T5" fmla="*/ 2147483647 h 318"/>
                <a:gd name="T6" fmla="*/ 2147483647 w 336"/>
                <a:gd name="T7" fmla="*/ 2147483647 h 318"/>
                <a:gd name="T8" fmla="*/ 2147483647 w 336"/>
                <a:gd name="T9" fmla="*/ 2147483647 h 318"/>
                <a:gd name="T10" fmla="*/ 2147483647 w 336"/>
                <a:gd name="T11" fmla="*/ 0 h 318"/>
                <a:gd name="T12" fmla="*/ 2147483647 w 336"/>
                <a:gd name="T13" fmla="*/ 2147483647 h 318"/>
                <a:gd name="T14" fmla="*/ 2147483647 w 336"/>
                <a:gd name="T15" fmla="*/ 2147483647 h 318"/>
                <a:gd name="T16" fmla="*/ 2147483647 w 336"/>
                <a:gd name="T17" fmla="*/ 2147483647 h 318"/>
                <a:gd name="T18" fmla="*/ 2147483647 w 336"/>
                <a:gd name="T19" fmla="*/ 2147483647 h 318"/>
                <a:gd name="T20" fmla="*/ 2147483647 w 336"/>
                <a:gd name="T21" fmla="*/ 2147483647 h 318"/>
                <a:gd name="T22" fmla="*/ 2147483647 w 336"/>
                <a:gd name="T23" fmla="*/ 2147483647 h 318"/>
                <a:gd name="T24" fmla="*/ 2147483647 w 336"/>
                <a:gd name="T25" fmla="*/ 2147483647 h 318"/>
                <a:gd name="T26" fmla="*/ 2147483647 w 336"/>
                <a:gd name="T27" fmla="*/ 2147483647 h 318"/>
                <a:gd name="T28" fmla="*/ 2147483647 w 336"/>
                <a:gd name="T29" fmla="*/ 2147483647 h 318"/>
                <a:gd name="T30" fmla="*/ 2147483647 w 336"/>
                <a:gd name="T31" fmla="*/ 2147483647 h 318"/>
                <a:gd name="T32" fmla="*/ 2147483647 w 336"/>
                <a:gd name="T33" fmla="*/ 2147483647 h 318"/>
                <a:gd name="T34" fmla="*/ 2147483647 w 336"/>
                <a:gd name="T35" fmla="*/ 2147483647 h 318"/>
                <a:gd name="T36" fmla="*/ 0 w 336"/>
                <a:gd name="T37" fmla="*/ 2147483647 h 318"/>
                <a:gd name="T38" fmla="*/ 2147483647 w 336"/>
                <a:gd name="T39" fmla="*/ 2147483647 h 318"/>
                <a:gd name="T40" fmla="*/ 2147483647 w 336"/>
                <a:gd name="T41" fmla="*/ 2147483647 h 318"/>
                <a:gd name="T42" fmla="*/ 2147483647 w 336"/>
                <a:gd name="T43" fmla="*/ 2147483647 h 318"/>
                <a:gd name="T44" fmla="*/ 2147483647 w 336"/>
                <a:gd name="T45" fmla="*/ 2147483647 h 318"/>
                <a:gd name="T46" fmla="*/ 2147483647 w 336"/>
                <a:gd name="T47" fmla="*/ 2147483647 h 318"/>
                <a:gd name="T48" fmla="*/ 2147483647 w 336"/>
                <a:gd name="T49" fmla="*/ 2147483647 h 318"/>
                <a:gd name="T50" fmla="*/ 2147483647 w 336"/>
                <a:gd name="T51" fmla="*/ 2147483647 h 318"/>
                <a:gd name="T52" fmla="*/ 2147483647 w 336"/>
                <a:gd name="T53" fmla="*/ 2147483647 h 318"/>
                <a:gd name="T54" fmla="*/ 2147483647 w 336"/>
                <a:gd name="T55" fmla="*/ 2147483647 h 318"/>
                <a:gd name="T56" fmla="*/ 2147483647 w 336"/>
                <a:gd name="T57" fmla="*/ 2147483647 h 318"/>
                <a:gd name="T58" fmla="*/ 2147483647 w 336"/>
                <a:gd name="T59" fmla="*/ 2147483647 h 318"/>
                <a:gd name="T60" fmla="*/ 2147483647 w 336"/>
                <a:gd name="T61" fmla="*/ 2147483647 h 318"/>
                <a:gd name="T62" fmla="*/ 2147483647 w 336"/>
                <a:gd name="T63" fmla="*/ 2147483647 h 318"/>
                <a:gd name="T64" fmla="*/ 2147483647 w 336"/>
                <a:gd name="T65" fmla="*/ 2147483647 h 318"/>
                <a:gd name="T66" fmla="*/ 2147483647 w 336"/>
                <a:gd name="T67" fmla="*/ 2147483647 h 318"/>
                <a:gd name="T68" fmla="*/ 2147483647 w 336"/>
                <a:gd name="T69" fmla="*/ 2147483647 h 31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336"/>
                <a:gd name="T106" fmla="*/ 0 h 318"/>
                <a:gd name="T107" fmla="*/ 336 w 336"/>
                <a:gd name="T108" fmla="*/ 318 h 318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336" h="318">
                  <a:moveTo>
                    <a:pt x="300" y="120"/>
                  </a:moveTo>
                  <a:lnTo>
                    <a:pt x="306" y="120"/>
                  </a:lnTo>
                  <a:lnTo>
                    <a:pt x="306" y="126"/>
                  </a:lnTo>
                  <a:lnTo>
                    <a:pt x="312" y="138"/>
                  </a:lnTo>
                  <a:lnTo>
                    <a:pt x="336" y="132"/>
                  </a:lnTo>
                  <a:lnTo>
                    <a:pt x="330" y="120"/>
                  </a:lnTo>
                  <a:lnTo>
                    <a:pt x="324" y="102"/>
                  </a:lnTo>
                  <a:lnTo>
                    <a:pt x="324" y="60"/>
                  </a:lnTo>
                  <a:lnTo>
                    <a:pt x="330" y="42"/>
                  </a:lnTo>
                  <a:lnTo>
                    <a:pt x="330" y="6"/>
                  </a:lnTo>
                  <a:lnTo>
                    <a:pt x="324" y="0"/>
                  </a:lnTo>
                  <a:lnTo>
                    <a:pt x="318" y="0"/>
                  </a:lnTo>
                  <a:lnTo>
                    <a:pt x="312" y="6"/>
                  </a:lnTo>
                  <a:lnTo>
                    <a:pt x="306" y="18"/>
                  </a:lnTo>
                  <a:lnTo>
                    <a:pt x="300" y="36"/>
                  </a:lnTo>
                  <a:lnTo>
                    <a:pt x="288" y="60"/>
                  </a:lnTo>
                  <a:lnTo>
                    <a:pt x="282" y="66"/>
                  </a:lnTo>
                  <a:lnTo>
                    <a:pt x="282" y="72"/>
                  </a:lnTo>
                  <a:lnTo>
                    <a:pt x="276" y="72"/>
                  </a:lnTo>
                  <a:lnTo>
                    <a:pt x="264" y="78"/>
                  </a:lnTo>
                  <a:lnTo>
                    <a:pt x="234" y="108"/>
                  </a:lnTo>
                  <a:lnTo>
                    <a:pt x="228" y="120"/>
                  </a:lnTo>
                  <a:lnTo>
                    <a:pt x="216" y="132"/>
                  </a:lnTo>
                  <a:lnTo>
                    <a:pt x="204" y="138"/>
                  </a:lnTo>
                  <a:lnTo>
                    <a:pt x="198" y="150"/>
                  </a:lnTo>
                  <a:lnTo>
                    <a:pt x="198" y="168"/>
                  </a:lnTo>
                  <a:lnTo>
                    <a:pt x="192" y="180"/>
                  </a:lnTo>
                  <a:lnTo>
                    <a:pt x="192" y="186"/>
                  </a:lnTo>
                  <a:lnTo>
                    <a:pt x="186" y="192"/>
                  </a:lnTo>
                  <a:lnTo>
                    <a:pt x="150" y="192"/>
                  </a:lnTo>
                  <a:lnTo>
                    <a:pt x="132" y="186"/>
                  </a:lnTo>
                  <a:lnTo>
                    <a:pt x="90" y="186"/>
                  </a:lnTo>
                  <a:lnTo>
                    <a:pt x="72" y="192"/>
                  </a:lnTo>
                  <a:lnTo>
                    <a:pt x="48" y="204"/>
                  </a:lnTo>
                  <a:lnTo>
                    <a:pt x="24" y="204"/>
                  </a:lnTo>
                  <a:lnTo>
                    <a:pt x="12" y="192"/>
                  </a:lnTo>
                  <a:lnTo>
                    <a:pt x="0" y="186"/>
                  </a:lnTo>
                  <a:lnTo>
                    <a:pt x="0" y="198"/>
                  </a:lnTo>
                  <a:lnTo>
                    <a:pt x="18" y="216"/>
                  </a:lnTo>
                  <a:lnTo>
                    <a:pt x="30" y="240"/>
                  </a:lnTo>
                  <a:lnTo>
                    <a:pt x="54" y="264"/>
                  </a:lnTo>
                  <a:lnTo>
                    <a:pt x="60" y="276"/>
                  </a:lnTo>
                  <a:lnTo>
                    <a:pt x="72" y="282"/>
                  </a:lnTo>
                  <a:lnTo>
                    <a:pt x="78" y="294"/>
                  </a:lnTo>
                  <a:lnTo>
                    <a:pt x="96" y="294"/>
                  </a:lnTo>
                  <a:lnTo>
                    <a:pt x="132" y="300"/>
                  </a:lnTo>
                  <a:lnTo>
                    <a:pt x="228" y="312"/>
                  </a:lnTo>
                  <a:lnTo>
                    <a:pt x="270" y="318"/>
                  </a:lnTo>
                  <a:lnTo>
                    <a:pt x="264" y="306"/>
                  </a:lnTo>
                  <a:lnTo>
                    <a:pt x="258" y="300"/>
                  </a:lnTo>
                  <a:lnTo>
                    <a:pt x="252" y="288"/>
                  </a:lnTo>
                  <a:lnTo>
                    <a:pt x="252" y="276"/>
                  </a:lnTo>
                  <a:lnTo>
                    <a:pt x="258" y="270"/>
                  </a:lnTo>
                  <a:lnTo>
                    <a:pt x="264" y="258"/>
                  </a:lnTo>
                  <a:lnTo>
                    <a:pt x="270" y="252"/>
                  </a:lnTo>
                  <a:lnTo>
                    <a:pt x="276" y="240"/>
                  </a:lnTo>
                  <a:lnTo>
                    <a:pt x="276" y="228"/>
                  </a:lnTo>
                  <a:lnTo>
                    <a:pt x="282" y="216"/>
                  </a:lnTo>
                  <a:lnTo>
                    <a:pt x="282" y="204"/>
                  </a:lnTo>
                  <a:lnTo>
                    <a:pt x="288" y="198"/>
                  </a:lnTo>
                  <a:lnTo>
                    <a:pt x="288" y="192"/>
                  </a:lnTo>
                  <a:lnTo>
                    <a:pt x="300" y="192"/>
                  </a:lnTo>
                  <a:lnTo>
                    <a:pt x="300" y="198"/>
                  </a:lnTo>
                  <a:lnTo>
                    <a:pt x="306" y="198"/>
                  </a:lnTo>
                  <a:lnTo>
                    <a:pt x="306" y="192"/>
                  </a:lnTo>
                  <a:lnTo>
                    <a:pt x="288" y="174"/>
                  </a:lnTo>
                  <a:lnTo>
                    <a:pt x="288" y="144"/>
                  </a:lnTo>
                  <a:lnTo>
                    <a:pt x="294" y="132"/>
                  </a:lnTo>
                  <a:lnTo>
                    <a:pt x="294" y="126"/>
                  </a:lnTo>
                  <a:lnTo>
                    <a:pt x="300" y="120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83" name="Ukraine" descr="© INSCALE GmbH, 05.05.2010&#10;http://www.presentationload.com/">
              <a:extLst>
                <a:ext uri="{FF2B5EF4-FFF2-40B4-BE49-F238E27FC236}">
                  <a16:creationId xmlns:a16="http://schemas.microsoft.com/office/drawing/2014/main" id="{FEE54A6D-1F7C-4C33-9E96-9FA123088F58}"/>
                </a:ext>
              </a:extLst>
            </p:cNvPr>
            <p:cNvSpPr>
              <a:spLocks/>
            </p:cNvSpPr>
            <p:nvPr/>
          </p:nvSpPr>
          <p:spPr bwMode="gray">
            <a:xfrm>
              <a:off x="6200968" y="2636911"/>
              <a:ext cx="495184" cy="281072"/>
            </a:xfrm>
            <a:custGeom>
              <a:avLst/>
              <a:gdLst>
                <a:gd name="T0" fmla="*/ 2147483647 w 1116"/>
                <a:gd name="T1" fmla="*/ 2147483647 h 624"/>
                <a:gd name="T2" fmla="*/ 2147483647 w 1116"/>
                <a:gd name="T3" fmla="*/ 2147483647 h 624"/>
                <a:gd name="T4" fmla="*/ 2147483647 w 1116"/>
                <a:gd name="T5" fmla="*/ 2147483647 h 624"/>
                <a:gd name="T6" fmla="*/ 2147483647 w 1116"/>
                <a:gd name="T7" fmla="*/ 2147483647 h 624"/>
                <a:gd name="T8" fmla="*/ 2147483647 w 1116"/>
                <a:gd name="T9" fmla="*/ 2147483647 h 624"/>
                <a:gd name="T10" fmla="*/ 2147483647 w 1116"/>
                <a:gd name="T11" fmla="*/ 2147483647 h 624"/>
                <a:gd name="T12" fmla="*/ 2147483647 w 1116"/>
                <a:gd name="T13" fmla="*/ 2147483647 h 624"/>
                <a:gd name="T14" fmla="*/ 2147483647 w 1116"/>
                <a:gd name="T15" fmla="*/ 2147483647 h 624"/>
                <a:gd name="T16" fmla="*/ 2147483647 w 1116"/>
                <a:gd name="T17" fmla="*/ 2147483647 h 624"/>
                <a:gd name="T18" fmla="*/ 2147483647 w 1116"/>
                <a:gd name="T19" fmla="*/ 2147483647 h 624"/>
                <a:gd name="T20" fmla="*/ 2147483647 w 1116"/>
                <a:gd name="T21" fmla="*/ 2147483647 h 624"/>
                <a:gd name="T22" fmla="*/ 2147483647 w 1116"/>
                <a:gd name="T23" fmla="*/ 2147483647 h 624"/>
                <a:gd name="T24" fmla="*/ 2147483647 w 1116"/>
                <a:gd name="T25" fmla="*/ 2147483647 h 624"/>
                <a:gd name="T26" fmla="*/ 2147483647 w 1116"/>
                <a:gd name="T27" fmla="*/ 2147483647 h 624"/>
                <a:gd name="T28" fmla="*/ 2147483647 w 1116"/>
                <a:gd name="T29" fmla="*/ 2147483647 h 624"/>
                <a:gd name="T30" fmla="*/ 2147483647 w 1116"/>
                <a:gd name="T31" fmla="*/ 2147483647 h 624"/>
                <a:gd name="T32" fmla="*/ 2147483647 w 1116"/>
                <a:gd name="T33" fmla="*/ 2147483647 h 624"/>
                <a:gd name="T34" fmla="*/ 2147483647 w 1116"/>
                <a:gd name="T35" fmla="*/ 2147483647 h 624"/>
                <a:gd name="T36" fmla="*/ 2147483647 w 1116"/>
                <a:gd name="T37" fmla="*/ 2147483647 h 624"/>
                <a:gd name="T38" fmla="*/ 2147483647 w 1116"/>
                <a:gd name="T39" fmla="*/ 2147483647 h 624"/>
                <a:gd name="T40" fmla="*/ 2147483647 w 1116"/>
                <a:gd name="T41" fmla="*/ 2147483647 h 624"/>
                <a:gd name="T42" fmla="*/ 2147483647 w 1116"/>
                <a:gd name="T43" fmla="*/ 2147483647 h 624"/>
                <a:gd name="T44" fmla="*/ 2147483647 w 1116"/>
                <a:gd name="T45" fmla="*/ 2147483647 h 624"/>
                <a:gd name="T46" fmla="*/ 2147483647 w 1116"/>
                <a:gd name="T47" fmla="*/ 2147483647 h 624"/>
                <a:gd name="T48" fmla="*/ 2147483647 w 1116"/>
                <a:gd name="T49" fmla="*/ 2147483647 h 624"/>
                <a:gd name="T50" fmla="*/ 2147483647 w 1116"/>
                <a:gd name="T51" fmla="*/ 2147483647 h 624"/>
                <a:gd name="T52" fmla="*/ 2147483647 w 1116"/>
                <a:gd name="T53" fmla="*/ 2147483647 h 624"/>
                <a:gd name="T54" fmla="*/ 2147483647 w 1116"/>
                <a:gd name="T55" fmla="*/ 2147483647 h 624"/>
                <a:gd name="T56" fmla="*/ 2147483647 w 1116"/>
                <a:gd name="T57" fmla="*/ 2147483647 h 624"/>
                <a:gd name="T58" fmla="*/ 2147483647 w 1116"/>
                <a:gd name="T59" fmla="*/ 2147483647 h 624"/>
                <a:gd name="T60" fmla="*/ 2147483647 w 1116"/>
                <a:gd name="T61" fmla="*/ 2147483647 h 624"/>
                <a:gd name="T62" fmla="*/ 2147483647 w 1116"/>
                <a:gd name="T63" fmla="*/ 2147483647 h 624"/>
                <a:gd name="T64" fmla="*/ 2147483647 w 1116"/>
                <a:gd name="T65" fmla="*/ 2147483647 h 624"/>
                <a:gd name="T66" fmla="*/ 2147483647 w 1116"/>
                <a:gd name="T67" fmla="*/ 2147483647 h 624"/>
                <a:gd name="T68" fmla="*/ 2147483647 w 1116"/>
                <a:gd name="T69" fmla="*/ 2147483647 h 624"/>
                <a:gd name="T70" fmla="*/ 2147483647 w 1116"/>
                <a:gd name="T71" fmla="*/ 2147483647 h 624"/>
                <a:gd name="T72" fmla="*/ 2147483647 w 1116"/>
                <a:gd name="T73" fmla="*/ 2147483647 h 624"/>
                <a:gd name="T74" fmla="*/ 2147483647 w 1116"/>
                <a:gd name="T75" fmla="*/ 2147483647 h 624"/>
                <a:gd name="T76" fmla="*/ 2147483647 w 1116"/>
                <a:gd name="T77" fmla="*/ 2147483647 h 624"/>
                <a:gd name="T78" fmla="*/ 2147483647 w 1116"/>
                <a:gd name="T79" fmla="*/ 2147483647 h 624"/>
                <a:gd name="T80" fmla="*/ 2147483647 w 1116"/>
                <a:gd name="T81" fmla="*/ 2147483647 h 624"/>
                <a:gd name="T82" fmla="*/ 2147483647 w 1116"/>
                <a:gd name="T83" fmla="*/ 2147483647 h 624"/>
                <a:gd name="T84" fmla="*/ 2147483647 w 1116"/>
                <a:gd name="T85" fmla="*/ 2147483647 h 624"/>
                <a:gd name="T86" fmla="*/ 2147483647 w 1116"/>
                <a:gd name="T87" fmla="*/ 2147483647 h 624"/>
                <a:gd name="T88" fmla="*/ 2147483647 w 1116"/>
                <a:gd name="T89" fmla="*/ 0 h 624"/>
                <a:gd name="T90" fmla="*/ 2147483647 w 1116"/>
                <a:gd name="T91" fmla="*/ 2147483647 h 624"/>
                <a:gd name="T92" fmla="*/ 2147483647 w 1116"/>
                <a:gd name="T93" fmla="*/ 2147483647 h 624"/>
                <a:gd name="T94" fmla="*/ 2147483647 w 1116"/>
                <a:gd name="T95" fmla="*/ 2147483647 h 624"/>
                <a:gd name="T96" fmla="*/ 2147483647 w 1116"/>
                <a:gd name="T97" fmla="*/ 2147483647 h 624"/>
                <a:gd name="T98" fmla="*/ 2147483647 w 1116"/>
                <a:gd name="T99" fmla="*/ 2147483647 h 624"/>
                <a:gd name="T100" fmla="*/ 2147483647 w 1116"/>
                <a:gd name="T101" fmla="*/ 2147483647 h 624"/>
                <a:gd name="T102" fmla="*/ 2147483647 w 1116"/>
                <a:gd name="T103" fmla="*/ 2147483647 h 624"/>
                <a:gd name="T104" fmla="*/ 2147483647 w 1116"/>
                <a:gd name="T105" fmla="*/ 2147483647 h 624"/>
                <a:gd name="T106" fmla="*/ 2147483647 w 1116"/>
                <a:gd name="T107" fmla="*/ 2147483647 h 624"/>
                <a:gd name="T108" fmla="*/ 2147483647 w 1116"/>
                <a:gd name="T109" fmla="*/ 2147483647 h 624"/>
                <a:gd name="T110" fmla="*/ 2147483647 w 1116"/>
                <a:gd name="T111" fmla="*/ 2147483647 h 624"/>
                <a:gd name="T112" fmla="*/ 2147483647 w 1116"/>
                <a:gd name="T113" fmla="*/ 2147483647 h 624"/>
                <a:gd name="T114" fmla="*/ 2147483647 w 1116"/>
                <a:gd name="T115" fmla="*/ 2147483647 h 624"/>
                <a:gd name="T116" fmla="*/ 2147483647 w 1116"/>
                <a:gd name="T117" fmla="*/ 2147483647 h 62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116"/>
                <a:gd name="T178" fmla="*/ 0 h 624"/>
                <a:gd name="T179" fmla="*/ 1116 w 1116"/>
                <a:gd name="T180" fmla="*/ 624 h 62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116" h="624">
                  <a:moveTo>
                    <a:pt x="24" y="324"/>
                  </a:moveTo>
                  <a:lnTo>
                    <a:pt x="30" y="324"/>
                  </a:lnTo>
                  <a:lnTo>
                    <a:pt x="36" y="330"/>
                  </a:lnTo>
                  <a:lnTo>
                    <a:pt x="48" y="330"/>
                  </a:lnTo>
                  <a:lnTo>
                    <a:pt x="54" y="336"/>
                  </a:lnTo>
                  <a:lnTo>
                    <a:pt x="78" y="336"/>
                  </a:lnTo>
                  <a:lnTo>
                    <a:pt x="84" y="342"/>
                  </a:lnTo>
                  <a:lnTo>
                    <a:pt x="108" y="342"/>
                  </a:lnTo>
                  <a:lnTo>
                    <a:pt x="114" y="348"/>
                  </a:lnTo>
                  <a:lnTo>
                    <a:pt x="126" y="342"/>
                  </a:lnTo>
                  <a:lnTo>
                    <a:pt x="132" y="342"/>
                  </a:lnTo>
                  <a:lnTo>
                    <a:pt x="144" y="336"/>
                  </a:lnTo>
                  <a:lnTo>
                    <a:pt x="150" y="336"/>
                  </a:lnTo>
                  <a:lnTo>
                    <a:pt x="174" y="360"/>
                  </a:lnTo>
                  <a:lnTo>
                    <a:pt x="186" y="360"/>
                  </a:lnTo>
                  <a:lnTo>
                    <a:pt x="198" y="348"/>
                  </a:lnTo>
                  <a:lnTo>
                    <a:pt x="198" y="342"/>
                  </a:lnTo>
                  <a:lnTo>
                    <a:pt x="222" y="348"/>
                  </a:lnTo>
                  <a:lnTo>
                    <a:pt x="228" y="336"/>
                  </a:lnTo>
                  <a:lnTo>
                    <a:pt x="234" y="342"/>
                  </a:lnTo>
                  <a:lnTo>
                    <a:pt x="252" y="342"/>
                  </a:lnTo>
                  <a:lnTo>
                    <a:pt x="258" y="336"/>
                  </a:lnTo>
                  <a:lnTo>
                    <a:pt x="258" y="330"/>
                  </a:lnTo>
                  <a:lnTo>
                    <a:pt x="270" y="318"/>
                  </a:lnTo>
                  <a:lnTo>
                    <a:pt x="282" y="318"/>
                  </a:lnTo>
                  <a:lnTo>
                    <a:pt x="288" y="306"/>
                  </a:lnTo>
                  <a:lnTo>
                    <a:pt x="294" y="306"/>
                  </a:lnTo>
                  <a:lnTo>
                    <a:pt x="306" y="312"/>
                  </a:lnTo>
                  <a:lnTo>
                    <a:pt x="318" y="312"/>
                  </a:lnTo>
                  <a:lnTo>
                    <a:pt x="318" y="306"/>
                  </a:lnTo>
                  <a:lnTo>
                    <a:pt x="324" y="306"/>
                  </a:lnTo>
                  <a:lnTo>
                    <a:pt x="336" y="300"/>
                  </a:lnTo>
                  <a:lnTo>
                    <a:pt x="342" y="300"/>
                  </a:lnTo>
                  <a:lnTo>
                    <a:pt x="354" y="312"/>
                  </a:lnTo>
                  <a:lnTo>
                    <a:pt x="360" y="312"/>
                  </a:lnTo>
                  <a:lnTo>
                    <a:pt x="360" y="318"/>
                  </a:lnTo>
                  <a:lnTo>
                    <a:pt x="402" y="318"/>
                  </a:lnTo>
                  <a:lnTo>
                    <a:pt x="408" y="324"/>
                  </a:lnTo>
                  <a:lnTo>
                    <a:pt x="408" y="336"/>
                  </a:lnTo>
                  <a:lnTo>
                    <a:pt x="426" y="336"/>
                  </a:lnTo>
                  <a:lnTo>
                    <a:pt x="438" y="342"/>
                  </a:lnTo>
                  <a:lnTo>
                    <a:pt x="444" y="348"/>
                  </a:lnTo>
                  <a:lnTo>
                    <a:pt x="450" y="360"/>
                  </a:lnTo>
                  <a:lnTo>
                    <a:pt x="444" y="366"/>
                  </a:lnTo>
                  <a:lnTo>
                    <a:pt x="444" y="390"/>
                  </a:lnTo>
                  <a:lnTo>
                    <a:pt x="456" y="384"/>
                  </a:lnTo>
                  <a:lnTo>
                    <a:pt x="462" y="384"/>
                  </a:lnTo>
                  <a:lnTo>
                    <a:pt x="468" y="390"/>
                  </a:lnTo>
                  <a:lnTo>
                    <a:pt x="462" y="396"/>
                  </a:lnTo>
                  <a:lnTo>
                    <a:pt x="462" y="414"/>
                  </a:lnTo>
                  <a:lnTo>
                    <a:pt x="474" y="414"/>
                  </a:lnTo>
                  <a:lnTo>
                    <a:pt x="480" y="420"/>
                  </a:lnTo>
                  <a:lnTo>
                    <a:pt x="492" y="420"/>
                  </a:lnTo>
                  <a:lnTo>
                    <a:pt x="498" y="426"/>
                  </a:lnTo>
                  <a:lnTo>
                    <a:pt x="498" y="456"/>
                  </a:lnTo>
                  <a:lnTo>
                    <a:pt x="492" y="456"/>
                  </a:lnTo>
                  <a:lnTo>
                    <a:pt x="480" y="462"/>
                  </a:lnTo>
                  <a:lnTo>
                    <a:pt x="462" y="462"/>
                  </a:lnTo>
                  <a:lnTo>
                    <a:pt x="456" y="456"/>
                  </a:lnTo>
                  <a:lnTo>
                    <a:pt x="438" y="456"/>
                  </a:lnTo>
                  <a:lnTo>
                    <a:pt x="432" y="462"/>
                  </a:lnTo>
                  <a:lnTo>
                    <a:pt x="432" y="468"/>
                  </a:lnTo>
                  <a:lnTo>
                    <a:pt x="438" y="468"/>
                  </a:lnTo>
                  <a:lnTo>
                    <a:pt x="450" y="474"/>
                  </a:lnTo>
                  <a:lnTo>
                    <a:pt x="456" y="480"/>
                  </a:lnTo>
                  <a:lnTo>
                    <a:pt x="438" y="492"/>
                  </a:lnTo>
                  <a:lnTo>
                    <a:pt x="432" y="498"/>
                  </a:lnTo>
                  <a:lnTo>
                    <a:pt x="420" y="504"/>
                  </a:lnTo>
                  <a:lnTo>
                    <a:pt x="414" y="504"/>
                  </a:lnTo>
                  <a:lnTo>
                    <a:pt x="414" y="516"/>
                  </a:lnTo>
                  <a:lnTo>
                    <a:pt x="420" y="522"/>
                  </a:lnTo>
                  <a:lnTo>
                    <a:pt x="420" y="534"/>
                  </a:lnTo>
                  <a:lnTo>
                    <a:pt x="396" y="540"/>
                  </a:lnTo>
                  <a:lnTo>
                    <a:pt x="390" y="528"/>
                  </a:lnTo>
                  <a:lnTo>
                    <a:pt x="390" y="516"/>
                  </a:lnTo>
                  <a:lnTo>
                    <a:pt x="390" y="528"/>
                  </a:lnTo>
                  <a:lnTo>
                    <a:pt x="396" y="540"/>
                  </a:lnTo>
                  <a:lnTo>
                    <a:pt x="396" y="546"/>
                  </a:lnTo>
                  <a:lnTo>
                    <a:pt x="408" y="552"/>
                  </a:lnTo>
                  <a:lnTo>
                    <a:pt x="438" y="552"/>
                  </a:lnTo>
                  <a:lnTo>
                    <a:pt x="444" y="546"/>
                  </a:lnTo>
                  <a:lnTo>
                    <a:pt x="450" y="546"/>
                  </a:lnTo>
                  <a:lnTo>
                    <a:pt x="456" y="540"/>
                  </a:lnTo>
                  <a:lnTo>
                    <a:pt x="474" y="540"/>
                  </a:lnTo>
                  <a:lnTo>
                    <a:pt x="480" y="534"/>
                  </a:lnTo>
                  <a:lnTo>
                    <a:pt x="486" y="534"/>
                  </a:lnTo>
                  <a:lnTo>
                    <a:pt x="480" y="528"/>
                  </a:lnTo>
                  <a:lnTo>
                    <a:pt x="486" y="528"/>
                  </a:lnTo>
                  <a:lnTo>
                    <a:pt x="492" y="522"/>
                  </a:lnTo>
                  <a:lnTo>
                    <a:pt x="510" y="516"/>
                  </a:lnTo>
                  <a:lnTo>
                    <a:pt x="522" y="510"/>
                  </a:lnTo>
                  <a:lnTo>
                    <a:pt x="528" y="504"/>
                  </a:lnTo>
                  <a:lnTo>
                    <a:pt x="534" y="492"/>
                  </a:lnTo>
                  <a:lnTo>
                    <a:pt x="540" y="486"/>
                  </a:lnTo>
                  <a:lnTo>
                    <a:pt x="546" y="474"/>
                  </a:lnTo>
                  <a:lnTo>
                    <a:pt x="552" y="468"/>
                  </a:lnTo>
                  <a:lnTo>
                    <a:pt x="552" y="462"/>
                  </a:lnTo>
                  <a:lnTo>
                    <a:pt x="582" y="450"/>
                  </a:lnTo>
                  <a:lnTo>
                    <a:pt x="600" y="438"/>
                  </a:lnTo>
                  <a:lnTo>
                    <a:pt x="612" y="444"/>
                  </a:lnTo>
                  <a:lnTo>
                    <a:pt x="624" y="444"/>
                  </a:lnTo>
                  <a:lnTo>
                    <a:pt x="636" y="450"/>
                  </a:lnTo>
                  <a:lnTo>
                    <a:pt x="654" y="450"/>
                  </a:lnTo>
                  <a:lnTo>
                    <a:pt x="666" y="438"/>
                  </a:lnTo>
                  <a:lnTo>
                    <a:pt x="648" y="462"/>
                  </a:lnTo>
                  <a:lnTo>
                    <a:pt x="624" y="462"/>
                  </a:lnTo>
                  <a:lnTo>
                    <a:pt x="630" y="468"/>
                  </a:lnTo>
                  <a:lnTo>
                    <a:pt x="642" y="474"/>
                  </a:lnTo>
                  <a:lnTo>
                    <a:pt x="654" y="486"/>
                  </a:lnTo>
                  <a:lnTo>
                    <a:pt x="726" y="486"/>
                  </a:lnTo>
                  <a:lnTo>
                    <a:pt x="738" y="504"/>
                  </a:lnTo>
                  <a:lnTo>
                    <a:pt x="726" y="510"/>
                  </a:lnTo>
                  <a:lnTo>
                    <a:pt x="720" y="516"/>
                  </a:lnTo>
                  <a:lnTo>
                    <a:pt x="684" y="534"/>
                  </a:lnTo>
                  <a:lnTo>
                    <a:pt x="678" y="540"/>
                  </a:lnTo>
                  <a:lnTo>
                    <a:pt x="678" y="546"/>
                  </a:lnTo>
                  <a:lnTo>
                    <a:pt x="684" y="546"/>
                  </a:lnTo>
                  <a:lnTo>
                    <a:pt x="690" y="552"/>
                  </a:lnTo>
                  <a:lnTo>
                    <a:pt x="720" y="552"/>
                  </a:lnTo>
                  <a:lnTo>
                    <a:pt x="732" y="558"/>
                  </a:lnTo>
                  <a:lnTo>
                    <a:pt x="744" y="570"/>
                  </a:lnTo>
                  <a:lnTo>
                    <a:pt x="744" y="594"/>
                  </a:lnTo>
                  <a:lnTo>
                    <a:pt x="738" y="606"/>
                  </a:lnTo>
                  <a:lnTo>
                    <a:pt x="738" y="618"/>
                  </a:lnTo>
                  <a:lnTo>
                    <a:pt x="756" y="618"/>
                  </a:lnTo>
                  <a:lnTo>
                    <a:pt x="768" y="624"/>
                  </a:lnTo>
                  <a:lnTo>
                    <a:pt x="780" y="624"/>
                  </a:lnTo>
                  <a:lnTo>
                    <a:pt x="780" y="618"/>
                  </a:lnTo>
                  <a:lnTo>
                    <a:pt x="792" y="606"/>
                  </a:lnTo>
                  <a:lnTo>
                    <a:pt x="804" y="600"/>
                  </a:lnTo>
                  <a:lnTo>
                    <a:pt x="810" y="594"/>
                  </a:lnTo>
                  <a:lnTo>
                    <a:pt x="840" y="594"/>
                  </a:lnTo>
                  <a:lnTo>
                    <a:pt x="858" y="576"/>
                  </a:lnTo>
                  <a:lnTo>
                    <a:pt x="858" y="570"/>
                  </a:lnTo>
                  <a:lnTo>
                    <a:pt x="864" y="564"/>
                  </a:lnTo>
                  <a:lnTo>
                    <a:pt x="870" y="564"/>
                  </a:lnTo>
                  <a:lnTo>
                    <a:pt x="882" y="576"/>
                  </a:lnTo>
                  <a:lnTo>
                    <a:pt x="918" y="570"/>
                  </a:lnTo>
                  <a:lnTo>
                    <a:pt x="918" y="552"/>
                  </a:lnTo>
                  <a:lnTo>
                    <a:pt x="930" y="540"/>
                  </a:lnTo>
                  <a:lnTo>
                    <a:pt x="900" y="540"/>
                  </a:lnTo>
                  <a:lnTo>
                    <a:pt x="894" y="546"/>
                  </a:lnTo>
                  <a:lnTo>
                    <a:pt x="882" y="552"/>
                  </a:lnTo>
                  <a:lnTo>
                    <a:pt x="852" y="552"/>
                  </a:lnTo>
                  <a:lnTo>
                    <a:pt x="846" y="546"/>
                  </a:lnTo>
                  <a:lnTo>
                    <a:pt x="834" y="540"/>
                  </a:lnTo>
                  <a:lnTo>
                    <a:pt x="828" y="534"/>
                  </a:lnTo>
                  <a:lnTo>
                    <a:pt x="828" y="522"/>
                  </a:lnTo>
                  <a:lnTo>
                    <a:pt x="822" y="516"/>
                  </a:lnTo>
                  <a:lnTo>
                    <a:pt x="810" y="516"/>
                  </a:lnTo>
                  <a:lnTo>
                    <a:pt x="786" y="498"/>
                  </a:lnTo>
                  <a:lnTo>
                    <a:pt x="750" y="492"/>
                  </a:lnTo>
                  <a:lnTo>
                    <a:pt x="744" y="480"/>
                  </a:lnTo>
                  <a:lnTo>
                    <a:pt x="810" y="480"/>
                  </a:lnTo>
                  <a:lnTo>
                    <a:pt x="822" y="474"/>
                  </a:lnTo>
                  <a:lnTo>
                    <a:pt x="834" y="462"/>
                  </a:lnTo>
                  <a:lnTo>
                    <a:pt x="846" y="468"/>
                  </a:lnTo>
                  <a:lnTo>
                    <a:pt x="852" y="462"/>
                  </a:lnTo>
                  <a:lnTo>
                    <a:pt x="864" y="456"/>
                  </a:lnTo>
                  <a:lnTo>
                    <a:pt x="870" y="450"/>
                  </a:lnTo>
                  <a:lnTo>
                    <a:pt x="882" y="444"/>
                  </a:lnTo>
                  <a:lnTo>
                    <a:pt x="906" y="444"/>
                  </a:lnTo>
                  <a:lnTo>
                    <a:pt x="918" y="438"/>
                  </a:lnTo>
                  <a:lnTo>
                    <a:pt x="930" y="438"/>
                  </a:lnTo>
                  <a:lnTo>
                    <a:pt x="978" y="408"/>
                  </a:lnTo>
                  <a:lnTo>
                    <a:pt x="1014" y="408"/>
                  </a:lnTo>
                  <a:lnTo>
                    <a:pt x="1014" y="372"/>
                  </a:lnTo>
                  <a:lnTo>
                    <a:pt x="1032" y="372"/>
                  </a:lnTo>
                  <a:lnTo>
                    <a:pt x="1038" y="366"/>
                  </a:lnTo>
                  <a:lnTo>
                    <a:pt x="1038" y="360"/>
                  </a:lnTo>
                  <a:lnTo>
                    <a:pt x="1050" y="348"/>
                  </a:lnTo>
                  <a:lnTo>
                    <a:pt x="1080" y="348"/>
                  </a:lnTo>
                  <a:lnTo>
                    <a:pt x="1092" y="342"/>
                  </a:lnTo>
                  <a:lnTo>
                    <a:pt x="1104" y="342"/>
                  </a:lnTo>
                  <a:lnTo>
                    <a:pt x="1116" y="330"/>
                  </a:lnTo>
                  <a:lnTo>
                    <a:pt x="1116" y="324"/>
                  </a:lnTo>
                  <a:lnTo>
                    <a:pt x="1110" y="312"/>
                  </a:lnTo>
                  <a:lnTo>
                    <a:pt x="1110" y="300"/>
                  </a:lnTo>
                  <a:lnTo>
                    <a:pt x="1098" y="294"/>
                  </a:lnTo>
                  <a:lnTo>
                    <a:pt x="1086" y="282"/>
                  </a:lnTo>
                  <a:lnTo>
                    <a:pt x="1092" y="276"/>
                  </a:lnTo>
                  <a:lnTo>
                    <a:pt x="1110" y="276"/>
                  </a:lnTo>
                  <a:lnTo>
                    <a:pt x="1116" y="270"/>
                  </a:lnTo>
                  <a:lnTo>
                    <a:pt x="1110" y="264"/>
                  </a:lnTo>
                  <a:lnTo>
                    <a:pt x="1104" y="264"/>
                  </a:lnTo>
                  <a:lnTo>
                    <a:pt x="1098" y="258"/>
                  </a:lnTo>
                  <a:lnTo>
                    <a:pt x="1092" y="258"/>
                  </a:lnTo>
                  <a:lnTo>
                    <a:pt x="1110" y="246"/>
                  </a:lnTo>
                  <a:lnTo>
                    <a:pt x="1110" y="222"/>
                  </a:lnTo>
                  <a:lnTo>
                    <a:pt x="1104" y="216"/>
                  </a:lnTo>
                  <a:lnTo>
                    <a:pt x="1080" y="216"/>
                  </a:lnTo>
                  <a:lnTo>
                    <a:pt x="1062" y="204"/>
                  </a:lnTo>
                  <a:lnTo>
                    <a:pt x="1056" y="198"/>
                  </a:lnTo>
                  <a:lnTo>
                    <a:pt x="1056" y="192"/>
                  </a:lnTo>
                  <a:lnTo>
                    <a:pt x="1014" y="192"/>
                  </a:lnTo>
                  <a:lnTo>
                    <a:pt x="1002" y="186"/>
                  </a:lnTo>
                  <a:lnTo>
                    <a:pt x="996" y="180"/>
                  </a:lnTo>
                  <a:lnTo>
                    <a:pt x="978" y="180"/>
                  </a:lnTo>
                  <a:lnTo>
                    <a:pt x="966" y="186"/>
                  </a:lnTo>
                  <a:lnTo>
                    <a:pt x="942" y="162"/>
                  </a:lnTo>
                  <a:lnTo>
                    <a:pt x="936" y="150"/>
                  </a:lnTo>
                  <a:lnTo>
                    <a:pt x="924" y="150"/>
                  </a:lnTo>
                  <a:lnTo>
                    <a:pt x="918" y="156"/>
                  </a:lnTo>
                  <a:lnTo>
                    <a:pt x="918" y="162"/>
                  </a:lnTo>
                  <a:lnTo>
                    <a:pt x="912" y="156"/>
                  </a:lnTo>
                  <a:lnTo>
                    <a:pt x="864" y="156"/>
                  </a:lnTo>
                  <a:lnTo>
                    <a:pt x="858" y="150"/>
                  </a:lnTo>
                  <a:lnTo>
                    <a:pt x="846" y="150"/>
                  </a:lnTo>
                  <a:lnTo>
                    <a:pt x="840" y="144"/>
                  </a:lnTo>
                  <a:lnTo>
                    <a:pt x="816" y="150"/>
                  </a:lnTo>
                  <a:lnTo>
                    <a:pt x="810" y="150"/>
                  </a:lnTo>
                  <a:lnTo>
                    <a:pt x="798" y="102"/>
                  </a:lnTo>
                  <a:lnTo>
                    <a:pt x="756" y="84"/>
                  </a:lnTo>
                  <a:lnTo>
                    <a:pt x="720" y="84"/>
                  </a:lnTo>
                  <a:lnTo>
                    <a:pt x="720" y="66"/>
                  </a:lnTo>
                  <a:lnTo>
                    <a:pt x="714" y="48"/>
                  </a:lnTo>
                  <a:lnTo>
                    <a:pt x="720" y="48"/>
                  </a:lnTo>
                  <a:lnTo>
                    <a:pt x="726" y="42"/>
                  </a:lnTo>
                  <a:lnTo>
                    <a:pt x="726" y="30"/>
                  </a:lnTo>
                  <a:lnTo>
                    <a:pt x="720" y="30"/>
                  </a:lnTo>
                  <a:lnTo>
                    <a:pt x="708" y="24"/>
                  </a:lnTo>
                  <a:lnTo>
                    <a:pt x="702" y="18"/>
                  </a:lnTo>
                  <a:lnTo>
                    <a:pt x="696" y="18"/>
                  </a:lnTo>
                  <a:lnTo>
                    <a:pt x="690" y="0"/>
                  </a:lnTo>
                  <a:lnTo>
                    <a:pt x="642" y="0"/>
                  </a:lnTo>
                  <a:lnTo>
                    <a:pt x="630" y="6"/>
                  </a:lnTo>
                  <a:lnTo>
                    <a:pt x="600" y="6"/>
                  </a:lnTo>
                  <a:lnTo>
                    <a:pt x="600" y="18"/>
                  </a:lnTo>
                  <a:lnTo>
                    <a:pt x="594" y="24"/>
                  </a:lnTo>
                  <a:lnTo>
                    <a:pt x="558" y="24"/>
                  </a:lnTo>
                  <a:lnTo>
                    <a:pt x="546" y="18"/>
                  </a:lnTo>
                  <a:lnTo>
                    <a:pt x="516" y="18"/>
                  </a:lnTo>
                  <a:lnTo>
                    <a:pt x="510" y="30"/>
                  </a:lnTo>
                  <a:lnTo>
                    <a:pt x="498" y="36"/>
                  </a:lnTo>
                  <a:lnTo>
                    <a:pt x="492" y="42"/>
                  </a:lnTo>
                  <a:lnTo>
                    <a:pt x="486" y="54"/>
                  </a:lnTo>
                  <a:lnTo>
                    <a:pt x="492" y="60"/>
                  </a:lnTo>
                  <a:lnTo>
                    <a:pt x="492" y="72"/>
                  </a:lnTo>
                  <a:lnTo>
                    <a:pt x="486" y="78"/>
                  </a:lnTo>
                  <a:lnTo>
                    <a:pt x="468" y="78"/>
                  </a:lnTo>
                  <a:lnTo>
                    <a:pt x="462" y="72"/>
                  </a:lnTo>
                  <a:lnTo>
                    <a:pt x="438" y="72"/>
                  </a:lnTo>
                  <a:lnTo>
                    <a:pt x="426" y="78"/>
                  </a:lnTo>
                  <a:lnTo>
                    <a:pt x="420" y="78"/>
                  </a:lnTo>
                  <a:lnTo>
                    <a:pt x="420" y="66"/>
                  </a:lnTo>
                  <a:lnTo>
                    <a:pt x="414" y="60"/>
                  </a:lnTo>
                  <a:lnTo>
                    <a:pt x="396" y="60"/>
                  </a:lnTo>
                  <a:lnTo>
                    <a:pt x="390" y="66"/>
                  </a:lnTo>
                  <a:lnTo>
                    <a:pt x="390" y="72"/>
                  </a:lnTo>
                  <a:lnTo>
                    <a:pt x="378" y="60"/>
                  </a:lnTo>
                  <a:lnTo>
                    <a:pt x="366" y="66"/>
                  </a:lnTo>
                  <a:lnTo>
                    <a:pt x="360" y="60"/>
                  </a:lnTo>
                  <a:lnTo>
                    <a:pt x="342" y="66"/>
                  </a:lnTo>
                  <a:lnTo>
                    <a:pt x="336" y="54"/>
                  </a:lnTo>
                  <a:lnTo>
                    <a:pt x="324" y="66"/>
                  </a:lnTo>
                  <a:lnTo>
                    <a:pt x="306" y="54"/>
                  </a:lnTo>
                  <a:lnTo>
                    <a:pt x="300" y="60"/>
                  </a:lnTo>
                  <a:lnTo>
                    <a:pt x="282" y="48"/>
                  </a:lnTo>
                  <a:lnTo>
                    <a:pt x="258" y="42"/>
                  </a:lnTo>
                  <a:lnTo>
                    <a:pt x="222" y="42"/>
                  </a:lnTo>
                  <a:lnTo>
                    <a:pt x="216" y="36"/>
                  </a:lnTo>
                  <a:lnTo>
                    <a:pt x="216" y="30"/>
                  </a:lnTo>
                  <a:lnTo>
                    <a:pt x="168" y="30"/>
                  </a:lnTo>
                  <a:lnTo>
                    <a:pt x="162" y="36"/>
                  </a:lnTo>
                  <a:lnTo>
                    <a:pt x="150" y="42"/>
                  </a:lnTo>
                  <a:lnTo>
                    <a:pt x="114" y="42"/>
                  </a:lnTo>
                  <a:lnTo>
                    <a:pt x="114" y="48"/>
                  </a:lnTo>
                  <a:lnTo>
                    <a:pt x="96" y="66"/>
                  </a:lnTo>
                  <a:lnTo>
                    <a:pt x="78" y="66"/>
                  </a:lnTo>
                  <a:lnTo>
                    <a:pt x="66" y="60"/>
                  </a:lnTo>
                  <a:lnTo>
                    <a:pt x="72" y="78"/>
                  </a:lnTo>
                  <a:lnTo>
                    <a:pt x="90" y="96"/>
                  </a:lnTo>
                  <a:lnTo>
                    <a:pt x="90" y="102"/>
                  </a:lnTo>
                  <a:lnTo>
                    <a:pt x="102" y="108"/>
                  </a:lnTo>
                  <a:lnTo>
                    <a:pt x="108" y="114"/>
                  </a:lnTo>
                  <a:lnTo>
                    <a:pt x="102" y="126"/>
                  </a:lnTo>
                  <a:lnTo>
                    <a:pt x="108" y="132"/>
                  </a:lnTo>
                  <a:lnTo>
                    <a:pt x="108" y="138"/>
                  </a:lnTo>
                  <a:lnTo>
                    <a:pt x="114" y="144"/>
                  </a:lnTo>
                  <a:lnTo>
                    <a:pt x="108" y="150"/>
                  </a:lnTo>
                  <a:lnTo>
                    <a:pt x="102" y="150"/>
                  </a:lnTo>
                  <a:lnTo>
                    <a:pt x="96" y="156"/>
                  </a:lnTo>
                  <a:lnTo>
                    <a:pt x="84" y="156"/>
                  </a:lnTo>
                  <a:lnTo>
                    <a:pt x="30" y="204"/>
                  </a:lnTo>
                  <a:lnTo>
                    <a:pt x="30" y="246"/>
                  </a:lnTo>
                  <a:lnTo>
                    <a:pt x="42" y="258"/>
                  </a:lnTo>
                  <a:lnTo>
                    <a:pt x="18" y="258"/>
                  </a:lnTo>
                  <a:lnTo>
                    <a:pt x="18" y="270"/>
                  </a:lnTo>
                  <a:lnTo>
                    <a:pt x="12" y="276"/>
                  </a:lnTo>
                  <a:lnTo>
                    <a:pt x="12" y="282"/>
                  </a:lnTo>
                  <a:lnTo>
                    <a:pt x="6" y="288"/>
                  </a:lnTo>
                  <a:lnTo>
                    <a:pt x="0" y="288"/>
                  </a:lnTo>
                  <a:lnTo>
                    <a:pt x="0" y="306"/>
                  </a:lnTo>
                  <a:lnTo>
                    <a:pt x="6" y="306"/>
                  </a:lnTo>
                  <a:lnTo>
                    <a:pt x="24" y="324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84" name="Turkey" descr="© INSCALE GmbH, 05.05.2010&#10;http://www.presentationload.com/">
              <a:extLst>
                <a:ext uri="{FF2B5EF4-FFF2-40B4-BE49-F238E27FC236}">
                  <a16:creationId xmlns:a16="http://schemas.microsoft.com/office/drawing/2014/main" id="{F230F28B-397C-4EAE-A45B-60FC62D09CF4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6302544" y="2995795"/>
              <a:ext cx="588825" cy="227081"/>
            </a:xfrm>
            <a:custGeom>
              <a:avLst/>
              <a:gdLst>
                <a:gd name="T0" fmla="*/ 2147483647 w 1332"/>
                <a:gd name="T1" fmla="*/ 2147483647 h 510"/>
                <a:gd name="T2" fmla="*/ 2147483647 w 1332"/>
                <a:gd name="T3" fmla="*/ 2147483647 h 510"/>
                <a:gd name="T4" fmla="*/ 2147483647 w 1332"/>
                <a:gd name="T5" fmla="*/ 2147483647 h 510"/>
                <a:gd name="T6" fmla="*/ 2147483647 w 1332"/>
                <a:gd name="T7" fmla="*/ 2147483647 h 510"/>
                <a:gd name="T8" fmla="*/ 2147483647 w 1332"/>
                <a:gd name="T9" fmla="*/ 2147483647 h 510"/>
                <a:gd name="T10" fmla="*/ 2147483647 w 1332"/>
                <a:gd name="T11" fmla="*/ 2147483647 h 510"/>
                <a:gd name="T12" fmla="*/ 2147483647 w 1332"/>
                <a:gd name="T13" fmla="*/ 2147483647 h 510"/>
                <a:gd name="T14" fmla="*/ 2147483647 w 1332"/>
                <a:gd name="T15" fmla="*/ 2147483647 h 510"/>
                <a:gd name="T16" fmla="*/ 2147483647 w 1332"/>
                <a:gd name="T17" fmla="*/ 2147483647 h 510"/>
                <a:gd name="T18" fmla="*/ 2147483647 w 1332"/>
                <a:gd name="T19" fmla="*/ 2147483647 h 510"/>
                <a:gd name="T20" fmla="*/ 2147483647 w 1332"/>
                <a:gd name="T21" fmla="*/ 2147483647 h 510"/>
                <a:gd name="T22" fmla="*/ 2147483647 w 1332"/>
                <a:gd name="T23" fmla="*/ 2147483647 h 510"/>
                <a:gd name="T24" fmla="*/ 2147483647 w 1332"/>
                <a:gd name="T25" fmla="*/ 2147483647 h 510"/>
                <a:gd name="T26" fmla="*/ 2147483647 w 1332"/>
                <a:gd name="T27" fmla="*/ 2147483647 h 510"/>
                <a:gd name="T28" fmla="*/ 2147483647 w 1332"/>
                <a:gd name="T29" fmla="*/ 2147483647 h 510"/>
                <a:gd name="T30" fmla="*/ 2147483647 w 1332"/>
                <a:gd name="T31" fmla="*/ 2147483647 h 510"/>
                <a:gd name="T32" fmla="*/ 2147483647 w 1332"/>
                <a:gd name="T33" fmla="*/ 2147483647 h 510"/>
                <a:gd name="T34" fmla="*/ 2147483647 w 1332"/>
                <a:gd name="T35" fmla="*/ 2147483647 h 510"/>
                <a:gd name="T36" fmla="*/ 2147483647 w 1332"/>
                <a:gd name="T37" fmla="*/ 2147483647 h 510"/>
                <a:gd name="T38" fmla="*/ 2147483647 w 1332"/>
                <a:gd name="T39" fmla="*/ 2147483647 h 510"/>
                <a:gd name="T40" fmla="*/ 2147483647 w 1332"/>
                <a:gd name="T41" fmla="*/ 2147483647 h 510"/>
                <a:gd name="T42" fmla="*/ 2147483647 w 1332"/>
                <a:gd name="T43" fmla="*/ 2147483647 h 510"/>
                <a:gd name="T44" fmla="*/ 2147483647 w 1332"/>
                <a:gd name="T45" fmla="*/ 2147483647 h 510"/>
                <a:gd name="T46" fmla="*/ 2147483647 w 1332"/>
                <a:gd name="T47" fmla="*/ 2147483647 h 510"/>
                <a:gd name="T48" fmla="*/ 2147483647 w 1332"/>
                <a:gd name="T49" fmla="*/ 2147483647 h 510"/>
                <a:gd name="T50" fmla="*/ 2147483647 w 1332"/>
                <a:gd name="T51" fmla="*/ 2147483647 h 510"/>
                <a:gd name="T52" fmla="*/ 2147483647 w 1332"/>
                <a:gd name="T53" fmla="*/ 2147483647 h 510"/>
                <a:gd name="T54" fmla="*/ 2147483647 w 1332"/>
                <a:gd name="T55" fmla="*/ 2147483647 h 510"/>
                <a:gd name="T56" fmla="*/ 2147483647 w 1332"/>
                <a:gd name="T57" fmla="*/ 2147483647 h 510"/>
                <a:gd name="T58" fmla="*/ 2147483647 w 1332"/>
                <a:gd name="T59" fmla="*/ 2147483647 h 510"/>
                <a:gd name="T60" fmla="*/ 2147483647 w 1332"/>
                <a:gd name="T61" fmla="*/ 2147483647 h 510"/>
                <a:gd name="T62" fmla="*/ 2147483647 w 1332"/>
                <a:gd name="T63" fmla="*/ 2147483647 h 510"/>
                <a:gd name="T64" fmla="*/ 2147483647 w 1332"/>
                <a:gd name="T65" fmla="*/ 2147483647 h 510"/>
                <a:gd name="T66" fmla="*/ 2147483647 w 1332"/>
                <a:gd name="T67" fmla="*/ 2147483647 h 510"/>
                <a:gd name="T68" fmla="*/ 2147483647 w 1332"/>
                <a:gd name="T69" fmla="*/ 2147483647 h 510"/>
                <a:gd name="T70" fmla="*/ 2147483647 w 1332"/>
                <a:gd name="T71" fmla="*/ 2147483647 h 510"/>
                <a:gd name="T72" fmla="*/ 2147483647 w 1332"/>
                <a:gd name="T73" fmla="*/ 2147483647 h 510"/>
                <a:gd name="T74" fmla="*/ 2147483647 w 1332"/>
                <a:gd name="T75" fmla="*/ 2147483647 h 510"/>
                <a:gd name="T76" fmla="*/ 2147483647 w 1332"/>
                <a:gd name="T77" fmla="*/ 2147483647 h 510"/>
                <a:gd name="T78" fmla="*/ 2147483647 w 1332"/>
                <a:gd name="T79" fmla="*/ 2147483647 h 510"/>
                <a:gd name="T80" fmla="*/ 2147483647 w 1332"/>
                <a:gd name="T81" fmla="*/ 2147483647 h 510"/>
                <a:gd name="T82" fmla="*/ 2147483647 w 1332"/>
                <a:gd name="T83" fmla="*/ 2147483647 h 510"/>
                <a:gd name="T84" fmla="*/ 2147483647 w 1332"/>
                <a:gd name="T85" fmla="*/ 2147483647 h 510"/>
                <a:gd name="T86" fmla="*/ 2147483647 w 1332"/>
                <a:gd name="T87" fmla="*/ 2147483647 h 510"/>
                <a:gd name="T88" fmla="*/ 2147483647 w 1332"/>
                <a:gd name="T89" fmla="*/ 2147483647 h 510"/>
                <a:gd name="T90" fmla="*/ 2147483647 w 1332"/>
                <a:gd name="T91" fmla="*/ 2147483647 h 510"/>
                <a:gd name="T92" fmla="*/ 2147483647 w 1332"/>
                <a:gd name="T93" fmla="*/ 2147483647 h 510"/>
                <a:gd name="T94" fmla="*/ 2147483647 w 1332"/>
                <a:gd name="T95" fmla="*/ 2147483647 h 510"/>
                <a:gd name="T96" fmla="*/ 2147483647 w 1332"/>
                <a:gd name="T97" fmla="*/ 2147483647 h 510"/>
                <a:gd name="T98" fmla="*/ 2147483647 w 1332"/>
                <a:gd name="T99" fmla="*/ 2147483647 h 510"/>
                <a:gd name="T100" fmla="*/ 2147483647 w 1332"/>
                <a:gd name="T101" fmla="*/ 2147483647 h 510"/>
                <a:gd name="T102" fmla="*/ 2147483647 w 1332"/>
                <a:gd name="T103" fmla="*/ 2147483647 h 510"/>
                <a:gd name="T104" fmla="*/ 2147483647 w 1332"/>
                <a:gd name="T105" fmla="*/ 2147483647 h 510"/>
                <a:gd name="T106" fmla="*/ 2147483647 w 1332"/>
                <a:gd name="T107" fmla="*/ 2147483647 h 510"/>
                <a:gd name="T108" fmla="*/ 2147483647 w 1332"/>
                <a:gd name="T109" fmla="*/ 2147483647 h 510"/>
                <a:gd name="T110" fmla="*/ 2147483647 w 1332"/>
                <a:gd name="T111" fmla="*/ 2147483647 h 510"/>
                <a:gd name="T112" fmla="*/ 2147483647 w 1332"/>
                <a:gd name="T113" fmla="*/ 2147483647 h 510"/>
                <a:gd name="T114" fmla="*/ 2147483647 w 1332"/>
                <a:gd name="T115" fmla="*/ 2147483647 h 51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332"/>
                <a:gd name="T175" fmla="*/ 0 h 510"/>
                <a:gd name="T176" fmla="*/ 1332 w 1332"/>
                <a:gd name="T177" fmla="*/ 510 h 51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332" h="510">
                  <a:moveTo>
                    <a:pt x="6" y="192"/>
                  </a:moveTo>
                  <a:lnTo>
                    <a:pt x="24" y="186"/>
                  </a:lnTo>
                  <a:lnTo>
                    <a:pt x="30" y="174"/>
                  </a:lnTo>
                  <a:lnTo>
                    <a:pt x="0" y="174"/>
                  </a:lnTo>
                  <a:lnTo>
                    <a:pt x="6" y="192"/>
                  </a:lnTo>
                  <a:close/>
                  <a:moveTo>
                    <a:pt x="42" y="162"/>
                  </a:moveTo>
                  <a:lnTo>
                    <a:pt x="42" y="168"/>
                  </a:lnTo>
                  <a:lnTo>
                    <a:pt x="48" y="174"/>
                  </a:lnTo>
                  <a:lnTo>
                    <a:pt x="60" y="174"/>
                  </a:lnTo>
                  <a:lnTo>
                    <a:pt x="60" y="162"/>
                  </a:lnTo>
                  <a:lnTo>
                    <a:pt x="54" y="156"/>
                  </a:lnTo>
                  <a:lnTo>
                    <a:pt x="54" y="150"/>
                  </a:lnTo>
                  <a:lnTo>
                    <a:pt x="48" y="150"/>
                  </a:lnTo>
                  <a:lnTo>
                    <a:pt x="48" y="156"/>
                  </a:lnTo>
                  <a:lnTo>
                    <a:pt x="42" y="162"/>
                  </a:lnTo>
                  <a:close/>
                  <a:moveTo>
                    <a:pt x="96" y="138"/>
                  </a:moveTo>
                  <a:lnTo>
                    <a:pt x="66" y="138"/>
                  </a:lnTo>
                  <a:lnTo>
                    <a:pt x="66" y="174"/>
                  </a:lnTo>
                  <a:lnTo>
                    <a:pt x="78" y="150"/>
                  </a:lnTo>
                  <a:lnTo>
                    <a:pt x="96" y="138"/>
                  </a:lnTo>
                  <a:close/>
                  <a:moveTo>
                    <a:pt x="1332" y="402"/>
                  </a:moveTo>
                  <a:lnTo>
                    <a:pt x="1332" y="390"/>
                  </a:lnTo>
                  <a:lnTo>
                    <a:pt x="1308" y="384"/>
                  </a:lnTo>
                  <a:lnTo>
                    <a:pt x="1308" y="354"/>
                  </a:lnTo>
                  <a:lnTo>
                    <a:pt x="1272" y="336"/>
                  </a:lnTo>
                  <a:lnTo>
                    <a:pt x="1278" y="330"/>
                  </a:lnTo>
                  <a:lnTo>
                    <a:pt x="1284" y="318"/>
                  </a:lnTo>
                  <a:lnTo>
                    <a:pt x="1284" y="312"/>
                  </a:lnTo>
                  <a:lnTo>
                    <a:pt x="1290" y="306"/>
                  </a:lnTo>
                  <a:lnTo>
                    <a:pt x="1284" y="306"/>
                  </a:lnTo>
                  <a:lnTo>
                    <a:pt x="1278" y="300"/>
                  </a:lnTo>
                  <a:lnTo>
                    <a:pt x="1278" y="288"/>
                  </a:lnTo>
                  <a:lnTo>
                    <a:pt x="1266" y="276"/>
                  </a:lnTo>
                  <a:lnTo>
                    <a:pt x="1266" y="246"/>
                  </a:lnTo>
                  <a:lnTo>
                    <a:pt x="1248" y="222"/>
                  </a:lnTo>
                  <a:lnTo>
                    <a:pt x="1272" y="222"/>
                  </a:lnTo>
                  <a:lnTo>
                    <a:pt x="1272" y="216"/>
                  </a:lnTo>
                  <a:lnTo>
                    <a:pt x="1278" y="210"/>
                  </a:lnTo>
                  <a:lnTo>
                    <a:pt x="1272" y="198"/>
                  </a:lnTo>
                  <a:lnTo>
                    <a:pt x="1272" y="186"/>
                  </a:lnTo>
                  <a:lnTo>
                    <a:pt x="1266" y="180"/>
                  </a:lnTo>
                  <a:lnTo>
                    <a:pt x="1266" y="174"/>
                  </a:lnTo>
                  <a:lnTo>
                    <a:pt x="1260" y="174"/>
                  </a:lnTo>
                  <a:lnTo>
                    <a:pt x="1248" y="180"/>
                  </a:lnTo>
                  <a:lnTo>
                    <a:pt x="1236" y="180"/>
                  </a:lnTo>
                  <a:lnTo>
                    <a:pt x="1224" y="174"/>
                  </a:lnTo>
                  <a:lnTo>
                    <a:pt x="1218" y="168"/>
                  </a:lnTo>
                  <a:lnTo>
                    <a:pt x="1212" y="156"/>
                  </a:lnTo>
                  <a:lnTo>
                    <a:pt x="1212" y="144"/>
                  </a:lnTo>
                  <a:lnTo>
                    <a:pt x="1200" y="108"/>
                  </a:lnTo>
                  <a:lnTo>
                    <a:pt x="1194" y="96"/>
                  </a:lnTo>
                  <a:lnTo>
                    <a:pt x="1194" y="84"/>
                  </a:lnTo>
                  <a:lnTo>
                    <a:pt x="1188" y="78"/>
                  </a:lnTo>
                  <a:lnTo>
                    <a:pt x="1164" y="78"/>
                  </a:lnTo>
                  <a:lnTo>
                    <a:pt x="1164" y="72"/>
                  </a:lnTo>
                  <a:lnTo>
                    <a:pt x="1158" y="60"/>
                  </a:lnTo>
                  <a:lnTo>
                    <a:pt x="1152" y="54"/>
                  </a:lnTo>
                  <a:lnTo>
                    <a:pt x="1140" y="48"/>
                  </a:lnTo>
                  <a:lnTo>
                    <a:pt x="1128" y="48"/>
                  </a:lnTo>
                  <a:lnTo>
                    <a:pt x="1116" y="54"/>
                  </a:lnTo>
                  <a:lnTo>
                    <a:pt x="1110" y="60"/>
                  </a:lnTo>
                  <a:lnTo>
                    <a:pt x="1074" y="54"/>
                  </a:lnTo>
                  <a:lnTo>
                    <a:pt x="1062" y="66"/>
                  </a:lnTo>
                  <a:lnTo>
                    <a:pt x="1026" y="90"/>
                  </a:lnTo>
                  <a:lnTo>
                    <a:pt x="1014" y="96"/>
                  </a:lnTo>
                  <a:lnTo>
                    <a:pt x="930" y="96"/>
                  </a:lnTo>
                  <a:lnTo>
                    <a:pt x="876" y="108"/>
                  </a:lnTo>
                  <a:lnTo>
                    <a:pt x="810" y="84"/>
                  </a:lnTo>
                  <a:lnTo>
                    <a:pt x="786" y="96"/>
                  </a:lnTo>
                  <a:lnTo>
                    <a:pt x="786" y="90"/>
                  </a:lnTo>
                  <a:lnTo>
                    <a:pt x="780" y="84"/>
                  </a:lnTo>
                  <a:lnTo>
                    <a:pt x="774" y="72"/>
                  </a:lnTo>
                  <a:lnTo>
                    <a:pt x="768" y="66"/>
                  </a:lnTo>
                  <a:lnTo>
                    <a:pt x="756" y="66"/>
                  </a:lnTo>
                  <a:lnTo>
                    <a:pt x="744" y="72"/>
                  </a:lnTo>
                  <a:lnTo>
                    <a:pt x="738" y="78"/>
                  </a:lnTo>
                  <a:lnTo>
                    <a:pt x="708" y="60"/>
                  </a:lnTo>
                  <a:lnTo>
                    <a:pt x="708" y="36"/>
                  </a:lnTo>
                  <a:lnTo>
                    <a:pt x="660" y="48"/>
                  </a:lnTo>
                  <a:lnTo>
                    <a:pt x="636" y="30"/>
                  </a:lnTo>
                  <a:lnTo>
                    <a:pt x="630" y="12"/>
                  </a:lnTo>
                  <a:lnTo>
                    <a:pt x="624" y="12"/>
                  </a:lnTo>
                  <a:lnTo>
                    <a:pt x="618" y="18"/>
                  </a:lnTo>
                  <a:lnTo>
                    <a:pt x="600" y="18"/>
                  </a:lnTo>
                  <a:lnTo>
                    <a:pt x="588" y="24"/>
                  </a:lnTo>
                  <a:lnTo>
                    <a:pt x="558" y="24"/>
                  </a:lnTo>
                  <a:lnTo>
                    <a:pt x="534" y="18"/>
                  </a:lnTo>
                  <a:lnTo>
                    <a:pt x="504" y="18"/>
                  </a:lnTo>
                  <a:lnTo>
                    <a:pt x="492" y="24"/>
                  </a:lnTo>
                  <a:lnTo>
                    <a:pt x="456" y="36"/>
                  </a:lnTo>
                  <a:lnTo>
                    <a:pt x="444" y="42"/>
                  </a:lnTo>
                  <a:lnTo>
                    <a:pt x="438" y="48"/>
                  </a:lnTo>
                  <a:lnTo>
                    <a:pt x="426" y="54"/>
                  </a:lnTo>
                  <a:lnTo>
                    <a:pt x="414" y="66"/>
                  </a:lnTo>
                  <a:lnTo>
                    <a:pt x="408" y="66"/>
                  </a:lnTo>
                  <a:lnTo>
                    <a:pt x="396" y="90"/>
                  </a:lnTo>
                  <a:lnTo>
                    <a:pt x="378" y="90"/>
                  </a:lnTo>
                  <a:lnTo>
                    <a:pt x="354" y="84"/>
                  </a:lnTo>
                  <a:lnTo>
                    <a:pt x="294" y="84"/>
                  </a:lnTo>
                  <a:lnTo>
                    <a:pt x="282" y="78"/>
                  </a:lnTo>
                  <a:lnTo>
                    <a:pt x="264" y="78"/>
                  </a:lnTo>
                  <a:lnTo>
                    <a:pt x="252" y="72"/>
                  </a:lnTo>
                  <a:lnTo>
                    <a:pt x="240" y="72"/>
                  </a:lnTo>
                  <a:lnTo>
                    <a:pt x="234" y="66"/>
                  </a:lnTo>
                  <a:lnTo>
                    <a:pt x="198" y="66"/>
                  </a:lnTo>
                  <a:lnTo>
                    <a:pt x="186" y="54"/>
                  </a:lnTo>
                  <a:lnTo>
                    <a:pt x="180" y="36"/>
                  </a:lnTo>
                  <a:lnTo>
                    <a:pt x="180" y="24"/>
                  </a:lnTo>
                  <a:lnTo>
                    <a:pt x="168" y="24"/>
                  </a:lnTo>
                  <a:lnTo>
                    <a:pt x="156" y="18"/>
                  </a:lnTo>
                  <a:lnTo>
                    <a:pt x="144" y="18"/>
                  </a:lnTo>
                  <a:lnTo>
                    <a:pt x="132" y="0"/>
                  </a:lnTo>
                  <a:lnTo>
                    <a:pt x="120" y="18"/>
                  </a:lnTo>
                  <a:lnTo>
                    <a:pt x="90" y="12"/>
                  </a:lnTo>
                  <a:lnTo>
                    <a:pt x="72" y="36"/>
                  </a:lnTo>
                  <a:lnTo>
                    <a:pt x="78" y="42"/>
                  </a:lnTo>
                  <a:lnTo>
                    <a:pt x="90" y="42"/>
                  </a:lnTo>
                  <a:lnTo>
                    <a:pt x="90" y="48"/>
                  </a:lnTo>
                  <a:lnTo>
                    <a:pt x="96" y="54"/>
                  </a:lnTo>
                  <a:lnTo>
                    <a:pt x="96" y="66"/>
                  </a:lnTo>
                  <a:lnTo>
                    <a:pt x="78" y="66"/>
                  </a:lnTo>
                  <a:lnTo>
                    <a:pt x="72" y="72"/>
                  </a:lnTo>
                  <a:lnTo>
                    <a:pt x="72" y="78"/>
                  </a:lnTo>
                  <a:lnTo>
                    <a:pt x="78" y="84"/>
                  </a:lnTo>
                  <a:lnTo>
                    <a:pt x="78" y="96"/>
                  </a:lnTo>
                  <a:lnTo>
                    <a:pt x="72" y="108"/>
                  </a:lnTo>
                  <a:lnTo>
                    <a:pt x="72" y="114"/>
                  </a:lnTo>
                  <a:lnTo>
                    <a:pt x="66" y="120"/>
                  </a:lnTo>
                  <a:lnTo>
                    <a:pt x="66" y="132"/>
                  </a:lnTo>
                  <a:lnTo>
                    <a:pt x="72" y="132"/>
                  </a:lnTo>
                  <a:lnTo>
                    <a:pt x="90" y="126"/>
                  </a:lnTo>
                  <a:lnTo>
                    <a:pt x="102" y="126"/>
                  </a:lnTo>
                  <a:lnTo>
                    <a:pt x="108" y="120"/>
                  </a:lnTo>
                  <a:lnTo>
                    <a:pt x="114" y="120"/>
                  </a:lnTo>
                  <a:lnTo>
                    <a:pt x="114" y="132"/>
                  </a:lnTo>
                  <a:lnTo>
                    <a:pt x="120" y="132"/>
                  </a:lnTo>
                  <a:lnTo>
                    <a:pt x="126" y="126"/>
                  </a:lnTo>
                  <a:lnTo>
                    <a:pt x="138" y="120"/>
                  </a:lnTo>
                  <a:lnTo>
                    <a:pt x="162" y="96"/>
                  </a:lnTo>
                  <a:lnTo>
                    <a:pt x="168" y="96"/>
                  </a:lnTo>
                  <a:lnTo>
                    <a:pt x="174" y="90"/>
                  </a:lnTo>
                  <a:lnTo>
                    <a:pt x="186" y="90"/>
                  </a:lnTo>
                  <a:lnTo>
                    <a:pt x="204" y="84"/>
                  </a:lnTo>
                  <a:lnTo>
                    <a:pt x="216" y="84"/>
                  </a:lnTo>
                  <a:lnTo>
                    <a:pt x="252" y="102"/>
                  </a:lnTo>
                  <a:lnTo>
                    <a:pt x="270" y="108"/>
                  </a:lnTo>
                  <a:lnTo>
                    <a:pt x="282" y="108"/>
                  </a:lnTo>
                  <a:lnTo>
                    <a:pt x="288" y="114"/>
                  </a:lnTo>
                  <a:lnTo>
                    <a:pt x="294" y="114"/>
                  </a:lnTo>
                  <a:lnTo>
                    <a:pt x="270" y="114"/>
                  </a:lnTo>
                  <a:lnTo>
                    <a:pt x="258" y="120"/>
                  </a:lnTo>
                  <a:lnTo>
                    <a:pt x="246" y="120"/>
                  </a:lnTo>
                  <a:lnTo>
                    <a:pt x="246" y="132"/>
                  </a:lnTo>
                  <a:lnTo>
                    <a:pt x="240" y="138"/>
                  </a:lnTo>
                  <a:lnTo>
                    <a:pt x="186" y="144"/>
                  </a:lnTo>
                  <a:lnTo>
                    <a:pt x="138" y="138"/>
                  </a:lnTo>
                  <a:lnTo>
                    <a:pt x="120" y="138"/>
                  </a:lnTo>
                  <a:lnTo>
                    <a:pt x="96" y="150"/>
                  </a:lnTo>
                  <a:lnTo>
                    <a:pt x="84" y="162"/>
                  </a:lnTo>
                  <a:lnTo>
                    <a:pt x="84" y="174"/>
                  </a:lnTo>
                  <a:lnTo>
                    <a:pt x="78" y="192"/>
                  </a:lnTo>
                  <a:lnTo>
                    <a:pt x="78" y="204"/>
                  </a:lnTo>
                  <a:lnTo>
                    <a:pt x="72" y="210"/>
                  </a:lnTo>
                  <a:lnTo>
                    <a:pt x="72" y="216"/>
                  </a:lnTo>
                  <a:lnTo>
                    <a:pt x="114" y="216"/>
                  </a:lnTo>
                  <a:lnTo>
                    <a:pt x="114" y="240"/>
                  </a:lnTo>
                  <a:lnTo>
                    <a:pt x="120" y="246"/>
                  </a:lnTo>
                  <a:lnTo>
                    <a:pt x="126" y="258"/>
                  </a:lnTo>
                  <a:lnTo>
                    <a:pt x="132" y="264"/>
                  </a:lnTo>
                  <a:lnTo>
                    <a:pt x="126" y="282"/>
                  </a:lnTo>
                  <a:lnTo>
                    <a:pt x="138" y="300"/>
                  </a:lnTo>
                  <a:lnTo>
                    <a:pt x="126" y="318"/>
                  </a:lnTo>
                  <a:lnTo>
                    <a:pt x="162" y="354"/>
                  </a:lnTo>
                  <a:lnTo>
                    <a:pt x="156" y="390"/>
                  </a:lnTo>
                  <a:lnTo>
                    <a:pt x="210" y="414"/>
                  </a:lnTo>
                  <a:lnTo>
                    <a:pt x="216" y="444"/>
                  </a:lnTo>
                  <a:lnTo>
                    <a:pt x="216" y="438"/>
                  </a:lnTo>
                  <a:lnTo>
                    <a:pt x="222" y="438"/>
                  </a:lnTo>
                  <a:lnTo>
                    <a:pt x="222" y="432"/>
                  </a:lnTo>
                  <a:lnTo>
                    <a:pt x="228" y="432"/>
                  </a:lnTo>
                  <a:lnTo>
                    <a:pt x="252" y="444"/>
                  </a:lnTo>
                  <a:lnTo>
                    <a:pt x="258" y="444"/>
                  </a:lnTo>
                  <a:lnTo>
                    <a:pt x="264" y="450"/>
                  </a:lnTo>
                  <a:lnTo>
                    <a:pt x="270" y="462"/>
                  </a:lnTo>
                  <a:lnTo>
                    <a:pt x="282" y="468"/>
                  </a:lnTo>
                  <a:lnTo>
                    <a:pt x="294" y="468"/>
                  </a:lnTo>
                  <a:lnTo>
                    <a:pt x="312" y="474"/>
                  </a:lnTo>
                  <a:lnTo>
                    <a:pt x="372" y="474"/>
                  </a:lnTo>
                  <a:lnTo>
                    <a:pt x="372" y="450"/>
                  </a:lnTo>
                  <a:lnTo>
                    <a:pt x="378" y="438"/>
                  </a:lnTo>
                  <a:lnTo>
                    <a:pt x="390" y="426"/>
                  </a:lnTo>
                  <a:lnTo>
                    <a:pt x="408" y="426"/>
                  </a:lnTo>
                  <a:lnTo>
                    <a:pt x="432" y="432"/>
                  </a:lnTo>
                  <a:lnTo>
                    <a:pt x="468" y="444"/>
                  </a:lnTo>
                  <a:lnTo>
                    <a:pt x="474" y="450"/>
                  </a:lnTo>
                  <a:lnTo>
                    <a:pt x="480" y="450"/>
                  </a:lnTo>
                  <a:lnTo>
                    <a:pt x="480" y="456"/>
                  </a:lnTo>
                  <a:lnTo>
                    <a:pt x="486" y="468"/>
                  </a:lnTo>
                  <a:lnTo>
                    <a:pt x="486" y="474"/>
                  </a:lnTo>
                  <a:lnTo>
                    <a:pt x="492" y="480"/>
                  </a:lnTo>
                  <a:lnTo>
                    <a:pt x="504" y="486"/>
                  </a:lnTo>
                  <a:lnTo>
                    <a:pt x="564" y="486"/>
                  </a:lnTo>
                  <a:lnTo>
                    <a:pt x="576" y="480"/>
                  </a:lnTo>
                  <a:lnTo>
                    <a:pt x="594" y="474"/>
                  </a:lnTo>
                  <a:lnTo>
                    <a:pt x="606" y="462"/>
                  </a:lnTo>
                  <a:lnTo>
                    <a:pt x="618" y="456"/>
                  </a:lnTo>
                  <a:lnTo>
                    <a:pt x="630" y="444"/>
                  </a:lnTo>
                  <a:lnTo>
                    <a:pt x="648" y="438"/>
                  </a:lnTo>
                  <a:lnTo>
                    <a:pt x="660" y="432"/>
                  </a:lnTo>
                  <a:lnTo>
                    <a:pt x="672" y="432"/>
                  </a:lnTo>
                  <a:lnTo>
                    <a:pt x="684" y="438"/>
                  </a:lnTo>
                  <a:lnTo>
                    <a:pt x="690" y="444"/>
                  </a:lnTo>
                  <a:lnTo>
                    <a:pt x="696" y="444"/>
                  </a:lnTo>
                  <a:lnTo>
                    <a:pt x="702" y="450"/>
                  </a:lnTo>
                  <a:lnTo>
                    <a:pt x="714" y="450"/>
                  </a:lnTo>
                  <a:lnTo>
                    <a:pt x="726" y="444"/>
                  </a:lnTo>
                  <a:lnTo>
                    <a:pt x="732" y="432"/>
                  </a:lnTo>
                  <a:lnTo>
                    <a:pt x="744" y="420"/>
                  </a:lnTo>
                  <a:lnTo>
                    <a:pt x="756" y="432"/>
                  </a:lnTo>
                  <a:lnTo>
                    <a:pt x="756" y="444"/>
                  </a:lnTo>
                  <a:lnTo>
                    <a:pt x="750" y="450"/>
                  </a:lnTo>
                  <a:lnTo>
                    <a:pt x="744" y="462"/>
                  </a:lnTo>
                  <a:lnTo>
                    <a:pt x="744" y="468"/>
                  </a:lnTo>
                  <a:lnTo>
                    <a:pt x="738" y="474"/>
                  </a:lnTo>
                  <a:lnTo>
                    <a:pt x="738" y="486"/>
                  </a:lnTo>
                  <a:lnTo>
                    <a:pt x="744" y="492"/>
                  </a:lnTo>
                  <a:lnTo>
                    <a:pt x="744" y="498"/>
                  </a:lnTo>
                  <a:lnTo>
                    <a:pt x="756" y="510"/>
                  </a:lnTo>
                  <a:lnTo>
                    <a:pt x="768" y="510"/>
                  </a:lnTo>
                  <a:lnTo>
                    <a:pt x="768" y="504"/>
                  </a:lnTo>
                  <a:lnTo>
                    <a:pt x="774" y="498"/>
                  </a:lnTo>
                  <a:lnTo>
                    <a:pt x="774" y="480"/>
                  </a:lnTo>
                  <a:lnTo>
                    <a:pt x="780" y="486"/>
                  </a:lnTo>
                  <a:lnTo>
                    <a:pt x="792" y="486"/>
                  </a:lnTo>
                  <a:lnTo>
                    <a:pt x="792" y="462"/>
                  </a:lnTo>
                  <a:lnTo>
                    <a:pt x="786" y="462"/>
                  </a:lnTo>
                  <a:lnTo>
                    <a:pt x="786" y="432"/>
                  </a:lnTo>
                  <a:lnTo>
                    <a:pt x="810" y="432"/>
                  </a:lnTo>
                  <a:lnTo>
                    <a:pt x="804" y="438"/>
                  </a:lnTo>
                  <a:lnTo>
                    <a:pt x="804" y="444"/>
                  </a:lnTo>
                  <a:lnTo>
                    <a:pt x="840" y="444"/>
                  </a:lnTo>
                  <a:lnTo>
                    <a:pt x="858" y="438"/>
                  </a:lnTo>
                  <a:lnTo>
                    <a:pt x="864" y="432"/>
                  </a:lnTo>
                  <a:lnTo>
                    <a:pt x="870" y="432"/>
                  </a:lnTo>
                  <a:lnTo>
                    <a:pt x="888" y="414"/>
                  </a:lnTo>
                  <a:lnTo>
                    <a:pt x="894" y="414"/>
                  </a:lnTo>
                  <a:lnTo>
                    <a:pt x="900" y="420"/>
                  </a:lnTo>
                  <a:lnTo>
                    <a:pt x="912" y="426"/>
                  </a:lnTo>
                  <a:lnTo>
                    <a:pt x="924" y="438"/>
                  </a:lnTo>
                  <a:lnTo>
                    <a:pt x="942" y="438"/>
                  </a:lnTo>
                  <a:lnTo>
                    <a:pt x="954" y="444"/>
                  </a:lnTo>
                  <a:lnTo>
                    <a:pt x="966" y="444"/>
                  </a:lnTo>
                  <a:lnTo>
                    <a:pt x="978" y="438"/>
                  </a:lnTo>
                  <a:lnTo>
                    <a:pt x="996" y="438"/>
                  </a:lnTo>
                  <a:lnTo>
                    <a:pt x="1002" y="432"/>
                  </a:lnTo>
                  <a:lnTo>
                    <a:pt x="1014" y="426"/>
                  </a:lnTo>
                  <a:lnTo>
                    <a:pt x="1026" y="414"/>
                  </a:lnTo>
                  <a:lnTo>
                    <a:pt x="1038" y="408"/>
                  </a:lnTo>
                  <a:lnTo>
                    <a:pt x="1086" y="408"/>
                  </a:lnTo>
                  <a:lnTo>
                    <a:pt x="1092" y="414"/>
                  </a:lnTo>
                  <a:lnTo>
                    <a:pt x="1110" y="414"/>
                  </a:lnTo>
                  <a:lnTo>
                    <a:pt x="1122" y="402"/>
                  </a:lnTo>
                  <a:lnTo>
                    <a:pt x="1146" y="402"/>
                  </a:lnTo>
                  <a:lnTo>
                    <a:pt x="1152" y="390"/>
                  </a:lnTo>
                  <a:lnTo>
                    <a:pt x="1152" y="384"/>
                  </a:lnTo>
                  <a:lnTo>
                    <a:pt x="1158" y="384"/>
                  </a:lnTo>
                  <a:lnTo>
                    <a:pt x="1158" y="408"/>
                  </a:lnTo>
                  <a:lnTo>
                    <a:pt x="1164" y="414"/>
                  </a:lnTo>
                  <a:lnTo>
                    <a:pt x="1170" y="414"/>
                  </a:lnTo>
                  <a:lnTo>
                    <a:pt x="1182" y="408"/>
                  </a:lnTo>
                  <a:lnTo>
                    <a:pt x="1188" y="402"/>
                  </a:lnTo>
                  <a:lnTo>
                    <a:pt x="1188" y="390"/>
                  </a:lnTo>
                  <a:lnTo>
                    <a:pt x="1230" y="390"/>
                  </a:lnTo>
                  <a:lnTo>
                    <a:pt x="1242" y="402"/>
                  </a:lnTo>
                  <a:lnTo>
                    <a:pt x="1254" y="402"/>
                  </a:lnTo>
                  <a:lnTo>
                    <a:pt x="1260" y="396"/>
                  </a:lnTo>
                  <a:lnTo>
                    <a:pt x="1260" y="390"/>
                  </a:lnTo>
                  <a:lnTo>
                    <a:pt x="1284" y="390"/>
                  </a:lnTo>
                  <a:lnTo>
                    <a:pt x="1290" y="396"/>
                  </a:lnTo>
                  <a:lnTo>
                    <a:pt x="1290" y="414"/>
                  </a:lnTo>
                  <a:lnTo>
                    <a:pt x="1332" y="402"/>
                  </a:lnTo>
                  <a:close/>
                  <a:moveTo>
                    <a:pt x="102" y="282"/>
                  </a:moveTo>
                  <a:lnTo>
                    <a:pt x="96" y="282"/>
                  </a:lnTo>
                  <a:lnTo>
                    <a:pt x="96" y="312"/>
                  </a:lnTo>
                  <a:lnTo>
                    <a:pt x="102" y="324"/>
                  </a:lnTo>
                  <a:lnTo>
                    <a:pt x="108" y="330"/>
                  </a:lnTo>
                  <a:lnTo>
                    <a:pt x="114" y="324"/>
                  </a:lnTo>
                  <a:lnTo>
                    <a:pt x="114" y="318"/>
                  </a:lnTo>
                  <a:lnTo>
                    <a:pt x="120" y="312"/>
                  </a:lnTo>
                  <a:lnTo>
                    <a:pt x="120" y="300"/>
                  </a:lnTo>
                  <a:lnTo>
                    <a:pt x="102" y="282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85" name="Slovenia" descr="© INSCALE GmbH, 05.05.2010&#10;http://www.presentationload.com/">
              <a:extLst>
                <a:ext uri="{FF2B5EF4-FFF2-40B4-BE49-F238E27FC236}">
                  <a16:creationId xmlns:a16="http://schemas.microsoft.com/office/drawing/2014/main" id="{D9A0F751-01E8-4608-8BEF-B546BCE3E534}"/>
                </a:ext>
              </a:extLst>
            </p:cNvPr>
            <p:cNvSpPr>
              <a:spLocks/>
            </p:cNvSpPr>
            <p:nvPr/>
          </p:nvSpPr>
          <p:spPr bwMode="gray">
            <a:xfrm>
              <a:off x="5956550" y="2824293"/>
              <a:ext cx="92053" cy="55579"/>
            </a:xfrm>
            <a:custGeom>
              <a:avLst/>
              <a:gdLst>
                <a:gd name="T0" fmla="*/ 2147483647 w 210"/>
                <a:gd name="T1" fmla="*/ 2147483647 h 120"/>
                <a:gd name="T2" fmla="*/ 2147483647 w 210"/>
                <a:gd name="T3" fmla="*/ 2147483647 h 120"/>
                <a:gd name="T4" fmla="*/ 2147483647 w 210"/>
                <a:gd name="T5" fmla="*/ 2147483647 h 120"/>
                <a:gd name="T6" fmla="*/ 2147483647 w 210"/>
                <a:gd name="T7" fmla="*/ 2147483647 h 120"/>
                <a:gd name="T8" fmla="*/ 2147483647 w 210"/>
                <a:gd name="T9" fmla="*/ 2147483647 h 120"/>
                <a:gd name="T10" fmla="*/ 2147483647 w 210"/>
                <a:gd name="T11" fmla="*/ 2147483647 h 120"/>
                <a:gd name="T12" fmla="*/ 2147483647 w 210"/>
                <a:gd name="T13" fmla="*/ 2147483647 h 120"/>
                <a:gd name="T14" fmla="*/ 2147483647 w 210"/>
                <a:gd name="T15" fmla="*/ 2147483647 h 120"/>
                <a:gd name="T16" fmla="*/ 2147483647 w 210"/>
                <a:gd name="T17" fmla="*/ 2147483647 h 120"/>
                <a:gd name="T18" fmla="*/ 2147483647 w 210"/>
                <a:gd name="T19" fmla="*/ 2147483647 h 120"/>
                <a:gd name="T20" fmla="*/ 2147483647 w 210"/>
                <a:gd name="T21" fmla="*/ 2147483647 h 120"/>
                <a:gd name="T22" fmla="*/ 2147483647 w 210"/>
                <a:gd name="T23" fmla="*/ 2147483647 h 120"/>
                <a:gd name="T24" fmla="*/ 2147483647 w 210"/>
                <a:gd name="T25" fmla="*/ 2147483647 h 120"/>
                <a:gd name="T26" fmla="*/ 2147483647 w 210"/>
                <a:gd name="T27" fmla="*/ 2147483647 h 120"/>
                <a:gd name="T28" fmla="*/ 2147483647 w 210"/>
                <a:gd name="T29" fmla="*/ 2147483647 h 120"/>
                <a:gd name="T30" fmla="*/ 2147483647 w 210"/>
                <a:gd name="T31" fmla="*/ 2147483647 h 120"/>
                <a:gd name="T32" fmla="*/ 2147483647 w 210"/>
                <a:gd name="T33" fmla="*/ 2147483647 h 120"/>
                <a:gd name="T34" fmla="*/ 2147483647 w 210"/>
                <a:gd name="T35" fmla="*/ 2147483647 h 120"/>
                <a:gd name="T36" fmla="*/ 2147483647 w 210"/>
                <a:gd name="T37" fmla="*/ 2147483647 h 120"/>
                <a:gd name="T38" fmla="*/ 2147483647 w 210"/>
                <a:gd name="T39" fmla="*/ 2147483647 h 120"/>
                <a:gd name="T40" fmla="*/ 2147483647 w 210"/>
                <a:gd name="T41" fmla="*/ 2147483647 h 120"/>
                <a:gd name="T42" fmla="*/ 2147483647 w 210"/>
                <a:gd name="T43" fmla="*/ 0 h 120"/>
                <a:gd name="T44" fmla="*/ 2147483647 w 210"/>
                <a:gd name="T45" fmla="*/ 2147483647 h 120"/>
                <a:gd name="T46" fmla="*/ 2147483647 w 210"/>
                <a:gd name="T47" fmla="*/ 2147483647 h 120"/>
                <a:gd name="T48" fmla="*/ 2147483647 w 210"/>
                <a:gd name="T49" fmla="*/ 2147483647 h 120"/>
                <a:gd name="T50" fmla="*/ 2147483647 w 210"/>
                <a:gd name="T51" fmla="*/ 2147483647 h 120"/>
                <a:gd name="T52" fmla="*/ 2147483647 w 210"/>
                <a:gd name="T53" fmla="*/ 2147483647 h 120"/>
                <a:gd name="T54" fmla="*/ 2147483647 w 210"/>
                <a:gd name="T55" fmla="*/ 2147483647 h 120"/>
                <a:gd name="T56" fmla="*/ 2147483647 w 210"/>
                <a:gd name="T57" fmla="*/ 2147483647 h 120"/>
                <a:gd name="T58" fmla="*/ 2147483647 w 210"/>
                <a:gd name="T59" fmla="*/ 2147483647 h 120"/>
                <a:gd name="T60" fmla="*/ 2147483647 w 210"/>
                <a:gd name="T61" fmla="*/ 2147483647 h 120"/>
                <a:gd name="T62" fmla="*/ 2147483647 w 210"/>
                <a:gd name="T63" fmla="*/ 2147483647 h 120"/>
                <a:gd name="T64" fmla="*/ 2147483647 w 210"/>
                <a:gd name="T65" fmla="*/ 2147483647 h 120"/>
                <a:gd name="T66" fmla="*/ 2147483647 w 210"/>
                <a:gd name="T67" fmla="*/ 2147483647 h 120"/>
                <a:gd name="T68" fmla="*/ 0 w 210"/>
                <a:gd name="T69" fmla="*/ 2147483647 h 120"/>
                <a:gd name="T70" fmla="*/ 2147483647 w 210"/>
                <a:gd name="T71" fmla="*/ 2147483647 h 120"/>
                <a:gd name="T72" fmla="*/ 2147483647 w 210"/>
                <a:gd name="T73" fmla="*/ 2147483647 h 120"/>
                <a:gd name="T74" fmla="*/ 2147483647 w 210"/>
                <a:gd name="T75" fmla="*/ 2147483647 h 120"/>
                <a:gd name="T76" fmla="*/ 2147483647 w 210"/>
                <a:gd name="T77" fmla="*/ 2147483647 h 120"/>
                <a:gd name="T78" fmla="*/ 2147483647 w 210"/>
                <a:gd name="T79" fmla="*/ 2147483647 h 120"/>
                <a:gd name="T80" fmla="*/ 2147483647 w 210"/>
                <a:gd name="T81" fmla="*/ 2147483647 h 120"/>
                <a:gd name="T82" fmla="*/ 2147483647 w 210"/>
                <a:gd name="T83" fmla="*/ 2147483647 h 120"/>
                <a:gd name="T84" fmla="*/ 2147483647 w 210"/>
                <a:gd name="T85" fmla="*/ 2147483647 h 120"/>
                <a:gd name="T86" fmla="*/ 2147483647 w 210"/>
                <a:gd name="T87" fmla="*/ 2147483647 h 12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210"/>
                <a:gd name="T133" fmla="*/ 0 h 120"/>
                <a:gd name="T134" fmla="*/ 210 w 210"/>
                <a:gd name="T135" fmla="*/ 120 h 120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210" h="120">
                  <a:moveTo>
                    <a:pt x="24" y="120"/>
                  </a:moveTo>
                  <a:lnTo>
                    <a:pt x="42" y="120"/>
                  </a:lnTo>
                  <a:lnTo>
                    <a:pt x="42" y="108"/>
                  </a:lnTo>
                  <a:lnTo>
                    <a:pt x="54" y="114"/>
                  </a:lnTo>
                  <a:lnTo>
                    <a:pt x="72" y="114"/>
                  </a:lnTo>
                  <a:lnTo>
                    <a:pt x="78" y="102"/>
                  </a:lnTo>
                  <a:lnTo>
                    <a:pt x="78" y="108"/>
                  </a:lnTo>
                  <a:lnTo>
                    <a:pt x="84" y="114"/>
                  </a:lnTo>
                  <a:lnTo>
                    <a:pt x="126" y="114"/>
                  </a:lnTo>
                  <a:lnTo>
                    <a:pt x="126" y="96"/>
                  </a:lnTo>
                  <a:lnTo>
                    <a:pt x="138" y="90"/>
                  </a:lnTo>
                  <a:lnTo>
                    <a:pt x="150" y="78"/>
                  </a:lnTo>
                  <a:lnTo>
                    <a:pt x="150" y="72"/>
                  </a:lnTo>
                  <a:lnTo>
                    <a:pt x="144" y="66"/>
                  </a:lnTo>
                  <a:lnTo>
                    <a:pt x="144" y="54"/>
                  </a:lnTo>
                  <a:lnTo>
                    <a:pt x="174" y="54"/>
                  </a:lnTo>
                  <a:lnTo>
                    <a:pt x="186" y="48"/>
                  </a:lnTo>
                  <a:lnTo>
                    <a:pt x="186" y="36"/>
                  </a:lnTo>
                  <a:lnTo>
                    <a:pt x="210" y="36"/>
                  </a:lnTo>
                  <a:lnTo>
                    <a:pt x="192" y="24"/>
                  </a:lnTo>
                  <a:lnTo>
                    <a:pt x="186" y="6"/>
                  </a:lnTo>
                  <a:lnTo>
                    <a:pt x="180" y="0"/>
                  </a:lnTo>
                  <a:lnTo>
                    <a:pt x="174" y="12"/>
                  </a:lnTo>
                  <a:lnTo>
                    <a:pt x="168" y="30"/>
                  </a:lnTo>
                  <a:lnTo>
                    <a:pt x="144" y="24"/>
                  </a:lnTo>
                  <a:lnTo>
                    <a:pt x="132" y="30"/>
                  </a:lnTo>
                  <a:lnTo>
                    <a:pt x="84" y="30"/>
                  </a:lnTo>
                  <a:lnTo>
                    <a:pt x="84" y="42"/>
                  </a:lnTo>
                  <a:lnTo>
                    <a:pt x="54" y="42"/>
                  </a:lnTo>
                  <a:lnTo>
                    <a:pt x="48" y="36"/>
                  </a:lnTo>
                  <a:lnTo>
                    <a:pt x="30" y="36"/>
                  </a:lnTo>
                  <a:lnTo>
                    <a:pt x="24" y="42"/>
                  </a:lnTo>
                  <a:lnTo>
                    <a:pt x="6" y="42"/>
                  </a:lnTo>
                  <a:lnTo>
                    <a:pt x="6" y="48"/>
                  </a:lnTo>
                  <a:lnTo>
                    <a:pt x="0" y="54"/>
                  </a:lnTo>
                  <a:lnTo>
                    <a:pt x="12" y="60"/>
                  </a:lnTo>
                  <a:lnTo>
                    <a:pt x="6" y="96"/>
                  </a:lnTo>
                  <a:lnTo>
                    <a:pt x="18" y="96"/>
                  </a:lnTo>
                  <a:lnTo>
                    <a:pt x="30" y="102"/>
                  </a:lnTo>
                  <a:lnTo>
                    <a:pt x="36" y="102"/>
                  </a:lnTo>
                  <a:lnTo>
                    <a:pt x="36" y="108"/>
                  </a:lnTo>
                  <a:lnTo>
                    <a:pt x="30" y="108"/>
                  </a:lnTo>
                  <a:lnTo>
                    <a:pt x="30" y="114"/>
                  </a:lnTo>
                  <a:lnTo>
                    <a:pt x="24" y="120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86" name="Slovakia" descr="© INSCALE GmbH, 05.05.2010&#10;http://www.presentationload.com/">
              <a:extLst>
                <a:ext uri="{FF2B5EF4-FFF2-40B4-BE49-F238E27FC236}">
                  <a16:creationId xmlns:a16="http://schemas.microsoft.com/office/drawing/2014/main" id="{7A1A1973-4892-47E6-A1D6-AA04FDAF7A8B}"/>
                </a:ext>
              </a:extLst>
            </p:cNvPr>
            <p:cNvSpPr>
              <a:spLocks/>
            </p:cNvSpPr>
            <p:nvPr/>
          </p:nvSpPr>
          <p:spPr bwMode="gray">
            <a:xfrm>
              <a:off x="6050191" y="2733778"/>
              <a:ext cx="160299" cy="65108"/>
            </a:xfrm>
            <a:custGeom>
              <a:avLst/>
              <a:gdLst>
                <a:gd name="T0" fmla="*/ 2147483647 w 354"/>
                <a:gd name="T1" fmla="*/ 2147483647 h 144"/>
                <a:gd name="T2" fmla="*/ 2147483647 w 354"/>
                <a:gd name="T3" fmla="*/ 2147483647 h 144"/>
                <a:gd name="T4" fmla="*/ 2147483647 w 354"/>
                <a:gd name="T5" fmla="*/ 2147483647 h 144"/>
                <a:gd name="T6" fmla="*/ 2147483647 w 354"/>
                <a:gd name="T7" fmla="*/ 2147483647 h 144"/>
                <a:gd name="T8" fmla="*/ 2147483647 w 354"/>
                <a:gd name="T9" fmla="*/ 2147483647 h 144"/>
                <a:gd name="T10" fmla="*/ 2147483647 w 354"/>
                <a:gd name="T11" fmla="*/ 2147483647 h 144"/>
                <a:gd name="T12" fmla="*/ 2147483647 w 354"/>
                <a:gd name="T13" fmla="*/ 2147483647 h 144"/>
                <a:gd name="T14" fmla="*/ 2147483647 w 354"/>
                <a:gd name="T15" fmla="*/ 0 h 144"/>
                <a:gd name="T16" fmla="*/ 2147483647 w 354"/>
                <a:gd name="T17" fmla="*/ 2147483647 h 144"/>
                <a:gd name="T18" fmla="*/ 2147483647 w 354"/>
                <a:gd name="T19" fmla="*/ 0 h 144"/>
                <a:gd name="T20" fmla="*/ 2147483647 w 354"/>
                <a:gd name="T21" fmla="*/ 2147483647 h 144"/>
                <a:gd name="T22" fmla="*/ 2147483647 w 354"/>
                <a:gd name="T23" fmla="*/ 2147483647 h 144"/>
                <a:gd name="T24" fmla="*/ 2147483647 w 354"/>
                <a:gd name="T25" fmla="*/ 2147483647 h 144"/>
                <a:gd name="T26" fmla="*/ 2147483647 w 354"/>
                <a:gd name="T27" fmla="*/ 2147483647 h 144"/>
                <a:gd name="T28" fmla="*/ 2147483647 w 354"/>
                <a:gd name="T29" fmla="*/ 2147483647 h 144"/>
                <a:gd name="T30" fmla="*/ 0 w 354"/>
                <a:gd name="T31" fmla="*/ 2147483647 h 144"/>
                <a:gd name="T32" fmla="*/ 2147483647 w 354"/>
                <a:gd name="T33" fmla="*/ 2147483647 h 144"/>
                <a:gd name="T34" fmla="*/ 2147483647 w 354"/>
                <a:gd name="T35" fmla="*/ 2147483647 h 144"/>
                <a:gd name="T36" fmla="*/ 2147483647 w 354"/>
                <a:gd name="T37" fmla="*/ 2147483647 h 144"/>
                <a:gd name="T38" fmla="*/ 2147483647 w 354"/>
                <a:gd name="T39" fmla="*/ 2147483647 h 144"/>
                <a:gd name="T40" fmla="*/ 2147483647 w 354"/>
                <a:gd name="T41" fmla="*/ 2147483647 h 144"/>
                <a:gd name="T42" fmla="*/ 2147483647 w 354"/>
                <a:gd name="T43" fmla="*/ 2147483647 h 144"/>
                <a:gd name="T44" fmla="*/ 2147483647 w 354"/>
                <a:gd name="T45" fmla="*/ 2147483647 h 144"/>
                <a:gd name="T46" fmla="*/ 2147483647 w 354"/>
                <a:gd name="T47" fmla="*/ 2147483647 h 144"/>
                <a:gd name="T48" fmla="*/ 2147483647 w 354"/>
                <a:gd name="T49" fmla="*/ 2147483647 h 144"/>
                <a:gd name="T50" fmla="*/ 2147483647 w 354"/>
                <a:gd name="T51" fmla="*/ 2147483647 h 144"/>
                <a:gd name="T52" fmla="*/ 2147483647 w 354"/>
                <a:gd name="T53" fmla="*/ 2147483647 h 144"/>
                <a:gd name="T54" fmla="*/ 2147483647 w 354"/>
                <a:gd name="T55" fmla="*/ 2147483647 h 144"/>
                <a:gd name="T56" fmla="*/ 2147483647 w 354"/>
                <a:gd name="T57" fmla="*/ 2147483647 h 144"/>
                <a:gd name="T58" fmla="*/ 2147483647 w 354"/>
                <a:gd name="T59" fmla="*/ 2147483647 h 144"/>
                <a:gd name="T60" fmla="*/ 2147483647 w 354"/>
                <a:gd name="T61" fmla="*/ 2147483647 h 144"/>
                <a:gd name="T62" fmla="*/ 2147483647 w 354"/>
                <a:gd name="T63" fmla="*/ 2147483647 h 144"/>
                <a:gd name="T64" fmla="*/ 2147483647 w 354"/>
                <a:gd name="T65" fmla="*/ 2147483647 h 144"/>
                <a:gd name="T66" fmla="*/ 2147483647 w 354"/>
                <a:gd name="T67" fmla="*/ 2147483647 h 144"/>
                <a:gd name="T68" fmla="*/ 2147483647 w 354"/>
                <a:gd name="T69" fmla="*/ 2147483647 h 144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354"/>
                <a:gd name="T106" fmla="*/ 0 h 144"/>
                <a:gd name="T107" fmla="*/ 354 w 354"/>
                <a:gd name="T108" fmla="*/ 144 h 144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354" h="144">
                  <a:moveTo>
                    <a:pt x="348" y="30"/>
                  </a:moveTo>
                  <a:lnTo>
                    <a:pt x="324" y="30"/>
                  </a:lnTo>
                  <a:lnTo>
                    <a:pt x="300" y="6"/>
                  </a:lnTo>
                  <a:lnTo>
                    <a:pt x="276" y="6"/>
                  </a:lnTo>
                  <a:lnTo>
                    <a:pt x="270" y="12"/>
                  </a:lnTo>
                  <a:lnTo>
                    <a:pt x="258" y="18"/>
                  </a:lnTo>
                  <a:lnTo>
                    <a:pt x="246" y="18"/>
                  </a:lnTo>
                  <a:lnTo>
                    <a:pt x="240" y="12"/>
                  </a:lnTo>
                  <a:lnTo>
                    <a:pt x="210" y="12"/>
                  </a:lnTo>
                  <a:lnTo>
                    <a:pt x="210" y="18"/>
                  </a:lnTo>
                  <a:lnTo>
                    <a:pt x="204" y="24"/>
                  </a:lnTo>
                  <a:lnTo>
                    <a:pt x="192" y="24"/>
                  </a:lnTo>
                  <a:lnTo>
                    <a:pt x="186" y="18"/>
                  </a:lnTo>
                  <a:lnTo>
                    <a:pt x="186" y="12"/>
                  </a:lnTo>
                  <a:lnTo>
                    <a:pt x="180" y="12"/>
                  </a:lnTo>
                  <a:lnTo>
                    <a:pt x="168" y="0"/>
                  </a:lnTo>
                  <a:lnTo>
                    <a:pt x="156" y="0"/>
                  </a:lnTo>
                  <a:lnTo>
                    <a:pt x="144" y="12"/>
                  </a:lnTo>
                  <a:lnTo>
                    <a:pt x="138" y="12"/>
                  </a:lnTo>
                  <a:lnTo>
                    <a:pt x="126" y="0"/>
                  </a:lnTo>
                  <a:lnTo>
                    <a:pt x="108" y="12"/>
                  </a:lnTo>
                  <a:lnTo>
                    <a:pt x="84" y="18"/>
                  </a:lnTo>
                  <a:lnTo>
                    <a:pt x="84" y="42"/>
                  </a:lnTo>
                  <a:lnTo>
                    <a:pt x="72" y="48"/>
                  </a:lnTo>
                  <a:lnTo>
                    <a:pt x="66" y="54"/>
                  </a:lnTo>
                  <a:lnTo>
                    <a:pt x="54" y="60"/>
                  </a:lnTo>
                  <a:lnTo>
                    <a:pt x="36" y="60"/>
                  </a:lnTo>
                  <a:lnTo>
                    <a:pt x="36" y="54"/>
                  </a:lnTo>
                  <a:lnTo>
                    <a:pt x="30" y="60"/>
                  </a:lnTo>
                  <a:lnTo>
                    <a:pt x="12" y="60"/>
                  </a:lnTo>
                  <a:lnTo>
                    <a:pt x="6" y="66"/>
                  </a:lnTo>
                  <a:lnTo>
                    <a:pt x="0" y="90"/>
                  </a:lnTo>
                  <a:lnTo>
                    <a:pt x="0" y="102"/>
                  </a:lnTo>
                  <a:lnTo>
                    <a:pt x="6" y="102"/>
                  </a:lnTo>
                  <a:lnTo>
                    <a:pt x="6" y="114"/>
                  </a:lnTo>
                  <a:lnTo>
                    <a:pt x="12" y="114"/>
                  </a:lnTo>
                  <a:lnTo>
                    <a:pt x="12" y="126"/>
                  </a:lnTo>
                  <a:lnTo>
                    <a:pt x="6" y="132"/>
                  </a:lnTo>
                  <a:lnTo>
                    <a:pt x="18" y="138"/>
                  </a:lnTo>
                  <a:lnTo>
                    <a:pt x="30" y="120"/>
                  </a:lnTo>
                  <a:lnTo>
                    <a:pt x="36" y="126"/>
                  </a:lnTo>
                  <a:lnTo>
                    <a:pt x="42" y="138"/>
                  </a:lnTo>
                  <a:lnTo>
                    <a:pt x="48" y="144"/>
                  </a:lnTo>
                  <a:lnTo>
                    <a:pt x="90" y="144"/>
                  </a:lnTo>
                  <a:lnTo>
                    <a:pt x="108" y="138"/>
                  </a:lnTo>
                  <a:lnTo>
                    <a:pt x="120" y="138"/>
                  </a:lnTo>
                  <a:lnTo>
                    <a:pt x="132" y="114"/>
                  </a:lnTo>
                  <a:lnTo>
                    <a:pt x="168" y="120"/>
                  </a:lnTo>
                  <a:lnTo>
                    <a:pt x="174" y="108"/>
                  </a:lnTo>
                  <a:lnTo>
                    <a:pt x="198" y="108"/>
                  </a:lnTo>
                  <a:lnTo>
                    <a:pt x="210" y="102"/>
                  </a:lnTo>
                  <a:lnTo>
                    <a:pt x="216" y="102"/>
                  </a:lnTo>
                  <a:lnTo>
                    <a:pt x="228" y="90"/>
                  </a:lnTo>
                  <a:lnTo>
                    <a:pt x="234" y="78"/>
                  </a:lnTo>
                  <a:lnTo>
                    <a:pt x="258" y="78"/>
                  </a:lnTo>
                  <a:lnTo>
                    <a:pt x="258" y="90"/>
                  </a:lnTo>
                  <a:lnTo>
                    <a:pt x="276" y="96"/>
                  </a:lnTo>
                  <a:lnTo>
                    <a:pt x="276" y="78"/>
                  </a:lnTo>
                  <a:lnTo>
                    <a:pt x="288" y="78"/>
                  </a:lnTo>
                  <a:lnTo>
                    <a:pt x="288" y="90"/>
                  </a:lnTo>
                  <a:lnTo>
                    <a:pt x="300" y="90"/>
                  </a:lnTo>
                  <a:lnTo>
                    <a:pt x="312" y="84"/>
                  </a:lnTo>
                  <a:lnTo>
                    <a:pt x="336" y="84"/>
                  </a:lnTo>
                  <a:lnTo>
                    <a:pt x="336" y="90"/>
                  </a:lnTo>
                  <a:lnTo>
                    <a:pt x="336" y="72"/>
                  </a:lnTo>
                  <a:lnTo>
                    <a:pt x="342" y="72"/>
                  </a:lnTo>
                  <a:lnTo>
                    <a:pt x="348" y="66"/>
                  </a:lnTo>
                  <a:lnTo>
                    <a:pt x="348" y="60"/>
                  </a:lnTo>
                  <a:lnTo>
                    <a:pt x="354" y="54"/>
                  </a:lnTo>
                  <a:lnTo>
                    <a:pt x="354" y="30"/>
                  </a:lnTo>
                  <a:lnTo>
                    <a:pt x="348" y="30"/>
                  </a:lnTo>
                  <a:close/>
                </a:path>
              </a:pathLst>
            </a:custGeom>
            <a:solidFill>
              <a:srgbClr val="24771B"/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87" name="Saudi Arabia" descr="© INSCALE GmbH, 05.05.2010&#10;http://www.presentationload.com/">
              <a:extLst>
                <a:ext uri="{FF2B5EF4-FFF2-40B4-BE49-F238E27FC236}">
                  <a16:creationId xmlns:a16="http://schemas.microsoft.com/office/drawing/2014/main" id="{7F70F8AF-9083-4779-886F-81871BF673CC}"/>
                </a:ext>
              </a:extLst>
            </p:cNvPr>
            <p:cNvSpPr>
              <a:spLocks/>
            </p:cNvSpPr>
            <p:nvPr/>
          </p:nvSpPr>
          <p:spPr bwMode="gray">
            <a:xfrm>
              <a:off x="6616796" y="3357855"/>
              <a:ext cx="657071" cy="571674"/>
            </a:xfrm>
            <a:custGeom>
              <a:avLst/>
              <a:gdLst>
                <a:gd name="T0" fmla="*/ 2147483647 w 1488"/>
                <a:gd name="T1" fmla="*/ 2147483647 h 1278"/>
                <a:gd name="T2" fmla="*/ 2147483647 w 1488"/>
                <a:gd name="T3" fmla="*/ 2147483647 h 1278"/>
                <a:gd name="T4" fmla="*/ 2147483647 w 1488"/>
                <a:gd name="T5" fmla="*/ 2147483647 h 1278"/>
                <a:gd name="T6" fmla="*/ 2147483647 w 1488"/>
                <a:gd name="T7" fmla="*/ 2147483647 h 1278"/>
                <a:gd name="T8" fmla="*/ 2147483647 w 1488"/>
                <a:gd name="T9" fmla="*/ 2147483647 h 1278"/>
                <a:gd name="T10" fmla="*/ 2147483647 w 1488"/>
                <a:gd name="T11" fmla="*/ 2147483647 h 1278"/>
                <a:gd name="T12" fmla="*/ 2147483647 w 1488"/>
                <a:gd name="T13" fmla="*/ 2147483647 h 1278"/>
                <a:gd name="T14" fmla="*/ 2147483647 w 1488"/>
                <a:gd name="T15" fmla="*/ 2147483647 h 1278"/>
                <a:gd name="T16" fmla="*/ 2147483647 w 1488"/>
                <a:gd name="T17" fmla="*/ 2147483647 h 1278"/>
                <a:gd name="T18" fmla="*/ 2147483647 w 1488"/>
                <a:gd name="T19" fmla="*/ 2147483647 h 1278"/>
                <a:gd name="T20" fmla="*/ 2147483647 w 1488"/>
                <a:gd name="T21" fmla="*/ 2147483647 h 1278"/>
                <a:gd name="T22" fmla="*/ 2147483647 w 1488"/>
                <a:gd name="T23" fmla="*/ 2147483647 h 1278"/>
                <a:gd name="T24" fmla="*/ 2147483647 w 1488"/>
                <a:gd name="T25" fmla="*/ 2147483647 h 1278"/>
                <a:gd name="T26" fmla="*/ 2147483647 w 1488"/>
                <a:gd name="T27" fmla="*/ 2147483647 h 1278"/>
                <a:gd name="T28" fmla="*/ 2147483647 w 1488"/>
                <a:gd name="T29" fmla="*/ 2147483647 h 1278"/>
                <a:gd name="T30" fmla="*/ 2147483647 w 1488"/>
                <a:gd name="T31" fmla="*/ 2147483647 h 1278"/>
                <a:gd name="T32" fmla="*/ 2147483647 w 1488"/>
                <a:gd name="T33" fmla="*/ 2147483647 h 1278"/>
                <a:gd name="T34" fmla="*/ 2147483647 w 1488"/>
                <a:gd name="T35" fmla="*/ 2147483647 h 1278"/>
                <a:gd name="T36" fmla="*/ 2147483647 w 1488"/>
                <a:gd name="T37" fmla="*/ 2147483647 h 1278"/>
                <a:gd name="T38" fmla="*/ 2147483647 w 1488"/>
                <a:gd name="T39" fmla="*/ 0 h 1278"/>
                <a:gd name="T40" fmla="*/ 2147483647 w 1488"/>
                <a:gd name="T41" fmla="*/ 2147483647 h 1278"/>
                <a:gd name="T42" fmla="*/ 2147483647 w 1488"/>
                <a:gd name="T43" fmla="*/ 2147483647 h 1278"/>
                <a:gd name="T44" fmla="*/ 2147483647 w 1488"/>
                <a:gd name="T45" fmla="*/ 2147483647 h 1278"/>
                <a:gd name="T46" fmla="*/ 2147483647 w 1488"/>
                <a:gd name="T47" fmla="*/ 2147483647 h 1278"/>
                <a:gd name="T48" fmla="*/ 2147483647 w 1488"/>
                <a:gd name="T49" fmla="*/ 2147483647 h 1278"/>
                <a:gd name="T50" fmla="*/ 2147483647 w 1488"/>
                <a:gd name="T51" fmla="*/ 2147483647 h 1278"/>
                <a:gd name="T52" fmla="*/ 2147483647 w 1488"/>
                <a:gd name="T53" fmla="*/ 2147483647 h 1278"/>
                <a:gd name="T54" fmla="*/ 2147483647 w 1488"/>
                <a:gd name="T55" fmla="*/ 2147483647 h 1278"/>
                <a:gd name="T56" fmla="*/ 2147483647 w 1488"/>
                <a:gd name="T57" fmla="*/ 2147483647 h 1278"/>
                <a:gd name="T58" fmla="*/ 2147483647 w 1488"/>
                <a:gd name="T59" fmla="*/ 2147483647 h 1278"/>
                <a:gd name="T60" fmla="*/ 2147483647 w 1488"/>
                <a:gd name="T61" fmla="*/ 2147483647 h 1278"/>
                <a:gd name="T62" fmla="*/ 0 w 1488"/>
                <a:gd name="T63" fmla="*/ 2147483647 h 1278"/>
                <a:gd name="T64" fmla="*/ 2147483647 w 1488"/>
                <a:gd name="T65" fmla="*/ 2147483647 h 1278"/>
                <a:gd name="T66" fmla="*/ 2147483647 w 1488"/>
                <a:gd name="T67" fmla="*/ 2147483647 h 1278"/>
                <a:gd name="T68" fmla="*/ 2147483647 w 1488"/>
                <a:gd name="T69" fmla="*/ 2147483647 h 1278"/>
                <a:gd name="T70" fmla="*/ 2147483647 w 1488"/>
                <a:gd name="T71" fmla="*/ 2147483647 h 1278"/>
                <a:gd name="T72" fmla="*/ 2147483647 w 1488"/>
                <a:gd name="T73" fmla="*/ 2147483647 h 1278"/>
                <a:gd name="T74" fmla="*/ 2147483647 w 1488"/>
                <a:gd name="T75" fmla="*/ 2147483647 h 1278"/>
                <a:gd name="T76" fmla="*/ 2147483647 w 1488"/>
                <a:gd name="T77" fmla="*/ 2147483647 h 1278"/>
                <a:gd name="T78" fmla="*/ 2147483647 w 1488"/>
                <a:gd name="T79" fmla="*/ 2147483647 h 1278"/>
                <a:gd name="T80" fmla="*/ 2147483647 w 1488"/>
                <a:gd name="T81" fmla="*/ 2147483647 h 1278"/>
                <a:gd name="T82" fmla="*/ 2147483647 w 1488"/>
                <a:gd name="T83" fmla="*/ 2147483647 h 1278"/>
                <a:gd name="T84" fmla="*/ 2147483647 w 1488"/>
                <a:gd name="T85" fmla="*/ 2147483647 h 1278"/>
                <a:gd name="T86" fmla="*/ 2147483647 w 1488"/>
                <a:gd name="T87" fmla="*/ 2147483647 h 1278"/>
                <a:gd name="T88" fmla="*/ 2147483647 w 1488"/>
                <a:gd name="T89" fmla="*/ 2147483647 h 1278"/>
                <a:gd name="T90" fmla="*/ 2147483647 w 1488"/>
                <a:gd name="T91" fmla="*/ 2147483647 h 1278"/>
                <a:gd name="T92" fmla="*/ 2147483647 w 1488"/>
                <a:gd name="T93" fmla="*/ 2147483647 h 1278"/>
                <a:gd name="T94" fmla="*/ 2147483647 w 1488"/>
                <a:gd name="T95" fmla="*/ 2147483647 h 1278"/>
                <a:gd name="T96" fmla="*/ 2147483647 w 1488"/>
                <a:gd name="T97" fmla="*/ 2147483647 h 1278"/>
                <a:gd name="T98" fmla="*/ 2147483647 w 1488"/>
                <a:gd name="T99" fmla="*/ 2147483647 h 1278"/>
                <a:gd name="T100" fmla="*/ 2147483647 w 1488"/>
                <a:gd name="T101" fmla="*/ 2147483647 h 1278"/>
                <a:gd name="T102" fmla="*/ 2147483647 w 1488"/>
                <a:gd name="T103" fmla="*/ 2147483647 h 1278"/>
                <a:gd name="T104" fmla="*/ 2147483647 w 1488"/>
                <a:gd name="T105" fmla="*/ 2147483647 h 1278"/>
                <a:gd name="T106" fmla="*/ 2147483647 w 1488"/>
                <a:gd name="T107" fmla="*/ 2147483647 h 1278"/>
                <a:gd name="T108" fmla="*/ 2147483647 w 1488"/>
                <a:gd name="T109" fmla="*/ 2147483647 h 1278"/>
                <a:gd name="T110" fmla="*/ 2147483647 w 1488"/>
                <a:gd name="T111" fmla="*/ 2147483647 h 1278"/>
                <a:gd name="T112" fmla="*/ 2147483647 w 1488"/>
                <a:gd name="T113" fmla="*/ 2147483647 h 1278"/>
                <a:gd name="T114" fmla="*/ 2147483647 w 1488"/>
                <a:gd name="T115" fmla="*/ 2147483647 h 1278"/>
                <a:gd name="T116" fmla="*/ 2147483647 w 1488"/>
                <a:gd name="T117" fmla="*/ 2147483647 h 1278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488"/>
                <a:gd name="T178" fmla="*/ 0 h 1278"/>
                <a:gd name="T179" fmla="*/ 1488 w 1488"/>
                <a:gd name="T180" fmla="*/ 1278 h 1278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488" h="1278">
                  <a:moveTo>
                    <a:pt x="1464" y="792"/>
                  </a:moveTo>
                  <a:lnTo>
                    <a:pt x="1464" y="780"/>
                  </a:lnTo>
                  <a:lnTo>
                    <a:pt x="1458" y="774"/>
                  </a:lnTo>
                  <a:lnTo>
                    <a:pt x="1416" y="768"/>
                  </a:lnTo>
                  <a:lnTo>
                    <a:pt x="1320" y="756"/>
                  </a:lnTo>
                  <a:lnTo>
                    <a:pt x="1284" y="750"/>
                  </a:lnTo>
                  <a:lnTo>
                    <a:pt x="1266" y="750"/>
                  </a:lnTo>
                  <a:lnTo>
                    <a:pt x="1260" y="738"/>
                  </a:lnTo>
                  <a:lnTo>
                    <a:pt x="1248" y="732"/>
                  </a:lnTo>
                  <a:lnTo>
                    <a:pt x="1242" y="720"/>
                  </a:lnTo>
                  <a:lnTo>
                    <a:pt x="1218" y="696"/>
                  </a:lnTo>
                  <a:lnTo>
                    <a:pt x="1206" y="672"/>
                  </a:lnTo>
                  <a:lnTo>
                    <a:pt x="1188" y="654"/>
                  </a:lnTo>
                  <a:lnTo>
                    <a:pt x="1188" y="642"/>
                  </a:lnTo>
                  <a:lnTo>
                    <a:pt x="1182" y="636"/>
                  </a:lnTo>
                  <a:lnTo>
                    <a:pt x="1182" y="618"/>
                  </a:lnTo>
                  <a:lnTo>
                    <a:pt x="1176" y="624"/>
                  </a:lnTo>
                  <a:lnTo>
                    <a:pt x="1164" y="612"/>
                  </a:lnTo>
                  <a:lnTo>
                    <a:pt x="1146" y="612"/>
                  </a:lnTo>
                  <a:lnTo>
                    <a:pt x="1140" y="600"/>
                  </a:lnTo>
                  <a:lnTo>
                    <a:pt x="1134" y="594"/>
                  </a:lnTo>
                  <a:lnTo>
                    <a:pt x="1128" y="582"/>
                  </a:lnTo>
                  <a:lnTo>
                    <a:pt x="1122" y="564"/>
                  </a:lnTo>
                  <a:lnTo>
                    <a:pt x="1116" y="552"/>
                  </a:lnTo>
                  <a:lnTo>
                    <a:pt x="1116" y="540"/>
                  </a:lnTo>
                  <a:lnTo>
                    <a:pt x="1110" y="534"/>
                  </a:lnTo>
                  <a:lnTo>
                    <a:pt x="1098" y="528"/>
                  </a:lnTo>
                  <a:lnTo>
                    <a:pt x="1086" y="516"/>
                  </a:lnTo>
                  <a:lnTo>
                    <a:pt x="1074" y="510"/>
                  </a:lnTo>
                  <a:lnTo>
                    <a:pt x="1068" y="498"/>
                  </a:lnTo>
                  <a:lnTo>
                    <a:pt x="1068" y="462"/>
                  </a:lnTo>
                  <a:lnTo>
                    <a:pt x="1062" y="450"/>
                  </a:lnTo>
                  <a:lnTo>
                    <a:pt x="1062" y="438"/>
                  </a:lnTo>
                  <a:lnTo>
                    <a:pt x="1050" y="426"/>
                  </a:lnTo>
                  <a:lnTo>
                    <a:pt x="1002" y="402"/>
                  </a:lnTo>
                  <a:lnTo>
                    <a:pt x="996" y="396"/>
                  </a:lnTo>
                  <a:lnTo>
                    <a:pt x="990" y="384"/>
                  </a:lnTo>
                  <a:lnTo>
                    <a:pt x="990" y="360"/>
                  </a:lnTo>
                  <a:lnTo>
                    <a:pt x="972" y="342"/>
                  </a:lnTo>
                  <a:lnTo>
                    <a:pt x="966" y="330"/>
                  </a:lnTo>
                  <a:lnTo>
                    <a:pt x="960" y="324"/>
                  </a:lnTo>
                  <a:lnTo>
                    <a:pt x="960" y="300"/>
                  </a:lnTo>
                  <a:lnTo>
                    <a:pt x="954" y="300"/>
                  </a:lnTo>
                  <a:lnTo>
                    <a:pt x="948" y="294"/>
                  </a:lnTo>
                  <a:lnTo>
                    <a:pt x="882" y="294"/>
                  </a:lnTo>
                  <a:lnTo>
                    <a:pt x="876" y="288"/>
                  </a:lnTo>
                  <a:lnTo>
                    <a:pt x="876" y="252"/>
                  </a:lnTo>
                  <a:lnTo>
                    <a:pt x="852" y="246"/>
                  </a:lnTo>
                  <a:lnTo>
                    <a:pt x="804" y="246"/>
                  </a:lnTo>
                  <a:lnTo>
                    <a:pt x="750" y="240"/>
                  </a:lnTo>
                  <a:lnTo>
                    <a:pt x="684" y="240"/>
                  </a:lnTo>
                  <a:lnTo>
                    <a:pt x="492" y="96"/>
                  </a:lnTo>
                  <a:lnTo>
                    <a:pt x="480" y="90"/>
                  </a:lnTo>
                  <a:lnTo>
                    <a:pt x="474" y="84"/>
                  </a:lnTo>
                  <a:lnTo>
                    <a:pt x="426" y="60"/>
                  </a:lnTo>
                  <a:lnTo>
                    <a:pt x="414" y="48"/>
                  </a:lnTo>
                  <a:lnTo>
                    <a:pt x="402" y="42"/>
                  </a:lnTo>
                  <a:lnTo>
                    <a:pt x="372" y="12"/>
                  </a:lnTo>
                  <a:lnTo>
                    <a:pt x="306" y="12"/>
                  </a:lnTo>
                  <a:lnTo>
                    <a:pt x="294" y="0"/>
                  </a:lnTo>
                  <a:lnTo>
                    <a:pt x="288" y="6"/>
                  </a:lnTo>
                  <a:lnTo>
                    <a:pt x="276" y="12"/>
                  </a:lnTo>
                  <a:lnTo>
                    <a:pt x="270" y="12"/>
                  </a:lnTo>
                  <a:lnTo>
                    <a:pt x="264" y="18"/>
                  </a:lnTo>
                  <a:lnTo>
                    <a:pt x="252" y="24"/>
                  </a:lnTo>
                  <a:lnTo>
                    <a:pt x="210" y="24"/>
                  </a:lnTo>
                  <a:lnTo>
                    <a:pt x="198" y="48"/>
                  </a:lnTo>
                  <a:lnTo>
                    <a:pt x="132" y="48"/>
                  </a:lnTo>
                  <a:lnTo>
                    <a:pt x="120" y="54"/>
                  </a:lnTo>
                  <a:lnTo>
                    <a:pt x="108" y="54"/>
                  </a:lnTo>
                  <a:lnTo>
                    <a:pt x="108" y="60"/>
                  </a:lnTo>
                  <a:lnTo>
                    <a:pt x="132" y="60"/>
                  </a:lnTo>
                  <a:lnTo>
                    <a:pt x="144" y="66"/>
                  </a:lnTo>
                  <a:lnTo>
                    <a:pt x="156" y="66"/>
                  </a:lnTo>
                  <a:lnTo>
                    <a:pt x="180" y="90"/>
                  </a:lnTo>
                  <a:lnTo>
                    <a:pt x="192" y="114"/>
                  </a:lnTo>
                  <a:lnTo>
                    <a:pt x="198" y="120"/>
                  </a:lnTo>
                  <a:lnTo>
                    <a:pt x="198" y="132"/>
                  </a:lnTo>
                  <a:lnTo>
                    <a:pt x="192" y="138"/>
                  </a:lnTo>
                  <a:lnTo>
                    <a:pt x="192" y="150"/>
                  </a:lnTo>
                  <a:lnTo>
                    <a:pt x="186" y="156"/>
                  </a:lnTo>
                  <a:lnTo>
                    <a:pt x="180" y="168"/>
                  </a:lnTo>
                  <a:lnTo>
                    <a:pt x="174" y="174"/>
                  </a:lnTo>
                  <a:lnTo>
                    <a:pt x="162" y="180"/>
                  </a:lnTo>
                  <a:lnTo>
                    <a:pt x="150" y="180"/>
                  </a:lnTo>
                  <a:lnTo>
                    <a:pt x="138" y="186"/>
                  </a:lnTo>
                  <a:lnTo>
                    <a:pt x="132" y="186"/>
                  </a:lnTo>
                  <a:lnTo>
                    <a:pt x="120" y="198"/>
                  </a:lnTo>
                  <a:lnTo>
                    <a:pt x="120" y="210"/>
                  </a:lnTo>
                  <a:lnTo>
                    <a:pt x="108" y="234"/>
                  </a:lnTo>
                  <a:lnTo>
                    <a:pt x="96" y="246"/>
                  </a:lnTo>
                  <a:lnTo>
                    <a:pt x="60" y="246"/>
                  </a:lnTo>
                  <a:lnTo>
                    <a:pt x="36" y="234"/>
                  </a:lnTo>
                  <a:lnTo>
                    <a:pt x="6" y="234"/>
                  </a:lnTo>
                  <a:lnTo>
                    <a:pt x="6" y="264"/>
                  </a:lnTo>
                  <a:lnTo>
                    <a:pt x="0" y="306"/>
                  </a:lnTo>
                  <a:lnTo>
                    <a:pt x="0" y="348"/>
                  </a:lnTo>
                  <a:lnTo>
                    <a:pt x="6" y="372"/>
                  </a:lnTo>
                  <a:lnTo>
                    <a:pt x="24" y="378"/>
                  </a:lnTo>
                  <a:lnTo>
                    <a:pt x="36" y="390"/>
                  </a:lnTo>
                  <a:lnTo>
                    <a:pt x="54" y="390"/>
                  </a:lnTo>
                  <a:lnTo>
                    <a:pt x="72" y="408"/>
                  </a:lnTo>
                  <a:lnTo>
                    <a:pt x="90" y="438"/>
                  </a:lnTo>
                  <a:lnTo>
                    <a:pt x="102" y="474"/>
                  </a:lnTo>
                  <a:lnTo>
                    <a:pt x="120" y="504"/>
                  </a:lnTo>
                  <a:lnTo>
                    <a:pt x="132" y="516"/>
                  </a:lnTo>
                  <a:lnTo>
                    <a:pt x="150" y="528"/>
                  </a:lnTo>
                  <a:lnTo>
                    <a:pt x="162" y="540"/>
                  </a:lnTo>
                  <a:lnTo>
                    <a:pt x="174" y="558"/>
                  </a:lnTo>
                  <a:lnTo>
                    <a:pt x="180" y="570"/>
                  </a:lnTo>
                  <a:lnTo>
                    <a:pt x="186" y="594"/>
                  </a:lnTo>
                  <a:lnTo>
                    <a:pt x="192" y="612"/>
                  </a:lnTo>
                  <a:lnTo>
                    <a:pt x="198" y="636"/>
                  </a:lnTo>
                  <a:lnTo>
                    <a:pt x="210" y="648"/>
                  </a:lnTo>
                  <a:lnTo>
                    <a:pt x="234" y="660"/>
                  </a:lnTo>
                  <a:lnTo>
                    <a:pt x="264" y="660"/>
                  </a:lnTo>
                  <a:lnTo>
                    <a:pt x="282" y="666"/>
                  </a:lnTo>
                  <a:lnTo>
                    <a:pt x="294" y="678"/>
                  </a:lnTo>
                  <a:lnTo>
                    <a:pt x="312" y="708"/>
                  </a:lnTo>
                  <a:lnTo>
                    <a:pt x="330" y="756"/>
                  </a:lnTo>
                  <a:lnTo>
                    <a:pt x="336" y="804"/>
                  </a:lnTo>
                  <a:lnTo>
                    <a:pt x="342" y="840"/>
                  </a:lnTo>
                  <a:lnTo>
                    <a:pt x="348" y="870"/>
                  </a:lnTo>
                  <a:lnTo>
                    <a:pt x="366" y="906"/>
                  </a:lnTo>
                  <a:lnTo>
                    <a:pt x="384" y="924"/>
                  </a:lnTo>
                  <a:lnTo>
                    <a:pt x="390" y="936"/>
                  </a:lnTo>
                  <a:lnTo>
                    <a:pt x="414" y="936"/>
                  </a:lnTo>
                  <a:lnTo>
                    <a:pt x="438" y="948"/>
                  </a:lnTo>
                  <a:lnTo>
                    <a:pt x="456" y="972"/>
                  </a:lnTo>
                  <a:lnTo>
                    <a:pt x="480" y="1008"/>
                  </a:lnTo>
                  <a:lnTo>
                    <a:pt x="504" y="1056"/>
                  </a:lnTo>
                  <a:lnTo>
                    <a:pt x="552" y="1128"/>
                  </a:lnTo>
                  <a:lnTo>
                    <a:pt x="582" y="1170"/>
                  </a:lnTo>
                  <a:lnTo>
                    <a:pt x="606" y="1206"/>
                  </a:lnTo>
                  <a:lnTo>
                    <a:pt x="618" y="1236"/>
                  </a:lnTo>
                  <a:lnTo>
                    <a:pt x="618" y="1266"/>
                  </a:lnTo>
                  <a:lnTo>
                    <a:pt x="612" y="1278"/>
                  </a:lnTo>
                  <a:lnTo>
                    <a:pt x="624" y="1266"/>
                  </a:lnTo>
                  <a:lnTo>
                    <a:pt x="630" y="1254"/>
                  </a:lnTo>
                  <a:lnTo>
                    <a:pt x="636" y="1248"/>
                  </a:lnTo>
                  <a:lnTo>
                    <a:pt x="636" y="1200"/>
                  </a:lnTo>
                  <a:lnTo>
                    <a:pt x="642" y="1188"/>
                  </a:lnTo>
                  <a:lnTo>
                    <a:pt x="648" y="1182"/>
                  </a:lnTo>
                  <a:lnTo>
                    <a:pt x="654" y="1182"/>
                  </a:lnTo>
                  <a:lnTo>
                    <a:pt x="672" y="1200"/>
                  </a:lnTo>
                  <a:lnTo>
                    <a:pt x="696" y="1194"/>
                  </a:lnTo>
                  <a:lnTo>
                    <a:pt x="702" y="1188"/>
                  </a:lnTo>
                  <a:lnTo>
                    <a:pt x="792" y="1188"/>
                  </a:lnTo>
                  <a:lnTo>
                    <a:pt x="804" y="1194"/>
                  </a:lnTo>
                  <a:lnTo>
                    <a:pt x="810" y="1200"/>
                  </a:lnTo>
                  <a:lnTo>
                    <a:pt x="888" y="1200"/>
                  </a:lnTo>
                  <a:lnTo>
                    <a:pt x="894" y="1206"/>
                  </a:lnTo>
                  <a:lnTo>
                    <a:pt x="900" y="1218"/>
                  </a:lnTo>
                  <a:lnTo>
                    <a:pt x="912" y="1224"/>
                  </a:lnTo>
                  <a:lnTo>
                    <a:pt x="924" y="1224"/>
                  </a:lnTo>
                  <a:lnTo>
                    <a:pt x="930" y="1212"/>
                  </a:lnTo>
                  <a:lnTo>
                    <a:pt x="936" y="1206"/>
                  </a:lnTo>
                  <a:lnTo>
                    <a:pt x="936" y="1188"/>
                  </a:lnTo>
                  <a:lnTo>
                    <a:pt x="942" y="1176"/>
                  </a:lnTo>
                  <a:lnTo>
                    <a:pt x="948" y="1170"/>
                  </a:lnTo>
                  <a:lnTo>
                    <a:pt x="954" y="1158"/>
                  </a:lnTo>
                  <a:lnTo>
                    <a:pt x="966" y="1146"/>
                  </a:lnTo>
                  <a:lnTo>
                    <a:pt x="972" y="1134"/>
                  </a:lnTo>
                  <a:lnTo>
                    <a:pt x="990" y="1116"/>
                  </a:lnTo>
                  <a:lnTo>
                    <a:pt x="1020" y="1098"/>
                  </a:lnTo>
                  <a:lnTo>
                    <a:pt x="1050" y="1092"/>
                  </a:lnTo>
                  <a:lnTo>
                    <a:pt x="1068" y="1086"/>
                  </a:lnTo>
                  <a:lnTo>
                    <a:pt x="1092" y="1086"/>
                  </a:lnTo>
                  <a:lnTo>
                    <a:pt x="1140" y="1080"/>
                  </a:lnTo>
                  <a:lnTo>
                    <a:pt x="1188" y="1068"/>
                  </a:lnTo>
                  <a:lnTo>
                    <a:pt x="1230" y="1062"/>
                  </a:lnTo>
                  <a:lnTo>
                    <a:pt x="1248" y="1062"/>
                  </a:lnTo>
                  <a:lnTo>
                    <a:pt x="1452" y="990"/>
                  </a:lnTo>
                  <a:lnTo>
                    <a:pt x="1488" y="816"/>
                  </a:lnTo>
                  <a:lnTo>
                    <a:pt x="1482" y="810"/>
                  </a:lnTo>
                  <a:lnTo>
                    <a:pt x="1470" y="804"/>
                  </a:lnTo>
                  <a:lnTo>
                    <a:pt x="1464" y="798"/>
                  </a:lnTo>
                  <a:lnTo>
                    <a:pt x="1464" y="792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88" name="Russia" descr="© INSCALE GmbH, 05.05.2010&#10;http://www.presentationload.com/">
              <a:extLst>
                <a:ext uri="{FF2B5EF4-FFF2-40B4-BE49-F238E27FC236}">
                  <a16:creationId xmlns:a16="http://schemas.microsoft.com/office/drawing/2014/main" id="{A012CDCA-EE9B-4848-9B00-5F2DB3849916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6124786" y="1736525"/>
              <a:ext cx="4007499" cy="1292618"/>
            </a:xfrm>
            <a:custGeom>
              <a:avLst/>
              <a:gdLst>
                <a:gd name="T0" fmla="*/ 2147483647 w 9048"/>
                <a:gd name="T1" fmla="*/ 2147483647 h 2880"/>
                <a:gd name="T2" fmla="*/ 2147483647 w 9048"/>
                <a:gd name="T3" fmla="*/ 2147483647 h 2880"/>
                <a:gd name="T4" fmla="*/ 2147483647 w 9048"/>
                <a:gd name="T5" fmla="*/ 2147483647 h 2880"/>
                <a:gd name="T6" fmla="*/ 2147483647 w 9048"/>
                <a:gd name="T7" fmla="*/ 2147483647 h 2880"/>
                <a:gd name="T8" fmla="*/ 2147483647 w 9048"/>
                <a:gd name="T9" fmla="*/ 2147483647 h 2880"/>
                <a:gd name="T10" fmla="*/ 2147483647 w 9048"/>
                <a:gd name="T11" fmla="*/ 2147483647 h 2880"/>
                <a:gd name="T12" fmla="*/ 2147483647 w 9048"/>
                <a:gd name="T13" fmla="*/ 2147483647 h 2880"/>
                <a:gd name="T14" fmla="*/ 2147483647 w 9048"/>
                <a:gd name="T15" fmla="*/ 2147483647 h 2880"/>
                <a:gd name="T16" fmla="*/ 2147483647 w 9048"/>
                <a:gd name="T17" fmla="*/ 2147483647 h 2880"/>
                <a:gd name="T18" fmla="*/ 2147483647 w 9048"/>
                <a:gd name="T19" fmla="*/ 2147483647 h 2880"/>
                <a:gd name="T20" fmla="*/ 2147483647 w 9048"/>
                <a:gd name="T21" fmla="*/ 2147483647 h 2880"/>
                <a:gd name="T22" fmla="*/ 2147483647 w 9048"/>
                <a:gd name="T23" fmla="*/ 2147483647 h 2880"/>
                <a:gd name="T24" fmla="*/ 2147483647 w 9048"/>
                <a:gd name="T25" fmla="*/ 2147483647 h 2880"/>
                <a:gd name="T26" fmla="*/ 2147483647 w 9048"/>
                <a:gd name="T27" fmla="*/ 2147483647 h 2880"/>
                <a:gd name="T28" fmla="*/ 2147483647 w 9048"/>
                <a:gd name="T29" fmla="*/ 2147483647 h 2880"/>
                <a:gd name="T30" fmla="*/ 2147483647 w 9048"/>
                <a:gd name="T31" fmla="*/ 2147483647 h 2880"/>
                <a:gd name="T32" fmla="*/ 2147483647 w 9048"/>
                <a:gd name="T33" fmla="*/ 2147483647 h 2880"/>
                <a:gd name="T34" fmla="*/ 2147483647 w 9048"/>
                <a:gd name="T35" fmla="*/ 2147483647 h 2880"/>
                <a:gd name="T36" fmla="*/ 2147483647 w 9048"/>
                <a:gd name="T37" fmla="*/ 2147483647 h 2880"/>
                <a:gd name="T38" fmla="*/ 2147483647 w 9048"/>
                <a:gd name="T39" fmla="*/ 2147483647 h 2880"/>
                <a:gd name="T40" fmla="*/ 2147483647 w 9048"/>
                <a:gd name="T41" fmla="*/ 2147483647 h 2880"/>
                <a:gd name="T42" fmla="*/ 2147483647 w 9048"/>
                <a:gd name="T43" fmla="*/ 2147483647 h 2880"/>
                <a:gd name="T44" fmla="*/ 2147483647 w 9048"/>
                <a:gd name="T45" fmla="*/ 2147483647 h 2880"/>
                <a:gd name="T46" fmla="*/ 2147483647 w 9048"/>
                <a:gd name="T47" fmla="*/ 2147483647 h 2880"/>
                <a:gd name="T48" fmla="*/ 2147483647 w 9048"/>
                <a:gd name="T49" fmla="*/ 2147483647 h 2880"/>
                <a:gd name="T50" fmla="*/ 2147483647 w 9048"/>
                <a:gd name="T51" fmla="*/ 2147483647 h 2880"/>
                <a:gd name="T52" fmla="*/ 2147483647 w 9048"/>
                <a:gd name="T53" fmla="*/ 2147483647 h 2880"/>
                <a:gd name="T54" fmla="*/ 2147483647 w 9048"/>
                <a:gd name="T55" fmla="*/ 2147483647 h 2880"/>
                <a:gd name="T56" fmla="*/ 2147483647 w 9048"/>
                <a:gd name="T57" fmla="*/ 2147483647 h 2880"/>
                <a:gd name="T58" fmla="*/ 2147483647 w 9048"/>
                <a:gd name="T59" fmla="*/ 2147483647 h 2880"/>
                <a:gd name="T60" fmla="*/ 2147483647 w 9048"/>
                <a:gd name="T61" fmla="*/ 2147483647 h 2880"/>
                <a:gd name="T62" fmla="*/ 2147483647 w 9048"/>
                <a:gd name="T63" fmla="*/ 2147483647 h 2880"/>
                <a:gd name="T64" fmla="*/ 2147483647 w 9048"/>
                <a:gd name="T65" fmla="*/ 2147483647 h 2880"/>
                <a:gd name="T66" fmla="*/ 2147483647 w 9048"/>
                <a:gd name="T67" fmla="*/ 2147483647 h 2880"/>
                <a:gd name="T68" fmla="*/ 2147483647 w 9048"/>
                <a:gd name="T69" fmla="*/ 2147483647 h 2880"/>
                <a:gd name="T70" fmla="*/ 2147483647 w 9048"/>
                <a:gd name="T71" fmla="*/ 2147483647 h 2880"/>
                <a:gd name="T72" fmla="*/ 2147483647 w 9048"/>
                <a:gd name="T73" fmla="*/ 2147483647 h 2880"/>
                <a:gd name="T74" fmla="*/ 2147483647 w 9048"/>
                <a:gd name="T75" fmla="*/ 2147483647 h 2880"/>
                <a:gd name="T76" fmla="*/ 2147483647 w 9048"/>
                <a:gd name="T77" fmla="*/ 2147483647 h 2880"/>
                <a:gd name="T78" fmla="*/ 2147483647 w 9048"/>
                <a:gd name="T79" fmla="*/ 2147483647 h 2880"/>
                <a:gd name="T80" fmla="*/ 2147483647 w 9048"/>
                <a:gd name="T81" fmla="*/ 2147483647 h 2880"/>
                <a:gd name="T82" fmla="*/ 2147483647 w 9048"/>
                <a:gd name="T83" fmla="*/ 2147483647 h 2880"/>
                <a:gd name="T84" fmla="*/ 2147483647 w 9048"/>
                <a:gd name="T85" fmla="*/ 2147483647 h 2880"/>
                <a:gd name="T86" fmla="*/ 2147483647 w 9048"/>
                <a:gd name="T87" fmla="*/ 2147483647 h 2880"/>
                <a:gd name="T88" fmla="*/ 2147483647 w 9048"/>
                <a:gd name="T89" fmla="*/ 2147483647 h 2880"/>
                <a:gd name="T90" fmla="*/ 2147483647 w 9048"/>
                <a:gd name="T91" fmla="*/ 2147483647 h 2880"/>
                <a:gd name="T92" fmla="*/ 2147483647 w 9048"/>
                <a:gd name="T93" fmla="*/ 2147483647 h 2880"/>
                <a:gd name="T94" fmla="*/ 2147483647 w 9048"/>
                <a:gd name="T95" fmla="*/ 2147483647 h 2880"/>
                <a:gd name="T96" fmla="*/ 2147483647 w 9048"/>
                <a:gd name="T97" fmla="*/ 2147483647 h 2880"/>
                <a:gd name="T98" fmla="*/ 2147483647 w 9048"/>
                <a:gd name="T99" fmla="*/ 2147483647 h 2880"/>
                <a:gd name="T100" fmla="*/ 2147483647 w 9048"/>
                <a:gd name="T101" fmla="*/ 2147483647 h 2880"/>
                <a:gd name="T102" fmla="*/ 2147483647 w 9048"/>
                <a:gd name="T103" fmla="*/ 2147483647 h 2880"/>
                <a:gd name="T104" fmla="*/ 2147483647 w 9048"/>
                <a:gd name="T105" fmla="*/ 2147483647 h 2880"/>
                <a:gd name="T106" fmla="*/ 2147483647 w 9048"/>
                <a:gd name="T107" fmla="*/ 2147483647 h 2880"/>
                <a:gd name="T108" fmla="*/ 2147483647 w 9048"/>
                <a:gd name="T109" fmla="*/ 2147483647 h 2880"/>
                <a:gd name="T110" fmla="*/ 2147483647 w 9048"/>
                <a:gd name="T111" fmla="*/ 2147483647 h 2880"/>
                <a:gd name="T112" fmla="*/ 2147483647 w 9048"/>
                <a:gd name="T113" fmla="*/ 2147483647 h 2880"/>
                <a:gd name="T114" fmla="*/ 2147483647 w 9048"/>
                <a:gd name="T115" fmla="*/ 2147483647 h 2880"/>
                <a:gd name="T116" fmla="*/ 2147483647 w 9048"/>
                <a:gd name="T117" fmla="*/ 2147483647 h 2880"/>
                <a:gd name="T118" fmla="*/ 2147483647 w 9048"/>
                <a:gd name="T119" fmla="*/ 2147483647 h 2880"/>
                <a:gd name="T120" fmla="*/ 2147483647 w 9048"/>
                <a:gd name="T121" fmla="*/ 2147483647 h 2880"/>
                <a:gd name="T122" fmla="*/ 2147483647 w 9048"/>
                <a:gd name="T123" fmla="*/ 2147483647 h 2880"/>
                <a:gd name="T124" fmla="*/ 2147483647 w 9048"/>
                <a:gd name="T125" fmla="*/ 2147483647 h 288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9048"/>
                <a:gd name="T190" fmla="*/ 0 h 2880"/>
                <a:gd name="T191" fmla="*/ 9048 w 9048"/>
                <a:gd name="T192" fmla="*/ 2880 h 2880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9048" h="2880">
                  <a:moveTo>
                    <a:pt x="2790" y="546"/>
                  </a:moveTo>
                  <a:lnTo>
                    <a:pt x="2760" y="540"/>
                  </a:lnTo>
                  <a:lnTo>
                    <a:pt x="2736" y="558"/>
                  </a:lnTo>
                  <a:lnTo>
                    <a:pt x="2778" y="570"/>
                  </a:lnTo>
                  <a:lnTo>
                    <a:pt x="2790" y="546"/>
                  </a:lnTo>
                  <a:close/>
                  <a:moveTo>
                    <a:pt x="2832" y="522"/>
                  </a:moveTo>
                  <a:lnTo>
                    <a:pt x="2820" y="516"/>
                  </a:lnTo>
                  <a:lnTo>
                    <a:pt x="2814" y="510"/>
                  </a:lnTo>
                  <a:lnTo>
                    <a:pt x="2808" y="510"/>
                  </a:lnTo>
                  <a:lnTo>
                    <a:pt x="2808" y="528"/>
                  </a:lnTo>
                  <a:lnTo>
                    <a:pt x="2820" y="534"/>
                  </a:lnTo>
                  <a:lnTo>
                    <a:pt x="2832" y="534"/>
                  </a:lnTo>
                  <a:lnTo>
                    <a:pt x="2844" y="540"/>
                  </a:lnTo>
                  <a:lnTo>
                    <a:pt x="2850" y="540"/>
                  </a:lnTo>
                  <a:lnTo>
                    <a:pt x="2850" y="534"/>
                  </a:lnTo>
                  <a:lnTo>
                    <a:pt x="2844" y="528"/>
                  </a:lnTo>
                  <a:lnTo>
                    <a:pt x="2832" y="522"/>
                  </a:lnTo>
                  <a:close/>
                  <a:moveTo>
                    <a:pt x="1704" y="18"/>
                  </a:moveTo>
                  <a:lnTo>
                    <a:pt x="1710" y="18"/>
                  </a:lnTo>
                  <a:lnTo>
                    <a:pt x="1716" y="12"/>
                  </a:lnTo>
                  <a:lnTo>
                    <a:pt x="1728" y="6"/>
                  </a:lnTo>
                  <a:lnTo>
                    <a:pt x="1734" y="0"/>
                  </a:lnTo>
                  <a:lnTo>
                    <a:pt x="1644" y="0"/>
                  </a:lnTo>
                  <a:lnTo>
                    <a:pt x="1638" y="12"/>
                  </a:lnTo>
                  <a:lnTo>
                    <a:pt x="1680" y="12"/>
                  </a:lnTo>
                  <a:lnTo>
                    <a:pt x="1686" y="18"/>
                  </a:lnTo>
                  <a:lnTo>
                    <a:pt x="1704" y="18"/>
                  </a:lnTo>
                  <a:close/>
                  <a:moveTo>
                    <a:pt x="1740" y="60"/>
                  </a:moveTo>
                  <a:lnTo>
                    <a:pt x="1746" y="60"/>
                  </a:lnTo>
                  <a:lnTo>
                    <a:pt x="1758" y="48"/>
                  </a:lnTo>
                  <a:lnTo>
                    <a:pt x="1764" y="48"/>
                  </a:lnTo>
                  <a:lnTo>
                    <a:pt x="1770" y="54"/>
                  </a:lnTo>
                  <a:lnTo>
                    <a:pt x="1782" y="54"/>
                  </a:lnTo>
                  <a:lnTo>
                    <a:pt x="1788" y="60"/>
                  </a:lnTo>
                  <a:lnTo>
                    <a:pt x="1800" y="60"/>
                  </a:lnTo>
                  <a:lnTo>
                    <a:pt x="1812" y="48"/>
                  </a:lnTo>
                  <a:lnTo>
                    <a:pt x="1812" y="36"/>
                  </a:lnTo>
                  <a:lnTo>
                    <a:pt x="1806" y="30"/>
                  </a:lnTo>
                  <a:lnTo>
                    <a:pt x="1794" y="24"/>
                  </a:lnTo>
                  <a:lnTo>
                    <a:pt x="1758" y="24"/>
                  </a:lnTo>
                  <a:lnTo>
                    <a:pt x="1710" y="48"/>
                  </a:lnTo>
                  <a:lnTo>
                    <a:pt x="1716" y="54"/>
                  </a:lnTo>
                  <a:lnTo>
                    <a:pt x="1728" y="60"/>
                  </a:lnTo>
                  <a:lnTo>
                    <a:pt x="1740" y="60"/>
                  </a:lnTo>
                  <a:close/>
                  <a:moveTo>
                    <a:pt x="2382" y="510"/>
                  </a:moveTo>
                  <a:lnTo>
                    <a:pt x="2400" y="504"/>
                  </a:lnTo>
                  <a:lnTo>
                    <a:pt x="2412" y="498"/>
                  </a:lnTo>
                  <a:lnTo>
                    <a:pt x="2412" y="486"/>
                  </a:lnTo>
                  <a:lnTo>
                    <a:pt x="2406" y="486"/>
                  </a:lnTo>
                  <a:lnTo>
                    <a:pt x="2400" y="480"/>
                  </a:lnTo>
                  <a:lnTo>
                    <a:pt x="2346" y="480"/>
                  </a:lnTo>
                  <a:lnTo>
                    <a:pt x="2346" y="492"/>
                  </a:lnTo>
                  <a:lnTo>
                    <a:pt x="2358" y="504"/>
                  </a:lnTo>
                  <a:lnTo>
                    <a:pt x="2370" y="510"/>
                  </a:lnTo>
                  <a:lnTo>
                    <a:pt x="2382" y="510"/>
                  </a:lnTo>
                  <a:close/>
                  <a:moveTo>
                    <a:pt x="1590" y="30"/>
                  </a:moveTo>
                  <a:lnTo>
                    <a:pt x="1548" y="24"/>
                  </a:lnTo>
                  <a:lnTo>
                    <a:pt x="1554" y="36"/>
                  </a:lnTo>
                  <a:lnTo>
                    <a:pt x="1590" y="30"/>
                  </a:lnTo>
                  <a:close/>
                  <a:moveTo>
                    <a:pt x="1890" y="696"/>
                  </a:moveTo>
                  <a:lnTo>
                    <a:pt x="1896" y="708"/>
                  </a:lnTo>
                  <a:lnTo>
                    <a:pt x="1920" y="720"/>
                  </a:lnTo>
                  <a:lnTo>
                    <a:pt x="1950" y="738"/>
                  </a:lnTo>
                  <a:lnTo>
                    <a:pt x="1974" y="744"/>
                  </a:lnTo>
                  <a:lnTo>
                    <a:pt x="1992" y="738"/>
                  </a:lnTo>
                  <a:lnTo>
                    <a:pt x="1980" y="720"/>
                  </a:lnTo>
                  <a:lnTo>
                    <a:pt x="1950" y="702"/>
                  </a:lnTo>
                  <a:lnTo>
                    <a:pt x="1914" y="696"/>
                  </a:lnTo>
                  <a:lnTo>
                    <a:pt x="1890" y="696"/>
                  </a:lnTo>
                  <a:close/>
                  <a:moveTo>
                    <a:pt x="3108" y="126"/>
                  </a:moveTo>
                  <a:lnTo>
                    <a:pt x="3120" y="108"/>
                  </a:lnTo>
                  <a:lnTo>
                    <a:pt x="3030" y="108"/>
                  </a:lnTo>
                  <a:lnTo>
                    <a:pt x="3108" y="126"/>
                  </a:lnTo>
                  <a:close/>
                  <a:moveTo>
                    <a:pt x="1560" y="102"/>
                  </a:moveTo>
                  <a:lnTo>
                    <a:pt x="1632" y="102"/>
                  </a:lnTo>
                  <a:lnTo>
                    <a:pt x="1608" y="84"/>
                  </a:lnTo>
                  <a:lnTo>
                    <a:pt x="1560" y="102"/>
                  </a:lnTo>
                  <a:close/>
                  <a:moveTo>
                    <a:pt x="1572" y="60"/>
                  </a:moveTo>
                  <a:lnTo>
                    <a:pt x="1584" y="66"/>
                  </a:lnTo>
                  <a:lnTo>
                    <a:pt x="1596" y="78"/>
                  </a:lnTo>
                  <a:lnTo>
                    <a:pt x="1620" y="66"/>
                  </a:lnTo>
                  <a:lnTo>
                    <a:pt x="1620" y="72"/>
                  </a:lnTo>
                  <a:lnTo>
                    <a:pt x="1644" y="72"/>
                  </a:lnTo>
                  <a:lnTo>
                    <a:pt x="1668" y="60"/>
                  </a:lnTo>
                  <a:lnTo>
                    <a:pt x="1674" y="54"/>
                  </a:lnTo>
                  <a:lnTo>
                    <a:pt x="1680" y="54"/>
                  </a:lnTo>
                  <a:lnTo>
                    <a:pt x="1626" y="48"/>
                  </a:lnTo>
                  <a:lnTo>
                    <a:pt x="1614" y="54"/>
                  </a:lnTo>
                  <a:lnTo>
                    <a:pt x="1608" y="54"/>
                  </a:lnTo>
                  <a:lnTo>
                    <a:pt x="1602" y="48"/>
                  </a:lnTo>
                  <a:lnTo>
                    <a:pt x="1584" y="48"/>
                  </a:lnTo>
                  <a:lnTo>
                    <a:pt x="1572" y="60"/>
                  </a:lnTo>
                  <a:close/>
                  <a:moveTo>
                    <a:pt x="1662" y="36"/>
                  </a:moveTo>
                  <a:lnTo>
                    <a:pt x="1602" y="36"/>
                  </a:lnTo>
                  <a:lnTo>
                    <a:pt x="1650" y="48"/>
                  </a:lnTo>
                  <a:lnTo>
                    <a:pt x="1662" y="36"/>
                  </a:lnTo>
                  <a:close/>
                  <a:moveTo>
                    <a:pt x="1542" y="522"/>
                  </a:moveTo>
                  <a:lnTo>
                    <a:pt x="1500" y="528"/>
                  </a:lnTo>
                  <a:lnTo>
                    <a:pt x="1512" y="552"/>
                  </a:lnTo>
                  <a:lnTo>
                    <a:pt x="1542" y="534"/>
                  </a:lnTo>
                  <a:lnTo>
                    <a:pt x="1524" y="558"/>
                  </a:lnTo>
                  <a:lnTo>
                    <a:pt x="1518" y="558"/>
                  </a:lnTo>
                  <a:lnTo>
                    <a:pt x="1512" y="564"/>
                  </a:lnTo>
                  <a:lnTo>
                    <a:pt x="1506" y="564"/>
                  </a:lnTo>
                  <a:lnTo>
                    <a:pt x="1494" y="570"/>
                  </a:lnTo>
                  <a:lnTo>
                    <a:pt x="1488" y="576"/>
                  </a:lnTo>
                  <a:lnTo>
                    <a:pt x="1488" y="582"/>
                  </a:lnTo>
                  <a:lnTo>
                    <a:pt x="1500" y="594"/>
                  </a:lnTo>
                  <a:lnTo>
                    <a:pt x="1524" y="606"/>
                  </a:lnTo>
                  <a:lnTo>
                    <a:pt x="1566" y="606"/>
                  </a:lnTo>
                  <a:lnTo>
                    <a:pt x="1590" y="612"/>
                  </a:lnTo>
                  <a:lnTo>
                    <a:pt x="1608" y="618"/>
                  </a:lnTo>
                  <a:lnTo>
                    <a:pt x="1614" y="624"/>
                  </a:lnTo>
                  <a:lnTo>
                    <a:pt x="1620" y="636"/>
                  </a:lnTo>
                  <a:lnTo>
                    <a:pt x="1620" y="648"/>
                  </a:lnTo>
                  <a:lnTo>
                    <a:pt x="1626" y="654"/>
                  </a:lnTo>
                  <a:lnTo>
                    <a:pt x="1626" y="660"/>
                  </a:lnTo>
                  <a:lnTo>
                    <a:pt x="1644" y="660"/>
                  </a:lnTo>
                  <a:lnTo>
                    <a:pt x="1662" y="666"/>
                  </a:lnTo>
                  <a:lnTo>
                    <a:pt x="1674" y="666"/>
                  </a:lnTo>
                  <a:lnTo>
                    <a:pt x="1692" y="672"/>
                  </a:lnTo>
                  <a:lnTo>
                    <a:pt x="1704" y="672"/>
                  </a:lnTo>
                  <a:lnTo>
                    <a:pt x="1818" y="666"/>
                  </a:lnTo>
                  <a:lnTo>
                    <a:pt x="1806" y="666"/>
                  </a:lnTo>
                  <a:lnTo>
                    <a:pt x="1734" y="642"/>
                  </a:lnTo>
                  <a:lnTo>
                    <a:pt x="1704" y="618"/>
                  </a:lnTo>
                  <a:lnTo>
                    <a:pt x="1692" y="600"/>
                  </a:lnTo>
                  <a:lnTo>
                    <a:pt x="1686" y="588"/>
                  </a:lnTo>
                  <a:lnTo>
                    <a:pt x="1674" y="582"/>
                  </a:lnTo>
                  <a:lnTo>
                    <a:pt x="1674" y="570"/>
                  </a:lnTo>
                  <a:lnTo>
                    <a:pt x="1668" y="564"/>
                  </a:lnTo>
                  <a:lnTo>
                    <a:pt x="1692" y="516"/>
                  </a:lnTo>
                  <a:lnTo>
                    <a:pt x="1686" y="510"/>
                  </a:lnTo>
                  <a:lnTo>
                    <a:pt x="1686" y="504"/>
                  </a:lnTo>
                  <a:lnTo>
                    <a:pt x="1674" y="504"/>
                  </a:lnTo>
                  <a:lnTo>
                    <a:pt x="1710" y="498"/>
                  </a:lnTo>
                  <a:lnTo>
                    <a:pt x="1698" y="480"/>
                  </a:lnTo>
                  <a:lnTo>
                    <a:pt x="1734" y="480"/>
                  </a:lnTo>
                  <a:lnTo>
                    <a:pt x="1710" y="468"/>
                  </a:lnTo>
                  <a:lnTo>
                    <a:pt x="1734" y="474"/>
                  </a:lnTo>
                  <a:lnTo>
                    <a:pt x="1740" y="462"/>
                  </a:lnTo>
                  <a:lnTo>
                    <a:pt x="1722" y="450"/>
                  </a:lnTo>
                  <a:lnTo>
                    <a:pt x="1764" y="450"/>
                  </a:lnTo>
                  <a:lnTo>
                    <a:pt x="1770" y="444"/>
                  </a:lnTo>
                  <a:lnTo>
                    <a:pt x="1752" y="426"/>
                  </a:lnTo>
                  <a:lnTo>
                    <a:pt x="1782" y="432"/>
                  </a:lnTo>
                  <a:lnTo>
                    <a:pt x="1782" y="402"/>
                  </a:lnTo>
                  <a:lnTo>
                    <a:pt x="1788" y="408"/>
                  </a:lnTo>
                  <a:lnTo>
                    <a:pt x="1800" y="414"/>
                  </a:lnTo>
                  <a:lnTo>
                    <a:pt x="1812" y="414"/>
                  </a:lnTo>
                  <a:lnTo>
                    <a:pt x="1830" y="408"/>
                  </a:lnTo>
                  <a:lnTo>
                    <a:pt x="1842" y="402"/>
                  </a:lnTo>
                  <a:lnTo>
                    <a:pt x="1860" y="390"/>
                  </a:lnTo>
                  <a:lnTo>
                    <a:pt x="1878" y="372"/>
                  </a:lnTo>
                  <a:lnTo>
                    <a:pt x="1896" y="372"/>
                  </a:lnTo>
                  <a:lnTo>
                    <a:pt x="1938" y="366"/>
                  </a:lnTo>
                  <a:lnTo>
                    <a:pt x="1992" y="354"/>
                  </a:lnTo>
                  <a:lnTo>
                    <a:pt x="2046" y="348"/>
                  </a:lnTo>
                  <a:lnTo>
                    <a:pt x="2094" y="336"/>
                  </a:lnTo>
                  <a:lnTo>
                    <a:pt x="2124" y="330"/>
                  </a:lnTo>
                  <a:lnTo>
                    <a:pt x="2136" y="324"/>
                  </a:lnTo>
                  <a:lnTo>
                    <a:pt x="2154" y="318"/>
                  </a:lnTo>
                  <a:lnTo>
                    <a:pt x="2160" y="312"/>
                  </a:lnTo>
                  <a:lnTo>
                    <a:pt x="2166" y="300"/>
                  </a:lnTo>
                  <a:lnTo>
                    <a:pt x="2166" y="294"/>
                  </a:lnTo>
                  <a:lnTo>
                    <a:pt x="2154" y="282"/>
                  </a:lnTo>
                  <a:lnTo>
                    <a:pt x="2136" y="276"/>
                  </a:lnTo>
                  <a:lnTo>
                    <a:pt x="2088" y="270"/>
                  </a:lnTo>
                  <a:lnTo>
                    <a:pt x="2046" y="276"/>
                  </a:lnTo>
                  <a:lnTo>
                    <a:pt x="2016" y="288"/>
                  </a:lnTo>
                  <a:lnTo>
                    <a:pt x="1980" y="300"/>
                  </a:lnTo>
                  <a:lnTo>
                    <a:pt x="1938" y="318"/>
                  </a:lnTo>
                  <a:lnTo>
                    <a:pt x="1860" y="318"/>
                  </a:lnTo>
                  <a:lnTo>
                    <a:pt x="1842" y="312"/>
                  </a:lnTo>
                  <a:lnTo>
                    <a:pt x="1824" y="312"/>
                  </a:lnTo>
                  <a:lnTo>
                    <a:pt x="1806" y="336"/>
                  </a:lnTo>
                  <a:lnTo>
                    <a:pt x="1782" y="318"/>
                  </a:lnTo>
                  <a:lnTo>
                    <a:pt x="1728" y="342"/>
                  </a:lnTo>
                  <a:lnTo>
                    <a:pt x="1698" y="342"/>
                  </a:lnTo>
                  <a:lnTo>
                    <a:pt x="1668" y="366"/>
                  </a:lnTo>
                  <a:lnTo>
                    <a:pt x="1692" y="372"/>
                  </a:lnTo>
                  <a:lnTo>
                    <a:pt x="1644" y="372"/>
                  </a:lnTo>
                  <a:lnTo>
                    <a:pt x="1614" y="378"/>
                  </a:lnTo>
                  <a:lnTo>
                    <a:pt x="1614" y="396"/>
                  </a:lnTo>
                  <a:lnTo>
                    <a:pt x="1638" y="378"/>
                  </a:lnTo>
                  <a:lnTo>
                    <a:pt x="1644" y="396"/>
                  </a:lnTo>
                  <a:lnTo>
                    <a:pt x="1668" y="396"/>
                  </a:lnTo>
                  <a:lnTo>
                    <a:pt x="1662" y="408"/>
                  </a:lnTo>
                  <a:lnTo>
                    <a:pt x="1620" y="408"/>
                  </a:lnTo>
                  <a:lnTo>
                    <a:pt x="1614" y="420"/>
                  </a:lnTo>
                  <a:lnTo>
                    <a:pt x="1644" y="426"/>
                  </a:lnTo>
                  <a:lnTo>
                    <a:pt x="1596" y="432"/>
                  </a:lnTo>
                  <a:lnTo>
                    <a:pt x="1632" y="438"/>
                  </a:lnTo>
                  <a:lnTo>
                    <a:pt x="1584" y="444"/>
                  </a:lnTo>
                  <a:lnTo>
                    <a:pt x="1584" y="462"/>
                  </a:lnTo>
                  <a:lnTo>
                    <a:pt x="1554" y="474"/>
                  </a:lnTo>
                  <a:lnTo>
                    <a:pt x="1560" y="486"/>
                  </a:lnTo>
                  <a:lnTo>
                    <a:pt x="1602" y="468"/>
                  </a:lnTo>
                  <a:lnTo>
                    <a:pt x="1590" y="498"/>
                  </a:lnTo>
                  <a:lnTo>
                    <a:pt x="1554" y="498"/>
                  </a:lnTo>
                  <a:lnTo>
                    <a:pt x="1542" y="504"/>
                  </a:lnTo>
                  <a:lnTo>
                    <a:pt x="1542" y="522"/>
                  </a:lnTo>
                  <a:close/>
                  <a:moveTo>
                    <a:pt x="5778" y="498"/>
                  </a:moveTo>
                  <a:lnTo>
                    <a:pt x="5850" y="486"/>
                  </a:lnTo>
                  <a:lnTo>
                    <a:pt x="5958" y="504"/>
                  </a:lnTo>
                  <a:lnTo>
                    <a:pt x="5952" y="492"/>
                  </a:lnTo>
                  <a:lnTo>
                    <a:pt x="5940" y="486"/>
                  </a:lnTo>
                  <a:lnTo>
                    <a:pt x="5928" y="474"/>
                  </a:lnTo>
                  <a:lnTo>
                    <a:pt x="5904" y="462"/>
                  </a:lnTo>
                  <a:lnTo>
                    <a:pt x="5844" y="462"/>
                  </a:lnTo>
                  <a:lnTo>
                    <a:pt x="5808" y="468"/>
                  </a:lnTo>
                  <a:lnTo>
                    <a:pt x="5796" y="468"/>
                  </a:lnTo>
                  <a:lnTo>
                    <a:pt x="5778" y="498"/>
                  </a:lnTo>
                  <a:close/>
                  <a:moveTo>
                    <a:pt x="5784" y="378"/>
                  </a:moveTo>
                  <a:lnTo>
                    <a:pt x="5838" y="384"/>
                  </a:lnTo>
                  <a:lnTo>
                    <a:pt x="5844" y="378"/>
                  </a:lnTo>
                  <a:lnTo>
                    <a:pt x="5850" y="366"/>
                  </a:lnTo>
                  <a:lnTo>
                    <a:pt x="5838" y="354"/>
                  </a:lnTo>
                  <a:lnTo>
                    <a:pt x="5802" y="354"/>
                  </a:lnTo>
                  <a:lnTo>
                    <a:pt x="5742" y="342"/>
                  </a:lnTo>
                  <a:lnTo>
                    <a:pt x="5724" y="342"/>
                  </a:lnTo>
                  <a:lnTo>
                    <a:pt x="5718" y="348"/>
                  </a:lnTo>
                  <a:lnTo>
                    <a:pt x="5730" y="354"/>
                  </a:lnTo>
                  <a:lnTo>
                    <a:pt x="5742" y="366"/>
                  </a:lnTo>
                  <a:lnTo>
                    <a:pt x="5754" y="372"/>
                  </a:lnTo>
                  <a:lnTo>
                    <a:pt x="5772" y="372"/>
                  </a:lnTo>
                  <a:lnTo>
                    <a:pt x="5778" y="378"/>
                  </a:lnTo>
                  <a:lnTo>
                    <a:pt x="5784" y="378"/>
                  </a:lnTo>
                  <a:close/>
                  <a:moveTo>
                    <a:pt x="5724" y="432"/>
                  </a:moveTo>
                  <a:lnTo>
                    <a:pt x="5712" y="444"/>
                  </a:lnTo>
                  <a:lnTo>
                    <a:pt x="5712" y="456"/>
                  </a:lnTo>
                  <a:lnTo>
                    <a:pt x="5724" y="462"/>
                  </a:lnTo>
                  <a:lnTo>
                    <a:pt x="5772" y="462"/>
                  </a:lnTo>
                  <a:lnTo>
                    <a:pt x="5778" y="456"/>
                  </a:lnTo>
                  <a:lnTo>
                    <a:pt x="5778" y="450"/>
                  </a:lnTo>
                  <a:lnTo>
                    <a:pt x="5766" y="438"/>
                  </a:lnTo>
                  <a:lnTo>
                    <a:pt x="5742" y="426"/>
                  </a:lnTo>
                  <a:lnTo>
                    <a:pt x="5730" y="426"/>
                  </a:lnTo>
                  <a:lnTo>
                    <a:pt x="5724" y="432"/>
                  </a:lnTo>
                  <a:close/>
                  <a:moveTo>
                    <a:pt x="3072" y="96"/>
                  </a:moveTo>
                  <a:lnTo>
                    <a:pt x="3192" y="96"/>
                  </a:lnTo>
                  <a:lnTo>
                    <a:pt x="3204" y="90"/>
                  </a:lnTo>
                  <a:lnTo>
                    <a:pt x="3228" y="90"/>
                  </a:lnTo>
                  <a:lnTo>
                    <a:pt x="3240" y="84"/>
                  </a:lnTo>
                  <a:lnTo>
                    <a:pt x="3240" y="72"/>
                  </a:lnTo>
                  <a:lnTo>
                    <a:pt x="3222" y="60"/>
                  </a:lnTo>
                  <a:lnTo>
                    <a:pt x="3192" y="42"/>
                  </a:lnTo>
                  <a:lnTo>
                    <a:pt x="3156" y="30"/>
                  </a:lnTo>
                  <a:lnTo>
                    <a:pt x="3132" y="24"/>
                  </a:lnTo>
                  <a:lnTo>
                    <a:pt x="3120" y="18"/>
                  </a:lnTo>
                  <a:lnTo>
                    <a:pt x="3108" y="18"/>
                  </a:lnTo>
                  <a:lnTo>
                    <a:pt x="3096" y="12"/>
                  </a:lnTo>
                  <a:lnTo>
                    <a:pt x="3060" y="12"/>
                  </a:lnTo>
                  <a:lnTo>
                    <a:pt x="3048" y="18"/>
                  </a:lnTo>
                  <a:lnTo>
                    <a:pt x="3036" y="18"/>
                  </a:lnTo>
                  <a:lnTo>
                    <a:pt x="3030" y="30"/>
                  </a:lnTo>
                  <a:lnTo>
                    <a:pt x="3030" y="42"/>
                  </a:lnTo>
                  <a:lnTo>
                    <a:pt x="3036" y="54"/>
                  </a:lnTo>
                  <a:lnTo>
                    <a:pt x="3048" y="66"/>
                  </a:lnTo>
                  <a:lnTo>
                    <a:pt x="3054" y="78"/>
                  </a:lnTo>
                  <a:lnTo>
                    <a:pt x="3072" y="96"/>
                  </a:lnTo>
                  <a:close/>
                  <a:moveTo>
                    <a:pt x="6138" y="408"/>
                  </a:moveTo>
                  <a:lnTo>
                    <a:pt x="6144" y="402"/>
                  </a:lnTo>
                  <a:lnTo>
                    <a:pt x="6132" y="396"/>
                  </a:lnTo>
                  <a:lnTo>
                    <a:pt x="6102" y="390"/>
                  </a:lnTo>
                  <a:lnTo>
                    <a:pt x="6036" y="390"/>
                  </a:lnTo>
                  <a:lnTo>
                    <a:pt x="6012" y="366"/>
                  </a:lnTo>
                  <a:lnTo>
                    <a:pt x="6000" y="360"/>
                  </a:lnTo>
                  <a:lnTo>
                    <a:pt x="5970" y="360"/>
                  </a:lnTo>
                  <a:lnTo>
                    <a:pt x="5958" y="366"/>
                  </a:lnTo>
                  <a:lnTo>
                    <a:pt x="5910" y="366"/>
                  </a:lnTo>
                  <a:lnTo>
                    <a:pt x="5946" y="390"/>
                  </a:lnTo>
                  <a:lnTo>
                    <a:pt x="5964" y="396"/>
                  </a:lnTo>
                  <a:lnTo>
                    <a:pt x="6000" y="402"/>
                  </a:lnTo>
                  <a:lnTo>
                    <a:pt x="6054" y="414"/>
                  </a:lnTo>
                  <a:lnTo>
                    <a:pt x="6102" y="414"/>
                  </a:lnTo>
                  <a:lnTo>
                    <a:pt x="6138" y="408"/>
                  </a:lnTo>
                  <a:close/>
                  <a:moveTo>
                    <a:pt x="7602" y="744"/>
                  </a:moveTo>
                  <a:lnTo>
                    <a:pt x="7596" y="732"/>
                  </a:lnTo>
                  <a:lnTo>
                    <a:pt x="7572" y="726"/>
                  </a:lnTo>
                  <a:lnTo>
                    <a:pt x="7512" y="714"/>
                  </a:lnTo>
                  <a:lnTo>
                    <a:pt x="7500" y="714"/>
                  </a:lnTo>
                  <a:lnTo>
                    <a:pt x="7512" y="726"/>
                  </a:lnTo>
                  <a:lnTo>
                    <a:pt x="7548" y="738"/>
                  </a:lnTo>
                  <a:lnTo>
                    <a:pt x="7584" y="744"/>
                  </a:lnTo>
                  <a:lnTo>
                    <a:pt x="7602" y="744"/>
                  </a:lnTo>
                  <a:close/>
                  <a:moveTo>
                    <a:pt x="3162" y="120"/>
                  </a:moveTo>
                  <a:lnTo>
                    <a:pt x="3216" y="138"/>
                  </a:lnTo>
                  <a:lnTo>
                    <a:pt x="3246" y="144"/>
                  </a:lnTo>
                  <a:lnTo>
                    <a:pt x="3264" y="144"/>
                  </a:lnTo>
                  <a:lnTo>
                    <a:pt x="3312" y="138"/>
                  </a:lnTo>
                  <a:lnTo>
                    <a:pt x="3372" y="156"/>
                  </a:lnTo>
                  <a:lnTo>
                    <a:pt x="3432" y="156"/>
                  </a:lnTo>
                  <a:lnTo>
                    <a:pt x="3426" y="138"/>
                  </a:lnTo>
                  <a:lnTo>
                    <a:pt x="3402" y="102"/>
                  </a:lnTo>
                  <a:lnTo>
                    <a:pt x="3384" y="96"/>
                  </a:lnTo>
                  <a:lnTo>
                    <a:pt x="3372" y="90"/>
                  </a:lnTo>
                  <a:lnTo>
                    <a:pt x="3354" y="96"/>
                  </a:lnTo>
                  <a:lnTo>
                    <a:pt x="3318" y="114"/>
                  </a:lnTo>
                  <a:lnTo>
                    <a:pt x="3294" y="90"/>
                  </a:lnTo>
                  <a:lnTo>
                    <a:pt x="3282" y="90"/>
                  </a:lnTo>
                  <a:lnTo>
                    <a:pt x="3210" y="102"/>
                  </a:lnTo>
                  <a:lnTo>
                    <a:pt x="3174" y="114"/>
                  </a:lnTo>
                  <a:lnTo>
                    <a:pt x="3162" y="120"/>
                  </a:lnTo>
                  <a:close/>
                  <a:moveTo>
                    <a:pt x="3582" y="198"/>
                  </a:moveTo>
                  <a:lnTo>
                    <a:pt x="3744" y="192"/>
                  </a:lnTo>
                  <a:lnTo>
                    <a:pt x="3702" y="168"/>
                  </a:lnTo>
                  <a:lnTo>
                    <a:pt x="3696" y="168"/>
                  </a:lnTo>
                  <a:lnTo>
                    <a:pt x="3690" y="162"/>
                  </a:lnTo>
                  <a:lnTo>
                    <a:pt x="3666" y="150"/>
                  </a:lnTo>
                  <a:lnTo>
                    <a:pt x="3648" y="144"/>
                  </a:lnTo>
                  <a:lnTo>
                    <a:pt x="3636" y="138"/>
                  </a:lnTo>
                  <a:lnTo>
                    <a:pt x="3618" y="138"/>
                  </a:lnTo>
                  <a:lnTo>
                    <a:pt x="3606" y="144"/>
                  </a:lnTo>
                  <a:lnTo>
                    <a:pt x="3600" y="150"/>
                  </a:lnTo>
                  <a:lnTo>
                    <a:pt x="3588" y="156"/>
                  </a:lnTo>
                  <a:lnTo>
                    <a:pt x="3588" y="150"/>
                  </a:lnTo>
                  <a:lnTo>
                    <a:pt x="3582" y="144"/>
                  </a:lnTo>
                  <a:lnTo>
                    <a:pt x="3576" y="132"/>
                  </a:lnTo>
                  <a:lnTo>
                    <a:pt x="3570" y="126"/>
                  </a:lnTo>
                  <a:lnTo>
                    <a:pt x="3546" y="114"/>
                  </a:lnTo>
                  <a:lnTo>
                    <a:pt x="3522" y="126"/>
                  </a:lnTo>
                  <a:lnTo>
                    <a:pt x="3504" y="162"/>
                  </a:lnTo>
                  <a:lnTo>
                    <a:pt x="3498" y="192"/>
                  </a:lnTo>
                  <a:lnTo>
                    <a:pt x="3492" y="210"/>
                  </a:lnTo>
                  <a:lnTo>
                    <a:pt x="3516" y="222"/>
                  </a:lnTo>
                  <a:lnTo>
                    <a:pt x="3534" y="216"/>
                  </a:lnTo>
                  <a:lnTo>
                    <a:pt x="3546" y="216"/>
                  </a:lnTo>
                  <a:lnTo>
                    <a:pt x="3582" y="198"/>
                  </a:lnTo>
                  <a:close/>
                  <a:moveTo>
                    <a:pt x="5622" y="420"/>
                  </a:moveTo>
                  <a:lnTo>
                    <a:pt x="5640" y="390"/>
                  </a:lnTo>
                  <a:lnTo>
                    <a:pt x="5754" y="390"/>
                  </a:lnTo>
                  <a:lnTo>
                    <a:pt x="5688" y="360"/>
                  </a:lnTo>
                  <a:lnTo>
                    <a:pt x="5700" y="336"/>
                  </a:lnTo>
                  <a:lnTo>
                    <a:pt x="5610" y="318"/>
                  </a:lnTo>
                  <a:lnTo>
                    <a:pt x="5628" y="348"/>
                  </a:lnTo>
                  <a:lnTo>
                    <a:pt x="5616" y="342"/>
                  </a:lnTo>
                  <a:lnTo>
                    <a:pt x="5592" y="336"/>
                  </a:lnTo>
                  <a:lnTo>
                    <a:pt x="5556" y="330"/>
                  </a:lnTo>
                  <a:lnTo>
                    <a:pt x="5514" y="318"/>
                  </a:lnTo>
                  <a:lnTo>
                    <a:pt x="5454" y="318"/>
                  </a:lnTo>
                  <a:lnTo>
                    <a:pt x="5448" y="330"/>
                  </a:lnTo>
                  <a:lnTo>
                    <a:pt x="5460" y="354"/>
                  </a:lnTo>
                  <a:lnTo>
                    <a:pt x="5496" y="372"/>
                  </a:lnTo>
                  <a:lnTo>
                    <a:pt x="5538" y="390"/>
                  </a:lnTo>
                  <a:lnTo>
                    <a:pt x="5574" y="408"/>
                  </a:lnTo>
                  <a:lnTo>
                    <a:pt x="5610" y="414"/>
                  </a:lnTo>
                  <a:lnTo>
                    <a:pt x="5622" y="420"/>
                  </a:lnTo>
                  <a:close/>
                  <a:moveTo>
                    <a:pt x="4320" y="432"/>
                  </a:moveTo>
                  <a:lnTo>
                    <a:pt x="4368" y="444"/>
                  </a:lnTo>
                  <a:lnTo>
                    <a:pt x="4380" y="444"/>
                  </a:lnTo>
                  <a:lnTo>
                    <a:pt x="4392" y="438"/>
                  </a:lnTo>
                  <a:lnTo>
                    <a:pt x="4398" y="438"/>
                  </a:lnTo>
                  <a:lnTo>
                    <a:pt x="4404" y="432"/>
                  </a:lnTo>
                  <a:lnTo>
                    <a:pt x="4404" y="426"/>
                  </a:lnTo>
                  <a:lnTo>
                    <a:pt x="4398" y="426"/>
                  </a:lnTo>
                  <a:lnTo>
                    <a:pt x="4362" y="414"/>
                  </a:lnTo>
                  <a:lnTo>
                    <a:pt x="4344" y="420"/>
                  </a:lnTo>
                  <a:lnTo>
                    <a:pt x="4332" y="420"/>
                  </a:lnTo>
                  <a:lnTo>
                    <a:pt x="4320" y="432"/>
                  </a:lnTo>
                  <a:close/>
                  <a:moveTo>
                    <a:pt x="5424" y="354"/>
                  </a:moveTo>
                  <a:lnTo>
                    <a:pt x="5370" y="336"/>
                  </a:lnTo>
                  <a:lnTo>
                    <a:pt x="5394" y="366"/>
                  </a:lnTo>
                  <a:lnTo>
                    <a:pt x="5424" y="354"/>
                  </a:lnTo>
                  <a:close/>
                  <a:moveTo>
                    <a:pt x="7986" y="666"/>
                  </a:moveTo>
                  <a:lnTo>
                    <a:pt x="8034" y="654"/>
                  </a:lnTo>
                  <a:lnTo>
                    <a:pt x="8088" y="654"/>
                  </a:lnTo>
                  <a:lnTo>
                    <a:pt x="8100" y="648"/>
                  </a:lnTo>
                  <a:lnTo>
                    <a:pt x="8106" y="642"/>
                  </a:lnTo>
                  <a:lnTo>
                    <a:pt x="8106" y="636"/>
                  </a:lnTo>
                  <a:lnTo>
                    <a:pt x="8100" y="630"/>
                  </a:lnTo>
                  <a:lnTo>
                    <a:pt x="8088" y="630"/>
                  </a:lnTo>
                  <a:lnTo>
                    <a:pt x="8052" y="618"/>
                  </a:lnTo>
                  <a:lnTo>
                    <a:pt x="8028" y="612"/>
                  </a:lnTo>
                  <a:lnTo>
                    <a:pt x="8010" y="606"/>
                  </a:lnTo>
                  <a:lnTo>
                    <a:pt x="7968" y="606"/>
                  </a:lnTo>
                  <a:lnTo>
                    <a:pt x="7944" y="618"/>
                  </a:lnTo>
                  <a:lnTo>
                    <a:pt x="7938" y="630"/>
                  </a:lnTo>
                  <a:lnTo>
                    <a:pt x="7938" y="654"/>
                  </a:lnTo>
                  <a:lnTo>
                    <a:pt x="7944" y="666"/>
                  </a:lnTo>
                  <a:lnTo>
                    <a:pt x="7950" y="666"/>
                  </a:lnTo>
                  <a:lnTo>
                    <a:pt x="7962" y="672"/>
                  </a:lnTo>
                  <a:lnTo>
                    <a:pt x="7968" y="672"/>
                  </a:lnTo>
                  <a:lnTo>
                    <a:pt x="7980" y="666"/>
                  </a:lnTo>
                  <a:lnTo>
                    <a:pt x="7986" y="666"/>
                  </a:lnTo>
                  <a:close/>
                  <a:moveTo>
                    <a:pt x="162" y="1788"/>
                  </a:moveTo>
                  <a:lnTo>
                    <a:pt x="150" y="1788"/>
                  </a:lnTo>
                  <a:lnTo>
                    <a:pt x="138" y="1794"/>
                  </a:lnTo>
                  <a:lnTo>
                    <a:pt x="114" y="1794"/>
                  </a:lnTo>
                  <a:lnTo>
                    <a:pt x="108" y="1788"/>
                  </a:lnTo>
                  <a:lnTo>
                    <a:pt x="96" y="1788"/>
                  </a:lnTo>
                  <a:lnTo>
                    <a:pt x="96" y="1782"/>
                  </a:lnTo>
                  <a:lnTo>
                    <a:pt x="84" y="1782"/>
                  </a:lnTo>
                  <a:lnTo>
                    <a:pt x="84" y="1788"/>
                  </a:lnTo>
                  <a:lnTo>
                    <a:pt x="72" y="1800"/>
                  </a:lnTo>
                  <a:lnTo>
                    <a:pt x="12" y="1800"/>
                  </a:lnTo>
                  <a:lnTo>
                    <a:pt x="0" y="1812"/>
                  </a:lnTo>
                  <a:lnTo>
                    <a:pt x="0" y="1818"/>
                  </a:lnTo>
                  <a:lnTo>
                    <a:pt x="12" y="1830"/>
                  </a:lnTo>
                  <a:lnTo>
                    <a:pt x="6" y="1842"/>
                  </a:lnTo>
                  <a:lnTo>
                    <a:pt x="12" y="1848"/>
                  </a:lnTo>
                  <a:lnTo>
                    <a:pt x="18" y="1848"/>
                  </a:lnTo>
                  <a:lnTo>
                    <a:pt x="24" y="1842"/>
                  </a:lnTo>
                  <a:lnTo>
                    <a:pt x="48" y="1842"/>
                  </a:lnTo>
                  <a:lnTo>
                    <a:pt x="54" y="1848"/>
                  </a:lnTo>
                  <a:lnTo>
                    <a:pt x="66" y="1848"/>
                  </a:lnTo>
                  <a:lnTo>
                    <a:pt x="72" y="1854"/>
                  </a:lnTo>
                  <a:lnTo>
                    <a:pt x="162" y="1854"/>
                  </a:lnTo>
                  <a:lnTo>
                    <a:pt x="162" y="1848"/>
                  </a:lnTo>
                  <a:lnTo>
                    <a:pt x="168" y="1848"/>
                  </a:lnTo>
                  <a:lnTo>
                    <a:pt x="162" y="1830"/>
                  </a:lnTo>
                  <a:lnTo>
                    <a:pt x="174" y="1818"/>
                  </a:lnTo>
                  <a:lnTo>
                    <a:pt x="174" y="1800"/>
                  </a:lnTo>
                  <a:lnTo>
                    <a:pt x="168" y="1788"/>
                  </a:lnTo>
                  <a:lnTo>
                    <a:pt x="162" y="1788"/>
                  </a:lnTo>
                  <a:close/>
                  <a:moveTo>
                    <a:pt x="1038" y="90"/>
                  </a:moveTo>
                  <a:lnTo>
                    <a:pt x="1062" y="72"/>
                  </a:lnTo>
                  <a:lnTo>
                    <a:pt x="1032" y="72"/>
                  </a:lnTo>
                  <a:lnTo>
                    <a:pt x="1032" y="84"/>
                  </a:lnTo>
                  <a:lnTo>
                    <a:pt x="1038" y="90"/>
                  </a:lnTo>
                  <a:close/>
                  <a:moveTo>
                    <a:pt x="990" y="72"/>
                  </a:moveTo>
                  <a:lnTo>
                    <a:pt x="1074" y="54"/>
                  </a:lnTo>
                  <a:lnTo>
                    <a:pt x="1044" y="42"/>
                  </a:lnTo>
                  <a:lnTo>
                    <a:pt x="996" y="54"/>
                  </a:lnTo>
                  <a:lnTo>
                    <a:pt x="948" y="54"/>
                  </a:lnTo>
                  <a:lnTo>
                    <a:pt x="966" y="66"/>
                  </a:lnTo>
                  <a:lnTo>
                    <a:pt x="990" y="72"/>
                  </a:lnTo>
                  <a:close/>
                  <a:moveTo>
                    <a:pt x="1122" y="90"/>
                  </a:moveTo>
                  <a:lnTo>
                    <a:pt x="1128" y="78"/>
                  </a:lnTo>
                  <a:lnTo>
                    <a:pt x="1152" y="78"/>
                  </a:lnTo>
                  <a:lnTo>
                    <a:pt x="1164" y="66"/>
                  </a:lnTo>
                  <a:lnTo>
                    <a:pt x="1218" y="66"/>
                  </a:lnTo>
                  <a:lnTo>
                    <a:pt x="1218" y="60"/>
                  </a:lnTo>
                  <a:lnTo>
                    <a:pt x="1206" y="54"/>
                  </a:lnTo>
                  <a:lnTo>
                    <a:pt x="1182" y="54"/>
                  </a:lnTo>
                  <a:lnTo>
                    <a:pt x="1182" y="48"/>
                  </a:lnTo>
                  <a:lnTo>
                    <a:pt x="1176" y="48"/>
                  </a:lnTo>
                  <a:lnTo>
                    <a:pt x="1164" y="42"/>
                  </a:lnTo>
                  <a:lnTo>
                    <a:pt x="1140" y="42"/>
                  </a:lnTo>
                  <a:lnTo>
                    <a:pt x="1134" y="48"/>
                  </a:lnTo>
                  <a:lnTo>
                    <a:pt x="1128" y="60"/>
                  </a:lnTo>
                  <a:lnTo>
                    <a:pt x="1128" y="66"/>
                  </a:lnTo>
                  <a:lnTo>
                    <a:pt x="1122" y="66"/>
                  </a:lnTo>
                  <a:lnTo>
                    <a:pt x="1116" y="72"/>
                  </a:lnTo>
                  <a:lnTo>
                    <a:pt x="1104" y="72"/>
                  </a:lnTo>
                  <a:lnTo>
                    <a:pt x="1086" y="78"/>
                  </a:lnTo>
                  <a:lnTo>
                    <a:pt x="1080" y="78"/>
                  </a:lnTo>
                  <a:lnTo>
                    <a:pt x="1074" y="84"/>
                  </a:lnTo>
                  <a:lnTo>
                    <a:pt x="1080" y="84"/>
                  </a:lnTo>
                  <a:lnTo>
                    <a:pt x="1092" y="90"/>
                  </a:lnTo>
                  <a:lnTo>
                    <a:pt x="1122" y="90"/>
                  </a:lnTo>
                  <a:close/>
                  <a:moveTo>
                    <a:pt x="1176" y="78"/>
                  </a:moveTo>
                  <a:lnTo>
                    <a:pt x="1158" y="90"/>
                  </a:lnTo>
                  <a:lnTo>
                    <a:pt x="1176" y="102"/>
                  </a:lnTo>
                  <a:lnTo>
                    <a:pt x="1194" y="108"/>
                  </a:lnTo>
                  <a:lnTo>
                    <a:pt x="1248" y="102"/>
                  </a:lnTo>
                  <a:lnTo>
                    <a:pt x="1242" y="90"/>
                  </a:lnTo>
                  <a:lnTo>
                    <a:pt x="1212" y="90"/>
                  </a:lnTo>
                  <a:lnTo>
                    <a:pt x="1176" y="78"/>
                  </a:lnTo>
                  <a:close/>
                  <a:moveTo>
                    <a:pt x="7812" y="2436"/>
                  </a:moveTo>
                  <a:lnTo>
                    <a:pt x="7782" y="2400"/>
                  </a:lnTo>
                  <a:lnTo>
                    <a:pt x="7776" y="2400"/>
                  </a:lnTo>
                  <a:lnTo>
                    <a:pt x="7770" y="2394"/>
                  </a:lnTo>
                  <a:lnTo>
                    <a:pt x="7752" y="2388"/>
                  </a:lnTo>
                  <a:lnTo>
                    <a:pt x="7728" y="2364"/>
                  </a:lnTo>
                  <a:lnTo>
                    <a:pt x="7722" y="2352"/>
                  </a:lnTo>
                  <a:lnTo>
                    <a:pt x="7704" y="2298"/>
                  </a:lnTo>
                  <a:lnTo>
                    <a:pt x="7698" y="2286"/>
                  </a:lnTo>
                  <a:lnTo>
                    <a:pt x="7698" y="2274"/>
                  </a:lnTo>
                  <a:lnTo>
                    <a:pt x="7674" y="2250"/>
                  </a:lnTo>
                  <a:lnTo>
                    <a:pt x="7680" y="2244"/>
                  </a:lnTo>
                  <a:lnTo>
                    <a:pt x="7698" y="2244"/>
                  </a:lnTo>
                  <a:lnTo>
                    <a:pt x="7770" y="2268"/>
                  </a:lnTo>
                  <a:lnTo>
                    <a:pt x="7800" y="2280"/>
                  </a:lnTo>
                  <a:lnTo>
                    <a:pt x="7812" y="2286"/>
                  </a:lnTo>
                  <a:lnTo>
                    <a:pt x="7740" y="2232"/>
                  </a:lnTo>
                  <a:lnTo>
                    <a:pt x="7734" y="2226"/>
                  </a:lnTo>
                  <a:lnTo>
                    <a:pt x="7722" y="2202"/>
                  </a:lnTo>
                  <a:lnTo>
                    <a:pt x="7710" y="2196"/>
                  </a:lnTo>
                  <a:lnTo>
                    <a:pt x="7704" y="2184"/>
                  </a:lnTo>
                  <a:lnTo>
                    <a:pt x="7698" y="2178"/>
                  </a:lnTo>
                  <a:lnTo>
                    <a:pt x="7674" y="2166"/>
                  </a:lnTo>
                  <a:lnTo>
                    <a:pt x="7668" y="2160"/>
                  </a:lnTo>
                  <a:lnTo>
                    <a:pt x="7656" y="2154"/>
                  </a:lnTo>
                  <a:lnTo>
                    <a:pt x="7578" y="2070"/>
                  </a:lnTo>
                  <a:lnTo>
                    <a:pt x="7554" y="2070"/>
                  </a:lnTo>
                  <a:lnTo>
                    <a:pt x="7542" y="2040"/>
                  </a:lnTo>
                  <a:lnTo>
                    <a:pt x="7524" y="2040"/>
                  </a:lnTo>
                  <a:lnTo>
                    <a:pt x="7512" y="2028"/>
                  </a:lnTo>
                  <a:lnTo>
                    <a:pt x="7500" y="2004"/>
                  </a:lnTo>
                  <a:lnTo>
                    <a:pt x="7500" y="1980"/>
                  </a:lnTo>
                  <a:lnTo>
                    <a:pt x="7470" y="1944"/>
                  </a:lnTo>
                  <a:lnTo>
                    <a:pt x="7446" y="1950"/>
                  </a:lnTo>
                  <a:lnTo>
                    <a:pt x="7434" y="1920"/>
                  </a:lnTo>
                  <a:lnTo>
                    <a:pt x="7392" y="1890"/>
                  </a:lnTo>
                  <a:lnTo>
                    <a:pt x="7380" y="1866"/>
                  </a:lnTo>
                  <a:lnTo>
                    <a:pt x="7368" y="1860"/>
                  </a:lnTo>
                  <a:lnTo>
                    <a:pt x="7362" y="1854"/>
                  </a:lnTo>
                  <a:lnTo>
                    <a:pt x="7344" y="1854"/>
                  </a:lnTo>
                  <a:lnTo>
                    <a:pt x="7344" y="1860"/>
                  </a:lnTo>
                  <a:lnTo>
                    <a:pt x="7392" y="1908"/>
                  </a:lnTo>
                  <a:lnTo>
                    <a:pt x="7392" y="1914"/>
                  </a:lnTo>
                  <a:lnTo>
                    <a:pt x="7386" y="1914"/>
                  </a:lnTo>
                  <a:lnTo>
                    <a:pt x="7380" y="1908"/>
                  </a:lnTo>
                  <a:lnTo>
                    <a:pt x="7368" y="1908"/>
                  </a:lnTo>
                  <a:lnTo>
                    <a:pt x="7362" y="1914"/>
                  </a:lnTo>
                  <a:lnTo>
                    <a:pt x="7362" y="1926"/>
                  </a:lnTo>
                  <a:lnTo>
                    <a:pt x="7374" y="1950"/>
                  </a:lnTo>
                  <a:lnTo>
                    <a:pt x="7386" y="1962"/>
                  </a:lnTo>
                  <a:lnTo>
                    <a:pt x="7392" y="1974"/>
                  </a:lnTo>
                  <a:lnTo>
                    <a:pt x="7404" y="1980"/>
                  </a:lnTo>
                  <a:lnTo>
                    <a:pt x="7404" y="1992"/>
                  </a:lnTo>
                  <a:lnTo>
                    <a:pt x="7416" y="2016"/>
                  </a:lnTo>
                  <a:lnTo>
                    <a:pt x="7422" y="2022"/>
                  </a:lnTo>
                  <a:lnTo>
                    <a:pt x="7440" y="2034"/>
                  </a:lnTo>
                  <a:lnTo>
                    <a:pt x="7470" y="2052"/>
                  </a:lnTo>
                  <a:lnTo>
                    <a:pt x="7500" y="2076"/>
                  </a:lnTo>
                  <a:lnTo>
                    <a:pt x="7518" y="2100"/>
                  </a:lnTo>
                  <a:lnTo>
                    <a:pt x="7524" y="2112"/>
                  </a:lnTo>
                  <a:lnTo>
                    <a:pt x="7536" y="2130"/>
                  </a:lnTo>
                  <a:lnTo>
                    <a:pt x="7536" y="2142"/>
                  </a:lnTo>
                  <a:lnTo>
                    <a:pt x="7548" y="2154"/>
                  </a:lnTo>
                  <a:lnTo>
                    <a:pt x="7554" y="2166"/>
                  </a:lnTo>
                  <a:lnTo>
                    <a:pt x="7572" y="2184"/>
                  </a:lnTo>
                  <a:lnTo>
                    <a:pt x="7590" y="2208"/>
                  </a:lnTo>
                  <a:lnTo>
                    <a:pt x="7608" y="2238"/>
                  </a:lnTo>
                  <a:lnTo>
                    <a:pt x="7620" y="2262"/>
                  </a:lnTo>
                  <a:lnTo>
                    <a:pt x="7626" y="2268"/>
                  </a:lnTo>
                  <a:lnTo>
                    <a:pt x="7626" y="2280"/>
                  </a:lnTo>
                  <a:lnTo>
                    <a:pt x="7632" y="2292"/>
                  </a:lnTo>
                  <a:lnTo>
                    <a:pt x="7644" y="2304"/>
                  </a:lnTo>
                  <a:lnTo>
                    <a:pt x="7656" y="2304"/>
                  </a:lnTo>
                  <a:lnTo>
                    <a:pt x="7668" y="2310"/>
                  </a:lnTo>
                  <a:lnTo>
                    <a:pt x="7674" y="2322"/>
                  </a:lnTo>
                  <a:lnTo>
                    <a:pt x="7686" y="2334"/>
                  </a:lnTo>
                  <a:lnTo>
                    <a:pt x="7698" y="2358"/>
                  </a:lnTo>
                  <a:lnTo>
                    <a:pt x="7698" y="2376"/>
                  </a:lnTo>
                  <a:lnTo>
                    <a:pt x="7740" y="2412"/>
                  </a:lnTo>
                  <a:lnTo>
                    <a:pt x="7752" y="2466"/>
                  </a:lnTo>
                  <a:lnTo>
                    <a:pt x="7794" y="2508"/>
                  </a:lnTo>
                  <a:lnTo>
                    <a:pt x="7794" y="2502"/>
                  </a:lnTo>
                  <a:lnTo>
                    <a:pt x="7788" y="2496"/>
                  </a:lnTo>
                  <a:lnTo>
                    <a:pt x="7788" y="2484"/>
                  </a:lnTo>
                  <a:lnTo>
                    <a:pt x="7782" y="2472"/>
                  </a:lnTo>
                  <a:lnTo>
                    <a:pt x="7782" y="2460"/>
                  </a:lnTo>
                  <a:lnTo>
                    <a:pt x="7776" y="2448"/>
                  </a:lnTo>
                  <a:lnTo>
                    <a:pt x="7782" y="2442"/>
                  </a:lnTo>
                  <a:lnTo>
                    <a:pt x="7788" y="2442"/>
                  </a:lnTo>
                  <a:lnTo>
                    <a:pt x="7800" y="2454"/>
                  </a:lnTo>
                  <a:lnTo>
                    <a:pt x="7830" y="2454"/>
                  </a:lnTo>
                  <a:lnTo>
                    <a:pt x="7866" y="2496"/>
                  </a:lnTo>
                  <a:lnTo>
                    <a:pt x="7866" y="2472"/>
                  </a:lnTo>
                  <a:lnTo>
                    <a:pt x="7836" y="2430"/>
                  </a:lnTo>
                  <a:lnTo>
                    <a:pt x="7812" y="2436"/>
                  </a:lnTo>
                  <a:close/>
                  <a:moveTo>
                    <a:pt x="1344" y="84"/>
                  </a:moveTo>
                  <a:lnTo>
                    <a:pt x="1350" y="72"/>
                  </a:lnTo>
                  <a:lnTo>
                    <a:pt x="1308" y="66"/>
                  </a:lnTo>
                  <a:lnTo>
                    <a:pt x="1284" y="78"/>
                  </a:lnTo>
                  <a:lnTo>
                    <a:pt x="1290" y="90"/>
                  </a:lnTo>
                  <a:lnTo>
                    <a:pt x="1344" y="84"/>
                  </a:lnTo>
                  <a:close/>
                  <a:moveTo>
                    <a:pt x="9048" y="996"/>
                  </a:moveTo>
                  <a:lnTo>
                    <a:pt x="9036" y="984"/>
                  </a:lnTo>
                  <a:lnTo>
                    <a:pt x="9024" y="978"/>
                  </a:lnTo>
                  <a:lnTo>
                    <a:pt x="9006" y="972"/>
                  </a:lnTo>
                  <a:lnTo>
                    <a:pt x="8994" y="966"/>
                  </a:lnTo>
                  <a:lnTo>
                    <a:pt x="8982" y="966"/>
                  </a:lnTo>
                  <a:lnTo>
                    <a:pt x="8940" y="948"/>
                  </a:lnTo>
                  <a:lnTo>
                    <a:pt x="8898" y="948"/>
                  </a:lnTo>
                  <a:lnTo>
                    <a:pt x="8868" y="930"/>
                  </a:lnTo>
                  <a:lnTo>
                    <a:pt x="8778" y="924"/>
                  </a:lnTo>
                  <a:lnTo>
                    <a:pt x="8736" y="906"/>
                  </a:lnTo>
                  <a:lnTo>
                    <a:pt x="8700" y="906"/>
                  </a:lnTo>
                  <a:lnTo>
                    <a:pt x="8754" y="942"/>
                  </a:lnTo>
                  <a:lnTo>
                    <a:pt x="8808" y="966"/>
                  </a:lnTo>
                  <a:lnTo>
                    <a:pt x="8796" y="966"/>
                  </a:lnTo>
                  <a:lnTo>
                    <a:pt x="8784" y="972"/>
                  </a:lnTo>
                  <a:lnTo>
                    <a:pt x="8754" y="972"/>
                  </a:lnTo>
                  <a:lnTo>
                    <a:pt x="8730" y="960"/>
                  </a:lnTo>
                  <a:lnTo>
                    <a:pt x="8676" y="906"/>
                  </a:lnTo>
                  <a:lnTo>
                    <a:pt x="8580" y="870"/>
                  </a:lnTo>
                  <a:lnTo>
                    <a:pt x="8496" y="846"/>
                  </a:lnTo>
                  <a:lnTo>
                    <a:pt x="8442" y="834"/>
                  </a:lnTo>
                  <a:lnTo>
                    <a:pt x="8370" y="822"/>
                  </a:lnTo>
                  <a:lnTo>
                    <a:pt x="8280" y="804"/>
                  </a:lnTo>
                  <a:lnTo>
                    <a:pt x="8190" y="780"/>
                  </a:lnTo>
                  <a:lnTo>
                    <a:pt x="8112" y="762"/>
                  </a:lnTo>
                  <a:lnTo>
                    <a:pt x="8052" y="750"/>
                  </a:lnTo>
                  <a:lnTo>
                    <a:pt x="7998" y="738"/>
                  </a:lnTo>
                  <a:lnTo>
                    <a:pt x="7956" y="732"/>
                  </a:lnTo>
                  <a:lnTo>
                    <a:pt x="7758" y="732"/>
                  </a:lnTo>
                  <a:lnTo>
                    <a:pt x="7746" y="714"/>
                  </a:lnTo>
                  <a:lnTo>
                    <a:pt x="7698" y="720"/>
                  </a:lnTo>
                  <a:lnTo>
                    <a:pt x="7680" y="708"/>
                  </a:lnTo>
                  <a:lnTo>
                    <a:pt x="7626" y="708"/>
                  </a:lnTo>
                  <a:lnTo>
                    <a:pt x="7650" y="726"/>
                  </a:lnTo>
                  <a:lnTo>
                    <a:pt x="7644" y="744"/>
                  </a:lnTo>
                  <a:lnTo>
                    <a:pt x="7656" y="744"/>
                  </a:lnTo>
                  <a:lnTo>
                    <a:pt x="7680" y="756"/>
                  </a:lnTo>
                  <a:lnTo>
                    <a:pt x="7716" y="762"/>
                  </a:lnTo>
                  <a:lnTo>
                    <a:pt x="7740" y="774"/>
                  </a:lnTo>
                  <a:lnTo>
                    <a:pt x="7758" y="786"/>
                  </a:lnTo>
                  <a:lnTo>
                    <a:pt x="7752" y="798"/>
                  </a:lnTo>
                  <a:lnTo>
                    <a:pt x="7728" y="804"/>
                  </a:lnTo>
                  <a:lnTo>
                    <a:pt x="7698" y="804"/>
                  </a:lnTo>
                  <a:lnTo>
                    <a:pt x="7686" y="798"/>
                  </a:lnTo>
                  <a:lnTo>
                    <a:pt x="7680" y="792"/>
                  </a:lnTo>
                  <a:lnTo>
                    <a:pt x="7656" y="774"/>
                  </a:lnTo>
                  <a:lnTo>
                    <a:pt x="7584" y="774"/>
                  </a:lnTo>
                  <a:lnTo>
                    <a:pt x="7530" y="738"/>
                  </a:lnTo>
                  <a:lnTo>
                    <a:pt x="7524" y="738"/>
                  </a:lnTo>
                  <a:lnTo>
                    <a:pt x="7518" y="744"/>
                  </a:lnTo>
                  <a:lnTo>
                    <a:pt x="7506" y="744"/>
                  </a:lnTo>
                  <a:lnTo>
                    <a:pt x="7500" y="750"/>
                  </a:lnTo>
                  <a:lnTo>
                    <a:pt x="7446" y="750"/>
                  </a:lnTo>
                  <a:lnTo>
                    <a:pt x="7440" y="738"/>
                  </a:lnTo>
                  <a:lnTo>
                    <a:pt x="7344" y="744"/>
                  </a:lnTo>
                  <a:lnTo>
                    <a:pt x="7320" y="726"/>
                  </a:lnTo>
                  <a:lnTo>
                    <a:pt x="7314" y="732"/>
                  </a:lnTo>
                  <a:lnTo>
                    <a:pt x="7212" y="732"/>
                  </a:lnTo>
                  <a:lnTo>
                    <a:pt x="7206" y="738"/>
                  </a:lnTo>
                  <a:lnTo>
                    <a:pt x="7212" y="744"/>
                  </a:lnTo>
                  <a:lnTo>
                    <a:pt x="7218" y="756"/>
                  </a:lnTo>
                  <a:lnTo>
                    <a:pt x="7254" y="792"/>
                  </a:lnTo>
                  <a:lnTo>
                    <a:pt x="7248" y="792"/>
                  </a:lnTo>
                  <a:lnTo>
                    <a:pt x="7242" y="786"/>
                  </a:lnTo>
                  <a:lnTo>
                    <a:pt x="7230" y="780"/>
                  </a:lnTo>
                  <a:lnTo>
                    <a:pt x="7218" y="768"/>
                  </a:lnTo>
                  <a:lnTo>
                    <a:pt x="7206" y="762"/>
                  </a:lnTo>
                  <a:lnTo>
                    <a:pt x="7194" y="750"/>
                  </a:lnTo>
                  <a:lnTo>
                    <a:pt x="7176" y="744"/>
                  </a:lnTo>
                  <a:lnTo>
                    <a:pt x="7104" y="732"/>
                  </a:lnTo>
                  <a:lnTo>
                    <a:pt x="7086" y="732"/>
                  </a:lnTo>
                  <a:lnTo>
                    <a:pt x="7086" y="726"/>
                  </a:lnTo>
                  <a:lnTo>
                    <a:pt x="7056" y="696"/>
                  </a:lnTo>
                  <a:lnTo>
                    <a:pt x="7032" y="684"/>
                  </a:lnTo>
                  <a:lnTo>
                    <a:pt x="6990" y="666"/>
                  </a:lnTo>
                  <a:lnTo>
                    <a:pt x="6948" y="660"/>
                  </a:lnTo>
                  <a:lnTo>
                    <a:pt x="6912" y="654"/>
                  </a:lnTo>
                  <a:lnTo>
                    <a:pt x="6882" y="654"/>
                  </a:lnTo>
                  <a:lnTo>
                    <a:pt x="6864" y="648"/>
                  </a:lnTo>
                  <a:lnTo>
                    <a:pt x="6834" y="648"/>
                  </a:lnTo>
                  <a:lnTo>
                    <a:pt x="6786" y="636"/>
                  </a:lnTo>
                  <a:lnTo>
                    <a:pt x="6774" y="642"/>
                  </a:lnTo>
                  <a:lnTo>
                    <a:pt x="6714" y="642"/>
                  </a:lnTo>
                  <a:lnTo>
                    <a:pt x="6696" y="660"/>
                  </a:lnTo>
                  <a:lnTo>
                    <a:pt x="6684" y="666"/>
                  </a:lnTo>
                  <a:lnTo>
                    <a:pt x="6648" y="666"/>
                  </a:lnTo>
                  <a:lnTo>
                    <a:pt x="6630" y="660"/>
                  </a:lnTo>
                  <a:lnTo>
                    <a:pt x="6594" y="660"/>
                  </a:lnTo>
                  <a:lnTo>
                    <a:pt x="6582" y="654"/>
                  </a:lnTo>
                  <a:lnTo>
                    <a:pt x="6576" y="648"/>
                  </a:lnTo>
                  <a:lnTo>
                    <a:pt x="6552" y="636"/>
                  </a:lnTo>
                  <a:lnTo>
                    <a:pt x="6534" y="630"/>
                  </a:lnTo>
                  <a:lnTo>
                    <a:pt x="6522" y="624"/>
                  </a:lnTo>
                  <a:lnTo>
                    <a:pt x="6498" y="624"/>
                  </a:lnTo>
                  <a:lnTo>
                    <a:pt x="6486" y="630"/>
                  </a:lnTo>
                  <a:lnTo>
                    <a:pt x="6474" y="612"/>
                  </a:lnTo>
                  <a:lnTo>
                    <a:pt x="6438" y="612"/>
                  </a:lnTo>
                  <a:lnTo>
                    <a:pt x="6372" y="606"/>
                  </a:lnTo>
                  <a:lnTo>
                    <a:pt x="6408" y="594"/>
                  </a:lnTo>
                  <a:lnTo>
                    <a:pt x="6372" y="570"/>
                  </a:lnTo>
                  <a:lnTo>
                    <a:pt x="6360" y="570"/>
                  </a:lnTo>
                  <a:lnTo>
                    <a:pt x="6324" y="564"/>
                  </a:lnTo>
                  <a:lnTo>
                    <a:pt x="6282" y="558"/>
                  </a:lnTo>
                  <a:lnTo>
                    <a:pt x="6246" y="558"/>
                  </a:lnTo>
                  <a:lnTo>
                    <a:pt x="6228" y="564"/>
                  </a:lnTo>
                  <a:lnTo>
                    <a:pt x="6228" y="594"/>
                  </a:lnTo>
                  <a:lnTo>
                    <a:pt x="6222" y="600"/>
                  </a:lnTo>
                  <a:lnTo>
                    <a:pt x="6192" y="600"/>
                  </a:lnTo>
                  <a:lnTo>
                    <a:pt x="6180" y="594"/>
                  </a:lnTo>
                  <a:lnTo>
                    <a:pt x="6168" y="594"/>
                  </a:lnTo>
                  <a:lnTo>
                    <a:pt x="6186" y="582"/>
                  </a:lnTo>
                  <a:lnTo>
                    <a:pt x="6168" y="570"/>
                  </a:lnTo>
                  <a:lnTo>
                    <a:pt x="6096" y="570"/>
                  </a:lnTo>
                  <a:lnTo>
                    <a:pt x="6114" y="558"/>
                  </a:lnTo>
                  <a:lnTo>
                    <a:pt x="6156" y="558"/>
                  </a:lnTo>
                  <a:lnTo>
                    <a:pt x="6216" y="588"/>
                  </a:lnTo>
                  <a:lnTo>
                    <a:pt x="6216" y="564"/>
                  </a:lnTo>
                  <a:lnTo>
                    <a:pt x="6162" y="540"/>
                  </a:lnTo>
                  <a:lnTo>
                    <a:pt x="6048" y="546"/>
                  </a:lnTo>
                  <a:lnTo>
                    <a:pt x="6048" y="534"/>
                  </a:lnTo>
                  <a:lnTo>
                    <a:pt x="5928" y="540"/>
                  </a:lnTo>
                  <a:lnTo>
                    <a:pt x="5880" y="522"/>
                  </a:lnTo>
                  <a:lnTo>
                    <a:pt x="5862" y="522"/>
                  </a:lnTo>
                  <a:lnTo>
                    <a:pt x="5898" y="546"/>
                  </a:lnTo>
                  <a:lnTo>
                    <a:pt x="5850" y="546"/>
                  </a:lnTo>
                  <a:lnTo>
                    <a:pt x="5838" y="552"/>
                  </a:lnTo>
                  <a:lnTo>
                    <a:pt x="5832" y="552"/>
                  </a:lnTo>
                  <a:lnTo>
                    <a:pt x="5832" y="558"/>
                  </a:lnTo>
                  <a:lnTo>
                    <a:pt x="5844" y="564"/>
                  </a:lnTo>
                  <a:lnTo>
                    <a:pt x="5850" y="570"/>
                  </a:lnTo>
                  <a:lnTo>
                    <a:pt x="5862" y="576"/>
                  </a:lnTo>
                  <a:lnTo>
                    <a:pt x="5892" y="576"/>
                  </a:lnTo>
                  <a:lnTo>
                    <a:pt x="5892" y="582"/>
                  </a:lnTo>
                  <a:lnTo>
                    <a:pt x="5952" y="618"/>
                  </a:lnTo>
                  <a:lnTo>
                    <a:pt x="5904" y="618"/>
                  </a:lnTo>
                  <a:lnTo>
                    <a:pt x="5898" y="612"/>
                  </a:lnTo>
                  <a:lnTo>
                    <a:pt x="5886" y="606"/>
                  </a:lnTo>
                  <a:lnTo>
                    <a:pt x="5874" y="606"/>
                  </a:lnTo>
                  <a:lnTo>
                    <a:pt x="5862" y="600"/>
                  </a:lnTo>
                  <a:lnTo>
                    <a:pt x="5844" y="618"/>
                  </a:lnTo>
                  <a:lnTo>
                    <a:pt x="5868" y="636"/>
                  </a:lnTo>
                  <a:lnTo>
                    <a:pt x="5814" y="630"/>
                  </a:lnTo>
                  <a:lnTo>
                    <a:pt x="5808" y="630"/>
                  </a:lnTo>
                  <a:lnTo>
                    <a:pt x="5802" y="624"/>
                  </a:lnTo>
                  <a:lnTo>
                    <a:pt x="5784" y="618"/>
                  </a:lnTo>
                  <a:lnTo>
                    <a:pt x="5766" y="618"/>
                  </a:lnTo>
                  <a:lnTo>
                    <a:pt x="5754" y="612"/>
                  </a:lnTo>
                  <a:lnTo>
                    <a:pt x="5736" y="606"/>
                  </a:lnTo>
                  <a:lnTo>
                    <a:pt x="5724" y="606"/>
                  </a:lnTo>
                  <a:lnTo>
                    <a:pt x="5712" y="612"/>
                  </a:lnTo>
                  <a:lnTo>
                    <a:pt x="5700" y="612"/>
                  </a:lnTo>
                  <a:lnTo>
                    <a:pt x="5688" y="618"/>
                  </a:lnTo>
                  <a:lnTo>
                    <a:pt x="5682" y="624"/>
                  </a:lnTo>
                  <a:lnTo>
                    <a:pt x="5676" y="624"/>
                  </a:lnTo>
                  <a:lnTo>
                    <a:pt x="5610" y="618"/>
                  </a:lnTo>
                  <a:lnTo>
                    <a:pt x="5604" y="618"/>
                  </a:lnTo>
                  <a:lnTo>
                    <a:pt x="5598" y="612"/>
                  </a:lnTo>
                  <a:lnTo>
                    <a:pt x="5562" y="594"/>
                  </a:lnTo>
                  <a:lnTo>
                    <a:pt x="5556" y="594"/>
                  </a:lnTo>
                  <a:lnTo>
                    <a:pt x="5550" y="588"/>
                  </a:lnTo>
                  <a:lnTo>
                    <a:pt x="5538" y="588"/>
                  </a:lnTo>
                  <a:lnTo>
                    <a:pt x="5538" y="606"/>
                  </a:lnTo>
                  <a:lnTo>
                    <a:pt x="5544" y="612"/>
                  </a:lnTo>
                  <a:lnTo>
                    <a:pt x="5550" y="624"/>
                  </a:lnTo>
                  <a:lnTo>
                    <a:pt x="5556" y="630"/>
                  </a:lnTo>
                  <a:lnTo>
                    <a:pt x="5562" y="642"/>
                  </a:lnTo>
                  <a:lnTo>
                    <a:pt x="5562" y="660"/>
                  </a:lnTo>
                  <a:lnTo>
                    <a:pt x="5556" y="666"/>
                  </a:lnTo>
                  <a:lnTo>
                    <a:pt x="5532" y="660"/>
                  </a:lnTo>
                  <a:lnTo>
                    <a:pt x="5424" y="624"/>
                  </a:lnTo>
                  <a:lnTo>
                    <a:pt x="5412" y="618"/>
                  </a:lnTo>
                  <a:lnTo>
                    <a:pt x="5406" y="618"/>
                  </a:lnTo>
                  <a:lnTo>
                    <a:pt x="5400" y="612"/>
                  </a:lnTo>
                  <a:lnTo>
                    <a:pt x="5394" y="600"/>
                  </a:lnTo>
                  <a:lnTo>
                    <a:pt x="5382" y="594"/>
                  </a:lnTo>
                  <a:lnTo>
                    <a:pt x="5376" y="588"/>
                  </a:lnTo>
                  <a:lnTo>
                    <a:pt x="5376" y="606"/>
                  </a:lnTo>
                  <a:lnTo>
                    <a:pt x="5322" y="588"/>
                  </a:lnTo>
                  <a:lnTo>
                    <a:pt x="5292" y="570"/>
                  </a:lnTo>
                  <a:lnTo>
                    <a:pt x="5298" y="570"/>
                  </a:lnTo>
                  <a:lnTo>
                    <a:pt x="5304" y="576"/>
                  </a:lnTo>
                  <a:lnTo>
                    <a:pt x="5328" y="576"/>
                  </a:lnTo>
                  <a:lnTo>
                    <a:pt x="5340" y="582"/>
                  </a:lnTo>
                  <a:lnTo>
                    <a:pt x="5352" y="582"/>
                  </a:lnTo>
                  <a:lnTo>
                    <a:pt x="5358" y="576"/>
                  </a:lnTo>
                  <a:lnTo>
                    <a:pt x="5358" y="570"/>
                  </a:lnTo>
                  <a:lnTo>
                    <a:pt x="5346" y="564"/>
                  </a:lnTo>
                  <a:lnTo>
                    <a:pt x="5334" y="552"/>
                  </a:lnTo>
                  <a:lnTo>
                    <a:pt x="5292" y="552"/>
                  </a:lnTo>
                  <a:lnTo>
                    <a:pt x="5304" y="540"/>
                  </a:lnTo>
                  <a:lnTo>
                    <a:pt x="5298" y="534"/>
                  </a:lnTo>
                  <a:lnTo>
                    <a:pt x="5286" y="528"/>
                  </a:lnTo>
                  <a:lnTo>
                    <a:pt x="5256" y="528"/>
                  </a:lnTo>
                  <a:lnTo>
                    <a:pt x="5268" y="510"/>
                  </a:lnTo>
                  <a:lnTo>
                    <a:pt x="5262" y="510"/>
                  </a:lnTo>
                  <a:lnTo>
                    <a:pt x="5256" y="504"/>
                  </a:lnTo>
                  <a:lnTo>
                    <a:pt x="5232" y="504"/>
                  </a:lnTo>
                  <a:lnTo>
                    <a:pt x="5220" y="498"/>
                  </a:lnTo>
                  <a:lnTo>
                    <a:pt x="5208" y="498"/>
                  </a:lnTo>
                  <a:lnTo>
                    <a:pt x="5202" y="492"/>
                  </a:lnTo>
                  <a:lnTo>
                    <a:pt x="5190" y="492"/>
                  </a:lnTo>
                  <a:lnTo>
                    <a:pt x="5184" y="486"/>
                  </a:lnTo>
                  <a:lnTo>
                    <a:pt x="5142" y="486"/>
                  </a:lnTo>
                  <a:lnTo>
                    <a:pt x="5130" y="492"/>
                  </a:lnTo>
                  <a:lnTo>
                    <a:pt x="5094" y="492"/>
                  </a:lnTo>
                  <a:lnTo>
                    <a:pt x="5076" y="486"/>
                  </a:lnTo>
                  <a:lnTo>
                    <a:pt x="5070" y="480"/>
                  </a:lnTo>
                  <a:lnTo>
                    <a:pt x="5064" y="480"/>
                  </a:lnTo>
                  <a:lnTo>
                    <a:pt x="5040" y="486"/>
                  </a:lnTo>
                  <a:lnTo>
                    <a:pt x="5040" y="474"/>
                  </a:lnTo>
                  <a:lnTo>
                    <a:pt x="4992" y="468"/>
                  </a:lnTo>
                  <a:lnTo>
                    <a:pt x="4980" y="456"/>
                  </a:lnTo>
                  <a:lnTo>
                    <a:pt x="4974" y="474"/>
                  </a:lnTo>
                  <a:lnTo>
                    <a:pt x="4956" y="480"/>
                  </a:lnTo>
                  <a:lnTo>
                    <a:pt x="4986" y="498"/>
                  </a:lnTo>
                  <a:lnTo>
                    <a:pt x="5010" y="528"/>
                  </a:lnTo>
                  <a:lnTo>
                    <a:pt x="4962" y="522"/>
                  </a:lnTo>
                  <a:lnTo>
                    <a:pt x="4956" y="516"/>
                  </a:lnTo>
                  <a:lnTo>
                    <a:pt x="4890" y="522"/>
                  </a:lnTo>
                  <a:lnTo>
                    <a:pt x="4872" y="528"/>
                  </a:lnTo>
                  <a:lnTo>
                    <a:pt x="4872" y="516"/>
                  </a:lnTo>
                  <a:lnTo>
                    <a:pt x="4824" y="522"/>
                  </a:lnTo>
                  <a:lnTo>
                    <a:pt x="4818" y="510"/>
                  </a:lnTo>
                  <a:lnTo>
                    <a:pt x="4764" y="510"/>
                  </a:lnTo>
                  <a:lnTo>
                    <a:pt x="4728" y="504"/>
                  </a:lnTo>
                  <a:lnTo>
                    <a:pt x="4746" y="480"/>
                  </a:lnTo>
                  <a:lnTo>
                    <a:pt x="4620" y="480"/>
                  </a:lnTo>
                  <a:lnTo>
                    <a:pt x="4608" y="468"/>
                  </a:lnTo>
                  <a:lnTo>
                    <a:pt x="4602" y="474"/>
                  </a:lnTo>
                  <a:lnTo>
                    <a:pt x="4590" y="468"/>
                  </a:lnTo>
                  <a:lnTo>
                    <a:pt x="4542" y="474"/>
                  </a:lnTo>
                  <a:lnTo>
                    <a:pt x="4548" y="486"/>
                  </a:lnTo>
                  <a:lnTo>
                    <a:pt x="4488" y="480"/>
                  </a:lnTo>
                  <a:lnTo>
                    <a:pt x="4476" y="486"/>
                  </a:lnTo>
                  <a:lnTo>
                    <a:pt x="4506" y="498"/>
                  </a:lnTo>
                  <a:lnTo>
                    <a:pt x="4464" y="492"/>
                  </a:lnTo>
                  <a:lnTo>
                    <a:pt x="4464" y="474"/>
                  </a:lnTo>
                  <a:lnTo>
                    <a:pt x="4434" y="456"/>
                  </a:lnTo>
                  <a:lnTo>
                    <a:pt x="4416" y="456"/>
                  </a:lnTo>
                  <a:lnTo>
                    <a:pt x="4428" y="474"/>
                  </a:lnTo>
                  <a:lnTo>
                    <a:pt x="4374" y="474"/>
                  </a:lnTo>
                  <a:lnTo>
                    <a:pt x="4368" y="468"/>
                  </a:lnTo>
                  <a:lnTo>
                    <a:pt x="4356" y="468"/>
                  </a:lnTo>
                  <a:lnTo>
                    <a:pt x="4350" y="456"/>
                  </a:lnTo>
                  <a:lnTo>
                    <a:pt x="4320" y="456"/>
                  </a:lnTo>
                  <a:lnTo>
                    <a:pt x="4296" y="444"/>
                  </a:lnTo>
                  <a:lnTo>
                    <a:pt x="4266" y="468"/>
                  </a:lnTo>
                  <a:lnTo>
                    <a:pt x="4320" y="474"/>
                  </a:lnTo>
                  <a:lnTo>
                    <a:pt x="4332" y="474"/>
                  </a:lnTo>
                  <a:lnTo>
                    <a:pt x="4326" y="480"/>
                  </a:lnTo>
                  <a:lnTo>
                    <a:pt x="4314" y="486"/>
                  </a:lnTo>
                  <a:lnTo>
                    <a:pt x="4308" y="492"/>
                  </a:lnTo>
                  <a:lnTo>
                    <a:pt x="4272" y="492"/>
                  </a:lnTo>
                  <a:lnTo>
                    <a:pt x="4266" y="498"/>
                  </a:lnTo>
                  <a:lnTo>
                    <a:pt x="4254" y="504"/>
                  </a:lnTo>
                  <a:lnTo>
                    <a:pt x="4182" y="504"/>
                  </a:lnTo>
                  <a:lnTo>
                    <a:pt x="4146" y="510"/>
                  </a:lnTo>
                  <a:lnTo>
                    <a:pt x="4134" y="534"/>
                  </a:lnTo>
                  <a:lnTo>
                    <a:pt x="4110" y="528"/>
                  </a:lnTo>
                  <a:lnTo>
                    <a:pt x="4110" y="516"/>
                  </a:lnTo>
                  <a:lnTo>
                    <a:pt x="4116" y="504"/>
                  </a:lnTo>
                  <a:lnTo>
                    <a:pt x="4122" y="498"/>
                  </a:lnTo>
                  <a:lnTo>
                    <a:pt x="4134" y="492"/>
                  </a:lnTo>
                  <a:lnTo>
                    <a:pt x="4152" y="492"/>
                  </a:lnTo>
                  <a:lnTo>
                    <a:pt x="4164" y="480"/>
                  </a:lnTo>
                  <a:lnTo>
                    <a:pt x="4206" y="474"/>
                  </a:lnTo>
                  <a:lnTo>
                    <a:pt x="4248" y="438"/>
                  </a:lnTo>
                  <a:lnTo>
                    <a:pt x="4248" y="426"/>
                  </a:lnTo>
                  <a:lnTo>
                    <a:pt x="4254" y="420"/>
                  </a:lnTo>
                  <a:lnTo>
                    <a:pt x="4266" y="414"/>
                  </a:lnTo>
                  <a:lnTo>
                    <a:pt x="4278" y="414"/>
                  </a:lnTo>
                  <a:lnTo>
                    <a:pt x="4290" y="408"/>
                  </a:lnTo>
                  <a:lnTo>
                    <a:pt x="4302" y="408"/>
                  </a:lnTo>
                  <a:lnTo>
                    <a:pt x="4320" y="402"/>
                  </a:lnTo>
                  <a:lnTo>
                    <a:pt x="4332" y="402"/>
                  </a:lnTo>
                  <a:lnTo>
                    <a:pt x="4344" y="396"/>
                  </a:lnTo>
                  <a:lnTo>
                    <a:pt x="4350" y="390"/>
                  </a:lnTo>
                  <a:lnTo>
                    <a:pt x="4356" y="378"/>
                  </a:lnTo>
                  <a:lnTo>
                    <a:pt x="4350" y="366"/>
                  </a:lnTo>
                  <a:lnTo>
                    <a:pt x="4344" y="360"/>
                  </a:lnTo>
                  <a:lnTo>
                    <a:pt x="4332" y="354"/>
                  </a:lnTo>
                  <a:lnTo>
                    <a:pt x="4326" y="348"/>
                  </a:lnTo>
                  <a:lnTo>
                    <a:pt x="4290" y="348"/>
                  </a:lnTo>
                  <a:lnTo>
                    <a:pt x="4320" y="336"/>
                  </a:lnTo>
                  <a:lnTo>
                    <a:pt x="4314" y="330"/>
                  </a:lnTo>
                  <a:lnTo>
                    <a:pt x="4302" y="324"/>
                  </a:lnTo>
                  <a:lnTo>
                    <a:pt x="4290" y="312"/>
                  </a:lnTo>
                  <a:lnTo>
                    <a:pt x="4284" y="312"/>
                  </a:lnTo>
                  <a:lnTo>
                    <a:pt x="4278" y="318"/>
                  </a:lnTo>
                  <a:lnTo>
                    <a:pt x="4254" y="318"/>
                  </a:lnTo>
                  <a:lnTo>
                    <a:pt x="4248" y="312"/>
                  </a:lnTo>
                  <a:lnTo>
                    <a:pt x="4242" y="300"/>
                  </a:lnTo>
                  <a:lnTo>
                    <a:pt x="4236" y="294"/>
                  </a:lnTo>
                  <a:lnTo>
                    <a:pt x="4194" y="294"/>
                  </a:lnTo>
                  <a:lnTo>
                    <a:pt x="4188" y="300"/>
                  </a:lnTo>
                  <a:lnTo>
                    <a:pt x="4182" y="300"/>
                  </a:lnTo>
                  <a:lnTo>
                    <a:pt x="4128" y="288"/>
                  </a:lnTo>
                  <a:lnTo>
                    <a:pt x="3990" y="282"/>
                  </a:lnTo>
                  <a:lnTo>
                    <a:pt x="3990" y="300"/>
                  </a:lnTo>
                  <a:lnTo>
                    <a:pt x="3924" y="300"/>
                  </a:lnTo>
                  <a:lnTo>
                    <a:pt x="3942" y="282"/>
                  </a:lnTo>
                  <a:lnTo>
                    <a:pt x="3942" y="276"/>
                  </a:lnTo>
                  <a:lnTo>
                    <a:pt x="3936" y="270"/>
                  </a:lnTo>
                  <a:lnTo>
                    <a:pt x="3912" y="264"/>
                  </a:lnTo>
                  <a:lnTo>
                    <a:pt x="3882" y="264"/>
                  </a:lnTo>
                  <a:lnTo>
                    <a:pt x="3852" y="270"/>
                  </a:lnTo>
                  <a:lnTo>
                    <a:pt x="3840" y="270"/>
                  </a:lnTo>
                  <a:lnTo>
                    <a:pt x="3780" y="264"/>
                  </a:lnTo>
                  <a:lnTo>
                    <a:pt x="3792" y="264"/>
                  </a:lnTo>
                  <a:lnTo>
                    <a:pt x="3810" y="258"/>
                  </a:lnTo>
                  <a:lnTo>
                    <a:pt x="3822" y="258"/>
                  </a:lnTo>
                  <a:lnTo>
                    <a:pt x="3834" y="252"/>
                  </a:lnTo>
                  <a:lnTo>
                    <a:pt x="3840" y="252"/>
                  </a:lnTo>
                  <a:lnTo>
                    <a:pt x="3840" y="246"/>
                  </a:lnTo>
                  <a:lnTo>
                    <a:pt x="3834" y="240"/>
                  </a:lnTo>
                  <a:lnTo>
                    <a:pt x="3822" y="240"/>
                  </a:lnTo>
                  <a:lnTo>
                    <a:pt x="3804" y="234"/>
                  </a:lnTo>
                  <a:lnTo>
                    <a:pt x="3762" y="234"/>
                  </a:lnTo>
                  <a:lnTo>
                    <a:pt x="3720" y="228"/>
                  </a:lnTo>
                  <a:lnTo>
                    <a:pt x="3714" y="240"/>
                  </a:lnTo>
                  <a:lnTo>
                    <a:pt x="3684" y="240"/>
                  </a:lnTo>
                  <a:lnTo>
                    <a:pt x="3672" y="246"/>
                  </a:lnTo>
                  <a:lnTo>
                    <a:pt x="3660" y="246"/>
                  </a:lnTo>
                  <a:lnTo>
                    <a:pt x="3648" y="252"/>
                  </a:lnTo>
                  <a:lnTo>
                    <a:pt x="3648" y="258"/>
                  </a:lnTo>
                  <a:lnTo>
                    <a:pt x="3654" y="270"/>
                  </a:lnTo>
                  <a:lnTo>
                    <a:pt x="3678" y="282"/>
                  </a:lnTo>
                  <a:lnTo>
                    <a:pt x="3696" y="294"/>
                  </a:lnTo>
                  <a:lnTo>
                    <a:pt x="3708" y="294"/>
                  </a:lnTo>
                  <a:lnTo>
                    <a:pt x="3714" y="300"/>
                  </a:lnTo>
                  <a:lnTo>
                    <a:pt x="3720" y="300"/>
                  </a:lnTo>
                  <a:lnTo>
                    <a:pt x="3576" y="294"/>
                  </a:lnTo>
                  <a:lnTo>
                    <a:pt x="3630" y="312"/>
                  </a:lnTo>
                  <a:lnTo>
                    <a:pt x="3576" y="324"/>
                  </a:lnTo>
                  <a:lnTo>
                    <a:pt x="3564" y="330"/>
                  </a:lnTo>
                  <a:lnTo>
                    <a:pt x="3534" y="336"/>
                  </a:lnTo>
                  <a:lnTo>
                    <a:pt x="3498" y="342"/>
                  </a:lnTo>
                  <a:lnTo>
                    <a:pt x="3474" y="342"/>
                  </a:lnTo>
                  <a:lnTo>
                    <a:pt x="3468" y="336"/>
                  </a:lnTo>
                  <a:lnTo>
                    <a:pt x="3474" y="324"/>
                  </a:lnTo>
                  <a:lnTo>
                    <a:pt x="3486" y="312"/>
                  </a:lnTo>
                  <a:lnTo>
                    <a:pt x="3420" y="312"/>
                  </a:lnTo>
                  <a:lnTo>
                    <a:pt x="3408" y="318"/>
                  </a:lnTo>
                  <a:lnTo>
                    <a:pt x="3390" y="318"/>
                  </a:lnTo>
                  <a:lnTo>
                    <a:pt x="3378" y="324"/>
                  </a:lnTo>
                  <a:lnTo>
                    <a:pt x="3366" y="336"/>
                  </a:lnTo>
                  <a:lnTo>
                    <a:pt x="3348" y="336"/>
                  </a:lnTo>
                  <a:lnTo>
                    <a:pt x="3318" y="342"/>
                  </a:lnTo>
                  <a:lnTo>
                    <a:pt x="3276" y="342"/>
                  </a:lnTo>
                  <a:lnTo>
                    <a:pt x="3246" y="348"/>
                  </a:lnTo>
                  <a:lnTo>
                    <a:pt x="3234" y="354"/>
                  </a:lnTo>
                  <a:lnTo>
                    <a:pt x="3216" y="354"/>
                  </a:lnTo>
                  <a:lnTo>
                    <a:pt x="3204" y="360"/>
                  </a:lnTo>
                  <a:lnTo>
                    <a:pt x="3186" y="360"/>
                  </a:lnTo>
                  <a:lnTo>
                    <a:pt x="3180" y="366"/>
                  </a:lnTo>
                  <a:lnTo>
                    <a:pt x="3174" y="366"/>
                  </a:lnTo>
                  <a:lnTo>
                    <a:pt x="3132" y="396"/>
                  </a:lnTo>
                  <a:lnTo>
                    <a:pt x="3114" y="396"/>
                  </a:lnTo>
                  <a:lnTo>
                    <a:pt x="3108" y="402"/>
                  </a:lnTo>
                  <a:lnTo>
                    <a:pt x="3102" y="402"/>
                  </a:lnTo>
                  <a:lnTo>
                    <a:pt x="3096" y="408"/>
                  </a:lnTo>
                  <a:lnTo>
                    <a:pt x="3102" y="414"/>
                  </a:lnTo>
                  <a:lnTo>
                    <a:pt x="3120" y="426"/>
                  </a:lnTo>
                  <a:lnTo>
                    <a:pt x="3132" y="438"/>
                  </a:lnTo>
                  <a:lnTo>
                    <a:pt x="3150" y="444"/>
                  </a:lnTo>
                  <a:lnTo>
                    <a:pt x="3156" y="450"/>
                  </a:lnTo>
                  <a:lnTo>
                    <a:pt x="3162" y="450"/>
                  </a:lnTo>
                  <a:lnTo>
                    <a:pt x="3120" y="462"/>
                  </a:lnTo>
                  <a:lnTo>
                    <a:pt x="3096" y="474"/>
                  </a:lnTo>
                  <a:lnTo>
                    <a:pt x="2994" y="474"/>
                  </a:lnTo>
                  <a:lnTo>
                    <a:pt x="2988" y="480"/>
                  </a:lnTo>
                  <a:lnTo>
                    <a:pt x="2952" y="468"/>
                  </a:lnTo>
                  <a:lnTo>
                    <a:pt x="2934" y="474"/>
                  </a:lnTo>
                  <a:lnTo>
                    <a:pt x="2880" y="474"/>
                  </a:lnTo>
                  <a:lnTo>
                    <a:pt x="2874" y="480"/>
                  </a:lnTo>
                  <a:lnTo>
                    <a:pt x="2874" y="498"/>
                  </a:lnTo>
                  <a:lnTo>
                    <a:pt x="2880" y="510"/>
                  </a:lnTo>
                  <a:lnTo>
                    <a:pt x="2892" y="522"/>
                  </a:lnTo>
                  <a:lnTo>
                    <a:pt x="2898" y="522"/>
                  </a:lnTo>
                  <a:lnTo>
                    <a:pt x="2904" y="528"/>
                  </a:lnTo>
                  <a:lnTo>
                    <a:pt x="2910" y="540"/>
                  </a:lnTo>
                  <a:lnTo>
                    <a:pt x="2916" y="546"/>
                  </a:lnTo>
                  <a:lnTo>
                    <a:pt x="2922" y="546"/>
                  </a:lnTo>
                  <a:lnTo>
                    <a:pt x="2928" y="552"/>
                  </a:lnTo>
                  <a:lnTo>
                    <a:pt x="2940" y="552"/>
                  </a:lnTo>
                  <a:lnTo>
                    <a:pt x="2952" y="558"/>
                  </a:lnTo>
                  <a:lnTo>
                    <a:pt x="2964" y="558"/>
                  </a:lnTo>
                  <a:lnTo>
                    <a:pt x="2976" y="564"/>
                  </a:lnTo>
                  <a:lnTo>
                    <a:pt x="2994" y="564"/>
                  </a:lnTo>
                  <a:lnTo>
                    <a:pt x="3012" y="570"/>
                  </a:lnTo>
                  <a:lnTo>
                    <a:pt x="3024" y="570"/>
                  </a:lnTo>
                  <a:lnTo>
                    <a:pt x="3036" y="576"/>
                  </a:lnTo>
                  <a:lnTo>
                    <a:pt x="3042" y="576"/>
                  </a:lnTo>
                  <a:lnTo>
                    <a:pt x="3054" y="588"/>
                  </a:lnTo>
                  <a:lnTo>
                    <a:pt x="3054" y="594"/>
                  </a:lnTo>
                  <a:lnTo>
                    <a:pt x="3060" y="600"/>
                  </a:lnTo>
                  <a:lnTo>
                    <a:pt x="3030" y="600"/>
                  </a:lnTo>
                  <a:lnTo>
                    <a:pt x="3012" y="606"/>
                  </a:lnTo>
                  <a:lnTo>
                    <a:pt x="3000" y="606"/>
                  </a:lnTo>
                  <a:lnTo>
                    <a:pt x="2964" y="588"/>
                  </a:lnTo>
                  <a:lnTo>
                    <a:pt x="2928" y="576"/>
                  </a:lnTo>
                  <a:lnTo>
                    <a:pt x="2904" y="570"/>
                  </a:lnTo>
                  <a:lnTo>
                    <a:pt x="2886" y="564"/>
                  </a:lnTo>
                  <a:lnTo>
                    <a:pt x="2862" y="564"/>
                  </a:lnTo>
                  <a:lnTo>
                    <a:pt x="2844" y="558"/>
                  </a:lnTo>
                  <a:lnTo>
                    <a:pt x="2802" y="558"/>
                  </a:lnTo>
                  <a:lnTo>
                    <a:pt x="2796" y="564"/>
                  </a:lnTo>
                  <a:lnTo>
                    <a:pt x="2796" y="576"/>
                  </a:lnTo>
                  <a:lnTo>
                    <a:pt x="2802" y="582"/>
                  </a:lnTo>
                  <a:lnTo>
                    <a:pt x="2808" y="582"/>
                  </a:lnTo>
                  <a:lnTo>
                    <a:pt x="2820" y="594"/>
                  </a:lnTo>
                  <a:lnTo>
                    <a:pt x="2784" y="594"/>
                  </a:lnTo>
                  <a:lnTo>
                    <a:pt x="2772" y="582"/>
                  </a:lnTo>
                  <a:lnTo>
                    <a:pt x="2754" y="582"/>
                  </a:lnTo>
                  <a:lnTo>
                    <a:pt x="2748" y="576"/>
                  </a:lnTo>
                  <a:lnTo>
                    <a:pt x="2724" y="576"/>
                  </a:lnTo>
                  <a:lnTo>
                    <a:pt x="2724" y="582"/>
                  </a:lnTo>
                  <a:lnTo>
                    <a:pt x="2730" y="600"/>
                  </a:lnTo>
                  <a:lnTo>
                    <a:pt x="2736" y="612"/>
                  </a:lnTo>
                  <a:lnTo>
                    <a:pt x="2748" y="618"/>
                  </a:lnTo>
                  <a:lnTo>
                    <a:pt x="2766" y="624"/>
                  </a:lnTo>
                  <a:lnTo>
                    <a:pt x="2802" y="624"/>
                  </a:lnTo>
                  <a:lnTo>
                    <a:pt x="2820" y="630"/>
                  </a:lnTo>
                  <a:lnTo>
                    <a:pt x="2844" y="630"/>
                  </a:lnTo>
                  <a:lnTo>
                    <a:pt x="2856" y="636"/>
                  </a:lnTo>
                  <a:lnTo>
                    <a:pt x="2862" y="648"/>
                  </a:lnTo>
                  <a:lnTo>
                    <a:pt x="2874" y="654"/>
                  </a:lnTo>
                  <a:lnTo>
                    <a:pt x="2844" y="654"/>
                  </a:lnTo>
                  <a:lnTo>
                    <a:pt x="2838" y="648"/>
                  </a:lnTo>
                  <a:lnTo>
                    <a:pt x="2826" y="642"/>
                  </a:lnTo>
                  <a:lnTo>
                    <a:pt x="2772" y="642"/>
                  </a:lnTo>
                  <a:lnTo>
                    <a:pt x="2760" y="636"/>
                  </a:lnTo>
                  <a:lnTo>
                    <a:pt x="2730" y="636"/>
                  </a:lnTo>
                  <a:lnTo>
                    <a:pt x="2724" y="624"/>
                  </a:lnTo>
                  <a:lnTo>
                    <a:pt x="2700" y="624"/>
                  </a:lnTo>
                  <a:lnTo>
                    <a:pt x="2694" y="606"/>
                  </a:lnTo>
                  <a:lnTo>
                    <a:pt x="2664" y="594"/>
                  </a:lnTo>
                  <a:lnTo>
                    <a:pt x="2670" y="588"/>
                  </a:lnTo>
                  <a:lnTo>
                    <a:pt x="2682" y="582"/>
                  </a:lnTo>
                  <a:lnTo>
                    <a:pt x="2688" y="576"/>
                  </a:lnTo>
                  <a:lnTo>
                    <a:pt x="2688" y="564"/>
                  </a:lnTo>
                  <a:lnTo>
                    <a:pt x="2658" y="534"/>
                  </a:lnTo>
                  <a:lnTo>
                    <a:pt x="2646" y="528"/>
                  </a:lnTo>
                  <a:lnTo>
                    <a:pt x="2616" y="528"/>
                  </a:lnTo>
                  <a:lnTo>
                    <a:pt x="2628" y="534"/>
                  </a:lnTo>
                  <a:lnTo>
                    <a:pt x="2652" y="558"/>
                  </a:lnTo>
                  <a:lnTo>
                    <a:pt x="2640" y="570"/>
                  </a:lnTo>
                  <a:lnTo>
                    <a:pt x="2616" y="582"/>
                  </a:lnTo>
                  <a:lnTo>
                    <a:pt x="2604" y="582"/>
                  </a:lnTo>
                  <a:lnTo>
                    <a:pt x="2586" y="624"/>
                  </a:lnTo>
                  <a:lnTo>
                    <a:pt x="2658" y="660"/>
                  </a:lnTo>
                  <a:lnTo>
                    <a:pt x="2676" y="660"/>
                  </a:lnTo>
                  <a:lnTo>
                    <a:pt x="2676" y="696"/>
                  </a:lnTo>
                  <a:lnTo>
                    <a:pt x="2670" y="708"/>
                  </a:lnTo>
                  <a:lnTo>
                    <a:pt x="2670" y="720"/>
                  </a:lnTo>
                  <a:lnTo>
                    <a:pt x="2676" y="738"/>
                  </a:lnTo>
                  <a:lnTo>
                    <a:pt x="2712" y="744"/>
                  </a:lnTo>
                  <a:lnTo>
                    <a:pt x="2712" y="768"/>
                  </a:lnTo>
                  <a:lnTo>
                    <a:pt x="2772" y="780"/>
                  </a:lnTo>
                  <a:lnTo>
                    <a:pt x="2778" y="780"/>
                  </a:lnTo>
                  <a:lnTo>
                    <a:pt x="2784" y="774"/>
                  </a:lnTo>
                  <a:lnTo>
                    <a:pt x="2796" y="774"/>
                  </a:lnTo>
                  <a:lnTo>
                    <a:pt x="2814" y="768"/>
                  </a:lnTo>
                  <a:lnTo>
                    <a:pt x="2850" y="768"/>
                  </a:lnTo>
                  <a:lnTo>
                    <a:pt x="2868" y="774"/>
                  </a:lnTo>
                  <a:lnTo>
                    <a:pt x="2874" y="780"/>
                  </a:lnTo>
                  <a:lnTo>
                    <a:pt x="2886" y="786"/>
                  </a:lnTo>
                  <a:lnTo>
                    <a:pt x="2904" y="786"/>
                  </a:lnTo>
                  <a:lnTo>
                    <a:pt x="2916" y="792"/>
                  </a:lnTo>
                  <a:lnTo>
                    <a:pt x="2952" y="804"/>
                  </a:lnTo>
                  <a:lnTo>
                    <a:pt x="2976" y="828"/>
                  </a:lnTo>
                  <a:lnTo>
                    <a:pt x="2976" y="834"/>
                  </a:lnTo>
                  <a:lnTo>
                    <a:pt x="2964" y="834"/>
                  </a:lnTo>
                  <a:lnTo>
                    <a:pt x="2958" y="840"/>
                  </a:lnTo>
                  <a:lnTo>
                    <a:pt x="2946" y="840"/>
                  </a:lnTo>
                  <a:lnTo>
                    <a:pt x="2940" y="846"/>
                  </a:lnTo>
                  <a:lnTo>
                    <a:pt x="2946" y="852"/>
                  </a:lnTo>
                  <a:lnTo>
                    <a:pt x="2958" y="858"/>
                  </a:lnTo>
                  <a:lnTo>
                    <a:pt x="2976" y="876"/>
                  </a:lnTo>
                  <a:lnTo>
                    <a:pt x="3024" y="876"/>
                  </a:lnTo>
                  <a:lnTo>
                    <a:pt x="3012" y="882"/>
                  </a:lnTo>
                  <a:lnTo>
                    <a:pt x="3006" y="882"/>
                  </a:lnTo>
                  <a:lnTo>
                    <a:pt x="2994" y="888"/>
                  </a:lnTo>
                  <a:lnTo>
                    <a:pt x="2970" y="888"/>
                  </a:lnTo>
                  <a:lnTo>
                    <a:pt x="2958" y="882"/>
                  </a:lnTo>
                  <a:lnTo>
                    <a:pt x="2952" y="876"/>
                  </a:lnTo>
                  <a:lnTo>
                    <a:pt x="2940" y="870"/>
                  </a:lnTo>
                  <a:lnTo>
                    <a:pt x="2940" y="858"/>
                  </a:lnTo>
                  <a:lnTo>
                    <a:pt x="2928" y="834"/>
                  </a:lnTo>
                  <a:lnTo>
                    <a:pt x="2916" y="822"/>
                  </a:lnTo>
                  <a:lnTo>
                    <a:pt x="2892" y="810"/>
                  </a:lnTo>
                  <a:lnTo>
                    <a:pt x="2886" y="804"/>
                  </a:lnTo>
                  <a:lnTo>
                    <a:pt x="2880" y="804"/>
                  </a:lnTo>
                  <a:lnTo>
                    <a:pt x="2874" y="798"/>
                  </a:lnTo>
                  <a:lnTo>
                    <a:pt x="2874" y="786"/>
                  </a:lnTo>
                  <a:lnTo>
                    <a:pt x="2868" y="780"/>
                  </a:lnTo>
                  <a:lnTo>
                    <a:pt x="2844" y="780"/>
                  </a:lnTo>
                  <a:lnTo>
                    <a:pt x="2832" y="786"/>
                  </a:lnTo>
                  <a:lnTo>
                    <a:pt x="2814" y="786"/>
                  </a:lnTo>
                  <a:lnTo>
                    <a:pt x="2802" y="792"/>
                  </a:lnTo>
                  <a:lnTo>
                    <a:pt x="2778" y="792"/>
                  </a:lnTo>
                  <a:lnTo>
                    <a:pt x="2760" y="810"/>
                  </a:lnTo>
                  <a:lnTo>
                    <a:pt x="2766" y="816"/>
                  </a:lnTo>
                  <a:lnTo>
                    <a:pt x="2772" y="828"/>
                  </a:lnTo>
                  <a:lnTo>
                    <a:pt x="2784" y="834"/>
                  </a:lnTo>
                  <a:lnTo>
                    <a:pt x="2802" y="852"/>
                  </a:lnTo>
                  <a:lnTo>
                    <a:pt x="2814" y="858"/>
                  </a:lnTo>
                  <a:lnTo>
                    <a:pt x="2814" y="864"/>
                  </a:lnTo>
                  <a:lnTo>
                    <a:pt x="2790" y="888"/>
                  </a:lnTo>
                  <a:lnTo>
                    <a:pt x="2784" y="888"/>
                  </a:lnTo>
                  <a:lnTo>
                    <a:pt x="2778" y="930"/>
                  </a:lnTo>
                  <a:lnTo>
                    <a:pt x="2736" y="948"/>
                  </a:lnTo>
                  <a:lnTo>
                    <a:pt x="2736" y="954"/>
                  </a:lnTo>
                  <a:lnTo>
                    <a:pt x="2730" y="966"/>
                  </a:lnTo>
                  <a:lnTo>
                    <a:pt x="2724" y="972"/>
                  </a:lnTo>
                  <a:lnTo>
                    <a:pt x="2694" y="972"/>
                  </a:lnTo>
                  <a:lnTo>
                    <a:pt x="2682" y="966"/>
                  </a:lnTo>
                  <a:lnTo>
                    <a:pt x="2652" y="966"/>
                  </a:lnTo>
                  <a:lnTo>
                    <a:pt x="2592" y="960"/>
                  </a:lnTo>
                  <a:lnTo>
                    <a:pt x="2586" y="960"/>
                  </a:lnTo>
                  <a:lnTo>
                    <a:pt x="2580" y="954"/>
                  </a:lnTo>
                  <a:lnTo>
                    <a:pt x="2568" y="948"/>
                  </a:lnTo>
                  <a:lnTo>
                    <a:pt x="2556" y="948"/>
                  </a:lnTo>
                  <a:lnTo>
                    <a:pt x="2544" y="936"/>
                  </a:lnTo>
                  <a:lnTo>
                    <a:pt x="2598" y="936"/>
                  </a:lnTo>
                  <a:lnTo>
                    <a:pt x="2616" y="942"/>
                  </a:lnTo>
                  <a:lnTo>
                    <a:pt x="2640" y="924"/>
                  </a:lnTo>
                  <a:lnTo>
                    <a:pt x="2652" y="924"/>
                  </a:lnTo>
                  <a:lnTo>
                    <a:pt x="2664" y="930"/>
                  </a:lnTo>
                  <a:lnTo>
                    <a:pt x="2682" y="930"/>
                  </a:lnTo>
                  <a:lnTo>
                    <a:pt x="2694" y="924"/>
                  </a:lnTo>
                  <a:lnTo>
                    <a:pt x="2694" y="906"/>
                  </a:lnTo>
                  <a:lnTo>
                    <a:pt x="2700" y="894"/>
                  </a:lnTo>
                  <a:lnTo>
                    <a:pt x="2700" y="882"/>
                  </a:lnTo>
                  <a:lnTo>
                    <a:pt x="2724" y="876"/>
                  </a:lnTo>
                  <a:lnTo>
                    <a:pt x="2724" y="852"/>
                  </a:lnTo>
                  <a:lnTo>
                    <a:pt x="2712" y="852"/>
                  </a:lnTo>
                  <a:lnTo>
                    <a:pt x="2718" y="846"/>
                  </a:lnTo>
                  <a:lnTo>
                    <a:pt x="2724" y="834"/>
                  </a:lnTo>
                  <a:lnTo>
                    <a:pt x="2724" y="822"/>
                  </a:lnTo>
                  <a:lnTo>
                    <a:pt x="2718" y="816"/>
                  </a:lnTo>
                  <a:lnTo>
                    <a:pt x="2712" y="816"/>
                  </a:lnTo>
                  <a:lnTo>
                    <a:pt x="2700" y="810"/>
                  </a:lnTo>
                  <a:lnTo>
                    <a:pt x="2682" y="810"/>
                  </a:lnTo>
                  <a:lnTo>
                    <a:pt x="2664" y="804"/>
                  </a:lnTo>
                  <a:lnTo>
                    <a:pt x="2652" y="804"/>
                  </a:lnTo>
                  <a:lnTo>
                    <a:pt x="2634" y="786"/>
                  </a:lnTo>
                  <a:lnTo>
                    <a:pt x="2634" y="744"/>
                  </a:lnTo>
                  <a:lnTo>
                    <a:pt x="2628" y="732"/>
                  </a:lnTo>
                  <a:lnTo>
                    <a:pt x="2616" y="720"/>
                  </a:lnTo>
                  <a:lnTo>
                    <a:pt x="2604" y="714"/>
                  </a:lnTo>
                  <a:lnTo>
                    <a:pt x="2598" y="702"/>
                  </a:lnTo>
                  <a:lnTo>
                    <a:pt x="2592" y="696"/>
                  </a:lnTo>
                  <a:lnTo>
                    <a:pt x="2586" y="660"/>
                  </a:lnTo>
                  <a:lnTo>
                    <a:pt x="2520" y="624"/>
                  </a:lnTo>
                  <a:lnTo>
                    <a:pt x="2532" y="612"/>
                  </a:lnTo>
                  <a:lnTo>
                    <a:pt x="2544" y="588"/>
                  </a:lnTo>
                  <a:lnTo>
                    <a:pt x="2544" y="576"/>
                  </a:lnTo>
                  <a:lnTo>
                    <a:pt x="2538" y="564"/>
                  </a:lnTo>
                  <a:lnTo>
                    <a:pt x="2514" y="540"/>
                  </a:lnTo>
                  <a:lnTo>
                    <a:pt x="2496" y="540"/>
                  </a:lnTo>
                  <a:lnTo>
                    <a:pt x="2484" y="534"/>
                  </a:lnTo>
                  <a:lnTo>
                    <a:pt x="2472" y="534"/>
                  </a:lnTo>
                  <a:lnTo>
                    <a:pt x="2340" y="522"/>
                  </a:lnTo>
                  <a:lnTo>
                    <a:pt x="2328" y="552"/>
                  </a:lnTo>
                  <a:lnTo>
                    <a:pt x="2346" y="570"/>
                  </a:lnTo>
                  <a:lnTo>
                    <a:pt x="2334" y="600"/>
                  </a:lnTo>
                  <a:lnTo>
                    <a:pt x="2280" y="624"/>
                  </a:lnTo>
                  <a:lnTo>
                    <a:pt x="2268" y="654"/>
                  </a:lnTo>
                  <a:lnTo>
                    <a:pt x="2304" y="660"/>
                  </a:lnTo>
                  <a:lnTo>
                    <a:pt x="2334" y="708"/>
                  </a:lnTo>
                  <a:lnTo>
                    <a:pt x="2322" y="726"/>
                  </a:lnTo>
                  <a:lnTo>
                    <a:pt x="2352" y="750"/>
                  </a:lnTo>
                  <a:lnTo>
                    <a:pt x="2388" y="744"/>
                  </a:lnTo>
                  <a:lnTo>
                    <a:pt x="2394" y="750"/>
                  </a:lnTo>
                  <a:lnTo>
                    <a:pt x="2400" y="762"/>
                  </a:lnTo>
                  <a:lnTo>
                    <a:pt x="2412" y="768"/>
                  </a:lnTo>
                  <a:lnTo>
                    <a:pt x="2418" y="774"/>
                  </a:lnTo>
                  <a:lnTo>
                    <a:pt x="2430" y="780"/>
                  </a:lnTo>
                  <a:lnTo>
                    <a:pt x="2472" y="780"/>
                  </a:lnTo>
                  <a:lnTo>
                    <a:pt x="2466" y="840"/>
                  </a:lnTo>
                  <a:lnTo>
                    <a:pt x="2448" y="816"/>
                  </a:lnTo>
                  <a:lnTo>
                    <a:pt x="2430" y="828"/>
                  </a:lnTo>
                  <a:lnTo>
                    <a:pt x="2418" y="822"/>
                  </a:lnTo>
                  <a:lnTo>
                    <a:pt x="2388" y="804"/>
                  </a:lnTo>
                  <a:lnTo>
                    <a:pt x="2352" y="792"/>
                  </a:lnTo>
                  <a:lnTo>
                    <a:pt x="2328" y="780"/>
                  </a:lnTo>
                  <a:lnTo>
                    <a:pt x="2268" y="780"/>
                  </a:lnTo>
                  <a:lnTo>
                    <a:pt x="2250" y="762"/>
                  </a:lnTo>
                  <a:lnTo>
                    <a:pt x="2244" y="780"/>
                  </a:lnTo>
                  <a:lnTo>
                    <a:pt x="2220" y="756"/>
                  </a:lnTo>
                  <a:lnTo>
                    <a:pt x="2214" y="756"/>
                  </a:lnTo>
                  <a:lnTo>
                    <a:pt x="2208" y="750"/>
                  </a:lnTo>
                  <a:lnTo>
                    <a:pt x="2196" y="744"/>
                  </a:lnTo>
                  <a:lnTo>
                    <a:pt x="2178" y="744"/>
                  </a:lnTo>
                  <a:lnTo>
                    <a:pt x="2154" y="732"/>
                  </a:lnTo>
                  <a:lnTo>
                    <a:pt x="2130" y="732"/>
                  </a:lnTo>
                  <a:lnTo>
                    <a:pt x="2118" y="738"/>
                  </a:lnTo>
                  <a:lnTo>
                    <a:pt x="2088" y="738"/>
                  </a:lnTo>
                  <a:lnTo>
                    <a:pt x="2076" y="732"/>
                  </a:lnTo>
                  <a:lnTo>
                    <a:pt x="2022" y="732"/>
                  </a:lnTo>
                  <a:lnTo>
                    <a:pt x="2016" y="738"/>
                  </a:lnTo>
                  <a:lnTo>
                    <a:pt x="2010" y="738"/>
                  </a:lnTo>
                  <a:lnTo>
                    <a:pt x="2004" y="744"/>
                  </a:lnTo>
                  <a:lnTo>
                    <a:pt x="2004" y="750"/>
                  </a:lnTo>
                  <a:lnTo>
                    <a:pt x="2016" y="762"/>
                  </a:lnTo>
                  <a:lnTo>
                    <a:pt x="2028" y="768"/>
                  </a:lnTo>
                  <a:lnTo>
                    <a:pt x="2040" y="780"/>
                  </a:lnTo>
                  <a:lnTo>
                    <a:pt x="2046" y="780"/>
                  </a:lnTo>
                  <a:lnTo>
                    <a:pt x="2022" y="810"/>
                  </a:lnTo>
                  <a:lnTo>
                    <a:pt x="2010" y="798"/>
                  </a:lnTo>
                  <a:lnTo>
                    <a:pt x="2010" y="828"/>
                  </a:lnTo>
                  <a:lnTo>
                    <a:pt x="1998" y="828"/>
                  </a:lnTo>
                  <a:lnTo>
                    <a:pt x="1986" y="822"/>
                  </a:lnTo>
                  <a:lnTo>
                    <a:pt x="1980" y="822"/>
                  </a:lnTo>
                  <a:lnTo>
                    <a:pt x="1974" y="816"/>
                  </a:lnTo>
                  <a:lnTo>
                    <a:pt x="1974" y="786"/>
                  </a:lnTo>
                  <a:lnTo>
                    <a:pt x="1968" y="780"/>
                  </a:lnTo>
                  <a:lnTo>
                    <a:pt x="1950" y="780"/>
                  </a:lnTo>
                  <a:lnTo>
                    <a:pt x="1938" y="786"/>
                  </a:lnTo>
                  <a:lnTo>
                    <a:pt x="1920" y="792"/>
                  </a:lnTo>
                  <a:lnTo>
                    <a:pt x="1908" y="804"/>
                  </a:lnTo>
                  <a:lnTo>
                    <a:pt x="1884" y="816"/>
                  </a:lnTo>
                  <a:lnTo>
                    <a:pt x="1866" y="816"/>
                  </a:lnTo>
                  <a:lnTo>
                    <a:pt x="1842" y="804"/>
                  </a:lnTo>
                  <a:lnTo>
                    <a:pt x="1824" y="804"/>
                  </a:lnTo>
                  <a:lnTo>
                    <a:pt x="1800" y="810"/>
                  </a:lnTo>
                  <a:lnTo>
                    <a:pt x="1782" y="816"/>
                  </a:lnTo>
                  <a:lnTo>
                    <a:pt x="1764" y="828"/>
                  </a:lnTo>
                  <a:lnTo>
                    <a:pt x="1752" y="834"/>
                  </a:lnTo>
                  <a:lnTo>
                    <a:pt x="1746" y="840"/>
                  </a:lnTo>
                  <a:lnTo>
                    <a:pt x="1680" y="840"/>
                  </a:lnTo>
                  <a:lnTo>
                    <a:pt x="1692" y="816"/>
                  </a:lnTo>
                  <a:lnTo>
                    <a:pt x="1692" y="780"/>
                  </a:lnTo>
                  <a:lnTo>
                    <a:pt x="1680" y="780"/>
                  </a:lnTo>
                  <a:lnTo>
                    <a:pt x="1668" y="786"/>
                  </a:lnTo>
                  <a:lnTo>
                    <a:pt x="1650" y="792"/>
                  </a:lnTo>
                  <a:lnTo>
                    <a:pt x="1638" y="792"/>
                  </a:lnTo>
                  <a:lnTo>
                    <a:pt x="1626" y="804"/>
                  </a:lnTo>
                  <a:lnTo>
                    <a:pt x="1626" y="816"/>
                  </a:lnTo>
                  <a:lnTo>
                    <a:pt x="1632" y="822"/>
                  </a:lnTo>
                  <a:lnTo>
                    <a:pt x="1632" y="828"/>
                  </a:lnTo>
                  <a:lnTo>
                    <a:pt x="1608" y="834"/>
                  </a:lnTo>
                  <a:lnTo>
                    <a:pt x="1608" y="810"/>
                  </a:lnTo>
                  <a:lnTo>
                    <a:pt x="1584" y="816"/>
                  </a:lnTo>
                  <a:lnTo>
                    <a:pt x="1530" y="822"/>
                  </a:lnTo>
                  <a:lnTo>
                    <a:pt x="1488" y="852"/>
                  </a:lnTo>
                  <a:lnTo>
                    <a:pt x="1440" y="858"/>
                  </a:lnTo>
                  <a:lnTo>
                    <a:pt x="1452" y="876"/>
                  </a:lnTo>
                  <a:lnTo>
                    <a:pt x="1440" y="876"/>
                  </a:lnTo>
                  <a:lnTo>
                    <a:pt x="1428" y="870"/>
                  </a:lnTo>
                  <a:lnTo>
                    <a:pt x="1422" y="870"/>
                  </a:lnTo>
                  <a:lnTo>
                    <a:pt x="1410" y="876"/>
                  </a:lnTo>
                  <a:lnTo>
                    <a:pt x="1404" y="882"/>
                  </a:lnTo>
                  <a:lnTo>
                    <a:pt x="1404" y="924"/>
                  </a:lnTo>
                  <a:lnTo>
                    <a:pt x="1332" y="930"/>
                  </a:lnTo>
                  <a:lnTo>
                    <a:pt x="1326" y="924"/>
                  </a:lnTo>
                  <a:lnTo>
                    <a:pt x="1314" y="918"/>
                  </a:lnTo>
                  <a:lnTo>
                    <a:pt x="1308" y="912"/>
                  </a:lnTo>
                  <a:lnTo>
                    <a:pt x="1266" y="912"/>
                  </a:lnTo>
                  <a:lnTo>
                    <a:pt x="1260" y="906"/>
                  </a:lnTo>
                  <a:lnTo>
                    <a:pt x="1260" y="876"/>
                  </a:lnTo>
                  <a:lnTo>
                    <a:pt x="1266" y="870"/>
                  </a:lnTo>
                  <a:lnTo>
                    <a:pt x="1266" y="864"/>
                  </a:lnTo>
                  <a:lnTo>
                    <a:pt x="1272" y="858"/>
                  </a:lnTo>
                  <a:lnTo>
                    <a:pt x="1284" y="864"/>
                  </a:lnTo>
                  <a:lnTo>
                    <a:pt x="1344" y="864"/>
                  </a:lnTo>
                  <a:lnTo>
                    <a:pt x="1332" y="858"/>
                  </a:lnTo>
                  <a:lnTo>
                    <a:pt x="1326" y="846"/>
                  </a:lnTo>
                  <a:lnTo>
                    <a:pt x="1314" y="840"/>
                  </a:lnTo>
                  <a:lnTo>
                    <a:pt x="1302" y="828"/>
                  </a:lnTo>
                  <a:lnTo>
                    <a:pt x="1290" y="822"/>
                  </a:lnTo>
                  <a:lnTo>
                    <a:pt x="1278" y="810"/>
                  </a:lnTo>
                  <a:lnTo>
                    <a:pt x="1152" y="810"/>
                  </a:lnTo>
                  <a:lnTo>
                    <a:pt x="1164" y="822"/>
                  </a:lnTo>
                  <a:lnTo>
                    <a:pt x="1188" y="822"/>
                  </a:lnTo>
                  <a:lnTo>
                    <a:pt x="1200" y="828"/>
                  </a:lnTo>
                  <a:lnTo>
                    <a:pt x="1200" y="846"/>
                  </a:lnTo>
                  <a:lnTo>
                    <a:pt x="1194" y="864"/>
                  </a:lnTo>
                  <a:lnTo>
                    <a:pt x="1194" y="876"/>
                  </a:lnTo>
                  <a:lnTo>
                    <a:pt x="1188" y="894"/>
                  </a:lnTo>
                  <a:lnTo>
                    <a:pt x="1188" y="918"/>
                  </a:lnTo>
                  <a:lnTo>
                    <a:pt x="1194" y="918"/>
                  </a:lnTo>
                  <a:lnTo>
                    <a:pt x="1206" y="924"/>
                  </a:lnTo>
                  <a:lnTo>
                    <a:pt x="1230" y="924"/>
                  </a:lnTo>
                  <a:lnTo>
                    <a:pt x="1236" y="930"/>
                  </a:lnTo>
                  <a:lnTo>
                    <a:pt x="1242" y="930"/>
                  </a:lnTo>
                  <a:lnTo>
                    <a:pt x="1236" y="966"/>
                  </a:lnTo>
                  <a:lnTo>
                    <a:pt x="1248" y="996"/>
                  </a:lnTo>
                  <a:lnTo>
                    <a:pt x="1212" y="972"/>
                  </a:lnTo>
                  <a:lnTo>
                    <a:pt x="1194" y="996"/>
                  </a:lnTo>
                  <a:lnTo>
                    <a:pt x="1188" y="966"/>
                  </a:lnTo>
                  <a:lnTo>
                    <a:pt x="1116" y="948"/>
                  </a:lnTo>
                  <a:lnTo>
                    <a:pt x="1086" y="984"/>
                  </a:lnTo>
                  <a:lnTo>
                    <a:pt x="1062" y="984"/>
                  </a:lnTo>
                  <a:lnTo>
                    <a:pt x="1056" y="996"/>
                  </a:lnTo>
                  <a:lnTo>
                    <a:pt x="1044" y="1002"/>
                  </a:lnTo>
                  <a:lnTo>
                    <a:pt x="1038" y="1008"/>
                  </a:lnTo>
                  <a:lnTo>
                    <a:pt x="1026" y="1014"/>
                  </a:lnTo>
                  <a:lnTo>
                    <a:pt x="1014" y="1014"/>
                  </a:lnTo>
                  <a:lnTo>
                    <a:pt x="1002" y="1020"/>
                  </a:lnTo>
                  <a:lnTo>
                    <a:pt x="1002" y="1032"/>
                  </a:lnTo>
                  <a:lnTo>
                    <a:pt x="1008" y="1038"/>
                  </a:lnTo>
                  <a:lnTo>
                    <a:pt x="1020" y="1044"/>
                  </a:lnTo>
                  <a:lnTo>
                    <a:pt x="1032" y="1056"/>
                  </a:lnTo>
                  <a:lnTo>
                    <a:pt x="1044" y="1062"/>
                  </a:lnTo>
                  <a:lnTo>
                    <a:pt x="1050" y="1068"/>
                  </a:lnTo>
                  <a:lnTo>
                    <a:pt x="1062" y="1074"/>
                  </a:lnTo>
                  <a:lnTo>
                    <a:pt x="1080" y="1104"/>
                  </a:lnTo>
                  <a:lnTo>
                    <a:pt x="1050" y="1086"/>
                  </a:lnTo>
                  <a:lnTo>
                    <a:pt x="1038" y="1092"/>
                  </a:lnTo>
                  <a:lnTo>
                    <a:pt x="1032" y="1098"/>
                  </a:lnTo>
                  <a:lnTo>
                    <a:pt x="1020" y="1098"/>
                  </a:lnTo>
                  <a:lnTo>
                    <a:pt x="1008" y="1092"/>
                  </a:lnTo>
                  <a:lnTo>
                    <a:pt x="996" y="1092"/>
                  </a:lnTo>
                  <a:lnTo>
                    <a:pt x="978" y="1086"/>
                  </a:lnTo>
                  <a:lnTo>
                    <a:pt x="966" y="1080"/>
                  </a:lnTo>
                  <a:lnTo>
                    <a:pt x="948" y="1080"/>
                  </a:lnTo>
                  <a:lnTo>
                    <a:pt x="936" y="1074"/>
                  </a:lnTo>
                  <a:lnTo>
                    <a:pt x="924" y="1074"/>
                  </a:lnTo>
                  <a:lnTo>
                    <a:pt x="918" y="1068"/>
                  </a:lnTo>
                  <a:lnTo>
                    <a:pt x="918" y="1056"/>
                  </a:lnTo>
                  <a:lnTo>
                    <a:pt x="906" y="1050"/>
                  </a:lnTo>
                  <a:lnTo>
                    <a:pt x="888" y="1050"/>
                  </a:lnTo>
                  <a:lnTo>
                    <a:pt x="864" y="1062"/>
                  </a:lnTo>
                  <a:lnTo>
                    <a:pt x="858" y="1068"/>
                  </a:lnTo>
                  <a:lnTo>
                    <a:pt x="840" y="1068"/>
                  </a:lnTo>
                  <a:lnTo>
                    <a:pt x="882" y="1104"/>
                  </a:lnTo>
                  <a:lnTo>
                    <a:pt x="900" y="1104"/>
                  </a:lnTo>
                  <a:lnTo>
                    <a:pt x="912" y="1110"/>
                  </a:lnTo>
                  <a:lnTo>
                    <a:pt x="924" y="1110"/>
                  </a:lnTo>
                  <a:lnTo>
                    <a:pt x="936" y="1116"/>
                  </a:lnTo>
                  <a:lnTo>
                    <a:pt x="942" y="1116"/>
                  </a:lnTo>
                  <a:lnTo>
                    <a:pt x="942" y="1122"/>
                  </a:lnTo>
                  <a:lnTo>
                    <a:pt x="936" y="1134"/>
                  </a:lnTo>
                  <a:lnTo>
                    <a:pt x="924" y="1140"/>
                  </a:lnTo>
                  <a:lnTo>
                    <a:pt x="918" y="1146"/>
                  </a:lnTo>
                  <a:lnTo>
                    <a:pt x="852" y="1128"/>
                  </a:lnTo>
                  <a:lnTo>
                    <a:pt x="840" y="1122"/>
                  </a:lnTo>
                  <a:lnTo>
                    <a:pt x="834" y="1116"/>
                  </a:lnTo>
                  <a:lnTo>
                    <a:pt x="822" y="1110"/>
                  </a:lnTo>
                  <a:lnTo>
                    <a:pt x="762" y="1110"/>
                  </a:lnTo>
                  <a:lnTo>
                    <a:pt x="756" y="1104"/>
                  </a:lnTo>
                  <a:lnTo>
                    <a:pt x="756" y="1056"/>
                  </a:lnTo>
                  <a:lnTo>
                    <a:pt x="738" y="1044"/>
                  </a:lnTo>
                  <a:lnTo>
                    <a:pt x="750" y="1032"/>
                  </a:lnTo>
                  <a:lnTo>
                    <a:pt x="756" y="1020"/>
                  </a:lnTo>
                  <a:lnTo>
                    <a:pt x="756" y="1002"/>
                  </a:lnTo>
                  <a:lnTo>
                    <a:pt x="738" y="990"/>
                  </a:lnTo>
                  <a:lnTo>
                    <a:pt x="702" y="978"/>
                  </a:lnTo>
                  <a:lnTo>
                    <a:pt x="672" y="972"/>
                  </a:lnTo>
                  <a:lnTo>
                    <a:pt x="660" y="966"/>
                  </a:lnTo>
                  <a:lnTo>
                    <a:pt x="630" y="948"/>
                  </a:lnTo>
                  <a:lnTo>
                    <a:pt x="606" y="930"/>
                  </a:lnTo>
                  <a:lnTo>
                    <a:pt x="594" y="912"/>
                  </a:lnTo>
                  <a:lnTo>
                    <a:pt x="630" y="912"/>
                  </a:lnTo>
                  <a:lnTo>
                    <a:pt x="630" y="924"/>
                  </a:lnTo>
                  <a:lnTo>
                    <a:pt x="642" y="924"/>
                  </a:lnTo>
                  <a:lnTo>
                    <a:pt x="654" y="930"/>
                  </a:lnTo>
                  <a:lnTo>
                    <a:pt x="672" y="930"/>
                  </a:lnTo>
                  <a:lnTo>
                    <a:pt x="690" y="936"/>
                  </a:lnTo>
                  <a:lnTo>
                    <a:pt x="720" y="936"/>
                  </a:lnTo>
                  <a:lnTo>
                    <a:pt x="732" y="942"/>
                  </a:lnTo>
                  <a:lnTo>
                    <a:pt x="738" y="954"/>
                  </a:lnTo>
                  <a:lnTo>
                    <a:pt x="762" y="966"/>
                  </a:lnTo>
                  <a:lnTo>
                    <a:pt x="816" y="966"/>
                  </a:lnTo>
                  <a:lnTo>
                    <a:pt x="846" y="972"/>
                  </a:lnTo>
                  <a:lnTo>
                    <a:pt x="858" y="972"/>
                  </a:lnTo>
                  <a:lnTo>
                    <a:pt x="870" y="978"/>
                  </a:lnTo>
                  <a:lnTo>
                    <a:pt x="894" y="984"/>
                  </a:lnTo>
                  <a:lnTo>
                    <a:pt x="930" y="990"/>
                  </a:lnTo>
                  <a:lnTo>
                    <a:pt x="978" y="984"/>
                  </a:lnTo>
                  <a:lnTo>
                    <a:pt x="1026" y="972"/>
                  </a:lnTo>
                  <a:lnTo>
                    <a:pt x="1062" y="954"/>
                  </a:lnTo>
                  <a:lnTo>
                    <a:pt x="1080" y="936"/>
                  </a:lnTo>
                  <a:lnTo>
                    <a:pt x="1074" y="912"/>
                  </a:lnTo>
                  <a:lnTo>
                    <a:pt x="1032" y="870"/>
                  </a:lnTo>
                  <a:lnTo>
                    <a:pt x="1014" y="858"/>
                  </a:lnTo>
                  <a:lnTo>
                    <a:pt x="996" y="852"/>
                  </a:lnTo>
                  <a:lnTo>
                    <a:pt x="948" y="840"/>
                  </a:lnTo>
                  <a:lnTo>
                    <a:pt x="900" y="822"/>
                  </a:lnTo>
                  <a:lnTo>
                    <a:pt x="828" y="798"/>
                  </a:lnTo>
                  <a:lnTo>
                    <a:pt x="792" y="780"/>
                  </a:lnTo>
                  <a:lnTo>
                    <a:pt x="756" y="774"/>
                  </a:lnTo>
                  <a:lnTo>
                    <a:pt x="624" y="774"/>
                  </a:lnTo>
                  <a:lnTo>
                    <a:pt x="612" y="756"/>
                  </a:lnTo>
                  <a:lnTo>
                    <a:pt x="588" y="762"/>
                  </a:lnTo>
                  <a:lnTo>
                    <a:pt x="552" y="744"/>
                  </a:lnTo>
                  <a:lnTo>
                    <a:pt x="588" y="738"/>
                  </a:lnTo>
                  <a:lnTo>
                    <a:pt x="606" y="726"/>
                  </a:lnTo>
                  <a:lnTo>
                    <a:pt x="600" y="726"/>
                  </a:lnTo>
                  <a:lnTo>
                    <a:pt x="594" y="720"/>
                  </a:lnTo>
                  <a:lnTo>
                    <a:pt x="582" y="720"/>
                  </a:lnTo>
                  <a:lnTo>
                    <a:pt x="564" y="714"/>
                  </a:lnTo>
                  <a:lnTo>
                    <a:pt x="546" y="714"/>
                  </a:lnTo>
                  <a:lnTo>
                    <a:pt x="534" y="708"/>
                  </a:lnTo>
                  <a:lnTo>
                    <a:pt x="522" y="720"/>
                  </a:lnTo>
                  <a:lnTo>
                    <a:pt x="522" y="726"/>
                  </a:lnTo>
                  <a:lnTo>
                    <a:pt x="516" y="732"/>
                  </a:lnTo>
                  <a:lnTo>
                    <a:pt x="498" y="732"/>
                  </a:lnTo>
                  <a:lnTo>
                    <a:pt x="486" y="744"/>
                  </a:lnTo>
                  <a:lnTo>
                    <a:pt x="450" y="744"/>
                  </a:lnTo>
                  <a:lnTo>
                    <a:pt x="444" y="756"/>
                  </a:lnTo>
                  <a:lnTo>
                    <a:pt x="420" y="762"/>
                  </a:lnTo>
                  <a:lnTo>
                    <a:pt x="420" y="768"/>
                  </a:lnTo>
                  <a:lnTo>
                    <a:pt x="414" y="780"/>
                  </a:lnTo>
                  <a:lnTo>
                    <a:pt x="390" y="780"/>
                  </a:lnTo>
                  <a:lnTo>
                    <a:pt x="384" y="792"/>
                  </a:lnTo>
                  <a:lnTo>
                    <a:pt x="396" y="804"/>
                  </a:lnTo>
                  <a:lnTo>
                    <a:pt x="396" y="810"/>
                  </a:lnTo>
                  <a:lnTo>
                    <a:pt x="378" y="810"/>
                  </a:lnTo>
                  <a:lnTo>
                    <a:pt x="378" y="822"/>
                  </a:lnTo>
                  <a:lnTo>
                    <a:pt x="384" y="834"/>
                  </a:lnTo>
                  <a:lnTo>
                    <a:pt x="384" y="840"/>
                  </a:lnTo>
                  <a:lnTo>
                    <a:pt x="390" y="846"/>
                  </a:lnTo>
                  <a:lnTo>
                    <a:pt x="396" y="846"/>
                  </a:lnTo>
                  <a:lnTo>
                    <a:pt x="402" y="840"/>
                  </a:lnTo>
                  <a:lnTo>
                    <a:pt x="420" y="840"/>
                  </a:lnTo>
                  <a:lnTo>
                    <a:pt x="468" y="888"/>
                  </a:lnTo>
                  <a:lnTo>
                    <a:pt x="468" y="900"/>
                  </a:lnTo>
                  <a:lnTo>
                    <a:pt x="462" y="900"/>
                  </a:lnTo>
                  <a:lnTo>
                    <a:pt x="450" y="906"/>
                  </a:lnTo>
                  <a:lnTo>
                    <a:pt x="444" y="906"/>
                  </a:lnTo>
                  <a:lnTo>
                    <a:pt x="444" y="918"/>
                  </a:lnTo>
                  <a:lnTo>
                    <a:pt x="438" y="918"/>
                  </a:lnTo>
                  <a:lnTo>
                    <a:pt x="426" y="924"/>
                  </a:lnTo>
                  <a:lnTo>
                    <a:pt x="420" y="930"/>
                  </a:lnTo>
                  <a:lnTo>
                    <a:pt x="438" y="948"/>
                  </a:lnTo>
                  <a:lnTo>
                    <a:pt x="450" y="954"/>
                  </a:lnTo>
                  <a:lnTo>
                    <a:pt x="456" y="966"/>
                  </a:lnTo>
                  <a:lnTo>
                    <a:pt x="468" y="972"/>
                  </a:lnTo>
                  <a:lnTo>
                    <a:pt x="492" y="996"/>
                  </a:lnTo>
                  <a:lnTo>
                    <a:pt x="504" y="1002"/>
                  </a:lnTo>
                  <a:lnTo>
                    <a:pt x="510" y="1008"/>
                  </a:lnTo>
                  <a:lnTo>
                    <a:pt x="510" y="1014"/>
                  </a:lnTo>
                  <a:lnTo>
                    <a:pt x="504" y="1020"/>
                  </a:lnTo>
                  <a:lnTo>
                    <a:pt x="492" y="1020"/>
                  </a:lnTo>
                  <a:lnTo>
                    <a:pt x="480" y="1014"/>
                  </a:lnTo>
                  <a:lnTo>
                    <a:pt x="474" y="1014"/>
                  </a:lnTo>
                  <a:lnTo>
                    <a:pt x="468" y="1044"/>
                  </a:lnTo>
                  <a:lnTo>
                    <a:pt x="480" y="1056"/>
                  </a:lnTo>
                  <a:lnTo>
                    <a:pt x="480" y="1068"/>
                  </a:lnTo>
                  <a:lnTo>
                    <a:pt x="492" y="1068"/>
                  </a:lnTo>
                  <a:lnTo>
                    <a:pt x="498" y="1074"/>
                  </a:lnTo>
                  <a:lnTo>
                    <a:pt x="504" y="1074"/>
                  </a:lnTo>
                  <a:lnTo>
                    <a:pt x="510" y="1080"/>
                  </a:lnTo>
                  <a:lnTo>
                    <a:pt x="510" y="1086"/>
                  </a:lnTo>
                  <a:lnTo>
                    <a:pt x="504" y="1092"/>
                  </a:lnTo>
                  <a:lnTo>
                    <a:pt x="498" y="1104"/>
                  </a:lnTo>
                  <a:lnTo>
                    <a:pt x="522" y="1110"/>
                  </a:lnTo>
                  <a:lnTo>
                    <a:pt x="534" y="1116"/>
                  </a:lnTo>
                  <a:lnTo>
                    <a:pt x="540" y="1122"/>
                  </a:lnTo>
                  <a:lnTo>
                    <a:pt x="540" y="1128"/>
                  </a:lnTo>
                  <a:lnTo>
                    <a:pt x="516" y="1152"/>
                  </a:lnTo>
                  <a:lnTo>
                    <a:pt x="510" y="1152"/>
                  </a:lnTo>
                  <a:lnTo>
                    <a:pt x="582" y="1188"/>
                  </a:lnTo>
                  <a:lnTo>
                    <a:pt x="588" y="1200"/>
                  </a:lnTo>
                  <a:lnTo>
                    <a:pt x="594" y="1206"/>
                  </a:lnTo>
                  <a:lnTo>
                    <a:pt x="600" y="1218"/>
                  </a:lnTo>
                  <a:lnTo>
                    <a:pt x="600" y="1230"/>
                  </a:lnTo>
                  <a:lnTo>
                    <a:pt x="594" y="1236"/>
                  </a:lnTo>
                  <a:lnTo>
                    <a:pt x="588" y="1248"/>
                  </a:lnTo>
                  <a:lnTo>
                    <a:pt x="552" y="1284"/>
                  </a:lnTo>
                  <a:lnTo>
                    <a:pt x="546" y="1284"/>
                  </a:lnTo>
                  <a:lnTo>
                    <a:pt x="486" y="1344"/>
                  </a:lnTo>
                  <a:lnTo>
                    <a:pt x="426" y="1374"/>
                  </a:lnTo>
                  <a:lnTo>
                    <a:pt x="432" y="1386"/>
                  </a:lnTo>
                  <a:lnTo>
                    <a:pt x="462" y="1368"/>
                  </a:lnTo>
                  <a:lnTo>
                    <a:pt x="468" y="1386"/>
                  </a:lnTo>
                  <a:lnTo>
                    <a:pt x="480" y="1398"/>
                  </a:lnTo>
                  <a:lnTo>
                    <a:pt x="492" y="1404"/>
                  </a:lnTo>
                  <a:lnTo>
                    <a:pt x="498" y="1410"/>
                  </a:lnTo>
                  <a:lnTo>
                    <a:pt x="546" y="1410"/>
                  </a:lnTo>
                  <a:lnTo>
                    <a:pt x="558" y="1428"/>
                  </a:lnTo>
                  <a:lnTo>
                    <a:pt x="546" y="1428"/>
                  </a:lnTo>
                  <a:lnTo>
                    <a:pt x="534" y="1422"/>
                  </a:lnTo>
                  <a:lnTo>
                    <a:pt x="504" y="1422"/>
                  </a:lnTo>
                  <a:lnTo>
                    <a:pt x="492" y="1434"/>
                  </a:lnTo>
                  <a:lnTo>
                    <a:pt x="492" y="1440"/>
                  </a:lnTo>
                  <a:lnTo>
                    <a:pt x="456" y="1440"/>
                  </a:lnTo>
                  <a:lnTo>
                    <a:pt x="450" y="1470"/>
                  </a:lnTo>
                  <a:lnTo>
                    <a:pt x="438" y="1470"/>
                  </a:lnTo>
                  <a:lnTo>
                    <a:pt x="432" y="1482"/>
                  </a:lnTo>
                  <a:lnTo>
                    <a:pt x="438" y="1494"/>
                  </a:lnTo>
                  <a:lnTo>
                    <a:pt x="432" y="1500"/>
                  </a:lnTo>
                  <a:lnTo>
                    <a:pt x="426" y="1500"/>
                  </a:lnTo>
                  <a:lnTo>
                    <a:pt x="414" y="1512"/>
                  </a:lnTo>
                  <a:lnTo>
                    <a:pt x="414" y="1530"/>
                  </a:lnTo>
                  <a:lnTo>
                    <a:pt x="432" y="1536"/>
                  </a:lnTo>
                  <a:lnTo>
                    <a:pt x="420" y="1560"/>
                  </a:lnTo>
                  <a:lnTo>
                    <a:pt x="432" y="1566"/>
                  </a:lnTo>
                  <a:lnTo>
                    <a:pt x="444" y="1584"/>
                  </a:lnTo>
                  <a:lnTo>
                    <a:pt x="426" y="1596"/>
                  </a:lnTo>
                  <a:lnTo>
                    <a:pt x="426" y="1608"/>
                  </a:lnTo>
                  <a:lnTo>
                    <a:pt x="432" y="1608"/>
                  </a:lnTo>
                  <a:lnTo>
                    <a:pt x="444" y="1620"/>
                  </a:lnTo>
                  <a:lnTo>
                    <a:pt x="456" y="1626"/>
                  </a:lnTo>
                  <a:lnTo>
                    <a:pt x="462" y="1632"/>
                  </a:lnTo>
                  <a:lnTo>
                    <a:pt x="462" y="1638"/>
                  </a:lnTo>
                  <a:lnTo>
                    <a:pt x="444" y="1638"/>
                  </a:lnTo>
                  <a:lnTo>
                    <a:pt x="438" y="1656"/>
                  </a:lnTo>
                  <a:lnTo>
                    <a:pt x="462" y="1662"/>
                  </a:lnTo>
                  <a:lnTo>
                    <a:pt x="468" y="1668"/>
                  </a:lnTo>
                  <a:lnTo>
                    <a:pt x="474" y="1680"/>
                  </a:lnTo>
                  <a:lnTo>
                    <a:pt x="486" y="1692"/>
                  </a:lnTo>
                  <a:lnTo>
                    <a:pt x="486" y="1716"/>
                  </a:lnTo>
                  <a:lnTo>
                    <a:pt x="510" y="1716"/>
                  </a:lnTo>
                  <a:lnTo>
                    <a:pt x="516" y="1722"/>
                  </a:lnTo>
                  <a:lnTo>
                    <a:pt x="516" y="1728"/>
                  </a:lnTo>
                  <a:lnTo>
                    <a:pt x="528" y="1722"/>
                  </a:lnTo>
                  <a:lnTo>
                    <a:pt x="564" y="1728"/>
                  </a:lnTo>
                  <a:lnTo>
                    <a:pt x="570" y="1746"/>
                  </a:lnTo>
                  <a:lnTo>
                    <a:pt x="600" y="1728"/>
                  </a:lnTo>
                  <a:lnTo>
                    <a:pt x="606" y="1728"/>
                  </a:lnTo>
                  <a:lnTo>
                    <a:pt x="612" y="1734"/>
                  </a:lnTo>
                  <a:lnTo>
                    <a:pt x="648" y="1752"/>
                  </a:lnTo>
                  <a:lnTo>
                    <a:pt x="654" y="1758"/>
                  </a:lnTo>
                  <a:lnTo>
                    <a:pt x="654" y="1770"/>
                  </a:lnTo>
                  <a:lnTo>
                    <a:pt x="648" y="1776"/>
                  </a:lnTo>
                  <a:lnTo>
                    <a:pt x="660" y="1794"/>
                  </a:lnTo>
                  <a:lnTo>
                    <a:pt x="654" y="1812"/>
                  </a:lnTo>
                  <a:lnTo>
                    <a:pt x="660" y="1818"/>
                  </a:lnTo>
                  <a:lnTo>
                    <a:pt x="672" y="1824"/>
                  </a:lnTo>
                  <a:lnTo>
                    <a:pt x="690" y="1842"/>
                  </a:lnTo>
                  <a:lnTo>
                    <a:pt x="690" y="1854"/>
                  </a:lnTo>
                  <a:lnTo>
                    <a:pt x="720" y="1866"/>
                  </a:lnTo>
                  <a:lnTo>
                    <a:pt x="720" y="1890"/>
                  </a:lnTo>
                  <a:lnTo>
                    <a:pt x="756" y="1890"/>
                  </a:lnTo>
                  <a:lnTo>
                    <a:pt x="762" y="1896"/>
                  </a:lnTo>
                  <a:lnTo>
                    <a:pt x="768" y="1896"/>
                  </a:lnTo>
                  <a:lnTo>
                    <a:pt x="768" y="1902"/>
                  </a:lnTo>
                  <a:lnTo>
                    <a:pt x="762" y="1908"/>
                  </a:lnTo>
                  <a:lnTo>
                    <a:pt x="786" y="1920"/>
                  </a:lnTo>
                  <a:lnTo>
                    <a:pt x="774" y="1926"/>
                  </a:lnTo>
                  <a:lnTo>
                    <a:pt x="768" y="1938"/>
                  </a:lnTo>
                  <a:lnTo>
                    <a:pt x="744" y="1950"/>
                  </a:lnTo>
                  <a:lnTo>
                    <a:pt x="738" y="1950"/>
                  </a:lnTo>
                  <a:lnTo>
                    <a:pt x="732" y="1944"/>
                  </a:lnTo>
                  <a:lnTo>
                    <a:pt x="726" y="1944"/>
                  </a:lnTo>
                  <a:lnTo>
                    <a:pt x="726" y="1938"/>
                  </a:lnTo>
                  <a:lnTo>
                    <a:pt x="702" y="1938"/>
                  </a:lnTo>
                  <a:lnTo>
                    <a:pt x="696" y="1944"/>
                  </a:lnTo>
                  <a:lnTo>
                    <a:pt x="696" y="1950"/>
                  </a:lnTo>
                  <a:lnTo>
                    <a:pt x="720" y="1974"/>
                  </a:lnTo>
                  <a:lnTo>
                    <a:pt x="720" y="1992"/>
                  </a:lnTo>
                  <a:lnTo>
                    <a:pt x="726" y="1998"/>
                  </a:lnTo>
                  <a:lnTo>
                    <a:pt x="732" y="2010"/>
                  </a:lnTo>
                  <a:lnTo>
                    <a:pt x="732" y="2028"/>
                  </a:lnTo>
                  <a:lnTo>
                    <a:pt x="720" y="2028"/>
                  </a:lnTo>
                  <a:lnTo>
                    <a:pt x="714" y="2022"/>
                  </a:lnTo>
                  <a:lnTo>
                    <a:pt x="708" y="2022"/>
                  </a:lnTo>
                  <a:lnTo>
                    <a:pt x="720" y="2028"/>
                  </a:lnTo>
                  <a:lnTo>
                    <a:pt x="768" y="2028"/>
                  </a:lnTo>
                  <a:lnTo>
                    <a:pt x="774" y="2022"/>
                  </a:lnTo>
                  <a:lnTo>
                    <a:pt x="774" y="2010"/>
                  </a:lnTo>
                  <a:lnTo>
                    <a:pt x="804" y="2010"/>
                  </a:lnTo>
                  <a:lnTo>
                    <a:pt x="816" y="2004"/>
                  </a:lnTo>
                  <a:lnTo>
                    <a:pt x="864" y="2004"/>
                  </a:lnTo>
                  <a:lnTo>
                    <a:pt x="870" y="2022"/>
                  </a:lnTo>
                  <a:lnTo>
                    <a:pt x="876" y="2022"/>
                  </a:lnTo>
                  <a:lnTo>
                    <a:pt x="882" y="2028"/>
                  </a:lnTo>
                  <a:lnTo>
                    <a:pt x="894" y="2034"/>
                  </a:lnTo>
                  <a:lnTo>
                    <a:pt x="900" y="2034"/>
                  </a:lnTo>
                  <a:lnTo>
                    <a:pt x="900" y="2046"/>
                  </a:lnTo>
                  <a:lnTo>
                    <a:pt x="894" y="2052"/>
                  </a:lnTo>
                  <a:lnTo>
                    <a:pt x="888" y="2052"/>
                  </a:lnTo>
                  <a:lnTo>
                    <a:pt x="894" y="2070"/>
                  </a:lnTo>
                  <a:lnTo>
                    <a:pt x="894" y="2088"/>
                  </a:lnTo>
                  <a:lnTo>
                    <a:pt x="930" y="2088"/>
                  </a:lnTo>
                  <a:lnTo>
                    <a:pt x="972" y="2106"/>
                  </a:lnTo>
                  <a:lnTo>
                    <a:pt x="984" y="2154"/>
                  </a:lnTo>
                  <a:lnTo>
                    <a:pt x="990" y="2154"/>
                  </a:lnTo>
                  <a:lnTo>
                    <a:pt x="1014" y="2148"/>
                  </a:lnTo>
                  <a:lnTo>
                    <a:pt x="1020" y="2154"/>
                  </a:lnTo>
                  <a:lnTo>
                    <a:pt x="1032" y="2154"/>
                  </a:lnTo>
                  <a:lnTo>
                    <a:pt x="1038" y="2160"/>
                  </a:lnTo>
                  <a:lnTo>
                    <a:pt x="1086" y="2160"/>
                  </a:lnTo>
                  <a:lnTo>
                    <a:pt x="1092" y="2166"/>
                  </a:lnTo>
                  <a:lnTo>
                    <a:pt x="1092" y="2160"/>
                  </a:lnTo>
                  <a:lnTo>
                    <a:pt x="1098" y="2154"/>
                  </a:lnTo>
                  <a:lnTo>
                    <a:pt x="1110" y="2154"/>
                  </a:lnTo>
                  <a:lnTo>
                    <a:pt x="1116" y="2166"/>
                  </a:lnTo>
                  <a:lnTo>
                    <a:pt x="1140" y="2190"/>
                  </a:lnTo>
                  <a:lnTo>
                    <a:pt x="1152" y="2184"/>
                  </a:lnTo>
                  <a:lnTo>
                    <a:pt x="1170" y="2184"/>
                  </a:lnTo>
                  <a:lnTo>
                    <a:pt x="1176" y="2190"/>
                  </a:lnTo>
                  <a:lnTo>
                    <a:pt x="1188" y="2196"/>
                  </a:lnTo>
                  <a:lnTo>
                    <a:pt x="1230" y="2196"/>
                  </a:lnTo>
                  <a:lnTo>
                    <a:pt x="1230" y="2202"/>
                  </a:lnTo>
                  <a:lnTo>
                    <a:pt x="1236" y="2208"/>
                  </a:lnTo>
                  <a:lnTo>
                    <a:pt x="1254" y="2220"/>
                  </a:lnTo>
                  <a:lnTo>
                    <a:pt x="1278" y="2220"/>
                  </a:lnTo>
                  <a:lnTo>
                    <a:pt x="1284" y="2226"/>
                  </a:lnTo>
                  <a:lnTo>
                    <a:pt x="1284" y="2250"/>
                  </a:lnTo>
                  <a:lnTo>
                    <a:pt x="1266" y="2262"/>
                  </a:lnTo>
                  <a:lnTo>
                    <a:pt x="1272" y="2262"/>
                  </a:lnTo>
                  <a:lnTo>
                    <a:pt x="1278" y="2268"/>
                  </a:lnTo>
                  <a:lnTo>
                    <a:pt x="1284" y="2268"/>
                  </a:lnTo>
                  <a:lnTo>
                    <a:pt x="1290" y="2274"/>
                  </a:lnTo>
                  <a:lnTo>
                    <a:pt x="1284" y="2280"/>
                  </a:lnTo>
                  <a:lnTo>
                    <a:pt x="1266" y="2280"/>
                  </a:lnTo>
                  <a:lnTo>
                    <a:pt x="1260" y="2286"/>
                  </a:lnTo>
                  <a:lnTo>
                    <a:pt x="1272" y="2298"/>
                  </a:lnTo>
                  <a:lnTo>
                    <a:pt x="1284" y="2304"/>
                  </a:lnTo>
                  <a:lnTo>
                    <a:pt x="1284" y="2316"/>
                  </a:lnTo>
                  <a:lnTo>
                    <a:pt x="1290" y="2328"/>
                  </a:lnTo>
                  <a:lnTo>
                    <a:pt x="1290" y="2334"/>
                  </a:lnTo>
                  <a:lnTo>
                    <a:pt x="1278" y="2346"/>
                  </a:lnTo>
                  <a:lnTo>
                    <a:pt x="1266" y="2346"/>
                  </a:lnTo>
                  <a:lnTo>
                    <a:pt x="1254" y="2352"/>
                  </a:lnTo>
                  <a:lnTo>
                    <a:pt x="1224" y="2352"/>
                  </a:lnTo>
                  <a:lnTo>
                    <a:pt x="1212" y="2364"/>
                  </a:lnTo>
                  <a:lnTo>
                    <a:pt x="1212" y="2370"/>
                  </a:lnTo>
                  <a:lnTo>
                    <a:pt x="1206" y="2376"/>
                  </a:lnTo>
                  <a:lnTo>
                    <a:pt x="1188" y="2376"/>
                  </a:lnTo>
                  <a:lnTo>
                    <a:pt x="1188" y="2412"/>
                  </a:lnTo>
                  <a:lnTo>
                    <a:pt x="1194" y="2412"/>
                  </a:lnTo>
                  <a:lnTo>
                    <a:pt x="1200" y="2406"/>
                  </a:lnTo>
                  <a:lnTo>
                    <a:pt x="1212" y="2406"/>
                  </a:lnTo>
                  <a:lnTo>
                    <a:pt x="1224" y="2400"/>
                  </a:lnTo>
                  <a:lnTo>
                    <a:pt x="1254" y="2400"/>
                  </a:lnTo>
                  <a:lnTo>
                    <a:pt x="1254" y="2412"/>
                  </a:lnTo>
                  <a:lnTo>
                    <a:pt x="1248" y="2418"/>
                  </a:lnTo>
                  <a:lnTo>
                    <a:pt x="1242" y="2430"/>
                  </a:lnTo>
                  <a:lnTo>
                    <a:pt x="1230" y="2436"/>
                  </a:lnTo>
                  <a:lnTo>
                    <a:pt x="1224" y="2442"/>
                  </a:lnTo>
                  <a:lnTo>
                    <a:pt x="1170" y="2454"/>
                  </a:lnTo>
                  <a:lnTo>
                    <a:pt x="1218" y="2490"/>
                  </a:lnTo>
                  <a:lnTo>
                    <a:pt x="1212" y="2490"/>
                  </a:lnTo>
                  <a:lnTo>
                    <a:pt x="1206" y="2496"/>
                  </a:lnTo>
                  <a:lnTo>
                    <a:pt x="1194" y="2496"/>
                  </a:lnTo>
                  <a:lnTo>
                    <a:pt x="1188" y="2502"/>
                  </a:lnTo>
                  <a:lnTo>
                    <a:pt x="1176" y="2526"/>
                  </a:lnTo>
                  <a:lnTo>
                    <a:pt x="1176" y="2544"/>
                  </a:lnTo>
                  <a:lnTo>
                    <a:pt x="1164" y="2550"/>
                  </a:lnTo>
                  <a:lnTo>
                    <a:pt x="1158" y="2556"/>
                  </a:lnTo>
                  <a:lnTo>
                    <a:pt x="1146" y="2556"/>
                  </a:lnTo>
                  <a:lnTo>
                    <a:pt x="1140" y="2550"/>
                  </a:lnTo>
                  <a:lnTo>
                    <a:pt x="1128" y="2544"/>
                  </a:lnTo>
                  <a:lnTo>
                    <a:pt x="1122" y="2538"/>
                  </a:lnTo>
                  <a:lnTo>
                    <a:pt x="1116" y="2556"/>
                  </a:lnTo>
                  <a:lnTo>
                    <a:pt x="1122" y="2562"/>
                  </a:lnTo>
                  <a:lnTo>
                    <a:pt x="1128" y="2574"/>
                  </a:lnTo>
                  <a:lnTo>
                    <a:pt x="1134" y="2580"/>
                  </a:lnTo>
                  <a:lnTo>
                    <a:pt x="1146" y="2580"/>
                  </a:lnTo>
                  <a:lnTo>
                    <a:pt x="1146" y="2586"/>
                  </a:lnTo>
                  <a:lnTo>
                    <a:pt x="1152" y="2598"/>
                  </a:lnTo>
                  <a:lnTo>
                    <a:pt x="1158" y="2604"/>
                  </a:lnTo>
                  <a:lnTo>
                    <a:pt x="1194" y="2604"/>
                  </a:lnTo>
                  <a:lnTo>
                    <a:pt x="1200" y="2610"/>
                  </a:lnTo>
                  <a:lnTo>
                    <a:pt x="1212" y="2616"/>
                  </a:lnTo>
                  <a:lnTo>
                    <a:pt x="1218" y="2628"/>
                  </a:lnTo>
                  <a:lnTo>
                    <a:pt x="1224" y="2634"/>
                  </a:lnTo>
                  <a:lnTo>
                    <a:pt x="1254" y="2634"/>
                  </a:lnTo>
                  <a:lnTo>
                    <a:pt x="1272" y="2652"/>
                  </a:lnTo>
                  <a:lnTo>
                    <a:pt x="1278" y="2664"/>
                  </a:lnTo>
                  <a:lnTo>
                    <a:pt x="1290" y="2670"/>
                  </a:lnTo>
                  <a:lnTo>
                    <a:pt x="1314" y="2694"/>
                  </a:lnTo>
                  <a:lnTo>
                    <a:pt x="1320" y="2694"/>
                  </a:lnTo>
                  <a:lnTo>
                    <a:pt x="1332" y="2700"/>
                  </a:lnTo>
                  <a:lnTo>
                    <a:pt x="1338" y="2700"/>
                  </a:lnTo>
                  <a:lnTo>
                    <a:pt x="1350" y="2706"/>
                  </a:lnTo>
                  <a:lnTo>
                    <a:pt x="1344" y="2706"/>
                  </a:lnTo>
                  <a:lnTo>
                    <a:pt x="1368" y="2688"/>
                  </a:lnTo>
                  <a:lnTo>
                    <a:pt x="1380" y="2688"/>
                  </a:lnTo>
                  <a:lnTo>
                    <a:pt x="1398" y="2694"/>
                  </a:lnTo>
                  <a:lnTo>
                    <a:pt x="1410" y="2700"/>
                  </a:lnTo>
                  <a:lnTo>
                    <a:pt x="1428" y="2706"/>
                  </a:lnTo>
                  <a:lnTo>
                    <a:pt x="1488" y="2718"/>
                  </a:lnTo>
                  <a:lnTo>
                    <a:pt x="1524" y="2718"/>
                  </a:lnTo>
                  <a:lnTo>
                    <a:pt x="1530" y="2724"/>
                  </a:lnTo>
                  <a:lnTo>
                    <a:pt x="1536" y="2724"/>
                  </a:lnTo>
                  <a:lnTo>
                    <a:pt x="1584" y="2754"/>
                  </a:lnTo>
                  <a:lnTo>
                    <a:pt x="1584" y="2760"/>
                  </a:lnTo>
                  <a:lnTo>
                    <a:pt x="1590" y="2760"/>
                  </a:lnTo>
                  <a:lnTo>
                    <a:pt x="1602" y="2766"/>
                  </a:lnTo>
                  <a:lnTo>
                    <a:pt x="1626" y="2766"/>
                  </a:lnTo>
                  <a:lnTo>
                    <a:pt x="1632" y="2760"/>
                  </a:lnTo>
                  <a:lnTo>
                    <a:pt x="1644" y="2760"/>
                  </a:lnTo>
                  <a:lnTo>
                    <a:pt x="1644" y="2754"/>
                  </a:lnTo>
                  <a:lnTo>
                    <a:pt x="1674" y="2754"/>
                  </a:lnTo>
                  <a:lnTo>
                    <a:pt x="1686" y="2760"/>
                  </a:lnTo>
                  <a:lnTo>
                    <a:pt x="1698" y="2772"/>
                  </a:lnTo>
                  <a:lnTo>
                    <a:pt x="1728" y="2778"/>
                  </a:lnTo>
                  <a:lnTo>
                    <a:pt x="1728" y="2790"/>
                  </a:lnTo>
                  <a:lnTo>
                    <a:pt x="1722" y="2796"/>
                  </a:lnTo>
                  <a:lnTo>
                    <a:pt x="1722" y="2802"/>
                  </a:lnTo>
                  <a:lnTo>
                    <a:pt x="1740" y="2802"/>
                  </a:lnTo>
                  <a:lnTo>
                    <a:pt x="1752" y="2814"/>
                  </a:lnTo>
                  <a:lnTo>
                    <a:pt x="1764" y="2820"/>
                  </a:lnTo>
                  <a:lnTo>
                    <a:pt x="1776" y="2832"/>
                  </a:lnTo>
                  <a:lnTo>
                    <a:pt x="1788" y="2826"/>
                  </a:lnTo>
                  <a:lnTo>
                    <a:pt x="1794" y="2826"/>
                  </a:lnTo>
                  <a:lnTo>
                    <a:pt x="1818" y="2838"/>
                  </a:lnTo>
                  <a:lnTo>
                    <a:pt x="1836" y="2856"/>
                  </a:lnTo>
                  <a:lnTo>
                    <a:pt x="1842" y="2868"/>
                  </a:lnTo>
                  <a:lnTo>
                    <a:pt x="1854" y="2874"/>
                  </a:lnTo>
                  <a:lnTo>
                    <a:pt x="1860" y="2880"/>
                  </a:lnTo>
                  <a:lnTo>
                    <a:pt x="1884" y="2880"/>
                  </a:lnTo>
                  <a:lnTo>
                    <a:pt x="1890" y="2874"/>
                  </a:lnTo>
                  <a:lnTo>
                    <a:pt x="1890" y="2862"/>
                  </a:lnTo>
                  <a:lnTo>
                    <a:pt x="1908" y="2862"/>
                  </a:lnTo>
                  <a:lnTo>
                    <a:pt x="1914" y="2856"/>
                  </a:lnTo>
                  <a:lnTo>
                    <a:pt x="1914" y="2826"/>
                  </a:lnTo>
                  <a:lnTo>
                    <a:pt x="1908" y="2820"/>
                  </a:lnTo>
                  <a:lnTo>
                    <a:pt x="1908" y="2814"/>
                  </a:lnTo>
                  <a:lnTo>
                    <a:pt x="1896" y="2802"/>
                  </a:lnTo>
                  <a:lnTo>
                    <a:pt x="1890" y="2790"/>
                  </a:lnTo>
                  <a:lnTo>
                    <a:pt x="1884" y="2784"/>
                  </a:lnTo>
                  <a:lnTo>
                    <a:pt x="1872" y="2778"/>
                  </a:lnTo>
                  <a:lnTo>
                    <a:pt x="1866" y="2772"/>
                  </a:lnTo>
                  <a:lnTo>
                    <a:pt x="1854" y="2772"/>
                  </a:lnTo>
                  <a:lnTo>
                    <a:pt x="1854" y="2748"/>
                  </a:lnTo>
                  <a:lnTo>
                    <a:pt x="1848" y="2742"/>
                  </a:lnTo>
                  <a:lnTo>
                    <a:pt x="1836" y="2736"/>
                  </a:lnTo>
                  <a:lnTo>
                    <a:pt x="1830" y="2724"/>
                  </a:lnTo>
                  <a:lnTo>
                    <a:pt x="1824" y="2718"/>
                  </a:lnTo>
                  <a:lnTo>
                    <a:pt x="1824" y="2706"/>
                  </a:lnTo>
                  <a:lnTo>
                    <a:pt x="1830" y="2694"/>
                  </a:lnTo>
                  <a:lnTo>
                    <a:pt x="1830" y="2682"/>
                  </a:lnTo>
                  <a:lnTo>
                    <a:pt x="1818" y="2658"/>
                  </a:lnTo>
                  <a:lnTo>
                    <a:pt x="1812" y="2652"/>
                  </a:lnTo>
                  <a:lnTo>
                    <a:pt x="1806" y="2640"/>
                  </a:lnTo>
                  <a:lnTo>
                    <a:pt x="1794" y="2634"/>
                  </a:lnTo>
                  <a:lnTo>
                    <a:pt x="1788" y="2628"/>
                  </a:lnTo>
                  <a:lnTo>
                    <a:pt x="1776" y="2628"/>
                  </a:lnTo>
                  <a:lnTo>
                    <a:pt x="1758" y="2622"/>
                  </a:lnTo>
                  <a:lnTo>
                    <a:pt x="1758" y="2604"/>
                  </a:lnTo>
                  <a:lnTo>
                    <a:pt x="1794" y="2568"/>
                  </a:lnTo>
                  <a:lnTo>
                    <a:pt x="1800" y="2556"/>
                  </a:lnTo>
                  <a:lnTo>
                    <a:pt x="1806" y="2550"/>
                  </a:lnTo>
                  <a:lnTo>
                    <a:pt x="1806" y="2544"/>
                  </a:lnTo>
                  <a:lnTo>
                    <a:pt x="1800" y="2532"/>
                  </a:lnTo>
                  <a:lnTo>
                    <a:pt x="1788" y="2520"/>
                  </a:lnTo>
                  <a:lnTo>
                    <a:pt x="1800" y="2520"/>
                  </a:lnTo>
                  <a:lnTo>
                    <a:pt x="1812" y="2526"/>
                  </a:lnTo>
                  <a:lnTo>
                    <a:pt x="1830" y="2526"/>
                  </a:lnTo>
                  <a:lnTo>
                    <a:pt x="1842" y="2514"/>
                  </a:lnTo>
                  <a:lnTo>
                    <a:pt x="1872" y="2514"/>
                  </a:lnTo>
                  <a:lnTo>
                    <a:pt x="1878" y="2508"/>
                  </a:lnTo>
                  <a:lnTo>
                    <a:pt x="1860" y="2490"/>
                  </a:lnTo>
                  <a:lnTo>
                    <a:pt x="1890" y="2490"/>
                  </a:lnTo>
                  <a:lnTo>
                    <a:pt x="1890" y="2472"/>
                  </a:lnTo>
                  <a:lnTo>
                    <a:pt x="1878" y="2472"/>
                  </a:lnTo>
                  <a:lnTo>
                    <a:pt x="1854" y="2460"/>
                  </a:lnTo>
                  <a:lnTo>
                    <a:pt x="1842" y="2448"/>
                  </a:lnTo>
                  <a:lnTo>
                    <a:pt x="1842" y="2442"/>
                  </a:lnTo>
                  <a:lnTo>
                    <a:pt x="1878" y="2442"/>
                  </a:lnTo>
                  <a:lnTo>
                    <a:pt x="1878" y="2430"/>
                  </a:lnTo>
                  <a:lnTo>
                    <a:pt x="1866" y="2418"/>
                  </a:lnTo>
                  <a:lnTo>
                    <a:pt x="1860" y="2406"/>
                  </a:lnTo>
                  <a:lnTo>
                    <a:pt x="1812" y="2358"/>
                  </a:lnTo>
                  <a:lnTo>
                    <a:pt x="1800" y="2358"/>
                  </a:lnTo>
                  <a:lnTo>
                    <a:pt x="1788" y="2364"/>
                  </a:lnTo>
                  <a:lnTo>
                    <a:pt x="1746" y="2364"/>
                  </a:lnTo>
                  <a:lnTo>
                    <a:pt x="1740" y="2358"/>
                  </a:lnTo>
                  <a:lnTo>
                    <a:pt x="1740" y="2328"/>
                  </a:lnTo>
                  <a:lnTo>
                    <a:pt x="1734" y="2322"/>
                  </a:lnTo>
                  <a:lnTo>
                    <a:pt x="1710" y="2322"/>
                  </a:lnTo>
                  <a:lnTo>
                    <a:pt x="1704" y="2316"/>
                  </a:lnTo>
                  <a:lnTo>
                    <a:pt x="1698" y="2316"/>
                  </a:lnTo>
                  <a:lnTo>
                    <a:pt x="1698" y="2286"/>
                  </a:lnTo>
                  <a:lnTo>
                    <a:pt x="1710" y="2262"/>
                  </a:lnTo>
                  <a:lnTo>
                    <a:pt x="1710" y="2238"/>
                  </a:lnTo>
                  <a:lnTo>
                    <a:pt x="1704" y="2232"/>
                  </a:lnTo>
                  <a:lnTo>
                    <a:pt x="1698" y="2196"/>
                  </a:lnTo>
                  <a:lnTo>
                    <a:pt x="1722" y="2196"/>
                  </a:lnTo>
                  <a:lnTo>
                    <a:pt x="1722" y="2172"/>
                  </a:lnTo>
                  <a:lnTo>
                    <a:pt x="1716" y="2166"/>
                  </a:lnTo>
                  <a:lnTo>
                    <a:pt x="1716" y="2154"/>
                  </a:lnTo>
                  <a:lnTo>
                    <a:pt x="1722" y="2148"/>
                  </a:lnTo>
                  <a:lnTo>
                    <a:pt x="1734" y="2148"/>
                  </a:lnTo>
                  <a:lnTo>
                    <a:pt x="1746" y="2154"/>
                  </a:lnTo>
                  <a:lnTo>
                    <a:pt x="1758" y="2166"/>
                  </a:lnTo>
                  <a:lnTo>
                    <a:pt x="1770" y="2172"/>
                  </a:lnTo>
                  <a:lnTo>
                    <a:pt x="1776" y="2184"/>
                  </a:lnTo>
                  <a:lnTo>
                    <a:pt x="1788" y="2190"/>
                  </a:lnTo>
                  <a:lnTo>
                    <a:pt x="1800" y="2190"/>
                  </a:lnTo>
                  <a:lnTo>
                    <a:pt x="1806" y="2184"/>
                  </a:lnTo>
                  <a:lnTo>
                    <a:pt x="1812" y="2172"/>
                  </a:lnTo>
                  <a:lnTo>
                    <a:pt x="1818" y="2166"/>
                  </a:lnTo>
                  <a:lnTo>
                    <a:pt x="1812" y="2154"/>
                  </a:lnTo>
                  <a:lnTo>
                    <a:pt x="1800" y="2142"/>
                  </a:lnTo>
                  <a:lnTo>
                    <a:pt x="1830" y="2130"/>
                  </a:lnTo>
                  <a:lnTo>
                    <a:pt x="1830" y="2106"/>
                  </a:lnTo>
                  <a:lnTo>
                    <a:pt x="1836" y="2106"/>
                  </a:lnTo>
                  <a:lnTo>
                    <a:pt x="1848" y="2100"/>
                  </a:lnTo>
                  <a:lnTo>
                    <a:pt x="1860" y="2100"/>
                  </a:lnTo>
                  <a:lnTo>
                    <a:pt x="1872" y="2094"/>
                  </a:lnTo>
                  <a:lnTo>
                    <a:pt x="1884" y="2082"/>
                  </a:lnTo>
                  <a:lnTo>
                    <a:pt x="1884" y="2064"/>
                  </a:lnTo>
                  <a:lnTo>
                    <a:pt x="1878" y="2058"/>
                  </a:lnTo>
                  <a:lnTo>
                    <a:pt x="1878" y="2052"/>
                  </a:lnTo>
                  <a:lnTo>
                    <a:pt x="1908" y="2052"/>
                  </a:lnTo>
                  <a:lnTo>
                    <a:pt x="1920" y="2058"/>
                  </a:lnTo>
                  <a:lnTo>
                    <a:pt x="1926" y="2058"/>
                  </a:lnTo>
                  <a:lnTo>
                    <a:pt x="1926" y="2064"/>
                  </a:lnTo>
                  <a:lnTo>
                    <a:pt x="1932" y="2070"/>
                  </a:lnTo>
                  <a:lnTo>
                    <a:pt x="1962" y="2070"/>
                  </a:lnTo>
                  <a:lnTo>
                    <a:pt x="1974" y="2058"/>
                  </a:lnTo>
                  <a:lnTo>
                    <a:pt x="1986" y="2052"/>
                  </a:lnTo>
                  <a:lnTo>
                    <a:pt x="2004" y="2052"/>
                  </a:lnTo>
                  <a:lnTo>
                    <a:pt x="2010" y="2058"/>
                  </a:lnTo>
                  <a:lnTo>
                    <a:pt x="2016" y="2070"/>
                  </a:lnTo>
                  <a:lnTo>
                    <a:pt x="2076" y="2070"/>
                  </a:lnTo>
                  <a:lnTo>
                    <a:pt x="2082" y="2076"/>
                  </a:lnTo>
                  <a:lnTo>
                    <a:pt x="2082" y="2082"/>
                  </a:lnTo>
                  <a:lnTo>
                    <a:pt x="2088" y="2094"/>
                  </a:lnTo>
                  <a:lnTo>
                    <a:pt x="2124" y="2094"/>
                  </a:lnTo>
                  <a:lnTo>
                    <a:pt x="2136" y="2124"/>
                  </a:lnTo>
                  <a:lnTo>
                    <a:pt x="2136" y="2130"/>
                  </a:lnTo>
                  <a:lnTo>
                    <a:pt x="2148" y="2142"/>
                  </a:lnTo>
                  <a:lnTo>
                    <a:pt x="2160" y="2142"/>
                  </a:lnTo>
                  <a:lnTo>
                    <a:pt x="2160" y="2124"/>
                  </a:lnTo>
                  <a:lnTo>
                    <a:pt x="2148" y="2112"/>
                  </a:lnTo>
                  <a:lnTo>
                    <a:pt x="2148" y="2106"/>
                  </a:lnTo>
                  <a:lnTo>
                    <a:pt x="2160" y="2106"/>
                  </a:lnTo>
                  <a:lnTo>
                    <a:pt x="2232" y="2142"/>
                  </a:lnTo>
                  <a:lnTo>
                    <a:pt x="2238" y="2136"/>
                  </a:lnTo>
                  <a:lnTo>
                    <a:pt x="2244" y="2124"/>
                  </a:lnTo>
                  <a:lnTo>
                    <a:pt x="2256" y="2118"/>
                  </a:lnTo>
                  <a:lnTo>
                    <a:pt x="2268" y="2106"/>
                  </a:lnTo>
                  <a:lnTo>
                    <a:pt x="2280" y="2100"/>
                  </a:lnTo>
                  <a:lnTo>
                    <a:pt x="2286" y="2100"/>
                  </a:lnTo>
                  <a:lnTo>
                    <a:pt x="2322" y="2118"/>
                  </a:lnTo>
                  <a:lnTo>
                    <a:pt x="2334" y="2118"/>
                  </a:lnTo>
                  <a:lnTo>
                    <a:pt x="2352" y="2112"/>
                  </a:lnTo>
                  <a:lnTo>
                    <a:pt x="2364" y="2106"/>
                  </a:lnTo>
                  <a:lnTo>
                    <a:pt x="2370" y="2100"/>
                  </a:lnTo>
                  <a:lnTo>
                    <a:pt x="2382" y="2100"/>
                  </a:lnTo>
                  <a:lnTo>
                    <a:pt x="2388" y="2106"/>
                  </a:lnTo>
                  <a:lnTo>
                    <a:pt x="2400" y="2112"/>
                  </a:lnTo>
                  <a:lnTo>
                    <a:pt x="2406" y="2124"/>
                  </a:lnTo>
                  <a:lnTo>
                    <a:pt x="2430" y="2136"/>
                  </a:lnTo>
                  <a:lnTo>
                    <a:pt x="2454" y="2136"/>
                  </a:lnTo>
                  <a:lnTo>
                    <a:pt x="2466" y="2142"/>
                  </a:lnTo>
                  <a:lnTo>
                    <a:pt x="2478" y="2142"/>
                  </a:lnTo>
                  <a:lnTo>
                    <a:pt x="2490" y="2118"/>
                  </a:lnTo>
                  <a:lnTo>
                    <a:pt x="2496" y="2124"/>
                  </a:lnTo>
                  <a:lnTo>
                    <a:pt x="2508" y="2124"/>
                  </a:lnTo>
                  <a:lnTo>
                    <a:pt x="2514" y="2130"/>
                  </a:lnTo>
                  <a:lnTo>
                    <a:pt x="2526" y="2136"/>
                  </a:lnTo>
                  <a:lnTo>
                    <a:pt x="2562" y="2136"/>
                  </a:lnTo>
                  <a:lnTo>
                    <a:pt x="2568" y="2130"/>
                  </a:lnTo>
                  <a:lnTo>
                    <a:pt x="2574" y="2118"/>
                  </a:lnTo>
                  <a:lnTo>
                    <a:pt x="2574" y="2106"/>
                  </a:lnTo>
                  <a:lnTo>
                    <a:pt x="2568" y="2088"/>
                  </a:lnTo>
                  <a:lnTo>
                    <a:pt x="2544" y="2064"/>
                  </a:lnTo>
                  <a:lnTo>
                    <a:pt x="2532" y="2058"/>
                  </a:lnTo>
                  <a:lnTo>
                    <a:pt x="2514" y="2052"/>
                  </a:lnTo>
                  <a:lnTo>
                    <a:pt x="2490" y="2052"/>
                  </a:lnTo>
                  <a:lnTo>
                    <a:pt x="2460" y="2022"/>
                  </a:lnTo>
                  <a:lnTo>
                    <a:pt x="2472" y="2022"/>
                  </a:lnTo>
                  <a:lnTo>
                    <a:pt x="2484" y="2016"/>
                  </a:lnTo>
                  <a:lnTo>
                    <a:pt x="2496" y="2016"/>
                  </a:lnTo>
                  <a:lnTo>
                    <a:pt x="2508" y="2004"/>
                  </a:lnTo>
                  <a:lnTo>
                    <a:pt x="2508" y="1992"/>
                  </a:lnTo>
                  <a:lnTo>
                    <a:pt x="2502" y="1986"/>
                  </a:lnTo>
                  <a:lnTo>
                    <a:pt x="2496" y="1974"/>
                  </a:lnTo>
                  <a:lnTo>
                    <a:pt x="2490" y="1968"/>
                  </a:lnTo>
                  <a:lnTo>
                    <a:pt x="2502" y="1956"/>
                  </a:lnTo>
                  <a:lnTo>
                    <a:pt x="2556" y="1956"/>
                  </a:lnTo>
                  <a:lnTo>
                    <a:pt x="2544" y="1944"/>
                  </a:lnTo>
                  <a:lnTo>
                    <a:pt x="2532" y="1944"/>
                  </a:lnTo>
                  <a:lnTo>
                    <a:pt x="2508" y="1932"/>
                  </a:lnTo>
                  <a:lnTo>
                    <a:pt x="2496" y="1932"/>
                  </a:lnTo>
                  <a:lnTo>
                    <a:pt x="2508" y="1914"/>
                  </a:lnTo>
                  <a:lnTo>
                    <a:pt x="2484" y="1914"/>
                  </a:lnTo>
                  <a:lnTo>
                    <a:pt x="2484" y="1908"/>
                  </a:lnTo>
                  <a:lnTo>
                    <a:pt x="2478" y="1902"/>
                  </a:lnTo>
                  <a:lnTo>
                    <a:pt x="2478" y="1896"/>
                  </a:lnTo>
                  <a:lnTo>
                    <a:pt x="2490" y="1884"/>
                  </a:lnTo>
                  <a:lnTo>
                    <a:pt x="2526" y="1872"/>
                  </a:lnTo>
                  <a:lnTo>
                    <a:pt x="2586" y="1866"/>
                  </a:lnTo>
                  <a:lnTo>
                    <a:pt x="2640" y="1866"/>
                  </a:lnTo>
                  <a:lnTo>
                    <a:pt x="2646" y="1848"/>
                  </a:lnTo>
                  <a:lnTo>
                    <a:pt x="2712" y="1848"/>
                  </a:lnTo>
                  <a:lnTo>
                    <a:pt x="2712" y="1830"/>
                  </a:lnTo>
                  <a:lnTo>
                    <a:pt x="2718" y="1824"/>
                  </a:lnTo>
                  <a:lnTo>
                    <a:pt x="2808" y="1824"/>
                  </a:lnTo>
                  <a:lnTo>
                    <a:pt x="2862" y="1806"/>
                  </a:lnTo>
                  <a:lnTo>
                    <a:pt x="2874" y="1806"/>
                  </a:lnTo>
                  <a:lnTo>
                    <a:pt x="2874" y="1794"/>
                  </a:lnTo>
                  <a:lnTo>
                    <a:pt x="2886" y="1782"/>
                  </a:lnTo>
                  <a:lnTo>
                    <a:pt x="2898" y="1776"/>
                  </a:lnTo>
                  <a:lnTo>
                    <a:pt x="2916" y="1770"/>
                  </a:lnTo>
                  <a:lnTo>
                    <a:pt x="2940" y="1770"/>
                  </a:lnTo>
                  <a:lnTo>
                    <a:pt x="2958" y="1776"/>
                  </a:lnTo>
                  <a:lnTo>
                    <a:pt x="2976" y="1776"/>
                  </a:lnTo>
                  <a:lnTo>
                    <a:pt x="2988" y="1788"/>
                  </a:lnTo>
                  <a:lnTo>
                    <a:pt x="3000" y="1788"/>
                  </a:lnTo>
                  <a:lnTo>
                    <a:pt x="3012" y="1776"/>
                  </a:lnTo>
                  <a:lnTo>
                    <a:pt x="3018" y="1776"/>
                  </a:lnTo>
                  <a:lnTo>
                    <a:pt x="3036" y="1794"/>
                  </a:lnTo>
                  <a:lnTo>
                    <a:pt x="3042" y="1806"/>
                  </a:lnTo>
                  <a:lnTo>
                    <a:pt x="3048" y="1812"/>
                  </a:lnTo>
                  <a:lnTo>
                    <a:pt x="3060" y="1812"/>
                  </a:lnTo>
                  <a:lnTo>
                    <a:pt x="3066" y="1818"/>
                  </a:lnTo>
                  <a:lnTo>
                    <a:pt x="3066" y="1860"/>
                  </a:lnTo>
                  <a:lnTo>
                    <a:pt x="3072" y="1866"/>
                  </a:lnTo>
                  <a:lnTo>
                    <a:pt x="3090" y="1866"/>
                  </a:lnTo>
                  <a:lnTo>
                    <a:pt x="3102" y="1860"/>
                  </a:lnTo>
                  <a:lnTo>
                    <a:pt x="3120" y="1860"/>
                  </a:lnTo>
                  <a:lnTo>
                    <a:pt x="3132" y="1842"/>
                  </a:lnTo>
                  <a:lnTo>
                    <a:pt x="3156" y="1878"/>
                  </a:lnTo>
                  <a:lnTo>
                    <a:pt x="3180" y="1866"/>
                  </a:lnTo>
                  <a:lnTo>
                    <a:pt x="3204" y="1878"/>
                  </a:lnTo>
                  <a:lnTo>
                    <a:pt x="3210" y="1872"/>
                  </a:lnTo>
                  <a:lnTo>
                    <a:pt x="3216" y="1872"/>
                  </a:lnTo>
                  <a:lnTo>
                    <a:pt x="3228" y="1878"/>
                  </a:lnTo>
                  <a:lnTo>
                    <a:pt x="3228" y="1902"/>
                  </a:lnTo>
                  <a:lnTo>
                    <a:pt x="3222" y="1908"/>
                  </a:lnTo>
                  <a:lnTo>
                    <a:pt x="3222" y="1914"/>
                  </a:lnTo>
                  <a:lnTo>
                    <a:pt x="3228" y="1914"/>
                  </a:lnTo>
                  <a:lnTo>
                    <a:pt x="3234" y="1908"/>
                  </a:lnTo>
                  <a:lnTo>
                    <a:pt x="3240" y="1908"/>
                  </a:lnTo>
                  <a:lnTo>
                    <a:pt x="3246" y="1902"/>
                  </a:lnTo>
                  <a:lnTo>
                    <a:pt x="3252" y="1902"/>
                  </a:lnTo>
                  <a:lnTo>
                    <a:pt x="3258" y="1908"/>
                  </a:lnTo>
                  <a:lnTo>
                    <a:pt x="3270" y="1914"/>
                  </a:lnTo>
                  <a:lnTo>
                    <a:pt x="3276" y="1920"/>
                  </a:lnTo>
                  <a:lnTo>
                    <a:pt x="3288" y="1926"/>
                  </a:lnTo>
                  <a:lnTo>
                    <a:pt x="3300" y="1914"/>
                  </a:lnTo>
                  <a:lnTo>
                    <a:pt x="3300" y="1896"/>
                  </a:lnTo>
                  <a:lnTo>
                    <a:pt x="3306" y="1890"/>
                  </a:lnTo>
                  <a:lnTo>
                    <a:pt x="3318" y="1884"/>
                  </a:lnTo>
                  <a:lnTo>
                    <a:pt x="3330" y="1884"/>
                  </a:lnTo>
                  <a:lnTo>
                    <a:pt x="3342" y="1866"/>
                  </a:lnTo>
                  <a:lnTo>
                    <a:pt x="3378" y="1854"/>
                  </a:lnTo>
                  <a:lnTo>
                    <a:pt x="3396" y="1836"/>
                  </a:lnTo>
                  <a:lnTo>
                    <a:pt x="3402" y="1836"/>
                  </a:lnTo>
                  <a:lnTo>
                    <a:pt x="3408" y="1842"/>
                  </a:lnTo>
                  <a:lnTo>
                    <a:pt x="3408" y="1860"/>
                  </a:lnTo>
                  <a:lnTo>
                    <a:pt x="3396" y="1872"/>
                  </a:lnTo>
                  <a:lnTo>
                    <a:pt x="3390" y="1872"/>
                  </a:lnTo>
                  <a:lnTo>
                    <a:pt x="3426" y="1890"/>
                  </a:lnTo>
                  <a:lnTo>
                    <a:pt x="3456" y="1902"/>
                  </a:lnTo>
                  <a:lnTo>
                    <a:pt x="3486" y="1920"/>
                  </a:lnTo>
                  <a:lnTo>
                    <a:pt x="3498" y="1926"/>
                  </a:lnTo>
                  <a:lnTo>
                    <a:pt x="3516" y="1938"/>
                  </a:lnTo>
                  <a:lnTo>
                    <a:pt x="3546" y="1968"/>
                  </a:lnTo>
                  <a:lnTo>
                    <a:pt x="3618" y="2028"/>
                  </a:lnTo>
                  <a:lnTo>
                    <a:pt x="3636" y="2052"/>
                  </a:lnTo>
                  <a:lnTo>
                    <a:pt x="3672" y="2088"/>
                  </a:lnTo>
                  <a:lnTo>
                    <a:pt x="3684" y="2106"/>
                  </a:lnTo>
                  <a:lnTo>
                    <a:pt x="3696" y="2118"/>
                  </a:lnTo>
                  <a:lnTo>
                    <a:pt x="3708" y="2124"/>
                  </a:lnTo>
                  <a:lnTo>
                    <a:pt x="3720" y="2124"/>
                  </a:lnTo>
                  <a:lnTo>
                    <a:pt x="3732" y="2118"/>
                  </a:lnTo>
                  <a:lnTo>
                    <a:pt x="3744" y="2106"/>
                  </a:lnTo>
                  <a:lnTo>
                    <a:pt x="3744" y="2094"/>
                  </a:lnTo>
                  <a:lnTo>
                    <a:pt x="3750" y="2088"/>
                  </a:lnTo>
                  <a:lnTo>
                    <a:pt x="3750" y="2082"/>
                  </a:lnTo>
                  <a:lnTo>
                    <a:pt x="3762" y="2082"/>
                  </a:lnTo>
                  <a:lnTo>
                    <a:pt x="3768" y="2088"/>
                  </a:lnTo>
                  <a:lnTo>
                    <a:pt x="3768" y="2100"/>
                  </a:lnTo>
                  <a:lnTo>
                    <a:pt x="3774" y="2106"/>
                  </a:lnTo>
                  <a:lnTo>
                    <a:pt x="3774" y="2112"/>
                  </a:lnTo>
                  <a:lnTo>
                    <a:pt x="3804" y="2112"/>
                  </a:lnTo>
                  <a:lnTo>
                    <a:pt x="3816" y="2118"/>
                  </a:lnTo>
                  <a:lnTo>
                    <a:pt x="3822" y="2130"/>
                  </a:lnTo>
                  <a:lnTo>
                    <a:pt x="3834" y="2136"/>
                  </a:lnTo>
                  <a:lnTo>
                    <a:pt x="3858" y="2136"/>
                  </a:lnTo>
                  <a:lnTo>
                    <a:pt x="3864" y="2124"/>
                  </a:lnTo>
                  <a:lnTo>
                    <a:pt x="3876" y="2118"/>
                  </a:lnTo>
                  <a:lnTo>
                    <a:pt x="3894" y="2112"/>
                  </a:lnTo>
                  <a:lnTo>
                    <a:pt x="3906" y="2106"/>
                  </a:lnTo>
                  <a:lnTo>
                    <a:pt x="3924" y="2106"/>
                  </a:lnTo>
                  <a:lnTo>
                    <a:pt x="3948" y="2118"/>
                  </a:lnTo>
                  <a:lnTo>
                    <a:pt x="3972" y="2142"/>
                  </a:lnTo>
                  <a:lnTo>
                    <a:pt x="3984" y="2148"/>
                  </a:lnTo>
                  <a:lnTo>
                    <a:pt x="3990" y="2160"/>
                  </a:lnTo>
                  <a:lnTo>
                    <a:pt x="4002" y="2160"/>
                  </a:lnTo>
                  <a:lnTo>
                    <a:pt x="4014" y="2166"/>
                  </a:lnTo>
                  <a:lnTo>
                    <a:pt x="4026" y="2166"/>
                  </a:lnTo>
                  <a:lnTo>
                    <a:pt x="4038" y="2172"/>
                  </a:lnTo>
                  <a:lnTo>
                    <a:pt x="4044" y="2172"/>
                  </a:lnTo>
                  <a:lnTo>
                    <a:pt x="4044" y="2178"/>
                  </a:lnTo>
                  <a:lnTo>
                    <a:pt x="4050" y="2190"/>
                  </a:lnTo>
                  <a:lnTo>
                    <a:pt x="4056" y="2196"/>
                  </a:lnTo>
                  <a:lnTo>
                    <a:pt x="4062" y="2208"/>
                  </a:lnTo>
                  <a:lnTo>
                    <a:pt x="4068" y="2214"/>
                  </a:lnTo>
                  <a:lnTo>
                    <a:pt x="4068" y="2220"/>
                  </a:lnTo>
                  <a:lnTo>
                    <a:pt x="4140" y="2226"/>
                  </a:lnTo>
                  <a:lnTo>
                    <a:pt x="4152" y="2190"/>
                  </a:lnTo>
                  <a:lnTo>
                    <a:pt x="4176" y="2214"/>
                  </a:lnTo>
                  <a:lnTo>
                    <a:pt x="4212" y="2256"/>
                  </a:lnTo>
                  <a:lnTo>
                    <a:pt x="4254" y="2256"/>
                  </a:lnTo>
                  <a:lnTo>
                    <a:pt x="4266" y="2244"/>
                  </a:lnTo>
                  <a:lnTo>
                    <a:pt x="4266" y="2226"/>
                  </a:lnTo>
                  <a:lnTo>
                    <a:pt x="4326" y="2226"/>
                  </a:lnTo>
                  <a:lnTo>
                    <a:pt x="4320" y="2214"/>
                  </a:lnTo>
                  <a:lnTo>
                    <a:pt x="4344" y="2214"/>
                  </a:lnTo>
                  <a:lnTo>
                    <a:pt x="4338" y="2208"/>
                  </a:lnTo>
                  <a:lnTo>
                    <a:pt x="4338" y="2202"/>
                  </a:lnTo>
                  <a:lnTo>
                    <a:pt x="4374" y="2166"/>
                  </a:lnTo>
                  <a:lnTo>
                    <a:pt x="4392" y="2166"/>
                  </a:lnTo>
                  <a:lnTo>
                    <a:pt x="4404" y="2148"/>
                  </a:lnTo>
                  <a:lnTo>
                    <a:pt x="4428" y="2148"/>
                  </a:lnTo>
                  <a:lnTo>
                    <a:pt x="4428" y="2142"/>
                  </a:lnTo>
                  <a:lnTo>
                    <a:pt x="4434" y="2136"/>
                  </a:lnTo>
                  <a:lnTo>
                    <a:pt x="4434" y="2130"/>
                  </a:lnTo>
                  <a:lnTo>
                    <a:pt x="4440" y="2124"/>
                  </a:lnTo>
                  <a:lnTo>
                    <a:pt x="4458" y="2124"/>
                  </a:lnTo>
                  <a:lnTo>
                    <a:pt x="4464" y="2130"/>
                  </a:lnTo>
                  <a:lnTo>
                    <a:pt x="4482" y="2124"/>
                  </a:lnTo>
                  <a:lnTo>
                    <a:pt x="4482" y="2130"/>
                  </a:lnTo>
                  <a:lnTo>
                    <a:pt x="4518" y="2130"/>
                  </a:lnTo>
                  <a:lnTo>
                    <a:pt x="4524" y="2148"/>
                  </a:lnTo>
                  <a:lnTo>
                    <a:pt x="4548" y="2148"/>
                  </a:lnTo>
                  <a:lnTo>
                    <a:pt x="4566" y="2142"/>
                  </a:lnTo>
                  <a:lnTo>
                    <a:pt x="4608" y="2142"/>
                  </a:lnTo>
                  <a:lnTo>
                    <a:pt x="4608" y="2148"/>
                  </a:lnTo>
                  <a:lnTo>
                    <a:pt x="4614" y="2154"/>
                  </a:lnTo>
                  <a:lnTo>
                    <a:pt x="4614" y="2166"/>
                  </a:lnTo>
                  <a:lnTo>
                    <a:pt x="4620" y="2172"/>
                  </a:lnTo>
                  <a:lnTo>
                    <a:pt x="4638" y="2178"/>
                  </a:lnTo>
                  <a:lnTo>
                    <a:pt x="4668" y="2178"/>
                  </a:lnTo>
                  <a:lnTo>
                    <a:pt x="4674" y="2190"/>
                  </a:lnTo>
                  <a:lnTo>
                    <a:pt x="4698" y="2184"/>
                  </a:lnTo>
                  <a:lnTo>
                    <a:pt x="4704" y="2196"/>
                  </a:lnTo>
                  <a:lnTo>
                    <a:pt x="4704" y="2190"/>
                  </a:lnTo>
                  <a:lnTo>
                    <a:pt x="4710" y="2184"/>
                  </a:lnTo>
                  <a:lnTo>
                    <a:pt x="4752" y="2184"/>
                  </a:lnTo>
                  <a:lnTo>
                    <a:pt x="4752" y="2196"/>
                  </a:lnTo>
                  <a:lnTo>
                    <a:pt x="4800" y="2190"/>
                  </a:lnTo>
                  <a:lnTo>
                    <a:pt x="4800" y="2202"/>
                  </a:lnTo>
                  <a:lnTo>
                    <a:pt x="4806" y="2208"/>
                  </a:lnTo>
                  <a:lnTo>
                    <a:pt x="4830" y="2196"/>
                  </a:lnTo>
                  <a:lnTo>
                    <a:pt x="4836" y="2190"/>
                  </a:lnTo>
                  <a:lnTo>
                    <a:pt x="4836" y="2184"/>
                  </a:lnTo>
                  <a:lnTo>
                    <a:pt x="4854" y="2184"/>
                  </a:lnTo>
                  <a:lnTo>
                    <a:pt x="4854" y="2160"/>
                  </a:lnTo>
                  <a:lnTo>
                    <a:pt x="4848" y="2148"/>
                  </a:lnTo>
                  <a:lnTo>
                    <a:pt x="4842" y="2142"/>
                  </a:lnTo>
                  <a:lnTo>
                    <a:pt x="4836" y="2142"/>
                  </a:lnTo>
                  <a:lnTo>
                    <a:pt x="4812" y="2106"/>
                  </a:lnTo>
                  <a:lnTo>
                    <a:pt x="4806" y="2088"/>
                  </a:lnTo>
                  <a:lnTo>
                    <a:pt x="4794" y="2076"/>
                  </a:lnTo>
                  <a:lnTo>
                    <a:pt x="4794" y="2064"/>
                  </a:lnTo>
                  <a:lnTo>
                    <a:pt x="4812" y="2064"/>
                  </a:lnTo>
                  <a:lnTo>
                    <a:pt x="4806" y="2052"/>
                  </a:lnTo>
                  <a:lnTo>
                    <a:pt x="4812" y="2052"/>
                  </a:lnTo>
                  <a:lnTo>
                    <a:pt x="4824" y="2046"/>
                  </a:lnTo>
                  <a:lnTo>
                    <a:pt x="4830" y="2034"/>
                  </a:lnTo>
                  <a:lnTo>
                    <a:pt x="4830" y="2016"/>
                  </a:lnTo>
                  <a:lnTo>
                    <a:pt x="4890" y="2046"/>
                  </a:lnTo>
                  <a:lnTo>
                    <a:pt x="4902" y="2046"/>
                  </a:lnTo>
                  <a:lnTo>
                    <a:pt x="4926" y="2052"/>
                  </a:lnTo>
                  <a:lnTo>
                    <a:pt x="4962" y="2052"/>
                  </a:lnTo>
                  <a:lnTo>
                    <a:pt x="4974" y="2058"/>
                  </a:lnTo>
                  <a:lnTo>
                    <a:pt x="4980" y="2064"/>
                  </a:lnTo>
                  <a:lnTo>
                    <a:pt x="5004" y="2076"/>
                  </a:lnTo>
                  <a:lnTo>
                    <a:pt x="5010" y="2076"/>
                  </a:lnTo>
                  <a:lnTo>
                    <a:pt x="5022" y="2070"/>
                  </a:lnTo>
                  <a:lnTo>
                    <a:pt x="5040" y="2070"/>
                  </a:lnTo>
                  <a:lnTo>
                    <a:pt x="5052" y="2076"/>
                  </a:lnTo>
                  <a:lnTo>
                    <a:pt x="5058" y="2082"/>
                  </a:lnTo>
                  <a:lnTo>
                    <a:pt x="5064" y="2094"/>
                  </a:lnTo>
                  <a:lnTo>
                    <a:pt x="5076" y="2106"/>
                  </a:lnTo>
                  <a:lnTo>
                    <a:pt x="5088" y="2130"/>
                  </a:lnTo>
                  <a:lnTo>
                    <a:pt x="5094" y="2136"/>
                  </a:lnTo>
                  <a:lnTo>
                    <a:pt x="5094" y="2142"/>
                  </a:lnTo>
                  <a:lnTo>
                    <a:pt x="5118" y="2136"/>
                  </a:lnTo>
                  <a:lnTo>
                    <a:pt x="5118" y="2142"/>
                  </a:lnTo>
                  <a:lnTo>
                    <a:pt x="5136" y="2160"/>
                  </a:lnTo>
                  <a:lnTo>
                    <a:pt x="5166" y="2160"/>
                  </a:lnTo>
                  <a:lnTo>
                    <a:pt x="5172" y="2166"/>
                  </a:lnTo>
                  <a:lnTo>
                    <a:pt x="5184" y="2166"/>
                  </a:lnTo>
                  <a:lnTo>
                    <a:pt x="5196" y="2172"/>
                  </a:lnTo>
                  <a:lnTo>
                    <a:pt x="5208" y="2172"/>
                  </a:lnTo>
                  <a:lnTo>
                    <a:pt x="5220" y="2166"/>
                  </a:lnTo>
                  <a:lnTo>
                    <a:pt x="5274" y="2148"/>
                  </a:lnTo>
                  <a:lnTo>
                    <a:pt x="5322" y="2148"/>
                  </a:lnTo>
                  <a:lnTo>
                    <a:pt x="5334" y="2154"/>
                  </a:lnTo>
                  <a:lnTo>
                    <a:pt x="5340" y="2154"/>
                  </a:lnTo>
                  <a:lnTo>
                    <a:pt x="5346" y="2160"/>
                  </a:lnTo>
                  <a:lnTo>
                    <a:pt x="5382" y="2160"/>
                  </a:lnTo>
                  <a:lnTo>
                    <a:pt x="5406" y="2184"/>
                  </a:lnTo>
                  <a:lnTo>
                    <a:pt x="5466" y="2184"/>
                  </a:lnTo>
                  <a:lnTo>
                    <a:pt x="5472" y="2190"/>
                  </a:lnTo>
                  <a:lnTo>
                    <a:pt x="5472" y="2196"/>
                  </a:lnTo>
                  <a:lnTo>
                    <a:pt x="5484" y="2208"/>
                  </a:lnTo>
                  <a:lnTo>
                    <a:pt x="5484" y="2214"/>
                  </a:lnTo>
                  <a:lnTo>
                    <a:pt x="5502" y="2214"/>
                  </a:lnTo>
                  <a:lnTo>
                    <a:pt x="5514" y="2220"/>
                  </a:lnTo>
                  <a:lnTo>
                    <a:pt x="5514" y="2232"/>
                  </a:lnTo>
                  <a:lnTo>
                    <a:pt x="5520" y="2238"/>
                  </a:lnTo>
                  <a:lnTo>
                    <a:pt x="5586" y="2238"/>
                  </a:lnTo>
                  <a:lnTo>
                    <a:pt x="5592" y="2244"/>
                  </a:lnTo>
                  <a:lnTo>
                    <a:pt x="5598" y="2244"/>
                  </a:lnTo>
                  <a:lnTo>
                    <a:pt x="5610" y="2250"/>
                  </a:lnTo>
                  <a:lnTo>
                    <a:pt x="5634" y="2250"/>
                  </a:lnTo>
                  <a:lnTo>
                    <a:pt x="5646" y="2244"/>
                  </a:lnTo>
                  <a:lnTo>
                    <a:pt x="5664" y="2244"/>
                  </a:lnTo>
                  <a:lnTo>
                    <a:pt x="5670" y="2250"/>
                  </a:lnTo>
                  <a:lnTo>
                    <a:pt x="5670" y="2256"/>
                  </a:lnTo>
                  <a:lnTo>
                    <a:pt x="5676" y="2256"/>
                  </a:lnTo>
                  <a:lnTo>
                    <a:pt x="5694" y="2238"/>
                  </a:lnTo>
                  <a:lnTo>
                    <a:pt x="5694" y="2232"/>
                  </a:lnTo>
                  <a:lnTo>
                    <a:pt x="5742" y="2232"/>
                  </a:lnTo>
                  <a:lnTo>
                    <a:pt x="5754" y="2220"/>
                  </a:lnTo>
                  <a:lnTo>
                    <a:pt x="5790" y="2220"/>
                  </a:lnTo>
                  <a:lnTo>
                    <a:pt x="5802" y="2208"/>
                  </a:lnTo>
                  <a:lnTo>
                    <a:pt x="5802" y="2196"/>
                  </a:lnTo>
                  <a:lnTo>
                    <a:pt x="5832" y="2166"/>
                  </a:lnTo>
                  <a:lnTo>
                    <a:pt x="5850" y="2166"/>
                  </a:lnTo>
                  <a:lnTo>
                    <a:pt x="5862" y="2172"/>
                  </a:lnTo>
                  <a:lnTo>
                    <a:pt x="5898" y="2172"/>
                  </a:lnTo>
                  <a:lnTo>
                    <a:pt x="5916" y="2190"/>
                  </a:lnTo>
                  <a:lnTo>
                    <a:pt x="5928" y="2196"/>
                  </a:lnTo>
                  <a:lnTo>
                    <a:pt x="5952" y="2196"/>
                  </a:lnTo>
                  <a:lnTo>
                    <a:pt x="5964" y="2190"/>
                  </a:lnTo>
                  <a:lnTo>
                    <a:pt x="5970" y="2184"/>
                  </a:lnTo>
                  <a:lnTo>
                    <a:pt x="5994" y="2190"/>
                  </a:lnTo>
                  <a:lnTo>
                    <a:pt x="6012" y="2190"/>
                  </a:lnTo>
                  <a:lnTo>
                    <a:pt x="6048" y="2214"/>
                  </a:lnTo>
                  <a:lnTo>
                    <a:pt x="6084" y="2214"/>
                  </a:lnTo>
                  <a:lnTo>
                    <a:pt x="6090" y="2220"/>
                  </a:lnTo>
                  <a:lnTo>
                    <a:pt x="6102" y="2220"/>
                  </a:lnTo>
                  <a:lnTo>
                    <a:pt x="6120" y="2202"/>
                  </a:lnTo>
                  <a:lnTo>
                    <a:pt x="6120" y="2190"/>
                  </a:lnTo>
                  <a:lnTo>
                    <a:pt x="6144" y="2190"/>
                  </a:lnTo>
                  <a:lnTo>
                    <a:pt x="6156" y="2184"/>
                  </a:lnTo>
                  <a:lnTo>
                    <a:pt x="6162" y="2178"/>
                  </a:lnTo>
                  <a:lnTo>
                    <a:pt x="6162" y="2166"/>
                  </a:lnTo>
                  <a:lnTo>
                    <a:pt x="6150" y="2166"/>
                  </a:lnTo>
                  <a:lnTo>
                    <a:pt x="6144" y="2160"/>
                  </a:lnTo>
                  <a:lnTo>
                    <a:pt x="6138" y="2118"/>
                  </a:lnTo>
                  <a:lnTo>
                    <a:pt x="6138" y="2046"/>
                  </a:lnTo>
                  <a:lnTo>
                    <a:pt x="6156" y="2028"/>
                  </a:lnTo>
                  <a:lnTo>
                    <a:pt x="6156" y="2016"/>
                  </a:lnTo>
                  <a:lnTo>
                    <a:pt x="6150" y="2010"/>
                  </a:lnTo>
                  <a:lnTo>
                    <a:pt x="6138" y="2004"/>
                  </a:lnTo>
                  <a:lnTo>
                    <a:pt x="6126" y="1992"/>
                  </a:lnTo>
                  <a:lnTo>
                    <a:pt x="6114" y="1992"/>
                  </a:lnTo>
                  <a:lnTo>
                    <a:pt x="6108" y="1986"/>
                  </a:lnTo>
                  <a:lnTo>
                    <a:pt x="6096" y="1986"/>
                  </a:lnTo>
                  <a:lnTo>
                    <a:pt x="6078" y="1980"/>
                  </a:lnTo>
                  <a:lnTo>
                    <a:pt x="6072" y="1980"/>
                  </a:lnTo>
                  <a:lnTo>
                    <a:pt x="6072" y="1968"/>
                  </a:lnTo>
                  <a:lnTo>
                    <a:pt x="6078" y="1968"/>
                  </a:lnTo>
                  <a:lnTo>
                    <a:pt x="6120" y="1926"/>
                  </a:lnTo>
                  <a:lnTo>
                    <a:pt x="6156" y="1920"/>
                  </a:lnTo>
                  <a:lnTo>
                    <a:pt x="6162" y="1908"/>
                  </a:lnTo>
                  <a:lnTo>
                    <a:pt x="6204" y="1914"/>
                  </a:lnTo>
                  <a:lnTo>
                    <a:pt x="6258" y="1902"/>
                  </a:lnTo>
                  <a:lnTo>
                    <a:pt x="6294" y="1920"/>
                  </a:lnTo>
                  <a:lnTo>
                    <a:pt x="6330" y="1944"/>
                  </a:lnTo>
                  <a:lnTo>
                    <a:pt x="6402" y="1944"/>
                  </a:lnTo>
                  <a:lnTo>
                    <a:pt x="6408" y="1950"/>
                  </a:lnTo>
                  <a:lnTo>
                    <a:pt x="6420" y="1956"/>
                  </a:lnTo>
                  <a:lnTo>
                    <a:pt x="6426" y="1962"/>
                  </a:lnTo>
                  <a:lnTo>
                    <a:pt x="6438" y="1968"/>
                  </a:lnTo>
                  <a:lnTo>
                    <a:pt x="6438" y="1980"/>
                  </a:lnTo>
                  <a:lnTo>
                    <a:pt x="6444" y="1980"/>
                  </a:lnTo>
                  <a:lnTo>
                    <a:pt x="6456" y="1992"/>
                  </a:lnTo>
                  <a:lnTo>
                    <a:pt x="6468" y="1998"/>
                  </a:lnTo>
                  <a:lnTo>
                    <a:pt x="6480" y="2010"/>
                  </a:lnTo>
                  <a:lnTo>
                    <a:pt x="6492" y="2010"/>
                  </a:lnTo>
                  <a:lnTo>
                    <a:pt x="6498" y="2016"/>
                  </a:lnTo>
                  <a:lnTo>
                    <a:pt x="6504" y="2016"/>
                  </a:lnTo>
                  <a:lnTo>
                    <a:pt x="6510" y="2046"/>
                  </a:lnTo>
                  <a:lnTo>
                    <a:pt x="6558" y="2070"/>
                  </a:lnTo>
                  <a:lnTo>
                    <a:pt x="6570" y="2100"/>
                  </a:lnTo>
                  <a:lnTo>
                    <a:pt x="6582" y="2100"/>
                  </a:lnTo>
                  <a:lnTo>
                    <a:pt x="6630" y="2124"/>
                  </a:lnTo>
                  <a:lnTo>
                    <a:pt x="6636" y="2136"/>
                  </a:lnTo>
                  <a:lnTo>
                    <a:pt x="6654" y="2154"/>
                  </a:lnTo>
                  <a:lnTo>
                    <a:pt x="6660" y="2166"/>
                  </a:lnTo>
                  <a:lnTo>
                    <a:pt x="6672" y="2166"/>
                  </a:lnTo>
                  <a:lnTo>
                    <a:pt x="6678" y="2190"/>
                  </a:lnTo>
                  <a:lnTo>
                    <a:pt x="6684" y="2190"/>
                  </a:lnTo>
                  <a:lnTo>
                    <a:pt x="6690" y="2196"/>
                  </a:lnTo>
                  <a:lnTo>
                    <a:pt x="6714" y="2208"/>
                  </a:lnTo>
                  <a:lnTo>
                    <a:pt x="6720" y="2214"/>
                  </a:lnTo>
                  <a:lnTo>
                    <a:pt x="6732" y="2220"/>
                  </a:lnTo>
                  <a:lnTo>
                    <a:pt x="6780" y="2220"/>
                  </a:lnTo>
                  <a:lnTo>
                    <a:pt x="6792" y="2226"/>
                  </a:lnTo>
                  <a:lnTo>
                    <a:pt x="6798" y="2232"/>
                  </a:lnTo>
                  <a:lnTo>
                    <a:pt x="6810" y="2238"/>
                  </a:lnTo>
                  <a:lnTo>
                    <a:pt x="6822" y="2226"/>
                  </a:lnTo>
                  <a:lnTo>
                    <a:pt x="6834" y="2226"/>
                  </a:lnTo>
                  <a:lnTo>
                    <a:pt x="6852" y="2244"/>
                  </a:lnTo>
                  <a:lnTo>
                    <a:pt x="6864" y="2250"/>
                  </a:lnTo>
                  <a:lnTo>
                    <a:pt x="6882" y="2268"/>
                  </a:lnTo>
                  <a:lnTo>
                    <a:pt x="6924" y="2268"/>
                  </a:lnTo>
                  <a:lnTo>
                    <a:pt x="6942" y="2298"/>
                  </a:lnTo>
                  <a:lnTo>
                    <a:pt x="6960" y="2298"/>
                  </a:lnTo>
                  <a:lnTo>
                    <a:pt x="6966" y="2304"/>
                  </a:lnTo>
                  <a:lnTo>
                    <a:pt x="6966" y="2310"/>
                  </a:lnTo>
                  <a:lnTo>
                    <a:pt x="6972" y="2322"/>
                  </a:lnTo>
                  <a:lnTo>
                    <a:pt x="6972" y="2334"/>
                  </a:lnTo>
                  <a:lnTo>
                    <a:pt x="7014" y="2364"/>
                  </a:lnTo>
                  <a:lnTo>
                    <a:pt x="7038" y="2358"/>
                  </a:lnTo>
                  <a:lnTo>
                    <a:pt x="7050" y="2370"/>
                  </a:lnTo>
                  <a:lnTo>
                    <a:pt x="7068" y="2370"/>
                  </a:lnTo>
                  <a:lnTo>
                    <a:pt x="7068" y="2358"/>
                  </a:lnTo>
                  <a:lnTo>
                    <a:pt x="7098" y="2364"/>
                  </a:lnTo>
                  <a:lnTo>
                    <a:pt x="7098" y="2346"/>
                  </a:lnTo>
                  <a:lnTo>
                    <a:pt x="7104" y="2340"/>
                  </a:lnTo>
                  <a:lnTo>
                    <a:pt x="7110" y="2340"/>
                  </a:lnTo>
                  <a:lnTo>
                    <a:pt x="7122" y="2334"/>
                  </a:lnTo>
                  <a:lnTo>
                    <a:pt x="7152" y="2334"/>
                  </a:lnTo>
                  <a:lnTo>
                    <a:pt x="7158" y="2310"/>
                  </a:lnTo>
                  <a:lnTo>
                    <a:pt x="7200" y="2310"/>
                  </a:lnTo>
                  <a:lnTo>
                    <a:pt x="7212" y="2316"/>
                  </a:lnTo>
                  <a:lnTo>
                    <a:pt x="7218" y="2328"/>
                  </a:lnTo>
                  <a:lnTo>
                    <a:pt x="7218" y="2346"/>
                  </a:lnTo>
                  <a:lnTo>
                    <a:pt x="7242" y="2358"/>
                  </a:lnTo>
                  <a:lnTo>
                    <a:pt x="7242" y="2388"/>
                  </a:lnTo>
                  <a:lnTo>
                    <a:pt x="7224" y="2394"/>
                  </a:lnTo>
                  <a:lnTo>
                    <a:pt x="7236" y="2412"/>
                  </a:lnTo>
                  <a:lnTo>
                    <a:pt x="7236" y="2430"/>
                  </a:lnTo>
                  <a:lnTo>
                    <a:pt x="7248" y="2442"/>
                  </a:lnTo>
                  <a:lnTo>
                    <a:pt x="7248" y="2466"/>
                  </a:lnTo>
                  <a:lnTo>
                    <a:pt x="7266" y="2472"/>
                  </a:lnTo>
                  <a:lnTo>
                    <a:pt x="7260" y="2502"/>
                  </a:lnTo>
                  <a:lnTo>
                    <a:pt x="7266" y="2526"/>
                  </a:lnTo>
                  <a:lnTo>
                    <a:pt x="7260" y="2532"/>
                  </a:lnTo>
                  <a:lnTo>
                    <a:pt x="7254" y="2532"/>
                  </a:lnTo>
                  <a:lnTo>
                    <a:pt x="7254" y="2550"/>
                  </a:lnTo>
                  <a:lnTo>
                    <a:pt x="7260" y="2562"/>
                  </a:lnTo>
                  <a:lnTo>
                    <a:pt x="7260" y="2574"/>
                  </a:lnTo>
                  <a:lnTo>
                    <a:pt x="7254" y="2580"/>
                  </a:lnTo>
                  <a:lnTo>
                    <a:pt x="7248" y="2580"/>
                  </a:lnTo>
                  <a:lnTo>
                    <a:pt x="7236" y="2574"/>
                  </a:lnTo>
                  <a:lnTo>
                    <a:pt x="7224" y="2574"/>
                  </a:lnTo>
                  <a:lnTo>
                    <a:pt x="7206" y="2568"/>
                  </a:lnTo>
                  <a:lnTo>
                    <a:pt x="7194" y="2562"/>
                  </a:lnTo>
                  <a:lnTo>
                    <a:pt x="7170" y="2562"/>
                  </a:lnTo>
                  <a:lnTo>
                    <a:pt x="7164" y="2568"/>
                  </a:lnTo>
                  <a:lnTo>
                    <a:pt x="7170" y="2574"/>
                  </a:lnTo>
                  <a:lnTo>
                    <a:pt x="7170" y="2586"/>
                  </a:lnTo>
                  <a:lnTo>
                    <a:pt x="7146" y="2586"/>
                  </a:lnTo>
                  <a:lnTo>
                    <a:pt x="7146" y="2598"/>
                  </a:lnTo>
                  <a:lnTo>
                    <a:pt x="7152" y="2610"/>
                  </a:lnTo>
                  <a:lnTo>
                    <a:pt x="7158" y="2610"/>
                  </a:lnTo>
                  <a:lnTo>
                    <a:pt x="7170" y="2622"/>
                  </a:lnTo>
                  <a:lnTo>
                    <a:pt x="7182" y="2628"/>
                  </a:lnTo>
                  <a:lnTo>
                    <a:pt x="7194" y="2646"/>
                  </a:lnTo>
                  <a:lnTo>
                    <a:pt x="7206" y="2658"/>
                  </a:lnTo>
                  <a:lnTo>
                    <a:pt x="7212" y="2676"/>
                  </a:lnTo>
                  <a:lnTo>
                    <a:pt x="7212" y="2688"/>
                  </a:lnTo>
                  <a:lnTo>
                    <a:pt x="7224" y="2700"/>
                  </a:lnTo>
                  <a:lnTo>
                    <a:pt x="7230" y="2712"/>
                  </a:lnTo>
                  <a:lnTo>
                    <a:pt x="7236" y="2748"/>
                  </a:lnTo>
                  <a:lnTo>
                    <a:pt x="7206" y="2742"/>
                  </a:lnTo>
                  <a:lnTo>
                    <a:pt x="7200" y="2766"/>
                  </a:lnTo>
                  <a:lnTo>
                    <a:pt x="7224" y="2778"/>
                  </a:lnTo>
                  <a:lnTo>
                    <a:pt x="7260" y="2778"/>
                  </a:lnTo>
                  <a:lnTo>
                    <a:pt x="7260" y="2718"/>
                  </a:lnTo>
                  <a:lnTo>
                    <a:pt x="7266" y="2712"/>
                  </a:lnTo>
                  <a:lnTo>
                    <a:pt x="7272" y="2712"/>
                  </a:lnTo>
                  <a:lnTo>
                    <a:pt x="7284" y="2718"/>
                  </a:lnTo>
                  <a:lnTo>
                    <a:pt x="7290" y="2724"/>
                  </a:lnTo>
                  <a:lnTo>
                    <a:pt x="7302" y="2712"/>
                  </a:lnTo>
                  <a:lnTo>
                    <a:pt x="7308" y="2724"/>
                  </a:lnTo>
                  <a:lnTo>
                    <a:pt x="7314" y="2730"/>
                  </a:lnTo>
                  <a:lnTo>
                    <a:pt x="7320" y="2742"/>
                  </a:lnTo>
                  <a:lnTo>
                    <a:pt x="7332" y="2754"/>
                  </a:lnTo>
                  <a:lnTo>
                    <a:pt x="7344" y="2754"/>
                  </a:lnTo>
                  <a:lnTo>
                    <a:pt x="7356" y="2748"/>
                  </a:lnTo>
                  <a:lnTo>
                    <a:pt x="7368" y="2748"/>
                  </a:lnTo>
                  <a:lnTo>
                    <a:pt x="7374" y="2742"/>
                  </a:lnTo>
                  <a:lnTo>
                    <a:pt x="7380" y="2742"/>
                  </a:lnTo>
                  <a:lnTo>
                    <a:pt x="7380" y="2760"/>
                  </a:lnTo>
                  <a:lnTo>
                    <a:pt x="7386" y="2760"/>
                  </a:lnTo>
                  <a:lnTo>
                    <a:pt x="7392" y="2754"/>
                  </a:lnTo>
                  <a:lnTo>
                    <a:pt x="7404" y="2748"/>
                  </a:lnTo>
                  <a:lnTo>
                    <a:pt x="7422" y="2742"/>
                  </a:lnTo>
                  <a:lnTo>
                    <a:pt x="7440" y="2730"/>
                  </a:lnTo>
                  <a:lnTo>
                    <a:pt x="7452" y="2724"/>
                  </a:lnTo>
                  <a:lnTo>
                    <a:pt x="7464" y="2700"/>
                  </a:lnTo>
                  <a:lnTo>
                    <a:pt x="7464" y="2682"/>
                  </a:lnTo>
                  <a:lnTo>
                    <a:pt x="7470" y="2664"/>
                  </a:lnTo>
                  <a:lnTo>
                    <a:pt x="7470" y="2628"/>
                  </a:lnTo>
                  <a:lnTo>
                    <a:pt x="7494" y="2622"/>
                  </a:lnTo>
                  <a:lnTo>
                    <a:pt x="7494" y="2562"/>
                  </a:lnTo>
                  <a:lnTo>
                    <a:pt x="7500" y="2550"/>
                  </a:lnTo>
                  <a:lnTo>
                    <a:pt x="7506" y="2544"/>
                  </a:lnTo>
                  <a:lnTo>
                    <a:pt x="7518" y="2520"/>
                  </a:lnTo>
                  <a:lnTo>
                    <a:pt x="7518" y="2490"/>
                  </a:lnTo>
                  <a:lnTo>
                    <a:pt x="7524" y="2472"/>
                  </a:lnTo>
                  <a:lnTo>
                    <a:pt x="7524" y="2454"/>
                  </a:lnTo>
                  <a:lnTo>
                    <a:pt x="7518" y="2442"/>
                  </a:lnTo>
                  <a:lnTo>
                    <a:pt x="7518" y="2424"/>
                  </a:lnTo>
                  <a:lnTo>
                    <a:pt x="7512" y="2418"/>
                  </a:lnTo>
                  <a:lnTo>
                    <a:pt x="7512" y="2412"/>
                  </a:lnTo>
                  <a:lnTo>
                    <a:pt x="7518" y="2400"/>
                  </a:lnTo>
                  <a:lnTo>
                    <a:pt x="7524" y="2394"/>
                  </a:lnTo>
                  <a:lnTo>
                    <a:pt x="7524" y="2382"/>
                  </a:lnTo>
                  <a:lnTo>
                    <a:pt x="7530" y="2376"/>
                  </a:lnTo>
                  <a:lnTo>
                    <a:pt x="7530" y="2364"/>
                  </a:lnTo>
                  <a:lnTo>
                    <a:pt x="7524" y="2358"/>
                  </a:lnTo>
                  <a:lnTo>
                    <a:pt x="7518" y="2346"/>
                  </a:lnTo>
                  <a:lnTo>
                    <a:pt x="7524" y="2334"/>
                  </a:lnTo>
                  <a:lnTo>
                    <a:pt x="7530" y="2328"/>
                  </a:lnTo>
                  <a:lnTo>
                    <a:pt x="7536" y="2316"/>
                  </a:lnTo>
                  <a:lnTo>
                    <a:pt x="7536" y="2298"/>
                  </a:lnTo>
                  <a:lnTo>
                    <a:pt x="7530" y="2292"/>
                  </a:lnTo>
                  <a:lnTo>
                    <a:pt x="7530" y="2280"/>
                  </a:lnTo>
                  <a:lnTo>
                    <a:pt x="7518" y="2256"/>
                  </a:lnTo>
                  <a:lnTo>
                    <a:pt x="7512" y="2250"/>
                  </a:lnTo>
                  <a:lnTo>
                    <a:pt x="7512" y="2238"/>
                  </a:lnTo>
                  <a:lnTo>
                    <a:pt x="7506" y="2232"/>
                  </a:lnTo>
                  <a:lnTo>
                    <a:pt x="7506" y="2220"/>
                  </a:lnTo>
                  <a:lnTo>
                    <a:pt x="7500" y="2214"/>
                  </a:lnTo>
                  <a:lnTo>
                    <a:pt x="7500" y="2202"/>
                  </a:lnTo>
                  <a:lnTo>
                    <a:pt x="7494" y="2196"/>
                  </a:lnTo>
                  <a:lnTo>
                    <a:pt x="7482" y="2190"/>
                  </a:lnTo>
                  <a:lnTo>
                    <a:pt x="7476" y="2184"/>
                  </a:lnTo>
                  <a:lnTo>
                    <a:pt x="7482" y="2178"/>
                  </a:lnTo>
                  <a:lnTo>
                    <a:pt x="7476" y="2178"/>
                  </a:lnTo>
                  <a:lnTo>
                    <a:pt x="7470" y="2172"/>
                  </a:lnTo>
                  <a:lnTo>
                    <a:pt x="7458" y="2166"/>
                  </a:lnTo>
                  <a:lnTo>
                    <a:pt x="7446" y="2154"/>
                  </a:lnTo>
                  <a:lnTo>
                    <a:pt x="7440" y="2142"/>
                  </a:lnTo>
                  <a:lnTo>
                    <a:pt x="7434" y="2124"/>
                  </a:lnTo>
                  <a:lnTo>
                    <a:pt x="7434" y="2112"/>
                  </a:lnTo>
                  <a:lnTo>
                    <a:pt x="7428" y="2106"/>
                  </a:lnTo>
                  <a:lnTo>
                    <a:pt x="7428" y="2100"/>
                  </a:lnTo>
                  <a:lnTo>
                    <a:pt x="7416" y="2094"/>
                  </a:lnTo>
                  <a:lnTo>
                    <a:pt x="7416" y="2082"/>
                  </a:lnTo>
                  <a:lnTo>
                    <a:pt x="7422" y="2070"/>
                  </a:lnTo>
                  <a:lnTo>
                    <a:pt x="7422" y="2040"/>
                  </a:lnTo>
                  <a:lnTo>
                    <a:pt x="7410" y="2028"/>
                  </a:lnTo>
                  <a:lnTo>
                    <a:pt x="7404" y="2016"/>
                  </a:lnTo>
                  <a:lnTo>
                    <a:pt x="7398" y="2010"/>
                  </a:lnTo>
                  <a:lnTo>
                    <a:pt x="7380" y="2004"/>
                  </a:lnTo>
                  <a:lnTo>
                    <a:pt x="7380" y="1998"/>
                  </a:lnTo>
                  <a:lnTo>
                    <a:pt x="7374" y="1992"/>
                  </a:lnTo>
                  <a:lnTo>
                    <a:pt x="7368" y="1980"/>
                  </a:lnTo>
                  <a:lnTo>
                    <a:pt x="7356" y="1968"/>
                  </a:lnTo>
                  <a:lnTo>
                    <a:pt x="7344" y="1968"/>
                  </a:lnTo>
                  <a:lnTo>
                    <a:pt x="7332" y="1956"/>
                  </a:lnTo>
                  <a:lnTo>
                    <a:pt x="7326" y="1956"/>
                  </a:lnTo>
                  <a:lnTo>
                    <a:pt x="7308" y="1950"/>
                  </a:lnTo>
                  <a:lnTo>
                    <a:pt x="7302" y="1938"/>
                  </a:lnTo>
                  <a:lnTo>
                    <a:pt x="7308" y="1938"/>
                  </a:lnTo>
                  <a:lnTo>
                    <a:pt x="7314" y="1944"/>
                  </a:lnTo>
                  <a:lnTo>
                    <a:pt x="7326" y="1944"/>
                  </a:lnTo>
                  <a:lnTo>
                    <a:pt x="7332" y="1950"/>
                  </a:lnTo>
                  <a:lnTo>
                    <a:pt x="7344" y="1950"/>
                  </a:lnTo>
                  <a:lnTo>
                    <a:pt x="7350" y="1944"/>
                  </a:lnTo>
                  <a:lnTo>
                    <a:pt x="7350" y="1938"/>
                  </a:lnTo>
                  <a:lnTo>
                    <a:pt x="7344" y="1938"/>
                  </a:lnTo>
                  <a:lnTo>
                    <a:pt x="7332" y="1932"/>
                  </a:lnTo>
                  <a:lnTo>
                    <a:pt x="7326" y="1926"/>
                  </a:lnTo>
                  <a:lnTo>
                    <a:pt x="7320" y="1926"/>
                  </a:lnTo>
                  <a:lnTo>
                    <a:pt x="7242" y="1890"/>
                  </a:lnTo>
                  <a:lnTo>
                    <a:pt x="7236" y="1890"/>
                  </a:lnTo>
                  <a:lnTo>
                    <a:pt x="7230" y="1884"/>
                  </a:lnTo>
                  <a:lnTo>
                    <a:pt x="7218" y="1878"/>
                  </a:lnTo>
                  <a:lnTo>
                    <a:pt x="7206" y="1866"/>
                  </a:lnTo>
                  <a:lnTo>
                    <a:pt x="7194" y="1860"/>
                  </a:lnTo>
                  <a:lnTo>
                    <a:pt x="7188" y="1854"/>
                  </a:lnTo>
                  <a:lnTo>
                    <a:pt x="7170" y="1854"/>
                  </a:lnTo>
                  <a:lnTo>
                    <a:pt x="7164" y="1860"/>
                  </a:lnTo>
                  <a:lnTo>
                    <a:pt x="7152" y="1866"/>
                  </a:lnTo>
                  <a:lnTo>
                    <a:pt x="7116" y="1854"/>
                  </a:lnTo>
                  <a:lnTo>
                    <a:pt x="7152" y="1896"/>
                  </a:lnTo>
                  <a:lnTo>
                    <a:pt x="7146" y="1920"/>
                  </a:lnTo>
                  <a:lnTo>
                    <a:pt x="7134" y="1920"/>
                  </a:lnTo>
                  <a:lnTo>
                    <a:pt x="7134" y="1890"/>
                  </a:lnTo>
                  <a:lnTo>
                    <a:pt x="7116" y="1878"/>
                  </a:lnTo>
                  <a:lnTo>
                    <a:pt x="7116" y="1908"/>
                  </a:lnTo>
                  <a:lnTo>
                    <a:pt x="7068" y="1908"/>
                  </a:lnTo>
                  <a:lnTo>
                    <a:pt x="7074" y="1902"/>
                  </a:lnTo>
                  <a:lnTo>
                    <a:pt x="7074" y="1884"/>
                  </a:lnTo>
                  <a:lnTo>
                    <a:pt x="7068" y="1878"/>
                  </a:lnTo>
                  <a:lnTo>
                    <a:pt x="7044" y="1878"/>
                  </a:lnTo>
                  <a:lnTo>
                    <a:pt x="7038" y="1890"/>
                  </a:lnTo>
                  <a:lnTo>
                    <a:pt x="7014" y="1890"/>
                  </a:lnTo>
                  <a:lnTo>
                    <a:pt x="7002" y="1854"/>
                  </a:lnTo>
                  <a:lnTo>
                    <a:pt x="6996" y="1854"/>
                  </a:lnTo>
                  <a:lnTo>
                    <a:pt x="6984" y="1830"/>
                  </a:lnTo>
                  <a:lnTo>
                    <a:pt x="6912" y="1836"/>
                  </a:lnTo>
                  <a:lnTo>
                    <a:pt x="6906" y="1824"/>
                  </a:lnTo>
                  <a:lnTo>
                    <a:pt x="6882" y="1824"/>
                  </a:lnTo>
                  <a:lnTo>
                    <a:pt x="6870" y="1818"/>
                  </a:lnTo>
                  <a:lnTo>
                    <a:pt x="6864" y="1812"/>
                  </a:lnTo>
                  <a:lnTo>
                    <a:pt x="6864" y="1794"/>
                  </a:lnTo>
                  <a:lnTo>
                    <a:pt x="6876" y="1788"/>
                  </a:lnTo>
                  <a:lnTo>
                    <a:pt x="6888" y="1776"/>
                  </a:lnTo>
                  <a:lnTo>
                    <a:pt x="6900" y="1776"/>
                  </a:lnTo>
                  <a:lnTo>
                    <a:pt x="6900" y="1752"/>
                  </a:lnTo>
                  <a:lnTo>
                    <a:pt x="6906" y="1752"/>
                  </a:lnTo>
                  <a:lnTo>
                    <a:pt x="6918" y="1746"/>
                  </a:lnTo>
                  <a:lnTo>
                    <a:pt x="6930" y="1734"/>
                  </a:lnTo>
                  <a:lnTo>
                    <a:pt x="6930" y="1728"/>
                  </a:lnTo>
                  <a:lnTo>
                    <a:pt x="6936" y="1716"/>
                  </a:lnTo>
                  <a:lnTo>
                    <a:pt x="6936" y="1710"/>
                  </a:lnTo>
                  <a:lnTo>
                    <a:pt x="6942" y="1698"/>
                  </a:lnTo>
                  <a:lnTo>
                    <a:pt x="6930" y="1686"/>
                  </a:lnTo>
                  <a:lnTo>
                    <a:pt x="6942" y="1662"/>
                  </a:lnTo>
                  <a:lnTo>
                    <a:pt x="6930" y="1650"/>
                  </a:lnTo>
                  <a:lnTo>
                    <a:pt x="6948" y="1632"/>
                  </a:lnTo>
                  <a:lnTo>
                    <a:pt x="6972" y="1626"/>
                  </a:lnTo>
                  <a:lnTo>
                    <a:pt x="6960" y="1596"/>
                  </a:lnTo>
                  <a:lnTo>
                    <a:pt x="6984" y="1590"/>
                  </a:lnTo>
                  <a:lnTo>
                    <a:pt x="6960" y="1554"/>
                  </a:lnTo>
                  <a:lnTo>
                    <a:pt x="6990" y="1542"/>
                  </a:lnTo>
                  <a:lnTo>
                    <a:pt x="6990" y="1500"/>
                  </a:lnTo>
                  <a:lnTo>
                    <a:pt x="6996" y="1488"/>
                  </a:lnTo>
                  <a:lnTo>
                    <a:pt x="7002" y="1482"/>
                  </a:lnTo>
                  <a:lnTo>
                    <a:pt x="7020" y="1470"/>
                  </a:lnTo>
                  <a:lnTo>
                    <a:pt x="7032" y="1464"/>
                  </a:lnTo>
                  <a:lnTo>
                    <a:pt x="7050" y="1464"/>
                  </a:lnTo>
                  <a:lnTo>
                    <a:pt x="7068" y="1470"/>
                  </a:lnTo>
                  <a:lnTo>
                    <a:pt x="7188" y="1470"/>
                  </a:lnTo>
                  <a:lnTo>
                    <a:pt x="7206" y="1488"/>
                  </a:lnTo>
                  <a:lnTo>
                    <a:pt x="7224" y="1482"/>
                  </a:lnTo>
                  <a:lnTo>
                    <a:pt x="7218" y="1464"/>
                  </a:lnTo>
                  <a:lnTo>
                    <a:pt x="7290" y="1482"/>
                  </a:lnTo>
                  <a:lnTo>
                    <a:pt x="7320" y="1464"/>
                  </a:lnTo>
                  <a:lnTo>
                    <a:pt x="7350" y="1488"/>
                  </a:lnTo>
                  <a:lnTo>
                    <a:pt x="7356" y="1452"/>
                  </a:lnTo>
                  <a:lnTo>
                    <a:pt x="7434" y="1452"/>
                  </a:lnTo>
                  <a:lnTo>
                    <a:pt x="7446" y="1458"/>
                  </a:lnTo>
                  <a:lnTo>
                    <a:pt x="7452" y="1470"/>
                  </a:lnTo>
                  <a:lnTo>
                    <a:pt x="7458" y="1470"/>
                  </a:lnTo>
                  <a:lnTo>
                    <a:pt x="7464" y="1464"/>
                  </a:lnTo>
                  <a:lnTo>
                    <a:pt x="7476" y="1464"/>
                  </a:lnTo>
                  <a:lnTo>
                    <a:pt x="7482" y="1458"/>
                  </a:lnTo>
                  <a:lnTo>
                    <a:pt x="7494" y="1452"/>
                  </a:lnTo>
                  <a:lnTo>
                    <a:pt x="7518" y="1470"/>
                  </a:lnTo>
                  <a:lnTo>
                    <a:pt x="7560" y="1476"/>
                  </a:lnTo>
                  <a:lnTo>
                    <a:pt x="7506" y="1488"/>
                  </a:lnTo>
                  <a:lnTo>
                    <a:pt x="7506" y="1494"/>
                  </a:lnTo>
                  <a:lnTo>
                    <a:pt x="7512" y="1500"/>
                  </a:lnTo>
                  <a:lnTo>
                    <a:pt x="7524" y="1506"/>
                  </a:lnTo>
                  <a:lnTo>
                    <a:pt x="7530" y="1512"/>
                  </a:lnTo>
                  <a:lnTo>
                    <a:pt x="7542" y="1512"/>
                  </a:lnTo>
                  <a:lnTo>
                    <a:pt x="7548" y="1506"/>
                  </a:lnTo>
                  <a:lnTo>
                    <a:pt x="7560" y="1506"/>
                  </a:lnTo>
                  <a:lnTo>
                    <a:pt x="7572" y="1500"/>
                  </a:lnTo>
                  <a:lnTo>
                    <a:pt x="7578" y="1494"/>
                  </a:lnTo>
                  <a:lnTo>
                    <a:pt x="7584" y="1494"/>
                  </a:lnTo>
                  <a:lnTo>
                    <a:pt x="7614" y="1506"/>
                  </a:lnTo>
                  <a:lnTo>
                    <a:pt x="7638" y="1488"/>
                  </a:lnTo>
                  <a:lnTo>
                    <a:pt x="7644" y="1488"/>
                  </a:lnTo>
                  <a:lnTo>
                    <a:pt x="7650" y="1494"/>
                  </a:lnTo>
                  <a:lnTo>
                    <a:pt x="7686" y="1494"/>
                  </a:lnTo>
                  <a:lnTo>
                    <a:pt x="7692" y="1488"/>
                  </a:lnTo>
                  <a:lnTo>
                    <a:pt x="7692" y="1476"/>
                  </a:lnTo>
                  <a:lnTo>
                    <a:pt x="7728" y="1482"/>
                  </a:lnTo>
                  <a:lnTo>
                    <a:pt x="7680" y="1452"/>
                  </a:lnTo>
                  <a:lnTo>
                    <a:pt x="7650" y="1464"/>
                  </a:lnTo>
                  <a:lnTo>
                    <a:pt x="7644" y="1446"/>
                  </a:lnTo>
                  <a:lnTo>
                    <a:pt x="7638" y="1434"/>
                  </a:lnTo>
                  <a:lnTo>
                    <a:pt x="7632" y="1428"/>
                  </a:lnTo>
                  <a:lnTo>
                    <a:pt x="7626" y="1416"/>
                  </a:lnTo>
                  <a:lnTo>
                    <a:pt x="7626" y="1398"/>
                  </a:lnTo>
                  <a:lnTo>
                    <a:pt x="7650" y="1374"/>
                  </a:lnTo>
                  <a:lnTo>
                    <a:pt x="7644" y="1344"/>
                  </a:lnTo>
                  <a:lnTo>
                    <a:pt x="7662" y="1332"/>
                  </a:lnTo>
                  <a:lnTo>
                    <a:pt x="7650" y="1326"/>
                  </a:lnTo>
                  <a:lnTo>
                    <a:pt x="7638" y="1314"/>
                  </a:lnTo>
                  <a:lnTo>
                    <a:pt x="7638" y="1302"/>
                  </a:lnTo>
                  <a:lnTo>
                    <a:pt x="7644" y="1296"/>
                  </a:lnTo>
                  <a:lnTo>
                    <a:pt x="7662" y="1290"/>
                  </a:lnTo>
                  <a:lnTo>
                    <a:pt x="7698" y="1290"/>
                  </a:lnTo>
                  <a:lnTo>
                    <a:pt x="7710" y="1296"/>
                  </a:lnTo>
                  <a:lnTo>
                    <a:pt x="7728" y="1296"/>
                  </a:lnTo>
                  <a:lnTo>
                    <a:pt x="7746" y="1278"/>
                  </a:lnTo>
                  <a:lnTo>
                    <a:pt x="7782" y="1308"/>
                  </a:lnTo>
                  <a:lnTo>
                    <a:pt x="7806" y="1290"/>
                  </a:lnTo>
                  <a:lnTo>
                    <a:pt x="7812" y="1302"/>
                  </a:lnTo>
                  <a:lnTo>
                    <a:pt x="7818" y="1308"/>
                  </a:lnTo>
                  <a:lnTo>
                    <a:pt x="7830" y="1332"/>
                  </a:lnTo>
                  <a:lnTo>
                    <a:pt x="7830" y="1338"/>
                  </a:lnTo>
                  <a:lnTo>
                    <a:pt x="7836" y="1344"/>
                  </a:lnTo>
                  <a:lnTo>
                    <a:pt x="7878" y="1344"/>
                  </a:lnTo>
                  <a:lnTo>
                    <a:pt x="7878" y="1362"/>
                  </a:lnTo>
                  <a:lnTo>
                    <a:pt x="7884" y="1374"/>
                  </a:lnTo>
                  <a:lnTo>
                    <a:pt x="7890" y="1380"/>
                  </a:lnTo>
                  <a:lnTo>
                    <a:pt x="7896" y="1380"/>
                  </a:lnTo>
                  <a:lnTo>
                    <a:pt x="7914" y="1362"/>
                  </a:lnTo>
                  <a:lnTo>
                    <a:pt x="7932" y="1326"/>
                  </a:lnTo>
                  <a:lnTo>
                    <a:pt x="7938" y="1320"/>
                  </a:lnTo>
                  <a:lnTo>
                    <a:pt x="7938" y="1314"/>
                  </a:lnTo>
                  <a:lnTo>
                    <a:pt x="7962" y="1302"/>
                  </a:lnTo>
                  <a:lnTo>
                    <a:pt x="7992" y="1314"/>
                  </a:lnTo>
                  <a:lnTo>
                    <a:pt x="7986" y="1302"/>
                  </a:lnTo>
                  <a:lnTo>
                    <a:pt x="7962" y="1284"/>
                  </a:lnTo>
                  <a:lnTo>
                    <a:pt x="7956" y="1278"/>
                  </a:lnTo>
                  <a:lnTo>
                    <a:pt x="7932" y="1266"/>
                  </a:lnTo>
                  <a:lnTo>
                    <a:pt x="7926" y="1254"/>
                  </a:lnTo>
                  <a:lnTo>
                    <a:pt x="7914" y="1248"/>
                  </a:lnTo>
                  <a:lnTo>
                    <a:pt x="7908" y="1242"/>
                  </a:lnTo>
                  <a:lnTo>
                    <a:pt x="7908" y="1230"/>
                  </a:lnTo>
                  <a:lnTo>
                    <a:pt x="7962" y="1230"/>
                  </a:lnTo>
                  <a:lnTo>
                    <a:pt x="7992" y="1236"/>
                  </a:lnTo>
                  <a:lnTo>
                    <a:pt x="8052" y="1236"/>
                  </a:lnTo>
                  <a:lnTo>
                    <a:pt x="8052" y="1254"/>
                  </a:lnTo>
                  <a:lnTo>
                    <a:pt x="8040" y="1254"/>
                  </a:lnTo>
                  <a:lnTo>
                    <a:pt x="8028" y="1248"/>
                  </a:lnTo>
                  <a:lnTo>
                    <a:pt x="7992" y="1248"/>
                  </a:lnTo>
                  <a:lnTo>
                    <a:pt x="7992" y="1266"/>
                  </a:lnTo>
                  <a:lnTo>
                    <a:pt x="8016" y="1290"/>
                  </a:lnTo>
                  <a:lnTo>
                    <a:pt x="8028" y="1296"/>
                  </a:lnTo>
                  <a:lnTo>
                    <a:pt x="8034" y="1320"/>
                  </a:lnTo>
                  <a:lnTo>
                    <a:pt x="8064" y="1326"/>
                  </a:lnTo>
                  <a:lnTo>
                    <a:pt x="8058" y="1344"/>
                  </a:lnTo>
                  <a:lnTo>
                    <a:pt x="8076" y="1362"/>
                  </a:lnTo>
                  <a:lnTo>
                    <a:pt x="8046" y="1368"/>
                  </a:lnTo>
                  <a:lnTo>
                    <a:pt x="8040" y="1380"/>
                  </a:lnTo>
                  <a:lnTo>
                    <a:pt x="8022" y="1386"/>
                  </a:lnTo>
                  <a:lnTo>
                    <a:pt x="8028" y="1398"/>
                  </a:lnTo>
                  <a:lnTo>
                    <a:pt x="8028" y="1404"/>
                  </a:lnTo>
                  <a:lnTo>
                    <a:pt x="8034" y="1416"/>
                  </a:lnTo>
                  <a:lnTo>
                    <a:pt x="8034" y="1440"/>
                  </a:lnTo>
                  <a:lnTo>
                    <a:pt x="8028" y="1452"/>
                  </a:lnTo>
                  <a:lnTo>
                    <a:pt x="8016" y="1464"/>
                  </a:lnTo>
                  <a:lnTo>
                    <a:pt x="8004" y="1488"/>
                  </a:lnTo>
                  <a:lnTo>
                    <a:pt x="8004" y="1506"/>
                  </a:lnTo>
                  <a:lnTo>
                    <a:pt x="8010" y="1506"/>
                  </a:lnTo>
                  <a:lnTo>
                    <a:pt x="8016" y="1512"/>
                  </a:lnTo>
                  <a:lnTo>
                    <a:pt x="8022" y="1524"/>
                  </a:lnTo>
                  <a:lnTo>
                    <a:pt x="8016" y="1530"/>
                  </a:lnTo>
                  <a:lnTo>
                    <a:pt x="8010" y="1542"/>
                  </a:lnTo>
                  <a:lnTo>
                    <a:pt x="7986" y="1566"/>
                  </a:lnTo>
                  <a:lnTo>
                    <a:pt x="7974" y="1572"/>
                  </a:lnTo>
                  <a:lnTo>
                    <a:pt x="7968" y="1578"/>
                  </a:lnTo>
                  <a:lnTo>
                    <a:pt x="7962" y="1578"/>
                  </a:lnTo>
                  <a:lnTo>
                    <a:pt x="7962" y="1596"/>
                  </a:lnTo>
                  <a:lnTo>
                    <a:pt x="7944" y="1596"/>
                  </a:lnTo>
                  <a:lnTo>
                    <a:pt x="7950" y="1596"/>
                  </a:lnTo>
                  <a:lnTo>
                    <a:pt x="7956" y="1602"/>
                  </a:lnTo>
                  <a:lnTo>
                    <a:pt x="7968" y="1608"/>
                  </a:lnTo>
                  <a:lnTo>
                    <a:pt x="7980" y="1632"/>
                  </a:lnTo>
                  <a:lnTo>
                    <a:pt x="7974" y="1650"/>
                  </a:lnTo>
                  <a:lnTo>
                    <a:pt x="7974" y="1662"/>
                  </a:lnTo>
                  <a:lnTo>
                    <a:pt x="7968" y="1674"/>
                  </a:lnTo>
                  <a:lnTo>
                    <a:pt x="7968" y="1686"/>
                  </a:lnTo>
                  <a:lnTo>
                    <a:pt x="7974" y="1704"/>
                  </a:lnTo>
                  <a:lnTo>
                    <a:pt x="7992" y="1722"/>
                  </a:lnTo>
                  <a:lnTo>
                    <a:pt x="8016" y="1752"/>
                  </a:lnTo>
                  <a:lnTo>
                    <a:pt x="8046" y="1776"/>
                  </a:lnTo>
                  <a:lnTo>
                    <a:pt x="8070" y="1800"/>
                  </a:lnTo>
                  <a:lnTo>
                    <a:pt x="8082" y="1806"/>
                  </a:lnTo>
                  <a:lnTo>
                    <a:pt x="8142" y="1872"/>
                  </a:lnTo>
                  <a:lnTo>
                    <a:pt x="8154" y="1866"/>
                  </a:lnTo>
                  <a:lnTo>
                    <a:pt x="8238" y="1962"/>
                  </a:lnTo>
                  <a:lnTo>
                    <a:pt x="8286" y="1980"/>
                  </a:lnTo>
                  <a:lnTo>
                    <a:pt x="8310" y="2004"/>
                  </a:lnTo>
                  <a:lnTo>
                    <a:pt x="8316" y="2016"/>
                  </a:lnTo>
                  <a:lnTo>
                    <a:pt x="8328" y="2022"/>
                  </a:lnTo>
                  <a:lnTo>
                    <a:pt x="8334" y="2034"/>
                  </a:lnTo>
                  <a:lnTo>
                    <a:pt x="8388" y="2088"/>
                  </a:lnTo>
                  <a:lnTo>
                    <a:pt x="8406" y="2088"/>
                  </a:lnTo>
                  <a:lnTo>
                    <a:pt x="8406" y="2106"/>
                  </a:lnTo>
                  <a:lnTo>
                    <a:pt x="8418" y="2106"/>
                  </a:lnTo>
                  <a:lnTo>
                    <a:pt x="8430" y="2100"/>
                  </a:lnTo>
                  <a:lnTo>
                    <a:pt x="8436" y="2094"/>
                  </a:lnTo>
                  <a:lnTo>
                    <a:pt x="8442" y="2082"/>
                  </a:lnTo>
                  <a:lnTo>
                    <a:pt x="8442" y="2076"/>
                  </a:lnTo>
                  <a:lnTo>
                    <a:pt x="8430" y="2064"/>
                  </a:lnTo>
                  <a:lnTo>
                    <a:pt x="8436" y="2058"/>
                  </a:lnTo>
                  <a:lnTo>
                    <a:pt x="8442" y="2046"/>
                  </a:lnTo>
                  <a:lnTo>
                    <a:pt x="8448" y="2040"/>
                  </a:lnTo>
                  <a:lnTo>
                    <a:pt x="8448" y="2022"/>
                  </a:lnTo>
                  <a:lnTo>
                    <a:pt x="8430" y="2004"/>
                  </a:lnTo>
                  <a:lnTo>
                    <a:pt x="8418" y="1998"/>
                  </a:lnTo>
                  <a:lnTo>
                    <a:pt x="8406" y="1974"/>
                  </a:lnTo>
                  <a:lnTo>
                    <a:pt x="8406" y="1962"/>
                  </a:lnTo>
                  <a:lnTo>
                    <a:pt x="8412" y="1950"/>
                  </a:lnTo>
                  <a:lnTo>
                    <a:pt x="8430" y="1932"/>
                  </a:lnTo>
                  <a:lnTo>
                    <a:pt x="8442" y="1932"/>
                  </a:lnTo>
                  <a:lnTo>
                    <a:pt x="8454" y="1938"/>
                  </a:lnTo>
                  <a:lnTo>
                    <a:pt x="8460" y="1938"/>
                  </a:lnTo>
                  <a:lnTo>
                    <a:pt x="8466" y="1944"/>
                  </a:lnTo>
                  <a:lnTo>
                    <a:pt x="8472" y="1944"/>
                  </a:lnTo>
                  <a:lnTo>
                    <a:pt x="8466" y="1938"/>
                  </a:lnTo>
                  <a:lnTo>
                    <a:pt x="8460" y="1926"/>
                  </a:lnTo>
                  <a:lnTo>
                    <a:pt x="8448" y="1920"/>
                  </a:lnTo>
                  <a:lnTo>
                    <a:pt x="8442" y="1908"/>
                  </a:lnTo>
                  <a:lnTo>
                    <a:pt x="8424" y="1890"/>
                  </a:lnTo>
                  <a:lnTo>
                    <a:pt x="8412" y="1890"/>
                  </a:lnTo>
                  <a:lnTo>
                    <a:pt x="8406" y="1884"/>
                  </a:lnTo>
                  <a:lnTo>
                    <a:pt x="8400" y="1872"/>
                  </a:lnTo>
                  <a:lnTo>
                    <a:pt x="8400" y="1860"/>
                  </a:lnTo>
                  <a:lnTo>
                    <a:pt x="8406" y="1848"/>
                  </a:lnTo>
                  <a:lnTo>
                    <a:pt x="8412" y="1842"/>
                  </a:lnTo>
                  <a:lnTo>
                    <a:pt x="8424" y="1836"/>
                  </a:lnTo>
                  <a:lnTo>
                    <a:pt x="8430" y="1830"/>
                  </a:lnTo>
                  <a:lnTo>
                    <a:pt x="8442" y="1836"/>
                  </a:lnTo>
                  <a:lnTo>
                    <a:pt x="8466" y="1836"/>
                  </a:lnTo>
                  <a:lnTo>
                    <a:pt x="8472" y="1830"/>
                  </a:lnTo>
                  <a:lnTo>
                    <a:pt x="8472" y="1812"/>
                  </a:lnTo>
                  <a:lnTo>
                    <a:pt x="8454" y="1794"/>
                  </a:lnTo>
                  <a:lnTo>
                    <a:pt x="8436" y="1788"/>
                  </a:lnTo>
                  <a:lnTo>
                    <a:pt x="8424" y="1782"/>
                  </a:lnTo>
                  <a:lnTo>
                    <a:pt x="8406" y="1770"/>
                  </a:lnTo>
                  <a:lnTo>
                    <a:pt x="8394" y="1758"/>
                  </a:lnTo>
                  <a:lnTo>
                    <a:pt x="8388" y="1740"/>
                  </a:lnTo>
                  <a:lnTo>
                    <a:pt x="8376" y="1716"/>
                  </a:lnTo>
                  <a:lnTo>
                    <a:pt x="8376" y="1704"/>
                  </a:lnTo>
                  <a:lnTo>
                    <a:pt x="8370" y="1698"/>
                  </a:lnTo>
                  <a:lnTo>
                    <a:pt x="8370" y="1692"/>
                  </a:lnTo>
                  <a:lnTo>
                    <a:pt x="8382" y="1686"/>
                  </a:lnTo>
                  <a:lnTo>
                    <a:pt x="8406" y="1710"/>
                  </a:lnTo>
                  <a:lnTo>
                    <a:pt x="8418" y="1716"/>
                  </a:lnTo>
                  <a:lnTo>
                    <a:pt x="8430" y="1716"/>
                  </a:lnTo>
                  <a:lnTo>
                    <a:pt x="8430" y="1710"/>
                  </a:lnTo>
                  <a:lnTo>
                    <a:pt x="8424" y="1704"/>
                  </a:lnTo>
                  <a:lnTo>
                    <a:pt x="8418" y="1692"/>
                  </a:lnTo>
                  <a:lnTo>
                    <a:pt x="8412" y="1686"/>
                  </a:lnTo>
                  <a:lnTo>
                    <a:pt x="8406" y="1674"/>
                  </a:lnTo>
                  <a:lnTo>
                    <a:pt x="8400" y="1668"/>
                  </a:lnTo>
                  <a:lnTo>
                    <a:pt x="8364" y="1668"/>
                  </a:lnTo>
                  <a:lnTo>
                    <a:pt x="8316" y="1626"/>
                  </a:lnTo>
                  <a:lnTo>
                    <a:pt x="8316" y="1596"/>
                  </a:lnTo>
                  <a:lnTo>
                    <a:pt x="8310" y="1590"/>
                  </a:lnTo>
                  <a:lnTo>
                    <a:pt x="8298" y="1584"/>
                  </a:lnTo>
                  <a:lnTo>
                    <a:pt x="8280" y="1578"/>
                  </a:lnTo>
                  <a:lnTo>
                    <a:pt x="8268" y="1572"/>
                  </a:lnTo>
                  <a:lnTo>
                    <a:pt x="8256" y="1572"/>
                  </a:lnTo>
                  <a:lnTo>
                    <a:pt x="8256" y="1590"/>
                  </a:lnTo>
                  <a:lnTo>
                    <a:pt x="8250" y="1590"/>
                  </a:lnTo>
                  <a:lnTo>
                    <a:pt x="8244" y="1584"/>
                  </a:lnTo>
                  <a:lnTo>
                    <a:pt x="8232" y="1584"/>
                  </a:lnTo>
                  <a:lnTo>
                    <a:pt x="8214" y="1572"/>
                  </a:lnTo>
                  <a:lnTo>
                    <a:pt x="8202" y="1566"/>
                  </a:lnTo>
                  <a:lnTo>
                    <a:pt x="8196" y="1560"/>
                  </a:lnTo>
                  <a:lnTo>
                    <a:pt x="8190" y="1548"/>
                  </a:lnTo>
                  <a:lnTo>
                    <a:pt x="8190" y="1536"/>
                  </a:lnTo>
                  <a:lnTo>
                    <a:pt x="8196" y="1524"/>
                  </a:lnTo>
                  <a:lnTo>
                    <a:pt x="8196" y="1500"/>
                  </a:lnTo>
                  <a:lnTo>
                    <a:pt x="8184" y="1476"/>
                  </a:lnTo>
                  <a:lnTo>
                    <a:pt x="8166" y="1458"/>
                  </a:lnTo>
                  <a:lnTo>
                    <a:pt x="8154" y="1452"/>
                  </a:lnTo>
                  <a:lnTo>
                    <a:pt x="8154" y="1434"/>
                  </a:lnTo>
                  <a:lnTo>
                    <a:pt x="8160" y="1428"/>
                  </a:lnTo>
                  <a:lnTo>
                    <a:pt x="8172" y="1428"/>
                  </a:lnTo>
                  <a:lnTo>
                    <a:pt x="8184" y="1434"/>
                  </a:lnTo>
                  <a:lnTo>
                    <a:pt x="8196" y="1416"/>
                  </a:lnTo>
                  <a:lnTo>
                    <a:pt x="8232" y="1446"/>
                  </a:lnTo>
                  <a:lnTo>
                    <a:pt x="8238" y="1440"/>
                  </a:lnTo>
                  <a:lnTo>
                    <a:pt x="8226" y="1428"/>
                  </a:lnTo>
                  <a:lnTo>
                    <a:pt x="8226" y="1422"/>
                  </a:lnTo>
                  <a:lnTo>
                    <a:pt x="8232" y="1416"/>
                  </a:lnTo>
                  <a:lnTo>
                    <a:pt x="8232" y="1404"/>
                  </a:lnTo>
                  <a:lnTo>
                    <a:pt x="8238" y="1392"/>
                  </a:lnTo>
                  <a:lnTo>
                    <a:pt x="8250" y="1386"/>
                  </a:lnTo>
                  <a:lnTo>
                    <a:pt x="8256" y="1386"/>
                  </a:lnTo>
                  <a:lnTo>
                    <a:pt x="8274" y="1404"/>
                  </a:lnTo>
                  <a:lnTo>
                    <a:pt x="8280" y="1416"/>
                  </a:lnTo>
                  <a:lnTo>
                    <a:pt x="8292" y="1428"/>
                  </a:lnTo>
                  <a:lnTo>
                    <a:pt x="8304" y="1434"/>
                  </a:lnTo>
                  <a:lnTo>
                    <a:pt x="8310" y="1446"/>
                  </a:lnTo>
                  <a:lnTo>
                    <a:pt x="8322" y="1398"/>
                  </a:lnTo>
                  <a:lnTo>
                    <a:pt x="8334" y="1398"/>
                  </a:lnTo>
                  <a:lnTo>
                    <a:pt x="8364" y="1392"/>
                  </a:lnTo>
                  <a:lnTo>
                    <a:pt x="8400" y="1386"/>
                  </a:lnTo>
                  <a:lnTo>
                    <a:pt x="8430" y="1386"/>
                  </a:lnTo>
                  <a:lnTo>
                    <a:pt x="8478" y="1410"/>
                  </a:lnTo>
                  <a:lnTo>
                    <a:pt x="8484" y="1416"/>
                  </a:lnTo>
                  <a:lnTo>
                    <a:pt x="8490" y="1416"/>
                  </a:lnTo>
                  <a:lnTo>
                    <a:pt x="8532" y="1434"/>
                  </a:lnTo>
                  <a:lnTo>
                    <a:pt x="8502" y="1374"/>
                  </a:lnTo>
                  <a:lnTo>
                    <a:pt x="8526" y="1374"/>
                  </a:lnTo>
                  <a:lnTo>
                    <a:pt x="8538" y="1368"/>
                  </a:lnTo>
                  <a:lnTo>
                    <a:pt x="8550" y="1356"/>
                  </a:lnTo>
                  <a:lnTo>
                    <a:pt x="8550" y="1332"/>
                  </a:lnTo>
                  <a:lnTo>
                    <a:pt x="8544" y="1326"/>
                  </a:lnTo>
                  <a:lnTo>
                    <a:pt x="8538" y="1314"/>
                  </a:lnTo>
                  <a:lnTo>
                    <a:pt x="8562" y="1314"/>
                  </a:lnTo>
                  <a:lnTo>
                    <a:pt x="8562" y="1290"/>
                  </a:lnTo>
                  <a:lnTo>
                    <a:pt x="8574" y="1290"/>
                  </a:lnTo>
                  <a:lnTo>
                    <a:pt x="8586" y="1296"/>
                  </a:lnTo>
                  <a:lnTo>
                    <a:pt x="8616" y="1296"/>
                  </a:lnTo>
                  <a:lnTo>
                    <a:pt x="8628" y="1290"/>
                  </a:lnTo>
                  <a:lnTo>
                    <a:pt x="8634" y="1284"/>
                  </a:lnTo>
                  <a:lnTo>
                    <a:pt x="8640" y="1272"/>
                  </a:lnTo>
                  <a:lnTo>
                    <a:pt x="8652" y="1260"/>
                  </a:lnTo>
                  <a:lnTo>
                    <a:pt x="8658" y="1248"/>
                  </a:lnTo>
                  <a:lnTo>
                    <a:pt x="8664" y="1242"/>
                  </a:lnTo>
                  <a:lnTo>
                    <a:pt x="8670" y="1242"/>
                  </a:lnTo>
                  <a:lnTo>
                    <a:pt x="8652" y="1218"/>
                  </a:lnTo>
                  <a:lnTo>
                    <a:pt x="8682" y="1218"/>
                  </a:lnTo>
                  <a:lnTo>
                    <a:pt x="8688" y="1236"/>
                  </a:lnTo>
                  <a:lnTo>
                    <a:pt x="8748" y="1242"/>
                  </a:lnTo>
                  <a:lnTo>
                    <a:pt x="8760" y="1242"/>
                  </a:lnTo>
                  <a:lnTo>
                    <a:pt x="8772" y="1248"/>
                  </a:lnTo>
                  <a:lnTo>
                    <a:pt x="8808" y="1248"/>
                  </a:lnTo>
                  <a:lnTo>
                    <a:pt x="8808" y="1230"/>
                  </a:lnTo>
                  <a:lnTo>
                    <a:pt x="8802" y="1218"/>
                  </a:lnTo>
                  <a:lnTo>
                    <a:pt x="8766" y="1218"/>
                  </a:lnTo>
                  <a:lnTo>
                    <a:pt x="8760" y="1194"/>
                  </a:lnTo>
                  <a:lnTo>
                    <a:pt x="8754" y="1194"/>
                  </a:lnTo>
                  <a:lnTo>
                    <a:pt x="8748" y="1188"/>
                  </a:lnTo>
                  <a:lnTo>
                    <a:pt x="8736" y="1188"/>
                  </a:lnTo>
                  <a:lnTo>
                    <a:pt x="8712" y="1176"/>
                  </a:lnTo>
                  <a:lnTo>
                    <a:pt x="8700" y="1176"/>
                  </a:lnTo>
                  <a:lnTo>
                    <a:pt x="8688" y="1170"/>
                  </a:lnTo>
                  <a:lnTo>
                    <a:pt x="8658" y="1170"/>
                  </a:lnTo>
                  <a:lnTo>
                    <a:pt x="8664" y="1152"/>
                  </a:lnTo>
                  <a:lnTo>
                    <a:pt x="8592" y="1104"/>
                  </a:lnTo>
                  <a:lnTo>
                    <a:pt x="8574" y="1122"/>
                  </a:lnTo>
                  <a:lnTo>
                    <a:pt x="8568" y="1122"/>
                  </a:lnTo>
                  <a:lnTo>
                    <a:pt x="8562" y="1116"/>
                  </a:lnTo>
                  <a:lnTo>
                    <a:pt x="8550" y="1116"/>
                  </a:lnTo>
                  <a:lnTo>
                    <a:pt x="8538" y="1110"/>
                  </a:lnTo>
                  <a:lnTo>
                    <a:pt x="8532" y="1110"/>
                  </a:lnTo>
                  <a:lnTo>
                    <a:pt x="8520" y="1104"/>
                  </a:lnTo>
                  <a:lnTo>
                    <a:pt x="8508" y="1092"/>
                  </a:lnTo>
                  <a:lnTo>
                    <a:pt x="8502" y="1092"/>
                  </a:lnTo>
                  <a:lnTo>
                    <a:pt x="8466" y="1098"/>
                  </a:lnTo>
                  <a:lnTo>
                    <a:pt x="8442" y="1092"/>
                  </a:lnTo>
                  <a:lnTo>
                    <a:pt x="8430" y="1086"/>
                  </a:lnTo>
                  <a:lnTo>
                    <a:pt x="8412" y="1068"/>
                  </a:lnTo>
                  <a:lnTo>
                    <a:pt x="8406" y="1068"/>
                  </a:lnTo>
                  <a:lnTo>
                    <a:pt x="8412" y="1062"/>
                  </a:lnTo>
                  <a:lnTo>
                    <a:pt x="8436" y="1062"/>
                  </a:lnTo>
                  <a:lnTo>
                    <a:pt x="8460" y="1074"/>
                  </a:lnTo>
                  <a:lnTo>
                    <a:pt x="8478" y="1074"/>
                  </a:lnTo>
                  <a:lnTo>
                    <a:pt x="8496" y="1080"/>
                  </a:lnTo>
                  <a:lnTo>
                    <a:pt x="8514" y="1080"/>
                  </a:lnTo>
                  <a:lnTo>
                    <a:pt x="8526" y="1086"/>
                  </a:lnTo>
                  <a:lnTo>
                    <a:pt x="8544" y="1086"/>
                  </a:lnTo>
                  <a:lnTo>
                    <a:pt x="8550" y="1080"/>
                  </a:lnTo>
                  <a:lnTo>
                    <a:pt x="8562" y="1080"/>
                  </a:lnTo>
                  <a:lnTo>
                    <a:pt x="8580" y="1074"/>
                  </a:lnTo>
                  <a:lnTo>
                    <a:pt x="8604" y="1062"/>
                  </a:lnTo>
                  <a:lnTo>
                    <a:pt x="8616" y="1050"/>
                  </a:lnTo>
                  <a:lnTo>
                    <a:pt x="8604" y="1038"/>
                  </a:lnTo>
                  <a:lnTo>
                    <a:pt x="8592" y="1032"/>
                  </a:lnTo>
                  <a:lnTo>
                    <a:pt x="8586" y="1026"/>
                  </a:lnTo>
                  <a:lnTo>
                    <a:pt x="8574" y="1020"/>
                  </a:lnTo>
                  <a:lnTo>
                    <a:pt x="8568" y="1014"/>
                  </a:lnTo>
                  <a:lnTo>
                    <a:pt x="8562" y="1014"/>
                  </a:lnTo>
                  <a:lnTo>
                    <a:pt x="8556" y="1008"/>
                  </a:lnTo>
                  <a:lnTo>
                    <a:pt x="8520" y="990"/>
                  </a:lnTo>
                  <a:lnTo>
                    <a:pt x="8508" y="978"/>
                  </a:lnTo>
                  <a:lnTo>
                    <a:pt x="8514" y="972"/>
                  </a:lnTo>
                  <a:lnTo>
                    <a:pt x="8538" y="972"/>
                  </a:lnTo>
                  <a:lnTo>
                    <a:pt x="8556" y="978"/>
                  </a:lnTo>
                  <a:lnTo>
                    <a:pt x="8562" y="984"/>
                  </a:lnTo>
                  <a:lnTo>
                    <a:pt x="8574" y="990"/>
                  </a:lnTo>
                  <a:lnTo>
                    <a:pt x="8580" y="990"/>
                  </a:lnTo>
                  <a:lnTo>
                    <a:pt x="8586" y="996"/>
                  </a:lnTo>
                  <a:lnTo>
                    <a:pt x="8610" y="1008"/>
                  </a:lnTo>
                  <a:lnTo>
                    <a:pt x="8628" y="1020"/>
                  </a:lnTo>
                  <a:lnTo>
                    <a:pt x="8652" y="1032"/>
                  </a:lnTo>
                  <a:lnTo>
                    <a:pt x="8664" y="1032"/>
                  </a:lnTo>
                  <a:lnTo>
                    <a:pt x="8676" y="1026"/>
                  </a:lnTo>
                  <a:lnTo>
                    <a:pt x="8682" y="1026"/>
                  </a:lnTo>
                  <a:lnTo>
                    <a:pt x="8688" y="1020"/>
                  </a:lnTo>
                  <a:lnTo>
                    <a:pt x="8730" y="1020"/>
                  </a:lnTo>
                  <a:lnTo>
                    <a:pt x="8754" y="1026"/>
                  </a:lnTo>
                  <a:lnTo>
                    <a:pt x="8808" y="1044"/>
                  </a:lnTo>
                  <a:lnTo>
                    <a:pt x="8850" y="1062"/>
                  </a:lnTo>
                  <a:lnTo>
                    <a:pt x="8880" y="1068"/>
                  </a:lnTo>
                  <a:lnTo>
                    <a:pt x="8886" y="1074"/>
                  </a:lnTo>
                  <a:lnTo>
                    <a:pt x="8898" y="1074"/>
                  </a:lnTo>
                  <a:lnTo>
                    <a:pt x="8934" y="1086"/>
                  </a:lnTo>
                  <a:lnTo>
                    <a:pt x="8946" y="1086"/>
                  </a:lnTo>
                  <a:lnTo>
                    <a:pt x="8952" y="1092"/>
                  </a:lnTo>
                  <a:lnTo>
                    <a:pt x="8958" y="1092"/>
                  </a:lnTo>
                  <a:lnTo>
                    <a:pt x="8970" y="1098"/>
                  </a:lnTo>
                  <a:lnTo>
                    <a:pt x="8976" y="1104"/>
                  </a:lnTo>
                  <a:lnTo>
                    <a:pt x="8988" y="1110"/>
                  </a:lnTo>
                  <a:lnTo>
                    <a:pt x="9000" y="1110"/>
                  </a:lnTo>
                  <a:lnTo>
                    <a:pt x="9018" y="1116"/>
                  </a:lnTo>
                  <a:lnTo>
                    <a:pt x="9024" y="1122"/>
                  </a:lnTo>
                  <a:lnTo>
                    <a:pt x="9042" y="1122"/>
                  </a:lnTo>
                  <a:lnTo>
                    <a:pt x="9042" y="1116"/>
                  </a:lnTo>
                  <a:lnTo>
                    <a:pt x="9036" y="1098"/>
                  </a:lnTo>
                  <a:lnTo>
                    <a:pt x="9012" y="1074"/>
                  </a:lnTo>
                  <a:lnTo>
                    <a:pt x="9006" y="1074"/>
                  </a:lnTo>
                  <a:lnTo>
                    <a:pt x="9024" y="1056"/>
                  </a:lnTo>
                  <a:lnTo>
                    <a:pt x="8976" y="1038"/>
                  </a:lnTo>
                  <a:lnTo>
                    <a:pt x="8988" y="1032"/>
                  </a:lnTo>
                  <a:lnTo>
                    <a:pt x="8940" y="1008"/>
                  </a:lnTo>
                  <a:lnTo>
                    <a:pt x="8994" y="1020"/>
                  </a:lnTo>
                  <a:lnTo>
                    <a:pt x="8988" y="996"/>
                  </a:lnTo>
                  <a:lnTo>
                    <a:pt x="9000" y="996"/>
                  </a:lnTo>
                  <a:lnTo>
                    <a:pt x="9012" y="1002"/>
                  </a:lnTo>
                  <a:lnTo>
                    <a:pt x="9048" y="1002"/>
                  </a:lnTo>
                  <a:lnTo>
                    <a:pt x="9048" y="996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89" name="Romania" descr="© INSCALE GmbH, 05.05.2010&#10;http://www.presentationload.com/">
              <a:extLst>
                <a:ext uri="{FF2B5EF4-FFF2-40B4-BE49-F238E27FC236}">
                  <a16:creationId xmlns:a16="http://schemas.microsoft.com/office/drawing/2014/main" id="{6EAF593E-FB33-46CE-8469-F0DE8E5CC028}"/>
                </a:ext>
              </a:extLst>
            </p:cNvPr>
            <p:cNvSpPr>
              <a:spLocks/>
            </p:cNvSpPr>
            <p:nvPr/>
          </p:nvSpPr>
          <p:spPr bwMode="gray">
            <a:xfrm>
              <a:off x="6150180" y="2779830"/>
              <a:ext cx="272986" cy="165150"/>
            </a:xfrm>
            <a:custGeom>
              <a:avLst/>
              <a:gdLst>
                <a:gd name="T0" fmla="*/ 2147483647 w 612"/>
                <a:gd name="T1" fmla="*/ 2147483647 h 366"/>
                <a:gd name="T2" fmla="*/ 2147483647 w 612"/>
                <a:gd name="T3" fmla="*/ 2147483647 h 366"/>
                <a:gd name="T4" fmla="*/ 2147483647 w 612"/>
                <a:gd name="T5" fmla="*/ 2147483647 h 366"/>
                <a:gd name="T6" fmla="*/ 2147483647 w 612"/>
                <a:gd name="T7" fmla="*/ 2147483647 h 366"/>
                <a:gd name="T8" fmla="*/ 2147483647 w 612"/>
                <a:gd name="T9" fmla="*/ 2147483647 h 366"/>
                <a:gd name="T10" fmla="*/ 2147483647 w 612"/>
                <a:gd name="T11" fmla="*/ 2147483647 h 366"/>
                <a:gd name="T12" fmla="*/ 2147483647 w 612"/>
                <a:gd name="T13" fmla="*/ 2147483647 h 366"/>
                <a:gd name="T14" fmla="*/ 2147483647 w 612"/>
                <a:gd name="T15" fmla="*/ 2147483647 h 366"/>
                <a:gd name="T16" fmla="*/ 2147483647 w 612"/>
                <a:gd name="T17" fmla="*/ 2147483647 h 366"/>
                <a:gd name="T18" fmla="*/ 2147483647 w 612"/>
                <a:gd name="T19" fmla="*/ 2147483647 h 366"/>
                <a:gd name="T20" fmla="*/ 2147483647 w 612"/>
                <a:gd name="T21" fmla="*/ 2147483647 h 366"/>
                <a:gd name="T22" fmla="*/ 2147483647 w 612"/>
                <a:gd name="T23" fmla="*/ 2147483647 h 366"/>
                <a:gd name="T24" fmla="*/ 2147483647 w 612"/>
                <a:gd name="T25" fmla="*/ 2147483647 h 366"/>
                <a:gd name="T26" fmla="*/ 2147483647 w 612"/>
                <a:gd name="T27" fmla="*/ 0 h 366"/>
                <a:gd name="T28" fmla="*/ 2147483647 w 612"/>
                <a:gd name="T29" fmla="*/ 2147483647 h 366"/>
                <a:gd name="T30" fmla="*/ 2147483647 w 612"/>
                <a:gd name="T31" fmla="*/ 2147483647 h 366"/>
                <a:gd name="T32" fmla="*/ 2147483647 w 612"/>
                <a:gd name="T33" fmla="*/ 2147483647 h 366"/>
                <a:gd name="T34" fmla="*/ 2147483647 w 612"/>
                <a:gd name="T35" fmla="*/ 2147483647 h 366"/>
                <a:gd name="T36" fmla="*/ 2147483647 w 612"/>
                <a:gd name="T37" fmla="*/ 2147483647 h 366"/>
                <a:gd name="T38" fmla="*/ 2147483647 w 612"/>
                <a:gd name="T39" fmla="*/ 2147483647 h 366"/>
                <a:gd name="T40" fmla="*/ 2147483647 w 612"/>
                <a:gd name="T41" fmla="*/ 2147483647 h 366"/>
                <a:gd name="T42" fmla="*/ 2147483647 w 612"/>
                <a:gd name="T43" fmla="*/ 2147483647 h 366"/>
                <a:gd name="T44" fmla="*/ 2147483647 w 612"/>
                <a:gd name="T45" fmla="*/ 2147483647 h 366"/>
                <a:gd name="T46" fmla="*/ 2147483647 w 612"/>
                <a:gd name="T47" fmla="*/ 2147483647 h 366"/>
                <a:gd name="T48" fmla="*/ 0 w 612"/>
                <a:gd name="T49" fmla="*/ 2147483647 h 366"/>
                <a:gd name="T50" fmla="*/ 2147483647 w 612"/>
                <a:gd name="T51" fmla="*/ 2147483647 h 366"/>
                <a:gd name="T52" fmla="*/ 2147483647 w 612"/>
                <a:gd name="T53" fmla="*/ 2147483647 h 366"/>
                <a:gd name="T54" fmla="*/ 2147483647 w 612"/>
                <a:gd name="T55" fmla="*/ 2147483647 h 366"/>
                <a:gd name="T56" fmla="*/ 2147483647 w 612"/>
                <a:gd name="T57" fmla="*/ 2147483647 h 366"/>
                <a:gd name="T58" fmla="*/ 2147483647 w 612"/>
                <a:gd name="T59" fmla="*/ 2147483647 h 366"/>
                <a:gd name="T60" fmla="*/ 2147483647 w 612"/>
                <a:gd name="T61" fmla="*/ 2147483647 h 366"/>
                <a:gd name="T62" fmla="*/ 2147483647 w 612"/>
                <a:gd name="T63" fmla="*/ 2147483647 h 366"/>
                <a:gd name="T64" fmla="*/ 2147483647 w 612"/>
                <a:gd name="T65" fmla="*/ 2147483647 h 366"/>
                <a:gd name="T66" fmla="*/ 2147483647 w 612"/>
                <a:gd name="T67" fmla="*/ 2147483647 h 366"/>
                <a:gd name="T68" fmla="*/ 2147483647 w 612"/>
                <a:gd name="T69" fmla="*/ 2147483647 h 366"/>
                <a:gd name="T70" fmla="*/ 2147483647 w 612"/>
                <a:gd name="T71" fmla="*/ 2147483647 h 366"/>
                <a:gd name="T72" fmla="*/ 2147483647 w 612"/>
                <a:gd name="T73" fmla="*/ 2147483647 h 366"/>
                <a:gd name="T74" fmla="*/ 2147483647 w 612"/>
                <a:gd name="T75" fmla="*/ 2147483647 h 366"/>
                <a:gd name="T76" fmla="*/ 2147483647 w 612"/>
                <a:gd name="T77" fmla="*/ 2147483647 h 366"/>
                <a:gd name="T78" fmla="*/ 2147483647 w 612"/>
                <a:gd name="T79" fmla="*/ 2147483647 h 366"/>
                <a:gd name="T80" fmla="*/ 2147483647 w 612"/>
                <a:gd name="T81" fmla="*/ 2147483647 h 366"/>
                <a:gd name="T82" fmla="*/ 2147483647 w 612"/>
                <a:gd name="T83" fmla="*/ 2147483647 h 366"/>
                <a:gd name="T84" fmla="*/ 2147483647 w 612"/>
                <a:gd name="T85" fmla="*/ 2147483647 h 36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612"/>
                <a:gd name="T130" fmla="*/ 0 h 366"/>
                <a:gd name="T131" fmla="*/ 612 w 612"/>
                <a:gd name="T132" fmla="*/ 366 h 36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612" h="366">
                  <a:moveTo>
                    <a:pt x="516" y="354"/>
                  </a:moveTo>
                  <a:lnTo>
                    <a:pt x="522" y="360"/>
                  </a:lnTo>
                  <a:lnTo>
                    <a:pt x="540" y="360"/>
                  </a:lnTo>
                  <a:lnTo>
                    <a:pt x="540" y="318"/>
                  </a:lnTo>
                  <a:lnTo>
                    <a:pt x="546" y="312"/>
                  </a:lnTo>
                  <a:lnTo>
                    <a:pt x="558" y="294"/>
                  </a:lnTo>
                  <a:lnTo>
                    <a:pt x="564" y="282"/>
                  </a:lnTo>
                  <a:lnTo>
                    <a:pt x="570" y="276"/>
                  </a:lnTo>
                  <a:lnTo>
                    <a:pt x="606" y="276"/>
                  </a:lnTo>
                  <a:lnTo>
                    <a:pt x="612" y="270"/>
                  </a:lnTo>
                  <a:lnTo>
                    <a:pt x="612" y="258"/>
                  </a:lnTo>
                  <a:lnTo>
                    <a:pt x="600" y="222"/>
                  </a:lnTo>
                  <a:lnTo>
                    <a:pt x="600" y="216"/>
                  </a:lnTo>
                  <a:lnTo>
                    <a:pt x="594" y="216"/>
                  </a:lnTo>
                  <a:lnTo>
                    <a:pt x="588" y="222"/>
                  </a:lnTo>
                  <a:lnTo>
                    <a:pt x="570" y="222"/>
                  </a:lnTo>
                  <a:lnTo>
                    <a:pt x="564" y="228"/>
                  </a:lnTo>
                  <a:lnTo>
                    <a:pt x="558" y="228"/>
                  </a:lnTo>
                  <a:lnTo>
                    <a:pt x="552" y="234"/>
                  </a:lnTo>
                  <a:lnTo>
                    <a:pt x="522" y="234"/>
                  </a:lnTo>
                  <a:lnTo>
                    <a:pt x="510" y="222"/>
                  </a:lnTo>
                  <a:lnTo>
                    <a:pt x="510" y="198"/>
                  </a:lnTo>
                  <a:lnTo>
                    <a:pt x="504" y="192"/>
                  </a:lnTo>
                  <a:lnTo>
                    <a:pt x="498" y="180"/>
                  </a:lnTo>
                  <a:lnTo>
                    <a:pt x="498" y="168"/>
                  </a:lnTo>
                  <a:lnTo>
                    <a:pt x="504" y="162"/>
                  </a:lnTo>
                  <a:lnTo>
                    <a:pt x="504" y="150"/>
                  </a:lnTo>
                  <a:lnTo>
                    <a:pt x="510" y="144"/>
                  </a:lnTo>
                  <a:lnTo>
                    <a:pt x="504" y="144"/>
                  </a:lnTo>
                  <a:lnTo>
                    <a:pt x="504" y="102"/>
                  </a:lnTo>
                  <a:lnTo>
                    <a:pt x="498" y="96"/>
                  </a:lnTo>
                  <a:lnTo>
                    <a:pt x="480" y="96"/>
                  </a:lnTo>
                  <a:lnTo>
                    <a:pt x="474" y="78"/>
                  </a:lnTo>
                  <a:lnTo>
                    <a:pt x="462" y="78"/>
                  </a:lnTo>
                  <a:lnTo>
                    <a:pt x="456" y="54"/>
                  </a:lnTo>
                  <a:lnTo>
                    <a:pt x="432" y="42"/>
                  </a:lnTo>
                  <a:lnTo>
                    <a:pt x="432" y="30"/>
                  </a:lnTo>
                  <a:lnTo>
                    <a:pt x="426" y="24"/>
                  </a:lnTo>
                  <a:lnTo>
                    <a:pt x="420" y="12"/>
                  </a:lnTo>
                  <a:lnTo>
                    <a:pt x="414" y="6"/>
                  </a:lnTo>
                  <a:lnTo>
                    <a:pt x="396" y="0"/>
                  </a:lnTo>
                  <a:lnTo>
                    <a:pt x="384" y="0"/>
                  </a:lnTo>
                  <a:lnTo>
                    <a:pt x="378" y="6"/>
                  </a:lnTo>
                  <a:lnTo>
                    <a:pt x="378" y="12"/>
                  </a:lnTo>
                  <a:lnTo>
                    <a:pt x="366" y="24"/>
                  </a:lnTo>
                  <a:lnTo>
                    <a:pt x="348" y="24"/>
                  </a:lnTo>
                  <a:lnTo>
                    <a:pt x="342" y="18"/>
                  </a:lnTo>
                  <a:lnTo>
                    <a:pt x="336" y="30"/>
                  </a:lnTo>
                  <a:lnTo>
                    <a:pt x="312" y="24"/>
                  </a:lnTo>
                  <a:lnTo>
                    <a:pt x="312" y="30"/>
                  </a:lnTo>
                  <a:lnTo>
                    <a:pt x="300" y="42"/>
                  </a:lnTo>
                  <a:lnTo>
                    <a:pt x="288" y="42"/>
                  </a:lnTo>
                  <a:lnTo>
                    <a:pt x="264" y="18"/>
                  </a:lnTo>
                  <a:lnTo>
                    <a:pt x="258" y="18"/>
                  </a:lnTo>
                  <a:lnTo>
                    <a:pt x="246" y="24"/>
                  </a:lnTo>
                  <a:lnTo>
                    <a:pt x="240" y="24"/>
                  </a:lnTo>
                  <a:lnTo>
                    <a:pt x="228" y="30"/>
                  </a:lnTo>
                  <a:lnTo>
                    <a:pt x="222" y="24"/>
                  </a:lnTo>
                  <a:lnTo>
                    <a:pt x="198" y="24"/>
                  </a:lnTo>
                  <a:lnTo>
                    <a:pt x="192" y="18"/>
                  </a:lnTo>
                  <a:lnTo>
                    <a:pt x="168" y="18"/>
                  </a:lnTo>
                  <a:lnTo>
                    <a:pt x="150" y="36"/>
                  </a:lnTo>
                  <a:lnTo>
                    <a:pt x="120" y="36"/>
                  </a:lnTo>
                  <a:lnTo>
                    <a:pt x="108" y="48"/>
                  </a:lnTo>
                  <a:lnTo>
                    <a:pt x="108" y="90"/>
                  </a:lnTo>
                  <a:lnTo>
                    <a:pt x="90" y="108"/>
                  </a:lnTo>
                  <a:lnTo>
                    <a:pt x="78" y="114"/>
                  </a:lnTo>
                  <a:lnTo>
                    <a:pt x="72" y="120"/>
                  </a:lnTo>
                  <a:lnTo>
                    <a:pt x="72" y="138"/>
                  </a:lnTo>
                  <a:lnTo>
                    <a:pt x="66" y="144"/>
                  </a:lnTo>
                  <a:lnTo>
                    <a:pt x="54" y="150"/>
                  </a:lnTo>
                  <a:lnTo>
                    <a:pt x="48" y="156"/>
                  </a:lnTo>
                  <a:lnTo>
                    <a:pt x="30" y="150"/>
                  </a:lnTo>
                  <a:lnTo>
                    <a:pt x="30" y="168"/>
                  </a:lnTo>
                  <a:lnTo>
                    <a:pt x="0" y="174"/>
                  </a:lnTo>
                  <a:lnTo>
                    <a:pt x="6" y="174"/>
                  </a:lnTo>
                  <a:lnTo>
                    <a:pt x="30" y="192"/>
                  </a:lnTo>
                  <a:lnTo>
                    <a:pt x="36" y="192"/>
                  </a:lnTo>
                  <a:lnTo>
                    <a:pt x="48" y="228"/>
                  </a:lnTo>
                  <a:lnTo>
                    <a:pt x="54" y="234"/>
                  </a:lnTo>
                  <a:lnTo>
                    <a:pt x="60" y="234"/>
                  </a:lnTo>
                  <a:lnTo>
                    <a:pt x="66" y="228"/>
                  </a:lnTo>
                  <a:lnTo>
                    <a:pt x="72" y="228"/>
                  </a:lnTo>
                  <a:lnTo>
                    <a:pt x="84" y="234"/>
                  </a:lnTo>
                  <a:lnTo>
                    <a:pt x="84" y="252"/>
                  </a:lnTo>
                  <a:lnTo>
                    <a:pt x="78" y="258"/>
                  </a:lnTo>
                  <a:lnTo>
                    <a:pt x="90" y="276"/>
                  </a:lnTo>
                  <a:lnTo>
                    <a:pt x="114" y="282"/>
                  </a:lnTo>
                  <a:lnTo>
                    <a:pt x="120" y="288"/>
                  </a:lnTo>
                  <a:lnTo>
                    <a:pt x="144" y="282"/>
                  </a:lnTo>
                  <a:lnTo>
                    <a:pt x="168" y="288"/>
                  </a:lnTo>
                  <a:lnTo>
                    <a:pt x="162" y="294"/>
                  </a:lnTo>
                  <a:lnTo>
                    <a:pt x="156" y="306"/>
                  </a:lnTo>
                  <a:lnTo>
                    <a:pt x="162" y="312"/>
                  </a:lnTo>
                  <a:lnTo>
                    <a:pt x="162" y="324"/>
                  </a:lnTo>
                  <a:lnTo>
                    <a:pt x="186" y="324"/>
                  </a:lnTo>
                  <a:lnTo>
                    <a:pt x="192" y="330"/>
                  </a:lnTo>
                  <a:lnTo>
                    <a:pt x="186" y="336"/>
                  </a:lnTo>
                  <a:lnTo>
                    <a:pt x="186" y="342"/>
                  </a:lnTo>
                  <a:lnTo>
                    <a:pt x="180" y="348"/>
                  </a:lnTo>
                  <a:lnTo>
                    <a:pt x="186" y="354"/>
                  </a:lnTo>
                  <a:lnTo>
                    <a:pt x="204" y="354"/>
                  </a:lnTo>
                  <a:lnTo>
                    <a:pt x="216" y="342"/>
                  </a:lnTo>
                  <a:lnTo>
                    <a:pt x="240" y="354"/>
                  </a:lnTo>
                  <a:lnTo>
                    <a:pt x="252" y="354"/>
                  </a:lnTo>
                  <a:lnTo>
                    <a:pt x="258" y="360"/>
                  </a:lnTo>
                  <a:lnTo>
                    <a:pt x="282" y="360"/>
                  </a:lnTo>
                  <a:lnTo>
                    <a:pt x="288" y="354"/>
                  </a:lnTo>
                  <a:lnTo>
                    <a:pt x="288" y="348"/>
                  </a:lnTo>
                  <a:lnTo>
                    <a:pt x="306" y="354"/>
                  </a:lnTo>
                  <a:lnTo>
                    <a:pt x="330" y="354"/>
                  </a:lnTo>
                  <a:lnTo>
                    <a:pt x="336" y="360"/>
                  </a:lnTo>
                  <a:lnTo>
                    <a:pt x="348" y="366"/>
                  </a:lnTo>
                  <a:lnTo>
                    <a:pt x="366" y="366"/>
                  </a:lnTo>
                  <a:lnTo>
                    <a:pt x="372" y="360"/>
                  </a:lnTo>
                  <a:lnTo>
                    <a:pt x="372" y="348"/>
                  </a:lnTo>
                  <a:lnTo>
                    <a:pt x="378" y="342"/>
                  </a:lnTo>
                  <a:lnTo>
                    <a:pt x="384" y="342"/>
                  </a:lnTo>
                  <a:lnTo>
                    <a:pt x="396" y="336"/>
                  </a:lnTo>
                  <a:lnTo>
                    <a:pt x="402" y="336"/>
                  </a:lnTo>
                  <a:lnTo>
                    <a:pt x="402" y="330"/>
                  </a:lnTo>
                  <a:lnTo>
                    <a:pt x="432" y="336"/>
                  </a:lnTo>
                  <a:lnTo>
                    <a:pt x="432" y="324"/>
                  </a:lnTo>
                  <a:lnTo>
                    <a:pt x="438" y="324"/>
                  </a:lnTo>
                  <a:lnTo>
                    <a:pt x="450" y="330"/>
                  </a:lnTo>
                  <a:lnTo>
                    <a:pt x="462" y="330"/>
                  </a:lnTo>
                  <a:lnTo>
                    <a:pt x="474" y="336"/>
                  </a:lnTo>
                  <a:lnTo>
                    <a:pt x="498" y="336"/>
                  </a:lnTo>
                  <a:lnTo>
                    <a:pt x="516" y="354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90" name="Qatar" descr="© INSCALE GmbH, 05.05.2010&#10;http://www.presentationload.com/">
              <a:extLst>
                <a:ext uri="{FF2B5EF4-FFF2-40B4-BE49-F238E27FC236}">
                  <a16:creationId xmlns:a16="http://schemas.microsoft.com/office/drawing/2014/main" id="{13EDEC04-C696-458D-A009-979DB1494CCF}"/>
                </a:ext>
              </a:extLst>
            </p:cNvPr>
            <p:cNvSpPr>
              <a:spLocks/>
            </p:cNvSpPr>
            <p:nvPr/>
          </p:nvSpPr>
          <p:spPr bwMode="gray">
            <a:xfrm>
              <a:off x="7119916" y="3572232"/>
              <a:ext cx="30155" cy="63519"/>
            </a:xfrm>
            <a:custGeom>
              <a:avLst/>
              <a:gdLst>
                <a:gd name="T0" fmla="*/ 2147483647 w 66"/>
                <a:gd name="T1" fmla="*/ 2147483647 h 144"/>
                <a:gd name="T2" fmla="*/ 2147483647 w 66"/>
                <a:gd name="T3" fmla="*/ 2147483647 h 144"/>
                <a:gd name="T4" fmla="*/ 2147483647 w 66"/>
                <a:gd name="T5" fmla="*/ 2147483647 h 144"/>
                <a:gd name="T6" fmla="*/ 2147483647 w 66"/>
                <a:gd name="T7" fmla="*/ 2147483647 h 144"/>
                <a:gd name="T8" fmla="*/ 2147483647 w 66"/>
                <a:gd name="T9" fmla="*/ 2147483647 h 144"/>
                <a:gd name="T10" fmla="*/ 2147483647 w 66"/>
                <a:gd name="T11" fmla="*/ 2147483647 h 144"/>
                <a:gd name="T12" fmla="*/ 2147483647 w 66"/>
                <a:gd name="T13" fmla="*/ 2147483647 h 144"/>
                <a:gd name="T14" fmla="*/ 2147483647 w 66"/>
                <a:gd name="T15" fmla="*/ 2147483647 h 144"/>
                <a:gd name="T16" fmla="*/ 2147483647 w 66"/>
                <a:gd name="T17" fmla="*/ 2147483647 h 144"/>
                <a:gd name="T18" fmla="*/ 2147483647 w 66"/>
                <a:gd name="T19" fmla="*/ 0 h 144"/>
                <a:gd name="T20" fmla="*/ 2147483647 w 66"/>
                <a:gd name="T21" fmla="*/ 0 h 144"/>
                <a:gd name="T22" fmla="*/ 2147483647 w 66"/>
                <a:gd name="T23" fmla="*/ 2147483647 h 144"/>
                <a:gd name="T24" fmla="*/ 2147483647 w 66"/>
                <a:gd name="T25" fmla="*/ 2147483647 h 144"/>
                <a:gd name="T26" fmla="*/ 2147483647 w 66"/>
                <a:gd name="T27" fmla="*/ 2147483647 h 144"/>
                <a:gd name="T28" fmla="*/ 2147483647 w 66"/>
                <a:gd name="T29" fmla="*/ 2147483647 h 144"/>
                <a:gd name="T30" fmla="*/ 0 w 66"/>
                <a:gd name="T31" fmla="*/ 2147483647 h 144"/>
                <a:gd name="T32" fmla="*/ 2147483647 w 66"/>
                <a:gd name="T33" fmla="*/ 2147483647 h 144"/>
                <a:gd name="T34" fmla="*/ 2147483647 w 66"/>
                <a:gd name="T35" fmla="*/ 2147483647 h 14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66"/>
                <a:gd name="T55" fmla="*/ 0 h 144"/>
                <a:gd name="T56" fmla="*/ 66 w 66"/>
                <a:gd name="T57" fmla="*/ 144 h 144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66" h="144">
                  <a:moveTo>
                    <a:pt x="24" y="132"/>
                  </a:moveTo>
                  <a:lnTo>
                    <a:pt x="36" y="144"/>
                  </a:lnTo>
                  <a:lnTo>
                    <a:pt x="48" y="132"/>
                  </a:lnTo>
                  <a:lnTo>
                    <a:pt x="54" y="114"/>
                  </a:lnTo>
                  <a:lnTo>
                    <a:pt x="60" y="102"/>
                  </a:lnTo>
                  <a:lnTo>
                    <a:pt x="66" y="84"/>
                  </a:lnTo>
                  <a:lnTo>
                    <a:pt x="66" y="30"/>
                  </a:lnTo>
                  <a:lnTo>
                    <a:pt x="54" y="18"/>
                  </a:lnTo>
                  <a:lnTo>
                    <a:pt x="48" y="6"/>
                  </a:lnTo>
                  <a:lnTo>
                    <a:pt x="36" y="0"/>
                  </a:lnTo>
                  <a:lnTo>
                    <a:pt x="30" y="0"/>
                  </a:lnTo>
                  <a:lnTo>
                    <a:pt x="24" y="6"/>
                  </a:lnTo>
                  <a:lnTo>
                    <a:pt x="18" y="18"/>
                  </a:lnTo>
                  <a:lnTo>
                    <a:pt x="12" y="36"/>
                  </a:lnTo>
                  <a:lnTo>
                    <a:pt x="12" y="108"/>
                  </a:lnTo>
                  <a:lnTo>
                    <a:pt x="0" y="120"/>
                  </a:lnTo>
                  <a:lnTo>
                    <a:pt x="6" y="132"/>
                  </a:lnTo>
                  <a:lnTo>
                    <a:pt x="24" y="132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91" name="Poland" descr="© INSCALE GmbH, 05.05.2010&#10;http://www.presentationload.com/">
              <a:extLst>
                <a:ext uri="{FF2B5EF4-FFF2-40B4-BE49-F238E27FC236}">
                  <a16:creationId xmlns:a16="http://schemas.microsoft.com/office/drawing/2014/main" id="{D925C02A-3A69-4C0F-B85C-B007B44A3119}"/>
                </a:ext>
              </a:extLst>
            </p:cNvPr>
            <p:cNvSpPr>
              <a:spLocks/>
            </p:cNvSpPr>
            <p:nvPr/>
          </p:nvSpPr>
          <p:spPr bwMode="gray">
            <a:xfrm>
              <a:off x="5975596" y="2551160"/>
              <a:ext cx="276160" cy="201673"/>
            </a:xfrm>
            <a:custGeom>
              <a:avLst/>
              <a:gdLst>
                <a:gd name="T0" fmla="*/ 2147483647 w 624"/>
                <a:gd name="T1" fmla="*/ 2147483647 h 450"/>
                <a:gd name="T2" fmla="*/ 2147483647 w 624"/>
                <a:gd name="T3" fmla="*/ 2147483647 h 450"/>
                <a:gd name="T4" fmla="*/ 2147483647 w 624"/>
                <a:gd name="T5" fmla="*/ 2147483647 h 450"/>
                <a:gd name="T6" fmla="*/ 2147483647 w 624"/>
                <a:gd name="T7" fmla="*/ 2147483647 h 450"/>
                <a:gd name="T8" fmla="*/ 2147483647 w 624"/>
                <a:gd name="T9" fmla="*/ 2147483647 h 450"/>
                <a:gd name="T10" fmla="*/ 2147483647 w 624"/>
                <a:gd name="T11" fmla="*/ 2147483647 h 450"/>
                <a:gd name="T12" fmla="*/ 2147483647 w 624"/>
                <a:gd name="T13" fmla="*/ 2147483647 h 450"/>
                <a:gd name="T14" fmla="*/ 2147483647 w 624"/>
                <a:gd name="T15" fmla="*/ 2147483647 h 450"/>
                <a:gd name="T16" fmla="*/ 2147483647 w 624"/>
                <a:gd name="T17" fmla="*/ 2147483647 h 450"/>
                <a:gd name="T18" fmla="*/ 2147483647 w 624"/>
                <a:gd name="T19" fmla="*/ 2147483647 h 450"/>
                <a:gd name="T20" fmla="*/ 2147483647 w 624"/>
                <a:gd name="T21" fmla="*/ 2147483647 h 450"/>
                <a:gd name="T22" fmla="*/ 2147483647 w 624"/>
                <a:gd name="T23" fmla="*/ 2147483647 h 450"/>
                <a:gd name="T24" fmla="*/ 2147483647 w 624"/>
                <a:gd name="T25" fmla="*/ 2147483647 h 450"/>
                <a:gd name="T26" fmla="*/ 2147483647 w 624"/>
                <a:gd name="T27" fmla="*/ 2147483647 h 450"/>
                <a:gd name="T28" fmla="*/ 2147483647 w 624"/>
                <a:gd name="T29" fmla="*/ 2147483647 h 450"/>
                <a:gd name="T30" fmla="*/ 2147483647 w 624"/>
                <a:gd name="T31" fmla="*/ 2147483647 h 450"/>
                <a:gd name="T32" fmla="*/ 2147483647 w 624"/>
                <a:gd name="T33" fmla="*/ 2147483647 h 450"/>
                <a:gd name="T34" fmla="*/ 2147483647 w 624"/>
                <a:gd name="T35" fmla="*/ 2147483647 h 450"/>
                <a:gd name="T36" fmla="*/ 2147483647 w 624"/>
                <a:gd name="T37" fmla="*/ 2147483647 h 450"/>
                <a:gd name="T38" fmla="*/ 2147483647 w 624"/>
                <a:gd name="T39" fmla="*/ 2147483647 h 450"/>
                <a:gd name="T40" fmla="*/ 2147483647 w 624"/>
                <a:gd name="T41" fmla="*/ 2147483647 h 450"/>
                <a:gd name="T42" fmla="*/ 2147483647 w 624"/>
                <a:gd name="T43" fmla="*/ 2147483647 h 450"/>
                <a:gd name="T44" fmla="*/ 2147483647 w 624"/>
                <a:gd name="T45" fmla="*/ 2147483647 h 450"/>
                <a:gd name="T46" fmla="*/ 2147483647 w 624"/>
                <a:gd name="T47" fmla="*/ 2147483647 h 450"/>
                <a:gd name="T48" fmla="*/ 2147483647 w 624"/>
                <a:gd name="T49" fmla="*/ 2147483647 h 450"/>
                <a:gd name="T50" fmla="*/ 2147483647 w 624"/>
                <a:gd name="T51" fmla="*/ 2147483647 h 450"/>
                <a:gd name="T52" fmla="*/ 2147483647 w 624"/>
                <a:gd name="T53" fmla="*/ 2147483647 h 450"/>
                <a:gd name="T54" fmla="*/ 2147483647 w 624"/>
                <a:gd name="T55" fmla="*/ 2147483647 h 450"/>
                <a:gd name="T56" fmla="*/ 2147483647 w 624"/>
                <a:gd name="T57" fmla="*/ 2147483647 h 450"/>
                <a:gd name="T58" fmla="*/ 0 w 624"/>
                <a:gd name="T59" fmla="*/ 2147483647 h 450"/>
                <a:gd name="T60" fmla="*/ 2147483647 w 624"/>
                <a:gd name="T61" fmla="*/ 2147483647 h 450"/>
                <a:gd name="T62" fmla="*/ 2147483647 w 624"/>
                <a:gd name="T63" fmla="*/ 2147483647 h 450"/>
                <a:gd name="T64" fmla="*/ 2147483647 w 624"/>
                <a:gd name="T65" fmla="*/ 2147483647 h 450"/>
                <a:gd name="T66" fmla="*/ 2147483647 w 624"/>
                <a:gd name="T67" fmla="*/ 2147483647 h 450"/>
                <a:gd name="T68" fmla="*/ 2147483647 w 624"/>
                <a:gd name="T69" fmla="*/ 2147483647 h 450"/>
                <a:gd name="T70" fmla="*/ 2147483647 w 624"/>
                <a:gd name="T71" fmla="*/ 2147483647 h 450"/>
                <a:gd name="T72" fmla="*/ 2147483647 w 624"/>
                <a:gd name="T73" fmla="*/ 2147483647 h 450"/>
                <a:gd name="T74" fmla="*/ 2147483647 w 624"/>
                <a:gd name="T75" fmla="*/ 2147483647 h 450"/>
                <a:gd name="T76" fmla="*/ 2147483647 w 624"/>
                <a:gd name="T77" fmla="*/ 2147483647 h 450"/>
                <a:gd name="T78" fmla="*/ 2147483647 w 624"/>
                <a:gd name="T79" fmla="*/ 2147483647 h 450"/>
                <a:gd name="T80" fmla="*/ 2147483647 w 624"/>
                <a:gd name="T81" fmla="*/ 2147483647 h 450"/>
                <a:gd name="T82" fmla="*/ 2147483647 w 624"/>
                <a:gd name="T83" fmla="*/ 2147483647 h 450"/>
                <a:gd name="T84" fmla="*/ 2147483647 w 624"/>
                <a:gd name="T85" fmla="*/ 2147483647 h 450"/>
                <a:gd name="T86" fmla="*/ 2147483647 w 624"/>
                <a:gd name="T87" fmla="*/ 2147483647 h 450"/>
                <a:gd name="T88" fmla="*/ 2147483647 w 624"/>
                <a:gd name="T89" fmla="*/ 2147483647 h 450"/>
                <a:gd name="T90" fmla="*/ 2147483647 w 624"/>
                <a:gd name="T91" fmla="*/ 2147483647 h 450"/>
                <a:gd name="T92" fmla="*/ 2147483647 w 624"/>
                <a:gd name="T93" fmla="*/ 2147483647 h 450"/>
                <a:gd name="T94" fmla="*/ 2147483647 w 624"/>
                <a:gd name="T95" fmla="*/ 2147483647 h 450"/>
                <a:gd name="T96" fmla="*/ 2147483647 w 624"/>
                <a:gd name="T97" fmla="*/ 2147483647 h 450"/>
                <a:gd name="T98" fmla="*/ 2147483647 w 624"/>
                <a:gd name="T99" fmla="*/ 2147483647 h 450"/>
                <a:gd name="T100" fmla="*/ 2147483647 w 624"/>
                <a:gd name="T101" fmla="*/ 2147483647 h 450"/>
                <a:gd name="T102" fmla="*/ 2147483647 w 624"/>
                <a:gd name="T103" fmla="*/ 2147483647 h 450"/>
                <a:gd name="T104" fmla="*/ 2147483647 w 624"/>
                <a:gd name="T105" fmla="*/ 2147483647 h 450"/>
                <a:gd name="T106" fmla="*/ 2147483647 w 624"/>
                <a:gd name="T107" fmla="*/ 2147483647 h 450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624"/>
                <a:gd name="T163" fmla="*/ 0 h 450"/>
                <a:gd name="T164" fmla="*/ 624 w 624"/>
                <a:gd name="T165" fmla="*/ 450 h 450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624" h="450">
                  <a:moveTo>
                    <a:pt x="426" y="426"/>
                  </a:moveTo>
                  <a:lnTo>
                    <a:pt x="432" y="426"/>
                  </a:lnTo>
                  <a:lnTo>
                    <a:pt x="444" y="420"/>
                  </a:lnTo>
                  <a:lnTo>
                    <a:pt x="450" y="414"/>
                  </a:lnTo>
                  <a:lnTo>
                    <a:pt x="474" y="414"/>
                  </a:lnTo>
                  <a:lnTo>
                    <a:pt x="498" y="438"/>
                  </a:lnTo>
                  <a:lnTo>
                    <a:pt x="528" y="438"/>
                  </a:lnTo>
                  <a:lnTo>
                    <a:pt x="528" y="450"/>
                  </a:lnTo>
                  <a:lnTo>
                    <a:pt x="552" y="450"/>
                  </a:lnTo>
                  <a:lnTo>
                    <a:pt x="540" y="438"/>
                  </a:lnTo>
                  <a:lnTo>
                    <a:pt x="540" y="396"/>
                  </a:lnTo>
                  <a:lnTo>
                    <a:pt x="594" y="348"/>
                  </a:lnTo>
                  <a:lnTo>
                    <a:pt x="606" y="348"/>
                  </a:lnTo>
                  <a:lnTo>
                    <a:pt x="612" y="342"/>
                  </a:lnTo>
                  <a:lnTo>
                    <a:pt x="618" y="342"/>
                  </a:lnTo>
                  <a:lnTo>
                    <a:pt x="624" y="336"/>
                  </a:lnTo>
                  <a:lnTo>
                    <a:pt x="618" y="330"/>
                  </a:lnTo>
                  <a:lnTo>
                    <a:pt x="618" y="324"/>
                  </a:lnTo>
                  <a:lnTo>
                    <a:pt x="612" y="318"/>
                  </a:lnTo>
                  <a:lnTo>
                    <a:pt x="618" y="306"/>
                  </a:lnTo>
                  <a:lnTo>
                    <a:pt x="612" y="300"/>
                  </a:lnTo>
                  <a:lnTo>
                    <a:pt x="600" y="294"/>
                  </a:lnTo>
                  <a:lnTo>
                    <a:pt x="600" y="288"/>
                  </a:lnTo>
                  <a:lnTo>
                    <a:pt x="582" y="270"/>
                  </a:lnTo>
                  <a:lnTo>
                    <a:pt x="576" y="252"/>
                  </a:lnTo>
                  <a:lnTo>
                    <a:pt x="582" y="252"/>
                  </a:lnTo>
                  <a:lnTo>
                    <a:pt x="576" y="240"/>
                  </a:lnTo>
                  <a:lnTo>
                    <a:pt x="576" y="210"/>
                  </a:lnTo>
                  <a:lnTo>
                    <a:pt x="564" y="198"/>
                  </a:lnTo>
                  <a:lnTo>
                    <a:pt x="558" y="198"/>
                  </a:lnTo>
                  <a:lnTo>
                    <a:pt x="552" y="192"/>
                  </a:lnTo>
                  <a:lnTo>
                    <a:pt x="552" y="186"/>
                  </a:lnTo>
                  <a:lnTo>
                    <a:pt x="564" y="186"/>
                  </a:lnTo>
                  <a:lnTo>
                    <a:pt x="564" y="168"/>
                  </a:lnTo>
                  <a:lnTo>
                    <a:pt x="588" y="162"/>
                  </a:lnTo>
                  <a:lnTo>
                    <a:pt x="588" y="150"/>
                  </a:lnTo>
                  <a:lnTo>
                    <a:pt x="594" y="144"/>
                  </a:lnTo>
                  <a:lnTo>
                    <a:pt x="594" y="138"/>
                  </a:lnTo>
                  <a:lnTo>
                    <a:pt x="588" y="132"/>
                  </a:lnTo>
                  <a:lnTo>
                    <a:pt x="576" y="108"/>
                  </a:lnTo>
                  <a:lnTo>
                    <a:pt x="570" y="102"/>
                  </a:lnTo>
                  <a:lnTo>
                    <a:pt x="570" y="90"/>
                  </a:lnTo>
                  <a:lnTo>
                    <a:pt x="564" y="84"/>
                  </a:lnTo>
                  <a:lnTo>
                    <a:pt x="558" y="72"/>
                  </a:lnTo>
                  <a:lnTo>
                    <a:pt x="558" y="48"/>
                  </a:lnTo>
                  <a:lnTo>
                    <a:pt x="546" y="42"/>
                  </a:lnTo>
                  <a:lnTo>
                    <a:pt x="540" y="42"/>
                  </a:lnTo>
                  <a:lnTo>
                    <a:pt x="522" y="36"/>
                  </a:lnTo>
                  <a:lnTo>
                    <a:pt x="498" y="36"/>
                  </a:lnTo>
                  <a:lnTo>
                    <a:pt x="498" y="42"/>
                  </a:lnTo>
                  <a:lnTo>
                    <a:pt x="408" y="42"/>
                  </a:lnTo>
                  <a:lnTo>
                    <a:pt x="402" y="36"/>
                  </a:lnTo>
                  <a:lnTo>
                    <a:pt x="390" y="36"/>
                  </a:lnTo>
                  <a:lnTo>
                    <a:pt x="384" y="30"/>
                  </a:lnTo>
                  <a:lnTo>
                    <a:pt x="360" y="30"/>
                  </a:lnTo>
                  <a:lnTo>
                    <a:pt x="354" y="36"/>
                  </a:lnTo>
                  <a:lnTo>
                    <a:pt x="348" y="36"/>
                  </a:lnTo>
                  <a:lnTo>
                    <a:pt x="342" y="30"/>
                  </a:lnTo>
                  <a:lnTo>
                    <a:pt x="312" y="30"/>
                  </a:lnTo>
                  <a:lnTo>
                    <a:pt x="300" y="36"/>
                  </a:lnTo>
                  <a:lnTo>
                    <a:pt x="282" y="36"/>
                  </a:lnTo>
                  <a:lnTo>
                    <a:pt x="276" y="30"/>
                  </a:lnTo>
                  <a:lnTo>
                    <a:pt x="270" y="18"/>
                  </a:lnTo>
                  <a:lnTo>
                    <a:pt x="264" y="12"/>
                  </a:lnTo>
                  <a:lnTo>
                    <a:pt x="264" y="6"/>
                  </a:lnTo>
                  <a:lnTo>
                    <a:pt x="258" y="6"/>
                  </a:lnTo>
                  <a:lnTo>
                    <a:pt x="252" y="0"/>
                  </a:lnTo>
                  <a:lnTo>
                    <a:pt x="210" y="0"/>
                  </a:lnTo>
                  <a:lnTo>
                    <a:pt x="192" y="6"/>
                  </a:lnTo>
                  <a:lnTo>
                    <a:pt x="180" y="12"/>
                  </a:lnTo>
                  <a:lnTo>
                    <a:pt x="162" y="12"/>
                  </a:lnTo>
                  <a:lnTo>
                    <a:pt x="150" y="18"/>
                  </a:lnTo>
                  <a:lnTo>
                    <a:pt x="144" y="24"/>
                  </a:lnTo>
                  <a:lnTo>
                    <a:pt x="138" y="24"/>
                  </a:lnTo>
                  <a:lnTo>
                    <a:pt x="120" y="42"/>
                  </a:lnTo>
                  <a:lnTo>
                    <a:pt x="60" y="48"/>
                  </a:lnTo>
                  <a:lnTo>
                    <a:pt x="54" y="48"/>
                  </a:lnTo>
                  <a:lnTo>
                    <a:pt x="48" y="54"/>
                  </a:lnTo>
                  <a:lnTo>
                    <a:pt x="24" y="66"/>
                  </a:lnTo>
                  <a:lnTo>
                    <a:pt x="18" y="66"/>
                  </a:lnTo>
                  <a:lnTo>
                    <a:pt x="12" y="72"/>
                  </a:lnTo>
                  <a:lnTo>
                    <a:pt x="18" y="78"/>
                  </a:lnTo>
                  <a:lnTo>
                    <a:pt x="18" y="96"/>
                  </a:lnTo>
                  <a:lnTo>
                    <a:pt x="6" y="90"/>
                  </a:lnTo>
                  <a:lnTo>
                    <a:pt x="6" y="108"/>
                  </a:lnTo>
                  <a:lnTo>
                    <a:pt x="12" y="108"/>
                  </a:lnTo>
                  <a:lnTo>
                    <a:pt x="18" y="114"/>
                  </a:lnTo>
                  <a:lnTo>
                    <a:pt x="18" y="132"/>
                  </a:lnTo>
                  <a:lnTo>
                    <a:pt x="6" y="144"/>
                  </a:lnTo>
                  <a:lnTo>
                    <a:pt x="0" y="144"/>
                  </a:lnTo>
                  <a:lnTo>
                    <a:pt x="0" y="156"/>
                  </a:lnTo>
                  <a:lnTo>
                    <a:pt x="6" y="162"/>
                  </a:lnTo>
                  <a:lnTo>
                    <a:pt x="12" y="162"/>
                  </a:lnTo>
                  <a:lnTo>
                    <a:pt x="18" y="168"/>
                  </a:lnTo>
                  <a:lnTo>
                    <a:pt x="30" y="168"/>
                  </a:lnTo>
                  <a:lnTo>
                    <a:pt x="30" y="186"/>
                  </a:lnTo>
                  <a:lnTo>
                    <a:pt x="24" y="186"/>
                  </a:lnTo>
                  <a:lnTo>
                    <a:pt x="24" y="198"/>
                  </a:lnTo>
                  <a:lnTo>
                    <a:pt x="36" y="198"/>
                  </a:lnTo>
                  <a:lnTo>
                    <a:pt x="36" y="204"/>
                  </a:lnTo>
                  <a:lnTo>
                    <a:pt x="30" y="210"/>
                  </a:lnTo>
                  <a:lnTo>
                    <a:pt x="36" y="210"/>
                  </a:lnTo>
                  <a:lnTo>
                    <a:pt x="42" y="216"/>
                  </a:lnTo>
                  <a:lnTo>
                    <a:pt x="36" y="222"/>
                  </a:lnTo>
                  <a:lnTo>
                    <a:pt x="24" y="228"/>
                  </a:lnTo>
                  <a:lnTo>
                    <a:pt x="24" y="234"/>
                  </a:lnTo>
                  <a:lnTo>
                    <a:pt x="30" y="240"/>
                  </a:lnTo>
                  <a:lnTo>
                    <a:pt x="36" y="240"/>
                  </a:lnTo>
                  <a:lnTo>
                    <a:pt x="42" y="246"/>
                  </a:lnTo>
                  <a:lnTo>
                    <a:pt x="42" y="264"/>
                  </a:lnTo>
                  <a:lnTo>
                    <a:pt x="48" y="258"/>
                  </a:lnTo>
                  <a:lnTo>
                    <a:pt x="54" y="258"/>
                  </a:lnTo>
                  <a:lnTo>
                    <a:pt x="54" y="270"/>
                  </a:lnTo>
                  <a:lnTo>
                    <a:pt x="48" y="276"/>
                  </a:lnTo>
                  <a:lnTo>
                    <a:pt x="60" y="276"/>
                  </a:lnTo>
                  <a:lnTo>
                    <a:pt x="60" y="282"/>
                  </a:lnTo>
                  <a:lnTo>
                    <a:pt x="54" y="282"/>
                  </a:lnTo>
                  <a:lnTo>
                    <a:pt x="54" y="294"/>
                  </a:lnTo>
                  <a:lnTo>
                    <a:pt x="72" y="294"/>
                  </a:lnTo>
                  <a:lnTo>
                    <a:pt x="78" y="312"/>
                  </a:lnTo>
                  <a:lnTo>
                    <a:pt x="96" y="312"/>
                  </a:lnTo>
                  <a:lnTo>
                    <a:pt x="108" y="318"/>
                  </a:lnTo>
                  <a:lnTo>
                    <a:pt x="114" y="318"/>
                  </a:lnTo>
                  <a:lnTo>
                    <a:pt x="114" y="324"/>
                  </a:lnTo>
                  <a:lnTo>
                    <a:pt x="138" y="324"/>
                  </a:lnTo>
                  <a:lnTo>
                    <a:pt x="144" y="330"/>
                  </a:lnTo>
                  <a:lnTo>
                    <a:pt x="132" y="336"/>
                  </a:lnTo>
                  <a:lnTo>
                    <a:pt x="144" y="342"/>
                  </a:lnTo>
                  <a:lnTo>
                    <a:pt x="144" y="354"/>
                  </a:lnTo>
                  <a:lnTo>
                    <a:pt x="150" y="354"/>
                  </a:lnTo>
                  <a:lnTo>
                    <a:pt x="156" y="360"/>
                  </a:lnTo>
                  <a:lnTo>
                    <a:pt x="174" y="360"/>
                  </a:lnTo>
                  <a:lnTo>
                    <a:pt x="174" y="354"/>
                  </a:lnTo>
                  <a:lnTo>
                    <a:pt x="180" y="354"/>
                  </a:lnTo>
                  <a:lnTo>
                    <a:pt x="192" y="348"/>
                  </a:lnTo>
                  <a:lnTo>
                    <a:pt x="210" y="348"/>
                  </a:lnTo>
                  <a:lnTo>
                    <a:pt x="204" y="354"/>
                  </a:lnTo>
                  <a:lnTo>
                    <a:pt x="222" y="354"/>
                  </a:lnTo>
                  <a:lnTo>
                    <a:pt x="228" y="360"/>
                  </a:lnTo>
                  <a:lnTo>
                    <a:pt x="234" y="372"/>
                  </a:lnTo>
                  <a:lnTo>
                    <a:pt x="240" y="378"/>
                  </a:lnTo>
                  <a:lnTo>
                    <a:pt x="246" y="366"/>
                  </a:lnTo>
                  <a:lnTo>
                    <a:pt x="252" y="372"/>
                  </a:lnTo>
                  <a:lnTo>
                    <a:pt x="252" y="378"/>
                  </a:lnTo>
                  <a:lnTo>
                    <a:pt x="270" y="378"/>
                  </a:lnTo>
                  <a:lnTo>
                    <a:pt x="282" y="384"/>
                  </a:lnTo>
                  <a:lnTo>
                    <a:pt x="282" y="390"/>
                  </a:lnTo>
                  <a:lnTo>
                    <a:pt x="288" y="402"/>
                  </a:lnTo>
                  <a:lnTo>
                    <a:pt x="306" y="420"/>
                  </a:lnTo>
                  <a:lnTo>
                    <a:pt x="318" y="420"/>
                  </a:lnTo>
                  <a:lnTo>
                    <a:pt x="330" y="408"/>
                  </a:lnTo>
                  <a:lnTo>
                    <a:pt x="342" y="408"/>
                  </a:lnTo>
                  <a:lnTo>
                    <a:pt x="354" y="420"/>
                  </a:lnTo>
                  <a:lnTo>
                    <a:pt x="360" y="420"/>
                  </a:lnTo>
                  <a:lnTo>
                    <a:pt x="360" y="426"/>
                  </a:lnTo>
                  <a:lnTo>
                    <a:pt x="366" y="432"/>
                  </a:lnTo>
                  <a:lnTo>
                    <a:pt x="378" y="432"/>
                  </a:lnTo>
                  <a:lnTo>
                    <a:pt x="384" y="426"/>
                  </a:lnTo>
                  <a:lnTo>
                    <a:pt x="384" y="420"/>
                  </a:lnTo>
                  <a:lnTo>
                    <a:pt x="414" y="420"/>
                  </a:lnTo>
                  <a:lnTo>
                    <a:pt x="420" y="426"/>
                  </a:lnTo>
                  <a:lnTo>
                    <a:pt x="426" y="426"/>
                  </a:lnTo>
                  <a:close/>
                </a:path>
              </a:pathLst>
            </a:custGeom>
            <a:solidFill>
              <a:srgbClr val="24771B"/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92" name="Oman" descr="© INSCALE GmbH, 05.05.2010&#10;http://www.presentationload.com/">
              <a:extLst>
                <a:ext uri="{FF2B5EF4-FFF2-40B4-BE49-F238E27FC236}">
                  <a16:creationId xmlns:a16="http://schemas.microsoft.com/office/drawing/2014/main" id="{A8DCFF4D-D09A-494A-AEDA-0C77A218D3E8}"/>
                </a:ext>
              </a:extLst>
            </p:cNvPr>
            <p:cNvSpPr>
              <a:spLocks/>
            </p:cNvSpPr>
            <p:nvPr/>
          </p:nvSpPr>
          <p:spPr bwMode="gray">
            <a:xfrm>
              <a:off x="7169116" y="3613520"/>
              <a:ext cx="239657" cy="303305"/>
            </a:xfrm>
            <a:custGeom>
              <a:avLst/>
              <a:gdLst>
                <a:gd name="T0" fmla="*/ 2147483647 w 540"/>
                <a:gd name="T1" fmla="*/ 2147483647 h 672"/>
                <a:gd name="T2" fmla="*/ 2147483647 w 540"/>
                <a:gd name="T3" fmla="*/ 2147483647 h 672"/>
                <a:gd name="T4" fmla="*/ 2147483647 w 540"/>
                <a:gd name="T5" fmla="*/ 2147483647 h 672"/>
                <a:gd name="T6" fmla="*/ 2147483647 w 540"/>
                <a:gd name="T7" fmla="*/ 2147483647 h 672"/>
                <a:gd name="T8" fmla="*/ 2147483647 w 540"/>
                <a:gd name="T9" fmla="*/ 2147483647 h 672"/>
                <a:gd name="T10" fmla="*/ 2147483647 w 540"/>
                <a:gd name="T11" fmla="*/ 2147483647 h 672"/>
                <a:gd name="T12" fmla="*/ 2147483647 w 540"/>
                <a:gd name="T13" fmla="*/ 2147483647 h 672"/>
                <a:gd name="T14" fmla="*/ 2147483647 w 540"/>
                <a:gd name="T15" fmla="*/ 2147483647 h 672"/>
                <a:gd name="T16" fmla="*/ 2147483647 w 540"/>
                <a:gd name="T17" fmla="*/ 2147483647 h 672"/>
                <a:gd name="T18" fmla="*/ 2147483647 w 540"/>
                <a:gd name="T19" fmla="*/ 2147483647 h 672"/>
                <a:gd name="T20" fmla="*/ 2147483647 w 540"/>
                <a:gd name="T21" fmla="*/ 2147483647 h 672"/>
                <a:gd name="T22" fmla="*/ 2147483647 w 540"/>
                <a:gd name="T23" fmla="*/ 2147483647 h 672"/>
                <a:gd name="T24" fmla="*/ 2147483647 w 540"/>
                <a:gd name="T25" fmla="*/ 2147483647 h 672"/>
                <a:gd name="T26" fmla="*/ 2147483647 w 540"/>
                <a:gd name="T27" fmla="*/ 2147483647 h 672"/>
                <a:gd name="T28" fmla="*/ 2147483647 w 540"/>
                <a:gd name="T29" fmla="*/ 2147483647 h 672"/>
                <a:gd name="T30" fmla="*/ 2147483647 w 540"/>
                <a:gd name="T31" fmla="*/ 2147483647 h 672"/>
                <a:gd name="T32" fmla="*/ 2147483647 w 540"/>
                <a:gd name="T33" fmla="*/ 2147483647 h 672"/>
                <a:gd name="T34" fmla="*/ 2147483647 w 540"/>
                <a:gd name="T35" fmla="*/ 2147483647 h 672"/>
                <a:gd name="T36" fmla="*/ 2147483647 w 540"/>
                <a:gd name="T37" fmla="*/ 2147483647 h 672"/>
                <a:gd name="T38" fmla="*/ 2147483647 w 540"/>
                <a:gd name="T39" fmla="*/ 2147483647 h 672"/>
                <a:gd name="T40" fmla="*/ 2147483647 w 540"/>
                <a:gd name="T41" fmla="*/ 2147483647 h 672"/>
                <a:gd name="T42" fmla="*/ 2147483647 w 540"/>
                <a:gd name="T43" fmla="*/ 2147483647 h 672"/>
                <a:gd name="T44" fmla="*/ 2147483647 w 540"/>
                <a:gd name="T45" fmla="*/ 2147483647 h 672"/>
                <a:gd name="T46" fmla="*/ 2147483647 w 540"/>
                <a:gd name="T47" fmla="*/ 2147483647 h 672"/>
                <a:gd name="T48" fmla="*/ 2147483647 w 540"/>
                <a:gd name="T49" fmla="*/ 2147483647 h 672"/>
                <a:gd name="T50" fmla="*/ 2147483647 w 540"/>
                <a:gd name="T51" fmla="*/ 0 h 672"/>
                <a:gd name="T52" fmla="*/ 2147483647 w 540"/>
                <a:gd name="T53" fmla="*/ 2147483647 h 672"/>
                <a:gd name="T54" fmla="*/ 2147483647 w 540"/>
                <a:gd name="T55" fmla="*/ 2147483647 h 672"/>
                <a:gd name="T56" fmla="*/ 2147483647 w 540"/>
                <a:gd name="T57" fmla="*/ 2147483647 h 672"/>
                <a:gd name="T58" fmla="*/ 2147483647 w 540"/>
                <a:gd name="T59" fmla="*/ 2147483647 h 672"/>
                <a:gd name="T60" fmla="*/ 2147483647 w 540"/>
                <a:gd name="T61" fmla="*/ 2147483647 h 672"/>
                <a:gd name="T62" fmla="*/ 2147483647 w 540"/>
                <a:gd name="T63" fmla="*/ 2147483647 h 672"/>
                <a:gd name="T64" fmla="*/ 2147483647 w 540"/>
                <a:gd name="T65" fmla="*/ 2147483647 h 672"/>
                <a:gd name="T66" fmla="*/ 2147483647 w 540"/>
                <a:gd name="T67" fmla="*/ 2147483647 h 672"/>
                <a:gd name="T68" fmla="*/ 2147483647 w 540"/>
                <a:gd name="T69" fmla="*/ 2147483647 h 672"/>
                <a:gd name="T70" fmla="*/ 2147483647 w 540"/>
                <a:gd name="T71" fmla="*/ 2147483647 h 672"/>
                <a:gd name="T72" fmla="*/ 2147483647 w 540"/>
                <a:gd name="T73" fmla="*/ 2147483647 h 672"/>
                <a:gd name="T74" fmla="*/ 2147483647 w 540"/>
                <a:gd name="T75" fmla="*/ 2147483647 h 672"/>
                <a:gd name="T76" fmla="*/ 2147483647 w 540"/>
                <a:gd name="T77" fmla="*/ 2147483647 h 672"/>
                <a:gd name="T78" fmla="*/ 2147483647 w 540"/>
                <a:gd name="T79" fmla="*/ 2147483647 h 672"/>
                <a:gd name="T80" fmla="*/ 2147483647 w 540"/>
                <a:gd name="T81" fmla="*/ 2147483647 h 672"/>
                <a:gd name="T82" fmla="*/ 2147483647 w 540"/>
                <a:gd name="T83" fmla="*/ 2147483647 h 672"/>
                <a:gd name="T84" fmla="*/ 2147483647 w 540"/>
                <a:gd name="T85" fmla="*/ 2147483647 h 672"/>
                <a:gd name="T86" fmla="*/ 2147483647 w 540"/>
                <a:gd name="T87" fmla="*/ 2147483647 h 672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540"/>
                <a:gd name="T133" fmla="*/ 0 h 672"/>
                <a:gd name="T134" fmla="*/ 540 w 540"/>
                <a:gd name="T135" fmla="*/ 672 h 672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540" h="672">
                  <a:moveTo>
                    <a:pt x="258" y="564"/>
                  </a:moveTo>
                  <a:lnTo>
                    <a:pt x="276" y="564"/>
                  </a:lnTo>
                  <a:lnTo>
                    <a:pt x="288" y="558"/>
                  </a:lnTo>
                  <a:lnTo>
                    <a:pt x="306" y="552"/>
                  </a:lnTo>
                  <a:lnTo>
                    <a:pt x="330" y="540"/>
                  </a:lnTo>
                  <a:lnTo>
                    <a:pt x="336" y="528"/>
                  </a:lnTo>
                  <a:lnTo>
                    <a:pt x="342" y="510"/>
                  </a:lnTo>
                  <a:lnTo>
                    <a:pt x="342" y="498"/>
                  </a:lnTo>
                  <a:lnTo>
                    <a:pt x="348" y="498"/>
                  </a:lnTo>
                  <a:lnTo>
                    <a:pt x="354" y="492"/>
                  </a:lnTo>
                  <a:lnTo>
                    <a:pt x="366" y="486"/>
                  </a:lnTo>
                  <a:lnTo>
                    <a:pt x="384" y="480"/>
                  </a:lnTo>
                  <a:lnTo>
                    <a:pt x="408" y="456"/>
                  </a:lnTo>
                  <a:lnTo>
                    <a:pt x="414" y="444"/>
                  </a:lnTo>
                  <a:lnTo>
                    <a:pt x="414" y="426"/>
                  </a:lnTo>
                  <a:lnTo>
                    <a:pt x="420" y="408"/>
                  </a:lnTo>
                  <a:lnTo>
                    <a:pt x="420" y="378"/>
                  </a:lnTo>
                  <a:lnTo>
                    <a:pt x="426" y="372"/>
                  </a:lnTo>
                  <a:lnTo>
                    <a:pt x="432" y="372"/>
                  </a:lnTo>
                  <a:lnTo>
                    <a:pt x="444" y="378"/>
                  </a:lnTo>
                  <a:lnTo>
                    <a:pt x="450" y="384"/>
                  </a:lnTo>
                  <a:lnTo>
                    <a:pt x="462" y="384"/>
                  </a:lnTo>
                  <a:lnTo>
                    <a:pt x="468" y="378"/>
                  </a:lnTo>
                  <a:lnTo>
                    <a:pt x="480" y="354"/>
                  </a:lnTo>
                  <a:lnTo>
                    <a:pt x="480" y="330"/>
                  </a:lnTo>
                  <a:lnTo>
                    <a:pt x="534" y="276"/>
                  </a:lnTo>
                  <a:lnTo>
                    <a:pt x="534" y="264"/>
                  </a:lnTo>
                  <a:lnTo>
                    <a:pt x="540" y="252"/>
                  </a:lnTo>
                  <a:lnTo>
                    <a:pt x="540" y="204"/>
                  </a:lnTo>
                  <a:lnTo>
                    <a:pt x="528" y="192"/>
                  </a:lnTo>
                  <a:lnTo>
                    <a:pt x="510" y="192"/>
                  </a:lnTo>
                  <a:lnTo>
                    <a:pt x="510" y="186"/>
                  </a:lnTo>
                  <a:lnTo>
                    <a:pt x="492" y="168"/>
                  </a:lnTo>
                  <a:lnTo>
                    <a:pt x="486" y="150"/>
                  </a:lnTo>
                  <a:lnTo>
                    <a:pt x="462" y="126"/>
                  </a:lnTo>
                  <a:lnTo>
                    <a:pt x="456" y="114"/>
                  </a:lnTo>
                  <a:lnTo>
                    <a:pt x="432" y="96"/>
                  </a:lnTo>
                  <a:lnTo>
                    <a:pt x="396" y="84"/>
                  </a:lnTo>
                  <a:lnTo>
                    <a:pt x="366" y="78"/>
                  </a:lnTo>
                  <a:lnTo>
                    <a:pt x="348" y="78"/>
                  </a:lnTo>
                  <a:lnTo>
                    <a:pt x="342" y="72"/>
                  </a:lnTo>
                  <a:lnTo>
                    <a:pt x="330" y="72"/>
                  </a:lnTo>
                  <a:lnTo>
                    <a:pt x="318" y="60"/>
                  </a:lnTo>
                  <a:lnTo>
                    <a:pt x="294" y="48"/>
                  </a:lnTo>
                  <a:lnTo>
                    <a:pt x="288" y="36"/>
                  </a:lnTo>
                  <a:lnTo>
                    <a:pt x="288" y="30"/>
                  </a:lnTo>
                  <a:lnTo>
                    <a:pt x="282" y="18"/>
                  </a:lnTo>
                  <a:lnTo>
                    <a:pt x="276" y="12"/>
                  </a:lnTo>
                  <a:lnTo>
                    <a:pt x="252" y="18"/>
                  </a:lnTo>
                  <a:lnTo>
                    <a:pt x="246" y="6"/>
                  </a:lnTo>
                  <a:lnTo>
                    <a:pt x="246" y="0"/>
                  </a:lnTo>
                  <a:lnTo>
                    <a:pt x="240" y="0"/>
                  </a:lnTo>
                  <a:lnTo>
                    <a:pt x="234" y="6"/>
                  </a:lnTo>
                  <a:lnTo>
                    <a:pt x="234" y="12"/>
                  </a:lnTo>
                  <a:lnTo>
                    <a:pt x="228" y="24"/>
                  </a:lnTo>
                  <a:lnTo>
                    <a:pt x="228" y="54"/>
                  </a:lnTo>
                  <a:lnTo>
                    <a:pt x="246" y="72"/>
                  </a:lnTo>
                  <a:lnTo>
                    <a:pt x="246" y="78"/>
                  </a:lnTo>
                  <a:lnTo>
                    <a:pt x="240" y="78"/>
                  </a:lnTo>
                  <a:lnTo>
                    <a:pt x="240" y="72"/>
                  </a:lnTo>
                  <a:lnTo>
                    <a:pt x="228" y="72"/>
                  </a:lnTo>
                  <a:lnTo>
                    <a:pt x="228" y="78"/>
                  </a:lnTo>
                  <a:lnTo>
                    <a:pt x="222" y="84"/>
                  </a:lnTo>
                  <a:lnTo>
                    <a:pt x="222" y="96"/>
                  </a:lnTo>
                  <a:lnTo>
                    <a:pt x="216" y="108"/>
                  </a:lnTo>
                  <a:lnTo>
                    <a:pt x="216" y="120"/>
                  </a:lnTo>
                  <a:lnTo>
                    <a:pt x="210" y="132"/>
                  </a:lnTo>
                  <a:lnTo>
                    <a:pt x="204" y="138"/>
                  </a:lnTo>
                  <a:lnTo>
                    <a:pt x="198" y="150"/>
                  </a:lnTo>
                  <a:lnTo>
                    <a:pt x="192" y="156"/>
                  </a:lnTo>
                  <a:lnTo>
                    <a:pt x="192" y="168"/>
                  </a:lnTo>
                  <a:lnTo>
                    <a:pt x="210" y="204"/>
                  </a:lnTo>
                  <a:lnTo>
                    <a:pt x="216" y="210"/>
                  </a:lnTo>
                  <a:lnTo>
                    <a:pt x="216" y="222"/>
                  </a:lnTo>
                  <a:lnTo>
                    <a:pt x="222" y="228"/>
                  </a:lnTo>
                  <a:lnTo>
                    <a:pt x="234" y="234"/>
                  </a:lnTo>
                  <a:lnTo>
                    <a:pt x="240" y="240"/>
                  </a:lnTo>
                  <a:lnTo>
                    <a:pt x="204" y="414"/>
                  </a:lnTo>
                  <a:lnTo>
                    <a:pt x="0" y="486"/>
                  </a:lnTo>
                  <a:lnTo>
                    <a:pt x="84" y="672"/>
                  </a:lnTo>
                  <a:lnTo>
                    <a:pt x="114" y="660"/>
                  </a:lnTo>
                  <a:lnTo>
                    <a:pt x="198" y="636"/>
                  </a:lnTo>
                  <a:lnTo>
                    <a:pt x="228" y="624"/>
                  </a:lnTo>
                  <a:lnTo>
                    <a:pt x="246" y="618"/>
                  </a:lnTo>
                  <a:lnTo>
                    <a:pt x="252" y="606"/>
                  </a:lnTo>
                  <a:lnTo>
                    <a:pt x="252" y="594"/>
                  </a:lnTo>
                  <a:lnTo>
                    <a:pt x="258" y="582"/>
                  </a:lnTo>
                  <a:lnTo>
                    <a:pt x="258" y="564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93" name="Montenegro" descr="© INSCALE GmbH, 05.05.2010&#10;http://www.presentationload.com/">
              <a:extLst>
                <a:ext uri="{FF2B5EF4-FFF2-40B4-BE49-F238E27FC236}">
                  <a16:creationId xmlns:a16="http://schemas.microsoft.com/office/drawing/2014/main" id="{3883DA00-4B40-4B35-9FD7-F4559267195B}"/>
                </a:ext>
              </a:extLst>
            </p:cNvPr>
            <p:cNvSpPr>
              <a:spLocks/>
            </p:cNvSpPr>
            <p:nvPr/>
          </p:nvSpPr>
          <p:spPr bwMode="gray">
            <a:xfrm>
              <a:off x="6102566" y="2944980"/>
              <a:ext cx="50788" cy="60343"/>
            </a:xfrm>
            <a:custGeom>
              <a:avLst/>
              <a:gdLst>
                <a:gd name="T0" fmla="*/ 2147483647 w 114"/>
                <a:gd name="T1" fmla="*/ 2147483647 h 138"/>
                <a:gd name="T2" fmla="*/ 2147483647 w 114"/>
                <a:gd name="T3" fmla="*/ 2147483647 h 138"/>
                <a:gd name="T4" fmla="*/ 2147483647 w 114"/>
                <a:gd name="T5" fmla="*/ 2147483647 h 138"/>
                <a:gd name="T6" fmla="*/ 2147483647 w 114"/>
                <a:gd name="T7" fmla="*/ 2147483647 h 138"/>
                <a:gd name="T8" fmla="*/ 2147483647 w 114"/>
                <a:gd name="T9" fmla="*/ 2147483647 h 138"/>
                <a:gd name="T10" fmla="*/ 2147483647 w 114"/>
                <a:gd name="T11" fmla="*/ 2147483647 h 138"/>
                <a:gd name="T12" fmla="*/ 2147483647 w 114"/>
                <a:gd name="T13" fmla="*/ 0 h 138"/>
                <a:gd name="T14" fmla="*/ 2147483647 w 114"/>
                <a:gd name="T15" fmla="*/ 0 h 138"/>
                <a:gd name="T16" fmla="*/ 2147483647 w 114"/>
                <a:gd name="T17" fmla="*/ 2147483647 h 138"/>
                <a:gd name="T18" fmla="*/ 2147483647 w 114"/>
                <a:gd name="T19" fmla="*/ 2147483647 h 138"/>
                <a:gd name="T20" fmla="*/ 2147483647 w 114"/>
                <a:gd name="T21" fmla="*/ 2147483647 h 138"/>
                <a:gd name="T22" fmla="*/ 2147483647 w 114"/>
                <a:gd name="T23" fmla="*/ 2147483647 h 138"/>
                <a:gd name="T24" fmla="*/ 2147483647 w 114"/>
                <a:gd name="T25" fmla="*/ 2147483647 h 138"/>
                <a:gd name="T26" fmla="*/ 2147483647 w 114"/>
                <a:gd name="T27" fmla="*/ 2147483647 h 138"/>
                <a:gd name="T28" fmla="*/ 0 w 114"/>
                <a:gd name="T29" fmla="*/ 2147483647 h 138"/>
                <a:gd name="T30" fmla="*/ 0 w 114"/>
                <a:gd name="T31" fmla="*/ 2147483647 h 138"/>
                <a:gd name="T32" fmla="*/ 2147483647 w 114"/>
                <a:gd name="T33" fmla="*/ 2147483647 h 138"/>
                <a:gd name="T34" fmla="*/ 2147483647 w 114"/>
                <a:gd name="T35" fmla="*/ 2147483647 h 138"/>
                <a:gd name="T36" fmla="*/ 2147483647 w 114"/>
                <a:gd name="T37" fmla="*/ 2147483647 h 138"/>
                <a:gd name="T38" fmla="*/ 2147483647 w 114"/>
                <a:gd name="T39" fmla="*/ 2147483647 h 138"/>
                <a:gd name="T40" fmla="*/ 2147483647 w 114"/>
                <a:gd name="T41" fmla="*/ 2147483647 h 138"/>
                <a:gd name="T42" fmla="*/ 2147483647 w 114"/>
                <a:gd name="T43" fmla="*/ 2147483647 h 138"/>
                <a:gd name="T44" fmla="*/ 2147483647 w 114"/>
                <a:gd name="T45" fmla="*/ 2147483647 h 138"/>
                <a:gd name="T46" fmla="*/ 2147483647 w 114"/>
                <a:gd name="T47" fmla="*/ 2147483647 h 138"/>
                <a:gd name="T48" fmla="*/ 2147483647 w 114"/>
                <a:gd name="T49" fmla="*/ 2147483647 h 138"/>
                <a:gd name="T50" fmla="*/ 2147483647 w 114"/>
                <a:gd name="T51" fmla="*/ 2147483647 h 138"/>
                <a:gd name="T52" fmla="*/ 2147483647 w 114"/>
                <a:gd name="T53" fmla="*/ 2147483647 h 138"/>
                <a:gd name="T54" fmla="*/ 2147483647 w 114"/>
                <a:gd name="T55" fmla="*/ 2147483647 h 138"/>
                <a:gd name="T56" fmla="*/ 2147483647 w 114"/>
                <a:gd name="T57" fmla="*/ 2147483647 h 138"/>
                <a:gd name="T58" fmla="*/ 2147483647 w 114"/>
                <a:gd name="T59" fmla="*/ 2147483647 h 138"/>
                <a:gd name="T60" fmla="*/ 2147483647 w 114"/>
                <a:gd name="T61" fmla="*/ 2147483647 h 138"/>
                <a:gd name="T62" fmla="*/ 2147483647 w 114"/>
                <a:gd name="T63" fmla="*/ 2147483647 h 138"/>
                <a:gd name="T64" fmla="*/ 2147483647 w 114"/>
                <a:gd name="T65" fmla="*/ 2147483647 h 138"/>
                <a:gd name="T66" fmla="*/ 2147483647 w 114"/>
                <a:gd name="T67" fmla="*/ 2147483647 h 138"/>
                <a:gd name="T68" fmla="*/ 2147483647 w 114"/>
                <a:gd name="T69" fmla="*/ 2147483647 h 138"/>
                <a:gd name="T70" fmla="*/ 2147483647 w 114"/>
                <a:gd name="T71" fmla="*/ 2147483647 h 138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114"/>
                <a:gd name="T109" fmla="*/ 0 h 138"/>
                <a:gd name="T110" fmla="*/ 114 w 114"/>
                <a:gd name="T111" fmla="*/ 138 h 138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114" h="138">
                  <a:moveTo>
                    <a:pt x="114" y="42"/>
                  </a:moveTo>
                  <a:lnTo>
                    <a:pt x="108" y="48"/>
                  </a:lnTo>
                  <a:lnTo>
                    <a:pt x="96" y="30"/>
                  </a:lnTo>
                  <a:lnTo>
                    <a:pt x="84" y="18"/>
                  </a:lnTo>
                  <a:lnTo>
                    <a:pt x="66" y="6"/>
                  </a:lnTo>
                  <a:lnTo>
                    <a:pt x="60" y="6"/>
                  </a:lnTo>
                  <a:lnTo>
                    <a:pt x="48" y="0"/>
                  </a:lnTo>
                  <a:lnTo>
                    <a:pt x="42" y="0"/>
                  </a:lnTo>
                  <a:lnTo>
                    <a:pt x="42" y="24"/>
                  </a:lnTo>
                  <a:lnTo>
                    <a:pt x="24" y="24"/>
                  </a:lnTo>
                  <a:lnTo>
                    <a:pt x="18" y="30"/>
                  </a:lnTo>
                  <a:lnTo>
                    <a:pt x="18" y="36"/>
                  </a:lnTo>
                  <a:lnTo>
                    <a:pt x="12" y="48"/>
                  </a:lnTo>
                  <a:lnTo>
                    <a:pt x="6" y="48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6" y="66"/>
                  </a:lnTo>
                  <a:lnTo>
                    <a:pt x="12" y="66"/>
                  </a:lnTo>
                  <a:lnTo>
                    <a:pt x="24" y="72"/>
                  </a:lnTo>
                  <a:lnTo>
                    <a:pt x="6" y="102"/>
                  </a:lnTo>
                  <a:lnTo>
                    <a:pt x="18" y="102"/>
                  </a:lnTo>
                  <a:lnTo>
                    <a:pt x="24" y="96"/>
                  </a:lnTo>
                  <a:lnTo>
                    <a:pt x="36" y="96"/>
                  </a:lnTo>
                  <a:lnTo>
                    <a:pt x="36" y="114"/>
                  </a:lnTo>
                  <a:lnTo>
                    <a:pt x="60" y="138"/>
                  </a:lnTo>
                  <a:lnTo>
                    <a:pt x="72" y="126"/>
                  </a:lnTo>
                  <a:lnTo>
                    <a:pt x="66" y="108"/>
                  </a:lnTo>
                  <a:lnTo>
                    <a:pt x="60" y="114"/>
                  </a:lnTo>
                  <a:lnTo>
                    <a:pt x="42" y="102"/>
                  </a:lnTo>
                  <a:lnTo>
                    <a:pt x="66" y="102"/>
                  </a:lnTo>
                  <a:lnTo>
                    <a:pt x="78" y="96"/>
                  </a:lnTo>
                  <a:lnTo>
                    <a:pt x="78" y="78"/>
                  </a:lnTo>
                  <a:lnTo>
                    <a:pt x="108" y="90"/>
                  </a:lnTo>
                  <a:lnTo>
                    <a:pt x="114" y="84"/>
                  </a:lnTo>
                  <a:lnTo>
                    <a:pt x="114" y="90"/>
                  </a:lnTo>
                  <a:lnTo>
                    <a:pt x="114" y="42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94" name="Moldova" descr="© INSCALE GmbH, 05.05.2010&#10;http://www.presentationload.com/">
              <a:extLst>
                <a:ext uri="{FF2B5EF4-FFF2-40B4-BE49-F238E27FC236}">
                  <a16:creationId xmlns:a16="http://schemas.microsoft.com/office/drawing/2014/main" id="{40779BF5-ED47-4943-A186-1025C020F29B}"/>
                </a:ext>
              </a:extLst>
            </p:cNvPr>
            <p:cNvSpPr>
              <a:spLocks/>
            </p:cNvSpPr>
            <p:nvPr/>
          </p:nvSpPr>
          <p:spPr bwMode="gray">
            <a:xfrm>
              <a:off x="6326352" y="2773478"/>
              <a:ext cx="96814" cy="106394"/>
            </a:xfrm>
            <a:custGeom>
              <a:avLst/>
              <a:gdLst>
                <a:gd name="T0" fmla="*/ 2147483647 w 216"/>
                <a:gd name="T1" fmla="*/ 2147483647 h 240"/>
                <a:gd name="T2" fmla="*/ 2147483647 w 216"/>
                <a:gd name="T3" fmla="*/ 2147483647 h 240"/>
                <a:gd name="T4" fmla="*/ 2147483647 w 216"/>
                <a:gd name="T5" fmla="*/ 2147483647 h 240"/>
                <a:gd name="T6" fmla="*/ 2147483647 w 216"/>
                <a:gd name="T7" fmla="*/ 2147483647 h 240"/>
                <a:gd name="T8" fmla="*/ 2147483647 w 216"/>
                <a:gd name="T9" fmla="*/ 2147483647 h 240"/>
                <a:gd name="T10" fmla="*/ 2147483647 w 216"/>
                <a:gd name="T11" fmla="*/ 2147483647 h 240"/>
                <a:gd name="T12" fmla="*/ 2147483647 w 216"/>
                <a:gd name="T13" fmla="*/ 2147483647 h 240"/>
                <a:gd name="T14" fmla="*/ 2147483647 w 216"/>
                <a:gd name="T15" fmla="*/ 2147483647 h 240"/>
                <a:gd name="T16" fmla="*/ 2147483647 w 216"/>
                <a:gd name="T17" fmla="*/ 2147483647 h 240"/>
                <a:gd name="T18" fmla="*/ 2147483647 w 216"/>
                <a:gd name="T19" fmla="*/ 2147483647 h 240"/>
                <a:gd name="T20" fmla="*/ 2147483647 w 216"/>
                <a:gd name="T21" fmla="*/ 2147483647 h 240"/>
                <a:gd name="T22" fmla="*/ 2147483647 w 216"/>
                <a:gd name="T23" fmla="*/ 2147483647 h 240"/>
                <a:gd name="T24" fmla="*/ 2147483647 w 216"/>
                <a:gd name="T25" fmla="*/ 2147483647 h 240"/>
                <a:gd name="T26" fmla="*/ 2147483647 w 216"/>
                <a:gd name="T27" fmla="*/ 2147483647 h 240"/>
                <a:gd name="T28" fmla="*/ 2147483647 w 216"/>
                <a:gd name="T29" fmla="*/ 2147483647 h 240"/>
                <a:gd name="T30" fmla="*/ 2147483647 w 216"/>
                <a:gd name="T31" fmla="*/ 2147483647 h 240"/>
                <a:gd name="T32" fmla="*/ 2147483647 w 216"/>
                <a:gd name="T33" fmla="*/ 2147483647 h 240"/>
                <a:gd name="T34" fmla="*/ 2147483647 w 216"/>
                <a:gd name="T35" fmla="*/ 2147483647 h 240"/>
                <a:gd name="T36" fmla="*/ 2147483647 w 216"/>
                <a:gd name="T37" fmla="*/ 2147483647 h 240"/>
                <a:gd name="T38" fmla="*/ 2147483647 w 216"/>
                <a:gd name="T39" fmla="*/ 2147483647 h 240"/>
                <a:gd name="T40" fmla="*/ 2147483647 w 216"/>
                <a:gd name="T41" fmla="*/ 2147483647 h 240"/>
                <a:gd name="T42" fmla="*/ 2147483647 w 216"/>
                <a:gd name="T43" fmla="*/ 2147483647 h 240"/>
                <a:gd name="T44" fmla="*/ 2147483647 w 216"/>
                <a:gd name="T45" fmla="*/ 2147483647 h 240"/>
                <a:gd name="T46" fmla="*/ 2147483647 w 216"/>
                <a:gd name="T47" fmla="*/ 2147483647 h 240"/>
                <a:gd name="T48" fmla="*/ 2147483647 w 216"/>
                <a:gd name="T49" fmla="*/ 2147483647 h 240"/>
                <a:gd name="T50" fmla="*/ 2147483647 w 216"/>
                <a:gd name="T51" fmla="*/ 2147483647 h 240"/>
                <a:gd name="T52" fmla="*/ 2147483647 w 216"/>
                <a:gd name="T53" fmla="*/ 2147483647 h 240"/>
                <a:gd name="T54" fmla="*/ 2147483647 w 216"/>
                <a:gd name="T55" fmla="*/ 2147483647 h 240"/>
                <a:gd name="T56" fmla="*/ 2147483647 w 216"/>
                <a:gd name="T57" fmla="*/ 2147483647 h 240"/>
                <a:gd name="T58" fmla="*/ 2147483647 w 216"/>
                <a:gd name="T59" fmla="*/ 2147483647 h 240"/>
                <a:gd name="T60" fmla="*/ 2147483647 w 216"/>
                <a:gd name="T61" fmla="*/ 0 h 240"/>
                <a:gd name="T62" fmla="*/ 2147483647 w 216"/>
                <a:gd name="T63" fmla="*/ 2147483647 h 240"/>
                <a:gd name="T64" fmla="*/ 2147483647 w 216"/>
                <a:gd name="T65" fmla="*/ 2147483647 h 240"/>
                <a:gd name="T66" fmla="*/ 2147483647 w 216"/>
                <a:gd name="T67" fmla="*/ 2147483647 h 240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16"/>
                <a:gd name="T103" fmla="*/ 0 h 240"/>
                <a:gd name="T104" fmla="*/ 216 w 216"/>
                <a:gd name="T105" fmla="*/ 240 h 240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16" h="240">
                  <a:moveTo>
                    <a:pt x="0" y="18"/>
                  </a:moveTo>
                  <a:lnTo>
                    <a:pt x="18" y="24"/>
                  </a:lnTo>
                  <a:lnTo>
                    <a:pt x="24" y="30"/>
                  </a:lnTo>
                  <a:lnTo>
                    <a:pt x="30" y="42"/>
                  </a:lnTo>
                  <a:lnTo>
                    <a:pt x="36" y="48"/>
                  </a:lnTo>
                  <a:lnTo>
                    <a:pt x="36" y="60"/>
                  </a:lnTo>
                  <a:lnTo>
                    <a:pt x="60" y="72"/>
                  </a:lnTo>
                  <a:lnTo>
                    <a:pt x="66" y="96"/>
                  </a:lnTo>
                  <a:lnTo>
                    <a:pt x="78" y="96"/>
                  </a:lnTo>
                  <a:lnTo>
                    <a:pt x="84" y="114"/>
                  </a:lnTo>
                  <a:lnTo>
                    <a:pt x="102" y="114"/>
                  </a:lnTo>
                  <a:lnTo>
                    <a:pt x="108" y="120"/>
                  </a:lnTo>
                  <a:lnTo>
                    <a:pt x="108" y="162"/>
                  </a:lnTo>
                  <a:lnTo>
                    <a:pt x="114" y="162"/>
                  </a:lnTo>
                  <a:lnTo>
                    <a:pt x="108" y="168"/>
                  </a:lnTo>
                  <a:lnTo>
                    <a:pt x="108" y="180"/>
                  </a:lnTo>
                  <a:lnTo>
                    <a:pt x="102" y="186"/>
                  </a:lnTo>
                  <a:lnTo>
                    <a:pt x="102" y="198"/>
                  </a:lnTo>
                  <a:lnTo>
                    <a:pt x="108" y="210"/>
                  </a:lnTo>
                  <a:lnTo>
                    <a:pt x="114" y="216"/>
                  </a:lnTo>
                  <a:lnTo>
                    <a:pt x="114" y="240"/>
                  </a:lnTo>
                  <a:lnTo>
                    <a:pt x="138" y="234"/>
                  </a:lnTo>
                  <a:lnTo>
                    <a:pt x="138" y="222"/>
                  </a:lnTo>
                  <a:lnTo>
                    <a:pt x="132" y="216"/>
                  </a:lnTo>
                  <a:lnTo>
                    <a:pt x="132" y="204"/>
                  </a:lnTo>
                  <a:lnTo>
                    <a:pt x="138" y="204"/>
                  </a:lnTo>
                  <a:lnTo>
                    <a:pt x="150" y="198"/>
                  </a:lnTo>
                  <a:lnTo>
                    <a:pt x="156" y="192"/>
                  </a:lnTo>
                  <a:lnTo>
                    <a:pt x="174" y="180"/>
                  </a:lnTo>
                  <a:lnTo>
                    <a:pt x="168" y="174"/>
                  </a:lnTo>
                  <a:lnTo>
                    <a:pt x="156" y="168"/>
                  </a:lnTo>
                  <a:lnTo>
                    <a:pt x="150" y="168"/>
                  </a:lnTo>
                  <a:lnTo>
                    <a:pt x="150" y="162"/>
                  </a:lnTo>
                  <a:lnTo>
                    <a:pt x="156" y="156"/>
                  </a:lnTo>
                  <a:lnTo>
                    <a:pt x="174" y="156"/>
                  </a:lnTo>
                  <a:lnTo>
                    <a:pt x="180" y="162"/>
                  </a:lnTo>
                  <a:lnTo>
                    <a:pt x="198" y="162"/>
                  </a:lnTo>
                  <a:lnTo>
                    <a:pt x="210" y="156"/>
                  </a:lnTo>
                  <a:lnTo>
                    <a:pt x="216" y="156"/>
                  </a:lnTo>
                  <a:lnTo>
                    <a:pt x="216" y="126"/>
                  </a:lnTo>
                  <a:lnTo>
                    <a:pt x="210" y="120"/>
                  </a:lnTo>
                  <a:lnTo>
                    <a:pt x="198" y="120"/>
                  </a:lnTo>
                  <a:lnTo>
                    <a:pt x="192" y="114"/>
                  </a:lnTo>
                  <a:lnTo>
                    <a:pt x="180" y="114"/>
                  </a:lnTo>
                  <a:lnTo>
                    <a:pt x="180" y="96"/>
                  </a:lnTo>
                  <a:lnTo>
                    <a:pt x="186" y="90"/>
                  </a:lnTo>
                  <a:lnTo>
                    <a:pt x="180" y="84"/>
                  </a:lnTo>
                  <a:lnTo>
                    <a:pt x="174" y="84"/>
                  </a:lnTo>
                  <a:lnTo>
                    <a:pt x="162" y="90"/>
                  </a:lnTo>
                  <a:lnTo>
                    <a:pt x="162" y="66"/>
                  </a:lnTo>
                  <a:lnTo>
                    <a:pt x="168" y="60"/>
                  </a:lnTo>
                  <a:lnTo>
                    <a:pt x="162" y="48"/>
                  </a:lnTo>
                  <a:lnTo>
                    <a:pt x="156" y="42"/>
                  </a:lnTo>
                  <a:lnTo>
                    <a:pt x="144" y="36"/>
                  </a:lnTo>
                  <a:lnTo>
                    <a:pt x="126" y="36"/>
                  </a:lnTo>
                  <a:lnTo>
                    <a:pt x="126" y="24"/>
                  </a:lnTo>
                  <a:lnTo>
                    <a:pt x="120" y="18"/>
                  </a:lnTo>
                  <a:lnTo>
                    <a:pt x="78" y="18"/>
                  </a:lnTo>
                  <a:lnTo>
                    <a:pt x="78" y="12"/>
                  </a:lnTo>
                  <a:lnTo>
                    <a:pt x="72" y="12"/>
                  </a:lnTo>
                  <a:lnTo>
                    <a:pt x="60" y="0"/>
                  </a:lnTo>
                  <a:lnTo>
                    <a:pt x="54" y="0"/>
                  </a:lnTo>
                  <a:lnTo>
                    <a:pt x="42" y="6"/>
                  </a:lnTo>
                  <a:lnTo>
                    <a:pt x="36" y="6"/>
                  </a:lnTo>
                  <a:lnTo>
                    <a:pt x="36" y="12"/>
                  </a:lnTo>
                  <a:lnTo>
                    <a:pt x="24" y="12"/>
                  </a:lnTo>
                  <a:lnTo>
                    <a:pt x="12" y="6"/>
                  </a:lnTo>
                  <a:lnTo>
                    <a:pt x="6" y="6"/>
                  </a:lnTo>
                  <a:lnTo>
                    <a:pt x="0" y="18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95" name="Malta" descr="© INSCALE GmbH, 05.05.2010&#10;http://www.presentationload.com/">
              <a:extLst>
                <a:ext uri="{FF2B5EF4-FFF2-40B4-BE49-F238E27FC236}">
                  <a16:creationId xmlns:a16="http://schemas.microsoft.com/office/drawing/2014/main" id="{5FEBE7CE-BA05-4724-8AFE-1E528DF0417B}"/>
                </a:ext>
              </a:extLst>
            </p:cNvPr>
            <p:cNvSpPr>
              <a:spLocks/>
            </p:cNvSpPr>
            <p:nvPr/>
          </p:nvSpPr>
          <p:spPr bwMode="gray">
            <a:xfrm>
              <a:off x="5986706" y="3210173"/>
              <a:ext cx="14284" cy="12704"/>
            </a:xfrm>
            <a:custGeom>
              <a:avLst/>
              <a:gdLst>
                <a:gd name="T0" fmla="*/ 2147483647 w 30"/>
                <a:gd name="T1" fmla="*/ 2147483647 h 30"/>
                <a:gd name="T2" fmla="*/ 2147483647 w 30"/>
                <a:gd name="T3" fmla="*/ 2147483647 h 30"/>
                <a:gd name="T4" fmla="*/ 2147483647 w 30"/>
                <a:gd name="T5" fmla="*/ 2147483647 h 30"/>
                <a:gd name="T6" fmla="*/ 2147483647 w 30"/>
                <a:gd name="T7" fmla="*/ 0 h 30"/>
                <a:gd name="T8" fmla="*/ 2147483647 w 30"/>
                <a:gd name="T9" fmla="*/ 0 h 30"/>
                <a:gd name="T10" fmla="*/ 0 w 30"/>
                <a:gd name="T11" fmla="*/ 2147483647 h 30"/>
                <a:gd name="T12" fmla="*/ 0 w 30"/>
                <a:gd name="T13" fmla="*/ 2147483647 h 30"/>
                <a:gd name="T14" fmla="*/ 2147483647 w 30"/>
                <a:gd name="T15" fmla="*/ 2147483647 h 30"/>
                <a:gd name="T16" fmla="*/ 2147483647 w 30"/>
                <a:gd name="T17" fmla="*/ 2147483647 h 30"/>
                <a:gd name="T18" fmla="*/ 2147483647 w 30"/>
                <a:gd name="T19" fmla="*/ 2147483647 h 3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30"/>
                <a:gd name="T31" fmla="*/ 0 h 30"/>
                <a:gd name="T32" fmla="*/ 30 w 30"/>
                <a:gd name="T33" fmla="*/ 30 h 3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30" h="30">
                  <a:moveTo>
                    <a:pt x="24" y="30"/>
                  </a:moveTo>
                  <a:lnTo>
                    <a:pt x="30" y="24"/>
                  </a:lnTo>
                  <a:lnTo>
                    <a:pt x="30" y="12"/>
                  </a:lnTo>
                  <a:lnTo>
                    <a:pt x="18" y="0"/>
                  </a:lnTo>
                  <a:lnTo>
                    <a:pt x="6" y="0"/>
                  </a:lnTo>
                  <a:lnTo>
                    <a:pt x="0" y="6"/>
                  </a:lnTo>
                  <a:lnTo>
                    <a:pt x="0" y="18"/>
                  </a:lnTo>
                  <a:lnTo>
                    <a:pt x="6" y="24"/>
                  </a:lnTo>
                  <a:lnTo>
                    <a:pt x="18" y="30"/>
                  </a:lnTo>
                  <a:lnTo>
                    <a:pt x="24" y="30"/>
                  </a:lnTo>
                  <a:close/>
                </a:path>
              </a:pathLst>
            </a:custGeom>
            <a:solidFill>
              <a:srgbClr val="00359E"/>
            </a:solidFill>
            <a:ln w="9525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96" name="Macedonia" descr="© INSCALE GmbH, 05.05.2010&#10;http://www.presentationload.com/">
              <a:extLst>
                <a:ext uri="{FF2B5EF4-FFF2-40B4-BE49-F238E27FC236}">
                  <a16:creationId xmlns:a16="http://schemas.microsoft.com/office/drawing/2014/main" id="{FCECCEE8-30BD-43B1-9F0D-EDF5A19C0410}"/>
                </a:ext>
              </a:extLst>
            </p:cNvPr>
            <p:cNvSpPr>
              <a:spLocks/>
            </p:cNvSpPr>
            <p:nvPr/>
          </p:nvSpPr>
          <p:spPr bwMode="gray">
            <a:xfrm>
              <a:off x="6166051" y="2987855"/>
              <a:ext cx="73008" cy="55580"/>
            </a:xfrm>
            <a:custGeom>
              <a:avLst/>
              <a:gdLst>
                <a:gd name="T0" fmla="*/ 2147483647 w 162"/>
                <a:gd name="T1" fmla="*/ 2147483647 h 126"/>
                <a:gd name="T2" fmla="*/ 2147483647 w 162"/>
                <a:gd name="T3" fmla="*/ 2147483647 h 126"/>
                <a:gd name="T4" fmla="*/ 2147483647 w 162"/>
                <a:gd name="T5" fmla="*/ 2147483647 h 126"/>
                <a:gd name="T6" fmla="*/ 2147483647 w 162"/>
                <a:gd name="T7" fmla="*/ 2147483647 h 126"/>
                <a:gd name="T8" fmla="*/ 2147483647 w 162"/>
                <a:gd name="T9" fmla="*/ 0 h 126"/>
                <a:gd name="T10" fmla="*/ 2147483647 w 162"/>
                <a:gd name="T11" fmla="*/ 2147483647 h 126"/>
                <a:gd name="T12" fmla="*/ 2147483647 w 162"/>
                <a:gd name="T13" fmla="*/ 2147483647 h 126"/>
                <a:gd name="T14" fmla="*/ 2147483647 w 162"/>
                <a:gd name="T15" fmla="*/ 2147483647 h 126"/>
                <a:gd name="T16" fmla="*/ 2147483647 w 162"/>
                <a:gd name="T17" fmla="*/ 2147483647 h 126"/>
                <a:gd name="T18" fmla="*/ 2147483647 w 162"/>
                <a:gd name="T19" fmla="*/ 2147483647 h 126"/>
                <a:gd name="T20" fmla="*/ 2147483647 w 162"/>
                <a:gd name="T21" fmla="*/ 2147483647 h 126"/>
                <a:gd name="T22" fmla="*/ 0 w 162"/>
                <a:gd name="T23" fmla="*/ 2147483647 h 126"/>
                <a:gd name="T24" fmla="*/ 0 w 162"/>
                <a:gd name="T25" fmla="*/ 2147483647 h 126"/>
                <a:gd name="T26" fmla="*/ 2147483647 w 162"/>
                <a:gd name="T27" fmla="*/ 2147483647 h 126"/>
                <a:gd name="T28" fmla="*/ 2147483647 w 162"/>
                <a:gd name="T29" fmla="*/ 2147483647 h 126"/>
                <a:gd name="T30" fmla="*/ 2147483647 w 162"/>
                <a:gd name="T31" fmla="*/ 2147483647 h 126"/>
                <a:gd name="T32" fmla="*/ 2147483647 w 162"/>
                <a:gd name="T33" fmla="*/ 2147483647 h 126"/>
                <a:gd name="T34" fmla="*/ 2147483647 w 162"/>
                <a:gd name="T35" fmla="*/ 2147483647 h 126"/>
                <a:gd name="T36" fmla="*/ 2147483647 w 162"/>
                <a:gd name="T37" fmla="*/ 2147483647 h 126"/>
                <a:gd name="T38" fmla="*/ 2147483647 w 162"/>
                <a:gd name="T39" fmla="*/ 2147483647 h 126"/>
                <a:gd name="T40" fmla="*/ 2147483647 w 162"/>
                <a:gd name="T41" fmla="*/ 2147483647 h 126"/>
                <a:gd name="T42" fmla="*/ 2147483647 w 162"/>
                <a:gd name="T43" fmla="*/ 2147483647 h 126"/>
                <a:gd name="T44" fmla="*/ 2147483647 w 162"/>
                <a:gd name="T45" fmla="*/ 2147483647 h 126"/>
                <a:gd name="T46" fmla="*/ 2147483647 w 162"/>
                <a:gd name="T47" fmla="*/ 2147483647 h 126"/>
                <a:gd name="T48" fmla="*/ 2147483647 w 162"/>
                <a:gd name="T49" fmla="*/ 2147483647 h 126"/>
                <a:gd name="T50" fmla="*/ 2147483647 w 162"/>
                <a:gd name="T51" fmla="*/ 2147483647 h 126"/>
                <a:gd name="T52" fmla="*/ 2147483647 w 162"/>
                <a:gd name="T53" fmla="*/ 2147483647 h 126"/>
                <a:gd name="T54" fmla="*/ 2147483647 w 162"/>
                <a:gd name="T55" fmla="*/ 2147483647 h 126"/>
                <a:gd name="T56" fmla="*/ 2147483647 w 162"/>
                <a:gd name="T57" fmla="*/ 2147483647 h 126"/>
                <a:gd name="T58" fmla="*/ 2147483647 w 162"/>
                <a:gd name="T59" fmla="*/ 2147483647 h 126"/>
                <a:gd name="T60" fmla="*/ 2147483647 w 162"/>
                <a:gd name="T61" fmla="*/ 2147483647 h 126"/>
                <a:gd name="T62" fmla="*/ 2147483647 w 162"/>
                <a:gd name="T63" fmla="*/ 2147483647 h 126"/>
                <a:gd name="T64" fmla="*/ 2147483647 w 162"/>
                <a:gd name="T65" fmla="*/ 2147483647 h 12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62"/>
                <a:gd name="T100" fmla="*/ 0 h 126"/>
                <a:gd name="T101" fmla="*/ 162 w 162"/>
                <a:gd name="T102" fmla="*/ 126 h 12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62" h="126">
                  <a:moveTo>
                    <a:pt x="150" y="42"/>
                  </a:moveTo>
                  <a:lnTo>
                    <a:pt x="132" y="30"/>
                  </a:lnTo>
                  <a:lnTo>
                    <a:pt x="132" y="18"/>
                  </a:lnTo>
                  <a:lnTo>
                    <a:pt x="126" y="18"/>
                  </a:lnTo>
                  <a:lnTo>
                    <a:pt x="114" y="0"/>
                  </a:lnTo>
                  <a:lnTo>
                    <a:pt x="72" y="6"/>
                  </a:lnTo>
                  <a:lnTo>
                    <a:pt x="66" y="12"/>
                  </a:lnTo>
                  <a:lnTo>
                    <a:pt x="48" y="12"/>
                  </a:lnTo>
                  <a:lnTo>
                    <a:pt x="48" y="24"/>
                  </a:lnTo>
                  <a:lnTo>
                    <a:pt x="24" y="24"/>
                  </a:lnTo>
                  <a:lnTo>
                    <a:pt x="18" y="36"/>
                  </a:lnTo>
                  <a:lnTo>
                    <a:pt x="0" y="42"/>
                  </a:lnTo>
                  <a:lnTo>
                    <a:pt x="0" y="66"/>
                  </a:lnTo>
                  <a:lnTo>
                    <a:pt x="6" y="78"/>
                  </a:lnTo>
                  <a:lnTo>
                    <a:pt x="6" y="102"/>
                  </a:lnTo>
                  <a:lnTo>
                    <a:pt x="12" y="108"/>
                  </a:lnTo>
                  <a:lnTo>
                    <a:pt x="18" y="108"/>
                  </a:lnTo>
                  <a:lnTo>
                    <a:pt x="18" y="126"/>
                  </a:lnTo>
                  <a:lnTo>
                    <a:pt x="42" y="120"/>
                  </a:lnTo>
                  <a:lnTo>
                    <a:pt x="42" y="126"/>
                  </a:lnTo>
                  <a:lnTo>
                    <a:pt x="54" y="120"/>
                  </a:lnTo>
                  <a:lnTo>
                    <a:pt x="60" y="120"/>
                  </a:lnTo>
                  <a:lnTo>
                    <a:pt x="66" y="126"/>
                  </a:lnTo>
                  <a:lnTo>
                    <a:pt x="90" y="126"/>
                  </a:lnTo>
                  <a:lnTo>
                    <a:pt x="96" y="114"/>
                  </a:lnTo>
                  <a:lnTo>
                    <a:pt x="96" y="108"/>
                  </a:lnTo>
                  <a:lnTo>
                    <a:pt x="120" y="108"/>
                  </a:lnTo>
                  <a:lnTo>
                    <a:pt x="132" y="102"/>
                  </a:lnTo>
                  <a:lnTo>
                    <a:pt x="156" y="78"/>
                  </a:lnTo>
                  <a:lnTo>
                    <a:pt x="162" y="66"/>
                  </a:lnTo>
                  <a:lnTo>
                    <a:pt x="162" y="60"/>
                  </a:lnTo>
                  <a:lnTo>
                    <a:pt x="156" y="48"/>
                  </a:lnTo>
                  <a:lnTo>
                    <a:pt x="150" y="42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97" name="Liechtenstein" descr="© INSCALE GmbH, 05.05.2010&#10;http://www.presentationload.com/">
              <a:extLst>
                <a:ext uri="{FF2B5EF4-FFF2-40B4-BE49-F238E27FC236}">
                  <a16:creationId xmlns:a16="http://schemas.microsoft.com/office/drawing/2014/main" id="{619E96F1-FEF9-4A2E-904D-1978AE279B5D}"/>
                </a:ext>
              </a:extLst>
            </p:cNvPr>
            <p:cNvSpPr>
              <a:spLocks/>
            </p:cNvSpPr>
            <p:nvPr/>
          </p:nvSpPr>
          <p:spPr bwMode="gray">
            <a:xfrm>
              <a:off x="5845451" y="2811589"/>
              <a:ext cx="6349" cy="11115"/>
            </a:xfrm>
            <a:custGeom>
              <a:avLst/>
              <a:gdLst>
                <a:gd name="T0" fmla="*/ 2147483647 w 18"/>
                <a:gd name="T1" fmla="*/ 0 h 24"/>
                <a:gd name="T2" fmla="*/ 2147483647 w 18"/>
                <a:gd name="T3" fmla="*/ 2147483647 h 24"/>
                <a:gd name="T4" fmla="*/ 0 w 18"/>
                <a:gd name="T5" fmla="*/ 2147483647 h 24"/>
                <a:gd name="T6" fmla="*/ 0 w 18"/>
                <a:gd name="T7" fmla="*/ 2147483647 h 24"/>
                <a:gd name="T8" fmla="*/ 2147483647 w 18"/>
                <a:gd name="T9" fmla="*/ 2147483647 h 24"/>
                <a:gd name="T10" fmla="*/ 2147483647 w 18"/>
                <a:gd name="T11" fmla="*/ 0 h 24"/>
                <a:gd name="T12" fmla="*/ 2147483647 w 18"/>
                <a:gd name="T13" fmla="*/ 0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8"/>
                <a:gd name="T22" fmla="*/ 0 h 24"/>
                <a:gd name="T23" fmla="*/ 18 w 18"/>
                <a:gd name="T24" fmla="*/ 24 h 2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8" h="24">
                  <a:moveTo>
                    <a:pt x="12" y="0"/>
                  </a:moveTo>
                  <a:lnTo>
                    <a:pt x="6" y="6"/>
                  </a:lnTo>
                  <a:lnTo>
                    <a:pt x="0" y="18"/>
                  </a:lnTo>
                  <a:lnTo>
                    <a:pt x="0" y="24"/>
                  </a:lnTo>
                  <a:lnTo>
                    <a:pt x="18" y="24"/>
                  </a:lnTo>
                  <a:lnTo>
                    <a:pt x="18" y="0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7D40">
                <a:lumMod val="75000"/>
              </a:srgbClr>
            </a:solidFill>
            <a:ln w="952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98" name="Lebanon" descr="© INSCALE GmbH, 05.05.2010&#10;http://www.presentationload.com/">
              <a:extLst>
                <a:ext uri="{FF2B5EF4-FFF2-40B4-BE49-F238E27FC236}">
                  <a16:creationId xmlns:a16="http://schemas.microsoft.com/office/drawing/2014/main" id="{E87094E2-ED32-4F0F-A77D-44DC8F92CCB1}"/>
                </a:ext>
              </a:extLst>
            </p:cNvPr>
            <p:cNvSpPr>
              <a:spLocks/>
            </p:cNvSpPr>
            <p:nvPr/>
          </p:nvSpPr>
          <p:spPr bwMode="gray">
            <a:xfrm>
              <a:off x="6608861" y="3267340"/>
              <a:ext cx="46026" cy="69871"/>
            </a:xfrm>
            <a:custGeom>
              <a:avLst/>
              <a:gdLst>
                <a:gd name="T0" fmla="*/ 2147483647 w 108"/>
                <a:gd name="T1" fmla="*/ 2147483647 h 156"/>
                <a:gd name="T2" fmla="*/ 2147483647 w 108"/>
                <a:gd name="T3" fmla="*/ 2147483647 h 156"/>
                <a:gd name="T4" fmla="*/ 2147483647 w 108"/>
                <a:gd name="T5" fmla="*/ 2147483647 h 156"/>
                <a:gd name="T6" fmla="*/ 2147483647 w 108"/>
                <a:gd name="T7" fmla="*/ 2147483647 h 156"/>
                <a:gd name="T8" fmla="*/ 2147483647 w 108"/>
                <a:gd name="T9" fmla="*/ 2147483647 h 156"/>
                <a:gd name="T10" fmla="*/ 2147483647 w 108"/>
                <a:gd name="T11" fmla="*/ 2147483647 h 156"/>
                <a:gd name="T12" fmla="*/ 2147483647 w 108"/>
                <a:gd name="T13" fmla="*/ 2147483647 h 156"/>
                <a:gd name="T14" fmla="*/ 2147483647 w 108"/>
                <a:gd name="T15" fmla="*/ 2147483647 h 156"/>
                <a:gd name="T16" fmla="*/ 2147483647 w 108"/>
                <a:gd name="T17" fmla="*/ 2147483647 h 156"/>
                <a:gd name="T18" fmla="*/ 2147483647 w 108"/>
                <a:gd name="T19" fmla="*/ 2147483647 h 156"/>
                <a:gd name="T20" fmla="*/ 2147483647 w 108"/>
                <a:gd name="T21" fmla="*/ 0 h 156"/>
                <a:gd name="T22" fmla="*/ 2147483647 w 108"/>
                <a:gd name="T23" fmla="*/ 0 h 156"/>
                <a:gd name="T24" fmla="*/ 2147483647 w 108"/>
                <a:gd name="T25" fmla="*/ 0 h 156"/>
                <a:gd name="T26" fmla="*/ 2147483647 w 108"/>
                <a:gd name="T27" fmla="*/ 2147483647 h 156"/>
                <a:gd name="T28" fmla="*/ 2147483647 w 108"/>
                <a:gd name="T29" fmla="*/ 2147483647 h 156"/>
                <a:gd name="T30" fmla="*/ 2147483647 w 108"/>
                <a:gd name="T31" fmla="*/ 2147483647 h 156"/>
                <a:gd name="T32" fmla="*/ 2147483647 w 108"/>
                <a:gd name="T33" fmla="*/ 2147483647 h 156"/>
                <a:gd name="T34" fmla="*/ 2147483647 w 108"/>
                <a:gd name="T35" fmla="*/ 2147483647 h 156"/>
                <a:gd name="T36" fmla="*/ 2147483647 w 108"/>
                <a:gd name="T37" fmla="*/ 2147483647 h 156"/>
                <a:gd name="T38" fmla="*/ 2147483647 w 108"/>
                <a:gd name="T39" fmla="*/ 2147483647 h 156"/>
                <a:gd name="T40" fmla="*/ 2147483647 w 108"/>
                <a:gd name="T41" fmla="*/ 2147483647 h 156"/>
                <a:gd name="T42" fmla="*/ 0 w 108"/>
                <a:gd name="T43" fmla="*/ 2147483647 h 156"/>
                <a:gd name="T44" fmla="*/ 0 w 108"/>
                <a:gd name="T45" fmla="*/ 2147483647 h 156"/>
                <a:gd name="T46" fmla="*/ 2147483647 w 108"/>
                <a:gd name="T47" fmla="*/ 2147483647 h 156"/>
                <a:gd name="T48" fmla="*/ 2147483647 w 108"/>
                <a:gd name="T49" fmla="*/ 2147483647 h 156"/>
                <a:gd name="T50" fmla="*/ 2147483647 w 108"/>
                <a:gd name="T51" fmla="*/ 2147483647 h 156"/>
                <a:gd name="T52" fmla="*/ 2147483647 w 108"/>
                <a:gd name="T53" fmla="*/ 2147483647 h 156"/>
                <a:gd name="T54" fmla="*/ 2147483647 w 108"/>
                <a:gd name="T55" fmla="*/ 2147483647 h 156"/>
                <a:gd name="T56" fmla="*/ 2147483647 w 108"/>
                <a:gd name="T57" fmla="*/ 2147483647 h 156"/>
                <a:gd name="T58" fmla="*/ 2147483647 w 108"/>
                <a:gd name="T59" fmla="*/ 2147483647 h 156"/>
                <a:gd name="T60" fmla="*/ 2147483647 w 108"/>
                <a:gd name="T61" fmla="*/ 2147483647 h 15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08"/>
                <a:gd name="T94" fmla="*/ 0 h 156"/>
                <a:gd name="T95" fmla="*/ 108 w 108"/>
                <a:gd name="T96" fmla="*/ 156 h 15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08" h="156">
                  <a:moveTo>
                    <a:pt x="72" y="96"/>
                  </a:moveTo>
                  <a:lnTo>
                    <a:pt x="72" y="72"/>
                  </a:lnTo>
                  <a:lnTo>
                    <a:pt x="78" y="66"/>
                  </a:lnTo>
                  <a:lnTo>
                    <a:pt x="84" y="66"/>
                  </a:lnTo>
                  <a:lnTo>
                    <a:pt x="96" y="60"/>
                  </a:lnTo>
                  <a:lnTo>
                    <a:pt x="102" y="60"/>
                  </a:lnTo>
                  <a:lnTo>
                    <a:pt x="108" y="48"/>
                  </a:lnTo>
                  <a:lnTo>
                    <a:pt x="108" y="30"/>
                  </a:lnTo>
                  <a:lnTo>
                    <a:pt x="102" y="18"/>
                  </a:lnTo>
                  <a:lnTo>
                    <a:pt x="96" y="12"/>
                  </a:lnTo>
                  <a:lnTo>
                    <a:pt x="102" y="0"/>
                  </a:lnTo>
                  <a:lnTo>
                    <a:pt x="54" y="0"/>
                  </a:lnTo>
                  <a:lnTo>
                    <a:pt x="60" y="0"/>
                  </a:lnTo>
                  <a:lnTo>
                    <a:pt x="60" y="6"/>
                  </a:lnTo>
                  <a:lnTo>
                    <a:pt x="54" y="6"/>
                  </a:lnTo>
                  <a:lnTo>
                    <a:pt x="48" y="18"/>
                  </a:lnTo>
                  <a:lnTo>
                    <a:pt x="36" y="24"/>
                  </a:lnTo>
                  <a:lnTo>
                    <a:pt x="30" y="30"/>
                  </a:lnTo>
                  <a:lnTo>
                    <a:pt x="18" y="66"/>
                  </a:lnTo>
                  <a:lnTo>
                    <a:pt x="12" y="78"/>
                  </a:lnTo>
                  <a:lnTo>
                    <a:pt x="12" y="90"/>
                  </a:lnTo>
                  <a:lnTo>
                    <a:pt x="0" y="114"/>
                  </a:lnTo>
                  <a:lnTo>
                    <a:pt x="0" y="156"/>
                  </a:lnTo>
                  <a:lnTo>
                    <a:pt x="12" y="150"/>
                  </a:lnTo>
                  <a:lnTo>
                    <a:pt x="24" y="126"/>
                  </a:lnTo>
                  <a:lnTo>
                    <a:pt x="30" y="132"/>
                  </a:lnTo>
                  <a:lnTo>
                    <a:pt x="36" y="132"/>
                  </a:lnTo>
                  <a:lnTo>
                    <a:pt x="42" y="126"/>
                  </a:lnTo>
                  <a:lnTo>
                    <a:pt x="48" y="114"/>
                  </a:lnTo>
                  <a:lnTo>
                    <a:pt x="48" y="102"/>
                  </a:lnTo>
                  <a:lnTo>
                    <a:pt x="72" y="96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99" name="Kuwait" descr="© INSCALE GmbH, 05.05.2010&#10;http://www.presentationload.com/">
              <a:extLst>
                <a:ext uri="{FF2B5EF4-FFF2-40B4-BE49-F238E27FC236}">
                  <a16:creationId xmlns:a16="http://schemas.microsoft.com/office/drawing/2014/main" id="{EF8AD898-C65F-4AD7-99E1-1C4D3771D03B}"/>
                </a:ext>
              </a:extLst>
            </p:cNvPr>
            <p:cNvSpPr>
              <a:spLocks/>
            </p:cNvSpPr>
            <p:nvPr/>
          </p:nvSpPr>
          <p:spPr bwMode="gray">
            <a:xfrm>
              <a:off x="6975487" y="3434079"/>
              <a:ext cx="60311" cy="53991"/>
            </a:xfrm>
            <a:custGeom>
              <a:avLst/>
              <a:gdLst>
                <a:gd name="T0" fmla="*/ 2147483647 w 138"/>
                <a:gd name="T1" fmla="*/ 0 h 120"/>
                <a:gd name="T2" fmla="*/ 2147483647 w 138"/>
                <a:gd name="T3" fmla="*/ 0 h 120"/>
                <a:gd name="T4" fmla="*/ 2147483647 w 138"/>
                <a:gd name="T5" fmla="*/ 2147483647 h 120"/>
                <a:gd name="T6" fmla="*/ 2147483647 w 138"/>
                <a:gd name="T7" fmla="*/ 2147483647 h 120"/>
                <a:gd name="T8" fmla="*/ 2147483647 w 138"/>
                <a:gd name="T9" fmla="*/ 2147483647 h 120"/>
                <a:gd name="T10" fmla="*/ 2147483647 w 138"/>
                <a:gd name="T11" fmla="*/ 2147483647 h 120"/>
                <a:gd name="T12" fmla="*/ 0 w 138"/>
                <a:gd name="T13" fmla="*/ 2147483647 h 120"/>
                <a:gd name="T14" fmla="*/ 2147483647 w 138"/>
                <a:gd name="T15" fmla="*/ 2147483647 h 120"/>
                <a:gd name="T16" fmla="*/ 2147483647 w 138"/>
                <a:gd name="T17" fmla="*/ 2147483647 h 120"/>
                <a:gd name="T18" fmla="*/ 2147483647 w 138"/>
                <a:gd name="T19" fmla="*/ 2147483647 h 120"/>
                <a:gd name="T20" fmla="*/ 2147483647 w 138"/>
                <a:gd name="T21" fmla="*/ 2147483647 h 120"/>
                <a:gd name="T22" fmla="*/ 2147483647 w 138"/>
                <a:gd name="T23" fmla="*/ 2147483647 h 120"/>
                <a:gd name="T24" fmla="*/ 2147483647 w 138"/>
                <a:gd name="T25" fmla="*/ 2147483647 h 120"/>
                <a:gd name="T26" fmla="*/ 2147483647 w 138"/>
                <a:gd name="T27" fmla="*/ 2147483647 h 120"/>
                <a:gd name="T28" fmla="*/ 2147483647 w 138"/>
                <a:gd name="T29" fmla="*/ 2147483647 h 120"/>
                <a:gd name="T30" fmla="*/ 2147483647 w 138"/>
                <a:gd name="T31" fmla="*/ 2147483647 h 120"/>
                <a:gd name="T32" fmla="*/ 2147483647 w 138"/>
                <a:gd name="T33" fmla="*/ 2147483647 h 120"/>
                <a:gd name="T34" fmla="*/ 2147483647 w 138"/>
                <a:gd name="T35" fmla="*/ 2147483647 h 120"/>
                <a:gd name="T36" fmla="*/ 2147483647 w 138"/>
                <a:gd name="T37" fmla="*/ 2147483647 h 120"/>
                <a:gd name="T38" fmla="*/ 2147483647 w 138"/>
                <a:gd name="T39" fmla="*/ 2147483647 h 120"/>
                <a:gd name="T40" fmla="*/ 2147483647 w 138"/>
                <a:gd name="T41" fmla="*/ 2147483647 h 120"/>
                <a:gd name="T42" fmla="*/ 2147483647 w 138"/>
                <a:gd name="T43" fmla="*/ 2147483647 h 120"/>
                <a:gd name="T44" fmla="*/ 2147483647 w 138"/>
                <a:gd name="T45" fmla="*/ 2147483647 h 120"/>
                <a:gd name="T46" fmla="*/ 2147483647 w 138"/>
                <a:gd name="T47" fmla="*/ 2147483647 h 120"/>
                <a:gd name="T48" fmla="*/ 2147483647 w 138"/>
                <a:gd name="T49" fmla="*/ 0 h 120"/>
                <a:gd name="T50" fmla="*/ 2147483647 w 138"/>
                <a:gd name="T51" fmla="*/ 0 h 12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138"/>
                <a:gd name="T79" fmla="*/ 0 h 120"/>
                <a:gd name="T80" fmla="*/ 138 w 138"/>
                <a:gd name="T81" fmla="*/ 120 h 120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138" h="120">
                  <a:moveTo>
                    <a:pt x="54" y="0"/>
                  </a:moveTo>
                  <a:lnTo>
                    <a:pt x="36" y="0"/>
                  </a:lnTo>
                  <a:lnTo>
                    <a:pt x="30" y="12"/>
                  </a:lnTo>
                  <a:lnTo>
                    <a:pt x="24" y="18"/>
                  </a:lnTo>
                  <a:lnTo>
                    <a:pt x="24" y="30"/>
                  </a:lnTo>
                  <a:lnTo>
                    <a:pt x="6" y="66"/>
                  </a:lnTo>
                  <a:lnTo>
                    <a:pt x="0" y="72"/>
                  </a:lnTo>
                  <a:lnTo>
                    <a:pt x="42" y="72"/>
                  </a:lnTo>
                  <a:lnTo>
                    <a:pt x="60" y="78"/>
                  </a:lnTo>
                  <a:lnTo>
                    <a:pt x="66" y="78"/>
                  </a:lnTo>
                  <a:lnTo>
                    <a:pt x="66" y="114"/>
                  </a:lnTo>
                  <a:lnTo>
                    <a:pt x="72" y="120"/>
                  </a:lnTo>
                  <a:lnTo>
                    <a:pt x="138" y="120"/>
                  </a:lnTo>
                  <a:lnTo>
                    <a:pt x="126" y="114"/>
                  </a:lnTo>
                  <a:lnTo>
                    <a:pt x="114" y="102"/>
                  </a:lnTo>
                  <a:lnTo>
                    <a:pt x="102" y="78"/>
                  </a:lnTo>
                  <a:lnTo>
                    <a:pt x="102" y="66"/>
                  </a:lnTo>
                  <a:lnTo>
                    <a:pt x="90" y="60"/>
                  </a:lnTo>
                  <a:lnTo>
                    <a:pt x="84" y="36"/>
                  </a:lnTo>
                  <a:lnTo>
                    <a:pt x="120" y="36"/>
                  </a:lnTo>
                  <a:lnTo>
                    <a:pt x="120" y="18"/>
                  </a:lnTo>
                  <a:lnTo>
                    <a:pt x="114" y="12"/>
                  </a:lnTo>
                  <a:lnTo>
                    <a:pt x="90" y="12"/>
                  </a:lnTo>
                  <a:lnTo>
                    <a:pt x="90" y="18"/>
                  </a:lnTo>
                  <a:lnTo>
                    <a:pt x="84" y="0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00" name="Italy" descr="© INSCALE GmbH, 05.05.2010&#10;http://www.presentationload.com/">
              <a:extLst>
                <a:ext uri="{FF2B5EF4-FFF2-40B4-BE49-F238E27FC236}">
                  <a16:creationId xmlns:a16="http://schemas.microsoft.com/office/drawing/2014/main" id="{45AE3A2B-7BE7-408A-A361-6184FEABFC65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5766095" y="2819529"/>
              <a:ext cx="344407" cy="373176"/>
            </a:xfrm>
            <a:custGeom>
              <a:avLst/>
              <a:gdLst>
                <a:gd name="T0" fmla="*/ 2147483647 w 780"/>
                <a:gd name="T1" fmla="*/ 2147483647 h 828"/>
                <a:gd name="T2" fmla="*/ 2147483647 w 780"/>
                <a:gd name="T3" fmla="*/ 2147483647 h 828"/>
                <a:gd name="T4" fmla="*/ 2147483647 w 780"/>
                <a:gd name="T5" fmla="*/ 2147483647 h 828"/>
                <a:gd name="T6" fmla="*/ 2147483647 w 780"/>
                <a:gd name="T7" fmla="*/ 2147483647 h 828"/>
                <a:gd name="T8" fmla="*/ 2147483647 w 780"/>
                <a:gd name="T9" fmla="*/ 2147483647 h 828"/>
                <a:gd name="T10" fmla="*/ 2147483647 w 780"/>
                <a:gd name="T11" fmla="*/ 2147483647 h 828"/>
                <a:gd name="T12" fmla="*/ 2147483647 w 780"/>
                <a:gd name="T13" fmla="*/ 2147483647 h 828"/>
                <a:gd name="T14" fmla="*/ 2147483647 w 780"/>
                <a:gd name="T15" fmla="*/ 2147483647 h 828"/>
                <a:gd name="T16" fmla="*/ 2147483647 w 780"/>
                <a:gd name="T17" fmla="*/ 2147483647 h 828"/>
                <a:gd name="T18" fmla="*/ 2147483647 w 780"/>
                <a:gd name="T19" fmla="*/ 2147483647 h 828"/>
                <a:gd name="T20" fmla="*/ 2147483647 w 780"/>
                <a:gd name="T21" fmla="*/ 2147483647 h 828"/>
                <a:gd name="T22" fmla="*/ 2147483647 w 780"/>
                <a:gd name="T23" fmla="*/ 2147483647 h 828"/>
                <a:gd name="T24" fmla="*/ 2147483647 w 780"/>
                <a:gd name="T25" fmla="*/ 2147483647 h 828"/>
                <a:gd name="T26" fmla="*/ 2147483647 w 780"/>
                <a:gd name="T27" fmla="*/ 2147483647 h 828"/>
                <a:gd name="T28" fmla="*/ 2147483647 w 780"/>
                <a:gd name="T29" fmla="*/ 2147483647 h 828"/>
                <a:gd name="T30" fmla="*/ 2147483647 w 780"/>
                <a:gd name="T31" fmla="*/ 2147483647 h 828"/>
                <a:gd name="T32" fmla="*/ 2147483647 w 780"/>
                <a:gd name="T33" fmla="*/ 2147483647 h 828"/>
                <a:gd name="T34" fmla="*/ 2147483647 w 780"/>
                <a:gd name="T35" fmla="*/ 2147483647 h 828"/>
                <a:gd name="T36" fmla="*/ 2147483647 w 780"/>
                <a:gd name="T37" fmla="*/ 2147483647 h 828"/>
                <a:gd name="T38" fmla="*/ 2147483647 w 780"/>
                <a:gd name="T39" fmla="*/ 2147483647 h 828"/>
                <a:gd name="T40" fmla="*/ 2147483647 w 780"/>
                <a:gd name="T41" fmla="*/ 2147483647 h 828"/>
                <a:gd name="T42" fmla="*/ 2147483647 w 780"/>
                <a:gd name="T43" fmla="*/ 2147483647 h 828"/>
                <a:gd name="T44" fmla="*/ 2147483647 w 780"/>
                <a:gd name="T45" fmla="*/ 2147483647 h 828"/>
                <a:gd name="T46" fmla="*/ 2147483647 w 780"/>
                <a:gd name="T47" fmla="*/ 2147483647 h 828"/>
                <a:gd name="T48" fmla="*/ 2147483647 w 780"/>
                <a:gd name="T49" fmla="*/ 2147483647 h 828"/>
                <a:gd name="T50" fmla="*/ 2147483647 w 780"/>
                <a:gd name="T51" fmla="*/ 2147483647 h 828"/>
                <a:gd name="T52" fmla="*/ 2147483647 w 780"/>
                <a:gd name="T53" fmla="*/ 2147483647 h 828"/>
                <a:gd name="T54" fmla="*/ 2147483647 w 780"/>
                <a:gd name="T55" fmla="*/ 2147483647 h 828"/>
                <a:gd name="T56" fmla="*/ 2147483647 w 780"/>
                <a:gd name="T57" fmla="*/ 2147483647 h 828"/>
                <a:gd name="T58" fmla="*/ 2147483647 w 780"/>
                <a:gd name="T59" fmla="*/ 2147483647 h 828"/>
                <a:gd name="T60" fmla="*/ 2147483647 w 780"/>
                <a:gd name="T61" fmla="*/ 2147483647 h 828"/>
                <a:gd name="T62" fmla="*/ 2147483647 w 780"/>
                <a:gd name="T63" fmla="*/ 2147483647 h 828"/>
                <a:gd name="T64" fmla="*/ 2147483647 w 780"/>
                <a:gd name="T65" fmla="*/ 2147483647 h 828"/>
                <a:gd name="T66" fmla="*/ 2147483647 w 780"/>
                <a:gd name="T67" fmla="*/ 2147483647 h 828"/>
                <a:gd name="T68" fmla="*/ 2147483647 w 780"/>
                <a:gd name="T69" fmla="*/ 2147483647 h 828"/>
                <a:gd name="T70" fmla="*/ 2147483647 w 780"/>
                <a:gd name="T71" fmla="*/ 2147483647 h 828"/>
                <a:gd name="T72" fmla="*/ 2147483647 w 780"/>
                <a:gd name="T73" fmla="*/ 2147483647 h 828"/>
                <a:gd name="T74" fmla="*/ 2147483647 w 780"/>
                <a:gd name="T75" fmla="*/ 2147483647 h 828"/>
                <a:gd name="T76" fmla="*/ 2147483647 w 780"/>
                <a:gd name="T77" fmla="*/ 2147483647 h 828"/>
                <a:gd name="T78" fmla="*/ 2147483647 w 780"/>
                <a:gd name="T79" fmla="*/ 2147483647 h 828"/>
                <a:gd name="T80" fmla="*/ 2147483647 w 780"/>
                <a:gd name="T81" fmla="*/ 2147483647 h 828"/>
                <a:gd name="T82" fmla="*/ 2147483647 w 780"/>
                <a:gd name="T83" fmla="*/ 2147483647 h 828"/>
                <a:gd name="T84" fmla="*/ 2147483647 w 780"/>
                <a:gd name="T85" fmla="*/ 2147483647 h 828"/>
                <a:gd name="T86" fmla="*/ 2147483647 w 780"/>
                <a:gd name="T87" fmla="*/ 2147483647 h 828"/>
                <a:gd name="T88" fmla="*/ 2147483647 w 780"/>
                <a:gd name="T89" fmla="*/ 2147483647 h 828"/>
                <a:gd name="T90" fmla="*/ 2147483647 w 780"/>
                <a:gd name="T91" fmla="*/ 2147483647 h 828"/>
                <a:gd name="T92" fmla="*/ 2147483647 w 780"/>
                <a:gd name="T93" fmla="*/ 2147483647 h 828"/>
                <a:gd name="T94" fmla="*/ 2147483647 w 780"/>
                <a:gd name="T95" fmla="*/ 2147483647 h 828"/>
                <a:gd name="T96" fmla="*/ 2147483647 w 780"/>
                <a:gd name="T97" fmla="*/ 2147483647 h 828"/>
                <a:gd name="T98" fmla="*/ 2147483647 w 780"/>
                <a:gd name="T99" fmla="*/ 2147483647 h 828"/>
                <a:gd name="T100" fmla="*/ 2147483647 w 780"/>
                <a:gd name="T101" fmla="*/ 2147483647 h 828"/>
                <a:gd name="T102" fmla="*/ 2147483647 w 780"/>
                <a:gd name="T103" fmla="*/ 2147483647 h 828"/>
                <a:gd name="T104" fmla="*/ 2147483647 w 780"/>
                <a:gd name="T105" fmla="*/ 2147483647 h 828"/>
                <a:gd name="T106" fmla="*/ 2147483647 w 780"/>
                <a:gd name="T107" fmla="*/ 2147483647 h 828"/>
                <a:gd name="T108" fmla="*/ 2147483647 w 780"/>
                <a:gd name="T109" fmla="*/ 2147483647 h 828"/>
                <a:gd name="T110" fmla="*/ 2147483647 w 780"/>
                <a:gd name="T111" fmla="*/ 2147483647 h 828"/>
                <a:gd name="T112" fmla="*/ 2147483647 w 780"/>
                <a:gd name="T113" fmla="*/ 2147483647 h 82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780"/>
                <a:gd name="T172" fmla="*/ 0 h 828"/>
                <a:gd name="T173" fmla="*/ 780 w 780"/>
                <a:gd name="T174" fmla="*/ 828 h 828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780" h="828">
                  <a:moveTo>
                    <a:pt x="570" y="720"/>
                  </a:moveTo>
                  <a:lnTo>
                    <a:pt x="558" y="714"/>
                  </a:lnTo>
                  <a:lnTo>
                    <a:pt x="552" y="708"/>
                  </a:lnTo>
                  <a:lnTo>
                    <a:pt x="540" y="708"/>
                  </a:lnTo>
                  <a:lnTo>
                    <a:pt x="534" y="714"/>
                  </a:lnTo>
                  <a:lnTo>
                    <a:pt x="522" y="720"/>
                  </a:lnTo>
                  <a:lnTo>
                    <a:pt x="516" y="726"/>
                  </a:lnTo>
                  <a:lnTo>
                    <a:pt x="468" y="726"/>
                  </a:lnTo>
                  <a:lnTo>
                    <a:pt x="456" y="720"/>
                  </a:lnTo>
                  <a:lnTo>
                    <a:pt x="444" y="708"/>
                  </a:lnTo>
                  <a:lnTo>
                    <a:pt x="438" y="708"/>
                  </a:lnTo>
                  <a:lnTo>
                    <a:pt x="420" y="726"/>
                  </a:lnTo>
                  <a:lnTo>
                    <a:pt x="402" y="714"/>
                  </a:lnTo>
                  <a:lnTo>
                    <a:pt x="396" y="714"/>
                  </a:lnTo>
                  <a:lnTo>
                    <a:pt x="384" y="726"/>
                  </a:lnTo>
                  <a:lnTo>
                    <a:pt x="384" y="738"/>
                  </a:lnTo>
                  <a:lnTo>
                    <a:pt x="396" y="750"/>
                  </a:lnTo>
                  <a:lnTo>
                    <a:pt x="420" y="762"/>
                  </a:lnTo>
                  <a:lnTo>
                    <a:pt x="426" y="762"/>
                  </a:lnTo>
                  <a:lnTo>
                    <a:pt x="444" y="780"/>
                  </a:lnTo>
                  <a:lnTo>
                    <a:pt x="444" y="786"/>
                  </a:lnTo>
                  <a:lnTo>
                    <a:pt x="456" y="786"/>
                  </a:lnTo>
                  <a:lnTo>
                    <a:pt x="468" y="798"/>
                  </a:lnTo>
                  <a:lnTo>
                    <a:pt x="480" y="804"/>
                  </a:lnTo>
                  <a:lnTo>
                    <a:pt x="498" y="798"/>
                  </a:lnTo>
                  <a:lnTo>
                    <a:pt x="504" y="804"/>
                  </a:lnTo>
                  <a:lnTo>
                    <a:pt x="516" y="810"/>
                  </a:lnTo>
                  <a:lnTo>
                    <a:pt x="522" y="822"/>
                  </a:lnTo>
                  <a:lnTo>
                    <a:pt x="534" y="828"/>
                  </a:lnTo>
                  <a:lnTo>
                    <a:pt x="558" y="828"/>
                  </a:lnTo>
                  <a:lnTo>
                    <a:pt x="570" y="816"/>
                  </a:lnTo>
                  <a:lnTo>
                    <a:pt x="570" y="792"/>
                  </a:lnTo>
                  <a:lnTo>
                    <a:pt x="564" y="780"/>
                  </a:lnTo>
                  <a:lnTo>
                    <a:pt x="564" y="768"/>
                  </a:lnTo>
                  <a:lnTo>
                    <a:pt x="570" y="750"/>
                  </a:lnTo>
                  <a:lnTo>
                    <a:pt x="576" y="738"/>
                  </a:lnTo>
                  <a:lnTo>
                    <a:pt x="582" y="732"/>
                  </a:lnTo>
                  <a:lnTo>
                    <a:pt x="582" y="714"/>
                  </a:lnTo>
                  <a:lnTo>
                    <a:pt x="576" y="702"/>
                  </a:lnTo>
                  <a:lnTo>
                    <a:pt x="570" y="720"/>
                  </a:lnTo>
                  <a:close/>
                  <a:moveTo>
                    <a:pt x="180" y="468"/>
                  </a:moveTo>
                  <a:lnTo>
                    <a:pt x="156" y="480"/>
                  </a:lnTo>
                  <a:lnTo>
                    <a:pt x="150" y="486"/>
                  </a:lnTo>
                  <a:lnTo>
                    <a:pt x="138" y="492"/>
                  </a:lnTo>
                  <a:lnTo>
                    <a:pt x="132" y="498"/>
                  </a:lnTo>
                  <a:lnTo>
                    <a:pt x="126" y="498"/>
                  </a:lnTo>
                  <a:lnTo>
                    <a:pt x="114" y="492"/>
                  </a:lnTo>
                  <a:lnTo>
                    <a:pt x="102" y="480"/>
                  </a:lnTo>
                  <a:lnTo>
                    <a:pt x="96" y="498"/>
                  </a:lnTo>
                  <a:lnTo>
                    <a:pt x="102" y="504"/>
                  </a:lnTo>
                  <a:lnTo>
                    <a:pt x="114" y="510"/>
                  </a:lnTo>
                  <a:lnTo>
                    <a:pt x="120" y="522"/>
                  </a:lnTo>
                  <a:lnTo>
                    <a:pt x="120" y="540"/>
                  </a:lnTo>
                  <a:lnTo>
                    <a:pt x="114" y="558"/>
                  </a:lnTo>
                  <a:lnTo>
                    <a:pt x="114" y="570"/>
                  </a:lnTo>
                  <a:lnTo>
                    <a:pt x="126" y="582"/>
                  </a:lnTo>
                  <a:lnTo>
                    <a:pt x="114" y="588"/>
                  </a:lnTo>
                  <a:lnTo>
                    <a:pt x="120" y="636"/>
                  </a:lnTo>
                  <a:lnTo>
                    <a:pt x="108" y="636"/>
                  </a:lnTo>
                  <a:lnTo>
                    <a:pt x="126" y="654"/>
                  </a:lnTo>
                  <a:lnTo>
                    <a:pt x="138" y="654"/>
                  </a:lnTo>
                  <a:lnTo>
                    <a:pt x="144" y="642"/>
                  </a:lnTo>
                  <a:lnTo>
                    <a:pt x="156" y="630"/>
                  </a:lnTo>
                  <a:lnTo>
                    <a:pt x="156" y="618"/>
                  </a:lnTo>
                  <a:lnTo>
                    <a:pt x="168" y="630"/>
                  </a:lnTo>
                  <a:lnTo>
                    <a:pt x="180" y="636"/>
                  </a:lnTo>
                  <a:lnTo>
                    <a:pt x="186" y="636"/>
                  </a:lnTo>
                  <a:lnTo>
                    <a:pt x="192" y="630"/>
                  </a:lnTo>
                  <a:lnTo>
                    <a:pt x="198" y="618"/>
                  </a:lnTo>
                  <a:lnTo>
                    <a:pt x="198" y="594"/>
                  </a:lnTo>
                  <a:lnTo>
                    <a:pt x="204" y="582"/>
                  </a:lnTo>
                  <a:lnTo>
                    <a:pt x="204" y="558"/>
                  </a:lnTo>
                  <a:lnTo>
                    <a:pt x="198" y="552"/>
                  </a:lnTo>
                  <a:lnTo>
                    <a:pt x="192" y="552"/>
                  </a:lnTo>
                  <a:lnTo>
                    <a:pt x="192" y="546"/>
                  </a:lnTo>
                  <a:lnTo>
                    <a:pt x="198" y="540"/>
                  </a:lnTo>
                  <a:lnTo>
                    <a:pt x="204" y="540"/>
                  </a:lnTo>
                  <a:lnTo>
                    <a:pt x="210" y="534"/>
                  </a:lnTo>
                  <a:lnTo>
                    <a:pt x="210" y="522"/>
                  </a:lnTo>
                  <a:lnTo>
                    <a:pt x="204" y="510"/>
                  </a:lnTo>
                  <a:lnTo>
                    <a:pt x="204" y="492"/>
                  </a:lnTo>
                  <a:lnTo>
                    <a:pt x="198" y="480"/>
                  </a:lnTo>
                  <a:lnTo>
                    <a:pt x="186" y="474"/>
                  </a:lnTo>
                  <a:lnTo>
                    <a:pt x="180" y="468"/>
                  </a:lnTo>
                  <a:close/>
                  <a:moveTo>
                    <a:pt x="774" y="546"/>
                  </a:moveTo>
                  <a:lnTo>
                    <a:pt x="768" y="534"/>
                  </a:lnTo>
                  <a:lnTo>
                    <a:pt x="756" y="528"/>
                  </a:lnTo>
                  <a:lnTo>
                    <a:pt x="738" y="510"/>
                  </a:lnTo>
                  <a:lnTo>
                    <a:pt x="678" y="480"/>
                  </a:lnTo>
                  <a:lnTo>
                    <a:pt x="672" y="480"/>
                  </a:lnTo>
                  <a:lnTo>
                    <a:pt x="660" y="474"/>
                  </a:lnTo>
                  <a:lnTo>
                    <a:pt x="648" y="474"/>
                  </a:lnTo>
                  <a:lnTo>
                    <a:pt x="630" y="468"/>
                  </a:lnTo>
                  <a:lnTo>
                    <a:pt x="606" y="456"/>
                  </a:lnTo>
                  <a:lnTo>
                    <a:pt x="606" y="450"/>
                  </a:lnTo>
                  <a:lnTo>
                    <a:pt x="612" y="438"/>
                  </a:lnTo>
                  <a:lnTo>
                    <a:pt x="624" y="426"/>
                  </a:lnTo>
                  <a:lnTo>
                    <a:pt x="624" y="420"/>
                  </a:lnTo>
                  <a:lnTo>
                    <a:pt x="618" y="414"/>
                  </a:lnTo>
                  <a:lnTo>
                    <a:pt x="612" y="414"/>
                  </a:lnTo>
                  <a:lnTo>
                    <a:pt x="594" y="408"/>
                  </a:lnTo>
                  <a:lnTo>
                    <a:pt x="552" y="408"/>
                  </a:lnTo>
                  <a:lnTo>
                    <a:pt x="540" y="402"/>
                  </a:lnTo>
                  <a:lnTo>
                    <a:pt x="534" y="396"/>
                  </a:lnTo>
                  <a:lnTo>
                    <a:pt x="516" y="384"/>
                  </a:lnTo>
                  <a:lnTo>
                    <a:pt x="492" y="360"/>
                  </a:lnTo>
                  <a:lnTo>
                    <a:pt x="480" y="342"/>
                  </a:lnTo>
                  <a:lnTo>
                    <a:pt x="474" y="336"/>
                  </a:lnTo>
                  <a:lnTo>
                    <a:pt x="468" y="324"/>
                  </a:lnTo>
                  <a:lnTo>
                    <a:pt x="468" y="312"/>
                  </a:lnTo>
                  <a:lnTo>
                    <a:pt x="450" y="276"/>
                  </a:lnTo>
                  <a:lnTo>
                    <a:pt x="438" y="270"/>
                  </a:lnTo>
                  <a:lnTo>
                    <a:pt x="432" y="264"/>
                  </a:lnTo>
                  <a:lnTo>
                    <a:pt x="420" y="258"/>
                  </a:lnTo>
                  <a:lnTo>
                    <a:pt x="414" y="252"/>
                  </a:lnTo>
                  <a:lnTo>
                    <a:pt x="378" y="222"/>
                  </a:lnTo>
                  <a:lnTo>
                    <a:pt x="372" y="210"/>
                  </a:lnTo>
                  <a:lnTo>
                    <a:pt x="360" y="198"/>
                  </a:lnTo>
                  <a:lnTo>
                    <a:pt x="360" y="186"/>
                  </a:lnTo>
                  <a:lnTo>
                    <a:pt x="366" y="180"/>
                  </a:lnTo>
                  <a:lnTo>
                    <a:pt x="384" y="180"/>
                  </a:lnTo>
                  <a:lnTo>
                    <a:pt x="384" y="174"/>
                  </a:lnTo>
                  <a:lnTo>
                    <a:pt x="372" y="162"/>
                  </a:lnTo>
                  <a:lnTo>
                    <a:pt x="366" y="150"/>
                  </a:lnTo>
                  <a:lnTo>
                    <a:pt x="366" y="138"/>
                  </a:lnTo>
                  <a:lnTo>
                    <a:pt x="402" y="120"/>
                  </a:lnTo>
                  <a:lnTo>
                    <a:pt x="408" y="114"/>
                  </a:lnTo>
                  <a:lnTo>
                    <a:pt x="414" y="114"/>
                  </a:lnTo>
                  <a:lnTo>
                    <a:pt x="438" y="108"/>
                  </a:lnTo>
                  <a:lnTo>
                    <a:pt x="444" y="72"/>
                  </a:lnTo>
                  <a:lnTo>
                    <a:pt x="432" y="66"/>
                  </a:lnTo>
                  <a:lnTo>
                    <a:pt x="438" y="60"/>
                  </a:lnTo>
                  <a:lnTo>
                    <a:pt x="438" y="42"/>
                  </a:lnTo>
                  <a:lnTo>
                    <a:pt x="384" y="42"/>
                  </a:lnTo>
                  <a:lnTo>
                    <a:pt x="378" y="24"/>
                  </a:lnTo>
                  <a:lnTo>
                    <a:pt x="366" y="24"/>
                  </a:lnTo>
                  <a:lnTo>
                    <a:pt x="366" y="6"/>
                  </a:lnTo>
                  <a:lnTo>
                    <a:pt x="360" y="0"/>
                  </a:lnTo>
                  <a:lnTo>
                    <a:pt x="342" y="0"/>
                  </a:lnTo>
                  <a:lnTo>
                    <a:pt x="336" y="6"/>
                  </a:lnTo>
                  <a:lnTo>
                    <a:pt x="336" y="12"/>
                  </a:lnTo>
                  <a:lnTo>
                    <a:pt x="294" y="12"/>
                  </a:lnTo>
                  <a:lnTo>
                    <a:pt x="282" y="30"/>
                  </a:lnTo>
                  <a:lnTo>
                    <a:pt x="270" y="24"/>
                  </a:lnTo>
                  <a:lnTo>
                    <a:pt x="252" y="24"/>
                  </a:lnTo>
                  <a:lnTo>
                    <a:pt x="246" y="42"/>
                  </a:lnTo>
                  <a:lnTo>
                    <a:pt x="222" y="42"/>
                  </a:lnTo>
                  <a:lnTo>
                    <a:pt x="222" y="48"/>
                  </a:lnTo>
                  <a:lnTo>
                    <a:pt x="234" y="60"/>
                  </a:lnTo>
                  <a:lnTo>
                    <a:pt x="228" y="72"/>
                  </a:lnTo>
                  <a:lnTo>
                    <a:pt x="210" y="60"/>
                  </a:lnTo>
                  <a:lnTo>
                    <a:pt x="192" y="66"/>
                  </a:lnTo>
                  <a:lnTo>
                    <a:pt x="180" y="48"/>
                  </a:lnTo>
                  <a:lnTo>
                    <a:pt x="174" y="72"/>
                  </a:lnTo>
                  <a:lnTo>
                    <a:pt x="162" y="84"/>
                  </a:lnTo>
                  <a:lnTo>
                    <a:pt x="162" y="102"/>
                  </a:lnTo>
                  <a:lnTo>
                    <a:pt x="138" y="78"/>
                  </a:lnTo>
                  <a:lnTo>
                    <a:pt x="132" y="78"/>
                  </a:lnTo>
                  <a:lnTo>
                    <a:pt x="132" y="72"/>
                  </a:lnTo>
                  <a:lnTo>
                    <a:pt x="126" y="66"/>
                  </a:lnTo>
                  <a:lnTo>
                    <a:pt x="126" y="60"/>
                  </a:lnTo>
                  <a:lnTo>
                    <a:pt x="120" y="54"/>
                  </a:lnTo>
                  <a:lnTo>
                    <a:pt x="108" y="54"/>
                  </a:lnTo>
                  <a:lnTo>
                    <a:pt x="102" y="60"/>
                  </a:lnTo>
                  <a:lnTo>
                    <a:pt x="102" y="78"/>
                  </a:lnTo>
                  <a:lnTo>
                    <a:pt x="84" y="96"/>
                  </a:lnTo>
                  <a:lnTo>
                    <a:pt x="78" y="96"/>
                  </a:lnTo>
                  <a:lnTo>
                    <a:pt x="66" y="84"/>
                  </a:lnTo>
                  <a:lnTo>
                    <a:pt x="54" y="84"/>
                  </a:lnTo>
                  <a:lnTo>
                    <a:pt x="42" y="96"/>
                  </a:lnTo>
                  <a:lnTo>
                    <a:pt x="30" y="96"/>
                  </a:lnTo>
                  <a:lnTo>
                    <a:pt x="30" y="102"/>
                  </a:lnTo>
                  <a:lnTo>
                    <a:pt x="24" y="102"/>
                  </a:lnTo>
                  <a:lnTo>
                    <a:pt x="18" y="108"/>
                  </a:lnTo>
                  <a:lnTo>
                    <a:pt x="42" y="132"/>
                  </a:lnTo>
                  <a:lnTo>
                    <a:pt x="42" y="138"/>
                  </a:lnTo>
                  <a:lnTo>
                    <a:pt x="24" y="156"/>
                  </a:lnTo>
                  <a:lnTo>
                    <a:pt x="0" y="156"/>
                  </a:lnTo>
                  <a:lnTo>
                    <a:pt x="12" y="174"/>
                  </a:lnTo>
                  <a:lnTo>
                    <a:pt x="24" y="174"/>
                  </a:lnTo>
                  <a:lnTo>
                    <a:pt x="30" y="180"/>
                  </a:lnTo>
                  <a:lnTo>
                    <a:pt x="30" y="192"/>
                  </a:lnTo>
                  <a:lnTo>
                    <a:pt x="24" y="198"/>
                  </a:lnTo>
                  <a:lnTo>
                    <a:pt x="24" y="204"/>
                  </a:lnTo>
                  <a:lnTo>
                    <a:pt x="18" y="210"/>
                  </a:lnTo>
                  <a:lnTo>
                    <a:pt x="18" y="216"/>
                  </a:lnTo>
                  <a:lnTo>
                    <a:pt x="24" y="222"/>
                  </a:lnTo>
                  <a:lnTo>
                    <a:pt x="36" y="228"/>
                  </a:lnTo>
                  <a:lnTo>
                    <a:pt x="42" y="228"/>
                  </a:lnTo>
                  <a:lnTo>
                    <a:pt x="42" y="234"/>
                  </a:lnTo>
                  <a:lnTo>
                    <a:pt x="66" y="234"/>
                  </a:lnTo>
                  <a:lnTo>
                    <a:pt x="72" y="240"/>
                  </a:lnTo>
                  <a:lnTo>
                    <a:pt x="72" y="246"/>
                  </a:lnTo>
                  <a:lnTo>
                    <a:pt x="54" y="264"/>
                  </a:lnTo>
                  <a:lnTo>
                    <a:pt x="54" y="270"/>
                  </a:lnTo>
                  <a:lnTo>
                    <a:pt x="66" y="270"/>
                  </a:lnTo>
                  <a:lnTo>
                    <a:pt x="90" y="258"/>
                  </a:lnTo>
                  <a:lnTo>
                    <a:pt x="120" y="228"/>
                  </a:lnTo>
                  <a:lnTo>
                    <a:pt x="144" y="216"/>
                  </a:lnTo>
                  <a:lnTo>
                    <a:pt x="156" y="216"/>
                  </a:lnTo>
                  <a:lnTo>
                    <a:pt x="168" y="222"/>
                  </a:lnTo>
                  <a:lnTo>
                    <a:pt x="204" y="234"/>
                  </a:lnTo>
                  <a:lnTo>
                    <a:pt x="216" y="240"/>
                  </a:lnTo>
                  <a:lnTo>
                    <a:pt x="228" y="252"/>
                  </a:lnTo>
                  <a:lnTo>
                    <a:pt x="234" y="264"/>
                  </a:lnTo>
                  <a:lnTo>
                    <a:pt x="234" y="276"/>
                  </a:lnTo>
                  <a:lnTo>
                    <a:pt x="240" y="282"/>
                  </a:lnTo>
                  <a:lnTo>
                    <a:pt x="240" y="288"/>
                  </a:lnTo>
                  <a:lnTo>
                    <a:pt x="252" y="300"/>
                  </a:lnTo>
                  <a:lnTo>
                    <a:pt x="252" y="306"/>
                  </a:lnTo>
                  <a:lnTo>
                    <a:pt x="246" y="318"/>
                  </a:lnTo>
                  <a:lnTo>
                    <a:pt x="246" y="324"/>
                  </a:lnTo>
                  <a:lnTo>
                    <a:pt x="258" y="336"/>
                  </a:lnTo>
                  <a:lnTo>
                    <a:pt x="282" y="348"/>
                  </a:lnTo>
                  <a:lnTo>
                    <a:pt x="288" y="354"/>
                  </a:lnTo>
                  <a:lnTo>
                    <a:pt x="294" y="354"/>
                  </a:lnTo>
                  <a:lnTo>
                    <a:pt x="300" y="372"/>
                  </a:lnTo>
                  <a:lnTo>
                    <a:pt x="330" y="372"/>
                  </a:lnTo>
                  <a:lnTo>
                    <a:pt x="348" y="390"/>
                  </a:lnTo>
                  <a:lnTo>
                    <a:pt x="354" y="402"/>
                  </a:lnTo>
                  <a:lnTo>
                    <a:pt x="366" y="414"/>
                  </a:lnTo>
                  <a:lnTo>
                    <a:pt x="378" y="420"/>
                  </a:lnTo>
                  <a:lnTo>
                    <a:pt x="384" y="432"/>
                  </a:lnTo>
                  <a:lnTo>
                    <a:pt x="420" y="468"/>
                  </a:lnTo>
                  <a:lnTo>
                    <a:pt x="456" y="468"/>
                  </a:lnTo>
                  <a:lnTo>
                    <a:pt x="462" y="474"/>
                  </a:lnTo>
                  <a:lnTo>
                    <a:pt x="468" y="486"/>
                  </a:lnTo>
                  <a:lnTo>
                    <a:pt x="492" y="498"/>
                  </a:lnTo>
                  <a:lnTo>
                    <a:pt x="510" y="504"/>
                  </a:lnTo>
                  <a:lnTo>
                    <a:pt x="528" y="504"/>
                  </a:lnTo>
                  <a:lnTo>
                    <a:pt x="540" y="510"/>
                  </a:lnTo>
                  <a:lnTo>
                    <a:pt x="546" y="510"/>
                  </a:lnTo>
                  <a:lnTo>
                    <a:pt x="552" y="522"/>
                  </a:lnTo>
                  <a:lnTo>
                    <a:pt x="552" y="534"/>
                  </a:lnTo>
                  <a:lnTo>
                    <a:pt x="564" y="558"/>
                  </a:lnTo>
                  <a:lnTo>
                    <a:pt x="570" y="564"/>
                  </a:lnTo>
                  <a:lnTo>
                    <a:pt x="582" y="564"/>
                  </a:lnTo>
                  <a:lnTo>
                    <a:pt x="594" y="558"/>
                  </a:lnTo>
                  <a:lnTo>
                    <a:pt x="600" y="558"/>
                  </a:lnTo>
                  <a:lnTo>
                    <a:pt x="600" y="570"/>
                  </a:lnTo>
                  <a:lnTo>
                    <a:pt x="606" y="582"/>
                  </a:lnTo>
                  <a:lnTo>
                    <a:pt x="606" y="606"/>
                  </a:lnTo>
                  <a:lnTo>
                    <a:pt x="612" y="618"/>
                  </a:lnTo>
                  <a:lnTo>
                    <a:pt x="630" y="636"/>
                  </a:lnTo>
                  <a:lnTo>
                    <a:pt x="630" y="666"/>
                  </a:lnTo>
                  <a:lnTo>
                    <a:pt x="612" y="666"/>
                  </a:lnTo>
                  <a:lnTo>
                    <a:pt x="612" y="690"/>
                  </a:lnTo>
                  <a:lnTo>
                    <a:pt x="606" y="696"/>
                  </a:lnTo>
                  <a:lnTo>
                    <a:pt x="600" y="708"/>
                  </a:lnTo>
                  <a:lnTo>
                    <a:pt x="594" y="714"/>
                  </a:lnTo>
                  <a:lnTo>
                    <a:pt x="594" y="732"/>
                  </a:lnTo>
                  <a:lnTo>
                    <a:pt x="606" y="732"/>
                  </a:lnTo>
                  <a:lnTo>
                    <a:pt x="618" y="726"/>
                  </a:lnTo>
                  <a:lnTo>
                    <a:pt x="624" y="726"/>
                  </a:lnTo>
                  <a:lnTo>
                    <a:pt x="636" y="702"/>
                  </a:lnTo>
                  <a:lnTo>
                    <a:pt x="654" y="696"/>
                  </a:lnTo>
                  <a:lnTo>
                    <a:pt x="654" y="666"/>
                  </a:lnTo>
                  <a:lnTo>
                    <a:pt x="666" y="654"/>
                  </a:lnTo>
                  <a:lnTo>
                    <a:pt x="678" y="654"/>
                  </a:lnTo>
                  <a:lnTo>
                    <a:pt x="684" y="648"/>
                  </a:lnTo>
                  <a:lnTo>
                    <a:pt x="696" y="648"/>
                  </a:lnTo>
                  <a:lnTo>
                    <a:pt x="696" y="636"/>
                  </a:lnTo>
                  <a:lnTo>
                    <a:pt x="690" y="630"/>
                  </a:lnTo>
                  <a:lnTo>
                    <a:pt x="690" y="618"/>
                  </a:lnTo>
                  <a:lnTo>
                    <a:pt x="678" y="606"/>
                  </a:lnTo>
                  <a:lnTo>
                    <a:pt x="666" y="606"/>
                  </a:lnTo>
                  <a:lnTo>
                    <a:pt x="648" y="588"/>
                  </a:lnTo>
                  <a:lnTo>
                    <a:pt x="654" y="582"/>
                  </a:lnTo>
                  <a:lnTo>
                    <a:pt x="660" y="570"/>
                  </a:lnTo>
                  <a:lnTo>
                    <a:pt x="666" y="552"/>
                  </a:lnTo>
                  <a:lnTo>
                    <a:pt x="672" y="540"/>
                  </a:lnTo>
                  <a:lnTo>
                    <a:pt x="684" y="528"/>
                  </a:lnTo>
                  <a:lnTo>
                    <a:pt x="690" y="534"/>
                  </a:lnTo>
                  <a:lnTo>
                    <a:pt x="702" y="534"/>
                  </a:lnTo>
                  <a:lnTo>
                    <a:pt x="708" y="540"/>
                  </a:lnTo>
                  <a:lnTo>
                    <a:pt x="738" y="540"/>
                  </a:lnTo>
                  <a:lnTo>
                    <a:pt x="738" y="552"/>
                  </a:lnTo>
                  <a:lnTo>
                    <a:pt x="744" y="558"/>
                  </a:lnTo>
                  <a:lnTo>
                    <a:pt x="744" y="564"/>
                  </a:lnTo>
                  <a:lnTo>
                    <a:pt x="750" y="576"/>
                  </a:lnTo>
                  <a:lnTo>
                    <a:pt x="762" y="576"/>
                  </a:lnTo>
                  <a:lnTo>
                    <a:pt x="774" y="570"/>
                  </a:lnTo>
                  <a:lnTo>
                    <a:pt x="780" y="564"/>
                  </a:lnTo>
                  <a:lnTo>
                    <a:pt x="780" y="558"/>
                  </a:lnTo>
                  <a:lnTo>
                    <a:pt x="774" y="546"/>
                  </a:lnTo>
                  <a:close/>
                </a:path>
              </a:pathLst>
            </a:custGeom>
            <a:solidFill>
              <a:srgbClr val="24771B"/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01" name="Israel" descr="© INSCALE GmbH, 05.05.2010&#10;http://www.presentationload.com/">
              <a:extLst>
                <a:ext uri="{FF2B5EF4-FFF2-40B4-BE49-F238E27FC236}">
                  <a16:creationId xmlns:a16="http://schemas.microsoft.com/office/drawing/2014/main" id="{160D4485-FDE3-4387-87E5-DD767E128E29}"/>
                </a:ext>
              </a:extLst>
            </p:cNvPr>
            <p:cNvSpPr>
              <a:spLocks/>
            </p:cNvSpPr>
            <p:nvPr/>
          </p:nvSpPr>
          <p:spPr bwMode="gray">
            <a:xfrm>
              <a:off x="6596164" y="3311803"/>
              <a:ext cx="46026" cy="142918"/>
            </a:xfrm>
            <a:custGeom>
              <a:avLst/>
              <a:gdLst>
                <a:gd name="T0" fmla="*/ 0 w 102"/>
                <a:gd name="T1" fmla="*/ 2147483647 h 324"/>
                <a:gd name="T2" fmla="*/ 2147483647 w 102"/>
                <a:gd name="T3" fmla="*/ 2147483647 h 324"/>
                <a:gd name="T4" fmla="*/ 2147483647 w 102"/>
                <a:gd name="T5" fmla="*/ 2147483647 h 324"/>
                <a:gd name="T6" fmla="*/ 2147483647 w 102"/>
                <a:gd name="T7" fmla="*/ 2147483647 h 324"/>
                <a:gd name="T8" fmla="*/ 2147483647 w 102"/>
                <a:gd name="T9" fmla="*/ 2147483647 h 324"/>
                <a:gd name="T10" fmla="*/ 2147483647 w 102"/>
                <a:gd name="T11" fmla="*/ 2147483647 h 324"/>
                <a:gd name="T12" fmla="*/ 2147483647 w 102"/>
                <a:gd name="T13" fmla="*/ 2147483647 h 324"/>
                <a:gd name="T14" fmla="*/ 2147483647 w 102"/>
                <a:gd name="T15" fmla="*/ 2147483647 h 324"/>
                <a:gd name="T16" fmla="*/ 2147483647 w 102"/>
                <a:gd name="T17" fmla="*/ 2147483647 h 324"/>
                <a:gd name="T18" fmla="*/ 2147483647 w 102"/>
                <a:gd name="T19" fmla="*/ 2147483647 h 324"/>
                <a:gd name="T20" fmla="*/ 2147483647 w 102"/>
                <a:gd name="T21" fmla="*/ 2147483647 h 324"/>
                <a:gd name="T22" fmla="*/ 2147483647 w 102"/>
                <a:gd name="T23" fmla="*/ 2147483647 h 324"/>
                <a:gd name="T24" fmla="*/ 2147483647 w 102"/>
                <a:gd name="T25" fmla="*/ 2147483647 h 324"/>
                <a:gd name="T26" fmla="*/ 2147483647 w 102"/>
                <a:gd name="T27" fmla="*/ 2147483647 h 324"/>
                <a:gd name="T28" fmla="*/ 2147483647 w 102"/>
                <a:gd name="T29" fmla="*/ 2147483647 h 324"/>
                <a:gd name="T30" fmla="*/ 2147483647 w 102"/>
                <a:gd name="T31" fmla="*/ 2147483647 h 324"/>
                <a:gd name="T32" fmla="*/ 2147483647 w 102"/>
                <a:gd name="T33" fmla="*/ 2147483647 h 324"/>
                <a:gd name="T34" fmla="*/ 2147483647 w 102"/>
                <a:gd name="T35" fmla="*/ 2147483647 h 324"/>
                <a:gd name="T36" fmla="*/ 2147483647 w 102"/>
                <a:gd name="T37" fmla="*/ 2147483647 h 324"/>
                <a:gd name="T38" fmla="*/ 2147483647 w 102"/>
                <a:gd name="T39" fmla="*/ 2147483647 h 324"/>
                <a:gd name="T40" fmla="*/ 2147483647 w 102"/>
                <a:gd name="T41" fmla="*/ 2147483647 h 324"/>
                <a:gd name="T42" fmla="*/ 2147483647 w 102"/>
                <a:gd name="T43" fmla="*/ 2147483647 h 324"/>
                <a:gd name="T44" fmla="*/ 2147483647 w 102"/>
                <a:gd name="T45" fmla="*/ 2147483647 h 324"/>
                <a:gd name="T46" fmla="*/ 2147483647 w 102"/>
                <a:gd name="T47" fmla="*/ 2147483647 h 324"/>
                <a:gd name="T48" fmla="*/ 2147483647 w 102"/>
                <a:gd name="T49" fmla="*/ 0 h 324"/>
                <a:gd name="T50" fmla="*/ 2147483647 w 102"/>
                <a:gd name="T51" fmla="*/ 2147483647 h 324"/>
                <a:gd name="T52" fmla="*/ 2147483647 w 102"/>
                <a:gd name="T53" fmla="*/ 2147483647 h 324"/>
                <a:gd name="T54" fmla="*/ 2147483647 w 102"/>
                <a:gd name="T55" fmla="*/ 2147483647 h 324"/>
                <a:gd name="T56" fmla="*/ 2147483647 w 102"/>
                <a:gd name="T57" fmla="*/ 2147483647 h 324"/>
                <a:gd name="T58" fmla="*/ 2147483647 w 102"/>
                <a:gd name="T59" fmla="*/ 2147483647 h 324"/>
                <a:gd name="T60" fmla="*/ 2147483647 w 102"/>
                <a:gd name="T61" fmla="*/ 2147483647 h 324"/>
                <a:gd name="T62" fmla="*/ 2147483647 w 102"/>
                <a:gd name="T63" fmla="*/ 2147483647 h 324"/>
                <a:gd name="T64" fmla="*/ 2147483647 w 102"/>
                <a:gd name="T65" fmla="*/ 2147483647 h 324"/>
                <a:gd name="T66" fmla="*/ 2147483647 w 102"/>
                <a:gd name="T67" fmla="*/ 2147483647 h 324"/>
                <a:gd name="T68" fmla="*/ 2147483647 w 102"/>
                <a:gd name="T69" fmla="*/ 2147483647 h 324"/>
                <a:gd name="T70" fmla="*/ 2147483647 w 102"/>
                <a:gd name="T71" fmla="*/ 2147483647 h 324"/>
                <a:gd name="T72" fmla="*/ 2147483647 w 102"/>
                <a:gd name="T73" fmla="*/ 2147483647 h 324"/>
                <a:gd name="T74" fmla="*/ 2147483647 w 102"/>
                <a:gd name="T75" fmla="*/ 2147483647 h 324"/>
                <a:gd name="T76" fmla="*/ 2147483647 w 102"/>
                <a:gd name="T77" fmla="*/ 2147483647 h 324"/>
                <a:gd name="T78" fmla="*/ 0 w 102"/>
                <a:gd name="T79" fmla="*/ 2147483647 h 324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102"/>
                <a:gd name="T121" fmla="*/ 0 h 324"/>
                <a:gd name="T122" fmla="*/ 102 w 102"/>
                <a:gd name="T123" fmla="*/ 324 h 324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102" h="324">
                  <a:moveTo>
                    <a:pt x="0" y="168"/>
                  </a:moveTo>
                  <a:lnTo>
                    <a:pt x="54" y="312"/>
                  </a:lnTo>
                  <a:lnTo>
                    <a:pt x="60" y="324"/>
                  </a:lnTo>
                  <a:lnTo>
                    <a:pt x="60" y="306"/>
                  </a:lnTo>
                  <a:lnTo>
                    <a:pt x="66" y="294"/>
                  </a:lnTo>
                  <a:lnTo>
                    <a:pt x="66" y="234"/>
                  </a:lnTo>
                  <a:lnTo>
                    <a:pt x="72" y="228"/>
                  </a:lnTo>
                  <a:lnTo>
                    <a:pt x="78" y="216"/>
                  </a:lnTo>
                  <a:lnTo>
                    <a:pt x="84" y="210"/>
                  </a:lnTo>
                  <a:lnTo>
                    <a:pt x="90" y="198"/>
                  </a:lnTo>
                  <a:lnTo>
                    <a:pt x="90" y="186"/>
                  </a:lnTo>
                  <a:lnTo>
                    <a:pt x="78" y="174"/>
                  </a:lnTo>
                  <a:lnTo>
                    <a:pt x="78" y="162"/>
                  </a:lnTo>
                  <a:lnTo>
                    <a:pt x="72" y="156"/>
                  </a:lnTo>
                  <a:lnTo>
                    <a:pt x="66" y="162"/>
                  </a:lnTo>
                  <a:lnTo>
                    <a:pt x="66" y="168"/>
                  </a:lnTo>
                  <a:lnTo>
                    <a:pt x="60" y="168"/>
                  </a:lnTo>
                  <a:lnTo>
                    <a:pt x="54" y="174"/>
                  </a:lnTo>
                  <a:lnTo>
                    <a:pt x="48" y="168"/>
                  </a:lnTo>
                  <a:lnTo>
                    <a:pt x="48" y="96"/>
                  </a:lnTo>
                  <a:lnTo>
                    <a:pt x="66" y="78"/>
                  </a:lnTo>
                  <a:lnTo>
                    <a:pt x="84" y="78"/>
                  </a:lnTo>
                  <a:lnTo>
                    <a:pt x="90" y="60"/>
                  </a:lnTo>
                  <a:lnTo>
                    <a:pt x="84" y="18"/>
                  </a:lnTo>
                  <a:lnTo>
                    <a:pt x="102" y="0"/>
                  </a:lnTo>
                  <a:lnTo>
                    <a:pt x="78" y="6"/>
                  </a:lnTo>
                  <a:lnTo>
                    <a:pt x="78" y="18"/>
                  </a:lnTo>
                  <a:lnTo>
                    <a:pt x="72" y="30"/>
                  </a:lnTo>
                  <a:lnTo>
                    <a:pt x="66" y="36"/>
                  </a:lnTo>
                  <a:lnTo>
                    <a:pt x="60" y="36"/>
                  </a:lnTo>
                  <a:lnTo>
                    <a:pt x="54" y="30"/>
                  </a:lnTo>
                  <a:lnTo>
                    <a:pt x="42" y="54"/>
                  </a:lnTo>
                  <a:lnTo>
                    <a:pt x="30" y="60"/>
                  </a:lnTo>
                  <a:lnTo>
                    <a:pt x="36" y="72"/>
                  </a:lnTo>
                  <a:lnTo>
                    <a:pt x="36" y="84"/>
                  </a:lnTo>
                  <a:lnTo>
                    <a:pt x="42" y="90"/>
                  </a:lnTo>
                  <a:lnTo>
                    <a:pt x="42" y="96"/>
                  </a:lnTo>
                  <a:lnTo>
                    <a:pt x="18" y="138"/>
                  </a:lnTo>
                  <a:lnTo>
                    <a:pt x="18" y="156"/>
                  </a:lnTo>
                  <a:lnTo>
                    <a:pt x="0" y="168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02" name="Iran" descr="© INSCALE GmbH, 05.05.2010&#10;http://www.presentationload.com/">
              <a:extLst>
                <a:ext uri="{FF2B5EF4-FFF2-40B4-BE49-F238E27FC236}">
                  <a16:creationId xmlns:a16="http://schemas.microsoft.com/office/drawing/2014/main" id="{F036E273-D7E1-488B-8653-83C4E502CCCB}"/>
                </a:ext>
              </a:extLst>
            </p:cNvPr>
            <p:cNvSpPr>
              <a:spLocks/>
            </p:cNvSpPr>
            <p:nvPr/>
          </p:nvSpPr>
          <p:spPr bwMode="gray">
            <a:xfrm>
              <a:off x="6854865" y="3081546"/>
              <a:ext cx="638026" cy="528798"/>
            </a:xfrm>
            <a:custGeom>
              <a:avLst/>
              <a:gdLst>
                <a:gd name="T0" fmla="*/ 2147483647 w 1440"/>
                <a:gd name="T1" fmla="*/ 2147483647 h 1182"/>
                <a:gd name="T2" fmla="*/ 2147483647 w 1440"/>
                <a:gd name="T3" fmla="*/ 2147483647 h 1182"/>
                <a:gd name="T4" fmla="*/ 2147483647 w 1440"/>
                <a:gd name="T5" fmla="*/ 2147483647 h 1182"/>
                <a:gd name="T6" fmla="*/ 2147483647 w 1440"/>
                <a:gd name="T7" fmla="*/ 2147483647 h 1182"/>
                <a:gd name="T8" fmla="*/ 2147483647 w 1440"/>
                <a:gd name="T9" fmla="*/ 2147483647 h 1182"/>
                <a:gd name="T10" fmla="*/ 2147483647 w 1440"/>
                <a:gd name="T11" fmla="*/ 2147483647 h 1182"/>
                <a:gd name="T12" fmla="*/ 2147483647 w 1440"/>
                <a:gd name="T13" fmla="*/ 2147483647 h 1182"/>
                <a:gd name="T14" fmla="*/ 2147483647 w 1440"/>
                <a:gd name="T15" fmla="*/ 2147483647 h 1182"/>
                <a:gd name="T16" fmla="*/ 2147483647 w 1440"/>
                <a:gd name="T17" fmla="*/ 2147483647 h 1182"/>
                <a:gd name="T18" fmla="*/ 2147483647 w 1440"/>
                <a:gd name="T19" fmla="*/ 2147483647 h 1182"/>
                <a:gd name="T20" fmla="*/ 2147483647 w 1440"/>
                <a:gd name="T21" fmla="*/ 2147483647 h 1182"/>
                <a:gd name="T22" fmla="*/ 2147483647 w 1440"/>
                <a:gd name="T23" fmla="*/ 2147483647 h 1182"/>
                <a:gd name="T24" fmla="*/ 2147483647 w 1440"/>
                <a:gd name="T25" fmla="*/ 2147483647 h 1182"/>
                <a:gd name="T26" fmla="*/ 2147483647 w 1440"/>
                <a:gd name="T27" fmla="*/ 2147483647 h 1182"/>
                <a:gd name="T28" fmla="*/ 2147483647 w 1440"/>
                <a:gd name="T29" fmla="*/ 2147483647 h 1182"/>
                <a:gd name="T30" fmla="*/ 2147483647 w 1440"/>
                <a:gd name="T31" fmla="*/ 2147483647 h 1182"/>
                <a:gd name="T32" fmla="*/ 2147483647 w 1440"/>
                <a:gd name="T33" fmla="*/ 2147483647 h 1182"/>
                <a:gd name="T34" fmla="*/ 2147483647 w 1440"/>
                <a:gd name="T35" fmla="*/ 2147483647 h 1182"/>
                <a:gd name="T36" fmla="*/ 2147483647 w 1440"/>
                <a:gd name="T37" fmla="*/ 2147483647 h 1182"/>
                <a:gd name="T38" fmla="*/ 2147483647 w 1440"/>
                <a:gd name="T39" fmla="*/ 2147483647 h 1182"/>
                <a:gd name="T40" fmla="*/ 2147483647 w 1440"/>
                <a:gd name="T41" fmla="*/ 2147483647 h 1182"/>
                <a:gd name="T42" fmla="*/ 2147483647 w 1440"/>
                <a:gd name="T43" fmla="*/ 2147483647 h 1182"/>
                <a:gd name="T44" fmla="*/ 2147483647 w 1440"/>
                <a:gd name="T45" fmla="*/ 2147483647 h 1182"/>
                <a:gd name="T46" fmla="*/ 2147483647 w 1440"/>
                <a:gd name="T47" fmla="*/ 2147483647 h 1182"/>
                <a:gd name="T48" fmla="*/ 2147483647 w 1440"/>
                <a:gd name="T49" fmla="*/ 2147483647 h 1182"/>
                <a:gd name="T50" fmla="*/ 2147483647 w 1440"/>
                <a:gd name="T51" fmla="*/ 2147483647 h 1182"/>
                <a:gd name="T52" fmla="*/ 2147483647 w 1440"/>
                <a:gd name="T53" fmla="*/ 2147483647 h 1182"/>
                <a:gd name="T54" fmla="*/ 2147483647 w 1440"/>
                <a:gd name="T55" fmla="*/ 2147483647 h 1182"/>
                <a:gd name="T56" fmla="*/ 2147483647 w 1440"/>
                <a:gd name="T57" fmla="*/ 2147483647 h 1182"/>
                <a:gd name="T58" fmla="*/ 2147483647 w 1440"/>
                <a:gd name="T59" fmla="*/ 2147483647 h 1182"/>
                <a:gd name="T60" fmla="*/ 2147483647 w 1440"/>
                <a:gd name="T61" fmla="*/ 0 h 1182"/>
                <a:gd name="T62" fmla="*/ 2147483647 w 1440"/>
                <a:gd name="T63" fmla="*/ 2147483647 h 1182"/>
                <a:gd name="T64" fmla="*/ 2147483647 w 1440"/>
                <a:gd name="T65" fmla="*/ 2147483647 h 1182"/>
                <a:gd name="T66" fmla="*/ 2147483647 w 1440"/>
                <a:gd name="T67" fmla="*/ 2147483647 h 1182"/>
                <a:gd name="T68" fmla="*/ 2147483647 w 1440"/>
                <a:gd name="T69" fmla="*/ 2147483647 h 1182"/>
                <a:gd name="T70" fmla="*/ 2147483647 w 1440"/>
                <a:gd name="T71" fmla="*/ 2147483647 h 1182"/>
                <a:gd name="T72" fmla="*/ 2147483647 w 1440"/>
                <a:gd name="T73" fmla="*/ 2147483647 h 1182"/>
                <a:gd name="T74" fmla="*/ 2147483647 w 1440"/>
                <a:gd name="T75" fmla="*/ 2147483647 h 1182"/>
                <a:gd name="T76" fmla="*/ 2147483647 w 1440"/>
                <a:gd name="T77" fmla="*/ 2147483647 h 1182"/>
                <a:gd name="T78" fmla="*/ 2147483647 w 1440"/>
                <a:gd name="T79" fmla="*/ 2147483647 h 1182"/>
                <a:gd name="T80" fmla="*/ 2147483647 w 1440"/>
                <a:gd name="T81" fmla="*/ 2147483647 h 1182"/>
                <a:gd name="T82" fmla="*/ 2147483647 w 1440"/>
                <a:gd name="T83" fmla="*/ 2147483647 h 1182"/>
                <a:gd name="T84" fmla="*/ 2147483647 w 1440"/>
                <a:gd name="T85" fmla="*/ 2147483647 h 1182"/>
                <a:gd name="T86" fmla="*/ 2147483647 w 1440"/>
                <a:gd name="T87" fmla="*/ 2147483647 h 1182"/>
                <a:gd name="T88" fmla="*/ 2147483647 w 1440"/>
                <a:gd name="T89" fmla="*/ 2147483647 h 1182"/>
                <a:gd name="T90" fmla="*/ 2147483647 w 1440"/>
                <a:gd name="T91" fmla="*/ 2147483647 h 1182"/>
                <a:gd name="T92" fmla="*/ 2147483647 w 1440"/>
                <a:gd name="T93" fmla="*/ 2147483647 h 1182"/>
                <a:gd name="T94" fmla="*/ 2147483647 w 1440"/>
                <a:gd name="T95" fmla="*/ 2147483647 h 1182"/>
                <a:gd name="T96" fmla="*/ 2147483647 w 1440"/>
                <a:gd name="T97" fmla="*/ 2147483647 h 1182"/>
                <a:gd name="T98" fmla="*/ 2147483647 w 1440"/>
                <a:gd name="T99" fmla="*/ 2147483647 h 1182"/>
                <a:gd name="T100" fmla="*/ 2147483647 w 1440"/>
                <a:gd name="T101" fmla="*/ 2147483647 h 1182"/>
                <a:gd name="T102" fmla="*/ 2147483647 w 1440"/>
                <a:gd name="T103" fmla="*/ 2147483647 h 1182"/>
                <a:gd name="T104" fmla="*/ 2147483647 w 1440"/>
                <a:gd name="T105" fmla="*/ 2147483647 h 1182"/>
                <a:gd name="T106" fmla="*/ 2147483647 w 1440"/>
                <a:gd name="T107" fmla="*/ 2147483647 h 1182"/>
                <a:gd name="T108" fmla="*/ 2147483647 w 1440"/>
                <a:gd name="T109" fmla="*/ 2147483647 h 1182"/>
                <a:gd name="T110" fmla="*/ 2147483647 w 1440"/>
                <a:gd name="T111" fmla="*/ 2147483647 h 118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440"/>
                <a:gd name="T169" fmla="*/ 0 h 1182"/>
                <a:gd name="T170" fmla="*/ 1440 w 1440"/>
                <a:gd name="T171" fmla="*/ 1182 h 118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440" h="1182">
                  <a:moveTo>
                    <a:pt x="1338" y="1176"/>
                  </a:moveTo>
                  <a:lnTo>
                    <a:pt x="1338" y="1170"/>
                  </a:lnTo>
                  <a:lnTo>
                    <a:pt x="1332" y="1158"/>
                  </a:lnTo>
                  <a:lnTo>
                    <a:pt x="1332" y="1128"/>
                  </a:lnTo>
                  <a:lnTo>
                    <a:pt x="1344" y="1116"/>
                  </a:lnTo>
                  <a:lnTo>
                    <a:pt x="1344" y="1110"/>
                  </a:lnTo>
                  <a:lnTo>
                    <a:pt x="1350" y="1104"/>
                  </a:lnTo>
                  <a:lnTo>
                    <a:pt x="1356" y="1086"/>
                  </a:lnTo>
                  <a:lnTo>
                    <a:pt x="1368" y="1086"/>
                  </a:lnTo>
                  <a:lnTo>
                    <a:pt x="1374" y="1080"/>
                  </a:lnTo>
                  <a:lnTo>
                    <a:pt x="1374" y="1074"/>
                  </a:lnTo>
                  <a:lnTo>
                    <a:pt x="1380" y="1074"/>
                  </a:lnTo>
                  <a:lnTo>
                    <a:pt x="1380" y="1068"/>
                  </a:lnTo>
                  <a:lnTo>
                    <a:pt x="1386" y="1062"/>
                  </a:lnTo>
                  <a:lnTo>
                    <a:pt x="1398" y="1056"/>
                  </a:lnTo>
                  <a:lnTo>
                    <a:pt x="1428" y="1056"/>
                  </a:lnTo>
                  <a:lnTo>
                    <a:pt x="1428" y="1062"/>
                  </a:lnTo>
                  <a:lnTo>
                    <a:pt x="1434" y="1062"/>
                  </a:lnTo>
                  <a:lnTo>
                    <a:pt x="1440" y="1056"/>
                  </a:lnTo>
                  <a:lnTo>
                    <a:pt x="1440" y="1044"/>
                  </a:lnTo>
                  <a:lnTo>
                    <a:pt x="1434" y="1026"/>
                  </a:lnTo>
                  <a:lnTo>
                    <a:pt x="1428" y="1014"/>
                  </a:lnTo>
                  <a:lnTo>
                    <a:pt x="1422" y="1008"/>
                  </a:lnTo>
                  <a:lnTo>
                    <a:pt x="1404" y="1008"/>
                  </a:lnTo>
                  <a:lnTo>
                    <a:pt x="1404" y="996"/>
                  </a:lnTo>
                  <a:lnTo>
                    <a:pt x="1398" y="984"/>
                  </a:lnTo>
                  <a:lnTo>
                    <a:pt x="1398" y="960"/>
                  </a:lnTo>
                  <a:lnTo>
                    <a:pt x="1392" y="960"/>
                  </a:lnTo>
                  <a:lnTo>
                    <a:pt x="1398" y="930"/>
                  </a:lnTo>
                  <a:lnTo>
                    <a:pt x="1374" y="930"/>
                  </a:lnTo>
                  <a:lnTo>
                    <a:pt x="1362" y="912"/>
                  </a:lnTo>
                  <a:lnTo>
                    <a:pt x="1350" y="918"/>
                  </a:lnTo>
                  <a:lnTo>
                    <a:pt x="1332" y="918"/>
                  </a:lnTo>
                  <a:lnTo>
                    <a:pt x="1326" y="912"/>
                  </a:lnTo>
                  <a:lnTo>
                    <a:pt x="1314" y="894"/>
                  </a:lnTo>
                  <a:lnTo>
                    <a:pt x="1308" y="876"/>
                  </a:lnTo>
                  <a:lnTo>
                    <a:pt x="1296" y="864"/>
                  </a:lnTo>
                  <a:lnTo>
                    <a:pt x="1284" y="846"/>
                  </a:lnTo>
                  <a:lnTo>
                    <a:pt x="1278" y="840"/>
                  </a:lnTo>
                  <a:lnTo>
                    <a:pt x="1272" y="828"/>
                  </a:lnTo>
                  <a:lnTo>
                    <a:pt x="1248" y="804"/>
                  </a:lnTo>
                  <a:lnTo>
                    <a:pt x="1242" y="804"/>
                  </a:lnTo>
                  <a:lnTo>
                    <a:pt x="1242" y="792"/>
                  </a:lnTo>
                  <a:lnTo>
                    <a:pt x="1260" y="774"/>
                  </a:lnTo>
                  <a:lnTo>
                    <a:pt x="1266" y="762"/>
                  </a:lnTo>
                  <a:lnTo>
                    <a:pt x="1272" y="756"/>
                  </a:lnTo>
                  <a:lnTo>
                    <a:pt x="1296" y="708"/>
                  </a:lnTo>
                  <a:lnTo>
                    <a:pt x="1284" y="684"/>
                  </a:lnTo>
                  <a:lnTo>
                    <a:pt x="1278" y="678"/>
                  </a:lnTo>
                  <a:lnTo>
                    <a:pt x="1242" y="678"/>
                  </a:lnTo>
                  <a:lnTo>
                    <a:pt x="1230" y="672"/>
                  </a:lnTo>
                  <a:lnTo>
                    <a:pt x="1224" y="672"/>
                  </a:lnTo>
                  <a:lnTo>
                    <a:pt x="1218" y="666"/>
                  </a:lnTo>
                  <a:lnTo>
                    <a:pt x="1218" y="612"/>
                  </a:lnTo>
                  <a:lnTo>
                    <a:pt x="1212" y="606"/>
                  </a:lnTo>
                  <a:lnTo>
                    <a:pt x="1200" y="582"/>
                  </a:lnTo>
                  <a:lnTo>
                    <a:pt x="1188" y="564"/>
                  </a:lnTo>
                  <a:lnTo>
                    <a:pt x="1176" y="540"/>
                  </a:lnTo>
                  <a:lnTo>
                    <a:pt x="1182" y="528"/>
                  </a:lnTo>
                  <a:lnTo>
                    <a:pt x="1200" y="510"/>
                  </a:lnTo>
                  <a:lnTo>
                    <a:pt x="1200" y="504"/>
                  </a:lnTo>
                  <a:lnTo>
                    <a:pt x="1194" y="498"/>
                  </a:lnTo>
                  <a:lnTo>
                    <a:pt x="1170" y="498"/>
                  </a:lnTo>
                  <a:lnTo>
                    <a:pt x="1170" y="468"/>
                  </a:lnTo>
                  <a:lnTo>
                    <a:pt x="1158" y="456"/>
                  </a:lnTo>
                  <a:lnTo>
                    <a:pt x="1158" y="450"/>
                  </a:lnTo>
                  <a:lnTo>
                    <a:pt x="1164" y="444"/>
                  </a:lnTo>
                  <a:lnTo>
                    <a:pt x="1176" y="438"/>
                  </a:lnTo>
                  <a:lnTo>
                    <a:pt x="1182" y="432"/>
                  </a:lnTo>
                  <a:lnTo>
                    <a:pt x="1188" y="432"/>
                  </a:lnTo>
                  <a:lnTo>
                    <a:pt x="1176" y="414"/>
                  </a:lnTo>
                  <a:lnTo>
                    <a:pt x="1200" y="408"/>
                  </a:lnTo>
                  <a:lnTo>
                    <a:pt x="1200" y="402"/>
                  </a:lnTo>
                  <a:lnTo>
                    <a:pt x="1194" y="396"/>
                  </a:lnTo>
                  <a:lnTo>
                    <a:pt x="1194" y="372"/>
                  </a:lnTo>
                  <a:lnTo>
                    <a:pt x="1188" y="360"/>
                  </a:lnTo>
                  <a:lnTo>
                    <a:pt x="1188" y="354"/>
                  </a:lnTo>
                  <a:lnTo>
                    <a:pt x="1194" y="342"/>
                  </a:lnTo>
                  <a:lnTo>
                    <a:pt x="1200" y="336"/>
                  </a:lnTo>
                  <a:lnTo>
                    <a:pt x="1188" y="306"/>
                  </a:lnTo>
                  <a:lnTo>
                    <a:pt x="1194" y="282"/>
                  </a:lnTo>
                  <a:lnTo>
                    <a:pt x="1182" y="282"/>
                  </a:lnTo>
                  <a:lnTo>
                    <a:pt x="1182" y="246"/>
                  </a:lnTo>
                  <a:lnTo>
                    <a:pt x="1116" y="252"/>
                  </a:lnTo>
                  <a:lnTo>
                    <a:pt x="1110" y="246"/>
                  </a:lnTo>
                  <a:lnTo>
                    <a:pt x="1104" y="234"/>
                  </a:lnTo>
                  <a:lnTo>
                    <a:pt x="1092" y="228"/>
                  </a:lnTo>
                  <a:lnTo>
                    <a:pt x="1080" y="216"/>
                  </a:lnTo>
                  <a:lnTo>
                    <a:pt x="1068" y="216"/>
                  </a:lnTo>
                  <a:lnTo>
                    <a:pt x="1062" y="210"/>
                  </a:lnTo>
                  <a:lnTo>
                    <a:pt x="1056" y="210"/>
                  </a:lnTo>
                  <a:lnTo>
                    <a:pt x="1050" y="204"/>
                  </a:lnTo>
                  <a:lnTo>
                    <a:pt x="1044" y="192"/>
                  </a:lnTo>
                  <a:lnTo>
                    <a:pt x="1044" y="186"/>
                  </a:lnTo>
                  <a:lnTo>
                    <a:pt x="1038" y="180"/>
                  </a:lnTo>
                  <a:lnTo>
                    <a:pt x="1032" y="180"/>
                  </a:lnTo>
                  <a:lnTo>
                    <a:pt x="1020" y="174"/>
                  </a:lnTo>
                  <a:lnTo>
                    <a:pt x="1002" y="174"/>
                  </a:lnTo>
                  <a:lnTo>
                    <a:pt x="990" y="168"/>
                  </a:lnTo>
                  <a:lnTo>
                    <a:pt x="972" y="168"/>
                  </a:lnTo>
                  <a:lnTo>
                    <a:pt x="972" y="174"/>
                  </a:lnTo>
                  <a:lnTo>
                    <a:pt x="960" y="168"/>
                  </a:lnTo>
                  <a:lnTo>
                    <a:pt x="954" y="162"/>
                  </a:lnTo>
                  <a:lnTo>
                    <a:pt x="942" y="156"/>
                  </a:lnTo>
                  <a:lnTo>
                    <a:pt x="936" y="150"/>
                  </a:lnTo>
                  <a:lnTo>
                    <a:pt x="906" y="150"/>
                  </a:lnTo>
                  <a:lnTo>
                    <a:pt x="906" y="138"/>
                  </a:lnTo>
                  <a:lnTo>
                    <a:pt x="894" y="126"/>
                  </a:lnTo>
                  <a:lnTo>
                    <a:pt x="834" y="126"/>
                  </a:lnTo>
                  <a:lnTo>
                    <a:pt x="834" y="132"/>
                  </a:lnTo>
                  <a:lnTo>
                    <a:pt x="828" y="138"/>
                  </a:lnTo>
                  <a:lnTo>
                    <a:pt x="816" y="132"/>
                  </a:lnTo>
                  <a:lnTo>
                    <a:pt x="780" y="132"/>
                  </a:lnTo>
                  <a:lnTo>
                    <a:pt x="768" y="138"/>
                  </a:lnTo>
                  <a:lnTo>
                    <a:pt x="750" y="156"/>
                  </a:lnTo>
                  <a:lnTo>
                    <a:pt x="738" y="162"/>
                  </a:lnTo>
                  <a:lnTo>
                    <a:pt x="732" y="168"/>
                  </a:lnTo>
                  <a:lnTo>
                    <a:pt x="732" y="180"/>
                  </a:lnTo>
                  <a:lnTo>
                    <a:pt x="720" y="186"/>
                  </a:lnTo>
                  <a:lnTo>
                    <a:pt x="708" y="198"/>
                  </a:lnTo>
                  <a:lnTo>
                    <a:pt x="678" y="198"/>
                  </a:lnTo>
                  <a:lnTo>
                    <a:pt x="690" y="210"/>
                  </a:lnTo>
                  <a:lnTo>
                    <a:pt x="690" y="222"/>
                  </a:lnTo>
                  <a:lnTo>
                    <a:pt x="696" y="228"/>
                  </a:lnTo>
                  <a:lnTo>
                    <a:pt x="696" y="234"/>
                  </a:lnTo>
                  <a:lnTo>
                    <a:pt x="690" y="240"/>
                  </a:lnTo>
                  <a:lnTo>
                    <a:pt x="678" y="240"/>
                  </a:lnTo>
                  <a:lnTo>
                    <a:pt x="666" y="234"/>
                  </a:lnTo>
                  <a:lnTo>
                    <a:pt x="660" y="228"/>
                  </a:lnTo>
                  <a:lnTo>
                    <a:pt x="654" y="228"/>
                  </a:lnTo>
                  <a:lnTo>
                    <a:pt x="648" y="234"/>
                  </a:lnTo>
                  <a:lnTo>
                    <a:pt x="624" y="234"/>
                  </a:lnTo>
                  <a:lnTo>
                    <a:pt x="612" y="240"/>
                  </a:lnTo>
                  <a:lnTo>
                    <a:pt x="600" y="240"/>
                  </a:lnTo>
                  <a:lnTo>
                    <a:pt x="582" y="246"/>
                  </a:lnTo>
                  <a:lnTo>
                    <a:pt x="558" y="258"/>
                  </a:lnTo>
                  <a:lnTo>
                    <a:pt x="546" y="252"/>
                  </a:lnTo>
                  <a:lnTo>
                    <a:pt x="534" y="252"/>
                  </a:lnTo>
                  <a:lnTo>
                    <a:pt x="522" y="246"/>
                  </a:lnTo>
                  <a:lnTo>
                    <a:pt x="498" y="246"/>
                  </a:lnTo>
                  <a:lnTo>
                    <a:pt x="480" y="240"/>
                  </a:lnTo>
                  <a:lnTo>
                    <a:pt x="468" y="228"/>
                  </a:lnTo>
                  <a:lnTo>
                    <a:pt x="456" y="222"/>
                  </a:lnTo>
                  <a:lnTo>
                    <a:pt x="444" y="210"/>
                  </a:lnTo>
                  <a:lnTo>
                    <a:pt x="438" y="198"/>
                  </a:lnTo>
                  <a:lnTo>
                    <a:pt x="432" y="192"/>
                  </a:lnTo>
                  <a:lnTo>
                    <a:pt x="432" y="186"/>
                  </a:lnTo>
                  <a:lnTo>
                    <a:pt x="378" y="186"/>
                  </a:lnTo>
                  <a:lnTo>
                    <a:pt x="354" y="162"/>
                  </a:lnTo>
                  <a:lnTo>
                    <a:pt x="336" y="126"/>
                  </a:lnTo>
                  <a:lnTo>
                    <a:pt x="330" y="120"/>
                  </a:lnTo>
                  <a:lnTo>
                    <a:pt x="330" y="114"/>
                  </a:lnTo>
                  <a:lnTo>
                    <a:pt x="312" y="114"/>
                  </a:lnTo>
                  <a:lnTo>
                    <a:pt x="312" y="108"/>
                  </a:lnTo>
                  <a:lnTo>
                    <a:pt x="306" y="102"/>
                  </a:lnTo>
                  <a:lnTo>
                    <a:pt x="300" y="102"/>
                  </a:lnTo>
                  <a:lnTo>
                    <a:pt x="294" y="96"/>
                  </a:lnTo>
                  <a:lnTo>
                    <a:pt x="282" y="90"/>
                  </a:lnTo>
                  <a:lnTo>
                    <a:pt x="270" y="78"/>
                  </a:lnTo>
                  <a:lnTo>
                    <a:pt x="270" y="72"/>
                  </a:lnTo>
                  <a:lnTo>
                    <a:pt x="282" y="72"/>
                  </a:lnTo>
                  <a:lnTo>
                    <a:pt x="288" y="66"/>
                  </a:lnTo>
                  <a:lnTo>
                    <a:pt x="288" y="60"/>
                  </a:lnTo>
                  <a:lnTo>
                    <a:pt x="282" y="54"/>
                  </a:lnTo>
                  <a:lnTo>
                    <a:pt x="276" y="54"/>
                  </a:lnTo>
                  <a:lnTo>
                    <a:pt x="276" y="42"/>
                  </a:lnTo>
                  <a:lnTo>
                    <a:pt x="282" y="36"/>
                  </a:lnTo>
                  <a:lnTo>
                    <a:pt x="282" y="18"/>
                  </a:lnTo>
                  <a:lnTo>
                    <a:pt x="276" y="12"/>
                  </a:lnTo>
                  <a:lnTo>
                    <a:pt x="270" y="0"/>
                  </a:lnTo>
                  <a:lnTo>
                    <a:pt x="258" y="0"/>
                  </a:lnTo>
                  <a:lnTo>
                    <a:pt x="246" y="6"/>
                  </a:lnTo>
                  <a:lnTo>
                    <a:pt x="234" y="18"/>
                  </a:lnTo>
                  <a:lnTo>
                    <a:pt x="222" y="24"/>
                  </a:lnTo>
                  <a:lnTo>
                    <a:pt x="204" y="36"/>
                  </a:lnTo>
                  <a:lnTo>
                    <a:pt x="192" y="48"/>
                  </a:lnTo>
                  <a:lnTo>
                    <a:pt x="192" y="54"/>
                  </a:lnTo>
                  <a:lnTo>
                    <a:pt x="186" y="60"/>
                  </a:lnTo>
                  <a:lnTo>
                    <a:pt x="180" y="72"/>
                  </a:lnTo>
                  <a:lnTo>
                    <a:pt x="132" y="72"/>
                  </a:lnTo>
                  <a:lnTo>
                    <a:pt x="96" y="60"/>
                  </a:lnTo>
                  <a:lnTo>
                    <a:pt x="84" y="54"/>
                  </a:lnTo>
                  <a:lnTo>
                    <a:pt x="66" y="36"/>
                  </a:lnTo>
                  <a:lnTo>
                    <a:pt x="54" y="12"/>
                  </a:lnTo>
                  <a:lnTo>
                    <a:pt x="54" y="6"/>
                  </a:lnTo>
                  <a:lnTo>
                    <a:pt x="48" y="0"/>
                  </a:lnTo>
                  <a:lnTo>
                    <a:pt x="42" y="0"/>
                  </a:lnTo>
                  <a:lnTo>
                    <a:pt x="24" y="18"/>
                  </a:lnTo>
                  <a:lnTo>
                    <a:pt x="24" y="30"/>
                  </a:lnTo>
                  <a:lnTo>
                    <a:pt x="0" y="30"/>
                  </a:lnTo>
                  <a:lnTo>
                    <a:pt x="18" y="54"/>
                  </a:lnTo>
                  <a:lnTo>
                    <a:pt x="18" y="84"/>
                  </a:lnTo>
                  <a:lnTo>
                    <a:pt x="30" y="96"/>
                  </a:lnTo>
                  <a:lnTo>
                    <a:pt x="30" y="108"/>
                  </a:lnTo>
                  <a:lnTo>
                    <a:pt x="36" y="114"/>
                  </a:lnTo>
                  <a:lnTo>
                    <a:pt x="42" y="114"/>
                  </a:lnTo>
                  <a:lnTo>
                    <a:pt x="36" y="120"/>
                  </a:lnTo>
                  <a:lnTo>
                    <a:pt x="36" y="126"/>
                  </a:lnTo>
                  <a:lnTo>
                    <a:pt x="30" y="138"/>
                  </a:lnTo>
                  <a:lnTo>
                    <a:pt x="24" y="144"/>
                  </a:lnTo>
                  <a:lnTo>
                    <a:pt x="60" y="162"/>
                  </a:lnTo>
                  <a:lnTo>
                    <a:pt x="60" y="192"/>
                  </a:lnTo>
                  <a:lnTo>
                    <a:pt x="84" y="198"/>
                  </a:lnTo>
                  <a:lnTo>
                    <a:pt x="84" y="210"/>
                  </a:lnTo>
                  <a:lnTo>
                    <a:pt x="96" y="246"/>
                  </a:lnTo>
                  <a:lnTo>
                    <a:pt x="108" y="270"/>
                  </a:lnTo>
                  <a:lnTo>
                    <a:pt x="120" y="282"/>
                  </a:lnTo>
                  <a:lnTo>
                    <a:pt x="120" y="300"/>
                  </a:lnTo>
                  <a:lnTo>
                    <a:pt x="144" y="306"/>
                  </a:lnTo>
                  <a:lnTo>
                    <a:pt x="156" y="324"/>
                  </a:lnTo>
                  <a:lnTo>
                    <a:pt x="162" y="318"/>
                  </a:lnTo>
                  <a:lnTo>
                    <a:pt x="174" y="312"/>
                  </a:lnTo>
                  <a:lnTo>
                    <a:pt x="186" y="312"/>
                  </a:lnTo>
                  <a:lnTo>
                    <a:pt x="186" y="318"/>
                  </a:lnTo>
                  <a:lnTo>
                    <a:pt x="168" y="336"/>
                  </a:lnTo>
                  <a:lnTo>
                    <a:pt x="168" y="342"/>
                  </a:lnTo>
                  <a:lnTo>
                    <a:pt x="180" y="354"/>
                  </a:lnTo>
                  <a:lnTo>
                    <a:pt x="186" y="366"/>
                  </a:lnTo>
                  <a:lnTo>
                    <a:pt x="186" y="372"/>
                  </a:lnTo>
                  <a:lnTo>
                    <a:pt x="174" y="384"/>
                  </a:lnTo>
                  <a:lnTo>
                    <a:pt x="168" y="384"/>
                  </a:lnTo>
                  <a:lnTo>
                    <a:pt x="168" y="414"/>
                  </a:lnTo>
                  <a:lnTo>
                    <a:pt x="156" y="414"/>
                  </a:lnTo>
                  <a:lnTo>
                    <a:pt x="144" y="426"/>
                  </a:lnTo>
                  <a:lnTo>
                    <a:pt x="144" y="432"/>
                  </a:lnTo>
                  <a:lnTo>
                    <a:pt x="156" y="444"/>
                  </a:lnTo>
                  <a:lnTo>
                    <a:pt x="150" y="450"/>
                  </a:lnTo>
                  <a:lnTo>
                    <a:pt x="144" y="462"/>
                  </a:lnTo>
                  <a:lnTo>
                    <a:pt x="144" y="468"/>
                  </a:lnTo>
                  <a:lnTo>
                    <a:pt x="150" y="474"/>
                  </a:lnTo>
                  <a:lnTo>
                    <a:pt x="162" y="480"/>
                  </a:lnTo>
                  <a:lnTo>
                    <a:pt x="174" y="492"/>
                  </a:lnTo>
                  <a:lnTo>
                    <a:pt x="198" y="504"/>
                  </a:lnTo>
                  <a:lnTo>
                    <a:pt x="204" y="510"/>
                  </a:lnTo>
                  <a:lnTo>
                    <a:pt x="210" y="510"/>
                  </a:lnTo>
                  <a:lnTo>
                    <a:pt x="210" y="552"/>
                  </a:lnTo>
                  <a:lnTo>
                    <a:pt x="234" y="552"/>
                  </a:lnTo>
                  <a:lnTo>
                    <a:pt x="240" y="558"/>
                  </a:lnTo>
                  <a:lnTo>
                    <a:pt x="252" y="564"/>
                  </a:lnTo>
                  <a:lnTo>
                    <a:pt x="270" y="582"/>
                  </a:lnTo>
                  <a:lnTo>
                    <a:pt x="288" y="582"/>
                  </a:lnTo>
                  <a:lnTo>
                    <a:pt x="294" y="588"/>
                  </a:lnTo>
                  <a:lnTo>
                    <a:pt x="300" y="600"/>
                  </a:lnTo>
                  <a:lnTo>
                    <a:pt x="330" y="636"/>
                  </a:lnTo>
                  <a:lnTo>
                    <a:pt x="330" y="648"/>
                  </a:lnTo>
                  <a:lnTo>
                    <a:pt x="324" y="660"/>
                  </a:lnTo>
                  <a:lnTo>
                    <a:pt x="324" y="696"/>
                  </a:lnTo>
                  <a:lnTo>
                    <a:pt x="330" y="702"/>
                  </a:lnTo>
                  <a:lnTo>
                    <a:pt x="342" y="708"/>
                  </a:lnTo>
                  <a:lnTo>
                    <a:pt x="348" y="714"/>
                  </a:lnTo>
                  <a:lnTo>
                    <a:pt x="354" y="714"/>
                  </a:lnTo>
                  <a:lnTo>
                    <a:pt x="360" y="744"/>
                  </a:lnTo>
                  <a:lnTo>
                    <a:pt x="372" y="750"/>
                  </a:lnTo>
                  <a:lnTo>
                    <a:pt x="384" y="762"/>
                  </a:lnTo>
                  <a:lnTo>
                    <a:pt x="384" y="768"/>
                  </a:lnTo>
                  <a:lnTo>
                    <a:pt x="390" y="774"/>
                  </a:lnTo>
                  <a:lnTo>
                    <a:pt x="402" y="780"/>
                  </a:lnTo>
                  <a:lnTo>
                    <a:pt x="408" y="786"/>
                  </a:lnTo>
                  <a:lnTo>
                    <a:pt x="420" y="792"/>
                  </a:lnTo>
                  <a:lnTo>
                    <a:pt x="426" y="786"/>
                  </a:lnTo>
                  <a:lnTo>
                    <a:pt x="426" y="774"/>
                  </a:lnTo>
                  <a:lnTo>
                    <a:pt x="420" y="768"/>
                  </a:lnTo>
                  <a:lnTo>
                    <a:pt x="420" y="762"/>
                  </a:lnTo>
                  <a:lnTo>
                    <a:pt x="426" y="756"/>
                  </a:lnTo>
                  <a:lnTo>
                    <a:pt x="438" y="750"/>
                  </a:lnTo>
                  <a:lnTo>
                    <a:pt x="444" y="756"/>
                  </a:lnTo>
                  <a:lnTo>
                    <a:pt x="450" y="756"/>
                  </a:lnTo>
                  <a:lnTo>
                    <a:pt x="450" y="768"/>
                  </a:lnTo>
                  <a:lnTo>
                    <a:pt x="456" y="780"/>
                  </a:lnTo>
                  <a:lnTo>
                    <a:pt x="474" y="780"/>
                  </a:lnTo>
                  <a:lnTo>
                    <a:pt x="474" y="786"/>
                  </a:lnTo>
                  <a:lnTo>
                    <a:pt x="474" y="780"/>
                  </a:lnTo>
                  <a:lnTo>
                    <a:pt x="480" y="780"/>
                  </a:lnTo>
                  <a:lnTo>
                    <a:pt x="480" y="768"/>
                  </a:lnTo>
                  <a:lnTo>
                    <a:pt x="504" y="768"/>
                  </a:lnTo>
                  <a:lnTo>
                    <a:pt x="504" y="804"/>
                  </a:lnTo>
                  <a:lnTo>
                    <a:pt x="510" y="810"/>
                  </a:lnTo>
                  <a:lnTo>
                    <a:pt x="516" y="810"/>
                  </a:lnTo>
                  <a:lnTo>
                    <a:pt x="528" y="816"/>
                  </a:lnTo>
                  <a:lnTo>
                    <a:pt x="540" y="828"/>
                  </a:lnTo>
                  <a:lnTo>
                    <a:pt x="540" y="846"/>
                  </a:lnTo>
                  <a:lnTo>
                    <a:pt x="552" y="858"/>
                  </a:lnTo>
                  <a:lnTo>
                    <a:pt x="558" y="870"/>
                  </a:lnTo>
                  <a:lnTo>
                    <a:pt x="564" y="876"/>
                  </a:lnTo>
                  <a:lnTo>
                    <a:pt x="570" y="876"/>
                  </a:lnTo>
                  <a:lnTo>
                    <a:pt x="582" y="894"/>
                  </a:lnTo>
                  <a:lnTo>
                    <a:pt x="582" y="906"/>
                  </a:lnTo>
                  <a:lnTo>
                    <a:pt x="594" y="930"/>
                  </a:lnTo>
                  <a:lnTo>
                    <a:pt x="600" y="936"/>
                  </a:lnTo>
                  <a:lnTo>
                    <a:pt x="606" y="936"/>
                  </a:lnTo>
                  <a:lnTo>
                    <a:pt x="612" y="942"/>
                  </a:lnTo>
                  <a:lnTo>
                    <a:pt x="618" y="954"/>
                  </a:lnTo>
                  <a:lnTo>
                    <a:pt x="618" y="960"/>
                  </a:lnTo>
                  <a:lnTo>
                    <a:pt x="648" y="960"/>
                  </a:lnTo>
                  <a:lnTo>
                    <a:pt x="666" y="984"/>
                  </a:lnTo>
                  <a:lnTo>
                    <a:pt x="684" y="978"/>
                  </a:lnTo>
                  <a:lnTo>
                    <a:pt x="702" y="978"/>
                  </a:lnTo>
                  <a:lnTo>
                    <a:pt x="720" y="996"/>
                  </a:lnTo>
                  <a:lnTo>
                    <a:pt x="738" y="1008"/>
                  </a:lnTo>
                  <a:lnTo>
                    <a:pt x="756" y="1026"/>
                  </a:lnTo>
                  <a:lnTo>
                    <a:pt x="792" y="1050"/>
                  </a:lnTo>
                  <a:lnTo>
                    <a:pt x="810" y="1050"/>
                  </a:lnTo>
                  <a:lnTo>
                    <a:pt x="822" y="1056"/>
                  </a:lnTo>
                  <a:lnTo>
                    <a:pt x="834" y="1068"/>
                  </a:lnTo>
                  <a:lnTo>
                    <a:pt x="852" y="1068"/>
                  </a:lnTo>
                  <a:lnTo>
                    <a:pt x="876" y="1056"/>
                  </a:lnTo>
                  <a:lnTo>
                    <a:pt x="876" y="1050"/>
                  </a:lnTo>
                  <a:lnTo>
                    <a:pt x="900" y="1056"/>
                  </a:lnTo>
                  <a:lnTo>
                    <a:pt x="912" y="1032"/>
                  </a:lnTo>
                  <a:lnTo>
                    <a:pt x="930" y="1032"/>
                  </a:lnTo>
                  <a:lnTo>
                    <a:pt x="954" y="1008"/>
                  </a:lnTo>
                  <a:lnTo>
                    <a:pt x="966" y="1020"/>
                  </a:lnTo>
                  <a:lnTo>
                    <a:pt x="972" y="1014"/>
                  </a:lnTo>
                  <a:lnTo>
                    <a:pt x="984" y="1014"/>
                  </a:lnTo>
                  <a:lnTo>
                    <a:pt x="1002" y="1032"/>
                  </a:lnTo>
                  <a:lnTo>
                    <a:pt x="1014" y="1050"/>
                  </a:lnTo>
                  <a:lnTo>
                    <a:pt x="1020" y="1068"/>
                  </a:lnTo>
                  <a:lnTo>
                    <a:pt x="1032" y="1080"/>
                  </a:lnTo>
                  <a:lnTo>
                    <a:pt x="1032" y="1098"/>
                  </a:lnTo>
                  <a:lnTo>
                    <a:pt x="1038" y="1110"/>
                  </a:lnTo>
                  <a:lnTo>
                    <a:pt x="1044" y="1116"/>
                  </a:lnTo>
                  <a:lnTo>
                    <a:pt x="1056" y="1122"/>
                  </a:lnTo>
                  <a:lnTo>
                    <a:pt x="1080" y="1122"/>
                  </a:lnTo>
                  <a:lnTo>
                    <a:pt x="1080" y="1128"/>
                  </a:lnTo>
                  <a:lnTo>
                    <a:pt x="1086" y="1134"/>
                  </a:lnTo>
                  <a:lnTo>
                    <a:pt x="1098" y="1140"/>
                  </a:lnTo>
                  <a:lnTo>
                    <a:pt x="1164" y="1140"/>
                  </a:lnTo>
                  <a:lnTo>
                    <a:pt x="1176" y="1146"/>
                  </a:lnTo>
                  <a:lnTo>
                    <a:pt x="1200" y="1170"/>
                  </a:lnTo>
                  <a:lnTo>
                    <a:pt x="1212" y="1170"/>
                  </a:lnTo>
                  <a:lnTo>
                    <a:pt x="1224" y="1164"/>
                  </a:lnTo>
                  <a:lnTo>
                    <a:pt x="1230" y="1164"/>
                  </a:lnTo>
                  <a:lnTo>
                    <a:pt x="1242" y="1158"/>
                  </a:lnTo>
                  <a:lnTo>
                    <a:pt x="1248" y="1158"/>
                  </a:lnTo>
                  <a:lnTo>
                    <a:pt x="1254" y="1164"/>
                  </a:lnTo>
                  <a:lnTo>
                    <a:pt x="1278" y="1176"/>
                  </a:lnTo>
                  <a:lnTo>
                    <a:pt x="1296" y="1182"/>
                  </a:lnTo>
                  <a:lnTo>
                    <a:pt x="1326" y="1182"/>
                  </a:lnTo>
                  <a:lnTo>
                    <a:pt x="1338" y="1176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03" name="Hungary" descr="© INSCALE GmbH, 05.05.2010&#10;http://www.presentationload.com/">
              <a:extLst>
                <a:ext uri="{FF2B5EF4-FFF2-40B4-BE49-F238E27FC236}">
                  <a16:creationId xmlns:a16="http://schemas.microsoft.com/office/drawing/2014/main" id="{5BE37C50-DC4F-474B-8C2D-6884F760A54E}"/>
                </a:ext>
              </a:extLst>
            </p:cNvPr>
            <p:cNvSpPr>
              <a:spLocks/>
            </p:cNvSpPr>
            <p:nvPr/>
          </p:nvSpPr>
          <p:spPr bwMode="gray">
            <a:xfrm>
              <a:off x="6037494" y="2768713"/>
              <a:ext cx="188868" cy="100043"/>
            </a:xfrm>
            <a:custGeom>
              <a:avLst/>
              <a:gdLst>
                <a:gd name="T0" fmla="*/ 2147483647 w 426"/>
                <a:gd name="T1" fmla="*/ 2147483647 h 222"/>
                <a:gd name="T2" fmla="*/ 2147483647 w 426"/>
                <a:gd name="T3" fmla="*/ 2147483647 h 222"/>
                <a:gd name="T4" fmla="*/ 2147483647 w 426"/>
                <a:gd name="T5" fmla="*/ 2147483647 h 222"/>
                <a:gd name="T6" fmla="*/ 0 w 426"/>
                <a:gd name="T7" fmla="*/ 2147483647 h 222"/>
                <a:gd name="T8" fmla="*/ 2147483647 w 426"/>
                <a:gd name="T9" fmla="*/ 2147483647 h 222"/>
                <a:gd name="T10" fmla="*/ 2147483647 w 426"/>
                <a:gd name="T11" fmla="*/ 2147483647 h 222"/>
                <a:gd name="T12" fmla="*/ 2147483647 w 426"/>
                <a:gd name="T13" fmla="*/ 2147483647 h 222"/>
                <a:gd name="T14" fmla="*/ 2147483647 w 426"/>
                <a:gd name="T15" fmla="*/ 2147483647 h 222"/>
                <a:gd name="T16" fmla="*/ 2147483647 w 426"/>
                <a:gd name="T17" fmla="*/ 2147483647 h 222"/>
                <a:gd name="T18" fmla="*/ 2147483647 w 426"/>
                <a:gd name="T19" fmla="*/ 2147483647 h 222"/>
                <a:gd name="T20" fmla="*/ 2147483647 w 426"/>
                <a:gd name="T21" fmla="*/ 2147483647 h 222"/>
                <a:gd name="T22" fmla="*/ 2147483647 w 426"/>
                <a:gd name="T23" fmla="*/ 2147483647 h 222"/>
                <a:gd name="T24" fmla="*/ 2147483647 w 426"/>
                <a:gd name="T25" fmla="*/ 2147483647 h 222"/>
                <a:gd name="T26" fmla="*/ 2147483647 w 426"/>
                <a:gd name="T27" fmla="*/ 2147483647 h 222"/>
                <a:gd name="T28" fmla="*/ 2147483647 w 426"/>
                <a:gd name="T29" fmla="*/ 2147483647 h 222"/>
                <a:gd name="T30" fmla="*/ 2147483647 w 426"/>
                <a:gd name="T31" fmla="*/ 2147483647 h 222"/>
                <a:gd name="T32" fmla="*/ 2147483647 w 426"/>
                <a:gd name="T33" fmla="*/ 2147483647 h 222"/>
                <a:gd name="T34" fmla="*/ 2147483647 w 426"/>
                <a:gd name="T35" fmla="*/ 2147483647 h 222"/>
                <a:gd name="T36" fmla="*/ 2147483647 w 426"/>
                <a:gd name="T37" fmla="*/ 2147483647 h 222"/>
                <a:gd name="T38" fmla="*/ 2147483647 w 426"/>
                <a:gd name="T39" fmla="*/ 2147483647 h 222"/>
                <a:gd name="T40" fmla="*/ 2147483647 w 426"/>
                <a:gd name="T41" fmla="*/ 2147483647 h 222"/>
                <a:gd name="T42" fmla="*/ 2147483647 w 426"/>
                <a:gd name="T43" fmla="*/ 2147483647 h 222"/>
                <a:gd name="T44" fmla="*/ 2147483647 w 426"/>
                <a:gd name="T45" fmla="*/ 2147483647 h 222"/>
                <a:gd name="T46" fmla="*/ 2147483647 w 426"/>
                <a:gd name="T47" fmla="*/ 2147483647 h 222"/>
                <a:gd name="T48" fmla="*/ 2147483647 w 426"/>
                <a:gd name="T49" fmla="*/ 0 h 222"/>
                <a:gd name="T50" fmla="*/ 2147483647 w 426"/>
                <a:gd name="T51" fmla="*/ 2147483647 h 222"/>
                <a:gd name="T52" fmla="*/ 2147483647 w 426"/>
                <a:gd name="T53" fmla="*/ 0 h 222"/>
                <a:gd name="T54" fmla="*/ 2147483647 w 426"/>
                <a:gd name="T55" fmla="*/ 2147483647 h 222"/>
                <a:gd name="T56" fmla="*/ 2147483647 w 426"/>
                <a:gd name="T57" fmla="*/ 2147483647 h 222"/>
                <a:gd name="T58" fmla="*/ 2147483647 w 426"/>
                <a:gd name="T59" fmla="*/ 2147483647 h 222"/>
                <a:gd name="T60" fmla="*/ 2147483647 w 426"/>
                <a:gd name="T61" fmla="*/ 2147483647 h 222"/>
                <a:gd name="T62" fmla="*/ 2147483647 w 426"/>
                <a:gd name="T63" fmla="*/ 2147483647 h 222"/>
                <a:gd name="T64" fmla="*/ 2147483647 w 426"/>
                <a:gd name="T65" fmla="*/ 2147483647 h 222"/>
                <a:gd name="T66" fmla="*/ 2147483647 w 426"/>
                <a:gd name="T67" fmla="*/ 2147483647 h 222"/>
                <a:gd name="T68" fmla="*/ 2147483647 w 426"/>
                <a:gd name="T69" fmla="*/ 2147483647 h 222"/>
                <a:gd name="T70" fmla="*/ 2147483647 w 426"/>
                <a:gd name="T71" fmla="*/ 2147483647 h 22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426"/>
                <a:gd name="T109" fmla="*/ 0 h 222"/>
                <a:gd name="T110" fmla="*/ 426 w 426"/>
                <a:gd name="T111" fmla="*/ 222 h 222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426" h="222">
                  <a:moveTo>
                    <a:pt x="42" y="66"/>
                  </a:moveTo>
                  <a:lnTo>
                    <a:pt x="24" y="66"/>
                  </a:lnTo>
                  <a:lnTo>
                    <a:pt x="18" y="78"/>
                  </a:lnTo>
                  <a:lnTo>
                    <a:pt x="30" y="78"/>
                  </a:lnTo>
                  <a:lnTo>
                    <a:pt x="18" y="96"/>
                  </a:lnTo>
                  <a:lnTo>
                    <a:pt x="18" y="120"/>
                  </a:lnTo>
                  <a:lnTo>
                    <a:pt x="0" y="120"/>
                  </a:lnTo>
                  <a:lnTo>
                    <a:pt x="0" y="126"/>
                  </a:lnTo>
                  <a:lnTo>
                    <a:pt x="6" y="132"/>
                  </a:lnTo>
                  <a:lnTo>
                    <a:pt x="12" y="150"/>
                  </a:lnTo>
                  <a:lnTo>
                    <a:pt x="30" y="162"/>
                  </a:lnTo>
                  <a:lnTo>
                    <a:pt x="42" y="168"/>
                  </a:lnTo>
                  <a:lnTo>
                    <a:pt x="48" y="174"/>
                  </a:lnTo>
                  <a:lnTo>
                    <a:pt x="48" y="180"/>
                  </a:lnTo>
                  <a:lnTo>
                    <a:pt x="60" y="192"/>
                  </a:lnTo>
                  <a:lnTo>
                    <a:pt x="72" y="198"/>
                  </a:lnTo>
                  <a:lnTo>
                    <a:pt x="78" y="204"/>
                  </a:lnTo>
                  <a:lnTo>
                    <a:pt x="90" y="210"/>
                  </a:lnTo>
                  <a:lnTo>
                    <a:pt x="108" y="210"/>
                  </a:lnTo>
                  <a:lnTo>
                    <a:pt x="114" y="222"/>
                  </a:lnTo>
                  <a:lnTo>
                    <a:pt x="156" y="216"/>
                  </a:lnTo>
                  <a:lnTo>
                    <a:pt x="168" y="210"/>
                  </a:lnTo>
                  <a:lnTo>
                    <a:pt x="174" y="204"/>
                  </a:lnTo>
                  <a:lnTo>
                    <a:pt x="198" y="204"/>
                  </a:lnTo>
                  <a:lnTo>
                    <a:pt x="216" y="186"/>
                  </a:lnTo>
                  <a:lnTo>
                    <a:pt x="240" y="186"/>
                  </a:lnTo>
                  <a:lnTo>
                    <a:pt x="258" y="198"/>
                  </a:lnTo>
                  <a:lnTo>
                    <a:pt x="288" y="192"/>
                  </a:lnTo>
                  <a:lnTo>
                    <a:pt x="288" y="174"/>
                  </a:lnTo>
                  <a:lnTo>
                    <a:pt x="306" y="180"/>
                  </a:lnTo>
                  <a:lnTo>
                    <a:pt x="312" y="174"/>
                  </a:lnTo>
                  <a:lnTo>
                    <a:pt x="324" y="168"/>
                  </a:lnTo>
                  <a:lnTo>
                    <a:pt x="330" y="162"/>
                  </a:lnTo>
                  <a:lnTo>
                    <a:pt x="330" y="144"/>
                  </a:lnTo>
                  <a:lnTo>
                    <a:pt x="336" y="138"/>
                  </a:lnTo>
                  <a:lnTo>
                    <a:pt x="348" y="132"/>
                  </a:lnTo>
                  <a:lnTo>
                    <a:pt x="366" y="114"/>
                  </a:lnTo>
                  <a:lnTo>
                    <a:pt x="366" y="72"/>
                  </a:lnTo>
                  <a:lnTo>
                    <a:pt x="378" y="60"/>
                  </a:lnTo>
                  <a:lnTo>
                    <a:pt x="408" y="60"/>
                  </a:lnTo>
                  <a:lnTo>
                    <a:pt x="426" y="42"/>
                  </a:lnTo>
                  <a:lnTo>
                    <a:pt x="420" y="36"/>
                  </a:lnTo>
                  <a:lnTo>
                    <a:pt x="408" y="36"/>
                  </a:lnTo>
                  <a:lnTo>
                    <a:pt x="402" y="30"/>
                  </a:lnTo>
                  <a:lnTo>
                    <a:pt x="396" y="30"/>
                  </a:lnTo>
                  <a:lnTo>
                    <a:pt x="372" y="6"/>
                  </a:lnTo>
                  <a:lnTo>
                    <a:pt x="348" y="6"/>
                  </a:lnTo>
                  <a:lnTo>
                    <a:pt x="336" y="12"/>
                  </a:lnTo>
                  <a:lnTo>
                    <a:pt x="324" y="12"/>
                  </a:lnTo>
                  <a:lnTo>
                    <a:pt x="324" y="0"/>
                  </a:lnTo>
                  <a:lnTo>
                    <a:pt x="312" y="0"/>
                  </a:lnTo>
                  <a:lnTo>
                    <a:pt x="312" y="18"/>
                  </a:lnTo>
                  <a:lnTo>
                    <a:pt x="294" y="12"/>
                  </a:lnTo>
                  <a:lnTo>
                    <a:pt x="294" y="0"/>
                  </a:lnTo>
                  <a:lnTo>
                    <a:pt x="270" y="0"/>
                  </a:lnTo>
                  <a:lnTo>
                    <a:pt x="264" y="12"/>
                  </a:lnTo>
                  <a:lnTo>
                    <a:pt x="252" y="24"/>
                  </a:lnTo>
                  <a:lnTo>
                    <a:pt x="246" y="24"/>
                  </a:lnTo>
                  <a:lnTo>
                    <a:pt x="234" y="30"/>
                  </a:lnTo>
                  <a:lnTo>
                    <a:pt x="210" y="30"/>
                  </a:lnTo>
                  <a:lnTo>
                    <a:pt x="204" y="42"/>
                  </a:lnTo>
                  <a:lnTo>
                    <a:pt x="168" y="36"/>
                  </a:lnTo>
                  <a:lnTo>
                    <a:pt x="156" y="60"/>
                  </a:lnTo>
                  <a:lnTo>
                    <a:pt x="144" y="60"/>
                  </a:lnTo>
                  <a:lnTo>
                    <a:pt x="126" y="66"/>
                  </a:lnTo>
                  <a:lnTo>
                    <a:pt x="84" y="66"/>
                  </a:lnTo>
                  <a:lnTo>
                    <a:pt x="78" y="60"/>
                  </a:lnTo>
                  <a:lnTo>
                    <a:pt x="72" y="48"/>
                  </a:lnTo>
                  <a:lnTo>
                    <a:pt x="66" y="42"/>
                  </a:lnTo>
                  <a:lnTo>
                    <a:pt x="54" y="60"/>
                  </a:lnTo>
                  <a:lnTo>
                    <a:pt x="42" y="54"/>
                  </a:lnTo>
                  <a:lnTo>
                    <a:pt x="42" y="66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04" name="Greece" descr="© INSCALE GmbH, 05.05.2010&#10;http://www.presentationload.com/">
              <a:extLst>
                <a:ext uri="{FF2B5EF4-FFF2-40B4-BE49-F238E27FC236}">
                  <a16:creationId xmlns:a16="http://schemas.microsoft.com/office/drawing/2014/main" id="{151A3509-762D-41E7-8FE6-F10209892E64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6164465" y="3010087"/>
              <a:ext cx="236482" cy="247725"/>
            </a:xfrm>
            <a:custGeom>
              <a:avLst/>
              <a:gdLst>
                <a:gd name="T0" fmla="*/ 0 w 534"/>
                <a:gd name="T1" fmla="*/ 2147483647 h 552"/>
                <a:gd name="T2" fmla="*/ 2147483647 w 534"/>
                <a:gd name="T3" fmla="*/ 2147483647 h 552"/>
                <a:gd name="T4" fmla="*/ 2147483647 w 534"/>
                <a:gd name="T5" fmla="*/ 2147483647 h 552"/>
                <a:gd name="T6" fmla="*/ 2147483647 w 534"/>
                <a:gd name="T7" fmla="*/ 2147483647 h 552"/>
                <a:gd name="T8" fmla="*/ 2147483647 w 534"/>
                <a:gd name="T9" fmla="*/ 2147483647 h 552"/>
                <a:gd name="T10" fmla="*/ 2147483647 w 534"/>
                <a:gd name="T11" fmla="*/ 2147483647 h 552"/>
                <a:gd name="T12" fmla="*/ 2147483647 w 534"/>
                <a:gd name="T13" fmla="*/ 2147483647 h 552"/>
                <a:gd name="T14" fmla="*/ 2147483647 w 534"/>
                <a:gd name="T15" fmla="*/ 2147483647 h 552"/>
                <a:gd name="T16" fmla="*/ 2147483647 w 534"/>
                <a:gd name="T17" fmla="*/ 2147483647 h 552"/>
                <a:gd name="T18" fmla="*/ 2147483647 w 534"/>
                <a:gd name="T19" fmla="*/ 2147483647 h 552"/>
                <a:gd name="T20" fmla="*/ 2147483647 w 534"/>
                <a:gd name="T21" fmla="*/ 2147483647 h 552"/>
                <a:gd name="T22" fmla="*/ 2147483647 w 534"/>
                <a:gd name="T23" fmla="*/ 2147483647 h 552"/>
                <a:gd name="T24" fmla="*/ 2147483647 w 534"/>
                <a:gd name="T25" fmla="*/ 2147483647 h 552"/>
                <a:gd name="T26" fmla="*/ 2147483647 w 534"/>
                <a:gd name="T27" fmla="*/ 2147483647 h 552"/>
                <a:gd name="T28" fmla="*/ 2147483647 w 534"/>
                <a:gd name="T29" fmla="*/ 2147483647 h 552"/>
                <a:gd name="T30" fmla="*/ 2147483647 w 534"/>
                <a:gd name="T31" fmla="*/ 2147483647 h 552"/>
                <a:gd name="T32" fmla="*/ 2147483647 w 534"/>
                <a:gd name="T33" fmla="*/ 2147483647 h 552"/>
                <a:gd name="T34" fmla="*/ 2147483647 w 534"/>
                <a:gd name="T35" fmla="*/ 2147483647 h 552"/>
                <a:gd name="T36" fmla="*/ 2147483647 w 534"/>
                <a:gd name="T37" fmla="*/ 2147483647 h 552"/>
                <a:gd name="T38" fmla="*/ 2147483647 w 534"/>
                <a:gd name="T39" fmla="*/ 2147483647 h 552"/>
                <a:gd name="T40" fmla="*/ 2147483647 w 534"/>
                <a:gd name="T41" fmla="*/ 2147483647 h 552"/>
                <a:gd name="T42" fmla="*/ 2147483647 w 534"/>
                <a:gd name="T43" fmla="*/ 2147483647 h 552"/>
                <a:gd name="T44" fmla="*/ 2147483647 w 534"/>
                <a:gd name="T45" fmla="*/ 2147483647 h 552"/>
                <a:gd name="T46" fmla="*/ 2147483647 w 534"/>
                <a:gd name="T47" fmla="*/ 2147483647 h 552"/>
                <a:gd name="T48" fmla="*/ 2147483647 w 534"/>
                <a:gd name="T49" fmla="*/ 2147483647 h 552"/>
                <a:gd name="T50" fmla="*/ 2147483647 w 534"/>
                <a:gd name="T51" fmla="*/ 2147483647 h 552"/>
                <a:gd name="T52" fmla="*/ 2147483647 w 534"/>
                <a:gd name="T53" fmla="*/ 2147483647 h 552"/>
                <a:gd name="T54" fmla="*/ 2147483647 w 534"/>
                <a:gd name="T55" fmla="*/ 2147483647 h 552"/>
                <a:gd name="T56" fmla="*/ 2147483647 w 534"/>
                <a:gd name="T57" fmla="*/ 2147483647 h 552"/>
                <a:gd name="T58" fmla="*/ 2147483647 w 534"/>
                <a:gd name="T59" fmla="*/ 2147483647 h 552"/>
                <a:gd name="T60" fmla="*/ 2147483647 w 534"/>
                <a:gd name="T61" fmla="*/ 2147483647 h 552"/>
                <a:gd name="T62" fmla="*/ 2147483647 w 534"/>
                <a:gd name="T63" fmla="*/ 2147483647 h 552"/>
                <a:gd name="T64" fmla="*/ 2147483647 w 534"/>
                <a:gd name="T65" fmla="*/ 2147483647 h 552"/>
                <a:gd name="T66" fmla="*/ 2147483647 w 534"/>
                <a:gd name="T67" fmla="*/ 2147483647 h 552"/>
                <a:gd name="T68" fmla="*/ 2147483647 w 534"/>
                <a:gd name="T69" fmla="*/ 2147483647 h 552"/>
                <a:gd name="T70" fmla="*/ 2147483647 w 534"/>
                <a:gd name="T71" fmla="*/ 2147483647 h 552"/>
                <a:gd name="T72" fmla="*/ 2147483647 w 534"/>
                <a:gd name="T73" fmla="*/ 2147483647 h 552"/>
                <a:gd name="T74" fmla="*/ 2147483647 w 534"/>
                <a:gd name="T75" fmla="*/ 2147483647 h 552"/>
                <a:gd name="T76" fmla="*/ 2147483647 w 534"/>
                <a:gd name="T77" fmla="*/ 2147483647 h 552"/>
                <a:gd name="T78" fmla="*/ 2147483647 w 534"/>
                <a:gd name="T79" fmla="*/ 2147483647 h 552"/>
                <a:gd name="T80" fmla="*/ 2147483647 w 534"/>
                <a:gd name="T81" fmla="*/ 2147483647 h 552"/>
                <a:gd name="T82" fmla="*/ 2147483647 w 534"/>
                <a:gd name="T83" fmla="*/ 2147483647 h 552"/>
                <a:gd name="T84" fmla="*/ 2147483647 w 534"/>
                <a:gd name="T85" fmla="*/ 2147483647 h 552"/>
                <a:gd name="T86" fmla="*/ 2147483647 w 534"/>
                <a:gd name="T87" fmla="*/ 2147483647 h 552"/>
                <a:gd name="T88" fmla="*/ 2147483647 w 534"/>
                <a:gd name="T89" fmla="*/ 2147483647 h 552"/>
                <a:gd name="T90" fmla="*/ 2147483647 w 534"/>
                <a:gd name="T91" fmla="*/ 2147483647 h 552"/>
                <a:gd name="T92" fmla="*/ 2147483647 w 534"/>
                <a:gd name="T93" fmla="*/ 2147483647 h 552"/>
                <a:gd name="T94" fmla="*/ 2147483647 w 534"/>
                <a:gd name="T95" fmla="*/ 2147483647 h 552"/>
                <a:gd name="T96" fmla="*/ 2147483647 w 534"/>
                <a:gd name="T97" fmla="*/ 2147483647 h 552"/>
                <a:gd name="T98" fmla="*/ 2147483647 w 534"/>
                <a:gd name="T99" fmla="*/ 2147483647 h 552"/>
                <a:gd name="T100" fmla="*/ 2147483647 w 534"/>
                <a:gd name="T101" fmla="*/ 2147483647 h 552"/>
                <a:gd name="T102" fmla="*/ 2147483647 w 534"/>
                <a:gd name="T103" fmla="*/ 2147483647 h 552"/>
                <a:gd name="T104" fmla="*/ 2147483647 w 534"/>
                <a:gd name="T105" fmla="*/ 2147483647 h 552"/>
                <a:gd name="T106" fmla="*/ 2147483647 w 534"/>
                <a:gd name="T107" fmla="*/ 2147483647 h 552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534"/>
                <a:gd name="T163" fmla="*/ 0 h 552"/>
                <a:gd name="T164" fmla="*/ 534 w 534"/>
                <a:gd name="T165" fmla="*/ 552 h 552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534" h="552">
                  <a:moveTo>
                    <a:pt x="240" y="108"/>
                  </a:moveTo>
                  <a:lnTo>
                    <a:pt x="270" y="126"/>
                  </a:lnTo>
                  <a:lnTo>
                    <a:pt x="282" y="120"/>
                  </a:lnTo>
                  <a:lnTo>
                    <a:pt x="240" y="108"/>
                  </a:lnTo>
                  <a:close/>
                  <a:moveTo>
                    <a:pt x="24" y="258"/>
                  </a:moveTo>
                  <a:lnTo>
                    <a:pt x="0" y="282"/>
                  </a:lnTo>
                  <a:lnTo>
                    <a:pt x="42" y="294"/>
                  </a:lnTo>
                  <a:lnTo>
                    <a:pt x="24" y="258"/>
                  </a:lnTo>
                  <a:close/>
                  <a:moveTo>
                    <a:pt x="312" y="414"/>
                  </a:moveTo>
                  <a:lnTo>
                    <a:pt x="312" y="420"/>
                  </a:lnTo>
                  <a:lnTo>
                    <a:pt x="324" y="420"/>
                  </a:lnTo>
                  <a:lnTo>
                    <a:pt x="324" y="414"/>
                  </a:lnTo>
                  <a:lnTo>
                    <a:pt x="318" y="408"/>
                  </a:lnTo>
                  <a:lnTo>
                    <a:pt x="312" y="408"/>
                  </a:lnTo>
                  <a:lnTo>
                    <a:pt x="312" y="414"/>
                  </a:lnTo>
                  <a:close/>
                  <a:moveTo>
                    <a:pt x="306" y="390"/>
                  </a:moveTo>
                  <a:lnTo>
                    <a:pt x="300" y="378"/>
                  </a:lnTo>
                  <a:lnTo>
                    <a:pt x="294" y="390"/>
                  </a:lnTo>
                  <a:lnTo>
                    <a:pt x="306" y="390"/>
                  </a:lnTo>
                  <a:close/>
                  <a:moveTo>
                    <a:pt x="294" y="294"/>
                  </a:moveTo>
                  <a:lnTo>
                    <a:pt x="318" y="336"/>
                  </a:lnTo>
                  <a:lnTo>
                    <a:pt x="330" y="318"/>
                  </a:lnTo>
                  <a:lnTo>
                    <a:pt x="294" y="294"/>
                  </a:lnTo>
                  <a:close/>
                  <a:moveTo>
                    <a:pt x="108" y="264"/>
                  </a:moveTo>
                  <a:lnTo>
                    <a:pt x="138" y="264"/>
                  </a:lnTo>
                  <a:lnTo>
                    <a:pt x="144" y="270"/>
                  </a:lnTo>
                  <a:lnTo>
                    <a:pt x="156" y="270"/>
                  </a:lnTo>
                  <a:lnTo>
                    <a:pt x="180" y="282"/>
                  </a:lnTo>
                  <a:lnTo>
                    <a:pt x="192" y="282"/>
                  </a:lnTo>
                  <a:lnTo>
                    <a:pt x="198" y="288"/>
                  </a:lnTo>
                  <a:lnTo>
                    <a:pt x="204" y="288"/>
                  </a:lnTo>
                  <a:lnTo>
                    <a:pt x="216" y="300"/>
                  </a:lnTo>
                  <a:lnTo>
                    <a:pt x="228" y="306"/>
                  </a:lnTo>
                  <a:lnTo>
                    <a:pt x="234" y="312"/>
                  </a:lnTo>
                  <a:lnTo>
                    <a:pt x="246" y="312"/>
                  </a:lnTo>
                  <a:lnTo>
                    <a:pt x="252" y="306"/>
                  </a:lnTo>
                  <a:lnTo>
                    <a:pt x="252" y="288"/>
                  </a:lnTo>
                  <a:lnTo>
                    <a:pt x="228" y="264"/>
                  </a:lnTo>
                  <a:lnTo>
                    <a:pt x="216" y="258"/>
                  </a:lnTo>
                  <a:lnTo>
                    <a:pt x="210" y="252"/>
                  </a:lnTo>
                  <a:lnTo>
                    <a:pt x="204" y="252"/>
                  </a:lnTo>
                  <a:lnTo>
                    <a:pt x="198" y="246"/>
                  </a:lnTo>
                  <a:lnTo>
                    <a:pt x="186" y="246"/>
                  </a:lnTo>
                  <a:lnTo>
                    <a:pt x="174" y="234"/>
                  </a:lnTo>
                  <a:lnTo>
                    <a:pt x="168" y="234"/>
                  </a:lnTo>
                  <a:lnTo>
                    <a:pt x="174" y="228"/>
                  </a:lnTo>
                  <a:lnTo>
                    <a:pt x="192" y="228"/>
                  </a:lnTo>
                  <a:lnTo>
                    <a:pt x="198" y="240"/>
                  </a:lnTo>
                  <a:lnTo>
                    <a:pt x="222" y="252"/>
                  </a:lnTo>
                  <a:lnTo>
                    <a:pt x="234" y="264"/>
                  </a:lnTo>
                  <a:lnTo>
                    <a:pt x="258" y="264"/>
                  </a:lnTo>
                  <a:lnTo>
                    <a:pt x="270" y="252"/>
                  </a:lnTo>
                  <a:lnTo>
                    <a:pt x="258" y="240"/>
                  </a:lnTo>
                  <a:lnTo>
                    <a:pt x="246" y="240"/>
                  </a:lnTo>
                  <a:lnTo>
                    <a:pt x="234" y="234"/>
                  </a:lnTo>
                  <a:lnTo>
                    <a:pt x="222" y="234"/>
                  </a:lnTo>
                  <a:lnTo>
                    <a:pt x="210" y="228"/>
                  </a:lnTo>
                  <a:lnTo>
                    <a:pt x="204" y="216"/>
                  </a:lnTo>
                  <a:lnTo>
                    <a:pt x="198" y="210"/>
                  </a:lnTo>
                  <a:lnTo>
                    <a:pt x="198" y="204"/>
                  </a:lnTo>
                  <a:lnTo>
                    <a:pt x="192" y="192"/>
                  </a:lnTo>
                  <a:lnTo>
                    <a:pt x="186" y="186"/>
                  </a:lnTo>
                  <a:lnTo>
                    <a:pt x="174" y="162"/>
                  </a:lnTo>
                  <a:lnTo>
                    <a:pt x="168" y="156"/>
                  </a:lnTo>
                  <a:lnTo>
                    <a:pt x="162" y="144"/>
                  </a:lnTo>
                  <a:lnTo>
                    <a:pt x="150" y="132"/>
                  </a:lnTo>
                  <a:lnTo>
                    <a:pt x="150" y="120"/>
                  </a:lnTo>
                  <a:lnTo>
                    <a:pt x="144" y="114"/>
                  </a:lnTo>
                  <a:lnTo>
                    <a:pt x="144" y="102"/>
                  </a:lnTo>
                  <a:lnTo>
                    <a:pt x="150" y="96"/>
                  </a:lnTo>
                  <a:lnTo>
                    <a:pt x="156" y="96"/>
                  </a:lnTo>
                  <a:lnTo>
                    <a:pt x="162" y="102"/>
                  </a:lnTo>
                  <a:lnTo>
                    <a:pt x="162" y="108"/>
                  </a:lnTo>
                  <a:lnTo>
                    <a:pt x="168" y="114"/>
                  </a:lnTo>
                  <a:lnTo>
                    <a:pt x="180" y="114"/>
                  </a:lnTo>
                  <a:lnTo>
                    <a:pt x="180" y="120"/>
                  </a:lnTo>
                  <a:lnTo>
                    <a:pt x="186" y="120"/>
                  </a:lnTo>
                  <a:lnTo>
                    <a:pt x="198" y="132"/>
                  </a:lnTo>
                  <a:lnTo>
                    <a:pt x="198" y="144"/>
                  </a:lnTo>
                  <a:lnTo>
                    <a:pt x="204" y="144"/>
                  </a:lnTo>
                  <a:lnTo>
                    <a:pt x="210" y="138"/>
                  </a:lnTo>
                  <a:lnTo>
                    <a:pt x="216" y="138"/>
                  </a:lnTo>
                  <a:lnTo>
                    <a:pt x="204" y="120"/>
                  </a:lnTo>
                  <a:lnTo>
                    <a:pt x="210" y="120"/>
                  </a:lnTo>
                  <a:lnTo>
                    <a:pt x="234" y="132"/>
                  </a:lnTo>
                  <a:lnTo>
                    <a:pt x="222" y="114"/>
                  </a:lnTo>
                  <a:lnTo>
                    <a:pt x="228" y="108"/>
                  </a:lnTo>
                  <a:lnTo>
                    <a:pt x="228" y="84"/>
                  </a:lnTo>
                  <a:lnTo>
                    <a:pt x="240" y="72"/>
                  </a:lnTo>
                  <a:lnTo>
                    <a:pt x="270" y="72"/>
                  </a:lnTo>
                  <a:lnTo>
                    <a:pt x="276" y="78"/>
                  </a:lnTo>
                  <a:lnTo>
                    <a:pt x="276" y="90"/>
                  </a:lnTo>
                  <a:lnTo>
                    <a:pt x="288" y="90"/>
                  </a:lnTo>
                  <a:lnTo>
                    <a:pt x="294" y="84"/>
                  </a:lnTo>
                  <a:lnTo>
                    <a:pt x="300" y="72"/>
                  </a:lnTo>
                  <a:lnTo>
                    <a:pt x="306" y="66"/>
                  </a:lnTo>
                  <a:lnTo>
                    <a:pt x="342" y="66"/>
                  </a:lnTo>
                  <a:lnTo>
                    <a:pt x="360" y="72"/>
                  </a:lnTo>
                  <a:lnTo>
                    <a:pt x="372" y="72"/>
                  </a:lnTo>
                  <a:lnTo>
                    <a:pt x="378" y="78"/>
                  </a:lnTo>
                  <a:lnTo>
                    <a:pt x="384" y="78"/>
                  </a:lnTo>
                  <a:lnTo>
                    <a:pt x="384" y="72"/>
                  </a:lnTo>
                  <a:lnTo>
                    <a:pt x="390" y="60"/>
                  </a:lnTo>
                  <a:lnTo>
                    <a:pt x="390" y="48"/>
                  </a:lnTo>
                  <a:lnTo>
                    <a:pt x="384" y="42"/>
                  </a:lnTo>
                  <a:lnTo>
                    <a:pt x="384" y="36"/>
                  </a:lnTo>
                  <a:lnTo>
                    <a:pt x="390" y="30"/>
                  </a:lnTo>
                  <a:lnTo>
                    <a:pt x="408" y="30"/>
                  </a:lnTo>
                  <a:lnTo>
                    <a:pt x="408" y="18"/>
                  </a:lnTo>
                  <a:lnTo>
                    <a:pt x="402" y="12"/>
                  </a:lnTo>
                  <a:lnTo>
                    <a:pt x="402" y="6"/>
                  </a:lnTo>
                  <a:lnTo>
                    <a:pt x="390" y="6"/>
                  </a:lnTo>
                  <a:lnTo>
                    <a:pt x="384" y="0"/>
                  </a:lnTo>
                  <a:lnTo>
                    <a:pt x="366" y="6"/>
                  </a:lnTo>
                  <a:lnTo>
                    <a:pt x="372" y="12"/>
                  </a:lnTo>
                  <a:lnTo>
                    <a:pt x="372" y="30"/>
                  </a:lnTo>
                  <a:lnTo>
                    <a:pt x="366" y="36"/>
                  </a:lnTo>
                  <a:lnTo>
                    <a:pt x="348" y="36"/>
                  </a:lnTo>
                  <a:lnTo>
                    <a:pt x="336" y="24"/>
                  </a:lnTo>
                  <a:lnTo>
                    <a:pt x="324" y="36"/>
                  </a:lnTo>
                  <a:lnTo>
                    <a:pt x="312" y="36"/>
                  </a:lnTo>
                  <a:lnTo>
                    <a:pt x="300" y="24"/>
                  </a:lnTo>
                  <a:lnTo>
                    <a:pt x="294" y="30"/>
                  </a:lnTo>
                  <a:lnTo>
                    <a:pt x="282" y="30"/>
                  </a:lnTo>
                  <a:lnTo>
                    <a:pt x="264" y="12"/>
                  </a:lnTo>
                  <a:lnTo>
                    <a:pt x="264" y="6"/>
                  </a:lnTo>
                  <a:lnTo>
                    <a:pt x="234" y="12"/>
                  </a:lnTo>
                  <a:lnTo>
                    <a:pt x="228" y="30"/>
                  </a:lnTo>
                  <a:lnTo>
                    <a:pt x="204" y="24"/>
                  </a:lnTo>
                  <a:lnTo>
                    <a:pt x="198" y="30"/>
                  </a:lnTo>
                  <a:lnTo>
                    <a:pt x="186" y="36"/>
                  </a:lnTo>
                  <a:lnTo>
                    <a:pt x="174" y="36"/>
                  </a:lnTo>
                  <a:lnTo>
                    <a:pt x="168" y="30"/>
                  </a:lnTo>
                  <a:lnTo>
                    <a:pt x="162" y="30"/>
                  </a:lnTo>
                  <a:lnTo>
                    <a:pt x="150" y="36"/>
                  </a:lnTo>
                  <a:lnTo>
                    <a:pt x="138" y="48"/>
                  </a:lnTo>
                  <a:lnTo>
                    <a:pt x="126" y="54"/>
                  </a:lnTo>
                  <a:lnTo>
                    <a:pt x="102" y="54"/>
                  </a:lnTo>
                  <a:lnTo>
                    <a:pt x="102" y="60"/>
                  </a:lnTo>
                  <a:lnTo>
                    <a:pt x="96" y="72"/>
                  </a:lnTo>
                  <a:lnTo>
                    <a:pt x="72" y="72"/>
                  </a:lnTo>
                  <a:lnTo>
                    <a:pt x="66" y="66"/>
                  </a:lnTo>
                  <a:lnTo>
                    <a:pt x="60" y="66"/>
                  </a:lnTo>
                  <a:lnTo>
                    <a:pt x="48" y="72"/>
                  </a:lnTo>
                  <a:lnTo>
                    <a:pt x="54" y="84"/>
                  </a:lnTo>
                  <a:lnTo>
                    <a:pt x="54" y="90"/>
                  </a:lnTo>
                  <a:lnTo>
                    <a:pt x="42" y="102"/>
                  </a:lnTo>
                  <a:lnTo>
                    <a:pt x="24" y="102"/>
                  </a:lnTo>
                  <a:lnTo>
                    <a:pt x="24" y="126"/>
                  </a:lnTo>
                  <a:lnTo>
                    <a:pt x="12" y="132"/>
                  </a:lnTo>
                  <a:lnTo>
                    <a:pt x="0" y="132"/>
                  </a:lnTo>
                  <a:lnTo>
                    <a:pt x="0" y="198"/>
                  </a:lnTo>
                  <a:lnTo>
                    <a:pt x="6" y="204"/>
                  </a:lnTo>
                  <a:lnTo>
                    <a:pt x="18" y="210"/>
                  </a:lnTo>
                  <a:lnTo>
                    <a:pt x="24" y="216"/>
                  </a:lnTo>
                  <a:lnTo>
                    <a:pt x="30" y="228"/>
                  </a:lnTo>
                  <a:lnTo>
                    <a:pt x="36" y="234"/>
                  </a:lnTo>
                  <a:lnTo>
                    <a:pt x="42" y="246"/>
                  </a:lnTo>
                  <a:lnTo>
                    <a:pt x="54" y="258"/>
                  </a:lnTo>
                  <a:lnTo>
                    <a:pt x="60" y="270"/>
                  </a:lnTo>
                  <a:lnTo>
                    <a:pt x="84" y="270"/>
                  </a:lnTo>
                  <a:lnTo>
                    <a:pt x="96" y="264"/>
                  </a:lnTo>
                  <a:lnTo>
                    <a:pt x="108" y="264"/>
                  </a:lnTo>
                  <a:close/>
                  <a:moveTo>
                    <a:pt x="396" y="252"/>
                  </a:moveTo>
                  <a:lnTo>
                    <a:pt x="372" y="252"/>
                  </a:lnTo>
                  <a:lnTo>
                    <a:pt x="372" y="270"/>
                  </a:lnTo>
                  <a:lnTo>
                    <a:pt x="384" y="294"/>
                  </a:lnTo>
                  <a:lnTo>
                    <a:pt x="396" y="252"/>
                  </a:lnTo>
                  <a:close/>
                  <a:moveTo>
                    <a:pt x="24" y="312"/>
                  </a:moveTo>
                  <a:lnTo>
                    <a:pt x="18" y="318"/>
                  </a:lnTo>
                  <a:lnTo>
                    <a:pt x="24" y="324"/>
                  </a:lnTo>
                  <a:lnTo>
                    <a:pt x="30" y="324"/>
                  </a:lnTo>
                  <a:lnTo>
                    <a:pt x="36" y="330"/>
                  </a:lnTo>
                  <a:lnTo>
                    <a:pt x="42" y="324"/>
                  </a:lnTo>
                  <a:lnTo>
                    <a:pt x="42" y="318"/>
                  </a:lnTo>
                  <a:lnTo>
                    <a:pt x="30" y="306"/>
                  </a:lnTo>
                  <a:lnTo>
                    <a:pt x="24" y="312"/>
                  </a:lnTo>
                  <a:close/>
                  <a:moveTo>
                    <a:pt x="378" y="390"/>
                  </a:moveTo>
                  <a:lnTo>
                    <a:pt x="378" y="408"/>
                  </a:lnTo>
                  <a:lnTo>
                    <a:pt x="390" y="390"/>
                  </a:lnTo>
                  <a:lnTo>
                    <a:pt x="378" y="390"/>
                  </a:lnTo>
                  <a:close/>
                  <a:moveTo>
                    <a:pt x="408" y="330"/>
                  </a:moveTo>
                  <a:lnTo>
                    <a:pt x="396" y="330"/>
                  </a:lnTo>
                  <a:lnTo>
                    <a:pt x="384" y="336"/>
                  </a:lnTo>
                  <a:lnTo>
                    <a:pt x="384" y="342"/>
                  </a:lnTo>
                  <a:lnTo>
                    <a:pt x="396" y="342"/>
                  </a:lnTo>
                  <a:lnTo>
                    <a:pt x="402" y="336"/>
                  </a:lnTo>
                  <a:lnTo>
                    <a:pt x="408" y="336"/>
                  </a:lnTo>
                  <a:lnTo>
                    <a:pt x="408" y="330"/>
                  </a:lnTo>
                  <a:close/>
                  <a:moveTo>
                    <a:pt x="396" y="192"/>
                  </a:moveTo>
                  <a:lnTo>
                    <a:pt x="372" y="198"/>
                  </a:lnTo>
                  <a:lnTo>
                    <a:pt x="372" y="210"/>
                  </a:lnTo>
                  <a:lnTo>
                    <a:pt x="390" y="210"/>
                  </a:lnTo>
                  <a:lnTo>
                    <a:pt x="396" y="216"/>
                  </a:lnTo>
                  <a:lnTo>
                    <a:pt x="396" y="222"/>
                  </a:lnTo>
                  <a:lnTo>
                    <a:pt x="414" y="222"/>
                  </a:lnTo>
                  <a:lnTo>
                    <a:pt x="414" y="210"/>
                  </a:lnTo>
                  <a:lnTo>
                    <a:pt x="396" y="192"/>
                  </a:lnTo>
                  <a:close/>
                  <a:moveTo>
                    <a:pt x="342" y="372"/>
                  </a:moveTo>
                  <a:lnTo>
                    <a:pt x="342" y="378"/>
                  </a:lnTo>
                  <a:lnTo>
                    <a:pt x="348" y="384"/>
                  </a:lnTo>
                  <a:lnTo>
                    <a:pt x="360" y="384"/>
                  </a:lnTo>
                  <a:lnTo>
                    <a:pt x="366" y="378"/>
                  </a:lnTo>
                  <a:lnTo>
                    <a:pt x="366" y="372"/>
                  </a:lnTo>
                  <a:lnTo>
                    <a:pt x="360" y="366"/>
                  </a:lnTo>
                  <a:lnTo>
                    <a:pt x="342" y="366"/>
                  </a:lnTo>
                  <a:lnTo>
                    <a:pt x="342" y="372"/>
                  </a:lnTo>
                  <a:close/>
                  <a:moveTo>
                    <a:pt x="444" y="312"/>
                  </a:moveTo>
                  <a:lnTo>
                    <a:pt x="432" y="312"/>
                  </a:lnTo>
                  <a:lnTo>
                    <a:pt x="432" y="330"/>
                  </a:lnTo>
                  <a:lnTo>
                    <a:pt x="444" y="336"/>
                  </a:lnTo>
                  <a:lnTo>
                    <a:pt x="450" y="330"/>
                  </a:lnTo>
                  <a:lnTo>
                    <a:pt x="450" y="318"/>
                  </a:lnTo>
                  <a:lnTo>
                    <a:pt x="444" y="312"/>
                  </a:lnTo>
                  <a:close/>
                  <a:moveTo>
                    <a:pt x="444" y="372"/>
                  </a:moveTo>
                  <a:lnTo>
                    <a:pt x="456" y="354"/>
                  </a:lnTo>
                  <a:lnTo>
                    <a:pt x="438" y="354"/>
                  </a:lnTo>
                  <a:lnTo>
                    <a:pt x="444" y="372"/>
                  </a:lnTo>
                  <a:close/>
                  <a:moveTo>
                    <a:pt x="276" y="222"/>
                  </a:moveTo>
                  <a:lnTo>
                    <a:pt x="276" y="240"/>
                  </a:lnTo>
                  <a:lnTo>
                    <a:pt x="288" y="240"/>
                  </a:lnTo>
                  <a:lnTo>
                    <a:pt x="276" y="222"/>
                  </a:lnTo>
                  <a:close/>
                  <a:moveTo>
                    <a:pt x="534" y="420"/>
                  </a:moveTo>
                  <a:lnTo>
                    <a:pt x="522" y="420"/>
                  </a:lnTo>
                  <a:lnTo>
                    <a:pt x="516" y="426"/>
                  </a:lnTo>
                  <a:lnTo>
                    <a:pt x="510" y="438"/>
                  </a:lnTo>
                  <a:lnTo>
                    <a:pt x="510" y="468"/>
                  </a:lnTo>
                  <a:lnTo>
                    <a:pt x="516" y="468"/>
                  </a:lnTo>
                  <a:lnTo>
                    <a:pt x="522" y="456"/>
                  </a:lnTo>
                  <a:lnTo>
                    <a:pt x="528" y="450"/>
                  </a:lnTo>
                  <a:lnTo>
                    <a:pt x="534" y="438"/>
                  </a:lnTo>
                  <a:lnTo>
                    <a:pt x="534" y="420"/>
                  </a:lnTo>
                  <a:close/>
                  <a:moveTo>
                    <a:pt x="462" y="384"/>
                  </a:moveTo>
                  <a:lnTo>
                    <a:pt x="456" y="408"/>
                  </a:lnTo>
                  <a:lnTo>
                    <a:pt x="498" y="378"/>
                  </a:lnTo>
                  <a:lnTo>
                    <a:pt x="486" y="372"/>
                  </a:lnTo>
                  <a:lnTo>
                    <a:pt x="462" y="384"/>
                  </a:lnTo>
                  <a:close/>
                  <a:moveTo>
                    <a:pt x="462" y="510"/>
                  </a:moveTo>
                  <a:lnTo>
                    <a:pt x="480" y="510"/>
                  </a:lnTo>
                  <a:lnTo>
                    <a:pt x="468" y="468"/>
                  </a:lnTo>
                  <a:lnTo>
                    <a:pt x="462" y="510"/>
                  </a:lnTo>
                  <a:close/>
                  <a:moveTo>
                    <a:pt x="276" y="330"/>
                  </a:moveTo>
                  <a:lnTo>
                    <a:pt x="270" y="336"/>
                  </a:lnTo>
                  <a:lnTo>
                    <a:pt x="270" y="348"/>
                  </a:lnTo>
                  <a:lnTo>
                    <a:pt x="276" y="348"/>
                  </a:lnTo>
                  <a:lnTo>
                    <a:pt x="288" y="336"/>
                  </a:lnTo>
                  <a:lnTo>
                    <a:pt x="282" y="330"/>
                  </a:lnTo>
                  <a:lnTo>
                    <a:pt x="276" y="330"/>
                  </a:lnTo>
                  <a:close/>
                  <a:moveTo>
                    <a:pt x="186" y="432"/>
                  </a:moveTo>
                  <a:lnTo>
                    <a:pt x="180" y="438"/>
                  </a:lnTo>
                  <a:lnTo>
                    <a:pt x="180" y="450"/>
                  </a:lnTo>
                  <a:lnTo>
                    <a:pt x="186" y="456"/>
                  </a:lnTo>
                  <a:lnTo>
                    <a:pt x="198" y="444"/>
                  </a:lnTo>
                  <a:lnTo>
                    <a:pt x="198" y="438"/>
                  </a:lnTo>
                  <a:lnTo>
                    <a:pt x="192" y="432"/>
                  </a:lnTo>
                  <a:lnTo>
                    <a:pt x="186" y="432"/>
                  </a:lnTo>
                  <a:close/>
                  <a:moveTo>
                    <a:pt x="384" y="528"/>
                  </a:moveTo>
                  <a:lnTo>
                    <a:pt x="378" y="528"/>
                  </a:lnTo>
                  <a:lnTo>
                    <a:pt x="378" y="516"/>
                  </a:lnTo>
                  <a:lnTo>
                    <a:pt x="372" y="510"/>
                  </a:lnTo>
                  <a:lnTo>
                    <a:pt x="342" y="510"/>
                  </a:lnTo>
                  <a:lnTo>
                    <a:pt x="306" y="504"/>
                  </a:lnTo>
                  <a:lnTo>
                    <a:pt x="276" y="504"/>
                  </a:lnTo>
                  <a:lnTo>
                    <a:pt x="246" y="486"/>
                  </a:lnTo>
                  <a:lnTo>
                    <a:pt x="228" y="504"/>
                  </a:lnTo>
                  <a:lnTo>
                    <a:pt x="234" y="510"/>
                  </a:lnTo>
                  <a:lnTo>
                    <a:pt x="246" y="516"/>
                  </a:lnTo>
                  <a:lnTo>
                    <a:pt x="252" y="522"/>
                  </a:lnTo>
                  <a:lnTo>
                    <a:pt x="258" y="516"/>
                  </a:lnTo>
                  <a:lnTo>
                    <a:pt x="264" y="528"/>
                  </a:lnTo>
                  <a:lnTo>
                    <a:pt x="300" y="528"/>
                  </a:lnTo>
                  <a:lnTo>
                    <a:pt x="312" y="552"/>
                  </a:lnTo>
                  <a:lnTo>
                    <a:pt x="354" y="546"/>
                  </a:lnTo>
                  <a:lnTo>
                    <a:pt x="354" y="540"/>
                  </a:lnTo>
                  <a:lnTo>
                    <a:pt x="402" y="540"/>
                  </a:lnTo>
                  <a:lnTo>
                    <a:pt x="414" y="528"/>
                  </a:lnTo>
                  <a:lnTo>
                    <a:pt x="414" y="522"/>
                  </a:lnTo>
                  <a:lnTo>
                    <a:pt x="408" y="516"/>
                  </a:lnTo>
                  <a:lnTo>
                    <a:pt x="402" y="516"/>
                  </a:lnTo>
                  <a:lnTo>
                    <a:pt x="396" y="522"/>
                  </a:lnTo>
                  <a:lnTo>
                    <a:pt x="390" y="522"/>
                  </a:lnTo>
                  <a:lnTo>
                    <a:pt x="384" y="528"/>
                  </a:lnTo>
                  <a:close/>
                  <a:moveTo>
                    <a:pt x="420" y="408"/>
                  </a:moveTo>
                  <a:lnTo>
                    <a:pt x="408" y="408"/>
                  </a:lnTo>
                  <a:lnTo>
                    <a:pt x="408" y="420"/>
                  </a:lnTo>
                  <a:lnTo>
                    <a:pt x="420" y="420"/>
                  </a:lnTo>
                  <a:lnTo>
                    <a:pt x="426" y="414"/>
                  </a:lnTo>
                  <a:lnTo>
                    <a:pt x="420" y="408"/>
                  </a:lnTo>
                  <a:close/>
                  <a:moveTo>
                    <a:pt x="114" y="276"/>
                  </a:moveTo>
                  <a:lnTo>
                    <a:pt x="90" y="288"/>
                  </a:lnTo>
                  <a:lnTo>
                    <a:pt x="84" y="288"/>
                  </a:lnTo>
                  <a:lnTo>
                    <a:pt x="66" y="312"/>
                  </a:lnTo>
                  <a:lnTo>
                    <a:pt x="96" y="336"/>
                  </a:lnTo>
                  <a:lnTo>
                    <a:pt x="96" y="348"/>
                  </a:lnTo>
                  <a:lnTo>
                    <a:pt x="90" y="366"/>
                  </a:lnTo>
                  <a:lnTo>
                    <a:pt x="90" y="384"/>
                  </a:lnTo>
                  <a:lnTo>
                    <a:pt x="96" y="390"/>
                  </a:lnTo>
                  <a:lnTo>
                    <a:pt x="108" y="396"/>
                  </a:lnTo>
                  <a:lnTo>
                    <a:pt x="114" y="396"/>
                  </a:lnTo>
                  <a:lnTo>
                    <a:pt x="114" y="390"/>
                  </a:lnTo>
                  <a:lnTo>
                    <a:pt x="126" y="378"/>
                  </a:lnTo>
                  <a:lnTo>
                    <a:pt x="132" y="378"/>
                  </a:lnTo>
                  <a:lnTo>
                    <a:pt x="156" y="420"/>
                  </a:lnTo>
                  <a:lnTo>
                    <a:pt x="162" y="390"/>
                  </a:lnTo>
                  <a:lnTo>
                    <a:pt x="180" y="414"/>
                  </a:lnTo>
                  <a:lnTo>
                    <a:pt x="204" y="420"/>
                  </a:lnTo>
                  <a:lnTo>
                    <a:pt x="186" y="402"/>
                  </a:lnTo>
                  <a:lnTo>
                    <a:pt x="192" y="396"/>
                  </a:lnTo>
                  <a:lnTo>
                    <a:pt x="192" y="372"/>
                  </a:lnTo>
                  <a:lnTo>
                    <a:pt x="186" y="366"/>
                  </a:lnTo>
                  <a:lnTo>
                    <a:pt x="180" y="354"/>
                  </a:lnTo>
                  <a:lnTo>
                    <a:pt x="174" y="348"/>
                  </a:lnTo>
                  <a:lnTo>
                    <a:pt x="168" y="336"/>
                  </a:lnTo>
                  <a:lnTo>
                    <a:pt x="168" y="330"/>
                  </a:lnTo>
                  <a:lnTo>
                    <a:pt x="186" y="330"/>
                  </a:lnTo>
                  <a:lnTo>
                    <a:pt x="198" y="336"/>
                  </a:lnTo>
                  <a:lnTo>
                    <a:pt x="210" y="348"/>
                  </a:lnTo>
                  <a:lnTo>
                    <a:pt x="222" y="342"/>
                  </a:lnTo>
                  <a:lnTo>
                    <a:pt x="210" y="336"/>
                  </a:lnTo>
                  <a:lnTo>
                    <a:pt x="204" y="324"/>
                  </a:lnTo>
                  <a:lnTo>
                    <a:pt x="192" y="318"/>
                  </a:lnTo>
                  <a:lnTo>
                    <a:pt x="186" y="312"/>
                  </a:lnTo>
                  <a:lnTo>
                    <a:pt x="174" y="306"/>
                  </a:lnTo>
                  <a:lnTo>
                    <a:pt x="156" y="294"/>
                  </a:lnTo>
                  <a:lnTo>
                    <a:pt x="138" y="288"/>
                  </a:lnTo>
                  <a:lnTo>
                    <a:pt x="126" y="282"/>
                  </a:lnTo>
                  <a:lnTo>
                    <a:pt x="120" y="276"/>
                  </a:lnTo>
                  <a:lnTo>
                    <a:pt x="114" y="276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05" name="Czech Republic" descr="© INSCALE GmbH, 05.05.2010&#10;http://www.presentationload.com/">
              <a:extLst>
                <a:ext uri="{FF2B5EF4-FFF2-40B4-BE49-F238E27FC236}">
                  <a16:creationId xmlns:a16="http://schemas.microsoft.com/office/drawing/2014/main" id="{8AE7B068-D3E6-4D09-BF60-B2779DA6687E}"/>
                </a:ext>
              </a:extLst>
            </p:cNvPr>
            <p:cNvSpPr>
              <a:spLocks/>
            </p:cNvSpPr>
            <p:nvPr/>
          </p:nvSpPr>
          <p:spPr bwMode="gray">
            <a:xfrm>
              <a:off x="5921634" y="2682962"/>
              <a:ext cx="187281" cy="85751"/>
            </a:xfrm>
            <a:custGeom>
              <a:avLst/>
              <a:gdLst>
                <a:gd name="T0" fmla="*/ 2147483647 w 420"/>
                <a:gd name="T1" fmla="*/ 2147483647 h 192"/>
                <a:gd name="T2" fmla="*/ 2147483647 w 420"/>
                <a:gd name="T3" fmla="*/ 2147483647 h 192"/>
                <a:gd name="T4" fmla="*/ 2147483647 w 420"/>
                <a:gd name="T5" fmla="*/ 2147483647 h 192"/>
                <a:gd name="T6" fmla="*/ 2147483647 w 420"/>
                <a:gd name="T7" fmla="*/ 2147483647 h 192"/>
                <a:gd name="T8" fmla="*/ 2147483647 w 420"/>
                <a:gd name="T9" fmla="*/ 2147483647 h 192"/>
                <a:gd name="T10" fmla="*/ 2147483647 w 420"/>
                <a:gd name="T11" fmla="*/ 2147483647 h 192"/>
                <a:gd name="T12" fmla="*/ 2147483647 w 420"/>
                <a:gd name="T13" fmla="*/ 2147483647 h 192"/>
                <a:gd name="T14" fmla="*/ 2147483647 w 420"/>
                <a:gd name="T15" fmla="*/ 2147483647 h 192"/>
                <a:gd name="T16" fmla="*/ 2147483647 w 420"/>
                <a:gd name="T17" fmla="*/ 2147483647 h 192"/>
                <a:gd name="T18" fmla="*/ 2147483647 w 420"/>
                <a:gd name="T19" fmla="*/ 2147483647 h 192"/>
                <a:gd name="T20" fmla="*/ 2147483647 w 420"/>
                <a:gd name="T21" fmla="*/ 2147483647 h 192"/>
                <a:gd name="T22" fmla="*/ 2147483647 w 420"/>
                <a:gd name="T23" fmla="*/ 2147483647 h 192"/>
                <a:gd name="T24" fmla="*/ 2147483647 w 420"/>
                <a:gd name="T25" fmla="*/ 2147483647 h 192"/>
                <a:gd name="T26" fmla="*/ 2147483647 w 420"/>
                <a:gd name="T27" fmla="*/ 2147483647 h 192"/>
                <a:gd name="T28" fmla="*/ 2147483647 w 420"/>
                <a:gd name="T29" fmla="*/ 0 h 192"/>
                <a:gd name="T30" fmla="*/ 2147483647 w 420"/>
                <a:gd name="T31" fmla="*/ 2147483647 h 192"/>
                <a:gd name="T32" fmla="*/ 2147483647 w 420"/>
                <a:gd name="T33" fmla="*/ 0 h 192"/>
                <a:gd name="T34" fmla="*/ 2147483647 w 420"/>
                <a:gd name="T35" fmla="*/ 2147483647 h 192"/>
                <a:gd name="T36" fmla="*/ 2147483647 w 420"/>
                <a:gd name="T37" fmla="*/ 2147483647 h 192"/>
                <a:gd name="T38" fmla="*/ 2147483647 w 420"/>
                <a:gd name="T39" fmla="*/ 2147483647 h 192"/>
                <a:gd name="T40" fmla="*/ 2147483647 w 420"/>
                <a:gd name="T41" fmla="*/ 2147483647 h 192"/>
                <a:gd name="T42" fmla="*/ 2147483647 w 420"/>
                <a:gd name="T43" fmla="*/ 2147483647 h 192"/>
                <a:gd name="T44" fmla="*/ 2147483647 w 420"/>
                <a:gd name="T45" fmla="*/ 2147483647 h 192"/>
                <a:gd name="T46" fmla="*/ 2147483647 w 420"/>
                <a:gd name="T47" fmla="*/ 2147483647 h 192"/>
                <a:gd name="T48" fmla="*/ 2147483647 w 420"/>
                <a:gd name="T49" fmla="*/ 2147483647 h 192"/>
                <a:gd name="T50" fmla="*/ 2147483647 w 420"/>
                <a:gd name="T51" fmla="*/ 2147483647 h 192"/>
                <a:gd name="T52" fmla="*/ 0 w 420"/>
                <a:gd name="T53" fmla="*/ 2147483647 h 192"/>
                <a:gd name="T54" fmla="*/ 2147483647 w 420"/>
                <a:gd name="T55" fmla="*/ 2147483647 h 192"/>
                <a:gd name="T56" fmla="*/ 2147483647 w 420"/>
                <a:gd name="T57" fmla="*/ 2147483647 h 192"/>
                <a:gd name="T58" fmla="*/ 2147483647 w 420"/>
                <a:gd name="T59" fmla="*/ 2147483647 h 192"/>
                <a:gd name="T60" fmla="*/ 2147483647 w 420"/>
                <a:gd name="T61" fmla="*/ 2147483647 h 192"/>
                <a:gd name="T62" fmla="*/ 2147483647 w 420"/>
                <a:gd name="T63" fmla="*/ 2147483647 h 192"/>
                <a:gd name="T64" fmla="*/ 2147483647 w 420"/>
                <a:gd name="T65" fmla="*/ 2147483647 h 192"/>
                <a:gd name="T66" fmla="*/ 2147483647 w 420"/>
                <a:gd name="T67" fmla="*/ 2147483647 h 192"/>
                <a:gd name="T68" fmla="*/ 2147483647 w 420"/>
                <a:gd name="T69" fmla="*/ 2147483647 h 192"/>
                <a:gd name="T70" fmla="*/ 2147483647 w 420"/>
                <a:gd name="T71" fmla="*/ 2147483647 h 192"/>
                <a:gd name="T72" fmla="*/ 2147483647 w 420"/>
                <a:gd name="T73" fmla="*/ 2147483647 h 192"/>
                <a:gd name="T74" fmla="*/ 2147483647 w 420"/>
                <a:gd name="T75" fmla="*/ 2147483647 h 192"/>
                <a:gd name="T76" fmla="*/ 2147483647 w 420"/>
                <a:gd name="T77" fmla="*/ 2147483647 h 192"/>
                <a:gd name="T78" fmla="*/ 2147483647 w 420"/>
                <a:gd name="T79" fmla="*/ 2147483647 h 192"/>
                <a:gd name="T80" fmla="*/ 2147483647 w 420"/>
                <a:gd name="T81" fmla="*/ 2147483647 h 192"/>
                <a:gd name="T82" fmla="*/ 2147483647 w 420"/>
                <a:gd name="T83" fmla="*/ 2147483647 h 192"/>
                <a:gd name="T84" fmla="*/ 2147483647 w 420"/>
                <a:gd name="T85" fmla="*/ 2147483647 h 192"/>
                <a:gd name="T86" fmla="*/ 2147483647 w 420"/>
                <a:gd name="T87" fmla="*/ 2147483647 h 192"/>
                <a:gd name="T88" fmla="*/ 2147483647 w 420"/>
                <a:gd name="T89" fmla="*/ 2147483647 h 192"/>
                <a:gd name="T90" fmla="*/ 2147483647 w 420"/>
                <a:gd name="T91" fmla="*/ 2147483647 h 192"/>
                <a:gd name="T92" fmla="*/ 2147483647 w 420"/>
                <a:gd name="T93" fmla="*/ 2147483647 h 192"/>
                <a:gd name="T94" fmla="*/ 2147483647 w 420"/>
                <a:gd name="T95" fmla="*/ 2147483647 h 192"/>
                <a:gd name="T96" fmla="*/ 2147483647 w 420"/>
                <a:gd name="T97" fmla="*/ 2147483647 h 192"/>
                <a:gd name="T98" fmla="*/ 2147483647 w 420"/>
                <a:gd name="T99" fmla="*/ 2147483647 h 192"/>
                <a:gd name="T100" fmla="*/ 2147483647 w 420"/>
                <a:gd name="T101" fmla="*/ 2147483647 h 192"/>
                <a:gd name="T102" fmla="*/ 2147483647 w 420"/>
                <a:gd name="T103" fmla="*/ 2147483647 h 192"/>
                <a:gd name="T104" fmla="*/ 2147483647 w 420"/>
                <a:gd name="T105" fmla="*/ 2147483647 h 19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420"/>
                <a:gd name="T160" fmla="*/ 0 h 192"/>
                <a:gd name="T161" fmla="*/ 420 w 420"/>
                <a:gd name="T162" fmla="*/ 192 h 19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420" h="192">
                  <a:moveTo>
                    <a:pt x="408" y="108"/>
                  </a:moveTo>
                  <a:lnTo>
                    <a:pt x="402" y="96"/>
                  </a:lnTo>
                  <a:lnTo>
                    <a:pt x="402" y="90"/>
                  </a:lnTo>
                  <a:lnTo>
                    <a:pt x="390" y="84"/>
                  </a:lnTo>
                  <a:lnTo>
                    <a:pt x="372" y="84"/>
                  </a:lnTo>
                  <a:lnTo>
                    <a:pt x="372" y="78"/>
                  </a:lnTo>
                  <a:lnTo>
                    <a:pt x="366" y="72"/>
                  </a:lnTo>
                  <a:lnTo>
                    <a:pt x="360" y="84"/>
                  </a:lnTo>
                  <a:lnTo>
                    <a:pt x="354" y="78"/>
                  </a:lnTo>
                  <a:lnTo>
                    <a:pt x="348" y="66"/>
                  </a:lnTo>
                  <a:lnTo>
                    <a:pt x="342" y="60"/>
                  </a:lnTo>
                  <a:lnTo>
                    <a:pt x="324" y="60"/>
                  </a:lnTo>
                  <a:lnTo>
                    <a:pt x="330" y="54"/>
                  </a:lnTo>
                  <a:lnTo>
                    <a:pt x="312" y="54"/>
                  </a:lnTo>
                  <a:lnTo>
                    <a:pt x="300" y="60"/>
                  </a:lnTo>
                  <a:lnTo>
                    <a:pt x="294" y="60"/>
                  </a:lnTo>
                  <a:lnTo>
                    <a:pt x="294" y="66"/>
                  </a:lnTo>
                  <a:lnTo>
                    <a:pt x="276" y="66"/>
                  </a:lnTo>
                  <a:lnTo>
                    <a:pt x="270" y="60"/>
                  </a:lnTo>
                  <a:lnTo>
                    <a:pt x="264" y="60"/>
                  </a:lnTo>
                  <a:lnTo>
                    <a:pt x="264" y="48"/>
                  </a:lnTo>
                  <a:lnTo>
                    <a:pt x="252" y="42"/>
                  </a:lnTo>
                  <a:lnTo>
                    <a:pt x="264" y="36"/>
                  </a:lnTo>
                  <a:lnTo>
                    <a:pt x="258" y="30"/>
                  </a:lnTo>
                  <a:lnTo>
                    <a:pt x="234" y="30"/>
                  </a:lnTo>
                  <a:lnTo>
                    <a:pt x="234" y="24"/>
                  </a:lnTo>
                  <a:lnTo>
                    <a:pt x="228" y="24"/>
                  </a:lnTo>
                  <a:lnTo>
                    <a:pt x="216" y="18"/>
                  </a:lnTo>
                  <a:lnTo>
                    <a:pt x="198" y="18"/>
                  </a:lnTo>
                  <a:lnTo>
                    <a:pt x="192" y="0"/>
                  </a:lnTo>
                  <a:lnTo>
                    <a:pt x="174" y="0"/>
                  </a:lnTo>
                  <a:lnTo>
                    <a:pt x="162" y="12"/>
                  </a:lnTo>
                  <a:lnTo>
                    <a:pt x="156" y="12"/>
                  </a:lnTo>
                  <a:lnTo>
                    <a:pt x="144" y="0"/>
                  </a:lnTo>
                  <a:lnTo>
                    <a:pt x="138" y="6"/>
                  </a:lnTo>
                  <a:lnTo>
                    <a:pt x="132" y="6"/>
                  </a:lnTo>
                  <a:lnTo>
                    <a:pt x="126" y="12"/>
                  </a:lnTo>
                  <a:lnTo>
                    <a:pt x="126" y="18"/>
                  </a:lnTo>
                  <a:lnTo>
                    <a:pt x="108" y="18"/>
                  </a:lnTo>
                  <a:lnTo>
                    <a:pt x="108" y="24"/>
                  </a:lnTo>
                  <a:lnTo>
                    <a:pt x="84" y="24"/>
                  </a:lnTo>
                  <a:lnTo>
                    <a:pt x="84" y="30"/>
                  </a:lnTo>
                  <a:lnTo>
                    <a:pt x="66" y="36"/>
                  </a:lnTo>
                  <a:lnTo>
                    <a:pt x="54" y="48"/>
                  </a:lnTo>
                  <a:lnTo>
                    <a:pt x="42" y="42"/>
                  </a:lnTo>
                  <a:lnTo>
                    <a:pt x="36" y="42"/>
                  </a:lnTo>
                  <a:lnTo>
                    <a:pt x="30" y="48"/>
                  </a:lnTo>
                  <a:lnTo>
                    <a:pt x="30" y="54"/>
                  </a:lnTo>
                  <a:lnTo>
                    <a:pt x="18" y="54"/>
                  </a:lnTo>
                  <a:lnTo>
                    <a:pt x="18" y="60"/>
                  </a:lnTo>
                  <a:lnTo>
                    <a:pt x="6" y="60"/>
                  </a:lnTo>
                  <a:lnTo>
                    <a:pt x="6" y="54"/>
                  </a:lnTo>
                  <a:lnTo>
                    <a:pt x="0" y="54"/>
                  </a:lnTo>
                  <a:lnTo>
                    <a:pt x="0" y="66"/>
                  </a:lnTo>
                  <a:lnTo>
                    <a:pt x="6" y="72"/>
                  </a:lnTo>
                  <a:lnTo>
                    <a:pt x="12" y="72"/>
                  </a:lnTo>
                  <a:lnTo>
                    <a:pt x="24" y="84"/>
                  </a:lnTo>
                  <a:lnTo>
                    <a:pt x="18" y="90"/>
                  </a:lnTo>
                  <a:lnTo>
                    <a:pt x="12" y="90"/>
                  </a:lnTo>
                  <a:lnTo>
                    <a:pt x="12" y="96"/>
                  </a:lnTo>
                  <a:lnTo>
                    <a:pt x="24" y="108"/>
                  </a:lnTo>
                  <a:lnTo>
                    <a:pt x="30" y="120"/>
                  </a:lnTo>
                  <a:lnTo>
                    <a:pt x="36" y="120"/>
                  </a:lnTo>
                  <a:lnTo>
                    <a:pt x="36" y="126"/>
                  </a:lnTo>
                  <a:lnTo>
                    <a:pt x="48" y="132"/>
                  </a:lnTo>
                  <a:lnTo>
                    <a:pt x="60" y="132"/>
                  </a:lnTo>
                  <a:lnTo>
                    <a:pt x="66" y="144"/>
                  </a:lnTo>
                  <a:lnTo>
                    <a:pt x="72" y="144"/>
                  </a:lnTo>
                  <a:lnTo>
                    <a:pt x="78" y="156"/>
                  </a:lnTo>
                  <a:lnTo>
                    <a:pt x="90" y="156"/>
                  </a:lnTo>
                  <a:lnTo>
                    <a:pt x="96" y="162"/>
                  </a:lnTo>
                  <a:lnTo>
                    <a:pt x="102" y="162"/>
                  </a:lnTo>
                  <a:lnTo>
                    <a:pt x="102" y="174"/>
                  </a:lnTo>
                  <a:lnTo>
                    <a:pt x="120" y="192"/>
                  </a:lnTo>
                  <a:lnTo>
                    <a:pt x="132" y="192"/>
                  </a:lnTo>
                  <a:lnTo>
                    <a:pt x="144" y="186"/>
                  </a:lnTo>
                  <a:lnTo>
                    <a:pt x="150" y="186"/>
                  </a:lnTo>
                  <a:lnTo>
                    <a:pt x="162" y="192"/>
                  </a:lnTo>
                  <a:lnTo>
                    <a:pt x="162" y="174"/>
                  </a:lnTo>
                  <a:lnTo>
                    <a:pt x="168" y="174"/>
                  </a:lnTo>
                  <a:lnTo>
                    <a:pt x="174" y="162"/>
                  </a:lnTo>
                  <a:lnTo>
                    <a:pt x="180" y="156"/>
                  </a:lnTo>
                  <a:lnTo>
                    <a:pt x="198" y="156"/>
                  </a:lnTo>
                  <a:lnTo>
                    <a:pt x="210" y="162"/>
                  </a:lnTo>
                  <a:lnTo>
                    <a:pt x="222" y="174"/>
                  </a:lnTo>
                  <a:lnTo>
                    <a:pt x="234" y="168"/>
                  </a:lnTo>
                  <a:lnTo>
                    <a:pt x="246" y="180"/>
                  </a:lnTo>
                  <a:lnTo>
                    <a:pt x="258" y="174"/>
                  </a:lnTo>
                  <a:lnTo>
                    <a:pt x="264" y="168"/>
                  </a:lnTo>
                  <a:lnTo>
                    <a:pt x="276" y="168"/>
                  </a:lnTo>
                  <a:lnTo>
                    <a:pt x="282" y="174"/>
                  </a:lnTo>
                  <a:lnTo>
                    <a:pt x="288" y="174"/>
                  </a:lnTo>
                  <a:lnTo>
                    <a:pt x="300" y="180"/>
                  </a:lnTo>
                  <a:lnTo>
                    <a:pt x="306" y="174"/>
                  </a:lnTo>
                  <a:lnTo>
                    <a:pt x="324" y="174"/>
                  </a:lnTo>
                  <a:lnTo>
                    <a:pt x="330" y="168"/>
                  </a:lnTo>
                  <a:lnTo>
                    <a:pt x="330" y="174"/>
                  </a:lnTo>
                  <a:lnTo>
                    <a:pt x="348" y="174"/>
                  </a:lnTo>
                  <a:lnTo>
                    <a:pt x="360" y="168"/>
                  </a:lnTo>
                  <a:lnTo>
                    <a:pt x="366" y="162"/>
                  </a:lnTo>
                  <a:lnTo>
                    <a:pt x="378" y="156"/>
                  </a:lnTo>
                  <a:lnTo>
                    <a:pt x="378" y="132"/>
                  </a:lnTo>
                  <a:lnTo>
                    <a:pt x="402" y="126"/>
                  </a:lnTo>
                  <a:lnTo>
                    <a:pt x="420" y="114"/>
                  </a:lnTo>
                  <a:lnTo>
                    <a:pt x="414" y="108"/>
                  </a:lnTo>
                  <a:lnTo>
                    <a:pt x="408" y="108"/>
                  </a:lnTo>
                  <a:close/>
                </a:path>
              </a:pathLst>
            </a:custGeom>
            <a:solidFill>
              <a:srgbClr val="24771B"/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06" name="Cyprus" descr="© INSCALE GmbH, 05.05.2010&#10;http://www.presentationload.com/">
              <a:extLst>
                <a:ext uri="{FF2B5EF4-FFF2-40B4-BE49-F238E27FC236}">
                  <a16:creationId xmlns:a16="http://schemas.microsoft.com/office/drawing/2014/main" id="{94EE6C38-E819-4934-89AC-42B9329AE781}"/>
                </a:ext>
              </a:extLst>
            </p:cNvPr>
            <p:cNvSpPr>
              <a:spLocks/>
            </p:cNvSpPr>
            <p:nvPr/>
          </p:nvSpPr>
          <p:spPr bwMode="gray">
            <a:xfrm>
              <a:off x="6523156" y="3230817"/>
              <a:ext cx="65072" cy="39699"/>
            </a:xfrm>
            <a:custGeom>
              <a:avLst/>
              <a:gdLst>
                <a:gd name="T0" fmla="*/ 0 w 150"/>
                <a:gd name="T1" fmla="*/ 2147483647 h 84"/>
                <a:gd name="T2" fmla="*/ 2147483647 w 150"/>
                <a:gd name="T3" fmla="*/ 2147483647 h 84"/>
                <a:gd name="T4" fmla="*/ 2147483647 w 150"/>
                <a:gd name="T5" fmla="*/ 2147483647 h 84"/>
                <a:gd name="T6" fmla="*/ 2147483647 w 150"/>
                <a:gd name="T7" fmla="*/ 2147483647 h 84"/>
                <a:gd name="T8" fmla="*/ 2147483647 w 150"/>
                <a:gd name="T9" fmla="*/ 2147483647 h 84"/>
                <a:gd name="T10" fmla="*/ 2147483647 w 150"/>
                <a:gd name="T11" fmla="*/ 2147483647 h 84"/>
                <a:gd name="T12" fmla="*/ 2147483647 w 150"/>
                <a:gd name="T13" fmla="*/ 2147483647 h 84"/>
                <a:gd name="T14" fmla="*/ 2147483647 w 150"/>
                <a:gd name="T15" fmla="*/ 2147483647 h 84"/>
                <a:gd name="T16" fmla="*/ 2147483647 w 150"/>
                <a:gd name="T17" fmla="*/ 2147483647 h 84"/>
                <a:gd name="T18" fmla="*/ 2147483647 w 150"/>
                <a:gd name="T19" fmla="*/ 2147483647 h 84"/>
                <a:gd name="T20" fmla="*/ 2147483647 w 150"/>
                <a:gd name="T21" fmla="*/ 2147483647 h 84"/>
                <a:gd name="T22" fmla="*/ 2147483647 w 150"/>
                <a:gd name="T23" fmla="*/ 2147483647 h 84"/>
                <a:gd name="T24" fmla="*/ 2147483647 w 150"/>
                <a:gd name="T25" fmla="*/ 2147483647 h 84"/>
                <a:gd name="T26" fmla="*/ 2147483647 w 150"/>
                <a:gd name="T27" fmla="*/ 0 h 84"/>
                <a:gd name="T28" fmla="*/ 2147483647 w 150"/>
                <a:gd name="T29" fmla="*/ 2147483647 h 84"/>
                <a:gd name="T30" fmla="*/ 2147483647 w 150"/>
                <a:gd name="T31" fmla="*/ 2147483647 h 84"/>
                <a:gd name="T32" fmla="*/ 2147483647 w 150"/>
                <a:gd name="T33" fmla="*/ 2147483647 h 84"/>
                <a:gd name="T34" fmla="*/ 2147483647 w 150"/>
                <a:gd name="T35" fmla="*/ 2147483647 h 84"/>
                <a:gd name="T36" fmla="*/ 2147483647 w 150"/>
                <a:gd name="T37" fmla="*/ 2147483647 h 84"/>
                <a:gd name="T38" fmla="*/ 0 w 150"/>
                <a:gd name="T39" fmla="*/ 2147483647 h 84"/>
                <a:gd name="T40" fmla="*/ 0 w 150"/>
                <a:gd name="T41" fmla="*/ 2147483647 h 8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150"/>
                <a:gd name="T64" fmla="*/ 0 h 84"/>
                <a:gd name="T65" fmla="*/ 150 w 150"/>
                <a:gd name="T66" fmla="*/ 84 h 84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150" h="84">
                  <a:moveTo>
                    <a:pt x="0" y="48"/>
                  </a:moveTo>
                  <a:lnTo>
                    <a:pt x="6" y="60"/>
                  </a:lnTo>
                  <a:lnTo>
                    <a:pt x="30" y="72"/>
                  </a:lnTo>
                  <a:lnTo>
                    <a:pt x="36" y="84"/>
                  </a:lnTo>
                  <a:lnTo>
                    <a:pt x="54" y="84"/>
                  </a:lnTo>
                  <a:lnTo>
                    <a:pt x="60" y="78"/>
                  </a:lnTo>
                  <a:lnTo>
                    <a:pt x="72" y="72"/>
                  </a:lnTo>
                  <a:lnTo>
                    <a:pt x="78" y="66"/>
                  </a:lnTo>
                  <a:lnTo>
                    <a:pt x="90" y="60"/>
                  </a:lnTo>
                  <a:lnTo>
                    <a:pt x="96" y="54"/>
                  </a:lnTo>
                  <a:lnTo>
                    <a:pt x="102" y="60"/>
                  </a:lnTo>
                  <a:lnTo>
                    <a:pt x="120" y="60"/>
                  </a:lnTo>
                  <a:lnTo>
                    <a:pt x="120" y="36"/>
                  </a:lnTo>
                  <a:lnTo>
                    <a:pt x="150" y="0"/>
                  </a:lnTo>
                  <a:lnTo>
                    <a:pt x="108" y="24"/>
                  </a:lnTo>
                  <a:lnTo>
                    <a:pt x="54" y="24"/>
                  </a:lnTo>
                  <a:lnTo>
                    <a:pt x="48" y="30"/>
                  </a:lnTo>
                  <a:lnTo>
                    <a:pt x="48" y="36"/>
                  </a:lnTo>
                  <a:lnTo>
                    <a:pt x="12" y="36"/>
                  </a:lnTo>
                  <a:lnTo>
                    <a:pt x="0" y="42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rgbClr val="24771B"/>
            </a:solidFill>
            <a:ln w="9525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07" name="Croatia" descr="© INSCALE GmbH, 05.05.2010&#10;http://www.presentationload.com/">
              <a:extLst>
                <a:ext uri="{FF2B5EF4-FFF2-40B4-BE49-F238E27FC236}">
                  <a16:creationId xmlns:a16="http://schemas.microsoft.com/office/drawing/2014/main" id="{A550D2B6-4489-4EE0-9A1D-A3B33EB25C78}"/>
                </a:ext>
              </a:extLst>
            </p:cNvPr>
            <p:cNvSpPr>
              <a:spLocks/>
            </p:cNvSpPr>
            <p:nvPr/>
          </p:nvSpPr>
          <p:spPr bwMode="gray">
            <a:xfrm>
              <a:off x="5967661" y="2841761"/>
              <a:ext cx="161887" cy="123863"/>
            </a:xfrm>
            <a:custGeom>
              <a:avLst/>
              <a:gdLst>
                <a:gd name="T0" fmla="*/ 2147483647 w 366"/>
                <a:gd name="T1" fmla="*/ 2147483647 h 276"/>
                <a:gd name="T2" fmla="*/ 2147483647 w 366"/>
                <a:gd name="T3" fmla="*/ 2147483647 h 276"/>
                <a:gd name="T4" fmla="*/ 2147483647 w 366"/>
                <a:gd name="T5" fmla="*/ 2147483647 h 276"/>
                <a:gd name="T6" fmla="*/ 2147483647 w 366"/>
                <a:gd name="T7" fmla="*/ 2147483647 h 276"/>
                <a:gd name="T8" fmla="*/ 2147483647 w 366"/>
                <a:gd name="T9" fmla="*/ 2147483647 h 276"/>
                <a:gd name="T10" fmla="*/ 2147483647 w 366"/>
                <a:gd name="T11" fmla="*/ 2147483647 h 276"/>
                <a:gd name="T12" fmla="*/ 2147483647 w 366"/>
                <a:gd name="T13" fmla="*/ 2147483647 h 276"/>
                <a:gd name="T14" fmla="*/ 2147483647 w 366"/>
                <a:gd name="T15" fmla="*/ 2147483647 h 276"/>
                <a:gd name="T16" fmla="*/ 2147483647 w 366"/>
                <a:gd name="T17" fmla="*/ 2147483647 h 276"/>
                <a:gd name="T18" fmla="*/ 2147483647 w 366"/>
                <a:gd name="T19" fmla="*/ 2147483647 h 276"/>
                <a:gd name="T20" fmla="*/ 2147483647 w 366"/>
                <a:gd name="T21" fmla="*/ 2147483647 h 276"/>
                <a:gd name="T22" fmla="*/ 2147483647 w 366"/>
                <a:gd name="T23" fmla="*/ 0 h 276"/>
                <a:gd name="T24" fmla="*/ 2147483647 w 366"/>
                <a:gd name="T25" fmla="*/ 2147483647 h 276"/>
                <a:gd name="T26" fmla="*/ 2147483647 w 366"/>
                <a:gd name="T27" fmla="*/ 2147483647 h 276"/>
                <a:gd name="T28" fmla="*/ 2147483647 w 366"/>
                <a:gd name="T29" fmla="*/ 2147483647 h 276"/>
                <a:gd name="T30" fmla="*/ 2147483647 w 366"/>
                <a:gd name="T31" fmla="*/ 2147483647 h 276"/>
                <a:gd name="T32" fmla="*/ 2147483647 w 366"/>
                <a:gd name="T33" fmla="*/ 2147483647 h 276"/>
                <a:gd name="T34" fmla="*/ 2147483647 w 366"/>
                <a:gd name="T35" fmla="*/ 2147483647 h 276"/>
                <a:gd name="T36" fmla="*/ 2147483647 w 366"/>
                <a:gd name="T37" fmla="*/ 2147483647 h 276"/>
                <a:gd name="T38" fmla="*/ 2147483647 w 366"/>
                <a:gd name="T39" fmla="*/ 2147483647 h 276"/>
                <a:gd name="T40" fmla="*/ 0 w 366"/>
                <a:gd name="T41" fmla="*/ 2147483647 h 276"/>
                <a:gd name="T42" fmla="*/ 2147483647 w 366"/>
                <a:gd name="T43" fmla="*/ 2147483647 h 276"/>
                <a:gd name="T44" fmla="*/ 2147483647 w 366"/>
                <a:gd name="T45" fmla="*/ 2147483647 h 276"/>
                <a:gd name="T46" fmla="*/ 2147483647 w 366"/>
                <a:gd name="T47" fmla="*/ 2147483647 h 276"/>
                <a:gd name="T48" fmla="*/ 2147483647 w 366"/>
                <a:gd name="T49" fmla="*/ 2147483647 h 276"/>
                <a:gd name="T50" fmla="*/ 2147483647 w 366"/>
                <a:gd name="T51" fmla="*/ 2147483647 h 276"/>
                <a:gd name="T52" fmla="*/ 2147483647 w 366"/>
                <a:gd name="T53" fmla="*/ 2147483647 h 276"/>
                <a:gd name="T54" fmla="*/ 2147483647 w 366"/>
                <a:gd name="T55" fmla="*/ 2147483647 h 276"/>
                <a:gd name="T56" fmla="*/ 2147483647 w 366"/>
                <a:gd name="T57" fmla="*/ 2147483647 h 276"/>
                <a:gd name="T58" fmla="*/ 2147483647 w 366"/>
                <a:gd name="T59" fmla="*/ 2147483647 h 276"/>
                <a:gd name="T60" fmla="*/ 2147483647 w 366"/>
                <a:gd name="T61" fmla="*/ 2147483647 h 276"/>
                <a:gd name="T62" fmla="*/ 2147483647 w 366"/>
                <a:gd name="T63" fmla="*/ 2147483647 h 276"/>
                <a:gd name="T64" fmla="*/ 2147483647 w 366"/>
                <a:gd name="T65" fmla="*/ 2147483647 h 276"/>
                <a:gd name="T66" fmla="*/ 2147483647 w 366"/>
                <a:gd name="T67" fmla="*/ 2147483647 h 276"/>
                <a:gd name="T68" fmla="*/ 2147483647 w 366"/>
                <a:gd name="T69" fmla="*/ 2147483647 h 276"/>
                <a:gd name="T70" fmla="*/ 2147483647 w 366"/>
                <a:gd name="T71" fmla="*/ 2147483647 h 276"/>
                <a:gd name="T72" fmla="*/ 2147483647 w 366"/>
                <a:gd name="T73" fmla="*/ 2147483647 h 276"/>
                <a:gd name="T74" fmla="*/ 2147483647 w 366"/>
                <a:gd name="T75" fmla="*/ 2147483647 h 276"/>
                <a:gd name="T76" fmla="*/ 2147483647 w 366"/>
                <a:gd name="T77" fmla="*/ 2147483647 h 276"/>
                <a:gd name="T78" fmla="*/ 2147483647 w 366"/>
                <a:gd name="T79" fmla="*/ 2147483647 h 276"/>
                <a:gd name="T80" fmla="*/ 2147483647 w 366"/>
                <a:gd name="T81" fmla="*/ 2147483647 h 276"/>
                <a:gd name="T82" fmla="*/ 2147483647 w 366"/>
                <a:gd name="T83" fmla="*/ 2147483647 h 276"/>
                <a:gd name="T84" fmla="*/ 2147483647 w 366"/>
                <a:gd name="T85" fmla="*/ 2147483647 h 276"/>
                <a:gd name="T86" fmla="*/ 2147483647 w 366"/>
                <a:gd name="T87" fmla="*/ 2147483647 h 276"/>
                <a:gd name="T88" fmla="*/ 2147483647 w 366"/>
                <a:gd name="T89" fmla="*/ 2147483647 h 276"/>
                <a:gd name="T90" fmla="*/ 2147483647 w 366"/>
                <a:gd name="T91" fmla="*/ 2147483647 h 27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366"/>
                <a:gd name="T139" fmla="*/ 0 h 276"/>
                <a:gd name="T140" fmla="*/ 366 w 366"/>
                <a:gd name="T141" fmla="*/ 276 h 27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366" h="276">
                  <a:moveTo>
                    <a:pt x="342" y="126"/>
                  </a:moveTo>
                  <a:lnTo>
                    <a:pt x="342" y="114"/>
                  </a:lnTo>
                  <a:lnTo>
                    <a:pt x="348" y="114"/>
                  </a:lnTo>
                  <a:lnTo>
                    <a:pt x="354" y="108"/>
                  </a:lnTo>
                  <a:lnTo>
                    <a:pt x="360" y="108"/>
                  </a:lnTo>
                  <a:lnTo>
                    <a:pt x="366" y="102"/>
                  </a:lnTo>
                  <a:lnTo>
                    <a:pt x="360" y="102"/>
                  </a:lnTo>
                  <a:lnTo>
                    <a:pt x="348" y="96"/>
                  </a:lnTo>
                  <a:lnTo>
                    <a:pt x="336" y="96"/>
                  </a:lnTo>
                  <a:lnTo>
                    <a:pt x="342" y="78"/>
                  </a:lnTo>
                  <a:lnTo>
                    <a:pt x="336" y="78"/>
                  </a:lnTo>
                  <a:lnTo>
                    <a:pt x="330" y="48"/>
                  </a:lnTo>
                  <a:lnTo>
                    <a:pt x="324" y="48"/>
                  </a:lnTo>
                  <a:lnTo>
                    <a:pt x="312" y="54"/>
                  </a:lnTo>
                  <a:lnTo>
                    <a:pt x="270" y="60"/>
                  </a:lnTo>
                  <a:lnTo>
                    <a:pt x="264" y="48"/>
                  </a:lnTo>
                  <a:lnTo>
                    <a:pt x="246" y="48"/>
                  </a:lnTo>
                  <a:lnTo>
                    <a:pt x="234" y="42"/>
                  </a:lnTo>
                  <a:lnTo>
                    <a:pt x="228" y="36"/>
                  </a:lnTo>
                  <a:lnTo>
                    <a:pt x="216" y="30"/>
                  </a:lnTo>
                  <a:lnTo>
                    <a:pt x="204" y="18"/>
                  </a:lnTo>
                  <a:lnTo>
                    <a:pt x="204" y="12"/>
                  </a:lnTo>
                  <a:lnTo>
                    <a:pt x="198" y="6"/>
                  </a:lnTo>
                  <a:lnTo>
                    <a:pt x="186" y="0"/>
                  </a:lnTo>
                  <a:lnTo>
                    <a:pt x="162" y="0"/>
                  </a:lnTo>
                  <a:lnTo>
                    <a:pt x="162" y="12"/>
                  </a:lnTo>
                  <a:lnTo>
                    <a:pt x="150" y="18"/>
                  </a:lnTo>
                  <a:lnTo>
                    <a:pt x="120" y="18"/>
                  </a:lnTo>
                  <a:lnTo>
                    <a:pt x="120" y="30"/>
                  </a:lnTo>
                  <a:lnTo>
                    <a:pt x="126" y="36"/>
                  </a:lnTo>
                  <a:lnTo>
                    <a:pt x="126" y="42"/>
                  </a:lnTo>
                  <a:lnTo>
                    <a:pt x="114" y="54"/>
                  </a:lnTo>
                  <a:lnTo>
                    <a:pt x="102" y="60"/>
                  </a:lnTo>
                  <a:lnTo>
                    <a:pt x="102" y="78"/>
                  </a:lnTo>
                  <a:lnTo>
                    <a:pt x="60" y="78"/>
                  </a:lnTo>
                  <a:lnTo>
                    <a:pt x="54" y="72"/>
                  </a:lnTo>
                  <a:lnTo>
                    <a:pt x="54" y="66"/>
                  </a:lnTo>
                  <a:lnTo>
                    <a:pt x="48" y="78"/>
                  </a:lnTo>
                  <a:lnTo>
                    <a:pt x="30" y="78"/>
                  </a:lnTo>
                  <a:lnTo>
                    <a:pt x="18" y="72"/>
                  </a:lnTo>
                  <a:lnTo>
                    <a:pt x="18" y="84"/>
                  </a:lnTo>
                  <a:lnTo>
                    <a:pt x="0" y="84"/>
                  </a:lnTo>
                  <a:lnTo>
                    <a:pt x="0" y="132"/>
                  </a:lnTo>
                  <a:lnTo>
                    <a:pt x="6" y="132"/>
                  </a:lnTo>
                  <a:lnTo>
                    <a:pt x="12" y="120"/>
                  </a:lnTo>
                  <a:lnTo>
                    <a:pt x="24" y="114"/>
                  </a:lnTo>
                  <a:lnTo>
                    <a:pt x="30" y="102"/>
                  </a:lnTo>
                  <a:lnTo>
                    <a:pt x="42" y="102"/>
                  </a:lnTo>
                  <a:lnTo>
                    <a:pt x="48" y="114"/>
                  </a:lnTo>
                  <a:lnTo>
                    <a:pt x="48" y="132"/>
                  </a:lnTo>
                  <a:lnTo>
                    <a:pt x="78" y="126"/>
                  </a:lnTo>
                  <a:lnTo>
                    <a:pt x="78" y="132"/>
                  </a:lnTo>
                  <a:lnTo>
                    <a:pt x="72" y="144"/>
                  </a:lnTo>
                  <a:lnTo>
                    <a:pt x="72" y="150"/>
                  </a:lnTo>
                  <a:lnTo>
                    <a:pt x="84" y="162"/>
                  </a:lnTo>
                  <a:lnTo>
                    <a:pt x="96" y="168"/>
                  </a:lnTo>
                  <a:lnTo>
                    <a:pt x="96" y="180"/>
                  </a:lnTo>
                  <a:lnTo>
                    <a:pt x="144" y="216"/>
                  </a:lnTo>
                  <a:lnTo>
                    <a:pt x="144" y="240"/>
                  </a:lnTo>
                  <a:lnTo>
                    <a:pt x="198" y="240"/>
                  </a:lnTo>
                  <a:lnTo>
                    <a:pt x="210" y="246"/>
                  </a:lnTo>
                  <a:lnTo>
                    <a:pt x="216" y="252"/>
                  </a:lnTo>
                  <a:lnTo>
                    <a:pt x="216" y="276"/>
                  </a:lnTo>
                  <a:lnTo>
                    <a:pt x="246" y="276"/>
                  </a:lnTo>
                  <a:lnTo>
                    <a:pt x="252" y="270"/>
                  </a:lnTo>
                  <a:lnTo>
                    <a:pt x="252" y="264"/>
                  </a:lnTo>
                  <a:lnTo>
                    <a:pt x="246" y="252"/>
                  </a:lnTo>
                  <a:lnTo>
                    <a:pt x="234" y="246"/>
                  </a:lnTo>
                  <a:lnTo>
                    <a:pt x="216" y="234"/>
                  </a:lnTo>
                  <a:lnTo>
                    <a:pt x="204" y="228"/>
                  </a:lnTo>
                  <a:lnTo>
                    <a:pt x="192" y="216"/>
                  </a:lnTo>
                  <a:lnTo>
                    <a:pt x="180" y="186"/>
                  </a:lnTo>
                  <a:lnTo>
                    <a:pt x="162" y="180"/>
                  </a:lnTo>
                  <a:lnTo>
                    <a:pt x="162" y="162"/>
                  </a:lnTo>
                  <a:lnTo>
                    <a:pt x="156" y="156"/>
                  </a:lnTo>
                  <a:lnTo>
                    <a:pt x="150" y="156"/>
                  </a:lnTo>
                  <a:lnTo>
                    <a:pt x="150" y="144"/>
                  </a:lnTo>
                  <a:lnTo>
                    <a:pt x="132" y="138"/>
                  </a:lnTo>
                  <a:lnTo>
                    <a:pt x="120" y="126"/>
                  </a:lnTo>
                  <a:lnTo>
                    <a:pt x="138" y="120"/>
                  </a:lnTo>
                  <a:lnTo>
                    <a:pt x="138" y="96"/>
                  </a:lnTo>
                  <a:lnTo>
                    <a:pt x="144" y="96"/>
                  </a:lnTo>
                  <a:lnTo>
                    <a:pt x="150" y="102"/>
                  </a:lnTo>
                  <a:lnTo>
                    <a:pt x="162" y="108"/>
                  </a:lnTo>
                  <a:lnTo>
                    <a:pt x="186" y="102"/>
                  </a:lnTo>
                  <a:lnTo>
                    <a:pt x="210" y="102"/>
                  </a:lnTo>
                  <a:lnTo>
                    <a:pt x="228" y="108"/>
                  </a:lnTo>
                  <a:lnTo>
                    <a:pt x="240" y="102"/>
                  </a:lnTo>
                  <a:lnTo>
                    <a:pt x="252" y="102"/>
                  </a:lnTo>
                  <a:lnTo>
                    <a:pt x="258" y="108"/>
                  </a:lnTo>
                  <a:lnTo>
                    <a:pt x="312" y="108"/>
                  </a:lnTo>
                  <a:lnTo>
                    <a:pt x="324" y="126"/>
                  </a:lnTo>
                  <a:lnTo>
                    <a:pt x="342" y="126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08" name="Bulgaria" descr="© INSCALE GmbH, 05.05.2010&#10;http://www.presentationload.com/">
              <a:extLst>
                <a:ext uri="{FF2B5EF4-FFF2-40B4-BE49-F238E27FC236}">
                  <a16:creationId xmlns:a16="http://schemas.microsoft.com/office/drawing/2014/main" id="{A2184592-AE36-4ABB-8890-8982598CA38C}"/>
                </a:ext>
              </a:extLst>
            </p:cNvPr>
            <p:cNvSpPr>
              <a:spLocks/>
            </p:cNvSpPr>
            <p:nvPr/>
          </p:nvSpPr>
          <p:spPr bwMode="gray">
            <a:xfrm>
              <a:off x="6218427" y="2925924"/>
              <a:ext cx="174584" cy="100042"/>
            </a:xfrm>
            <a:custGeom>
              <a:avLst/>
              <a:gdLst>
                <a:gd name="T0" fmla="*/ 2147483647 w 396"/>
                <a:gd name="T1" fmla="*/ 2147483647 h 228"/>
                <a:gd name="T2" fmla="*/ 2147483647 w 396"/>
                <a:gd name="T3" fmla="*/ 2147483647 h 228"/>
                <a:gd name="T4" fmla="*/ 2147483647 w 396"/>
                <a:gd name="T5" fmla="*/ 2147483647 h 228"/>
                <a:gd name="T6" fmla="*/ 2147483647 w 396"/>
                <a:gd name="T7" fmla="*/ 2147483647 h 228"/>
                <a:gd name="T8" fmla="*/ 2147483647 w 396"/>
                <a:gd name="T9" fmla="*/ 2147483647 h 228"/>
                <a:gd name="T10" fmla="*/ 2147483647 w 396"/>
                <a:gd name="T11" fmla="*/ 2147483647 h 228"/>
                <a:gd name="T12" fmla="*/ 2147483647 w 396"/>
                <a:gd name="T13" fmla="*/ 2147483647 h 228"/>
                <a:gd name="T14" fmla="*/ 2147483647 w 396"/>
                <a:gd name="T15" fmla="*/ 0 h 228"/>
                <a:gd name="T16" fmla="*/ 2147483647 w 396"/>
                <a:gd name="T17" fmla="*/ 2147483647 h 228"/>
                <a:gd name="T18" fmla="*/ 2147483647 w 396"/>
                <a:gd name="T19" fmla="*/ 2147483647 h 228"/>
                <a:gd name="T20" fmla="*/ 2147483647 w 396"/>
                <a:gd name="T21" fmla="*/ 2147483647 h 228"/>
                <a:gd name="T22" fmla="*/ 2147483647 w 396"/>
                <a:gd name="T23" fmla="*/ 2147483647 h 228"/>
                <a:gd name="T24" fmla="*/ 2147483647 w 396"/>
                <a:gd name="T25" fmla="*/ 2147483647 h 228"/>
                <a:gd name="T26" fmla="*/ 2147483647 w 396"/>
                <a:gd name="T27" fmla="*/ 2147483647 h 228"/>
                <a:gd name="T28" fmla="*/ 2147483647 w 396"/>
                <a:gd name="T29" fmla="*/ 2147483647 h 228"/>
                <a:gd name="T30" fmla="*/ 2147483647 w 396"/>
                <a:gd name="T31" fmla="*/ 2147483647 h 228"/>
                <a:gd name="T32" fmla="*/ 2147483647 w 396"/>
                <a:gd name="T33" fmla="*/ 2147483647 h 228"/>
                <a:gd name="T34" fmla="*/ 2147483647 w 396"/>
                <a:gd name="T35" fmla="*/ 2147483647 h 228"/>
                <a:gd name="T36" fmla="*/ 2147483647 w 396"/>
                <a:gd name="T37" fmla="*/ 2147483647 h 228"/>
                <a:gd name="T38" fmla="*/ 2147483647 w 396"/>
                <a:gd name="T39" fmla="*/ 2147483647 h 228"/>
                <a:gd name="T40" fmla="*/ 2147483647 w 396"/>
                <a:gd name="T41" fmla="*/ 2147483647 h 228"/>
                <a:gd name="T42" fmla="*/ 2147483647 w 396"/>
                <a:gd name="T43" fmla="*/ 0 h 228"/>
                <a:gd name="T44" fmla="*/ 0 w 396"/>
                <a:gd name="T45" fmla="*/ 2147483647 h 228"/>
                <a:gd name="T46" fmla="*/ 2147483647 w 396"/>
                <a:gd name="T47" fmla="*/ 2147483647 h 228"/>
                <a:gd name="T48" fmla="*/ 2147483647 w 396"/>
                <a:gd name="T49" fmla="*/ 2147483647 h 228"/>
                <a:gd name="T50" fmla="*/ 2147483647 w 396"/>
                <a:gd name="T51" fmla="*/ 2147483647 h 228"/>
                <a:gd name="T52" fmla="*/ 2147483647 w 396"/>
                <a:gd name="T53" fmla="*/ 2147483647 h 228"/>
                <a:gd name="T54" fmla="*/ 2147483647 w 396"/>
                <a:gd name="T55" fmla="*/ 2147483647 h 228"/>
                <a:gd name="T56" fmla="*/ 0 w 396"/>
                <a:gd name="T57" fmla="*/ 2147483647 h 228"/>
                <a:gd name="T58" fmla="*/ 2147483647 w 396"/>
                <a:gd name="T59" fmla="*/ 2147483647 h 228"/>
                <a:gd name="T60" fmla="*/ 2147483647 w 396"/>
                <a:gd name="T61" fmla="*/ 2147483647 h 228"/>
                <a:gd name="T62" fmla="*/ 2147483647 w 396"/>
                <a:gd name="T63" fmla="*/ 2147483647 h 228"/>
                <a:gd name="T64" fmla="*/ 2147483647 w 396"/>
                <a:gd name="T65" fmla="*/ 2147483647 h 228"/>
                <a:gd name="T66" fmla="*/ 2147483647 w 396"/>
                <a:gd name="T67" fmla="*/ 2147483647 h 228"/>
                <a:gd name="T68" fmla="*/ 2147483647 w 396"/>
                <a:gd name="T69" fmla="*/ 2147483647 h 228"/>
                <a:gd name="T70" fmla="*/ 2147483647 w 396"/>
                <a:gd name="T71" fmla="*/ 2147483647 h 228"/>
                <a:gd name="T72" fmla="*/ 2147483647 w 396"/>
                <a:gd name="T73" fmla="*/ 2147483647 h 228"/>
                <a:gd name="T74" fmla="*/ 2147483647 w 396"/>
                <a:gd name="T75" fmla="*/ 2147483647 h 228"/>
                <a:gd name="T76" fmla="*/ 2147483647 w 396"/>
                <a:gd name="T77" fmla="*/ 2147483647 h 228"/>
                <a:gd name="T78" fmla="*/ 2147483647 w 396"/>
                <a:gd name="T79" fmla="*/ 2147483647 h 228"/>
                <a:gd name="T80" fmla="*/ 2147483647 w 396"/>
                <a:gd name="T81" fmla="*/ 2147483647 h 228"/>
                <a:gd name="T82" fmla="*/ 2147483647 w 396"/>
                <a:gd name="T83" fmla="*/ 2147483647 h 228"/>
                <a:gd name="T84" fmla="*/ 2147483647 w 396"/>
                <a:gd name="T85" fmla="*/ 2147483647 h 228"/>
                <a:gd name="T86" fmla="*/ 2147483647 w 396"/>
                <a:gd name="T87" fmla="*/ 2147483647 h 228"/>
                <a:gd name="T88" fmla="*/ 2147483647 w 396"/>
                <a:gd name="T89" fmla="*/ 2147483647 h 228"/>
                <a:gd name="T90" fmla="*/ 2147483647 w 396"/>
                <a:gd name="T91" fmla="*/ 2147483647 h 228"/>
                <a:gd name="T92" fmla="*/ 2147483647 w 396"/>
                <a:gd name="T93" fmla="*/ 2147483647 h 228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396"/>
                <a:gd name="T142" fmla="*/ 0 h 228"/>
                <a:gd name="T143" fmla="*/ 396 w 396"/>
                <a:gd name="T144" fmla="*/ 228 h 228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396" h="228">
                  <a:moveTo>
                    <a:pt x="372" y="168"/>
                  </a:moveTo>
                  <a:lnTo>
                    <a:pt x="336" y="126"/>
                  </a:lnTo>
                  <a:lnTo>
                    <a:pt x="354" y="108"/>
                  </a:lnTo>
                  <a:lnTo>
                    <a:pt x="354" y="78"/>
                  </a:lnTo>
                  <a:lnTo>
                    <a:pt x="360" y="72"/>
                  </a:lnTo>
                  <a:lnTo>
                    <a:pt x="372" y="66"/>
                  </a:lnTo>
                  <a:lnTo>
                    <a:pt x="396" y="66"/>
                  </a:lnTo>
                  <a:lnTo>
                    <a:pt x="396" y="48"/>
                  </a:lnTo>
                  <a:lnTo>
                    <a:pt x="390" y="36"/>
                  </a:lnTo>
                  <a:lnTo>
                    <a:pt x="372" y="36"/>
                  </a:lnTo>
                  <a:lnTo>
                    <a:pt x="348" y="12"/>
                  </a:lnTo>
                  <a:lnTo>
                    <a:pt x="324" y="12"/>
                  </a:lnTo>
                  <a:lnTo>
                    <a:pt x="312" y="6"/>
                  </a:lnTo>
                  <a:lnTo>
                    <a:pt x="300" y="6"/>
                  </a:lnTo>
                  <a:lnTo>
                    <a:pt x="288" y="0"/>
                  </a:lnTo>
                  <a:lnTo>
                    <a:pt x="282" y="0"/>
                  </a:lnTo>
                  <a:lnTo>
                    <a:pt x="282" y="12"/>
                  </a:lnTo>
                  <a:lnTo>
                    <a:pt x="252" y="6"/>
                  </a:lnTo>
                  <a:lnTo>
                    <a:pt x="252" y="12"/>
                  </a:lnTo>
                  <a:lnTo>
                    <a:pt x="246" y="12"/>
                  </a:lnTo>
                  <a:lnTo>
                    <a:pt x="234" y="18"/>
                  </a:lnTo>
                  <a:lnTo>
                    <a:pt x="228" y="18"/>
                  </a:lnTo>
                  <a:lnTo>
                    <a:pt x="222" y="24"/>
                  </a:lnTo>
                  <a:lnTo>
                    <a:pt x="222" y="36"/>
                  </a:lnTo>
                  <a:lnTo>
                    <a:pt x="216" y="42"/>
                  </a:lnTo>
                  <a:lnTo>
                    <a:pt x="198" y="42"/>
                  </a:lnTo>
                  <a:lnTo>
                    <a:pt x="186" y="36"/>
                  </a:lnTo>
                  <a:lnTo>
                    <a:pt x="180" y="30"/>
                  </a:lnTo>
                  <a:lnTo>
                    <a:pt x="156" y="30"/>
                  </a:lnTo>
                  <a:lnTo>
                    <a:pt x="138" y="24"/>
                  </a:lnTo>
                  <a:lnTo>
                    <a:pt x="138" y="30"/>
                  </a:lnTo>
                  <a:lnTo>
                    <a:pt x="132" y="36"/>
                  </a:lnTo>
                  <a:lnTo>
                    <a:pt x="108" y="36"/>
                  </a:lnTo>
                  <a:lnTo>
                    <a:pt x="102" y="30"/>
                  </a:lnTo>
                  <a:lnTo>
                    <a:pt x="90" y="30"/>
                  </a:lnTo>
                  <a:lnTo>
                    <a:pt x="66" y="18"/>
                  </a:lnTo>
                  <a:lnTo>
                    <a:pt x="54" y="30"/>
                  </a:lnTo>
                  <a:lnTo>
                    <a:pt x="36" y="30"/>
                  </a:lnTo>
                  <a:lnTo>
                    <a:pt x="30" y="24"/>
                  </a:lnTo>
                  <a:lnTo>
                    <a:pt x="36" y="18"/>
                  </a:lnTo>
                  <a:lnTo>
                    <a:pt x="36" y="12"/>
                  </a:lnTo>
                  <a:lnTo>
                    <a:pt x="42" y="6"/>
                  </a:lnTo>
                  <a:lnTo>
                    <a:pt x="36" y="0"/>
                  </a:lnTo>
                  <a:lnTo>
                    <a:pt x="12" y="0"/>
                  </a:lnTo>
                  <a:lnTo>
                    <a:pt x="12" y="12"/>
                  </a:lnTo>
                  <a:lnTo>
                    <a:pt x="0" y="24"/>
                  </a:lnTo>
                  <a:lnTo>
                    <a:pt x="0" y="42"/>
                  </a:lnTo>
                  <a:lnTo>
                    <a:pt x="18" y="48"/>
                  </a:lnTo>
                  <a:lnTo>
                    <a:pt x="12" y="60"/>
                  </a:lnTo>
                  <a:lnTo>
                    <a:pt x="30" y="66"/>
                  </a:lnTo>
                  <a:lnTo>
                    <a:pt x="36" y="72"/>
                  </a:lnTo>
                  <a:lnTo>
                    <a:pt x="36" y="96"/>
                  </a:lnTo>
                  <a:lnTo>
                    <a:pt x="30" y="102"/>
                  </a:lnTo>
                  <a:lnTo>
                    <a:pt x="6" y="102"/>
                  </a:lnTo>
                  <a:lnTo>
                    <a:pt x="6" y="108"/>
                  </a:lnTo>
                  <a:lnTo>
                    <a:pt x="12" y="114"/>
                  </a:lnTo>
                  <a:lnTo>
                    <a:pt x="12" y="138"/>
                  </a:lnTo>
                  <a:lnTo>
                    <a:pt x="0" y="138"/>
                  </a:lnTo>
                  <a:lnTo>
                    <a:pt x="12" y="156"/>
                  </a:lnTo>
                  <a:lnTo>
                    <a:pt x="18" y="156"/>
                  </a:lnTo>
                  <a:lnTo>
                    <a:pt x="18" y="168"/>
                  </a:lnTo>
                  <a:lnTo>
                    <a:pt x="36" y="180"/>
                  </a:lnTo>
                  <a:lnTo>
                    <a:pt x="42" y="186"/>
                  </a:lnTo>
                  <a:lnTo>
                    <a:pt x="48" y="198"/>
                  </a:lnTo>
                  <a:lnTo>
                    <a:pt x="48" y="210"/>
                  </a:lnTo>
                  <a:lnTo>
                    <a:pt x="42" y="222"/>
                  </a:lnTo>
                  <a:lnTo>
                    <a:pt x="48" y="222"/>
                  </a:lnTo>
                  <a:lnTo>
                    <a:pt x="54" y="228"/>
                  </a:lnTo>
                  <a:lnTo>
                    <a:pt x="66" y="228"/>
                  </a:lnTo>
                  <a:lnTo>
                    <a:pt x="78" y="222"/>
                  </a:lnTo>
                  <a:lnTo>
                    <a:pt x="84" y="216"/>
                  </a:lnTo>
                  <a:lnTo>
                    <a:pt x="108" y="222"/>
                  </a:lnTo>
                  <a:lnTo>
                    <a:pt x="114" y="204"/>
                  </a:lnTo>
                  <a:lnTo>
                    <a:pt x="144" y="198"/>
                  </a:lnTo>
                  <a:lnTo>
                    <a:pt x="144" y="204"/>
                  </a:lnTo>
                  <a:lnTo>
                    <a:pt x="162" y="222"/>
                  </a:lnTo>
                  <a:lnTo>
                    <a:pt x="174" y="222"/>
                  </a:lnTo>
                  <a:lnTo>
                    <a:pt x="180" y="216"/>
                  </a:lnTo>
                  <a:lnTo>
                    <a:pt x="192" y="228"/>
                  </a:lnTo>
                  <a:lnTo>
                    <a:pt x="204" y="228"/>
                  </a:lnTo>
                  <a:lnTo>
                    <a:pt x="216" y="216"/>
                  </a:lnTo>
                  <a:lnTo>
                    <a:pt x="228" y="228"/>
                  </a:lnTo>
                  <a:lnTo>
                    <a:pt x="246" y="228"/>
                  </a:lnTo>
                  <a:lnTo>
                    <a:pt x="252" y="222"/>
                  </a:lnTo>
                  <a:lnTo>
                    <a:pt x="252" y="204"/>
                  </a:lnTo>
                  <a:lnTo>
                    <a:pt x="246" y="198"/>
                  </a:lnTo>
                  <a:lnTo>
                    <a:pt x="264" y="192"/>
                  </a:lnTo>
                  <a:lnTo>
                    <a:pt x="282" y="168"/>
                  </a:lnTo>
                  <a:lnTo>
                    <a:pt x="312" y="174"/>
                  </a:lnTo>
                  <a:lnTo>
                    <a:pt x="324" y="156"/>
                  </a:lnTo>
                  <a:lnTo>
                    <a:pt x="336" y="174"/>
                  </a:lnTo>
                  <a:lnTo>
                    <a:pt x="348" y="174"/>
                  </a:lnTo>
                  <a:lnTo>
                    <a:pt x="360" y="180"/>
                  </a:lnTo>
                  <a:lnTo>
                    <a:pt x="372" y="180"/>
                  </a:lnTo>
                  <a:lnTo>
                    <a:pt x="372" y="168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09" name="Bosnia and Herzegovina" descr="© INSCALE GmbH, 05.05.2010&#10;http://www.presentationload.com/">
              <a:extLst>
                <a:ext uri="{FF2B5EF4-FFF2-40B4-BE49-F238E27FC236}">
                  <a16:creationId xmlns:a16="http://schemas.microsoft.com/office/drawing/2014/main" id="{9BD652DC-6DF4-4B76-B87F-7E2F86B61885}"/>
                </a:ext>
              </a:extLst>
            </p:cNvPr>
            <p:cNvSpPr>
              <a:spLocks/>
            </p:cNvSpPr>
            <p:nvPr/>
          </p:nvSpPr>
          <p:spPr bwMode="gray">
            <a:xfrm>
              <a:off x="6021623" y="2884637"/>
              <a:ext cx="115860" cy="106394"/>
            </a:xfrm>
            <a:custGeom>
              <a:avLst/>
              <a:gdLst>
                <a:gd name="T0" fmla="*/ 2147483647 w 264"/>
                <a:gd name="T1" fmla="*/ 2147483647 h 234"/>
                <a:gd name="T2" fmla="*/ 2147483647 w 264"/>
                <a:gd name="T3" fmla="*/ 2147483647 h 234"/>
                <a:gd name="T4" fmla="*/ 2147483647 w 264"/>
                <a:gd name="T5" fmla="*/ 2147483647 h 234"/>
                <a:gd name="T6" fmla="*/ 2147483647 w 264"/>
                <a:gd name="T7" fmla="*/ 2147483647 h 234"/>
                <a:gd name="T8" fmla="*/ 2147483647 w 264"/>
                <a:gd name="T9" fmla="*/ 2147483647 h 234"/>
                <a:gd name="T10" fmla="*/ 2147483647 w 264"/>
                <a:gd name="T11" fmla="*/ 2147483647 h 234"/>
                <a:gd name="T12" fmla="*/ 2147483647 w 264"/>
                <a:gd name="T13" fmla="*/ 2147483647 h 234"/>
                <a:gd name="T14" fmla="*/ 2147483647 w 264"/>
                <a:gd name="T15" fmla="*/ 2147483647 h 234"/>
                <a:gd name="T16" fmla="*/ 2147483647 w 264"/>
                <a:gd name="T17" fmla="*/ 2147483647 h 234"/>
                <a:gd name="T18" fmla="*/ 2147483647 w 264"/>
                <a:gd name="T19" fmla="*/ 2147483647 h 234"/>
                <a:gd name="T20" fmla="*/ 2147483647 w 264"/>
                <a:gd name="T21" fmla="*/ 2147483647 h 234"/>
                <a:gd name="T22" fmla="*/ 2147483647 w 264"/>
                <a:gd name="T23" fmla="*/ 2147483647 h 234"/>
                <a:gd name="T24" fmla="*/ 2147483647 w 264"/>
                <a:gd name="T25" fmla="*/ 2147483647 h 234"/>
                <a:gd name="T26" fmla="*/ 2147483647 w 264"/>
                <a:gd name="T27" fmla="*/ 2147483647 h 234"/>
                <a:gd name="T28" fmla="*/ 2147483647 w 264"/>
                <a:gd name="T29" fmla="*/ 2147483647 h 234"/>
                <a:gd name="T30" fmla="*/ 2147483647 w 264"/>
                <a:gd name="T31" fmla="*/ 2147483647 h 234"/>
                <a:gd name="T32" fmla="*/ 2147483647 w 264"/>
                <a:gd name="T33" fmla="*/ 2147483647 h 234"/>
                <a:gd name="T34" fmla="*/ 2147483647 w 264"/>
                <a:gd name="T35" fmla="*/ 2147483647 h 234"/>
                <a:gd name="T36" fmla="*/ 2147483647 w 264"/>
                <a:gd name="T37" fmla="*/ 2147483647 h 234"/>
                <a:gd name="T38" fmla="*/ 2147483647 w 264"/>
                <a:gd name="T39" fmla="*/ 0 h 234"/>
                <a:gd name="T40" fmla="*/ 2147483647 w 264"/>
                <a:gd name="T41" fmla="*/ 0 h 234"/>
                <a:gd name="T42" fmla="*/ 2147483647 w 264"/>
                <a:gd name="T43" fmla="*/ 2147483647 h 234"/>
                <a:gd name="T44" fmla="*/ 0 w 264"/>
                <a:gd name="T45" fmla="*/ 2147483647 h 234"/>
                <a:gd name="T46" fmla="*/ 2147483647 w 264"/>
                <a:gd name="T47" fmla="*/ 2147483647 h 234"/>
                <a:gd name="T48" fmla="*/ 2147483647 w 264"/>
                <a:gd name="T49" fmla="*/ 2147483647 h 234"/>
                <a:gd name="T50" fmla="*/ 2147483647 w 264"/>
                <a:gd name="T51" fmla="*/ 2147483647 h 234"/>
                <a:gd name="T52" fmla="*/ 2147483647 w 264"/>
                <a:gd name="T53" fmla="*/ 2147483647 h 234"/>
                <a:gd name="T54" fmla="*/ 2147483647 w 264"/>
                <a:gd name="T55" fmla="*/ 2147483647 h 234"/>
                <a:gd name="T56" fmla="*/ 2147483647 w 264"/>
                <a:gd name="T57" fmla="*/ 2147483647 h 234"/>
                <a:gd name="T58" fmla="*/ 2147483647 w 264"/>
                <a:gd name="T59" fmla="*/ 2147483647 h 234"/>
                <a:gd name="T60" fmla="*/ 2147483647 w 264"/>
                <a:gd name="T61" fmla="*/ 2147483647 h 234"/>
                <a:gd name="T62" fmla="*/ 2147483647 w 264"/>
                <a:gd name="T63" fmla="*/ 2147483647 h 234"/>
                <a:gd name="T64" fmla="*/ 2147483647 w 264"/>
                <a:gd name="T65" fmla="*/ 2147483647 h 234"/>
                <a:gd name="T66" fmla="*/ 2147483647 w 264"/>
                <a:gd name="T67" fmla="*/ 2147483647 h 234"/>
                <a:gd name="T68" fmla="*/ 2147483647 w 264"/>
                <a:gd name="T69" fmla="*/ 2147483647 h 234"/>
                <a:gd name="T70" fmla="*/ 2147483647 w 264"/>
                <a:gd name="T71" fmla="*/ 2147483647 h 234"/>
                <a:gd name="T72" fmla="*/ 2147483647 w 264"/>
                <a:gd name="T73" fmla="*/ 2147483647 h 234"/>
                <a:gd name="T74" fmla="*/ 2147483647 w 264"/>
                <a:gd name="T75" fmla="*/ 2147483647 h 234"/>
                <a:gd name="T76" fmla="*/ 2147483647 w 264"/>
                <a:gd name="T77" fmla="*/ 2147483647 h 234"/>
                <a:gd name="T78" fmla="*/ 2147483647 w 264"/>
                <a:gd name="T79" fmla="*/ 2147483647 h 234"/>
                <a:gd name="T80" fmla="*/ 2147483647 w 264"/>
                <a:gd name="T81" fmla="*/ 2147483647 h 234"/>
                <a:gd name="T82" fmla="*/ 2147483647 w 264"/>
                <a:gd name="T83" fmla="*/ 2147483647 h 234"/>
                <a:gd name="T84" fmla="*/ 2147483647 w 264"/>
                <a:gd name="T85" fmla="*/ 2147483647 h 234"/>
                <a:gd name="T86" fmla="*/ 2147483647 w 264"/>
                <a:gd name="T87" fmla="*/ 2147483647 h 234"/>
                <a:gd name="T88" fmla="*/ 2147483647 w 264"/>
                <a:gd name="T89" fmla="*/ 2147483647 h 234"/>
                <a:gd name="T90" fmla="*/ 2147483647 w 264"/>
                <a:gd name="T91" fmla="*/ 2147483647 h 234"/>
                <a:gd name="T92" fmla="*/ 2147483647 w 264"/>
                <a:gd name="T93" fmla="*/ 2147483647 h 234"/>
                <a:gd name="T94" fmla="*/ 2147483647 w 264"/>
                <a:gd name="T95" fmla="*/ 2147483647 h 234"/>
                <a:gd name="T96" fmla="*/ 2147483647 w 264"/>
                <a:gd name="T97" fmla="*/ 2147483647 h 234"/>
                <a:gd name="T98" fmla="*/ 2147483647 w 264"/>
                <a:gd name="T99" fmla="*/ 2147483647 h 234"/>
                <a:gd name="T100" fmla="*/ 2147483647 w 264"/>
                <a:gd name="T101" fmla="*/ 2147483647 h 234"/>
                <a:gd name="T102" fmla="*/ 2147483647 w 264"/>
                <a:gd name="T103" fmla="*/ 2147483647 h 234"/>
                <a:gd name="T104" fmla="*/ 2147483647 w 264"/>
                <a:gd name="T105" fmla="*/ 2147483647 h 234"/>
                <a:gd name="T106" fmla="*/ 2147483647 w 264"/>
                <a:gd name="T107" fmla="*/ 2147483647 h 234"/>
                <a:gd name="T108" fmla="*/ 2147483647 w 264"/>
                <a:gd name="T109" fmla="*/ 2147483647 h 234"/>
                <a:gd name="T110" fmla="*/ 2147483647 w 264"/>
                <a:gd name="T111" fmla="*/ 2147483647 h 234"/>
                <a:gd name="T112" fmla="*/ 2147483647 w 264"/>
                <a:gd name="T113" fmla="*/ 2147483647 h 234"/>
                <a:gd name="T114" fmla="*/ 2147483647 w 264"/>
                <a:gd name="T115" fmla="*/ 2147483647 h 234"/>
                <a:gd name="T116" fmla="*/ 2147483647 w 264"/>
                <a:gd name="T117" fmla="*/ 2147483647 h 234"/>
                <a:gd name="T118" fmla="*/ 2147483647 w 264"/>
                <a:gd name="T119" fmla="*/ 2147483647 h 234"/>
                <a:gd name="T120" fmla="*/ 2147483647 w 264"/>
                <a:gd name="T121" fmla="*/ 2147483647 h 234"/>
                <a:gd name="T122" fmla="*/ 2147483647 w 264"/>
                <a:gd name="T123" fmla="*/ 2147483647 h 234"/>
                <a:gd name="T124" fmla="*/ 2147483647 w 264"/>
                <a:gd name="T125" fmla="*/ 2147483647 h 234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64"/>
                <a:gd name="T190" fmla="*/ 0 h 234"/>
                <a:gd name="T191" fmla="*/ 264 w 264"/>
                <a:gd name="T192" fmla="*/ 234 h 234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64" h="234">
                  <a:moveTo>
                    <a:pt x="246" y="78"/>
                  </a:moveTo>
                  <a:lnTo>
                    <a:pt x="228" y="78"/>
                  </a:lnTo>
                  <a:lnTo>
                    <a:pt x="228" y="60"/>
                  </a:lnTo>
                  <a:lnTo>
                    <a:pt x="246" y="42"/>
                  </a:lnTo>
                  <a:lnTo>
                    <a:pt x="246" y="30"/>
                  </a:lnTo>
                  <a:lnTo>
                    <a:pt x="234" y="30"/>
                  </a:lnTo>
                  <a:lnTo>
                    <a:pt x="222" y="36"/>
                  </a:lnTo>
                  <a:lnTo>
                    <a:pt x="216" y="36"/>
                  </a:lnTo>
                  <a:lnTo>
                    <a:pt x="216" y="30"/>
                  </a:lnTo>
                  <a:lnTo>
                    <a:pt x="204" y="30"/>
                  </a:lnTo>
                  <a:lnTo>
                    <a:pt x="192" y="12"/>
                  </a:lnTo>
                  <a:lnTo>
                    <a:pt x="138" y="12"/>
                  </a:lnTo>
                  <a:lnTo>
                    <a:pt x="132" y="6"/>
                  </a:lnTo>
                  <a:lnTo>
                    <a:pt x="120" y="6"/>
                  </a:lnTo>
                  <a:lnTo>
                    <a:pt x="108" y="12"/>
                  </a:lnTo>
                  <a:lnTo>
                    <a:pt x="90" y="6"/>
                  </a:lnTo>
                  <a:lnTo>
                    <a:pt x="66" y="6"/>
                  </a:lnTo>
                  <a:lnTo>
                    <a:pt x="42" y="12"/>
                  </a:lnTo>
                  <a:lnTo>
                    <a:pt x="30" y="6"/>
                  </a:lnTo>
                  <a:lnTo>
                    <a:pt x="24" y="0"/>
                  </a:lnTo>
                  <a:lnTo>
                    <a:pt x="18" y="0"/>
                  </a:lnTo>
                  <a:lnTo>
                    <a:pt x="18" y="24"/>
                  </a:lnTo>
                  <a:lnTo>
                    <a:pt x="0" y="30"/>
                  </a:lnTo>
                  <a:lnTo>
                    <a:pt x="12" y="42"/>
                  </a:lnTo>
                  <a:lnTo>
                    <a:pt x="30" y="48"/>
                  </a:lnTo>
                  <a:lnTo>
                    <a:pt x="30" y="60"/>
                  </a:lnTo>
                  <a:lnTo>
                    <a:pt x="36" y="60"/>
                  </a:lnTo>
                  <a:lnTo>
                    <a:pt x="42" y="66"/>
                  </a:lnTo>
                  <a:lnTo>
                    <a:pt x="42" y="84"/>
                  </a:lnTo>
                  <a:lnTo>
                    <a:pt x="60" y="90"/>
                  </a:lnTo>
                  <a:lnTo>
                    <a:pt x="72" y="120"/>
                  </a:lnTo>
                  <a:lnTo>
                    <a:pt x="84" y="132"/>
                  </a:lnTo>
                  <a:lnTo>
                    <a:pt x="96" y="138"/>
                  </a:lnTo>
                  <a:lnTo>
                    <a:pt x="114" y="150"/>
                  </a:lnTo>
                  <a:lnTo>
                    <a:pt x="126" y="156"/>
                  </a:lnTo>
                  <a:lnTo>
                    <a:pt x="132" y="168"/>
                  </a:lnTo>
                  <a:lnTo>
                    <a:pt x="132" y="174"/>
                  </a:lnTo>
                  <a:lnTo>
                    <a:pt x="126" y="180"/>
                  </a:lnTo>
                  <a:lnTo>
                    <a:pt x="138" y="180"/>
                  </a:lnTo>
                  <a:lnTo>
                    <a:pt x="156" y="198"/>
                  </a:lnTo>
                  <a:lnTo>
                    <a:pt x="162" y="210"/>
                  </a:lnTo>
                  <a:lnTo>
                    <a:pt x="174" y="216"/>
                  </a:lnTo>
                  <a:lnTo>
                    <a:pt x="192" y="234"/>
                  </a:lnTo>
                  <a:lnTo>
                    <a:pt x="210" y="204"/>
                  </a:lnTo>
                  <a:lnTo>
                    <a:pt x="198" y="198"/>
                  </a:lnTo>
                  <a:lnTo>
                    <a:pt x="192" y="198"/>
                  </a:lnTo>
                  <a:lnTo>
                    <a:pt x="186" y="192"/>
                  </a:lnTo>
                  <a:lnTo>
                    <a:pt x="186" y="186"/>
                  </a:lnTo>
                  <a:lnTo>
                    <a:pt x="192" y="180"/>
                  </a:lnTo>
                  <a:lnTo>
                    <a:pt x="198" y="180"/>
                  </a:lnTo>
                  <a:lnTo>
                    <a:pt x="204" y="168"/>
                  </a:lnTo>
                  <a:lnTo>
                    <a:pt x="204" y="162"/>
                  </a:lnTo>
                  <a:lnTo>
                    <a:pt x="210" y="156"/>
                  </a:lnTo>
                  <a:lnTo>
                    <a:pt x="228" y="156"/>
                  </a:lnTo>
                  <a:lnTo>
                    <a:pt x="228" y="132"/>
                  </a:lnTo>
                  <a:lnTo>
                    <a:pt x="258" y="132"/>
                  </a:lnTo>
                  <a:lnTo>
                    <a:pt x="258" y="126"/>
                  </a:lnTo>
                  <a:lnTo>
                    <a:pt x="252" y="114"/>
                  </a:lnTo>
                  <a:lnTo>
                    <a:pt x="240" y="102"/>
                  </a:lnTo>
                  <a:lnTo>
                    <a:pt x="264" y="96"/>
                  </a:lnTo>
                  <a:lnTo>
                    <a:pt x="258" y="84"/>
                  </a:lnTo>
                  <a:lnTo>
                    <a:pt x="252" y="78"/>
                  </a:lnTo>
                  <a:lnTo>
                    <a:pt x="246" y="78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10" name="Bahrain" descr="© INSCALE GmbH, 05.05.2010&#10;http://www.presentationload.com/">
              <a:extLst>
                <a:ext uri="{FF2B5EF4-FFF2-40B4-BE49-F238E27FC236}">
                  <a16:creationId xmlns:a16="http://schemas.microsoft.com/office/drawing/2014/main" id="{A59E37FA-4015-45BF-A08F-8ED4CC8CC9A6}"/>
                </a:ext>
              </a:extLst>
            </p:cNvPr>
            <p:cNvSpPr>
              <a:spLocks/>
            </p:cNvSpPr>
            <p:nvPr/>
          </p:nvSpPr>
          <p:spPr bwMode="gray">
            <a:xfrm>
              <a:off x="7105631" y="3562705"/>
              <a:ext cx="12697" cy="25408"/>
            </a:xfrm>
            <a:custGeom>
              <a:avLst/>
              <a:gdLst>
                <a:gd name="T0" fmla="*/ 2147483647 w 15"/>
                <a:gd name="T1" fmla="*/ 0 h 28"/>
                <a:gd name="T2" fmla="*/ 2147483647 w 15"/>
                <a:gd name="T3" fmla="*/ 2147483647 h 28"/>
                <a:gd name="T4" fmla="*/ 2147483647 w 15"/>
                <a:gd name="T5" fmla="*/ 2147483647 h 28"/>
                <a:gd name="T6" fmla="*/ 2033064304 w 15"/>
                <a:gd name="T7" fmla="*/ 2147483647 h 28"/>
                <a:gd name="T8" fmla="*/ 813445092 w 15"/>
                <a:gd name="T9" fmla="*/ 2147483647 h 28"/>
                <a:gd name="T10" fmla="*/ 2147483647 w 15"/>
                <a:gd name="T11" fmla="*/ 0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5"/>
                <a:gd name="T19" fmla="*/ 0 h 28"/>
                <a:gd name="T20" fmla="*/ 15 w 15"/>
                <a:gd name="T21" fmla="*/ 28 h 2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5" h="28">
                  <a:moveTo>
                    <a:pt x="9" y="0"/>
                  </a:moveTo>
                  <a:cubicBezTo>
                    <a:pt x="14" y="0"/>
                    <a:pt x="15" y="10"/>
                    <a:pt x="14" y="14"/>
                  </a:cubicBezTo>
                  <a:cubicBezTo>
                    <a:pt x="13" y="18"/>
                    <a:pt x="15" y="28"/>
                    <a:pt x="9" y="28"/>
                  </a:cubicBezTo>
                  <a:cubicBezTo>
                    <a:pt x="4" y="27"/>
                    <a:pt x="5" y="21"/>
                    <a:pt x="5" y="18"/>
                  </a:cubicBezTo>
                  <a:cubicBezTo>
                    <a:pt x="5" y="14"/>
                    <a:pt x="0" y="14"/>
                    <a:pt x="2" y="8"/>
                  </a:cubicBezTo>
                  <a:close/>
                </a:path>
              </a:pathLst>
            </a:custGeom>
            <a:solidFill>
              <a:srgbClr val="24771B"/>
            </a:solidFill>
            <a:ln w="9525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11" name="Austria" descr="© INSCALE GmbH, 05.05.2010&#10;http://www.presentationload.com/">
              <a:extLst>
                <a:ext uri="{FF2B5EF4-FFF2-40B4-BE49-F238E27FC236}">
                  <a16:creationId xmlns:a16="http://schemas.microsoft.com/office/drawing/2014/main" id="{C8887924-6B09-4E17-9926-E5EDE55D2CF7}"/>
                </a:ext>
              </a:extLst>
            </p:cNvPr>
            <p:cNvSpPr>
              <a:spLocks/>
            </p:cNvSpPr>
            <p:nvPr/>
          </p:nvSpPr>
          <p:spPr bwMode="gray">
            <a:xfrm>
              <a:off x="5851800" y="2752834"/>
              <a:ext cx="203152" cy="90515"/>
            </a:xfrm>
            <a:custGeom>
              <a:avLst/>
              <a:gdLst>
                <a:gd name="T0" fmla="*/ 2147483647 w 456"/>
                <a:gd name="T1" fmla="*/ 2147483647 h 204"/>
                <a:gd name="T2" fmla="*/ 2147483647 w 456"/>
                <a:gd name="T3" fmla="*/ 2147483647 h 204"/>
                <a:gd name="T4" fmla="*/ 2147483647 w 456"/>
                <a:gd name="T5" fmla="*/ 2147483647 h 204"/>
                <a:gd name="T6" fmla="*/ 2147483647 w 456"/>
                <a:gd name="T7" fmla="*/ 2147483647 h 204"/>
                <a:gd name="T8" fmla="*/ 2147483647 w 456"/>
                <a:gd name="T9" fmla="*/ 2147483647 h 204"/>
                <a:gd name="T10" fmla="*/ 2147483647 w 456"/>
                <a:gd name="T11" fmla="*/ 2147483647 h 204"/>
                <a:gd name="T12" fmla="*/ 2147483647 w 456"/>
                <a:gd name="T13" fmla="*/ 2147483647 h 204"/>
                <a:gd name="T14" fmla="*/ 2147483647 w 456"/>
                <a:gd name="T15" fmla="*/ 0 h 204"/>
                <a:gd name="T16" fmla="*/ 2147483647 w 456"/>
                <a:gd name="T17" fmla="*/ 2147483647 h 204"/>
                <a:gd name="T18" fmla="*/ 2147483647 w 456"/>
                <a:gd name="T19" fmla="*/ 2147483647 h 204"/>
                <a:gd name="T20" fmla="*/ 2147483647 w 456"/>
                <a:gd name="T21" fmla="*/ 2147483647 h 204"/>
                <a:gd name="T22" fmla="*/ 2147483647 w 456"/>
                <a:gd name="T23" fmla="*/ 2147483647 h 204"/>
                <a:gd name="T24" fmla="*/ 2147483647 w 456"/>
                <a:gd name="T25" fmla="*/ 2147483647 h 204"/>
                <a:gd name="T26" fmla="*/ 2147483647 w 456"/>
                <a:gd name="T27" fmla="*/ 2147483647 h 204"/>
                <a:gd name="T28" fmla="*/ 2147483647 w 456"/>
                <a:gd name="T29" fmla="*/ 2147483647 h 204"/>
                <a:gd name="T30" fmla="*/ 2147483647 w 456"/>
                <a:gd name="T31" fmla="*/ 2147483647 h 204"/>
                <a:gd name="T32" fmla="*/ 2147483647 w 456"/>
                <a:gd name="T33" fmla="*/ 2147483647 h 204"/>
                <a:gd name="T34" fmla="*/ 2147483647 w 456"/>
                <a:gd name="T35" fmla="*/ 2147483647 h 204"/>
                <a:gd name="T36" fmla="*/ 2147483647 w 456"/>
                <a:gd name="T37" fmla="*/ 2147483647 h 204"/>
                <a:gd name="T38" fmla="*/ 2147483647 w 456"/>
                <a:gd name="T39" fmla="*/ 2147483647 h 204"/>
                <a:gd name="T40" fmla="*/ 2147483647 w 456"/>
                <a:gd name="T41" fmla="*/ 2147483647 h 204"/>
                <a:gd name="T42" fmla="*/ 2147483647 w 456"/>
                <a:gd name="T43" fmla="*/ 2147483647 h 204"/>
                <a:gd name="T44" fmla="*/ 2147483647 w 456"/>
                <a:gd name="T45" fmla="*/ 2147483647 h 204"/>
                <a:gd name="T46" fmla="*/ 2147483647 w 456"/>
                <a:gd name="T47" fmla="*/ 2147483647 h 204"/>
                <a:gd name="T48" fmla="*/ 2147483647 w 456"/>
                <a:gd name="T49" fmla="*/ 2147483647 h 204"/>
                <a:gd name="T50" fmla="*/ 2147483647 w 456"/>
                <a:gd name="T51" fmla="*/ 2147483647 h 204"/>
                <a:gd name="T52" fmla="*/ 2147483647 w 456"/>
                <a:gd name="T53" fmla="*/ 2147483647 h 204"/>
                <a:gd name="T54" fmla="*/ 0 w 456"/>
                <a:gd name="T55" fmla="*/ 2147483647 h 204"/>
                <a:gd name="T56" fmla="*/ 2147483647 w 456"/>
                <a:gd name="T57" fmla="*/ 2147483647 h 204"/>
                <a:gd name="T58" fmla="*/ 2147483647 w 456"/>
                <a:gd name="T59" fmla="*/ 2147483647 h 204"/>
                <a:gd name="T60" fmla="*/ 2147483647 w 456"/>
                <a:gd name="T61" fmla="*/ 2147483647 h 204"/>
                <a:gd name="T62" fmla="*/ 2147483647 w 456"/>
                <a:gd name="T63" fmla="*/ 2147483647 h 204"/>
                <a:gd name="T64" fmla="*/ 2147483647 w 456"/>
                <a:gd name="T65" fmla="*/ 2147483647 h 204"/>
                <a:gd name="T66" fmla="*/ 2147483647 w 456"/>
                <a:gd name="T67" fmla="*/ 2147483647 h 204"/>
                <a:gd name="T68" fmla="*/ 2147483647 w 456"/>
                <a:gd name="T69" fmla="*/ 2147483647 h 204"/>
                <a:gd name="T70" fmla="*/ 2147483647 w 456"/>
                <a:gd name="T71" fmla="*/ 2147483647 h 204"/>
                <a:gd name="T72" fmla="*/ 2147483647 w 456"/>
                <a:gd name="T73" fmla="*/ 2147483647 h 204"/>
                <a:gd name="T74" fmla="*/ 2147483647 w 456"/>
                <a:gd name="T75" fmla="*/ 2147483647 h 204"/>
                <a:gd name="T76" fmla="*/ 2147483647 w 456"/>
                <a:gd name="T77" fmla="*/ 2147483647 h 204"/>
                <a:gd name="T78" fmla="*/ 2147483647 w 456"/>
                <a:gd name="T79" fmla="*/ 2147483647 h 204"/>
                <a:gd name="T80" fmla="*/ 2147483647 w 456"/>
                <a:gd name="T81" fmla="*/ 2147483647 h 204"/>
                <a:gd name="T82" fmla="*/ 2147483647 w 456"/>
                <a:gd name="T83" fmla="*/ 2147483647 h 204"/>
                <a:gd name="T84" fmla="*/ 2147483647 w 456"/>
                <a:gd name="T85" fmla="*/ 2147483647 h 204"/>
                <a:gd name="T86" fmla="*/ 2147483647 w 456"/>
                <a:gd name="T87" fmla="*/ 2147483647 h 204"/>
                <a:gd name="T88" fmla="*/ 2147483647 w 456"/>
                <a:gd name="T89" fmla="*/ 2147483647 h 204"/>
                <a:gd name="T90" fmla="*/ 2147483647 w 456"/>
                <a:gd name="T91" fmla="*/ 2147483647 h 204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56"/>
                <a:gd name="T139" fmla="*/ 0 h 204"/>
                <a:gd name="T140" fmla="*/ 456 w 456"/>
                <a:gd name="T141" fmla="*/ 204 h 204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56" h="204">
                  <a:moveTo>
                    <a:pt x="456" y="102"/>
                  </a:moveTo>
                  <a:lnTo>
                    <a:pt x="456" y="60"/>
                  </a:lnTo>
                  <a:lnTo>
                    <a:pt x="450" y="60"/>
                  </a:lnTo>
                  <a:lnTo>
                    <a:pt x="450" y="48"/>
                  </a:lnTo>
                  <a:lnTo>
                    <a:pt x="456" y="24"/>
                  </a:lnTo>
                  <a:lnTo>
                    <a:pt x="444" y="18"/>
                  </a:lnTo>
                  <a:lnTo>
                    <a:pt x="438" y="18"/>
                  </a:lnTo>
                  <a:lnTo>
                    <a:pt x="432" y="12"/>
                  </a:lnTo>
                  <a:lnTo>
                    <a:pt x="420" y="12"/>
                  </a:lnTo>
                  <a:lnTo>
                    <a:pt x="414" y="18"/>
                  </a:lnTo>
                  <a:lnTo>
                    <a:pt x="402" y="24"/>
                  </a:lnTo>
                  <a:lnTo>
                    <a:pt x="390" y="12"/>
                  </a:lnTo>
                  <a:lnTo>
                    <a:pt x="378" y="18"/>
                  </a:lnTo>
                  <a:lnTo>
                    <a:pt x="366" y="6"/>
                  </a:lnTo>
                  <a:lnTo>
                    <a:pt x="354" y="0"/>
                  </a:lnTo>
                  <a:lnTo>
                    <a:pt x="336" y="0"/>
                  </a:lnTo>
                  <a:lnTo>
                    <a:pt x="330" y="6"/>
                  </a:lnTo>
                  <a:lnTo>
                    <a:pt x="324" y="18"/>
                  </a:lnTo>
                  <a:lnTo>
                    <a:pt x="318" y="18"/>
                  </a:lnTo>
                  <a:lnTo>
                    <a:pt x="318" y="36"/>
                  </a:lnTo>
                  <a:lnTo>
                    <a:pt x="306" y="30"/>
                  </a:lnTo>
                  <a:lnTo>
                    <a:pt x="300" y="30"/>
                  </a:lnTo>
                  <a:lnTo>
                    <a:pt x="288" y="36"/>
                  </a:lnTo>
                  <a:lnTo>
                    <a:pt x="276" y="36"/>
                  </a:lnTo>
                  <a:lnTo>
                    <a:pt x="258" y="18"/>
                  </a:lnTo>
                  <a:lnTo>
                    <a:pt x="252" y="36"/>
                  </a:lnTo>
                  <a:lnTo>
                    <a:pt x="234" y="36"/>
                  </a:lnTo>
                  <a:lnTo>
                    <a:pt x="240" y="48"/>
                  </a:lnTo>
                  <a:lnTo>
                    <a:pt x="240" y="66"/>
                  </a:lnTo>
                  <a:lnTo>
                    <a:pt x="234" y="66"/>
                  </a:lnTo>
                  <a:lnTo>
                    <a:pt x="228" y="60"/>
                  </a:lnTo>
                  <a:lnTo>
                    <a:pt x="210" y="60"/>
                  </a:lnTo>
                  <a:lnTo>
                    <a:pt x="204" y="66"/>
                  </a:lnTo>
                  <a:lnTo>
                    <a:pt x="204" y="72"/>
                  </a:lnTo>
                  <a:lnTo>
                    <a:pt x="198" y="78"/>
                  </a:lnTo>
                  <a:lnTo>
                    <a:pt x="198" y="84"/>
                  </a:lnTo>
                  <a:lnTo>
                    <a:pt x="210" y="84"/>
                  </a:lnTo>
                  <a:lnTo>
                    <a:pt x="210" y="126"/>
                  </a:lnTo>
                  <a:lnTo>
                    <a:pt x="204" y="126"/>
                  </a:lnTo>
                  <a:lnTo>
                    <a:pt x="192" y="114"/>
                  </a:lnTo>
                  <a:lnTo>
                    <a:pt x="174" y="108"/>
                  </a:lnTo>
                  <a:lnTo>
                    <a:pt x="162" y="102"/>
                  </a:lnTo>
                  <a:lnTo>
                    <a:pt x="144" y="114"/>
                  </a:lnTo>
                  <a:lnTo>
                    <a:pt x="126" y="114"/>
                  </a:lnTo>
                  <a:lnTo>
                    <a:pt x="108" y="126"/>
                  </a:lnTo>
                  <a:lnTo>
                    <a:pt x="102" y="132"/>
                  </a:lnTo>
                  <a:lnTo>
                    <a:pt x="84" y="132"/>
                  </a:lnTo>
                  <a:lnTo>
                    <a:pt x="66" y="114"/>
                  </a:lnTo>
                  <a:lnTo>
                    <a:pt x="48" y="114"/>
                  </a:lnTo>
                  <a:lnTo>
                    <a:pt x="48" y="126"/>
                  </a:lnTo>
                  <a:lnTo>
                    <a:pt x="42" y="132"/>
                  </a:lnTo>
                  <a:lnTo>
                    <a:pt x="30" y="132"/>
                  </a:lnTo>
                  <a:lnTo>
                    <a:pt x="30" y="126"/>
                  </a:lnTo>
                  <a:lnTo>
                    <a:pt x="24" y="120"/>
                  </a:lnTo>
                  <a:lnTo>
                    <a:pt x="0" y="120"/>
                  </a:lnTo>
                  <a:lnTo>
                    <a:pt x="0" y="156"/>
                  </a:lnTo>
                  <a:lnTo>
                    <a:pt x="18" y="156"/>
                  </a:lnTo>
                  <a:lnTo>
                    <a:pt x="18" y="174"/>
                  </a:lnTo>
                  <a:lnTo>
                    <a:pt x="24" y="174"/>
                  </a:lnTo>
                  <a:lnTo>
                    <a:pt x="42" y="156"/>
                  </a:lnTo>
                  <a:lnTo>
                    <a:pt x="48" y="156"/>
                  </a:lnTo>
                  <a:lnTo>
                    <a:pt x="60" y="168"/>
                  </a:lnTo>
                  <a:lnTo>
                    <a:pt x="60" y="174"/>
                  </a:lnTo>
                  <a:lnTo>
                    <a:pt x="72" y="174"/>
                  </a:lnTo>
                  <a:lnTo>
                    <a:pt x="84" y="180"/>
                  </a:lnTo>
                  <a:lnTo>
                    <a:pt x="96" y="162"/>
                  </a:lnTo>
                  <a:lnTo>
                    <a:pt x="138" y="162"/>
                  </a:lnTo>
                  <a:lnTo>
                    <a:pt x="138" y="156"/>
                  </a:lnTo>
                  <a:lnTo>
                    <a:pt x="144" y="150"/>
                  </a:lnTo>
                  <a:lnTo>
                    <a:pt x="162" y="150"/>
                  </a:lnTo>
                  <a:lnTo>
                    <a:pt x="168" y="156"/>
                  </a:lnTo>
                  <a:lnTo>
                    <a:pt x="168" y="174"/>
                  </a:lnTo>
                  <a:lnTo>
                    <a:pt x="180" y="174"/>
                  </a:lnTo>
                  <a:lnTo>
                    <a:pt x="186" y="192"/>
                  </a:lnTo>
                  <a:lnTo>
                    <a:pt x="240" y="192"/>
                  </a:lnTo>
                  <a:lnTo>
                    <a:pt x="240" y="204"/>
                  </a:lnTo>
                  <a:lnTo>
                    <a:pt x="258" y="204"/>
                  </a:lnTo>
                  <a:lnTo>
                    <a:pt x="264" y="198"/>
                  </a:lnTo>
                  <a:lnTo>
                    <a:pt x="282" y="198"/>
                  </a:lnTo>
                  <a:lnTo>
                    <a:pt x="288" y="204"/>
                  </a:lnTo>
                  <a:lnTo>
                    <a:pt x="318" y="204"/>
                  </a:lnTo>
                  <a:lnTo>
                    <a:pt x="318" y="192"/>
                  </a:lnTo>
                  <a:lnTo>
                    <a:pt x="366" y="192"/>
                  </a:lnTo>
                  <a:lnTo>
                    <a:pt x="378" y="186"/>
                  </a:lnTo>
                  <a:lnTo>
                    <a:pt x="402" y="192"/>
                  </a:lnTo>
                  <a:lnTo>
                    <a:pt x="414" y="156"/>
                  </a:lnTo>
                  <a:lnTo>
                    <a:pt x="432" y="156"/>
                  </a:lnTo>
                  <a:lnTo>
                    <a:pt x="432" y="132"/>
                  </a:lnTo>
                  <a:lnTo>
                    <a:pt x="444" y="114"/>
                  </a:lnTo>
                  <a:lnTo>
                    <a:pt x="432" y="114"/>
                  </a:lnTo>
                  <a:lnTo>
                    <a:pt x="438" y="102"/>
                  </a:lnTo>
                  <a:lnTo>
                    <a:pt x="456" y="102"/>
                  </a:lnTo>
                  <a:close/>
                </a:path>
              </a:pathLst>
            </a:custGeom>
            <a:solidFill>
              <a:srgbClr val="24771B"/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12" name="Albania" descr="© INSCALE GmbH, 05.05.2010&#10;http://www.presentationload.com/">
              <a:extLst>
                <a:ext uri="{FF2B5EF4-FFF2-40B4-BE49-F238E27FC236}">
                  <a16:creationId xmlns:a16="http://schemas.microsoft.com/office/drawing/2014/main" id="{E11A54A0-97F3-4A7C-A5CD-9607CD7930C0}"/>
                </a:ext>
              </a:extLst>
            </p:cNvPr>
            <p:cNvSpPr>
              <a:spLocks/>
            </p:cNvSpPr>
            <p:nvPr/>
          </p:nvSpPr>
          <p:spPr bwMode="gray">
            <a:xfrm>
              <a:off x="6120025" y="2979916"/>
              <a:ext cx="65072" cy="109570"/>
            </a:xfrm>
            <a:custGeom>
              <a:avLst/>
              <a:gdLst>
                <a:gd name="T0" fmla="*/ 2147483647 w 144"/>
                <a:gd name="T1" fmla="*/ 2147483647 h 246"/>
                <a:gd name="T2" fmla="*/ 2147483647 w 144"/>
                <a:gd name="T3" fmla="*/ 2147483647 h 246"/>
                <a:gd name="T4" fmla="*/ 2147483647 w 144"/>
                <a:gd name="T5" fmla="*/ 2147483647 h 246"/>
                <a:gd name="T6" fmla="*/ 2147483647 w 144"/>
                <a:gd name="T7" fmla="*/ 2147483647 h 246"/>
                <a:gd name="T8" fmla="*/ 2147483647 w 144"/>
                <a:gd name="T9" fmla="*/ 2147483647 h 246"/>
                <a:gd name="T10" fmla="*/ 2147483647 w 144"/>
                <a:gd name="T11" fmla="*/ 2147483647 h 246"/>
                <a:gd name="T12" fmla="*/ 2147483647 w 144"/>
                <a:gd name="T13" fmla="*/ 2147483647 h 246"/>
                <a:gd name="T14" fmla="*/ 2147483647 w 144"/>
                <a:gd name="T15" fmla="*/ 2147483647 h 246"/>
                <a:gd name="T16" fmla="*/ 2147483647 w 144"/>
                <a:gd name="T17" fmla="*/ 2147483647 h 246"/>
                <a:gd name="T18" fmla="*/ 2147483647 w 144"/>
                <a:gd name="T19" fmla="*/ 2147483647 h 246"/>
                <a:gd name="T20" fmla="*/ 2147483647 w 144"/>
                <a:gd name="T21" fmla="*/ 2147483647 h 246"/>
                <a:gd name="T22" fmla="*/ 2147483647 w 144"/>
                <a:gd name="T23" fmla="*/ 2147483647 h 246"/>
                <a:gd name="T24" fmla="*/ 2147483647 w 144"/>
                <a:gd name="T25" fmla="*/ 2147483647 h 246"/>
                <a:gd name="T26" fmla="*/ 2147483647 w 144"/>
                <a:gd name="T27" fmla="*/ 2147483647 h 246"/>
                <a:gd name="T28" fmla="*/ 2147483647 w 144"/>
                <a:gd name="T29" fmla="*/ 2147483647 h 246"/>
                <a:gd name="T30" fmla="*/ 2147483647 w 144"/>
                <a:gd name="T31" fmla="*/ 2147483647 h 246"/>
                <a:gd name="T32" fmla="*/ 2147483647 w 144"/>
                <a:gd name="T33" fmla="*/ 2147483647 h 246"/>
                <a:gd name="T34" fmla="*/ 2147483647 w 144"/>
                <a:gd name="T35" fmla="*/ 2147483647 h 246"/>
                <a:gd name="T36" fmla="*/ 2147483647 w 144"/>
                <a:gd name="T37" fmla="*/ 2147483647 h 246"/>
                <a:gd name="T38" fmla="*/ 2147483647 w 144"/>
                <a:gd name="T39" fmla="*/ 0 h 246"/>
                <a:gd name="T40" fmla="*/ 2147483647 w 144"/>
                <a:gd name="T41" fmla="*/ 2147483647 h 246"/>
                <a:gd name="T42" fmla="*/ 2147483647 w 144"/>
                <a:gd name="T43" fmla="*/ 2147483647 h 246"/>
                <a:gd name="T44" fmla="*/ 0 w 144"/>
                <a:gd name="T45" fmla="*/ 2147483647 h 246"/>
                <a:gd name="T46" fmla="*/ 2147483647 w 144"/>
                <a:gd name="T47" fmla="*/ 2147483647 h 246"/>
                <a:gd name="T48" fmla="*/ 2147483647 w 144"/>
                <a:gd name="T49" fmla="*/ 2147483647 h 246"/>
                <a:gd name="T50" fmla="*/ 2147483647 w 144"/>
                <a:gd name="T51" fmla="*/ 2147483647 h 246"/>
                <a:gd name="T52" fmla="*/ 2147483647 w 144"/>
                <a:gd name="T53" fmla="*/ 2147483647 h 246"/>
                <a:gd name="T54" fmla="*/ 2147483647 w 144"/>
                <a:gd name="T55" fmla="*/ 2147483647 h 246"/>
                <a:gd name="T56" fmla="*/ 2147483647 w 144"/>
                <a:gd name="T57" fmla="*/ 2147483647 h 246"/>
                <a:gd name="T58" fmla="*/ 2147483647 w 144"/>
                <a:gd name="T59" fmla="*/ 2147483647 h 246"/>
                <a:gd name="T60" fmla="*/ 2147483647 w 144"/>
                <a:gd name="T61" fmla="*/ 2147483647 h 246"/>
                <a:gd name="T62" fmla="*/ 2147483647 w 144"/>
                <a:gd name="T63" fmla="*/ 2147483647 h 246"/>
                <a:gd name="T64" fmla="*/ 2147483647 w 144"/>
                <a:gd name="T65" fmla="*/ 2147483647 h 246"/>
                <a:gd name="T66" fmla="*/ 2147483647 w 144"/>
                <a:gd name="T67" fmla="*/ 2147483647 h 246"/>
                <a:gd name="T68" fmla="*/ 2147483647 w 144"/>
                <a:gd name="T69" fmla="*/ 2147483647 h 246"/>
                <a:gd name="T70" fmla="*/ 2147483647 w 144"/>
                <a:gd name="T71" fmla="*/ 2147483647 h 246"/>
                <a:gd name="T72" fmla="*/ 2147483647 w 144"/>
                <a:gd name="T73" fmla="*/ 2147483647 h 246"/>
                <a:gd name="T74" fmla="*/ 2147483647 w 144"/>
                <a:gd name="T75" fmla="*/ 2147483647 h 246"/>
                <a:gd name="T76" fmla="*/ 2147483647 w 144"/>
                <a:gd name="T77" fmla="*/ 2147483647 h 246"/>
                <a:gd name="T78" fmla="*/ 2147483647 w 144"/>
                <a:gd name="T79" fmla="*/ 2147483647 h 246"/>
                <a:gd name="T80" fmla="*/ 2147483647 w 144"/>
                <a:gd name="T81" fmla="*/ 2147483647 h 246"/>
                <a:gd name="T82" fmla="*/ 2147483647 w 144"/>
                <a:gd name="T83" fmla="*/ 2147483647 h 246"/>
                <a:gd name="T84" fmla="*/ 2147483647 w 144"/>
                <a:gd name="T85" fmla="*/ 2147483647 h 246"/>
                <a:gd name="T86" fmla="*/ 2147483647 w 144"/>
                <a:gd name="T87" fmla="*/ 2147483647 h 246"/>
                <a:gd name="T88" fmla="*/ 2147483647 w 144"/>
                <a:gd name="T89" fmla="*/ 2147483647 h 24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144"/>
                <a:gd name="T136" fmla="*/ 0 h 246"/>
                <a:gd name="T137" fmla="*/ 144 w 144"/>
                <a:gd name="T138" fmla="*/ 246 h 24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144" h="246">
                  <a:moveTo>
                    <a:pt x="96" y="210"/>
                  </a:moveTo>
                  <a:lnTo>
                    <a:pt x="96" y="204"/>
                  </a:lnTo>
                  <a:lnTo>
                    <a:pt x="108" y="204"/>
                  </a:lnTo>
                  <a:lnTo>
                    <a:pt x="120" y="198"/>
                  </a:lnTo>
                  <a:lnTo>
                    <a:pt x="120" y="174"/>
                  </a:lnTo>
                  <a:lnTo>
                    <a:pt x="138" y="174"/>
                  </a:lnTo>
                  <a:lnTo>
                    <a:pt x="144" y="168"/>
                  </a:lnTo>
                  <a:lnTo>
                    <a:pt x="144" y="138"/>
                  </a:lnTo>
                  <a:lnTo>
                    <a:pt x="120" y="144"/>
                  </a:lnTo>
                  <a:lnTo>
                    <a:pt x="120" y="126"/>
                  </a:lnTo>
                  <a:lnTo>
                    <a:pt x="114" y="126"/>
                  </a:lnTo>
                  <a:lnTo>
                    <a:pt x="108" y="120"/>
                  </a:lnTo>
                  <a:lnTo>
                    <a:pt x="108" y="96"/>
                  </a:lnTo>
                  <a:lnTo>
                    <a:pt x="102" y="84"/>
                  </a:lnTo>
                  <a:lnTo>
                    <a:pt x="102" y="42"/>
                  </a:lnTo>
                  <a:lnTo>
                    <a:pt x="96" y="24"/>
                  </a:lnTo>
                  <a:lnTo>
                    <a:pt x="84" y="24"/>
                  </a:lnTo>
                  <a:lnTo>
                    <a:pt x="72" y="6"/>
                  </a:lnTo>
                  <a:lnTo>
                    <a:pt x="66" y="12"/>
                  </a:lnTo>
                  <a:lnTo>
                    <a:pt x="36" y="0"/>
                  </a:lnTo>
                  <a:lnTo>
                    <a:pt x="36" y="18"/>
                  </a:lnTo>
                  <a:lnTo>
                    <a:pt x="24" y="24"/>
                  </a:lnTo>
                  <a:lnTo>
                    <a:pt x="0" y="24"/>
                  </a:lnTo>
                  <a:lnTo>
                    <a:pt x="18" y="36"/>
                  </a:lnTo>
                  <a:lnTo>
                    <a:pt x="24" y="30"/>
                  </a:lnTo>
                  <a:lnTo>
                    <a:pt x="30" y="48"/>
                  </a:lnTo>
                  <a:lnTo>
                    <a:pt x="18" y="60"/>
                  </a:lnTo>
                  <a:lnTo>
                    <a:pt x="24" y="66"/>
                  </a:lnTo>
                  <a:lnTo>
                    <a:pt x="48" y="66"/>
                  </a:lnTo>
                  <a:lnTo>
                    <a:pt x="48" y="84"/>
                  </a:lnTo>
                  <a:lnTo>
                    <a:pt x="42" y="96"/>
                  </a:lnTo>
                  <a:lnTo>
                    <a:pt x="42" y="114"/>
                  </a:lnTo>
                  <a:lnTo>
                    <a:pt x="36" y="132"/>
                  </a:lnTo>
                  <a:lnTo>
                    <a:pt x="36" y="156"/>
                  </a:lnTo>
                  <a:lnTo>
                    <a:pt x="24" y="180"/>
                  </a:lnTo>
                  <a:lnTo>
                    <a:pt x="24" y="186"/>
                  </a:lnTo>
                  <a:lnTo>
                    <a:pt x="42" y="204"/>
                  </a:lnTo>
                  <a:lnTo>
                    <a:pt x="54" y="210"/>
                  </a:lnTo>
                  <a:lnTo>
                    <a:pt x="60" y="216"/>
                  </a:lnTo>
                  <a:lnTo>
                    <a:pt x="60" y="234"/>
                  </a:lnTo>
                  <a:lnTo>
                    <a:pt x="66" y="240"/>
                  </a:lnTo>
                  <a:lnTo>
                    <a:pt x="84" y="240"/>
                  </a:lnTo>
                  <a:lnTo>
                    <a:pt x="90" y="246"/>
                  </a:lnTo>
                  <a:lnTo>
                    <a:pt x="96" y="246"/>
                  </a:lnTo>
                  <a:lnTo>
                    <a:pt x="96" y="210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grpSp>
          <p:nvGrpSpPr>
            <p:cNvPr id="113" name="Group 340">
              <a:extLst>
                <a:ext uri="{FF2B5EF4-FFF2-40B4-BE49-F238E27FC236}">
                  <a16:creationId xmlns:a16="http://schemas.microsoft.com/office/drawing/2014/main" id="{75FEAA06-72DA-463E-AEE1-27BCEFDDEE1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110289" y="2854281"/>
              <a:ext cx="122302" cy="152341"/>
              <a:chOff x="2184" y="1242"/>
              <a:chExt cx="257" cy="316"/>
            </a:xfrm>
            <a:solidFill>
              <a:srgbClr val="24771B"/>
            </a:solidFill>
          </p:grpSpPr>
          <p:sp>
            <p:nvSpPr>
              <p:cNvPr id="114" name="Freeform 341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26BC6F6E-D117-438D-94A7-4245792DBE65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184" y="1242"/>
                <a:ext cx="257" cy="282"/>
              </a:xfrm>
              <a:custGeom>
                <a:avLst/>
                <a:gdLst/>
                <a:ahLst/>
                <a:cxnLst>
                  <a:cxn ang="0">
                    <a:pos x="464" y="374"/>
                  </a:cxn>
                  <a:cxn ang="0">
                    <a:pos x="453" y="310"/>
                  </a:cxn>
                  <a:cxn ang="0">
                    <a:pos x="453" y="235"/>
                  </a:cxn>
                  <a:cxn ang="0">
                    <a:pos x="378" y="224"/>
                  </a:cxn>
                  <a:cxn ang="0">
                    <a:pos x="302" y="171"/>
                  </a:cxn>
                  <a:cxn ang="0">
                    <a:pos x="291" y="118"/>
                  </a:cxn>
                  <a:cxn ang="0">
                    <a:pos x="259" y="128"/>
                  </a:cxn>
                  <a:cxn ang="0">
                    <a:pos x="216" y="53"/>
                  </a:cxn>
                  <a:cxn ang="0">
                    <a:pos x="87" y="0"/>
                  </a:cxn>
                  <a:cxn ang="0">
                    <a:pos x="0" y="43"/>
                  </a:cxn>
                  <a:cxn ang="0">
                    <a:pos x="32" y="96"/>
                  </a:cxn>
                  <a:cxn ang="0">
                    <a:pos x="65" y="139"/>
                  </a:cxn>
                  <a:cxn ang="0">
                    <a:pos x="54" y="150"/>
                  </a:cxn>
                  <a:cxn ang="0">
                    <a:pos x="32" y="181"/>
                  </a:cxn>
                  <a:cxn ang="0">
                    <a:pos x="32" y="192"/>
                  </a:cxn>
                  <a:cxn ang="0">
                    <a:pos x="76" y="203"/>
                  </a:cxn>
                  <a:cxn ang="0">
                    <a:pos x="87" y="267"/>
                  </a:cxn>
                  <a:cxn ang="0">
                    <a:pos x="65" y="310"/>
                  </a:cxn>
                  <a:cxn ang="0">
                    <a:pos x="98" y="363"/>
                  </a:cxn>
                  <a:cxn ang="0">
                    <a:pos x="119" y="395"/>
                  </a:cxn>
                  <a:cxn ang="0">
                    <a:pos x="157" y="442"/>
                  </a:cxn>
                  <a:cxn ang="0">
                    <a:pos x="173" y="438"/>
                  </a:cxn>
                  <a:cxn ang="0">
                    <a:pos x="180" y="444"/>
                  </a:cxn>
                  <a:cxn ang="0">
                    <a:pos x="230" y="446"/>
                  </a:cxn>
                  <a:cxn ang="0">
                    <a:pos x="237" y="431"/>
                  </a:cxn>
                  <a:cxn ang="0">
                    <a:pos x="258" y="416"/>
                  </a:cxn>
                  <a:cxn ang="0">
                    <a:pos x="266" y="418"/>
                  </a:cxn>
                  <a:cxn ang="0">
                    <a:pos x="268" y="407"/>
                  </a:cxn>
                  <a:cxn ang="0">
                    <a:pos x="267" y="399"/>
                  </a:cxn>
                  <a:cxn ang="0">
                    <a:pos x="254" y="388"/>
                  </a:cxn>
                  <a:cxn ang="0">
                    <a:pos x="262" y="387"/>
                  </a:cxn>
                  <a:cxn ang="0">
                    <a:pos x="279" y="380"/>
                  </a:cxn>
                  <a:cxn ang="0">
                    <a:pos x="288" y="372"/>
                  </a:cxn>
                  <a:cxn ang="0">
                    <a:pos x="298" y="389"/>
                  </a:cxn>
                  <a:cxn ang="0">
                    <a:pos x="292" y="399"/>
                  </a:cxn>
                  <a:cxn ang="0">
                    <a:pos x="309" y="402"/>
                  </a:cxn>
                  <a:cxn ang="0">
                    <a:pos x="321" y="404"/>
                  </a:cxn>
                  <a:cxn ang="0">
                    <a:pos x="326" y="408"/>
                  </a:cxn>
                  <a:cxn ang="0">
                    <a:pos x="328" y="433"/>
                  </a:cxn>
                  <a:cxn ang="0">
                    <a:pos x="334" y="429"/>
                  </a:cxn>
                  <a:cxn ang="0">
                    <a:pos x="335" y="448"/>
                  </a:cxn>
                  <a:cxn ang="0">
                    <a:pos x="348" y="452"/>
                  </a:cxn>
                  <a:cxn ang="0">
                    <a:pos x="356" y="467"/>
                  </a:cxn>
                  <a:cxn ang="0">
                    <a:pos x="354" y="478"/>
                  </a:cxn>
                  <a:cxn ang="0">
                    <a:pos x="356" y="482"/>
                  </a:cxn>
                  <a:cxn ang="0">
                    <a:pos x="369" y="485"/>
                  </a:cxn>
                  <a:cxn ang="0">
                    <a:pos x="381" y="492"/>
                  </a:cxn>
                  <a:cxn ang="0">
                    <a:pos x="390" y="496"/>
                  </a:cxn>
                  <a:cxn ang="0">
                    <a:pos x="399" y="501"/>
                  </a:cxn>
                  <a:cxn ang="0">
                    <a:pos x="392" y="513"/>
                  </a:cxn>
                  <a:cxn ang="0">
                    <a:pos x="384" y="528"/>
                  </a:cxn>
                  <a:cxn ang="0">
                    <a:pos x="376" y="542"/>
                  </a:cxn>
                  <a:cxn ang="0">
                    <a:pos x="453" y="492"/>
                  </a:cxn>
                  <a:cxn ang="0">
                    <a:pos x="486" y="470"/>
                  </a:cxn>
                  <a:cxn ang="0">
                    <a:pos x="486" y="406"/>
                  </a:cxn>
                </a:cxnLst>
                <a:rect l="0" t="0" r="r" b="b"/>
                <a:pathLst>
                  <a:path w="496" h="542">
                    <a:moveTo>
                      <a:pt x="486" y="406"/>
                    </a:moveTo>
                    <a:cubicBezTo>
                      <a:pt x="453" y="395"/>
                      <a:pt x="453" y="395"/>
                      <a:pt x="453" y="395"/>
                    </a:cubicBezTo>
                    <a:cubicBezTo>
                      <a:pt x="464" y="374"/>
                      <a:pt x="464" y="374"/>
                      <a:pt x="464" y="374"/>
                    </a:cubicBezTo>
                    <a:cubicBezTo>
                      <a:pt x="432" y="363"/>
                      <a:pt x="432" y="363"/>
                      <a:pt x="432" y="363"/>
                    </a:cubicBezTo>
                    <a:cubicBezTo>
                      <a:pt x="432" y="331"/>
                      <a:pt x="432" y="331"/>
                      <a:pt x="432" y="331"/>
                    </a:cubicBezTo>
                    <a:cubicBezTo>
                      <a:pt x="453" y="310"/>
                      <a:pt x="453" y="310"/>
                      <a:pt x="453" y="310"/>
                    </a:cubicBezTo>
                    <a:cubicBezTo>
                      <a:pt x="453" y="267"/>
                      <a:pt x="453" y="267"/>
                      <a:pt x="453" y="267"/>
                    </a:cubicBezTo>
                    <a:cubicBezTo>
                      <a:pt x="442" y="256"/>
                      <a:pt x="442" y="256"/>
                      <a:pt x="442" y="256"/>
                    </a:cubicBezTo>
                    <a:cubicBezTo>
                      <a:pt x="453" y="235"/>
                      <a:pt x="453" y="235"/>
                      <a:pt x="453" y="235"/>
                    </a:cubicBezTo>
                    <a:cubicBezTo>
                      <a:pt x="464" y="224"/>
                      <a:pt x="464" y="224"/>
                      <a:pt x="464" y="224"/>
                    </a:cubicBezTo>
                    <a:cubicBezTo>
                      <a:pt x="421" y="213"/>
                      <a:pt x="421" y="213"/>
                      <a:pt x="421" y="213"/>
                    </a:cubicBezTo>
                    <a:cubicBezTo>
                      <a:pt x="378" y="224"/>
                      <a:pt x="378" y="224"/>
                      <a:pt x="378" y="224"/>
                    </a:cubicBezTo>
                    <a:cubicBezTo>
                      <a:pt x="367" y="213"/>
                      <a:pt x="367" y="213"/>
                      <a:pt x="367" y="213"/>
                    </a:cubicBezTo>
                    <a:cubicBezTo>
                      <a:pt x="324" y="203"/>
                      <a:pt x="324" y="203"/>
                      <a:pt x="324" y="203"/>
                    </a:cubicBezTo>
                    <a:cubicBezTo>
                      <a:pt x="302" y="171"/>
                      <a:pt x="302" y="171"/>
                      <a:pt x="302" y="171"/>
                    </a:cubicBezTo>
                    <a:cubicBezTo>
                      <a:pt x="313" y="160"/>
                      <a:pt x="313" y="160"/>
                      <a:pt x="313" y="160"/>
                    </a:cubicBezTo>
                    <a:cubicBezTo>
                      <a:pt x="313" y="128"/>
                      <a:pt x="313" y="128"/>
                      <a:pt x="313" y="128"/>
                    </a:cubicBezTo>
                    <a:cubicBezTo>
                      <a:pt x="291" y="118"/>
                      <a:pt x="291" y="118"/>
                      <a:pt x="291" y="118"/>
                    </a:cubicBezTo>
                    <a:cubicBezTo>
                      <a:pt x="280" y="118"/>
                      <a:pt x="280" y="118"/>
                      <a:pt x="280" y="118"/>
                    </a:cubicBezTo>
                    <a:cubicBezTo>
                      <a:pt x="270" y="128"/>
                      <a:pt x="270" y="128"/>
                      <a:pt x="270" y="128"/>
                    </a:cubicBezTo>
                    <a:cubicBezTo>
                      <a:pt x="259" y="128"/>
                      <a:pt x="259" y="128"/>
                      <a:pt x="259" y="128"/>
                    </a:cubicBezTo>
                    <a:cubicBezTo>
                      <a:pt x="249" y="118"/>
                      <a:pt x="249" y="118"/>
                      <a:pt x="249" y="118"/>
                    </a:cubicBezTo>
                    <a:cubicBezTo>
                      <a:pt x="227" y="53"/>
                      <a:pt x="227" y="53"/>
                      <a:pt x="227" y="53"/>
                    </a:cubicBezTo>
                    <a:cubicBezTo>
                      <a:pt x="216" y="53"/>
                      <a:pt x="216" y="53"/>
                      <a:pt x="216" y="53"/>
                    </a:cubicBezTo>
                    <a:cubicBezTo>
                      <a:pt x="173" y="21"/>
                      <a:pt x="173" y="21"/>
                      <a:pt x="173" y="21"/>
                    </a:cubicBezTo>
                    <a:cubicBezTo>
                      <a:pt x="129" y="0"/>
                      <a:pt x="129" y="0"/>
                      <a:pt x="129" y="0"/>
                    </a:cubicBezTo>
                    <a:cubicBezTo>
                      <a:pt x="87" y="0"/>
                      <a:pt x="87" y="0"/>
                      <a:pt x="87" y="0"/>
                    </a:cubicBezTo>
                    <a:cubicBezTo>
                      <a:pt x="54" y="32"/>
                      <a:pt x="54" y="32"/>
                      <a:pt x="54" y="32"/>
                    </a:cubicBezTo>
                    <a:cubicBezTo>
                      <a:pt x="11" y="32"/>
                      <a:pt x="11" y="32"/>
                      <a:pt x="11" y="32"/>
                    </a:cubicBezTo>
                    <a:cubicBezTo>
                      <a:pt x="0" y="43"/>
                      <a:pt x="0" y="43"/>
                      <a:pt x="0" y="43"/>
                    </a:cubicBezTo>
                    <a:cubicBezTo>
                      <a:pt x="11" y="43"/>
                      <a:pt x="11" y="43"/>
                      <a:pt x="11" y="43"/>
                    </a:cubicBezTo>
                    <a:cubicBezTo>
                      <a:pt x="22" y="96"/>
                      <a:pt x="22" y="96"/>
                      <a:pt x="22" y="96"/>
                    </a:cubicBezTo>
                    <a:cubicBezTo>
                      <a:pt x="32" y="96"/>
                      <a:pt x="32" y="96"/>
                      <a:pt x="32" y="96"/>
                    </a:cubicBezTo>
                    <a:cubicBezTo>
                      <a:pt x="22" y="128"/>
                      <a:pt x="22" y="128"/>
                      <a:pt x="22" y="128"/>
                    </a:cubicBezTo>
                    <a:cubicBezTo>
                      <a:pt x="43" y="128"/>
                      <a:pt x="43" y="128"/>
                      <a:pt x="43" y="128"/>
                    </a:cubicBezTo>
                    <a:cubicBezTo>
                      <a:pt x="65" y="139"/>
                      <a:pt x="65" y="139"/>
                      <a:pt x="65" y="139"/>
                    </a:cubicBezTo>
                    <a:cubicBezTo>
                      <a:pt x="76" y="139"/>
                      <a:pt x="76" y="139"/>
                      <a:pt x="76" y="139"/>
                    </a:cubicBezTo>
                    <a:cubicBezTo>
                      <a:pt x="65" y="150"/>
                      <a:pt x="65" y="150"/>
                      <a:pt x="65" y="150"/>
                    </a:cubicBezTo>
                    <a:cubicBezTo>
                      <a:pt x="54" y="150"/>
                      <a:pt x="54" y="150"/>
                      <a:pt x="54" y="150"/>
                    </a:cubicBezTo>
                    <a:cubicBezTo>
                      <a:pt x="43" y="160"/>
                      <a:pt x="43" y="160"/>
                      <a:pt x="43" y="160"/>
                    </a:cubicBezTo>
                    <a:cubicBezTo>
                      <a:pt x="32" y="160"/>
                      <a:pt x="32" y="160"/>
                      <a:pt x="32" y="160"/>
                    </a:cubicBezTo>
                    <a:cubicBezTo>
                      <a:pt x="32" y="181"/>
                      <a:pt x="32" y="181"/>
                      <a:pt x="32" y="181"/>
                    </a:cubicBezTo>
                    <a:cubicBezTo>
                      <a:pt x="22" y="181"/>
                      <a:pt x="22" y="181"/>
                      <a:pt x="22" y="181"/>
                    </a:cubicBezTo>
                    <a:cubicBezTo>
                      <a:pt x="22" y="192"/>
                      <a:pt x="22" y="192"/>
                      <a:pt x="22" y="192"/>
                    </a:cubicBezTo>
                    <a:cubicBezTo>
                      <a:pt x="32" y="192"/>
                      <a:pt x="32" y="192"/>
                      <a:pt x="32" y="192"/>
                    </a:cubicBezTo>
                    <a:cubicBezTo>
                      <a:pt x="54" y="181"/>
                      <a:pt x="54" y="181"/>
                      <a:pt x="54" y="181"/>
                    </a:cubicBezTo>
                    <a:cubicBezTo>
                      <a:pt x="76" y="181"/>
                      <a:pt x="76" y="181"/>
                      <a:pt x="76" y="181"/>
                    </a:cubicBezTo>
                    <a:cubicBezTo>
                      <a:pt x="76" y="203"/>
                      <a:pt x="76" y="203"/>
                      <a:pt x="76" y="203"/>
                    </a:cubicBezTo>
                    <a:cubicBezTo>
                      <a:pt x="43" y="235"/>
                      <a:pt x="43" y="235"/>
                      <a:pt x="43" y="235"/>
                    </a:cubicBezTo>
                    <a:cubicBezTo>
                      <a:pt x="43" y="267"/>
                      <a:pt x="43" y="267"/>
                      <a:pt x="43" y="267"/>
                    </a:cubicBezTo>
                    <a:cubicBezTo>
                      <a:pt x="87" y="267"/>
                      <a:pt x="87" y="267"/>
                      <a:pt x="87" y="267"/>
                    </a:cubicBezTo>
                    <a:cubicBezTo>
                      <a:pt x="98" y="278"/>
                      <a:pt x="98" y="278"/>
                      <a:pt x="98" y="278"/>
                    </a:cubicBezTo>
                    <a:cubicBezTo>
                      <a:pt x="108" y="299"/>
                      <a:pt x="108" y="299"/>
                      <a:pt x="108" y="299"/>
                    </a:cubicBezTo>
                    <a:cubicBezTo>
                      <a:pt x="65" y="310"/>
                      <a:pt x="65" y="310"/>
                      <a:pt x="65" y="310"/>
                    </a:cubicBezTo>
                    <a:cubicBezTo>
                      <a:pt x="87" y="331"/>
                      <a:pt x="87" y="331"/>
                      <a:pt x="87" y="331"/>
                    </a:cubicBezTo>
                    <a:cubicBezTo>
                      <a:pt x="98" y="353"/>
                      <a:pt x="98" y="353"/>
                      <a:pt x="98" y="353"/>
                    </a:cubicBezTo>
                    <a:cubicBezTo>
                      <a:pt x="98" y="363"/>
                      <a:pt x="98" y="363"/>
                      <a:pt x="98" y="363"/>
                    </a:cubicBezTo>
                    <a:cubicBezTo>
                      <a:pt x="87" y="363"/>
                      <a:pt x="87" y="363"/>
                      <a:pt x="87" y="363"/>
                    </a:cubicBezTo>
                    <a:cubicBezTo>
                      <a:pt x="87" y="374"/>
                      <a:pt x="87" y="374"/>
                      <a:pt x="87" y="374"/>
                    </a:cubicBezTo>
                    <a:cubicBezTo>
                      <a:pt x="119" y="395"/>
                      <a:pt x="119" y="395"/>
                      <a:pt x="119" y="395"/>
                    </a:cubicBezTo>
                    <a:cubicBezTo>
                      <a:pt x="140" y="417"/>
                      <a:pt x="140" y="417"/>
                      <a:pt x="140" y="417"/>
                    </a:cubicBezTo>
                    <a:cubicBezTo>
                      <a:pt x="157" y="442"/>
                      <a:pt x="157" y="442"/>
                      <a:pt x="157" y="442"/>
                    </a:cubicBezTo>
                    <a:cubicBezTo>
                      <a:pt x="157" y="442"/>
                      <a:pt x="157" y="442"/>
                      <a:pt x="157" y="442"/>
                    </a:cubicBezTo>
                    <a:cubicBezTo>
                      <a:pt x="159" y="442"/>
                      <a:pt x="161" y="443"/>
                      <a:pt x="166" y="444"/>
                    </a:cubicBezTo>
                    <a:cubicBezTo>
                      <a:pt x="166" y="444"/>
                      <a:pt x="166" y="444"/>
                      <a:pt x="167" y="444"/>
                    </a:cubicBezTo>
                    <a:cubicBezTo>
                      <a:pt x="173" y="438"/>
                      <a:pt x="173" y="438"/>
                      <a:pt x="173" y="438"/>
                    </a:cubicBezTo>
                    <a:cubicBezTo>
                      <a:pt x="173" y="447"/>
                      <a:pt x="173" y="447"/>
                      <a:pt x="173" y="447"/>
                    </a:cubicBezTo>
                    <a:cubicBezTo>
                      <a:pt x="174" y="448"/>
                      <a:pt x="175" y="448"/>
                      <a:pt x="176" y="449"/>
                    </a:cubicBezTo>
                    <a:cubicBezTo>
                      <a:pt x="176" y="449"/>
                      <a:pt x="176" y="449"/>
                      <a:pt x="180" y="444"/>
                    </a:cubicBezTo>
                    <a:cubicBezTo>
                      <a:pt x="180" y="444"/>
                      <a:pt x="180" y="444"/>
                      <a:pt x="199" y="447"/>
                    </a:cubicBezTo>
                    <a:cubicBezTo>
                      <a:pt x="199" y="447"/>
                      <a:pt x="199" y="447"/>
                      <a:pt x="212" y="446"/>
                    </a:cubicBezTo>
                    <a:cubicBezTo>
                      <a:pt x="212" y="446"/>
                      <a:pt x="212" y="446"/>
                      <a:pt x="230" y="446"/>
                    </a:cubicBezTo>
                    <a:cubicBezTo>
                      <a:pt x="230" y="446"/>
                      <a:pt x="230" y="446"/>
                      <a:pt x="240" y="443"/>
                    </a:cubicBezTo>
                    <a:cubicBezTo>
                      <a:pt x="240" y="443"/>
                      <a:pt x="240" y="443"/>
                      <a:pt x="239" y="437"/>
                    </a:cubicBezTo>
                    <a:cubicBezTo>
                      <a:pt x="239" y="437"/>
                      <a:pt x="239" y="437"/>
                      <a:pt x="237" y="431"/>
                    </a:cubicBezTo>
                    <a:cubicBezTo>
                      <a:pt x="237" y="431"/>
                      <a:pt x="237" y="431"/>
                      <a:pt x="245" y="425"/>
                    </a:cubicBezTo>
                    <a:cubicBezTo>
                      <a:pt x="245" y="425"/>
                      <a:pt x="245" y="425"/>
                      <a:pt x="255" y="417"/>
                    </a:cubicBezTo>
                    <a:cubicBezTo>
                      <a:pt x="255" y="417"/>
                      <a:pt x="255" y="417"/>
                      <a:pt x="258" y="416"/>
                    </a:cubicBezTo>
                    <a:cubicBezTo>
                      <a:pt x="258" y="416"/>
                      <a:pt x="258" y="416"/>
                      <a:pt x="258" y="421"/>
                    </a:cubicBezTo>
                    <a:cubicBezTo>
                      <a:pt x="258" y="421"/>
                      <a:pt x="258" y="421"/>
                      <a:pt x="262" y="419"/>
                    </a:cubicBezTo>
                    <a:cubicBezTo>
                      <a:pt x="262" y="419"/>
                      <a:pt x="262" y="419"/>
                      <a:pt x="266" y="418"/>
                    </a:cubicBezTo>
                    <a:cubicBezTo>
                      <a:pt x="266" y="418"/>
                      <a:pt x="266" y="418"/>
                      <a:pt x="263" y="414"/>
                    </a:cubicBezTo>
                    <a:cubicBezTo>
                      <a:pt x="263" y="414"/>
                      <a:pt x="263" y="414"/>
                      <a:pt x="267" y="412"/>
                    </a:cubicBezTo>
                    <a:cubicBezTo>
                      <a:pt x="267" y="412"/>
                      <a:pt x="267" y="412"/>
                      <a:pt x="268" y="407"/>
                    </a:cubicBezTo>
                    <a:cubicBezTo>
                      <a:pt x="268" y="407"/>
                      <a:pt x="268" y="407"/>
                      <a:pt x="264" y="405"/>
                    </a:cubicBezTo>
                    <a:cubicBezTo>
                      <a:pt x="264" y="405"/>
                      <a:pt x="264" y="405"/>
                      <a:pt x="264" y="402"/>
                    </a:cubicBezTo>
                    <a:cubicBezTo>
                      <a:pt x="264" y="402"/>
                      <a:pt x="264" y="402"/>
                      <a:pt x="267" y="399"/>
                    </a:cubicBezTo>
                    <a:cubicBezTo>
                      <a:pt x="267" y="399"/>
                      <a:pt x="267" y="399"/>
                      <a:pt x="266" y="396"/>
                    </a:cubicBezTo>
                    <a:cubicBezTo>
                      <a:pt x="266" y="396"/>
                      <a:pt x="266" y="396"/>
                      <a:pt x="258" y="394"/>
                    </a:cubicBezTo>
                    <a:cubicBezTo>
                      <a:pt x="258" y="394"/>
                      <a:pt x="258" y="394"/>
                      <a:pt x="254" y="388"/>
                    </a:cubicBezTo>
                    <a:cubicBezTo>
                      <a:pt x="254" y="388"/>
                      <a:pt x="254" y="388"/>
                      <a:pt x="256" y="385"/>
                    </a:cubicBezTo>
                    <a:cubicBezTo>
                      <a:pt x="256" y="385"/>
                      <a:pt x="256" y="385"/>
                      <a:pt x="259" y="389"/>
                    </a:cubicBezTo>
                    <a:cubicBezTo>
                      <a:pt x="259" y="389"/>
                      <a:pt x="259" y="389"/>
                      <a:pt x="262" y="387"/>
                    </a:cubicBezTo>
                    <a:cubicBezTo>
                      <a:pt x="262" y="387"/>
                      <a:pt x="262" y="387"/>
                      <a:pt x="267" y="388"/>
                    </a:cubicBezTo>
                    <a:cubicBezTo>
                      <a:pt x="267" y="388"/>
                      <a:pt x="267" y="388"/>
                      <a:pt x="271" y="385"/>
                    </a:cubicBezTo>
                    <a:cubicBezTo>
                      <a:pt x="271" y="385"/>
                      <a:pt x="271" y="385"/>
                      <a:pt x="279" y="380"/>
                    </a:cubicBezTo>
                    <a:cubicBezTo>
                      <a:pt x="279" y="380"/>
                      <a:pt x="279" y="380"/>
                      <a:pt x="282" y="378"/>
                    </a:cubicBezTo>
                    <a:cubicBezTo>
                      <a:pt x="282" y="378"/>
                      <a:pt x="282" y="378"/>
                      <a:pt x="283" y="374"/>
                    </a:cubicBezTo>
                    <a:cubicBezTo>
                      <a:pt x="283" y="374"/>
                      <a:pt x="283" y="374"/>
                      <a:pt x="288" y="372"/>
                    </a:cubicBezTo>
                    <a:cubicBezTo>
                      <a:pt x="288" y="372"/>
                      <a:pt x="288" y="372"/>
                      <a:pt x="293" y="377"/>
                    </a:cubicBezTo>
                    <a:cubicBezTo>
                      <a:pt x="293" y="377"/>
                      <a:pt x="293" y="377"/>
                      <a:pt x="297" y="384"/>
                    </a:cubicBezTo>
                    <a:cubicBezTo>
                      <a:pt x="297" y="384"/>
                      <a:pt x="297" y="384"/>
                      <a:pt x="298" y="389"/>
                    </a:cubicBezTo>
                    <a:cubicBezTo>
                      <a:pt x="298" y="389"/>
                      <a:pt x="298" y="389"/>
                      <a:pt x="298" y="392"/>
                    </a:cubicBezTo>
                    <a:cubicBezTo>
                      <a:pt x="298" y="392"/>
                      <a:pt x="298" y="392"/>
                      <a:pt x="291" y="396"/>
                    </a:cubicBezTo>
                    <a:cubicBezTo>
                      <a:pt x="291" y="396"/>
                      <a:pt x="291" y="396"/>
                      <a:pt x="292" y="399"/>
                    </a:cubicBezTo>
                    <a:cubicBezTo>
                      <a:pt x="292" y="399"/>
                      <a:pt x="292" y="399"/>
                      <a:pt x="299" y="400"/>
                    </a:cubicBezTo>
                    <a:cubicBezTo>
                      <a:pt x="299" y="400"/>
                      <a:pt x="299" y="400"/>
                      <a:pt x="303" y="404"/>
                    </a:cubicBezTo>
                    <a:cubicBezTo>
                      <a:pt x="303" y="404"/>
                      <a:pt x="303" y="404"/>
                      <a:pt x="309" y="402"/>
                    </a:cubicBezTo>
                    <a:cubicBezTo>
                      <a:pt x="309" y="402"/>
                      <a:pt x="309" y="402"/>
                      <a:pt x="314" y="404"/>
                    </a:cubicBezTo>
                    <a:cubicBezTo>
                      <a:pt x="314" y="404"/>
                      <a:pt x="314" y="404"/>
                      <a:pt x="319" y="401"/>
                    </a:cubicBezTo>
                    <a:cubicBezTo>
                      <a:pt x="319" y="401"/>
                      <a:pt x="319" y="401"/>
                      <a:pt x="321" y="404"/>
                    </a:cubicBezTo>
                    <a:cubicBezTo>
                      <a:pt x="321" y="404"/>
                      <a:pt x="321" y="404"/>
                      <a:pt x="318" y="408"/>
                    </a:cubicBezTo>
                    <a:cubicBezTo>
                      <a:pt x="318" y="408"/>
                      <a:pt x="318" y="408"/>
                      <a:pt x="324" y="407"/>
                    </a:cubicBezTo>
                    <a:cubicBezTo>
                      <a:pt x="324" y="407"/>
                      <a:pt x="324" y="407"/>
                      <a:pt x="326" y="408"/>
                    </a:cubicBezTo>
                    <a:cubicBezTo>
                      <a:pt x="326" y="408"/>
                      <a:pt x="326" y="408"/>
                      <a:pt x="324" y="425"/>
                    </a:cubicBezTo>
                    <a:cubicBezTo>
                      <a:pt x="324" y="425"/>
                      <a:pt x="324" y="425"/>
                      <a:pt x="324" y="432"/>
                    </a:cubicBezTo>
                    <a:cubicBezTo>
                      <a:pt x="324" y="432"/>
                      <a:pt x="324" y="432"/>
                      <a:pt x="328" y="433"/>
                    </a:cubicBezTo>
                    <a:cubicBezTo>
                      <a:pt x="328" y="433"/>
                      <a:pt x="328" y="433"/>
                      <a:pt x="330" y="431"/>
                    </a:cubicBezTo>
                    <a:cubicBezTo>
                      <a:pt x="330" y="431"/>
                      <a:pt x="330" y="431"/>
                      <a:pt x="331" y="428"/>
                    </a:cubicBezTo>
                    <a:cubicBezTo>
                      <a:pt x="331" y="428"/>
                      <a:pt x="331" y="428"/>
                      <a:pt x="334" y="429"/>
                    </a:cubicBezTo>
                    <a:cubicBezTo>
                      <a:pt x="334" y="429"/>
                      <a:pt x="334" y="429"/>
                      <a:pt x="336" y="433"/>
                    </a:cubicBezTo>
                    <a:cubicBezTo>
                      <a:pt x="336" y="433"/>
                      <a:pt x="336" y="433"/>
                      <a:pt x="336" y="443"/>
                    </a:cubicBezTo>
                    <a:cubicBezTo>
                      <a:pt x="336" y="443"/>
                      <a:pt x="336" y="443"/>
                      <a:pt x="335" y="448"/>
                    </a:cubicBezTo>
                    <a:cubicBezTo>
                      <a:pt x="335" y="448"/>
                      <a:pt x="335" y="448"/>
                      <a:pt x="339" y="450"/>
                    </a:cubicBezTo>
                    <a:cubicBezTo>
                      <a:pt x="339" y="450"/>
                      <a:pt x="339" y="450"/>
                      <a:pt x="344" y="450"/>
                    </a:cubicBezTo>
                    <a:cubicBezTo>
                      <a:pt x="344" y="450"/>
                      <a:pt x="344" y="450"/>
                      <a:pt x="348" y="452"/>
                    </a:cubicBezTo>
                    <a:cubicBezTo>
                      <a:pt x="348" y="452"/>
                      <a:pt x="348" y="452"/>
                      <a:pt x="353" y="456"/>
                    </a:cubicBezTo>
                    <a:cubicBezTo>
                      <a:pt x="353" y="456"/>
                      <a:pt x="353" y="456"/>
                      <a:pt x="357" y="457"/>
                    </a:cubicBezTo>
                    <a:cubicBezTo>
                      <a:pt x="357" y="457"/>
                      <a:pt x="357" y="457"/>
                      <a:pt x="356" y="467"/>
                    </a:cubicBezTo>
                    <a:cubicBezTo>
                      <a:pt x="356" y="467"/>
                      <a:pt x="356" y="467"/>
                      <a:pt x="356" y="472"/>
                    </a:cubicBezTo>
                    <a:cubicBezTo>
                      <a:pt x="356" y="472"/>
                      <a:pt x="356" y="472"/>
                      <a:pt x="352" y="473"/>
                    </a:cubicBezTo>
                    <a:cubicBezTo>
                      <a:pt x="352" y="473"/>
                      <a:pt x="352" y="473"/>
                      <a:pt x="354" y="478"/>
                    </a:cubicBezTo>
                    <a:cubicBezTo>
                      <a:pt x="354" y="478"/>
                      <a:pt x="354" y="478"/>
                      <a:pt x="351" y="482"/>
                    </a:cubicBezTo>
                    <a:cubicBezTo>
                      <a:pt x="351" y="482"/>
                      <a:pt x="351" y="482"/>
                      <a:pt x="353" y="483"/>
                    </a:cubicBezTo>
                    <a:cubicBezTo>
                      <a:pt x="353" y="483"/>
                      <a:pt x="353" y="483"/>
                      <a:pt x="356" y="482"/>
                    </a:cubicBezTo>
                    <a:cubicBezTo>
                      <a:pt x="356" y="482"/>
                      <a:pt x="356" y="482"/>
                      <a:pt x="361" y="485"/>
                    </a:cubicBezTo>
                    <a:cubicBezTo>
                      <a:pt x="361" y="485"/>
                      <a:pt x="361" y="485"/>
                      <a:pt x="364" y="483"/>
                    </a:cubicBezTo>
                    <a:cubicBezTo>
                      <a:pt x="364" y="483"/>
                      <a:pt x="364" y="483"/>
                      <a:pt x="369" y="485"/>
                    </a:cubicBezTo>
                    <a:cubicBezTo>
                      <a:pt x="369" y="485"/>
                      <a:pt x="369" y="485"/>
                      <a:pt x="372" y="485"/>
                    </a:cubicBezTo>
                    <a:cubicBezTo>
                      <a:pt x="372" y="485"/>
                      <a:pt x="372" y="485"/>
                      <a:pt x="377" y="489"/>
                    </a:cubicBezTo>
                    <a:cubicBezTo>
                      <a:pt x="377" y="489"/>
                      <a:pt x="377" y="489"/>
                      <a:pt x="381" y="492"/>
                    </a:cubicBezTo>
                    <a:cubicBezTo>
                      <a:pt x="381" y="492"/>
                      <a:pt x="381" y="492"/>
                      <a:pt x="383" y="496"/>
                    </a:cubicBezTo>
                    <a:cubicBezTo>
                      <a:pt x="383" y="496"/>
                      <a:pt x="383" y="496"/>
                      <a:pt x="385" y="499"/>
                    </a:cubicBezTo>
                    <a:cubicBezTo>
                      <a:pt x="385" y="499"/>
                      <a:pt x="385" y="499"/>
                      <a:pt x="390" y="496"/>
                    </a:cubicBezTo>
                    <a:cubicBezTo>
                      <a:pt x="390" y="496"/>
                      <a:pt x="390" y="496"/>
                      <a:pt x="394" y="494"/>
                    </a:cubicBezTo>
                    <a:cubicBezTo>
                      <a:pt x="394" y="494"/>
                      <a:pt x="394" y="494"/>
                      <a:pt x="398" y="496"/>
                    </a:cubicBezTo>
                    <a:cubicBezTo>
                      <a:pt x="398" y="496"/>
                      <a:pt x="398" y="496"/>
                      <a:pt x="399" y="501"/>
                    </a:cubicBezTo>
                    <a:cubicBezTo>
                      <a:pt x="399" y="501"/>
                      <a:pt x="399" y="501"/>
                      <a:pt x="395" y="505"/>
                    </a:cubicBezTo>
                    <a:cubicBezTo>
                      <a:pt x="395" y="505"/>
                      <a:pt x="395" y="505"/>
                      <a:pt x="395" y="509"/>
                    </a:cubicBezTo>
                    <a:cubicBezTo>
                      <a:pt x="395" y="509"/>
                      <a:pt x="395" y="509"/>
                      <a:pt x="392" y="513"/>
                    </a:cubicBezTo>
                    <a:cubicBezTo>
                      <a:pt x="392" y="513"/>
                      <a:pt x="392" y="513"/>
                      <a:pt x="392" y="516"/>
                    </a:cubicBezTo>
                    <a:cubicBezTo>
                      <a:pt x="392" y="516"/>
                      <a:pt x="392" y="516"/>
                      <a:pt x="386" y="519"/>
                    </a:cubicBezTo>
                    <a:cubicBezTo>
                      <a:pt x="386" y="519"/>
                      <a:pt x="386" y="519"/>
                      <a:pt x="384" y="528"/>
                    </a:cubicBezTo>
                    <a:cubicBezTo>
                      <a:pt x="384" y="528"/>
                      <a:pt x="384" y="528"/>
                      <a:pt x="379" y="531"/>
                    </a:cubicBezTo>
                    <a:cubicBezTo>
                      <a:pt x="379" y="531"/>
                      <a:pt x="379" y="531"/>
                      <a:pt x="376" y="535"/>
                    </a:cubicBezTo>
                    <a:cubicBezTo>
                      <a:pt x="376" y="535"/>
                      <a:pt x="376" y="535"/>
                      <a:pt x="376" y="542"/>
                    </a:cubicBezTo>
                    <a:cubicBezTo>
                      <a:pt x="432" y="535"/>
                      <a:pt x="432" y="535"/>
                      <a:pt x="432" y="535"/>
                    </a:cubicBezTo>
                    <a:cubicBezTo>
                      <a:pt x="453" y="535"/>
                      <a:pt x="453" y="535"/>
                      <a:pt x="453" y="535"/>
                    </a:cubicBezTo>
                    <a:cubicBezTo>
                      <a:pt x="453" y="492"/>
                      <a:pt x="453" y="492"/>
                      <a:pt x="453" y="492"/>
                    </a:cubicBezTo>
                    <a:cubicBezTo>
                      <a:pt x="442" y="481"/>
                      <a:pt x="442" y="481"/>
                      <a:pt x="442" y="481"/>
                    </a:cubicBezTo>
                    <a:cubicBezTo>
                      <a:pt x="442" y="470"/>
                      <a:pt x="442" y="470"/>
                      <a:pt x="442" y="470"/>
                    </a:cubicBezTo>
                    <a:cubicBezTo>
                      <a:pt x="486" y="470"/>
                      <a:pt x="486" y="470"/>
                      <a:pt x="486" y="470"/>
                    </a:cubicBezTo>
                    <a:cubicBezTo>
                      <a:pt x="496" y="460"/>
                      <a:pt x="496" y="460"/>
                      <a:pt x="496" y="460"/>
                    </a:cubicBezTo>
                    <a:cubicBezTo>
                      <a:pt x="496" y="417"/>
                      <a:pt x="496" y="417"/>
                      <a:pt x="496" y="417"/>
                    </a:cubicBezTo>
                    <a:lnTo>
                      <a:pt x="486" y="406"/>
                    </a:lnTo>
                    <a:close/>
                  </a:path>
                </a:pathLst>
              </a:custGeom>
              <a:grp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en-US"/>
                </a:defPPr>
                <a:lvl1pPr marL="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464587">
                  <a:defRPr/>
                </a:pPr>
                <a:endParaRPr lang="en-GB" sz="475" kern="0">
                  <a:solidFill>
                    <a:srgbClr val="555555"/>
                  </a:solidFill>
                  <a:cs typeface="Calibri" pitchFamily="34" charset="0"/>
                </a:endParaRPr>
              </a:p>
            </p:txBody>
          </p:sp>
          <p:sp>
            <p:nvSpPr>
              <p:cNvPr id="115" name="Freeform 342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095EB649-4633-41B7-A3A1-227F0B8F7FC3}"/>
                  </a:ext>
                </a:extLst>
              </p:cNvPr>
              <p:cNvSpPr>
                <a:spLocks noEditPoints="1"/>
              </p:cNvSpPr>
              <p:nvPr/>
            </p:nvSpPr>
            <p:spPr bwMode="gray">
              <a:xfrm>
                <a:off x="2268" y="1436"/>
                <a:ext cx="121" cy="122"/>
              </a:xfrm>
              <a:custGeom>
                <a:avLst/>
                <a:gdLst/>
                <a:ahLst/>
                <a:cxnLst>
                  <a:cxn ang="0">
                    <a:pos x="6" y="75"/>
                  </a:cxn>
                  <a:cxn ang="0">
                    <a:pos x="0" y="72"/>
                  </a:cxn>
                  <a:cxn ang="0">
                    <a:pos x="227" y="122"/>
                  </a:cxn>
                  <a:cxn ang="0">
                    <a:pos x="218" y="127"/>
                  </a:cxn>
                  <a:cxn ang="0">
                    <a:pos x="214" y="120"/>
                  </a:cxn>
                  <a:cxn ang="0">
                    <a:pos x="206" y="113"/>
                  </a:cxn>
                  <a:cxn ang="0">
                    <a:pos x="197" y="111"/>
                  </a:cxn>
                  <a:cxn ang="0">
                    <a:pos x="190" y="110"/>
                  </a:cxn>
                  <a:cxn ang="0">
                    <a:pos x="185" y="110"/>
                  </a:cxn>
                  <a:cxn ang="0">
                    <a:pos x="185" y="101"/>
                  </a:cxn>
                  <a:cxn ang="0">
                    <a:pos x="189" y="95"/>
                  </a:cxn>
                  <a:cxn ang="0">
                    <a:pos x="187" y="84"/>
                  </a:cxn>
                  <a:cxn ang="0">
                    <a:pos x="177" y="78"/>
                  </a:cxn>
                  <a:cxn ang="0">
                    <a:pos x="169" y="76"/>
                  </a:cxn>
                  <a:cxn ang="0">
                    <a:pos x="170" y="61"/>
                  </a:cxn>
                  <a:cxn ang="0">
                    <a:pos x="165" y="56"/>
                  </a:cxn>
                  <a:cxn ang="0">
                    <a:pos x="161" y="61"/>
                  </a:cxn>
                  <a:cxn ang="0">
                    <a:pos x="157" y="53"/>
                  </a:cxn>
                  <a:cxn ang="0">
                    <a:pos x="158" y="35"/>
                  </a:cxn>
                  <a:cxn ang="0">
                    <a:pos x="154" y="32"/>
                  </a:cxn>
                  <a:cxn ang="0">
                    <a:pos x="147" y="32"/>
                  </a:cxn>
                  <a:cxn ang="0">
                    <a:pos x="137" y="32"/>
                  </a:cxn>
                  <a:cxn ang="0">
                    <a:pos x="126" y="27"/>
                  </a:cxn>
                  <a:cxn ang="0">
                    <a:pos x="131" y="20"/>
                  </a:cxn>
                  <a:cxn ang="0">
                    <a:pos x="130" y="12"/>
                  </a:cxn>
                  <a:cxn ang="0">
                    <a:pos x="122" y="0"/>
                  </a:cxn>
                  <a:cxn ang="0">
                    <a:pos x="115" y="6"/>
                  </a:cxn>
                  <a:cxn ang="0">
                    <a:pos x="104" y="13"/>
                  </a:cxn>
                  <a:cxn ang="0">
                    <a:pos x="96" y="15"/>
                  </a:cxn>
                  <a:cxn ang="0">
                    <a:pos x="89" y="13"/>
                  </a:cxn>
                  <a:cxn ang="0">
                    <a:pos x="91" y="22"/>
                  </a:cxn>
                  <a:cxn ang="0">
                    <a:pos x="101" y="27"/>
                  </a:cxn>
                  <a:cxn ang="0">
                    <a:pos x="97" y="33"/>
                  </a:cxn>
                  <a:cxn ang="0">
                    <a:pos x="100" y="40"/>
                  </a:cxn>
                  <a:cxn ang="0">
                    <a:pos x="99" y="46"/>
                  </a:cxn>
                  <a:cxn ang="0">
                    <a:pos x="92" y="49"/>
                  </a:cxn>
                  <a:cxn ang="0">
                    <a:pos x="88" y="45"/>
                  </a:cxn>
                  <a:cxn ang="0">
                    <a:pos x="70" y="59"/>
                  </a:cxn>
                  <a:cxn ang="0">
                    <a:pos x="73" y="71"/>
                  </a:cxn>
                  <a:cxn ang="0">
                    <a:pos x="45" y="74"/>
                  </a:cxn>
                  <a:cxn ang="0">
                    <a:pos x="14" y="72"/>
                  </a:cxn>
                  <a:cxn ang="0">
                    <a:pos x="6" y="75"/>
                  </a:cxn>
                  <a:cxn ang="0">
                    <a:pos x="6" y="141"/>
                  </a:cxn>
                  <a:cxn ang="0">
                    <a:pos x="14" y="155"/>
                  </a:cxn>
                  <a:cxn ang="0">
                    <a:pos x="27" y="173"/>
                  </a:cxn>
                  <a:cxn ang="0">
                    <a:pos x="50" y="175"/>
                  </a:cxn>
                  <a:cxn ang="0">
                    <a:pos x="60" y="211"/>
                  </a:cxn>
                  <a:cxn ang="0">
                    <a:pos x="60" y="237"/>
                  </a:cxn>
                  <a:cxn ang="0">
                    <a:pos x="92" y="226"/>
                  </a:cxn>
                  <a:cxn ang="0">
                    <a:pos x="138" y="205"/>
                  </a:cxn>
                  <a:cxn ang="0">
                    <a:pos x="146" y="184"/>
                  </a:cxn>
                  <a:cxn ang="0">
                    <a:pos x="189" y="173"/>
                  </a:cxn>
                  <a:cxn ang="0">
                    <a:pos x="209" y="163"/>
                  </a:cxn>
                  <a:cxn ang="0">
                    <a:pos x="217" y="156"/>
                  </a:cxn>
                  <a:cxn ang="0">
                    <a:pos x="225" y="144"/>
                  </a:cxn>
                  <a:cxn ang="0">
                    <a:pos x="228" y="137"/>
                  </a:cxn>
                  <a:cxn ang="0">
                    <a:pos x="232" y="129"/>
                  </a:cxn>
                </a:cxnLst>
                <a:rect l="0" t="0" r="r" b="b"/>
                <a:pathLst>
                  <a:path w="232" h="237">
                    <a:moveTo>
                      <a:pt x="0" y="72"/>
                    </a:moveTo>
                    <a:cubicBezTo>
                      <a:pt x="1" y="72"/>
                      <a:pt x="2" y="73"/>
                      <a:pt x="6" y="75"/>
                    </a:cubicBezTo>
                    <a:cubicBezTo>
                      <a:pt x="6" y="66"/>
                      <a:pt x="6" y="66"/>
                      <a:pt x="6" y="66"/>
                    </a:cubicBezTo>
                    <a:lnTo>
                      <a:pt x="0" y="72"/>
                    </a:lnTo>
                    <a:close/>
                    <a:moveTo>
                      <a:pt x="231" y="124"/>
                    </a:moveTo>
                    <a:cubicBezTo>
                      <a:pt x="227" y="122"/>
                      <a:pt x="227" y="122"/>
                      <a:pt x="227" y="122"/>
                    </a:cubicBezTo>
                    <a:cubicBezTo>
                      <a:pt x="223" y="124"/>
                      <a:pt x="223" y="124"/>
                      <a:pt x="223" y="124"/>
                    </a:cubicBezTo>
                    <a:cubicBezTo>
                      <a:pt x="218" y="127"/>
                      <a:pt x="218" y="127"/>
                      <a:pt x="218" y="127"/>
                    </a:cubicBezTo>
                    <a:cubicBezTo>
                      <a:pt x="216" y="124"/>
                      <a:pt x="216" y="124"/>
                      <a:pt x="216" y="124"/>
                    </a:cubicBezTo>
                    <a:cubicBezTo>
                      <a:pt x="214" y="120"/>
                      <a:pt x="214" y="120"/>
                      <a:pt x="214" y="120"/>
                    </a:cubicBezTo>
                    <a:cubicBezTo>
                      <a:pt x="210" y="117"/>
                      <a:pt x="210" y="117"/>
                      <a:pt x="210" y="117"/>
                    </a:cubicBezTo>
                    <a:cubicBezTo>
                      <a:pt x="206" y="113"/>
                      <a:pt x="206" y="113"/>
                      <a:pt x="206" y="113"/>
                    </a:cubicBezTo>
                    <a:cubicBezTo>
                      <a:pt x="202" y="113"/>
                      <a:pt x="202" y="113"/>
                      <a:pt x="202" y="113"/>
                    </a:cubicBezTo>
                    <a:cubicBezTo>
                      <a:pt x="197" y="111"/>
                      <a:pt x="197" y="111"/>
                      <a:pt x="197" y="111"/>
                    </a:cubicBezTo>
                    <a:cubicBezTo>
                      <a:pt x="195" y="113"/>
                      <a:pt x="195" y="113"/>
                      <a:pt x="195" y="113"/>
                    </a:cubicBezTo>
                    <a:cubicBezTo>
                      <a:pt x="190" y="110"/>
                      <a:pt x="190" y="110"/>
                      <a:pt x="190" y="110"/>
                    </a:cubicBezTo>
                    <a:cubicBezTo>
                      <a:pt x="186" y="111"/>
                      <a:pt x="186" y="111"/>
                      <a:pt x="186" y="111"/>
                    </a:cubicBezTo>
                    <a:cubicBezTo>
                      <a:pt x="185" y="110"/>
                      <a:pt x="185" y="110"/>
                      <a:pt x="185" y="110"/>
                    </a:cubicBezTo>
                    <a:cubicBezTo>
                      <a:pt x="187" y="106"/>
                      <a:pt x="187" y="106"/>
                      <a:pt x="187" y="106"/>
                    </a:cubicBezTo>
                    <a:cubicBezTo>
                      <a:pt x="185" y="101"/>
                      <a:pt x="185" y="101"/>
                      <a:pt x="185" y="101"/>
                    </a:cubicBezTo>
                    <a:cubicBezTo>
                      <a:pt x="189" y="100"/>
                      <a:pt x="189" y="100"/>
                      <a:pt x="189" y="100"/>
                    </a:cubicBezTo>
                    <a:cubicBezTo>
                      <a:pt x="189" y="95"/>
                      <a:pt x="189" y="95"/>
                      <a:pt x="189" y="95"/>
                    </a:cubicBezTo>
                    <a:cubicBezTo>
                      <a:pt x="191" y="85"/>
                      <a:pt x="191" y="85"/>
                      <a:pt x="191" y="85"/>
                    </a:cubicBezTo>
                    <a:cubicBezTo>
                      <a:pt x="187" y="84"/>
                      <a:pt x="187" y="84"/>
                      <a:pt x="187" y="84"/>
                    </a:cubicBezTo>
                    <a:cubicBezTo>
                      <a:pt x="182" y="80"/>
                      <a:pt x="182" y="80"/>
                      <a:pt x="182" y="80"/>
                    </a:cubicBezTo>
                    <a:cubicBezTo>
                      <a:pt x="177" y="78"/>
                      <a:pt x="177" y="78"/>
                      <a:pt x="177" y="78"/>
                    </a:cubicBezTo>
                    <a:cubicBezTo>
                      <a:pt x="172" y="78"/>
                      <a:pt x="172" y="78"/>
                      <a:pt x="172" y="78"/>
                    </a:cubicBezTo>
                    <a:cubicBezTo>
                      <a:pt x="169" y="76"/>
                      <a:pt x="169" y="76"/>
                      <a:pt x="169" y="76"/>
                    </a:cubicBezTo>
                    <a:cubicBezTo>
                      <a:pt x="169" y="71"/>
                      <a:pt x="169" y="71"/>
                      <a:pt x="169" y="71"/>
                    </a:cubicBezTo>
                    <a:cubicBezTo>
                      <a:pt x="170" y="61"/>
                      <a:pt x="170" y="61"/>
                      <a:pt x="170" y="61"/>
                    </a:cubicBezTo>
                    <a:cubicBezTo>
                      <a:pt x="167" y="57"/>
                      <a:pt x="167" y="57"/>
                      <a:pt x="167" y="57"/>
                    </a:cubicBezTo>
                    <a:cubicBezTo>
                      <a:pt x="165" y="56"/>
                      <a:pt x="165" y="56"/>
                      <a:pt x="165" y="56"/>
                    </a:cubicBezTo>
                    <a:cubicBezTo>
                      <a:pt x="163" y="59"/>
                      <a:pt x="163" y="59"/>
                      <a:pt x="163" y="59"/>
                    </a:cubicBezTo>
                    <a:cubicBezTo>
                      <a:pt x="161" y="61"/>
                      <a:pt x="161" y="61"/>
                      <a:pt x="161" y="61"/>
                    </a:cubicBezTo>
                    <a:cubicBezTo>
                      <a:pt x="158" y="60"/>
                      <a:pt x="158" y="60"/>
                      <a:pt x="158" y="60"/>
                    </a:cubicBezTo>
                    <a:cubicBezTo>
                      <a:pt x="157" y="53"/>
                      <a:pt x="157" y="53"/>
                      <a:pt x="157" y="53"/>
                    </a:cubicBezTo>
                    <a:cubicBezTo>
                      <a:pt x="159" y="36"/>
                      <a:pt x="159" y="36"/>
                      <a:pt x="159" y="36"/>
                    </a:cubicBezTo>
                    <a:cubicBezTo>
                      <a:pt x="158" y="35"/>
                      <a:pt x="158" y="35"/>
                      <a:pt x="158" y="35"/>
                    </a:cubicBezTo>
                    <a:cubicBezTo>
                      <a:pt x="151" y="36"/>
                      <a:pt x="151" y="36"/>
                      <a:pt x="151" y="36"/>
                    </a:cubicBezTo>
                    <a:cubicBezTo>
                      <a:pt x="154" y="32"/>
                      <a:pt x="154" y="32"/>
                      <a:pt x="154" y="32"/>
                    </a:cubicBezTo>
                    <a:cubicBezTo>
                      <a:pt x="152" y="29"/>
                      <a:pt x="152" y="29"/>
                      <a:pt x="152" y="29"/>
                    </a:cubicBezTo>
                    <a:cubicBezTo>
                      <a:pt x="147" y="32"/>
                      <a:pt x="147" y="32"/>
                      <a:pt x="147" y="32"/>
                    </a:cubicBezTo>
                    <a:cubicBezTo>
                      <a:pt x="142" y="30"/>
                      <a:pt x="142" y="30"/>
                      <a:pt x="142" y="30"/>
                    </a:cubicBezTo>
                    <a:cubicBezTo>
                      <a:pt x="137" y="32"/>
                      <a:pt x="137" y="32"/>
                      <a:pt x="137" y="32"/>
                    </a:cubicBezTo>
                    <a:cubicBezTo>
                      <a:pt x="132" y="28"/>
                      <a:pt x="132" y="28"/>
                      <a:pt x="132" y="28"/>
                    </a:cubicBezTo>
                    <a:cubicBezTo>
                      <a:pt x="126" y="27"/>
                      <a:pt x="126" y="27"/>
                      <a:pt x="126" y="27"/>
                    </a:cubicBezTo>
                    <a:cubicBezTo>
                      <a:pt x="125" y="24"/>
                      <a:pt x="125" y="24"/>
                      <a:pt x="125" y="24"/>
                    </a:cubicBezTo>
                    <a:cubicBezTo>
                      <a:pt x="131" y="20"/>
                      <a:pt x="131" y="20"/>
                      <a:pt x="131" y="20"/>
                    </a:cubicBezTo>
                    <a:cubicBezTo>
                      <a:pt x="131" y="17"/>
                      <a:pt x="131" y="17"/>
                      <a:pt x="131" y="17"/>
                    </a:cubicBezTo>
                    <a:cubicBezTo>
                      <a:pt x="130" y="12"/>
                      <a:pt x="130" y="12"/>
                      <a:pt x="130" y="12"/>
                    </a:cubicBezTo>
                    <a:cubicBezTo>
                      <a:pt x="126" y="5"/>
                      <a:pt x="126" y="5"/>
                      <a:pt x="126" y="5"/>
                    </a:cubicBezTo>
                    <a:cubicBezTo>
                      <a:pt x="122" y="0"/>
                      <a:pt x="122" y="0"/>
                      <a:pt x="122" y="0"/>
                    </a:cubicBezTo>
                    <a:cubicBezTo>
                      <a:pt x="116" y="2"/>
                      <a:pt x="116" y="2"/>
                      <a:pt x="116" y="2"/>
                    </a:cubicBezTo>
                    <a:cubicBezTo>
                      <a:pt x="115" y="6"/>
                      <a:pt x="115" y="6"/>
                      <a:pt x="115" y="6"/>
                    </a:cubicBezTo>
                    <a:cubicBezTo>
                      <a:pt x="112" y="8"/>
                      <a:pt x="112" y="8"/>
                      <a:pt x="112" y="8"/>
                    </a:cubicBezTo>
                    <a:cubicBezTo>
                      <a:pt x="104" y="13"/>
                      <a:pt x="104" y="13"/>
                      <a:pt x="104" y="13"/>
                    </a:cubicBezTo>
                    <a:cubicBezTo>
                      <a:pt x="100" y="16"/>
                      <a:pt x="100" y="16"/>
                      <a:pt x="100" y="16"/>
                    </a:cubicBezTo>
                    <a:cubicBezTo>
                      <a:pt x="96" y="15"/>
                      <a:pt x="96" y="15"/>
                      <a:pt x="96" y="15"/>
                    </a:cubicBezTo>
                    <a:cubicBezTo>
                      <a:pt x="92" y="17"/>
                      <a:pt x="92" y="17"/>
                      <a:pt x="92" y="17"/>
                    </a:cubicBezTo>
                    <a:cubicBezTo>
                      <a:pt x="89" y="13"/>
                      <a:pt x="89" y="13"/>
                      <a:pt x="89" y="13"/>
                    </a:cubicBezTo>
                    <a:cubicBezTo>
                      <a:pt x="88" y="16"/>
                      <a:pt x="88" y="16"/>
                      <a:pt x="88" y="16"/>
                    </a:cubicBezTo>
                    <a:cubicBezTo>
                      <a:pt x="91" y="22"/>
                      <a:pt x="91" y="22"/>
                      <a:pt x="91" y="22"/>
                    </a:cubicBezTo>
                    <a:cubicBezTo>
                      <a:pt x="99" y="24"/>
                      <a:pt x="99" y="24"/>
                      <a:pt x="99" y="24"/>
                    </a:cubicBezTo>
                    <a:cubicBezTo>
                      <a:pt x="101" y="27"/>
                      <a:pt x="101" y="27"/>
                      <a:pt x="101" y="27"/>
                    </a:cubicBezTo>
                    <a:cubicBezTo>
                      <a:pt x="97" y="30"/>
                      <a:pt x="97" y="30"/>
                      <a:pt x="97" y="30"/>
                    </a:cubicBezTo>
                    <a:cubicBezTo>
                      <a:pt x="97" y="33"/>
                      <a:pt x="97" y="33"/>
                      <a:pt x="97" y="33"/>
                    </a:cubicBezTo>
                    <a:cubicBezTo>
                      <a:pt x="101" y="35"/>
                      <a:pt x="101" y="35"/>
                      <a:pt x="101" y="35"/>
                    </a:cubicBezTo>
                    <a:cubicBezTo>
                      <a:pt x="100" y="40"/>
                      <a:pt x="100" y="40"/>
                      <a:pt x="100" y="40"/>
                    </a:cubicBezTo>
                    <a:cubicBezTo>
                      <a:pt x="97" y="42"/>
                      <a:pt x="97" y="42"/>
                      <a:pt x="97" y="42"/>
                    </a:cubicBezTo>
                    <a:cubicBezTo>
                      <a:pt x="99" y="46"/>
                      <a:pt x="99" y="46"/>
                      <a:pt x="99" y="46"/>
                    </a:cubicBezTo>
                    <a:cubicBezTo>
                      <a:pt x="96" y="47"/>
                      <a:pt x="96" y="47"/>
                      <a:pt x="96" y="47"/>
                    </a:cubicBezTo>
                    <a:cubicBezTo>
                      <a:pt x="92" y="49"/>
                      <a:pt x="92" y="49"/>
                      <a:pt x="92" y="49"/>
                    </a:cubicBezTo>
                    <a:cubicBezTo>
                      <a:pt x="91" y="44"/>
                      <a:pt x="91" y="44"/>
                      <a:pt x="91" y="44"/>
                    </a:cubicBezTo>
                    <a:cubicBezTo>
                      <a:pt x="88" y="45"/>
                      <a:pt x="88" y="45"/>
                      <a:pt x="88" y="45"/>
                    </a:cubicBezTo>
                    <a:cubicBezTo>
                      <a:pt x="78" y="53"/>
                      <a:pt x="78" y="53"/>
                      <a:pt x="78" y="53"/>
                    </a:cubicBezTo>
                    <a:cubicBezTo>
                      <a:pt x="70" y="59"/>
                      <a:pt x="70" y="59"/>
                      <a:pt x="70" y="59"/>
                    </a:cubicBezTo>
                    <a:cubicBezTo>
                      <a:pt x="72" y="65"/>
                      <a:pt x="72" y="65"/>
                      <a:pt x="72" y="65"/>
                    </a:cubicBezTo>
                    <a:cubicBezTo>
                      <a:pt x="73" y="71"/>
                      <a:pt x="73" y="71"/>
                      <a:pt x="73" y="71"/>
                    </a:cubicBezTo>
                    <a:cubicBezTo>
                      <a:pt x="63" y="74"/>
                      <a:pt x="63" y="74"/>
                      <a:pt x="63" y="74"/>
                    </a:cubicBezTo>
                    <a:cubicBezTo>
                      <a:pt x="45" y="74"/>
                      <a:pt x="45" y="74"/>
                      <a:pt x="45" y="74"/>
                    </a:cubicBezTo>
                    <a:cubicBezTo>
                      <a:pt x="32" y="75"/>
                      <a:pt x="32" y="75"/>
                      <a:pt x="32" y="75"/>
                    </a:cubicBezTo>
                    <a:cubicBezTo>
                      <a:pt x="14" y="72"/>
                      <a:pt x="14" y="72"/>
                      <a:pt x="14" y="72"/>
                    </a:cubicBezTo>
                    <a:cubicBezTo>
                      <a:pt x="9" y="77"/>
                      <a:pt x="9" y="77"/>
                      <a:pt x="9" y="77"/>
                    </a:cubicBezTo>
                    <a:cubicBezTo>
                      <a:pt x="8" y="76"/>
                      <a:pt x="7" y="76"/>
                      <a:pt x="6" y="75"/>
                    </a:cubicBezTo>
                    <a:cubicBezTo>
                      <a:pt x="6" y="116"/>
                      <a:pt x="6" y="116"/>
                      <a:pt x="6" y="116"/>
                    </a:cubicBezTo>
                    <a:cubicBezTo>
                      <a:pt x="6" y="141"/>
                      <a:pt x="6" y="141"/>
                      <a:pt x="6" y="141"/>
                    </a:cubicBezTo>
                    <a:cubicBezTo>
                      <a:pt x="14" y="153"/>
                      <a:pt x="14" y="153"/>
                      <a:pt x="14" y="153"/>
                    </a:cubicBezTo>
                    <a:cubicBezTo>
                      <a:pt x="14" y="154"/>
                      <a:pt x="14" y="155"/>
                      <a:pt x="14" y="155"/>
                    </a:cubicBezTo>
                    <a:cubicBezTo>
                      <a:pt x="14" y="155"/>
                      <a:pt x="15" y="155"/>
                      <a:pt x="16" y="156"/>
                    </a:cubicBezTo>
                    <a:cubicBezTo>
                      <a:pt x="27" y="173"/>
                      <a:pt x="27" y="173"/>
                      <a:pt x="27" y="173"/>
                    </a:cubicBezTo>
                    <a:cubicBezTo>
                      <a:pt x="48" y="173"/>
                      <a:pt x="48" y="173"/>
                      <a:pt x="48" y="173"/>
                    </a:cubicBezTo>
                    <a:cubicBezTo>
                      <a:pt x="48" y="173"/>
                      <a:pt x="49" y="174"/>
                      <a:pt x="50" y="175"/>
                    </a:cubicBezTo>
                    <a:cubicBezTo>
                      <a:pt x="59" y="201"/>
                      <a:pt x="59" y="201"/>
                      <a:pt x="59" y="201"/>
                    </a:cubicBezTo>
                    <a:cubicBezTo>
                      <a:pt x="59" y="205"/>
                      <a:pt x="60" y="208"/>
                      <a:pt x="60" y="211"/>
                    </a:cubicBezTo>
                    <a:cubicBezTo>
                      <a:pt x="60" y="229"/>
                      <a:pt x="60" y="229"/>
                      <a:pt x="60" y="229"/>
                    </a:cubicBezTo>
                    <a:cubicBezTo>
                      <a:pt x="60" y="237"/>
                      <a:pt x="60" y="237"/>
                      <a:pt x="60" y="237"/>
                    </a:cubicBezTo>
                    <a:cubicBezTo>
                      <a:pt x="76" y="232"/>
                      <a:pt x="76" y="232"/>
                      <a:pt x="76" y="232"/>
                    </a:cubicBezTo>
                    <a:cubicBezTo>
                      <a:pt x="92" y="226"/>
                      <a:pt x="92" y="226"/>
                      <a:pt x="92" y="226"/>
                    </a:cubicBezTo>
                    <a:cubicBezTo>
                      <a:pt x="103" y="205"/>
                      <a:pt x="103" y="205"/>
                      <a:pt x="103" y="205"/>
                    </a:cubicBezTo>
                    <a:cubicBezTo>
                      <a:pt x="138" y="205"/>
                      <a:pt x="138" y="205"/>
                      <a:pt x="138" y="205"/>
                    </a:cubicBezTo>
                    <a:cubicBezTo>
                      <a:pt x="146" y="205"/>
                      <a:pt x="146" y="205"/>
                      <a:pt x="146" y="205"/>
                    </a:cubicBezTo>
                    <a:cubicBezTo>
                      <a:pt x="146" y="184"/>
                      <a:pt x="146" y="184"/>
                      <a:pt x="146" y="184"/>
                    </a:cubicBezTo>
                    <a:cubicBezTo>
                      <a:pt x="178" y="184"/>
                      <a:pt x="178" y="184"/>
                      <a:pt x="178" y="184"/>
                    </a:cubicBezTo>
                    <a:cubicBezTo>
                      <a:pt x="189" y="173"/>
                      <a:pt x="189" y="173"/>
                      <a:pt x="189" y="173"/>
                    </a:cubicBezTo>
                    <a:cubicBezTo>
                      <a:pt x="210" y="170"/>
                      <a:pt x="210" y="170"/>
                      <a:pt x="210" y="170"/>
                    </a:cubicBezTo>
                    <a:cubicBezTo>
                      <a:pt x="209" y="163"/>
                      <a:pt x="209" y="163"/>
                      <a:pt x="209" y="163"/>
                    </a:cubicBezTo>
                    <a:cubicBezTo>
                      <a:pt x="213" y="159"/>
                      <a:pt x="213" y="159"/>
                      <a:pt x="213" y="159"/>
                    </a:cubicBezTo>
                    <a:cubicBezTo>
                      <a:pt x="217" y="156"/>
                      <a:pt x="217" y="156"/>
                      <a:pt x="217" y="156"/>
                    </a:cubicBezTo>
                    <a:cubicBezTo>
                      <a:pt x="219" y="147"/>
                      <a:pt x="219" y="147"/>
                      <a:pt x="219" y="147"/>
                    </a:cubicBezTo>
                    <a:cubicBezTo>
                      <a:pt x="225" y="144"/>
                      <a:pt x="225" y="144"/>
                      <a:pt x="225" y="144"/>
                    </a:cubicBezTo>
                    <a:cubicBezTo>
                      <a:pt x="225" y="141"/>
                      <a:pt x="225" y="141"/>
                      <a:pt x="225" y="141"/>
                    </a:cubicBezTo>
                    <a:cubicBezTo>
                      <a:pt x="228" y="137"/>
                      <a:pt x="228" y="137"/>
                      <a:pt x="228" y="137"/>
                    </a:cubicBezTo>
                    <a:cubicBezTo>
                      <a:pt x="229" y="133"/>
                      <a:pt x="229" y="133"/>
                      <a:pt x="229" y="133"/>
                    </a:cubicBezTo>
                    <a:cubicBezTo>
                      <a:pt x="232" y="129"/>
                      <a:pt x="232" y="129"/>
                      <a:pt x="232" y="129"/>
                    </a:cubicBezTo>
                    <a:cubicBezTo>
                      <a:pt x="231" y="124"/>
                      <a:pt x="231" y="124"/>
                      <a:pt x="231" y="124"/>
                    </a:cubicBezTo>
                    <a:close/>
                  </a:path>
                </a:pathLst>
              </a:custGeom>
              <a:grp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en-US"/>
                </a:defPPr>
                <a:lvl1pPr marL="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464587">
                  <a:defRPr/>
                </a:pPr>
                <a:endParaRPr lang="en-GB" sz="475" kern="0">
                  <a:solidFill>
                    <a:srgbClr val="555555"/>
                  </a:solidFill>
                  <a:cs typeface="Calibri" pitchFamily="34" charset="0"/>
                </a:endParaRPr>
              </a:p>
            </p:txBody>
          </p:sp>
        </p:grpSp>
      </p:grpSp>
      <p:grpSp>
        <p:nvGrpSpPr>
          <p:cNvPr id="116" name="South_africa_Oceanea">
            <a:extLst>
              <a:ext uri="{FF2B5EF4-FFF2-40B4-BE49-F238E27FC236}">
                <a16:creationId xmlns:a16="http://schemas.microsoft.com/office/drawing/2014/main" id="{AAC8C1D3-3E06-4864-B777-DF29E1412524}"/>
              </a:ext>
            </a:extLst>
          </p:cNvPr>
          <p:cNvGrpSpPr>
            <a:grpSpLocks/>
          </p:cNvGrpSpPr>
          <p:nvPr/>
        </p:nvGrpSpPr>
        <p:grpSpPr bwMode="auto">
          <a:xfrm>
            <a:off x="5915025" y="3427413"/>
            <a:ext cx="4900613" cy="2528887"/>
            <a:chOff x="5914601" y="3674444"/>
            <a:chExt cx="4900828" cy="2529573"/>
          </a:xfrm>
        </p:grpSpPr>
        <p:sp>
          <p:nvSpPr>
            <p:cNvPr id="117" name="Philippines" descr="© INSCALE GmbH, 05.05.2010&#10;http://www.presentationload.com/">
              <a:extLst>
                <a:ext uri="{FF2B5EF4-FFF2-40B4-BE49-F238E27FC236}">
                  <a16:creationId xmlns:a16="http://schemas.microsoft.com/office/drawing/2014/main" id="{B6316944-5A4E-4C0A-A286-43472CE61517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9234210" y="3842765"/>
              <a:ext cx="315926" cy="539896"/>
            </a:xfrm>
            <a:custGeom>
              <a:avLst/>
              <a:gdLst>
                <a:gd name="T0" fmla="*/ 2147483647 w 714"/>
                <a:gd name="T1" fmla="*/ 2147483647 h 1200"/>
                <a:gd name="T2" fmla="*/ 2147483647 w 714"/>
                <a:gd name="T3" fmla="*/ 2147483647 h 1200"/>
                <a:gd name="T4" fmla="*/ 2147483647 w 714"/>
                <a:gd name="T5" fmla="*/ 2147483647 h 1200"/>
                <a:gd name="T6" fmla="*/ 2147483647 w 714"/>
                <a:gd name="T7" fmla="*/ 2147483647 h 1200"/>
                <a:gd name="T8" fmla="*/ 2147483647 w 714"/>
                <a:gd name="T9" fmla="*/ 2147483647 h 1200"/>
                <a:gd name="T10" fmla="*/ 2147483647 w 714"/>
                <a:gd name="T11" fmla="*/ 2147483647 h 1200"/>
                <a:gd name="T12" fmla="*/ 2147483647 w 714"/>
                <a:gd name="T13" fmla="*/ 2147483647 h 1200"/>
                <a:gd name="T14" fmla="*/ 2147483647 w 714"/>
                <a:gd name="T15" fmla="*/ 2147483647 h 1200"/>
                <a:gd name="T16" fmla="*/ 2147483647 w 714"/>
                <a:gd name="T17" fmla="*/ 2147483647 h 1200"/>
                <a:gd name="T18" fmla="*/ 2147483647 w 714"/>
                <a:gd name="T19" fmla="*/ 2147483647 h 1200"/>
                <a:gd name="T20" fmla="*/ 2147483647 w 714"/>
                <a:gd name="T21" fmla="*/ 2147483647 h 1200"/>
                <a:gd name="T22" fmla="*/ 2147483647 w 714"/>
                <a:gd name="T23" fmla="*/ 2147483647 h 1200"/>
                <a:gd name="T24" fmla="*/ 2147483647 w 714"/>
                <a:gd name="T25" fmla="*/ 2147483647 h 1200"/>
                <a:gd name="T26" fmla="*/ 2147483647 w 714"/>
                <a:gd name="T27" fmla="*/ 2147483647 h 1200"/>
                <a:gd name="T28" fmla="*/ 2147483647 w 714"/>
                <a:gd name="T29" fmla="*/ 2147483647 h 1200"/>
                <a:gd name="T30" fmla="*/ 2147483647 w 714"/>
                <a:gd name="T31" fmla="*/ 2147483647 h 1200"/>
                <a:gd name="T32" fmla="*/ 2147483647 w 714"/>
                <a:gd name="T33" fmla="*/ 2147483647 h 1200"/>
                <a:gd name="T34" fmla="*/ 2147483647 w 714"/>
                <a:gd name="T35" fmla="*/ 2147483647 h 1200"/>
                <a:gd name="T36" fmla="*/ 2147483647 w 714"/>
                <a:gd name="T37" fmla="*/ 2147483647 h 1200"/>
                <a:gd name="T38" fmla="*/ 2147483647 w 714"/>
                <a:gd name="T39" fmla="*/ 2147483647 h 1200"/>
                <a:gd name="T40" fmla="*/ 2147483647 w 714"/>
                <a:gd name="T41" fmla="*/ 2147483647 h 1200"/>
                <a:gd name="T42" fmla="*/ 2147483647 w 714"/>
                <a:gd name="T43" fmla="*/ 2147483647 h 1200"/>
                <a:gd name="T44" fmla="*/ 2147483647 w 714"/>
                <a:gd name="T45" fmla="*/ 2147483647 h 1200"/>
                <a:gd name="T46" fmla="*/ 2147483647 w 714"/>
                <a:gd name="T47" fmla="*/ 2147483647 h 1200"/>
                <a:gd name="T48" fmla="*/ 2147483647 w 714"/>
                <a:gd name="T49" fmla="*/ 2147483647 h 1200"/>
                <a:gd name="T50" fmla="*/ 2147483647 w 714"/>
                <a:gd name="T51" fmla="*/ 2147483647 h 1200"/>
                <a:gd name="T52" fmla="*/ 2147483647 w 714"/>
                <a:gd name="T53" fmla="*/ 2147483647 h 1200"/>
                <a:gd name="T54" fmla="*/ 2147483647 w 714"/>
                <a:gd name="T55" fmla="*/ 2147483647 h 1200"/>
                <a:gd name="T56" fmla="*/ 2147483647 w 714"/>
                <a:gd name="T57" fmla="*/ 2147483647 h 1200"/>
                <a:gd name="T58" fmla="*/ 2147483647 w 714"/>
                <a:gd name="T59" fmla="*/ 2147483647 h 1200"/>
                <a:gd name="T60" fmla="*/ 2147483647 w 714"/>
                <a:gd name="T61" fmla="*/ 2147483647 h 1200"/>
                <a:gd name="T62" fmla="*/ 2147483647 w 714"/>
                <a:gd name="T63" fmla="*/ 2147483647 h 1200"/>
                <a:gd name="T64" fmla="*/ 2147483647 w 714"/>
                <a:gd name="T65" fmla="*/ 2147483647 h 1200"/>
                <a:gd name="T66" fmla="*/ 2147483647 w 714"/>
                <a:gd name="T67" fmla="*/ 2147483647 h 1200"/>
                <a:gd name="T68" fmla="*/ 2147483647 w 714"/>
                <a:gd name="T69" fmla="*/ 2147483647 h 1200"/>
                <a:gd name="T70" fmla="*/ 2147483647 w 714"/>
                <a:gd name="T71" fmla="*/ 2147483647 h 1200"/>
                <a:gd name="T72" fmla="*/ 2147483647 w 714"/>
                <a:gd name="T73" fmla="*/ 2147483647 h 1200"/>
                <a:gd name="T74" fmla="*/ 2147483647 w 714"/>
                <a:gd name="T75" fmla="*/ 2147483647 h 1200"/>
                <a:gd name="T76" fmla="*/ 2147483647 w 714"/>
                <a:gd name="T77" fmla="*/ 2147483647 h 1200"/>
                <a:gd name="T78" fmla="*/ 2147483647 w 714"/>
                <a:gd name="T79" fmla="*/ 0 h 1200"/>
                <a:gd name="T80" fmla="*/ 2147483647 w 714"/>
                <a:gd name="T81" fmla="*/ 2147483647 h 1200"/>
                <a:gd name="T82" fmla="*/ 2147483647 w 714"/>
                <a:gd name="T83" fmla="*/ 2147483647 h 1200"/>
                <a:gd name="T84" fmla="*/ 2147483647 w 714"/>
                <a:gd name="T85" fmla="*/ 2147483647 h 1200"/>
                <a:gd name="T86" fmla="*/ 2147483647 w 714"/>
                <a:gd name="T87" fmla="*/ 2147483647 h 1200"/>
                <a:gd name="T88" fmla="*/ 2147483647 w 714"/>
                <a:gd name="T89" fmla="*/ 2147483647 h 1200"/>
                <a:gd name="T90" fmla="*/ 2147483647 w 714"/>
                <a:gd name="T91" fmla="*/ 2147483647 h 1200"/>
                <a:gd name="T92" fmla="*/ 2147483647 w 714"/>
                <a:gd name="T93" fmla="*/ 2147483647 h 1200"/>
                <a:gd name="T94" fmla="*/ 2147483647 w 714"/>
                <a:gd name="T95" fmla="*/ 2147483647 h 1200"/>
                <a:gd name="T96" fmla="*/ 2147483647 w 714"/>
                <a:gd name="T97" fmla="*/ 2147483647 h 1200"/>
                <a:gd name="T98" fmla="*/ 2147483647 w 714"/>
                <a:gd name="T99" fmla="*/ 2147483647 h 1200"/>
                <a:gd name="T100" fmla="*/ 2147483647 w 714"/>
                <a:gd name="T101" fmla="*/ 2147483647 h 1200"/>
                <a:gd name="T102" fmla="*/ 2147483647 w 714"/>
                <a:gd name="T103" fmla="*/ 2147483647 h 1200"/>
                <a:gd name="T104" fmla="*/ 2147483647 w 714"/>
                <a:gd name="T105" fmla="*/ 2147483647 h 1200"/>
                <a:gd name="T106" fmla="*/ 2147483647 w 714"/>
                <a:gd name="T107" fmla="*/ 2147483647 h 1200"/>
                <a:gd name="T108" fmla="*/ 2147483647 w 714"/>
                <a:gd name="T109" fmla="*/ 2147483647 h 1200"/>
                <a:gd name="T110" fmla="*/ 2147483647 w 714"/>
                <a:gd name="T111" fmla="*/ 2147483647 h 1200"/>
                <a:gd name="T112" fmla="*/ 2147483647 w 714"/>
                <a:gd name="T113" fmla="*/ 2147483647 h 1200"/>
                <a:gd name="T114" fmla="*/ 2147483647 w 714"/>
                <a:gd name="T115" fmla="*/ 2147483647 h 1200"/>
                <a:gd name="T116" fmla="*/ 2147483647 w 714"/>
                <a:gd name="T117" fmla="*/ 2147483647 h 120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714"/>
                <a:gd name="T178" fmla="*/ 0 h 1200"/>
                <a:gd name="T179" fmla="*/ 714 w 714"/>
                <a:gd name="T180" fmla="*/ 1200 h 1200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714" h="1200">
                  <a:moveTo>
                    <a:pt x="702" y="1140"/>
                  </a:moveTo>
                  <a:lnTo>
                    <a:pt x="690" y="1170"/>
                  </a:lnTo>
                  <a:lnTo>
                    <a:pt x="696" y="1200"/>
                  </a:lnTo>
                  <a:lnTo>
                    <a:pt x="714" y="1182"/>
                  </a:lnTo>
                  <a:lnTo>
                    <a:pt x="714" y="1140"/>
                  </a:lnTo>
                  <a:lnTo>
                    <a:pt x="702" y="1140"/>
                  </a:lnTo>
                  <a:close/>
                  <a:moveTo>
                    <a:pt x="582" y="1176"/>
                  </a:moveTo>
                  <a:lnTo>
                    <a:pt x="600" y="1140"/>
                  </a:lnTo>
                  <a:lnTo>
                    <a:pt x="576" y="1134"/>
                  </a:lnTo>
                  <a:lnTo>
                    <a:pt x="582" y="1176"/>
                  </a:lnTo>
                  <a:close/>
                  <a:moveTo>
                    <a:pt x="246" y="1038"/>
                  </a:moveTo>
                  <a:lnTo>
                    <a:pt x="264" y="1050"/>
                  </a:lnTo>
                  <a:lnTo>
                    <a:pt x="282" y="1020"/>
                  </a:lnTo>
                  <a:lnTo>
                    <a:pt x="258" y="1008"/>
                  </a:lnTo>
                  <a:lnTo>
                    <a:pt x="246" y="1038"/>
                  </a:lnTo>
                  <a:close/>
                  <a:moveTo>
                    <a:pt x="504" y="558"/>
                  </a:moveTo>
                  <a:lnTo>
                    <a:pt x="540" y="576"/>
                  </a:lnTo>
                  <a:lnTo>
                    <a:pt x="540" y="582"/>
                  </a:lnTo>
                  <a:lnTo>
                    <a:pt x="534" y="588"/>
                  </a:lnTo>
                  <a:lnTo>
                    <a:pt x="504" y="588"/>
                  </a:lnTo>
                  <a:lnTo>
                    <a:pt x="570" y="642"/>
                  </a:lnTo>
                  <a:lnTo>
                    <a:pt x="570" y="618"/>
                  </a:lnTo>
                  <a:lnTo>
                    <a:pt x="600" y="624"/>
                  </a:lnTo>
                  <a:lnTo>
                    <a:pt x="576" y="588"/>
                  </a:lnTo>
                  <a:lnTo>
                    <a:pt x="576" y="582"/>
                  </a:lnTo>
                  <a:lnTo>
                    <a:pt x="570" y="576"/>
                  </a:lnTo>
                  <a:lnTo>
                    <a:pt x="570" y="558"/>
                  </a:lnTo>
                  <a:lnTo>
                    <a:pt x="564" y="546"/>
                  </a:lnTo>
                  <a:lnTo>
                    <a:pt x="534" y="516"/>
                  </a:lnTo>
                  <a:lnTo>
                    <a:pt x="522" y="510"/>
                  </a:lnTo>
                  <a:lnTo>
                    <a:pt x="504" y="504"/>
                  </a:lnTo>
                  <a:lnTo>
                    <a:pt x="492" y="498"/>
                  </a:lnTo>
                  <a:lnTo>
                    <a:pt x="474" y="498"/>
                  </a:lnTo>
                  <a:lnTo>
                    <a:pt x="468" y="504"/>
                  </a:lnTo>
                  <a:lnTo>
                    <a:pt x="468" y="528"/>
                  </a:lnTo>
                  <a:lnTo>
                    <a:pt x="492" y="552"/>
                  </a:lnTo>
                  <a:lnTo>
                    <a:pt x="504" y="558"/>
                  </a:lnTo>
                  <a:close/>
                  <a:moveTo>
                    <a:pt x="462" y="666"/>
                  </a:moveTo>
                  <a:lnTo>
                    <a:pt x="474" y="750"/>
                  </a:lnTo>
                  <a:lnTo>
                    <a:pt x="486" y="672"/>
                  </a:lnTo>
                  <a:lnTo>
                    <a:pt x="462" y="618"/>
                  </a:lnTo>
                  <a:lnTo>
                    <a:pt x="438" y="618"/>
                  </a:lnTo>
                  <a:lnTo>
                    <a:pt x="462" y="666"/>
                  </a:lnTo>
                  <a:close/>
                  <a:moveTo>
                    <a:pt x="492" y="738"/>
                  </a:moveTo>
                  <a:lnTo>
                    <a:pt x="522" y="738"/>
                  </a:lnTo>
                  <a:lnTo>
                    <a:pt x="528" y="708"/>
                  </a:lnTo>
                  <a:lnTo>
                    <a:pt x="498" y="702"/>
                  </a:lnTo>
                  <a:lnTo>
                    <a:pt x="492" y="738"/>
                  </a:lnTo>
                  <a:close/>
                  <a:moveTo>
                    <a:pt x="570" y="660"/>
                  </a:moveTo>
                  <a:lnTo>
                    <a:pt x="546" y="648"/>
                  </a:lnTo>
                  <a:lnTo>
                    <a:pt x="528" y="630"/>
                  </a:lnTo>
                  <a:lnTo>
                    <a:pt x="528" y="624"/>
                  </a:lnTo>
                  <a:lnTo>
                    <a:pt x="522" y="618"/>
                  </a:lnTo>
                  <a:lnTo>
                    <a:pt x="486" y="618"/>
                  </a:lnTo>
                  <a:lnTo>
                    <a:pt x="492" y="660"/>
                  </a:lnTo>
                  <a:lnTo>
                    <a:pt x="510" y="654"/>
                  </a:lnTo>
                  <a:lnTo>
                    <a:pt x="522" y="678"/>
                  </a:lnTo>
                  <a:lnTo>
                    <a:pt x="570" y="714"/>
                  </a:lnTo>
                  <a:lnTo>
                    <a:pt x="570" y="660"/>
                  </a:lnTo>
                  <a:close/>
                  <a:moveTo>
                    <a:pt x="162" y="600"/>
                  </a:moveTo>
                  <a:lnTo>
                    <a:pt x="144" y="582"/>
                  </a:lnTo>
                  <a:lnTo>
                    <a:pt x="138" y="606"/>
                  </a:lnTo>
                  <a:lnTo>
                    <a:pt x="132" y="618"/>
                  </a:lnTo>
                  <a:lnTo>
                    <a:pt x="126" y="624"/>
                  </a:lnTo>
                  <a:lnTo>
                    <a:pt x="120" y="642"/>
                  </a:lnTo>
                  <a:lnTo>
                    <a:pt x="120" y="654"/>
                  </a:lnTo>
                  <a:lnTo>
                    <a:pt x="126" y="660"/>
                  </a:lnTo>
                  <a:lnTo>
                    <a:pt x="138" y="666"/>
                  </a:lnTo>
                  <a:lnTo>
                    <a:pt x="150" y="678"/>
                  </a:lnTo>
                  <a:lnTo>
                    <a:pt x="144" y="684"/>
                  </a:lnTo>
                  <a:lnTo>
                    <a:pt x="120" y="696"/>
                  </a:lnTo>
                  <a:lnTo>
                    <a:pt x="114" y="702"/>
                  </a:lnTo>
                  <a:lnTo>
                    <a:pt x="102" y="708"/>
                  </a:lnTo>
                  <a:lnTo>
                    <a:pt x="96" y="732"/>
                  </a:lnTo>
                  <a:lnTo>
                    <a:pt x="72" y="750"/>
                  </a:lnTo>
                  <a:lnTo>
                    <a:pt x="72" y="762"/>
                  </a:lnTo>
                  <a:lnTo>
                    <a:pt x="60" y="774"/>
                  </a:lnTo>
                  <a:lnTo>
                    <a:pt x="48" y="780"/>
                  </a:lnTo>
                  <a:lnTo>
                    <a:pt x="42" y="786"/>
                  </a:lnTo>
                  <a:lnTo>
                    <a:pt x="30" y="792"/>
                  </a:lnTo>
                  <a:lnTo>
                    <a:pt x="24" y="798"/>
                  </a:lnTo>
                  <a:lnTo>
                    <a:pt x="18" y="798"/>
                  </a:lnTo>
                  <a:lnTo>
                    <a:pt x="18" y="804"/>
                  </a:lnTo>
                  <a:lnTo>
                    <a:pt x="12" y="810"/>
                  </a:lnTo>
                  <a:lnTo>
                    <a:pt x="0" y="834"/>
                  </a:lnTo>
                  <a:lnTo>
                    <a:pt x="0" y="864"/>
                  </a:lnTo>
                  <a:lnTo>
                    <a:pt x="30" y="834"/>
                  </a:lnTo>
                  <a:lnTo>
                    <a:pt x="30" y="816"/>
                  </a:lnTo>
                  <a:lnTo>
                    <a:pt x="36" y="810"/>
                  </a:lnTo>
                  <a:lnTo>
                    <a:pt x="42" y="810"/>
                  </a:lnTo>
                  <a:lnTo>
                    <a:pt x="78" y="798"/>
                  </a:lnTo>
                  <a:lnTo>
                    <a:pt x="84" y="792"/>
                  </a:lnTo>
                  <a:lnTo>
                    <a:pt x="84" y="762"/>
                  </a:lnTo>
                  <a:lnTo>
                    <a:pt x="90" y="750"/>
                  </a:lnTo>
                  <a:lnTo>
                    <a:pt x="96" y="744"/>
                  </a:lnTo>
                  <a:lnTo>
                    <a:pt x="114" y="738"/>
                  </a:lnTo>
                  <a:lnTo>
                    <a:pt x="126" y="732"/>
                  </a:lnTo>
                  <a:lnTo>
                    <a:pt x="144" y="720"/>
                  </a:lnTo>
                  <a:lnTo>
                    <a:pt x="162" y="714"/>
                  </a:lnTo>
                  <a:lnTo>
                    <a:pt x="168" y="702"/>
                  </a:lnTo>
                  <a:lnTo>
                    <a:pt x="174" y="696"/>
                  </a:lnTo>
                  <a:lnTo>
                    <a:pt x="174" y="684"/>
                  </a:lnTo>
                  <a:lnTo>
                    <a:pt x="156" y="648"/>
                  </a:lnTo>
                  <a:lnTo>
                    <a:pt x="156" y="624"/>
                  </a:lnTo>
                  <a:lnTo>
                    <a:pt x="162" y="612"/>
                  </a:lnTo>
                  <a:lnTo>
                    <a:pt x="162" y="600"/>
                  </a:lnTo>
                  <a:close/>
                  <a:moveTo>
                    <a:pt x="330" y="1026"/>
                  </a:moveTo>
                  <a:lnTo>
                    <a:pt x="372" y="1056"/>
                  </a:lnTo>
                  <a:lnTo>
                    <a:pt x="372" y="1020"/>
                  </a:lnTo>
                  <a:lnTo>
                    <a:pt x="348" y="1002"/>
                  </a:lnTo>
                  <a:lnTo>
                    <a:pt x="330" y="1026"/>
                  </a:lnTo>
                  <a:close/>
                  <a:moveTo>
                    <a:pt x="660" y="840"/>
                  </a:moveTo>
                  <a:lnTo>
                    <a:pt x="660" y="816"/>
                  </a:lnTo>
                  <a:lnTo>
                    <a:pt x="654" y="804"/>
                  </a:lnTo>
                  <a:lnTo>
                    <a:pt x="654" y="792"/>
                  </a:lnTo>
                  <a:lnTo>
                    <a:pt x="642" y="780"/>
                  </a:lnTo>
                  <a:lnTo>
                    <a:pt x="630" y="774"/>
                  </a:lnTo>
                  <a:lnTo>
                    <a:pt x="600" y="744"/>
                  </a:lnTo>
                  <a:lnTo>
                    <a:pt x="588" y="738"/>
                  </a:lnTo>
                  <a:lnTo>
                    <a:pt x="582" y="738"/>
                  </a:lnTo>
                  <a:lnTo>
                    <a:pt x="576" y="744"/>
                  </a:lnTo>
                  <a:lnTo>
                    <a:pt x="582" y="750"/>
                  </a:lnTo>
                  <a:lnTo>
                    <a:pt x="588" y="762"/>
                  </a:lnTo>
                  <a:lnTo>
                    <a:pt x="594" y="768"/>
                  </a:lnTo>
                  <a:lnTo>
                    <a:pt x="606" y="774"/>
                  </a:lnTo>
                  <a:lnTo>
                    <a:pt x="606" y="786"/>
                  </a:lnTo>
                  <a:lnTo>
                    <a:pt x="600" y="786"/>
                  </a:lnTo>
                  <a:lnTo>
                    <a:pt x="588" y="792"/>
                  </a:lnTo>
                  <a:lnTo>
                    <a:pt x="570" y="792"/>
                  </a:lnTo>
                  <a:lnTo>
                    <a:pt x="558" y="798"/>
                  </a:lnTo>
                  <a:lnTo>
                    <a:pt x="546" y="798"/>
                  </a:lnTo>
                  <a:lnTo>
                    <a:pt x="546" y="828"/>
                  </a:lnTo>
                  <a:lnTo>
                    <a:pt x="528" y="828"/>
                  </a:lnTo>
                  <a:lnTo>
                    <a:pt x="522" y="846"/>
                  </a:lnTo>
                  <a:lnTo>
                    <a:pt x="498" y="864"/>
                  </a:lnTo>
                  <a:lnTo>
                    <a:pt x="492" y="864"/>
                  </a:lnTo>
                  <a:lnTo>
                    <a:pt x="486" y="858"/>
                  </a:lnTo>
                  <a:lnTo>
                    <a:pt x="474" y="852"/>
                  </a:lnTo>
                  <a:lnTo>
                    <a:pt x="462" y="852"/>
                  </a:lnTo>
                  <a:lnTo>
                    <a:pt x="450" y="846"/>
                  </a:lnTo>
                  <a:lnTo>
                    <a:pt x="438" y="858"/>
                  </a:lnTo>
                  <a:lnTo>
                    <a:pt x="432" y="870"/>
                  </a:lnTo>
                  <a:lnTo>
                    <a:pt x="420" y="882"/>
                  </a:lnTo>
                  <a:lnTo>
                    <a:pt x="414" y="894"/>
                  </a:lnTo>
                  <a:lnTo>
                    <a:pt x="408" y="900"/>
                  </a:lnTo>
                  <a:lnTo>
                    <a:pt x="408" y="906"/>
                  </a:lnTo>
                  <a:lnTo>
                    <a:pt x="408" y="900"/>
                  </a:lnTo>
                  <a:lnTo>
                    <a:pt x="396" y="888"/>
                  </a:lnTo>
                  <a:lnTo>
                    <a:pt x="384" y="888"/>
                  </a:lnTo>
                  <a:lnTo>
                    <a:pt x="378" y="900"/>
                  </a:lnTo>
                  <a:lnTo>
                    <a:pt x="378" y="912"/>
                  </a:lnTo>
                  <a:lnTo>
                    <a:pt x="372" y="924"/>
                  </a:lnTo>
                  <a:lnTo>
                    <a:pt x="366" y="930"/>
                  </a:lnTo>
                  <a:lnTo>
                    <a:pt x="360" y="942"/>
                  </a:lnTo>
                  <a:lnTo>
                    <a:pt x="384" y="960"/>
                  </a:lnTo>
                  <a:lnTo>
                    <a:pt x="402" y="942"/>
                  </a:lnTo>
                  <a:lnTo>
                    <a:pt x="414" y="966"/>
                  </a:lnTo>
                  <a:lnTo>
                    <a:pt x="420" y="960"/>
                  </a:lnTo>
                  <a:lnTo>
                    <a:pt x="432" y="954"/>
                  </a:lnTo>
                  <a:lnTo>
                    <a:pt x="450" y="936"/>
                  </a:lnTo>
                  <a:lnTo>
                    <a:pt x="462" y="930"/>
                  </a:lnTo>
                  <a:lnTo>
                    <a:pt x="474" y="930"/>
                  </a:lnTo>
                  <a:lnTo>
                    <a:pt x="498" y="954"/>
                  </a:lnTo>
                  <a:lnTo>
                    <a:pt x="510" y="960"/>
                  </a:lnTo>
                  <a:lnTo>
                    <a:pt x="492" y="978"/>
                  </a:lnTo>
                  <a:lnTo>
                    <a:pt x="492" y="990"/>
                  </a:lnTo>
                  <a:lnTo>
                    <a:pt x="510" y="1026"/>
                  </a:lnTo>
                  <a:lnTo>
                    <a:pt x="522" y="1044"/>
                  </a:lnTo>
                  <a:lnTo>
                    <a:pt x="534" y="1056"/>
                  </a:lnTo>
                  <a:lnTo>
                    <a:pt x="546" y="1062"/>
                  </a:lnTo>
                  <a:lnTo>
                    <a:pt x="558" y="1062"/>
                  </a:lnTo>
                  <a:lnTo>
                    <a:pt x="570" y="1068"/>
                  </a:lnTo>
                  <a:lnTo>
                    <a:pt x="582" y="1068"/>
                  </a:lnTo>
                  <a:lnTo>
                    <a:pt x="606" y="1050"/>
                  </a:lnTo>
                  <a:lnTo>
                    <a:pt x="606" y="1074"/>
                  </a:lnTo>
                  <a:lnTo>
                    <a:pt x="630" y="1074"/>
                  </a:lnTo>
                  <a:lnTo>
                    <a:pt x="630" y="1038"/>
                  </a:lnTo>
                  <a:lnTo>
                    <a:pt x="624" y="1032"/>
                  </a:lnTo>
                  <a:lnTo>
                    <a:pt x="606" y="996"/>
                  </a:lnTo>
                  <a:lnTo>
                    <a:pt x="606" y="984"/>
                  </a:lnTo>
                  <a:lnTo>
                    <a:pt x="612" y="972"/>
                  </a:lnTo>
                  <a:lnTo>
                    <a:pt x="624" y="960"/>
                  </a:lnTo>
                  <a:lnTo>
                    <a:pt x="654" y="1014"/>
                  </a:lnTo>
                  <a:lnTo>
                    <a:pt x="654" y="1008"/>
                  </a:lnTo>
                  <a:lnTo>
                    <a:pt x="660" y="1002"/>
                  </a:lnTo>
                  <a:lnTo>
                    <a:pt x="672" y="978"/>
                  </a:lnTo>
                  <a:lnTo>
                    <a:pt x="678" y="960"/>
                  </a:lnTo>
                  <a:lnTo>
                    <a:pt x="678" y="936"/>
                  </a:lnTo>
                  <a:lnTo>
                    <a:pt x="672" y="918"/>
                  </a:lnTo>
                  <a:lnTo>
                    <a:pt x="666" y="912"/>
                  </a:lnTo>
                  <a:lnTo>
                    <a:pt x="660" y="900"/>
                  </a:lnTo>
                  <a:lnTo>
                    <a:pt x="660" y="840"/>
                  </a:lnTo>
                  <a:close/>
                  <a:moveTo>
                    <a:pt x="330" y="384"/>
                  </a:moveTo>
                  <a:lnTo>
                    <a:pt x="348" y="384"/>
                  </a:lnTo>
                  <a:lnTo>
                    <a:pt x="354" y="390"/>
                  </a:lnTo>
                  <a:lnTo>
                    <a:pt x="366" y="396"/>
                  </a:lnTo>
                  <a:lnTo>
                    <a:pt x="366" y="408"/>
                  </a:lnTo>
                  <a:lnTo>
                    <a:pt x="372" y="420"/>
                  </a:lnTo>
                  <a:lnTo>
                    <a:pt x="384" y="438"/>
                  </a:lnTo>
                  <a:lnTo>
                    <a:pt x="396" y="450"/>
                  </a:lnTo>
                  <a:lnTo>
                    <a:pt x="414" y="462"/>
                  </a:lnTo>
                  <a:lnTo>
                    <a:pt x="432" y="462"/>
                  </a:lnTo>
                  <a:lnTo>
                    <a:pt x="444" y="438"/>
                  </a:lnTo>
                  <a:lnTo>
                    <a:pt x="444" y="426"/>
                  </a:lnTo>
                  <a:lnTo>
                    <a:pt x="432" y="402"/>
                  </a:lnTo>
                  <a:lnTo>
                    <a:pt x="420" y="396"/>
                  </a:lnTo>
                  <a:lnTo>
                    <a:pt x="408" y="396"/>
                  </a:lnTo>
                  <a:lnTo>
                    <a:pt x="408" y="390"/>
                  </a:lnTo>
                  <a:lnTo>
                    <a:pt x="414" y="384"/>
                  </a:lnTo>
                  <a:lnTo>
                    <a:pt x="414" y="378"/>
                  </a:lnTo>
                  <a:lnTo>
                    <a:pt x="420" y="372"/>
                  </a:lnTo>
                  <a:lnTo>
                    <a:pt x="408" y="372"/>
                  </a:lnTo>
                  <a:lnTo>
                    <a:pt x="396" y="366"/>
                  </a:lnTo>
                  <a:lnTo>
                    <a:pt x="390" y="360"/>
                  </a:lnTo>
                  <a:lnTo>
                    <a:pt x="372" y="360"/>
                  </a:lnTo>
                  <a:lnTo>
                    <a:pt x="366" y="366"/>
                  </a:lnTo>
                  <a:lnTo>
                    <a:pt x="354" y="372"/>
                  </a:lnTo>
                  <a:lnTo>
                    <a:pt x="342" y="360"/>
                  </a:lnTo>
                  <a:lnTo>
                    <a:pt x="330" y="354"/>
                  </a:lnTo>
                  <a:lnTo>
                    <a:pt x="312" y="354"/>
                  </a:lnTo>
                  <a:lnTo>
                    <a:pt x="300" y="366"/>
                  </a:lnTo>
                  <a:lnTo>
                    <a:pt x="288" y="372"/>
                  </a:lnTo>
                  <a:lnTo>
                    <a:pt x="282" y="372"/>
                  </a:lnTo>
                  <a:lnTo>
                    <a:pt x="264" y="354"/>
                  </a:lnTo>
                  <a:lnTo>
                    <a:pt x="258" y="342"/>
                  </a:lnTo>
                  <a:lnTo>
                    <a:pt x="258" y="252"/>
                  </a:lnTo>
                  <a:lnTo>
                    <a:pt x="270" y="228"/>
                  </a:lnTo>
                  <a:lnTo>
                    <a:pt x="270" y="222"/>
                  </a:lnTo>
                  <a:lnTo>
                    <a:pt x="288" y="204"/>
                  </a:lnTo>
                  <a:lnTo>
                    <a:pt x="288" y="174"/>
                  </a:lnTo>
                  <a:lnTo>
                    <a:pt x="276" y="150"/>
                  </a:lnTo>
                  <a:lnTo>
                    <a:pt x="276" y="126"/>
                  </a:lnTo>
                  <a:lnTo>
                    <a:pt x="282" y="108"/>
                  </a:lnTo>
                  <a:lnTo>
                    <a:pt x="282" y="72"/>
                  </a:lnTo>
                  <a:lnTo>
                    <a:pt x="264" y="54"/>
                  </a:lnTo>
                  <a:lnTo>
                    <a:pt x="264" y="36"/>
                  </a:lnTo>
                  <a:lnTo>
                    <a:pt x="258" y="30"/>
                  </a:lnTo>
                  <a:lnTo>
                    <a:pt x="258" y="6"/>
                  </a:lnTo>
                  <a:lnTo>
                    <a:pt x="252" y="0"/>
                  </a:lnTo>
                  <a:lnTo>
                    <a:pt x="240" y="0"/>
                  </a:lnTo>
                  <a:lnTo>
                    <a:pt x="234" y="6"/>
                  </a:lnTo>
                  <a:lnTo>
                    <a:pt x="234" y="12"/>
                  </a:lnTo>
                  <a:lnTo>
                    <a:pt x="228" y="18"/>
                  </a:lnTo>
                  <a:lnTo>
                    <a:pt x="216" y="24"/>
                  </a:lnTo>
                  <a:lnTo>
                    <a:pt x="204" y="24"/>
                  </a:lnTo>
                  <a:lnTo>
                    <a:pt x="192" y="18"/>
                  </a:lnTo>
                  <a:lnTo>
                    <a:pt x="186" y="12"/>
                  </a:lnTo>
                  <a:lnTo>
                    <a:pt x="174" y="12"/>
                  </a:lnTo>
                  <a:lnTo>
                    <a:pt x="162" y="18"/>
                  </a:lnTo>
                  <a:lnTo>
                    <a:pt x="162" y="36"/>
                  </a:lnTo>
                  <a:lnTo>
                    <a:pt x="156" y="42"/>
                  </a:lnTo>
                  <a:lnTo>
                    <a:pt x="156" y="48"/>
                  </a:lnTo>
                  <a:lnTo>
                    <a:pt x="144" y="72"/>
                  </a:lnTo>
                  <a:lnTo>
                    <a:pt x="132" y="84"/>
                  </a:lnTo>
                  <a:lnTo>
                    <a:pt x="132" y="96"/>
                  </a:lnTo>
                  <a:lnTo>
                    <a:pt x="138" y="102"/>
                  </a:lnTo>
                  <a:lnTo>
                    <a:pt x="144" y="114"/>
                  </a:lnTo>
                  <a:lnTo>
                    <a:pt x="150" y="132"/>
                  </a:lnTo>
                  <a:lnTo>
                    <a:pt x="156" y="138"/>
                  </a:lnTo>
                  <a:lnTo>
                    <a:pt x="156" y="150"/>
                  </a:lnTo>
                  <a:lnTo>
                    <a:pt x="150" y="162"/>
                  </a:lnTo>
                  <a:lnTo>
                    <a:pt x="150" y="168"/>
                  </a:lnTo>
                  <a:lnTo>
                    <a:pt x="144" y="174"/>
                  </a:lnTo>
                  <a:lnTo>
                    <a:pt x="138" y="186"/>
                  </a:lnTo>
                  <a:lnTo>
                    <a:pt x="138" y="198"/>
                  </a:lnTo>
                  <a:lnTo>
                    <a:pt x="150" y="210"/>
                  </a:lnTo>
                  <a:lnTo>
                    <a:pt x="150" y="216"/>
                  </a:lnTo>
                  <a:lnTo>
                    <a:pt x="144" y="222"/>
                  </a:lnTo>
                  <a:lnTo>
                    <a:pt x="138" y="222"/>
                  </a:lnTo>
                  <a:lnTo>
                    <a:pt x="126" y="228"/>
                  </a:lnTo>
                  <a:lnTo>
                    <a:pt x="120" y="228"/>
                  </a:lnTo>
                  <a:lnTo>
                    <a:pt x="120" y="210"/>
                  </a:lnTo>
                  <a:lnTo>
                    <a:pt x="114" y="204"/>
                  </a:lnTo>
                  <a:lnTo>
                    <a:pt x="114" y="252"/>
                  </a:lnTo>
                  <a:lnTo>
                    <a:pt x="150" y="306"/>
                  </a:lnTo>
                  <a:lnTo>
                    <a:pt x="174" y="330"/>
                  </a:lnTo>
                  <a:lnTo>
                    <a:pt x="186" y="348"/>
                  </a:lnTo>
                  <a:lnTo>
                    <a:pt x="204" y="384"/>
                  </a:lnTo>
                  <a:lnTo>
                    <a:pt x="216" y="402"/>
                  </a:lnTo>
                  <a:lnTo>
                    <a:pt x="228" y="408"/>
                  </a:lnTo>
                  <a:lnTo>
                    <a:pt x="252" y="408"/>
                  </a:lnTo>
                  <a:lnTo>
                    <a:pt x="258" y="396"/>
                  </a:lnTo>
                  <a:lnTo>
                    <a:pt x="270" y="390"/>
                  </a:lnTo>
                  <a:lnTo>
                    <a:pt x="276" y="384"/>
                  </a:lnTo>
                  <a:lnTo>
                    <a:pt x="288" y="384"/>
                  </a:lnTo>
                  <a:lnTo>
                    <a:pt x="294" y="396"/>
                  </a:lnTo>
                  <a:lnTo>
                    <a:pt x="306" y="402"/>
                  </a:lnTo>
                  <a:lnTo>
                    <a:pt x="324" y="420"/>
                  </a:lnTo>
                  <a:lnTo>
                    <a:pt x="342" y="420"/>
                  </a:lnTo>
                  <a:lnTo>
                    <a:pt x="342" y="402"/>
                  </a:lnTo>
                  <a:lnTo>
                    <a:pt x="336" y="396"/>
                  </a:lnTo>
                  <a:lnTo>
                    <a:pt x="330" y="384"/>
                  </a:lnTo>
                  <a:close/>
                  <a:moveTo>
                    <a:pt x="258" y="432"/>
                  </a:moveTo>
                  <a:lnTo>
                    <a:pt x="246" y="426"/>
                  </a:lnTo>
                  <a:lnTo>
                    <a:pt x="204" y="426"/>
                  </a:lnTo>
                  <a:lnTo>
                    <a:pt x="234" y="468"/>
                  </a:lnTo>
                  <a:lnTo>
                    <a:pt x="258" y="534"/>
                  </a:lnTo>
                  <a:lnTo>
                    <a:pt x="270" y="528"/>
                  </a:lnTo>
                  <a:lnTo>
                    <a:pt x="276" y="516"/>
                  </a:lnTo>
                  <a:lnTo>
                    <a:pt x="282" y="510"/>
                  </a:lnTo>
                  <a:lnTo>
                    <a:pt x="282" y="486"/>
                  </a:lnTo>
                  <a:lnTo>
                    <a:pt x="276" y="480"/>
                  </a:lnTo>
                  <a:lnTo>
                    <a:pt x="270" y="468"/>
                  </a:lnTo>
                  <a:lnTo>
                    <a:pt x="270" y="450"/>
                  </a:lnTo>
                  <a:lnTo>
                    <a:pt x="264" y="438"/>
                  </a:lnTo>
                  <a:lnTo>
                    <a:pt x="258" y="432"/>
                  </a:lnTo>
                  <a:close/>
                  <a:moveTo>
                    <a:pt x="330" y="648"/>
                  </a:moveTo>
                  <a:lnTo>
                    <a:pt x="336" y="660"/>
                  </a:lnTo>
                  <a:lnTo>
                    <a:pt x="354" y="678"/>
                  </a:lnTo>
                  <a:lnTo>
                    <a:pt x="360" y="672"/>
                  </a:lnTo>
                  <a:lnTo>
                    <a:pt x="372" y="666"/>
                  </a:lnTo>
                  <a:lnTo>
                    <a:pt x="378" y="660"/>
                  </a:lnTo>
                  <a:lnTo>
                    <a:pt x="384" y="660"/>
                  </a:lnTo>
                  <a:lnTo>
                    <a:pt x="390" y="666"/>
                  </a:lnTo>
                  <a:lnTo>
                    <a:pt x="390" y="696"/>
                  </a:lnTo>
                  <a:lnTo>
                    <a:pt x="402" y="708"/>
                  </a:lnTo>
                  <a:lnTo>
                    <a:pt x="396" y="720"/>
                  </a:lnTo>
                  <a:lnTo>
                    <a:pt x="390" y="726"/>
                  </a:lnTo>
                  <a:lnTo>
                    <a:pt x="372" y="762"/>
                  </a:lnTo>
                  <a:lnTo>
                    <a:pt x="372" y="786"/>
                  </a:lnTo>
                  <a:lnTo>
                    <a:pt x="378" y="792"/>
                  </a:lnTo>
                  <a:lnTo>
                    <a:pt x="384" y="804"/>
                  </a:lnTo>
                  <a:lnTo>
                    <a:pt x="396" y="804"/>
                  </a:lnTo>
                  <a:lnTo>
                    <a:pt x="408" y="798"/>
                  </a:lnTo>
                  <a:lnTo>
                    <a:pt x="420" y="798"/>
                  </a:lnTo>
                  <a:lnTo>
                    <a:pt x="432" y="792"/>
                  </a:lnTo>
                  <a:lnTo>
                    <a:pt x="438" y="786"/>
                  </a:lnTo>
                  <a:lnTo>
                    <a:pt x="438" y="768"/>
                  </a:lnTo>
                  <a:lnTo>
                    <a:pt x="432" y="756"/>
                  </a:lnTo>
                  <a:lnTo>
                    <a:pt x="426" y="738"/>
                  </a:lnTo>
                  <a:lnTo>
                    <a:pt x="426" y="726"/>
                  </a:lnTo>
                  <a:lnTo>
                    <a:pt x="432" y="714"/>
                  </a:lnTo>
                  <a:lnTo>
                    <a:pt x="444" y="678"/>
                  </a:lnTo>
                  <a:lnTo>
                    <a:pt x="444" y="660"/>
                  </a:lnTo>
                  <a:lnTo>
                    <a:pt x="438" y="648"/>
                  </a:lnTo>
                  <a:lnTo>
                    <a:pt x="432" y="642"/>
                  </a:lnTo>
                  <a:lnTo>
                    <a:pt x="426" y="642"/>
                  </a:lnTo>
                  <a:lnTo>
                    <a:pt x="414" y="654"/>
                  </a:lnTo>
                  <a:lnTo>
                    <a:pt x="402" y="660"/>
                  </a:lnTo>
                  <a:lnTo>
                    <a:pt x="396" y="660"/>
                  </a:lnTo>
                  <a:lnTo>
                    <a:pt x="396" y="648"/>
                  </a:lnTo>
                  <a:lnTo>
                    <a:pt x="408" y="624"/>
                  </a:lnTo>
                  <a:lnTo>
                    <a:pt x="408" y="612"/>
                  </a:lnTo>
                  <a:lnTo>
                    <a:pt x="414" y="600"/>
                  </a:lnTo>
                  <a:lnTo>
                    <a:pt x="414" y="594"/>
                  </a:lnTo>
                  <a:lnTo>
                    <a:pt x="408" y="588"/>
                  </a:lnTo>
                  <a:lnTo>
                    <a:pt x="372" y="570"/>
                  </a:lnTo>
                  <a:lnTo>
                    <a:pt x="366" y="564"/>
                  </a:lnTo>
                  <a:lnTo>
                    <a:pt x="330" y="564"/>
                  </a:lnTo>
                  <a:lnTo>
                    <a:pt x="324" y="570"/>
                  </a:lnTo>
                  <a:lnTo>
                    <a:pt x="324" y="576"/>
                  </a:lnTo>
                  <a:lnTo>
                    <a:pt x="330" y="582"/>
                  </a:lnTo>
                  <a:lnTo>
                    <a:pt x="336" y="582"/>
                  </a:lnTo>
                  <a:lnTo>
                    <a:pt x="342" y="594"/>
                  </a:lnTo>
                  <a:lnTo>
                    <a:pt x="342" y="600"/>
                  </a:lnTo>
                  <a:lnTo>
                    <a:pt x="336" y="606"/>
                  </a:lnTo>
                  <a:lnTo>
                    <a:pt x="336" y="618"/>
                  </a:lnTo>
                  <a:lnTo>
                    <a:pt x="330" y="630"/>
                  </a:lnTo>
                  <a:lnTo>
                    <a:pt x="330" y="648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18" name="Parcel Islands" descr="© INSCALE GmbH, 05.05.2010&#10;http://www.presentationload.com/">
              <a:extLst>
                <a:ext uri="{FF2B5EF4-FFF2-40B4-BE49-F238E27FC236}">
                  <a16:creationId xmlns:a16="http://schemas.microsoft.com/office/drawing/2014/main" id="{A707A2BB-B0D6-4106-8BF8-052F31723A30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9019887" y="3895166"/>
              <a:ext cx="41277" cy="28583"/>
            </a:xfrm>
            <a:custGeom>
              <a:avLst/>
              <a:gdLst>
                <a:gd name="T0" fmla="*/ 2147483647 w 96"/>
                <a:gd name="T1" fmla="*/ 2147483647 h 66"/>
                <a:gd name="T2" fmla="*/ 2147483647 w 96"/>
                <a:gd name="T3" fmla="*/ 2147483647 h 66"/>
                <a:gd name="T4" fmla="*/ 0 w 96"/>
                <a:gd name="T5" fmla="*/ 2147483647 h 66"/>
                <a:gd name="T6" fmla="*/ 0 w 96"/>
                <a:gd name="T7" fmla="*/ 2147483647 h 66"/>
                <a:gd name="T8" fmla="*/ 2147483647 w 96"/>
                <a:gd name="T9" fmla="*/ 2147483647 h 66"/>
                <a:gd name="T10" fmla="*/ 2147483647 w 96"/>
                <a:gd name="T11" fmla="*/ 2147483647 h 66"/>
                <a:gd name="T12" fmla="*/ 2147483647 w 96"/>
                <a:gd name="T13" fmla="*/ 2147483647 h 66"/>
                <a:gd name="T14" fmla="*/ 2147483647 w 96"/>
                <a:gd name="T15" fmla="*/ 2147483647 h 66"/>
                <a:gd name="T16" fmla="*/ 2147483647 w 96"/>
                <a:gd name="T17" fmla="*/ 2147483647 h 66"/>
                <a:gd name="T18" fmla="*/ 2147483647 w 96"/>
                <a:gd name="T19" fmla="*/ 0 h 66"/>
                <a:gd name="T20" fmla="*/ 2147483647 w 96"/>
                <a:gd name="T21" fmla="*/ 2147483647 h 66"/>
                <a:gd name="T22" fmla="*/ 2147483647 w 96"/>
                <a:gd name="T23" fmla="*/ 2147483647 h 66"/>
                <a:gd name="T24" fmla="*/ 2147483647 w 96"/>
                <a:gd name="T25" fmla="*/ 2147483647 h 66"/>
                <a:gd name="T26" fmla="*/ 2147483647 w 96"/>
                <a:gd name="T27" fmla="*/ 2147483647 h 66"/>
                <a:gd name="T28" fmla="*/ 2147483647 w 96"/>
                <a:gd name="T29" fmla="*/ 0 h 66"/>
                <a:gd name="T30" fmla="*/ 2147483647 w 96"/>
                <a:gd name="T31" fmla="*/ 0 h 66"/>
                <a:gd name="T32" fmla="*/ 2147483647 w 96"/>
                <a:gd name="T33" fmla="*/ 2147483647 h 66"/>
                <a:gd name="T34" fmla="*/ 2147483647 w 96"/>
                <a:gd name="T35" fmla="*/ 2147483647 h 66"/>
                <a:gd name="T36" fmla="*/ 2147483647 w 96"/>
                <a:gd name="T37" fmla="*/ 2147483647 h 66"/>
                <a:gd name="T38" fmla="*/ 2147483647 w 96"/>
                <a:gd name="T39" fmla="*/ 2147483647 h 66"/>
                <a:gd name="T40" fmla="*/ 2147483647 w 96"/>
                <a:gd name="T41" fmla="*/ 2147483647 h 66"/>
                <a:gd name="T42" fmla="*/ 2147483647 w 96"/>
                <a:gd name="T43" fmla="*/ 2147483647 h 66"/>
                <a:gd name="T44" fmla="*/ 2147483647 w 96"/>
                <a:gd name="T45" fmla="*/ 2147483647 h 6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96"/>
                <a:gd name="T70" fmla="*/ 0 h 66"/>
                <a:gd name="T71" fmla="*/ 96 w 96"/>
                <a:gd name="T72" fmla="*/ 66 h 6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96" h="66">
                  <a:moveTo>
                    <a:pt x="12" y="42"/>
                  </a:moveTo>
                  <a:lnTo>
                    <a:pt x="6" y="42"/>
                  </a:lnTo>
                  <a:lnTo>
                    <a:pt x="0" y="48"/>
                  </a:lnTo>
                  <a:lnTo>
                    <a:pt x="0" y="60"/>
                  </a:lnTo>
                  <a:lnTo>
                    <a:pt x="6" y="66"/>
                  </a:lnTo>
                  <a:lnTo>
                    <a:pt x="12" y="66"/>
                  </a:lnTo>
                  <a:lnTo>
                    <a:pt x="24" y="54"/>
                  </a:lnTo>
                  <a:lnTo>
                    <a:pt x="24" y="42"/>
                  </a:lnTo>
                  <a:lnTo>
                    <a:pt x="12" y="42"/>
                  </a:lnTo>
                  <a:close/>
                  <a:moveTo>
                    <a:pt x="42" y="0"/>
                  </a:moveTo>
                  <a:lnTo>
                    <a:pt x="42" y="18"/>
                  </a:lnTo>
                  <a:lnTo>
                    <a:pt x="54" y="30"/>
                  </a:lnTo>
                  <a:lnTo>
                    <a:pt x="60" y="30"/>
                  </a:lnTo>
                  <a:lnTo>
                    <a:pt x="72" y="24"/>
                  </a:lnTo>
                  <a:lnTo>
                    <a:pt x="48" y="0"/>
                  </a:lnTo>
                  <a:lnTo>
                    <a:pt x="42" y="0"/>
                  </a:lnTo>
                  <a:close/>
                  <a:moveTo>
                    <a:pt x="96" y="36"/>
                  </a:moveTo>
                  <a:lnTo>
                    <a:pt x="78" y="36"/>
                  </a:lnTo>
                  <a:lnTo>
                    <a:pt x="72" y="42"/>
                  </a:lnTo>
                  <a:lnTo>
                    <a:pt x="72" y="54"/>
                  </a:lnTo>
                  <a:lnTo>
                    <a:pt x="84" y="60"/>
                  </a:lnTo>
                  <a:lnTo>
                    <a:pt x="96" y="48"/>
                  </a:lnTo>
                  <a:lnTo>
                    <a:pt x="96" y="36"/>
                  </a:lnTo>
                  <a:close/>
                </a:path>
              </a:pathLst>
            </a:custGeom>
            <a:solidFill>
              <a:srgbClr val="FFFFFF">
                <a:lumMod val="75000"/>
              </a:srgbClr>
            </a:solidFill>
            <a:ln w="952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19" name="New Zealand" descr="© INSCALE GmbH, 05.05.2010&#10;http://www.presentationload.com/">
              <a:extLst>
                <a:ext uri="{FF2B5EF4-FFF2-40B4-BE49-F238E27FC236}">
                  <a16:creationId xmlns:a16="http://schemas.microsoft.com/office/drawing/2014/main" id="{3A1464E8-2598-4AD4-ADC1-04AD11C062D5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10253429" y="5762572"/>
              <a:ext cx="562000" cy="441445"/>
            </a:xfrm>
            <a:custGeom>
              <a:avLst/>
              <a:gdLst>
                <a:gd name="T0" fmla="*/ 2147483647 w 1272"/>
                <a:gd name="T1" fmla="*/ 2147483647 h 984"/>
                <a:gd name="T2" fmla="*/ 2147483647 w 1272"/>
                <a:gd name="T3" fmla="*/ 2147483647 h 984"/>
                <a:gd name="T4" fmla="*/ 2147483647 w 1272"/>
                <a:gd name="T5" fmla="*/ 2147483647 h 984"/>
                <a:gd name="T6" fmla="*/ 2147483647 w 1272"/>
                <a:gd name="T7" fmla="*/ 2147483647 h 984"/>
                <a:gd name="T8" fmla="*/ 2147483647 w 1272"/>
                <a:gd name="T9" fmla="*/ 2147483647 h 984"/>
                <a:gd name="T10" fmla="*/ 2147483647 w 1272"/>
                <a:gd name="T11" fmla="*/ 2147483647 h 984"/>
                <a:gd name="T12" fmla="*/ 2147483647 w 1272"/>
                <a:gd name="T13" fmla="*/ 2147483647 h 984"/>
                <a:gd name="T14" fmla="*/ 2147483647 w 1272"/>
                <a:gd name="T15" fmla="*/ 2147483647 h 984"/>
                <a:gd name="T16" fmla="*/ 2147483647 w 1272"/>
                <a:gd name="T17" fmla="*/ 2147483647 h 984"/>
                <a:gd name="T18" fmla="*/ 2147483647 w 1272"/>
                <a:gd name="T19" fmla="*/ 2147483647 h 984"/>
                <a:gd name="T20" fmla="*/ 2147483647 w 1272"/>
                <a:gd name="T21" fmla="*/ 2147483647 h 984"/>
                <a:gd name="T22" fmla="*/ 2147483647 w 1272"/>
                <a:gd name="T23" fmla="*/ 2147483647 h 984"/>
                <a:gd name="T24" fmla="*/ 2147483647 w 1272"/>
                <a:gd name="T25" fmla="*/ 2147483647 h 984"/>
                <a:gd name="T26" fmla="*/ 2147483647 w 1272"/>
                <a:gd name="T27" fmla="*/ 2147483647 h 984"/>
                <a:gd name="T28" fmla="*/ 2147483647 w 1272"/>
                <a:gd name="T29" fmla="*/ 2147483647 h 984"/>
                <a:gd name="T30" fmla="*/ 2147483647 w 1272"/>
                <a:gd name="T31" fmla="*/ 2147483647 h 984"/>
                <a:gd name="T32" fmla="*/ 2147483647 w 1272"/>
                <a:gd name="T33" fmla="*/ 2147483647 h 984"/>
                <a:gd name="T34" fmla="*/ 2147483647 w 1272"/>
                <a:gd name="T35" fmla="*/ 2147483647 h 984"/>
                <a:gd name="T36" fmla="*/ 2147483647 w 1272"/>
                <a:gd name="T37" fmla="*/ 2147483647 h 984"/>
                <a:gd name="T38" fmla="*/ 2147483647 w 1272"/>
                <a:gd name="T39" fmla="*/ 2147483647 h 984"/>
                <a:gd name="T40" fmla="*/ 2147483647 w 1272"/>
                <a:gd name="T41" fmla="*/ 2147483647 h 984"/>
                <a:gd name="T42" fmla="*/ 2147483647 w 1272"/>
                <a:gd name="T43" fmla="*/ 2147483647 h 984"/>
                <a:gd name="T44" fmla="*/ 2147483647 w 1272"/>
                <a:gd name="T45" fmla="*/ 2147483647 h 984"/>
                <a:gd name="T46" fmla="*/ 2147483647 w 1272"/>
                <a:gd name="T47" fmla="*/ 2147483647 h 984"/>
                <a:gd name="T48" fmla="*/ 2147483647 w 1272"/>
                <a:gd name="T49" fmla="*/ 2147483647 h 984"/>
                <a:gd name="T50" fmla="*/ 2147483647 w 1272"/>
                <a:gd name="T51" fmla="*/ 2147483647 h 984"/>
                <a:gd name="T52" fmla="*/ 2147483647 w 1272"/>
                <a:gd name="T53" fmla="*/ 2147483647 h 984"/>
                <a:gd name="T54" fmla="*/ 2147483647 w 1272"/>
                <a:gd name="T55" fmla="*/ 2147483647 h 984"/>
                <a:gd name="T56" fmla="*/ 2147483647 w 1272"/>
                <a:gd name="T57" fmla="*/ 2147483647 h 984"/>
                <a:gd name="T58" fmla="*/ 2147483647 w 1272"/>
                <a:gd name="T59" fmla="*/ 2147483647 h 984"/>
                <a:gd name="T60" fmla="*/ 2147483647 w 1272"/>
                <a:gd name="T61" fmla="*/ 2147483647 h 984"/>
                <a:gd name="T62" fmla="*/ 2147483647 w 1272"/>
                <a:gd name="T63" fmla="*/ 2147483647 h 984"/>
                <a:gd name="T64" fmla="*/ 2147483647 w 1272"/>
                <a:gd name="T65" fmla="*/ 2147483647 h 984"/>
                <a:gd name="T66" fmla="*/ 2147483647 w 1272"/>
                <a:gd name="T67" fmla="*/ 2147483647 h 984"/>
                <a:gd name="T68" fmla="*/ 2147483647 w 1272"/>
                <a:gd name="T69" fmla="*/ 2147483647 h 984"/>
                <a:gd name="T70" fmla="*/ 2147483647 w 1272"/>
                <a:gd name="T71" fmla="*/ 2147483647 h 984"/>
                <a:gd name="T72" fmla="*/ 2147483647 w 1272"/>
                <a:gd name="T73" fmla="*/ 2147483647 h 984"/>
                <a:gd name="T74" fmla="*/ 2147483647 w 1272"/>
                <a:gd name="T75" fmla="*/ 2147483647 h 984"/>
                <a:gd name="T76" fmla="*/ 2147483647 w 1272"/>
                <a:gd name="T77" fmla="*/ 2147483647 h 984"/>
                <a:gd name="T78" fmla="*/ 2147483647 w 1272"/>
                <a:gd name="T79" fmla="*/ 2147483647 h 984"/>
                <a:gd name="T80" fmla="*/ 2147483647 w 1272"/>
                <a:gd name="T81" fmla="*/ 2147483647 h 984"/>
                <a:gd name="T82" fmla="*/ 2147483647 w 1272"/>
                <a:gd name="T83" fmla="*/ 2147483647 h 984"/>
                <a:gd name="T84" fmla="*/ 2147483647 w 1272"/>
                <a:gd name="T85" fmla="*/ 2147483647 h 984"/>
                <a:gd name="T86" fmla="*/ 2147483647 w 1272"/>
                <a:gd name="T87" fmla="*/ 2147483647 h 984"/>
                <a:gd name="T88" fmla="*/ 2147483647 w 1272"/>
                <a:gd name="T89" fmla="*/ 2147483647 h 984"/>
                <a:gd name="T90" fmla="*/ 2147483647 w 1272"/>
                <a:gd name="T91" fmla="*/ 2147483647 h 984"/>
                <a:gd name="T92" fmla="*/ 2147483647 w 1272"/>
                <a:gd name="T93" fmla="*/ 2147483647 h 984"/>
                <a:gd name="T94" fmla="*/ 2147483647 w 1272"/>
                <a:gd name="T95" fmla="*/ 2147483647 h 984"/>
                <a:gd name="T96" fmla="*/ 2147483647 w 1272"/>
                <a:gd name="T97" fmla="*/ 2147483647 h 984"/>
                <a:gd name="T98" fmla="*/ 2147483647 w 1272"/>
                <a:gd name="T99" fmla="*/ 2147483647 h 984"/>
                <a:gd name="T100" fmla="*/ 2147483647 w 1272"/>
                <a:gd name="T101" fmla="*/ 2147483647 h 984"/>
                <a:gd name="T102" fmla="*/ 2147483647 w 1272"/>
                <a:gd name="T103" fmla="*/ 2147483647 h 984"/>
                <a:gd name="T104" fmla="*/ 2147483647 w 1272"/>
                <a:gd name="T105" fmla="*/ 2147483647 h 984"/>
                <a:gd name="T106" fmla="*/ 2147483647 w 1272"/>
                <a:gd name="T107" fmla="*/ 2147483647 h 984"/>
                <a:gd name="T108" fmla="*/ 2147483647 w 1272"/>
                <a:gd name="T109" fmla="*/ 2147483647 h 984"/>
                <a:gd name="T110" fmla="*/ 2147483647 w 1272"/>
                <a:gd name="T111" fmla="*/ 2147483647 h 984"/>
                <a:gd name="T112" fmla="*/ 2147483647 w 1272"/>
                <a:gd name="T113" fmla="*/ 2147483647 h 984"/>
                <a:gd name="T114" fmla="*/ 2147483647 w 1272"/>
                <a:gd name="T115" fmla="*/ 2147483647 h 984"/>
                <a:gd name="T116" fmla="*/ 2147483647 w 1272"/>
                <a:gd name="T117" fmla="*/ 2147483647 h 984"/>
                <a:gd name="T118" fmla="*/ 2147483647 w 1272"/>
                <a:gd name="T119" fmla="*/ 2147483647 h 984"/>
                <a:gd name="T120" fmla="*/ 2147483647 w 1272"/>
                <a:gd name="T121" fmla="*/ 2147483647 h 98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272"/>
                <a:gd name="T184" fmla="*/ 0 h 984"/>
                <a:gd name="T185" fmla="*/ 1272 w 1272"/>
                <a:gd name="T186" fmla="*/ 984 h 98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272" h="984">
                  <a:moveTo>
                    <a:pt x="750" y="564"/>
                  </a:moveTo>
                  <a:lnTo>
                    <a:pt x="738" y="564"/>
                  </a:lnTo>
                  <a:lnTo>
                    <a:pt x="744" y="528"/>
                  </a:lnTo>
                  <a:lnTo>
                    <a:pt x="720" y="546"/>
                  </a:lnTo>
                  <a:lnTo>
                    <a:pt x="726" y="540"/>
                  </a:lnTo>
                  <a:lnTo>
                    <a:pt x="726" y="504"/>
                  </a:lnTo>
                  <a:lnTo>
                    <a:pt x="708" y="504"/>
                  </a:lnTo>
                  <a:lnTo>
                    <a:pt x="702" y="510"/>
                  </a:lnTo>
                  <a:lnTo>
                    <a:pt x="696" y="522"/>
                  </a:lnTo>
                  <a:lnTo>
                    <a:pt x="690" y="528"/>
                  </a:lnTo>
                  <a:lnTo>
                    <a:pt x="672" y="540"/>
                  </a:lnTo>
                  <a:lnTo>
                    <a:pt x="660" y="546"/>
                  </a:lnTo>
                  <a:lnTo>
                    <a:pt x="654" y="558"/>
                  </a:lnTo>
                  <a:lnTo>
                    <a:pt x="642" y="570"/>
                  </a:lnTo>
                  <a:lnTo>
                    <a:pt x="630" y="576"/>
                  </a:lnTo>
                  <a:lnTo>
                    <a:pt x="618" y="588"/>
                  </a:lnTo>
                  <a:lnTo>
                    <a:pt x="606" y="588"/>
                  </a:lnTo>
                  <a:lnTo>
                    <a:pt x="588" y="600"/>
                  </a:lnTo>
                  <a:lnTo>
                    <a:pt x="576" y="606"/>
                  </a:lnTo>
                  <a:lnTo>
                    <a:pt x="546" y="636"/>
                  </a:lnTo>
                  <a:lnTo>
                    <a:pt x="540" y="648"/>
                  </a:lnTo>
                  <a:lnTo>
                    <a:pt x="534" y="648"/>
                  </a:lnTo>
                  <a:lnTo>
                    <a:pt x="528" y="654"/>
                  </a:lnTo>
                  <a:lnTo>
                    <a:pt x="510" y="660"/>
                  </a:lnTo>
                  <a:lnTo>
                    <a:pt x="498" y="666"/>
                  </a:lnTo>
                  <a:lnTo>
                    <a:pt x="462" y="678"/>
                  </a:lnTo>
                  <a:lnTo>
                    <a:pt x="438" y="690"/>
                  </a:lnTo>
                  <a:lnTo>
                    <a:pt x="426" y="702"/>
                  </a:lnTo>
                  <a:lnTo>
                    <a:pt x="414" y="708"/>
                  </a:lnTo>
                  <a:lnTo>
                    <a:pt x="408" y="720"/>
                  </a:lnTo>
                  <a:lnTo>
                    <a:pt x="396" y="726"/>
                  </a:lnTo>
                  <a:lnTo>
                    <a:pt x="378" y="726"/>
                  </a:lnTo>
                  <a:lnTo>
                    <a:pt x="366" y="732"/>
                  </a:lnTo>
                  <a:lnTo>
                    <a:pt x="312" y="750"/>
                  </a:lnTo>
                  <a:lnTo>
                    <a:pt x="288" y="762"/>
                  </a:lnTo>
                  <a:lnTo>
                    <a:pt x="270" y="774"/>
                  </a:lnTo>
                  <a:lnTo>
                    <a:pt x="246" y="786"/>
                  </a:lnTo>
                  <a:lnTo>
                    <a:pt x="222" y="792"/>
                  </a:lnTo>
                  <a:lnTo>
                    <a:pt x="198" y="804"/>
                  </a:lnTo>
                  <a:lnTo>
                    <a:pt x="180" y="810"/>
                  </a:lnTo>
                  <a:lnTo>
                    <a:pt x="174" y="816"/>
                  </a:lnTo>
                  <a:lnTo>
                    <a:pt x="168" y="828"/>
                  </a:lnTo>
                  <a:lnTo>
                    <a:pt x="168" y="846"/>
                  </a:lnTo>
                  <a:lnTo>
                    <a:pt x="156" y="834"/>
                  </a:lnTo>
                  <a:lnTo>
                    <a:pt x="150" y="834"/>
                  </a:lnTo>
                  <a:lnTo>
                    <a:pt x="144" y="840"/>
                  </a:lnTo>
                  <a:lnTo>
                    <a:pt x="120" y="852"/>
                  </a:lnTo>
                  <a:lnTo>
                    <a:pt x="108" y="864"/>
                  </a:lnTo>
                  <a:lnTo>
                    <a:pt x="72" y="882"/>
                  </a:lnTo>
                  <a:lnTo>
                    <a:pt x="66" y="882"/>
                  </a:lnTo>
                  <a:lnTo>
                    <a:pt x="54" y="888"/>
                  </a:lnTo>
                  <a:lnTo>
                    <a:pt x="36" y="888"/>
                  </a:lnTo>
                  <a:lnTo>
                    <a:pt x="18" y="894"/>
                  </a:lnTo>
                  <a:lnTo>
                    <a:pt x="12" y="906"/>
                  </a:lnTo>
                  <a:lnTo>
                    <a:pt x="0" y="912"/>
                  </a:lnTo>
                  <a:lnTo>
                    <a:pt x="18" y="912"/>
                  </a:lnTo>
                  <a:lnTo>
                    <a:pt x="24" y="918"/>
                  </a:lnTo>
                  <a:lnTo>
                    <a:pt x="30" y="918"/>
                  </a:lnTo>
                  <a:lnTo>
                    <a:pt x="24" y="924"/>
                  </a:lnTo>
                  <a:lnTo>
                    <a:pt x="24" y="942"/>
                  </a:lnTo>
                  <a:lnTo>
                    <a:pt x="30" y="948"/>
                  </a:lnTo>
                  <a:lnTo>
                    <a:pt x="42" y="948"/>
                  </a:lnTo>
                  <a:lnTo>
                    <a:pt x="54" y="942"/>
                  </a:lnTo>
                  <a:lnTo>
                    <a:pt x="60" y="936"/>
                  </a:lnTo>
                  <a:lnTo>
                    <a:pt x="72" y="948"/>
                  </a:lnTo>
                  <a:lnTo>
                    <a:pt x="96" y="948"/>
                  </a:lnTo>
                  <a:lnTo>
                    <a:pt x="102" y="954"/>
                  </a:lnTo>
                  <a:lnTo>
                    <a:pt x="132" y="954"/>
                  </a:lnTo>
                  <a:lnTo>
                    <a:pt x="150" y="972"/>
                  </a:lnTo>
                  <a:lnTo>
                    <a:pt x="180" y="966"/>
                  </a:lnTo>
                  <a:lnTo>
                    <a:pt x="192" y="972"/>
                  </a:lnTo>
                  <a:lnTo>
                    <a:pt x="198" y="978"/>
                  </a:lnTo>
                  <a:lnTo>
                    <a:pt x="216" y="984"/>
                  </a:lnTo>
                  <a:lnTo>
                    <a:pt x="228" y="984"/>
                  </a:lnTo>
                  <a:lnTo>
                    <a:pt x="252" y="972"/>
                  </a:lnTo>
                  <a:lnTo>
                    <a:pt x="264" y="948"/>
                  </a:lnTo>
                  <a:lnTo>
                    <a:pt x="288" y="936"/>
                  </a:lnTo>
                  <a:lnTo>
                    <a:pt x="312" y="936"/>
                  </a:lnTo>
                  <a:lnTo>
                    <a:pt x="336" y="924"/>
                  </a:lnTo>
                  <a:lnTo>
                    <a:pt x="342" y="912"/>
                  </a:lnTo>
                  <a:lnTo>
                    <a:pt x="342" y="894"/>
                  </a:lnTo>
                  <a:lnTo>
                    <a:pt x="348" y="882"/>
                  </a:lnTo>
                  <a:lnTo>
                    <a:pt x="372" y="870"/>
                  </a:lnTo>
                  <a:lnTo>
                    <a:pt x="396" y="870"/>
                  </a:lnTo>
                  <a:lnTo>
                    <a:pt x="408" y="858"/>
                  </a:lnTo>
                  <a:lnTo>
                    <a:pt x="408" y="846"/>
                  </a:lnTo>
                  <a:lnTo>
                    <a:pt x="402" y="840"/>
                  </a:lnTo>
                  <a:lnTo>
                    <a:pt x="420" y="840"/>
                  </a:lnTo>
                  <a:lnTo>
                    <a:pt x="480" y="792"/>
                  </a:lnTo>
                  <a:lnTo>
                    <a:pt x="462" y="774"/>
                  </a:lnTo>
                  <a:lnTo>
                    <a:pt x="504" y="792"/>
                  </a:lnTo>
                  <a:lnTo>
                    <a:pt x="504" y="774"/>
                  </a:lnTo>
                  <a:lnTo>
                    <a:pt x="510" y="768"/>
                  </a:lnTo>
                  <a:lnTo>
                    <a:pt x="540" y="768"/>
                  </a:lnTo>
                  <a:lnTo>
                    <a:pt x="546" y="774"/>
                  </a:lnTo>
                  <a:lnTo>
                    <a:pt x="558" y="780"/>
                  </a:lnTo>
                  <a:lnTo>
                    <a:pt x="570" y="780"/>
                  </a:lnTo>
                  <a:lnTo>
                    <a:pt x="576" y="774"/>
                  </a:lnTo>
                  <a:lnTo>
                    <a:pt x="576" y="768"/>
                  </a:lnTo>
                  <a:lnTo>
                    <a:pt x="582" y="762"/>
                  </a:lnTo>
                  <a:lnTo>
                    <a:pt x="582" y="756"/>
                  </a:lnTo>
                  <a:lnTo>
                    <a:pt x="570" y="744"/>
                  </a:lnTo>
                  <a:lnTo>
                    <a:pt x="612" y="702"/>
                  </a:lnTo>
                  <a:lnTo>
                    <a:pt x="618" y="702"/>
                  </a:lnTo>
                  <a:lnTo>
                    <a:pt x="624" y="696"/>
                  </a:lnTo>
                  <a:lnTo>
                    <a:pt x="660" y="678"/>
                  </a:lnTo>
                  <a:lnTo>
                    <a:pt x="666" y="666"/>
                  </a:lnTo>
                  <a:lnTo>
                    <a:pt x="672" y="660"/>
                  </a:lnTo>
                  <a:lnTo>
                    <a:pt x="672" y="654"/>
                  </a:lnTo>
                  <a:lnTo>
                    <a:pt x="696" y="654"/>
                  </a:lnTo>
                  <a:lnTo>
                    <a:pt x="708" y="648"/>
                  </a:lnTo>
                  <a:lnTo>
                    <a:pt x="738" y="618"/>
                  </a:lnTo>
                  <a:lnTo>
                    <a:pt x="738" y="612"/>
                  </a:lnTo>
                  <a:lnTo>
                    <a:pt x="744" y="612"/>
                  </a:lnTo>
                  <a:lnTo>
                    <a:pt x="750" y="606"/>
                  </a:lnTo>
                  <a:lnTo>
                    <a:pt x="768" y="594"/>
                  </a:lnTo>
                  <a:lnTo>
                    <a:pt x="780" y="582"/>
                  </a:lnTo>
                  <a:lnTo>
                    <a:pt x="786" y="570"/>
                  </a:lnTo>
                  <a:lnTo>
                    <a:pt x="786" y="546"/>
                  </a:lnTo>
                  <a:lnTo>
                    <a:pt x="780" y="540"/>
                  </a:lnTo>
                  <a:lnTo>
                    <a:pt x="780" y="534"/>
                  </a:lnTo>
                  <a:lnTo>
                    <a:pt x="750" y="564"/>
                  </a:lnTo>
                  <a:close/>
                  <a:moveTo>
                    <a:pt x="1224" y="324"/>
                  </a:moveTo>
                  <a:lnTo>
                    <a:pt x="1236" y="318"/>
                  </a:lnTo>
                  <a:lnTo>
                    <a:pt x="1242" y="318"/>
                  </a:lnTo>
                  <a:lnTo>
                    <a:pt x="1266" y="306"/>
                  </a:lnTo>
                  <a:lnTo>
                    <a:pt x="1272" y="300"/>
                  </a:lnTo>
                  <a:lnTo>
                    <a:pt x="1272" y="282"/>
                  </a:lnTo>
                  <a:lnTo>
                    <a:pt x="1266" y="270"/>
                  </a:lnTo>
                  <a:lnTo>
                    <a:pt x="1260" y="264"/>
                  </a:lnTo>
                  <a:lnTo>
                    <a:pt x="1248" y="264"/>
                  </a:lnTo>
                  <a:lnTo>
                    <a:pt x="1236" y="276"/>
                  </a:lnTo>
                  <a:lnTo>
                    <a:pt x="1236" y="282"/>
                  </a:lnTo>
                  <a:lnTo>
                    <a:pt x="1224" y="282"/>
                  </a:lnTo>
                  <a:lnTo>
                    <a:pt x="1212" y="276"/>
                  </a:lnTo>
                  <a:lnTo>
                    <a:pt x="1200" y="276"/>
                  </a:lnTo>
                  <a:lnTo>
                    <a:pt x="1194" y="282"/>
                  </a:lnTo>
                  <a:lnTo>
                    <a:pt x="1176" y="288"/>
                  </a:lnTo>
                  <a:lnTo>
                    <a:pt x="1158" y="288"/>
                  </a:lnTo>
                  <a:lnTo>
                    <a:pt x="1146" y="276"/>
                  </a:lnTo>
                  <a:lnTo>
                    <a:pt x="1146" y="222"/>
                  </a:lnTo>
                  <a:lnTo>
                    <a:pt x="1170" y="180"/>
                  </a:lnTo>
                  <a:lnTo>
                    <a:pt x="1170" y="174"/>
                  </a:lnTo>
                  <a:lnTo>
                    <a:pt x="1164" y="162"/>
                  </a:lnTo>
                  <a:lnTo>
                    <a:pt x="1158" y="156"/>
                  </a:lnTo>
                  <a:lnTo>
                    <a:pt x="1146" y="156"/>
                  </a:lnTo>
                  <a:lnTo>
                    <a:pt x="1140" y="168"/>
                  </a:lnTo>
                  <a:lnTo>
                    <a:pt x="1134" y="174"/>
                  </a:lnTo>
                  <a:lnTo>
                    <a:pt x="1134" y="204"/>
                  </a:lnTo>
                  <a:lnTo>
                    <a:pt x="1128" y="216"/>
                  </a:lnTo>
                  <a:lnTo>
                    <a:pt x="1116" y="222"/>
                  </a:lnTo>
                  <a:lnTo>
                    <a:pt x="1116" y="192"/>
                  </a:lnTo>
                  <a:lnTo>
                    <a:pt x="1092" y="174"/>
                  </a:lnTo>
                  <a:lnTo>
                    <a:pt x="1104" y="150"/>
                  </a:lnTo>
                  <a:lnTo>
                    <a:pt x="1116" y="138"/>
                  </a:lnTo>
                  <a:lnTo>
                    <a:pt x="1122" y="126"/>
                  </a:lnTo>
                  <a:lnTo>
                    <a:pt x="1128" y="108"/>
                  </a:lnTo>
                  <a:lnTo>
                    <a:pt x="1128" y="84"/>
                  </a:lnTo>
                  <a:lnTo>
                    <a:pt x="1116" y="78"/>
                  </a:lnTo>
                  <a:lnTo>
                    <a:pt x="1110" y="72"/>
                  </a:lnTo>
                  <a:lnTo>
                    <a:pt x="1098" y="66"/>
                  </a:lnTo>
                  <a:lnTo>
                    <a:pt x="1092" y="60"/>
                  </a:lnTo>
                  <a:lnTo>
                    <a:pt x="1080" y="60"/>
                  </a:lnTo>
                  <a:lnTo>
                    <a:pt x="1086" y="42"/>
                  </a:lnTo>
                  <a:lnTo>
                    <a:pt x="1062" y="42"/>
                  </a:lnTo>
                  <a:lnTo>
                    <a:pt x="1044" y="18"/>
                  </a:lnTo>
                  <a:lnTo>
                    <a:pt x="1050" y="0"/>
                  </a:lnTo>
                  <a:lnTo>
                    <a:pt x="1020" y="18"/>
                  </a:lnTo>
                  <a:lnTo>
                    <a:pt x="1044" y="54"/>
                  </a:lnTo>
                  <a:lnTo>
                    <a:pt x="1032" y="90"/>
                  </a:lnTo>
                  <a:lnTo>
                    <a:pt x="1056" y="102"/>
                  </a:lnTo>
                  <a:lnTo>
                    <a:pt x="1044" y="108"/>
                  </a:lnTo>
                  <a:lnTo>
                    <a:pt x="1044" y="126"/>
                  </a:lnTo>
                  <a:lnTo>
                    <a:pt x="1068" y="132"/>
                  </a:lnTo>
                  <a:lnTo>
                    <a:pt x="1044" y="150"/>
                  </a:lnTo>
                  <a:lnTo>
                    <a:pt x="1062" y="156"/>
                  </a:lnTo>
                  <a:lnTo>
                    <a:pt x="1062" y="168"/>
                  </a:lnTo>
                  <a:lnTo>
                    <a:pt x="1056" y="174"/>
                  </a:lnTo>
                  <a:lnTo>
                    <a:pt x="1056" y="192"/>
                  </a:lnTo>
                  <a:lnTo>
                    <a:pt x="1068" y="198"/>
                  </a:lnTo>
                  <a:lnTo>
                    <a:pt x="1074" y="204"/>
                  </a:lnTo>
                  <a:lnTo>
                    <a:pt x="1056" y="210"/>
                  </a:lnTo>
                  <a:lnTo>
                    <a:pt x="1044" y="222"/>
                  </a:lnTo>
                  <a:lnTo>
                    <a:pt x="1062" y="234"/>
                  </a:lnTo>
                  <a:lnTo>
                    <a:pt x="1038" y="258"/>
                  </a:lnTo>
                  <a:lnTo>
                    <a:pt x="1032" y="270"/>
                  </a:lnTo>
                  <a:lnTo>
                    <a:pt x="1026" y="276"/>
                  </a:lnTo>
                  <a:lnTo>
                    <a:pt x="1026" y="288"/>
                  </a:lnTo>
                  <a:lnTo>
                    <a:pt x="1038" y="300"/>
                  </a:lnTo>
                  <a:lnTo>
                    <a:pt x="1026" y="300"/>
                  </a:lnTo>
                  <a:lnTo>
                    <a:pt x="1014" y="306"/>
                  </a:lnTo>
                  <a:lnTo>
                    <a:pt x="1002" y="306"/>
                  </a:lnTo>
                  <a:lnTo>
                    <a:pt x="978" y="318"/>
                  </a:lnTo>
                  <a:lnTo>
                    <a:pt x="948" y="348"/>
                  </a:lnTo>
                  <a:lnTo>
                    <a:pt x="930" y="360"/>
                  </a:lnTo>
                  <a:lnTo>
                    <a:pt x="894" y="372"/>
                  </a:lnTo>
                  <a:lnTo>
                    <a:pt x="870" y="384"/>
                  </a:lnTo>
                  <a:lnTo>
                    <a:pt x="858" y="396"/>
                  </a:lnTo>
                  <a:lnTo>
                    <a:pt x="858" y="432"/>
                  </a:lnTo>
                  <a:lnTo>
                    <a:pt x="864" y="444"/>
                  </a:lnTo>
                  <a:lnTo>
                    <a:pt x="870" y="450"/>
                  </a:lnTo>
                  <a:lnTo>
                    <a:pt x="870" y="456"/>
                  </a:lnTo>
                  <a:lnTo>
                    <a:pt x="924" y="456"/>
                  </a:lnTo>
                  <a:lnTo>
                    <a:pt x="924" y="474"/>
                  </a:lnTo>
                  <a:lnTo>
                    <a:pt x="918" y="486"/>
                  </a:lnTo>
                  <a:lnTo>
                    <a:pt x="918" y="522"/>
                  </a:lnTo>
                  <a:lnTo>
                    <a:pt x="894" y="534"/>
                  </a:lnTo>
                  <a:lnTo>
                    <a:pt x="882" y="534"/>
                  </a:lnTo>
                  <a:lnTo>
                    <a:pt x="864" y="540"/>
                  </a:lnTo>
                  <a:lnTo>
                    <a:pt x="852" y="546"/>
                  </a:lnTo>
                  <a:lnTo>
                    <a:pt x="852" y="558"/>
                  </a:lnTo>
                  <a:lnTo>
                    <a:pt x="840" y="570"/>
                  </a:lnTo>
                  <a:lnTo>
                    <a:pt x="852" y="576"/>
                  </a:lnTo>
                  <a:lnTo>
                    <a:pt x="858" y="582"/>
                  </a:lnTo>
                  <a:lnTo>
                    <a:pt x="876" y="588"/>
                  </a:lnTo>
                  <a:lnTo>
                    <a:pt x="888" y="588"/>
                  </a:lnTo>
                  <a:lnTo>
                    <a:pt x="912" y="576"/>
                  </a:lnTo>
                  <a:lnTo>
                    <a:pt x="924" y="558"/>
                  </a:lnTo>
                  <a:lnTo>
                    <a:pt x="972" y="510"/>
                  </a:lnTo>
                  <a:lnTo>
                    <a:pt x="996" y="498"/>
                  </a:lnTo>
                  <a:lnTo>
                    <a:pt x="1014" y="492"/>
                  </a:lnTo>
                  <a:lnTo>
                    <a:pt x="1026" y="486"/>
                  </a:lnTo>
                  <a:lnTo>
                    <a:pt x="1032" y="480"/>
                  </a:lnTo>
                  <a:lnTo>
                    <a:pt x="1038" y="480"/>
                  </a:lnTo>
                  <a:lnTo>
                    <a:pt x="1044" y="474"/>
                  </a:lnTo>
                  <a:lnTo>
                    <a:pt x="1050" y="462"/>
                  </a:lnTo>
                  <a:lnTo>
                    <a:pt x="1056" y="462"/>
                  </a:lnTo>
                  <a:lnTo>
                    <a:pt x="1062" y="456"/>
                  </a:lnTo>
                  <a:lnTo>
                    <a:pt x="1074" y="450"/>
                  </a:lnTo>
                  <a:lnTo>
                    <a:pt x="1080" y="444"/>
                  </a:lnTo>
                  <a:lnTo>
                    <a:pt x="1080" y="420"/>
                  </a:lnTo>
                  <a:lnTo>
                    <a:pt x="1074" y="414"/>
                  </a:lnTo>
                  <a:lnTo>
                    <a:pt x="1080" y="414"/>
                  </a:lnTo>
                  <a:lnTo>
                    <a:pt x="1086" y="408"/>
                  </a:lnTo>
                  <a:lnTo>
                    <a:pt x="1110" y="396"/>
                  </a:lnTo>
                  <a:lnTo>
                    <a:pt x="1140" y="396"/>
                  </a:lnTo>
                  <a:lnTo>
                    <a:pt x="1152" y="402"/>
                  </a:lnTo>
                  <a:lnTo>
                    <a:pt x="1164" y="402"/>
                  </a:lnTo>
                  <a:lnTo>
                    <a:pt x="1176" y="390"/>
                  </a:lnTo>
                  <a:lnTo>
                    <a:pt x="1176" y="360"/>
                  </a:lnTo>
                  <a:lnTo>
                    <a:pt x="1200" y="360"/>
                  </a:lnTo>
                  <a:lnTo>
                    <a:pt x="1212" y="354"/>
                  </a:lnTo>
                  <a:lnTo>
                    <a:pt x="1218" y="354"/>
                  </a:lnTo>
                  <a:lnTo>
                    <a:pt x="1224" y="348"/>
                  </a:lnTo>
                  <a:lnTo>
                    <a:pt x="1224" y="324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20" name="Namibia" descr="© INSCALE GmbH, 05.05.2010&#10;http://www.presentationload.com/">
              <a:extLst>
                <a:ext uri="{FF2B5EF4-FFF2-40B4-BE49-F238E27FC236}">
                  <a16:creationId xmlns:a16="http://schemas.microsoft.com/office/drawing/2014/main" id="{D7FDBA0A-A1F8-48EB-8F4B-53859ABBE6F3}"/>
                </a:ext>
              </a:extLst>
            </p:cNvPr>
            <p:cNvSpPr>
              <a:spLocks/>
            </p:cNvSpPr>
            <p:nvPr/>
          </p:nvSpPr>
          <p:spPr bwMode="gray">
            <a:xfrm>
              <a:off x="5914601" y="5133752"/>
              <a:ext cx="422294" cy="438269"/>
            </a:xfrm>
            <a:custGeom>
              <a:avLst/>
              <a:gdLst>
                <a:gd name="T0" fmla="*/ 2147483647 w 954"/>
                <a:gd name="T1" fmla="*/ 2147483647 h 972"/>
                <a:gd name="T2" fmla="*/ 2147483647 w 954"/>
                <a:gd name="T3" fmla="*/ 2147483647 h 972"/>
                <a:gd name="T4" fmla="*/ 2147483647 w 954"/>
                <a:gd name="T5" fmla="*/ 2147483647 h 972"/>
                <a:gd name="T6" fmla="*/ 2147483647 w 954"/>
                <a:gd name="T7" fmla="*/ 2147483647 h 972"/>
                <a:gd name="T8" fmla="*/ 2147483647 w 954"/>
                <a:gd name="T9" fmla="*/ 2147483647 h 972"/>
                <a:gd name="T10" fmla="*/ 2147483647 w 954"/>
                <a:gd name="T11" fmla="*/ 2147483647 h 972"/>
                <a:gd name="T12" fmla="*/ 2147483647 w 954"/>
                <a:gd name="T13" fmla="*/ 2147483647 h 972"/>
                <a:gd name="T14" fmla="*/ 2147483647 w 954"/>
                <a:gd name="T15" fmla="*/ 2147483647 h 972"/>
                <a:gd name="T16" fmla="*/ 2147483647 w 954"/>
                <a:gd name="T17" fmla="*/ 2147483647 h 972"/>
                <a:gd name="T18" fmla="*/ 2147483647 w 954"/>
                <a:gd name="T19" fmla="*/ 2147483647 h 972"/>
                <a:gd name="T20" fmla="*/ 2147483647 w 954"/>
                <a:gd name="T21" fmla="*/ 2147483647 h 972"/>
                <a:gd name="T22" fmla="*/ 2147483647 w 954"/>
                <a:gd name="T23" fmla="*/ 2147483647 h 972"/>
                <a:gd name="T24" fmla="*/ 2147483647 w 954"/>
                <a:gd name="T25" fmla="*/ 2147483647 h 972"/>
                <a:gd name="T26" fmla="*/ 2147483647 w 954"/>
                <a:gd name="T27" fmla="*/ 2147483647 h 972"/>
                <a:gd name="T28" fmla="*/ 2147483647 w 954"/>
                <a:gd name="T29" fmla="*/ 2147483647 h 972"/>
                <a:gd name="T30" fmla="*/ 2147483647 w 954"/>
                <a:gd name="T31" fmla="*/ 2147483647 h 972"/>
                <a:gd name="T32" fmla="*/ 2147483647 w 954"/>
                <a:gd name="T33" fmla="*/ 2147483647 h 972"/>
                <a:gd name="T34" fmla="*/ 2147483647 w 954"/>
                <a:gd name="T35" fmla="*/ 2147483647 h 972"/>
                <a:gd name="T36" fmla="*/ 2147483647 w 954"/>
                <a:gd name="T37" fmla="*/ 2147483647 h 972"/>
                <a:gd name="T38" fmla="*/ 2147483647 w 954"/>
                <a:gd name="T39" fmla="*/ 2147483647 h 972"/>
                <a:gd name="T40" fmla="*/ 2147483647 w 954"/>
                <a:gd name="T41" fmla="*/ 2147483647 h 972"/>
                <a:gd name="T42" fmla="*/ 2147483647 w 954"/>
                <a:gd name="T43" fmla="*/ 2147483647 h 972"/>
                <a:gd name="T44" fmla="*/ 2147483647 w 954"/>
                <a:gd name="T45" fmla="*/ 2147483647 h 972"/>
                <a:gd name="T46" fmla="*/ 2147483647 w 954"/>
                <a:gd name="T47" fmla="*/ 2147483647 h 972"/>
                <a:gd name="T48" fmla="*/ 2147483647 w 954"/>
                <a:gd name="T49" fmla="*/ 2147483647 h 972"/>
                <a:gd name="T50" fmla="*/ 2147483647 w 954"/>
                <a:gd name="T51" fmla="*/ 2147483647 h 972"/>
                <a:gd name="T52" fmla="*/ 2147483647 w 954"/>
                <a:gd name="T53" fmla="*/ 2147483647 h 972"/>
                <a:gd name="T54" fmla="*/ 2147483647 w 954"/>
                <a:gd name="T55" fmla="*/ 2147483647 h 972"/>
                <a:gd name="T56" fmla="*/ 2147483647 w 954"/>
                <a:gd name="T57" fmla="*/ 2147483647 h 972"/>
                <a:gd name="T58" fmla="*/ 2147483647 w 954"/>
                <a:gd name="T59" fmla="*/ 2147483647 h 972"/>
                <a:gd name="T60" fmla="*/ 2147483647 w 954"/>
                <a:gd name="T61" fmla="*/ 2147483647 h 972"/>
                <a:gd name="T62" fmla="*/ 2147483647 w 954"/>
                <a:gd name="T63" fmla="*/ 2147483647 h 972"/>
                <a:gd name="T64" fmla="*/ 2147483647 w 954"/>
                <a:gd name="T65" fmla="*/ 2147483647 h 972"/>
                <a:gd name="T66" fmla="*/ 2147483647 w 954"/>
                <a:gd name="T67" fmla="*/ 0 h 972"/>
                <a:gd name="T68" fmla="*/ 2147483647 w 954"/>
                <a:gd name="T69" fmla="*/ 2147483647 h 972"/>
                <a:gd name="T70" fmla="*/ 2147483647 w 954"/>
                <a:gd name="T71" fmla="*/ 2147483647 h 972"/>
                <a:gd name="T72" fmla="*/ 0 w 954"/>
                <a:gd name="T73" fmla="*/ 2147483647 h 972"/>
                <a:gd name="T74" fmla="*/ 2147483647 w 954"/>
                <a:gd name="T75" fmla="*/ 2147483647 h 972"/>
                <a:gd name="T76" fmla="*/ 2147483647 w 954"/>
                <a:gd name="T77" fmla="*/ 2147483647 h 972"/>
                <a:gd name="T78" fmla="*/ 2147483647 w 954"/>
                <a:gd name="T79" fmla="*/ 2147483647 h 972"/>
                <a:gd name="T80" fmla="*/ 2147483647 w 954"/>
                <a:gd name="T81" fmla="*/ 2147483647 h 972"/>
                <a:gd name="T82" fmla="*/ 2147483647 w 954"/>
                <a:gd name="T83" fmla="*/ 2147483647 h 972"/>
                <a:gd name="T84" fmla="*/ 2147483647 w 954"/>
                <a:gd name="T85" fmla="*/ 2147483647 h 972"/>
                <a:gd name="T86" fmla="*/ 2147483647 w 954"/>
                <a:gd name="T87" fmla="*/ 2147483647 h 972"/>
                <a:gd name="T88" fmla="*/ 2147483647 w 954"/>
                <a:gd name="T89" fmla="*/ 2147483647 h 972"/>
                <a:gd name="T90" fmla="*/ 2147483647 w 954"/>
                <a:gd name="T91" fmla="*/ 2147483647 h 972"/>
                <a:gd name="T92" fmla="*/ 2147483647 w 954"/>
                <a:gd name="T93" fmla="*/ 2147483647 h 972"/>
                <a:gd name="T94" fmla="*/ 2147483647 w 954"/>
                <a:gd name="T95" fmla="*/ 2147483647 h 972"/>
                <a:gd name="T96" fmla="*/ 2147483647 w 954"/>
                <a:gd name="T97" fmla="*/ 2147483647 h 972"/>
                <a:gd name="T98" fmla="*/ 2147483647 w 954"/>
                <a:gd name="T99" fmla="*/ 2147483647 h 972"/>
                <a:gd name="T100" fmla="*/ 2147483647 w 954"/>
                <a:gd name="T101" fmla="*/ 2147483647 h 972"/>
                <a:gd name="T102" fmla="*/ 2147483647 w 954"/>
                <a:gd name="T103" fmla="*/ 2147483647 h 972"/>
                <a:gd name="T104" fmla="*/ 2147483647 w 954"/>
                <a:gd name="T105" fmla="*/ 2147483647 h 972"/>
                <a:gd name="T106" fmla="*/ 2147483647 w 954"/>
                <a:gd name="T107" fmla="*/ 2147483647 h 972"/>
                <a:gd name="T108" fmla="*/ 2147483647 w 954"/>
                <a:gd name="T109" fmla="*/ 2147483647 h 972"/>
                <a:gd name="T110" fmla="*/ 2147483647 w 954"/>
                <a:gd name="T111" fmla="*/ 2147483647 h 972"/>
                <a:gd name="T112" fmla="*/ 2147483647 w 954"/>
                <a:gd name="T113" fmla="*/ 2147483647 h 972"/>
                <a:gd name="T114" fmla="*/ 2147483647 w 954"/>
                <a:gd name="T115" fmla="*/ 2147483647 h 972"/>
                <a:gd name="T116" fmla="*/ 2147483647 w 954"/>
                <a:gd name="T117" fmla="*/ 2147483647 h 972"/>
                <a:gd name="T118" fmla="*/ 2147483647 w 954"/>
                <a:gd name="T119" fmla="*/ 2147483647 h 972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954"/>
                <a:gd name="T181" fmla="*/ 0 h 972"/>
                <a:gd name="T182" fmla="*/ 954 w 954"/>
                <a:gd name="T183" fmla="*/ 972 h 972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954" h="972">
                  <a:moveTo>
                    <a:pt x="366" y="894"/>
                  </a:moveTo>
                  <a:lnTo>
                    <a:pt x="372" y="894"/>
                  </a:lnTo>
                  <a:lnTo>
                    <a:pt x="390" y="912"/>
                  </a:lnTo>
                  <a:lnTo>
                    <a:pt x="390" y="936"/>
                  </a:lnTo>
                  <a:lnTo>
                    <a:pt x="396" y="948"/>
                  </a:lnTo>
                  <a:lnTo>
                    <a:pt x="402" y="954"/>
                  </a:lnTo>
                  <a:lnTo>
                    <a:pt x="426" y="954"/>
                  </a:lnTo>
                  <a:lnTo>
                    <a:pt x="432" y="960"/>
                  </a:lnTo>
                  <a:lnTo>
                    <a:pt x="432" y="966"/>
                  </a:lnTo>
                  <a:lnTo>
                    <a:pt x="438" y="972"/>
                  </a:lnTo>
                  <a:lnTo>
                    <a:pt x="462" y="972"/>
                  </a:lnTo>
                  <a:lnTo>
                    <a:pt x="474" y="960"/>
                  </a:lnTo>
                  <a:lnTo>
                    <a:pt x="486" y="960"/>
                  </a:lnTo>
                  <a:lnTo>
                    <a:pt x="498" y="972"/>
                  </a:lnTo>
                  <a:lnTo>
                    <a:pt x="522" y="972"/>
                  </a:lnTo>
                  <a:lnTo>
                    <a:pt x="522" y="948"/>
                  </a:lnTo>
                  <a:lnTo>
                    <a:pt x="534" y="948"/>
                  </a:lnTo>
                  <a:lnTo>
                    <a:pt x="534" y="942"/>
                  </a:lnTo>
                  <a:lnTo>
                    <a:pt x="540" y="936"/>
                  </a:lnTo>
                  <a:lnTo>
                    <a:pt x="552" y="930"/>
                  </a:lnTo>
                  <a:lnTo>
                    <a:pt x="570" y="930"/>
                  </a:lnTo>
                  <a:lnTo>
                    <a:pt x="582" y="414"/>
                  </a:lnTo>
                  <a:lnTo>
                    <a:pt x="654" y="414"/>
                  </a:lnTo>
                  <a:lnTo>
                    <a:pt x="648" y="288"/>
                  </a:lnTo>
                  <a:lnTo>
                    <a:pt x="654" y="282"/>
                  </a:lnTo>
                  <a:lnTo>
                    <a:pt x="654" y="108"/>
                  </a:lnTo>
                  <a:lnTo>
                    <a:pt x="690" y="108"/>
                  </a:lnTo>
                  <a:lnTo>
                    <a:pt x="708" y="102"/>
                  </a:lnTo>
                  <a:lnTo>
                    <a:pt x="744" y="102"/>
                  </a:lnTo>
                  <a:lnTo>
                    <a:pt x="792" y="90"/>
                  </a:lnTo>
                  <a:lnTo>
                    <a:pt x="804" y="84"/>
                  </a:lnTo>
                  <a:lnTo>
                    <a:pt x="822" y="84"/>
                  </a:lnTo>
                  <a:lnTo>
                    <a:pt x="828" y="90"/>
                  </a:lnTo>
                  <a:lnTo>
                    <a:pt x="828" y="108"/>
                  </a:lnTo>
                  <a:lnTo>
                    <a:pt x="834" y="108"/>
                  </a:lnTo>
                  <a:lnTo>
                    <a:pt x="834" y="126"/>
                  </a:lnTo>
                  <a:lnTo>
                    <a:pt x="840" y="126"/>
                  </a:lnTo>
                  <a:lnTo>
                    <a:pt x="882" y="84"/>
                  </a:lnTo>
                  <a:lnTo>
                    <a:pt x="906" y="84"/>
                  </a:lnTo>
                  <a:lnTo>
                    <a:pt x="918" y="72"/>
                  </a:lnTo>
                  <a:lnTo>
                    <a:pt x="954" y="66"/>
                  </a:lnTo>
                  <a:lnTo>
                    <a:pt x="936" y="48"/>
                  </a:lnTo>
                  <a:lnTo>
                    <a:pt x="906" y="54"/>
                  </a:lnTo>
                  <a:lnTo>
                    <a:pt x="906" y="48"/>
                  </a:lnTo>
                  <a:lnTo>
                    <a:pt x="900" y="42"/>
                  </a:lnTo>
                  <a:lnTo>
                    <a:pt x="882" y="42"/>
                  </a:lnTo>
                  <a:lnTo>
                    <a:pt x="876" y="48"/>
                  </a:lnTo>
                  <a:lnTo>
                    <a:pt x="870" y="48"/>
                  </a:lnTo>
                  <a:lnTo>
                    <a:pt x="846" y="60"/>
                  </a:lnTo>
                  <a:lnTo>
                    <a:pt x="828" y="54"/>
                  </a:lnTo>
                  <a:lnTo>
                    <a:pt x="816" y="60"/>
                  </a:lnTo>
                  <a:lnTo>
                    <a:pt x="780" y="72"/>
                  </a:lnTo>
                  <a:lnTo>
                    <a:pt x="732" y="78"/>
                  </a:lnTo>
                  <a:lnTo>
                    <a:pt x="696" y="84"/>
                  </a:lnTo>
                  <a:lnTo>
                    <a:pt x="624" y="84"/>
                  </a:lnTo>
                  <a:lnTo>
                    <a:pt x="618" y="72"/>
                  </a:lnTo>
                  <a:lnTo>
                    <a:pt x="546" y="78"/>
                  </a:lnTo>
                  <a:lnTo>
                    <a:pt x="540" y="66"/>
                  </a:lnTo>
                  <a:lnTo>
                    <a:pt x="504" y="66"/>
                  </a:lnTo>
                  <a:lnTo>
                    <a:pt x="480" y="42"/>
                  </a:lnTo>
                  <a:lnTo>
                    <a:pt x="480" y="36"/>
                  </a:lnTo>
                  <a:lnTo>
                    <a:pt x="174" y="36"/>
                  </a:lnTo>
                  <a:lnTo>
                    <a:pt x="168" y="30"/>
                  </a:lnTo>
                  <a:lnTo>
                    <a:pt x="156" y="30"/>
                  </a:lnTo>
                  <a:lnTo>
                    <a:pt x="132" y="18"/>
                  </a:lnTo>
                  <a:lnTo>
                    <a:pt x="126" y="6"/>
                  </a:lnTo>
                  <a:lnTo>
                    <a:pt x="120" y="0"/>
                  </a:lnTo>
                  <a:lnTo>
                    <a:pt x="90" y="0"/>
                  </a:lnTo>
                  <a:lnTo>
                    <a:pt x="90" y="6"/>
                  </a:lnTo>
                  <a:lnTo>
                    <a:pt x="72" y="24"/>
                  </a:lnTo>
                  <a:lnTo>
                    <a:pt x="42" y="24"/>
                  </a:lnTo>
                  <a:lnTo>
                    <a:pt x="36" y="18"/>
                  </a:lnTo>
                  <a:lnTo>
                    <a:pt x="18" y="24"/>
                  </a:lnTo>
                  <a:lnTo>
                    <a:pt x="0" y="24"/>
                  </a:lnTo>
                  <a:lnTo>
                    <a:pt x="6" y="96"/>
                  </a:lnTo>
                  <a:lnTo>
                    <a:pt x="12" y="108"/>
                  </a:lnTo>
                  <a:lnTo>
                    <a:pt x="30" y="126"/>
                  </a:lnTo>
                  <a:lnTo>
                    <a:pt x="36" y="138"/>
                  </a:lnTo>
                  <a:lnTo>
                    <a:pt x="54" y="162"/>
                  </a:lnTo>
                  <a:lnTo>
                    <a:pt x="72" y="192"/>
                  </a:lnTo>
                  <a:lnTo>
                    <a:pt x="96" y="228"/>
                  </a:lnTo>
                  <a:lnTo>
                    <a:pt x="102" y="258"/>
                  </a:lnTo>
                  <a:lnTo>
                    <a:pt x="102" y="276"/>
                  </a:lnTo>
                  <a:lnTo>
                    <a:pt x="114" y="294"/>
                  </a:lnTo>
                  <a:lnTo>
                    <a:pt x="120" y="312"/>
                  </a:lnTo>
                  <a:lnTo>
                    <a:pt x="138" y="348"/>
                  </a:lnTo>
                  <a:lnTo>
                    <a:pt x="156" y="366"/>
                  </a:lnTo>
                  <a:lnTo>
                    <a:pt x="156" y="390"/>
                  </a:lnTo>
                  <a:lnTo>
                    <a:pt x="162" y="396"/>
                  </a:lnTo>
                  <a:lnTo>
                    <a:pt x="174" y="402"/>
                  </a:lnTo>
                  <a:lnTo>
                    <a:pt x="180" y="414"/>
                  </a:lnTo>
                  <a:lnTo>
                    <a:pt x="192" y="420"/>
                  </a:lnTo>
                  <a:lnTo>
                    <a:pt x="198" y="432"/>
                  </a:lnTo>
                  <a:lnTo>
                    <a:pt x="198" y="582"/>
                  </a:lnTo>
                  <a:lnTo>
                    <a:pt x="222" y="630"/>
                  </a:lnTo>
                  <a:lnTo>
                    <a:pt x="222" y="678"/>
                  </a:lnTo>
                  <a:lnTo>
                    <a:pt x="216" y="678"/>
                  </a:lnTo>
                  <a:lnTo>
                    <a:pt x="228" y="726"/>
                  </a:lnTo>
                  <a:lnTo>
                    <a:pt x="228" y="762"/>
                  </a:lnTo>
                  <a:lnTo>
                    <a:pt x="240" y="762"/>
                  </a:lnTo>
                  <a:lnTo>
                    <a:pt x="240" y="804"/>
                  </a:lnTo>
                  <a:lnTo>
                    <a:pt x="252" y="810"/>
                  </a:lnTo>
                  <a:lnTo>
                    <a:pt x="258" y="816"/>
                  </a:lnTo>
                  <a:lnTo>
                    <a:pt x="258" y="846"/>
                  </a:lnTo>
                  <a:lnTo>
                    <a:pt x="264" y="858"/>
                  </a:lnTo>
                  <a:lnTo>
                    <a:pt x="270" y="864"/>
                  </a:lnTo>
                  <a:lnTo>
                    <a:pt x="276" y="876"/>
                  </a:lnTo>
                  <a:lnTo>
                    <a:pt x="282" y="894"/>
                  </a:lnTo>
                  <a:lnTo>
                    <a:pt x="282" y="900"/>
                  </a:lnTo>
                  <a:lnTo>
                    <a:pt x="288" y="912"/>
                  </a:lnTo>
                  <a:lnTo>
                    <a:pt x="294" y="918"/>
                  </a:lnTo>
                  <a:lnTo>
                    <a:pt x="318" y="930"/>
                  </a:lnTo>
                  <a:lnTo>
                    <a:pt x="324" y="936"/>
                  </a:lnTo>
                  <a:lnTo>
                    <a:pt x="330" y="936"/>
                  </a:lnTo>
                  <a:lnTo>
                    <a:pt x="330" y="942"/>
                  </a:lnTo>
                  <a:lnTo>
                    <a:pt x="348" y="930"/>
                  </a:lnTo>
                  <a:lnTo>
                    <a:pt x="348" y="924"/>
                  </a:lnTo>
                  <a:lnTo>
                    <a:pt x="354" y="918"/>
                  </a:lnTo>
                  <a:lnTo>
                    <a:pt x="360" y="906"/>
                  </a:lnTo>
                  <a:lnTo>
                    <a:pt x="360" y="900"/>
                  </a:lnTo>
                  <a:lnTo>
                    <a:pt x="366" y="894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21" name="Malaysia" descr="© INSCALE GmbH, 05.05.2010&#10;http://www.presentationload.com/">
              <a:extLst>
                <a:ext uri="{FF2B5EF4-FFF2-40B4-BE49-F238E27FC236}">
                  <a16:creationId xmlns:a16="http://schemas.microsoft.com/office/drawing/2014/main" id="{D0D298E2-E33E-4105-B522-CF21DA0BCBEB}"/>
                </a:ext>
              </a:extLst>
            </p:cNvPr>
            <p:cNvSpPr>
              <a:spLocks/>
            </p:cNvSpPr>
            <p:nvPr/>
          </p:nvSpPr>
          <p:spPr bwMode="gray">
            <a:xfrm>
              <a:off x="8696023" y="4276269"/>
              <a:ext cx="136531" cy="196903"/>
            </a:xfrm>
            <a:custGeom>
              <a:avLst/>
              <a:gdLst>
                <a:gd name="T0" fmla="*/ 2147483647 w 306"/>
                <a:gd name="T1" fmla="*/ 2147483647 h 438"/>
                <a:gd name="T2" fmla="*/ 2147483647 w 306"/>
                <a:gd name="T3" fmla="*/ 2147483647 h 438"/>
                <a:gd name="T4" fmla="*/ 2147483647 w 306"/>
                <a:gd name="T5" fmla="*/ 2147483647 h 438"/>
                <a:gd name="T6" fmla="*/ 2147483647 w 306"/>
                <a:gd name="T7" fmla="*/ 2147483647 h 438"/>
                <a:gd name="T8" fmla="*/ 2147483647 w 306"/>
                <a:gd name="T9" fmla="*/ 2147483647 h 438"/>
                <a:gd name="T10" fmla="*/ 2147483647 w 306"/>
                <a:gd name="T11" fmla="*/ 2147483647 h 438"/>
                <a:gd name="T12" fmla="*/ 2147483647 w 306"/>
                <a:gd name="T13" fmla="*/ 2147483647 h 438"/>
                <a:gd name="T14" fmla="*/ 2147483647 w 306"/>
                <a:gd name="T15" fmla="*/ 2147483647 h 438"/>
                <a:gd name="T16" fmla="*/ 2147483647 w 306"/>
                <a:gd name="T17" fmla="*/ 2147483647 h 438"/>
                <a:gd name="T18" fmla="*/ 2147483647 w 306"/>
                <a:gd name="T19" fmla="*/ 2147483647 h 438"/>
                <a:gd name="T20" fmla="*/ 2147483647 w 306"/>
                <a:gd name="T21" fmla="*/ 2147483647 h 438"/>
                <a:gd name="T22" fmla="*/ 2147483647 w 306"/>
                <a:gd name="T23" fmla="*/ 2147483647 h 438"/>
                <a:gd name="T24" fmla="*/ 2147483647 w 306"/>
                <a:gd name="T25" fmla="*/ 2147483647 h 438"/>
                <a:gd name="T26" fmla="*/ 2147483647 w 306"/>
                <a:gd name="T27" fmla="*/ 2147483647 h 438"/>
                <a:gd name="T28" fmla="*/ 2147483647 w 306"/>
                <a:gd name="T29" fmla="*/ 2147483647 h 438"/>
                <a:gd name="T30" fmla="*/ 2147483647 w 306"/>
                <a:gd name="T31" fmla="*/ 2147483647 h 438"/>
                <a:gd name="T32" fmla="*/ 2147483647 w 306"/>
                <a:gd name="T33" fmla="*/ 2147483647 h 438"/>
                <a:gd name="T34" fmla="*/ 2147483647 w 306"/>
                <a:gd name="T35" fmla="*/ 2147483647 h 438"/>
                <a:gd name="T36" fmla="*/ 2147483647 w 306"/>
                <a:gd name="T37" fmla="*/ 2147483647 h 438"/>
                <a:gd name="T38" fmla="*/ 2147483647 w 306"/>
                <a:gd name="T39" fmla="*/ 2147483647 h 438"/>
                <a:gd name="T40" fmla="*/ 2147483647 w 306"/>
                <a:gd name="T41" fmla="*/ 2147483647 h 438"/>
                <a:gd name="T42" fmla="*/ 2147483647 w 306"/>
                <a:gd name="T43" fmla="*/ 2147483647 h 438"/>
                <a:gd name="T44" fmla="*/ 2147483647 w 306"/>
                <a:gd name="T45" fmla="*/ 2147483647 h 438"/>
                <a:gd name="T46" fmla="*/ 2147483647 w 306"/>
                <a:gd name="T47" fmla="*/ 2147483647 h 438"/>
                <a:gd name="T48" fmla="*/ 2147483647 w 306"/>
                <a:gd name="T49" fmla="*/ 2147483647 h 438"/>
                <a:gd name="T50" fmla="*/ 2147483647 w 306"/>
                <a:gd name="T51" fmla="*/ 2147483647 h 438"/>
                <a:gd name="T52" fmla="*/ 2147483647 w 306"/>
                <a:gd name="T53" fmla="*/ 2147483647 h 438"/>
                <a:gd name="T54" fmla="*/ 2147483647 w 306"/>
                <a:gd name="T55" fmla="*/ 2147483647 h 438"/>
                <a:gd name="T56" fmla="*/ 2147483647 w 306"/>
                <a:gd name="T57" fmla="*/ 2147483647 h 438"/>
                <a:gd name="T58" fmla="*/ 2147483647 w 306"/>
                <a:gd name="T59" fmla="*/ 2147483647 h 438"/>
                <a:gd name="T60" fmla="*/ 2147483647 w 306"/>
                <a:gd name="T61" fmla="*/ 2147483647 h 438"/>
                <a:gd name="T62" fmla="*/ 2147483647 w 306"/>
                <a:gd name="T63" fmla="*/ 2147483647 h 438"/>
                <a:gd name="T64" fmla="*/ 2147483647 w 306"/>
                <a:gd name="T65" fmla="*/ 2147483647 h 438"/>
                <a:gd name="T66" fmla="*/ 2147483647 w 306"/>
                <a:gd name="T67" fmla="*/ 2147483647 h 438"/>
                <a:gd name="T68" fmla="*/ 2147483647 w 306"/>
                <a:gd name="T69" fmla="*/ 2147483647 h 438"/>
                <a:gd name="T70" fmla="*/ 2147483647 w 306"/>
                <a:gd name="T71" fmla="*/ 2147483647 h 438"/>
                <a:gd name="T72" fmla="*/ 2147483647 w 306"/>
                <a:gd name="T73" fmla="*/ 2147483647 h 438"/>
                <a:gd name="T74" fmla="*/ 2147483647 w 306"/>
                <a:gd name="T75" fmla="*/ 2147483647 h 438"/>
                <a:gd name="T76" fmla="*/ 2147483647 w 306"/>
                <a:gd name="T77" fmla="*/ 0 h 438"/>
                <a:gd name="T78" fmla="*/ 2147483647 w 306"/>
                <a:gd name="T79" fmla="*/ 2147483647 h 438"/>
                <a:gd name="T80" fmla="*/ 2147483647 w 306"/>
                <a:gd name="T81" fmla="*/ 2147483647 h 438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306"/>
                <a:gd name="T124" fmla="*/ 0 h 438"/>
                <a:gd name="T125" fmla="*/ 306 w 306"/>
                <a:gd name="T126" fmla="*/ 438 h 438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306" h="438">
                  <a:moveTo>
                    <a:pt x="0" y="42"/>
                  </a:moveTo>
                  <a:lnTo>
                    <a:pt x="6" y="138"/>
                  </a:lnTo>
                  <a:lnTo>
                    <a:pt x="18" y="138"/>
                  </a:lnTo>
                  <a:lnTo>
                    <a:pt x="24" y="132"/>
                  </a:lnTo>
                  <a:lnTo>
                    <a:pt x="42" y="132"/>
                  </a:lnTo>
                  <a:lnTo>
                    <a:pt x="54" y="138"/>
                  </a:lnTo>
                  <a:lnTo>
                    <a:pt x="54" y="168"/>
                  </a:lnTo>
                  <a:lnTo>
                    <a:pt x="48" y="180"/>
                  </a:lnTo>
                  <a:lnTo>
                    <a:pt x="48" y="198"/>
                  </a:lnTo>
                  <a:lnTo>
                    <a:pt x="54" y="216"/>
                  </a:lnTo>
                  <a:lnTo>
                    <a:pt x="60" y="228"/>
                  </a:lnTo>
                  <a:lnTo>
                    <a:pt x="66" y="234"/>
                  </a:lnTo>
                  <a:lnTo>
                    <a:pt x="84" y="234"/>
                  </a:lnTo>
                  <a:lnTo>
                    <a:pt x="90" y="228"/>
                  </a:lnTo>
                  <a:lnTo>
                    <a:pt x="90" y="240"/>
                  </a:lnTo>
                  <a:lnTo>
                    <a:pt x="84" y="252"/>
                  </a:lnTo>
                  <a:lnTo>
                    <a:pt x="84" y="282"/>
                  </a:lnTo>
                  <a:lnTo>
                    <a:pt x="96" y="306"/>
                  </a:lnTo>
                  <a:lnTo>
                    <a:pt x="102" y="312"/>
                  </a:lnTo>
                  <a:lnTo>
                    <a:pt x="114" y="318"/>
                  </a:lnTo>
                  <a:lnTo>
                    <a:pt x="132" y="330"/>
                  </a:lnTo>
                  <a:lnTo>
                    <a:pt x="144" y="336"/>
                  </a:lnTo>
                  <a:lnTo>
                    <a:pt x="162" y="354"/>
                  </a:lnTo>
                  <a:lnTo>
                    <a:pt x="168" y="354"/>
                  </a:lnTo>
                  <a:lnTo>
                    <a:pt x="168" y="366"/>
                  </a:lnTo>
                  <a:lnTo>
                    <a:pt x="174" y="372"/>
                  </a:lnTo>
                  <a:lnTo>
                    <a:pt x="174" y="378"/>
                  </a:lnTo>
                  <a:lnTo>
                    <a:pt x="180" y="384"/>
                  </a:lnTo>
                  <a:lnTo>
                    <a:pt x="186" y="384"/>
                  </a:lnTo>
                  <a:lnTo>
                    <a:pt x="198" y="390"/>
                  </a:lnTo>
                  <a:lnTo>
                    <a:pt x="204" y="396"/>
                  </a:lnTo>
                  <a:lnTo>
                    <a:pt x="216" y="396"/>
                  </a:lnTo>
                  <a:lnTo>
                    <a:pt x="222" y="402"/>
                  </a:lnTo>
                  <a:lnTo>
                    <a:pt x="228" y="402"/>
                  </a:lnTo>
                  <a:lnTo>
                    <a:pt x="252" y="438"/>
                  </a:lnTo>
                  <a:lnTo>
                    <a:pt x="300" y="432"/>
                  </a:lnTo>
                  <a:lnTo>
                    <a:pt x="300" y="420"/>
                  </a:lnTo>
                  <a:lnTo>
                    <a:pt x="306" y="408"/>
                  </a:lnTo>
                  <a:lnTo>
                    <a:pt x="306" y="378"/>
                  </a:lnTo>
                  <a:lnTo>
                    <a:pt x="294" y="354"/>
                  </a:lnTo>
                  <a:lnTo>
                    <a:pt x="270" y="330"/>
                  </a:lnTo>
                  <a:lnTo>
                    <a:pt x="264" y="318"/>
                  </a:lnTo>
                  <a:lnTo>
                    <a:pt x="258" y="312"/>
                  </a:lnTo>
                  <a:lnTo>
                    <a:pt x="258" y="288"/>
                  </a:lnTo>
                  <a:lnTo>
                    <a:pt x="252" y="276"/>
                  </a:lnTo>
                  <a:lnTo>
                    <a:pt x="246" y="270"/>
                  </a:lnTo>
                  <a:lnTo>
                    <a:pt x="246" y="258"/>
                  </a:lnTo>
                  <a:lnTo>
                    <a:pt x="252" y="252"/>
                  </a:lnTo>
                  <a:lnTo>
                    <a:pt x="252" y="126"/>
                  </a:lnTo>
                  <a:lnTo>
                    <a:pt x="246" y="114"/>
                  </a:lnTo>
                  <a:lnTo>
                    <a:pt x="222" y="90"/>
                  </a:lnTo>
                  <a:lnTo>
                    <a:pt x="204" y="84"/>
                  </a:lnTo>
                  <a:lnTo>
                    <a:pt x="192" y="72"/>
                  </a:lnTo>
                  <a:lnTo>
                    <a:pt x="180" y="66"/>
                  </a:lnTo>
                  <a:lnTo>
                    <a:pt x="156" y="42"/>
                  </a:lnTo>
                  <a:lnTo>
                    <a:pt x="150" y="54"/>
                  </a:lnTo>
                  <a:lnTo>
                    <a:pt x="144" y="60"/>
                  </a:lnTo>
                  <a:lnTo>
                    <a:pt x="138" y="72"/>
                  </a:lnTo>
                  <a:lnTo>
                    <a:pt x="138" y="78"/>
                  </a:lnTo>
                  <a:lnTo>
                    <a:pt x="132" y="84"/>
                  </a:lnTo>
                  <a:lnTo>
                    <a:pt x="114" y="66"/>
                  </a:lnTo>
                  <a:lnTo>
                    <a:pt x="108" y="66"/>
                  </a:lnTo>
                  <a:lnTo>
                    <a:pt x="102" y="72"/>
                  </a:lnTo>
                  <a:lnTo>
                    <a:pt x="90" y="72"/>
                  </a:lnTo>
                  <a:lnTo>
                    <a:pt x="90" y="78"/>
                  </a:lnTo>
                  <a:lnTo>
                    <a:pt x="72" y="78"/>
                  </a:lnTo>
                  <a:lnTo>
                    <a:pt x="66" y="72"/>
                  </a:lnTo>
                  <a:lnTo>
                    <a:pt x="66" y="66"/>
                  </a:lnTo>
                  <a:lnTo>
                    <a:pt x="78" y="54"/>
                  </a:lnTo>
                  <a:lnTo>
                    <a:pt x="78" y="42"/>
                  </a:lnTo>
                  <a:lnTo>
                    <a:pt x="66" y="42"/>
                  </a:lnTo>
                  <a:lnTo>
                    <a:pt x="66" y="30"/>
                  </a:lnTo>
                  <a:lnTo>
                    <a:pt x="60" y="24"/>
                  </a:lnTo>
                  <a:lnTo>
                    <a:pt x="48" y="18"/>
                  </a:lnTo>
                  <a:lnTo>
                    <a:pt x="30" y="18"/>
                  </a:lnTo>
                  <a:lnTo>
                    <a:pt x="30" y="12"/>
                  </a:lnTo>
                  <a:lnTo>
                    <a:pt x="24" y="0"/>
                  </a:lnTo>
                  <a:lnTo>
                    <a:pt x="12" y="0"/>
                  </a:lnTo>
                  <a:lnTo>
                    <a:pt x="6" y="6"/>
                  </a:lnTo>
                  <a:lnTo>
                    <a:pt x="6" y="18"/>
                  </a:lnTo>
                  <a:lnTo>
                    <a:pt x="12" y="24"/>
                  </a:lnTo>
                  <a:lnTo>
                    <a:pt x="6" y="36"/>
                  </a:lnTo>
                  <a:lnTo>
                    <a:pt x="0" y="42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22" name="Malaysia" descr="© INSCALE GmbH, 05.05.2010&#10;http://www.presentationload.com/">
              <a:extLst>
                <a:ext uri="{FF2B5EF4-FFF2-40B4-BE49-F238E27FC236}">
                  <a16:creationId xmlns:a16="http://schemas.microsoft.com/office/drawing/2014/main" id="{3CD85C92-83F5-4A95-B627-322547C185EA}"/>
                </a:ext>
              </a:extLst>
            </p:cNvPr>
            <p:cNvSpPr>
              <a:spLocks/>
            </p:cNvSpPr>
            <p:nvPr/>
          </p:nvSpPr>
          <p:spPr bwMode="gray">
            <a:xfrm>
              <a:off x="9013537" y="4254038"/>
              <a:ext cx="304813" cy="236602"/>
            </a:xfrm>
            <a:custGeom>
              <a:avLst/>
              <a:gdLst>
                <a:gd name="T0" fmla="*/ 2147483647 w 690"/>
                <a:gd name="T1" fmla="*/ 2147483647 h 528"/>
                <a:gd name="T2" fmla="*/ 2147483647 w 690"/>
                <a:gd name="T3" fmla="*/ 2147483647 h 528"/>
                <a:gd name="T4" fmla="*/ 2147483647 w 690"/>
                <a:gd name="T5" fmla="*/ 2147483647 h 528"/>
                <a:gd name="T6" fmla="*/ 2147483647 w 690"/>
                <a:gd name="T7" fmla="*/ 2147483647 h 528"/>
                <a:gd name="T8" fmla="*/ 2147483647 w 690"/>
                <a:gd name="T9" fmla="*/ 2147483647 h 528"/>
                <a:gd name="T10" fmla="*/ 2147483647 w 690"/>
                <a:gd name="T11" fmla="*/ 2147483647 h 528"/>
                <a:gd name="T12" fmla="*/ 2147483647 w 690"/>
                <a:gd name="T13" fmla="*/ 2147483647 h 528"/>
                <a:gd name="T14" fmla="*/ 2147483647 w 690"/>
                <a:gd name="T15" fmla="*/ 2147483647 h 528"/>
                <a:gd name="T16" fmla="*/ 2147483647 w 690"/>
                <a:gd name="T17" fmla="*/ 2147483647 h 528"/>
                <a:gd name="T18" fmla="*/ 2147483647 w 690"/>
                <a:gd name="T19" fmla="*/ 2147483647 h 528"/>
                <a:gd name="T20" fmla="*/ 2147483647 w 690"/>
                <a:gd name="T21" fmla="*/ 2147483647 h 528"/>
                <a:gd name="T22" fmla="*/ 2147483647 w 690"/>
                <a:gd name="T23" fmla="*/ 2147483647 h 528"/>
                <a:gd name="T24" fmla="*/ 2147483647 w 690"/>
                <a:gd name="T25" fmla="*/ 2147483647 h 528"/>
                <a:gd name="T26" fmla="*/ 2147483647 w 690"/>
                <a:gd name="T27" fmla="*/ 2147483647 h 528"/>
                <a:gd name="T28" fmla="*/ 2147483647 w 690"/>
                <a:gd name="T29" fmla="*/ 2147483647 h 528"/>
                <a:gd name="T30" fmla="*/ 2147483647 w 690"/>
                <a:gd name="T31" fmla="*/ 2147483647 h 528"/>
                <a:gd name="T32" fmla="*/ 2147483647 w 690"/>
                <a:gd name="T33" fmla="*/ 2147483647 h 528"/>
                <a:gd name="T34" fmla="*/ 2147483647 w 690"/>
                <a:gd name="T35" fmla="*/ 2147483647 h 528"/>
                <a:gd name="T36" fmla="*/ 2147483647 w 690"/>
                <a:gd name="T37" fmla="*/ 2147483647 h 528"/>
                <a:gd name="T38" fmla="*/ 2147483647 w 690"/>
                <a:gd name="T39" fmla="*/ 2147483647 h 528"/>
                <a:gd name="T40" fmla="*/ 2147483647 w 690"/>
                <a:gd name="T41" fmla="*/ 2147483647 h 528"/>
                <a:gd name="T42" fmla="*/ 2147483647 w 690"/>
                <a:gd name="T43" fmla="*/ 2147483647 h 528"/>
                <a:gd name="T44" fmla="*/ 2147483647 w 690"/>
                <a:gd name="T45" fmla="*/ 2147483647 h 528"/>
                <a:gd name="T46" fmla="*/ 2147483647 w 690"/>
                <a:gd name="T47" fmla="*/ 2147483647 h 528"/>
                <a:gd name="T48" fmla="*/ 2147483647 w 690"/>
                <a:gd name="T49" fmla="*/ 2147483647 h 528"/>
                <a:gd name="T50" fmla="*/ 2147483647 w 690"/>
                <a:gd name="T51" fmla="*/ 2147483647 h 528"/>
                <a:gd name="T52" fmla="*/ 2147483647 w 690"/>
                <a:gd name="T53" fmla="*/ 2147483647 h 528"/>
                <a:gd name="T54" fmla="*/ 2147483647 w 690"/>
                <a:gd name="T55" fmla="*/ 2147483647 h 528"/>
                <a:gd name="T56" fmla="*/ 2147483647 w 690"/>
                <a:gd name="T57" fmla="*/ 2147483647 h 528"/>
                <a:gd name="T58" fmla="*/ 2147483647 w 690"/>
                <a:gd name="T59" fmla="*/ 2147483647 h 528"/>
                <a:gd name="T60" fmla="*/ 2147483647 w 690"/>
                <a:gd name="T61" fmla="*/ 2147483647 h 528"/>
                <a:gd name="T62" fmla="*/ 2147483647 w 690"/>
                <a:gd name="T63" fmla="*/ 2147483647 h 528"/>
                <a:gd name="T64" fmla="*/ 2147483647 w 690"/>
                <a:gd name="T65" fmla="*/ 2147483647 h 528"/>
                <a:gd name="T66" fmla="*/ 2147483647 w 690"/>
                <a:gd name="T67" fmla="*/ 2147483647 h 528"/>
                <a:gd name="T68" fmla="*/ 2147483647 w 690"/>
                <a:gd name="T69" fmla="*/ 2147483647 h 528"/>
                <a:gd name="T70" fmla="*/ 2147483647 w 690"/>
                <a:gd name="T71" fmla="*/ 0 h 528"/>
                <a:gd name="T72" fmla="*/ 2147483647 w 690"/>
                <a:gd name="T73" fmla="*/ 0 h 528"/>
                <a:gd name="T74" fmla="*/ 2147483647 w 690"/>
                <a:gd name="T75" fmla="*/ 2147483647 h 528"/>
                <a:gd name="T76" fmla="*/ 2147483647 w 690"/>
                <a:gd name="T77" fmla="*/ 2147483647 h 528"/>
                <a:gd name="T78" fmla="*/ 2147483647 w 690"/>
                <a:gd name="T79" fmla="*/ 2147483647 h 528"/>
                <a:gd name="T80" fmla="*/ 2147483647 w 690"/>
                <a:gd name="T81" fmla="*/ 2147483647 h 528"/>
                <a:gd name="T82" fmla="*/ 2147483647 w 690"/>
                <a:gd name="T83" fmla="*/ 2147483647 h 528"/>
                <a:gd name="T84" fmla="*/ 2147483647 w 690"/>
                <a:gd name="T85" fmla="*/ 2147483647 h 528"/>
                <a:gd name="T86" fmla="*/ 2147483647 w 690"/>
                <a:gd name="T87" fmla="*/ 2147483647 h 528"/>
                <a:gd name="T88" fmla="*/ 2147483647 w 690"/>
                <a:gd name="T89" fmla="*/ 2147483647 h 528"/>
                <a:gd name="T90" fmla="*/ 2147483647 w 690"/>
                <a:gd name="T91" fmla="*/ 2147483647 h 528"/>
                <a:gd name="T92" fmla="*/ 2147483647 w 690"/>
                <a:gd name="T93" fmla="*/ 2147483647 h 528"/>
                <a:gd name="T94" fmla="*/ 2147483647 w 690"/>
                <a:gd name="T95" fmla="*/ 2147483647 h 528"/>
                <a:gd name="T96" fmla="*/ 2147483647 w 690"/>
                <a:gd name="T97" fmla="*/ 2147483647 h 528"/>
                <a:gd name="T98" fmla="*/ 2147483647 w 690"/>
                <a:gd name="T99" fmla="*/ 2147483647 h 528"/>
                <a:gd name="T100" fmla="*/ 2147483647 w 690"/>
                <a:gd name="T101" fmla="*/ 2147483647 h 528"/>
                <a:gd name="T102" fmla="*/ 2147483647 w 690"/>
                <a:gd name="T103" fmla="*/ 2147483647 h 528"/>
                <a:gd name="T104" fmla="*/ 2147483647 w 690"/>
                <a:gd name="T105" fmla="*/ 2147483647 h 528"/>
                <a:gd name="T106" fmla="*/ 2147483647 w 690"/>
                <a:gd name="T107" fmla="*/ 2147483647 h 528"/>
                <a:gd name="T108" fmla="*/ 2147483647 w 690"/>
                <a:gd name="T109" fmla="*/ 2147483647 h 528"/>
                <a:gd name="T110" fmla="*/ 2147483647 w 690"/>
                <a:gd name="T111" fmla="*/ 2147483647 h 528"/>
                <a:gd name="T112" fmla="*/ 2147483647 w 690"/>
                <a:gd name="T113" fmla="*/ 2147483647 h 528"/>
                <a:gd name="T114" fmla="*/ 0 w 690"/>
                <a:gd name="T115" fmla="*/ 2147483647 h 528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690"/>
                <a:gd name="T175" fmla="*/ 0 h 528"/>
                <a:gd name="T176" fmla="*/ 690 w 690"/>
                <a:gd name="T177" fmla="*/ 528 h 528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690" h="528">
                  <a:moveTo>
                    <a:pt x="12" y="504"/>
                  </a:moveTo>
                  <a:lnTo>
                    <a:pt x="24" y="510"/>
                  </a:lnTo>
                  <a:lnTo>
                    <a:pt x="30" y="516"/>
                  </a:lnTo>
                  <a:lnTo>
                    <a:pt x="54" y="528"/>
                  </a:lnTo>
                  <a:lnTo>
                    <a:pt x="60" y="528"/>
                  </a:lnTo>
                  <a:lnTo>
                    <a:pt x="78" y="510"/>
                  </a:lnTo>
                  <a:lnTo>
                    <a:pt x="102" y="510"/>
                  </a:lnTo>
                  <a:lnTo>
                    <a:pt x="120" y="516"/>
                  </a:lnTo>
                  <a:lnTo>
                    <a:pt x="144" y="516"/>
                  </a:lnTo>
                  <a:lnTo>
                    <a:pt x="174" y="486"/>
                  </a:lnTo>
                  <a:lnTo>
                    <a:pt x="180" y="474"/>
                  </a:lnTo>
                  <a:lnTo>
                    <a:pt x="222" y="474"/>
                  </a:lnTo>
                  <a:lnTo>
                    <a:pt x="234" y="486"/>
                  </a:lnTo>
                  <a:lnTo>
                    <a:pt x="258" y="498"/>
                  </a:lnTo>
                  <a:lnTo>
                    <a:pt x="264" y="504"/>
                  </a:lnTo>
                  <a:lnTo>
                    <a:pt x="270" y="504"/>
                  </a:lnTo>
                  <a:lnTo>
                    <a:pt x="282" y="492"/>
                  </a:lnTo>
                  <a:lnTo>
                    <a:pt x="294" y="486"/>
                  </a:lnTo>
                  <a:lnTo>
                    <a:pt x="300" y="480"/>
                  </a:lnTo>
                  <a:lnTo>
                    <a:pt x="324" y="480"/>
                  </a:lnTo>
                  <a:lnTo>
                    <a:pt x="354" y="444"/>
                  </a:lnTo>
                  <a:lnTo>
                    <a:pt x="348" y="432"/>
                  </a:lnTo>
                  <a:lnTo>
                    <a:pt x="384" y="402"/>
                  </a:lnTo>
                  <a:lnTo>
                    <a:pt x="378" y="390"/>
                  </a:lnTo>
                  <a:lnTo>
                    <a:pt x="372" y="384"/>
                  </a:lnTo>
                  <a:lnTo>
                    <a:pt x="372" y="360"/>
                  </a:lnTo>
                  <a:lnTo>
                    <a:pt x="378" y="354"/>
                  </a:lnTo>
                  <a:lnTo>
                    <a:pt x="396" y="354"/>
                  </a:lnTo>
                  <a:lnTo>
                    <a:pt x="402" y="342"/>
                  </a:lnTo>
                  <a:lnTo>
                    <a:pt x="402" y="336"/>
                  </a:lnTo>
                  <a:lnTo>
                    <a:pt x="408" y="318"/>
                  </a:lnTo>
                  <a:lnTo>
                    <a:pt x="408" y="264"/>
                  </a:lnTo>
                  <a:lnTo>
                    <a:pt x="414" y="252"/>
                  </a:lnTo>
                  <a:lnTo>
                    <a:pt x="420" y="246"/>
                  </a:lnTo>
                  <a:lnTo>
                    <a:pt x="516" y="246"/>
                  </a:lnTo>
                  <a:lnTo>
                    <a:pt x="540" y="270"/>
                  </a:lnTo>
                  <a:lnTo>
                    <a:pt x="552" y="276"/>
                  </a:lnTo>
                  <a:lnTo>
                    <a:pt x="558" y="282"/>
                  </a:lnTo>
                  <a:lnTo>
                    <a:pt x="576" y="276"/>
                  </a:lnTo>
                  <a:lnTo>
                    <a:pt x="564" y="216"/>
                  </a:lnTo>
                  <a:lnTo>
                    <a:pt x="576" y="222"/>
                  </a:lnTo>
                  <a:lnTo>
                    <a:pt x="582" y="234"/>
                  </a:lnTo>
                  <a:lnTo>
                    <a:pt x="594" y="240"/>
                  </a:lnTo>
                  <a:lnTo>
                    <a:pt x="636" y="240"/>
                  </a:lnTo>
                  <a:lnTo>
                    <a:pt x="630" y="234"/>
                  </a:lnTo>
                  <a:lnTo>
                    <a:pt x="624" y="222"/>
                  </a:lnTo>
                  <a:lnTo>
                    <a:pt x="618" y="216"/>
                  </a:lnTo>
                  <a:lnTo>
                    <a:pt x="606" y="192"/>
                  </a:lnTo>
                  <a:lnTo>
                    <a:pt x="606" y="186"/>
                  </a:lnTo>
                  <a:lnTo>
                    <a:pt x="612" y="180"/>
                  </a:lnTo>
                  <a:lnTo>
                    <a:pt x="624" y="180"/>
                  </a:lnTo>
                  <a:lnTo>
                    <a:pt x="642" y="186"/>
                  </a:lnTo>
                  <a:lnTo>
                    <a:pt x="654" y="186"/>
                  </a:lnTo>
                  <a:lnTo>
                    <a:pt x="660" y="192"/>
                  </a:lnTo>
                  <a:lnTo>
                    <a:pt x="666" y="192"/>
                  </a:lnTo>
                  <a:lnTo>
                    <a:pt x="690" y="162"/>
                  </a:lnTo>
                  <a:lnTo>
                    <a:pt x="666" y="156"/>
                  </a:lnTo>
                  <a:lnTo>
                    <a:pt x="660" y="144"/>
                  </a:lnTo>
                  <a:lnTo>
                    <a:pt x="642" y="126"/>
                  </a:lnTo>
                  <a:lnTo>
                    <a:pt x="630" y="120"/>
                  </a:lnTo>
                  <a:lnTo>
                    <a:pt x="612" y="120"/>
                  </a:lnTo>
                  <a:lnTo>
                    <a:pt x="600" y="114"/>
                  </a:lnTo>
                  <a:lnTo>
                    <a:pt x="588" y="114"/>
                  </a:lnTo>
                  <a:lnTo>
                    <a:pt x="588" y="108"/>
                  </a:lnTo>
                  <a:lnTo>
                    <a:pt x="582" y="102"/>
                  </a:lnTo>
                  <a:lnTo>
                    <a:pt x="582" y="90"/>
                  </a:lnTo>
                  <a:lnTo>
                    <a:pt x="576" y="78"/>
                  </a:lnTo>
                  <a:lnTo>
                    <a:pt x="564" y="66"/>
                  </a:lnTo>
                  <a:lnTo>
                    <a:pt x="540" y="54"/>
                  </a:lnTo>
                  <a:lnTo>
                    <a:pt x="534" y="60"/>
                  </a:lnTo>
                  <a:lnTo>
                    <a:pt x="528" y="60"/>
                  </a:lnTo>
                  <a:lnTo>
                    <a:pt x="510" y="0"/>
                  </a:lnTo>
                  <a:lnTo>
                    <a:pt x="504" y="18"/>
                  </a:lnTo>
                  <a:lnTo>
                    <a:pt x="492" y="0"/>
                  </a:lnTo>
                  <a:lnTo>
                    <a:pt x="480" y="60"/>
                  </a:lnTo>
                  <a:lnTo>
                    <a:pt x="468" y="66"/>
                  </a:lnTo>
                  <a:lnTo>
                    <a:pt x="462" y="66"/>
                  </a:lnTo>
                  <a:lnTo>
                    <a:pt x="450" y="72"/>
                  </a:lnTo>
                  <a:lnTo>
                    <a:pt x="438" y="96"/>
                  </a:lnTo>
                  <a:lnTo>
                    <a:pt x="438" y="114"/>
                  </a:lnTo>
                  <a:lnTo>
                    <a:pt x="408" y="126"/>
                  </a:lnTo>
                  <a:lnTo>
                    <a:pt x="420" y="162"/>
                  </a:lnTo>
                  <a:lnTo>
                    <a:pt x="408" y="162"/>
                  </a:lnTo>
                  <a:lnTo>
                    <a:pt x="390" y="156"/>
                  </a:lnTo>
                  <a:lnTo>
                    <a:pt x="378" y="156"/>
                  </a:lnTo>
                  <a:lnTo>
                    <a:pt x="360" y="150"/>
                  </a:lnTo>
                  <a:lnTo>
                    <a:pt x="354" y="150"/>
                  </a:lnTo>
                  <a:lnTo>
                    <a:pt x="342" y="156"/>
                  </a:lnTo>
                  <a:lnTo>
                    <a:pt x="342" y="168"/>
                  </a:lnTo>
                  <a:lnTo>
                    <a:pt x="336" y="180"/>
                  </a:lnTo>
                  <a:lnTo>
                    <a:pt x="336" y="204"/>
                  </a:lnTo>
                  <a:lnTo>
                    <a:pt x="294" y="246"/>
                  </a:lnTo>
                  <a:lnTo>
                    <a:pt x="294" y="258"/>
                  </a:lnTo>
                  <a:lnTo>
                    <a:pt x="282" y="294"/>
                  </a:lnTo>
                  <a:lnTo>
                    <a:pt x="276" y="306"/>
                  </a:lnTo>
                  <a:lnTo>
                    <a:pt x="264" y="318"/>
                  </a:lnTo>
                  <a:lnTo>
                    <a:pt x="228" y="336"/>
                  </a:lnTo>
                  <a:lnTo>
                    <a:pt x="186" y="342"/>
                  </a:lnTo>
                  <a:lnTo>
                    <a:pt x="162" y="348"/>
                  </a:lnTo>
                  <a:lnTo>
                    <a:pt x="156" y="354"/>
                  </a:lnTo>
                  <a:lnTo>
                    <a:pt x="132" y="366"/>
                  </a:lnTo>
                  <a:lnTo>
                    <a:pt x="114" y="384"/>
                  </a:lnTo>
                  <a:lnTo>
                    <a:pt x="102" y="390"/>
                  </a:lnTo>
                  <a:lnTo>
                    <a:pt x="84" y="426"/>
                  </a:lnTo>
                  <a:lnTo>
                    <a:pt x="102" y="444"/>
                  </a:lnTo>
                  <a:lnTo>
                    <a:pt x="102" y="462"/>
                  </a:lnTo>
                  <a:lnTo>
                    <a:pt x="96" y="474"/>
                  </a:lnTo>
                  <a:lnTo>
                    <a:pt x="84" y="480"/>
                  </a:lnTo>
                  <a:lnTo>
                    <a:pt x="72" y="480"/>
                  </a:lnTo>
                  <a:lnTo>
                    <a:pt x="48" y="468"/>
                  </a:lnTo>
                  <a:lnTo>
                    <a:pt x="42" y="462"/>
                  </a:lnTo>
                  <a:lnTo>
                    <a:pt x="30" y="456"/>
                  </a:lnTo>
                  <a:lnTo>
                    <a:pt x="24" y="456"/>
                  </a:lnTo>
                  <a:lnTo>
                    <a:pt x="12" y="462"/>
                  </a:lnTo>
                  <a:lnTo>
                    <a:pt x="0" y="474"/>
                  </a:lnTo>
                  <a:lnTo>
                    <a:pt x="0" y="492"/>
                  </a:lnTo>
                  <a:lnTo>
                    <a:pt x="12" y="504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23" name="Indonesia" descr="© INSCALE GmbH, 05.05.2010&#10;http://www.presentationload.com/">
              <a:extLst>
                <a:ext uri="{FF2B5EF4-FFF2-40B4-BE49-F238E27FC236}">
                  <a16:creationId xmlns:a16="http://schemas.microsoft.com/office/drawing/2014/main" id="{C0603F3F-F1ED-4463-B5E5-E35CAED0C44A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8548380" y="4315968"/>
              <a:ext cx="1446275" cy="584358"/>
            </a:xfrm>
            <a:custGeom>
              <a:avLst/>
              <a:gdLst>
                <a:gd name="T0" fmla="*/ 2147483647 w 3264"/>
                <a:gd name="T1" fmla="*/ 2147483647 h 1302"/>
                <a:gd name="T2" fmla="*/ 2147483647 w 3264"/>
                <a:gd name="T3" fmla="*/ 2147483647 h 1302"/>
                <a:gd name="T4" fmla="*/ 2147483647 w 3264"/>
                <a:gd name="T5" fmla="*/ 2147483647 h 1302"/>
                <a:gd name="T6" fmla="*/ 2147483647 w 3264"/>
                <a:gd name="T7" fmla="*/ 2147483647 h 1302"/>
                <a:gd name="T8" fmla="*/ 2147483647 w 3264"/>
                <a:gd name="T9" fmla="*/ 2147483647 h 1302"/>
                <a:gd name="T10" fmla="*/ 2147483647 w 3264"/>
                <a:gd name="T11" fmla="*/ 2147483647 h 1302"/>
                <a:gd name="T12" fmla="*/ 2147483647 w 3264"/>
                <a:gd name="T13" fmla="*/ 2147483647 h 1302"/>
                <a:gd name="T14" fmla="*/ 2147483647 w 3264"/>
                <a:gd name="T15" fmla="*/ 2147483647 h 1302"/>
                <a:gd name="T16" fmla="*/ 2147483647 w 3264"/>
                <a:gd name="T17" fmla="*/ 2147483647 h 1302"/>
                <a:gd name="T18" fmla="*/ 2147483647 w 3264"/>
                <a:gd name="T19" fmla="*/ 2147483647 h 1302"/>
                <a:gd name="T20" fmla="*/ 2147483647 w 3264"/>
                <a:gd name="T21" fmla="*/ 2147483647 h 1302"/>
                <a:gd name="T22" fmla="*/ 2147483647 w 3264"/>
                <a:gd name="T23" fmla="*/ 2147483647 h 1302"/>
                <a:gd name="T24" fmla="*/ 2147483647 w 3264"/>
                <a:gd name="T25" fmla="*/ 2147483647 h 1302"/>
                <a:gd name="T26" fmla="*/ 2147483647 w 3264"/>
                <a:gd name="T27" fmla="*/ 2147483647 h 1302"/>
                <a:gd name="T28" fmla="*/ 2147483647 w 3264"/>
                <a:gd name="T29" fmla="*/ 2147483647 h 1302"/>
                <a:gd name="T30" fmla="*/ 2147483647 w 3264"/>
                <a:gd name="T31" fmla="*/ 2147483647 h 1302"/>
                <a:gd name="T32" fmla="*/ 2147483647 w 3264"/>
                <a:gd name="T33" fmla="*/ 2147483647 h 1302"/>
                <a:gd name="T34" fmla="*/ 2147483647 w 3264"/>
                <a:gd name="T35" fmla="*/ 2147483647 h 1302"/>
                <a:gd name="T36" fmla="*/ 2147483647 w 3264"/>
                <a:gd name="T37" fmla="*/ 2147483647 h 1302"/>
                <a:gd name="T38" fmla="*/ 2147483647 w 3264"/>
                <a:gd name="T39" fmla="*/ 2147483647 h 1302"/>
                <a:gd name="T40" fmla="*/ 2147483647 w 3264"/>
                <a:gd name="T41" fmla="*/ 2147483647 h 1302"/>
                <a:gd name="T42" fmla="*/ 2147483647 w 3264"/>
                <a:gd name="T43" fmla="*/ 2147483647 h 1302"/>
                <a:gd name="T44" fmla="*/ 2147483647 w 3264"/>
                <a:gd name="T45" fmla="*/ 2147483647 h 1302"/>
                <a:gd name="T46" fmla="*/ 2147483647 w 3264"/>
                <a:gd name="T47" fmla="*/ 2147483647 h 1302"/>
                <a:gd name="T48" fmla="*/ 2147483647 w 3264"/>
                <a:gd name="T49" fmla="*/ 2147483647 h 1302"/>
                <a:gd name="T50" fmla="*/ 2147483647 w 3264"/>
                <a:gd name="T51" fmla="*/ 2147483647 h 1302"/>
                <a:gd name="T52" fmla="*/ 2147483647 w 3264"/>
                <a:gd name="T53" fmla="*/ 2147483647 h 1302"/>
                <a:gd name="T54" fmla="*/ 2147483647 w 3264"/>
                <a:gd name="T55" fmla="*/ 2147483647 h 1302"/>
                <a:gd name="T56" fmla="*/ 2147483647 w 3264"/>
                <a:gd name="T57" fmla="*/ 2147483647 h 1302"/>
                <a:gd name="T58" fmla="*/ 2147483647 w 3264"/>
                <a:gd name="T59" fmla="*/ 2147483647 h 1302"/>
                <a:gd name="T60" fmla="*/ 2147483647 w 3264"/>
                <a:gd name="T61" fmla="*/ 2147483647 h 1302"/>
                <a:gd name="T62" fmla="*/ 2147483647 w 3264"/>
                <a:gd name="T63" fmla="*/ 2147483647 h 1302"/>
                <a:gd name="T64" fmla="*/ 2147483647 w 3264"/>
                <a:gd name="T65" fmla="*/ 2147483647 h 1302"/>
                <a:gd name="T66" fmla="*/ 2147483647 w 3264"/>
                <a:gd name="T67" fmla="*/ 2147483647 h 1302"/>
                <a:gd name="T68" fmla="*/ 2147483647 w 3264"/>
                <a:gd name="T69" fmla="*/ 2147483647 h 1302"/>
                <a:gd name="T70" fmla="*/ 2147483647 w 3264"/>
                <a:gd name="T71" fmla="*/ 2147483647 h 1302"/>
                <a:gd name="T72" fmla="*/ 2147483647 w 3264"/>
                <a:gd name="T73" fmla="*/ 2147483647 h 1302"/>
                <a:gd name="T74" fmla="*/ 2147483647 w 3264"/>
                <a:gd name="T75" fmla="*/ 2147483647 h 1302"/>
                <a:gd name="T76" fmla="*/ 2147483647 w 3264"/>
                <a:gd name="T77" fmla="*/ 2147483647 h 1302"/>
                <a:gd name="T78" fmla="*/ 2147483647 w 3264"/>
                <a:gd name="T79" fmla="*/ 2147483647 h 1302"/>
                <a:gd name="T80" fmla="*/ 2147483647 w 3264"/>
                <a:gd name="T81" fmla="*/ 2147483647 h 1302"/>
                <a:gd name="T82" fmla="*/ 2147483647 w 3264"/>
                <a:gd name="T83" fmla="*/ 2147483647 h 1302"/>
                <a:gd name="T84" fmla="*/ 2147483647 w 3264"/>
                <a:gd name="T85" fmla="*/ 2147483647 h 1302"/>
                <a:gd name="T86" fmla="*/ 2147483647 w 3264"/>
                <a:gd name="T87" fmla="*/ 2147483647 h 1302"/>
                <a:gd name="T88" fmla="*/ 2147483647 w 3264"/>
                <a:gd name="T89" fmla="*/ 2147483647 h 1302"/>
                <a:gd name="T90" fmla="*/ 2147483647 w 3264"/>
                <a:gd name="T91" fmla="*/ 2147483647 h 1302"/>
                <a:gd name="T92" fmla="*/ 2147483647 w 3264"/>
                <a:gd name="T93" fmla="*/ 2147483647 h 1302"/>
                <a:gd name="T94" fmla="*/ 2147483647 w 3264"/>
                <a:gd name="T95" fmla="*/ 2147483647 h 1302"/>
                <a:gd name="T96" fmla="*/ 2147483647 w 3264"/>
                <a:gd name="T97" fmla="*/ 2147483647 h 1302"/>
                <a:gd name="T98" fmla="*/ 2147483647 w 3264"/>
                <a:gd name="T99" fmla="*/ 2147483647 h 1302"/>
                <a:gd name="T100" fmla="*/ 2147483647 w 3264"/>
                <a:gd name="T101" fmla="*/ 2147483647 h 1302"/>
                <a:gd name="T102" fmla="*/ 2147483647 w 3264"/>
                <a:gd name="T103" fmla="*/ 2147483647 h 1302"/>
                <a:gd name="T104" fmla="*/ 2147483647 w 3264"/>
                <a:gd name="T105" fmla="*/ 2147483647 h 1302"/>
                <a:gd name="T106" fmla="*/ 2147483647 w 3264"/>
                <a:gd name="T107" fmla="*/ 2147483647 h 1302"/>
                <a:gd name="T108" fmla="*/ 2147483647 w 3264"/>
                <a:gd name="T109" fmla="*/ 2147483647 h 1302"/>
                <a:gd name="T110" fmla="*/ 2147483647 w 3264"/>
                <a:gd name="T111" fmla="*/ 2147483647 h 1302"/>
                <a:gd name="T112" fmla="*/ 2147483647 w 3264"/>
                <a:gd name="T113" fmla="*/ 2147483647 h 1302"/>
                <a:gd name="T114" fmla="*/ 2147483647 w 3264"/>
                <a:gd name="T115" fmla="*/ 2147483647 h 1302"/>
                <a:gd name="T116" fmla="*/ 2147483647 w 3264"/>
                <a:gd name="T117" fmla="*/ 2147483647 h 1302"/>
                <a:gd name="T118" fmla="*/ 2147483647 w 3264"/>
                <a:gd name="T119" fmla="*/ 2147483647 h 1302"/>
                <a:gd name="T120" fmla="*/ 2147483647 w 3264"/>
                <a:gd name="T121" fmla="*/ 2147483647 h 1302"/>
                <a:gd name="T122" fmla="*/ 2147483647 w 3264"/>
                <a:gd name="T123" fmla="*/ 2147483647 h 1302"/>
                <a:gd name="T124" fmla="*/ 2147483647 w 3264"/>
                <a:gd name="T125" fmla="*/ 2147483647 h 1302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3264"/>
                <a:gd name="T190" fmla="*/ 0 h 1302"/>
                <a:gd name="T191" fmla="*/ 3264 w 3264"/>
                <a:gd name="T192" fmla="*/ 1302 h 1302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3264" h="1302">
                  <a:moveTo>
                    <a:pt x="1788" y="984"/>
                  </a:moveTo>
                  <a:lnTo>
                    <a:pt x="1806" y="978"/>
                  </a:lnTo>
                  <a:lnTo>
                    <a:pt x="1818" y="954"/>
                  </a:lnTo>
                  <a:lnTo>
                    <a:pt x="1812" y="930"/>
                  </a:lnTo>
                  <a:lnTo>
                    <a:pt x="1788" y="984"/>
                  </a:lnTo>
                  <a:close/>
                  <a:moveTo>
                    <a:pt x="672" y="462"/>
                  </a:moveTo>
                  <a:lnTo>
                    <a:pt x="702" y="480"/>
                  </a:lnTo>
                  <a:lnTo>
                    <a:pt x="702" y="450"/>
                  </a:lnTo>
                  <a:lnTo>
                    <a:pt x="672" y="426"/>
                  </a:lnTo>
                  <a:lnTo>
                    <a:pt x="672" y="462"/>
                  </a:lnTo>
                  <a:close/>
                  <a:moveTo>
                    <a:pt x="678" y="492"/>
                  </a:moveTo>
                  <a:lnTo>
                    <a:pt x="654" y="516"/>
                  </a:lnTo>
                  <a:lnTo>
                    <a:pt x="678" y="546"/>
                  </a:lnTo>
                  <a:lnTo>
                    <a:pt x="678" y="492"/>
                  </a:lnTo>
                  <a:close/>
                  <a:moveTo>
                    <a:pt x="906" y="714"/>
                  </a:moveTo>
                  <a:lnTo>
                    <a:pt x="930" y="732"/>
                  </a:lnTo>
                  <a:lnTo>
                    <a:pt x="936" y="708"/>
                  </a:lnTo>
                  <a:lnTo>
                    <a:pt x="936" y="702"/>
                  </a:lnTo>
                  <a:lnTo>
                    <a:pt x="930" y="696"/>
                  </a:lnTo>
                  <a:lnTo>
                    <a:pt x="930" y="690"/>
                  </a:lnTo>
                  <a:lnTo>
                    <a:pt x="912" y="672"/>
                  </a:lnTo>
                  <a:lnTo>
                    <a:pt x="900" y="666"/>
                  </a:lnTo>
                  <a:lnTo>
                    <a:pt x="888" y="666"/>
                  </a:lnTo>
                  <a:lnTo>
                    <a:pt x="882" y="672"/>
                  </a:lnTo>
                  <a:lnTo>
                    <a:pt x="876" y="684"/>
                  </a:lnTo>
                  <a:lnTo>
                    <a:pt x="882" y="696"/>
                  </a:lnTo>
                  <a:lnTo>
                    <a:pt x="882" y="708"/>
                  </a:lnTo>
                  <a:lnTo>
                    <a:pt x="888" y="720"/>
                  </a:lnTo>
                  <a:lnTo>
                    <a:pt x="906" y="714"/>
                  </a:lnTo>
                  <a:close/>
                  <a:moveTo>
                    <a:pt x="684" y="372"/>
                  </a:moveTo>
                  <a:lnTo>
                    <a:pt x="672" y="360"/>
                  </a:lnTo>
                  <a:lnTo>
                    <a:pt x="660" y="372"/>
                  </a:lnTo>
                  <a:lnTo>
                    <a:pt x="672" y="396"/>
                  </a:lnTo>
                  <a:lnTo>
                    <a:pt x="684" y="396"/>
                  </a:lnTo>
                  <a:lnTo>
                    <a:pt x="684" y="372"/>
                  </a:lnTo>
                  <a:close/>
                  <a:moveTo>
                    <a:pt x="750" y="624"/>
                  </a:moveTo>
                  <a:lnTo>
                    <a:pt x="750" y="630"/>
                  </a:lnTo>
                  <a:lnTo>
                    <a:pt x="756" y="636"/>
                  </a:lnTo>
                  <a:lnTo>
                    <a:pt x="756" y="648"/>
                  </a:lnTo>
                  <a:lnTo>
                    <a:pt x="774" y="684"/>
                  </a:lnTo>
                  <a:lnTo>
                    <a:pt x="786" y="690"/>
                  </a:lnTo>
                  <a:lnTo>
                    <a:pt x="804" y="696"/>
                  </a:lnTo>
                  <a:lnTo>
                    <a:pt x="816" y="702"/>
                  </a:lnTo>
                  <a:lnTo>
                    <a:pt x="834" y="702"/>
                  </a:lnTo>
                  <a:lnTo>
                    <a:pt x="828" y="660"/>
                  </a:lnTo>
                  <a:lnTo>
                    <a:pt x="810" y="648"/>
                  </a:lnTo>
                  <a:lnTo>
                    <a:pt x="810" y="618"/>
                  </a:lnTo>
                  <a:lnTo>
                    <a:pt x="804" y="606"/>
                  </a:lnTo>
                  <a:lnTo>
                    <a:pt x="792" y="600"/>
                  </a:lnTo>
                  <a:lnTo>
                    <a:pt x="786" y="588"/>
                  </a:lnTo>
                  <a:lnTo>
                    <a:pt x="768" y="582"/>
                  </a:lnTo>
                  <a:lnTo>
                    <a:pt x="756" y="576"/>
                  </a:lnTo>
                  <a:lnTo>
                    <a:pt x="732" y="576"/>
                  </a:lnTo>
                  <a:lnTo>
                    <a:pt x="732" y="582"/>
                  </a:lnTo>
                  <a:lnTo>
                    <a:pt x="726" y="588"/>
                  </a:lnTo>
                  <a:lnTo>
                    <a:pt x="726" y="600"/>
                  </a:lnTo>
                  <a:lnTo>
                    <a:pt x="714" y="600"/>
                  </a:lnTo>
                  <a:lnTo>
                    <a:pt x="714" y="606"/>
                  </a:lnTo>
                  <a:lnTo>
                    <a:pt x="708" y="612"/>
                  </a:lnTo>
                  <a:lnTo>
                    <a:pt x="714" y="624"/>
                  </a:lnTo>
                  <a:lnTo>
                    <a:pt x="750" y="624"/>
                  </a:lnTo>
                  <a:close/>
                  <a:moveTo>
                    <a:pt x="246" y="438"/>
                  </a:moveTo>
                  <a:lnTo>
                    <a:pt x="222" y="462"/>
                  </a:lnTo>
                  <a:lnTo>
                    <a:pt x="234" y="492"/>
                  </a:lnTo>
                  <a:lnTo>
                    <a:pt x="234" y="498"/>
                  </a:lnTo>
                  <a:lnTo>
                    <a:pt x="228" y="504"/>
                  </a:lnTo>
                  <a:lnTo>
                    <a:pt x="228" y="510"/>
                  </a:lnTo>
                  <a:lnTo>
                    <a:pt x="240" y="510"/>
                  </a:lnTo>
                  <a:lnTo>
                    <a:pt x="246" y="504"/>
                  </a:lnTo>
                  <a:lnTo>
                    <a:pt x="246" y="468"/>
                  </a:lnTo>
                  <a:lnTo>
                    <a:pt x="252" y="456"/>
                  </a:lnTo>
                  <a:lnTo>
                    <a:pt x="246" y="438"/>
                  </a:lnTo>
                  <a:close/>
                  <a:moveTo>
                    <a:pt x="264" y="534"/>
                  </a:moveTo>
                  <a:lnTo>
                    <a:pt x="258" y="546"/>
                  </a:lnTo>
                  <a:lnTo>
                    <a:pt x="258" y="588"/>
                  </a:lnTo>
                  <a:lnTo>
                    <a:pt x="264" y="600"/>
                  </a:lnTo>
                  <a:lnTo>
                    <a:pt x="276" y="612"/>
                  </a:lnTo>
                  <a:lnTo>
                    <a:pt x="288" y="612"/>
                  </a:lnTo>
                  <a:lnTo>
                    <a:pt x="294" y="606"/>
                  </a:lnTo>
                  <a:lnTo>
                    <a:pt x="294" y="588"/>
                  </a:lnTo>
                  <a:lnTo>
                    <a:pt x="288" y="576"/>
                  </a:lnTo>
                  <a:lnTo>
                    <a:pt x="282" y="558"/>
                  </a:lnTo>
                  <a:lnTo>
                    <a:pt x="282" y="546"/>
                  </a:lnTo>
                  <a:lnTo>
                    <a:pt x="276" y="534"/>
                  </a:lnTo>
                  <a:lnTo>
                    <a:pt x="264" y="534"/>
                  </a:lnTo>
                  <a:close/>
                  <a:moveTo>
                    <a:pt x="48" y="222"/>
                  </a:moveTo>
                  <a:lnTo>
                    <a:pt x="42" y="228"/>
                  </a:lnTo>
                  <a:lnTo>
                    <a:pt x="42" y="246"/>
                  </a:lnTo>
                  <a:lnTo>
                    <a:pt x="48" y="258"/>
                  </a:lnTo>
                  <a:lnTo>
                    <a:pt x="66" y="258"/>
                  </a:lnTo>
                  <a:lnTo>
                    <a:pt x="84" y="276"/>
                  </a:lnTo>
                  <a:lnTo>
                    <a:pt x="90" y="270"/>
                  </a:lnTo>
                  <a:lnTo>
                    <a:pt x="90" y="252"/>
                  </a:lnTo>
                  <a:lnTo>
                    <a:pt x="78" y="246"/>
                  </a:lnTo>
                  <a:lnTo>
                    <a:pt x="72" y="234"/>
                  </a:lnTo>
                  <a:lnTo>
                    <a:pt x="60" y="228"/>
                  </a:lnTo>
                  <a:lnTo>
                    <a:pt x="54" y="222"/>
                  </a:lnTo>
                  <a:lnTo>
                    <a:pt x="48" y="222"/>
                  </a:lnTo>
                  <a:close/>
                  <a:moveTo>
                    <a:pt x="162" y="330"/>
                  </a:moveTo>
                  <a:lnTo>
                    <a:pt x="156" y="330"/>
                  </a:lnTo>
                  <a:lnTo>
                    <a:pt x="144" y="342"/>
                  </a:lnTo>
                  <a:lnTo>
                    <a:pt x="144" y="354"/>
                  </a:lnTo>
                  <a:lnTo>
                    <a:pt x="156" y="366"/>
                  </a:lnTo>
                  <a:lnTo>
                    <a:pt x="162" y="378"/>
                  </a:lnTo>
                  <a:lnTo>
                    <a:pt x="174" y="390"/>
                  </a:lnTo>
                  <a:lnTo>
                    <a:pt x="180" y="402"/>
                  </a:lnTo>
                  <a:lnTo>
                    <a:pt x="192" y="414"/>
                  </a:lnTo>
                  <a:lnTo>
                    <a:pt x="198" y="408"/>
                  </a:lnTo>
                  <a:lnTo>
                    <a:pt x="198" y="402"/>
                  </a:lnTo>
                  <a:lnTo>
                    <a:pt x="204" y="390"/>
                  </a:lnTo>
                  <a:lnTo>
                    <a:pt x="204" y="384"/>
                  </a:lnTo>
                  <a:lnTo>
                    <a:pt x="198" y="372"/>
                  </a:lnTo>
                  <a:lnTo>
                    <a:pt x="198" y="366"/>
                  </a:lnTo>
                  <a:lnTo>
                    <a:pt x="192" y="360"/>
                  </a:lnTo>
                  <a:lnTo>
                    <a:pt x="186" y="348"/>
                  </a:lnTo>
                  <a:lnTo>
                    <a:pt x="180" y="342"/>
                  </a:lnTo>
                  <a:lnTo>
                    <a:pt x="168" y="336"/>
                  </a:lnTo>
                  <a:lnTo>
                    <a:pt x="162" y="330"/>
                  </a:lnTo>
                  <a:close/>
                  <a:moveTo>
                    <a:pt x="2574" y="486"/>
                  </a:moveTo>
                  <a:lnTo>
                    <a:pt x="2574" y="474"/>
                  </a:lnTo>
                  <a:lnTo>
                    <a:pt x="2568" y="474"/>
                  </a:lnTo>
                  <a:lnTo>
                    <a:pt x="2556" y="468"/>
                  </a:lnTo>
                  <a:lnTo>
                    <a:pt x="2520" y="468"/>
                  </a:lnTo>
                  <a:lnTo>
                    <a:pt x="2514" y="474"/>
                  </a:lnTo>
                  <a:lnTo>
                    <a:pt x="2520" y="498"/>
                  </a:lnTo>
                  <a:lnTo>
                    <a:pt x="2526" y="498"/>
                  </a:lnTo>
                  <a:lnTo>
                    <a:pt x="2538" y="492"/>
                  </a:lnTo>
                  <a:lnTo>
                    <a:pt x="2562" y="492"/>
                  </a:lnTo>
                  <a:lnTo>
                    <a:pt x="2568" y="486"/>
                  </a:lnTo>
                  <a:lnTo>
                    <a:pt x="2574" y="486"/>
                  </a:lnTo>
                  <a:close/>
                  <a:moveTo>
                    <a:pt x="336" y="648"/>
                  </a:moveTo>
                  <a:lnTo>
                    <a:pt x="342" y="648"/>
                  </a:lnTo>
                  <a:lnTo>
                    <a:pt x="342" y="636"/>
                  </a:lnTo>
                  <a:lnTo>
                    <a:pt x="330" y="624"/>
                  </a:lnTo>
                  <a:lnTo>
                    <a:pt x="318" y="624"/>
                  </a:lnTo>
                  <a:lnTo>
                    <a:pt x="318" y="636"/>
                  </a:lnTo>
                  <a:lnTo>
                    <a:pt x="330" y="648"/>
                  </a:lnTo>
                  <a:lnTo>
                    <a:pt x="336" y="648"/>
                  </a:lnTo>
                  <a:close/>
                  <a:moveTo>
                    <a:pt x="2472" y="654"/>
                  </a:moveTo>
                  <a:lnTo>
                    <a:pt x="2484" y="648"/>
                  </a:lnTo>
                  <a:lnTo>
                    <a:pt x="2502" y="630"/>
                  </a:lnTo>
                  <a:lnTo>
                    <a:pt x="2502" y="618"/>
                  </a:lnTo>
                  <a:lnTo>
                    <a:pt x="2430" y="612"/>
                  </a:lnTo>
                  <a:lnTo>
                    <a:pt x="2430" y="624"/>
                  </a:lnTo>
                  <a:lnTo>
                    <a:pt x="2436" y="630"/>
                  </a:lnTo>
                  <a:lnTo>
                    <a:pt x="2442" y="642"/>
                  </a:lnTo>
                  <a:lnTo>
                    <a:pt x="2448" y="648"/>
                  </a:lnTo>
                  <a:lnTo>
                    <a:pt x="2460" y="654"/>
                  </a:lnTo>
                  <a:lnTo>
                    <a:pt x="2472" y="654"/>
                  </a:lnTo>
                  <a:close/>
                  <a:moveTo>
                    <a:pt x="2406" y="288"/>
                  </a:moveTo>
                  <a:lnTo>
                    <a:pt x="2418" y="276"/>
                  </a:lnTo>
                  <a:lnTo>
                    <a:pt x="2418" y="264"/>
                  </a:lnTo>
                  <a:lnTo>
                    <a:pt x="2412" y="258"/>
                  </a:lnTo>
                  <a:lnTo>
                    <a:pt x="2400" y="252"/>
                  </a:lnTo>
                  <a:lnTo>
                    <a:pt x="2376" y="252"/>
                  </a:lnTo>
                  <a:lnTo>
                    <a:pt x="2370" y="258"/>
                  </a:lnTo>
                  <a:lnTo>
                    <a:pt x="2370" y="264"/>
                  </a:lnTo>
                  <a:lnTo>
                    <a:pt x="2394" y="288"/>
                  </a:lnTo>
                  <a:lnTo>
                    <a:pt x="2406" y="288"/>
                  </a:lnTo>
                  <a:close/>
                  <a:moveTo>
                    <a:pt x="2868" y="528"/>
                  </a:moveTo>
                  <a:lnTo>
                    <a:pt x="2886" y="534"/>
                  </a:lnTo>
                  <a:lnTo>
                    <a:pt x="2892" y="534"/>
                  </a:lnTo>
                  <a:lnTo>
                    <a:pt x="2898" y="528"/>
                  </a:lnTo>
                  <a:lnTo>
                    <a:pt x="2898" y="522"/>
                  </a:lnTo>
                  <a:lnTo>
                    <a:pt x="2874" y="510"/>
                  </a:lnTo>
                  <a:lnTo>
                    <a:pt x="2868" y="516"/>
                  </a:lnTo>
                  <a:lnTo>
                    <a:pt x="2862" y="516"/>
                  </a:lnTo>
                  <a:lnTo>
                    <a:pt x="2862" y="522"/>
                  </a:lnTo>
                  <a:lnTo>
                    <a:pt x="2868" y="528"/>
                  </a:lnTo>
                  <a:close/>
                  <a:moveTo>
                    <a:pt x="2916" y="618"/>
                  </a:moveTo>
                  <a:lnTo>
                    <a:pt x="2928" y="618"/>
                  </a:lnTo>
                  <a:lnTo>
                    <a:pt x="2940" y="612"/>
                  </a:lnTo>
                  <a:lnTo>
                    <a:pt x="2958" y="612"/>
                  </a:lnTo>
                  <a:lnTo>
                    <a:pt x="2964" y="606"/>
                  </a:lnTo>
                  <a:lnTo>
                    <a:pt x="2970" y="606"/>
                  </a:lnTo>
                  <a:lnTo>
                    <a:pt x="2964" y="606"/>
                  </a:lnTo>
                  <a:lnTo>
                    <a:pt x="2958" y="600"/>
                  </a:lnTo>
                  <a:lnTo>
                    <a:pt x="2946" y="594"/>
                  </a:lnTo>
                  <a:lnTo>
                    <a:pt x="2934" y="594"/>
                  </a:lnTo>
                  <a:lnTo>
                    <a:pt x="2928" y="588"/>
                  </a:lnTo>
                  <a:lnTo>
                    <a:pt x="2922" y="588"/>
                  </a:lnTo>
                  <a:lnTo>
                    <a:pt x="2910" y="594"/>
                  </a:lnTo>
                  <a:lnTo>
                    <a:pt x="2892" y="594"/>
                  </a:lnTo>
                  <a:lnTo>
                    <a:pt x="2886" y="600"/>
                  </a:lnTo>
                  <a:lnTo>
                    <a:pt x="2880" y="600"/>
                  </a:lnTo>
                  <a:lnTo>
                    <a:pt x="2892" y="606"/>
                  </a:lnTo>
                  <a:lnTo>
                    <a:pt x="2898" y="612"/>
                  </a:lnTo>
                  <a:lnTo>
                    <a:pt x="2910" y="618"/>
                  </a:lnTo>
                  <a:lnTo>
                    <a:pt x="2916" y="618"/>
                  </a:lnTo>
                  <a:close/>
                  <a:moveTo>
                    <a:pt x="1710" y="552"/>
                  </a:moveTo>
                  <a:lnTo>
                    <a:pt x="1710" y="564"/>
                  </a:lnTo>
                  <a:lnTo>
                    <a:pt x="1716" y="570"/>
                  </a:lnTo>
                  <a:lnTo>
                    <a:pt x="1716" y="582"/>
                  </a:lnTo>
                  <a:lnTo>
                    <a:pt x="1722" y="594"/>
                  </a:lnTo>
                  <a:lnTo>
                    <a:pt x="1722" y="612"/>
                  </a:lnTo>
                  <a:lnTo>
                    <a:pt x="1716" y="618"/>
                  </a:lnTo>
                  <a:lnTo>
                    <a:pt x="1692" y="630"/>
                  </a:lnTo>
                  <a:lnTo>
                    <a:pt x="1686" y="636"/>
                  </a:lnTo>
                  <a:lnTo>
                    <a:pt x="1674" y="642"/>
                  </a:lnTo>
                  <a:lnTo>
                    <a:pt x="1674" y="678"/>
                  </a:lnTo>
                  <a:lnTo>
                    <a:pt x="1680" y="684"/>
                  </a:lnTo>
                  <a:lnTo>
                    <a:pt x="1686" y="696"/>
                  </a:lnTo>
                  <a:lnTo>
                    <a:pt x="1674" y="708"/>
                  </a:lnTo>
                  <a:lnTo>
                    <a:pt x="1674" y="720"/>
                  </a:lnTo>
                  <a:lnTo>
                    <a:pt x="1680" y="726"/>
                  </a:lnTo>
                  <a:lnTo>
                    <a:pt x="1692" y="732"/>
                  </a:lnTo>
                  <a:lnTo>
                    <a:pt x="1698" y="726"/>
                  </a:lnTo>
                  <a:lnTo>
                    <a:pt x="1722" y="726"/>
                  </a:lnTo>
                  <a:lnTo>
                    <a:pt x="1728" y="732"/>
                  </a:lnTo>
                  <a:lnTo>
                    <a:pt x="1728" y="756"/>
                  </a:lnTo>
                  <a:lnTo>
                    <a:pt x="1722" y="762"/>
                  </a:lnTo>
                  <a:lnTo>
                    <a:pt x="1740" y="780"/>
                  </a:lnTo>
                  <a:lnTo>
                    <a:pt x="1728" y="846"/>
                  </a:lnTo>
                  <a:lnTo>
                    <a:pt x="1710" y="864"/>
                  </a:lnTo>
                  <a:lnTo>
                    <a:pt x="1704" y="876"/>
                  </a:lnTo>
                  <a:lnTo>
                    <a:pt x="1704" y="888"/>
                  </a:lnTo>
                  <a:lnTo>
                    <a:pt x="1710" y="906"/>
                  </a:lnTo>
                  <a:lnTo>
                    <a:pt x="1722" y="924"/>
                  </a:lnTo>
                  <a:lnTo>
                    <a:pt x="1746" y="936"/>
                  </a:lnTo>
                  <a:lnTo>
                    <a:pt x="1764" y="930"/>
                  </a:lnTo>
                  <a:lnTo>
                    <a:pt x="1788" y="906"/>
                  </a:lnTo>
                  <a:lnTo>
                    <a:pt x="1788" y="864"/>
                  </a:lnTo>
                  <a:lnTo>
                    <a:pt x="1782" y="858"/>
                  </a:lnTo>
                  <a:lnTo>
                    <a:pt x="1776" y="846"/>
                  </a:lnTo>
                  <a:lnTo>
                    <a:pt x="1800" y="822"/>
                  </a:lnTo>
                  <a:lnTo>
                    <a:pt x="1806" y="804"/>
                  </a:lnTo>
                  <a:lnTo>
                    <a:pt x="1806" y="774"/>
                  </a:lnTo>
                  <a:lnTo>
                    <a:pt x="1812" y="756"/>
                  </a:lnTo>
                  <a:lnTo>
                    <a:pt x="1812" y="726"/>
                  </a:lnTo>
                  <a:lnTo>
                    <a:pt x="1806" y="714"/>
                  </a:lnTo>
                  <a:lnTo>
                    <a:pt x="1800" y="696"/>
                  </a:lnTo>
                  <a:lnTo>
                    <a:pt x="1794" y="684"/>
                  </a:lnTo>
                  <a:lnTo>
                    <a:pt x="1794" y="636"/>
                  </a:lnTo>
                  <a:lnTo>
                    <a:pt x="1800" y="630"/>
                  </a:lnTo>
                  <a:lnTo>
                    <a:pt x="1800" y="624"/>
                  </a:lnTo>
                  <a:lnTo>
                    <a:pt x="1806" y="618"/>
                  </a:lnTo>
                  <a:lnTo>
                    <a:pt x="1812" y="618"/>
                  </a:lnTo>
                  <a:lnTo>
                    <a:pt x="1818" y="624"/>
                  </a:lnTo>
                  <a:lnTo>
                    <a:pt x="1824" y="642"/>
                  </a:lnTo>
                  <a:lnTo>
                    <a:pt x="1830" y="666"/>
                  </a:lnTo>
                  <a:lnTo>
                    <a:pt x="1836" y="684"/>
                  </a:lnTo>
                  <a:lnTo>
                    <a:pt x="1836" y="702"/>
                  </a:lnTo>
                  <a:lnTo>
                    <a:pt x="1866" y="738"/>
                  </a:lnTo>
                  <a:lnTo>
                    <a:pt x="1866" y="792"/>
                  </a:lnTo>
                  <a:lnTo>
                    <a:pt x="1890" y="822"/>
                  </a:lnTo>
                  <a:lnTo>
                    <a:pt x="1890" y="858"/>
                  </a:lnTo>
                  <a:lnTo>
                    <a:pt x="1902" y="930"/>
                  </a:lnTo>
                  <a:lnTo>
                    <a:pt x="1920" y="918"/>
                  </a:lnTo>
                  <a:lnTo>
                    <a:pt x="1962" y="930"/>
                  </a:lnTo>
                  <a:lnTo>
                    <a:pt x="1962" y="870"/>
                  </a:lnTo>
                  <a:lnTo>
                    <a:pt x="1968" y="864"/>
                  </a:lnTo>
                  <a:lnTo>
                    <a:pt x="1974" y="852"/>
                  </a:lnTo>
                  <a:lnTo>
                    <a:pt x="1980" y="876"/>
                  </a:lnTo>
                  <a:lnTo>
                    <a:pt x="1998" y="876"/>
                  </a:lnTo>
                  <a:lnTo>
                    <a:pt x="2004" y="870"/>
                  </a:lnTo>
                  <a:lnTo>
                    <a:pt x="2010" y="858"/>
                  </a:lnTo>
                  <a:lnTo>
                    <a:pt x="2010" y="828"/>
                  </a:lnTo>
                  <a:lnTo>
                    <a:pt x="2004" y="822"/>
                  </a:lnTo>
                  <a:lnTo>
                    <a:pt x="2004" y="816"/>
                  </a:lnTo>
                  <a:lnTo>
                    <a:pt x="1992" y="810"/>
                  </a:lnTo>
                  <a:lnTo>
                    <a:pt x="1986" y="798"/>
                  </a:lnTo>
                  <a:lnTo>
                    <a:pt x="1974" y="792"/>
                  </a:lnTo>
                  <a:lnTo>
                    <a:pt x="1962" y="780"/>
                  </a:lnTo>
                  <a:lnTo>
                    <a:pt x="1956" y="768"/>
                  </a:lnTo>
                  <a:lnTo>
                    <a:pt x="1944" y="756"/>
                  </a:lnTo>
                  <a:lnTo>
                    <a:pt x="1944" y="750"/>
                  </a:lnTo>
                  <a:lnTo>
                    <a:pt x="1956" y="726"/>
                  </a:lnTo>
                  <a:lnTo>
                    <a:pt x="1968" y="720"/>
                  </a:lnTo>
                  <a:lnTo>
                    <a:pt x="1968" y="708"/>
                  </a:lnTo>
                  <a:lnTo>
                    <a:pt x="1962" y="696"/>
                  </a:lnTo>
                  <a:lnTo>
                    <a:pt x="1938" y="684"/>
                  </a:lnTo>
                  <a:lnTo>
                    <a:pt x="1932" y="672"/>
                  </a:lnTo>
                  <a:lnTo>
                    <a:pt x="1932" y="642"/>
                  </a:lnTo>
                  <a:lnTo>
                    <a:pt x="1938" y="636"/>
                  </a:lnTo>
                  <a:lnTo>
                    <a:pt x="1938" y="630"/>
                  </a:lnTo>
                  <a:lnTo>
                    <a:pt x="1926" y="618"/>
                  </a:lnTo>
                  <a:lnTo>
                    <a:pt x="1914" y="612"/>
                  </a:lnTo>
                  <a:lnTo>
                    <a:pt x="1896" y="594"/>
                  </a:lnTo>
                  <a:lnTo>
                    <a:pt x="1884" y="588"/>
                  </a:lnTo>
                  <a:lnTo>
                    <a:pt x="1878" y="582"/>
                  </a:lnTo>
                  <a:lnTo>
                    <a:pt x="1914" y="582"/>
                  </a:lnTo>
                  <a:lnTo>
                    <a:pt x="1926" y="576"/>
                  </a:lnTo>
                  <a:lnTo>
                    <a:pt x="1932" y="570"/>
                  </a:lnTo>
                  <a:lnTo>
                    <a:pt x="1944" y="546"/>
                  </a:lnTo>
                  <a:lnTo>
                    <a:pt x="1950" y="540"/>
                  </a:lnTo>
                  <a:lnTo>
                    <a:pt x="1956" y="528"/>
                  </a:lnTo>
                  <a:lnTo>
                    <a:pt x="1992" y="528"/>
                  </a:lnTo>
                  <a:lnTo>
                    <a:pt x="2004" y="522"/>
                  </a:lnTo>
                  <a:lnTo>
                    <a:pt x="2010" y="522"/>
                  </a:lnTo>
                  <a:lnTo>
                    <a:pt x="2016" y="516"/>
                  </a:lnTo>
                  <a:lnTo>
                    <a:pt x="2016" y="504"/>
                  </a:lnTo>
                  <a:lnTo>
                    <a:pt x="1998" y="486"/>
                  </a:lnTo>
                  <a:lnTo>
                    <a:pt x="1986" y="480"/>
                  </a:lnTo>
                  <a:lnTo>
                    <a:pt x="1974" y="486"/>
                  </a:lnTo>
                  <a:lnTo>
                    <a:pt x="1956" y="504"/>
                  </a:lnTo>
                  <a:lnTo>
                    <a:pt x="1956" y="510"/>
                  </a:lnTo>
                  <a:lnTo>
                    <a:pt x="1944" y="510"/>
                  </a:lnTo>
                  <a:lnTo>
                    <a:pt x="1932" y="504"/>
                  </a:lnTo>
                  <a:lnTo>
                    <a:pt x="1896" y="504"/>
                  </a:lnTo>
                  <a:lnTo>
                    <a:pt x="1890" y="510"/>
                  </a:lnTo>
                  <a:lnTo>
                    <a:pt x="1884" y="522"/>
                  </a:lnTo>
                  <a:lnTo>
                    <a:pt x="1854" y="552"/>
                  </a:lnTo>
                  <a:lnTo>
                    <a:pt x="1848" y="546"/>
                  </a:lnTo>
                  <a:lnTo>
                    <a:pt x="1836" y="540"/>
                  </a:lnTo>
                  <a:lnTo>
                    <a:pt x="1824" y="516"/>
                  </a:lnTo>
                  <a:lnTo>
                    <a:pt x="1788" y="498"/>
                  </a:lnTo>
                  <a:lnTo>
                    <a:pt x="1776" y="498"/>
                  </a:lnTo>
                  <a:lnTo>
                    <a:pt x="1776" y="486"/>
                  </a:lnTo>
                  <a:lnTo>
                    <a:pt x="1782" y="468"/>
                  </a:lnTo>
                  <a:lnTo>
                    <a:pt x="1782" y="456"/>
                  </a:lnTo>
                  <a:lnTo>
                    <a:pt x="1794" y="420"/>
                  </a:lnTo>
                  <a:lnTo>
                    <a:pt x="1806" y="408"/>
                  </a:lnTo>
                  <a:lnTo>
                    <a:pt x="1824" y="408"/>
                  </a:lnTo>
                  <a:lnTo>
                    <a:pt x="1842" y="414"/>
                  </a:lnTo>
                  <a:lnTo>
                    <a:pt x="1896" y="414"/>
                  </a:lnTo>
                  <a:lnTo>
                    <a:pt x="1902" y="408"/>
                  </a:lnTo>
                  <a:lnTo>
                    <a:pt x="1908" y="408"/>
                  </a:lnTo>
                  <a:lnTo>
                    <a:pt x="1908" y="402"/>
                  </a:lnTo>
                  <a:lnTo>
                    <a:pt x="1914" y="396"/>
                  </a:lnTo>
                  <a:lnTo>
                    <a:pt x="1920" y="396"/>
                  </a:lnTo>
                  <a:lnTo>
                    <a:pt x="1944" y="402"/>
                  </a:lnTo>
                  <a:lnTo>
                    <a:pt x="1980" y="420"/>
                  </a:lnTo>
                  <a:lnTo>
                    <a:pt x="2010" y="432"/>
                  </a:lnTo>
                  <a:lnTo>
                    <a:pt x="2034" y="438"/>
                  </a:lnTo>
                  <a:lnTo>
                    <a:pt x="2040" y="438"/>
                  </a:lnTo>
                  <a:lnTo>
                    <a:pt x="2052" y="432"/>
                  </a:lnTo>
                  <a:lnTo>
                    <a:pt x="2064" y="420"/>
                  </a:lnTo>
                  <a:lnTo>
                    <a:pt x="2082" y="420"/>
                  </a:lnTo>
                  <a:lnTo>
                    <a:pt x="2094" y="414"/>
                  </a:lnTo>
                  <a:lnTo>
                    <a:pt x="2106" y="414"/>
                  </a:lnTo>
                  <a:lnTo>
                    <a:pt x="2112" y="408"/>
                  </a:lnTo>
                  <a:lnTo>
                    <a:pt x="2112" y="402"/>
                  </a:lnTo>
                  <a:lnTo>
                    <a:pt x="2106" y="396"/>
                  </a:lnTo>
                  <a:lnTo>
                    <a:pt x="2106" y="390"/>
                  </a:lnTo>
                  <a:lnTo>
                    <a:pt x="2118" y="378"/>
                  </a:lnTo>
                  <a:lnTo>
                    <a:pt x="2142" y="366"/>
                  </a:lnTo>
                  <a:lnTo>
                    <a:pt x="2148" y="360"/>
                  </a:lnTo>
                  <a:lnTo>
                    <a:pt x="2160" y="354"/>
                  </a:lnTo>
                  <a:lnTo>
                    <a:pt x="2148" y="324"/>
                  </a:lnTo>
                  <a:lnTo>
                    <a:pt x="2070" y="360"/>
                  </a:lnTo>
                  <a:lnTo>
                    <a:pt x="2076" y="366"/>
                  </a:lnTo>
                  <a:lnTo>
                    <a:pt x="2076" y="372"/>
                  </a:lnTo>
                  <a:lnTo>
                    <a:pt x="2070" y="378"/>
                  </a:lnTo>
                  <a:lnTo>
                    <a:pt x="2046" y="378"/>
                  </a:lnTo>
                  <a:lnTo>
                    <a:pt x="2022" y="366"/>
                  </a:lnTo>
                  <a:lnTo>
                    <a:pt x="2004" y="366"/>
                  </a:lnTo>
                  <a:lnTo>
                    <a:pt x="1968" y="384"/>
                  </a:lnTo>
                  <a:lnTo>
                    <a:pt x="1950" y="384"/>
                  </a:lnTo>
                  <a:lnTo>
                    <a:pt x="1938" y="378"/>
                  </a:lnTo>
                  <a:lnTo>
                    <a:pt x="1926" y="378"/>
                  </a:lnTo>
                  <a:lnTo>
                    <a:pt x="1902" y="366"/>
                  </a:lnTo>
                  <a:lnTo>
                    <a:pt x="1860" y="366"/>
                  </a:lnTo>
                  <a:lnTo>
                    <a:pt x="1872" y="348"/>
                  </a:lnTo>
                  <a:lnTo>
                    <a:pt x="1860" y="348"/>
                  </a:lnTo>
                  <a:lnTo>
                    <a:pt x="1848" y="342"/>
                  </a:lnTo>
                  <a:lnTo>
                    <a:pt x="1824" y="342"/>
                  </a:lnTo>
                  <a:lnTo>
                    <a:pt x="1824" y="366"/>
                  </a:lnTo>
                  <a:lnTo>
                    <a:pt x="1812" y="378"/>
                  </a:lnTo>
                  <a:lnTo>
                    <a:pt x="1788" y="390"/>
                  </a:lnTo>
                  <a:lnTo>
                    <a:pt x="1764" y="390"/>
                  </a:lnTo>
                  <a:lnTo>
                    <a:pt x="1758" y="396"/>
                  </a:lnTo>
                  <a:lnTo>
                    <a:pt x="1758" y="426"/>
                  </a:lnTo>
                  <a:lnTo>
                    <a:pt x="1740" y="432"/>
                  </a:lnTo>
                  <a:lnTo>
                    <a:pt x="1752" y="498"/>
                  </a:lnTo>
                  <a:lnTo>
                    <a:pt x="1740" y="498"/>
                  </a:lnTo>
                  <a:lnTo>
                    <a:pt x="1734" y="510"/>
                  </a:lnTo>
                  <a:lnTo>
                    <a:pt x="1728" y="516"/>
                  </a:lnTo>
                  <a:lnTo>
                    <a:pt x="1710" y="552"/>
                  </a:lnTo>
                  <a:close/>
                  <a:moveTo>
                    <a:pt x="1986" y="576"/>
                  </a:moveTo>
                  <a:lnTo>
                    <a:pt x="1986" y="594"/>
                  </a:lnTo>
                  <a:lnTo>
                    <a:pt x="1992" y="600"/>
                  </a:lnTo>
                  <a:lnTo>
                    <a:pt x="2004" y="600"/>
                  </a:lnTo>
                  <a:lnTo>
                    <a:pt x="2016" y="588"/>
                  </a:lnTo>
                  <a:lnTo>
                    <a:pt x="2016" y="576"/>
                  </a:lnTo>
                  <a:lnTo>
                    <a:pt x="1986" y="576"/>
                  </a:lnTo>
                  <a:close/>
                  <a:moveTo>
                    <a:pt x="1686" y="1110"/>
                  </a:moveTo>
                  <a:lnTo>
                    <a:pt x="1674" y="1110"/>
                  </a:lnTo>
                  <a:lnTo>
                    <a:pt x="1668" y="1116"/>
                  </a:lnTo>
                  <a:lnTo>
                    <a:pt x="1662" y="1116"/>
                  </a:lnTo>
                  <a:lnTo>
                    <a:pt x="1614" y="1104"/>
                  </a:lnTo>
                  <a:lnTo>
                    <a:pt x="1644" y="1146"/>
                  </a:lnTo>
                  <a:lnTo>
                    <a:pt x="1650" y="1152"/>
                  </a:lnTo>
                  <a:lnTo>
                    <a:pt x="1662" y="1158"/>
                  </a:lnTo>
                  <a:lnTo>
                    <a:pt x="1668" y="1164"/>
                  </a:lnTo>
                  <a:lnTo>
                    <a:pt x="1680" y="1170"/>
                  </a:lnTo>
                  <a:lnTo>
                    <a:pt x="1692" y="1158"/>
                  </a:lnTo>
                  <a:lnTo>
                    <a:pt x="1698" y="1140"/>
                  </a:lnTo>
                  <a:lnTo>
                    <a:pt x="1698" y="1128"/>
                  </a:lnTo>
                  <a:lnTo>
                    <a:pt x="1692" y="1116"/>
                  </a:lnTo>
                  <a:lnTo>
                    <a:pt x="1686" y="1110"/>
                  </a:lnTo>
                  <a:close/>
                  <a:moveTo>
                    <a:pt x="2094" y="1104"/>
                  </a:moveTo>
                  <a:lnTo>
                    <a:pt x="2064" y="1128"/>
                  </a:lnTo>
                  <a:lnTo>
                    <a:pt x="2094" y="1134"/>
                  </a:lnTo>
                  <a:lnTo>
                    <a:pt x="2094" y="1104"/>
                  </a:lnTo>
                  <a:close/>
                  <a:moveTo>
                    <a:pt x="486" y="294"/>
                  </a:moveTo>
                  <a:lnTo>
                    <a:pt x="474" y="288"/>
                  </a:lnTo>
                  <a:lnTo>
                    <a:pt x="468" y="288"/>
                  </a:lnTo>
                  <a:lnTo>
                    <a:pt x="456" y="294"/>
                  </a:lnTo>
                  <a:lnTo>
                    <a:pt x="456" y="312"/>
                  </a:lnTo>
                  <a:lnTo>
                    <a:pt x="468" y="324"/>
                  </a:lnTo>
                  <a:lnTo>
                    <a:pt x="474" y="318"/>
                  </a:lnTo>
                  <a:lnTo>
                    <a:pt x="486" y="318"/>
                  </a:lnTo>
                  <a:lnTo>
                    <a:pt x="486" y="312"/>
                  </a:lnTo>
                  <a:lnTo>
                    <a:pt x="492" y="300"/>
                  </a:lnTo>
                  <a:lnTo>
                    <a:pt x="486" y="294"/>
                  </a:lnTo>
                  <a:close/>
                  <a:moveTo>
                    <a:pt x="2346" y="588"/>
                  </a:moveTo>
                  <a:lnTo>
                    <a:pt x="2340" y="576"/>
                  </a:lnTo>
                  <a:lnTo>
                    <a:pt x="2328" y="570"/>
                  </a:lnTo>
                  <a:lnTo>
                    <a:pt x="2310" y="552"/>
                  </a:lnTo>
                  <a:lnTo>
                    <a:pt x="2304" y="552"/>
                  </a:lnTo>
                  <a:lnTo>
                    <a:pt x="2304" y="600"/>
                  </a:lnTo>
                  <a:lnTo>
                    <a:pt x="2316" y="600"/>
                  </a:lnTo>
                  <a:lnTo>
                    <a:pt x="2328" y="606"/>
                  </a:lnTo>
                  <a:lnTo>
                    <a:pt x="2334" y="606"/>
                  </a:lnTo>
                  <a:lnTo>
                    <a:pt x="2346" y="600"/>
                  </a:lnTo>
                  <a:lnTo>
                    <a:pt x="2346" y="588"/>
                  </a:lnTo>
                  <a:close/>
                  <a:moveTo>
                    <a:pt x="2310" y="474"/>
                  </a:moveTo>
                  <a:lnTo>
                    <a:pt x="2340" y="504"/>
                  </a:lnTo>
                  <a:lnTo>
                    <a:pt x="2358" y="516"/>
                  </a:lnTo>
                  <a:lnTo>
                    <a:pt x="2382" y="528"/>
                  </a:lnTo>
                  <a:lnTo>
                    <a:pt x="2400" y="528"/>
                  </a:lnTo>
                  <a:lnTo>
                    <a:pt x="2400" y="522"/>
                  </a:lnTo>
                  <a:lnTo>
                    <a:pt x="2358" y="480"/>
                  </a:lnTo>
                  <a:lnTo>
                    <a:pt x="2358" y="468"/>
                  </a:lnTo>
                  <a:lnTo>
                    <a:pt x="2364" y="456"/>
                  </a:lnTo>
                  <a:lnTo>
                    <a:pt x="2376" y="450"/>
                  </a:lnTo>
                  <a:lnTo>
                    <a:pt x="2394" y="450"/>
                  </a:lnTo>
                  <a:lnTo>
                    <a:pt x="2406" y="456"/>
                  </a:lnTo>
                  <a:lnTo>
                    <a:pt x="2424" y="444"/>
                  </a:lnTo>
                  <a:lnTo>
                    <a:pt x="2400" y="432"/>
                  </a:lnTo>
                  <a:lnTo>
                    <a:pt x="2412" y="426"/>
                  </a:lnTo>
                  <a:lnTo>
                    <a:pt x="2424" y="402"/>
                  </a:lnTo>
                  <a:lnTo>
                    <a:pt x="2412" y="378"/>
                  </a:lnTo>
                  <a:lnTo>
                    <a:pt x="2400" y="372"/>
                  </a:lnTo>
                  <a:lnTo>
                    <a:pt x="2382" y="372"/>
                  </a:lnTo>
                  <a:lnTo>
                    <a:pt x="2358" y="396"/>
                  </a:lnTo>
                  <a:lnTo>
                    <a:pt x="2346" y="402"/>
                  </a:lnTo>
                  <a:lnTo>
                    <a:pt x="2340" y="408"/>
                  </a:lnTo>
                  <a:lnTo>
                    <a:pt x="2334" y="408"/>
                  </a:lnTo>
                  <a:lnTo>
                    <a:pt x="2328" y="402"/>
                  </a:lnTo>
                  <a:lnTo>
                    <a:pt x="2328" y="366"/>
                  </a:lnTo>
                  <a:lnTo>
                    <a:pt x="2334" y="360"/>
                  </a:lnTo>
                  <a:lnTo>
                    <a:pt x="2346" y="336"/>
                  </a:lnTo>
                  <a:lnTo>
                    <a:pt x="2346" y="318"/>
                  </a:lnTo>
                  <a:lnTo>
                    <a:pt x="2340" y="312"/>
                  </a:lnTo>
                  <a:lnTo>
                    <a:pt x="2358" y="276"/>
                  </a:lnTo>
                  <a:lnTo>
                    <a:pt x="2316" y="312"/>
                  </a:lnTo>
                  <a:lnTo>
                    <a:pt x="2316" y="342"/>
                  </a:lnTo>
                  <a:lnTo>
                    <a:pt x="2304" y="348"/>
                  </a:lnTo>
                  <a:lnTo>
                    <a:pt x="2298" y="354"/>
                  </a:lnTo>
                  <a:lnTo>
                    <a:pt x="2286" y="378"/>
                  </a:lnTo>
                  <a:lnTo>
                    <a:pt x="2286" y="408"/>
                  </a:lnTo>
                  <a:lnTo>
                    <a:pt x="2298" y="420"/>
                  </a:lnTo>
                  <a:lnTo>
                    <a:pt x="2304" y="432"/>
                  </a:lnTo>
                  <a:lnTo>
                    <a:pt x="2310" y="438"/>
                  </a:lnTo>
                  <a:lnTo>
                    <a:pt x="2310" y="444"/>
                  </a:lnTo>
                  <a:lnTo>
                    <a:pt x="2304" y="450"/>
                  </a:lnTo>
                  <a:lnTo>
                    <a:pt x="2304" y="468"/>
                  </a:lnTo>
                  <a:lnTo>
                    <a:pt x="2310" y="474"/>
                  </a:lnTo>
                  <a:close/>
                  <a:moveTo>
                    <a:pt x="2250" y="708"/>
                  </a:moveTo>
                  <a:lnTo>
                    <a:pt x="2238" y="696"/>
                  </a:lnTo>
                  <a:lnTo>
                    <a:pt x="2214" y="708"/>
                  </a:lnTo>
                  <a:lnTo>
                    <a:pt x="2214" y="732"/>
                  </a:lnTo>
                  <a:lnTo>
                    <a:pt x="2220" y="744"/>
                  </a:lnTo>
                  <a:lnTo>
                    <a:pt x="2226" y="750"/>
                  </a:lnTo>
                  <a:lnTo>
                    <a:pt x="2250" y="762"/>
                  </a:lnTo>
                  <a:lnTo>
                    <a:pt x="2274" y="762"/>
                  </a:lnTo>
                  <a:lnTo>
                    <a:pt x="2280" y="750"/>
                  </a:lnTo>
                  <a:lnTo>
                    <a:pt x="2280" y="738"/>
                  </a:lnTo>
                  <a:lnTo>
                    <a:pt x="2274" y="726"/>
                  </a:lnTo>
                  <a:lnTo>
                    <a:pt x="2274" y="714"/>
                  </a:lnTo>
                  <a:lnTo>
                    <a:pt x="2268" y="708"/>
                  </a:lnTo>
                  <a:lnTo>
                    <a:pt x="2268" y="702"/>
                  </a:lnTo>
                  <a:lnTo>
                    <a:pt x="2250" y="708"/>
                  </a:lnTo>
                  <a:close/>
                  <a:moveTo>
                    <a:pt x="2148" y="1104"/>
                  </a:moveTo>
                  <a:lnTo>
                    <a:pt x="2226" y="1092"/>
                  </a:lnTo>
                  <a:lnTo>
                    <a:pt x="2166" y="1074"/>
                  </a:lnTo>
                  <a:lnTo>
                    <a:pt x="2148" y="1104"/>
                  </a:lnTo>
                  <a:close/>
                  <a:moveTo>
                    <a:pt x="2544" y="750"/>
                  </a:moveTo>
                  <a:lnTo>
                    <a:pt x="2520" y="732"/>
                  </a:lnTo>
                  <a:lnTo>
                    <a:pt x="2526" y="714"/>
                  </a:lnTo>
                  <a:lnTo>
                    <a:pt x="2514" y="702"/>
                  </a:lnTo>
                  <a:lnTo>
                    <a:pt x="2508" y="690"/>
                  </a:lnTo>
                  <a:lnTo>
                    <a:pt x="2490" y="684"/>
                  </a:lnTo>
                  <a:lnTo>
                    <a:pt x="2472" y="672"/>
                  </a:lnTo>
                  <a:lnTo>
                    <a:pt x="2442" y="666"/>
                  </a:lnTo>
                  <a:lnTo>
                    <a:pt x="2424" y="666"/>
                  </a:lnTo>
                  <a:lnTo>
                    <a:pt x="2388" y="684"/>
                  </a:lnTo>
                  <a:lnTo>
                    <a:pt x="2358" y="684"/>
                  </a:lnTo>
                  <a:lnTo>
                    <a:pt x="2346" y="696"/>
                  </a:lnTo>
                  <a:lnTo>
                    <a:pt x="2340" y="708"/>
                  </a:lnTo>
                  <a:lnTo>
                    <a:pt x="2340" y="726"/>
                  </a:lnTo>
                  <a:lnTo>
                    <a:pt x="2346" y="732"/>
                  </a:lnTo>
                  <a:lnTo>
                    <a:pt x="2364" y="714"/>
                  </a:lnTo>
                  <a:lnTo>
                    <a:pt x="2364" y="726"/>
                  </a:lnTo>
                  <a:lnTo>
                    <a:pt x="2370" y="738"/>
                  </a:lnTo>
                  <a:lnTo>
                    <a:pt x="2376" y="744"/>
                  </a:lnTo>
                  <a:lnTo>
                    <a:pt x="2388" y="738"/>
                  </a:lnTo>
                  <a:lnTo>
                    <a:pt x="2394" y="732"/>
                  </a:lnTo>
                  <a:lnTo>
                    <a:pt x="2394" y="726"/>
                  </a:lnTo>
                  <a:lnTo>
                    <a:pt x="2400" y="720"/>
                  </a:lnTo>
                  <a:lnTo>
                    <a:pt x="2400" y="714"/>
                  </a:lnTo>
                  <a:lnTo>
                    <a:pt x="2406" y="726"/>
                  </a:lnTo>
                  <a:lnTo>
                    <a:pt x="2418" y="732"/>
                  </a:lnTo>
                  <a:lnTo>
                    <a:pt x="2430" y="732"/>
                  </a:lnTo>
                  <a:lnTo>
                    <a:pt x="2442" y="720"/>
                  </a:lnTo>
                  <a:lnTo>
                    <a:pt x="2454" y="714"/>
                  </a:lnTo>
                  <a:lnTo>
                    <a:pt x="2460" y="708"/>
                  </a:lnTo>
                  <a:lnTo>
                    <a:pt x="2472" y="762"/>
                  </a:lnTo>
                  <a:lnTo>
                    <a:pt x="2502" y="738"/>
                  </a:lnTo>
                  <a:lnTo>
                    <a:pt x="2538" y="774"/>
                  </a:lnTo>
                  <a:lnTo>
                    <a:pt x="2544" y="750"/>
                  </a:lnTo>
                  <a:close/>
                  <a:moveTo>
                    <a:pt x="3264" y="678"/>
                  </a:moveTo>
                  <a:lnTo>
                    <a:pt x="3222" y="648"/>
                  </a:lnTo>
                  <a:lnTo>
                    <a:pt x="3210" y="648"/>
                  </a:lnTo>
                  <a:lnTo>
                    <a:pt x="3198" y="654"/>
                  </a:lnTo>
                  <a:lnTo>
                    <a:pt x="3180" y="654"/>
                  </a:lnTo>
                  <a:lnTo>
                    <a:pt x="3162" y="648"/>
                  </a:lnTo>
                  <a:lnTo>
                    <a:pt x="3126" y="630"/>
                  </a:lnTo>
                  <a:lnTo>
                    <a:pt x="3096" y="612"/>
                  </a:lnTo>
                  <a:lnTo>
                    <a:pt x="3060" y="594"/>
                  </a:lnTo>
                  <a:lnTo>
                    <a:pt x="3042" y="582"/>
                  </a:lnTo>
                  <a:lnTo>
                    <a:pt x="3030" y="582"/>
                  </a:lnTo>
                  <a:lnTo>
                    <a:pt x="3006" y="594"/>
                  </a:lnTo>
                  <a:lnTo>
                    <a:pt x="3000" y="600"/>
                  </a:lnTo>
                  <a:lnTo>
                    <a:pt x="2988" y="606"/>
                  </a:lnTo>
                  <a:lnTo>
                    <a:pt x="3006" y="630"/>
                  </a:lnTo>
                  <a:lnTo>
                    <a:pt x="2928" y="642"/>
                  </a:lnTo>
                  <a:lnTo>
                    <a:pt x="2934" y="666"/>
                  </a:lnTo>
                  <a:lnTo>
                    <a:pt x="2928" y="678"/>
                  </a:lnTo>
                  <a:lnTo>
                    <a:pt x="2922" y="684"/>
                  </a:lnTo>
                  <a:lnTo>
                    <a:pt x="2916" y="696"/>
                  </a:lnTo>
                  <a:lnTo>
                    <a:pt x="2880" y="720"/>
                  </a:lnTo>
                  <a:lnTo>
                    <a:pt x="2862" y="726"/>
                  </a:lnTo>
                  <a:lnTo>
                    <a:pt x="2844" y="726"/>
                  </a:lnTo>
                  <a:lnTo>
                    <a:pt x="2832" y="720"/>
                  </a:lnTo>
                  <a:lnTo>
                    <a:pt x="2826" y="714"/>
                  </a:lnTo>
                  <a:lnTo>
                    <a:pt x="2820" y="702"/>
                  </a:lnTo>
                  <a:lnTo>
                    <a:pt x="2820" y="678"/>
                  </a:lnTo>
                  <a:lnTo>
                    <a:pt x="2814" y="672"/>
                  </a:lnTo>
                  <a:lnTo>
                    <a:pt x="2814" y="660"/>
                  </a:lnTo>
                  <a:lnTo>
                    <a:pt x="2808" y="666"/>
                  </a:lnTo>
                  <a:lnTo>
                    <a:pt x="2808" y="672"/>
                  </a:lnTo>
                  <a:lnTo>
                    <a:pt x="2802" y="684"/>
                  </a:lnTo>
                  <a:lnTo>
                    <a:pt x="2796" y="690"/>
                  </a:lnTo>
                  <a:lnTo>
                    <a:pt x="2796" y="696"/>
                  </a:lnTo>
                  <a:lnTo>
                    <a:pt x="2796" y="690"/>
                  </a:lnTo>
                  <a:lnTo>
                    <a:pt x="2790" y="684"/>
                  </a:lnTo>
                  <a:lnTo>
                    <a:pt x="2790" y="672"/>
                  </a:lnTo>
                  <a:lnTo>
                    <a:pt x="2784" y="660"/>
                  </a:lnTo>
                  <a:lnTo>
                    <a:pt x="2784" y="576"/>
                  </a:lnTo>
                  <a:lnTo>
                    <a:pt x="2778" y="558"/>
                  </a:lnTo>
                  <a:lnTo>
                    <a:pt x="2760" y="522"/>
                  </a:lnTo>
                  <a:lnTo>
                    <a:pt x="2724" y="522"/>
                  </a:lnTo>
                  <a:lnTo>
                    <a:pt x="2718" y="510"/>
                  </a:lnTo>
                  <a:lnTo>
                    <a:pt x="2694" y="498"/>
                  </a:lnTo>
                  <a:lnTo>
                    <a:pt x="2676" y="486"/>
                  </a:lnTo>
                  <a:lnTo>
                    <a:pt x="2652" y="486"/>
                  </a:lnTo>
                  <a:lnTo>
                    <a:pt x="2634" y="498"/>
                  </a:lnTo>
                  <a:lnTo>
                    <a:pt x="2628" y="504"/>
                  </a:lnTo>
                  <a:lnTo>
                    <a:pt x="2616" y="510"/>
                  </a:lnTo>
                  <a:lnTo>
                    <a:pt x="2610" y="522"/>
                  </a:lnTo>
                  <a:lnTo>
                    <a:pt x="2586" y="528"/>
                  </a:lnTo>
                  <a:lnTo>
                    <a:pt x="2580" y="546"/>
                  </a:lnTo>
                  <a:lnTo>
                    <a:pt x="2562" y="558"/>
                  </a:lnTo>
                  <a:lnTo>
                    <a:pt x="2562" y="540"/>
                  </a:lnTo>
                  <a:lnTo>
                    <a:pt x="2556" y="534"/>
                  </a:lnTo>
                  <a:lnTo>
                    <a:pt x="2532" y="534"/>
                  </a:lnTo>
                  <a:lnTo>
                    <a:pt x="2532" y="546"/>
                  </a:lnTo>
                  <a:lnTo>
                    <a:pt x="2544" y="570"/>
                  </a:lnTo>
                  <a:lnTo>
                    <a:pt x="2568" y="582"/>
                  </a:lnTo>
                  <a:lnTo>
                    <a:pt x="2604" y="582"/>
                  </a:lnTo>
                  <a:lnTo>
                    <a:pt x="2616" y="588"/>
                  </a:lnTo>
                  <a:lnTo>
                    <a:pt x="2622" y="594"/>
                  </a:lnTo>
                  <a:lnTo>
                    <a:pt x="2628" y="594"/>
                  </a:lnTo>
                  <a:lnTo>
                    <a:pt x="2628" y="618"/>
                  </a:lnTo>
                  <a:lnTo>
                    <a:pt x="2634" y="630"/>
                  </a:lnTo>
                  <a:lnTo>
                    <a:pt x="2640" y="636"/>
                  </a:lnTo>
                  <a:lnTo>
                    <a:pt x="2652" y="642"/>
                  </a:lnTo>
                  <a:lnTo>
                    <a:pt x="2694" y="642"/>
                  </a:lnTo>
                  <a:lnTo>
                    <a:pt x="2712" y="636"/>
                  </a:lnTo>
                  <a:lnTo>
                    <a:pt x="2754" y="636"/>
                  </a:lnTo>
                  <a:lnTo>
                    <a:pt x="2760" y="642"/>
                  </a:lnTo>
                  <a:lnTo>
                    <a:pt x="2760" y="660"/>
                  </a:lnTo>
                  <a:lnTo>
                    <a:pt x="2700" y="660"/>
                  </a:lnTo>
                  <a:lnTo>
                    <a:pt x="2688" y="666"/>
                  </a:lnTo>
                  <a:lnTo>
                    <a:pt x="2676" y="678"/>
                  </a:lnTo>
                  <a:lnTo>
                    <a:pt x="2640" y="678"/>
                  </a:lnTo>
                  <a:lnTo>
                    <a:pt x="2616" y="690"/>
                  </a:lnTo>
                  <a:lnTo>
                    <a:pt x="2616" y="696"/>
                  </a:lnTo>
                  <a:lnTo>
                    <a:pt x="2622" y="696"/>
                  </a:lnTo>
                  <a:lnTo>
                    <a:pt x="2646" y="708"/>
                  </a:lnTo>
                  <a:lnTo>
                    <a:pt x="2658" y="708"/>
                  </a:lnTo>
                  <a:lnTo>
                    <a:pt x="2676" y="726"/>
                  </a:lnTo>
                  <a:lnTo>
                    <a:pt x="2682" y="738"/>
                  </a:lnTo>
                  <a:lnTo>
                    <a:pt x="2688" y="744"/>
                  </a:lnTo>
                  <a:lnTo>
                    <a:pt x="2682" y="750"/>
                  </a:lnTo>
                  <a:lnTo>
                    <a:pt x="2676" y="762"/>
                  </a:lnTo>
                  <a:lnTo>
                    <a:pt x="2676" y="774"/>
                  </a:lnTo>
                  <a:lnTo>
                    <a:pt x="2670" y="780"/>
                  </a:lnTo>
                  <a:lnTo>
                    <a:pt x="2676" y="792"/>
                  </a:lnTo>
                  <a:lnTo>
                    <a:pt x="2682" y="798"/>
                  </a:lnTo>
                  <a:lnTo>
                    <a:pt x="2694" y="792"/>
                  </a:lnTo>
                  <a:lnTo>
                    <a:pt x="2706" y="780"/>
                  </a:lnTo>
                  <a:lnTo>
                    <a:pt x="2712" y="768"/>
                  </a:lnTo>
                  <a:lnTo>
                    <a:pt x="2718" y="762"/>
                  </a:lnTo>
                  <a:lnTo>
                    <a:pt x="2718" y="750"/>
                  </a:lnTo>
                  <a:lnTo>
                    <a:pt x="2724" y="744"/>
                  </a:lnTo>
                  <a:lnTo>
                    <a:pt x="2736" y="720"/>
                  </a:lnTo>
                  <a:lnTo>
                    <a:pt x="2742" y="714"/>
                  </a:lnTo>
                  <a:lnTo>
                    <a:pt x="2748" y="702"/>
                  </a:lnTo>
                  <a:lnTo>
                    <a:pt x="2748" y="744"/>
                  </a:lnTo>
                  <a:lnTo>
                    <a:pt x="2754" y="750"/>
                  </a:lnTo>
                  <a:lnTo>
                    <a:pt x="2766" y="756"/>
                  </a:lnTo>
                  <a:lnTo>
                    <a:pt x="2772" y="768"/>
                  </a:lnTo>
                  <a:lnTo>
                    <a:pt x="2784" y="774"/>
                  </a:lnTo>
                  <a:lnTo>
                    <a:pt x="2790" y="780"/>
                  </a:lnTo>
                  <a:lnTo>
                    <a:pt x="2814" y="780"/>
                  </a:lnTo>
                  <a:lnTo>
                    <a:pt x="2820" y="774"/>
                  </a:lnTo>
                  <a:lnTo>
                    <a:pt x="2826" y="774"/>
                  </a:lnTo>
                  <a:lnTo>
                    <a:pt x="2814" y="792"/>
                  </a:lnTo>
                  <a:lnTo>
                    <a:pt x="2844" y="822"/>
                  </a:lnTo>
                  <a:lnTo>
                    <a:pt x="2904" y="822"/>
                  </a:lnTo>
                  <a:lnTo>
                    <a:pt x="2940" y="846"/>
                  </a:lnTo>
                  <a:lnTo>
                    <a:pt x="2976" y="864"/>
                  </a:lnTo>
                  <a:lnTo>
                    <a:pt x="3006" y="876"/>
                  </a:lnTo>
                  <a:lnTo>
                    <a:pt x="3036" y="894"/>
                  </a:lnTo>
                  <a:lnTo>
                    <a:pt x="3066" y="924"/>
                  </a:lnTo>
                  <a:lnTo>
                    <a:pt x="3066" y="972"/>
                  </a:lnTo>
                  <a:lnTo>
                    <a:pt x="3090" y="996"/>
                  </a:lnTo>
                  <a:lnTo>
                    <a:pt x="3102" y="1002"/>
                  </a:lnTo>
                  <a:lnTo>
                    <a:pt x="3096" y="1002"/>
                  </a:lnTo>
                  <a:lnTo>
                    <a:pt x="3084" y="1008"/>
                  </a:lnTo>
                  <a:lnTo>
                    <a:pt x="3078" y="1014"/>
                  </a:lnTo>
                  <a:lnTo>
                    <a:pt x="3078" y="1020"/>
                  </a:lnTo>
                  <a:lnTo>
                    <a:pt x="3090" y="1032"/>
                  </a:lnTo>
                  <a:lnTo>
                    <a:pt x="3114" y="1032"/>
                  </a:lnTo>
                  <a:lnTo>
                    <a:pt x="3090" y="1044"/>
                  </a:lnTo>
                  <a:lnTo>
                    <a:pt x="3090" y="1056"/>
                  </a:lnTo>
                  <a:lnTo>
                    <a:pt x="3102" y="1062"/>
                  </a:lnTo>
                  <a:lnTo>
                    <a:pt x="3108" y="1092"/>
                  </a:lnTo>
                  <a:lnTo>
                    <a:pt x="3096" y="1122"/>
                  </a:lnTo>
                  <a:lnTo>
                    <a:pt x="3120" y="1122"/>
                  </a:lnTo>
                  <a:lnTo>
                    <a:pt x="3126" y="1116"/>
                  </a:lnTo>
                  <a:lnTo>
                    <a:pt x="3138" y="1116"/>
                  </a:lnTo>
                  <a:lnTo>
                    <a:pt x="3150" y="1110"/>
                  </a:lnTo>
                  <a:lnTo>
                    <a:pt x="3162" y="1110"/>
                  </a:lnTo>
                  <a:lnTo>
                    <a:pt x="3168" y="1104"/>
                  </a:lnTo>
                  <a:lnTo>
                    <a:pt x="3174" y="1104"/>
                  </a:lnTo>
                  <a:lnTo>
                    <a:pt x="3174" y="1134"/>
                  </a:lnTo>
                  <a:lnTo>
                    <a:pt x="3234" y="1194"/>
                  </a:lnTo>
                  <a:lnTo>
                    <a:pt x="3240" y="1194"/>
                  </a:lnTo>
                  <a:lnTo>
                    <a:pt x="3240" y="1146"/>
                  </a:lnTo>
                  <a:lnTo>
                    <a:pt x="3234" y="1122"/>
                  </a:lnTo>
                  <a:lnTo>
                    <a:pt x="3234" y="1116"/>
                  </a:lnTo>
                  <a:lnTo>
                    <a:pt x="3240" y="1110"/>
                  </a:lnTo>
                  <a:lnTo>
                    <a:pt x="3240" y="1098"/>
                  </a:lnTo>
                  <a:lnTo>
                    <a:pt x="3246" y="1086"/>
                  </a:lnTo>
                  <a:lnTo>
                    <a:pt x="3246" y="1062"/>
                  </a:lnTo>
                  <a:lnTo>
                    <a:pt x="3252" y="1050"/>
                  </a:lnTo>
                  <a:lnTo>
                    <a:pt x="3252" y="1020"/>
                  </a:lnTo>
                  <a:lnTo>
                    <a:pt x="3240" y="1020"/>
                  </a:lnTo>
                  <a:lnTo>
                    <a:pt x="3228" y="1014"/>
                  </a:lnTo>
                  <a:lnTo>
                    <a:pt x="3222" y="1008"/>
                  </a:lnTo>
                  <a:lnTo>
                    <a:pt x="3222" y="1002"/>
                  </a:lnTo>
                  <a:lnTo>
                    <a:pt x="3234" y="990"/>
                  </a:lnTo>
                  <a:lnTo>
                    <a:pt x="3246" y="984"/>
                  </a:lnTo>
                  <a:lnTo>
                    <a:pt x="3252" y="978"/>
                  </a:lnTo>
                  <a:lnTo>
                    <a:pt x="3252" y="864"/>
                  </a:lnTo>
                  <a:lnTo>
                    <a:pt x="3258" y="846"/>
                  </a:lnTo>
                  <a:lnTo>
                    <a:pt x="3258" y="708"/>
                  </a:lnTo>
                  <a:lnTo>
                    <a:pt x="3264" y="678"/>
                  </a:lnTo>
                  <a:close/>
                  <a:moveTo>
                    <a:pt x="336" y="666"/>
                  </a:moveTo>
                  <a:lnTo>
                    <a:pt x="330" y="672"/>
                  </a:lnTo>
                  <a:lnTo>
                    <a:pt x="354" y="696"/>
                  </a:lnTo>
                  <a:lnTo>
                    <a:pt x="360" y="708"/>
                  </a:lnTo>
                  <a:lnTo>
                    <a:pt x="366" y="714"/>
                  </a:lnTo>
                  <a:lnTo>
                    <a:pt x="378" y="714"/>
                  </a:lnTo>
                  <a:lnTo>
                    <a:pt x="378" y="696"/>
                  </a:lnTo>
                  <a:lnTo>
                    <a:pt x="366" y="690"/>
                  </a:lnTo>
                  <a:lnTo>
                    <a:pt x="360" y="678"/>
                  </a:lnTo>
                  <a:lnTo>
                    <a:pt x="348" y="672"/>
                  </a:lnTo>
                  <a:lnTo>
                    <a:pt x="342" y="666"/>
                  </a:lnTo>
                  <a:lnTo>
                    <a:pt x="336" y="666"/>
                  </a:lnTo>
                  <a:close/>
                  <a:moveTo>
                    <a:pt x="2526" y="1104"/>
                  </a:moveTo>
                  <a:lnTo>
                    <a:pt x="2544" y="1116"/>
                  </a:lnTo>
                  <a:lnTo>
                    <a:pt x="2574" y="1092"/>
                  </a:lnTo>
                  <a:lnTo>
                    <a:pt x="2592" y="1092"/>
                  </a:lnTo>
                  <a:lnTo>
                    <a:pt x="2604" y="1080"/>
                  </a:lnTo>
                  <a:lnTo>
                    <a:pt x="2604" y="1062"/>
                  </a:lnTo>
                  <a:lnTo>
                    <a:pt x="2592" y="1056"/>
                  </a:lnTo>
                  <a:lnTo>
                    <a:pt x="2586" y="1056"/>
                  </a:lnTo>
                  <a:lnTo>
                    <a:pt x="2574" y="1062"/>
                  </a:lnTo>
                  <a:lnTo>
                    <a:pt x="2556" y="1068"/>
                  </a:lnTo>
                  <a:lnTo>
                    <a:pt x="2526" y="1098"/>
                  </a:lnTo>
                  <a:lnTo>
                    <a:pt x="2526" y="1104"/>
                  </a:lnTo>
                  <a:close/>
                  <a:moveTo>
                    <a:pt x="3096" y="1068"/>
                  </a:moveTo>
                  <a:lnTo>
                    <a:pt x="3090" y="1068"/>
                  </a:lnTo>
                  <a:lnTo>
                    <a:pt x="3090" y="1062"/>
                  </a:lnTo>
                  <a:lnTo>
                    <a:pt x="3084" y="1062"/>
                  </a:lnTo>
                  <a:lnTo>
                    <a:pt x="3078" y="1056"/>
                  </a:lnTo>
                  <a:lnTo>
                    <a:pt x="3066" y="1056"/>
                  </a:lnTo>
                  <a:lnTo>
                    <a:pt x="3048" y="1062"/>
                  </a:lnTo>
                  <a:lnTo>
                    <a:pt x="3024" y="1086"/>
                  </a:lnTo>
                  <a:lnTo>
                    <a:pt x="3012" y="1122"/>
                  </a:lnTo>
                  <a:lnTo>
                    <a:pt x="3012" y="1134"/>
                  </a:lnTo>
                  <a:lnTo>
                    <a:pt x="3072" y="1128"/>
                  </a:lnTo>
                  <a:lnTo>
                    <a:pt x="3084" y="1128"/>
                  </a:lnTo>
                  <a:lnTo>
                    <a:pt x="3090" y="1122"/>
                  </a:lnTo>
                  <a:lnTo>
                    <a:pt x="3102" y="1092"/>
                  </a:lnTo>
                  <a:lnTo>
                    <a:pt x="3096" y="1068"/>
                  </a:lnTo>
                  <a:close/>
                  <a:moveTo>
                    <a:pt x="2778" y="942"/>
                  </a:moveTo>
                  <a:lnTo>
                    <a:pt x="2766" y="960"/>
                  </a:lnTo>
                  <a:lnTo>
                    <a:pt x="2766" y="1014"/>
                  </a:lnTo>
                  <a:lnTo>
                    <a:pt x="2784" y="1014"/>
                  </a:lnTo>
                  <a:lnTo>
                    <a:pt x="2778" y="996"/>
                  </a:lnTo>
                  <a:lnTo>
                    <a:pt x="2790" y="990"/>
                  </a:lnTo>
                  <a:lnTo>
                    <a:pt x="2790" y="972"/>
                  </a:lnTo>
                  <a:lnTo>
                    <a:pt x="2778" y="972"/>
                  </a:lnTo>
                  <a:lnTo>
                    <a:pt x="2796" y="936"/>
                  </a:lnTo>
                  <a:lnTo>
                    <a:pt x="2814" y="906"/>
                  </a:lnTo>
                  <a:lnTo>
                    <a:pt x="2784" y="912"/>
                  </a:lnTo>
                  <a:lnTo>
                    <a:pt x="2778" y="942"/>
                  </a:lnTo>
                  <a:close/>
                  <a:moveTo>
                    <a:pt x="2136" y="600"/>
                  </a:moveTo>
                  <a:lnTo>
                    <a:pt x="2124" y="594"/>
                  </a:lnTo>
                  <a:lnTo>
                    <a:pt x="2118" y="594"/>
                  </a:lnTo>
                  <a:lnTo>
                    <a:pt x="2106" y="588"/>
                  </a:lnTo>
                  <a:lnTo>
                    <a:pt x="2088" y="588"/>
                  </a:lnTo>
                  <a:lnTo>
                    <a:pt x="2082" y="594"/>
                  </a:lnTo>
                  <a:lnTo>
                    <a:pt x="2082" y="600"/>
                  </a:lnTo>
                  <a:lnTo>
                    <a:pt x="2076" y="606"/>
                  </a:lnTo>
                  <a:lnTo>
                    <a:pt x="2082" y="612"/>
                  </a:lnTo>
                  <a:lnTo>
                    <a:pt x="2094" y="618"/>
                  </a:lnTo>
                  <a:lnTo>
                    <a:pt x="2136" y="618"/>
                  </a:lnTo>
                  <a:lnTo>
                    <a:pt x="2214" y="606"/>
                  </a:lnTo>
                  <a:lnTo>
                    <a:pt x="2136" y="600"/>
                  </a:lnTo>
                  <a:close/>
                  <a:moveTo>
                    <a:pt x="1308" y="1038"/>
                  </a:moveTo>
                  <a:lnTo>
                    <a:pt x="1368" y="1002"/>
                  </a:lnTo>
                  <a:lnTo>
                    <a:pt x="1362" y="990"/>
                  </a:lnTo>
                  <a:lnTo>
                    <a:pt x="1350" y="990"/>
                  </a:lnTo>
                  <a:lnTo>
                    <a:pt x="1332" y="996"/>
                  </a:lnTo>
                  <a:lnTo>
                    <a:pt x="1320" y="996"/>
                  </a:lnTo>
                  <a:lnTo>
                    <a:pt x="1302" y="1002"/>
                  </a:lnTo>
                  <a:lnTo>
                    <a:pt x="1290" y="1008"/>
                  </a:lnTo>
                  <a:lnTo>
                    <a:pt x="1284" y="1014"/>
                  </a:lnTo>
                  <a:lnTo>
                    <a:pt x="1284" y="1032"/>
                  </a:lnTo>
                  <a:lnTo>
                    <a:pt x="1290" y="1038"/>
                  </a:lnTo>
                  <a:lnTo>
                    <a:pt x="1308" y="1038"/>
                  </a:lnTo>
                  <a:close/>
                  <a:moveTo>
                    <a:pt x="1428" y="1116"/>
                  </a:moveTo>
                  <a:lnTo>
                    <a:pt x="1392" y="1116"/>
                  </a:lnTo>
                  <a:lnTo>
                    <a:pt x="1386" y="1146"/>
                  </a:lnTo>
                  <a:lnTo>
                    <a:pt x="1386" y="1152"/>
                  </a:lnTo>
                  <a:lnTo>
                    <a:pt x="1404" y="1170"/>
                  </a:lnTo>
                  <a:lnTo>
                    <a:pt x="1416" y="1176"/>
                  </a:lnTo>
                  <a:lnTo>
                    <a:pt x="1428" y="1164"/>
                  </a:lnTo>
                  <a:lnTo>
                    <a:pt x="1440" y="1140"/>
                  </a:lnTo>
                  <a:lnTo>
                    <a:pt x="1440" y="1128"/>
                  </a:lnTo>
                  <a:lnTo>
                    <a:pt x="1428" y="1116"/>
                  </a:lnTo>
                  <a:close/>
                  <a:moveTo>
                    <a:pt x="708" y="930"/>
                  </a:moveTo>
                  <a:lnTo>
                    <a:pt x="714" y="924"/>
                  </a:lnTo>
                  <a:lnTo>
                    <a:pt x="714" y="900"/>
                  </a:lnTo>
                  <a:lnTo>
                    <a:pt x="744" y="924"/>
                  </a:lnTo>
                  <a:lnTo>
                    <a:pt x="744" y="918"/>
                  </a:lnTo>
                  <a:lnTo>
                    <a:pt x="750" y="912"/>
                  </a:lnTo>
                  <a:lnTo>
                    <a:pt x="750" y="900"/>
                  </a:lnTo>
                  <a:lnTo>
                    <a:pt x="756" y="882"/>
                  </a:lnTo>
                  <a:lnTo>
                    <a:pt x="756" y="840"/>
                  </a:lnTo>
                  <a:lnTo>
                    <a:pt x="762" y="822"/>
                  </a:lnTo>
                  <a:lnTo>
                    <a:pt x="762" y="810"/>
                  </a:lnTo>
                  <a:lnTo>
                    <a:pt x="768" y="792"/>
                  </a:lnTo>
                  <a:lnTo>
                    <a:pt x="768" y="780"/>
                  </a:lnTo>
                  <a:lnTo>
                    <a:pt x="762" y="774"/>
                  </a:lnTo>
                  <a:lnTo>
                    <a:pt x="756" y="762"/>
                  </a:lnTo>
                  <a:lnTo>
                    <a:pt x="756" y="750"/>
                  </a:lnTo>
                  <a:lnTo>
                    <a:pt x="768" y="726"/>
                  </a:lnTo>
                  <a:lnTo>
                    <a:pt x="774" y="720"/>
                  </a:lnTo>
                  <a:lnTo>
                    <a:pt x="774" y="714"/>
                  </a:lnTo>
                  <a:lnTo>
                    <a:pt x="756" y="696"/>
                  </a:lnTo>
                  <a:lnTo>
                    <a:pt x="744" y="654"/>
                  </a:lnTo>
                  <a:lnTo>
                    <a:pt x="702" y="654"/>
                  </a:lnTo>
                  <a:lnTo>
                    <a:pt x="702" y="618"/>
                  </a:lnTo>
                  <a:lnTo>
                    <a:pt x="666" y="618"/>
                  </a:lnTo>
                  <a:lnTo>
                    <a:pt x="660" y="546"/>
                  </a:lnTo>
                  <a:lnTo>
                    <a:pt x="606" y="546"/>
                  </a:lnTo>
                  <a:lnTo>
                    <a:pt x="594" y="534"/>
                  </a:lnTo>
                  <a:lnTo>
                    <a:pt x="594" y="504"/>
                  </a:lnTo>
                  <a:lnTo>
                    <a:pt x="600" y="498"/>
                  </a:lnTo>
                  <a:lnTo>
                    <a:pt x="606" y="486"/>
                  </a:lnTo>
                  <a:lnTo>
                    <a:pt x="582" y="486"/>
                  </a:lnTo>
                  <a:lnTo>
                    <a:pt x="600" y="468"/>
                  </a:lnTo>
                  <a:lnTo>
                    <a:pt x="606" y="456"/>
                  </a:lnTo>
                  <a:lnTo>
                    <a:pt x="612" y="450"/>
                  </a:lnTo>
                  <a:lnTo>
                    <a:pt x="612" y="438"/>
                  </a:lnTo>
                  <a:lnTo>
                    <a:pt x="600" y="426"/>
                  </a:lnTo>
                  <a:lnTo>
                    <a:pt x="588" y="432"/>
                  </a:lnTo>
                  <a:lnTo>
                    <a:pt x="570" y="432"/>
                  </a:lnTo>
                  <a:lnTo>
                    <a:pt x="552" y="438"/>
                  </a:lnTo>
                  <a:lnTo>
                    <a:pt x="540" y="438"/>
                  </a:lnTo>
                  <a:lnTo>
                    <a:pt x="534" y="444"/>
                  </a:lnTo>
                  <a:lnTo>
                    <a:pt x="528" y="444"/>
                  </a:lnTo>
                  <a:lnTo>
                    <a:pt x="534" y="438"/>
                  </a:lnTo>
                  <a:lnTo>
                    <a:pt x="546" y="432"/>
                  </a:lnTo>
                  <a:lnTo>
                    <a:pt x="552" y="420"/>
                  </a:lnTo>
                  <a:lnTo>
                    <a:pt x="558" y="414"/>
                  </a:lnTo>
                  <a:lnTo>
                    <a:pt x="558" y="402"/>
                  </a:lnTo>
                  <a:lnTo>
                    <a:pt x="546" y="396"/>
                  </a:lnTo>
                  <a:lnTo>
                    <a:pt x="534" y="396"/>
                  </a:lnTo>
                  <a:lnTo>
                    <a:pt x="522" y="390"/>
                  </a:lnTo>
                  <a:lnTo>
                    <a:pt x="510" y="390"/>
                  </a:lnTo>
                  <a:lnTo>
                    <a:pt x="516" y="384"/>
                  </a:lnTo>
                  <a:lnTo>
                    <a:pt x="516" y="378"/>
                  </a:lnTo>
                  <a:lnTo>
                    <a:pt x="504" y="354"/>
                  </a:lnTo>
                  <a:lnTo>
                    <a:pt x="492" y="342"/>
                  </a:lnTo>
                  <a:lnTo>
                    <a:pt x="480" y="336"/>
                  </a:lnTo>
                  <a:lnTo>
                    <a:pt x="462" y="330"/>
                  </a:lnTo>
                  <a:lnTo>
                    <a:pt x="456" y="324"/>
                  </a:lnTo>
                  <a:lnTo>
                    <a:pt x="450" y="324"/>
                  </a:lnTo>
                  <a:lnTo>
                    <a:pt x="450" y="318"/>
                  </a:lnTo>
                  <a:lnTo>
                    <a:pt x="444" y="312"/>
                  </a:lnTo>
                  <a:lnTo>
                    <a:pt x="438" y="300"/>
                  </a:lnTo>
                  <a:lnTo>
                    <a:pt x="438" y="288"/>
                  </a:lnTo>
                  <a:lnTo>
                    <a:pt x="426" y="276"/>
                  </a:lnTo>
                  <a:lnTo>
                    <a:pt x="414" y="276"/>
                  </a:lnTo>
                  <a:lnTo>
                    <a:pt x="408" y="282"/>
                  </a:lnTo>
                  <a:lnTo>
                    <a:pt x="414" y="306"/>
                  </a:lnTo>
                  <a:lnTo>
                    <a:pt x="408" y="300"/>
                  </a:lnTo>
                  <a:lnTo>
                    <a:pt x="396" y="294"/>
                  </a:lnTo>
                  <a:lnTo>
                    <a:pt x="360" y="258"/>
                  </a:lnTo>
                  <a:lnTo>
                    <a:pt x="360" y="246"/>
                  </a:lnTo>
                  <a:lnTo>
                    <a:pt x="354" y="240"/>
                  </a:lnTo>
                  <a:lnTo>
                    <a:pt x="348" y="228"/>
                  </a:lnTo>
                  <a:lnTo>
                    <a:pt x="342" y="222"/>
                  </a:lnTo>
                  <a:lnTo>
                    <a:pt x="342" y="216"/>
                  </a:lnTo>
                  <a:lnTo>
                    <a:pt x="330" y="210"/>
                  </a:lnTo>
                  <a:lnTo>
                    <a:pt x="312" y="192"/>
                  </a:lnTo>
                  <a:lnTo>
                    <a:pt x="294" y="186"/>
                  </a:lnTo>
                  <a:lnTo>
                    <a:pt x="288" y="174"/>
                  </a:lnTo>
                  <a:lnTo>
                    <a:pt x="276" y="168"/>
                  </a:lnTo>
                  <a:lnTo>
                    <a:pt x="264" y="156"/>
                  </a:lnTo>
                  <a:lnTo>
                    <a:pt x="252" y="150"/>
                  </a:lnTo>
                  <a:lnTo>
                    <a:pt x="240" y="138"/>
                  </a:lnTo>
                  <a:lnTo>
                    <a:pt x="234" y="126"/>
                  </a:lnTo>
                  <a:lnTo>
                    <a:pt x="222" y="120"/>
                  </a:lnTo>
                  <a:lnTo>
                    <a:pt x="222" y="102"/>
                  </a:lnTo>
                  <a:lnTo>
                    <a:pt x="204" y="84"/>
                  </a:lnTo>
                  <a:lnTo>
                    <a:pt x="198" y="72"/>
                  </a:lnTo>
                  <a:lnTo>
                    <a:pt x="168" y="42"/>
                  </a:lnTo>
                  <a:lnTo>
                    <a:pt x="150" y="42"/>
                  </a:lnTo>
                  <a:lnTo>
                    <a:pt x="66" y="36"/>
                  </a:lnTo>
                  <a:lnTo>
                    <a:pt x="42" y="12"/>
                  </a:lnTo>
                  <a:lnTo>
                    <a:pt x="30" y="6"/>
                  </a:lnTo>
                  <a:lnTo>
                    <a:pt x="24" y="0"/>
                  </a:lnTo>
                  <a:lnTo>
                    <a:pt x="18" y="0"/>
                  </a:lnTo>
                  <a:lnTo>
                    <a:pt x="6" y="6"/>
                  </a:lnTo>
                  <a:lnTo>
                    <a:pt x="0" y="18"/>
                  </a:lnTo>
                  <a:lnTo>
                    <a:pt x="0" y="48"/>
                  </a:lnTo>
                  <a:lnTo>
                    <a:pt x="6" y="60"/>
                  </a:lnTo>
                  <a:lnTo>
                    <a:pt x="18" y="78"/>
                  </a:lnTo>
                  <a:lnTo>
                    <a:pt x="66" y="126"/>
                  </a:lnTo>
                  <a:lnTo>
                    <a:pt x="96" y="150"/>
                  </a:lnTo>
                  <a:lnTo>
                    <a:pt x="126" y="180"/>
                  </a:lnTo>
                  <a:lnTo>
                    <a:pt x="162" y="234"/>
                  </a:lnTo>
                  <a:lnTo>
                    <a:pt x="174" y="228"/>
                  </a:lnTo>
                  <a:lnTo>
                    <a:pt x="174" y="252"/>
                  </a:lnTo>
                  <a:lnTo>
                    <a:pt x="180" y="264"/>
                  </a:lnTo>
                  <a:lnTo>
                    <a:pt x="186" y="270"/>
                  </a:lnTo>
                  <a:lnTo>
                    <a:pt x="198" y="276"/>
                  </a:lnTo>
                  <a:lnTo>
                    <a:pt x="216" y="288"/>
                  </a:lnTo>
                  <a:lnTo>
                    <a:pt x="228" y="300"/>
                  </a:lnTo>
                  <a:lnTo>
                    <a:pt x="246" y="312"/>
                  </a:lnTo>
                  <a:lnTo>
                    <a:pt x="258" y="324"/>
                  </a:lnTo>
                  <a:lnTo>
                    <a:pt x="264" y="336"/>
                  </a:lnTo>
                  <a:lnTo>
                    <a:pt x="276" y="372"/>
                  </a:lnTo>
                  <a:lnTo>
                    <a:pt x="276" y="384"/>
                  </a:lnTo>
                  <a:lnTo>
                    <a:pt x="282" y="390"/>
                  </a:lnTo>
                  <a:lnTo>
                    <a:pt x="282" y="426"/>
                  </a:lnTo>
                  <a:lnTo>
                    <a:pt x="288" y="438"/>
                  </a:lnTo>
                  <a:lnTo>
                    <a:pt x="288" y="444"/>
                  </a:lnTo>
                  <a:lnTo>
                    <a:pt x="294" y="450"/>
                  </a:lnTo>
                  <a:lnTo>
                    <a:pt x="300" y="450"/>
                  </a:lnTo>
                  <a:lnTo>
                    <a:pt x="312" y="444"/>
                  </a:lnTo>
                  <a:lnTo>
                    <a:pt x="324" y="444"/>
                  </a:lnTo>
                  <a:lnTo>
                    <a:pt x="324" y="450"/>
                  </a:lnTo>
                  <a:lnTo>
                    <a:pt x="330" y="462"/>
                  </a:lnTo>
                  <a:lnTo>
                    <a:pt x="330" y="474"/>
                  </a:lnTo>
                  <a:lnTo>
                    <a:pt x="336" y="480"/>
                  </a:lnTo>
                  <a:lnTo>
                    <a:pt x="336" y="486"/>
                  </a:lnTo>
                  <a:lnTo>
                    <a:pt x="378" y="522"/>
                  </a:lnTo>
                  <a:lnTo>
                    <a:pt x="372" y="546"/>
                  </a:lnTo>
                  <a:lnTo>
                    <a:pt x="408" y="606"/>
                  </a:lnTo>
                  <a:lnTo>
                    <a:pt x="402" y="618"/>
                  </a:lnTo>
                  <a:lnTo>
                    <a:pt x="402" y="636"/>
                  </a:lnTo>
                  <a:lnTo>
                    <a:pt x="408" y="648"/>
                  </a:lnTo>
                  <a:lnTo>
                    <a:pt x="438" y="678"/>
                  </a:lnTo>
                  <a:lnTo>
                    <a:pt x="438" y="684"/>
                  </a:lnTo>
                  <a:lnTo>
                    <a:pt x="444" y="690"/>
                  </a:lnTo>
                  <a:lnTo>
                    <a:pt x="462" y="726"/>
                  </a:lnTo>
                  <a:lnTo>
                    <a:pt x="498" y="744"/>
                  </a:lnTo>
                  <a:lnTo>
                    <a:pt x="504" y="750"/>
                  </a:lnTo>
                  <a:lnTo>
                    <a:pt x="510" y="750"/>
                  </a:lnTo>
                  <a:lnTo>
                    <a:pt x="510" y="786"/>
                  </a:lnTo>
                  <a:lnTo>
                    <a:pt x="522" y="792"/>
                  </a:lnTo>
                  <a:lnTo>
                    <a:pt x="528" y="804"/>
                  </a:lnTo>
                  <a:lnTo>
                    <a:pt x="540" y="810"/>
                  </a:lnTo>
                  <a:lnTo>
                    <a:pt x="564" y="834"/>
                  </a:lnTo>
                  <a:lnTo>
                    <a:pt x="576" y="840"/>
                  </a:lnTo>
                  <a:lnTo>
                    <a:pt x="594" y="858"/>
                  </a:lnTo>
                  <a:lnTo>
                    <a:pt x="600" y="858"/>
                  </a:lnTo>
                  <a:lnTo>
                    <a:pt x="606" y="864"/>
                  </a:lnTo>
                  <a:lnTo>
                    <a:pt x="612" y="864"/>
                  </a:lnTo>
                  <a:lnTo>
                    <a:pt x="612" y="870"/>
                  </a:lnTo>
                  <a:lnTo>
                    <a:pt x="618" y="876"/>
                  </a:lnTo>
                  <a:lnTo>
                    <a:pt x="630" y="900"/>
                  </a:lnTo>
                  <a:lnTo>
                    <a:pt x="642" y="912"/>
                  </a:lnTo>
                  <a:lnTo>
                    <a:pt x="654" y="936"/>
                  </a:lnTo>
                  <a:lnTo>
                    <a:pt x="660" y="942"/>
                  </a:lnTo>
                  <a:lnTo>
                    <a:pt x="660" y="906"/>
                  </a:lnTo>
                  <a:lnTo>
                    <a:pt x="672" y="906"/>
                  </a:lnTo>
                  <a:lnTo>
                    <a:pt x="684" y="918"/>
                  </a:lnTo>
                  <a:lnTo>
                    <a:pt x="696" y="924"/>
                  </a:lnTo>
                  <a:lnTo>
                    <a:pt x="702" y="930"/>
                  </a:lnTo>
                  <a:lnTo>
                    <a:pt x="708" y="930"/>
                  </a:lnTo>
                  <a:close/>
                  <a:moveTo>
                    <a:pt x="2118" y="1194"/>
                  </a:moveTo>
                  <a:lnTo>
                    <a:pt x="2106" y="1176"/>
                  </a:lnTo>
                  <a:lnTo>
                    <a:pt x="2088" y="1176"/>
                  </a:lnTo>
                  <a:lnTo>
                    <a:pt x="2064" y="1200"/>
                  </a:lnTo>
                  <a:lnTo>
                    <a:pt x="2064" y="1212"/>
                  </a:lnTo>
                  <a:lnTo>
                    <a:pt x="2052" y="1212"/>
                  </a:lnTo>
                  <a:lnTo>
                    <a:pt x="2040" y="1218"/>
                  </a:lnTo>
                  <a:lnTo>
                    <a:pt x="2010" y="1248"/>
                  </a:lnTo>
                  <a:lnTo>
                    <a:pt x="1998" y="1272"/>
                  </a:lnTo>
                  <a:lnTo>
                    <a:pt x="1992" y="1278"/>
                  </a:lnTo>
                  <a:lnTo>
                    <a:pt x="1992" y="1290"/>
                  </a:lnTo>
                  <a:lnTo>
                    <a:pt x="2004" y="1302"/>
                  </a:lnTo>
                  <a:lnTo>
                    <a:pt x="2022" y="1302"/>
                  </a:lnTo>
                  <a:lnTo>
                    <a:pt x="2052" y="1284"/>
                  </a:lnTo>
                  <a:lnTo>
                    <a:pt x="2082" y="1260"/>
                  </a:lnTo>
                  <a:lnTo>
                    <a:pt x="2106" y="1242"/>
                  </a:lnTo>
                  <a:lnTo>
                    <a:pt x="2100" y="1236"/>
                  </a:lnTo>
                  <a:lnTo>
                    <a:pt x="2100" y="1224"/>
                  </a:lnTo>
                  <a:lnTo>
                    <a:pt x="2112" y="1200"/>
                  </a:lnTo>
                  <a:lnTo>
                    <a:pt x="2118" y="1194"/>
                  </a:lnTo>
                  <a:close/>
                  <a:moveTo>
                    <a:pt x="1374" y="1128"/>
                  </a:moveTo>
                  <a:lnTo>
                    <a:pt x="1374" y="1116"/>
                  </a:lnTo>
                  <a:lnTo>
                    <a:pt x="1368" y="1110"/>
                  </a:lnTo>
                  <a:lnTo>
                    <a:pt x="1344" y="1098"/>
                  </a:lnTo>
                  <a:lnTo>
                    <a:pt x="1332" y="1098"/>
                  </a:lnTo>
                  <a:lnTo>
                    <a:pt x="1320" y="1092"/>
                  </a:lnTo>
                  <a:lnTo>
                    <a:pt x="1314" y="1092"/>
                  </a:lnTo>
                  <a:lnTo>
                    <a:pt x="1302" y="1098"/>
                  </a:lnTo>
                  <a:lnTo>
                    <a:pt x="1296" y="1104"/>
                  </a:lnTo>
                  <a:lnTo>
                    <a:pt x="1296" y="1116"/>
                  </a:lnTo>
                  <a:lnTo>
                    <a:pt x="1290" y="1122"/>
                  </a:lnTo>
                  <a:lnTo>
                    <a:pt x="1290" y="1134"/>
                  </a:lnTo>
                  <a:lnTo>
                    <a:pt x="1254" y="1104"/>
                  </a:lnTo>
                  <a:lnTo>
                    <a:pt x="1260" y="1092"/>
                  </a:lnTo>
                  <a:lnTo>
                    <a:pt x="1260" y="1080"/>
                  </a:lnTo>
                  <a:lnTo>
                    <a:pt x="1266" y="1068"/>
                  </a:lnTo>
                  <a:lnTo>
                    <a:pt x="1266" y="1050"/>
                  </a:lnTo>
                  <a:lnTo>
                    <a:pt x="1260" y="1038"/>
                  </a:lnTo>
                  <a:lnTo>
                    <a:pt x="1254" y="1032"/>
                  </a:lnTo>
                  <a:lnTo>
                    <a:pt x="1242" y="1026"/>
                  </a:lnTo>
                  <a:lnTo>
                    <a:pt x="1188" y="1026"/>
                  </a:lnTo>
                  <a:lnTo>
                    <a:pt x="1158" y="1008"/>
                  </a:lnTo>
                  <a:lnTo>
                    <a:pt x="1158" y="984"/>
                  </a:lnTo>
                  <a:lnTo>
                    <a:pt x="1116" y="984"/>
                  </a:lnTo>
                  <a:lnTo>
                    <a:pt x="1116" y="996"/>
                  </a:lnTo>
                  <a:lnTo>
                    <a:pt x="1110" y="1008"/>
                  </a:lnTo>
                  <a:lnTo>
                    <a:pt x="1110" y="1026"/>
                  </a:lnTo>
                  <a:lnTo>
                    <a:pt x="1086" y="1026"/>
                  </a:lnTo>
                  <a:lnTo>
                    <a:pt x="1074" y="1020"/>
                  </a:lnTo>
                  <a:lnTo>
                    <a:pt x="1056" y="1014"/>
                  </a:lnTo>
                  <a:lnTo>
                    <a:pt x="1044" y="1014"/>
                  </a:lnTo>
                  <a:lnTo>
                    <a:pt x="1032" y="1008"/>
                  </a:lnTo>
                  <a:lnTo>
                    <a:pt x="966" y="1008"/>
                  </a:lnTo>
                  <a:lnTo>
                    <a:pt x="960" y="996"/>
                  </a:lnTo>
                  <a:lnTo>
                    <a:pt x="948" y="990"/>
                  </a:lnTo>
                  <a:lnTo>
                    <a:pt x="942" y="978"/>
                  </a:lnTo>
                  <a:lnTo>
                    <a:pt x="918" y="954"/>
                  </a:lnTo>
                  <a:lnTo>
                    <a:pt x="900" y="954"/>
                  </a:lnTo>
                  <a:lnTo>
                    <a:pt x="888" y="960"/>
                  </a:lnTo>
                  <a:lnTo>
                    <a:pt x="876" y="954"/>
                  </a:lnTo>
                  <a:lnTo>
                    <a:pt x="870" y="948"/>
                  </a:lnTo>
                  <a:lnTo>
                    <a:pt x="858" y="942"/>
                  </a:lnTo>
                  <a:lnTo>
                    <a:pt x="846" y="942"/>
                  </a:lnTo>
                  <a:lnTo>
                    <a:pt x="840" y="936"/>
                  </a:lnTo>
                  <a:lnTo>
                    <a:pt x="822" y="936"/>
                  </a:lnTo>
                  <a:lnTo>
                    <a:pt x="810" y="930"/>
                  </a:lnTo>
                  <a:lnTo>
                    <a:pt x="792" y="930"/>
                  </a:lnTo>
                  <a:lnTo>
                    <a:pt x="786" y="924"/>
                  </a:lnTo>
                  <a:lnTo>
                    <a:pt x="762" y="924"/>
                  </a:lnTo>
                  <a:lnTo>
                    <a:pt x="750" y="930"/>
                  </a:lnTo>
                  <a:lnTo>
                    <a:pt x="738" y="954"/>
                  </a:lnTo>
                  <a:lnTo>
                    <a:pt x="738" y="966"/>
                  </a:lnTo>
                  <a:lnTo>
                    <a:pt x="732" y="978"/>
                  </a:lnTo>
                  <a:lnTo>
                    <a:pt x="720" y="990"/>
                  </a:lnTo>
                  <a:lnTo>
                    <a:pt x="714" y="990"/>
                  </a:lnTo>
                  <a:lnTo>
                    <a:pt x="702" y="1002"/>
                  </a:lnTo>
                  <a:lnTo>
                    <a:pt x="702" y="1014"/>
                  </a:lnTo>
                  <a:lnTo>
                    <a:pt x="738" y="1008"/>
                  </a:lnTo>
                  <a:lnTo>
                    <a:pt x="786" y="1008"/>
                  </a:lnTo>
                  <a:lnTo>
                    <a:pt x="780" y="1014"/>
                  </a:lnTo>
                  <a:lnTo>
                    <a:pt x="768" y="1020"/>
                  </a:lnTo>
                  <a:lnTo>
                    <a:pt x="762" y="1032"/>
                  </a:lnTo>
                  <a:lnTo>
                    <a:pt x="762" y="1044"/>
                  </a:lnTo>
                  <a:lnTo>
                    <a:pt x="774" y="1050"/>
                  </a:lnTo>
                  <a:lnTo>
                    <a:pt x="780" y="1050"/>
                  </a:lnTo>
                  <a:lnTo>
                    <a:pt x="798" y="1044"/>
                  </a:lnTo>
                  <a:lnTo>
                    <a:pt x="810" y="1044"/>
                  </a:lnTo>
                  <a:lnTo>
                    <a:pt x="816" y="1038"/>
                  </a:lnTo>
                  <a:lnTo>
                    <a:pt x="828" y="1032"/>
                  </a:lnTo>
                  <a:lnTo>
                    <a:pt x="840" y="1038"/>
                  </a:lnTo>
                  <a:lnTo>
                    <a:pt x="870" y="1056"/>
                  </a:lnTo>
                  <a:lnTo>
                    <a:pt x="900" y="1068"/>
                  </a:lnTo>
                  <a:lnTo>
                    <a:pt x="924" y="1080"/>
                  </a:lnTo>
                  <a:lnTo>
                    <a:pt x="960" y="1086"/>
                  </a:lnTo>
                  <a:lnTo>
                    <a:pt x="1014" y="1092"/>
                  </a:lnTo>
                  <a:lnTo>
                    <a:pt x="1062" y="1092"/>
                  </a:lnTo>
                  <a:lnTo>
                    <a:pt x="1080" y="1110"/>
                  </a:lnTo>
                  <a:lnTo>
                    <a:pt x="1086" y="1122"/>
                  </a:lnTo>
                  <a:lnTo>
                    <a:pt x="1098" y="1128"/>
                  </a:lnTo>
                  <a:lnTo>
                    <a:pt x="1110" y="1140"/>
                  </a:lnTo>
                  <a:lnTo>
                    <a:pt x="1128" y="1146"/>
                  </a:lnTo>
                  <a:lnTo>
                    <a:pt x="1152" y="1152"/>
                  </a:lnTo>
                  <a:lnTo>
                    <a:pt x="1170" y="1152"/>
                  </a:lnTo>
                  <a:lnTo>
                    <a:pt x="1182" y="1158"/>
                  </a:lnTo>
                  <a:lnTo>
                    <a:pt x="1248" y="1158"/>
                  </a:lnTo>
                  <a:lnTo>
                    <a:pt x="1260" y="1164"/>
                  </a:lnTo>
                  <a:lnTo>
                    <a:pt x="1278" y="1170"/>
                  </a:lnTo>
                  <a:lnTo>
                    <a:pt x="1290" y="1182"/>
                  </a:lnTo>
                  <a:lnTo>
                    <a:pt x="1302" y="1188"/>
                  </a:lnTo>
                  <a:lnTo>
                    <a:pt x="1320" y="1206"/>
                  </a:lnTo>
                  <a:lnTo>
                    <a:pt x="1338" y="1206"/>
                  </a:lnTo>
                  <a:lnTo>
                    <a:pt x="1350" y="1200"/>
                  </a:lnTo>
                  <a:lnTo>
                    <a:pt x="1356" y="1206"/>
                  </a:lnTo>
                  <a:lnTo>
                    <a:pt x="1374" y="1206"/>
                  </a:lnTo>
                  <a:lnTo>
                    <a:pt x="1374" y="1194"/>
                  </a:lnTo>
                  <a:lnTo>
                    <a:pt x="1368" y="1182"/>
                  </a:lnTo>
                  <a:lnTo>
                    <a:pt x="1362" y="1176"/>
                  </a:lnTo>
                  <a:lnTo>
                    <a:pt x="1356" y="1164"/>
                  </a:lnTo>
                  <a:lnTo>
                    <a:pt x="1374" y="1146"/>
                  </a:lnTo>
                  <a:lnTo>
                    <a:pt x="1374" y="1128"/>
                  </a:lnTo>
                  <a:close/>
                  <a:moveTo>
                    <a:pt x="1500" y="726"/>
                  </a:moveTo>
                  <a:lnTo>
                    <a:pt x="1542" y="684"/>
                  </a:lnTo>
                  <a:lnTo>
                    <a:pt x="1548" y="672"/>
                  </a:lnTo>
                  <a:lnTo>
                    <a:pt x="1554" y="654"/>
                  </a:lnTo>
                  <a:lnTo>
                    <a:pt x="1560" y="642"/>
                  </a:lnTo>
                  <a:lnTo>
                    <a:pt x="1566" y="624"/>
                  </a:lnTo>
                  <a:lnTo>
                    <a:pt x="1566" y="612"/>
                  </a:lnTo>
                  <a:lnTo>
                    <a:pt x="1572" y="606"/>
                  </a:lnTo>
                  <a:lnTo>
                    <a:pt x="1572" y="600"/>
                  </a:lnTo>
                  <a:lnTo>
                    <a:pt x="1566" y="600"/>
                  </a:lnTo>
                  <a:lnTo>
                    <a:pt x="1554" y="594"/>
                  </a:lnTo>
                  <a:lnTo>
                    <a:pt x="1542" y="582"/>
                  </a:lnTo>
                  <a:lnTo>
                    <a:pt x="1542" y="564"/>
                  </a:lnTo>
                  <a:lnTo>
                    <a:pt x="1554" y="516"/>
                  </a:lnTo>
                  <a:lnTo>
                    <a:pt x="1590" y="498"/>
                  </a:lnTo>
                  <a:lnTo>
                    <a:pt x="1626" y="498"/>
                  </a:lnTo>
                  <a:lnTo>
                    <a:pt x="1632" y="486"/>
                  </a:lnTo>
                  <a:lnTo>
                    <a:pt x="1638" y="480"/>
                  </a:lnTo>
                  <a:lnTo>
                    <a:pt x="1644" y="468"/>
                  </a:lnTo>
                  <a:lnTo>
                    <a:pt x="1644" y="444"/>
                  </a:lnTo>
                  <a:lnTo>
                    <a:pt x="1626" y="444"/>
                  </a:lnTo>
                  <a:lnTo>
                    <a:pt x="1620" y="450"/>
                  </a:lnTo>
                  <a:lnTo>
                    <a:pt x="1608" y="450"/>
                  </a:lnTo>
                  <a:lnTo>
                    <a:pt x="1608" y="438"/>
                  </a:lnTo>
                  <a:lnTo>
                    <a:pt x="1614" y="420"/>
                  </a:lnTo>
                  <a:lnTo>
                    <a:pt x="1626" y="408"/>
                  </a:lnTo>
                  <a:lnTo>
                    <a:pt x="1650" y="396"/>
                  </a:lnTo>
                  <a:lnTo>
                    <a:pt x="1662" y="396"/>
                  </a:lnTo>
                  <a:lnTo>
                    <a:pt x="1680" y="402"/>
                  </a:lnTo>
                  <a:lnTo>
                    <a:pt x="1704" y="402"/>
                  </a:lnTo>
                  <a:lnTo>
                    <a:pt x="1716" y="390"/>
                  </a:lnTo>
                  <a:lnTo>
                    <a:pt x="1716" y="384"/>
                  </a:lnTo>
                  <a:lnTo>
                    <a:pt x="1680" y="348"/>
                  </a:lnTo>
                  <a:lnTo>
                    <a:pt x="1680" y="312"/>
                  </a:lnTo>
                  <a:lnTo>
                    <a:pt x="1668" y="312"/>
                  </a:lnTo>
                  <a:lnTo>
                    <a:pt x="1650" y="294"/>
                  </a:lnTo>
                  <a:lnTo>
                    <a:pt x="1650" y="282"/>
                  </a:lnTo>
                  <a:lnTo>
                    <a:pt x="1662" y="270"/>
                  </a:lnTo>
                  <a:lnTo>
                    <a:pt x="1668" y="258"/>
                  </a:lnTo>
                  <a:lnTo>
                    <a:pt x="1668" y="246"/>
                  </a:lnTo>
                  <a:lnTo>
                    <a:pt x="1662" y="240"/>
                  </a:lnTo>
                  <a:lnTo>
                    <a:pt x="1638" y="228"/>
                  </a:lnTo>
                  <a:lnTo>
                    <a:pt x="1614" y="228"/>
                  </a:lnTo>
                  <a:lnTo>
                    <a:pt x="1632" y="198"/>
                  </a:lnTo>
                  <a:lnTo>
                    <a:pt x="1614" y="192"/>
                  </a:lnTo>
                  <a:lnTo>
                    <a:pt x="1620" y="162"/>
                  </a:lnTo>
                  <a:lnTo>
                    <a:pt x="1608" y="144"/>
                  </a:lnTo>
                  <a:lnTo>
                    <a:pt x="1602" y="138"/>
                  </a:lnTo>
                  <a:lnTo>
                    <a:pt x="1590" y="132"/>
                  </a:lnTo>
                  <a:lnTo>
                    <a:pt x="1566" y="108"/>
                  </a:lnTo>
                  <a:lnTo>
                    <a:pt x="1470" y="108"/>
                  </a:lnTo>
                  <a:lnTo>
                    <a:pt x="1464" y="114"/>
                  </a:lnTo>
                  <a:lnTo>
                    <a:pt x="1458" y="126"/>
                  </a:lnTo>
                  <a:lnTo>
                    <a:pt x="1458" y="180"/>
                  </a:lnTo>
                  <a:lnTo>
                    <a:pt x="1452" y="198"/>
                  </a:lnTo>
                  <a:lnTo>
                    <a:pt x="1452" y="204"/>
                  </a:lnTo>
                  <a:lnTo>
                    <a:pt x="1446" y="216"/>
                  </a:lnTo>
                  <a:lnTo>
                    <a:pt x="1428" y="216"/>
                  </a:lnTo>
                  <a:lnTo>
                    <a:pt x="1422" y="222"/>
                  </a:lnTo>
                  <a:lnTo>
                    <a:pt x="1422" y="246"/>
                  </a:lnTo>
                  <a:lnTo>
                    <a:pt x="1428" y="252"/>
                  </a:lnTo>
                  <a:lnTo>
                    <a:pt x="1434" y="264"/>
                  </a:lnTo>
                  <a:lnTo>
                    <a:pt x="1398" y="294"/>
                  </a:lnTo>
                  <a:lnTo>
                    <a:pt x="1404" y="306"/>
                  </a:lnTo>
                  <a:lnTo>
                    <a:pt x="1374" y="342"/>
                  </a:lnTo>
                  <a:lnTo>
                    <a:pt x="1350" y="342"/>
                  </a:lnTo>
                  <a:lnTo>
                    <a:pt x="1344" y="348"/>
                  </a:lnTo>
                  <a:lnTo>
                    <a:pt x="1332" y="354"/>
                  </a:lnTo>
                  <a:lnTo>
                    <a:pt x="1320" y="366"/>
                  </a:lnTo>
                  <a:lnTo>
                    <a:pt x="1314" y="366"/>
                  </a:lnTo>
                  <a:lnTo>
                    <a:pt x="1308" y="360"/>
                  </a:lnTo>
                  <a:lnTo>
                    <a:pt x="1284" y="348"/>
                  </a:lnTo>
                  <a:lnTo>
                    <a:pt x="1272" y="336"/>
                  </a:lnTo>
                  <a:lnTo>
                    <a:pt x="1230" y="336"/>
                  </a:lnTo>
                  <a:lnTo>
                    <a:pt x="1224" y="348"/>
                  </a:lnTo>
                  <a:lnTo>
                    <a:pt x="1194" y="378"/>
                  </a:lnTo>
                  <a:lnTo>
                    <a:pt x="1170" y="378"/>
                  </a:lnTo>
                  <a:lnTo>
                    <a:pt x="1152" y="372"/>
                  </a:lnTo>
                  <a:lnTo>
                    <a:pt x="1128" y="372"/>
                  </a:lnTo>
                  <a:lnTo>
                    <a:pt x="1110" y="390"/>
                  </a:lnTo>
                  <a:lnTo>
                    <a:pt x="1104" y="390"/>
                  </a:lnTo>
                  <a:lnTo>
                    <a:pt x="1080" y="378"/>
                  </a:lnTo>
                  <a:lnTo>
                    <a:pt x="1074" y="372"/>
                  </a:lnTo>
                  <a:lnTo>
                    <a:pt x="1062" y="366"/>
                  </a:lnTo>
                  <a:lnTo>
                    <a:pt x="1050" y="354"/>
                  </a:lnTo>
                  <a:lnTo>
                    <a:pt x="1050" y="342"/>
                  </a:lnTo>
                  <a:lnTo>
                    <a:pt x="1044" y="336"/>
                  </a:lnTo>
                  <a:lnTo>
                    <a:pt x="1032" y="330"/>
                  </a:lnTo>
                  <a:lnTo>
                    <a:pt x="1008" y="330"/>
                  </a:lnTo>
                  <a:lnTo>
                    <a:pt x="996" y="336"/>
                  </a:lnTo>
                  <a:lnTo>
                    <a:pt x="990" y="348"/>
                  </a:lnTo>
                  <a:lnTo>
                    <a:pt x="978" y="366"/>
                  </a:lnTo>
                  <a:lnTo>
                    <a:pt x="972" y="384"/>
                  </a:lnTo>
                  <a:lnTo>
                    <a:pt x="972" y="402"/>
                  </a:lnTo>
                  <a:lnTo>
                    <a:pt x="966" y="408"/>
                  </a:lnTo>
                  <a:lnTo>
                    <a:pt x="966" y="414"/>
                  </a:lnTo>
                  <a:lnTo>
                    <a:pt x="990" y="444"/>
                  </a:lnTo>
                  <a:lnTo>
                    <a:pt x="1002" y="498"/>
                  </a:lnTo>
                  <a:lnTo>
                    <a:pt x="1050" y="528"/>
                  </a:lnTo>
                  <a:lnTo>
                    <a:pt x="1038" y="564"/>
                  </a:lnTo>
                  <a:lnTo>
                    <a:pt x="1068" y="582"/>
                  </a:lnTo>
                  <a:lnTo>
                    <a:pt x="1050" y="606"/>
                  </a:lnTo>
                  <a:lnTo>
                    <a:pt x="1068" y="636"/>
                  </a:lnTo>
                  <a:lnTo>
                    <a:pt x="1056" y="648"/>
                  </a:lnTo>
                  <a:lnTo>
                    <a:pt x="1068" y="702"/>
                  </a:lnTo>
                  <a:lnTo>
                    <a:pt x="1110" y="696"/>
                  </a:lnTo>
                  <a:lnTo>
                    <a:pt x="1140" y="708"/>
                  </a:lnTo>
                  <a:lnTo>
                    <a:pt x="1146" y="696"/>
                  </a:lnTo>
                  <a:lnTo>
                    <a:pt x="1170" y="672"/>
                  </a:lnTo>
                  <a:lnTo>
                    <a:pt x="1182" y="672"/>
                  </a:lnTo>
                  <a:lnTo>
                    <a:pt x="1182" y="690"/>
                  </a:lnTo>
                  <a:lnTo>
                    <a:pt x="1188" y="702"/>
                  </a:lnTo>
                  <a:lnTo>
                    <a:pt x="1188" y="726"/>
                  </a:lnTo>
                  <a:lnTo>
                    <a:pt x="1194" y="738"/>
                  </a:lnTo>
                  <a:lnTo>
                    <a:pt x="1212" y="738"/>
                  </a:lnTo>
                  <a:lnTo>
                    <a:pt x="1218" y="726"/>
                  </a:lnTo>
                  <a:lnTo>
                    <a:pt x="1218" y="720"/>
                  </a:lnTo>
                  <a:lnTo>
                    <a:pt x="1224" y="714"/>
                  </a:lnTo>
                  <a:lnTo>
                    <a:pt x="1224" y="708"/>
                  </a:lnTo>
                  <a:lnTo>
                    <a:pt x="1254" y="726"/>
                  </a:lnTo>
                  <a:lnTo>
                    <a:pt x="1266" y="720"/>
                  </a:lnTo>
                  <a:lnTo>
                    <a:pt x="1272" y="708"/>
                  </a:lnTo>
                  <a:lnTo>
                    <a:pt x="1284" y="702"/>
                  </a:lnTo>
                  <a:lnTo>
                    <a:pt x="1296" y="702"/>
                  </a:lnTo>
                  <a:lnTo>
                    <a:pt x="1296" y="714"/>
                  </a:lnTo>
                  <a:lnTo>
                    <a:pt x="1302" y="720"/>
                  </a:lnTo>
                  <a:lnTo>
                    <a:pt x="1302" y="738"/>
                  </a:lnTo>
                  <a:lnTo>
                    <a:pt x="1308" y="744"/>
                  </a:lnTo>
                  <a:lnTo>
                    <a:pt x="1332" y="744"/>
                  </a:lnTo>
                  <a:lnTo>
                    <a:pt x="1350" y="738"/>
                  </a:lnTo>
                  <a:lnTo>
                    <a:pt x="1362" y="732"/>
                  </a:lnTo>
                  <a:lnTo>
                    <a:pt x="1392" y="732"/>
                  </a:lnTo>
                  <a:lnTo>
                    <a:pt x="1404" y="744"/>
                  </a:lnTo>
                  <a:lnTo>
                    <a:pt x="1404" y="786"/>
                  </a:lnTo>
                  <a:lnTo>
                    <a:pt x="1398" y="798"/>
                  </a:lnTo>
                  <a:lnTo>
                    <a:pt x="1398" y="810"/>
                  </a:lnTo>
                  <a:lnTo>
                    <a:pt x="1404" y="810"/>
                  </a:lnTo>
                  <a:lnTo>
                    <a:pt x="1410" y="804"/>
                  </a:lnTo>
                  <a:lnTo>
                    <a:pt x="1422" y="798"/>
                  </a:lnTo>
                  <a:lnTo>
                    <a:pt x="1440" y="792"/>
                  </a:lnTo>
                  <a:lnTo>
                    <a:pt x="1452" y="786"/>
                  </a:lnTo>
                  <a:lnTo>
                    <a:pt x="1476" y="762"/>
                  </a:lnTo>
                  <a:lnTo>
                    <a:pt x="1482" y="750"/>
                  </a:lnTo>
                  <a:lnTo>
                    <a:pt x="1500" y="732"/>
                  </a:lnTo>
                  <a:lnTo>
                    <a:pt x="1500" y="726"/>
                  </a:lnTo>
                  <a:close/>
                  <a:moveTo>
                    <a:pt x="1476" y="1116"/>
                  </a:moveTo>
                  <a:lnTo>
                    <a:pt x="1470" y="1116"/>
                  </a:lnTo>
                  <a:lnTo>
                    <a:pt x="1458" y="1122"/>
                  </a:lnTo>
                  <a:lnTo>
                    <a:pt x="1452" y="1128"/>
                  </a:lnTo>
                  <a:lnTo>
                    <a:pt x="1458" y="1134"/>
                  </a:lnTo>
                  <a:lnTo>
                    <a:pt x="1470" y="1140"/>
                  </a:lnTo>
                  <a:lnTo>
                    <a:pt x="1476" y="1140"/>
                  </a:lnTo>
                  <a:lnTo>
                    <a:pt x="1488" y="1146"/>
                  </a:lnTo>
                  <a:lnTo>
                    <a:pt x="1500" y="1134"/>
                  </a:lnTo>
                  <a:lnTo>
                    <a:pt x="1500" y="1128"/>
                  </a:lnTo>
                  <a:lnTo>
                    <a:pt x="1488" y="1116"/>
                  </a:lnTo>
                  <a:lnTo>
                    <a:pt x="1476" y="1116"/>
                  </a:lnTo>
                  <a:close/>
                  <a:moveTo>
                    <a:pt x="1716" y="1230"/>
                  </a:moveTo>
                  <a:lnTo>
                    <a:pt x="1680" y="1218"/>
                  </a:lnTo>
                  <a:lnTo>
                    <a:pt x="1674" y="1224"/>
                  </a:lnTo>
                  <a:lnTo>
                    <a:pt x="1674" y="1230"/>
                  </a:lnTo>
                  <a:lnTo>
                    <a:pt x="1686" y="1254"/>
                  </a:lnTo>
                  <a:lnTo>
                    <a:pt x="1692" y="1260"/>
                  </a:lnTo>
                  <a:lnTo>
                    <a:pt x="1704" y="1266"/>
                  </a:lnTo>
                  <a:lnTo>
                    <a:pt x="1716" y="1266"/>
                  </a:lnTo>
                  <a:lnTo>
                    <a:pt x="1722" y="1260"/>
                  </a:lnTo>
                  <a:lnTo>
                    <a:pt x="1740" y="1260"/>
                  </a:lnTo>
                  <a:lnTo>
                    <a:pt x="1746" y="1266"/>
                  </a:lnTo>
                  <a:lnTo>
                    <a:pt x="1746" y="1278"/>
                  </a:lnTo>
                  <a:lnTo>
                    <a:pt x="1752" y="1290"/>
                  </a:lnTo>
                  <a:lnTo>
                    <a:pt x="1764" y="1296"/>
                  </a:lnTo>
                  <a:lnTo>
                    <a:pt x="1788" y="1296"/>
                  </a:lnTo>
                  <a:lnTo>
                    <a:pt x="1794" y="1290"/>
                  </a:lnTo>
                  <a:lnTo>
                    <a:pt x="1800" y="1290"/>
                  </a:lnTo>
                  <a:lnTo>
                    <a:pt x="1800" y="1284"/>
                  </a:lnTo>
                  <a:lnTo>
                    <a:pt x="1794" y="1272"/>
                  </a:lnTo>
                  <a:lnTo>
                    <a:pt x="1782" y="1260"/>
                  </a:lnTo>
                  <a:lnTo>
                    <a:pt x="1770" y="1236"/>
                  </a:lnTo>
                  <a:lnTo>
                    <a:pt x="1746" y="1224"/>
                  </a:lnTo>
                  <a:lnTo>
                    <a:pt x="1728" y="1224"/>
                  </a:lnTo>
                  <a:lnTo>
                    <a:pt x="1716" y="1230"/>
                  </a:lnTo>
                  <a:close/>
                  <a:moveTo>
                    <a:pt x="1962" y="1122"/>
                  </a:moveTo>
                  <a:lnTo>
                    <a:pt x="1932" y="1146"/>
                  </a:lnTo>
                  <a:lnTo>
                    <a:pt x="1920" y="1134"/>
                  </a:lnTo>
                  <a:lnTo>
                    <a:pt x="1890" y="1134"/>
                  </a:lnTo>
                  <a:lnTo>
                    <a:pt x="1884" y="1140"/>
                  </a:lnTo>
                  <a:lnTo>
                    <a:pt x="1872" y="1146"/>
                  </a:lnTo>
                  <a:lnTo>
                    <a:pt x="1866" y="1152"/>
                  </a:lnTo>
                  <a:lnTo>
                    <a:pt x="1860" y="1140"/>
                  </a:lnTo>
                  <a:lnTo>
                    <a:pt x="1836" y="1116"/>
                  </a:lnTo>
                  <a:lnTo>
                    <a:pt x="1824" y="1116"/>
                  </a:lnTo>
                  <a:lnTo>
                    <a:pt x="1800" y="1128"/>
                  </a:lnTo>
                  <a:lnTo>
                    <a:pt x="1764" y="1164"/>
                  </a:lnTo>
                  <a:lnTo>
                    <a:pt x="1728" y="1158"/>
                  </a:lnTo>
                  <a:lnTo>
                    <a:pt x="1716" y="1176"/>
                  </a:lnTo>
                  <a:lnTo>
                    <a:pt x="1746" y="1176"/>
                  </a:lnTo>
                  <a:lnTo>
                    <a:pt x="1752" y="1182"/>
                  </a:lnTo>
                  <a:lnTo>
                    <a:pt x="1764" y="1182"/>
                  </a:lnTo>
                  <a:lnTo>
                    <a:pt x="1776" y="1188"/>
                  </a:lnTo>
                  <a:lnTo>
                    <a:pt x="1788" y="1188"/>
                  </a:lnTo>
                  <a:lnTo>
                    <a:pt x="1794" y="1182"/>
                  </a:lnTo>
                  <a:lnTo>
                    <a:pt x="1806" y="1176"/>
                  </a:lnTo>
                  <a:lnTo>
                    <a:pt x="1812" y="1170"/>
                  </a:lnTo>
                  <a:lnTo>
                    <a:pt x="1908" y="1164"/>
                  </a:lnTo>
                  <a:lnTo>
                    <a:pt x="1956" y="1158"/>
                  </a:lnTo>
                  <a:lnTo>
                    <a:pt x="1992" y="1128"/>
                  </a:lnTo>
                  <a:lnTo>
                    <a:pt x="1992" y="1110"/>
                  </a:lnTo>
                  <a:lnTo>
                    <a:pt x="1962" y="1122"/>
                  </a:lnTo>
                  <a:close/>
                  <a:moveTo>
                    <a:pt x="1578" y="1158"/>
                  </a:moveTo>
                  <a:lnTo>
                    <a:pt x="1566" y="1152"/>
                  </a:lnTo>
                  <a:lnTo>
                    <a:pt x="1560" y="1146"/>
                  </a:lnTo>
                  <a:lnTo>
                    <a:pt x="1548" y="1140"/>
                  </a:lnTo>
                  <a:lnTo>
                    <a:pt x="1536" y="1140"/>
                  </a:lnTo>
                  <a:lnTo>
                    <a:pt x="1512" y="1164"/>
                  </a:lnTo>
                  <a:lnTo>
                    <a:pt x="1506" y="1176"/>
                  </a:lnTo>
                  <a:lnTo>
                    <a:pt x="1500" y="1182"/>
                  </a:lnTo>
                  <a:lnTo>
                    <a:pt x="1554" y="1188"/>
                  </a:lnTo>
                  <a:lnTo>
                    <a:pt x="1554" y="1212"/>
                  </a:lnTo>
                  <a:lnTo>
                    <a:pt x="1578" y="1206"/>
                  </a:lnTo>
                  <a:lnTo>
                    <a:pt x="1590" y="1188"/>
                  </a:lnTo>
                  <a:lnTo>
                    <a:pt x="1614" y="1206"/>
                  </a:lnTo>
                  <a:lnTo>
                    <a:pt x="1644" y="1170"/>
                  </a:lnTo>
                  <a:lnTo>
                    <a:pt x="1596" y="1152"/>
                  </a:lnTo>
                  <a:lnTo>
                    <a:pt x="1578" y="1158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24" name="Cambodia" descr="© INSCALE GmbH, 05.05.2010&#10;http://www.presentationload.com/">
              <a:extLst>
                <a:ext uri="{FF2B5EF4-FFF2-40B4-BE49-F238E27FC236}">
                  <a16:creationId xmlns:a16="http://schemas.microsoft.com/office/drawing/2014/main" id="{745C5CA7-A3F0-4CB7-9BCF-089B3D2D3459}"/>
                </a:ext>
              </a:extLst>
            </p:cNvPr>
            <p:cNvSpPr>
              <a:spLocks/>
            </p:cNvSpPr>
            <p:nvPr/>
          </p:nvSpPr>
          <p:spPr bwMode="gray">
            <a:xfrm>
              <a:off x="8754764" y="3995206"/>
              <a:ext cx="168282" cy="150853"/>
            </a:xfrm>
            <a:custGeom>
              <a:avLst/>
              <a:gdLst>
                <a:gd name="T0" fmla="*/ 2147483647 w 378"/>
                <a:gd name="T1" fmla="*/ 2147483647 h 336"/>
                <a:gd name="T2" fmla="*/ 2147483647 w 378"/>
                <a:gd name="T3" fmla="*/ 2147483647 h 336"/>
                <a:gd name="T4" fmla="*/ 2147483647 w 378"/>
                <a:gd name="T5" fmla="*/ 2147483647 h 336"/>
                <a:gd name="T6" fmla="*/ 2147483647 w 378"/>
                <a:gd name="T7" fmla="*/ 2147483647 h 336"/>
                <a:gd name="T8" fmla="*/ 2147483647 w 378"/>
                <a:gd name="T9" fmla="*/ 2147483647 h 336"/>
                <a:gd name="T10" fmla="*/ 2147483647 w 378"/>
                <a:gd name="T11" fmla="*/ 2147483647 h 336"/>
                <a:gd name="T12" fmla="*/ 2147483647 w 378"/>
                <a:gd name="T13" fmla="*/ 2147483647 h 336"/>
                <a:gd name="T14" fmla="*/ 2147483647 w 378"/>
                <a:gd name="T15" fmla="*/ 2147483647 h 336"/>
                <a:gd name="T16" fmla="*/ 2147483647 w 378"/>
                <a:gd name="T17" fmla="*/ 2147483647 h 336"/>
                <a:gd name="T18" fmla="*/ 2147483647 w 378"/>
                <a:gd name="T19" fmla="*/ 2147483647 h 336"/>
                <a:gd name="T20" fmla="*/ 2147483647 w 378"/>
                <a:gd name="T21" fmla="*/ 2147483647 h 336"/>
                <a:gd name="T22" fmla="*/ 2147483647 w 378"/>
                <a:gd name="T23" fmla="*/ 2147483647 h 336"/>
                <a:gd name="T24" fmla="*/ 2147483647 w 378"/>
                <a:gd name="T25" fmla="*/ 2147483647 h 336"/>
                <a:gd name="T26" fmla="*/ 2147483647 w 378"/>
                <a:gd name="T27" fmla="*/ 2147483647 h 336"/>
                <a:gd name="T28" fmla="*/ 0 w 378"/>
                <a:gd name="T29" fmla="*/ 2147483647 h 336"/>
                <a:gd name="T30" fmla="*/ 2147483647 w 378"/>
                <a:gd name="T31" fmla="*/ 2147483647 h 336"/>
                <a:gd name="T32" fmla="*/ 2147483647 w 378"/>
                <a:gd name="T33" fmla="*/ 2147483647 h 336"/>
                <a:gd name="T34" fmla="*/ 2147483647 w 378"/>
                <a:gd name="T35" fmla="*/ 2147483647 h 336"/>
                <a:gd name="T36" fmla="*/ 2147483647 w 378"/>
                <a:gd name="T37" fmla="*/ 2147483647 h 336"/>
                <a:gd name="T38" fmla="*/ 2147483647 w 378"/>
                <a:gd name="T39" fmla="*/ 2147483647 h 336"/>
                <a:gd name="T40" fmla="*/ 2147483647 w 378"/>
                <a:gd name="T41" fmla="*/ 2147483647 h 336"/>
                <a:gd name="T42" fmla="*/ 2147483647 w 378"/>
                <a:gd name="T43" fmla="*/ 2147483647 h 336"/>
                <a:gd name="T44" fmla="*/ 2147483647 w 378"/>
                <a:gd name="T45" fmla="*/ 2147483647 h 336"/>
                <a:gd name="T46" fmla="*/ 2147483647 w 378"/>
                <a:gd name="T47" fmla="*/ 2147483647 h 336"/>
                <a:gd name="T48" fmla="*/ 2147483647 w 378"/>
                <a:gd name="T49" fmla="*/ 2147483647 h 336"/>
                <a:gd name="T50" fmla="*/ 2147483647 w 378"/>
                <a:gd name="T51" fmla="*/ 2147483647 h 336"/>
                <a:gd name="T52" fmla="*/ 2147483647 w 378"/>
                <a:gd name="T53" fmla="*/ 2147483647 h 336"/>
                <a:gd name="T54" fmla="*/ 2147483647 w 378"/>
                <a:gd name="T55" fmla="*/ 2147483647 h 336"/>
                <a:gd name="T56" fmla="*/ 2147483647 w 378"/>
                <a:gd name="T57" fmla="*/ 2147483647 h 336"/>
                <a:gd name="T58" fmla="*/ 2147483647 w 378"/>
                <a:gd name="T59" fmla="*/ 2147483647 h 336"/>
                <a:gd name="T60" fmla="*/ 2147483647 w 378"/>
                <a:gd name="T61" fmla="*/ 2147483647 h 336"/>
                <a:gd name="T62" fmla="*/ 2147483647 w 378"/>
                <a:gd name="T63" fmla="*/ 2147483647 h 336"/>
                <a:gd name="T64" fmla="*/ 2147483647 w 378"/>
                <a:gd name="T65" fmla="*/ 2147483647 h 336"/>
                <a:gd name="T66" fmla="*/ 2147483647 w 378"/>
                <a:gd name="T67" fmla="*/ 2147483647 h 336"/>
                <a:gd name="T68" fmla="*/ 2147483647 w 378"/>
                <a:gd name="T69" fmla="*/ 2147483647 h 336"/>
                <a:gd name="T70" fmla="*/ 2147483647 w 378"/>
                <a:gd name="T71" fmla="*/ 2147483647 h 336"/>
                <a:gd name="T72" fmla="*/ 2147483647 w 378"/>
                <a:gd name="T73" fmla="*/ 2147483647 h 336"/>
                <a:gd name="T74" fmla="*/ 2147483647 w 378"/>
                <a:gd name="T75" fmla="*/ 2147483647 h 336"/>
                <a:gd name="T76" fmla="*/ 2147483647 w 378"/>
                <a:gd name="T77" fmla="*/ 2147483647 h 336"/>
                <a:gd name="T78" fmla="*/ 2147483647 w 378"/>
                <a:gd name="T79" fmla="*/ 2147483647 h 336"/>
                <a:gd name="T80" fmla="*/ 2147483647 w 378"/>
                <a:gd name="T81" fmla="*/ 2147483647 h 336"/>
                <a:gd name="T82" fmla="*/ 2147483647 w 378"/>
                <a:gd name="T83" fmla="*/ 2147483647 h 336"/>
                <a:gd name="T84" fmla="*/ 2147483647 w 378"/>
                <a:gd name="T85" fmla="*/ 2147483647 h 336"/>
                <a:gd name="T86" fmla="*/ 2147483647 w 378"/>
                <a:gd name="T87" fmla="*/ 2147483647 h 336"/>
                <a:gd name="T88" fmla="*/ 2147483647 w 378"/>
                <a:gd name="T89" fmla="*/ 2147483647 h 336"/>
                <a:gd name="T90" fmla="*/ 2147483647 w 378"/>
                <a:gd name="T91" fmla="*/ 2147483647 h 336"/>
                <a:gd name="T92" fmla="*/ 2147483647 w 378"/>
                <a:gd name="T93" fmla="*/ 2147483647 h 336"/>
                <a:gd name="T94" fmla="*/ 2147483647 w 378"/>
                <a:gd name="T95" fmla="*/ 0 h 3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378"/>
                <a:gd name="T145" fmla="*/ 0 h 336"/>
                <a:gd name="T146" fmla="*/ 378 w 378"/>
                <a:gd name="T147" fmla="*/ 336 h 3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378" h="336">
                  <a:moveTo>
                    <a:pt x="324" y="0"/>
                  </a:moveTo>
                  <a:lnTo>
                    <a:pt x="312" y="12"/>
                  </a:lnTo>
                  <a:lnTo>
                    <a:pt x="276" y="0"/>
                  </a:lnTo>
                  <a:lnTo>
                    <a:pt x="264" y="12"/>
                  </a:lnTo>
                  <a:lnTo>
                    <a:pt x="246" y="24"/>
                  </a:lnTo>
                  <a:lnTo>
                    <a:pt x="258" y="36"/>
                  </a:lnTo>
                  <a:lnTo>
                    <a:pt x="258" y="48"/>
                  </a:lnTo>
                  <a:lnTo>
                    <a:pt x="252" y="54"/>
                  </a:lnTo>
                  <a:lnTo>
                    <a:pt x="240" y="54"/>
                  </a:lnTo>
                  <a:lnTo>
                    <a:pt x="228" y="42"/>
                  </a:lnTo>
                  <a:lnTo>
                    <a:pt x="228" y="36"/>
                  </a:lnTo>
                  <a:lnTo>
                    <a:pt x="222" y="36"/>
                  </a:lnTo>
                  <a:lnTo>
                    <a:pt x="216" y="30"/>
                  </a:lnTo>
                  <a:lnTo>
                    <a:pt x="192" y="30"/>
                  </a:lnTo>
                  <a:lnTo>
                    <a:pt x="192" y="18"/>
                  </a:lnTo>
                  <a:lnTo>
                    <a:pt x="186" y="18"/>
                  </a:lnTo>
                  <a:lnTo>
                    <a:pt x="186" y="24"/>
                  </a:lnTo>
                  <a:lnTo>
                    <a:pt x="180" y="18"/>
                  </a:lnTo>
                  <a:lnTo>
                    <a:pt x="168" y="12"/>
                  </a:lnTo>
                  <a:lnTo>
                    <a:pt x="138" y="12"/>
                  </a:lnTo>
                  <a:lnTo>
                    <a:pt x="126" y="18"/>
                  </a:lnTo>
                  <a:lnTo>
                    <a:pt x="114" y="18"/>
                  </a:lnTo>
                  <a:lnTo>
                    <a:pt x="108" y="12"/>
                  </a:lnTo>
                  <a:lnTo>
                    <a:pt x="72" y="12"/>
                  </a:lnTo>
                  <a:lnTo>
                    <a:pt x="54" y="18"/>
                  </a:lnTo>
                  <a:lnTo>
                    <a:pt x="42" y="24"/>
                  </a:lnTo>
                  <a:lnTo>
                    <a:pt x="36" y="30"/>
                  </a:lnTo>
                  <a:lnTo>
                    <a:pt x="30" y="42"/>
                  </a:lnTo>
                  <a:lnTo>
                    <a:pt x="30" y="48"/>
                  </a:lnTo>
                  <a:lnTo>
                    <a:pt x="0" y="78"/>
                  </a:lnTo>
                  <a:lnTo>
                    <a:pt x="6" y="114"/>
                  </a:lnTo>
                  <a:lnTo>
                    <a:pt x="18" y="126"/>
                  </a:lnTo>
                  <a:lnTo>
                    <a:pt x="18" y="156"/>
                  </a:lnTo>
                  <a:lnTo>
                    <a:pt x="30" y="168"/>
                  </a:lnTo>
                  <a:lnTo>
                    <a:pt x="30" y="198"/>
                  </a:lnTo>
                  <a:lnTo>
                    <a:pt x="42" y="210"/>
                  </a:lnTo>
                  <a:lnTo>
                    <a:pt x="48" y="222"/>
                  </a:lnTo>
                  <a:lnTo>
                    <a:pt x="54" y="228"/>
                  </a:lnTo>
                  <a:lnTo>
                    <a:pt x="54" y="234"/>
                  </a:lnTo>
                  <a:lnTo>
                    <a:pt x="42" y="246"/>
                  </a:lnTo>
                  <a:lnTo>
                    <a:pt x="54" y="270"/>
                  </a:lnTo>
                  <a:lnTo>
                    <a:pt x="60" y="276"/>
                  </a:lnTo>
                  <a:lnTo>
                    <a:pt x="72" y="282"/>
                  </a:lnTo>
                  <a:lnTo>
                    <a:pt x="78" y="282"/>
                  </a:lnTo>
                  <a:lnTo>
                    <a:pt x="90" y="270"/>
                  </a:lnTo>
                  <a:lnTo>
                    <a:pt x="90" y="264"/>
                  </a:lnTo>
                  <a:lnTo>
                    <a:pt x="90" y="288"/>
                  </a:lnTo>
                  <a:lnTo>
                    <a:pt x="96" y="300"/>
                  </a:lnTo>
                  <a:lnTo>
                    <a:pt x="102" y="306"/>
                  </a:lnTo>
                  <a:lnTo>
                    <a:pt x="114" y="306"/>
                  </a:lnTo>
                  <a:lnTo>
                    <a:pt x="120" y="300"/>
                  </a:lnTo>
                  <a:lnTo>
                    <a:pt x="132" y="300"/>
                  </a:lnTo>
                  <a:lnTo>
                    <a:pt x="138" y="306"/>
                  </a:lnTo>
                  <a:lnTo>
                    <a:pt x="138" y="312"/>
                  </a:lnTo>
                  <a:lnTo>
                    <a:pt x="150" y="336"/>
                  </a:lnTo>
                  <a:lnTo>
                    <a:pt x="168" y="336"/>
                  </a:lnTo>
                  <a:lnTo>
                    <a:pt x="180" y="324"/>
                  </a:lnTo>
                  <a:lnTo>
                    <a:pt x="192" y="318"/>
                  </a:lnTo>
                  <a:lnTo>
                    <a:pt x="210" y="318"/>
                  </a:lnTo>
                  <a:lnTo>
                    <a:pt x="222" y="312"/>
                  </a:lnTo>
                  <a:lnTo>
                    <a:pt x="222" y="306"/>
                  </a:lnTo>
                  <a:lnTo>
                    <a:pt x="216" y="300"/>
                  </a:lnTo>
                  <a:lnTo>
                    <a:pt x="210" y="300"/>
                  </a:lnTo>
                  <a:lnTo>
                    <a:pt x="204" y="294"/>
                  </a:lnTo>
                  <a:lnTo>
                    <a:pt x="240" y="294"/>
                  </a:lnTo>
                  <a:lnTo>
                    <a:pt x="240" y="288"/>
                  </a:lnTo>
                  <a:lnTo>
                    <a:pt x="246" y="282"/>
                  </a:lnTo>
                  <a:lnTo>
                    <a:pt x="258" y="282"/>
                  </a:lnTo>
                  <a:lnTo>
                    <a:pt x="270" y="288"/>
                  </a:lnTo>
                  <a:lnTo>
                    <a:pt x="276" y="294"/>
                  </a:lnTo>
                  <a:lnTo>
                    <a:pt x="288" y="300"/>
                  </a:lnTo>
                  <a:lnTo>
                    <a:pt x="294" y="306"/>
                  </a:lnTo>
                  <a:lnTo>
                    <a:pt x="294" y="294"/>
                  </a:lnTo>
                  <a:lnTo>
                    <a:pt x="276" y="276"/>
                  </a:lnTo>
                  <a:lnTo>
                    <a:pt x="264" y="252"/>
                  </a:lnTo>
                  <a:lnTo>
                    <a:pt x="264" y="228"/>
                  </a:lnTo>
                  <a:lnTo>
                    <a:pt x="306" y="228"/>
                  </a:lnTo>
                  <a:lnTo>
                    <a:pt x="306" y="204"/>
                  </a:lnTo>
                  <a:lnTo>
                    <a:pt x="336" y="204"/>
                  </a:lnTo>
                  <a:lnTo>
                    <a:pt x="336" y="186"/>
                  </a:lnTo>
                  <a:lnTo>
                    <a:pt x="342" y="180"/>
                  </a:lnTo>
                  <a:lnTo>
                    <a:pt x="360" y="180"/>
                  </a:lnTo>
                  <a:lnTo>
                    <a:pt x="372" y="186"/>
                  </a:lnTo>
                  <a:lnTo>
                    <a:pt x="372" y="156"/>
                  </a:lnTo>
                  <a:lnTo>
                    <a:pt x="366" y="150"/>
                  </a:lnTo>
                  <a:lnTo>
                    <a:pt x="366" y="120"/>
                  </a:lnTo>
                  <a:lnTo>
                    <a:pt x="360" y="114"/>
                  </a:lnTo>
                  <a:lnTo>
                    <a:pt x="360" y="102"/>
                  </a:lnTo>
                  <a:lnTo>
                    <a:pt x="366" y="102"/>
                  </a:lnTo>
                  <a:lnTo>
                    <a:pt x="378" y="90"/>
                  </a:lnTo>
                  <a:lnTo>
                    <a:pt x="378" y="84"/>
                  </a:lnTo>
                  <a:lnTo>
                    <a:pt x="366" y="60"/>
                  </a:lnTo>
                  <a:lnTo>
                    <a:pt x="354" y="48"/>
                  </a:lnTo>
                  <a:lnTo>
                    <a:pt x="348" y="48"/>
                  </a:lnTo>
                  <a:lnTo>
                    <a:pt x="348" y="6"/>
                  </a:lnTo>
                  <a:lnTo>
                    <a:pt x="324" y="0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25" name="Botswana" descr="© INSCALE GmbH, 05.05.2010&#10;http://www.presentationload.com/">
              <a:extLst>
                <a:ext uri="{FF2B5EF4-FFF2-40B4-BE49-F238E27FC236}">
                  <a16:creationId xmlns:a16="http://schemas.microsoft.com/office/drawing/2014/main" id="{0AF14FD9-21EB-4E10-8754-2B1187DF8BAA}"/>
                </a:ext>
              </a:extLst>
            </p:cNvPr>
            <p:cNvSpPr>
              <a:spLocks/>
            </p:cNvSpPr>
            <p:nvPr/>
          </p:nvSpPr>
          <p:spPr bwMode="gray">
            <a:xfrm>
              <a:off x="6170200" y="5163923"/>
              <a:ext cx="285763" cy="328701"/>
            </a:xfrm>
            <a:custGeom>
              <a:avLst/>
              <a:gdLst>
                <a:gd name="T0" fmla="*/ 2147483647 w 648"/>
                <a:gd name="T1" fmla="*/ 2147483647 h 732"/>
                <a:gd name="T2" fmla="*/ 2147483647 w 648"/>
                <a:gd name="T3" fmla="*/ 2147483647 h 732"/>
                <a:gd name="T4" fmla="*/ 2147483647 w 648"/>
                <a:gd name="T5" fmla="*/ 2147483647 h 732"/>
                <a:gd name="T6" fmla="*/ 2147483647 w 648"/>
                <a:gd name="T7" fmla="*/ 2147483647 h 732"/>
                <a:gd name="T8" fmla="*/ 2147483647 w 648"/>
                <a:gd name="T9" fmla="*/ 2147483647 h 732"/>
                <a:gd name="T10" fmla="*/ 2147483647 w 648"/>
                <a:gd name="T11" fmla="*/ 2147483647 h 732"/>
                <a:gd name="T12" fmla="*/ 2147483647 w 648"/>
                <a:gd name="T13" fmla="*/ 2147483647 h 732"/>
                <a:gd name="T14" fmla="*/ 2147483647 w 648"/>
                <a:gd name="T15" fmla="*/ 2147483647 h 732"/>
                <a:gd name="T16" fmla="*/ 2147483647 w 648"/>
                <a:gd name="T17" fmla="*/ 2147483647 h 732"/>
                <a:gd name="T18" fmla="*/ 2147483647 w 648"/>
                <a:gd name="T19" fmla="*/ 2147483647 h 732"/>
                <a:gd name="T20" fmla="*/ 2147483647 w 648"/>
                <a:gd name="T21" fmla="*/ 2147483647 h 732"/>
                <a:gd name="T22" fmla="*/ 2147483647 w 648"/>
                <a:gd name="T23" fmla="*/ 2147483647 h 732"/>
                <a:gd name="T24" fmla="*/ 2147483647 w 648"/>
                <a:gd name="T25" fmla="*/ 2147483647 h 732"/>
                <a:gd name="T26" fmla="*/ 2147483647 w 648"/>
                <a:gd name="T27" fmla="*/ 2147483647 h 732"/>
                <a:gd name="T28" fmla="*/ 2147483647 w 648"/>
                <a:gd name="T29" fmla="*/ 2147483647 h 732"/>
                <a:gd name="T30" fmla="*/ 2147483647 w 648"/>
                <a:gd name="T31" fmla="*/ 2147483647 h 732"/>
                <a:gd name="T32" fmla="*/ 2147483647 w 648"/>
                <a:gd name="T33" fmla="*/ 2147483647 h 732"/>
                <a:gd name="T34" fmla="*/ 2147483647 w 648"/>
                <a:gd name="T35" fmla="*/ 2147483647 h 732"/>
                <a:gd name="T36" fmla="*/ 2147483647 w 648"/>
                <a:gd name="T37" fmla="*/ 2147483647 h 732"/>
                <a:gd name="T38" fmla="*/ 2147483647 w 648"/>
                <a:gd name="T39" fmla="*/ 2147483647 h 732"/>
                <a:gd name="T40" fmla="*/ 2147483647 w 648"/>
                <a:gd name="T41" fmla="*/ 2147483647 h 732"/>
                <a:gd name="T42" fmla="*/ 2147483647 w 648"/>
                <a:gd name="T43" fmla="*/ 2147483647 h 732"/>
                <a:gd name="T44" fmla="*/ 2147483647 w 648"/>
                <a:gd name="T45" fmla="*/ 2147483647 h 732"/>
                <a:gd name="T46" fmla="*/ 2147483647 w 648"/>
                <a:gd name="T47" fmla="*/ 2147483647 h 732"/>
                <a:gd name="T48" fmla="*/ 2147483647 w 648"/>
                <a:gd name="T49" fmla="*/ 2147483647 h 732"/>
                <a:gd name="T50" fmla="*/ 2147483647 w 648"/>
                <a:gd name="T51" fmla="*/ 2147483647 h 732"/>
                <a:gd name="T52" fmla="*/ 2147483647 w 648"/>
                <a:gd name="T53" fmla="*/ 2147483647 h 732"/>
                <a:gd name="T54" fmla="*/ 2147483647 w 648"/>
                <a:gd name="T55" fmla="*/ 2147483647 h 732"/>
                <a:gd name="T56" fmla="*/ 2147483647 w 648"/>
                <a:gd name="T57" fmla="*/ 2147483647 h 732"/>
                <a:gd name="T58" fmla="*/ 2147483647 w 648"/>
                <a:gd name="T59" fmla="*/ 2147483647 h 732"/>
                <a:gd name="T60" fmla="*/ 2147483647 w 648"/>
                <a:gd name="T61" fmla="*/ 2147483647 h 732"/>
                <a:gd name="T62" fmla="*/ 2147483647 w 648"/>
                <a:gd name="T63" fmla="*/ 2147483647 h 732"/>
                <a:gd name="T64" fmla="*/ 2147483647 w 648"/>
                <a:gd name="T65" fmla="*/ 2147483647 h 732"/>
                <a:gd name="T66" fmla="*/ 2147483647 w 648"/>
                <a:gd name="T67" fmla="*/ 2147483647 h 732"/>
                <a:gd name="T68" fmla="*/ 2147483647 w 648"/>
                <a:gd name="T69" fmla="*/ 2147483647 h 732"/>
                <a:gd name="T70" fmla="*/ 2147483647 w 648"/>
                <a:gd name="T71" fmla="*/ 2147483647 h 732"/>
                <a:gd name="T72" fmla="*/ 2147483647 w 648"/>
                <a:gd name="T73" fmla="*/ 2147483647 h 732"/>
                <a:gd name="T74" fmla="*/ 2147483647 w 648"/>
                <a:gd name="T75" fmla="*/ 2147483647 h 732"/>
                <a:gd name="T76" fmla="*/ 2147483647 w 648"/>
                <a:gd name="T77" fmla="*/ 2147483647 h 732"/>
                <a:gd name="T78" fmla="*/ 2147483647 w 648"/>
                <a:gd name="T79" fmla="*/ 2147483647 h 732"/>
                <a:gd name="T80" fmla="*/ 2147483647 w 648"/>
                <a:gd name="T81" fmla="*/ 2147483647 h 732"/>
                <a:gd name="T82" fmla="*/ 2147483647 w 648"/>
                <a:gd name="T83" fmla="*/ 2147483647 h 732"/>
                <a:gd name="T84" fmla="*/ 2147483647 w 648"/>
                <a:gd name="T85" fmla="*/ 2147483647 h 732"/>
                <a:gd name="T86" fmla="*/ 2147483647 w 648"/>
                <a:gd name="T87" fmla="*/ 2147483647 h 732"/>
                <a:gd name="T88" fmla="*/ 2147483647 w 648"/>
                <a:gd name="T89" fmla="*/ 2147483647 h 732"/>
                <a:gd name="T90" fmla="*/ 2147483647 w 648"/>
                <a:gd name="T91" fmla="*/ 2147483647 h 732"/>
                <a:gd name="T92" fmla="*/ 2147483647 w 648"/>
                <a:gd name="T93" fmla="*/ 2147483647 h 732"/>
                <a:gd name="T94" fmla="*/ 2147483647 w 648"/>
                <a:gd name="T95" fmla="*/ 0 h 732"/>
                <a:gd name="T96" fmla="*/ 2147483647 w 648"/>
                <a:gd name="T97" fmla="*/ 2147483647 h 732"/>
                <a:gd name="T98" fmla="*/ 2147483647 w 648"/>
                <a:gd name="T99" fmla="*/ 2147483647 h 732"/>
                <a:gd name="T100" fmla="*/ 2147483647 w 648"/>
                <a:gd name="T101" fmla="*/ 2147483647 h 732"/>
                <a:gd name="T102" fmla="*/ 2147483647 w 648"/>
                <a:gd name="T103" fmla="*/ 2147483647 h 732"/>
                <a:gd name="T104" fmla="*/ 2147483647 w 648"/>
                <a:gd name="T105" fmla="*/ 2147483647 h 732"/>
                <a:gd name="T106" fmla="*/ 2147483647 w 648"/>
                <a:gd name="T107" fmla="*/ 2147483647 h 732"/>
                <a:gd name="T108" fmla="*/ 2147483647 w 648"/>
                <a:gd name="T109" fmla="*/ 2147483647 h 732"/>
                <a:gd name="T110" fmla="*/ 2147483647 w 648"/>
                <a:gd name="T111" fmla="*/ 2147483647 h 732"/>
                <a:gd name="T112" fmla="*/ 2147483647 w 648"/>
                <a:gd name="T113" fmla="*/ 2147483647 h 732"/>
                <a:gd name="T114" fmla="*/ 0 w 648"/>
                <a:gd name="T115" fmla="*/ 2147483647 h 732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648"/>
                <a:gd name="T175" fmla="*/ 0 h 732"/>
                <a:gd name="T176" fmla="*/ 648 w 648"/>
                <a:gd name="T177" fmla="*/ 732 h 732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648" h="732">
                  <a:moveTo>
                    <a:pt x="0" y="570"/>
                  </a:moveTo>
                  <a:lnTo>
                    <a:pt x="12" y="576"/>
                  </a:lnTo>
                  <a:lnTo>
                    <a:pt x="18" y="582"/>
                  </a:lnTo>
                  <a:lnTo>
                    <a:pt x="30" y="588"/>
                  </a:lnTo>
                  <a:lnTo>
                    <a:pt x="36" y="594"/>
                  </a:lnTo>
                  <a:lnTo>
                    <a:pt x="42" y="612"/>
                  </a:lnTo>
                  <a:lnTo>
                    <a:pt x="48" y="624"/>
                  </a:lnTo>
                  <a:lnTo>
                    <a:pt x="48" y="642"/>
                  </a:lnTo>
                  <a:lnTo>
                    <a:pt x="54" y="648"/>
                  </a:lnTo>
                  <a:lnTo>
                    <a:pt x="54" y="672"/>
                  </a:lnTo>
                  <a:lnTo>
                    <a:pt x="48" y="684"/>
                  </a:lnTo>
                  <a:lnTo>
                    <a:pt x="48" y="690"/>
                  </a:lnTo>
                  <a:lnTo>
                    <a:pt x="42" y="702"/>
                  </a:lnTo>
                  <a:lnTo>
                    <a:pt x="42" y="732"/>
                  </a:lnTo>
                  <a:lnTo>
                    <a:pt x="120" y="732"/>
                  </a:lnTo>
                  <a:lnTo>
                    <a:pt x="120" y="714"/>
                  </a:lnTo>
                  <a:lnTo>
                    <a:pt x="144" y="714"/>
                  </a:lnTo>
                  <a:lnTo>
                    <a:pt x="144" y="708"/>
                  </a:lnTo>
                  <a:lnTo>
                    <a:pt x="150" y="702"/>
                  </a:lnTo>
                  <a:lnTo>
                    <a:pt x="156" y="690"/>
                  </a:lnTo>
                  <a:lnTo>
                    <a:pt x="162" y="684"/>
                  </a:lnTo>
                  <a:lnTo>
                    <a:pt x="168" y="684"/>
                  </a:lnTo>
                  <a:lnTo>
                    <a:pt x="174" y="678"/>
                  </a:lnTo>
                  <a:lnTo>
                    <a:pt x="186" y="678"/>
                  </a:lnTo>
                  <a:lnTo>
                    <a:pt x="186" y="654"/>
                  </a:lnTo>
                  <a:lnTo>
                    <a:pt x="192" y="642"/>
                  </a:lnTo>
                  <a:lnTo>
                    <a:pt x="192" y="630"/>
                  </a:lnTo>
                  <a:lnTo>
                    <a:pt x="198" y="618"/>
                  </a:lnTo>
                  <a:lnTo>
                    <a:pt x="204" y="612"/>
                  </a:lnTo>
                  <a:lnTo>
                    <a:pt x="216" y="606"/>
                  </a:lnTo>
                  <a:lnTo>
                    <a:pt x="228" y="606"/>
                  </a:lnTo>
                  <a:lnTo>
                    <a:pt x="240" y="612"/>
                  </a:lnTo>
                  <a:lnTo>
                    <a:pt x="246" y="618"/>
                  </a:lnTo>
                  <a:lnTo>
                    <a:pt x="258" y="624"/>
                  </a:lnTo>
                  <a:lnTo>
                    <a:pt x="270" y="636"/>
                  </a:lnTo>
                  <a:lnTo>
                    <a:pt x="300" y="636"/>
                  </a:lnTo>
                  <a:lnTo>
                    <a:pt x="306" y="642"/>
                  </a:lnTo>
                  <a:lnTo>
                    <a:pt x="318" y="648"/>
                  </a:lnTo>
                  <a:lnTo>
                    <a:pt x="324" y="654"/>
                  </a:lnTo>
                  <a:lnTo>
                    <a:pt x="336" y="654"/>
                  </a:lnTo>
                  <a:lnTo>
                    <a:pt x="348" y="648"/>
                  </a:lnTo>
                  <a:lnTo>
                    <a:pt x="354" y="642"/>
                  </a:lnTo>
                  <a:lnTo>
                    <a:pt x="360" y="648"/>
                  </a:lnTo>
                  <a:lnTo>
                    <a:pt x="372" y="648"/>
                  </a:lnTo>
                  <a:lnTo>
                    <a:pt x="384" y="642"/>
                  </a:lnTo>
                  <a:lnTo>
                    <a:pt x="390" y="636"/>
                  </a:lnTo>
                  <a:lnTo>
                    <a:pt x="396" y="624"/>
                  </a:lnTo>
                  <a:lnTo>
                    <a:pt x="402" y="606"/>
                  </a:lnTo>
                  <a:lnTo>
                    <a:pt x="408" y="594"/>
                  </a:lnTo>
                  <a:lnTo>
                    <a:pt x="408" y="582"/>
                  </a:lnTo>
                  <a:lnTo>
                    <a:pt x="426" y="564"/>
                  </a:lnTo>
                  <a:lnTo>
                    <a:pt x="444" y="558"/>
                  </a:lnTo>
                  <a:lnTo>
                    <a:pt x="456" y="552"/>
                  </a:lnTo>
                  <a:lnTo>
                    <a:pt x="462" y="546"/>
                  </a:lnTo>
                  <a:lnTo>
                    <a:pt x="468" y="534"/>
                  </a:lnTo>
                  <a:lnTo>
                    <a:pt x="480" y="528"/>
                  </a:lnTo>
                  <a:lnTo>
                    <a:pt x="480" y="492"/>
                  </a:lnTo>
                  <a:lnTo>
                    <a:pt x="492" y="468"/>
                  </a:lnTo>
                  <a:lnTo>
                    <a:pt x="504" y="462"/>
                  </a:lnTo>
                  <a:lnTo>
                    <a:pt x="510" y="462"/>
                  </a:lnTo>
                  <a:lnTo>
                    <a:pt x="522" y="456"/>
                  </a:lnTo>
                  <a:lnTo>
                    <a:pt x="564" y="414"/>
                  </a:lnTo>
                  <a:lnTo>
                    <a:pt x="576" y="390"/>
                  </a:lnTo>
                  <a:lnTo>
                    <a:pt x="582" y="384"/>
                  </a:lnTo>
                  <a:lnTo>
                    <a:pt x="594" y="384"/>
                  </a:lnTo>
                  <a:lnTo>
                    <a:pt x="606" y="378"/>
                  </a:lnTo>
                  <a:lnTo>
                    <a:pt x="618" y="378"/>
                  </a:lnTo>
                  <a:lnTo>
                    <a:pt x="630" y="354"/>
                  </a:lnTo>
                  <a:lnTo>
                    <a:pt x="648" y="354"/>
                  </a:lnTo>
                  <a:lnTo>
                    <a:pt x="648" y="348"/>
                  </a:lnTo>
                  <a:lnTo>
                    <a:pt x="642" y="336"/>
                  </a:lnTo>
                  <a:lnTo>
                    <a:pt x="624" y="318"/>
                  </a:lnTo>
                  <a:lnTo>
                    <a:pt x="606" y="312"/>
                  </a:lnTo>
                  <a:lnTo>
                    <a:pt x="594" y="312"/>
                  </a:lnTo>
                  <a:lnTo>
                    <a:pt x="576" y="306"/>
                  </a:lnTo>
                  <a:lnTo>
                    <a:pt x="564" y="306"/>
                  </a:lnTo>
                  <a:lnTo>
                    <a:pt x="564" y="276"/>
                  </a:lnTo>
                  <a:lnTo>
                    <a:pt x="546" y="276"/>
                  </a:lnTo>
                  <a:lnTo>
                    <a:pt x="546" y="246"/>
                  </a:lnTo>
                  <a:lnTo>
                    <a:pt x="552" y="240"/>
                  </a:lnTo>
                  <a:lnTo>
                    <a:pt x="546" y="216"/>
                  </a:lnTo>
                  <a:lnTo>
                    <a:pt x="516" y="216"/>
                  </a:lnTo>
                  <a:lnTo>
                    <a:pt x="516" y="186"/>
                  </a:lnTo>
                  <a:lnTo>
                    <a:pt x="510" y="180"/>
                  </a:lnTo>
                  <a:lnTo>
                    <a:pt x="480" y="180"/>
                  </a:lnTo>
                  <a:lnTo>
                    <a:pt x="462" y="162"/>
                  </a:lnTo>
                  <a:lnTo>
                    <a:pt x="450" y="156"/>
                  </a:lnTo>
                  <a:lnTo>
                    <a:pt x="432" y="120"/>
                  </a:lnTo>
                  <a:lnTo>
                    <a:pt x="432" y="96"/>
                  </a:lnTo>
                  <a:lnTo>
                    <a:pt x="426" y="90"/>
                  </a:lnTo>
                  <a:lnTo>
                    <a:pt x="414" y="66"/>
                  </a:lnTo>
                  <a:lnTo>
                    <a:pt x="408" y="60"/>
                  </a:lnTo>
                  <a:lnTo>
                    <a:pt x="396" y="60"/>
                  </a:lnTo>
                  <a:lnTo>
                    <a:pt x="396" y="30"/>
                  </a:lnTo>
                  <a:lnTo>
                    <a:pt x="384" y="18"/>
                  </a:lnTo>
                  <a:lnTo>
                    <a:pt x="378" y="0"/>
                  </a:lnTo>
                  <a:lnTo>
                    <a:pt x="342" y="6"/>
                  </a:lnTo>
                  <a:lnTo>
                    <a:pt x="330" y="18"/>
                  </a:lnTo>
                  <a:lnTo>
                    <a:pt x="306" y="18"/>
                  </a:lnTo>
                  <a:lnTo>
                    <a:pt x="264" y="60"/>
                  </a:lnTo>
                  <a:lnTo>
                    <a:pt x="258" y="60"/>
                  </a:lnTo>
                  <a:lnTo>
                    <a:pt x="258" y="42"/>
                  </a:lnTo>
                  <a:lnTo>
                    <a:pt x="252" y="42"/>
                  </a:lnTo>
                  <a:lnTo>
                    <a:pt x="252" y="24"/>
                  </a:lnTo>
                  <a:lnTo>
                    <a:pt x="246" y="18"/>
                  </a:lnTo>
                  <a:lnTo>
                    <a:pt x="228" y="18"/>
                  </a:lnTo>
                  <a:lnTo>
                    <a:pt x="216" y="24"/>
                  </a:lnTo>
                  <a:lnTo>
                    <a:pt x="168" y="36"/>
                  </a:lnTo>
                  <a:lnTo>
                    <a:pt x="132" y="36"/>
                  </a:lnTo>
                  <a:lnTo>
                    <a:pt x="114" y="42"/>
                  </a:lnTo>
                  <a:lnTo>
                    <a:pt x="78" y="42"/>
                  </a:lnTo>
                  <a:lnTo>
                    <a:pt x="78" y="216"/>
                  </a:lnTo>
                  <a:lnTo>
                    <a:pt x="72" y="222"/>
                  </a:lnTo>
                  <a:lnTo>
                    <a:pt x="78" y="348"/>
                  </a:lnTo>
                  <a:lnTo>
                    <a:pt x="6" y="348"/>
                  </a:lnTo>
                  <a:lnTo>
                    <a:pt x="0" y="570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26" name="Australia" descr="© INSCALE GmbH, 05.05.2010&#10;http://www.presentationload.com/">
              <a:extLst>
                <a:ext uri="{FF2B5EF4-FFF2-40B4-BE49-F238E27FC236}">
                  <a16:creationId xmlns:a16="http://schemas.microsoft.com/office/drawing/2014/main" id="{7DF6318F-71E1-4077-BAC2-1F0A396FF1DC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8978610" y="4905090"/>
              <a:ext cx="1258943" cy="1195712"/>
            </a:xfrm>
            <a:custGeom>
              <a:avLst/>
              <a:gdLst>
                <a:gd name="T0" fmla="*/ 2147483647 w 2838"/>
                <a:gd name="T1" fmla="*/ 2147483647 h 2664"/>
                <a:gd name="T2" fmla="*/ 2147483647 w 2838"/>
                <a:gd name="T3" fmla="*/ 2147483647 h 2664"/>
                <a:gd name="T4" fmla="*/ 2147483647 w 2838"/>
                <a:gd name="T5" fmla="*/ 2147483647 h 2664"/>
                <a:gd name="T6" fmla="*/ 2147483647 w 2838"/>
                <a:gd name="T7" fmla="*/ 2147483647 h 2664"/>
                <a:gd name="T8" fmla="*/ 2147483647 w 2838"/>
                <a:gd name="T9" fmla="*/ 2147483647 h 2664"/>
                <a:gd name="T10" fmla="*/ 2147483647 w 2838"/>
                <a:gd name="T11" fmla="*/ 2147483647 h 2664"/>
                <a:gd name="T12" fmla="*/ 2147483647 w 2838"/>
                <a:gd name="T13" fmla="*/ 2147483647 h 2664"/>
                <a:gd name="T14" fmla="*/ 2147483647 w 2838"/>
                <a:gd name="T15" fmla="*/ 2147483647 h 2664"/>
                <a:gd name="T16" fmla="*/ 2147483647 w 2838"/>
                <a:gd name="T17" fmla="*/ 2147483647 h 2664"/>
                <a:gd name="T18" fmla="*/ 2147483647 w 2838"/>
                <a:gd name="T19" fmla="*/ 2147483647 h 2664"/>
                <a:gd name="T20" fmla="*/ 2147483647 w 2838"/>
                <a:gd name="T21" fmla="*/ 2147483647 h 2664"/>
                <a:gd name="T22" fmla="*/ 2147483647 w 2838"/>
                <a:gd name="T23" fmla="*/ 2147483647 h 2664"/>
                <a:gd name="T24" fmla="*/ 2147483647 w 2838"/>
                <a:gd name="T25" fmla="*/ 2147483647 h 2664"/>
                <a:gd name="T26" fmla="*/ 2147483647 w 2838"/>
                <a:gd name="T27" fmla="*/ 2147483647 h 2664"/>
                <a:gd name="T28" fmla="*/ 2147483647 w 2838"/>
                <a:gd name="T29" fmla="*/ 2147483647 h 2664"/>
                <a:gd name="T30" fmla="*/ 2147483647 w 2838"/>
                <a:gd name="T31" fmla="*/ 2147483647 h 2664"/>
                <a:gd name="T32" fmla="*/ 2147483647 w 2838"/>
                <a:gd name="T33" fmla="*/ 2147483647 h 2664"/>
                <a:gd name="T34" fmla="*/ 2147483647 w 2838"/>
                <a:gd name="T35" fmla="*/ 2147483647 h 2664"/>
                <a:gd name="T36" fmla="*/ 2147483647 w 2838"/>
                <a:gd name="T37" fmla="*/ 2147483647 h 2664"/>
                <a:gd name="T38" fmla="*/ 2147483647 w 2838"/>
                <a:gd name="T39" fmla="*/ 2147483647 h 2664"/>
                <a:gd name="T40" fmla="*/ 2147483647 w 2838"/>
                <a:gd name="T41" fmla="*/ 2147483647 h 2664"/>
                <a:gd name="T42" fmla="*/ 2147483647 w 2838"/>
                <a:gd name="T43" fmla="*/ 2147483647 h 2664"/>
                <a:gd name="T44" fmla="*/ 2147483647 w 2838"/>
                <a:gd name="T45" fmla="*/ 2147483647 h 2664"/>
                <a:gd name="T46" fmla="*/ 2147483647 w 2838"/>
                <a:gd name="T47" fmla="*/ 2147483647 h 2664"/>
                <a:gd name="T48" fmla="*/ 2147483647 w 2838"/>
                <a:gd name="T49" fmla="*/ 2147483647 h 2664"/>
                <a:gd name="T50" fmla="*/ 2147483647 w 2838"/>
                <a:gd name="T51" fmla="*/ 2147483647 h 2664"/>
                <a:gd name="T52" fmla="*/ 2147483647 w 2838"/>
                <a:gd name="T53" fmla="*/ 2147483647 h 2664"/>
                <a:gd name="T54" fmla="*/ 2147483647 w 2838"/>
                <a:gd name="T55" fmla="*/ 2147483647 h 2664"/>
                <a:gd name="T56" fmla="*/ 2147483647 w 2838"/>
                <a:gd name="T57" fmla="*/ 2147483647 h 2664"/>
                <a:gd name="T58" fmla="*/ 2147483647 w 2838"/>
                <a:gd name="T59" fmla="*/ 2147483647 h 2664"/>
                <a:gd name="T60" fmla="*/ 2147483647 w 2838"/>
                <a:gd name="T61" fmla="*/ 2147483647 h 2664"/>
                <a:gd name="T62" fmla="*/ 2147483647 w 2838"/>
                <a:gd name="T63" fmla="*/ 2147483647 h 2664"/>
                <a:gd name="T64" fmla="*/ 2147483647 w 2838"/>
                <a:gd name="T65" fmla="*/ 2147483647 h 2664"/>
                <a:gd name="T66" fmla="*/ 2147483647 w 2838"/>
                <a:gd name="T67" fmla="*/ 2147483647 h 2664"/>
                <a:gd name="T68" fmla="*/ 2147483647 w 2838"/>
                <a:gd name="T69" fmla="*/ 2147483647 h 2664"/>
                <a:gd name="T70" fmla="*/ 2147483647 w 2838"/>
                <a:gd name="T71" fmla="*/ 2147483647 h 2664"/>
                <a:gd name="T72" fmla="*/ 2147483647 w 2838"/>
                <a:gd name="T73" fmla="*/ 2147483647 h 2664"/>
                <a:gd name="T74" fmla="*/ 2147483647 w 2838"/>
                <a:gd name="T75" fmla="*/ 2147483647 h 2664"/>
                <a:gd name="T76" fmla="*/ 2147483647 w 2838"/>
                <a:gd name="T77" fmla="*/ 2147483647 h 2664"/>
                <a:gd name="T78" fmla="*/ 2147483647 w 2838"/>
                <a:gd name="T79" fmla="*/ 2147483647 h 2664"/>
                <a:gd name="T80" fmla="*/ 2147483647 w 2838"/>
                <a:gd name="T81" fmla="*/ 2147483647 h 2664"/>
                <a:gd name="T82" fmla="*/ 2147483647 w 2838"/>
                <a:gd name="T83" fmla="*/ 2147483647 h 2664"/>
                <a:gd name="T84" fmla="*/ 2147483647 w 2838"/>
                <a:gd name="T85" fmla="*/ 2147483647 h 2664"/>
                <a:gd name="T86" fmla="*/ 2147483647 w 2838"/>
                <a:gd name="T87" fmla="*/ 2147483647 h 2664"/>
                <a:gd name="T88" fmla="*/ 2147483647 w 2838"/>
                <a:gd name="T89" fmla="*/ 2147483647 h 2664"/>
                <a:gd name="T90" fmla="*/ 2147483647 w 2838"/>
                <a:gd name="T91" fmla="*/ 2147483647 h 2664"/>
                <a:gd name="T92" fmla="*/ 2147483647 w 2838"/>
                <a:gd name="T93" fmla="*/ 2147483647 h 2664"/>
                <a:gd name="T94" fmla="*/ 2147483647 w 2838"/>
                <a:gd name="T95" fmla="*/ 2147483647 h 2664"/>
                <a:gd name="T96" fmla="*/ 2147483647 w 2838"/>
                <a:gd name="T97" fmla="*/ 2147483647 h 2664"/>
                <a:gd name="T98" fmla="*/ 2147483647 w 2838"/>
                <a:gd name="T99" fmla="*/ 2147483647 h 2664"/>
                <a:gd name="T100" fmla="*/ 2147483647 w 2838"/>
                <a:gd name="T101" fmla="*/ 2147483647 h 2664"/>
                <a:gd name="T102" fmla="*/ 2147483647 w 2838"/>
                <a:gd name="T103" fmla="*/ 2147483647 h 2664"/>
                <a:gd name="T104" fmla="*/ 2147483647 w 2838"/>
                <a:gd name="T105" fmla="*/ 2147483647 h 2664"/>
                <a:gd name="T106" fmla="*/ 2147483647 w 2838"/>
                <a:gd name="T107" fmla="*/ 2147483647 h 2664"/>
                <a:gd name="T108" fmla="*/ 2147483647 w 2838"/>
                <a:gd name="T109" fmla="*/ 2147483647 h 2664"/>
                <a:gd name="T110" fmla="*/ 2147483647 w 2838"/>
                <a:gd name="T111" fmla="*/ 2147483647 h 2664"/>
                <a:gd name="T112" fmla="*/ 2147483647 w 2838"/>
                <a:gd name="T113" fmla="*/ 2147483647 h 2664"/>
                <a:gd name="T114" fmla="*/ 2147483647 w 2838"/>
                <a:gd name="T115" fmla="*/ 2147483647 h 2664"/>
                <a:gd name="T116" fmla="*/ 2147483647 w 2838"/>
                <a:gd name="T117" fmla="*/ 2147483647 h 266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2838"/>
                <a:gd name="T178" fmla="*/ 0 h 2664"/>
                <a:gd name="T179" fmla="*/ 2838 w 2838"/>
                <a:gd name="T180" fmla="*/ 2664 h 266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2838" h="2664">
                  <a:moveTo>
                    <a:pt x="1530" y="66"/>
                  </a:moveTo>
                  <a:lnTo>
                    <a:pt x="1524" y="60"/>
                  </a:lnTo>
                  <a:lnTo>
                    <a:pt x="1518" y="60"/>
                  </a:lnTo>
                  <a:lnTo>
                    <a:pt x="1506" y="66"/>
                  </a:lnTo>
                  <a:lnTo>
                    <a:pt x="1500" y="72"/>
                  </a:lnTo>
                  <a:lnTo>
                    <a:pt x="1494" y="84"/>
                  </a:lnTo>
                  <a:lnTo>
                    <a:pt x="1494" y="102"/>
                  </a:lnTo>
                  <a:lnTo>
                    <a:pt x="1506" y="102"/>
                  </a:lnTo>
                  <a:lnTo>
                    <a:pt x="1512" y="90"/>
                  </a:lnTo>
                  <a:lnTo>
                    <a:pt x="1524" y="78"/>
                  </a:lnTo>
                  <a:lnTo>
                    <a:pt x="1530" y="66"/>
                  </a:lnTo>
                  <a:close/>
                  <a:moveTo>
                    <a:pt x="1476" y="2016"/>
                  </a:moveTo>
                  <a:lnTo>
                    <a:pt x="1464" y="2016"/>
                  </a:lnTo>
                  <a:lnTo>
                    <a:pt x="1440" y="2028"/>
                  </a:lnTo>
                  <a:lnTo>
                    <a:pt x="1440" y="2034"/>
                  </a:lnTo>
                  <a:lnTo>
                    <a:pt x="1452" y="2046"/>
                  </a:lnTo>
                  <a:lnTo>
                    <a:pt x="1452" y="2052"/>
                  </a:lnTo>
                  <a:lnTo>
                    <a:pt x="1470" y="2052"/>
                  </a:lnTo>
                  <a:lnTo>
                    <a:pt x="1482" y="2046"/>
                  </a:lnTo>
                  <a:lnTo>
                    <a:pt x="1488" y="2040"/>
                  </a:lnTo>
                  <a:lnTo>
                    <a:pt x="1506" y="2040"/>
                  </a:lnTo>
                  <a:lnTo>
                    <a:pt x="1512" y="2034"/>
                  </a:lnTo>
                  <a:lnTo>
                    <a:pt x="1530" y="2034"/>
                  </a:lnTo>
                  <a:lnTo>
                    <a:pt x="1536" y="2028"/>
                  </a:lnTo>
                  <a:lnTo>
                    <a:pt x="1512" y="2028"/>
                  </a:lnTo>
                  <a:lnTo>
                    <a:pt x="1500" y="2016"/>
                  </a:lnTo>
                  <a:lnTo>
                    <a:pt x="1476" y="2016"/>
                  </a:lnTo>
                  <a:close/>
                  <a:moveTo>
                    <a:pt x="2802" y="1164"/>
                  </a:moveTo>
                  <a:lnTo>
                    <a:pt x="2802" y="1134"/>
                  </a:lnTo>
                  <a:lnTo>
                    <a:pt x="2796" y="1116"/>
                  </a:lnTo>
                  <a:lnTo>
                    <a:pt x="2796" y="1092"/>
                  </a:lnTo>
                  <a:lnTo>
                    <a:pt x="2790" y="1086"/>
                  </a:lnTo>
                  <a:lnTo>
                    <a:pt x="2778" y="1086"/>
                  </a:lnTo>
                  <a:lnTo>
                    <a:pt x="2772" y="1080"/>
                  </a:lnTo>
                  <a:lnTo>
                    <a:pt x="2760" y="1080"/>
                  </a:lnTo>
                  <a:lnTo>
                    <a:pt x="2760" y="1062"/>
                  </a:lnTo>
                  <a:lnTo>
                    <a:pt x="2742" y="1050"/>
                  </a:lnTo>
                  <a:lnTo>
                    <a:pt x="2742" y="1014"/>
                  </a:lnTo>
                  <a:lnTo>
                    <a:pt x="2736" y="1008"/>
                  </a:lnTo>
                  <a:lnTo>
                    <a:pt x="2724" y="1002"/>
                  </a:lnTo>
                  <a:lnTo>
                    <a:pt x="2718" y="996"/>
                  </a:lnTo>
                  <a:lnTo>
                    <a:pt x="2706" y="996"/>
                  </a:lnTo>
                  <a:lnTo>
                    <a:pt x="2712" y="996"/>
                  </a:lnTo>
                  <a:lnTo>
                    <a:pt x="2718" y="990"/>
                  </a:lnTo>
                  <a:lnTo>
                    <a:pt x="2730" y="990"/>
                  </a:lnTo>
                  <a:lnTo>
                    <a:pt x="2742" y="984"/>
                  </a:lnTo>
                  <a:lnTo>
                    <a:pt x="2760" y="966"/>
                  </a:lnTo>
                  <a:lnTo>
                    <a:pt x="2754" y="954"/>
                  </a:lnTo>
                  <a:lnTo>
                    <a:pt x="2736" y="936"/>
                  </a:lnTo>
                  <a:lnTo>
                    <a:pt x="2730" y="936"/>
                  </a:lnTo>
                  <a:lnTo>
                    <a:pt x="2730" y="930"/>
                  </a:lnTo>
                  <a:lnTo>
                    <a:pt x="2712" y="912"/>
                  </a:lnTo>
                  <a:lnTo>
                    <a:pt x="2700" y="906"/>
                  </a:lnTo>
                  <a:lnTo>
                    <a:pt x="2694" y="912"/>
                  </a:lnTo>
                  <a:lnTo>
                    <a:pt x="2694" y="936"/>
                  </a:lnTo>
                  <a:lnTo>
                    <a:pt x="2670" y="930"/>
                  </a:lnTo>
                  <a:lnTo>
                    <a:pt x="2670" y="924"/>
                  </a:lnTo>
                  <a:lnTo>
                    <a:pt x="2676" y="918"/>
                  </a:lnTo>
                  <a:lnTo>
                    <a:pt x="2676" y="906"/>
                  </a:lnTo>
                  <a:lnTo>
                    <a:pt x="2682" y="894"/>
                  </a:lnTo>
                  <a:lnTo>
                    <a:pt x="2688" y="876"/>
                  </a:lnTo>
                  <a:lnTo>
                    <a:pt x="2688" y="858"/>
                  </a:lnTo>
                  <a:lnTo>
                    <a:pt x="2682" y="852"/>
                  </a:lnTo>
                  <a:lnTo>
                    <a:pt x="2676" y="840"/>
                  </a:lnTo>
                  <a:lnTo>
                    <a:pt x="2670" y="840"/>
                  </a:lnTo>
                  <a:lnTo>
                    <a:pt x="2652" y="822"/>
                  </a:lnTo>
                  <a:lnTo>
                    <a:pt x="2652" y="816"/>
                  </a:lnTo>
                  <a:lnTo>
                    <a:pt x="2658" y="804"/>
                  </a:lnTo>
                  <a:lnTo>
                    <a:pt x="2658" y="792"/>
                  </a:lnTo>
                  <a:lnTo>
                    <a:pt x="2664" y="774"/>
                  </a:lnTo>
                  <a:lnTo>
                    <a:pt x="2664" y="762"/>
                  </a:lnTo>
                  <a:lnTo>
                    <a:pt x="2652" y="750"/>
                  </a:lnTo>
                  <a:lnTo>
                    <a:pt x="2628" y="732"/>
                  </a:lnTo>
                  <a:lnTo>
                    <a:pt x="2598" y="720"/>
                  </a:lnTo>
                  <a:lnTo>
                    <a:pt x="2580" y="708"/>
                  </a:lnTo>
                  <a:lnTo>
                    <a:pt x="2568" y="702"/>
                  </a:lnTo>
                  <a:lnTo>
                    <a:pt x="2556" y="708"/>
                  </a:lnTo>
                  <a:lnTo>
                    <a:pt x="2550" y="696"/>
                  </a:lnTo>
                  <a:lnTo>
                    <a:pt x="2538" y="684"/>
                  </a:lnTo>
                  <a:lnTo>
                    <a:pt x="2532" y="672"/>
                  </a:lnTo>
                  <a:lnTo>
                    <a:pt x="2520" y="660"/>
                  </a:lnTo>
                  <a:lnTo>
                    <a:pt x="2514" y="642"/>
                  </a:lnTo>
                  <a:lnTo>
                    <a:pt x="2514" y="594"/>
                  </a:lnTo>
                  <a:lnTo>
                    <a:pt x="2520" y="576"/>
                  </a:lnTo>
                  <a:lnTo>
                    <a:pt x="2526" y="564"/>
                  </a:lnTo>
                  <a:lnTo>
                    <a:pt x="2526" y="546"/>
                  </a:lnTo>
                  <a:lnTo>
                    <a:pt x="2520" y="504"/>
                  </a:lnTo>
                  <a:lnTo>
                    <a:pt x="2502" y="462"/>
                  </a:lnTo>
                  <a:lnTo>
                    <a:pt x="2490" y="426"/>
                  </a:lnTo>
                  <a:lnTo>
                    <a:pt x="2490" y="402"/>
                  </a:lnTo>
                  <a:lnTo>
                    <a:pt x="2496" y="390"/>
                  </a:lnTo>
                  <a:lnTo>
                    <a:pt x="2502" y="384"/>
                  </a:lnTo>
                  <a:lnTo>
                    <a:pt x="2502" y="324"/>
                  </a:lnTo>
                  <a:lnTo>
                    <a:pt x="2496" y="312"/>
                  </a:lnTo>
                  <a:lnTo>
                    <a:pt x="2496" y="300"/>
                  </a:lnTo>
                  <a:lnTo>
                    <a:pt x="2472" y="294"/>
                  </a:lnTo>
                  <a:lnTo>
                    <a:pt x="2460" y="288"/>
                  </a:lnTo>
                  <a:lnTo>
                    <a:pt x="2454" y="276"/>
                  </a:lnTo>
                  <a:lnTo>
                    <a:pt x="2442" y="270"/>
                  </a:lnTo>
                  <a:lnTo>
                    <a:pt x="2424" y="270"/>
                  </a:lnTo>
                  <a:lnTo>
                    <a:pt x="2418" y="282"/>
                  </a:lnTo>
                  <a:lnTo>
                    <a:pt x="2412" y="288"/>
                  </a:lnTo>
                  <a:lnTo>
                    <a:pt x="2412" y="282"/>
                  </a:lnTo>
                  <a:lnTo>
                    <a:pt x="2406" y="276"/>
                  </a:lnTo>
                  <a:lnTo>
                    <a:pt x="2400" y="264"/>
                  </a:lnTo>
                  <a:lnTo>
                    <a:pt x="2400" y="228"/>
                  </a:lnTo>
                  <a:lnTo>
                    <a:pt x="2406" y="216"/>
                  </a:lnTo>
                  <a:lnTo>
                    <a:pt x="2406" y="204"/>
                  </a:lnTo>
                  <a:lnTo>
                    <a:pt x="2388" y="180"/>
                  </a:lnTo>
                  <a:lnTo>
                    <a:pt x="2394" y="96"/>
                  </a:lnTo>
                  <a:lnTo>
                    <a:pt x="2382" y="90"/>
                  </a:lnTo>
                  <a:lnTo>
                    <a:pt x="2364" y="72"/>
                  </a:lnTo>
                  <a:lnTo>
                    <a:pt x="2364" y="66"/>
                  </a:lnTo>
                  <a:lnTo>
                    <a:pt x="2370" y="48"/>
                  </a:lnTo>
                  <a:lnTo>
                    <a:pt x="2370" y="24"/>
                  </a:lnTo>
                  <a:lnTo>
                    <a:pt x="2364" y="18"/>
                  </a:lnTo>
                  <a:lnTo>
                    <a:pt x="2346" y="18"/>
                  </a:lnTo>
                  <a:lnTo>
                    <a:pt x="2346" y="0"/>
                  </a:lnTo>
                  <a:lnTo>
                    <a:pt x="2316" y="12"/>
                  </a:lnTo>
                  <a:lnTo>
                    <a:pt x="2310" y="30"/>
                  </a:lnTo>
                  <a:lnTo>
                    <a:pt x="2298" y="36"/>
                  </a:lnTo>
                  <a:lnTo>
                    <a:pt x="2292" y="42"/>
                  </a:lnTo>
                  <a:lnTo>
                    <a:pt x="2280" y="48"/>
                  </a:lnTo>
                  <a:lnTo>
                    <a:pt x="2280" y="66"/>
                  </a:lnTo>
                  <a:lnTo>
                    <a:pt x="2286" y="78"/>
                  </a:lnTo>
                  <a:lnTo>
                    <a:pt x="2286" y="90"/>
                  </a:lnTo>
                  <a:lnTo>
                    <a:pt x="2292" y="102"/>
                  </a:lnTo>
                  <a:lnTo>
                    <a:pt x="2292" y="114"/>
                  </a:lnTo>
                  <a:lnTo>
                    <a:pt x="2286" y="126"/>
                  </a:lnTo>
                  <a:lnTo>
                    <a:pt x="2274" y="138"/>
                  </a:lnTo>
                  <a:lnTo>
                    <a:pt x="2268" y="150"/>
                  </a:lnTo>
                  <a:lnTo>
                    <a:pt x="2238" y="180"/>
                  </a:lnTo>
                  <a:lnTo>
                    <a:pt x="2256" y="192"/>
                  </a:lnTo>
                  <a:lnTo>
                    <a:pt x="2256" y="198"/>
                  </a:lnTo>
                  <a:lnTo>
                    <a:pt x="2250" y="204"/>
                  </a:lnTo>
                  <a:lnTo>
                    <a:pt x="2238" y="228"/>
                  </a:lnTo>
                  <a:lnTo>
                    <a:pt x="2232" y="234"/>
                  </a:lnTo>
                  <a:lnTo>
                    <a:pt x="2232" y="264"/>
                  </a:lnTo>
                  <a:lnTo>
                    <a:pt x="2238" y="276"/>
                  </a:lnTo>
                  <a:lnTo>
                    <a:pt x="2238" y="288"/>
                  </a:lnTo>
                  <a:lnTo>
                    <a:pt x="2232" y="300"/>
                  </a:lnTo>
                  <a:lnTo>
                    <a:pt x="2214" y="408"/>
                  </a:lnTo>
                  <a:lnTo>
                    <a:pt x="2208" y="432"/>
                  </a:lnTo>
                  <a:lnTo>
                    <a:pt x="2202" y="438"/>
                  </a:lnTo>
                  <a:lnTo>
                    <a:pt x="2190" y="462"/>
                  </a:lnTo>
                  <a:lnTo>
                    <a:pt x="2178" y="474"/>
                  </a:lnTo>
                  <a:lnTo>
                    <a:pt x="2172" y="486"/>
                  </a:lnTo>
                  <a:lnTo>
                    <a:pt x="2166" y="492"/>
                  </a:lnTo>
                  <a:lnTo>
                    <a:pt x="2166" y="516"/>
                  </a:lnTo>
                  <a:lnTo>
                    <a:pt x="2160" y="534"/>
                  </a:lnTo>
                  <a:lnTo>
                    <a:pt x="2154" y="546"/>
                  </a:lnTo>
                  <a:lnTo>
                    <a:pt x="2142" y="552"/>
                  </a:lnTo>
                  <a:lnTo>
                    <a:pt x="2088" y="570"/>
                  </a:lnTo>
                  <a:lnTo>
                    <a:pt x="2076" y="570"/>
                  </a:lnTo>
                  <a:lnTo>
                    <a:pt x="2064" y="576"/>
                  </a:lnTo>
                  <a:lnTo>
                    <a:pt x="2058" y="576"/>
                  </a:lnTo>
                  <a:lnTo>
                    <a:pt x="2058" y="570"/>
                  </a:lnTo>
                  <a:lnTo>
                    <a:pt x="2052" y="564"/>
                  </a:lnTo>
                  <a:lnTo>
                    <a:pt x="2028" y="516"/>
                  </a:lnTo>
                  <a:lnTo>
                    <a:pt x="2022" y="510"/>
                  </a:lnTo>
                  <a:lnTo>
                    <a:pt x="1998" y="492"/>
                  </a:lnTo>
                  <a:lnTo>
                    <a:pt x="1956" y="474"/>
                  </a:lnTo>
                  <a:lnTo>
                    <a:pt x="1920" y="462"/>
                  </a:lnTo>
                  <a:lnTo>
                    <a:pt x="1908" y="456"/>
                  </a:lnTo>
                  <a:lnTo>
                    <a:pt x="1896" y="438"/>
                  </a:lnTo>
                  <a:lnTo>
                    <a:pt x="1884" y="426"/>
                  </a:lnTo>
                  <a:lnTo>
                    <a:pt x="1872" y="402"/>
                  </a:lnTo>
                  <a:lnTo>
                    <a:pt x="1866" y="396"/>
                  </a:lnTo>
                  <a:lnTo>
                    <a:pt x="1830" y="396"/>
                  </a:lnTo>
                  <a:lnTo>
                    <a:pt x="1806" y="348"/>
                  </a:lnTo>
                  <a:lnTo>
                    <a:pt x="1824" y="330"/>
                  </a:lnTo>
                  <a:lnTo>
                    <a:pt x="1824" y="306"/>
                  </a:lnTo>
                  <a:lnTo>
                    <a:pt x="1830" y="294"/>
                  </a:lnTo>
                  <a:lnTo>
                    <a:pt x="1836" y="288"/>
                  </a:lnTo>
                  <a:lnTo>
                    <a:pt x="1848" y="282"/>
                  </a:lnTo>
                  <a:lnTo>
                    <a:pt x="1854" y="276"/>
                  </a:lnTo>
                  <a:lnTo>
                    <a:pt x="1848" y="228"/>
                  </a:lnTo>
                  <a:lnTo>
                    <a:pt x="1866" y="210"/>
                  </a:lnTo>
                  <a:lnTo>
                    <a:pt x="1872" y="216"/>
                  </a:lnTo>
                  <a:lnTo>
                    <a:pt x="1884" y="216"/>
                  </a:lnTo>
                  <a:lnTo>
                    <a:pt x="1890" y="222"/>
                  </a:lnTo>
                  <a:lnTo>
                    <a:pt x="1896" y="222"/>
                  </a:lnTo>
                  <a:lnTo>
                    <a:pt x="1902" y="216"/>
                  </a:lnTo>
                  <a:lnTo>
                    <a:pt x="1908" y="204"/>
                  </a:lnTo>
                  <a:lnTo>
                    <a:pt x="1908" y="180"/>
                  </a:lnTo>
                  <a:lnTo>
                    <a:pt x="1944" y="144"/>
                  </a:lnTo>
                  <a:lnTo>
                    <a:pt x="1938" y="132"/>
                  </a:lnTo>
                  <a:lnTo>
                    <a:pt x="1914" y="108"/>
                  </a:lnTo>
                  <a:lnTo>
                    <a:pt x="1890" y="108"/>
                  </a:lnTo>
                  <a:lnTo>
                    <a:pt x="1872" y="114"/>
                  </a:lnTo>
                  <a:lnTo>
                    <a:pt x="1848" y="126"/>
                  </a:lnTo>
                  <a:lnTo>
                    <a:pt x="1842" y="138"/>
                  </a:lnTo>
                  <a:lnTo>
                    <a:pt x="1842" y="120"/>
                  </a:lnTo>
                  <a:lnTo>
                    <a:pt x="1812" y="126"/>
                  </a:lnTo>
                  <a:lnTo>
                    <a:pt x="1794" y="138"/>
                  </a:lnTo>
                  <a:lnTo>
                    <a:pt x="1788" y="120"/>
                  </a:lnTo>
                  <a:lnTo>
                    <a:pt x="1752" y="114"/>
                  </a:lnTo>
                  <a:lnTo>
                    <a:pt x="1746" y="108"/>
                  </a:lnTo>
                  <a:lnTo>
                    <a:pt x="1734" y="102"/>
                  </a:lnTo>
                  <a:lnTo>
                    <a:pt x="1728" y="96"/>
                  </a:lnTo>
                  <a:lnTo>
                    <a:pt x="1716" y="90"/>
                  </a:lnTo>
                  <a:lnTo>
                    <a:pt x="1674" y="90"/>
                  </a:lnTo>
                  <a:lnTo>
                    <a:pt x="1662" y="84"/>
                  </a:lnTo>
                  <a:lnTo>
                    <a:pt x="1650" y="84"/>
                  </a:lnTo>
                  <a:lnTo>
                    <a:pt x="1650" y="78"/>
                  </a:lnTo>
                  <a:lnTo>
                    <a:pt x="1644" y="72"/>
                  </a:lnTo>
                  <a:lnTo>
                    <a:pt x="1632" y="48"/>
                  </a:lnTo>
                  <a:lnTo>
                    <a:pt x="1626" y="42"/>
                  </a:lnTo>
                  <a:lnTo>
                    <a:pt x="1620" y="42"/>
                  </a:lnTo>
                  <a:lnTo>
                    <a:pt x="1620" y="54"/>
                  </a:lnTo>
                  <a:lnTo>
                    <a:pt x="1614" y="60"/>
                  </a:lnTo>
                  <a:lnTo>
                    <a:pt x="1602" y="54"/>
                  </a:lnTo>
                  <a:lnTo>
                    <a:pt x="1596" y="54"/>
                  </a:lnTo>
                  <a:lnTo>
                    <a:pt x="1584" y="48"/>
                  </a:lnTo>
                  <a:lnTo>
                    <a:pt x="1566" y="48"/>
                  </a:lnTo>
                  <a:lnTo>
                    <a:pt x="1566" y="60"/>
                  </a:lnTo>
                  <a:lnTo>
                    <a:pt x="1572" y="66"/>
                  </a:lnTo>
                  <a:lnTo>
                    <a:pt x="1554" y="66"/>
                  </a:lnTo>
                  <a:lnTo>
                    <a:pt x="1548" y="72"/>
                  </a:lnTo>
                  <a:lnTo>
                    <a:pt x="1548" y="78"/>
                  </a:lnTo>
                  <a:lnTo>
                    <a:pt x="1554" y="84"/>
                  </a:lnTo>
                  <a:lnTo>
                    <a:pt x="1566" y="84"/>
                  </a:lnTo>
                  <a:lnTo>
                    <a:pt x="1590" y="96"/>
                  </a:lnTo>
                  <a:lnTo>
                    <a:pt x="1596" y="96"/>
                  </a:lnTo>
                  <a:lnTo>
                    <a:pt x="1608" y="90"/>
                  </a:lnTo>
                  <a:lnTo>
                    <a:pt x="1614" y="84"/>
                  </a:lnTo>
                  <a:lnTo>
                    <a:pt x="1644" y="102"/>
                  </a:lnTo>
                  <a:lnTo>
                    <a:pt x="1638" y="102"/>
                  </a:lnTo>
                  <a:lnTo>
                    <a:pt x="1632" y="108"/>
                  </a:lnTo>
                  <a:lnTo>
                    <a:pt x="1596" y="126"/>
                  </a:lnTo>
                  <a:lnTo>
                    <a:pt x="1572" y="126"/>
                  </a:lnTo>
                  <a:lnTo>
                    <a:pt x="1554" y="132"/>
                  </a:lnTo>
                  <a:lnTo>
                    <a:pt x="1512" y="132"/>
                  </a:lnTo>
                  <a:lnTo>
                    <a:pt x="1500" y="138"/>
                  </a:lnTo>
                  <a:lnTo>
                    <a:pt x="1482" y="144"/>
                  </a:lnTo>
                  <a:lnTo>
                    <a:pt x="1470" y="156"/>
                  </a:lnTo>
                  <a:lnTo>
                    <a:pt x="1452" y="162"/>
                  </a:lnTo>
                  <a:lnTo>
                    <a:pt x="1440" y="168"/>
                  </a:lnTo>
                  <a:lnTo>
                    <a:pt x="1434" y="174"/>
                  </a:lnTo>
                  <a:lnTo>
                    <a:pt x="1428" y="174"/>
                  </a:lnTo>
                  <a:lnTo>
                    <a:pt x="1428" y="186"/>
                  </a:lnTo>
                  <a:lnTo>
                    <a:pt x="1422" y="204"/>
                  </a:lnTo>
                  <a:lnTo>
                    <a:pt x="1422" y="228"/>
                  </a:lnTo>
                  <a:lnTo>
                    <a:pt x="1428" y="234"/>
                  </a:lnTo>
                  <a:lnTo>
                    <a:pt x="1440" y="240"/>
                  </a:lnTo>
                  <a:lnTo>
                    <a:pt x="1446" y="246"/>
                  </a:lnTo>
                  <a:lnTo>
                    <a:pt x="1452" y="246"/>
                  </a:lnTo>
                  <a:lnTo>
                    <a:pt x="1398" y="246"/>
                  </a:lnTo>
                  <a:lnTo>
                    <a:pt x="1368" y="282"/>
                  </a:lnTo>
                  <a:lnTo>
                    <a:pt x="1368" y="312"/>
                  </a:lnTo>
                  <a:lnTo>
                    <a:pt x="1362" y="324"/>
                  </a:lnTo>
                  <a:lnTo>
                    <a:pt x="1362" y="330"/>
                  </a:lnTo>
                  <a:lnTo>
                    <a:pt x="1368" y="336"/>
                  </a:lnTo>
                  <a:lnTo>
                    <a:pt x="1380" y="336"/>
                  </a:lnTo>
                  <a:lnTo>
                    <a:pt x="1404" y="348"/>
                  </a:lnTo>
                  <a:lnTo>
                    <a:pt x="1410" y="354"/>
                  </a:lnTo>
                  <a:lnTo>
                    <a:pt x="1410" y="390"/>
                  </a:lnTo>
                  <a:lnTo>
                    <a:pt x="1386" y="366"/>
                  </a:lnTo>
                  <a:lnTo>
                    <a:pt x="1356" y="366"/>
                  </a:lnTo>
                  <a:lnTo>
                    <a:pt x="1344" y="390"/>
                  </a:lnTo>
                  <a:lnTo>
                    <a:pt x="1308" y="354"/>
                  </a:lnTo>
                  <a:lnTo>
                    <a:pt x="1302" y="384"/>
                  </a:lnTo>
                  <a:lnTo>
                    <a:pt x="1278" y="396"/>
                  </a:lnTo>
                  <a:lnTo>
                    <a:pt x="1284" y="420"/>
                  </a:lnTo>
                  <a:lnTo>
                    <a:pt x="1254" y="414"/>
                  </a:lnTo>
                  <a:lnTo>
                    <a:pt x="1284" y="354"/>
                  </a:lnTo>
                  <a:lnTo>
                    <a:pt x="1278" y="348"/>
                  </a:lnTo>
                  <a:lnTo>
                    <a:pt x="1272" y="336"/>
                  </a:lnTo>
                  <a:lnTo>
                    <a:pt x="1272" y="324"/>
                  </a:lnTo>
                  <a:lnTo>
                    <a:pt x="1266" y="318"/>
                  </a:lnTo>
                  <a:lnTo>
                    <a:pt x="1254" y="312"/>
                  </a:lnTo>
                  <a:lnTo>
                    <a:pt x="1236" y="312"/>
                  </a:lnTo>
                  <a:lnTo>
                    <a:pt x="1224" y="282"/>
                  </a:lnTo>
                  <a:lnTo>
                    <a:pt x="1224" y="276"/>
                  </a:lnTo>
                  <a:lnTo>
                    <a:pt x="1230" y="270"/>
                  </a:lnTo>
                  <a:lnTo>
                    <a:pt x="1230" y="258"/>
                  </a:lnTo>
                  <a:lnTo>
                    <a:pt x="1224" y="246"/>
                  </a:lnTo>
                  <a:lnTo>
                    <a:pt x="1218" y="240"/>
                  </a:lnTo>
                  <a:lnTo>
                    <a:pt x="1206" y="234"/>
                  </a:lnTo>
                  <a:lnTo>
                    <a:pt x="1194" y="240"/>
                  </a:lnTo>
                  <a:lnTo>
                    <a:pt x="1188" y="246"/>
                  </a:lnTo>
                  <a:lnTo>
                    <a:pt x="1176" y="252"/>
                  </a:lnTo>
                  <a:lnTo>
                    <a:pt x="1176" y="264"/>
                  </a:lnTo>
                  <a:lnTo>
                    <a:pt x="1182" y="270"/>
                  </a:lnTo>
                  <a:lnTo>
                    <a:pt x="1182" y="282"/>
                  </a:lnTo>
                  <a:lnTo>
                    <a:pt x="1146" y="276"/>
                  </a:lnTo>
                  <a:lnTo>
                    <a:pt x="1152" y="306"/>
                  </a:lnTo>
                  <a:lnTo>
                    <a:pt x="1134" y="300"/>
                  </a:lnTo>
                  <a:lnTo>
                    <a:pt x="1116" y="306"/>
                  </a:lnTo>
                  <a:lnTo>
                    <a:pt x="1122" y="312"/>
                  </a:lnTo>
                  <a:lnTo>
                    <a:pt x="1122" y="330"/>
                  </a:lnTo>
                  <a:lnTo>
                    <a:pt x="1116" y="342"/>
                  </a:lnTo>
                  <a:lnTo>
                    <a:pt x="1110" y="348"/>
                  </a:lnTo>
                  <a:lnTo>
                    <a:pt x="1098" y="354"/>
                  </a:lnTo>
                  <a:lnTo>
                    <a:pt x="1092" y="360"/>
                  </a:lnTo>
                  <a:lnTo>
                    <a:pt x="1104" y="324"/>
                  </a:lnTo>
                  <a:lnTo>
                    <a:pt x="1080" y="348"/>
                  </a:lnTo>
                  <a:lnTo>
                    <a:pt x="1062" y="348"/>
                  </a:lnTo>
                  <a:lnTo>
                    <a:pt x="1056" y="360"/>
                  </a:lnTo>
                  <a:lnTo>
                    <a:pt x="1050" y="366"/>
                  </a:lnTo>
                  <a:lnTo>
                    <a:pt x="1050" y="378"/>
                  </a:lnTo>
                  <a:lnTo>
                    <a:pt x="1056" y="390"/>
                  </a:lnTo>
                  <a:lnTo>
                    <a:pt x="1056" y="396"/>
                  </a:lnTo>
                  <a:lnTo>
                    <a:pt x="1062" y="408"/>
                  </a:lnTo>
                  <a:lnTo>
                    <a:pt x="1014" y="384"/>
                  </a:lnTo>
                  <a:lnTo>
                    <a:pt x="1008" y="420"/>
                  </a:lnTo>
                  <a:lnTo>
                    <a:pt x="996" y="426"/>
                  </a:lnTo>
                  <a:lnTo>
                    <a:pt x="1008" y="450"/>
                  </a:lnTo>
                  <a:lnTo>
                    <a:pt x="1032" y="450"/>
                  </a:lnTo>
                  <a:lnTo>
                    <a:pt x="1026" y="468"/>
                  </a:lnTo>
                  <a:lnTo>
                    <a:pt x="954" y="474"/>
                  </a:lnTo>
                  <a:lnTo>
                    <a:pt x="948" y="468"/>
                  </a:lnTo>
                  <a:lnTo>
                    <a:pt x="936" y="462"/>
                  </a:lnTo>
                  <a:lnTo>
                    <a:pt x="930" y="462"/>
                  </a:lnTo>
                  <a:lnTo>
                    <a:pt x="918" y="468"/>
                  </a:lnTo>
                  <a:lnTo>
                    <a:pt x="912" y="474"/>
                  </a:lnTo>
                  <a:lnTo>
                    <a:pt x="918" y="486"/>
                  </a:lnTo>
                  <a:lnTo>
                    <a:pt x="918" y="492"/>
                  </a:lnTo>
                  <a:lnTo>
                    <a:pt x="924" y="504"/>
                  </a:lnTo>
                  <a:lnTo>
                    <a:pt x="930" y="510"/>
                  </a:lnTo>
                  <a:lnTo>
                    <a:pt x="930" y="540"/>
                  </a:lnTo>
                  <a:lnTo>
                    <a:pt x="924" y="564"/>
                  </a:lnTo>
                  <a:lnTo>
                    <a:pt x="930" y="600"/>
                  </a:lnTo>
                  <a:lnTo>
                    <a:pt x="912" y="600"/>
                  </a:lnTo>
                  <a:lnTo>
                    <a:pt x="906" y="522"/>
                  </a:lnTo>
                  <a:lnTo>
                    <a:pt x="888" y="510"/>
                  </a:lnTo>
                  <a:lnTo>
                    <a:pt x="888" y="480"/>
                  </a:lnTo>
                  <a:lnTo>
                    <a:pt x="870" y="480"/>
                  </a:lnTo>
                  <a:lnTo>
                    <a:pt x="852" y="504"/>
                  </a:lnTo>
                  <a:lnTo>
                    <a:pt x="822" y="534"/>
                  </a:lnTo>
                  <a:lnTo>
                    <a:pt x="804" y="546"/>
                  </a:lnTo>
                  <a:lnTo>
                    <a:pt x="792" y="558"/>
                  </a:lnTo>
                  <a:lnTo>
                    <a:pt x="786" y="570"/>
                  </a:lnTo>
                  <a:lnTo>
                    <a:pt x="786" y="600"/>
                  </a:lnTo>
                  <a:lnTo>
                    <a:pt x="792" y="606"/>
                  </a:lnTo>
                  <a:lnTo>
                    <a:pt x="792" y="618"/>
                  </a:lnTo>
                  <a:lnTo>
                    <a:pt x="798" y="618"/>
                  </a:lnTo>
                  <a:lnTo>
                    <a:pt x="816" y="636"/>
                  </a:lnTo>
                  <a:lnTo>
                    <a:pt x="810" y="648"/>
                  </a:lnTo>
                  <a:lnTo>
                    <a:pt x="792" y="654"/>
                  </a:lnTo>
                  <a:lnTo>
                    <a:pt x="774" y="666"/>
                  </a:lnTo>
                  <a:lnTo>
                    <a:pt x="750" y="678"/>
                  </a:lnTo>
                  <a:lnTo>
                    <a:pt x="750" y="696"/>
                  </a:lnTo>
                  <a:lnTo>
                    <a:pt x="720" y="726"/>
                  </a:lnTo>
                  <a:lnTo>
                    <a:pt x="702" y="732"/>
                  </a:lnTo>
                  <a:lnTo>
                    <a:pt x="690" y="744"/>
                  </a:lnTo>
                  <a:lnTo>
                    <a:pt x="666" y="756"/>
                  </a:lnTo>
                  <a:lnTo>
                    <a:pt x="630" y="762"/>
                  </a:lnTo>
                  <a:lnTo>
                    <a:pt x="600" y="768"/>
                  </a:lnTo>
                  <a:lnTo>
                    <a:pt x="588" y="768"/>
                  </a:lnTo>
                  <a:lnTo>
                    <a:pt x="534" y="762"/>
                  </a:lnTo>
                  <a:lnTo>
                    <a:pt x="492" y="780"/>
                  </a:lnTo>
                  <a:lnTo>
                    <a:pt x="438" y="786"/>
                  </a:lnTo>
                  <a:lnTo>
                    <a:pt x="432" y="798"/>
                  </a:lnTo>
                  <a:lnTo>
                    <a:pt x="414" y="798"/>
                  </a:lnTo>
                  <a:lnTo>
                    <a:pt x="402" y="804"/>
                  </a:lnTo>
                  <a:lnTo>
                    <a:pt x="396" y="810"/>
                  </a:lnTo>
                  <a:lnTo>
                    <a:pt x="384" y="816"/>
                  </a:lnTo>
                  <a:lnTo>
                    <a:pt x="372" y="828"/>
                  </a:lnTo>
                  <a:lnTo>
                    <a:pt x="342" y="828"/>
                  </a:lnTo>
                  <a:lnTo>
                    <a:pt x="324" y="834"/>
                  </a:lnTo>
                  <a:lnTo>
                    <a:pt x="312" y="840"/>
                  </a:lnTo>
                  <a:lnTo>
                    <a:pt x="306" y="852"/>
                  </a:lnTo>
                  <a:lnTo>
                    <a:pt x="294" y="858"/>
                  </a:lnTo>
                  <a:lnTo>
                    <a:pt x="288" y="870"/>
                  </a:lnTo>
                  <a:lnTo>
                    <a:pt x="282" y="876"/>
                  </a:lnTo>
                  <a:lnTo>
                    <a:pt x="282" y="882"/>
                  </a:lnTo>
                  <a:lnTo>
                    <a:pt x="276" y="882"/>
                  </a:lnTo>
                  <a:lnTo>
                    <a:pt x="270" y="888"/>
                  </a:lnTo>
                  <a:lnTo>
                    <a:pt x="252" y="888"/>
                  </a:lnTo>
                  <a:lnTo>
                    <a:pt x="240" y="894"/>
                  </a:lnTo>
                  <a:lnTo>
                    <a:pt x="228" y="894"/>
                  </a:lnTo>
                  <a:lnTo>
                    <a:pt x="216" y="900"/>
                  </a:lnTo>
                  <a:lnTo>
                    <a:pt x="210" y="906"/>
                  </a:lnTo>
                  <a:lnTo>
                    <a:pt x="198" y="912"/>
                  </a:lnTo>
                  <a:lnTo>
                    <a:pt x="192" y="930"/>
                  </a:lnTo>
                  <a:lnTo>
                    <a:pt x="150" y="972"/>
                  </a:lnTo>
                  <a:lnTo>
                    <a:pt x="150" y="978"/>
                  </a:lnTo>
                  <a:lnTo>
                    <a:pt x="162" y="912"/>
                  </a:lnTo>
                  <a:lnTo>
                    <a:pt x="144" y="918"/>
                  </a:lnTo>
                  <a:lnTo>
                    <a:pt x="120" y="978"/>
                  </a:lnTo>
                  <a:lnTo>
                    <a:pt x="90" y="1038"/>
                  </a:lnTo>
                  <a:lnTo>
                    <a:pt x="90" y="1056"/>
                  </a:lnTo>
                  <a:lnTo>
                    <a:pt x="96" y="1062"/>
                  </a:lnTo>
                  <a:lnTo>
                    <a:pt x="108" y="1068"/>
                  </a:lnTo>
                  <a:lnTo>
                    <a:pt x="114" y="1068"/>
                  </a:lnTo>
                  <a:lnTo>
                    <a:pt x="108" y="1080"/>
                  </a:lnTo>
                  <a:lnTo>
                    <a:pt x="96" y="1086"/>
                  </a:lnTo>
                  <a:lnTo>
                    <a:pt x="90" y="1098"/>
                  </a:lnTo>
                  <a:lnTo>
                    <a:pt x="66" y="1122"/>
                  </a:lnTo>
                  <a:lnTo>
                    <a:pt x="66" y="1134"/>
                  </a:lnTo>
                  <a:lnTo>
                    <a:pt x="72" y="1152"/>
                  </a:lnTo>
                  <a:lnTo>
                    <a:pt x="72" y="1164"/>
                  </a:lnTo>
                  <a:lnTo>
                    <a:pt x="84" y="1188"/>
                  </a:lnTo>
                  <a:lnTo>
                    <a:pt x="84" y="1200"/>
                  </a:lnTo>
                  <a:lnTo>
                    <a:pt x="102" y="1236"/>
                  </a:lnTo>
                  <a:lnTo>
                    <a:pt x="108" y="1254"/>
                  </a:lnTo>
                  <a:lnTo>
                    <a:pt x="114" y="1266"/>
                  </a:lnTo>
                  <a:lnTo>
                    <a:pt x="114" y="1278"/>
                  </a:lnTo>
                  <a:lnTo>
                    <a:pt x="108" y="1278"/>
                  </a:lnTo>
                  <a:lnTo>
                    <a:pt x="96" y="1266"/>
                  </a:lnTo>
                  <a:lnTo>
                    <a:pt x="90" y="1254"/>
                  </a:lnTo>
                  <a:lnTo>
                    <a:pt x="72" y="1236"/>
                  </a:lnTo>
                  <a:lnTo>
                    <a:pt x="66" y="1224"/>
                  </a:lnTo>
                  <a:lnTo>
                    <a:pt x="48" y="1218"/>
                  </a:lnTo>
                  <a:lnTo>
                    <a:pt x="66" y="1266"/>
                  </a:lnTo>
                  <a:lnTo>
                    <a:pt x="30" y="1236"/>
                  </a:lnTo>
                  <a:lnTo>
                    <a:pt x="30" y="1290"/>
                  </a:lnTo>
                  <a:lnTo>
                    <a:pt x="60" y="1350"/>
                  </a:lnTo>
                  <a:lnTo>
                    <a:pt x="66" y="1356"/>
                  </a:lnTo>
                  <a:lnTo>
                    <a:pt x="66" y="1368"/>
                  </a:lnTo>
                  <a:lnTo>
                    <a:pt x="60" y="1374"/>
                  </a:lnTo>
                  <a:lnTo>
                    <a:pt x="54" y="1386"/>
                  </a:lnTo>
                  <a:lnTo>
                    <a:pt x="54" y="1398"/>
                  </a:lnTo>
                  <a:lnTo>
                    <a:pt x="48" y="1410"/>
                  </a:lnTo>
                  <a:lnTo>
                    <a:pt x="54" y="1416"/>
                  </a:lnTo>
                  <a:lnTo>
                    <a:pt x="60" y="1428"/>
                  </a:lnTo>
                  <a:lnTo>
                    <a:pt x="78" y="1446"/>
                  </a:lnTo>
                  <a:lnTo>
                    <a:pt x="84" y="1458"/>
                  </a:lnTo>
                  <a:lnTo>
                    <a:pt x="90" y="1464"/>
                  </a:lnTo>
                  <a:lnTo>
                    <a:pt x="96" y="1476"/>
                  </a:lnTo>
                  <a:lnTo>
                    <a:pt x="96" y="1506"/>
                  </a:lnTo>
                  <a:lnTo>
                    <a:pt x="90" y="1518"/>
                  </a:lnTo>
                  <a:lnTo>
                    <a:pt x="84" y="1524"/>
                  </a:lnTo>
                  <a:lnTo>
                    <a:pt x="90" y="1542"/>
                  </a:lnTo>
                  <a:lnTo>
                    <a:pt x="90" y="1554"/>
                  </a:lnTo>
                  <a:lnTo>
                    <a:pt x="96" y="1572"/>
                  </a:lnTo>
                  <a:lnTo>
                    <a:pt x="96" y="1590"/>
                  </a:lnTo>
                  <a:lnTo>
                    <a:pt x="102" y="1596"/>
                  </a:lnTo>
                  <a:lnTo>
                    <a:pt x="102" y="1602"/>
                  </a:lnTo>
                  <a:lnTo>
                    <a:pt x="96" y="1602"/>
                  </a:lnTo>
                  <a:lnTo>
                    <a:pt x="78" y="1620"/>
                  </a:lnTo>
                  <a:lnTo>
                    <a:pt x="84" y="1626"/>
                  </a:lnTo>
                  <a:lnTo>
                    <a:pt x="84" y="1638"/>
                  </a:lnTo>
                  <a:lnTo>
                    <a:pt x="90" y="1650"/>
                  </a:lnTo>
                  <a:lnTo>
                    <a:pt x="90" y="1662"/>
                  </a:lnTo>
                  <a:lnTo>
                    <a:pt x="96" y="1668"/>
                  </a:lnTo>
                  <a:lnTo>
                    <a:pt x="96" y="1674"/>
                  </a:lnTo>
                  <a:lnTo>
                    <a:pt x="102" y="1674"/>
                  </a:lnTo>
                  <a:lnTo>
                    <a:pt x="108" y="1680"/>
                  </a:lnTo>
                  <a:lnTo>
                    <a:pt x="126" y="1716"/>
                  </a:lnTo>
                  <a:lnTo>
                    <a:pt x="126" y="1728"/>
                  </a:lnTo>
                  <a:lnTo>
                    <a:pt x="108" y="1764"/>
                  </a:lnTo>
                  <a:lnTo>
                    <a:pt x="90" y="1782"/>
                  </a:lnTo>
                  <a:lnTo>
                    <a:pt x="90" y="1824"/>
                  </a:lnTo>
                  <a:lnTo>
                    <a:pt x="84" y="1842"/>
                  </a:lnTo>
                  <a:lnTo>
                    <a:pt x="60" y="1866"/>
                  </a:lnTo>
                  <a:lnTo>
                    <a:pt x="42" y="1866"/>
                  </a:lnTo>
                  <a:lnTo>
                    <a:pt x="30" y="1872"/>
                  </a:lnTo>
                  <a:lnTo>
                    <a:pt x="18" y="1866"/>
                  </a:lnTo>
                  <a:lnTo>
                    <a:pt x="6" y="1866"/>
                  </a:lnTo>
                  <a:lnTo>
                    <a:pt x="0" y="1920"/>
                  </a:lnTo>
                  <a:lnTo>
                    <a:pt x="12" y="1920"/>
                  </a:lnTo>
                  <a:lnTo>
                    <a:pt x="24" y="1926"/>
                  </a:lnTo>
                  <a:lnTo>
                    <a:pt x="42" y="1926"/>
                  </a:lnTo>
                  <a:lnTo>
                    <a:pt x="54" y="1932"/>
                  </a:lnTo>
                  <a:lnTo>
                    <a:pt x="72" y="1950"/>
                  </a:lnTo>
                  <a:lnTo>
                    <a:pt x="78" y="1962"/>
                  </a:lnTo>
                  <a:lnTo>
                    <a:pt x="108" y="1956"/>
                  </a:lnTo>
                  <a:lnTo>
                    <a:pt x="114" y="1968"/>
                  </a:lnTo>
                  <a:lnTo>
                    <a:pt x="138" y="1980"/>
                  </a:lnTo>
                  <a:lnTo>
                    <a:pt x="174" y="1980"/>
                  </a:lnTo>
                  <a:lnTo>
                    <a:pt x="210" y="1968"/>
                  </a:lnTo>
                  <a:lnTo>
                    <a:pt x="234" y="1968"/>
                  </a:lnTo>
                  <a:lnTo>
                    <a:pt x="234" y="1950"/>
                  </a:lnTo>
                  <a:lnTo>
                    <a:pt x="228" y="1944"/>
                  </a:lnTo>
                  <a:lnTo>
                    <a:pt x="264" y="1950"/>
                  </a:lnTo>
                  <a:lnTo>
                    <a:pt x="276" y="1932"/>
                  </a:lnTo>
                  <a:lnTo>
                    <a:pt x="318" y="1926"/>
                  </a:lnTo>
                  <a:lnTo>
                    <a:pt x="354" y="1890"/>
                  </a:lnTo>
                  <a:lnTo>
                    <a:pt x="366" y="1884"/>
                  </a:lnTo>
                  <a:lnTo>
                    <a:pt x="372" y="1884"/>
                  </a:lnTo>
                  <a:lnTo>
                    <a:pt x="420" y="1908"/>
                  </a:lnTo>
                  <a:lnTo>
                    <a:pt x="426" y="1902"/>
                  </a:lnTo>
                  <a:lnTo>
                    <a:pt x="474" y="1878"/>
                  </a:lnTo>
                  <a:lnTo>
                    <a:pt x="480" y="1872"/>
                  </a:lnTo>
                  <a:lnTo>
                    <a:pt x="486" y="1872"/>
                  </a:lnTo>
                  <a:lnTo>
                    <a:pt x="498" y="1878"/>
                  </a:lnTo>
                  <a:lnTo>
                    <a:pt x="504" y="1884"/>
                  </a:lnTo>
                  <a:lnTo>
                    <a:pt x="516" y="1884"/>
                  </a:lnTo>
                  <a:lnTo>
                    <a:pt x="528" y="1890"/>
                  </a:lnTo>
                  <a:lnTo>
                    <a:pt x="534" y="1890"/>
                  </a:lnTo>
                  <a:lnTo>
                    <a:pt x="552" y="1884"/>
                  </a:lnTo>
                  <a:lnTo>
                    <a:pt x="576" y="1872"/>
                  </a:lnTo>
                  <a:lnTo>
                    <a:pt x="582" y="1872"/>
                  </a:lnTo>
                  <a:lnTo>
                    <a:pt x="594" y="1878"/>
                  </a:lnTo>
                  <a:lnTo>
                    <a:pt x="606" y="1878"/>
                  </a:lnTo>
                  <a:lnTo>
                    <a:pt x="624" y="1884"/>
                  </a:lnTo>
                  <a:lnTo>
                    <a:pt x="636" y="1884"/>
                  </a:lnTo>
                  <a:lnTo>
                    <a:pt x="648" y="1878"/>
                  </a:lnTo>
                  <a:lnTo>
                    <a:pt x="654" y="1872"/>
                  </a:lnTo>
                  <a:lnTo>
                    <a:pt x="654" y="1848"/>
                  </a:lnTo>
                  <a:lnTo>
                    <a:pt x="666" y="1848"/>
                  </a:lnTo>
                  <a:lnTo>
                    <a:pt x="672" y="1842"/>
                  </a:lnTo>
                  <a:lnTo>
                    <a:pt x="678" y="1842"/>
                  </a:lnTo>
                  <a:lnTo>
                    <a:pt x="684" y="1836"/>
                  </a:lnTo>
                  <a:lnTo>
                    <a:pt x="690" y="1824"/>
                  </a:lnTo>
                  <a:lnTo>
                    <a:pt x="702" y="1788"/>
                  </a:lnTo>
                  <a:lnTo>
                    <a:pt x="714" y="1776"/>
                  </a:lnTo>
                  <a:lnTo>
                    <a:pt x="726" y="1770"/>
                  </a:lnTo>
                  <a:lnTo>
                    <a:pt x="744" y="1764"/>
                  </a:lnTo>
                  <a:lnTo>
                    <a:pt x="756" y="1764"/>
                  </a:lnTo>
                  <a:lnTo>
                    <a:pt x="774" y="1770"/>
                  </a:lnTo>
                  <a:lnTo>
                    <a:pt x="798" y="1770"/>
                  </a:lnTo>
                  <a:lnTo>
                    <a:pt x="822" y="1758"/>
                  </a:lnTo>
                  <a:lnTo>
                    <a:pt x="840" y="1752"/>
                  </a:lnTo>
                  <a:lnTo>
                    <a:pt x="858" y="1740"/>
                  </a:lnTo>
                  <a:lnTo>
                    <a:pt x="876" y="1734"/>
                  </a:lnTo>
                  <a:lnTo>
                    <a:pt x="912" y="1734"/>
                  </a:lnTo>
                  <a:lnTo>
                    <a:pt x="918" y="1740"/>
                  </a:lnTo>
                  <a:lnTo>
                    <a:pt x="930" y="1740"/>
                  </a:lnTo>
                  <a:lnTo>
                    <a:pt x="942" y="1746"/>
                  </a:lnTo>
                  <a:lnTo>
                    <a:pt x="972" y="1740"/>
                  </a:lnTo>
                  <a:lnTo>
                    <a:pt x="1044" y="1704"/>
                  </a:lnTo>
                  <a:lnTo>
                    <a:pt x="1074" y="1692"/>
                  </a:lnTo>
                  <a:lnTo>
                    <a:pt x="1098" y="1686"/>
                  </a:lnTo>
                  <a:lnTo>
                    <a:pt x="1140" y="1680"/>
                  </a:lnTo>
                  <a:lnTo>
                    <a:pt x="1176" y="1674"/>
                  </a:lnTo>
                  <a:lnTo>
                    <a:pt x="1224" y="1674"/>
                  </a:lnTo>
                  <a:lnTo>
                    <a:pt x="1236" y="1662"/>
                  </a:lnTo>
                  <a:lnTo>
                    <a:pt x="1254" y="1680"/>
                  </a:lnTo>
                  <a:lnTo>
                    <a:pt x="1266" y="1686"/>
                  </a:lnTo>
                  <a:lnTo>
                    <a:pt x="1278" y="1698"/>
                  </a:lnTo>
                  <a:lnTo>
                    <a:pt x="1302" y="1710"/>
                  </a:lnTo>
                  <a:lnTo>
                    <a:pt x="1320" y="1716"/>
                  </a:lnTo>
                  <a:lnTo>
                    <a:pt x="1332" y="1716"/>
                  </a:lnTo>
                  <a:lnTo>
                    <a:pt x="1338" y="1710"/>
                  </a:lnTo>
                  <a:lnTo>
                    <a:pt x="1338" y="1716"/>
                  </a:lnTo>
                  <a:lnTo>
                    <a:pt x="1344" y="1722"/>
                  </a:lnTo>
                  <a:lnTo>
                    <a:pt x="1350" y="1734"/>
                  </a:lnTo>
                  <a:lnTo>
                    <a:pt x="1356" y="1740"/>
                  </a:lnTo>
                  <a:lnTo>
                    <a:pt x="1374" y="1740"/>
                  </a:lnTo>
                  <a:lnTo>
                    <a:pt x="1380" y="1734"/>
                  </a:lnTo>
                  <a:lnTo>
                    <a:pt x="1380" y="1752"/>
                  </a:lnTo>
                  <a:lnTo>
                    <a:pt x="1392" y="1752"/>
                  </a:lnTo>
                  <a:lnTo>
                    <a:pt x="1398" y="1758"/>
                  </a:lnTo>
                  <a:lnTo>
                    <a:pt x="1398" y="1770"/>
                  </a:lnTo>
                  <a:lnTo>
                    <a:pt x="1386" y="1794"/>
                  </a:lnTo>
                  <a:lnTo>
                    <a:pt x="1380" y="1800"/>
                  </a:lnTo>
                  <a:lnTo>
                    <a:pt x="1374" y="1812"/>
                  </a:lnTo>
                  <a:lnTo>
                    <a:pt x="1392" y="1842"/>
                  </a:lnTo>
                  <a:lnTo>
                    <a:pt x="1410" y="1830"/>
                  </a:lnTo>
                  <a:lnTo>
                    <a:pt x="1428" y="1866"/>
                  </a:lnTo>
                  <a:lnTo>
                    <a:pt x="1428" y="1872"/>
                  </a:lnTo>
                  <a:lnTo>
                    <a:pt x="1434" y="1878"/>
                  </a:lnTo>
                  <a:lnTo>
                    <a:pt x="1434" y="1902"/>
                  </a:lnTo>
                  <a:lnTo>
                    <a:pt x="1440" y="1914"/>
                  </a:lnTo>
                  <a:lnTo>
                    <a:pt x="1440" y="1926"/>
                  </a:lnTo>
                  <a:lnTo>
                    <a:pt x="1422" y="1926"/>
                  </a:lnTo>
                  <a:lnTo>
                    <a:pt x="1410" y="1920"/>
                  </a:lnTo>
                  <a:lnTo>
                    <a:pt x="1404" y="1920"/>
                  </a:lnTo>
                  <a:lnTo>
                    <a:pt x="1410" y="1956"/>
                  </a:lnTo>
                  <a:lnTo>
                    <a:pt x="1446" y="1956"/>
                  </a:lnTo>
                  <a:lnTo>
                    <a:pt x="1452" y="1962"/>
                  </a:lnTo>
                  <a:lnTo>
                    <a:pt x="1452" y="1968"/>
                  </a:lnTo>
                  <a:lnTo>
                    <a:pt x="1470" y="1968"/>
                  </a:lnTo>
                  <a:lnTo>
                    <a:pt x="1470" y="1956"/>
                  </a:lnTo>
                  <a:lnTo>
                    <a:pt x="1464" y="1938"/>
                  </a:lnTo>
                  <a:lnTo>
                    <a:pt x="1464" y="1926"/>
                  </a:lnTo>
                  <a:lnTo>
                    <a:pt x="1470" y="1914"/>
                  </a:lnTo>
                  <a:lnTo>
                    <a:pt x="1476" y="1908"/>
                  </a:lnTo>
                  <a:lnTo>
                    <a:pt x="1500" y="1896"/>
                  </a:lnTo>
                  <a:lnTo>
                    <a:pt x="1512" y="1896"/>
                  </a:lnTo>
                  <a:lnTo>
                    <a:pt x="1518" y="1890"/>
                  </a:lnTo>
                  <a:lnTo>
                    <a:pt x="1530" y="1884"/>
                  </a:lnTo>
                  <a:lnTo>
                    <a:pt x="1542" y="1872"/>
                  </a:lnTo>
                  <a:lnTo>
                    <a:pt x="1548" y="1860"/>
                  </a:lnTo>
                  <a:lnTo>
                    <a:pt x="1566" y="1842"/>
                  </a:lnTo>
                  <a:lnTo>
                    <a:pt x="1566" y="1836"/>
                  </a:lnTo>
                  <a:lnTo>
                    <a:pt x="1590" y="1842"/>
                  </a:lnTo>
                  <a:lnTo>
                    <a:pt x="1608" y="1788"/>
                  </a:lnTo>
                  <a:lnTo>
                    <a:pt x="1638" y="1788"/>
                  </a:lnTo>
                  <a:lnTo>
                    <a:pt x="1650" y="1782"/>
                  </a:lnTo>
                  <a:lnTo>
                    <a:pt x="1662" y="1770"/>
                  </a:lnTo>
                  <a:lnTo>
                    <a:pt x="1668" y="1752"/>
                  </a:lnTo>
                  <a:lnTo>
                    <a:pt x="1668" y="1740"/>
                  </a:lnTo>
                  <a:lnTo>
                    <a:pt x="1668" y="1746"/>
                  </a:lnTo>
                  <a:lnTo>
                    <a:pt x="1674" y="1752"/>
                  </a:lnTo>
                  <a:lnTo>
                    <a:pt x="1674" y="1764"/>
                  </a:lnTo>
                  <a:lnTo>
                    <a:pt x="1680" y="1776"/>
                  </a:lnTo>
                  <a:lnTo>
                    <a:pt x="1680" y="1782"/>
                  </a:lnTo>
                  <a:lnTo>
                    <a:pt x="1668" y="1794"/>
                  </a:lnTo>
                  <a:lnTo>
                    <a:pt x="1662" y="1806"/>
                  </a:lnTo>
                  <a:lnTo>
                    <a:pt x="1650" y="1812"/>
                  </a:lnTo>
                  <a:lnTo>
                    <a:pt x="1644" y="1818"/>
                  </a:lnTo>
                  <a:lnTo>
                    <a:pt x="1620" y="1818"/>
                  </a:lnTo>
                  <a:lnTo>
                    <a:pt x="1614" y="1830"/>
                  </a:lnTo>
                  <a:lnTo>
                    <a:pt x="1632" y="1866"/>
                  </a:lnTo>
                  <a:lnTo>
                    <a:pt x="1620" y="1866"/>
                  </a:lnTo>
                  <a:lnTo>
                    <a:pt x="1614" y="1872"/>
                  </a:lnTo>
                  <a:lnTo>
                    <a:pt x="1602" y="1878"/>
                  </a:lnTo>
                  <a:lnTo>
                    <a:pt x="1566" y="1914"/>
                  </a:lnTo>
                  <a:lnTo>
                    <a:pt x="1566" y="1926"/>
                  </a:lnTo>
                  <a:lnTo>
                    <a:pt x="1560" y="1932"/>
                  </a:lnTo>
                  <a:lnTo>
                    <a:pt x="1554" y="1944"/>
                  </a:lnTo>
                  <a:lnTo>
                    <a:pt x="1542" y="1956"/>
                  </a:lnTo>
                  <a:lnTo>
                    <a:pt x="1518" y="1968"/>
                  </a:lnTo>
                  <a:lnTo>
                    <a:pt x="1512" y="1974"/>
                  </a:lnTo>
                  <a:lnTo>
                    <a:pt x="1512" y="1980"/>
                  </a:lnTo>
                  <a:lnTo>
                    <a:pt x="1518" y="1986"/>
                  </a:lnTo>
                  <a:lnTo>
                    <a:pt x="1548" y="1986"/>
                  </a:lnTo>
                  <a:lnTo>
                    <a:pt x="1560" y="1980"/>
                  </a:lnTo>
                  <a:lnTo>
                    <a:pt x="1572" y="1980"/>
                  </a:lnTo>
                  <a:lnTo>
                    <a:pt x="1584" y="1968"/>
                  </a:lnTo>
                  <a:lnTo>
                    <a:pt x="1602" y="1932"/>
                  </a:lnTo>
                  <a:lnTo>
                    <a:pt x="1608" y="1926"/>
                  </a:lnTo>
                  <a:lnTo>
                    <a:pt x="1614" y="1914"/>
                  </a:lnTo>
                  <a:lnTo>
                    <a:pt x="1626" y="1908"/>
                  </a:lnTo>
                  <a:lnTo>
                    <a:pt x="1632" y="1902"/>
                  </a:lnTo>
                  <a:lnTo>
                    <a:pt x="1632" y="1920"/>
                  </a:lnTo>
                  <a:lnTo>
                    <a:pt x="1638" y="1932"/>
                  </a:lnTo>
                  <a:lnTo>
                    <a:pt x="1638" y="1956"/>
                  </a:lnTo>
                  <a:lnTo>
                    <a:pt x="1626" y="1968"/>
                  </a:lnTo>
                  <a:lnTo>
                    <a:pt x="1614" y="1974"/>
                  </a:lnTo>
                  <a:lnTo>
                    <a:pt x="1602" y="1986"/>
                  </a:lnTo>
                  <a:lnTo>
                    <a:pt x="1602" y="2004"/>
                  </a:lnTo>
                  <a:lnTo>
                    <a:pt x="1608" y="2010"/>
                  </a:lnTo>
                  <a:lnTo>
                    <a:pt x="1614" y="2010"/>
                  </a:lnTo>
                  <a:lnTo>
                    <a:pt x="1632" y="2016"/>
                  </a:lnTo>
                  <a:lnTo>
                    <a:pt x="1662" y="2016"/>
                  </a:lnTo>
                  <a:lnTo>
                    <a:pt x="1668" y="2028"/>
                  </a:lnTo>
                  <a:lnTo>
                    <a:pt x="1644" y="2052"/>
                  </a:lnTo>
                  <a:lnTo>
                    <a:pt x="1644" y="2058"/>
                  </a:lnTo>
                  <a:lnTo>
                    <a:pt x="1650" y="2064"/>
                  </a:lnTo>
                  <a:lnTo>
                    <a:pt x="1668" y="2100"/>
                  </a:lnTo>
                  <a:lnTo>
                    <a:pt x="1674" y="2106"/>
                  </a:lnTo>
                  <a:lnTo>
                    <a:pt x="1674" y="2118"/>
                  </a:lnTo>
                  <a:lnTo>
                    <a:pt x="1626" y="2166"/>
                  </a:lnTo>
                  <a:lnTo>
                    <a:pt x="1626" y="2178"/>
                  </a:lnTo>
                  <a:lnTo>
                    <a:pt x="1638" y="2190"/>
                  </a:lnTo>
                  <a:lnTo>
                    <a:pt x="1644" y="2202"/>
                  </a:lnTo>
                  <a:lnTo>
                    <a:pt x="1668" y="2214"/>
                  </a:lnTo>
                  <a:lnTo>
                    <a:pt x="1680" y="2226"/>
                  </a:lnTo>
                  <a:lnTo>
                    <a:pt x="1692" y="2232"/>
                  </a:lnTo>
                  <a:lnTo>
                    <a:pt x="1716" y="2256"/>
                  </a:lnTo>
                  <a:lnTo>
                    <a:pt x="1728" y="2262"/>
                  </a:lnTo>
                  <a:lnTo>
                    <a:pt x="1800" y="2262"/>
                  </a:lnTo>
                  <a:lnTo>
                    <a:pt x="1824" y="2286"/>
                  </a:lnTo>
                  <a:lnTo>
                    <a:pt x="1842" y="2292"/>
                  </a:lnTo>
                  <a:lnTo>
                    <a:pt x="1872" y="2286"/>
                  </a:lnTo>
                  <a:lnTo>
                    <a:pt x="1902" y="2274"/>
                  </a:lnTo>
                  <a:lnTo>
                    <a:pt x="1932" y="2256"/>
                  </a:lnTo>
                  <a:lnTo>
                    <a:pt x="1944" y="2250"/>
                  </a:lnTo>
                  <a:lnTo>
                    <a:pt x="1944" y="2226"/>
                  </a:lnTo>
                  <a:lnTo>
                    <a:pt x="1956" y="2214"/>
                  </a:lnTo>
                  <a:lnTo>
                    <a:pt x="1962" y="2214"/>
                  </a:lnTo>
                  <a:lnTo>
                    <a:pt x="1974" y="2226"/>
                  </a:lnTo>
                  <a:lnTo>
                    <a:pt x="1974" y="2256"/>
                  </a:lnTo>
                  <a:lnTo>
                    <a:pt x="1992" y="2256"/>
                  </a:lnTo>
                  <a:lnTo>
                    <a:pt x="1980" y="2280"/>
                  </a:lnTo>
                  <a:lnTo>
                    <a:pt x="1998" y="2280"/>
                  </a:lnTo>
                  <a:lnTo>
                    <a:pt x="1998" y="2292"/>
                  </a:lnTo>
                  <a:lnTo>
                    <a:pt x="2004" y="2298"/>
                  </a:lnTo>
                  <a:lnTo>
                    <a:pt x="2010" y="2310"/>
                  </a:lnTo>
                  <a:lnTo>
                    <a:pt x="2016" y="2316"/>
                  </a:lnTo>
                  <a:lnTo>
                    <a:pt x="2028" y="2316"/>
                  </a:lnTo>
                  <a:lnTo>
                    <a:pt x="2040" y="2304"/>
                  </a:lnTo>
                  <a:lnTo>
                    <a:pt x="2046" y="2304"/>
                  </a:lnTo>
                  <a:lnTo>
                    <a:pt x="2052" y="2298"/>
                  </a:lnTo>
                  <a:lnTo>
                    <a:pt x="2070" y="2292"/>
                  </a:lnTo>
                  <a:lnTo>
                    <a:pt x="2082" y="2286"/>
                  </a:lnTo>
                  <a:lnTo>
                    <a:pt x="2088" y="2280"/>
                  </a:lnTo>
                  <a:lnTo>
                    <a:pt x="2100" y="2274"/>
                  </a:lnTo>
                  <a:lnTo>
                    <a:pt x="2124" y="2250"/>
                  </a:lnTo>
                  <a:lnTo>
                    <a:pt x="2136" y="2244"/>
                  </a:lnTo>
                  <a:lnTo>
                    <a:pt x="2148" y="2232"/>
                  </a:lnTo>
                  <a:lnTo>
                    <a:pt x="2160" y="2226"/>
                  </a:lnTo>
                  <a:lnTo>
                    <a:pt x="2154" y="2214"/>
                  </a:lnTo>
                  <a:lnTo>
                    <a:pt x="2190" y="2202"/>
                  </a:lnTo>
                  <a:lnTo>
                    <a:pt x="2202" y="2214"/>
                  </a:lnTo>
                  <a:lnTo>
                    <a:pt x="2220" y="2214"/>
                  </a:lnTo>
                  <a:lnTo>
                    <a:pt x="2256" y="2208"/>
                  </a:lnTo>
                  <a:lnTo>
                    <a:pt x="2298" y="2196"/>
                  </a:lnTo>
                  <a:lnTo>
                    <a:pt x="2316" y="2178"/>
                  </a:lnTo>
                  <a:lnTo>
                    <a:pt x="2328" y="2148"/>
                  </a:lnTo>
                  <a:lnTo>
                    <a:pt x="2334" y="2118"/>
                  </a:lnTo>
                  <a:lnTo>
                    <a:pt x="2340" y="2100"/>
                  </a:lnTo>
                  <a:lnTo>
                    <a:pt x="2346" y="2088"/>
                  </a:lnTo>
                  <a:lnTo>
                    <a:pt x="2376" y="2058"/>
                  </a:lnTo>
                  <a:lnTo>
                    <a:pt x="2382" y="2058"/>
                  </a:lnTo>
                  <a:lnTo>
                    <a:pt x="2382" y="2034"/>
                  </a:lnTo>
                  <a:lnTo>
                    <a:pt x="2388" y="2034"/>
                  </a:lnTo>
                  <a:lnTo>
                    <a:pt x="2394" y="2028"/>
                  </a:lnTo>
                  <a:lnTo>
                    <a:pt x="2406" y="2022"/>
                  </a:lnTo>
                  <a:lnTo>
                    <a:pt x="2418" y="2010"/>
                  </a:lnTo>
                  <a:lnTo>
                    <a:pt x="2424" y="1998"/>
                  </a:lnTo>
                  <a:lnTo>
                    <a:pt x="2442" y="1980"/>
                  </a:lnTo>
                  <a:lnTo>
                    <a:pt x="2442" y="1956"/>
                  </a:lnTo>
                  <a:lnTo>
                    <a:pt x="2448" y="1944"/>
                  </a:lnTo>
                  <a:lnTo>
                    <a:pt x="2454" y="1926"/>
                  </a:lnTo>
                  <a:lnTo>
                    <a:pt x="2460" y="1914"/>
                  </a:lnTo>
                  <a:lnTo>
                    <a:pt x="2490" y="1884"/>
                  </a:lnTo>
                  <a:lnTo>
                    <a:pt x="2502" y="1866"/>
                  </a:lnTo>
                  <a:lnTo>
                    <a:pt x="2526" y="1842"/>
                  </a:lnTo>
                  <a:lnTo>
                    <a:pt x="2538" y="1836"/>
                  </a:lnTo>
                  <a:lnTo>
                    <a:pt x="2550" y="1824"/>
                  </a:lnTo>
                  <a:lnTo>
                    <a:pt x="2556" y="1812"/>
                  </a:lnTo>
                  <a:lnTo>
                    <a:pt x="2556" y="1800"/>
                  </a:lnTo>
                  <a:lnTo>
                    <a:pt x="2562" y="1788"/>
                  </a:lnTo>
                  <a:lnTo>
                    <a:pt x="2562" y="1782"/>
                  </a:lnTo>
                  <a:lnTo>
                    <a:pt x="2586" y="1782"/>
                  </a:lnTo>
                  <a:lnTo>
                    <a:pt x="2610" y="1770"/>
                  </a:lnTo>
                  <a:lnTo>
                    <a:pt x="2622" y="1752"/>
                  </a:lnTo>
                  <a:lnTo>
                    <a:pt x="2646" y="1728"/>
                  </a:lnTo>
                  <a:lnTo>
                    <a:pt x="2670" y="1698"/>
                  </a:lnTo>
                  <a:lnTo>
                    <a:pt x="2688" y="1674"/>
                  </a:lnTo>
                  <a:lnTo>
                    <a:pt x="2700" y="1662"/>
                  </a:lnTo>
                  <a:lnTo>
                    <a:pt x="2700" y="1656"/>
                  </a:lnTo>
                  <a:lnTo>
                    <a:pt x="2706" y="1638"/>
                  </a:lnTo>
                  <a:lnTo>
                    <a:pt x="2706" y="1614"/>
                  </a:lnTo>
                  <a:lnTo>
                    <a:pt x="2712" y="1596"/>
                  </a:lnTo>
                  <a:lnTo>
                    <a:pt x="2718" y="1590"/>
                  </a:lnTo>
                  <a:lnTo>
                    <a:pt x="2730" y="1572"/>
                  </a:lnTo>
                  <a:lnTo>
                    <a:pt x="2754" y="1542"/>
                  </a:lnTo>
                  <a:lnTo>
                    <a:pt x="2772" y="1494"/>
                  </a:lnTo>
                  <a:lnTo>
                    <a:pt x="2796" y="1458"/>
                  </a:lnTo>
                  <a:lnTo>
                    <a:pt x="2808" y="1428"/>
                  </a:lnTo>
                  <a:lnTo>
                    <a:pt x="2814" y="1416"/>
                  </a:lnTo>
                  <a:lnTo>
                    <a:pt x="2814" y="1386"/>
                  </a:lnTo>
                  <a:lnTo>
                    <a:pt x="2802" y="1362"/>
                  </a:lnTo>
                  <a:lnTo>
                    <a:pt x="2820" y="1308"/>
                  </a:lnTo>
                  <a:lnTo>
                    <a:pt x="2832" y="1290"/>
                  </a:lnTo>
                  <a:lnTo>
                    <a:pt x="2838" y="1266"/>
                  </a:lnTo>
                  <a:lnTo>
                    <a:pt x="2838" y="1224"/>
                  </a:lnTo>
                  <a:lnTo>
                    <a:pt x="2832" y="1194"/>
                  </a:lnTo>
                  <a:lnTo>
                    <a:pt x="2832" y="1176"/>
                  </a:lnTo>
                  <a:lnTo>
                    <a:pt x="2802" y="1164"/>
                  </a:lnTo>
                  <a:close/>
                  <a:moveTo>
                    <a:pt x="2016" y="2436"/>
                  </a:moveTo>
                  <a:lnTo>
                    <a:pt x="2022" y="2442"/>
                  </a:lnTo>
                  <a:lnTo>
                    <a:pt x="2028" y="2442"/>
                  </a:lnTo>
                  <a:lnTo>
                    <a:pt x="2040" y="2436"/>
                  </a:lnTo>
                  <a:lnTo>
                    <a:pt x="2046" y="2430"/>
                  </a:lnTo>
                  <a:lnTo>
                    <a:pt x="2034" y="2418"/>
                  </a:lnTo>
                  <a:lnTo>
                    <a:pt x="2016" y="2436"/>
                  </a:lnTo>
                  <a:close/>
                  <a:moveTo>
                    <a:pt x="1992" y="2454"/>
                  </a:moveTo>
                  <a:lnTo>
                    <a:pt x="1974" y="2454"/>
                  </a:lnTo>
                  <a:lnTo>
                    <a:pt x="1962" y="2466"/>
                  </a:lnTo>
                  <a:lnTo>
                    <a:pt x="1962" y="2472"/>
                  </a:lnTo>
                  <a:lnTo>
                    <a:pt x="1962" y="2460"/>
                  </a:lnTo>
                  <a:lnTo>
                    <a:pt x="1938" y="2460"/>
                  </a:lnTo>
                  <a:lnTo>
                    <a:pt x="1926" y="2466"/>
                  </a:lnTo>
                  <a:lnTo>
                    <a:pt x="1914" y="2466"/>
                  </a:lnTo>
                  <a:lnTo>
                    <a:pt x="1908" y="2478"/>
                  </a:lnTo>
                  <a:lnTo>
                    <a:pt x="1890" y="2460"/>
                  </a:lnTo>
                  <a:lnTo>
                    <a:pt x="1854" y="2460"/>
                  </a:lnTo>
                  <a:lnTo>
                    <a:pt x="1830" y="2430"/>
                  </a:lnTo>
                  <a:lnTo>
                    <a:pt x="1824" y="2436"/>
                  </a:lnTo>
                  <a:lnTo>
                    <a:pt x="1818" y="2436"/>
                  </a:lnTo>
                  <a:lnTo>
                    <a:pt x="1812" y="2442"/>
                  </a:lnTo>
                  <a:lnTo>
                    <a:pt x="1806" y="2442"/>
                  </a:lnTo>
                  <a:lnTo>
                    <a:pt x="1776" y="2412"/>
                  </a:lnTo>
                  <a:lnTo>
                    <a:pt x="1776" y="2424"/>
                  </a:lnTo>
                  <a:lnTo>
                    <a:pt x="1782" y="2448"/>
                  </a:lnTo>
                  <a:lnTo>
                    <a:pt x="1782" y="2472"/>
                  </a:lnTo>
                  <a:lnTo>
                    <a:pt x="1776" y="2478"/>
                  </a:lnTo>
                  <a:lnTo>
                    <a:pt x="1776" y="2484"/>
                  </a:lnTo>
                  <a:lnTo>
                    <a:pt x="1770" y="2490"/>
                  </a:lnTo>
                  <a:lnTo>
                    <a:pt x="1770" y="2502"/>
                  </a:lnTo>
                  <a:lnTo>
                    <a:pt x="1776" y="2514"/>
                  </a:lnTo>
                  <a:lnTo>
                    <a:pt x="1776" y="2532"/>
                  </a:lnTo>
                  <a:lnTo>
                    <a:pt x="1764" y="2538"/>
                  </a:lnTo>
                  <a:lnTo>
                    <a:pt x="1758" y="2544"/>
                  </a:lnTo>
                  <a:lnTo>
                    <a:pt x="1752" y="2544"/>
                  </a:lnTo>
                  <a:lnTo>
                    <a:pt x="1740" y="2532"/>
                  </a:lnTo>
                  <a:lnTo>
                    <a:pt x="1740" y="2538"/>
                  </a:lnTo>
                  <a:lnTo>
                    <a:pt x="1734" y="2544"/>
                  </a:lnTo>
                  <a:lnTo>
                    <a:pt x="1734" y="2556"/>
                  </a:lnTo>
                  <a:lnTo>
                    <a:pt x="1728" y="2574"/>
                  </a:lnTo>
                  <a:lnTo>
                    <a:pt x="1728" y="2586"/>
                  </a:lnTo>
                  <a:lnTo>
                    <a:pt x="1740" y="2610"/>
                  </a:lnTo>
                  <a:lnTo>
                    <a:pt x="1740" y="2616"/>
                  </a:lnTo>
                  <a:lnTo>
                    <a:pt x="1746" y="2628"/>
                  </a:lnTo>
                  <a:lnTo>
                    <a:pt x="1770" y="2628"/>
                  </a:lnTo>
                  <a:lnTo>
                    <a:pt x="1752" y="2640"/>
                  </a:lnTo>
                  <a:lnTo>
                    <a:pt x="1758" y="2664"/>
                  </a:lnTo>
                  <a:lnTo>
                    <a:pt x="1770" y="2658"/>
                  </a:lnTo>
                  <a:lnTo>
                    <a:pt x="1776" y="2658"/>
                  </a:lnTo>
                  <a:lnTo>
                    <a:pt x="1782" y="2652"/>
                  </a:lnTo>
                  <a:lnTo>
                    <a:pt x="1794" y="2652"/>
                  </a:lnTo>
                  <a:lnTo>
                    <a:pt x="1800" y="2658"/>
                  </a:lnTo>
                  <a:lnTo>
                    <a:pt x="1818" y="2658"/>
                  </a:lnTo>
                  <a:lnTo>
                    <a:pt x="1830" y="2652"/>
                  </a:lnTo>
                  <a:lnTo>
                    <a:pt x="1836" y="2646"/>
                  </a:lnTo>
                  <a:lnTo>
                    <a:pt x="1842" y="2634"/>
                  </a:lnTo>
                  <a:lnTo>
                    <a:pt x="1854" y="2634"/>
                  </a:lnTo>
                  <a:lnTo>
                    <a:pt x="1860" y="2640"/>
                  </a:lnTo>
                  <a:lnTo>
                    <a:pt x="1860" y="2646"/>
                  </a:lnTo>
                  <a:lnTo>
                    <a:pt x="1848" y="2658"/>
                  </a:lnTo>
                  <a:lnTo>
                    <a:pt x="1866" y="2664"/>
                  </a:lnTo>
                  <a:lnTo>
                    <a:pt x="1884" y="2646"/>
                  </a:lnTo>
                  <a:lnTo>
                    <a:pt x="1890" y="2634"/>
                  </a:lnTo>
                  <a:lnTo>
                    <a:pt x="1902" y="2628"/>
                  </a:lnTo>
                  <a:lnTo>
                    <a:pt x="1908" y="2616"/>
                  </a:lnTo>
                  <a:lnTo>
                    <a:pt x="1920" y="2604"/>
                  </a:lnTo>
                  <a:lnTo>
                    <a:pt x="1914" y="2604"/>
                  </a:lnTo>
                  <a:lnTo>
                    <a:pt x="1902" y="2592"/>
                  </a:lnTo>
                  <a:lnTo>
                    <a:pt x="1920" y="2562"/>
                  </a:lnTo>
                  <a:lnTo>
                    <a:pt x="1950" y="2562"/>
                  </a:lnTo>
                  <a:lnTo>
                    <a:pt x="1962" y="2538"/>
                  </a:lnTo>
                  <a:lnTo>
                    <a:pt x="1962" y="2514"/>
                  </a:lnTo>
                  <a:lnTo>
                    <a:pt x="1968" y="2502"/>
                  </a:lnTo>
                  <a:lnTo>
                    <a:pt x="1980" y="2496"/>
                  </a:lnTo>
                  <a:lnTo>
                    <a:pt x="1986" y="2484"/>
                  </a:lnTo>
                  <a:lnTo>
                    <a:pt x="1992" y="2478"/>
                  </a:lnTo>
                  <a:lnTo>
                    <a:pt x="1998" y="2466"/>
                  </a:lnTo>
                  <a:lnTo>
                    <a:pt x="1998" y="2460"/>
                  </a:lnTo>
                  <a:lnTo>
                    <a:pt x="1992" y="2454"/>
                  </a:lnTo>
                  <a:close/>
                  <a:moveTo>
                    <a:pt x="1902" y="246"/>
                  </a:moveTo>
                  <a:lnTo>
                    <a:pt x="1890" y="258"/>
                  </a:lnTo>
                  <a:lnTo>
                    <a:pt x="1890" y="270"/>
                  </a:lnTo>
                  <a:lnTo>
                    <a:pt x="1884" y="282"/>
                  </a:lnTo>
                  <a:lnTo>
                    <a:pt x="1884" y="294"/>
                  </a:lnTo>
                  <a:lnTo>
                    <a:pt x="1896" y="300"/>
                  </a:lnTo>
                  <a:lnTo>
                    <a:pt x="1920" y="300"/>
                  </a:lnTo>
                  <a:lnTo>
                    <a:pt x="1926" y="294"/>
                  </a:lnTo>
                  <a:lnTo>
                    <a:pt x="1932" y="294"/>
                  </a:lnTo>
                  <a:lnTo>
                    <a:pt x="1926" y="282"/>
                  </a:lnTo>
                  <a:lnTo>
                    <a:pt x="1932" y="252"/>
                  </a:lnTo>
                  <a:lnTo>
                    <a:pt x="1920" y="252"/>
                  </a:lnTo>
                  <a:lnTo>
                    <a:pt x="1908" y="246"/>
                  </a:lnTo>
                  <a:lnTo>
                    <a:pt x="1902" y="246"/>
                  </a:lnTo>
                  <a:close/>
                  <a:moveTo>
                    <a:pt x="1770" y="2334"/>
                  </a:moveTo>
                  <a:lnTo>
                    <a:pt x="1758" y="2376"/>
                  </a:lnTo>
                  <a:lnTo>
                    <a:pt x="1812" y="2328"/>
                  </a:lnTo>
                  <a:lnTo>
                    <a:pt x="1770" y="2334"/>
                  </a:lnTo>
                  <a:close/>
                  <a:moveTo>
                    <a:pt x="2034" y="2400"/>
                  </a:moveTo>
                  <a:lnTo>
                    <a:pt x="2016" y="2358"/>
                  </a:lnTo>
                  <a:lnTo>
                    <a:pt x="1998" y="2376"/>
                  </a:lnTo>
                  <a:lnTo>
                    <a:pt x="1998" y="2394"/>
                  </a:lnTo>
                  <a:lnTo>
                    <a:pt x="2010" y="2406"/>
                  </a:lnTo>
                  <a:lnTo>
                    <a:pt x="2028" y="2406"/>
                  </a:lnTo>
                  <a:lnTo>
                    <a:pt x="2034" y="2400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27" name="South Africa" descr="© INSCALE GmbH, 05.05.2010&#10;http://www.presentationload.com/">
              <a:extLst>
                <a:ext uri="{FF2B5EF4-FFF2-40B4-BE49-F238E27FC236}">
                  <a16:creationId xmlns:a16="http://schemas.microsoft.com/office/drawing/2014/main" id="{CCB6A3AE-D458-499A-A73D-7AFB9C13A98F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6059070" y="5322716"/>
              <a:ext cx="503259" cy="458911"/>
            </a:xfrm>
            <a:custGeom>
              <a:avLst/>
              <a:gdLst>
                <a:gd name="T0" fmla="*/ 2147483647 w 1134"/>
                <a:gd name="T1" fmla="*/ 2147483647 h 1020"/>
                <a:gd name="T2" fmla="*/ 2147483647 w 1134"/>
                <a:gd name="T3" fmla="*/ 2147483647 h 1020"/>
                <a:gd name="T4" fmla="*/ 2147483647 w 1134"/>
                <a:gd name="T5" fmla="*/ 2147483647 h 1020"/>
                <a:gd name="T6" fmla="*/ 2147483647 w 1134"/>
                <a:gd name="T7" fmla="*/ 2147483647 h 1020"/>
                <a:gd name="T8" fmla="*/ 2147483647 w 1134"/>
                <a:gd name="T9" fmla="*/ 2147483647 h 1020"/>
                <a:gd name="T10" fmla="*/ 2147483647 w 1134"/>
                <a:gd name="T11" fmla="*/ 2147483647 h 1020"/>
                <a:gd name="T12" fmla="*/ 2147483647 w 1134"/>
                <a:gd name="T13" fmla="*/ 2147483647 h 1020"/>
                <a:gd name="T14" fmla="*/ 2147483647 w 1134"/>
                <a:gd name="T15" fmla="*/ 2147483647 h 1020"/>
                <a:gd name="T16" fmla="*/ 2147483647 w 1134"/>
                <a:gd name="T17" fmla="*/ 2147483647 h 1020"/>
                <a:gd name="T18" fmla="*/ 2147483647 w 1134"/>
                <a:gd name="T19" fmla="*/ 2147483647 h 1020"/>
                <a:gd name="T20" fmla="*/ 2147483647 w 1134"/>
                <a:gd name="T21" fmla="*/ 2147483647 h 1020"/>
                <a:gd name="T22" fmla="*/ 2147483647 w 1134"/>
                <a:gd name="T23" fmla="*/ 2147483647 h 1020"/>
                <a:gd name="T24" fmla="*/ 2147483647 w 1134"/>
                <a:gd name="T25" fmla="*/ 2147483647 h 1020"/>
                <a:gd name="T26" fmla="*/ 2147483647 w 1134"/>
                <a:gd name="T27" fmla="*/ 2147483647 h 1020"/>
                <a:gd name="T28" fmla="*/ 2147483647 w 1134"/>
                <a:gd name="T29" fmla="*/ 2147483647 h 1020"/>
                <a:gd name="T30" fmla="*/ 2147483647 w 1134"/>
                <a:gd name="T31" fmla="*/ 2147483647 h 1020"/>
                <a:gd name="T32" fmla="*/ 2147483647 w 1134"/>
                <a:gd name="T33" fmla="*/ 2147483647 h 1020"/>
                <a:gd name="T34" fmla="*/ 2147483647 w 1134"/>
                <a:gd name="T35" fmla="*/ 2147483647 h 1020"/>
                <a:gd name="T36" fmla="*/ 2147483647 w 1134"/>
                <a:gd name="T37" fmla="*/ 2147483647 h 1020"/>
                <a:gd name="T38" fmla="*/ 2147483647 w 1134"/>
                <a:gd name="T39" fmla="*/ 2147483647 h 1020"/>
                <a:gd name="T40" fmla="*/ 2147483647 w 1134"/>
                <a:gd name="T41" fmla="*/ 2147483647 h 1020"/>
                <a:gd name="T42" fmla="*/ 2147483647 w 1134"/>
                <a:gd name="T43" fmla="*/ 2147483647 h 1020"/>
                <a:gd name="T44" fmla="*/ 2147483647 w 1134"/>
                <a:gd name="T45" fmla="*/ 2147483647 h 1020"/>
                <a:gd name="T46" fmla="*/ 2147483647 w 1134"/>
                <a:gd name="T47" fmla="*/ 2147483647 h 1020"/>
                <a:gd name="T48" fmla="*/ 2147483647 w 1134"/>
                <a:gd name="T49" fmla="*/ 2147483647 h 1020"/>
                <a:gd name="T50" fmla="*/ 2147483647 w 1134"/>
                <a:gd name="T51" fmla="*/ 2147483647 h 1020"/>
                <a:gd name="T52" fmla="*/ 2147483647 w 1134"/>
                <a:gd name="T53" fmla="*/ 2147483647 h 1020"/>
                <a:gd name="T54" fmla="*/ 2147483647 w 1134"/>
                <a:gd name="T55" fmla="*/ 2147483647 h 1020"/>
                <a:gd name="T56" fmla="*/ 2147483647 w 1134"/>
                <a:gd name="T57" fmla="*/ 2147483647 h 1020"/>
                <a:gd name="T58" fmla="*/ 2147483647 w 1134"/>
                <a:gd name="T59" fmla="*/ 2147483647 h 1020"/>
                <a:gd name="T60" fmla="*/ 2147483647 w 1134"/>
                <a:gd name="T61" fmla="*/ 2147483647 h 1020"/>
                <a:gd name="T62" fmla="*/ 0 w 1134"/>
                <a:gd name="T63" fmla="*/ 2147483647 h 1020"/>
                <a:gd name="T64" fmla="*/ 2147483647 w 1134"/>
                <a:gd name="T65" fmla="*/ 2147483647 h 1020"/>
                <a:gd name="T66" fmla="*/ 2147483647 w 1134"/>
                <a:gd name="T67" fmla="*/ 2147483647 h 1020"/>
                <a:gd name="T68" fmla="*/ 2147483647 w 1134"/>
                <a:gd name="T69" fmla="*/ 2147483647 h 1020"/>
                <a:gd name="T70" fmla="*/ 2147483647 w 1134"/>
                <a:gd name="T71" fmla="*/ 2147483647 h 1020"/>
                <a:gd name="T72" fmla="*/ 2147483647 w 1134"/>
                <a:gd name="T73" fmla="*/ 2147483647 h 1020"/>
                <a:gd name="T74" fmla="*/ 2147483647 w 1134"/>
                <a:gd name="T75" fmla="*/ 2147483647 h 1020"/>
                <a:gd name="T76" fmla="*/ 2147483647 w 1134"/>
                <a:gd name="T77" fmla="*/ 2147483647 h 1020"/>
                <a:gd name="T78" fmla="*/ 2147483647 w 1134"/>
                <a:gd name="T79" fmla="*/ 2147483647 h 1020"/>
                <a:gd name="T80" fmla="*/ 2147483647 w 1134"/>
                <a:gd name="T81" fmla="*/ 2147483647 h 1020"/>
                <a:gd name="T82" fmla="*/ 2147483647 w 1134"/>
                <a:gd name="T83" fmla="*/ 2147483647 h 1020"/>
                <a:gd name="T84" fmla="*/ 2147483647 w 1134"/>
                <a:gd name="T85" fmla="*/ 2147483647 h 1020"/>
                <a:gd name="T86" fmla="*/ 2147483647 w 1134"/>
                <a:gd name="T87" fmla="*/ 2147483647 h 1020"/>
                <a:gd name="T88" fmla="*/ 2147483647 w 1134"/>
                <a:gd name="T89" fmla="*/ 2147483647 h 1020"/>
                <a:gd name="T90" fmla="*/ 2147483647 w 1134"/>
                <a:gd name="T91" fmla="*/ 2147483647 h 1020"/>
                <a:gd name="T92" fmla="*/ 2147483647 w 1134"/>
                <a:gd name="T93" fmla="*/ 2147483647 h 1020"/>
                <a:gd name="T94" fmla="*/ 2147483647 w 1134"/>
                <a:gd name="T95" fmla="*/ 2147483647 h 1020"/>
                <a:gd name="T96" fmla="*/ 2147483647 w 1134"/>
                <a:gd name="T97" fmla="*/ 2147483647 h 1020"/>
                <a:gd name="T98" fmla="*/ 2147483647 w 1134"/>
                <a:gd name="T99" fmla="*/ 2147483647 h 1020"/>
                <a:gd name="T100" fmla="*/ 2147483647 w 1134"/>
                <a:gd name="T101" fmla="*/ 2147483647 h 1020"/>
                <a:gd name="T102" fmla="*/ 2147483647 w 1134"/>
                <a:gd name="T103" fmla="*/ 2147483647 h 1020"/>
                <a:gd name="T104" fmla="*/ 2147483647 w 1134"/>
                <a:gd name="T105" fmla="*/ 2147483647 h 1020"/>
                <a:gd name="T106" fmla="*/ 2147483647 w 1134"/>
                <a:gd name="T107" fmla="*/ 2147483647 h 1020"/>
                <a:gd name="T108" fmla="*/ 2147483647 w 1134"/>
                <a:gd name="T109" fmla="*/ 2147483647 h 1020"/>
                <a:gd name="T110" fmla="*/ 2147483647 w 1134"/>
                <a:gd name="T111" fmla="*/ 2147483647 h 1020"/>
                <a:gd name="T112" fmla="*/ 2147483647 w 1134"/>
                <a:gd name="T113" fmla="*/ 2147483647 h 1020"/>
                <a:gd name="T114" fmla="*/ 2147483647 w 1134"/>
                <a:gd name="T115" fmla="*/ 2147483647 h 1020"/>
                <a:gd name="T116" fmla="*/ 2147483647 w 1134"/>
                <a:gd name="T117" fmla="*/ 2147483647 h 1020"/>
                <a:gd name="T118" fmla="*/ 2147483647 w 1134"/>
                <a:gd name="T119" fmla="*/ 2147483647 h 1020"/>
                <a:gd name="T120" fmla="*/ 2147483647 w 1134"/>
                <a:gd name="T121" fmla="*/ 2147483647 h 1020"/>
                <a:gd name="T122" fmla="*/ 2147483647 w 1134"/>
                <a:gd name="T123" fmla="*/ 2147483647 h 1020"/>
                <a:gd name="T124" fmla="*/ 2147483647 w 1134"/>
                <a:gd name="T125" fmla="*/ 2147483647 h 102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134"/>
                <a:gd name="T190" fmla="*/ 0 h 1020"/>
                <a:gd name="T191" fmla="*/ 1134 w 1134"/>
                <a:gd name="T192" fmla="*/ 1020 h 1020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134" h="1020">
                  <a:moveTo>
                    <a:pt x="1116" y="372"/>
                  </a:moveTo>
                  <a:lnTo>
                    <a:pt x="1098" y="372"/>
                  </a:lnTo>
                  <a:lnTo>
                    <a:pt x="1092" y="378"/>
                  </a:lnTo>
                  <a:lnTo>
                    <a:pt x="1086" y="378"/>
                  </a:lnTo>
                  <a:lnTo>
                    <a:pt x="1074" y="420"/>
                  </a:lnTo>
                  <a:lnTo>
                    <a:pt x="1062" y="420"/>
                  </a:lnTo>
                  <a:lnTo>
                    <a:pt x="1050" y="414"/>
                  </a:lnTo>
                  <a:lnTo>
                    <a:pt x="1032" y="414"/>
                  </a:lnTo>
                  <a:lnTo>
                    <a:pt x="1020" y="402"/>
                  </a:lnTo>
                  <a:lnTo>
                    <a:pt x="1008" y="396"/>
                  </a:lnTo>
                  <a:lnTo>
                    <a:pt x="996" y="372"/>
                  </a:lnTo>
                  <a:lnTo>
                    <a:pt x="996" y="348"/>
                  </a:lnTo>
                  <a:lnTo>
                    <a:pt x="1002" y="336"/>
                  </a:lnTo>
                  <a:lnTo>
                    <a:pt x="1014" y="324"/>
                  </a:lnTo>
                  <a:lnTo>
                    <a:pt x="1014" y="312"/>
                  </a:lnTo>
                  <a:lnTo>
                    <a:pt x="1020" y="300"/>
                  </a:lnTo>
                  <a:lnTo>
                    <a:pt x="1032" y="288"/>
                  </a:lnTo>
                  <a:lnTo>
                    <a:pt x="1038" y="288"/>
                  </a:lnTo>
                  <a:lnTo>
                    <a:pt x="1050" y="294"/>
                  </a:lnTo>
                  <a:lnTo>
                    <a:pt x="1062" y="306"/>
                  </a:lnTo>
                  <a:lnTo>
                    <a:pt x="1086" y="270"/>
                  </a:lnTo>
                  <a:lnTo>
                    <a:pt x="1086" y="180"/>
                  </a:lnTo>
                  <a:lnTo>
                    <a:pt x="1056" y="120"/>
                  </a:lnTo>
                  <a:lnTo>
                    <a:pt x="1056" y="102"/>
                  </a:lnTo>
                  <a:lnTo>
                    <a:pt x="1050" y="90"/>
                  </a:lnTo>
                  <a:lnTo>
                    <a:pt x="1050" y="72"/>
                  </a:lnTo>
                  <a:lnTo>
                    <a:pt x="1044" y="54"/>
                  </a:lnTo>
                  <a:lnTo>
                    <a:pt x="1044" y="24"/>
                  </a:lnTo>
                  <a:lnTo>
                    <a:pt x="1026" y="12"/>
                  </a:lnTo>
                  <a:lnTo>
                    <a:pt x="966" y="12"/>
                  </a:lnTo>
                  <a:lnTo>
                    <a:pt x="954" y="6"/>
                  </a:lnTo>
                  <a:lnTo>
                    <a:pt x="948" y="6"/>
                  </a:lnTo>
                  <a:lnTo>
                    <a:pt x="936" y="0"/>
                  </a:lnTo>
                  <a:lnTo>
                    <a:pt x="876" y="0"/>
                  </a:lnTo>
                  <a:lnTo>
                    <a:pt x="864" y="24"/>
                  </a:lnTo>
                  <a:lnTo>
                    <a:pt x="852" y="24"/>
                  </a:lnTo>
                  <a:lnTo>
                    <a:pt x="840" y="30"/>
                  </a:lnTo>
                  <a:lnTo>
                    <a:pt x="828" y="30"/>
                  </a:lnTo>
                  <a:lnTo>
                    <a:pt x="822" y="36"/>
                  </a:lnTo>
                  <a:lnTo>
                    <a:pt x="810" y="60"/>
                  </a:lnTo>
                  <a:lnTo>
                    <a:pt x="768" y="102"/>
                  </a:lnTo>
                  <a:lnTo>
                    <a:pt x="756" y="108"/>
                  </a:lnTo>
                  <a:lnTo>
                    <a:pt x="750" y="108"/>
                  </a:lnTo>
                  <a:lnTo>
                    <a:pt x="738" y="114"/>
                  </a:lnTo>
                  <a:lnTo>
                    <a:pt x="726" y="138"/>
                  </a:lnTo>
                  <a:lnTo>
                    <a:pt x="726" y="174"/>
                  </a:lnTo>
                  <a:lnTo>
                    <a:pt x="714" y="180"/>
                  </a:lnTo>
                  <a:lnTo>
                    <a:pt x="708" y="192"/>
                  </a:lnTo>
                  <a:lnTo>
                    <a:pt x="702" y="198"/>
                  </a:lnTo>
                  <a:lnTo>
                    <a:pt x="690" y="204"/>
                  </a:lnTo>
                  <a:lnTo>
                    <a:pt x="672" y="210"/>
                  </a:lnTo>
                  <a:lnTo>
                    <a:pt x="654" y="228"/>
                  </a:lnTo>
                  <a:lnTo>
                    <a:pt x="654" y="240"/>
                  </a:lnTo>
                  <a:lnTo>
                    <a:pt x="648" y="252"/>
                  </a:lnTo>
                  <a:lnTo>
                    <a:pt x="642" y="270"/>
                  </a:lnTo>
                  <a:lnTo>
                    <a:pt x="636" y="282"/>
                  </a:lnTo>
                  <a:lnTo>
                    <a:pt x="630" y="288"/>
                  </a:lnTo>
                  <a:lnTo>
                    <a:pt x="618" y="294"/>
                  </a:lnTo>
                  <a:lnTo>
                    <a:pt x="606" y="294"/>
                  </a:lnTo>
                  <a:lnTo>
                    <a:pt x="600" y="288"/>
                  </a:lnTo>
                  <a:lnTo>
                    <a:pt x="594" y="294"/>
                  </a:lnTo>
                  <a:lnTo>
                    <a:pt x="582" y="300"/>
                  </a:lnTo>
                  <a:lnTo>
                    <a:pt x="570" y="300"/>
                  </a:lnTo>
                  <a:lnTo>
                    <a:pt x="564" y="294"/>
                  </a:lnTo>
                  <a:lnTo>
                    <a:pt x="552" y="288"/>
                  </a:lnTo>
                  <a:lnTo>
                    <a:pt x="546" y="282"/>
                  </a:lnTo>
                  <a:lnTo>
                    <a:pt x="516" y="282"/>
                  </a:lnTo>
                  <a:lnTo>
                    <a:pt x="504" y="270"/>
                  </a:lnTo>
                  <a:lnTo>
                    <a:pt x="492" y="264"/>
                  </a:lnTo>
                  <a:lnTo>
                    <a:pt x="486" y="258"/>
                  </a:lnTo>
                  <a:lnTo>
                    <a:pt x="474" y="252"/>
                  </a:lnTo>
                  <a:lnTo>
                    <a:pt x="462" y="252"/>
                  </a:lnTo>
                  <a:lnTo>
                    <a:pt x="450" y="258"/>
                  </a:lnTo>
                  <a:lnTo>
                    <a:pt x="444" y="264"/>
                  </a:lnTo>
                  <a:lnTo>
                    <a:pt x="438" y="276"/>
                  </a:lnTo>
                  <a:lnTo>
                    <a:pt x="438" y="288"/>
                  </a:lnTo>
                  <a:lnTo>
                    <a:pt x="432" y="300"/>
                  </a:lnTo>
                  <a:lnTo>
                    <a:pt x="432" y="324"/>
                  </a:lnTo>
                  <a:lnTo>
                    <a:pt x="420" y="324"/>
                  </a:lnTo>
                  <a:lnTo>
                    <a:pt x="414" y="330"/>
                  </a:lnTo>
                  <a:lnTo>
                    <a:pt x="408" y="330"/>
                  </a:lnTo>
                  <a:lnTo>
                    <a:pt x="402" y="336"/>
                  </a:lnTo>
                  <a:lnTo>
                    <a:pt x="396" y="348"/>
                  </a:lnTo>
                  <a:lnTo>
                    <a:pt x="390" y="354"/>
                  </a:lnTo>
                  <a:lnTo>
                    <a:pt x="390" y="360"/>
                  </a:lnTo>
                  <a:lnTo>
                    <a:pt x="366" y="360"/>
                  </a:lnTo>
                  <a:lnTo>
                    <a:pt x="366" y="378"/>
                  </a:lnTo>
                  <a:lnTo>
                    <a:pt x="288" y="378"/>
                  </a:lnTo>
                  <a:lnTo>
                    <a:pt x="288" y="348"/>
                  </a:lnTo>
                  <a:lnTo>
                    <a:pt x="294" y="336"/>
                  </a:lnTo>
                  <a:lnTo>
                    <a:pt x="294" y="330"/>
                  </a:lnTo>
                  <a:lnTo>
                    <a:pt x="300" y="318"/>
                  </a:lnTo>
                  <a:lnTo>
                    <a:pt x="300" y="294"/>
                  </a:lnTo>
                  <a:lnTo>
                    <a:pt x="294" y="288"/>
                  </a:lnTo>
                  <a:lnTo>
                    <a:pt x="294" y="270"/>
                  </a:lnTo>
                  <a:lnTo>
                    <a:pt x="288" y="258"/>
                  </a:lnTo>
                  <a:lnTo>
                    <a:pt x="282" y="240"/>
                  </a:lnTo>
                  <a:lnTo>
                    <a:pt x="276" y="234"/>
                  </a:lnTo>
                  <a:lnTo>
                    <a:pt x="264" y="228"/>
                  </a:lnTo>
                  <a:lnTo>
                    <a:pt x="258" y="222"/>
                  </a:lnTo>
                  <a:lnTo>
                    <a:pt x="246" y="216"/>
                  </a:lnTo>
                  <a:lnTo>
                    <a:pt x="240" y="510"/>
                  </a:lnTo>
                  <a:lnTo>
                    <a:pt x="222" y="510"/>
                  </a:lnTo>
                  <a:lnTo>
                    <a:pt x="210" y="516"/>
                  </a:lnTo>
                  <a:lnTo>
                    <a:pt x="204" y="522"/>
                  </a:lnTo>
                  <a:lnTo>
                    <a:pt x="204" y="528"/>
                  </a:lnTo>
                  <a:lnTo>
                    <a:pt x="192" y="528"/>
                  </a:lnTo>
                  <a:lnTo>
                    <a:pt x="192" y="552"/>
                  </a:lnTo>
                  <a:lnTo>
                    <a:pt x="168" y="552"/>
                  </a:lnTo>
                  <a:lnTo>
                    <a:pt x="156" y="540"/>
                  </a:lnTo>
                  <a:lnTo>
                    <a:pt x="144" y="540"/>
                  </a:lnTo>
                  <a:lnTo>
                    <a:pt x="132" y="552"/>
                  </a:lnTo>
                  <a:lnTo>
                    <a:pt x="108" y="552"/>
                  </a:lnTo>
                  <a:lnTo>
                    <a:pt x="102" y="546"/>
                  </a:lnTo>
                  <a:lnTo>
                    <a:pt x="102" y="540"/>
                  </a:lnTo>
                  <a:lnTo>
                    <a:pt x="96" y="534"/>
                  </a:lnTo>
                  <a:lnTo>
                    <a:pt x="72" y="534"/>
                  </a:lnTo>
                  <a:lnTo>
                    <a:pt x="66" y="528"/>
                  </a:lnTo>
                  <a:lnTo>
                    <a:pt x="60" y="516"/>
                  </a:lnTo>
                  <a:lnTo>
                    <a:pt x="60" y="492"/>
                  </a:lnTo>
                  <a:lnTo>
                    <a:pt x="42" y="474"/>
                  </a:lnTo>
                  <a:lnTo>
                    <a:pt x="36" y="474"/>
                  </a:lnTo>
                  <a:lnTo>
                    <a:pt x="30" y="480"/>
                  </a:lnTo>
                  <a:lnTo>
                    <a:pt x="30" y="486"/>
                  </a:lnTo>
                  <a:lnTo>
                    <a:pt x="24" y="498"/>
                  </a:lnTo>
                  <a:lnTo>
                    <a:pt x="18" y="504"/>
                  </a:lnTo>
                  <a:lnTo>
                    <a:pt x="18" y="510"/>
                  </a:lnTo>
                  <a:lnTo>
                    <a:pt x="0" y="522"/>
                  </a:lnTo>
                  <a:lnTo>
                    <a:pt x="0" y="516"/>
                  </a:lnTo>
                  <a:lnTo>
                    <a:pt x="0" y="528"/>
                  </a:lnTo>
                  <a:lnTo>
                    <a:pt x="6" y="540"/>
                  </a:lnTo>
                  <a:lnTo>
                    <a:pt x="6" y="552"/>
                  </a:lnTo>
                  <a:lnTo>
                    <a:pt x="36" y="582"/>
                  </a:lnTo>
                  <a:lnTo>
                    <a:pt x="42" y="600"/>
                  </a:lnTo>
                  <a:lnTo>
                    <a:pt x="42" y="648"/>
                  </a:lnTo>
                  <a:lnTo>
                    <a:pt x="48" y="672"/>
                  </a:lnTo>
                  <a:lnTo>
                    <a:pt x="54" y="690"/>
                  </a:lnTo>
                  <a:lnTo>
                    <a:pt x="72" y="714"/>
                  </a:lnTo>
                  <a:lnTo>
                    <a:pt x="96" y="738"/>
                  </a:lnTo>
                  <a:lnTo>
                    <a:pt x="114" y="762"/>
                  </a:lnTo>
                  <a:lnTo>
                    <a:pt x="120" y="786"/>
                  </a:lnTo>
                  <a:lnTo>
                    <a:pt x="120" y="834"/>
                  </a:lnTo>
                  <a:lnTo>
                    <a:pt x="114" y="846"/>
                  </a:lnTo>
                  <a:lnTo>
                    <a:pt x="114" y="852"/>
                  </a:lnTo>
                  <a:lnTo>
                    <a:pt x="90" y="852"/>
                  </a:lnTo>
                  <a:lnTo>
                    <a:pt x="90" y="876"/>
                  </a:lnTo>
                  <a:lnTo>
                    <a:pt x="96" y="888"/>
                  </a:lnTo>
                  <a:lnTo>
                    <a:pt x="108" y="906"/>
                  </a:lnTo>
                  <a:lnTo>
                    <a:pt x="114" y="918"/>
                  </a:lnTo>
                  <a:lnTo>
                    <a:pt x="114" y="960"/>
                  </a:lnTo>
                  <a:lnTo>
                    <a:pt x="120" y="972"/>
                  </a:lnTo>
                  <a:lnTo>
                    <a:pt x="120" y="978"/>
                  </a:lnTo>
                  <a:lnTo>
                    <a:pt x="126" y="978"/>
                  </a:lnTo>
                  <a:lnTo>
                    <a:pt x="126" y="972"/>
                  </a:lnTo>
                  <a:lnTo>
                    <a:pt x="132" y="966"/>
                  </a:lnTo>
                  <a:lnTo>
                    <a:pt x="144" y="966"/>
                  </a:lnTo>
                  <a:lnTo>
                    <a:pt x="150" y="972"/>
                  </a:lnTo>
                  <a:lnTo>
                    <a:pt x="180" y="984"/>
                  </a:lnTo>
                  <a:lnTo>
                    <a:pt x="180" y="996"/>
                  </a:lnTo>
                  <a:lnTo>
                    <a:pt x="204" y="1020"/>
                  </a:lnTo>
                  <a:lnTo>
                    <a:pt x="216" y="1020"/>
                  </a:lnTo>
                  <a:lnTo>
                    <a:pt x="240" y="1008"/>
                  </a:lnTo>
                  <a:lnTo>
                    <a:pt x="246" y="996"/>
                  </a:lnTo>
                  <a:lnTo>
                    <a:pt x="252" y="990"/>
                  </a:lnTo>
                  <a:lnTo>
                    <a:pt x="264" y="984"/>
                  </a:lnTo>
                  <a:lnTo>
                    <a:pt x="294" y="984"/>
                  </a:lnTo>
                  <a:lnTo>
                    <a:pt x="306" y="990"/>
                  </a:lnTo>
                  <a:lnTo>
                    <a:pt x="354" y="990"/>
                  </a:lnTo>
                  <a:lnTo>
                    <a:pt x="354" y="984"/>
                  </a:lnTo>
                  <a:lnTo>
                    <a:pt x="360" y="978"/>
                  </a:lnTo>
                  <a:lnTo>
                    <a:pt x="360" y="966"/>
                  </a:lnTo>
                  <a:lnTo>
                    <a:pt x="366" y="960"/>
                  </a:lnTo>
                  <a:lnTo>
                    <a:pt x="378" y="954"/>
                  </a:lnTo>
                  <a:lnTo>
                    <a:pt x="408" y="954"/>
                  </a:lnTo>
                  <a:lnTo>
                    <a:pt x="420" y="960"/>
                  </a:lnTo>
                  <a:lnTo>
                    <a:pt x="432" y="960"/>
                  </a:lnTo>
                  <a:lnTo>
                    <a:pt x="438" y="966"/>
                  </a:lnTo>
                  <a:lnTo>
                    <a:pt x="444" y="960"/>
                  </a:lnTo>
                  <a:lnTo>
                    <a:pt x="456" y="960"/>
                  </a:lnTo>
                  <a:lnTo>
                    <a:pt x="468" y="954"/>
                  </a:lnTo>
                  <a:lnTo>
                    <a:pt x="504" y="954"/>
                  </a:lnTo>
                  <a:lnTo>
                    <a:pt x="522" y="960"/>
                  </a:lnTo>
                  <a:lnTo>
                    <a:pt x="534" y="966"/>
                  </a:lnTo>
                  <a:lnTo>
                    <a:pt x="552" y="966"/>
                  </a:lnTo>
                  <a:lnTo>
                    <a:pt x="558" y="960"/>
                  </a:lnTo>
                  <a:lnTo>
                    <a:pt x="570" y="954"/>
                  </a:lnTo>
                  <a:lnTo>
                    <a:pt x="606" y="954"/>
                  </a:lnTo>
                  <a:lnTo>
                    <a:pt x="618" y="948"/>
                  </a:lnTo>
                  <a:lnTo>
                    <a:pt x="624" y="942"/>
                  </a:lnTo>
                  <a:lnTo>
                    <a:pt x="636" y="936"/>
                  </a:lnTo>
                  <a:lnTo>
                    <a:pt x="684" y="936"/>
                  </a:lnTo>
                  <a:lnTo>
                    <a:pt x="708" y="924"/>
                  </a:lnTo>
                  <a:lnTo>
                    <a:pt x="720" y="912"/>
                  </a:lnTo>
                  <a:lnTo>
                    <a:pt x="738" y="900"/>
                  </a:lnTo>
                  <a:lnTo>
                    <a:pt x="774" y="864"/>
                  </a:lnTo>
                  <a:lnTo>
                    <a:pt x="786" y="858"/>
                  </a:lnTo>
                  <a:lnTo>
                    <a:pt x="804" y="846"/>
                  </a:lnTo>
                  <a:lnTo>
                    <a:pt x="900" y="750"/>
                  </a:lnTo>
                  <a:lnTo>
                    <a:pt x="918" y="750"/>
                  </a:lnTo>
                  <a:lnTo>
                    <a:pt x="924" y="744"/>
                  </a:lnTo>
                  <a:lnTo>
                    <a:pt x="960" y="696"/>
                  </a:lnTo>
                  <a:lnTo>
                    <a:pt x="972" y="672"/>
                  </a:lnTo>
                  <a:lnTo>
                    <a:pt x="984" y="654"/>
                  </a:lnTo>
                  <a:lnTo>
                    <a:pt x="990" y="642"/>
                  </a:lnTo>
                  <a:lnTo>
                    <a:pt x="1002" y="606"/>
                  </a:lnTo>
                  <a:lnTo>
                    <a:pt x="1014" y="588"/>
                  </a:lnTo>
                  <a:lnTo>
                    <a:pt x="1020" y="576"/>
                  </a:lnTo>
                  <a:lnTo>
                    <a:pt x="1026" y="570"/>
                  </a:lnTo>
                  <a:lnTo>
                    <a:pt x="1038" y="564"/>
                  </a:lnTo>
                  <a:lnTo>
                    <a:pt x="1050" y="552"/>
                  </a:lnTo>
                  <a:lnTo>
                    <a:pt x="1068" y="546"/>
                  </a:lnTo>
                  <a:lnTo>
                    <a:pt x="1086" y="534"/>
                  </a:lnTo>
                  <a:lnTo>
                    <a:pt x="1098" y="510"/>
                  </a:lnTo>
                  <a:lnTo>
                    <a:pt x="1098" y="498"/>
                  </a:lnTo>
                  <a:lnTo>
                    <a:pt x="1104" y="486"/>
                  </a:lnTo>
                  <a:lnTo>
                    <a:pt x="1110" y="468"/>
                  </a:lnTo>
                  <a:lnTo>
                    <a:pt x="1116" y="456"/>
                  </a:lnTo>
                  <a:lnTo>
                    <a:pt x="1122" y="450"/>
                  </a:lnTo>
                  <a:lnTo>
                    <a:pt x="1122" y="438"/>
                  </a:lnTo>
                  <a:lnTo>
                    <a:pt x="1128" y="432"/>
                  </a:lnTo>
                  <a:lnTo>
                    <a:pt x="1128" y="414"/>
                  </a:lnTo>
                  <a:lnTo>
                    <a:pt x="1134" y="396"/>
                  </a:lnTo>
                  <a:lnTo>
                    <a:pt x="1128" y="384"/>
                  </a:lnTo>
                  <a:lnTo>
                    <a:pt x="1116" y="372"/>
                  </a:lnTo>
                  <a:close/>
                  <a:moveTo>
                    <a:pt x="870" y="624"/>
                  </a:moveTo>
                  <a:lnTo>
                    <a:pt x="858" y="630"/>
                  </a:lnTo>
                  <a:lnTo>
                    <a:pt x="852" y="636"/>
                  </a:lnTo>
                  <a:lnTo>
                    <a:pt x="840" y="642"/>
                  </a:lnTo>
                  <a:lnTo>
                    <a:pt x="822" y="642"/>
                  </a:lnTo>
                  <a:lnTo>
                    <a:pt x="810" y="648"/>
                  </a:lnTo>
                  <a:lnTo>
                    <a:pt x="804" y="654"/>
                  </a:lnTo>
                  <a:lnTo>
                    <a:pt x="798" y="666"/>
                  </a:lnTo>
                  <a:lnTo>
                    <a:pt x="792" y="672"/>
                  </a:lnTo>
                  <a:lnTo>
                    <a:pt x="792" y="684"/>
                  </a:lnTo>
                  <a:lnTo>
                    <a:pt x="774" y="684"/>
                  </a:lnTo>
                  <a:lnTo>
                    <a:pt x="744" y="654"/>
                  </a:lnTo>
                  <a:lnTo>
                    <a:pt x="744" y="636"/>
                  </a:lnTo>
                  <a:lnTo>
                    <a:pt x="720" y="600"/>
                  </a:lnTo>
                  <a:lnTo>
                    <a:pt x="744" y="600"/>
                  </a:lnTo>
                  <a:lnTo>
                    <a:pt x="750" y="582"/>
                  </a:lnTo>
                  <a:lnTo>
                    <a:pt x="768" y="564"/>
                  </a:lnTo>
                  <a:lnTo>
                    <a:pt x="768" y="546"/>
                  </a:lnTo>
                  <a:lnTo>
                    <a:pt x="774" y="540"/>
                  </a:lnTo>
                  <a:lnTo>
                    <a:pt x="798" y="540"/>
                  </a:lnTo>
                  <a:lnTo>
                    <a:pt x="798" y="528"/>
                  </a:lnTo>
                  <a:lnTo>
                    <a:pt x="810" y="522"/>
                  </a:lnTo>
                  <a:lnTo>
                    <a:pt x="846" y="522"/>
                  </a:lnTo>
                  <a:lnTo>
                    <a:pt x="852" y="528"/>
                  </a:lnTo>
                  <a:lnTo>
                    <a:pt x="858" y="540"/>
                  </a:lnTo>
                  <a:lnTo>
                    <a:pt x="864" y="546"/>
                  </a:lnTo>
                  <a:lnTo>
                    <a:pt x="870" y="558"/>
                  </a:lnTo>
                  <a:lnTo>
                    <a:pt x="882" y="564"/>
                  </a:lnTo>
                  <a:lnTo>
                    <a:pt x="888" y="588"/>
                  </a:lnTo>
                  <a:lnTo>
                    <a:pt x="864" y="606"/>
                  </a:lnTo>
                  <a:lnTo>
                    <a:pt x="870" y="624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28" name="Thailand" descr="© INSCALE GmbH, 05.05.2010&#10;http://www.presentationload.com/">
              <a:extLst>
                <a:ext uri="{FF2B5EF4-FFF2-40B4-BE49-F238E27FC236}">
                  <a16:creationId xmlns:a16="http://schemas.microsoft.com/office/drawing/2014/main" id="{07449C6F-ADAF-45B0-9E47-6A698454F957}"/>
                </a:ext>
              </a:extLst>
            </p:cNvPr>
            <p:cNvSpPr>
              <a:spLocks/>
            </p:cNvSpPr>
            <p:nvPr/>
          </p:nvSpPr>
          <p:spPr bwMode="gray">
            <a:xfrm>
              <a:off x="8580131" y="3782423"/>
              <a:ext cx="274649" cy="533545"/>
            </a:xfrm>
            <a:custGeom>
              <a:avLst/>
              <a:gdLst>
                <a:gd name="T0" fmla="*/ 2147483647 w 618"/>
                <a:gd name="T1" fmla="*/ 2147483647 h 1188"/>
                <a:gd name="T2" fmla="*/ 2147483647 w 618"/>
                <a:gd name="T3" fmla="*/ 2147483647 h 1188"/>
                <a:gd name="T4" fmla="*/ 2147483647 w 618"/>
                <a:gd name="T5" fmla="*/ 2147483647 h 1188"/>
                <a:gd name="T6" fmla="*/ 2147483647 w 618"/>
                <a:gd name="T7" fmla="*/ 2147483647 h 1188"/>
                <a:gd name="T8" fmla="*/ 2147483647 w 618"/>
                <a:gd name="T9" fmla="*/ 2147483647 h 1188"/>
                <a:gd name="T10" fmla="*/ 2147483647 w 618"/>
                <a:gd name="T11" fmla="*/ 2147483647 h 1188"/>
                <a:gd name="T12" fmla="*/ 2147483647 w 618"/>
                <a:gd name="T13" fmla="*/ 2147483647 h 1188"/>
                <a:gd name="T14" fmla="*/ 2147483647 w 618"/>
                <a:gd name="T15" fmla="*/ 2147483647 h 1188"/>
                <a:gd name="T16" fmla="*/ 2147483647 w 618"/>
                <a:gd name="T17" fmla="*/ 2147483647 h 1188"/>
                <a:gd name="T18" fmla="*/ 2147483647 w 618"/>
                <a:gd name="T19" fmla="*/ 2147483647 h 1188"/>
                <a:gd name="T20" fmla="*/ 2147483647 w 618"/>
                <a:gd name="T21" fmla="*/ 2147483647 h 1188"/>
                <a:gd name="T22" fmla="*/ 2147483647 w 618"/>
                <a:gd name="T23" fmla="*/ 2147483647 h 1188"/>
                <a:gd name="T24" fmla="*/ 2147483647 w 618"/>
                <a:gd name="T25" fmla="*/ 0 h 1188"/>
                <a:gd name="T26" fmla="*/ 2147483647 w 618"/>
                <a:gd name="T27" fmla="*/ 2147483647 h 1188"/>
                <a:gd name="T28" fmla="*/ 2147483647 w 618"/>
                <a:gd name="T29" fmla="*/ 2147483647 h 1188"/>
                <a:gd name="T30" fmla="*/ 2147483647 w 618"/>
                <a:gd name="T31" fmla="*/ 2147483647 h 1188"/>
                <a:gd name="T32" fmla="*/ 0 w 618"/>
                <a:gd name="T33" fmla="*/ 2147483647 h 1188"/>
                <a:gd name="T34" fmla="*/ 2147483647 w 618"/>
                <a:gd name="T35" fmla="*/ 2147483647 h 1188"/>
                <a:gd name="T36" fmla="*/ 2147483647 w 618"/>
                <a:gd name="T37" fmla="*/ 2147483647 h 1188"/>
                <a:gd name="T38" fmla="*/ 2147483647 w 618"/>
                <a:gd name="T39" fmla="*/ 2147483647 h 1188"/>
                <a:gd name="T40" fmla="*/ 2147483647 w 618"/>
                <a:gd name="T41" fmla="*/ 2147483647 h 1188"/>
                <a:gd name="T42" fmla="*/ 2147483647 w 618"/>
                <a:gd name="T43" fmla="*/ 2147483647 h 1188"/>
                <a:gd name="T44" fmla="*/ 2147483647 w 618"/>
                <a:gd name="T45" fmla="*/ 2147483647 h 1188"/>
                <a:gd name="T46" fmla="*/ 2147483647 w 618"/>
                <a:gd name="T47" fmla="*/ 2147483647 h 1188"/>
                <a:gd name="T48" fmla="*/ 2147483647 w 618"/>
                <a:gd name="T49" fmla="*/ 2147483647 h 1188"/>
                <a:gd name="T50" fmla="*/ 2147483647 w 618"/>
                <a:gd name="T51" fmla="*/ 2147483647 h 1188"/>
                <a:gd name="T52" fmla="*/ 2147483647 w 618"/>
                <a:gd name="T53" fmla="*/ 2147483647 h 1188"/>
                <a:gd name="T54" fmla="*/ 2147483647 w 618"/>
                <a:gd name="T55" fmla="*/ 2147483647 h 1188"/>
                <a:gd name="T56" fmla="*/ 2147483647 w 618"/>
                <a:gd name="T57" fmla="*/ 2147483647 h 1188"/>
                <a:gd name="T58" fmla="*/ 2147483647 w 618"/>
                <a:gd name="T59" fmla="*/ 2147483647 h 1188"/>
                <a:gd name="T60" fmla="*/ 2147483647 w 618"/>
                <a:gd name="T61" fmla="*/ 2147483647 h 1188"/>
                <a:gd name="T62" fmla="*/ 2147483647 w 618"/>
                <a:gd name="T63" fmla="*/ 2147483647 h 1188"/>
                <a:gd name="T64" fmla="*/ 2147483647 w 618"/>
                <a:gd name="T65" fmla="*/ 2147483647 h 1188"/>
                <a:gd name="T66" fmla="*/ 2147483647 w 618"/>
                <a:gd name="T67" fmla="*/ 2147483647 h 1188"/>
                <a:gd name="T68" fmla="*/ 2147483647 w 618"/>
                <a:gd name="T69" fmla="*/ 2147483647 h 1188"/>
                <a:gd name="T70" fmla="*/ 2147483647 w 618"/>
                <a:gd name="T71" fmla="*/ 2147483647 h 1188"/>
                <a:gd name="T72" fmla="*/ 2147483647 w 618"/>
                <a:gd name="T73" fmla="*/ 2147483647 h 1188"/>
                <a:gd name="T74" fmla="*/ 2147483647 w 618"/>
                <a:gd name="T75" fmla="*/ 2147483647 h 1188"/>
                <a:gd name="T76" fmla="*/ 2147483647 w 618"/>
                <a:gd name="T77" fmla="*/ 2147483647 h 1188"/>
                <a:gd name="T78" fmla="*/ 2147483647 w 618"/>
                <a:gd name="T79" fmla="*/ 2147483647 h 1188"/>
                <a:gd name="T80" fmla="*/ 2147483647 w 618"/>
                <a:gd name="T81" fmla="*/ 2147483647 h 1188"/>
                <a:gd name="T82" fmla="*/ 2147483647 w 618"/>
                <a:gd name="T83" fmla="*/ 2147483647 h 1188"/>
                <a:gd name="T84" fmla="*/ 2147483647 w 618"/>
                <a:gd name="T85" fmla="*/ 2147483647 h 1188"/>
                <a:gd name="T86" fmla="*/ 2147483647 w 618"/>
                <a:gd name="T87" fmla="*/ 2147483647 h 1188"/>
                <a:gd name="T88" fmla="*/ 2147483647 w 618"/>
                <a:gd name="T89" fmla="*/ 2147483647 h 1188"/>
                <a:gd name="T90" fmla="*/ 2147483647 w 618"/>
                <a:gd name="T91" fmla="*/ 2147483647 h 1188"/>
                <a:gd name="T92" fmla="*/ 2147483647 w 618"/>
                <a:gd name="T93" fmla="*/ 2147483647 h 1188"/>
                <a:gd name="T94" fmla="*/ 2147483647 w 618"/>
                <a:gd name="T95" fmla="*/ 2147483647 h 1188"/>
                <a:gd name="T96" fmla="*/ 2147483647 w 618"/>
                <a:gd name="T97" fmla="*/ 2147483647 h 1188"/>
                <a:gd name="T98" fmla="*/ 2147483647 w 618"/>
                <a:gd name="T99" fmla="*/ 2147483647 h 1188"/>
                <a:gd name="T100" fmla="*/ 2147483647 w 618"/>
                <a:gd name="T101" fmla="*/ 2147483647 h 1188"/>
                <a:gd name="T102" fmla="*/ 2147483647 w 618"/>
                <a:gd name="T103" fmla="*/ 2147483647 h 1188"/>
                <a:gd name="T104" fmla="*/ 2147483647 w 618"/>
                <a:gd name="T105" fmla="*/ 2147483647 h 1188"/>
                <a:gd name="T106" fmla="*/ 2147483647 w 618"/>
                <a:gd name="T107" fmla="*/ 2147483647 h 1188"/>
                <a:gd name="T108" fmla="*/ 2147483647 w 618"/>
                <a:gd name="T109" fmla="*/ 2147483647 h 1188"/>
                <a:gd name="T110" fmla="*/ 2147483647 w 618"/>
                <a:gd name="T111" fmla="*/ 2147483647 h 1188"/>
                <a:gd name="T112" fmla="*/ 2147483647 w 618"/>
                <a:gd name="T113" fmla="*/ 2147483647 h 1188"/>
                <a:gd name="T114" fmla="*/ 2147483647 w 618"/>
                <a:gd name="T115" fmla="*/ 2147483647 h 1188"/>
                <a:gd name="T116" fmla="*/ 2147483647 w 618"/>
                <a:gd name="T117" fmla="*/ 2147483647 h 1188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618"/>
                <a:gd name="T178" fmla="*/ 0 h 1188"/>
                <a:gd name="T179" fmla="*/ 618 w 618"/>
                <a:gd name="T180" fmla="*/ 1188 h 1188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618" h="1188">
                  <a:moveTo>
                    <a:pt x="588" y="426"/>
                  </a:moveTo>
                  <a:lnTo>
                    <a:pt x="588" y="420"/>
                  </a:lnTo>
                  <a:lnTo>
                    <a:pt x="594" y="414"/>
                  </a:lnTo>
                  <a:lnTo>
                    <a:pt x="606" y="390"/>
                  </a:lnTo>
                  <a:lnTo>
                    <a:pt x="594" y="378"/>
                  </a:lnTo>
                  <a:lnTo>
                    <a:pt x="594" y="372"/>
                  </a:lnTo>
                  <a:lnTo>
                    <a:pt x="588" y="378"/>
                  </a:lnTo>
                  <a:lnTo>
                    <a:pt x="588" y="366"/>
                  </a:lnTo>
                  <a:lnTo>
                    <a:pt x="582" y="360"/>
                  </a:lnTo>
                  <a:lnTo>
                    <a:pt x="582" y="354"/>
                  </a:lnTo>
                  <a:lnTo>
                    <a:pt x="546" y="318"/>
                  </a:lnTo>
                  <a:lnTo>
                    <a:pt x="534" y="294"/>
                  </a:lnTo>
                  <a:lnTo>
                    <a:pt x="534" y="282"/>
                  </a:lnTo>
                  <a:lnTo>
                    <a:pt x="528" y="240"/>
                  </a:lnTo>
                  <a:lnTo>
                    <a:pt x="510" y="222"/>
                  </a:lnTo>
                  <a:lnTo>
                    <a:pt x="498" y="216"/>
                  </a:lnTo>
                  <a:lnTo>
                    <a:pt x="480" y="204"/>
                  </a:lnTo>
                  <a:lnTo>
                    <a:pt x="468" y="192"/>
                  </a:lnTo>
                  <a:lnTo>
                    <a:pt x="468" y="180"/>
                  </a:lnTo>
                  <a:lnTo>
                    <a:pt x="462" y="174"/>
                  </a:lnTo>
                  <a:lnTo>
                    <a:pt x="438" y="174"/>
                  </a:lnTo>
                  <a:lnTo>
                    <a:pt x="426" y="168"/>
                  </a:lnTo>
                  <a:lnTo>
                    <a:pt x="420" y="162"/>
                  </a:lnTo>
                  <a:lnTo>
                    <a:pt x="402" y="162"/>
                  </a:lnTo>
                  <a:lnTo>
                    <a:pt x="396" y="168"/>
                  </a:lnTo>
                  <a:lnTo>
                    <a:pt x="396" y="180"/>
                  </a:lnTo>
                  <a:lnTo>
                    <a:pt x="378" y="198"/>
                  </a:lnTo>
                  <a:lnTo>
                    <a:pt x="360" y="198"/>
                  </a:lnTo>
                  <a:lnTo>
                    <a:pt x="336" y="186"/>
                  </a:lnTo>
                  <a:lnTo>
                    <a:pt x="330" y="180"/>
                  </a:lnTo>
                  <a:lnTo>
                    <a:pt x="318" y="180"/>
                  </a:lnTo>
                  <a:lnTo>
                    <a:pt x="312" y="186"/>
                  </a:lnTo>
                  <a:lnTo>
                    <a:pt x="306" y="198"/>
                  </a:lnTo>
                  <a:lnTo>
                    <a:pt x="294" y="210"/>
                  </a:lnTo>
                  <a:lnTo>
                    <a:pt x="294" y="216"/>
                  </a:lnTo>
                  <a:lnTo>
                    <a:pt x="288" y="222"/>
                  </a:lnTo>
                  <a:lnTo>
                    <a:pt x="264" y="234"/>
                  </a:lnTo>
                  <a:lnTo>
                    <a:pt x="246" y="234"/>
                  </a:lnTo>
                  <a:lnTo>
                    <a:pt x="246" y="222"/>
                  </a:lnTo>
                  <a:lnTo>
                    <a:pt x="270" y="174"/>
                  </a:lnTo>
                  <a:lnTo>
                    <a:pt x="270" y="162"/>
                  </a:lnTo>
                  <a:lnTo>
                    <a:pt x="264" y="156"/>
                  </a:lnTo>
                  <a:lnTo>
                    <a:pt x="252" y="156"/>
                  </a:lnTo>
                  <a:lnTo>
                    <a:pt x="264" y="144"/>
                  </a:lnTo>
                  <a:lnTo>
                    <a:pt x="270" y="132"/>
                  </a:lnTo>
                  <a:lnTo>
                    <a:pt x="270" y="120"/>
                  </a:lnTo>
                  <a:lnTo>
                    <a:pt x="264" y="108"/>
                  </a:lnTo>
                  <a:lnTo>
                    <a:pt x="258" y="102"/>
                  </a:lnTo>
                  <a:lnTo>
                    <a:pt x="264" y="96"/>
                  </a:lnTo>
                  <a:lnTo>
                    <a:pt x="264" y="66"/>
                  </a:lnTo>
                  <a:lnTo>
                    <a:pt x="252" y="60"/>
                  </a:lnTo>
                  <a:lnTo>
                    <a:pt x="246" y="60"/>
                  </a:lnTo>
                  <a:lnTo>
                    <a:pt x="240" y="66"/>
                  </a:lnTo>
                  <a:lnTo>
                    <a:pt x="228" y="66"/>
                  </a:lnTo>
                  <a:lnTo>
                    <a:pt x="228" y="78"/>
                  </a:lnTo>
                  <a:lnTo>
                    <a:pt x="210" y="78"/>
                  </a:lnTo>
                  <a:lnTo>
                    <a:pt x="204" y="72"/>
                  </a:lnTo>
                  <a:lnTo>
                    <a:pt x="198" y="60"/>
                  </a:lnTo>
                  <a:lnTo>
                    <a:pt x="198" y="36"/>
                  </a:lnTo>
                  <a:lnTo>
                    <a:pt x="204" y="30"/>
                  </a:lnTo>
                  <a:lnTo>
                    <a:pt x="204" y="18"/>
                  </a:lnTo>
                  <a:lnTo>
                    <a:pt x="198" y="12"/>
                  </a:lnTo>
                  <a:lnTo>
                    <a:pt x="186" y="12"/>
                  </a:lnTo>
                  <a:lnTo>
                    <a:pt x="174" y="6"/>
                  </a:lnTo>
                  <a:lnTo>
                    <a:pt x="168" y="0"/>
                  </a:lnTo>
                  <a:lnTo>
                    <a:pt x="138" y="0"/>
                  </a:lnTo>
                  <a:lnTo>
                    <a:pt x="132" y="6"/>
                  </a:lnTo>
                  <a:lnTo>
                    <a:pt x="126" y="6"/>
                  </a:lnTo>
                  <a:lnTo>
                    <a:pt x="120" y="30"/>
                  </a:lnTo>
                  <a:lnTo>
                    <a:pt x="96" y="30"/>
                  </a:lnTo>
                  <a:lnTo>
                    <a:pt x="96" y="36"/>
                  </a:lnTo>
                  <a:lnTo>
                    <a:pt x="90" y="42"/>
                  </a:lnTo>
                  <a:lnTo>
                    <a:pt x="84" y="54"/>
                  </a:lnTo>
                  <a:lnTo>
                    <a:pt x="78" y="60"/>
                  </a:lnTo>
                  <a:lnTo>
                    <a:pt x="66" y="60"/>
                  </a:lnTo>
                  <a:lnTo>
                    <a:pt x="54" y="54"/>
                  </a:lnTo>
                  <a:lnTo>
                    <a:pt x="24" y="54"/>
                  </a:lnTo>
                  <a:lnTo>
                    <a:pt x="24" y="102"/>
                  </a:lnTo>
                  <a:lnTo>
                    <a:pt x="18" y="108"/>
                  </a:lnTo>
                  <a:lnTo>
                    <a:pt x="12" y="108"/>
                  </a:lnTo>
                  <a:lnTo>
                    <a:pt x="6" y="114"/>
                  </a:lnTo>
                  <a:lnTo>
                    <a:pt x="6" y="120"/>
                  </a:lnTo>
                  <a:lnTo>
                    <a:pt x="24" y="138"/>
                  </a:lnTo>
                  <a:lnTo>
                    <a:pt x="24" y="156"/>
                  </a:lnTo>
                  <a:lnTo>
                    <a:pt x="0" y="156"/>
                  </a:lnTo>
                  <a:lnTo>
                    <a:pt x="0" y="162"/>
                  </a:lnTo>
                  <a:lnTo>
                    <a:pt x="24" y="186"/>
                  </a:lnTo>
                  <a:lnTo>
                    <a:pt x="36" y="192"/>
                  </a:lnTo>
                  <a:lnTo>
                    <a:pt x="30" y="216"/>
                  </a:lnTo>
                  <a:lnTo>
                    <a:pt x="36" y="216"/>
                  </a:lnTo>
                  <a:lnTo>
                    <a:pt x="36" y="222"/>
                  </a:lnTo>
                  <a:lnTo>
                    <a:pt x="42" y="234"/>
                  </a:lnTo>
                  <a:lnTo>
                    <a:pt x="60" y="252"/>
                  </a:lnTo>
                  <a:lnTo>
                    <a:pt x="72" y="258"/>
                  </a:lnTo>
                  <a:lnTo>
                    <a:pt x="84" y="270"/>
                  </a:lnTo>
                  <a:lnTo>
                    <a:pt x="96" y="276"/>
                  </a:lnTo>
                  <a:lnTo>
                    <a:pt x="102" y="282"/>
                  </a:lnTo>
                  <a:lnTo>
                    <a:pt x="102" y="288"/>
                  </a:lnTo>
                  <a:lnTo>
                    <a:pt x="96" y="288"/>
                  </a:lnTo>
                  <a:lnTo>
                    <a:pt x="96" y="306"/>
                  </a:lnTo>
                  <a:lnTo>
                    <a:pt x="102" y="318"/>
                  </a:lnTo>
                  <a:lnTo>
                    <a:pt x="108" y="324"/>
                  </a:lnTo>
                  <a:lnTo>
                    <a:pt x="114" y="324"/>
                  </a:lnTo>
                  <a:lnTo>
                    <a:pt x="120" y="318"/>
                  </a:lnTo>
                  <a:lnTo>
                    <a:pt x="126" y="324"/>
                  </a:lnTo>
                  <a:lnTo>
                    <a:pt x="126" y="342"/>
                  </a:lnTo>
                  <a:lnTo>
                    <a:pt x="120" y="348"/>
                  </a:lnTo>
                  <a:lnTo>
                    <a:pt x="108" y="348"/>
                  </a:lnTo>
                  <a:lnTo>
                    <a:pt x="114" y="360"/>
                  </a:lnTo>
                  <a:lnTo>
                    <a:pt x="114" y="384"/>
                  </a:lnTo>
                  <a:lnTo>
                    <a:pt x="108" y="396"/>
                  </a:lnTo>
                  <a:lnTo>
                    <a:pt x="102" y="402"/>
                  </a:lnTo>
                  <a:lnTo>
                    <a:pt x="84" y="438"/>
                  </a:lnTo>
                  <a:lnTo>
                    <a:pt x="90" y="444"/>
                  </a:lnTo>
                  <a:lnTo>
                    <a:pt x="90" y="450"/>
                  </a:lnTo>
                  <a:lnTo>
                    <a:pt x="96" y="456"/>
                  </a:lnTo>
                  <a:lnTo>
                    <a:pt x="102" y="468"/>
                  </a:lnTo>
                  <a:lnTo>
                    <a:pt x="108" y="474"/>
                  </a:lnTo>
                  <a:lnTo>
                    <a:pt x="114" y="486"/>
                  </a:lnTo>
                  <a:lnTo>
                    <a:pt x="156" y="528"/>
                  </a:lnTo>
                  <a:lnTo>
                    <a:pt x="162" y="540"/>
                  </a:lnTo>
                  <a:lnTo>
                    <a:pt x="162" y="570"/>
                  </a:lnTo>
                  <a:lnTo>
                    <a:pt x="168" y="588"/>
                  </a:lnTo>
                  <a:lnTo>
                    <a:pt x="168" y="612"/>
                  </a:lnTo>
                  <a:lnTo>
                    <a:pt x="192" y="636"/>
                  </a:lnTo>
                  <a:lnTo>
                    <a:pt x="192" y="660"/>
                  </a:lnTo>
                  <a:lnTo>
                    <a:pt x="198" y="672"/>
                  </a:lnTo>
                  <a:lnTo>
                    <a:pt x="198" y="702"/>
                  </a:lnTo>
                  <a:lnTo>
                    <a:pt x="192" y="714"/>
                  </a:lnTo>
                  <a:lnTo>
                    <a:pt x="192" y="732"/>
                  </a:lnTo>
                  <a:lnTo>
                    <a:pt x="174" y="768"/>
                  </a:lnTo>
                  <a:lnTo>
                    <a:pt x="156" y="786"/>
                  </a:lnTo>
                  <a:lnTo>
                    <a:pt x="156" y="798"/>
                  </a:lnTo>
                  <a:lnTo>
                    <a:pt x="162" y="804"/>
                  </a:lnTo>
                  <a:lnTo>
                    <a:pt x="162" y="816"/>
                  </a:lnTo>
                  <a:lnTo>
                    <a:pt x="156" y="828"/>
                  </a:lnTo>
                  <a:lnTo>
                    <a:pt x="150" y="834"/>
                  </a:lnTo>
                  <a:lnTo>
                    <a:pt x="144" y="846"/>
                  </a:lnTo>
                  <a:lnTo>
                    <a:pt x="144" y="852"/>
                  </a:lnTo>
                  <a:lnTo>
                    <a:pt x="138" y="858"/>
                  </a:lnTo>
                  <a:lnTo>
                    <a:pt x="132" y="876"/>
                  </a:lnTo>
                  <a:lnTo>
                    <a:pt x="126" y="888"/>
                  </a:lnTo>
                  <a:lnTo>
                    <a:pt x="126" y="906"/>
                  </a:lnTo>
                  <a:lnTo>
                    <a:pt x="120" y="918"/>
                  </a:lnTo>
                  <a:lnTo>
                    <a:pt x="120" y="966"/>
                  </a:lnTo>
                  <a:lnTo>
                    <a:pt x="126" y="978"/>
                  </a:lnTo>
                  <a:lnTo>
                    <a:pt x="126" y="1008"/>
                  </a:lnTo>
                  <a:lnTo>
                    <a:pt x="132" y="1014"/>
                  </a:lnTo>
                  <a:lnTo>
                    <a:pt x="132" y="1020"/>
                  </a:lnTo>
                  <a:lnTo>
                    <a:pt x="138" y="1020"/>
                  </a:lnTo>
                  <a:lnTo>
                    <a:pt x="138" y="1002"/>
                  </a:lnTo>
                  <a:lnTo>
                    <a:pt x="144" y="990"/>
                  </a:lnTo>
                  <a:lnTo>
                    <a:pt x="144" y="978"/>
                  </a:lnTo>
                  <a:lnTo>
                    <a:pt x="150" y="972"/>
                  </a:lnTo>
                  <a:lnTo>
                    <a:pt x="150" y="996"/>
                  </a:lnTo>
                  <a:lnTo>
                    <a:pt x="162" y="996"/>
                  </a:lnTo>
                  <a:lnTo>
                    <a:pt x="186" y="1020"/>
                  </a:lnTo>
                  <a:lnTo>
                    <a:pt x="192" y="1032"/>
                  </a:lnTo>
                  <a:lnTo>
                    <a:pt x="198" y="1038"/>
                  </a:lnTo>
                  <a:lnTo>
                    <a:pt x="198" y="1044"/>
                  </a:lnTo>
                  <a:lnTo>
                    <a:pt x="228" y="1074"/>
                  </a:lnTo>
                  <a:lnTo>
                    <a:pt x="228" y="1098"/>
                  </a:lnTo>
                  <a:lnTo>
                    <a:pt x="234" y="1110"/>
                  </a:lnTo>
                  <a:lnTo>
                    <a:pt x="246" y="1128"/>
                  </a:lnTo>
                  <a:lnTo>
                    <a:pt x="264" y="1146"/>
                  </a:lnTo>
                  <a:lnTo>
                    <a:pt x="270" y="1140"/>
                  </a:lnTo>
                  <a:lnTo>
                    <a:pt x="276" y="1128"/>
                  </a:lnTo>
                  <a:lnTo>
                    <a:pt x="270" y="1122"/>
                  </a:lnTo>
                  <a:lnTo>
                    <a:pt x="270" y="1110"/>
                  </a:lnTo>
                  <a:lnTo>
                    <a:pt x="276" y="1104"/>
                  </a:lnTo>
                  <a:lnTo>
                    <a:pt x="288" y="1104"/>
                  </a:lnTo>
                  <a:lnTo>
                    <a:pt x="294" y="1116"/>
                  </a:lnTo>
                  <a:lnTo>
                    <a:pt x="294" y="1122"/>
                  </a:lnTo>
                  <a:lnTo>
                    <a:pt x="312" y="1122"/>
                  </a:lnTo>
                  <a:lnTo>
                    <a:pt x="324" y="1128"/>
                  </a:lnTo>
                  <a:lnTo>
                    <a:pt x="330" y="1134"/>
                  </a:lnTo>
                  <a:lnTo>
                    <a:pt x="330" y="1146"/>
                  </a:lnTo>
                  <a:lnTo>
                    <a:pt x="342" y="1146"/>
                  </a:lnTo>
                  <a:lnTo>
                    <a:pt x="342" y="1158"/>
                  </a:lnTo>
                  <a:lnTo>
                    <a:pt x="330" y="1170"/>
                  </a:lnTo>
                  <a:lnTo>
                    <a:pt x="330" y="1176"/>
                  </a:lnTo>
                  <a:lnTo>
                    <a:pt x="336" y="1182"/>
                  </a:lnTo>
                  <a:lnTo>
                    <a:pt x="354" y="1182"/>
                  </a:lnTo>
                  <a:lnTo>
                    <a:pt x="354" y="1176"/>
                  </a:lnTo>
                  <a:lnTo>
                    <a:pt x="366" y="1176"/>
                  </a:lnTo>
                  <a:lnTo>
                    <a:pt x="372" y="1170"/>
                  </a:lnTo>
                  <a:lnTo>
                    <a:pt x="378" y="1170"/>
                  </a:lnTo>
                  <a:lnTo>
                    <a:pt x="396" y="1188"/>
                  </a:lnTo>
                  <a:lnTo>
                    <a:pt x="402" y="1182"/>
                  </a:lnTo>
                  <a:lnTo>
                    <a:pt x="402" y="1176"/>
                  </a:lnTo>
                  <a:lnTo>
                    <a:pt x="408" y="1164"/>
                  </a:lnTo>
                  <a:lnTo>
                    <a:pt x="414" y="1158"/>
                  </a:lnTo>
                  <a:lnTo>
                    <a:pt x="420" y="1146"/>
                  </a:lnTo>
                  <a:lnTo>
                    <a:pt x="396" y="1134"/>
                  </a:lnTo>
                  <a:lnTo>
                    <a:pt x="390" y="1128"/>
                  </a:lnTo>
                  <a:lnTo>
                    <a:pt x="390" y="1116"/>
                  </a:lnTo>
                  <a:lnTo>
                    <a:pt x="384" y="1104"/>
                  </a:lnTo>
                  <a:lnTo>
                    <a:pt x="384" y="1092"/>
                  </a:lnTo>
                  <a:lnTo>
                    <a:pt x="378" y="1080"/>
                  </a:lnTo>
                  <a:lnTo>
                    <a:pt x="372" y="1074"/>
                  </a:lnTo>
                  <a:lnTo>
                    <a:pt x="354" y="1074"/>
                  </a:lnTo>
                  <a:lnTo>
                    <a:pt x="342" y="1080"/>
                  </a:lnTo>
                  <a:lnTo>
                    <a:pt x="336" y="1086"/>
                  </a:lnTo>
                  <a:lnTo>
                    <a:pt x="318" y="1086"/>
                  </a:lnTo>
                  <a:lnTo>
                    <a:pt x="312" y="1080"/>
                  </a:lnTo>
                  <a:lnTo>
                    <a:pt x="306" y="1068"/>
                  </a:lnTo>
                  <a:lnTo>
                    <a:pt x="306" y="1056"/>
                  </a:lnTo>
                  <a:lnTo>
                    <a:pt x="294" y="1032"/>
                  </a:lnTo>
                  <a:lnTo>
                    <a:pt x="288" y="1032"/>
                  </a:lnTo>
                  <a:lnTo>
                    <a:pt x="288" y="1050"/>
                  </a:lnTo>
                  <a:lnTo>
                    <a:pt x="282" y="1056"/>
                  </a:lnTo>
                  <a:lnTo>
                    <a:pt x="276" y="1056"/>
                  </a:lnTo>
                  <a:lnTo>
                    <a:pt x="270" y="1044"/>
                  </a:lnTo>
                  <a:lnTo>
                    <a:pt x="264" y="1038"/>
                  </a:lnTo>
                  <a:lnTo>
                    <a:pt x="258" y="1026"/>
                  </a:lnTo>
                  <a:lnTo>
                    <a:pt x="258" y="1014"/>
                  </a:lnTo>
                  <a:lnTo>
                    <a:pt x="270" y="1002"/>
                  </a:lnTo>
                  <a:lnTo>
                    <a:pt x="270" y="1008"/>
                  </a:lnTo>
                  <a:lnTo>
                    <a:pt x="276" y="1008"/>
                  </a:lnTo>
                  <a:lnTo>
                    <a:pt x="276" y="1014"/>
                  </a:lnTo>
                  <a:lnTo>
                    <a:pt x="282" y="1014"/>
                  </a:lnTo>
                  <a:lnTo>
                    <a:pt x="288" y="1008"/>
                  </a:lnTo>
                  <a:lnTo>
                    <a:pt x="282" y="1002"/>
                  </a:lnTo>
                  <a:lnTo>
                    <a:pt x="282" y="990"/>
                  </a:lnTo>
                  <a:lnTo>
                    <a:pt x="276" y="978"/>
                  </a:lnTo>
                  <a:lnTo>
                    <a:pt x="270" y="972"/>
                  </a:lnTo>
                  <a:lnTo>
                    <a:pt x="270" y="960"/>
                  </a:lnTo>
                  <a:lnTo>
                    <a:pt x="258" y="948"/>
                  </a:lnTo>
                  <a:lnTo>
                    <a:pt x="246" y="948"/>
                  </a:lnTo>
                  <a:lnTo>
                    <a:pt x="246" y="894"/>
                  </a:lnTo>
                  <a:lnTo>
                    <a:pt x="192" y="906"/>
                  </a:lnTo>
                  <a:lnTo>
                    <a:pt x="192" y="864"/>
                  </a:lnTo>
                  <a:lnTo>
                    <a:pt x="186" y="828"/>
                  </a:lnTo>
                  <a:lnTo>
                    <a:pt x="186" y="804"/>
                  </a:lnTo>
                  <a:lnTo>
                    <a:pt x="180" y="792"/>
                  </a:lnTo>
                  <a:lnTo>
                    <a:pt x="174" y="786"/>
                  </a:lnTo>
                  <a:lnTo>
                    <a:pt x="180" y="786"/>
                  </a:lnTo>
                  <a:lnTo>
                    <a:pt x="192" y="774"/>
                  </a:lnTo>
                  <a:lnTo>
                    <a:pt x="198" y="762"/>
                  </a:lnTo>
                  <a:lnTo>
                    <a:pt x="204" y="744"/>
                  </a:lnTo>
                  <a:lnTo>
                    <a:pt x="204" y="678"/>
                  </a:lnTo>
                  <a:lnTo>
                    <a:pt x="210" y="678"/>
                  </a:lnTo>
                  <a:lnTo>
                    <a:pt x="216" y="672"/>
                  </a:lnTo>
                  <a:lnTo>
                    <a:pt x="222" y="660"/>
                  </a:lnTo>
                  <a:lnTo>
                    <a:pt x="228" y="654"/>
                  </a:lnTo>
                  <a:lnTo>
                    <a:pt x="228" y="612"/>
                  </a:lnTo>
                  <a:lnTo>
                    <a:pt x="222" y="600"/>
                  </a:lnTo>
                  <a:lnTo>
                    <a:pt x="222" y="594"/>
                  </a:lnTo>
                  <a:lnTo>
                    <a:pt x="216" y="588"/>
                  </a:lnTo>
                  <a:lnTo>
                    <a:pt x="222" y="558"/>
                  </a:lnTo>
                  <a:lnTo>
                    <a:pt x="234" y="558"/>
                  </a:lnTo>
                  <a:lnTo>
                    <a:pt x="234" y="552"/>
                  </a:lnTo>
                  <a:lnTo>
                    <a:pt x="240" y="546"/>
                  </a:lnTo>
                  <a:lnTo>
                    <a:pt x="264" y="546"/>
                  </a:lnTo>
                  <a:lnTo>
                    <a:pt x="270" y="552"/>
                  </a:lnTo>
                  <a:lnTo>
                    <a:pt x="294" y="564"/>
                  </a:lnTo>
                  <a:lnTo>
                    <a:pt x="300" y="570"/>
                  </a:lnTo>
                  <a:lnTo>
                    <a:pt x="288" y="576"/>
                  </a:lnTo>
                  <a:lnTo>
                    <a:pt x="288" y="588"/>
                  </a:lnTo>
                  <a:lnTo>
                    <a:pt x="282" y="594"/>
                  </a:lnTo>
                  <a:lnTo>
                    <a:pt x="282" y="612"/>
                  </a:lnTo>
                  <a:lnTo>
                    <a:pt x="288" y="624"/>
                  </a:lnTo>
                  <a:lnTo>
                    <a:pt x="306" y="624"/>
                  </a:lnTo>
                  <a:lnTo>
                    <a:pt x="330" y="612"/>
                  </a:lnTo>
                  <a:lnTo>
                    <a:pt x="342" y="612"/>
                  </a:lnTo>
                  <a:lnTo>
                    <a:pt x="354" y="606"/>
                  </a:lnTo>
                  <a:lnTo>
                    <a:pt x="360" y="600"/>
                  </a:lnTo>
                  <a:lnTo>
                    <a:pt x="366" y="600"/>
                  </a:lnTo>
                  <a:lnTo>
                    <a:pt x="396" y="684"/>
                  </a:lnTo>
                  <a:lnTo>
                    <a:pt x="402" y="678"/>
                  </a:lnTo>
                  <a:lnTo>
                    <a:pt x="414" y="672"/>
                  </a:lnTo>
                  <a:lnTo>
                    <a:pt x="426" y="672"/>
                  </a:lnTo>
                  <a:lnTo>
                    <a:pt x="426" y="642"/>
                  </a:lnTo>
                  <a:lnTo>
                    <a:pt x="414" y="630"/>
                  </a:lnTo>
                  <a:lnTo>
                    <a:pt x="414" y="600"/>
                  </a:lnTo>
                  <a:lnTo>
                    <a:pt x="402" y="588"/>
                  </a:lnTo>
                  <a:lnTo>
                    <a:pt x="396" y="552"/>
                  </a:lnTo>
                  <a:lnTo>
                    <a:pt x="426" y="522"/>
                  </a:lnTo>
                  <a:lnTo>
                    <a:pt x="426" y="516"/>
                  </a:lnTo>
                  <a:lnTo>
                    <a:pt x="432" y="504"/>
                  </a:lnTo>
                  <a:lnTo>
                    <a:pt x="438" y="498"/>
                  </a:lnTo>
                  <a:lnTo>
                    <a:pt x="450" y="492"/>
                  </a:lnTo>
                  <a:lnTo>
                    <a:pt x="468" y="486"/>
                  </a:lnTo>
                  <a:lnTo>
                    <a:pt x="504" y="486"/>
                  </a:lnTo>
                  <a:lnTo>
                    <a:pt x="510" y="492"/>
                  </a:lnTo>
                  <a:lnTo>
                    <a:pt x="522" y="492"/>
                  </a:lnTo>
                  <a:lnTo>
                    <a:pt x="534" y="486"/>
                  </a:lnTo>
                  <a:lnTo>
                    <a:pt x="564" y="486"/>
                  </a:lnTo>
                  <a:lnTo>
                    <a:pt x="576" y="492"/>
                  </a:lnTo>
                  <a:lnTo>
                    <a:pt x="582" y="498"/>
                  </a:lnTo>
                  <a:lnTo>
                    <a:pt x="588" y="498"/>
                  </a:lnTo>
                  <a:lnTo>
                    <a:pt x="594" y="492"/>
                  </a:lnTo>
                  <a:lnTo>
                    <a:pt x="600" y="480"/>
                  </a:lnTo>
                  <a:lnTo>
                    <a:pt x="618" y="462"/>
                  </a:lnTo>
                  <a:lnTo>
                    <a:pt x="618" y="450"/>
                  </a:lnTo>
                  <a:lnTo>
                    <a:pt x="612" y="444"/>
                  </a:lnTo>
                  <a:lnTo>
                    <a:pt x="600" y="438"/>
                  </a:lnTo>
                  <a:lnTo>
                    <a:pt x="588" y="426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29" name="Vietnam" descr="© INSCALE GmbH, 05.05.2010&#10;http://www.presentationload.com/">
              <a:extLst>
                <a:ext uri="{FF2B5EF4-FFF2-40B4-BE49-F238E27FC236}">
                  <a16:creationId xmlns:a16="http://schemas.microsoft.com/office/drawing/2014/main" id="{9230F61C-074D-474C-A927-069B6EA9E2B4}"/>
                </a:ext>
              </a:extLst>
            </p:cNvPr>
            <p:cNvSpPr>
              <a:spLocks/>
            </p:cNvSpPr>
            <p:nvPr/>
          </p:nvSpPr>
          <p:spPr bwMode="gray">
            <a:xfrm>
              <a:off x="8710312" y="3674444"/>
              <a:ext cx="268299" cy="535132"/>
            </a:xfrm>
            <a:custGeom>
              <a:avLst/>
              <a:gdLst>
                <a:gd name="T0" fmla="*/ 2147483647 w 606"/>
                <a:gd name="T1" fmla="*/ 2147483647 h 1194"/>
                <a:gd name="T2" fmla="*/ 2147483647 w 606"/>
                <a:gd name="T3" fmla="*/ 2147483647 h 1194"/>
                <a:gd name="T4" fmla="*/ 2147483647 w 606"/>
                <a:gd name="T5" fmla="*/ 2147483647 h 1194"/>
                <a:gd name="T6" fmla="*/ 2147483647 w 606"/>
                <a:gd name="T7" fmla="*/ 2147483647 h 1194"/>
                <a:gd name="T8" fmla="*/ 2147483647 w 606"/>
                <a:gd name="T9" fmla="*/ 2147483647 h 1194"/>
                <a:gd name="T10" fmla="*/ 2147483647 w 606"/>
                <a:gd name="T11" fmla="*/ 2147483647 h 1194"/>
                <a:gd name="T12" fmla="*/ 2147483647 w 606"/>
                <a:gd name="T13" fmla="*/ 2147483647 h 1194"/>
                <a:gd name="T14" fmla="*/ 2147483647 w 606"/>
                <a:gd name="T15" fmla="*/ 2147483647 h 1194"/>
                <a:gd name="T16" fmla="*/ 2147483647 w 606"/>
                <a:gd name="T17" fmla="*/ 2147483647 h 1194"/>
                <a:gd name="T18" fmla="*/ 2147483647 w 606"/>
                <a:gd name="T19" fmla="*/ 2147483647 h 1194"/>
                <a:gd name="T20" fmla="*/ 2147483647 w 606"/>
                <a:gd name="T21" fmla="*/ 2147483647 h 1194"/>
                <a:gd name="T22" fmla="*/ 2147483647 w 606"/>
                <a:gd name="T23" fmla="*/ 2147483647 h 1194"/>
                <a:gd name="T24" fmla="*/ 2147483647 w 606"/>
                <a:gd name="T25" fmla="*/ 2147483647 h 1194"/>
                <a:gd name="T26" fmla="*/ 2147483647 w 606"/>
                <a:gd name="T27" fmla="*/ 2147483647 h 1194"/>
                <a:gd name="T28" fmla="*/ 2147483647 w 606"/>
                <a:gd name="T29" fmla="*/ 2147483647 h 1194"/>
                <a:gd name="T30" fmla="*/ 2147483647 w 606"/>
                <a:gd name="T31" fmla="*/ 2147483647 h 1194"/>
                <a:gd name="T32" fmla="*/ 2147483647 w 606"/>
                <a:gd name="T33" fmla="*/ 2147483647 h 1194"/>
                <a:gd name="T34" fmla="*/ 2147483647 w 606"/>
                <a:gd name="T35" fmla="*/ 2147483647 h 1194"/>
                <a:gd name="T36" fmla="*/ 2147483647 w 606"/>
                <a:gd name="T37" fmla="*/ 2147483647 h 1194"/>
                <a:gd name="T38" fmla="*/ 2147483647 w 606"/>
                <a:gd name="T39" fmla="*/ 2147483647 h 1194"/>
                <a:gd name="T40" fmla="*/ 2147483647 w 606"/>
                <a:gd name="T41" fmla="*/ 2147483647 h 1194"/>
                <a:gd name="T42" fmla="*/ 2147483647 w 606"/>
                <a:gd name="T43" fmla="*/ 2147483647 h 1194"/>
                <a:gd name="T44" fmla="*/ 2147483647 w 606"/>
                <a:gd name="T45" fmla="*/ 2147483647 h 1194"/>
                <a:gd name="T46" fmla="*/ 2147483647 w 606"/>
                <a:gd name="T47" fmla="*/ 2147483647 h 1194"/>
                <a:gd name="T48" fmla="*/ 2147483647 w 606"/>
                <a:gd name="T49" fmla="*/ 2147483647 h 1194"/>
                <a:gd name="T50" fmla="*/ 2147483647 w 606"/>
                <a:gd name="T51" fmla="*/ 2147483647 h 1194"/>
                <a:gd name="T52" fmla="*/ 2147483647 w 606"/>
                <a:gd name="T53" fmla="*/ 2147483647 h 1194"/>
                <a:gd name="T54" fmla="*/ 2147483647 w 606"/>
                <a:gd name="T55" fmla="*/ 2147483647 h 1194"/>
                <a:gd name="T56" fmla="*/ 2147483647 w 606"/>
                <a:gd name="T57" fmla="*/ 2147483647 h 1194"/>
                <a:gd name="T58" fmla="*/ 2147483647 w 606"/>
                <a:gd name="T59" fmla="*/ 2147483647 h 1194"/>
                <a:gd name="T60" fmla="*/ 2147483647 w 606"/>
                <a:gd name="T61" fmla="*/ 2147483647 h 1194"/>
                <a:gd name="T62" fmla="*/ 2147483647 w 606"/>
                <a:gd name="T63" fmla="*/ 2147483647 h 1194"/>
                <a:gd name="T64" fmla="*/ 2147483647 w 606"/>
                <a:gd name="T65" fmla="*/ 2147483647 h 1194"/>
                <a:gd name="T66" fmla="*/ 2147483647 w 606"/>
                <a:gd name="T67" fmla="*/ 2147483647 h 1194"/>
                <a:gd name="T68" fmla="*/ 2147483647 w 606"/>
                <a:gd name="T69" fmla="*/ 2147483647 h 1194"/>
                <a:gd name="T70" fmla="*/ 2147483647 w 606"/>
                <a:gd name="T71" fmla="*/ 2147483647 h 1194"/>
                <a:gd name="T72" fmla="*/ 2147483647 w 606"/>
                <a:gd name="T73" fmla="*/ 2147483647 h 1194"/>
                <a:gd name="T74" fmla="*/ 2147483647 w 606"/>
                <a:gd name="T75" fmla="*/ 2147483647 h 1194"/>
                <a:gd name="T76" fmla="*/ 2147483647 w 606"/>
                <a:gd name="T77" fmla="*/ 2147483647 h 1194"/>
                <a:gd name="T78" fmla="*/ 2147483647 w 606"/>
                <a:gd name="T79" fmla="*/ 2147483647 h 1194"/>
                <a:gd name="T80" fmla="*/ 2147483647 w 606"/>
                <a:gd name="T81" fmla="*/ 2147483647 h 1194"/>
                <a:gd name="T82" fmla="*/ 2147483647 w 606"/>
                <a:gd name="T83" fmla="*/ 2147483647 h 1194"/>
                <a:gd name="T84" fmla="*/ 2147483647 w 606"/>
                <a:gd name="T85" fmla="*/ 2147483647 h 1194"/>
                <a:gd name="T86" fmla="*/ 2147483647 w 606"/>
                <a:gd name="T87" fmla="*/ 2147483647 h 1194"/>
                <a:gd name="T88" fmla="*/ 2147483647 w 606"/>
                <a:gd name="T89" fmla="*/ 2147483647 h 1194"/>
                <a:gd name="T90" fmla="*/ 2147483647 w 606"/>
                <a:gd name="T91" fmla="*/ 2147483647 h 1194"/>
                <a:gd name="T92" fmla="*/ 2147483647 w 606"/>
                <a:gd name="T93" fmla="*/ 2147483647 h 1194"/>
                <a:gd name="T94" fmla="*/ 2147483647 w 606"/>
                <a:gd name="T95" fmla="*/ 2147483647 h 1194"/>
                <a:gd name="T96" fmla="*/ 2147483647 w 606"/>
                <a:gd name="T97" fmla="*/ 2147483647 h 1194"/>
                <a:gd name="T98" fmla="*/ 2147483647 w 606"/>
                <a:gd name="T99" fmla="*/ 2147483647 h 1194"/>
                <a:gd name="T100" fmla="*/ 2147483647 w 606"/>
                <a:gd name="T101" fmla="*/ 2147483647 h 1194"/>
                <a:gd name="T102" fmla="*/ 2147483647 w 606"/>
                <a:gd name="T103" fmla="*/ 2147483647 h 1194"/>
                <a:gd name="T104" fmla="*/ 2147483647 w 606"/>
                <a:gd name="T105" fmla="*/ 2147483647 h 1194"/>
                <a:gd name="T106" fmla="*/ 2147483647 w 606"/>
                <a:gd name="T107" fmla="*/ 2147483647 h 1194"/>
                <a:gd name="T108" fmla="*/ 2147483647 w 606"/>
                <a:gd name="T109" fmla="*/ 2147483647 h 1194"/>
                <a:gd name="T110" fmla="*/ 2147483647 w 606"/>
                <a:gd name="T111" fmla="*/ 2147483647 h 1194"/>
                <a:gd name="T112" fmla="*/ 2147483647 w 606"/>
                <a:gd name="T113" fmla="*/ 2147483647 h 1194"/>
                <a:gd name="T114" fmla="*/ 2147483647 w 606"/>
                <a:gd name="T115" fmla="*/ 2147483647 h 1194"/>
                <a:gd name="T116" fmla="*/ 2147483647 w 606"/>
                <a:gd name="T117" fmla="*/ 2147483647 h 1194"/>
                <a:gd name="T118" fmla="*/ 2147483647 w 606"/>
                <a:gd name="T119" fmla="*/ 2147483647 h 1194"/>
                <a:gd name="T120" fmla="*/ 2147483647 w 606"/>
                <a:gd name="T121" fmla="*/ 2147483647 h 1194"/>
                <a:gd name="T122" fmla="*/ 2147483647 w 606"/>
                <a:gd name="T123" fmla="*/ 2147483647 h 1194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606"/>
                <a:gd name="T187" fmla="*/ 0 h 1194"/>
                <a:gd name="T188" fmla="*/ 606 w 606"/>
                <a:gd name="T189" fmla="*/ 1194 h 1194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606" h="1194">
                  <a:moveTo>
                    <a:pt x="6" y="48"/>
                  </a:moveTo>
                  <a:lnTo>
                    <a:pt x="0" y="60"/>
                  </a:lnTo>
                  <a:lnTo>
                    <a:pt x="0" y="72"/>
                  </a:lnTo>
                  <a:lnTo>
                    <a:pt x="12" y="96"/>
                  </a:lnTo>
                  <a:lnTo>
                    <a:pt x="18" y="102"/>
                  </a:lnTo>
                  <a:lnTo>
                    <a:pt x="24" y="114"/>
                  </a:lnTo>
                  <a:lnTo>
                    <a:pt x="36" y="120"/>
                  </a:lnTo>
                  <a:lnTo>
                    <a:pt x="42" y="132"/>
                  </a:lnTo>
                  <a:lnTo>
                    <a:pt x="48" y="126"/>
                  </a:lnTo>
                  <a:lnTo>
                    <a:pt x="54" y="126"/>
                  </a:lnTo>
                  <a:lnTo>
                    <a:pt x="54" y="156"/>
                  </a:lnTo>
                  <a:lnTo>
                    <a:pt x="66" y="180"/>
                  </a:lnTo>
                  <a:lnTo>
                    <a:pt x="84" y="198"/>
                  </a:lnTo>
                  <a:lnTo>
                    <a:pt x="90" y="210"/>
                  </a:lnTo>
                  <a:lnTo>
                    <a:pt x="108" y="210"/>
                  </a:lnTo>
                  <a:lnTo>
                    <a:pt x="108" y="216"/>
                  </a:lnTo>
                  <a:lnTo>
                    <a:pt x="120" y="228"/>
                  </a:lnTo>
                  <a:lnTo>
                    <a:pt x="126" y="222"/>
                  </a:lnTo>
                  <a:lnTo>
                    <a:pt x="132" y="210"/>
                  </a:lnTo>
                  <a:lnTo>
                    <a:pt x="132" y="204"/>
                  </a:lnTo>
                  <a:lnTo>
                    <a:pt x="138" y="192"/>
                  </a:lnTo>
                  <a:lnTo>
                    <a:pt x="150" y="192"/>
                  </a:lnTo>
                  <a:lnTo>
                    <a:pt x="162" y="198"/>
                  </a:lnTo>
                  <a:lnTo>
                    <a:pt x="186" y="222"/>
                  </a:lnTo>
                  <a:lnTo>
                    <a:pt x="180" y="222"/>
                  </a:lnTo>
                  <a:lnTo>
                    <a:pt x="174" y="228"/>
                  </a:lnTo>
                  <a:lnTo>
                    <a:pt x="174" y="234"/>
                  </a:lnTo>
                  <a:lnTo>
                    <a:pt x="198" y="246"/>
                  </a:lnTo>
                  <a:lnTo>
                    <a:pt x="216" y="252"/>
                  </a:lnTo>
                  <a:lnTo>
                    <a:pt x="228" y="258"/>
                  </a:lnTo>
                  <a:lnTo>
                    <a:pt x="228" y="270"/>
                  </a:lnTo>
                  <a:lnTo>
                    <a:pt x="222" y="282"/>
                  </a:lnTo>
                  <a:lnTo>
                    <a:pt x="210" y="288"/>
                  </a:lnTo>
                  <a:lnTo>
                    <a:pt x="204" y="300"/>
                  </a:lnTo>
                  <a:lnTo>
                    <a:pt x="198" y="306"/>
                  </a:lnTo>
                  <a:lnTo>
                    <a:pt x="180" y="306"/>
                  </a:lnTo>
                  <a:lnTo>
                    <a:pt x="174" y="300"/>
                  </a:lnTo>
                  <a:lnTo>
                    <a:pt x="150" y="300"/>
                  </a:lnTo>
                  <a:lnTo>
                    <a:pt x="156" y="306"/>
                  </a:lnTo>
                  <a:lnTo>
                    <a:pt x="156" y="324"/>
                  </a:lnTo>
                  <a:lnTo>
                    <a:pt x="168" y="330"/>
                  </a:lnTo>
                  <a:lnTo>
                    <a:pt x="174" y="336"/>
                  </a:lnTo>
                  <a:lnTo>
                    <a:pt x="210" y="354"/>
                  </a:lnTo>
                  <a:lnTo>
                    <a:pt x="222" y="366"/>
                  </a:lnTo>
                  <a:lnTo>
                    <a:pt x="234" y="372"/>
                  </a:lnTo>
                  <a:lnTo>
                    <a:pt x="240" y="378"/>
                  </a:lnTo>
                  <a:lnTo>
                    <a:pt x="252" y="378"/>
                  </a:lnTo>
                  <a:lnTo>
                    <a:pt x="252" y="408"/>
                  </a:lnTo>
                  <a:lnTo>
                    <a:pt x="258" y="414"/>
                  </a:lnTo>
                  <a:lnTo>
                    <a:pt x="270" y="414"/>
                  </a:lnTo>
                  <a:lnTo>
                    <a:pt x="282" y="420"/>
                  </a:lnTo>
                  <a:lnTo>
                    <a:pt x="288" y="426"/>
                  </a:lnTo>
                  <a:lnTo>
                    <a:pt x="294" y="426"/>
                  </a:lnTo>
                  <a:lnTo>
                    <a:pt x="294" y="450"/>
                  </a:lnTo>
                  <a:lnTo>
                    <a:pt x="306" y="474"/>
                  </a:lnTo>
                  <a:lnTo>
                    <a:pt x="324" y="486"/>
                  </a:lnTo>
                  <a:lnTo>
                    <a:pt x="342" y="504"/>
                  </a:lnTo>
                  <a:lnTo>
                    <a:pt x="348" y="522"/>
                  </a:lnTo>
                  <a:lnTo>
                    <a:pt x="366" y="522"/>
                  </a:lnTo>
                  <a:lnTo>
                    <a:pt x="366" y="528"/>
                  </a:lnTo>
                  <a:lnTo>
                    <a:pt x="372" y="534"/>
                  </a:lnTo>
                  <a:lnTo>
                    <a:pt x="384" y="558"/>
                  </a:lnTo>
                  <a:lnTo>
                    <a:pt x="396" y="570"/>
                  </a:lnTo>
                  <a:lnTo>
                    <a:pt x="408" y="570"/>
                  </a:lnTo>
                  <a:lnTo>
                    <a:pt x="414" y="576"/>
                  </a:lnTo>
                  <a:lnTo>
                    <a:pt x="426" y="582"/>
                  </a:lnTo>
                  <a:lnTo>
                    <a:pt x="432" y="588"/>
                  </a:lnTo>
                  <a:lnTo>
                    <a:pt x="432" y="600"/>
                  </a:lnTo>
                  <a:lnTo>
                    <a:pt x="426" y="606"/>
                  </a:lnTo>
                  <a:lnTo>
                    <a:pt x="420" y="606"/>
                  </a:lnTo>
                  <a:lnTo>
                    <a:pt x="414" y="612"/>
                  </a:lnTo>
                  <a:lnTo>
                    <a:pt x="408" y="612"/>
                  </a:lnTo>
                  <a:lnTo>
                    <a:pt x="432" y="636"/>
                  </a:lnTo>
                  <a:lnTo>
                    <a:pt x="456" y="648"/>
                  </a:lnTo>
                  <a:lnTo>
                    <a:pt x="462" y="654"/>
                  </a:lnTo>
                  <a:lnTo>
                    <a:pt x="468" y="654"/>
                  </a:lnTo>
                  <a:lnTo>
                    <a:pt x="450" y="690"/>
                  </a:lnTo>
                  <a:lnTo>
                    <a:pt x="456" y="690"/>
                  </a:lnTo>
                  <a:lnTo>
                    <a:pt x="468" y="702"/>
                  </a:lnTo>
                  <a:lnTo>
                    <a:pt x="468" y="708"/>
                  </a:lnTo>
                  <a:lnTo>
                    <a:pt x="456" y="720"/>
                  </a:lnTo>
                  <a:lnTo>
                    <a:pt x="450" y="720"/>
                  </a:lnTo>
                  <a:lnTo>
                    <a:pt x="450" y="762"/>
                  </a:lnTo>
                  <a:lnTo>
                    <a:pt x="456" y="762"/>
                  </a:lnTo>
                  <a:lnTo>
                    <a:pt x="468" y="774"/>
                  </a:lnTo>
                  <a:lnTo>
                    <a:pt x="480" y="798"/>
                  </a:lnTo>
                  <a:lnTo>
                    <a:pt x="480" y="804"/>
                  </a:lnTo>
                  <a:lnTo>
                    <a:pt x="468" y="816"/>
                  </a:lnTo>
                  <a:lnTo>
                    <a:pt x="462" y="816"/>
                  </a:lnTo>
                  <a:lnTo>
                    <a:pt x="462" y="828"/>
                  </a:lnTo>
                  <a:lnTo>
                    <a:pt x="468" y="834"/>
                  </a:lnTo>
                  <a:lnTo>
                    <a:pt x="468" y="864"/>
                  </a:lnTo>
                  <a:lnTo>
                    <a:pt x="474" y="870"/>
                  </a:lnTo>
                  <a:lnTo>
                    <a:pt x="474" y="900"/>
                  </a:lnTo>
                  <a:lnTo>
                    <a:pt x="462" y="894"/>
                  </a:lnTo>
                  <a:lnTo>
                    <a:pt x="444" y="894"/>
                  </a:lnTo>
                  <a:lnTo>
                    <a:pt x="438" y="900"/>
                  </a:lnTo>
                  <a:lnTo>
                    <a:pt x="438" y="918"/>
                  </a:lnTo>
                  <a:lnTo>
                    <a:pt x="408" y="918"/>
                  </a:lnTo>
                  <a:lnTo>
                    <a:pt x="408" y="942"/>
                  </a:lnTo>
                  <a:lnTo>
                    <a:pt x="366" y="942"/>
                  </a:lnTo>
                  <a:lnTo>
                    <a:pt x="366" y="966"/>
                  </a:lnTo>
                  <a:lnTo>
                    <a:pt x="378" y="990"/>
                  </a:lnTo>
                  <a:lnTo>
                    <a:pt x="396" y="1008"/>
                  </a:lnTo>
                  <a:lnTo>
                    <a:pt x="396" y="1020"/>
                  </a:lnTo>
                  <a:lnTo>
                    <a:pt x="390" y="1014"/>
                  </a:lnTo>
                  <a:lnTo>
                    <a:pt x="378" y="1008"/>
                  </a:lnTo>
                  <a:lnTo>
                    <a:pt x="372" y="1002"/>
                  </a:lnTo>
                  <a:lnTo>
                    <a:pt x="360" y="996"/>
                  </a:lnTo>
                  <a:lnTo>
                    <a:pt x="348" y="996"/>
                  </a:lnTo>
                  <a:lnTo>
                    <a:pt x="342" y="1002"/>
                  </a:lnTo>
                  <a:lnTo>
                    <a:pt x="342" y="1008"/>
                  </a:lnTo>
                  <a:lnTo>
                    <a:pt x="306" y="1008"/>
                  </a:lnTo>
                  <a:lnTo>
                    <a:pt x="312" y="1014"/>
                  </a:lnTo>
                  <a:lnTo>
                    <a:pt x="318" y="1014"/>
                  </a:lnTo>
                  <a:lnTo>
                    <a:pt x="324" y="1020"/>
                  </a:lnTo>
                  <a:lnTo>
                    <a:pt x="324" y="1026"/>
                  </a:lnTo>
                  <a:lnTo>
                    <a:pt x="312" y="1032"/>
                  </a:lnTo>
                  <a:lnTo>
                    <a:pt x="294" y="1032"/>
                  </a:lnTo>
                  <a:lnTo>
                    <a:pt x="276" y="1038"/>
                  </a:lnTo>
                  <a:lnTo>
                    <a:pt x="270" y="1050"/>
                  </a:lnTo>
                  <a:lnTo>
                    <a:pt x="270" y="1056"/>
                  </a:lnTo>
                  <a:lnTo>
                    <a:pt x="288" y="1074"/>
                  </a:lnTo>
                  <a:lnTo>
                    <a:pt x="300" y="1080"/>
                  </a:lnTo>
                  <a:lnTo>
                    <a:pt x="306" y="1086"/>
                  </a:lnTo>
                  <a:lnTo>
                    <a:pt x="312" y="1086"/>
                  </a:lnTo>
                  <a:lnTo>
                    <a:pt x="294" y="1104"/>
                  </a:lnTo>
                  <a:lnTo>
                    <a:pt x="294" y="1110"/>
                  </a:lnTo>
                  <a:lnTo>
                    <a:pt x="300" y="1116"/>
                  </a:lnTo>
                  <a:lnTo>
                    <a:pt x="300" y="1128"/>
                  </a:lnTo>
                  <a:lnTo>
                    <a:pt x="306" y="1140"/>
                  </a:lnTo>
                  <a:lnTo>
                    <a:pt x="306" y="1152"/>
                  </a:lnTo>
                  <a:lnTo>
                    <a:pt x="312" y="1158"/>
                  </a:lnTo>
                  <a:lnTo>
                    <a:pt x="294" y="1176"/>
                  </a:lnTo>
                  <a:lnTo>
                    <a:pt x="294" y="1188"/>
                  </a:lnTo>
                  <a:lnTo>
                    <a:pt x="306" y="1194"/>
                  </a:lnTo>
                  <a:lnTo>
                    <a:pt x="318" y="1194"/>
                  </a:lnTo>
                  <a:lnTo>
                    <a:pt x="330" y="1188"/>
                  </a:lnTo>
                  <a:lnTo>
                    <a:pt x="354" y="1164"/>
                  </a:lnTo>
                  <a:lnTo>
                    <a:pt x="366" y="1158"/>
                  </a:lnTo>
                  <a:lnTo>
                    <a:pt x="378" y="1158"/>
                  </a:lnTo>
                  <a:lnTo>
                    <a:pt x="384" y="1134"/>
                  </a:lnTo>
                  <a:lnTo>
                    <a:pt x="384" y="1110"/>
                  </a:lnTo>
                  <a:lnTo>
                    <a:pt x="396" y="1110"/>
                  </a:lnTo>
                  <a:lnTo>
                    <a:pt x="402" y="1116"/>
                  </a:lnTo>
                  <a:lnTo>
                    <a:pt x="414" y="1116"/>
                  </a:lnTo>
                  <a:lnTo>
                    <a:pt x="426" y="1104"/>
                  </a:lnTo>
                  <a:lnTo>
                    <a:pt x="426" y="1092"/>
                  </a:lnTo>
                  <a:lnTo>
                    <a:pt x="420" y="1086"/>
                  </a:lnTo>
                  <a:lnTo>
                    <a:pt x="414" y="1074"/>
                  </a:lnTo>
                  <a:lnTo>
                    <a:pt x="408" y="1068"/>
                  </a:lnTo>
                  <a:lnTo>
                    <a:pt x="408" y="1062"/>
                  </a:lnTo>
                  <a:lnTo>
                    <a:pt x="414" y="1056"/>
                  </a:lnTo>
                  <a:lnTo>
                    <a:pt x="426" y="1056"/>
                  </a:lnTo>
                  <a:lnTo>
                    <a:pt x="438" y="1050"/>
                  </a:lnTo>
                  <a:lnTo>
                    <a:pt x="444" y="1044"/>
                  </a:lnTo>
                  <a:lnTo>
                    <a:pt x="450" y="1044"/>
                  </a:lnTo>
                  <a:lnTo>
                    <a:pt x="456" y="1050"/>
                  </a:lnTo>
                  <a:lnTo>
                    <a:pt x="468" y="1050"/>
                  </a:lnTo>
                  <a:lnTo>
                    <a:pt x="480" y="1044"/>
                  </a:lnTo>
                  <a:lnTo>
                    <a:pt x="498" y="1038"/>
                  </a:lnTo>
                  <a:lnTo>
                    <a:pt x="546" y="1014"/>
                  </a:lnTo>
                  <a:lnTo>
                    <a:pt x="582" y="978"/>
                  </a:lnTo>
                  <a:lnTo>
                    <a:pt x="588" y="960"/>
                  </a:lnTo>
                  <a:lnTo>
                    <a:pt x="594" y="936"/>
                  </a:lnTo>
                  <a:lnTo>
                    <a:pt x="606" y="876"/>
                  </a:lnTo>
                  <a:lnTo>
                    <a:pt x="606" y="846"/>
                  </a:lnTo>
                  <a:lnTo>
                    <a:pt x="600" y="834"/>
                  </a:lnTo>
                  <a:lnTo>
                    <a:pt x="576" y="810"/>
                  </a:lnTo>
                  <a:lnTo>
                    <a:pt x="594" y="804"/>
                  </a:lnTo>
                  <a:lnTo>
                    <a:pt x="594" y="774"/>
                  </a:lnTo>
                  <a:lnTo>
                    <a:pt x="588" y="756"/>
                  </a:lnTo>
                  <a:lnTo>
                    <a:pt x="588" y="744"/>
                  </a:lnTo>
                  <a:lnTo>
                    <a:pt x="570" y="708"/>
                  </a:lnTo>
                  <a:lnTo>
                    <a:pt x="564" y="690"/>
                  </a:lnTo>
                  <a:lnTo>
                    <a:pt x="558" y="684"/>
                  </a:lnTo>
                  <a:lnTo>
                    <a:pt x="552" y="672"/>
                  </a:lnTo>
                  <a:lnTo>
                    <a:pt x="558" y="666"/>
                  </a:lnTo>
                  <a:lnTo>
                    <a:pt x="558" y="642"/>
                  </a:lnTo>
                  <a:lnTo>
                    <a:pt x="522" y="606"/>
                  </a:lnTo>
                  <a:lnTo>
                    <a:pt x="486" y="576"/>
                  </a:lnTo>
                  <a:lnTo>
                    <a:pt x="456" y="552"/>
                  </a:lnTo>
                  <a:lnTo>
                    <a:pt x="432" y="534"/>
                  </a:lnTo>
                  <a:lnTo>
                    <a:pt x="420" y="528"/>
                  </a:lnTo>
                  <a:lnTo>
                    <a:pt x="402" y="516"/>
                  </a:lnTo>
                  <a:lnTo>
                    <a:pt x="390" y="510"/>
                  </a:lnTo>
                  <a:lnTo>
                    <a:pt x="384" y="504"/>
                  </a:lnTo>
                  <a:lnTo>
                    <a:pt x="384" y="468"/>
                  </a:lnTo>
                  <a:lnTo>
                    <a:pt x="336" y="420"/>
                  </a:lnTo>
                  <a:lnTo>
                    <a:pt x="306" y="384"/>
                  </a:lnTo>
                  <a:lnTo>
                    <a:pt x="288" y="354"/>
                  </a:lnTo>
                  <a:lnTo>
                    <a:pt x="282" y="336"/>
                  </a:lnTo>
                  <a:lnTo>
                    <a:pt x="282" y="318"/>
                  </a:lnTo>
                  <a:lnTo>
                    <a:pt x="276" y="306"/>
                  </a:lnTo>
                  <a:lnTo>
                    <a:pt x="276" y="282"/>
                  </a:lnTo>
                  <a:lnTo>
                    <a:pt x="282" y="276"/>
                  </a:lnTo>
                  <a:lnTo>
                    <a:pt x="294" y="252"/>
                  </a:lnTo>
                  <a:lnTo>
                    <a:pt x="294" y="240"/>
                  </a:lnTo>
                  <a:lnTo>
                    <a:pt x="300" y="240"/>
                  </a:lnTo>
                  <a:lnTo>
                    <a:pt x="312" y="228"/>
                  </a:lnTo>
                  <a:lnTo>
                    <a:pt x="324" y="222"/>
                  </a:lnTo>
                  <a:lnTo>
                    <a:pt x="336" y="210"/>
                  </a:lnTo>
                  <a:lnTo>
                    <a:pt x="336" y="204"/>
                  </a:lnTo>
                  <a:lnTo>
                    <a:pt x="342" y="198"/>
                  </a:lnTo>
                  <a:lnTo>
                    <a:pt x="372" y="198"/>
                  </a:lnTo>
                  <a:lnTo>
                    <a:pt x="384" y="186"/>
                  </a:lnTo>
                  <a:lnTo>
                    <a:pt x="390" y="174"/>
                  </a:lnTo>
                  <a:lnTo>
                    <a:pt x="390" y="156"/>
                  </a:lnTo>
                  <a:lnTo>
                    <a:pt x="396" y="144"/>
                  </a:lnTo>
                  <a:lnTo>
                    <a:pt x="390" y="144"/>
                  </a:lnTo>
                  <a:lnTo>
                    <a:pt x="384" y="138"/>
                  </a:lnTo>
                  <a:lnTo>
                    <a:pt x="354" y="138"/>
                  </a:lnTo>
                  <a:lnTo>
                    <a:pt x="342" y="132"/>
                  </a:lnTo>
                  <a:lnTo>
                    <a:pt x="336" y="120"/>
                  </a:lnTo>
                  <a:lnTo>
                    <a:pt x="330" y="114"/>
                  </a:lnTo>
                  <a:lnTo>
                    <a:pt x="312" y="114"/>
                  </a:lnTo>
                  <a:lnTo>
                    <a:pt x="312" y="96"/>
                  </a:lnTo>
                  <a:lnTo>
                    <a:pt x="300" y="90"/>
                  </a:lnTo>
                  <a:lnTo>
                    <a:pt x="294" y="72"/>
                  </a:lnTo>
                  <a:lnTo>
                    <a:pt x="312" y="54"/>
                  </a:lnTo>
                  <a:lnTo>
                    <a:pt x="312" y="48"/>
                  </a:lnTo>
                  <a:lnTo>
                    <a:pt x="306" y="42"/>
                  </a:lnTo>
                  <a:lnTo>
                    <a:pt x="276" y="42"/>
                  </a:lnTo>
                  <a:lnTo>
                    <a:pt x="264" y="30"/>
                  </a:lnTo>
                  <a:lnTo>
                    <a:pt x="234" y="36"/>
                  </a:lnTo>
                  <a:lnTo>
                    <a:pt x="204" y="0"/>
                  </a:lnTo>
                  <a:lnTo>
                    <a:pt x="198" y="0"/>
                  </a:lnTo>
                  <a:lnTo>
                    <a:pt x="192" y="6"/>
                  </a:lnTo>
                  <a:lnTo>
                    <a:pt x="180" y="12"/>
                  </a:lnTo>
                  <a:lnTo>
                    <a:pt x="174" y="18"/>
                  </a:lnTo>
                  <a:lnTo>
                    <a:pt x="174" y="30"/>
                  </a:lnTo>
                  <a:lnTo>
                    <a:pt x="168" y="42"/>
                  </a:lnTo>
                  <a:lnTo>
                    <a:pt x="168" y="48"/>
                  </a:lnTo>
                  <a:lnTo>
                    <a:pt x="150" y="48"/>
                  </a:lnTo>
                  <a:lnTo>
                    <a:pt x="144" y="54"/>
                  </a:lnTo>
                  <a:lnTo>
                    <a:pt x="138" y="48"/>
                  </a:lnTo>
                  <a:lnTo>
                    <a:pt x="120" y="48"/>
                  </a:lnTo>
                  <a:lnTo>
                    <a:pt x="132" y="60"/>
                  </a:lnTo>
                  <a:lnTo>
                    <a:pt x="132" y="72"/>
                  </a:lnTo>
                  <a:lnTo>
                    <a:pt x="114" y="72"/>
                  </a:lnTo>
                  <a:lnTo>
                    <a:pt x="108" y="66"/>
                  </a:lnTo>
                  <a:lnTo>
                    <a:pt x="96" y="48"/>
                  </a:lnTo>
                  <a:lnTo>
                    <a:pt x="90" y="48"/>
                  </a:lnTo>
                  <a:lnTo>
                    <a:pt x="90" y="66"/>
                  </a:lnTo>
                  <a:lnTo>
                    <a:pt x="72" y="48"/>
                  </a:lnTo>
                  <a:lnTo>
                    <a:pt x="66" y="54"/>
                  </a:lnTo>
                  <a:lnTo>
                    <a:pt x="60" y="66"/>
                  </a:lnTo>
                  <a:lnTo>
                    <a:pt x="54" y="72"/>
                  </a:lnTo>
                  <a:lnTo>
                    <a:pt x="42" y="72"/>
                  </a:lnTo>
                  <a:lnTo>
                    <a:pt x="18" y="48"/>
                  </a:lnTo>
                  <a:lnTo>
                    <a:pt x="6" y="48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30" name="Laos" descr="© INSCALE GmbH, 05.05.2010&#10;http://www.presentationload.com/">
              <a:extLst>
                <a:ext uri="{FF2B5EF4-FFF2-40B4-BE49-F238E27FC236}">
                  <a16:creationId xmlns:a16="http://schemas.microsoft.com/office/drawing/2014/main" id="{01108037-9F26-42AB-B064-49B325E22338}"/>
                </a:ext>
              </a:extLst>
            </p:cNvPr>
            <p:cNvSpPr>
              <a:spLocks/>
            </p:cNvSpPr>
            <p:nvPr/>
          </p:nvSpPr>
          <p:spPr bwMode="gray">
            <a:xfrm>
              <a:off x="8653159" y="3706203"/>
              <a:ext cx="265124" cy="311234"/>
            </a:xfrm>
            <a:custGeom>
              <a:avLst/>
              <a:gdLst>
                <a:gd name="T0" fmla="*/ 2147483647 w 600"/>
                <a:gd name="T1" fmla="*/ 2147483647 h 696"/>
                <a:gd name="T2" fmla="*/ 2147483647 w 600"/>
                <a:gd name="T3" fmla="*/ 2147483647 h 696"/>
                <a:gd name="T4" fmla="*/ 2147483647 w 600"/>
                <a:gd name="T5" fmla="*/ 2147483647 h 696"/>
                <a:gd name="T6" fmla="*/ 2147483647 w 600"/>
                <a:gd name="T7" fmla="*/ 2147483647 h 696"/>
                <a:gd name="T8" fmla="*/ 2147483647 w 600"/>
                <a:gd name="T9" fmla="*/ 2147483647 h 696"/>
                <a:gd name="T10" fmla="*/ 2147483647 w 600"/>
                <a:gd name="T11" fmla="*/ 2147483647 h 696"/>
                <a:gd name="T12" fmla="*/ 2147483647 w 600"/>
                <a:gd name="T13" fmla="*/ 2147483647 h 696"/>
                <a:gd name="T14" fmla="*/ 2147483647 w 600"/>
                <a:gd name="T15" fmla="*/ 2147483647 h 696"/>
                <a:gd name="T16" fmla="*/ 2147483647 w 600"/>
                <a:gd name="T17" fmla="*/ 2147483647 h 696"/>
                <a:gd name="T18" fmla="*/ 2147483647 w 600"/>
                <a:gd name="T19" fmla="*/ 2147483647 h 696"/>
                <a:gd name="T20" fmla="*/ 2147483647 w 600"/>
                <a:gd name="T21" fmla="*/ 2147483647 h 696"/>
                <a:gd name="T22" fmla="*/ 2147483647 w 600"/>
                <a:gd name="T23" fmla="*/ 2147483647 h 696"/>
                <a:gd name="T24" fmla="*/ 2147483647 w 600"/>
                <a:gd name="T25" fmla="*/ 2147483647 h 696"/>
                <a:gd name="T26" fmla="*/ 2147483647 w 600"/>
                <a:gd name="T27" fmla="*/ 2147483647 h 696"/>
                <a:gd name="T28" fmla="*/ 2147483647 w 600"/>
                <a:gd name="T29" fmla="*/ 2147483647 h 696"/>
                <a:gd name="T30" fmla="*/ 2147483647 w 600"/>
                <a:gd name="T31" fmla="*/ 2147483647 h 696"/>
                <a:gd name="T32" fmla="*/ 2147483647 w 600"/>
                <a:gd name="T33" fmla="*/ 2147483647 h 696"/>
                <a:gd name="T34" fmla="*/ 2147483647 w 600"/>
                <a:gd name="T35" fmla="*/ 2147483647 h 696"/>
                <a:gd name="T36" fmla="*/ 2147483647 w 600"/>
                <a:gd name="T37" fmla="*/ 2147483647 h 696"/>
                <a:gd name="T38" fmla="*/ 2147483647 w 600"/>
                <a:gd name="T39" fmla="*/ 2147483647 h 696"/>
                <a:gd name="T40" fmla="*/ 2147483647 w 600"/>
                <a:gd name="T41" fmla="*/ 2147483647 h 696"/>
                <a:gd name="T42" fmla="*/ 2147483647 w 600"/>
                <a:gd name="T43" fmla="*/ 2147483647 h 696"/>
                <a:gd name="T44" fmla="*/ 2147483647 w 600"/>
                <a:gd name="T45" fmla="*/ 2147483647 h 696"/>
                <a:gd name="T46" fmla="*/ 2147483647 w 600"/>
                <a:gd name="T47" fmla="*/ 2147483647 h 696"/>
                <a:gd name="T48" fmla="*/ 2147483647 w 600"/>
                <a:gd name="T49" fmla="*/ 2147483647 h 696"/>
                <a:gd name="T50" fmla="*/ 2147483647 w 600"/>
                <a:gd name="T51" fmla="*/ 2147483647 h 696"/>
                <a:gd name="T52" fmla="*/ 2147483647 w 600"/>
                <a:gd name="T53" fmla="*/ 2147483647 h 696"/>
                <a:gd name="T54" fmla="*/ 2147483647 w 600"/>
                <a:gd name="T55" fmla="*/ 2147483647 h 696"/>
                <a:gd name="T56" fmla="*/ 2147483647 w 600"/>
                <a:gd name="T57" fmla="*/ 2147483647 h 696"/>
                <a:gd name="T58" fmla="*/ 2147483647 w 600"/>
                <a:gd name="T59" fmla="*/ 2147483647 h 696"/>
                <a:gd name="T60" fmla="*/ 2147483647 w 600"/>
                <a:gd name="T61" fmla="*/ 2147483647 h 696"/>
                <a:gd name="T62" fmla="*/ 2147483647 w 600"/>
                <a:gd name="T63" fmla="*/ 2147483647 h 696"/>
                <a:gd name="T64" fmla="*/ 2147483647 w 600"/>
                <a:gd name="T65" fmla="*/ 2147483647 h 696"/>
                <a:gd name="T66" fmla="*/ 2147483647 w 600"/>
                <a:gd name="T67" fmla="*/ 2147483647 h 696"/>
                <a:gd name="T68" fmla="*/ 2147483647 w 600"/>
                <a:gd name="T69" fmla="*/ 2147483647 h 696"/>
                <a:gd name="T70" fmla="*/ 2147483647 w 600"/>
                <a:gd name="T71" fmla="*/ 2147483647 h 696"/>
                <a:gd name="T72" fmla="*/ 2147483647 w 600"/>
                <a:gd name="T73" fmla="*/ 2147483647 h 696"/>
                <a:gd name="T74" fmla="*/ 2147483647 w 600"/>
                <a:gd name="T75" fmla="*/ 2147483647 h 696"/>
                <a:gd name="T76" fmla="*/ 2147483647 w 600"/>
                <a:gd name="T77" fmla="*/ 2147483647 h 696"/>
                <a:gd name="T78" fmla="*/ 2147483647 w 600"/>
                <a:gd name="T79" fmla="*/ 2147483647 h 696"/>
                <a:gd name="T80" fmla="*/ 2147483647 w 600"/>
                <a:gd name="T81" fmla="*/ 2147483647 h 696"/>
                <a:gd name="T82" fmla="*/ 2147483647 w 600"/>
                <a:gd name="T83" fmla="*/ 2147483647 h 696"/>
                <a:gd name="T84" fmla="*/ 2147483647 w 600"/>
                <a:gd name="T85" fmla="*/ 2147483647 h 696"/>
                <a:gd name="T86" fmla="*/ 2147483647 w 600"/>
                <a:gd name="T87" fmla="*/ 2147483647 h 696"/>
                <a:gd name="T88" fmla="*/ 2147483647 w 600"/>
                <a:gd name="T89" fmla="*/ 2147483647 h 696"/>
                <a:gd name="T90" fmla="*/ 2147483647 w 600"/>
                <a:gd name="T91" fmla="*/ 2147483647 h 696"/>
                <a:gd name="T92" fmla="*/ 2147483647 w 600"/>
                <a:gd name="T93" fmla="*/ 2147483647 h 696"/>
                <a:gd name="T94" fmla="*/ 2147483647 w 600"/>
                <a:gd name="T95" fmla="*/ 2147483647 h 696"/>
                <a:gd name="T96" fmla="*/ 2147483647 w 600"/>
                <a:gd name="T97" fmla="*/ 2147483647 h 696"/>
                <a:gd name="T98" fmla="*/ 2147483647 w 600"/>
                <a:gd name="T99" fmla="*/ 2147483647 h 696"/>
                <a:gd name="T100" fmla="*/ 2147483647 w 600"/>
                <a:gd name="T101" fmla="*/ 2147483647 h 696"/>
                <a:gd name="T102" fmla="*/ 2147483647 w 600"/>
                <a:gd name="T103" fmla="*/ 2147483647 h 696"/>
                <a:gd name="T104" fmla="*/ 2147483647 w 600"/>
                <a:gd name="T105" fmla="*/ 2147483647 h 696"/>
                <a:gd name="T106" fmla="*/ 2147483647 w 600"/>
                <a:gd name="T107" fmla="*/ 2147483647 h 696"/>
                <a:gd name="T108" fmla="*/ 2147483647 w 600"/>
                <a:gd name="T109" fmla="*/ 2147483647 h 696"/>
                <a:gd name="T110" fmla="*/ 2147483647 w 600"/>
                <a:gd name="T111" fmla="*/ 2147483647 h 696"/>
                <a:gd name="T112" fmla="*/ 2147483647 w 600"/>
                <a:gd name="T113" fmla="*/ 2147483647 h 696"/>
                <a:gd name="T114" fmla="*/ 2147483647 w 600"/>
                <a:gd name="T115" fmla="*/ 2147483647 h 696"/>
                <a:gd name="T116" fmla="*/ 2147483647 w 600"/>
                <a:gd name="T117" fmla="*/ 2147483647 h 696"/>
                <a:gd name="T118" fmla="*/ 0 w 600"/>
                <a:gd name="T119" fmla="*/ 2147483647 h 696"/>
                <a:gd name="T120" fmla="*/ 2147483647 w 600"/>
                <a:gd name="T121" fmla="*/ 2147483647 h 69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600"/>
                <a:gd name="T184" fmla="*/ 0 h 696"/>
                <a:gd name="T185" fmla="*/ 600 w 600"/>
                <a:gd name="T186" fmla="*/ 696 h 69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600" h="696">
                  <a:moveTo>
                    <a:pt x="24" y="180"/>
                  </a:moveTo>
                  <a:lnTo>
                    <a:pt x="36" y="180"/>
                  </a:lnTo>
                  <a:lnTo>
                    <a:pt x="42" y="186"/>
                  </a:lnTo>
                  <a:lnTo>
                    <a:pt x="42" y="198"/>
                  </a:lnTo>
                  <a:lnTo>
                    <a:pt x="36" y="204"/>
                  </a:lnTo>
                  <a:lnTo>
                    <a:pt x="36" y="228"/>
                  </a:lnTo>
                  <a:lnTo>
                    <a:pt x="42" y="240"/>
                  </a:lnTo>
                  <a:lnTo>
                    <a:pt x="48" y="246"/>
                  </a:lnTo>
                  <a:lnTo>
                    <a:pt x="66" y="246"/>
                  </a:lnTo>
                  <a:lnTo>
                    <a:pt x="66" y="234"/>
                  </a:lnTo>
                  <a:lnTo>
                    <a:pt x="78" y="234"/>
                  </a:lnTo>
                  <a:lnTo>
                    <a:pt x="84" y="228"/>
                  </a:lnTo>
                  <a:lnTo>
                    <a:pt x="90" y="228"/>
                  </a:lnTo>
                  <a:lnTo>
                    <a:pt x="102" y="234"/>
                  </a:lnTo>
                  <a:lnTo>
                    <a:pt x="102" y="264"/>
                  </a:lnTo>
                  <a:lnTo>
                    <a:pt x="96" y="270"/>
                  </a:lnTo>
                  <a:lnTo>
                    <a:pt x="102" y="276"/>
                  </a:lnTo>
                  <a:lnTo>
                    <a:pt x="108" y="288"/>
                  </a:lnTo>
                  <a:lnTo>
                    <a:pt x="108" y="300"/>
                  </a:lnTo>
                  <a:lnTo>
                    <a:pt x="102" y="312"/>
                  </a:lnTo>
                  <a:lnTo>
                    <a:pt x="90" y="324"/>
                  </a:lnTo>
                  <a:lnTo>
                    <a:pt x="102" y="324"/>
                  </a:lnTo>
                  <a:lnTo>
                    <a:pt x="108" y="330"/>
                  </a:lnTo>
                  <a:lnTo>
                    <a:pt x="108" y="342"/>
                  </a:lnTo>
                  <a:lnTo>
                    <a:pt x="84" y="390"/>
                  </a:lnTo>
                  <a:lnTo>
                    <a:pt x="84" y="402"/>
                  </a:lnTo>
                  <a:lnTo>
                    <a:pt x="102" y="402"/>
                  </a:lnTo>
                  <a:lnTo>
                    <a:pt x="126" y="390"/>
                  </a:lnTo>
                  <a:lnTo>
                    <a:pt x="132" y="384"/>
                  </a:lnTo>
                  <a:lnTo>
                    <a:pt x="132" y="378"/>
                  </a:lnTo>
                  <a:lnTo>
                    <a:pt x="144" y="366"/>
                  </a:lnTo>
                  <a:lnTo>
                    <a:pt x="150" y="354"/>
                  </a:lnTo>
                  <a:lnTo>
                    <a:pt x="156" y="348"/>
                  </a:lnTo>
                  <a:lnTo>
                    <a:pt x="168" y="348"/>
                  </a:lnTo>
                  <a:lnTo>
                    <a:pt x="174" y="354"/>
                  </a:lnTo>
                  <a:lnTo>
                    <a:pt x="198" y="366"/>
                  </a:lnTo>
                  <a:lnTo>
                    <a:pt x="216" y="366"/>
                  </a:lnTo>
                  <a:lnTo>
                    <a:pt x="234" y="348"/>
                  </a:lnTo>
                  <a:lnTo>
                    <a:pt x="234" y="336"/>
                  </a:lnTo>
                  <a:lnTo>
                    <a:pt x="240" y="330"/>
                  </a:lnTo>
                  <a:lnTo>
                    <a:pt x="258" y="330"/>
                  </a:lnTo>
                  <a:lnTo>
                    <a:pt x="264" y="336"/>
                  </a:lnTo>
                  <a:lnTo>
                    <a:pt x="276" y="342"/>
                  </a:lnTo>
                  <a:lnTo>
                    <a:pt x="300" y="342"/>
                  </a:lnTo>
                  <a:lnTo>
                    <a:pt x="306" y="348"/>
                  </a:lnTo>
                  <a:lnTo>
                    <a:pt x="306" y="360"/>
                  </a:lnTo>
                  <a:lnTo>
                    <a:pt x="318" y="372"/>
                  </a:lnTo>
                  <a:lnTo>
                    <a:pt x="336" y="384"/>
                  </a:lnTo>
                  <a:lnTo>
                    <a:pt x="348" y="390"/>
                  </a:lnTo>
                  <a:lnTo>
                    <a:pt x="366" y="408"/>
                  </a:lnTo>
                  <a:lnTo>
                    <a:pt x="372" y="450"/>
                  </a:lnTo>
                  <a:lnTo>
                    <a:pt x="372" y="462"/>
                  </a:lnTo>
                  <a:lnTo>
                    <a:pt x="384" y="486"/>
                  </a:lnTo>
                  <a:lnTo>
                    <a:pt x="420" y="522"/>
                  </a:lnTo>
                  <a:lnTo>
                    <a:pt x="420" y="528"/>
                  </a:lnTo>
                  <a:lnTo>
                    <a:pt x="426" y="534"/>
                  </a:lnTo>
                  <a:lnTo>
                    <a:pt x="426" y="546"/>
                  </a:lnTo>
                  <a:lnTo>
                    <a:pt x="432" y="540"/>
                  </a:lnTo>
                  <a:lnTo>
                    <a:pt x="432" y="546"/>
                  </a:lnTo>
                  <a:lnTo>
                    <a:pt x="444" y="558"/>
                  </a:lnTo>
                  <a:lnTo>
                    <a:pt x="432" y="582"/>
                  </a:lnTo>
                  <a:lnTo>
                    <a:pt x="426" y="588"/>
                  </a:lnTo>
                  <a:lnTo>
                    <a:pt x="426" y="594"/>
                  </a:lnTo>
                  <a:lnTo>
                    <a:pt x="438" y="606"/>
                  </a:lnTo>
                  <a:lnTo>
                    <a:pt x="450" y="612"/>
                  </a:lnTo>
                  <a:lnTo>
                    <a:pt x="456" y="618"/>
                  </a:lnTo>
                  <a:lnTo>
                    <a:pt x="456" y="630"/>
                  </a:lnTo>
                  <a:lnTo>
                    <a:pt x="450" y="636"/>
                  </a:lnTo>
                  <a:lnTo>
                    <a:pt x="444" y="648"/>
                  </a:lnTo>
                  <a:lnTo>
                    <a:pt x="432" y="654"/>
                  </a:lnTo>
                  <a:lnTo>
                    <a:pt x="426" y="660"/>
                  </a:lnTo>
                  <a:lnTo>
                    <a:pt x="426" y="672"/>
                  </a:lnTo>
                  <a:lnTo>
                    <a:pt x="450" y="672"/>
                  </a:lnTo>
                  <a:lnTo>
                    <a:pt x="456" y="678"/>
                  </a:lnTo>
                  <a:lnTo>
                    <a:pt x="462" y="678"/>
                  </a:lnTo>
                  <a:lnTo>
                    <a:pt x="462" y="684"/>
                  </a:lnTo>
                  <a:lnTo>
                    <a:pt x="474" y="696"/>
                  </a:lnTo>
                  <a:lnTo>
                    <a:pt x="486" y="696"/>
                  </a:lnTo>
                  <a:lnTo>
                    <a:pt x="492" y="690"/>
                  </a:lnTo>
                  <a:lnTo>
                    <a:pt x="492" y="678"/>
                  </a:lnTo>
                  <a:lnTo>
                    <a:pt x="480" y="666"/>
                  </a:lnTo>
                  <a:lnTo>
                    <a:pt x="498" y="654"/>
                  </a:lnTo>
                  <a:lnTo>
                    <a:pt x="510" y="642"/>
                  </a:lnTo>
                  <a:lnTo>
                    <a:pt x="546" y="654"/>
                  </a:lnTo>
                  <a:lnTo>
                    <a:pt x="558" y="642"/>
                  </a:lnTo>
                  <a:lnTo>
                    <a:pt x="582" y="648"/>
                  </a:lnTo>
                  <a:lnTo>
                    <a:pt x="588" y="648"/>
                  </a:lnTo>
                  <a:lnTo>
                    <a:pt x="600" y="636"/>
                  </a:lnTo>
                  <a:lnTo>
                    <a:pt x="600" y="630"/>
                  </a:lnTo>
                  <a:lnTo>
                    <a:pt x="588" y="618"/>
                  </a:lnTo>
                  <a:lnTo>
                    <a:pt x="582" y="618"/>
                  </a:lnTo>
                  <a:lnTo>
                    <a:pt x="600" y="582"/>
                  </a:lnTo>
                  <a:lnTo>
                    <a:pt x="594" y="582"/>
                  </a:lnTo>
                  <a:lnTo>
                    <a:pt x="588" y="576"/>
                  </a:lnTo>
                  <a:lnTo>
                    <a:pt x="564" y="564"/>
                  </a:lnTo>
                  <a:lnTo>
                    <a:pt x="540" y="540"/>
                  </a:lnTo>
                  <a:lnTo>
                    <a:pt x="546" y="540"/>
                  </a:lnTo>
                  <a:lnTo>
                    <a:pt x="552" y="534"/>
                  </a:lnTo>
                  <a:lnTo>
                    <a:pt x="558" y="534"/>
                  </a:lnTo>
                  <a:lnTo>
                    <a:pt x="564" y="528"/>
                  </a:lnTo>
                  <a:lnTo>
                    <a:pt x="564" y="516"/>
                  </a:lnTo>
                  <a:lnTo>
                    <a:pt x="558" y="510"/>
                  </a:lnTo>
                  <a:lnTo>
                    <a:pt x="546" y="504"/>
                  </a:lnTo>
                  <a:lnTo>
                    <a:pt x="540" y="498"/>
                  </a:lnTo>
                  <a:lnTo>
                    <a:pt x="528" y="498"/>
                  </a:lnTo>
                  <a:lnTo>
                    <a:pt x="516" y="486"/>
                  </a:lnTo>
                  <a:lnTo>
                    <a:pt x="504" y="462"/>
                  </a:lnTo>
                  <a:lnTo>
                    <a:pt x="498" y="456"/>
                  </a:lnTo>
                  <a:lnTo>
                    <a:pt x="498" y="450"/>
                  </a:lnTo>
                  <a:lnTo>
                    <a:pt x="480" y="450"/>
                  </a:lnTo>
                  <a:lnTo>
                    <a:pt x="474" y="432"/>
                  </a:lnTo>
                  <a:lnTo>
                    <a:pt x="456" y="414"/>
                  </a:lnTo>
                  <a:lnTo>
                    <a:pt x="438" y="402"/>
                  </a:lnTo>
                  <a:lnTo>
                    <a:pt x="426" y="378"/>
                  </a:lnTo>
                  <a:lnTo>
                    <a:pt x="426" y="354"/>
                  </a:lnTo>
                  <a:lnTo>
                    <a:pt x="420" y="354"/>
                  </a:lnTo>
                  <a:lnTo>
                    <a:pt x="414" y="348"/>
                  </a:lnTo>
                  <a:lnTo>
                    <a:pt x="402" y="342"/>
                  </a:lnTo>
                  <a:lnTo>
                    <a:pt x="390" y="342"/>
                  </a:lnTo>
                  <a:lnTo>
                    <a:pt x="384" y="336"/>
                  </a:lnTo>
                  <a:lnTo>
                    <a:pt x="384" y="306"/>
                  </a:lnTo>
                  <a:lnTo>
                    <a:pt x="372" y="306"/>
                  </a:lnTo>
                  <a:lnTo>
                    <a:pt x="366" y="300"/>
                  </a:lnTo>
                  <a:lnTo>
                    <a:pt x="354" y="294"/>
                  </a:lnTo>
                  <a:lnTo>
                    <a:pt x="342" y="282"/>
                  </a:lnTo>
                  <a:lnTo>
                    <a:pt x="306" y="264"/>
                  </a:lnTo>
                  <a:lnTo>
                    <a:pt x="300" y="258"/>
                  </a:lnTo>
                  <a:lnTo>
                    <a:pt x="288" y="252"/>
                  </a:lnTo>
                  <a:lnTo>
                    <a:pt x="288" y="234"/>
                  </a:lnTo>
                  <a:lnTo>
                    <a:pt x="282" y="228"/>
                  </a:lnTo>
                  <a:lnTo>
                    <a:pt x="306" y="228"/>
                  </a:lnTo>
                  <a:lnTo>
                    <a:pt x="312" y="234"/>
                  </a:lnTo>
                  <a:lnTo>
                    <a:pt x="330" y="234"/>
                  </a:lnTo>
                  <a:lnTo>
                    <a:pt x="336" y="228"/>
                  </a:lnTo>
                  <a:lnTo>
                    <a:pt x="342" y="216"/>
                  </a:lnTo>
                  <a:lnTo>
                    <a:pt x="354" y="210"/>
                  </a:lnTo>
                  <a:lnTo>
                    <a:pt x="360" y="198"/>
                  </a:lnTo>
                  <a:lnTo>
                    <a:pt x="360" y="186"/>
                  </a:lnTo>
                  <a:lnTo>
                    <a:pt x="348" y="180"/>
                  </a:lnTo>
                  <a:lnTo>
                    <a:pt x="330" y="174"/>
                  </a:lnTo>
                  <a:lnTo>
                    <a:pt x="306" y="162"/>
                  </a:lnTo>
                  <a:lnTo>
                    <a:pt x="306" y="156"/>
                  </a:lnTo>
                  <a:lnTo>
                    <a:pt x="312" y="150"/>
                  </a:lnTo>
                  <a:lnTo>
                    <a:pt x="318" y="150"/>
                  </a:lnTo>
                  <a:lnTo>
                    <a:pt x="294" y="126"/>
                  </a:lnTo>
                  <a:lnTo>
                    <a:pt x="282" y="120"/>
                  </a:lnTo>
                  <a:lnTo>
                    <a:pt x="270" y="120"/>
                  </a:lnTo>
                  <a:lnTo>
                    <a:pt x="264" y="132"/>
                  </a:lnTo>
                  <a:lnTo>
                    <a:pt x="264" y="138"/>
                  </a:lnTo>
                  <a:lnTo>
                    <a:pt x="258" y="150"/>
                  </a:lnTo>
                  <a:lnTo>
                    <a:pt x="252" y="156"/>
                  </a:lnTo>
                  <a:lnTo>
                    <a:pt x="240" y="144"/>
                  </a:lnTo>
                  <a:lnTo>
                    <a:pt x="240" y="138"/>
                  </a:lnTo>
                  <a:lnTo>
                    <a:pt x="222" y="138"/>
                  </a:lnTo>
                  <a:lnTo>
                    <a:pt x="216" y="126"/>
                  </a:lnTo>
                  <a:lnTo>
                    <a:pt x="198" y="108"/>
                  </a:lnTo>
                  <a:lnTo>
                    <a:pt x="186" y="84"/>
                  </a:lnTo>
                  <a:lnTo>
                    <a:pt x="186" y="54"/>
                  </a:lnTo>
                  <a:lnTo>
                    <a:pt x="180" y="54"/>
                  </a:lnTo>
                  <a:lnTo>
                    <a:pt x="174" y="60"/>
                  </a:lnTo>
                  <a:lnTo>
                    <a:pt x="168" y="48"/>
                  </a:lnTo>
                  <a:lnTo>
                    <a:pt x="156" y="42"/>
                  </a:lnTo>
                  <a:lnTo>
                    <a:pt x="150" y="30"/>
                  </a:lnTo>
                  <a:lnTo>
                    <a:pt x="144" y="24"/>
                  </a:lnTo>
                  <a:lnTo>
                    <a:pt x="138" y="12"/>
                  </a:lnTo>
                  <a:lnTo>
                    <a:pt x="132" y="6"/>
                  </a:lnTo>
                  <a:lnTo>
                    <a:pt x="96" y="0"/>
                  </a:lnTo>
                  <a:lnTo>
                    <a:pt x="90" y="6"/>
                  </a:lnTo>
                  <a:lnTo>
                    <a:pt x="90" y="48"/>
                  </a:lnTo>
                  <a:lnTo>
                    <a:pt x="114" y="72"/>
                  </a:lnTo>
                  <a:lnTo>
                    <a:pt x="114" y="108"/>
                  </a:lnTo>
                  <a:lnTo>
                    <a:pt x="72" y="108"/>
                  </a:lnTo>
                  <a:lnTo>
                    <a:pt x="72" y="84"/>
                  </a:lnTo>
                  <a:lnTo>
                    <a:pt x="36" y="102"/>
                  </a:lnTo>
                  <a:lnTo>
                    <a:pt x="36" y="114"/>
                  </a:lnTo>
                  <a:lnTo>
                    <a:pt x="30" y="126"/>
                  </a:lnTo>
                  <a:lnTo>
                    <a:pt x="36" y="132"/>
                  </a:lnTo>
                  <a:lnTo>
                    <a:pt x="30" y="138"/>
                  </a:lnTo>
                  <a:lnTo>
                    <a:pt x="18" y="138"/>
                  </a:lnTo>
                  <a:lnTo>
                    <a:pt x="0" y="156"/>
                  </a:lnTo>
                  <a:lnTo>
                    <a:pt x="0" y="168"/>
                  </a:lnTo>
                  <a:lnTo>
                    <a:pt x="6" y="168"/>
                  </a:lnTo>
                  <a:lnTo>
                    <a:pt x="12" y="174"/>
                  </a:lnTo>
                  <a:lnTo>
                    <a:pt x="24" y="180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B4D2AC">
                  <a:lumMod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</p:grpSp>
      <p:grpSp>
        <p:nvGrpSpPr>
          <p:cNvPr id="131" name="Asia">
            <a:extLst>
              <a:ext uri="{FF2B5EF4-FFF2-40B4-BE49-F238E27FC236}">
                <a16:creationId xmlns:a16="http://schemas.microsoft.com/office/drawing/2014/main" id="{A25591F4-9761-4389-BDFA-DFC97A2CEEDC}"/>
              </a:ext>
            </a:extLst>
          </p:cNvPr>
          <p:cNvGrpSpPr>
            <a:grpSpLocks/>
          </p:cNvGrpSpPr>
          <p:nvPr/>
        </p:nvGrpSpPr>
        <p:grpSpPr bwMode="auto">
          <a:xfrm>
            <a:off x="7661275" y="2344738"/>
            <a:ext cx="2082800" cy="1717675"/>
            <a:chOff x="7661781" y="2592116"/>
            <a:chExt cx="2082630" cy="1718266"/>
          </a:xfrm>
        </p:grpSpPr>
        <p:sp>
          <p:nvSpPr>
            <p:cNvPr id="132" name="Taiwan" descr="© INSCALE GmbH, 05.05.2010&#10;http://www.presentationload.com/">
              <a:extLst>
                <a:ext uri="{FF2B5EF4-FFF2-40B4-BE49-F238E27FC236}">
                  <a16:creationId xmlns:a16="http://schemas.microsoft.com/office/drawing/2014/main" id="{773B1E93-CFCB-47F0-85D8-E4B2F985A8DB}"/>
                </a:ext>
              </a:extLst>
            </p:cNvPr>
            <p:cNvSpPr>
              <a:spLocks/>
            </p:cNvSpPr>
            <p:nvPr/>
          </p:nvSpPr>
          <p:spPr bwMode="gray">
            <a:xfrm>
              <a:off x="9250739" y="3605289"/>
              <a:ext cx="52383" cy="120692"/>
            </a:xfrm>
            <a:custGeom>
              <a:avLst/>
              <a:gdLst>
                <a:gd name="T0" fmla="*/ 2147483647 w 120"/>
                <a:gd name="T1" fmla="*/ 2147483647 h 270"/>
                <a:gd name="T2" fmla="*/ 2147483647 w 120"/>
                <a:gd name="T3" fmla="*/ 2147483647 h 270"/>
                <a:gd name="T4" fmla="*/ 2147483647 w 120"/>
                <a:gd name="T5" fmla="*/ 2147483647 h 270"/>
                <a:gd name="T6" fmla="*/ 2147483647 w 120"/>
                <a:gd name="T7" fmla="*/ 2147483647 h 270"/>
                <a:gd name="T8" fmla="*/ 2147483647 w 120"/>
                <a:gd name="T9" fmla="*/ 2147483647 h 270"/>
                <a:gd name="T10" fmla="*/ 2147483647 w 120"/>
                <a:gd name="T11" fmla="*/ 2147483647 h 270"/>
                <a:gd name="T12" fmla="*/ 2147483647 w 120"/>
                <a:gd name="T13" fmla="*/ 2147483647 h 270"/>
                <a:gd name="T14" fmla="*/ 2147483647 w 120"/>
                <a:gd name="T15" fmla="*/ 2147483647 h 270"/>
                <a:gd name="T16" fmla="*/ 2147483647 w 120"/>
                <a:gd name="T17" fmla="*/ 2147483647 h 270"/>
                <a:gd name="T18" fmla="*/ 2147483647 w 120"/>
                <a:gd name="T19" fmla="*/ 2147483647 h 270"/>
                <a:gd name="T20" fmla="*/ 2147483647 w 120"/>
                <a:gd name="T21" fmla="*/ 0 h 270"/>
                <a:gd name="T22" fmla="*/ 2147483647 w 120"/>
                <a:gd name="T23" fmla="*/ 2147483647 h 270"/>
                <a:gd name="T24" fmla="*/ 2147483647 w 120"/>
                <a:gd name="T25" fmla="*/ 2147483647 h 270"/>
                <a:gd name="T26" fmla="*/ 2147483647 w 120"/>
                <a:gd name="T27" fmla="*/ 2147483647 h 270"/>
                <a:gd name="T28" fmla="*/ 2147483647 w 120"/>
                <a:gd name="T29" fmla="*/ 2147483647 h 270"/>
                <a:gd name="T30" fmla="*/ 0 w 120"/>
                <a:gd name="T31" fmla="*/ 2147483647 h 270"/>
                <a:gd name="T32" fmla="*/ 0 w 120"/>
                <a:gd name="T33" fmla="*/ 2147483647 h 270"/>
                <a:gd name="T34" fmla="*/ 2147483647 w 120"/>
                <a:gd name="T35" fmla="*/ 2147483647 h 270"/>
                <a:gd name="T36" fmla="*/ 2147483647 w 120"/>
                <a:gd name="T37" fmla="*/ 2147483647 h 270"/>
                <a:gd name="T38" fmla="*/ 2147483647 w 120"/>
                <a:gd name="T39" fmla="*/ 2147483647 h 270"/>
                <a:gd name="T40" fmla="*/ 2147483647 w 120"/>
                <a:gd name="T41" fmla="*/ 2147483647 h 270"/>
                <a:gd name="T42" fmla="*/ 2147483647 w 120"/>
                <a:gd name="T43" fmla="*/ 2147483647 h 270"/>
                <a:gd name="T44" fmla="*/ 2147483647 w 120"/>
                <a:gd name="T45" fmla="*/ 2147483647 h 270"/>
                <a:gd name="T46" fmla="*/ 2147483647 w 120"/>
                <a:gd name="T47" fmla="*/ 2147483647 h 270"/>
                <a:gd name="T48" fmla="*/ 2147483647 w 120"/>
                <a:gd name="T49" fmla="*/ 2147483647 h 270"/>
                <a:gd name="T50" fmla="*/ 2147483647 w 120"/>
                <a:gd name="T51" fmla="*/ 2147483647 h 27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120"/>
                <a:gd name="T79" fmla="*/ 0 h 270"/>
                <a:gd name="T80" fmla="*/ 120 w 120"/>
                <a:gd name="T81" fmla="*/ 270 h 270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120" h="270">
                  <a:moveTo>
                    <a:pt x="84" y="270"/>
                  </a:moveTo>
                  <a:lnTo>
                    <a:pt x="84" y="222"/>
                  </a:lnTo>
                  <a:lnTo>
                    <a:pt x="90" y="216"/>
                  </a:lnTo>
                  <a:lnTo>
                    <a:pt x="102" y="192"/>
                  </a:lnTo>
                  <a:lnTo>
                    <a:pt x="102" y="102"/>
                  </a:lnTo>
                  <a:lnTo>
                    <a:pt x="108" y="96"/>
                  </a:lnTo>
                  <a:lnTo>
                    <a:pt x="114" y="84"/>
                  </a:lnTo>
                  <a:lnTo>
                    <a:pt x="114" y="54"/>
                  </a:lnTo>
                  <a:lnTo>
                    <a:pt x="120" y="36"/>
                  </a:lnTo>
                  <a:lnTo>
                    <a:pt x="120" y="24"/>
                  </a:lnTo>
                  <a:lnTo>
                    <a:pt x="72" y="0"/>
                  </a:lnTo>
                  <a:lnTo>
                    <a:pt x="48" y="30"/>
                  </a:lnTo>
                  <a:lnTo>
                    <a:pt x="42" y="42"/>
                  </a:lnTo>
                  <a:lnTo>
                    <a:pt x="30" y="78"/>
                  </a:lnTo>
                  <a:lnTo>
                    <a:pt x="12" y="114"/>
                  </a:lnTo>
                  <a:lnTo>
                    <a:pt x="0" y="150"/>
                  </a:lnTo>
                  <a:lnTo>
                    <a:pt x="0" y="168"/>
                  </a:lnTo>
                  <a:lnTo>
                    <a:pt x="6" y="180"/>
                  </a:lnTo>
                  <a:lnTo>
                    <a:pt x="18" y="192"/>
                  </a:lnTo>
                  <a:lnTo>
                    <a:pt x="24" y="204"/>
                  </a:lnTo>
                  <a:lnTo>
                    <a:pt x="36" y="210"/>
                  </a:lnTo>
                  <a:lnTo>
                    <a:pt x="42" y="222"/>
                  </a:lnTo>
                  <a:lnTo>
                    <a:pt x="42" y="228"/>
                  </a:lnTo>
                  <a:lnTo>
                    <a:pt x="48" y="234"/>
                  </a:lnTo>
                  <a:lnTo>
                    <a:pt x="60" y="258"/>
                  </a:lnTo>
                  <a:lnTo>
                    <a:pt x="84" y="270"/>
                  </a:lnTo>
                  <a:close/>
                </a:path>
              </a:pathLst>
            </a:custGeom>
            <a:solidFill>
              <a:srgbClr val="2F4B3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>
                <a:solidFill>
                  <a:srgbClr val="FF0000"/>
                </a:solidFill>
              </a:endParaRPr>
            </a:p>
          </p:txBody>
        </p:sp>
        <p:sp>
          <p:nvSpPr>
            <p:cNvPr id="133" name="Sri Lanka" descr="© INSCALE GmbH, 05.05.2010&#10;http://www.presentationload.com/">
              <a:extLst>
                <a:ext uri="{FF2B5EF4-FFF2-40B4-BE49-F238E27FC236}">
                  <a16:creationId xmlns:a16="http://schemas.microsoft.com/office/drawing/2014/main" id="{B0E9E494-497B-4532-A77A-03F291B131C3}"/>
                </a:ext>
              </a:extLst>
            </p:cNvPr>
            <p:cNvSpPr>
              <a:spLocks/>
            </p:cNvSpPr>
            <p:nvPr/>
          </p:nvSpPr>
          <p:spPr bwMode="gray">
            <a:xfrm>
              <a:off x="8055449" y="4173810"/>
              <a:ext cx="74607" cy="136572"/>
            </a:xfrm>
            <a:custGeom>
              <a:avLst/>
              <a:gdLst>
                <a:gd name="T0" fmla="*/ 2147483647 w 174"/>
                <a:gd name="T1" fmla="*/ 2147483647 h 306"/>
                <a:gd name="T2" fmla="*/ 2147483647 w 174"/>
                <a:gd name="T3" fmla="*/ 0 h 306"/>
                <a:gd name="T4" fmla="*/ 2147483647 w 174"/>
                <a:gd name="T5" fmla="*/ 0 h 306"/>
                <a:gd name="T6" fmla="*/ 2147483647 w 174"/>
                <a:gd name="T7" fmla="*/ 2147483647 h 306"/>
                <a:gd name="T8" fmla="*/ 2147483647 w 174"/>
                <a:gd name="T9" fmla="*/ 2147483647 h 306"/>
                <a:gd name="T10" fmla="*/ 2147483647 w 174"/>
                <a:gd name="T11" fmla="*/ 2147483647 h 306"/>
                <a:gd name="T12" fmla="*/ 2147483647 w 174"/>
                <a:gd name="T13" fmla="*/ 2147483647 h 306"/>
                <a:gd name="T14" fmla="*/ 2147483647 w 174"/>
                <a:gd name="T15" fmla="*/ 2147483647 h 306"/>
                <a:gd name="T16" fmla="*/ 2147483647 w 174"/>
                <a:gd name="T17" fmla="*/ 2147483647 h 306"/>
                <a:gd name="T18" fmla="*/ 2147483647 w 174"/>
                <a:gd name="T19" fmla="*/ 2147483647 h 306"/>
                <a:gd name="T20" fmla="*/ 2147483647 w 174"/>
                <a:gd name="T21" fmla="*/ 2147483647 h 306"/>
                <a:gd name="T22" fmla="*/ 2147483647 w 174"/>
                <a:gd name="T23" fmla="*/ 2147483647 h 306"/>
                <a:gd name="T24" fmla="*/ 2147483647 w 174"/>
                <a:gd name="T25" fmla="*/ 2147483647 h 306"/>
                <a:gd name="T26" fmla="*/ 2147483647 w 174"/>
                <a:gd name="T27" fmla="*/ 2147483647 h 306"/>
                <a:gd name="T28" fmla="*/ 2147483647 w 174"/>
                <a:gd name="T29" fmla="*/ 2147483647 h 306"/>
                <a:gd name="T30" fmla="*/ 2147483647 w 174"/>
                <a:gd name="T31" fmla="*/ 2147483647 h 306"/>
                <a:gd name="T32" fmla="*/ 2147483647 w 174"/>
                <a:gd name="T33" fmla="*/ 2147483647 h 306"/>
                <a:gd name="T34" fmla="*/ 2147483647 w 174"/>
                <a:gd name="T35" fmla="*/ 2147483647 h 306"/>
                <a:gd name="T36" fmla="*/ 2147483647 w 174"/>
                <a:gd name="T37" fmla="*/ 2147483647 h 306"/>
                <a:gd name="T38" fmla="*/ 2147483647 w 174"/>
                <a:gd name="T39" fmla="*/ 2147483647 h 306"/>
                <a:gd name="T40" fmla="*/ 0 w 174"/>
                <a:gd name="T41" fmla="*/ 2147483647 h 306"/>
                <a:gd name="T42" fmla="*/ 0 w 174"/>
                <a:gd name="T43" fmla="*/ 2147483647 h 306"/>
                <a:gd name="T44" fmla="*/ 2147483647 w 174"/>
                <a:gd name="T45" fmla="*/ 2147483647 h 306"/>
                <a:gd name="T46" fmla="*/ 2147483647 w 174"/>
                <a:gd name="T47" fmla="*/ 2147483647 h 306"/>
                <a:gd name="T48" fmla="*/ 2147483647 w 174"/>
                <a:gd name="T49" fmla="*/ 2147483647 h 306"/>
                <a:gd name="T50" fmla="*/ 2147483647 w 174"/>
                <a:gd name="T51" fmla="*/ 2147483647 h 306"/>
                <a:gd name="T52" fmla="*/ 2147483647 w 174"/>
                <a:gd name="T53" fmla="*/ 2147483647 h 306"/>
                <a:gd name="T54" fmla="*/ 0 w 174"/>
                <a:gd name="T55" fmla="*/ 2147483647 h 306"/>
                <a:gd name="T56" fmla="*/ 2147483647 w 174"/>
                <a:gd name="T57" fmla="*/ 2147483647 h 306"/>
                <a:gd name="T58" fmla="*/ 2147483647 w 174"/>
                <a:gd name="T59" fmla="*/ 2147483647 h 30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174"/>
                <a:gd name="T91" fmla="*/ 0 h 306"/>
                <a:gd name="T92" fmla="*/ 174 w 174"/>
                <a:gd name="T93" fmla="*/ 306 h 30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174" h="306">
                  <a:moveTo>
                    <a:pt x="24" y="6"/>
                  </a:moveTo>
                  <a:lnTo>
                    <a:pt x="36" y="0"/>
                  </a:lnTo>
                  <a:lnTo>
                    <a:pt x="48" y="0"/>
                  </a:lnTo>
                  <a:lnTo>
                    <a:pt x="66" y="6"/>
                  </a:lnTo>
                  <a:lnTo>
                    <a:pt x="78" y="12"/>
                  </a:lnTo>
                  <a:lnTo>
                    <a:pt x="114" y="66"/>
                  </a:lnTo>
                  <a:lnTo>
                    <a:pt x="132" y="84"/>
                  </a:lnTo>
                  <a:lnTo>
                    <a:pt x="126" y="120"/>
                  </a:lnTo>
                  <a:lnTo>
                    <a:pt x="150" y="114"/>
                  </a:lnTo>
                  <a:lnTo>
                    <a:pt x="156" y="168"/>
                  </a:lnTo>
                  <a:lnTo>
                    <a:pt x="162" y="174"/>
                  </a:lnTo>
                  <a:lnTo>
                    <a:pt x="168" y="198"/>
                  </a:lnTo>
                  <a:lnTo>
                    <a:pt x="174" y="228"/>
                  </a:lnTo>
                  <a:lnTo>
                    <a:pt x="174" y="258"/>
                  </a:lnTo>
                  <a:lnTo>
                    <a:pt x="156" y="276"/>
                  </a:lnTo>
                  <a:lnTo>
                    <a:pt x="120" y="294"/>
                  </a:lnTo>
                  <a:lnTo>
                    <a:pt x="84" y="306"/>
                  </a:lnTo>
                  <a:lnTo>
                    <a:pt x="48" y="306"/>
                  </a:lnTo>
                  <a:lnTo>
                    <a:pt x="24" y="282"/>
                  </a:lnTo>
                  <a:lnTo>
                    <a:pt x="12" y="240"/>
                  </a:lnTo>
                  <a:lnTo>
                    <a:pt x="0" y="192"/>
                  </a:lnTo>
                  <a:lnTo>
                    <a:pt x="0" y="156"/>
                  </a:lnTo>
                  <a:lnTo>
                    <a:pt x="12" y="138"/>
                  </a:lnTo>
                  <a:lnTo>
                    <a:pt x="18" y="132"/>
                  </a:lnTo>
                  <a:lnTo>
                    <a:pt x="24" y="120"/>
                  </a:lnTo>
                  <a:lnTo>
                    <a:pt x="30" y="102"/>
                  </a:lnTo>
                  <a:lnTo>
                    <a:pt x="30" y="78"/>
                  </a:lnTo>
                  <a:lnTo>
                    <a:pt x="0" y="36"/>
                  </a:lnTo>
                  <a:lnTo>
                    <a:pt x="24" y="36"/>
                  </a:lnTo>
                  <a:lnTo>
                    <a:pt x="24" y="6"/>
                  </a:lnTo>
                  <a:close/>
                </a:path>
              </a:pathLst>
            </a:custGeom>
            <a:solidFill>
              <a:srgbClr val="2F4B3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>
                <a:solidFill>
                  <a:srgbClr val="FF0000"/>
                </a:solidFill>
              </a:endParaRPr>
            </a:p>
          </p:txBody>
        </p:sp>
        <p:sp>
          <p:nvSpPr>
            <p:cNvPr id="134" name="Korea, South" descr="© INSCALE GmbH, 05.05.2010&#10;http://www.presentationload.com/">
              <a:extLst>
                <a:ext uri="{FF2B5EF4-FFF2-40B4-BE49-F238E27FC236}">
                  <a16:creationId xmlns:a16="http://schemas.microsoft.com/office/drawing/2014/main" id="{49C5C0DF-EFF8-4C43-A6F6-60D0669AC7E9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9288836" y="3127287"/>
              <a:ext cx="120640" cy="190566"/>
            </a:xfrm>
            <a:custGeom>
              <a:avLst/>
              <a:gdLst>
                <a:gd name="T0" fmla="*/ 2147483647 w 276"/>
                <a:gd name="T1" fmla="*/ 2147483647 h 426"/>
                <a:gd name="T2" fmla="*/ 2147483647 w 276"/>
                <a:gd name="T3" fmla="*/ 2147483647 h 426"/>
                <a:gd name="T4" fmla="*/ 2147483647 w 276"/>
                <a:gd name="T5" fmla="*/ 2147483647 h 426"/>
                <a:gd name="T6" fmla="*/ 2147483647 w 276"/>
                <a:gd name="T7" fmla="*/ 2147483647 h 426"/>
                <a:gd name="T8" fmla="*/ 2147483647 w 276"/>
                <a:gd name="T9" fmla="*/ 2147483647 h 426"/>
                <a:gd name="T10" fmla="*/ 2147483647 w 276"/>
                <a:gd name="T11" fmla="*/ 2147483647 h 426"/>
                <a:gd name="T12" fmla="*/ 2147483647 w 276"/>
                <a:gd name="T13" fmla="*/ 2147483647 h 426"/>
                <a:gd name="T14" fmla="*/ 2147483647 w 276"/>
                <a:gd name="T15" fmla="*/ 2147483647 h 426"/>
                <a:gd name="T16" fmla="*/ 2147483647 w 276"/>
                <a:gd name="T17" fmla="*/ 2147483647 h 426"/>
                <a:gd name="T18" fmla="*/ 2147483647 w 276"/>
                <a:gd name="T19" fmla="*/ 2147483647 h 426"/>
                <a:gd name="T20" fmla="*/ 2147483647 w 276"/>
                <a:gd name="T21" fmla="*/ 2147483647 h 426"/>
                <a:gd name="T22" fmla="*/ 2147483647 w 276"/>
                <a:gd name="T23" fmla="*/ 2147483647 h 426"/>
                <a:gd name="T24" fmla="*/ 2147483647 w 276"/>
                <a:gd name="T25" fmla="*/ 0 h 426"/>
                <a:gd name="T26" fmla="*/ 2147483647 w 276"/>
                <a:gd name="T27" fmla="*/ 2147483647 h 426"/>
                <a:gd name="T28" fmla="*/ 2147483647 w 276"/>
                <a:gd name="T29" fmla="*/ 2147483647 h 426"/>
                <a:gd name="T30" fmla="*/ 2147483647 w 276"/>
                <a:gd name="T31" fmla="*/ 2147483647 h 426"/>
                <a:gd name="T32" fmla="*/ 2147483647 w 276"/>
                <a:gd name="T33" fmla="*/ 2147483647 h 426"/>
                <a:gd name="T34" fmla="*/ 0 w 276"/>
                <a:gd name="T35" fmla="*/ 2147483647 h 426"/>
                <a:gd name="T36" fmla="*/ 2147483647 w 276"/>
                <a:gd name="T37" fmla="*/ 2147483647 h 426"/>
                <a:gd name="T38" fmla="*/ 2147483647 w 276"/>
                <a:gd name="T39" fmla="*/ 2147483647 h 426"/>
                <a:gd name="T40" fmla="*/ 2147483647 w 276"/>
                <a:gd name="T41" fmla="*/ 2147483647 h 426"/>
                <a:gd name="T42" fmla="*/ 2147483647 w 276"/>
                <a:gd name="T43" fmla="*/ 2147483647 h 426"/>
                <a:gd name="T44" fmla="*/ 2147483647 w 276"/>
                <a:gd name="T45" fmla="*/ 2147483647 h 426"/>
                <a:gd name="T46" fmla="*/ 2147483647 w 276"/>
                <a:gd name="T47" fmla="*/ 2147483647 h 426"/>
                <a:gd name="T48" fmla="*/ 2147483647 w 276"/>
                <a:gd name="T49" fmla="*/ 2147483647 h 426"/>
                <a:gd name="T50" fmla="*/ 2147483647 w 276"/>
                <a:gd name="T51" fmla="*/ 2147483647 h 426"/>
                <a:gd name="T52" fmla="*/ 2147483647 w 276"/>
                <a:gd name="T53" fmla="*/ 2147483647 h 426"/>
                <a:gd name="T54" fmla="*/ 2147483647 w 276"/>
                <a:gd name="T55" fmla="*/ 2147483647 h 426"/>
                <a:gd name="T56" fmla="*/ 2147483647 w 276"/>
                <a:gd name="T57" fmla="*/ 2147483647 h 426"/>
                <a:gd name="T58" fmla="*/ 2147483647 w 276"/>
                <a:gd name="T59" fmla="*/ 2147483647 h 426"/>
                <a:gd name="T60" fmla="*/ 2147483647 w 276"/>
                <a:gd name="T61" fmla="*/ 2147483647 h 426"/>
                <a:gd name="T62" fmla="*/ 2147483647 w 276"/>
                <a:gd name="T63" fmla="*/ 2147483647 h 426"/>
                <a:gd name="T64" fmla="*/ 2147483647 w 276"/>
                <a:gd name="T65" fmla="*/ 2147483647 h 426"/>
                <a:gd name="T66" fmla="*/ 2147483647 w 276"/>
                <a:gd name="T67" fmla="*/ 2147483647 h 426"/>
                <a:gd name="T68" fmla="*/ 2147483647 w 276"/>
                <a:gd name="T69" fmla="*/ 2147483647 h 426"/>
                <a:gd name="T70" fmla="*/ 2147483647 w 276"/>
                <a:gd name="T71" fmla="*/ 2147483647 h 426"/>
                <a:gd name="T72" fmla="*/ 2147483647 w 276"/>
                <a:gd name="T73" fmla="*/ 2147483647 h 426"/>
                <a:gd name="T74" fmla="*/ 2147483647 w 276"/>
                <a:gd name="T75" fmla="*/ 2147483647 h 42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276"/>
                <a:gd name="T115" fmla="*/ 0 h 426"/>
                <a:gd name="T116" fmla="*/ 276 w 276"/>
                <a:gd name="T117" fmla="*/ 426 h 42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276" h="426">
                  <a:moveTo>
                    <a:pt x="150" y="402"/>
                  </a:moveTo>
                  <a:lnTo>
                    <a:pt x="132" y="408"/>
                  </a:lnTo>
                  <a:lnTo>
                    <a:pt x="126" y="414"/>
                  </a:lnTo>
                  <a:lnTo>
                    <a:pt x="138" y="426"/>
                  </a:lnTo>
                  <a:lnTo>
                    <a:pt x="162" y="426"/>
                  </a:lnTo>
                  <a:lnTo>
                    <a:pt x="174" y="414"/>
                  </a:lnTo>
                  <a:lnTo>
                    <a:pt x="174" y="408"/>
                  </a:lnTo>
                  <a:lnTo>
                    <a:pt x="168" y="402"/>
                  </a:lnTo>
                  <a:lnTo>
                    <a:pt x="150" y="402"/>
                  </a:lnTo>
                  <a:close/>
                  <a:moveTo>
                    <a:pt x="276" y="246"/>
                  </a:moveTo>
                  <a:lnTo>
                    <a:pt x="270" y="228"/>
                  </a:lnTo>
                  <a:lnTo>
                    <a:pt x="264" y="216"/>
                  </a:lnTo>
                  <a:lnTo>
                    <a:pt x="246" y="198"/>
                  </a:lnTo>
                  <a:lnTo>
                    <a:pt x="252" y="186"/>
                  </a:lnTo>
                  <a:lnTo>
                    <a:pt x="252" y="180"/>
                  </a:lnTo>
                  <a:lnTo>
                    <a:pt x="246" y="162"/>
                  </a:lnTo>
                  <a:lnTo>
                    <a:pt x="240" y="150"/>
                  </a:lnTo>
                  <a:lnTo>
                    <a:pt x="210" y="120"/>
                  </a:lnTo>
                  <a:lnTo>
                    <a:pt x="198" y="102"/>
                  </a:lnTo>
                  <a:lnTo>
                    <a:pt x="168" y="72"/>
                  </a:lnTo>
                  <a:lnTo>
                    <a:pt x="144" y="66"/>
                  </a:lnTo>
                  <a:lnTo>
                    <a:pt x="144" y="60"/>
                  </a:lnTo>
                  <a:lnTo>
                    <a:pt x="138" y="54"/>
                  </a:lnTo>
                  <a:lnTo>
                    <a:pt x="132" y="42"/>
                  </a:lnTo>
                  <a:lnTo>
                    <a:pt x="102" y="12"/>
                  </a:lnTo>
                  <a:lnTo>
                    <a:pt x="96" y="0"/>
                  </a:lnTo>
                  <a:lnTo>
                    <a:pt x="78" y="12"/>
                  </a:lnTo>
                  <a:lnTo>
                    <a:pt x="48" y="12"/>
                  </a:lnTo>
                  <a:lnTo>
                    <a:pt x="24" y="24"/>
                  </a:lnTo>
                  <a:lnTo>
                    <a:pt x="18" y="30"/>
                  </a:lnTo>
                  <a:lnTo>
                    <a:pt x="12" y="30"/>
                  </a:lnTo>
                  <a:lnTo>
                    <a:pt x="12" y="36"/>
                  </a:lnTo>
                  <a:lnTo>
                    <a:pt x="18" y="42"/>
                  </a:lnTo>
                  <a:lnTo>
                    <a:pt x="18" y="48"/>
                  </a:lnTo>
                  <a:lnTo>
                    <a:pt x="12" y="54"/>
                  </a:lnTo>
                  <a:lnTo>
                    <a:pt x="0" y="60"/>
                  </a:lnTo>
                  <a:lnTo>
                    <a:pt x="0" y="66"/>
                  </a:lnTo>
                  <a:lnTo>
                    <a:pt x="6" y="72"/>
                  </a:lnTo>
                  <a:lnTo>
                    <a:pt x="12" y="84"/>
                  </a:lnTo>
                  <a:lnTo>
                    <a:pt x="24" y="90"/>
                  </a:lnTo>
                  <a:lnTo>
                    <a:pt x="30" y="90"/>
                  </a:lnTo>
                  <a:lnTo>
                    <a:pt x="42" y="96"/>
                  </a:lnTo>
                  <a:lnTo>
                    <a:pt x="60" y="132"/>
                  </a:lnTo>
                  <a:lnTo>
                    <a:pt x="54" y="132"/>
                  </a:lnTo>
                  <a:lnTo>
                    <a:pt x="48" y="126"/>
                  </a:lnTo>
                  <a:lnTo>
                    <a:pt x="36" y="126"/>
                  </a:lnTo>
                  <a:lnTo>
                    <a:pt x="24" y="120"/>
                  </a:lnTo>
                  <a:lnTo>
                    <a:pt x="6" y="120"/>
                  </a:lnTo>
                  <a:lnTo>
                    <a:pt x="6" y="126"/>
                  </a:lnTo>
                  <a:lnTo>
                    <a:pt x="18" y="132"/>
                  </a:lnTo>
                  <a:lnTo>
                    <a:pt x="30" y="144"/>
                  </a:lnTo>
                  <a:lnTo>
                    <a:pt x="42" y="150"/>
                  </a:lnTo>
                  <a:lnTo>
                    <a:pt x="54" y="192"/>
                  </a:lnTo>
                  <a:lnTo>
                    <a:pt x="90" y="198"/>
                  </a:lnTo>
                  <a:lnTo>
                    <a:pt x="90" y="228"/>
                  </a:lnTo>
                  <a:lnTo>
                    <a:pt x="78" y="240"/>
                  </a:lnTo>
                  <a:lnTo>
                    <a:pt x="78" y="270"/>
                  </a:lnTo>
                  <a:lnTo>
                    <a:pt x="84" y="282"/>
                  </a:lnTo>
                  <a:lnTo>
                    <a:pt x="102" y="300"/>
                  </a:lnTo>
                  <a:lnTo>
                    <a:pt x="108" y="300"/>
                  </a:lnTo>
                  <a:lnTo>
                    <a:pt x="108" y="306"/>
                  </a:lnTo>
                  <a:lnTo>
                    <a:pt x="102" y="312"/>
                  </a:lnTo>
                  <a:lnTo>
                    <a:pt x="102" y="324"/>
                  </a:lnTo>
                  <a:lnTo>
                    <a:pt x="108" y="330"/>
                  </a:lnTo>
                  <a:lnTo>
                    <a:pt x="132" y="330"/>
                  </a:lnTo>
                  <a:lnTo>
                    <a:pt x="144" y="324"/>
                  </a:lnTo>
                  <a:lnTo>
                    <a:pt x="144" y="318"/>
                  </a:lnTo>
                  <a:lnTo>
                    <a:pt x="150" y="312"/>
                  </a:lnTo>
                  <a:lnTo>
                    <a:pt x="150" y="306"/>
                  </a:lnTo>
                  <a:lnTo>
                    <a:pt x="198" y="282"/>
                  </a:lnTo>
                  <a:lnTo>
                    <a:pt x="222" y="288"/>
                  </a:lnTo>
                  <a:lnTo>
                    <a:pt x="234" y="270"/>
                  </a:lnTo>
                  <a:lnTo>
                    <a:pt x="258" y="270"/>
                  </a:lnTo>
                  <a:lnTo>
                    <a:pt x="270" y="264"/>
                  </a:lnTo>
                  <a:lnTo>
                    <a:pt x="276" y="264"/>
                  </a:lnTo>
                  <a:lnTo>
                    <a:pt x="276" y="246"/>
                  </a:lnTo>
                  <a:close/>
                </a:path>
              </a:pathLst>
            </a:custGeom>
            <a:solidFill>
              <a:srgbClr val="2F4B3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>
                <a:solidFill>
                  <a:srgbClr val="FF0000"/>
                </a:solidFill>
              </a:endParaRPr>
            </a:p>
          </p:txBody>
        </p:sp>
        <p:sp>
          <p:nvSpPr>
            <p:cNvPr id="135" name="Japan" descr="© INSCALE GmbH, 05.05.2010&#10;http://www.presentationload.com/">
              <a:extLst>
                <a:ext uri="{FF2B5EF4-FFF2-40B4-BE49-F238E27FC236}">
                  <a16:creationId xmlns:a16="http://schemas.microsoft.com/office/drawing/2014/main" id="{01BEE6B3-E984-435F-ADF9-76B5CE5DB951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9357093" y="2877964"/>
              <a:ext cx="387318" cy="767026"/>
            </a:xfrm>
            <a:custGeom>
              <a:avLst/>
              <a:gdLst>
                <a:gd name="T0" fmla="*/ 2147483647 w 876"/>
                <a:gd name="T1" fmla="*/ 2147483647 h 1710"/>
                <a:gd name="T2" fmla="*/ 2147483647 w 876"/>
                <a:gd name="T3" fmla="*/ 2147483647 h 1710"/>
                <a:gd name="T4" fmla="*/ 2147483647 w 876"/>
                <a:gd name="T5" fmla="*/ 2147483647 h 1710"/>
                <a:gd name="T6" fmla="*/ 2147483647 w 876"/>
                <a:gd name="T7" fmla="*/ 2147483647 h 1710"/>
                <a:gd name="T8" fmla="*/ 2147483647 w 876"/>
                <a:gd name="T9" fmla="*/ 2147483647 h 1710"/>
                <a:gd name="T10" fmla="*/ 2147483647 w 876"/>
                <a:gd name="T11" fmla="*/ 2147483647 h 1710"/>
                <a:gd name="T12" fmla="*/ 2147483647 w 876"/>
                <a:gd name="T13" fmla="*/ 2147483647 h 1710"/>
                <a:gd name="T14" fmla="*/ 2147483647 w 876"/>
                <a:gd name="T15" fmla="*/ 2147483647 h 1710"/>
                <a:gd name="T16" fmla="*/ 2147483647 w 876"/>
                <a:gd name="T17" fmla="*/ 2147483647 h 1710"/>
                <a:gd name="T18" fmla="*/ 2147483647 w 876"/>
                <a:gd name="T19" fmla="*/ 2147483647 h 1710"/>
                <a:gd name="T20" fmla="*/ 2147483647 w 876"/>
                <a:gd name="T21" fmla="*/ 2147483647 h 1710"/>
                <a:gd name="T22" fmla="*/ 2147483647 w 876"/>
                <a:gd name="T23" fmla="*/ 2147483647 h 1710"/>
                <a:gd name="T24" fmla="*/ 2147483647 w 876"/>
                <a:gd name="T25" fmla="*/ 2147483647 h 1710"/>
                <a:gd name="T26" fmla="*/ 2147483647 w 876"/>
                <a:gd name="T27" fmla="*/ 2147483647 h 1710"/>
                <a:gd name="T28" fmla="*/ 2147483647 w 876"/>
                <a:gd name="T29" fmla="*/ 2147483647 h 1710"/>
                <a:gd name="T30" fmla="*/ 2147483647 w 876"/>
                <a:gd name="T31" fmla="*/ 2147483647 h 1710"/>
                <a:gd name="T32" fmla="*/ 2147483647 w 876"/>
                <a:gd name="T33" fmla="*/ 2147483647 h 1710"/>
                <a:gd name="T34" fmla="*/ 2147483647 w 876"/>
                <a:gd name="T35" fmla="*/ 2147483647 h 1710"/>
                <a:gd name="T36" fmla="*/ 2147483647 w 876"/>
                <a:gd name="T37" fmla="*/ 2147483647 h 1710"/>
                <a:gd name="T38" fmla="*/ 2147483647 w 876"/>
                <a:gd name="T39" fmla="*/ 2147483647 h 1710"/>
                <a:gd name="T40" fmla="*/ 2147483647 w 876"/>
                <a:gd name="T41" fmla="*/ 2147483647 h 1710"/>
                <a:gd name="T42" fmla="*/ 2147483647 w 876"/>
                <a:gd name="T43" fmla="*/ 2147483647 h 1710"/>
                <a:gd name="T44" fmla="*/ 2147483647 w 876"/>
                <a:gd name="T45" fmla="*/ 2147483647 h 1710"/>
                <a:gd name="T46" fmla="*/ 2147483647 w 876"/>
                <a:gd name="T47" fmla="*/ 2147483647 h 1710"/>
                <a:gd name="T48" fmla="*/ 2147483647 w 876"/>
                <a:gd name="T49" fmla="*/ 2147483647 h 1710"/>
                <a:gd name="T50" fmla="*/ 2147483647 w 876"/>
                <a:gd name="T51" fmla="*/ 2147483647 h 1710"/>
                <a:gd name="T52" fmla="*/ 2147483647 w 876"/>
                <a:gd name="T53" fmla="*/ 2147483647 h 1710"/>
                <a:gd name="T54" fmla="*/ 2147483647 w 876"/>
                <a:gd name="T55" fmla="*/ 2147483647 h 1710"/>
                <a:gd name="T56" fmla="*/ 2147483647 w 876"/>
                <a:gd name="T57" fmla="*/ 2147483647 h 1710"/>
                <a:gd name="T58" fmla="*/ 2147483647 w 876"/>
                <a:gd name="T59" fmla="*/ 2147483647 h 1710"/>
                <a:gd name="T60" fmla="*/ 2147483647 w 876"/>
                <a:gd name="T61" fmla="*/ 2147483647 h 1710"/>
                <a:gd name="T62" fmla="*/ 2147483647 w 876"/>
                <a:gd name="T63" fmla="*/ 2147483647 h 1710"/>
                <a:gd name="T64" fmla="*/ 2147483647 w 876"/>
                <a:gd name="T65" fmla="*/ 2147483647 h 1710"/>
                <a:gd name="T66" fmla="*/ 2147483647 w 876"/>
                <a:gd name="T67" fmla="*/ 2147483647 h 1710"/>
                <a:gd name="T68" fmla="*/ 2147483647 w 876"/>
                <a:gd name="T69" fmla="*/ 2147483647 h 1710"/>
                <a:gd name="T70" fmla="*/ 2147483647 w 876"/>
                <a:gd name="T71" fmla="*/ 2147483647 h 1710"/>
                <a:gd name="T72" fmla="*/ 2147483647 w 876"/>
                <a:gd name="T73" fmla="*/ 2147483647 h 1710"/>
                <a:gd name="T74" fmla="*/ 2147483647 w 876"/>
                <a:gd name="T75" fmla="*/ 2147483647 h 1710"/>
                <a:gd name="T76" fmla="*/ 2147483647 w 876"/>
                <a:gd name="T77" fmla="*/ 2147483647 h 1710"/>
                <a:gd name="T78" fmla="*/ 2147483647 w 876"/>
                <a:gd name="T79" fmla="*/ 2147483647 h 1710"/>
                <a:gd name="T80" fmla="*/ 2147483647 w 876"/>
                <a:gd name="T81" fmla="*/ 2147483647 h 1710"/>
                <a:gd name="T82" fmla="*/ 2147483647 w 876"/>
                <a:gd name="T83" fmla="*/ 2147483647 h 1710"/>
                <a:gd name="T84" fmla="*/ 2147483647 w 876"/>
                <a:gd name="T85" fmla="*/ 2147483647 h 1710"/>
                <a:gd name="T86" fmla="*/ 2147483647 w 876"/>
                <a:gd name="T87" fmla="*/ 2147483647 h 1710"/>
                <a:gd name="T88" fmla="*/ 2147483647 w 876"/>
                <a:gd name="T89" fmla="*/ 2147483647 h 1710"/>
                <a:gd name="T90" fmla="*/ 2147483647 w 876"/>
                <a:gd name="T91" fmla="*/ 2147483647 h 1710"/>
                <a:gd name="T92" fmla="*/ 2147483647 w 876"/>
                <a:gd name="T93" fmla="*/ 2147483647 h 1710"/>
                <a:gd name="T94" fmla="*/ 2147483647 w 876"/>
                <a:gd name="T95" fmla="*/ 2147483647 h 1710"/>
                <a:gd name="T96" fmla="*/ 2147483647 w 876"/>
                <a:gd name="T97" fmla="*/ 2147483647 h 1710"/>
                <a:gd name="T98" fmla="*/ 2147483647 w 876"/>
                <a:gd name="T99" fmla="*/ 2147483647 h 1710"/>
                <a:gd name="T100" fmla="*/ 2147483647 w 876"/>
                <a:gd name="T101" fmla="*/ 2147483647 h 1710"/>
                <a:gd name="T102" fmla="*/ 2147483647 w 876"/>
                <a:gd name="T103" fmla="*/ 2147483647 h 1710"/>
                <a:gd name="T104" fmla="*/ 2147483647 w 876"/>
                <a:gd name="T105" fmla="*/ 2147483647 h 1710"/>
                <a:gd name="T106" fmla="*/ 2147483647 w 876"/>
                <a:gd name="T107" fmla="*/ 2147483647 h 1710"/>
                <a:gd name="T108" fmla="*/ 2147483647 w 876"/>
                <a:gd name="T109" fmla="*/ 2147483647 h 1710"/>
                <a:gd name="T110" fmla="*/ 2147483647 w 876"/>
                <a:gd name="T111" fmla="*/ 2147483647 h 1710"/>
                <a:gd name="T112" fmla="*/ 2147483647 w 876"/>
                <a:gd name="T113" fmla="*/ 2147483647 h 1710"/>
                <a:gd name="T114" fmla="*/ 2147483647 w 876"/>
                <a:gd name="T115" fmla="*/ 2147483647 h 1710"/>
                <a:gd name="T116" fmla="*/ 2147483647 w 876"/>
                <a:gd name="T117" fmla="*/ 2147483647 h 1710"/>
                <a:gd name="T118" fmla="*/ 2147483647 w 876"/>
                <a:gd name="T119" fmla="*/ 2147483647 h 1710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876"/>
                <a:gd name="T181" fmla="*/ 0 h 1710"/>
                <a:gd name="T182" fmla="*/ 876 w 876"/>
                <a:gd name="T183" fmla="*/ 1710 h 1710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876" h="1710">
                  <a:moveTo>
                    <a:pt x="876" y="780"/>
                  </a:moveTo>
                  <a:lnTo>
                    <a:pt x="864" y="774"/>
                  </a:lnTo>
                  <a:lnTo>
                    <a:pt x="858" y="768"/>
                  </a:lnTo>
                  <a:lnTo>
                    <a:pt x="846" y="762"/>
                  </a:lnTo>
                  <a:lnTo>
                    <a:pt x="840" y="750"/>
                  </a:lnTo>
                  <a:lnTo>
                    <a:pt x="828" y="744"/>
                  </a:lnTo>
                  <a:lnTo>
                    <a:pt x="828" y="720"/>
                  </a:lnTo>
                  <a:lnTo>
                    <a:pt x="834" y="702"/>
                  </a:lnTo>
                  <a:lnTo>
                    <a:pt x="834" y="684"/>
                  </a:lnTo>
                  <a:lnTo>
                    <a:pt x="828" y="666"/>
                  </a:lnTo>
                  <a:lnTo>
                    <a:pt x="816" y="642"/>
                  </a:lnTo>
                  <a:lnTo>
                    <a:pt x="792" y="618"/>
                  </a:lnTo>
                  <a:lnTo>
                    <a:pt x="786" y="600"/>
                  </a:lnTo>
                  <a:lnTo>
                    <a:pt x="786" y="576"/>
                  </a:lnTo>
                  <a:lnTo>
                    <a:pt x="792" y="570"/>
                  </a:lnTo>
                  <a:lnTo>
                    <a:pt x="810" y="570"/>
                  </a:lnTo>
                  <a:lnTo>
                    <a:pt x="810" y="528"/>
                  </a:lnTo>
                  <a:lnTo>
                    <a:pt x="798" y="516"/>
                  </a:lnTo>
                  <a:lnTo>
                    <a:pt x="810" y="510"/>
                  </a:lnTo>
                  <a:lnTo>
                    <a:pt x="810" y="498"/>
                  </a:lnTo>
                  <a:lnTo>
                    <a:pt x="804" y="486"/>
                  </a:lnTo>
                  <a:lnTo>
                    <a:pt x="804" y="474"/>
                  </a:lnTo>
                  <a:lnTo>
                    <a:pt x="798" y="468"/>
                  </a:lnTo>
                  <a:lnTo>
                    <a:pt x="792" y="456"/>
                  </a:lnTo>
                  <a:lnTo>
                    <a:pt x="786" y="450"/>
                  </a:lnTo>
                  <a:lnTo>
                    <a:pt x="774" y="444"/>
                  </a:lnTo>
                  <a:lnTo>
                    <a:pt x="768" y="438"/>
                  </a:lnTo>
                  <a:lnTo>
                    <a:pt x="762" y="420"/>
                  </a:lnTo>
                  <a:lnTo>
                    <a:pt x="756" y="420"/>
                  </a:lnTo>
                  <a:lnTo>
                    <a:pt x="738" y="402"/>
                  </a:lnTo>
                  <a:lnTo>
                    <a:pt x="714" y="390"/>
                  </a:lnTo>
                  <a:lnTo>
                    <a:pt x="702" y="378"/>
                  </a:lnTo>
                  <a:lnTo>
                    <a:pt x="696" y="360"/>
                  </a:lnTo>
                  <a:lnTo>
                    <a:pt x="690" y="348"/>
                  </a:lnTo>
                  <a:lnTo>
                    <a:pt x="690" y="330"/>
                  </a:lnTo>
                  <a:lnTo>
                    <a:pt x="684" y="324"/>
                  </a:lnTo>
                  <a:lnTo>
                    <a:pt x="678" y="324"/>
                  </a:lnTo>
                  <a:lnTo>
                    <a:pt x="666" y="318"/>
                  </a:lnTo>
                  <a:lnTo>
                    <a:pt x="654" y="318"/>
                  </a:lnTo>
                  <a:lnTo>
                    <a:pt x="648" y="324"/>
                  </a:lnTo>
                  <a:lnTo>
                    <a:pt x="648" y="342"/>
                  </a:lnTo>
                  <a:lnTo>
                    <a:pt x="654" y="342"/>
                  </a:lnTo>
                  <a:lnTo>
                    <a:pt x="660" y="348"/>
                  </a:lnTo>
                  <a:lnTo>
                    <a:pt x="672" y="342"/>
                  </a:lnTo>
                  <a:lnTo>
                    <a:pt x="678" y="348"/>
                  </a:lnTo>
                  <a:lnTo>
                    <a:pt x="678" y="366"/>
                  </a:lnTo>
                  <a:lnTo>
                    <a:pt x="672" y="366"/>
                  </a:lnTo>
                  <a:lnTo>
                    <a:pt x="666" y="360"/>
                  </a:lnTo>
                  <a:lnTo>
                    <a:pt x="654" y="372"/>
                  </a:lnTo>
                  <a:lnTo>
                    <a:pt x="630" y="342"/>
                  </a:lnTo>
                  <a:lnTo>
                    <a:pt x="612" y="342"/>
                  </a:lnTo>
                  <a:lnTo>
                    <a:pt x="636" y="378"/>
                  </a:lnTo>
                  <a:lnTo>
                    <a:pt x="618" y="378"/>
                  </a:lnTo>
                  <a:lnTo>
                    <a:pt x="648" y="426"/>
                  </a:lnTo>
                  <a:lnTo>
                    <a:pt x="636" y="438"/>
                  </a:lnTo>
                  <a:lnTo>
                    <a:pt x="648" y="444"/>
                  </a:lnTo>
                  <a:lnTo>
                    <a:pt x="666" y="462"/>
                  </a:lnTo>
                  <a:lnTo>
                    <a:pt x="678" y="468"/>
                  </a:lnTo>
                  <a:lnTo>
                    <a:pt x="684" y="480"/>
                  </a:lnTo>
                  <a:lnTo>
                    <a:pt x="684" y="504"/>
                  </a:lnTo>
                  <a:lnTo>
                    <a:pt x="678" y="516"/>
                  </a:lnTo>
                  <a:lnTo>
                    <a:pt x="678" y="534"/>
                  </a:lnTo>
                  <a:lnTo>
                    <a:pt x="672" y="540"/>
                  </a:lnTo>
                  <a:lnTo>
                    <a:pt x="672" y="570"/>
                  </a:lnTo>
                  <a:lnTo>
                    <a:pt x="678" y="570"/>
                  </a:lnTo>
                  <a:lnTo>
                    <a:pt x="690" y="582"/>
                  </a:lnTo>
                  <a:lnTo>
                    <a:pt x="690" y="600"/>
                  </a:lnTo>
                  <a:lnTo>
                    <a:pt x="678" y="606"/>
                  </a:lnTo>
                  <a:lnTo>
                    <a:pt x="660" y="606"/>
                  </a:lnTo>
                  <a:lnTo>
                    <a:pt x="660" y="618"/>
                  </a:lnTo>
                  <a:lnTo>
                    <a:pt x="666" y="630"/>
                  </a:lnTo>
                  <a:lnTo>
                    <a:pt x="666" y="642"/>
                  </a:lnTo>
                  <a:lnTo>
                    <a:pt x="660" y="654"/>
                  </a:lnTo>
                  <a:lnTo>
                    <a:pt x="654" y="660"/>
                  </a:lnTo>
                  <a:lnTo>
                    <a:pt x="642" y="666"/>
                  </a:lnTo>
                  <a:lnTo>
                    <a:pt x="630" y="666"/>
                  </a:lnTo>
                  <a:lnTo>
                    <a:pt x="618" y="672"/>
                  </a:lnTo>
                  <a:lnTo>
                    <a:pt x="612" y="678"/>
                  </a:lnTo>
                  <a:lnTo>
                    <a:pt x="606" y="678"/>
                  </a:lnTo>
                  <a:lnTo>
                    <a:pt x="606" y="696"/>
                  </a:lnTo>
                  <a:lnTo>
                    <a:pt x="588" y="696"/>
                  </a:lnTo>
                  <a:lnTo>
                    <a:pt x="564" y="672"/>
                  </a:lnTo>
                  <a:lnTo>
                    <a:pt x="564" y="654"/>
                  </a:lnTo>
                  <a:lnTo>
                    <a:pt x="570" y="636"/>
                  </a:lnTo>
                  <a:lnTo>
                    <a:pt x="558" y="636"/>
                  </a:lnTo>
                  <a:lnTo>
                    <a:pt x="552" y="642"/>
                  </a:lnTo>
                  <a:lnTo>
                    <a:pt x="540" y="648"/>
                  </a:lnTo>
                  <a:lnTo>
                    <a:pt x="534" y="654"/>
                  </a:lnTo>
                  <a:lnTo>
                    <a:pt x="534" y="660"/>
                  </a:lnTo>
                  <a:lnTo>
                    <a:pt x="540" y="666"/>
                  </a:lnTo>
                  <a:lnTo>
                    <a:pt x="558" y="702"/>
                  </a:lnTo>
                  <a:lnTo>
                    <a:pt x="558" y="714"/>
                  </a:lnTo>
                  <a:lnTo>
                    <a:pt x="552" y="720"/>
                  </a:lnTo>
                  <a:lnTo>
                    <a:pt x="540" y="744"/>
                  </a:lnTo>
                  <a:lnTo>
                    <a:pt x="540" y="756"/>
                  </a:lnTo>
                  <a:lnTo>
                    <a:pt x="546" y="762"/>
                  </a:lnTo>
                  <a:lnTo>
                    <a:pt x="546" y="768"/>
                  </a:lnTo>
                  <a:lnTo>
                    <a:pt x="552" y="780"/>
                  </a:lnTo>
                  <a:lnTo>
                    <a:pt x="558" y="786"/>
                  </a:lnTo>
                  <a:lnTo>
                    <a:pt x="558" y="792"/>
                  </a:lnTo>
                  <a:lnTo>
                    <a:pt x="522" y="792"/>
                  </a:lnTo>
                  <a:lnTo>
                    <a:pt x="498" y="780"/>
                  </a:lnTo>
                  <a:lnTo>
                    <a:pt x="474" y="780"/>
                  </a:lnTo>
                  <a:lnTo>
                    <a:pt x="450" y="792"/>
                  </a:lnTo>
                  <a:lnTo>
                    <a:pt x="438" y="792"/>
                  </a:lnTo>
                  <a:lnTo>
                    <a:pt x="420" y="798"/>
                  </a:lnTo>
                  <a:lnTo>
                    <a:pt x="414" y="804"/>
                  </a:lnTo>
                  <a:lnTo>
                    <a:pt x="378" y="804"/>
                  </a:lnTo>
                  <a:lnTo>
                    <a:pt x="366" y="792"/>
                  </a:lnTo>
                  <a:lnTo>
                    <a:pt x="336" y="816"/>
                  </a:lnTo>
                  <a:lnTo>
                    <a:pt x="330" y="828"/>
                  </a:lnTo>
                  <a:lnTo>
                    <a:pt x="312" y="846"/>
                  </a:lnTo>
                  <a:lnTo>
                    <a:pt x="306" y="864"/>
                  </a:lnTo>
                  <a:lnTo>
                    <a:pt x="300" y="870"/>
                  </a:lnTo>
                  <a:lnTo>
                    <a:pt x="294" y="882"/>
                  </a:lnTo>
                  <a:lnTo>
                    <a:pt x="270" y="882"/>
                  </a:lnTo>
                  <a:lnTo>
                    <a:pt x="264" y="888"/>
                  </a:lnTo>
                  <a:lnTo>
                    <a:pt x="258" y="888"/>
                  </a:lnTo>
                  <a:lnTo>
                    <a:pt x="258" y="900"/>
                  </a:lnTo>
                  <a:lnTo>
                    <a:pt x="264" y="912"/>
                  </a:lnTo>
                  <a:lnTo>
                    <a:pt x="276" y="924"/>
                  </a:lnTo>
                  <a:lnTo>
                    <a:pt x="288" y="924"/>
                  </a:lnTo>
                  <a:lnTo>
                    <a:pt x="294" y="918"/>
                  </a:lnTo>
                  <a:lnTo>
                    <a:pt x="312" y="918"/>
                  </a:lnTo>
                  <a:lnTo>
                    <a:pt x="318" y="924"/>
                  </a:lnTo>
                  <a:lnTo>
                    <a:pt x="324" y="924"/>
                  </a:lnTo>
                  <a:lnTo>
                    <a:pt x="336" y="930"/>
                  </a:lnTo>
                  <a:lnTo>
                    <a:pt x="342" y="930"/>
                  </a:lnTo>
                  <a:lnTo>
                    <a:pt x="348" y="924"/>
                  </a:lnTo>
                  <a:lnTo>
                    <a:pt x="348" y="912"/>
                  </a:lnTo>
                  <a:lnTo>
                    <a:pt x="354" y="906"/>
                  </a:lnTo>
                  <a:lnTo>
                    <a:pt x="354" y="894"/>
                  </a:lnTo>
                  <a:lnTo>
                    <a:pt x="372" y="906"/>
                  </a:lnTo>
                  <a:lnTo>
                    <a:pt x="378" y="906"/>
                  </a:lnTo>
                  <a:lnTo>
                    <a:pt x="384" y="900"/>
                  </a:lnTo>
                  <a:lnTo>
                    <a:pt x="420" y="882"/>
                  </a:lnTo>
                  <a:lnTo>
                    <a:pt x="426" y="882"/>
                  </a:lnTo>
                  <a:lnTo>
                    <a:pt x="432" y="876"/>
                  </a:lnTo>
                  <a:lnTo>
                    <a:pt x="444" y="876"/>
                  </a:lnTo>
                  <a:lnTo>
                    <a:pt x="456" y="882"/>
                  </a:lnTo>
                  <a:lnTo>
                    <a:pt x="480" y="882"/>
                  </a:lnTo>
                  <a:lnTo>
                    <a:pt x="480" y="876"/>
                  </a:lnTo>
                  <a:lnTo>
                    <a:pt x="474" y="870"/>
                  </a:lnTo>
                  <a:lnTo>
                    <a:pt x="474" y="864"/>
                  </a:lnTo>
                  <a:lnTo>
                    <a:pt x="480" y="858"/>
                  </a:lnTo>
                  <a:lnTo>
                    <a:pt x="498" y="858"/>
                  </a:lnTo>
                  <a:lnTo>
                    <a:pt x="516" y="876"/>
                  </a:lnTo>
                  <a:lnTo>
                    <a:pt x="522" y="870"/>
                  </a:lnTo>
                  <a:lnTo>
                    <a:pt x="534" y="864"/>
                  </a:lnTo>
                  <a:lnTo>
                    <a:pt x="540" y="864"/>
                  </a:lnTo>
                  <a:lnTo>
                    <a:pt x="546" y="858"/>
                  </a:lnTo>
                  <a:lnTo>
                    <a:pt x="552" y="864"/>
                  </a:lnTo>
                  <a:lnTo>
                    <a:pt x="552" y="882"/>
                  </a:lnTo>
                  <a:lnTo>
                    <a:pt x="546" y="894"/>
                  </a:lnTo>
                  <a:lnTo>
                    <a:pt x="540" y="900"/>
                  </a:lnTo>
                  <a:lnTo>
                    <a:pt x="540" y="912"/>
                  </a:lnTo>
                  <a:lnTo>
                    <a:pt x="546" y="918"/>
                  </a:lnTo>
                  <a:lnTo>
                    <a:pt x="552" y="930"/>
                  </a:lnTo>
                  <a:lnTo>
                    <a:pt x="576" y="954"/>
                  </a:lnTo>
                  <a:lnTo>
                    <a:pt x="600" y="966"/>
                  </a:lnTo>
                  <a:lnTo>
                    <a:pt x="612" y="960"/>
                  </a:lnTo>
                  <a:lnTo>
                    <a:pt x="618" y="954"/>
                  </a:lnTo>
                  <a:lnTo>
                    <a:pt x="630" y="930"/>
                  </a:lnTo>
                  <a:lnTo>
                    <a:pt x="630" y="906"/>
                  </a:lnTo>
                  <a:lnTo>
                    <a:pt x="660" y="900"/>
                  </a:lnTo>
                  <a:lnTo>
                    <a:pt x="654" y="894"/>
                  </a:lnTo>
                  <a:lnTo>
                    <a:pt x="648" y="882"/>
                  </a:lnTo>
                  <a:lnTo>
                    <a:pt x="636" y="870"/>
                  </a:lnTo>
                  <a:lnTo>
                    <a:pt x="624" y="870"/>
                  </a:lnTo>
                  <a:lnTo>
                    <a:pt x="612" y="858"/>
                  </a:lnTo>
                  <a:lnTo>
                    <a:pt x="630" y="834"/>
                  </a:lnTo>
                  <a:lnTo>
                    <a:pt x="636" y="834"/>
                  </a:lnTo>
                  <a:lnTo>
                    <a:pt x="636" y="840"/>
                  </a:lnTo>
                  <a:lnTo>
                    <a:pt x="642" y="852"/>
                  </a:lnTo>
                  <a:lnTo>
                    <a:pt x="642" y="858"/>
                  </a:lnTo>
                  <a:lnTo>
                    <a:pt x="654" y="858"/>
                  </a:lnTo>
                  <a:lnTo>
                    <a:pt x="666" y="870"/>
                  </a:lnTo>
                  <a:lnTo>
                    <a:pt x="666" y="876"/>
                  </a:lnTo>
                  <a:lnTo>
                    <a:pt x="684" y="864"/>
                  </a:lnTo>
                  <a:lnTo>
                    <a:pt x="696" y="870"/>
                  </a:lnTo>
                  <a:lnTo>
                    <a:pt x="732" y="870"/>
                  </a:lnTo>
                  <a:lnTo>
                    <a:pt x="744" y="858"/>
                  </a:lnTo>
                  <a:lnTo>
                    <a:pt x="744" y="852"/>
                  </a:lnTo>
                  <a:lnTo>
                    <a:pt x="738" y="846"/>
                  </a:lnTo>
                  <a:lnTo>
                    <a:pt x="738" y="840"/>
                  </a:lnTo>
                  <a:lnTo>
                    <a:pt x="744" y="834"/>
                  </a:lnTo>
                  <a:lnTo>
                    <a:pt x="762" y="834"/>
                  </a:lnTo>
                  <a:lnTo>
                    <a:pt x="768" y="840"/>
                  </a:lnTo>
                  <a:lnTo>
                    <a:pt x="768" y="858"/>
                  </a:lnTo>
                  <a:lnTo>
                    <a:pt x="774" y="864"/>
                  </a:lnTo>
                  <a:lnTo>
                    <a:pt x="774" y="870"/>
                  </a:lnTo>
                  <a:lnTo>
                    <a:pt x="780" y="870"/>
                  </a:lnTo>
                  <a:lnTo>
                    <a:pt x="786" y="864"/>
                  </a:lnTo>
                  <a:lnTo>
                    <a:pt x="786" y="852"/>
                  </a:lnTo>
                  <a:lnTo>
                    <a:pt x="780" y="840"/>
                  </a:lnTo>
                  <a:lnTo>
                    <a:pt x="780" y="816"/>
                  </a:lnTo>
                  <a:lnTo>
                    <a:pt x="804" y="816"/>
                  </a:lnTo>
                  <a:lnTo>
                    <a:pt x="804" y="798"/>
                  </a:lnTo>
                  <a:lnTo>
                    <a:pt x="810" y="792"/>
                  </a:lnTo>
                  <a:lnTo>
                    <a:pt x="810" y="786"/>
                  </a:lnTo>
                  <a:lnTo>
                    <a:pt x="816" y="780"/>
                  </a:lnTo>
                  <a:lnTo>
                    <a:pt x="828" y="792"/>
                  </a:lnTo>
                  <a:lnTo>
                    <a:pt x="828" y="840"/>
                  </a:lnTo>
                  <a:lnTo>
                    <a:pt x="852" y="840"/>
                  </a:lnTo>
                  <a:lnTo>
                    <a:pt x="858" y="828"/>
                  </a:lnTo>
                  <a:lnTo>
                    <a:pt x="858" y="792"/>
                  </a:lnTo>
                  <a:lnTo>
                    <a:pt x="876" y="780"/>
                  </a:lnTo>
                  <a:close/>
                  <a:moveTo>
                    <a:pt x="498" y="912"/>
                  </a:moveTo>
                  <a:lnTo>
                    <a:pt x="486" y="906"/>
                  </a:lnTo>
                  <a:lnTo>
                    <a:pt x="480" y="900"/>
                  </a:lnTo>
                  <a:lnTo>
                    <a:pt x="468" y="894"/>
                  </a:lnTo>
                  <a:lnTo>
                    <a:pt x="444" y="894"/>
                  </a:lnTo>
                  <a:lnTo>
                    <a:pt x="438" y="900"/>
                  </a:lnTo>
                  <a:lnTo>
                    <a:pt x="438" y="924"/>
                  </a:lnTo>
                  <a:lnTo>
                    <a:pt x="432" y="924"/>
                  </a:lnTo>
                  <a:lnTo>
                    <a:pt x="426" y="918"/>
                  </a:lnTo>
                  <a:lnTo>
                    <a:pt x="396" y="918"/>
                  </a:lnTo>
                  <a:lnTo>
                    <a:pt x="390" y="924"/>
                  </a:lnTo>
                  <a:lnTo>
                    <a:pt x="390" y="942"/>
                  </a:lnTo>
                  <a:lnTo>
                    <a:pt x="396" y="948"/>
                  </a:lnTo>
                  <a:lnTo>
                    <a:pt x="396" y="954"/>
                  </a:lnTo>
                  <a:lnTo>
                    <a:pt x="378" y="972"/>
                  </a:lnTo>
                  <a:lnTo>
                    <a:pt x="390" y="978"/>
                  </a:lnTo>
                  <a:lnTo>
                    <a:pt x="396" y="990"/>
                  </a:lnTo>
                  <a:lnTo>
                    <a:pt x="408" y="1002"/>
                  </a:lnTo>
                  <a:lnTo>
                    <a:pt x="432" y="1014"/>
                  </a:lnTo>
                  <a:lnTo>
                    <a:pt x="438" y="1020"/>
                  </a:lnTo>
                  <a:lnTo>
                    <a:pt x="450" y="1026"/>
                  </a:lnTo>
                  <a:lnTo>
                    <a:pt x="450" y="984"/>
                  </a:lnTo>
                  <a:lnTo>
                    <a:pt x="456" y="972"/>
                  </a:lnTo>
                  <a:lnTo>
                    <a:pt x="462" y="966"/>
                  </a:lnTo>
                  <a:lnTo>
                    <a:pt x="474" y="960"/>
                  </a:lnTo>
                  <a:lnTo>
                    <a:pt x="486" y="960"/>
                  </a:lnTo>
                  <a:lnTo>
                    <a:pt x="492" y="966"/>
                  </a:lnTo>
                  <a:lnTo>
                    <a:pt x="504" y="972"/>
                  </a:lnTo>
                  <a:lnTo>
                    <a:pt x="510" y="984"/>
                  </a:lnTo>
                  <a:lnTo>
                    <a:pt x="516" y="990"/>
                  </a:lnTo>
                  <a:lnTo>
                    <a:pt x="516" y="978"/>
                  </a:lnTo>
                  <a:lnTo>
                    <a:pt x="522" y="966"/>
                  </a:lnTo>
                  <a:lnTo>
                    <a:pt x="522" y="954"/>
                  </a:lnTo>
                  <a:lnTo>
                    <a:pt x="528" y="942"/>
                  </a:lnTo>
                  <a:lnTo>
                    <a:pt x="528" y="930"/>
                  </a:lnTo>
                  <a:lnTo>
                    <a:pt x="522" y="918"/>
                  </a:lnTo>
                  <a:lnTo>
                    <a:pt x="516" y="912"/>
                  </a:lnTo>
                  <a:lnTo>
                    <a:pt x="516" y="906"/>
                  </a:lnTo>
                  <a:lnTo>
                    <a:pt x="498" y="912"/>
                  </a:lnTo>
                  <a:close/>
                  <a:moveTo>
                    <a:pt x="354" y="1050"/>
                  </a:moveTo>
                  <a:lnTo>
                    <a:pt x="354" y="1038"/>
                  </a:lnTo>
                  <a:lnTo>
                    <a:pt x="372" y="1020"/>
                  </a:lnTo>
                  <a:lnTo>
                    <a:pt x="372" y="1008"/>
                  </a:lnTo>
                  <a:lnTo>
                    <a:pt x="360" y="1002"/>
                  </a:lnTo>
                  <a:lnTo>
                    <a:pt x="354" y="990"/>
                  </a:lnTo>
                  <a:lnTo>
                    <a:pt x="348" y="984"/>
                  </a:lnTo>
                  <a:lnTo>
                    <a:pt x="336" y="978"/>
                  </a:lnTo>
                  <a:lnTo>
                    <a:pt x="336" y="966"/>
                  </a:lnTo>
                  <a:lnTo>
                    <a:pt x="330" y="960"/>
                  </a:lnTo>
                  <a:lnTo>
                    <a:pt x="324" y="960"/>
                  </a:lnTo>
                  <a:lnTo>
                    <a:pt x="318" y="954"/>
                  </a:lnTo>
                  <a:lnTo>
                    <a:pt x="300" y="954"/>
                  </a:lnTo>
                  <a:lnTo>
                    <a:pt x="294" y="948"/>
                  </a:lnTo>
                  <a:lnTo>
                    <a:pt x="270" y="936"/>
                  </a:lnTo>
                  <a:lnTo>
                    <a:pt x="258" y="936"/>
                  </a:lnTo>
                  <a:lnTo>
                    <a:pt x="240" y="954"/>
                  </a:lnTo>
                  <a:lnTo>
                    <a:pt x="204" y="972"/>
                  </a:lnTo>
                  <a:lnTo>
                    <a:pt x="234" y="1026"/>
                  </a:lnTo>
                  <a:lnTo>
                    <a:pt x="252" y="1014"/>
                  </a:lnTo>
                  <a:lnTo>
                    <a:pt x="252" y="1008"/>
                  </a:lnTo>
                  <a:lnTo>
                    <a:pt x="246" y="1002"/>
                  </a:lnTo>
                  <a:lnTo>
                    <a:pt x="246" y="990"/>
                  </a:lnTo>
                  <a:lnTo>
                    <a:pt x="252" y="990"/>
                  </a:lnTo>
                  <a:lnTo>
                    <a:pt x="264" y="1002"/>
                  </a:lnTo>
                  <a:lnTo>
                    <a:pt x="270" y="1014"/>
                  </a:lnTo>
                  <a:lnTo>
                    <a:pt x="276" y="1020"/>
                  </a:lnTo>
                  <a:lnTo>
                    <a:pt x="282" y="1032"/>
                  </a:lnTo>
                  <a:lnTo>
                    <a:pt x="282" y="1068"/>
                  </a:lnTo>
                  <a:lnTo>
                    <a:pt x="264" y="1074"/>
                  </a:lnTo>
                  <a:lnTo>
                    <a:pt x="264" y="1080"/>
                  </a:lnTo>
                  <a:lnTo>
                    <a:pt x="270" y="1086"/>
                  </a:lnTo>
                  <a:lnTo>
                    <a:pt x="270" y="1104"/>
                  </a:lnTo>
                  <a:lnTo>
                    <a:pt x="276" y="1116"/>
                  </a:lnTo>
                  <a:lnTo>
                    <a:pt x="282" y="1134"/>
                  </a:lnTo>
                  <a:lnTo>
                    <a:pt x="294" y="1146"/>
                  </a:lnTo>
                  <a:lnTo>
                    <a:pt x="300" y="1146"/>
                  </a:lnTo>
                  <a:lnTo>
                    <a:pt x="306" y="1140"/>
                  </a:lnTo>
                  <a:lnTo>
                    <a:pt x="306" y="1104"/>
                  </a:lnTo>
                  <a:lnTo>
                    <a:pt x="336" y="1116"/>
                  </a:lnTo>
                  <a:lnTo>
                    <a:pt x="336" y="1140"/>
                  </a:lnTo>
                  <a:lnTo>
                    <a:pt x="342" y="1146"/>
                  </a:lnTo>
                  <a:lnTo>
                    <a:pt x="342" y="1152"/>
                  </a:lnTo>
                  <a:lnTo>
                    <a:pt x="348" y="1152"/>
                  </a:lnTo>
                  <a:lnTo>
                    <a:pt x="348" y="1140"/>
                  </a:lnTo>
                  <a:lnTo>
                    <a:pt x="360" y="1128"/>
                  </a:lnTo>
                  <a:lnTo>
                    <a:pt x="366" y="1116"/>
                  </a:lnTo>
                  <a:lnTo>
                    <a:pt x="366" y="1110"/>
                  </a:lnTo>
                  <a:lnTo>
                    <a:pt x="360" y="1104"/>
                  </a:lnTo>
                  <a:lnTo>
                    <a:pt x="360" y="1074"/>
                  </a:lnTo>
                  <a:lnTo>
                    <a:pt x="354" y="1062"/>
                  </a:lnTo>
                  <a:lnTo>
                    <a:pt x="354" y="1050"/>
                  </a:lnTo>
                  <a:close/>
                  <a:moveTo>
                    <a:pt x="264" y="1026"/>
                  </a:moveTo>
                  <a:lnTo>
                    <a:pt x="246" y="1062"/>
                  </a:lnTo>
                  <a:lnTo>
                    <a:pt x="264" y="1056"/>
                  </a:lnTo>
                  <a:lnTo>
                    <a:pt x="264" y="1026"/>
                  </a:lnTo>
                  <a:close/>
                  <a:moveTo>
                    <a:pt x="624" y="618"/>
                  </a:moveTo>
                  <a:lnTo>
                    <a:pt x="636" y="618"/>
                  </a:lnTo>
                  <a:lnTo>
                    <a:pt x="636" y="594"/>
                  </a:lnTo>
                  <a:lnTo>
                    <a:pt x="630" y="594"/>
                  </a:lnTo>
                  <a:lnTo>
                    <a:pt x="612" y="570"/>
                  </a:lnTo>
                  <a:lnTo>
                    <a:pt x="606" y="582"/>
                  </a:lnTo>
                  <a:lnTo>
                    <a:pt x="618" y="600"/>
                  </a:lnTo>
                  <a:lnTo>
                    <a:pt x="624" y="618"/>
                  </a:lnTo>
                  <a:close/>
                  <a:moveTo>
                    <a:pt x="546" y="72"/>
                  </a:moveTo>
                  <a:lnTo>
                    <a:pt x="552" y="96"/>
                  </a:lnTo>
                  <a:lnTo>
                    <a:pt x="558" y="102"/>
                  </a:lnTo>
                  <a:lnTo>
                    <a:pt x="570" y="108"/>
                  </a:lnTo>
                  <a:lnTo>
                    <a:pt x="576" y="114"/>
                  </a:lnTo>
                  <a:lnTo>
                    <a:pt x="576" y="132"/>
                  </a:lnTo>
                  <a:lnTo>
                    <a:pt x="564" y="144"/>
                  </a:lnTo>
                  <a:lnTo>
                    <a:pt x="564" y="150"/>
                  </a:lnTo>
                  <a:lnTo>
                    <a:pt x="570" y="156"/>
                  </a:lnTo>
                  <a:lnTo>
                    <a:pt x="576" y="168"/>
                  </a:lnTo>
                  <a:lnTo>
                    <a:pt x="582" y="174"/>
                  </a:lnTo>
                  <a:lnTo>
                    <a:pt x="582" y="186"/>
                  </a:lnTo>
                  <a:lnTo>
                    <a:pt x="576" y="186"/>
                  </a:lnTo>
                  <a:lnTo>
                    <a:pt x="564" y="180"/>
                  </a:lnTo>
                  <a:lnTo>
                    <a:pt x="552" y="180"/>
                  </a:lnTo>
                  <a:lnTo>
                    <a:pt x="540" y="174"/>
                  </a:lnTo>
                  <a:lnTo>
                    <a:pt x="528" y="174"/>
                  </a:lnTo>
                  <a:lnTo>
                    <a:pt x="522" y="168"/>
                  </a:lnTo>
                  <a:lnTo>
                    <a:pt x="522" y="180"/>
                  </a:lnTo>
                  <a:lnTo>
                    <a:pt x="540" y="198"/>
                  </a:lnTo>
                  <a:lnTo>
                    <a:pt x="516" y="228"/>
                  </a:lnTo>
                  <a:lnTo>
                    <a:pt x="522" y="240"/>
                  </a:lnTo>
                  <a:lnTo>
                    <a:pt x="528" y="246"/>
                  </a:lnTo>
                  <a:lnTo>
                    <a:pt x="528" y="252"/>
                  </a:lnTo>
                  <a:lnTo>
                    <a:pt x="534" y="258"/>
                  </a:lnTo>
                  <a:lnTo>
                    <a:pt x="546" y="264"/>
                  </a:lnTo>
                  <a:lnTo>
                    <a:pt x="552" y="270"/>
                  </a:lnTo>
                  <a:lnTo>
                    <a:pt x="564" y="276"/>
                  </a:lnTo>
                  <a:lnTo>
                    <a:pt x="570" y="282"/>
                  </a:lnTo>
                  <a:lnTo>
                    <a:pt x="576" y="282"/>
                  </a:lnTo>
                  <a:lnTo>
                    <a:pt x="576" y="318"/>
                  </a:lnTo>
                  <a:lnTo>
                    <a:pt x="582" y="330"/>
                  </a:lnTo>
                  <a:lnTo>
                    <a:pt x="600" y="330"/>
                  </a:lnTo>
                  <a:lnTo>
                    <a:pt x="600" y="300"/>
                  </a:lnTo>
                  <a:lnTo>
                    <a:pt x="636" y="300"/>
                  </a:lnTo>
                  <a:lnTo>
                    <a:pt x="642" y="294"/>
                  </a:lnTo>
                  <a:lnTo>
                    <a:pt x="606" y="270"/>
                  </a:lnTo>
                  <a:lnTo>
                    <a:pt x="588" y="270"/>
                  </a:lnTo>
                  <a:lnTo>
                    <a:pt x="576" y="264"/>
                  </a:lnTo>
                  <a:lnTo>
                    <a:pt x="570" y="264"/>
                  </a:lnTo>
                  <a:lnTo>
                    <a:pt x="558" y="258"/>
                  </a:lnTo>
                  <a:lnTo>
                    <a:pt x="558" y="246"/>
                  </a:lnTo>
                  <a:lnTo>
                    <a:pt x="564" y="240"/>
                  </a:lnTo>
                  <a:lnTo>
                    <a:pt x="576" y="234"/>
                  </a:lnTo>
                  <a:lnTo>
                    <a:pt x="600" y="246"/>
                  </a:lnTo>
                  <a:lnTo>
                    <a:pt x="606" y="252"/>
                  </a:lnTo>
                  <a:lnTo>
                    <a:pt x="618" y="240"/>
                  </a:lnTo>
                  <a:lnTo>
                    <a:pt x="630" y="234"/>
                  </a:lnTo>
                  <a:lnTo>
                    <a:pt x="636" y="234"/>
                  </a:lnTo>
                  <a:lnTo>
                    <a:pt x="690" y="252"/>
                  </a:lnTo>
                  <a:lnTo>
                    <a:pt x="726" y="270"/>
                  </a:lnTo>
                  <a:lnTo>
                    <a:pt x="756" y="282"/>
                  </a:lnTo>
                  <a:lnTo>
                    <a:pt x="768" y="282"/>
                  </a:lnTo>
                  <a:lnTo>
                    <a:pt x="768" y="270"/>
                  </a:lnTo>
                  <a:lnTo>
                    <a:pt x="762" y="258"/>
                  </a:lnTo>
                  <a:lnTo>
                    <a:pt x="762" y="222"/>
                  </a:lnTo>
                  <a:lnTo>
                    <a:pt x="780" y="204"/>
                  </a:lnTo>
                  <a:lnTo>
                    <a:pt x="792" y="204"/>
                  </a:lnTo>
                  <a:lnTo>
                    <a:pt x="798" y="210"/>
                  </a:lnTo>
                  <a:lnTo>
                    <a:pt x="816" y="210"/>
                  </a:lnTo>
                  <a:lnTo>
                    <a:pt x="840" y="198"/>
                  </a:lnTo>
                  <a:lnTo>
                    <a:pt x="858" y="180"/>
                  </a:lnTo>
                  <a:lnTo>
                    <a:pt x="804" y="144"/>
                  </a:lnTo>
                  <a:lnTo>
                    <a:pt x="804" y="120"/>
                  </a:lnTo>
                  <a:lnTo>
                    <a:pt x="798" y="108"/>
                  </a:lnTo>
                  <a:lnTo>
                    <a:pt x="792" y="102"/>
                  </a:lnTo>
                  <a:lnTo>
                    <a:pt x="786" y="102"/>
                  </a:lnTo>
                  <a:lnTo>
                    <a:pt x="774" y="114"/>
                  </a:lnTo>
                  <a:lnTo>
                    <a:pt x="774" y="126"/>
                  </a:lnTo>
                  <a:lnTo>
                    <a:pt x="756" y="120"/>
                  </a:lnTo>
                  <a:lnTo>
                    <a:pt x="720" y="114"/>
                  </a:lnTo>
                  <a:lnTo>
                    <a:pt x="678" y="102"/>
                  </a:lnTo>
                  <a:lnTo>
                    <a:pt x="648" y="90"/>
                  </a:lnTo>
                  <a:lnTo>
                    <a:pt x="624" y="72"/>
                  </a:lnTo>
                  <a:lnTo>
                    <a:pt x="552" y="24"/>
                  </a:lnTo>
                  <a:lnTo>
                    <a:pt x="516" y="6"/>
                  </a:lnTo>
                  <a:lnTo>
                    <a:pt x="498" y="0"/>
                  </a:lnTo>
                  <a:lnTo>
                    <a:pt x="498" y="18"/>
                  </a:lnTo>
                  <a:lnTo>
                    <a:pt x="510" y="30"/>
                  </a:lnTo>
                  <a:lnTo>
                    <a:pt x="516" y="42"/>
                  </a:lnTo>
                  <a:lnTo>
                    <a:pt x="528" y="54"/>
                  </a:lnTo>
                  <a:lnTo>
                    <a:pt x="534" y="66"/>
                  </a:lnTo>
                  <a:lnTo>
                    <a:pt x="546" y="72"/>
                  </a:lnTo>
                  <a:close/>
                  <a:moveTo>
                    <a:pt x="282" y="1458"/>
                  </a:moveTo>
                  <a:lnTo>
                    <a:pt x="306" y="1458"/>
                  </a:lnTo>
                  <a:lnTo>
                    <a:pt x="276" y="1440"/>
                  </a:lnTo>
                  <a:lnTo>
                    <a:pt x="282" y="1458"/>
                  </a:lnTo>
                  <a:close/>
                  <a:moveTo>
                    <a:pt x="300" y="1386"/>
                  </a:moveTo>
                  <a:lnTo>
                    <a:pt x="312" y="1398"/>
                  </a:lnTo>
                  <a:lnTo>
                    <a:pt x="318" y="1398"/>
                  </a:lnTo>
                  <a:lnTo>
                    <a:pt x="330" y="1386"/>
                  </a:lnTo>
                  <a:lnTo>
                    <a:pt x="336" y="1386"/>
                  </a:lnTo>
                  <a:lnTo>
                    <a:pt x="342" y="1380"/>
                  </a:lnTo>
                  <a:lnTo>
                    <a:pt x="342" y="1368"/>
                  </a:lnTo>
                  <a:lnTo>
                    <a:pt x="336" y="1362"/>
                  </a:lnTo>
                  <a:lnTo>
                    <a:pt x="318" y="1362"/>
                  </a:lnTo>
                  <a:lnTo>
                    <a:pt x="306" y="1368"/>
                  </a:lnTo>
                  <a:lnTo>
                    <a:pt x="300" y="1380"/>
                  </a:lnTo>
                  <a:lnTo>
                    <a:pt x="300" y="1386"/>
                  </a:lnTo>
                  <a:close/>
                  <a:moveTo>
                    <a:pt x="312" y="1416"/>
                  </a:moveTo>
                  <a:lnTo>
                    <a:pt x="300" y="1416"/>
                  </a:lnTo>
                  <a:lnTo>
                    <a:pt x="300" y="1428"/>
                  </a:lnTo>
                  <a:lnTo>
                    <a:pt x="318" y="1428"/>
                  </a:lnTo>
                  <a:lnTo>
                    <a:pt x="318" y="1422"/>
                  </a:lnTo>
                  <a:lnTo>
                    <a:pt x="312" y="1416"/>
                  </a:lnTo>
                  <a:close/>
                  <a:moveTo>
                    <a:pt x="336" y="1200"/>
                  </a:moveTo>
                  <a:lnTo>
                    <a:pt x="336" y="1206"/>
                  </a:lnTo>
                  <a:lnTo>
                    <a:pt x="330" y="1206"/>
                  </a:lnTo>
                  <a:lnTo>
                    <a:pt x="318" y="1212"/>
                  </a:lnTo>
                  <a:lnTo>
                    <a:pt x="342" y="1230"/>
                  </a:lnTo>
                  <a:lnTo>
                    <a:pt x="342" y="1218"/>
                  </a:lnTo>
                  <a:lnTo>
                    <a:pt x="336" y="1206"/>
                  </a:lnTo>
                  <a:lnTo>
                    <a:pt x="336" y="1200"/>
                  </a:lnTo>
                  <a:close/>
                  <a:moveTo>
                    <a:pt x="366" y="1170"/>
                  </a:moveTo>
                  <a:lnTo>
                    <a:pt x="366" y="1182"/>
                  </a:lnTo>
                  <a:lnTo>
                    <a:pt x="360" y="1194"/>
                  </a:lnTo>
                  <a:lnTo>
                    <a:pt x="378" y="1224"/>
                  </a:lnTo>
                  <a:lnTo>
                    <a:pt x="378" y="1200"/>
                  </a:lnTo>
                  <a:lnTo>
                    <a:pt x="372" y="1194"/>
                  </a:lnTo>
                  <a:lnTo>
                    <a:pt x="372" y="1176"/>
                  </a:lnTo>
                  <a:lnTo>
                    <a:pt x="366" y="1170"/>
                  </a:lnTo>
                  <a:close/>
                  <a:moveTo>
                    <a:pt x="36" y="1698"/>
                  </a:moveTo>
                  <a:lnTo>
                    <a:pt x="54" y="1698"/>
                  </a:lnTo>
                  <a:lnTo>
                    <a:pt x="60" y="1692"/>
                  </a:lnTo>
                  <a:lnTo>
                    <a:pt x="72" y="1692"/>
                  </a:lnTo>
                  <a:lnTo>
                    <a:pt x="42" y="1680"/>
                  </a:lnTo>
                  <a:lnTo>
                    <a:pt x="36" y="1686"/>
                  </a:lnTo>
                  <a:lnTo>
                    <a:pt x="36" y="1698"/>
                  </a:lnTo>
                  <a:close/>
                  <a:moveTo>
                    <a:pt x="114" y="1662"/>
                  </a:moveTo>
                  <a:lnTo>
                    <a:pt x="96" y="1632"/>
                  </a:lnTo>
                  <a:lnTo>
                    <a:pt x="96" y="1662"/>
                  </a:lnTo>
                  <a:lnTo>
                    <a:pt x="102" y="1674"/>
                  </a:lnTo>
                  <a:lnTo>
                    <a:pt x="114" y="1680"/>
                  </a:lnTo>
                  <a:lnTo>
                    <a:pt x="120" y="1680"/>
                  </a:lnTo>
                  <a:lnTo>
                    <a:pt x="126" y="1674"/>
                  </a:lnTo>
                  <a:lnTo>
                    <a:pt x="126" y="1662"/>
                  </a:lnTo>
                  <a:lnTo>
                    <a:pt x="114" y="1662"/>
                  </a:lnTo>
                  <a:close/>
                  <a:moveTo>
                    <a:pt x="12" y="1686"/>
                  </a:moveTo>
                  <a:lnTo>
                    <a:pt x="6" y="1686"/>
                  </a:lnTo>
                  <a:lnTo>
                    <a:pt x="0" y="1692"/>
                  </a:lnTo>
                  <a:lnTo>
                    <a:pt x="0" y="1704"/>
                  </a:lnTo>
                  <a:lnTo>
                    <a:pt x="6" y="1710"/>
                  </a:lnTo>
                  <a:lnTo>
                    <a:pt x="12" y="1710"/>
                  </a:lnTo>
                  <a:lnTo>
                    <a:pt x="24" y="1698"/>
                  </a:lnTo>
                  <a:lnTo>
                    <a:pt x="24" y="1686"/>
                  </a:lnTo>
                  <a:lnTo>
                    <a:pt x="12" y="1686"/>
                  </a:lnTo>
                  <a:close/>
                  <a:moveTo>
                    <a:pt x="168" y="1536"/>
                  </a:moveTo>
                  <a:lnTo>
                    <a:pt x="168" y="1542"/>
                  </a:lnTo>
                  <a:lnTo>
                    <a:pt x="180" y="1548"/>
                  </a:lnTo>
                  <a:lnTo>
                    <a:pt x="186" y="1548"/>
                  </a:lnTo>
                  <a:lnTo>
                    <a:pt x="186" y="1536"/>
                  </a:lnTo>
                  <a:lnTo>
                    <a:pt x="180" y="1530"/>
                  </a:lnTo>
                  <a:lnTo>
                    <a:pt x="168" y="1530"/>
                  </a:lnTo>
                  <a:lnTo>
                    <a:pt x="168" y="1536"/>
                  </a:lnTo>
                  <a:close/>
                  <a:moveTo>
                    <a:pt x="264" y="1494"/>
                  </a:moveTo>
                  <a:lnTo>
                    <a:pt x="252" y="1518"/>
                  </a:lnTo>
                  <a:lnTo>
                    <a:pt x="246" y="1536"/>
                  </a:lnTo>
                  <a:lnTo>
                    <a:pt x="246" y="1548"/>
                  </a:lnTo>
                  <a:lnTo>
                    <a:pt x="240" y="1554"/>
                  </a:lnTo>
                  <a:lnTo>
                    <a:pt x="240" y="1560"/>
                  </a:lnTo>
                  <a:lnTo>
                    <a:pt x="258" y="1566"/>
                  </a:lnTo>
                  <a:lnTo>
                    <a:pt x="264" y="1554"/>
                  </a:lnTo>
                  <a:lnTo>
                    <a:pt x="264" y="1548"/>
                  </a:lnTo>
                  <a:lnTo>
                    <a:pt x="270" y="1542"/>
                  </a:lnTo>
                  <a:lnTo>
                    <a:pt x="270" y="1524"/>
                  </a:lnTo>
                  <a:lnTo>
                    <a:pt x="288" y="1506"/>
                  </a:lnTo>
                  <a:lnTo>
                    <a:pt x="282" y="1500"/>
                  </a:lnTo>
                  <a:lnTo>
                    <a:pt x="282" y="1494"/>
                  </a:lnTo>
                  <a:lnTo>
                    <a:pt x="276" y="1488"/>
                  </a:lnTo>
                  <a:lnTo>
                    <a:pt x="264" y="1494"/>
                  </a:lnTo>
                  <a:close/>
                </a:path>
              </a:pathLst>
            </a:custGeom>
            <a:solidFill>
              <a:srgbClr val="2F4B3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36" name="India" descr="© INSCALE GmbH, 05.05.2010&#10;http://www.presentationload.com/">
              <a:extLst>
                <a:ext uri="{FF2B5EF4-FFF2-40B4-BE49-F238E27FC236}">
                  <a16:creationId xmlns:a16="http://schemas.microsoft.com/office/drawing/2014/main" id="{45C1A946-378A-4BD8-B962-3741529EF1A4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7661781" y="3217806"/>
              <a:ext cx="865117" cy="1059226"/>
            </a:xfrm>
            <a:custGeom>
              <a:avLst/>
              <a:gdLst>
                <a:gd name="T0" fmla="*/ 2147483647 w 1956"/>
                <a:gd name="T1" fmla="*/ 2147483647 h 2358"/>
                <a:gd name="T2" fmla="*/ 2147483647 w 1956"/>
                <a:gd name="T3" fmla="*/ 2147483647 h 2358"/>
                <a:gd name="T4" fmla="*/ 2147483647 w 1956"/>
                <a:gd name="T5" fmla="*/ 2147483647 h 2358"/>
                <a:gd name="T6" fmla="*/ 2147483647 w 1956"/>
                <a:gd name="T7" fmla="*/ 2147483647 h 2358"/>
                <a:gd name="T8" fmla="*/ 2147483647 w 1956"/>
                <a:gd name="T9" fmla="*/ 2147483647 h 2358"/>
                <a:gd name="T10" fmla="*/ 2147483647 w 1956"/>
                <a:gd name="T11" fmla="*/ 2147483647 h 2358"/>
                <a:gd name="T12" fmla="*/ 2147483647 w 1956"/>
                <a:gd name="T13" fmla="*/ 2147483647 h 2358"/>
                <a:gd name="T14" fmla="*/ 2147483647 w 1956"/>
                <a:gd name="T15" fmla="*/ 2147483647 h 2358"/>
                <a:gd name="T16" fmla="*/ 2147483647 w 1956"/>
                <a:gd name="T17" fmla="*/ 2147483647 h 2358"/>
                <a:gd name="T18" fmla="*/ 2147483647 w 1956"/>
                <a:gd name="T19" fmla="*/ 2147483647 h 2358"/>
                <a:gd name="T20" fmla="*/ 2147483647 w 1956"/>
                <a:gd name="T21" fmla="*/ 2147483647 h 2358"/>
                <a:gd name="T22" fmla="*/ 2147483647 w 1956"/>
                <a:gd name="T23" fmla="*/ 2147483647 h 2358"/>
                <a:gd name="T24" fmla="*/ 2147483647 w 1956"/>
                <a:gd name="T25" fmla="*/ 2147483647 h 2358"/>
                <a:gd name="T26" fmla="*/ 2147483647 w 1956"/>
                <a:gd name="T27" fmla="*/ 2147483647 h 2358"/>
                <a:gd name="T28" fmla="*/ 2147483647 w 1956"/>
                <a:gd name="T29" fmla="*/ 2147483647 h 2358"/>
                <a:gd name="T30" fmla="*/ 2147483647 w 1956"/>
                <a:gd name="T31" fmla="*/ 2147483647 h 2358"/>
                <a:gd name="T32" fmla="*/ 2147483647 w 1956"/>
                <a:gd name="T33" fmla="*/ 2147483647 h 2358"/>
                <a:gd name="T34" fmla="*/ 2147483647 w 1956"/>
                <a:gd name="T35" fmla="*/ 2147483647 h 2358"/>
                <a:gd name="T36" fmla="*/ 2147483647 w 1956"/>
                <a:gd name="T37" fmla="*/ 2147483647 h 2358"/>
                <a:gd name="T38" fmla="*/ 2147483647 w 1956"/>
                <a:gd name="T39" fmla="*/ 2147483647 h 2358"/>
                <a:gd name="T40" fmla="*/ 2147483647 w 1956"/>
                <a:gd name="T41" fmla="*/ 2147483647 h 2358"/>
                <a:gd name="T42" fmla="*/ 2147483647 w 1956"/>
                <a:gd name="T43" fmla="*/ 2147483647 h 2358"/>
                <a:gd name="T44" fmla="*/ 2147483647 w 1956"/>
                <a:gd name="T45" fmla="*/ 2147483647 h 2358"/>
                <a:gd name="T46" fmla="*/ 2147483647 w 1956"/>
                <a:gd name="T47" fmla="*/ 2147483647 h 2358"/>
                <a:gd name="T48" fmla="*/ 2147483647 w 1956"/>
                <a:gd name="T49" fmla="*/ 2147483647 h 2358"/>
                <a:gd name="T50" fmla="*/ 2147483647 w 1956"/>
                <a:gd name="T51" fmla="*/ 2147483647 h 2358"/>
                <a:gd name="T52" fmla="*/ 2147483647 w 1956"/>
                <a:gd name="T53" fmla="*/ 2147483647 h 2358"/>
                <a:gd name="T54" fmla="*/ 2147483647 w 1956"/>
                <a:gd name="T55" fmla="*/ 2147483647 h 2358"/>
                <a:gd name="T56" fmla="*/ 2147483647 w 1956"/>
                <a:gd name="T57" fmla="*/ 2147483647 h 2358"/>
                <a:gd name="T58" fmla="*/ 2147483647 w 1956"/>
                <a:gd name="T59" fmla="*/ 2147483647 h 2358"/>
                <a:gd name="T60" fmla="*/ 2147483647 w 1956"/>
                <a:gd name="T61" fmla="*/ 2147483647 h 2358"/>
                <a:gd name="T62" fmla="*/ 2147483647 w 1956"/>
                <a:gd name="T63" fmla="*/ 2147483647 h 2358"/>
                <a:gd name="T64" fmla="*/ 2147483647 w 1956"/>
                <a:gd name="T65" fmla="*/ 2147483647 h 2358"/>
                <a:gd name="T66" fmla="*/ 2147483647 w 1956"/>
                <a:gd name="T67" fmla="*/ 2147483647 h 2358"/>
                <a:gd name="T68" fmla="*/ 2147483647 w 1956"/>
                <a:gd name="T69" fmla="*/ 2147483647 h 2358"/>
                <a:gd name="T70" fmla="*/ 2147483647 w 1956"/>
                <a:gd name="T71" fmla="*/ 2147483647 h 2358"/>
                <a:gd name="T72" fmla="*/ 2147483647 w 1956"/>
                <a:gd name="T73" fmla="*/ 2147483647 h 2358"/>
                <a:gd name="T74" fmla="*/ 2147483647 w 1956"/>
                <a:gd name="T75" fmla="*/ 2147483647 h 2358"/>
                <a:gd name="T76" fmla="*/ 2147483647 w 1956"/>
                <a:gd name="T77" fmla="*/ 2147483647 h 2358"/>
                <a:gd name="T78" fmla="*/ 2147483647 w 1956"/>
                <a:gd name="T79" fmla="*/ 2147483647 h 2358"/>
                <a:gd name="T80" fmla="*/ 2147483647 w 1956"/>
                <a:gd name="T81" fmla="*/ 2147483647 h 2358"/>
                <a:gd name="T82" fmla="*/ 2147483647 w 1956"/>
                <a:gd name="T83" fmla="*/ 2147483647 h 2358"/>
                <a:gd name="T84" fmla="*/ 2147483647 w 1956"/>
                <a:gd name="T85" fmla="*/ 2147483647 h 2358"/>
                <a:gd name="T86" fmla="*/ 2147483647 w 1956"/>
                <a:gd name="T87" fmla="*/ 2147483647 h 2358"/>
                <a:gd name="T88" fmla="*/ 2147483647 w 1956"/>
                <a:gd name="T89" fmla="*/ 2147483647 h 2358"/>
                <a:gd name="T90" fmla="*/ 2147483647 w 1956"/>
                <a:gd name="T91" fmla="*/ 2147483647 h 2358"/>
                <a:gd name="T92" fmla="*/ 2147483647 w 1956"/>
                <a:gd name="T93" fmla="*/ 2147483647 h 2358"/>
                <a:gd name="T94" fmla="*/ 2147483647 w 1956"/>
                <a:gd name="T95" fmla="*/ 2147483647 h 2358"/>
                <a:gd name="T96" fmla="*/ 2147483647 w 1956"/>
                <a:gd name="T97" fmla="*/ 2147483647 h 2358"/>
                <a:gd name="T98" fmla="*/ 2147483647 w 1956"/>
                <a:gd name="T99" fmla="*/ 2147483647 h 2358"/>
                <a:gd name="T100" fmla="*/ 2147483647 w 1956"/>
                <a:gd name="T101" fmla="*/ 2147483647 h 2358"/>
                <a:gd name="T102" fmla="*/ 2147483647 w 1956"/>
                <a:gd name="T103" fmla="*/ 2147483647 h 2358"/>
                <a:gd name="T104" fmla="*/ 2147483647 w 1956"/>
                <a:gd name="T105" fmla="*/ 2147483647 h 2358"/>
                <a:gd name="T106" fmla="*/ 2147483647 w 1956"/>
                <a:gd name="T107" fmla="*/ 2147483647 h 2358"/>
                <a:gd name="T108" fmla="*/ 2147483647 w 1956"/>
                <a:gd name="T109" fmla="*/ 2147483647 h 2358"/>
                <a:gd name="T110" fmla="*/ 2147483647 w 1956"/>
                <a:gd name="T111" fmla="*/ 2147483647 h 2358"/>
                <a:gd name="T112" fmla="*/ 2147483647 w 1956"/>
                <a:gd name="T113" fmla="*/ 2147483647 h 2358"/>
                <a:gd name="T114" fmla="*/ 2147483647 w 1956"/>
                <a:gd name="T115" fmla="*/ 2147483647 h 2358"/>
                <a:gd name="T116" fmla="*/ 2147483647 w 1956"/>
                <a:gd name="T117" fmla="*/ 2147483647 h 2358"/>
                <a:gd name="T118" fmla="*/ 2147483647 w 1956"/>
                <a:gd name="T119" fmla="*/ 2147483647 h 2358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956"/>
                <a:gd name="T181" fmla="*/ 0 h 2358"/>
                <a:gd name="T182" fmla="*/ 1956 w 1956"/>
                <a:gd name="T183" fmla="*/ 2358 h 2358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956" h="2358">
                  <a:moveTo>
                    <a:pt x="1806" y="1788"/>
                  </a:moveTo>
                  <a:lnTo>
                    <a:pt x="1794" y="1800"/>
                  </a:lnTo>
                  <a:lnTo>
                    <a:pt x="1782" y="1824"/>
                  </a:lnTo>
                  <a:lnTo>
                    <a:pt x="1782" y="1884"/>
                  </a:lnTo>
                  <a:lnTo>
                    <a:pt x="1788" y="1980"/>
                  </a:lnTo>
                  <a:lnTo>
                    <a:pt x="1800" y="1950"/>
                  </a:lnTo>
                  <a:lnTo>
                    <a:pt x="1800" y="1848"/>
                  </a:lnTo>
                  <a:lnTo>
                    <a:pt x="1806" y="1836"/>
                  </a:lnTo>
                  <a:lnTo>
                    <a:pt x="1806" y="1830"/>
                  </a:lnTo>
                  <a:lnTo>
                    <a:pt x="1812" y="1818"/>
                  </a:lnTo>
                  <a:lnTo>
                    <a:pt x="1812" y="1806"/>
                  </a:lnTo>
                  <a:lnTo>
                    <a:pt x="1818" y="1800"/>
                  </a:lnTo>
                  <a:lnTo>
                    <a:pt x="1812" y="1788"/>
                  </a:lnTo>
                  <a:lnTo>
                    <a:pt x="1806" y="1788"/>
                  </a:lnTo>
                  <a:close/>
                  <a:moveTo>
                    <a:pt x="1794" y="2028"/>
                  </a:moveTo>
                  <a:lnTo>
                    <a:pt x="1788" y="2028"/>
                  </a:lnTo>
                  <a:lnTo>
                    <a:pt x="1782" y="2040"/>
                  </a:lnTo>
                  <a:lnTo>
                    <a:pt x="1782" y="2046"/>
                  </a:lnTo>
                  <a:lnTo>
                    <a:pt x="1788" y="2058"/>
                  </a:lnTo>
                  <a:lnTo>
                    <a:pt x="1788" y="2064"/>
                  </a:lnTo>
                  <a:lnTo>
                    <a:pt x="1794" y="2076"/>
                  </a:lnTo>
                  <a:lnTo>
                    <a:pt x="1800" y="2064"/>
                  </a:lnTo>
                  <a:lnTo>
                    <a:pt x="1800" y="2028"/>
                  </a:lnTo>
                  <a:lnTo>
                    <a:pt x="1794" y="2028"/>
                  </a:lnTo>
                  <a:close/>
                  <a:moveTo>
                    <a:pt x="1890" y="2310"/>
                  </a:moveTo>
                  <a:lnTo>
                    <a:pt x="1884" y="2316"/>
                  </a:lnTo>
                  <a:lnTo>
                    <a:pt x="1884" y="2334"/>
                  </a:lnTo>
                  <a:lnTo>
                    <a:pt x="1890" y="2346"/>
                  </a:lnTo>
                  <a:lnTo>
                    <a:pt x="1896" y="2352"/>
                  </a:lnTo>
                  <a:lnTo>
                    <a:pt x="1908" y="2358"/>
                  </a:lnTo>
                  <a:lnTo>
                    <a:pt x="1908" y="2346"/>
                  </a:lnTo>
                  <a:lnTo>
                    <a:pt x="1902" y="2334"/>
                  </a:lnTo>
                  <a:lnTo>
                    <a:pt x="1902" y="2322"/>
                  </a:lnTo>
                  <a:lnTo>
                    <a:pt x="1896" y="2310"/>
                  </a:lnTo>
                  <a:lnTo>
                    <a:pt x="1890" y="2310"/>
                  </a:lnTo>
                  <a:close/>
                  <a:moveTo>
                    <a:pt x="1920" y="672"/>
                  </a:moveTo>
                  <a:lnTo>
                    <a:pt x="1932" y="660"/>
                  </a:lnTo>
                  <a:lnTo>
                    <a:pt x="1944" y="654"/>
                  </a:lnTo>
                  <a:lnTo>
                    <a:pt x="1950" y="648"/>
                  </a:lnTo>
                  <a:lnTo>
                    <a:pt x="1956" y="648"/>
                  </a:lnTo>
                  <a:lnTo>
                    <a:pt x="1956" y="618"/>
                  </a:lnTo>
                  <a:lnTo>
                    <a:pt x="1950" y="618"/>
                  </a:lnTo>
                  <a:lnTo>
                    <a:pt x="1944" y="612"/>
                  </a:lnTo>
                  <a:lnTo>
                    <a:pt x="1878" y="612"/>
                  </a:lnTo>
                  <a:lnTo>
                    <a:pt x="1878" y="606"/>
                  </a:lnTo>
                  <a:lnTo>
                    <a:pt x="1890" y="594"/>
                  </a:lnTo>
                  <a:lnTo>
                    <a:pt x="1896" y="594"/>
                  </a:lnTo>
                  <a:lnTo>
                    <a:pt x="1878" y="564"/>
                  </a:lnTo>
                  <a:lnTo>
                    <a:pt x="1848" y="564"/>
                  </a:lnTo>
                  <a:lnTo>
                    <a:pt x="1842" y="558"/>
                  </a:lnTo>
                  <a:lnTo>
                    <a:pt x="1848" y="558"/>
                  </a:lnTo>
                  <a:lnTo>
                    <a:pt x="1860" y="546"/>
                  </a:lnTo>
                  <a:lnTo>
                    <a:pt x="1854" y="540"/>
                  </a:lnTo>
                  <a:lnTo>
                    <a:pt x="1818" y="522"/>
                  </a:lnTo>
                  <a:lnTo>
                    <a:pt x="1806" y="534"/>
                  </a:lnTo>
                  <a:lnTo>
                    <a:pt x="1806" y="558"/>
                  </a:lnTo>
                  <a:lnTo>
                    <a:pt x="1788" y="558"/>
                  </a:lnTo>
                  <a:lnTo>
                    <a:pt x="1770" y="546"/>
                  </a:lnTo>
                  <a:lnTo>
                    <a:pt x="1758" y="540"/>
                  </a:lnTo>
                  <a:lnTo>
                    <a:pt x="1740" y="540"/>
                  </a:lnTo>
                  <a:lnTo>
                    <a:pt x="1728" y="552"/>
                  </a:lnTo>
                  <a:lnTo>
                    <a:pt x="1716" y="558"/>
                  </a:lnTo>
                  <a:lnTo>
                    <a:pt x="1692" y="582"/>
                  </a:lnTo>
                  <a:lnTo>
                    <a:pt x="1656" y="582"/>
                  </a:lnTo>
                  <a:lnTo>
                    <a:pt x="1656" y="588"/>
                  </a:lnTo>
                  <a:lnTo>
                    <a:pt x="1662" y="594"/>
                  </a:lnTo>
                  <a:lnTo>
                    <a:pt x="1662" y="618"/>
                  </a:lnTo>
                  <a:lnTo>
                    <a:pt x="1656" y="624"/>
                  </a:lnTo>
                  <a:lnTo>
                    <a:pt x="1626" y="624"/>
                  </a:lnTo>
                  <a:lnTo>
                    <a:pt x="1632" y="636"/>
                  </a:lnTo>
                  <a:lnTo>
                    <a:pt x="1632" y="654"/>
                  </a:lnTo>
                  <a:lnTo>
                    <a:pt x="1620" y="666"/>
                  </a:lnTo>
                  <a:lnTo>
                    <a:pt x="1566" y="666"/>
                  </a:lnTo>
                  <a:lnTo>
                    <a:pt x="1566" y="684"/>
                  </a:lnTo>
                  <a:lnTo>
                    <a:pt x="1572" y="690"/>
                  </a:lnTo>
                  <a:lnTo>
                    <a:pt x="1596" y="690"/>
                  </a:lnTo>
                  <a:lnTo>
                    <a:pt x="1596" y="714"/>
                  </a:lnTo>
                  <a:lnTo>
                    <a:pt x="1608" y="726"/>
                  </a:lnTo>
                  <a:lnTo>
                    <a:pt x="1608" y="732"/>
                  </a:lnTo>
                  <a:lnTo>
                    <a:pt x="1584" y="744"/>
                  </a:lnTo>
                  <a:lnTo>
                    <a:pt x="1572" y="744"/>
                  </a:lnTo>
                  <a:lnTo>
                    <a:pt x="1566" y="738"/>
                  </a:lnTo>
                  <a:lnTo>
                    <a:pt x="1554" y="738"/>
                  </a:lnTo>
                  <a:lnTo>
                    <a:pt x="1542" y="744"/>
                  </a:lnTo>
                  <a:lnTo>
                    <a:pt x="1512" y="744"/>
                  </a:lnTo>
                  <a:lnTo>
                    <a:pt x="1500" y="738"/>
                  </a:lnTo>
                  <a:lnTo>
                    <a:pt x="1482" y="738"/>
                  </a:lnTo>
                  <a:lnTo>
                    <a:pt x="1476" y="744"/>
                  </a:lnTo>
                  <a:lnTo>
                    <a:pt x="1464" y="750"/>
                  </a:lnTo>
                  <a:lnTo>
                    <a:pt x="1440" y="750"/>
                  </a:lnTo>
                  <a:lnTo>
                    <a:pt x="1428" y="738"/>
                  </a:lnTo>
                  <a:lnTo>
                    <a:pt x="1428" y="732"/>
                  </a:lnTo>
                  <a:lnTo>
                    <a:pt x="1428" y="738"/>
                  </a:lnTo>
                  <a:lnTo>
                    <a:pt x="1416" y="738"/>
                  </a:lnTo>
                  <a:lnTo>
                    <a:pt x="1392" y="726"/>
                  </a:lnTo>
                  <a:lnTo>
                    <a:pt x="1374" y="708"/>
                  </a:lnTo>
                  <a:lnTo>
                    <a:pt x="1374" y="696"/>
                  </a:lnTo>
                  <a:lnTo>
                    <a:pt x="1380" y="696"/>
                  </a:lnTo>
                  <a:lnTo>
                    <a:pt x="1374" y="696"/>
                  </a:lnTo>
                  <a:lnTo>
                    <a:pt x="1368" y="690"/>
                  </a:lnTo>
                  <a:lnTo>
                    <a:pt x="1368" y="642"/>
                  </a:lnTo>
                  <a:lnTo>
                    <a:pt x="1362" y="636"/>
                  </a:lnTo>
                  <a:lnTo>
                    <a:pt x="1350" y="630"/>
                  </a:lnTo>
                  <a:lnTo>
                    <a:pt x="1338" y="630"/>
                  </a:lnTo>
                  <a:lnTo>
                    <a:pt x="1326" y="642"/>
                  </a:lnTo>
                  <a:lnTo>
                    <a:pt x="1314" y="648"/>
                  </a:lnTo>
                  <a:lnTo>
                    <a:pt x="1326" y="666"/>
                  </a:lnTo>
                  <a:lnTo>
                    <a:pt x="1326" y="714"/>
                  </a:lnTo>
                  <a:lnTo>
                    <a:pt x="1338" y="738"/>
                  </a:lnTo>
                  <a:lnTo>
                    <a:pt x="1338" y="774"/>
                  </a:lnTo>
                  <a:lnTo>
                    <a:pt x="1272" y="774"/>
                  </a:lnTo>
                  <a:lnTo>
                    <a:pt x="1272" y="762"/>
                  </a:lnTo>
                  <a:lnTo>
                    <a:pt x="1266" y="756"/>
                  </a:lnTo>
                  <a:lnTo>
                    <a:pt x="1260" y="756"/>
                  </a:lnTo>
                  <a:lnTo>
                    <a:pt x="1248" y="762"/>
                  </a:lnTo>
                  <a:lnTo>
                    <a:pt x="1242" y="774"/>
                  </a:lnTo>
                  <a:lnTo>
                    <a:pt x="1236" y="762"/>
                  </a:lnTo>
                  <a:lnTo>
                    <a:pt x="1224" y="756"/>
                  </a:lnTo>
                  <a:lnTo>
                    <a:pt x="1206" y="750"/>
                  </a:lnTo>
                  <a:lnTo>
                    <a:pt x="1188" y="750"/>
                  </a:lnTo>
                  <a:lnTo>
                    <a:pt x="1182" y="756"/>
                  </a:lnTo>
                  <a:lnTo>
                    <a:pt x="1152" y="738"/>
                  </a:lnTo>
                  <a:lnTo>
                    <a:pt x="1134" y="750"/>
                  </a:lnTo>
                  <a:lnTo>
                    <a:pt x="1080" y="696"/>
                  </a:lnTo>
                  <a:lnTo>
                    <a:pt x="1056" y="696"/>
                  </a:lnTo>
                  <a:lnTo>
                    <a:pt x="1056" y="690"/>
                  </a:lnTo>
                  <a:lnTo>
                    <a:pt x="1044" y="678"/>
                  </a:lnTo>
                  <a:lnTo>
                    <a:pt x="1038" y="678"/>
                  </a:lnTo>
                  <a:lnTo>
                    <a:pt x="1032" y="684"/>
                  </a:lnTo>
                  <a:lnTo>
                    <a:pt x="1032" y="702"/>
                  </a:lnTo>
                  <a:lnTo>
                    <a:pt x="1032" y="696"/>
                  </a:lnTo>
                  <a:lnTo>
                    <a:pt x="1026" y="690"/>
                  </a:lnTo>
                  <a:lnTo>
                    <a:pt x="1008" y="690"/>
                  </a:lnTo>
                  <a:lnTo>
                    <a:pt x="996" y="702"/>
                  </a:lnTo>
                  <a:lnTo>
                    <a:pt x="990" y="690"/>
                  </a:lnTo>
                  <a:lnTo>
                    <a:pt x="984" y="684"/>
                  </a:lnTo>
                  <a:lnTo>
                    <a:pt x="960" y="684"/>
                  </a:lnTo>
                  <a:lnTo>
                    <a:pt x="954" y="678"/>
                  </a:lnTo>
                  <a:lnTo>
                    <a:pt x="954" y="666"/>
                  </a:lnTo>
                  <a:lnTo>
                    <a:pt x="942" y="666"/>
                  </a:lnTo>
                  <a:lnTo>
                    <a:pt x="936" y="672"/>
                  </a:lnTo>
                  <a:lnTo>
                    <a:pt x="918" y="672"/>
                  </a:lnTo>
                  <a:lnTo>
                    <a:pt x="912" y="666"/>
                  </a:lnTo>
                  <a:lnTo>
                    <a:pt x="906" y="654"/>
                  </a:lnTo>
                  <a:lnTo>
                    <a:pt x="900" y="648"/>
                  </a:lnTo>
                  <a:lnTo>
                    <a:pt x="888" y="648"/>
                  </a:lnTo>
                  <a:lnTo>
                    <a:pt x="846" y="630"/>
                  </a:lnTo>
                  <a:lnTo>
                    <a:pt x="834" y="612"/>
                  </a:lnTo>
                  <a:lnTo>
                    <a:pt x="810" y="612"/>
                  </a:lnTo>
                  <a:lnTo>
                    <a:pt x="792" y="588"/>
                  </a:lnTo>
                  <a:lnTo>
                    <a:pt x="780" y="594"/>
                  </a:lnTo>
                  <a:lnTo>
                    <a:pt x="750" y="564"/>
                  </a:lnTo>
                  <a:lnTo>
                    <a:pt x="750" y="552"/>
                  </a:lnTo>
                  <a:lnTo>
                    <a:pt x="762" y="540"/>
                  </a:lnTo>
                  <a:lnTo>
                    <a:pt x="768" y="540"/>
                  </a:lnTo>
                  <a:lnTo>
                    <a:pt x="756" y="528"/>
                  </a:lnTo>
                  <a:lnTo>
                    <a:pt x="756" y="522"/>
                  </a:lnTo>
                  <a:lnTo>
                    <a:pt x="762" y="516"/>
                  </a:lnTo>
                  <a:lnTo>
                    <a:pt x="756" y="504"/>
                  </a:lnTo>
                  <a:lnTo>
                    <a:pt x="780" y="480"/>
                  </a:lnTo>
                  <a:lnTo>
                    <a:pt x="786" y="456"/>
                  </a:lnTo>
                  <a:lnTo>
                    <a:pt x="762" y="438"/>
                  </a:lnTo>
                  <a:lnTo>
                    <a:pt x="750" y="438"/>
                  </a:lnTo>
                  <a:lnTo>
                    <a:pt x="738" y="432"/>
                  </a:lnTo>
                  <a:lnTo>
                    <a:pt x="738" y="414"/>
                  </a:lnTo>
                  <a:lnTo>
                    <a:pt x="720" y="420"/>
                  </a:lnTo>
                  <a:lnTo>
                    <a:pt x="702" y="402"/>
                  </a:lnTo>
                  <a:lnTo>
                    <a:pt x="696" y="402"/>
                  </a:lnTo>
                  <a:lnTo>
                    <a:pt x="690" y="396"/>
                  </a:lnTo>
                  <a:lnTo>
                    <a:pt x="678" y="396"/>
                  </a:lnTo>
                  <a:lnTo>
                    <a:pt x="666" y="390"/>
                  </a:lnTo>
                  <a:lnTo>
                    <a:pt x="654" y="378"/>
                  </a:lnTo>
                  <a:lnTo>
                    <a:pt x="648" y="366"/>
                  </a:lnTo>
                  <a:lnTo>
                    <a:pt x="618" y="366"/>
                  </a:lnTo>
                  <a:lnTo>
                    <a:pt x="612" y="360"/>
                  </a:lnTo>
                  <a:lnTo>
                    <a:pt x="612" y="342"/>
                  </a:lnTo>
                  <a:lnTo>
                    <a:pt x="618" y="336"/>
                  </a:lnTo>
                  <a:lnTo>
                    <a:pt x="618" y="324"/>
                  </a:lnTo>
                  <a:lnTo>
                    <a:pt x="612" y="324"/>
                  </a:lnTo>
                  <a:lnTo>
                    <a:pt x="600" y="312"/>
                  </a:lnTo>
                  <a:lnTo>
                    <a:pt x="594" y="300"/>
                  </a:lnTo>
                  <a:lnTo>
                    <a:pt x="588" y="294"/>
                  </a:lnTo>
                  <a:lnTo>
                    <a:pt x="588" y="276"/>
                  </a:lnTo>
                  <a:lnTo>
                    <a:pt x="594" y="276"/>
                  </a:lnTo>
                  <a:lnTo>
                    <a:pt x="600" y="270"/>
                  </a:lnTo>
                  <a:lnTo>
                    <a:pt x="612" y="270"/>
                  </a:lnTo>
                  <a:lnTo>
                    <a:pt x="612" y="288"/>
                  </a:lnTo>
                  <a:lnTo>
                    <a:pt x="624" y="300"/>
                  </a:lnTo>
                  <a:lnTo>
                    <a:pt x="636" y="282"/>
                  </a:lnTo>
                  <a:lnTo>
                    <a:pt x="642" y="282"/>
                  </a:lnTo>
                  <a:lnTo>
                    <a:pt x="648" y="276"/>
                  </a:lnTo>
                  <a:lnTo>
                    <a:pt x="660" y="270"/>
                  </a:lnTo>
                  <a:lnTo>
                    <a:pt x="660" y="258"/>
                  </a:lnTo>
                  <a:lnTo>
                    <a:pt x="642" y="240"/>
                  </a:lnTo>
                  <a:lnTo>
                    <a:pt x="636" y="228"/>
                  </a:lnTo>
                  <a:lnTo>
                    <a:pt x="630" y="222"/>
                  </a:lnTo>
                  <a:lnTo>
                    <a:pt x="618" y="222"/>
                  </a:lnTo>
                  <a:lnTo>
                    <a:pt x="594" y="210"/>
                  </a:lnTo>
                  <a:lnTo>
                    <a:pt x="594" y="186"/>
                  </a:lnTo>
                  <a:lnTo>
                    <a:pt x="612" y="180"/>
                  </a:lnTo>
                  <a:lnTo>
                    <a:pt x="594" y="156"/>
                  </a:lnTo>
                  <a:lnTo>
                    <a:pt x="624" y="156"/>
                  </a:lnTo>
                  <a:lnTo>
                    <a:pt x="636" y="150"/>
                  </a:lnTo>
                  <a:lnTo>
                    <a:pt x="642" y="138"/>
                  </a:lnTo>
                  <a:lnTo>
                    <a:pt x="642" y="114"/>
                  </a:lnTo>
                  <a:lnTo>
                    <a:pt x="636" y="108"/>
                  </a:lnTo>
                  <a:lnTo>
                    <a:pt x="636" y="102"/>
                  </a:lnTo>
                  <a:lnTo>
                    <a:pt x="654" y="102"/>
                  </a:lnTo>
                  <a:lnTo>
                    <a:pt x="660" y="96"/>
                  </a:lnTo>
                  <a:lnTo>
                    <a:pt x="660" y="36"/>
                  </a:lnTo>
                  <a:lnTo>
                    <a:pt x="618" y="36"/>
                  </a:lnTo>
                  <a:lnTo>
                    <a:pt x="594" y="12"/>
                  </a:lnTo>
                  <a:lnTo>
                    <a:pt x="576" y="0"/>
                  </a:lnTo>
                  <a:lnTo>
                    <a:pt x="564" y="0"/>
                  </a:lnTo>
                  <a:lnTo>
                    <a:pt x="540" y="12"/>
                  </a:lnTo>
                  <a:lnTo>
                    <a:pt x="522" y="18"/>
                  </a:lnTo>
                  <a:lnTo>
                    <a:pt x="516" y="30"/>
                  </a:lnTo>
                  <a:lnTo>
                    <a:pt x="504" y="36"/>
                  </a:lnTo>
                  <a:lnTo>
                    <a:pt x="480" y="36"/>
                  </a:lnTo>
                  <a:lnTo>
                    <a:pt x="456" y="72"/>
                  </a:lnTo>
                  <a:lnTo>
                    <a:pt x="432" y="78"/>
                  </a:lnTo>
                  <a:lnTo>
                    <a:pt x="432" y="96"/>
                  </a:lnTo>
                  <a:lnTo>
                    <a:pt x="408" y="96"/>
                  </a:lnTo>
                  <a:lnTo>
                    <a:pt x="402" y="102"/>
                  </a:lnTo>
                  <a:lnTo>
                    <a:pt x="396" y="96"/>
                  </a:lnTo>
                  <a:lnTo>
                    <a:pt x="390" y="102"/>
                  </a:lnTo>
                  <a:lnTo>
                    <a:pt x="378" y="108"/>
                  </a:lnTo>
                  <a:lnTo>
                    <a:pt x="372" y="114"/>
                  </a:lnTo>
                  <a:lnTo>
                    <a:pt x="360" y="120"/>
                  </a:lnTo>
                  <a:lnTo>
                    <a:pt x="348" y="120"/>
                  </a:lnTo>
                  <a:lnTo>
                    <a:pt x="348" y="108"/>
                  </a:lnTo>
                  <a:lnTo>
                    <a:pt x="342" y="102"/>
                  </a:lnTo>
                  <a:lnTo>
                    <a:pt x="324" y="102"/>
                  </a:lnTo>
                  <a:lnTo>
                    <a:pt x="306" y="96"/>
                  </a:lnTo>
                  <a:lnTo>
                    <a:pt x="264" y="96"/>
                  </a:lnTo>
                  <a:lnTo>
                    <a:pt x="240" y="108"/>
                  </a:lnTo>
                  <a:lnTo>
                    <a:pt x="234" y="120"/>
                  </a:lnTo>
                  <a:lnTo>
                    <a:pt x="234" y="126"/>
                  </a:lnTo>
                  <a:lnTo>
                    <a:pt x="258" y="144"/>
                  </a:lnTo>
                  <a:lnTo>
                    <a:pt x="252" y="156"/>
                  </a:lnTo>
                  <a:lnTo>
                    <a:pt x="282" y="162"/>
                  </a:lnTo>
                  <a:lnTo>
                    <a:pt x="276" y="168"/>
                  </a:lnTo>
                  <a:lnTo>
                    <a:pt x="270" y="180"/>
                  </a:lnTo>
                  <a:lnTo>
                    <a:pt x="264" y="186"/>
                  </a:lnTo>
                  <a:lnTo>
                    <a:pt x="264" y="192"/>
                  </a:lnTo>
                  <a:lnTo>
                    <a:pt x="276" y="204"/>
                  </a:lnTo>
                  <a:lnTo>
                    <a:pt x="282" y="204"/>
                  </a:lnTo>
                  <a:lnTo>
                    <a:pt x="282" y="210"/>
                  </a:lnTo>
                  <a:lnTo>
                    <a:pt x="276" y="222"/>
                  </a:lnTo>
                  <a:lnTo>
                    <a:pt x="276" y="234"/>
                  </a:lnTo>
                  <a:lnTo>
                    <a:pt x="294" y="234"/>
                  </a:lnTo>
                  <a:lnTo>
                    <a:pt x="306" y="252"/>
                  </a:lnTo>
                  <a:lnTo>
                    <a:pt x="324" y="252"/>
                  </a:lnTo>
                  <a:lnTo>
                    <a:pt x="330" y="288"/>
                  </a:lnTo>
                  <a:lnTo>
                    <a:pt x="366" y="288"/>
                  </a:lnTo>
                  <a:lnTo>
                    <a:pt x="378" y="294"/>
                  </a:lnTo>
                  <a:lnTo>
                    <a:pt x="384" y="300"/>
                  </a:lnTo>
                  <a:lnTo>
                    <a:pt x="384" y="306"/>
                  </a:lnTo>
                  <a:lnTo>
                    <a:pt x="378" y="312"/>
                  </a:lnTo>
                  <a:lnTo>
                    <a:pt x="354" y="324"/>
                  </a:lnTo>
                  <a:lnTo>
                    <a:pt x="342" y="324"/>
                  </a:lnTo>
                  <a:lnTo>
                    <a:pt x="336" y="330"/>
                  </a:lnTo>
                  <a:lnTo>
                    <a:pt x="336" y="366"/>
                  </a:lnTo>
                  <a:lnTo>
                    <a:pt x="342" y="378"/>
                  </a:lnTo>
                  <a:lnTo>
                    <a:pt x="354" y="390"/>
                  </a:lnTo>
                  <a:lnTo>
                    <a:pt x="354" y="396"/>
                  </a:lnTo>
                  <a:lnTo>
                    <a:pt x="324" y="414"/>
                  </a:lnTo>
                  <a:lnTo>
                    <a:pt x="300" y="450"/>
                  </a:lnTo>
                  <a:lnTo>
                    <a:pt x="318" y="474"/>
                  </a:lnTo>
                  <a:lnTo>
                    <a:pt x="306" y="474"/>
                  </a:lnTo>
                  <a:lnTo>
                    <a:pt x="300" y="480"/>
                  </a:lnTo>
                  <a:lnTo>
                    <a:pt x="288" y="486"/>
                  </a:lnTo>
                  <a:lnTo>
                    <a:pt x="282" y="492"/>
                  </a:lnTo>
                  <a:lnTo>
                    <a:pt x="282" y="504"/>
                  </a:lnTo>
                  <a:lnTo>
                    <a:pt x="276" y="522"/>
                  </a:lnTo>
                  <a:lnTo>
                    <a:pt x="276" y="534"/>
                  </a:lnTo>
                  <a:lnTo>
                    <a:pt x="270" y="552"/>
                  </a:lnTo>
                  <a:lnTo>
                    <a:pt x="258" y="564"/>
                  </a:lnTo>
                  <a:lnTo>
                    <a:pt x="234" y="576"/>
                  </a:lnTo>
                  <a:lnTo>
                    <a:pt x="228" y="582"/>
                  </a:lnTo>
                  <a:lnTo>
                    <a:pt x="228" y="588"/>
                  </a:lnTo>
                  <a:lnTo>
                    <a:pt x="222" y="594"/>
                  </a:lnTo>
                  <a:lnTo>
                    <a:pt x="222" y="612"/>
                  </a:lnTo>
                  <a:lnTo>
                    <a:pt x="204" y="624"/>
                  </a:lnTo>
                  <a:lnTo>
                    <a:pt x="204" y="630"/>
                  </a:lnTo>
                  <a:lnTo>
                    <a:pt x="198" y="636"/>
                  </a:lnTo>
                  <a:lnTo>
                    <a:pt x="192" y="648"/>
                  </a:lnTo>
                  <a:lnTo>
                    <a:pt x="186" y="654"/>
                  </a:lnTo>
                  <a:lnTo>
                    <a:pt x="168" y="654"/>
                  </a:lnTo>
                  <a:lnTo>
                    <a:pt x="162" y="648"/>
                  </a:lnTo>
                  <a:lnTo>
                    <a:pt x="156" y="654"/>
                  </a:lnTo>
                  <a:lnTo>
                    <a:pt x="132" y="666"/>
                  </a:lnTo>
                  <a:lnTo>
                    <a:pt x="126" y="666"/>
                  </a:lnTo>
                  <a:lnTo>
                    <a:pt x="120" y="660"/>
                  </a:lnTo>
                  <a:lnTo>
                    <a:pt x="120" y="648"/>
                  </a:lnTo>
                  <a:lnTo>
                    <a:pt x="114" y="642"/>
                  </a:lnTo>
                  <a:lnTo>
                    <a:pt x="108" y="642"/>
                  </a:lnTo>
                  <a:lnTo>
                    <a:pt x="96" y="648"/>
                  </a:lnTo>
                  <a:lnTo>
                    <a:pt x="84" y="660"/>
                  </a:lnTo>
                  <a:lnTo>
                    <a:pt x="84" y="666"/>
                  </a:lnTo>
                  <a:lnTo>
                    <a:pt x="78" y="678"/>
                  </a:lnTo>
                  <a:lnTo>
                    <a:pt x="72" y="684"/>
                  </a:lnTo>
                  <a:lnTo>
                    <a:pt x="66" y="696"/>
                  </a:lnTo>
                  <a:lnTo>
                    <a:pt x="54" y="708"/>
                  </a:lnTo>
                  <a:lnTo>
                    <a:pt x="48" y="720"/>
                  </a:lnTo>
                  <a:lnTo>
                    <a:pt x="48" y="744"/>
                  </a:lnTo>
                  <a:lnTo>
                    <a:pt x="54" y="750"/>
                  </a:lnTo>
                  <a:lnTo>
                    <a:pt x="66" y="756"/>
                  </a:lnTo>
                  <a:lnTo>
                    <a:pt x="72" y="756"/>
                  </a:lnTo>
                  <a:lnTo>
                    <a:pt x="102" y="750"/>
                  </a:lnTo>
                  <a:lnTo>
                    <a:pt x="102" y="768"/>
                  </a:lnTo>
                  <a:lnTo>
                    <a:pt x="96" y="798"/>
                  </a:lnTo>
                  <a:lnTo>
                    <a:pt x="102" y="804"/>
                  </a:lnTo>
                  <a:lnTo>
                    <a:pt x="108" y="816"/>
                  </a:lnTo>
                  <a:lnTo>
                    <a:pt x="120" y="828"/>
                  </a:lnTo>
                  <a:lnTo>
                    <a:pt x="144" y="828"/>
                  </a:lnTo>
                  <a:lnTo>
                    <a:pt x="144" y="852"/>
                  </a:lnTo>
                  <a:lnTo>
                    <a:pt x="168" y="894"/>
                  </a:lnTo>
                  <a:lnTo>
                    <a:pt x="174" y="906"/>
                  </a:lnTo>
                  <a:lnTo>
                    <a:pt x="180" y="912"/>
                  </a:lnTo>
                  <a:lnTo>
                    <a:pt x="180" y="936"/>
                  </a:lnTo>
                  <a:lnTo>
                    <a:pt x="168" y="942"/>
                  </a:lnTo>
                  <a:lnTo>
                    <a:pt x="162" y="948"/>
                  </a:lnTo>
                  <a:lnTo>
                    <a:pt x="144" y="948"/>
                  </a:lnTo>
                  <a:lnTo>
                    <a:pt x="138" y="942"/>
                  </a:lnTo>
                  <a:lnTo>
                    <a:pt x="138" y="930"/>
                  </a:lnTo>
                  <a:lnTo>
                    <a:pt x="132" y="930"/>
                  </a:lnTo>
                  <a:lnTo>
                    <a:pt x="120" y="936"/>
                  </a:lnTo>
                  <a:lnTo>
                    <a:pt x="108" y="948"/>
                  </a:lnTo>
                  <a:lnTo>
                    <a:pt x="84" y="948"/>
                  </a:lnTo>
                  <a:lnTo>
                    <a:pt x="78" y="942"/>
                  </a:lnTo>
                  <a:lnTo>
                    <a:pt x="78" y="936"/>
                  </a:lnTo>
                  <a:lnTo>
                    <a:pt x="54" y="948"/>
                  </a:lnTo>
                  <a:lnTo>
                    <a:pt x="48" y="942"/>
                  </a:lnTo>
                  <a:lnTo>
                    <a:pt x="36" y="936"/>
                  </a:lnTo>
                  <a:lnTo>
                    <a:pt x="24" y="936"/>
                  </a:lnTo>
                  <a:lnTo>
                    <a:pt x="12" y="948"/>
                  </a:lnTo>
                  <a:lnTo>
                    <a:pt x="12" y="960"/>
                  </a:lnTo>
                  <a:lnTo>
                    <a:pt x="18" y="966"/>
                  </a:lnTo>
                  <a:lnTo>
                    <a:pt x="0" y="972"/>
                  </a:lnTo>
                  <a:lnTo>
                    <a:pt x="36" y="972"/>
                  </a:lnTo>
                  <a:lnTo>
                    <a:pt x="30" y="984"/>
                  </a:lnTo>
                  <a:lnTo>
                    <a:pt x="30" y="1014"/>
                  </a:lnTo>
                  <a:lnTo>
                    <a:pt x="36" y="1026"/>
                  </a:lnTo>
                  <a:lnTo>
                    <a:pt x="48" y="1032"/>
                  </a:lnTo>
                  <a:lnTo>
                    <a:pt x="66" y="1038"/>
                  </a:lnTo>
                  <a:lnTo>
                    <a:pt x="120" y="1038"/>
                  </a:lnTo>
                  <a:lnTo>
                    <a:pt x="132" y="1032"/>
                  </a:lnTo>
                  <a:lnTo>
                    <a:pt x="150" y="1014"/>
                  </a:lnTo>
                  <a:lnTo>
                    <a:pt x="162" y="1008"/>
                  </a:lnTo>
                  <a:lnTo>
                    <a:pt x="168" y="1020"/>
                  </a:lnTo>
                  <a:lnTo>
                    <a:pt x="168" y="1026"/>
                  </a:lnTo>
                  <a:lnTo>
                    <a:pt x="162" y="1038"/>
                  </a:lnTo>
                  <a:lnTo>
                    <a:pt x="144" y="1056"/>
                  </a:lnTo>
                  <a:lnTo>
                    <a:pt x="120" y="1068"/>
                  </a:lnTo>
                  <a:lnTo>
                    <a:pt x="114" y="1074"/>
                  </a:lnTo>
                  <a:lnTo>
                    <a:pt x="90" y="1074"/>
                  </a:lnTo>
                  <a:lnTo>
                    <a:pt x="78" y="1080"/>
                  </a:lnTo>
                  <a:lnTo>
                    <a:pt x="60" y="1086"/>
                  </a:lnTo>
                  <a:lnTo>
                    <a:pt x="48" y="1092"/>
                  </a:lnTo>
                  <a:lnTo>
                    <a:pt x="42" y="1098"/>
                  </a:lnTo>
                  <a:lnTo>
                    <a:pt x="54" y="1122"/>
                  </a:lnTo>
                  <a:lnTo>
                    <a:pt x="66" y="1128"/>
                  </a:lnTo>
                  <a:lnTo>
                    <a:pt x="78" y="1140"/>
                  </a:lnTo>
                  <a:lnTo>
                    <a:pt x="96" y="1152"/>
                  </a:lnTo>
                  <a:lnTo>
                    <a:pt x="108" y="1164"/>
                  </a:lnTo>
                  <a:lnTo>
                    <a:pt x="132" y="1182"/>
                  </a:lnTo>
                  <a:lnTo>
                    <a:pt x="162" y="1206"/>
                  </a:lnTo>
                  <a:lnTo>
                    <a:pt x="204" y="1224"/>
                  </a:lnTo>
                  <a:lnTo>
                    <a:pt x="240" y="1218"/>
                  </a:lnTo>
                  <a:lnTo>
                    <a:pt x="270" y="1200"/>
                  </a:lnTo>
                  <a:lnTo>
                    <a:pt x="294" y="1176"/>
                  </a:lnTo>
                  <a:lnTo>
                    <a:pt x="300" y="1158"/>
                  </a:lnTo>
                  <a:lnTo>
                    <a:pt x="300" y="1128"/>
                  </a:lnTo>
                  <a:lnTo>
                    <a:pt x="306" y="1116"/>
                  </a:lnTo>
                  <a:lnTo>
                    <a:pt x="318" y="1104"/>
                  </a:lnTo>
                  <a:lnTo>
                    <a:pt x="324" y="1092"/>
                  </a:lnTo>
                  <a:lnTo>
                    <a:pt x="330" y="1086"/>
                  </a:lnTo>
                  <a:lnTo>
                    <a:pt x="342" y="1086"/>
                  </a:lnTo>
                  <a:lnTo>
                    <a:pt x="348" y="1080"/>
                  </a:lnTo>
                  <a:lnTo>
                    <a:pt x="354" y="1080"/>
                  </a:lnTo>
                  <a:lnTo>
                    <a:pt x="360" y="1086"/>
                  </a:lnTo>
                  <a:lnTo>
                    <a:pt x="360" y="1098"/>
                  </a:lnTo>
                  <a:lnTo>
                    <a:pt x="348" y="1110"/>
                  </a:lnTo>
                  <a:lnTo>
                    <a:pt x="336" y="1128"/>
                  </a:lnTo>
                  <a:lnTo>
                    <a:pt x="324" y="1140"/>
                  </a:lnTo>
                  <a:lnTo>
                    <a:pt x="318" y="1152"/>
                  </a:lnTo>
                  <a:lnTo>
                    <a:pt x="318" y="1164"/>
                  </a:lnTo>
                  <a:lnTo>
                    <a:pt x="324" y="1176"/>
                  </a:lnTo>
                  <a:lnTo>
                    <a:pt x="336" y="1182"/>
                  </a:lnTo>
                  <a:lnTo>
                    <a:pt x="342" y="1182"/>
                  </a:lnTo>
                  <a:lnTo>
                    <a:pt x="354" y="1194"/>
                  </a:lnTo>
                  <a:lnTo>
                    <a:pt x="354" y="1206"/>
                  </a:lnTo>
                  <a:lnTo>
                    <a:pt x="348" y="1242"/>
                  </a:lnTo>
                  <a:lnTo>
                    <a:pt x="342" y="1284"/>
                  </a:lnTo>
                  <a:lnTo>
                    <a:pt x="336" y="1338"/>
                  </a:lnTo>
                  <a:lnTo>
                    <a:pt x="342" y="1398"/>
                  </a:lnTo>
                  <a:lnTo>
                    <a:pt x="354" y="1446"/>
                  </a:lnTo>
                  <a:lnTo>
                    <a:pt x="384" y="1536"/>
                  </a:lnTo>
                  <a:lnTo>
                    <a:pt x="402" y="1554"/>
                  </a:lnTo>
                  <a:lnTo>
                    <a:pt x="402" y="1596"/>
                  </a:lnTo>
                  <a:lnTo>
                    <a:pt x="414" y="1620"/>
                  </a:lnTo>
                  <a:lnTo>
                    <a:pt x="426" y="1626"/>
                  </a:lnTo>
                  <a:lnTo>
                    <a:pt x="438" y="1626"/>
                  </a:lnTo>
                  <a:lnTo>
                    <a:pt x="444" y="1632"/>
                  </a:lnTo>
                  <a:lnTo>
                    <a:pt x="450" y="1632"/>
                  </a:lnTo>
                  <a:lnTo>
                    <a:pt x="450" y="1644"/>
                  </a:lnTo>
                  <a:lnTo>
                    <a:pt x="456" y="1656"/>
                  </a:lnTo>
                  <a:lnTo>
                    <a:pt x="456" y="1674"/>
                  </a:lnTo>
                  <a:lnTo>
                    <a:pt x="474" y="1710"/>
                  </a:lnTo>
                  <a:lnTo>
                    <a:pt x="498" y="1722"/>
                  </a:lnTo>
                  <a:lnTo>
                    <a:pt x="504" y="1728"/>
                  </a:lnTo>
                  <a:lnTo>
                    <a:pt x="510" y="1728"/>
                  </a:lnTo>
                  <a:lnTo>
                    <a:pt x="510" y="1746"/>
                  </a:lnTo>
                  <a:lnTo>
                    <a:pt x="516" y="1782"/>
                  </a:lnTo>
                  <a:lnTo>
                    <a:pt x="522" y="1830"/>
                  </a:lnTo>
                  <a:lnTo>
                    <a:pt x="534" y="1872"/>
                  </a:lnTo>
                  <a:lnTo>
                    <a:pt x="552" y="1908"/>
                  </a:lnTo>
                  <a:lnTo>
                    <a:pt x="576" y="1944"/>
                  </a:lnTo>
                  <a:lnTo>
                    <a:pt x="600" y="1974"/>
                  </a:lnTo>
                  <a:lnTo>
                    <a:pt x="612" y="1998"/>
                  </a:lnTo>
                  <a:lnTo>
                    <a:pt x="618" y="2016"/>
                  </a:lnTo>
                  <a:lnTo>
                    <a:pt x="618" y="2070"/>
                  </a:lnTo>
                  <a:lnTo>
                    <a:pt x="624" y="2094"/>
                  </a:lnTo>
                  <a:lnTo>
                    <a:pt x="642" y="2124"/>
                  </a:lnTo>
                  <a:lnTo>
                    <a:pt x="672" y="2166"/>
                  </a:lnTo>
                  <a:lnTo>
                    <a:pt x="696" y="2202"/>
                  </a:lnTo>
                  <a:lnTo>
                    <a:pt x="714" y="2232"/>
                  </a:lnTo>
                  <a:lnTo>
                    <a:pt x="720" y="2244"/>
                  </a:lnTo>
                  <a:lnTo>
                    <a:pt x="726" y="2244"/>
                  </a:lnTo>
                  <a:lnTo>
                    <a:pt x="732" y="2238"/>
                  </a:lnTo>
                  <a:lnTo>
                    <a:pt x="744" y="2238"/>
                  </a:lnTo>
                  <a:lnTo>
                    <a:pt x="768" y="2226"/>
                  </a:lnTo>
                  <a:lnTo>
                    <a:pt x="774" y="2220"/>
                  </a:lnTo>
                  <a:lnTo>
                    <a:pt x="780" y="2208"/>
                  </a:lnTo>
                  <a:lnTo>
                    <a:pt x="780" y="2172"/>
                  </a:lnTo>
                  <a:lnTo>
                    <a:pt x="786" y="2160"/>
                  </a:lnTo>
                  <a:lnTo>
                    <a:pt x="798" y="2154"/>
                  </a:lnTo>
                  <a:lnTo>
                    <a:pt x="804" y="2154"/>
                  </a:lnTo>
                  <a:lnTo>
                    <a:pt x="810" y="2160"/>
                  </a:lnTo>
                  <a:lnTo>
                    <a:pt x="828" y="2160"/>
                  </a:lnTo>
                  <a:lnTo>
                    <a:pt x="834" y="2154"/>
                  </a:lnTo>
                  <a:lnTo>
                    <a:pt x="846" y="2148"/>
                  </a:lnTo>
                  <a:lnTo>
                    <a:pt x="852" y="2142"/>
                  </a:lnTo>
                  <a:lnTo>
                    <a:pt x="864" y="2136"/>
                  </a:lnTo>
                  <a:lnTo>
                    <a:pt x="852" y="2136"/>
                  </a:lnTo>
                  <a:lnTo>
                    <a:pt x="846" y="2130"/>
                  </a:lnTo>
                  <a:lnTo>
                    <a:pt x="846" y="2118"/>
                  </a:lnTo>
                  <a:lnTo>
                    <a:pt x="852" y="2100"/>
                  </a:lnTo>
                  <a:lnTo>
                    <a:pt x="858" y="2088"/>
                  </a:lnTo>
                  <a:lnTo>
                    <a:pt x="906" y="2064"/>
                  </a:lnTo>
                  <a:lnTo>
                    <a:pt x="918" y="2052"/>
                  </a:lnTo>
                  <a:lnTo>
                    <a:pt x="918" y="2040"/>
                  </a:lnTo>
                  <a:lnTo>
                    <a:pt x="912" y="2028"/>
                  </a:lnTo>
                  <a:lnTo>
                    <a:pt x="912" y="2010"/>
                  </a:lnTo>
                  <a:lnTo>
                    <a:pt x="900" y="1974"/>
                  </a:lnTo>
                  <a:lnTo>
                    <a:pt x="900" y="1908"/>
                  </a:lnTo>
                  <a:lnTo>
                    <a:pt x="906" y="1890"/>
                  </a:lnTo>
                  <a:lnTo>
                    <a:pt x="906" y="1884"/>
                  </a:lnTo>
                  <a:lnTo>
                    <a:pt x="912" y="1878"/>
                  </a:lnTo>
                  <a:lnTo>
                    <a:pt x="912" y="1860"/>
                  </a:lnTo>
                  <a:lnTo>
                    <a:pt x="918" y="1842"/>
                  </a:lnTo>
                  <a:lnTo>
                    <a:pt x="918" y="1800"/>
                  </a:lnTo>
                  <a:lnTo>
                    <a:pt x="906" y="1776"/>
                  </a:lnTo>
                  <a:lnTo>
                    <a:pt x="888" y="1758"/>
                  </a:lnTo>
                  <a:lnTo>
                    <a:pt x="888" y="1728"/>
                  </a:lnTo>
                  <a:lnTo>
                    <a:pt x="894" y="1722"/>
                  </a:lnTo>
                  <a:lnTo>
                    <a:pt x="900" y="1710"/>
                  </a:lnTo>
                  <a:lnTo>
                    <a:pt x="900" y="1698"/>
                  </a:lnTo>
                  <a:lnTo>
                    <a:pt x="894" y="1686"/>
                  </a:lnTo>
                  <a:lnTo>
                    <a:pt x="894" y="1644"/>
                  </a:lnTo>
                  <a:lnTo>
                    <a:pt x="918" y="1632"/>
                  </a:lnTo>
                  <a:lnTo>
                    <a:pt x="924" y="1632"/>
                  </a:lnTo>
                  <a:lnTo>
                    <a:pt x="948" y="1620"/>
                  </a:lnTo>
                  <a:lnTo>
                    <a:pt x="948" y="1596"/>
                  </a:lnTo>
                  <a:lnTo>
                    <a:pt x="954" y="1584"/>
                  </a:lnTo>
                  <a:lnTo>
                    <a:pt x="960" y="1578"/>
                  </a:lnTo>
                  <a:lnTo>
                    <a:pt x="972" y="1572"/>
                  </a:lnTo>
                  <a:lnTo>
                    <a:pt x="990" y="1572"/>
                  </a:lnTo>
                  <a:lnTo>
                    <a:pt x="996" y="1560"/>
                  </a:lnTo>
                  <a:lnTo>
                    <a:pt x="1002" y="1566"/>
                  </a:lnTo>
                  <a:lnTo>
                    <a:pt x="1032" y="1566"/>
                  </a:lnTo>
                  <a:lnTo>
                    <a:pt x="1032" y="1548"/>
                  </a:lnTo>
                  <a:lnTo>
                    <a:pt x="1038" y="1530"/>
                  </a:lnTo>
                  <a:lnTo>
                    <a:pt x="1050" y="1518"/>
                  </a:lnTo>
                  <a:lnTo>
                    <a:pt x="1056" y="1500"/>
                  </a:lnTo>
                  <a:lnTo>
                    <a:pt x="1068" y="1488"/>
                  </a:lnTo>
                  <a:lnTo>
                    <a:pt x="1074" y="1476"/>
                  </a:lnTo>
                  <a:lnTo>
                    <a:pt x="1086" y="1470"/>
                  </a:lnTo>
                  <a:lnTo>
                    <a:pt x="1092" y="1464"/>
                  </a:lnTo>
                  <a:lnTo>
                    <a:pt x="1110" y="1458"/>
                  </a:lnTo>
                  <a:lnTo>
                    <a:pt x="1116" y="1452"/>
                  </a:lnTo>
                  <a:lnTo>
                    <a:pt x="1128" y="1446"/>
                  </a:lnTo>
                  <a:lnTo>
                    <a:pt x="1134" y="1428"/>
                  </a:lnTo>
                  <a:lnTo>
                    <a:pt x="1158" y="1380"/>
                  </a:lnTo>
                  <a:lnTo>
                    <a:pt x="1176" y="1362"/>
                  </a:lnTo>
                  <a:lnTo>
                    <a:pt x="1188" y="1356"/>
                  </a:lnTo>
                  <a:lnTo>
                    <a:pt x="1206" y="1344"/>
                  </a:lnTo>
                  <a:lnTo>
                    <a:pt x="1218" y="1338"/>
                  </a:lnTo>
                  <a:lnTo>
                    <a:pt x="1236" y="1320"/>
                  </a:lnTo>
                  <a:lnTo>
                    <a:pt x="1242" y="1320"/>
                  </a:lnTo>
                  <a:lnTo>
                    <a:pt x="1230" y="1290"/>
                  </a:lnTo>
                  <a:lnTo>
                    <a:pt x="1236" y="1284"/>
                  </a:lnTo>
                  <a:lnTo>
                    <a:pt x="1260" y="1314"/>
                  </a:lnTo>
                  <a:lnTo>
                    <a:pt x="1320" y="1254"/>
                  </a:lnTo>
                  <a:lnTo>
                    <a:pt x="1332" y="1230"/>
                  </a:lnTo>
                  <a:lnTo>
                    <a:pt x="1326" y="1224"/>
                  </a:lnTo>
                  <a:lnTo>
                    <a:pt x="1320" y="1212"/>
                  </a:lnTo>
                  <a:lnTo>
                    <a:pt x="1314" y="1206"/>
                  </a:lnTo>
                  <a:lnTo>
                    <a:pt x="1308" y="1194"/>
                  </a:lnTo>
                  <a:lnTo>
                    <a:pt x="1308" y="1182"/>
                  </a:lnTo>
                  <a:lnTo>
                    <a:pt x="1320" y="1176"/>
                  </a:lnTo>
                  <a:lnTo>
                    <a:pt x="1326" y="1170"/>
                  </a:lnTo>
                  <a:lnTo>
                    <a:pt x="1338" y="1170"/>
                  </a:lnTo>
                  <a:lnTo>
                    <a:pt x="1350" y="1164"/>
                  </a:lnTo>
                  <a:lnTo>
                    <a:pt x="1362" y="1152"/>
                  </a:lnTo>
                  <a:lnTo>
                    <a:pt x="1374" y="1134"/>
                  </a:lnTo>
                  <a:lnTo>
                    <a:pt x="1374" y="1110"/>
                  </a:lnTo>
                  <a:lnTo>
                    <a:pt x="1392" y="1116"/>
                  </a:lnTo>
                  <a:lnTo>
                    <a:pt x="1398" y="1146"/>
                  </a:lnTo>
                  <a:lnTo>
                    <a:pt x="1416" y="1110"/>
                  </a:lnTo>
                  <a:lnTo>
                    <a:pt x="1416" y="1128"/>
                  </a:lnTo>
                  <a:lnTo>
                    <a:pt x="1422" y="1140"/>
                  </a:lnTo>
                  <a:lnTo>
                    <a:pt x="1422" y="1158"/>
                  </a:lnTo>
                  <a:lnTo>
                    <a:pt x="1428" y="1170"/>
                  </a:lnTo>
                  <a:lnTo>
                    <a:pt x="1434" y="1176"/>
                  </a:lnTo>
                  <a:lnTo>
                    <a:pt x="1440" y="1176"/>
                  </a:lnTo>
                  <a:lnTo>
                    <a:pt x="1446" y="1170"/>
                  </a:lnTo>
                  <a:lnTo>
                    <a:pt x="1446" y="1158"/>
                  </a:lnTo>
                  <a:lnTo>
                    <a:pt x="1452" y="1152"/>
                  </a:lnTo>
                  <a:lnTo>
                    <a:pt x="1452" y="1140"/>
                  </a:lnTo>
                  <a:lnTo>
                    <a:pt x="1458" y="1110"/>
                  </a:lnTo>
                  <a:lnTo>
                    <a:pt x="1440" y="1068"/>
                  </a:lnTo>
                  <a:lnTo>
                    <a:pt x="1440" y="1038"/>
                  </a:lnTo>
                  <a:lnTo>
                    <a:pt x="1410" y="1014"/>
                  </a:lnTo>
                  <a:lnTo>
                    <a:pt x="1398" y="984"/>
                  </a:lnTo>
                  <a:lnTo>
                    <a:pt x="1404" y="972"/>
                  </a:lnTo>
                  <a:lnTo>
                    <a:pt x="1410" y="966"/>
                  </a:lnTo>
                  <a:lnTo>
                    <a:pt x="1416" y="948"/>
                  </a:lnTo>
                  <a:lnTo>
                    <a:pt x="1416" y="942"/>
                  </a:lnTo>
                  <a:lnTo>
                    <a:pt x="1410" y="936"/>
                  </a:lnTo>
                  <a:lnTo>
                    <a:pt x="1398" y="930"/>
                  </a:lnTo>
                  <a:lnTo>
                    <a:pt x="1380" y="930"/>
                  </a:lnTo>
                  <a:lnTo>
                    <a:pt x="1368" y="924"/>
                  </a:lnTo>
                  <a:lnTo>
                    <a:pt x="1356" y="912"/>
                  </a:lnTo>
                  <a:lnTo>
                    <a:pt x="1368" y="900"/>
                  </a:lnTo>
                  <a:lnTo>
                    <a:pt x="1374" y="900"/>
                  </a:lnTo>
                  <a:lnTo>
                    <a:pt x="1374" y="870"/>
                  </a:lnTo>
                  <a:lnTo>
                    <a:pt x="1410" y="870"/>
                  </a:lnTo>
                  <a:lnTo>
                    <a:pt x="1410" y="858"/>
                  </a:lnTo>
                  <a:lnTo>
                    <a:pt x="1380" y="840"/>
                  </a:lnTo>
                  <a:lnTo>
                    <a:pt x="1374" y="840"/>
                  </a:lnTo>
                  <a:lnTo>
                    <a:pt x="1362" y="828"/>
                  </a:lnTo>
                  <a:lnTo>
                    <a:pt x="1350" y="822"/>
                  </a:lnTo>
                  <a:lnTo>
                    <a:pt x="1344" y="810"/>
                  </a:lnTo>
                  <a:lnTo>
                    <a:pt x="1344" y="804"/>
                  </a:lnTo>
                  <a:lnTo>
                    <a:pt x="1350" y="792"/>
                  </a:lnTo>
                  <a:lnTo>
                    <a:pt x="1362" y="780"/>
                  </a:lnTo>
                  <a:lnTo>
                    <a:pt x="1350" y="762"/>
                  </a:lnTo>
                  <a:lnTo>
                    <a:pt x="1368" y="762"/>
                  </a:lnTo>
                  <a:lnTo>
                    <a:pt x="1392" y="774"/>
                  </a:lnTo>
                  <a:lnTo>
                    <a:pt x="1386" y="768"/>
                  </a:lnTo>
                  <a:lnTo>
                    <a:pt x="1404" y="762"/>
                  </a:lnTo>
                  <a:lnTo>
                    <a:pt x="1410" y="774"/>
                  </a:lnTo>
                  <a:lnTo>
                    <a:pt x="1410" y="780"/>
                  </a:lnTo>
                  <a:lnTo>
                    <a:pt x="1416" y="792"/>
                  </a:lnTo>
                  <a:lnTo>
                    <a:pt x="1422" y="798"/>
                  </a:lnTo>
                  <a:lnTo>
                    <a:pt x="1434" y="798"/>
                  </a:lnTo>
                  <a:lnTo>
                    <a:pt x="1440" y="804"/>
                  </a:lnTo>
                  <a:lnTo>
                    <a:pt x="1446" y="786"/>
                  </a:lnTo>
                  <a:lnTo>
                    <a:pt x="1452" y="792"/>
                  </a:lnTo>
                  <a:lnTo>
                    <a:pt x="1458" y="792"/>
                  </a:lnTo>
                  <a:lnTo>
                    <a:pt x="1464" y="798"/>
                  </a:lnTo>
                  <a:lnTo>
                    <a:pt x="1464" y="828"/>
                  </a:lnTo>
                  <a:lnTo>
                    <a:pt x="1470" y="828"/>
                  </a:lnTo>
                  <a:lnTo>
                    <a:pt x="1470" y="864"/>
                  </a:lnTo>
                  <a:lnTo>
                    <a:pt x="1476" y="864"/>
                  </a:lnTo>
                  <a:lnTo>
                    <a:pt x="1482" y="870"/>
                  </a:lnTo>
                  <a:lnTo>
                    <a:pt x="1542" y="870"/>
                  </a:lnTo>
                  <a:lnTo>
                    <a:pt x="1554" y="876"/>
                  </a:lnTo>
                  <a:lnTo>
                    <a:pt x="1572" y="876"/>
                  </a:lnTo>
                  <a:lnTo>
                    <a:pt x="1620" y="864"/>
                  </a:lnTo>
                  <a:lnTo>
                    <a:pt x="1626" y="864"/>
                  </a:lnTo>
                  <a:lnTo>
                    <a:pt x="1650" y="888"/>
                  </a:lnTo>
                  <a:lnTo>
                    <a:pt x="1650" y="894"/>
                  </a:lnTo>
                  <a:lnTo>
                    <a:pt x="1644" y="900"/>
                  </a:lnTo>
                  <a:lnTo>
                    <a:pt x="1638" y="900"/>
                  </a:lnTo>
                  <a:lnTo>
                    <a:pt x="1638" y="912"/>
                  </a:lnTo>
                  <a:lnTo>
                    <a:pt x="1632" y="930"/>
                  </a:lnTo>
                  <a:lnTo>
                    <a:pt x="1626" y="942"/>
                  </a:lnTo>
                  <a:lnTo>
                    <a:pt x="1620" y="948"/>
                  </a:lnTo>
                  <a:lnTo>
                    <a:pt x="1614" y="948"/>
                  </a:lnTo>
                  <a:lnTo>
                    <a:pt x="1602" y="954"/>
                  </a:lnTo>
                  <a:lnTo>
                    <a:pt x="1596" y="954"/>
                  </a:lnTo>
                  <a:lnTo>
                    <a:pt x="1584" y="966"/>
                  </a:lnTo>
                  <a:lnTo>
                    <a:pt x="1578" y="978"/>
                  </a:lnTo>
                  <a:lnTo>
                    <a:pt x="1578" y="996"/>
                  </a:lnTo>
                  <a:lnTo>
                    <a:pt x="1584" y="1008"/>
                  </a:lnTo>
                  <a:lnTo>
                    <a:pt x="1602" y="1026"/>
                  </a:lnTo>
                  <a:lnTo>
                    <a:pt x="1608" y="1026"/>
                  </a:lnTo>
                  <a:lnTo>
                    <a:pt x="1626" y="1050"/>
                  </a:lnTo>
                  <a:lnTo>
                    <a:pt x="1632" y="1014"/>
                  </a:lnTo>
                  <a:lnTo>
                    <a:pt x="1632" y="990"/>
                  </a:lnTo>
                  <a:lnTo>
                    <a:pt x="1650" y="990"/>
                  </a:lnTo>
                  <a:lnTo>
                    <a:pt x="1662" y="996"/>
                  </a:lnTo>
                  <a:lnTo>
                    <a:pt x="1668" y="1002"/>
                  </a:lnTo>
                  <a:lnTo>
                    <a:pt x="1668" y="1020"/>
                  </a:lnTo>
                  <a:lnTo>
                    <a:pt x="1674" y="1032"/>
                  </a:lnTo>
                  <a:lnTo>
                    <a:pt x="1674" y="1038"/>
                  </a:lnTo>
                  <a:lnTo>
                    <a:pt x="1680" y="1050"/>
                  </a:lnTo>
                  <a:lnTo>
                    <a:pt x="1680" y="1062"/>
                  </a:lnTo>
                  <a:lnTo>
                    <a:pt x="1686" y="1074"/>
                  </a:lnTo>
                  <a:lnTo>
                    <a:pt x="1692" y="1092"/>
                  </a:lnTo>
                  <a:lnTo>
                    <a:pt x="1698" y="1104"/>
                  </a:lnTo>
                  <a:lnTo>
                    <a:pt x="1704" y="1110"/>
                  </a:lnTo>
                  <a:lnTo>
                    <a:pt x="1704" y="1116"/>
                  </a:lnTo>
                  <a:lnTo>
                    <a:pt x="1722" y="1134"/>
                  </a:lnTo>
                  <a:lnTo>
                    <a:pt x="1722" y="1110"/>
                  </a:lnTo>
                  <a:lnTo>
                    <a:pt x="1728" y="1110"/>
                  </a:lnTo>
                  <a:lnTo>
                    <a:pt x="1734" y="1116"/>
                  </a:lnTo>
                  <a:lnTo>
                    <a:pt x="1746" y="1116"/>
                  </a:lnTo>
                  <a:lnTo>
                    <a:pt x="1746" y="1104"/>
                  </a:lnTo>
                  <a:lnTo>
                    <a:pt x="1728" y="1086"/>
                  </a:lnTo>
                  <a:lnTo>
                    <a:pt x="1728" y="1062"/>
                  </a:lnTo>
                  <a:lnTo>
                    <a:pt x="1722" y="1050"/>
                  </a:lnTo>
                  <a:lnTo>
                    <a:pt x="1740" y="1032"/>
                  </a:lnTo>
                  <a:lnTo>
                    <a:pt x="1746" y="1032"/>
                  </a:lnTo>
                  <a:lnTo>
                    <a:pt x="1740" y="984"/>
                  </a:lnTo>
                  <a:lnTo>
                    <a:pt x="1722" y="966"/>
                  </a:lnTo>
                  <a:lnTo>
                    <a:pt x="1716" y="966"/>
                  </a:lnTo>
                  <a:lnTo>
                    <a:pt x="1770" y="966"/>
                  </a:lnTo>
                  <a:lnTo>
                    <a:pt x="1782" y="972"/>
                  </a:lnTo>
                  <a:lnTo>
                    <a:pt x="1794" y="972"/>
                  </a:lnTo>
                  <a:lnTo>
                    <a:pt x="1794" y="936"/>
                  </a:lnTo>
                  <a:lnTo>
                    <a:pt x="1812" y="882"/>
                  </a:lnTo>
                  <a:lnTo>
                    <a:pt x="1806" y="876"/>
                  </a:lnTo>
                  <a:lnTo>
                    <a:pt x="1800" y="864"/>
                  </a:lnTo>
                  <a:lnTo>
                    <a:pt x="1800" y="846"/>
                  </a:lnTo>
                  <a:lnTo>
                    <a:pt x="1812" y="840"/>
                  </a:lnTo>
                  <a:lnTo>
                    <a:pt x="1818" y="834"/>
                  </a:lnTo>
                  <a:lnTo>
                    <a:pt x="1836" y="804"/>
                  </a:lnTo>
                  <a:lnTo>
                    <a:pt x="1836" y="792"/>
                  </a:lnTo>
                  <a:lnTo>
                    <a:pt x="1830" y="786"/>
                  </a:lnTo>
                  <a:lnTo>
                    <a:pt x="1830" y="780"/>
                  </a:lnTo>
                  <a:lnTo>
                    <a:pt x="1824" y="774"/>
                  </a:lnTo>
                  <a:lnTo>
                    <a:pt x="1824" y="750"/>
                  </a:lnTo>
                  <a:lnTo>
                    <a:pt x="1830" y="750"/>
                  </a:lnTo>
                  <a:lnTo>
                    <a:pt x="1836" y="744"/>
                  </a:lnTo>
                  <a:lnTo>
                    <a:pt x="1848" y="744"/>
                  </a:lnTo>
                  <a:lnTo>
                    <a:pt x="1860" y="738"/>
                  </a:lnTo>
                  <a:lnTo>
                    <a:pt x="1872" y="726"/>
                  </a:lnTo>
                  <a:lnTo>
                    <a:pt x="1872" y="708"/>
                  </a:lnTo>
                  <a:lnTo>
                    <a:pt x="1878" y="708"/>
                  </a:lnTo>
                  <a:lnTo>
                    <a:pt x="1890" y="702"/>
                  </a:lnTo>
                  <a:lnTo>
                    <a:pt x="1926" y="702"/>
                  </a:lnTo>
                  <a:lnTo>
                    <a:pt x="1932" y="708"/>
                  </a:lnTo>
                  <a:lnTo>
                    <a:pt x="1950" y="708"/>
                  </a:lnTo>
                  <a:lnTo>
                    <a:pt x="1950" y="702"/>
                  </a:lnTo>
                  <a:lnTo>
                    <a:pt x="1944" y="696"/>
                  </a:lnTo>
                  <a:lnTo>
                    <a:pt x="1932" y="690"/>
                  </a:lnTo>
                  <a:lnTo>
                    <a:pt x="1926" y="684"/>
                  </a:lnTo>
                  <a:lnTo>
                    <a:pt x="1920" y="672"/>
                  </a:lnTo>
                  <a:close/>
                </a:path>
              </a:pathLst>
            </a:custGeom>
            <a:solidFill>
              <a:srgbClr val="2F4B3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>
                <a:solidFill>
                  <a:srgbClr val="FF0000"/>
                </a:solidFill>
              </a:endParaRPr>
            </a:p>
          </p:txBody>
        </p:sp>
        <p:sp>
          <p:nvSpPr>
            <p:cNvPr id="137" name="China" descr="© INSCALE GmbH, 05.05.2010&#10;http://www.presentationload.com/">
              <a:extLst>
                <a:ext uri="{FF2B5EF4-FFF2-40B4-BE49-F238E27FC236}">
                  <a16:creationId xmlns:a16="http://schemas.microsoft.com/office/drawing/2014/main" id="{DCEEECB5-529C-40A3-8AF1-99345EA00821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7720514" y="2592116"/>
              <a:ext cx="1622293" cy="1268848"/>
            </a:xfrm>
            <a:custGeom>
              <a:avLst/>
              <a:gdLst>
                <a:gd name="T0" fmla="*/ 2147483647 w 3660"/>
                <a:gd name="T1" fmla="*/ 2147483647 h 2826"/>
                <a:gd name="T2" fmla="*/ 2147483647 w 3660"/>
                <a:gd name="T3" fmla="*/ 2147483647 h 2826"/>
                <a:gd name="T4" fmla="*/ 2147483647 w 3660"/>
                <a:gd name="T5" fmla="*/ 2147483647 h 2826"/>
                <a:gd name="T6" fmla="*/ 2147483647 w 3660"/>
                <a:gd name="T7" fmla="*/ 2147483647 h 2826"/>
                <a:gd name="T8" fmla="*/ 2147483647 w 3660"/>
                <a:gd name="T9" fmla="*/ 2147483647 h 2826"/>
                <a:gd name="T10" fmla="*/ 2147483647 w 3660"/>
                <a:gd name="T11" fmla="*/ 2147483647 h 2826"/>
                <a:gd name="T12" fmla="*/ 2147483647 w 3660"/>
                <a:gd name="T13" fmla="*/ 2147483647 h 2826"/>
                <a:gd name="T14" fmla="*/ 2147483647 w 3660"/>
                <a:gd name="T15" fmla="*/ 2147483647 h 2826"/>
                <a:gd name="T16" fmla="*/ 2147483647 w 3660"/>
                <a:gd name="T17" fmla="*/ 2147483647 h 2826"/>
                <a:gd name="T18" fmla="*/ 2147483647 w 3660"/>
                <a:gd name="T19" fmla="*/ 2147483647 h 2826"/>
                <a:gd name="T20" fmla="*/ 2147483647 w 3660"/>
                <a:gd name="T21" fmla="*/ 2147483647 h 2826"/>
                <a:gd name="T22" fmla="*/ 2147483647 w 3660"/>
                <a:gd name="T23" fmla="*/ 2147483647 h 2826"/>
                <a:gd name="T24" fmla="*/ 2147483647 w 3660"/>
                <a:gd name="T25" fmla="*/ 2147483647 h 2826"/>
                <a:gd name="T26" fmla="*/ 2147483647 w 3660"/>
                <a:gd name="T27" fmla="*/ 2147483647 h 2826"/>
                <a:gd name="T28" fmla="*/ 2147483647 w 3660"/>
                <a:gd name="T29" fmla="*/ 2147483647 h 2826"/>
                <a:gd name="T30" fmla="*/ 2147483647 w 3660"/>
                <a:gd name="T31" fmla="*/ 2147483647 h 2826"/>
                <a:gd name="T32" fmla="*/ 2147483647 w 3660"/>
                <a:gd name="T33" fmla="*/ 2147483647 h 2826"/>
                <a:gd name="T34" fmla="*/ 2147483647 w 3660"/>
                <a:gd name="T35" fmla="*/ 2147483647 h 2826"/>
                <a:gd name="T36" fmla="*/ 2147483647 w 3660"/>
                <a:gd name="T37" fmla="*/ 2147483647 h 2826"/>
                <a:gd name="T38" fmla="*/ 2147483647 w 3660"/>
                <a:gd name="T39" fmla="*/ 2147483647 h 2826"/>
                <a:gd name="T40" fmla="*/ 2147483647 w 3660"/>
                <a:gd name="T41" fmla="*/ 2147483647 h 2826"/>
                <a:gd name="T42" fmla="*/ 2147483647 w 3660"/>
                <a:gd name="T43" fmla="*/ 2147483647 h 2826"/>
                <a:gd name="T44" fmla="*/ 2147483647 w 3660"/>
                <a:gd name="T45" fmla="*/ 2147483647 h 2826"/>
                <a:gd name="T46" fmla="*/ 0 w 3660"/>
                <a:gd name="T47" fmla="*/ 2147483647 h 2826"/>
                <a:gd name="T48" fmla="*/ 2147483647 w 3660"/>
                <a:gd name="T49" fmla="*/ 2147483647 h 2826"/>
                <a:gd name="T50" fmla="*/ 2147483647 w 3660"/>
                <a:gd name="T51" fmla="*/ 2147483647 h 2826"/>
                <a:gd name="T52" fmla="*/ 2147483647 w 3660"/>
                <a:gd name="T53" fmla="*/ 2147483647 h 2826"/>
                <a:gd name="T54" fmla="*/ 2147483647 w 3660"/>
                <a:gd name="T55" fmla="*/ 2147483647 h 2826"/>
                <a:gd name="T56" fmla="*/ 2147483647 w 3660"/>
                <a:gd name="T57" fmla="*/ 2147483647 h 2826"/>
                <a:gd name="T58" fmla="*/ 2147483647 w 3660"/>
                <a:gd name="T59" fmla="*/ 2147483647 h 2826"/>
                <a:gd name="T60" fmla="*/ 2147483647 w 3660"/>
                <a:gd name="T61" fmla="*/ 2147483647 h 2826"/>
                <a:gd name="T62" fmla="*/ 2147483647 w 3660"/>
                <a:gd name="T63" fmla="*/ 2147483647 h 2826"/>
                <a:gd name="T64" fmla="*/ 2147483647 w 3660"/>
                <a:gd name="T65" fmla="*/ 2147483647 h 2826"/>
                <a:gd name="T66" fmla="*/ 2147483647 w 3660"/>
                <a:gd name="T67" fmla="*/ 2147483647 h 2826"/>
                <a:gd name="T68" fmla="*/ 2147483647 w 3660"/>
                <a:gd name="T69" fmla="*/ 2147483647 h 2826"/>
                <a:gd name="T70" fmla="*/ 2147483647 w 3660"/>
                <a:gd name="T71" fmla="*/ 2147483647 h 2826"/>
                <a:gd name="T72" fmla="*/ 2147483647 w 3660"/>
                <a:gd name="T73" fmla="*/ 2147483647 h 2826"/>
                <a:gd name="T74" fmla="*/ 2147483647 w 3660"/>
                <a:gd name="T75" fmla="*/ 2147483647 h 2826"/>
                <a:gd name="T76" fmla="*/ 2147483647 w 3660"/>
                <a:gd name="T77" fmla="*/ 2147483647 h 2826"/>
                <a:gd name="T78" fmla="*/ 2147483647 w 3660"/>
                <a:gd name="T79" fmla="*/ 2147483647 h 2826"/>
                <a:gd name="T80" fmla="*/ 2147483647 w 3660"/>
                <a:gd name="T81" fmla="*/ 2147483647 h 2826"/>
                <a:gd name="T82" fmla="*/ 2147483647 w 3660"/>
                <a:gd name="T83" fmla="*/ 2147483647 h 2826"/>
                <a:gd name="T84" fmla="*/ 2147483647 w 3660"/>
                <a:gd name="T85" fmla="*/ 2147483647 h 2826"/>
                <a:gd name="T86" fmla="*/ 2147483647 w 3660"/>
                <a:gd name="T87" fmla="*/ 2147483647 h 2826"/>
                <a:gd name="T88" fmla="*/ 2147483647 w 3660"/>
                <a:gd name="T89" fmla="*/ 2147483647 h 2826"/>
                <a:gd name="T90" fmla="*/ 2147483647 w 3660"/>
                <a:gd name="T91" fmla="*/ 2147483647 h 2826"/>
                <a:gd name="T92" fmla="*/ 2147483647 w 3660"/>
                <a:gd name="T93" fmla="*/ 2147483647 h 2826"/>
                <a:gd name="T94" fmla="*/ 2147483647 w 3660"/>
                <a:gd name="T95" fmla="*/ 2147483647 h 2826"/>
                <a:gd name="T96" fmla="*/ 2147483647 w 3660"/>
                <a:gd name="T97" fmla="*/ 2147483647 h 2826"/>
                <a:gd name="T98" fmla="*/ 2147483647 w 3660"/>
                <a:gd name="T99" fmla="*/ 2147483647 h 2826"/>
                <a:gd name="T100" fmla="*/ 2147483647 w 3660"/>
                <a:gd name="T101" fmla="*/ 2147483647 h 2826"/>
                <a:gd name="T102" fmla="*/ 2147483647 w 3660"/>
                <a:gd name="T103" fmla="*/ 2147483647 h 2826"/>
                <a:gd name="T104" fmla="*/ 2147483647 w 3660"/>
                <a:gd name="T105" fmla="*/ 2147483647 h 2826"/>
                <a:gd name="T106" fmla="*/ 2147483647 w 3660"/>
                <a:gd name="T107" fmla="*/ 2147483647 h 2826"/>
                <a:gd name="T108" fmla="*/ 2147483647 w 3660"/>
                <a:gd name="T109" fmla="*/ 2147483647 h 2826"/>
                <a:gd name="T110" fmla="*/ 2147483647 w 3660"/>
                <a:gd name="T111" fmla="*/ 2147483647 h 2826"/>
                <a:gd name="T112" fmla="*/ 2147483647 w 3660"/>
                <a:gd name="T113" fmla="*/ 2147483647 h 2826"/>
                <a:gd name="T114" fmla="*/ 2147483647 w 3660"/>
                <a:gd name="T115" fmla="*/ 2147483647 h 2826"/>
                <a:gd name="T116" fmla="*/ 2147483647 w 3660"/>
                <a:gd name="T117" fmla="*/ 2147483647 h 2826"/>
                <a:gd name="T118" fmla="*/ 2147483647 w 3660"/>
                <a:gd name="T119" fmla="*/ 2147483647 h 2826"/>
                <a:gd name="T120" fmla="*/ 2147483647 w 3660"/>
                <a:gd name="T121" fmla="*/ 2147483647 h 2826"/>
                <a:gd name="T122" fmla="*/ 2147483647 w 3660"/>
                <a:gd name="T123" fmla="*/ 2147483647 h 282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3660"/>
                <a:gd name="T187" fmla="*/ 0 h 2826"/>
                <a:gd name="T188" fmla="*/ 3660 w 3660"/>
                <a:gd name="T189" fmla="*/ 2826 h 282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3660" h="2826">
                  <a:moveTo>
                    <a:pt x="2862" y="2688"/>
                  </a:moveTo>
                  <a:lnTo>
                    <a:pt x="2850" y="2682"/>
                  </a:lnTo>
                  <a:lnTo>
                    <a:pt x="2772" y="2682"/>
                  </a:lnTo>
                  <a:lnTo>
                    <a:pt x="2766" y="2700"/>
                  </a:lnTo>
                  <a:lnTo>
                    <a:pt x="2748" y="2694"/>
                  </a:lnTo>
                  <a:lnTo>
                    <a:pt x="2736" y="2718"/>
                  </a:lnTo>
                  <a:lnTo>
                    <a:pt x="2730" y="2724"/>
                  </a:lnTo>
                  <a:lnTo>
                    <a:pt x="2712" y="2760"/>
                  </a:lnTo>
                  <a:lnTo>
                    <a:pt x="2718" y="2772"/>
                  </a:lnTo>
                  <a:lnTo>
                    <a:pt x="2724" y="2790"/>
                  </a:lnTo>
                  <a:lnTo>
                    <a:pt x="2754" y="2820"/>
                  </a:lnTo>
                  <a:lnTo>
                    <a:pt x="2766" y="2826"/>
                  </a:lnTo>
                  <a:lnTo>
                    <a:pt x="2772" y="2826"/>
                  </a:lnTo>
                  <a:lnTo>
                    <a:pt x="2802" y="2820"/>
                  </a:lnTo>
                  <a:lnTo>
                    <a:pt x="2820" y="2820"/>
                  </a:lnTo>
                  <a:lnTo>
                    <a:pt x="2844" y="2808"/>
                  </a:lnTo>
                  <a:lnTo>
                    <a:pt x="2850" y="2802"/>
                  </a:lnTo>
                  <a:lnTo>
                    <a:pt x="2850" y="2754"/>
                  </a:lnTo>
                  <a:lnTo>
                    <a:pt x="2856" y="2742"/>
                  </a:lnTo>
                  <a:lnTo>
                    <a:pt x="2862" y="2736"/>
                  </a:lnTo>
                  <a:lnTo>
                    <a:pt x="2868" y="2724"/>
                  </a:lnTo>
                  <a:lnTo>
                    <a:pt x="2868" y="2700"/>
                  </a:lnTo>
                  <a:lnTo>
                    <a:pt x="2862" y="2688"/>
                  </a:lnTo>
                  <a:close/>
                  <a:moveTo>
                    <a:pt x="3660" y="624"/>
                  </a:moveTo>
                  <a:lnTo>
                    <a:pt x="3654" y="600"/>
                  </a:lnTo>
                  <a:lnTo>
                    <a:pt x="3660" y="570"/>
                  </a:lnTo>
                  <a:lnTo>
                    <a:pt x="3642" y="564"/>
                  </a:lnTo>
                  <a:lnTo>
                    <a:pt x="3642" y="540"/>
                  </a:lnTo>
                  <a:lnTo>
                    <a:pt x="3630" y="528"/>
                  </a:lnTo>
                  <a:lnTo>
                    <a:pt x="3630" y="510"/>
                  </a:lnTo>
                  <a:lnTo>
                    <a:pt x="3618" y="492"/>
                  </a:lnTo>
                  <a:lnTo>
                    <a:pt x="3636" y="486"/>
                  </a:lnTo>
                  <a:lnTo>
                    <a:pt x="3636" y="456"/>
                  </a:lnTo>
                  <a:lnTo>
                    <a:pt x="3612" y="444"/>
                  </a:lnTo>
                  <a:lnTo>
                    <a:pt x="3612" y="426"/>
                  </a:lnTo>
                  <a:lnTo>
                    <a:pt x="3606" y="414"/>
                  </a:lnTo>
                  <a:lnTo>
                    <a:pt x="3594" y="408"/>
                  </a:lnTo>
                  <a:lnTo>
                    <a:pt x="3552" y="408"/>
                  </a:lnTo>
                  <a:lnTo>
                    <a:pt x="3546" y="432"/>
                  </a:lnTo>
                  <a:lnTo>
                    <a:pt x="3516" y="432"/>
                  </a:lnTo>
                  <a:lnTo>
                    <a:pt x="3504" y="438"/>
                  </a:lnTo>
                  <a:lnTo>
                    <a:pt x="3498" y="438"/>
                  </a:lnTo>
                  <a:lnTo>
                    <a:pt x="3492" y="444"/>
                  </a:lnTo>
                  <a:lnTo>
                    <a:pt x="3492" y="462"/>
                  </a:lnTo>
                  <a:lnTo>
                    <a:pt x="3462" y="456"/>
                  </a:lnTo>
                  <a:lnTo>
                    <a:pt x="3462" y="468"/>
                  </a:lnTo>
                  <a:lnTo>
                    <a:pt x="3444" y="468"/>
                  </a:lnTo>
                  <a:lnTo>
                    <a:pt x="3432" y="456"/>
                  </a:lnTo>
                  <a:lnTo>
                    <a:pt x="3408" y="462"/>
                  </a:lnTo>
                  <a:lnTo>
                    <a:pt x="3366" y="432"/>
                  </a:lnTo>
                  <a:lnTo>
                    <a:pt x="3366" y="420"/>
                  </a:lnTo>
                  <a:lnTo>
                    <a:pt x="3360" y="408"/>
                  </a:lnTo>
                  <a:lnTo>
                    <a:pt x="3360" y="402"/>
                  </a:lnTo>
                  <a:lnTo>
                    <a:pt x="3354" y="396"/>
                  </a:lnTo>
                  <a:lnTo>
                    <a:pt x="3336" y="396"/>
                  </a:lnTo>
                  <a:lnTo>
                    <a:pt x="3318" y="366"/>
                  </a:lnTo>
                  <a:lnTo>
                    <a:pt x="3276" y="366"/>
                  </a:lnTo>
                  <a:lnTo>
                    <a:pt x="3258" y="348"/>
                  </a:lnTo>
                  <a:lnTo>
                    <a:pt x="3246" y="342"/>
                  </a:lnTo>
                  <a:lnTo>
                    <a:pt x="3228" y="324"/>
                  </a:lnTo>
                  <a:lnTo>
                    <a:pt x="3216" y="324"/>
                  </a:lnTo>
                  <a:lnTo>
                    <a:pt x="3204" y="336"/>
                  </a:lnTo>
                  <a:lnTo>
                    <a:pt x="3192" y="330"/>
                  </a:lnTo>
                  <a:lnTo>
                    <a:pt x="3186" y="324"/>
                  </a:lnTo>
                  <a:lnTo>
                    <a:pt x="3174" y="318"/>
                  </a:lnTo>
                  <a:lnTo>
                    <a:pt x="3126" y="318"/>
                  </a:lnTo>
                  <a:lnTo>
                    <a:pt x="3114" y="312"/>
                  </a:lnTo>
                  <a:lnTo>
                    <a:pt x="3108" y="306"/>
                  </a:lnTo>
                  <a:lnTo>
                    <a:pt x="3084" y="294"/>
                  </a:lnTo>
                  <a:lnTo>
                    <a:pt x="3078" y="288"/>
                  </a:lnTo>
                  <a:lnTo>
                    <a:pt x="3072" y="288"/>
                  </a:lnTo>
                  <a:lnTo>
                    <a:pt x="3066" y="264"/>
                  </a:lnTo>
                  <a:lnTo>
                    <a:pt x="3054" y="264"/>
                  </a:lnTo>
                  <a:lnTo>
                    <a:pt x="3048" y="252"/>
                  </a:lnTo>
                  <a:lnTo>
                    <a:pt x="3030" y="234"/>
                  </a:lnTo>
                  <a:lnTo>
                    <a:pt x="3024" y="222"/>
                  </a:lnTo>
                  <a:lnTo>
                    <a:pt x="2976" y="198"/>
                  </a:lnTo>
                  <a:lnTo>
                    <a:pt x="2964" y="198"/>
                  </a:lnTo>
                  <a:lnTo>
                    <a:pt x="2952" y="168"/>
                  </a:lnTo>
                  <a:lnTo>
                    <a:pt x="2904" y="144"/>
                  </a:lnTo>
                  <a:lnTo>
                    <a:pt x="2898" y="114"/>
                  </a:lnTo>
                  <a:lnTo>
                    <a:pt x="2892" y="114"/>
                  </a:lnTo>
                  <a:lnTo>
                    <a:pt x="2886" y="108"/>
                  </a:lnTo>
                  <a:lnTo>
                    <a:pt x="2874" y="108"/>
                  </a:lnTo>
                  <a:lnTo>
                    <a:pt x="2862" y="96"/>
                  </a:lnTo>
                  <a:lnTo>
                    <a:pt x="2850" y="90"/>
                  </a:lnTo>
                  <a:lnTo>
                    <a:pt x="2838" y="78"/>
                  </a:lnTo>
                  <a:lnTo>
                    <a:pt x="2832" y="78"/>
                  </a:lnTo>
                  <a:lnTo>
                    <a:pt x="2832" y="66"/>
                  </a:lnTo>
                  <a:lnTo>
                    <a:pt x="2820" y="60"/>
                  </a:lnTo>
                  <a:lnTo>
                    <a:pt x="2814" y="54"/>
                  </a:lnTo>
                  <a:lnTo>
                    <a:pt x="2802" y="48"/>
                  </a:lnTo>
                  <a:lnTo>
                    <a:pt x="2796" y="42"/>
                  </a:lnTo>
                  <a:lnTo>
                    <a:pt x="2724" y="42"/>
                  </a:lnTo>
                  <a:lnTo>
                    <a:pt x="2688" y="18"/>
                  </a:lnTo>
                  <a:lnTo>
                    <a:pt x="2652" y="0"/>
                  </a:lnTo>
                  <a:lnTo>
                    <a:pt x="2598" y="12"/>
                  </a:lnTo>
                  <a:lnTo>
                    <a:pt x="2556" y="6"/>
                  </a:lnTo>
                  <a:lnTo>
                    <a:pt x="2550" y="18"/>
                  </a:lnTo>
                  <a:lnTo>
                    <a:pt x="2514" y="24"/>
                  </a:lnTo>
                  <a:lnTo>
                    <a:pt x="2472" y="66"/>
                  </a:lnTo>
                  <a:lnTo>
                    <a:pt x="2466" y="66"/>
                  </a:lnTo>
                  <a:lnTo>
                    <a:pt x="2466" y="78"/>
                  </a:lnTo>
                  <a:lnTo>
                    <a:pt x="2472" y="78"/>
                  </a:lnTo>
                  <a:lnTo>
                    <a:pt x="2490" y="84"/>
                  </a:lnTo>
                  <a:lnTo>
                    <a:pt x="2502" y="84"/>
                  </a:lnTo>
                  <a:lnTo>
                    <a:pt x="2508" y="90"/>
                  </a:lnTo>
                  <a:lnTo>
                    <a:pt x="2520" y="90"/>
                  </a:lnTo>
                  <a:lnTo>
                    <a:pt x="2532" y="102"/>
                  </a:lnTo>
                  <a:lnTo>
                    <a:pt x="2544" y="108"/>
                  </a:lnTo>
                  <a:lnTo>
                    <a:pt x="2550" y="114"/>
                  </a:lnTo>
                  <a:lnTo>
                    <a:pt x="2550" y="126"/>
                  </a:lnTo>
                  <a:lnTo>
                    <a:pt x="2532" y="144"/>
                  </a:lnTo>
                  <a:lnTo>
                    <a:pt x="2532" y="216"/>
                  </a:lnTo>
                  <a:lnTo>
                    <a:pt x="2538" y="258"/>
                  </a:lnTo>
                  <a:lnTo>
                    <a:pt x="2544" y="264"/>
                  </a:lnTo>
                  <a:lnTo>
                    <a:pt x="2556" y="264"/>
                  </a:lnTo>
                  <a:lnTo>
                    <a:pt x="2556" y="276"/>
                  </a:lnTo>
                  <a:lnTo>
                    <a:pt x="2550" y="282"/>
                  </a:lnTo>
                  <a:lnTo>
                    <a:pt x="2538" y="288"/>
                  </a:lnTo>
                  <a:lnTo>
                    <a:pt x="2514" y="288"/>
                  </a:lnTo>
                  <a:lnTo>
                    <a:pt x="2514" y="300"/>
                  </a:lnTo>
                  <a:lnTo>
                    <a:pt x="2496" y="318"/>
                  </a:lnTo>
                  <a:lnTo>
                    <a:pt x="2484" y="318"/>
                  </a:lnTo>
                  <a:lnTo>
                    <a:pt x="2478" y="312"/>
                  </a:lnTo>
                  <a:lnTo>
                    <a:pt x="2442" y="312"/>
                  </a:lnTo>
                  <a:lnTo>
                    <a:pt x="2406" y="288"/>
                  </a:lnTo>
                  <a:lnTo>
                    <a:pt x="2406" y="372"/>
                  </a:lnTo>
                  <a:lnTo>
                    <a:pt x="2412" y="384"/>
                  </a:lnTo>
                  <a:lnTo>
                    <a:pt x="2418" y="408"/>
                  </a:lnTo>
                  <a:lnTo>
                    <a:pt x="2424" y="420"/>
                  </a:lnTo>
                  <a:lnTo>
                    <a:pt x="2418" y="420"/>
                  </a:lnTo>
                  <a:lnTo>
                    <a:pt x="2418" y="438"/>
                  </a:lnTo>
                  <a:lnTo>
                    <a:pt x="2424" y="450"/>
                  </a:lnTo>
                  <a:lnTo>
                    <a:pt x="2436" y="456"/>
                  </a:lnTo>
                  <a:lnTo>
                    <a:pt x="2442" y="462"/>
                  </a:lnTo>
                  <a:lnTo>
                    <a:pt x="2460" y="462"/>
                  </a:lnTo>
                  <a:lnTo>
                    <a:pt x="2460" y="456"/>
                  </a:lnTo>
                  <a:lnTo>
                    <a:pt x="2454" y="456"/>
                  </a:lnTo>
                  <a:lnTo>
                    <a:pt x="2460" y="450"/>
                  </a:lnTo>
                  <a:lnTo>
                    <a:pt x="2514" y="450"/>
                  </a:lnTo>
                  <a:lnTo>
                    <a:pt x="2526" y="462"/>
                  </a:lnTo>
                  <a:lnTo>
                    <a:pt x="2538" y="468"/>
                  </a:lnTo>
                  <a:lnTo>
                    <a:pt x="2544" y="468"/>
                  </a:lnTo>
                  <a:lnTo>
                    <a:pt x="2550" y="462"/>
                  </a:lnTo>
                  <a:lnTo>
                    <a:pt x="2550" y="438"/>
                  </a:lnTo>
                  <a:lnTo>
                    <a:pt x="2616" y="438"/>
                  </a:lnTo>
                  <a:lnTo>
                    <a:pt x="2616" y="450"/>
                  </a:lnTo>
                  <a:lnTo>
                    <a:pt x="2622" y="456"/>
                  </a:lnTo>
                  <a:lnTo>
                    <a:pt x="2634" y="462"/>
                  </a:lnTo>
                  <a:lnTo>
                    <a:pt x="2652" y="462"/>
                  </a:lnTo>
                  <a:lnTo>
                    <a:pt x="2658" y="468"/>
                  </a:lnTo>
                  <a:lnTo>
                    <a:pt x="2670" y="474"/>
                  </a:lnTo>
                  <a:lnTo>
                    <a:pt x="2682" y="486"/>
                  </a:lnTo>
                  <a:lnTo>
                    <a:pt x="2706" y="498"/>
                  </a:lnTo>
                  <a:lnTo>
                    <a:pt x="2718" y="498"/>
                  </a:lnTo>
                  <a:lnTo>
                    <a:pt x="2724" y="510"/>
                  </a:lnTo>
                  <a:lnTo>
                    <a:pt x="2748" y="534"/>
                  </a:lnTo>
                  <a:lnTo>
                    <a:pt x="2748" y="540"/>
                  </a:lnTo>
                  <a:lnTo>
                    <a:pt x="2742" y="546"/>
                  </a:lnTo>
                  <a:lnTo>
                    <a:pt x="2706" y="546"/>
                  </a:lnTo>
                  <a:lnTo>
                    <a:pt x="2700" y="540"/>
                  </a:lnTo>
                  <a:lnTo>
                    <a:pt x="2688" y="534"/>
                  </a:lnTo>
                  <a:lnTo>
                    <a:pt x="2658" y="534"/>
                  </a:lnTo>
                  <a:lnTo>
                    <a:pt x="2652" y="540"/>
                  </a:lnTo>
                  <a:lnTo>
                    <a:pt x="2646" y="540"/>
                  </a:lnTo>
                  <a:lnTo>
                    <a:pt x="2628" y="558"/>
                  </a:lnTo>
                  <a:lnTo>
                    <a:pt x="2598" y="552"/>
                  </a:lnTo>
                  <a:lnTo>
                    <a:pt x="2598" y="570"/>
                  </a:lnTo>
                  <a:lnTo>
                    <a:pt x="2586" y="570"/>
                  </a:lnTo>
                  <a:lnTo>
                    <a:pt x="2550" y="588"/>
                  </a:lnTo>
                  <a:lnTo>
                    <a:pt x="2544" y="594"/>
                  </a:lnTo>
                  <a:lnTo>
                    <a:pt x="2550" y="606"/>
                  </a:lnTo>
                  <a:lnTo>
                    <a:pt x="2562" y="618"/>
                  </a:lnTo>
                  <a:lnTo>
                    <a:pt x="2538" y="642"/>
                  </a:lnTo>
                  <a:lnTo>
                    <a:pt x="2466" y="642"/>
                  </a:lnTo>
                  <a:lnTo>
                    <a:pt x="2466" y="666"/>
                  </a:lnTo>
                  <a:lnTo>
                    <a:pt x="2460" y="672"/>
                  </a:lnTo>
                  <a:lnTo>
                    <a:pt x="2454" y="684"/>
                  </a:lnTo>
                  <a:lnTo>
                    <a:pt x="2442" y="690"/>
                  </a:lnTo>
                  <a:lnTo>
                    <a:pt x="2424" y="690"/>
                  </a:lnTo>
                  <a:lnTo>
                    <a:pt x="2412" y="696"/>
                  </a:lnTo>
                  <a:lnTo>
                    <a:pt x="2388" y="696"/>
                  </a:lnTo>
                  <a:lnTo>
                    <a:pt x="2376" y="690"/>
                  </a:lnTo>
                  <a:lnTo>
                    <a:pt x="2370" y="684"/>
                  </a:lnTo>
                  <a:lnTo>
                    <a:pt x="2358" y="678"/>
                  </a:lnTo>
                  <a:lnTo>
                    <a:pt x="2352" y="672"/>
                  </a:lnTo>
                  <a:lnTo>
                    <a:pt x="2346" y="672"/>
                  </a:lnTo>
                  <a:lnTo>
                    <a:pt x="2340" y="666"/>
                  </a:lnTo>
                  <a:lnTo>
                    <a:pt x="2316" y="666"/>
                  </a:lnTo>
                  <a:lnTo>
                    <a:pt x="2304" y="672"/>
                  </a:lnTo>
                  <a:lnTo>
                    <a:pt x="2304" y="684"/>
                  </a:lnTo>
                  <a:lnTo>
                    <a:pt x="2298" y="696"/>
                  </a:lnTo>
                  <a:lnTo>
                    <a:pt x="2298" y="708"/>
                  </a:lnTo>
                  <a:lnTo>
                    <a:pt x="2304" y="720"/>
                  </a:lnTo>
                  <a:lnTo>
                    <a:pt x="2322" y="738"/>
                  </a:lnTo>
                  <a:lnTo>
                    <a:pt x="2334" y="744"/>
                  </a:lnTo>
                  <a:lnTo>
                    <a:pt x="2352" y="762"/>
                  </a:lnTo>
                  <a:lnTo>
                    <a:pt x="2364" y="768"/>
                  </a:lnTo>
                  <a:lnTo>
                    <a:pt x="2364" y="774"/>
                  </a:lnTo>
                  <a:lnTo>
                    <a:pt x="2358" y="780"/>
                  </a:lnTo>
                  <a:lnTo>
                    <a:pt x="2352" y="792"/>
                  </a:lnTo>
                  <a:lnTo>
                    <a:pt x="2340" y="804"/>
                  </a:lnTo>
                  <a:lnTo>
                    <a:pt x="2316" y="804"/>
                  </a:lnTo>
                  <a:lnTo>
                    <a:pt x="2316" y="810"/>
                  </a:lnTo>
                  <a:lnTo>
                    <a:pt x="2310" y="822"/>
                  </a:lnTo>
                  <a:lnTo>
                    <a:pt x="2310" y="828"/>
                  </a:lnTo>
                  <a:lnTo>
                    <a:pt x="2298" y="852"/>
                  </a:lnTo>
                  <a:lnTo>
                    <a:pt x="2286" y="858"/>
                  </a:lnTo>
                  <a:lnTo>
                    <a:pt x="2262" y="858"/>
                  </a:lnTo>
                  <a:lnTo>
                    <a:pt x="2244" y="882"/>
                  </a:lnTo>
                  <a:lnTo>
                    <a:pt x="2088" y="882"/>
                  </a:lnTo>
                  <a:lnTo>
                    <a:pt x="2070" y="894"/>
                  </a:lnTo>
                  <a:lnTo>
                    <a:pt x="2010" y="930"/>
                  </a:lnTo>
                  <a:lnTo>
                    <a:pt x="1992" y="942"/>
                  </a:lnTo>
                  <a:lnTo>
                    <a:pt x="1986" y="948"/>
                  </a:lnTo>
                  <a:lnTo>
                    <a:pt x="1968" y="948"/>
                  </a:lnTo>
                  <a:lnTo>
                    <a:pt x="1962" y="942"/>
                  </a:lnTo>
                  <a:lnTo>
                    <a:pt x="1956" y="942"/>
                  </a:lnTo>
                  <a:lnTo>
                    <a:pt x="1950" y="930"/>
                  </a:lnTo>
                  <a:lnTo>
                    <a:pt x="1950" y="924"/>
                  </a:lnTo>
                  <a:lnTo>
                    <a:pt x="1938" y="924"/>
                  </a:lnTo>
                  <a:lnTo>
                    <a:pt x="1926" y="930"/>
                  </a:lnTo>
                  <a:lnTo>
                    <a:pt x="1914" y="930"/>
                  </a:lnTo>
                  <a:lnTo>
                    <a:pt x="1908" y="936"/>
                  </a:lnTo>
                  <a:lnTo>
                    <a:pt x="1896" y="936"/>
                  </a:lnTo>
                  <a:lnTo>
                    <a:pt x="1890" y="930"/>
                  </a:lnTo>
                  <a:lnTo>
                    <a:pt x="1866" y="918"/>
                  </a:lnTo>
                  <a:lnTo>
                    <a:pt x="1848" y="912"/>
                  </a:lnTo>
                  <a:lnTo>
                    <a:pt x="1800" y="912"/>
                  </a:lnTo>
                  <a:lnTo>
                    <a:pt x="1776" y="906"/>
                  </a:lnTo>
                  <a:lnTo>
                    <a:pt x="1764" y="900"/>
                  </a:lnTo>
                  <a:lnTo>
                    <a:pt x="1758" y="888"/>
                  </a:lnTo>
                  <a:lnTo>
                    <a:pt x="1740" y="870"/>
                  </a:lnTo>
                  <a:lnTo>
                    <a:pt x="1728" y="870"/>
                  </a:lnTo>
                  <a:lnTo>
                    <a:pt x="1710" y="864"/>
                  </a:lnTo>
                  <a:lnTo>
                    <a:pt x="1656" y="864"/>
                  </a:lnTo>
                  <a:lnTo>
                    <a:pt x="1650" y="858"/>
                  </a:lnTo>
                  <a:lnTo>
                    <a:pt x="1644" y="858"/>
                  </a:lnTo>
                  <a:lnTo>
                    <a:pt x="1632" y="852"/>
                  </a:lnTo>
                  <a:lnTo>
                    <a:pt x="1620" y="852"/>
                  </a:lnTo>
                  <a:lnTo>
                    <a:pt x="1614" y="858"/>
                  </a:lnTo>
                  <a:lnTo>
                    <a:pt x="1602" y="864"/>
                  </a:lnTo>
                  <a:lnTo>
                    <a:pt x="1596" y="870"/>
                  </a:lnTo>
                  <a:lnTo>
                    <a:pt x="1560" y="864"/>
                  </a:lnTo>
                  <a:lnTo>
                    <a:pt x="1512" y="864"/>
                  </a:lnTo>
                  <a:lnTo>
                    <a:pt x="1458" y="858"/>
                  </a:lnTo>
                  <a:lnTo>
                    <a:pt x="1398" y="864"/>
                  </a:lnTo>
                  <a:lnTo>
                    <a:pt x="1386" y="858"/>
                  </a:lnTo>
                  <a:lnTo>
                    <a:pt x="1380" y="846"/>
                  </a:lnTo>
                  <a:lnTo>
                    <a:pt x="1368" y="840"/>
                  </a:lnTo>
                  <a:lnTo>
                    <a:pt x="1338" y="810"/>
                  </a:lnTo>
                  <a:lnTo>
                    <a:pt x="1332" y="798"/>
                  </a:lnTo>
                  <a:lnTo>
                    <a:pt x="1290" y="756"/>
                  </a:lnTo>
                  <a:lnTo>
                    <a:pt x="1278" y="732"/>
                  </a:lnTo>
                  <a:lnTo>
                    <a:pt x="1242" y="732"/>
                  </a:lnTo>
                  <a:lnTo>
                    <a:pt x="1236" y="726"/>
                  </a:lnTo>
                  <a:lnTo>
                    <a:pt x="1224" y="726"/>
                  </a:lnTo>
                  <a:lnTo>
                    <a:pt x="1200" y="714"/>
                  </a:lnTo>
                  <a:lnTo>
                    <a:pt x="1194" y="714"/>
                  </a:lnTo>
                  <a:lnTo>
                    <a:pt x="1188" y="708"/>
                  </a:lnTo>
                  <a:lnTo>
                    <a:pt x="1182" y="708"/>
                  </a:lnTo>
                  <a:lnTo>
                    <a:pt x="1176" y="696"/>
                  </a:lnTo>
                  <a:lnTo>
                    <a:pt x="1164" y="690"/>
                  </a:lnTo>
                  <a:lnTo>
                    <a:pt x="1158" y="690"/>
                  </a:lnTo>
                  <a:lnTo>
                    <a:pt x="1146" y="684"/>
                  </a:lnTo>
                  <a:lnTo>
                    <a:pt x="1140" y="684"/>
                  </a:lnTo>
                  <a:lnTo>
                    <a:pt x="1134" y="678"/>
                  </a:lnTo>
                  <a:lnTo>
                    <a:pt x="1038" y="678"/>
                  </a:lnTo>
                  <a:lnTo>
                    <a:pt x="1014" y="672"/>
                  </a:lnTo>
                  <a:lnTo>
                    <a:pt x="996" y="666"/>
                  </a:lnTo>
                  <a:lnTo>
                    <a:pt x="990" y="666"/>
                  </a:lnTo>
                  <a:lnTo>
                    <a:pt x="978" y="660"/>
                  </a:lnTo>
                  <a:lnTo>
                    <a:pt x="966" y="660"/>
                  </a:lnTo>
                  <a:lnTo>
                    <a:pt x="954" y="654"/>
                  </a:lnTo>
                  <a:lnTo>
                    <a:pt x="948" y="648"/>
                  </a:lnTo>
                  <a:lnTo>
                    <a:pt x="942" y="636"/>
                  </a:lnTo>
                  <a:lnTo>
                    <a:pt x="936" y="618"/>
                  </a:lnTo>
                  <a:lnTo>
                    <a:pt x="936" y="606"/>
                  </a:lnTo>
                  <a:lnTo>
                    <a:pt x="948" y="594"/>
                  </a:lnTo>
                  <a:lnTo>
                    <a:pt x="948" y="588"/>
                  </a:lnTo>
                  <a:lnTo>
                    <a:pt x="942" y="582"/>
                  </a:lnTo>
                  <a:lnTo>
                    <a:pt x="936" y="570"/>
                  </a:lnTo>
                  <a:lnTo>
                    <a:pt x="930" y="564"/>
                  </a:lnTo>
                  <a:lnTo>
                    <a:pt x="930" y="552"/>
                  </a:lnTo>
                  <a:lnTo>
                    <a:pt x="924" y="540"/>
                  </a:lnTo>
                  <a:lnTo>
                    <a:pt x="912" y="528"/>
                  </a:lnTo>
                  <a:lnTo>
                    <a:pt x="888" y="510"/>
                  </a:lnTo>
                  <a:lnTo>
                    <a:pt x="876" y="492"/>
                  </a:lnTo>
                  <a:lnTo>
                    <a:pt x="870" y="480"/>
                  </a:lnTo>
                  <a:lnTo>
                    <a:pt x="852" y="462"/>
                  </a:lnTo>
                  <a:lnTo>
                    <a:pt x="834" y="456"/>
                  </a:lnTo>
                  <a:lnTo>
                    <a:pt x="822" y="450"/>
                  </a:lnTo>
                  <a:lnTo>
                    <a:pt x="810" y="450"/>
                  </a:lnTo>
                  <a:lnTo>
                    <a:pt x="804" y="444"/>
                  </a:lnTo>
                  <a:lnTo>
                    <a:pt x="786" y="432"/>
                  </a:lnTo>
                  <a:lnTo>
                    <a:pt x="750" y="444"/>
                  </a:lnTo>
                  <a:lnTo>
                    <a:pt x="726" y="420"/>
                  </a:lnTo>
                  <a:lnTo>
                    <a:pt x="720" y="408"/>
                  </a:lnTo>
                  <a:lnTo>
                    <a:pt x="708" y="408"/>
                  </a:lnTo>
                  <a:lnTo>
                    <a:pt x="696" y="402"/>
                  </a:lnTo>
                  <a:lnTo>
                    <a:pt x="684" y="402"/>
                  </a:lnTo>
                  <a:lnTo>
                    <a:pt x="672" y="396"/>
                  </a:lnTo>
                  <a:lnTo>
                    <a:pt x="672" y="378"/>
                  </a:lnTo>
                  <a:lnTo>
                    <a:pt x="648" y="378"/>
                  </a:lnTo>
                  <a:lnTo>
                    <a:pt x="654" y="372"/>
                  </a:lnTo>
                  <a:lnTo>
                    <a:pt x="654" y="360"/>
                  </a:lnTo>
                  <a:lnTo>
                    <a:pt x="648" y="354"/>
                  </a:lnTo>
                  <a:lnTo>
                    <a:pt x="612" y="354"/>
                  </a:lnTo>
                  <a:lnTo>
                    <a:pt x="600" y="348"/>
                  </a:lnTo>
                  <a:lnTo>
                    <a:pt x="582" y="348"/>
                  </a:lnTo>
                  <a:lnTo>
                    <a:pt x="576" y="354"/>
                  </a:lnTo>
                  <a:lnTo>
                    <a:pt x="576" y="360"/>
                  </a:lnTo>
                  <a:lnTo>
                    <a:pt x="594" y="378"/>
                  </a:lnTo>
                  <a:lnTo>
                    <a:pt x="594" y="390"/>
                  </a:lnTo>
                  <a:lnTo>
                    <a:pt x="588" y="396"/>
                  </a:lnTo>
                  <a:lnTo>
                    <a:pt x="546" y="396"/>
                  </a:lnTo>
                  <a:lnTo>
                    <a:pt x="534" y="408"/>
                  </a:lnTo>
                  <a:lnTo>
                    <a:pt x="534" y="426"/>
                  </a:lnTo>
                  <a:lnTo>
                    <a:pt x="546" y="450"/>
                  </a:lnTo>
                  <a:lnTo>
                    <a:pt x="558" y="462"/>
                  </a:lnTo>
                  <a:lnTo>
                    <a:pt x="570" y="486"/>
                  </a:lnTo>
                  <a:lnTo>
                    <a:pt x="570" y="504"/>
                  </a:lnTo>
                  <a:lnTo>
                    <a:pt x="564" y="510"/>
                  </a:lnTo>
                  <a:lnTo>
                    <a:pt x="546" y="510"/>
                  </a:lnTo>
                  <a:lnTo>
                    <a:pt x="528" y="528"/>
                  </a:lnTo>
                  <a:lnTo>
                    <a:pt x="516" y="516"/>
                  </a:lnTo>
                  <a:lnTo>
                    <a:pt x="468" y="516"/>
                  </a:lnTo>
                  <a:lnTo>
                    <a:pt x="444" y="504"/>
                  </a:lnTo>
                  <a:lnTo>
                    <a:pt x="432" y="504"/>
                  </a:lnTo>
                  <a:lnTo>
                    <a:pt x="420" y="498"/>
                  </a:lnTo>
                  <a:lnTo>
                    <a:pt x="408" y="498"/>
                  </a:lnTo>
                  <a:lnTo>
                    <a:pt x="408" y="636"/>
                  </a:lnTo>
                  <a:lnTo>
                    <a:pt x="414" y="636"/>
                  </a:lnTo>
                  <a:lnTo>
                    <a:pt x="420" y="642"/>
                  </a:lnTo>
                  <a:lnTo>
                    <a:pt x="426" y="642"/>
                  </a:lnTo>
                  <a:lnTo>
                    <a:pt x="432" y="648"/>
                  </a:lnTo>
                  <a:lnTo>
                    <a:pt x="432" y="660"/>
                  </a:lnTo>
                  <a:lnTo>
                    <a:pt x="426" y="666"/>
                  </a:lnTo>
                  <a:lnTo>
                    <a:pt x="420" y="666"/>
                  </a:lnTo>
                  <a:lnTo>
                    <a:pt x="408" y="654"/>
                  </a:lnTo>
                  <a:lnTo>
                    <a:pt x="390" y="666"/>
                  </a:lnTo>
                  <a:lnTo>
                    <a:pt x="384" y="660"/>
                  </a:lnTo>
                  <a:lnTo>
                    <a:pt x="378" y="648"/>
                  </a:lnTo>
                  <a:lnTo>
                    <a:pt x="372" y="642"/>
                  </a:lnTo>
                  <a:lnTo>
                    <a:pt x="360" y="642"/>
                  </a:lnTo>
                  <a:lnTo>
                    <a:pt x="324" y="660"/>
                  </a:lnTo>
                  <a:lnTo>
                    <a:pt x="312" y="660"/>
                  </a:lnTo>
                  <a:lnTo>
                    <a:pt x="300" y="666"/>
                  </a:lnTo>
                  <a:lnTo>
                    <a:pt x="288" y="666"/>
                  </a:lnTo>
                  <a:lnTo>
                    <a:pt x="276" y="672"/>
                  </a:lnTo>
                  <a:lnTo>
                    <a:pt x="270" y="678"/>
                  </a:lnTo>
                  <a:lnTo>
                    <a:pt x="270" y="684"/>
                  </a:lnTo>
                  <a:lnTo>
                    <a:pt x="276" y="690"/>
                  </a:lnTo>
                  <a:lnTo>
                    <a:pt x="288" y="696"/>
                  </a:lnTo>
                  <a:lnTo>
                    <a:pt x="306" y="696"/>
                  </a:lnTo>
                  <a:lnTo>
                    <a:pt x="306" y="726"/>
                  </a:lnTo>
                  <a:lnTo>
                    <a:pt x="318" y="750"/>
                  </a:lnTo>
                  <a:lnTo>
                    <a:pt x="360" y="792"/>
                  </a:lnTo>
                  <a:lnTo>
                    <a:pt x="366" y="804"/>
                  </a:lnTo>
                  <a:lnTo>
                    <a:pt x="378" y="810"/>
                  </a:lnTo>
                  <a:lnTo>
                    <a:pt x="378" y="822"/>
                  </a:lnTo>
                  <a:lnTo>
                    <a:pt x="360" y="822"/>
                  </a:lnTo>
                  <a:lnTo>
                    <a:pt x="354" y="828"/>
                  </a:lnTo>
                  <a:lnTo>
                    <a:pt x="354" y="834"/>
                  </a:lnTo>
                  <a:lnTo>
                    <a:pt x="372" y="852"/>
                  </a:lnTo>
                  <a:lnTo>
                    <a:pt x="348" y="852"/>
                  </a:lnTo>
                  <a:lnTo>
                    <a:pt x="348" y="864"/>
                  </a:lnTo>
                  <a:lnTo>
                    <a:pt x="354" y="870"/>
                  </a:lnTo>
                  <a:lnTo>
                    <a:pt x="354" y="882"/>
                  </a:lnTo>
                  <a:lnTo>
                    <a:pt x="372" y="900"/>
                  </a:lnTo>
                  <a:lnTo>
                    <a:pt x="372" y="912"/>
                  </a:lnTo>
                  <a:lnTo>
                    <a:pt x="366" y="918"/>
                  </a:lnTo>
                  <a:lnTo>
                    <a:pt x="342" y="918"/>
                  </a:lnTo>
                  <a:lnTo>
                    <a:pt x="294" y="936"/>
                  </a:lnTo>
                  <a:lnTo>
                    <a:pt x="282" y="948"/>
                  </a:lnTo>
                  <a:lnTo>
                    <a:pt x="270" y="954"/>
                  </a:lnTo>
                  <a:lnTo>
                    <a:pt x="264" y="960"/>
                  </a:lnTo>
                  <a:lnTo>
                    <a:pt x="264" y="978"/>
                  </a:lnTo>
                  <a:lnTo>
                    <a:pt x="258" y="990"/>
                  </a:lnTo>
                  <a:lnTo>
                    <a:pt x="252" y="996"/>
                  </a:lnTo>
                  <a:lnTo>
                    <a:pt x="234" y="996"/>
                  </a:lnTo>
                  <a:lnTo>
                    <a:pt x="216" y="990"/>
                  </a:lnTo>
                  <a:lnTo>
                    <a:pt x="186" y="990"/>
                  </a:lnTo>
                  <a:lnTo>
                    <a:pt x="168" y="1008"/>
                  </a:lnTo>
                  <a:lnTo>
                    <a:pt x="162" y="1020"/>
                  </a:lnTo>
                  <a:lnTo>
                    <a:pt x="162" y="1044"/>
                  </a:lnTo>
                  <a:lnTo>
                    <a:pt x="156" y="1050"/>
                  </a:lnTo>
                  <a:lnTo>
                    <a:pt x="126" y="1044"/>
                  </a:lnTo>
                  <a:lnTo>
                    <a:pt x="114" y="1050"/>
                  </a:lnTo>
                  <a:lnTo>
                    <a:pt x="108" y="1044"/>
                  </a:lnTo>
                  <a:lnTo>
                    <a:pt x="102" y="1032"/>
                  </a:lnTo>
                  <a:lnTo>
                    <a:pt x="96" y="1026"/>
                  </a:lnTo>
                  <a:lnTo>
                    <a:pt x="84" y="1026"/>
                  </a:lnTo>
                  <a:lnTo>
                    <a:pt x="72" y="1038"/>
                  </a:lnTo>
                  <a:lnTo>
                    <a:pt x="48" y="1038"/>
                  </a:lnTo>
                  <a:lnTo>
                    <a:pt x="48" y="1056"/>
                  </a:lnTo>
                  <a:lnTo>
                    <a:pt x="36" y="1062"/>
                  </a:lnTo>
                  <a:lnTo>
                    <a:pt x="30" y="1068"/>
                  </a:lnTo>
                  <a:lnTo>
                    <a:pt x="18" y="1068"/>
                  </a:lnTo>
                  <a:lnTo>
                    <a:pt x="6" y="1074"/>
                  </a:lnTo>
                  <a:lnTo>
                    <a:pt x="0" y="1080"/>
                  </a:lnTo>
                  <a:lnTo>
                    <a:pt x="0" y="1086"/>
                  </a:lnTo>
                  <a:lnTo>
                    <a:pt x="12" y="1092"/>
                  </a:lnTo>
                  <a:lnTo>
                    <a:pt x="18" y="1104"/>
                  </a:lnTo>
                  <a:lnTo>
                    <a:pt x="18" y="1116"/>
                  </a:lnTo>
                  <a:lnTo>
                    <a:pt x="0" y="1116"/>
                  </a:lnTo>
                  <a:lnTo>
                    <a:pt x="0" y="1140"/>
                  </a:lnTo>
                  <a:lnTo>
                    <a:pt x="18" y="1140"/>
                  </a:lnTo>
                  <a:lnTo>
                    <a:pt x="18" y="1152"/>
                  </a:lnTo>
                  <a:lnTo>
                    <a:pt x="12" y="1164"/>
                  </a:lnTo>
                  <a:lnTo>
                    <a:pt x="12" y="1176"/>
                  </a:lnTo>
                  <a:lnTo>
                    <a:pt x="24" y="1188"/>
                  </a:lnTo>
                  <a:lnTo>
                    <a:pt x="36" y="1188"/>
                  </a:lnTo>
                  <a:lnTo>
                    <a:pt x="42" y="1182"/>
                  </a:lnTo>
                  <a:lnTo>
                    <a:pt x="66" y="1182"/>
                  </a:lnTo>
                  <a:lnTo>
                    <a:pt x="78" y="1188"/>
                  </a:lnTo>
                  <a:lnTo>
                    <a:pt x="84" y="1188"/>
                  </a:lnTo>
                  <a:lnTo>
                    <a:pt x="96" y="1194"/>
                  </a:lnTo>
                  <a:lnTo>
                    <a:pt x="102" y="1200"/>
                  </a:lnTo>
                  <a:lnTo>
                    <a:pt x="102" y="1242"/>
                  </a:lnTo>
                  <a:lnTo>
                    <a:pt x="114" y="1266"/>
                  </a:lnTo>
                  <a:lnTo>
                    <a:pt x="120" y="1272"/>
                  </a:lnTo>
                  <a:lnTo>
                    <a:pt x="126" y="1272"/>
                  </a:lnTo>
                  <a:lnTo>
                    <a:pt x="138" y="1284"/>
                  </a:lnTo>
                  <a:lnTo>
                    <a:pt x="132" y="1290"/>
                  </a:lnTo>
                  <a:lnTo>
                    <a:pt x="102" y="1290"/>
                  </a:lnTo>
                  <a:lnTo>
                    <a:pt x="96" y="1296"/>
                  </a:lnTo>
                  <a:lnTo>
                    <a:pt x="96" y="1308"/>
                  </a:lnTo>
                  <a:lnTo>
                    <a:pt x="108" y="1314"/>
                  </a:lnTo>
                  <a:lnTo>
                    <a:pt x="114" y="1320"/>
                  </a:lnTo>
                  <a:lnTo>
                    <a:pt x="162" y="1320"/>
                  </a:lnTo>
                  <a:lnTo>
                    <a:pt x="168" y="1332"/>
                  </a:lnTo>
                  <a:lnTo>
                    <a:pt x="180" y="1332"/>
                  </a:lnTo>
                  <a:lnTo>
                    <a:pt x="192" y="1338"/>
                  </a:lnTo>
                  <a:lnTo>
                    <a:pt x="204" y="1350"/>
                  </a:lnTo>
                  <a:lnTo>
                    <a:pt x="216" y="1374"/>
                  </a:lnTo>
                  <a:lnTo>
                    <a:pt x="216" y="1398"/>
                  </a:lnTo>
                  <a:lnTo>
                    <a:pt x="252" y="1410"/>
                  </a:lnTo>
                  <a:lnTo>
                    <a:pt x="264" y="1404"/>
                  </a:lnTo>
                  <a:lnTo>
                    <a:pt x="264" y="1410"/>
                  </a:lnTo>
                  <a:lnTo>
                    <a:pt x="270" y="1416"/>
                  </a:lnTo>
                  <a:lnTo>
                    <a:pt x="276" y="1428"/>
                  </a:lnTo>
                  <a:lnTo>
                    <a:pt x="288" y="1434"/>
                  </a:lnTo>
                  <a:lnTo>
                    <a:pt x="366" y="1434"/>
                  </a:lnTo>
                  <a:lnTo>
                    <a:pt x="378" y="1428"/>
                  </a:lnTo>
                  <a:lnTo>
                    <a:pt x="384" y="1416"/>
                  </a:lnTo>
                  <a:lnTo>
                    <a:pt x="402" y="1410"/>
                  </a:lnTo>
                  <a:lnTo>
                    <a:pt x="426" y="1398"/>
                  </a:lnTo>
                  <a:lnTo>
                    <a:pt x="438" y="1398"/>
                  </a:lnTo>
                  <a:lnTo>
                    <a:pt x="456" y="1410"/>
                  </a:lnTo>
                  <a:lnTo>
                    <a:pt x="480" y="1434"/>
                  </a:lnTo>
                  <a:lnTo>
                    <a:pt x="522" y="1434"/>
                  </a:lnTo>
                  <a:lnTo>
                    <a:pt x="522" y="1494"/>
                  </a:lnTo>
                  <a:lnTo>
                    <a:pt x="516" y="1500"/>
                  </a:lnTo>
                  <a:lnTo>
                    <a:pt x="498" y="1500"/>
                  </a:lnTo>
                  <a:lnTo>
                    <a:pt x="498" y="1506"/>
                  </a:lnTo>
                  <a:lnTo>
                    <a:pt x="504" y="1512"/>
                  </a:lnTo>
                  <a:lnTo>
                    <a:pt x="504" y="1536"/>
                  </a:lnTo>
                  <a:lnTo>
                    <a:pt x="498" y="1548"/>
                  </a:lnTo>
                  <a:lnTo>
                    <a:pt x="486" y="1554"/>
                  </a:lnTo>
                  <a:lnTo>
                    <a:pt x="456" y="1554"/>
                  </a:lnTo>
                  <a:lnTo>
                    <a:pt x="474" y="1578"/>
                  </a:lnTo>
                  <a:lnTo>
                    <a:pt x="456" y="1584"/>
                  </a:lnTo>
                  <a:lnTo>
                    <a:pt x="456" y="1608"/>
                  </a:lnTo>
                  <a:lnTo>
                    <a:pt x="480" y="1620"/>
                  </a:lnTo>
                  <a:lnTo>
                    <a:pt x="492" y="1620"/>
                  </a:lnTo>
                  <a:lnTo>
                    <a:pt x="498" y="1626"/>
                  </a:lnTo>
                  <a:lnTo>
                    <a:pt x="504" y="1638"/>
                  </a:lnTo>
                  <a:lnTo>
                    <a:pt x="522" y="1656"/>
                  </a:lnTo>
                  <a:lnTo>
                    <a:pt x="522" y="1668"/>
                  </a:lnTo>
                  <a:lnTo>
                    <a:pt x="510" y="1674"/>
                  </a:lnTo>
                  <a:lnTo>
                    <a:pt x="504" y="1680"/>
                  </a:lnTo>
                  <a:lnTo>
                    <a:pt x="498" y="1680"/>
                  </a:lnTo>
                  <a:lnTo>
                    <a:pt x="486" y="1698"/>
                  </a:lnTo>
                  <a:lnTo>
                    <a:pt x="474" y="1686"/>
                  </a:lnTo>
                  <a:lnTo>
                    <a:pt x="474" y="1668"/>
                  </a:lnTo>
                  <a:lnTo>
                    <a:pt x="462" y="1668"/>
                  </a:lnTo>
                  <a:lnTo>
                    <a:pt x="456" y="1674"/>
                  </a:lnTo>
                  <a:lnTo>
                    <a:pt x="450" y="1674"/>
                  </a:lnTo>
                  <a:lnTo>
                    <a:pt x="450" y="1692"/>
                  </a:lnTo>
                  <a:lnTo>
                    <a:pt x="456" y="1698"/>
                  </a:lnTo>
                  <a:lnTo>
                    <a:pt x="462" y="1710"/>
                  </a:lnTo>
                  <a:lnTo>
                    <a:pt x="474" y="1722"/>
                  </a:lnTo>
                  <a:lnTo>
                    <a:pt x="480" y="1722"/>
                  </a:lnTo>
                  <a:lnTo>
                    <a:pt x="480" y="1734"/>
                  </a:lnTo>
                  <a:lnTo>
                    <a:pt x="474" y="1740"/>
                  </a:lnTo>
                  <a:lnTo>
                    <a:pt x="474" y="1758"/>
                  </a:lnTo>
                  <a:lnTo>
                    <a:pt x="480" y="1764"/>
                  </a:lnTo>
                  <a:lnTo>
                    <a:pt x="510" y="1764"/>
                  </a:lnTo>
                  <a:lnTo>
                    <a:pt x="516" y="1776"/>
                  </a:lnTo>
                  <a:lnTo>
                    <a:pt x="528" y="1788"/>
                  </a:lnTo>
                  <a:lnTo>
                    <a:pt x="540" y="1794"/>
                  </a:lnTo>
                  <a:lnTo>
                    <a:pt x="552" y="1794"/>
                  </a:lnTo>
                  <a:lnTo>
                    <a:pt x="558" y="1800"/>
                  </a:lnTo>
                  <a:lnTo>
                    <a:pt x="564" y="1800"/>
                  </a:lnTo>
                  <a:lnTo>
                    <a:pt x="582" y="1818"/>
                  </a:lnTo>
                  <a:lnTo>
                    <a:pt x="600" y="1812"/>
                  </a:lnTo>
                  <a:lnTo>
                    <a:pt x="600" y="1830"/>
                  </a:lnTo>
                  <a:lnTo>
                    <a:pt x="612" y="1836"/>
                  </a:lnTo>
                  <a:lnTo>
                    <a:pt x="624" y="1836"/>
                  </a:lnTo>
                  <a:lnTo>
                    <a:pt x="666" y="1872"/>
                  </a:lnTo>
                  <a:lnTo>
                    <a:pt x="690" y="1854"/>
                  </a:lnTo>
                  <a:lnTo>
                    <a:pt x="696" y="1848"/>
                  </a:lnTo>
                  <a:lnTo>
                    <a:pt x="708" y="1842"/>
                  </a:lnTo>
                  <a:lnTo>
                    <a:pt x="720" y="1842"/>
                  </a:lnTo>
                  <a:lnTo>
                    <a:pt x="732" y="1848"/>
                  </a:lnTo>
                  <a:lnTo>
                    <a:pt x="744" y="1860"/>
                  </a:lnTo>
                  <a:lnTo>
                    <a:pt x="750" y="1872"/>
                  </a:lnTo>
                  <a:lnTo>
                    <a:pt x="762" y="1878"/>
                  </a:lnTo>
                  <a:lnTo>
                    <a:pt x="780" y="1896"/>
                  </a:lnTo>
                  <a:lnTo>
                    <a:pt x="822" y="1902"/>
                  </a:lnTo>
                  <a:lnTo>
                    <a:pt x="828" y="1914"/>
                  </a:lnTo>
                  <a:lnTo>
                    <a:pt x="834" y="1920"/>
                  </a:lnTo>
                  <a:lnTo>
                    <a:pt x="840" y="1932"/>
                  </a:lnTo>
                  <a:lnTo>
                    <a:pt x="846" y="1938"/>
                  </a:lnTo>
                  <a:lnTo>
                    <a:pt x="846" y="1950"/>
                  </a:lnTo>
                  <a:lnTo>
                    <a:pt x="858" y="1950"/>
                  </a:lnTo>
                  <a:lnTo>
                    <a:pt x="858" y="1944"/>
                  </a:lnTo>
                  <a:lnTo>
                    <a:pt x="864" y="1938"/>
                  </a:lnTo>
                  <a:lnTo>
                    <a:pt x="870" y="1926"/>
                  </a:lnTo>
                  <a:lnTo>
                    <a:pt x="882" y="1926"/>
                  </a:lnTo>
                  <a:lnTo>
                    <a:pt x="888" y="1932"/>
                  </a:lnTo>
                  <a:lnTo>
                    <a:pt x="894" y="1944"/>
                  </a:lnTo>
                  <a:lnTo>
                    <a:pt x="894" y="1962"/>
                  </a:lnTo>
                  <a:lnTo>
                    <a:pt x="924" y="1992"/>
                  </a:lnTo>
                  <a:lnTo>
                    <a:pt x="936" y="1998"/>
                  </a:lnTo>
                  <a:lnTo>
                    <a:pt x="942" y="1992"/>
                  </a:lnTo>
                  <a:lnTo>
                    <a:pt x="954" y="1986"/>
                  </a:lnTo>
                  <a:lnTo>
                    <a:pt x="960" y="1986"/>
                  </a:lnTo>
                  <a:lnTo>
                    <a:pt x="966" y="1992"/>
                  </a:lnTo>
                  <a:lnTo>
                    <a:pt x="966" y="1998"/>
                  </a:lnTo>
                  <a:lnTo>
                    <a:pt x="960" y="2004"/>
                  </a:lnTo>
                  <a:lnTo>
                    <a:pt x="960" y="2010"/>
                  </a:lnTo>
                  <a:lnTo>
                    <a:pt x="966" y="2010"/>
                  </a:lnTo>
                  <a:lnTo>
                    <a:pt x="972" y="2016"/>
                  </a:lnTo>
                  <a:lnTo>
                    <a:pt x="990" y="2022"/>
                  </a:lnTo>
                  <a:lnTo>
                    <a:pt x="1002" y="2022"/>
                  </a:lnTo>
                  <a:lnTo>
                    <a:pt x="1008" y="2016"/>
                  </a:lnTo>
                  <a:lnTo>
                    <a:pt x="1014" y="2016"/>
                  </a:lnTo>
                  <a:lnTo>
                    <a:pt x="1014" y="2034"/>
                  </a:lnTo>
                  <a:lnTo>
                    <a:pt x="1020" y="2040"/>
                  </a:lnTo>
                  <a:lnTo>
                    <a:pt x="1032" y="2040"/>
                  </a:lnTo>
                  <a:lnTo>
                    <a:pt x="1044" y="2028"/>
                  </a:lnTo>
                  <a:lnTo>
                    <a:pt x="1044" y="2022"/>
                  </a:lnTo>
                  <a:lnTo>
                    <a:pt x="1044" y="2034"/>
                  </a:lnTo>
                  <a:lnTo>
                    <a:pt x="1050" y="2040"/>
                  </a:lnTo>
                  <a:lnTo>
                    <a:pt x="1068" y="2040"/>
                  </a:lnTo>
                  <a:lnTo>
                    <a:pt x="1074" y="2034"/>
                  </a:lnTo>
                  <a:lnTo>
                    <a:pt x="1074" y="2028"/>
                  </a:lnTo>
                  <a:lnTo>
                    <a:pt x="1086" y="2034"/>
                  </a:lnTo>
                  <a:lnTo>
                    <a:pt x="1092" y="2040"/>
                  </a:lnTo>
                  <a:lnTo>
                    <a:pt x="1110" y="2046"/>
                  </a:lnTo>
                  <a:lnTo>
                    <a:pt x="1134" y="2058"/>
                  </a:lnTo>
                  <a:lnTo>
                    <a:pt x="1158" y="2058"/>
                  </a:lnTo>
                  <a:lnTo>
                    <a:pt x="1176" y="2040"/>
                  </a:lnTo>
                  <a:lnTo>
                    <a:pt x="1194" y="2034"/>
                  </a:lnTo>
                  <a:lnTo>
                    <a:pt x="1206" y="2028"/>
                  </a:lnTo>
                  <a:lnTo>
                    <a:pt x="1212" y="2028"/>
                  </a:lnTo>
                  <a:lnTo>
                    <a:pt x="1224" y="2034"/>
                  </a:lnTo>
                  <a:lnTo>
                    <a:pt x="1230" y="2040"/>
                  </a:lnTo>
                  <a:lnTo>
                    <a:pt x="1230" y="2088"/>
                  </a:lnTo>
                  <a:lnTo>
                    <a:pt x="1236" y="2094"/>
                  </a:lnTo>
                  <a:lnTo>
                    <a:pt x="1242" y="2094"/>
                  </a:lnTo>
                  <a:lnTo>
                    <a:pt x="1242" y="2088"/>
                  </a:lnTo>
                  <a:lnTo>
                    <a:pt x="1248" y="2082"/>
                  </a:lnTo>
                  <a:lnTo>
                    <a:pt x="1254" y="2070"/>
                  </a:lnTo>
                  <a:lnTo>
                    <a:pt x="1266" y="2052"/>
                  </a:lnTo>
                  <a:lnTo>
                    <a:pt x="1272" y="2040"/>
                  </a:lnTo>
                  <a:lnTo>
                    <a:pt x="1284" y="2028"/>
                  </a:lnTo>
                  <a:lnTo>
                    <a:pt x="1290" y="2016"/>
                  </a:lnTo>
                  <a:lnTo>
                    <a:pt x="1302" y="2016"/>
                  </a:lnTo>
                  <a:lnTo>
                    <a:pt x="1314" y="2022"/>
                  </a:lnTo>
                  <a:lnTo>
                    <a:pt x="1338" y="2022"/>
                  </a:lnTo>
                  <a:lnTo>
                    <a:pt x="1338" y="2046"/>
                  </a:lnTo>
                  <a:lnTo>
                    <a:pt x="1344" y="2046"/>
                  </a:lnTo>
                  <a:lnTo>
                    <a:pt x="1350" y="2040"/>
                  </a:lnTo>
                  <a:lnTo>
                    <a:pt x="1362" y="2034"/>
                  </a:lnTo>
                  <a:lnTo>
                    <a:pt x="1374" y="2034"/>
                  </a:lnTo>
                  <a:lnTo>
                    <a:pt x="1386" y="2028"/>
                  </a:lnTo>
                  <a:lnTo>
                    <a:pt x="1398" y="2028"/>
                  </a:lnTo>
                  <a:lnTo>
                    <a:pt x="1410" y="2034"/>
                  </a:lnTo>
                  <a:lnTo>
                    <a:pt x="1422" y="2046"/>
                  </a:lnTo>
                  <a:lnTo>
                    <a:pt x="1428" y="2058"/>
                  </a:lnTo>
                  <a:lnTo>
                    <a:pt x="1428" y="2064"/>
                  </a:lnTo>
                  <a:lnTo>
                    <a:pt x="1482" y="2064"/>
                  </a:lnTo>
                  <a:lnTo>
                    <a:pt x="1494" y="2052"/>
                  </a:lnTo>
                  <a:lnTo>
                    <a:pt x="1494" y="2034"/>
                  </a:lnTo>
                  <a:lnTo>
                    <a:pt x="1488" y="2022"/>
                  </a:lnTo>
                  <a:lnTo>
                    <a:pt x="1518" y="2022"/>
                  </a:lnTo>
                  <a:lnTo>
                    <a:pt x="1524" y="2016"/>
                  </a:lnTo>
                  <a:lnTo>
                    <a:pt x="1524" y="1992"/>
                  </a:lnTo>
                  <a:lnTo>
                    <a:pt x="1518" y="1986"/>
                  </a:lnTo>
                  <a:lnTo>
                    <a:pt x="1518" y="1980"/>
                  </a:lnTo>
                  <a:lnTo>
                    <a:pt x="1554" y="1980"/>
                  </a:lnTo>
                  <a:lnTo>
                    <a:pt x="1578" y="1956"/>
                  </a:lnTo>
                  <a:lnTo>
                    <a:pt x="1590" y="1950"/>
                  </a:lnTo>
                  <a:lnTo>
                    <a:pt x="1602" y="1938"/>
                  </a:lnTo>
                  <a:lnTo>
                    <a:pt x="1620" y="1938"/>
                  </a:lnTo>
                  <a:lnTo>
                    <a:pt x="1632" y="1944"/>
                  </a:lnTo>
                  <a:lnTo>
                    <a:pt x="1650" y="1956"/>
                  </a:lnTo>
                  <a:lnTo>
                    <a:pt x="1668" y="1956"/>
                  </a:lnTo>
                  <a:lnTo>
                    <a:pt x="1668" y="1932"/>
                  </a:lnTo>
                  <a:lnTo>
                    <a:pt x="1680" y="1920"/>
                  </a:lnTo>
                  <a:lnTo>
                    <a:pt x="1716" y="1938"/>
                  </a:lnTo>
                  <a:lnTo>
                    <a:pt x="1722" y="1944"/>
                  </a:lnTo>
                  <a:lnTo>
                    <a:pt x="1710" y="1956"/>
                  </a:lnTo>
                  <a:lnTo>
                    <a:pt x="1704" y="1956"/>
                  </a:lnTo>
                  <a:lnTo>
                    <a:pt x="1710" y="1962"/>
                  </a:lnTo>
                  <a:lnTo>
                    <a:pt x="1740" y="1962"/>
                  </a:lnTo>
                  <a:lnTo>
                    <a:pt x="1758" y="1992"/>
                  </a:lnTo>
                  <a:lnTo>
                    <a:pt x="1752" y="1992"/>
                  </a:lnTo>
                  <a:lnTo>
                    <a:pt x="1740" y="2004"/>
                  </a:lnTo>
                  <a:lnTo>
                    <a:pt x="1740" y="2010"/>
                  </a:lnTo>
                  <a:lnTo>
                    <a:pt x="1806" y="2010"/>
                  </a:lnTo>
                  <a:lnTo>
                    <a:pt x="1812" y="2016"/>
                  </a:lnTo>
                  <a:lnTo>
                    <a:pt x="1818" y="2016"/>
                  </a:lnTo>
                  <a:lnTo>
                    <a:pt x="1824" y="1998"/>
                  </a:lnTo>
                  <a:lnTo>
                    <a:pt x="1830" y="1998"/>
                  </a:lnTo>
                  <a:lnTo>
                    <a:pt x="1836" y="2004"/>
                  </a:lnTo>
                  <a:lnTo>
                    <a:pt x="1842" y="2016"/>
                  </a:lnTo>
                  <a:lnTo>
                    <a:pt x="1854" y="2022"/>
                  </a:lnTo>
                  <a:lnTo>
                    <a:pt x="1872" y="2058"/>
                  </a:lnTo>
                  <a:lnTo>
                    <a:pt x="1878" y="2064"/>
                  </a:lnTo>
                  <a:lnTo>
                    <a:pt x="1878" y="2070"/>
                  </a:lnTo>
                  <a:lnTo>
                    <a:pt x="1914" y="2070"/>
                  </a:lnTo>
                  <a:lnTo>
                    <a:pt x="1920" y="2076"/>
                  </a:lnTo>
                  <a:lnTo>
                    <a:pt x="1920" y="2106"/>
                  </a:lnTo>
                  <a:lnTo>
                    <a:pt x="1932" y="2130"/>
                  </a:lnTo>
                  <a:lnTo>
                    <a:pt x="1944" y="2190"/>
                  </a:lnTo>
                  <a:lnTo>
                    <a:pt x="1932" y="2190"/>
                  </a:lnTo>
                  <a:lnTo>
                    <a:pt x="1926" y="2196"/>
                  </a:lnTo>
                  <a:lnTo>
                    <a:pt x="1914" y="2196"/>
                  </a:lnTo>
                  <a:lnTo>
                    <a:pt x="1932" y="2214"/>
                  </a:lnTo>
                  <a:lnTo>
                    <a:pt x="1932" y="2220"/>
                  </a:lnTo>
                  <a:lnTo>
                    <a:pt x="1926" y="2232"/>
                  </a:lnTo>
                  <a:lnTo>
                    <a:pt x="1920" y="2238"/>
                  </a:lnTo>
                  <a:lnTo>
                    <a:pt x="1908" y="2238"/>
                  </a:lnTo>
                  <a:lnTo>
                    <a:pt x="1902" y="2232"/>
                  </a:lnTo>
                  <a:lnTo>
                    <a:pt x="1902" y="2268"/>
                  </a:lnTo>
                  <a:lnTo>
                    <a:pt x="1896" y="2274"/>
                  </a:lnTo>
                  <a:lnTo>
                    <a:pt x="1884" y="2274"/>
                  </a:lnTo>
                  <a:lnTo>
                    <a:pt x="1890" y="2304"/>
                  </a:lnTo>
                  <a:lnTo>
                    <a:pt x="1878" y="2304"/>
                  </a:lnTo>
                  <a:lnTo>
                    <a:pt x="1878" y="2322"/>
                  </a:lnTo>
                  <a:lnTo>
                    <a:pt x="1896" y="2340"/>
                  </a:lnTo>
                  <a:lnTo>
                    <a:pt x="1902" y="2352"/>
                  </a:lnTo>
                  <a:lnTo>
                    <a:pt x="1890" y="2370"/>
                  </a:lnTo>
                  <a:lnTo>
                    <a:pt x="1902" y="2364"/>
                  </a:lnTo>
                  <a:lnTo>
                    <a:pt x="1908" y="2358"/>
                  </a:lnTo>
                  <a:lnTo>
                    <a:pt x="1920" y="2358"/>
                  </a:lnTo>
                  <a:lnTo>
                    <a:pt x="1926" y="2352"/>
                  </a:lnTo>
                  <a:lnTo>
                    <a:pt x="1986" y="2352"/>
                  </a:lnTo>
                  <a:lnTo>
                    <a:pt x="1956" y="2376"/>
                  </a:lnTo>
                  <a:lnTo>
                    <a:pt x="1980" y="2394"/>
                  </a:lnTo>
                  <a:lnTo>
                    <a:pt x="1992" y="2436"/>
                  </a:lnTo>
                  <a:lnTo>
                    <a:pt x="2022" y="2436"/>
                  </a:lnTo>
                  <a:lnTo>
                    <a:pt x="2034" y="2442"/>
                  </a:lnTo>
                  <a:lnTo>
                    <a:pt x="2040" y="2448"/>
                  </a:lnTo>
                  <a:lnTo>
                    <a:pt x="2040" y="2454"/>
                  </a:lnTo>
                  <a:lnTo>
                    <a:pt x="2034" y="2460"/>
                  </a:lnTo>
                  <a:lnTo>
                    <a:pt x="2022" y="2460"/>
                  </a:lnTo>
                  <a:lnTo>
                    <a:pt x="2016" y="2466"/>
                  </a:lnTo>
                  <a:lnTo>
                    <a:pt x="2028" y="2478"/>
                  </a:lnTo>
                  <a:lnTo>
                    <a:pt x="2028" y="2490"/>
                  </a:lnTo>
                  <a:lnTo>
                    <a:pt x="2022" y="2496"/>
                  </a:lnTo>
                  <a:lnTo>
                    <a:pt x="2022" y="2502"/>
                  </a:lnTo>
                  <a:lnTo>
                    <a:pt x="2016" y="2514"/>
                  </a:lnTo>
                  <a:lnTo>
                    <a:pt x="2070" y="2520"/>
                  </a:lnTo>
                  <a:lnTo>
                    <a:pt x="2082" y="2550"/>
                  </a:lnTo>
                  <a:lnTo>
                    <a:pt x="2094" y="2550"/>
                  </a:lnTo>
                  <a:lnTo>
                    <a:pt x="2094" y="2568"/>
                  </a:lnTo>
                  <a:lnTo>
                    <a:pt x="2136" y="2568"/>
                  </a:lnTo>
                  <a:lnTo>
                    <a:pt x="2136" y="2562"/>
                  </a:lnTo>
                  <a:lnTo>
                    <a:pt x="2154" y="2544"/>
                  </a:lnTo>
                  <a:lnTo>
                    <a:pt x="2166" y="2544"/>
                  </a:lnTo>
                  <a:lnTo>
                    <a:pt x="2172" y="2550"/>
                  </a:lnTo>
                  <a:lnTo>
                    <a:pt x="2172" y="2592"/>
                  </a:lnTo>
                  <a:lnTo>
                    <a:pt x="2214" y="2592"/>
                  </a:lnTo>
                  <a:lnTo>
                    <a:pt x="2214" y="2556"/>
                  </a:lnTo>
                  <a:lnTo>
                    <a:pt x="2190" y="2532"/>
                  </a:lnTo>
                  <a:lnTo>
                    <a:pt x="2190" y="2490"/>
                  </a:lnTo>
                  <a:lnTo>
                    <a:pt x="2196" y="2484"/>
                  </a:lnTo>
                  <a:lnTo>
                    <a:pt x="2232" y="2490"/>
                  </a:lnTo>
                  <a:lnTo>
                    <a:pt x="2232" y="2472"/>
                  </a:lnTo>
                  <a:lnTo>
                    <a:pt x="2238" y="2460"/>
                  </a:lnTo>
                  <a:lnTo>
                    <a:pt x="2250" y="2460"/>
                  </a:lnTo>
                  <a:lnTo>
                    <a:pt x="2274" y="2484"/>
                  </a:lnTo>
                  <a:lnTo>
                    <a:pt x="2286" y="2484"/>
                  </a:lnTo>
                  <a:lnTo>
                    <a:pt x="2292" y="2478"/>
                  </a:lnTo>
                  <a:lnTo>
                    <a:pt x="2298" y="2466"/>
                  </a:lnTo>
                  <a:lnTo>
                    <a:pt x="2304" y="2460"/>
                  </a:lnTo>
                  <a:lnTo>
                    <a:pt x="2322" y="2478"/>
                  </a:lnTo>
                  <a:lnTo>
                    <a:pt x="2322" y="2460"/>
                  </a:lnTo>
                  <a:lnTo>
                    <a:pt x="2328" y="2460"/>
                  </a:lnTo>
                  <a:lnTo>
                    <a:pt x="2340" y="2478"/>
                  </a:lnTo>
                  <a:lnTo>
                    <a:pt x="2346" y="2484"/>
                  </a:lnTo>
                  <a:lnTo>
                    <a:pt x="2364" y="2484"/>
                  </a:lnTo>
                  <a:lnTo>
                    <a:pt x="2364" y="2472"/>
                  </a:lnTo>
                  <a:lnTo>
                    <a:pt x="2352" y="2460"/>
                  </a:lnTo>
                  <a:lnTo>
                    <a:pt x="2370" y="2460"/>
                  </a:lnTo>
                  <a:lnTo>
                    <a:pt x="2376" y="2466"/>
                  </a:lnTo>
                  <a:lnTo>
                    <a:pt x="2382" y="2460"/>
                  </a:lnTo>
                  <a:lnTo>
                    <a:pt x="2400" y="2460"/>
                  </a:lnTo>
                  <a:lnTo>
                    <a:pt x="2400" y="2454"/>
                  </a:lnTo>
                  <a:lnTo>
                    <a:pt x="2406" y="2442"/>
                  </a:lnTo>
                  <a:lnTo>
                    <a:pt x="2406" y="2430"/>
                  </a:lnTo>
                  <a:lnTo>
                    <a:pt x="2412" y="2424"/>
                  </a:lnTo>
                  <a:lnTo>
                    <a:pt x="2424" y="2418"/>
                  </a:lnTo>
                  <a:lnTo>
                    <a:pt x="2430" y="2412"/>
                  </a:lnTo>
                  <a:lnTo>
                    <a:pt x="2436" y="2412"/>
                  </a:lnTo>
                  <a:lnTo>
                    <a:pt x="2466" y="2448"/>
                  </a:lnTo>
                  <a:lnTo>
                    <a:pt x="2496" y="2442"/>
                  </a:lnTo>
                  <a:lnTo>
                    <a:pt x="2508" y="2454"/>
                  </a:lnTo>
                  <a:lnTo>
                    <a:pt x="2538" y="2454"/>
                  </a:lnTo>
                  <a:lnTo>
                    <a:pt x="2544" y="2460"/>
                  </a:lnTo>
                  <a:lnTo>
                    <a:pt x="2544" y="2466"/>
                  </a:lnTo>
                  <a:lnTo>
                    <a:pt x="2526" y="2484"/>
                  </a:lnTo>
                  <a:lnTo>
                    <a:pt x="2532" y="2502"/>
                  </a:lnTo>
                  <a:lnTo>
                    <a:pt x="2544" y="2508"/>
                  </a:lnTo>
                  <a:lnTo>
                    <a:pt x="2544" y="2526"/>
                  </a:lnTo>
                  <a:lnTo>
                    <a:pt x="2562" y="2526"/>
                  </a:lnTo>
                  <a:lnTo>
                    <a:pt x="2568" y="2532"/>
                  </a:lnTo>
                  <a:lnTo>
                    <a:pt x="2574" y="2544"/>
                  </a:lnTo>
                  <a:lnTo>
                    <a:pt x="2586" y="2550"/>
                  </a:lnTo>
                  <a:lnTo>
                    <a:pt x="2616" y="2550"/>
                  </a:lnTo>
                  <a:lnTo>
                    <a:pt x="2622" y="2556"/>
                  </a:lnTo>
                  <a:lnTo>
                    <a:pt x="2628" y="2556"/>
                  </a:lnTo>
                  <a:lnTo>
                    <a:pt x="2676" y="2526"/>
                  </a:lnTo>
                  <a:lnTo>
                    <a:pt x="2694" y="2538"/>
                  </a:lnTo>
                  <a:lnTo>
                    <a:pt x="2718" y="2538"/>
                  </a:lnTo>
                  <a:lnTo>
                    <a:pt x="2736" y="2544"/>
                  </a:lnTo>
                  <a:lnTo>
                    <a:pt x="2748" y="2544"/>
                  </a:lnTo>
                  <a:lnTo>
                    <a:pt x="2760" y="2550"/>
                  </a:lnTo>
                  <a:lnTo>
                    <a:pt x="2766" y="2556"/>
                  </a:lnTo>
                  <a:lnTo>
                    <a:pt x="2772" y="2568"/>
                  </a:lnTo>
                  <a:lnTo>
                    <a:pt x="2766" y="2580"/>
                  </a:lnTo>
                  <a:lnTo>
                    <a:pt x="2766" y="2604"/>
                  </a:lnTo>
                  <a:lnTo>
                    <a:pt x="2760" y="2616"/>
                  </a:lnTo>
                  <a:lnTo>
                    <a:pt x="2766" y="2628"/>
                  </a:lnTo>
                  <a:lnTo>
                    <a:pt x="2772" y="2634"/>
                  </a:lnTo>
                  <a:lnTo>
                    <a:pt x="2784" y="2640"/>
                  </a:lnTo>
                  <a:lnTo>
                    <a:pt x="2790" y="2652"/>
                  </a:lnTo>
                  <a:lnTo>
                    <a:pt x="2802" y="2658"/>
                  </a:lnTo>
                  <a:lnTo>
                    <a:pt x="2808" y="2664"/>
                  </a:lnTo>
                  <a:lnTo>
                    <a:pt x="2826" y="2664"/>
                  </a:lnTo>
                  <a:lnTo>
                    <a:pt x="2832" y="2640"/>
                  </a:lnTo>
                  <a:lnTo>
                    <a:pt x="2832" y="2634"/>
                  </a:lnTo>
                  <a:lnTo>
                    <a:pt x="2826" y="2628"/>
                  </a:lnTo>
                  <a:lnTo>
                    <a:pt x="2826" y="2586"/>
                  </a:lnTo>
                  <a:lnTo>
                    <a:pt x="2832" y="2568"/>
                  </a:lnTo>
                  <a:lnTo>
                    <a:pt x="2844" y="2556"/>
                  </a:lnTo>
                  <a:lnTo>
                    <a:pt x="2856" y="2550"/>
                  </a:lnTo>
                  <a:lnTo>
                    <a:pt x="2886" y="2550"/>
                  </a:lnTo>
                  <a:lnTo>
                    <a:pt x="2898" y="2544"/>
                  </a:lnTo>
                  <a:lnTo>
                    <a:pt x="2910" y="2544"/>
                  </a:lnTo>
                  <a:lnTo>
                    <a:pt x="2922" y="2538"/>
                  </a:lnTo>
                  <a:lnTo>
                    <a:pt x="2940" y="2538"/>
                  </a:lnTo>
                  <a:lnTo>
                    <a:pt x="2964" y="2532"/>
                  </a:lnTo>
                  <a:lnTo>
                    <a:pt x="2982" y="2526"/>
                  </a:lnTo>
                  <a:lnTo>
                    <a:pt x="3000" y="2508"/>
                  </a:lnTo>
                  <a:lnTo>
                    <a:pt x="3000" y="2466"/>
                  </a:lnTo>
                  <a:lnTo>
                    <a:pt x="3006" y="2454"/>
                  </a:lnTo>
                  <a:lnTo>
                    <a:pt x="3012" y="2448"/>
                  </a:lnTo>
                  <a:lnTo>
                    <a:pt x="3024" y="2460"/>
                  </a:lnTo>
                  <a:lnTo>
                    <a:pt x="3036" y="2484"/>
                  </a:lnTo>
                  <a:lnTo>
                    <a:pt x="3042" y="2490"/>
                  </a:lnTo>
                  <a:lnTo>
                    <a:pt x="3048" y="2490"/>
                  </a:lnTo>
                  <a:lnTo>
                    <a:pt x="3054" y="2484"/>
                  </a:lnTo>
                  <a:lnTo>
                    <a:pt x="3066" y="2478"/>
                  </a:lnTo>
                  <a:lnTo>
                    <a:pt x="3072" y="2466"/>
                  </a:lnTo>
                  <a:lnTo>
                    <a:pt x="3090" y="2448"/>
                  </a:lnTo>
                  <a:lnTo>
                    <a:pt x="3096" y="2436"/>
                  </a:lnTo>
                  <a:lnTo>
                    <a:pt x="3114" y="2454"/>
                  </a:lnTo>
                  <a:lnTo>
                    <a:pt x="3144" y="2442"/>
                  </a:lnTo>
                  <a:lnTo>
                    <a:pt x="3150" y="2442"/>
                  </a:lnTo>
                  <a:lnTo>
                    <a:pt x="3156" y="2448"/>
                  </a:lnTo>
                  <a:lnTo>
                    <a:pt x="3186" y="2448"/>
                  </a:lnTo>
                  <a:lnTo>
                    <a:pt x="3234" y="2424"/>
                  </a:lnTo>
                  <a:lnTo>
                    <a:pt x="3288" y="2370"/>
                  </a:lnTo>
                  <a:lnTo>
                    <a:pt x="3294" y="2358"/>
                  </a:lnTo>
                  <a:lnTo>
                    <a:pt x="3300" y="2352"/>
                  </a:lnTo>
                  <a:lnTo>
                    <a:pt x="3294" y="2340"/>
                  </a:lnTo>
                  <a:lnTo>
                    <a:pt x="3294" y="2334"/>
                  </a:lnTo>
                  <a:lnTo>
                    <a:pt x="3288" y="2322"/>
                  </a:lnTo>
                  <a:lnTo>
                    <a:pt x="3282" y="2316"/>
                  </a:lnTo>
                  <a:lnTo>
                    <a:pt x="3300" y="2316"/>
                  </a:lnTo>
                  <a:lnTo>
                    <a:pt x="3312" y="2286"/>
                  </a:lnTo>
                  <a:lnTo>
                    <a:pt x="3336" y="2286"/>
                  </a:lnTo>
                  <a:lnTo>
                    <a:pt x="3348" y="2250"/>
                  </a:lnTo>
                  <a:lnTo>
                    <a:pt x="3360" y="2250"/>
                  </a:lnTo>
                  <a:lnTo>
                    <a:pt x="3360" y="2208"/>
                  </a:lnTo>
                  <a:lnTo>
                    <a:pt x="3372" y="2208"/>
                  </a:lnTo>
                  <a:lnTo>
                    <a:pt x="3384" y="2196"/>
                  </a:lnTo>
                  <a:lnTo>
                    <a:pt x="3384" y="2172"/>
                  </a:lnTo>
                  <a:lnTo>
                    <a:pt x="3378" y="2160"/>
                  </a:lnTo>
                  <a:lnTo>
                    <a:pt x="3372" y="2154"/>
                  </a:lnTo>
                  <a:lnTo>
                    <a:pt x="3372" y="2142"/>
                  </a:lnTo>
                  <a:lnTo>
                    <a:pt x="3378" y="2136"/>
                  </a:lnTo>
                  <a:lnTo>
                    <a:pt x="3384" y="2136"/>
                  </a:lnTo>
                  <a:lnTo>
                    <a:pt x="3390" y="2130"/>
                  </a:lnTo>
                  <a:lnTo>
                    <a:pt x="3402" y="2124"/>
                  </a:lnTo>
                  <a:lnTo>
                    <a:pt x="3408" y="2118"/>
                  </a:lnTo>
                  <a:lnTo>
                    <a:pt x="3408" y="2094"/>
                  </a:lnTo>
                  <a:lnTo>
                    <a:pt x="3390" y="2076"/>
                  </a:lnTo>
                  <a:lnTo>
                    <a:pt x="3390" y="2064"/>
                  </a:lnTo>
                  <a:lnTo>
                    <a:pt x="3402" y="2058"/>
                  </a:lnTo>
                  <a:lnTo>
                    <a:pt x="3408" y="2052"/>
                  </a:lnTo>
                  <a:lnTo>
                    <a:pt x="3408" y="2016"/>
                  </a:lnTo>
                  <a:lnTo>
                    <a:pt x="3414" y="2016"/>
                  </a:lnTo>
                  <a:lnTo>
                    <a:pt x="3420" y="2010"/>
                  </a:lnTo>
                  <a:lnTo>
                    <a:pt x="3456" y="1992"/>
                  </a:lnTo>
                  <a:lnTo>
                    <a:pt x="3462" y="1980"/>
                  </a:lnTo>
                  <a:lnTo>
                    <a:pt x="3462" y="1962"/>
                  </a:lnTo>
                  <a:lnTo>
                    <a:pt x="3456" y="1956"/>
                  </a:lnTo>
                  <a:lnTo>
                    <a:pt x="3444" y="1956"/>
                  </a:lnTo>
                  <a:lnTo>
                    <a:pt x="3450" y="1956"/>
                  </a:lnTo>
                  <a:lnTo>
                    <a:pt x="3456" y="1950"/>
                  </a:lnTo>
                  <a:lnTo>
                    <a:pt x="3468" y="1950"/>
                  </a:lnTo>
                  <a:lnTo>
                    <a:pt x="3480" y="1944"/>
                  </a:lnTo>
                  <a:lnTo>
                    <a:pt x="3492" y="1932"/>
                  </a:lnTo>
                  <a:lnTo>
                    <a:pt x="3474" y="1914"/>
                  </a:lnTo>
                  <a:lnTo>
                    <a:pt x="3468" y="1914"/>
                  </a:lnTo>
                  <a:lnTo>
                    <a:pt x="3486" y="1896"/>
                  </a:lnTo>
                  <a:lnTo>
                    <a:pt x="3498" y="1872"/>
                  </a:lnTo>
                  <a:lnTo>
                    <a:pt x="3504" y="1866"/>
                  </a:lnTo>
                  <a:lnTo>
                    <a:pt x="3504" y="1854"/>
                  </a:lnTo>
                  <a:lnTo>
                    <a:pt x="3498" y="1848"/>
                  </a:lnTo>
                  <a:lnTo>
                    <a:pt x="3474" y="1842"/>
                  </a:lnTo>
                  <a:lnTo>
                    <a:pt x="3438" y="1848"/>
                  </a:lnTo>
                  <a:lnTo>
                    <a:pt x="3396" y="1854"/>
                  </a:lnTo>
                  <a:lnTo>
                    <a:pt x="3366" y="1860"/>
                  </a:lnTo>
                  <a:lnTo>
                    <a:pt x="3354" y="1866"/>
                  </a:lnTo>
                  <a:lnTo>
                    <a:pt x="3336" y="1848"/>
                  </a:lnTo>
                  <a:lnTo>
                    <a:pt x="3378" y="1848"/>
                  </a:lnTo>
                  <a:lnTo>
                    <a:pt x="3378" y="1836"/>
                  </a:lnTo>
                  <a:lnTo>
                    <a:pt x="3384" y="1824"/>
                  </a:lnTo>
                  <a:lnTo>
                    <a:pt x="3390" y="1818"/>
                  </a:lnTo>
                  <a:lnTo>
                    <a:pt x="3402" y="1812"/>
                  </a:lnTo>
                  <a:lnTo>
                    <a:pt x="3432" y="1812"/>
                  </a:lnTo>
                  <a:lnTo>
                    <a:pt x="3426" y="1800"/>
                  </a:lnTo>
                  <a:lnTo>
                    <a:pt x="3420" y="1794"/>
                  </a:lnTo>
                  <a:lnTo>
                    <a:pt x="3414" y="1782"/>
                  </a:lnTo>
                  <a:lnTo>
                    <a:pt x="3414" y="1776"/>
                  </a:lnTo>
                  <a:lnTo>
                    <a:pt x="3408" y="1770"/>
                  </a:lnTo>
                  <a:lnTo>
                    <a:pt x="3390" y="1770"/>
                  </a:lnTo>
                  <a:lnTo>
                    <a:pt x="3378" y="1764"/>
                  </a:lnTo>
                  <a:lnTo>
                    <a:pt x="3366" y="1764"/>
                  </a:lnTo>
                  <a:lnTo>
                    <a:pt x="3354" y="1746"/>
                  </a:lnTo>
                  <a:lnTo>
                    <a:pt x="3342" y="1746"/>
                  </a:lnTo>
                  <a:lnTo>
                    <a:pt x="3336" y="1734"/>
                  </a:lnTo>
                  <a:lnTo>
                    <a:pt x="3324" y="1728"/>
                  </a:lnTo>
                  <a:lnTo>
                    <a:pt x="3294" y="1728"/>
                  </a:lnTo>
                  <a:lnTo>
                    <a:pt x="3288" y="1734"/>
                  </a:lnTo>
                  <a:lnTo>
                    <a:pt x="3282" y="1734"/>
                  </a:lnTo>
                  <a:lnTo>
                    <a:pt x="3246" y="1686"/>
                  </a:lnTo>
                  <a:lnTo>
                    <a:pt x="3252" y="1698"/>
                  </a:lnTo>
                  <a:lnTo>
                    <a:pt x="3264" y="1704"/>
                  </a:lnTo>
                  <a:lnTo>
                    <a:pt x="3270" y="1710"/>
                  </a:lnTo>
                  <a:lnTo>
                    <a:pt x="3282" y="1716"/>
                  </a:lnTo>
                  <a:lnTo>
                    <a:pt x="3294" y="1716"/>
                  </a:lnTo>
                  <a:lnTo>
                    <a:pt x="3300" y="1710"/>
                  </a:lnTo>
                  <a:lnTo>
                    <a:pt x="3306" y="1710"/>
                  </a:lnTo>
                  <a:lnTo>
                    <a:pt x="3336" y="1716"/>
                  </a:lnTo>
                  <a:lnTo>
                    <a:pt x="3348" y="1734"/>
                  </a:lnTo>
                  <a:lnTo>
                    <a:pt x="3366" y="1728"/>
                  </a:lnTo>
                  <a:lnTo>
                    <a:pt x="3408" y="1740"/>
                  </a:lnTo>
                  <a:lnTo>
                    <a:pt x="3390" y="1716"/>
                  </a:lnTo>
                  <a:lnTo>
                    <a:pt x="3372" y="1710"/>
                  </a:lnTo>
                  <a:lnTo>
                    <a:pt x="3372" y="1692"/>
                  </a:lnTo>
                  <a:lnTo>
                    <a:pt x="3360" y="1680"/>
                  </a:lnTo>
                  <a:lnTo>
                    <a:pt x="3348" y="1674"/>
                  </a:lnTo>
                  <a:lnTo>
                    <a:pt x="3330" y="1674"/>
                  </a:lnTo>
                  <a:lnTo>
                    <a:pt x="3318" y="1662"/>
                  </a:lnTo>
                  <a:lnTo>
                    <a:pt x="3318" y="1650"/>
                  </a:lnTo>
                  <a:lnTo>
                    <a:pt x="3312" y="1644"/>
                  </a:lnTo>
                  <a:lnTo>
                    <a:pt x="3312" y="1632"/>
                  </a:lnTo>
                  <a:lnTo>
                    <a:pt x="3234" y="1530"/>
                  </a:lnTo>
                  <a:lnTo>
                    <a:pt x="3198" y="1524"/>
                  </a:lnTo>
                  <a:lnTo>
                    <a:pt x="3162" y="1494"/>
                  </a:lnTo>
                  <a:lnTo>
                    <a:pt x="3144" y="1500"/>
                  </a:lnTo>
                  <a:lnTo>
                    <a:pt x="3138" y="1488"/>
                  </a:lnTo>
                  <a:lnTo>
                    <a:pt x="3132" y="1482"/>
                  </a:lnTo>
                  <a:lnTo>
                    <a:pt x="3132" y="1470"/>
                  </a:lnTo>
                  <a:lnTo>
                    <a:pt x="3126" y="1464"/>
                  </a:lnTo>
                  <a:lnTo>
                    <a:pt x="3138" y="1452"/>
                  </a:lnTo>
                  <a:lnTo>
                    <a:pt x="3150" y="1446"/>
                  </a:lnTo>
                  <a:lnTo>
                    <a:pt x="3156" y="1434"/>
                  </a:lnTo>
                  <a:lnTo>
                    <a:pt x="3162" y="1428"/>
                  </a:lnTo>
                  <a:lnTo>
                    <a:pt x="3168" y="1416"/>
                  </a:lnTo>
                  <a:lnTo>
                    <a:pt x="3168" y="1410"/>
                  </a:lnTo>
                  <a:lnTo>
                    <a:pt x="3162" y="1398"/>
                  </a:lnTo>
                  <a:lnTo>
                    <a:pt x="3162" y="1392"/>
                  </a:lnTo>
                  <a:lnTo>
                    <a:pt x="3156" y="1380"/>
                  </a:lnTo>
                  <a:lnTo>
                    <a:pt x="3168" y="1386"/>
                  </a:lnTo>
                  <a:lnTo>
                    <a:pt x="3174" y="1392"/>
                  </a:lnTo>
                  <a:lnTo>
                    <a:pt x="3186" y="1398"/>
                  </a:lnTo>
                  <a:lnTo>
                    <a:pt x="3198" y="1386"/>
                  </a:lnTo>
                  <a:lnTo>
                    <a:pt x="3198" y="1368"/>
                  </a:lnTo>
                  <a:lnTo>
                    <a:pt x="3192" y="1356"/>
                  </a:lnTo>
                  <a:lnTo>
                    <a:pt x="3192" y="1344"/>
                  </a:lnTo>
                  <a:lnTo>
                    <a:pt x="3216" y="1344"/>
                  </a:lnTo>
                  <a:lnTo>
                    <a:pt x="3252" y="1320"/>
                  </a:lnTo>
                  <a:lnTo>
                    <a:pt x="3264" y="1320"/>
                  </a:lnTo>
                  <a:lnTo>
                    <a:pt x="3270" y="1326"/>
                  </a:lnTo>
                  <a:lnTo>
                    <a:pt x="3294" y="1326"/>
                  </a:lnTo>
                  <a:lnTo>
                    <a:pt x="3294" y="1320"/>
                  </a:lnTo>
                  <a:lnTo>
                    <a:pt x="3288" y="1314"/>
                  </a:lnTo>
                  <a:lnTo>
                    <a:pt x="3288" y="1308"/>
                  </a:lnTo>
                  <a:lnTo>
                    <a:pt x="3282" y="1302"/>
                  </a:lnTo>
                  <a:lnTo>
                    <a:pt x="3288" y="1278"/>
                  </a:lnTo>
                  <a:lnTo>
                    <a:pt x="3258" y="1278"/>
                  </a:lnTo>
                  <a:lnTo>
                    <a:pt x="3246" y="1266"/>
                  </a:lnTo>
                  <a:lnTo>
                    <a:pt x="3240" y="1278"/>
                  </a:lnTo>
                  <a:lnTo>
                    <a:pt x="3204" y="1278"/>
                  </a:lnTo>
                  <a:lnTo>
                    <a:pt x="3198" y="1272"/>
                  </a:lnTo>
                  <a:lnTo>
                    <a:pt x="3192" y="1260"/>
                  </a:lnTo>
                  <a:lnTo>
                    <a:pt x="3180" y="1254"/>
                  </a:lnTo>
                  <a:lnTo>
                    <a:pt x="3174" y="1248"/>
                  </a:lnTo>
                  <a:lnTo>
                    <a:pt x="3150" y="1248"/>
                  </a:lnTo>
                  <a:lnTo>
                    <a:pt x="3144" y="1260"/>
                  </a:lnTo>
                  <a:lnTo>
                    <a:pt x="3132" y="1266"/>
                  </a:lnTo>
                  <a:lnTo>
                    <a:pt x="3114" y="1284"/>
                  </a:lnTo>
                  <a:lnTo>
                    <a:pt x="3114" y="1296"/>
                  </a:lnTo>
                  <a:lnTo>
                    <a:pt x="3108" y="1302"/>
                  </a:lnTo>
                  <a:lnTo>
                    <a:pt x="3108" y="1308"/>
                  </a:lnTo>
                  <a:lnTo>
                    <a:pt x="3078" y="1308"/>
                  </a:lnTo>
                  <a:lnTo>
                    <a:pt x="3054" y="1296"/>
                  </a:lnTo>
                  <a:lnTo>
                    <a:pt x="3048" y="1290"/>
                  </a:lnTo>
                  <a:lnTo>
                    <a:pt x="3042" y="1278"/>
                  </a:lnTo>
                  <a:lnTo>
                    <a:pt x="3030" y="1242"/>
                  </a:lnTo>
                  <a:lnTo>
                    <a:pt x="3024" y="1230"/>
                  </a:lnTo>
                  <a:lnTo>
                    <a:pt x="3018" y="1224"/>
                  </a:lnTo>
                  <a:lnTo>
                    <a:pt x="3006" y="1224"/>
                  </a:lnTo>
                  <a:lnTo>
                    <a:pt x="3000" y="1230"/>
                  </a:lnTo>
                  <a:lnTo>
                    <a:pt x="3000" y="1242"/>
                  </a:lnTo>
                  <a:lnTo>
                    <a:pt x="2988" y="1224"/>
                  </a:lnTo>
                  <a:lnTo>
                    <a:pt x="2952" y="1224"/>
                  </a:lnTo>
                  <a:lnTo>
                    <a:pt x="2940" y="1218"/>
                  </a:lnTo>
                  <a:lnTo>
                    <a:pt x="2934" y="1212"/>
                  </a:lnTo>
                  <a:lnTo>
                    <a:pt x="2928" y="1200"/>
                  </a:lnTo>
                  <a:lnTo>
                    <a:pt x="2916" y="1194"/>
                  </a:lnTo>
                  <a:lnTo>
                    <a:pt x="2910" y="1182"/>
                  </a:lnTo>
                  <a:lnTo>
                    <a:pt x="2910" y="1140"/>
                  </a:lnTo>
                  <a:lnTo>
                    <a:pt x="2928" y="1140"/>
                  </a:lnTo>
                  <a:lnTo>
                    <a:pt x="2940" y="1152"/>
                  </a:lnTo>
                  <a:lnTo>
                    <a:pt x="2946" y="1152"/>
                  </a:lnTo>
                  <a:lnTo>
                    <a:pt x="2952" y="1146"/>
                  </a:lnTo>
                  <a:lnTo>
                    <a:pt x="2952" y="1140"/>
                  </a:lnTo>
                  <a:lnTo>
                    <a:pt x="2958" y="1134"/>
                  </a:lnTo>
                  <a:lnTo>
                    <a:pt x="2964" y="1134"/>
                  </a:lnTo>
                  <a:lnTo>
                    <a:pt x="2970" y="1140"/>
                  </a:lnTo>
                  <a:lnTo>
                    <a:pt x="2982" y="1140"/>
                  </a:lnTo>
                  <a:lnTo>
                    <a:pt x="2994" y="1134"/>
                  </a:lnTo>
                  <a:lnTo>
                    <a:pt x="3000" y="1128"/>
                  </a:lnTo>
                  <a:lnTo>
                    <a:pt x="3000" y="1116"/>
                  </a:lnTo>
                  <a:lnTo>
                    <a:pt x="2994" y="1110"/>
                  </a:lnTo>
                  <a:lnTo>
                    <a:pt x="2994" y="1086"/>
                  </a:lnTo>
                  <a:lnTo>
                    <a:pt x="3000" y="1074"/>
                  </a:lnTo>
                  <a:lnTo>
                    <a:pt x="3000" y="1068"/>
                  </a:lnTo>
                  <a:lnTo>
                    <a:pt x="3036" y="1068"/>
                  </a:lnTo>
                  <a:lnTo>
                    <a:pt x="3042" y="1062"/>
                  </a:lnTo>
                  <a:lnTo>
                    <a:pt x="3048" y="1050"/>
                  </a:lnTo>
                  <a:lnTo>
                    <a:pt x="3048" y="1038"/>
                  </a:lnTo>
                  <a:lnTo>
                    <a:pt x="3054" y="1032"/>
                  </a:lnTo>
                  <a:lnTo>
                    <a:pt x="3054" y="1026"/>
                  </a:lnTo>
                  <a:lnTo>
                    <a:pt x="3072" y="1014"/>
                  </a:lnTo>
                  <a:lnTo>
                    <a:pt x="3060" y="1002"/>
                  </a:lnTo>
                  <a:lnTo>
                    <a:pt x="3096" y="1014"/>
                  </a:lnTo>
                  <a:lnTo>
                    <a:pt x="3114" y="996"/>
                  </a:lnTo>
                  <a:lnTo>
                    <a:pt x="3126" y="1002"/>
                  </a:lnTo>
                  <a:lnTo>
                    <a:pt x="3132" y="1014"/>
                  </a:lnTo>
                  <a:lnTo>
                    <a:pt x="3144" y="1020"/>
                  </a:lnTo>
                  <a:lnTo>
                    <a:pt x="3156" y="1044"/>
                  </a:lnTo>
                  <a:lnTo>
                    <a:pt x="3156" y="1050"/>
                  </a:lnTo>
                  <a:lnTo>
                    <a:pt x="3144" y="1074"/>
                  </a:lnTo>
                  <a:lnTo>
                    <a:pt x="3126" y="1092"/>
                  </a:lnTo>
                  <a:lnTo>
                    <a:pt x="3126" y="1104"/>
                  </a:lnTo>
                  <a:lnTo>
                    <a:pt x="3132" y="1116"/>
                  </a:lnTo>
                  <a:lnTo>
                    <a:pt x="3144" y="1128"/>
                  </a:lnTo>
                  <a:lnTo>
                    <a:pt x="3150" y="1128"/>
                  </a:lnTo>
                  <a:lnTo>
                    <a:pt x="3162" y="1122"/>
                  </a:lnTo>
                  <a:lnTo>
                    <a:pt x="3168" y="1122"/>
                  </a:lnTo>
                  <a:lnTo>
                    <a:pt x="3162" y="1152"/>
                  </a:lnTo>
                  <a:lnTo>
                    <a:pt x="3144" y="1170"/>
                  </a:lnTo>
                  <a:lnTo>
                    <a:pt x="3144" y="1176"/>
                  </a:lnTo>
                  <a:lnTo>
                    <a:pt x="3150" y="1176"/>
                  </a:lnTo>
                  <a:lnTo>
                    <a:pt x="3162" y="1170"/>
                  </a:lnTo>
                  <a:lnTo>
                    <a:pt x="3168" y="1164"/>
                  </a:lnTo>
                  <a:lnTo>
                    <a:pt x="3180" y="1158"/>
                  </a:lnTo>
                  <a:lnTo>
                    <a:pt x="3186" y="1158"/>
                  </a:lnTo>
                  <a:lnTo>
                    <a:pt x="3198" y="1146"/>
                  </a:lnTo>
                  <a:lnTo>
                    <a:pt x="3198" y="1122"/>
                  </a:lnTo>
                  <a:lnTo>
                    <a:pt x="3204" y="1122"/>
                  </a:lnTo>
                  <a:lnTo>
                    <a:pt x="3210" y="1116"/>
                  </a:lnTo>
                  <a:lnTo>
                    <a:pt x="3258" y="1092"/>
                  </a:lnTo>
                  <a:lnTo>
                    <a:pt x="3264" y="1086"/>
                  </a:lnTo>
                  <a:lnTo>
                    <a:pt x="3306" y="1086"/>
                  </a:lnTo>
                  <a:lnTo>
                    <a:pt x="3312" y="1074"/>
                  </a:lnTo>
                  <a:lnTo>
                    <a:pt x="3312" y="1062"/>
                  </a:lnTo>
                  <a:lnTo>
                    <a:pt x="3318" y="1056"/>
                  </a:lnTo>
                  <a:lnTo>
                    <a:pt x="3324" y="1044"/>
                  </a:lnTo>
                  <a:lnTo>
                    <a:pt x="3360" y="1026"/>
                  </a:lnTo>
                  <a:lnTo>
                    <a:pt x="3372" y="1014"/>
                  </a:lnTo>
                  <a:lnTo>
                    <a:pt x="3390" y="978"/>
                  </a:lnTo>
                  <a:lnTo>
                    <a:pt x="3390" y="948"/>
                  </a:lnTo>
                  <a:lnTo>
                    <a:pt x="3396" y="942"/>
                  </a:lnTo>
                  <a:lnTo>
                    <a:pt x="3396" y="936"/>
                  </a:lnTo>
                  <a:lnTo>
                    <a:pt x="3408" y="936"/>
                  </a:lnTo>
                  <a:lnTo>
                    <a:pt x="3420" y="942"/>
                  </a:lnTo>
                  <a:lnTo>
                    <a:pt x="3432" y="954"/>
                  </a:lnTo>
                  <a:lnTo>
                    <a:pt x="3444" y="954"/>
                  </a:lnTo>
                  <a:lnTo>
                    <a:pt x="3456" y="960"/>
                  </a:lnTo>
                  <a:lnTo>
                    <a:pt x="3504" y="960"/>
                  </a:lnTo>
                  <a:lnTo>
                    <a:pt x="3504" y="948"/>
                  </a:lnTo>
                  <a:lnTo>
                    <a:pt x="3498" y="948"/>
                  </a:lnTo>
                  <a:lnTo>
                    <a:pt x="3474" y="924"/>
                  </a:lnTo>
                  <a:lnTo>
                    <a:pt x="3474" y="912"/>
                  </a:lnTo>
                  <a:lnTo>
                    <a:pt x="3480" y="906"/>
                  </a:lnTo>
                  <a:lnTo>
                    <a:pt x="3486" y="912"/>
                  </a:lnTo>
                  <a:lnTo>
                    <a:pt x="3510" y="912"/>
                  </a:lnTo>
                  <a:lnTo>
                    <a:pt x="3522" y="918"/>
                  </a:lnTo>
                  <a:lnTo>
                    <a:pt x="3534" y="912"/>
                  </a:lnTo>
                  <a:lnTo>
                    <a:pt x="3540" y="900"/>
                  </a:lnTo>
                  <a:lnTo>
                    <a:pt x="3540" y="894"/>
                  </a:lnTo>
                  <a:lnTo>
                    <a:pt x="3534" y="882"/>
                  </a:lnTo>
                  <a:lnTo>
                    <a:pt x="3558" y="882"/>
                  </a:lnTo>
                  <a:lnTo>
                    <a:pt x="3558" y="864"/>
                  </a:lnTo>
                  <a:lnTo>
                    <a:pt x="3552" y="852"/>
                  </a:lnTo>
                  <a:lnTo>
                    <a:pt x="3546" y="846"/>
                  </a:lnTo>
                  <a:lnTo>
                    <a:pt x="3546" y="840"/>
                  </a:lnTo>
                  <a:lnTo>
                    <a:pt x="3576" y="840"/>
                  </a:lnTo>
                  <a:lnTo>
                    <a:pt x="3594" y="864"/>
                  </a:lnTo>
                  <a:lnTo>
                    <a:pt x="3600" y="840"/>
                  </a:lnTo>
                  <a:lnTo>
                    <a:pt x="3630" y="846"/>
                  </a:lnTo>
                  <a:lnTo>
                    <a:pt x="3624" y="810"/>
                  </a:lnTo>
                  <a:lnTo>
                    <a:pt x="3618" y="798"/>
                  </a:lnTo>
                  <a:lnTo>
                    <a:pt x="3606" y="786"/>
                  </a:lnTo>
                  <a:lnTo>
                    <a:pt x="3606" y="774"/>
                  </a:lnTo>
                  <a:lnTo>
                    <a:pt x="3600" y="756"/>
                  </a:lnTo>
                  <a:lnTo>
                    <a:pt x="3588" y="744"/>
                  </a:lnTo>
                  <a:lnTo>
                    <a:pt x="3576" y="726"/>
                  </a:lnTo>
                  <a:lnTo>
                    <a:pt x="3564" y="720"/>
                  </a:lnTo>
                  <a:lnTo>
                    <a:pt x="3552" y="708"/>
                  </a:lnTo>
                  <a:lnTo>
                    <a:pt x="3546" y="708"/>
                  </a:lnTo>
                  <a:lnTo>
                    <a:pt x="3540" y="696"/>
                  </a:lnTo>
                  <a:lnTo>
                    <a:pt x="3540" y="684"/>
                  </a:lnTo>
                  <a:lnTo>
                    <a:pt x="3564" y="684"/>
                  </a:lnTo>
                  <a:lnTo>
                    <a:pt x="3564" y="672"/>
                  </a:lnTo>
                  <a:lnTo>
                    <a:pt x="3558" y="666"/>
                  </a:lnTo>
                  <a:lnTo>
                    <a:pt x="3564" y="660"/>
                  </a:lnTo>
                  <a:lnTo>
                    <a:pt x="3588" y="660"/>
                  </a:lnTo>
                  <a:lnTo>
                    <a:pt x="3600" y="666"/>
                  </a:lnTo>
                  <a:lnTo>
                    <a:pt x="3618" y="672"/>
                  </a:lnTo>
                  <a:lnTo>
                    <a:pt x="3630" y="672"/>
                  </a:lnTo>
                  <a:lnTo>
                    <a:pt x="3642" y="678"/>
                  </a:lnTo>
                  <a:lnTo>
                    <a:pt x="3648" y="678"/>
                  </a:lnTo>
                  <a:lnTo>
                    <a:pt x="3654" y="672"/>
                  </a:lnTo>
                  <a:lnTo>
                    <a:pt x="3654" y="660"/>
                  </a:lnTo>
                  <a:lnTo>
                    <a:pt x="3648" y="648"/>
                  </a:lnTo>
                  <a:lnTo>
                    <a:pt x="3648" y="630"/>
                  </a:lnTo>
                  <a:lnTo>
                    <a:pt x="3654" y="630"/>
                  </a:lnTo>
                  <a:lnTo>
                    <a:pt x="3660" y="624"/>
                  </a:lnTo>
                  <a:close/>
                </a:path>
              </a:pathLst>
            </a:custGeom>
            <a:solidFill>
              <a:srgbClr val="2F4B3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>
                <a:solidFill>
                  <a:srgbClr val="FF0000"/>
                </a:solidFill>
              </a:endParaRPr>
            </a:p>
          </p:txBody>
        </p:sp>
      </p:grpSp>
      <p:grpSp>
        <p:nvGrpSpPr>
          <p:cNvPr id="138" name="South_West_Europe">
            <a:extLst>
              <a:ext uri="{FF2B5EF4-FFF2-40B4-BE49-F238E27FC236}">
                <a16:creationId xmlns:a16="http://schemas.microsoft.com/office/drawing/2014/main" id="{5F52633B-CC1B-4859-9706-3B8C1989BE82}"/>
              </a:ext>
            </a:extLst>
          </p:cNvPr>
          <p:cNvGrpSpPr>
            <a:grpSpLocks/>
          </p:cNvGrpSpPr>
          <p:nvPr/>
        </p:nvGrpSpPr>
        <p:grpSpPr bwMode="auto">
          <a:xfrm>
            <a:off x="5173663" y="2427288"/>
            <a:ext cx="706437" cy="860425"/>
            <a:chOff x="5172930" y="2675369"/>
            <a:chExt cx="706729" cy="859898"/>
          </a:xfrm>
        </p:grpSpPr>
        <p:sp>
          <p:nvSpPr>
            <p:cNvPr id="139" name="Switzerland" descr="© INSCALE GmbH, 05.05.2010&#10;http://www.presentationload.com/">
              <a:extLst>
                <a:ext uri="{FF2B5EF4-FFF2-40B4-BE49-F238E27FC236}">
                  <a16:creationId xmlns:a16="http://schemas.microsoft.com/office/drawing/2014/main" id="{03E45A74-473A-4224-8D1B-B0F8E993E79D}"/>
                </a:ext>
              </a:extLst>
            </p:cNvPr>
            <p:cNvSpPr>
              <a:spLocks/>
            </p:cNvSpPr>
            <p:nvPr/>
          </p:nvSpPr>
          <p:spPr bwMode="gray">
            <a:xfrm>
              <a:off x="5752607" y="2794358"/>
              <a:ext cx="127052" cy="69807"/>
            </a:xfrm>
            <a:custGeom>
              <a:avLst/>
              <a:gdLst>
                <a:gd name="T0" fmla="*/ 2147483647 w 288"/>
                <a:gd name="T1" fmla="*/ 2147483647 h 162"/>
                <a:gd name="T2" fmla="*/ 2147483647 w 288"/>
                <a:gd name="T3" fmla="*/ 2147483647 h 162"/>
                <a:gd name="T4" fmla="*/ 2147483647 w 288"/>
                <a:gd name="T5" fmla="*/ 2147483647 h 162"/>
                <a:gd name="T6" fmla="*/ 2147483647 w 288"/>
                <a:gd name="T7" fmla="*/ 2147483647 h 162"/>
                <a:gd name="T8" fmla="*/ 2147483647 w 288"/>
                <a:gd name="T9" fmla="*/ 2147483647 h 162"/>
                <a:gd name="T10" fmla="*/ 2147483647 w 288"/>
                <a:gd name="T11" fmla="*/ 2147483647 h 162"/>
                <a:gd name="T12" fmla="*/ 2147483647 w 288"/>
                <a:gd name="T13" fmla="*/ 2147483647 h 162"/>
                <a:gd name="T14" fmla="*/ 0 w 288"/>
                <a:gd name="T15" fmla="*/ 2147483647 h 162"/>
                <a:gd name="T16" fmla="*/ 2147483647 w 288"/>
                <a:gd name="T17" fmla="*/ 2147483647 h 162"/>
                <a:gd name="T18" fmla="*/ 2147483647 w 288"/>
                <a:gd name="T19" fmla="*/ 2147483647 h 162"/>
                <a:gd name="T20" fmla="*/ 2147483647 w 288"/>
                <a:gd name="T21" fmla="*/ 2147483647 h 162"/>
                <a:gd name="T22" fmla="*/ 2147483647 w 288"/>
                <a:gd name="T23" fmla="*/ 2147483647 h 162"/>
                <a:gd name="T24" fmla="*/ 2147483647 w 288"/>
                <a:gd name="T25" fmla="*/ 2147483647 h 162"/>
                <a:gd name="T26" fmla="*/ 2147483647 w 288"/>
                <a:gd name="T27" fmla="*/ 2147483647 h 162"/>
                <a:gd name="T28" fmla="*/ 2147483647 w 288"/>
                <a:gd name="T29" fmla="*/ 2147483647 h 162"/>
                <a:gd name="T30" fmla="*/ 2147483647 w 288"/>
                <a:gd name="T31" fmla="*/ 2147483647 h 162"/>
                <a:gd name="T32" fmla="*/ 2147483647 w 288"/>
                <a:gd name="T33" fmla="*/ 2147483647 h 162"/>
                <a:gd name="T34" fmla="*/ 2147483647 w 288"/>
                <a:gd name="T35" fmla="*/ 2147483647 h 162"/>
                <a:gd name="T36" fmla="*/ 2147483647 w 288"/>
                <a:gd name="T37" fmla="*/ 2147483647 h 162"/>
                <a:gd name="T38" fmla="*/ 2147483647 w 288"/>
                <a:gd name="T39" fmla="*/ 2147483647 h 162"/>
                <a:gd name="T40" fmla="*/ 2147483647 w 288"/>
                <a:gd name="T41" fmla="*/ 2147483647 h 162"/>
                <a:gd name="T42" fmla="*/ 2147483647 w 288"/>
                <a:gd name="T43" fmla="*/ 2147483647 h 162"/>
                <a:gd name="T44" fmla="*/ 2147483647 w 288"/>
                <a:gd name="T45" fmla="*/ 2147483647 h 162"/>
                <a:gd name="T46" fmla="*/ 2147483647 w 288"/>
                <a:gd name="T47" fmla="*/ 2147483647 h 162"/>
                <a:gd name="T48" fmla="*/ 2147483647 w 288"/>
                <a:gd name="T49" fmla="*/ 2147483647 h 162"/>
                <a:gd name="T50" fmla="*/ 2147483647 w 288"/>
                <a:gd name="T51" fmla="*/ 2147483647 h 162"/>
                <a:gd name="T52" fmla="*/ 2147483647 w 288"/>
                <a:gd name="T53" fmla="*/ 2147483647 h 162"/>
                <a:gd name="T54" fmla="*/ 2147483647 w 288"/>
                <a:gd name="T55" fmla="*/ 2147483647 h 162"/>
                <a:gd name="T56" fmla="*/ 2147483647 w 288"/>
                <a:gd name="T57" fmla="*/ 2147483647 h 162"/>
                <a:gd name="T58" fmla="*/ 2147483647 w 288"/>
                <a:gd name="T59" fmla="*/ 2147483647 h 162"/>
                <a:gd name="T60" fmla="*/ 2147483647 w 288"/>
                <a:gd name="T61" fmla="*/ 2147483647 h 162"/>
                <a:gd name="T62" fmla="*/ 2147483647 w 288"/>
                <a:gd name="T63" fmla="*/ 2147483647 h 162"/>
                <a:gd name="T64" fmla="*/ 2147483647 w 288"/>
                <a:gd name="T65" fmla="*/ 2147483647 h 162"/>
                <a:gd name="T66" fmla="*/ 2147483647 w 288"/>
                <a:gd name="T67" fmla="*/ 0 h 162"/>
                <a:gd name="T68" fmla="*/ 2147483647 w 288"/>
                <a:gd name="T69" fmla="*/ 2147483647 h 162"/>
                <a:gd name="T70" fmla="*/ 2147483647 w 288"/>
                <a:gd name="T71" fmla="*/ 2147483647 h 162"/>
                <a:gd name="T72" fmla="*/ 2147483647 w 288"/>
                <a:gd name="T73" fmla="*/ 2147483647 h 162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288"/>
                <a:gd name="T112" fmla="*/ 0 h 162"/>
                <a:gd name="T113" fmla="*/ 288 w 288"/>
                <a:gd name="T114" fmla="*/ 162 h 162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288" h="162">
                  <a:moveTo>
                    <a:pt x="132" y="24"/>
                  </a:moveTo>
                  <a:lnTo>
                    <a:pt x="96" y="24"/>
                  </a:lnTo>
                  <a:lnTo>
                    <a:pt x="90" y="42"/>
                  </a:lnTo>
                  <a:lnTo>
                    <a:pt x="72" y="30"/>
                  </a:lnTo>
                  <a:lnTo>
                    <a:pt x="66" y="42"/>
                  </a:lnTo>
                  <a:lnTo>
                    <a:pt x="60" y="48"/>
                  </a:lnTo>
                  <a:lnTo>
                    <a:pt x="54" y="60"/>
                  </a:lnTo>
                  <a:lnTo>
                    <a:pt x="48" y="66"/>
                  </a:lnTo>
                  <a:lnTo>
                    <a:pt x="30" y="66"/>
                  </a:lnTo>
                  <a:lnTo>
                    <a:pt x="30" y="78"/>
                  </a:lnTo>
                  <a:lnTo>
                    <a:pt x="18" y="90"/>
                  </a:lnTo>
                  <a:lnTo>
                    <a:pt x="12" y="102"/>
                  </a:lnTo>
                  <a:lnTo>
                    <a:pt x="0" y="108"/>
                  </a:lnTo>
                  <a:lnTo>
                    <a:pt x="6" y="120"/>
                  </a:lnTo>
                  <a:lnTo>
                    <a:pt x="0" y="126"/>
                  </a:lnTo>
                  <a:lnTo>
                    <a:pt x="0" y="132"/>
                  </a:lnTo>
                  <a:lnTo>
                    <a:pt x="6" y="132"/>
                  </a:lnTo>
                  <a:lnTo>
                    <a:pt x="30" y="108"/>
                  </a:lnTo>
                  <a:lnTo>
                    <a:pt x="48" y="108"/>
                  </a:lnTo>
                  <a:lnTo>
                    <a:pt x="54" y="114"/>
                  </a:lnTo>
                  <a:lnTo>
                    <a:pt x="48" y="138"/>
                  </a:lnTo>
                  <a:lnTo>
                    <a:pt x="60" y="150"/>
                  </a:lnTo>
                  <a:lnTo>
                    <a:pt x="60" y="156"/>
                  </a:lnTo>
                  <a:lnTo>
                    <a:pt x="72" y="156"/>
                  </a:lnTo>
                  <a:lnTo>
                    <a:pt x="84" y="144"/>
                  </a:lnTo>
                  <a:lnTo>
                    <a:pt x="96" y="144"/>
                  </a:lnTo>
                  <a:lnTo>
                    <a:pt x="108" y="156"/>
                  </a:lnTo>
                  <a:lnTo>
                    <a:pt x="114" y="156"/>
                  </a:lnTo>
                  <a:lnTo>
                    <a:pt x="132" y="138"/>
                  </a:lnTo>
                  <a:lnTo>
                    <a:pt x="132" y="120"/>
                  </a:lnTo>
                  <a:lnTo>
                    <a:pt x="138" y="114"/>
                  </a:lnTo>
                  <a:lnTo>
                    <a:pt x="150" y="114"/>
                  </a:lnTo>
                  <a:lnTo>
                    <a:pt x="156" y="120"/>
                  </a:lnTo>
                  <a:lnTo>
                    <a:pt x="156" y="126"/>
                  </a:lnTo>
                  <a:lnTo>
                    <a:pt x="162" y="132"/>
                  </a:lnTo>
                  <a:lnTo>
                    <a:pt x="162" y="138"/>
                  </a:lnTo>
                  <a:lnTo>
                    <a:pt x="168" y="138"/>
                  </a:lnTo>
                  <a:lnTo>
                    <a:pt x="192" y="162"/>
                  </a:lnTo>
                  <a:lnTo>
                    <a:pt x="192" y="144"/>
                  </a:lnTo>
                  <a:lnTo>
                    <a:pt x="204" y="132"/>
                  </a:lnTo>
                  <a:lnTo>
                    <a:pt x="210" y="108"/>
                  </a:lnTo>
                  <a:lnTo>
                    <a:pt x="222" y="126"/>
                  </a:lnTo>
                  <a:lnTo>
                    <a:pt x="240" y="120"/>
                  </a:lnTo>
                  <a:lnTo>
                    <a:pt x="258" y="132"/>
                  </a:lnTo>
                  <a:lnTo>
                    <a:pt x="264" y="120"/>
                  </a:lnTo>
                  <a:lnTo>
                    <a:pt x="252" y="108"/>
                  </a:lnTo>
                  <a:lnTo>
                    <a:pt x="252" y="102"/>
                  </a:lnTo>
                  <a:lnTo>
                    <a:pt x="276" y="102"/>
                  </a:lnTo>
                  <a:lnTo>
                    <a:pt x="282" y="84"/>
                  </a:lnTo>
                  <a:lnTo>
                    <a:pt x="288" y="84"/>
                  </a:lnTo>
                  <a:lnTo>
                    <a:pt x="288" y="78"/>
                  </a:lnTo>
                  <a:lnTo>
                    <a:pt x="276" y="66"/>
                  </a:lnTo>
                  <a:lnTo>
                    <a:pt x="270" y="66"/>
                  </a:lnTo>
                  <a:lnTo>
                    <a:pt x="252" y="84"/>
                  </a:lnTo>
                  <a:lnTo>
                    <a:pt x="246" y="84"/>
                  </a:lnTo>
                  <a:lnTo>
                    <a:pt x="246" y="66"/>
                  </a:lnTo>
                  <a:lnTo>
                    <a:pt x="210" y="66"/>
                  </a:lnTo>
                  <a:lnTo>
                    <a:pt x="210" y="60"/>
                  </a:lnTo>
                  <a:lnTo>
                    <a:pt x="216" y="48"/>
                  </a:lnTo>
                  <a:lnTo>
                    <a:pt x="222" y="42"/>
                  </a:lnTo>
                  <a:lnTo>
                    <a:pt x="228" y="42"/>
                  </a:lnTo>
                  <a:lnTo>
                    <a:pt x="228" y="30"/>
                  </a:lnTo>
                  <a:lnTo>
                    <a:pt x="216" y="30"/>
                  </a:lnTo>
                  <a:lnTo>
                    <a:pt x="210" y="18"/>
                  </a:lnTo>
                  <a:lnTo>
                    <a:pt x="192" y="12"/>
                  </a:lnTo>
                  <a:lnTo>
                    <a:pt x="180" y="12"/>
                  </a:lnTo>
                  <a:lnTo>
                    <a:pt x="174" y="6"/>
                  </a:lnTo>
                  <a:lnTo>
                    <a:pt x="162" y="0"/>
                  </a:lnTo>
                  <a:lnTo>
                    <a:pt x="156" y="0"/>
                  </a:lnTo>
                  <a:lnTo>
                    <a:pt x="150" y="6"/>
                  </a:lnTo>
                  <a:lnTo>
                    <a:pt x="150" y="18"/>
                  </a:lnTo>
                  <a:lnTo>
                    <a:pt x="156" y="24"/>
                  </a:lnTo>
                  <a:lnTo>
                    <a:pt x="150" y="18"/>
                  </a:lnTo>
                  <a:lnTo>
                    <a:pt x="132" y="24"/>
                  </a:lnTo>
                  <a:close/>
                </a:path>
              </a:pathLst>
            </a:custGeom>
            <a:solidFill>
              <a:srgbClr val="658363"/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40" name="Spain" descr="© INSCALE GmbH, 05.05.2010&#10;http://www.presentationload.com/">
              <a:extLst>
                <a:ext uri="{FF2B5EF4-FFF2-40B4-BE49-F238E27FC236}">
                  <a16:creationId xmlns:a16="http://schemas.microsoft.com/office/drawing/2014/main" id="{254B6E90-D897-4732-91AA-B1F050982394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5309511" y="2938733"/>
              <a:ext cx="389098" cy="277642"/>
            </a:xfrm>
            <a:custGeom>
              <a:avLst/>
              <a:gdLst>
                <a:gd name="T0" fmla="*/ 2147483647 w 876"/>
                <a:gd name="T1" fmla="*/ 2147483647 h 618"/>
                <a:gd name="T2" fmla="*/ 2147483647 w 876"/>
                <a:gd name="T3" fmla="*/ 2147483647 h 618"/>
                <a:gd name="T4" fmla="*/ 2147483647 w 876"/>
                <a:gd name="T5" fmla="*/ 2147483647 h 618"/>
                <a:gd name="T6" fmla="*/ 2147483647 w 876"/>
                <a:gd name="T7" fmla="*/ 2147483647 h 618"/>
                <a:gd name="T8" fmla="*/ 2147483647 w 876"/>
                <a:gd name="T9" fmla="*/ 2147483647 h 618"/>
                <a:gd name="T10" fmla="*/ 2147483647 w 876"/>
                <a:gd name="T11" fmla="*/ 2147483647 h 618"/>
                <a:gd name="T12" fmla="*/ 2147483647 w 876"/>
                <a:gd name="T13" fmla="*/ 2147483647 h 618"/>
                <a:gd name="T14" fmla="*/ 2147483647 w 876"/>
                <a:gd name="T15" fmla="*/ 2147483647 h 618"/>
                <a:gd name="T16" fmla="*/ 2147483647 w 876"/>
                <a:gd name="T17" fmla="*/ 2147483647 h 618"/>
                <a:gd name="T18" fmla="*/ 2147483647 w 876"/>
                <a:gd name="T19" fmla="*/ 2147483647 h 618"/>
                <a:gd name="T20" fmla="*/ 2147483647 w 876"/>
                <a:gd name="T21" fmla="*/ 2147483647 h 618"/>
                <a:gd name="T22" fmla="*/ 2147483647 w 876"/>
                <a:gd name="T23" fmla="*/ 2147483647 h 618"/>
                <a:gd name="T24" fmla="*/ 2147483647 w 876"/>
                <a:gd name="T25" fmla="*/ 2147483647 h 618"/>
                <a:gd name="T26" fmla="*/ 2147483647 w 876"/>
                <a:gd name="T27" fmla="*/ 2147483647 h 618"/>
                <a:gd name="T28" fmla="*/ 2147483647 w 876"/>
                <a:gd name="T29" fmla="*/ 2147483647 h 618"/>
                <a:gd name="T30" fmla="*/ 2147483647 w 876"/>
                <a:gd name="T31" fmla="*/ 2147483647 h 618"/>
                <a:gd name="T32" fmla="*/ 2147483647 w 876"/>
                <a:gd name="T33" fmla="*/ 2147483647 h 618"/>
                <a:gd name="T34" fmla="*/ 2147483647 w 876"/>
                <a:gd name="T35" fmla="*/ 2147483647 h 618"/>
                <a:gd name="T36" fmla="*/ 2147483647 w 876"/>
                <a:gd name="T37" fmla="*/ 2147483647 h 618"/>
                <a:gd name="T38" fmla="*/ 2147483647 w 876"/>
                <a:gd name="T39" fmla="*/ 2147483647 h 618"/>
                <a:gd name="T40" fmla="*/ 2147483647 w 876"/>
                <a:gd name="T41" fmla="*/ 0 h 618"/>
                <a:gd name="T42" fmla="*/ 2147483647 w 876"/>
                <a:gd name="T43" fmla="*/ 2147483647 h 618"/>
                <a:gd name="T44" fmla="*/ 0 w 876"/>
                <a:gd name="T45" fmla="*/ 2147483647 h 618"/>
                <a:gd name="T46" fmla="*/ 2147483647 w 876"/>
                <a:gd name="T47" fmla="*/ 2147483647 h 618"/>
                <a:gd name="T48" fmla="*/ 2147483647 w 876"/>
                <a:gd name="T49" fmla="*/ 2147483647 h 618"/>
                <a:gd name="T50" fmla="*/ 2147483647 w 876"/>
                <a:gd name="T51" fmla="*/ 2147483647 h 618"/>
                <a:gd name="T52" fmla="*/ 2147483647 w 876"/>
                <a:gd name="T53" fmla="*/ 2147483647 h 618"/>
                <a:gd name="T54" fmla="*/ 2147483647 w 876"/>
                <a:gd name="T55" fmla="*/ 2147483647 h 618"/>
                <a:gd name="T56" fmla="*/ 2147483647 w 876"/>
                <a:gd name="T57" fmla="*/ 2147483647 h 618"/>
                <a:gd name="T58" fmla="*/ 2147483647 w 876"/>
                <a:gd name="T59" fmla="*/ 2147483647 h 618"/>
                <a:gd name="T60" fmla="*/ 2147483647 w 876"/>
                <a:gd name="T61" fmla="*/ 2147483647 h 618"/>
                <a:gd name="T62" fmla="*/ 2147483647 w 876"/>
                <a:gd name="T63" fmla="*/ 2147483647 h 618"/>
                <a:gd name="T64" fmla="*/ 2147483647 w 876"/>
                <a:gd name="T65" fmla="*/ 2147483647 h 618"/>
                <a:gd name="T66" fmla="*/ 2147483647 w 876"/>
                <a:gd name="T67" fmla="*/ 2147483647 h 618"/>
                <a:gd name="T68" fmla="*/ 2147483647 w 876"/>
                <a:gd name="T69" fmla="*/ 2147483647 h 618"/>
                <a:gd name="T70" fmla="*/ 2147483647 w 876"/>
                <a:gd name="T71" fmla="*/ 2147483647 h 618"/>
                <a:gd name="T72" fmla="*/ 2147483647 w 876"/>
                <a:gd name="T73" fmla="*/ 2147483647 h 618"/>
                <a:gd name="T74" fmla="*/ 2147483647 w 876"/>
                <a:gd name="T75" fmla="*/ 2147483647 h 618"/>
                <a:gd name="T76" fmla="*/ 2147483647 w 876"/>
                <a:gd name="T77" fmla="*/ 2147483647 h 618"/>
                <a:gd name="T78" fmla="*/ 2147483647 w 876"/>
                <a:gd name="T79" fmla="*/ 2147483647 h 618"/>
                <a:gd name="T80" fmla="*/ 2147483647 w 876"/>
                <a:gd name="T81" fmla="*/ 2147483647 h 618"/>
                <a:gd name="T82" fmla="*/ 2147483647 w 876"/>
                <a:gd name="T83" fmla="*/ 2147483647 h 618"/>
                <a:gd name="T84" fmla="*/ 2147483647 w 876"/>
                <a:gd name="T85" fmla="*/ 2147483647 h 618"/>
                <a:gd name="T86" fmla="*/ 2147483647 w 876"/>
                <a:gd name="T87" fmla="*/ 2147483647 h 618"/>
                <a:gd name="T88" fmla="*/ 2147483647 w 876"/>
                <a:gd name="T89" fmla="*/ 2147483647 h 618"/>
                <a:gd name="T90" fmla="*/ 2147483647 w 876"/>
                <a:gd name="T91" fmla="*/ 2147483647 h 618"/>
                <a:gd name="T92" fmla="*/ 2147483647 w 876"/>
                <a:gd name="T93" fmla="*/ 2147483647 h 618"/>
                <a:gd name="T94" fmla="*/ 2147483647 w 876"/>
                <a:gd name="T95" fmla="*/ 2147483647 h 618"/>
                <a:gd name="T96" fmla="*/ 2147483647 w 876"/>
                <a:gd name="T97" fmla="*/ 2147483647 h 618"/>
                <a:gd name="T98" fmla="*/ 2147483647 w 876"/>
                <a:gd name="T99" fmla="*/ 2147483647 h 618"/>
                <a:gd name="T100" fmla="*/ 2147483647 w 876"/>
                <a:gd name="T101" fmla="*/ 2147483647 h 618"/>
                <a:gd name="T102" fmla="*/ 2147483647 w 876"/>
                <a:gd name="T103" fmla="*/ 2147483647 h 618"/>
                <a:gd name="T104" fmla="*/ 2147483647 w 876"/>
                <a:gd name="T105" fmla="*/ 2147483647 h 618"/>
                <a:gd name="T106" fmla="*/ 2147483647 w 876"/>
                <a:gd name="T107" fmla="*/ 2147483647 h 618"/>
                <a:gd name="T108" fmla="*/ 2147483647 w 876"/>
                <a:gd name="T109" fmla="*/ 2147483647 h 618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876"/>
                <a:gd name="T166" fmla="*/ 0 h 618"/>
                <a:gd name="T167" fmla="*/ 876 w 876"/>
                <a:gd name="T168" fmla="*/ 618 h 618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876" h="618">
                  <a:moveTo>
                    <a:pt x="804" y="318"/>
                  </a:moveTo>
                  <a:lnTo>
                    <a:pt x="798" y="312"/>
                  </a:lnTo>
                  <a:lnTo>
                    <a:pt x="798" y="306"/>
                  </a:lnTo>
                  <a:lnTo>
                    <a:pt x="786" y="306"/>
                  </a:lnTo>
                  <a:lnTo>
                    <a:pt x="762" y="318"/>
                  </a:lnTo>
                  <a:lnTo>
                    <a:pt x="750" y="330"/>
                  </a:lnTo>
                  <a:lnTo>
                    <a:pt x="750" y="336"/>
                  </a:lnTo>
                  <a:lnTo>
                    <a:pt x="756" y="342"/>
                  </a:lnTo>
                  <a:lnTo>
                    <a:pt x="768" y="342"/>
                  </a:lnTo>
                  <a:lnTo>
                    <a:pt x="774" y="348"/>
                  </a:lnTo>
                  <a:lnTo>
                    <a:pt x="774" y="354"/>
                  </a:lnTo>
                  <a:lnTo>
                    <a:pt x="804" y="354"/>
                  </a:lnTo>
                  <a:lnTo>
                    <a:pt x="816" y="342"/>
                  </a:lnTo>
                  <a:lnTo>
                    <a:pt x="816" y="324"/>
                  </a:lnTo>
                  <a:lnTo>
                    <a:pt x="810" y="318"/>
                  </a:lnTo>
                  <a:lnTo>
                    <a:pt x="804" y="318"/>
                  </a:lnTo>
                  <a:close/>
                  <a:moveTo>
                    <a:pt x="672" y="390"/>
                  </a:moveTo>
                  <a:lnTo>
                    <a:pt x="678" y="396"/>
                  </a:lnTo>
                  <a:lnTo>
                    <a:pt x="684" y="396"/>
                  </a:lnTo>
                  <a:lnTo>
                    <a:pt x="690" y="390"/>
                  </a:lnTo>
                  <a:lnTo>
                    <a:pt x="690" y="372"/>
                  </a:lnTo>
                  <a:lnTo>
                    <a:pt x="684" y="372"/>
                  </a:lnTo>
                  <a:lnTo>
                    <a:pt x="672" y="384"/>
                  </a:lnTo>
                  <a:lnTo>
                    <a:pt x="672" y="390"/>
                  </a:lnTo>
                  <a:close/>
                  <a:moveTo>
                    <a:pt x="840" y="300"/>
                  </a:moveTo>
                  <a:lnTo>
                    <a:pt x="840" y="306"/>
                  </a:lnTo>
                  <a:lnTo>
                    <a:pt x="852" y="318"/>
                  </a:lnTo>
                  <a:lnTo>
                    <a:pt x="870" y="318"/>
                  </a:lnTo>
                  <a:lnTo>
                    <a:pt x="876" y="312"/>
                  </a:lnTo>
                  <a:lnTo>
                    <a:pt x="864" y="300"/>
                  </a:lnTo>
                  <a:lnTo>
                    <a:pt x="852" y="300"/>
                  </a:lnTo>
                  <a:lnTo>
                    <a:pt x="846" y="294"/>
                  </a:lnTo>
                  <a:lnTo>
                    <a:pt x="840" y="300"/>
                  </a:lnTo>
                  <a:close/>
                  <a:moveTo>
                    <a:pt x="804" y="150"/>
                  </a:moveTo>
                  <a:lnTo>
                    <a:pt x="798" y="138"/>
                  </a:lnTo>
                  <a:lnTo>
                    <a:pt x="798" y="132"/>
                  </a:lnTo>
                  <a:lnTo>
                    <a:pt x="810" y="120"/>
                  </a:lnTo>
                  <a:lnTo>
                    <a:pt x="798" y="114"/>
                  </a:lnTo>
                  <a:lnTo>
                    <a:pt x="792" y="108"/>
                  </a:lnTo>
                  <a:lnTo>
                    <a:pt x="792" y="102"/>
                  </a:lnTo>
                  <a:lnTo>
                    <a:pt x="780" y="102"/>
                  </a:lnTo>
                  <a:lnTo>
                    <a:pt x="780" y="108"/>
                  </a:lnTo>
                  <a:lnTo>
                    <a:pt x="774" y="114"/>
                  </a:lnTo>
                  <a:lnTo>
                    <a:pt x="756" y="114"/>
                  </a:lnTo>
                  <a:lnTo>
                    <a:pt x="750" y="108"/>
                  </a:lnTo>
                  <a:lnTo>
                    <a:pt x="726" y="108"/>
                  </a:lnTo>
                  <a:lnTo>
                    <a:pt x="726" y="102"/>
                  </a:lnTo>
                  <a:lnTo>
                    <a:pt x="708" y="102"/>
                  </a:lnTo>
                  <a:lnTo>
                    <a:pt x="696" y="108"/>
                  </a:lnTo>
                  <a:lnTo>
                    <a:pt x="690" y="84"/>
                  </a:lnTo>
                  <a:lnTo>
                    <a:pt x="672" y="84"/>
                  </a:lnTo>
                  <a:lnTo>
                    <a:pt x="672" y="78"/>
                  </a:lnTo>
                  <a:lnTo>
                    <a:pt x="666" y="72"/>
                  </a:lnTo>
                  <a:lnTo>
                    <a:pt x="648" y="72"/>
                  </a:lnTo>
                  <a:lnTo>
                    <a:pt x="642" y="78"/>
                  </a:lnTo>
                  <a:lnTo>
                    <a:pt x="642" y="90"/>
                  </a:lnTo>
                  <a:lnTo>
                    <a:pt x="624" y="96"/>
                  </a:lnTo>
                  <a:lnTo>
                    <a:pt x="624" y="84"/>
                  </a:lnTo>
                  <a:lnTo>
                    <a:pt x="594" y="84"/>
                  </a:lnTo>
                  <a:lnTo>
                    <a:pt x="582" y="72"/>
                  </a:lnTo>
                  <a:lnTo>
                    <a:pt x="570" y="72"/>
                  </a:lnTo>
                  <a:lnTo>
                    <a:pt x="564" y="78"/>
                  </a:lnTo>
                  <a:lnTo>
                    <a:pt x="546" y="60"/>
                  </a:lnTo>
                  <a:lnTo>
                    <a:pt x="510" y="60"/>
                  </a:lnTo>
                  <a:lnTo>
                    <a:pt x="516" y="54"/>
                  </a:lnTo>
                  <a:lnTo>
                    <a:pt x="516" y="48"/>
                  </a:lnTo>
                  <a:lnTo>
                    <a:pt x="504" y="36"/>
                  </a:lnTo>
                  <a:lnTo>
                    <a:pt x="498" y="36"/>
                  </a:lnTo>
                  <a:lnTo>
                    <a:pt x="492" y="42"/>
                  </a:lnTo>
                  <a:lnTo>
                    <a:pt x="486" y="36"/>
                  </a:lnTo>
                  <a:lnTo>
                    <a:pt x="450" y="36"/>
                  </a:lnTo>
                  <a:lnTo>
                    <a:pt x="390" y="24"/>
                  </a:lnTo>
                  <a:lnTo>
                    <a:pt x="378" y="24"/>
                  </a:lnTo>
                  <a:lnTo>
                    <a:pt x="348" y="36"/>
                  </a:lnTo>
                  <a:lnTo>
                    <a:pt x="294" y="30"/>
                  </a:lnTo>
                  <a:lnTo>
                    <a:pt x="258" y="12"/>
                  </a:lnTo>
                  <a:lnTo>
                    <a:pt x="234" y="12"/>
                  </a:lnTo>
                  <a:lnTo>
                    <a:pt x="216" y="18"/>
                  </a:lnTo>
                  <a:lnTo>
                    <a:pt x="162" y="18"/>
                  </a:lnTo>
                  <a:lnTo>
                    <a:pt x="150" y="12"/>
                  </a:lnTo>
                  <a:lnTo>
                    <a:pt x="138" y="12"/>
                  </a:lnTo>
                  <a:lnTo>
                    <a:pt x="126" y="6"/>
                  </a:lnTo>
                  <a:lnTo>
                    <a:pt x="120" y="0"/>
                  </a:lnTo>
                  <a:lnTo>
                    <a:pt x="108" y="0"/>
                  </a:lnTo>
                  <a:lnTo>
                    <a:pt x="96" y="6"/>
                  </a:lnTo>
                  <a:lnTo>
                    <a:pt x="72" y="30"/>
                  </a:lnTo>
                  <a:lnTo>
                    <a:pt x="60" y="30"/>
                  </a:lnTo>
                  <a:lnTo>
                    <a:pt x="48" y="36"/>
                  </a:lnTo>
                  <a:lnTo>
                    <a:pt x="30" y="36"/>
                  </a:lnTo>
                  <a:lnTo>
                    <a:pt x="6" y="48"/>
                  </a:lnTo>
                  <a:lnTo>
                    <a:pt x="0" y="60"/>
                  </a:lnTo>
                  <a:lnTo>
                    <a:pt x="0" y="72"/>
                  </a:lnTo>
                  <a:lnTo>
                    <a:pt x="6" y="78"/>
                  </a:lnTo>
                  <a:lnTo>
                    <a:pt x="12" y="90"/>
                  </a:lnTo>
                  <a:lnTo>
                    <a:pt x="24" y="96"/>
                  </a:lnTo>
                  <a:lnTo>
                    <a:pt x="30" y="102"/>
                  </a:lnTo>
                  <a:lnTo>
                    <a:pt x="18" y="138"/>
                  </a:lnTo>
                  <a:lnTo>
                    <a:pt x="24" y="144"/>
                  </a:lnTo>
                  <a:lnTo>
                    <a:pt x="24" y="150"/>
                  </a:lnTo>
                  <a:lnTo>
                    <a:pt x="30" y="144"/>
                  </a:lnTo>
                  <a:lnTo>
                    <a:pt x="54" y="132"/>
                  </a:lnTo>
                  <a:lnTo>
                    <a:pt x="78" y="132"/>
                  </a:lnTo>
                  <a:lnTo>
                    <a:pt x="78" y="138"/>
                  </a:lnTo>
                  <a:lnTo>
                    <a:pt x="66" y="150"/>
                  </a:lnTo>
                  <a:lnTo>
                    <a:pt x="60" y="150"/>
                  </a:lnTo>
                  <a:lnTo>
                    <a:pt x="60" y="156"/>
                  </a:lnTo>
                  <a:lnTo>
                    <a:pt x="72" y="156"/>
                  </a:lnTo>
                  <a:lnTo>
                    <a:pt x="78" y="150"/>
                  </a:lnTo>
                  <a:lnTo>
                    <a:pt x="96" y="150"/>
                  </a:lnTo>
                  <a:lnTo>
                    <a:pt x="102" y="156"/>
                  </a:lnTo>
                  <a:lnTo>
                    <a:pt x="114" y="156"/>
                  </a:lnTo>
                  <a:lnTo>
                    <a:pt x="120" y="150"/>
                  </a:lnTo>
                  <a:lnTo>
                    <a:pt x="120" y="144"/>
                  </a:lnTo>
                  <a:lnTo>
                    <a:pt x="174" y="144"/>
                  </a:lnTo>
                  <a:lnTo>
                    <a:pt x="174" y="162"/>
                  </a:lnTo>
                  <a:lnTo>
                    <a:pt x="180" y="162"/>
                  </a:lnTo>
                  <a:lnTo>
                    <a:pt x="192" y="168"/>
                  </a:lnTo>
                  <a:lnTo>
                    <a:pt x="192" y="174"/>
                  </a:lnTo>
                  <a:lnTo>
                    <a:pt x="168" y="198"/>
                  </a:lnTo>
                  <a:lnTo>
                    <a:pt x="144" y="210"/>
                  </a:lnTo>
                  <a:lnTo>
                    <a:pt x="138" y="216"/>
                  </a:lnTo>
                  <a:lnTo>
                    <a:pt x="138" y="222"/>
                  </a:lnTo>
                  <a:lnTo>
                    <a:pt x="144" y="222"/>
                  </a:lnTo>
                  <a:lnTo>
                    <a:pt x="150" y="228"/>
                  </a:lnTo>
                  <a:lnTo>
                    <a:pt x="150" y="240"/>
                  </a:lnTo>
                  <a:lnTo>
                    <a:pt x="144" y="258"/>
                  </a:lnTo>
                  <a:lnTo>
                    <a:pt x="144" y="276"/>
                  </a:lnTo>
                  <a:lnTo>
                    <a:pt x="138" y="276"/>
                  </a:lnTo>
                  <a:lnTo>
                    <a:pt x="132" y="282"/>
                  </a:lnTo>
                  <a:lnTo>
                    <a:pt x="132" y="294"/>
                  </a:lnTo>
                  <a:lnTo>
                    <a:pt x="138" y="300"/>
                  </a:lnTo>
                  <a:lnTo>
                    <a:pt x="138" y="312"/>
                  </a:lnTo>
                  <a:lnTo>
                    <a:pt x="126" y="324"/>
                  </a:lnTo>
                  <a:lnTo>
                    <a:pt x="90" y="324"/>
                  </a:lnTo>
                  <a:lnTo>
                    <a:pt x="114" y="348"/>
                  </a:lnTo>
                  <a:lnTo>
                    <a:pt x="114" y="360"/>
                  </a:lnTo>
                  <a:lnTo>
                    <a:pt x="120" y="366"/>
                  </a:lnTo>
                  <a:lnTo>
                    <a:pt x="132" y="372"/>
                  </a:lnTo>
                  <a:lnTo>
                    <a:pt x="132" y="378"/>
                  </a:lnTo>
                  <a:lnTo>
                    <a:pt x="120" y="390"/>
                  </a:lnTo>
                  <a:lnTo>
                    <a:pt x="108" y="396"/>
                  </a:lnTo>
                  <a:lnTo>
                    <a:pt x="96" y="408"/>
                  </a:lnTo>
                  <a:lnTo>
                    <a:pt x="96" y="414"/>
                  </a:lnTo>
                  <a:lnTo>
                    <a:pt x="102" y="420"/>
                  </a:lnTo>
                  <a:lnTo>
                    <a:pt x="102" y="426"/>
                  </a:lnTo>
                  <a:lnTo>
                    <a:pt x="108" y="438"/>
                  </a:lnTo>
                  <a:lnTo>
                    <a:pt x="114" y="444"/>
                  </a:lnTo>
                  <a:lnTo>
                    <a:pt x="126" y="444"/>
                  </a:lnTo>
                  <a:lnTo>
                    <a:pt x="126" y="450"/>
                  </a:lnTo>
                  <a:lnTo>
                    <a:pt x="114" y="462"/>
                  </a:lnTo>
                  <a:lnTo>
                    <a:pt x="102" y="462"/>
                  </a:lnTo>
                  <a:lnTo>
                    <a:pt x="96" y="474"/>
                  </a:lnTo>
                  <a:lnTo>
                    <a:pt x="90" y="480"/>
                  </a:lnTo>
                  <a:lnTo>
                    <a:pt x="90" y="528"/>
                  </a:lnTo>
                  <a:lnTo>
                    <a:pt x="120" y="528"/>
                  </a:lnTo>
                  <a:lnTo>
                    <a:pt x="144" y="546"/>
                  </a:lnTo>
                  <a:lnTo>
                    <a:pt x="162" y="546"/>
                  </a:lnTo>
                  <a:lnTo>
                    <a:pt x="156" y="576"/>
                  </a:lnTo>
                  <a:lnTo>
                    <a:pt x="162" y="576"/>
                  </a:lnTo>
                  <a:lnTo>
                    <a:pt x="162" y="594"/>
                  </a:lnTo>
                  <a:lnTo>
                    <a:pt x="168" y="606"/>
                  </a:lnTo>
                  <a:lnTo>
                    <a:pt x="174" y="612"/>
                  </a:lnTo>
                  <a:lnTo>
                    <a:pt x="192" y="612"/>
                  </a:lnTo>
                  <a:lnTo>
                    <a:pt x="198" y="618"/>
                  </a:lnTo>
                  <a:lnTo>
                    <a:pt x="204" y="618"/>
                  </a:lnTo>
                  <a:lnTo>
                    <a:pt x="210" y="612"/>
                  </a:lnTo>
                  <a:lnTo>
                    <a:pt x="222" y="606"/>
                  </a:lnTo>
                  <a:lnTo>
                    <a:pt x="240" y="588"/>
                  </a:lnTo>
                  <a:lnTo>
                    <a:pt x="252" y="582"/>
                  </a:lnTo>
                  <a:lnTo>
                    <a:pt x="264" y="582"/>
                  </a:lnTo>
                  <a:lnTo>
                    <a:pt x="294" y="564"/>
                  </a:lnTo>
                  <a:lnTo>
                    <a:pt x="360" y="564"/>
                  </a:lnTo>
                  <a:lnTo>
                    <a:pt x="366" y="558"/>
                  </a:lnTo>
                  <a:lnTo>
                    <a:pt x="378" y="558"/>
                  </a:lnTo>
                  <a:lnTo>
                    <a:pt x="390" y="570"/>
                  </a:lnTo>
                  <a:lnTo>
                    <a:pt x="396" y="570"/>
                  </a:lnTo>
                  <a:lnTo>
                    <a:pt x="408" y="564"/>
                  </a:lnTo>
                  <a:lnTo>
                    <a:pt x="420" y="564"/>
                  </a:lnTo>
                  <a:lnTo>
                    <a:pt x="426" y="558"/>
                  </a:lnTo>
                  <a:lnTo>
                    <a:pt x="432" y="558"/>
                  </a:lnTo>
                  <a:lnTo>
                    <a:pt x="432" y="570"/>
                  </a:lnTo>
                  <a:lnTo>
                    <a:pt x="438" y="570"/>
                  </a:lnTo>
                  <a:lnTo>
                    <a:pt x="450" y="558"/>
                  </a:lnTo>
                  <a:lnTo>
                    <a:pt x="462" y="534"/>
                  </a:lnTo>
                  <a:lnTo>
                    <a:pt x="462" y="522"/>
                  </a:lnTo>
                  <a:lnTo>
                    <a:pt x="498" y="492"/>
                  </a:lnTo>
                  <a:lnTo>
                    <a:pt x="528" y="492"/>
                  </a:lnTo>
                  <a:lnTo>
                    <a:pt x="534" y="474"/>
                  </a:lnTo>
                  <a:lnTo>
                    <a:pt x="534" y="468"/>
                  </a:lnTo>
                  <a:lnTo>
                    <a:pt x="540" y="462"/>
                  </a:lnTo>
                  <a:lnTo>
                    <a:pt x="540" y="450"/>
                  </a:lnTo>
                  <a:lnTo>
                    <a:pt x="546" y="444"/>
                  </a:lnTo>
                  <a:lnTo>
                    <a:pt x="552" y="432"/>
                  </a:lnTo>
                  <a:lnTo>
                    <a:pt x="552" y="426"/>
                  </a:lnTo>
                  <a:lnTo>
                    <a:pt x="570" y="426"/>
                  </a:lnTo>
                  <a:lnTo>
                    <a:pt x="594" y="414"/>
                  </a:lnTo>
                  <a:lnTo>
                    <a:pt x="600" y="408"/>
                  </a:lnTo>
                  <a:lnTo>
                    <a:pt x="594" y="396"/>
                  </a:lnTo>
                  <a:lnTo>
                    <a:pt x="588" y="390"/>
                  </a:lnTo>
                  <a:lnTo>
                    <a:pt x="582" y="378"/>
                  </a:lnTo>
                  <a:lnTo>
                    <a:pt x="576" y="372"/>
                  </a:lnTo>
                  <a:lnTo>
                    <a:pt x="570" y="372"/>
                  </a:lnTo>
                  <a:lnTo>
                    <a:pt x="570" y="336"/>
                  </a:lnTo>
                  <a:lnTo>
                    <a:pt x="582" y="312"/>
                  </a:lnTo>
                  <a:lnTo>
                    <a:pt x="594" y="306"/>
                  </a:lnTo>
                  <a:lnTo>
                    <a:pt x="600" y="294"/>
                  </a:lnTo>
                  <a:lnTo>
                    <a:pt x="612" y="282"/>
                  </a:lnTo>
                  <a:lnTo>
                    <a:pt x="618" y="270"/>
                  </a:lnTo>
                  <a:lnTo>
                    <a:pt x="630" y="258"/>
                  </a:lnTo>
                  <a:lnTo>
                    <a:pt x="642" y="258"/>
                  </a:lnTo>
                  <a:lnTo>
                    <a:pt x="654" y="246"/>
                  </a:lnTo>
                  <a:lnTo>
                    <a:pt x="654" y="240"/>
                  </a:lnTo>
                  <a:lnTo>
                    <a:pt x="648" y="240"/>
                  </a:lnTo>
                  <a:lnTo>
                    <a:pt x="648" y="228"/>
                  </a:lnTo>
                  <a:lnTo>
                    <a:pt x="654" y="222"/>
                  </a:lnTo>
                  <a:lnTo>
                    <a:pt x="726" y="198"/>
                  </a:lnTo>
                  <a:lnTo>
                    <a:pt x="750" y="186"/>
                  </a:lnTo>
                  <a:lnTo>
                    <a:pt x="756" y="174"/>
                  </a:lnTo>
                  <a:lnTo>
                    <a:pt x="768" y="168"/>
                  </a:lnTo>
                  <a:lnTo>
                    <a:pt x="774" y="168"/>
                  </a:lnTo>
                  <a:lnTo>
                    <a:pt x="786" y="156"/>
                  </a:lnTo>
                  <a:lnTo>
                    <a:pt x="798" y="156"/>
                  </a:lnTo>
                  <a:lnTo>
                    <a:pt x="804" y="150"/>
                  </a:lnTo>
                  <a:close/>
                </a:path>
              </a:pathLst>
            </a:custGeom>
            <a:solidFill>
              <a:srgbClr val="93A690">
                <a:alpha val="80000"/>
              </a:srgbClr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41" name="Morocco" descr="© INSCALE GmbH, 05.05.2010&#10;http://www.presentationload.com/">
              <a:extLst>
                <a:ext uri="{FF2B5EF4-FFF2-40B4-BE49-F238E27FC236}">
                  <a16:creationId xmlns:a16="http://schemas.microsoft.com/office/drawing/2014/main" id="{9814608A-A39B-46A5-8B7F-DD1A7FD5DDB6}"/>
                </a:ext>
              </a:extLst>
            </p:cNvPr>
            <p:cNvSpPr>
              <a:spLocks/>
            </p:cNvSpPr>
            <p:nvPr/>
          </p:nvSpPr>
          <p:spPr bwMode="gray">
            <a:xfrm>
              <a:off x="5172930" y="3237000"/>
              <a:ext cx="376393" cy="298267"/>
            </a:xfrm>
            <a:custGeom>
              <a:avLst/>
              <a:gdLst>
                <a:gd name="T0" fmla="*/ 2147483647 w 846"/>
                <a:gd name="T1" fmla="*/ 2147483647 h 660"/>
                <a:gd name="T2" fmla="*/ 2147483647 w 846"/>
                <a:gd name="T3" fmla="*/ 2147483647 h 660"/>
                <a:gd name="T4" fmla="*/ 2147483647 w 846"/>
                <a:gd name="T5" fmla="*/ 2147483647 h 660"/>
                <a:gd name="T6" fmla="*/ 2147483647 w 846"/>
                <a:gd name="T7" fmla="*/ 2147483647 h 660"/>
                <a:gd name="T8" fmla="*/ 2147483647 w 846"/>
                <a:gd name="T9" fmla="*/ 2147483647 h 660"/>
                <a:gd name="T10" fmla="*/ 2147483647 w 846"/>
                <a:gd name="T11" fmla="*/ 2147483647 h 660"/>
                <a:gd name="T12" fmla="*/ 2147483647 w 846"/>
                <a:gd name="T13" fmla="*/ 2147483647 h 660"/>
                <a:gd name="T14" fmla="*/ 2147483647 w 846"/>
                <a:gd name="T15" fmla="*/ 2147483647 h 660"/>
                <a:gd name="T16" fmla="*/ 2147483647 w 846"/>
                <a:gd name="T17" fmla="*/ 2147483647 h 660"/>
                <a:gd name="T18" fmla="*/ 2147483647 w 846"/>
                <a:gd name="T19" fmla="*/ 0 h 660"/>
                <a:gd name="T20" fmla="*/ 2147483647 w 846"/>
                <a:gd name="T21" fmla="*/ 2147483647 h 660"/>
                <a:gd name="T22" fmla="*/ 2147483647 w 846"/>
                <a:gd name="T23" fmla="*/ 2147483647 h 660"/>
                <a:gd name="T24" fmla="*/ 2147483647 w 846"/>
                <a:gd name="T25" fmla="*/ 2147483647 h 660"/>
                <a:gd name="T26" fmla="*/ 2147483647 w 846"/>
                <a:gd name="T27" fmla="*/ 2147483647 h 660"/>
                <a:gd name="T28" fmla="*/ 2147483647 w 846"/>
                <a:gd name="T29" fmla="*/ 2147483647 h 660"/>
                <a:gd name="T30" fmla="*/ 2147483647 w 846"/>
                <a:gd name="T31" fmla="*/ 2147483647 h 660"/>
                <a:gd name="T32" fmla="*/ 2147483647 w 846"/>
                <a:gd name="T33" fmla="*/ 2147483647 h 660"/>
                <a:gd name="T34" fmla="*/ 2147483647 w 846"/>
                <a:gd name="T35" fmla="*/ 2147483647 h 660"/>
                <a:gd name="T36" fmla="*/ 2147483647 w 846"/>
                <a:gd name="T37" fmla="*/ 2147483647 h 660"/>
                <a:gd name="T38" fmla="*/ 2147483647 w 846"/>
                <a:gd name="T39" fmla="*/ 2147483647 h 660"/>
                <a:gd name="T40" fmla="*/ 2147483647 w 846"/>
                <a:gd name="T41" fmla="*/ 2147483647 h 660"/>
                <a:gd name="T42" fmla="*/ 2147483647 w 846"/>
                <a:gd name="T43" fmla="*/ 2147483647 h 660"/>
                <a:gd name="T44" fmla="*/ 2147483647 w 846"/>
                <a:gd name="T45" fmla="*/ 2147483647 h 660"/>
                <a:gd name="T46" fmla="*/ 2147483647 w 846"/>
                <a:gd name="T47" fmla="*/ 2147483647 h 660"/>
                <a:gd name="T48" fmla="*/ 2147483647 w 846"/>
                <a:gd name="T49" fmla="*/ 2147483647 h 660"/>
                <a:gd name="T50" fmla="*/ 2147483647 w 846"/>
                <a:gd name="T51" fmla="*/ 2147483647 h 660"/>
                <a:gd name="T52" fmla="*/ 2147483647 w 846"/>
                <a:gd name="T53" fmla="*/ 2147483647 h 660"/>
                <a:gd name="T54" fmla="*/ 2147483647 w 846"/>
                <a:gd name="T55" fmla="*/ 2147483647 h 660"/>
                <a:gd name="T56" fmla="*/ 2147483647 w 846"/>
                <a:gd name="T57" fmla="*/ 2147483647 h 660"/>
                <a:gd name="T58" fmla="*/ 2147483647 w 846"/>
                <a:gd name="T59" fmla="*/ 2147483647 h 660"/>
                <a:gd name="T60" fmla="*/ 2147483647 w 846"/>
                <a:gd name="T61" fmla="*/ 2147483647 h 660"/>
                <a:gd name="T62" fmla="*/ 2147483647 w 846"/>
                <a:gd name="T63" fmla="*/ 2147483647 h 660"/>
                <a:gd name="T64" fmla="*/ 2147483647 w 846"/>
                <a:gd name="T65" fmla="*/ 2147483647 h 660"/>
                <a:gd name="T66" fmla="*/ 2147483647 w 846"/>
                <a:gd name="T67" fmla="*/ 2147483647 h 660"/>
                <a:gd name="T68" fmla="*/ 2147483647 w 846"/>
                <a:gd name="T69" fmla="*/ 2147483647 h 660"/>
                <a:gd name="T70" fmla="*/ 2147483647 w 846"/>
                <a:gd name="T71" fmla="*/ 2147483647 h 660"/>
                <a:gd name="T72" fmla="*/ 2147483647 w 846"/>
                <a:gd name="T73" fmla="*/ 2147483647 h 660"/>
                <a:gd name="T74" fmla="*/ 2147483647 w 846"/>
                <a:gd name="T75" fmla="*/ 2147483647 h 660"/>
                <a:gd name="T76" fmla="*/ 2147483647 w 846"/>
                <a:gd name="T77" fmla="*/ 2147483647 h 660"/>
                <a:gd name="T78" fmla="*/ 2147483647 w 846"/>
                <a:gd name="T79" fmla="*/ 2147483647 h 660"/>
                <a:gd name="T80" fmla="*/ 2147483647 w 846"/>
                <a:gd name="T81" fmla="*/ 2147483647 h 660"/>
                <a:gd name="T82" fmla="*/ 2147483647 w 846"/>
                <a:gd name="T83" fmla="*/ 2147483647 h 660"/>
                <a:gd name="T84" fmla="*/ 2147483647 w 846"/>
                <a:gd name="T85" fmla="*/ 2147483647 h 660"/>
                <a:gd name="T86" fmla="*/ 2147483647 w 846"/>
                <a:gd name="T87" fmla="*/ 2147483647 h 660"/>
                <a:gd name="T88" fmla="*/ 2147483647 w 846"/>
                <a:gd name="T89" fmla="*/ 2147483647 h 660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846"/>
                <a:gd name="T136" fmla="*/ 0 h 660"/>
                <a:gd name="T137" fmla="*/ 846 w 846"/>
                <a:gd name="T138" fmla="*/ 660 h 660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846" h="660">
                  <a:moveTo>
                    <a:pt x="822" y="246"/>
                  </a:moveTo>
                  <a:lnTo>
                    <a:pt x="822" y="216"/>
                  </a:lnTo>
                  <a:lnTo>
                    <a:pt x="804" y="216"/>
                  </a:lnTo>
                  <a:lnTo>
                    <a:pt x="816" y="186"/>
                  </a:lnTo>
                  <a:lnTo>
                    <a:pt x="804" y="168"/>
                  </a:lnTo>
                  <a:lnTo>
                    <a:pt x="810" y="102"/>
                  </a:lnTo>
                  <a:lnTo>
                    <a:pt x="798" y="102"/>
                  </a:lnTo>
                  <a:lnTo>
                    <a:pt x="798" y="90"/>
                  </a:lnTo>
                  <a:lnTo>
                    <a:pt x="804" y="84"/>
                  </a:lnTo>
                  <a:lnTo>
                    <a:pt x="792" y="78"/>
                  </a:lnTo>
                  <a:lnTo>
                    <a:pt x="786" y="66"/>
                  </a:lnTo>
                  <a:lnTo>
                    <a:pt x="780" y="60"/>
                  </a:lnTo>
                  <a:lnTo>
                    <a:pt x="744" y="42"/>
                  </a:lnTo>
                  <a:lnTo>
                    <a:pt x="720" y="42"/>
                  </a:lnTo>
                  <a:lnTo>
                    <a:pt x="708" y="48"/>
                  </a:lnTo>
                  <a:lnTo>
                    <a:pt x="702" y="54"/>
                  </a:lnTo>
                  <a:lnTo>
                    <a:pt x="696" y="54"/>
                  </a:lnTo>
                  <a:lnTo>
                    <a:pt x="690" y="48"/>
                  </a:lnTo>
                  <a:lnTo>
                    <a:pt x="678" y="48"/>
                  </a:lnTo>
                  <a:lnTo>
                    <a:pt x="666" y="42"/>
                  </a:lnTo>
                  <a:lnTo>
                    <a:pt x="654" y="42"/>
                  </a:lnTo>
                  <a:lnTo>
                    <a:pt x="642" y="48"/>
                  </a:lnTo>
                  <a:lnTo>
                    <a:pt x="636" y="54"/>
                  </a:lnTo>
                  <a:lnTo>
                    <a:pt x="624" y="54"/>
                  </a:lnTo>
                  <a:lnTo>
                    <a:pt x="588" y="36"/>
                  </a:lnTo>
                  <a:lnTo>
                    <a:pt x="570" y="18"/>
                  </a:lnTo>
                  <a:lnTo>
                    <a:pt x="564" y="6"/>
                  </a:lnTo>
                  <a:lnTo>
                    <a:pt x="558" y="6"/>
                  </a:lnTo>
                  <a:lnTo>
                    <a:pt x="552" y="0"/>
                  </a:lnTo>
                  <a:lnTo>
                    <a:pt x="528" y="0"/>
                  </a:lnTo>
                  <a:lnTo>
                    <a:pt x="528" y="6"/>
                  </a:lnTo>
                  <a:lnTo>
                    <a:pt x="522" y="12"/>
                  </a:lnTo>
                  <a:lnTo>
                    <a:pt x="522" y="30"/>
                  </a:lnTo>
                  <a:lnTo>
                    <a:pt x="516" y="48"/>
                  </a:lnTo>
                  <a:lnTo>
                    <a:pt x="498" y="84"/>
                  </a:lnTo>
                  <a:lnTo>
                    <a:pt x="492" y="102"/>
                  </a:lnTo>
                  <a:lnTo>
                    <a:pt x="468" y="138"/>
                  </a:lnTo>
                  <a:lnTo>
                    <a:pt x="462" y="150"/>
                  </a:lnTo>
                  <a:lnTo>
                    <a:pt x="450" y="162"/>
                  </a:lnTo>
                  <a:lnTo>
                    <a:pt x="438" y="168"/>
                  </a:lnTo>
                  <a:lnTo>
                    <a:pt x="420" y="168"/>
                  </a:lnTo>
                  <a:lnTo>
                    <a:pt x="408" y="174"/>
                  </a:lnTo>
                  <a:lnTo>
                    <a:pt x="402" y="174"/>
                  </a:lnTo>
                  <a:lnTo>
                    <a:pt x="396" y="180"/>
                  </a:lnTo>
                  <a:lnTo>
                    <a:pt x="384" y="186"/>
                  </a:lnTo>
                  <a:lnTo>
                    <a:pt x="378" y="198"/>
                  </a:lnTo>
                  <a:lnTo>
                    <a:pt x="360" y="192"/>
                  </a:lnTo>
                  <a:lnTo>
                    <a:pt x="330" y="204"/>
                  </a:lnTo>
                  <a:lnTo>
                    <a:pt x="330" y="210"/>
                  </a:lnTo>
                  <a:lnTo>
                    <a:pt x="324" y="216"/>
                  </a:lnTo>
                  <a:lnTo>
                    <a:pt x="324" y="228"/>
                  </a:lnTo>
                  <a:lnTo>
                    <a:pt x="318" y="240"/>
                  </a:lnTo>
                  <a:lnTo>
                    <a:pt x="312" y="240"/>
                  </a:lnTo>
                  <a:lnTo>
                    <a:pt x="288" y="264"/>
                  </a:lnTo>
                  <a:lnTo>
                    <a:pt x="288" y="288"/>
                  </a:lnTo>
                  <a:lnTo>
                    <a:pt x="276" y="312"/>
                  </a:lnTo>
                  <a:lnTo>
                    <a:pt x="264" y="324"/>
                  </a:lnTo>
                  <a:lnTo>
                    <a:pt x="258" y="336"/>
                  </a:lnTo>
                  <a:lnTo>
                    <a:pt x="246" y="354"/>
                  </a:lnTo>
                  <a:lnTo>
                    <a:pt x="246" y="402"/>
                  </a:lnTo>
                  <a:lnTo>
                    <a:pt x="240" y="408"/>
                  </a:lnTo>
                  <a:lnTo>
                    <a:pt x="234" y="408"/>
                  </a:lnTo>
                  <a:lnTo>
                    <a:pt x="234" y="414"/>
                  </a:lnTo>
                  <a:lnTo>
                    <a:pt x="240" y="420"/>
                  </a:lnTo>
                  <a:lnTo>
                    <a:pt x="252" y="420"/>
                  </a:lnTo>
                  <a:lnTo>
                    <a:pt x="252" y="474"/>
                  </a:lnTo>
                  <a:lnTo>
                    <a:pt x="240" y="474"/>
                  </a:lnTo>
                  <a:lnTo>
                    <a:pt x="228" y="480"/>
                  </a:lnTo>
                  <a:lnTo>
                    <a:pt x="192" y="540"/>
                  </a:lnTo>
                  <a:lnTo>
                    <a:pt x="180" y="552"/>
                  </a:lnTo>
                  <a:lnTo>
                    <a:pt x="168" y="552"/>
                  </a:lnTo>
                  <a:lnTo>
                    <a:pt x="162" y="558"/>
                  </a:lnTo>
                  <a:lnTo>
                    <a:pt x="150" y="564"/>
                  </a:lnTo>
                  <a:lnTo>
                    <a:pt x="144" y="576"/>
                  </a:lnTo>
                  <a:lnTo>
                    <a:pt x="132" y="588"/>
                  </a:lnTo>
                  <a:lnTo>
                    <a:pt x="126" y="600"/>
                  </a:lnTo>
                  <a:lnTo>
                    <a:pt x="120" y="606"/>
                  </a:lnTo>
                  <a:lnTo>
                    <a:pt x="84" y="624"/>
                  </a:lnTo>
                  <a:lnTo>
                    <a:pt x="66" y="624"/>
                  </a:lnTo>
                  <a:lnTo>
                    <a:pt x="54" y="630"/>
                  </a:lnTo>
                  <a:lnTo>
                    <a:pt x="48" y="630"/>
                  </a:lnTo>
                  <a:lnTo>
                    <a:pt x="42" y="636"/>
                  </a:lnTo>
                  <a:lnTo>
                    <a:pt x="12" y="636"/>
                  </a:lnTo>
                  <a:lnTo>
                    <a:pt x="6" y="642"/>
                  </a:lnTo>
                  <a:lnTo>
                    <a:pt x="6" y="654"/>
                  </a:lnTo>
                  <a:lnTo>
                    <a:pt x="0" y="660"/>
                  </a:lnTo>
                  <a:lnTo>
                    <a:pt x="312" y="660"/>
                  </a:lnTo>
                  <a:lnTo>
                    <a:pt x="312" y="600"/>
                  </a:lnTo>
                  <a:lnTo>
                    <a:pt x="318" y="570"/>
                  </a:lnTo>
                  <a:lnTo>
                    <a:pt x="330" y="564"/>
                  </a:lnTo>
                  <a:lnTo>
                    <a:pt x="336" y="558"/>
                  </a:lnTo>
                  <a:lnTo>
                    <a:pt x="348" y="552"/>
                  </a:lnTo>
                  <a:lnTo>
                    <a:pt x="378" y="522"/>
                  </a:lnTo>
                  <a:lnTo>
                    <a:pt x="378" y="516"/>
                  </a:lnTo>
                  <a:lnTo>
                    <a:pt x="396" y="516"/>
                  </a:lnTo>
                  <a:lnTo>
                    <a:pt x="426" y="498"/>
                  </a:lnTo>
                  <a:lnTo>
                    <a:pt x="438" y="504"/>
                  </a:lnTo>
                  <a:lnTo>
                    <a:pt x="444" y="510"/>
                  </a:lnTo>
                  <a:lnTo>
                    <a:pt x="456" y="510"/>
                  </a:lnTo>
                  <a:lnTo>
                    <a:pt x="462" y="498"/>
                  </a:lnTo>
                  <a:lnTo>
                    <a:pt x="462" y="492"/>
                  </a:lnTo>
                  <a:lnTo>
                    <a:pt x="486" y="486"/>
                  </a:lnTo>
                  <a:lnTo>
                    <a:pt x="492" y="474"/>
                  </a:lnTo>
                  <a:lnTo>
                    <a:pt x="504" y="474"/>
                  </a:lnTo>
                  <a:lnTo>
                    <a:pt x="516" y="480"/>
                  </a:lnTo>
                  <a:lnTo>
                    <a:pt x="540" y="480"/>
                  </a:lnTo>
                  <a:lnTo>
                    <a:pt x="552" y="468"/>
                  </a:lnTo>
                  <a:lnTo>
                    <a:pt x="564" y="444"/>
                  </a:lnTo>
                  <a:lnTo>
                    <a:pt x="570" y="438"/>
                  </a:lnTo>
                  <a:lnTo>
                    <a:pt x="576" y="426"/>
                  </a:lnTo>
                  <a:lnTo>
                    <a:pt x="618" y="426"/>
                  </a:lnTo>
                  <a:lnTo>
                    <a:pt x="624" y="420"/>
                  </a:lnTo>
                  <a:lnTo>
                    <a:pt x="636" y="414"/>
                  </a:lnTo>
                  <a:lnTo>
                    <a:pt x="648" y="402"/>
                  </a:lnTo>
                  <a:lnTo>
                    <a:pt x="648" y="396"/>
                  </a:lnTo>
                  <a:lnTo>
                    <a:pt x="672" y="384"/>
                  </a:lnTo>
                  <a:lnTo>
                    <a:pt x="660" y="366"/>
                  </a:lnTo>
                  <a:lnTo>
                    <a:pt x="654" y="354"/>
                  </a:lnTo>
                  <a:lnTo>
                    <a:pt x="648" y="348"/>
                  </a:lnTo>
                  <a:lnTo>
                    <a:pt x="648" y="336"/>
                  </a:lnTo>
                  <a:lnTo>
                    <a:pt x="654" y="330"/>
                  </a:lnTo>
                  <a:lnTo>
                    <a:pt x="678" y="330"/>
                  </a:lnTo>
                  <a:lnTo>
                    <a:pt x="690" y="324"/>
                  </a:lnTo>
                  <a:lnTo>
                    <a:pt x="714" y="324"/>
                  </a:lnTo>
                  <a:lnTo>
                    <a:pt x="714" y="312"/>
                  </a:lnTo>
                  <a:lnTo>
                    <a:pt x="720" y="306"/>
                  </a:lnTo>
                  <a:lnTo>
                    <a:pt x="720" y="300"/>
                  </a:lnTo>
                  <a:lnTo>
                    <a:pt x="732" y="300"/>
                  </a:lnTo>
                  <a:lnTo>
                    <a:pt x="738" y="306"/>
                  </a:lnTo>
                  <a:lnTo>
                    <a:pt x="744" y="300"/>
                  </a:lnTo>
                  <a:lnTo>
                    <a:pt x="744" y="294"/>
                  </a:lnTo>
                  <a:lnTo>
                    <a:pt x="762" y="294"/>
                  </a:lnTo>
                  <a:lnTo>
                    <a:pt x="774" y="300"/>
                  </a:lnTo>
                  <a:lnTo>
                    <a:pt x="828" y="294"/>
                  </a:lnTo>
                  <a:lnTo>
                    <a:pt x="828" y="282"/>
                  </a:lnTo>
                  <a:lnTo>
                    <a:pt x="846" y="264"/>
                  </a:lnTo>
                  <a:lnTo>
                    <a:pt x="822" y="246"/>
                  </a:lnTo>
                  <a:close/>
                </a:path>
              </a:pathLst>
            </a:custGeom>
            <a:solidFill>
              <a:srgbClr val="93A690">
                <a:alpha val="80000"/>
              </a:srgbClr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42" name="France" descr="© INSCALE GmbH, 05.05.2010&#10;http://www.presentationload.com/">
              <a:extLst>
                <a:ext uri="{FF2B5EF4-FFF2-40B4-BE49-F238E27FC236}">
                  <a16:creationId xmlns:a16="http://schemas.microsoft.com/office/drawing/2014/main" id="{2D14B3AF-366B-4936-933F-B326F17DB1D3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5447681" y="2675369"/>
              <a:ext cx="403392" cy="352209"/>
            </a:xfrm>
            <a:custGeom>
              <a:avLst/>
              <a:gdLst>
                <a:gd name="T0" fmla="*/ 2147483647 w 230"/>
                <a:gd name="T1" fmla="*/ 2147483647 h 198"/>
                <a:gd name="T2" fmla="*/ 2147483647 w 230"/>
                <a:gd name="T3" fmla="*/ 2147483647 h 198"/>
                <a:gd name="T4" fmla="*/ 2147483647 w 230"/>
                <a:gd name="T5" fmla="*/ 2147483647 h 198"/>
                <a:gd name="T6" fmla="*/ 2147483647 w 230"/>
                <a:gd name="T7" fmla="*/ 2147483647 h 198"/>
                <a:gd name="T8" fmla="*/ 2147483647 w 230"/>
                <a:gd name="T9" fmla="*/ 2147483647 h 198"/>
                <a:gd name="T10" fmla="*/ 2147483647 w 230"/>
                <a:gd name="T11" fmla="*/ 2147483647 h 198"/>
                <a:gd name="T12" fmla="*/ 2147483647 w 230"/>
                <a:gd name="T13" fmla="*/ 2147483647 h 198"/>
                <a:gd name="T14" fmla="*/ 2147483647 w 230"/>
                <a:gd name="T15" fmla="*/ 2147483647 h 198"/>
                <a:gd name="T16" fmla="*/ 2147483647 w 230"/>
                <a:gd name="T17" fmla="*/ 2147483647 h 198"/>
                <a:gd name="T18" fmla="*/ 2147483647 w 230"/>
                <a:gd name="T19" fmla="*/ 2147483647 h 198"/>
                <a:gd name="T20" fmla="*/ 2147483647 w 230"/>
                <a:gd name="T21" fmla="*/ 2147483647 h 198"/>
                <a:gd name="T22" fmla="*/ 2147483647 w 230"/>
                <a:gd name="T23" fmla="*/ 2147483647 h 198"/>
                <a:gd name="T24" fmla="*/ 2147483647 w 230"/>
                <a:gd name="T25" fmla="*/ 2147483647 h 198"/>
                <a:gd name="T26" fmla="*/ 2147483647 w 230"/>
                <a:gd name="T27" fmla="*/ 2147483647 h 198"/>
                <a:gd name="T28" fmla="*/ 2147483647 w 230"/>
                <a:gd name="T29" fmla="*/ 2147483647 h 198"/>
                <a:gd name="T30" fmla="*/ 2147483647 w 230"/>
                <a:gd name="T31" fmla="*/ 2147483647 h 198"/>
                <a:gd name="T32" fmla="*/ 2147483647 w 230"/>
                <a:gd name="T33" fmla="*/ 2147483647 h 198"/>
                <a:gd name="T34" fmla="*/ 2147483647 w 230"/>
                <a:gd name="T35" fmla="*/ 2147483647 h 198"/>
                <a:gd name="T36" fmla="*/ 2147483647 w 230"/>
                <a:gd name="T37" fmla="*/ 2147483647 h 198"/>
                <a:gd name="T38" fmla="*/ 2147483647 w 230"/>
                <a:gd name="T39" fmla="*/ 2147483647 h 198"/>
                <a:gd name="T40" fmla="*/ 2147483647 w 230"/>
                <a:gd name="T41" fmla="*/ 2147483647 h 198"/>
                <a:gd name="T42" fmla="*/ 2147483647 w 230"/>
                <a:gd name="T43" fmla="*/ 2147483647 h 198"/>
                <a:gd name="T44" fmla="*/ 2147483647 w 230"/>
                <a:gd name="T45" fmla="*/ 2147483647 h 198"/>
                <a:gd name="T46" fmla="*/ 2147483647 w 230"/>
                <a:gd name="T47" fmla="*/ 2147483647 h 198"/>
                <a:gd name="T48" fmla="*/ 2147483647 w 230"/>
                <a:gd name="T49" fmla="*/ 2147483647 h 198"/>
                <a:gd name="T50" fmla="*/ 2147483647 w 230"/>
                <a:gd name="T51" fmla="*/ 2147483647 h 198"/>
                <a:gd name="T52" fmla="*/ 2147483647 w 230"/>
                <a:gd name="T53" fmla="*/ 2147483647 h 198"/>
                <a:gd name="T54" fmla="*/ 2147483647 w 230"/>
                <a:gd name="T55" fmla="*/ 2147483647 h 198"/>
                <a:gd name="T56" fmla="*/ 2147483647 w 230"/>
                <a:gd name="T57" fmla="*/ 2147483647 h 198"/>
                <a:gd name="T58" fmla="*/ 2147483647 w 230"/>
                <a:gd name="T59" fmla="*/ 2147483647 h 198"/>
                <a:gd name="T60" fmla="*/ 2147483647 w 230"/>
                <a:gd name="T61" fmla="*/ 2147483647 h 198"/>
                <a:gd name="T62" fmla="*/ 2147483647 w 230"/>
                <a:gd name="T63" fmla="*/ 2147483647 h 198"/>
                <a:gd name="T64" fmla="*/ 2147483647 w 230"/>
                <a:gd name="T65" fmla="*/ 2147483647 h 198"/>
                <a:gd name="T66" fmla="*/ 2147483647 w 230"/>
                <a:gd name="T67" fmla="*/ 2147483647 h 198"/>
                <a:gd name="T68" fmla="*/ 2147483647 w 230"/>
                <a:gd name="T69" fmla="*/ 2147483647 h 198"/>
                <a:gd name="T70" fmla="*/ 2147483647 w 230"/>
                <a:gd name="T71" fmla="*/ 2147483647 h 198"/>
                <a:gd name="T72" fmla="*/ 2147483647 w 230"/>
                <a:gd name="T73" fmla="*/ 2147483647 h 198"/>
                <a:gd name="T74" fmla="*/ 2147483647 w 230"/>
                <a:gd name="T75" fmla="*/ 2147483647 h 198"/>
                <a:gd name="T76" fmla="*/ 2147483647 w 230"/>
                <a:gd name="T77" fmla="*/ 2147483647 h 198"/>
                <a:gd name="T78" fmla="*/ 2147483647 w 230"/>
                <a:gd name="T79" fmla="*/ 2147483647 h 198"/>
                <a:gd name="T80" fmla="*/ 2147483647 w 230"/>
                <a:gd name="T81" fmla="*/ 2147483647 h 198"/>
                <a:gd name="T82" fmla="*/ 2147483647 w 230"/>
                <a:gd name="T83" fmla="*/ 2147483647 h 198"/>
                <a:gd name="T84" fmla="*/ 2147483647 w 230"/>
                <a:gd name="T85" fmla="*/ 2147483647 h 198"/>
                <a:gd name="T86" fmla="*/ 2147483647 w 230"/>
                <a:gd name="T87" fmla="*/ 2147483647 h 198"/>
                <a:gd name="T88" fmla="*/ 2147483647 w 230"/>
                <a:gd name="T89" fmla="*/ 2147483647 h 198"/>
                <a:gd name="T90" fmla="*/ 2147483647 w 230"/>
                <a:gd name="T91" fmla="*/ 2147483647 h 198"/>
                <a:gd name="T92" fmla="*/ 2147483647 w 230"/>
                <a:gd name="T93" fmla="*/ 2147483647 h 198"/>
                <a:gd name="T94" fmla="*/ 2147483647 w 230"/>
                <a:gd name="T95" fmla="*/ 2147483647 h 198"/>
                <a:gd name="T96" fmla="*/ 2147483647 w 230"/>
                <a:gd name="T97" fmla="*/ 2147483647 h 198"/>
                <a:gd name="T98" fmla="*/ 2147483647 w 230"/>
                <a:gd name="T99" fmla="*/ 2147483647 h 198"/>
                <a:gd name="T100" fmla="*/ 2147483647 w 230"/>
                <a:gd name="T101" fmla="*/ 2147483647 h 198"/>
                <a:gd name="T102" fmla="*/ 2147483647 w 230"/>
                <a:gd name="T103" fmla="*/ 2147483647 h 198"/>
                <a:gd name="T104" fmla="*/ 2147483647 w 230"/>
                <a:gd name="T105" fmla="*/ 2147483647 h 198"/>
                <a:gd name="T106" fmla="*/ 2147483647 w 230"/>
                <a:gd name="T107" fmla="*/ 2147483647 h 198"/>
                <a:gd name="T108" fmla="*/ 2147483647 w 230"/>
                <a:gd name="T109" fmla="*/ 2147483647 h 198"/>
                <a:gd name="T110" fmla="*/ 2147483647 w 230"/>
                <a:gd name="T111" fmla="*/ 2147483647 h 198"/>
                <a:gd name="T112" fmla="*/ 2147483647 w 230"/>
                <a:gd name="T113" fmla="*/ 2147483647 h 198"/>
                <a:gd name="T114" fmla="*/ 2147483647 w 230"/>
                <a:gd name="T115" fmla="*/ 2147483647 h 198"/>
                <a:gd name="T116" fmla="*/ 2147483647 w 230"/>
                <a:gd name="T117" fmla="*/ 2147483647 h 198"/>
                <a:gd name="T118" fmla="*/ 2147483647 w 230"/>
                <a:gd name="T119" fmla="*/ 2147483647 h 198"/>
                <a:gd name="T120" fmla="*/ 2147483647 w 230"/>
                <a:gd name="T121" fmla="*/ 2147483647 h 19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30"/>
                <a:gd name="T184" fmla="*/ 0 h 198"/>
                <a:gd name="T185" fmla="*/ 230 w 230"/>
                <a:gd name="T186" fmla="*/ 198 h 19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30" h="198">
                  <a:moveTo>
                    <a:pt x="230" y="172"/>
                  </a:moveTo>
                  <a:lnTo>
                    <a:pt x="230" y="172"/>
                  </a:lnTo>
                  <a:lnTo>
                    <a:pt x="230" y="166"/>
                  </a:lnTo>
                  <a:lnTo>
                    <a:pt x="228" y="166"/>
                  </a:lnTo>
                  <a:lnTo>
                    <a:pt x="224" y="168"/>
                  </a:lnTo>
                  <a:lnTo>
                    <a:pt x="224" y="170"/>
                  </a:lnTo>
                  <a:lnTo>
                    <a:pt x="220" y="172"/>
                  </a:lnTo>
                  <a:lnTo>
                    <a:pt x="218" y="174"/>
                  </a:lnTo>
                  <a:lnTo>
                    <a:pt x="216" y="178"/>
                  </a:lnTo>
                  <a:lnTo>
                    <a:pt x="216" y="182"/>
                  </a:lnTo>
                  <a:lnTo>
                    <a:pt x="218" y="186"/>
                  </a:lnTo>
                  <a:lnTo>
                    <a:pt x="218" y="190"/>
                  </a:lnTo>
                  <a:lnTo>
                    <a:pt x="218" y="192"/>
                  </a:lnTo>
                  <a:lnTo>
                    <a:pt x="218" y="194"/>
                  </a:lnTo>
                  <a:lnTo>
                    <a:pt x="222" y="196"/>
                  </a:lnTo>
                  <a:lnTo>
                    <a:pt x="224" y="198"/>
                  </a:lnTo>
                  <a:lnTo>
                    <a:pt x="230" y="192"/>
                  </a:lnTo>
                  <a:lnTo>
                    <a:pt x="230" y="186"/>
                  </a:lnTo>
                  <a:lnTo>
                    <a:pt x="228" y="186"/>
                  </a:lnTo>
                  <a:lnTo>
                    <a:pt x="230" y="184"/>
                  </a:lnTo>
                  <a:lnTo>
                    <a:pt x="230" y="172"/>
                  </a:lnTo>
                  <a:close/>
                  <a:moveTo>
                    <a:pt x="198" y="40"/>
                  </a:moveTo>
                  <a:lnTo>
                    <a:pt x="198" y="40"/>
                  </a:lnTo>
                  <a:lnTo>
                    <a:pt x="196" y="40"/>
                  </a:lnTo>
                  <a:lnTo>
                    <a:pt x="192" y="40"/>
                  </a:lnTo>
                  <a:lnTo>
                    <a:pt x="190" y="40"/>
                  </a:lnTo>
                  <a:lnTo>
                    <a:pt x="184" y="40"/>
                  </a:lnTo>
                  <a:lnTo>
                    <a:pt x="184" y="34"/>
                  </a:lnTo>
                  <a:lnTo>
                    <a:pt x="182" y="34"/>
                  </a:lnTo>
                  <a:lnTo>
                    <a:pt x="182" y="32"/>
                  </a:lnTo>
                  <a:lnTo>
                    <a:pt x="178" y="30"/>
                  </a:lnTo>
                  <a:lnTo>
                    <a:pt x="174" y="34"/>
                  </a:lnTo>
                  <a:lnTo>
                    <a:pt x="172" y="32"/>
                  </a:lnTo>
                  <a:lnTo>
                    <a:pt x="166" y="32"/>
                  </a:lnTo>
                  <a:lnTo>
                    <a:pt x="164" y="28"/>
                  </a:lnTo>
                  <a:lnTo>
                    <a:pt x="162" y="28"/>
                  </a:lnTo>
                  <a:lnTo>
                    <a:pt x="158" y="28"/>
                  </a:lnTo>
                  <a:lnTo>
                    <a:pt x="156" y="28"/>
                  </a:lnTo>
                  <a:lnTo>
                    <a:pt x="156" y="22"/>
                  </a:lnTo>
                  <a:lnTo>
                    <a:pt x="152" y="24"/>
                  </a:lnTo>
                  <a:lnTo>
                    <a:pt x="146" y="24"/>
                  </a:lnTo>
                  <a:lnTo>
                    <a:pt x="146" y="18"/>
                  </a:lnTo>
                  <a:lnTo>
                    <a:pt x="144" y="16"/>
                  </a:lnTo>
                  <a:lnTo>
                    <a:pt x="142" y="14"/>
                  </a:lnTo>
                  <a:lnTo>
                    <a:pt x="136" y="14"/>
                  </a:lnTo>
                  <a:lnTo>
                    <a:pt x="132" y="12"/>
                  </a:lnTo>
                  <a:lnTo>
                    <a:pt x="126" y="10"/>
                  </a:lnTo>
                  <a:lnTo>
                    <a:pt x="126" y="6"/>
                  </a:lnTo>
                  <a:lnTo>
                    <a:pt x="126" y="0"/>
                  </a:lnTo>
                  <a:lnTo>
                    <a:pt x="118" y="0"/>
                  </a:lnTo>
                  <a:lnTo>
                    <a:pt x="114" y="2"/>
                  </a:lnTo>
                  <a:lnTo>
                    <a:pt x="112" y="2"/>
                  </a:lnTo>
                  <a:lnTo>
                    <a:pt x="110" y="4"/>
                  </a:lnTo>
                  <a:lnTo>
                    <a:pt x="104" y="4"/>
                  </a:lnTo>
                  <a:lnTo>
                    <a:pt x="104" y="6"/>
                  </a:lnTo>
                  <a:lnTo>
                    <a:pt x="104" y="8"/>
                  </a:lnTo>
                  <a:lnTo>
                    <a:pt x="104" y="12"/>
                  </a:lnTo>
                  <a:lnTo>
                    <a:pt x="106" y="14"/>
                  </a:lnTo>
                  <a:lnTo>
                    <a:pt x="106" y="20"/>
                  </a:lnTo>
                  <a:lnTo>
                    <a:pt x="104" y="22"/>
                  </a:lnTo>
                  <a:lnTo>
                    <a:pt x="98" y="24"/>
                  </a:lnTo>
                  <a:lnTo>
                    <a:pt x="92" y="24"/>
                  </a:lnTo>
                  <a:lnTo>
                    <a:pt x="82" y="32"/>
                  </a:lnTo>
                  <a:lnTo>
                    <a:pt x="86" y="34"/>
                  </a:lnTo>
                  <a:lnTo>
                    <a:pt x="84" y="34"/>
                  </a:lnTo>
                  <a:lnTo>
                    <a:pt x="82" y="34"/>
                  </a:lnTo>
                  <a:lnTo>
                    <a:pt x="76" y="38"/>
                  </a:lnTo>
                  <a:lnTo>
                    <a:pt x="68" y="38"/>
                  </a:lnTo>
                  <a:lnTo>
                    <a:pt x="66" y="36"/>
                  </a:lnTo>
                  <a:lnTo>
                    <a:pt x="60" y="30"/>
                  </a:lnTo>
                  <a:lnTo>
                    <a:pt x="58" y="30"/>
                  </a:lnTo>
                  <a:lnTo>
                    <a:pt x="56" y="28"/>
                  </a:lnTo>
                  <a:lnTo>
                    <a:pt x="52" y="28"/>
                  </a:lnTo>
                  <a:lnTo>
                    <a:pt x="52" y="30"/>
                  </a:lnTo>
                  <a:lnTo>
                    <a:pt x="52" y="34"/>
                  </a:lnTo>
                  <a:lnTo>
                    <a:pt x="54" y="34"/>
                  </a:lnTo>
                  <a:lnTo>
                    <a:pt x="56" y="38"/>
                  </a:lnTo>
                  <a:lnTo>
                    <a:pt x="58" y="40"/>
                  </a:lnTo>
                  <a:lnTo>
                    <a:pt x="58" y="46"/>
                  </a:lnTo>
                  <a:lnTo>
                    <a:pt x="56" y="48"/>
                  </a:lnTo>
                  <a:lnTo>
                    <a:pt x="54" y="48"/>
                  </a:lnTo>
                  <a:lnTo>
                    <a:pt x="48" y="48"/>
                  </a:lnTo>
                  <a:lnTo>
                    <a:pt x="38" y="48"/>
                  </a:lnTo>
                  <a:lnTo>
                    <a:pt x="38" y="54"/>
                  </a:lnTo>
                  <a:lnTo>
                    <a:pt x="36" y="52"/>
                  </a:lnTo>
                  <a:lnTo>
                    <a:pt x="34" y="48"/>
                  </a:lnTo>
                  <a:lnTo>
                    <a:pt x="32" y="48"/>
                  </a:lnTo>
                  <a:lnTo>
                    <a:pt x="30" y="46"/>
                  </a:lnTo>
                  <a:lnTo>
                    <a:pt x="26" y="46"/>
                  </a:lnTo>
                  <a:lnTo>
                    <a:pt x="24" y="48"/>
                  </a:lnTo>
                  <a:lnTo>
                    <a:pt x="22" y="48"/>
                  </a:lnTo>
                  <a:lnTo>
                    <a:pt x="20" y="48"/>
                  </a:lnTo>
                  <a:lnTo>
                    <a:pt x="16" y="48"/>
                  </a:lnTo>
                  <a:lnTo>
                    <a:pt x="12" y="50"/>
                  </a:lnTo>
                  <a:lnTo>
                    <a:pt x="8" y="50"/>
                  </a:lnTo>
                  <a:lnTo>
                    <a:pt x="6" y="52"/>
                  </a:lnTo>
                  <a:lnTo>
                    <a:pt x="4" y="54"/>
                  </a:lnTo>
                  <a:lnTo>
                    <a:pt x="6" y="56"/>
                  </a:lnTo>
                  <a:lnTo>
                    <a:pt x="8" y="56"/>
                  </a:lnTo>
                  <a:lnTo>
                    <a:pt x="10" y="58"/>
                  </a:lnTo>
                  <a:lnTo>
                    <a:pt x="10" y="60"/>
                  </a:lnTo>
                  <a:lnTo>
                    <a:pt x="6" y="60"/>
                  </a:lnTo>
                  <a:lnTo>
                    <a:pt x="2" y="60"/>
                  </a:lnTo>
                  <a:lnTo>
                    <a:pt x="0" y="60"/>
                  </a:lnTo>
                  <a:lnTo>
                    <a:pt x="0" y="62"/>
                  </a:lnTo>
                  <a:lnTo>
                    <a:pt x="6" y="66"/>
                  </a:lnTo>
                  <a:lnTo>
                    <a:pt x="12" y="66"/>
                  </a:lnTo>
                  <a:lnTo>
                    <a:pt x="12" y="64"/>
                  </a:lnTo>
                  <a:lnTo>
                    <a:pt x="26" y="72"/>
                  </a:lnTo>
                  <a:lnTo>
                    <a:pt x="32" y="72"/>
                  </a:lnTo>
                  <a:lnTo>
                    <a:pt x="38" y="76"/>
                  </a:lnTo>
                  <a:lnTo>
                    <a:pt x="48" y="76"/>
                  </a:lnTo>
                  <a:lnTo>
                    <a:pt x="40" y="80"/>
                  </a:lnTo>
                  <a:lnTo>
                    <a:pt x="42" y="84"/>
                  </a:lnTo>
                  <a:lnTo>
                    <a:pt x="44" y="86"/>
                  </a:lnTo>
                  <a:lnTo>
                    <a:pt x="46" y="92"/>
                  </a:lnTo>
                  <a:lnTo>
                    <a:pt x="52" y="96"/>
                  </a:lnTo>
                  <a:lnTo>
                    <a:pt x="58" y="96"/>
                  </a:lnTo>
                  <a:lnTo>
                    <a:pt x="58" y="106"/>
                  </a:lnTo>
                  <a:lnTo>
                    <a:pt x="62" y="114"/>
                  </a:lnTo>
                  <a:lnTo>
                    <a:pt x="66" y="124"/>
                  </a:lnTo>
                  <a:lnTo>
                    <a:pt x="58" y="114"/>
                  </a:lnTo>
                  <a:lnTo>
                    <a:pt x="58" y="118"/>
                  </a:lnTo>
                  <a:lnTo>
                    <a:pt x="56" y="120"/>
                  </a:lnTo>
                  <a:lnTo>
                    <a:pt x="56" y="132"/>
                  </a:lnTo>
                  <a:lnTo>
                    <a:pt x="54" y="134"/>
                  </a:lnTo>
                  <a:lnTo>
                    <a:pt x="52" y="144"/>
                  </a:lnTo>
                  <a:lnTo>
                    <a:pt x="52" y="146"/>
                  </a:lnTo>
                  <a:lnTo>
                    <a:pt x="50" y="150"/>
                  </a:lnTo>
                  <a:lnTo>
                    <a:pt x="50" y="152"/>
                  </a:lnTo>
                  <a:lnTo>
                    <a:pt x="48" y="152"/>
                  </a:lnTo>
                  <a:lnTo>
                    <a:pt x="48" y="154"/>
                  </a:lnTo>
                  <a:lnTo>
                    <a:pt x="46" y="156"/>
                  </a:lnTo>
                  <a:lnTo>
                    <a:pt x="44" y="158"/>
                  </a:lnTo>
                  <a:lnTo>
                    <a:pt x="46" y="160"/>
                  </a:lnTo>
                  <a:lnTo>
                    <a:pt x="46" y="158"/>
                  </a:lnTo>
                  <a:lnTo>
                    <a:pt x="48" y="158"/>
                  </a:lnTo>
                  <a:lnTo>
                    <a:pt x="52" y="160"/>
                  </a:lnTo>
                  <a:lnTo>
                    <a:pt x="52" y="162"/>
                  </a:lnTo>
                  <a:lnTo>
                    <a:pt x="50" y="164"/>
                  </a:lnTo>
                  <a:lnTo>
                    <a:pt x="60" y="164"/>
                  </a:lnTo>
                  <a:lnTo>
                    <a:pt x="64" y="168"/>
                  </a:lnTo>
                  <a:lnTo>
                    <a:pt x="66" y="166"/>
                  </a:lnTo>
                  <a:lnTo>
                    <a:pt x="68" y="166"/>
                  </a:lnTo>
                  <a:lnTo>
                    <a:pt x="72" y="170"/>
                  </a:lnTo>
                  <a:lnTo>
                    <a:pt x="78" y="170"/>
                  </a:lnTo>
                  <a:lnTo>
                    <a:pt x="78" y="172"/>
                  </a:lnTo>
                  <a:lnTo>
                    <a:pt x="84" y="172"/>
                  </a:lnTo>
                  <a:lnTo>
                    <a:pt x="84" y="168"/>
                  </a:lnTo>
                  <a:lnTo>
                    <a:pt x="86" y="166"/>
                  </a:lnTo>
                  <a:lnTo>
                    <a:pt x="90" y="166"/>
                  </a:lnTo>
                  <a:lnTo>
                    <a:pt x="92" y="168"/>
                  </a:lnTo>
                  <a:lnTo>
                    <a:pt x="92" y="170"/>
                  </a:lnTo>
                  <a:lnTo>
                    <a:pt x="96" y="170"/>
                  </a:lnTo>
                  <a:lnTo>
                    <a:pt x="96" y="172"/>
                  </a:lnTo>
                  <a:lnTo>
                    <a:pt x="104" y="172"/>
                  </a:lnTo>
                  <a:lnTo>
                    <a:pt x="104" y="174"/>
                  </a:lnTo>
                  <a:lnTo>
                    <a:pt x="104" y="176"/>
                  </a:lnTo>
                  <a:lnTo>
                    <a:pt x="112" y="176"/>
                  </a:lnTo>
                  <a:lnTo>
                    <a:pt x="112" y="178"/>
                  </a:lnTo>
                  <a:lnTo>
                    <a:pt x="118" y="178"/>
                  </a:lnTo>
                  <a:lnTo>
                    <a:pt x="118" y="176"/>
                  </a:lnTo>
                  <a:lnTo>
                    <a:pt x="118" y="174"/>
                  </a:lnTo>
                  <a:lnTo>
                    <a:pt x="122" y="174"/>
                  </a:lnTo>
                  <a:lnTo>
                    <a:pt x="122" y="170"/>
                  </a:lnTo>
                  <a:lnTo>
                    <a:pt x="126" y="164"/>
                  </a:lnTo>
                  <a:lnTo>
                    <a:pt x="130" y="160"/>
                  </a:lnTo>
                  <a:lnTo>
                    <a:pt x="132" y="158"/>
                  </a:lnTo>
                  <a:lnTo>
                    <a:pt x="134" y="156"/>
                  </a:lnTo>
                  <a:lnTo>
                    <a:pt x="138" y="154"/>
                  </a:lnTo>
                  <a:lnTo>
                    <a:pt x="140" y="152"/>
                  </a:lnTo>
                  <a:lnTo>
                    <a:pt x="144" y="152"/>
                  </a:lnTo>
                  <a:lnTo>
                    <a:pt x="146" y="154"/>
                  </a:lnTo>
                  <a:lnTo>
                    <a:pt x="150" y="154"/>
                  </a:lnTo>
                  <a:lnTo>
                    <a:pt x="152" y="156"/>
                  </a:lnTo>
                  <a:lnTo>
                    <a:pt x="162" y="156"/>
                  </a:lnTo>
                  <a:lnTo>
                    <a:pt x="166" y="160"/>
                  </a:lnTo>
                  <a:lnTo>
                    <a:pt x="166" y="162"/>
                  </a:lnTo>
                  <a:lnTo>
                    <a:pt x="170" y="162"/>
                  </a:lnTo>
                  <a:lnTo>
                    <a:pt x="172" y="164"/>
                  </a:lnTo>
                  <a:lnTo>
                    <a:pt x="178" y="164"/>
                  </a:lnTo>
                  <a:lnTo>
                    <a:pt x="182" y="162"/>
                  </a:lnTo>
                  <a:lnTo>
                    <a:pt x="184" y="160"/>
                  </a:lnTo>
                  <a:lnTo>
                    <a:pt x="186" y="154"/>
                  </a:lnTo>
                  <a:lnTo>
                    <a:pt x="192" y="150"/>
                  </a:lnTo>
                  <a:lnTo>
                    <a:pt x="196" y="150"/>
                  </a:lnTo>
                  <a:lnTo>
                    <a:pt x="196" y="148"/>
                  </a:lnTo>
                  <a:lnTo>
                    <a:pt x="200" y="144"/>
                  </a:lnTo>
                  <a:lnTo>
                    <a:pt x="200" y="142"/>
                  </a:lnTo>
                  <a:lnTo>
                    <a:pt x="198" y="140"/>
                  </a:lnTo>
                  <a:lnTo>
                    <a:pt x="192" y="140"/>
                  </a:lnTo>
                  <a:lnTo>
                    <a:pt x="188" y="138"/>
                  </a:lnTo>
                  <a:lnTo>
                    <a:pt x="186" y="136"/>
                  </a:lnTo>
                  <a:lnTo>
                    <a:pt x="186" y="134"/>
                  </a:lnTo>
                  <a:lnTo>
                    <a:pt x="188" y="132"/>
                  </a:lnTo>
                  <a:lnTo>
                    <a:pt x="190" y="130"/>
                  </a:lnTo>
                  <a:lnTo>
                    <a:pt x="190" y="126"/>
                  </a:lnTo>
                  <a:lnTo>
                    <a:pt x="188" y="126"/>
                  </a:lnTo>
                  <a:lnTo>
                    <a:pt x="184" y="126"/>
                  </a:lnTo>
                  <a:lnTo>
                    <a:pt x="182" y="120"/>
                  </a:lnTo>
                  <a:lnTo>
                    <a:pt x="188" y="120"/>
                  </a:lnTo>
                  <a:lnTo>
                    <a:pt x="192" y="116"/>
                  </a:lnTo>
                  <a:lnTo>
                    <a:pt x="192" y="114"/>
                  </a:lnTo>
                  <a:lnTo>
                    <a:pt x="186" y="108"/>
                  </a:lnTo>
                  <a:lnTo>
                    <a:pt x="188" y="106"/>
                  </a:lnTo>
                  <a:lnTo>
                    <a:pt x="190" y="106"/>
                  </a:lnTo>
                  <a:lnTo>
                    <a:pt x="190" y="104"/>
                  </a:lnTo>
                  <a:lnTo>
                    <a:pt x="186" y="100"/>
                  </a:lnTo>
                  <a:lnTo>
                    <a:pt x="188" y="94"/>
                  </a:lnTo>
                  <a:lnTo>
                    <a:pt x="186" y="94"/>
                  </a:lnTo>
                  <a:lnTo>
                    <a:pt x="182" y="94"/>
                  </a:lnTo>
                  <a:lnTo>
                    <a:pt x="176" y="100"/>
                  </a:lnTo>
                  <a:lnTo>
                    <a:pt x="174" y="100"/>
                  </a:lnTo>
                  <a:lnTo>
                    <a:pt x="174" y="98"/>
                  </a:lnTo>
                  <a:lnTo>
                    <a:pt x="176" y="96"/>
                  </a:lnTo>
                  <a:lnTo>
                    <a:pt x="174" y="94"/>
                  </a:lnTo>
                  <a:lnTo>
                    <a:pt x="178" y="92"/>
                  </a:lnTo>
                  <a:lnTo>
                    <a:pt x="178" y="88"/>
                  </a:lnTo>
                  <a:lnTo>
                    <a:pt x="182" y="86"/>
                  </a:lnTo>
                  <a:lnTo>
                    <a:pt x="182" y="82"/>
                  </a:lnTo>
                  <a:lnTo>
                    <a:pt x="186" y="82"/>
                  </a:lnTo>
                  <a:lnTo>
                    <a:pt x="188" y="80"/>
                  </a:lnTo>
                  <a:lnTo>
                    <a:pt x="190" y="78"/>
                  </a:lnTo>
                  <a:lnTo>
                    <a:pt x="192" y="76"/>
                  </a:lnTo>
                  <a:lnTo>
                    <a:pt x="192" y="74"/>
                  </a:lnTo>
                  <a:lnTo>
                    <a:pt x="198" y="76"/>
                  </a:lnTo>
                  <a:lnTo>
                    <a:pt x="198" y="72"/>
                  </a:lnTo>
                  <a:lnTo>
                    <a:pt x="198" y="60"/>
                  </a:lnTo>
                  <a:lnTo>
                    <a:pt x="200" y="58"/>
                  </a:lnTo>
                  <a:lnTo>
                    <a:pt x="202" y="56"/>
                  </a:lnTo>
                  <a:lnTo>
                    <a:pt x="204" y="54"/>
                  </a:lnTo>
                  <a:lnTo>
                    <a:pt x="204" y="50"/>
                  </a:lnTo>
                  <a:lnTo>
                    <a:pt x="208" y="46"/>
                  </a:lnTo>
                  <a:lnTo>
                    <a:pt x="210" y="42"/>
                  </a:lnTo>
                  <a:lnTo>
                    <a:pt x="204" y="40"/>
                  </a:lnTo>
                  <a:lnTo>
                    <a:pt x="198" y="40"/>
                  </a:lnTo>
                  <a:close/>
                </a:path>
              </a:pathLst>
            </a:custGeom>
            <a:solidFill>
              <a:srgbClr val="93A690">
                <a:alpha val="80000"/>
              </a:srgbClr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43" name="Portugal" descr="© INSCALE GmbH, 05.05.2010&#10;http://www.presentationload.com/">
              <a:extLst>
                <a:ext uri="{FF2B5EF4-FFF2-40B4-BE49-F238E27FC236}">
                  <a16:creationId xmlns:a16="http://schemas.microsoft.com/office/drawing/2014/main" id="{1E6815A2-9A41-410C-BBF0-FC0E805D3465}"/>
                </a:ext>
              </a:extLst>
            </p:cNvPr>
            <p:cNvSpPr>
              <a:spLocks/>
            </p:cNvSpPr>
            <p:nvPr/>
          </p:nvSpPr>
          <p:spPr bwMode="gray">
            <a:xfrm>
              <a:off x="5293630" y="2999021"/>
              <a:ext cx="101642" cy="184037"/>
            </a:xfrm>
            <a:custGeom>
              <a:avLst/>
              <a:gdLst>
                <a:gd name="T0" fmla="*/ 2147483647 w 228"/>
                <a:gd name="T1" fmla="*/ 2147483647 h 414"/>
                <a:gd name="T2" fmla="*/ 2147483647 w 228"/>
                <a:gd name="T3" fmla="*/ 2147483647 h 414"/>
                <a:gd name="T4" fmla="*/ 2147483647 w 228"/>
                <a:gd name="T5" fmla="*/ 2147483647 h 414"/>
                <a:gd name="T6" fmla="*/ 2147483647 w 228"/>
                <a:gd name="T7" fmla="*/ 2147483647 h 414"/>
                <a:gd name="T8" fmla="*/ 2147483647 w 228"/>
                <a:gd name="T9" fmla="*/ 2147483647 h 414"/>
                <a:gd name="T10" fmla="*/ 2147483647 w 228"/>
                <a:gd name="T11" fmla="*/ 2147483647 h 414"/>
                <a:gd name="T12" fmla="*/ 2147483647 w 228"/>
                <a:gd name="T13" fmla="*/ 0 h 414"/>
                <a:gd name="T14" fmla="*/ 2147483647 w 228"/>
                <a:gd name="T15" fmla="*/ 2147483647 h 414"/>
                <a:gd name="T16" fmla="*/ 2147483647 w 228"/>
                <a:gd name="T17" fmla="*/ 2147483647 h 414"/>
                <a:gd name="T18" fmla="*/ 2147483647 w 228"/>
                <a:gd name="T19" fmla="*/ 2147483647 h 414"/>
                <a:gd name="T20" fmla="*/ 2147483647 w 228"/>
                <a:gd name="T21" fmla="*/ 2147483647 h 414"/>
                <a:gd name="T22" fmla="*/ 2147483647 w 228"/>
                <a:gd name="T23" fmla="*/ 2147483647 h 414"/>
                <a:gd name="T24" fmla="*/ 2147483647 w 228"/>
                <a:gd name="T25" fmla="*/ 2147483647 h 414"/>
                <a:gd name="T26" fmla="*/ 0 w 228"/>
                <a:gd name="T27" fmla="*/ 2147483647 h 414"/>
                <a:gd name="T28" fmla="*/ 2147483647 w 228"/>
                <a:gd name="T29" fmla="*/ 2147483647 h 414"/>
                <a:gd name="T30" fmla="*/ 2147483647 w 228"/>
                <a:gd name="T31" fmla="*/ 2147483647 h 414"/>
                <a:gd name="T32" fmla="*/ 2147483647 w 228"/>
                <a:gd name="T33" fmla="*/ 2147483647 h 414"/>
                <a:gd name="T34" fmla="*/ 2147483647 w 228"/>
                <a:gd name="T35" fmla="*/ 2147483647 h 414"/>
                <a:gd name="T36" fmla="*/ 2147483647 w 228"/>
                <a:gd name="T37" fmla="*/ 2147483647 h 414"/>
                <a:gd name="T38" fmla="*/ 2147483647 w 228"/>
                <a:gd name="T39" fmla="*/ 2147483647 h 414"/>
                <a:gd name="T40" fmla="*/ 2147483647 w 228"/>
                <a:gd name="T41" fmla="*/ 2147483647 h 414"/>
                <a:gd name="T42" fmla="*/ 2147483647 w 228"/>
                <a:gd name="T43" fmla="*/ 2147483647 h 414"/>
                <a:gd name="T44" fmla="*/ 2147483647 w 228"/>
                <a:gd name="T45" fmla="*/ 2147483647 h 414"/>
                <a:gd name="T46" fmla="*/ 2147483647 w 228"/>
                <a:gd name="T47" fmla="*/ 2147483647 h 414"/>
                <a:gd name="T48" fmla="*/ 2147483647 w 228"/>
                <a:gd name="T49" fmla="*/ 2147483647 h 414"/>
                <a:gd name="T50" fmla="*/ 2147483647 w 228"/>
                <a:gd name="T51" fmla="*/ 2147483647 h 414"/>
                <a:gd name="T52" fmla="*/ 2147483647 w 228"/>
                <a:gd name="T53" fmla="*/ 2147483647 h 414"/>
                <a:gd name="T54" fmla="*/ 2147483647 w 228"/>
                <a:gd name="T55" fmla="*/ 2147483647 h 414"/>
                <a:gd name="T56" fmla="*/ 2147483647 w 228"/>
                <a:gd name="T57" fmla="*/ 2147483647 h 414"/>
                <a:gd name="T58" fmla="*/ 2147483647 w 228"/>
                <a:gd name="T59" fmla="*/ 2147483647 h 414"/>
                <a:gd name="T60" fmla="*/ 2147483647 w 228"/>
                <a:gd name="T61" fmla="*/ 2147483647 h 414"/>
                <a:gd name="T62" fmla="*/ 2147483647 w 228"/>
                <a:gd name="T63" fmla="*/ 2147483647 h 414"/>
                <a:gd name="T64" fmla="*/ 2147483647 w 228"/>
                <a:gd name="T65" fmla="*/ 2147483647 h 414"/>
                <a:gd name="T66" fmla="*/ 2147483647 w 228"/>
                <a:gd name="T67" fmla="*/ 2147483647 h 414"/>
                <a:gd name="T68" fmla="*/ 2147483647 w 228"/>
                <a:gd name="T69" fmla="*/ 2147483647 h 414"/>
                <a:gd name="T70" fmla="*/ 2147483647 w 228"/>
                <a:gd name="T71" fmla="*/ 2147483647 h 414"/>
                <a:gd name="T72" fmla="*/ 2147483647 w 228"/>
                <a:gd name="T73" fmla="*/ 2147483647 h 414"/>
                <a:gd name="T74" fmla="*/ 2147483647 w 228"/>
                <a:gd name="T75" fmla="*/ 2147483647 h 414"/>
                <a:gd name="T76" fmla="*/ 2147483647 w 228"/>
                <a:gd name="T77" fmla="*/ 2147483647 h 414"/>
                <a:gd name="T78" fmla="*/ 2147483647 w 228"/>
                <a:gd name="T79" fmla="*/ 2147483647 h 414"/>
                <a:gd name="T80" fmla="*/ 2147483647 w 228"/>
                <a:gd name="T81" fmla="*/ 2147483647 h 414"/>
                <a:gd name="T82" fmla="*/ 2147483647 w 228"/>
                <a:gd name="T83" fmla="*/ 2147483647 h 414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228"/>
                <a:gd name="T127" fmla="*/ 0 h 414"/>
                <a:gd name="T128" fmla="*/ 228 w 228"/>
                <a:gd name="T129" fmla="*/ 414 h 414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228" h="414">
                  <a:moveTo>
                    <a:pt x="210" y="30"/>
                  </a:moveTo>
                  <a:lnTo>
                    <a:pt x="210" y="12"/>
                  </a:lnTo>
                  <a:lnTo>
                    <a:pt x="156" y="12"/>
                  </a:lnTo>
                  <a:lnTo>
                    <a:pt x="156" y="18"/>
                  </a:lnTo>
                  <a:lnTo>
                    <a:pt x="150" y="24"/>
                  </a:lnTo>
                  <a:lnTo>
                    <a:pt x="138" y="24"/>
                  </a:lnTo>
                  <a:lnTo>
                    <a:pt x="132" y="18"/>
                  </a:lnTo>
                  <a:lnTo>
                    <a:pt x="114" y="18"/>
                  </a:lnTo>
                  <a:lnTo>
                    <a:pt x="108" y="24"/>
                  </a:lnTo>
                  <a:lnTo>
                    <a:pt x="96" y="24"/>
                  </a:lnTo>
                  <a:lnTo>
                    <a:pt x="96" y="18"/>
                  </a:lnTo>
                  <a:lnTo>
                    <a:pt x="102" y="18"/>
                  </a:lnTo>
                  <a:lnTo>
                    <a:pt x="114" y="6"/>
                  </a:lnTo>
                  <a:lnTo>
                    <a:pt x="114" y="0"/>
                  </a:lnTo>
                  <a:lnTo>
                    <a:pt x="90" y="0"/>
                  </a:lnTo>
                  <a:lnTo>
                    <a:pt x="66" y="12"/>
                  </a:lnTo>
                  <a:lnTo>
                    <a:pt x="60" y="18"/>
                  </a:lnTo>
                  <a:lnTo>
                    <a:pt x="60" y="36"/>
                  </a:lnTo>
                  <a:lnTo>
                    <a:pt x="66" y="60"/>
                  </a:lnTo>
                  <a:lnTo>
                    <a:pt x="66" y="78"/>
                  </a:lnTo>
                  <a:lnTo>
                    <a:pt x="60" y="108"/>
                  </a:lnTo>
                  <a:lnTo>
                    <a:pt x="48" y="138"/>
                  </a:lnTo>
                  <a:lnTo>
                    <a:pt x="30" y="174"/>
                  </a:lnTo>
                  <a:lnTo>
                    <a:pt x="12" y="222"/>
                  </a:lnTo>
                  <a:lnTo>
                    <a:pt x="6" y="234"/>
                  </a:lnTo>
                  <a:lnTo>
                    <a:pt x="6" y="240"/>
                  </a:lnTo>
                  <a:lnTo>
                    <a:pt x="0" y="252"/>
                  </a:lnTo>
                  <a:lnTo>
                    <a:pt x="0" y="264"/>
                  </a:lnTo>
                  <a:lnTo>
                    <a:pt x="18" y="282"/>
                  </a:lnTo>
                  <a:lnTo>
                    <a:pt x="30" y="288"/>
                  </a:lnTo>
                  <a:lnTo>
                    <a:pt x="42" y="342"/>
                  </a:lnTo>
                  <a:lnTo>
                    <a:pt x="42" y="348"/>
                  </a:lnTo>
                  <a:lnTo>
                    <a:pt x="36" y="354"/>
                  </a:lnTo>
                  <a:lnTo>
                    <a:pt x="36" y="366"/>
                  </a:lnTo>
                  <a:lnTo>
                    <a:pt x="30" y="384"/>
                  </a:lnTo>
                  <a:lnTo>
                    <a:pt x="24" y="396"/>
                  </a:lnTo>
                  <a:lnTo>
                    <a:pt x="24" y="408"/>
                  </a:lnTo>
                  <a:lnTo>
                    <a:pt x="48" y="408"/>
                  </a:lnTo>
                  <a:lnTo>
                    <a:pt x="60" y="402"/>
                  </a:lnTo>
                  <a:lnTo>
                    <a:pt x="72" y="402"/>
                  </a:lnTo>
                  <a:lnTo>
                    <a:pt x="84" y="414"/>
                  </a:lnTo>
                  <a:lnTo>
                    <a:pt x="96" y="414"/>
                  </a:lnTo>
                  <a:lnTo>
                    <a:pt x="108" y="408"/>
                  </a:lnTo>
                  <a:lnTo>
                    <a:pt x="114" y="402"/>
                  </a:lnTo>
                  <a:lnTo>
                    <a:pt x="120" y="402"/>
                  </a:lnTo>
                  <a:lnTo>
                    <a:pt x="126" y="396"/>
                  </a:lnTo>
                  <a:lnTo>
                    <a:pt x="126" y="348"/>
                  </a:lnTo>
                  <a:lnTo>
                    <a:pt x="132" y="342"/>
                  </a:lnTo>
                  <a:lnTo>
                    <a:pt x="138" y="330"/>
                  </a:lnTo>
                  <a:lnTo>
                    <a:pt x="150" y="330"/>
                  </a:lnTo>
                  <a:lnTo>
                    <a:pt x="162" y="318"/>
                  </a:lnTo>
                  <a:lnTo>
                    <a:pt x="162" y="312"/>
                  </a:lnTo>
                  <a:lnTo>
                    <a:pt x="150" y="312"/>
                  </a:lnTo>
                  <a:lnTo>
                    <a:pt x="144" y="306"/>
                  </a:lnTo>
                  <a:lnTo>
                    <a:pt x="138" y="294"/>
                  </a:lnTo>
                  <a:lnTo>
                    <a:pt x="138" y="288"/>
                  </a:lnTo>
                  <a:lnTo>
                    <a:pt x="132" y="282"/>
                  </a:lnTo>
                  <a:lnTo>
                    <a:pt x="132" y="276"/>
                  </a:lnTo>
                  <a:lnTo>
                    <a:pt x="144" y="264"/>
                  </a:lnTo>
                  <a:lnTo>
                    <a:pt x="156" y="258"/>
                  </a:lnTo>
                  <a:lnTo>
                    <a:pt x="168" y="246"/>
                  </a:lnTo>
                  <a:lnTo>
                    <a:pt x="168" y="240"/>
                  </a:lnTo>
                  <a:lnTo>
                    <a:pt x="156" y="234"/>
                  </a:lnTo>
                  <a:lnTo>
                    <a:pt x="150" y="228"/>
                  </a:lnTo>
                  <a:lnTo>
                    <a:pt x="150" y="216"/>
                  </a:lnTo>
                  <a:lnTo>
                    <a:pt x="126" y="192"/>
                  </a:lnTo>
                  <a:lnTo>
                    <a:pt x="162" y="192"/>
                  </a:lnTo>
                  <a:lnTo>
                    <a:pt x="174" y="180"/>
                  </a:lnTo>
                  <a:lnTo>
                    <a:pt x="174" y="168"/>
                  </a:lnTo>
                  <a:lnTo>
                    <a:pt x="168" y="162"/>
                  </a:lnTo>
                  <a:lnTo>
                    <a:pt x="168" y="150"/>
                  </a:lnTo>
                  <a:lnTo>
                    <a:pt x="174" y="144"/>
                  </a:lnTo>
                  <a:lnTo>
                    <a:pt x="180" y="144"/>
                  </a:lnTo>
                  <a:lnTo>
                    <a:pt x="180" y="126"/>
                  </a:lnTo>
                  <a:lnTo>
                    <a:pt x="186" y="108"/>
                  </a:lnTo>
                  <a:lnTo>
                    <a:pt x="186" y="96"/>
                  </a:lnTo>
                  <a:lnTo>
                    <a:pt x="180" y="90"/>
                  </a:lnTo>
                  <a:lnTo>
                    <a:pt x="174" y="90"/>
                  </a:lnTo>
                  <a:lnTo>
                    <a:pt x="174" y="84"/>
                  </a:lnTo>
                  <a:lnTo>
                    <a:pt x="180" y="78"/>
                  </a:lnTo>
                  <a:lnTo>
                    <a:pt x="204" y="66"/>
                  </a:lnTo>
                  <a:lnTo>
                    <a:pt x="228" y="42"/>
                  </a:lnTo>
                  <a:lnTo>
                    <a:pt x="228" y="36"/>
                  </a:lnTo>
                  <a:lnTo>
                    <a:pt x="216" y="30"/>
                  </a:lnTo>
                  <a:lnTo>
                    <a:pt x="210" y="30"/>
                  </a:lnTo>
                  <a:close/>
                </a:path>
              </a:pathLst>
            </a:custGeom>
            <a:solidFill>
              <a:srgbClr val="93A690">
                <a:alpha val="80000"/>
              </a:srgbClr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</p:grpSp>
      <p:grpSp>
        <p:nvGrpSpPr>
          <p:cNvPr id="144" name="North_West_Europe">
            <a:extLst>
              <a:ext uri="{FF2B5EF4-FFF2-40B4-BE49-F238E27FC236}">
                <a16:creationId xmlns:a16="http://schemas.microsoft.com/office/drawing/2014/main" id="{355F8DA4-3B80-40AC-977E-7D3488EED3F0}"/>
              </a:ext>
            </a:extLst>
          </p:cNvPr>
          <p:cNvGrpSpPr>
            <a:grpSpLocks/>
          </p:cNvGrpSpPr>
          <p:nvPr/>
        </p:nvGrpSpPr>
        <p:grpSpPr bwMode="auto">
          <a:xfrm>
            <a:off x="5046663" y="1522413"/>
            <a:ext cx="1343025" cy="966787"/>
            <a:chOff x="5046257" y="1770176"/>
            <a:chExt cx="1343580" cy="967188"/>
          </a:xfrm>
        </p:grpSpPr>
        <p:sp>
          <p:nvSpPr>
            <p:cNvPr id="145" name="Sweden" descr="© INSCALE GmbH, 05.05.2010&#10;http://www.presentationload.com/">
              <a:extLst>
                <a:ext uri="{FF2B5EF4-FFF2-40B4-BE49-F238E27FC236}">
                  <a16:creationId xmlns:a16="http://schemas.microsoft.com/office/drawing/2014/main" id="{E487FE43-E47F-4D73-AF11-92EF722D25F5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5897509" y="2087808"/>
              <a:ext cx="306514" cy="444684"/>
            </a:xfrm>
            <a:custGeom>
              <a:avLst/>
              <a:gdLst>
                <a:gd name="T0" fmla="*/ 2147483647 w 690"/>
                <a:gd name="T1" fmla="*/ 2147483647 h 990"/>
                <a:gd name="T2" fmla="*/ 2147483647 w 690"/>
                <a:gd name="T3" fmla="*/ 2147483647 h 990"/>
                <a:gd name="T4" fmla="*/ 2147483647 w 690"/>
                <a:gd name="T5" fmla="*/ 2147483647 h 990"/>
                <a:gd name="T6" fmla="*/ 2147483647 w 690"/>
                <a:gd name="T7" fmla="*/ 2147483647 h 990"/>
                <a:gd name="T8" fmla="*/ 2147483647 w 690"/>
                <a:gd name="T9" fmla="*/ 2147483647 h 990"/>
                <a:gd name="T10" fmla="*/ 2147483647 w 690"/>
                <a:gd name="T11" fmla="*/ 2147483647 h 990"/>
                <a:gd name="T12" fmla="*/ 2147483647 w 690"/>
                <a:gd name="T13" fmla="*/ 2147483647 h 990"/>
                <a:gd name="T14" fmla="*/ 2147483647 w 690"/>
                <a:gd name="T15" fmla="*/ 2147483647 h 990"/>
                <a:gd name="T16" fmla="*/ 2147483647 w 690"/>
                <a:gd name="T17" fmla="*/ 2147483647 h 990"/>
                <a:gd name="T18" fmla="*/ 2147483647 w 690"/>
                <a:gd name="T19" fmla="*/ 2147483647 h 990"/>
                <a:gd name="T20" fmla="*/ 2147483647 w 690"/>
                <a:gd name="T21" fmla="*/ 2147483647 h 990"/>
                <a:gd name="T22" fmla="*/ 2147483647 w 690"/>
                <a:gd name="T23" fmla="*/ 2147483647 h 990"/>
                <a:gd name="T24" fmla="*/ 2147483647 w 690"/>
                <a:gd name="T25" fmla="*/ 2147483647 h 990"/>
                <a:gd name="T26" fmla="*/ 2147483647 w 690"/>
                <a:gd name="T27" fmla="*/ 2147483647 h 990"/>
                <a:gd name="T28" fmla="*/ 2147483647 w 690"/>
                <a:gd name="T29" fmla="*/ 2147483647 h 990"/>
                <a:gd name="T30" fmla="*/ 2147483647 w 690"/>
                <a:gd name="T31" fmla="*/ 2147483647 h 990"/>
                <a:gd name="T32" fmla="*/ 2147483647 w 690"/>
                <a:gd name="T33" fmla="*/ 2147483647 h 990"/>
                <a:gd name="T34" fmla="*/ 2147483647 w 690"/>
                <a:gd name="T35" fmla="*/ 2147483647 h 990"/>
                <a:gd name="T36" fmla="*/ 2147483647 w 690"/>
                <a:gd name="T37" fmla="*/ 2147483647 h 990"/>
                <a:gd name="T38" fmla="*/ 2147483647 w 690"/>
                <a:gd name="T39" fmla="*/ 2147483647 h 990"/>
                <a:gd name="T40" fmla="*/ 2147483647 w 690"/>
                <a:gd name="T41" fmla="*/ 2147483647 h 990"/>
                <a:gd name="T42" fmla="*/ 2147483647 w 690"/>
                <a:gd name="T43" fmla="*/ 2147483647 h 990"/>
                <a:gd name="T44" fmla="*/ 2147483647 w 690"/>
                <a:gd name="T45" fmla="*/ 2147483647 h 990"/>
                <a:gd name="T46" fmla="*/ 0 w 690"/>
                <a:gd name="T47" fmla="*/ 2147483647 h 990"/>
                <a:gd name="T48" fmla="*/ 2147483647 w 690"/>
                <a:gd name="T49" fmla="*/ 2147483647 h 990"/>
                <a:gd name="T50" fmla="*/ 2147483647 w 690"/>
                <a:gd name="T51" fmla="*/ 2147483647 h 990"/>
                <a:gd name="T52" fmla="*/ 2147483647 w 690"/>
                <a:gd name="T53" fmla="*/ 2147483647 h 990"/>
                <a:gd name="T54" fmla="*/ 2147483647 w 690"/>
                <a:gd name="T55" fmla="*/ 2147483647 h 990"/>
                <a:gd name="T56" fmla="*/ 2147483647 w 690"/>
                <a:gd name="T57" fmla="*/ 2147483647 h 990"/>
                <a:gd name="T58" fmla="*/ 2147483647 w 690"/>
                <a:gd name="T59" fmla="*/ 2147483647 h 990"/>
                <a:gd name="T60" fmla="*/ 2147483647 w 690"/>
                <a:gd name="T61" fmla="*/ 2147483647 h 990"/>
                <a:gd name="T62" fmla="*/ 2147483647 w 690"/>
                <a:gd name="T63" fmla="*/ 2147483647 h 990"/>
                <a:gd name="T64" fmla="*/ 2147483647 w 690"/>
                <a:gd name="T65" fmla="*/ 2147483647 h 990"/>
                <a:gd name="T66" fmla="*/ 2147483647 w 690"/>
                <a:gd name="T67" fmla="*/ 2147483647 h 990"/>
                <a:gd name="T68" fmla="*/ 2147483647 w 690"/>
                <a:gd name="T69" fmla="*/ 2147483647 h 990"/>
                <a:gd name="T70" fmla="*/ 2147483647 w 690"/>
                <a:gd name="T71" fmla="*/ 2147483647 h 990"/>
                <a:gd name="T72" fmla="*/ 2147483647 w 690"/>
                <a:gd name="T73" fmla="*/ 2147483647 h 990"/>
                <a:gd name="T74" fmla="*/ 2147483647 w 690"/>
                <a:gd name="T75" fmla="*/ 2147483647 h 990"/>
                <a:gd name="T76" fmla="*/ 2147483647 w 690"/>
                <a:gd name="T77" fmla="*/ 2147483647 h 990"/>
                <a:gd name="T78" fmla="*/ 2147483647 w 690"/>
                <a:gd name="T79" fmla="*/ 2147483647 h 990"/>
                <a:gd name="T80" fmla="*/ 2147483647 w 690"/>
                <a:gd name="T81" fmla="*/ 2147483647 h 990"/>
                <a:gd name="T82" fmla="*/ 2147483647 w 690"/>
                <a:gd name="T83" fmla="*/ 2147483647 h 990"/>
                <a:gd name="T84" fmla="*/ 2147483647 w 690"/>
                <a:gd name="T85" fmla="*/ 2147483647 h 990"/>
                <a:gd name="T86" fmla="*/ 2147483647 w 690"/>
                <a:gd name="T87" fmla="*/ 2147483647 h 990"/>
                <a:gd name="T88" fmla="*/ 2147483647 w 690"/>
                <a:gd name="T89" fmla="*/ 2147483647 h 990"/>
                <a:gd name="T90" fmla="*/ 2147483647 w 690"/>
                <a:gd name="T91" fmla="*/ 2147483647 h 990"/>
                <a:gd name="T92" fmla="*/ 2147483647 w 690"/>
                <a:gd name="T93" fmla="*/ 2147483647 h 990"/>
                <a:gd name="T94" fmla="*/ 2147483647 w 690"/>
                <a:gd name="T95" fmla="*/ 2147483647 h 990"/>
                <a:gd name="T96" fmla="*/ 2147483647 w 690"/>
                <a:gd name="T97" fmla="*/ 2147483647 h 990"/>
                <a:gd name="T98" fmla="*/ 2147483647 w 690"/>
                <a:gd name="T99" fmla="*/ 2147483647 h 990"/>
                <a:gd name="T100" fmla="*/ 2147483647 w 690"/>
                <a:gd name="T101" fmla="*/ 2147483647 h 990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690"/>
                <a:gd name="T154" fmla="*/ 0 h 990"/>
                <a:gd name="T155" fmla="*/ 690 w 690"/>
                <a:gd name="T156" fmla="*/ 990 h 990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690" h="990">
                  <a:moveTo>
                    <a:pt x="678" y="204"/>
                  </a:moveTo>
                  <a:lnTo>
                    <a:pt x="672" y="198"/>
                  </a:lnTo>
                  <a:lnTo>
                    <a:pt x="660" y="192"/>
                  </a:lnTo>
                  <a:lnTo>
                    <a:pt x="648" y="180"/>
                  </a:lnTo>
                  <a:lnTo>
                    <a:pt x="648" y="174"/>
                  </a:lnTo>
                  <a:lnTo>
                    <a:pt x="654" y="162"/>
                  </a:lnTo>
                  <a:lnTo>
                    <a:pt x="660" y="156"/>
                  </a:lnTo>
                  <a:lnTo>
                    <a:pt x="666" y="144"/>
                  </a:lnTo>
                  <a:lnTo>
                    <a:pt x="642" y="132"/>
                  </a:lnTo>
                  <a:lnTo>
                    <a:pt x="648" y="108"/>
                  </a:lnTo>
                  <a:lnTo>
                    <a:pt x="636" y="102"/>
                  </a:lnTo>
                  <a:lnTo>
                    <a:pt x="636" y="96"/>
                  </a:lnTo>
                  <a:lnTo>
                    <a:pt x="642" y="90"/>
                  </a:lnTo>
                  <a:lnTo>
                    <a:pt x="642" y="66"/>
                  </a:lnTo>
                  <a:lnTo>
                    <a:pt x="636" y="66"/>
                  </a:lnTo>
                  <a:lnTo>
                    <a:pt x="630" y="60"/>
                  </a:lnTo>
                  <a:lnTo>
                    <a:pt x="618" y="60"/>
                  </a:lnTo>
                  <a:lnTo>
                    <a:pt x="588" y="42"/>
                  </a:lnTo>
                  <a:lnTo>
                    <a:pt x="552" y="42"/>
                  </a:lnTo>
                  <a:lnTo>
                    <a:pt x="540" y="30"/>
                  </a:lnTo>
                  <a:lnTo>
                    <a:pt x="534" y="30"/>
                  </a:lnTo>
                  <a:lnTo>
                    <a:pt x="528" y="24"/>
                  </a:lnTo>
                  <a:lnTo>
                    <a:pt x="516" y="24"/>
                  </a:lnTo>
                  <a:lnTo>
                    <a:pt x="504" y="18"/>
                  </a:lnTo>
                  <a:lnTo>
                    <a:pt x="498" y="12"/>
                  </a:lnTo>
                  <a:lnTo>
                    <a:pt x="486" y="6"/>
                  </a:lnTo>
                  <a:lnTo>
                    <a:pt x="456" y="0"/>
                  </a:lnTo>
                  <a:lnTo>
                    <a:pt x="456" y="24"/>
                  </a:lnTo>
                  <a:lnTo>
                    <a:pt x="444" y="24"/>
                  </a:lnTo>
                  <a:lnTo>
                    <a:pt x="444" y="30"/>
                  </a:lnTo>
                  <a:lnTo>
                    <a:pt x="456" y="42"/>
                  </a:lnTo>
                  <a:lnTo>
                    <a:pt x="462" y="42"/>
                  </a:lnTo>
                  <a:lnTo>
                    <a:pt x="456" y="48"/>
                  </a:lnTo>
                  <a:lnTo>
                    <a:pt x="444" y="48"/>
                  </a:lnTo>
                  <a:lnTo>
                    <a:pt x="438" y="42"/>
                  </a:lnTo>
                  <a:lnTo>
                    <a:pt x="414" y="42"/>
                  </a:lnTo>
                  <a:lnTo>
                    <a:pt x="390" y="36"/>
                  </a:lnTo>
                  <a:lnTo>
                    <a:pt x="366" y="42"/>
                  </a:lnTo>
                  <a:lnTo>
                    <a:pt x="366" y="30"/>
                  </a:lnTo>
                  <a:lnTo>
                    <a:pt x="360" y="24"/>
                  </a:lnTo>
                  <a:lnTo>
                    <a:pt x="348" y="36"/>
                  </a:lnTo>
                  <a:lnTo>
                    <a:pt x="348" y="66"/>
                  </a:lnTo>
                  <a:lnTo>
                    <a:pt x="342" y="72"/>
                  </a:lnTo>
                  <a:lnTo>
                    <a:pt x="324" y="72"/>
                  </a:lnTo>
                  <a:lnTo>
                    <a:pt x="282" y="78"/>
                  </a:lnTo>
                  <a:lnTo>
                    <a:pt x="264" y="96"/>
                  </a:lnTo>
                  <a:lnTo>
                    <a:pt x="252" y="102"/>
                  </a:lnTo>
                  <a:lnTo>
                    <a:pt x="246" y="102"/>
                  </a:lnTo>
                  <a:lnTo>
                    <a:pt x="246" y="114"/>
                  </a:lnTo>
                  <a:lnTo>
                    <a:pt x="258" y="120"/>
                  </a:lnTo>
                  <a:lnTo>
                    <a:pt x="264" y="126"/>
                  </a:lnTo>
                  <a:lnTo>
                    <a:pt x="258" y="144"/>
                  </a:lnTo>
                  <a:lnTo>
                    <a:pt x="252" y="144"/>
                  </a:lnTo>
                  <a:lnTo>
                    <a:pt x="240" y="150"/>
                  </a:lnTo>
                  <a:lnTo>
                    <a:pt x="234" y="156"/>
                  </a:lnTo>
                  <a:lnTo>
                    <a:pt x="234" y="162"/>
                  </a:lnTo>
                  <a:lnTo>
                    <a:pt x="228" y="168"/>
                  </a:lnTo>
                  <a:lnTo>
                    <a:pt x="210" y="168"/>
                  </a:lnTo>
                  <a:lnTo>
                    <a:pt x="216" y="174"/>
                  </a:lnTo>
                  <a:lnTo>
                    <a:pt x="216" y="180"/>
                  </a:lnTo>
                  <a:lnTo>
                    <a:pt x="222" y="186"/>
                  </a:lnTo>
                  <a:lnTo>
                    <a:pt x="222" y="192"/>
                  </a:lnTo>
                  <a:lnTo>
                    <a:pt x="216" y="192"/>
                  </a:lnTo>
                  <a:lnTo>
                    <a:pt x="210" y="198"/>
                  </a:lnTo>
                  <a:lnTo>
                    <a:pt x="204" y="198"/>
                  </a:lnTo>
                  <a:lnTo>
                    <a:pt x="192" y="204"/>
                  </a:lnTo>
                  <a:lnTo>
                    <a:pt x="174" y="192"/>
                  </a:lnTo>
                  <a:lnTo>
                    <a:pt x="174" y="228"/>
                  </a:lnTo>
                  <a:lnTo>
                    <a:pt x="168" y="270"/>
                  </a:lnTo>
                  <a:lnTo>
                    <a:pt x="138" y="300"/>
                  </a:lnTo>
                  <a:lnTo>
                    <a:pt x="132" y="300"/>
                  </a:lnTo>
                  <a:lnTo>
                    <a:pt x="120" y="306"/>
                  </a:lnTo>
                  <a:lnTo>
                    <a:pt x="132" y="312"/>
                  </a:lnTo>
                  <a:lnTo>
                    <a:pt x="150" y="330"/>
                  </a:lnTo>
                  <a:lnTo>
                    <a:pt x="150" y="336"/>
                  </a:lnTo>
                  <a:lnTo>
                    <a:pt x="144" y="342"/>
                  </a:lnTo>
                  <a:lnTo>
                    <a:pt x="102" y="342"/>
                  </a:lnTo>
                  <a:lnTo>
                    <a:pt x="90" y="348"/>
                  </a:lnTo>
                  <a:lnTo>
                    <a:pt x="84" y="354"/>
                  </a:lnTo>
                  <a:lnTo>
                    <a:pt x="72" y="360"/>
                  </a:lnTo>
                  <a:lnTo>
                    <a:pt x="30" y="402"/>
                  </a:lnTo>
                  <a:lnTo>
                    <a:pt x="36" y="408"/>
                  </a:lnTo>
                  <a:lnTo>
                    <a:pt x="42" y="408"/>
                  </a:lnTo>
                  <a:lnTo>
                    <a:pt x="48" y="414"/>
                  </a:lnTo>
                  <a:lnTo>
                    <a:pt x="48" y="420"/>
                  </a:lnTo>
                  <a:lnTo>
                    <a:pt x="42" y="426"/>
                  </a:lnTo>
                  <a:lnTo>
                    <a:pt x="36" y="426"/>
                  </a:lnTo>
                  <a:lnTo>
                    <a:pt x="30" y="432"/>
                  </a:lnTo>
                  <a:lnTo>
                    <a:pt x="30" y="444"/>
                  </a:lnTo>
                  <a:lnTo>
                    <a:pt x="54" y="468"/>
                  </a:lnTo>
                  <a:lnTo>
                    <a:pt x="54" y="480"/>
                  </a:lnTo>
                  <a:lnTo>
                    <a:pt x="48" y="492"/>
                  </a:lnTo>
                  <a:lnTo>
                    <a:pt x="48" y="510"/>
                  </a:lnTo>
                  <a:lnTo>
                    <a:pt x="60" y="522"/>
                  </a:lnTo>
                  <a:lnTo>
                    <a:pt x="66" y="522"/>
                  </a:lnTo>
                  <a:lnTo>
                    <a:pt x="84" y="540"/>
                  </a:lnTo>
                  <a:lnTo>
                    <a:pt x="84" y="552"/>
                  </a:lnTo>
                  <a:lnTo>
                    <a:pt x="72" y="564"/>
                  </a:lnTo>
                  <a:lnTo>
                    <a:pt x="48" y="570"/>
                  </a:lnTo>
                  <a:lnTo>
                    <a:pt x="54" y="576"/>
                  </a:lnTo>
                  <a:lnTo>
                    <a:pt x="60" y="588"/>
                  </a:lnTo>
                  <a:lnTo>
                    <a:pt x="60" y="594"/>
                  </a:lnTo>
                  <a:lnTo>
                    <a:pt x="66" y="600"/>
                  </a:lnTo>
                  <a:lnTo>
                    <a:pt x="66" y="606"/>
                  </a:lnTo>
                  <a:lnTo>
                    <a:pt x="72" y="618"/>
                  </a:lnTo>
                  <a:lnTo>
                    <a:pt x="66" y="618"/>
                  </a:lnTo>
                  <a:lnTo>
                    <a:pt x="66" y="642"/>
                  </a:lnTo>
                  <a:lnTo>
                    <a:pt x="60" y="648"/>
                  </a:lnTo>
                  <a:lnTo>
                    <a:pt x="24" y="648"/>
                  </a:lnTo>
                  <a:lnTo>
                    <a:pt x="30" y="660"/>
                  </a:lnTo>
                  <a:lnTo>
                    <a:pt x="30" y="666"/>
                  </a:lnTo>
                  <a:lnTo>
                    <a:pt x="24" y="666"/>
                  </a:lnTo>
                  <a:lnTo>
                    <a:pt x="18" y="672"/>
                  </a:lnTo>
                  <a:lnTo>
                    <a:pt x="18" y="678"/>
                  </a:lnTo>
                  <a:lnTo>
                    <a:pt x="30" y="690"/>
                  </a:lnTo>
                  <a:lnTo>
                    <a:pt x="30" y="708"/>
                  </a:lnTo>
                  <a:lnTo>
                    <a:pt x="24" y="714"/>
                  </a:lnTo>
                  <a:lnTo>
                    <a:pt x="18" y="726"/>
                  </a:lnTo>
                  <a:lnTo>
                    <a:pt x="0" y="708"/>
                  </a:lnTo>
                  <a:lnTo>
                    <a:pt x="0" y="768"/>
                  </a:lnTo>
                  <a:lnTo>
                    <a:pt x="6" y="762"/>
                  </a:lnTo>
                  <a:lnTo>
                    <a:pt x="24" y="762"/>
                  </a:lnTo>
                  <a:lnTo>
                    <a:pt x="36" y="774"/>
                  </a:lnTo>
                  <a:lnTo>
                    <a:pt x="36" y="780"/>
                  </a:lnTo>
                  <a:lnTo>
                    <a:pt x="30" y="780"/>
                  </a:lnTo>
                  <a:lnTo>
                    <a:pt x="30" y="774"/>
                  </a:lnTo>
                  <a:lnTo>
                    <a:pt x="24" y="774"/>
                  </a:lnTo>
                  <a:lnTo>
                    <a:pt x="24" y="834"/>
                  </a:lnTo>
                  <a:lnTo>
                    <a:pt x="30" y="840"/>
                  </a:lnTo>
                  <a:lnTo>
                    <a:pt x="36" y="840"/>
                  </a:lnTo>
                  <a:lnTo>
                    <a:pt x="48" y="846"/>
                  </a:lnTo>
                  <a:lnTo>
                    <a:pt x="54" y="858"/>
                  </a:lnTo>
                  <a:lnTo>
                    <a:pt x="60" y="864"/>
                  </a:lnTo>
                  <a:lnTo>
                    <a:pt x="66" y="876"/>
                  </a:lnTo>
                  <a:lnTo>
                    <a:pt x="90" y="900"/>
                  </a:lnTo>
                  <a:lnTo>
                    <a:pt x="96" y="900"/>
                  </a:lnTo>
                  <a:lnTo>
                    <a:pt x="96" y="912"/>
                  </a:lnTo>
                  <a:lnTo>
                    <a:pt x="78" y="912"/>
                  </a:lnTo>
                  <a:lnTo>
                    <a:pt x="78" y="942"/>
                  </a:lnTo>
                  <a:lnTo>
                    <a:pt x="90" y="954"/>
                  </a:lnTo>
                  <a:lnTo>
                    <a:pt x="102" y="960"/>
                  </a:lnTo>
                  <a:lnTo>
                    <a:pt x="96" y="966"/>
                  </a:lnTo>
                  <a:lnTo>
                    <a:pt x="96" y="984"/>
                  </a:lnTo>
                  <a:lnTo>
                    <a:pt x="102" y="984"/>
                  </a:lnTo>
                  <a:lnTo>
                    <a:pt x="108" y="990"/>
                  </a:lnTo>
                  <a:lnTo>
                    <a:pt x="174" y="990"/>
                  </a:lnTo>
                  <a:lnTo>
                    <a:pt x="180" y="984"/>
                  </a:lnTo>
                  <a:lnTo>
                    <a:pt x="180" y="948"/>
                  </a:lnTo>
                  <a:lnTo>
                    <a:pt x="198" y="942"/>
                  </a:lnTo>
                  <a:lnTo>
                    <a:pt x="198" y="924"/>
                  </a:lnTo>
                  <a:lnTo>
                    <a:pt x="264" y="930"/>
                  </a:lnTo>
                  <a:lnTo>
                    <a:pt x="276" y="936"/>
                  </a:lnTo>
                  <a:lnTo>
                    <a:pt x="300" y="876"/>
                  </a:lnTo>
                  <a:lnTo>
                    <a:pt x="300" y="864"/>
                  </a:lnTo>
                  <a:lnTo>
                    <a:pt x="306" y="852"/>
                  </a:lnTo>
                  <a:lnTo>
                    <a:pt x="306" y="816"/>
                  </a:lnTo>
                  <a:lnTo>
                    <a:pt x="300" y="810"/>
                  </a:lnTo>
                  <a:lnTo>
                    <a:pt x="294" y="798"/>
                  </a:lnTo>
                  <a:lnTo>
                    <a:pt x="312" y="798"/>
                  </a:lnTo>
                  <a:lnTo>
                    <a:pt x="324" y="786"/>
                  </a:lnTo>
                  <a:lnTo>
                    <a:pt x="324" y="780"/>
                  </a:lnTo>
                  <a:lnTo>
                    <a:pt x="306" y="762"/>
                  </a:lnTo>
                  <a:lnTo>
                    <a:pt x="294" y="762"/>
                  </a:lnTo>
                  <a:lnTo>
                    <a:pt x="312" y="756"/>
                  </a:lnTo>
                  <a:lnTo>
                    <a:pt x="300" y="750"/>
                  </a:lnTo>
                  <a:lnTo>
                    <a:pt x="324" y="750"/>
                  </a:lnTo>
                  <a:lnTo>
                    <a:pt x="336" y="744"/>
                  </a:lnTo>
                  <a:lnTo>
                    <a:pt x="348" y="744"/>
                  </a:lnTo>
                  <a:lnTo>
                    <a:pt x="354" y="738"/>
                  </a:lnTo>
                  <a:lnTo>
                    <a:pt x="360" y="726"/>
                  </a:lnTo>
                  <a:lnTo>
                    <a:pt x="360" y="714"/>
                  </a:lnTo>
                  <a:lnTo>
                    <a:pt x="366" y="708"/>
                  </a:lnTo>
                  <a:lnTo>
                    <a:pt x="384" y="726"/>
                  </a:lnTo>
                  <a:lnTo>
                    <a:pt x="390" y="726"/>
                  </a:lnTo>
                  <a:lnTo>
                    <a:pt x="396" y="720"/>
                  </a:lnTo>
                  <a:lnTo>
                    <a:pt x="408" y="696"/>
                  </a:lnTo>
                  <a:lnTo>
                    <a:pt x="402" y="690"/>
                  </a:lnTo>
                  <a:lnTo>
                    <a:pt x="402" y="684"/>
                  </a:lnTo>
                  <a:lnTo>
                    <a:pt x="414" y="684"/>
                  </a:lnTo>
                  <a:lnTo>
                    <a:pt x="420" y="678"/>
                  </a:lnTo>
                  <a:lnTo>
                    <a:pt x="432" y="672"/>
                  </a:lnTo>
                  <a:lnTo>
                    <a:pt x="432" y="660"/>
                  </a:lnTo>
                  <a:lnTo>
                    <a:pt x="420" y="636"/>
                  </a:lnTo>
                  <a:lnTo>
                    <a:pt x="408" y="630"/>
                  </a:lnTo>
                  <a:lnTo>
                    <a:pt x="408" y="618"/>
                  </a:lnTo>
                  <a:lnTo>
                    <a:pt x="372" y="600"/>
                  </a:lnTo>
                  <a:lnTo>
                    <a:pt x="360" y="606"/>
                  </a:lnTo>
                  <a:lnTo>
                    <a:pt x="354" y="606"/>
                  </a:lnTo>
                  <a:lnTo>
                    <a:pt x="342" y="600"/>
                  </a:lnTo>
                  <a:lnTo>
                    <a:pt x="330" y="576"/>
                  </a:lnTo>
                  <a:lnTo>
                    <a:pt x="330" y="558"/>
                  </a:lnTo>
                  <a:lnTo>
                    <a:pt x="324" y="546"/>
                  </a:lnTo>
                  <a:lnTo>
                    <a:pt x="324" y="528"/>
                  </a:lnTo>
                  <a:lnTo>
                    <a:pt x="336" y="516"/>
                  </a:lnTo>
                  <a:lnTo>
                    <a:pt x="342" y="504"/>
                  </a:lnTo>
                  <a:lnTo>
                    <a:pt x="342" y="486"/>
                  </a:lnTo>
                  <a:lnTo>
                    <a:pt x="336" y="474"/>
                  </a:lnTo>
                  <a:lnTo>
                    <a:pt x="330" y="468"/>
                  </a:lnTo>
                  <a:lnTo>
                    <a:pt x="330" y="462"/>
                  </a:lnTo>
                  <a:lnTo>
                    <a:pt x="348" y="462"/>
                  </a:lnTo>
                  <a:lnTo>
                    <a:pt x="354" y="456"/>
                  </a:lnTo>
                  <a:lnTo>
                    <a:pt x="354" y="438"/>
                  </a:lnTo>
                  <a:lnTo>
                    <a:pt x="348" y="426"/>
                  </a:lnTo>
                  <a:lnTo>
                    <a:pt x="354" y="432"/>
                  </a:lnTo>
                  <a:lnTo>
                    <a:pt x="378" y="432"/>
                  </a:lnTo>
                  <a:lnTo>
                    <a:pt x="384" y="426"/>
                  </a:lnTo>
                  <a:lnTo>
                    <a:pt x="396" y="420"/>
                  </a:lnTo>
                  <a:lnTo>
                    <a:pt x="408" y="408"/>
                  </a:lnTo>
                  <a:lnTo>
                    <a:pt x="438" y="414"/>
                  </a:lnTo>
                  <a:lnTo>
                    <a:pt x="450" y="390"/>
                  </a:lnTo>
                  <a:lnTo>
                    <a:pt x="480" y="390"/>
                  </a:lnTo>
                  <a:lnTo>
                    <a:pt x="498" y="384"/>
                  </a:lnTo>
                  <a:lnTo>
                    <a:pt x="510" y="378"/>
                  </a:lnTo>
                  <a:lnTo>
                    <a:pt x="522" y="354"/>
                  </a:lnTo>
                  <a:lnTo>
                    <a:pt x="540" y="336"/>
                  </a:lnTo>
                  <a:lnTo>
                    <a:pt x="546" y="324"/>
                  </a:lnTo>
                  <a:lnTo>
                    <a:pt x="528" y="300"/>
                  </a:lnTo>
                  <a:lnTo>
                    <a:pt x="558" y="264"/>
                  </a:lnTo>
                  <a:lnTo>
                    <a:pt x="540" y="246"/>
                  </a:lnTo>
                  <a:lnTo>
                    <a:pt x="576" y="234"/>
                  </a:lnTo>
                  <a:lnTo>
                    <a:pt x="594" y="216"/>
                  </a:lnTo>
                  <a:lnTo>
                    <a:pt x="672" y="222"/>
                  </a:lnTo>
                  <a:lnTo>
                    <a:pt x="684" y="240"/>
                  </a:lnTo>
                  <a:lnTo>
                    <a:pt x="690" y="240"/>
                  </a:lnTo>
                  <a:lnTo>
                    <a:pt x="678" y="204"/>
                  </a:lnTo>
                  <a:close/>
                  <a:moveTo>
                    <a:pt x="390" y="828"/>
                  </a:moveTo>
                  <a:lnTo>
                    <a:pt x="390" y="840"/>
                  </a:lnTo>
                  <a:lnTo>
                    <a:pt x="396" y="852"/>
                  </a:lnTo>
                  <a:lnTo>
                    <a:pt x="396" y="864"/>
                  </a:lnTo>
                  <a:lnTo>
                    <a:pt x="402" y="870"/>
                  </a:lnTo>
                  <a:lnTo>
                    <a:pt x="402" y="876"/>
                  </a:lnTo>
                  <a:lnTo>
                    <a:pt x="414" y="852"/>
                  </a:lnTo>
                  <a:lnTo>
                    <a:pt x="426" y="852"/>
                  </a:lnTo>
                  <a:lnTo>
                    <a:pt x="432" y="846"/>
                  </a:lnTo>
                  <a:lnTo>
                    <a:pt x="438" y="834"/>
                  </a:lnTo>
                  <a:lnTo>
                    <a:pt x="438" y="822"/>
                  </a:lnTo>
                  <a:lnTo>
                    <a:pt x="432" y="816"/>
                  </a:lnTo>
                  <a:lnTo>
                    <a:pt x="450" y="798"/>
                  </a:lnTo>
                  <a:lnTo>
                    <a:pt x="444" y="798"/>
                  </a:lnTo>
                  <a:lnTo>
                    <a:pt x="438" y="804"/>
                  </a:lnTo>
                  <a:lnTo>
                    <a:pt x="420" y="804"/>
                  </a:lnTo>
                  <a:lnTo>
                    <a:pt x="408" y="810"/>
                  </a:lnTo>
                  <a:lnTo>
                    <a:pt x="390" y="828"/>
                  </a:lnTo>
                  <a:close/>
                  <a:moveTo>
                    <a:pt x="300" y="900"/>
                  </a:moveTo>
                  <a:lnTo>
                    <a:pt x="300" y="912"/>
                  </a:lnTo>
                  <a:lnTo>
                    <a:pt x="294" y="924"/>
                  </a:lnTo>
                  <a:lnTo>
                    <a:pt x="300" y="918"/>
                  </a:lnTo>
                  <a:lnTo>
                    <a:pt x="312" y="912"/>
                  </a:lnTo>
                  <a:lnTo>
                    <a:pt x="318" y="900"/>
                  </a:lnTo>
                  <a:lnTo>
                    <a:pt x="318" y="894"/>
                  </a:lnTo>
                  <a:lnTo>
                    <a:pt x="324" y="888"/>
                  </a:lnTo>
                  <a:lnTo>
                    <a:pt x="324" y="882"/>
                  </a:lnTo>
                  <a:lnTo>
                    <a:pt x="342" y="858"/>
                  </a:lnTo>
                  <a:lnTo>
                    <a:pt x="336" y="840"/>
                  </a:lnTo>
                  <a:lnTo>
                    <a:pt x="330" y="852"/>
                  </a:lnTo>
                  <a:lnTo>
                    <a:pt x="312" y="870"/>
                  </a:lnTo>
                  <a:lnTo>
                    <a:pt x="300" y="894"/>
                  </a:lnTo>
                  <a:lnTo>
                    <a:pt x="300" y="900"/>
                  </a:lnTo>
                  <a:close/>
                </a:path>
              </a:pathLst>
            </a:custGeom>
            <a:solidFill>
              <a:srgbClr val="6BBA56"/>
            </a:solidFill>
            <a:ln w="952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46" name="United Kingdom" descr="© INSCALE GmbH, 05.05.2010&#10;http://www.presentationload.com/">
              <a:extLst>
                <a:ext uri="{FF2B5EF4-FFF2-40B4-BE49-F238E27FC236}">
                  <a16:creationId xmlns:a16="http://schemas.microsoft.com/office/drawing/2014/main" id="{8C112D30-20B5-4E12-AC3B-3D67158A7C23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5384534" y="2351442"/>
              <a:ext cx="255694" cy="370040"/>
            </a:xfrm>
            <a:custGeom>
              <a:avLst/>
              <a:gdLst>
                <a:gd name="T0" fmla="*/ 2147483647 w 576"/>
                <a:gd name="T1" fmla="*/ 2147483647 h 822"/>
                <a:gd name="T2" fmla="*/ 2147483647 w 576"/>
                <a:gd name="T3" fmla="*/ 2147483647 h 822"/>
                <a:gd name="T4" fmla="*/ 2147483647 w 576"/>
                <a:gd name="T5" fmla="*/ 2147483647 h 822"/>
                <a:gd name="T6" fmla="*/ 2147483647 w 576"/>
                <a:gd name="T7" fmla="*/ 2147483647 h 822"/>
                <a:gd name="T8" fmla="*/ 2147483647 w 576"/>
                <a:gd name="T9" fmla="*/ 2147483647 h 822"/>
                <a:gd name="T10" fmla="*/ 2147483647 w 576"/>
                <a:gd name="T11" fmla="*/ 2147483647 h 822"/>
                <a:gd name="T12" fmla="*/ 2147483647 w 576"/>
                <a:gd name="T13" fmla="*/ 2147483647 h 822"/>
                <a:gd name="T14" fmla="*/ 2147483647 w 576"/>
                <a:gd name="T15" fmla="*/ 0 h 822"/>
                <a:gd name="T16" fmla="*/ 2147483647 w 576"/>
                <a:gd name="T17" fmla="*/ 0 h 822"/>
                <a:gd name="T18" fmla="*/ 2147483647 w 576"/>
                <a:gd name="T19" fmla="*/ 2147483647 h 822"/>
                <a:gd name="T20" fmla="*/ 2147483647 w 576"/>
                <a:gd name="T21" fmla="*/ 2147483647 h 822"/>
                <a:gd name="T22" fmla="*/ 2147483647 w 576"/>
                <a:gd name="T23" fmla="*/ 2147483647 h 822"/>
                <a:gd name="T24" fmla="*/ 2147483647 w 576"/>
                <a:gd name="T25" fmla="*/ 2147483647 h 822"/>
                <a:gd name="T26" fmla="*/ 2147483647 w 576"/>
                <a:gd name="T27" fmla="*/ 2147483647 h 822"/>
                <a:gd name="T28" fmla="*/ 2147483647 w 576"/>
                <a:gd name="T29" fmla="*/ 2147483647 h 822"/>
                <a:gd name="T30" fmla="*/ 2147483647 w 576"/>
                <a:gd name="T31" fmla="*/ 2147483647 h 822"/>
                <a:gd name="T32" fmla="*/ 2147483647 w 576"/>
                <a:gd name="T33" fmla="*/ 2147483647 h 822"/>
                <a:gd name="T34" fmla="*/ 2147483647 w 576"/>
                <a:gd name="T35" fmla="*/ 2147483647 h 822"/>
                <a:gd name="T36" fmla="*/ 2147483647 w 576"/>
                <a:gd name="T37" fmla="*/ 2147483647 h 822"/>
                <a:gd name="T38" fmla="*/ 2147483647 w 576"/>
                <a:gd name="T39" fmla="*/ 2147483647 h 822"/>
                <a:gd name="T40" fmla="*/ 2147483647 w 576"/>
                <a:gd name="T41" fmla="*/ 2147483647 h 822"/>
                <a:gd name="T42" fmla="*/ 2147483647 w 576"/>
                <a:gd name="T43" fmla="*/ 2147483647 h 822"/>
                <a:gd name="T44" fmla="*/ 2147483647 w 576"/>
                <a:gd name="T45" fmla="*/ 2147483647 h 822"/>
                <a:gd name="T46" fmla="*/ 2147483647 w 576"/>
                <a:gd name="T47" fmla="*/ 2147483647 h 822"/>
                <a:gd name="T48" fmla="*/ 2147483647 w 576"/>
                <a:gd name="T49" fmla="*/ 2147483647 h 822"/>
                <a:gd name="T50" fmla="*/ 2147483647 w 576"/>
                <a:gd name="T51" fmla="*/ 2147483647 h 822"/>
                <a:gd name="T52" fmla="*/ 2147483647 w 576"/>
                <a:gd name="T53" fmla="*/ 2147483647 h 822"/>
                <a:gd name="T54" fmla="*/ 2147483647 w 576"/>
                <a:gd name="T55" fmla="*/ 2147483647 h 822"/>
                <a:gd name="T56" fmla="*/ 2147483647 w 576"/>
                <a:gd name="T57" fmla="*/ 2147483647 h 822"/>
                <a:gd name="T58" fmla="*/ 2147483647 w 576"/>
                <a:gd name="T59" fmla="*/ 2147483647 h 822"/>
                <a:gd name="T60" fmla="*/ 2147483647 w 576"/>
                <a:gd name="T61" fmla="*/ 2147483647 h 822"/>
                <a:gd name="T62" fmla="*/ 2147483647 w 576"/>
                <a:gd name="T63" fmla="*/ 2147483647 h 822"/>
                <a:gd name="T64" fmla="*/ 2147483647 w 576"/>
                <a:gd name="T65" fmla="*/ 2147483647 h 822"/>
                <a:gd name="T66" fmla="*/ 2147483647 w 576"/>
                <a:gd name="T67" fmla="*/ 2147483647 h 822"/>
                <a:gd name="T68" fmla="*/ 2147483647 w 576"/>
                <a:gd name="T69" fmla="*/ 2147483647 h 822"/>
                <a:gd name="T70" fmla="*/ 2147483647 w 576"/>
                <a:gd name="T71" fmla="*/ 2147483647 h 822"/>
                <a:gd name="T72" fmla="*/ 2147483647 w 576"/>
                <a:gd name="T73" fmla="*/ 2147483647 h 822"/>
                <a:gd name="T74" fmla="*/ 2147483647 w 576"/>
                <a:gd name="T75" fmla="*/ 2147483647 h 822"/>
                <a:gd name="T76" fmla="*/ 2147483647 w 576"/>
                <a:gd name="T77" fmla="*/ 2147483647 h 822"/>
                <a:gd name="T78" fmla="*/ 2147483647 w 576"/>
                <a:gd name="T79" fmla="*/ 2147483647 h 822"/>
                <a:gd name="T80" fmla="*/ 2147483647 w 576"/>
                <a:gd name="T81" fmla="*/ 2147483647 h 822"/>
                <a:gd name="T82" fmla="*/ 2147483647 w 576"/>
                <a:gd name="T83" fmla="*/ 2147483647 h 822"/>
                <a:gd name="T84" fmla="*/ 2147483647 w 576"/>
                <a:gd name="T85" fmla="*/ 2147483647 h 822"/>
                <a:gd name="T86" fmla="*/ 2147483647 w 576"/>
                <a:gd name="T87" fmla="*/ 2147483647 h 822"/>
                <a:gd name="T88" fmla="*/ 2147483647 w 576"/>
                <a:gd name="T89" fmla="*/ 2147483647 h 822"/>
                <a:gd name="T90" fmla="*/ 2147483647 w 576"/>
                <a:gd name="T91" fmla="*/ 2147483647 h 822"/>
                <a:gd name="T92" fmla="*/ 2147483647 w 576"/>
                <a:gd name="T93" fmla="*/ 2147483647 h 822"/>
                <a:gd name="T94" fmla="*/ 2147483647 w 576"/>
                <a:gd name="T95" fmla="*/ 2147483647 h 822"/>
                <a:gd name="T96" fmla="*/ 2147483647 w 576"/>
                <a:gd name="T97" fmla="*/ 2147483647 h 822"/>
                <a:gd name="T98" fmla="*/ 2147483647 w 576"/>
                <a:gd name="T99" fmla="*/ 2147483647 h 822"/>
                <a:gd name="T100" fmla="*/ 2147483647 w 576"/>
                <a:gd name="T101" fmla="*/ 2147483647 h 822"/>
                <a:gd name="T102" fmla="*/ 2147483647 w 576"/>
                <a:gd name="T103" fmla="*/ 2147483647 h 822"/>
                <a:gd name="T104" fmla="*/ 2147483647 w 576"/>
                <a:gd name="T105" fmla="*/ 2147483647 h 822"/>
                <a:gd name="T106" fmla="*/ 2147483647 w 576"/>
                <a:gd name="T107" fmla="*/ 2147483647 h 822"/>
                <a:gd name="T108" fmla="*/ 2147483647 w 576"/>
                <a:gd name="T109" fmla="*/ 2147483647 h 822"/>
                <a:gd name="T110" fmla="*/ 2147483647 w 576"/>
                <a:gd name="T111" fmla="*/ 2147483647 h 822"/>
                <a:gd name="T112" fmla="*/ 2147483647 w 576"/>
                <a:gd name="T113" fmla="*/ 2147483647 h 822"/>
                <a:gd name="T114" fmla="*/ 2147483647 w 576"/>
                <a:gd name="T115" fmla="*/ 2147483647 h 822"/>
                <a:gd name="T116" fmla="*/ 2147483647 w 576"/>
                <a:gd name="T117" fmla="*/ 2147483647 h 822"/>
                <a:gd name="T118" fmla="*/ 2147483647 w 576"/>
                <a:gd name="T119" fmla="*/ 2147483647 h 822"/>
                <a:gd name="T120" fmla="*/ 2147483647 w 576"/>
                <a:gd name="T121" fmla="*/ 2147483647 h 822"/>
                <a:gd name="T122" fmla="*/ 2147483647 w 576"/>
                <a:gd name="T123" fmla="*/ 2147483647 h 822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576"/>
                <a:gd name="T187" fmla="*/ 0 h 822"/>
                <a:gd name="T188" fmla="*/ 576 w 576"/>
                <a:gd name="T189" fmla="*/ 822 h 822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576" h="822">
                  <a:moveTo>
                    <a:pt x="162" y="378"/>
                  </a:moveTo>
                  <a:lnTo>
                    <a:pt x="156" y="378"/>
                  </a:lnTo>
                  <a:lnTo>
                    <a:pt x="150" y="384"/>
                  </a:lnTo>
                  <a:lnTo>
                    <a:pt x="150" y="396"/>
                  </a:lnTo>
                  <a:lnTo>
                    <a:pt x="144" y="414"/>
                  </a:lnTo>
                  <a:lnTo>
                    <a:pt x="156" y="402"/>
                  </a:lnTo>
                  <a:lnTo>
                    <a:pt x="162" y="390"/>
                  </a:lnTo>
                  <a:lnTo>
                    <a:pt x="162" y="378"/>
                  </a:lnTo>
                  <a:close/>
                  <a:moveTo>
                    <a:pt x="132" y="312"/>
                  </a:moveTo>
                  <a:lnTo>
                    <a:pt x="126" y="312"/>
                  </a:lnTo>
                  <a:lnTo>
                    <a:pt x="126" y="336"/>
                  </a:lnTo>
                  <a:lnTo>
                    <a:pt x="132" y="336"/>
                  </a:lnTo>
                  <a:lnTo>
                    <a:pt x="138" y="330"/>
                  </a:lnTo>
                  <a:lnTo>
                    <a:pt x="150" y="330"/>
                  </a:lnTo>
                  <a:lnTo>
                    <a:pt x="144" y="318"/>
                  </a:lnTo>
                  <a:lnTo>
                    <a:pt x="138" y="312"/>
                  </a:lnTo>
                  <a:lnTo>
                    <a:pt x="132" y="312"/>
                  </a:lnTo>
                  <a:close/>
                  <a:moveTo>
                    <a:pt x="114" y="390"/>
                  </a:moveTo>
                  <a:lnTo>
                    <a:pt x="126" y="390"/>
                  </a:lnTo>
                  <a:lnTo>
                    <a:pt x="138" y="384"/>
                  </a:lnTo>
                  <a:lnTo>
                    <a:pt x="138" y="372"/>
                  </a:lnTo>
                  <a:lnTo>
                    <a:pt x="132" y="366"/>
                  </a:lnTo>
                  <a:lnTo>
                    <a:pt x="120" y="366"/>
                  </a:lnTo>
                  <a:lnTo>
                    <a:pt x="114" y="372"/>
                  </a:lnTo>
                  <a:lnTo>
                    <a:pt x="108" y="384"/>
                  </a:lnTo>
                  <a:lnTo>
                    <a:pt x="108" y="390"/>
                  </a:lnTo>
                  <a:lnTo>
                    <a:pt x="114" y="390"/>
                  </a:lnTo>
                  <a:close/>
                  <a:moveTo>
                    <a:pt x="330" y="120"/>
                  </a:moveTo>
                  <a:lnTo>
                    <a:pt x="324" y="120"/>
                  </a:lnTo>
                  <a:lnTo>
                    <a:pt x="318" y="126"/>
                  </a:lnTo>
                  <a:lnTo>
                    <a:pt x="318" y="138"/>
                  </a:lnTo>
                  <a:lnTo>
                    <a:pt x="330" y="138"/>
                  </a:lnTo>
                  <a:lnTo>
                    <a:pt x="336" y="126"/>
                  </a:lnTo>
                  <a:lnTo>
                    <a:pt x="330" y="120"/>
                  </a:lnTo>
                  <a:close/>
                  <a:moveTo>
                    <a:pt x="138" y="258"/>
                  </a:moveTo>
                  <a:lnTo>
                    <a:pt x="138" y="234"/>
                  </a:lnTo>
                  <a:lnTo>
                    <a:pt x="126" y="234"/>
                  </a:lnTo>
                  <a:lnTo>
                    <a:pt x="120" y="240"/>
                  </a:lnTo>
                  <a:lnTo>
                    <a:pt x="120" y="246"/>
                  </a:lnTo>
                  <a:lnTo>
                    <a:pt x="126" y="252"/>
                  </a:lnTo>
                  <a:lnTo>
                    <a:pt x="108" y="252"/>
                  </a:lnTo>
                  <a:lnTo>
                    <a:pt x="108" y="258"/>
                  </a:lnTo>
                  <a:lnTo>
                    <a:pt x="114" y="264"/>
                  </a:lnTo>
                  <a:lnTo>
                    <a:pt x="120" y="264"/>
                  </a:lnTo>
                  <a:lnTo>
                    <a:pt x="126" y="270"/>
                  </a:lnTo>
                  <a:lnTo>
                    <a:pt x="150" y="270"/>
                  </a:lnTo>
                  <a:lnTo>
                    <a:pt x="138" y="258"/>
                  </a:lnTo>
                  <a:close/>
                  <a:moveTo>
                    <a:pt x="474" y="0"/>
                  </a:moveTo>
                  <a:lnTo>
                    <a:pt x="468" y="0"/>
                  </a:lnTo>
                  <a:lnTo>
                    <a:pt x="456" y="12"/>
                  </a:lnTo>
                  <a:lnTo>
                    <a:pt x="474" y="12"/>
                  </a:lnTo>
                  <a:lnTo>
                    <a:pt x="474" y="6"/>
                  </a:lnTo>
                  <a:lnTo>
                    <a:pt x="480" y="0"/>
                  </a:lnTo>
                  <a:lnTo>
                    <a:pt x="474" y="0"/>
                  </a:lnTo>
                  <a:close/>
                  <a:moveTo>
                    <a:pt x="432" y="48"/>
                  </a:moveTo>
                  <a:lnTo>
                    <a:pt x="432" y="66"/>
                  </a:lnTo>
                  <a:lnTo>
                    <a:pt x="438" y="66"/>
                  </a:lnTo>
                  <a:lnTo>
                    <a:pt x="444" y="60"/>
                  </a:lnTo>
                  <a:lnTo>
                    <a:pt x="450" y="48"/>
                  </a:lnTo>
                  <a:lnTo>
                    <a:pt x="450" y="24"/>
                  </a:lnTo>
                  <a:lnTo>
                    <a:pt x="438" y="12"/>
                  </a:lnTo>
                  <a:lnTo>
                    <a:pt x="432" y="24"/>
                  </a:lnTo>
                  <a:lnTo>
                    <a:pt x="426" y="30"/>
                  </a:lnTo>
                  <a:lnTo>
                    <a:pt x="420" y="30"/>
                  </a:lnTo>
                  <a:lnTo>
                    <a:pt x="420" y="42"/>
                  </a:lnTo>
                  <a:lnTo>
                    <a:pt x="426" y="42"/>
                  </a:lnTo>
                  <a:lnTo>
                    <a:pt x="432" y="48"/>
                  </a:lnTo>
                  <a:close/>
                  <a:moveTo>
                    <a:pt x="342" y="138"/>
                  </a:moveTo>
                  <a:lnTo>
                    <a:pt x="342" y="150"/>
                  </a:lnTo>
                  <a:lnTo>
                    <a:pt x="354" y="138"/>
                  </a:lnTo>
                  <a:lnTo>
                    <a:pt x="342" y="138"/>
                  </a:lnTo>
                  <a:close/>
                  <a:moveTo>
                    <a:pt x="192" y="402"/>
                  </a:moveTo>
                  <a:lnTo>
                    <a:pt x="192" y="390"/>
                  </a:lnTo>
                  <a:lnTo>
                    <a:pt x="186" y="384"/>
                  </a:lnTo>
                  <a:lnTo>
                    <a:pt x="186" y="378"/>
                  </a:lnTo>
                  <a:lnTo>
                    <a:pt x="174" y="390"/>
                  </a:lnTo>
                  <a:lnTo>
                    <a:pt x="174" y="396"/>
                  </a:lnTo>
                  <a:lnTo>
                    <a:pt x="180" y="402"/>
                  </a:lnTo>
                  <a:lnTo>
                    <a:pt x="192" y="402"/>
                  </a:lnTo>
                  <a:close/>
                  <a:moveTo>
                    <a:pt x="504" y="588"/>
                  </a:moveTo>
                  <a:lnTo>
                    <a:pt x="498" y="594"/>
                  </a:lnTo>
                  <a:lnTo>
                    <a:pt x="498" y="600"/>
                  </a:lnTo>
                  <a:lnTo>
                    <a:pt x="480" y="600"/>
                  </a:lnTo>
                  <a:lnTo>
                    <a:pt x="480" y="588"/>
                  </a:lnTo>
                  <a:lnTo>
                    <a:pt x="486" y="576"/>
                  </a:lnTo>
                  <a:lnTo>
                    <a:pt x="498" y="564"/>
                  </a:lnTo>
                  <a:lnTo>
                    <a:pt x="492" y="558"/>
                  </a:lnTo>
                  <a:lnTo>
                    <a:pt x="456" y="540"/>
                  </a:lnTo>
                  <a:lnTo>
                    <a:pt x="450" y="540"/>
                  </a:lnTo>
                  <a:lnTo>
                    <a:pt x="444" y="534"/>
                  </a:lnTo>
                  <a:lnTo>
                    <a:pt x="450" y="534"/>
                  </a:lnTo>
                  <a:lnTo>
                    <a:pt x="456" y="528"/>
                  </a:lnTo>
                  <a:lnTo>
                    <a:pt x="480" y="528"/>
                  </a:lnTo>
                  <a:lnTo>
                    <a:pt x="468" y="516"/>
                  </a:lnTo>
                  <a:lnTo>
                    <a:pt x="468" y="510"/>
                  </a:lnTo>
                  <a:lnTo>
                    <a:pt x="456" y="498"/>
                  </a:lnTo>
                  <a:lnTo>
                    <a:pt x="450" y="486"/>
                  </a:lnTo>
                  <a:lnTo>
                    <a:pt x="432" y="468"/>
                  </a:lnTo>
                  <a:lnTo>
                    <a:pt x="420" y="468"/>
                  </a:lnTo>
                  <a:lnTo>
                    <a:pt x="414" y="456"/>
                  </a:lnTo>
                  <a:lnTo>
                    <a:pt x="402" y="450"/>
                  </a:lnTo>
                  <a:lnTo>
                    <a:pt x="390" y="438"/>
                  </a:lnTo>
                  <a:lnTo>
                    <a:pt x="390" y="414"/>
                  </a:lnTo>
                  <a:lnTo>
                    <a:pt x="396" y="402"/>
                  </a:lnTo>
                  <a:lnTo>
                    <a:pt x="396" y="390"/>
                  </a:lnTo>
                  <a:lnTo>
                    <a:pt x="384" y="390"/>
                  </a:lnTo>
                  <a:lnTo>
                    <a:pt x="378" y="384"/>
                  </a:lnTo>
                  <a:lnTo>
                    <a:pt x="372" y="372"/>
                  </a:lnTo>
                  <a:lnTo>
                    <a:pt x="360" y="360"/>
                  </a:lnTo>
                  <a:lnTo>
                    <a:pt x="342" y="354"/>
                  </a:lnTo>
                  <a:lnTo>
                    <a:pt x="324" y="354"/>
                  </a:lnTo>
                  <a:lnTo>
                    <a:pt x="306" y="360"/>
                  </a:lnTo>
                  <a:lnTo>
                    <a:pt x="294" y="366"/>
                  </a:lnTo>
                  <a:lnTo>
                    <a:pt x="288" y="366"/>
                  </a:lnTo>
                  <a:lnTo>
                    <a:pt x="270" y="348"/>
                  </a:lnTo>
                  <a:lnTo>
                    <a:pt x="282" y="348"/>
                  </a:lnTo>
                  <a:lnTo>
                    <a:pt x="294" y="354"/>
                  </a:lnTo>
                  <a:lnTo>
                    <a:pt x="306" y="354"/>
                  </a:lnTo>
                  <a:lnTo>
                    <a:pt x="330" y="342"/>
                  </a:lnTo>
                  <a:lnTo>
                    <a:pt x="336" y="336"/>
                  </a:lnTo>
                  <a:lnTo>
                    <a:pt x="330" y="336"/>
                  </a:lnTo>
                  <a:lnTo>
                    <a:pt x="324" y="330"/>
                  </a:lnTo>
                  <a:lnTo>
                    <a:pt x="306" y="330"/>
                  </a:lnTo>
                  <a:lnTo>
                    <a:pt x="330" y="324"/>
                  </a:lnTo>
                  <a:lnTo>
                    <a:pt x="336" y="318"/>
                  </a:lnTo>
                  <a:lnTo>
                    <a:pt x="348" y="312"/>
                  </a:lnTo>
                  <a:lnTo>
                    <a:pt x="360" y="300"/>
                  </a:lnTo>
                  <a:lnTo>
                    <a:pt x="360" y="288"/>
                  </a:lnTo>
                  <a:lnTo>
                    <a:pt x="366" y="276"/>
                  </a:lnTo>
                  <a:lnTo>
                    <a:pt x="372" y="270"/>
                  </a:lnTo>
                  <a:lnTo>
                    <a:pt x="378" y="258"/>
                  </a:lnTo>
                  <a:lnTo>
                    <a:pt x="384" y="252"/>
                  </a:lnTo>
                  <a:lnTo>
                    <a:pt x="396" y="246"/>
                  </a:lnTo>
                  <a:lnTo>
                    <a:pt x="402" y="246"/>
                  </a:lnTo>
                  <a:lnTo>
                    <a:pt x="402" y="240"/>
                  </a:lnTo>
                  <a:lnTo>
                    <a:pt x="396" y="234"/>
                  </a:lnTo>
                  <a:lnTo>
                    <a:pt x="318" y="234"/>
                  </a:lnTo>
                  <a:lnTo>
                    <a:pt x="318" y="228"/>
                  </a:lnTo>
                  <a:lnTo>
                    <a:pt x="288" y="228"/>
                  </a:lnTo>
                  <a:lnTo>
                    <a:pt x="276" y="234"/>
                  </a:lnTo>
                  <a:lnTo>
                    <a:pt x="264" y="234"/>
                  </a:lnTo>
                  <a:lnTo>
                    <a:pt x="258" y="240"/>
                  </a:lnTo>
                  <a:lnTo>
                    <a:pt x="252" y="240"/>
                  </a:lnTo>
                  <a:lnTo>
                    <a:pt x="264" y="228"/>
                  </a:lnTo>
                  <a:lnTo>
                    <a:pt x="252" y="216"/>
                  </a:lnTo>
                  <a:lnTo>
                    <a:pt x="270" y="210"/>
                  </a:lnTo>
                  <a:lnTo>
                    <a:pt x="300" y="192"/>
                  </a:lnTo>
                  <a:lnTo>
                    <a:pt x="312" y="186"/>
                  </a:lnTo>
                  <a:lnTo>
                    <a:pt x="324" y="162"/>
                  </a:lnTo>
                  <a:lnTo>
                    <a:pt x="318" y="156"/>
                  </a:lnTo>
                  <a:lnTo>
                    <a:pt x="288" y="156"/>
                  </a:lnTo>
                  <a:lnTo>
                    <a:pt x="276" y="162"/>
                  </a:lnTo>
                  <a:lnTo>
                    <a:pt x="258" y="168"/>
                  </a:lnTo>
                  <a:lnTo>
                    <a:pt x="240" y="168"/>
                  </a:lnTo>
                  <a:lnTo>
                    <a:pt x="228" y="162"/>
                  </a:lnTo>
                  <a:lnTo>
                    <a:pt x="216" y="162"/>
                  </a:lnTo>
                  <a:lnTo>
                    <a:pt x="210" y="168"/>
                  </a:lnTo>
                  <a:lnTo>
                    <a:pt x="210" y="174"/>
                  </a:lnTo>
                  <a:lnTo>
                    <a:pt x="216" y="180"/>
                  </a:lnTo>
                  <a:lnTo>
                    <a:pt x="204" y="180"/>
                  </a:lnTo>
                  <a:lnTo>
                    <a:pt x="192" y="192"/>
                  </a:lnTo>
                  <a:lnTo>
                    <a:pt x="192" y="210"/>
                  </a:lnTo>
                  <a:lnTo>
                    <a:pt x="198" y="216"/>
                  </a:lnTo>
                  <a:lnTo>
                    <a:pt x="156" y="222"/>
                  </a:lnTo>
                  <a:lnTo>
                    <a:pt x="156" y="234"/>
                  </a:lnTo>
                  <a:lnTo>
                    <a:pt x="168" y="240"/>
                  </a:lnTo>
                  <a:lnTo>
                    <a:pt x="180" y="264"/>
                  </a:lnTo>
                  <a:lnTo>
                    <a:pt x="162" y="282"/>
                  </a:lnTo>
                  <a:lnTo>
                    <a:pt x="162" y="294"/>
                  </a:lnTo>
                  <a:lnTo>
                    <a:pt x="144" y="300"/>
                  </a:lnTo>
                  <a:lnTo>
                    <a:pt x="156" y="312"/>
                  </a:lnTo>
                  <a:lnTo>
                    <a:pt x="168" y="312"/>
                  </a:lnTo>
                  <a:lnTo>
                    <a:pt x="180" y="306"/>
                  </a:lnTo>
                  <a:lnTo>
                    <a:pt x="186" y="300"/>
                  </a:lnTo>
                  <a:lnTo>
                    <a:pt x="186" y="318"/>
                  </a:lnTo>
                  <a:lnTo>
                    <a:pt x="180" y="318"/>
                  </a:lnTo>
                  <a:lnTo>
                    <a:pt x="168" y="330"/>
                  </a:lnTo>
                  <a:lnTo>
                    <a:pt x="156" y="336"/>
                  </a:lnTo>
                  <a:lnTo>
                    <a:pt x="156" y="360"/>
                  </a:lnTo>
                  <a:lnTo>
                    <a:pt x="162" y="372"/>
                  </a:lnTo>
                  <a:lnTo>
                    <a:pt x="168" y="366"/>
                  </a:lnTo>
                  <a:lnTo>
                    <a:pt x="198" y="366"/>
                  </a:lnTo>
                  <a:lnTo>
                    <a:pt x="210" y="360"/>
                  </a:lnTo>
                  <a:lnTo>
                    <a:pt x="216" y="354"/>
                  </a:lnTo>
                  <a:lnTo>
                    <a:pt x="198" y="372"/>
                  </a:lnTo>
                  <a:lnTo>
                    <a:pt x="210" y="402"/>
                  </a:lnTo>
                  <a:lnTo>
                    <a:pt x="204" y="408"/>
                  </a:lnTo>
                  <a:lnTo>
                    <a:pt x="198" y="420"/>
                  </a:lnTo>
                  <a:lnTo>
                    <a:pt x="186" y="426"/>
                  </a:lnTo>
                  <a:lnTo>
                    <a:pt x="180" y="438"/>
                  </a:lnTo>
                  <a:lnTo>
                    <a:pt x="180" y="450"/>
                  </a:lnTo>
                  <a:lnTo>
                    <a:pt x="186" y="456"/>
                  </a:lnTo>
                  <a:lnTo>
                    <a:pt x="204" y="456"/>
                  </a:lnTo>
                  <a:lnTo>
                    <a:pt x="216" y="450"/>
                  </a:lnTo>
                  <a:lnTo>
                    <a:pt x="240" y="450"/>
                  </a:lnTo>
                  <a:lnTo>
                    <a:pt x="252" y="444"/>
                  </a:lnTo>
                  <a:lnTo>
                    <a:pt x="258" y="438"/>
                  </a:lnTo>
                  <a:lnTo>
                    <a:pt x="270" y="432"/>
                  </a:lnTo>
                  <a:lnTo>
                    <a:pt x="300" y="438"/>
                  </a:lnTo>
                  <a:lnTo>
                    <a:pt x="288" y="444"/>
                  </a:lnTo>
                  <a:lnTo>
                    <a:pt x="264" y="468"/>
                  </a:lnTo>
                  <a:lnTo>
                    <a:pt x="264" y="474"/>
                  </a:lnTo>
                  <a:lnTo>
                    <a:pt x="282" y="492"/>
                  </a:lnTo>
                  <a:lnTo>
                    <a:pt x="294" y="492"/>
                  </a:lnTo>
                  <a:lnTo>
                    <a:pt x="300" y="498"/>
                  </a:lnTo>
                  <a:lnTo>
                    <a:pt x="306" y="498"/>
                  </a:lnTo>
                  <a:lnTo>
                    <a:pt x="312" y="516"/>
                  </a:lnTo>
                  <a:lnTo>
                    <a:pt x="294" y="534"/>
                  </a:lnTo>
                  <a:lnTo>
                    <a:pt x="294" y="564"/>
                  </a:lnTo>
                  <a:lnTo>
                    <a:pt x="222" y="564"/>
                  </a:lnTo>
                  <a:lnTo>
                    <a:pt x="216" y="558"/>
                  </a:lnTo>
                  <a:lnTo>
                    <a:pt x="198" y="558"/>
                  </a:lnTo>
                  <a:lnTo>
                    <a:pt x="192" y="564"/>
                  </a:lnTo>
                  <a:lnTo>
                    <a:pt x="210" y="582"/>
                  </a:lnTo>
                  <a:lnTo>
                    <a:pt x="186" y="600"/>
                  </a:lnTo>
                  <a:lnTo>
                    <a:pt x="228" y="594"/>
                  </a:lnTo>
                  <a:lnTo>
                    <a:pt x="228" y="618"/>
                  </a:lnTo>
                  <a:lnTo>
                    <a:pt x="216" y="642"/>
                  </a:lnTo>
                  <a:lnTo>
                    <a:pt x="210" y="648"/>
                  </a:lnTo>
                  <a:lnTo>
                    <a:pt x="198" y="654"/>
                  </a:lnTo>
                  <a:lnTo>
                    <a:pt x="180" y="660"/>
                  </a:lnTo>
                  <a:lnTo>
                    <a:pt x="168" y="666"/>
                  </a:lnTo>
                  <a:lnTo>
                    <a:pt x="162" y="666"/>
                  </a:lnTo>
                  <a:lnTo>
                    <a:pt x="162" y="690"/>
                  </a:lnTo>
                  <a:lnTo>
                    <a:pt x="168" y="696"/>
                  </a:lnTo>
                  <a:lnTo>
                    <a:pt x="174" y="696"/>
                  </a:lnTo>
                  <a:lnTo>
                    <a:pt x="180" y="690"/>
                  </a:lnTo>
                  <a:lnTo>
                    <a:pt x="192" y="684"/>
                  </a:lnTo>
                  <a:lnTo>
                    <a:pt x="198" y="678"/>
                  </a:lnTo>
                  <a:lnTo>
                    <a:pt x="204" y="684"/>
                  </a:lnTo>
                  <a:lnTo>
                    <a:pt x="204" y="690"/>
                  </a:lnTo>
                  <a:lnTo>
                    <a:pt x="210" y="696"/>
                  </a:lnTo>
                  <a:lnTo>
                    <a:pt x="234" y="696"/>
                  </a:lnTo>
                  <a:lnTo>
                    <a:pt x="240" y="702"/>
                  </a:lnTo>
                  <a:lnTo>
                    <a:pt x="252" y="708"/>
                  </a:lnTo>
                  <a:lnTo>
                    <a:pt x="258" y="708"/>
                  </a:lnTo>
                  <a:lnTo>
                    <a:pt x="276" y="702"/>
                  </a:lnTo>
                  <a:lnTo>
                    <a:pt x="288" y="696"/>
                  </a:lnTo>
                  <a:lnTo>
                    <a:pt x="294" y="690"/>
                  </a:lnTo>
                  <a:lnTo>
                    <a:pt x="318" y="690"/>
                  </a:lnTo>
                  <a:lnTo>
                    <a:pt x="312" y="696"/>
                  </a:lnTo>
                  <a:lnTo>
                    <a:pt x="300" y="702"/>
                  </a:lnTo>
                  <a:lnTo>
                    <a:pt x="294" y="714"/>
                  </a:lnTo>
                  <a:lnTo>
                    <a:pt x="282" y="720"/>
                  </a:lnTo>
                  <a:lnTo>
                    <a:pt x="276" y="726"/>
                  </a:lnTo>
                  <a:lnTo>
                    <a:pt x="210" y="726"/>
                  </a:lnTo>
                  <a:lnTo>
                    <a:pt x="210" y="738"/>
                  </a:lnTo>
                  <a:lnTo>
                    <a:pt x="198" y="738"/>
                  </a:lnTo>
                  <a:lnTo>
                    <a:pt x="186" y="744"/>
                  </a:lnTo>
                  <a:lnTo>
                    <a:pt x="180" y="750"/>
                  </a:lnTo>
                  <a:lnTo>
                    <a:pt x="180" y="768"/>
                  </a:lnTo>
                  <a:lnTo>
                    <a:pt x="174" y="774"/>
                  </a:lnTo>
                  <a:lnTo>
                    <a:pt x="144" y="774"/>
                  </a:lnTo>
                  <a:lnTo>
                    <a:pt x="144" y="780"/>
                  </a:lnTo>
                  <a:lnTo>
                    <a:pt x="138" y="786"/>
                  </a:lnTo>
                  <a:lnTo>
                    <a:pt x="138" y="792"/>
                  </a:lnTo>
                  <a:lnTo>
                    <a:pt x="126" y="804"/>
                  </a:lnTo>
                  <a:lnTo>
                    <a:pt x="114" y="810"/>
                  </a:lnTo>
                  <a:lnTo>
                    <a:pt x="108" y="810"/>
                  </a:lnTo>
                  <a:lnTo>
                    <a:pt x="108" y="816"/>
                  </a:lnTo>
                  <a:lnTo>
                    <a:pt x="114" y="816"/>
                  </a:lnTo>
                  <a:lnTo>
                    <a:pt x="120" y="822"/>
                  </a:lnTo>
                  <a:lnTo>
                    <a:pt x="150" y="822"/>
                  </a:lnTo>
                  <a:lnTo>
                    <a:pt x="156" y="810"/>
                  </a:lnTo>
                  <a:lnTo>
                    <a:pt x="174" y="792"/>
                  </a:lnTo>
                  <a:lnTo>
                    <a:pt x="210" y="792"/>
                  </a:lnTo>
                  <a:lnTo>
                    <a:pt x="216" y="798"/>
                  </a:lnTo>
                  <a:lnTo>
                    <a:pt x="228" y="804"/>
                  </a:lnTo>
                  <a:lnTo>
                    <a:pt x="240" y="804"/>
                  </a:lnTo>
                  <a:lnTo>
                    <a:pt x="246" y="792"/>
                  </a:lnTo>
                  <a:lnTo>
                    <a:pt x="252" y="786"/>
                  </a:lnTo>
                  <a:lnTo>
                    <a:pt x="258" y="774"/>
                  </a:lnTo>
                  <a:lnTo>
                    <a:pt x="270" y="762"/>
                  </a:lnTo>
                  <a:lnTo>
                    <a:pt x="288" y="762"/>
                  </a:lnTo>
                  <a:lnTo>
                    <a:pt x="300" y="774"/>
                  </a:lnTo>
                  <a:lnTo>
                    <a:pt x="330" y="774"/>
                  </a:lnTo>
                  <a:lnTo>
                    <a:pt x="354" y="762"/>
                  </a:lnTo>
                  <a:lnTo>
                    <a:pt x="360" y="762"/>
                  </a:lnTo>
                  <a:lnTo>
                    <a:pt x="366" y="768"/>
                  </a:lnTo>
                  <a:lnTo>
                    <a:pt x="378" y="768"/>
                  </a:lnTo>
                  <a:lnTo>
                    <a:pt x="390" y="774"/>
                  </a:lnTo>
                  <a:lnTo>
                    <a:pt x="396" y="774"/>
                  </a:lnTo>
                  <a:lnTo>
                    <a:pt x="396" y="768"/>
                  </a:lnTo>
                  <a:lnTo>
                    <a:pt x="390" y="762"/>
                  </a:lnTo>
                  <a:lnTo>
                    <a:pt x="390" y="750"/>
                  </a:lnTo>
                  <a:lnTo>
                    <a:pt x="396" y="750"/>
                  </a:lnTo>
                  <a:lnTo>
                    <a:pt x="408" y="756"/>
                  </a:lnTo>
                  <a:lnTo>
                    <a:pt x="414" y="762"/>
                  </a:lnTo>
                  <a:lnTo>
                    <a:pt x="426" y="756"/>
                  </a:lnTo>
                  <a:lnTo>
                    <a:pt x="498" y="756"/>
                  </a:lnTo>
                  <a:lnTo>
                    <a:pt x="522" y="750"/>
                  </a:lnTo>
                  <a:lnTo>
                    <a:pt x="534" y="744"/>
                  </a:lnTo>
                  <a:lnTo>
                    <a:pt x="540" y="732"/>
                  </a:lnTo>
                  <a:lnTo>
                    <a:pt x="546" y="726"/>
                  </a:lnTo>
                  <a:lnTo>
                    <a:pt x="552" y="714"/>
                  </a:lnTo>
                  <a:lnTo>
                    <a:pt x="498" y="708"/>
                  </a:lnTo>
                  <a:lnTo>
                    <a:pt x="522" y="702"/>
                  </a:lnTo>
                  <a:lnTo>
                    <a:pt x="516" y="684"/>
                  </a:lnTo>
                  <a:lnTo>
                    <a:pt x="528" y="672"/>
                  </a:lnTo>
                  <a:lnTo>
                    <a:pt x="540" y="666"/>
                  </a:lnTo>
                  <a:lnTo>
                    <a:pt x="546" y="666"/>
                  </a:lnTo>
                  <a:lnTo>
                    <a:pt x="558" y="660"/>
                  </a:lnTo>
                  <a:lnTo>
                    <a:pt x="564" y="654"/>
                  </a:lnTo>
                  <a:lnTo>
                    <a:pt x="576" y="618"/>
                  </a:lnTo>
                  <a:lnTo>
                    <a:pt x="570" y="606"/>
                  </a:lnTo>
                  <a:lnTo>
                    <a:pt x="564" y="600"/>
                  </a:lnTo>
                  <a:lnTo>
                    <a:pt x="552" y="594"/>
                  </a:lnTo>
                  <a:lnTo>
                    <a:pt x="540" y="594"/>
                  </a:lnTo>
                  <a:lnTo>
                    <a:pt x="528" y="588"/>
                  </a:lnTo>
                  <a:lnTo>
                    <a:pt x="504" y="588"/>
                  </a:lnTo>
                  <a:close/>
                  <a:moveTo>
                    <a:pt x="222" y="486"/>
                  </a:moveTo>
                  <a:lnTo>
                    <a:pt x="216" y="480"/>
                  </a:lnTo>
                  <a:lnTo>
                    <a:pt x="204" y="480"/>
                  </a:lnTo>
                  <a:lnTo>
                    <a:pt x="204" y="486"/>
                  </a:lnTo>
                  <a:lnTo>
                    <a:pt x="198" y="498"/>
                  </a:lnTo>
                  <a:lnTo>
                    <a:pt x="192" y="504"/>
                  </a:lnTo>
                  <a:lnTo>
                    <a:pt x="210" y="504"/>
                  </a:lnTo>
                  <a:lnTo>
                    <a:pt x="222" y="492"/>
                  </a:lnTo>
                  <a:lnTo>
                    <a:pt x="222" y="486"/>
                  </a:lnTo>
                  <a:close/>
                  <a:moveTo>
                    <a:pt x="126" y="504"/>
                  </a:moveTo>
                  <a:lnTo>
                    <a:pt x="132" y="498"/>
                  </a:lnTo>
                  <a:lnTo>
                    <a:pt x="132" y="492"/>
                  </a:lnTo>
                  <a:lnTo>
                    <a:pt x="144" y="492"/>
                  </a:lnTo>
                  <a:lnTo>
                    <a:pt x="150" y="480"/>
                  </a:lnTo>
                  <a:lnTo>
                    <a:pt x="156" y="474"/>
                  </a:lnTo>
                  <a:lnTo>
                    <a:pt x="156" y="462"/>
                  </a:lnTo>
                  <a:lnTo>
                    <a:pt x="138" y="444"/>
                  </a:lnTo>
                  <a:lnTo>
                    <a:pt x="138" y="432"/>
                  </a:lnTo>
                  <a:lnTo>
                    <a:pt x="132" y="438"/>
                  </a:lnTo>
                  <a:lnTo>
                    <a:pt x="126" y="426"/>
                  </a:lnTo>
                  <a:lnTo>
                    <a:pt x="120" y="420"/>
                  </a:lnTo>
                  <a:lnTo>
                    <a:pt x="78" y="420"/>
                  </a:lnTo>
                  <a:lnTo>
                    <a:pt x="72" y="426"/>
                  </a:lnTo>
                  <a:lnTo>
                    <a:pt x="30" y="450"/>
                  </a:lnTo>
                  <a:lnTo>
                    <a:pt x="30" y="462"/>
                  </a:lnTo>
                  <a:lnTo>
                    <a:pt x="24" y="462"/>
                  </a:lnTo>
                  <a:lnTo>
                    <a:pt x="18" y="468"/>
                  </a:lnTo>
                  <a:lnTo>
                    <a:pt x="12" y="468"/>
                  </a:lnTo>
                  <a:lnTo>
                    <a:pt x="0" y="480"/>
                  </a:lnTo>
                  <a:lnTo>
                    <a:pt x="6" y="486"/>
                  </a:lnTo>
                  <a:lnTo>
                    <a:pt x="30" y="498"/>
                  </a:lnTo>
                  <a:lnTo>
                    <a:pt x="42" y="498"/>
                  </a:lnTo>
                  <a:lnTo>
                    <a:pt x="66" y="474"/>
                  </a:lnTo>
                  <a:lnTo>
                    <a:pt x="84" y="498"/>
                  </a:lnTo>
                  <a:lnTo>
                    <a:pt x="120" y="504"/>
                  </a:lnTo>
                  <a:lnTo>
                    <a:pt x="126" y="504"/>
                  </a:lnTo>
                  <a:close/>
                  <a:moveTo>
                    <a:pt x="78" y="228"/>
                  </a:moveTo>
                  <a:lnTo>
                    <a:pt x="72" y="228"/>
                  </a:lnTo>
                  <a:lnTo>
                    <a:pt x="66" y="234"/>
                  </a:lnTo>
                  <a:lnTo>
                    <a:pt x="66" y="240"/>
                  </a:lnTo>
                  <a:lnTo>
                    <a:pt x="84" y="240"/>
                  </a:lnTo>
                  <a:lnTo>
                    <a:pt x="84" y="228"/>
                  </a:lnTo>
                  <a:lnTo>
                    <a:pt x="78" y="228"/>
                  </a:lnTo>
                  <a:close/>
                  <a:moveTo>
                    <a:pt x="108" y="210"/>
                  </a:moveTo>
                  <a:lnTo>
                    <a:pt x="126" y="210"/>
                  </a:lnTo>
                  <a:lnTo>
                    <a:pt x="132" y="204"/>
                  </a:lnTo>
                  <a:lnTo>
                    <a:pt x="132" y="198"/>
                  </a:lnTo>
                  <a:lnTo>
                    <a:pt x="138" y="186"/>
                  </a:lnTo>
                  <a:lnTo>
                    <a:pt x="150" y="174"/>
                  </a:lnTo>
                  <a:lnTo>
                    <a:pt x="150" y="168"/>
                  </a:lnTo>
                  <a:lnTo>
                    <a:pt x="138" y="174"/>
                  </a:lnTo>
                  <a:lnTo>
                    <a:pt x="132" y="174"/>
                  </a:lnTo>
                  <a:lnTo>
                    <a:pt x="114" y="192"/>
                  </a:lnTo>
                  <a:lnTo>
                    <a:pt x="108" y="186"/>
                  </a:lnTo>
                  <a:lnTo>
                    <a:pt x="96" y="186"/>
                  </a:lnTo>
                  <a:lnTo>
                    <a:pt x="90" y="192"/>
                  </a:lnTo>
                  <a:lnTo>
                    <a:pt x="90" y="210"/>
                  </a:lnTo>
                  <a:lnTo>
                    <a:pt x="96" y="216"/>
                  </a:lnTo>
                  <a:lnTo>
                    <a:pt x="96" y="228"/>
                  </a:lnTo>
                  <a:lnTo>
                    <a:pt x="108" y="210"/>
                  </a:lnTo>
                  <a:close/>
                  <a:moveTo>
                    <a:pt x="72" y="252"/>
                  </a:moveTo>
                  <a:lnTo>
                    <a:pt x="60" y="282"/>
                  </a:lnTo>
                  <a:lnTo>
                    <a:pt x="78" y="258"/>
                  </a:lnTo>
                  <a:lnTo>
                    <a:pt x="72" y="252"/>
                  </a:lnTo>
                  <a:close/>
                </a:path>
              </a:pathLst>
            </a:custGeom>
            <a:solidFill>
              <a:srgbClr val="6BBA56"/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47" name="Norway" descr="© INSCALE GmbH, 05.05.2010&#10;http://www.presentationload.com/">
              <a:extLst>
                <a:ext uri="{FF2B5EF4-FFF2-40B4-BE49-F238E27FC236}">
                  <a16:creationId xmlns:a16="http://schemas.microsoft.com/office/drawing/2014/main" id="{A08D6B8E-E1AE-4193-A672-429D0EC74460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5741869" y="1770176"/>
              <a:ext cx="601911" cy="671791"/>
            </a:xfrm>
            <a:custGeom>
              <a:avLst/>
              <a:gdLst>
                <a:gd name="T0" fmla="*/ 2147483647 w 1362"/>
                <a:gd name="T1" fmla="*/ 2147483647 h 1500"/>
                <a:gd name="T2" fmla="*/ 2147483647 w 1362"/>
                <a:gd name="T3" fmla="*/ 2147483647 h 1500"/>
                <a:gd name="T4" fmla="*/ 2147483647 w 1362"/>
                <a:gd name="T5" fmla="*/ 2147483647 h 1500"/>
                <a:gd name="T6" fmla="*/ 2147483647 w 1362"/>
                <a:gd name="T7" fmla="*/ 2147483647 h 1500"/>
                <a:gd name="T8" fmla="*/ 2147483647 w 1362"/>
                <a:gd name="T9" fmla="*/ 0 h 1500"/>
                <a:gd name="T10" fmla="*/ 2147483647 w 1362"/>
                <a:gd name="T11" fmla="*/ 2147483647 h 1500"/>
                <a:gd name="T12" fmla="*/ 2147483647 w 1362"/>
                <a:gd name="T13" fmla="*/ 2147483647 h 1500"/>
                <a:gd name="T14" fmla="*/ 2147483647 w 1362"/>
                <a:gd name="T15" fmla="*/ 2147483647 h 1500"/>
                <a:gd name="T16" fmla="*/ 2147483647 w 1362"/>
                <a:gd name="T17" fmla="*/ 2147483647 h 1500"/>
                <a:gd name="T18" fmla="*/ 2147483647 w 1362"/>
                <a:gd name="T19" fmla="*/ 2147483647 h 1500"/>
                <a:gd name="T20" fmla="*/ 2147483647 w 1362"/>
                <a:gd name="T21" fmla="*/ 2147483647 h 1500"/>
                <a:gd name="T22" fmla="*/ 2147483647 w 1362"/>
                <a:gd name="T23" fmla="*/ 2147483647 h 1500"/>
                <a:gd name="T24" fmla="*/ 2147483647 w 1362"/>
                <a:gd name="T25" fmla="*/ 2147483647 h 1500"/>
                <a:gd name="T26" fmla="*/ 2147483647 w 1362"/>
                <a:gd name="T27" fmla="*/ 2147483647 h 1500"/>
                <a:gd name="T28" fmla="*/ 2147483647 w 1362"/>
                <a:gd name="T29" fmla="*/ 2147483647 h 1500"/>
                <a:gd name="T30" fmla="*/ 2147483647 w 1362"/>
                <a:gd name="T31" fmla="*/ 2147483647 h 1500"/>
                <a:gd name="T32" fmla="*/ 2147483647 w 1362"/>
                <a:gd name="T33" fmla="*/ 2147483647 h 1500"/>
                <a:gd name="T34" fmla="*/ 2147483647 w 1362"/>
                <a:gd name="T35" fmla="*/ 2147483647 h 1500"/>
                <a:gd name="T36" fmla="*/ 2147483647 w 1362"/>
                <a:gd name="T37" fmla="*/ 2147483647 h 1500"/>
                <a:gd name="T38" fmla="*/ 2147483647 w 1362"/>
                <a:gd name="T39" fmla="*/ 2147483647 h 1500"/>
                <a:gd name="T40" fmla="*/ 2147483647 w 1362"/>
                <a:gd name="T41" fmla="*/ 2147483647 h 1500"/>
                <a:gd name="T42" fmla="*/ 2147483647 w 1362"/>
                <a:gd name="T43" fmla="*/ 2147483647 h 1500"/>
                <a:gd name="T44" fmla="*/ 2147483647 w 1362"/>
                <a:gd name="T45" fmla="*/ 2147483647 h 1500"/>
                <a:gd name="T46" fmla="*/ 2147483647 w 1362"/>
                <a:gd name="T47" fmla="*/ 2147483647 h 1500"/>
                <a:gd name="T48" fmla="*/ 2147483647 w 1362"/>
                <a:gd name="T49" fmla="*/ 2147483647 h 1500"/>
                <a:gd name="T50" fmla="*/ 2147483647 w 1362"/>
                <a:gd name="T51" fmla="*/ 2147483647 h 1500"/>
                <a:gd name="T52" fmla="*/ 2147483647 w 1362"/>
                <a:gd name="T53" fmla="*/ 2147483647 h 1500"/>
                <a:gd name="T54" fmla="*/ 2147483647 w 1362"/>
                <a:gd name="T55" fmla="*/ 2147483647 h 1500"/>
                <a:gd name="T56" fmla="*/ 2147483647 w 1362"/>
                <a:gd name="T57" fmla="*/ 2147483647 h 1500"/>
                <a:gd name="T58" fmla="*/ 2147483647 w 1362"/>
                <a:gd name="T59" fmla="*/ 2147483647 h 1500"/>
                <a:gd name="T60" fmla="*/ 2147483647 w 1362"/>
                <a:gd name="T61" fmla="*/ 2147483647 h 1500"/>
                <a:gd name="T62" fmla="*/ 2147483647 w 1362"/>
                <a:gd name="T63" fmla="*/ 2147483647 h 1500"/>
                <a:gd name="T64" fmla="*/ 2147483647 w 1362"/>
                <a:gd name="T65" fmla="*/ 2147483647 h 1500"/>
                <a:gd name="T66" fmla="*/ 2147483647 w 1362"/>
                <a:gd name="T67" fmla="*/ 2147483647 h 1500"/>
                <a:gd name="T68" fmla="*/ 2147483647 w 1362"/>
                <a:gd name="T69" fmla="*/ 2147483647 h 1500"/>
                <a:gd name="T70" fmla="*/ 2147483647 w 1362"/>
                <a:gd name="T71" fmla="*/ 2147483647 h 1500"/>
                <a:gd name="T72" fmla="*/ 2147483647 w 1362"/>
                <a:gd name="T73" fmla="*/ 2147483647 h 1500"/>
                <a:gd name="T74" fmla="*/ 2147483647 w 1362"/>
                <a:gd name="T75" fmla="*/ 2147483647 h 1500"/>
                <a:gd name="T76" fmla="*/ 2147483647 w 1362"/>
                <a:gd name="T77" fmla="*/ 2147483647 h 1500"/>
                <a:gd name="T78" fmla="*/ 2147483647 w 1362"/>
                <a:gd name="T79" fmla="*/ 2147483647 h 1500"/>
                <a:gd name="T80" fmla="*/ 2147483647 w 1362"/>
                <a:gd name="T81" fmla="*/ 2147483647 h 1500"/>
                <a:gd name="T82" fmla="*/ 2147483647 w 1362"/>
                <a:gd name="T83" fmla="*/ 2147483647 h 1500"/>
                <a:gd name="T84" fmla="*/ 2147483647 w 1362"/>
                <a:gd name="T85" fmla="*/ 2147483647 h 1500"/>
                <a:gd name="T86" fmla="*/ 2147483647 w 1362"/>
                <a:gd name="T87" fmla="*/ 2147483647 h 1500"/>
                <a:gd name="T88" fmla="*/ 2147483647 w 1362"/>
                <a:gd name="T89" fmla="*/ 2147483647 h 1500"/>
                <a:gd name="T90" fmla="*/ 2147483647 w 1362"/>
                <a:gd name="T91" fmla="*/ 2147483647 h 1500"/>
                <a:gd name="T92" fmla="*/ 2147483647 w 1362"/>
                <a:gd name="T93" fmla="*/ 2147483647 h 1500"/>
                <a:gd name="T94" fmla="*/ 2147483647 w 1362"/>
                <a:gd name="T95" fmla="*/ 2147483647 h 1500"/>
                <a:gd name="T96" fmla="*/ 2147483647 w 1362"/>
                <a:gd name="T97" fmla="*/ 2147483647 h 1500"/>
                <a:gd name="T98" fmla="*/ 2147483647 w 1362"/>
                <a:gd name="T99" fmla="*/ 2147483647 h 1500"/>
                <a:gd name="T100" fmla="*/ 2147483647 w 1362"/>
                <a:gd name="T101" fmla="*/ 2147483647 h 1500"/>
                <a:gd name="T102" fmla="*/ 2147483647 w 1362"/>
                <a:gd name="T103" fmla="*/ 2147483647 h 1500"/>
                <a:gd name="T104" fmla="*/ 2147483647 w 1362"/>
                <a:gd name="T105" fmla="*/ 2147483647 h 1500"/>
                <a:gd name="T106" fmla="*/ 2147483647 w 1362"/>
                <a:gd name="T107" fmla="*/ 2147483647 h 1500"/>
                <a:gd name="T108" fmla="*/ 2147483647 w 1362"/>
                <a:gd name="T109" fmla="*/ 2147483647 h 1500"/>
                <a:gd name="T110" fmla="*/ 2147483647 w 1362"/>
                <a:gd name="T111" fmla="*/ 2147483647 h 1500"/>
                <a:gd name="T112" fmla="*/ 2147483647 w 1362"/>
                <a:gd name="T113" fmla="*/ 2147483647 h 1500"/>
                <a:gd name="T114" fmla="*/ 2147483647 w 1362"/>
                <a:gd name="T115" fmla="*/ 2147483647 h 150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362"/>
                <a:gd name="T175" fmla="*/ 0 h 1500"/>
                <a:gd name="T176" fmla="*/ 1362 w 1362"/>
                <a:gd name="T177" fmla="*/ 1500 h 150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362" h="1500">
                  <a:moveTo>
                    <a:pt x="324" y="120"/>
                  </a:moveTo>
                  <a:lnTo>
                    <a:pt x="336" y="126"/>
                  </a:lnTo>
                  <a:lnTo>
                    <a:pt x="354" y="132"/>
                  </a:lnTo>
                  <a:lnTo>
                    <a:pt x="378" y="132"/>
                  </a:lnTo>
                  <a:lnTo>
                    <a:pt x="294" y="90"/>
                  </a:lnTo>
                  <a:lnTo>
                    <a:pt x="294" y="102"/>
                  </a:lnTo>
                  <a:lnTo>
                    <a:pt x="306" y="108"/>
                  </a:lnTo>
                  <a:lnTo>
                    <a:pt x="312" y="114"/>
                  </a:lnTo>
                  <a:lnTo>
                    <a:pt x="324" y="120"/>
                  </a:lnTo>
                  <a:close/>
                  <a:moveTo>
                    <a:pt x="684" y="48"/>
                  </a:moveTo>
                  <a:lnTo>
                    <a:pt x="732" y="48"/>
                  </a:lnTo>
                  <a:lnTo>
                    <a:pt x="738" y="54"/>
                  </a:lnTo>
                  <a:lnTo>
                    <a:pt x="750" y="54"/>
                  </a:lnTo>
                  <a:lnTo>
                    <a:pt x="774" y="66"/>
                  </a:lnTo>
                  <a:lnTo>
                    <a:pt x="786" y="66"/>
                  </a:lnTo>
                  <a:lnTo>
                    <a:pt x="798" y="60"/>
                  </a:lnTo>
                  <a:lnTo>
                    <a:pt x="804" y="60"/>
                  </a:lnTo>
                  <a:lnTo>
                    <a:pt x="816" y="54"/>
                  </a:lnTo>
                  <a:lnTo>
                    <a:pt x="828" y="54"/>
                  </a:lnTo>
                  <a:lnTo>
                    <a:pt x="840" y="60"/>
                  </a:lnTo>
                  <a:lnTo>
                    <a:pt x="876" y="72"/>
                  </a:lnTo>
                  <a:lnTo>
                    <a:pt x="888" y="78"/>
                  </a:lnTo>
                  <a:lnTo>
                    <a:pt x="894" y="84"/>
                  </a:lnTo>
                  <a:lnTo>
                    <a:pt x="900" y="84"/>
                  </a:lnTo>
                  <a:lnTo>
                    <a:pt x="924" y="60"/>
                  </a:lnTo>
                  <a:lnTo>
                    <a:pt x="984" y="66"/>
                  </a:lnTo>
                  <a:lnTo>
                    <a:pt x="984" y="42"/>
                  </a:lnTo>
                  <a:lnTo>
                    <a:pt x="1014" y="42"/>
                  </a:lnTo>
                  <a:lnTo>
                    <a:pt x="1026" y="36"/>
                  </a:lnTo>
                  <a:lnTo>
                    <a:pt x="1032" y="24"/>
                  </a:lnTo>
                  <a:lnTo>
                    <a:pt x="1038" y="18"/>
                  </a:lnTo>
                  <a:lnTo>
                    <a:pt x="1032" y="12"/>
                  </a:lnTo>
                  <a:lnTo>
                    <a:pt x="1002" y="12"/>
                  </a:lnTo>
                  <a:lnTo>
                    <a:pt x="990" y="18"/>
                  </a:lnTo>
                  <a:lnTo>
                    <a:pt x="984" y="18"/>
                  </a:lnTo>
                  <a:lnTo>
                    <a:pt x="972" y="6"/>
                  </a:lnTo>
                  <a:lnTo>
                    <a:pt x="960" y="0"/>
                  </a:lnTo>
                  <a:lnTo>
                    <a:pt x="918" y="0"/>
                  </a:lnTo>
                  <a:lnTo>
                    <a:pt x="900" y="6"/>
                  </a:lnTo>
                  <a:lnTo>
                    <a:pt x="882" y="18"/>
                  </a:lnTo>
                  <a:lnTo>
                    <a:pt x="870" y="18"/>
                  </a:lnTo>
                  <a:lnTo>
                    <a:pt x="864" y="12"/>
                  </a:lnTo>
                  <a:lnTo>
                    <a:pt x="864" y="6"/>
                  </a:lnTo>
                  <a:lnTo>
                    <a:pt x="858" y="6"/>
                  </a:lnTo>
                  <a:lnTo>
                    <a:pt x="852" y="0"/>
                  </a:lnTo>
                  <a:lnTo>
                    <a:pt x="822" y="0"/>
                  </a:lnTo>
                  <a:lnTo>
                    <a:pt x="804" y="18"/>
                  </a:lnTo>
                  <a:lnTo>
                    <a:pt x="738" y="0"/>
                  </a:lnTo>
                  <a:lnTo>
                    <a:pt x="726" y="0"/>
                  </a:lnTo>
                  <a:lnTo>
                    <a:pt x="708" y="6"/>
                  </a:lnTo>
                  <a:lnTo>
                    <a:pt x="690" y="6"/>
                  </a:lnTo>
                  <a:lnTo>
                    <a:pt x="672" y="12"/>
                  </a:lnTo>
                  <a:lnTo>
                    <a:pt x="660" y="12"/>
                  </a:lnTo>
                  <a:lnTo>
                    <a:pt x="660" y="6"/>
                  </a:lnTo>
                  <a:lnTo>
                    <a:pt x="666" y="0"/>
                  </a:lnTo>
                  <a:lnTo>
                    <a:pt x="630" y="12"/>
                  </a:lnTo>
                  <a:lnTo>
                    <a:pt x="648" y="36"/>
                  </a:lnTo>
                  <a:lnTo>
                    <a:pt x="684" y="48"/>
                  </a:lnTo>
                  <a:close/>
                  <a:moveTo>
                    <a:pt x="324" y="66"/>
                  </a:moveTo>
                  <a:lnTo>
                    <a:pt x="342" y="66"/>
                  </a:lnTo>
                  <a:lnTo>
                    <a:pt x="348" y="72"/>
                  </a:lnTo>
                  <a:lnTo>
                    <a:pt x="360" y="72"/>
                  </a:lnTo>
                  <a:lnTo>
                    <a:pt x="360" y="78"/>
                  </a:lnTo>
                  <a:lnTo>
                    <a:pt x="342" y="96"/>
                  </a:lnTo>
                  <a:lnTo>
                    <a:pt x="336" y="96"/>
                  </a:lnTo>
                  <a:lnTo>
                    <a:pt x="378" y="114"/>
                  </a:lnTo>
                  <a:lnTo>
                    <a:pt x="390" y="120"/>
                  </a:lnTo>
                  <a:lnTo>
                    <a:pt x="396" y="126"/>
                  </a:lnTo>
                  <a:lnTo>
                    <a:pt x="414" y="126"/>
                  </a:lnTo>
                  <a:lnTo>
                    <a:pt x="426" y="132"/>
                  </a:lnTo>
                  <a:lnTo>
                    <a:pt x="438" y="132"/>
                  </a:lnTo>
                  <a:lnTo>
                    <a:pt x="462" y="108"/>
                  </a:lnTo>
                  <a:lnTo>
                    <a:pt x="504" y="96"/>
                  </a:lnTo>
                  <a:lnTo>
                    <a:pt x="534" y="120"/>
                  </a:lnTo>
                  <a:lnTo>
                    <a:pt x="528" y="120"/>
                  </a:lnTo>
                  <a:lnTo>
                    <a:pt x="516" y="126"/>
                  </a:lnTo>
                  <a:lnTo>
                    <a:pt x="504" y="126"/>
                  </a:lnTo>
                  <a:lnTo>
                    <a:pt x="480" y="132"/>
                  </a:lnTo>
                  <a:lnTo>
                    <a:pt x="468" y="138"/>
                  </a:lnTo>
                  <a:lnTo>
                    <a:pt x="456" y="150"/>
                  </a:lnTo>
                  <a:lnTo>
                    <a:pt x="486" y="150"/>
                  </a:lnTo>
                  <a:lnTo>
                    <a:pt x="498" y="156"/>
                  </a:lnTo>
                  <a:lnTo>
                    <a:pt x="522" y="156"/>
                  </a:lnTo>
                  <a:lnTo>
                    <a:pt x="516" y="162"/>
                  </a:lnTo>
                  <a:lnTo>
                    <a:pt x="504" y="162"/>
                  </a:lnTo>
                  <a:lnTo>
                    <a:pt x="486" y="168"/>
                  </a:lnTo>
                  <a:lnTo>
                    <a:pt x="474" y="174"/>
                  </a:lnTo>
                  <a:lnTo>
                    <a:pt x="468" y="180"/>
                  </a:lnTo>
                  <a:lnTo>
                    <a:pt x="462" y="180"/>
                  </a:lnTo>
                  <a:lnTo>
                    <a:pt x="516" y="198"/>
                  </a:lnTo>
                  <a:lnTo>
                    <a:pt x="522" y="198"/>
                  </a:lnTo>
                  <a:lnTo>
                    <a:pt x="528" y="204"/>
                  </a:lnTo>
                  <a:lnTo>
                    <a:pt x="540" y="210"/>
                  </a:lnTo>
                  <a:lnTo>
                    <a:pt x="558" y="210"/>
                  </a:lnTo>
                  <a:lnTo>
                    <a:pt x="576" y="216"/>
                  </a:lnTo>
                  <a:lnTo>
                    <a:pt x="594" y="210"/>
                  </a:lnTo>
                  <a:lnTo>
                    <a:pt x="606" y="204"/>
                  </a:lnTo>
                  <a:lnTo>
                    <a:pt x="612" y="204"/>
                  </a:lnTo>
                  <a:lnTo>
                    <a:pt x="618" y="198"/>
                  </a:lnTo>
                  <a:lnTo>
                    <a:pt x="612" y="192"/>
                  </a:lnTo>
                  <a:lnTo>
                    <a:pt x="612" y="186"/>
                  </a:lnTo>
                  <a:lnTo>
                    <a:pt x="606" y="180"/>
                  </a:lnTo>
                  <a:lnTo>
                    <a:pt x="606" y="174"/>
                  </a:lnTo>
                  <a:lnTo>
                    <a:pt x="612" y="168"/>
                  </a:lnTo>
                  <a:lnTo>
                    <a:pt x="618" y="168"/>
                  </a:lnTo>
                  <a:lnTo>
                    <a:pt x="630" y="162"/>
                  </a:lnTo>
                  <a:lnTo>
                    <a:pt x="648" y="162"/>
                  </a:lnTo>
                  <a:lnTo>
                    <a:pt x="648" y="144"/>
                  </a:lnTo>
                  <a:lnTo>
                    <a:pt x="678" y="132"/>
                  </a:lnTo>
                  <a:lnTo>
                    <a:pt x="690" y="102"/>
                  </a:lnTo>
                  <a:lnTo>
                    <a:pt x="714" y="114"/>
                  </a:lnTo>
                  <a:lnTo>
                    <a:pt x="738" y="102"/>
                  </a:lnTo>
                  <a:lnTo>
                    <a:pt x="750" y="114"/>
                  </a:lnTo>
                  <a:lnTo>
                    <a:pt x="762" y="120"/>
                  </a:lnTo>
                  <a:lnTo>
                    <a:pt x="780" y="126"/>
                  </a:lnTo>
                  <a:lnTo>
                    <a:pt x="792" y="138"/>
                  </a:lnTo>
                  <a:lnTo>
                    <a:pt x="792" y="144"/>
                  </a:lnTo>
                  <a:lnTo>
                    <a:pt x="786" y="150"/>
                  </a:lnTo>
                  <a:lnTo>
                    <a:pt x="786" y="162"/>
                  </a:lnTo>
                  <a:lnTo>
                    <a:pt x="774" y="174"/>
                  </a:lnTo>
                  <a:lnTo>
                    <a:pt x="828" y="174"/>
                  </a:lnTo>
                  <a:lnTo>
                    <a:pt x="834" y="180"/>
                  </a:lnTo>
                  <a:lnTo>
                    <a:pt x="846" y="186"/>
                  </a:lnTo>
                  <a:lnTo>
                    <a:pt x="852" y="192"/>
                  </a:lnTo>
                  <a:lnTo>
                    <a:pt x="858" y="192"/>
                  </a:lnTo>
                  <a:lnTo>
                    <a:pt x="864" y="186"/>
                  </a:lnTo>
                  <a:lnTo>
                    <a:pt x="876" y="186"/>
                  </a:lnTo>
                  <a:lnTo>
                    <a:pt x="894" y="174"/>
                  </a:lnTo>
                  <a:lnTo>
                    <a:pt x="906" y="168"/>
                  </a:lnTo>
                  <a:lnTo>
                    <a:pt x="924" y="162"/>
                  </a:lnTo>
                  <a:lnTo>
                    <a:pt x="936" y="156"/>
                  </a:lnTo>
                  <a:lnTo>
                    <a:pt x="942" y="150"/>
                  </a:lnTo>
                  <a:lnTo>
                    <a:pt x="942" y="144"/>
                  </a:lnTo>
                  <a:lnTo>
                    <a:pt x="936" y="144"/>
                  </a:lnTo>
                  <a:lnTo>
                    <a:pt x="924" y="138"/>
                  </a:lnTo>
                  <a:lnTo>
                    <a:pt x="888" y="138"/>
                  </a:lnTo>
                  <a:lnTo>
                    <a:pt x="882" y="120"/>
                  </a:lnTo>
                  <a:lnTo>
                    <a:pt x="828" y="114"/>
                  </a:lnTo>
                  <a:lnTo>
                    <a:pt x="828" y="96"/>
                  </a:lnTo>
                  <a:lnTo>
                    <a:pt x="798" y="102"/>
                  </a:lnTo>
                  <a:lnTo>
                    <a:pt x="798" y="84"/>
                  </a:lnTo>
                  <a:lnTo>
                    <a:pt x="726" y="84"/>
                  </a:lnTo>
                  <a:lnTo>
                    <a:pt x="720" y="72"/>
                  </a:lnTo>
                  <a:lnTo>
                    <a:pt x="684" y="72"/>
                  </a:lnTo>
                  <a:lnTo>
                    <a:pt x="678" y="60"/>
                  </a:lnTo>
                  <a:lnTo>
                    <a:pt x="654" y="48"/>
                  </a:lnTo>
                  <a:lnTo>
                    <a:pt x="624" y="48"/>
                  </a:lnTo>
                  <a:lnTo>
                    <a:pt x="624" y="30"/>
                  </a:lnTo>
                  <a:lnTo>
                    <a:pt x="618" y="30"/>
                  </a:lnTo>
                  <a:lnTo>
                    <a:pt x="612" y="24"/>
                  </a:lnTo>
                  <a:lnTo>
                    <a:pt x="540" y="24"/>
                  </a:lnTo>
                  <a:lnTo>
                    <a:pt x="534" y="30"/>
                  </a:lnTo>
                  <a:lnTo>
                    <a:pt x="534" y="36"/>
                  </a:lnTo>
                  <a:lnTo>
                    <a:pt x="540" y="42"/>
                  </a:lnTo>
                  <a:lnTo>
                    <a:pt x="546" y="54"/>
                  </a:lnTo>
                  <a:lnTo>
                    <a:pt x="564" y="72"/>
                  </a:lnTo>
                  <a:lnTo>
                    <a:pt x="552" y="66"/>
                  </a:lnTo>
                  <a:lnTo>
                    <a:pt x="546" y="60"/>
                  </a:lnTo>
                  <a:lnTo>
                    <a:pt x="528" y="48"/>
                  </a:lnTo>
                  <a:lnTo>
                    <a:pt x="492" y="30"/>
                  </a:lnTo>
                  <a:lnTo>
                    <a:pt x="480" y="30"/>
                  </a:lnTo>
                  <a:lnTo>
                    <a:pt x="474" y="36"/>
                  </a:lnTo>
                  <a:lnTo>
                    <a:pt x="468" y="48"/>
                  </a:lnTo>
                  <a:lnTo>
                    <a:pt x="462" y="54"/>
                  </a:lnTo>
                  <a:lnTo>
                    <a:pt x="450" y="54"/>
                  </a:lnTo>
                  <a:lnTo>
                    <a:pt x="438" y="48"/>
                  </a:lnTo>
                  <a:lnTo>
                    <a:pt x="420" y="48"/>
                  </a:lnTo>
                  <a:lnTo>
                    <a:pt x="420" y="42"/>
                  </a:lnTo>
                  <a:lnTo>
                    <a:pt x="426" y="42"/>
                  </a:lnTo>
                  <a:lnTo>
                    <a:pt x="438" y="30"/>
                  </a:lnTo>
                  <a:lnTo>
                    <a:pt x="384" y="30"/>
                  </a:lnTo>
                  <a:lnTo>
                    <a:pt x="372" y="42"/>
                  </a:lnTo>
                  <a:lnTo>
                    <a:pt x="366" y="30"/>
                  </a:lnTo>
                  <a:lnTo>
                    <a:pt x="354" y="30"/>
                  </a:lnTo>
                  <a:lnTo>
                    <a:pt x="318" y="48"/>
                  </a:lnTo>
                  <a:lnTo>
                    <a:pt x="318" y="60"/>
                  </a:lnTo>
                  <a:lnTo>
                    <a:pt x="324" y="66"/>
                  </a:lnTo>
                  <a:close/>
                  <a:moveTo>
                    <a:pt x="642" y="708"/>
                  </a:moveTo>
                  <a:lnTo>
                    <a:pt x="666" y="696"/>
                  </a:lnTo>
                  <a:lnTo>
                    <a:pt x="666" y="690"/>
                  </a:lnTo>
                  <a:lnTo>
                    <a:pt x="678" y="690"/>
                  </a:lnTo>
                  <a:lnTo>
                    <a:pt x="678" y="678"/>
                  </a:lnTo>
                  <a:lnTo>
                    <a:pt x="672" y="672"/>
                  </a:lnTo>
                  <a:lnTo>
                    <a:pt x="630" y="690"/>
                  </a:lnTo>
                  <a:lnTo>
                    <a:pt x="642" y="708"/>
                  </a:lnTo>
                  <a:close/>
                  <a:moveTo>
                    <a:pt x="774" y="648"/>
                  </a:moveTo>
                  <a:lnTo>
                    <a:pt x="780" y="642"/>
                  </a:lnTo>
                  <a:lnTo>
                    <a:pt x="786" y="642"/>
                  </a:lnTo>
                  <a:lnTo>
                    <a:pt x="792" y="636"/>
                  </a:lnTo>
                  <a:lnTo>
                    <a:pt x="792" y="630"/>
                  </a:lnTo>
                  <a:lnTo>
                    <a:pt x="786" y="624"/>
                  </a:lnTo>
                  <a:lnTo>
                    <a:pt x="774" y="624"/>
                  </a:lnTo>
                  <a:lnTo>
                    <a:pt x="768" y="630"/>
                  </a:lnTo>
                  <a:lnTo>
                    <a:pt x="768" y="642"/>
                  </a:lnTo>
                  <a:lnTo>
                    <a:pt x="774" y="648"/>
                  </a:lnTo>
                  <a:close/>
                  <a:moveTo>
                    <a:pt x="594" y="696"/>
                  </a:moveTo>
                  <a:lnTo>
                    <a:pt x="576" y="696"/>
                  </a:lnTo>
                  <a:lnTo>
                    <a:pt x="552" y="708"/>
                  </a:lnTo>
                  <a:lnTo>
                    <a:pt x="546" y="714"/>
                  </a:lnTo>
                  <a:lnTo>
                    <a:pt x="570" y="720"/>
                  </a:lnTo>
                  <a:lnTo>
                    <a:pt x="576" y="714"/>
                  </a:lnTo>
                  <a:lnTo>
                    <a:pt x="588" y="714"/>
                  </a:lnTo>
                  <a:lnTo>
                    <a:pt x="600" y="702"/>
                  </a:lnTo>
                  <a:lnTo>
                    <a:pt x="594" y="696"/>
                  </a:lnTo>
                  <a:close/>
                  <a:moveTo>
                    <a:pt x="918" y="612"/>
                  </a:moveTo>
                  <a:lnTo>
                    <a:pt x="936" y="618"/>
                  </a:lnTo>
                  <a:lnTo>
                    <a:pt x="942" y="606"/>
                  </a:lnTo>
                  <a:lnTo>
                    <a:pt x="948" y="600"/>
                  </a:lnTo>
                  <a:lnTo>
                    <a:pt x="948" y="594"/>
                  </a:lnTo>
                  <a:lnTo>
                    <a:pt x="918" y="594"/>
                  </a:lnTo>
                  <a:lnTo>
                    <a:pt x="918" y="612"/>
                  </a:lnTo>
                  <a:close/>
                  <a:moveTo>
                    <a:pt x="486" y="756"/>
                  </a:moveTo>
                  <a:lnTo>
                    <a:pt x="474" y="756"/>
                  </a:lnTo>
                  <a:lnTo>
                    <a:pt x="438" y="774"/>
                  </a:lnTo>
                  <a:lnTo>
                    <a:pt x="432" y="780"/>
                  </a:lnTo>
                  <a:lnTo>
                    <a:pt x="432" y="786"/>
                  </a:lnTo>
                  <a:lnTo>
                    <a:pt x="444" y="786"/>
                  </a:lnTo>
                  <a:lnTo>
                    <a:pt x="456" y="780"/>
                  </a:lnTo>
                  <a:lnTo>
                    <a:pt x="462" y="774"/>
                  </a:lnTo>
                  <a:lnTo>
                    <a:pt x="474" y="768"/>
                  </a:lnTo>
                  <a:lnTo>
                    <a:pt x="510" y="768"/>
                  </a:lnTo>
                  <a:lnTo>
                    <a:pt x="510" y="762"/>
                  </a:lnTo>
                  <a:lnTo>
                    <a:pt x="504" y="762"/>
                  </a:lnTo>
                  <a:lnTo>
                    <a:pt x="504" y="756"/>
                  </a:lnTo>
                  <a:lnTo>
                    <a:pt x="486" y="756"/>
                  </a:lnTo>
                  <a:close/>
                  <a:moveTo>
                    <a:pt x="1356" y="660"/>
                  </a:moveTo>
                  <a:lnTo>
                    <a:pt x="1326" y="666"/>
                  </a:lnTo>
                  <a:lnTo>
                    <a:pt x="1290" y="654"/>
                  </a:lnTo>
                  <a:lnTo>
                    <a:pt x="1260" y="642"/>
                  </a:lnTo>
                  <a:lnTo>
                    <a:pt x="1302" y="642"/>
                  </a:lnTo>
                  <a:lnTo>
                    <a:pt x="1326" y="630"/>
                  </a:lnTo>
                  <a:lnTo>
                    <a:pt x="1344" y="630"/>
                  </a:lnTo>
                  <a:lnTo>
                    <a:pt x="1350" y="624"/>
                  </a:lnTo>
                  <a:lnTo>
                    <a:pt x="1356" y="624"/>
                  </a:lnTo>
                  <a:lnTo>
                    <a:pt x="1344" y="618"/>
                  </a:lnTo>
                  <a:lnTo>
                    <a:pt x="1338" y="612"/>
                  </a:lnTo>
                  <a:lnTo>
                    <a:pt x="1320" y="606"/>
                  </a:lnTo>
                  <a:lnTo>
                    <a:pt x="1308" y="600"/>
                  </a:lnTo>
                  <a:lnTo>
                    <a:pt x="1284" y="600"/>
                  </a:lnTo>
                  <a:lnTo>
                    <a:pt x="1260" y="588"/>
                  </a:lnTo>
                  <a:lnTo>
                    <a:pt x="1254" y="588"/>
                  </a:lnTo>
                  <a:lnTo>
                    <a:pt x="1242" y="582"/>
                  </a:lnTo>
                  <a:lnTo>
                    <a:pt x="1242" y="588"/>
                  </a:lnTo>
                  <a:lnTo>
                    <a:pt x="1236" y="594"/>
                  </a:lnTo>
                  <a:lnTo>
                    <a:pt x="1236" y="600"/>
                  </a:lnTo>
                  <a:lnTo>
                    <a:pt x="1218" y="618"/>
                  </a:lnTo>
                  <a:lnTo>
                    <a:pt x="1206" y="618"/>
                  </a:lnTo>
                  <a:lnTo>
                    <a:pt x="1200" y="612"/>
                  </a:lnTo>
                  <a:lnTo>
                    <a:pt x="1224" y="588"/>
                  </a:lnTo>
                  <a:lnTo>
                    <a:pt x="1158" y="564"/>
                  </a:lnTo>
                  <a:lnTo>
                    <a:pt x="1158" y="576"/>
                  </a:lnTo>
                  <a:lnTo>
                    <a:pt x="1152" y="594"/>
                  </a:lnTo>
                  <a:lnTo>
                    <a:pt x="1134" y="630"/>
                  </a:lnTo>
                  <a:lnTo>
                    <a:pt x="1128" y="630"/>
                  </a:lnTo>
                  <a:lnTo>
                    <a:pt x="1122" y="624"/>
                  </a:lnTo>
                  <a:lnTo>
                    <a:pt x="1116" y="612"/>
                  </a:lnTo>
                  <a:lnTo>
                    <a:pt x="1116" y="594"/>
                  </a:lnTo>
                  <a:lnTo>
                    <a:pt x="1122" y="582"/>
                  </a:lnTo>
                  <a:lnTo>
                    <a:pt x="1116" y="594"/>
                  </a:lnTo>
                  <a:lnTo>
                    <a:pt x="1104" y="600"/>
                  </a:lnTo>
                  <a:lnTo>
                    <a:pt x="1080" y="624"/>
                  </a:lnTo>
                  <a:lnTo>
                    <a:pt x="1056" y="636"/>
                  </a:lnTo>
                  <a:lnTo>
                    <a:pt x="1050" y="636"/>
                  </a:lnTo>
                  <a:lnTo>
                    <a:pt x="1050" y="630"/>
                  </a:lnTo>
                  <a:lnTo>
                    <a:pt x="1056" y="618"/>
                  </a:lnTo>
                  <a:lnTo>
                    <a:pt x="1086" y="588"/>
                  </a:lnTo>
                  <a:lnTo>
                    <a:pt x="1092" y="576"/>
                  </a:lnTo>
                  <a:lnTo>
                    <a:pt x="1104" y="570"/>
                  </a:lnTo>
                  <a:lnTo>
                    <a:pt x="1068" y="570"/>
                  </a:lnTo>
                  <a:lnTo>
                    <a:pt x="1050" y="582"/>
                  </a:lnTo>
                  <a:lnTo>
                    <a:pt x="1026" y="582"/>
                  </a:lnTo>
                  <a:lnTo>
                    <a:pt x="984" y="606"/>
                  </a:lnTo>
                  <a:lnTo>
                    <a:pt x="960" y="606"/>
                  </a:lnTo>
                  <a:lnTo>
                    <a:pt x="954" y="636"/>
                  </a:lnTo>
                  <a:lnTo>
                    <a:pt x="918" y="624"/>
                  </a:lnTo>
                  <a:lnTo>
                    <a:pt x="882" y="630"/>
                  </a:lnTo>
                  <a:lnTo>
                    <a:pt x="894" y="660"/>
                  </a:lnTo>
                  <a:lnTo>
                    <a:pt x="846" y="648"/>
                  </a:lnTo>
                  <a:lnTo>
                    <a:pt x="828" y="654"/>
                  </a:lnTo>
                  <a:lnTo>
                    <a:pt x="834" y="678"/>
                  </a:lnTo>
                  <a:lnTo>
                    <a:pt x="792" y="690"/>
                  </a:lnTo>
                  <a:lnTo>
                    <a:pt x="792" y="654"/>
                  </a:lnTo>
                  <a:lnTo>
                    <a:pt x="762" y="654"/>
                  </a:lnTo>
                  <a:lnTo>
                    <a:pt x="774" y="678"/>
                  </a:lnTo>
                  <a:lnTo>
                    <a:pt x="750" y="660"/>
                  </a:lnTo>
                  <a:lnTo>
                    <a:pt x="750" y="690"/>
                  </a:lnTo>
                  <a:lnTo>
                    <a:pt x="726" y="690"/>
                  </a:lnTo>
                  <a:lnTo>
                    <a:pt x="726" y="660"/>
                  </a:lnTo>
                  <a:lnTo>
                    <a:pt x="738" y="654"/>
                  </a:lnTo>
                  <a:lnTo>
                    <a:pt x="744" y="648"/>
                  </a:lnTo>
                  <a:lnTo>
                    <a:pt x="708" y="642"/>
                  </a:lnTo>
                  <a:lnTo>
                    <a:pt x="708" y="684"/>
                  </a:lnTo>
                  <a:lnTo>
                    <a:pt x="678" y="696"/>
                  </a:lnTo>
                  <a:lnTo>
                    <a:pt x="696" y="708"/>
                  </a:lnTo>
                  <a:lnTo>
                    <a:pt x="660" y="714"/>
                  </a:lnTo>
                  <a:lnTo>
                    <a:pt x="672" y="726"/>
                  </a:lnTo>
                  <a:lnTo>
                    <a:pt x="630" y="726"/>
                  </a:lnTo>
                  <a:lnTo>
                    <a:pt x="630" y="738"/>
                  </a:lnTo>
                  <a:lnTo>
                    <a:pt x="660" y="750"/>
                  </a:lnTo>
                  <a:lnTo>
                    <a:pt x="654" y="762"/>
                  </a:lnTo>
                  <a:lnTo>
                    <a:pt x="618" y="744"/>
                  </a:lnTo>
                  <a:lnTo>
                    <a:pt x="600" y="750"/>
                  </a:lnTo>
                  <a:lnTo>
                    <a:pt x="624" y="762"/>
                  </a:lnTo>
                  <a:lnTo>
                    <a:pt x="606" y="780"/>
                  </a:lnTo>
                  <a:lnTo>
                    <a:pt x="594" y="762"/>
                  </a:lnTo>
                  <a:lnTo>
                    <a:pt x="576" y="768"/>
                  </a:lnTo>
                  <a:lnTo>
                    <a:pt x="576" y="780"/>
                  </a:lnTo>
                  <a:lnTo>
                    <a:pt x="546" y="780"/>
                  </a:lnTo>
                  <a:lnTo>
                    <a:pt x="540" y="792"/>
                  </a:lnTo>
                  <a:lnTo>
                    <a:pt x="564" y="804"/>
                  </a:lnTo>
                  <a:lnTo>
                    <a:pt x="564" y="822"/>
                  </a:lnTo>
                  <a:lnTo>
                    <a:pt x="528" y="810"/>
                  </a:lnTo>
                  <a:lnTo>
                    <a:pt x="522" y="822"/>
                  </a:lnTo>
                  <a:lnTo>
                    <a:pt x="552" y="834"/>
                  </a:lnTo>
                  <a:lnTo>
                    <a:pt x="504" y="834"/>
                  </a:lnTo>
                  <a:lnTo>
                    <a:pt x="504" y="852"/>
                  </a:lnTo>
                  <a:lnTo>
                    <a:pt x="492" y="846"/>
                  </a:lnTo>
                  <a:lnTo>
                    <a:pt x="486" y="846"/>
                  </a:lnTo>
                  <a:lnTo>
                    <a:pt x="474" y="852"/>
                  </a:lnTo>
                  <a:lnTo>
                    <a:pt x="468" y="858"/>
                  </a:lnTo>
                  <a:lnTo>
                    <a:pt x="456" y="858"/>
                  </a:lnTo>
                  <a:lnTo>
                    <a:pt x="456" y="870"/>
                  </a:lnTo>
                  <a:lnTo>
                    <a:pt x="462" y="876"/>
                  </a:lnTo>
                  <a:lnTo>
                    <a:pt x="456" y="876"/>
                  </a:lnTo>
                  <a:lnTo>
                    <a:pt x="450" y="882"/>
                  </a:lnTo>
                  <a:lnTo>
                    <a:pt x="444" y="882"/>
                  </a:lnTo>
                  <a:lnTo>
                    <a:pt x="444" y="900"/>
                  </a:lnTo>
                  <a:lnTo>
                    <a:pt x="480" y="900"/>
                  </a:lnTo>
                  <a:lnTo>
                    <a:pt x="468" y="912"/>
                  </a:lnTo>
                  <a:lnTo>
                    <a:pt x="432" y="906"/>
                  </a:lnTo>
                  <a:lnTo>
                    <a:pt x="420" y="912"/>
                  </a:lnTo>
                  <a:lnTo>
                    <a:pt x="414" y="918"/>
                  </a:lnTo>
                  <a:lnTo>
                    <a:pt x="414" y="930"/>
                  </a:lnTo>
                  <a:lnTo>
                    <a:pt x="420" y="936"/>
                  </a:lnTo>
                  <a:lnTo>
                    <a:pt x="420" y="948"/>
                  </a:lnTo>
                  <a:lnTo>
                    <a:pt x="408" y="954"/>
                  </a:lnTo>
                  <a:lnTo>
                    <a:pt x="390" y="954"/>
                  </a:lnTo>
                  <a:lnTo>
                    <a:pt x="390" y="972"/>
                  </a:lnTo>
                  <a:lnTo>
                    <a:pt x="408" y="990"/>
                  </a:lnTo>
                  <a:lnTo>
                    <a:pt x="408" y="996"/>
                  </a:lnTo>
                  <a:lnTo>
                    <a:pt x="402" y="1002"/>
                  </a:lnTo>
                  <a:lnTo>
                    <a:pt x="366" y="1002"/>
                  </a:lnTo>
                  <a:lnTo>
                    <a:pt x="360" y="1008"/>
                  </a:lnTo>
                  <a:lnTo>
                    <a:pt x="360" y="1026"/>
                  </a:lnTo>
                  <a:lnTo>
                    <a:pt x="354" y="1032"/>
                  </a:lnTo>
                  <a:lnTo>
                    <a:pt x="342" y="1032"/>
                  </a:lnTo>
                  <a:lnTo>
                    <a:pt x="336" y="1026"/>
                  </a:lnTo>
                  <a:lnTo>
                    <a:pt x="318" y="1026"/>
                  </a:lnTo>
                  <a:lnTo>
                    <a:pt x="294" y="1050"/>
                  </a:lnTo>
                  <a:lnTo>
                    <a:pt x="282" y="1050"/>
                  </a:lnTo>
                  <a:lnTo>
                    <a:pt x="270" y="1062"/>
                  </a:lnTo>
                  <a:lnTo>
                    <a:pt x="270" y="1068"/>
                  </a:lnTo>
                  <a:lnTo>
                    <a:pt x="276" y="1074"/>
                  </a:lnTo>
                  <a:lnTo>
                    <a:pt x="276" y="1080"/>
                  </a:lnTo>
                  <a:lnTo>
                    <a:pt x="264" y="1092"/>
                  </a:lnTo>
                  <a:lnTo>
                    <a:pt x="252" y="1092"/>
                  </a:lnTo>
                  <a:lnTo>
                    <a:pt x="246" y="1086"/>
                  </a:lnTo>
                  <a:lnTo>
                    <a:pt x="234" y="1080"/>
                  </a:lnTo>
                  <a:lnTo>
                    <a:pt x="234" y="1074"/>
                  </a:lnTo>
                  <a:lnTo>
                    <a:pt x="228" y="1074"/>
                  </a:lnTo>
                  <a:lnTo>
                    <a:pt x="204" y="1086"/>
                  </a:lnTo>
                  <a:lnTo>
                    <a:pt x="198" y="1092"/>
                  </a:lnTo>
                  <a:lnTo>
                    <a:pt x="180" y="1092"/>
                  </a:lnTo>
                  <a:lnTo>
                    <a:pt x="180" y="1110"/>
                  </a:lnTo>
                  <a:lnTo>
                    <a:pt x="186" y="1116"/>
                  </a:lnTo>
                  <a:lnTo>
                    <a:pt x="192" y="1116"/>
                  </a:lnTo>
                  <a:lnTo>
                    <a:pt x="192" y="1128"/>
                  </a:lnTo>
                  <a:lnTo>
                    <a:pt x="186" y="1128"/>
                  </a:lnTo>
                  <a:lnTo>
                    <a:pt x="174" y="1116"/>
                  </a:lnTo>
                  <a:lnTo>
                    <a:pt x="162" y="1116"/>
                  </a:lnTo>
                  <a:lnTo>
                    <a:pt x="156" y="1122"/>
                  </a:lnTo>
                  <a:lnTo>
                    <a:pt x="156" y="1134"/>
                  </a:lnTo>
                  <a:lnTo>
                    <a:pt x="168" y="1134"/>
                  </a:lnTo>
                  <a:lnTo>
                    <a:pt x="174" y="1140"/>
                  </a:lnTo>
                  <a:lnTo>
                    <a:pt x="180" y="1140"/>
                  </a:lnTo>
                  <a:lnTo>
                    <a:pt x="180" y="1152"/>
                  </a:lnTo>
                  <a:lnTo>
                    <a:pt x="138" y="1152"/>
                  </a:lnTo>
                  <a:lnTo>
                    <a:pt x="138" y="1146"/>
                  </a:lnTo>
                  <a:lnTo>
                    <a:pt x="132" y="1146"/>
                  </a:lnTo>
                  <a:lnTo>
                    <a:pt x="126" y="1158"/>
                  </a:lnTo>
                  <a:lnTo>
                    <a:pt x="126" y="1170"/>
                  </a:lnTo>
                  <a:lnTo>
                    <a:pt x="120" y="1164"/>
                  </a:lnTo>
                  <a:lnTo>
                    <a:pt x="102" y="1164"/>
                  </a:lnTo>
                  <a:lnTo>
                    <a:pt x="96" y="1158"/>
                  </a:lnTo>
                  <a:lnTo>
                    <a:pt x="90" y="1158"/>
                  </a:lnTo>
                  <a:lnTo>
                    <a:pt x="90" y="1164"/>
                  </a:lnTo>
                  <a:lnTo>
                    <a:pt x="96" y="1170"/>
                  </a:lnTo>
                  <a:lnTo>
                    <a:pt x="120" y="1182"/>
                  </a:lnTo>
                  <a:lnTo>
                    <a:pt x="132" y="1182"/>
                  </a:lnTo>
                  <a:lnTo>
                    <a:pt x="108" y="1200"/>
                  </a:lnTo>
                  <a:lnTo>
                    <a:pt x="108" y="1188"/>
                  </a:lnTo>
                  <a:lnTo>
                    <a:pt x="90" y="1188"/>
                  </a:lnTo>
                  <a:lnTo>
                    <a:pt x="84" y="1194"/>
                  </a:lnTo>
                  <a:lnTo>
                    <a:pt x="60" y="1182"/>
                  </a:lnTo>
                  <a:lnTo>
                    <a:pt x="54" y="1194"/>
                  </a:lnTo>
                  <a:lnTo>
                    <a:pt x="66" y="1200"/>
                  </a:lnTo>
                  <a:lnTo>
                    <a:pt x="30" y="1194"/>
                  </a:lnTo>
                  <a:lnTo>
                    <a:pt x="30" y="1212"/>
                  </a:lnTo>
                  <a:lnTo>
                    <a:pt x="78" y="1212"/>
                  </a:lnTo>
                  <a:lnTo>
                    <a:pt x="54" y="1218"/>
                  </a:lnTo>
                  <a:lnTo>
                    <a:pt x="18" y="1212"/>
                  </a:lnTo>
                  <a:lnTo>
                    <a:pt x="6" y="1224"/>
                  </a:lnTo>
                  <a:lnTo>
                    <a:pt x="6" y="1230"/>
                  </a:lnTo>
                  <a:lnTo>
                    <a:pt x="18" y="1242"/>
                  </a:lnTo>
                  <a:lnTo>
                    <a:pt x="36" y="1242"/>
                  </a:lnTo>
                  <a:lnTo>
                    <a:pt x="18" y="1248"/>
                  </a:lnTo>
                  <a:lnTo>
                    <a:pt x="12" y="1254"/>
                  </a:lnTo>
                  <a:lnTo>
                    <a:pt x="12" y="1260"/>
                  </a:lnTo>
                  <a:lnTo>
                    <a:pt x="66" y="1260"/>
                  </a:lnTo>
                  <a:lnTo>
                    <a:pt x="78" y="1272"/>
                  </a:lnTo>
                  <a:lnTo>
                    <a:pt x="96" y="1260"/>
                  </a:lnTo>
                  <a:lnTo>
                    <a:pt x="108" y="1272"/>
                  </a:lnTo>
                  <a:lnTo>
                    <a:pt x="138" y="1260"/>
                  </a:lnTo>
                  <a:lnTo>
                    <a:pt x="132" y="1266"/>
                  </a:lnTo>
                  <a:lnTo>
                    <a:pt x="126" y="1278"/>
                  </a:lnTo>
                  <a:lnTo>
                    <a:pt x="60" y="1278"/>
                  </a:lnTo>
                  <a:lnTo>
                    <a:pt x="54" y="1272"/>
                  </a:lnTo>
                  <a:lnTo>
                    <a:pt x="24" y="1272"/>
                  </a:lnTo>
                  <a:lnTo>
                    <a:pt x="12" y="1278"/>
                  </a:lnTo>
                  <a:lnTo>
                    <a:pt x="0" y="1278"/>
                  </a:lnTo>
                  <a:lnTo>
                    <a:pt x="6" y="1284"/>
                  </a:lnTo>
                  <a:lnTo>
                    <a:pt x="6" y="1296"/>
                  </a:lnTo>
                  <a:lnTo>
                    <a:pt x="12" y="1296"/>
                  </a:lnTo>
                  <a:lnTo>
                    <a:pt x="18" y="1302"/>
                  </a:lnTo>
                  <a:lnTo>
                    <a:pt x="30" y="1302"/>
                  </a:lnTo>
                  <a:lnTo>
                    <a:pt x="24" y="1308"/>
                  </a:lnTo>
                  <a:lnTo>
                    <a:pt x="18" y="1320"/>
                  </a:lnTo>
                  <a:lnTo>
                    <a:pt x="36" y="1338"/>
                  </a:lnTo>
                  <a:lnTo>
                    <a:pt x="48" y="1338"/>
                  </a:lnTo>
                  <a:lnTo>
                    <a:pt x="72" y="1320"/>
                  </a:lnTo>
                  <a:lnTo>
                    <a:pt x="102" y="1314"/>
                  </a:lnTo>
                  <a:lnTo>
                    <a:pt x="90" y="1338"/>
                  </a:lnTo>
                  <a:lnTo>
                    <a:pt x="78" y="1332"/>
                  </a:lnTo>
                  <a:lnTo>
                    <a:pt x="66" y="1350"/>
                  </a:lnTo>
                  <a:lnTo>
                    <a:pt x="30" y="1350"/>
                  </a:lnTo>
                  <a:lnTo>
                    <a:pt x="48" y="1368"/>
                  </a:lnTo>
                  <a:lnTo>
                    <a:pt x="24" y="1380"/>
                  </a:lnTo>
                  <a:lnTo>
                    <a:pt x="6" y="1380"/>
                  </a:lnTo>
                  <a:lnTo>
                    <a:pt x="6" y="1398"/>
                  </a:lnTo>
                  <a:lnTo>
                    <a:pt x="66" y="1398"/>
                  </a:lnTo>
                  <a:lnTo>
                    <a:pt x="54" y="1422"/>
                  </a:lnTo>
                  <a:lnTo>
                    <a:pt x="66" y="1422"/>
                  </a:lnTo>
                  <a:lnTo>
                    <a:pt x="54" y="1440"/>
                  </a:lnTo>
                  <a:lnTo>
                    <a:pt x="42" y="1434"/>
                  </a:lnTo>
                  <a:lnTo>
                    <a:pt x="36" y="1434"/>
                  </a:lnTo>
                  <a:lnTo>
                    <a:pt x="30" y="1428"/>
                  </a:lnTo>
                  <a:lnTo>
                    <a:pt x="18" y="1428"/>
                  </a:lnTo>
                  <a:lnTo>
                    <a:pt x="18" y="1440"/>
                  </a:lnTo>
                  <a:lnTo>
                    <a:pt x="24" y="1452"/>
                  </a:lnTo>
                  <a:lnTo>
                    <a:pt x="36" y="1464"/>
                  </a:lnTo>
                  <a:lnTo>
                    <a:pt x="84" y="1482"/>
                  </a:lnTo>
                  <a:lnTo>
                    <a:pt x="78" y="1488"/>
                  </a:lnTo>
                  <a:lnTo>
                    <a:pt x="84" y="1494"/>
                  </a:lnTo>
                  <a:lnTo>
                    <a:pt x="126" y="1494"/>
                  </a:lnTo>
                  <a:lnTo>
                    <a:pt x="132" y="1500"/>
                  </a:lnTo>
                  <a:lnTo>
                    <a:pt x="144" y="1500"/>
                  </a:lnTo>
                  <a:lnTo>
                    <a:pt x="192" y="1476"/>
                  </a:lnTo>
                  <a:lnTo>
                    <a:pt x="204" y="1464"/>
                  </a:lnTo>
                  <a:lnTo>
                    <a:pt x="216" y="1458"/>
                  </a:lnTo>
                  <a:lnTo>
                    <a:pt x="222" y="1452"/>
                  </a:lnTo>
                  <a:lnTo>
                    <a:pt x="258" y="1422"/>
                  </a:lnTo>
                  <a:lnTo>
                    <a:pt x="282" y="1422"/>
                  </a:lnTo>
                  <a:lnTo>
                    <a:pt x="294" y="1416"/>
                  </a:lnTo>
                  <a:lnTo>
                    <a:pt x="300" y="1410"/>
                  </a:lnTo>
                  <a:lnTo>
                    <a:pt x="300" y="1386"/>
                  </a:lnTo>
                  <a:lnTo>
                    <a:pt x="294" y="1380"/>
                  </a:lnTo>
                  <a:lnTo>
                    <a:pt x="294" y="1374"/>
                  </a:lnTo>
                  <a:lnTo>
                    <a:pt x="312" y="1368"/>
                  </a:lnTo>
                  <a:lnTo>
                    <a:pt x="306" y="1374"/>
                  </a:lnTo>
                  <a:lnTo>
                    <a:pt x="306" y="1380"/>
                  </a:lnTo>
                  <a:lnTo>
                    <a:pt x="300" y="1386"/>
                  </a:lnTo>
                  <a:lnTo>
                    <a:pt x="300" y="1392"/>
                  </a:lnTo>
                  <a:lnTo>
                    <a:pt x="312" y="1404"/>
                  </a:lnTo>
                  <a:lnTo>
                    <a:pt x="330" y="1410"/>
                  </a:lnTo>
                  <a:lnTo>
                    <a:pt x="342" y="1410"/>
                  </a:lnTo>
                  <a:lnTo>
                    <a:pt x="348" y="1416"/>
                  </a:lnTo>
                  <a:lnTo>
                    <a:pt x="354" y="1416"/>
                  </a:lnTo>
                  <a:lnTo>
                    <a:pt x="372" y="1434"/>
                  </a:lnTo>
                  <a:lnTo>
                    <a:pt x="378" y="1422"/>
                  </a:lnTo>
                  <a:lnTo>
                    <a:pt x="384" y="1416"/>
                  </a:lnTo>
                  <a:lnTo>
                    <a:pt x="384" y="1398"/>
                  </a:lnTo>
                  <a:lnTo>
                    <a:pt x="372" y="1386"/>
                  </a:lnTo>
                  <a:lnTo>
                    <a:pt x="372" y="1380"/>
                  </a:lnTo>
                  <a:lnTo>
                    <a:pt x="378" y="1374"/>
                  </a:lnTo>
                  <a:lnTo>
                    <a:pt x="384" y="1374"/>
                  </a:lnTo>
                  <a:lnTo>
                    <a:pt x="384" y="1368"/>
                  </a:lnTo>
                  <a:lnTo>
                    <a:pt x="378" y="1356"/>
                  </a:lnTo>
                  <a:lnTo>
                    <a:pt x="414" y="1356"/>
                  </a:lnTo>
                  <a:lnTo>
                    <a:pt x="420" y="1350"/>
                  </a:lnTo>
                  <a:lnTo>
                    <a:pt x="420" y="1326"/>
                  </a:lnTo>
                  <a:lnTo>
                    <a:pt x="426" y="1326"/>
                  </a:lnTo>
                  <a:lnTo>
                    <a:pt x="420" y="1314"/>
                  </a:lnTo>
                  <a:lnTo>
                    <a:pt x="420" y="1308"/>
                  </a:lnTo>
                  <a:lnTo>
                    <a:pt x="414" y="1302"/>
                  </a:lnTo>
                  <a:lnTo>
                    <a:pt x="414" y="1296"/>
                  </a:lnTo>
                  <a:lnTo>
                    <a:pt x="408" y="1284"/>
                  </a:lnTo>
                  <a:lnTo>
                    <a:pt x="402" y="1278"/>
                  </a:lnTo>
                  <a:lnTo>
                    <a:pt x="426" y="1272"/>
                  </a:lnTo>
                  <a:lnTo>
                    <a:pt x="438" y="1260"/>
                  </a:lnTo>
                  <a:lnTo>
                    <a:pt x="438" y="1248"/>
                  </a:lnTo>
                  <a:lnTo>
                    <a:pt x="420" y="1230"/>
                  </a:lnTo>
                  <a:lnTo>
                    <a:pt x="414" y="1230"/>
                  </a:lnTo>
                  <a:lnTo>
                    <a:pt x="402" y="1218"/>
                  </a:lnTo>
                  <a:lnTo>
                    <a:pt x="402" y="1200"/>
                  </a:lnTo>
                  <a:lnTo>
                    <a:pt x="408" y="1188"/>
                  </a:lnTo>
                  <a:lnTo>
                    <a:pt x="408" y="1176"/>
                  </a:lnTo>
                  <a:lnTo>
                    <a:pt x="384" y="1152"/>
                  </a:lnTo>
                  <a:lnTo>
                    <a:pt x="384" y="1140"/>
                  </a:lnTo>
                  <a:lnTo>
                    <a:pt x="390" y="1134"/>
                  </a:lnTo>
                  <a:lnTo>
                    <a:pt x="396" y="1134"/>
                  </a:lnTo>
                  <a:lnTo>
                    <a:pt x="402" y="1128"/>
                  </a:lnTo>
                  <a:lnTo>
                    <a:pt x="402" y="1122"/>
                  </a:lnTo>
                  <a:lnTo>
                    <a:pt x="396" y="1116"/>
                  </a:lnTo>
                  <a:lnTo>
                    <a:pt x="390" y="1116"/>
                  </a:lnTo>
                  <a:lnTo>
                    <a:pt x="384" y="1110"/>
                  </a:lnTo>
                  <a:lnTo>
                    <a:pt x="426" y="1068"/>
                  </a:lnTo>
                  <a:lnTo>
                    <a:pt x="438" y="1062"/>
                  </a:lnTo>
                  <a:lnTo>
                    <a:pt x="444" y="1056"/>
                  </a:lnTo>
                  <a:lnTo>
                    <a:pt x="456" y="1050"/>
                  </a:lnTo>
                  <a:lnTo>
                    <a:pt x="498" y="1050"/>
                  </a:lnTo>
                  <a:lnTo>
                    <a:pt x="504" y="1044"/>
                  </a:lnTo>
                  <a:lnTo>
                    <a:pt x="504" y="1038"/>
                  </a:lnTo>
                  <a:lnTo>
                    <a:pt x="486" y="1020"/>
                  </a:lnTo>
                  <a:lnTo>
                    <a:pt x="474" y="1014"/>
                  </a:lnTo>
                  <a:lnTo>
                    <a:pt x="486" y="1008"/>
                  </a:lnTo>
                  <a:lnTo>
                    <a:pt x="492" y="1008"/>
                  </a:lnTo>
                  <a:lnTo>
                    <a:pt x="522" y="978"/>
                  </a:lnTo>
                  <a:lnTo>
                    <a:pt x="528" y="936"/>
                  </a:lnTo>
                  <a:lnTo>
                    <a:pt x="528" y="900"/>
                  </a:lnTo>
                  <a:lnTo>
                    <a:pt x="546" y="912"/>
                  </a:lnTo>
                  <a:lnTo>
                    <a:pt x="558" y="906"/>
                  </a:lnTo>
                  <a:lnTo>
                    <a:pt x="564" y="906"/>
                  </a:lnTo>
                  <a:lnTo>
                    <a:pt x="570" y="900"/>
                  </a:lnTo>
                  <a:lnTo>
                    <a:pt x="576" y="900"/>
                  </a:lnTo>
                  <a:lnTo>
                    <a:pt x="576" y="894"/>
                  </a:lnTo>
                  <a:lnTo>
                    <a:pt x="570" y="888"/>
                  </a:lnTo>
                  <a:lnTo>
                    <a:pt x="570" y="882"/>
                  </a:lnTo>
                  <a:lnTo>
                    <a:pt x="564" y="876"/>
                  </a:lnTo>
                  <a:lnTo>
                    <a:pt x="582" y="876"/>
                  </a:lnTo>
                  <a:lnTo>
                    <a:pt x="588" y="870"/>
                  </a:lnTo>
                  <a:lnTo>
                    <a:pt x="588" y="864"/>
                  </a:lnTo>
                  <a:lnTo>
                    <a:pt x="594" y="858"/>
                  </a:lnTo>
                  <a:lnTo>
                    <a:pt x="606" y="852"/>
                  </a:lnTo>
                  <a:lnTo>
                    <a:pt x="612" y="852"/>
                  </a:lnTo>
                  <a:lnTo>
                    <a:pt x="618" y="834"/>
                  </a:lnTo>
                  <a:lnTo>
                    <a:pt x="612" y="828"/>
                  </a:lnTo>
                  <a:lnTo>
                    <a:pt x="600" y="822"/>
                  </a:lnTo>
                  <a:lnTo>
                    <a:pt x="600" y="810"/>
                  </a:lnTo>
                  <a:lnTo>
                    <a:pt x="606" y="810"/>
                  </a:lnTo>
                  <a:lnTo>
                    <a:pt x="618" y="804"/>
                  </a:lnTo>
                  <a:lnTo>
                    <a:pt x="636" y="786"/>
                  </a:lnTo>
                  <a:lnTo>
                    <a:pt x="678" y="780"/>
                  </a:lnTo>
                  <a:lnTo>
                    <a:pt x="696" y="780"/>
                  </a:lnTo>
                  <a:lnTo>
                    <a:pt x="702" y="774"/>
                  </a:lnTo>
                  <a:lnTo>
                    <a:pt x="702" y="744"/>
                  </a:lnTo>
                  <a:lnTo>
                    <a:pt x="714" y="732"/>
                  </a:lnTo>
                  <a:lnTo>
                    <a:pt x="720" y="738"/>
                  </a:lnTo>
                  <a:lnTo>
                    <a:pt x="720" y="750"/>
                  </a:lnTo>
                  <a:lnTo>
                    <a:pt x="744" y="744"/>
                  </a:lnTo>
                  <a:lnTo>
                    <a:pt x="768" y="750"/>
                  </a:lnTo>
                  <a:lnTo>
                    <a:pt x="792" y="750"/>
                  </a:lnTo>
                  <a:lnTo>
                    <a:pt x="798" y="756"/>
                  </a:lnTo>
                  <a:lnTo>
                    <a:pt x="810" y="756"/>
                  </a:lnTo>
                  <a:lnTo>
                    <a:pt x="816" y="750"/>
                  </a:lnTo>
                  <a:lnTo>
                    <a:pt x="810" y="750"/>
                  </a:lnTo>
                  <a:lnTo>
                    <a:pt x="798" y="738"/>
                  </a:lnTo>
                  <a:lnTo>
                    <a:pt x="798" y="732"/>
                  </a:lnTo>
                  <a:lnTo>
                    <a:pt x="810" y="732"/>
                  </a:lnTo>
                  <a:lnTo>
                    <a:pt x="810" y="708"/>
                  </a:lnTo>
                  <a:lnTo>
                    <a:pt x="840" y="714"/>
                  </a:lnTo>
                  <a:lnTo>
                    <a:pt x="834" y="708"/>
                  </a:lnTo>
                  <a:lnTo>
                    <a:pt x="840" y="702"/>
                  </a:lnTo>
                  <a:lnTo>
                    <a:pt x="858" y="708"/>
                  </a:lnTo>
                  <a:lnTo>
                    <a:pt x="858" y="696"/>
                  </a:lnTo>
                  <a:lnTo>
                    <a:pt x="864" y="690"/>
                  </a:lnTo>
                  <a:lnTo>
                    <a:pt x="882" y="690"/>
                  </a:lnTo>
                  <a:lnTo>
                    <a:pt x="888" y="696"/>
                  </a:lnTo>
                  <a:lnTo>
                    <a:pt x="894" y="708"/>
                  </a:lnTo>
                  <a:lnTo>
                    <a:pt x="906" y="714"/>
                  </a:lnTo>
                  <a:lnTo>
                    <a:pt x="918" y="726"/>
                  </a:lnTo>
                  <a:lnTo>
                    <a:pt x="930" y="726"/>
                  </a:lnTo>
                  <a:lnTo>
                    <a:pt x="942" y="732"/>
                  </a:lnTo>
                  <a:lnTo>
                    <a:pt x="960" y="732"/>
                  </a:lnTo>
                  <a:lnTo>
                    <a:pt x="966" y="738"/>
                  </a:lnTo>
                  <a:lnTo>
                    <a:pt x="978" y="738"/>
                  </a:lnTo>
                  <a:lnTo>
                    <a:pt x="990" y="732"/>
                  </a:lnTo>
                  <a:lnTo>
                    <a:pt x="996" y="726"/>
                  </a:lnTo>
                  <a:lnTo>
                    <a:pt x="1026" y="726"/>
                  </a:lnTo>
                  <a:lnTo>
                    <a:pt x="1038" y="732"/>
                  </a:lnTo>
                  <a:lnTo>
                    <a:pt x="1044" y="738"/>
                  </a:lnTo>
                  <a:lnTo>
                    <a:pt x="1062" y="738"/>
                  </a:lnTo>
                  <a:lnTo>
                    <a:pt x="1062" y="726"/>
                  </a:lnTo>
                  <a:lnTo>
                    <a:pt x="1068" y="720"/>
                  </a:lnTo>
                  <a:lnTo>
                    <a:pt x="1068" y="714"/>
                  </a:lnTo>
                  <a:lnTo>
                    <a:pt x="1092" y="714"/>
                  </a:lnTo>
                  <a:lnTo>
                    <a:pt x="1092" y="678"/>
                  </a:lnTo>
                  <a:lnTo>
                    <a:pt x="1098" y="672"/>
                  </a:lnTo>
                  <a:lnTo>
                    <a:pt x="1098" y="660"/>
                  </a:lnTo>
                  <a:lnTo>
                    <a:pt x="1110" y="654"/>
                  </a:lnTo>
                  <a:lnTo>
                    <a:pt x="1116" y="654"/>
                  </a:lnTo>
                  <a:lnTo>
                    <a:pt x="1128" y="648"/>
                  </a:lnTo>
                  <a:lnTo>
                    <a:pt x="1158" y="648"/>
                  </a:lnTo>
                  <a:lnTo>
                    <a:pt x="1170" y="642"/>
                  </a:lnTo>
                  <a:lnTo>
                    <a:pt x="1206" y="642"/>
                  </a:lnTo>
                  <a:lnTo>
                    <a:pt x="1206" y="654"/>
                  </a:lnTo>
                  <a:lnTo>
                    <a:pt x="1242" y="660"/>
                  </a:lnTo>
                  <a:lnTo>
                    <a:pt x="1248" y="660"/>
                  </a:lnTo>
                  <a:lnTo>
                    <a:pt x="1260" y="672"/>
                  </a:lnTo>
                  <a:lnTo>
                    <a:pt x="1266" y="684"/>
                  </a:lnTo>
                  <a:lnTo>
                    <a:pt x="1266" y="702"/>
                  </a:lnTo>
                  <a:lnTo>
                    <a:pt x="1260" y="702"/>
                  </a:lnTo>
                  <a:lnTo>
                    <a:pt x="1260" y="696"/>
                  </a:lnTo>
                  <a:lnTo>
                    <a:pt x="1254" y="696"/>
                  </a:lnTo>
                  <a:lnTo>
                    <a:pt x="1254" y="708"/>
                  </a:lnTo>
                  <a:lnTo>
                    <a:pt x="1278" y="708"/>
                  </a:lnTo>
                  <a:lnTo>
                    <a:pt x="1284" y="696"/>
                  </a:lnTo>
                  <a:lnTo>
                    <a:pt x="1284" y="690"/>
                  </a:lnTo>
                  <a:lnTo>
                    <a:pt x="1308" y="684"/>
                  </a:lnTo>
                  <a:lnTo>
                    <a:pt x="1314" y="672"/>
                  </a:lnTo>
                  <a:lnTo>
                    <a:pt x="1350" y="672"/>
                  </a:lnTo>
                  <a:lnTo>
                    <a:pt x="1362" y="660"/>
                  </a:lnTo>
                  <a:lnTo>
                    <a:pt x="1356" y="660"/>
                  </a:lnTo>
                  <a:close/>
                  <a:moveTo>
                    <a:pt x="564" y="726"/>
                  </a:moveTo>
                  <a:lnTo>
                    <a:pt x="540" y="738"/>
                  </a:lnTo>
                  <a:lnTo>
                    <a:pt x="546" y="756"/>
                  </a:lnTo>
                  <a:lnTo>
                    <a:pt x="576" y="756"/>
                  </a:lnTo>
                  <a:lnTo>
                    <a:pt x="570" y="738"/>
                  </a:lnTo>
                  <a:lnTo>
                    <a:pt x="564" y="726"/>
                  </a:lnTo>
                  <a:close/>
                  <a:moveTo>
                    <a:pt x="522" y="714"/>
                  </a:moveTo>
                  <a:lnTo>
                    <a:pt x="516" y="720"/>
                  </a:lnTo>
                  <a:lnTo>
                    <a:pt x="510" y="732"/>
                  </a:lnTo>
                  <a:lnTo>
                    <a:pt x="510" y="750"/>
                  </a:lnTo>
                  <a:lnTo>
                    <a:pt x="528" y="768"/>
                  </a:lnTo>
                  <a:lnTo>
                    <a:pt x="528" y="756"/>
                  </a:lnTo>
                  <a:lnTo>
                    <a:pt x="534" y="744"/>
                  </a:lnTo>
                  <a:lnTo>
                    <a:pt x="534" y="720"/>
                  </a:lnTo>
                  <a:lnTo>
                    <a:pt x="528" y="714"/>
                  </a:lnTo>
                  <a:lnTo>
                    <a:pt x="522" y="714"/>
                  </a:lnTo>
                  <a:close/>
                  <a:moveTo>
                    <a:pt x="606" y="738"/>
                  </a:moveTo>
                  <a:lnTo>
                    <a:pt x="618" y="732"/>
                  </a:lnTo>
                  <a:lnTo>
                    <a:pt x="624" y="732"/>
                  </a:lnTo>
                  <a:lnTo>
                    <a:pt x="630" y="726"/>
                  </a:lnTo>
                  <a:lnTo>
                    <a:pt x="618" y="720"/>
                  </a:lnTo>
                  <a:lnTo>
                    <a:pt x="588" y="720"/>
                  </a:lnTo>
                  <a:lnTo>
                    <a:pt x="576" y="732"/>
                  </a:lnTo>
                  <a:lnTo>
                    <a:pt x="582" y="744"/>
                  </a:lnTo>
                  <a:lnTo>
                    <a:pt x="606" y="738"/>
                  </a:lnTo>
                  <a:close/>
                </a:path>
              </a:pathLst>
            </a:custGeom>
            <a:solidFill>
              <a:srgbClr val="6BBA56"/>
            </a:solidFill>
            <a:ln w="3175">
              <a:solidFill>
                <a:srgbClr val="B4D2AC">
                  <a:lumMod val="60000"/>
                  <a:lumOff val="4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48" name="Luxembourg" descr="© INSCALE GmbH, 05.05.2010&#10;http://www.presentationload.com/">
              <a:extLst>
                <a:ext uri="{FF2B5EF4-FFF2-40B4-BE49-F238E27FC236}">
                  <a16:creationId xmlns:a16="http://schemas.microsoft.com/office/drawing/2014/main" id="{C451676B-DC24-4D3E-A08C-71A85E069BAA}"/>
                </a:ext>
              </a:extLst>
            </p:cNvPr>
            <p:cNvSpPr>
              <a:spLocks/>
            </p:cNvSpPr>
            <p:nvPr/>
          </p:nvSpPr>
          <p:spPr bwMode="gray">
            <a:xfrm>
              <a:off x="5745046" y="2715130"/>
              <a:ext cx="22234" cy="19058"/>
            </a:xfrm>
            <a:custGeom>
              <a:avLst/>
              <a:gdLst>
                <a:gd name="T0" fmla="*/ 2147483647 w 54"/>
                <a:gd name="T1" fmla="*/ 2147483647 h 42"/>
                <a:gd name="T2" fmla="*/ 2147483647 w 54"/>
                <a:gd name="T3" fmla="*/ 2147483647 h 42"/>
                <a:gd name="T4" fmla="*/ 2147483647 w 54"/>
                <a:gd name="T5" fmla="*/ 2147483647 h 42"/>
                <a:gd name="T6" fmla="*/ 2147483647 w 54"/>
                <a:gd name="T7" fmla="*/ 2147483647 h 42"/>
                <a:gd name="T8" fmla="*/ 2147483647 w 54"/>
                <a:gd name="T9" fmla="*/ 2147483647 h 42"/>
                <a:gd name="T10" fmla="*/ 2147483647 w 54"/>
                <a:gd name="T11" fmla="*/ 2147483647 h 42"/>
                <a:gd name="T12" fmla="*/ 2147483647 w 54"/>
                <a:gd name="T13" fmla="*/ 2147483647 h 42"/>
                <a:gd name="T14" fmla="*/ 2147483647 w 54"/>
                <a:gd name="T15" fmla="*/ 2147483647 h 42"/>
                <a:gd name="T16" fmla="*/ 2147483647 w 54"/>
                <a:gd name="T17" fmla="*/ 0 h 42"/>
                <a:gd name="T18" fmla="*/ 2147483647 w 54"/>
                <a:gd name="T19" fmla="*/ 0 h 42"/>
                <a:gd name="T20" fmla="*/ 2147483647 w 54"/>
                <a:gd name="T21" fmla="*/ 2147483647 h 42"/>
                <a:gd name="T22" fmla="*/ 2147483647 w 54"/>
                <a:gd name="T23" fmla="*/ 2147483647 h 42"/>
                <a:gd name="T24" fmla="*/ 0 w 54"/>
                <a:gd name="T25" fmla="*/ 2147483647 h 42"/>
                <a:gd name="T26" fmla="*/ 0 w 54"/>
                <a:gd name="T27" fmla="*/ 2147483647 h 42"/>
                <a:gd name="T28" fmla="*/ 2147483647 w 54"/>
                <a:gd name="T29" fmla="*/ 2147483647 h 42"/>
                <a:gd name="T30" fmla="*/ 2147483647 w 54"/>
                <a:gd name="T31" fmla="*/ 2147483647 h 4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54"/>
                <a:gd name="T49" fmla="*/ 0 h 42"/>
                <a:gd name="T50" fmla="*/ 54 w 54"/>
                <a:gd name="T51" fmla="*/ 42 h 42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54" h="42">
                  <a:moveTo>
                    <a:pt x="18" y="42"/>
                  </a:moveTo>
                  <a:lnTo>
                    <a:pt x="30" y="36"/>
                  </a:lnTo>
                  <a:lnTo>
                    <a:pt x="48" y="42"/>
                  </a:lnTo>
                  <a:lnTo>
                    <a:pt x="54" y="36"/>
                  </a:lnTo>
                  <a:lnTo>
                    <a:pt x="54" y="24"/>
                  </a:lnTo>
                  <a:lnTo>
                    <a:pt x="42" y="18"/>
                  </a:lnTo>
                  <a:lnTo>
                    <a:pt x="36" y="18"/>
                  </a:lnTo>
                  <a:lnTo>
                    <a:pt x="30" y="12"/>
                  </a:lnTo>
                  <a:lnTo>
                    <a:pt x="30" y="0"/>
                  </a:lnTo>
                  <a:lnTo>
                    <a:pt x="24" y="0"/>
                  </a:lnTo>
                  <a:lnTo>
                    <a:pt x="18" y="6"/>
                  </a:lnTo>
                  <a:lnTo>
                    <a:pt x="6" y="12"/>
                  </a:lnTo>
                  <a:lnTo>
                    <a:pt x="0" y="12"/>
                  </a:lnTo>
                  <a:lnTo>
                    <a:pt x="0" y="18"/>
                  </a:lnTo>
                  <a:lnTo>
                    <a:pt x="12" y="30"/>
                  </a:lnTo>
                  <a:lnTo>
                    <a:pt x="18" y="42"/>
                  </a:lnTo>
                  <a:close/>
                </a:path>
              </a:pathLst>
            </a:custGeom>
            <a:solidFill>
              <a:srgbClr val="007D40">
                <a:lumMod val="75000"/>
              </a:srgbClr>
            </a:solidFill>
            <a:ln w="952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49" name="Lithuania" descr="© INSCALE GmbH, 05.05.2010&#10;http://www.presentationload.com/">
              <a:extLst>
                <a:ext uri="{FF2B5EF4-FFF2-40B4-BE49-F238E27FC236}">
                  <a16:creationId xmlns:a16="http://schemas.microsoft.com/office/drawing/2014/main" id="{A01605F9-08AF-4AAF-B8C0-EF576A97C79D}"/>
                </a:ext>
              </a:extLst>
            </p:cNvPr>
            <p:cNvSpPr>
              <a:spLocks/>
            </p:cNvSpPr>
            <p:nvPr/>
          </p:nvSpPr>
          <p:spPr bwMode="gray">
            <a:xfrm>
              <a:off x="6153201" y="2494376"/>
              <a:ext cx="150875" cy="88937"/>
            </a:xfrm>
            <a:custGeom>
              <a:avLst/>
              <a:gdLst>
                <a:gd name="T0" fmla="*/ 2147483647 w 342"/>
                <a:gd name="T1" fmla="*/ 2147483647 h 198"/>
                <a:gd name="T2" fmla="*/ 2147483647 w 342"/>
                <a:gd name="T3" fmla="*/ 2147483647 h 198"/>
                <a:gd name="T4" fmla="*/ 2147483647 w 342"/>
                <a:gd name="T5" fmla="*/ 2147483647 h 198"/>
                <a:gd name="T6" fmla="*/ 2147483647 w 342"/>
                <a:gd name="T7" fmla="*/ 2147483647 h 198"/>
                <a:gd name="T8" fmla="*/ 2147483647 w 342"/>
                <a:gd name="T9" fmla="*/ 2147483647 h 198"/>
                <a:gd name="T10" fmla="*/ 2147483647 w 342"/>
                <a:gd name="T11" fmla="*/ 2147483647 h 198"/>
                <a:gd name="T12" fmla="*/ 2147483647 w 342"/>
                <a:gd name="T13" fmla="*/ 2147483647 h 198"/>
                <a:gd name="T14" fmla="*/ 2147483647 w 342"/>
                <a:gd name="T15" fmla="*/ 2147483647 h 198"/>
                <a:gd name="T16" fmla="*/ 2147483647 w 342"/>
                <a:gd name="T17" fmla="*/ 2147483647 h 198"/>
                <a:gd name="T18" fmla="*/ 2147483647 w 342"/>
                <a:gd name="T19" fmla="*/ 2147483647 h 198"/>
                <a:gd name="T20" fmla="*/ 2147483647 w 342"/>
                <a:gd name="T21" fmla="*/ 2147483647 h 198"/>
                <a:gd name="T22" fmla="*/ 2147483647 w 342"/>
                <a:gd name="T23" fmla="*/ 2147483647 h 198"/>
                <a:gd name="T24" fmla="*/ 2147483647 w 342"/>
                <a:gd name="T25" fmla="*/ 0 h 198"/>
                <a:gd name="T26" fmla="*/ 2147483647 w 342"/>
                <a:gd name="T27" fmla="*/ 2147483647 h 198"/>
                <a:gd name="T28" fmla="*/ 0 w 342"/>
                <a:gd name="T29" fmla="*/ 2147483647 h 198"/>
                <a:gd name="T30" fmla="*/ 2147483647 w 342"/>
                <a:gd name="T31" fmla="*/ 2147483647 h 198"/>
                <a:gd name="T32" fmla="*/ 2147483647 w 342"/>
                <a:gd name="T33" fmla="*/ 2147483647 h 198"/>
                <a:gd name="T34" fmla="*/ 2147483647 w 342"/>
                <a:gd name="T35" fmla="*/ 2147483647 h 198"/>
                <a:gd name="T36" fmla="*/ 2147483647 w 342"/>
                <a:gd name="T37" fmla="*/ 2147483647 h 198"/>
                <a:gd name="T38" fmla="*/ 2147483647 w 342"/>
                <a:gd name="T39" fmla="*/ 2147483647 h 198"/>
                <a:gd name="T40" fmla="*/ 2147483647 w 342"/>
                <a:gd name="T41" fmla="*/ 2147483647 h 198"/>
                <a:gd name="T42" fmla="*/ 2147483647 w 342"/>
                <a:gd name="T43" fmla="*/ 2147483647 h 198"/>
                <a:gd name="T44" fmla="*/ 2147483647 w 342"/>
                <a:gd name="T45" fmla="*/ 2147483647 h 198"/>
                <a:gd name="T46" fmla="*/ 2147483647 w 342"/>
                <a:gd name="T47" fmla="*/ 2147483647 h 198"/>
                <a:gd name="T48" fmla="*/ 2147483647 w 342"/>
                <a:gd name="T49" fmla="*/ 2147483647 h 198"/>
                <a:gd name="T50" fmla="*/ 2147483647 w 342"/>
                <a:gd name="T51" fmla="*/ 2147483647 h 198"/>
                <a:gd name="T52" fmla="*/ 2147483647 w 342"/>
                <a:gd name="T53" fmla="*/ 2147483647 h 198"/>
                <a:gd name="T54" fmla="*/ 2147483647 w 342"/>
                <a:gd name="T55" fmla="*/ 2147483647 h 198"/>
                <a:gd name="T56" fmla="*/ 2147483647 w 342"/>
                <a:gd name="T57" fmla="*/ 2147483647 h 198"/>
                <a:gd name="T58" fmla="*/ 2147483647 w 342"/>
                <a:gd name="T59" fmla="*/ 2147483647 h 198"/>
                <a:gd name="T60" fmla="*/ 2147483647 w 342"/>
                <a:gd name="T61" fmla="*/ 2147483647 h 198"/>
                <a:gd name="T62" fmla="*/ 2147483647 w 342"/>
                <a:gd name="T63" fmla="*/ 2147483647 h 198"/>
                <a:gd name="T64" fmla="*/ 2147483647 w 342"/>
                <a:gd name="T65" fmla="*/ 2147483647 h 198"/>
                <a:gd name="T66" fmla="*/ 2147483647 w 342"/>
                <a:gd name="T67" fmla="*/ 2147483647 h 198"/>
                <a:gd name="T68" fmla="*/ 2147483647 w 342"/>
                <a:gd name="T69" fmla="*/ 2147483647 h 198"/>
                <a:gd name="T70" fmla="*/ 2147483647 w 342"/>
                <a:gd name="T71" fmla="*/ 2147483647 h 198"/>
                <a:gd name="T72" fmla="*/ 2147483647 w 342"/>
                <a:gd name="T73" fmla="*/ 2147483647 h 198"/>
                <a:gd name="T74" fmla="*/ 2147483647 w 342"/>
                <a:gd name="T75" fmla="*/ 2147483647 h 198"/>
                <a:gd name="T76" fmla="*/ 2147483647 w 342"/>
                <a:gd name="T77" fmla="*/ 2147483647 h 198"/>
                <a:gd name="T78" fmla="*/ 2147483647 w 342"/>
                <a:gd name="T79" fmla="*/ 2147483647 h 198"/>
                <a:gd name="T80" fmla="*/ 2147483647 w 342"/>
                <a:gd name="T81" fmla="*/ 2147483647 h 198"/>
                <a:gd name="T82" fmla="*/ 2147483647 w 342"/>
                <a:gd name="T83" fmla="*/ 2147483647 h 198"/>
                <a:gd name="T84" fmla="*/ 2147483647 w 342"/>
                <a:gd name="T85" fmla="*/ 2147483647 h 198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342"/>
                <a:gd name="T130" fmla="*/ 0 h 198"/>
                <a:gd name="T131" fmla="*/ 342 w 342"/>
                <a:gd name="T132" fmla="*/ 198 h 198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342" h="198">
                  <a:moveTo>
                    <a:pt x="330" y="60"/>
                  </a:moveTo>
                  <a:lnTo>
                    <a:pt x="312" y="54"/>
                  </a:lnTo>
                  <a:lnTo>
                    <a:pt x="294" y="42"/>
                  </a:lnTo>
                  <a:lnTo>
                    <a:pt x="282" y="30"/>
                  </a:lnTo>
                  <a:lnTo>
                    <a:pt x="276" y="30"/>
                  </a:lnTo>
                  <a:lnTo>
                    <a:pt x="264" y="24"/>
                  </a:lnTo>
                  <a:lnTo>
                    <a:pt x="234" y="24"/>
                  </a:lnTo>
                  <a:lnTo>
                    <a:pt x="228" y="12"/>
                  </a:lnTo>
                  <a:lnTo>
                    <a:pt x="222" y="6"/>
                  </a:lnTo>
                  <a:lnTo>
                    <a:pt x="210" y="6"/>
                  </a:lnTo>
                  <a:lnTo>
                    <a:pt x="198" y="18"/>
                  </a:lnTo>
                  <a:lnTo>
                    <a:pt x="180" y="18"/>
                  </a:lnTo>
                  <a:lnTo>
                    <a:pt x="174" y="12"/>
                  </a:lnTo>
                  <a:lnTo>
                    <a:pt x="162" y="12"/>
                  </a:lnTo>
                  <a:lnTo>
                    <a:pt x="156" y="18"/>
                  </a:lnTo>
                  <a:lnTo>
                    <a:pt x="150" y="18"/>
                  </a:lnTo>
                  <a:lnTo>
                    <a:pt x="144" y="12"/>
                  </a:lnTo>
                  <a:lnTo>
                    <a:pt x="138" y="12"/>
                  </a:lnTo>
                  <a:lnTo>
                    <a:pt x="126" y="6"/>
                  </a:lnTo>
                  <a:lnTo>
                    <a:pt x="120" y="6"/>
                  </a:lnTo>
                  <a:lnTo>
                    <a:pt x="114" y="12"/>
                  </a:lnTo>
                  <a:lnTo>
                    <a:pt x="108" y="12"/>
                  </a:lnTo>
                  <a:lnTo>
                    <a:pt x="102" y="6"/>
                  </a:lnTo>
                  <a:lnTo>
                    <a:pt x="96" y="6"/>
                  </a:lnTo>
                  <a:lnTo>
                    <a:pt x="90" y="0"/>
                  </a:lnTo>
                  <a:lnTo>
                    <a:pt x="72" y="0"/>
                  </a:lnTo>
                  <a:lnTo>
                    <a:pt x="60" y="12"/>
                  </a:lnTo>
                  <a:lnTo>
                    <a:pt x="18" y="12"/>
                  </a:lnTo>
                  <a:lnTo>
                    <a:pt x="6" y="18"/>
                  </a:lnTo>
                  <a:lnTo>
                    <a:pt x="0" y="18"/>
                  </a:lnTo>
                  <a:lnTo>
                    <a:pt x="0" y="60"/>
                  </a:lnTo>
                  <a:lnTo>
                    <a:pt x="12" y="84"/>
                  </a:lnTo>
                  <a:lnTo>
                    <a:pt x="18" y="90"/>
                  </a:lnTo>
                  <a:lnTo>
                    <a:pt x="18" y="96"/>
                  </a:lnTo>
                  <a:lnTo>
                    <a:pt x="30" y="96"/>
                  </a:lnTo>
                  <a:lnTo>
                    <a:pt x="30" y="102"/>
                  </a:lnTo>
                  <a:lnTo>
                    <a:pt x="42" y="102"/>
                  </a:lnTo>
                  <a:lnTo>
                    <a:pt x="48" y="108"/>
                  </a:lnTo>
                  <a:lnTo>
                    <a:pt x="72" y="108"/>
                  </a:lnTo>
                  <a:lnTo>
                    <a:pt x="84" y="102"/>
                  </a:lnTo>
                  <a:lnTo>
                    <a:pt x="102" y="102"/>
                  </a:lnTo>
                  <a:lnTo>
                    <a:pt x="108" y="114"/>
                  </a:lnTo>
                  <a:lnTo>
                    <a:pt x="108" y="132"/>
                  </a:lnTo>
                  <a:lnTo>
                    <a:pt x="96" y="144"/>
                  </a:lnTo>
                  <a:lnTo>
                    <a:pt x="102" y="162"/>
                  </a:lnTo>
                  <a:lnTo>
                    <a:pt x="120" y="162"/>
                  </a:lnTo>
                  <a:lnTo>
                    <a:pt x="138" y="168"/>
                  </a:lnTo>
                  <a:lnTo>
                    <a:pt x="144" y="168"/>
                  </a:lnTo>
                  <a:lnTo>
                    <a:pt x="156" y="174"/>
                  </a:lnTo>
                  <a:lnTo>
                    <a:pt x="156" y="198"/>
                  </a:lnTo>
                  <a:lnTo>
                    <a:pt x="162" y="198"/>
                  </a:lnTo>
                  <a:lnTo>
                    <a:pt x="168" y="192"/>
                  </a:lnTo>
                  <a:lnTo>
                    <a:pt x="180" y="192"/>
                  </a:lnTo>
                  <a:lnTo>
                    <a:pt x="192" y="186"/>
                  </a:lnTo>
                  <a:lnTo>
                    <a:pt x="198" y="186"/>
                  </a:lnTo>
                  <a:lnTo>
                    <a:pt x="204" y="192"/>
                  </a:lnTo>
                  <a:lnTo>
                    <a:pt x="204" y="198"/>
                  </a:lnTo>
                  <a:lnTo>
                    <a:pt x="234" y="198"/>
                  </a:lnTo>
                  <a:lnTo>
                    <a:pt x="234" y="180"/>
                  </a:lnTo>
                  <a:lnTo>
                    <a:pt x="246" y="192"/>
                  </a:lnTo>
                  <a:lnTo>
                    <a:pt x="252" y="180"/>
                  </a:lnTo>
                  <a:lnTo>
                    <a:pt x="258" y="174"/>
                  </a:lnTo>
                  <a:lnTo>
                    <a:pt x="270" y="168"/>
                  </a:lnTo>
                  <a:lnTo>
                    <a:pt x="288" y="168"/>
                  </a:lnTo>
                  <a:lnTo>
                    <a:pt x="288" y="174"/>
                  </a:lnTo>
                  <a:lnTo>
                    <a:pt x="282" y="180"/>
                  </a:lnTo>
                  <a:lnTo>
                    <a:pt x="294" y="180"/>
                  </a:lnTo>
                  <a:lnTo>
                    <a:pt x="294" y="174"/>
                  </a:lnTo>
                  <a:lnTo>
                    <a:pt x="288" y="168"/>
                  </a:lnTo>
                  <a:lnTo>
                    <a:pt x="288" y="156"/>
                  </a:lnTo>
                  <a:lnTo>
                    <a:pt x="282" y="150"/>
                  </a:lnTo>
                  <a:lnTo>
                    <a:pt x="282" y="144"/>
                  </a:lnTo>
                  <a:lnTo>
                    <a:pt x="294" y="144"/>
                  </a:lnTo>
                  <a:lnTo>
                    <a:pt x="294" y="138"/>
                  </a:lnTo>
                  <a:lnTo>
                    <a:pt x="288" y="126"/>
                  </a:lnTo>
                  <a:lnTo>
                    <a:pt x="288" y="120"/>
                  </a:lnTo>
                  <a:lnTo>
                    <a:pt x="294" y="114"/>
                  </a:lnTo>
                  <a:lnTo>
                    <a:pt x="312" y="114"/>
                  </a:lnTo>
                  <a:lnTo>
                    <a:pt x="306" y="96"/>
                  </a:lnTo>
                  <a:lnTo>
                    <a:pt x="312" y="96"/>
                  </a:lnTo>
                  <a:lnTo>
                    <a:pt x="318" y="102"/>
                  </a:lnTo>
                  <a:lnTo>
                    <a:pt x="336" y="102"/>
                  </a:lnTo>
                  <a:lnTo>
                    <a:pt x="342" y="96"/>
                  </a:lnTo>
                  <a:lnTo>
                    <a:pt x="324" y="78"/>
                  </a:lnTo>
                  <a:lnTo>
                    <a:pt x="324" y="72"/>
                  </a:lnTo>
                  <a:lnTo>
                    <a:pt x="330" y="66"/>
                  </a:lnTo>
                  <a:lnTo>
                    <a:pt x="330" y="60"/>
                  </a:lnTo>
                  <a:close/>
                </a:path>
              </a:pathLst>
            </a:custGeom>
            <a:solidFill>
              <a:srgbClr val="6BBA56"/>
            </a:solidFill>
            <a:ln w="635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50" name="Latvia" descr="© INSCALE GmbH, 05.05.2010&#10;http://www.presentationload.com/">
              <a:extLst>
                <a:ext uri="{FF2B5EF4-FFF2-40B4-BE49-F238E27FC236}">
                  <a16:creationId xmlns:a16="http://schemas.microsoft.com/office/drawing/2014/main" id="{E850862B-15B1-4E5E-B155-DE7FE08B71A4}"/>
                </a:ext>
              </a:extLst>
            </p:cNvPr>
            <p:cNvSpPr>
              <a:spLocks/>
            </p:cNvSpPr>
            <p:nvPr/>
          </p:nvSpPr>
          <p:spPr bwMode="gray">
            <a:xfrm>
              <a:off x="6150025" y="2440379"/>
              <a:ext cx="188991" cy="80996"/>
            </a:xfrm>
            <a:custGeom>
              <a:avLst/>
              <a:gdLst>
                <a:gd name="T0" fmla="*/ 2147483647 w 426"/>
                <a:gd name="T1" fmla="*/ 2147483647 h 180"/>
                <a:gd name="T2" fmla="*/ 2147483647 w 426"/>
                <a:gd name="T3" fmla="*/ 2147483647 h 180"/>
                <a:gd name="T4" fmla="*/ 2147483647 w 426"/>
                <a:gd name="T5" fmla="*/ 2147483647 h 180"/>
                <a:gd name="T6" fmla="*/ 2147483647 w 426"/>
                <a:gd name="T7" fmla="*/ 2147483647 h 180"/>
                <a:gd name="T8" fmla="*/ 2147483647 w 426"/>
                <a:gd name="T9" fmla="*/ 2147483647 h 180"/>
                <a:gd name="T10" fmla="*/ 2147483647 w 426"/>
                <a:gd name="T11" fmla="*/ 2147483647 h 180"/>
                <a:gd name="T12" fmla="*/ 2147483647 w 426"/>
                <a:gd name="T13" fmla="*/ 2147483647 h 180"/>
                <a:gd name="T14" fmla="*/ 2147483647 w 426"/>
                <a:gd name="T15" fmla="*/ 2147483647 h 180"/>
                <a:gd name="T16" fmla="*/ 2147483647 w 426"/>
                <a:gd name="T17" fmla="*/ 2147483647 h 180"/>
                <a:gd name="T18" fmla="*/ 2147483647 w 426"/>
                <a:gd name="T19" fmla="*/ 2147483647 h 180"/>
                <a:gd name="T20" fmla="*/ 2147483647 w 426"/>
                <a:gd name="T21" fmla="*/ 2147483647 h 180"/>
                <a:gd name="T22" fmla="*/ 2147483647 w 426"/>
                <a:gd name="T23" fmla="*/ 2147483647 h 180"/>
                <a:gd name="T24" fmla="*/ 2147483647 w 426"/>
                <a:gd name="T25" fmla="*/ 2147483647 h 180"/>
                <a:gd name="T26" fmla="*/ 2147483647 w 426"/>
                <a:gd name="T27" fmla="*/ 2147483647 h 180"/>
                <a:gd name="T28" fmla="*/ 2147483647 w 426"/>
                <a:gd name="T29" fmla="*/ 2147483647 h 180"/>
                <a:gd name="T30" fmla="*/ 2147483647 w 426"/>
                <a:gd name="T31" fmla="*/ 2147483647 h 180"/>
                <a:gd name="T32" fmla="*/ 2147483647 w 426"/>
                <a:gd name="T33" fmla="*/ 2147483647 h 180"/>
                <a:gd name="T34" fmla="*/ 2147483647 w 426"/>
                <a:gd name="T35" fmla="*/ 2147483647 h 180"/>
                <a:gd name="T36" fmla="*/ 2147483647 w 426"/>
                <a:gd name="T37" fmla="*/ 2147483647 h 180"/>
                <a:gd name="T38" fmla="*/ 2147483647 w 426"/>
                <a:gd name="T39" fmla="*/ 2147483647 h 180"/>
                <a:gd name="T40" fmla="*/ 2147483647 w 426"/>
                <a:gd name="T41" fmla="*/ 2147483647 h 180"/>
                <a:gd name="T42" fmla="*/ 2147483647 w 426"/>
                <a:gd name="T43" fmla="*/ 2147483647 h 180"/>
                <a:gd name="T44" fmla="*/ 2147483647 w 426"/>
                <a:gd name="T45" fmla="*/ 2147483647 h 180"/>
                <a:gd name="T46" fmla="*/ 2147483647 w 426"/>
                <a:gd name="T47" fmla="*/ 2147483647 h 180"/>
                <a:gd name="T48" fmla="*/ 2147483647 w 426"/>
                <a:gd name="T49" fmla="*/ 2147483647 h 180"/>
                <a:gd name="T50" fmla="*/ 2147483647 w 426"/>
                <a:gd name="T51" fmla="*/ 2147483647 h 180"/>
                <a:gd name="T52" fmla="*/ 2147483647 w 426"/>
                <a:gd name="T53" fmla="*/ 2147483647 h 180"/>
                <a:gd name="T54" fmla="*/ 2147483647 w 426"/>
                <a:gd name="T55" fmla="*/ 2147483647 h 180"/>
                <a:gd name="T56" fmla="*/ 2147483647 w 426"/>
                <a:gd name="T57" fmla="*/ 2147483647 h 180"/>
                <a:gd name="T58" fmla="*/ 2147483647 w 426"/>
                <a:gd name="T59" fmla="*/ 2147483647 h 180"/>
                <a:gd name="T60" fmla="*/ 2147483647 w 426"/>
                <a:gd name="T61" fmla="*/ 0 h 180"/>
                <a:gd name="T62" fmla="*/ 2147483647 w 426"/>
                <a:gd name="T63" fmla="*/ 2147483647 h 180"/>
                <a:gd name="T64" fmla="*/ 2147483647 w 426"/>
                <a:gd name="T65" fmla="*/ 2147483647 h 180"/>
                <a:gd name="T66" fmla="*/ 2147483647 w 426"/>
                <a:gd name="T67" fmla="*/ 2147483647 h 180"/>
                <a:gd name="T68" fmla="*/ 2147483647 w 426"/>
                <a:gd name="T69" fmla="*/ 2147483647 h 180"/>
                <a:gd name="T70" fmla="*/ 2147483647 w 426"/>
                <a:gd name="T71" fmla="*/ 2147483647 h 180"/>
                <a:gd name="T72" fmla="*/ 2147483647 w 426"/>
                <a:gd name="T73" fmla="*/ 2147483647 h 180"/>
                <a:gd name="T74" fmla="*/ 2147483647 w 426"/>
                <a:gd name="T75" fmla="*/ 2147483647 h 180"/>
                <a:gd name="T76" fmla="*/ 2147483647 w 426"/>
                <a:gd name="T77" fmla="*/ 2147483647 h 180"/>
                <a:gd name="T78" fmla="*/ 2147483647 w 426"/>
                <a:gd name="T79" fmla="*/ 2147483647 h 180"/>
                <a:gd name="T80" fmla="*/ 2147483647 w 426"/>
                <a:gd name="T81" fmla="*/ 2147483647 h 180"/>
                <a:gd name="T82" fmla="*/ 2147483647 w 426"/>
                <a:gd name="T83" fmla="*/ 2147483647 h 180"/>
                <a:gd name="T84" fmla="*/ 0 w 426"/>
                <a:gd name="T85" fmla="*/ 2147483647 h 180"/>
                <a:gd name="T86" fmla="*/ 2147483647 w 426"/>
                <a:gd name="T87" fmla="*/ 2147483647 h 18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426"/>
                <a:gd name="T133" fmla="*/ 0 h 180"/>
                <a:gd name="T134" fmla="*/ 426 w 426"/>
                <a:gd name="T135" fmla="*/ 180 h 180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426" h="180">
                  <a:moveTo>
                    <a:pt x="6" y="144"/>
                  </a:moveTo>
                  <a:lnTo>
                    <a:pt x="6" y="138"/>
                  </a:lnTo>
                  <a:lnTo>
                    <a:pt x="12" y="138"/>
                  </a:lnTo>
                  <a:lnTo>
                    <a:pt x="24" y="132"/>
                  </a:lnTo>
                  <a:lnTo>
                    <a:pt x="66" y="132"/>
                  </a:lnTo>
                  <a:lnTo>
                    <a:pt x="78" y="120"/>
                  </a:lnTo>
                  <a:lnTo>
                    <a:pt x="96" y="120"/>
                  </a:lnTo>
                  <a:lnTo>
                    <a:pt x="102" y="126"/>
                  </a:lnTo>
                  <a:lnTo>
                    <a:pt x="108" y="126"/>
                  </a:lnTo>
                  <a:lnTo>
                    <a:pt x="114" y="132"/>
                  </a:lnTo>
                  <a:lnTo>
                    <a:pt x="120" y="132"/>
                  </a:lnTo>
                  <a:lnTo>
                    <a:pt x="126" y="126"/>
                  </a:lnTo>
                  <a:lnTo>
                    <a:pt x="132" y="126"/>
                  </a:lnTo>
                  <a:lnTo>
                    <a:pt x="144" y="132"/>
                  </a:lnTo>
                  <a:lnTo>
                    <a:pt x="150" y="132"/>
                  </a:lnTo>
                  <a:lnTo>
                    <a:pt x="156" y="138"/>
                  </a:lnTo>
                  <a:lnTo>
                    <a:pt x="162" y="138"/>
                  </a:lnTo>
                  <a:lnTo>
                    <a:pt x="168" y="132"/>
                  </a:lnTo>
                  <a:lnTo>
                    <a:pt x="180" y="132"/>
                  </a:lnTo>
                  <a:lnTo>
                    <a:pt x="186" y="138"/>
                  </a:lnTo>
                  <a:lnTo>
                    <a:pt x="204" y="138"/>
                  </a:lnTo>
                  <a:lnTo>
                    <a:pt x="216" y="126"/>
                  </a:lnTo>
                  <a:lnTo>
                    <a:pt x="228" y="126"/>
                  </a:lnTo>
                  <a:lnTo>
                    <a:pt x="234" y="132"/>
                  </a:lnTo>
                  <a:lnTo>
                    <a:pt x="240" y="144"/>
                  </a:lnTo>
                  <a:lnTo>
                    <a:pt x="270" y="144"/>
                  </a:lnTo>
                  <a:lnTo>
                    <a:pt x="282" y="150"/>
                  </a:lnTo>
                  <a:lnTo>
                    <a:pt x="288" y="150"/>
                  </a:lnTo>
                  <a:lnTo>
                    <a:pt x="300" y="162"/>
                  </a:lnTo>
                  <a:lnTo>
                    <a:pt x="318" y="174"/>
                  </a:lnTo>
                  <a:lnTo>
                    <a:pt x="336" y="180"/>
                  </a:lnTo>
                  <a:lnTo>
                    <a:pt x="360" y="168"/>
                  </a:lnTo>
                  <a:lnTo>
                    <a:pt x="378" y="168"/>
                  </a:lnTo>
                  <a:lnTo>
                    <a:pt x="384" y="174"/>
                  </a:lnTo>
                  <a:lnTo>
                    <a:pt x="390" y="168"/>
                  </a:lnTo>
                  <a:lnTo>
                    <a:pt x="396" y="168"/>
                  </a:lnTo>
                  <a:lnTo>
                    <a:pt x="402" y="162"/>
                  </a:lnTo>
                  <a:lnTo>
                    <a:pt x="408" y="150"/>
                  </a:lnTo>
                  <a:lnTo>
                    <a:pt x="414" y="144"/>
                  </a:lnTo>
                  <a:lnTo>
                    <a:pt x="420" y="150"/>
                  </a:lnTo>
                  <a:lnTo>
                    <a:pt x="426" y="150"/>
                  </a:lnTo>
                  <a:lnTo>
                    <a:pt x="426" y="126"/>
                  </a:lnTo>
                  <a:lnTo>
                    <a:pt x="414" y="114"/>
                  </a:lnTo>
                  <a:lnTo>
                    <a:pt x="408" y="102"/>
                  </a:lnTo>
                  <a:lnTo>
                    <a:pt x="402" y="96"/>
                  </a:lnTo>
                  <a:lnTo>
                    <a:pt x="378" y="90"/>
                  </a:lnTo>
                  <a:lnTo>
                    <a:pt x="384" y="72"/>
                  </a:lnTo>
                  <a:lnTo>
                    <a:pt x="402" y="72"/>
                  </a:lnTo>
                  <a:lnTo>
                    <a:pt x="402" y="66"/>
                  </a:lnTo>
                  <a:lnTo>
                    <a:pt x="396" y="60"/>
                  </a:lnTo>
                  <a:lnTo>
                    <a:pt x="384" y="54"/>
                  </a:lnTo>
                  <a:lnTo>
                    <a:pt x="372" y="42"/>
                  </a:lnTo>
                  <a:lnTo>
                    <a:pt x="354" y="42"/>
                  </a:lnTo>
                  <a:lnTo>
                    <a:pt x="348" y="36"/>
                  </a:lnTo>
                  <a:lnTo>
                    <a:pt x="330" y="36"/>
                  </a:lnTo>
                  <a:lnTo>
                    <a:pt x="324" y="42"/>
                  </a:lnTo>
                  <a:lnTo>
                    <a:pt x="306" y="42"/>
                  </a:lnTo>
                  <a:lnTo>
                    <a:pt x="288" y="24"/>
                  </a:lnTo>
                  <a:lnTo>
                    <a:pt x="276" y="18"/>
                  </a:lnTo>
                  <a:lnTo>
                    <a:pt x="270" y="12"/>
                  </a:lnTo>
                  <a:lnTo>
                    <a:pt x="246" y="0"/>
                  </a:lnTo>
                  <a:lnTo>
                    <a:pt x="216" y="0"/>
                  </a:lnTo>
                  <a:lnTo>
                    <a:pt x="186" y="12"/>
                  </a:lnTo>
                  <a:lnTo>
                    <a:pt x="174" y="12"/>
                  </a:lnTo>
                  <a:lnTo>
                    <a:pt x="180" y="24"/>
                  </a:lnTo>
                  <a:lnTo>
                    <a:pt x="180" y="30"/>
                  </a:lnTo>
                  <a:lnTo>
                    <a:pt x="186" y="42"/>
                  </a:lnTo>
                  <a:lnTo>
                    <a:pt x="186" y="60"/>
                  </a:lnTo>
                  <a:lnTo>
                    <a:pt x="192" y="66"/>
                  </a:lnTo>
                  <a:lnTo>
                    <a:pt x="186" y="78"/>
                  </a:lnTo>
                  <a:lnTo>
                    <a:pt x="156" y="78"/>
                  </a:lnTo>
                  <a:lnTo>
                    <a:pt x="138" y="72"/>
                  </a:lnTo>
                  <a:lnTo>
                    <a:pt x="126" y="72"/>
                  </a:lnTo>
                  <a:lnTo>
                    <a:pt x="114" y="54"/>
                  </a:lnTo>
                  <a:lnTo>
                    <a:pt x="84" y="24"/>
                  </a:lnTo>
                  <a:lnTo>
                    <a:pt x="72" y="24"/>
                  </a:lnTo>
                  <a:lnTo>
                    <a:pt x="60" y="30"/>
                  </a:lnTo>
                  <a:lnTo>
                    <a:pt x="48" y="30"/>
                  </a:lnTo>
                  <a:lnTo>
                    <a:pt x="36" y="36"/>
                  </a:lnTo>
                  <a:lnTo>
                    <a:pt x="30" y="42"/>
                  </a:lnTo>
                  <a:lnTo>
                    <a:pt x="24" y="54"/>
                  </a:lnTo>
                  <a:lnTo>
                    <a:pt x="24" y="66"/>
                  </a:lnTo>
                  <a:lnTo>
                    <a:pt x="18" y="78"/>
                  </a:lnTo>
                  <a:lnTo>
                    <a:pt x="6" y="84"/>
                  </a:lnTo>
                  <a:lnTo>
                    <a:pt x="0" y="96"/>
                  </a:lnTo>
                  <a:lnTo>
                    <a:pt x="0" y="120"/>
                  </a:lnTo>
                  <a:lnTo>
                    <a:pt x="6" y="132"/>
                  </a:lnTo>
                  <a:lnTo>
                    <a:pt x="6" y="150"/>
                  </a:lnTo>
                  <a:lnTo>
                    <a:pt x="6" y="144"/>
                  </a:lnTo>
                  <a:close/>
                </a:path>
              </a:pathLst>
            </a:custGeom>
            <a:solidFill>
              <a:srgbClr val="6BBA56"/>
            </a:solidFill>
            <a:ln w="635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51" name="Ireland" descr="© INSCALE GmbH, 05.05.2010&#10;http://www.presentationload.com/">
              <a:extLst>
                <a:ext uri="{FF2B5EF4-FFF2-40B4-BE49-F238E27FC236}">
                  <a16:creationId xmlns:a16="http://schemas.microsoft.com/office/drawing/2014/main" id="{C841C504-B2CD-480D-B070-12D47DD000E4}"/>
                </a:ext>
              </a:extLst>
            </p:cNvPr>
            <p:cNvSpPr>
              <a:spLocks/>
            </p:cNvSpPr>
            <p:nvPr/>
          </p:nvSpPr>
          <p:spPr bwMode="gray">
            <a:xfrm>
              <a:off x="5313067" y="2535668"/>
              <a:ext cx="123876" cy="133405"/>
            </a:xfrm>
            <a:custGeom>
              <a:avLst/>
              <a:gdLst>
                <a:gd name="T0" fmla="*/ 2147483647 w 282"/>
                <a:gd name="T1" fmla="*/ 2147483647 h 300"/>
                <a:gd name="T2" fmla="*/ 2147483647 w 282"/>
                <a:gd name="T3" fmla="*/ 2147483647 h 300"/>
                <a:gd name="T4" fmla="*/ 2147483647 w 282"/>
                <a:gd name="T5" fmla="*/ 2147483647 h 300"/>
                <a:gd name="T6" fmla="*/ 2147483647 w 282"/>
                <a:gd name="T7" fmla="*/ 2147483647 h 300"/>
                <a:gd name="T8" fmla="*/ 2147483647 w 282"/>
                <a:gd name="T9" fmla="*/ 2147483647 h 300"/>
                <a:gd name="T10" fmla="*/ 2147483647 w 282"/>
                <a:gd name="T11" fmla="*/ 2147483647 h 300"/>
                <a:gd name="T12" fmla="*/ 2147483647 w 282"/>
                <a:gd name="T13" fmla="*/ 2147483647 h 300"/>
                <a:gd name="T14" fmla="*/ 2147483647 w 282"/>
                <a:gd name="T15" fmla="*/ 2147483647 h 300"/>
                <a:gd name="T16" fmla="*/ 2147483647 w 282"/>
                <a:gd name="T17" fmla="*/ 2147483647 h 300"/>
                <a:gd name="T18" fmla="*/ 2147483647 w 282"/>
                <a:gd name="T19" fmla="*/ 2147483647 h 300"/>
                <a:gd name="T20" fmla="*/ 2147483647 w 282"/>
                <a:gd name="T21" fmla="*/ 2147483647 h 300"/>
                <a:gd name="T22" fmla="*/ 2147483647 w 282"/>
                <a:gd name="T23" fmla="*/ 2147483647 h 300"/>
                <a:gd name="T24" fmla="*/ 2147483647 w 282"/>
                <a:gd name="T25" fmla="*/ 0 h 300"/>
                <a:gd name="T26" fmla="*/ 2147483647 w 282"/>
                <a:gd name="T27" fmla="*/ 2147483647 h 300"/>
                <a:gd name="T28" fmla="*/ 2147483647 w 282"/>
                <a:gd name="T29" fmla="*/ 2147483647 h 300"/>
                <a:gd name="T30" fmla="*/ 2147483647 w 282"/>
                <a:gd name="T31" fmla="*/ 2147483647 h 300"/>
                <a:gd name="T32" fmla="*/ 2147483647 w 282"/>
                <a:gd name="T33" fmla="*/ 2147483647 h 300"/>
                <a:gd name="T34" fmla="*/ 2147483647 w 282"/>
                <a:gd name="T35" fmla="*/ 2147483647 h 300"/>
                <a:gd name="T36" fmla="*/ 2147483647 w 282"/>
                <a:gd name="T37" fmla="*/ 2147483647 h 300"/>
                <a:gd name="T38" fmla="*/ 2147483647 w 282"/>
                <a:gd name="T39" fmla="*/ 2147483647 h 300"/>
                <a:gd name="T40" fmla="*/ 2147483647 w 282"/>
                <a:gd name="T41" fmla="*/ 2147483647 h 300"/>
                <a:gd name="T42" fmla="*/ 2147483647 w 282"/>
                <a:gd name="T43" fmla="*/ 2147483647 h 300"/>
                <a:gd name="T44" fmla="*/ 2147483647 w 282"/>
                <a:gd name="T45" fmla="*/ 2147483647 h 300"/>
                <a:gd name="T46" fmla="*/ 2147483647 w 282"/>
                <a:gd name="T47" fmla="*/ 2147483647 h 300"/>
                <a:gd name="T48" fmla="*/ 2147483647 w 282"/>
                <a:gd name="T49" fmla="*/ 2147483647 h 300"/>
                <a:gd name="T50" fmla="*/ 2147483647 w 282"/>
                <a:gd name="T51" fmla="*/ 2147483647 h 300"/>
                <a:gd name="T52" fmla="*/ 2147483647 w 282"/>
                <a:gd name="T53" fmla="*/ 2147483647 h 300"/>
                <a:gd name="T54" fmla="*/ 2147483647 w 282"/>
                <a:gd name="T55" fmla="*/ 2147483647 h 300"/>
                <a:gd name="T56" fmla="*/ 2147483647 w 282"/>
                <a:gd name="T57" fmla="*/ 2147483647 h 300"/>
                <a:gd name="T58" fmla="*/ 2147483647 w 282"/>
                <a:gd name="T59" fmla="*/ 2147483647 h 300"/>
                <a:gd name="T60" fmla="*/ 2147483647 w 282"/>
                <a:gd name="T61" fmla="*/ 2147483647 h 300"/>
                <a:gd name="T62" fmla="*/ 2147483647 w 282"/>
                <a:gd name="T63" fmla="*/ 2147483647 h 300"/>
                <a:gd name="T64" fmla="*/ 2147483647 w 282"/>
                <a:gd name="T65" fmla="*/ 2147483647 h 300"/>
                <a:gd name="T66" fmla="*/ 2147483647 w 282"/>
                <a:gd name="T67" fmla="*/ 2147483647 h 300"/>
                <a:gd name="T68" fmla="*/ 2147483647 w 282"/>
                <a:gd name="T69" fmla="*/ 2147483647 h 300"/>
                <a:gd name="T70" fmla="*/ 2147483647 w 282"/>
                <a:gd name="T71" fmla="*/ 2147483647 h 300"/>
                <a:gd name="T72" fmla="*/ 2147483647 w 282"/>
                <a:gd name="T73" fmla="*/ 2147483647 h 300"/>
                <a:gd name="T74" fmla="*/ 2147483647 w 282"/>
                <a:gd name="T75" fmla="*/ 2147483647 h 300"/>
                <a:gd name="T76" fmla="*/ 2147483647 w 282"/>
                <a:gd name="T77" fmla="*/ 2147483647 h 300"/>
                <a:gd name="T78" fmla="*/ 2147483647 w 282"/>
                <a:gd name="T79" fmla="*/ 2147483647 h 300"/>
                <a:gd name="T80" fmla="*/ 0 w 282"/>
                <a:gd name="T81" fmla="*/ 2147483647 h 300"/>
                <a:gd name="T82" fmla="*/ 2147483647 w 282"/>
                <a:gd name="T83" fmla="*/ 2147483647 h 300"/>
                <a:gd name="T84" fmla="*/ 2147483647 w 282"/>
                <a:gd name="T85" fmla="*/ 2147483647 h 300"/>
                <a:gd name="T86" fmla="*/ 2147483647 w 282"/>
                <a:gd name="T87" fmla="*/ 2147483647 h 300"/>
                <a:gd name="T88" fmla="*/ 2147483647 w 282"/>
                <a:gd name="T89" fmla="*/ 2147483647 h 300"/>
                <a:gd name="T90" fmla="*/ 2147483647 w 282"/>
                <a:gd name="T91" fmla="*/ 2147483647 h 300"/>
                <a:gd name="T92" fmla="*/ 2147483647 w 282"/>
                <a:gd name="T93" fmla="*/ 2147483647 h 300"/>
                <a:gd name="T94" fmla="*/ 2147483647 w 282"/>
                <a:gd name="T95" fmla="*/ 2147483647 h 300"/>
                <a:gd name="T96" fmla="*/ 2147483647 w 282"/>
                <a:gd name="T97" fmla="*/ 2147483647 h 300"/>
                <a:gd name="T98" fmla="*/ 2147483647 w 282"/>
                <a:gd name="T99" fmla="*/ 2147483647 h 300"/>
                <a:gd name="T100" fmla="*/ 2147483647 w 282"/>
                <a:gd name="T101" fmla="*/ 2147483647 h 300"/>
                <a:gd name="T102" fmla="*/ 2147483647 w 282"/>
                <a:gd name="T103" fmla="*/ 2147483647 h 300"/>
                <a:gd name="T104" fmla="*/ 2147483647 w 282"/>
                <a:gd name="T105" fmla="*/ 2147483647 h 300"/>
                <a:gd name="T106" fmla="*/ 2147483647 w 282"/>
                <a:gd name="T107" fmla="*/ 2147483647 h 300"/>
                <a:gd name="T108" fmla="*/ 2147483647 w 282"/>
                <a:gd name="T109" fmla="*/ 2147483647 h 300"/>
                <a:gd name="T110" fmla="*/ 2147483647 w 282"/>
                <a:gd name="T111" fmla="*/ 2147483647 h 300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282"/>
                <a:gd name="T169" fmla="*/ 0 h 300"/>
                <a:gd name="T170" fmla="*/ 282 w 282"/>
                <a:gd name="T171" fmla="*/ 300 h 300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282" h="300">
                  <a:moveTo>
                    <a:pt x="276" y="156"/>
                  </a:moveTo>
                  <a:lnTo>
                    <a:pt x="276" y="144"/>
                  </a:lnTo>
                  <a:lnTo>
                    <a:pt x="270" y="132"/>
                  </a:lnTo>
                  <a:lnTo>
                    <a:pt x="264" y="126"/>
                  </a:lnTo>
                  <a:lnTo>
                    <a:pt x="264" y="114"/>
                  </a:lnTo>
                  <a:lnTo>
                    <a:pt x="258" y="108"/>
                  </a:lnTo>
                  <a:lnTo>
                    <a:pt x="258" y="102"/>
                  </a:lnTo>
                  <a:lnTo>
                    <a:pt x="276" y="102"/>
                  </a:lnTo>
                  <a:lnTo>
                    <a:pt x="282" y="96"/>
                  </a:lnTo>
                  <a:lnTo>
                    <a:pt x="246" y="90"/>
                  </a:lnTo>
                  <a:lnTo>
                    <a:pt x="228" y="66"/>
                  </a:lnTo>
                  <a:lnTo>
                    <a:pt x="204" y="90"/>
                  </a:lnTo>
                  <a:lnTo>
                    <a:pt x="192" y="90"/>
                  </a:lnTo>
                  <a:lnTo>
                    <a:pt x="168" y="78"/>
                  </a:lnTo>
                  <a:lnTo>
                    <a:pt x="162" y="72"/>
                  </a:lnTo>
                  <a:lnTo>
                    <a:pt x="174" y="60"/>
                  </a:lnTo>
                  <a:lnTo>
                    <a:pt x="180" y="60"/>
                  </a:lnTo>
                  <a:lnTo>
                    <a:pt x="186" y="54"/>
                  </a:lnTo>
                  <a:lnTo>
                    <a:pt x="192" y="54"/>
                  </a:lnTo>
                  <a:lnTo>
                    <a:pt x="192" y="42"/>
                  </a:lnTo>
                  <a:lnTo>
                    <a:pt x="234" y="18"/>
                  </a:lnTo>
                  <a:lnTo>
                    <a:pt x="240" y="12"/>
                  </a:lnTo>
                  <a:lnTo>
                    <a:pt x="240" y="6"/>
                  </a:lnTo>
                  <a:lnTo>
                    <a:pt x="234" y="6"/>
                  </a:lnTo>
                  <a:lnTo>
                    <a:pt x="228" y="0"/>
                  </a:lnTo>
                  <a:lnTo>
                    <a:pt x="222" y="0"/>
                  </a:lnTo>
                  <a:lnTo>
                    <a:pt x="210" y="6"/>
                  </a:lnTo>
                  <a:lnTo>
                    <a:pt x="204" y="18"/>
                  </a:lnTo>
                  <a:lnTo>
                    <a:pt x="198" y="6"/>
                  </a:lnTo>
                  <a:lnTo>
                    <a:pt x="174" y="6"/>
                  </a:lnTo>
                  <a:lnTo>
                    <a:pt x="162" y="12"/>
                  </a:lnTo>
                  <a:lnTo>
                    <a:pt x="156" y="12"/>
                  </a:lnTo>
                  <a:lnTo>
                    <a:pt x="150" y="18"/>
                  </a:lnTo>
                  <a:lnTo>
                    <a:pt x="150" y="30"/>
                  </a:lnTo>
                  <a:lnTo>
                    <a:pt x="144" y="36"/>
                  </a:lnTo>
                  <a:lnTo>
                    <a:pt x="144" y="42"/>
                  </a:lnTo>
                  <a:lnTo>
                    <a:pt x="126" y="42"/>
                  </a:lnTo>
                  <a:lnTo>
                    <a:pt x="120" y="48"/>
                  </a:lnTo>
                  <a:lnTo>
                    <a:pt x="120" y="54"/>
                  </a:lnTo>
                  <a:lnTo>
                    <a:pt x="138" y="54"/>
                  </a:lnTo>
                  <a:lnTo>
                    <a:pt x="144" y="60"/>
                  </a:lnTo>
                  <a:lnTo>
                    <a:pt x="150" y="60"/>
                  </a:lnTo>
                  <a:lnTo>
                    <a:pt x="150" y="66"/>
                  </a:lnTo>
                  <a:lnTo>
                    <a:pt x="144" y="72"/>
                  </a:lnTo>
                  <a:lnTo>
                    <a:pt x="132" y="72"/>
                  </a:lnTo>
                  <a:lnTo>
                    <a:pt x="132" y="78"/>
                  </a:lnTo>
                  <a:lnTo>
                    <a:pt x="126" y="84"/>
                  </a:lnTo>
                  <a:lnTo>
                    <a:pt x="102" y="84"/>
                  </a:lnTo>
                  <a:lnTo>
                    <a:pt x="102" y="90"/>
                  </a:lnTo>
                  <a:lnTo>
                    <a:pt x="90" y="78"/>
                  </a:lnTo>
                  <a:lnTo>
                    <a:pt x="42" y="78"/>
                  </a:lnTo>
                  <a:lnTo>
                    <a:pt x="42" y="102"/>
                  </a:lnTo>
                  <a:lnTo>
                    <a:pt x="54" y="102"/>
                  </a:lnTo>
                  <a:lnTo>
                    <a:pt x="54" y="108"/>
                  </a:lnTo>
                  <a:lnTo>
                    <a:pt x="60" y="114"/>
                  </a:lnTo>
                  <a:lnTo>
                    <a:pt x="42" y="126"/>
                  </a:lnTo>
                  <a:lnTo>
                    <a:pt x="36" y="126"/>
                  </a:lnTo>
                  <a:lnTo>
                    <a:pt x="30" y="132"/>
                  </a:lnTo>
                  <a:lnTo>
                    <a:pt x="30" y="138"/>
                  </a:lnTo>
                  <a:lnTo>
                    <a:pt x="42" y="150"/>
                  </a:lnTo>
                  <a:lnTo>
                    <a:pt x="54" y="156"/>
                  </a:lnTo>
                  <a:lnTo>
                    <a:pt x="60" y="162"/>
                  </a:lnTo>
                  <a:lnTo>
                    <a:pt x="72" y="162"/>
                  </a:lnTo>
                  <a:lnTo>
                    <a:pt x="78" y="156"/>
                  </a:lnTo>
                  <a:lnTo>
                    <a:pt x="96" y="156"/>
                  </a:lnTo>
                  <a:lnTo>
                    <a:pt x="96" y="168"/>
                  </a:lnTo>
                  <a:lnTo>
                    <a:pt x="90" y="174"/>
                  </a:lnTo>
                  <a:lnTo>
                    <a:pt x="72" y="174"/>
                  </a:lnTo>
                  <a:lnTo>
                    <a:pt x="72" y="192"/>
                  </a:lnTo>
                  <a:lnTo>
                    <a:pt x="54" y="192"/>
                  </a:lnTo>
                  <a:lnTo>
                    <a:pt x="48" y="198"/>
                  </a:lnTo>
                  <a:lnTo>
                    <a:pt x="48" y="210"/>
                  </a:lnTo>
                  <a:lnTo>
                    <a:pt x="42" y="222"/>
                  </a:lnTo>
                  <a:lnTo>
                    <a:pt x="42" y="234"/>
                  </a:lnTo>
                  <a:lnTo>
                    <a:pt x="18" y="234"/>
                  </a:lnTo>
                  <a:lnTo>
                    <a:pt x="12" y="240"/>
                  </a:lnTo>
                  <a:lnTo>
                    <a:pt x="6" y="240"/>
                  </a:lnTo>
                  <a:lnTo>
                    <a:pt x="6" y="246"/>
                  </a:lnTo>
                  <a:lnTo>
                    <a:pt x="12" y="246"/>
                  </a:lnTo>
                  <a:lnTo>
                    <a:pt x="18" y="252"/>
                  </a:lnTo>
                  <a:lnTo>
                    <a:pt x="6" y="252"/>
                  </a:lnTo>
                  <a:lnTo>
                    <a:pt x="0" y="258"/>
                  </a:lnTo>
                  <a:lnTo>
                    <a:pt x="0" y="270"/>
                  </a:lnTo>
                  <a:lnTo>
                    <a:pt x="42" y="270"/>
                  </a:lnTo>
                  <a:lnTo>
                    <a:pt x="24" y="288"/>
                  </a:lnTo>
                  <a:lnTo>
                    <a:pt x="30" y="282"/>
                  </a:lnTo>
                  <a:lnTo>
                    <a:pt x="48" y="282"/>
                  </a:lnTo>
                  <a:lnTo>
                    <a:pt x="48" y="288"/>
                  </a:lnTo>
                  <a:lnTo>
                    <a:pt x="42" y="288"/>
                  </a:lnTo>
                  <a:lnTo>
                    <a:pt x="36" y="294"/>
                  </a:lnTo>
                  <a:lnTo>
                    <a:pt x="30" y="294"/>
                  </a:lnTo>
                  <a:lnTo>
                    <a:pt x="36" y="300"/>
                  </a:lnTo>
                  <a:lnTo>
                    <a:pt x="60" y="300"/>
                  </a:lnTo>
                  <a:lnTo>
                    <a:pt x="96" y="288"/>
                  </a:lnTo>
                  <a:lnTo>
                    <a:pt x="108" y="282"/>
                  </a:lnTo>
                  <a:lnTo>
                    <a:pt x="120" y="270"/>
                  </a:lnTo>
                  <a:lnTo>
                    <a:pt x="120" y="264"/>
                  </a:lnTo>
                  <a:lnTo>
                    <a:pt x="132" y="270"/>
                  </a:lnTo>
                  <a:lnTo>
                    <a:pt x="138" y="270"/>
                  </a:lnTo>
                  <a:lnTo>
                    <a:pt x="150" y="264"/>
                  </a:lnTo>
                  <a:lnTo>
                    <a:pt x="162" y="252"/>
                  </a:lnTo>
                  <a:lnTo>
                    <a:pt x="180" y="246"/>
                  </a:lnTo>
                  <a:lnTo>
                    <a:pt x="204" y="246"/>
                  </a:lnTo>
                  <a:lnTo>
                    <a:pt x="210" y="240"/>
                  </a:lnTo>
                  <a:lnTo>
                    <a:pt x="252" y="240"/>
                  </a:lnTo>
                  <a:lnTo>
                    <a:pt x="246" y="222"/>
                  </a:lnTo>
                  <a:lnTo>
                    <a:pt x="264" y="222"/>
                  </a:lnTo>
                  <a:lnTo>
                    <a:pt x="264" y="198"/>
                  </a:lnTo>
                  <a:lnTo>
                    <a:pt x="270" y="192"/>
                  </a:lnTo>
                  <a:lnTo>
                    <a:pt x="270" y="180"/>
                  </a:lnTo>
                  <a:lnTo>
                    <a:pt x="276" y="168"/>
                  </a:lnTo>
                  <a:lnTo>
                    <a:pt x="276" y="156"/>
                  </a:lnTo>
                  <a:close/>
                </a:path>
              </a:pathLst>
            </a:custGeom>
            <a:solidFill>
              <a:srgbClr val="6BBA56"/>
            </a:solidFill>
            <a:ln w="635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52" name="Iceland" descr="© INSCALE GmbH, 05.05.2010&#10;http://www.presentationload.com/">
              <a:extLst>
                <a:ext uri="{FF2B5EF4-FFF2-40B4-BE49-F238E27FC236}">
                  <a16:creationId xmlns:a16="http://schemas.microsoft.com/office/drawing/2014/main" id="{97539993-DB6E-42F5-8DA3-25AB65752678}"/>
                </a:ext>
              </a:extLst>
            </p:cNvPr>
            <p:cNvSpPr>
              <a:spLocks/>
            </p:cNvSpPr>
            <p:nvPr/>
          </p:nvSpPr>
          <p:spPr bwMode="gray">
            <a:xfrm>
              <a:off x="5046257" y="2165627"/>
              <a:ext cx="254105" cy="98466"/>
            </a:xfrm>
            <a:custGeom>
              <a:avLst/>
              <a:gdLst>
                <a:gd name="T0" fmla="*/ 2147483647 w 570"/>
                <a:gd name="T1" fmla="*/ 2147483647 h 222"/>
                <a:gd name="T2" fmla="*/ 2147483647 w 570"/>
                <a:gd name="T3" fmla="*/ 2147483647 h 222"/>
                <a:gd name="T4" fmla="*/ 2147483647 w 570"/>
                <a:gd name="T5" fmla="*/ 2147483647 h 222"/>
                <a:gd name="T6" fmla="*/ 2147483647 w 570"/>
                <a:gd name="T7" fmla="*/ 2147483647 h 222"/>
                <a:gd name="T8" fmla="*/ 2147483647 w 570"/>
                <a:gd name="T9" fmla="*/ 2147483647 h 222"/>
                <a:gd name="T10" fmla="*/ 2147483647 w 570"/>
                <a:gd name="T11" fmla="*/ 2147483647 h 222"/>
                <a:gd name="T12" fmla="*/ 2147483647 w 570"/>
                <a:gd name="T13" fmla="*/ 2147483647 h 222"/>
                <a:gd name="T14" fmla="*/ 2147483647 w 570"/>
                <a:gd name="T15" fmla="*/ 2147483647 h 222"/>
                <a:gd name="T16" fmla="*/ 2147483647 w 570"/>
                <a:gd name="T17" fmla="*/ 2147483647 h 222"/>
                <a:gd name="T18" fmla="*/ 2147483647 w 570"/>
                <a:gd name="T19" fmla="*/ 2147483647 h 222"/>
                <a:gd name="T20" fmla="*/ 2147483647 w 570"/>
                <a:gd name="T21" fmla="*/ 2147483647 h 222"/>
                <a:gd name="T22" fmla="*/ 2147483647 w 570"/>
                <a:gd name="T23" fmla="*/ 2147483647 h 222"/>
                <a:gd name="T24" fmla="*/ 2147483647 w 570"/>
                <a:gd name="T25" fmla="*/ 2147483647 h 222"/>
                <a:gd name="T26" fmla="*/ 2147483647 w 570"/>
                <a:gd name="T27" fmla="*/ 2147483647 h 222"/>
                <a:gd name="T28" fmla="*/ 2147483647 w 570"/>
                <a:gd name="T29" fmla="*/ 2147483647 h 222"/>
                <a:gd name="T30" fmla="*/ 2147483647 w 570"/>
                <a:gd name="T31" fmla="*/ 2147483647 h 222"/>
                <a:gd name="T32" fmla="*/ 2147483647 w 570"/>
                <a:gd name="T33" fmla="*/ 2147483647 h 222"/>
                <a:gd name="T34" fmla="*/ 2147483647 w 570"/>
                <a:gd name="T35" fmla="*/ 2147483647 h 222"/>
                <a:gd name="T36" fmla="*/ 2147483647 w 570"/>
                <a:gd name="T37" fmla="*/ 2147483647 h 222"/>
                <a:gd name="T38" fmla="*/ 2147483647 w 570"/>
                <a:gd name="T39" fmla="*/ 2147483647 h 222"/>
                <a:gd name="T40" fmla="*/ 2147483647 w 570"/>
                <a:gd name="T41" fmla="*/ 2147483647 h 222"/>
                <a:gd name="T42" fmla="*/ 2147483647 w 570"/>
                <a:gd name="T43" fmla="*/ 2147483647 h 222"/>
                <a:gd name="T44" fmla="*/ 2147483647 w 570"/>
                <a:gd name="T45" fmla="*/ 2147483647 h 222"/>
                <a:gd name="T46" fmla="*/ 2147483647 w 570"/>
                <a:gd name="T47" fmla="*/ 2147483647 h 222"/>
                <a:gd name="T48" fmla="*/ 2147483647 w 570"/>
                <a:gd name="T49" fmla="*/ 2147483647 h 222"/>
                <a:gd name="T50" fmla="*/ 2147483647 w 570"/>
                <a:gd name="T51" fmla="*/ 2147483647 h 222"/>
                <a:gd name="T52" fmla="*/ 2147483647 w 570"/>
                <a:gd name="T53" fmla="*/ 2147483647 h 222"/>
                <a:gd name="T54" fmla="*/ 2147483647 w 570"/>
                <a:gd name="T55" fmla="*/ 2147483647 h 222"/>
                <a:gd name="T56" fmla="*/ 2147483647 w 570"/>
                <a:gd name="T57" fmla="*/ 2147483647 h 222"/>
                <a:gd name="T58" fmla="*/ 2147483647 w 570"/>
                <a:gd name="T59" fmla="*/ 2147483647 h 222"/>
                <a:gd name="T60" fmla="*/ 2147483647 w 570"/>
                <a:gd name="T61" fmla="*/ 2147483647 h 222"/>
                <a:gd name="T62" fmla="*/ 2147483647 w 570"/>
                <a:gd name="T63" fmla="*/ 2147483647 h 222"/>
                <a:gd name="T64" fmla="*/ 2147483647 w 570"/>
                <a:gd name="T65" fmla="*/ 2147483647 h 222"/>
                <a:gd name="T66" fmla="*/ 0 w 570"/>
                <a:gd name="T67" fmla="*/ 2147483647 h 222"/>
                <a:gd name="T68" fmla="*/ 2147483647 w 570"/>
                <a:gd name="T69" fmla="*/ 2147483647 h 222"/>
                <a:gd name="T70" fmla="*/ 2147483647 w 570"/>
                <a:gd name="T71" fmla="*/ 2147483647 h 222"/>
                <a:gd name="T72" fmla="*/ 2147483647 w 570"/>
                <a:gd name="T73" fmla="*/ 2147483647 h 222"/>
                <a:gd name="T74" fmla="*/ 2147483647 w 570"/>
                <a:gd name="T75" fmla="*/ 2147483647 h 222"/>
                <a:gd name="T76" fmla="*/ 2147483647 w 570"/>
                <a:gd name="T77" fmla="*/ 2147483647 h 222"/>
                <a:gd name="T78" fmla="*/ 2147483647 w 570"/>
                <a:gd name="T79" fmla="*/ 2147483647 h 222"/>
                <a:gd name="T80" fmla="*/ 2147483647 w 570"/>
                <a:gd name="T81" fmla="*/ 2147483647 h 222"/>
                <a:gd name="T82" fmla="*/ 2147483647 w 570"/>
                <a:gd name="T83" fmla="*/ 2147483647 h 222"/>
                <a:gd name="T84" fmla="*/ 2147483647 w 570"/>
                <a:gd name="T85" fmla="*/ 2147483647 h 222"/>
                <a:gd name="T86" fmla="*/ 2147483647 w 570"/>
                <a:gd name="T87" fmla="*/ 2147483647 h 222"/>
                <a:gd name="T88" fmla="*/ 2147483647 w 570"/>
                <a:gd name="T89" fmla="*/ 2147483647 h 222"/>
                <a:gd name="T90" fmla="*/ 2147483647 w 570"/>
                <a:gd name="T91" fmla="*/ 2147483647 h 222"/>
                <a:gd name="T92" fmla="*/ 2147483647 w 570"/>
                <a:gd name="T93" fmla="*/ 2147483647 h 222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570"/>
                <a:gd name="T142" fmla="*/ 0 h 222"/>
                <a:gd name="T143" fmla="*/ 570 w 570"/>
                <a:gd name="T144" fmla="*/ 222 h 222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570" h="222">
                  <a:moveTo>
                    <a:pt x="252" y="222"/>
                  </a:moveTo>
                  <a:lnTo>
                    <a:pt x="270" y="216"/>
                  </a:lnTo>
                  <a:lnTo>
                    <a:pt x="306" y="216"/>
                  </a:lnTo>
                  <a:lnTo>
                    <a:pt x="312" y="204"/>
                  </a:lnTo>
                  <a:lnTo>
                    <a:pt x="312" y="192"/>
                  </a:lnTo>
                  <a:lnTo>
                    <a:pt x="324" y="198"/>
                  </a:lnTo>
                  <a:lnTo>
                    <a:pt x="330" y="198"/>
                  </a:lnTo>
                  <a:lnTo>
                    <a:pt x="342" y="204"/>
                  </a:lnTo>
                  <a:lnTo>
                    <a:pt x="348" y="204"/>
                  </a:lnTo>
                  <a:lnTo>
                    <a:pt x="360" y="192"/>
                  </a:lnTo>
                  <a:lnTo>
                    <a:pt x="360" y="186"/>
                  </a:lnTo>
                  <a:lnTo>
                    <a:pt x="372" y="186"/>
                  </a:lnTo>
                  <a:lnTo>
                    <a:pt x="378" y="192"/>
                  </a:lnTo>
                  <a:lnTo>
                    <a:pt x="390" y="192"/>
                  </a:lnTo>
                  <a:lnTo>
                    <a:pt x="414" y="180"/>
                  </a:lnTo>
                  <a:lnTo>
                    <a:pt x="432" y="168"/>
                  </a:lnTo>
                  <a:lnTo>
                    <a:pt x="456" y="156"/>
                  </a:lnTo>
                  <a:lnTo>
                    <a:pt x="474" y="156"/>
                  </a:lnTo>
                  <a:lnTo>
                    <a:pt x="480" y="162"/>
                  </a:lnTo>
                  <a:lnTo>
                    <a:pt x="492" y="162"/>
                  </a:lnTo>
                  <a:lnTo>
                    <a:pt x="504" y="156"/>
                  </a:lnTo>
                  <a:lnTo>
                    <a:pt x="510" y="144"/>
                  </a:lnTo>
                  <a:lnTo>
                    <a:pt x="510" y="138"/>
                  </a:lnTo>
                  <a:lnTo>
                    <a:pt x="516" y="126"/>
                  </a:lnTo>
                  <a:lnTo>
                    <a:pt x="528" y="126"/>
                  </a:lnTo>
                  <a:lnTo>
                    <a:pt x="552" y="114"/>
                  </a:lnTo>
                  <a:lnTo>
                    <a:pt x="564" y="102"/>
                  </a:lnTo>
                  <a:lnTo>
                    <a:pt x="570" y="102"/>
                  </a:lnTo>
                  <a:lnTo>
                    <a:pt x="552" y="102"/>
                  </a:lnTo>
                  <a:lnTo>
                    <a:pt x="570" y="84"/>
                  </a:lnTo>
                  <a:lnTo>
                    <a:pt x="570" y="78"/>
                  </a:lnTo>
                  <a:lnTo>
                    <a:pt x="564" y="72"/>
                  </a:lnTo>
                  <a:lnTo>
                    <a:pt x="552" y="66"/>
                  </a:lnTo>
                  <a:lnTo>
                    <a:pt x="540" y="66"/>
                  </a:lnTo>
                  <a:lnTo>
                    <a:pt x="534" y="72"/>
                  </a:lnTo>
                  <a:lnTo>
                    <a:pt x="528" y="72"/>
                  </a:lnTo>
                  <a:lnTo>
                    <a:pt x="534" y="60"/>
                  </a:lnTo>
                  <a:lnTo>
                    <a:pt x="504" y="60"/>
                  </a:lnTo>
                  <a:lnTo>
                    <a:pt x="522" y="36"/>
                  </a:lnTo>
                  <a:lnTo>
                    <a:pt x="504" y="36"/>
                  </a:lnTo>
                  <a:lnTo>
                    <a:pt x="510" y="18"/>
                  </a:lnTo>
                  <a:lnTo>
                    <a:pt x="480" y="24"/>
                  </a:lnTo>
                  <a:lnTo>
                    <a:pt x="474" y="18"/>
                  </a:lnTo>
                  <a:lnTo>
                    <a:pt x="462" y="12"/>
                  </a:lnTo>
                  <a:lnTo>
                    <a:pt x="456" y="6"/>
                  </a:lnTo>
                  <a:lnTo>
                    <a:pt x="444" y="0"/>
                  </a:lnTo>
                  <a:lnTo>
                    <a:pt x="432" y="0"/>
                  </a:lnTo>
                  <a:lnTo>
                    <a:pt x="432" y="24"/>
                  </a:lnTo>
                  <a:lnTo>
                    <a:pt x="414" y="30"/>
                  </a:lnTo>
                  <a:lnTo>
                    <a:pt x="408" y="30"/>
                  </a:lnTo>
                  <a:lnTo>
                    <a:pt x="402" y="24"/>
                  </a:lnTo>
                  <a:lnTo>
                    <a:pt x="378" y="24"/>
                  </a:lnTo>
                  <a:lnTo>
                    <a:pt x="372" y="30"/>
                  </a:lnTo>
                  <a:lnTo>
                    <a:pt x="366" y="42"/>
                  </a:lnTo>
                  <a:lnTo>
                    <a:pt x="360" y="36"/>
                  </a:lnTo>
                  <a:lnTo>
                    <a:pt x="348" y="30"/>
                  </a:lnTo>
                  <a:lnTo>
                    <a:pt x="342" y="24"/>
                  </a:lnTo>
                  <a:lnTo>
                    <a:pt x="336" y="24"/>
                  </a:lnTo>
                  <a:lnTo>
                    <a:pt x="330" y="30"/>
                  </a:lnTo>
                  <a:lnTo>
                    <a:pt x="330" y="60"/>
                  </a:lnTo>
                  <a:lnTo>
                    <a:pt x="324" y="48"/>
                  </a:lnTo>
                  <a:lnTo>
                    <a:pt x="318" y="42"/>
                  </a:lnTo>
                  <a:lnTo>
                    <a:pt x="306" y="36"/>
                  </a:lnTo>
                  <a:lnTo>
                    <a:pt x="300" y="24"/>
                  </a:lnTo>
                  <a:lnTo>
                    <a:pt x="288" y="24"/>
                  </a:lnTo>
                  <a:lnTo>
                    <a:pt x="288" y="30"/>
                  </a:lnTo>
                  <a:lnTo>
                    <a:pt x="270" y="30"/>
                  </a:lnTo>
                  <a:lnTo>
                    <a:pt x="264" y="36"/>
                  </a:lnTo>
                  <a:lnTo>
                    <a:pt x="264" y="54"/>
                  </a:lnTo>
                  <a:lnTo>
                    <a:pt x="252" y="54"/>
                  </a:lnTo>
                  <a:lnTo>
                    <a:pt x="240" y="42"/>
                  </a:lnTo>
                  <a:lnTo>
                    <a:pt x="228" y="36"/>
                  </a:lnTo>
                  <a:lnTo>
                    <a:pt x="222" y="30"/>
                  </a:lnTo>
                  <a:lnTo>
                    <a:pt x="216" y="30"/>
                  </a:lnTo>
                  <a:lnTo>
                    <a:pt x="216" y="48"/>
                  </a:lnTo>
                  <a:lnTo>
                    <a:pt x="210" y="60"/>
                  </a:lnTo>
                  <a:lnTo>
                    <a:pt x="210" y="72"/>
                  </a:lnTo>
                  <a:lnTo>
                    <a:pt x="204" y="72"/>
                  </a:lnTo>
                  <a:lnTo>
                    <a:pt x="192" y="60"/>
                  </a:lnTo>
                  <a:lnTo>
                    <a:pt x="186" y="60"/>
                  </a:lnTo>
                  <a:lnTo>
                    <a:pt x="162" y="84"/>
                  </a:lnTo>
                  <a:lnTo>
                    <a:pt x="162" y="90"/>
                  </a:lnTo>
                  <a:lnTo>
                    <a:pt x="156" y="84"/>
                  </a:lnTo>
                  <a:lnTo>
                    <a:pt x="144" y="60"/>
                  </a:lnTo>
                  <a:lnTo>
                    <a:pt x="162" y="42"/>
                  </a:lnTo>
                  <a:lnTo>
                    <a:pt x="162" y="36"/>
                  </a:lnTo>
                  <a:lnTo>
                    <a:pt x="156" y="30"/>
                  </a:lnTo>
                  <a:lnTo>
                    <a:pt x="108" y="6"/>
                  </a:lnTo>
                  <a:lnTo>
                    <a:pt x="96" y="6"/>
                  </a:lnTo>
                  <a:lnTo>
                    <a:pt x="96" y="36"/>
                  </a:lnTo>
                  <a:lnTo>
                    <a:pt x="90" y="36"/>
                  </a:lnTo>
                  <a:lnTo>
                    <a:pt x="84" y="30"/>
                  </a:lnTo>
                  <a:lnTo>
                    <a:pt x="78" y="30"/>
                  </a:lnTo>
                  <a:lnTo>
                    <a:pt x="66" y="24"/>
                  </a:lnTo>
                  <a:lnTo>
                    <a:pt x="54" y="24"/>
                  </a:lnTo>
                  <a:lnTo>
                    <a:pt x="42" y="30"/>
                  </a:lnTo>
                  <a:lnTo>
                    <a:pt x="30" y="42"/>
                  </a:lnTo>
                  <a:lnTo>
                    <a:pt x="48" y="54"/>
                  </a:lnTo>
                  <a:lnTo>
                    <a:pt x="30" y="54"/>
                  </a:lnTo>
                  <a:lnTo>
                    <a:pt x="18" y="60"/>
                  </a:lnTo>
                  <a:lnTo>
                    <a:pt x="12" y="66"/>
                  </a:lnTo>
                  <a:lnTo>
                    <a:pt x="0" y="66"/>
                  </a:lnTo>
                  <a:lnTo>
                    <a:pt x="6" y="72"/>
                  </a:lnTo>
                  <a:lnTo>
                    <a:pt x="18" y="78"/>
                  </a:lnTo>
                  <a:lnTo>
                    <a:pt x="30" y="78"/>
                  </a:lnTo>
                  <a:lnTo>
                    <a:pt x="54" y="66"/>
                  </a:lnTo>
                  <a:lnTo>
                    <a:pt x="66" y="66"/>
                  </a:lnTo>
                  <a:lnTo>
                    <a:pt x="72" y="60"/>
                  </a:lnTo>
                  <a:lnTo>
                    <a:pt x="78" y="60"/>
                  </a:lnTo>
                  <a:lnTo>
                    <a:pt x="126" y="72"/>
                  </a:lnTo>
                  <a:lnTo>
                    <a:pt x="90" y="90"/>
                  </a:lnTo>
                  <a:lnTo>
                    <a:pt x="102" y="90"/>
                  </a:lnTo>
                  <a:lnTo>
                    <a:pt x="108" y="96"/>
                  </a:lnTo>
                  <a:lnTo>
                    <a:pt x="114" y="96"/>
                  </a:lnTo>
                  <a:lnTo>
                    <a:pt x="120" y="102"/>
                  </a:lnTo>
                  <a:lnTo>
                    <a:pt x="114" y="102"/>
                  </a:lnTo>
                  <a:lnTo>
                    <a:pt x="108" y="108"/>
                  </a:lnTo>
                  <a:lnTo>
                    <a:pt x="6" y="108"/>
                  </a:lnTo>
                  <a:lnTo>
                    <a:pt x="0" y="114"/>
                  </a:lnTo>
                  <a:lnTo>
                    <a:pt x="12" y="120"/>
                  </a:lnTo>
                  <a:lnTo>
                    <a:pt x="60" y="120"/>
                  </a:lnTo>
                  <a:lnTo>
                    <a:pt x="84" y="132"/>
                  </a:lnTo>
                  <a:lnTo>
                    <a:pt x="90" y="138"/>
                  </a:lnTo>
                  <a:lnTo>
                    <a:pt x="126" y="132"/>
                  </a:lnTo>
                  <a:lnTo>
                    <a:pt x="108" y="150"/>
                  </a:lnTo>
                  <a:lnTo>
                    <a:pt x="120" y="156"/>
                  </a:lnTo>
                  <a:lnTo>
                    <a:pt x="114" y="162"/>
                  </a:lnTo>
                  <a:lnTo>
                    <a:pt x="114" y="168"/>
                  </a:lnTo>
                  <a:lnTo>
                    <a:pt x="108" y="174"/>
                  </a:lnTo>
                  <a:lnTo>
                    <a:pt x="90" y="174"/>
                  </a:lnTo>
                  <a:lnTo>
                    <a:pt x="78" y="180"/>
                  </a:lnTo>
                  <a:lnTo>
                    <a:pt x="54" y="180"/>
                  </a:lnTo>
                  <a:lnTo>
                    <a:pt x="54" y="186"/>
                  </a:lnTo>
                  <a:lnTo>
                    <a:pt x="66" y="192"/>
                  </a:lnTo>
                  <a:lnTo>
                    <a:pt x="120" y="192"/>
                  </a:lnTo>
                  <a:lnTo>
                    <a:pt x="132" y="186"/>
                  </a:lnTo>
                  <a:lnTo>
                    <a:pt x="138" y="180"/>
                  </a:lnTo>
                  <a:lnTo>
                    <a:pt x="168" y="198"/>
                  </a:lnTo>
                  <a:lnTo>
                    <a:pt x="180" y="186"/>
                  </a:lnTo>
                  <a:lnTo>
                    <a:pt x="180" y="198"/>
                  </a:lnTo>
                  <a:lnTo>
                    <a:pt x="228" y="222"/>
                  </a:lnTo>
                  <a:lnTo>
                    <a:pt x="252" y="222"/>
                  </a:lnTo>
                  <a:close/>
                </a:path>
              </a:pathLst>
            </a:custGeom>
            <a:solidFill>
              <a:srgbClr val="6BBA56"/>
            </a:solidFill>
            <a:ln w="0">
              <a:solidFill>
                <a:srgbClr val="B4D2AC">
                  <a:lumMod val="60000"/>
                  <a:lumOff val="4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53" name="Finland" descr="© INSCALE GmbH, 05.05.2010&#10;http://www.presentationload.com/">
              <a:extLst>
                <a:ext uri="{FF2B5EF4-FFF2-40B4-BE49-F238E27FC236}">
                  <a16:creationId xmlns:a16="http://schemas.microsoft.com/office/drawing/2014/main" id="{EFD71536-D8E0-4025-800F-BB9118472D4C}"/>
                </a:ext>
              </a:extLst>
            </p:cNvPr>
            <p:cNvSpPr>
              <a:spLocks/>
            </p:cNvSpPr>
            <p:nvPr/>
          </p:nvSpPr>
          <p:spPr bwMode="gray">
            <a:xfrm>
              <a:off x="6110322" y="2057632"/>
              <a:ext cx="279515" cy="322397"/>
            </a:xfrm>
            <a:custGeom>
              <a:avLst/>
              <a:gdLst>
                <a:gd name="T0" fmla="*/ 2147483647 w 630"/>
                <a:gd name="T1" fmla="*/ 2147483647 h 714"/>
                <a:gd name="T2" fmla="*/ 2147483647 w 630"/>
                <a:gd name="T3" fmla="*/ 2147483647 h 714"/>
                <a:gd name="T4" fmla="*/ 2147483647 w 630"/>
                <a:gd name="T5" fmla="*/ 2147483647 h 714"/>
                <a:gd name="T6" fmla="*/ 2147483647 w 630"/>
                <a:gd name="T7" fmla="*/ 2147483647 h 714"/>
                <a:gd name="T8" fmla="*/ 2147483647 w 630"/>
                <a:gd name="T9" fmla="*/ 2147483647 h 714"/>
                <a:gd name="T10" fmla="*/ 2147483647 w 630"/>
                <a:gd name="T11" fmla="*/ 2147483647 h 714"/>
                <a:gd name="T12" fmla="*/ 2147483647 w 630"/>
                <a:gd name="T13" fmla="*/ 2147483647 h 714"/>
                <a:gd name="T14" fmla="*/ 2147483647 w 630"/>
                <a:gd name="T15" fmla="*/ 2147483647 h 714"/>
                <a:gd name="T16" fmla="*/ 2147483647 w 630"/>
                <a:gd name="T17" fmla="*/ 2147483647 h 714"/>
                <a:gd name="T18" fmla="*/ 2147483647 w 630"/>
                <a:gd name="T19" fmla="*/ 2147483647 h 714"/>
                <a:gd name="T20" fmla="*/ 2147483647 w 630"/>
                <a:gd name="T21" fmla="*/ 2147483647 h 714"/>
                <a:gd name="T22" fmla="*/ 2147483647 w 630"/>
                <a:gd name="T23" fmla="*/ 2147483647 h 714"/>
                <a:gd name="T24" fmla="*/ 2147483647 w 630"/>
                <a:gd name="T25" fmla="*/ 2147483647 h 714"/>
                <a:gd name="T26" fmla="*/ 2147483647 w 630"/>
                <a:gd name="T27" fmla="*/ 2147483647 h 714"/>
                <a:gd name="T28" fmla="*/ 2147483647 w 630"/>
                <a:gd name="T29" fmla="*/ 2147483647 h 714"/>
                <a:gd name="T30" fmla="*/ 2147483647 w 630"/>
                <a:gd name="T31" fmla="*/ 2147483647 h 714"/>
                <a:gd name="T32" fmla="*/ 2147483647 w 630"/>
                <a:gd name="T33" fmla="*/ 2147483647 h 714"/>
                <a:gd name="T34" fmla="*/ 2147483647 w 630"/>
                <a:gd name="T35" fmla="*/ 2147483647 h 714"/>
                <a:gd name="T36" fmla="*/ 2147483647 w 630"/>
                <a:gd name="T37" fmla="*/ 2147483647 h 714"/>
                <a:gd name="T38" fmla="*/ 2147483647 w 630"/>
                <a:gd name="T39" fmla="*/ 2147483647 h 714"/>
                <a:gd name="T40" fmla="*/ 2147483647 w 630"/>
                <a:gd name="T41" fmla="*/ 2147483647 h 714"/>
                <a:gd name="T42" fmla="*/ 2147483647 w 630"/>
                <a:gd name="T43" fmla="*/ 2147483647 h 714"/>
                <a:gd name="T44" fmla="*/ 2147483647 w 630"/>
                <a:gd name="T45" fmla="*/ 2147483647 h 714"/>
                <a:gd name="T46" fmla="*/ 2147483647 w 630"/>
                <a:gd name="T47" fmla="*/ 2147483647 h 714"/>
                <a:gd name="T48" fmla="*/ 2147483647 w 630"/>
                <a:gd name="T49" fmla="*/ 2147483647 h 714"/>
                <a:gd name="T50" fmla="*/ 2147483647 w 630"/>
                <a:gd name="T51" fmla="*/ 2147483647 h 714"/>
                <a:gd name="T52" fmla="*/ 2147483647 w 630"/>
                <a:gd name="T53" fmla="*/ 2147483647 h 714"/>
                <a:gd name="T54" fmla="*/ 2147483647 w 630"/>
                <a:gd name="T55" fmla="*/ 2147483647 h 714"/>
                <a:gd name="T56" fmla="*/ 2147483647 w 630"/>
                <a:gd name="T57" fmla="*/ 2147483647 h 714"/>
                <a:gd name="T58" fmla="*/ 2147483647 w 630"/>
                <a:gd name="T59" fmla="*/ 2147483647 h 714"/>
                <a:gd name="T60" fmla="*/ 2147483647 w 630"/>
                <a:gd name="T61" fmla="*/ 2147483647 h 714"/>
                <a:gd name="T62" fmla="*/ 2147483647 w 630"/>
                <a:gd name="T63" fmla="*/ 2147483647 h 714"/>
                <a:gd name="T64" fmla="*/ 2147483647 w 630"/>
                <a:gd name="T65" fmla="*/ 2147483647 h 714"/>
                <a:gd name="T66" fmla="*/ 2147483647 w 630"/>
                <a:gd name="T67" fmla="*/ 2147483647 h 714"/>
                <a:gd name="T68" fmla="*/ 2147483647 w 630"/>
                <a:gd name="T69" fmla="*/ 2147483647 h 714"/>
                <a:gd name="T70" fmla="*/ 2147483647 w 630"/>
                <a:gd name="T71" fmla="*/ 2147483647 h 714"/>
                <a:gd name="T72" fmla="*/ 2147483647 w 630"/>
                <a:gd name="T73" fmla="*/ 2147483647 h 714"/>
                <a:gd name="T74" fmla="*/ 2147483647 w 630"/>
                <a:gd name="T75" fmla="*/ 2147483647 h 714"/>
                <a:gd name="T76" fmla="*/ 2147483647 w 630"/>
                <a:gd name="T77" fmla="*/ 2147483647 h 714"/>
                <a:gd name="T78" fmla="*/ 2147483647 w 630"/>
                <a:gd name="T79" fmla="*/ 2147483647 h 714"/>
                <a:gd name="T80" fmla="*/ 2147483647 w 630"/>
                <a:gd name="T81" fmla="*/ 2147483647 h 714"/>
                <a:gd name="T82" fmla="*/ 2147483647 w 630"/>
                <a:gd name="T83" fmla="*/ 2147483647 h 714"/>
                <a:gd name="T84" fmla="*/ 2147483647 w 630"/>
                <a:gd name="T85" fmla="*/ 2147483647 h 714"/>
                <a:gd name="T86" fmla="*/ 2147483647 w 630"/>
                <a:gd name="T87" fmla="*/ 2147483647 h 714"/>
                <a:gd name="T88" fmla="*/ 2147483647 w 630"/>
                <a:gd name="T89" fmla="*/ 2147483647 h 714"/>
                <a:gd name="T90" fmla="*/ 2147483647 w 630"/>
                <a:gd name="T91" fmla="*/ 2147483647 h 714"/>
                <a:gd name="T92" fmla="*/ 2147483647 w 630"/>
                <a:gd name="T93" fmla="*/ 2147483647 h 714"/>
                <a:gd name="T94" fmla="*/ 2147483647 w 630"/>
                <a:gd name="T95" fmla="*/ 2147483647 h 714"/>
                <a:gd name="T96" fmla="*/ 2147483647 w 630"/>
                <a:gd name="T97" fmla="*/ 2147483647 h 714"/>
                <a:gd name="T98" fmla="*/ 2147483647 w 630"/>
                <a:gd name="T99" fmla="*/ 2147483647 h 714"/>
                <a:gd name="T100" fmla="*/ 2147483647 w 630"/>
                <a:gd name="T101" fmla="*/ 2147483647 h 714"/>
                <a:gd name="T102" fmla="*/ 2147483647 w 630"/>
                <a:gd name="T103" fmla="*/ 2147483647 h 714"/>
                <a:gd name="T104" fmla="*/ 2147483647 w 630"/>
                <a:gd name="T105" fmla="*/ 2147483647 h 714"/>
                <a:gd name="T106" fmla="*/ 2147483647 w 630"/>
                <a:gd name="T107" fmla="*/ 0 h 714"/>
                <a:gd name="T108" fmla="*/ 2147483647 w 630"/>
                <a:gd name="T109" fmla="*/ 2147483647 h 714"/>
                <a:gd name="T110" fmla="*/ 2147483647 w 630"/>
                <a:gd name="T111" fmla="*/ 2147483647 h 714"/>
                <a:gd name="T112" fmla="*/ 2147483647 w 630"/>
                <a:gd name="T113" fmla="*/ 2147483647 h 714"/>
                <a:gd name="T114" fmla="*/ 2147483647 w 630"/>
                <a:gd name="T115" fmla="*/ 2147483647 h 714"/>
                <a:gd name="T116" fmla="*/ 2147483647 w 630"/>
                <a:gd name="T117" fmla="*/ 2147483647 h 71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630"/>
                <a:gd name="T178" fmla="*/ 0 h 714"/>
                <a:gd name="T179" fmla="*/ 630 w 630"/>
                <a:gd name="T180" fmla="*/ 714 h 71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630" h="714">
                  <a:moveTo>
                    <a:pt x="162" y="84"/>
                  </a:moveTo>
                  <a:lnTo>
                    <a:pt x="156" y="90"/>
                  </a:lnTo>
                  <a:lnTo>
                    <a:pt x="144" y="96"/>
                  </a:lnTo>
                  <a:lnTo>
                    <a:pt x="132" y="96"/>
                  </a:lnTo>
                  <a:lnTo>
                    <a:pt x="126" y="90"/>
                  </a:lnTo>
                  <a:lnTo>
                    <a:pt x="108" y="90"/>
                  </a:lnTo>
                  <a:lnTo>
                    <a:pt x="96" y="84"/>
                  </a:lnTo>
                  <a:lnTo>
                    <a:pt x="84" y="84"/>
                  </a:lnTo>
                  <a:lnTo>
                    <a:pt x="72" y="72"/>
                  </a:lnTo>
                  <a:lnTo>
                    <a:pt x="60" y="66"/>
                  </a:lnTo>
                  <a:lnTo>
                    <a:pt x="54" y="54"/>
                  </a:lnTo>
                  <a:lnTo>
                    <a:pt x="48" y="48"/>
                  </a:lnTo>
                  <a:lnTo>
                    <a:pt x="30" y="48"/>
                  </a:lnTo>
                  <a:lnTo>
                    <a:pt x="24" y="54"/>
                  </a:lnTo>
                  <a:lnTo>
                    <a:pt x="24" y="66"/>
                  </a:lnTo>
                  <a:lnTo>
                    <a:pt x="6" y="60"/>
                  </a:lnTo>
                  <a:lnTo>
                    <a:pt x="0" y="66"/>
                  </a:lnTo>
                  <a:lnTo>
                    <a:pt x="6" y="72"/>
                  </a:lnTo>
                  <a:lnTo>
                    <a:pt x="18" y="78"/>
                  </a:lnTo>
                  <a:lnTo>
                    <a:pt x="24" y="84"/>
                  </a:lnTo>
                  <a:lnTo>
                    <a:pt x="36" y="90"/>
                  </a:lnTo>
                  <a:lnTo>
                    <a:pt x="48" y="90"/>
                  </a:lnTo>
                  <a:lnTo>
                    <a:pt x="54" y="96"/>
                  </a:lnTo>
                  <a:lnTo>
                    <a:pt x="60" y="96"/>
                  </a:lnTo>
                  <a:lnTo>
                    <a:pt x="72" y="108"/>
                  </a:lnTo>
                  <a:lnTo>
                    <a:pt x="108" y="108"/>
                  </a:lnTo>
                  <a:lnTo>
                    <a:pt x="138" y="126"/>
                  </a:lnTo>
                  <a:lnTo>
                    <a:pt x="150" y="126"/>
                  </a:lnTo>
                  <a:lnTo>
                    <a:pt x="156" y="132"/>
                  </a:lnTo>
                  <a:lnTo>
                    <a:pt x="162" y="132"/>
                  </a:lnTo>
                  <a:lnTo>
                    <a:pt x="162" y="156"/>
                  </a:lnTo>
                  <a:lnTo>
                    <a:pt x="156" y="162"/>
                  </a:lnTo>
                  <a:lnTo>
                    <a:pt x="156" y="168"/>
                  </a:lnTo>
                  <a:lnTo>
                    <a:pt x="168" y="174"/>
                  </a:lnTo>
                  <a:lnTo>
                    <a:pt x="162" y="198"/>
                  </a:lnTo>
                  <a:lnTo>
                    <a:pt x="186" y="210"/>
                  </a:lnTo>
                  <a:lnTo>
                    <a:pt x="180" y="222"/>
                  </a:lnTo>
                  <a:lnTo>
                    <a:pt x="174" y="228"/>
                  </a:lnTo>
                  <a:lnTo>
                    <a:pt x="168" y="240"/>
                  </a:lnTo>
                  <a:lnTo>
                    <a:pt x="168" y="246"/>
                  </a:lnTo>
                  <a:lnTo>
                    <a:pt x="180" y="258"/>
                  </a:lnTo>
                  <a:lnTo>
                    <a:pt x="192" y="264"/>
                  </a:lnTo>
                  <a:lnTo>
                    <a:pt x="198" y="270"/>
                  </a:lnTo>
                  <a:lnTo>
                    <a:pt x="210" y="306"/>
                  </a:lnTo>
                  <a:lnTo>
                    <a:pt x="222" y="294"/>
                  </a:lnTo>
                  <a:lnTo>
                    <a:pt x="228" y="294"/>
                  </a:lnTo>
                  <a:lnTo>
                    <a:pt x="234" y="300"/>
                  </a:lnTo>
                  <a:lnTo>
                    <a:pt x="246" y="300"/>
                  </a:lnTo>
                  <a:lnTo>
                    <a:pt x="270" y="324"/>
                  </a:lnTo>
                  <a:lnTo>
                    <a:pt x="270" y="336"/>
                  </a:lnTo>
                  <a:lnTo>
                    <a:pt x="276" y="348"/>
                  </a:lnTo>
                  <a:lnTo>
                    <a:pt x="276" y="354"/>
                  </a:lnTo>
                  <a:lnTo>
                    <a:pt x="264" y="348"/>
                  </a:lnTo>
                  <a:lnTo>
                    <a:pt x="246" y="348"/>
                  </a:lnTo>
                  <a:lnTo>
                    <a:pt x="240" y="354"/>
                  </a:lnTo>
                  <a:lnTo>
                    <a:pt x="234" y="366"/>
                  </a:lnTo>
                  <a:lnTo>
                    <a:pt x="228" y="372"/>
                  </a:lnTo>
                  <a:lnTo>
                    <a:pt x="222" y="384"/>
                  </a:lnTo>
                  <a:lnTo>
                    <a:pt x="216" y="390"/>
                  </a:lnTo>
                  <a:lnTo>
                    <a:pt x="180" y="420"/>
                  </a:lnTo>
                  <a:lnTo>
                    <a:pt x="144" y="432"/>
                  </a:lnTo>
                  <a:lnTo>
                    <a:pt x="138" y="438"/>
                  </a:lnTo>
                  <a:lnTo>
                    <a:pt x="126" y="444"/>
                  </a:lnTo>
                  <a:lnTo>
                    <a:pt x="120" y="456"/>
                  </a:lnTo>
                  <a:lnTo>
                    <a:pt x="120" y="462"/>
                  </a:lnTo>
                  <a:lnTo>
                    <a:pt x="108" y="474"/>
                  </a:lnTo>
                  <a:lnTo>
                    <a:pt x="90" y="474"/>
                  </a:lnTo>
                  <a:lnTo>
                    <a:pt x="66" y="504"/>
                  </a:lnTo>
                  <a:lnTo>
                    <a:pt x="66" y="534"/>
                  </a:lnTo>
                  <a:lnTo>
                    <a:pt x="72" y="540"/>
                  </a:lnTo>
                  <a:lnTo>
                    <a:pt x="72" y="570"/>
                  </a:lnTo>
                  <a:lnTo>
                    <a:pt x="96" y="588"/>
                  </a:lnTo>
                  <a:lnTo>
                    <a:pt x="96" y="594"/>
                  </a:lnTo>
                  <a:lnTo>
                    <a:pt x="90" y="600"/>
                  </a:lnTo>
                  <a:lnTo>
                    <a:pt x="90" y="612"/>
                  </a:lnTo>
                  <a:lnTo>
                    <a:pt x="84" y="630"/>
                  </a:lnTo>
                  <a:lnTo>
                    <a:pt x="84" y="648"/>
                  </a:lnTo>
                  <a:lnTo>
                    <a:pt x="90" y="654"/>
                  </a:lnTo>
                  <a:lnTo>
                    <a:pt x="96" y="666"/>
                  </a:lnTo>
                  <a:lnTo>
                    <a:pt x="108" y="678"/>
                  </a:lnTo>
                  <a:lnTo>
                    <a:pt x="132" y="690"/>
                  </a:lnTo>
                  <a:lnTo>
                    <a:pt x="174" y="690"/>
                  </a:lnTo>
                  <a:lnTo>
                    <a:pt x="174" y="696"/>
                  </a:lnTo>
                  <a:lnTo>
                    <a:pt x="168" y="702"/>
                  </a:lnTo>
                  <a:lnTo>
                    <a:pt x="168" y="708"/>
                  </a:lnTo>
                  <a:lnTo>
                    <a:pt x="174" y="714"/>
                  </a:lnTo>
                  <a:lnTo>
                    <a:pt x="240" y="714"/>
                  </a:lnTo>
                  <a:lnTo>
                    <a:pt x="252" y="708"/>
                  </a:lnTo>
                  <a:lnTo>
                    <a:pt x="270" y="708"/>
                  </a:lnTo>
                  <a:lnTo>
                    <a:pt x="300" y="696"/>
                  </a:lnTo>
                  <a:lnTo>
                    <a:pt x="336" y="696"/>
                  </a:lnTo>
                  <a:lnTo>
                    <a:pt x="384" y="672"/>
                  </a:lnTo>
                  <a:lnTo>
                    <a:pt x="462" y="672"/>
                  </a:lnTo>
                  <a:lnTo>
                    <a:pt x="456" y="660"/>
                  </a:lnTo>
                  <a:lnTo>
                    <a:pt x="516" y="630"/>
                  </a:lnTo>
                  <a:lnTo>
                    <a:pt x="576" y="570"/>
                  </a:lnTo>
                  <a:lnTo>
                    <a:pt x="582" y="570"/>
                  </a:lnTo>
                  <a:lnTo>
                    <a:pt x="618" y="534"/>
                  </a:lnTo>
                  <a:lnTo>
                    <a:pt x="624" y="522"/>
                  </a:lnTo>
                  <a:lnTo>
                    <a:pt x="630" y="516"/>
                  </a:lnTo>
                  <a:lnTo>
                    <a:pt x="630" y="504"/>
                  </a:lnTo>
                  <a:lnTo>
                    <a:pt x="624" y="492"/>
                  </a:lnTo>
                  <a:lnTo>
                    <a:pt x="618" y="486"/>
                  </a:lnTo>
                  <a:lnTo>
                    <a:pt x="612" y="474"/>
                  </a:lnTo>
                  <a:lnTo>
                    <a:pt x="540" y="438"/>
                  </a:lnTo>
                  <a:lnTo>
                    <a:pt x="546" y="438"/>
                  </a:lnTo>
                  <a:lnTo>
                    <a:pt x="570" y="414"/>
                  </a:lnTo>
                  <a:lnTo>
                    <a:pt x="570" y="408"/>
                  </a:lnTo>
                  <a:lnTo>
                    <a:pt x="564" y="402"/>
                  </a:lnTo>
                  <a:lnTo>
                    <a:pt x="552" y="396"/>
                  </a:lnTo>
                  <a:lnTo>
                    <a:pt x="528" y="390"/>
                  </a:lnTo>
                  <a:lnTo>
                    <a:pt x="534" y="378"/>
                  </a:lnTo>
                  <a:lnTo>
                    <a:pt x="540" y="372"/>
                  </a:lnTo>
                  <a:lnTo>
                    <a:pt x="540" y="366"/>
                  </a:lnTo>
                  <a:lnTo>
                    <a:pt x="534" y="360"/>
                  </a:lnTo>
                  <a:lnTo>
                    <a:pt x="528" y="360"/>
                  </a:lnTo>
                  <a:lnTo>
                    <a:pt x="522" y="354"/>
                  </a:lnTo>
                  <a:lnTo>
                    <a:pt x="510" y="354"/>
                  </a:lnTo>
                  <a:lnTo>
                    <a:pt x="510" y="342"/>
                  </a:lnTo>
                  <a:lnTo>
                    <a:pt x="498" y="330"/>
                  </a:lnTo>
                  <a:lnTo>
                    <a:pt x="504" y="300"/>
                  </a:lnTo>
                  <a:lnTo>
                    <a:pt x="510" y="300"/>
                  </a:lnTo>
                  <a:lnTo>
                    <a:pt x="522" y="306"/>
                  </a:lnTo>
                  <a:lnTo>
                    <a:pt x="534" y="306"/>
                  </a:lnTo>
                  <a:lnTo>
                    <a:pt x="540" y="300"/>
                  </a:lnTo>
                  <a:lnTo>
                    <a:pt x="540" y="294"/>
                  </a:lnTo>
                  <a:lnTo>
                    <a:pt x="534" y="288"/>
                  </a:lnTo>
                  <a:lnTo>
                    <a:pt x="522" y="282"/>
                  </a:lnTo>
                  <a:lnTo>
                    <a:pt x="498" y="258"/>
                  </a:lnTo>
                  <a:lnTo>
                    <a:pt x="486" y="252"/>
                  </a:lnTo>
                  <a:lnTo>
                    <a:pt x="480" y="240"/>
                  </a:lnTo>
                  <a:lnTo>
                    <a:pt x="468" y="234"/>
                  </a:lnTo>
                  <a:lnTo>
                    <a:pt x="450" y="216"/>
                  </a:lnTo>
                  <a:lnTo>
                    <a:pt x="456" y="210"/>
                  </a:lnTo>
                  <a:lnTo>
                    <a:pt x="468" y="204"/>
                  </a:lnTo>
                  <a:lnTo>
                    <a:pt x="474" y="204"/>
                  </a:lnTo>
                  <a:lnTo>
                    <a:pt x="474" y="192"/>
                  </a:lnTo>
                  <a:lnTo>
                    <a:pt x="480" y="192"/>
                  </a:lnTo>
                  <a:lnTo>
                    <a:pt x="492" y="186"/>
                  </a:lnTo>
                  <a:lnTo>
                    <a:pt x="498" y="186"/>
                  </a:lnTo>
                  <a:lnTo>
                    <a:pt x="498" y="174"/>
                  </a:lnTo>
                  <a:lnTo>
                    <a:pt x="450" y="126"/>
                  </a:lnTo>
                  <a:lnTo>
                    <a:pt x="432" y="126"/>
                  </a:lnTo>
                  <a:lnTo>
                    <a:pt x="426" y="132"/>
                  </a:lnTo>
                  <a:lnTo>
                    <a:pt x="420" y="132"/>
                  </a:lnTo>
                  <a:lnTo>
                    <a:pt x="414" y="126"/>
                  </a:lnTo>
                  <a:lnTo>
                    <a:pt x="414" y="120"/>
                  </a:lnTo>
                  <a:lnTo>
                    <a:pt x="408" y="108"/>
                  </a:lnTo>
                  <a:lnTo>
                    <a:pt x="408" y="96"/>
                  </a:lnTo>
                  <a:lnTo>
                    <a:pt x="426" y="96"/>
                  </a:lnTo>
                  <a:lnTo>
                    <a:pt x="426" y="90"/>
                  </a:lnTo>
                  <a:lnTo>
                    <a:pt x="414" y="78"/>
                  </a:lnTo>
                  <a:lnTo>
                    <a:pt x="420" y="54"/>
                  </a:lnTo>
                  <a:lnTo>
                    <a:pt x="426" y="54"/>
                  </a:lnTo>
                  <a:lnTo>
                    <a:pt x="426" y="60"/>
                  </a:lnTo>
                  <a:lnTo>
                    <a:pt x="432" y="60"/>
                  </a:lnTo>
                  <a:lnTo>
                    <a:pt x="432" y="42"/>
                  </a:lnTo>
                  <a:lnTo>
                    <a:pt x="426" y="30"/>
                  </a:lnTo>
                  <a:lnTo>
                    <a:pt x="414" y="18"/>
                  </a:lnTo>
                  <a:lnTo>
                    <a:pt x="408" y="18"/>
                  </a:lnTo>
                  <a:lnTo>
                    <a:pt x="372" y="12"/>
                  </a:lnTo>
                  <a:lnTo>
                    <a:pt x="372" y="0"/>
                  </a:lnTo>
                  <a:lnTo>
                    <a:pt x="336" y="0"/>
                  </a:lnTo>
                  <a:lnTo>
                    <a:pt x="324" y="6"/>
                  </a:lnTo>
                  <a:lnTo>
                    <a:pt x="294" y="6"/>
                  </a:lnTo>
                  <a:lnTo>
                    <a:pt x="282" y="12"/>
                  </a:lnTo>
                  <a:lnTo>
                    <a:pt x="276" y="12"/>
                  </a:lnTo>
                  <a:lnTo>
                    <a:pt x="264" y="18"/>
                  </a:lnTo>
                  <a:lnTo>
                    <a:pt x="264" y="30"/>
                  </a:lnTo>
                  <a:lnTo>
                    <a:pt x="258" y="36"/>
                  </a:lnTo>
                  <a:lnTo>
                    <a:pt x="258" y="72"/>
                  </a:lnTo>
                  <a:lnTo>
                    <a:pt x="234" y="72"/>
                  </a:lnTo>
                  <a:lnTo>
                    <a:pt x="234" y="78"/>
                  </a:lnTo>
                  <a:lnTo>
                    <a:pt x="228" y="84"/>
                  </a:lnTo>
                  <a:lnTo>
                    <a:pt x="228" y="96"/>
                  </a:lnTo>
                  <a:lnTo>
                    <a:pt x="210" y="96"/>
                  </a:lnTo>
                  <a:lnTo>
                    <a:pt x="204" y="90"/>
                  </a:lnTo>
                  <a:lnTo>
                    <a:pt x="192" y="84"/>
                  </a:lnTo>
                  <a:lnTo>
                    <a:pt x="162" y="84"/>
                  </a:lnTo>
                  <a:close/>
                </a:path>
              </a:pathLst>
            </a:custGeom>
            <a:solidFill>
              <a:srgbClr val="6BBA56"/>
            </a:solidFill>
            <a:ln w="635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54" name="Estonia" descr="© INSCALE GmbH, 05.05.2010&#10;http://www.presentationload.com/">
              <a:extLst>
                <a:ext uri="{FF2B5EF4-FFF2-40B4-BE49-F238E27FC236}">
                  <a16:creationId xmlns:a16="http://schemas.microsoft.com/office/drawing/2014/main" id="{1A8DA2D4-37CE-4267-BF58-AC50FE97EB63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6165906" y="2389558"/>
              <a:ext cx="154052" cy="69879"/>
            </a:xfrm>
            <a:custGeom>
              <a:avLst/>
              <a:gdLst>
                <a:gd name="T0" fmla="*/ 2147483647 w 348"/>
                <a:gd name="T1" fmla="*/ 2147483647 h 156"/>
                <a:gd name="T2" fmla="*/ 2147483647 w 348"/>
                <a:gd name="T3" fmla="*/ 2147483647 h 156"/>
                <a:gd name="T4" fmla="*/ 2147483647 w 348"/>
                <a:gd name="T5" fmla="*/ 2147483647 h 156"/>
                <a:gd name="T6" fmla="*/ 2147483647 w 348"/>
                <a:gd name="T7" fmla="*/ 2147483647 h 156"/>
                <a:gd name="T8" fmla="*/ 2147483647 w 348"/>
                <a:gd name="T9" fmla="*/ 2147483647 h 156"/>
                <a:gd name="T10" fmla="*/ 2147483647 w 348"/>
                <a:gd name="T11" fmla="*/ 2147483647 h 156"/>
                <a:gd name="T12" fmla="*/ 2147483647 w 348"/>
                <a:gd name="T13" fmla="*/ 2147483647 h 156"/>
                <a:gd name="T14" fmla="*/ 2147483647 w 348"/>
                <a:gd name="T15" fmla="*/ 0 h 156"/>
                <a:gd name="T16" fmla="*/ 2147483647 w 348"/>
                <a:gd name="T17" fmla="*/ 2147483647 h 156"/>
                <a:gd name="T18" fmla="*/ 2147483647 w 348"/>
                <a:gd name="T19" fmla="*/ 2147483647 h 156"/>
                <a:gd name="T20" fmla="*/ 2147483647 w 348"/>
                <a:gd name="T21" fmla="*/ 2147483647 h 156"/>
                <a:gd name="T22" fmla="*/ 2147483647 w 348"/>
                <a:gd name="T23" fmla="*/ 2147483647 h 156"/>
                <a:gd name="T24" fmla="*/ 2147483647 w 348"/>
                <a:gd name="T25" fmla="*/ 2147483647 h 156"/>
                <a:gd name="T26" fmla="*/ 2147483647 w 348"/>
                <a:gd name="T27" fmla="*/ 2147483647 h 156"/>
                <a:gd name="T28" fmla="*/ 2147483647 w 348"/>
                <a:gd name="T29" fmla="*/ 2147483647 h 156"/>
                <a:gd name="T30" fmla="*/ 2147483647 w 348"/>
                <a:gd name="T31" fmla="*/ 2147483647 h 156"/>
                <a:gd name="T32" fmla="*/ 2147483647 w 348"/>
                <a:gd name="T33" fmla="*/ 2147483647 h 156"/>
                <a:gd name="T34" fmla="*/ 2147483647 w 348"/>
                <a:gd name="T35" fmla="*/ 2147483647 h 156"/>
                <a:gd name="T36" fmla="*/ 2147483647 w 348"/>
                <a:gd name="T37" fmla="*/ 2147483647 h 156"/>
                <a:gd name="T38" fmla="*/ 2147483647 w 348"/>
                <a:gd name="T39" fmla="*/ 2147483647 h 156"/>
                <a:gd name="T40" fmla="*/ 2147483647 w 348"/>
                <a:gd name="T41" fmla="*/ 2147483647 h 156"/>
                <a:gd name="T42" fmla="*/ 2147483647 w 348"/>
                <a:gd name="T43" fmla="*/ 2147483647 h 156"/>
                <a:gd name="T44" fmla="*/ 2147483647 w 348"/>
                <a:gd name="T45" fmla="*/ 2147483647 h 156"/>
                <a:gd name="T46" fmla="*/ 2147483647 w 348"/>
                <a:gd name="T47" fmla="*/ 2147483647 h 156"/>
                <a:gd name="T48" fmla="*/ 0 w 348"/>
                <a:gd name="T49" fmla="*/ 2147483647 h 156"/>
                <a:gd name="T50" fmla="*/ 2147483647 w 348"/>
                <a:gd name="T51" fmla="*/ 2147483647 h 156"/>
                <a:gd name="T52" fmla="*/ 2147483647 w 348"/>
                <a:gd name="T53" fmla="*/ 2147483647 h 156"/>
                <a:gd name="T54" fmla="*/ 2147483647 w 348"/>
                <a:gd name="T55" fmla="*/ 2147483647 h 156"/>
                <a:gd name="T56" fmla="*/ 2147483647 w 348"/>
                <a:gd name="T57" fmla="*/ 2147483647 h 156"/>
                <a:gd name="T58" fmla="*/ 2147483647 w 348"/>
                <a:gd name="T59" fmla="*/ 2147483647 h 156"/>
                <a:gd name="T60" fmla="*/ 2147483647 w 348"/>
                <a:gd name="T61" fmla="*/ 2147483647 h 156"/>
                <a:gd name="T62" fmla="*/ 2147483647 w 348"/>
                <a:gd name="T63" fmla="*/ 2147483647 h 156"/>
                <a:gd name="T64" fmla="*/ 2147483647 w 348"/>
                <a:gd name="T65" fmla="*/ 2147483647 h 156"/>
                <a:gd name="T66" fmla="*/ 2147483647 w 348"/>
                <a:gd name="T67" fmla="*/ 2147483647 h 156"/>
                <a:gd name="T68" fmla="*/ 2147483647 w 348"/>
                <a:gd name="T69" fmla="*/ 2147483647 h 156"/>
                <a:gd name="T70" fmla="*/ 2147483647 w 348"/>
                <a:gd name="T71" fmla="*/ 2147483647 h 15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48"/>
                <a:gd name="T109" fmla="*/ 0 h 156"/>
                <a:gd name="T110" fmla="*/ 348 w 348"/>
                <a:gd name="T111" fmla="*/ 156 h 15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48" h="156">
                  <a:moveTo>
                    <a:pt x="336" y="114"/>
                  </a:moveTo>
                  <a:lnTo>
                    <a:pt x="324" y="108"/>
                  </a:lnTo>
                  <a:lnTo>
                    <a:pt x="336" y="84"/>
                  </a:lnTo>
                  <a:lnTo>
                    <a:pt x="318" y="78"/>
                  </a:lnTo>
                  <a:lnTo>
                    <a:pt x="318" y="60"/>
                  </a:lnTo>
                  <a:lnTo>
                    <a:pt x="330" y="48"/>
                  </a:lnTo>
                  <a:lnTo>
                    <a:pt x="336" y="48"/>
                  </a:lnTo>
                  <a:lnTo>
                    <a:pt x="342" y="42"/>
                  </a:lnTo>
                  <a:lnTo>
                    <a:pt x="336" y="30"/>
                  </a:lnTo>
                  <a:lnTo>
                    <a:pt x="342" y="18"/>
                  </a:lnTo>
                  <a:lnTo>
                    <a:pt x="330" y="12"/>
                  </a:lnTo>
                  <a:lnTo>
                    <a:pt x="312" y="12"/>
                  </a:lnTo>
                  <a:lnTo>
                    <a:pt x="294" y="6"/>
                  </a:lnTo>
                  <a:lnTo>
                    <a:pt x="276" y="6"/>
                  </a:lnTo>
                  <a:lnTo>
                    <a:pt x="264" y="0"/>
                  </a:lnTo>
                  <a:lnTo>
                    <a:pt x="204" y="0"/>
                  </a:lnTo>
                  <a:lnTo>
                    <a:pt x="192" y="6"/>
                  </a:lnTo>
                  <a:lnTo>
                    <a:pt x="156" y="6"/>
                  </a:lnTo>
                  <a:lnTo>
                    <a:pt x="150" y="12"/>
                  </a:lnTo>
                  <a:lnTo>
                    <a:pt x="126" y="24"/>
                  </a:lnTo>
                  <a:lnTo>
                    <a:pt x="108" y="30"/>
                  </a:lnTo>
                  <a:lnTo>
                    <a:pt x="96" y="36"/>
                  </a:lnTo>
                  <a:lnTo>
                    <a:pt x="90" y="36"/>
                  </a:lnTo>
                  <a:lnTo>
                    <a:pt x="84" y="42"/>
                  </a:lnTo>
                  <a:lnTo>
                    <a:pt x="84" y="48"/>
                  </a:lnTo>
                  <a:lnTo>
                    <a:pt x="90" y="60"/>
                  </a:lnTo>
                  <a:lnTo>
                    <a:pt x="90" y="72"/>
                  </a:lnTo>
                  <a:lnTo>
                    <a:pt x="96" y="78"/>
                  </a:lnTo>
                  <a:lnTo>
                    <a:pt x="96" y="84"/>
                  </a:lnTo>
                  <a:lnTo>
                    <a:pt x="150" y="90"/>
                  </a:lnTo>
                  <a:lnTo>
                    <a:pt x="138" y="126"/>
                  </a:lnTo>
                  <a:lnTo>
                    <a:pt x="150" y="126"/>
                  </a:lnTo>
                  <a:lnTo>
                    <a:pt x="180" y="114"/>
                  </a:lnTo>
                  <a:lnTo>
                    <a:pt x="210" y="114"/>
                  </a:lnTo>
                  <a:lnTo>
                    <a:pt x="234" y="126"/>
                  </a:lnTo>
                  <a:lnTo>
                    <a:pt x="240" y="132"/>
                  </a:lnTo>
                  <a:lnTo>
                    <a:pt x="252" y="138"/>
                  </a:lnTo>
                  <a:lnTo>
                    <a:pt x="270" y="156"/>
                  </a:lnTo>
                  <a:lnTo>
                    <a:pt x="288" y="156"/>
                  </a:lnTo>
                  <a:lnTo>
                    <a:pt x="294" y="150"/>
                  </a:lnTo>
                  <a:lnTo>
                    <a:pt x="312" y="150"/>
                  </a:lnTo>
                  <a:lnTo>
                    <a:pt x="318" y="156"/>
                  </a:lnTo>
                  <a:lnTo>
                    <a:pt x="330" y="156"/>
                  </a:lnTo>
                  <a:lnTo>
                    <a:pt x="330" y="144"/>
                  </a:lnTo>
                  <a:lnTo>
                    <a:pt x="348" y="132"/>
                  </a:lnTo>
                  <a:lnTo>
                    <a:pt x="336" y="114"/>
                  </a:lnTo>
                  <a:close/>
                  <a:moveTo>
                    <a:pt x="36" y="78"/>
                  </a:moveTo>
                  <a:lnTo>
                    <a:pt x="6" y="78"/>
                  </a:lnTo>
                  <a:lnTo>
                    <a:pt x="0" y="84"/>
                  </a:lnTo>
                  <a:lnTo>
                    <a:pt x="0" y="102"/>
                  </a:lnTo>
                  <a:lnTo>
                    <a:pt x="6" y="108"/>
                  </a:lnTo>
                  <a:lnTo>
                    <a:pt x="18" y="132"/>
                  </a:lnTo>
                  <a:lnTo>
                    <a:pt x="24" y="126"/>
                  </a:lnTo>
                  <a:lnTo>
                    <a:pt x="30" y="114"/>
                  </a:lnTo>
                  <a:lnTo>
                    <a:pt x="42" y="108"/>
                  </a:lnTo>
                  <a:lnTo>
                    <a:pt x="54" y="108"/>
                  </a:lnTo>
                  <a:lnTo>
                    <a:pt x="60" y="102"/>
                  </a:lnTo>
                  <a:lnTo>
                    <a:pt x="72" y="96"/>
                  </a:lnTo>
                  <a:lnTo>
                    <a:pt x="78" y="90"/>
                  </a:lnTo>
                  <a:lnTo>
                    <a:pt x="72" y="72"/>
                  </a:lnTo>
                  <a:lnTo>
                    <a:pt x="36" y="78"/>
                  </a:lnTo>
                  <a:close/>
                  <a:moveTo>
                    <a:pt x="36" y="66"/>
                  </a:moveTo>
                  <a:lnTo>
                    <a:pt x="48" y="66"/>
                  </a:lnTo>
                  <a:lnTo>
                    <a:pt x="54" y="54"/>
                  </a:lnTo>
                  <a:lnTo>
                    <a:pt x="60" y="48"/>
                  </a:lnTo>
                  <a:lnTo>
                    <a:pt x="60" y="42"/>
                  </a:lnTo>
                  <a:lnTo>
                    <a:pt x="54" y="36"/>
                  </a:lnTo>
                  <a:lnTo>
                    <a:pt x="48" y="36"/>
                  </a:lnTo>
                  <a:lnTo>
                    <a:pt x="36" y="42"/>
                  </a:lnTo>
                  <a:lnTo>
                    <a:pt x="30" y="48"/>
                  </a:lnTo>
                  <a:lnTo>
                    <a:pt x="24" y="60"/>
                  </a:lnTo>
                  <a:lnTo>
                    <a:pt x="30" y="66"/>
                  </a:lnTo>
                  <a:lnTo>
                    <a:pt x="36" y="66"/>
                  </a:lnTo>
                  <a:close/>
                </a:path>
              </a:pathLst>
            </a:custGeom>
            <a:solidFill>
              <a:srgbClr val="6BBA56"/>
            </a:solidFill>
            <a:ln w="635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55" name="Denmark" descr="© INSCALE GmbH, 05.05.2010&#10;http://www.presentationload.com/">
              <a:extLst>
                <a:ext uri="{FF2B5EF4-FFF2-40B4-BE49-F238E27FC236}">
                  <a16:creationId xmlns:a16="http://schemas.microsoft.com/office/drawing/2014/main" id="{654B2B47-7D5F-41BA-8BE4-2A58791EC039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5813336" y="2456260"/>
              <a:ext cx="122289" cy="106406"/>
            </a:xfrm>
            <a:custGeom>
              <a:avLst/>
              <a:gdLst>
                <a:gd name="T0" fmla="*/ 2147483647 w 71"/>
                <a:gd name="T1" fmla="*/ 2147483647 h 60"/>
                <a:gd name="T2" fmla="*/ 2147483647 w 71"/>
                <a:gd name="T3" fmla="*/ 2147483647 h 60"/>
                <a:gd name="T4" fmla="*/ 2147483647 w 71"/>
                <a:gd name="T5" fmla="*/ 2147483647 h 60"/>
                <a:gd name="T6" fmla="*/ 2147483647 w 71"/>
                <a:gd name="T7" fmla="*/ 2147483647 h 60"/>
                <a:gd name="T8" fmla="*/ 2147483647 w 71"/>
                <a:gd name="T9" fmla="*/ 2147483647 h 60"/>
                <a:gd name="T10" fmla="*/ 2147483647 w 71"/>
                <a:gd name="T11" fmla="*/ 2147483647 h 60"/>
                <a:gd name="T12" fmla="*/ 2147483647 w 71"/>
                <a:gd name="T13" fmla="*/ 2147483647 h 60"/>
                <a:gd name="T14" fmla="*/ 2147483647 w 71"/>
                <a:gd name="T15" fmla="*/ 2147483647 h 60"/>
                <a:gd name="T16" fmla="*/ 2147483647 w 71"/>
                <a:gd name="T17" fmla="*/ 2147483647 h 60"/>
                <a:gd name="T18" fmla="*/ 2147483647 w 71"/>
                <a:gd name="T19" fmla="*/ 2147483647 h 60"/>
                <a:gd name="T20" fmla="*/ 2147483647 w 71"/>
                <a:gd name="T21" fmla="*/ 2147483647 h 60"/>
                <a:gd name="T22" fmla="*/ 2147483647 w 71"/>
                <a:gd name="T23" fmla="*/ 2147483647 h 60"/>
                <a:gd name="T24" fmla="*/ 2147483647 w 71"/>
                <a:gd name="T25" fmla="*/ 2147483647 h 60"/>
                <a:gd name="T26" fmla="*/ 2147483647 w 71"/>
                <a:gd name="T27" fmla="*/ 2147483647 h 60"/>
                <a:gd name="T28" fmla="*/ 2147483647 w 71"/>
                <a:gd name="T29" fmla="*/ 2147483647 h 60"/>
                <a:gd name="T30" fmla="*/ 2147483647 w 71"/>
                <a:gd name="T31" fmla="*/ 2147483647 h 60"/>
                <a:gd name="T32" fmla="*/ 2147483647 w 71"/>
                <a:gd name="T33" fmla="*/ 2147483647 h 60"/>
                <a:gd name="T34" fmla="*/ 2147483647 w 71"/>
                <a:gd name="T35" fmla="*/ 2147483647 h 60"/>
                <a:gd name="T36" fmla="*/ 2147483647 w 71"/>
                <a:gd name="T37" fmla="*/ 2147483647 h 60"/>
                <a:gd name="T38" fmla="*/ 2147483647 w 71"/>
                <a:gd name="T39" fmla="*/ 2147483647 h 60"/>
                <a:gd name="T40" fmla="*/ 2147483647 w 71"/>
                <a:gd name="T41" fmla="*/ 2147483647 h 60"/>
                <a:gd name="T42" fmla="*/ 2147483647 w 71"/>
                <a:gd name="T43" fmla="*/ 2147483647 h 60"/>
                <a:gd name="T44" fmla="*/ 2147483647 w 71"/>
                <a:gd name="T45" fmla="*/ 2147483647 h 60"/>
                <a:gd name="T46" fmla="*/ 2147483647 w 71"/>
                <a:gd name="T47" fmla="*/ 2147483647 h 60"/>
                <a:gd name="T48" fmla="*/ 2147483647 w 71"/>
                <a:gd name="T49" fmla="*/ 2147483647 h 60"/>
                <a:gd name="T50" fmla="*/ 2147483647 w 71"/>
                <a:gd name="T51" fmla="*/ 2147483647 h 60"/>
                <a:gd name="T52" fmla="*/ 2147483647 w 71"/>
                <a:gd name="T53" fmla="*/ 2147483647 h 60"/>
                <a:gd name="T54" fmla="*/ 2147483647 w 71"/>
                <a:gd name="T55" fmla="*/ 2147483647 h 60"/>
                <a:gd name="T56" fmla="*/ 2147483647 w 71"/>
                <a:gd name="T57" fmla="*/ 2147483647 h 60"/>
                <a:gd name="T58" fmla="*/ 2147483647 w 71"/>
                <a:gd name="T59" fmla="*/ 2147483647 h 60"/>
                <a:gd name="T60" fmla="*/ 2147483647 w 71"/>
                <a:gd name="T61" fmla="*/ 2147483647 h 60"/>
                <a:gd name="T62" fmla="*/ 2147483647 w 71"/>
                <a:gd name="T63" fmla="*/ 0 h 60"/>
                <a:gd name="T64" fmla="*/ 2147483647 w 71"/>
                <a:gd name="T65" fmla="*/ 2147483647 h 60"/>
                <a:gd name="T66" fmla="*/ 2147483647 w 71"/>
                <a:gd name="T67" fmla="*/ 2147483647 h 60"/>
                <a:gd name="T68" fmla="*/ 2147483647 w 71"/>
                <a:gd name="T69" fmla="*/ 2147483647 h 60"/>
                <a:gd name="T70" fmla="*/ 2147483647 w 71"/>
                <a:gd name="T71" fmla="*/ 2147483647 h 60"/>
                <a:gd name="T72" fmla="*/ 2147483647 w 71"/>
                <a:gd name="T73" fmla="*/ 2147483647 h 60"/>
                <a:gd name="T74" fmla="*/ 2147483647 w 71"/>
                <a:gd name="T75" fmla="*/ 2147483647 h 60"/>
                <a:gd name="T76" fmla="*/ 2147483647 w 71"/>
                <a:gd name="T77" fmla="*/ 2147483647 h 60"/>
                <a:gd name="T78" fmla="*/ 2147483647 w 71"/>
                <a:gd name="T79" fmla="*/ 2147483647 h 60"/>
                <a:gd name="T80" fmla="*/ 2147483647 w 71"/>
                <a:gd name="T81" fmla="*/ 2147483647 h 60"/>
                <a:gd name="T82" fmla="*/ 0 w 71"/>
                <a:gd name="T83" fmla="*/ 2147483647 h 60"/>
                <a:gd name="T84" fmla="*/ 0 w 71"/>
                <a:gd name="T85" fmla="*/ 2147483647 h 60"/>
                <a:gd name="T86" fmla="*/ 2147483647 w 71"/>
                <a:gd name="T87" fmla="*/ 2147483647 h 60"/>
                <a:gd name="T88" fmla="*/ 2147483647 w 71"/>
                <a:gd name="T89" fmla="*/ 2147483647 h 60"/>
                <a:gd name="T90" fmla="*/ 2147483647 w 71"/>
                <a:gd name="T91" fmla="*/ 2147483647 h 60"/>
                <a:gd name="T92" fmla="*/ 2147483647 w 71"/>
                <a:gd name="T93" fmla="*/ 2147483647 h 60"/>
                <a:gd name="T94" fmla="*/ 2147483647 w 71"/>
                <a:gd name="T95" fmla="*/ 2147483647 h 60"/>
                <a:gd name="T96" fmla="*/ 2147483647 w 71"/>
                <a:gd name="T97" fmla="*/ 2147483647 h 60"/>
                <a:gd name="T98" fmla="*/ 2147483647 w 71"/>
                <a:gd name="T99" fmla="*/ 2147483647 h 60"/>
                <a:gd name="T100" fmla="*/ 2147483647 w 71"/>
                <a:gd name="T101" fmla="*/ 2147483647 h 60"/>
                <a:gd name="T102" fmla="*/ 2147483647 w 71"/>
                <a:gd name="T103" fmla="*/ 2147483647 h 60"/>
                <a:gd name="T104" fmla="*/ 2147483647 w 71"/>
                <a:gd name="T105" fmla="*/ 2147483647 h 60"/>
                <a:gd name="T106" fmla="*/ 2147483647 w 71"/>
                <a:gd name="T107" fmla="*/ 2147483647 h 60"/>
                <a:gd name="T108" fmla="*/ 2147483647 w 71"/>
                <a:gd name="T109" fmla="*/ 2147483647 h 60"/>
                <a:gd name="T110" fmla="*/ 2147483647 w 71"/>
                <a:gd name="T111" fmla="*/ 2147483647 h 60"/>
                <a:gd name="T112" fmla="*/ 2147483647 w 71"/>
                <a:gd name="T113" fmla="*/ 2147483647 h 60"/>
                <a:gd name="T114" fmla="*/ 2147483647 w 71"/>
                <a:gd name="T115" fmla="*/ 2147483647 h 60"/>
                <a:gd name="T116" fmla="*/ 2147483647 w 71"/>
                <a:gd name="T117" fmla="*/ 2147483647 h 60"/>
                <a:gd name="T118" fmla="*/ 2147483647 w 71"/>
                <a:gd name="T119" fmla="*/ 2147483647 h 60"/>
                <a:gd name="T120" fmla="*/ 2147483647 w 71"/>
                <a:gd name="T121" fmla="*/ 2147483647 h 6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71"/>
                <a:gd name="T184" fmla="*/ 0 h 60"/>
                <a:gd name="T185" fmla="*/ 71 w 71"/>
                <a:gd name="T186" fmla="*/ 60 h 60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71" h="60">
                  <a:moveTo>
                    <a:pt x="62" y="48"/>
                  </a:moveTo>
                  <a:lnTo>
                    <a:pt x="67" y="46"/>
                  </a:lnTo>
                  <a:lnTo>
                    <a:pt x="69" y="46"/>
                  </a:lnTo>
                  <a:lnTo>
                    <a:pt x="69" y="43"/>
                  </a:lnTo>
                  <a:lnTo>
                    <a:pt x="67" y="43"/>
                  </a:lnTo>
                  <a:lnTo>
                    <a:pt x="62" y="41"/>
                  </a:lnTo>
                  <a:lnTo>
                    <a:pt x="62" y="38"/>
                  </a:lnTo>
                  <a:lnTo>
                    <a:pt x="64" y="38"/>
                  </a:lnTo>
                  <a:lnTo>
                    <a:pt x="64" y="36"/>
                  </a:lnTo>
                  <a:lnTo>
                    <a:pt x="67" y="34"/>
                  </a:lnTo>
                  <a:lnTo>
                    <a:pt x="67" y="29"/>
                  </a:lnTo>
                  <a:lnTo>
                    <a:pt x="64" y="29"/>
                  </a:lnTo>
                  <a:lnTo>
                    <a:pt x="62" y="29"/>
                  </a:lnTo>
                  <a:lnTo>
                    <a:pt x="60" y="31"/>
                  </a:lnTo>
                  <a:lnTo>
                    <a:pt x="60" y="34"/>
                  </a:lnTo>
                  <a:lnTo>
                    <a:pt x="57" y="36"/>
                  </a:lnTo>
                  <a:lnTo>
                    <a:pt x="57" y="34"/>
                  </a:lnTo>
                  <a:lnTo>
                    <a:pt x="55" y="31"/>
                  </a:lnTo>
                  <a:lnTo>
                    <a:pt x="52" y="34"/>
                  </a:lnTo>
                  <a:lnTo>
                    <a:pt x="45" y="38"/>
                  </a:lnTo>
                  <a:lnTo>
                    <a:pt x="48" y="38"/>
                  </a:lnTo>
                  <a:lnTo>
                    <a:pt x="50" y="41"/>
                  </a:lnTo>
                  <a:lnTo>
                    <a:pt x="50" y="43"/>
                  </a:lnTo>
                  <a:lnTo>
                    <a:pt x="50" y="46"/>
                  </a:lnTo>
                  <a:lnTo>
                    <a:pt x="50" y="48"/>
                  </a:lnTo>
                  <a:lnTo>
                    <a:pt x="48" y="48"/>
                  </a:lnTo>
                  <a:lnTo>
                    <a:pt x="50" y="48"/>
                  </a:lnTo>
                  <a:lnTo>
                    <a:pt x="50" y="50"/>
                  </a:lnTo>
                  <a:lnTo>
                    <a:pt x="55" y="50"/>
                  </a:lnTo>
                  <a:lnTo>
                    <a:pt x="55" y="48"/>
                  </a:lnTo>
                  <a:lnTo>
                    <a:pt x="57" y="48"/>
                  </a:lnTo>
                  <a:lnTo>
                    <a:pt x="57" y="50"/>
                  </a:lnTo>
                  <a:lnTo>
                    <a:pt x="60" y="53"/>
                  </a:lnTo>
                  <a:lnTo>
                    <a:pt x="60" y="55"/>
                  </a:lnTo>
                  <a:lnTo>
                    <a:pt x="62" y="55"/>
                  </a:lnTo>
                  <a:lnTo>
                    <a:pt x="62" y="53"/>
                  </a:lnTo>
                  <a:lnTo>
                    <a:pt x="62" y="48"/>
                  </a:lnTo>
                  <a:close/>
                  <a:moveTo>
                    <a:pt x="71" y="53"/>
                  </a:moveTo>
                  <a:lnTo>
                    <a:pt x="62" y="55"/>
                  </a:lnTo>
                  <a:lnTo>
                    <a:pt x="60" y="58"/>
                  </a:lnTo>
                  <a:lnTo>
                    <a:pt x="57" y="58"/>
                  </a:lnTo>
                  <a:lnTo>
                    <a:pt x="57" y="55"/>
                  </a:lnTo>
                  <a:lnTo>
                    <a:pt x="55" y="55"/>
                  </a:lnTo>
                  <a:lnTo>
                    <a:pt x="50" y="53"/>
                  </a:lnTo>
                  <a:lnTo>
                    <a:pt x="45" y="53"/>
                  </a:lnTo>
                  <a:lnTo>
                    <a:pt x="45" y="58"/>
                  </a:lnTo>
                  <a:lnTo>
                    <a:pt x="50" y="58"/>
                  </a:lnTo>
                  <a:lnTo>
                    <a:pt x="52" y="58"/>
                  </a:lnTo>
                  <a:lnTo>
                    <a:pt x="55" y="60"/>
                  </a:lnTo>
                  <a:lnTo>
                    <a:pt x="57" y="60"/>
                  </a:lnTo>
                  <a:lnTo>
                    <a:pt x="60" y="60"/>
                  </a:lnTo>
                  <a:lnTo>
                    <a:pt x="62" y="60"/>
                  </a:lnTo>
                  <a:lnTo>
                    <a:pt x="69" y="58"/>
                  </a:lnTo>
                  <a:lnTo>
                    <a:pt x="71" y="58"/>
                  </a:lnTo>
                  <a:lnTo>
                    <a:pt x="71" y="53"/>
                  </a:lnTo>
                  <a:close/>
                  <a:moveTo>
                    <a:pt x="31" y="12"/>
                  </a:moveTo>
                  <a:lnTo>
                    <a:pt x="36" y="7"/>
                  </a:lnTo>
                  <a:lnTo>
                    <a:pt x="36" y="3"/>
                  </a:lnTo>
                  <a:lnTo>
                    <a:pt x="36" y="0"/>
                  </a:lnTo>
                  <a:lnTo>
                    <a:pt x="26" y="0"/>
                  </a:lnTo>
                  <a:lnTo>
                    <a:pt x="26" y="3"/>
                  </a:lnTo>
                  <a:lnTo>
                    <a:pt x="21" y="7"/>
                  </a:lnTo>
                  <a:lnTo>
                    <a:pt x="21" y="10"/>
                  </a:lnTo>
                  <a:lnTo>
                    <a:pt x="19" y="10"/>
                  </a:lnTo>
                  <a:lnTo>
                    <a:pt x="19" y="19"/>
                  </a:lnTo>
                  <a:lnTo>
                    <a:pt x="14" y="14"/>
                  </a:lnTo>
                  <a:lnTo>
                    <a:pt x="12" y="7"/>
                  </a:lnTo>
                  <a:lnTo>
                    <a:pt x="7" y="10"/>
                  </a:lnTo>
                  <a:lnTo>
                    <a:pt x="5" y="10"/>
                  </a:lnTo>
                  <a:lnTo>
                    <a:pt x="5" y="12"/>
                  </a:lnTo>
                  <a:lnTo>
                    <a:pt x="5" y="14"/>
                  </a:lnTo>
                  <a:lnTo>
                    <a:pt x="7" y="14"/>
                  </a:lnTo>
                  <a:lnTo>
                    <a:pt x="12" y="19"/>
                  </a:lnTo>
                  <a:lnTo>
                    <a:pt x="12" y="22"/>
                  </a:lnTo>
                  <a:lnTo>
                    <a:pt x="5" y="19"/>
                  </a:lnTo>
                  <a:lnTo>
                    <a:pt x="2" y="24"/>
                  </a:lnTo>
                  <a:lnTo>
                    <a:pt x="0" y="24"/>
                  </a:lnTo>
                  <a:lnTo>
                    <a:pt x="0" y="29"/>
                  </a:lnTo>
                  <a:lnTo>
                    <a:pt x="0" y="31"/>
                  </a:lnTo>
                  <a:lnTo>
                    <a:pt x="5" y="34"/>
                  </a:lnTo>
                  <a:lnTo>
                    <a:pt x="7" y="34"/>
                  </a:lnTo>
                  <a:lnTo>
                    <a:pt x="2" y="38"/>
                  </a:lnTo>
                  <a:lnTo>
                    <a:pt x="2" y="41"/>
                  </a:lnTo>
                  <a:lnTo>
                    <a:pt x="5" y="43"/>
                  </a:lnTo>
                  <a:lnTo>
                    <a:pt x="7" y="43"/>
                  </a:lnTo>
                  <a:lnTo>
                    <a:pt x="7" y="48"/>
                  </a:lnTo>
                  <a:lnTo>
                    <a:pt x="5" y="53"/>
                  </a:lnTo>
                  <a:lnTo>
                    <a:pt x="7" y="53"/>
                  </a:lnTo>
                  <a:lnTo>
                    <a:pt x="17" y="53"/>
                  </a:lnTo>
                  <a:lnTo>
                    <a:pt x="17" y="55"/>
                  </a:lnTo>
                  <a:lnTo>
                    <a:pt x="24" y="55"/>
                  </a:lnTo>
                  <a:lnTo>
                    <a:pt x="26" y="58"/>
                  </a:lnTo>
                  <a:lnTo>
                    <a:pt x="26" y="55"/>
                  </a:lnTo>
                  <a:lnTo>
                    <a:pt x="24" y="53"/>
                  </a:lnTo>
                  <a:lnTo>
                    <a:pt x="24" y="48"/>
                  </a:lnTo>
                  <a:lnTo>
                    <a:pt x="26" y="43"/>
                  </a:lnTo>
                  <a:lnTo>
                    <a:pt x="24" y="41"/>
                  </a:lnTo>
                  <a:lnTo>
                    <a:pt x="24" y="38"/>
                  </a:lnTo>
                  <a:lnTo>
                    <a:pt x="21" y="38"/>
                  </a:lnTo>
                  <a:lnTo>
                    <a:pt x="24" y="38"/>
                  </a:lnTo>
                  <a:lnTo>
                    <a:pt x="31" y="34"/>
                  </a:lnTo>
                  <a:lnTo>
                    <a:pt x="33" y="26"/>
                  </a:lnTo>
                  <a:lnTo>
                    <a:pt x="38" y="26"/>
                  </a:lnTo>
                  <a:lnTo>
                    <a:pt x="41" y="19"/>
                  </a:lnTo>
                  <a:lnTo>
                    <a:pt x="31" y="19"/>
                  </a:lnTo>
                  <a:lnTo>
                    <a:pt x="31" y="12"/>
                  </a:lnTo>
                  <a:close/>
                  <a:moveTo>
                    <a:pt x="29" y="38"/>
                  </a:moveTo>
                  <a:lnTo>
                    <a:pt x="31" y="48"/>
                  </a:lnTo>
                  <a:lnTo>
                    <a:pt x="36" y="53"/>
                  </a:lnTo>
                  <a:lnTo>
                    <a:pt x="38" y="46"/>
                  </a:lnTo>
                  <a:lnTo>
                    <a:pt x="33" y="41"/>
                  </a:lnTo>
                  <a:lnTo>
                    <a:pt x="29" y="38"/>
                  </a:lnTo>
                  <a:close/>
                </a:path>
              </a:pathLst>
            </a:custGeom>
            <a:solidFill>
              <a:srgbClr val="6BBA56"/>
            </a:solidFill>
            <a:ln w="952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56" name="Netherlands" descr="© INSCALE GmbH, 05.05.2010&#10;http://www.presentationload.com/">
              <a:extLst>
                <a:ext uri="{FF2B5EF4-FFF2-40B4-BE49-F238E27FC236}">
                  <a16:creationId xmlns:a16="http://schemas.microsoft.com/office/drawing/2014/main" id="{208665D8-C8A5-4F1E-AF87-045F755FD8D2}"/>
                </a:ext>
              </a:extLst>
            </p:cNvPr>
            <p:cNvSpPr>
              <a:spLocks/>
            </p:cNvSpPr>
            <p:nvPr/>
          </p:nvSpPr>
          <p:spPr bwMode="gray">
            <a:xfrm>
              <a:off x="5671990" y="2599195"/>
              <a:ext cx="120700" cy="93701"/>
            </a:xfrm>
            <a:custGeom>
              <a:avLst/>
              <a:gdLst>
                <a:gd name="T0" fmla="*/ 0 w 270"/>
                <a:gd name="T1" fmla="*/ 2147483647 h 210"/>
                <a:gd name="T2" fmla="*/ 2147483647 w 270"/>
                <a:gd name="T3" fmla="*/ 2147483647 h 210"/>
                <a:gd name="T4" fmla="*/ 2147483647 w 270"/>
                <a:gd name="T5" fmla="*/ 2147483647 h 210"/>
                <a:gd name="T6" fmla="*/ 2147483647 w 270"/>
                <a:gd name="T7" fmla="*/ 2147483647 h 210"/>
                <a:gd name="T8" fmla="*/ 2147483647 w 270"/>
                <a:gd name="T9" fmla="*/ 2147483647 h 210"/>
                <a:gd name="T10" fmla="*/ 2147483647 w 270"/>
                <a:gd name="T11" fmla="*/ 2147483647 h 210"/>
                <a:gd name="T12" fmla="*/ 2147483647 w 270"/>
                <a:gd name="T13" fmla="*/ 2147483647 h 210"/>
                <a:gd name="T14" fmla="*/ 2147483647 w 270"/>
                <a:gd name="T15" fmla="*/ 2147483647 h 210"/>
                <a:gd name="T16" fmla="*/ 2147483647 w 270"/>
                <a:gd name="T17" fmla="*/ 2147483647 h 210"/>
                <a:gd name="T18" fmla="*/ 2147483647 w 270"/>
                <a:gd name="T19" fmla="*/ 2147483647 h 210"/>
                <a:gd name="T20" fmla="*/ 2147483647 w 270"/>
                <a:gd name="T21" fmla="*/ 2147483647 h 210"/>
                <a:gd name="T22" fmla="*/ 2147483647 w 270"/>
                <a:gd name="T23" fmla="*/ 2147483647 h 210"/>
                <a:gd name="T24" fmla="*/ 2147483647 w 270"/>
                <a:gd name="T25" fmla="*/ 2147483647 h 210"/>
                <a:gd name="T26" fmla="*/ 2147483647 w 270"/>
                <a:gd name="T27" fmla="*/ 2147483647 h 210"/>
                <a:gd name="T28" fmla="*/ 2147483647 w 270"/>
                <a:gd name="T29" fmla="*/ 2147483647 h 210"/>
                <a:gd name="T30" fmla="*/ 2147483647 w 270"/>
                <a:gd name="T31" fmla="*/ 2147483647 h 210"/>
                <a:gd name="T32" fmla="*/ 2147483647 w 270"/>
                <a:gd name="T33" fmla="*/ 2147483647 h 210"/>
                <a:gd name="T34" fmla="*/ 2147483647 w 270"/>
                <a:gd name="T35" fmla="*/ 2147483647 h 210"/>
                <a:gd name="T36" fmla="*/ 2147483647 w 270"/>
                <a:gd name="T37" fmla="*/ 2147483647 h 210"/>
                <a:gd name="T38" fmla="*/ 2147483647 w 270"/>
                <a:gd name="T39" fmla="*/ 2147483647 h 210"/>
                <a:gd name="T40" fmla="*/ 2147483647 w 270"/>
                <a:gd name="T41" fmla="*/ 2147483647 h 210"/>
                <a:gd name="T42" fmla="*/ 2147483647 w 270"/>
                <a:gd name="T43" fmla="*/ 2147483647 h 210"/>
                <a:gd name="T44" fmla="*/ 2147483647 w 270"/>
                <a:gd name="T45" fmla="*/ 2147483647 h 210"/>
                <a:gd name="T46" fmla="*/ 2147483647 w 270"/>
                <a:gd name="T47" fmla="*/ 2147483647 h 210"/>
                <a:gd name="T48" fmla="*/ 2147483647 w 270"/>
                <a:gd name="T49" fmla="*/ 2147483647 h 210"/>
                <a:gd name="T50" fmla="*/ 2147483647 w 270"/>
                <a:gd name="T51" fmla="*/ 2147483647 h 210"/>
                <a:gd name="T52" fmla="*/ 2147483647 w 270"/>
                <a:gd name="T53" fmla="*/ 2147483647 h 210"/>
                <a:gd name="T54" fmla="*/ 2147483647 w 270"/>
                <a:gd name="T55" fmla="*/ 2147483647 h 210"/>
                <a:gd name="T56" fmla="*/ 2147483647 w 270"/>
                <a:gd name="T57" fmla="*/ 2147483647 h 210"/>
                <a:gd name="T58" fmla="*/ 2147483647 w 270"/>
                <a:gd name="T59" fmla="*/ 0 h 210"/>
                <a:gd name="T60" fmla="*/ 2147483647 w 270"/>
                <a:gd name="T61" fmla="*/ 2147483647 h 210"/>
                <a:gd name="T62" fmla="*/ 2147483647 w 270"/>
                <a:gd name="T63" fmla="*/ 2147483647 h 210"/>
                <a:gd name="T64" fmla="*/ 2147483647 w 270"/>
                <a:gd name="T65" fmla="*/ 2147483647 h 210"/>
                <a:gd name="T66" fmla="*/ 2147483647 w 270"/>
                <a:gd name="T67" fmla="*/ 2147483647 h 210"/>
                <a:gd name="T68" fmla="*/ 2147483647 w 270"/>
                <a:gd name="T69" fmla="*/ 2147483647 h 210"/>
                <a:gd name="T70" fmla="*/ 2147483647 w 270"/>
                <a:gd name="T71" fmla="*/ 2147483647 h 210"/>
                <a:gd name="T72" fmla="*/ 2147483647 w 270"/>
                <a:gd name="T73" fmla="*/ 2147483647 h 210"/>
                <a:gd name="T74" fmla="*/ 2147483647 w 270"/>
                <a:gd name="T75" fmla="*/ 2147483647 h 210"/>
                <a:gd name="T76" fmla="*/ 2147483647 w 270"/>
                <a:gd name="T77" fmla="*/ 2147483647 h 210"/>
                <a:gd name="T78" fmla="*/ 2147483647 w 270"/>
                <a:gd name="T79" fmla="*/ 2147483647 h 210"/>
                <a:gd name="T80" fmla="*/ 2147483647 w 270"/>
                <a:gd name="T81" fmla="*/ 2147483647 h 210"/>
                <a:gd name="T82" fmla="*/ 2147483647 w 270"/>
                <a:gd name="T83" fmla="*/ 2147483647 h 210"/>
                <a:gd name="T84" fmla="*/ 2147483647 w 270"/>
                <a:gd name="T85" fmla="*/ 2147483647 h 210"/>
                <a:gd name="T86" fmla="*/ 2147483647 w 270"/>
                <a:gd name="T87" fmla="*/ 2147483647 h 210"/>
                <a:gd name="T88" fmla="*/ 2147483647 w 270"/>
                <a:gd name="T89" fmla="*/ 2147483647 h 210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270"/>
                <a:gd name="T136" fmla="*/ 0 h 210"/>
                <a:gd name="T137" fmla="*/ 270 w 270"/>
                <a:gd name="T138" fmla="*/ 210 h 210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270" h="210">
                  <a:moveTo>
                    <a:pt x="18" y="156"/>
                  </a:moveTo>
                  <a:lnTo>
                    <a:pt x="0" y="174"/>
                  </a:lnTo>
                  <a:lnTo>
                    <a:pt x="12" y="162"/>
                  </a:lnTo>
                  <a:lnTo>
                    <a:pt x="24" y="162"/>
                  </a:lnTo>
                  <a:lnTo>
                    <a:pt x="30" y="168"/>
                  </a:lnTo>
                  <a:lnTo>
                    <a:pt x="54" y="168"/>
                  </a:lnTo>
                  <a:lnTo>
                    <a:pt x="60" y="174"/>
                  </a:lnTo>
                  <a:lnTo>
                    <a:pt x="66" y="162"/>
                  </a:lnTo>
                  <a:lnTo>
                    <a:pt x="84" y="168"/>
                  </a:lnTo>
                  <a:lnTo>
                    <a:pt x="84" y="156"/>
                  </a:lnTo>
                  <a:lnTo>
                    <a:pt x="96" y="162"/>
                  </a:lnTo>
                  <a:lnTo>
                    <a:pt x="96" y="156"/>
                  </a:lnTo>
                  <a:lnTo>
                    <a:pt x="132" y="156"/>
                  </a:lnTo>
                  <a:lnTo>
                    <a:pt x="132" y="168"/>
                  </a:lnTo>
                  <a:lnTo>
                    <a:pt x="138" y="174"/>
                  </a:lnTo>
                  <a:lnTo>
                    <a:pt x="150" y="174"/>
                  </a:lnTo>
                  <a:lnTo>
                    <a:pt x="162" y="168"/>
                  </a:lnTo>
                  <a:lnTo>
                    <a:pt x="168" y="168"/>
                  </a:lnTo>
                  <a:lnTo>
                    <a:pt x="174" y="174"/>
                  </a:lnTo>
                  <a:lnTo>
                    <a:pt x="174" y="192"/>
                  </a:lnTo>
                  <a:lnTo>
                    <a:pt x="168" y="198"/>
                  </a:lnTo>
                  <a:lnTo>
                    <a:pt x="168" y="210"/>
                  </a:lnTo>
                  <a:lnTo>
                    <a:pt x="180" y="210"/>
                  </a:lnTo>
                  <a:lnTo>
                    <a:pt x="180" y="198"/>
                  </a:lnTo>
                  <a:lnTo>
                    <a:pt x="186" y="192"/>
                  </a:lnTo>
                  <a:lnTo>
                    <a:pt x="186" y="180"/>
                  </a:lnTo>
                  <a:lnTo>
                    <a:pt x="180" y="174"/>
                  </a:lnTo>
                  <a:lnTo>
                    <a:pt x="186" y="168"/>
                  </a:lnTo>
                  <a:lnTo>
                    <a:pt x="198" y="162"/>
                  </a:lnTo>
                  <a:lnTo>
                    <a:pt x="198" y="156"/>
                  </a:lnTo>
                  <a:lnTo>
                    <a:pt x="192" y="150"/>
                  </a:lnTo>
                  <a:lnTo>
                    <a:pt x="192" y="144"/>
                  </a:lnTo>
                  <a:lnTo>
                    <a:pt x="186" y="120"/>
                  </a:lnTo>
                  <a:lnTo>
                    <a:pt x="192" y="120"/>
                  </a:lnTo>
                  <a:lnTo>
                    <a:pt x="198" y="126"/>
                  </a:lnTo>
                  <a:lnTo>
                    <a:pt x="222" y="126"/>
                  </a:lnTo>
                  <a:lnTo>
                    <a:pt x="222" y="120"/>
                  </a:lnTo>
                  <a:lnTo>
                    <a:pt x="228" y="114"/>
                  </a:lnTo>
                  <a:lnTo>
                    <a:pt x="234" y="114"/>
                  </a:lnTo>
                  <a:lnTo>
                    <a:pt x="240" y="102"/>
                  </a:lnTo>
                  <a:lnTo>
                    <a:pt x="246" y="96"/>
                  </a:lnTo>
                  <a:lnTo>
                    <a:pt x="252" y="96"/>
                  </a:lnTo>
                  <a:lnTo>
                    <a:pt x="252" y="90"/>
                  </a:lnTo>
                  <a:lnTo>
                    <a:pt x="240" y="78"/>
                  </a:lnTo>
                  <a:lnTo>
                    <a:pt x="234" y="78"/>
                  </a:lnTo>
                  <a:lnTo>
                    <a:pt x="228" y="72"/>
                  </a:lnTo>
                  <a:lnTo>
                    <a:pt x="228" y="66"/>
                  </a:lnTo>
                  <a:lnTo>
                    <a:pt x="234" y="66"/>
                  </a:lnTo>
                  <a:lnTo>
                    <a:pt x="246" y="60"/>
                  </a:lnTo>
                  <a:lnTo>
                    <a:pt x="258" y="60"/>
                  </a:lnTo>
                  <a:lnTo>
                    <a:pt x="252" y="54"/>
                  </a:lnTo>
                  <a:lnTo>
                    <a:pt x="252" y="36"/>
                  </a:lnTo>
                  <a:lnTo>
                    <a:pt x="258" y="36"/>
                  </a:lnTo>
                  <a:lnTo>
                    <a:pt x="270" y="30"/>
                  </a:lnTo>
                  <a:lnTo>
                    <a:pt x="264" y="18"/>
                  </a:lnTo>
                  <a:lnTo>
                    <a:pt x="270" y="12"/>
                  </a:lnTo>
                  <a:lnTo>
                    <a:pt x="264" y="12"/>
                  </a:lnTo>
                  <a:lnTo>
                    <a:pt x="252" y="6"/>
                  </a:lnTo>
                  <a:lnTo>
                    <a:pt x="246" y="6"/>
                  </a:lnTo>
                  <a:lnTo>
                    <a:pt x="234" y="0"/>
                  </a:lnTo>
                  <a:lnTo>
                    <a:pt x="180" y="0"/>
                  </a:lnTo>
                  <a:lnTo>
                    <a:pt x="168" y="12"/>
                  </a:lnTo>
                  <a:lnTo>
                    <a:pt x="156" y="18"/>
                  </a:lnTo>
                  <a:lnTo>
                    <a:pt x="156" y="30"/>
                  </a:lnTo>
                  <a:lnTo>
                    <a:pt x="162" y="36"/>
                  </a:lnTo>
                  <a:lnTo>
                    <a:pt x="162" y="54"/>
                  </a:lnTo>
                  <a:lnTo>
                    <a:pt x="168" y="60"/>
                  </a:lnTo>
                  <a:lnTo>
                    <a:pt x="174" y="60"/>
                  </a:lnTo>
                  <a:lnTo>
                    <a:pt x="180" y="66"/>
                  </a:lnTo>
                  <a:lnTo>
                    <a:pt x="180" y="78"/>
                  </a:lnTo>
                  <a:lnTo>
                    <a:pt x="168" y="84"/>
                  </a:lnTo>
                  <a:lnTo>
                    <a:pt x="162" y="90"/>
                  </a:lnTo>
                  <a:lnTo>
                    <a:pt x="144" y="90"/>
                  </a:lnTo>
                  <a:lnTo>
                    <a:pt x="138" y="84"/>
                  </a:lnTo>
                  <a:lnTo>
                    <a:pt x="138" y="66"/>
                  </a:lnTo>
                  <a:lnTo>
                    <a:pt x="150" y="54"/>
                  </a:lnTo>
                  <a:lnTo>
                    <a:pt x="150" y="36"/>
                  </a:lnTo>
                  <a:lnTo>
                    <a:pt x="144" y="30"/>
                  </a:lnTo>
                  <a:lnTo>
                    <a:pt x="144" y="24"/>
                  </a:lnTo>
                  <a:lnTo>
                    <a:pt x="132" y="36"/>
                  </a:lnTo>
                  <a:lnTo>
                    <a:pt x="120" y="42"/>
                  </a:lnTo>
                  <a:lnTo>
                    <a:pt x="114" y="48"/>
                  </a:lnTo>
                  <a:lnTo>
                    <a:pt x="102" y="54"/>
                  </a:lnTo>
                  <a:lnTo>
                    <a:pt x="96" y="66"/>
                  </a:lnTo>
                  <a:lnTo>
                    <a:pt x="96" y="84"/>
                  </a:lnTo>
                  <a:lnTo>
                    <a:pt x="90" y="90"/>
                  </a:lnTo>
                  <a:lnTo>
                    <a:pt x="90" y="102"/>
                  </a:lnTo>
                  <a:lnTo>
                    <a:pt x="60" y="132"/>
                  </a:lnTo>
                  <a:lnTo>
                    <a:pt x="72" y="144"/>
                  </a:lnTo>
                  <a:lnTo>
                    <a:pt x="42" y="144"/>
                  </a:lnTo>
                  <a:lnTo>
                    <a:pt x="18" y="156"/>
                  </a:lnTo>
                  <a:close/>
                </a:path>
              </a:pathLst>
            </a:custGeom>
            <a:solidFill>
              <a:srgbClr val="6BBA56"/>
            </a:solidFill>
            <a:ln w="635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57" name="Belgium" descr="© INSCALE GmbH, 05.05.2010&#10;http://www.presentationload.com/">
              <a:extLst>
                <a:ext uri="{FF2B5EF4-FFF2-40B4-BE49-F238E27FC236}">
                  <a16:creationId xmlns:a16="http://schemas.microsoft.com/office/drawing/2014/main" id="{86D68DD0-2C0C-4FA0-A476-129861DC7B3E}"/>
                </a:ext>
              </a:extLst>
            </p:cNvPr>
            <p:cNvSpPr>
              <a:spLocks/>
            </p:cNvSpPr>
            <p:nvPr/>
          </p:nvSpPr>
          <p:spPr bwMode="gray">
            <a:xfrm>
              <a:off x="5667226" y="2667485"/>
              <a:ext cx="98466" cy="69879"/>
            </a:xfrm>
            <a:custGeom>
              <a:avLst/>
              <a:gdLst>
                <a:gd name="T0" fmla="*/ 0 w 222"/>
                <a:gd name="T1" fmla="*/ 2147483647 h 150"/>
                <a:gd name="T2" fmla="*/ 2147483647 w 222"/>
                <a:gd name="T3" fmla="*/ 2147483647 h 150"/>
                <a:gd name="T4" fmla="*/ 2147483647 w 222"/>
                <a:gd name="T5" fmla="*/ 2147483647 h 150"/>
                <a:gd name="T6" fmla="*/ 2147483647 w 222"/>
                <a:gd name="T7" fmla="*/ 2147483647 h 150"/>
                <a:gd name="T8" fmla="*/ 2147483647 w 222"/>
                <a:gd name="T9" fmla="*/ 2147483647 h 150"/>
                <a:gd name="T10" fmla="*/ 2147483647 w 222"/>
                <a:gd name="T11" fmla="*/ 2147483647 h 150"/>
                <a:gd name="T12" fmla="*/ 2147483647 w 222"/>
                <a:gd name="T13" fmla="*/ 2147483647 h 150"/>
                <a:gd name="T14" fmla="*/ 2147483647 w 222"/>
                <a:gd name="T15" fmla="*/ 2147483647 h 150"/>
                <a:gd name="T16" fmla="*/ 2147483647 w 222"/>
                <a:gd name="T17" fmla="*/ 2147483647 h 150"/>
                <a:gd name="T18" fmla="*/ 2147483647 w 222"/>
                <a:gd name="T19" fmla="*/ 2147483647 h 150"/>
                <a:gd name="T20" fmla="*/ 2147483647 w 222"/>
                <a:gd name="T21" fmla="*/ 2147483647 h 150"/>
                <a:gd name="T22" fmla="*/ 2147483647 w 222"/>
                <a:gd name="T23" fmla="*/ 2147483647 h 150"/>
                <a:gd name="T24" fmla="*/ 2147483647 w 222"/>
                <a:gd name="T25" fmla="*/ 2147483647 h 150"/>
                <a:gd name="T26" fmla="*/ 2147483647 w 222"/>
                <a:gd name="T27" fmla="*/ 2147483647 h 150"/>
                <a:gd name="T28" fmla="*/ 2147483647 w 222"/>
                <a:gd name="T29" fmla="*/ 2147483647 h 150"/>
                <a:gd name="T30" fmla="*/ 2147483647 w 222"/>
                <a:gd name="T31" fmla="*/ 2147483647 h 150"/>
                <a:gd name="T32" fmla="*/ 2147483647 w 222"/>
                <a:gd name="T33" fmla="*/ 2147483647 h 150"/>
                <a:gd name="T34" fmla="*/ 2147483647 w 222"/>
                <a:gd name="T35" fmla="*/ 2147483647 h 150"/>
                <a:gd name="T36" fmla="*/ 2147483647 w 222"/>
                <a:gd name="T37" fmla="*/ 2147483647 h 150"/>
                <a:gd name="T38" fmla="*/ 2147483647 w 222"/>
                <a:gd name="T39" fmla="*/ 2147483647 h 150"/>
                <a:gd name="T40" fmla="*/ 2147483647 w 222"/>
                <a:gd name="T41" fmla="*/ 2147483647 h 150"/>
                <a:gd name="T42" fmla="*/ 2147483647 w 222"/>
                <a:gd name="T43" fmla="*/ 2147483647 h 150"/>
                <a:gd name="T44" fmla="*/ 2147483647 w 222"/>
                <a:gd name="T45" fmla="*/ 2147483647 h 150"/>
                <a:gd name="T46" fmla="*/ 2147483647 w 222"/>
                <a:gd name="T47" fmla="*/ 2147483647 h 150"/>
                <a:gd name="T48" fmla="*/ 2147483647 w 222"/>
                <a:gd name="T49" fmla="*/ 2147483647 h 150"/>
                <a:gd name="T50" fmla="*/ 2147483647 w 222"/>
                <a:gd name="T51" fmla="*/ 2147483647 h 150"/>
                <a:gd name="T52" fmla="*/ 2147483647 w 222"/>
                <a:gd name="T53" fmla="*/ 2147483647 h 150"/>
                <a:gd name="T54" fmla="*/ 2147483647 w 222"/>
                <a:gd name="T55" fmla="*/ 2147483647 h 150"/>
                <a:gd name="T56" fmla="*/ 2147483647 w 222"/>
                <a:gd name="T57" fmla="*/ 2147483647 h 150"/>
                <a:gd name="T58" fmla="*/ 2147483647 w 222"/>
                <a:gd name="T59" fmla="*/ 2147483647 h 150"/>
                <a:gd name="T60" fmla="*/ 2147483647 w 222"/>
                <a:gd name="T61" fmla="*/ 2147483647 h 150"/>
                <a:gd name="T62" fmla="*/ 2147483647 w 222"/>
                <a:gd name="T63" fmla="*/ 2147483647 h 150"/>
                <a:gd name="T64" fmla="*/ 2147483647 w 222"/>
                <a:gd name="T65" fmla="*/ 2147483647 h 150"/>
                <a:gd name="T66" fmla="*/ 2147483647 w 222"/>
                <a:gd name="T67" fmla="*/ 2147483647 h 150"/>
                <a:gd name="T68" fmla="*/ 2147483647 w 222"/>
                <a:gd name="T69" fmla="*/ 2147483647 h 150"/>
                <a:gd name="T70" fmla="*/ 2147483647 w 222"/>
                <a:gd name="T71" fmla="*/ 2147483647 h 150"/>
                <a:gd name="T72" fmla="*/ 2147483647 w 222"/>
                <a:gd name="T73" fmla="*/ 2147483647 h 150"/>
                <a:gd name="T74" fmla="*/ 2147483647 w 222"/>
                <a:gd name="T75" fmla="*/ 2147483647 h 150"/>
                <a:gd name="T76" fmla="*/ 2147483647 w 222"/>
                <a:gd name="T77" fmla="*/ 2147483647 h 150"/>
                <a:gd name="T78" fmla="*/ 2147483647 w 222"/>
                <a:gd name="T79" fmla="*/ 2147483647 h 150"/>
                <a:gd name="T80" fmla="*/ 2147483647 w 222"/>
                <a:gd name="T81" fmla="*/ 0 h 150"/>
                <a:gd name="T82" fmla="*/ 2147483647 w 222"/>
                <a:gd name="T83" fmla="*/ 0 h 150"/>
                <a:gd name="T84" fmla="*/ 2147483647 w 222"/>
                <a:gd name="T85" fmla="*/ 2147483647 h 150"/>
                <a:gd name="T86" fmla="*/ 2147483647 w 222"/>
                <a:gd name="T87" fmla="*/ 0 h 150"/>
                <a:gd name="T88" fmla="*/ 2147483647 w 222"/>
                <a:gd name="T89" fmla="*/ 2147483647 h 150"/>
                <a:gd name="T90" fmla="*/ 2147483647 w 222"/>
                <a:gd name="T91" fmla="*/ 2147483647 h 150"/>
                <a:gd name="T92" fmla="*/ 2147483647 w 222"/>
                <a:gd name="T93" fmla="*/ 2147483647 h 150"/>
                <a:gd name="T94" fmla="*/ 2147483647 w 222"/>
                <a:gd name="T95" fmla="*/ 2147483647 h 150"/>
                <a:gd name="T96" fmla="*/ 2147483647 w 222"/>
                <a:gd name="T97" fmla="*/ 2147483647 h 150"/>
                <a:gd name="T98" fmla="*/ 2147483647 w 222"/>
                <a:gd name="T99" fmla="*/ 2147483647 h 150"/>
                <a:gd name="T100" fmla="*/ 2147483647 w 222"/>
                <a:gd name="T101" fmla="*/ 2147483647 h 150"/>
                <a:gd name="T102" fmla="*/ 0 w 222"/>
                <a:gd name="T103" fmla="*/ 2147483647 h 150"/>
                <a:gd name="T104" fmla="*/ 0 w 222"/>
                <a:gd name="T105" fmla="*/ 2147483647 h 150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222"/>
                <a:gd name="T160" fmla="*/ 0 h 150"/>
                <a:gd name="T161" fmla="*/ 222 w 222"/>
                <a:gd name="T162" fmla="*/ 150 h 150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222" h="150">
                  <a:moveTo>
                    <a:pt x="0" y="42"/>
                  </a:moveTo>
                  <a:lnTo>
                    <a:pt x="6" y="60"/>
                  </a:lnTo>
                  <a:lnTo>
                    <a:pt x="30" y="66"/>
                  </a:lnTo>
                  <a:lnTo>
                    <a:pt x="42" y="78"/>
                  </a:lnTo>
                  <a:lnTo>
                    <a:pt x="66" y="78"/>
                  </a:lnTo>
                  <a:lnTo>
                    <a:pt x="78" y="84"/>
                  </a:lnTo>
                  <a:lnTo>
                    <a:pt x="84" y="90"/>
                  </a:lnTo>
                  <a:lnTo>
                    <a:pt x="84" y="114"/>
                  </a:lnTo>
                  <a:lnTo>
                    <a:pt x="108" y="114"/>
                  </a:lnTo>
                  <a:lnTo>
                    <a:pt x="120" y="102"/>
                  </a:lnTo>
                  <a:lnTo>
                    <a:pt x="120" y="126"/>
                  </a:lnTo>
                  <a:lnTo>
                    <a:pt x="132" y="126"/>
                  </a:lnTo>
                  <a:lnTo>
                    <a:pt x="144" y="132"/>
                  </a:lnTo>
                  <a:lnTo>
                    <a:pt x="150" y="132"/>
                  </a:lnTo>
                  <a:lnTo>
                    <a:pt x="162" y="144"/>
                  </a:lnTo>
                  <a:lnTo>
                    <a:pt x="180" y="144"/>
                  </a:lnTo>
                  <a:lnTo>
                    <a:pt x="192" y="150"/>
                  </a:lnTo>
                  <a:lnTo>
                    <a:pt x="192" y="144"/>
                  </a:lnTo>
                  <a:lnTo>
                    <a:pt x="186" y="132"/>
                  </a:lnTo>
                  <a:lnTo>
                    <a:pt x="174" y="120"/>
                  </a:lnTo>
                  <a:lnTo>
                    <a:pt x="174" y="114"/>
                  </a:lnTo>
                  <a:lnTo>
                    <a:pt x="180" y="114"/>
                  </a:lnTo>
                  <a:lnTo>
                    <a:pt x="192" y="108"/>
                  </a:lnTo>
                  <a:lnTo>
                    <a:pt x="198" y="102"/>
                  </a:lnTo>
                  <a:lnTo>
                    <a:pt x="204" y="102"/>
                  </a:lnTo>
                  <a:lnTo>
                    <a:pt x="204" y="96"/>
                  </a:lnTo>
                  <a:lnTo>
                    <a:pt x="210" y="90"/>
                  </a:lnTo>
                  <a:lnTo>
                    <a:pt x="222" y="90"/>
                  </a:lnTo>
                  <a:lnTo>
                    <a:pt x="216" y="84"/>
                  </a:lnTo>
                  <a:lnTo>
                    <a:pt x="216" y="66"/>
                  </a:lnTo>
                  <a:lnTo>
                    <a:pt x="204" y="54"/>
                  </a:lnTo>
                  <a:lnTo>
                    <a:pt x="180" y="54"/>
                  </a:lnTo>
                  <a:lnTo>
                    <a:pt x="180" y="42"/>
                  </a:lnTo>
                  <a:lnTo>
                    <a:pt x="186" y="36"/>
                  </a:lnTo>
                  <a:lnTo>
                    <a:pt x="186" y="18"/>
                  </a:lnTo>
                  <a:lnTo>
                    <a:pt x="180" y="12"/>
                  </a:lnTo>
                  <a:lnTo>
                    <a:pt x="174" y="12"/>
                  </a:lnTo>
                  <a:lnTo>
                    <a:pt x="162" y="18"/>
                  </a:lnTo>
                  <a:lnTo>
                    <a:pt x="150" y="18"/>
                  </a:lnTo>
                  <a:lnTo>
                    <a:pt x="144" y="12"/>
                  </a:lnTo>
                  <a:lnTo>
                    <a:pt x="144" y="0"/>
                  </a:lnTo>
                  <a:lnTo>
                    <a:pt x="108" y="0"/>
                  </a:lnTo>
                  <a:lnTo>
                    <a:pt x="108" y="6"/>
                  </a:lnTo>
                  <a:lnTo>
                    <a:pt x="96" y="0"/>
                  </a:lnTo>
                  <a:lnTo>
                    <a:pt x="96" y="12"/>
                  </a:lnTo>
                  <a:lnTo>
                    <a:pt x="78" y="6"/>
                  </a:lnTo>
                  <a:lnTo>
                    <a:pt x="72" y="18"/>
                  </a:lnTo>
                  <a:lnTo>
                    <a:pt x="66" y="12"/>
                  </a:lnTo>
                  <a:lnTo>
                    <a:pt x="42" y="12"/>
                  </a:lnTo>
                  <a:lnTo>
                    <a:pt x="36" y="6"/>
                  </a:lnTo>
                  <a:lnTo>
                    <a:pt x="24" y="6"/>
                  </a:lnTo>
                  <a:lnTo>
                    <a:pt x="0" y="24"/>
                  </a:lnTo>
                  <a:lnTo>
                    <a:pt x="0" y="42"/>
                  </a:lnTo>
                  <a:close/>
                </a:path>
              </a:pathLst>
            </a:custGeom>
            <a:solidFill>
              <a:srgbClr val="6BBA56"/>
            </a:solidFill>
            <a:ln w="635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</p:grpSp>
      <p:grpSp>
        <p:nvGrpSpPr>
          <p:cNvPr id="158" name="South_america">
            <a:extLst>
              <a:ext uri="{FF2B5EF4-FFF2-40B4-BE49-F238E27FC236}">
                <a16:creationId xmlns:a16="http://schemas.microsoft.com/office/drawing/2014/main" id="{2F37AAC3-04F2-4A5A-9C93-249258D70683}"/>
              </a:ext>
            </a:extLst>
          </p:cNvPr>
          <p:cNvGrpSpPr>
            <a:grpSpLocks/>
          </p:cNvGrpSpPr>
          <p:nvPr/>
        </p:nvGrpSpPr>
        <p:grpSpPr bwMode="auto">
          <a:xfrm>
            <a:off x="2986088" y="3821113"/>
            <a:ext cx="1468437" cy="2451100"/>
            <a:chOff x="2986340" y="4069470"/>
            <a:chExt cx="1467625" cy="2449861"/>
          </a:xfrm>
        </p:grpSpPr>
        <p:sp>
          <p:nvSpPr>
            <p:cNvPr id="159" name="Uruguay" descr="© INSCALE GmbH, 05.05.2010&#10;http://www.presentationload.com/">
              <a:extLst>
                <a:ext uri="{FF2B5EF4-FFF2-40B4-BE49-F238E27FC236}">
                  <a16:creationId xmlns:a16="http://schemas.microsoft.com/office/drawing/2014/main" id="{6D9E7BA8-75B9-41C8-B34A-6BE9A0E75FBF}"/>
                </a:ext>
              </a:extLst>
            </p:cNvPr>
            <p:cNvSpPr>
              <a:spLocks/>
            </p:cNvSpPr>
            <p:nvPr/>
          </p:nvSpPr>
          <p:spPr bwMode="gray">
            <a:xfrm>
              <a:off x="3808210" y="5611740"/>
              <a:ext cx="163422" cy="172950"/>
            </a:xfrm>
            <a:custGeom>
              <a:avLst/>
              <a:gdLst>
                <a:gd name="T0" fmla="*/ 2147483647 w 366"/>
                <a:gd name="T1" fmla="*/ 2147483647 h 384"/>
                <a:gd name="T2" fmla="*/ 2147483647 w 366"/>
                <a:gd name="T3" fmla="*/ 2147483647 h 384"/>
                <a:gd name="T4" fmla="*/ 2147483647 w 366"/>
                <a:gd name="T5" fmla="*/ 2147483647 h 384"/>
                <a:gd name="T6" fmla="*/ 2147483647 w 366"/>
                <a:gd name="T7" fmla="*/ 2147483647 h 384"/>
                <a:gd name="T8" fmla="*/ 2147483647 w 366"/>
                <a:gd name="T9" fmla="*/ 2147483647 h 384"/>
                <a:gd name="T10" fmla="*/ 2147483647 w 366"/>
                <a:gd name="T11" fmla="*/ 2147483647 h 384"/>
                <a:gd name="T12" fmla="*/ 2147483647 w 366"/>
                <a:gd name="T13" fmla="*/ 2147483647 h 384"/>
                <a:gd name="T14" fmla="*/ 2147483647 w 366"/>
                <a:gd name="T15" fmla="*/ 2147483647 h 384"/>
                <a:gd name="T16" fmla="*/ 2147483647 w 366"/>
                <a:gd name="T17" fmla="*/ 2147483647 h 384"/>
                <a:gd name="T18" fmla="*/ 2147483647 w 366"/>
                <a:gd name="T19" fmla="*/ 2147483647 h 384"/>
                <a:gd name="T20" fmla="*/ 2147483647 w 366"/>
                <a:gd name="T21" fmla="*/ 2147483647 h 384"/>
                <a:gd name="T22" fmla="*/ 2147483647 w 366"/>
                <a:gd name="T23" fmla="*/ 2147483647 h 384"/>
                <a:gd name="T24" fmla="*/ 2147483647 w 366"/>
                <a:gd name="T25" fmla="*/ 2147483647 h 384"/>
                <a:gd name="T26" fmla="*/ 2147483647 w 366"/>
                <a:gd name="T27" fmla="*/ 2147483647 h 384"/>
                <a:gd name="T28" fmla="*/ 2147483647 w 366"/>
                <a:gd name="T29" fmla="*/ 2147483647 h 384"/>
                <a:gd name="T30" fmla="*/ 2147483647 w 366"/>
                <a:gd name="T31" fmla="*/ 2147483647 h 384"/>
                <a:gd name="T32" fmla="*/ 2147483647 w 366"/>
                <a:gd name="T33" fmla="*/ 2147483647 h 384"/>
                <a:gd name="T34" fmla="*/ 2147483647 w 366"/>
                <a:gd name="T35" fmla="*/ 2147483647 h 384"/>
                <a:gd name="T36" fmla="*/ 2147483647 w 366"/>
                <a:gd name="T37" fmla="*/ 2147483647 h 384"/>
                <a:gd name="T38" fmla="*/ 2147483647 w 366"/>
                <a:gd name="T39" fmla="*/ 2147483647 h 384"/>
                <a:gd name="T40" fmla="*/ 2147483647 w 366"/>
                <a:gd name="T41" fmla="*/ 2147483647 h 384"/>
                <a:gd name="T42" fmla="*/ 2147483647 w 366"/>
                <a:gd name="T43" fmla="*/ 2147483647 h 384"/>
                <a:gd name="T44" fmla="*/ 2147483647 w 366"/>
                <a:gd name="T45" fmla="*/ 0 h 384"/>
                <a:gd name="T46" fmla="*/ 2147483647 w 366"/>
                <a:gd name="T47" fmla="*/ 2147483647 h 384"/>
                <a:gd name="T48" fmla="*/ 2147483647 w 366"/>
                <a:gd name="T49" fmla="*/ 2147483647 h 384"/>
                <a:gd name="T50" fmla="*/ 0 w 366"/>
                <a:gd name="T51" fmla="*/ 2147483647 h 384"/>
                <a:gd name="T52" fmla="*/ 2147483647 w 366"/>
                <a:gd name="T53" fmla="*/ 2147483647 h 384"/>
                <a:gd name="T54" fmla="*/ 2147483647 w 366"/>
                <a:gd name="T55" fmla="*/ 2147483647 h 384"/>
                <a:gd name="T56" fmla="*/ 2147483647 w 366"/>
                <a:gd name="T57" fmla="*/ 2147483647 h 384"/>
                <a:gd name="T58" fmla="*/ 2147483647 w 366"/>
                <a:gd name="T59" fmla="*/ 2147483647 h 384"/>
                <a:gd name="T60" fmla="*/ 2147483647 w 366"/>
                <a:gd name="T61" fmla="*/ 2147483647 h 384"/>
                <a:gd name="T62" fmla="*/ 2147483647 w 366"/>
                <a:gd name="T63" fmla="*/ 2147483647 h 384"/>
                <a:gd name="T64" fmla="*/ 2147483647 w 366"/>
                <a:gd name="T65" fmla="*/ 2147483647 h 384"/>
                <a:gd name="T66" fmla="*/ 2147483647 w 366"/>
                <a:gd name="T67" fmla="*/ 2147483647 h 384"/>
                <a:gd name="T68" fmla="*/ 2147483647 w 366"/>
                <a:gd name="T69" fmla="*/ 2147483647 h 384"/>
                <a:gd name="T70" fmla="*/ 2147483647 w 366"/>
                <a:gd name="T71" fmla="*/ 2147483647 h 384"/>
                <a:gd name="T72" fmla="*/ 2147483647 w 366"/>
                <a:gd name="T73" fmla="*/ 2147483647 h 384"/>
                <a:gd name="T74" fmla="*/ 2147483647 w 366"/>
                <a:gd name="T75" fmla="*/ 2147483647 h 384"/>
                <a:gd name="T76" fmla="*/ 2147483647 w 366"/>
                <a:gd name="T77" fmla="*/ 2147483647 h 384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366"/>
                <a:gd name="T118" fmla="*/ 0 h 384"/>
                <a:gd name="T119" fmla="*/ 366 w 366"/>
                <a:gd name="T120" fmla="*/ 384 h 384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366" h="384">
                  <a:moveTo>
                    <a:pt x="138" y="372"/>
                  </a:moveTo>
                  <a:lnTo>
                    <a:pt x="174" y="372"/>
                  </a:lnTo>
                  <a:lnTo>
                    <a:pt x="198" y="378"/>
                  </a:lnTo>
                  <a:lnTo>
                    <a:pt x="228" y="378"/>
                  </a:lnTo>
                  <a:lnTo>
                    <a:pt x="288" y="384"/>
                  </a:lnTo>
                  <a:lnTo>
                    <a:pt x="330" y="366"/>
                  </a:lnTo>
                  <a:lnTo>
                    <a:pt x="342" y="354"/>
                  </a:lnTo>
                  <a:lnTo>
                    <a:pt x="360" y="300"/>
                  </a:lnTo>
                  <a:lnTo>
                    <a:pt x="366" y="294"/>
                  </a:lnTo>
                  <a:lnTo>
                    <a:pt x="348" y="294"/>
                  </a:lnTo>
                  <a:lnTo>
                    <a:pt x="348" y="264"/>
                  </a:lnTo>
                  <a:lnTo>
                    <a:pt x="342" y="264"/>
                  </a:lnTo>
                  <a:lnTo>
                    <a:pt x="342" y="240"/>
                  </a:lnTo>
                  <a:lnTo>
                    <a:pt x="348" y="234"/>
                  </a:lnTo>
                  <a:lnTo>
                    <a:pt x="360" y="210"/>
                  </a:lnTo>
                  <a:lnTo>
                    <a:pt x="360" y="198"/>
                  </a:lnTo>
                  <a:lnTo>
                    <a:pt x="354" y="198"/>
                  </a:lnTo>
                  <a:lnTo>
                    <a:pt x="342" y="192"/>
                  </a:lnTo>
                  <a:lnTo>
                    <a:pt x="336" y="192"/>
                  </a:lnTo>
                  <a:lnTo>
                    <a:pt x="318" y="174"/>
                  </a:lnTo>
                  <a:lnTo>
                    <a:pt x="312" y="162"/>
                  </a:lnTo>
                  <a:lnTo>
                    <a:pt x="306" y="156"/>
                  </a:lnTo>
                  <a:lnTo>
                    <a:pt x="300" y="144"/>
                  </a:lnTo>
                  <a:lnTo>
                    <a:pt x="288" y="144"/>
                  </a:lnTo>
                  <a:lnTo>
                    <a:pt x="270" y="138"/>
                  </a:lnTo>
                  <a:lnTo>
                    <a:pt x="258" y="132"/>
                  </a:lnTo>
                  <a:lnTo>
                    <a:pt x="252" y="126"/>
                  </a:lnTo>
                  <a:lnTo>
                    <a:pt x="252" y="114"/>
                  </a:lnTo>
                  <a:lnTo>
                    <a:pt x="246" y="114"/>
                  </a:lnTo>
                  <a:lnTo>
                    <a:pt x="228" y="96"/>
                  </a:lnTo>
                  <a:lnTo>
                    <a:pt x="210" y="96"/>
                  </a:lnTo>
                  <a:lnTo>
                    <a:pt x="192" y="78"/>
                  </a:lnTo>
                  <a:lnTo>
                    <a:pt x="186" y="66"/>
                  </a:lnTo>
                  <a:lnTo>
                    <a:pt x="174" y="60"/>
                  </a:lnTo>
                  <a:lnTo>
                    <a:pt x="168" y="60"/>
                  </a:lnTo>
                  <a:lnTo>
                    <a:pt x="156" y="72"/>
                  </a:lnTo>
                  <a:lnTo>
                    <a:pt x="156" y="78"/>
                  </a:lnTo>
                  <a:lnTo>
                    <a:pt x="144" y="78"/>
                  </a:lnTo>
                  <a:lnTo>
                    <a:pt x="144" y="66"/>
                  </a:lnTo>
                  <a:lnTo>
                    <a:pt x="132" y="54"/>
                  </a:lnTo>
                  <a:lnTo>
                    <a:pt x="126" y="42"/>
                  </a:lnTo>
                  <a:lnTo>
                    <a:pt x="120" y="36"/>
                  </a:lnTo>
                  <a:lnTo>
                    <a:pt x="108" y="30"/>
                  </a:lnTo>
                  <a:lnTo>
                    <a:pt x="102" y="18"/>
                  </a:lnTo>
                  <a:lnTo>
                    <a:pt x="78" y="6"/>
                  </a:lnTo>
                  <a:lnTo>
                    <a:pt x="72" y="0"/>
                  </a:lnTo>
                  <a:lnTo>
                    <a:pt x="60" y="0"/>
                  </a:lnTo>
                  <a:lnTo>
                    <a:pt x="48" y="6"/>
                  </a:lnTo>
                  <a:lnTo>
                    <a:pt x="42" y="12"/>
                  </a:lnTo>
                  <a:lnTo>
                    <a:pt x="18" y="12"/>
                  </a:lnTo>
                  <a:lnTo>
                    <a:pt x="0" y="30"/>
                  </a:lnTo>
                  <a:lnTo>
                    <a:pt x="0" y="36"/>
                  </a:lnTo>
                  <a:lnTo>
                    <a:pt x="24" y="60"/>
                  </a:lnTo>
                  <a:lnTo>
                    <a:pt x="30" y="60"/>
                  </a:lnTo>
                  <a:lnTo>
                    <a:pt x="6" y="72"/>
                  </a:lnTo>
                  <a:lnTo>
                    <a:pt x="6" y="108"/>
                  </a:lnTo>
                  <a:lnTo>
                    <a:pt x="30" y="126"/>
                  </a:lnTo>
                  <a:lnTo>
                    <a:pt x="12" y="126"/>
                  </a:lnTo>
                  <a:lnTo>
                    <a:pt x="0" y="138"/>
                  </a:lnTo>
                  <a:lnTo>
                    <a:pt x="6" y="144"/>
                  </a:lnTo>
                  <a:lnTo>
                    <a:pt x="12" y="156"/>
                  </a:lnTo>
                  <a:lnTo>
                    <a:pt x="24" y="168"/>
                  </a:lnTo>
                  <a:lnTo>
                    <a:pt x="12" y="186"/>
                  </a:lnTo>
                  <a:lnTo>
                    <a:pt x="18" y="192"/>
                  </a:lnTo>
                  <a:lnTo>
                    <a:pt x="24" y="204"/>
                  </a:lnTo>
                  <a:lnTo>
                    <a:pt x="36" y="210"/>
                  </a:lnTo>
                  <a:lnTo>
                    <a:pt x="42" y="222"/>
                  </a:lnTo>
                  <a:lnTo>
                    <a:pt x="42" y="228"/>
                  </a:lnTo>
                  <a:lnTo>
                    <a:pt x="36" y="228"/>
                  </a:lnTo>
                  <a:lnTo>
                    <a:pt x="30" y="234"/>
                  </a:lnTo>
                  <a:lnTo>
                    <a:pt x="6" y="234"/>
                  </a:lnTo>
                  <a:lnTo>
                    <a:pt x="6" y="282"/>
                  </a:lnTo>
                  <a:lnTo>
                    <a:pt x="36" y="318"/>
                  </a:lnTo>
                  <a:lnTo>
                    <a:pt x="42" y="318"/>
                  </a:lnTo>
                  <a:lnTo>
                    <a:pt x="54" y="324"/>
                  </a:lnTo>
                  <a:lnTo>
                    <a:pt x="78" y="348"/>
                  </a:lnTo>
                  <a:lnTo>
                    <a:pt x="90" y="354"/>
                  </a:lnTo>
                  <a:lnTo>
                    <a:pt x="126" y="354"/>
                  </a:lnTo>
                  <a:lnTo>
                    <a:pt x="138" y="372"/>
                  </a:lnTo>
                  <a:close/>
                </a:path>
              </a:pathLst>
            </a:custGeom>
            <a:solidFill>
              <a:srgbClr val="385723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60" name="Suriname" descr="© INSCALE GmbH, 05.05.2010&#10;http://www.presentationload.com/">
              <a:extLst>
                <a:ext uri="{FF2B5EF4-FFF2-40B4-BE49-F238E27FC236}">
                  <a16:creationId xmlns:a16="http://schemas.microsoft.com/office/drawing/2014/main" id="{30E395A4-C0A1-4ECC-92F0-AA4CB30FDE0C}"/>
                </a:ext>
              </a:extLst>
            </p:cNvPr>
            <p:cNvSpPr>
              <a:spLocks/>
            </p:cNvSpPr>
            <p:nvPr/>
          </p:nvSpPr>
          <p:spPr bwMode="gray">
            <a:xfrm>
              <a:off x="3717772" y="4304301"/>
              <a:ext cx="130103" cy="150736"/>
            </a:xfrm>
            <a:custGeom>
              <a:avLst/>
              <a:gdLst>
                <a:gd name="T0" fmla="*/ 2147483647 w 294"/>
                <a:gd name="T1" fmla="*/ 2147483647 h 336"/>
                <a:gd name="T2" fmla="*/ 2147483647 w 294"/>
                <a:gd name="T3" fmla="*/ 2147483647 h 336"/>
                <a:gd name="T4" fmla="*/ 2147483647 w 294"/>
                <a:gd name="T5" fmla="*/ 2147483647 h 336"/>
                <a:gd name="T6" fmla="*/ 0 w 294"/>
                <a:gd name="T7" fmla="*/ 2147483647 h 336"/>
                <a:gd name="T8" fmla="*/ 2147483647 w 294"/>
                <a:gd name="T9" fmla="*/ 2147483647 h 336"/>
                <a:gd name="T10" fmla="*/ 2147483647 w 294"/>
                <a:gd name="T11" fmla="*/ 2147483647 h 336"/>
                <a:gd name="T12" fmla="*/ 2147483647 w 294"/>
                <a:gd name="T13" fmla="*/ 2147483647 h 336"/>
                <a:gd name="T14" fmla="*/ 2147483647 w 294"/>
                <a:gd name="T15" fmla="*/ 2147483647 h 336"/>
                <a:gd name="T16" fmla="*/ 2147483647 w 294"/>
                <a:gd name="T17" fmla="*/ 2147483647 h 336"/>
                <a:gd name="T18" fmla="*/ 2147483647 w 294"/>
                <a:gd name="T19" fmla="*/ 2147483647 h 336"/>
                <a:gd name="T20" fmla="*/ 2147483647 w 294"/>
                <a:gd name="T21" fmla="*/ 2147483647 h 336"/>
                <a:gd name="T22" fmla="*/ 2147483647 w 294"/>
                <a:gd name="T23" fmla="*/ 2147483647 h 336"/>
                <a:gd name="T24" fmla="*/ 2147483647 w 294"/>
                <a:gd name="T25" fmla="*/ 2147483647 h 336"/>
                <a:gd name="T26" fmla="*/ 2147483647 w 294"/>
                <a:gd name="T27" fmla="*/ 2147483647 h 336"/>
                <a:gd name="T28" fmla="*/ 2147483647 w 294"/>
                <a:gd name="T29" fmla="*/ 2147483647 h 336"/>
                <a:gd name="T30" fmla="*/ 2147483647 w 294"/>
                <a:gd name="T31" fmla="*/ 2147483647 h 336"/>
                <a:gd name="T32" fmla="*/ 2147483647 w 294"/>
                <a:gd name="T33" fmla="*/ 2147483647 h 336"/>
                <a:gd name="T34" fmla="*/ 2147483647 w 294"/>
                <a:gd name="T35" fmla="*/ 2147483647 h 336"/>
                <a:gd name="T36" fmla="*/ 2147483647 w 294"/>
                <a:gd name="T37" fmla="*/ 2147483647 h 336"/>
                <a:gd name="T38" fmla="*/ 2147483647 w 294"/>
                <a:gd name="T39" fmla="*/ 2147483647 h 336"/>
                <a:gd name="T40" fmla="*/ 2147483647 w 294"/>
                <a:gd name="T41" fmla="*/ 2147483647 h 336"/>
                <a:gd name="T42" fmla="*/ 2147483647 w 294"/>
                <a:gd name="T43" fmla="*/ 2147483647 h 336"/>
                <a:gd name="T44" fmla="*/ 2147483647 w 294"/>
                <a:gd name="T45" fmla="*/ 2147483647 h 336"/>
                <a:gd name="T46" fmla="*/ 2147483647 w 294"/>
                <a:gd name="T47" fmla="*/ 2147483647 h 336"/>
                <a:gd name="T48" fmla="*/ 2147483647 w 294"/>
                <a:gd name="T49" fmla="*/ 2147483647 h 336"/>
                <a:gd name="T50" fmla="*/ 2147483647 w 294"/>
                <a:gd name="T51" fmla="*/ 2147483647 h 336"/>
                <a:gd name="T52" fmla="*/ 2147483647 w 294"/>
                <a:gd name="T53" fmla="*/ 2147483647 h 336"/>
                <a:gd name="T54" fmla="*/ 2147483647 w 294"/>
                <a:gd name="T55" fmla="*/ 2147483647 h 336"/>
                <a:gd name="T56" fmla="*/ 2147483647 w 294"/>
                <a:gd name="T57" fmla="*/ 2147483647 h 336"/>
                <a:gd name="T58" fmla="*/ 2147483647 w 294"/>
                <a:gd name="T59" fmla="*/ 2147483647 h 336"/>
                <a:gd name="T60" fmla="*/ 2147483647 w 294"/>
                <a:gd name="T61" fmla="*/ 2147483647 h 336"/>
                <a:gd name="T62" fmla="*/ 2147483647 w 294"/>
                <a:gd name="T63" fmla="*/ 2147483647 h 336"/>
                <a:gd name="T64" fmla="*/ 2147483647 w 294"/>
                <a:gd name="T65" fmla="*/ 2147483647 h 336"/>
                <a:gd name="T66" fmla="*/ 2147483647 w 294"/>
                <a:gd name="T67" fmla="*/ 2147483647 h 336"/>
                <a:gd name="T68" fmla="*/ 2147483647 w 294"/>
                <a:gd name="T69" fmla="*/ 2147483647 h 336"/>
                <a:gd name="T70" fmla="*/ 2147483647 w 294"/>
                <a:gd name="T71" fmla="*/ 0 h 336"/>
                <a:gd name="T72" fmla="*/ 2147483647 w 294"/>
                <a:gd name="T73" fmla="*/ 2147483647 h 336"/>
                <a:gd name="T74" fmla="*/ 2147483647 w 294"/>
                <a:gd name="T75" fmla="*/ 2147483647 h 336"/>
                <a:gd name="T76" fmla="*/ 2147483647 w 294"/>
                <a:gd name="T77" fmla="*/ 2147483647 h 336"/>
                <a:gd name="T78" fmla="*/ 2147483647 w 294"/>
                <a:gd name="T79" fmla="*/ 2147483647 h 336"/>
                <a:gd name="T80" fmla="*/ 2147483647 w 294"/>
                <a:gd name="T81" fmla="*/ 2147483647 h 336"/>
                <a:gd name="T82" fmla="*/ 2147483647 w 294"/>
                <a:gd name="T83" fmla="*/ 2147483647 h 3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294"/>
                <a:gd name="T127" fmla="*/ 0 h 336"/>
                <a:gd name="T128" fmla="*/ 294 w 294"/>
                <a:gd name="T129" fmla="*/ 336 h 3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294" h="336">
                  <a:moveTo>
                    <a:pt x="60" y="78"/>
                  </a:moveTo>
                  <a:lnTo>
                    <a:pt x="30" y="78"/>
                  </a:lnTo>
                  <a:lnTo>
                    <a:pt x="18" y="84"/>
                  </a:lnTo>
                  <a:lnTo>
                    <a:pt x="12" y="90"/>
                  </a:lnTo>
                  <a:lnTo>
                    <a:pt x="12" y="132"/>
                  </a:lnTo>
                  <a:lnTo>
                    <a:pt x="6" y="138"/>
                  </a:lnTo>
                  <a:lnTo>
                    <a:pt x="0" y="150"/>
                  </a:lnTo>
                  <a:lnTo>
                    <a:pt x="0" y="162"/>
                  </a:lnTo>
                  <a:lnTo>
                    <a:pt x="6" y="168"/>
                  </a:lnTo>
                  <a:lnTo>
                    <a:pt x="6" y="174"/>
                  </a:lnTo>
                  <a:lnTo>
                    <a:pt x="12" y="174"/>
                  </a:lnTo>
                  <a:lnTo>
                    <a:pt x="12" y="186"/>
                  </a:lnTo>
                  <a:lnTo>
                    <a:pt x="18" y="198"/>
                  </a:lnTo>
                  <a:lnTo>
                    <a:pt x="24" y="204"/>
                  </a:lnTo>
                  <a:lnTo>
                    <a:pt x="30" y="216"/>
                  </a:lnTo>
                  <a:lnTo>
                    <a:pt x="42" y="216"/>
                  </a:lnTo>
                  <a:lnTo>
                    <a:pt x="42" y="210"/>
                  </a:lnTo>
                  <a:lnTo>
                    <a:pt x="54" y="198"/>
                  </a:lnTo>
                  <a:lnTo>
                    <a:pt x="54" y="216"/>
                  </a:lnTo>
                  <a:lnTo>
                    <a:pt x="48" y="222"/>
                  </a:lnTo>
                  <a:lnTo>
                    <a:pt x="48" y="246"/>
                  </a:lnTo>
                  <a:lnTo>
                    <a:pt x="54" y="258"/>
                  </a:lnTo>
                  <a:lnTo>
                    <a:pt x="72" y="276"/>
                  </a:lnTo>
                  <a:lnTo>
                    <a:pt x="78" y="294"/>
                  </a:lnTo>
                  <a:lnTo>
                    <a:pt x="84" y="306"/>
                  </a:lnTo>
                  <a:lnTo>
                    <a:pt x="90" y="312"/>
                  </a:lnTo>
                  <a:lnTo>
                    <a:pt x="90" y="318"/>
                  </a:lnTo>
                  <a:lnTo>
                    <a:pt x="102" y="324"/>
                  </a:lnTo>
                  <a:lnTo>
                    <a:pt x="108" y="324"/>
                  </a:lnTo>
                  <a:lnTo>
                    <a:pt x="132" y="336"/>
                  </a:lnTo>
                  <a:lnTo>
                    <a:pt x="150" y="336"/>
                  </a:lnTo>
                  <a:lnTo>
                    <a:pt x="156" y="330"/>
                  </a:lnTo>
                  <a:lnTo>
                    <a:pt x="150" y="324"/>
                  </a:lnTo>
                  <a:lnTo>
                    <a:pt x="150" y="318"/>
                  </a:lnTo>
                  <a:lnTo>
                    <a:pt x="138" y="306"/>
                  </a:lnTo>
                  <a:lnTo>
                    <a:pt x="138" y="282"/>
                  </a:lnTo>
                  <a:lnTo>
                    <a:pt x="150" y="276"/>
                  </a:lnTo>
                  <a:lnTo>
                    <a:pt x="156" y="276"/>
                  </a:lnTo>
                  <a:lnTo>
                    <a:pt x="156" y="288"/>
                  </a:lnTo>
                  <a:lnTo>
                    <a:pt x="180" y="288"/>
                  </a:lnTo>
                  <a:lnTo>
                    <a:pt x="192" y="282"/>
                  </a:lnTo>
                  <a:lnTo>
                    <a:pt x="198" y="276"/>
                  </a:lnTo>
                  <a:lnTo>
                    <a:pt x="210" y="270"/>
                  </a:lnTo>
                  <a:lnTo>
                    <a:pt x="216" y="270"/>
                  </a:lnTo>
                  <a:lnTo>
                    <a:pt x="222" y="282"/>
                  </a:lnTo>
                  <a:lnTo>
                    <a:pt x="228" y="288"/>
                  </a:lnTo>
                  <a:lnTo>
                    <a:pt x="246" y="294"/>
                  </a:lnTo>
                  <a:lnTo>
                    <a:pt x="252" y="282"/>
                  </a:lnTo>
                  <a:lnTo>
                    <a:pt x="258" y="276"/>
                  </a:lnTo>
                  <a:lnTo>
                    <a:pt x="258" y="264"/>
                  </a:lnTo>
                  <a:lnTo>
                    <a:pt x="264" y="264"/>
                  </a:lnTo>
                  <a:lnTo>
                    <a:pt x="276" y="258"/>
                  </a:lnTo>
                  <a:lnTo>
                    <a:pt x="270" y="222"/>
                  </a:lnTo>
                  <a:lnTo>
                    <a:pt x="288" y="204"/>
                  </a:lnTo>
                  <a:lnTo>
                    <a:pt x="288" y="198"/>
                  </a:lnTo>
                  <a:lnTo>
                    <a:pt x="282" y="186"/>
                  </a:lnTo>
                  <a:lnTo>
                    <a:pt x="264" y="168"/>
                  </a:lnTo>
                  <a:lnTo>
                    <a:pt x="258" y="156"/>
                  </a:lnTo>
                  <a:lnTo>
                    <a:pt x="258" y="144"/>
                  </a:lnTo>
                  <a:lnTo>
                    <a:pt x="252" y="126"/>
                  </a:lnTo>
                  <a:lnTo>
                    <a:pt x="252" y="96"/>
                  </a:lnTo>
                  <a:lnTo>
                    <a:pt x="258" y="78"/>
                  </a:lnTo>
                  <a:lnTo>
                    <a:pt x="264" y="66"/>
                  </a:lnTo>
                  <a:lnTo>
                    <a:pt x="276" y="60"/>
                  </a:lnTo>
                  <a:lnTo>
                    <a:pt x="282" y="54"/>
                  </a:lnTo>
                  <a:lnTo>
                    <a:pt x="288" y="54"/>
                  </a:lnTo>
                  <a:lnTo>
                    <a:pt x="288" y="30"/>
                  </a:lnTo>
                  <a:lnTo>
                    <a:pt x="294" y="12"/>
                  </a:lnTo>
                  <a:lnTo>
                    <a:pt x="288" y="12"/>
                  </a:lnTo>
                  <a:lnTo>
                    <a:pt x="282" y="6"/>
                  </a:lnTo>
                  <a:lnTo>
                    <a:pt x="270" y="6"/>
                  </a:lnTo>
                  <a:lnTo>
                    <a:pt x="252" y="0"/>
                  </a:lnTo>
                  <a:lnTo>
                    <a:pt x="210" y="0"/>
                  </a:lnTo>
                  <a:lnTo>
                    <a:pt x="204" y="12"/>
                  </a:lnTo>
                  <a:lnTo>
                    <a:pt x="156" y="6"/>
                  </a:lnTo>
                  <a:lnTo>
                    <a:pt x="156" y="18"/>
                  </a:lnTo>
                  <a:lnTo>
                    <a:pt x="96" y="0"/>
                  </a:lnTo>
                  <a:lnTo>
                    <a:pt x="72" y="6"/>
                  </a:lnTo>
                  <a:lnTo>
                    <a:pt x="66" y="18"/>
                  </a:lnTo>
                  <a:lnTo>
                    <a:pt x="60" y="24"/>
                  </a:lnTo>
                  <a:lnTo>
                    <a:pt x="54" y="36"/>
                  </a:lnTo>
                  <a:lnTo>
                    <a:pt x="54" y="48"/>
                  </a:lnTo>
                  <a:lnTo>
                    <a:pt x="66" y="60"/>
                  </a:lnTo>
                  <a:lnTo>
                    <a:pt x="66" y="72"/>
                  </a:lnTo>
                  <a:lnTo>
                    <a:pt x="60" y="78"/>
                  </a:lnTo>
                  <a:close/>
                </a:path>
              </a:pathLst>
            </a:custGeom>
            <a:solidFill>
              <a:srgbClr val="385723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61" name="Peru" descr="© INSCALE GmbH, 05.05.2010&#10;http://www.presentationload.com/">
              <a:extLst>
                <a:ext uri="{FF2B5EF4-FFF2-40B4-BE49-F238E27FC236}">
                  <a16:creationId xmlns:a16="http://schemas.microsoft.com/office/drawing/2014/main" id="{ABB2415A-A31B-4773-9B17-AE66CC81F401}"/>
                </a:ext>
              </a:extLst>
            </p:cNvPr>
            <p:cNvSpPr>
              <a:spLocks/>
            </p:cNvSpPr>
            <p:nvPr/>
          </p:nvSpPr>
          <p:spPr bwMode="gray">
            <a:xfrm>
              <a:off x="2986340" y="4520092"/>
              <a:ext cx="415695" cy="669586"/>
            </a:xfrm>
            <a:custGeom>
              <a:avLst/>
              <a:gdLst>
                <a:gd name="T0" fmla="*/ 2147483647 w 942"/>
                <a:gd name="T1" fmla="*/ 2147483647 h 1488"/>
                <a:gd name="T2" fmla="*/ 2147483647 w 942"/>
                <a:gd name="T3" fmla="*/ 2147483647 h 1488"/>
                <a:gd name="T4" fmla="*/ 2147483647 w 942"/>
                <a:gd name="T5" fmla="*/ 2147483647 h 1488"/>
                <a:gd name="T6" fmla="*/ 2147483647 w 942"/>
                <a:gd name="T7" fmla="*/ 2147483647 h 1488"/>
                <a:gd name="T8" fmla="*/ 2147483647 w 942"/>
                <a:gd name="T9" fmla="*/ 2147483647 h 1488"/>
                <a:gd name="T10" fmla="*/ 2147483647 w 942"/>
                <a:gd name="T11" fmla="*/ 2147483647 h 1488"/>
                <a:gd name="T12" fmla="*/ 2147483647 w 942"/>
                <a:gd name="T13" fmla="*/ 2147483647 h 1488"/>
                <a:gd name="T14" fmla="*/ 2147483647 w 942"/>
                <a:gd name="T15" fmla="*/ 2147483647 h 1488"/>
                <a:gd name="T16" fmla="*/ 2147483647 w 942"/>
                <a:gd name="T17" fmla="*/ 2147483647 h 1488"/>
                <a:gd name="T18" fmla="*/ 2147483647 w 942"/>
                <a:gd name="T19" fmla="*/ 2147483647 h 1488"/>
                <a:gd name="T20" fmla="*/ 2147483647 w 942"/>
                <a:gd name="T21" fmla="*/ 2147483647 h 1488"/>
                <a:gd name="T22" fmla="*/ 2147483647 w 942"/>
                <a:gd name="T23" fmla="*/ 2147483647 h 1488"/>
                <a:gd name="T24" fmla="*/ 2147483647 w 942"/>
                <a:gd name="T25" fmla="*/ 2147483647 h 1488"/>
                <a:gd name="T26" fmla="*/ 2147483647 w 942"/>
                <a:gd name="T27" fmla="*/ 2147483647 h 1488"/>
                <a:gd name="T28" fmla="*/ 2147483647 w 942"/>
                <a:gd name="T29" fmla="*/ 2147483647 h 1488"/>
                <a:gd name="T30" fmla="*/ 2147483647 w 942"/>
                <a:gd name="T31" fmla="*/ 2147483647 h 1488"/>
                <a:gd name="T32" fmla="*/ 2147483647 w 942"/>
                <a:gd name="T33" fmla="*/ 2147483647 h 1488"/>
                <a:gd name="T34" fmla="*/ 2147483647 w 942"/>
                <a:gd name="T35" fmla="*/ 2147483647 h 1488"/>
                <a:gd name="T36" fmla="*/ 2147483647 w 942"/>
                <a:gd name="T37" fmla="*/ 2147483647 h 1488"/>
                <a:gd name="T38" fmla="*/ 2147483647 w 942"/>
                <a:gd name="T39" fmla="*/ 2147483647 h 1488"/>
                <a:gd name="T40" fmla="*/ 2147483647 w 942"/>
                <a:gd name="T41" fmla="*/ 2147483647 h 1488"/>
                <a:gd name="T42" fmla="*/ 2147483647 w 942"/>
                <a:gd name="T43" fmla="*/ 2147483647 h 1488"/>
                <a:gd name="T44" fmla="*/ 2147483647 w 942"/>
                <a:gd name="T45" fmla="*/ 2147483647 h 1488"/>
                <a:gd name="T46" fmla="*/ 2147483647 w 942"/>
                <a:gd name="T47" fmla="*/ 2147483647 h 1488"/>
                <a:gd name="T48" fmla="*/ 2147483647 w 942"/>
                <a:gd name="T49" fmla="*/ 2147483647 h 1488"/>
                <a:gd name="T50" fmla="*/ 2147483647 w 942"/>
                <a:gd name="T51" fmla="*/ 2147483647 h 1488"/>
                <a:gd name="T52" fmla="*/ 2147483647 w 942"/>
                <a:gd name="T53" fmla="*/ 2147483647 h 1488"/>
                <a:gd name="T54" fmla="*/ 2147483647 w 942"/>
                <a:gd name="T55" fmla="*/ 2147483647 h 1488"/>
                <a:gd name="T56" fmla="*/ 2147483647 w 942"/>
                <a:gd name="T57" fmla="*/ 2147483647 h 1488"/>
                <a:gd name="T58" fmla="*/ 2147483647 w 942"/>
                <a:gd name="T59" fmla="*/ 2147483647 h 1488"/>
                <a:gd name="T60" fmla="*/ 2147483647 w 942"/>
                <a:gd name="T61" fmla="*/ 2147483647 h 1488"/>
                <a:gd name="T62" fmla="*/ 2147483647 w 942"/>
                <a:gd name="T63" fmla="*/ 0 h 1488"/>
                <a:gd name="T64" fmla="*/ 2147483647 w 942"/>
                <a:gd name="T65" fmla="*/ 2147483647 h 1488"/>
                <a:gd name="T66" fmla="*/ 2147483647 w 942"/>
                <a:gd name="T67" fmla="*/ 2147483647 h 1488"/>
                <a:gd name="T68" fmla="*/ 2147483647 w 942"/>
                <a:gd name="T69" fmla="*/ 2147483647 h 1488"/>
                <a:gd name="T70" fmla="*/ 2147483647 w 942"/>
                <a:gd name="T71" fmla="*/ 2147483647 h 1488"/>
                <a:gd name="T72" fmla="*/ 2147483647 w 942"/>
                <a:gd name="T73" fmla="*/ 2147483647 h 1488"/>
                <a:gd name="T74" fmla="*/ 2147483647 w 942"/>
                <a:gd name="T75" fmla="*/ 2147483647 h 1488"/>
                <a:gd name="T76" fmla="*/ 2147483647 w 942"/>
                <a:gd name="T77" fmla="*/ 2147483647 h 1488"/>
                <a:gd name="T78" fmla="*/ 2147483647 w 942"/>
                <a:gd name="T79" fmla="*/ 2147483647 h 1488"/>
                <a:gd name="T80" fmla="*/ 2147483647 w 942"/>
                <a:gd name="T81" fmla="*/ 2147483647 h 1488"/>
                <a:gd name="T82" fmla="*/ 2147483647 w 942"/>
                <a:gd name="T83" fmla="*/ 2147483647 h 1488"/>
                <a:gd name="T84" fmla="*/ 0 w 942"/>
                <a:gd name="T85" fmla="*/ 2147483647 h 1488"/>
                <a:gd name="T86" fmla="*/ 2147483647 w 942"/>
                <a:gd name="T87" fmla="*/ 2147483647 h 1488"/>
                <a:gd name="T88" fmla="*/ 2147483647 w 942"/>
                <a:gd name="T89" fmla="*/ 2147483647 h 1488"/>
                <a:gd name="T90" fmla="*/ 2147483647 w 942"/>
                <a:gd name="T91" fmla="*/ 2147483647 h 1488"/>
                <a:gd name="T92" fmla="*/ 2147483647 w 942"/>
                <a:gd name="T93" fmla="*/ 2147483647 h 1488"/>
                <a:gd name="T94" fmla="*/ 2147483647 w 942"/>
                <a:gd name="T95" fmla="*/ 2147483647 h 1488"/>
                <a:gd name="T96" fmla="*/ 2147483647 w 942"/>
                <a:gd name="T97" fmla="*/ 2147483647 h 1488"/>
                <a:gd name="T98" fmla="*/ 2147483647 w 942"/>
                <a:gd name="T99" fmla="*/ 2147483647 h 1488"/>
                <a:gd name="T100" fmla="*/ 2147483647 w 942"/>
                <a:gd name="T101" fmla="*/ 2147483647 h 1488"/>
                <a:gd name="T102" fmla="*/ 2147483647 w 942"/>
                <a:gd name="T103" fmla="*/ 2147483647 h 1488"/>
                <a:gd name="T104" fmla="*/ 2147483647 w 942"/>
                <a:gd name="T105" fmla="*/ 2147483647 h 1488"/>
                <a:gd name="T106" fmla="*/ 2147483647 w 942"/>
                <a:gd name="T107" fmla="*/ 2147483647 h 1488"/>
                <a:gd name="T108" fmla="*/ 2147483647 w 942"/>
                <a:gd name="T109" fmla="*/ 2147483647 h 1488"/>
                <a:gd name="T110" fmla="*/ 2147483647 w 942"/>
                <a:gd name="T111" fmla="*/ 2147483647 h 1488"/>
                <a:gd name="T112" fmla="*/ 2147483647 w 942"/>
                <a:gd name="T113" fmla="*/ 2147483647 h 1488"/>
                <a:gd name="T114" fmla="*/ 2147483647 w 942"/>
                <a:gd name="T115" fmla="*/ 2147483647 h 1488"/>
                <a:gd name="T116" fmla="*/ 2147483647 w 942"/>
                <a:gd name="T117" fmla="*/ 2147483647 h 1488"/>
                <a:gd name="T118" fmla="*/ 2147483647 w 942"/>
                <a:gd name="T119" fmla="*/ 2147483647 h 1488"/>
                <a:gd name="T120" fmla="*/ 2147483647 w 942"/>
                <a:gd name="T121" fmla="*/ 2147483647 h 148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942"/>
                <a:gd name="T184" fmla="*/ 0 h 1488"/>
                <a:gd name="T185" fmla="*/ 942 w 942"/>
                <a:gd name="T186" fmla="*/ 1488 h 148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942" h="1488">
                  <a:moveTo>
                    <a:pt x="930" y="1320"/>
                  </a:moveTo>
                  <a:lnTo>
                    <a:pt x="924" y="1314"/>
                  </a:lnTo>
                  <a:lnTo>
                    <a:pt x="912" y="1308"/>
                  </a:lnTo>
                  <a:lnTo>
                    <a:pt x="888" y="1284"/>
                  </a:lnTo>
                  <a:lnTo>
                    <a:pt x="864" y="1284"/>
                  </a:lnTo>
                  <a:lnTo>
                    <a:pt x="858" y="1278"/>
                  </a:lnTo>
                  <a:lnTo>
                    <a:pt x="870" y="1260"/>
                  </a:lnTo>
                  <a:lnTo>
                    <a:pt x="870" y="1230"/>
                  </a:lnTo>
                  <a:lnTo>
                    <a:pt x="882" y="1230"/>
                  </a:lnTo>
                  <a:lnTo>
                    <a:pt x="906" y="1254"/>
                  </a:lnTo>
                  <a:lnTo>
                    <a:pt x="918" y="1236"/>
                  </a:lnTo>
                  <a:lnTo>
                    <a:pt x="918" y="1230"/>
                  </a:lnTo>
                  <a:lnTo>
                    <a:pt x="912" y="1224"/>
                  </a:lnTo>
                  <a:lnTo>
                    <a:pt x="906" y="1212"/>
                  </a:lnTo>
                  <a:lnTo>
                    <a:pt x="900" y="1194"/>
                  </a:lnTo>
                  <a:lnTo>
                    <a:pt x="912" y="1170"/>
                  </a:lnTo>
                  <a:lnTo>
                    <a:pt x="924" y="1158"/>
                  </a:lnTo>
                  <a:lnTo>
                    <a:pt x="930" y="1146"/>
                  </a:lnTo>
                  <a:lnTo>
                    <a:pt x="930" y="1140"/>
                  </a:lnTo>
                  <a:lnTo>
                    <a:pt x="924" y="1128"/>
                  </a:lnTo>
                  <a:lnTo>
                    <a:pt x="912" y="1116"/>
                  </a:lnTo>
                  <a:lnTo>
                    <a:pt x="906" y="1116"/>
                  </a:lnTo>
                  <a:lnTo>
                    <a:pt x="924" y="1086"/>
                  </a:lnTo>
                  <a:lnTo>
                    <a:pt x="912" y="1038"/>
                  </a:lnTo>
                  <a:lnTo>
                    <a:pt x="918" y="1032"/>
                  </a:lnTo>
                  <a:lnTo>
                    <a:pt x="924" y="1020"/>
                  </a:lnTo>
                  <a:lnTo>
                    <a:pt x="930" y="1014"/>
                  </a:lnTo>
                  <a:lnTo>
                    <a:pt x="930" y="1002"/>
                  </a:lnTo>
                  <a:lnTo>
                    <a:pt x="918" y="978"/>
                  </a:lnTo>
                  <a:lnTo>
                    <a:pt x="906" y="960"/>
                  </a:lnTo>
                  <a:lnTo>
                    <a:pt x="894" y="948"/>
                  </a:lnTo>
                  <a:lnTo>
                    <a:pt x="882" y="930"/>
                  </a:lnTo>
                  <a:lnTo>
                    <a:pt x="870" y="918"/>
                  </a:lnTo>
                  <a:lnTo>
                    <a:pt x="864" y="900"/>
                  </a:lnTo>
                  <a:lnTo>
                    <a:pt x="864" y="882"/>
                  </a:lnTo>
                  <a:lnTo>
                    <a:pt x="828" y="882"/>
                  </a:lnTo>
                  <a:lnTo>
                    <a:pt x="822" y="888"/>
                  </a:lnTo>
                  <a:lnTo>
                    <a:pt x="816" y="888"/>
                  </a:lnTo>
                  <a:lnTo>
                    <a:pt x="816" y="894"/>
                  </a:lnTo>
                  <a:lnTo>
                    <a:pt x="804" y="894"/>
                  </a:lnTo>
                  <a:lnTo>
                    <a:pt x="798" y="888"/>
                  </a:lnTo>
                  <a:lnTo>
                    <a:pt x="798" y="882"/>
                  </a:lnTo>
                  <a:lnTo>
                    <a:pt x="786" y="888"/>
                  </a:lnTo>
                  <a:lnTo>
                    <a:pt x="786" y="858"/>
                  </a:lnTo>
                  <a:lnTo>
                    <a:pt x="780" y="840"/>
                  </a:lnTo>
                  <a:lnTo>
                    <a:pt x="780" y="828"/>
                  </a:lnTo>
                  <a:lnTo>
                    <a:pt x="786" y="816"/>
                  </a:lnTo>
                  <a:lnTo>
                    <a:pt x="786" y="804"/>
                  </a:lnTo>
                  <a:lnTo>
                    <a:pt x="792" y="798"/>
                  </a:lnTo>
                  <a:lnTo>
                    <a:pt x="792" y="780"/>
                  </a:lnTo>
                  <a:lnTo>
                    <a:pt x="786" y="768"/>
                  </a:lnTo>
                  <a:lnTo>
                    <a:pt x="786" y="756"/>
                  </a:lnTo>
                  <a:lnTo>
                    <a:pt x="732" y="804"/>
                  </a:lnTo>
                  <a:lnTo>
                    <a:pt x="672" y="810"/>
                  </a:lnTo>
                  <a:lnTo>
                    <a:pt x="672" y="804"/>
                  </a:lnTo>
                  <a:lnTo>
                    <a:pt x="666" y="798"/>
                  </a:lnTo>
                  <a:lnTo>
                    <a:pt x="660" y="786"/>
                  </a:lnTo>
                  <a:lnTo>
                    <a:pt x="660" y="774"/>
                  </a:lnTo>
                  <a:lnTo>
                    <a:pt x="654" y="768"/>
                  </a:lnTo>
                  <a:lnTo>
                    <a:pt x="648" y="768"/>
                  </a:lnTo>
                  <a:lnTo>
                    <a:pt x="636" y="762"/>
                  </a:lnTo>
                  <a:lnTo>
                    <a:pt x="594" y="762"/>
                  </a:lnTo>
                  <a:lnTo>
                    <a:pt x="600" y="756"/>
                  </a:lnTo>
                  <a:lnTo>
                    <a:pt x="612" y="750"/>
                  </a:lnTo>
                  <a:lnTo>
                    <a:pt x="618" y="738"/>
                  </a:lnTo>
                  <a:lnTo>
                    <a:pt x="624" y="732"/>
                  </a:lnTo>
                  <a:lnTo>
                    <a:pt x="600" y="708"/>
                  </a:lnTo>
                  <a:lnTo>
                    <a:pt x="588" y="702"/>
                  </a:lnTo>
                  <a:lnTo>
                    <a:pt x="576" y="690"/>
                  </a:lnTo>
                  <a:lnTo>
                    <a:pt x="564" y="666"/>
                  </a:lnTo>
                  <a:lnTo>
                    <a:pt x="558" y="660"/>
                  </a:lnTo>
                  <a:lnTo>
                    <a:pt x="558" y="654"/>
                  </a:lnTo>
                  <a:lnTo>
                    <a:pt x="552" y="630"/>
                  </a:lnTo>
                  <a:lnTo>
                    <a:pt x="540" y="624"/>
                  </a:lnTo>
                  <a:lnTo>
                    <a:pt x="534" y="618"/>
                  </a:lnTo>
                  <a:lnTo>
                    <a:pt x="534" y="606"/>
                  </a:lnTo>
                  <a:lnTo>
                    <a:pt x="540" y="600"/>
                  </a:lnTo>
                  <a:lnTo>
                    <a:pt x="552" y="594"/>
                  </a:lnTo>
                  <a:lnTo>
                    <a:pt x="546" y="588"/>
                  </a:lnTo>
                  <a:lnTo>
                    <a:pt x="546" y="564"/>
                  </a:lnTo>
                  <a:lnTo>
                    <a:pt x="552" y="552"/>
                  </a:lnTo>
                  <a:lnTo>
                    <a:pt x="582" y="522"/>
                  </a:lnTo>
                  <a:lnTo>
                    <a:pt x="588" y="528"/>
                  </a:lnTo>
                  <a:lnTo>
                    <a:pt x="594" y="528"/>
                  </a:lnTo>
                  <a:lnTo>
                    <a:pt x="588" y="522"/>
                  </a:lnTo>
                  <a:lnTo>
                    <a:pt x="588" y="504"/>
                  </a:lnTo>
                  <a:lnTo>
                    <a:pt x="582" y="498"/>
                  </a:lnTo>
                  <a:lnTo>
                    <a:pt x="582" y="486"/>
                  </a:lnTo>
                  <a:lnTo>
                    <a:pt x="600" y="468"/>
                  </a:lnTo>
                  <a:lnTo>
                    <a:pt x="600" y="414"/>
                  </a:lnTo>
                  <a:lnTo>
                    <a:pt x="624" y="414"/>
                  </a:lnTo>
                  <a:lnTo>
                    <a:pt x="624" y="408"/>
                  </a:lnTo>
                  <a:lnTo>
                    <a:pt x="630" y="402"/>
                  </a:lnTo>
                  <a:lnTo>
                    <a:pt x="630" y="396"/>
                  </a:lnTo>
                  <a:lnTo>
                    <a:pt x="642" y="384"/>
                  </a:lnTo>
                  <a:lnTo>
                    <a:pt x="654" y="378"/>
                  </a:lnTo>
                  <a:lnTo>
                    <a:pt x="660" y="372"/>
                  </a:lnTo>
                  <a:lnTo>
                    <a:pt x="672" y="366"/>
                  </a:lnTo>
                  <a:lnTo>
                    <a:pt x="702" y="366"/>
                  </a:lnTo>
                  <a:lnTo>
                    <a:pt x="708" y="354"/>
                  </a:lnTo>
                  <a:lnTo>
                    <a:pt x="738" y="360"/>
                  </a:lnTo>
                  <a:lnTo>
                    <a:pt x="744" y="354"/>
                  </a:lnTo>
                  <a:lnTo>
                    <a:pt x="750" y="342"/>
                  </a:lnTo>
                  <a:lnTo>
                    <a:pt x="756" y="336"/>
                  </a:lnTo>
                  <a:lnTo>
                    <a:pt x="774" y="336"/>
                  </a:lnTo>
                  <a:lnTo>
                    <a:pt x="786" y="348"/>
                  </a:lnTo>
                  <a:lnTo>
                    <a:pt x="786" y="354"/>
                  </a:lnTo>
                  <a:lnTo>
                    <a:pt x="804" y="354"/>
                  </a:lnTo>
                  <a:lnTo>
                    <a:pt x="816" y="342"/>
                  </a:lnTo>
                  <a:lnTo>
                    <a:pt x="798" y="330"/>
                  </a:lnTo>
                  <a:lnTo>
                    <a:pt x="786" y="312"/>
                  </a:lnTo>
                  <a:lnTo>
                    <a:pt x="768" y="312"/>
                  </a:lnTo>
                  <a:lnTo>
                    <a:pt x="762" y="306"/>
                  </a:lnTo>
                  <a:lnTo>
                    <a:pt x="762" y="288"/>
                  </a:lnTo>
                  <a:lnTo>
                    <a:pt x="774" y="264"/>
                  </a:lnTo>
                  <a:lnTo>
                    <a:pt x="774" y="258"/>
                  </a:lnTo>
                  <a:lnTo>
                    <a:pt x="780" y="252"/>
                  </a:lnTo>
                  <a:lnTo>
                    <a:pt x="786" y="252"/>
                  </a:lnTo>
                  <a:lnTo>
                    <a:pt x="792" y="246"/>
                  </a:lnTo>
                  <a:lnTo>
                    <a:pt x="798" y="234"/>
                  </a:lnTo>
                  <a:lnTo>
                    <a:pt x="798" y="216"/>
                  </a:lnTo>
                  <a:lnTo>
                    <a:pt x="792" y="210"/>
                  </a:lnTo>
                  <a:lnTo>
                    <a:pt x="780" y="204"/>
                  </a:lnTo>
                  <a:lnTo>
                    <a:pt x="756" y="204"/>
                  </a:lnTo>
                  <a:lnTo>
                    <a:pt x="750" y="198"/>
                  </a:lnTo>
                  <a:lnTo>
                    <a:pt x="744" y="186"/>
                  </a:lnTo>
                  <a:lnTo>
                    <a:pt x="744" y="180"/>
                  </a:lnTo>
                  <a:lnTo>
                    <a:pt x="732" y="180"/>
                  </a:lnTo>
                  <a:lnTo>
                    <a:pt x="726" y="186"/>
                  </a:lnTo>
                  <a:lnTo>
                    <a:pt x="714" y="192"/>
                  </a:lnTo>
                  <a:lnTo>
                    <a:pt x="702" y="192"/>
                  </a:lnTo>
                  <a:lnTo>
                    <a:pt x="696" y="186"/>
                  </a:lnTo>
                  <a:lnTo>
                    <a:pt x="690" y="186"/>
                  </a:lnTo>
                  <a:lnTo>
                    <a:pt x="684" y="180"/>
                  </a:lnTo>
                  <a:lnTo>
                    <a:pt x="660" y="180"/>
                  </a:lnTo>
                  <a:lnTo>
                    <a:pt x="648" y="192"/>
                  </a:lnTo>
                  <a:lnTo>
                    <a:pt x="648" y="204"/>
                  </a:lnTo>
                  <a:lnTo>
                    <a:pt x="612" y="204"/>
                  </a:lnTo>
                  <a:lnTo>
                    <a:pt x="588" y="198"/>
                  </a:lnTo>
                  <a:lnTo>
                    <a:pt x="576" y="192"/>
                  </a:lnTo>
                  <a:lnTo>
                    <a:pt x="576" y="168"/>
                  </a:lnTo>
                  <a:lnTo>
                    <a:pt x="582" y="162"/>
                  </a:lnTo>
                  <a:lnTo>
                    <a:pt x="582" y="156"/>
                  </a:lnTo>
                  <a:lnTo>
                    <a:pt x="576" y="150"/>
                  </a:lnTo>
                  <a:lnTo>
                    <a:pt x="564" y="144"/>
                  </a:lnTo>
                  <a:lnTo>
                    <a:pt x="552" y="144"/>
                  </a:lnTo>
                  <a:lnTo>
                    <a:pt x="552" y="138"/>
                  </a:lnTo>
                  <a:lnTo>
                    <a:pt x="546" y="132"/>
                  </a:lnTo>
                  <a:lnTo>
                    <a:pt x="546" y="108"/>
                  </a:lnTo>
                  <a:lnTo>
                    <a:pt x="540" y="102"/>
                  </a:lnTo>
                  <a:lnTo>
                    <a:pt x="528" y="102"/>
                  </a:lnTo>
                  <a:lnTo>
                    <a:pt x="516" y="84"/>
                  </a:lnTo>
                  <a:lnTo>
                    <a:pt x="498" y="84"/>
                  </a:lnTo>
                  <a:lnTo>
                    <a:pt x="486" y="48"/>
                  </a:lnTo>
                  <a:lnTo>
                    <a:pt x="480" y="42"/>
                  </a:lnTo>
                  <a:lnTo>
                    <a:pt x="468" y="36"/>
                  </a:lnTo>
                  <a:lnTo>
                    <a:pt x="450" y="18"/>
                  </a:lnTo>
                  <a:lnTo>
                    <a:pt x="438" y="12"/>
                  </a:lnTo>
                  <a:lnTo>
                    <a:pt x="426" y="0"/>
                  </a:lnTo>
                  <a:lnTo>
                    <a:pt x="396" y="0"/>
                  </a:lnTo>
                  <a:lnTo>
                    <a:pt x="414" y="0"/>
                  </a:lnTo>
                  <a:lnTo>
                    <a:pt x="414" y="24"/>
                  </a:lnTo>
                  <a:lnTo>
                    <a:pt x="408" y="24"/>
                  </a:lnTo>
                  <a:lnTo>
                    <a:pt x="408" y="30"/>
                  </a:lnTo>
                  <a:lnTo>
                    <a:pt x="402" y="30"/>
                  </a:lnTo>
                  <a:lnTo>
                    <a:pt x="426" y="48"/>
                  </a:lnTo>
                  <a:lnTo>
                    <a:pt x="426" y="78"/>
                  </a:lnTo>
                  <a:lnTo>
                    <a:pt x="414" y="84"/>
                  </a:lnTo>
                  <a:lnTo>
                    <a:pt x="402" y="126"/>
                  </a:lnTo>
                  <a:lnTo>
                    <a:pt x="396" y="138"/>
                  </a:lnTo>
                  <a:lnTo>
                    <a:pt x="384" y="150"/>
                  </a:lnTo>
                  <a:lnTo>
                    <a:pt x="378" y="162"/>
                  </a:lnTo>
                  <a:lnTo>
                    <a:pt x="366" y="174"/>
                  </a:lnTo>
                  <a:lnTo>
                    <a:pt x="354" y="192"/>
                  </a:lnTo>
                  <a:lnTo>
                    <a:pt x="336" y="204"/>
                  </a:lnTo>
                  <a:lnTo>
                    <a:pt x="276" y="234"/>
                  </a:lnTo>
                  <a:lnTo>
                    <a:pt x="258" y="240"/>
                  </a:lnTo>
                  <a:lnTo>
                    <a:pt x="240" y="252"/>
                  </a:lnTo>
                  <a:lnTo>
                    <a:pt x="222" y="270"/>
                  </a:lnTo>
                  <a:lnTo>
                    <a:pt x="222" y="276"/>
                  </a:lnTo>
                  <a:lnTo>
                    <a:pt x="210" y="282"/>
                  </a:lnTo>
                  <a:lnTo>
                    <a:pt x="210" y="300"/>
                  </a:lnTo>
                  <a:lnTo>
                    <a:pt x="198" y="312"/>
                  </a:lnTo>
                  <a:lnTo>
                    <a:pt x="198" y="336"/>
                  </a:lnTo>
                  <a:lnTo>
                    <a:pt x="192" y="348"/>
                  </a:lnTo>
                  <a:lnTo>
                    <a:pt x="192" y="378"/>
                  </a:lnTo>
                  <a:lnTo>
                    <a:pt x="174" y="378"/>
                  </a:lnTo>
                  <a:lnTo>
                    <a:pt x="168" y="384"/>
                  </a:lnTo>
                  <a:lnTo>
                    <a:pt x="168" y="390"/>
                  </a:lnTo>
                  <a:lnTo>
                    <a:pt x="162" y="396"/>
                  </a:lnTo>
                  <a:lnTo>
                    <a:pt x="162" y="402"/>
                  </a:lnTo>
                  <a:lnTo>
                    <a:pt x="144" y="402"/>
                  </a:lnTo>
                  <a:lnTo>
                    <a:pt x="138" y="390"/>
                  </a:lnTo>
                  <a:lnTo>
                    <a:pt x="138" y="372"/>
                  </a:lnTo>
                  <a:lnTo>
                    <a:pt x="132" y="366"/>
                  </a:lnTo>
                  <a:lnTo>
                    <a:pt x="132" y="360"/>
                  </a:lnTo>
                  <a:lnTo>
                    <a:pt x="102" y="360"/>
                  </a:lnTo>
                  <a:lnTo>
                    <a:pt x="90" y="348"/>
                  </a:lnTo>
                  <a:lnTo>
                    <a:pt x="78" y="360"/>
                  </a:lnTo>
                  <a:lnTo>
                    <a:pt x="66" y="366"/>
                  </a:lnTo>
                  <a:lnTo>
                    <a:pt x="60" y="366"/>
                  </a:lnTo>
                  <a:lnTo>
                    <a:pt x="54" y="360"/>
                  </a:lnTo>
                  <a:lnTo>
                    <a:pt x="66" y="348"/>
                  </a:lnTo>
                  <a:lnTo>
                    <a:pt x="54" y="336"/>
                  </a:lnTo>
                  <a:lnTo>
                    <a:pt x="60" y="330"/>
                  </a:lnTo>
                  <a:lnTo>
                    <a:pt x="66" y="318"/>
                  </a:lnTo>
                  <a:lnTo>
                    <a:pt x="78" y="312"/>
                  </a:lnTo>
                  <a:lnTo>
                    <a:pt x="84" y="300"/>
                  </a:lnTo>
                  <a:lnTo>
                    <a:pt x="90" y="294"/>
                  </a:lnTo>
                  <a:lnTo>
                    <a:pt x="90" y="288"/>
                  </a:lnTo>
                  <a:lnTo>
                    <a:pt x="84" y="288"/>
                  </a:lnTo>
                  <a:lnTo>
                    <a:pt x="72" y="282"/>
                  </a:lnTo>
                  <a:lnTo>
                    <a:pt x="66" y="282"/>
                  </a:lnTo>
                  <a:lnTo>
                    <a:pt x="6" y="342"/>
                  </a:lnTo>
                  <a:lnTo>
                    <a:pt x="0" y="354"/>
                  </a:lnTo>
                  <a:lnTo>
                    <a:pt x="0" y="390"/>
                  </a:lnTo>
                  <a:lnTo>
                    <a:pt x="6" y="396"/>
                  </a:lnTo>
                  <a:lnTo>
                    <a:pt x="18" y="396"/>
                  </a:lnTo>
                  <a:lnTo>
                    <a:pt x="12" y="420"/>
                  </a:lnTo>
                  <a:lnTo>
                    <a:pt x="36" y="444"/>
                  </a:lnTo>
                  <a:lnTo>
                    <a:pt x="36" y="462"/>
                  </a:lnTo>
                  <a:lnTo>
                    <a:pt x="12" y="486"/>
                  </a:lnTo>
                  <a:lnTo>
                    <a:pt x="12" y="492"/>
                  </a:lnTo>
                  <a:lnTo>
                    <a:pt x="18" y="504"/>
                  </a:lnTo>
                  <a:lnTo>
                    <a:pt x="24" y="510"/>
                  </a:lnTo>
                  <a:lnTo>
                    <a:pt x="36" y="516"/>
                  </a:lnTo>
                  <a:lnTo>
                    <a:pt x="54" y="522"/>
                  </a:lnTo>
                  <a:lnTo>
                    <a:pt x="66" y="522"/>
                  </a:lnTo>
                  <a:lnTo>
                    <a:pt x="108" y="564"/>
                  </a:lnTo>
                  <a:lnTo>
                    <a:pt x="114" y="576"/>
                  </a:lnTo>
                  <a:lnTo>
                    <a:pt x="132" y="594"/>
                  </a:lnTo>
                  <a:lnTo>
                    <a:pt x="138" y="612"/>
                  </a:lnTo>
                  <a:lnTo>
                    <a:pt x="144" y="624"/>
                  </a:lnTo>
                  <a:lnTo>
                    <a:pt x="144" y="642"/>
                  </a:lnTo>
                  <a:lnTo>
                    <a:pt x="150" y="648"/>
                  </a:lnTo>
                  <a:lnTo>
                    <a:pt x="156" y="660"/>
                  </a:lnTo>
                  <a:lnTo>
                    <a:pt x="168" y="666"/>
                  </a:lnTo>
                  <a:lnTo>
                    <a:pt x="174" y="678"/>
                  </a:lnTo>
                  <a:lnTo>
                    <a:pt x="192" y="696"/>
                  </a:lnTo>
                  <a:lnTo>
                    <a:pt x="204" y="720"/>
                  </a:lnTo>
                  <a:lnTo>
                    <a:pt x="216" y="732"/>
                  </a:lnTo>
                  <a:lnTo>
                    <a:pt x="222" y="744"/>
                  </a:lnTo>
                  <a:lnTo>
                    <a:pt x="234" y="762"/>
                  </a:lnTo>
                  <a:lnTo>
                    <a:pt x="240" y="768"/>
                  </a:lnTo>
                  <a:lnTo>
                    <a:pt x="246" y="780"/>
                  </a:lnTo>
                  <a:lnTo>
                    <a:pt x="252" y="822"/>
                  </a:lnTo>
                  <a:lnTo>
                    <a:pt x="252" y="828"/>
                  </a:lnTo>
                  <a:lnTo>
                    <a:pt x="258" y="834"/>
                  </a:lnTo>
                  <a:lnTo>
                    <a:pt x="264" y="846"/>
                  </a:lnTo>
                  <a:lnTo>
                    <a:pt x="270" y="864"/>
                  </a:lnTo>
                  <a:lnTo>
                    <a:pt x="282" y="876"/>
                  </a:lnTo>
                  <a:lnTo>
                    <a:pt x="288" y="894"/>
                  </a:lnTo>
                  <a:lnTo>
                    <a:pt x="294" y="906"/>
                  </a:lnTo>
                  <a:lnTo>
                    <a:pt x="294" y="918"/>
                  </a:lnTo>
                  <a:lnTo>
                    <a:pt x="300" y="924"/>
                  </a:lnTo>
                  <a:lnTo>
                    <a:pt x="312" y="924"/>
                  </a:lnTo>
                  <a:lnTo>
                    <a:pt x="324" y="936"/>
                  </a:lnTo>
                  <a:lnTo>
                    <a:pt x="324" y="948"/>
                  </a:lnTo>
                  <a:lnTo>
                    <a:pt x="330" y="954"/>
                  </a:lnTo>
                  <a:lnTo>
                    <a:pt x="330" y="966"/>
                  </a:lnTo>
                  <a:lnTo>
                    <a:pt x="336" y="984"/>
                  </a:lnTo>
                  <a:lnTo>
                    <a:pt x="360" y="1014"/>
                  </a:lnTo>
                  <a:lnTo>
                    <a:pt x="378" y="1050"/>
                  </a:lnTo>
                  <a:lnTo>
                    <a:pt x="396" y="1074"/>
                  </a:lnTo>
                  <a:lnTo>
                    <a:pt x="402" y="1086"/>
                  </a:lnTo>
                  <a:lnTo>
                    <a:pt x="408" y="1104"/>
                  </a:lnTo>
                  <a:lnTo>
                    <a:pt x="408" y="1116"/>
                  </a:lnTo>
                  <a:lnTo>
                    <a:pt x="402" y="1128"/>
                  </a:lnTo>
                  <a:lnTo>
                    <a:pt x="402" y="1146"/>
                  </a:lnTo>
                  <a:lnTo>
                    <a:pt x="414" y="1158"/>
                  </a:lnTo>
                  <a:lnTo>
                    <a:pt x="420" y="1170"/>
                  </a:lnTo>
                  <a:lnTo>
                    <a:pt x="444" y="1194"/>
                  </a:lnTo>
                  <a:lnTo>
                    <a:pt x="456" y="1200"/>
                  </a:lnTo>
                  <a:lnTo>
                    <a:pt x="468" y="1212"/>
                  </a:lnTo>
                  <a:lnTo>
                    <a:pt x="474" y="1224"/>
                  </a:lnTo>
                  <a:lnTo>
                    <a:pt x="498" y="1248"/>
                  </a:lnTo>
                  <a:lnTo>
                    <a:pt x="516" y="1260"/>
                  </a:lnTo>
                  <a:lnTo>
                    <a:pt x="546" y="1278"/>
                  </a:lnTo>
                  <a:lnTo>
                    <a:pt x="576" y="1290"/>
                  </a:lnTo>
                  <a:lnTo>
                    <a:pt x="600" y="1302"/>
                  </a:lnTo>
                  <a:lnTo>
                    <a:pt x="642" y="1320"/>
                  </a:lnTo>
                  <a:lnTo>
                    <a:pt x="696" y="1350"/>
                  </a:lnTo>
                  <a:lnTo>
                    <a:pt x="708" y="1362"/>
                  </a:lnTo>
                  <a:lnTo>
                    <a:pt x="726" y="1374"/>
                  </a:lnTo>
                  <a:lnTo>
                    <a:pt x="738" y="1380"/>
                  </a:lnTo>
                  <a:lnTo>
                    <a:pt x="750" y="1392"/>
                  </a:lnTo>
                  <a:lnTo>
                    <a:pt x="774" y="1404"/>
                  </a:lnTo>
                  <a:lnTo>
                    <a:pt x="780" y="1428"/>
                  </a:lnTo>
                  <a:lnTo>
                    <a:pt x="792" y="1434"/>
                  </a:lnTo>
                  <a:lnTo>
                    <a:pt x="798" y="1446"/>
                  </a:lnTo>
                  <a:lnTo>
                    <a:pt x="810" y="1452"/>
                  </a:lnTo>
                  <a:lnTo>
                    <a:pt x="816" y="1458"/>
                  </a:lnTo>
                  <a:lnTo>
                    <a:pt x="840" y="1470"/>
                  </a:lnTo>
                  <a:lnTo>
                    <a:pt x="846" y="1482"/>
                  </a:lnTo>
                  <a:lnTo>
                    <a:pt x="858" y="1488"/>
                  </a:lnTo>
                  <a:lnTo>
                    <a:pt x="894" y="1464"/>
                  </a:lnTo>
                  <a:lnTo>
                    <a:pt x="900" y="1458"/>
                  </a:lnTo>
                  <a:lnTo>
                    <a:pt x="900" y="1440"/>
                  </a:lnTo>
                  <a:lnTo>
                    <a:pt x="894" y="1428"/>
                  </a:lnTo>
                  <a:lnTo>
                    <a:pt x="912" y="1416"/>
                  </a:lnTo>
                  <a:lnTo>
                    <a:pt x="900" y="1392"/>
                  </a:lnTo>
                  <a:lnTo>
                    <a:pt x="918" y="1374"/>
                  </a:lnTo>
                  <a:lnTo>
                    <a:pt x="930" y="1368"/>
                  </a:lnTo>
                  <a:lnTo>
                    <a:pt x="942" y="1344"/>
                  </a:lnTo>
                  <a:lnTo>
                    <a:pt x="942" y="1332"/>
                  </a:lnTo>
                  <a:lnTo>
                    <a:pt x="930" y="1320"/>
                  </a:lnTo>
                  <a:close/>
                </a:path>
              </a:pathLst>
            </a:custGeom>
            <a:solidFill>
              <a:srgbClr val="385723"/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62" name="Guyane (French Guiana)" descr="© INSCALE GmbH, 05.05.2010&#10;http://www.presentationload.com/">
              <a:extLst>
                <a:ext uri="{FF2B5EF4-FFF2-40B4-BE49-F238E27FC236}">
                  <a16:creationId xmlns:a16="http://schemas.microsoft.com/office/drawing/2014/main" id="{5F94EAE9-C4B8-4341-B43A-3DEAE3A8EC7F}"/>
                </a:ext>
              </a:extLst>
            </p:cNvPr>
            <p:cNvSpPr>
              <a:spLocks/>
            </p:cNvSpPr>
            <p:nvPr/>
          </p:nvSpPr>
          <p:spPr bwMode="gray">
            <a:xfrm>
              <a:off x="3825663" y="4312234"/>
              <a:ext cx="90438" cy="133283"/>
            </a:xfrm>
            <a:custGeom>
              <a:avLst/>
              <a:gdLst>
                <a:gd name="T0" fmla="*/ 2147483647 w 52"/>
                <a:gd name="T1" fmla="*/ 2147483647 h 76"/>
                <a:gd name="T2" fmla="*/ 2147483647 w 52"/>
                <a:gd name="T3" fmla="*/ 2147483647 h 76"/>
                <a:gd name="T4" fmla="*/ 2147483647 w 52"/>
                <a:gd name="T5" fmla="*/ 2147483647 h 76"/>
                <a:gd name="T6" fmla="*/ 2147483647 w 52"/>
                <a:gd name="T7" fmla="*/ 2147483647 h 76"/>
                <a:gd name="T8" fmla="*/ 2147483647 w 52"/>
                <a:gd name="T9" fmla="*/ 2147483647 h 76"/>
                <a:gd name="T10" fmla="*/ 2147483647 w 52"/>
                <a:gd name="T11" fmla="*/ 2147483647 h 76"/>
                <a:gd name="T12" fmla="*/ 2147483647 w 52"/>
                <a:gd name="T13" fmla="*/ 2147483647 h 76"/>
                <a:gd name="T14" fmla="*/ 2147483647 w 52"/>
                <a:gd name="T15" fmla="*/ 2147483647 h 76"/>
                <a:gd name="T16" fmla="*/ 2147483647 w 52"/>
                <a:gd name="T17" fmla="*/ 2147483647 h 76"/>
                <a:gd name="T18" fmla="*/ 2147483647 w 52"/>
                <a:gd name="T19" fmla="*/ 2147483647 h 76"/>
                <a:gd name="T20" fmla="*/ 2147483647 w 52"/>
                <a:gd name="T21" fmla="*/ 2147483647 h 76"/>
                <a:gd name="T22" fmla="*/ 2147483647 w 52"/>
                <a:gd name="T23" fmla="*/ 0 h 76"/>
                <a:gd name="T24" fmla="*/ 2147483647 w 52"/>
                <a:gd name="T25" fmla="*/ 2147483647 h 76"/>
                <a:gd name="T26" fmla="*/ 2147483647 w 52"/>
                <a:gd name="T27" fmla="*/ 2147483647 h 76"/>
                <a:gd name="T28" fmla="*/ 2147483647 w 52"/>
                <a:gd name="T29" fmla="*/ 2147483647 h 76"/>
                <a:gd name="T30" fmla="*/ 2147483647 w 52"/>
                <a:gd name="T31" fmla="*/ 2147483647 h 76"/>
                <a:gd name="T32" fmla="*/ 2147483647 w 52"/>
                <a:gd name="T33" fmla="*/ 2147483647 h 76"/>
                <a:gd name="T34" fmla="*/ 2147483647 w 52"/>
                <a:gd name="T35" fmla="*/ 2147483647 h 76"/>
                <a:gd name="T36" fmla="*/ 2147483647 w 52"/>
                <a:gd name="T37" fmla="*/ 2147483647 h 76"/>
                <a:gd name="T38" fmla="*/ 2147483647 w 52"/>
                <a:gd name="T39" fmla="*/ 2147483647 h 76"/>
                <a:gd name="T40" fmla="*/ 2147483647 w 52"/>
                <a:gd name="T41" fmla="*/ 2147483647 h 76"/>
                <a:gd name="T42" fmla="*/ 2147483647 w 52"/>
                <a:gd name="T43" fmla="*/ 2147483647 h 76"/>
                <a:gd name="T44" fmla="*/ 2147483647 w 52"/>
                <a:gd name="T45" fmla="*/ 2147483647 h 76"/>
                <a:gd name="T46" fmla="*/ 2147483647 w 52"/>
                <a:gd name="T47" fmla="*/ 2147483647 h 76"/>
                <a:gd name="T48" fmla="*/ 2147483647 w 52"/>
                <a:gd name="T49" fmla="*/ 2147483647 h 76"/>
                <a:gd name="T50" fmla="*/ 2147483647 w 52"/>
                <a:gd name="T51" fmla="*/ 2147483647 h 76"/>
                <a:gd name="T52" fmla="*/ 2147483647 w 52"/>
                <a:gd name="T53" fmla="*/ 2147483647 h 76"/>
                <a:gd name="T54" fmla="*/ 2147483647 w 52"/>
                <a:gd name="T55" fmla="*/ 2147483647 h 76"/>
                <a:gd name="T56" fmla="*/ 2147483647 w 52"/>
                <a:gd name="T57" fmla="*/ 2147483647 h 76"/>
                <a:gd name="T58" fmla="*/ 2147483647 w 52"/>
                <a:gd name="T59" fmla="*/ 2147483647 h 76"/>
                <a:gd name="T60" fmla="*/ 2147483647 w 52"/>
                <a:gd name="T61" fmla="*/ 2147483647 h 76"/>
                <a:gd name="T62" fmla="*/ 2147483647 w 52"/>
                <a:gd name="T63" fmla="*/ 2147483647 h 76"/>
                <a:gd name="T64" fmla="*/ 0 w 52"/>
                <a:gd name="T65" fmla="*/ 2147483647 h 76"/>
                <a:gd name="T66" fmla="*/ 0 w 52"/>
                <a:gd name="T67" fmla="*/ 2147483647 h 76"/>
                <a:gd name="T68" fmla="*/ 2147483647 w 52"/>
                <a:gd name="T69" fmla="*/ 2147483647 h 76"/>
                <a:gd name="T70" fmla="*/ 2147483647 w 52"/>
                <a:gd name="T71" fmla="*/ 2147483647 h 76"/>
                <a:gd name="T72" fmla="*/ 2147483647 w 52"/>
                <a:gd name="T73" fmla="*/ 2147483647 h 76"/>
                <a:gd name="T74" fmla="*/ 2147483647 w 52"/>
                <a:gd name="T75" fmla="*/ 2147483647 h 76"/>
                <a:gd name="T76" fmla="*/ 2147483647 w 52"/>
                <a:gd name="T77" fmla="*/ 2147483647 h 76"/>
                <a:gd name="T78" fmla="*/ 2147483647 w 52"/>
                <a:gd name="T79" fmla="*/ 2147483647 h 76"/>
                <a:gd name="T80" fmla="*/ 2147483647 w 52"/>
                <a:gd name="T81" fmla="*/ 2147483647 h 76"/>
                <a:gd name="T82" fmla="*/ 2147483647 w 52"/>
                <a:gd name="T83" fmla="*/ 2147483647 h 76"/>
                <a:gd name="T84" fmla="*/ 2147483647 w 52"/>
                <a:gd name="T85" fmla="*/ 2147483647 h 76"/>
                <a:gd name="T86" fmla="*/ 2147483647 w 52"/>
                <a:gd name="T87" fmla="*/ 2147483647 h 76"/>
                <a:gd name="T88" fmla="*/ 2147483647 w 52"/>
                <a:gd name="T89" fmla="*/ 2147483647 h 76"/>
                <a:gd name="T90" fmla="*/ 2147483647 w 52"/>
                <a:gd name="T91" fmla="*/ 2147483647 h 76"/>
                <a:gd name="T92" fmla="*/ 2147483647 w 52"/>
                <a:gd name="T93" fmla="*/ 2147483647 h 76"/>
                <a:gd name="T94" fmla="*/ 2147483647 w 52"/>
                <a:gd name="T95" fmla="*/ 2147483647 h 76"/>
                <a:gd name="T96" fmla="*/ 2147483647 w 52"/>
                <a:gd name="T97" fmla="*/ 2147483647 h 76"/>
                <a:gd name="T98" fmla="*/ 2147483647 w 52"/>
                <a:gd name="T99" fmla="*/ 2147483647 h 76"/>
                <a:gd name="T100" fmla="*/ 2147483647 w 52"/>
                <a:gd name="T101" fmla="*/ 2147483647 h 76"/>
                <a:gd name="T102" fmla="*/ 2147483647 w 52"/>
                <a:gd name="T103" fmla="*/ 2147483647 h 76"/>
                <a:gd name="T104" fmla="*/ 2147483647 w 52"/>
                <a:gd name="T105" fmla="*/ 2147483647 h 76"/>
                <a:gd name="T106" fmla="*/ 2147483647 w 52"/>
                <a:gd name="T107" fmla="*/ 2147483647 h 76"/>
                <a:gd name="T108" fmla="*/ 2147483647 w 52"/>
                <a:gd name="T109" fmla="*/ 2147483647 h 76"/>
                <a:gd name="T110" fmla="*/ 2147483647 w 52"/>
                <a:gd name="T111" fmla="*/ 2147483647 h 76"/>
                <a:gd name="T112" fmla="*/ 2147483647 w 52"/>
                <a:gd name="T113" fmla="*/ 2147483647 h 76"/>
                <a:gd name="T114" fmla="*/ 2147483647 w 52"/>
                <a:gd name="T115" fmla="*/ 2147483647 h 7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52"/>
                <a:gd name="T175" fmla="*/ 0 h 76"/>
                <a:gd name="T176" fmla="*/ 52 w 52"/>
                <a:gd name="T177" fmla="*/ 76 h 7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52" h="76">
                  <a:moveTo>
                    <a:pt x="52" y="32"/>
                  </a:moveTo>
                  <a:lnTo>
                    <a:pt x="50" y="26"/>
                  </a:lnTo>
                  <a:lnTo>
                    <a:pt x="48" y="24"/>
                  </a:lnTo>
                  <a:lnTo>
                    <a:pt x="46" y="22"/>
                  </a:lnTo>
                  <a:lnTo>
                    <a:pt x="46" y="20"/>
                  </a:lnTo>
                  <a:lnTo>
                    <a:pt x="40" y="20"/>
                  </a:lnTo>
                  <a:lnTo>
                    <a:pt x="32" y="6"/>
                  </a:lnTo>
                  <a:lnTo>
                    <a:pt x="24" y="6"/>
                  </a:lnTo>
                  <a:lnTo>
                    <a:pt x="22" y="4"/>
                  </a:lnTo>
                  <a:lnTo>
                    <a:pt x="20" y="4"/>
                  </a:lnTo>
                  <a:lnTo>
                    <a:pt x="16" y="2"/>
                  </a:lnTo>
                  <a:lnTo>
                    <a:pt x="14" y="0"/>
                  </a:lnTo>
                  <a:lnTo>
                    <a:pt x="12" y="4"/>
                  </a:lnTo>
                  <a:lnTo>
                    <a:pt x="12" y="10"/>
                  </a:lnTo>
                  <a:lnTo>
                    <a:pt x="10" y="10"/>
                  </a:lnTo>
                  <a:lnTo>
                    <a:pt x="8" y="12"/>
                  </a:lnTo>
                  <a:lnTo>
                    <a:pt x="6" y="14"/>
                  </a:lnTo>
                  <a:lnTo>
                    <a:pt x="4" y="16"/>
                  </a:lnTo>
                  <a:lnTo>
                    <a:pt x="2" y="20"/>
                  </a:lnTo>
                  <a:lnTo>
                    <a:pt x="2" y="28"/>
                  </a:lnTo>
                  <a:lnTo>
                    <a:pt x="4" y="32"/>
                  </a:lnTo>
                  <a:lnTo>
                    <a:pt x="4" y="36"/>
                  </a:lnTo>
                  <a:lnTo>
                    <a:pt x="6" y="40"/>
                  </a:lnTo>
                  <a:lnTo>
                    <a:pt x="10" y="44"/>
                  </a:lnTo>
                  <a:lnTo>
                    <a:pt x="12" y="46"/>
                  </a:lnTo>
                  <a:lnTo>
                    <a:pt x="12" y="48"/>
                  </a:lnTo>
                  <a:lnTo>
                    <a:pt x="6" y="54"/>
                  </a:lnTo>
                  <a:lnTo>
                    <a:pt x="8" y="62"/>
                  </a:lnTo>
                  <a:lnTo>
                    <a:pt x="6" y="64"/>
                  </a:lnTo>
                  <a:lnTo>
                    <a:pt x="4" y="64"/>
                  </a:lnTo>
                  <a:lnTo>
                    <a:pt x="4" y="66"/>
                  </a:lnTo>
                  <a:lnTo>
                    <a:pt x="2" y="68"/>
                  </a:lnTo>
                  <a:lnTo>
                    <a:pt x="0" y="72"/>
                  </a:lnTo>
                  <a:lnTo>
                    <a:pt x="4" y="76"/>
                  </a:lnTo>
                  <a:lnTo>
                    <a:pt x="10" y="76"/>
                  </a:lnTo>
                  <a:lnTo>
                    <a:pt x="12" y="74"/>
                  </a:lnTo>
                  <a:lnTo>
                    <a:pt x="12" y="72"/>
                  </a:lnTo>
                  <a:lnTo>
                    <a:pt x="14" y="72"/>
                  </a:lnTo>
                  <a:lnTo>
                    <a:pt x="16" y="72"/>
                  </a:lnTo>
                  <a:lnTo>
                    <a:pt x="18" y="72"/>
                  </a:lnTo>
                  <a:lnTo>
                    <a:pt x="20" y="72"/>
                  </a:lnTo>
                  <a:lnTo>
                    <a:pt x="22" y="72"/>
                  </a:lnTo>
                  <a:lnTo>
                    <a:pt x="26" y="74"/>
                  </a:lnTo>
                  <a:lnTo>
                    <a:pt x="30" y="74"/>
                  </a:lnTo>
                  <a:lnTo>
                    <a:pt x="32" y="72"/>
                  </a:lnTo>
                  <a:lnTo>
                    <a:pt x="40" y="64"/>
                  </a:lnTo>
                  <a:lnTo>
                    <a:pt x="40" y="60"/>
                  </a:lnTo>
                  <a:lnTo>
                    <a:pt x="44" y="50"/>
                  </a:lnTo>
                  <a:lnTo>
                    <a:pt x="46" y="46"/>
                  </a:lnTo>
                  <a:lnTo>
                    <a:pt x="48" y="44"/>
                  </a:lnTo>
                  <a:lnTo>
                    <a:pt x="50" y="42"/>
                  </a:lnTo>
                  <a:lnTo>
                    <a:pt x="50" y="40"/>
                  </a:lnTo>
                  <a:lnTo>
                    <a:pt x="52" y="38"/>
                  </a:lnTo>
                  <a:lnTo>
                    <a:pt x="52" y="36"/>
                  </a:lnTo>
                  <a:lnTo>
                    <a:pt x="52" y="34"/>
                  </a:lnTo>
                  <a:lnTo>
                    <a:pt x="52" y="32"/>
                  </a:lnTo>
                  <a:close/>
                </a:path>
              </a:pathLst>
            </a:custGeom>
            <a:solidFill>
              <a:srgbClr val="385723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63" name="Guyana" descr="© INSCALE GmbH, 05.05.2010&#10;http://www.presentationload.com/">
              <a:extLst>
                <a:ext uri="{FF2B5EF4-FFF2-40B4-BE49-F238E27FC236}">
                  <a16:creationId xmlns:a16="http://schemas.microsoft.com/office/drawing/2014/main" id="{CA53CE15-F0C1-4A40-B4DB-2664165F21CA}"/>
                </a:ext>
              </a:extLst>
            </p:cNvPr>
            <p:cNvSpPr>
              <a:spLocks/>
            </p:cNvSpPr>
            <p:nvPr/>
          </p:nvSpPr>
          <p:spPr bwMode="gray">
            <a:xfrm>
              <a:off x="3613055" y="4215446"/>
              <a:ext cx="145969" cy="261805"/>
            </a:xfrm>
            <a:custGeom>
              <a:avLst/>
              <a:gdLst>
                <a:gd name="T0" fmla="*/ 2147483647 w 324"/>
                <a:gd name="T1" fmla="*/ 2147483647 h 582"/>
                <a:gd name="T2" fmla="*/ 2147483647 w 324"/>
                <a:gd name="T3" fmla="*/ 2147483647 h 582"/>
                <a:gd name="T4" fmla="*/ 2147483647 w 324"/>
                <a:gd name="T5" fmla="*/ 2147483647 h 582"/>
                <a:gd name="T6" fmla="*/ 2147483647 w 324"/>
                <a:gd name="T7" fmla="*/ 2147483647 h 582"/>
                <a:gd name="T8" fmla="*/ 2147483647 w 324"/>
                <a:gd name="T9" fmla="*/ 2147483647 h 582"/>
                <a:gd name="T10" fmla="*/ 2147483647 w 324"/>
                <a:gd name="T11" fmla="*/ 2147483647 h 582"/>
                <a:gd name="T12" fmla="*/ 2147483647 w 324"/>
                <a:gd name="T13" fmla="*/ 2147483647 h 582"/>
                <a:gd name="T14" fmla="*/ 2147483647 w 324"/>
                <a:gd name="T15" fmla="*/ 2147483647 h 582"/>
                <a:gd name="T16" fmla="*/ 0 w 324"/>
                <a:gd name="T17" fmla="*/ 2147483647 h 582"/>
                <a:gd name="T18" fmla="*/ 2147483647 w 324"/>
                <a:gd name="T19" fmla="*/ 2147483647 h 582"/>
                <a:gd name="T20" fmla="*/ 2147483647 w 324"/>
                <a:gd name="T21" fmla="*/ 2147483647 h 582"/>
                <a:gd name="T22" fmla="*/ 2147483647 w 324"/>
                <a:gd name="T23" fmla="*/ 2147483647 h 582"/>
                <a:gd name="T24" fmla="*/ 2147483647 w 324"/>
                <a:gd name="T25" fmla="*/ 2147483647 h 582"/>
                <a:gd name="T26" fmla="*/ 2147483647 w 324"/>
                <a:gd name="T27" fmla="*/ 2147483647 h 582"/>
                <a:gd name="T28" fmla="*/ 2147483647 w 324"/>
                <a:gd name="T29" fmla="*/ 2147483647 h 582"/>
                <a:gd name="T30" fmla="*/ 2147483647 w 324"/>
                <a:gd name="T31" fmla="*/ 2147483647 h 582"/>
                <a:gd name="T32" fmla="*/ 2147483647 w 324"/>
                <a:gd name="T33" fmla="*/ 2147483647 h 582"/>
                <a:gd name="T34" fmla="*/ 2147483647 w 324"/>
                <a:gd name="T35" fmla="*/ 2147483647 h 582"/>
                <a:gd name="T36" fmla="*/ 2147483647 w 324"/>
                <a:gd name="T37" fmla="*/ 2147483647 h 582"/>
                <a:gd name="T38" fmla="*/ 2147483647 w 324"/>
                <a:gd name="T39" fmla="*/ 2147483647 h 582"/>
                <a:gd name="T40" fmla="*/ 2147483647 w 324"/>
                <a:gd name="T41" fmla="*/ 2147483647 h 582"/>
                <a:gd name="T42" fmla="*/ 2147483647 w 324"/>
                <a:gd name="T43" fmla="*/ 2147483647 h 582"/>
                <a:gd name="T44" fmla="*/ 2147483647 w 324"/>
                <a:gd name="T45" fmla="*/ 2147483647 h 582"/>
                <a:gd name="T46" fmla="*/ 2147483647 w 324"/>
                <a:gd name="T47" fmla="*/ 2147483647 h 582"/>
                <a:gd name="T48" fmla="*/ 2147483647 w 324"/>
                <a:gd name="T49" fmla="*/ 2147483647 h 582"/>
                <a:gd name="T50" fmla="*/ 2147483647 w 324"/>
                <a:gd name="T51" fmla="*/ 2147483647 h 582"/>
                <a:gd name="T52" fmla="*/ 2147483647 w 324"/>
                <a:gd name="T53" fmla="*/ 2147483647 h 582"/>
                <a:gd name="T54" fmla="*/ 2147483647 w 324"/>
                <a:gd name="T55" fmla="*/ 2147483647 h 582"/>
                <a:gd name="T56" fmla="*/ 2147483647 w 324"/>
                <a:gd name="T57" fmla="*/ 2147483647 h 582"/>
                <a:gd name="T58" fmla="*/ 2147483647 w 324"/>
                <a:gd name="T59" fmla="*/ 2147483647 h 582"/>
                <a:gd name="T60" fmla="*/ 2147483647 w 324"/>
                <a:gd name="T61" fmla="*/ 2147483647 h 582"/>
                <a:gd name="T62" fmla="*/ 2147483647 w 324"/>
                <a:gd name="T63" fmla="*/ 2147483647 h 582"/>
                <a:gd name="T64" fmla="*/ 2147483647 w 324"/>
                <a:gd name="T65" fmla="*/ 2147483647 h 582"/>
                <a:gd name="T66" fmla="*/ 2147483647 w 324"/>
                <a:gd name="T67" fmla="*/ 2147483647 h 582"/>
                <a:gd name="T68" fmla="*/ 2147483647 w 324"/>
                <a:gd name="T69" fmla="*/ 2147483647 h 582"/>
                <a:gd name="T70" fmla="*/ 2147483647 w 324"/>
                <a:gd name="T71" fmla="*/ 2147483647 h 582"/>
                <a:gd name="T72" fmla="*/ 2147483647 w 324"/>
                <a:gd name="T73" fmla="*/ 2147483647 h 582"/>
                <a:gd name="T74" fmla="*/ 2147483647 w 324"/>
                <a:gd name="T75" fmla="*/ 2147483647 h 582"/>
                <a:gd name="T76" fmla="*/ 2147483647 w 324"/>
                <a:gd name="T77" fmla="*/ 2147483647 h 582"/>
                <a:gd name="T78" fmla="*/ 2147483647 w 324"/>
                <a:gd name="T79" fmla="*/ 2147483647 h 582"/>
                <a:gd name="T80" fmla="*/ 2147483647 w 324"/>
                <a:gd name="T81" fmla="*/ 2147483647 h 582"/>
                <a:gd name="T82" fmla="*/ 2147483647 w 324"/>
                <a:gd name="T83" fmla="*/ 2147483647 h 582"/>
                <a:gd name="T84" fmla="*/ 2147483647 w 324"/>
                <a:gd name="T85" fmla="*/ 2147483647 h 582"/>
                <a:gd name="T86" fmla="*/ 2147483647 w 324"/>
                <a:gd name="T87" fmla="*/ 2147483647 h 582"/>
                <a:gd name="T88" fmla="*/ 2147483647 w 324"/>
                <a:gd name="T89" fmla="*/ 2147483647 h 582"/>
                <a:gd name="T90" fmla="*/ 2147483647 w 324"/>
                <a:gd name="T91" fmla="*/ 2147483647 h 582"/>
                <a:gd name="T92" fmla="*/ 2147483647 w 324"/>
                <a:gd name="T93" fmla="*/ 2147483647 h 582"/>
                <a:gd name="T94" fmla="*/ 2147483647 w 324"/>
                <a:gd name="T95" fmla="*/ 2147483647 h 582"/>
                <a:gd name="T96" fmla="*/ 2147483647 w 324"/>
                <a:gd name="T97" fmla="*/ 2147483647 h 582"/>
                <a:gd name="T98" fmla="*/ 2147483647 w 324"/>
                <a:gd name="T99" fmla="*/ 2147483647 h 582"/>
                <a:gd name="T100" fmla="*/ 2147483647 w 324"/>
                <a:gd name="T101" fmla="*/ 2147483647 h 582"/>
                <a:gd name="T102" fmla="*/ 2147483647 w 324"/>
                <a:gd name="T103" fmla="*/ 2147483647 h 582"/>
                <a:gd name="T104" fmla="*/ 2147483647 w 324"/>
                <a:gd name="T105" fmla="*/ 2147483647 h 582"/>
                <a:gd name="T106" fmla="*/ 2147483647 w 324"/>
                <a:gd name="T107" fmla="*/ 2147483647 h 582"/>
                <a:gd name="T108" fmla="*/ 2147483647 w 324"/>
                <a:gd name="T109" fmla="*/ 2147483647 h 582"/>
                <a:gd name="T110" fmla="*/ 2147483647 w 324"/>
                <a:gd name="T111" fmla="*/ 2147483647 h 582"/>
                <a:gd name="T112" fmla="*/ 2147483647 w 324"/>
                <a:gd name="T113" fmla="*/ 2147483647 h 582"/>
                <a:gd name="T114" fmla="*/ 2147483647 w 324"/>
                <a:gd name="T115" fmla="*/ 2147483647 h 582"/>
                <a:gd name="T116" fmla="*/ 2147483647 w 324"/>
                <a:gd name="T117" fmla="*/ 2147483647 h 582"/>
                <a:gd name="T118" fmla="*/ 2147483647 w 324"/>
                <a:gd name="T119" fmla="*/ 2147483647 h 582"/>
                <a:gd name="T120" fmla="*/ 2147483647 w 324"/>
                <a:gd name="T121" fmla="*/ 2147483647 h 582"/>
                <a:gd name="T122" fmla="*/ 2147483647 w 324"/>
                <a:gd name="T123" fmla="*/ 0 h 582"/>
                <a:gd name="T124" fmla="*/ 2147483647 w 324"/>
                <a:gd name="T125" fmla="*/ 2147483647 h 582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324"/>
                <a:gd name="T190" fmla="*/ 0 h 582"/>
                <a:gd name="T191" fmla="*/ 324 w 324"/>
                <a:gd name="T192" fmla="*/ 582 h 582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324" h="582">
                  <a:moveTo>
                    <a:pt x="90" y="42"/>
                  </a:moveTo>
                  <a:lnTo>
                    <a:pt x="84" y="48"/>
                  </a:lnTo>
                  <a:lnTo>
                    <a:pt x="72" y="48"/>
                  </a:lnTo>
                  <a:lnTo>
                    <a:pt x="60" y="60"/>
                  </a:lnTo>
                  <a:lnTo>
                    <a:pt x="60" y="102"/>
                  </a:lnTo>
                  <a:lnTo>
                    <a:pt x="84" y="102"/>
                  </a:lnTo>
                  <a:lnTo>
                    <a:pt x="84" y="120"/>
                  </a:lnTo>
                  <a:lnTo>
                    <a:pt x="78" y="126"/>
                  </a:lnTo>
                  <a:lnTo>
                    <a:pt x="66" y="132"/>
                  </a:lnTo>
                  <a:lnTo>
                    <a:pt x="54" y="132"/>
                  </a:lnTo>
                  <a:lnTo>
                    <a:pt x="42" y="138"/>
                  </a:lnTo>
                  <a:lnTo>
                    <a:pt x="12" y="138"/>
                  </a:lnTo>
                  <a:lnTo>
                    <a:pt x="12" y="144"/>
                  </a:lnTo>
                  <a:lnTo>
                    <a:pt x="30" y="162"/>
                  </a:lnTo>
                  <a:lnTo>
                    <a:pt x="30" y="180"/>
                  </a:lnTo>
                  <a:lnTo>
                    <a:pt x="18" y="186"/>
                  </a:lnTo>
                  <a:lnTo>
                    <a:pt x="12" y="186"/>
                  </a:lnTo>
                  <a:lnTo>
                    <a:pt x="0" y="192"/>
                  </a:lnTo>
                  <a:lnTo>
                    <a:pt x="0" y="204"/>
                  </a:lnTo>
                  <a:lnTo>
                    <a:pt x="6" y="210"/>
                  </a:lnTo>
                  <a:lnTo>
                    <a:pt x="12" y="222"/>
                  </a:lnTo>
                  <a:lnTo>
                    <a:pt x="48" y="258"/>
                  </a:lnTo>
                  <a:lnTo>
                    <a:pt x="72" y="264"/>
                  </a:lnTo>
                  <a:lnTo>
                    <a:pt x="78" y="252"/>
                  </a:lnTo>
                  <a:lnTo>
                    <a:pt x="90" y="264"/>
                  </a:lnTo>
                  <a:lnTo>
                    <a:pt x="96" y="276"/>
                  </a:lnTo>
                  <a:lnTo>
                    <a:pt x="96" y="294"/>
                  </a:lnTo>
                  <a:lnTo>
                    <a:pt x="90" y="306"/>
                  </a:lnTo>
                  <a:lnTo>
                    <a:pt x="84" y="312"/>
                  </a:lnTo>
                  <a:lnTo>
                    <a:pt x="84" y="318"/>
                  </a:lnTo>
                  <a:lnTo>
                    <a:pt x="90" y="324"/>
                  </a:lnTo>
                  <a:lnTo>
                    <a:pt x="96" y="324"/>
                  </a:lnTo>
                  <a:lnTo>
                    <a:pt x="108" y="318"/>
                  </a:lnTo>
                  <a:lnTo>
                    <a:pt x="114" y="318"/>
                  </a:lnTo>
                  <a:lnTo>
                    <a:pt x="114" y="348"/>
                  </a:lnTo>
                  <a:lnTo>
                    <a:pt x="120" y="354"/>
                  </a:lnTo>
                  <a:lnTo>
                    <a:pt x="126" y="354"/>
                  </a:lnTo>
                  <a:lnTo>
                    <a:pt x="126" y="366"/>
                  </a:lnTo>
                  <a:lnTo>
                    <a:pt x="120" y="378"/>
                  </a:lnTo>
                  <a:lnTo>
                    <a:pt x="108" y="390"/>
                  </a:lnTo>
                  <a:lnTo>
                    <a:pt x="96" y="432"/>
                  </a:lnTo>
                  <a:lnTo>
                    <a:pt x="90" y="444"/>
                  </a:lnTo>
                  <a:lnTo>
                    <a:pt x="90" y="450"/>
                  </a:lnTo>
                  <a:lnTo>
                    <a:pt x="84" y="462"/>
                  </a:lnTo>
                  <a:lnTo>
                    <a:pt x="84" y="468"/>
                  </a:lnTo>
                  <a:lnTo>
                    <a:pt x="90" y="480"/>
                  </a:lnTo>
                  <a:lnTo>
                    <a:pt x="114" y="504"/>
                  </a:lnTo>
                  <a:lnTo>
                    <a:pt x="114" y="534"/>
                  </a:lnTo>
                  <a:lnTo>
                    <a:pt x="144" y="570"/>
                  </a:lnTo>
                  <a:lnTo>
                    <a:pt x="156" y="570"/>
                  </a:lnTo>
                  <a:lnTo>
                    <a:pt x="162" y="582"/>
                  </a:lnTo>
                  <a:lnTo>
                    <a:pt x="198" y="582"/>
                  </a:lnTo>
                  <a:lnTo>
                    <a:pt x="204" y="576"/>
                  </a:lnTo>
                  <a:lnTo>
                    <a:pt x="204" y="564"/>
                  </a:lnTo>
                  <a:lnTo>
                    <a:pt x="216" y="552"/>
                  </a:lnTo>
                  <a:lnTo>
                    <a:pt x="234" y="552"/>
                  </a:lnTo>
                  <a:lnTo>
                    <a:pt x="240" y="540"/>
                  </a:lnTo>
                  <a:lnTo>
                    <a:pt x="270" y="540"/>
                  </a:lnTo>
                  <a:lnTo>
                    <a:pt x="270" y="534"/>
                  </a:lnTo>
                  <a:lnTo>
                    <a:pt x="288" y="516"/>
                  </a:lnTo>
                  <a:lnTo>
                    <a:pt x="300" y="516"/>
                  </a:lnTo>
                  <a:lnTo>
                    <a:pt x="312" y="528"/>
                  </a:lnTo>
                  <a:lnTo>
                    <a:pt x="318" y="528"/>
                  </a:lnTo>
                  <a:lnTo>
                    <a:pt x="324" y="522"/>
                  </a:lnTo>
                  <a:lnTo>
                    <a:pt x="324" y="510"/>
                  </a:lnTo>
                  <a:lnTo>
                    <a:pt x="318" y="504"/>
                  </a:lnTo>
                  <a:lnTo>
                    <a:pt x="312" y="492"/>
                  </a:lnTo>
                  <a:lnTo>
                    <a:pt x="306" y="474"/>
                  </a:lnTo>
                  <a:lnTo>
                    <a:pt x="288" y="456"/>
                  </a:lnTo>
                  <a:lnTo>
                    <a:pt x="282" y="444"/>
                  </a:lnTo>
                  <a:lnTo>
                    <a:pt x="282" y="420"/>
                  </a:lnTo>
                  <a:lnTo>
                    <a:pt x="288" y="414"/>
                  </a:lnTo>
                  <a:lnTo>
                    <a:pt x="288" y="396"/>
                  </a:lnTo>
                  <a:lnTo>
                    <a:pt x="276" y="408"/>
                  </a:lnTo>
                  <a:lnTo>
                    <a:pt x="276" y="414"/>
                  </a:lnTo>
                  <a:lnTo>
                    <a:pt x="264" y="414"/>
                  </a:lnTo>
                  <a:lnTo>
                    <a:pt x="258" y="402"/>
                  </a:lnTo>
                  <a:lnTo>
                    <a:pt x="252" y="396"/>
                  </a:lnTo>
                  <a:lnTo>
                    <a:pt x="246" y="384"/>
                  </a:lnTo>
                  <a:lnTo>
                    <a:pt x="246" y="372"/>
                  </a:lnTo>
                  <a:lnTo>
                    <a:pt x="240" y="372"/>
                  </a:lnTo>
                  <a:lnTo>
                    <a:pt x="240" y="366"/>
                  </a:lnTo>
                  <a:lnTo>
                    <a:pt x="234" y="360"/>
                  </a:lnTo>
                  <a:lnTo>
                    <a:pt x="234" y="348"/>
                  </a:lnTo>
                  <a:lnTo>
                    <a:pt x="240" y="336"/>
                  </a:lnTo>
                  <a:lnTo>
                    <a:pt x="246" y="330"/>
                  </a:lnTo>
                  <a:lnTo>
                    <a:pt x="246" y="288"/>
                  </a:lnTo>
                  <a:lnTo>
                    <a:pt x="252" y="282"/>
                  </a:lnTo>
                  <a:lnTo>
                    <a:pt x="264" y="276"/>
                  </a:lnTo>
                  <a:lnTo>
                    <a:pt x="294" y="276"/>
                  </a:lnTo>
                  <a:lnTo>
                    <a:pt x="300" y="270"/>
                  </a:lnTo>
                  <a:lnTo>
                    <a:pt x="300" y="258"/>
                  </a:lnTo>
                  <a:lnTo>
                    <a:pt x="288" y="246"/>
                  </a:lnTo>
                  <a:lnTo>
                    <a:pt x="288" y="234"/>
                  </a:lnTo>
                  <a:lnTo>
                    <a:pt x="294" y="222"/>
                  </a:lnTo>
                  <a:lnTo>
                    <a:pt x="300" y="216"/>
                  </a:lnTo>
                  <a:lnTo>
                    <a:pt x="306" y="204"/>
                  </a:lnTo>
                  <a:lnTo>
                    <a:pt x="306" y="192"/>
                  </a:lnTo>
                  <a:lnTo>
                    <a:pt x="300" y="180"/>
                  </a:lnTo>
                  <a:lnTo>
                    <a:pt x="294" y="174"/>
                  </a:lnTo>
                  <a:lnTo>
                    <a:pt x="276" y="174"/>
                  </a:lnTo>
                  <a:lnTo>
                    <a:pt x="270" y="180"/>
                  </a:lnTo>
                  <a:lnTo>
                    <a:pt x="270" y="156"/>
                  </a:lnTo>
                  <a:lnTo>
                    <a:pt x="258" y="150"/>
                  </a:lnTo>
                  <a:lnTo>
                    <a:pt x="252" y="138"/>
                  </a:lnTo>
                  <a:lnTo>
                    <a:pt x="234" y="132"/>
                  </a:lnTo>
                  <a:lnTo>
                    <a:pt x="216" y="132"/>
                  </a:lnTo>
                  <a:lnTo>
                    <a:pt x="204" y="138"/>
                  </a:lnTo>
                  <a:lnTo>
                    <a:pt x="198" y="150"/>
                  </a:lnTo>
                  <a:lnTo>
                    <a:pt x="198" y="156"/>
                  </a:lnTo>
                  <a:lnTo>
                    <a:pt x="192" y="162"/>
                  </a:lnTo>
                  <a:lnTo>
                    <a:pt x="192" y="168"/>
                  </a:lnTo>
                  <a:lnTo>
                    <a:pt x="192" y="162"/>
                  </a:lnTo>
                  <a:lnTo>
                    <a:pt x="198" y="156"/>
                  </a:lnTo>
                  <a:lnTo>
                    <a:pt x="198" y="144"/>
                  </a:lnTo>
                  <a:lnTo>
                    <a:pt x="204" y="132"/>
                  </a:lnTo>
                  <a:lnTo>
                    <a:pt x="204" y="114"/>
                  </a:lnTo>
                  <a:lnTo>
                    <a:pt x="210" y="102"/>
                  </a:lnTo>
                  <a:lnTo>
                    <a:pt x="210" y="78"/>
                  </a:lnTo>
                  <a:lnTo>
                    <a:pt x="192" y="42"/>
                  </a:lnTo>
                  <a:lnTo>
                    <a:pt x="180" y="30"/>
                  </a:lnTo>
                  <a:lnTo>
                    <a:pt x="132" y="6"/>
                  </a:lnTo>
                  <a:lnTo>
                    <a:pt x="126" y="0"/>
                  </a:lnTo>
                  <a:lnTo>
                    <a:pt x="120" y="0"/>
                  </a:lnTo>
                  <a:lnTo>
                    <a:pt x="102" y="36"/>
                  </a:lnTo>
                  <a:lnTo>
                    <a:pt x="96" y="42"/>
                  </a:lnTo>
                  <a:lnTo>
                    <a:pt x="90" y="42"/>
                  </a:lnTo>
                  <a:close/>
                </a:path>
              </a:pathLst>
            </a:custGeom>
            <a:solidFill>
              <a:srgbClr val="385723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64" name="Ecuador" descr="© INSCALE GmbH, 05.05.2010&#10;http://www.presentationload.com/">
              <a:extLst>
                <a:ext uri="{FF2B5EF4-FFF2-40B4-BE49-F238E27FC236}">
                  <a16:creationId xmlns:a16="http://schemas.microsoft.com/office/drawing/2014/main" id="{B77670E2-3CC3-4963-B2B4-AD131AB07A87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991099" y="4462971"/>
              <a:ext cx="184048" cy="236417"/>
            </a:xfrm>
            <a:custGeom>
              <a:avLst/>
              <a:gdLst>
                <a:gd name="T0" fmla="*/ 2147483647 w 414"/>
                <a:gd name="T1" fmla="*/ 2147483647 h 528"/>
                <a:gd name="T2" fmla="*/ 2147483647 w 414"/>
                <a:gd name="T3" fmla="*/ 2147483647 h 528"/>
                <a:gd name="T4" fmla="*/ 2147483647 w 414"/>
                <a:gd name="T5" fmla="*/ 2147483647 h 528"/>
                <a:gd name="T6" fmla="*/ 2147483647 w 414"/>
                <a:gd name="T7" fmla="*/ 2147483647 h 528"/>
                <a:gd name="T8" fmla="*/ 2147483647 w 414"/>
                <a:gd name="T9" fmla="*/ 2147483647 h 528"/>
                <a:gd name="T10" fmla="*/ 2147483647 w 414"/>
                <a:gd name="T11" fmla="*/ 2147483647 h 528"/>
                <a:gd name="T12" fmla="*/ 2147483647 w 414"/>
                <a:gd name="T13" fmla="*/ 2147483647 h 528"/>
                <a:gd name="T14" fmla="*/ 2147483647 w 414"/>
                <a:gd name="T15" fmla="*/ 2147483647 h 528"/>
                <a:gd name="T16" fmla="*/ 2147483647 w 414"/>
                <a:gd name="T17" fmla="*/ 2147483647 h 528"/>
                <a:gd name="T18" fmla="*/ 2147483647 w 414"/>
                <a:gd name="T19" fmla="*/ 2147483647 h 528"/>
                <a:gd name="T20" fmla="*/ 2147483647 w 414"/>
                <a:gd name="T21" fmla="*/ 2147483647 h 528"/>
                <a:gd name="T22" fmla="*/ 2147483647 w 414"/>
                <a:gd name="T23" fmla="*/ 2147483647 h 528"/>
                <a:gd name="T24" fmla="*/ 2147483647 w 414"/>
                <a:gd name="T25" fmla="*/ 2147483647 h 528"/>
                <a:gd name="T26" fmla="*/ 2147483647 w 414"/>
                <a:gd name="T27" fmla="*/ 2147483647 h 528"/>
                <a:gd name="T28" fmla="*/ 2147483647 w 414"/>
                <a:gd name="T29" fmla="*/ 2147483647 h 528"/>
                <a:gd name="T30" fmla="*/ 2147483647 w 414"/>
                <a:gd name="T31" fmla="*/ 2147483647 h 528"/>
                <a:gd name="T32" fmla="*/ 2147483647 w 414"/>
                <a:gd name="T33" fmla="*/ 2147483647 h 528"/>
                <a:gd name="T34" fmla="*/ 2147483647 w 414"/>
                <a:gd name="T35" fmla="*/ 2147483647 h 528"/>
                <a:gd name="T36" fmla="*/ 2147483647 w 414"/>
                <a:gd name="T37" fmla="*/ 2147483647 h 528"/>
                <a:gd name="T38" fmla="*/ 2147483647 w 414"/>
                <a:gd name="T39" fmla="*/ 2147483647 h 528"/>
                <a:gd name="T40" fmla="*/ 2147483647 w 414"/>
                <a:gd name="T41" fmla="*/ 2147483647 h 528"/>
                <a:gd name="T42" fmla="*/ 2147483647 w 414"/>
                <a:gd name="T43" fmla="*/ 2147483647 h 528"/>
                <a:gd name="T44" fmla="*/ 2147483647 w 414"/>
                <a:gd name="T45" fmla="*/ 2147483647 h 528"/>
                <a:gd name="T46" fmla="*/ 2147483647 w 414"/>
                <a:gd name="T47" fmla="*/ 2147483647 h 528"/>
                <a:gd name="T48" fmla="*/ 2147483647 w 414"/>
                <a:gd name="T49" fmla="*/ 2147483647 h 528"/>
                <a:gd name="T50" fmla="*/ 2147483647 w 414"/>
                <a:gd name="T51" fmla="*/ 2147483647 h 528"/>
                <a:gd name="T52" fmla="*/ 2147483647 w 414"/>
                <a:gd name="T53" fmla="*/ 2147483647 h 528"/>
                <a:gd name="T54" fmla="*/ 2147483647 w 414"/>
                <a:gd name="T55" fmla="*/ 2147483647 h 528"/>
                <a:gd name="T56" fmla="*/ 2147483647 w 414"/>
                <a:gd name="T57" fmla="*/ 2147483647 h 528"/>
                <a:gd name="T58" fmla="*/ 2147483647 w 414"/>
                <a:gd name="T59" fmla="*/ 2147483647 h 528"/>
                <a:gd name="T60" fmla="*/ 2147483647 w 414"/>
                <a:gd name="T61" fmla="*/ 2147483647 h 528"/>
                <a:gd name="T62" fmla="*/ 2147483647 w 414"/>
                <a:gd name="T63" fmla="*/ 2147483647 h 528"/>
                <a:gd name="T64" fmla="*/ 2147483647 w 414"/>
                <a:gd name="T65" fmla="*/ 2147483647 h 528"/>
                <a:gd name="T66" fmla="*/ 2147483647 w 414"/>
                <a:gd name="T67" fmla="*/ 2147483647 h 528"/>
                <a:gd name="T68" fmla="*/ 2147483647 w 414"/>
                <a:gd name="T69" fmla="*/ 2147483647 h 528"/>
                <a:gd name="T70" fmla="*/ 2147483647 w 414"/>
                <a:gd name="T71" fmla="*/ 2147483647 h 528"/>
                <a:gd name="T72" fmla="*/ 2147483647 w 414"/>
                <a:gd name="T73" fmla="*/ 2147483647 h 528"/>
                <a:gd name="T74" fmla="*/ 2147483647 w 414"/>
                <a:gd name="T75" fmla="*/ 2147483647 h 528"/>
                <a:gd name="T76" fmla="*/ 2147483647 w 414"/>
                <a:gd name="T77" fmla="*/ 2147483647 h 528"/>
                <a:gd name="T78" fmla="*/ 2147483647 w 414"/>
                <a:gd name="T79" fmla="*/ 2147483647 h 528"/>
                <a:gd name="T80" fmla="*/ 2147483647 w 414"/>
                <a:gd name="T81" fmla="*/ 2147483647 h 528"/>
                <a:gd name="T82" fmla="*/ 2147483647 w 414"/>
                <a:gd name="T83" fmla="*/ 2147483647 h 528"/>
                <a:gd name="T84" fmla="*/ 2147483647 w 414"/>
                <a:gd name="T85" fmla="*/ 2147483647 h 528"/>
                <a:gd name="T86" fmla="*/ 2147483647 w 414"/>
                <a:gd name="T87" fmla="*/ 2147483647 h 528"/>
                <a:gd name="T88" fmla="*/ 2147483647 w 414"/>
                <a:gd name="T89" fmla="*/ 2147483647 h 528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414"/>
                <a:gd name="T136" fmla="*/ 0 h 528"/>
                <a:gd name="T137" fmla="*/ 414 w 414"/>
                <a:gd name="T138" fmla="*/ 528 h 528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414" h="528">
                  <a:moveTo>
                    <a:pt x="60" y="372"/>
                  </a:moveTo>
                  <a:lnTo>
                    <a:pt x="72" y="366"/>
                  </a:lnTo>
                  <a:lnTo>
                    <a:pt x="78" y="360"/>
                  </a:lnTo>
                  <a:lnTo>
                    <a:pt x="78" y="342"/>
                  </a:lnTo>
                  <a:lnTo>
                    <a:pt x="72" y="342"/>
                  </a:lnTo>
                  <a:lnTo>
                    <a:pt x="54" y="360"/>
                  </a:lnTo>
                  <a:lnTo>
                    <a:pt x="54" y="372"/>
                  </a:lnTo>
                  <a:lnTo>
                    <a:pt x="60" y="372"/>
                  </a:lnTo>
                  <a:close/>
                  <a:moveTo>
                    <a:pt x="414" y="174"/>
                  </a:moveTo>
                  <a:lnTo>
                    <a:pt x="390" y="156"/>
                  </a:lnTo>
                  <a:lnTo>
                    <a:pt x="396" y="156"/>
                  </a:lnTo>
                  <a:lnTo>
                    <a:pt x="396" y="150"/>
                  </a:lnTo>
                  <a:lnTo>
                    <a:pt x="402" y="150"/>
                  </a:lnTo>
                  <a:lnTo>
                    <a:pt x="402" y="126"/>
                  </a:lnTo>
                  <a:lnTo>
                    <a:pt x="372" y="126"/>
                  </a:lnTo>
                  <a:lnTo>
                    <a:pt x="360" y="114"/>
                  </a:lnTo>
                  <a:lnTo>
                    <a:pt x="360" y="108"/>
                  </a:lnTo>
                  <a:lnTo>
                    <a:pt x="354" y="102"/>
                  </a:lnTo>
                  <a:lnTo>
                    <a:pt x="354" y="96"/>
                  </a:lnTo>
                  <a:lnTo>
                    <a:pt x="342" y="90"/>
                  </a:lnTo>
                  <a:lnTo>
                    <a:pt x="336" y="90"/>
                  </a:lnTo>
                  <a:lnTo>
                    <a:pt x="330" y="96"/>
                  </a:lnTo>
                  <a:lnTo>
                    <a:pt x="330" y="108"/>
                  </a:lnTo>
                  <a:lnTo>
                    <a:pt x="306" y="108"/>
                  </a:lnTo>
                  <a:lnTo>
                    <a:pt x="300" y="102"/>
                  </a:lnTo>
                  <a:lnTo>
                    <a:pt x="288" y="96"/>
                  </a:lnTo>
                  <a:lnTo>
                    <a:pt x="282" y="102"/>
                  </a:lnTo>
                  <a:lnTo>
                    <a:pt x="270" y="102"/>
                  </a:lnTo>
                  <a:lnTo>
                    <a:pt x="258" y="96"/>
                  </a:lnTo>
                  <a:lnTo>
                    <a:pt x="252" y="90"/>
                  </a:lnTo>
                  <a:lnTo>
                    <a:pt x="252" y="84"/>
                  </a:lnTo>
                  <a:lnTo>
                    <a:pt x="246" y="72"/>
                  </a:lnTo>
                  <a:lnTo>
                    <a:pt x="240" y="66"/>
                  </a:lnTo>
                  <a:lnTo>
                    <a:pt x="228" y="60"/>
                  </a:lnTo>
                  <a:lnTo>
                    <a:pt x="210" y="60"/>
                  </a:lnTo>
                  <a:lnTo>
                    <a:pt x="204" y="48"/>
                  </a:lnTo>
                  <a:lnTo>
                    <a:pt x="168" y="30"/>
                  </a:lnTo>
                  <a:lnTo>
                    <a:pt x="162" y="18"/>
                  </a:lnTo>
                  <a:lnTo>
                    <a:pt x="150" y="12"/>
                  </a:lnTo>
                  <a:lnTo>
                    <a:pt x="144" y="0"/>
                  </a:lnTo>
                  <a:lnTo>
                    <a:pt x="144" y="12"/>
                  </a:lnTo>
                  <a:lnTo>
                    <a:pt x="150" y="18"/>
                  </a:lnTo>
                  <a:lnTo>
                    <a:pt x="150" y="36"/>
                  </a:lnTo>
                  <a:lnTo>
                    <a:pt x="144" y="42"/>
                  </a:lnTo>
                  <a:lnTo>
                    <a:pt x="120" y="54"/>
                  </a:lnTo>
                  <a:lnTo>
                    <a:pt x="102" y="54"/>
                  </a:lnTo>
                  <a:lnTo>
                    <a:pt x="96" y="42"/>
                  </a:lnTo>
                  <a:lnTo>
                    <a:pt x="90" y="42"/>
                  </a:lnTo>
                  <a:lnTo>
                    <a:pt x="78" y="54"/>
                  </a:lnTo>
                  <a:lnTo>
                    <a:pt x="66" y="60"/>
                  </a:lnTo>
                  <a:lnTo>
                    <a:pt x="60" y="72"/>
                  </a:lnTo>
                  <a:lnTo>
                    <a:pt x="60" y="84"/>
                  </a:lnTo>
                  <a:lnTo>
                    <a:pt x="66" y="90"/>
                  </a:lnTo>
                  <a:lnTo>
                    <a:pt x="72" y="102"/>
                  </a:lnTo>
                  <a:lnTo>
                    <a:pt x="72" y="120"/>
                  </a:lnTo>
                  <a:lnTo>
                    <a:pt x="66" y="126"/>
                  </a:lnTo>
                  <a:lnTo>
                    <a:pt x="54" y="132"/>
                  </a:lnTo>
                  <a:lnTo>
                    <a:pt x="42" y="144"/>
                  </a:lnTo>
                  <a:lnTo>
                    <a:pt x="42" y="162"/>
                  </a:lnTo>
                  <a:lnTo>
                    <a:pt x="48" y="168"/>
                  </a:lnTo>
                  <a:lnTo>
                    <a:pt x="54" y="180"/>
                  </a:lnTo>
                  <a:lnTo>
                    <a:pt x="36" y="180"/>
                  </a:lnTo>
                  <a:lnTo>
                    <a:pt x="36" y="198"/>
                  </a:lnTo>
                  <a:lnTo>
                    <a:pt x="0" y="216"/>
                  </a:lnTo>
                  <a:lnTo>
                    <a:pt x="24" y="228"/>
                  </a:lnTo>
                  <a:lnTo>
                    <a:pt x="12" y="258"/>
                  </a:lnTo>
                  <a:lnTo>
                    <a:pt x="24" y="270"/>
                  </a:lnTo>
                  <a:lnTo>
                    <a:pt x="24" y="282"/>
                  </a:lnTo>
                  <a:lnTo>
                    <a:pt x="6" y="300"/>
                  </a:lnTo>
                  <a:lnTo>
                    <a:pt x="0" y="300"/>
                  </a:lnTo>
                  <a:lnTo>
                    <a:pt x="12" y="312"/>
                  </a:lnTo>
                  <a:lnTo>
                    <a:pt x="6" y="318"/>
                  </a:lnTo>
                  <a:lnTo>
                    <a:pt x="6" y="324"/>
                  </a:lnTo>
                  <a:lnTo>
                    <a:pt x="18" y="336"/>
                  </a:lnTo>
                  <a:lnTo>
                    <a:pt x="30" y="342"/>
                  </a:lnTo>
                  <a:lnTo>
                    <a:pt x="60" y="342"/>
                  </a:lnTo>
                  <a:lnTo>
                    <a:pt x="72" y="330"/>
                  </a:lnTo>
                  <a:lnTo>
                    <a:pt x="72" y="324"/>
                  </a:lnTo>
                  <a:lnTo>
                    <a:pt x="96" y="330"/>
                  </a:lnTo>
                  <a:lnTo>
                    <a:pt x="102" y="342"/>
                  </a:lnTo>
                  <a:lnTo>
                    <a:pt x="102" y="348"/>
                  </a:lnTo>
                  <a:lnTo>
                    <a:pt x="96" y="366"/>
                  </a:lnTo>
                  <a:lnTo>
                    <a:pt x="90" y="372"/>
                  </a:lnTo>
                  <a:lnTo>
                    <a:pt x="90" y="384"/>
                  </a:lnTo>
                  <a:lnTo>
                    <a:pt x="84" y="396"/>
                  </a:lnTo>
                  <a:lnTo>
                    <a:pt x="72" y="402"/>
                  </a:lnTo>
                  <a:lnTo>
                    <a:pt x="66" y="402"/>
                  </a:lnTo>
                  <a:lnTo>
                    <a:pt x="60" y="408"/>
                  </a:lnTo>
                  <a:lnTo>
                    <a:pt x="54" y="408"/>
                  </a:lnTo>
                  <a:lnTo>
                    <a:pt x="60" y="408"/>
                  </a:lnTo>
                  <a:lnTo>
                    <a:pt x="72" y="414"/>
                  </a:lnTo>
                  <a:lnTo>
                    <a:pt x="78" y="414"/>
                  </a:lnTo>
                  <a:lnTo>
                    <a:pt x="78" y="420"/>
                  </a:lnTo>
                  <a:lnTo>
                    <a:pt x="72" y="426"/>
                  </a:lnTo>
                  <a:lnTo>
                    <a:pt x="66" y="438"/>
                  </a:lnTo>
                  <a:lnTo>
                    <a:pt x="54" y="444"/>
                  </a:lnTo>
                  <a:lnTo>
                    <a:pt x="48" y="456"/>
                  </a:lnTo>
                  <a:lnTo>
                    <a:pt x="42" y="462"/>
                  </a:lnTo>
                  <a:lnTo>
                    <a:pt x="54" y="474"/>
                  </a:lnTo>
                  <a:lnTo>
                    <a:pt x="42" y="486"/>
                  </a:lnTo>
                  <a:lnTo>
                    <a:pt x="48" y="492"/>
                  </a:lnTo>
                  <a:lnTo>
                    <a:pt x="54" y="492"/>
                  </a:lnTo>
                  <a:lnTo>
                    <a:pt x="66" y="486"/>
                  </a:lnTo>
                  <a:lnTo>
                    <a:pt x="78" y="474"/>
                  </a:lnTo>
                  <a:lnTo>
                    <a:pt x="90" y="486"/>
                  </a:lnTo>
                  <a:lnTo>
                    <a:pt x="120" y="486"/>
                  </a:lnTo>
                  <a:lnTo>
                    <a:pt x="120" y="492"/>
                  </a:lnTo>
                  <a:lnTo>
                    <a:pt x="126" y="498"/>
                  </a:lnTo>
                  <a:lnTo>
                    <a:pt x="126" y="516"/>
                  </a:lnTo>
                  <a:lnTo>
                    <a:pt x="132" y="528"/>
                  </a:lnTo>
                  <a:lnTo>
                    <a:pt x="150" y="528"/>
                  </a:lnTo>
                  <a:lnTo>
                    <a:pt x="150" y="522"/>
                  </a:lnTo>
                  <a:lnTo>
                    <a:pt x="156" y="516"/>
                  </a:lnTo>
                  <a:lnTo>
                    <a:pt x="156" y="510"/>
                  </a:lnTo>
                  <a:lnTo>
                    <a:pt x="162" y="504"/>
                  </a:lnTo>
                  <a:lnTo>
                    <a:pt x="180" y="504"/>
                  </a:lnTo>
                  <a:lnTo>
                    <a:pt x="180" y="474"/>
                  </a:lnTo>
                  <a:lnTo>
                    <a:pt x="186" y="462"/>
                  </a:lnTo>
                  <a:lnTo>
                    <a:pt x="186" y="438"/>
                  </a:lnTo>
                  <a:lnTo>
                    <a:pt x="198" y="426"/>
                  </a:lnTo>
                  <a:lnTo>
                    <a:pt x="198" y="408"/>
                  </a:lnTo>
                  <a:lnTo>
                    <a:pt x="210" y="402"/>
                  </a:lnTo>
                  <a:lnTo>
                    <a:pt x="210" y="396"/>
                  </a:lnTo>
                  <a:lnTo>
                    <a:pt x="228" y="378"/>
                  </a:lnTo>
                  <a:lnTo>
                    <a:pt x="246" y="366"/>
                  </a:lnTo>
                  <a:lnTo>
                    <a:pt x="264" y="360"/>
                  </a:lnTo>
                  <a:lnTo>
                    <a:pt x="324" y="330"/>
                  </a:lnTo>
                  <a:lnTo>
                    <a:pt x="342" y="318"/>
                  </a:lnTo>
                  <a:lnTo>
                    <a:pt x="354" y="300"/>
                  </a:lnTo>
                  <a:lnTo>
                    <a:pt x="366" y="288"/>
                  </a:lnTo>
                  <a:lnTo>
                    <a:pt x="372" y="276"/>
                  </a:lnTo>
                  <a:lnTo>
                    <a:pt x="384" y="264"/>
                  </a:lnTo>
                  <a:lnTo>
                    <a:pt x="390" y="252"/>
                  </a:lnTo>
                  <a:lnTo>
                    <a:pt x="402" y="210"/>
                  </a:lnTo>
                  <a:lnTo>
                    <a:pt x="414" y="204"/>
                  </a:lnTo>
                  <a:lnTo>
                    <a:pt x="414" y="174"/>
                  </a:lnTo>
                  <a:close/>
                </a:path>
              </a:pathLst>
            </a:custGeom>
            <a:solidFill>
              <a:srgbClr val="385723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65" name="Colombia" descr="© INSCALE GmbH, 05.05.2010&#10;http://www.presentationload.com/">
              <a:extLst>
                <a:ext uri="{FF2B5EF4-FFF2-40B4-BE49-F238E27FC236}">
                  <a16:creationId xmlns:a16="http://schemas.microsoft.com/office/drawing/2014/main" id="{74201491-E903-44E1-950A-441DAEA532EF}"/>
                </a:ext>
              </a:extLst>
            </p:cNvPr>
            <p:cNvSpPr>
              <a:spLocks/>
            </p:cNvSpPr>
            <p:nvPr/>
          </p:nvSpPr>
          <p:spPr bwMode="gray">
            <a:xfrm>
              <a:off x="3054564" y="4069470"/>
              <a:ext cx="383963" cy="604531"/>
            </a:xfrm>
            <a:custGeom>
              <a:avLst/>
              <a:gdLst>
                <a:gd name="T0" fmla="*/ 2147483647 w 870"/>
                <a:gd name="T1" fmla="*/ 2147483647 h 1344"/>
                <a:gd name="T2" fmla="*/ 2147483647 w 870"/>
                <a:gd name="T3" fmla="*/ 2147483647 h 1344"/>
                <a:gd name="T4" fmla="*/ 2147483647 w 870"/>
                <a:gd name="T5" fmla="*/ 2147483647 h 1344"/>
                <a:gd name="T6" fmla="*/ 2147483647 w 870"/>
                <a:gd name="T7" fmla="*/ 2147483647 h 1344"/>
                <a:gd name="T8" fmla="*/ 2147483647 w 870"/>
                <a:gd name="T9" fmla="*/ 2147483647 h 1344"/>
                <a:gd name="T10" fmla="*/ 2147483647 w 870"/>
                <a:gd name="T11" fmla="*/ 2147483647 h 1344"/>
                <a:gd name="T12" fmla="*/ 2147483647 w 870"/>
                <a:gd name="T13" fmla="*/ 2147483647 h 1344"/>
                <a:gd name="T14" fmla="*/ 2147483647 w 870"/>
                <a:gd name="T15" fmla="*/ 2147483647 h 1344"/>
                <a:gd name="T16" fmla="*/ 2147483647 w 870"/>
                <a:gd name="T17" fmla="*/ 2147483647 h 1344"/>
                <a:gd name="T18" fmla="*/ 2147483647 w 870"/>
                <a:gd name="T19" fmla="*/ 2147483647 h 1344"/>
                <a:gd name="T20" fmla="*/ 2147483647 w 870"/>
                <a:gd name="T21" fmla="*/ 2147483647 h 1344"/>
                <a:gd name="T22" fmla="*/ 2147483647 w 870"/>
                <a:gd name="T23" fmla="*/ 2147483647 h 1344"/>
                <a:gd name="T24" fmla="*/ 2147483647 w 870"/>
                <a:gd name="T25" fmla="*/ 2147483647 h 1344"/>
                <a:gd name="T26" fmla="*/ 2147483647 w 870"/>
                <a:gd name="T27" fmla="*/ 2147483647 h 1344"/>
                <a:gd name="T28" fmla="*/ 2147483647 w 870"/>
                <a:gd name="T29" fmla="*/ 2147483647 h 1344"/>
                <a:gd name="T30" fmla="*/ 2147483647 w 870"/>
                <a:gd name="T31" fmla="*/ 2147483647 h 1344"/>
                <a:gd name="T32" fmla="*/ 2147483647 w 870"/>
                <a:gd name="T33" fmla="*/ 2147483647 h 1344"/>
                <a:gd name="T34" fmla="*/ 2147483647 w 870"/>
                <a:gd name="T35" fmla="*/ 2147483647 h 1344"/>
                <a:gd name="T36" fmla="*/ 2147483647 w 870"/>
                <a:gd name="T37" fmla="*/ 2147483647 h 1344"/>
                <a:gd name="T38" fmla="*/ 2147483647 w 870"/>
                <a:gd name="T39" fmla="*/ 2147483647 h 1344"/>
                <a:gd name="T40" fmla="*/ 2147483647 w 870"/>
                <a:gd name="T41" fmla="*/ 2147483647 h 1344"/>
                <a:gd name="T42" fmla="*/ 2147483647 w 870"/>
                <a:gd name="T43" fmla="*/ 2147483647 h 1344"/>
                <a:gd name="T44" fmla="*/ 2147483647 w 870"/>
                <a:gd name="T45" fmla="*/ 2147483647 h 1344"/>
                <a:gd name="T46" fmla="*/ 2147483647 w 870"/>
                <a:gd name="T47" fmla="*/ 2147483647 h 1344"/>
                <a:gd name="T48" fmla="*/ 2147483647 w 870"/>
                <a:gd name="T49" fmla="*/ 2147483647 h 1344"/>
                <a:gd name="T50" fmla="*/ 2147483647 w 870"/>
                <a:gd name="T51" fmla="*/ 2147483647 h 1344"/>
                <a:gd name="T52" fmla="*/ 2147483647 w 870"/>
                <a:gd name="T53" fmla="*/ 2147483647 h 1344"/>
                <a:gd name="T54" fmla="*/ 2147483647 w 870"/>
                <a:gd name="T55" fmla="*/ 2147483647 h 1344"/>
                <a:gd name="T56" fmla="*/ 2147483647 w 870"/>
                <a:gd name="T57" fmla="*/ 2147483647 h 1344"/>
                <a:gd name="T58" fmla="*/ 2147483647 w 870"/>
                <a:gd name="T59" fmla="*/ 2147483647 h 1344"/>
                <a:gd name="T60" fmla="*/ 2147483647 w 870"/>
                <a:gd name="T61" fmla="*/ 2147483647 h 1344"/>
                <a:gd name="T62" fmla="*/ 2147483647 w 870"/>
                <a:gd name="T63" fmla="*/ 2147483647 h 1344"/>
                <a:gd name="T64" fmla="*/ 2147483647 w 870"/>
                <a:gd name="T65" fmla="*/ 2147483647 h 1344"/>
                <a:gd name="T66" fmla="*/ 2147483647 w 870"/>
                <a:gd name="T67" fmla="*/ 2147483647 h 1344"/>
                <a:gd name="T68" fmla="*/ 2147483647 w 870"/>
                <a:gd name="T69" fmla="*/ 2147483647 h 1344"/>
                <a:gd name="T70" fmla="*/ 2147483647 w 870"/>
                <a:gd name="T71" fmla="*/ 2147483647 h 1344"/>
                <a:gd name="T72" fmla="*/ 2147483647 w 870"/>
                <a:gd name="T73" fmla="*/ 0 h 1344"/>
                <a:gd name="T74" fmla="*/ 2147483647 w 870"/>
                <a:gd name="T75" fmla="*/ 2147483647 h 1344"/>
                <a:gd name="T76" fmla="*/ 2147483647 w 870"/>
                <a:gd name="T77" fmla="*/ 2147483647 h 1344"/>
                <a:gd name="T78" fmla="*/ 2147483647 w 870"/>
                <a:gd name="T79" fmla="*/ 2147483647 h 1344"/>
                <a:gd name="T80" fmla="*/ 2147483647 w 870"/>
                <a:gd name="T81" fmla="*/ 2147483647 h 1344"/>
                <a:gd name="T82" fmla="*/ 2147483647 w 870"/>
                <a:gd name="T83" fmla="*/ 2147483647 h 1344"/>
                <a:gd name="T84" fmla="*/ 2147483647 w 870"/>
                <a:gd name="T85" fmla="*/ 2147483647 h 1344"/>
                <a:gd name="T86" fmla="*/ 2147483647 w 870"/>
                <a:gd name="T87" fmla="*/ 2147483647 h 1344"/>
                <a:gd name="T88" fmla="*/ 2147483647 w 870"/>
                <a:gd name="T89" fmla="*/ 2147483647 h 1344"/>
                <a:gd name="T90" fmla="*/ 2147483647 w 870"/>
                <a:gd name="T91" fmla="*/ 2147483647 h 1344"/>
                <a:gd name="T92" fmla="*/ 2147483647 w 870"/>
                <a:gd name="T93" fmla="*/ 2147483647 h 1344"/>
                <a:gd name="T94" fmla="*/ 2147483647 w 870"/>
                <a:gd name="T95" fmla="*/ 2147483647 h 1344"/>
                <a:gd name="T96" fmla="*/ 2147483647 w 870"/>
                <a:gd name="T97" fmla="*/ 2147483647 h 1344"/>
                <a:gd name="T98" fmla="*/ 2147483647 w 870"/>
                <a:gd name="T99" fmla="*/ 2147483647 h 1344"/>
                <a:gd name="T100" fmla="*/ 2147483647 w 870"/>
                <a:gd name="T101" fmla="*/ 2147483647 h 1344"/>
                <a:gd name="T102" fmla="*/ 2147483647 w 870"/>
                <a:gd name="T103" fmla="*/ 2147483647 h 1344"/>
                <a:gd name="T104" fmla="*/ 2147483647 w 870"/>
                <a:gd name="T105" fmla="*/ 2147483647 h 1344"/>
                <a:gd name="T106" fmla="*/ 2147483647 w 870"/>
                <a:gd name="T107" fmla="*/ 2147483647 h 1344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870"/>
                <a:gd name="T163" fmla="*/ 0 h 1344"/>
                <a:gd name="T164" fmla="*/ 870 w 870"/>
                <a:gd name="T165" fmla="*/ 1344 h 1344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870" h="1344">
                  <a:moveTo>
                    <a:pt x="36" y="912"/>
                  </a:moveTo>
                  <a:lnTo>
                    <a:pt x="60" y="924"/>
                  </a:lnTo>
                  <a:lnTo>
                    <a:pt x="66" y="936"/>
                  </a:lnTo>
                  <a:lnTo>
                    <a:pt x="84" y="936"/>
                  </a:lnTo>
                  <a:lnTo>
                    <a:pt x="96" y="942"/>
                  </a:lnTo>
                  <a:lnTo>
                    <a:pt x="102" y="948"/>
                  </a:lnTo>
                  <a:lnTo>
                    <a:pt x="108" y="960"/>
                  </a:lnTo>
                  <a:lnTo>
                    <a:pt x="108" y="966"/>
                  </a:lnTo>
                  <a:lnTo>
                    <a:pt x="114" y="972"/>
                  </a:lnTo>
                  <a:lnTo>
                    <a:pt x="126" y="978"/>
                  </a:lnTo>
                  <a:lnTo>
                    <a:pt x="138" y="978"/>
                  </a:lnTo>
                  <a:lnTo>
                    <a:pt x="144" y="972"/>
                  </a:lnTo>
                  <a:lnTo>
                    <a:pt x="156" y="978"/>
                  </a:lnTo>
                  <a:lnTo>
                    <a:pt x="162" y="984"/>
                  </a:lnTo>
                  <a:lnTo>
                    <a:pt x="186" y="984"/>
                  </a:lnTo>
                  <a:lnTo>
                    <a:pt x="186" y="972"/>
                  </a:lnTo>
                  <a:lnTo>
                    <a:pt x="192" y="966"/>
                  </a:lnTo>
                  <a:lnTo>
                    <a:pt x="198" y="966"/>
                  </a:lnTo>
                  <a:lnTo>
                    <a:pt x="210" y="972"/>
                  </a:lnTo>
                  <a:lnTo>
                    <a:pt x="210" y="978"/>
                  </a:lnTo>
                  <a:lnTo>
                    <a:pt x="216" y="984"/>
                  </a:lnTo>
                  <a:lnTo>
                    <a:pt x="216" y="990"/>
                  </a:lnTo>
                  <a:lnTo>
                    <a:pt x="228" y="1002"/>
                  </a:lnTo>
                  <a:lnTo>
                    <a:pt x="264" y="1002"/>
                  </a:lnTo>
                  <a:lnTo>
                    <a:pt x="276" y="1008"/>
                  </a:lnTo>
                  <a:lnTo>
                    <a:pt x="282" y="1014"/>
                  </a:lnTo>
                  <a:lnTo>
                    <a:pt x="294" y="1020"/>
                  </a:lnTo>
                  <a:lnTo>
                    <a:pt x="312" y="1038"/>
                  </a:lnTo>
                  <a:lnTo>
                    <a:pt x="324" y="1044"/>
                  </a:lnTo>
                  <a:lnTo>
                    <a:pt x="330" y="1050"/>
                  </a:lnTo>
                  <a:lnTo>
                    <a:pt x="342" y="1086"/>
                  </a:lnTo>
                  <a:lnTo>
                    <a:pt x="360" y="1086"/>
                  </a:lnTo>
                  <a:lnTo>
                    <a:pt x="372" y="1104"/>
                  </a:lnTo>
                  <a:lnTo>
                    <a:pt x="384" y="1104"/>
                  </a:lnTo>
                  <a:lnTo>
                    <a:pt x="390" y="1110"/>
                  </a:lnTo>
                  <a:lnTo>
                    <a:pt x="390" y="1134"/>
                  </a:lnTo>
                  <a:lnTo>
                    <a:pt x="396" y="1140"/>
                  </a:lnTo>
                  <a:lnTo>
                    <a:pt x="396" y="1146"/>
                  </a:lnTo>
                  <a:lnTo>
                    <a:pt x="408" y="1146"/>
                  </a:lnTo>
                  <a:lnTo>
                    <a:pt x="420" y="1152"/>
                  </a:lnTo>
                  <a:lnTo>
                    <a:pt x="426" y="1158"/>
                  </a:lnTo>
                  <a:lnTo>
                    <a:pt x="426" y="1164"/>
                  </a:lnTo>
                  <a:lnTo>
                    <a:pt x="420" y="1170"/>
                  </a:lnTo>
                  <a:lnTo>
                    <a:pt x="420" y="1194"/>
                  </a:lnTo>
                  <a:lnTo>
                    <a:pt x="432" y="1200"/>
                  </a:lnTo>
                  <a:lnTo>
                    <a:pt x="456" y="1206"/>
                  </a:lnTo>
                  <a:lnTo>
                    <a:pt x="492" y="1206"/>
                  </a:lnTo>
                  <a:lnTo>
                    <a:pt x="492" y="1194"/>
                  </a:lnTo>
                  <a:lnTo>
                    <a:pt x="504" y="1182"/>
                  </a:lnTo>
                  <a:lnTo>
                    <a:pt x="528" y="1182"/>
                  </a:lnTo>
                  <a:lnTo>
                    <a:pt x="534" y="1188"/>
                  </a:lnTo>
                  <a:lnTo>
                    <a:pt x="540" y="1188"/>
                  </a:lnTo>
                  <a:lnTo>
                    <a:pt x="546" y="1194"/>
                  </a:lnTo>
                  <a:lnTo>
                    <a:pt x="558" y="1194"/>
                  </a:lnTo>
                  <a:lnTo>
                    <a:pt x="570" y="1188"/>
                  </a:lnTo>
                  <a:lnTo>
                    <a:pt x="576" y="1182"/>
                  </a:lnTo>
                  <a:lnTo>
                    <a:pt x="588" y="1182"/>
                  </a:lnTo>
                  <a:lnTo>
                    <a:pt x="588" y="1188"/>
                  </a:lnTo>
                  <a:lnTo>
                    <a:pt x="594" y="1200"/>
                  </a:lnTo>
                  <a:lnTo>
                    <a:pt x="600" y="1206"/>
                  </a:lnTo>
                  <a:lnTo>
                    <a:pt x="624" y="1206"/>
                  </a:lnTo>
                  <a:lnTo>
                    <a:pt x="636" y="1212"/>
                  </a:lnTo>
                  <a:lnTo>
                    <a:pt x="642" y="1218"/>
                  </a:lnTo>
                  <a:lnTo>
                    <a:pt x="642" y="1236"/>
                  </a:lnTo>
                  <a:lnTo>
                    <a:pt x="636" y="1248"/>
                  </a:lnTo>
                  <a:lnTo>
                    <a:pt x="630" y="1254"/>
                  </a:lnTo>
                  <a:lnTo>
                    <a:pt x="624" y="1254"/>
                  </a:lnTo>
                  <a:lnTo>
                    <a:pt x="618" y="1260"/>
                  </a:lnTo>
                  <a:lnTo>
                    <a:pt x="618" y="1266"/>
                  </a:lnTo>
                  <a:lnTo>
                    <a:pt x="606" y="1290"/>
                  </a:lnTo>
                  <a:lnTo>
                    <a:pt x="606" y="1308"/>
                  </a:lnTo>
                  <a:lnTo>
                    <a:pt x="612" y="1314"/>
                  </a:lnTo>
                  <a:lnTo>
                    <a:pt x="630" y="1314"/>
                  </a:lnTo>
                  <a:lnTo>
                    <a:pt x="642" y="1332"/>
                  </a:lnTo>
                  <a:lnTo>
                    <a:pt x="660" y="1344"/>
                  </a:lnTo>
                  <a:lnTo>
                    <a:pt x="660" y="1308"/>
                  </a:lnTo>
                  <a:lnTo>
                    <a:pt x="666" y="1236"/>
                  </a:lnTo>
                  <a:lnTo>
                    <a:pt x="684" y="1188"/>
                  </a:lnTo>
                  <a:lnTo>
                    <a:pt x="678" y="1140"/>
                  </a:lnTo>
                  <a:lnTo>
                    <a:pt x="690" y="1128"/>
                  </a:lnTo>
                  <a:lnTo>
                    <a:pt x="696" y="1116"/>
                  </a:lnTo>
                  <a:lnTo>
                    <a:pt x="696" y="1104"/>
                  </a:lnTo>
                  <a:lnTo>
                    <a:pt x="690" y="1092"/>
                  </a:lnTo>
                  <a:lnTo>
                    <a:pt x="678" y="1080"/>
                  </a:lnTo>
                  <a:lnTo>
                    <a:pt x="678" y="1074"/>
                  </a:lnTo>
                  <a:lnTo>
                    <a:pt x="672" y="1068"/>
                  </a:lnTo>
                  <a:lnTo>
                    <a:pt x="672" y="1044"/>
                  </a:lnTo>
                  <a:lnTo>
                    <a:pt x="666" y="1038"/>
                  </a:lnTo>
                  <a:lnTo>
                    <a:pt x="654" y="1032"/>
                  </a:lnTo>
                  <a:lnTo>
                    <a:pt x="642" y="1020"/>
                  </a:lnTo>
                  <a:lnTo>
                    <a:pt x="636" y="1020"/>
                  </a:lnTo>
                  <a:lnTo>
                    <a:pt x="642" y="954"/>
                  </a:lnTo>
                  <a:lnTo>
                    <a:pt x="672" y="948"/>
                  </a:lnTo>
                  <a:lnTo>
                    <a:pt x="678" y="954"/>
                  </a:lnTo>
                  <a:lnTo>
                    <a:pt x="708" y="954"/>
                  </a:lnTo>
                  <a:lnTo>
                    <a:pt x="714" y="948"/>
                  </a:lnTo>
                  <a:lnTo>
                    <a:pt x="714" y="942"/>
                  </a:lnTo>
                  <a:lnTo>
                    <a:pt x="708" y="936"/>
                  </a:lnTo>
                  <a:lnTo>
                    <a:pt x="708" y="930"/>
                  </a:lnTo>
                  <a:lnTo>
                    <a:pt x="696" y="918"/>
                  </a:lnTo>
                  <a:lnTo>
                    <a:pt x="684" y="924"/>
                  </a:lnTo>
                  <a:lnTo>
                    <a:pt x="660" y="912"/>
                  </a:lnTo>
                  <a:lnTo>
                    <a:pt x="660" y="900"/>
                  </a:lnTo>
                  <a:lnTo>
                    <a:pt x="654" y="888"/>
                  </a:lnTo>
                  <a:lnTo>
                    <a:pt x="654" y="876"/>
                  </a:lnTo>
                  <a:lnTo>
                    <a:pt x="660" y="864"/>
                  </a:lnTo>
                  <a:lnTo>
                    <a:pt x="666" y="858"/>
                  </a:lnTo>
                  <a:lnTo>
                    <a:pt x="684" y="858"/>
                  </a:lnTo>
                  <a:lnTo>
                    <a:pt x="696" y="870"/>
                  </a:lnTo>
                  <a:lnTo>
                    <a:pt x="762" y="864"/>
                  </a:lnTo>
                  <a:lnTo>
                    <a:pt x="762" y="846"/>
                  </a:lnTo>
                  <a:lnTo>
                    <a:pt x="768" y="840"/>
                  </a:lnTo>
                  <a:lnTo>
                    <a:pt x="774" y="840"/>
                  </a:lnTo>
                  <a:lnTo>
                    <a:pt x="798" y="864"/>
                  </a:lnTo>
                  <a:lnTo>
                    <a:pt x="828" y="834"/>
                  </a:lnTo>
                  <a:lnTo>
                    <a:pt x="834" y="834"/>
                  </a:lnTo>
                  <a:lnTo>
                    <a:pt x="834" y="846"/>
                  </a:lnTo>
                  <a:lnTo>
                    <a:pt x="840" y="852"/>
                  </a:lnTo>
                  <a:lnTo>
                    <a:pt x="840" y="864"/>
                  </a:lnTo>
                  <a:lnTo>
                    <a:pt x="846" y="876"/>
                  </a:lnTo>
                  <a:lnTo>
                    <a:pt x="846" y="906"/>
                  </a:lnTo>
                  <a:lnTo>
                    <a:pt x="870" y="906"/>
                  </a:lnTo>
                  <a:lnTo>
                    <a:pt x="864" y="900"/>
                  </a:lnTo>
                  <a:lnTo>
                    <a:pt x="864" y="882"/>
                  </a:lnTo>
                  <a:lnTo>
                    <a:pt x="858" y="870"/>
                  </a:lnTo>
                  <a:lnTo>
                    <a:pt x="858" y="852"/>
                  </a:lnTo>
                  <a:lnTo>
                    <a:pt x="852" y="846"/>
                  </a:lnTo>
                  <a:lnTo>
                    <a:pt x="852" y="828"/>
                  </a:lnTo>
                  <a:lnTo>
                    <a:pt x="846" y="822"/>
                  </a:lnTo>
                  <a:lnTo>
                    <a:pt x="846" y="798"/>
                  </a:lnTo>
                  <a:lnTo>
                    <a:pt x="834" y="798"/>
                  </a:lnTo>
                  <a:lnTo>
                    <a:pt x="822" y="786"/>
                  </a:lnTo>
                  <a:lnTo>
                    <a:pt x="798" y="774"/>
                  </a:lnTo>
                  <a:lnTo>
                    <a:pt x="804" y="774"/>
                  </a:lnTo>
                  <a:lnTo>
                    <a:pt x="834" y="744"/>
                  </a:lnTo>
                  <a:lnTo>
                    <a:pt x="840" y="732"/>
                  </a:lnTo>
                  <a:lnTo>
                    <a:pt x="840" y="726"/>
                  </a:lnTo>
                  <a:lnTo>
                    <a:pt x="834" y="714"/>
                  </a:lnTo>
                  <a:lnTo>
                    <a:pt x="822" y="708"/>
                  </a:lnTo>
                  <a:lnTo>
                    <a:pt x="816" y="696"/>
                  </a:lnTo>
                  <a:lnTo>
                    <a:pt x="816" y="672"/>
                  </a:lnTo>
                  <a:lnTo>
                    <a:pt x="804" y="672"/>
                  </a:lnTo>
                  <a:lnTo>
                    <a:pt x="798" y="666"/>
                  </a:lnTo>
                  <a:lnTo>
                    <a:pt x="798" y="654"/>
                  </a:lnTo>
                  <a:lnTo>
                    <a:pt x="804" y="642"/>
                  </a:lnTo>
                  <a:lnTo>
                    <a:pt x="804" y="612"/>
                  </a:lnTo>
                  <a:lnTo>
                    <a:pt x="798" y="600"/>
                  </a:lnTo>
                  <a:lnTo>
                    <a:pt x="798" y="576"/>
                  </a:lnTo>
                  <a:lnTo>
                    <a:pt x="810" y="564"/>
                  </a:lnTo>
                  <a:lnTo>
                    <a:pt x="816" y="564"/>
                  </a:lnTo>
                  <a:lnTo>
                    <a:pt x="822" y="558"/>
                  </a:lnTo>
                  <a:lnTo>
                    <a:pt x="822" y="534"/>
                  </a:lnTo>
                  <a:lnTo>
                    <a:pt x="840" y="516"/>
                  </a:lnTo>
                  <a:lnTo>
                    <a:pt x="840" y="504"/>
                  </a:lnTo>
                  <a:lnTo>
                    <a:pt x="834" y="498"/>
                  </a:lnTo>
                  <a:lnTo>
                    <a:pt x="816" y="498"/>
                  </a:lnTo>
                  <a:lnTo>
                    <a:pt x="804" y="504"/>
                  </a:lnTo>
                  <a:lnTo>
                    <a:pt x="798" y="510"/>
                  </a:lnTo>
                  <a:lnTo>
                    <a:pt x="774" y="504"/>
                  </a:lnTo>
                  <a:lnTo>
                    <a:pt x="768" y="510"/>
                  </a:lnTo>
                  <a:lnTo>
                    <a:pt x="744" y="510"/>
                  </a:lnTo>
                  <a:lnTo>
                    <a:pt x="738" y="504"/>
                  </a:lnTo>
                  <a:lnTo>
                    <a:pt x="720" y="504"/>
                  </a:lnTo>
                  <a:lnTo>
                    <a:pt x="720" y="510"/>
                  </a:lnTo>
                  <a:lnTo>
                    <a:pt x="696" y="510"/>
                  </a:lnTo>
                  <a:lnTo>
                    <a:pt x="672" y="486"/>
                  </a:lnTo>
                  <a:lnTo>
                    <a:pt x="666" y="468"/>
                  </a:lnTo>
                  <a:lnTo>
                    <a:pt x="660" y="456"/>
                  </a:lnTo>
                  <a:lnTo>
                    <a:pt x="654" y="450"/>
                  </a:lnTo>
                  <a:lnTo>
                    <a:pt x="654" y="444"/>
                  </a:lnTo>
                  <a:lnTo>
                    <a:pt x="630" y="444"/>
                  </a:lnTo>
                  <a:lnTo>
                    <a:pt x="618" y="438"/>
                  </a:lnTo>
                  <a:lnTo>
                    <a:pt x="612" y="432"/>
                  </a:lnTo>
                  <a:lnTo>
                    <a:pt x="600" y="432"/>
                  </a:lnTo>
                  <a:lnTo>
                    <a:pt x="600" y="438"/>
                  </a:lnTo>
                  <a:lnTo>
                    <a:pt x="594" y="444"/>
                  </a:lnTo>
                  <a:lnTo>
                    <a:pt x="582" y="444"/>
                  </a:lnTo>
                  <a:lnTo>
                    <a:pt x="570" y="438"/>
                  </a:lnTo>
                  <a:lnTo>
                    <a:pt x="564" y="438"/>
                  </a:lnTo>
                  <a:lnTo>
                    <a:pt x="552" y="432"/>
                  </a:lnTo>
                  <a:lnTo>
                    <a:pt x="540" y="432"/>
                  </a:lnTo>
                  <a:lnTo>
                    <a:pt x="534" y="438"/>
                  </a:lnTo>
                  <a:lnTo>
                    <a:pt x="510" y="438"/>
                  </a:lnTo>
                  <a:lnTo>
                    <a:pt x="504" y="432"/>
                  </a:lnTo>
                  <a:lnTo>
                    <a:pt x="498" y="420"/>
                  </a:lnTo>
                  <a:lnTo>
                    <a:pt x="498" y="408"/>
                  </a:lnTo>
                  <a:lnTo>
                    <a:pt x="486" y="408"/>
                  </a:lnTo>
                  <a:lnTo>
                    <a:pt x="486" y="366"/>
                  </a:lnTo>
                  <a:lnTo>
                    <a:pt x="498" y="342"/>
                  </a:lnTo>
                  <a:lnTo>
                    <a:pt x="498" y="330"/>
                  </a:lnTo>
                  <a:lnTo>
                    <a:pt x="492" y="324"/>
                  </a:lnTo>
                  <a:lnTo>
                    <a:pt x="480" y="318"/>
                  </a:lnTo>
                  <a:lnTo>
                    <a:pt x="474" y="312"/>
                  </a:lnTo>
                  <a:lnTo>
                    <a:pt x="474" y="276"/>
                  </a:lnTo>
                  <a:lnTo>
                    <a:pt x="468" y="264"/>
                  </a:lnTo>
                  <a:lnTo>
                    <a:pt x="456" y="252"/>
                  </a:lnTo>
                  <a:lnTo>
                    <a:pt x="450" y="252"/>
                  </a:lnTo>
                  <a:lnTo>
                    <a:pt x="438" y="264"/>
                  </a:lnTo>
                  <a:lnTo>
                    <a:pt x="438" y="270"/>
                  </a:lnTo>
                  <a:lnTo>
                    <a:pt x="432" y="264"/>
                  </a:lnTo>
                  <a:lnTo>
                    <a:pt x="432" y="252"/>
                  </a:lnTo>
                  <a:lnTo>
                    <a:pt x="438" y="240"/>
                  </a:lnTo>
                  <a:lnTo>
                    <a:pt x="462" y="216"/>
                  </a:lnTo>
                  <a:lnTo>
                    <a:pt x="462" y="192"/>
                  </a:lnTo>
                  <a:lnTo>
                    <a:pt x="468" y="186"/>
                  </a:lnTo>
                  <a:lnTo>
                    <a:pt x="468" y="168"/>
                  </a:lnTo>
                  <a:lnTo>
                    <a:pt x="480" y="132"/>
                  </a:lnTo>
                  <a:lnTo>
                    <a:pt x="504" y="108"/>
                  </a:lnTo>
                  <a:lnTo>
                    <a:pt x="522" y="102"/>
                  </a:lnTo>
                  <a:lnTo>
                    <a:pt x="534" y="90"/>
                  </a:lnTo>
                  <a:lnTo>
                    <a:pt x="540" y="78"/>
                  </a:lnTo>
                  <a:lnTo>
                    <a:pt x="540" y="72"/>
                  </a:lnTo>
                  <a:lnTo>
                    <a:pt x="546" y="66"/>
                  </a:lnTo>
                  <a:lnTo>
                    <a:pt x="558" y="66"/>
                  </a:lnTo>
                  <a:lnTo>
                    <a:pt x="564" y="60"/>
                  </a:lnTo>
                  <a:lnTo>
                    <a:pt x="570" y="60"/>
                  </a:lnTo>
                  <a:lnTo>
                    <a:pt x="576" y="54"/>
                  </a:lnTo>
                  <a:lnTo>
                    <a:pt x="582" y="54"/>
                  </a:lnTo>
                  <a:lnTo>
                    <a:pt x="600" y="36"/>
                  </a:lnTo>
                  <a:lnTo>
                    <a:pt x="600" y="12"/>
                  </a:lnTo>
                  <a:lnTo>
                    <a:pt x="594" y="6"/>
                  </a:lnTo>
                  <a:lnTo>
                    <a:pt x="582" y="0"/>
                  </a:lnTo>
                  <a:lnTo>
                    <a:pt x="570" y="6"/>
                  </a:lnTo>
                  <a:lnTo>
                    <a:pt x="546" y="6"/>
                  </a:lnTo>
                  <a:lnTo>
                    <a:pt x="540" y="12"/>
                  </a:lnTo>
                  <a:lnTo>
                    <a:pt x="534" y="12"/>
                  </a:lnTo>
                  <a:lnTo>
                    <a:pt x="522" y="24"/>
                  </a:lnTo>
                  <a:lnTo>
                    <a:pt x="522" y="36"/>
                  </a:lnTo>
                  <a:lnTo>
                    <a:pt x="516" y="48"/>
                  </a:lnTo>
                  <a:lnTo>
                    <a:pt x="504" y="60"/>
                  </a:lnTo>
                  <a:lnTo>
                    <a:pt x="492" y="60"/>
                  </a:lnTo>
                  <a:lnTo>
                    <a:pt x="480" y="54"/>
                  </a:lnTo>
                  <a:lnTo>
                    <a:pt x="474" y="54"/>
                  </a:lnTo>
                  <a:lnTo>
                    <a:pt x="444" y="84"/>
                  </a:lnTo>
                  <a:lnTo>
                    <a:pt x="444" y="90"/>
                  </a:lnTo>
                  <a:lnTo>
                    <a:pt x="408" y="102"/>
                  </a:lnTo>
                  <a:lnTo>
                    <a:pt x="402" y="96"/>
                  </a:lnTo>
                  <a:lnTo>
                    <a:pt x="390" y="90"/>
                  </a:lnTo>
                  <a:lnTo>
                    <a:pt x="384" y="90"/>
                  </a:lnTo>
                  <a:lnTo>
                    <a:pt x="378" y="102"/>
                  </a:lnTo>
                  <a:lnTo>
                    <a:pt x="378" y="120"/>
                  </a:lnTo>
                  <a:lnTo>
                    <a:pt x="372" y="132"/>
                  </a:lnTo>
                  <a:lnTo>
                    <a:pt x="366" y="138"/>
                  </a:lnTo>
                  <a:lnTo>
                    <a:pt x="354" y="138"/>
                  </a:lnTo>
                  <a:lnTo>
                    <a:pt x="354" y="132"/>
                  </a:lnTo>
                  <a:lnTo>
                    <a:pt x="360" y="126"/>
                  </a:lnTo>
                  <a:lnTo>
                    <a:pt x="354" y="120"/>
                  </a:lnTo>
                  <a:lnTo>
                    <a:pt x="342" y="120"/>
                  </a:lnTo>
                  <a:lnTo>
                    <a:pt x="330" y="126"/>
                  </a:lnTo>
                  <a:lnTo>
                    <a:pt x="318" y="126"/>
                  </a:lnTo>
                  <a:lnTo>
                    <a:pt x="312" y="132"/>
                  </a:lnTo>
                  <a:lnTo>
                    <a:pt x="306" y="132"/>
                  </a:lnTo>
                  <a:lnTo>
                    <a:pt x="300" y="144"/>
                  </a:lnTo>
                  <a:lnTo>
                    <a:pt x="288" y="150"/>
                  </a:lnTo>
                  <a:lnTo>
                    <a:pt x="282" y="162"/>
                  </a:lnTo>
                  <a:lnTo>
                    <a:pt x="276" y="168"/>
                  </a:lnTo>
                  <a:lnTo>
                    <a:pt x="276" y="186"/>
                  </a:lnTo>
                  <a:lnTo>
                    <a:pt x="282" y="192"/>
                  </a:lnTo>
                  <a:lnTo>
                    <a:pt x="264" y="222"/>
                  </a:lnTo>
                  <a:lnTo>
                    <a:pt x="276" y="246"/>
                  </a:lnTo>
                  <a:lnTo>
                    <a:pt x="252" y="246"/>
                  </a:lnTo>
                  <a:lnTo>
                    <a:pt x="240" y="252"/>
                  </a:lnTo>
                  <a:lnTo>
                    <a:pt x="228" y="264"/>
                  </a:lnTo>
                  <a:lnTo>
                    <a:pt x="228" y="276"/>
                  </a:lnTo>
                  <a:lnTo>
                    <a:pt x="222" y="288"/>
                  </a:lnTo>
                  <a:lnTo>
                    <a:pt x="216" y="294"/>
                  </a:lnTo>
                  <a:lnTo>
                    <a:pt x="204" y="294"/>
                  </a:lnTo>
                  <a:lnTo>
                    <a:pt x="198" y="300"/>
                  </a:lnTo>
                  <a:lnTo>
                    <a:pt x="192" y="300"/>
                  </a:lnTo>
                  <a:lnTo>
                    <a:pt x="174" y="306"/>
                  </a:lnTo>
                  <a:lnTo>
                    <a:pt x="186" y="330"/>
                  </a:lnTo>
                  <a:lnTo>
                    <a:pt x="186" y="366"/>
                  </a:lnTo>
                  <a:lnTo>
                    <a:pt x="168" y="366"/>
                  </a:lnTo>
                  <a:lnTo>
                    <a:pt x="168" y="360"/>
                  </a:lnTo>
                  <a:lnTo>
                    <a:pt x="174" y="354"/>
                  </a:lnTo>
                  <a:lnTo>
                    <a:pt x="174" y="342"/>
                  </a:lnTo>
                  <a:lnTo>
                    <a:pt x="144" y="312"/>
                  </a:lnTo>
                  <a:lnTo>
                    <a:pt x="138" y="312"/>
                  </a:lnTo>
                  <a:lnTo>
                    <a:pt x="132" y="318"/>
                  </a:lnTo>
                  <a:lnTo>
                    <a:pt x="132" y="336"/>
                  </a:lnTo>
                  <a:lnTo>
                    <a:pt x="138" y="348"/>
                  </a:lnTo>
                  <a:lnTo>
                    <a:pt x="150" y="354"/>
                  </a:lnTo>
                  <a:lnTo>
                    <a:pt x="150" y="366"/>
                  </a:lnTo>
                  <a:lnTo>
                    <a:pt x="138" y="390"/>
                  </a:lnTo>
                  <a:lnTo>
                    <a:pt x="132" y="396"/>
                  </a:lnTo>
                  <a:lnTo>
                    <a:pt x="120" y="390"/>
                  </a:lnTo>
                  <a:lnTo>
                    <a:pt x="114" y="384"/>
                  </a:lnTo>
                  <a:lnTo>
                    <a:pt x="102" y="414"/>
                  </a:lnTo>
                  <a:lnTo>
                    <a:pt x="114" y="438"/>
                  </a:lnTo>
                  <a:lnTo>
                    <a:pt x="114" y="450"/>
                  </a:lnTo>
                  <a:lnTo>
                    <a:pt x="126" y="462"/>
                  </a:lnTo>
                  <a:lnTo>
                    <a:pt x="132" y="474"/>
                  </a:lnTo>
                  <a:lnTo>
                    <a:pt x="132" y="480"/>
                  </a:lnTo>
                  <a:lnTo>
                    <a:pt x="120" y="492"/>
                  </a:lnTo>
                  <a:lnTo>
                    <a:pt x="114" y="492"/>
                  </a:lnTo>
                  <a:lnTo>
                    <a:pt x="132" y="516"/>
                  </a:lnTo>
                  <a:lnTo>
                    <a:pt x="138" y="552"/>
                  </a:lnTo>
                  <a:lnTo>
                    <a:pt x="114" y="558"/>
                  </a:lnTo>
                  <a:lnTo>
                    <a:pt x="132" y="576"/>
                  </a:lnTo>
                  <a:lnTo>
                    <a:pt x="132" y="636"/>
                  </a:lnTo>
                  <a:lnTo>
                    <a:pt x="120" y="642"/>
                  </a:lnTo>
                  <a:lnTo>
                    <a:pt x="114" y="654"/>
                  </a:lnTo>
                  <a:lnTo>
                    <a:pt x="114" y="678"/>
                  </a:lnTo>
                  <a:lnTo>
                    <a:pt x="138" y="702"/>
                  </a:lnTo>
                  <a:lnTo>
                    <a:pt x="138" y="720"/>
                  </a:lnTo>
                  <a:lnTo>
                    <a:pt x="132" y="732"/>
                  </a:lnTo>
                  <a:lnTo>
                    <a:pt x="120" y="738"/>
                  </a:lnTo>
                  <a:lnTo>
                    <a:pt x="114" y="750"/>
                  </a:lnTo>
                  <a:lnTo>
                    <a:pt x="102" y="756"/>
                  </a:lnTo>
                  <a:lnTo>
                    <a:pt x="96" y="762"/>
                  </a:lnTo>
                  <a:lnTo>
                    <a:pt x="114" y="774"/>
                  </a:lnTo>
                  <a:lnTo>
                    <a:pt x="84" y="798"/>
                  </a:lnTo>
                  <a:lnTo>
                    <a:pt x="66" y="798"/>
                  </a:lnTo>
                  <a:lnTo>
                    <a:pt x="54" y="804"/>
                  </a:lnTo>
                  <a:lnTo>
                    <a:pt x="36" y="810"/>
                  </a:lnTo>
                  <a:lnTo>
                    <a:pt x="30" y="822"/>
                  </a:lnTo>
                  <a:lnTo>
                    <a:pt x="30" y="846"/>
                  </a:lnTo>
                  <a:lnTo>
                    <a:pt x="36" y="852"/>
                  </a:lnTo>
                  <a:lnTo>
                    <a:pt x="36" y="858"/>
                  </a:lnTo>
                  <a:lnTo>
                    <a:pt x="6" y="858"/>
                  </a:lnTo>
                  <a:lnTo>
                    <a:pt x="0" y="864"/>
                  </a:lnTo>
                  <a:lnTo>
                    <a:pt x="0" y="876"/>
                  </a:lnTo>
                  <a:lnTo>
                    <a:pt x="6" y="888"/>
                  </a:lnTo>
                  <a:lnTo>
                    <a:pt x="18" y="894"/>
                  </a:lnTo>
                  <a:lnTo>
                    <a:pt x="24" y="906"/>
                  </a:lnTo>
                  <a:lnTo>
                    <a:pt x="36" y="912"/>
                  </a:lnTo>
                  <a:close/>
                </a:path>
              </a:pathLst>
            </a:custGeom>
            <a:solidFill>
              <a:srgbClr val="385723"/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66" name="Chile" descr="© INSCALE GmbH, 05.05.2010&#10;http://www.presentationload.com/">
              <a:extLst>
                <a:ext uri="{FF2B5EF4-FFF2-40B4-BE49-F238E27FC236}">
                  <a16:creationId xmlns:a16="http://schemas.microsoft.com/office/drawing/2014/main" id="{22C7B8DD-4FEB-4EF3-9CD2-D6DAD7DECCC7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3365542" y="5159531"/>
              <a:ext cx="512479" cy="1359800"/>
            </a:xfrm>
            <a:custGeom>
              <a:avLst/>
              <a:gdLst>
                <a:gd name="T0" fmla="*/ 2147483647 w 1158"/>
                <a:gd name="T1" fmla="*/ 2147483647 h 3030"/>
                <a:gd name="T2" fmla="*/ 2147483647 w 1158"/>
                <a:gd name="T3" fmla="*/ 2147483647 h 3030"/>
                <a:gd name="T4" fmla="*/ 2147483647 w 1158"/>
                <a:gd name="T5" fmla="*/ 2147483647 h 3030"/>
                <a:gd name="T6" fmla="*/ 2147483647 w 1158"/>
                <a:gd name="T7" fmla="*/ 2147483647 h 3030"/>
                <a:gd name="T8" fmla="*/ 2147483647 w 1158"/>
                <a:gd name="T9" fmla="*/ 2147483647 h 3030"/>
                <a:gd name="T10" fmla="*/ 2147483647 w 1158"/>
                <a:gd name="T11" fmla="*/ 2147483647 h 3030"/>
                <a:gd name="T12" fmla="*/ 2147483647 w 1158"/>
                <a:gd name="T13" fmla="*/ 2147483647 h 3030"/>
                <a:gd name="T14" fmla="*/ 2147483647 w 1158"/>
                <a:gd name="T15" fmla="*/ 2147483647 h 3030"/>
                <a:gd name="T16" fmla="*/ 2147483647 w 1158"/>
                <a:gd name="T17" fmla="*/ 2147483647 h 3030"/>
                <a:gd name="T18" fmla="*/ 2147483647 w 1158"/>
                <a:gd name="T19" fmla="*/ 2147483647 h 3030"/>
                <a:gd name="T20" fmla="*/ 2147483647 w 1158"/>
                <a:gd name="T21" fmla="*/ 2147483647 h 3030"/>
                <a:gd name="T22" fmla="*/ 2147483647 w 1158"/>
                <a:gd name="T23" fmla="*/ 2147483647 h 3030"/>
                <a:gd name="T24" fmla="*/ 2147483647 w 1158"/>
                <a:gd name="T25" fmla="*/ 2147483647 h 3030"/>
                <a:gd name="T26" fmla="*/ 2147483647 w 1158"/>
                <a:gd name="T27" fmla="*/ 2147483647 h 3030"/>
                <a:gd name="T28" fmla="*/ 2147483647 w 1158"/>
                <a:gd name="T29" fmla="*/ 2147483647 h 3030"/>
                <a:gd name="T30" fmla="*/ 2147483647 w 1158"/>
                <a:gd name="T31" fmla="*/ 2147483647 h 3030"/>
                <a:gd name="T32" fmla="*/ 2147483647 w 1158"/>
                <a:gd name="T33" fmla="*/ 2147483647 h 3030"/>
                <a:gd name="T34" fmla="*/ 2147483647 w 1158"/>
                <a:gd name="T35" fmla="*/ 2147483647 h 3030"/>
                <a:gd name="T36" fmla="*/ 2147483647 w 1158"/>
                <a:gd name="T37" fmla="*/ 2147483647 h 3030"/>
                <a:gd name="T38" fmla="*/ 2147483647 w 1158"/>
                <a:gd name="T39" fmla="*/ 2147483647 h 3030"/>
                <a:gd name="T40" fmla="*/ 2147483647 w 1158"/>
                <a:gd name="T41" fmla="*/ 2147483647 h 3030"/>
                <a:gd name="T42" fmla="*/ 2147483647 w 1158"/>
                <a:gd name="T43" fmla="*/ 2147483647 h 3030"/>
                <a:gd name="T44" fmla="*/ 2147483647 w 1158"/>
                <a:gd name="T45" fmla="*/ 2147483647 h 3030"/>
                <a:gd name="T46" fmla="*/ 2147483647 w 1158"/>
                <a:gd name="T47" fmla="*/ 2147483647 h 3030"/>
                <a:gd name="T48" fmla="*/ 2147483647 w 1158"/>
                <a:gd name="T49" fmla="*/ 2147483647 h 3030"/>
                <a:gd name="T50" fmla="*/ 2147483647 w 1158"/>
                <a:gd name="T51" fmla="*/ 2147483647 h 3030"/>
                <a:gd name="T52" fmla="*/ 2147483647 w 1158"/>
                <a:gd name="T53" fmla="*/ 2147483647 h 3030"/>
                <a:gd name="T54" fmla="*/ 2147483647 w 1158"/>
                <a:gd name="T55" fmla="*/ 2147483647 h 3030"/>
                <a:gd name="T56" fmla="*/ 2147483647 w 1158"/>
                <a:gd name="T57" fmla="*/ 2147483647 h 3030"/>
                <a:gd name="T58" fmla="*/ 2147483647 w 1158"/>
                <a:gd name="T59" fmla="*/ 2147483647 h 3030"/>
                <a:gd name="T60" fmla="*/ 2147483647 w 1158"/>
                <a:gd name="T61" fmla="*/ 2147483647 h 3030"/>
                <a:gd name="T62" fmla="*/ 2147483647 w 1158"/>
                <a:gd name="T63" fmla="*/ 2147483647 h 3030"/>
                <a:gd name="T64" fmla="*/ 2147483647 w 1158"/>
                <a:gd name="T65" fmla="*/ 2147483647 h 3030"/>
                <a:gd name="T66" fmla="*/ 2147483647 w 1158"/>
                <a:gd name="T67" fmla="*/ 2147483647 h 3030"/>
                <a:gd name="T68" fmla="*/ 2147483647 w 1158"/>
                <a:gd name="T69" fmla="*/ 2147483647 h 3030"/>
                <a:gd name="T70" fmla="*/ 2147483647 w 1158"/>
                <a:gd name="T71" fmla="*/ 2147483647 h 3030"/>
                <a:gd name="T72" fmla="*/ 2147483647 w 1158"/>
                <a:gd name="T73" fmla="*/ 2147483647 h 3030"/>
                <a:gd name="T74" fmla="*/ 2147483647 w 1158"/>
                <a:gd name="T75" fmla="*/ 2147483647 h 3030"/>
                <a:gd name="T76" fmla="*/ 2147483647 w 1158"/>
                <a:gd name="T77" fmla="*/ 2147483647 h 3030"/>
                <a:gd name="T78" fmla="*/ 0 w 1158"/>
                <a:gd name="T79" fmla="*/ 2147483647 h 3030"/>
                <a:gd name="T80" fmla="*/ 2147483647 w 1158"/>
                <a:gd name="T81" fmla="*/ 2147483647 h 3030"/>
                <a:gd name="T82" fmla="*/ 2147483647 w 1158"/>
                <a:gd name="T83" fmla="*/ 2147483647 h 3030"/>
                <a:gd name="T84" fmla="*/ 2147483647 w 1158"/>
                <a:gd name="T85" fmla="*/ 2147483647 h 3030"/>
                <a:gd name="T86" fmla="*/ 2147483647 w 1158"/>
                <a:gd name="T87" fmla="*/ 2147483647 h 3030"/>
                <a:gd name="T88" fmla="*/ 2147483647 w 1158"/>
                <a:gd name="T89" fmla="*/ 2147483647 h 3030"/>
                <a:gd name="T90" fmla="*/ 2147483647 w 1158"/>
                <a:gd name="T91" fmla="*/ 2147483647 h 3030"/>
                <a:gd name="T92" fmla="*/ 2147483647 w 1158"/>
                <a:gd name="T93" fmla="*/ 2147483647 h 3030"/>
                <a:gd name="T94" fmla="*/ 2147483647 w 1158"/>
                <a:gd name="T95" fmla="*/ 2147483647 h 3030"/>
                <a:gd name="T96" fmla="*/ 2147483647 w 1158"/>
                <a:gd name="T97" fmla="*/ 2147483647 h 3030"/>
                <a:gd name="T98" fmla="*/ 2147483647 w 1158"/>
                <a:gd name="T99" fmla="*/ 2147483647 h 3030"/>
                <a:gd name="T100" fmla="*/ 2147483647 w 1158"/>
                <a:gd name="T101" fmla="*/ 2147483647 h 3030"/>
                <a:gd name="T102" fmla="*/ 2147483647 w 1158"/>
                <a:gd name="T103" fmla="*/ 2147483647 h 3030"/>
                <a:gd name="T104" fmla="*/ 2147483647 w 1158"/>
                <a:gd name="T105" fmla="*/ 2147483647 h 3030"/>
                <a:gd name="T106" fmla="*/ 2147483647 w 1158"/>
                <a:gd name="T107" fmla="*/ 2147483647 h 3030"/>
                <a:gd name="T108" fmla="*/ 2147483647 w 1158"/>
                <a:gd name="T109" fmla="*/ 2147483647 h 3030"/>
                <a:gd name="T110" fmla="*/ 2147483647 w 1158"/>
                <a:gd name="T111" fmla="*/ 2147483647 h 3030"/>
                <a:gd name="T112" fmla="*/ 2147483647 w 1158"/>
                <a:gd name="T113" fmla="*/ 2147483647 h 3030"/>
                <a:gd name="T114" fmla="*/ 2147483647 w 1158"/>
                <a:gd name="T115" fmla="*/ 2147483647 h 3030"/>
                <a:gd name="T116" fmla="*/ 2147483647 w 1158"/>
                <a:gd name="T117" fmla="*/ 2147483647 h 3030"/>
                <a:gd name="T118" fmla="*/ 2147483647 w 1158"/>
                <a:gd name="T119" fmla="*/ 2147483647 h 3030"/>
                <a:gd name="T120" fmla="*/ 2147483647 w 1158"/>
                <a:gd name="T121" fmla="*/ 2147483647 h 3030"/>
                <a:gd name="T122" fmla="*/ 2147483647 w 1158"/>
                <a:gd name="T123" fmla="*/ 2147483647 h 303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158"/>
                <a:gd name="T187" fmla="*/ 0 h 3030"/>
                <a:gd name="T188" fmla="*/ 1158 w 1158"/>
                <a:gd name="T189" fmla="*/ 3030 h 303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158" h="3030">
                  <a:moveTo>
                    <a:pt x="1014" y="2910"/>
                  </a:moveTo>
                  <a:lnTo>
                    <a:pt x="984" y="2898"/>
                  </a:lnTo>
                  <a:lnTo>
                    <a:pt x="966" y="2880"/>
                  </a:lnTo>
                  <a:lnTo>
                    <a:pt x="948" y="2874"/>
                  </a:lnTo>
                  <a:lnTo>
                    <a:pt x="942" y="2862"/>
                  </a:lnTo>
                  <a:lnTo>
                    <a:pt x="936" y="2856"/>
                  </a:lnTo>
                  <a:lnTo>
                    <a:pt x="936" y="2850"/>
                  </a:lnTo>
                  <a:lnTo>
                    <a:pt x="906" y="2850"/>
                  </a:lnTo>
                  <a:lnTo>
                    <a:pt x="912" y="2832"/>
                  </a:lnTo>
                  <a:lnTo>
                    <a:pt x="870" y="2796"/>
                  </a:lnTo>
                  <a:lnTo>
                    <a:pt x="840" y="2802"/>
                  </a:lnTo>
                  <a:lnTo>
                    <a:pt x="828" y="2796"/>
                  </a:lnTo>
                  <a:lnTo>
                    <a:pt x="816" y="2808"/>
                  </a:lnTo>
                  <a:lnTo>
                    <a:pt x="792" y="2814"/>
                  </a:lnTo>
                  <a:lnTo>
                    <a:pt x="798" y="2832"/>
                  </a:lnTo>
                  <a:lnTo>
                    <a:pt x="780" y="2832"/>
                  </a:lnTo>
                  <a:lnTo>
                    <a:pt x="780" y="2862"/>
                  </a:lnTo>
                  <a:lnTo>
                    <a:pt x="786" y="2868"/>
                  </a:lnTo>
                  <a:lnTo>
                    <a:pt x="798" y="2868"/>
                  </a:lnTo>
                  <a:lnTo>
                    <a:pt x="810" y="2862"/>
                  </a:lnTo>
                  <a:lnTo>
                    <a:pt x="816" y="2856"/>
                  </a:lnTo>
                  <a:lnTo>
                    <a:pt x="828" y="2850"/>
                  </a:lnTo>
                  <a:lnTo>
                    <a:pt x="834" y="2844"/>
                  </a:lnTo>
                  <a:lnTo>
                    <a:pt x="858" y="2856"/>
                  </a:lnTo>
                  <a:lnTo>
                    <a:pt x="858" y="2874"/>
                  </a:lnTo>
                  <a:lnTo>
                    <a:pt x="846" y="2880"/>
                  </a:lnTo>
                  <a:lnTo>
                    <a:pt x="828" y="2898"/>
                  </a:lnTo>
                  <a:lnTo>
                    <a:pt x="822" y="2898"/>
                  </a:lnTo>
                  <a:lnTo>
                    <a:pt x="828" y="2904"/>
                  </a:lnTo>
                  <a:lnTo>
                    <a:pt x="882" y="2922"/>
                  </a:lnTo>
                  <a:lnTo>
                    <a:pt x="912" y="2928"/>
                  </a:lnTo>
                  <a:lnTo>
                    <a:pt x="924" y="2934"/>
                  </a:lnTo>
                  <a:lnTo>
                    <a:pt x="906" y="2958"/>
                  </a:lnTo>
                  <a:lnTo>
                    <a:pt x="906" y="2952"/>
                  </a:lnTo>
                  <a:lnTo>
                    <a:pt x="894" y="2940"/>
                  </a:lnTo>
                  <a:lnTo>
                    <a:pt x="876" y="2940"/>
                  </a:lnTo>
                  <a:lnTo>
                    <a:pt x="870" y="2946"/>
                  </a:lnTo>
                  <a:lnTo>
                    <a:pt x="870" y="2952"/>
                  </a:lnTo>
                  <a:lnTo>
                    <a:pt x="852" y="2928"/>
                  </a:lnTo>
                  <a:lnTo>
                    <a:pt x="834" y="2934"/>
                  </a:lnTo>
                  <a:lnTo>
                    <a:pt x="846" y="2946"/>
                  </a:lnTo>
                  <a:lnTo>
                    <a:pt x="816" y="2940"/>
                  </a:lnTo>
                  <a:lnTo>
                    <a:pt x="822" y="2946"/>
                  </a:lnTo>
                  <a:lnTo>
                    <a:pt x="828" y="2958"/>
                  </a:lnTo>
                  <a:lnTo>
                    <a:pt x="834" y="2964"/>
                  </a:lnTo>
                  <a:lnTo>
                    <a:pt x="894" y="2964"/>
                  </a:lnTo>
                  <a:lnTo>
                    <a:pt x="906" y="2970"/>
                  </a:lnTo>
                  <a:lnTo>
                    <a:pt x="1050" y="2970"/>
                  </a:lnTo>
                  <a:lnTo>
                    <a:pt x="1074" y="2982"/>
                  </a:lnTo>
                  <a:lnTo>
                    <a:pt x="1080" y="2988"/>
                  </a:lnTo>
                  <a:lnTo>
                    <a:pt x="1086" y="2988"/>
                  </a:lnTo>
                  <a:lnTo>
                    <a:pt x="1122" y="2970"/>
                  </a:lnTo>
                  <a:lnTo>
                    <a:pt x="1140" y="2976"/>
                  </a:lnTo>
                  <a:lnTo>
                    <a:pt x="1152" y="2976"/>
                  </a:lnTo>
                  <a:lnTo>
                    <a:pt x="1158" y="2952"/>
                  </a:lnTo>
                  <a:lnTo>
                    <a:pt x="1140" y="2952"/>
                  </a:lnTo>
                  <a:lnTo>
                    <a:pt x="1086" y="2940"/>
                  </a:lnTo>
                  <a:lnTo>
                    <a:pt x="1014" y="2910"/>
                  </a:lnTo>
                  <a:close/>
                  <a:moveTo>
                    <a:pt x="990" y="2988"/>
                  </a:moveTo>
                  <a:lnTo>
                    <a:pt x="1014" y="3000"/>
                  </a:lnTo>
                  <a:lnTo>
                    <a:pt x="1068" y="3006"/>
                  </a:lnTo>
                  <a:lnTo>
                    <a:pt x="1038" y="2982"/>
                  </a:lnTo>
                  <a:lnTo>
                    <a:pt x="990" y="2988"/>
                  </a:lnTo>
                  <a:close/>
                  <a:moveTo>
                    <a:pt x="960" y="2994"/>
                  </a:moveTo>
                  <a:lnTo>
                    <a:pt x="966" y="2982"/>
                  </a:lnTo>
                  <a:lnTo>
                    <a:pt x="888" y="2982"/>
                  </a:lnTo>
                  <a:lnTo>
                    <a:pt x="906" y="3012"/>
                  </a:lnTo>
                  <a:lnTo>
                    <a:pt x="936" y="3018"/>
                  </a:lnTo>
                  <a:lnTo>
                    <a:pt x="930" y="3006"/>
                  </a:lnTo>
                  <a:lnTo>
                    <a:pt x="936" y="3000"/>
                  </a:lnTo>
                  <a:lnTo>
                    <a:pt x="948" y="3012"/>
                  </a:lnTo>
                  <a:lnTo>
                    <a:pt x="996" y="3012"/>
                  </a:lnTo>
                  <a:lnTo>
                    <a:pt x="1008" y="3030"/>
                  </a:lnTo>
                  <a:lnTo>
                    <a:pt x="1026" y="3030"/>
                  </a:lnTo>
                  <a:lnTo>
                    <a:pt x="996" y="3000"/>
                  </a:lnTo>
                  <a:lnTo>
                    <a:pt x="960" y="2994"/>
                  </a:lnTo>
                  <a:close/>
                  <a:moveTo>
                    <a:pt x="804" y="2946"/>
                  </a:moveTo>
                  <a:lnTo>
                    <a:pt x="744" y="2940"/>
                  </a:lnTo>
                  <a:lnTo>
                    <a:pt x="750" y="2958"/>
                  </a:lnTo>
                  <a:lnTo>
                    <a:pt x="792" y="2958"/>
                  </a:lnTo>
                  <a:lnTo>
                    <a:pt x="804" y="2976"/>
                  </a:lnTo>
                  <a:lnTo>
                    <a:pt x="864" y="3000"/>
                  </a:lnTo>
                  <a:lnTo>
                    <a:pt x="828" y="2970"/>
                  </a:lnTo>
                  <a:lnTo>
                    <a:pt x="804" y="2946"/>
                  </a:lnTo>
                  <a:close/>
                  <a:moveTo>
                    <a:pt x="804" y="2880"/>
                  </a:moveTo>
                  <a:lnTo>
                    <a:pt x="786" y="2898"/>
                  </a:lnTo>
                  <a:lnTo>
                    <a:pt x="792" y="2928"/>
                  </a:lnTo>
                  <a:lnTo>
                    <a:pt x="816" y="2922"/>
                  </a:lnTo>
                  <a:lnTo>
                    <a:pt x="804" y="2880"/>
                  </a:lnTo>
                  <a:close/>
                  <a:moveTo>
                    <a:pt x="774" y="2928"/>
                  </a:moveTo>
                  <a:lnTo>
                    <a:pt x="768" y="2910"/>
                  </a:lnTo>
                  <a:lnTo>
                    <a:pt x="720" y="2898"/>
                  </a:lnTo>
                  <a:lnTo>
                    <a:pt x="708" y="2916"/>
                  </a:lnTo>
                  <a:lnTo>
                    <a:pt x="708" y="2934"/>
                  </a:lnTo>
                  <a:lnTo>
                    <a:pt x="744" y="2922"/>
                  </a:lnTo>
                  <a:lnTo>
                    <a:pt x="774" y="2928"/>
                  </a:lnTo>
                  <a:close/>
                  <a:moveTo>
                    <a:pt x="612" y="2772"/>
                  </a:moveTo>
                  <a:lnTo>
                    <a:pt x="606" y="2766"/>
                  </a:lnTo>
                  <a:lnTo>
                    <a:pt x="594" y="2766"/>
                  </a:lnTo>
                  <a:lnTo>
                    <a:pt x="588" y="2760"/>
                  </a:lnTo>
                  <a:lnTo>
                    <a:pt x="570" y="2760"/>
                  </a:lnTo>
                  <a:lnTo>
                    <a:pt x="570" y="2766"/>
                  </a:lnTo>
                  <a:lnTo>
                    <a:pt x="564" y="2778"/>
                  </a:lnTo>
                  <a:lnTo>
                    <a:pt x="564" y="2808"/>
                  </a:lnTo>
                  <a:lnTo>
                    <a:pt x="570" y="2808"/>
                  </a:lnTo>
                  <a:lnTo>
                    <a:pt x="576" y="2802"/>
                  </a:lnTo>
                  <a:lnTo>
                    <a:pt x="588" y="2802"/>
                  </a:lnTo>
                  <a:lnTo>
                    <a:pt x="594" y="2796"/>
                  </a:lnTo>
                  <a:lnTo>
                    <a:pt x="600" y="2820"/>
                  </a:lnTo>
                  <a:lnTo>
                    <a:pt x="630" y="2808"/>
                  </a:lnTo>
                  <a:lnTo>
                    <a:pt x="612" y="2790"/>
                  </a:lnTo>
                  <a:lnTo>
                    <a:pt x="618" y="2772"/>
                  </a:lnTo>
                  <a:lnTo>
                    <a:pt x="612" y="2772"/>
                  </a:lnTo>
                  <a:close/>
                  <a:moveTo>
                    <a:pt x="552" y="2826"/>
                  </a:moveTo>
                  <a:lnTo>
                    <a:pt x="516" y="2808"/>
                  </a:lnTo>
                  <a:lnTo>
                    <a:pt x="546" y="2832"/>
                  </a:lnTo>
                  <a:lnTo>
                    <a:pt x="588" y="2844"/>
                  </a:lnTo>
                  <a:lnTo>
                    <a:pt x="606" y="2850"/>
                  </a:lnTo>
                  <a:lnTo>
                    <a:pt x="588" y="2832"/>
                  </a:lnTo>
                  <a:lnTo>
                    <a:pt x="552" y="2826"/>
                  </a:lnTo>
                  <a:close/>
                  <a:moveTo>
                    <a:pt x="552" y="2748"/>
                  </a:moveTo>
                  <a:lnTo>
                    <a:pt x="534" y="2730"/>
                  </a:lnTo>
                  <a:lnTo>
                    <a:pt x="528" y="2766"/>
                  </a:lnTo>
                  <a:lnTo>
                    <a:pt x="504" y="2772"/>
                  </a:lnTo>
                  <a:lnTo>
                    <a:pt x="546" y="2784"/>
                  </a:lnTo>
                  <a:lnTo>
                    <a:pt x="552" y="2748"/>
                  </a:lnTo>
                  <a:close/>
                  <a:moveTo>
                    <a:pt x="444" y="2736"/>
                  </a:moveTo>
                  <a:lnTo>
                    <a:pt x="480" y="2772"/>
                  </a:lnTo>
                  <a:lnTo>
                    <a:pt x="492" y="2760"/>
                  </a:lnTo>
                  <a:lnTo>
                    <a:pt x="462" y="2724"/>
                  </a:lnTo>
                  <a:lnTo>
                    <a:pt x="444" y="2736"/>
                  </a:lnTo>
                  <a:close/>
                  <a:moveTo>
                    <a:pt x="516" y="2724"/>
                  </a:moveTo>
                  <a:lnTo>
                    <a:pt x="504" y="2718"/>
                  </a:lnTo>
                  <a:lnTo>
                    <a:pt x="492" y="2730"/>
                  </a:lnTo>
                  <a:lnTo>
                    <a:pt x="504" y="2748"/>
                  </a:lnTo>
                  <a:lnTo>
                    <a:pt x="516" y="2724"/>
                  </a:lnTo>
                  <a:close/>
                  <a:moveTo>
                    <a:pt x="456" y="2706"/>
                  </a:moveTo>
                  <a:lnTo>
                    <a:pt x="462" y="2676"/>
                  </a:lnTo>
                  <a:lnTo>
                    <a:pt x="456" y="2640"/>
                  </a:lnTo>
                  <a:lnTo>
                    <a:pt x="438" y="2634"/>
                  </a:lnTo>
                  <a:lnTo>
                    <a:pt x="438" y="2652"/>
                  </a:lnTo>
                  <a:lnTo>
                    <a:pt x="408" y="2646"/>
                  </a:lnTo>
                  <a:lnTo>
                    <a:pt x="432" y="2682"/>
                  </a:lnTo>
                  <a:lnTo>
                    <a:pt x="426" y="2724"/>
                  </a:lnTo>
                  <a:lnTo>
                    <a:pt x="456" y="2706"/>
                  </a:lnTo>
                  <a:close/>
                  <a:moveTo>
                    <a:pt x="366" y="2622"/>
                  </a:moveTo>
                  <a:lnTo>
                    <a:pt x="384" y="2628"/>
                  </a:lnTo>
                  <a:lnTo>
                    <a:pt x="390" y="2658"/>
                  </a:lnTo>
                  <a:lnTo>
                    <a:pt x="396" y="2628"/>
                  </a:lnTo>
                  <a:lnTo>
                    <a:pt x="402" y="2604"/>
                  </a:lnTo>
                  <a:lnTo>
                    <a:pt x="372" y="2598"/>
                  </a:lnTo>
                  <a:lnTo>
                    <a:pt x="366" y="2622"/>
                  </a:lnTo>
                  <a:close/>
                  <a:moveTo>
                    <a:pt x="372" y="2586"/>
                  </a:moveTo>
                  <a:lnTo>
                    <a:pt x="378" y="2586"/>
                  </a:lnTo>
                  <a:lnTo>
                    <a:pt x="378" y="2580"/>
                  </a:lnTo>
                  <a:lnTo>
                    <a:pt x="384" y="2574"/>
                  </a:lnTo>
                  <a:lnTo>
                    <a:pt x="414" y="2598"/>
                  </a:lnTo>
                  <a:lnTo>
                    <a:pt x="414" y="2574"/>
                  </a:lnTo>
                  <a:lnTo>
                    <a:pt x="384" y="2544"/>
                  </a:lnTo>
                  <a:lnTo>
                    <a:pt x="378" y="2532"/>
                  </a:lnTo>
                  <a:lnTo>
                    <a:pt x="372" y="2526"/>
                  </a:lnTo>
                  <a:lnTo>
                    <a:pt x="360" y="2502"/>
                  </a:lnTo>
                  <a:lnTo>
                    <a:pt x="360" y="2490"/>
                  </a:lnTo>
                  <a:lnTo>
                    <a:pt x="342" y="2454"/>
                  </a:lnTo>
                  <a:lnTo>
                    <a:pt x="330" y="2448"/>
                  </a:lnTo>
                  <a:lnTo>
                    <a:pt x="324" y="2442"/>
                  </a:lnTo>
                  <a:lnTo>
                    <a:pt x="318" y="2442"/>
                  </a:lnTo>
                  <a:lnTo>
                    <a:pt x="312" y="2448"/>
                  </a:lnTo>
                  <a:lnTo>
                    <a:pt x="312" y="2454"/>
                  </a:lnTo>
                  <a:lnTo>
                    <a:pt x="294" y="2448"/>
                  </a:lnTo>
                  <a:lnTo>
                    <a:pt x="288" y="2454"/>
                  </a:lnTo>
                  <a:lnTo>
                    <a:pt x="288" y="2466"/>
                  </a:lnTo>
                  <a:lnTo>
                    <a:pt x="282" y="2472"/>
                  </a:lnTo>
                  <a:lnTo>
                    <a:pt x="282" y="2490"/>
                  </a:lnTo>
                  <a:lnTo>
                    <a:pt x="330" y="2490"/>
                  </a:lnTo>
                  <a:lnTo>
                    <a:pt x="312" y="2532"/>
                  </a:lnTo>
                  <a:lnTo>
                    <a:pt x="324" y="2532"/>
                  </a:lnTo>
                  <a:lnTo>
                    <a:pt x="348" y="2508"/>
                  </a:lnTo>
                  <a:lnTo>
                    <a:pt x="342" y="2532"/>
                  </a:lnTo>
                  <a:lnTo>
                    <a:pt x="342" y="2538"/>
                  </a:lnTo>
                  <a:lnTo>
                    <a:pt x="348" y="2544"/>
                  </a:lnTo>
                  <a:lnTo>
                    <a:pt x="366" y="2580"/>
                  </a:lnTo>
                  <a:lnTo>
                    <a:pt x="366" y="2586"/>
                  </a:lnTo>
                  <a:lnTo>
                    <a:pt x="372" y="2586"/>
                  </a:lnTo>
                  <a:close/>
                  <a:moveTo>
                    <a:pt x="246" y="2082"/>
                  </a:moveTo>
                  <a:lnTo>
                    <a:pt x="246" y="2034"/>
                  </a:lnTo>
                  <a:lnTo>
                    <a:pt x="216" y="2004"/>
                  </a:lnTo>
                  <a:lnTo>
                    <a:pt x="234" y="1992"/>
                  </a:lnTo>
                  <a:lnTo>
                    <a:pt x="210" y="1968"/>
                  </a:lnTo>
                  <a:lnTo>
                    <a:pt x="174" y="1956"/>
                  </a:lnTo>
                  <a:lnTo>
                    <a:pt x="174" y="1986"/>
                  </a:lnTo>
                  <a:lnTo>
                    <a:pt x="180" y="1998"/>
                  </a:lnTo>
                  <a:lnTo>
                    <a:pt x="180" y="2004"/>
                  </a:lnTo>
                  <a:lnTo>
                    <a:pt x="192" y="2016"/>
                  </a:lnTo>
                  <a:lnTo>
                    <a:pt x="198" y="2028"/>
                  </a:lnTo>
                  <a:lnTo>
                    <a:pt x="204" y="2034"/>
                  </a:lnTo>
                  <a:lnTo>
                    <a:pt x="204" y="2046"/>
                  </a:lnTo>
                  <a:lnTo>
                    <a:pt x="198" y="2064"/>
                  </a:lnTo>
                  <a:lnTo>
                    <a:pt x="246" y="2082"/>
                  </a:lnTo>
                  <a:close/>
                  <a:moveTo>
                    <a:pt x="246" y="2178"/>
                  </a:moveTo>
                  <a:lnTo>
                    <a:pt x="258" y="2190"/>
                  </a:lnTo>
                  <a:lnTo>
                    <a:pt x="282" y="2190"/>
                  </a:lnTo>
                  <a:lnTo>
                    <a:pt x="294" y="2172"/>
                  </a:lnTo>
                  <a:lnTo>
                    <a:pt x="264" y="2178"/>
                  </a:lnTo>
                  <a:lnTo>
                    <a:pt x="246" y="2178"/>
                  </a:lnTo>
                  <a:close/>
                  <a:moveTo>
                    <a:pt x="282" y="2220"/>
                  </a:moveTo>
                  <a:lnTo>
                    <a:pt x="282" y="2238"/>
                  </a:lnTo>
                  <a:lnTo>
                    <a:pt x="306" y="2256"/>
                  </a:lnTo>
                  <a:lnTo>
                    <a:pt x="306" y="2232"/>
                  </a:lnTo>
                  <a:lnTo>
                    <a:pt x="294" y="2208"/>
                  </a:lnTo>
                  <a:lnTo>
                    <a:pt x="258" y="2208"/>
                  </a:lnTo>
                  <a:lnTo>
                    <a:pt x="282" y="2220"/>
                  </a:lnTo>
                  <a:close/>
                  <a:moveTo>
                    <a:pt x="318" y="2190"/>
                  </a:moveTo>
                  <a:lnTo>
                    <a:pt x="324" y="2184"/>
                  </a:lnTo>
                  <a:lnTo>
                    <a:pt x="336" y="2178"/>
                  </a:lnTo>
                  <a:lnTo>
                    <a:pt x="348" y="2166"/>
                  </a:lnTo>
                  <a:lnTo>
                    <a:pt x="336" y="2154"/>
                  </a:lnTo>
                  <a:lnTo>
                    <a:pt x="324" y="2154"/>
                  </a:lnTo>
                  <a:lnTo>
                    <a:pt x="312" y="2160"/>
                  </a:lnTo>
                  <a:lnTo>
                    <a:pt x="306" y="2166"/>
                  </a:lnTo>
                  <a:lnTo>
                    <a:pt x="306" y="2184"/>
                  </a:lnTo>
                  <a:lnTo>
                    <a:pt x="312" y="2190"/>
                  </a:lnTo>
                  <a:lnTo>
                    <a:pt x="318" y="2190"/>
                  </a:lnTo>
                  <a:close/>
                  <a:moveTo>
                    <a:pt x="252" y="2112"/>
                  </a:moveTo>
                  <a:lnTo>
                    <a:pt x="240" y="2118"/>
                  </a:lnTo>
                  <a:lnTo>
                    <a:pt x="240" y="2136"/>
                  </a:lnTo>
                  <a:lnTo>
                    <a:pt x="252" y="2136"/>
                  </a:lnTo>
                  <a:lnTo>
                    <a:pt x="264" y="2124"/>
                  </a:lnTo>
                  <a:lnTo>
                    <a:pt x="264" y="2106"/>
                  </a:lnTo>
                  <a:lnTo>
                    <a:pt x="258" y="2106"/>
                  </a:lnTo>
                  <a:lnTo>
                    <a:pt x="252" y="2112"/>
                  </a:lnTo>
                  <a:close/>
                  <a:moveTo>
                    <a:pt x="234" y="2154"/>
                  </a:moveTo>
                  <a:lnTo>
                    <a:pt x="216" y="2154"/>
                  </a:lnTo>
                  <a:lnTo>
                    <a:pt x="228" y="2178"/>
                  </a:lnTo>
                  <a:lnTo>
                    <a:pt x="234" y="2154"/>
                  </a:lnTo>
                  <a:close/>
                  <a:moveTo>
                    <a:pt x="714" y="2874"/>
                  </a:moveTo>
                  <a:lnTo>
                    <a:pt x="726" y="2874"/>
                  </a:lnTo>
                  <a:lnTo>
                    <a:pt x="726" y="2886"/>
                  </a:lnTo>
                  <a:lnTo>
                    <a:pt x="768" y="2886"/>
                  </a:lnTo>
                  <a:lnTo>
                    <a:pt x="774" y="2880"/>
                  </a:lnTo>
                  <a:lnTo>
                    <a:pt x="774" y="2874"/>
                  </a:lnTo>
                  <a:lnTo>
                    <a:pt x="744" y="2844"/>
                  </a:lnTo>
                  <a:lnTo>
                    <a:pt x="744" y="2808"/>
                  </a:lnTo>
                  <a:lnTo>
                    <a:pt x="786" y="2802"/>
                  </a:lnTo>
                  <a:lnTo>
                    <a:pt x="780" y="2790"/>
                  </a:lnTo>
                  <a:lnTo>
                    <a:pt x="804" y="2790"/>
                  </a:lnTo>
                  <a:lnTo>
                    <a:pt x="816" y="2772"/>
                  </a:lnTo>
                  <a:lnTo>
                    <a:pt x="792" y="2754"/>
                  </a:lnTo>
                  <a:lnTo>
                    <a:pt x="696" y="2754"/>
                  </a:lnTo>
                  <a:lnTo>
                    <a:pt x="684" y="2760"/>
                  </a:lnTo>
                  <a:lnTo>
                    <a:pt x="672" y="2760"/>
                  </a:lnTo>
                  <a:lnTo>
                    <a:pt x="654" y="2742"/>
                  </a:lnTo>
                  <a:lnTo>
                    <a:pt x="618" y="2724"/>
                  </a:lnTo>
                  <a:lnTo>
                    <a:pt x="606" y="2706"/>
                  </a:lnTo>
                  <a:lnTo>
                    <a:pt x="588" y="2682"/>
                  </a:lnTo>
                  <a:lnTo>
                    <a:pt x="588" y="2658"/>
                  </a:lnTo>
                  <a:lnTo>
                    <a:pt x="576" y="2646"/>
                  </a:lnTo>
                  <a:lnTo>
                    <a:pt x="564" y="2640"/>
                  </a:lnTo>
                  <a:lnTo>
                    <a:pt x="546" y="2640"/>
                  </a:lnTo>
                  <a:lnTo>
                    <a:pt x="534" y="2652"/>
                  </a:lnTo>
                  <a:lnTo>
                    <a:pt x="528" y="2652"/>
                  </a:lnTo>
                  <a:lnTo>
                    <a:pt x="516" y="2646"/>
                  </a:lnTo>
                  <a:lnTo>
                    <a:pt x="510" y="2640"/>
                  </a:lnTo>
                  <a:lnTo>
                    <a:pt x="510" y="2628"/>
                  </a:lnTo>
                  <a:lnTo>
                    <a:pt x="504" y="2622"/>
                  </a:lnTo>
                  <a:lnTo>
                    <a:pt x="504" y="2616"/>
                  </a:lnTo>
                  <a:lnTo>
                    <a:pt x="474" y="2610"/>
                  </a:lnTo>
                  <a:lnTo>
                    <a:pt x="474" y="2574"/>
                  </a:lnTo>
                  <a:lnTo>
                    <a:pt x="468" y="2568"/>
                  </a:lnTo>
                  <a:lnTo>
                    <a:pt x="462" y="2556"/>
                  </a:lnTo>
                  <a:lnTo>
                    <a:pt x="462" y="2544"/>
                  </a:lnTo>
                  <a:lnTo>
                    <a:pt x="474" y="2538"/>
                  </a:lnTo>
                  <a:lnTo>
                    <a:pt x="474" y="2514"/>
                  </a:lnTo>
                  <a:lnTo>
                    <a:pt x="480" y="2514"/>
                  </a:lnTo>
                  <a:lnTo>
                    <a:pt x="486" y="2508"/>
                  </a:lnTo>
                  <a:lnTo>
                    <a:pt x="492" y="2508"/>
                  </a:lnTo>
                  <a:lnTo>
                    <a:pt x="498" y="2502"/>
                  </a:lnTo>
                  <a:lnTo>
                    <a:pt x="498" y="2496"/>
                  </a:lnTo>
                  <a:lnTo>
                    <a:pt x="474" y="2472"/>
                  </a:lnTo>
                  <a:lnTo>
                    <a:pt x="480" y="2466"/>
                  </a:lnTo>
                  <a:lnTo>
                    <a:pt x="492" y="2460"/>
                  </a:lnTo>
                  <a:lnTo>
                    <a:pt x="498" y="2460"/>
                  </a:lnTo>
                  <a:lnTo>
                    <a:pt x="498" y="2454"/>
                  </a:lnTo>
                  <a:lnTo>
                    <a:pt x="474" y="2430"/>
                  </a:lnTo>
                  <a:lnTo>
                    <a:pt x="468" y="2430"/>
                  </a:lnTo>
                  <a:lnTo>
                    <a:pt x="474" y="2388"/>
                  </a:lnTo>
                  <a:lnTo>
                    <a:pt x="486" y="2382"/>
                  </a:lnTo>
                  <a:lnTo>
                    <a:pt x="474" y="2358"/>
                  </a:lnTo>
                  <a:lnTo>
                    <a:pt x="480" y="2322"/>
                  </a:lnTo>
                  <a:lnTo>
                    <a:pt x="456" y="2298"/>
                  </a:lnTo>
                  <a:lnTo>
                    <a:pt x="462" y="2274"/>
                  </a:lnTo>
                  <a:lnTo>
                    <a:pt x="438" y="2256"/>
                  </a:lnTo>
                  <a:lnTo>
                    <a:pt x="450" y="2244"/>
                  </a:lnTo>
                  <a:lnTo>
                    <a:pt x="456" y="2232"/>
                  </a:lnTo>
                  <a:lnTo>
                    <a:pt x="462" y="2226"/>
                  </a:lnTo>
                  <a:lnTo>
                    <a:pt x="438" y="2202"/>
                  </a:lnTo>
                  <a:lnTo>
                    <a:pt x="426" y="2202"/>
                  </a:lnTo>
                  <a:lnTo>
                    <a:pt x="420" y="2196"/>
                  </a:lnTo>
                  <a:lnTo>
                    <a:pt x="408" y="2190"/>
                  </a:lnTo>
                  <a:lnTo>
                    <a:pt x="402" y="2190"/>
                  </a:lnTo>
                  <a:lnTo>
                    <a:pt x="396" y="2184"/>
                  </a:lnTo>
                  <a:lnTo>
                    <a:pt x="414" y="2184"/>
                  </a:lnTo>
                  <a:lnTo>
                    <a:pt x="426" y="2178"/>
                  </a:lnTo>
                  <a:lnTo>
                    <a:pt x="438" y="2178"/>
                  </a:lnTo>
                  <a:lnTo>
                    <a:pt x="444" y="2172"/>
                  </a:lnTo>
                  <a:lnTo>
                    <a:pt x="444" y="2166"/>
                  </a:lnTo>
                  <a:lnTo>
                    <a:pt x="432" y="2160"/>
                  </a:lnTo>
                  <a:lnTo>
                    <a:pt x="402" y="2160"/>
                  </a:lnTo>
                  <a:lnTo>
                    <a:pt x="390" y="2148"/>
                  </a:lnTo>
                  <a:lnTo>
                    <a:pt x="390" y="2118"/>
                  </a:lnTo>
                  <a:lnTo>
                    <a:pt x="384" y="2106"/>
                  </a:lnTo>
                  <a:lnTo>
                    <a:pt x="384" y="2100"/>
                  </a:lnTo>
                  <a:lnTo>
                    <a:pt x="378" y="2094"/>
                  </a:lnTo>
                  <a:lnTo>
                    <a:pt x="366" y="2088"/>
                  </a:lnTo>
                  <a:lnTo>
                    <a:pt x="360" y="2088"/>
                  </a:lnTo>
                  <a:lnTo>
                    <a:pt x="366" y="2058"/>
                  </a:lnTo>
                  <a:lnTo>
                    <a:pt x="342" y="2046"/>
                  </a:lnTo>
                  <a:lnTo>
                    <a:pt x="336" y="2040"/>
                  </a:lnTo>
                  <a:lnTo>
                    <a:pt x="336" y="2028"/>
                  </a:lnTo>
                  <a:lnTo>
                    <a:pt x="330" y="2016"/>
                  </a:lnTo>
                  <a:lnTo>
                    <a:pt x="330" y="1998"/>
                  </a:lnTo>
                  <a:lnTo>
                    <a:pt x="324" y="1986"/>
                  </a:lnTo>
                  <a:lnTo>
                    <a:pt x="324" y="1974"/>
                  </a:lnTo>
                  <a:lnTo>
                    <a:pt x="330" y="1968"/>
                  </a:lnTo>
                  <a:lnTo>
                    <a:pt x="342" y="1962"/>
                  </a:lnTo>
                  <a:lnTo>
                    <a:pt x="348" y="1962"/>
                  </a:lnTo>
                  <a:lnTo>
                    <a:pt x="336" y="1950"/>
                  </a:lnTo>
                  <a:lnTo>
                    <a:pt x="324" y="1944"/>
                  </a:lnTo>
                  <a:lnTo>
                    <a:pt x="306" y="1926"/>
                  </a:lnTo>
                  <a:lnTo>
                    <a:pt x="300" y="1914"/>
                  </a:lnTo>
                  <a:lnTo>
                    <a:pt x="300" y="1890"/>
                  </a:lnTo>
                  <a:lnTo>
                    <a:pt x="294" y="1878"/>
                  </a:lnTo>
                  <a:lnTo>
                    <a:pt x="288" y="1872"/>
                  </a:lnTo>
                  <a:lnTo>
                    <a:pt x="288" y="1842"/>
                  </a:lnTo>
                  <a:lnTo>
                    <a:pt x="294" y="1836"/>
                  </a:lnTo>
                  <a:lnTo>
                    <a:pt x="294" y="1824"/>
                  </a:lnTo>
                  <a:lnTo>
                    <a:pt x="276" y="1812"/>
                  </a:lnTo>
                  <a:lnTo>
                    <a:pt x="276" y="1806"/>
                  </a:lnTo>
                  <a:lnTo>
                    <a:pt x="282" y="1794"/>
                  </a:lnTo>
                  <a:lnTo>
                    <a:pt x="282" y="1788"/>
                  </a:lnTo>
                  <a:lnTo>
                    <a:pt x="264" y="1770"/>
                  </a:lnTo>
                  <a:lnTo>
                    <a:pt x="282" y="1758"/>
                  </a:lnTo>
                  <a:lnTo>
                    <a:pt x="270" y="1716"/>
                  </a:lnTo>
                  <a:lnTo>
                    <a:pt x="276" y="1716"/>
                  </a:lnTo>
                  <a:lnTo>
                    <a:pt x="282" y="1710"/>
                  </a:lnTo>
                  <a:lnTo>
                    <a:pt x="294" y="1704"/>
                  </a:lnTo>
                  <a:lnTo>
                    <a:pt x="300" y="1692"/>
                  </a:lnTo>
                  <a:lnTo>
                    <a:pt x="300" y="1686"/>
                  </a:lnTo>
                  <a:lnTo>
                    <a:pt x="282" y="1668"/>
                  </a:lnTo>
                  <a:lnTo>
                    <a:pt x="276" y="1668"/>
                  </a:lnTo>
                  <a:lnTo>
                    <a:pt x="276" y="1650"/>
                  </a:lnTo>
                  <a:lnTo>
                    <a:pt x="246" y="1626"/>
                  </a:lnTo>
                  <a:lnTo>
                    <a:pt x="246" y="1578"/>
                  </a:lnTo>
                  <a:lnTo>
                    <a:pt x="240" y="1566"/>
                  </a:lnTo>
                  <a:lnTo>
                    <a:pt x="234" y="1548"/>
                  </a:lnTo>
                  <a:lnTo>
                    <a:pt x="234" y="1536"/>
                  </a:lnTo>
                  <a:lnTo>
                    <a:pt x="228" y="1530"/>
                  </a:lnTo>
                  <a:lnTo>
                    <a:pt x="228" y="1524"/>
                  </a:lnTo>
                  <a:lnTo>
                    <a:pt x="252" y="1518"/>
                  </a:lnTo>
                  <a:lnTo>
                    <a:pt x="258" y="1500"/>
                  </a:lnTo>
                  <a:lnTo>
                    <a:pt x="258" y="1494"/>
                  </a:lnTo>
                  <a:lnTo>
                    <a:pt x="264" y="1482"/>
                  </a:lnTo>
                  <a:lnTo>
                    <a:pt x="264" y="1470"/>
                  </a:lnTo>
                  <a:lnTo>
                    <a:pt x="258" y="1464"/>
                  </a:lnTo>
                  <a:lnTo>
                    <a:pt x="252" y="1452"/>
                  </a:lnTo>
                  <a:lnTo>
                    <a:pt x="246" y="1446"/>
                  </a:lnTo>
                  <a:lnTo>
                    <a:pt x="240" y="1434"/>
                  </a:lnTo>
                  <a:lnTo>
                    <a:pt x="234" y="1428"/>
                  </a:lnTo>
                  <a:lnTo>
                    <a:pt x="246" y="1428"/>
                  </a:lnTo>
                  <a:lnTo>
                    <a:pt x="246" y="1398"/>
                  </a:lnTo>
                  <a:lnTo>
                    <a:pt x="252" y="1380"/>
                  </a:lnTo>
                  <a:lnTo>
                    <a:pt x="252" y="1356"/>
                  </a:lnTo>
                  <a:lnTo>
                    <a:pt x="270" y="1338"/>
                  </a:lnTo>
                  <a:lnTo>
                    <a:pt x="270" y="1332"/>
                  </a:lnTo>
                  <a:lnTo>
                    <a:pt x="264" y="1320"/>
                  </a:lnTo>
                  <a:lnTo>
                    <a:pt x="258" y="1314"/>
                  </a:lnTo>
                  <a:lnTo>
                    <a:pt x="252" y="1302"/>
                  </a:lnTo>
                  <a:lnTo>
                    <a:pt x="246" y="1260"/>
                  </a:lnTo>
                  <a:lnTo>
                    <a:pt x="222" y="1260"/>
                  </a:lnTo>
                  <a:lnTo>
                    <a:pt x="210" y="1248"/>
                  </a:lnTo>
                  <a:lnTo>
                    <a:pt x="210" y="1236"/>
                  </a:lnTo>
                  <a:lnTo>
                    <a:pt x="216" y="1230"/>
                  </a:lnTo>
                  <a:lnTo>
                    <a:pt x="210" y="1218"/>
                  </a:lnTo>
                  <a:lnTo>
                    <a:pt x="198" y="1188"/>
                  </a:lnTo>
                  <a:lnTo>
                    <a:pt x="180" y="1170"/>
                  </a:lnTo>
                  <a:lnTo>
                    <a:pt x="180" y="1164"/>
                  </a:lnTo>
                  <a:lnTo>
                    <a:pt x="186" y="1158"/>
                  </a:lnTo>
                  <a:lnTo>
                    <a:pt x="186" y="1146"/>
                  </a:lnTo>
                  <a:lnTo>
                    <a:pt x="168" y="1128"/>
                  </a:lnTo>
                  <a:lnTo>
                    <a:pt x="156" y="1122"/>
                  </a:lnTo>
                  <a:lnTo>
                    <a:pt x="156" y="1116"/>
                  </a:lnTo>
                  <a:lnTo>
                    <a:pt x="150" y="1110"/>
                  </a:lnTo>
                  <a:lnTo>
                    <a:pt x="150" y="1086"/>
                  </a:lnTo>
                  <a:lnTo>
                    <a:pt x="156" y="1086"/>
                  </a:lnTo>
                  <a:lnTo>
                    <a:pt x="168" y="1080"/>
                  </a:lnTo>
                  <a:lnTo>
                    <a:pt x="162" y="1026"/>
                  </a:lnTo>
                  <a:lnTo>
                    <a:pt x="186" y="1026"/>
                  </a:lnTo>
                  <a:lnTo>
                    <a:pt x="186" y="1020"/>
                  </a:lnTo>
                  <a:lnTo>
                    <a:pt x="180" y="1008"/>
                  </a:lnTo>
                  <a:lnTo>
                    <a:pt x="168" y="972"/>
                  </a:lnTo>
                  <a:lnTo>
                    <a:pt x="156" y="948"/>
                  </a:lnTo>
                  <a:lnTo>
                    <a:pt x="156" y="936"/>
                  </a:lnTo>
                  <a:lnTo>
                    <a:pt x="168" y="924"/>
                  </a:lnTo>
                  <a:lnTo>
                    <a:pt x="168" y="858"/>
                  </a:lnTo>
                  <a:lnTo>
                    <a:pt x="174" y="852"/>
                  </a:lnTo>
                  <a:lnTo>
                    <a:pt x="180" y="840"/>
                  </a:lnTo>
                  <a:lnTo>
                    <a:pt x="192" y="828"/>
                  </a:lnTo>
                  <a:lnTo>
                    <a:pt x="192" y="816"/>
                  </a:lnTo>
                  <a:lnTo>
                    <a:pt x="198" y="804"/>
                  </a:lnTo>
                  <a:lnTo>
                    <a:pt x="198" y="792"/>
                  </a:lnTo>
                  <a:lnTo>
                    <a:pt x="204" y="774"/>
                  </a:lnTo>
                  <a:lnTo>
                    <a:pt x="204" y="762"/>
                  </a:lnTo>
                  <a:lnTo>
                    <a:pt x="222" y="762"/>
                  </a:lnTo>
                  <a:lnTo>
                    <a:pt x="228" y="756"/>
                  </a:lnTo>
                  <a:lnTo>
                    <a:pt x="240" y="750"/>
                  </a:lnTo>
                  <a:lnTo>
                    <a:pt x="240" y="738"/>
                  </a:lnTo>
                  <a:lnTo>
                    <a:pt x="234" y="726"/>
                  </a:lnTo>
                  <a:lnTo>
                    <a:pt x="210" y="714"/>
                  </a:lnTo>
                  <a:lnTo>
                    <a:pt x="204" y="708"/>
                  </a:lnTo>
                  <a:lnTo>
                    <a:pt x="198" y="708"/>
                  </a:lnTo>
                  <a:lnTo>
                    <a:pt x="204" y="708"/>
                  </a:lnTo>
                  <a:lnTo>
                    <a:pt x="216" y="696"/>
                  </a:lnTo>
                  <a:lnTo>
                    <a:pt x="222" y="684"/>
                  </a:lnTo>
                  <a:lnTo>
                    <a:pt x="228" y="678"/>
                  </a:lnTo>
                  <a:lnTo>
                    <a:pt x="222" y="666"/>
                  </a:lnTo>
                  <a:lnTo>
                    <a:pt x="210" y="654"/>
                  </a:lnTo>
                  <a:lnTo>
                    <a:pt x="198" y="648"/>
                  </a:lnTo>
                  <a:lnTo>
                    <a:pt x="192" y="642"/>
                  </a:lnTo>
                  <a:lnTo>
                    <a:pt x="192" y="624"/>
                  </a:lnTo>
                  <a:lnTo>
                    <a:pt x="216" y="600"/>
                  </a:lnTo>
                  <a:lnTo>
                    <a:pt x="216" y="594"/>
                  </a:lnTo>
                  <a:lnTo>
                    <a:pt x="204" y="594"/>
                  </a:lnTo>
                  <a:lnTo>
                    <a:pt x="192" y="588"/>
                  </a:lnTo>
                  <a:lnTo>
                    <a:pt x="186" y="582"/>
                  </a:lnTo>
                  <a:lnTo>
                    <a:pt x="186" y="576"/>
                  </a:lnTo>
                  <a:lnTo>
                    <a:pt x="192" y="570"/>
                  </a:lnTo>
                  <a:lnTo>
                    <a:pt x="198" y="558"/>
                  </a:lnTo>
                  <a:lnTo>
                    <a:pt x="210" y="552"/>
                  </a:lnTo>
                  <a:lnTo>
                    <a:pt x="222" y="540"/>
                  </a:lnTo>
                  <a:lnTo>
                    <a:pt x="240" y="534"/>
                  </a:lnTo>
                  <a:lnTo>
                    <a:pt x="252" y="528"/>
                  </a:lnTo>
                  <a:lnTo>
                    <a:pt x="258" y="522"/>
                  </a:lnTo>
                  <a:lnTo>
                    <a:pt x="264" y="522"/>
                  </a:lnTo>
                  <a:lnTo>
                    <a:pt x="276" y="438"/>
                  </a:lnTo>
                  <a:lnTo>
                    <a:pt x="264" y="420"/>
                  </a:lnTo>
                  <a:lnTo>
                    <a:pt x="222" y="420"/>
                  </a:lnTo>
                  <a:lnTo>
                    <a:pt x="216" y="408"/>
                  </a:lnTo>
                  <a:lnTo>
                    <a:pt x="216" y="384"/>
                  </a:lnTo>
                  <a:lnTo>
                    <a:pt x="192" y="360"/>
                  </a:lnTo>
                  <a:lnTo>
                    <a:pt x="192" y="294"/>
                  </a:lnTo>
                  <a:lnTo>
                    <a:pt x="186" y="288"/>
                  </a:lnTo>
                  <a:lnTo>
                    <a:pt x="174" y="282"/>
                  </a:lnTo>
                  <a:lnTo>
                    <a:pt x="168" y="276"/>
                  </a:lnTo>
                  <a:lnTo>
                    <a:pt x="156" y="270"/>
                  </a:lnTo>
                  <a:lnTo>
                    <a:pt x="150" y="264"/>
                  </a:lnTo>
                  <a:lnTo>
                    <a:pt x="144" y="264"/>
                  </a:lnTo>
                  <a:lnTo>
                    <a:pt x="144" y="240"/>
                  </a:lnTo>
                  <a:lnTo>
                    <a:pt x="138" y="234"/>
                  </a:lnTo>
                  <a:lnTo>
                    <a:pt x="132" y="222"/>
                  </a:lnTo>
                  <a:lnTo>
                    <a:pt x="132" y="210"/>
                  </a:lnTo>
                  <a:lnTo>
                    <a:pt x="138" y="204"/>
                  </a:lnTo>
                  <a:lnTo>
                    <a:pt x="144" y="192"/>
                  </a:lnTo>
                  <a:lnTo>
                    <a:pt x="150" y="186"/>
                  </a:lnTo>
                  <a:lnTo>
                    <a:pt x="132" y="168"/>
                  </a:lnTo>
                  <a:lnTo>
                    <a:pt x="144" y="156"/>
                  </a:lnTo>
                  <a:lnTo>
                    <a:pt x="150" y="144"/>
                  </a:lnTo>
                  <a:lnTo>
                    <a:pt x="150" y="138"/>
                  </a:lnTo>
                  <a:lnTo>
                    <a:pt x="144" y="126"/>
                  </a:lnTo>
                  <a:lnTo>
                    <a:pt x="120" y="114"/>
                  </a:lnTo>
                  <a:lnTo>
                    <a:pt x="114" y="114"/>
                  </a:lnTo>
                  <a:lnTo>
                    <a:pt x="102" y="108"/>
                  </a:lnTo>
                  <a:lnTo>
                    <a:pt x="90" y="30"/>
                  </a:lnTo>
                  <a:lnTo>
                    <a:pt x="66" y="30"/>
                  </a:lnTo>
                  <a:lnTo>
                    <a:pt x="48" y="0"/>
                  </a:lnTo>
                  <a:lnTo>
                    <a:pt x="36" y="6"/>
                  </a:lnTo>
                  <a:lnTo>
                    <a:pt x="42" y="18"/>
                  </a:lnTo>
                  <a:lnTo>
                    <a:pt x="42" y="36"/>
                  </a:lnTo>
                  <a:lnTo>
                    <a:pt x="36" y="42"/>
                  </a:lnTo>
                  <a:lnTo>
                    <a:pt x="0" y="66"/>
                  </a:lnTo>
                  <a:lnTo>
                    <a:pt x="0" y="108"/>
                  </a:lnTo>
                  <a:lnTo>
                    <a:pt x="24" y="156"/>
                  </a:lnTo>
                  <a:lnTo>
                    <a:pt x="30" y="174"/>
                  </a:lnTo>
                  <a:lnTo>
                    <a:pt x="36" y="228"/>
                  </a:lnTo>
                  <a:lnTo>
                    <a:pt x="36" y="282"/>
                  </a:lnTo>
                  <a:lnTo>
                    <a:pt x="48" y="318"/>
                  </a:lnTo>
                  <a:lnTo>
                    <a:pt x="48" y="360"/>
                  </a:lnTo>
                  <a:lnTo>
                    <a:pt x="54" y="384"/>
                  </a:lnTo>
                  <a:lnTo>
                    <a:pt x="54" y="432"/>
                  </a:lnTo>
                  <a:lnTo>
                    <a:pt x="30" y="444"/>
                  </a:lnTo>
                  <a:lnTo>
                    <a:pt x="36" y="474"/>
                  </a:lnTo>
                  <a:lnTo>
                    <a:pt x="54" y="486"/>
                  </a:lnTo>
                  <a:lnTo>
                    <a:pt x="48" y="582"/>
                  </a:lnTo>
                  <a:lnTo>
                    <a:pt x="72" y="624"/>
                  </a:lnTo>
                  <a:lnTo>
                    <a:pt x="54" y="642"/>
                  </a:lnTo>
                  <a:lnTo>
                    <a:pt x="60" y="702"/>
                  </a:lnTo>
                  <a:lnTo>
                    <a:pt x="66" y="708"/>
                  </a:lnTo>
                  <a:lnTo>
                    <a:pt x="78" y="732"/>
                  </a:lnTo>
                  <a:lnTo>
                    <a:pt x="78" y="744"/>
                  </a:lnTo>
                  <a:lnTo>
                    <a:pt x="72" y="756"/>
                  </a:lnTo>
                  <a:lnTo>
                    <a:pt x="66" y="762"/>
                  </a:lnTo>
                  <a:lnTo>
                    <a:pt x="60" y="762"/>
                  </a:lnTo>
                  <a:lnTo>
                    <a:pt x="60" y="792"/>
                  </a:lnTo>
                  <a:lnTo>
                    <a:pt x="72" y="810"/>
                  </a:lnTo>
                  <a:lnTo>
                    <a:pt x="60" y="822"/>
                  </a:lnTo>
                  <a:lnTo>
                    <a:pt x="48" y="846"/>
                  </a:lnTo>
                  <a:lnTo>
                    <a:pt x="48" y="852"/>
                  </a:lnTo>
                  <a:lnTo>
                    <a:pt x="60" y="852"/>
                  </a:lnTo>
                  <a:lnTo>
                    <a:pt x="60" y="864"/>
                  </a:lnTo>
                  <a:lnTo>
                    <a:pt x="66" y="870"/>
                  </a:lnTo>
                  <a:lnTo>
                    <a:pt x="66" y="888"/>
                  </a:lnTo>
                  <a:lnTo>
                    <a:pt x="54" y="900"/>
                  </a:lnTo>
                  <a:lnTo>
                    <a:pt x="54" y="906"/>
                  </a:lnTo>
                  <a:lnTo>
                    <a:pt x="48" y="912"/>
                  </a:lnTo>
                  <a:lnTo>
                    <a:pt x="48" y="936"/>
                  </a:lnTo>
                  <a:lnTo>
                    <a:pt x="54" y="948"/>
                  </a:lnTo>
                  <a:lnTo>
                    <a:pt x="60" y="954"/>
                  </a:lnTo>
                  <a:lnTo>
                    <a:pt x="66" y="954"/>
                  </a:lnTo>
                  <a:lnTo>
                    <a:pt x="78" y="966"/>
                  </a:lnTo>
                  <a:lnTo>
                    <a:pt x="78" y="1020"/>
                  </a:lnTo>
                  <a:lnTo>
                    <a:pt x="60" y="1020"/>
                  </a:lnTo>
                  <a:lnTo>
                    <a:pt x="60" y="1044"/>
                  </a:lnTo>
                  <a:lnTo>
                    <a:pt x="66" y="1056"/>
                  </a:lnTo>
                  <a:lnTo>
                    <a:pt x="90" y="1128"/>
                  </a:lnTo>
                  <a:lnTo>
                    <a:pt x="96" y="1140"/>
                  </a:lnTo>
                  <a:lnTo>
                    <a:pt x="102" y="1146"/>
                  </a:lnTo>
                  <a:lnTo>
                    <a:pt x="102" y="1164"/>
                  </a:lnTo>
                  <a:lnTo>
                    <a:pt x="108" y="1170"/>
                  </a:lnTo>
                  <a:lnTo>
                    <a:pt x="114" y="1182"/>
                  </a:lnTo>
                  <a:lnTo>
                    <a:pt x="120" y="1188"/>
                  </a:lnTo>
                  <a:lnTo>
                    <a:pt x="120" y="1236"/>
                  </a:lnTo>
                  <a:lnTo>
                    <a:pt x="114" y="1266"/>
                  </a:lnTo>
                  <a:lnTo>
                    <a:pt x="138" y="1290"/>
                  </a:lnTo>
                  <a:lnTo>
                    <a:pt x="138" y="1296"/>
                  </a:lnTo>
                  <a:lnTo>
                    <a:pt x="132" y="1302"/>
                  </a:lnTo>
                  <a:lnTo>
                    <a:pt x="126" y="1314"/>
                  </a:lnTo>
                  <a:lnTo>
                    <a:pt x="126" y="1326"/>
                  </a:lnTo>
                  <a:lnTo>
                    <a:pt x="120" y="1338"/>
                  </a:lnTo>
                  <a:lnTo>
                    <a:pt x="120" y="1416"/>
                  </a:lnTo>
                  <a:lnTo>
                    <a:pt x="102" y="1452"/>
                  </a:lnTo>
                  <a:lnTo>
                    <a:pt x="114" y="1464"/>
                  </a:lnTo>
                  <a:lnTo>
                    <a:pt x="114" y="1470"/>
                  </a:lnTo>
                  <a:lnTo>
                    <a:pt x="108" y="1476"/>
                  </a:lnTo>
                  <a:lnTo>
                    <a:pt x="108" y="1536"/>
                  </a:lnTo>
                  <a:lnTo>
                    <a:pt x="102" y="1554"/>
                  </a:lnTo>
                  <a:lnTo>
                    <a:pt x="102" y="1578"/>
                  </a:lnTo>
                  <a:lnTo>
                    <a:pt x="84" y="1584"/>
                  </a:lnTo>
                  <a:lnTo>
                    <a:pt x="84" y="1608"/>
                  </a:lnTo>
                  <a:lnTo>
                    <a:pt x="108" y="1650"/>
                  </a:lnTo>
                  <a:lnTo>
                    <a:pt x="108" y="1692"/>
                  </a:lnTo>
                  <a:lnTo>
                    <a:pt x="114" y="1704"/>
                  </a:lnTo>
                  <a:lnTo>
                    <a:pt x="144" y="1734"/>
                  </a:lnTo>
                  <a:lnTo>
                    <a:pt x="156" y="1758"/>
                  </a:lnTo>
                  <a:lnTo>
                    <a:pt x="156" y="1800"/>
                  </a:lnTo>
                  <a:lnTo>
                    <a:pt x="150" y="1812"/>
                  </a:lnTo>
                  <a:lnTo>
                    <a:pt x="150" y="1824"/>
                  </a:lnTo>
                  <a:lnTo>
                    <a:pt x="162" y="1836"/>
                  </a:lnTo>
                  <a:lnTo>
                    <a:pt x="162" y="1896"/>
                  </a:lnTo>
                  <a:lnTo>
                    <a:pt x="168" y="1908"/>
                  </a:lnTo>
                  <a:lnTo>
                    <a:pt x="174" y="1914"/>
                  </a:lnTo>
                  <a:lnTo>
                    <a:pt x="186" y="1920"/>
                  </a:lnTo>
                  <a:lnTo>
                    <a:pt x="192" y="1926"/>
                  </a:lnTo>
                  <a:lnTo>
                    <a:pt x="198" y="1926"/>
                  </a:lnTo>
                  <a:lnTo>
                    <a:pt x="192" y="1944"/>
                  </a:lnTo>
                  <a:lnTo>
                    <a:pt x="234" y="1944"/>
                  </a:lnTo>
                  <a:lnTo>
                    <a:pt x="234" y="1914"/>
                  </a:lnTo>
                  <a:lnTo>
                    <a:pt x="246" y="1926"/>
                  </a:lnTo>
                  <a:lnTo>
                    <a:pt x="258" y="1932"/>
                  </a:lnTo>
                  <a:lnTo>
                    <a:pt x="270" y="1932"/>
                  </a:lnTo>
                  <a:lnTo>
                    <a:pt x="276" y="1926"/>
                  </a:lnTo>
                  <a:lnTo>
                    <a:pt x="276" y="1914"/>
                  </a:lnTo>
                  <a:lnTo>
                    <a:pt x="288" y="1932"/>
                  </a:lnTo>
                  <a:lnTo>
                    <a:pt x="282" y="1938"/>
                  </a:lnTo>
                  <a:lnTo>
                    <a:pt x="270" y="1944"/>
                  </a:lnTo>
                  <a:lnTo>
                    <a:pt x="264" y="1956"/>
                  </a:lnTo>
                  <a:lnTo>
                    <a:pt x="258" y="1962"/>
                  </a:lnTo>
                  <a:lnTo>
                    <a:pt x="258" y="1968"/>
                  </a:lnTo>
                  <a:lnTo>
                    <a:pt x="288" y="1968"/>
                  </a:lnTo>
                  <a:lnTo>
                    <a:pt x="294" y="1974"/>
                  </a:lnTo>
                  <a:lnTo>
                    <a:pt x="294" y="1992"/>
                  </a:lnTo>
                  <a:lnTo>
                    <a:pt x="270" y="1986"/>
                  </a:lnTo>
                  <a:lnTo>
                    <a:pt x="288" y="2010"/>
                  </a:lnTo>
                  <a:lnTo>
                    <a:pt x="276" y="2022"/>
                  </a:lnTo>
                  <a:lnTo>
                    <a:pt x="294" y="2046"/>
                  </a:lnTo>
                  <a:lnTo>
                    <a:pt x="276" y="2064"/>
                  </a:lnTo>
                  <a:lnTo>
                    <a:pt x="270" y="2076"/>
                  </a:lnTo>
                  <a:lnTo>
                    <a:pt x="270" y="2082"/>
                  </a:lnTo>
                  <a:lnTo>
                    <a:pt x="276" y="2088"/>
                  </a:lnTo>
                  <a:lnTo>
                    <a:pt x="282" y="2088"/>
                  </a:lnTo>
                  <a:lnTo>
                    <a:pt x="306" y="2100"/>
                  </a:lnTo>
                  <a:lnTo>
                    <a:pt x="318" y="2100"/>
                  </a:lnTo>
                  <a:lnTo>
                    <a:pt x="300" y="2118"/>
                  </a:lnTo>
                  <a:lnTo>
                    <a:pt x="300" y="2130"/>
                  </a:lnTo>
                  <a:lnTo>
                    <a:pt x="312" y="2136"/>
                  </a:lnTo>
                  <a:lnTo>
                    <a:pt x="318" y="2142"/>
                  </a:lnTo>
                  <a:lnTo>
                    <a:pt x="330" y="2148"/>
                  </a:lnTo>
                  <a:lnTo>
                    <a:pt x="354" y="2148"/>
                  </a:lnTo>
                  <a:lnTo>
                    <a:pt x="360" y="2184"/>
                  </a:lnTo>
                  <a:lnTo>
                    <a:pt x="354" y="2184"/>
                  </a:lnTo>
                  <a:lnTo>
                    <a:pt x="324" y="2214"/>
                  </a:lnTo>
                  <a:lnTo>
                    <a:pt x="324" y="2220"/>
                  </a:lnTo>
                  <a:lnTo>
                    <a:pt x="330" y="2226"/>
                  </a:lnTo>
                  <a:lnTo>
                    <a:pt x="354" y="2226"/>
                  </a:lnTo>
                  <a:lnTo>
                    <a:pt x="366" y="2232"/>
                  </a:lnTo>
                  <a:lnTo>
                    <a:pt x="378" y="2244"/>
                  </a:lnTo>
                  <a:lnTo>
                    <a:pt x="348" y="2244"/>
                  </a:lnTo>
                  <a:lnTo>
                    <a:pt x="342" y="2238"/>
                  </a:lnTo>
                  <a:lnTo>
                    <a:pt x="330" y="2238"/>
                  </a:lnTo>
                  <a:lnTo>
                    <a:pt x="324" y="2244"/>
                  </a:lnTo>
                  <a:lnTo>
                    <a:pt x="324" y="2250"/>
                  </a:lnTo>
                  <a:lnTo>
                    <a:pt x="354" y="2256"/>
                  </a:lnTo>
                  <a:lnTo>
                    <a:pt x="330" y="2268"/>
                  </a:lnTo>
                  <a:lnTo>
                    <a:pt x="336" y="2292"/>
                  </a:lnTo>
                  <a:lnTo>
                    <a:pt x="348" y="2292"/>
                  </a:lnTo>
                  <a:lnTo>
                    <a:pt x="348" y="2316"/>
                  </a:lnTo>
                  <a:lnTo>
                    <a:pt x="336" y="2328"/>
                  </a:lnTo>
                  <a:lnTo>
                    <a:pt x="336" y="2322"/>
                  </a:lnTo>
                  <a:lnTo>
                    <a:pt x="330" y="2316"/>
                  </a:lnTo>
                  <a:lnTo>
                    <a:pt x="324" y="2304"/>
                  </a:lnTo>
                  <a:lnTo>
                    <a:pt x="324" y="2298"/>
                  </a:lnTo>
                  <a:lnTo>
                    <a:pt x="288" y="2298"/>
                  </a:lnTo>
                  <a:lnTo>
                    <a:pt x="306" y="2292"/>
                  </a:lnTo>
                  <a:lnTo>
                    <a:pt x="282" y="2268"/>
                  </a:lnTo>
                  <a:lnTo>
                    <a:pt x="276" y="2268"/>
                  </a:lnTo>
                  <a:lnTo>
                    <a:pt x="276" y="2280"/>
                  </a:lnTo>
                  <a:lnTo>
                    <a:pt x="270" y="2268"/>
                  </a:lnTo>
                  <a:lnTo>
                    <a:pt x="228" y="2280"/>
                  </a:lnTo>
                  <a:lnTo>
                    <a:pt x="264" y="2286"/>
                  </a:lnTo>
                  <a:lnTo>
                    <a:pt x="258" y="2292"/>
                  </a:lnTo>
                  <a:lnTo>
                    <a:pt x="252" y="2304"/>
                  </a:lnTo>
                  <a:lnTo>
                    <a:pt x="246" y="2310"/>
                  </a:lnTo>
                  <a:lnTo>
                    <a:pt x="234" y="2316"/>
                  </a:lnTo>
                  <a:lnTo>
                    <a:pt x="228" y="2328"/>
                  </a:lnTo>
                  <a:lnTo>
                    <a:pt x="222" y="2334"/>
                  </a:lnTo>
                  <a:lnTo>
                    <a:pt x="222" y="2340"/>
                  </a:lnTo>
                  <a:lnTo>
                    <a:pt x="228" y="2346"/>
                  </a:lnTo>
                  <a:lnTo>
                    <a:pt x="240" y="2352"/>
                  </a:lnTo>
                  <a:lnTo>
                    <a:pt x="252" y="2352"/>
                  </a:lnTo>
                  <a:lnTo>
                    <a:pt x="252" y="2346"/>
                  </a:lnTo>
                  <a:lnTo>
                    <a:pt x="240" y="2334"/>
                  </a:lnTo>
                  <a:lnTo>
                    <a:pt x="264" y="2328"/>
                  </a:lnTo>
                  <a:lnTo>
                    <a:pt x="282" y="2346"/>
                  </a:lnTo>
                  <a:lnTo>
                    <a:pt x="324" y="2346"/>
                  </a:lnTo>
                  <a:lnTo>
                    <a:pt x="336" y="2352"/>
                  </a:lnTo>
                  <a:lnTo>
                    <a:pt x="342" y="2364"/>
                  </a:lnTo>
                  <a:lnTo>
                    <a:pt x="354" y="2370"/>
                  </a:lnTo>
                  <a:lnTo>
                    <a:pt x="354" y="2376"/>
                  </a:lnTo>
                  <a:lnTo>
                    <a:pt x="336" y="2394"/>
                  </a:lnTo>
                  <a:lnTo>
                    <a:pt x="342" y="2406"/>
                  </a:lnTo>
                  <a:lnTo>
                    <a:pt x="360" y="2406"/>
                  </a:lnTo>
                  <a:lnTo>
                    <a:pt x="360" y="2418"/>
                  </a:lnTo>
                  <a:lnTo>
                    <a:pt x="378" y="2424"/>
                  </a:lnTo>
                  <a:lnTo>
                    <a:pt x="384" y="2406"/>
                  </a:lnTo>
                  <a:lnTo>
                    <a:pt x="402" y="2424"/>
                  </a:lnTo>
                  <a:lnTo>
                    <a:pt x="408" y="2424"/>
                  </a:lnTo>
                  <a:lnTo>
                    <a:pt x="420" y="2430"/>
                  </a:lnTo>
                  <a:lnTo>
                    <a:pt x="426" y="2436"/>
                  </a:lnTo>
                  <a:lnTo>
                    <a:pt x="426" y="2448"/>
                  </a:lnTo>
                  <a:lnTo>
                    <a:pt x="414" y="2460"/>
                  </a:lnTo>
                  <a:lnTo>
                    <a:pt x="408" y="2454"/>
                  </a:lnTo>
                  <a:lnTo>
                    <a:pt x="396" y="2454"/>
                  </a:lnTo>
                  <a:lnTo>
                    <a:pt x="384" y="2448"/>
                  </a:lnTo>
                  <a:lnTo>
                    <a:pt x="378" y="2442"/>
                  </a:lnTo>
                  <a:lnTo>
                    <a:pt x="366" y="2442"/>
                  </a:lnTo>
                  <a:lnTo>
                    <a:pt x="366" y="2454"/>
                  </a:lnTo>
                  <a:lnTo>
                    <a:pt x="372" y="2460"/>
                  </a:lnTo>
                  <a:lnTo>
                    <a:pt x="378" y="2460"/>
                  </a:lnTo>
                  <a:lnTo>
                    <a:pt x="390" y="2472"/>
                  </a:lnTo>
                  <a:lnTo>
                    <a:pt x="402" y="2496"/>
                  </a:lnTo>
                  <a:lnTo>
                    <a:pt x="402" y="2508"/>
                  </a:lnTo>
                  <a:lnTo>
                    <a:pt x="384" y="2508"/>
                  </a:lnTo>
                  <a:lnTo>
                    <a:pt x="396" y="2526"/>
                  </a:lnTo>
                  <a:lnTo>
                    <a:pt x="414" y="2562"/>
                  </a:lnTo>
                  <a:lnTo>
                    <a:pt x="426" y="2520"/>
                  </a:lnTo>
                  <a:lnTo>
                    <a:pt x="426" y="2550"/>
                  </a:lnTo>
                  <a:lnTo>
                    <a:pt x="444" y="2574"/>
                  </a:lnTo>
                  <a:lnTo>
                    <a:pt x="420" y="2574"/>
                  </a:lnTo>
                  <a:lnTo>
                    <a:pt x="426" y="2592"/>
                  </a:lnTo>
                  <a:lnTo>
                    <a:pt x="450" y="2592"/>
                  </a:lnTo>
                  <a:lnTo>
                    <a:pt x="432" y="2604"/>
                  </a:lnTo>
                  <a:lnTo>
                    <a:pt x="462" y="2616"/>
                  </a:lnTo>
                  <a:lnTo>
                    <a:pt x="444" y="2628"/>
                  </a:lnTo>
                  <a:lnTo>
                    <a:pt x="474" y="2640"/>
                  </a:lnTo>
                  <a:lnTo>
                    <a:pt x="462" y="2652"/>
                  </a:lnTo>
                  <a:lnTo>
                    <a:pt x="480" y="2658"/>
                  </a:lnTo>
                  <a:lnTo>
                    <a:pt x="480" y="2652"/>
                  </a:lnTo>
                  <a:lnTo>
                    <a:pt x="486" y="2640"/>
                  </a:lnTo>
                  <a:lnTo>
                    <a:pt x="486" y="2634"/>
                  </a:lnTo>
                  <a:lnTo>
                    <a:pt x="492" y="2634"/>
                  </a:lnTo>
                  <a:lnTo>
                    <a:pt x="498" y="2640"/>
                  </a:lnTo>
                  <a:lnTo>
                    <a:pt x="504" y="2652"/>
                  </a:lnTo>
                  <a:lnTo>
                    <a:pt x="498" y="2658"/>
                  </a:lnTo>
                  <a:lnTo>
                    <a:pt x="498" y="2664"/>
                  </a:lnTo>
                  <a:lnTo>
                    <a:pt x="492" y="2664"/>
                  </a:lnTo>
                  <a:lnTo>
                    <a:pt x="480" y="2676"/>
                  </a:lnTo>
                  <a:lnTo>
                    <a:pt x="480" y="2682"/>
                  </a:lnTo>
                  <a:lnTo>
                    <a:pt x="486" y="2688"/>
                  </a:lnTo>
                  <a:lnTo>
                    <a:pt x="516" y="2688"/>
                  </a:lnTo>
                  <a:lnTo>
                    <a:pt x="516" y="2700"/>
                  </a:lnTo>
                  <a:lnTo>
                    <a:pt x="540" y="2724"/>
                  </a:lnTo>
                  <a:lnTo>
                    <a:pt x="552" y="2730"/>
                  </a:lnTo>
                  <a:lnTo>
                    <a:pt x="558" y="2736"/>
                  </a:lnTo>
                  <a:lnTo>
                    <a:pt x="558" y="2700"/>
                  </a:lnTo>
                  <a:lnTo>
                    <a:pt x="564" y="2700"/>
                  </a:lnTo>
                  <a:lnTo>
                    <a:pt x="570" y="2706"/>
                  </a:lnTo>
                  <a:lnTo>
                    <a:pt x="582" y="2712"/>
                  </a:lnTo>
                  <a:lnTo>
                    <a:pt x="600" y="2718"/>
                  </a:lnTo>
                  <a:lnTo>
                    <a:pt x="624" y="2742"/>
                  </a:lnTo>
                  <a:lnTo>
                    <a:pt x="618" y="2748"/>
                  </a:lnTo>
                  <a:lnTo>
                    <a:pt x="618" y="2754"/>
                  </a:lnTo>
                  <a:lnTo>
                    <a:pt x="612" y="2760"/>
                  </a:lnTo>
                  <a:lnTo>
                    <a:pt x="630" y="2766"/>
                  </a:lnTo>
                  <a:lnTo>
                    <a:pt x="630" y="2790"/>
                  </a:lnTo>
                  <a:lnTo>
                    <a:pt x="684" y="2790"/>
                  </a:lnTo>
                  <a:lnTo>
                    <a:pt x="696" y="2802"/>
                  </a:lnTo>
                  <a:lnTo>
                    <a:pt x="666" y="2802"/>
                  </a:lnTo>
                  <a:lnTo>
                    <a:pt x="654" y="2814"/>
                  </a:lnTo>
                  <a:lnTo>
                    <a:pt x="630" y="2814"/>
                  </a:lnTo>
                  <a:lnTo>
                    <a:pt x="618" y="2832"/>
                  </a:lnTo>
                  <a:lnTo>
                    <a:pt x="648" y="2832"/>
                  </a:lnTo>
                  <a:lnTo>
                    <a:pt x="636" y="2850"/>
                  </a:lnTo>
                  <a:lnTo>
                    <a:pt x="666" y="2844"/>
                  </a:lnTo>
                  <a:lnTo>
                    <a:pt x="666" y="2826"/>
                  </a:lnTo>
                  <a:lnTo>
                    <a:pt x="690" y="2838"/>
                  </a:lnTo>
                  <a:lnTo>
                    <a:pt x="696" y="2826"/>
                  </a:lnTo>
                  <a:lnTo>
                    <a:pt x="702" y="2820"/>
                  </a:lnTo>
                  <a:lnTo>
                    <a:pt x="714" y="2814"/>
                  </a:lnTo>
                  <a:lnTo>
                    <a:pt x="720" y="2808"/>
                  </a:lnTo>
                  <a:lnTo>
                    <a:pt x="732" y="2808"/>
                  </a:lnTo>
                  <a:lnTo>
                    <a:pt x="732" y="2820"/>
                  </a:lnTo>
                  <a:lnTo>
                    <a:pt x="726" y="2832"/>
                  </a:lnTo>
                  <a:lnTo>
                    <a:pt x="702" y="2856"/>
                  </a:lnTo>
                  <a:lnTo>
                    <a:pt x="696" y="2850"/>
                  </a:lnTo>
                  <a:lnTo>
                    <a:pt x="678" y="2850"/>
                  </a:lnTo>
                  <a:lnTo>
                    <a:pt x="678" y="2868"/>
                  </a:lnTo>
                  <a:lnTo>
                    <a:pt x="642" y="2868"/>
                  </a:lnTo>
                  <a:lnTo>
                    <a:pt x="630" y="2880"/>
                  </a:lnTo>
                  <a:lnTo>
                    <a:pt x="642" y="2886"/>
                  </a:lnTo>
                  <a:lnTo>
                    <a:pt x="648" y="2916"/>
                  </a:lnTo>
                  <a:lnTo>
                    <a:pt x="678" y="2898"/>
                  </a:lnTo>
                  <a:lnTo>
                    <a:pt x="684" y="2910"/>
                  </a:lnTo>
                  <a:lnTo>
                    <a:pt x="684" y="2916"/>
                  </a:lnTo>
                  <a:lnTo>
                    <a:pt x="690" y="2916"/>
                  </a:lnTo>
                  <a:lnTo>
                    <a:pt x="696" y="2910"/>
                  </a:lnTo>
                  <a:lnTo>
                    <a:pt x="702" y="2898"/>
                  </a:lnTo>
                  <a:lnTo>
                    <a:pt x="702" y="2892"/>
                  </a:lnTo>
                  <a:lnTo>
                    <a:pt x="708" y="2880"/>
                  </a:lnTo>
                  <a:lnTo>
                    <a:pt x="714" y="2874"/>
                  </a:lnTo>
                  <a:close/>
                </a:path>
              </a:pathLst>
            </a:custGeom>
            <a:solidFill>
              <a:srgbClr val="385723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67" name="Brazil" descr="© INSCALE GmbH, 05.05.2010&#10;http://www.presentationload.com/">
              <a:extLst>
                <a:ext uri="{FF2B5EF4-FFF2-40B4-BE49-F238E27FC236}">
                  <a16:creationId xmlns:a16="http://schemas.microsoft.com/office/drawing/2014/main" id="{75EEC228-E940-4F61-9CFA-46AE3E5F78A6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3221160" y="4329688"/>
              <a:ext cx="1232805" cy="1413747"/>
            </a:xfrm>
            <a:custGeom>
              <a:avLst/>
              <a:gdLst>
                <a:gd name="T0" fmla="*/ 2147483647 w 2784"/>
                <a:gd name="T1" fmla="*/ 2147483647 h 3150"/>
                <a:gd name="T2" fmla="*/ 2147483647 w 2784"/>
                <a:gd name="T3" fmla="*/ 2147483647 h 3150"/>
                <a:gd name="T4" fmla="*/ 2147483647 w 2784"/>
                <a:gd name="T5" fmla="*/ 2147483647 h 3150"/>
                <a:gd name="T6" fmla="*/ 2147483647 w 2784"/>
                <a:gd name="T7" fmla="*/ 2147483647 h 3150"/>
                <a:gd name="T8" fmla="*/ 2147483647 w 2784"/>
                <a:gd name="T9" fmla="*/ 2147483647 h 3150"/>
                <a:gd name="T10" fmla="*/ 2147483647 w 2784"/>
                <a:gd name="T11" fmla="*/ 2147483647 h 3150"/>
                <a:gd name="T12" fmla="*/ 2147483647 w 2784"/>
                <a:gd name="T13" fmla="*/ 2147483647 h 3150"/>
                <a:gd name="T14" fmla="*/ 2147483647 w 2784"/>
                <a:gd name="T15" fmla="*/ 2147483647 h 3150"/>
                <a:gd name="T16" fmla="*/ 2147483647 w 2784"/>
                <a:gd name="T17" fmla="*/ 2147483647 h 3150"/>
                <a:gd name="T18" fmla="*/ 2147483647 w 2784"/>
                <a:gd name="T19" fmla="*/ 2147483647 h 3150"/>
                <a:gd name="T20" fmla="*/ 2147483647 w 2784"/>
                <a:gd name="T21" fmla="*/ 2147483647 h 3150"/>
                <a:gd name="T22" fmla="*/ 2147483647 w 2784"/>
                <a:gd name="T23" fmla="*/ 2147483647 h 3150"/>
                <a:gd name="T24" fmla="*/ 2147483647 w 2784"/>
                <a:gd name="T25" fmla="*/ 2147483647 h 3150"/>
                <a:gd name="T26" fmla="*/ 2147483647 w 2784"/>
                <a:gd name="T27" fmla="*/ 2147483647 h 3150"/>
                <a:gd name="T28" fmla="*/ 2147483647 w 2784"/>
                <a:gd name="T29" fmla="*/ 2147483647 h 3150"/>
                <a:gd name="T30" fmla="*/ 2147483647 w 2784"/>
                <a:gd name="T31" fmla="*/ 2147483647 h 3150"/>
                <a:gd name="T32" fmla="*/ 2147483647 w 2784"/>
                <a:gd name="T33" fmla="*/ 2147483647 h 3150"/>
                <a:gd name="T34" fmla="*/ 2147483647 w 2784"/>
                <a:gd name="T35" fmla="*/ 2147483647 h 3150"/>
                <a:gd name="T36" fmla="*/ 2147483647 w 2784"/>
                <a:gd name="T37" fmla="*/ 2147483647 h 3150"/>
                <a:gd name="T38" fmla="*/ 2147483647 w 2784"/>
                <a:gd name="T39" fmla="*/ 2147483647 h 3150"/>
                <a:gd name="T40" fmla="*/ 2147483647 w 2784"/>
                <a:gd name="T41" fmla="*/ 2147483647 h 3150"/>
                <a:gd name="T42" fmla="*/ 2147483647 w 2784"/>
                <a:gd name="T43" fmla="*/ 2147483647 h 3150"/>
                <a:gd name="T44" fmla="*/ 2147483647 w 2784"/>
                <a:gd name="T45" fmla="*/ 2147483647 h 3150"/>
                <a:gd name="T46" fmla="*/ 2147483647 w 2784"/>
                <a:gd name="T47" fmla="*/ 2147483647 h 3150"/>
                <a:gd name="T48" fmla="*/ 2147483647 w 2784"/>
                <a:gd name="T49" fmla="*/ 2147483647 h 3150"/>
                <a:gd name="T50" fmla="*/ 2147483647 w 2784"/>
                <a:gd name="T51" fmla="*/ 2147483647 h 3150"/>
                <a:gd name="T52" fmla="*/ 2147483647 w 2784"/>
                <a:gd name="T53" fmla="*/ 2147483647 h 3150"/>
                <a:gd name="T54" fmla="*/ 2147483647 w 2784"/>
                <a:gd name="T55" fmla="*/ 2147483647 h 3150"/>
                <a:gd name="T56" fmla="*/ 2147483647 w 2784"/>
                <a:gd name="T57" fmla="*/ 2147483647 h 3150"/>
                <a:gd name="T58" fmla="*/ 2147483647 w 2784"/>
                <a:gd name="T59" fmla="*/ 2147483647 h 3150"/>
                <a:gd name="T60" fmla="*/ 2147483647 w 2784"/>
                <a:gd name="T61" fmla="*/ 2147483647 h 3150"/>
                <a:gd name="T62" fmla="*/ 2147483647 w 2784"/>
                <a:gd name="T63" fmla="*/ 2147483647 h 3150"/>
                <a:gd name="T64" fmla="*/ 2147483647 w 2784"/>
                <a:gd name="T65" fmla="*/ 2147483647 h 3150"/>
                <a:gd name="T66" fmla="*/ 2147483647 w 2784"/>
                <a:gd name="T67" fmla="*/ 2147483647 h 3150"/>
                <a:gd name="T68" fmla="*/ 2147483647 w 2784"/>
                <a:gd name="T69" fmla="*/ 2147483647 h 3150"/>
                <a:gd name="T70" fmla="*/ 2147483647 w 2784"/>
                <a:gd name="T71" fmla="*/ 2147483647 h 3150"/>
                <a:gd name="T72" fmla="*/ 2147483647 w 2784"/>
                <a:gd name="T73" fmla="*/ 2147483647 h 3150"/>
                <a:gd name="T74" fmla="*/ 2147483647 w 2784"/>
                <a:gd name="T75" fmla="*/ 2147483647 h 3150"/>
                <a:gd name="T76" fmla="*/ 2147483647 w 2784"/>
                <a:gd name="T77" fmla="*/ 2147483647 h 3150"/>
                <a:gd name="T78" fmla="*/ 2147483647 w 2784"/>
                <a:gd name="T79" fmla="*/ 2147483647 h 3150"/>
                <a:gd name="T80" fmla="*/ 2147483647 w 2784"/>
                <a:gd name="T81" fmla="*/ 2147483647 h 3150"/>
                <a:gd name="T82" fmla="*/ 2147483647 w 2784"/>
                <a:gd name="T83" fmla="*/ 2147483647 h 3150"/>
                <a:gd name="T84" fmla="*/ 2147483647 w 2784"/>
                <a:gd name="T85" fmla="*/ 2147483647 h 3150"/>
                <a:gd name="T86" fmla="*/ 2147483647 w 2784"/>
                <a:gd name="T87" fmla="*/ 2147483647 h 3150"/>
                <a:gd name="T88" fmla="*/ 2147483647 w 2784"/>
                <a:gd name="T89" fmla="*/ 2147483647 h 3150"/>
                <a:gd name="T90" fmla="*/ 2147483647 w 2784"/>
                <a:gd name="T91" fmla="*/ 2147483647 h 3150"/>
                <a:gd name="T92" fmla="*/ 2147483647 w 2784"/>
                <a:gd name="T93" fmla="*/ 2147483647 h 3150"/>
                <a:gd name="T94" fmla="*/ 2147483647 w 2784"/>
                <a:gd name="T95" fmla="*/ 2147483647 h 3150"/>
                <a:gd name="T96" fmla="*/ 2147483647 w 2784"/>
                <a:gd name="T97" fmla="*/ 2147483647 h 3150"/>
                <a:gd name="T98" fmla="*/ 2147483647 w 2784"/>
                <a:gd name="T99" fmla="*/ 2147483647 h 3150"/>
                <a:gd name="T100" fmla="*/ 2147483647 w 2784"/>
                <a:gd name="T101" fmla="*/ 2147483647 h 3150"/>
                <a:gd name="T102" fmla="*/ 2147483647 w 2784"/>
                <a:gd name="T103" fmla="*/ 2147483647 h 3150"/>
                <a:gd name="T104" fmla="*/ 2147483647 w 2784"/>
                <a:gd name="T105" fmla="*/ 2147483647 h 3150"/>
                <a:gd name="T106" fmla="*/ 2147483647 w 2784"/>
                <a:gd name="T107" fmla="*/ 2147483647 h 3150"/>
                <a:gd name="T108" fmla="*/ 2147483647 w 2784"/>
                <a:gd name="T109" fmla="*/ 2147483647 h 3150"/>
                <a:gd name="T110" fmla="*/ 2147483647 w 2784"/>
                <a:gd name="T111" fmla="*/ 2147483647 h 3150"/>
                <a:gd name="T112" fmla="*/ 2147483647 w 2784"/>
                <a:gd name="T113" fmla="*/ 2147483647 h 3150"/>
                <a:gd name="T114" fmla="*/ 2147483647 w 2784"/>
                <a:gd name="T115" fmla="*/ 2147483647 h 3150"/>
                <a:gd name="T116" fmla="*/ 2147483647 w 2784"/>
                <a:gd name="T117" fmla="*/ 2147483647 h 3150"/>
                <a:gd name="T118" fmla="*/ 2147483647 w 2784"/>
                <a:gd name="T119" fmla="*/ 2147483647 h 3150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2784"/>
                <a:gd name="T181" fmla="*/ 0 h 3150"/>
                <a:gd name="T182" fmla="*/ 2784 w 2784"/>
                <a:gd name="T183" fmla="*/ 3150 h 3150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2784" h="3150">
                  <a:moveTo>
                    <a:pt x="1716" y="450"/>
                  </a:moveTo>
                  <a:lnTo>
                    <a:pt x="1710" y="450"/>
                  </a:lnTo>
                  <a:lnTo>
                    <a:pt x="1698" y="444"/>
                  </a:lnTo>
                  <a:lnTo>
                    <a:pt x="1680" y="444"/>
                  </a:lnTo>
                  <a:lnTo>
                    <a:pt x="1662" y="438"/>
                  </a:lnTo>
                  <a:lnTo>
                    <a:pt x="1650" y="438"/>
                  </a:lnTo>
                  <a:lnTo>
                    <a:pt x="1644" y="444"/>
                  </a:lnTo>
                  <a:lnTo>
                    <a:pt x="1644" y="450"/>
                  </a:lnTo>
                  <a:lnTo>
                    <a:pt x="1650" y="462"/>
                  </a:lnTo>
                  <a:lnTo>
                    <a:pt x="1650" y="468"/>
                  </a:lnTo>
                  <a:lnTo>
                    <a:pt x="1656" y="480"/>
                  </a:lnTo>
                  <a:lnTo>
                    <a:pt x="1638" y="480"/>
                  </a:lnTo>
                  <a:lnTo>
                    <a:pt x="1638" y="504"/>
                  </a:lnTo>
                  <a:lnTo>
                    <a:pt x="1656" y="516"/>
                  </a:lnTo>
                  <a:lnTo>
                    <a:pt x="1644" y="528"/>
                  </a:lnTo>
                  <a:lnTo>
                    <a:pt x="1644" y="540"/>
                  </a:lnTo>
                  <a:lnTo>
                    <a:pt x="1656" y="564"/>
                  </a:lnTo>
                  <a:lnTo>
                    <a:pt x="1668" y="570"/>
                  </a:lnTo>
                  <a:lnTo>
                    <a:pt x="1674" y="576"/>
                  </a:lnTo>
                  <a:lnTo>
                    <a:pt x="1686" y="576"/>
                  </a:lnTo>
                  <a:lnTo>
                    <a:pt x="1698" y="570"/>
                  </a:lnTo>
                  <a:lnTo>
                    <a:pt x="1710" y="570"/>
                  </a:lnTo>
                  <a:lnTo>
                    <a:pt x="1716" y="564"/>
                  </a:lnTo>
                  <a:lnTo>
                    <a:pt x="1716" y="558"/>
                  </a:lnTo>
                  <a:lnTo>
                    <a:pt x="1728" y="558"/>
                  </a:lnTo>
                  <a:lnTo>
                    <a:pt x="1740" y="552"/>
                  </a:lnTo>
                  <a:lnTo>
                    <a:pt x="1758" y="552"/>
                  </a:lnTo>
                  <a:lnTo>
                    <a:pt x="1770" y="546"/>
                  </a:lnTo>
                  <a:lnTo>
                    <a:pt x="1776" y="534"/>
                  </a:lnTo>
                  <a:lnTo>
                    <a:pt x="1788" y="492"/>
                  </a:lnTo>
                  <a:lnTo>
                    <a:pt x="1794" y="480"/>
                  </a:lnTo>
                  <a:lnTo>
                    <a:pt x="1794" y="474"/>
                  </a:lnTo>
                  <a:lnTo>
                    <a:pt x="1800" y="462"/>
                  </a:lnTo>
                  <a:lnTo>
                    <a:pt x="1800" y="444"/>
                  </a:lnTo>
                  <a:lnTo>
                    <a:pt x="1794" y="438"/>
                  </a:lnTo>
                  <a:lnTo>
                    <a:pt x="1752" y="438"/>
                  </a:lnTo>
                  <a:lnTo>
                    <a:pt x="1740" y="444"/>
                  </a:lnTo>
                  <a:lnTo>
                    <a:pt x="1734" y="444"/>
                  </a:lnTo>
                  <a:lnTo>
                    <a:pt x="1722" y="450"/>
                  </a:lnTo>
                  <a:lnTo>
                    <a:pt x="1716" y="450"/>
                  </a:lnTo>
                  <a:close/>
                  <a:moveTo>
                    <a:pt x="1716" y="438"/>
                  </a:moveTo>
                  <a:lnTo>
                    <a:pt x="1740" y="432"/>
                  </a:lnTo>
                  <a:lnTo>
                    <a:pt x="1722" y="414"/>
                  </a:lnTo>
                  <a:lnTo>
                    <a:pt x="1698" y="438"/>
                  </a:lnTo>
                  <a:lnTo>
                    <a:pt x="1716" y="438"/>
                  </a:lnTo>
                  <a:close/>
                  <a:moveTo>
                    <a:pt x="1686" y="408"/>
                  </a:moveTo>
                  <a:lnTo>
                    <a:pt x="1662" y="408"/>
                  </a:lnTo>
                  <a:lnTo>
                    <a:pt x="1662" y="426"/>
                  </a:lnTo>
                  <a:lnTo>
                    <a:pt x="1698" y="426"/>
                  </a:lnTo>
                  <a:lnTo>
                    <a:pt x="1716" y="402"/>
                  </a:lnTo>
                  <a:lnTo>
                    <a:pt x="1698" y="384"/>
                  </a:lnTo>
                  <a:lnTo>
                    <a:pt x="1686" y="408"/>
                  </a:lnTo>
                  <a:close/>
                  <a:moveTo>
                    <a:pt x="1572" y="492"/>
                  </a:moveTo>
                  <a:lnTo>
                    <a:pt x="1572" y="510"/>
                  </a:lnTo>
                  <a:lnTo>
                    <a:pt x="1554" y="546"/>
                  </a:lnTo>
                  <a:lnTo>
                    <a:pt x="1584" y="528"/>
                  </a:lnTo>
                  <a:lnTo>
                    <a:pt x="1590" y="516"/>
                  </a:lnTo>
                  <a:lnTo>
                    <a:pt x="1596" y="510"/>
                  </a:lnTo>
                  <a:lnTo>
                    <a:pt x="1608" y="486"/>
                  </a:lnTo>
                  <a:lnTo>
                    <a:pt x="1608" y="480"/>
                  </a:lnTo>
                  <a:lnTo>
                    <a:pt x="1602" y="474"/>
                  </a:lnTo>
                  <a:lnTo>
                    <a:pt x="1596" y="474"/>
                  </a:lnTo>
                  <a:lnTo>
                    <a:pt x="1584" y="480"/>
                  </a:lnTo>
                  <a:lnTo>
                    <a:pt x="1572" y="492"/>
                  </a:lnTo>
                  <a:close/>
                  <a:moveTo>
                    <a:pt x="1632" y="426"/>
                  </a:moveTo>
                  <a:lnTo>
                    <a:pt x="1608" y="450"/>
                  </a:lnTo>
                  <a:lnTo>
                    <a:pt x="1626" y="456"/>
                  </a:lnTo>
                  <a:lnTo>
                    <a:pt x="1644" y="432"/>
                  </a:lnTo>
                  <a:lnTo>
                    <a:pt x="1632" y="426"/>
                  </a:lnTo>
                  <a:close/>
                  <a:moveTo>
                    <a:pt x="2778" y="1002"/>
                  </a:moveTo>
                  <a:lnTo>
                    <a:pt x="2778" y="984"/>
                  </a:lnTo>
                  <a:lnTo>
                    <a:pt x="2772" y="972"/>
                  </a:lnTo>
                  <a:lnTo>
                    <a:pt x="2760" y="954"/>
                  </a:lnTo>
                  <a:lnTo>
                    <a:pt x="2754" y="936"/>
                  </a:lnTo>
                  <a:lnTo>
                    <a:pt x="2754" y="870"/>
                  </a:lnTo>
                  <a:lnTo>
                    <a:pt x="2724" y="840"/>
                  </a:lnTo>
                  <a:lnTo>
                    <a:pt x="2694" y="834"/>
                  </a:lnTo>
                  <a:lnTo>
                    <a:pt x="2646" y="840"/>
                  </a:lnTo>
                  <a:lnTo>
                    <a:pt x="2628" y="822"/>
                  </a:lnTo>
                  <a:lnTo>
                    <a:pt x="2610" y="822"/>
                  </a:lnTo>
                  <a:lnTo>
                    <a:pt x="2592" y="798"/>
                  </a:lnTo>
                  <a:lnTo>
                    <a:pt x="2568" y="798"/>
                  </a:lnTo>
                  <a:lnTo>
                    <a:pt x="2538" y="768"/>
                  </a:lnTo>
                  <a:lnTo>
                    <a:pt x="2526" y="750"/>
                  </a:lnTo>
                  <a:lnTo>
                    <a:pt x="2490" y="714"/>
                  </a:lnTo>
                  <a:lnTo>
                    <a:pt x="2418" y="666"/>
                  </a:lnTo>
                  <a:lnTo>
                    <a:pt x="2394" y="660"/>
                  </a:lnTo>
                  <a:lnTo>
                    <a:pt x="2316" y="660"/>
                  </a:lnTo>
                  <a:lnTo>
                    <a:pt x="2316" y="672"/>
                  </a:lnTo>
                  <a:lnTo>
                    <a:pt x="2310" y="672"/>
                  </a:lnTo>
                  <a:lnTo>
                    <a:pt x="2298" y="660"/>
                  </a:lnTo>
                  <a:lnTo>
                    <a:pt x="2286" y="654"/>
                  </a:lnTo>
                  <a:lnTo>
                    <a:pt x="2274" y="654"/>
                  </a:lnTo>
                  <a:lnTo>
                    <a:pt x="2262" y="648"/>
                  </a:lnTo>
                  <a:lnTo>
                    <a:pt x="2232" y="648"/>
                  </a:lnTo>
                  <a:lnTo>
                    <a:pt x="2226" y="642"/>
                  </a:lnTo>
                  <a:lnTo>
                    <a:pt x="2214" y="636"/>
                  </a:lnTo>
                  <a:lnTo>
                    <a:pt x="2196" y="630"/>
                  </a:lnTo>
                  <a:lnTo>
                    <a:pt x="2184" y="624"/>
                  </a:lnTo>
                  <a:lnTo>
                    <a:pt x="2166" y="618"/>
                  </a:lnTo>
                  <a:lnTo>
                    <a:pt x="2154" y="618"/>
                  </a:lnTo>
                  <a:lnTo>
                    <a:pt x="2142" y="624"/>
                  </a:lnTo>
                  <a:lnTo>
                    <a:pt x="2112" y="654"/>
                  </a:lnTo>
                  <a:lnTo>
                    <a:pt x="2106" y="666"/>
                  </a:lnTo>
                  <a:lnTo>
                    <a:pt x="2088" y="642"/>
                  </a:lnTo>
                  <a:lnTo>
                    <a:pt x="2088" y="678"/>
                  </a:lnTo>
                  <a:lnTo>
                    <a:pt x="2058" y="702"/>
                  </a:lnTo>
                  <a:lnTo>
                    <a:pt x="2076" y="636"/>
                  </a:lnTo>
                  <a:lnTo>
                    <a:pt x="2082" y="636"/>
                  </a:lnTo>
                  <a:lnTo>
                    <a:pt x="2094" y="624"/>
                  </a:lnTo>
                  <a:lnTo>
                    <a:pt x="2094" y="606"/>
                  </a:lnTo>
                  <a:lnTo>
                    <a:pt x="2088" y="600"/>
                  </a:lnTo>
                  <a:lnTo>
                    <a:pt x="2082" y="600"/>
                  </a:lnTo>
                  <a:lnTo>
                    <a:pt x="2064" y="618"/>
                  </a:lnTo>
                  <a:lnTo>
                    <a:pt x="2076" y="582"/>
                  </a:lnTo>
                  <a:lnTo>
                    <a:pt x="2070" y="582"/>
                  </a:lnTo>
                  <a:lnTo>
                    <a:pt x="2064" y="576"/>
                  </a:lnTo>
                  <a:lnTo>
                    <a:pt x="2064" y="570"/>
                  </a:lnTo>
                  <a:lnTo>
                    <a:pt x="2040" y="546"/>
                  </a:lnTo>
                  <a:lnTo>
                    <a:pt x="2034" y="546"/>
                  </a:lnTo>
                  <a:lnTo>
                    <a:pt x="2022" y="564"/>
                  </a:lnTo>
                  <a:lnTo>
                    <a:pt x="2016" y="552"/>
                  </a:lnTo>
                  <a:lnTo>
                    <a:pt x="2004" y="546"/>
                  </a:lnTo>
                  <a:lnTo>
                    <a:pt x="1998" y="534"/>
                  </a:lnTo>
                  <a:lnTo>
                    <a:pt x="1986" y="528"/>
                  </a:lnTo>
                  <a:lnTo>
                    <a:pt x="1980" y="522"/>
                  </a:lnTo>
                  <a:lnTo>
                    <a:pt x="1968" y="516"/>
                  </a:lnTo>
                  <a:lnTo>
                    <a:pt x="1944" y="516"/>
                  </a:lnTo>
                  <a:lnTo>
                    <a:pt x="1932" y="510"/>
                  </a:lnTo>
                  <a:lnTo>
                    <a:pt x="1926" y="510"/>
                  </a:lnTo>
                  <a:lnTo>
                    <a:pt x="1914" y="498"/>
                  </a:lnTo>
                  <a:lnTo>
                    <a:pt x="1902" y="492"/>
                  </a:lnTo>
                  <a:lnTo>
                    <a:pt x="1896" y="480"/>
                  </a:lnTo>
                  <a:lnTo>
                    <a:pt x="1884" y="474"/>
                  </a:lnTo>
                  <a:lnTo>
                    <a:pt x="1878" y="486"/>
                  </a:lnTo>
                  <a:lnTo>
                    <a:pt x="1824" y="486"/>
                  </a:lnTo>
                  <a:lnTo>
                    <a:pt x="1812" y="498"/>
                  </a:lnTo>
                  <a:lnTo>
                    <a:pt x="1806" y="510"/>
                  </a:lnTo>
                  <a:lnTo>
                    <a:pt x="1806" y="522"/>
                  </a:lnTo>
                  <a:lnTo>
                    <a:pt x="1800" y="528"/>
                  </a:lnTo>
                  <a:lnTo>
                    <a:pt x="1800" y="534"/>
                  </a:lnTo>
                  <a:lnTo>
                    <a:pt x="1812" y="552"/>
                  </a:lnTo>
                  <a:lnTo>
                    <a:pt x="1776" y="552"/>
                  </a:lnTo>
                  <a:lnTo>
                    <a:pt x="1770" y="564"/>
                  </a:lnTo>
                  <a:lnTo>
                    <a:pt x="1758" y="576"/>
                  </a:lnTo>
                  <a:lnTo>
                    <a:pt x="1752" y="588"/>
                  </a:lnTo>
                  <a:lnTo>
                    <a:pt x="1752" y="594"/>
                  </a:lnTo>
                  <a:lnTo>
                    <a:pt x="1746" y="600"/>
                  </a:lnTo>
                  <a:lnTo>
                    <a:pt x="1746" y="612"/>
                  </a:lnTo>
                  <a:lnTo>
                    <a:pt x="1740" y="624"/>
                  </a:lnTo>
                  <a:lnTo>
                    <a:pt x="1728" y="636"/>
                  </a:lnTo>
                  <a:lnTo>
                    <a:pt x="1722" y="636"/>
                  </a:lnTo>
                  <a:lnTo>
                    <a:pt x="1728" y="630"/>
                  </a:lnTo>
                  <a:lnTo>
                    <a:pt x="1728" y="618"/>
                  </a:lnTo>
                  <a:lnTo>
                    <a:pt x="1734" y="606"/>
                  </a:lnTo>
                  <a:lnTo>
                    <a:pt x="1734" y="600"/>
                  </a:lnTo>
                  <a:lnTo>
                    <a:pt x="1740" y="588"/>
                  </a:lnTo>
                  <a:lnTo>
                    <a:pt x="1740" y="582"/>
                  </a:lnTo>
                  <a:lnTo>
                    <a:pt x="1734" y="576"/>
                  </a:lnTo>
                  <a:lnTo>
                    <a:pt x="1728" y="576"/>
                  </a:lnTo>
                  <a:lnTo>
                    <a:pt x="1722" y="582"/>
                  </a:lnTo>
                  <a:lnTo>
                    <a:pt x="1716" y="582"/>
                  </a:lnTo>
                  <a:lnTo>
                    <a:pt x="1704" y="594"/>
                  </a:lnTo>
                  <a:lnTo>
                    <a:pt x="1692" y="588"/>
                  </a:lnTo>
                  <a:lnTo>
                    <a:pt x="1656" y="588"/>
                  </a:lnTo>
                  <a:lnTo>
                    <a:pt x="1644" y="582"/>
                  </a:lnTo>
                  <a:lnTo>
                    <a:pt x="1632" y="570"/>
                  </a:lnTo>
                  <a:lnTo>
                    <a:pt x="1632" y="522"/>
                  </a:lnTo>
                  <a:lnTo>
                    <a:pt x="1626" y="516"/>
                  </a:lnTo>
                  <a:lnTo>
                    <a:pt x="1626" y="504"/>
                  </a:lnTo>
                  <a:lnTo>
                    <a:pt x="1620" y="504"/>
                  </a:lnTo>
                  <a:lnTo>
                    <a:pt x="1614" y="510"/>
                  </a:lnTo>
                  <a:lnTo>
                    <a:pt x="1602" y="516"/>
                  </a:lnTo>
                  <a:lnTo>
                    <a:pt x="1596" y="522"/>
                  </a:lnTo>
                  <a:lnTo>
                    <a:pt x="1590" y="534"/>
                  </a:lnTo>
                  <a:lnTo>
                    <a:pt x="1584" y="540"/>
                  </a:lnTo>
                  <a:lnTo>
                    <a:pt x="1560" y="552"/>
                  </a:lnTo>
                  <a:lnTo>
                    <a:pt x="1554" y="558"/>
                  </a:lnTo>
                  <a:lnTo>
                    <a:pt x="1512" y="558"/>
                  </a:lnTo>
                  <a:lnTo>
                    <a:pt x="1500" y="552"/>
                  </a:lnTo>
                  <a:lnTo>
                    <a:pt x="1542" y="540"/>
                  </a:lnTo>
                  <a:lnTo>
                    <a:pt x="1548" y="528"/>
                  </a:lnTo>
                  <a:lnTo>
                    <a:pt x="1566" y="510"/>
                  </a:lnTo>
                  <a:lnTo>
                    <a:pt x="1566" y="492"/>
                  </a:lnTo>
                  <a:lnTo>
                    <a:pt x="1572" y="486"/>
                  </a:lnTo>
                  <a:lnTo>
                    <a:pt x="1590" y="450"/>
                  </a:lnTo>
                  <a:lnTo>
                    <a:pt x="1626" y="414"/>
                  </a:lnTo>
                  <a:lnTo>
                    <a:pt x="1638" y="408"/>
                  </a:lnTo>
                  <a:lnTo>
                    <a:pt x="1656" y="390"/>
                  </a:lnTo>
                  <a:lnTo>
                    <a:pt x="1656" y="378"/>
                  </a:lnTo>
                  <a:lnTo>
                    <a:pt x="1662" y="366"/>
                  </a:lnTo>
                  <a:lnTo>
                    <a:pt x="1674" y="354"/>
                  </a:lnTo>
                  <a:lnTo>
                    <a:pt x="1686" y="348"/>
                  </a:lnTo>
                  <a:lnTo>
                    <a:pt x="1692" y="342"/>
                  </a:lnTo>
                  <a:lnTo>
                    <a:pt x="1704" y="336"/>
                  </a:lnTo>
                  <a:lnTo>
                    <a:pt x="1680" y="330"/>
                  </a:lnTo>
                  <a:lnTo>
                    <a:pt x="1698" y="312"/>
                  </a:lnTo>
                  <a:lnTo>
                    <a:pt x="1698" y="294"/>
                  </a:lnTo>
                  <a:lnTo>
                    <a:pt x="1692" y="288"/>
                  </a:lnTo>
                  <a:lnTo>
                    <a:pt x="1680" y="282"/>
                  </a:lnTo>
                  <a:lnTo>
                    <a:pt x="1662" y="282"/>
                  </a:lnTo>
                  <a:lnTo>
                    <a:pt x="1650" y="276"/>
                  </a:lnTo>
                  <a:lnTo>
                    <a:pt x="1644" y="270"/>
                  </a:lnTo>
                  <a:lnTo>
                    <a:pt x="1638" y="252"/>
                  </a:lnTo>
                  <a:lnTo>
                    <a:pt x="1632" y="216"/>
                  </a:lnTo>
                  <a:lnTo>
                    <a:pt x="1626" y="168"/>
                  </a:lnTo>
                  <a:lnTo>
                    <a:pt x="1620" y="138"/>
                  </a:lnTo>
                  <a:lnTo>
                    <a:pt x="1614" y="114"/>
                  </a:lnTo>
                  <a:lnTo>
                    <a:pt x="1608" y="96"/>
                  </a:lnTo>
                  <a:lnTo>
                    <a:pt x="1602" y="84"/>
                  </a:lnTo>
                  <a:lnTo>
                    <a:pt x="1590" y="78"/>
                  </a:lnTo>
                  <a:lnTo>
                    <a:pt x="1584" y="78"/>
                  </a:lnTo>
                  <a:lnTo>
                    <a:pt x="1584" y="90"/>
                  </a:lnTo>
                  <a:lnTo>
                    <a:pt x="1590" y="96"/>
                  </a:lnTo>
                  <a:lnTo>
                    <a:pt x="1590" y="108"/>
                  </a:lnTo>
                  <a:lnTo>
                    <a:pt x="1572" y="108"/>
                  </a:lnTo>
                  <a:lnTo>
                    <a:pt x="1572" y="102"/>
                  </a:lnTo>
                  <a:lnTo>
                    <a:pt x="1566" y="108"/>
                  </a:lnTo>
                  <a:lnTo>
                    <a:pt x="1560" y="120"/>
                  </a:lnTo>
                  <a:lnTo>
                    <a:pt x="1560" y="126"/>
                  </a:lnTo>
                  <a:lnTo>
                    <a:pt x="1554" y="132"/>
                  </a:lnTo>
                  <a:lnTo>
                    <a:pt x="1548" y="144"/>
                  </a:lnTo>
                  <a:lnTo>
                    <a:pt x="1536" y="156"/>
                  </a:lnTo>
                  <a:lnTo>
                    <a:pt x="1518" y="192"/>
                  </a:lnTo>
                  <a:lnTo>
                    <a:pt x="1518" y="210"/>
                  </a:lnTo>
                  <a:lnTo>
                    <a:pt x="1494" y="246"/>
                  </a:lnTo>
                  <a:lnTo>
                    <a:pt x="1488" y="246"/>
                  </a:lnTo>
                  <a:lnTo>
                    <a:pt x="1482" y="252"/>
                  </a:lnTo>
                  <a:lnTo>
                    <a:pt x="1464" y="252"/>
                  </a:lnTo>
                  <a:lnTo>
                    <a:pt x="1452" y="240"/>
                  </a:lnTo>
                  <a:lnTo>
                    <a:pt x="1446" y="246"/>
                  </a:lnTo>
                  <a:lnTo>
                    <a:pt x="1434" y="246"/>
                  </a:lnTo>
                  <a:lnTo>
                    <a:pt x="1428" y="240"/>
                  </a:lnTo>
                  <a:lnTo>
                    <a:pt x="1416" y="240"/>
                  </a:lnTo>
                  <a:lnTo>
                    <a:pt x="1410" y="246"/>
                  </a:lnTo>
                  <a:lnTo>
                    <a:pt x="1410" y="252"/>
                  </a:lnTo>
                  <a:lnTo>
                    <a:pt x="1404" y="258"/>
                  </a:lnTo>
                  <a:lnTo>
                    <a:pt x="1380" y="258"/>
                  </a:lnTo>
                  <a:lnTo>
                    <a:pt x="1368" y="246"/>
                  </a:lnTo>
                  <a:lnTo>
                    <a:pt x="1368" y="240"/>
                  </a:lnTo>
                  <a:lnTo>
                    <a:pt x="1350" y="234"/>
                  </a:lnTo>
                  <a:lnTo>
                    <a:pt x="1344" y="228"/>
                  </a:lnTo>
                  <a:lnTo>
                    <a:pt x="1338" y="216"/>
                  </a:lnTo>
                  <a:lnTo>
                    <a:pt x="1332" y="216"/>
                  </a:lnTo>
                  <a:lnTo>
                    <a:pt x="1320" y="222"/>
                  </a:lnTo>
                  <a:lnTo>
                    <a:pt x="1314" y="228"/>
                  </a:lnTo>
                  <a:lnTo>
                    <a:pt x="1302" y="234"/>
                  </a:lnTo>
                  <a:lnTo>
                    <a:pt x="1278" y="234"/>
                  </a:lnTo>
                  <a:lnTo>
                    <a:pt x="1278" y="222"/>
                  </a:lnTo>
                  <a:lnTo>
                    <a:pt x="1272" y="222"/>
                  </a:lnTo>
                  <a:lnTo>
                    <a:pt x="1260" y="228"/>
                  </a:lnTo>
                  <a:lnTo>
                    <a:pt x="1260" y="252"/>
                  </a:lnTo>
                  <a:lnTo>
                    <a:pt x="1272" y="264"/>
                  </a:lnTo>
                  <a:lnTo>
                    <a:pt x="1272" y="270"/>
                  </a:lnTo>
                  <a:lnTo>
                    <a:pt x="1278" y="276"/>
                  </a:lnTo>
                  <a:lnTo>
                    <a:pt x="1272" y="282"/>
                  </a:lnTo>
                  <a:lnTo>
                    <a:pt x="1254" y="282"/>
                  </a:lnTo>
                  <a:lnTo>
                    <a:pt x="1230" y="270"/>
                  </a:lnTo>
                  <a:lnTo>
                    <a:pt x="1224" y="270"/>
                  </a:lnTo>
                  <a:lnTo>
                    <a:pt x="1212" y="264"/>
                  </a:lnTo>
                  <a:lnTo>
                    <a:pt x="1212" y="270"/>
                  </a:lnTo>
                  <a:lnTo>
                    <a:pt x="1206" y="276"/>
                  </a:lnTo>
                  <a:lnTo>
                    <a:pt x="1200" y="276"/>
                  </a:lnTo>
                  <a:lnTo>
                    <a:pt x="1188" y="264"/>
                  </a:lnTo>
                  <a:lnTo>
                    <a:pt x="1176" y="264"/>
                  </a:lnTo>
                  <a:lnTo>
                    <a:pt x="1158" y="282"/>
                  </a:lnTo>
                  <a:lnTo>
                    <a:pt x="1158" y="288"/>
                  </a:lnTo>
                  <a:lnTo>
                    <a:pt x="1128" y="288"/>
                  </a:lnTo>
                  <a:lnTo>
                    <a:pt x="1122" y="300"/>
                  </a:lnTo>
                  <a:lnTo>
                    <a:pt x="1104" y="300"/>
                  </a:lnTo>
                  <a:lnTo>
                    <a:pt x="1092" y="312"/>
                  </a:lnTo>
                  <a:lnTo>
                    <a:pt x="1092" y="324"/>
                  </a:lnTo>
                  <a:lnTo>
                    <a:pt x="1086" y="330"/>
                  </a:lnTo>
                  <a:lnTo>
                    <a:pt x="1050" y="330"/>
                  </a:lnTo>
                  <a:lnTo>
                    <a:pt x="1044" y="318"/>
                  </a:lnTo>
                  <a:lnTo>
                    <a:pt x="1032" y="318"/>
                  </a:lnTo>
                  <a:lnTo>
                    <a:pt x="1002" y="282"/>
                  </a:lnTo>
                  <a:lnTo>
                    <a:pt x="1002" y="252"/>
                  </a:lnTo>
                  <a:lnTo>
                    <a:pt x="978" y="228"/>
                  </a:lnTo>
                  <a:lnTo>
                    <a:pt x="972" y="216"/>
                  </a:lnTo>
                  <a:lnTo>
                    <a:pt x="972" y="210"/>
                  </a:lnTo>
                  <a:lnTo>
                    <a:pt x="978" y="198"/>
                  </a:lnTo>
                  <a:lnTo>
                    <a:pt x="978" y="192"/>
                  </a:lnTo>
                  <a:lnTo>
                    <a:pt x="984" y="180"/>
                  </a:lnTo>
                  <a:lnTo>
                    <a:pt x="996" y="138"/>
                  </a:lnTo>
                  <a:lnTo>
                    <a:pt x="1008" y="126"/>
                  </a:lnTo>
                  <a:lnTo>
                    <a:pt x="1014" y="114"/>
                  </a:lnTo>
                  <a:lnTo>
                    <a:pt x="1014" y="102"/>
                  </a:lnTo>
                  <a:lnTo>
                    <a:pt x="1008" y="102"/>
                  </a:lnTo>
                  <a:lnTo>
                    <a:pt x="1002" y="96"/>
                  </a:lnTo>
                  <a:lnTo>
                    <a:pt x="1002" y="66"/>
                  </a:lnTo>
                  <a:lnTo>
                    <a:pt x="996" y="66"/>
                  </a:lnTo>
                  <a:lnTo>
                    <a:pt x="984" y="72"/>
                  </a:lnTo>
                  <a:lnTo>
                    <a:pt x="978" y="72"/>
                  </a:lnTo>
                  <a:lnTo>
                    <a:pt x="972" y="66"/>
                  </a:lnTo>
                  <a:lnTo>
                    <a:pt x="972" y="60"/>
                  </a:lnTo>
                  <a:lnTo>
                    <a:pt x="978" y="54"/>
                  </a:lnTo>
                  <a:lnTo>
                    <a:pt x="984" y="42"/>
                  </a:lnTo>
                  <a:lnTo>
                    <a:pt x="984" y="24"/>
                  </a:lnTo>
                  <a:lnTo>
                    <a:pt x="978" y="12"/>
                  </a:lnTo>
                  <a:lnTo>
                    <a:pt x="966" y="0"/>
                  </a:lnTo>
                  <a:lnTo>
                    <a:pt x="960" y="12"/>
                  </a:lnTo>
                  <a:lnTo>
                    <a:pt x="936" y="6"/>
                  </a:lnTo>
                  <a:lnTo>
                    <a:pt x="936" y="42"/>
                  </a:lnTo>
                  <a:lnTo>
                    <a:pt x="930" y="48"/>
                  </a:lnTo>
                  <a:lnTo>
                    <a:pt x="918" y="48"/>
                  </a:lnTo>
                  <a:lnTo>
                    <a:pt x="918" y="60"/>
                  </a:lnTo>
                  <a:lnTo>
                    <a:pt x="894" y="60"/>
                  </a:lnTo>
                  <a:lnTo>
                    <a:pt x="882" y="66"/>
                  </a:lnTo>
                  <a:lnTo>
                    <a:pt x="858" y="90"/>
                  </a:lnTo>
                  <a:lnTo>
                    <a:pt x="846" y="96"/>
                  </a:lnTo>
                  <a:lnTo>
                    <a:pt x="828" y="96"/>
                  </a:lnTo>
                  <a:lnTo>
                    <a:pt x="822" y="90"/>
                  </a:lnTo>
                  <a:lnTo>
                    <a:pt x="804" y="90"/>
                  </a:lnTo>
                  <a:lnTo>
                    <a:pt x="798" y="96"/>
                  </a:lnTo>
                  <a:lnTo>
                    <a:pt x="798" y="108"/>
                  </a:lnTo>
                  <a:lnTo>
                    <a:pt x="792" y="120"/>
                  </a:lnTo>
                  <a:lnTo>
                    <a:pt x="792" y="138"/>
                  </a:lnTo>
                  <a:lnTo>
                    <a:pt x="786" y="144"/>
                  </a:lnTo>
                  <a:lnTo>
                    <a:pt x="774" y="138"/>
                  </a:lnTo>
                  <a:lnTo>
                    <a:pt x="762" y="126"/>
                  </a:lnTo>
                  <a:lnTo>
                    <a:pt x="756" y="114"/>
                  </a:lnTo>
                  <a:lnTo>
                    <a:pt x="750" y="108"/>
                  </a:lnTo>
                  <a:lnTo>
                    <a:pt x="738" y="108"/>
                  </a:lnTo>
                  <a:lnTo>
                    <a:pt x="732" y="114"/>
                  </a:lnTo>
                  <a:lnTo>
                    <a:pt x="720" y="108"/>
                  </a:lnTo>
                  <a:lnTo>
                    <a:pt x="708" y="114"/>
                  </a:lnTo>
                  <a:lnTo>
                    <a:pt x="696" y="114"/>
                  </a:lnTo>
                  <a:lnTo>
                    <a:pt x="696" y="96"/>
                  </a:lnTo>
                  <a:lnTo>
                    <a:pt x="690" y="90"/>
                  </a:lnTo>
                  <a:lnTo>
                    <a:pt x="648" y="90"/>
                  </a:lnTo>
                  <a:lnTo>
                    <a:pt x="648" y="84"/>
                  </a:lnTo>
                  <a:lnTo>
                    <a:pt x="642" y="78"/>
                  </a:lnTo>
                  <a:lnTo>
                    <a:pt x="642" y="108"/>
                  </a:lnTo>
                  <a:lnTo>
                    <a:pt x="660" y="126"/>
                  </a:lnTo>
                  <a:lnTo>
                    <a:pt x="672" y="132"/>
                  </a:lnTo>
                  <a:lnTo>
                    <a:pt x="678" y="138"/>
                  </a:lnTo>
                  <a:lnTo>
                    <a:pt x="678" y="168"/>
                  </a:lnTo>
                  <a:lnTo>
                    <a:pt x="672" y="174"/>
                  </a:lnTo>
                  <a:lnTo>
                    <a:pt x="684" y="186"/>
                  </a:lnTo>
                  <a:lnTo>
                    <a:pt x="690" y="198"/>
                  </a:lnTo>
                  <a:lnTo>
                    <a:pt x="690" y="228"/>
                  </a:lnTo>
                  <a:lnTo>
                    <a:pt x="738" y="234"/>
                  </a:lnTo>
                  <a:lnTo>
                    <a:pt x="744" y="240"/>
                  </a:lnTo>
                  <a:lnTo>
                    <a:pt x="744" y="246"/>
                  </a:lnTo>
                  <a:lnTo>
                    <a:pt x="738" y="258"/>
                  </a:lnTo>
                  <a:lnTo>
                    <a:pt x="732" y="264"/>
                  </a:lnTo>
                  <a:lnTo>
                    <a:pt x="690" y="264"/>
                  </a:lnTo>
                  <a:lnTo>
                    <a:pt x="690" y="294"/>
                  </a:lnTo>
                  <a:lnTo>
                    <a:pt x="684" y="306"/>
                  </a:lnTo>
                  <a:lnTo>
                    <a:pt x="648" y="324"/>
                  </a:lnTo>
                  <a:lnTo>
                    <a:pt x="642" y="330"/>
                  </a:lnTo>
                  <a:lnTo>
                    <a:pt x="624" y="330"/>
                  </a:lnTo>
                  <a:lnTo>
                    <a:pt x="612" y="342"/>
                  </a:lnTo>
                  <a:lnTo>
                    <a:pt x="600" y="366"/>
                  </a:lnTo>
                  <a:lnTo>
                    <a:pt x="588" y="378"/>
                  </a:lnTo>
                  <a:lnTo>
                    <a:pt x="582" y="378"/>
                  </a:lnTo>
                  <a:lnTo>
                    <a:pt x="582" y="354"/>
                  </a:lnTo>
                  <a:lnTo>
                    <a:pt x="576" y="348"/>
                  </a:lnTo>
                  <a:lnTo>
                    <a:pt x="570" y="354"/>
                  </a:lnTo>
                  <a:lnTo>
                    <a:pt x="558" y="360"/>
                  </a:lnTo>
                  <a:lnTo>
                    <a:pt x="552" y="366"/>
                  </a:lnTo>
                  <a:lnTo>
                    <a:pt x="540" y="372"/>
                  </a:lnTo>
                  <a:lnTo>
                    <a:pt x="534" y="372"/>
                  </a:lnTo>
                  <a:lnTo>
                    <a:pt x="522" y="366"/>
                  </a:lnTo>
                  <a:lnTo>
                    <a:pt x="516" y="366"/>
                  </a:lnTo>
                  <a:lnTo>
                    <a:pt x="504" y="354"/>
                  </a:lnTo>
                  <a:lnTo>
                    <a:pt x="504" y="348"/>
                  </a:lnTo>
                  <a:lnTo>
                    <a:pt x="498" y="336"/>
                  </a:lnTo>
                  <a:lnTo>
                    <a:pt x="492" y="330"/>
                  </a:lnTo>
                  <a:lnTo>
                    <a:pt x="468" y="330"/>
                  </a:lnTo>
                  <a:lnTo>
                    <a:pt x="468" y="300"/>
                  </a:lnTo>
                  <a:lnTo>
                    <a:pt x="462" y="288"/>
                  </a:lnTo>
                  <a:lnTo>
                    <a:pt x="462" y="276"/>
                  </a:lnTo>
                  <a:lnTo>
                    <a:pt x="456" y="270"/>
                  </a:lnTo>
                  <a:lnTo>
                    <a:pt x="456" y="258"/>
                  </a:lnTo>
                  <a:lnTo>
                    <a:pt x="450" y="258"/>
                  </a:lnTo>
                  <a:lnTo>
                    <a:pt x="420" y="288"/>
                  </a:lnTo>
                  <a:lnTo>
                    <a:pt x="396" y="264"/>
                  </a:lnTo>
                  <a:lnTo>
                    <a:pt x="390" y="264"/>
                  </a:lnTo>
                  <a:lnTo>
                    <a:pt x="384" y="270"/>
                  </a:lnTo>
                  <a:lnTo>
                    <a:pt x="384" y="288"/>
                  </a:lnTo>
                  <a:lnTo>
                    <a:pt x="318" y="294"/>
                  </a:lnTo>
                  <a:lnTo>
                    <a:pt x="306" y="282"/>
                  </a:lnTo>
                  <a:lnTo>
                    <a:pt x="288" y="282"/>
                  </a:lnTo>
                  <a:lnTo>
                    <a:pt x="282" y="288"/>
                  </a:lnTo>
                  <a:lnTo>
                    <a:pt x="276" y="300"/>
                  </a:lnTo>
                  <a:lnTo>
                    <a:pt x="276" y="312"/>
                  </a:lnTo>
                  <a:lnTo>
                    <a:pt x="282" y="324"/>
                  </a:lnTo>
                  <a:lnTo>
                    <a:pt x="282" y="336"/>
                  </a:lnTo>
                  <a:lnTo>
                    <a:pt x="306" y="348"/>
                  </a:lnTo>
                  <a:lnTo>
                    <a:pt x="318" y="342"/>
                  </a:lnTo>
                  <a:lnTo>
                    <a:pt x="330" y="354"/>
                  </a:lnTo>
                  <a:lnTo>
                    <a:pt x="330" y="360"/>
                  </a:lnTo>
                  <a:lnTo>
                    <a:pt x="336" y="366"/>
                  </a:lnTo>
                  <a:lnTo>
                    <a:pt x="336" y="372"/>
                  </a:lnTo>
                  <a:lnTo>
                    <a:pt x="330" y="378"/>
                  </a:lnTo>
                  <a:lnTo>
                    <a:pt x="300" y="378"/>
                  </a:lnTo>
                  <a:lnTo>
                    <a:pt x="294" y="372"/>
                  </a:lnTo>
                  <a:lnTo>
                    <a:pt x="264" y="378"/>
                  </a:lnTo>
                  <a:lnTo>
                    <a:pt x="258" y="444"/>
                  </a:lnTo>
                  <a:lnTo>
                    <a:pt x="264" y="444"/>
                  </a:lnTo>
                  <a:lnTo>
                    <a:pt x="276" y="456"/>
                  </a:lnTo>
                  <a:lnTo>
                    <a:pt x="288" y="462"/>
                  </a:lnTo>
                  <a:lnTo>
                    <a:pt x="294" y="468"/>
                  </a:lnTo>
                  <a:lnTo>
                    <a:pt x="294" y="492"/>
                  </a:lnTo>
                  <a:lnTo>
                    <a:pt x="300" y="498"/>
                  </a:lnTo>
                  <a:lnTo>
                    <a:pt x="300" y="504"/>
                  </a:lnTo>
                  <a:lnTo>
                    <a:pt x="312" y="516"/>
                  </a:lnTo>
                  <a:lnTo>
                    <a:pt x="318" y="528"/>
                  </a:lnTo>
                  <a:lnTo>
                    <a:pt x="318" y="540"/>
                  </a:lnTo>
                  <a:lnTo>
                    <a:pt x="312" y="552"/>
                  </a:lnTo>
                  <a:lnTo>
                    <a:pt x="300" y="564"/>
                  </a:lnTo>
                  <a:lnTo>
                    <a:pt x="306" y="612"/>
                  </a:lnTo>
                  <a:lnTo>
                    <a:pt x="288" y="660"/>
                  </a:lnTo>
                  <a:lnTo>
                    <a:pt x="282" y="732"/>
                  </a:lnTo>
                  <a:lnTo>
                    <a:pt x="282" y="762"/>
                  </a:lnTo>
                  <a:lnTo>
                    <a:pt x="276" y="774"/>
                  </a:lnTo>
                  <a:lnTo>
                    <a:pt x="270" y="780"/>
                  </a:lnTo>
                  <a:lnTo>
                    <a:pt x="252" y="780"/>
                  </a:lnTo>
                  <a:lnTo>
                    <a:pt x="252" y="774"/>
                  </a:lnTo>
                  <a:lnTo>
                    <a:pt x="240" y="762"/>
                  </a:lnTo>
                  <a:lnTo>
                    <a:pt x="222" y="762"/>
                  </a:lnTo>
                  <a:lnTo>
                    <a:pt x="216" y="768"/>
                  </a:lnTo>
                  <a:lnTo>
                    <a:pt x="210" y="780"/>
                  </a:lnTo>
                  <a:lnTo>
                    <a:pt x="204" y="786"/>
                  </a:lnTo>
                  <a:lnTo>
                    <a:pt x="174" y="780"/>
                  </a:lnTo>
                  <a:lnTo>
                    <a:pt x="168" y="792"/>
                  </a:lnTo>
                  <a:lnTo>
                    <a:pt x="138" y="792"/>
                  </a:lnTo>
                  <a:lnTo>
                    <a:pt x="126" y="798"/>
                  </a:lnTo>
                  <a:lnTo>
                    <a:pt x="120" y="804"/>
                  </a:lnTo>
                  <a:lnTo>
                    <a:pt x="108" y="810"/>
                  </a:lnTo>
                  <a:lnTo>
                    <a:pt x="96" y="822"/>
                  </a:lnTo>
                  <a:lnTo>
                    <a:pt x="96" y="828"/>
                  </a:lnTo>
                  <a:lnTo>
                    <a:pt x="90" y="834"/>
                  </a:lnTo>
                  <a:lnTo>
                    <a:pt x="90" y="840"/>
                  </a:lnTo>
                  <a:lnTo>
                    <a:pt x="66" y="840"/>
                  </a:lnTo>
                  <a:lnTo>
                    <a:pt x="66" y="894"/>
                  </a:lnTo>
                  <a:lnTo>
                    <a:pt x="48" y="912"/>
                  </a:lnTo>
                  <a:lnTo>
                    <a:pt x="48" y="924"/>
                  </a:lnTo>
                  <a:lnTo>
                    <a:pt x="54" y="930"/>
                  </a:lnTo>
                  <a:lnTo>
                    <a:pt x="54" y="948"/>
                  </a:lnTo>
                  <a:lnTo>
                    <a:pt x="60" y="954"/>
                  </a:lnTo>
                  <a:lnTo>
                    <a:pt x="54" y="954"/>
                  </a:lnTo>
                  <a:lnTo>
                    <a:pt x="48" y="948"/>
                  </a:lnTo>
                  <a:lnTo>
                    <a:pt x="18" y="978"/>
                  </a:lnTo>
                  <a:lnTo>
                    <a:pt x="12" y="990"/>
                  </a:lnTo>
                  <a:lnTo>
                    <a:pt x="12" y="1014"/>
                  </a:lnTo>
                  <a:lnTo>
                    <a:pt x="18" y="1020"/>
                  </a:lnTo>
                  <a:lnTo>
                    <a:pt x="6" y="1026"/>
                  </a:lnTo>
                  <a:lnTo>
                    <a:pt x="0" y="1032"/>
                  </a:lnTo>
                  <a:lnTo>
                    <a:pt x="0" y="1044"/>
                  </a:lnTo>
                  <a:lnTo>
                    <a:pt x="6" y="1050"/>
                  </a:lnTo>
                  <a:lnTo>
                    <a:pt x="18" y="1056"/>
                  </a:lnTo>
                  <a:lnTo>
                    <a:pt x="24" y="1080"/>
                  </a:lnTo>
                  <a:lnTo>
                    <a:pt x="24" y="1086"/>
                  </a:lnTo>
                  <a:lnTo>
                    <a:pt x="30" y="1092"/>
                  </a:lnTo>
                  <a:lnTo>
                    <a:pt x="42" y="1116"/>
                  </a:lnTo>
                  <a:lnTo>
                    <a:pt x="54" y="1128"/>
                  </a:lnTo>
                  <a:lnTo>
                    <a:pt x="66" y="1134"/>
                  </a:lnTo>
                  <a:lnTo>
                    <a:pt x="90" y="1158"/>
                  </a:lnTo>
                  <a:lnTo>
                    <a:pt x="84" y="1164"/>
                  </a:lnTo>
                  <a:lnTo>
                    <a:pt x="78" y="1176"/>
                  </a:lnTo>
                  <a:lnTo>
                    <a:pt x="66" y="1182"/>
                  </a:lnTo>
                  <a:lnTo>
                    <a:pt x="60" y="1188"/>
                  </a:lnTo>
                  <a:lnTo>
                    <a:pt x="102" y="1188"/>
                  </a:lnTo>
                  <a:lnTo>
                    <a:pt x="114" y="1194"/>
                  </a:lnTo>
                  <a:lnTo>
                    <a:pt x="120" y="1194"/>
                  </a:lnTo>
                  <a:lnTo>
                    <a:pt x="126" y="1200"/>
                  </a:lnTo>
                  <a:lnTo>
                    <a:pt x="126" y="1212"/>
                  </a:lnTo>
                  <a:lnTo>
                    <a:pt x="132" y="1224"/>
                  </a:lnTo>
                  <a:lnTo>
                    <a:pt x="138" y="1230"/>
                  </a:lnTo>
                  <a:lnTo>
                    <a:pt x="138" y="1236"/>
                  </a:lnTo>
                  <a:lnTo>
                    <a:pt x="198" y="1230"/>
                  </a:lnTo>
                  <a:lnTo>
                    <a:pt x="252" y="1182"/>
                  </a:lnTo>
                  <a:lnTo>
                    <a:pt x="252" y="1194"/>
                  </a:lnTo>
                  <a:lnTo>
                    <a:pt x="258" y="1206"/>
                  </a:lnTo>
                  <a:lnTo>
                    <a:pt x="258" y="1224"/>
                  </a:lnTo>
                  <a:lnTo>
                    <a:pt x="252" y="1230"/>
                  </a:lnTo>
                  <a:lnTo>
                    <a:pt x="252" y="1242"/>
                  </a:lnTo>
                  <a:lnTo>
                    <a:pt x="246" y="1254"/>
                  </a:lnTo>
                  <a:lnTo>
                    <a:pt x="246" y="1266"/>
                  </a:lnTo>
                  <a:lnTo>
                    <a:pt x="252" y="1284"/>
                  </a:lnTo>
                  <a:lnTo>
                    <a:pt x="252" y="1314"/>
                  </a:lnTo>
                  <a:lnTo>
                    <a:pt x="264" y="1308"/>
                  </a:lnTo>
                  <a:lnTo>
                    <a:pt x="264" y="1314"/>
                  </a:lnTo>
                  <a:lnTo>
                    <a:pt x="270" y="1320"/>
                  </a:lnTo>
                  <a:lnTo>
                    <a:pt x="282" y="1320"/>
                  </a:lnTo>
                  <a:lnTo>
                    <a:pt x="282" y="1314"/>
                  </a:lnTo>
                  <a:lnTo>
                    <a:pt x="288" y="1314"/>
                  </a:lnTo>
                  <a:lnTo>
                    <a:pt x="294" y="1308"/>
                  </a:lnTo>
                  <a:lnTo>
                    <a:pt x="324" y="1308"/>
                  </a:lnTo>
                  <a:lnTo>
                    <a:pt x="336" y="1314"/>
                  </a:lnTo>
                  <a:lnTo>
                    <a:pt x="366" y="1314"/>
                  </a:lnTo>
                  <a:lnTo>
                    <a:pt x="372" y="1320"/>
                  </a:lnTo>
                  <a:lnTo>
                    <a:pt x="372" y="1326"/>
                  </a:lnTo>
                  <a:lnTo>
                    <a:pt x="390" y="1326"/>
                  </a:lnTo>
                  <a:lnTo>
                    <a:pt x="414" y="1314"/>
                  </a:lnTo>
                  <a:lnTo>
                    <a:pt x="420" y="1308"/>
                  </a:lnTo>
                  <a:lnTo>
                    <a:pt x="432" y="1290"/>
                  </a:lnTo>
                  <a:lnTo>
                    <a:pt x="468" y="1290"/>
                  </a:lnTo>
                  <a:lnTo>
                    <a:pt x="474" y="1260"/>
                  </a:lnTo>
                  <a:lnTo>
                    <a:pt x="510" y="1260"/>
                  </a:lnTo>
                  <a:lnTo>
                    <a:pt x="510" y="1254"/>
                  </a:lnTo>
                  <a:lnTo>
                    <a:pt x="516" y="1248"/>
                  </a:lnTo>
                  <a:lnTo>
                    <a:pt x="522" y="1236"/>
                  </a:lnTo>
                  <a:lnTo>
                    <a:pt x="528" y="1230"/>
                  </a:lnTo>
                  <a:lnTo>
                    <a:pt x="540" y="1224"/>
                  </a:lnTo>
                  <a:lnTo>
                    <a:pt x="576" y="1224"/>
                  </a:lnTo>
                  <a:lnTo>
                    <a:pt x="588" y="1212"/>
                  </a:lnTo>
                  <a:lnTo>
                    <a:pt x="600" y="1224"/>
                  </a:lnTo>
                  <a:lnTo>
                    <a:pt x="606" y="1224"/>
                  </a:lnTo>
                  <a:lnTo>
                    <a:pt x="606" y="1218"/>
                  </a:lnTo>
                  <a:lnTo>
                    <a:pt x="618" y="1212"/>
                  </a:lnTo>
                  <a:lnTo>
                    <a:pt x="630" y="1212"/>
                  </a:lnTo>
                  <a:lnTo>
                    <a:pt x="630" y="1242"/>
                  </a:lnTo>
                  <a:lnTo>
                    <a:pt x="624" y="1248"/>
                  </a:lnTo>
                  <a:lnTo>
                    <a:pt x="624" y="1254"/>
                  </a:lnTo>
                  <a:lnTo>
                    <a:pt x="618" y="1260"/>
                  </a:lnTo>
                  <a:lnTo>
                    <a:pt x="618" y="1290"/>
                  </a:lnTo>
                  <a:lnTo>
                    <a:pt x="624" y="1296"/>
                  </a:lnTo>
                  <a:lnTo>
                    <a:pt x="630" y="1308"/>
                  </a:lnTo>
                  <a:lnTo>
                    <a:pt x="630" y="1326"/>
                  </a:lnTo>
                  <a:lnTo>
                    <a:pt x="624" y="1332"/>
                  </a:lnTo>
                  <a:lnTo>
                    <a:pt x="624" y="1344"/>
                  </a:lnTo>
                  <a:lnTo>
                    <a:pt x="636" y="1356"/>
                  </a:lnTo>
                  <a:lnTo>
                    <a:pt x="648" y="1362"/>
                  </a:lnTo>
                  <a:lnTo>
                    <a:pt x="654" y="1368"/>
                  </a:lnTo>
                  <a:lnTo>
                    <a:pt x="660" y="1398"/>
                  </a:lnTo>
                  <a:lnTo>
                    <a:pt x="684" y="1398"/>
                  </a:lnTo>
                  <a:lnTo>
                    <a:pt x="690" y="1404"/>
                  </a:lnTo>
                  <a:lnTo>
                    <a:pt x="690" y="1410"/>
                  </a:lnTo>
                  <a:lnTo>
                    <a:pt x="696" y="1422"/>
                  </a:lnTo>
                  <a:lnTo>
                    <a:pt x="696" y="1428"/>
                  </a:lnTo>
                  <a:lnTo>
                    <a:pt x="702" y="1434"/>
                  </a:lnTo>
                  <a:lnTo>
                    <a:pt x="714" y="1440"/>
                  </a:lnTo>
                  <a:lnTo>
                    <a:pt x="744" y="1440"/>
                  </a:lnTo>
                  <a:lnTo>
                    <a:pt x="750" y="1434"/>
                  </a:lnTo>
                  <a:lnTo>
                    <a:pt x="756" y="1446"/>
                  </a:lnTo>
                  <a:lnTo>
                    <a:pt x="768" y="1452"/>
                  </a:lnTo>
                  <a:lnTo>
                    <a:pt x="780" y="1452"/>
                  </a:lnTo>
                  <a:lnTo>
                    <a:pt x="786" y="1446"/>
                  </a:lnTo>
                  <a:lnTo>
                    <a:pt x="798" y="1446"/>
                  </a:lnTo>
                  <a:lnTo>
                    <a:pt x="798" y="1452"/>
                  </a:lnTo>
                  <a:lnTo>
                    <a:pt x="804" y="1464"/>
                  </a:lnTo>
                  <a:lnTo>
                    <a:pt x="816" y="1470"/>
                  </a:lnTo>
                  <a:lnTo>
                    <a:pt x="828" y="1482"/>
                  </a:lnTo>
                  <a:lnTo>
                    <a:pt x="840" y="1488"/>
                  </a:lnTo>
                  <a:lnTo>
                    <a:pt x="864" y="1488"/>
                  </a:lnTo>
                  <a:lnTo>
                    <a:pt x="864" y="1494"/>
                  </a:lnTo>
                  <a:lnTo>
                    <a:pt x="876" y="1506"/>
                  </a:lnTo>
                  <a:lnTo>
                    <a:pt x="888" y="1512"/>
                  </a:lnTo>
                  <a:lnTo>
                    <a:pt x="894" y="1518"/>
                  </a:lnTo>
                  <a:lnTo>
                    <a:pt x="954" y="1518"/>
                  </a:lnTo>
                  <a:lnTo>
                    <a:pt x="978" y="1530"/>
                  </a:lnTo>
                  <a:lnTo>
                    <a:pt x="984" y="1542"/>
                  </a:lnTo>
                  <a:lnTo>
                    <a:pt x="990" y="1548"/>
                  </a:lnTo>
                  <a:lnTo>
                    <a:pt x="990" y="1578"/>
                  </a:lnTo>
                  <a:lnTo>
                    <a:pt x="996" y="1590"/>
                  </a:lnTo>
                  <a:lnTo>
                    <a:pt x="1002" y="1596"/>
                  </a:lnTo>
                  <a:lnTo>
                    <a:pt x="1008" y="1608"/>
                  </a:lnTo>
                  <a:lnTo>
                    <a:pt x="1008" y="1638"/>
                  </a:lnTo>
                  <a:lnTo>
                    <a:pt x="990" y="1638"/>
                  </a:lnTo>
                  <a:lnTo>
                    <a:pt x="990" y="1644"/>
                  </a:lnTo>
                  <a:lnTo>
                    <a:pt x="996" y="1650"/>
                  </a:lnTo>
                  <a:lnTo>
                    <a:pt x="1002" y="1662"/>
                  </a:lnTo>
                  <a:lnTo>
                    <a:pt x="1014" y="1668"/>
                  </a:lnTo>
                  <a:lnTo>
                    <a:pt x="1020" y="1674"/>
                  </a:lnTo>
                  <a:lnTo>
                    <a:pt x="1014" y="1686"/>
                  </a:lnTo>
                  <a:lnTo>
                    <a:pt x="1014" y="1728"/>
                  </a:lnTo>
                  <a:lnTo>
                    <a:pt x="1020" y="1734"/>
                  </a:lnTo>
                  <a:lnTo>
                    <a:pt x="1050" y="1740"/>
                  </a:lnTo>
                  <a:lnTo>
                    <a:pt x="1098" y="1746"/>
                  </a:lnTo>
                  <a:lnTo>
                    <a:pt x="1158" y="1746"/>
                  </a:lnTo>
                  <a:lnTo>
                    <a:pt x="1158" y="1752"/>
                  </a:lnTo>
                  <a:lnTo>
                    <a:pt x="1152" y="1758"/>
                  </a:lnTo>
                  <a:lnTo>
                    <a:pt x="1152" y="1770"/>
                  </a:lnTo>
                  <a:lnTo>
                    <a:pt x="1146" y="1788"/>
                  </a:lnTo>
                  <a:lnTo>
                    <a:pt x="1146" y="1800"/>
                  </a:lnTo>
                  <a:lnTo>
                    <a:pt x="1152" y="1812"/>
                  </a:lnTo>
                  <a:lnTo>
                    <a:pt x="1164" y="1818"/>
                  </a:lnTo>
                  <a:lnTo>
                    <a:pt x="1170" y="1824"/>
                  </a:lnTo>
                  <a:lnTo>
                    <a:pt x="1194" y="1836"/>
                  </a:lnTo>
                  <a:lnTo>
                    <a:pt x="1206" y="1848"/>
                  </a:lnTo>
                  <a:lnTo>
                    <a:pt x="1212" y="1860"/>
                  </a:lnTo>
                  <a:lnTo>
                    <a:pt x="1224" y="1896"/>
                  </a:lnTo>
                  <a:lnTo>
                    <a:pt x="1224" y="1908"/>
                  </a:lnTo>
                  <a:lnTo>
                    <a:pt x="1218" y="1920"/>
                  </a:lnTo>
                  <a:lnTo>
                    <a:pt x="1218" y="1944"/>
                  </a:lnTo>
                  <a:lnTo>
                    <a:pt x="1212" y="1950"/>
                  </a:lnTo>
                  <a:lnTo>
                    <a:pt x="1212" y="1956"/>
                  </a:lnTo>
                  <a:lnTo>
                    <a:pt x="1218" y="1968"/>
                  </a:lnTo>
                  <a:lnTo>
                    <a:pt x="1212" y="1980"/>
                  </a:lnTo>
                  <a:lnTo>
                    <a:pt x="1206" y="1986"/>
                  </a:lnTo>
                  <a:lnTo>
                    <a:pt x="1200" y="1998"/>
                  </a:lnTo>
                  <a:lnTo>
                    <a:pt x="1200" y="2022"/>
                  </a:lnTo>
                  <a:lnTo>
                    <a:pt x="1206" y="2028"/>
                  </a:lnTo>
                  <a:lnTo>
                    <a:pt x="1218" y="2034"/>
                  </a:lnTo>
                  <a:lnTo>
                    <a:pt x="1212" y="2040"/>
                  </a:lnTo>
                  <a:lnTo>
                    <a:pt x="1200" y="2046"/>
                  </a:lnTo>
                  <a:lnTo>
                    <a:pt x="1194" y="2052"/>
                  </a:lnTo>
                  <a:lnTo>
                    <a:pt x="1194" y="2064"/>
                  </a:lnTo>
                  <a:lnTo>
                    <a:pt x="1200" y="2070"/>
                  </a:lnTo>
                  <a:lnTo>
                    <a:pt x="1212" y="2076"/>
                  </a:lnTo>
                  <a:lnTo>
                    <a:pt x="1212" y="2112"/>
                  </a:lnTo>
                  <a:lnTo>
                    <a:pt x="1224" y="2112"/>
                  </a:lnTo>
                  <a:lnTo>
                    <a:pt x="1224" y="2130"/>
                  </a:lnTo>
                  <a:lnTo>
                    <a:pt x="1218" y="2142"/>
                  </a:lnTo>
                  <a:lnTo>
                    <a:pt x="1218" y="2184"/>
                  </a:lnTo>
                  <a:lnTo>
                    <a:pt x="1224" y="2196"/>
                  </a:lnTo>
                  <a:lnTo>
                    <a:pt x="1230" y="2202"/>
                  </a:lnTo>
                  <a:lnTo>
                    <a:pt x="1266" y="2214"/>
                  </a:lnTo>
                  <a:lnTo>
                    <a:pt x="1308" y="2220"/>
                  </a:lnTo>
                  <a:lnTo>
                    <a:pt x="1380" y="2220"/>
                  </a:lnTo>
                  <a:lnTo>
                    <a:pt x="1392" y="2226"/>
                  </a:lnTo>
                  <a:lnTo>
                    <a:pt x="1398" y="2232"/>
                  </a:lnTo>
                  <a:lnTo>
                    <a:pt x="1398" y="2256"/>
                  </a:lnTo>
                  <a:lnTo>
                    <a:pt x="1404" y="2274"/>
                  </a:lnTo>
                  <a:lnTo>
                    <a:pt x="1404" y="2298"/>
                  </a:lnTo>
                  <a:lnTo>
                    <a:pt x="1410" y="2316"/>
                  </a:lnTo>
                  <a:lnTo>
                    <a:pt x="1410" y="2334"/>
                  </a:lnTo>
                  <a:lnTo>
                    <a:pt x="1422" y="2358"/>
                  </a:lnTo>
                  <a:lnTo>
                    <a:pt x="1434" y="2364"/>
                  </a:lnTo>
                  <a:lnTo>
                    <a:pt x="1446" y="2364"/>
                  </a:lnTo>
                  <a:lnTo>
                    <a:pt x="1464" y="2346"/>
                  </a:lnTo>
                  <a:lnTo>
                    <a:pt x="1476" y="2346"/>
                  </a:lnTo>
                  <a:lnTo>
                    <a:pt x="1488" y="2352"/>
                  </a:lnTo>
                  <a:lnTo>
                    <a:pt x="1500" y="2364"/>
                  </a:lnTo>
                  <a:lnTo>
                    <a:pt x="1506" y="2376"/>
                  </a:lnTo>
                  <a:lnTo>
                    <a:pt x="1506" y="2394"/>
                  </a:lnTo>
                  <a:lnTo>
                    <a:pt x="1500" y="2412"/>
                  </a:lnTo>
                  <a:lnTo>
                    <a:pt x="1500" y="2442"/>
                  </a:lnTo>
                  <a:lnTo>
                    <a:pt x="1494" y="2448"/>
                  </a:lnTo>
                  <a:lnTo>
                    <a:pt x="1494" y="2454"/>
                  </a:lnTo>
                  <a:lnTo>
                    <a:pt x="1488" y="2466"/>
                  </a:lnTo>
                  <a:lnTo>
                    <a:pt x="1488" y="2478"/>
                  </a:lnTo>
                  <a:lnTo>
                    <a:pt x="1494" y="2496"/>
                  </a:lnTo>
                  <a:lnTo>
                    <a:pt x="1506" y="2490"/>
                  </a:lnTo>
                  <a:lnTo>
                    <a:pt x="1512" y="2484"/>
                  </a:lnTo>
                  <a:lnTo>
                    <a:pt x="1530" y="2484"/>
                  </a:lnTo>
                  <a:lnTo>
                    <a:pt x="1536" y="2490"/>
                  </a:lnTo>
                  <a:lnTo>
                    <a:pt x="1548" y="2514"/>
                  </a:lnTo>
                  <a:lnTo>
                    <a:pt x="1548" y="2526"/>
                  </a:lnTo>
                  <a:lnTo>
                    <a:pt x="1554" y="2526"/>
                  </a:lnTo>
                  <a:lnTo>
                    <a:pt x="1560" y="2532"/>
                  </a:lnTo>
                  <a:lnTo>
                    <a:pt x="1560" y="2562"/>
                  </a:lnTo>
                  <a:lnTo>
                    <a:pt x="1566" y="2580"/>
                  </a:lnTo>
                  <a:lnTo>
                    <a:pt x="1566" y="2616"/>
                  </a:lnTo>
                  <a:lnTo>
                    <a:pt x="1512" y="2634"/>
                  </a:lnTo>
                  <a:lnTo>
                    <a:pt x="1506" y="2640"/>
                  </a:lnTo>
                  <a:lnTo>
                    <a:pt x="1500" y="2652"/>
                  </a:lnTo>
                  <a:lnTo>
                    <a:pt x="1500" y="2670"/>
                  </a:lnTo>
                  <a:lnTo>
                    <a:pt x="1464" y="2670"/>
                  </a:lnTo>
                  <a:lnTo>
                    <a:pt x="1464" y="2688"/>
                  </a:lnTo>
                  <a:lnTo>
                    <a:pt x="1458" y="2694"/>
                  </a:lnTo>
                  <a:lnTo>
                    <a:pt x="1452" y="2718"/>
                  </a:lnTo>
                  <a:lnTo>
                    <a:pt x="1428" y="2724"/>
                  </a:lnTo>
                  <a:lnTo>
                    <a:pt x="1428" y="2736"/>
                  </a:lnTo>
                  <a:lnTo>
                    <a:pt x="1422" y="2748"/>
                  </a:lnTo>
                  <a:lnTo>
                    <a:pt x="1422" y="2760"/>
                  </a:lnTo>
                  <a:lnTo>
                    <a:pt x="1404" y="2778"/>
                  </a:lnTo>
                  <a:lnTo>
                    <a:pt x="1392" y="2778"/>
                  </a:lnTo>
                  <a:lnTo>
                    <a:pt x="1392" y="2802"/>
                  </a:lnTo>
                  <a:lnTo>
                    <a:pt x="1386" y="2808"/>
                  </a:lnTo>
                  <a:lnTo>
                    <a:pt x="1380" y="2820"/>
                  </a:lnTo>
                  <a:lnTo>
                    <a:pt x="1374" y="2826"/>
                  </a:lnTo>
                  <a:lnTo>
                    <a:pt x="1356" y="2826"/>
                  </a:lnTo>
                  <a:lnTo>
                    <a:pt x="1350" y="2832"/>
                  </a:lnTo>
                  <a:lnTo>
                    <a:pt x="1350" y="2844"/>
                  </a:lnTo>
                  <a:lnTo>
                    <a:pt x="1344" y="2856"/>
                  </a:lnTo>
                  <a:lnTo>
                    <a:pt x="1344" y="2868"/>
                  </a:lnTo>
                  <a:lnTo>
                    <a:pt x="1368" y="2868"/>
                  </a:lnTo>
                  <a:lnTo>
                    <a:pt x="1374" y="2862"/>
                  </a:lnTo>
                  <a:lnTo>
                    <a:pt x="1386" y="2856"/>
                  </a:lnTo>
                  <a:lnTo>
                    <a:pt x="1398" y="2856"/>
                  </a:lnTo>
                  <a:lnTo>
                    <a:pt x="1404" y="2862"/>
                  </a:lnTo>
                  <a:lnTo>
                    <a:pt x="1428" y="2874"/>
                  </a:lnTo>
                  <a:lnTo>
                    <a:pt x="1434" y="2886"/>
                  </a:lnTo>
                  <a:lnTo>
                    <a:pt x="1446" y="2892"/>
                  </a:lnTo>
                  <a:lnTo>
                    <a:pt x="1452" y="2898"/>
                  </a:lnTo>
                  <a:lnTo>
                    <a:pt x="1458" y="2910"/>
                  </a:lnTo>
                  <a:lnTo>
                    <a:pt x="1470" y="2922"/>
                  </a:lnTo>
                  <a:lnTo>
                    <a:pt x="1470" y="2934"/>
                  </a:lnTo>
                  <a:lnTo>
                    <a:pt x="1482" y="2934"/>
                  </a:lnTo>
                  <a:lnTo>
                    <a:pt x="1482" y="2928"/>
                  </a:lnTo>
                  <a:lnTo>
                    <a:pt x="1494" y="2916"/>
                  </a:lnTo>
                  <a:lnTo>
                    <a:pt x="1500" y="2916"/>
                  </a:lnTo>
                  <a:lnTo>
                    <a:pt x="1512" y="2922"/>
                  </a:lnTo>
                  <a:lnTo>
                    <a:pt x="1518" y="2934"/>
                  </a:lnTo>
                  <a:lnTo>
                    <a:pt x="1536" y="2952"/>
                  </a:lnTo>
                  <a:lnTo>
                    <a:pt x="1554" y="2952"/>
                  </a:lnTo>
                  <a:lnTo>
                    <a:pt x="1572" y="2970"/>
                  </a:lnTo>
                  <a:lnTo>
                    <a:pt x="1578" y="2970"/>
                  </a:lnTo>
                  <a:lnTo>
                    <a:pt x="1578" y="2982"/>
                  </a:lnTo>
                  <a:lnTo>
                    <a:pt x="1584" y="2988"/>
                  </a:lnTo>
                  <a:lnTo>
                    <a:pt x="1596" y="2994"/>
                  </a:lnTo>
                  <a:lnTo>
                    <a:pt x="1614" y="3000"/>
                  </a:lnTo>
                  <a:lnTo>
                    <a:pt x="1626" y="3000"/>
                  </a:lnTo>
                  <a:lnTo>
                    <a:pt x="1632" y="3012"/>
                  </a:lnTo>
                  <a:lnTo>
                    <a:pt x="1638" y="3018"/>
                  </a:lnTo>
                  <a:lnTo>
                    <a:pt x="1644" y="3030"/>
                  </a:lnTo>
                  <a:lnTo>
                    <a:pt x="1662" y="3048"/>
                  </a:lnTo>
                  <a:lnTo>
                    <a:pt x="1668" y="3048"/>
                  </a:lnTo>
                  <a:lnTo>
                    <a:pt x="1680" y="3054"/>
                  </a:lnTo>
                  <a:lnTo>
                    <a:pt x="1686" y="3054"/>
                  </a:lnTo>
                  <a:lnTo>
                    <a:pt x="1686" y="3066"/>
                  </a:lnTo>
                  <a:lnTo>
                    <a:pt x="1674" y="3090"/>
                  </a:lnTo>
                  <a:lnTo>
                    <a:pt x="1668" y="3096"/>
                  </a:lnTo>
                  <a:lnTo>
                    <a:pt x="1668" y="3120"/>
                  </a:lnTo>
                  <a:lnTo>
                    <a:pt x="1674" y="3120"/>
                  </a:lnTo>
                  <a:lnTo>
                    <a:pt x="1674" y="3150"/>
                  </a:lnTo>
                  <a:lnTo>
                    <a:pt x="1692" y="3150"/>
                  </a:lnTo>
                  <a:lnTo>
                    <a:pt x="1692" y="3144"/>
                  </a:lnTo>
                  <a:lnTo>
                    <a:pt x="1698" y="3132"/>
                  </a:lnTo>
                  <a:lnTo>
                    <a:pt x="1710" y="3126"/>
                  </a:lnTo>
                  <a:lnTo>
                    <a:pt x="1716" y="3114"/>
                  </a:lnTo>
                  <a:lnTo>
                    <a:pt x="1728" y="3102"/>
                  </a:lnTo>
                  <a:lnTo>
                    <a:pt x="1734" y="3090"/>
                  </a:lnTo>
                  <a:lnTo>
                    <a:pt x="1734" y="3060"/>
                  </a:lnTo>
                  <a:lnTo>
                    <a:pt x="1728" y="3054"/>
                  </a:lnTo>
                  <a:lnTo>
                    <a:pt x="1728" y="3048"/>
                  </a:lnTo>
                  <a:lnTo>
                    <a:pt x="1746" y="3018"/>
                  </a:lnTo>
                  <a:lnTo>
                    <a:pt x="1734" y="3012"/>
                  </a:lnTo>
                  <a:lnTo>
                    <a:pt x="1728" y="3000"/>
                  </a:lnTo>
                  <a:lnTo>
                    <a:pt x="1728" y="2988"/>
                  </a:lnTo>
                  <a:lnTo>
                    <a:pt x="1740" y="2976"/>
                  </a:lnTo>
                  <a:lnTo>
                    <a:pt x="1746" y="2976"/>
                  </a:lnTo>
                  <a:lnTo>
                    <a:pt x="1746" y="2952"/>
                  </a:lnTo>
                  <a:lnTo>
                    <a:pt x="1764" y="2952"/>
                  </a:lnTo>
                  <a:lnTo>
                    <a:pt x="1776" y="2940"/>
                  </a:lnTo>
                  <a:lnTo>
                    <a:pt x="1776" y="2904"/>
                  </a:lnTo>
                  <a:lnTo>
                    <a:pt x="1782" y="2898"/>
                  </a:lnTo>
                  <a:lnTo>
                    <a:pt x="1788" y="2886"/>
                  </a:lnTo>
                  <a:lnTo>
                    <a:pt x="1800" y="2874"/>
                  </a:lnTo>
                  <a:lnTo>
                    <a:pt x="1812" y="2868"/>
                  </a:lnTo>
                  <a:lnTo>
                    <a:pt x="1818" y="2862"/>
                  </a:lnTo>
                  <a:lnTo>
                    <a:pt x="1824" y="2862"/>
                  </a:lnTo>
                  <a:lnTo>
                    <a:pt x="1824" y="2898"/>
                  </a:lnTo>
                  <a:lnTo>
                    <a:pt x="1818" y="2904"/>
                  </a:lnTo>
                  <a:lnTo>
                    <a:pt x="1818" y="2910"/>
                  </a:lnTo>
                  <a:lnTo>
                    <a:pt x="1812" y="2916"/>
                  </a:lnTo>
                  <a:lnTo>
                    <a:pt x="1812" y="2934"/>
                  </a:lnTo>
                  <a:lnTo>
                    <a:pt x="1800" y="2940"/>
                  </a:lnTo>
                  <a:lnTo>
                    <a:pt x="1800" y="2952"/>
                  </a:lnTo>
                  <a:lnTo>
                    <a:pt x="1776" y="2982"/>
                  </a:lnTo>
                  <a:lnTo>
                    <a:pt x="1746" y="3006"/>
                  </a:lnTo>
                  <a:lnTo>
                    <a:pt x="1752" y="3012"/>
                  </a:lnTo>
                  <a:lnTo>
                    <a:pt x="1770" y="3012"/>
                  </a:lnTo>
                  <a:lnTo>
                    <a:pt x="1770" y="2994"/>
                  </a:lnTo>
                  <a:lnTo>
                    <a:pt x="1776" y="2988"/>
                  </a:lnTo>
                  <a:lnTo>
                    <a:pt x="1788" y="2988"/>
                  </a:lnTo>
                  <a:lnTo>
                    <a:pt x="1794" y="2982"/>
                  </a:lnTo>
                  <a:lnTo>
                    <a:pt x="1800" y="2982"/>
                  </a:lnTo>
                  <a:lnTo>
                    <a:pt x="1812" y="2964"/>
                  </a:lnTo>
                  <a:lnTo>
                    <a:pt x="1824" y="2940"/>
                  </a:lnTo>
                  <a:lnTo>
                    <a:pt x="1848" y="2880"/>
                  </a:lnTo>
                  <a:lnTo>
                    <a:pt x="1860" y="2832"/>
                  </a:lnTo>
                  <a:lnTo>
                    <a:pt x="1872" y="2808"/>
                  </a:lnTo>
                  <a:lnTo>
                    <a:pt x="1878" y="2790"/>
                  </a:lnTo>
                  <a:lnTo>
                    <a:pt x="1884" y="2778"/>
                  </a:lnTo>
                  <a:lnTo>
                    <a:pt x="1896" y="2772"/>
                  </a:lnTo>
                  <a:lnTo>
                    <a:pt x="1902" y="2760"/>
                  </a:lnTo>
                  <a:lnTo>
                    <a:pt x="1926" y="2736"/>
                  </a:lnTo>
                  <a:lnTo>
                    <a:pt x="1926" y="2724"/>
                  </a:lnTo>
                  <a:lnTo>
                    <a:pt x="1920" y="2718"/>
                  </a:lnTo>
                  <a:lnTo>
                    <a:pt x="1938" y="2706"/>
                  </a:lnTo>
                  <a:lnTo>
                    <a:pt x="1932" y="2670"/>
                  </a:lnTo>
                  <a:lnTo>
                    <a:pt x="1938" y="2646"/>
                  </a:lnTo>
                  <a:lnTo>
                    <a:pt x="1926" y="2640"/>
                  </a:lnTo>
                  <a:lnTo>
                    <a:pt x="1932" y="2634"/>
                  </a:lnTo>
                  <a:lnTo>
                    <a:pt x="1938" y="2622"/>
                  </a:lnTo>
                  <a:lnTo>
                    <a:pt x="1938" y="2610"/>
                  </a:lnTo>
                  <a:lnTo>
                    <a:pt x="1932" y="2604"/>
                  </a:lnTo>
                  <a:lnTo>
                    <a:pt x="1920" y="2598"/>
                  </a:lnTo>
                  <a:lnTo>
                    <a:pt x="1914" y="2592"/>
                  </a:lnTo>
                  <a:lnTo>
                    <a:pt x="1914" y="2556"/>
                  </a:lnTo>
                  <a:lnTo>
                    <a:pt x="1896" y="2544"/>
                  </a:lnTo>
                  <a:lnTo>
                    <a:pt x="1920" y="2544"/>
                  </a:lnTo>
                  <a:lnTo>
                    <a:pt x="1914" y="2520"/>
                  </a:lnTo>
                  <a:lnTo>
                    <a:pt x="1902" y="2508"/>
                  </a:lnTo>
                  <a:lnTo>
                    <a:pt x="1908" y="2508"/>
                  </a:lnTo>
                  <a:lnTo>
                    <a:pt x="1920" y="2502"/>
                  </a:lnTo>
                  <a:lnTo>
                    <a:pt x="1920" y="2490"/>
                  </a:lnTo>
                  <a:lnTo>
                    <a:pt x="1914" y="2490"/>
                  </a:lnTo>
                  <a:lnTo>
                    <a:pt x="1902" y="2484"/>
                  </a:lnTo>
                  <a:lnTo>
                    <a:pt x="1896" y="2478"/>
                  </a:lnTo>
                  <a:lnTo>
                    <a:pt x="1920" y="2460"/>
                  </a:lnTo>
                  <a:lnTo>
                    <a:pt x="1932" y="2472"/>
                  </a:lnTo>
                  <a:lnTo>
                    <a:pt x="1944" y="2478"/>
                  </a:lnTo>
                  <a:lnTo>
                    <a:pt x="1950" y="2478"/>
                  </a:lnTo>
                  <a:lnTo>
                    <a:pt x="1950" y="2448"/>
                  </a:lnTo>
                  <a:lnTo>
                    <a:pt x="1962" y="2424"/>
                  </a:lnTo>
                  <a:lnTo>
                    <a:pt x="1974" y="2418"/>
                  </a:lnTo>
                  <a:lnTo>
                    <a:pt x="1980" y="2418"/>
                  </a:lnTo>
                  <a:lnTo>
                    <a:pt x="2004" y="2406"/>
                  </a:lnTo>
                  <a:lnTo>
                    <a:pt x="2010" y="2394"/>
                  </a:lnTo>
                  <a:lnTo>
                    <a:pt x="2010" y="2382"/>
                  </a:lnTo>
                  <a:lnTo>
                    <a:pt x="2016" y="2376"/>
                  </a:lnTo>
                  <a:lnTo>
                    <a:pt x="2028" y="2376"/>
                  </a:lnTo>
                  <a:lnTo>
                    <a:pt x="2034" y="2370"/>
                  </a:lnTo>
                  <a:lnTo>
                    <a:pt x="2046" y="2370"/>
                  </a:lnTo>
                  <a:lnTo>
                    <a:pt x="2046" y="2358"/>
                  </a:lnTo>
                  <a:lnTo>
                    <a:pt x="2070" y="2358"/>
                  </a:lnTo>
                  <a:lnTo>
                    <a:pt x="2070" y="2340"/>
                  </a:lnTo>
                  <a:lnTo>
                    <a:pt x="2118" y="2340"/>
                  </a:lnTo>
                  <a:lnTo>
                    <a:pt x="2124" y="2358"/>
                  </a:lnTo>
                  <a:lnTo>
                    <a:pt x="2136" y="2352"/>
                  </a:lnTo>
                  <a:lnTo>
                    <a:pt x="2118" y="2334"/>
                  </a:lnTo>
                  <a:lnTo>
                    <a:pt x="2136" y="2316"/>
                  </a:lnTo>
                  <a:lnTo>
                    <a:pt x="2142" y="2316"/>
                  </a:lnTo>
                  <a:lnTo>
                    <a:pt x="2154" y="2310"/>
                  </a:lnTo>
                  <a:lnTo>
                    <a:pt x="2178" y="2310"/>
                  </a:lnTo>
                  <a:lnTo>
                    <a:pt x="2160" y="2292"/>
                  </a:lnTo>
                  <a:lnTo>
                    <a:pt x="2172" y="2286"/>
                  </a:lnTo>
                  <a:lnTo>
                    <a:pt x="2178" y="2280"/>
                  </a:lnTo>
                  <a:lnTo>
                    <a:pt x="2190" y="2280"/>
                  </a:lnTo>
                  <a:lnTo>
                    <a:pt x="2190" y="2304"/>
                  </a:lnTo>
                  <a:lnTo>
                    <a:pt x="2196" y="2304"/>
                  </a:lnTo>
                  <a:lnTo>
                    <a:pt x="2196" y="2298"/>
                  </a:lnTo>
                  <a:lnTo>
                    <a:pt x="2202" y="2286"/>
                  </a:lnTo>
                  <a:lnTo>
                    <a:pt x="2208" y="2280"/>
                  </a:lnTo>
                  <a:lnTo>
                    <a:pt x="2244" y="2286"/>
                  </a:lnTo>
                  <a:lnTo>
                    <a:pt x="2244" y="2280"/>
                  </a:lnTo>
                  <a:lnTo>
                    <a:pt x="2250" y="2274"/>
                  </a:lnTo>
                  <a:lnTo>
                    <a:pt x="2250" y="2268"/>
                  </a:lnTo>
                  <a:lnTo>
                    <a:pt x="2256" y="2262"/>
                  </a:lnTo>
                  <a:lnTo>
                    <a:pt x="2268" y="2256"/>
                  </a:lnTo>
                  <a:lnTo>
                    <a:pt x="2274" y="2256"/>
                  </a:lnTo>
                  <a:lnTo>
                    <a:pt x="2280" y="2262"/>
                  </a:lnTo>
                  <a:lnTo>
                    <a:pt x="2280" y="2286"/>
                  </a:lnTo>
                  <a:lnTo>
                    <a:pt x="2346" y="2280"/>
                  </a:lnTo>
                  <a:lnTo>
                    <a:pt x="2352" y="2262"/>
                  </a:lnTo>
                  <a:lnTo>
                    <a:pt x="2346" y="2250"/>
                  </a:lnTo>
                  <a:lnTo>
                    <a:pt x="2352" y="2244"/>
                  </a:lnTo>
                  <a:lnTo>
                    <a:pt x="2358" y="2232"/>
                  </a:lnTo>
                  <a:lnTo>
                    <a:pt x="2370" y="2220"/>
                  </a:lnTo>
                  <a:lnTo>
                    <a:pt x="2406" y="2202"/>
                  </a:lnTo>
                  <a:lnTo>
                    <a:pt x="2418" y="2202"/>
                  </a:lnTo>
                  <a:lnTo>
                    <a:pt x="2412" y="2190"/>
                  </a:lnTo>
                  <a:lnTo>
                    <a:pt x="2412" y="2112"/>
                  </a:lnTo>
                  <a:lnTo>
                    <a:pt x="2442" y="2082"/>
                  </a:lnTo>
                  <a:lnTo>
                    <a:pt x="2442" y="2058"/>
                  </a:lnTo>
                  <a:lnTo>
                    <a:pt x="2460" y="2052"/>
                  </a:lnTo>
                  <a:lnTo>
                    <a:pt x="2460" y="2022"/>
                  </a:lnTo>
                  <a:lnTo>
                    <a:pt x="2466" y="2022"/>
                  </a:lnTo>
                  <a:lnTo>
                    <a:pt x="2472" y="2016"/>
                  </a:lnTo>
                  <a:lnTo>
                    <a:pt x="2478" y="2016"/>
                  </a:lnTo>
                  <a:lnTo>
                    <a:pt x="2478" y="2010"/>
                  </a:lnTo>
                  <a:lnTo>
                    <a:pt x="2484" y="2004"/>
                  </a:lnTo>
                  <a:lnTo>
                    <a:pt x="2484" y="1956"/>
                  </a:lnTo>
                  <a:lnTo>
                    <a:pt x="2478" y="1944"/>
                  </a:lnTo>
                  <a:lnTo>
                    <a:pt x="2478" y="1926"/>
                  </a:lnTo>
                  <a:lnTo>
                    <a:pt x="2472" y="1908"/>
                  </a:lnTo>
                  <a:lnTo>
                    <a:pt x="2484" y="1884"/>
                  </a:lnTo>
                  <a:lnTo>
                    <a:pt x="2514" y="1854"/>
                  </a:lnTo>
                  <a:lnTo>
                    <a:pt x="2514" y="1848"/>
                  </a:lnTo>
                  <a:lnTo>
                    <a:pt x="2508" y="1836"/>
                  </a:lnTo>
                  <a:lnTo>
                    <a:pt x="2508" y="1830"/>
                  </a:lnTo>
                  <a:lnTo>
                    <a:pt x="2502" y="1818"/>
                  </a:lnTo>
                  <a:lnTo>
                    <a:pt x="2508" y="1764"/>
                  </a:lnTo>
                  <a:lnTo>
                    <a:pt x="2508" y="1758"/>
                  </a:lnTo>
                  <a:lnTo>
                    <a:pt x="2514" y="1752"/>
                  </a:lnTo>
                  <a:lnTo>
                    <a:pt x="2514" y="1722"/>
                  </a:lnTo>
                  <a:lnTo>
                    <a:pt x="2520" y="1710"/>
                  </a:lnTo>
                  <a:lnTo>
                    <a:pt x="2520" y="1680"/>
                  </a:lnTo>
                  <a:lnTo>
                    <a:pt x="2508" y="1644"/>
                  </a:lnTo>
                  <a:lnTo>
                    <a:pt x="2502" y="1608"/>
                  </a:lnTo>
                  <a:lnTo>
                    <a:pt x="2502" y="1596"/>
                  </a:lnTo>
                  <a:lnTo>
                    <a:pt x="2508" y="1560"/>
                  </a:lnTo>
                  <a:lnTo>
                    <a:pt x="2508" y="1548"/>
                  </a:lnTo>
                  <a:lnTo>
                    <a:pt x="2502" y="1536"/>
                  </a:lnTo>
                  <a:lnTo>
                    <a:pt x="2502" y="1500"/>
                  </a:lnTo>
                  <a:lnTo>
                    <a:pt x="2508" y="1488"/>
                  </a:lnTo>
                  <a:lnTo>
                    <a:pt x="2520" y="1476"/>
                  </a:lnTo>
                  <a:lnTo>
                    <a:pt x="2508" y="1458"/>
                  </a:lnTo>
                  <a:lnTo>
                    <a:pt x="2520" y="1446"/>
                  </a:lnTo>
                  <a:lnTo>
                    <a:pt x="2532" y="1446"/>
                  </a:lnTo>
                  <a:lnTo>
                    <a:pt x="2532" y="1452"/>
                  </a:lnTo>
                  <a:lnTo>
                    <a:pt x="2538" y="1464"/>
                  </a:lnTo>
                  <a:lnTo>
                    <a:pt x="2544" y="1470"/>
                  </a:lnTo>
                  <a:lnTo>
                    <a:pt x="2556" y="1464"/>
                  </a:lnTo>
                  <a:lnTo>
                    <a:pt x="2562" y="1452"/>
                  </a:lnTo>
                  <a:lnTo>
                    <a:pt x="2574" y="1446"/>
                  </a:lnTo>
                  <a:lnTo>
                    <a:pt x="2580" y="1434"/>
                  </a:lnTo>
                  <a:lnTo>
                    <a:pt x="2586" y="1428"/>
                  </a:lnTo>
                  <a:lnTo>
                    <a:pt x="2592" y="1416"/>
                  </a:lnTo>
                  <a:lnTo>
                    <a:pt x="2592" y="1404"/>
                  </a:lnTo>
                  <a:lnTo>
                    <a:pt x="2598" y="1386"/>
                  </a:lnTo>
                  <a:lnTo>
                    <a:pt x="2598" y="1374"/>
                  </a:lnTo>
                  <a:lnTo>
                    <a:pt x="2604" y="1356"/>
                  </a:lnTo>
                  <a:lnTo>
                    <a:pt x="2604" y="1344"/>
                  </a:lnTo>
                  <a:lnTo>
                    <a:pt x="2610" y="1338"/>
                  </a:lnTo>
                  <a:lnTo>
                    <a:pt x="2616" y="1338"/>
                  </a:lnTo>
                  <a:lnTo>
                    <a:pt x="2628" y="1326"/>
                  </a:lnTo>
                  <a:lnTo>
                    <a:pt x="2634" y="1314"/>
                  </a:lnTo>
                  <a:lnTo>
                    <a:pt x="2640" y="1308"/>
                  </a:lnTo>
                  <a:lnTo>
                    <a:pt x="2640" y="1296"/>
                  </a:lnTo>
                  <a:lnTo>
                    <a:pt x="2652" y="1290"/>
                  </a:lnTo>
                  <a:lnTo>
                    <a:pt x="2658" y="1284"/>
                  </a:lnTo>
                  <a:lnTo>
                    <a:pt x="2670" y="1284"/>
                  </a:lnTo>
                  <a:lnTo>
                    <a:pt x="2682" y="1272"/>
                  </a:lnTo>
                  <a:lnTo>
                    <a:pt x="2682" y="1254"/>
                  </a:lnTo>
                  <a:lnTo>
                    <a:pt x="2688" y="1254"/>
                  </a:lnTo>
                  <a:lnTo>
                    <a:pt x="2724" y="1218"/>
                  </a:lnTo>
                  <a:lnTo>
                    <a:pt x="2736" y="1188"/>
                  </a:lnTo>
                  <a:lnTo>
                    <a:pt x="2754" y="1158"/>
                  </a:lnTo>
                  <a:lnTo>
                    <a:pt x="2760" y="1134"/>
                  </a:lnTo>
                  <a:lnTo>
                    <a:pt x="2766" y="1122"/>
                  </a:lnTo>
                  <a:lnTo>
                    <a:pt x="2772" y="1116"/>
                  </a:lnTo>
                  <a:lnTo>
                    <a:pt x="2778" y="1104"/>
                  </a:lnTo>
                  <a:lnTo>
                    <a:pt x="2784" y="1098"/>
                  </a:lnTo>
                  <a:lnTo>
                    <a:pt x="2784" y="1080"/>
                  </a:lnTo>
                  <a:lnTo>
                    <a:pt x="2778" y="1068"/>
                  </a:lnTo>
                  <a:lnTo>
                    <a:pt x="2778" y="1002"/>
                  </a:lnTo>
                  <a:close/>
                </a:path>
              </a:pathLst>
            </a:custGeom>
            <a:solidFill>
              <a:srgbClr val="385723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68" name="Argentina" descr="© INSCALE GmbH, 05.05.2010&#10;http://www.presentationload.com/">
              <a:extLst>
                <a:ext uri="{FF2B5EF4-FFF2-40B4-BE49-F238E27FC236}">
                  <a16:creationId xmlns:a16="http://schemas.microsoft.com/office/drawing/2014/main" id="{CA0D0C1A-8225-4376-822F-508F13E2FD90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3432180" y="5313441"/>
              <a:ext cx="483920" cy="1096407"/>
            </a:xfrm>
            <a:custGeom>
              <a:avLst/>
              <a:gdLst>
                <a:gd name="T0" fmla="*/ 2147483647 w 1092"/>
                <a:gd name="T1" fmla="*/ 2147483647 h 2442"/>
                <a:gd name="T2" fmla="*/ 2147483647 w 1092"/>
                <a:gd name="T3" fmla="*/ 2147483647 h 2442"/>
                <a:gd name="T4" fmla="*/ 2147483647 w 1092"/>
                <a:gd name="T5" fmla="*/ 2147483647 h 2442"/>
                <a:gd name="T6" fmla="*/ 2147483647 w 1092"/>
                <a:gd name="T7" fmla="*/ 2147483647 h 2442"/>
                <a:gd name="T8" fmla="*/ 2147483647 w 1092"/>
                <a:gd name="T9" fmla="*/ 2147483647 h 2442"/>
                <a:gd name="T10" fmla="*/ 2147483647 w 1092"/>
                <a:gd name="T11" fmla="*/ 2147483647 h 2442"/>
                <a:gd name="T12" fmla="*/ 2147483647 w 1092"/>
                <a:gd name="T13" fmla="*/ 2147483647 h 2442"/>
                <a:gd name="T14" fmla="*/ 2147483647 w 1092"/>
                <a:gd name="T15" fmla="*/ 2147483647 h 2442"/>
                <a:gd name="T16" fmla="*/ 2147483647 w 1092"/>
                <a:gd name="T17" fmla="*/ 2147483647 h 2442"/>
                <a:gd name="T18" fmla="*/ 2147483647 w 1092"/>
                <a:gd name="T19" fmla="*/ 2147483647 h 2442"/>
                <a:gd name="T20" fmla="*/ 2147483647 w 1092"/>
                <a:gd name="T21" fmla="*/ 0 h 2442"/>
                <a:gd name="T22" fmla="*/ 2147483647 w 1092"/>
                <a:gd name="T23" fmla="*/ 2147483647 h 2442"/>
                <a:gd name="T24" fmla="*/ 2147483647 w 1092"/>
                <a:gd name="T25" fmla="*/ 2147483647 h 2442"/>
                <a:gd name="T26" fmla="*/ 2147483647 w 1092"/>
                <a:gd name="T27" fmla="*/ 2147483647 h 2442"/>
                <a:gd name="T28" fmla="*/ 2147483647 w 1092"/>
                <a:gd name="T29" fmla="*/ 2147483647 h 2442"/>
                <a:gd name="T30" fmla="*/ 2147483647 w 1092"/>
                <a:gd name="T31" fmla="*/ 2147483647 h 2442"/>
                <a:gd name="T32" fmla="*/ 2147483647 w 1092"/>
                <a:gd name="T33" fmla="*/ 2147483647 h 2442"/>
                <a:gd name="T34" fmla="*/ 2147483647 w 1092"/>
                <a:gd name="T35" fmla="*/ 2147483647 h 2442"/>
                <a:gd name="T36" fmla="*/ 2147483647 w 1092"/>
                <a:gd name="T37" fmla="*/ 2147483647 h 2442"/>
                <a:gd name="T38" fmla="*/ 2147483647 w 1092"/>
                <a:gd name="T39" fmla="*/ 2147483647 h 2442"/>
                <a:gd name="T40" fmla="*/ 2147483647 w 1092"/>
                <a:gd name="T41" fmla="*/ 2147483647 h 2442"/>
                <a:gd name="T42" fmla="*/ 2147483647 w 1092"/>
                <a:gd name="T43" fmla="*/ 2147483647 h 2442"/>
                <a:gd name="T44" fmla="*/ 2147483647 w 1092"/>
                <a:gd name="T45" fmla="*/ 2147483647 h 2442"/>
                <a:gd name="T46" fmla="*/ 2147483647 w 1092"/>
                <a:gd name="T47" fmla="*/ 2147483647 h 2442"/>
                <a:gd name="T48" fmla="*/ 2147483647 w 1092"/>
                <a:gd name="T49" fmla="*/ 2147483647 h 2442"/>
                <a:gd name="T50" fmla="*/ 2147483647 w 1092"/>
                <a:gd name="T51" fmla="*/ 2147483647 h 2442"/>
                <a:gd name="T52" fmla="*/ 2147483647 w 1092"/>
                <a:gd name="T53" fmla="*/ 2147483647 h 2442"/>
                <a:gd name="T54" fmla="*/ 2147483647 w 1092"/>
                <a:gd name="T55" fmla="*/ 2147483647 h 2442"/>
                <a:gd name="T56" fmla="*/ 2147483647 w 1092"/>
                <a:gd name="T57" fmla="*/ 2147483647 h 2442"/>
                <a:gd name="T58" fmla="*/ 2147483647 w 1092"/>
                <a:gd name="T59" fmla="*/ 2147483647 h 2442"/>
                <a:gd name="T60" fmla="*/ 2147483647 w 1092"/>
                <a:gd name="T61" fmla="*/ 2147483647 h 2442"/>
                <a:gd name="T62" fmla="*/ 2147483647 w 1092"/>
                <a:gd name="T63" fmla="*/ 2147483647 h 2442"/>
                <a:gd name="T64" fmla="*/ 2147483647 w 1092"/>
                <a:gd name="T65" fmla="*/ 2147483647 h 2442"/>
                <a:gd name="T66" fmla="*/ 2147483647 w 1092"/>
                <a:gd name="T67" fmla="*/ 2147483647 h 2442"/>
                <a:gd name="T68" fmla="*/ 2147483647 w 1092"/>
                <a:gd name="T69" fmla="*/ 2147483647 h 2442"/>
                <a:gd name="T70" fmla="*/ 2147483647 w 1092"/>
                <a:gd name="T71" fmla="*/ 2147483647 h 2442"/>
                <a:gd name="T72" fmla="*/ 2147483647 w 1092"/>
                <a:gd name="T73" fmla="*/ 2147483647 h 2442"/>
                <a:gd name="T74" fmla="*/ 2147483647 w 1092"/>
                <a:gd name="T75" fmla="*/ 2147483647 h 2442"/>
                <a:gd name="T76" fmla="*/ 2147483647 w 1092"/>
                <a:gd name="T77" fmla="*/ 2147483647 h 2442"/>
                <a:gd name="T78" fmla="*/ 2147483647 w 1092"/>
                <a:gd name="T79" fmla="*/ 2147483647 h 2442"/>
                <a:gd name="T80" fmla="*/ 2147483647 w 1092"/>
                <a:gd name="T81" fmla="*/ 2147483647 h 2442"/>
                <a:gd name="T82" fmla="*/ 2147483647 w 1092"/>
                <a:gd name="T83" fmla="*/ 2147483647 h 2442"/>
                <a:gd name="T84" fmla="*/ 2147483647 w 1092"/>
                <a:gd name="T85" fmla="*/ 2147483647 h 2442"/>
                <a:gd name="T86" fmla="*/ 2147483647 w 1092"/>
                <a:gd name="T87" fmla="*/ 2147483647 h 2442"/>
                <a:gd name="T88" fmla="*/ 2147483647 w 1092"/>
                <a:gd name="T89" fmla="*/ 2147483647 h 2442"/>
                <a:gd name="T90" fmla="*/ 2147483647 w 1092"/>
                <a:gd name="T91" fmla="*/ 2147483647 h 2442"/>
                <a:gd name="T92" fmla="*/ 2147483647 w 1092"/>
                <a:gd name="T93" fmla="*/ 2147483647 h 2442"/>
                <a:gd name="T94" fmla="*/ 2147483647 w 1092"/>
                <a:gd name="T95" fmla="*/ 2147483647 h 2442"/>
                <a:gd name="T96" fmla="*/ 2147483647 w 1092"/>
                <a:gd name="T97" fmla="*/ 2147483647 h 2442"/>
                <a:gd name="T98" fmla="*/ 2147483647 w 1092"/>
                <a:gd name="T99" fmla="*/ 2147483647 h 2442"/>
                <a:gd name="T100" fmla="*/ 2147483647 w 1092"/>
                <a:gd name="T101" fmla="*/ 2147483647 h 2442"/>
                <a:gd name="T102" fmla="*/ 2147483647 w 1092"/>
                <a:gd name="T103" fmla="*/ 2147483647 h 2442"/>
                <a:gd name="T104" fmla="*/ 2147483647 w 1092"/>
                <a:gd name="T105" fmla="*/ 2147483647 h 2442"/>
                <a:gd name="T106" fmla="*/ 2147483647 w 1092"/>
                <a:gd name="T107" fmla="*/ 2147483647 h 2442"/>
                <a:gd name="T108" fmla="*/ 2147483647 w 1092"/>
                <a:gd name="T109" fmla="*/ 2147483647 h 2442"/>
                <a:gd name="T110" fmla="*/ 2147483647 w 1092"/>
                <a:gd name="T111" fmla="*/ 2147483647 h 2442"/>
                <a:gd name="T112" fmla="*/ 2147483647 w 1092"/>
                <a:gd name="T113" fmla="*/ 2147483647 h 2442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092"/>
                <a:gd name="T172" fmla="*/ 0 h 2442"/>
                <a:gd name="T173" fmla="*/ 1092 w 1092"/>
                <a:gd name="T174" fmla="*/ 2442 h 2442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092" h="2442">
                  <a:moveTo>
                    <a:pt x="954" y="534"/>
                  </a:moveTo>
                  <a:lnTo>
                    <a:pt x="978" y="528"/>
                  </a:lnTo>
                  <a:lnTo>
                    <a:pt x="984" y="504"/>
                  </a:lnTo>
                  <a:lnTo>
                    <a:pt x="990" y="498"/>
                  </a:lnTo>
                  <a:lnTo>
                    <a:pt x="990" y="480"/>
                  </a:lnTo>
                  <a:lnTo>
                    <a:pt x="1026" y="480"/>
                  </a:lnTo>
                  <a:lnTo>
                    <a:pt x="1026" y="462"/>
                  </a:lnTo>
                  <a:lnTo>
                    <a:pt x="1032" y="450"/>
                  </a:lnTo>
                  <a:lnTo>
                    <a:pt x="1038" y="444"/>
                  </a:lnTo>
                  <a:lnTo>
                    <a:pt x="1092" y="426"/>
                  </a:lnTo>
                  <a:lnTo>
                    <a:pt x="1092" y="390"/>
                  </a:lnTo>
                  <a:lnTo>
                    <a:pt x="1086" y="372"/>
                  </a:lnTo>
                  <a:lnTo>
                    <a:pt x="1086" y="342"/>
                  </a:lnTo>
                  <a:lnTo>
                    <a:pt x="1080" y="336"/>
                  </a:lnTo>
                  <a:lnTo>
                    <a:pt x="1074" y="336"/>
                  </a:lnTo>
                  <a:lnTo>
                    <a:pt x="1074" y="324"/>
                  </a:lnTo>
                  <a:lnTo>
                    <a:pt x="1062" y="300"/>
                  </a:lnTo>
                  <a:lnTo>
                    <a:pt x="1056" y="294"/>
                  </a:lnTo>
                  <a:lnTo>
                    <a:pt x="1038" y="294"/>
                  </a:lnTo>
                  <a:lnTo>
                    <a:pt x="1032" y="300"/>
                  </a:lnTo>
                  <a:lnTo>
                    <a:pt x="1020" y="306"/>
                  </a:lnTo>
                  <a:lnTo>
                    <a:pt x="1020" y="384"/>
                  </a:lnTo>
                  <a:lnTo>
                    <a:pt x="1008" y="390"/>
                  </a:lnTo>
                  <a:lnTo>
                    <a:pt x="1002" y="402"/>
                  </a:lnTo>
                  <a:lnTo>
                    <a:pt x="990" y="408"/>
                  </a:lnTo>
                  <a:lnTo>
                    <a:pt x="984" y="414"/>
                  </a:lnTo>
                  <a:lnTo>
                    <a:pt x="978" y="414"/>
                  </a:lnTo>
                  <a:lnTo>
                    <a:pt x="966" y="426"/>
                  </a:lnTo>
                  <a:lnTo>
                    <a:pt x="954" y="450"/>
                  </a:lnTo>
                  <a:lnTo>
                    <a:pt x="948" y="456"/>
                  </a:lnTo>
                  <a:lnTo>
                    <a:pt x="948" y="450"/>
                  </a:lnTo>
                  <a:lnTo>
                    <a:pt x="942" y="444"/>
                  </a:lnTo>
                  <a:lnTo>
                    <a:pt x="930" y="444"/>
                  </a:lnTo>
                  <a:lnTo>
                    <a:pt x="924" y="450"/>
                  </a:lnTo>
                  <a:lnTo>
                    <a:pt x="924" y="468"/>
                  </a:lnTo>
                  <a:lnTo>
                    <a:pt x="912" y="450"/>
                  </a:lnTo>
                  <a:lnTo>
                    <a:pt x="852" y="450"/>
                  </a:lnTo>
                  <a:lnTo>
                    <a:pt x="834" y="444"/>
                  </a:lnTo>
                  <a:lnTo>
                    <a:pt x="822" y="438"/>
                  </a:lnTo>
                  <a:lnTo>
                    <a:pt x="816" y="432"/>
                  </a:lnTo>
                  <a:lnTo>
                    <a:pt x="804" y="426"/>
                  </a:lnTo>
                  <a:lnTo>
                    <a:pt x="798" y="426"/>
                  </a:lnTo>
                  <a:lnTo>
                    <a:pt x="786" y="432"/>
                  </a:lnTo>
                  <a:lnTo>
                    <a:pt x="762" y="432"/>
                  </a:lnTo>
                  <a:lnTo>
                    <a:pt x="756" y="426"/>
                  </a:lnTo>
                  <a:lnTo>
                    <a:pt x="756" y="414"/>
                  </a:lnTo>
                  <a:lnTo>
                    <a:pt x="762" y="402"/>
                  </a:lnTo>
                  <a:lnTo>
                    <a:pt x="768" y="396"/>
                  </a:lnTo>
                  <a:lnTo>
                    <a:pt x="774" y="384"/>
                  </a:lnTo>
                  <a:lnTo>
                    <a:pt x="780" y="378"/>
                  </a:lnTo>
                  <a:lnTo>
                    <a:pt x="780" y="342"/>
                  </a:lnTo>
                  <a:lnTo>
                    <a:pt x="798" y="342"/>
                  </a:lnTo>
                  <a:lnTo>
                    <a:pt x="804" y="336"/>
                  </a:lnTo>
                  <a:lnTo>
                    <a:pt x="804" y="330"/>
                  </a:lnTo>
                  <a:lnTo>
                    <a:pt x="798" y="318"/>
                  </a:lnTo>
                  <a:lnTo>
                    <a:pt x="792" y="312"/>
                  </a:lnTo>
                  <a:lnTo>
                    <a:pt x="798" y="300"/>
                  </a:lnTo>
                  <a:lnTo>
                    <a:pt x="804" y="294"/>
                  </a:lnTo>
                  <a:lnTo>
                    <a:pt x="804" y="282"/>
                  </a:lnTo>
                  <a:lnTo>
                    <a:pt x="810" y="276"/>
                  </a:lnTo>
                  <a:lnTo>
                    <a:pt x="804" y="270"/>
                  </a:lnTo>
                  <a:lnTo>
                    <a:pt x="792" y="264"/>
                  </a:lnTo>
                  <a:lnTo>
                    <a:pt x="774" y="258"/>
                  </a:lnTo>
                  <a:lnTo>
                    <a:pt x="762" y="252"/>
                  </a:lnTo>
                  <a:lnTo>
                    <a:pt x="750" y="252"/>
                  </a:lnTo>
                  <a:lnTo>
                    <a:pt x="744" y="246"/>
                  </a:lnTo>
                  <a:lnTo>
                    <a:pt x="708" y="228"/>
                  </a:lnTo>
                  <a:lnTo>
                    <a:pt x="690" y="216"/>
                  </a:lnTo>
                  <a:lnTo>
                    <a:pt x="678" y="210"/>
                  </a:lnTo>
                  <a:lnTo>
                    <a:pt x="672" y="204"/>
                  </a:lnTo>
                  <a:lnTo>
                    <a:pt x="666" y="204"/>
                  </a:lnTo>
                  <a:lnTo>
                    <a:pt x="660" y="198"/>
                  </a:lnTo>
                  <a:lnTo>
                    <a:pt x="648" y="192"/>
                  </a:lnTo>
                  <a:lnTo>
                    <a:pt x="642" y="186"/>
                  </a:lnTo>
                  <a:lnTo>
                    <a:pt x="630" y="180"/>
                  </a:lnTo>
                  <a:lnTo>
                    <a:pt x="600" y="180"/>
                  </a:lnTo>
                  <a:lnTo>
                    <a:pt x="564" y="162"/>
                  </a:lnTo>
                  <a:lnTo>
                    <a:pt x="558" y="156"/>
                  </a:lnTo>
                  <a:lnTo>
                    <a:pt x="552" y="156"/>
                  </a:lnTo>
                  <a:lnTo>
                    <a:pt x="546" y="138"/>
                  </a:lnTo>
                  <a:lnTo>
                    <a:pt x="534" y="132"/>
                  </a:lnTo>
                  <a:lnTo>
                    <a:pt x="516" y="114"/>
                  </a:lnTo>
                  <a:lnTo>
                    <a:pt x="492" y="102"/>
                  </a:lnTo>
                  <a:lnTo>
                    <a:pt x="486" y="96"/>
                  </a:lnTo>
                  <a:lnTo>
                    <a:pt x="480" y="84"/>
                  </a:lnTo>
                  <a:lnTo>
                    <a:pt x="468" y="78"/>
                  </a:lnTo>
                  <a:lnTo>
                    <a:pt x="462" y="66"/>
                  </a:lnTo>
                  <a:lnTo>
                    <a:pt x="456" y="60"/>
                  </a:lnTo>
                  <a:lnTo>
                    <a:pt x="456" y="54"/>
                  </a:lnTo>
                  <a:lnTo>
                    <a:pt x="438" y="36"/>
                  </a:lnTo>
                  <a:lnTo>
                    <a:pt x="402" y="12"/>
                  </a:lnTo>
                  <a:lnTo>
                    <a:pt x="330" y="18"/>
                  </a:lnTo>
                  <a:lnTo>
                    <a:pt x="318" y="72"/>
                  </a:lnTo>
                  <a:lnTo>
                    <a:pt x="288" y="24"/>
                  </a:lnTo>
                  <a:lnTo>
                    <a:pt x="234" y="24"/>
                  </a:lnTo>
                  <a:lnTo>
                    <a:pt x="216" y="18"/>
                  </a:lnTo>
                  <a:lnTo>
                    <a:pt x="204" y="18"/>
                  </a:lnTo>
                  <a:lnTo>
                    <a:pt x="180" y="6"/>
                  </a:lnTo>
                  <a:lnTo>
                    <a:pt x="174" y="0"/>
                  </a:lnTo>
                  <a:lnTo>
                    <a:pt x="162" y="24"/>
                  </a:lnTo>
                  <a:lnTo>
                    <a:pt x="138" y="30"/>
                  </a:lnTo>
                  <a:lnTo>
                    <a:pt x="138" y="48"/>
                  </a:lnTo>
                  <a:lnTo>
                    <a:pt x="126" y="48"/>
                  </a:lnTo>
                  <a:lnTo>
                    <a:pt x="126" y="78"/>
                  </a:lnTo>
                  <a:lnTo>
                    <a:pt x="114" y="78"/>
                  </a:lnTo>
                  <a:lnTo>
                    <a:pt x="126" y="96"/>
                  </a:lnTo>
                  <a:lnTo>
                    <a:pt x="114" y="180"/>
                  </a:lnTo>
                  <a:lnTo>
                    <a:pt x="108" y="180"/>
                  </a:lnTo>
                  <a:lnTo>
                    <a:pt x="102" y="186"/>
                  </a:lnTo>
                  <a:lnTo>
                    <a:pt x="90" y="192"/>
                  </a:lnTo>
                  <a:lnTo>
                    <a:pt x="72" y="198"/>
                  </a:lnTo>
                  <a:lnTo>
                    <a:pt x="60" y="210"/>
                  </a:lnTo>
                  <a:lnTo>
                    <a:pt x="48" y="216"/>
                  </a:lnTo>
                  <a:lnTo>
                    <a:pt x="42" y="228"/>
                  </a:lnTo>
                  <a:lnTo>
                    <a:pt x="36" y="234"/>
                  </a:lnTo>
                  <a:lnTo>
                    <a:pt x="36" y="240"/>
                  </a:lnTo>
                  <a:lnTo>
                    <a:pt x="42" y="246"/>
                  </a:lnTo>
                  <a:lnTo>
                    <a:pt x="54" y="252"/>
                  </a:lnTo>
                  <a:lnTo>
                    <a:pt x="66" y="252"/>
                  </a:lnTo>
                  <a:lnTo>
                    <a:pt x="66" y="258"/>
                  </a:lnTo>
                  <a:lnTo>
                    <a:pt x="42" y="282"/>
                  </a:lnTo>
                  <a:lnTo>
                    <a:pt x="42" y="300"/>
                  </a:lnTo>
                  <a:lnTo>
                    <a:pt x="48" y="306"/>
                  </a:lnTo>
                  <a:lnTo>
                    <a:pt x="60" y="312"/>
                  </a:lnTo>
                  <a:lnTo>
                    <a:pt x="72" y="324"/>
                  </a:lnTo>
                  <a:lnTo>
                    <a:pt x="78" y="336"/>
                  </a:lnTo>
                  <a:lnTo>
                    <a:pt x="72" y="342"/>
                  </a:lnTo>
                  <a:lnTo>
                    <a:pt x="66" y="354"/>
                  </a:lnTo>
                  <a:lnTo>
                    <a:pt x="54" y="366"/>
                  </a:lnTo>
                  <a:lnTo>
                    <a:pt x="48" y="366"/>
                  </a:lnTo>
                  <a:lnTo>
                    <a:pt x="54" y="366"/>
                  </a:lnTo>
                  <a:lnTo>
                    <a:pt x="60" y="372"/>
                  </a:lnTo>
                  <a:lnTo>
                    <a:pt x="84" y="384"/>
                  </a:lnTo>
                  <a:lnTo>
                    <a:pt x="90" y="396"/>
                  </a:lnTo>
                  <a:lnTo>
                    <a:pt x="90" y="408"/>
                  </a:lnTo>
                  <a:lnTo>
                    <a:pt x="78" y="414"/>
                  </a:lnTo>
                  <a:lnTo>
                    <a:pt x="72" y="420"/>
                  </a:lnTo>
                  <a:lnTo>
                    <a:pt x="54" y="420"/>
                  </a:lnTo>
                  <a:lnTo>
                    <a:pt x="54" y="432"/>
                  </a:lnTo>
                  <a:lnTo>
                    <a:pt x="48" y="450"/>
                  </a:lnTo>
                  <a:lnTo>
                    <a:pt x="48" y="462"/>
                  </a:lnTo>
                  <a:lnTo>
                    <a:pt x="42" y="474"/>
                  </a:lnTo>
                  <a:lnTo>
                    <a:pt x="42" y="486"/>
                  </a:lnTo>
                  <a:lnTo>
                    <a:pt x="30" y="498"/>
                  </a:lnTo>
                  <a:lnTo>
                    <a:pt x="24" y="510"/>
                  </a:lnTo>
                  <a:lnTo>
                    <a:pt x="18" y="516"/>
                  </a:lnTo>
                  <a:lnTo>
                    <a:pt x="18" y="582"/>
                  </a:lnTo>
                  <a:lnTo>
                    <a:pt x="6" y="594"/>
                  </a:lnTo>
                  <a:lnTo>
                    <a:pt x="6" y="606"/>
                  </a:lnTo>
                  <a:lnTo>
                    <a:pt x="18" y="630"/>
                  </a:lnTo>
                  <a:lnTo>
                    <a:pt x="30" y="666"/>
                  </a:lnTo>
                  <a:lnTo>
                    <a:pt x="36" y="678"/>
                  </a:lnTo>
                  <a:lnTo>
                    <a:pt x="36" y="684"/>
                  </a:lnTo>
                  <a:lnTo>
                    <a:pt x="12" y="684"/>
                  </a:lnTo>
                  <a:lnTo>
                    <a:pt x="18" y="738"/>
                  </a:lnTo>
                  <a:lnTo>
                    <a:pt x="6" y="744"/>
                  </a:lnTo>
                  <a:lnTo>
                    <a:pt x="0" y="744"/>
                  </a:lnTo>
                  <a:lnTo>
                    <a:pt x="0" y="768"/>
                  </a:lnTo>
                  <a:lnTo>
                    <a:pt x="6" y="774"/>
                  </a:lnTo>
                  <a:lnTo>
                    <a:pt x="6" y="780"/>
                  </a:lnTo>
                  <a:lnTo>
                    <a:pt x="18" y="786"/>
                  </a:lnTo>
                  <a:lnTo>
                    <a:pt x="36" y="804"/>
                  </a:lnTo>
                  <a:lnTo>
                    <a:pt x="36" y="816"/>
                  </a:lnTo>
                  <a:lnTo>
                    <a:pt x="30" y="822"/>
                  </a:lnTo>
                  <a:lnTo>
                    <a:pt x="30" y="828"/>
                  </a:lnTo>
                  <a:lnTo>
                    <a:pt x="48" y="846"/>
                  </a:lnTo>
                  <a:lnTo>
                    <a:pt x="60" y="876"/>
                  </a:lnTo>
                  <a:lnTo>
                    <a:pt x="66" y="888"/>
                  </a:lnTo>
                  <a:lnTo>
                    <a:pt x="60" y="894"/>
                  </a:lnTo>
                  <a:lnTo>
                    <a:pt x="60" y="906"/>
                  </a:lnTo>
                  <a:lnTo>
                    <a:pt x="72" y="918"/>
                  </a:lnTo>
                  <a:lnTo>
                    <a:pt x="96" y="918"/>
                  </a:lnTo>
                  <a:lnTo>
                    <a:pt x="102" y="960"/>
                  </a:lnTo>
                  <a:lnTo>
                    <a:pt x="108" y="972"/>
                  </a:lnTo>
                  <a:lnTo>
                    <a:pt x="114" y="978"/>
                  </a:lnTo>
                  <a:lnTo>
                    <a:pt x="120" y="990"/>
                  </a:lnTo>
                  <a:lnTo>
                    <a:pt x="120" y="996"/>
                  </a:lnTo>
                  <a:lnTo>
                    <a:pt x="102" y="1014"/>
                  </a:lnTo>
                  <a:lnTo>
                    <a:pt x="102" y="1038"/>
                  </a:lnTo>
                  <a:lnTo>
                    <a:pt x="96" y="1056"/>
                  </a:lnTo>
                  <a:lnTo>
                    <a:pt x="96" y="1086"/>
                  </a:lnTo>
                  <a:lnTo>
                    <a:pt x="84" y="1086"/>
                  </a:lnTo>
                  <a:lnTo>
                    <a:pt x="90" y="1092"/>
                  </a:lnTo>
                  <a:lnTo>
                    <a:pt x="96" y="1104"/>
                  </a:lnTo>
                  <a:lnTo>
                    <a:pt x="102" y="1110"/>
                  </a:lnTo>
                  <a:lnTo>
                    <a:pt x="108" y="1122"/>
                  </a:lnTo>
                  <a:lnTo>
                    <a:pt x="114" y="1128"/>
                  </a:lnTo>
                  <a:lnTo>
                    <a:pt x="114" y="1140"/>
                  </a:lnTo>
                  <a:lnTo>
                    <a:pt x="108" y="1152"/>
                  </a:lnTo>
                  <a:lnTo>
                    <a:pt x="108" y="1158"/>
                  </a:lnTo>
                  <a:lnTo>
                    <a:pt x="102" y="1176"/>
                  </a:lnTo>
                  <a:lnTo>
                    <a:pt x="78" y="1182"/>
                  </a:lnTo>
                  <a:lnTo>
                    <a:pt x="78" y="1188"/>
                  </a:lnTo>
                  <a:lnTo>
                    <a:pt x="84" y="1194"/>
                  </a:lnTo>
                  <a:lnTo>
                    <a:pt x="84" y="1206"/>
                  </a:lnTo>
                  <a:lnTo>
                    <a:pt x="90" y="1224"/>
                  </a:lnTo>
                  <a:lnTo>
                    <a:pt x="96" y="1236"/>
                  </a:lnTo>
                  <a:lnTo>
                    <a:pt x="96" y="1284"/>
                  </a:lnTo>
                  <a:lnTo>
                    <a:pt x="126" y="1308"/>
                  </a:lnTo>
                  <a:lnTo>
                    <a:pt x="126" y="1326"/>
                  </a:lnTo>
                  <a:lnTo>
                    <a:pt x="132" y="1326"/>
                  </a:lnTo>
                  <a:lnTo>
                    <a:pt x="150" y="1344"/>
                  </a:lnTo>
                  <a:lnTo>
                    <a:pt x="150" y="1350"/>
                  </a:lnTo>
                  <a:lnTo>
                    <a:pt x="144" y="1362"/>
                  </a:lnTo>
                  <a:lnTo>
                    <a:pt x="132" y="1368"/>
                  </a:lnTo>
                  <a:lnTo>
                    <a:pt x="126" y="1374"/>
                  </a:lnTo>
                  <a:lnTo>
                    <a:pt x="120" y="1374"/>
                  </a:lnTo>
                  <a:lnTo>
                    <a:pt x="132" y="1416"/>
                  </a:lnTo>
                  <a:lnTo>
                    <a:pt x="114" y="1428"/>
                  </a:lnTo>
                  <a:lnTo>
                    <a:pt x="132" y="1446"/>
                  </a:lnTo>
                  <a:lnTo>
                    <a:pt x="132" y="1452"/>
                  </a:lnTo>
                  <a:lnTo>
                    <a:pt x="126" y="1464"/>
                  </a:lnTo>
                  <a:lnTo>
                    <a:pt x="126" y="1470"/>
                  </a:lnTo>
                  <a:lnTo>
                    <a:pt x="144" y="1482"/>
                  </a:lnTo>
                  <a:lnTo>
                    <a:pt x="144" y="1494"/>
                  </a:lnTo>
                  <a:lnTo>
                    <a:pt x="138" y="1500"/>
                  </a:lnTo>
                  <a:lnTo>
                    <a:pt x="138" y="1530"/>
                  </a:lnTo>
                  <a:lnTo>
                    <a:pt x="144" y="1536"/>
                  </a:lnTo>
                  <a:lnTo>
                    <a:pt x="150" y="1548"/>
                  </a:lnTo>
                  <a:lnTo>
                    <a:pt x="150" y="1572"/>
                  </a:lnTo>
                  <a:lnTo>
                    <a:pt x="156" y="1584"/>
                  </a:lnTo>
                  <a:lnTo>
                    <a:pt x="174" y="1602"/>
                  </a:lnTo>
                  <a:lnTo>
                    <a:pt x="186" y="1608"/>
                  </a:lnTo>
                  <a:lnTo>
                    <a:pt x="198" y="1620"/>
                  </a:lnTo>
                  <a:lnTo>
                    <a:pt x="192" y="1620"/>
                  </a:lnTo>
                  <a:lnTo>
                    <a:pt x="180" y="1626"/>
                  </a:lnTo>
                  <a:lnTo>
                    <a:pt x="174" y="1632"/>
                  </a:lnTo>
                  <a:lnTo>
                    <a:pt x="174" y="1644"/>
                  </a:lnTo>
                  <a:lnTo>
                    <a:pt x="180" y="1656"/>
                  </a:lnTo>
                  <a:lnTo>
                    <a:pt x="180" y="1674"/>
                  </a:lnTo>
                  <a:lnTo>
                    <a:pt x="186" y="1686"/>
                  </a:lnTo>
                  <a:lnTo>
                    <a:pt x="186" y="1698"/>
                  </a:lnTo>
                  <a:lnTo>
                    <a:pt x="192" y="1704"/>
                  </a:lnTo>
                  <a:lnTo>
                    <a:pt x="216" y="1716"/>
                  </a:lnTo>
                  <a:lnTo>
                    <a:pt x="210" y="1746"/>
                  </a:lnTo>
                  <a:lnTo>
                    <a:pt x="216" y="1746"/>
                  </a:lnTo>
                  <a:lnTo>
                    <a:pt x="228" y="1752"/>
                  </a:lnTo>
                  <a:lnTo>
                    <a:pt x="234" y="1758"/>
                  </a:lnTo>
                  <a:lnTo>
                    <a:pt x="234" y="1764"/>
                  </a:lnTo>
                  <a:lnTo>
                    <a:pt x="240" y="1776"/>
                  </a:lnTo>
                  <a:lnTo>
                    <a:pt x="240" y="1806"/>
                  </a:lnTo>
                  <a:lnTo>
                    <a:pt x="252" y="1818"/>
                  </a:lnTo>
                  <a:lnTo>
                    <a:pt x="282" y="1818"/>
                  </a:lnTo>
                  <a:lnTo>
                    <a:pt x="294" y="1824"/>
                  </a:lnTo>
                  <a:lnTo>
                    <a:pt x="294" y="1830"/>
                  </a:lnTo>
                  <a:lnTo>
                    <a:pt x="288" y="1836"/>
                  </a:lnTo>
                  <a:lnTo>
                    <a:pt x="276" y="1836"/>
                  </a:lnTo>
                  <a:lnTo>
                    <a:pt x="264" y="1842"/>
                  </a:lnTo>
                  <a:lnTo>
                    <a:pt x="246" y="1842"/>
                  </a:lnTo>
                  <a:lnTo>
                    <a:pt x="252" y="1848"/>
                  </a:lnTo>
                  <a:lnTo>
                    <a:pt x="258" y="1848"/>
                  </a:lnTo>
                  <a:lnTo>
                    <a:pt x="270" y="1854"/>
                  </a:lnTo>
                  <a:lnTo>
                    <a:pt x="276" y="1860"/>
                  </a:lnTo>
                  <a:lnTo>
                    <a:pt x="288" y="1860"/>
                  </a:lnTo>
                  <a:lnTo>
                    <a:pt x="312" y="1884"/>
                  </a:lnTo>
                  <a:lnTo>
                    <a:pt x="306" y="1890"/>
                  </a:lnTo>
                  <a:lnTo>
                    <a:pt x="300" y="1902"/>
                  </a:lnTo>
                  <a:lnTo>
                    <a:pt x="288" y="1914"/>
                  </a:lnTo>
                  <a:lnTo>
                    <a:pt x="312" y="1932"/>
                  </a:lnTo>
                  <a:lnTo>
                    <a:pt x="306" y="1956"/>
                  </a:lnTo>
                  <a:lnTo>
                    <a:pt x="330" y="1980"/>
                  </a:lnTo>
                  <a:lnTo>
                    <a:pt x="324" y="2016"/>
                  </a:lnTo>
                  <a:lnTo>
                    <a:pt x="336" y="2040"/>
                  </a:lnTo>
                  <a:lnTo>
                    <a:pt x="324" y="2046"/>
                  </a:lnTo>
                  <a:lnTo>
                    <a:pt x="318" y="2088"/>
                  </a:lnTo>
                  <a:lnTo>
                    <a:pt x="324" y="2088"/>
                  </a:lnTo>
                  <a:lnTo>
                    <a:pt x="348" y="2112"/>
                  </a:lnTo>
                  <a:lnTo>
                    <a:pt x="348" y="2118"/>
                  </a:lnTo>
                  <a:lnTo>
                    <a:pt x="342" y="2118"/>
                  </a:lnTo>
                  <a:lnTo>
                    <a:pt x="330" y="2124"/>
                  </a:lnTo>
                  <a:lnTo>
                    <a:pt x="324" y="2130"/>
                  </a:lnTo>
                  <a:lnTo>
                    <a:pt x="348" y="2154"/>
                  </a:lnTo>
                  <a:lnTo>
                    <a:pt x="348" y="2160"/>
                  </a:lnTo>
                  <a:lnTo>
                    <a:pt x="342" y="2166"/>
                  </a:lnTo>
                  <a:lnTo>
                    <a:pt x="336" y="2166"/>
                  </a:lnTo>
                  <a:lnTo>
                    <a:pt x="330" y="2172"/>
                  </a:lnTo>
                  <a:lnTo>
                    <a:pt x="324" y="2172"/>
                  </a:lnTo>
                  <a:lnTo>
                    <a:pt x="324" y="2196"/>
                  </a:lnTo>
                  <a:lnTo>
                    <a:pt x="312" y="2202"/>
                  </a:lnTo>
                  <a:lnTo>
                    <a:pt x="312" y="2214"/>
                  </a:lnTo>
                  <a:lnTo>
                    <a:pt x="318" y="2226"/>
                  </a:lnTo>
                  <a:lnTo>
                    <a:pt x="324" y="2232"/>
                  </a:lnTo>
                  <a:lnTo>
                    <a:pt x="324" y="2268"/>
                  </a:lnTo>
                  <a:lnTo>
                    <a:pt x="354" y="2274"/>
                  </a:lnTo>
                  <a:lnTo>
                    <a:pt x="354" y="2280"/>
                  </a:lnTo>
                  <a:lnTo>
                    <a:pt x="360" y="2286"/>
                  </a:lnTo>
                  <a:lnTo>
                    <a:pt x="360" y="2298"/>
                  </a:lnTo>
                  <a:lnTo>
                    <a:pt x="366" y="2304"/>
                  </a:lnTo>
                  <a:lnTo>
                    <a:pt x="378" y="2310"/>
                  </a:lnTo>
                  <a:lnTo>
                    <a:pt x="384" y="2310"/>
                  </a:lnTo>
                  <a:lnTo>
                    <a:pt x="396" y="2298"/>
                  </a:lnTo>
                  <a:lnTo>
                    <a:pt x="414" y="2298"/>
                  </a:lnTo>
                  <a:lnTo>
                    <a:pt x="426" y="2304"/>
                  </a:lnTo>
                  <a:lnTo>
                    <a:pt x="438" y="2316"/>
                  </a:lnTo>
                  <a:lnTo>
                    <a:pt x="438" y="2340"/>
                  </a:lnTo>
                  <a:lnTo>
                    <a:pt x="456" y="2364"/>
                  </a:lnTo>
                  <a:lnTo>
                    <a:pt x="468" y="2382"/>
                  </a:lnTo>
                  <a:lnTo>
                    <a:pt x="504" y="2400"/>
                  </a:lnTo>
                  <a:lnTo>
                    <a:pt x="522" y="2418"/>
                  </a:lnTo>
                  <a:lnTo>
                    <a:pt x="534" y="2418"/>
                  </a:lnTo>
                  <a:lnTo>
                    <a:pt x="546" y="2412"/>
                  </a:lnTo>
                  <a:lnTo>
                    <a:pt x="642" y="2412"/>
                  </a:lnTo>
                  <a:lnTo>
                    <a:pt x="666" y="2430"/>
                  </a:lnTo>
                  <a:lnTo>
                    <a:pt x="660" y="2442"/>
                  </a:lnTo>
                  <a:lnTo>
                    <a:pt x="666" y="2424"/>
                  </a:lnTo>
                  <a:lnTo>
                    <a:pt x="672" y="2418"/>
                  </a:lnTo>
                  <a:lnTo>
                    <a:pt x="684" y="2418"/>
                  </a:lnTo>
                  <a:lnTo>
                    <a:pt x="690" y="2424"/>
                  </a:lnTo>
                  <a:lnTo>
                    <a:pt x="702" y="2424"/>
                  </a:lnTo>
                  <a:lnTo>
                    <a:pt x="714" y="2430"/>
                  </a:lnTo>
                  <a:lnTo>
                    <a:pt x="720" y="2436"/>
                  </a:lnTo>
                  <a:lnTo>
                    <a:pt x="678" y="2382"/>
                  </a:lnTo>
                  <a:lnTo>
                    <a:pt x="660" y="2382"/>
                  </a:lnTo>
                  <a:lnTo>
                    <a:pt x="666" y="2370"/>
                  </a:lnTo>
                  <a:lnTo>
                    <a:pt x="630" y="2340"/>
                  </a:lnTo>
                  <a:lnTo>
                    <a:pt x="630" y="2310"/>
                  </a:lnTo>
                  <a:lnTo>
                    <a:pt x="618" y="2298"/>
                  </a:lnTo>
                  <a:lnTo>
                    <a:pt x="624" y="2286"/>
                  </a:lnTo>
                  <a:lnTo>
                    <a:pt x="630" y="2286"/>
                  </a:lnTo>
                  <a:lnTo>
                    <a:pt x="642" y="2274"/>
                  </a:lnTo>
                  <a:lnTo>
                    <a:pt x="642" y="2268"/>
                  </a:lnTo>
                  <a:lnTo>
                    <a:pt x="636" y="2268"/>
                  </a:lnTo>
                  <a:lnTo>
                    <a:pt x="624" y="2262"/>
                  </a:lnTo>
                  <a:lnTo>
                    <a:pt x="606" y="2262"/>
                  </a:lnTo>
                  <a:lnTo>
                    <a:pt x="618" y="2250"/>
                  </a:lnTo>
                  <a:lnTo>
                    <a:pt x="618" y="2232"/>
                  </a:lnTo>
                  <a:lnTo>
                    <a:pt x="636" y="2256"/>
                  </a:lnTo>
                  <a:lnTo>
                    <a:pt x="648" y="2262"/>
                  </a:lnTo>
                  <a:lnTo>
                    <a:pt x="666" y="2262"/>
                  </a:lnTo>
                  <a:lnTo>
                    <a:pt x="672" y="2256"/>
                  </a:lnTo>
                  <a:lnTo>
                    <a:pt x="678" y="2244"/>
                  </a:lnTo>
                  <a:lnTo>
                    <a:pt x="678" y="2226"/>
                  </a:lnTo>
                  <a:lnTo>
                    <a:pt x="672" y="2208"/>
                  </a:lnTo>
                  <a:lnTo>
                    <a:pt x="666" y="2196"/>
                  </a:lnTo>
                  <a:lnTo>
                    <a:pt x="666" y="2178"/>
                  </a:lnTo>
                  <a:lnTo>
                    <a:pt x="678" y="2154"/>
                  </a:lnTo>
                  <a:lnTo>
                    <a:pt x="690" y="2142"/>
                  </a:lnTo>
                  <a:lnTo>
                    <a:pt x="708" y="2130"/>
                  </a:lnTo>
                  <a:lnTo>
                    <a:pt x="738" y="2100"/>
                  </a:lnTo>
                  <a:lnTo>
                    <a:pt x="726" y="2088"/>
                  </a:lnTo>
                  <a:lnTo>
                    <a:pt x="702" y="2088"/>
                  </a:lnTo>
                  <a:lnTo>
                    <a:pt x="726" y="2082"/>
                  </a:lnTo>
                  <a:lnTo>
                    <a:pt x="726" y="2064"/>
                  </a:lnTo>
                  <a:lnTo>
                    <a:pt x="714" y="2040"/>
                  </a:lnTo>
                  <a:lnTo>
                    <a:pt x="708" y="2034"/>
                  </a:lnTo>
                  <a:lnTo>
                    <a:pt x="696" y="2028"/>
                  </a:lnTo>
                  <a:lnTo>
                    <a:pt x="690" y="2028"/>
                  </a:lnTo>
                  <a:lnTo>
                    <a:pt x="684" y="2034"/>
                  </a:lnTo>
                  <a:lnTo>
                    <a:pt x="672" y="2016"/>
                  </a:lnTo>
                  <a:lnTo>
                    <a:pt x="642" y="2016"/>
                  </a:lnTo>
                  <a:lnTo>
                    <a:pt x="636" y="2010"/>
                  </a:lnTo>
                  <a:lnTo>
                    <a:pt x="624" y="2004"/>
                  </a:lnTo>
                  <a:lnTo>
                    <a:pt x="606" y="1992"/>
                  </a:lnTo>
                  <a:lnTo>
                    <a:pt x="582" y="1968"/>
                  </a:lnTo>
                  <a:lnTo>
                    <a:pt x="570" y="1950"/>
                  </a:lnTo>
                  <a:lnTo>
                    <a:pt x="564" y="1938"/>
                  </a:lnTo>
                  <a:lnTo>
                    <a:pt x="564" y="1926"/>
                  </a:lnTo>
                  <a:lnTo>
                    <a:pt x="570" y="1914"/>
                  </a:lnTo>
                  <a:lnTo>
                    <a:pt x="570" y="1908"/>
                  </a:lnTo>
                  <a:lnTo>
                    <a:pt x="576" y="1908"/>
                  </a:lnTo>
                  <a:lnTo>
                    <a:pt x="582" y="1902"/>
                  </a:lnTo>
                  <a:lnTo>
                    <a:pt x="594" y="1878"/>
                  </a:lnTo>
                  <a:lnTo>
                    <a:pt x="606" y="1878"/>
                  </a:lnTo>
                  <a:lnTo>
                    <a:pt x="612" y="1860"/>
                  </a:lnTo>
                  <a:lnTo>
                    <a:pt x="666" y="1860"/>
                  </a:lnTo>
                  <a:lnTo>
                    <a:pt x="654" y="1848"/>
                  </a:lnTo>
                  <a:lnTo>
                    <a:pt x="654" y="1824"/>
                  </a:lnTo>
                  <a:lnTo>
                    <a:pt x="666" y="1824"/>
                  </a:lnTo>
                  <a:lnTo>
                    <a:pt x="666" y="1794"/>
                  </a:lnTo>
                  <a:lnTo>
                    <a:pt x="660" y="1788"/>
                  </a:lnTo>
                  <a:lnTo>
                    <a:pt x="654" y="1776"/>
                  </a:lnTo>
                  <a:lnTo>
                    <a:pt x="642" y="1764"/>
                  </a:lnTo>
                  <a:lnTo>
                    <a:pt x="642" y="1746"/>
                  </a:lnTo>
                  <a:lnTo>
                    <a:pt x="648" y="1728"/>
                  </a:lnTo>
                  <a:lnTo>
                    <a:pt x="654" y="1716"/>
                  </a:lnTo>
                  <a:lnTo>
                    <a:pt x="666" y="1710"/>
                  </a:lnTo>
                  <a:lnTo>
                    <a:pt x="672" y="1704"/>
                  </a:lnTo>
                  <a:lnTo>
                    <a:pt x="684" y="1704"/>
                  </a:lnTo>
                  <a:lnTo>
                    <a:pt x="684" y="1692"/>
                  </a:lnTo>
                  <a:lnTo>
                    <a:pt x="660" y="1692"/>
                  </a:lnTo>
                  <a:lnTo>
                    <a:pt x="648" y="1686"/>
                  </a:lnTo>
                  <a:lnTo>
                    <a:pt x="642" y="1680"/>
                  </a:lnTo>
                  <a:lnTo>
                    <a:pt x="642" y="1674"/>
                  </a:lnTo>
                  <a:lnTo>
                    <a:pt x="654" y="1668"/>
                  </a:lnTo>
                  <a:lnTo>
                    <a:pt x="666" y="1668"/>
                  </a:lnTo>
                  <a:lnTo>
                    <a:pt x="702" y="1686"/>
                  </a:lnTo>
                  <a:lnTo>
                    <a:pt x="708" y="1692"/>
                  </a:lnTo>
                  <a:lnTo>
                    <a:pt x="714" y="1692"/>
                  </a:lnTo>
                  <a:lnTo>
                    <a:pt x="720" y="1686"/>
                  </a:lnTo>
                  <a:lnTo>
                    <a:pt x="732" y="1680"/>
                  </a:lnTo>
                  <a:lnTo>
                    <a:pt x="732" y="1656"/>
                  </a:lnTo>
                  <a:lnTo>
                    <a:pt x="726" y="1644"/>
                  </a:lnTo>
                  <a:lnTo>
                    <a:pt x="708" y="1626"/>
                  </a:lnTo>
                  <a:lnTo>
                    <a:pt x="696" y="1626"/>
                  </a:lnTo>
                  <a:lnTo>
                    <a:pt x="690" y="1632"/>
                  </a:lnTo>
                  <a:lnTo>
                    <a:pt x="690" y="1650"/>
                  </a:lnTo>
                  <a:lnTo>
                    <a:pt x="684" y="1656"/>
                  </a:lnTo>
                  <a:lnTo>
                    <a:pt x="666" y="1656"/>
                  </a:lnTo>
                  <a:lnTo>
                    <a:pt x="654" y="1650"/>
                  </a:lnTo>
                  <a:lnTo>
                    <a:pt x="648" y="1644"/>
                  </a:lnTo>
                  <a:lnTo>
                    <a:pt x="648" y="1638"/>
                  </a:lnTo>
                  <a:lnTo>
                    <a:pt x="612" y="1638"/>
                  </a:lnTo>
                  <a:lnTo>
                    <a:pt x="606" y="1632"/>
                  </a:lnTo>
                  <a:lnTo>
                    <a:pt x="606" y="1572"/>
                  </a:lnTo>
                  <a:lnTo>
                    <a:pt x="600" y="1566"/>
                  </a:lnTo>
                  <a:lnTo>
                    <a:pt x="594" y="1554"/>
                  </a:lnTo>
                  <a:lnTo>
                    <a:pt x="588" y="1536"/>
                  </a:lnTo>
                  <a:lnTo>
                    <a:pt x="588" y="1524"/>
                  </a:lnTo>
                  <a:lnTo>
                    <a:pt x="594" y="1518"/>
                  </a:lnTo>
                  <a:lnTo>
                    <a:pt x="600" y="1518"/>
                  </a:lnTo>
                  <a:lnTo>
                    <a:pt x="606" y="1524"/>
                  </a:lnTo>
                  <a:lnTo>
                    <a:pt x="618" y="1524"/>
                  </a:lnTo>
                  <a:lnTo>
                    <a:pt x="624" y="1530"/>
                  </a:lnTo>
                  <a:lnTo>
                    <a:pt x="636" y="1536"/>
                  </a:lnTo>
                  <a:lnTo>
                    <a:pt x="672" y="1548"/>
                  </a:lnTo>
                  <a:lnTo>
                    <a:pt x="690" y="1560"/>
                  </a:lnTo>
                  <a:lnTo>
                    <a:pt x="708" y="1560"/>
                  </a:lnTo>
                  <a:lnTo>
                    <a:pt x="726" y="1554"/>
                  </a:lnTo>
                  <a:lnTo>
                    <a:pt x="738" y="1542"/>
                  </a:lnTo>
                  <a:lnTo>
                    <a:pt x="750" y="1536"/>
                  </a:lnTo>
                  <a:lnTo>
                    <a:pt x="768" y="1530"/>
                  </a:lnTo>
                  <a:lnTo>
                    <a:pt x="774" y="1524"/>
                  </a:lnTo>
                  <a:lnTo>
                    <a:pt x="774" y="1512"/>
                  </a:lnTo>
                  <a:lnTo>
                    <a:pt x="762" y="1506"/>
                  </a:lnTo>
                  <a:lnTo>
                    <a:pt x="750" y="1494"/>
                  </a:lnTo>
                  <a:lnTo>
                    <a:pt x="738" y="1488"/>
                  </a:lnTo>
                  <a:lnTo>
                    <a:pt x="738" y="1464"/>
                  </a:lnTo>
                  <a:lnTo>
                    <a:pt x="744" y="1452"/>
                  </a:lnTo>
                  <a:lnTo>
                    <a:pt x="750" y="1446"/>
                  </a:lnTo>
                  <a:lnTo>
                    <a:pt x="750" y="1434"/>
                  </a:lnTo>
                  <a:lnTo>
                    <a:pt x="756" y="1422"/>
                  </a:lnTo>
                  <a:lnTo>
                    <a:pt x="744" y="1410"/>
                  </a:lnTo>
                  <a:lnTo>
                    <a:pt x="726" y="1410"/>
                  </a:lnTo>
                  <a:lnTo>
                    <a:pt x="720" y="1386"/>
                  </a:lnTo>
                  <a:lnTo>
                    <a:pt x="714" y="1380"/>
                  </a:lnTo>
                  <a:lnTo>
                    <a:pt x="714" y="1368"/>
                  </a:lnTo>
                  <a:lnTo>
                    <a:pt x="720" y="1362"/>
                  </a:lnTo>
                  <a:lnTo>
                    <a:pt x="726" y="1362"/>
                  </a:lnTo>
                  <a:lnTo>
                    <a:pt x="732" y="1374"/>
                  </a:lnTo>
                  <a:lnTo>
                    <a:pt x="738" y="1380"/>
                  </a:lnTo>
                  <a:lnTo>
                    <a:pt x="738" y="1386"/>
                  </a:lnTo>
                  <a:lnTo>
                    <a:pt x="744" y="1398"/>
                  </a:lnTo>
                  <a:lnTo>
                    <a:pt x="756" y="1398"/>
                  </a:lnTo>
                  <a:lnTo>
                    <a:pt x="750" y="1380"/>
                  </a:lnTo>
                  <a:lnTo>
                    <a:pt x="828" y="1386"/>
                  </a:lnTo>
                  <a:lnTo>
                    <a:pt x="834" y="1380"/>
                  </a:lnTo>
                  <a:lnTo>
                    <a:pt x="840" y="1380"/>
                  </a:lnTo>
                  <a:lnTo>
                    <a:pt x="846" y="1374"/>
                  </a:lnTo>
                  <a:lnTo>
                    <a:pt x="864" y="1368"/>
                  </a:lnTo>
                  <a:lnTo>
                    <a:pt x="894" y="1362"/>
                  </a:lnTo>
                  <a:lnTo>
                    <a:pt x="930" y="1350"/>
                  </a:lnTo>
                  <a:lnTo>
                    <a:pt x="972" y="1338"/>
                  </a:lnTo>
                  <a:lnTo>
                    <a:pt x="1002" y="1326"/>
                  </a:lnTo>
                  <a:lnTo>
                    <a:pt x="1014" y="1320"/>
                  </a:lnTo>
                  <a:lnTo>
                    <a:pt x="1014" y="1284"/>
                  </a:lnTo>
                  <a:lnTo>
                    <a:pt x="1032" y="1272"/>
                  </a:lnTo>
                  <a:lnTo>
                    <a:pt x="1044" y="1218"/>
                  </a:lnTo>
                  <a:lnTo>
                    <a:pt x="1038" y="1194"/>
                  </a:lnTo>
                  <a:lnTo>
                    <a:pt x="1038" y="1170"/>
                  </a:lnTo>
                  <a:lnTo>
                    <a:pt x="1032" y="1170"/>
                  </a:lnTo>
                  <a:lnTo>
                    <a:pt x="1026" y="1164"/>
                  </a:lnTo>
                  <a:lnTo>
                    <a:pt x="1002" y="1152"/>
                  </a:lnTo>
                  <a:lnTo>
                    <a:pt x="990" y="1152"/>
                  </a:lnTo>
                  <a:lnTo>
                    <a:pt x="984" y="1146"/>
                  </a:lnTo>
                  <a:lnTo>
                    <a:pt x="978" y="1146"/>
                  </a:lnTo>
                  <a:lnTo>
                    <a:pt x="972" y="1140"/>
                  </a:lnTo>
                  <a:lnTo>
                    <a:pt x="990" y="1122"/>
                  </a:lnTo>
                  <a:lnTo>
                    <a:pt x="990" y="1092"/>
                  </a:lnTo>
                  <a:lnTo>
                    <a:pt x="984" y="1080"/>
                  </a:lnTo>
                  <a:lnTo>
                    <a:pt x="978" y="1074"/>
                  </a:lnTo>
                  <a:lnTo>
                    <a:pt x="954" y="1062"/>
                  </a:lnTo>
                  <a:lnTo>
                    <a:pt x="918" y="1050"/>
                  </a:lnTo>
                  <a:lnTo>
                    <a:pt x="906" y="1044"/>
                  </a:lnTo>
                  <a:lnTo>
                    <a:pt x="888" y="1032"/>
                  </a:lnTo>
                  <a:lnTo>
                    <a:pt x="876" y="1020"/>
                  </a:lnTo>
                  <a:lnTo>
                    <a:pt x="876" y="1002"/>
                  </a:lnTo>
                  <a:lnTo>
                    <a:pt x="882" y="990"/>
                  </a:lnTo>
                  <a:lnTo>
                    <a:pt x="888" y="990"/>
                  </a:lnTo>
                  <a:lnTo>
                    <a:pt x="888" y="984"/>
                  </a:lnTo>
                  <a:lnTo>
                    <a:pt x="858" y="948"/>
                  </a:lnTo>
                  <a:lnTo>
                    <a:pt x="858" y="900"/>
                  </a:lnTo>
                  <a:lnTo>
                    <a:pt x="882" y="900"/>
                  </a:lnTo>
                  <a:lnTo>
                    <a:pt x="888" y="894"/>
                  </a:lnTo>
                  <a:lnTo>
                    <a:pt x="894" y="894"/>
                  </a:lnTo>
                  <a:lnTo>
                    <a:pt x="894" y="888"/>
                  </a:lnTo>
                  <a:lnTo>
                    <a:pt x="888" y="876"/>
                  </a:lnTo>
                  <a:lnTo>
                    <a:pt x="876" y="870"/>
                  </a:lnTo>
                  <a:lnTo>
                    <a:pt x="870" y="858"/>
                  </a:lnTo>
                  <a:lnTo>
                    <a:pt x="864" y="852"/>
                  </a:lnTo>
                  <a:lnTo>
                    <a:pt x="876" y="834"/>
                  </a:lnTo>
                  <a:lnTo>
                    <a:pt x="864" y="822"/>
                  </a:lnTo>
                  <a:lnTo>
                    <a:pt x="858" y="810"/>
                  </a:lnTo>
                  <a:lnTo>
                    <a:pt x="852" y="804"/>
                  </a:lnTo>
                  <a:lnTo>
                    <a:pt x="864" y="792"/>
                  </a:lnTo>
                  <a:lnTo>
                    <a:pt x="882" y="792"/>
                  </a:lnTo>
                  <a:lnTo>
                    <a:pt x="858" y="774"/>
                  </a:lnTo>
                  <a:lnTo>
                    <a:pt x="858" y="738"/>
                  </a:lnTo>
                  <a:lnTo>
                    <a:pt x="882" y="726"/>
                  </a:lnTo>
                  <a:lnTo>
                    <a:pt x="876" y="726"/>
                  </a:lnTo>
                  <a:lnTo>
                    <a:pt x="852" y="702"/>
                  </a:lnTo>
                  <a:lnTo>
                    <a:pt x="852" y="696"/>
                  </a:lnTo>
                  <a:lnTo>
                    <a:pt x="870" y="678"/>
                  </a:lnTo>
                  <a:lnTo>
                    <a:pt x="870" y="666"/>
                  </a:lnTo>
                  <a:lnTo>
                    <a:pt x="876" y="654"/>
                  </a:lnTo>
                  <a:lnTo>
                    <a:pt x="876" y="642"/>
                  </a:lnTo>
                  <a:lnTo>
                    <a:pt x="882" y="636"/>
                  </a:lnTo>
                  <a:lnTo>
                    <a:pt x="900" y="636"/>
                  </a:lnTo>
                  <a:lnTo>
                    <a:pt x="906" y="630"/>
                  </a:lnTo>
                  <a:lnTo>
                    <a:pt x="912" y="618"/>
                  </a:lnTo>
                  <a:lnTo>
                    <a:pt x="918" y="612"/>
                  </a:lnTo>
                  <a:lnTo>
                    <a:pt x="918" y="588"/>
                  </a:lnTo>
                  <a:lnTo>
                    <a:pt x="930" y="588"/>
                  </a:lnTo>
                  <a:lnTo>
                    <a:pt x="948" y="570"/>
                  </a:lnTo>
                  <a:lnTo>
                    <a:pt x="948" y="558"/>
                  </a:lnTo>
                  <a:lnTo>
                    <a:pt x="954" y="546"/>
                  </a:lnTo>
                  <a:lnTo>
                    <a:pt x="954" y="534"/>
                  </a:lnTo>
                  <a:close/>
                  <a:moveTo>
                    <a:pt x="930" y="1020"/>
                  </a:moveTo>
                  <a:lnTo>
                    <a:pt x="942" y="1020"/>
                  </a:lnTo>
                  <a:lnTo>
                    <a:pt x="930" y="1014"/>
                  </a:lnTo>
                  <a:lnTo>
                    <a:pt x="930" y="1020"/>
                  </a:lnTo>
                  <a:close/>
                </a:path>
              </a:pathLst>
            </a:custGeom>
            <a:solidFill>
              <a:srgbClr val="385723"/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</p:grpSp>
      <p:grpSp>
        <p:nvGrpSpPr>
          <p:cNvPr id="169" name="North_America">
            <a:extLst>
              <a:ext uri="{FF2B5EF4-FFF2-40B4-BE49-F238E27FC236}">
                <a16:creationId xmlns:a16="http://schemas.microsoft.com/office/drawing/2014/main" id="{3AA50FBD-1496-4C7A-8E16-E95648296B22}"/>
              </a:ext>
            </a:extLst>
          </p:cNvPr>
          <p:cNvGrpSpPr>
            <a:grpSpLocks/>
          </p:cNvGrpSpPr>
          <p:nvPr/>
        </p:nvGrpSpPr>
        <p:grpSpPr bwMode="auto">
          <a:xfrm>
            <a:off x="1066800" y="1460500"/>
            <a:ext cx="3451225" cy="2552700"/>
            <a:chOff x="1066196" y="1708179"/>
            <a:chExt cx="3452414" cy="2552601"/>
          </a:xfrm>
        </p:grpSpPr>
        <p:sp>
          <p:nvSpPr>
            <p:cNvPr id="170" name="USA (Alaska)" descr="© INSCALE GmbH, 05.05.2010&#10;http://www.presentationload.com/">
              <a:extLst>
                <a:ext uri="{FF2B5EF4-FFF2-40B4-BE49-F238E27FC236}">
                  <a16:creationId xmlns:a16="http://schemas.microsoft.com/office/drawing/2014/main" id="{74B4BA32-CEA1-43E1-BF07-29D283E99448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1066196" y="2019317"/>
              <a:ext cx="1360957" cy="596877"/>
            </a:xfrm>
            <a:custGeom>
              <a:avLst/>
              <a:gdLst>
                <a:gd name="T0" fmla="*/ 2147483647 w 3072"/>
                <a:gd name="T1" fmla="*/ 2147483647 h 1332"/>
                <a:gd name="T2" fmla="*/ 2147483647 w 3072"/>
                <a:gd name="T3" fmla="*/ 2147483647 h 1332"/>
                <a:gd name="T4" fmla="*/ 2147483647 w 3072"/>
                <a:gd name="T5" fmla="*/ 2147483647 h 1332"/>
                <a:gd name="T6" fmla="*/ 2147483647 w 3072"/>
                <a:gd name="T7" fmla="*/ 2147483647 h 1332"/>
                <a:gd name="T8" fmla="*/ 2147483647 w 3072"/>
                <a:gd name="T9" fmla="*/ 2147483647 h 1332"/>
                <a:gd name="T10" fmla="*/ 2147483647 w 3072"/>
                <a:gd name="T11" fmla="*/ 2147483647 h 1332"/>
                <a:gd name="T12" fmla="*/ 2147483647 w 3072"/>
                <a:gd name="T13" fmla="*/ 2147483647 h 1332"/>
                <a:gd name="T14" fmla="*/ 2147483647 w 3072"/>
                <a:gd name="T15" fmla="*/ 2147483647 h 1332"/>
                <a:gd name="T16" fmla="*/ 2147483647 w 3072"/>
                <a:gd name="T17" fmla="*/ 2147483647 h 1332"/>
                <a:gd name="T18" fmla="*/ 2147483647 w 3072"/>
                <a:gd name="T19" fmla="*/ 2147483647 h 1332"/>
                <a:gd name="T20" fmla="*/ 2147483647 w 3072"/>
                <a:gd name="T21" fmla="*/ 2147483647 h 1332"/>
                <a:gd name="T22" fmla="*/ 2147483647 w 3072"/>
                <a:gd name="T23" fmla="*/ 0 h 1332"/>
                <a:gd name="T24" fmla="*/ 2147483647 w 3072"/>
                <a:gd name="T25" fmla="*/ 2147483647 h 1332"/>
                <a:gd name="T26" fmla="*/ 2147483647 w 3072"/>
                <a:gd name="T27" fmla="*/ 2147483647 h 1332"/>
                <a:gd name="T28" fmla="*/ 2147483647 w 3072"/>
                <a:gd name="T29" fmla="*/ 2147483647 h 1332"/>
                <a:gd name="T30" fmla="*/ 2147483647 w 3072"/>
                <a:gd name="T31" fmla="*/ 2147483647 h 1332"/>
                <a:gd name="T32" fmla="*/ 2147483647 w 3072"/>
                <a:gd name="T33" fmla="*/ 2147483647 h 1332"/>
                <a:gd name="T34" fmla="*/ 2147483647 w 3072"/>
                <a:gd name="T35" fmla="*/ 2147483647 h 1332"/>
                <a:gd name="T36" fmla="*/ 2147483647 w 3072"/>
                <a:gd name="T37" fmla="*/ 2147483647 h 1332"/>
                <a:gd name="T38" fmla="*/ 2147483647 w 3072"/>
                <a:gd name="T39" fmla="*/ 2147483647 h 1332"/>
                <a:gd name="T40" fmla="*/ 2147483647 w 3072"/>
                <a:gd name="T41" fmla="*/ 2147483647 h 1332"/>
                <a:gd name="T42" fmla="*/ 2147483647 w 3072"/>
                <a:gd name="T43" fmla="*/ 2147483647 h 1332"/>
                <a:gd name="T44" fmla="*/ 2147483647 w 3072"/>
                <a:gd name="T45" fmla="*/ 2147483647 h 1332"/>
                <a:gd name="T46" fmla="*/ 2147483647 w 3072"/>
                <a:gd name="T47" fmla="*/ 2147483647 h 1332"/>
                <a:gd name="T48" fmla="*/ 2147483647 w 3072"/>
                <a:gd name="T49" fmla="*/ 2147483647 h 1332"/>
                <a:gd name="T50" fmla="*/ 2147483647 w 3072"/>
                <a:gd name="T51" fmla="*/ 2147483647 h 1332"/>
                <a:gd name="T52" fmla="*/ 2147483647 w 3072"/>
                <a:gd name="T53" fmla="*/ 2147483647 h 1332"/>
                <a:gd name="T54" fmla="*/ 2147483647 w 3072"/>
                <a:gd name="T55" fmla="*/ 2147483647 h 1332"/>
                <a:gd name="T56" fmla="*/ 2147483647 w 3072"/>
                <a:gd name="T57" fmla="*/ 2147483647 h 1332"/>
                <a:gd name="T58" fmla="*/ 2147483647 w 3072"/>
                <a:gd name="T59" fmla="*/ 2147483647 h 1332"/>
                <a:gd name="T60" fmla="*/ 2147483647 w 3072"/>
                <a:gd name="T61" fmla="*/ 2147483647 h 1332"/>
                <a:gd name="T62" fmla="*/ 2147483647 w 3072"/>
                <a:gd name="T63" fmla="*/ 2147483647 h 1332"/>
                <a:gd name="T64" fmla="*/ 2147483647 w 3072"/>
                <a:gd name="T65" fmla="*/ 2147483647 h 1332"/>
                <a:gd name="T66" fmla="*/ 2147483647 w 3072"/>
                <a:gd name="T67" fmla="*/ 2147483647 h 1332"/>
                <a:gd name="T68" fmla="*/ 2147483647 w 3072"/>
                <a:gd name="T69" fmla="*/ 2147483647 h 1332"/>
                <a:gd name="T70" fmla="*/ 2147483647 w 3072"/>
                <a:gd name="T71" fmla="*/ 2147483647 h 1332"/>
                <a:gd name="T72" fmla="*/ 2147483647 w 3072"/>
                <a:gd name="T73" fmla="*/ 2147483647 h 1332"/>
                <a:gd name="T74" fmla="*/ 2147483647 w 3072"/>
                <a:gd name="T75" fmla="*/ 2147483647 h 1332"/>
                <a:gd name="T76" fmla="*/ 2147483647 w 3072"/>
                <a:gd name="T77" fmla="*/ 2147483647 h 1332"/>
                <a:gd name="T78" fmla="*/ 2147483647 w 3072"/>
                <a:gd name="T79" fmla="*/ 2147483647 h 1332"/>
                <a:gd name="T80" fmla="*/ 2147483647 w 3072"/>
                <a:gd name="T81" fmla="*/ 2147483647 h 1332"/>
                <a:gd name="T82" fmla="*/ 2147483647 w 3072"/>
                <a:gd name="T83" fmla="*/ 2147483647 h 1332"/>
                <a:gd name="T84" fmla="*/ 2147483647 w 3072"/>
                <a:gd name="T85" fmla="*/ 2147483647 h 1332"/>
                <a:gd name="T86" fmla="*/ 2147483647 w 3072"/>
                <a:gd name="T87" fmla="*/ 2147483647 h 1332"/>
                <a:gd name="T88" fmla="*/ 2147483647 w 3072"/>
                <a:gd name="T89" fmla="*/ 2147483647 h 1332"/>
                <a:gd name="T90" fmla="*/ 2147483647 w 3072"/>
                <a:gd name="T91" fmla="*/ 2147483647 h 1332"/>
                <a:gd name="T92" fmla="*/ 2147483647 w 3072"/>
                <a:gd name="T93" fmla="*/ 2147483647 h 1332"/>
                <a:gd name="T94" fmla="*/ 2147483647 w 3072"/>
                <a:gd name="T95" fmla="*/ 2147483647 h 1332"/>
                <a:gd name="T96" fmla="*/ 2147483647 w 3072"/>
                <a:gd name="T97" fmla="*/ 2147483647 h 1332"/>
                <a:gd name="T98" fmla="*/ 2147483647 w 3072"/>
                <a:gd name="T99" fmla="*/ 2147483647 h 1332"/>
                <a:gd name="T100" fmla="*/ 2147483647 w 3072"/>
                <a:gd name="T101" fmla="*/ 2147483647 h 1332"/>
                <a:gd name="T102" fmla="*/ 2147483647 w 3072"/>
                <a:gd name="T103" fmla="*/ 2147483647 h 1332"/>
                <a:gd name="T104" fmla="*/ 2147483647 w 3072"/>
                <a:gd name="T105" fmla="*/ 2147483647 h 1332"/>
                <a:gd name="T106" fmla="*/ 2147483647 w 3072"/>
                <a:gd name="T107" fmla="*/ 2147483647 h 1332"/>
                <a:gd name="T108" fmla="*/ 2147483647 w 3072"/>
                <a:gd name="T109" fmla="*/ 2147483647 h 1332"/>
                <a:gd name="T110" fmla="*/ 2147483647 w 3072"/>
                <a:gd name="T111" fmla="*/ 2147483647 h 1332"/>
                <a:gd name="T112" fmla="*/ 2147483647 w 3072"/>
                <a:gd name="T113" fmla="*/ 2147483647 h 1332"/>
                <a:gd name="T114" fmla="*/ 2147483647 w 3072"/>
                <a:gd name="T115" fmla="*/ 2147483647 h 1332"/>
                <a:gd name="T116" fmla="*/ 2147483647 w 3072"/>
                <a:gd name="T117" fmla="*/ 2147483647 h 1332"/>
                <a:gd name="T118" fmla="*/ 2147483647 w 3072"/>
                <a:gd name="T119" fmla="*/ 2147483647 h 1332"/>
                <a:gd name="T120" fmla="*/ 2147483647 w 3072"/>
                <a:gd name="T121" fmla="*/ 2147483647 h 133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3072"/>
                <a:gd name="T184" fmla="*/ 0 h 1332"/>
                <a:gd name="T185" fmla="*/ 3072 w 3072"/>
                <a:gd name="T186" fmla="*/ 1332 h 133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3072" h="1332">
                  <a:moveTo>
                    <a:pt x="2454" y="930"/>
                  </a:moveTo>
                  <a:lnTo>
                    <a:pt x="2418" y="966"/>
                  </a:lnTo>
                  <a:lnTo>
                    <a:pt x="2400" y="1002"/>
                  </a:lnTo>
                  <a:lnTo>
                    <a:pt x="2412" y="1002"/>
                  </a:lnTo>
                  <a:lnTo>
                    <a:pt x="2448" y="984"/>
                  </a:lnTo>
                  <a:lnTo>
                    <a:pt x="2460" y="972"/>
                  </a:lnTo>
                  <a:lnTo>
                    <a:pt x="2460" y="954"/>
                  </a:lnTo>
                  <a:lnTo>
                    <a:pt x="2472" y="942"/>
                  </a:lnTo>
                  <a:lnTo>
                    <a:pt x="2460" y="930"/>
                  </a:lnTo>
                  <a:lnTo>
                    <a:pt x="2454" y="930"/>
                  </a:lnTo>
                  <a:close/>
                  <a:moveTo>
                    <a:pt x="2400" y="930"/>
                  </a:moveTo>
                  <a:lnTo>
                    <a:pt x="2388" y="930"/>
                  </a:lnTo>
                  <a:lnTo>
                    <a:pt x="2376" y="936"/>
                  </a:lnTo>
                  <a:lnTo>
                    <a:pt x="2364" y="948"/>
                  </a:lnTo>
                  <a:lnTo>
                    <a:pt x="2364" y="954"/>
                  </a:lnTo>
                  <a:lnTo>
                    <a:pt x="2370" y="966"/>
                  </a:lnTo>
                  <a:lnTo>
                    <a:pt x="2376" y="972"/>
                  </a:lnTo>
                  <a:lnTo>
                    <a:pt x="2406" y="972"/>
                  </a:lnTo>
                  <a:lnTo>
                    <a:pt x="2412" y="960"/>
                  </a:lnTo>
                  <a:lnTo>
                    <a:pt x="2418" y="954"/>
                  </a:lnTo>
                  <a:lnTo>
                    <a:pt x="2418" y="942"/>
                  </a:lnTo>
                  <a:lnTo>
                    <a:pt x="2406" y="936"/>
                  </a:lnTo>
                  <a:lnTo>
                    <a:pt x="2400" y="930"/>
                  </a:lnTo>
                  <a:close/>
                  <a:moveTo>
                    <a:pt x="2316" y="1188"/>
                  </a:moveTo>
                  <a:lnTo>
                    <a:pt x="2328" y="1188"/>
                  </a:lnTo>
                  <a:lnTo>
                    <a:pt x="2340" y="1152"/>
                  </a:lnTo>
                  <a:lnTo>
                    <a:pt x="2322" y="1158"/>
                  </a:lnTo>
                  <a:lnTo>
                    <a:pt x="2316" y="1188"/>
                  </a:lnTo>
                  <a:close/>
                  <a:moveTo>
                    <a:pt x="2388" y="1074"/>
                  </a:moveTo>
                  <a:lnTo>
                    <a:pt x="2370" y="1086"/>
                  </a:lnTo>
                  <a:lnTo>
                    <a:pt x="2382" y="1098"/>
                  </a:lnTo>
                  <a:lnTo>
                    <a:pt x="2388" y="1098"/>
                  </a:lnTo>
                  <a:lnTo>
                    <a:pt x="2382" y="1104"/>
                  </a:lnTo>
                  <a:lnTo>
                    <a:pt x="2376" y="1104"/>
                  </a:lnTo>
                  <a:lnTo>
                    <a:pt x="2364" y="1116"/>
                  </a:lnTo>
                  <a:lnTo>
                    <a:pt x="2358" y="1116"/>
                  </a:lnTo>
                  <a:lnTo>
                    <a:pt x="2352" y="1122"/>
                  </a:lnTo>
                  <a:lnTo>
                    <a:pt x="2352" y="1152"/>
                  </a:lnTo>
                  <a:lnTo>
                    <a:pt x="2358" y="1164"/>
                  </a:lnTo>
                  <a:lnTo>
                    <a:pt x="2358" y="1188"/>
                  </a:lnTo>
                  <a:lnTo>
                    <a:pt x="2370" y="1182"/>
                  </a:lnTo>
                  <a:lnTo>
                    <a:pt x="2376" y="1170"/>
                  </a:lnTo>
                  <a:lnTo>
                    <a:pt x="2388" y="1164"/>
                  </a:lnTo>
                  <a:lnTo>
                    <a:pt x="2394" y="1158"/>
                  </a:lnTo>
                  <a:lnTo>
                    <a:pt x="2394" y="1146"/>
                  </a:lnTo>
                  <a:lnTo>
                    <a:pt x="2382" y="1134"/>
                  </a:lnTo>
                  <a:lnTo>
                    <a:pt x="2394" y="1134"/>
                  </a:lnTo>
                  <a:lnTo>
                    <a:pt x="2412" y="1116"/>
                  </a:lnTo>
                  <a:lnTo>
                    <a:pt x="2412" y="1098"/>
                  </a:lnTo>
                  <a:lnTo>
                    <a:pt x="2388" y="1074"/>
                  </a:lnTo>
                  <a:close/>
                  <a:moveTo>
                    <a:pt x="2562" y="1080"/>
                  </a:moveTo>
                  <a:lnTo>
                    <a:pt x="2550" y="1080"/>
                  </a:lnTo>
                  <a:lnTo>
                    <a:pt x="2550" y="1074"/>
                  </a:lnTo>
                  <a:lnTo>
                    <a:pt x="2544" y="1068"/>
                  </a:lnTo>
                  <a:lnTo>
                    <a:pt x="2538" y="1068"/>
                  </a:lnTo>
                  <a:lnTo>
                    <a:pt x="2532" y="1062"/>
                  </a:lnTo>
                  <a:lnTo>
                    <a:pt x="2520" y="1056"/>
                  </a:lnTo>
                  <a:lnTo>
                    <a:pt x="2514" y="1050"/>
                  </a:lnTo>
                  <a:lnTo>
                    <a:pt x="2514" y="1044"/>
                  </a:lnTo>
                  <a:lnTo>
                    <a:pt x="2520" y="1032"/>
                  </a:lnTo>
                  <a:lnTo>
                    <a:pt x="2520" y="1020"/>
                  </a:lnTo>
                  <a:lnTo>
                    <a:pt x="2526" y="1008"/>
                  </a:lnTo>
                  <a:lnTo>
                    <a:pt x="2532" y="1002"/>
                  </a:lnTo>
                  <a:lnTo>
                    <a:pt x="2532" y="960"/>
                  </a:lnTo>
                  <a:lnTo>
                    <a:pt x="2550" y="924"/>
                  </a:lnTo>
                  <a:lnTo>
                    <a:pt x="2550" y="906"/>
                  </a:lnTo>
                  <a:lnTo>
                    <a:pt x="2544" y="894"/>
                  </a:lnTo>
                  <a:lnTo>
                    <a:pt x="2526" y="876"/>
                  </a:lnTo>
                  <a:lnTo>
                    <a:pt x="2538" y="864"/>
                  </a:lnTo>
                  <a:lnTo>
                    <a:pt x="2538" y="834"/>
                  </a:lnTo>
                  <a:lnTo>
                    <a:pt x="2544" y="828"/>
                  </a:lnTo>
                  <a:lnTo>
                    <a:pt x="2550" y="828"/>
                  </a:lnTo>
                  <a:lnTo>
                    <a:pt x="2556" y="822"/>
                  </a:lnTo>
                  <a:lnTo>
                    <a:pt x="2550" y="816"/>
                  </a:lnTo>
                  <a:lnTo>
                    <a:pt x="2532" y="810"/>
                  </a:lnTo>
                  <a:lnTo>
                    <a:pt x="2520" y="810"/>
                  </a:lnTo>
                  <a:lnTo>
                    <a:pt x="2502" y="816"/>
                  </a:lnTo>
                  <a:lnTo>
                    <a:pt x="2490" y="816"/>
                  </a:lnTo>
                  <a:lnTo>
                    <a:pt x="2484" y="822"/>
                  </a:lnTo>
                  <a:lnTo>
                    <a:pt x="2478" y="822"/>
                  </a:lnTo>
                  <a:lnTo>
                    <a:pt x="2478" y="834"/>
                  </a:lnTo>
                  <a:lnTo>
                    <a:pt x="2460" y="834"/>
                  </a:lnTo>
                  <a:lnTo>
                    <a:pt x="2454" y="840"/>
                  </a:lnTo>
                  <a:lnTo>
                    <a:pt x="2442" y="846"/>
                  </a:lnTo>
                  <a:lnTo>
                    <a:pt x="2430" y="846"/>
                  </a:lnTo>
                  <a:lnTo>
                    <a:pt x="2418" y="852"/>
                  </a:lnTo>
                  <a:lnTo>
                    <a:pt x="2406" y="852"/>
                  </a:lnTo>
                  <a:lnTo>
                    <a:pt x="2400" y="858"/>
                  </a:lnTo>
                  <a:lnTo>
                    <a:pt x="2394" y="858"/>
                  </a:lnTo>
                  <a:lnTo>
                    <a:pt x="2388" y="864"/>
                  </a:lnTo>
                  <a:lnTo>
                    <a:pt x="2376" y="870"/>
                  </a:lnTo>
                  <a:lnTo>
                    <a:pt x="2370" y="876"/>
                  </a:lnTo>
                  <a:lnTo>
                    <a:pt x="2364" y="876"/>
                  </a:lnTo>
                  <a:lnTo>
                    <a:pt x="2364" y="864"/>
                  </a:lnTo>
                  <a:lnTo>
                    <a:pt x="2382" y="846"/>
                  </a:lnTo>
                  <a:lnTo>
                    <a:pt x="2376" y="840"/>
                  </a:lnTo>
                  <a:lnTo>
                    <a:pt x="2364" y="834"/>
                  </a:lnTo>
                  <a:lnTo>
                    <a:pt x="2358" y="828"/>
                  </a:lnTo>
                  <a:lnTo>
                    <a:pt x="2358" y="810"/>
                  </a:lnTo>
                  <a:lnTo>
                    <a:pt x="2352" y="798"/>
                  </a:lnTo>
                  <a:lnTo>
                    <a:pt x="2352" y="792"/>
                  </a:lnTo>
                  <a:lnTo>
                    <a:pt x="2376" y="768"/>
                  </a:lnTo>
                  <a:lnTo>
                    <a:pt x="2340" y="768"/>
                  </a:lnTo>
                  <a:lnTo>
                    <a:pt x="2328" y="780"/>
                  </a:lnTo>
                  <a:lnTo>
                    <a:pt x="2274" y="780"/>
                  </a:lnTo>
                  <a:lnTo>
                    <a:pt x="2274" y="768"/>
                  </a:lnTo>
                  <a:lnTo>
                    <a:pt x="2280" y="756"/>
                  </a:lnTo>
                  <a:lnTo>
                    <a:pt x="2292" y="750"/>
                  </a:lnTo>
                  <a:lnTo>
                    <a:pt x="2298" y="744"/>
                  </a:lnTo>
                  <a:lnTo>
                    <a:pt x="3072" y="108"/>
                  </a:lnTo>
                  <a:lnTo>
                    <a:pt x="3054" y="108"/>
                  </a:lnTo>
                  <a:lnTo>
                    <a:pt x="3054" y="102"/>
                  </a:lnTo>
                  <a:lnTo>
                    <a:pt x="3048" y="90"/>
                  </a:lnTo>
                  <a:lnTo>
                    <a:pt x="3036" y="84"/>
                  </a:lnTo>
                  <a:lnTo>
                    <a:pt x="3030" y="78"/>
                  </a:lnTo>
                  <a:lnTo>
                    <a:pt x="3012" y="78"/>
                  </a:lnTo>
                  <a:lnTo>
                    <a:pt x="2988" y="84"/>
                  </a:lnTo>
                  <a:lnTo>
                    <a:pt x="2964" y="84"/>
                  </a:lnTo>
                  <a:lnTo>
                    <a:pt x="2928" y="96"/>
                  </a:lnTo>
                  <a:lnTo>
                    <a:pt x="2916" y="96"/>
                  </a:lnTo>
                  <a:lnTo>
                    <a:pt x="2892" y="84"/>
                  </a:lnTo>
                  <a:lnTo>
                    <a:pt x="2886" y="78"/>
                  </a:lnTo>
                  <a:lnTo>
                    <a:pt x="2874" y="72"/>
                  </a:lnTo>
                  <a:lnTo>
                    <a:pt x="2784" y="72"/>
                  </a:lnTo>
                  <a:lnTo>
                    <a:pt x="2772" y="66"/>
                  </a:lnTo>
                  <a:lnTo>
                    <a:pt x="2766" y="60"/>
                  </a:lnTo>
                  <a:lnTo>
                    <a:pt x="2748" y="60"/>
                  </a:lnTo>
                  <a:lnTo>
                    <a:pt x="2736" y="54"/>
                  </a:lnTo>
                  <a:lnTo>
                    <a:pt x="2598" y="54"/>
                  </a:lnTo>
                  <a:lnTo>
                    <a:pt x="2598" y="42"/>
                  </a:lnTo>
                  <a:lnTo>
                    <a:pt x="2604" y="36"/>
                  </a:lnTo>
                  <a:lnTo>
                    <a:pt x="2592" y="36"/>
                  </a:lnTo>
                  <a:lnTo>
                    <a:pt x="2574" y="30"/>
                  </a:lnTo>
                  <a:lnTo>
                    <a:pt x="2562" y="30"/>
                  </a:lnTo>
                  <a:lnTo>
                    <a:pt x="2550" y="24"/>
                  </a:lnTo>
                  <a:lnTo>
                    <a:pt x="2532" y="24"/>
                  </a:lnTo>
                  <a:lnTo>
                    <a:pt x="2520" y="30"/>
                  </a:lnTo>
                  <a:lnTo>
                    <a:pt x="2496" y="30"/>
                  </a:lnTo>
                  <a:lnTo>
                    <a:pt x="2490" y="36"/>
                  </a:lnTo>
                  <a:lnTo>
                    <a:pt x="2484" y="36"/>
                  </a:lnTo>
                  <a:lnTo>
                    <a:pt x="2514" y="0"/>
                  </a:lnTo>
                  <a:lnTo>
                    <a:pt x="2430" y="36"/>
                  </a:lnTo>
                  <a:lnTo>
                    <a:pt x="2460" y="0"/>
                  </a:lnTo>
                  <a:lnTo>
                    <a:pt x="2430" y="0"/>
                  </a:lnTo>
                  <a:lnTo>
                    <a:pt x="2418" y="6"/>
                  </a:lnTo>
                  <a:lnTo>
                    <a:pt x="2412" y="12"/>
                  </a:lnTo>
                  <a:lnTo>
                    <a:pt x="2358" y="30"/>
                  </a:lnTo>
                  <a:lnTo>
                    <a:pt x="2232" y="30"/>
                  </a:lnTo>
                  <a:lnTo>
                    <a:pt x="2214" y="36"/>
                  </a:lnTo>
                  <a:lnTo>
                    <a:pt x="2208" y="42"/>
                  </a:lnTo>
                  <a:lnTo>
                    <a:pt x="2184" y="54"/>
                  </a:lnTo>
                  <a:lnTo>
                    <a:pt x="2172" y="54"/>
                  </a:lnTo>
                  <a:lnTo>
                    <a:pt x="2166" y="60"/>
                  </a:lnTo>
                  <a:lnTo>
                    <a:pt x="2046" y="60"/>
                  </a:lnTo>
                  <a:lnTo>
                    <a:pt x="2004" y="72"/>
                  </a:lnTo>
                  <a:lnTo>
                    <a:pt x="1956" y="102"/>
                  </a:lnTo>
                  <a:lnTo>
                    <a:pt x="1902" y="132"/>
                  </a:lnTo>
                  <a:lnTo>
                    <a:pt x="1854" y="144"/>
                  </a:lnTo>
                  <a:lnTo>
                    <a:pt x="1758" y="156"/>
                  </a:lnTo>
                  <a:lnTo>
                    <a:pt x="1722" y="162"/>
                  </a:lnTo>
                  <a:lnTo>
                    <a:pt x="1704" y="162"/>
                  </a:lnTo>
                  <a:lnTo>
                    <a:pt x="1698" y="168"/>
                  </a:lnTo>
                  <a:lnTo>
                    <a:pt x="1644" y="186"/>
                  </a:lnTo>
                  <a:lnTo>
                    <a:pt x="1632" y="192"/>
                  </a:lnTo>
                  <a:lnTo>
                    <a:pt x="1620" y="192"/>
                  </a:lnTo>
                  <a:lnTo>
                    <a:pt x="1620" y="198"/>
                  </a:lnTo>
                  <a:lnTo>
                    <a:pt x="1626" y="204"/>
                  </a:lnTo>
                  <a:lnTo>
                    <a:pt x="1638" y="210"/>
                  </a:lnTo>
                  <a:lnTo>
                    <a:pt x="1650" y="222"/>
                  </a:lnTo>
                  <a:lnTo>
                    <a:pt x="1656" y="222"/>
                  </a:lnTo>
                  <a:lnTo>
                    <a:pt x="1662" y="234"/>
                  </a:lnTo>
                  <a:lnTo>
                    <a:pt x="1662" y="240"/>
                  </a:lnTo>
                  <a:lnTo>
                    <a:pt x="1668" y="252"/>
                  </a:lnTo>
                  <a:lnTo>
                    <a:pt x="1668" y="264"/>
                  </a:lnTo>
                  <a:lnTo>
                    <a:pt x="1662" y="264"/>
                  </a:lnTo>
                  <a:lnTo>
                    <a:pt x="1650" y="270"/>
                  </a:lnTo>
                  <a:lnTo>
                    <a:pt x="1644" y="282"/>
                  </a:lnTo>
                  <a:lnTo>
                    <a:pt x="1734" y="282"/>
                  </a:lnTo>
                  <a:lnTo>
                    <a:pt x="1704" y="318"/>
                  </a:lnTo>
                  <a:lnTo>
                    <a:pt x="1770" y="318"/>
                  </a:lnTo>
                  <a:lnTo>
                    <a:pt x="1764" y="336"/>
                  </a:lnTo>
                  <a:lnTo>
                    <a:pt x="1710" y="336"/>
                  </a:lnTo>
                  <a:lnTo>
                    <a:pt x="1698" y="348"/>
                  </a:lnTo>
                  <a:lnTo>
                    <a:pt x="1632" y="348"/>
                  </a:lnTo>
                  <a:lnTo>
                    <a:pt x="1614" y="354"/>
                  </a:lnTo>
                  <a:lnTo>
                    <a:pt x="1560" y="354"/>
                  </a:lnTo>
                  <a:lnTo>
                    <a:pt x="1554" y="348"/>
                  </a:lnTo>
                  <a:lnTo>
                    <a:pt x="1548" y="348"/>
                  </a:lnTo>
                  <a:lnTo>
                    <a:pt x="1554" y="342"/>
                  </a:lnTo>
                  <a:lnTo>
                    <a:pt x="1560" y="342"/>
                  </a:lnTo>
                  <a:lnTo>
                    <a:pt x="1572" y="330"/>
                  </a:lnTo>
                  <a:lnTo>
                    <a:pt x="1566" y="324"/>
                  </a:lnTo>
                  <a:lnTo>
                    <a:pt x="1458" y="324"/>
                  </a:lnTo>
                  <a:lnTo>
                    <a:pt x="1452" y="330"/>
                  </a:lnTo>
                  <a:lnTo>
                    <a:pt x="1452" y="348"/>
                  </a:lnTo>
                  <a:lnTo>
                    <a:pt x="1434" y="348"/>
                  </a:lnTo>
                  <a:lnTo>
                    <a:pt x="1422" y="354"/>
                  </a:lnTo>
                  <a:lnTo>
                    <a:pt x="1404" y="354"/>
                  </a:lnTo>
                  <a:lnTo>
                    <a:pt x="1386" y="360"/>
                  </a:lnTo>
                  <a:lnTo>
                    <a:pt x="1338" y="360"/>
                  </a:lnTo>
                  <a:lnTo>
                    <a:pt x="1308" y="366"/>
                  </a:lnTo>
                  <a:lnTo>
                    <a:pt x="1254" y="384"/>
                  </a:lnTo>
                  <a:lnTo>
                    <a:pt x="1254" y="390"/>
                  </a:lnTo>
                  <a:lnTo>
                    <a:pt x="1272" y="396"/>
                  </a:lnTo>
                  <a:lnTo>
                    <a:pt x="1284" y="402"/>
                  </a:lnTo>
                  <a:lnTo>
                    <a:pt x="1314" y="402"/>
                  </a:lnTo>
                  <a:lnTo>
                    <a:pt x="1272" y="420"/>
                  </a:lnTo>
                  <a:lnTo>
                    <a:pt x="1260" y="462"/>
                  </a:lnTo>
                  <a:lnTo>
                    <a:pt x="1272" y="462"/>
                  </a:lnTo>
                  <a:lnTo>
                    <a:pt x="1290" y="468"/>
                  </a:lnTo>
                  <a:lnTo>
                    <a:pt x="1338" y="468"/>
                  </a:lnTo>
                  <a:lnTo>
                    <a:pt x="1350" y="462"/>
                  </a:lnTo>
                  <a:lnTo>
                    <a:pt x="1362" y="462"/>
                  </a:lnTo>
                  <a:lnTo>
                    <a:pt x="1410" y="474"/>
                  </a:lnTo>
                  <a:lnTo>
                    <a:pt x="1422" y="456"/>
                  </a:lnTo>
                  <a:lnTo>
                    <a:pt x="1434" y="474"/>
                  </a:lnTo>
                  <a:lnTo>
                    <a:pt x="1446" y="468"/>
                  </a:lnTo>
                  <a:lnTo>
                    <a:pt x="1452" y="462"/>
                  </a:lnTo>
                  <a:lnTo>
                    <a:pt x="1476" y="450"/>
                  </a:lnTo>
                  <a:lnTo>
                    <a:pt x="1482" y="444"/>
                  </a:lnTo>
                  <a:lnTo>
                    <a:pt x="1494" y="444"/>
                  </a:lnTo>
                  <a:lnTo>
                    <a:pt x="1506" y="450"/>
                  </a:lnTo>
                  <a:lnTo>
                    <a:pt x="1524" y="450"/>
                  </a:lnTo>
                  <a:lnTo>
                    <a:pt x="1536" y="444"/>
                  </a:lnTo>
                  <a:lnTo>
                    <a:pt x="1542" y="438"/>
                  </a:lnTo>
                  <a:lnTo>
                    <a:pt x="1554" y="432"/>
                  </a:lnTo>
                  <a:lnTo>
                    <a:pt x="1560" y="432"/>
                  </a:lnTo>
                  <a:lnTo>
                    <a:pt x="1566" y="426"/>
                  </a:lnTo>
                  <a:lnTo>
                    <a:pt x="1566" y="450"/>
                  </a:lnTo>
                  <a:lnTo>
                    <a:pt x="1560" y="462"/>
                  </a:lnTo>
                  <a:lnTo>
                    <a:pt x="1554" y="468"/>
                  </a:lnTo>
                  <a:lnTo>
                    <a:pt x="1500" y="468"/>
                  </a:lnTo>
                  <a:lnTo>
                    <a:pt x="1506" y="498"/>
                  </a:lnTo>
                  <a:lnTo>
                    <a:pt x="1494" y="504"/>
                  </a:lnTo>
                  <a:lnTo>
                    <a:pt x="1488" y="516"/>
                  </a:lnTo>
                  <a:lnTo>
                    <a:pt x="1476" y="522"/>
                  </a:lnTo>
                  <a:lnTo>
                    <a:pt x="1464" y="534"/>
                  </a:lnTo>
                  <a:lnTo>
                    <a:pt x="1446" y="540"/>
                  </a:lnTo>
                  <a:lnTo>
                    <a:pt x="1380" y="540"/>
                  </a:lnTo>
                  <a:lnTo>
                    <a:pt x="1362" y="522"/>
                  </a:lnTo>
                  <a:lnTo>
                    <a:pt x="1344" y="534"/>
                  </a:lnTo>
                  <a:lnTo>
                    <a:pt x="1344" y="546"/>
                  </a:lnTo>
                  <a:lnTo>
                    <a:pt x="1338" y="546"/>
                  </a:lnTo>
                  <a:lnTo>
                    <a:pt x="1332" y="552"/>
                  </a:lnTo>
                  <a:lnTo>
                    <a:pt x="1320" y="558"/>
                  </a:lnTo>
                  <a:lnTo>
                    <a:pt x="1302" y="564"/>
                  </a:lnTo>
                  <a:lnTo>
                    <a:pt x="1290" y="570"/>
                  </a:lnTo>
                  <a:lnTo>
                    <a:pt x="1266" y="570"/>
                  </a:lnTo>
                  <a:lnTo>
                    <a:pt x="1242" y="558"/>
                  </a:lnTo>
                  <a:lnTo>
                    <a:pt x="1236" y="558"/>
                  </a:lnTo>
                  <a:lnTo>
                    <a:pt x="1140" y="606"/>
                  </a:lnTo>
                  <a:lnTo>
                    <a:pt x="1122" y="624"/>
                  </a:lnTo>
                  <a:lnTo>
                    <a:pt x="1116" y="606"/>
                  </a:lnTo>
                  <a:lnTo>
                    <a:pt x="1080" y="624"/>
                  </a:lnTo>
                  <a:lnTo>
                    <a:pt x="1068" y="624"/>
                  </a:lnTo>
                  <a:lnTo>
                    <a:pt x="1044" y="636"/>
                  </a:lnTo>
                  <a:lnTo>
                    <a:pt x="1020" y="660"/>
                  </a:lnTo>
                  <a:lnTo>
                    <a:pt x="990" y="648"/>
                  </a:lnTo>
                  <a:lnTo>
                    <a:pt x="990" y="672"/>
                  </a:lnTo>
                  <a:lnTo>
                    <a:pt x="984" y="666"/>
                  </a:lnTo>
                  <a:lnTo>
                    <a:pt x="972" y="666"/>
                  </a:lnTo>
                  <a:lnTo>
                    <a:pt x="966" y="672"/>
                  </a:lnTo>
                  <a:lnTo>
                    <a:pt x="966" y="690"/>
                  </a:lnTo>
                  <a:lnTo>
                    <a:pt x="954" y="708"/>
                  </a:lnTo>
                  <a:lnTo>
                    <a:pt x="1014" y="684"/>
                  </a:lnTo>
                  <a:lnTo>
                    <a:pt x="990" y="702"/>
                  </a:lnTo>
                  <a:lnTo>
                    <a:pt x="990" y="714"/>
                  </a:lnTo>
                  <a:lnTo>
                    <a:pt x="972" y="726"/>
                  </a:lnTo>
                  <a:lnTo>
                    <a:pt x="1026" y="726"/>
                  </a:lnTo>
                  <a:lnTo>
                    <a:pt x="1032" y="732"/>
                  </a:lnTo>
                  <a:lnTo>
                    <a:pt x="1032" y="738"/>
                  </a:lnTo>
                  <a:lnTo>
                    <a:pt x="1020" y="744"/>
                  </a:lnTo>
                  <a:lnTo>
                    <a:pt x="984" y="744"/>
                  </a:lnTo>
                  <a:lnTo>
                    <a:pt x="960" y="750"/>
                  </a:lnTo>
                  <a:lnTo>
                    <a:pt x="972" y="738"/>
                  </a:lnTo>
                  <a:lnTo>
                    <a:pt x="960" y="732"/>
                  </a:lnTo>
                  <a:lnTo>
                    <a:pt x="954" y="732"/>
                  </a:lnTo>
                  <a:lnTo>
                    <a:pt x="948" y="738"/>
                  </a:lnTo>
                  <a:lnTo>
                    <a:pt x="936" y="744"/>
                  </a:lnTo>
                  <a:lnTo>
                    <a:pt x="930" y="750"/>
                  </a:lnTo>
                  <a:lnTo>
                    <a:pt x="924" y="750"/>
                  </a:lnTo>
                  <a:lnTo>
                    <a:pt x="918" y="756"/>
                  </a:lnTo>
                  <a:lnTo>
                    <a:pt x="924" y="756"/>
                  </a:lnTo>
                  <a:lnTo>
                    <a:pt x="930" y="762"/>
                  </a:lnTo>
                  <a:lnTo>
                    <a:pt x="930" y="768"/>
                  </a:lnTo>
                  <a:lnTo>
                    <a:pt x="924" y="774"/>
                  </a:lnTo>
                  <a:lnTo>
                    <a:pt x="924" y="780"/>
                  </a:lnTo>
                  <a:lnTo>
                    <a:pt x="918" y="792"/>
                  </a:lnTo>
                  <a:lnTo>
                    <a:pt x="918" y="804"/>
                  </a:lnTo>
                  <a:lnTo>
                    <a:pt x="990" y="804"/>
                  </a:lnTo>
                  <a:lnTo>
                    <a:pt x="1038" y="774"/>
                  </a:lnTo>
                  <a:lnTo>
                    <a:pt x="1104" y="750"/>
                  </a:lnTo>
                  <a:lnTo>
                    <a:pt x="1098" y="750"/>
                  </a:lnTo>
                  <a:lnTo>
                    <a:pt x="1092" y="756"/>
                  </a:lnTo>
                  <a:lnTo>
                    <a:pt x="1080" y="762"/>
                  </a:lnTo>
                  <a:lnTo>
                    <a:pt x="1062" y="768"/>
                  </a:lnTo>
                  <a:lnTo>
                    <a:pt x="1050" y="780"/>
                  </a:lnTo>
                  <a:lnTo>
                    <a:pt x="1038" y="786"/>
                  </a:lnTo>
                  <a:lnTo>
                    <a:pt x="1026" y="798"/>
                  </a:lnTo>
                  <a:lnTo>
                    <a:pt x="1026" y="816"/>
                  </a:lnTo>
                  <a:lnTo>
                    <a:pt x="1020" y="828"/>
                  </a:lnTo>
                  <a:lnTo>
                    <a:pt x="990" y="828"/>
                  </a:lnTo>
                  <a:lnTo>
                    <a:pt x="978" y="834"/>
                  </a:lnTo>
                  <a:lnTo>
                    <a:pt x="972" y="852"/>
                  </a:lnTo>
                  <a:lnTo>
                    <a:pt x="966" y="864"/>
                  </a:lnTo>
                  <a:lnTo>
                    <a:pt x="954" y="870"/>
                  </a:lnTo>
                  <a:lnTo>
                    <a:pt x="942" y="882"/>
                  </a:lnTo>
                  <a:lnTo>
                    <a:pt x="930" y="888"/>
                  </a:lnTo>
                  <a:lnTo>
                    <a:pt x="924" y="894"/>
                  </a:lnTo>
                  <a:lnTo>
                    <a:pt x="978" y="888"/>
                  </a:lnTo>
                  <a:lnTo>
                    <a:pt x="972" y="906"/>
                  </a:lnTo>
                  <a:lnTo>
                    <a:pt x="978" y="894"/>
                  </a:lnTo>
                  <a:lnTo>
                    <a:pt x="990" y="888"/>
                  </a:lnTo>
                  <a:lnTo>
                    <a:pt x="1002" y="876"/>
                  </a:lnTo>
                  <a:lnTo>
                    <a:pt x="1026" y="864"/>
                  </a:lnTo>
                  <a:lnTo>
                    <a:pt x="1038" y="864"/>
                  </a:lnTo>
                  <a:lnTo>
                    <a:pt x="1050" y="870"/>
                  </a:lnTo>
                  <a:lnTo>
                    <a:pt x="1056" y="870"/>
                  </a:lnTo>
                  <a:lnTo>
                    <a:pt x="1056" y="876"/>
                  </a:lnTo>
                  <a:lnTo>
                    <a:pt x="1050" y="876"/>
                  </a:lnTo>
                  <a:lnTo>
                    <a:pt x="1074" y="870"/>
                  </a:lnTo>
                  <a:lnTo>
                    <a:pt x="1068" y="876"/>
                  </a:lnTo>
                  <a:lnTo>
                    <a:pt x="1068" y="906"/>
                  </a:lnTo>
                  <a:lnTo>
                    <a:pt x="1074" y="912"/>
                  </a:lnTo>
                  <a:lnTo>
                    <a:pt x="1092" y="912"/>
                  </a:lnTo>
                  <a:lnTo>
                    <a:pt x="1098" y="900"/>
                  </a:lnTo>
                  <a:lnTo>
                    <a:pt x="1110" y="894"/>
                  </a:lnTo>
                  <a:lnTo>
                    <a:pt x="1116" y="888"/>
                  </a:lnTo>
                  <a:lnTo>
                    <a:pt x="1122" y="876"/>
                  </a:lnTo>
                  <a:lnTo>
                    <a:pt x="1164" y="858"/>
                  </a:lnTo>
                  <a:lnTo>
                    <a:pt x="1176" y="870"/>
                  </a:lnTo>
                  <a:lnTo>
                    <a:pt x="1146" y="870"/>
                  </a:lnTo>
                  <a:lnTo>
                    <a:pt x="1140" y="876"/>
                  </a:lnTo>
                  <a:lnTo>
                    <a:pt x="1140" y="882"/>
                  </a:lnTo>
                  <a:lnTo>
                    <a:pt x="1134" y="888"/>
                  </a:lnTo>
                  <a:lnTo>
                    <a:pt x="1134" y="894"/>
                  </a:lnTo>
                  <a:lnTo>
                    <a:pt x="1152" y="894"/>
                  </a:lnTo>
                  <a:lnTo>
                    <a:pt x="1164" y="888"/>
                  </a:lnTo>
                  <a:lnTo>
                    <a:pt x="1182" y="888"/>
                  </a:lnTo>
                  <a:lnTo>
                    <a:pt x="1200" y="882"/>
                  </a:lnTo>
                  <a:lnTo>
                    <a:pt x="1218" y="882"/>
                  </a:lnTo>
                  <a:lnTo>
                    <a:pt x="1224" y="876"/>
                  </a:lnTo>
                  <a:lnTo>
                    <a:pt x="1230" y="876"/>
                  </a:lnTo>
                  <a:lnTo>
                    <a:pt x="1272" y="858"/>
                  </a:lnTo>
                  <a:lnTo>
                    <a:pt x="1224" y="882"/>
                  </a:lnTo>
                  <a:lnTo>
                    <a:pt x="1224" y="894"/>
                  </a:lnTo>
                  <a:lnTo>
                    <a:pt x="1212" y="894"/>
                  </a:lnTo>
                  <a:lnTo>
                    <a:pt x="1200" y="900"/>
                  </a:lnTo>
                  <a:lnTo>
                    <a:pt x="1188" y="900"/>
                  </a:lnTo>
                  <a:lnTo>
                    <a:pt x="1176" y="906"/>
                  </a:lnTo>
                  <a:lnTo>
                    <a:pt x="1170" y="912"/>
                  </a:lnTo>
                  <a:lnTo>
                    <a:pt x="1158" y="918"/>
                  </a:lnTo>
                  <a:lnTo>
                    <a:pt x="1152" y="930"/>
                  </a:lnTo>
                  <a:lnTo>
                    <a:pt x="1122" y="930"/>
                  </a:lnTo>
                  <a:lnTo>
                    <a:pt x="1086" y="960"/>
                  </a:lnTo>
                  <a:lnTo>
                    <a:pt x="1086" y="978"/>
                  </a:lnTo>
                  <a:lnTo>
                    <a:pt x="1038" y="978"/>
                  </a:lnTo>
                  <a:lnTo>
                    <a:pt x="1032" y="984"/>
                  </a:lnTo>
                  <a:lnTo>
                    <a:pt x="1020" y="984"/>
                  </a:lnTo>
                  <a:lnTo>
                    <a:pt x="1002" y="990"/>
                  </a:lnTo>
                  <a:lnTo>
                    <a:pt x="990" y="996"/>
                  </a:lnTo>
                  <a:lnTo>
                    <a:pt x="978" y="996"/>
                  </a:lnTo>
                  <a:lnTo>
                    <a:pt x="966" y="1008"/>
                  </a:lnTo>
                  <a:lnTo>
                    <a:pt x="966" y="1020"/>
                  </a:lnTo>
                  <a:lnTo>
                    <a:pt x="960" y="1026"/>
                  </a:lnTo>
                  <a:lnTo>
                    <a:pt x="960" y="1038"/>
                  </a:lnTo>
                  <a:lnTo>
                    <a:pt x="876" y="1038"/>
                  </a:lnTo>
                  <a:lnTo>
                    <a:pt x="858" y="1044"/>
                  </a:lnTo>
                  <a:lnTo>
                    <a:pt x="828" y="1062"/>
                  </a:lnTo>
                  <a:lnTo>
                    <a:pt x="804" y="1080"/>
                  </a:lnTo>
                  <a:lnTo>
                    <a:pt x="780" y="1092"/>
                  </a:lnTo>
                  <a:lnTo>
                    <a:pt x="774" y="1098"/>
                  </a:lnTo>
                  <a:lnTo>
                    <a:pt x="750" y="1104"/>
                  </a:lnTo>
                  <a:lnTo>
                    <a:pt x="738" y="1122"/>
                  </a:lnTo>
                  <a:lnTo>
                    <a:pt x="732" y="1104"/>
                  </a:lnTo>
                  <a:lnTo>
                    <a:pt x="672" y="1104"/>
                  </a:lnTo>
                  <a:lnTo>
                    <a:pt x="648" y="1116"/>
                  </a:lnTo>
                  <a:lnTo>
                    <a:pt x="630" y="1122"/>
                  </a:lnTo>
                  <a:lnTo>
                    <a:pt x="624" y="1128"/>
                  </a:lnTo>
                  <a:lnTo>
                    <a:pt x="606" y="1128"/>
                  </a:lnTo>
                  <a:lnTo>
                    <a:pt x="606" y="1140"/>
                  </a:lnTo>
                  <a:lnTo>
                    <a:pt x="576" y="1146"/>
                  </a:lnTo>
                  <a:lnTo>
                    <a:pt x="564" y="1152"/>
                  </a:lnTo>
                  <a:lnTo>
                    <a:pt x="540" y="1152"/>
                  </a:lnTo>
                  <a:lnTo>
                    <a:pt x="516" y="1170"/>
                  </a:lnTo>
                  <a:lnTo>
                    <a:pt x="522" y="1182"/>
                  </a:lnTo>
                  <a:lnTo>
                    <a:pt x="540" y="1164"/>
                  </a:lnTo>
                  <a:lnTo>
                    <a:pt x="558" y="1176"/>
                  </a:lnTo>
                  <a:lnTo>
                    <a:pt x="582" y="1158"/>
                  </a:lnTo>
                  <a:lnTo>
                    <a:pt x="582" y="1170"/>
                  </a:lnTo>
                  <a:lnTo>
                    <a:pt x="594" y="1170"/>
                  </a:lnTo>
                  <a:lnTo>
                    <a:pt x="606" y="1164"/>
                  </a:lnTo>
                  <a:lnTo>
                    <a:pt x="618" y="1164"/>
                  </a:lnTo>
                  <a:lnTo>
                    <a:pt x="642" y="1140"/>
                  </a:lnTo>
                  <a:lnTo>
                    <a:pt x="654" y="1134"/>
                  </a:lnTo>
                  <a:lnTo>
                    <a:pt x="666" y="1122"/>
                  </a:lnTo>
                  <a:lnTo>
                    <a:pt x="684" y="1122"/>
                  </a:lnTo>
                  <a:lnTo>
                    <a:pt x="684" y="1134"/>
                  </a:lnTo>
                  <a:lnTo>
                    <a:pt x="690" y="1140"/>
                  </a:lnTo>
                  <a:lnTo>
                    <a:pt x="708" y="1140"/>
                  </a:lnTo>
                  <a:lnTo>
                    <a:pt x="732" y="1128"/>
                  </a:lnTo>
                  <a:lnTo>
                    <a:pt x="744" y="1128"/>
                  </a:lnTo>
                  <a:lnTo>
                    <a:pt x="756" y="1122"/>
                  </a:lnTo>
                  <a:lnTo>
                    <a:pt x="762" y="1116"/>
                  </a:lnTo>
                  <a:lnTo>
                    <a:pt x="768" y="1116"/>
                  </a:lnTo>
                  <a:lnTo>
                    <a:pt x="804" y="1128"/>
                  </a:lnTo>
                  <a:lnTo>
                    <a:pt x="822" y="1110"/>
                  </a:lnTo>
                  <a:lnTo>
                    <a:pt x="834" y="1110"/>
                  </a:lnTo>
                  <a:lnTo>
                    <a:pt x="852" y="1104"/>
                  </a:lnTo>
                  <a:lnTo>
                    <a:pt x="870" y="1104"/>
                  </a:lnTo>
                  <a:lnTo>
                    <a:pt x="894" y="1092"/>
                  </a:lnTo>
                  <a:lnTo>
                    <a:pt x="918" y="1068"/>
                  </a:lnTo>
                  <a:lnTo>
                    <a:pt x="942" y="1056"/>
                  </a:lnTo>
                  <a:lnTo>
                    <a:pt x="972" y="1056"/>
                  </a:lnTo>
                  <a:lnTo>
                    <a:pt x="978" y="1044"/>
                  </a:lnTo>
                  <a:lnTo>
                    <a:pt x="1014" y="1044"/>
                  </a:lnTo>
                  <a:lnTo>
                    <a:pt x="1026" y="1038"/>
                  </a:lnTo>
                  <a:lnTo>
                    <a:pt x="1032" y="1038"/>
                  </a:lnTo>
                  <a:lnTo>
                    <a:pt x="1038" y="1032"/>
                  </a:lnTo>
                  <a:lnTo>
                    <a:pt x="1050" y="1032"/>
                  </a:lnTo>
                  <a:lnTo>
                    <a:pt x="1086" y="1020"/>
                  </a:lnTo>
                  <a:lnTo>
                    <a:pt x="1110" y="1008"/>
                  </a:lnTo>
                  <a:lnTo>
                    <a:pt x="1122" y="996"/>
                  </a:lnTo>
                  <a:lnTo>
                    <a:pt x="1134" y="990"/>
                  </a:lnTo>
                  <a:lnTo>
                    <a:pt x="1140" y="984"/>
                  </a:lnTo>
                  <a:lnTo>
                    <a:pt x="1206" y="972"/>
                  </a:lnTo>
                  <a:lnTo>
                    <a:pt x="1260" y="942"/>
                  </a:lnTo>
                  <a:lnTo>
                    <a:pt x="1296" y="942"/>
                  </a:lnTo>
                  <a:lnTo>
                    <a:pt x="1314" y="936"/>
                  </a:lnTo>
                  <a:lnTo>
                    <a:pt x="1326" y="936"/>
                  </a:lnTo>
                  <a:lnTo>
                    <a:pt x="1338" y="930"/>
                  </a:lnTo>
                  <a:lnTo>
                    <a:pt x="1368" y="900"/>
                  </a:lnTo>
                  <a:lnTo>
                    <a:pt x="1380" y="900"/>
                  </a:lnTo>
                  <a:lnTo>
                    <a:pt x="1404" y="888"/>
                  </a:lnTo>
                  <a:lnTo>
                    <a:pt x="1416" y="888"/>
                  </a:lnTo>
                  <a:lnTo>
                    <a:pt x="1428" y="882"/>
                  </a:lnTo>
                  <a:lnTo>
                    <a:pt x="1434" y="876"/>
                  </a:lnTo>
                  <a:lnTo>
                    <a:pt x="1434" y="864"/>
                  </a:lnTo>
                  <a:lnTo>
                    <a:pt x="1422" y="864"/>
                  </a:lnTo>
                  <a:lnTo>
                    <a:pt x="1428" y="858"/>
                  </a:lnTo>
                  <a:lnTo>
                    <a:pt x="1452" y="846"/>
                  </a:lnTo>
                  <a:lnTo>
                    <a:pt x="1458" y="840"/>
                  </a:lnTo>
                  <a:lnTo>
                    <a:pt x="1470" y="834"/>
                  </a:lnTo>
                  <a:lnTo>
                    <a:pt x="1476" y="828"/>
                  </a:lnTo>
                  <a:lnTo>
                    <a:pt x="1488" y="828"/>
                  </a:lnTo>
                  <a:lnTo>
                    <a:pt x="1500" y="822"/>
                  </a:lnTo>
                  <a:lnTo>
                    <a:pt x="1512" y="822"/>
                  </a:lnTo>
                  <a:lnTo>
                    <a:pt x="1518" y="816"/>
                  </a:lnTo>
                  <a:lnTo>
                    <a:pt x="1524" y="816"/>
                  </a:lnTo>
                  <a:lnTo>
                    <a:pt x="1596" y="786"/>
                  </a:lnTo>
                  <a:lnTo>
                    <a:pt x="1590" y="768"/>
                  </a:lnTo>
                  <a:lnTo>
                    <a:pt x="1602" y="768"/>
                  </a:lnTo>
                  <a:lnTo>
                    <a:pt x="1608" y="774"/>
                  </a:lnTo>
                  <a:lnTo>
                    <a:pt x="1626" y="774"/>
                  </a:lnTo>
                  <a:lnTo>
                    <a:pt x="1638" y="762"/>
                  </a:lnTo>
                  <a:lnTo>
                    <a:pt x="1650" y="762"/>
                  </a:lnTo>
                  <a:lnTo>
                    <a:pt x="1674" y="750"/>
                  </a:lnTo>
                  <a:lnTo>
                    <a:pt x="1680" y="744"/>
                  </a:lnTo>
                  <a:lnTo>
                    <a:pt x="1704" y="732"/>
                  </a:lnTo>
                  <a:lnTo>
                    <a:pt x="1740" y="720"/>
                  </a:lnTo>
                  <a:lnTo>
                    <a:pt x="1770" y="708"/>
                  </a:lnTo>
                  <a:lnTo>
                    <a:pt x="1794" y="702"/>
                  </a:lnTo>
                  <a:lnTo>
                    <a:pt x="1812" y="702"/>
                  </a:lnTo>
                  <a:lnTo>
                    <a:pt x="1818" y="708"/>
                  </a:lnTo>
                  <a:lnTo>
                    <a:pt x="1842" y="720"/>
                  </a:lnTo>
                  <a:lnTo>
                    <a:pt x="1848" y="726"/>
                  </a:lnTo>
                  <a:lnTo>
                    <a:pt x="1812" y="726"/>
                  </a:lnTo>
                  <a:lnTo>
                    <a:pt x="1794" y="714"/>
                  </a:lnTo>
                  <a:lnTo>
                    <a:pt x="1758" y="738"/>
                  </a:lnTo>
                  <a:lnTo>
                    <a:pt x="1728" y="738"/>
                  </a:lnTo>
                  <a:lnTo>
                    <a:pt x="1722" y="744"/>
                  </a:lnTo>
                  <a:lnTo>
                    <a:pt x="1710" y="750"/>
                  </a:lnTo>
                  <a:lnTo>
                    <a:pt x="1704" y="762"/>
                  </a:lnTo>
                  <a:lnTo>
                    <a:pt x="1692" y="768"/>
                  </a:lnTo>
                  <a:lnTo>
                    <a:pt x="1686" y="774"/>
                  </a:lnTo>
                  <a:lnTo>
                    <a:pt x="1680" y="774"/>
                  </a:lnTo>
                  <a:lnTo>
                    <a:pt x="1668" y="780"/>
                  </a:lnTo>
                  <a:lnTo>
                    <a:pt x="1656" y="780"/>
                  </a:lnTo>
                  <a:lnTo>
                    <a:pt x="1638" y="786"/>
                  </a:lnTo>
                  <a:lnTo>
                    <a:pt x="1614" y="798"/>
                  </a:lnTo>
                  <a:lnTo>
                    <a:pt x="1614" y="804"/>
                  </a:lnTo>
                  <a:lnTo>
                    <a:pt x="1620" y="810"/>
                  </a:lnTo>
                  <a:lnTo>
                    <a:pt x="1632" y="816"/>
                  </a:lnTo>
                  <a:lnTo>
                    <a:pt x="1650" y="816"/>
                  </a:lnTo>
                  <a:lnTo>
                    <a:pt x="1644" y="816"/>
                  </a:lnTo>
                  <a:lnTo>
                    <a:pt x="1638" y="822"/>
                  </a:lnTo>
                  <a:lnTo>
                    <a:pt x="1632" y="822"/>
                  </a:lnTo>
                  <a:lnTo>
                    <a:pt x="1620" y="828"/>
                  </a:lnTo>
                  <a:lnTo>
                    <a:pt x="1572" y="828"/>
                  </a:lnTo>
                  <a:lnTo>
                    <a:pt x="1566" y="834"/>
                  </a:lnTo>
                  <a:lnTo>
                    <a:pt x="1560" y="834"/>
                  </a:lnTo>
                  <a:lnTo>
                    <a:pt x="1560" y="846"/>
                  </a:lnTo>
                  <a:lnTo>
                    <a:pt x="1572" y="858"/>
                  </a:lnTo>
                  <a:lnTo>
                    <a:pt x="1584" y="858"/>
                  </a:lnTo>
                  <a:lnTo>
                    <a:pt x="1596" y="852"/>
                  </a:lnTo>
                  <a:lnTo>
                    <a:pt x="1638" y="834"/>
                  </a:lnTo>
                  <a:lnTo>
                    <a:pt x="1680" y="810"/>
                  </a:lnTo>
                  <a:lnTo>
                    <a:pt x="1722" y="798"/>
                  </a:lnTo>
                  <a:lnTo>
                    <a:pt x="1788" y="798"/>
                  </a:lnTo>
                  <a:lnTo>
                    <a:pt x="1818" y="792"/>
                  </a:lnTo>
                  <a:lnTo>
                    <a:pt x="1824" y="786"/>
                  </a:lnTo>
                  <a:lnTo>
                    <a:pt x="1848" y="774"/>
                  </a:lnTo>
                  <a:lnTo>
                    <a:pt x="1854" y="762"/>
                  </a:lnTo>
                  <a:lnTo>
                    <a:pt x="1866" y="756"/>
                  </a:lnTo>
                  <a:lnTo>
                    <a:pt x="1872" y="750"/>
                  </a:lnTo>
                  <a:lnTo>
                    <a:pt x="1866" y="738"/>
                  </a:lnTo>
                  <a:lnTo>
                    <a:pt x="1878" y="732"/>
                  </a:lnTo>
                  <a:lnTo>
                    <a:pt x="1908" y="720"/>
                  </a:lnTo>
                  <a:lnTo>
                    <a:pt x="1944" y="714"/>
                  </a:lnTo>
                  <a:lnTo>
                    <a:pt x="1962" y="708"/>
                  </a:lnTo>
                  <a:lnTo>
                    <a:pt x="1968" y="708"/>
                  </a:lnTo>
                  <a:lnTo>
                    <a:pt x="1980" y="720"/>
                  </a:lnTo>
                  <a:lnTo>
                    <a:pt x="1980" y="726"/>
                  </a:lnTo>
                  <a:lnTo>
                    <a:pt x="2046" y="702"/>
                  </a:lnTo>
                  <a:lnTo>
                    <a:pt x="2004" y="738"/>
                  </a:lnTo>
                  <a:lnTo>
                    <a:pt x="2022" y="744"/>
                  </a:lnTo>
                  <a:lnTo>
                    <a:pt x="2022" y="762"/>
                  </a:lnTo>
                  <a:lnTo>
                    <a:pt x="2028" y="762"/>
                  </a:lnTo>
                  <a:lnTo>
                    <a:pt x="2034" y="756"/>
                  </a:lnTo>
                  <a:lnTo>
                    <a:pt x="2094" y="726"/>
                  </a:lnTo>
                  <a:lnTo>
                    <a:pt x="2082" y="732"/>
                  </a:lnTo>
                  <a:lnTo>
                    <a:pt x="2076" y="744"/>
                  </a:lnTo>
                  <a:lnTo>
                    <a:pt x="2064" y="750"/>
                  </a:lnTo>
                  <a:lnTo>
                    <a:pt x="2058" y="762"/>
                  </a:lnTo>
                  <a:lnTo>
                    <a:pt x="2046" y="774"/>
                  </a:lnTo>
                  <a:lnTo>
                    <a:pt x="2052" y="780"/>
                  </a:lnTo>
                  <a:lnTo>
                    <a:pt x="2064" y="780"/>
                  </a:lnTo>
                  <a:lnTo>
                    <a:pt x="2076" y="786"/>
                  </a:lnTo>
                  <a:lnTo>
                    <a:pt x="2106" y="786"/>
                  </a:lnTo>
                  <a:lnTo>
                    <a:pt x="2208" y="798"/>
                  </a:lnTo>
                  <a:lnTo>
                    <a:pt x="2238" y="780"/>
                  </a:lnTo>
                  <a:lnTo>
                    <a:pt x="2232" y="786"/>
                  </a:lnTo>
                  <a:lnTo>
                    <a:pt x="2232" y="810"/>
                  </a:lnTo>
                  <a:lnTo>
                    <a:pt x="2298" y="810"/>
                  </a:lnTo>
                  <a:lnTo>
                    <a:pt x="2334" y="804"/>
                  </a:lnTo>
                  <a:lnTo>
                    <a:pt x="2328" y="804"/>
                  </a:lnTo>
                  <a:lnTo>
                    <a:pt x="2322" y="810"/>
                  </a:lnTo>
                  <a:lnTo>
                    <a:pt x="2310" y="810"/>
                  </a:lnTo>
                  <a:lnTo>
                    <a:pt x="2286" y="822"/>
                  </a:lnTo>
                  <a:lnTo>
                    <a:pt x="2280" y="828"/>
                  </a:lnTo>
                  <a:lnTo>
                    <a:pt x="2280" y="834"/>
                  </a:lnTo>
                  <a:lnTo>
                    <a:pt x="2292" y="846"/>
                  </a:lnTo>
                  <a:lnTo>
                    <a:pt x="2304" y="852"/>
                  </a:lnTo>
                  <a:lnTo>
                    <a:pt x="2310" y="858"/>
                  </a:lnTo>
                  <a:lnTo>
                    <a:pt x="2310" y="882"/>
                  </a:lnTo>
                  <a:lnTo>
                    <a:pt x="2316" y="888"/>
                  </a:lnTo>
                  <a:lnTo>
                    <a:pt x="2316" y="900"/>
                  </a:lnTo>
                  <a:lnTo>
                    <a:pt x="2322" y="912"/>
                  </a:lnTo>
                  <a:lnTo>
                    <a:pt x="2358" y="912"/>
                  </a:lnTo>
                  <a:lnTo>
                    <a:pt x="2370" y="906"/>
                  </a:lnTo>
                  <a:lnTo>
                    <a:pt x="2388" y="906"/>
                  </a:lnTo>
                  <a:lnTo>
                    <a:pt x="2382" y="876"/>
                  </a:lnTo>
                  <a:lnTo>
                    <a:pt x="2400" y="870"/>
                  </a:lnTo>
                  <a:lnTo>
                    <a:pt x="2412" y="888"/>
                  </a:lnTo>
                  <a:lnTo>
                    <a:pt x="2442" y="876"/>
                  </a:lnTo>
                  <a:lnTo>
                    <a:pt x="2430" y="888"/>
                  </a:lnTo>
                  <a:lnTo>
                    <a:pt x="2430" y="900"/>
                  </a:lnTo>
                  <a:lnTo>
                    <a:pt x="2424" y="906"/>
                  </a:lnTo>
                  <a:lnTo>
                    <a:pt x="2424" y="912"/>
                  </a:lnTo>
                  <a:lnTo>
                    <a:pt x="2430" y="918"/>
                  </a:lnTo>
                  <a:lnTo>
                    <a:pt x="2436" y="918"/>
                  </a:lnTo>
                  <a:lnTo>
                    <a:pt x="2448" y="912"/>
                  </a:lnTo>
                  <a:lnTo>
                    <a:pt x="2454" y="906"/>
                  </a:lnTo>
                  <a:lnTo>
                    <a:pt x="2460" y="894"/>
                  </a:lnTo>
                  <a:lnTo>
                    <a:pt x="2466" y="888"/>
                  </a:lnTo>
                  <a:lnTo>
                    <a:pt x="2472" y="876"/>
                  </a:lnTo>
                  <a:lnTo>
                    <a:pt x="2502" y="834"/>
                  </a:lnTo>
                  <a:lnTo>
                    <a:pt x="2478" y="900"/>
                  </a:lnTo>
                  <a:lnTo>
                    <a:pt x="2484" y="924"/>
                  </a:lnTo>
                  <a:lnTo>
                    <a:pt x="2520" y="912"/>
                  </a:lnTo>
                  <a:lnTo>
                    <a:pt x="2496" y="936"/>
                  </a:lnTo>
                  <a:lnTo>
                    <a:pt x="2520" y="954"/>
                  </a:lnTo>
                  <a:lnTo>
                    <a:pt x="2502" y="954"/>
                  </a:lnTo>
                  <a:lnTo>
                    <a:pt x="2502" y="972"/>
                  </a:lnTo>
                  <a:lnTo>
                    <a:pt x="2472" y="990"/>
                  </a:lnTo>
                  <a:lnTo>
                    <a:pt x="2454" y="1002"/>
                  </a:lnTo>
                  <a:lnTo>
                    <a:pt x="2484" y="1020"/>
                  </a:lnTo>
                  <a:lnTo>
                    <a:pt x="2478" y="1050"/>
                  </a:lnTo>
                  <a:lnTo>
                    <a:pt x="2460" y="1068"/>
                  </a:lnTo>
                  <a:lnTo>
                    <a:pt x="2478" y="1080"/>
                  </a:lnTo>
                  <a:lnTo>
                    <a:pt x="2460" y="1098"/>
                  </a:lnTo>
                  <a:lnTo>
                    <a:pt x="2490" y="1098"/>
                  </a:lnTo>
                  <a:lnTo>
                    <a:pt x="2526" y="1086"/>
                  </a:lnTo>
                  <a:lnTo>
                    <a:pt x="2496" y="1122"/>
                  </a:lnTo>
                  <a:lnTo>
                    <a:pt x="2478" y="1140"/>
                  </a:lnTo>
                  <a:lnTo>
                    <a:pt x="2502" y="1146"/>
                  </a:lnTo>
                  <a:lnTo>
                    <a:pt x="2454" y="1164"/>
                  </a:lnTo>
                  <a:lnTo>
                    <a:pt x="2436" y="1176"/>
                  </a:lnTo>
                  <a:lnTo>
                    <a:pt x="2454" y="1188"/>
                  </a:lnTo>
                  <a:lnTo>
                    <a:pt x="2454" y="1200"/>
                  </a:lnTo>
                  <a:lnTo>
                    <a:pt x="2472" y="1188"/>
                  </a:lnTo>
                  <a:lnTo>
                    <a:pt x="2490" y="1182"/>
                  </a:lnTo>
                  <a:lnTo>
                    <a:pt x="2502" y="1170"/>
                  </a:lnTo>
                  <a:lnTo>
                    <a:pt x="2514" y="1164"/>
                  </a:lnTo>
                  <a:lnTo>
                    <a:pt x="2532" y="1146"/>
                  </a:lnTo>
                  <a:lnTo>
                    <a:pt x="2538" y="1134"/>
                  </a:lnTo>
                  <a:lnTo>
                    <a:pt x="2538" y="1122"/>
                  </a:lnTo>
                  <a:lnTo>
                    <a:pt x="2550" y="1116"/>
                  </a:lnTo>
                  <a:lnTo>
                    <a:pt x="2562" y="1104"/>
                  </a:lnTo>
                  <a:lnTo>
                    <a:pt x="2574" y="1098"/>
                  </a:lnTo>
                  <a:lnTo>
                    <a:pt x="2574" y="1086"/>
                  </a:lnTo>
                  <a:lnTo>
                    <a:pt x="2568" y="1080"/>
                  </a:lnTo>
                  <a:lnTo>
                    <a:pt x="2562" y="1080"/>
                  </a:lnTo>
                  <a:close/>
                  <a:moveTo>
                    <a:pt x="2394" y="1056"/>
                  </a:moveTo>
                  <a:lnTo>
                    <a:pt x="2400" y="1062"/>
                  </a:lnTo>
                  <a:lnTo>
                    <a:pt x="2418" y="1062"/>
                  </a:lnTo>
                  <a:lnTo>
                    <a:pt x="2436" y="1044"/>
                  </a:lnTo>
                  <a:lnTo>
                    <a:pt x="2460" y="1038"/>
                  </a:lnTo>
                  <a:lnTo>
                    <a:pt x="2454" y="1020"/>
                  </a:lnTo>
                  <a:lnTo>
                    <a:pt x="2430" y="1020"/>
                  </a:lnTo>
                  <a:lnTo>
                    <a:pt x="2418" y="1026"/>
                  </a:lnTo>
                  <a:lnTo>
                    <a:pt x="2412" y="1032"/>
                  </a:lnTo>
                  <a:lnTo>
                    <a:pt x="2406" y="1044"/>
                  </a:lnTo>
                  <a:lnTo>
                    <a:pt x="2394" y="1050"/>
                  </a:lnTo>
                  <a:lnTo>
                    <a:pt x="2394" y="1056"/>
                  </a:lnTo>
                  <a:close/>
                  <a:moveTo>
                    <a:pt x="2376" y="984"/>
                  </a:moveTo>
                  <a:lnTo>
                    <a:pt x="2358" y="984"/>
                  </a:lnTo>
                  <a:lnTo>
                    <a:pt x="2346" y="990"/>
                  </a:lnTo>
                  <a:lnTo>
                    <a:pt x="2334" y="1002"/>
                  </a:lnTo>
                  <a:lnTo>
                    <a:pt x="2334" y="1014"/>
                  </a:lnTo>
                  <a:lnTo>
                    <a:pt x="2322" y="1026"/>
                  </a:lnTo>
                  <a:lnTo>
                    <a:pt x="2322" y="1044"/>
                  </a:lnTo>
                  <a:lnTo>
                    <a:pt x="2310" y="1056"/>
                  </a:lnTo>
                  <a:lnTo>
                    <a:pt x="2310" y="1074"/>
                  </a:lnTo>
                  <a:lnTo>
                    <a:pt x="2316" y="1080"/>
                  </a:lnTo>
                  <a:lnTo>
                    <a:pt x="2322" y="1074"/>
                  </a:lnTo>
                  <a:lnTo>
                    <a:pt x="2328" y="1062"/>
                  </a:lnTo>
                  <a:lnTo>
                    <a:pt x="2340" y="1050"/>
                  </a:lnTo>
                  <a:lnTo>
                    <a:pt x="2352" y="1044"/>
                  </a:lnTo>
                  <a:lnTo>
                    <a:pt x="2376" y="1020"/>
                  </a:lnTo>
                  <a:lnTo>
                    <a:pt x="2382" y="1008"/>
                  </a:lnTo>
                  <a:lnTo>
                    <a:pt x="2382" y="990"/>
                  </a:lnTo>
                  <a:lnTo>
                    <a:pt x="2376" y="984"/>
                  </a:lnTo>
                  <a:close/>
                  <a:moveTo>
                    <a:pt x="786" y="810"/>
                  </a:moveTo>
                  <a:lnTo>
                    <a:pt x="798" y="810"/>
                  </a:lnTo>
                  <a:lnTo>
                    <a:pt x="834" y="798"/>
                  </a:lnTo>
                  <a:lnTo>
                    <a:pt x="858" y="786"/>
                  </a:lnTo>
                  <a:lnTo>
                    <a:pt x="864" y="780"/>
                  </a:lnTo>
                  <a:lnTo>
                    <a:pt x="870" y="780"/>
                  </a:lnTo>
                  <a:lnTo>
                    <a:pt x="864" y="774"/>
                  </a:lnTo>
                  <a:lnTo>
                    <a:pt x="828" y="762"/>
                  </a:lnTo>
                  <a:lnTo>
                    <a:pt x="810" y="762"/>
                  </a:lnTo>
                  <a:lnTo>
                    <a:pt x="798" y="768"/>
                  </a:lnTo>
                  <a:lnTo>
                    <a:pt x="792" y="774"/>
                  </a:lnTo>
                  <a:lnTo>
                    <a:pt x="786" y="768"/>
                  </a:lnTo>
                  <a:lnTo>
                    <a:pt x="774" y="768"/>
                  </a:lnTo>
                  <a:lnTo>
                    <a:pt x="768" y="774"/>
                  </a:lnTo>
                  <a:lnTo>
                    <a:pt x="768" y="804"/>
                  </a:lnTo>
                  <a:lnTo>
                    <a:pt x="774" y="810"/>
                  </a:lnTo>
                  <a:lnTo>
                    <a:pt x="786" y="810"/>
                  </a:lnTo>
                  <a:close/>
                  <a:moveTo>
                    <a:pt x="0" y="1332"/>
                  </a:moveTo>
                  <a:lnTo>
                    <a:pt x="60" y="1320"/>
                  </a:lnTo>
                  <a:lnTo>
                    <a:pt x="72" y="1302"/>
                  </a:lnTo>
                  <a:lnTo>
                    <a:pt x="132" y="1296"/>
                  </a:lnTo>
                  <a:lnTo>
                    <a:pt x="114" y="1272"/>
                  </a:lnTo>
                  <a:lnTo>
                    <a:pt x="0" y="1332"/>
                  </a:lnTo>
                  <a:close/>
                  <a:moveTo>
                    <a:pt x="1362" y="954"/>
                  </a:moveTo>
                  <a:lnTo>
                    <a:pt x="1350" y="954"/>
                  </a:lnTo>
                  <a:lnTo>
                    <a:pt x="1338" y="960"/>
                  </a:lnTo>
                  <a:lnTo>
                    <a:pt x="1332" y="954"/>
                  </a:lnTo>
                  <a:lnTo>
                    <a:pt x="1314" y="954"/>
                  </a:lnTo>
                  <a:lnTo>
                    <a:pt x="1314" y="978"/>
                  </a:lnTo>
                  <a:lnTo>
                    <a:pt x="1290" y="996"/>
                  </a:lnTo>
                  <a:lnTo>
                    <a:pt x="1290" y="972"/>
                  </a:lnTo>
                  <a:lnTo>
                    <a:pt x="1278" y="966"/>
                  </a:lnTo>
                  <a:lnTo>
                    <a:pt x="1272" y="966"/>
                  </a:lnTo>
                  <a:lnTo>
                    <a:pt x="1248" y="978"/>
                  </a:lnTo>
                  <a:lnTo>
                    <a:pt x="1242" y="978"/>
                  </a:lnTo>
                  <a:lnTo>
                    <a:pt x="1230" y="990"/>
                  </a:lnTo>
                  <a:lnTo>
                    <a:pt x="1224" y="1002"/>
                  </a:lnTo>
                  <a:lnTo>
                    <a:pt x="1218" y="1008"/>
                  </a:lnTo>
                  <a:lnTo>
                    <a:pt x="1218" y="1014"/>
                  </a:lnTo>
                  <a:lnTo>
                    <a:pt x="1224" y="1014"/>
                  </a:lnTo>
                  <a:lnTo>
                    <a:pt x="1230" y="1020"/>
                  </a:lnTo>
                  <a:lnTo>
                    <a:pt x="1278" y="1020"/>
                  </a:lnTo>
                  <a:lnTo>
                    <a:pt x="1296" y="1014"/>
                  </a:lnTo>
                  <a:lnTo>
                    <a:pt x="1308" y="1014"/>
                  </a:lnTo>
                  <a:lnTo>
                    <a:pt x="1320" y="1008"/>
                  </a:lnTo>
                  <a:lnTo>
                    <a:pt x="1320" y="996"/>
                  </a:lnTo>
                  <a:lnTo>
                    <a:pt x="1350" y="990"/>
                  </a:lnTo>
                  <a:lnTo>
                    <a:pt x="1350" y="984"/>
                  </a:lnTo>
                  <a:lnTo>
                    <a:pt x="1386" y="978"/>
                  </a:lnTo>
                  <a:lnTo>
                    <a:pt x="1398" y="954"/>
                  </a:lnTo>
                  <a:lnTo>
                    <a:pt x="1380" y="960"/>
                  </a:lnTo>
                  <a:lnTo>
                    <a:pt x="1374" y="954"/>
                  </a:lnTo>
                  <a:lnTo>
                    <a:pt x="1362" y="954"/>
                  </a:lnTo>
                  <a:close/>
                  <a:moveTo>
                    <a:pt x="162" y="1290"/>
                  </a:moveTo>
                  <a:lnTo>
                    <a:pt x="204" y="1290"/>
                  </a:lnTo>
                  <a:lnTo>
                    <a:pt x="240" y="1260"/>
                  </a:lnTo>
                  <a:lnTo>
                    <a:pt x="228" y="1242"/>
                  </a:lnTo>
                  <a:lnTo>
                    <a:pt x="162" y="1290"/>
                  </a:lnTo>
                  <a:close/>
                  <a:moveTo>
                    <a:pt x="2466" y="1140"/>
                  </a:moveTo>
                  <a:lnTo>
                    <a:pt x="2472" y="1128"/>
                  </a:lnTo>
                  <a:lnTo>
                    <a:pt x="2454" y="1110"/>
                  </a:lnTo>
                  <a:lnTo>
                    <a:pt x="2448" y="1110"/>
                  </a:lnTo>
                  <a:lnTo>
                    <a:pt x="2436" y="1122"/>
                  </a:lnTo>
                  <a:lnTo>
                    <a:pt x="2430" y="1134"/>
                  </a:lnTo>
                  <a:lnTo>
                    <a:pt x="2424" y="1152"/>
                  </a:lnTo>
                  <a:lnTo>
                    <a:pt x="2418" y="1164"/>
                  </a:lnTo>
                  <a:lnTo>
                    <a:pt x="2418" y="1176"/>
                  </a:lnTo>
                  <a:lnTo>
                    <a:pt x="2436" y="1158"/>
                  </a:lnTo>
                  <a:lnTo>
                    <a:pt x="2454" y="1158"/>
                  </a:lnTo>
                  <a:lnTo>
                    <a:pt x="2460" y="1152"/>
                  </a:lnTo>
                  <a:lnTo>
                    <a:pt x="2466" y="1140"/>
                  </a:lnTo>
                  <a:close/>
                  <a:moveTo>
                    <a:pt x="1428" y="912"/>
                  </a:moveTo>
                  <a:lnTo>
                    <a:pt x="1404" y="924"/>
                  </a:lnTo>
                  <a:lnTo>
                    <a:pt x="1386" y="942"/>
                  </a:lnTo>
                  <a:lnTo>
                    <a:pt x="1386" y="948"/>
                  </a:lnTo>
                  <a:lnTo>
                    <a:pt x="1398" y="954"/>
                  </a:lnTo>
                  <a:lnTo>
                    <a:pt x="1410" y="954"/>
                  </a:lnTo>
                  <a:lnTo>
                    <a:pt x="1422" y="948"/>
                  </a:lnTo>
                  <a:lnTo>
                    <a:pt x="1428" y="948"/>
                  </a:lnTo>
                  <a:lnTo>
                    <a:pt x="1440" y="942"/>
                  </a:lnTo>
                  <a:lnTo>
                    <a:pt x="1446" y="930"/>
                  </a:lnTo>
                  <a:lnTo>
                    <a:pt x="1470" y="930"/>
                  </a:lnTo>
                  <a:lnTo>
                    <a:pt x="1470" y="924"/>
                  </a:lnTo>
                  <a:lnTo>
                    <a:pt x="1458" y="912"/>
                  </a:lnTo>
                  <a:lnTo>
                    <a:pt x="1452" y="912"/>
                  </a:lnTo>
                  <a:lnTo>
                    <a:pt x="1440" y="906"/>
                  </a:lnTo>
                  <a:lnTo>
                    <a:pt x="1428" y="912"/>
                  </a:lnTo>
                  <a:close/>
                  <a:moveTo>
                    <a:pt x="498" y="1164"/>
                  </a:moveTo>
                  <a:lnTo>
                    <a:pt x="486" y="1164"/>
                  </a:lnTo>
                  <a:lnTo>
                    <a:pt x="474" y="1170"/>
                  </a:lnTo>
                  <a:lnTo>
                    <a:pt x="462" y="1170"/>
                  </a:lnTo>
                  <a:lnTo>
                    <a:pt x="450" y="1176"/>
                  </a:lnTo>
                  <a:lnTo>
                    <a:pt x="444" y="1182"/>
                  </a:lnTo>
                  <a:lnTo>
                    <a:pt x="432" y="1182"/>
                  </a:lnTo>
                  <a:lnTo>
                    <a:pt x="426" y="1188"/>
                  </a:lnTo>
                  <a:lnTo>
                    <a:pt x="414" y="1188"/>
                  </a:lnTo>
                  <a:lnTo>
                    <a:pt x="390" y="1200"/>
                  </a:lnTo>
                  <a:lnTo>
                    <a:pt x="384" y="1206"/>
                  </a:lnTo>
                  <a:lnTo>
                    <a:pt x="384" y="1218"/>
                  </a:lnTo>
                  <a:lnTo>
                    <a:pt x="402" y="1218"/>
                  </a:lnTo>
                  <a:lnTo>
                    <a:pt x="420" y="1212"/>
                  </a:lnTo>
                  <a:lnTo>
                    <a:pt x="432" y="1206"/>
                  </a:lnTo>
                  <a:lnTo>
                    <a:pt x="504" y="1206"/>
                  </a:lnTo>
                  <a:lnTo>
                    <a:pt x="510" y="1200"/>
                  </a:lnTo>
                  <a:lnTo>
                    <a:pt x="510" y="1176"/>
                  </a:lnTo>
                  <a:lnTo>
                    <a:pt x="498" y="1164"/>
                  </a:lnTo>
                  <a:close/>
                  <a:moveTo>
                    <a:pt x="330" y="1242"/>
                  </a:moveTo>
                  <a:lnTo>
                    <a:pt x="330" y="1224"/>
                  </a:lnTo>
                  <a:lnTo>
                    <a:pt x="276" y="1242"/>
                  </a:lnTo>
                  <a:lnTo>
                    <a:pt x="330" y="1242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71" name="USA" descr="© INSCALE GmbH, 05.05.2010&#10;http://www.presentationload.com/">
              <a:extLst>
                <a:ext uri="{FF2B5EF4-FFF2-40B4-BE49-F238E27FC236}">
                  <a16:creationId xmlns:a16="http://schemas.microsoft.com/office/drawing/2014/main" id="{A5BEECF3-9ECC-4BBC-AF93-3C0BC9AB7D3C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1957091" y="2738427"/>
              <a:ext cx="1735735" cy="871503"/>
            </a:xfrm>
            <a:custGeom>
              <a:avLst/>
              <a:gdLst>
                <a:gd name="T0" fmla="*/ 2147483647 w 3918"/>
                <a:gd name="T1" fmla="*/ 2147483647 h 1944"/>
                <a:gd name="T2" fmla="*/ 2147483647 w 3918"/>
                <a:gd name="T3" fmla="*/ 2147483647 h 1944"/>
                <a:gd name="T4" fmla="*/ 2147483647 w 3918"/>
                <a:gd name="T5" fmla="*/ 2147483647 h 1944"/>
                <a:gd name="T6" fmla="*/ 2147483647 w 3918"/>
                <a:gd name="T7" fmla="*/ 2147483647 h 1944"/>
                <a:gd name="T8" fmla="*/ 2147483647 w 3918"/>
                <a:gd name="T9" fmla="*/ 2147483647 h 1944"/>
                <a:gd name="T10" fmla="*/ 2147483647 w 3918"/>
                <a:gd name="T11" fmla="*/ 2147483647 h 1944"/>
                <a:gd name="T12" fmla="*/ 2147483647 w 3918"/>
                <a:gd name="T13" fmla="*/ 2147483647 h 1944"/>
                <a:gd name="T14" fmla="*/ 2147483647 w 3918"/>
                <a:gd name="T15" fmla="*/ 2147483647 h 1944"/>
                <a:gd name="T16" fmla="*/ 2147483647 w 3918"/>
                <a:gd name="T17" fmla="*/ 2147483647 h 1944"/>
                <a:gd name="T18" fmla="*/ 2147483647 w 3918"/>
                <a:gd name="T19" fmla="*/ 2147483647 h 1944"/>
                <a:gd name="T20" fmla="*/ 2147483647 w 3918"/>
                <a:gd name="T21" fmla="*/ 2147483647 h 1944"/>
                <a:gd name="T22" fmla="*/ 2147483647 w 3918"/>
                <a:gd name="T23" fmla="*/ 2147483647 h 1944"/>
                <a:gd name="T24" fmla="*/ 2147483647 w 3918"/>
                <a:gd name="T25" fmla="*/ 2147483647 h 1944"/>
                <a:gd name="T26" fmla="*/ 2147483647 w 3918"/>
                <a:gd name="T27" fmla="*/ 2147483647 h 1944"/>
                <a:gd name="T28" fmla="*/ 2147483647 w 3918"/>
                <a:gd name="T29" fmla="*/ 2147483647 h 1944"/>
                <a:gd name="T30" fmla="*/ 2147483647 w 3918"/>
                <a:gd name="T31" fmla="*/ 2147483647 h 1944"/>
                <a:gd name="T32" fmla="*/ 2147483647 w 3918"/>
                <a:gd name="T33" fmla="*/ 2147483647 h 1944"/>
                <a:gd name="T34" fmla="*/ 2147483647 w 3918"/>
                <a:gd name="T35" fmla="*/ 2147483647 h 1944"/>
                <a:gd name="T36" fmla="*/ 2147483647 w 3918"/>
                <a:gd name="T37" fmla="*/ 2147483647 h 1944"/>
                <a:gd name="T38" fmla="*/ 2147483647 w 3918"/>
                <a:gd name="T39" fmla="*/ 2147483647 h 1944"/>
                <a:gd name="T40" fmla="*/ 2147483647 w 3918"/>
                <a:gd name="T41" fmla="*/ 2147483647 h 1944"/>
                <a:gd name="T42" fmla="*/ 2147483647 w 3918"/>
                <a:gd name="T43" fmla="*/ 2147483647 h 1944"/>
                <a:gd name="T44" fmla="*/ 2147483647 w 3918"/>
                <a:gd name="T45" fmla="*/ 2147483647 h 1944"/>
                <a:gd name="T46" fmla="*/ 2147483647 w 3918"/>
                <a:gd name="T47" fmla="*/ 2147483647 h 1944"/>
                <a:gd name="T48" fmla="*/ 2147483647 w 3918"/>
                <a:gd name="T49" fmla="*/ 2147483647 h 1944"/>
                <a:gd name="T50" fmla="*/ 2147483647 w 3918"/>
                <a:gd name="T51" fmla="*/ 2147483647 h 1944"/>
                <a:gd name="T52" fmla="*/ 2147483647 w 3918"/>
                <a:gd name="T53" fmla="*/ 2147483647 h 1944"/>
                <a:gd name="T54" fmla="*/ 2147483647 w 3918"/>
                <a:gd name="T55" fmla="*/ 2147483647 h 1944"/>
                <a:gd name="T56" fmla="*/ 2147483647 w 3918"/>
                <a:gd name="T57" fmla="*/ 2147483647 h 1944"/>
                <a:gd name="T58" fmla="*/ 2147483647 w 3918"/>
                <a:gd name="T59" fmla="*/ 2147483647 h 1944"/>
                <a:gd name="T60" fmla="*/ 2147483647 w 3918"/>
                <a:gd name="T61" fmla="*/ 2147483647 h 1944"/>
                <a:gd name="T62" fmla="*/ 2147483647 w 3918"/>
                <a:gd name="T63" fmla="*/ 2147483647 h 1944"/>
                <a:gd name="T64" fmla="*/ 2147483647 w 3918"/>
                <a:gd name="T65" fmla="*/ 2147483647 h 1944"/>
                <a:gd name="T66" fmla="*/ 2147483647 w 3918"/>
                <a:gd name="T67" fmla="*/ 2147483647 h 1944"/>
                <a:gd name="T68" fmla="*/ 2147483647 w 3918"/>
                <a:gd name="T69" fmla="*/ 2147483647 h 1944"/>
                <a:gd name="T70" fmla="*/ 2147483647 w 3918"/>
                <a:gd name="T71" fmla="*/ 2147483647 h 1944"/>
                <a:gd name="T72" fmla="*/ 2147483647 w 3918"/>
                <a:gd name="T73" fmla="*/ 2147483647 h 1944"/>
                <a:gd name="T74" fmla="*/ 2147483647 w 3918"/>
                <a:gd name="T75" fmla="*/ 2147483647 h 1944"/>
                <a:gd name="T76" fmla="*/ 2147483647 w 3918"/>
                <a:gd name="T77" fmla="*/ 2147483647 h 1944"/>
                <a:gd name="T78" fmla="*/ 2147483647 w 3918"/>
                <a:gd name="T79" fmla="*/ 2147483647 h 1944"/>
                <a:gd name="T80" fmla="*/ 2147483647 w 3918"/>
                <a:gd name="T81" fmla="*/ 2147483647 h 1944"/>
                <a:gd name="T82" fmla="*/ 2147483647 w 3918"/>
                <a:gd name="T83" fmla="*/ 2147483647 h 1944"/>
                <a:gd name="T84" fmla="*/ 2147483647 w 3918"/>
                <a:gd name="T85" fmla="*/ 2147483647 h 1944"/>
                <a:gd name="T86" fmla="*/ 2147483647 w 3918"/>
                <a:gd name="T87" fmla="*/ 2147483647 h 1944"/>
                <a:gd name="T88" fmla="*/ 2147483647 w 3918"/>
                <a:gd name="T89" fmla="*/ 2147483647 h 1944"/>
                <a:gd name="T90" fmla="*/ 2147483647 w 3918"/>
                <a:gd name="T91" fmla="*/ 2147483647 h 1944"/>
                <a:gd name="T92" fmla="*/ 2147483647 w 3918"/>
                <a:gd name="T93" fmla="*/ 2147483647 h 1944"/>
                <a:gd name="T94" fmla="*/ 2147483647 w 3918"/>
                <a:gd name="T95" fmla="*/ 2147483647 h 1944"/>
                <a:gd name="T96" fmla="*/ 2147483647 w 3918"/>
                <a:gd name="T97" fmla="*/ 2147483647 h 1944"/>
                <a:gd name="T98" fmla="*/ 2147483647 w 3918"/>
                <a:gd name="T99" fmla="*/ 2147483647 h 1944"/>
                <a:gd name="T100" fmla="*/ 2147483647 w 3918"/>
                <a:gd name="T101" fmla="*/ 2147483647 h 1944"/>
                <a:gd name="T102" fmla="*/ 2147483647 w 3918"/>
                <a:gd name="T103" fmla="*/ 2147483647 h 1944"/>
                <a:gd name="T104" fmla="*/ 2147483647 w 3918"/>
                <a:gd name="T105" fmla="*/ 2147483647 h 1944"/>
                <a:gd name="T106" fmla="*/ 2147483647 w 3918"/>
                <a:gd name="T107" fmla="*/ 2147483647 h 1944"/>
                <a:gd name="T108" fmla="*/ 2147483647 w 3918"/>
                <a:gd name="T109" fmla="*/ 2147483647 h 1944"/>
                <a:gd name="T110" fmla="*/ 2147483647 w 3918"/>
                <a:gd name="T111" fmla="*/ 2147483647 h 1944"/>
                <a:gd name="T112" fmla="*/ 2147483647 w 3918"/>
                <a:gd name="T113" fmla="*/ 2147483647 h 1944"/>
                <a:gd name="T114" fmla="*/ 2147483647 w 3918"/>
                <a:gd name="T115" fmla="*/ 2147483647 h 1944"/>
                <a:gd name="T116" fmla="*/ 2147483647 w 3918"/>
                <a:gd name="T117" fmla="*/ 2147483647 h 1944"/>
                <a:gd name="T118" fmla="*/ 2147483647 w 3918"/>
                <a:gd name="T119" fmla="*/ 2147483647 h 1944"/>
                <a:gd name="T120" fmla="*/ 2147483647 w 3918"/>
                <a:gd name="T121" fmla="*/ 2147483647 h 1944"/>
                <a:gd name="T122" fmla="*/ 2147483647 w 3918"/>
                <a:gd name="T123" fmla="*/ 2147483647 h 1944"/>
                <a:gd name="T124" fmla="*/ 2147483647 w 3918"/>
                <a:gd name="T125" fmla="*/ 2147483647 h 1944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3918"/>
                <a:gd name="T190" fmla="*/ 0 h 1944"/>
                <a:gd name="T191" fmla="*/ 3918 w 3918"/>
                <a:gd name="T192" fmla="*/ 1944 h 1944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3918" h="1944">
                  <a:moveTo>
                    <a:pt x="3858" y="168"/>
                  </a:moveTo>
                  <a:lnTo>
                    <a:pt x="3852" y="168"/>
                  </a:lnTo>
                  <a:lnTo>
                    <a:pt x="3846" y="162"/>
                  </a:lnTo>
                  <a:lnTo>
                    <a:pt x="3846" y="156"/>
                  </a:lnTo>
                  <a:lnTo>
                    <a:pt x="3840" y="150"/>
                  </a:lnTo>
                  <a:lnTo>
                    <a:pt x="3828" y="150"/>
                  </a:lnTo>
                  <a:lnTo>
                    <a:pt x="3804" y="174"/>
                  </a:lnTo>
                  <a:lnTo>
                    <a:pt x="3798" y="186"/>
                  </a:lnTo>
                  <a:lnTo>
                    <a:pt x="3756" y="210"/>
                  </a:lnTo>
                  <a:lnTo>
                    <a:pt x="3756" y="234"/>
                  </a:lnTo>
                  <a:lnTo>
                    <a:pt x="3744" y="246"/>
                  </a:lnTo>
                  <a:lnTo>
                    <a:pt x="3738" y="246"/>
                  </a:lnTo>
                  <a:lnTo>
                    <a:pt x="3726" y="258"/>
                  </a:lnTo>
                  <a:lnTo>
                    <a:pt x="3720" y="270"/>
                  </a:lnTo>
                  <a:lnTo>
                    <a:pt x="3720" y="294"/>
                  </a:lnTo>
                  <a:lnTo>
                    <a:pt x="3714" y="294"/>
                  </a:lnTo>
                  <a:lnTo>
                    <a:pt x="3708" y="288"/>
                  </a:lnTo>
                  <a:lnTo>
                    <a:pt x="3696" y="288"/>
                  </a:lnTo>
                  <a:lnTo>
                    <a:pt x="3690" y="294"/>
                  </a:lnTo>
                  <a:lnTo>
                    <a:pt x="3678" y="300"/>
                  </a:lnTo>
                  <a:lnTo>
                    <a:pt x="3666" y="312"/>
                  </a:lnTo>
                  <a:lnTo>
                    <a:pt x="3666" y="318"/>
                  </a:lnTo>
                  <a:lnTo>
                    <a:pt x="3660" y="318"/>
                  </a:lnTo>
                  <a:lnTo>
                    <a:pt x="3648" y="324"/>
                  </a:lnTo>
                  <a:lnTo>
                    <a:pt x="3630" y="324"/>
                  </a:lnTo>
                  <a:lnTo>
                    <a:pt x="3618" y="336"/>
                  </a:lnTo>
                  <a:lnTo>
                    <a:pt x="3618" y="342"/>
                  </a:lnTo>
                  <a:lnTo>
                    <a:pt x="3384" y="342"/>
                  </a:lnTo>
                  <a:lnTo>
                    <a:pt x="3372" y="354"/>
                  </a:lnTo>
                  <a:lnTo>
                    <a:pt x="3360" y="360"/>
                  </a:lnTo>
                  <a:lnTo>
                    <a:pt x="3336" y="384"/>
                  </a:lnTo>
                  <a:lnTo>
                    <a:pt x="3324" y="390"/>
                  </a:lnTo>
                  <a:lnTo>
                    <a:pt x="3312" y="402"/>
                  </a:lnTo>
                  <a:lnTo>
                    <a:pt x="3282" y="402"/>
                  </a:lnTo>
                  <a:lnTo>
                    <a:pt x="3282" y="408"/>
                  </a:lnTo>
                  <a:lnTo>
                    <a:pt x="3276" y="408"/>
                  </a:lnTo>
                  <a:lnTo>
                    <a:pt x="3282" y="414"/>
                  </a:lnTo>
                  <a:lnTo>
                    <a:pt x="3282" y="420"/>
                  </a:lnTo>
                  <a:lnTo>
                    <a:pt x="3288" y="426"/>
                  </a:lnTo>
                  <a:lnTo>
                    <a:pt x="3282" y="432"/>
                  </a:lnTo>
                  <a:lnTo>
                    <a:pt x="3282" y="438"/>
                  </a:lnTo>
                  <a:lnTo>
                    <a:pt x="3276" y="444"/>
                  </a:lnTo>
                  <a:lnTo>
                    <a:pt x="3270" y="456"/>
                  </a:lnTo>
                  <a:lnTo>
                    <a:pt x="3264" y="462"/>
                  </a:lnTo>
                  <a:lnTo>
                    <a:pt x="3264" y="468"/>
                  </a:lnTo>
                  <a:lnTo>
                    <a:pt x="3246" y="468"/>
                  </a:lnTo>
                  <a:lnTo>
                    <a:pt x="3246" y="474"/>
                  </a:lnTo>
                  <a:lnTo>
                    <a:pt x="3240" y="474"/>
                  </a:lnTo>
                  <a:lnTo>
                    <a:pt x="3228" y="480"/>
                  </a:lnTo>
                  <a:lnTo>
                    <a:pt x="3204" y="480"/>
                  </a:lnTo>
                  <a:lnTo>
                    <a:pt x="3198" y="474"/>
                  </a:lnTo>
                  <a:lnTo>
                    <a:pt x="3186" y="486"/>
                  </a:lnTo>
                  <a:lnTo>
                    <a:pt x="3162" y="486"/>
                  </a:lnTo>
                  <a:lnTo>
                    <a:pt x="3150" y="480"/>
                  </a:lnTo>
                  <a:lnTo>
                    <a:pt x="3144" y="474"/>
                  </a:lnTo>
                  <a:lnTo>
                    <a:pt x="3114" y="474"/>
                  </a:lnTo>
                  <a:lnTo>
                    <a:pt x="3096" y="486"/>
                  </a:lnTo>
                  <a:lnTo>
                    <a:pt x="3078" y="492"/>
                  </a:lnTo>
                  <a:lnTo>
                    <a:pt x="3072" y="492"/>
                  </a:lnTo>
                  <a:lnTo>
                    <a:pt x="3072" y="516"/>
                  </a:lnTo>
                  <a:lnTo>
                    <a:pt x="3066" y="522"/>
                  </a:lnTo>
                  <a:lnTo>
                    <a:pt x="3078" y="522"/>
                  </a:lnTo>
                  <a:lnTo>
                    <a:pt x="3066" y="528"/>
                  </a:lnTo>
                  <a:lnTo>
                    <a:pt x="3036" y="546"/>
                  </a:lnTo>
                  <a:lnTo>
                    <a:pt x="3000" y="564"/>
                  </a:lnTo>
                  <a:lnTo>
                    <a:pt x="2964" y="576"/>
                  </a:lnTo>
                  <a:lnTo>
                    <a:pt x="2946" y="588"/>
                  </a:lnTo>
                  <a:lnTo>
                    <a:pt x="2934" y="594"/>
                  </a:lnTo>
                  <a:lnTo>
                    <a:pt x="2928" y="594"/>
                  </a:lnTo>
                  <a:lnTo>
                    <a:pt x="2856" y="618"/>
                  </a:lnTo>
                  <a:lnTo>
                    <a:pt x="2850" y="624"/>
                  </a:lnTo>
                  <a:lnTo>
                    <a:pt x="2838" y="624"/>
                  </a:lnTo>
                  <a:lnTo>
                    <a:pt x="2826" y="630"/>
                  </a:lnTo>
                  <a:lnTo>
                    <a:pt x="2808" y="630"/>
                  </a:lnTo>
                  <a:lnTo>
                    <a:pt x="2802" y="636"/>
                  </a:lnTo>
                  <a:lnTo>
                    <a:pt x="2778" y="636"/>
                  </a:lnTo>
                  <a:lnTo>
                    <a:pt x="2772" y="630"/>
                  </a:lnTo>
                  <a:lnTo>
                    <a:pt x="2772" y="624"/>
                  </a:lnTo>
                  <a:lnTo>
                    <a:pt x="2760" y="624"/>
                  </a:lnTo>
                  <a:lnTo>
                    <a:pt x="2748" y="618"/>
                  </a:lnTo>
                  <a:lnTo>
                    <a:pt x="2736" y="606"/>
                  </a:lnTo>
                  <a:lnTo>
                    <a:pt x="2742" y="606"/>
                  </a:lnTo>
                  <a:lnTo>
                    <a:pt x="2748" y="600"/>
                  </a:lnTo>
                  <a:lnTo>
                    <a:pt x="2772" y="588"/>
                  </a:lnTo>
                  <a:lnTo>
                    <a:pt x="2772" y="582"/>
                  </a:lnTo>
                  <a:lnTo>
                    <a:pt x="2796" y="558"/>
                  </a:lnTo>
                  <a:lnTo>
                    <a:pt x="2832" y="540"/>
                  </a:lnTo>
                  <a:lnTo>
                    <a:pt x="2838" y="540"/>
                  </a:lnTo>
                  <a:lnTo>
                    <a:pt x="2844" y="534"/>
                  </a:lnTo>
                  <a:lnTo>
                    <a:pt x="2844" y="510"/>
                  </a:lnTo>
                  <a:lnTo>
                    <a:pt x="2850" y="504"/>
                  </a:lnTo>
                  <a:lnTo>
                    <a:pt x="2856" y="492"/>
                  </a:lnTo>
                  <a:lnTo>
                    <a:pt x="2850" y="486"/>
                  </a:lnTo>
                  <a:lnTo>
                    <a:pt x="2850" y="480"/>
                  </a:lnTo>
                  <a:lnTo>
                    <a:pt x="2856" y="468"/>
                  </a:lnTo>
                  <a:lnTo>
                    <a:pt x="2856" y="444"/>
                  </a:lnTo>
                  <a:lnTo>
                    <a:pt x="2862" y="432"/>
                  </a:lnTo>
                  <a:lnTo>
                    <a:pt x="2862" y="426"/>
                  </a:lnTo>
                  <a:lnTo>
                    <a:pt x="2856" y="420"/>
                  </a:lnTo>
                  <a:lnTo>
                    <a:pt x="2850" y="420"/>
                  </a:lnTo>
                  <a:lnTo>
                    <a:pt x="2844" y="426"/>
                  </a:lnTo>
                  <a:lnTo>
                    <a:pt x="2832" y="426"/>
                  </a:lnTo>
                  <a:lnTo>
                    <a:pt x="2814" y="444"/>
                  </a:lnTo>
                  <a:lnTo>
                    <a:pt x="2802" y="450"/>
                  </a:lnTo>
                  <a:lnTo>
                    <a:pt x="2796" y="456"/>
                  </a:lnTo>
                  <a:lnTo>
                    <a:pt x="2778" y="456"/>
                  </a:lnTo>
                  <a:lnTo>
                    <a:pt x="2772" y="450"/>
                  </a:lnTo>
                  <a:lnTo>
                    <a:pt x="2778" y="444"/>
                  </a:lnTo>
                  <a:lnTo>
                    <a:pt x="2784" y="432"/>
                  </a:lnTo>
                  <a:lnTo>
                    <a:pt x="2808" y="420"/>
                  </a:lnTo>
                  <a:lnTo>
                    <a:pt x="2826" y="402"/>
                  </a:lnTo>
                  <a:lnTo>
                    <a:pt x="2850" y="390"/>
                  </a:lnTo>
                  <a:lnTo>
                    <a:pt x="2856" y="384"/>
                  </a:lnTo>
                  <a:lnTo>
                    <a:pt x="2856" y="366"/>
                  </a:lnTo>
                  <a:lnTo>
                    <a:pt x="2850" y="360"/>
                  </a:lnTo>
                  <a:lnTo>
                    <a:pt x="2850" y="348"/>
                  </a:lnTo>
                  <a:lnTo>
                    <a:pt x="2856" y="348"/>
                  </a:lnTo>
                  <a:lnTo>
                    <a:pt x="2862" y="342"/>
                  </a:lnTo>
                  <a:lnTo>
                    <a:pt x="2868" y="330"/>
                  </a:lnTo>
                  <a:lnTo>
                    <a:pt x="2868" y="318"/>
                  </a:lnTo>
                  <a:lnTo>
                    <a:pt x="2862" y="312"/>
                  </a:lnTo>
                  <a:lnTo>
                    <a:pt x="2850" y="312"/>
                  </a:lnTo>
                  <a:lnTo>
                    <a:pt x="2838" y="306"/>
                  </a:lnTo>
                  <a:lnTo>
                    <a:pt x="2832" y="306"/>
                  </a:lnTo>
                  <a:lnTo>
                    <a:pt x="2826" y="294"/>
                  </a:lnTo>
                  <a:lnTo>
                    <a:pt x="2820" y="288"/>
                  </a:lnTo>
                  <a:lnTo>
                    <a:pt x="2820" y="282"/>
                  </a:lnTo>
                  <a:lnTo>
                    <a:pt x="2814" y="288"/>
                  </a:lnTo>
                  <a:lnTo>
                    <a:pt x="2808" y="288"/>
                  </a:lnTo>
                  <a:lnTo>
                    <a:pt x="2808" y="264"/>
                  </a:lnTo>
                  <a:lnTo>
                    <a:pt x="2844" y="270"/>
                  </a:lnTo>
                  <a:lnTo>
                    <a:pt x="2850" y="264"/>
                  </a:lnTo>
                  <a:lnTo>
                    <a:pt x="2850" y="246"/>
                  </a:lnTo>
                  <a:lnTo>
                    <a:pt x="2862" y="246"/>
                  </a:lnTo>
                  <a:lnTo>
                    <a:pt x="2868" y="228"/>
                  </a:lnTo>
                  <a:lnTo>
                    <a:pt x="2850" y="228"/>
                  </a:lnTo>
                  <a:lnTo>
                    <a:pt x="2844" y="240"/>
                  </a:lnTo>
                  <a:lnTo>
                    <a:pt x="2820" y="228"/>
                  </a:lnTo>
                  <a:lnTo>
                    <a:pt x="2820" y="210"/>
                  </a:lnTo>
                  <a:lnTo>
                    <a:pt x="2802" y="210"/>
                  </a:lnTo>
                  <a:lnTo>
                    <a:pt x="2790" y="216"/>
                  </a:lnTo>
                  <a:lnTo>
                    <a:pt x="2736" y="216"/>
                  </a:lnTo>
                  <a:lnTo>
                    <a:pt x="2724" y="222"/>
                  </a:lnTo>
                  <a:lnTo>
                    <a:pt x="2712" y="222"/>
                  </a:lnTo>
                  <a:lnTo>
                    <a:pt x="2700" y="228"/>
                  </a:lnTo>
                  <a:lnTo>
                    <a:pt x="2682" y="228"/>
                  </a:lnTo>
                  <a:lnTo>
                    <a:pt x="2658" y="216"/>
                  </a:lnTo>
                  <a:lnTo>
                    <a:pt x="2658" y="210"/>
                  </a:lnTo>
                  <a:lnTo>
                    <a:pt x="2652" y="204"/>
                  </a:lnTo>
                  <a:lnTo>
                    <a:pt x="2652" y="198"/>
                  </a:lnTo>
                  <a:lnTo>
                    <a:pt x="2646" y="192"/>
                  </a:lnTo>
                  <a:lnTo>
                    <a:pt x="2628" y="192"/>
                  </a:lnTo>
                  <a:lnTo>
                    <a:pt x="2622" y="198"/>
                  </a:lnTo>
                  <a:lnTo>
                    <a:pt x="2616" y="198"/>
                  </a:lnTo>
                  <a:lnTo>
                    <a:pt x="2610" y="192"/>
                  </a:lnTo>
                  <a:lnTo>
                    <a:pt x="2670" y="162"/>
                  </a:lnTo>
                  <a:lnTo>
                    <a:pt x="2658" y="150"/>
                  </a:lnTo>
                  <a:lnTo>
                    <a:pt x="2640" y="150"/>
                  </a:lnTo>
                  <a:lnTo>
                    <a:pt x="2628" y="162"/>
                  </a:lnTo>
                  <a:lnTo>
                    <a:pt x="2616" y="168"/>
                  </a:lnTo>
                  <a:lnTo>
                    <a:pt x="2610" y="174"/>
                  </a:lnTo>
                  <a:lnTo>
                    <a:pt x="2604" y="174"/>
                  </a:lnTo>
                  <a:lnTo>
                    <a:pt x="2580" y="186"/>
                  </a:lnTo>
                  <a:lnTo>
                    <a:pt x="2562" y="192"/>
                  </a:lnTo>
                  <a:lnTo>
                    <a:pt x="2538" y="204"/>
                  </a:lnTo>
                  <a:lnTo>
                    <a:pt x="2508" y="204"/>
                  </a:lnTo>
                  <a:lnTo>
                    <a:pt x="2496" y="216"/>
                  </a:lnTo>
                  <a:lnTo>
                    <a:pt x="2448" y="216"/>
                  </a:lnTo>
                  <a:lnTo>
                    <a:pt x="2448" y="210"/>
                  </a:lnTo>
                  <a:lnTo>
                    <a:pt x="2454" y="204"/>
                  </a:lnTo>
                  <a:lnTo>
                    <a:pt x="2460" y="204"/>
                  </a:lnTo>
                  <a:lnTo>
                    <a:pt x="2472" y="192"/>
                  </a:lnTo>
                  <a:lnTo>
                    <a:pt x="2460" y="192"/>
                  </a:lnTo>
                  <a:lnTo>
                    <a:pt x="2448" y="198"/>
                  </a:lnTo>
                  <a:lnTo>
                    <a:pt x="2412" y="198"/>
                  </a:lnTo>
                  <a:lnTo>
                    <a:pt x="2400" y="204"/>
                  </a:lnTo>
                  <a:lnTo>
                    <a:pt x="2394" y="210"/>
                  </a:lnTo>
                  <a:lnTo>
                    <a:pt x="2370" y="210"/>
                  </a:lnTo>
                  <a:lnTo>
                    <a:pt x="2370" y="198"/>
                  </a:lnTo>
                  <a:lnTo>
                    <a:pt x="2400" y="180"/>
                  </a:lnTo>
                  <a:lnTo>
                    <a:pt x="2442" y="168"/>
                  </a:lnTo>
                  <a:lnTo>
                    <a:pt x="2502" y="138"/>
                  </a:lnTo>
                  <a:lnTo>
                    <a:pt x="2520" y="126"/>
                  </a:lnTo>
                  <a:lnTo>
                    <a:pt x="2544" y="120"/>
                  </a:lnTo>
                  <a:lnTo>
                    <a:pt x="2574" y="114"/>
                  </a:lnTo>
                  <a:lnTo>
                    <a:pt x="2580" y="114"/>
                  </a:lnTo>
                  <a:lnTo>
                    <a:pt x="2592" y="108"/>
                  </a:lnTo>
                  <a:lnTo>
                    <a:pt x="2574" y="108"/>
                  </a:lnTo>
                  <a:lnTo>
                    <a:pt x="2562" y="102"/>
                  </a:lnTo>
                  <a:lnTo>
                    <a:pt x="2556" y="102"/>
                  </a:lnTo>
                  <a:lnTo>
                    <a:pt x="2556" y="96"/>
                  </a:lnTo>
                  <a:lnTo>
                    <a:pt x="2508" y="102"/>
                  </a:lnTo>
                  <a:lnTo>
                    <a:pt x="2508" y="84"/>
                  </a:lnTo>
                  <a:lnTo>
                    <a:pt x="2502" y="90"/>
                  </a:lnTo>
                  <a:lnTo>
                    <a:pt x="2490" y="96"/>
                  </a:lnTo>
                  <a:lnTo>
                    <a:pt x="2478" y="108"/>
                  </a:lnTo>
                  <a:lnTo>
                    <a:pt x="2466" y="108"/>
                  </a:lnTo>
                  <a:lnTo>
                    <a:pt x="2448" y="90"/>
                  </a:lnTo>
                  <a:lnTo>
                    <a:pt x="2418" y="90"/>
                  </a:lnTo>
                  <a:lnTo>
                    <a:pt x="2412" y="84"/>
                  </a:lnTo>
                  <a:lnTo>
                    <a:pt x="2412" y="78"/>
                  </a:lnTo>
                  <a:lnTo>
                    <a:pt x="2400" y="66"/>
                  </a:lnTo>
                  <a:lnTo>
                    <a:pt x="2388" y="60"/>
                  </a:lnTo>
                  <a:lnTo>
                    <a:pt x="2376" y="60"/>
                  </a:lnTo>
                  <a:lnTo>
                    <a:pt x="2364" y="72"/>
                  </a:lnTo>
                  <a:lnTo>
                    <a:pt x="2364" y="78"/>
                  </a:lnTo>
                  <a:lnTo>
                    <a:pt x="2352" y="78"/>
                  </a:lnTo>
                  <a:lnTo>
                    <a:pt x="2334" y="60"/>
                  </a:lnTo>
                  <a:lnTo>
                    <a:pt x="2322" y="60"/>
                  </a:lnTo>
                  <a:lnTo>
                    <a:pt x="2304" y="54"/>
                  </a:lnTo>
                  <a:lnTo>
                    <a:pt x="2292" y="48"/>
                  </a:lnTo>
                  <a:lnTo>
                    <a:pt x="2292" y="36"/>
                  </a:lnTo>
                  <a:lnTo>
                    <a:pt x="2298" y="24"/>
                  </a:lnTo>
                  <a:lnTo>
                    <a:pt x="2310" y="12"/>
                  </a:lnTo>
                  <a:lnTo>
                    <a:pt x="2298" y="0"/>
                  </a:lnTo>
                  <a:lnTo>
                    <a:pt x="2286" y="6"/>
                  </a:lnTo>
                  <a:lnTo>
                    <a:pt x="2280" y="12"/>
                  </a:lnTo>
                  <a:lnTo>
                    <a:pt x="2274" y="24"/>
                  </a:lnTo>
                  <a:lnTo>
                    <a:pt x="2274" y="30"/>
                  </a:lnTo>
                  <a:lnTo>
                    <a:pt x="2268" y="42"/>
                  </a:lnTo>
                  <a:lnTo>
                    <a:pt x="558" y="42"/>
                  </a:lnTo>
                  <a:lnTo>
                    <a:pt x="552" y="54"/>
                  </a:lnTo>
                  <a:lnTo>
                    <a:pt x="552" y="60"/>
                  </a:lnTo>
                  <a:lnTo>
                    <a:pt x="546" y="60"/>
                  </a:lnTo>
                  <a:lnTo>
                    <a:pt x="546" y="72"/>
                  </a:lnTo>
                  <a:lnTo>
                    <a:pt x="540" y="84"/>
                  </a:lnTo>
                  <a:lnTo>
                    <a:pt x="540" y="108"/>
                  </a:lnTo>
                  <a:lnTo>
                    <a:pt x="510" y="126"/>
                  </a:lnTo>
                  <a:lnTo>
                    <a:pt x="504" y="144"/>
                  </a:lnTo>
                  <a:lnTo>
                    <a:pt x="486" y="168"/>
                  </a:lnTo>
                  <a:lnTo>
                    <a:pt x="438" y="180"/>
                  </a:lnTo>
                  <a:lnTo>
                    <a:pt x="474" y="162"/>
                  </a:lnTo>
                  <a:lnTo>
                    <a:pt x="450" y="162"/>
                  </a:lnTo>
                  <a:lnTo>
                    <a:pt x="456" y="156"/>
                  </a:lnTo>
                  <a:lnTo>
                    <a:pt x="462" y="144"/>
                  </a:lnTo>
                  <a:lnTo>
                    <a:pt x="486" y="120"/>
                  </a:lnTo>
                  <a:lnTo>
                    <a:pt x="492" y="120"/>
                  </a:lnTo>
                  <a:lnTo>
                    <a:pt x="504" y="108"/>
                  </a:lnTo>
                  <a:lnTo>
                    <a:pt x="504" y="102"/>
                  </a:lnTo>
                  <a:lnTo>
                    <a:pt x="456" y="102"/>
                  </a:lnTo>
                  <a:lnTo>
                    <a:pt x="450" y="96"/>
                  </a:lnTo>
                  <a:lnTo>
                    <a:pt x="438" y="90"/>
                  </a:lnTo>
                  <a:lnTo>
                    <a:pt x="432" y="84"/>
                  </a:lnTo>
                  <a:lnTo>
                    <a:pt x="420" y="78"/>
                  </a:lnTo>
                  <a:lnTo>
                    <a:pt x="402" y="78"/>
                  </a:lnTo>
                  <a:lnTo>
                    <a:pt x="390" y="90"/>
                  </a:lnTo>
                  <a:lnTo>
                    <a:pt x="384" y="102"/>
                  </a:lnTo>
                  <a:lnTo>
                    <a:pt x="384" y="150"/>
                  </a:lnTo>
                  <a:lnTo>
                    <a:pt x="378" y="156"/>
                  </a:lnTo>
                  <a:lnTo>
                    <a:pt x="378" y="162"/>
                  </a:lnTo>
                  <a:lnTo>
                    <a:pt x="360" y="180"/>
                  </a:lnTo>
                  <a:lnTo>
                    <a:pt x="390" y="186"/>
                  </a:lnTo>
                  <a:lnTo>
                    <a:pt x="360" y="192"/>
                  </a:lnTo>
                  <a:lnTo>
                    <a:pt x="366" y="210"/>
                  </a:lnTo>
                  <a:lnTo>
                    <a:pt x="348" y="234"/>
                  </a:lnTo>
                  <a:lnTo>
                    <a:pt x="354" y="234"/>
                  </a:lnTo>
                  <a:lnTo>
                    <a:pt x="366" y="246"/>
                  </a:lnTo>
                  <a:lnTo>
                    <a:pt x="372" y="246"/>
                  </a:lnTo>
                  <a:lnTo>
                    <a:pt x="378" y="252"/>
                  </a:lnTo>
                  <a:lnTo>
                    <a:pt x="330" y="252"/>
                  </a:lnTo>
                  <a:lnTo>
                    <a:pt x="324" y="264"/>
                  </a:lnTo>
                  <a:lnTo>
                    <a:pt x="306" y="282"/>
                  </a:lnTo>
                  <a:lnTo>
                    <a:pt x="270" y="342"/>
                  </a:lnTo>
                  <a:lnTo>
                    <a:pt x="258" y="360"/>
                  </a:lnTo>
                  <a:lnTo>
                    <a:pt x="216" y="402"/>
                  </a:lnTo>
                  <a:lnTo>
                    <a:pt x="192" y="432"/>
                  </a:lnTo>
                  <a:lnTo>
                    <a:pt x="174" y="456"/>
                  </a:lnTo>
                  <a:lnTo>
                    <a:pt x="168" y="462"/>
                  </a:lnTo>
                  <a:lnTo>
                    <a:pt x="174" y="480"/>
                  </a:lnTo>
                  <a:lnTo>
                    <a:pt x="168" y="480"/>
                  </a:lnTo>
                  <a:lnTo>
                    <a:pt x="162" y="486"/>
                  </a:lnTo>
                  <a:lnTo>
                    <a:pt x="150" y="492"/>
                  </a:lnTo>
                  <a:lnTo>
                    <a:pt x="126" y="516"/>
                  </a:lnTo>
                  <a:lnTo>
                    <a:pt x="120" y="534"/>
                  </a:lnTo>
                  <a:lnTo>
                    <a:pt x="120" y="546"/>
                  </a:lnTo>
                  <a:lnTo>
                    <a:pt x="102" y="570"/>
                  </a:lnTo>
                  <a:lnTo>
                    <a:pt x="96" y="618"/>
                  </a:lnTo>
                  <a:lnTo>
                    <a:pt x="90" y="630"/>
                  </a:lnTo>
                  <a:lnTo>
                    <a:pt x="72" y="648"/>
                  </a:lnTo>
                  <a:lnTo>
                    <a:pt x="60" y="672"/>
                  </a:lnTo>
                  <a:lnTo>
                    <a:pt x="54" y="678"/>
                  </a:lnTo>
                  <a:lnTo>
                    <a:pt x="42" y="684"/>
                  </a:lnTo>
                  <a:lnTo>
                    <a:pt x="18" y="708"/>
                  </a:lnTo>
                  <a:lnTo>
                    <a:pt x="12" y="720"/>
                  </a:lnTo>
                  <a:lnTo>
                    <a:pt x="18" y="732"/>
                  </a:lnTo>
                  <a:lnTo>
                    <a:pt x="36" y="750"/>
                  </a:lnTo>
                  <a:lnTo>
                    <a:pt x="36" y="762"/>
                  </a:lnTo>
                  <a:lnTo>
                    <a:pt x="30" y="774"/>
                  </a:lnTo>
                  <a:lnTo>
                    <a:pt x="18" y="786"/>
                  </a:lnTo>
                  <a:lnTo>
                    <a:pt x="12" y="798"/>
                  </a:lnTo>
                  <a:lnTo>
                    <a:pt x="6" y="816"/>
                  </a:lnTo>
                  <a:lnTo>
                    <a:pt x="0" y="828"/>
                  </a:lnTo>
                  <a:lnTo>
                    <a:pt x="0" y="840"/>
                  </a:lnTo>
                  <a:lnTo>
                    <a:pt x="6" y="852"/>
                  </a:lnTo>
                  <a:lnTo>
                    <a:pt x="12" y="870"/>
                  </a:lnTo>
                  <a:lnTo>
                    <a:pt x="12" y="882"/>
                  </a:lnTo>
                  <a:lnTo>
                    <a:pt x="18" y="900"/>
                  </a:lnTo>
                  <a:lnTo>
                    <a:pt x="24" y="906"/>
                  </a:lnTo>
                  <a:lnTo>
                    <a:pt x="24" y="912"/>
                  </a:lnTo>
                  <a:lnTo>
                    <a:pt x="48" y="894"/>
                  </a:lnTo>
                  <a:lnTo>
                    <a:pt x="114" y="900"/>
                  </a:lnTo>
                  <a:lnTo>
                    <a:pt x="78" y="900"/>
                  </a:lnTo>
                  <a:lnTo>
                    <a:pt x="66" y="906"/>
                  </a:lnTo>
                  <a:lnTo>
                    <a:pt x="60" y="906"/>
                  </a:lnTo>
                  <a:lnTo>
                    <a:pt x="48" y="918"/>
                  </a:lnTo>
                  <a:lnTo>
                    <a:pt x="48" y="942"/>
                  </a:lnTo>
                  <a:lnTo>
                    <a:pt x="30" y="924"/>
                  </a:lnTo>
                  <a:lnTo>
                    <a:pt x="24" y="924"/>
                  </a:lnTo>
                  <a:lnTo>
                    <a:pt x="18" y="936"/>
                  </a:lnTo>
                  <a:lnTo>
                    <a:pt x="18" y="942"/>
                  </a:lnTo>
                  <a:lnTo>
                    <a:pt x="12" y="960"/>
                  </a:lnTo>
                  <a:lnTo>
                    <a:pt x="12" y="978"/>
                  </a:lnTo>
                  <a:lnTo>
                    <a:pt x="18" y="984"/>
                  </a:lnTo>
                  <a:lnTo>
                    <a:pt x="30" y="990"/>
                  </a:lnTo>
                  <a:lnTo>
                    <a:pt x="42" y="990"/>
                  </a:lnTo>
                  <a:lnTo>
                    <a:pt x="42" y="1002"/>
                  </a:lnTo>
                  <a:lnTo>
                    <a:pt x="36" y="1008"/>
                  </a:lnTo>
                  <a:lnTo>
                    <a:pt x="36" y="1014"/>
                  </a:lnTo>
                  <a:lnTo>
                    <a:pt x="18" y="1032"/>
                  </a:lnTo>
                  <a:lnTo>
                    <a:pt x="12" y="1044"/>
                  </a:lnTo>
                  <a:lnTo>
                    <a:pt x="12" y="1056"/>
                  </a:lnTo>
                  <a:lnTo>
                    <a:pt x="18" y="1068"/>
                  </a:lnTo>
                  <a:lnTo>
                    <a:pt x="24" y="1074"/>
                  </a:lnTo>
                  <a:lnTo>
                    <a:pt x="36" y="1098"/>
                  </a:lnTo>
                  <a:lnTo>
                    <a:pt x="42" y="1104"/>
                  </a:lnTo>
                  <a:lnTo>
                    <a:pt x="54" y="1128"/>
                  </a:lnTo>
                  <a:lnTo>
                    <a:pt x="60" y="1134"/>
                  </a:lnTo>
                  <a:lnTo>
                    <a:pt x="60" y="1146"/>
                  </a:lnTo>
                  <a:lnTo>
                    <a:pt x="54" y="1152"/>
                  </a:lnTo>
                  <a:lnTo>
                    <a:pt x="42" y="1176"/>
                  </a:lnTo>
                  <a:lnTo>
                    <a:pt x="36" y="1182"/>
                  </a:lnTo>
                  <a:lnTo>
                    <a:pt x="36" y="1188"/>
                  </a:lnTo>
                  <a:lnTo>
                    <a:pt x="42" y="1194"/>
                  </a:lnTo>
                  <a:lnTo>
                    <a:pt x="54" y="1194"/>
                  </a:lnTo>
                  <a:lnTo>
                    <a:pt x="72" y="1200"/>
                  </a:lnTo>
                  <a:lnTo>
                    <a:pt x="102" y="1200"/>
                  </a:lnTo>
                  <a:lnTo>
                    <a:pt x="102" y="1212"/>
                  </a:lnTo>
                  <a:lnTo>
                    <a:pt x="120" y="1230"/>
                  </a:lnTo>
                  <a:lnTo>
                    <a:pt x="132" y="1230"/>
                  </a:lnTo>
                  <a:lnTo>
                    <a:pt x="144" y="1224"/>
                  </a:lnTo>
                  <a:lnTo>
                    <a:pt x="150" y="1224"/>
                  </a:lnTo>
                  <a:lnTo>
                    <a:pt x="162" y="1218"/>
                  </a:lnTo>
                  <a:lnTo>
                    <a:pt x="168" y="1248"/>
                  </a:lnTo>
                  <a:lnTo>
                    <a:pt x="174" y="1248"/>
                  </a:lnTo>
                  <a:lnTo>
                    <a:pt x="180" y="1254"/>
                  </a:lnTo>
                  <a:lnTo>
                    <a:pt x="204" y="1266"/>
                  </a:lnTo>
                  <a:lnTo>
                    <a:pt x="216" y="1290"/>
                  </a:lnTo>
                  <a:lnTo>
                    <a:pt x="216" y="1314"/>
                  </a:lnTo>
                  <a:lnTo>
                    <a:pt x="210" y="1338"/>
                  </a:lnTo>
                  <a:lnTo>
                    <a:pt x="216" y="1344"/>
                  </a:lnTo>
                  <a:lnTo>
                    <a:pt x="360" y="1338"/>
                  </a:lnTo>
                  <a:lnTo>
                    <a:pt x="354" y="1344"/>
                  </a:lnTo>
                  <a:lnTo>
                    <a:pt x="354" y="1350"/>
                  </a:lnTo>
                  <a:lnTo>
                    <a:pt x="360" y="1350"/>
                  </a:lnTo>
                  <a:lnTo>
                    <a:pt x="570" y="1446"/>
                  </a:lnTo>
                  <a:lnTo>
                    <a:pt x="774" y="1446"/>
                  </a:lnTo>
                  <a:lnTo>
                    <a:pt x="774" y="1440"/>
                  </a:lnTo>
                  <a:lnTo>
                    <a:pt x="780" y="1428"/>
                  </a:lnTo>
                  <a:lnTo>
                    <a:pt x="780" y="1410"/>
                  </a:lnTo>
                  <a:lnTo>
                    <a:pt x="786" y="1404"/>
                  </a:lnTo>
                  <a:lnTo>
                    <a:pt x="900" y="1404"/>
                  </a:lnTo>
                  <a:lnTo>
                    <a:pt x="912" y="1416"/>
                  </a:lnTo>
                  <a:lnTo>
                    <a:pt x="912" y="1440"/>
                  </a:lnTo>
                  <a:lnTo>
                    <a:pt x="942" y="1452"/>
                  </a:lnTo>
                  <a:lnTo>
                    <a:pt x="948" y="1482"/>
                  </a:lnTo>
                  <a:lnTo>
                    <a:pt x="960" y="1482"/>
                  </a:lnTo>
                  <a:lnTo>
                    <a:pt x="972" y="1488"/>
                  </a:lnTo>
                  <a:lnTo>
                    <a:pt x="984" y="1500"/>
                  </a:lnTo>
                  <a:lnTo>
                    <a:pt x="990" y="1512"/>
                  </a:lnTo>
                  <a:lnTo>
                    <a:pt x="990" y="1554"/>
                  </a:lnTo>
                  <a:lnTo>
                    <a:pt x="984" y="1566"/>
                  </a:lnTo>
                  <a:lnTo>
                    <a:pt x="984" y="1578"/>
                  </a:lnTo>
                  <a:lnTo>
                    <a:pt x="1014" y="1608"/>
                  </a:lnTo>
                  <a:lnTo>
                    <a:pt x="1026" y="1614"/>
                  </a:lnTo>
                  <a:lnTo>
                    <a:pt x="1044" y="1626"/>
                  </a:lnTo>
                  <a:lnTo>
                    <a:pt x="1056" y="1626"/>
                  </a:lnTo>
                  <a:lnTo>
                    <a:pt x="1080" y="1614"/>
                  </a:lnTo>
                  <a:lnTo>
                    <a:pt x="1092" y="1602"/>
                  </a:lnTo>
                  <a:lnTo>
                    <a:pt x="1104" y="1578"/>
                  </a:lnTo>
                  <a:lnTo>
                    <a:pt x="1116" y="1566"/>
                  </a:lnTo>
                  <a:lnTo>
                    <a:pt x="1134" y="1566"/>
                  </a:lnTo>
                  <a:lnTo>
                    <a:pt x="1134" y="1560"/>
                  </a:lnTo>
                  <a:lnTo>
                    <a:pt x="1152" y="1566"/>
                  </a:lnTo>
                  <a:lnTo>
                    <a:pt x="1194" y="1566"/>
                  </a:lnTo>
                  <a:lnTo>
                    <a:pt x="1200" y="1578"/>
                  </a:lnTo>
                  <a:lnTo>
                    <a:pt x="1206" y="1584"/>
                  </a:lnTo>
                  <a:lnTo>
                    <a:pt x="1212" y="1596"/>
                  </a:lnTo>
                  <a:lnTo>
                    <a:pt x="1224" y="1608"/>
                  </a:lnTo>
                  <a:lnTo>
                    <a:pt x="1230" y="1620"/>
                  </a:lnTo>
                  <a:lnTo>
                    <a:pt x="1242" y="1632"/>
                  </a:lnTo>
                  <a:lnTo>
                    <a:pt x="1242" y="1656"/>
                  </a:lnTo>
                  <a:lnTo>
                    <a:pt x="1236" y="1668"/>
                  </a:lnTo>
                  <a:lnTo>
                    <a:pt x="1236" y="1680"/>
                  </a:lnTo>
                  <a:lnTo>
                    <a:pt x="1242" y="1692"/>
                  </a:lnTo>
                  <a:lnTo>
                    <a:pt x="1254" y="1698"/>
                  </a:lnTo>
                  <a:lnTo>
                    <a:pt x="1254" y="1722"/>
                  </a:lnTo>
                  <a:lnTo>
                    <a:pt x="1260" y="1728"/>
                  </a:lnTo>
                  <a:lnTo>
                    <a:pt x="1272" y="1734"/>
                  </a:lnTo>
                  <a:lnTo>
                    <a:pt x="1284" y="1746"/>
                  </a:lnTo>
                  <a:lnTo>
                    <a:pt x="1284" y="1752"/>
                  </a:lnTo>
                  <a:lnTo>
                    <a:pt x="1278" y="1758"/>
                  </a:lnTo>
                  <a:lnTo>
                    <a:pt x="1272" y="1758"/>
                  </a:lnTo>
                  <a:lnTo>
                    <a:pt x="1272" y="1794"/>
                  </a:lnTo>
                  <a:lnTo>
                    <a:pt x="1284" y="1806"/>
                  </a:lnTo>
                  <a:lnTo>
                    <a:pt x="1284" y="1836"/>
                  </a:lnTo>
                  <a:lnTo>
                    <a:pt x="1296" y="1848"/>
                  </a:lnTo>
                  <a:lnTo>
                    <a:pt x="1314" y="1854"/>
                  </a:lnTo>
                  <a:lnTo>
                    <a:pt x="1326" y="1854"/>
                  </a:lnTo>
                  <a:lnTo>
                    <a:pt x="1338" y="1866"/>
                  </a:lnTo>
                  <a:lnTo>
                    <a:pt x="1380" y="1866"/>
                  </a:lnTo>
                  <a:lnTo>
                    <a:pt x="1380" y="1872"/>
                  </a:lnTo>
                  <a:lnTo>
                    <a:pt x="1386" y="1884"/>
                  </a:lnTo>
                  <a:lnTo>
                    <a:pt x="1410" y="1884"/>
                  </a:lnTo>
                  <a:lnTo>
                    <a:pt x="1410" y="1878"/>
                  </a:lnTo>
                  <a:lnTo>
                    <a:pt x="1398" y="1806"/>
                  </a:lnTo>
                  <a:lnTo>
                    <a:pt x="1416" y="1788"/>
                  </a:lnTo>
                  <a:lnTo>
                    <a:pt x="1398" y="1776"/>
                  </a:lnTo>
                  <a:lnTo>
                    <a:pt x="1398" y="1758"/>
                  </a:lnTo>
                  <a:lnTo>
                    <a:pt x="1404" y="1764"/>
                  </a:lnTo>
                  <a:lnTo>
                    <a:pt x="1422" y="1764"/>
                  </a:lnTo>
                  <a:lnTo>
                    <a:pt x="1428" y="1758"/>
                  </a:lnTo>
                  <a:lnTo>
                    <a:pt x="1428" y="1728"/>
                  </a:lnTo>
                  <a:lnTo>
                    <a:pt x="1452" y="1722"/>
                  </a:lnTo>
                  <a:lnTo>
                    <a:pt x="1458" y="1698"/>
                  </a:lnTo>
                  <a:lnTo>
                    <a:pt x="1476" y="1704"/>
                  </a:lnTo>
                  <a:lnTo>
                    <a:pt x="1494" y="1692"/>
                  </a:lnTo>
                  <a:lnTo>
                    <a:pt x="1488" y="1668"/>
                  </a:lnTo>
                  <a:lnTo>
                    <a:pt x="1500" y="1680"/>
                  </a:lnTo>
                  <a:lnTo>
                    <a:pt x="1500" y="1668"/>
                  </a:lnTo>
                  <a:lnTo>
                    <a:pt x="1506" y="1656"/>
                  </a:lnTo>
                  <a:lnTo>
                    <a:pt x="1512" y="1650"/>
                  </a:lnTo>
                  <a:lnTo>
                    <a:pt x="1518" y="1650"/>
                  </a:lnTo>
                  <a:lnTo>
                    <a:pt x="1524" y="1656"/>
                  </a:lnTo>
                  <a:lnTo>
                    <a:pt x="1524" y="1668"/>
                  </a:lnTo>
                  <a:lnTo>
                    <a:pt x="1542" y="1668"/>
                  </a:lnTo>
                  <a:lnTo>
                    <a:pt x="1554" y="1662"/>
                  </a:lnTo>
                  <a:lnTo>
                    <a:pt x="1572" y="1656"/>
                  </a:lnTo>
                  <a:lnTo>
                    <a:pt x="1596" y="1644"/>
                  </a:lnTo>
                  <a:lnTo>
                    <a:pt x="1602" y="1638"/>
                  </a:lnTo>
                  <a:lnTo>
                    <a:pt x="1608" y="1626"/>
                  </a:lnTo>
                  <a:lnTo>
                    <a:pt x="1620" y="1620"/>
                  </a:lnTo>
                  <a:lnTo>
                    <a:pt x="1626" y="1608"/>
                  </a:lnTo>
                  <a:lnTo>
                    <a:pt x="1632" y="1602"/>
                  </a:lnTo>
                  <a:lnTo>
                    <a:pt x="1632" y="1590"/>
                  </a:lnTo>
                  <a:lnTo>
                    <a:pt x="1626" y="1584"/>
                  </a:lnTo>
                  <a:lnTo>
                    <a:pt x="1626" y="1566"/>
                  </a:lnTo>
                  <a:lnTo>
                    <a:pt x="1632" y="1566"/>
                  </a:lnTo>
                  <a:lnTo>
                    <a:pt x="1656" y="1578"/>
                  </a:lnTo>
                  <a:lnTo>
                    <a:pt x="1662" y="1584"/>
                  </a:lnTo>
                  <a:lnTo>
                    <a:pt x="1674" y="1590"/>
                  </a:lnTo>
                  <a:lnTo>
                    <a:pt x="1686" y="1590"/>
                  </a:lnTo>
                  <a:lnTo>
                    <a:pt x="1692" y="1584"/>
                  </a:lnTo>
                  <a:lnTo>
                    <a:pt x="1710" y="1548"/>
                  </a:lnTo>
                  <a:lnTo>
                    <a:pt x="1716" y="1548"/>
                  </a:lnTo>
                  <a:lnTo>
                    <a:pt x="1734" y="1566"/>
                  </a:lnTo>
                  <a:lnTo>
                    <a:pt x="1746" y="1566"/>
                  </a:lnTo>
                  <a:lnTo>
                    <a:pt x="1752" y="1560"/>
                  </a:lnTo>
                  <a:lnTo>
                    <a:pt x="1758" y="1548"/>
                  </a:lnTo>
                  <a:lnTo>
                    <a:pt x="1764" y="1542"/>
                  </a:lnTo>
                  <a:lnTo>
                    <a:pt x="1770" y="1554"/>
                  </a:lnTo>
                  <a:lnTo>
                    <a:pt x="1776" y="1560"/>
                  </a:lnTo>
                  <a:lnTo>
                    <a:pt x="1782" y="1572"/>
                  </a:lnTo>
                  <a:lnTo>
                    <a:pt x="1794" y="1578"/>
                  </a:lnTo>
                  <a:lnTo>
                    <a:pt x="1800" y="1584"/>
                  </a:lnTo>
                  <a:lnTo>
                    <a:pt x="1818" y="1584"/>
                  </a:lnTo>
                  <a:lnTo>
                    <a:pt x="1824" y="1578"/>
                  </a:lnTo>
                  <a:lnTo>
                    <a:pt x="1830" y="1566"/>
                  </a:lnTo>
                  <a:lnTo>
                    <a:pt x="1842" y="1554"/>
                  </a:lnTo>
                  <a:lnTo>
                    <a:pt x="1848" y="1554"/>
                  </a:lnTo>
                  <a:lnTo>
                    <a:pt x="1860" y="1560"/>
                  </a:lnTo>
                  <a:lnTo>
                    <a:pt x="1872" y="1572"/>
                  </a:lnTo>
                  <a:lnTo>
                    <a:pt x="1872" y="1584"/>
                  </a:lnTo>
                  <a:lnTo>
                    <a:pt x="1878" y="1596"/>
                  </a:lnTo>
                  <a:lnTo>
                    <a:pt x="1878" y="1614"/>
                  </a:lnTo>
                  <a:lnTo>
                    <a:pt x="1914" y="1614"/>
                  </a:lnTo>
                  <a:lnTo>
                    <a:pt x="1920" y="1620"/>
                  </a:lnTo>
                  <a:lnTo>
                    <a:pt x="1926" y="1620"/>
                  </a:lnTo>
                  <a:lnTo>
                    <a:pt x="1926" y="1608"/>
                  </a:lnTo>
                  <a:lnTo>
                    <a:pt x="1932" y="1602"/>
                  </a:lnTo>
                  <a:lnTo>
                    <a:pt x="1932" y="1608"/>
                  </a:lnTo>
                  <a:lnTo>
                    <a:pt x="1956" y="1632"/>
                  </a:lnTo>
                  <a:lnTo>
                    <a:pt x="1962" y="1626"/>
                  </a:lnTo>
                  <a:lnTo>
                    <a:pt x="1968" y="1614"/>
                  </a:lnTo>
                  <a:lnTo>
                    <a:pt x="1968" y="1596"/>
                  </a:lnTo>
                  <a:lnTo>
                    <a:pt x="1962" y="1584"/>
                  </a:lnTo>
                  <a:lnTo>
                    <a:pt x="1980" y="1590"/>
                  </a:lnTo>
                  <a:lnTo>
                    <a:pt x="1992" y="1608"/>
                  </a:lnTo>
                  <a:lnTo>
                    <a:pt x="2004" y="1614"/>
                  </a:lnTo>
                  <a:lnTo>
                    <a:pt x="2004" y="1626"/>
                  </a:lnTo>
                  <a:lnTo>
                    <a:pt x="2010" y="1626"/>
                  </a:lnTo>
                  <a:lnTo>
                    <a:pt x="2016" y="1632"/>
                  </a:lnTo>
                  <a:lnTo>
                    <a:pt x="2028" y="1632"/>
                  </a:lnTo>
                  <a:lnTo>
                    <a:pt x="2034" y="1626"/>
                  </a:lnTo>
                  <a:lnTo>
                    <a:pt x="2034" y="1620"/>
                  </a:lnTo>
                  <a:lnTo>
                    <a:pt x="2028" y="1608"/>
                  </a:lnTo>
                  <a:lnTo>
                    <a:pt x="2022" y="1602"/>
                  </a:lnTo>
                  <a:lnTo>
                    <a:pt x="2010" y="1596"/>
                  </a:lnTo>
                  <a:lnTo>
                    <a:pt x="2004" y="1590"/>
                  </a:lnTo>
                  <a:lnTo>
                    <a:pt x="1998" y="1578"/>
                  </a:lnTo>
                  <a:lnTo>
                    <a:pt x="2010" y="1578"/>
                  </a:lnTo>
                  <a:lnTo>
                    <a:pt x="2022" y="1566"/>
                  </a:lnTo>
                  <a:lnTo>
                    <a:pt x="2022" y="1554"/>
                  </a:lnTo>
                  <a:lnTo>
                    <a:pt x="2016" y="1548"/>
                  </a:lnTo>
                  <a:lnTo>
                    <a:pt x="1968" y="1548"/>
                  </a:lnTo>
                  <a:lnTo>
                    <a:pt x="1962" y="1542"/>
                  </a:lnTo>
                  <a:lnTo>
                    <a:pt x="1962" y="1530"/>
                  </a:lnTo>
                  <a:lnTo>
                    <a:pt x="1968" y="1524"/>
                  </a:lnTo>
                  <a:lnTo>
                    <a:pt x="1986" y="1524"/>
                  </a:lnTo>
                  <a:lnTo>
                    <a:pt x="1998" y="1530"/>
                  </a:lnTo>
                  <a:lnTo>
                    <a:pt x="2004" y="1530"/>
                  </a:lnTo>
                  <a:lnTo>
                    <a:pt x="2016" y="1536"/>
                  </a:lnTo>
                  <a:lnTo>
                    <a:pt x="2028" y="1536"/>
                  </a:lnTo>
                  <a:lnTo>
                    <a:pt x="2064" y="1518"/>
                  </a:lnTo>
                  <a:lnTo>
                    <a:pt x="2070" y="1512"/>
                  </a:lnTo>
                  <a:lnTo>
                    <a:pt x="2082" y="1512"/>
                  </a:lnTo>
                  <a:lnTo>
                    <a:pt x="2082" y="1518"/>
                  </a:lnTo>
                  <a:lnTo>
                    <a:pt x="2106" y="1518"/>
                  </a:lnTo>
                  <a:lnTo>
                    <a:pt x="2118" y="1512"/>
                  </a:lnTo>
                  <a:lnTo>
                    <a:pt x="2124" y="1512"/>
                  </a:lnTo>
                  <a:lnTo>
                    <a:pt x="2130" y="1506"/>
                  </a:lnTo>
                  <a:lnTo>
                    <a:pt x="2130" y="1500"/>
                  </a:lnTo>
                  <a:lnTo>
                    <a:pt x="2136" y="1488"/>
                  </a:lnTo>
                  <a:lnTo>
                    <a:pt x="2136" y="1482"/>
                  </a:lnTo>
                  <a:lnTo>
                    <a:pt x="2142" y="1482"/>
                  </a:lnTo>
                  <a:lnTo>
                    <a:pt x="2142" y="1488"/>
                  </a:lnTo>
                  <a:lnTo>
                    <a:pt x="2148" y="1500"/>
                  </a:lnTo>
                  <a:lnTo>
                    <a:pt x="2148" y="1524"/>
                  </a:lnTo>
                  <a:lnTo>
                    <a:pt x="2154" y="1524"/>
                  </a:lnTo>
                  <a:lnTo>
                    <a:pt x="2160" y="1518"/>
                  </a:lnTo>
                  <a:lnTo>
                    <a:pt x="2172" y="1512"/>
                  </a:lnTo>
                  <a:lnTo>
                    <a:pt x="2190" y="1512"/>
                  </a:lnTo>
                  <a:lnTo>
                    <a:pt x="2202" y="1506"/>
                  </a:lnTo>
                  <a:lnTo>
                    <a:pt x="2214" y="1506"/>
                  </a:lnTo>
                  <a:lnTo>
                    <a:pt x="2226" y="1512"/>
                  </a:lnTo>
                  <a:lnTo>
                    <a:pt x="2232" y="1524"/>
                  </a:lnTo>
                  <a:lnTo>
                    <a:pt x="2232" y="1506"/>
                  </a:lnTo>
                  <a:lnTo>
                    <a:pt x="2244" y="1506"/>
                  </a:lnTo>
                  <a:lnTo>
                    <a:pt x="2256" y="1518"/>
                  </a:lnTo>
                  <a:lnTo>
                    <a:pt x="2256" y="1530"/>
                  </a:lnTo>
                  <a:lnTo>
                    <a:pt x="2286" y="1524"/>
                  </a:lnTo>
                  <a:lnTo>
                    <a:pt x="2280" y="1536"/>
                  </a:lnTo>
                  <a:lnTo>
                    <a:pt x="2280" y="1548"/>
                  </a:lnTo>
                  <a:lnTo>
                    <a:pt x="2286" y="1554"/>
                  </a:lnTo>
                  <a:lnTo>
                    <a:pt x="2286" y="1566"/>
                  </a:lnTo>
                  <a:lnTo>
                    <a:pt x="2298" y="1578"/>
                  </a:lnTo>
                  <a:lnTo>
                    <a:pt x="2310" y="1578"/>
                  </a:lnTo>
                  <a:lnTo>
                    <a:pt x="2328" y="1572"/>
                  </a:lnTo>
                  <a:lnTo>
                    <a:pt x="2352" y="1548"/>
                  </a:lnTo>
                  <a:lnTo>
                    <a:pt x="2370" y="1542"/>
                  </a:lnTo>
                  <a:lnTo>
                    <a:pt x="2382" y="1542"/>
                  </a:lnTo>
                  <a:lnTo>
                    <a:pt x="2394" y="1548"/>
                  </a:lnTo>
                  <a:lnTo>
                    <a:pt x="2400" y="1554"/>
                  </a:lnTo>
                  <a:lnTo>
                    <a:pt x="2418" y="1590"/>
                  </a:lnTo>
                  <a:lnTo>
                    <a:pt x="2418" y="1602"/>
                  </a:lnTo>
                  <a:lnTo>
                    <a:pt x="2424" y="1608"/>
                  </a:lnTo>
                  <a:lnTo>
                    <a:pt x="2436" y="1614"/>
                  </a:lnTo>
                  <a:lnTo>
                    <a:pt x="2466" y="1614"/>
                  </a:lnTo>
                  <a:lnTo>
                    <a:pt x="2460" y="1656"/>
                  </a:lnTo>
                  <a:lnTo>
                    <a:pt x="2460" y="1662"/>
                  </a:lnTo>
                  <a:lnTo>
                    <a:pt x="2454" y="1668"/>
                  </a:lnTo>
                  <a:lnTo>
                    <a:pt x="2436" y="1704"/>
                  </a:lnTo>
                  <a:lnTo>
                    <a:pt x="2436" y="1710"/>
                  </a:lnTo>
                  <a:lnTo>
                    <a:pt x="2448" y="1722"/>
                  </a:lnTo>
                  <a:lnTo>
                    <a:pt x="2454" y="1722"/>
                  </a:lnTo>
                  <a:lnTo>
                    <a:pt x="2460" y="1734"/>
                  </a:lnTo>
                  <a:lnTo>
                    <a:pt x="2436" y="1758"/>
                  </a:lnTo>
                  <a:lnTo>
                    <a:pt x="2454" y="1806"/>
                  </a:lnTo>
                  <a:lnTo>
                    <a:pt x="2472" y="1788"/>
                  </a:lnTo>
                  <a:lnTo>
                    <a:pt x="2478" y="1788"/>
                  </a:lnTo>
                  <a:lnTo>
                    <a:pt x="2478" y="1794"/>
                  </a:lnTo>
                  <a:lnTo>
                    <a:pt x="2472" y="1800"/>
                  </a:lnTo>
                  <a:lnTo>
                    <a:pt x="2466" y="1812"/>
                  </a:lnTo>
                  <a:lnTo>
                    <a:pt x="2466" y="1818"/>
                  </a:lnTo>
                  <a:lnTo>
                    <a:pt x="2460" y="1830"/>
                  </a:lnTo>
                  <a:lnTo>
                    <a:pt x="2478" y="1830"/>
                  </a:lnTo>
                  <a:lnTo>
                    <a:pt x="2478" y="1878"/>
                  </a:lnTo>
                  <a:lnTo>
                    <a:pt x="2496" y="1878"/>
                  </a:lnTo>
                  <a:lnTo>
                    <a:pt x="2502" y="1884"/>
                  </a:lnTo>
                  <a:lnTo>
                    <a:pt x="2508" y="1884"/>
                  </a:lnTo>
                  <a:lnTo>
                    <a:pt x="2508" y="1896"/>
                  </a:lnTo>
                  <a:lnTo>
                    <a:pt x="2502" y="1908"/>
                  </a:lnTo>
                  <a:lnTo>
                    <a:pt x="2502" y="1920"/>
                  </a:lnTo>
                  <a:lnTo>
                    <a:pt x="2526" y="1944"/>
                  </a:lnTo>
                  <a:lnTo>
                    <a:pt x="2532" y="1944"/>
                  </a:lnTo>
                  <a:lnTo>
                    <a:pt x="2538" y="1938"/>
                  </a:lnTo>
                  <a:lnTo>
                    <a:pt x="2550" y="1932"/>
                  </a:lnTo>
                  <a:lnTo>
                    <a:pt x="2556" y="1932"/>
                  </a:lnTo>
                  <a:lnTo>
                    <a:pt x="2562" y="1926"/>
                  </a:lnTo>
                  <a:lnTo>
                    <a:pt x="2568" y="1914"/>
                  </a:lnTo>
                  <a:lnTo>
                    <a:pt x="2568" y="1896"/>
                  </a:lnTo>
                  <a:lnTo>
                    <a:pt x="2586" y="1896"/>
                  </a:lnTo>
                  <a:lnTo>
                    <a:pt x="2586" y="1872"/>
                  </a:lnTo>
                  <a:lnTo>
                    <a:pt x="2604" y="1836"/>
                  </a:lnTo>
                  <a:lnTo>
                    <a:pt x="2604" y="1818"/>
                  </a:lnTo>
                  <a:lnTo>
                    <a:pt x="2610" y="1806"/>
                  </a:lnTo>
                  <a:lnTo>
                    <a:pt x="2610" y="1794"/>
                  </a:lnTo>
                  <a:lnTo>
                    <a:pt x="2604" y="1782"/>
                  </a:lnTo>
                  <a:lnTo>
                    <a:pt x="2604" y="1770"/>
                  </a:lnTo>
                  <a:lnTo>
                    <a:pt x="2598" y="1752"/>
                  </a:lnTo>
                  <a:lnTo>
                    <a:pt x="2592" y="1740"/>
                  </a:lnTo>
                  <a:lnTo>
                    <a:pt x="2586" y="1722"/>
                  </a:lnTo>
                  <a:lnTo>
                    <a:pt x="2586" y="1704"/>
                  </a:lnTo>
                  <a:lnTo>
                    <a:pt x="2592" y="1686"/>
                  </a:lnTo>
                  <a:lnTo>
                    <a:pt x="2598" y="1674"/>
                  </a:lnTo>
                  <a:lnTo>
                    <a:pt x="2598" y="1644"/>
                  </a:lnTo>
                  <a:lnTo>
                    <a:pt x="2592" y="1626"/>
                  </a:lnTo>
                  <a:lnTo>
                    <a:pt x="2586" y="1614"/>
                  </a:lnTo>
                  <a:lnTo>
                    <a:pt x="2580" y="1596"/>
                  </a:lnTo>
                  <a:lnTo>
                    <a:pt x="2574" y="1584"/>
                  </a:lnTo>
                  <a:lnTo>
                    <a:pt x="2574" y="1518"/>
                  </a:lnTo>
                  <a:lnTo>
                    <a:pt x="2580" y="1488"/>
                  </a:lnTo>
                  <a:lnTo>
                    <a:pt x="2586" y="1470"/>
                  </a:lnTo>
                  <a:lnTo>
                    <a:pt x="2598" y="1452"/>
                  </a:lnTo>
                  <a:lnTo>
                    <a:pt x="2604" y="1440"/>
                  </a:lnTo>
                  <a:lnTo>
                    <a:pt x="2610" y="1422"/>
                  </a:lnTo>
                  <a:lnTo>
                    <a:pt x="2616" y="1416"/>
                  </a:lnTo>
                  <a:lnTo>
                    <a:pt x="2616" y="1410"/>
                  </a:lnTo>
                  <a:lnTo>
                    <a:pt x="2628" y="1398"/>
                  </a:lnTo>
                  <a:lnTo>
                    <a:pt x="2652" y="1380"/>
                  </a:lnTo>
                  <a:lnTo>
                    <a:pt x="2658" y="1356"/>
                  </a:lnTo>
                  <a:lnTo>
                    <a:pt x="2670" y="1368"/>
                  </a:lnTo>
                  <a:lnTo>
                    <a:pt x="2676" y="1344"/>
                  </a:lnTo>
                  <a:lnTo>
                    <a:pt x="2730" y="1344"/>
                  </a:lnTo>
                  <a:lnTo>
                    <a:pt x="2730" y="1314"/>
                  </a:lnTo>
                  <a:lnTo>
                    <a:pt x="2748" y="1320"/>
                  </a:lnTo>
                  <a:lnTo>
                    <a:pt x="2754" y="1308"/>
                  </a:lnTo>
                  <a:lnTo>
                    <a:pt x="2772" y="1308"/>
                  </a:lnTo>
                  <a:lnTo>
                    <a:pt x="2796" y="1278"/>
                  </a:lnTo>
                  <a:lnTo>
                    <a:pt x="2796" y="1272"/>
                  </a:lnTo>
                  <a:lnTo>
                    <a:pt x="2802" y="1266"/>
                  </a:lnTo>
                  <a:lnTo>
                    <a:pt x="2814" y="1242"/>
                  </a:lnTo>
                  <a:lnTo>
                    <a:pt x="2832" y="1236"/>
                  </a:lnTo>
                  <a:lnTo>
                    <a:pt x="2862" y="1236"/>
                  </a:lnTo>
                  <a:lnTo>
                    <a:pt x="2874" y="1242"/>
                  </a:lnTo>
                  <a:lnTo>
                    <a:pt x="2886" y="1242"/>
                  </a:lnTo>
                  <a:lnTo>
                    <a:pt x="2892" y="1236"/>
                  </a:lnTo>
                  <a:lnTo>
                    <a:pt x="2904" y="1212"/>
                  </a:lnTo>
                  <a:lnTo>
                    <a:pt x="2910" y="1206"/>
                  </a:lnTo>
                  <a:lnTo>
                    <a:pt x="2916" y="1194"/>
                  </a:lnTo>
                  <a:lnTo>
                    <a:pt x="2928" y="1200"/>
                  </a:lnTo>
                  <a:lnTo>
                    <a:pt x="2934" y="1176"/>
                  </a:lnTo>
                  <a:lnTo>
                    <a:pt x="3018" y="1170"/>
                  </a:lnTo>
                  <a:lnTo>
                    <a:pt x="3024" y="1146"/>
                  </a:lnTo>
                  <a:lnTo>
                    <a:pt x="2982" y="1152"/>
                  </a:lnTo>
                  <a:lnTo>
                    <a:pt x="2988" y="1146"/>
                  </a:lnTo>
                  <a:lnTo>
                    <a:pt x="3000" y="1140"/>
                  </a:lnTo>
                  <a:lnTo>
                    <a:pt x="3006" y="1140"/>
                  </a:lnTo>
                  <a:lnTo>
                    <a:pt x="3006" y="1134"/>
                  </a:lnTo>
                  <a:lnTo>
                    <a:pt x="3000" y="1128"/>
                  </a:lnTo>
                  <a:lnTo>
                    <a:pt x="2994" y="1116"/>
                  </a:lnTo>
                  <a:lnTo>
                    <a:pt x="2988" y="1110"/>
                  </a:lnTo>
                  <a:lnTo>
                    <a:pt x="3024" y="1104"/>
                  </a:lnTo>
                  <a:lnTo>
                    <a:pt x="3048" y="1116"/>
                  </a:lnTo>
                  <a:lnTo>
                    <a:pt x="3078" y="1080"/>
                  </a:lnTo>
                  <a:lnTo>
                    <a:pt x="3024" y="1074"/>
                  </a:lnTo>
                  <a:lnTo>
                    <a:pt x="3024" y="1050"/>
                  </a:lnTo>
                  <a:lnTo>
                    <a:pt x="3036" y="1062"/>
                  </a:lnTo>
                  <a:lnTo>
                    <a:pt x="3078" y="1050"/>
                  </a:lnTo>
                  <a:lnTo>
                    <a:pt x="3084" y="990"/>
                  </a:lnTo>
                  <a:lnTo>
                    <a:pt x="3054" y="1002"/>
                  </a:lnTo>
                  <a:lnTo>
                    <a:pt x="3048" y="972"/>
                  </a:lnTo>
                  <a:lnTo>
                    <a:pt x="3024" y="960"/>
                  </a:lnTo>
                  <a:lnTo>
                    <a:pt x="3072" y="978"/>
                  </a:lnTo>
                  <a:lnTo>
                    <a:pt x="3078" y="972"/>
                  </a:lnTo>
                  <a:lnTo>
                    <a:pt x="3060" y="954"/>
                  </a:lnTo>
                  <a:lnTo>
                    <a:pt x="3090" y="954"/>
                  </a:lnTo>
                  <a:lnTo>
                    <a:pt x="3084" y="948"/>
                  </a:lnTo>
                  <a:lnTo>
                    <a:pt x="3078" y="936"/>
                  </a:lnTo>
                  <a:lnTo>
                    <a:pt x="3060" y="918"/>
                  </a:lnTo>
                  <a:lnTo>
                    <a:pt x="3054" y="906"/>
                  </a:lnTo>
                  <a:lnTo>
                    <a:pt x="3054" y="894"/>
                  </a:lnTo>
                  <a:lnTo>
                    <a:pt x="3060" y="888"/>
                  </a:lnTo>
                  <a:lnTo>
                    <a:pt x="3042" y="870"/>
                  </a:lnTo>
                  <a:lnTo>
                    <a:pt x="3042" y="864"/>
                  </a:lnTo>
                  <a:lnTo>
                    <a:pt x="3048" y="864"/>
                  </a:lnTo>
                  <a:lnTo>
                    <a:pt x="3066" y="846"/>
                  </a:lnTo>
                  <a:lnTo>
                    <a:pt x="3072" y="846"/>
                  </a:lnTo>
                  <a:lnTo>
                    <a:pt x="3066" y="870"/>
                  </a:lnTo>
                  <a:lnTo>
                    <a:pt x="3096" y="894"/>
                  </a:lnTo>
                  <a:lnTo>
                    <a:pt x="3096" y="888"/>
                  </a:lnTo>
                  <a:lnTo>
                    <a:pt x="3102" y="882"/>
                  </a:lnTo>
                  <a:lnTo>
                    <a:pt x="3102" y="864"/>
                  </a:lnTo>
                  <a:lnTo>
                    <a:pt x="3108" y="852"/>
                  </a:lnTo>
                  <a:lnTo>
                    <a:pt x="3108" y="834"/>
                  </a:lnTo>
                  <a:lnTo>
                    <a:pt x="3114" y="822"/>
                  </a:lnTo>
                  <a:lnTo>
                    <a:pt x="3144" y="792"/>
                  </a:lnTo>
                  <a:lnTo>
                    <a:pt x="3156" y="786"/>
                  </a:lnTo>
                  <a:lnTo>
                    <a:pt x="3162" y="786"/>
                  </a:lnTo>
                  <a:lnTo>
                    <a:pt x="3162" y="792"/>
                  </a:lnTo>
                  <a:lnTo>
                    <a:pt x="3150" y="816"/>
                  </a:lnTo>
                  <a:lnTo>
                    <a:pt x="3132" y="834"/>
                  </a:lnTo>
                  <a:lnTo>
                    <a:pt x="3126" y="846"/>
                  </a:lnTo>
                  <a:lnTo>
                    <a:pt x="3120" y="882"/>
                  </a:lnTo>
                  <a:lnTo>
                    <a:pt x="3138" y="882"/>
                  </a:lnTo>
                  <a:lnTo>
                    <a:pt x="3138" y="894"/>
                  </a:lnTo>
                  <a:lnTo>
                    <a:pt x="3132" y="906"/>
                  </a:lnTo>
                  <a:lnTo>
                    <a:pt x="3132" y="918"/>
                  </a:lnTo>
                  <a:lnTo>
                    <a:pt x="3114" y="936"/>
                  </a:lnTo>
                  <a:lnTo>
                    <a:pt x="3102" y="960"/>
                  </a:lnTo>
                  <a:lnTo>
                    <a:pt x="3102" y="978"/>
                  </a:lnTo>
                  <a:lnTo>
                    <a:pt x="3126" y="954"/>
                  </a:lnTo>
                  <a:lnTo>
                    <a:pt x="3132" y="942"/>
                  </a:lnTo>
                  <a:lnTo>
                    <a:pt x="3144" y="930"/>
                  </a:lnTo>
                  <a:lnTo>
                    <a:pt x="3168" y="918"/>
                  </a:lnTo>
                  <a:lnTo>
                    <a:pt x="3180" y="906"/>
                  </a:lnTo>
                  <a:lnTo>
                    <a:pt x="3192" y="882"/>
                  </a:lnTo>
                  <a:lnTo>
                    <a:pt x="3192" y="798"/>
                  </a:lnTo>
                  <a:lnTo>
                    <a:pt x="3198" y="780"/>
                  </a:lnTo>
                  <a:lnTo>
                    <a:pt x="3198" y="768"/>
                  </a:lnTo>
                  <a:lnTo>
                    <a:pt x="3204" y="756"/>
                  </a:lnTo>
                  <a:lnTo>
                    <a:pt x="3210" y="756"/>
                  </a:lnTo>
                  <a:lnTo>
                    <a:pt x="3210" y="768"/>
                  </a:lnTo>
                  <a:lnTo>
                    <a:pt x="3204" y="780"/>
                  </a:lnTo>
                  <a:lnTo>
                    <a:pt x="3204" y="798"/>
                  </a:lnTo>
                  <a:lnTo>
                    <a:pt x="3210" y="798"/>
                  </a:lnTo>
                  <a:lnTo>
                    <a:pt x="3216" y="804"/>
                  </a:lnTo>
                  <a:lnTo>
                    <a:pt x="3216" y="840"/>
                  </a:lnTo>
                  <a:lnTo>
                    <a:pt x="3234" y="822"/>
                  </a:lnTo>
                  <a:lnTo>
                    <a:pt x="3240" y="810"/>
                  </a:lnTo>
                  <a:lnTo>
                    <a:pt x="3288" y="762"/>
                  </a:lnTo>
                  <a:lnTo>
                    <a:pt x="3300" y="756"/>
                  </a:lnTo>
                  <a:lnTo>
                    <a:pt x="3324" y="732"/>
                  </a:lnTo>
                  <a:lnTo>
                    <a:pt x="3324" y="726"/>
                  </a:lnTo>
                  <a:lnTo>
                    <a:pt x="3318" y="720"/>
                  </a:lnTo>
                  <a:lnTo>
                    <a:pt x="3312" y="720"/>
                  </a:lnTo>
                  <a:lnTo>
                    <a:pt x="3306" y="714"/>
                  </a:lnTo>
                  <a:lnTo>
                    <a:pt x="3306" y="702"/>
                  </a:lnTo>
                  <a:lnTo>
                    <a:pt x="3312" y="696"/>
                  </a:lnTo>
                  <a:lnTo>
                    <a:pt x="3324" y="696"/>
                  </a:lnTo>
                  <a:lnTo>
                    <a:pt x="3330" y="702"/>
                  </a:lnTo>
                  <a:lnTo>
                    <a:pt x="3360" y="702"/>
                  </a:lnTo>
                  <a:lnTo>
                    <a:pt x="3390" y="696"/>
                  </a:lnTo>
                  <a:lnTo>
                    <a:pt x="3450" y="672"/>
                  </a:lnTo>
                  <a:lnTo>
                    <a:pt x="3462" y="666"/>
                  </a:lnTo>
                  <a:lnTo>
                    <a:pt x="3444" y="660"/>
                  </a:lnTo>
                  <a:lnTo>
                    <a:pt x="3438" y="660"/>
                  </a:lnTo>
                  <a:lnTo>
                    <a:pt x="3432" y="666"/>
                  </a:lnTo>
                  <a:lnTo>
                    <a:pt x="3414" y="672"/>
                  </a:lnTo>
                  <a:lnTo>
                    <a:pt x="3402" y="672"/>
                  </a:lnTo>
                  <a:lnTo>
                    <a:pt x="3390" y="678"/>
                  </a:lnTo>
                  <a:lnTo>
                    <a:pt x="3372" y="678"/>
                  </a:lnTo>
                  <a:lnTo>
                    <a:pt x="3360" y="684"/>
                  </a:lnTo>
                  <a:lnTo>
                    <a:pt x="3348" y="684"/>
                  </a:lnTo>
                  <a:lnTo>
                    <a:pt x="3342" y="678"/>
                  </a:lnTo>
                  <a:lnTo>
                    <a:pt x="3342" y="672"/>
                  </a:lnTo>
                  <a:lnTo>
                    <a:pt x="3348" y="666"/>
                  </a:lnTo>
                  <a:lnTo>
                    <a:pt x="3354" y="654"/>
                  </a:lnTo>
                  <a:lnTo>
                    <a:pt x="3366" y="654"/>
                  </a:lnTo>
                  <a:lnTo>
                    <a:pt x="3378" y="648"/>
                  </a:lnTo>
                  <a:lnTo>
                    <a:pt x="3402" y="648"/>
                  </a:lnTo>
                  <a:lnTo>
                    <a:pt x="3492" y="642"/>
                  </a:lnTo>
                  <a:lnTo>
                    <a:pt x="3534" y="606"/>
                  </a:lnTo>
                  <a:lnTo>
                    <a:pt x="3546" y="618"/>
                  </a:lnTo>
                  <a:lnTo>
                    <a:pt x="3570" y="606"/>
                  </a:lnTo>
                  <a:lnTo>
                    <a:pt x="3570" y="642"/>
                  </a:lnTo>
                  <a:lnTo>
                    <a:pt x="3600" y="618"/>
                  </a:lnTo>
                  <a:lnTo>
                    <a:pt x="3624" y="612"/>
                  </a:lnTo>
                  <a:lnTo>
                    <a:pt x="3630" y="582"/>
                  </a:lnTo>
                  <a:lnTo>
                    <a:pt x="3618" y="570"/>
                  </a:lnTo>
                  <a:lnTo>
                    <a:pt x="3612" y="600"/>
                  </a:lnTo>
                  <a:lnTo>
                    <a:pt x="3588" y="600"/>
                  </a:lnTo>
                  <a:lnTo>
                    <a:pt x="3588" y="576"/>
                  </a:lnTo>
                  <a:lnTo>
                    <a:pt x="3570" y="552"/>
                  </a:lnTo>
                  <a:lnTo>
                    <a:pt x="3594" y="540"/>
                  </a:lnTo>
                  <a:lnTo>
                    <a:pt x="3600" y="504"/>
                  </a:lnTo>
                  <a:lnTo>
                    <a:pt x="3612" y="498"/>
                  </a:lnTo>
                  <a:lnTo>
                    <a:pt x="3618" y="486"/>
                  </a:lnTo>
                  <a:lnTo>
                    <a:pt x="3630" y="480"/>
                  </a:lnTo>
                  <a:lnTo>
                    <a:pt x="3636" y="474"/>
                  </a:lnTo>
                  <a:lnTo>
                    <a:pt x="3648" y="468"/>
                  </a:lnTo>
                  <a:lnTo>
                    <a:pt x="3654" y="456"/>
                  </a:lnTo>
                  <a:lnTo>
                    <a:pt x="3654" y="450"/>
                  </a:lnTo>
                  <a:lnTo>
                    <a:pt x="3660" y="444"/>
                  </a:lnTo>
                  <a:lnTo>
                    <a:pt x="3660" y="438"/>
                  </a:lnTo>
                  <a:lnTo>
                    <a:pt x="3690" y="444"/>
                  </a:lnTo>
                  <a:lnTo>
                    <a:pt x="3702" y="426"/>
                  </a:lnTo>
                  <a:lnTo>
                    <a:pt x="3708" y="432"/>
                  </a:lnTo>
                  <a:lnTo>
                    <a:pt x="3720" y="432"/>
                  </a:lnTo>
                  <a:lnTo>
                    <a:pt x="3726" y="426"/>
                  </a:lnTo>
                  <a:lnTo>
                    <a:pt x="3738" y="420"/>
                  </a:lnTo>
                  <a:lnTo>
                    <a:pt x="3744" y="408"/>
                  </a:lnTo>
                  <a:lnTo>
                    <a:pt x="3756" y="402"/>
                  </a:lnTo>
                  <a:lnTo>
                    <a:pt x="3774" y="384"/>
                  </a:lnTo>
                  <a:lnTo>
                    <a:pt x="3774" y="414"/>
                  </a:lnTo>
                  <a:lnTo>
                    <a:pt x="3786" y="408"/>
                  </a:lnTo>
                  <a:lnTo>
                    <a:pt x="3792" y="402"/>
                  </a:lnTo>
                  <a:lnTo>
                    <a:pt x="3828" y="384"/>
                  </a:lnTo>
                  <a:lnTo>
                    <a:pt x="3834" y="378"/>
                  </a:lnTo>
                  <a:lnTo>
                    <a:pt x="3846" y="378"/>
                  </a:lnTo>
                  <a:lnTo>
                    <a:pt x="3858" y="372"/>
                  </a:lnTo>
                  <a:lnTo>
                    <a:pt x="3876" y="372"/>
                  </a:lnTo>
                  <a:lnTo>
                    <a:pt x="3888" y="366"/>
                  </a:lnTo>
                  <a:lnTo>
                    <a:pt x="3900" y="366"/>
                  </a:lnTo>
                  <a:lnTo>
                    <a:pt x="3900" y="330"/>
                  </a:lnTo>
                  <a:lnTo>
                    <a:pt x="3876" y="330"/>
                  </a:lnTo>
                  <a:lnTo>
                    <a:pt x="3876" y="324"/>
                  </a:lnTo>
                  <a:lnTo>
                    <a:pt x="3882" y="312"/>
                  </a:lnTo>
                  <a:lnTo>
                    <a:pt x="3894" y="300"/>
                  </a:lnTo>
                  <a:lnTo>
                    <a:pt x="3888" y="294"/>
                  </a:lnTo>
                  <a:lnTo>
                    <a:pt x="3882" y="294"/>
                  </a:lnTo>
                  <a:lnTo>
                    <a:pt x="3876" y="288"/>
                  </a:lnTo>
                  <a:lnTo>
                    <a:pt x="3876" y="276"/>
                  </a:lnTo>
                  <a:lnTo>
                    <a:pt x="3888" y="252"/>
                  </a:lnTo>
                  <a:lnTo>
                    <a:pt x="3900" y="222"/>
                  </a:lnTo>
                  <a:lnTo>
                    <a:pt x="3912" y="198"/>
                  </a:lnTo>
                  <a:lnTo>
                    <a:pt x="3918" y="174"/>
                  </a:lnTo>
                  <a:lnTo>
                    <a:pt x="3918" y="168"/>
                  </a:lnTo>
                  <a:lnTo>
                    <a:pt x="3912" y="162"/>
                  </a:lnTo>
                  <a:lnTo>
                    <a:pt x="3876" y="162"/>
                  </a:lnTo>
                  <a:lnTo>
                    <a:pt x="3864" y="168"/>
                  </a:lnTo>
                  <a:lnTo>
                    <a:pt x="3858" y="168"/>
                  </a:lnTo>
                  <a:close/>
                  <a:moveTo>
                    <a:pt x="2718" y="366"/>
                  </a:moveTo>
                  <a:lnTo>
                    <a:pt x="2712" y="366"/>
                  </a:lnTo>
                  <a:lnTo>
                    <a:pt x="2712" y="354"/>
                  </a:lnTo>
                  <a:lnTo>
                    <a:pt x="2718" y="348"/>
                  </a:lnTo>
                  <a:lnTo>
                    <a:pt x="2718" y="336"/>
                  </a:lnTo>
                  <a:lnTo>
                    <a:pt x="2712" y="336"/>
                  </a:lnTo>
                  <a:lnTo>
                    <a:pt x="2700" y="342"/>
                  </a:lnTo>
                  <a:lnTo>
                    <a:pt x="2694" y="348"/>
                  </a:lnTo>
                  <a:lnTo>
                    <a:pt x="2682" y="354"/>
                  </a:lnTo>
                  <a:lnTo>
                    <a:pt x="2676" y="372"/>
                  </a:lnTo>
                  <a:lnTo>
                    <a:pt x="2664" y="366"/>
                  </a:lnTo>
                  <a:lnTo>
                    <a:pt x="2664" y="378"/>
                  </a:lnTo>
                  <a:lnTo>
                    <a:pt x="2652" y="402"/>
                  </a:lnTo>
                  <a:lnTo>
                    <a:pt x="2628" y="414"/>
                  </a:lnTo>
                  <a:lnTo>
                    <a:pt x="2628" y="426"/>
                  </a:lnTo>
                  <a:lnTo>
                    <a:pt x="2634" y="432"/>
                  </a:lnTo>
                  <a:lnTo>
                    <a:pt x="2628" y="432"/>
                  </a:lnTo>
                  <a:lnTo>
                    <a:pt x="2598" y="462"/>
                  </a:lnTo>
                  <a:lnTo>
                    <a:pt x="2598" y="468"/>
                  </a:lnTo>
                  <a:lnTo>
                    <a:pt x="2604" y="474"/>
                  </a:lnTo>
                  <a:lnTo>
                    <a:pt x="2610" y="474"/>
                  </a:lnTo>
                  <a:lnTo>
                    <a:pt x="2616" y="480"/>
                  </a:lnTo>
                  <a:lnTo>
                    <a:pt x="2616" y="492"/>
                  </a:lnTo>
                  <a:lnTo>
                    <a:pt x="2610" y="498"/>
                  </a:lnTo>
                  <a:lnTo>
                    <a:pt x="2604" y="498"/>
                  </a:lnTo>
                  <a:lnTo>
                    <a:pt x="2604" y="510"/>
                  </a:lnTo>
                  <a:lnTo>
                    <a:pt x="2592" y="534"/>
                  </a:lnTo>
                  <a:lnTo>
                    <a:pt x="2580" y="552"/>
                  </a:lnTo>
                  <a:lnTo>
                    <a:pt x="2550" y="582"/>
                  </a:lnTo>
                  <a:lnTo>
                    <a:pt x="2478" y="618"/>
                  </a:lnTo>
                  <a:lnTo>
                    <a:pt x="2484" y="588"/>
                  </a:lnTo>
                  <a:lnTo>
                    <a:pt x="2478" y="582"/>
                  </a:lnTo>
                  <a:lnTo>
                    <a:pt x="2478" y="576"/>
                  </a:lnTo>
                  <a:lnTo>
                    <a:pt x="2472" y="570"/>
                  </a:lnTo>
                  <a:lnTo>
                    <a:pt x="2472" y="564"/>
                  </a:lnTo>
                  <a:lnTo>
                    <a:pt x="2478" y="552"/>
                  </a:lnTo>
                  <a:lnTo>
                    <a:pt x="2496" y="534"/>
                  </a:lnTo>
                  <a:lnTo>
                    <a:pt x="2502" y="522"/>
                  </a:lnTo>
                  <a:lnTo>
                    <a:pt x="2502" y="516"/>
                  </a:lnTo>
                  <a:lnTo>
                    <a:pt x="2496" y="510"/>
                  </a:lnTo>
                  <a:lnTo>
                    <a:pt x="2496" y="492"/>
                  </a:lnTo>
                  <a:lnTo>
                    <a:pt x="2502" y="480"/>
                  </a:lnTo>
                  <a:lnTo>
                    <a:pt x="2508" y="474"/>
                  </a:lnTo>
                  <a:lnTo>
                    <a:pt x="2514" y="462"/>
                  </a:lnTo>
                  <a:lnTo>
                    <a:pt x="2526" y="456"/>
                  </a:lnTo>
                  <a:lnTo>
                    <a:pt x="2532" y="450"/>
                  </a:lnTo>
                  <a:lnTo>
                    <a:pt x="2532" y="432"/>
                  </a:lnTo>
                  <a:lnTo>
                    <a:pt x="2538" y="432"/>
                  </a:lnTo>
                  <a:lnTo>
                    <a:pt x="2622" y="348"/>
                  </a:lnTo>
                  <a:lnTo>
                    <a:pt x="2592" y="354"/>
                  </a:lnTo>
                  <a:lnTo>
                    <a:pt x="2580" y="360"/>
                  </a:lnTo>
                  <a:lnTo>
                    <a:pt x="2574" y="366"/>
                  </a:lnTo>
                  <a:lnTo>
                    <a:pt x="2562" y="372"/>
                  </a:lnTo>
                  <a:lnTo>
                    <a:pt x="2556" y="378"/>
                  </a:lnTo>
                  <a:lnTo>
                    <a:pt x="2550" y="378"/>
                  </a:lnTo>
                  <a:lnTo>
                    <a:pt x="2550" y="372"/>
                  </a:lnTo>
                  <a:lnTo>
                    <a:pt x="2556" y="366"/>
                  </a:lnTo>
                  <a:lnTo>
                    <a:pt x="2568" y="360"/>
                  </a:lnTo>
                  <a:lnTo>
                    <a:pt x="2592" y="336"/>
                  </a:lnTo>
                  <a:lnTo>
                    <a:pt x="2604" y="330"/>
                  </a:lnTo>
                  <a:lnTo>
                    <a:pt x="2658" y="276"/>
                  </a:lnTo>
                  <a:lnTo>
                    <a:pt x="2670" y="288"/>
                  </a:lnTo>
                  <a:lnTo>
                    <a:pt x="2682" y="276"/>
                  </a:lnTo>
                  <a:lnTo>
                    <a:pt x="2682" y="288"/>
                  </a:lnTo>
                  <a:lnTo>
                    <a:pt x="2694" y="288"/>
                  </a:lnTo>
                  <a:lnTo>
                    <a:pt x="2700" y="282"/>
                  </a:lnTo>
                  <a:lnTo>
                    <a:pt x="2700" y="270"/>
                  </a:lnTo>
                  <a:lnTo>
                    <a:pt x="2724" y="276"/>
                  </a:lnTo>
                  <a:lnTo>
                    <a:pt x="2736" y="270"/>
                  </a:lnTo>
                  <a:lnTo>
                    <a:pt x="2742" y="270"/>
                  </a:lnTo>
                  <a:lnTo>
                    <a:pt x="2754" y="264"/>
                  </a:lnTo>
                  <a:lnTo>
                    <a:pt x="2772" y="264"/>
                  </a:lnTo>
                  <a:lnTo>
                    <a:pt x="2784" y="270"/>
                  </a:lnTo>
                  <a:lnTo>
                    <a:pt x="2790" y="276"/>
                  </a:lnTo>
                  <a:lnTo>
                    <a:pt x="2796" y="288"/>
                  </a:lnTo>
                  <a:lnTo>
                    <a:pt x="2772" y="294"/>
                  </a:lnTo>
                  <a:lnTo>
                    <a:pt x="2772" y="318"/>
                  </a:lnTo>
                  <a:lnTo>
                    <a:pt x="2742" y="318"/>
                  </a:lnTo>
                  <a:lnTo>
                    <a:pt x="2736" y="324"/>
                  </a:lnTo>
                  <a:lnTo>
                    <a:pt x="2736" y="360"/>
                  </a:lnTo>
                  <a:lnTo>
                    <a:pt x="2730" y="366"/>
                  </a:lnTo>
                  <a:lnTo>
                    <a:pt x="2718" y="366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72" name="Puerto Rico" descr="© INSCALE GmbH, 05.05.2010&#10;http://www.presentationload.com/">
              <a:extLst>
                <a:ext uri="{FF2B5EF4-FFF2-40B4-BE49-F238E27FC236}">
                  <a16:creationId xmlns:a16="http://schemas.microsoft.com/office/drawing/2014/main" id="{0E818AE6-3B41-44C8-B9AF-AFA4062F4024}"/>
                </a:ext>
              </a:extLst>
            </p:cNvPr>
            <p:cNvSpPr>
              <a:spLocks/>
            </p:cNvSpPr>
            <p:nvPr/>
          </p:nvSpPr>
          <p:spPr bwMode="gray">
            <a:xfrm>
              <a:off x="3467323" y="3854396"/>
              <a:ext cx="60346" cy="26987"/>
            </a:xfrm>
            <a:custGeom>
              <a:avLst/>
              <a:gdLst>
                <a:gd name="T0" fmla="*/ 2147483647 w 138"/>
                <a:gd name="T1" fmla="*/ 2147483647 h 60"/>
                <a:gd name="T2" fmla="*/ 2147483647 w 138"/>
                <a:gd name="T3" fmla="*/ 2147483647 h 60"/>
                <a:gd name="T4" fmla="*/ 2147483647 w 138"/>
                <a:gd name="T5" fmla="*/ 0 h 60"/>
                <a:gd name="T6" fmla="*/ 2147483647 w 138"/>
                <a:gd name="T7" fmla="*/ 0 h 60"/>
                <a:gd name="T8" fmla="*/ 2147483647 w 138"/>
                <a:gd name="T9" fmla="*/ 2147483647 h 60"/>
                <a:gd name="T10" fmla="*/ 0 w 138"/>
                <a:gd name="T11" fmla="*/ 2147483647 h 60"/>
                <a:gd name="T12" fmla="*/ 0 w 138"/>
                <a:gd name="T13" fmla="*/ 2147483647 h 60"/>
                <a:gd name="T14" fmla="*/ 2147483647 w 138"/>
                <a:gd name="T15" fmla="*/ 2147483647 h 60"/>
                <a:gd name="T16" fmla="*/ 2147483647 w 138"/>
                <a:gd name="T17" fmla="*/ 2147483647 h 60"/>
                <a:gd name="T18" fmla="*/ 2147483647 w 138"/>
                <a:gd name="T19" fmla="*/ 2147483647 h 60"/>
                <a:gd name="T20" fmla="*/ 2147483647 w 138"/>
                <a:gd name="T21" fmla="*/ 2147483647 h 60"/>
                <a:gd name="T22" fmla="*/ 2147483647 w 138"/>
                <a:gd name="T23" fmla="*/ 2147483647 h 60"/>
                <a:gd name="T24" fmla="*/ 2147483647 w 138"/>
                <a:gd name="T25" fmla="*/ 2147483647 h 60"/>
                <a:gd name="T26" fmla="*/ 2147483647 w 138"/>
                <a:gd name="T27" fmla="*/ 2147483647 h 60"/>
                <a:gd name="T28" fmla="*/ 2147483647 w 138"/>
                <a:gd name="T29" fmla="*/ 2147483647 h 60"/>
                <a:gd name="T30" fmla="*/ 2147483647 w 138"/>
                <a:gd name="T31" fmla="*/ 2147483647 h 60"/>
                <a:gd name="T32" fmla="*/ 2147483647 w 138"/>
                <a:gd name="T33" fmla="*/ 2147483647 h 60"/>
                <a:gd name="T34" fmla="*/ 2147483647 w 138"/>
                <a:gd name="T35" fmla="*/ 2147483647 h 6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38"/>
                <a:gd name="T55" fmla="*/ 0 h 60"/>
                <a:gd name="T56" fmla="*/ 138 w 138"/>
                <a:gd name="T57" fmla="*/ 60 h 60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38" h="60">
                  <a:moveTo>
                    <a:pt x="84" y="12"/>
                  </a:moveTo>
                  <a:lnTo>
                    <a:pt x="72" y="12"/>
                  </a:lnTo>
                  <a:lnTo>
                    <a:pt x="36" y="0"/>
                  </a:lnTo>
                  <a:lnTo>
                    <a:pt x="12" y="0"/>
                  </a:lnTo>
                  <a:lnTo>
                    <a:pt x="6" y="12"/>
                  </a:lnTo>
                  <a:lnTo>
                    <a:pt x="0" y="18"/>
                  </a:lnTo>
                  <a:lnTo>
                    <a:pt x="0" y="48"/>
                  </a:lnTo>
                  <a:lnTo>
                    <a:pt x="36" y="60"/>
                  </a:lnTo>
                  <a:lnTo>
                    <a:pt x="48" y="48"/>
                  </a:lnTo>
                  <a:lnTo>
                    <a:pt x="102" y="48"/>
                  </a:lnTo>
                  <a:lnTo>
                    <a:pt x="120" y="36"/>
                  </a:lnTo>
                  <a:lnTo>
                    <a:pt x="132" y="30"/>
                  </a:lnTo>
                  <a:lnTo>
                    <a:pt x="138" y="18"/>
                  </a:lnTo>
                  <a:lnTo>
                    <a:pt x="138" y="12"/>
                  </a:lnTo>
                  <a:lnTo>
                    <a:pt x="132" y="6"/>
                  </a:lnTo>
                  <a:lnTo>
                    <a:pt x="114" y="6"/>
                  </a:lnTo>
                  <a:lnTo>
                    <a:pt x="102" y="12"/>
                  </a:lnTo>
                  <a:lnTo>
                    <a:pt x="84" y="12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73" name="Panama" descr="© INSCALE GmbH, 05.05.2010&#10;http://www.presentationload.com/">
              <a:extLst>
                <a:ext uri="{FF2B5EF4-FFF2-40B4-BE49-F238E27FC236}">
                  <a16:creationId xmlns:a16="http://schemas.microsoft.com/office/drawing/2014/main" id="{BB88ABB1-7C29-49EF-9ED0-E1E17128B47D}"/>
                </a:ext>
              </a:extLst>
            </p:cNvPr>
            <p:cNvSpPr>
              <a:spLocks/>
            </p:cNvSpPr>
            <p:nvPr/>
          </p:nvSpPr>
          <p:spPr bwMode="gray">
            <a:xfrm>
              <a:off x="2941680" y="4173471"/>
              <a:ext cx="179449" cy="87309"/>
            </a:xfrm>
            <a:custGeom>
              <a:avLst/>
              <a:gdLst>
                <a:gd name="T0" fmla="*/ 2147483647 w 408"/>
                <a:gd name="T1" fmla="*/ 2147483647 h 198"/>
                <a:gd name="T2" fmla="*/ 2147483647 w 408"/>
                <a:gd name="T3" fmla="*/ 2147483647 h 198"/>
                <a:gd name="T4" fmla="*/ 2147483647 w 408"/>
                <a:gd name="T5" fmla="*/ 2147483647 h 198"/>
                <a:gd name="T6" fmla="*/ 2147483647 w 408"/>
                <a:gd name="T7" fmla="*/ 2147483647 h 198"/>
                <a:gd name="T8" fmla="*/ 2147483647 w 408"/>
                <a:gd name="T9" fmla="*/ 2147483647 h 198"/>
                <a:gd name="T10" fmla="*/ 2147483647 w 408"/>
                <a:gd name="T11" fmla="*/ 2147483647 h 198"/>
                <a:gd name="T12" fmla="*/ 2147483647 w 408"/>
                <a:gd name="T13" fmla="*/ 2147483647 h 198"/>
                <a:gd name="T14" fmla="*/ 2147483647 w 408"/>
                <a:gd name="T15" fmla="*/ 2147483647 h 198"/>
                <a:gd name="T16" fmla="*/ 2147483647 w 408"/>
                <a:gd name="T17" fmla="*/ 2147483647 h 198"/>
                <a:gd name="T18" fmla="*/ 2147483647 w 408"/>
                <a:gd name="T19" fmla="*/ 2147483647 h 198"/>
                <a:gd name="T20" fmla="*/ 2147483647 w 408"/>
                <a:gd name="T21" fmla="*/ 2147483647 h 198"/>
                <a:gd name="T22" fmla="*/ 2147483647 w 408"/>
                <a:gd name="T23" fmla="*/ 2147483647 h 198"/>
                <a:gd name="T24" fmla="*/ 2147483647 w 408"/>
                <a:gd name="T25" fmla="*/ 2147483647 h 198"/>
                <a:gd name="T26" fmla="*/ 2147483647 w 408"/>
                <a:gd name="T27" fmla="*/ 2147483647 h 198"/>
                <a:gd name="T28" fmla="*/ 2147483647 w 408"/>
                <a:gd name="T29" fmla="*/ 2147483647 h 198"/>
                <a:gd name="T30" fmla="*/ 2147483647 w 408"/>
                <a:gd name="T31" fmla="*/ 2147483647 h 198"/>
                <a:gd name="T32" fmla="*/ 2147483647 w 408"/>
                <a:gd name="T33" fmla="*/ 0 h 198"/>
                <a:gd name="T34" fmla="*/ 2147483647 w 408"/>
                <a:gd name="T35" fmla="*/ 2147483647 h 198"/>
                <a:gd name="T36" fmla="*/ 2147483647 w 408"/>
                <a:gd name="T37" fmla="*/ 2147483647 h 198"/>
                <a:gd name="T38" fmla="*/ 2147483647 w 408"/>
                <a:gd name="T39" fmla="*/ 2147483647 h 198"/>
                <a:gd name="T40" fmla="*/ 2147483647 w 408"/>
                <a:gd name="T41" fmla="*/ 2147483647 h 198"/>
                <a:gd name="T42" fmla="*/ 2147483647 w 408"/>
                <a:gd name="T43" fmla="*/ 2147483647 h 198"/>
                <a:gd name="T44" fmla="*/ 2147483647 w 408"/>
                <a:gd name="T45" fmla="*/ 2147483647 h 198"/>
                <a:gd name="T46" fmla="*/ 2147483647 w 408"/>
                <a:gd name="T47" fmla="*/ 2147483647 h 198"/>
                <a:gd name="T48" fmla="*/ 2147483647 w 408"/>
                <a:gd name="T49" fmla="*/ 2147483647 h 198"/>
                <a:gd name="T50" fmla="*/ 2147483647 w 408"/>
                <a:gd name="T51" fmla="*/ 2147483647 h 198"/>
                <a:gd name="T52" fmla="*/ 2147483647 w 408"/>
                <a:gd name="T53" fmla="*/ 2147483647 h 198"/>
                <a:gd name="T54" fmla="*/ 2147483647 w 408"/>
                <a:gd name="T55" fmla="*/ 2147483647 h 198"/>
                <a:gd name="T56" fmla="*/ 0 w 408"/>
                <a:gd name="T57" fmla="*/ 2147483647 h 198"/>
                <a:gd name="T58" fmla="*/ 2147483647 w 408"/>
                <a:gd name="T59" fmla="*/ 2147483647 h 198"/>
                <a:gd name="T60" fmla="*/ 2147483647 w 408"/>
                <a:gd name="T61" fmla="*/ 2147483647 h 198"/>
                <a:gd name="T62" fmla="*/ 2147483647 w 408"/>
                <a:gd name="T63" fmla="*/ 2147483647 h 198"/>
                <a:gd name="T64" fmla="*/ 0 w 408"/>
                <a:gd name="T65" fmla="*/ 2147483647 h 198"/>
                <a:gd name="T66" fmla="*/ 2147483647 w 408"/>
                <a:gd name="T67" fmla="*/ 2147483647 h 198"/>
                <a:gd name="T68" fmla="*/ 2147483647 w 408"/>
                <a:gd name="T69" fmla="*/ 2147483647 h 198"/>
                <a:gd name="T70" fmla="*/ 2147483647 w 408"/>
                <a:gd name="T71" fmla="*/ 2147483647 h 198"/>
                <a:gd name="T72" fmla="*/ 2147483647 w 408"/>
                <a:gd name="T73" fmla="*/ 2147483647 h 198"/>
                <a:gd name="T74" fmla="*/ 2147483647 w 408"/>
                <a:gd name="T75" fmla="*/ 2147483647 h 198"/>
                <a:gd name="T76" fmla="*/ 2147483647 w 408"/>
                <a:gd name="T77" fmla="*/ 2147483647 h 198"/>
                <a:gd name="T78" fmla="*/ 2147483647 w 408"/>
                <a:gd name="T79" fmla="*/ 2147483647 h 198"/>
                <a:gd name="T80" fmla="*/ 2147483647 w 408"/>
                <a:gd name="T81" fmla="*/ 2147483647 h 198"/>
                <a:gd name="T82" fmla="*/ 2147483647 w 408"/>
                <a:gd name="T83" fmla="*/ 2147483647 h 198"/>
                <a:gd name="T84" fmla="*/ 2147483647 w 408"/>
                <a:gd name="T85" fmla="*/ 2147483647 h 198"/>
                <a:gd name="T86" fmla="*/ 2147483647 w 408"/>
                <a:gd name="T87" fmla="*/ 2147483647 h 198"/>
                <a:gd name="T88" fmla="*/ 2147483647 w 408"/>
                <a:gd name="T89" fmla="*/ 2147483647 h 198"/>
                <a:gd name="T90" fmla="*/ 2147483647 w 408"/>
                <a:gd name="T91" fmla="*/ 2147483647 h 198"/>
                <a:gd name="T92" fmla="*/ 2147483647 w 408"/>
                <a:gd name="T93" fmla="*/ 2147483647 h 198"/>
                <a:gd name="T94" fmla="*/ 2147483647 w 408"/>
                <a:gd name="T95" fmla="*/ 2147483647 h 198"/>
                <a:gd name="T96" fmla="*/ 2147483647 w 408"/>
                <a:gd name="T97" fmla="*/ 2147483647 h 198"/>
                <a:gd name="T98" fmla="*/ 2147483647 w 408"/>
                <a:gd name="T99" fmla="*/ 2147483647 h 198"/>
                <a:gd name="T100" fmla="*/ 2147483647 w 408"/>
                <a:gd name="T101" fmla="*/ 2147483647 h 198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408"/>
                <a:gd name="T154" fmla="*/ 0 h 198"/>
                <a:gd name="T155" fmla="*/ 408 w 408"/>
                <a:gd name="T156" fmla="*/ 198 h 198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408" h="198">
                  <a:moveTo>
                    <a:pt x="306" y="66"/>
                  </a:moveTo>
                  <a:lnTo>
                    <a:pt x="318" y="78"/>
                  </a:lnTo>
                  <a:lnTo>
                    <a:pt x="324" y="90"/>
                  </a:lnTo>
                  <a:lnTo>
                    <a:pt x="330" y="96"/>
                  </a:lnTo>
                  <a:lnTo>
                    <a:pt x="342" y="90"/>
                  </a:lnTo>
                  <a:lnTo>
                    <a:pt x="372" y="120"/>
                  </a:lnTo>
                  <a:lnTo>
                    <a:pt x="342" y="102"/>
                  </a:lnTo>
                  <a:lnTo>
                    <a:pt x="342" y="120"/>
                  </a:lnTo>
                  <a:lnTo>
                    <a:pt x="336" y="132"/>
                  </a:lnTo>
                  <a:lnTo>
                    <a:pt x="336" y="162"/>
                  </a:lnTo>
                  <a:lnTo>
                    <a:pt x="342" y="168"/>
                  </a:lnTo>
                  <a:lnTo>
                    <a:pt x="348" y="180"/>
                  </a:lnTo>
                  <a:lnTo>
                    <a:pt x="354" y="186"/>
                  </a:lnTo>
                  <a:lnTo>
                    <a:pt x="360" y="186"/>
                  </a:lnTo>
                  <a:lnTo>
                    <a:pt x="372" y="156"/>
                  </a:lnTo>
                  <a:lnTo>
                    <a:pt x="378" y="162"/>
                  </a:lnTo>
                  <a:lnTo>
                    <a:pt x="390" y="168"/>
                  </a:lnTo>
                  <a:lnTo>
                    <a:pt x="396" y="162"/>
                  </a:lnTo>
                  <a:lnTo>
                    <a:pt x="408" y="138"/>
                  </a:lnTo>
                  <a:lnTo>
                    <a:pt x="408" y="126"/>
                  </a:lnTo>
                  <a:lnTo>
                    <a:pt x="396" y="120"/>
                  </a:lnTo>
                  <a:lnTo>
                    <a:pt x="390" y="108"/>
                  </a:lnTo>
                  <a:lnTo>
                    <a:pt x="390" y="90"/>
                  </a:lnTo>
                  <a:lnTo>
                    <a:pt x="396" y="84"/>
                  </a:lnTo>
                  <a:lnTo>
                    <a:pt x="372" y="66"/>
                  </a:lnTo>
                  <a:lnTo>
                    <a:pt x="372" y="60"/>
                  </a:lnTo>
                  <a:lnTo>
                    <a:pt x="366" y="54"/>
                  </a:lnTo>
                  <a:lnTo>
                    <a:pt x="366" y="42"/>
                  </a:lnTo>
                  <a:lnTo>
                    <a:pt x="360" y="30"/>
                  </a:lnTo>
                  <a:lnTo>
                    <a:pt x="348" y="24"/>
                  </a:lnTo>
                  <a:lnTo>
                    <a:pt x="330" y="18"/>
                  </a:lnTo>
                  <a:lnTo>
                    <a:pt x="288" y="18"/>
                  </a:lnTo>
                  <a:lnTo>
                    <a:pt x="282" y="0"/>
                  </a:lnTo>
                  <a:lnTo>
                    <a:pt x="246" y="0"/>
                  </a:lnTo>
                  <a:lnTo>
                    <a:pt x="234" y="6"/>
                  </a:lnTo>
                  <a:lnTo>
                    <a:pt x="228" y="12"/>
                  </a:lnTo>
                  <a:lnTo>
                    <a:pt x="222" y="24"/>
                  </a:lnTo>
                  <a:lnTo>
                    <a:pt x="210" y="36"/>
                  </a:lnTo>
                  <a:lnTo>
                    <a:pt x="204" y="36"/>
                  </a:lnTo>
                  <a:lnTo>
                    <a:pt x="198" y="30"/>
                  </a:lnTo>
                  <a:lnTo>
                    <a:pt x="192" y="30"/>
                  </a:lnTo>
                  <a:lnTo>
                    <a:pt x="168" y="42"/>
                  </a:lnTo>
                  <a:lnTo>
                    <a:pt x="144" y="66"/>
                  </a:lnTo>
                  <a:lnTo>
                    <a:pt x="132" y="72"/>
                  </a:lnTo>
                  <a:lnTo>
                    <a:pt x="120" y="72"/>
                  </a:lnTo>
                  <a:lnTo>
                    <a:pt x="114" y="66"/>
                  </a:lnTo>
                  <a:lnTo>
                    <a:pt x="102" y="60"/>
                  </a:lnTo>
                  <a:lnTo>
                    <a:pt x="90" y="42"/>
                  </a:lnTo>
                  <a:lnTo>
                    <a:pt x="78" y="54"/>
                  </a:lnTo>
                  <a:lnTo>
                    <a:pt x="60" y="54"/>
                  </a:lnTo>
                  <a:lnTo>
                    <a:pt x="48" y="42"/>
                  </a:lnTo>
                  <a:lnTo>
                    <a:pt x="48" y="18"/>
                  </a:lnTo>
                  <a:lnTo>
                    <a:pt x="36" y="6"/>
                  </a:lnTo>
                  <a:lnTo>
                    <a:pt x="24" y="6"/>
                  </a:lnTo>
                  <a:lnTo>
                    <a:pt x="18" y="12"/>
                  </a:lnTo>
                  <a:lnTo>
                    <a:pt x="6" y="12"/>
                  </a:lnTo>
                  <a:lnTo>
                    <a:pt x="0" y="18"/>
                  </a:lnTo>
                  <a:lnTo>
                    <a:pt x="0" y="36"/>
                  </a:lnTo>
                  <a:lnTo>
                    <a:pt x="6" y="42"/>
                  </a:lnTo>
                  <a:lnTo>
                    <a:pt x="6" y="48"/>
                  </a:lnTo>
                  <a:lnTo>
                    <a:pt x="24" y="48"/>
                  </a:lnTo>
                  <a:lnTo>
                    <a:pt x="30" y="54"/>
                  </a:lnTo>
                  <a:lnTo>
                    <a:pt x="12" y="72"/>
                  </a:lnTo>
                  <a:lnTo>
                    <a:pt x="6" y="72"/>
                  </a:lnTo>
                  <a:lnTo>
                    <a:pt x="6" y="96"/>
                  </a:lnTo>
                  <a:lnTo>
                    <a:pt x="0" y="102"/>
                  </a:lnTo>
                  <a:lnTo>
                    <a:pt x="6" y="108"/>
                  </a:lnTo>
                  <a:lnTo>
                    <a:pt x="48" y="102"/>
                  </a:lnTo>
                  <a:lnTo>
                    <a:pt x="60" y="120"/>
                  </a:lnTo>
                  <a:lnTo>
                    <a:pt x="90" y="114"/>
                  </a:lnTo>
                  <a:lnTo>
                    <a:pt x="90" y="126"/>
                  </a:lnTo>
                  <a:lnTo>
                    <a:pt x="84" y="132"/>
                  </a:lnTo>
                  <a:lnTo>
                    <a:pt x="84" y="150"/>
                  </a:lnTo>
                  <a:lnTo>
                    <a:pt x="90" y="156"/>
                  </a:lnTo>
                  <a:lnTo>
                    <a:pt x="108" y="156"/>
                  </a:lnTo>
                  <a:lnTo>
                    <a:pt x="114" y="150"/>
                  </a:lnTo>
                  <a:lnTo>
                    <a:pt x="120" y="150"/>
                  </a:lnTo>
                  <a:lnTo>
                    <a:pt x="120" y="132"/>
                  </a:lnTo>
                  <a:lnTo>
                    <a:pt x="138" y="126"/>
                  </a:lnTo>
                  <a:lnTo>
                    <a:pt x="138" y="150"/>
                  </a:lnTo>
                  <a:lnTo>
                    <a:pt x="144" y="168"/>
                  </a:lnTo>
                  <a:lnTo>
                    <a:pt x="144" y="180"/>
                  </a:lnTo>
                  <a:lnTo>
                    <a:pt x="150" y="192"/>
                  </a:lnTo>
                  <a:lnTo>
                    <a:pt x="156" y="198"/>
                  </a:lnTo>
                  <a:lnTo>
                    <a:pt x="162" y="198"/>
                  </a:lnTo>
                  <a:lnTo>
                    <a:pt x="180" y="192"/>
                  </a:lnTo>
                  <a:lnTo>
                    <a:pt x="198" y="174"/>
                  </a:lnTo>
                  <a:lnTo>
                    <a:pt x="204" y="174"/>
                  </a:lnTo>
                  <a:lnTo>
                    <a:pt x="198" y="168"/>
                  </a:lnTo>
                  <a:lnTo>
                    <a:pt x="186" y="162"/>
                  </a:lnTo>
                  <a:lnTo>
                    <a:pt x="180" y="150"/>
                  </a:lnTo>
                  <a:lnTo>
                    <a:pt x="174" y="144"/>
                  </a:lnTo>
                  <a:lnTo>
                    <a:pt x="168" y="132"/>
                  </a:lnTo>
                  <a:lnTo>
                    <a:pt x="162" y="126"/>
                  </a:lnTo>
                  <a:lnTo>
                    <a:pt x="186" y="102"/>
                  </a:lnTo>
                  <a:lnTo>
                    <a:pt x="222" y="84"/>
                  </a:lnTo>
                  <a:lnTo>
                    <a:pt x="228" y="72"/>
                  </a:lnTo>
                  <a:lnTo>
                    <a:pt x="246" y="54"/>
                  </a:lnTo>
                  <a:lnTo>
                    <a:pt x="258" y="48"/>
                  </a:lnTo>
                  <a:lnTo>
                    <a:pt x="276" y="54"/>
                  </a:lnTo>
                  <a:lnTo>
                    <a:pt x="288" y="60"/>
                  </a:lnTo>
                  <a:lnTo>
                    <a:pt x="306" y="66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74" name="Nicaragua" descr="© INSCALE GmbH, 05.05.2010&#10;http://www.presentationload.com/">
              <a:extLst>
                <a:ext uri="{FF2B5EF4-FFF2-40B4-BE49-F238E27FC236}">
                  <a16:creationId xmlns:a16="http://schemas.microsoft.com/office/drawing/2014/main" id="{DDBC02C2-70F7-4AFA-8513-3327AA9A42C6}"/>
                </a:ext>
              </a:extLst>
            </p:cNvPr>
            <p:cNvSpPr>
              <a:spLocks/>
            </p:cNvSpPr>
            <p:nvPr/>
          </p:nvSpPr>
          <p:spPr bwMode="gray">
            <a:xfrm>
              <a:off x="2806695" y="3984566"/>
              <a:ext cx="144513" cy="149219"/>
            </a:xfrm>
            <a:custGeom>
              <a:avLst/>
              <a:gdLst>
                <a:gd name="T0" fmla="*/ 2147483647 w 324"/>
                <a:gd name="T1" fmla="*/ 2147483647 h 330"/>
                <a:gd name="T2" fmla="*/ 2147483647 w 324"/>
                <a:gd name="T3" fmla="*/ 0 h 330"/>
                <a:gd name="T4" fmla="*/ 2147483647 w 324"/>
                <a:gd name="T5" fmla="*/ 2147483647 h 330"/>
                <a:gd name="T6" fmla="*/ 2147483647 w 324"/>
                <a:gd name="T7" fmla="*/ 2147483647 h 330"/>
                <a:gd name="T8" fmla="*/ 2147483647 w 324"/>
                <a:gd name="T9" fmla="*/ 0 h 330"/>
                <a:gd name="T10" fmla="*/ 2147483647 w 324"/>
                <a:gd name="T11" fmla="*/ 2147483647 h 330"/>
                <a:gd name="T12" fmla="*/ 2147483647 w 324"/>
                <a:gd name="T13" fmla="*/ 2147483647 h 330"/>
                <a:gd name="T14" fmla="*/ 2147483647 w 324"/>
                <a:gd name="T15" fmla="*/ 2147483647 h 330"/>
                <a:gd name="T16" fmla="*/ 2147483647 w 324"/>
                <a:gd name="T17" fmla="*/ 2147483647 h 330"/>
                <a:gd name="T18" fmla="*/ 2147483647 w 324"/>
                <a:gd name="T19" fmla="*/ 2147483647 h 330"/>
                <a:gd name="T20" fmla="*/ 2147483647 w 324"/>
                <a:gd name="T21" fmla="*/ 2147483647 h 330"/>
                <a:gd name="T22" fmla="*/ 2147483647 w 324"/>
                <a:gd name="T23" fmla="*/ 2147483647 h 330"/>
                <a:gd name="T24" fmla="*/ 2147483647 w 324"/>
                <a:gd name="T25" fmla="*/ 2147483647 h 330"/>
                <a:gd name="T26" fmla="*/ 2147483647 w 324"/>
                <a:gd name="T27" fmla="*/ 2147483647 h 330"/>
                <a:gd name="T28" fmla="*/ 2147483647 w 324"/>
                <a:gd name="T29" fmla="*/ 2147483647 h 330"/>
                <a:gd name="T30" fmla="*/ 2147483647 w 324"/>
                <a:gd name="T31" fmla="*/ 2147483647 h 330"/>
                <a:gd name="T32" fmla="*/ 2147483647 w 324"/>
                <a:gd name="T33" fmla="*/ 2147483647 h 330"/>
                <a:gd name="T34" fmla="*/ 2147483647 w 324"/>
                <a:gd name="T35" fmla="*/ 2147483647 h 330"/>
                <a:gd name="T36" fmla="*/ 2147483647 w 324"/>
                <a:gd name="T37" fmla="*/ 2147483647 h 330"/>
                <a:gd name="T38" fmla="*/ 2147483647 w 324"/>
                <a:gd name="T39" fmla="*/ 2147483647 h 330"/>
                <a:gd name="T40" fmla="*/ 2147483647 w 324"/>
                <a:gd name="T41" fmla="*/ 2147483647 h 330"/>
                <a:gd name="T42" fmla="*/ 2147483647 w 324"/>
                <a:gd name="T43" fmla="*/ 2147483647 h 330"/>
                <a:gd name="T44" fmla="*/ 2147483647 w 324"/>
                <a:gd name="T45" fmla="*/ 2147483647 h 330"/>
                <a:gd name="T46" fmla="*/ 2147483647 w 324"/>
                <a:gd name="T47" fmla="*/ 2147483647 h 330"/>
                <a:gd name="T48" fmla="*/ 2147483647 w 324"/>
                <a:gd name="T49" fmla="*/ 2147483647 h 330"/>
                <a:gd name="T50" fmla="*/ 2147483647 w 324"/>
                <a:gd name="T51" fmla="*/ 2147483647 h 330"/>
                <a:gd name="T52" fmla="*/ 2147483647 w 324"/>
                <a:gd name="T53" fmla="*/ 2147483647 h 330"/>
                <a:gd name="T54" fmla="*/ 2147483647 w 324"/>
                <a:gd name="T55" fmla="*/ 2147483647 h 330"/>
                <a:gd name="T56" fmla="*/ 2147483647 w 324"/>
                <a:gd name="T57" fmla="*/ 2147483647 h 330"/>
                <a:gd name="T58" fmla="*/ 2147483647 w 324"/>
                <a:gd name="T59" fmla="*/ 2147483647 h 330"/>
                <a:gd name="T60" fmla="*/ 2147483647 w 324"/>
                <a:gd name="T61" fmla="*/ 2147483647 h 330"/>
                <a:gd name="T62" fmla="*/ 2147483647 w 324"/>
                <a:gd name="T63" fmla="*/ 2147483647 h 330"/>
                <a:gd name="T64" fmla="*/ 2147483647 w 324"/>
                <a:gd name="T65" fmla="*/ 2147483647 h 330"/>
                <a:gd name="T66" fmla="*/ 2147483647 w 324"/>
                <a:gd name="T67" fmla="*/ 2147483647 h 330"/>
                <a:gd name="T68" fmla="*/ 2147483647 w 324"/>
                <a:gd name="T69" fmla="*/ 2147483647 h 330"/>
                <a:gd name="T70" fmla="*/ 2147483647 w 324"/>
                <a:gd name="T71" fmla="*/ 2147483647 h 330"/>
                <a:gd name="T72" fmla="*/ 2147483647 w 324"/>
                <a:gd name="T73" fmla="*/ 2147483647 h 330"/>
                <a:gd name="T74" fmla="*/ 2147483647 w 324"/>
                <a:gd name="T75" fmla="*/ 2147483647 h 330"/>
                <a:gd name="T76" fmla="*/ 2147483647 w 324"/>
                <a:gd name="T77" fmla="*/ 2147483647 h 330"/>
                <a:gd name="T78" fmla="*/ 2147483647 w 324"/>
                <a:gd name="T79" fmla="*/ 2147483647 h 330"/>
                <a:gd name="T80" fmla="*/ 2147483647 w 324"/>
                <a:gd name="T81" fmla="*/ 2147483647 h 33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324"/>
                <a:gd name="T124" fmla="*/ 0 h 330"/>
                <a:gd name="T125" fmla="*/ 324 w 324"/>
                <a:gd name="T126" fmla="*/ 330 h 330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324" h="330">
                  <a:moveTo>
                    <a:pt x="324" y="18"/>
                  </a:moveTo>
                  <a:lnTo>
                    <a:pt x="318" y="12"/>
                  </a:lnTo>
                  <a:lnTo>
                    <a:pt x="318" y="6"/>
                  </a:lnTo>
                  <a:lnTo>
                    <a:pt x="312" y="0"/>
                  </a:lnTo>
                  <a:lnTo>
                    <a:pt x="264" y="0"/>
                  </a:lnTo>
                  <a:lnTo>
                    <a:pt x="264" y="6"/>
                  </a:lnTo>
                  <a:lnTo>
                    <a:pt x="252" y="18"/>
                  </a:lnTo>
                  <a:lnTo>
                    <a:pt x="240" y="18"/>
                  </a:lnTo>
                  <a:lnTo>
                    <a:pt x="222" y="0"/>
                  </a:lnTo>
                  <a:lnTo>
                    <a:pt x="210" y="0"/>
                  </a:lnTo>
                  <a:lnTo>
                    <a:pt x="198" y="12"/>
                  </a:lnTo>
                  <a:lnTo>
                    <a:pt x="198" y="30"/>
                  </a:lnTo>
                  <a:lnTo>
                    <a:pt x="180" y="30"/>
                  </a:lnTo>
                  <a:lnTo>
                    <a:pt x="168" y="54"/>
                  </a:lnTo>
                  <a:lnTo>
                    <a:pt x="144" y="78"/>
                  </a:lnTo>
                  <a:lnTo>
                    <a:pt x="126" y="78"/>
                  </a:lnTo>
                  <a:lnTo>
                    <a:pt x="120" y="72"/>
                  </a:lnTo>
                  <a:lnTo>
                    <a:pt x="120" y="66"/>
                  </a:lnTo>
                  <a:lnTo>
                    <a:pt x="108" y="66"/>
                  </a:lnTo>
                  <a:lnTo>
                    <a:pt x="102" y="72"/>
                  </a:lnTo>
                  <a:lnTo>
                    <a:pt x="96" y="84"/>
                  </a:lnTo>
                  <a:lnTo>
                    <a:pt x="60" y="84"/>
                  </a:lnTo>
                  <a:lnTo>
                    <a:pt x="54" y="90"/>
                  </a:lnTo>
                  <a:lnTo>
                    <a:pt x="54" y="102"/>
                  </a:lnTo>
                  <a:lnTo>
                    <a:pt x="60" y="108"/>
                  </a:lnTo>
                  <a:lnTo>
                    <a:pt x="60" y="120"/>
                  </a:lnTo>
                  <a:lnTo>
                    <a:pt x="66" y="126"/>
                  </a:lnTo>
                  <a:lnTo>
                    <a:pt x="48" y="126"/>
                  </a:lnTo>
                  <a:lnTo>
                    <a:pt x="48" y="144"/>
                  </a:lnTo>
                  <a:lnTo>
                    <a:pt x="36" y="150"/>
                  </a:lnTo>
                  <a:lnTo>
                    <a:pt x="0" y="150"/>
                  </a:lnTo>
                  <a:lnTo>
                    <a:pt x="48" y="204"/>
                  </a:lnTo>
                  <a:lnTo>
                    <a:pt x="48" y="210"/>
                  </a:lnTo>
                  <a:lnTo>
                    <a:pt x="54" y="216"/>
                  </a:lnTo>
                  <a:lnTo>
                    <a:pt x="54" y="228"/>
                  </a:lnTo>
                  <a:lnTo>
                    <a:pt x="66" y="252"/>
                  </a:lnTo>
                  <a:lnTo>
                    <a:pt x="72" y="258"/>
                  </a:lnTo>
                  <a:lnTo>
                    <a:pt x="96" y="270"/>
                  </a:lnTo>
                  <a:lnTo>
                    <a:pt x="108" y="282"/>
                  </a:lnTo>
                  <a:lnTo>
                    <a:pt x="114" y="294"/>
                  </a:lnTo>
                  <a:lnTo>
                    <a:pt x="138" y="294"/>
                  </a:lnTo>
                  <a:lnTo>
                    <a:pt x="132" y="294"/>
                  </a:lnTo>
                  <a:lnTo>
                    <a:pt x="120" y="282"/>
                  </a:lnTo>
                  <a:lnTo>
                    <a:pt x="120" y="276"/>
                  </a:lnTo>
                  <a:lnTo>
                    <a:pt x="126" y="270"/>
                  </a:lnTo>
                  <a:lnTo>
                    <a:pt x="138" y="270"/>
                  </a:lnTo>
                  <a:lnTo>
                    <a:pt x="138" y="264"/>
                  </a:lnTo>
                  <a:lnTo>
                    <a:pt x="132" y="258"/>
                  </a:lnTo>
                  <a:lnTo>
                    <a:pt x="126" y="258"/>
                  </a:lnTo>
                  <a:lnTo>
                    <a:pt x="120" y="264"/>
                  </a:lnTo>
                  <a:lnTo>
                    <a:pt x="114" y="264"/>
                  </a:lnTo>
                  <a:lnTo>
                    <a:pt x="114" y="222"/>
                  </a:lnTo>
                  <a:lnTo>
                    <a:pt x="120" y="222"/>
                  </a:lnTo>
                  <a:lnTo>
                    <a:pt x="132" y="228"/>
                  </a:lnTo>
                  <a:lnTo>
                    <a:pt x="144" y="240"/>
                  </a:lnTo>
                  <a:lnTo>
                    <a:pt x="156" y="246"/>
                  </a:lnTo>
                  <a:lnTo>
                    <a:pt x="180" y="270"/>
                  </a:lnTo>
                  <a:lnTo>
                    <a:pt x="192" y="306"/>
                  </a:lnTo>
                  <a:lnTo>
                    <a:pt x="210" y="306"/>
                  </a:lnTo>
                  <a:lnTo>
                    <a:pt x="216" y="312"/>
                  </a:lnTo>
                  <a:lnTo>
                    <a:pt x="222" y="312"/>
                  </a:lnTo>
                  <a:lnTo>
                    <a:pt x="222" y="318"/>
                  </a:lnTo>
                  <a:lnTo>
                    <a:pt x="234" y="330"/>
                  </a:lnTo>
                  <a:lnTo>
                    <a:pt x="270" y="330"/>
                  </a:lnTo>
                  <a:lnTo>
                    <a:pt x="270" y="324"/>
                  </a:lnTo>
                  <a:lnTo>
                    <a:pt x="258" y="312"/>
                  </a:lnTo>
                  <a:lnTo>
                    <a:pt x="252" y="300"/>
                  </a:lnTo>
                  <a:lnTo>
                    <a:pt x="252" y="276"/>
                  </a:lnTo>
                  <a:lnTo>
                    <a:pt x="264" y="264"/>
                  </a:lnTo>
                  <a:lnTo>
                    <a:pt x="270" y="264"/>
                  </a:lnTo>
                  <a:lnTo>
                    <a:pt x="270" y="246"/>
                  </a:lnTo>
                  <a:lnTo>
                    <a:pt x="264" y="234"/>
                  </a:lnTo>
                  <a:lnTo>
                    <a:pt x="264" y="222"/>
                  </a:lnTo>
                  <a:lnTo>
                    <a:pt x="270" y="174"/>
                  </a:lnTo>
                  <a:lnTo>
                    <a:pt x="282" y="192"/>
                  </a:lnTo>
                  <a:lnTo>
                    <a:pt x="288" y="108"/>
                  </a:lnTo>
                  <a:lnTo>
                    <a:pt x="288" y="102"/>
                  </a:lnTo>
                  <a:lnTo>
                    <a:pt x="294" y="96"/>
                  </a:lnTo>
                  <a:lnTo>
                    <a:pt x="306" y="72"/>
                  </a:lnTo>
                  <a:lnTo>
                    <a:pt x="312" y="66"/>
                  </a:lnTo>
                  <a:lnTo>
                    <a:pt x="324" y="42"/>
                  </a:lnTo>
                  <a:lnTo>
                    <a:pt x="324" y="18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75" name="Newfoundland" descr="© INSCALE GmbH, 05.05.2010&#10;http://www.presentationload.com/">
              <a:extLst>
                <a:ext uri="{FF2B5EF4-FFF2-40B4-BE49-F238E27FC236}">
                  <a16:creationId xmlns:a16="http://schemas.microsoft.com/office/drawing/2014/main" id="{6EA1C3A1-3075-45F5-8A1B-88A4F01AD3EF}"/>
                </a:ext>
              </a:extLst>
            </p:cNvPr>
            <p:cNvSpPr>
              <a:spLocks/>
            </p:cNvSpPr>
            <p:nvPr/>
          </p:nvSpPr>
          <p:spPr bwMode="gray">
            <a:xfrm>
              <a:off x="3937385" y="2666992"/>
              <a:ext cx="187390" cy="171443"/>
            </a:xfrm>
            <a:custGeom>
              <a:avLst/>
              <a:gdLst>
                <a:gd name="T0" fmla="*/ 2147483647 w 426"/>
                <a:gd name="T1" fmla="*/ 2147483647 h 384"/>
                <a:gd name="T2" fmla="*/ 2147483647 w 426"/>
                <a:gd name="T3" fmla="*/ 2147483647 h 384"/>
                <a:gd name="T4" fmla="*/ 2147483647 w 426"/>
                <a:gd name="T5" fmla="*/ 0 h 384"/>
                <a:gd name="T6" fmla="*/ 2147483647 w 426"/>
                <a:gd name="T7" fmla="*/ 2147483647 h 384"/>
                <a:gd name="T8" fmla="*/ 2147483647 w 426"/>
                <a:gd name="T9" fmla="*/ 2147483647 h 384"/>
                <a:gd name="T10" fmla="*/ 2147483647 w 426"/>
                <a:gd name="T11" fmla="*/ 2147483647 h 384"/>
                <a:gd name="T12" fmla="*/ 2147483647 w 426"/>
                <a:gd name="T13" fmla="*/ 2147483647 h 384"/>
                <a:gd name="T14" fmla="*/ 2147483647 w 426"/>
                <a:gd name="T15" fmla="*/ 2147483647 h 384"/>
                <a:gd name="T16" fmla="*/ 2147483647 w 426"/>
                <a:gd name="T17" fmla="*/ 2147483647 h 384"/>
                <a:gd name="T18" fmla="*/ 2147483647 w 426"/>
                <a:gd name="T19" fmla="*/ 2147483647 h 384"/>
                <a:gd name="T20" fmla="*/ 2147483647 w 426"/>
                <a:gd name="T21" fmla="*/ 2147483647 h 384"/>
                <a:gd name="T22" fmla="*/ 2147483647 w 426"/>
                <a:gd name="T23" fmla="*/ 2147483647 h 384"/>
                <a:gd name="T24" fmla="*/ 2147483647 w 426"/>
                <a:gd name="T25" fmla="*/ 2147483647 h 384"/>
                <a:gd name="T26" fmla="*/ 2147483647 w 426"/>
                <a:gd name="T27" fmla="*/ 2147483647 h 384"/>
                <a:gd name="T28" fmla="*/ 2147483647 w 426"/>
                <a:gd name="T29" fmla="*/ 2147483647 h 384"/>
                <a:gd name="T30" fmla="*/ 2147483647 w 426"/>
                <a:gd name="T31" fmla="*/ 2147483647 h 384"/>
                <a:gd name="T32" fmla="*/ 2147483647 w 426"/>
                <a:gd name="T33" fmla="*/ 2147483647 h 384"/>
                <a:gd name="T34" fmla="*/ 2147483647 w 426"/>
                <a:gd name="T35" fmla="*/ 2147483647 h 384"/>
                <a:gd name="T36" fmla="*/ 2147483647 w 426"/>
                <a:gd name="T37" fmla="*/ 2147483647 h 384"/>
                <a:gd name="T38" fmla="*/ 2147483647 w 426"/>
                <a:gd name="T39" fmla="*/ 2147483647 h 384"/>
                <a:gd name="T40" fmla="*/ 2147483647 w 426"/>
                <a:gd name="T41" fmla="*/ 2147483647 h 384"/>
                <a:gd name="T42" fmla="*/ 2147483647 w 426"/>
                <a:gd name="T43" fmla="*/ 2147483647 h 384"/>
                <a:gd name="T44" fmla="*/ 2147483647 w 426"/>
                <a:gd name="T45" fmla="*/ 2147483647 h 384"/>
                <a:gd name="T46" fmla="*/ 2147483647 w 426"/>
                <a:gd name="T47" fmla="*/ 2147483647 h 384"/>
                <a:gd name="T48" fmla="*/ 2147483647 w 426"/>
                <a:gd name="T49" fmla="*/ 2147483647 h 384"/>
                <a:gd name="T50" fmla="*/ 2147483647 w 426"/>
                <a:gd name="T51" fmla="*/ 2147483647 h 384"/>
                <a:gd name="T52" fmla="*/ 2147483647 w 426"/>
                <a:gd name="T53" fmla="*/ 2147483647 h 384"/>
                <a:gd name="T54" fmla="*/ 2147483647 w 426"/>
                <a:gd name="T55" fmla="*/ 2147483647 h 384"/>
                <a:gd name="T56" fmla="*/ 2147483647 w 426"/>
                <a:gd name="T57" fmla="*/ 2147483647 h 384"/>
                <a:gd name="T58" fmla="*/ 2147483647 w 426"/>
                <a:gd name="T59" fmla="*/ 2147483647 h 384"/>
                <a:gd name="T60" fmla="*/ 2147483647 w 426"/>
                <a:gd name="T61" fmla="*/ 2147483647 h 384"/>
                <a:gd name="T62" fmla="*/ 2147483647 w 426"/>
                <a:gd name="T63" fmla="*/ 2147483647 h 384"/>
                <a:gd name="T64" fmla="*/ 2147483647 w 426"/>
                <a:gd name="T65" fmla="*/ 2147483647 h 384"/>
                <a:gd name="T66" fmla="*/ 2147483647 w 426"/>
                <a:gd name="T67" fmla="*/ 2147483647 h 384"/>
                <a:gd name="T68" fmla="*/ 2147483647 w 426"/>
                <a:gd name="T69" fmla="*/ 2147483647 h 384"/>
                <a:gd name="T70" fmla="*/ 2147483647 w 426"/>
                <a:gd name="T71" fmla="*/ 2147483647 h 384"/>
                <a:gd name="T72" fmla="*/ 2147483647 w 426"/>
                <a:gd name="T73" fmla="*/ 2147483647 h 384"/>
                <a:gd name="T74" fmla="*/ 2147483647 w 426"/>
                <a:gd name="T75" fmla="*/ 2147483647 h 384"/>
                <a:gd name="T76" fmla="*/ 2147483647 w 426"/>
                <a:gd name="T77" fmla="*/ 2147483647 h 384"/>
                <a:gd name="T78" fmla="*/ 2147483647 w 426"/>
                <a:gd name="T79" fmla="*/ 2147483647 h 384"/>
                <a:gd name="T80" fmla="*/ 2147483647 w 426"/>
                <a:gd name="T81" fmla="*/ 2147483647 h 384"/>
                <a:gd name="T82" fmla="*/ 2147483647 w 426"/>
                <a:gd name="T83" fmla="*/ 2147483647 h 384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426"/>
                <a:gd name="T127" fmla="*/ 0 h 384"/>
                <a:gd name="T128" fmla="*/ 426 w 426"/>
                <a:gd name="T129" fmla="*/ 384 h 384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426" h="384">
                  <a:moveTo>
                    <a:pt x="258" y="18"/>
                  </a:moveTo>
                  <a:lnTo>
                    <a:pt x="270" y="12"/>
                  </a:lnTo>
                  <a:lnTo>
                    <a:pt x="276" y="12"/>
                  </a:lnTo>
                  <a:lnTo>
                    <a:pt x="294" y="6"/>
                  </a:lnTo>
                  <a:lnTo>
                    <a:pt x="306" y="0"/>
                  </a:lnTo>
                  <a:lnTo>
                    <a:pt x="330" y="0"/>
                  </a:lnTo>
                  <a:lnTo>
                    <a:pt x="342" y="6"/>
                  </a:lnTo>
                  <a:lnTo>
                    <a:pt x="342" y="18"/>
                  </a:lnTo>
                  <a:lnTo>
                    <a:pt x="336" y="24"/>
                  </a:lnTo>
                  <a:lnTo>
                    <a:pt x="312" y="42"/>
                  </a:lnTo>
                  <a:lnTo>
                    <a:pt x="312" y="48"/>
                  </a:lnTo>
                  <a:lnTo>
                    <a:pt x="306" y="54"/>
                  </a:lnTo>
                  <a:lnTo>
                    <a:pt x="300" y="72"/>
                  </a:lnTo>
                  <a:lnTo>
                    <a:pt x="276" y="96"/>
                  </a:lnTo>
                  <a:lnTo>
                    <a:pt x="258" y="102"/>
                  </a:lnTo>
                  <a:lnTo>
                    <a:pt x="246" y="102"/>
                  </a:lnTo>
                  <a:lnTo>
                    <a:pt x="210" y="150"/>
                  </a:lnTo>
                  <a:lnTo>
                    <a:pt x="210" y="174"/>
                  </a:lnTo>
                  <a:lnTo>
                    <a:pt x="234" y="156"/>
                  </a:lnTo>
                  <a:lnTo>
                    <a:pt x="264" y="108"/>
                  </a:lnTo>
                  <a:lnTo>
                    <a:pt x="282" y="126"/>
                  </a:lnTo>
                  <a:lnTo>
                    <a:pt x="306" y="138"/>
                  </a:lnTo>
                  <a:lnTo>
                    <a:pt x="294" y="168"/>
                  </a:lnTo>
                  <a:lnTo>
                    <a:pt x="324" y="168"/>
                  </a:lnTo>
                  <a:lnTo>
                    <a:pt x="330" y="192"/>
                  </a:lnTo>
                  <a:lnTo>
                    <a:pt x="384" y="162"/>
                  </a:lnTo>
                  <a:lnTo>
                    <a:pt x="402" y="174"/>
                  </a:lnTo>
                  <a:lnTo>
                    <a:pt x="396" y="180"/>
                  </a:lnTo>
                  <a:lnTo>
                    <a:pt x="390" y="192"/>
                  </a:lnTo>
                  <a:lnTo>
                    <a:pt x="378" y="204"/>
                  </a:lnTo>
                  <a:lnTo>
                    <a:pt x="372" y="204"/>
                  </a:lnTo>
                  <a:lnTo>
                    <a:pt x="384" y="204"/>
                  </a:lnTo>
                  <a:lnTo>
                    <a:pt x="396" y="210"/>
                  </a:lnTo>
                  <a:lnTo>
                    <a:pt x="408" y="210"/>
                  </a:lnTo>
                  <a:lnTo>
                    <a:pt x="408" y="216"/>
                  </a:lnTo>
                  <a:lnTo>
                    <a:pt x="396" y="240"/>
                  </a:lnTo>
                  <a:lnTo>
                    <a:pt x="384" y="252"/>
                  </a:lnTo>
                  <a:lnTo>
                    <a:pt x="378" y="264"/>
                  </a:lnTo>
                  <a:lnTo>
                    <a:pt x="366" y="276"/>
                  </a:lnTo>
                  <a:lnTo>
                    <a:pt x="360" y="288"/>
                  </a:lnTo>
                  <a:lnTo>
                    <a:pt x="354" y="294"/>
                  </a:lnTo>
                  <a:lnTo>
                    <a:pt x="390" y="294"/>
                  </a:lnTo>
                  <a:lnTo>
                    <a:pt x="354" y="312"/>
                  </a:lnTo>
                  <a:lnTo>
                    <a:pt x="384" y="312"/>
                  </a:lnTo>
                  <a:lnTo>
                    <a:pt x="420" y="300"/>
                  </a:lnTo>
                  <a:lnTo>
                    <a:pt x="426" y="324"/>
                  </a:lnTo>
                  <a:lnTo>
                    <a:pt x="360" y="384"/>
                  </a:lnTo>
                  <a:lnTo>
                    <a:pt x="318" y="378"/>
                  </a:lnTo>
                  <a:lnTo>
                    <a:pt x="336" y="354"/>
                  </a:lnTo>
                  <a:lnTo>
                    <a:pt x="306" y="360"/>
                  </a:lnTo>
                  <a:lnTo>
                    <a:pt x="300" y="348"/>
                  </a:lnTo>
                  <a:lnTo>
                    <a:pt x="228" y="360"/>
                  </a:lnTo>
                  <a:lnTo>
                    <a:pt x="192" y="354"/>
                  </a:lnTo>
                  <a:lnTo>
                    <a:pt x="186" y="348"/>
                  </a:lnTo>
                  <a:lnTo>
                    <a:pt x="228" y="336"/>
                  </a:lnTo>
                  <a:lnTo>
                    <a:pt x="234" y="330"/>
                  </a:lnTo>
                  <a:lnTo>
                    <a:pt x="234" y="324"/>
                  </a:lnTo>
                  <a:lnTo>
                    <a:pt x="228" y="324"/>
                  </a:lnTo>
                  <a:lnTo>
                    <a:pt x="222" y="318"/>
                  </a:lnTo>
                  <a:lnTo>
                    <a:pt x="198" y="318"/>
                  </a:lnTo>
                  <a:lnTo>
                    <a:pt x="162" y="312"/>
                  </a:lnTo>
                  <a:lnTo>
                    <a:pt x="126" y="300"/>
                  </a:lnTo>
                  <a:lnTo>
                    <a:pt x="96" y="294"/>
                  </a:lnTo>
                  <a:lnTo>
                    <a:pt x="78" y="294"/>
                  </a:lnTo>
                  <a:lnTo>
                    <a:pt x="72" y="300"/>
                  </a:lnTo>
                  <a:lnTo>
                    <a:pt x="48" y="300"/>
                  </a:lnTo>
                  <a:lnTo>
                    <a:pt x="36" y="306"/>
                  </a:lnTo>
                  <a:lnTo>
                    <a:pt x="24" y="306"/>
                  </a:lnTo>
                  <a:lnTo>
                    <a:pt x="12" y="300"/>
                  </a:lnTo>
                  <a:lnTo>
                    <a:pt x="6" y="294"/>
                  </a:lnTo>
                  <a:lnTo>
                    <a:pt x="18" y="282"/>
                  </a:lnTo>
                  <a:lnTo>
                    <a:pt x="24" y="282"/>
                  </a:lnTo>
                  <a:lnTo>
                    <a:pt x="30" y="276"/>
                  </a:lnTo>
                  <a:lnTo>
                    <a:pt x="42" y="276"/>
                  </a:lnTo>
                  <a:lnTo>
                    <a:pt x="30" y="276"/>
                  </a:lnTo>
                  <a:lnTo>
                    <a:pt x="12" y="270"/>
                  </a:lnTo>
                  <a:lnTo>
                    <a:pt x="0" y="258"/>
                  </a:lnTo>
                  <a:lnTo>
                    <a:pt x="6" y="252"/>
                  </a:lnTo>
                  <a:lnTo>
                    <a:pt x="18" y="252"/>
                  </a:lnTo>
                  <a:lnTo>
                    <a:pt x="54" y="234"/>
                  </a:lnTo>
                  <a:lnTo>
                    <a:pt x="60" y="228"/>
                  </a:lnTo>
                  <a:lnTo>
                    <a:pt x="66" y="228"/>
                  </a:lnTo>
                  <a:lnTo>
                    <a:pt x="204" y="90"/>
                  </a:lnTo>
                  <a:lnTo>
                    <a:pt x="258" y="18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76" name="Mexico" descr="© INSCALE GmbH, 05.05.2010&#10;http://www.presentationload.com/">
              <a:extLst>
                <a:ext uri="{FF2B5EF4-FFF2-40B4-BE49-F238E27FC236}">
                  <a16:creationId xmlns:a16="http://schemas.microsoft.com/office/drawing/2014/main" id="{2F6A09DE-DC9F-46E5-A53C-4913444A259F}"/>
                </a:ext>
              </a:extLst>
            </p:cNvPr>
            <p:cNvSpPr>
              <a:spLocks/>
            </p:cNvSpPr>
            <p:nvPr/>
          </p:nvSpPr>
          <p:spPr bwMode="gray">
            <a:xfrm>
              <a:off x="2046021" y="3340066"/>
              <a:ext cx="825784" cy="655613"/>
            </a:xfrm>
            <a:custGeom>
              <a:avLst/>
              <a:gdLst>
                <a:gd name="T0" fmla="*/ 2147483647 w 1860"/>
                <a:gd name="T1" fmla="*/ 2147483647 h 1458"/>
                <a:gd name="T2" fmla="*/ 2147483647 w 1860"/>
                <a:gd name="T3" fmla="*/ 2147483647 h 1458"/>
                <a:gd name="T4" fmla="*/ 2147483647 w 1860"/>
                <a:gd name="T5" fmla="*/ 2147483647 h 1458"/>
                <a:gd name="T6" fmla="*/ 2147483647 w 1860"/>
                <a:gd name="T7" fmla="*/ 2147483647 h 1458"/>
                <a:gd name="T8" fmla="*/ 2147483647 w 1860"/>
                <a:gd name="T9" fmla="*/ 2147483647 h 1458"/>
                <a:gd name="T10" fmla="*/ 2147483647 w 1860"/>
                <a:gd name="T11" fmla="*/ 2147483647 h 1458"/>
                <a:gd name="T12" fmla="*/ 2147483647 w 1860"/>
                <a:gd name="T13" fmla="*/ 2147483647 h 1458"/>
                <a:gd name="T14" fmla="*/ 2147483647 w 1860"/>
                <a:gd name="T15" fmla="*/ 2147483647 h 1458"/>
                <a:gd name="T16" fmla="*/ 2147483647 w 1860"/>
                <a:gd name="T17" fmla="*/ 2147483647 h 1458"/>
                <a:gd name="T18" fmla="*/ 2147483647 w 1860"/>
                <a:gd name="T19" fmla="*/ 2147483647 h 1458"/>
                <a:gd name="T20" fmla="*/ 2147483647 w 1860"/>
                <a:gd name="T21" fmla="*/ 2147483647 h 1458"/>
                <a:gd name="T22" fmla="*/ 2147483647 w 1860"/>
                <a:gd name="T23" fmla="*/ 2147483647 h 1458"/>
                <a:gd name="T24" fmla="*/ 2147483647 w 1860"/>
                <a:gd name="T25" fmla="*/ 2147483647 h 1458"/>
                <a:gd name="T26" fmla="*/ 2147483647 w 1860"/>
                <a:gd name="T27" fmla="*/ 2147483647 h 1458"/>
                <a:gd name="T28" fmla="*/ 2147483647 w 1860"/>
                <a:gd name="T29" fmla="*/ 2147483647 h 1458"/>
                <a:gd name="T30" fmla="*/ 2147483647 w 1860"/>
                <a:gd name="T31" fmla="*/ 2147483647 h 1458"/>
                <a:gd name="T32" fmla="*/ 2147483647 w 1860"/>
                <a:gd name="T33" fmla="*/ 2147483647 h 1458"/>
                <a:gd name="T34" fmla="*/ 2147483647 w 1860"/>
                <a:gd name="T35" fmla="*/ 2147483647 h 1458"/>
                <a:gd name="T36" fmla="*/ 2147483647 w 1860"/>
                <a:gd name="T37" fmla="*/ 2147483647 h 1458"/>
                <a:gd name="T38" fmla="*/ 2147483647 w 1860"/>
                <a:gd name="T39" fmla="*/ 2147483647 h 1458"/>
                <a:gd name="T40" fmla="*/ 2147483647 w 1860"/>
                <a:gd name="T41" fmla="*/ 2147483647 h 1458"/>
                <a:gd name="T42" fmla="*/ 2147483647 w 1860"/>
                <a:gd name="T43" fmla="*/ 2147483647 h 1458"/>
                <a:gd name="T44" fmla="*/ 2147483647 w 1860"/>
                <a:gd name="T45" fmla="*/ 2147483647 h 1458"/>
                <a:gd name="T46" fmla="*/ 2147483647 w 1860"/>
                <a:gd name="T47" fmla="*/ 2147483647 h 1458"/>
                <a:gd name="T48" fmla="*/ 2147483647 w 1860"/>
                <a:gd name="T49" fmla="*/ 2147483647 h 1458"/>
                <a:gd name="T50" fmla="*/ 2147483647 w 1860"/>
                <a:gd name="T51" fmla="*/ 2147483647 h 1458"/>
                <a:gd name="T52" fmla="*/ 2147483647 w 1860"/>
                <a:gd name="T53" fmla="*/ 2147483647 h 1458"/>
                <a:gd name="T54" fmla="*/ 2147483647 w 1860"/>
                <a:gd name="T55" fmla="*/ 2147483647 h 1458"/>
                <a:gd name="T56" fmla="*/ 0 w 1860"/>
                <a:gd name="T57" fmla="*/ 2147483647 h 1458"/>
                <a:gd name="T58" fmla="*/ 2147483647 w 1860"/>
                <a:gd name="T59" fmla="*/ 2147483647 h 1458"/>
                <a:gd name="T60" fmla="*/ 2147483647 w 1860"/>
                <a:gd name="T61" fmla="*/ 2147483647 h 1458"/>
                <a:gd name="T62" fmla="*/ 2147483647 w 1860"/>
                <a:gd name="T63" fmla="*/ 2147483647 h 1458"/>
                <a:gd name="T64" fmla="*/ 2147483647 w 1860"/>
                <a:gd name="T65" fmla="*/ 2147483647 h 1458"/>
                <a:gd name="T66" fmla="*/ 2147483647 w 1860"/>
                <a:gd name="T67" fmla="*/ 2147483647 h 1458"/>
                <a:gd name="T68" fmla="*/ 2147483647 w 1860"/>
                <a:gd name="T69" fmla="*/ 2147483647 h 1458"/>
                <a:gd name="T70" fmla="*/ 2147483647 w 1860"/>
                <a:gd name="T71" fmla="*/ 2147483647 h 1458"/>
                <a:gd name="T72" fmla="*/ 2147483647 w 1860"/>
                <a:gd name="T73" fmla="*/ 2147483647 h 1458"/>
                <a:gd name="T74" fmla="*/ 2147483647 w 1860"/>
                <a:gd name="T75" fmla="*/ 2147483647 h 1458"/>
                <a:gd name="T76" fmla="*/ 2147483647 w 1860"/>
                <a:gd name="T77" fmla="*/ 2147483647 h 1458"/>
                <a:gd name="T78" fmla="*/ 2147483647 w 1860"/>
                <a:gd name="T79" fmla="*/ 2147483647 h 1458"/>
                <a:gd name="T80" fmla="*/ 2147483647 w 1860"/>
                <a:gd name="T81" fmla="*/ 2147483647 h 1458"/>
                <a:gd name="T82" fmla="*/ 2147483647 w 1860"/>
                <a:gd name="T83" fmla="*/ 2147483647 h 1458"/>
                <a:gd name="T84" fmla="*/ 2147483647 w 1860"/>
                <a:gd name="T85" fmla="*/ 2147483647 h 1458"/>
                <a:gd name="T86" fmla="*/ 2147483647 w 1860"/>
                <a:gd name="T87" fmla="*/ 2147483647 h 1458"/>
                <a:gd name="T88" fmla="*/ 2147483647 w 1860"/>
                <a:gd name="T89" fmla="*/ 2147483647 h 1458"/>
                <a:gd name="T90" fmla="*/ 2147483647 w 1860"/>
                <a:gd name="T91" fmla="*/ 2147483647 h 1458"/>
                <a:gd name="T92" fmla="*/ 2147483647 w 1860"/>
                <a:gd name="T93" fmla="*/ 2147483647 h 1458"/>
                <a:gd name="T94" fmla="*/ 2147483647 w 1860"/>
                <a:gd name="T95" fmla="*/ 2147483647 h 1458"/>
                <a:gd name="T96" fmla="*/ 2147483647 w 1860"/>
                <a:gd name="T97" fmla="*/ 2147483647 h 1458"/>
                <a:gd name="T98" fmla="*/ 2147483647 w 1860"/>
                <a:gd name="T99" fmla="*/ 2147483647 h 1458"/>
                <a:gd name="T100" fmla="*/ 2147483647 w 1860"/>
                <a:gd name="T101" fmla="*/ 2147483647 h 1458"/>
                <a:gd name="T102" fmla="*/ 2147483647 w 1860"/>
                <a:gd name="T103" fmla="*/ 2147483647 h 1458"/>
                <a:gd name="T104" fmla="*/ 2147483647 w 1860"/>
                <a:gd name="T105" fmla="*/ 2147483647 h 1458"/>
                <a:gd name="T106" fmla="*/ 2147483647 w 1860"/>
                <a:gd name="T107" fmla="*/ 2147483647 h 1458"/>
                <a:gd name="T108" fmla="*/ 2147483647 w 1860"/>
                <a:gd name="T109" fmla="*/ 2147483647 h 1458"/>
                <a:gd name="T110" fmla="*/ 2147483647 w 1860"/>
                <a:gd name="T111" fmla="*/ 2147483647 h 1458"/>
                <a:gd name="T112" fmla="*/ 2147483647 w 1860"/>
                <a:gd name="T113" fmla="*/ 2147483647 h 1458"/>
                <a:gd name="T114" fmla="*/ 2147483647 w 1860"/>
                <a:gd name="T115" fmla="*/ 2147483647 h 1458"/>
                <a:gd name="T116" fmla="*/ 2147483647 w 1860"/>
                <a:gd name="T117" fmla="*/ 2147483647 h 1458"/>
                <a:gd name="T118" fmla="*/ 2147483647 w 1860"/>
                <a:gd name="T119" fmla="*/ 2147483647 h 1458"/>
                <a:gd name="T120" fmla="*/ 2147483647 w 1860"/>
                <a:gd name="T121" fmla="*/ 2147483647 h 145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860"/>
                <a:gd name="T184" fmla="*/ 0 h 1458"/>
                <a:gd name="T185" fmla="*/ 1860 w 1860"/>
                <a:gd name="T186" fmla="*/ 1458 h 145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860" h="1458">
                  <a:moveTo>
                    <a:pt x="1422" y="1440"/>
                  </a:moveTo>
                  <a:lnTo>
                    <a:pt x="1422" y="1380"/>
                  </a:lnTo>
                  <a:lnTo>
                    <a:pt x="1452" y="1332"/>
                  </a:lnTo>
                  <a:lnTo>
                    <a:pt x="1542" y="1338"/>
                  </a:lnTo>
                  <a:lnTo>
                    <a:pt x="1542" y="1320"/>
                  </a:lnTo>
                  <a:lnTo>
                    <a:pt x="1548" y="1320"/>
                  </a:lnTo>
                  <a:lnTo>
                    <a:pt x="1554" y="1314"/>
                  </a:lnTo>
                  <a:lnTo>
                    <a:pt x="1554" y="1302"/>
                  </a:lnTo>
                  <a:lnTo>
                    <a:pt x="1536" y="1302"/>
                  </a:lnTo>
                  <a:lnTo>
                    <a:pt x="1530" y="1278"/>
                  </a:lnTo>
                  <a:lnTo>
                    <a:pt x="1524" y="1278"/>
                  </a:lnTo>
                  <a:lnTo>
                    <a:pt x="1512" y="1272"/>
                  </a:lnTo>
                  <a:lnTo>
                    <a:pt x="1506" y="1272"/>
                  </a:lnTo>
                  <a:lnTo>
                    <a:pt x="1500" y="1266"/>
                  </a:lnTo>
                  <a:lnTo>
                    <a:pt x="1494" y="1254"/>
                  </a:lnTo>
                  <a:lnTo>
                    <a:pt x="1494" y="1248"/>
                  </a:lnTo>
                  <a:lnTo>
                    <a:pt x="1482" y="1242"/>
                  </a:lnTo>
                  <a:lnTo>
                    <a:pt x="1506" y="1242"/>
                  </a:lnTo>
                  <a:lnTo>
                    <a:pt x="1518" y="1236"/>
                  </a:lnTo>
                  <a:lnTo>
                    <a:pt x="1524" y="1236"/>
                  </a:lnTo>
                  <a:lnTo>
                    <a:pt x="1524" y="1212"/>
                  </a:lnTo>
                  <a:lnTo>
                    <a:pt x="1518" y="1200"/>
                  </a:lnTo>
                  <a:lnTo>
                    <a:pt x="1518" y="1188"/>
                  </a:lnTo>
                  <a:lnTo>
                    <a:pt x="1650" y="1194"/>
                  </a:lnTo>
                  <a:lnTo>
                    <a:pt x="1656" y="1182"/>
                  </a:lnTo>
                  <a:lnTo>
                    <a:pt x="1656" y="1176"/>
                  </a:lnTo>
                  <a:lnTo>
                    <a:pt x="1662" y="1176"/>
                  </a:lnTo>
                  <a:lnTo>
                    <a:pt x="1668" y="1182"/>
                  </a:lnTo>
                  <a:lnTo>
                    <a:pt x="1668" y="1188"/>
                  </a:lnTo>
                  <a:lnTo>
                    <a:pt x="1674" y="1188"/>
                  </a:lnTo>
                  <a:lnTo>
                    <a:pt x="1680" y="1182"/>
                  </a:lnTo>
                  <a:lnTo>
                    <a:pt x="1692" y="1176"/>
                  </a:lnTo>
                  <a:lnTo>
                    <a:pt x="1698" y="1164"/>
                  </a:lnTo>
                  <a:lnTo>
                    <a:pt x="1698" y="1152"/>
                  </a:lnTo>
                  <a:lnTo>
                    <a:pt x="1704" y="1146"/>
                  </a:lnTo>
                  <a:lnTo>
                    <a:pt x="1704" y="1140"/>
                  </a:lnTo>
                  <a:lnTo>
                    <a:pt x="1710" y="1152"/>
                  </a:lnTo>
                  <a:lnTo>
                    <a:pt x="1746" y="1116"/>
                  </a:lnTo>
                  <a:lnTo>
                    <a:pt x="1746" y="1122"/>
                  </a:lnTo>
                  <a:lnTo>
                    <a:pt x="1740" y="1128"/>
                  </a:lnTo>
                  <a:lnTo>
                    <a:pt x="1740" y="1146"/>
                  </a:lnTo>
                  <a:lnTo>
                    <a:pt x="1746" y="1152"/>
                  </a:lnTo>
                  <a:lnTo>
                    <a:pt x="1758" y="1152"/>
                  </a:lnTo>
                  <a:lnTo>
                    <a:pt x="1782" y="1086"/>
                  </a:lnTo>
                  <a:lnTo>
                    <a:pt x="1770" y="1074"/>
                  </a:lnTo>
                  <a:lnTo>
                    <a:pt x="1794" y="1068"/>
                  </a:lnTo>
                  <a:lnTo>
                    <a:pt x="1794" y="1056"/>
                  </a:lnTo>
                  <a:lnTo>
                    <a:pt x="1776" y="1050"/>
                  </a:lnTo>
                  <a:lnTo>
                    <a:pt x="1794" y="1032"/>
                  </a:lnTo>
                  <a:lnTo>
                    <a:pt x="1800" y="1008"/>
                  </a:lnTo>
                  <a:lnTo>
                    <a:pt x="1806" y="996"/>
                  </a:lnTo>
                  <a:lnTo>
                    <a:pt x="1818" y="990"/>
                  </a:lnTo>
                  <a:lnTo>
                    <a:pt x="1824" y="978"/>
                  </a:lnTo>
                  <a:lnTo>
                    <a:pt x="1836" y="966"/>
                  </a:lnTo>
                  <a:lnTo>
                    <a:pt x="1842" y="954"/>
                  </a:lnTo>
                  <a:lnTo>
                    <a:pt x="1848" y="948"/>
                  </a:lnTo>
                  <a:lnTo>
                    <a:pt x="1854" y="936"/>
                  </a:lnTo>
                  <a:lnTo>
                    <a:pt x="1854" y="930"/>
                  </a:lnTo>
                  <a:lnTo>
                    <a:pt x="1860" y="918"/>
                  </a:lnTo>
                  <a:lnTo>
                    <a:pt x="1860" y="900"/>
                  </a:lnTo>
                  <a:lnTo>
                    <a:pt x="1854" y="894"/>
                  </a:lnTo>
                  <a:lnTo>
                    <a:pt x="1818" y="894"/>
                  </a:lnTo>
                  <a:lnTo>
                    <a:pt x="1812" y="900"/>
                  </a:lnTo>
                  <a:lnTo>
                    <a:pt x="1800" y="900"/>
                  </a:lnTo>
                  <a:lnTo>
                    <a:pt x="1794" y="894"/>
                  </a:lnTo>
                  <a:lnTo>
                    <a:pt x="1782" y="894"/>
                  </a:lnTo>
                  <a:lnTo>
                    <a:pt x="1770" y="888"/>
                  </a:lnTo>
                  <a:lnTo>
                    <a:pt x="1746" y="888"/>
                  </a:lnTo>
                  <a:lnTo>
                    <a:pt x="1734" y="894"/>
                  </a:lnTo>
                  <a:lnTo>
                    <a:pt x="1716" y="900"/>
                  </a:lnTo>
                  <a:lnTo>
                    <a:pt x="1698" y="900"/>
                  </a:lnTo>
                  <a:lnTo>
                    <a:pt x="1686" y="906"/>
                  </a:lnTo>
                  <a:lnTo>
                    <a:pt x="1668" y="906"/>
                  </a:lnTo>
                  <a:lnTo>
                    <a:pt x="1656" y="912"/>
                  </a:lnTo>
                  <a:lnTo>
                    <a:pt x="1626" y="912"/>
                  </a:lnTo>
                  <a:lnTo>
                    <a:pt x="1614" y="918"/>
                  </a:lnTo>
                  <a:lnTo>
                    <a:pt x="1608" y="924"/>
                  </a:lnTo>
                  <a:lnTo>
                    <a:pt x="1596" y="948"/>
                  </a:lnTo>
                  <a:lnTo>
                    <a:pt x="1590" y="966"/>
                  </a:lnTo>
                  <a:lnTo>
                    <a:pt x="1590" y="1026"/>
                  </a:lnTo>
                  <a:lnTo>
                    <a:pt x="1572" y="1032"/>
                  </a:lnTo>
                  <a:lnTo>
                    <a:pt x="1572" y="1062"/>
                  </a:lnTo>
                  <a:lnTo>
                    <a:pt x="1566" y="1074"/>
                  </a:lnTo>
                  <a:lnTo>
                    <a:pt x="1542" y="1086"/>
                  </a:lnTo>
                  <a:lnTo>
                    <a:pt x="1524" y="1098"/>
                  </a:lnTo>
                  <a:lnTo>
                    <a:pt x="1512" y="1110"/>
                  </a:lnTo>
                  <a:lnTo>
                    <a:pt x="1512" y="1122"/>
                  </a:lnTo>
                  <a:lnTo>
                    <a:pt x="1506" y="1128"/>
                  </a:lnTo>
                  <a:lnTo>
                    <a:pt x="1506" y="1140"/>
                  </a:lnTo>
                  <a:lnTo>
                    <a:pt x="1500" y="1146"/>
                  </a:lnTo>
                  <a:lnTo>
                    <a:pt x="1488" y="1146"/>
                  </a:lnTo>
                  <a:lnTo>
                    <a:pt x="1476" y="1134"/>
                  </a:lnTo>
                  <a:lnTo>
                    <a:pt x="1476" y="1128"/>
                  </a:lnTo>
                  <a:lnTo>
                    <a:pt x="1470" y="1122"/>
                  </a:lnTo>
                  <a:lnTo>
                    <a:pt x="1440" y="1122"/>
                  </a:lnTo>
                  <a:lnTo>
                    <a:pt x="1416" y="1128"/>
                  </a:lnTo>
                  <a:lnTo>
                    <a:pt x="1392" y="1140"/>
                  </a:lnTo>
                  <a:lnTo>
                    <a:pt x="1356" y="1140"/>
                  </a:lnTo>
                  <a:lnTo>
                    <a:pt x="1338" y="1146"/>
                  </a:lnTo>
                  <a:lnTo>
                    <a:pt x="1290" y="1170"/>
                  </a:lnTo>
                  <a:lnTo>
                    <a:pt x="1284" y="1170"/>
                  </a:lnTo>
                  <a:lnTo>
                    <a:pt x="1272" y="1158"/>
                  </a:lnTo>
                  <a:lnTo>
                    <a:pt x="1266" y="1146"/>
                  </a:lnTo>
                  <a:lnTo>
                    <a:pt x="1266" y="1140"/>
                  </a:lnTo>
                  <a:lnTo>
                    <a:pt x="1260" y="1128"/>
                  </a:lnTo>
                  <a:lnTo>
                    <a:pt x="1242" y="1128"/>
                  </a:lnTo>
                  <a:lnTo>
                    <a:pt x="1224" y="1122"/>
                  </a:lnTo>
                  <a:lnTo>
                    <a:pt x="1194" y="1122"/>
                  </a:lnTo>
                  <a:lnTo>
                    <a:pt x="1194" y="1104"/>
                  </a:lnTo>
                  <a:lnTo>
                    <a:pt x="1188" y="1092"/>
                  </a:lnTo>
                  <a:lnTo>
                    <a:pt x="1176" y="1080"/>
                  </a:lnTo>
                  <a:lnTo>
                    <a:pt x="1170" y="1068"/>
                  </a:lnTo>
                  <a:lnTo>
                    <a:pt x="1164" y="1062"/>
                  </a:lnTo>
                  <a:lnTo>
                    <a:pt x="1164" y="1026"/>
                  </a:lnTo>
                  <a:lnTo>
                    <a:pt x="1128" y="966"/>
                  </a:lnTo>
                  <a:lnTo>
                    <a:pt x="1122" y="924"/>
                  </a:lnTo>
                  <a:lnTo>
                    <a:pt x="1110" y="894"/>
                  </a:lnTo>
                  <a:lnTo>
                    <a:pt x="1104" y="804"/>
                  </a:lnTo>
                  <a:lnTo>
                    <a:pt x="1110" y="798"/>
                  </a:lnTo>
                  <a:lnTo>
                    <a:pt x="1122" y="774"/>
                  </a:lnTo>
                  <a:lnTo>
                    <a:pt x="1128" y="768"/>
                  </a:lnTo>
                  <a:lnTo>
                    <a:pt x="1128" y="654"/>
                  </a:lnTo>
                  <a:lnTo>
                    <a:pt x="1152" y="648"/>
                  </a:lnTo>
                  <a:lnTo>
                    <a:pt x="1152" y="612"/>
                  </a:lnTo>
                  <a:lnTo>
                    <a:pt x="1158" y="600"/>
                  </a:lnTo>
                  <a:lnTo>
                    <a:pt x="1158" y="594"/>
                  </a:lnTo>
                  <a:lnTo>
                    <a:pt x="1164" y="588"/>
                  </a:lnTo>
                  <a:lnTo>
                    <a:pt x="1176" y="588"/>
                  </a:lnTo>
                  <a:lnTo>
                    <a:pt x="1182" y="594"/>
                  </a:lnTo>
                  <a:lnTo>
                    <a:pt x="1188" y="594"/>
                  </a:lnTo>
                  <a:lnTo>
                    <a:pt x="1188" y="588"/>
                  </a:lnTo>
                  <a:lnTo>
                    <a:pt x="1194" y="576"/>
                  </a:lnTo>
                  <a:lnTo>
                    <a:pt x="1194" y="564"/>
                  </a:lnTo>
                  <a:lnTo>
                    <a:pt x="1200" y="558"/>
                  </a:lnTo>
                  <a:lnTo>
                    <a:pt x="1206" y="546"/>
                  </a:lnTo>
                  <a:lnTo>
                    <a:pt x="1206" y="540"/>
                  </a:lnTo>
                  <a:lnTo>
                    <a:pt x="1206" y="546"/>
                  </a:lnTo>
                  <a:lnTo>
                    <a:pt x="1182" y="546"/>
                  </a:lnTo>
                  <a:lnTo>
                    <a:pt x="1176" y="534"/>
                  </a:lnTo>
                  <a:lnTo>
                    <a:pt x="1176" y="528"/>
                  </a:lnTo>
                  <a:lnTo>
                    <a:pt x="1134" y="528"/>
                  </a:lnTo>
                  <a:lnTo>
                    <a:pt x="1122" y="516"/>
                  </a:lnTo>
                  <a:lnTo>
                    <a:pt x="1110" y="516"/>
                  </a:lnTo>
                  <a:lnTo>
                    <a:pt x="1092" y="510"/>
                  </a:lnTo>
                  <a:lnTo>
                    <a:pt x="1080" y="498"/>
                  </a:lnTo>
                  <a:lnTo>
                    <a:pt x="1080" y="468"/>
                  </a:lnTo>
                  <a:lnTo>
                    <a:pt x="1068" y="456"/>
                  </a:lnTo>
                  <a:lnTo>
                    <a:pt x="1068" y="420"/>
                  </a:lnTo>
                  <a:lnTo>
                    <a:pt x="1074" y="420"/>
                  </a:lnTo>
                  <a:lnTo>
                    <a:pt x="1080" y="414"/>
                  </a:lnTo>
                  <a:lnTo>
                    <a:pt x="1080" y="408"/>
                  </a:lnTo>
                  <a:lnTo>
                    <a:pt x="1068" y="396"/>
                  </a:lnTo>
                  <a:lnTo>
                    <a:pt x="1056" y="390"/>
                  </a:lnTo>
                  <a:lnTo>
                    <a:pt x="1050" y="384"/>
                  </a:lnTo>
                  <a:lnTo>
                    <a:pt x="1050" y="360"/>
                  </a:lnTo>
                  <a:lnTo>
                    <a:pt x="1038" y="354"/>
                  </a:lnTo>
                  <a:lnTo>
                    <a:pt x="1032" y="342"/>
                  </a:lnTo>
                  <a:lnTo>
                    <a:pt x="1032" y="330"/>
                  </a:lnTo>
                  <a:lnTo>
                    <a:pt x="1038" y="318"/>
                  </a:lnTo>
                  <a:lnTo>
                    <a:pt x="1038" y="294"/>
                  </a:lnTo>
                  <a:lnTo>
                    <a:pt x="1026" y="282"/>
                  </a:lnTo>
                  <a:lnTo>
                    <a:pt x="1020" y="270"/>
                  </a:lnTo>
                  <a:lnTo>
                    <a:pt x="1008" y="258"/>
                  </a:lnTo>
                  <a:lnTo>
                    <a:pt x="1002" y="246"/>
                  </a:lnTo>
                  <a:lnTo>
                    <a:pt x="996" y="240"/>
                  </a:lnTo>
                  <a:lnTo>
                    <a:pt x="990" y="228"/>
                  </a:lnTo>
                  <a:lnTo>
                    <a:pt x="948" y="228"/>
                  </a:lnTo>
                  <a:lnTo>
                    <a:pt x="930" y="222"/>
                  </a:lnTo>
                  <a:lnTo>
                    <a:pt x="930" y="228"/>
                  </a:lnTo>
                  <a:lnTo>
                    <a:pt x="912" y="228"/>
                  </a:lnTo>
                  <a:lnTo>
                    <a:pt x="900" y="240"/>
                  </a:lnTo>
                  <a:lnTo>
                    <a:pt x="888" y="264"/>
                  </a:lnTo>
                  <a:lnTo>
                    <a:pt x="876" y="276"/>
                  </a:lnTo>
                  <a:lnTo>
                    <a:pt x="852" y="288"/>
                  </a:lnTo>
                  <a:lnTo>
                    <a:pt x="840" y="288"/>
                  </a:lnTo>
                  <a:lnTo>
                    <a:pt x="822" y="276"/>
                  </a:lnTo>
                  <a:lnTo>
                    <a:pt x="810" y="270"/>
                  </a:lnTo>
                  <a:lnTo>
                    <a:pt x="780" y="240"/>
                  </a:lnTo>
                  <a:lnTo>
                    <a:pt x="780" y="228"/>
                  </a:lnTo>
                  <a:lnTo>
                    <a:pt x="786" y="216"/>
                  </a:lnTo>
                  <a:lnTo>
                    <a:pt x="786" y="174"/>
                  </a:lnTo>
                  <a:lnTo>
                    <a:pt x="780" y="162"/>
                  </a:lnTo>
                  <a:lnTo>
                    <a:pt x="768" y="150"/>
                  </a:lnTo>
                  <a:lnTo>
                    <a:pt x="756" y="144"/>
                  </a:lnTo>
                  <a:lnTo>
                    <a:pt x="744" y="144"/>
                  </a:lnTo>
                  <a:lnTo>
                    <a:pt x="738" y="114"/>
                  </a:lnTo>
                  <a:lnTo>
                    <a:pt x="708" y="102"/>
                  </a:lnTo>
                  <a:lnTo>
                    <a:pt x="708" y="78"/>
                  </a:lnTo>
                  <a:lnTo>
                    <a:pt x="696" y="66"/>
                  </a:lnTo>
                  <a:lnTo>
                    <a:pt x="582" y="66"/>
                  </a:lnTo>
                  <a:lnTo>
                    <a:pt x="576" y="72"/>
                  </a:lnTo>
                  <a:lnTo>
                    <a:pt x="576" y="90"/>
                  </a:lnTo>
                  <a:lnTo>
                    <a:pt x="570" y="102"/>
                  </a:lnTo>
                  <a:lnTo>
                    <a:pt x="570" y="108"/>
                  </a:lnTo>
                  <a:lnTo>
                    <a:pt x="366" y="108"/>
                  </a:lnTo>
                  <a:lnTo>
                    <a:pt x="156" y="12"/>
                  </a:lnTo>
                  <a:lnTo>
                    <a:pt x="150" y="12"/>
                  </a:lnTo>
                  <a:lnTo>
                    <a:pt x="150" y="6"/>
                  </a:lnTo>
                  <a:lnTo>
                    <a:pt x="156" y="0"/>
                  </a:lnTo>
                  <a:lnTo>
                    <a:pt x="12" y="6"/>
                  </a:lnTo>
                  <a:lnTo>
                    <a:pt x="6" y="0"/>
                  </a:lnTo>
                  <a:lnTo>
                    <a:pt x="0" y="18"/>
                  </a:lnTo>
                  <a:lnTo>
                    <a:pt x="0" y="48"/>
                  </a:lnTo>
                  <a:lnTo>
                    <a:pt x="6" y="60"/>
                  </a:lnTo>
                  <a:lnTo>
                    <a:pt x="12" y="66"/>
                  </a:lnTo>
                  <a:lnTo>
                    <a:pt x="18" y="78"/>
                  </a:lnTo>
                  <a:lnTo>
                    <a:pt x="0" y="90"/>
                  </a:lnTo>
                  <a:lnTo>
                    <a:pt x="12" y="114"/>
                  </a:lnTo>
                  <a:lnTo>
                    <a:pt x="6" y="126"/>
                  </a:lnTo>
                  <a:lnTo>
                    <a:pt x="24" y="144"/>
                  </a:lnTo>
                  <a:lnTo>
                    <a:pt x="6" y="174"/>
                  </a:lnTo>
                  <a:lnTo>
                    <a:pt x="18" y="180"/>
                  </a:lnTo>
                  <a:lnTo>
                    <a:pt x="18" y="210"/>
                  </a:lnTo>
                  <a:lnTo>
                    <a:pt x="24" y="228"/>
                  </a:lnTo>
                  <a:lnTo>
                    <a:pt x="24" y="240"/>
                  </a:lnTo>
                  <a:lnTo>
                    <a:pt x="30" y="252"/>
                  </a:lnTo>
                  <a:lnTo>
                    <a:pt x="42" y="264"/>
                  </a:lnTo>
                  <a:lnTo>
                    <a:pt x="60" y="264"/>
                  </a:lnTo>
                  <a:lnTo>
                    <a:pt x="60" y="270"/>
                  </a:lnTo>
                  <a:lnTo>
                    <a:pt x="66" y="276"/>
                  </a:lnTo>
                  <a:lnTo>
                    <a:pt x="72" y="288"/>
                  </a:lnTo>
                  <a:lnTo>
                    <a:pt x="84" y="300"/>
                  </a:lnTo>
                  <a:lnTo>
                    <a:pt x="90" y="318"/>
                  </a:lnTo>
                  <a:lnTo>
                    <a:pt x="96" y="330"/>
                  </a:lnTo>
                  <a:lnTo>
                    <a:pt x="96" y="342"/>
                  </a:lnTo>
                  <a:lnTo>
                    <a:pt x="78" y="378"/>
                  </a:lnTo>
                  <a:lnTo>
                    <a:pt x="72" y="384"/>
                  </a:lnTo>
                  <a:lnTo>
                    <a:pt x="72" y="390"/>
                  </a:lnTo>
                  <a:lnTo>
                    <a:pt x="84" y="396"/>
                  </a:lnTo>
                  <a:lnTo>
                    <a:pt x="72" y="414"/>
                  </a:lnTo>
                  <a:lnTo>
                    <a:pt x="60" y="396"/>
                  </a:lnTo>
                  <a:lnTo>
                    <a:pt x="12" y="390"/>
                  </a:lnTo>
                  <a:lnTo>
                    <a:pt x="36" y="414"/>
                  </a:lnTo>
                  <a:lnTo>
                    <a:pt x="42" y="438"/>
                  </a:lnTo>
                  <a:lnTo>
                    <a:pt x="66" y="444"/>
                  </a:lnTo>
                  <a:lnTo>
                    <a:pt x="78" y="456"/>
                  </a:lnTo>
                  <a:lnTo>
                    <a:pt x="84" y="468"/>
                  </a:lnTo>
                  <a:lnTo>
                    <a:pt x="90" y="474"/>
                  </a:lnTo>
                  <a:lnTo>
                    <a:pt x="96" y="474"/>
                  </a:lnTo>
                  <a:lnTo>
                    <a:pt x="102" y="468"/>
                  </a:lnTo>
                  <a:lnTo>
                    <a:pt x="108" y="468"/>
                  </a:lnTo>
                  <a:lnTo>
                    <a:pt x="120" y="462"/>
                  </a:lnTo>
                  <a:lnTo>
                    <a:pt x="126" y="456"/>
                  </a:lnTo>
                  <a:lnTo>
                    <a:pt x="126" y="480"/>
                  </a:lnTo>
                  <a:lnTo>
                    <a:pt x="144" y="516"/>
                  </a:lnTo>
                  <a:lnTo>
                    <a:pt x="156" y="528"/>
                  </a:lnTo>
                  <a:lnTo>
                    <a:pt x="168" y="552"/>
                  </a:lnTo>
                  <a:lnTo>
                    <a:pt x="168" y="564"/>
                  </a:lnTo>
                  <a:lnTo>
                    <a:pt x="156" y="588"/>
                  </a:lnTo>
                  <a:lnTo>
                    <a:pt x="150" y="606"/>
                  </a:lnTo>
                  <a:lnTo>
                    <a:pt x="150" y="618"/>
                  </a:lnTo>
                  <a:lnTo>
                    <a:pt x="180" y="648"/>
                  </a:lnTo>
                  <a:lnTo>
                    <a:pt x="192" y="666"/>
                  </a:lnTo>
                  <a:lnTo>
                    <a:pt x="222" y="696"/>
                  </a:lnTo>
                  <a:lnTo>
                    <a:pt x="234" y="714"/>
                  </a:lnTo>
                  <a:lnTo>
                    <a:pt x="264" y="744"/>
                  </a:lnTo>
                  <a:lnTo>
                    <a:pt x="258" y="750"/>
                  </a:lnTo>
                  <a:lnTo>
                    <a:pt x="258" y="762"/>
                  </a:lnTo>
                  <a:lnTo>
                    <a:pt x="252" y="768"/>
                  </a:lnTo>
                  <a:lnTo>
                    <a:pt x="252" y="780"/>
                  </a:lnTo>
                  <a:lnTo>
                    <a:pt x="258" y="786"/>
                  </a:lnTo>
                  <a:lnTo>
                    <a:pt x="276" y="786"/>
                  </a:lnTo>
                  <a:lnTo>
                    <a:pt x="288" y="780"/>
                  </a:lnTo>
                  <a:lnTo>
                    <a:pt x="294" y="768"/>
                  </a:lnTo>
                  <a:lnTo>
                    <a:pt x="306" y="762"/>
                  </a:lnTo>
                  <a:lnTo>
                    <a:pt x="312" y="756"/>
                  </a:lnTo>
                  <a:lnTo>
                    <a:pt x="306" y="738"/>
                  </a:lnTo>
                  <a:lnTo>
                    <a:pt x="306" y="732"/>
                  </a:lnTo>
                  <a:lnTo>
                    <a:pt x="300" y="726"/>
                  </a:lnTo>
                  <a:lnTo>
                    <a:pt x="300" y="708"/>
                  </a:lnTo>
                  <a:lnTo>
                    <a:pt x="288" y="684"/>
                  </a:lnTo>
                  <a:lnTo>
                    <a:pt x="282" y="678"/>
                  </a:lnTo>
                  <a:lnTo>
                    <a:pt x="258" y="678"/>
                  </a:lnTo>
                  <a:lnTo>
                    <a:pt x="240" y="648"/>
                  </a:lnTo>
                  <a:lnTo>
                    <a:pt x="240" y="576"/>
                  </a:lnTo>
                  <a:lnTo>
                    <a:pt x="222" y="546"/>
                  </a:lnTo>
                  <a:lnTo>
                    <a:pt x="228" y="534"/>
                  </a:lnTo>
                  <a:lnTo>
                    <a:pt x="228" y="528"/>
                  </a:lnTo>
                  <a:lnTo>
                    <a:pt x="234" y="516"/>
                  </a:lnTo>
                  <a:lnTo>
                    <a:pt x="234" y="492"/>
                  </a:lnTo>
                  <a:lnTo>
                    <a:pt x="228" y="486"/>
                  </a:lnTo>
                  <a:lnTo>
                    <a:pt x="216" y="480"/>
                  </a:lnTo>
                  <a:lnTo>
                    <a:pt x="210" y="474"/>
                  </a:lnTo>
                  <a:lnTo>
                    <a:pt x="198" y="474"/>
                  </a:lnTo>
                  <a:lnTo>
                    <a:pt x="198" y="432"/>
                  </a:lnTo>
                  <a:lnTo>
                    <a:pt x="168" y="396"/>
                  </a:lnTo>
                  <a:lnTo>
                    <a:pt x="174" y="336"/>
                  </a:lnTo>
                  <a:lnTo>
                    <a:pt x="168" y="330"/>
                  </a:lnTo>
                  <a:lnTo>
                    <a:pt x="162" y="318"/>
                  </a:lnTo>
                  <a:lnTo>
                    <a:pt x="144" y="300"/>
                  </a:lnTo>
                  <a:lnTo>
                    <a:pt x="138" y="288"/>
                  </a:lnTo>
                  <a:lnTo>
                    <a:pt x="138" y="276"/>
                  </a:lnTo>
                  <a:lnTo>
                    <a:pt x="132" y="264"/>
                  </a:lnTo>
                  <a:lnTo>
                    <a:pt x="132" y="246"/>
                  </a:lnTo>
                  <a:lnTo>
                    <a:pt x="126" y="240"/>
                  </a:lnTo>
                  <a:lnTo>
                    <a:pt x="120" y="228"/>
                  </a:lnTo>
                  <a:lnTo>
                    <a:pt x="108" y="216"/>
                  </a:lnTo>
                  <a:lnTo>
                    <a:pt x="102" y="204"/>
                  </a:lnTo>
                  <a:lnTo>
                    <a:pt x="96" y="198"/>
                  </a:lnTo>
                  <a:lnTo>
                    <a:pt x="96" y="192"/>
                  </a:lnTo>
                  <a:lnTo>
                    <a:pt x="102" y="186"/>
                  </a:lnTo>
                  <a:lnTo>
                    <a:pt x="114" y="162"/>
                  </a:lnTo>
                  <a:lnTo>
                    <a:pt x="114" y="114"/>
                  </a:lnTo>
                  <a:lnTo>
                    <a:pt x="120" y="108"/>
                  </a:lnTo>
                  <a:lnTo>
                    <a:pt x="126" y="96"/>
                  </a:lnTo>
                  <a:lnTo>
                    <a:pt x="126" y="60"/>
                  </a:lnTo>
                  <a:lnTo>
                    <a:pt x="132" y="66"/>
                  </a:lnTo>
                  <a:lnTo>
                    <a:pt x="144" y="72"/>
                  </a:lnTo>
                  <a:lnTo>
                    <a:pt x="150" y="84"/>
                  </a:lnTo>
                  <a:lnTo>
                    <a:pt x="162" y="90"/>
                  </a:lnTo>
                  <a:lnTo>
                    <a:pt x="180" y="90"/>
                  </a:lnTo>
                  <a:lnTo>
                    <a:pt x="186" y="84"/>
                  </a:lnTo>
                  <a:lnTo>
                    <a:pt x="198" y="84"/>
                  </a:lnTo>
                  <a:lnTo>
                    <a:pt x="198" y="102"/>
                  </a:lnTo>
                  <a:lnTo>
                    <a:pt x="204" y="108"/>
                  </a:lnTo>
                  <a:lnTo>
                    <a:pt x="216" y="114"/>
                  </a:lnTo>
                  <a:lnTo>
                    <a:pt x="234" y="114"/>
                  </a:lnTo>
                  <a:lnTo>
                    <a:pt x="234" y="120"/>
                  </a:lnTo>
                  <a:lnTo>
                    <a:pt x="228" y="126"/>
                  </a:lnTo>
                  <a:lnTo>
                    <a:pt x="228" y="186"/>
                  </a:lnTo>
                  <a:lnTo>
                    <a:pt x="240" y="258"/>
                  </a:lnTo>
                  <a:lnTo>
                    <a:pt x="240" y="270"/>
                  </a:lnTo>
                  <a:lnTo>
                    <a:pt x="246" y="282"/>
                  </a:lnTo>
                  <a:lnTo>
                    <a:pt x="252" y="306"/>
                  </a:lnTo>
                  <a:lnTo>
                    <a:pt x="264" y="342"/>
                  </a:lnTo>
                  <a:lnTo>
                    <a:pt x="276" y="372"/>
                  </a:lnTo>
                  <a:lnTo>
                    <a:pt x="282" y="384"/>
                  </a:lnTo>
                  <a:lnTo>
                    <a:pt x="324" y="384"/>
                  </a:lnTo>
                  <a:lnTo>
                    <a:pt x="318" y="390"/>
                  </a:lnTo>
                  <a:lnTo>
                    <a:pt x="306" y="414"/>
                  </a:lnTo>
                  <a:lnTo>
                    <a:pt x="318" y="438"/>
                  </a:lnTo>
                  <a:lnTo>
                    <a:pt x="330" y="444"/>
                  </a:lnTo>
                  <a:lnTo>
                    <a:pt x="336" y="450"/>
                  </a:lnTo>
                  <a:lnTo>
                    <a:pt x="348" y="450"/>
                  </a:lnTo>
                  <a:lnTo>
                    <a:pt x="354" y="474"/>
                  </a:lnTo>
                  <a:lnTo>
                    <a:pt x="384" y="474"/>
                  </a:lnTo>
                  <a:lnTo>
                    <a:pt x="390" y="516"/>
                  </a:lnTo>
                  <a:lnTo>
                    <a:pt x="384" y="516"/>
                  </a:lnTo>
                  <a:lnTo>
                    <a:pt x="378" y="522"/>
                  </a:lnTo>
                  <a:lnTo>
                    <a:pt x="366" y="528"/>
                  </a:lnTo>
                  <a:lnTo>
                    <a:pt x="360" y="534"/>
                  </a:lnTo>
                  <a:lnTo>
                    <a:pt x="354" y="546"/>
                  </a:lnTo>
                  <a:lnTo>
                    <a:pt x="354" y="558"/>
                  </a:lnTo>
                  <a:lnTo>
                    <a:pt x="360" y="564"/>
                  </a:lnTo>
                  <a:lnTo>
                    <a:pt x="372" y="570"/>
                  </a:lnTo>
                  <a:lnTo>
                    <a:pt x="384" y="558"/>
                  </a:lnTo>
                  <a:lnTo>
                    <a:pt x="384" y="564"/>
                  </a:lnTo>
                  <a:lnTo>
                    <a:pt x="396" y="576"/>
                  </a:lnTo>
                  <a:lnTo>
                    <a:pt x="396" y="588"/>
                  </a:lnTo>
                  <a:lnTo>
                    <a:pt x="402" y="594"/>
                  </a:lnTo>
                  <a:lnTo>
                    <a:pt x="414" y="594"/>
                  </a:lnTo>
                  <a:lnTo>
                    <a:pt x="426" y="600"/>
                  </a:lnTo>
                  <a:lnTo>
                    <a:pt x="432" y="600"/>
                  </a:lnTo>
                  <a:lnTo>
                    <a:pt x="438" y="606"/>
                  </a:lnTo>
                  <a:lnTo>
                    <a:pt x="438" y="624"/>
                  </a:lnTo>
                  <a:lnTo>
                    <a:pt x="432" y="630"/>
                  </a:lnTo>
                  <a:lnTo>
                    <a:pt x="432" y="636"/>
                  </a:lnTo>
                  <a:lnTo>
                    <a:pt x="426" y="648"/>
                  </a:lnTo>
                  <a:lnTo>
                    <a:pt x="426" y="654"/>
                  </a:lnTo>
                  <a:lnTo>
                    <a:pt x="468" y="654"/>
                  </a:lnTo>
                  <a:lnTo>
                    <a:pt x="468" y="684"/>
                  </a:lnTo>
                  <a:lnTo>
                    <a:pt x="504" y="720"/>
                  </a:lnTo>
                  <a:lnTo>
                    <a:pt x="510" y="732"/>
                  </a:lnTo>
                  <a:lnTo>
                    <a:pt x="528" y="750"/>
                  </a:lnTo>
                  <a:lnTo>
                    <a:pt x="534" y="768"/>
                  </a:lnTo>
                  <a:lnTo>
                    <a:pt x="546" y="780"/>
                  </a:lnTo>
                  <a:lnTo>
                    <a:pt x="552" y="798"/>
                  </a:lnTo>
                  <a:lnTo>
                    <a:pt x="558" y="810"/>
                  </a:lnTo>
                  <a:lnTo>
                    <a:pt x="558" y="870"/>
                  </a:lnTo>
                  <a:lnTo>
                    <a:pt x="564" y="882"/>
                  </a:lnTo>
                  <a:lnTo>
                    <a:pt x="576" y="894"/>
                  </a:lnTo>
                  <a:lnTo>
                    <a:pt x="576" y="906"/>
                  </a:lnTo>
                  <a:lnTo>
                    <a:pt x="570" y="918"/>
                  </a:lnTo>
                  <a:lnTo>
                    <a:pt x="552" y="936"/>
                  </a:lnTo>
                  <a:lnTo>
                    <a:pt x="546" y="948"/>
                  </a:lnTo>
                  <a:lnTo>
                    <a:pt x="546" y="954"/>
                  </a:lnTo>
                  <a:lnTo>
                    <a:pt x="552" y="960"/>
                  </a:lnTo>
                  <a:lnTo>
                    <a:pt x="564" y="966"/>
                  </a:lnTo>
                  <a:lnTo>
                    <a:pt x="540" y="966"/>
                  </a:lnTo>
                  <a:lnTo>
                    <a:pt x="528" y="972"/>
                  </a:lnTo>
                  <a:lnTo>
                    <a:pt x="528" y="1038"/>
                  </a:lnTo>
                  <a:lnTo>
                    <a:pt x="534" y="1056"/>
                  </a:lnTo>
                  <a:lnTo>
                    <a:pt x="540" y="1062"/>
                  </a:lnTo>
                  <a:lnTo>
                    <a:pt x="546" y="1074"/>
                  </a:lnTo>
                  <a:lnTo>
                    <a:pt x="558" y="1074"/>
                  </a:lnTo>
                  <a:lnTo>
                    <a:pt x="576" y="1080"/>
                  </a:lnTo>
                  <a:lnTo>
                    <a:pt x="600" y="1080"/>
                  </a:lnTo>
                  <a:lnTo>
                    <a:pt x="612" y="1086"/>
                  </a:lnTo>
                  <a:lnTo>
                    <a:pt x="636" y="1110"/>
                  </a:lnTo>
                  <a:lnTo>
                    <a:pt x="642" y="1122"/>
                  </a:lnTo>
                  <a:lnTo>
                    <a:pt x="648" y="1140"/>
                  </a:lnTo>
                  <a:lnTo>
                    <a:pt x="654" y="1152"/>
                  </a:lnTo>
                  <a:lnTo>
                    <a:pt x="666" y="1164"/>
                  </a:lnTo>
                  <a:lnTo>
                    <a:pt x="678" y="1170"/>
                  </a:lnTo>
                  <a:lnTo>
                    <a:pt x="732" y="1170"/>
                  </a:lnTo>
                  <a:lnTo>
                    <a:pt x="750" y="1176"/>
                  </a:lnTo>
                  <a:lnTo>
                    <a:pt x="762" y="1182"/>
                  </a:lnTo>
                  <a:lnTo>
                    <a:pt x="768" y="1188"/>
                  </a:lnTo>
                  <a:lnTo>
                    <a:pt x="774" y="1200"/>
                  </a:lnTo>
                  <a:lnTo>
                    <a:pt x="786" y="1218"/>
                  </a:lnTo>
                  <a:lnTo>
                    <a:pt x="810" y="1242"/>
                  </a:lnTo>
                  <a:lnTo>
                    <a:pt x="834" y="1254"/>
                  </a:lnTo>
                  <a:lnTo>
                    <a:pt x="870" y="1266"/>
                  </a:lnTo>
                  <a:lnTo>
                    <a:pt x="912" y="1272"/>
                  </a:lnTo>
                  <a:lnTo>
                    <a:pt x="942" y="1278"/>
                  </a:lnTo>
                  <a:lnTo>
                    <a:pt x="960" y="1290"/>
                  </a:lnTo>
                  <a:lnTo>
                    <a:pt x="966" y="1302"/>
                  </a:lnTo>
                  <a:lnTo>
                    <a:pt x="978" y="1314"/>
                  </a:lnTo>
                  <a:lnTo>
                    <a:pt x="990" y="1320"/>
                  </a:lnTo>
                  <a:lnTo>
                    <a:pt x="996" y="1320"/>
                  </a:lnTo>
                  <a:lnTo>
                    <a:pt x="1002" y="1326"/>
                  </a:lnTo>
                  <a:lnTo>
                    <a:pt x="1008" y="1338"/>
                  </a:lnTo>
                  <a:lnTo>
                    <a:pt x="1014" y="1344"/>
                  </a:lnTo>
                  <a:lnTo>
                    <a:pt x="1080" y="1344"/>
                  </a:lnTo>
                  <a:lnTo>
                    <a:pt x="1092" y="1356"/>
                  </a:lnTo>
                  <a:lnTo>
                    <a:pt x="1098" y="1368"/>
                  </a:lnTo>
                  <a:lnTo>
                    <a:pt x="1104" y="1374"/>
                  </a:lnTo>
                  <a:lnTo>
                    <a:pt x="1116" y="1374"/>
                  </a:lnTo>
                  <a:lnTo>
                    <a:pt x="1140" y="1362"/>
                  </a:lnTo>
                  <a:lnTo>
                    <a:pt x="1170" y="1350"/>
                  </a:lnTo>
                  <a:lnTo>
                    <a:pt x="1206" y="1332"/>
                  </a:lnTo>
                  <a:lnTo>
                    <a:pt x="1260" y="1314"/>
                  </a:lnTo>
                  <a:lnTo>
                    <a:pt x="1278" y="1326"/>
                  </a:lnTo>
                  <a:lnTo>
                    <a:pt x="1308" y="1350"/>
                  </a:lnTo>
                  <a:lnTo>
                    <a:pt x="1344" y="1374"/>
                  </a:lnTo>
                  <a:lnTo>
                    <a:pt x="1386" y="1416"/>
                  </a:lnTo>
                  <a:lnTo>
                    <a:pt x="1386" y="1428"/>
                  </a:lnTo>
                  <a:lnTo>
                    <a:pt x="1392" y="1446"/>
                  </a:lnTo>
                  <a:lnTo>
                    <a:pt x="1398" y="1458"/>
                  </a:lnTo>
                  <a:lnTo>
                    <a:pt x="1416" y="1458"/>
                  </a:lnTo>
                  <a:lnTo>
                    <a:pt x="1422" y="1452"/>
                  </a:lnTo>
                  <a:lnTo>
                    <a:pt x="1422" y="1440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77" name="Jamaica" descr="© INSCALE GmbH, 05.05.2010&#10;http://www.presentationload.com/">
              <a:extLst>
                <a:ext uri="{FF2B5EF4-FFF2-40B4-BE49-F238E27FC236}">
                  <a16:creationId xmlns:a16="http://schemas.microsoft.com/office/drawing/2014/main" id="{2F4C3AAC-0CDC-41B5-808D-27BF0A1DB86F}"/>
                </a:ext>
              </a:extLst>
            </p:cNvPr>
            <p:cNvSpPr>
              <a:spLocks/>
            </p:cNvSpPr>
            <p:nvPr/>
          </p:nvSpPr>
          <p:spPr bwMode="gray">
            <a:xfrm>
              <a:off x="3111600" y="3854396"/>
              <a:ext cx="69874" cy="23812"/>
            </a:xfrm>
            <a:custGeom>
              <a:avLst/>
              <a:gdLst>
                <a:gd name="T0" fmla="*/ 2147483647 w 156"/>
                <a:gd name="T1" fmla="*/ 2147483647 h 54"/>
                <a:gd name="T2" fmla="*/ 2147483647 w 156"/>
                <a:gd name="T3" fmla="*/ 2147483647 h 54"/>
                <a:gd name="T4" fmla="*/ 2147483647 w 156"/>
                <a:gd name="T5" fmla="*/ 2147483647 h 54"/>
                <a:gd name="T6" fmla="*/ 2147483647 w 156"/>
                <a:gd name="T7" fmla="*/ 2147483647 h 54"/>
                <a:gd name="T8" fmla="*/ 2147483647 w 156"/>
                <a:gd name="T9" fmla="*/ 2147483647 h 54"/>
                <a:gd name="T10" fmla="*/ 2147483647 w 156"/>
                <a:gd name="T11" fmla="*/ 2147483647 h 54"/>
                <a:gd name="T12" fmla="*/ 2147483647 w 156"/>
                <a:gd name="T13" fmla="*/ 2147483647 h 54"/>
                <a:gd name="T14" fmla="*/ 2147483647 w 156"/>
                <a:gd name="T15" fmla="*/ 2147483647 h 54"/>
                <a:gd name="T16" fmla="*/ 2147483647 w 156"/>
                <a:gd name="T17" fmla="*/ 0 h 54"/>
                <a:gd name="T18" fmla="*/ 2147483647 w 156"/>
                <a:gd name="T19" fmla="*/ 0 h 54"/>
                <a:gd name="T20" fmla="*/ 2147483647 w 156"/>
                <a:gd name="T21" fmla="*/ 2147483647 h 54"/>
                <a:gd name="T22" fmla="*/ 0 w 156"/>
                <a:gd name="T23" fmla="*/ 2147483647 h 54"/>
                <a:gd name="T24" fmla="*/ 2147483647 w 156"/>
                <a:gd name="T25" fmla="*/ 2147483647 h 54"/>
                <a:gd name="T26" fmla="*/ 2147483647 w 156"/>
                <a:gd name="T27" fmla="*/ 2147483647 h 54"/>
                <a:gd name="T28" fmla="*/ 2147483647 w 156"/>
                <a:gd name="T29" fmla="*/ 2147483647 h 54"/>
                <a:gd name="T30" fmla="*/ 2147483647 w 156"/>
                <a:gd name="T31" fmla="*/ 2147483647 h 54"/>
                <a:gd name="T32" fmla="*/ 2147483647 w 156"/>
                <a:gd name="T33" fmla="*/ 2147483647 h 54"/>
                <a:gd name="T34" fmla="*/ 2147483647 w 156"/>
                <a:gd name="T35" fmla="*/ 2147483647 h 54"/>
                <a:gd name="T36" fmla="*/ 2147483647 w 156"/>
                <a:gd name="T37" fmla="*/ 2147483647 h 5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156"/>
                <a:gd name="T58" fmla="*/ 0 h 54"/>
                <a:gd name="T59" fmla="*/ 156 w 156"/>
                <a:gd name="T60" fmla="*/ 54 h 54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156" h="54">
                  <a:moveTo>
                    <a:pt x="108" y="54"/>
                  </a:moveTo>
                  <a:lnTo>
                    <a:pt x="114" y="36"/>
                  </a:lnTo>
                  <a:lnTo>
                    <a:pt x="156" y="48"/>
                  </a:lnTo>
                  <a:lnTo>
                    <a:pt x="156" y="42"/>
                  </a:lnTo>
                  <a:lnTo>
                    <a:pt x="150" y="36"/>
                  </a:lnTo>
                  <a:lnTo>
                    <a:pt x="144" y="24"/>
                  </a:lnTo>
                  <a:lnTo>
                    <a:pt x="126" y="6"/>
                  </a:lnTo>
                  <a:lnTo>
                    <a:pt x="84" y="6"/>
                  </a:lnTo>
                  <a:lnTo>
                    <a:pt x="66" y="0"/>
                  </a:lnTo>
                  <a:lnTo>
                    <a:pt x="24" y="0"/>
                  </a:lnTo>
                  <a:lnTo>
                    <a:pt x="12" y="6"/>
                  </a:lnTo>
                  <a:lnTo>
                    <a:pt x="0" y="6"/>
                  </a:lnTo>
                  <a:lnTo>
                    <a:pt x="6" y="18"/>
                  </a:lnTo>
                  <a:lnTo>
                    <a:pt x="18" y="24"/>
                  </a:lnTo>
                  <a:lnTo>
                    <a:pt x="24" y="36"/>
                  </a:lnTo>
                  <a:lnTo>
                    <a:pt x="36" y="42"/>
                  </a:lnTo>
                  <a:lnTo>
                    <a:pt x="60" y="42"/>
                  </a:lnTo>
                  <a:lnTo>
                    <a:pt x="78" y="48"/>
                  </a:lnTo>
                  <a:lnTo>
                    <a:pt x="108" y="54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78" name="Honduras" descr="© INSCALE GmbH, 05.05.2010&#10;http://www.presentationload.com/">
              <a:extLst>
                <a:ext uri="{FF2B5EF4-FFF2-40B4-BE49-F238E27FC236}">
                  <a16:creationId xmlns:a16="http://schemas.microsoft.com/office/drawing/2014/main" id="{37A850A2-F551-49FA-B26B-9EEFB150382D}"/>
                </a:ext>
              </a:extLst>
            </p:cNvPr>
            <p:cNvSpPr>
              <a:spLocks/>
            </p:cNvSpPr>
            <p:nvPr/>
          </p:nvSpPr>
          <p:spPr bwMode="gray">
            <a:xfrm>
              <a:off x="2759054" y="3941705"/>
              <a:ext cx="196918" cy="109533"/>
            </a:xfrm>
            <a:custGeom>
              <a:avLst/>
              <a:gdLst>
                <a:gd name="T0" fmla="*/ 2147483647 w 444"/>
                <a:gd name="T1" fmla="*/ 2147483647 h 246"/>
                <a:gd name="T2" fmla="*/ 2147483647 w 444"/>
                <a:gd name="T3" fmla="*/ 2147483647 h 246"/>
                <a:gd name="T4" fmla="*/ 2147483647 w 444"/>
                <a:gd name="T5" fmla="*/ 2147483647 h 246"/>
                <a:gd name="T6" fmla="*/ 2147483647 w 444"/>
                <a:gd name="T7" fmla="*/ 2147483647 h 246"/>
                <a:gd name="T8" fmla="*/ 2147483647 w 444"/>
                <a:gd name="T9" fmla="*/ 2147483647 h 246"/>
                <a:gd name="T10" fmla="*/ 2147483647 w 444"/>
                <a:gd name="T11" fmla="*/ 2147483647 h 246"/>
                <a:gd name="T12" fmla="*/ 2147483647 w 444"/>
                <a:gd name="T13" fmla="*/ 2147483647 h 246"/>
                <a:gd name="T14" fmla="*/ 2147483647 w 444"/>
                <a:gd name="T15" fmla="*/ 2147483647 h 246"/>
                <a:gd name="T16" fmla="*/ 2147483647 w 444"/>
                <a:gd name="T17" fmla="*/ 2147483647 h 246"/>
                <a:gd name="T18" fmla="*/ 2147483647 w 444"/>
                <a:gd name="T19" fmla="*/ 2147483647 h 246"/>
                <a:gd name="T20" fmla="*/ 2147483647 w 444"/>
                <a:gd name="T21" fmla="*/ 2147483647 h 246"/>
                <a:gd name="T22" fmla="*/ 2147483647 w 444"/>
                <a:gd name="T23" fmla="*/ 2147483647 h 246"/>
                <a:gd name="T24" fmla="*/ 2147483647 w 444"/>
                <a:gd name="T25" fmla="*/ 2147483647 h 246"/>
                <a:gd name="T26" fmla="*/ 2147483647 w 444"/>
                <a:gd name="T27" fmla="*/ 2147483647 h 246"/>
                <a:gd name="T28" fmla="*/ 2147483647 w 444"/>
                <a:gd name="T29" fmla="*/ 2147483647 h 246"/>
                <a:gd name="T30" fmla="*/ 2147483647 w 444"/>
                <a:gd name="T31" fmla="*/ 2147483647 h 246"/>
                <a:gd name="T32" fmla="*/ 2147483647 w 444"/>
                <a:gd name="T33" fmla="*/ 2147483647 h 246"/>
                <a:gd name="T34" fmla="*/ 2147483647 w 444"/>
                <a:gd name="T35" fmla="*/ 2147483647 h 246"/>
                <a:gd name="T36" fmla="*/ 2147483647 w 444"/>
                <a:gd name="T37" fmla="*/ 2147483647 h 246"/>
                <a:gd name="T38" fmla="*/ 2147483647 w 444"/>
                <a:gd name="T39" fmla="*/ 0 h 246"/>
                <a:gd name="T40" fmla="*/ 2147483647 w 444"/>
                <a:gd name="T41" fmla="*/ 2147483647 h 246"/>
                <a:gd name="T42" fmla="*/ 2147483647 w 444"/>
                <a:gd name="T43" fmla="*/ 2147483647 h 246"/>
                <a:gd name="T44" fmla="*/ 2147483647 w 444"/>
                <a:gd name="T45" fmla="*/ 0 h 246"/>
                <a:gd name="T46" fmla="*/ 2147483647 w 444"/>
                <a:gd name="T47" fmla="*/ 2147483647 h 246"/>
                <a:gd name="T48" fmla="*/ 2147483647 w 444"/>
                <a:gd name="T49" fmla="*/ 2147483647 h 246"/>
                <a:gd name="T50" fmla="*/ 2147483647 w 444"/>
                <a:gd name="T51" fmla="*/ 2147483647 h 246"/>
                <a:gd name="T52" fmla="*/ 2147483647 w 444"/>
                <a:gd name="T53" fmla="*/ 2147483647 h 246"/>
                <a:gd name="T54" fmla="*/ 2147483647 w 444"/>
                <a:gd name="T55" fmla="*/ 2147483647 h 246"/>
                <a:gd name="T56" fmla="*/ 2147483647 w 444"/>
                <a:gd name="T57" fmla="*/ 2147483647 h 246"/>
                <a:gd name="T58" fmla="*/ 2147483647 w 444"/>
                <a:gd name="T59" fmla="*/ 2147483647 h 246"/>
                <a:gd name="T60" fmla="*/ 2147483647 w 444"/>
                <a:gd name="T61" fmla="*/ 0 h 246"/>
                <a:gd name="T62" fmla="*/ 2147483647 w 444"/>
                <a:gd name="T63" fmla="*/ 2147483647 h 246"/>
                <a:gd name="T64" fmla="*/ 2147483647 w 444"/>
                <a:gd name="T65" fmla="*/ 2147483647 h 246"/>
                <a:gd name="T66" fmla="*/ 2147483647 w 444"/>
                <a:gd name="T67" fmla="*/ 2147483647 h 246"/>
                <a:gd name="T68" fmla="*/ 2147483647 w 444"/>
                <a:gd name="T69" fmla="*/ 2147483647 h 246"/>
                <a:gd name="T70" fmla="*/ 2147483647 w 444"/>
                <a:gd name="T71" fmla="*/ 2147483647 h 246"/>
                <a:gd name="T72" fmla="*/ 0 w 444"/>
                <a:gd name="T73" fmla="*/ 2147483647 h 246"/>
                <a:gd name="T74" fmla="*/ 2147483647 w 444"/>
                <a:gd name="T75" fmla="*/ 2147483647 h 246"/>
                <a:gd name="T76" fmla="*/ 2147483647 w 444"/>
                <a:gd name="T77" fmla="*/ 2147483647 h 246"/>
                <a:gd name="T78" fmla="*/ 2147483647 w 444"/>
                <a:gd name="T79" fmla="*/ 2147483647 h 246"/>
                <a:gd name="T80" fmla="*/ 2147483647 w 444"/>
                <a:gd name="T81" fmla="*/ 2147483647 h 246"/>
                <a:gd name="T82" fmla="*/ 2147483647 w 444"/>
                <a:gd name="T83" fmla="*/ 2147483647 h 246"/>
                <a:gd name="T84" fmla="*/ 2147483647 w 444"/>
                <a:gd name="T85" fmla="*/ 2147483647 h 246"/>
                <a:gd name="T86" fmla="*/ 2147483647 w 444"/>
                <a:gd name="T87" fmla="*/ 2147483647 h 24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444"/>
                <a:gd name="T133" fmla="*/ 0 h 246"/>
                <a:gd name="T134" fmla="*/ 444 w 444"/>
                <a:gd name="T135" fmla="*/ 246 h 24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444" h="246">
                  <a:moveTo>
                    <a:pt x="156" y="240"/>
                  </a:moveTo>
                  <a:lnTo>
                    <a:pt x="156" y="222"/>
                  </a:lnTo>
                  <a:lnTo>
                    <a:pt x="174" y="222"/>
                  </a:lnTo>
                  <a:lnTo>
                    <a:pt x="168" y="216"/>
                  </a:lnTo>
                  <a:lnTo>
                    <a:pt x="168" y="204"/>
                  </a:lnTo>
                  <a:lnTo>
                    <a:pt x="162" y="198"/>
                  </a:lnTo>
                  <a:lnTo>
                    <a:pt x="162" y="186"/>
                  </a:lnTo>
                  <a:lnTo>
                    <a:pt x="168" y="180"/>
                  </a:lnTo>
                  <a:lnTo>
                    <a:pt x="204" y="180"/>
                  </a:lnTo>
                  <a:lnTo>
                    <a:pt x="210" y="168"/>
                  </a:lnTo>
                  <a:lnTo>
                    <a:pt x="216" y="162"/>
                  </a:lnTo>
                  <a:lnTo>
                    <a:pt x="228" y="162"/>
                  </a:lnTo>
                  <a:lnTo>
                    <a:pt x="228" y="168"/>
                  </a:lnTo>
                  <a:lnTo>
                    <a:pt x="234" y="174"/>
                  </a:lnTo>
                  <a:lnTo>
                    <a:pt x="252" y="174"/>
                  </a:lnTo>
                  <a:lnTo>
                    <a:pt x="276" y="150"/>
                  </a:lnTo>
                  <a:lnTo>
                    <a:pt x="288" y="126"/>
                  </a:lnTo>
                  <a:lnTo>
                    <a:pt x="306" y="126"/>
                  </a:lnTo>
                  <a:lnTo>
                    <a:pt x="306" y="108"/>
                  </a:lnTo>
                  <a:lnTo>
                    <a:pt x="318" y="96"/>
                  </a:lnTo>
                  <a:lnTo>
                    <a:pt x="330" y="96"/>
                  </a:lnTo>
                  <a:lnTo>
                    <a:pt x="348" y="114"/>
                  </a:lnTo>
                  <a:lnTo>
                    <a:pt x="360" y="114"/>
                  </a:lnTo>
                  <a:lnTo>
                    <a:pt x="372" y="102"/>
                  </a:lnTo>
                  <a:lnTo>
                    <a:pt x="372" y="96"/>
                  </a:lnTo>
                  <a:lnTo>
                    <a:pt x="420" y="96"/>
                  </a:lnTo>
                  <a:lnTo>
                    <a:pt x="426" y="90"/>
                  </a:lnTo>
                  <a:lnTo>
                    <a:pt x="432" y="90"/>
                  </a:lnTo>
                  <a:lnTo>
                    <a:pt x="444" y="84"/>
                  </a:lnTo>
                  <a:lnTo>
                    <a:pt x="444" y="78"/>
                  </a:lnTo>
                  <a:lnTo>
                    <a:pt x="426" y="60"/>
                  </a:lnTo>
                  <a:lnTo>
                    <a:pt x="402" y="48"/>
                  </a:lnTo>
                  <a:lnTo>
                    <a:pt x="396" y="48"/>
                  </a:lnTo>
                  <a:lnTo>
                    <a:pt x="390" y="42"/>
                  </a:lnTo>
                  <a:lnTo>
                    <a:pt x="384" y="30"/>
                  </a:lnTo>
                  <a:lnTo>
                    <a:pt x="372" y="24"/>
                  </a:lnTo>
                  <a:lnTo>
                    <a:pt x="366" y="18"/>
                  </a:lnTo>
                  <a:lnTo>
                    <a:pt x="348" y="18"/>
                  </a:lnTo>
                  <a:lnTo>
                    <a:pt x="342" y="6"/>
                  </a:lnTo>
                  <a:lnTo>
                    <a:pt x="336" y="0"/>
                  </a:lnTo>
                  <a:lnTo>
                    <a:pt x="312" y="0"/>
                  </a:lnTo>
                  <a:lnTo>
                    <a:pt x="300" y="6"/>
                  </a:lnTo>
                  <a:lnTo>
                    <a:pt x="294" y="12"/>
                  </a:lnTo>
                  <a:lnTo>
                    <a:pt x="282" y="12"/>
                  </a:lnTo>
                  <a:lnTo>
                    <a:pt x="270" y="0"/>
                  </a:lnTo>
                  <a:lnTo>
                    <a:pt x="252" y="0"/>
                  </a:lnTo>
                  <a:lnTo>
                    <a:pt x="240" y="6"/>
                  </a:lnTo>
                  <a:lnTo>
                    <a:pt x="234" y="18"/>
                  </a:lnTo>
                  <a:lnTo>
                    <a:pt x="222" y="24"/>
                  </a:lnTo>
                  <a:lnTo>
                    <a:pt x="186" y="24"/>
                  </a:lnTo>
                  <a:lnTo>
                    <a:pt x="174" y="18"/>
                  </a:lnTo>
                  <a:lnTo>
                    <a:pt x="168" y="12"/>
                  </a:lnTo>
                  <a:lnTo>
                    <a:pt x="156" y="12"/>
                  </a:lnTo>
                  <a:lnTo>
                    <a:pt x="150" y="18"/>
                  </a:lnTo>
                  <a:lnTo>
                    <a:pt x="144" y="18"/>
                  </a:lnTo>
                  <a:lnTo>
                    <a:pt x="138" y="24"/>
                  </a:lnTo>
                  <a:lnTo>
                    <a:pt x="132" y="24"/>
                  </a:lnTo>
                  <a:lnTo>
                    <a:pt x="132" y="18"/>
                  </a:lnTo>
                  <a:lnTo>
                    <a:pt x="126" y="12"/>
                  </a:lnTo>
                  <a:lnTo>
                    <a:pt x="126" y="6"/>
                  </a:lnTo>
                  <a:lnTo>
                    <a:pt x="120" y="0"/>
                  </a:lnTo>
                  <a:lnTo>
                    <a:pt x="114" y="0"/>
                  </a:lnTo>
                  <a:lnTo>
                    <a:pt x="96" y="18"/>
                  </a:lnTo>
                  <a:lnTo>
                    <a:pt x="90" y="18"/>
                  </a:lnTo>
                  <a:lnTo>
                    <a:pt x="84" y="30"/>
                  </a:lnTo>
                  <a:lnTo>
                    <a:pt x="72" y="36"/>
                  </a:lnTo>
                  <a:lnTo>
                    <a:pt x="60" y="48"/>
                  </a:lnTo>
                  <a:lnTo>
                    <a:pt x="48" y="54"/>
                  </a:lnTo>
                  <a:lnTo>
                    <a:pt x="36" y="66"/>
                  </a:lnTo>
                  <a:lnTo>
                    <a:pt x="24" y="72"/>
                  </a:lnTo>
                  <a:lnTo>
                    <a:pt x="18" y="84"/>
                  </a:lnTo>
                  <a:lnTo>
                    <a:pt x="18" y="102"/>
                  </a:lnTo>
                  <a:lnTo>
                    <a:pt x="12" y="114"/>
                  </a:lnTo>
                  <a:lnTo>
                    <a:pt x="0" y="126"/>
                  </a:lnTo>
                  <a:lnTo>
                    <a:pt x="6" y="138"/>
                  </a:lnTo>
                  <a:lnTo>
                    <a:pt x="18" y="150"/>
                  </a:lnTo>
                  <a:lnTo>
                    <a:pt x="42" y="150"/>
                  </a:lnTo>
                  <a:lnTo>
                    <a:pt x="42" y="168"/>
                  </a:lnTo>
                  <a:lnTo>
                    <a:pt x="48" y="174"/>
                  </a:lnTo>
                  <a:lnTo>
                    <a:pt x="60" y="174"/>
                  </a:lnTo>
                  <a:lnTo>
                    <a:pt x="66" y="168"/>
                  </a:lnTo>
                  <a:lnTo>
                    <a:pt x="102" y="168"/>
                  </a:lnTo>
                  <a:lnTo>
                    <a:pt x="102" y="210"/>
                  </a:lnTo>
                  <a:lnTo>
                    <a:pt x="126" y="222"/>
                  </a:lnTo>
                  <a:lnTo>
                    <a:pt x="132" y="228"/>
                  </a:lnTo>
                  <a:lnTo>
                    <a:pt x="132" y="246"/>
                  </a:lnTo>
                  <a:lnTo>
                    <a:pt x="144" y="246"/>
                  </a:lnTo>
                  <a:lnTo>
                    <a:pt x="156" y="240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79" name="Haiti" descr="© INSCALE GmbH, 05.05.2010&#10;http://www.presentationload.com/">
              <a:extLst>
                <a:ext uri="{FF2B5EF4-FFF2-40B4-BE49-F238E27FC236}">
                  <a16:creationId xmlns:a16="http://schemas.microsoft.com/office/drawing/2014/main" id="{43E6B37C-A7F3-4FCB-8A33-97C7EA94DFB0}"/>
                </a:ext>
              </a:extLst>
            </p:cNvPr>
            <p:cNvSpPr>
              <a:spLocks/>
            </p:cNvSpPr>
            <p:nvPr/>
          </p:nvSpPr>
          <p:spPr bwMode="gray">
            <a:xfrm>
              <a:off x="3243409" y="3802011"/>
              <a:ext cx="87342" cy="69847"/>
            </a:xfrm>
            <a:custGeom>
              <a:avLst/>
              <a:gdLst>
                <a:gd name="T0" fmla="*/ 2147483647 w 198"/>
                <a:gd name="T1" fmla="*/ 2147483647 h 156"/>
                <a:gd name="T2" fmla="*/ 2147483647 w 198"/>
                <a:gd name="T3" fmla="*/ 2147483647 h 156"/>
                <a:gd name="T4" fmla="*/ 2147483647 w 198"/>
                <a:gd name="T5" fmla="*/ 2147483647 h 156"/>
                <a:gd name="T6" fmla="*/ 2147483647 w 198"/>
                <a:gd name="T7" fmla="*/ 2147483647 h 156"/>
                <a:gd name="T8" fmla="*/ 2147483647 w 198"/>
                <a:gd name="T9" fmla="*/ 2147483647 h 156"/>
                <a:gd name="T10" fmla="*/ 2147483647 w 198"/>
                <a:gd name="T11" fmla="*/ 2147483647 h 156"/>
                <a:gd name="T12" fmla="*/ 2147483647 w 198"/>
                <a:gd name="T13" fmla="*/ 2147483647 h 156"/>
                <a:gd name="T14" fmla="*/ 2147483647 w 198"/>
                <a:gd name="T15" fmla="*/ 2147483647 h 156"/>
                <a:gd name="T16" fmla="*/ 2147483647 w 198"/>
                <a:gd name="T17" fmla="*/ 2147483647 h 156"/>
                <a:gd name="T18" fmla="*/ 2147483647 w 198"/>
                <a:gd name="T19" fmla="*/ 2147483647 h 156"/>
                <a:gd name="T20" fmla="*/ 2147483647 w 198"/>
                <a:gd name="T21" fmla="*/ 2147483647 h 156"/>
                <a:gd name="T22" fmla="*/ 2147483647 w 198"/>
                <a:gd name="T23" fmla="*/ 2147483647 h 156"/>
                <a:gd name="T24" fmla="*/ 2147483647 w 198"/>
                <a:gd name="T25" fmla="*/ 2147483647 h 156"/>
                <a:gd name="T26" fmla="*/ 2147483647 w 198"/>
                <a:gd name="T27" fmla="*/ 2147483647 h 156"/>
                <a:gd name="T28" fmla="*/ 2147483647 w 198"/>
                <a:gd name="T29" fmla="*/ 2147483647 h 156"/>
                <a:gd name="T30" fmla="*/ 2147483647 w 198"/>
                <a:gd name="T31" fmla="*/ 2147483647 h 156"/>
                <a:gd name="T32" fmla="*/ 2147483647 w 198"/>
                <a:gd name="T33" fmla="*/ 2147483647 h 156"/>
                <a:gd name="T34" fmla="*/ 2147483647 w 198"/>
                <a:gd name="T35" fmla="*/ 0 h 156"/>
                <a:gd name="T36" fmla="*/ 2147483647 w 198"/>
                <a:gd name="T37" fmla="*/ 0 h 156"/>
                <a:gd name="T38" fmla="*/ 2147483647 w 198"/>
                <a:gd name="T39" fmla="*/ 2147483647 h 156"/>
                <a:gd name="T40" fmla="*/ 2147483647 w 198"/>
                <a:gd name="T41" fmla="*/ 2147483647 h 156"/>
                <a:gd name="T42" fmla="*/ 2147483647 w 198"/>
                <a:gd name="T43" fmla="*/ 2147483647 h 156"/>
                <a:gd name="T44" fmla="*/ 2147483647 w 198"/>
                <a:gd name="T45" fmla="*/ 2147483647 h 156"/>
                <a:gd name="T46" fmla="*/ 2147483647 w 198"/>
                <a:gd name="T47" fmla="*/ 2147483647 h 156"/>
                <a:gd name="T48" fmla="*/ 2147483647 w 198"/>
                <a:gd name="T49" fmla="*/ 2147483647 h 156"/>
                <a:gd name="T50" fmla="*/ 2147483647 w 198"/>
                <a:gd name="T51" fmla="*/ 2147483647 h 156"/>
                <a:gd name="T52" fmla="*/ 2147483647 w 198"/>
                <a:gd name="T53" fmla="*/ 2147483647 h 156"/>
                <a:gd name="T54" fmla="*/ 2147483647 w 198"/>
                <a:gd name="T55" fmla="*/ 2147483647 h 156"/>
                <a:gd name="T56" fmla="*/ 2147483647 w 198"/>
                <a:gd name="T57" fmla="*/ 2147483647 h 156"/>
                <a:gd name="T58" fmla="*/ 2147483647 w 198"/>
                <a:gd name="T59" fmla="*/ 2147483647 h 156"/>
                <a:gd name="T60" fmla="*/ 2147483647 w 198"/>
                <a:gd name="T61" fmla="*/ 2147483647 h 156"/>
                <a:gd name="T62" fmla="*/ 2147483647 w 198"/>
                <a:gd name="T63" fmla="*/ 2147483647 h 156"/>
                <a:gd name="T64" fmla="*/ 2147483647 w 198"/>
                <a:gd name="T65" fmla="*/ 2147483647 h 156"/>
                <a:gd name="T66" fmla="*/ 2147483647 w 198"/>
                <a:gd name="T67" fmla="*/ 2147483647 h 156"/>
                <a:gd name="T68" fmla="*/ 2147483647 w 198"/>
                <a:gd name="T69" fmla="*/ 2147483647 h 156"/>
                <a:gd name="T70" fmla="*/ 2147483647 w 198"/>
                <a:gd name="T71" fmla="*/ 2147483647 h 156"/>
                <a:gd name="T72" fmla="*/ 2147483647 w 198"/>
                <a:gd name="T73" fmla="*/ 2147483647 h 156"/>
                <a:gd name="T74" fmla="*/ 2147483647 w 198"/>
                <a:gd name="T75" fmla="*/ 2147483647 h 156"/>
                <a:gd name="T76" fmla="*/ 2147483647 w 198"/>
                <a:gd name="T77" fmla="*/ 2147483647 h 156"/>
                <a:gd name="T78" fmla="*/ 2147483647 w 198"/>
                <a:gd name="T79" fmla="*/ 2147483647 h 156"/>
                <a:gd name="T80" fmla="*/ 2147483647 w 198"/>
                <a:gd name="T81" fmla="*/ 2147483647 h 156"/>
                <a:gd name="T82" fmla="*/ 0 w 198"/>
                <a:gd name="T83" fmla="*/ 2147483647 h 156"/>
                <a:gd name="T84" fmla="*/ 0 w 198"/>
                <a:gd name="T85" fmla="*/ 2147483647 h 156"/>
                <a:gd name="T86" fmla="*/ 2147483647 w 198"/>
                <a:gd name="T87" fmla="*/ 2147483647 h 156"/>
                <a:gd name="T88" fmla="*/ 2147483647 w 198"/>
                <a:gd name="T89" fmla="*/ 2147483647 h 156"/>
                <a:gd name="T90" fmla="*/ 2147483647 w 198"/>
                <a:gd name="T91" fmla="*/ 2147483647 h 156"/>
                <a:gd name="T92" fmla="*/ 2147483647 w 198"/>
                <a:gd name="T93" fmla="*/ 2147483647 h 156"/>
                <a:gd name="T94" fmla="*/ 2147483647 w 198"/>
                <a:gd name="T95" fmla="*/ 2147483647 h 156"/>
                <a:gd name="T96" fmla="*/ 2147483647 w 198"/>
                <a:gd name="T97" fmla="*/ 2147483647 h 156"/>
                <a:gd name="T98" fmla="*/ 2147483647 w 198"/>
                <a:gd name="T99" fmla="*/ 2147483647 h 156"/>
                <a:gd name="T100" fmla="*/ 2147483647 w 198"/>
                <a:gd name="T101" fmla="*/ 2147483647 h 156"/>
                <a:gd name="T102" fmla="*/ 2147483647 w 198"/>
                <a:gd name="T103" fmla="*/ 2147483647 h 156"/>
                <a:gd name="T104" fmla="*/ 2147483647 w 198"/>
                <a:gd name="T105" fmla="*/ 2147483647 h 156"/>
                <a:gd name="T106" fmla="*/ 2147483647 w 198"/>
                <a:gd name="T107" fmla="*/ 2147483647 h 156"/>
                <a:gd name="T108" fmla="*/ 2147483647 w 198"/>
                <a:gd name="T109" fmla="*/ 2147483647 h 156"/>
                <a:gd name="T110" fmla="*/ 2147483647 w 198"/>
                <a:gd name="T111" fmla="*/ 2147483647 h 156"/>
                <a:gd name="T112" fmla="*/ 2147483647 w 198"/>
                <a:gd name="T113" fmla="*/ 2147483647 h 15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98"/>
                <a:gd name="T172" fmla="*/ 0 h 156"/>
                <a:gd name="T173" fmla="*/ 198 w 198"/>
                <a:gd name="T174" fmla="*/ 156 h 15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98" h="156">
                  <a:moveTo>
                    <a:pt x="168" y="114"/>
                  </a:moveTo>
                  <a:lnTo>
                    <a:pt x="168" y="108"/>
                  </a:lnTo>
                  <a:lnTo>
                    <a:pt x="174" y="102"/>
                  </a:lnTo>
                  <a:lnTo>
                    <a:pt x="180" y="90"/>
                  </a:lnTo>
                  <a:lnTo>
                    <a:pt x="180" y="78"/>
                  </a:lnTo>
                  <a:lnTo>
                    <a:pt x="186" y="72"/>
                  </a:lnTo>
                  <a:lnTo>
                    <a:pt x="192" y="60"/>
                  </a:lnTo>
                  <a:lnTo>
                    <a:pt x="198" y="54"/>
                  </a:lnTo>
                  <a:lnTo>
                    <a:pt x="198" y="42"/>
                  </a:lnTo>
                  <a:lnTo>
                    <a:pt x="186" y="6"/>
                  </a:lnTo>
                  <a:lnTo>
                    <a:pt x="180" y="12"/>
                  </a:lnTo>
                  <a:lnTo>
                    <a:pt x="180" y="18"/>
                  </a:lnTo>
                  <a:lnTo>
                    <a:pt x="174" y="18"/>
                  </a:lnTo>
                  <a:lnTo>
                    <a:pt x="168" y="12"/>
                  </a:lnTo>
                  <a:lnTo>
                    <a:pt x="156" y="12"/>
                  </a:lnTo>
                  <a:lnTo>
                    <a:pt x="144" y="6"/>
                  </a:lnTo>
                  <a:lnTo>
                    <a:pt x="126" y="6"/>
                  </a:lnTo>
                  <a:lnTo>
                    <a:pt x="114" y="0"/>
                  </a:lnTo>
                  <a:lnTo>
                    <a:pt x="84" y="0"/>
                  </a:lnTo>
                  <a:lnTo>
                    <a:pt x="72" y="6"/>
                  </a:lnTo>
                  <a:lnTo>
                    <a:pt x="66" y="12"/>
                  </a:lnTo>
                  <a:lnTo>
                    <a:pt x="66" y="18"/>
                  </a:lnTo>
                  <a:lnTo>
                    <a:pt x="72" y="24"/>
                  </a:lnTo>
                  <a:lnTo>
                    <a:pt x="108" y="24"/>
                  </a:lnTo>
                  <a:lnTo>
                    <a:pt x="114" y="30"/>
                  </a:lnTo>
                  <a:lnTo>
                    <a:pt x="120" y="42"/>
                  </a:lnTo>
                  <a:lnTo>
                    <a:pt x="126" y="48"/>
                  </a:lnTo>
                  <a:lnTo>
                    <a:pt x="114" y="54"/>
                  </a:lnTo>
                  <a:lnTo>
                    <a:pt x="108" y="60"/>
                  </a:lnTo>
                  <a:lnTo>
                    <a:pt x="108" y="72"/>
                  </a:lnTo>
                  <a:lnTo>
                    <a:pt x="114" y="84"/>
                  </a:lnTo>
                  <a:lnTo>
                    <a:pt x="114" y="96"/>
                  </a:lnTo>
                  <a:lnTo>
                    <a:pt x="120" y="102"/>
                  </a:lnTo>
                  <a:lnTo>
                    <a:pt x="114" y="108"/>
                  </a:lnTo>
                  <a:lnTo>
                    <a:pt x="96" y="108"/>
                  </a:lnTo>
                  <a:lnTo>
                    <a:pt x="78" y="102"/>
                  </a:lnTo>
                  <a:lnTo>
                    <a:pt x="66" y="102"/>
                  </a:lnTo>
                  <a:lnTo>
                    <a:pt x="54" y="96"/>
                  </a:lnTo>
                  <a:lnTo>
                    <a:pt x="36" y="96"/>
                  </a:lnTo>
                  <a:lnTo>
                    <a:pt x="24" y="102"/>
                  </a:lnTo>
                  <a:lnTo>
                    <a:pt x="6" y="102"/>
                  </a:lnTo>
                  <a:lnTo>
                    <a:pt x="0" y="108"/>
                  </a:lnTo>
                  <a:lnTo>
                    <a:pt x="0" y="114"/>
                  </a:lnTo>
                  <a:lnTo>
                    <a:pt x="6" y="120"/>
                  </a:lnTo>
                  <a:lnTo>
                    <a:pt x="12" y="132"/>
                  </a:lnTo>
                  <a:lnTo>
                    <a:pt x="24" y="138"/>
                  </a:lnTo>
                  <a:lnTo>
                    <a:pt x="30" y="150"/>
                  </a:lnTo>
                  <a:lnTo>
                    <a:pt x="36" y="156"/>
                  </a:lnTo>
                  <a:lnTo>
                    <a:pt x="42" y="156"/>
                  </a:lnTo>
                  <a:lnTo>
                    <a:pt x="48" y="150"/>
                  </a:lnTo>
                  <a:lnTo>
                    <a:pt x="54" y="138"/>
                  </a:lnTo>
                  <a:lnTo>
                    <a:pt x="60" y="132"/>
                  </a:lnTo>
                  <a:lnTo>
                    <a:pt x="138" y="132"/>
                  </a:lnTo>
                  <a:lnTo>
                    <a:pt x="156" y="126"/>
                  </a:lnTo>
                  <a:lnTo>
                    <a:pt x="168" y="126"/>
                  </a:lnTo>
                  <a:lnTo>
                    <a:pt x="180" y="144"/>
                  </a:lnTo>
                  <a:lnTo>
                    <a:pt x="168" y="114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80" name="Guatemala" descr="© INSCALE GmbH, 05.05.2010&#10;http://www.presentationload.com/">
              <a:extLst>
                <a:ext uri="{FF2B5EF4-FFF2-40B4-BE49-F238E27FC236}">
                  <a16:creationId xmlns:a16="http://schemas.microsoft.com/office/drawing/2014/main" id="{30EFE30B-CBC8-4EE1-A30F-80BD14FA5908}"/>
                </a:ext>
              </a:extLst>
            </p:cNvPr>
            <p:cNvSpPr>
              <a:spLocks/>
            </p:cNvSpPr>
            <p:nvPr/>
          </p:nvSpPr>
          <p:spPr bwMode="gray">
            <a:xfrm>
              <a:off x="2666947" y="3873445"/>
              <a:ext cx="130220" cy="149219"/>
            </a:xfrm>
            <a:custGeom>
              <a:avLst/>
              <a:gdLst>
                <a:gd name="T0" fmla="*/ 2147483647 w 300"/>
                <a:gd name="T1" fmla="*/ 2147483647 h 336"/>
                <a:gd name="T2" fmla="*/ 2147483647 w 300"/>
                <a:gd name="T3" fmla="*/ 2147483647 h 336"/>
                <a:gd name="T4" fmla="*/ 2147483647 w 300"/>
                <a:gd name="T5" fmla="*/ 2147483647 h 336"/>
                <a:gd name="T6" fmla="*/ 2147483647 w 300"/>
                <a:gd name="T7" fmla="*/ 2147483647 h 336"/>
                <a:gd name="T8" fmla="*/ 2147483647 w 300"/>
                <a:gd name="T9" fmla="*/ 2147483647 h 336"/>
                <a:gd name="T10" fmla="*/ 2147483647 w 300"/>
                <a:gd name="T11" fmla="*/ 0 h 336"/>
                <a:gd name="T12" fmla="*/ 2147483647 w 300"/>
                <a:gd name="T13" fmla="*/ 2147483647 h 336"/>
                <a:gd name="T14" fmla="*/ 2147483647 w 300"/>
                <a:gd name="T15" fmla="*/ 2147483647 h 336"/>
                <a:gd name="T16" fmla="*/ 2147483647 w 300"/>
                <a:gd name="T17" fmla="*/ 2147483647 h 336"/>
                <a:gd name="T18" fmla="*/ 2147483647 w 300"/>
                <a:gd name="T19" fmla="*/ 2147483647 h 336"/>
                <a:gd name="T20" fmla="*/ 2147483647 w 300"/>
                <a:gd name="T21" fmla="*/ 2147483647 h 336"/>
                <a:gd name="T22" fmla="*/ 2147483647 w 300"/>
                <a:gd name="T23" fmla="*/ 2147483647 h 336"/>
                <a:gd name="T24" fmla="*/ 2147483647 w 300"/>
                <a:gd name="T25" fmla="*/ 2147483647 h 336"/>
                <a:gd name="T26" fmla="*/ 2147483647 w 300"/>
                <a:gd name="T27" fmla="*/ 2147483647 h 336"/>
                <a:gd name="T28" fmla="*/ 2147483647 w 300"/>
                <a:gd name="T29" fmla="*/ 2147483647 h 336"/>
                <a:gd name="T30" fmla="*/ 2147483647 w 300"/>
                <a:gd name="T31" fmla="*/ 2147483647 h 336"/>
                <a:gd name="T32" fmla="*/ 2147483647 w 300"/>
                <a:gd name="T33" fmla="*/ 2147483647 h 336"/>
                <a:gd name="T34" fmla="*/ 2147483647 w 300"/>
                <a:gd name="T35" fmla="*/ 2147483647 h 336"/>
                <a:gd name="T36" fmla="*/ 2147483647 w 300"/>
                <a:gd name="T37" fmla="*/ 2147483647 h 336"/>
                <a:gd name="T38" fmla="*/ 2147483647 w 300"/>
                <a:gd name="T39" fmla="*/ 2147483647 h 336"/>
                <a:gd name="T40" fmla="*/ 2147483647 w 300"/>
                <a:gd name="T41" fmla="*/ 2147483647 h 336"/>
                <a:gd name="T42" fmla="*/ 2147483647 w 300"/>
                <a:gd name="T43" fmla="*/ 2147483647 h 336"/>
                <a:gd name="T44" fmla="*/ 2147483647 w 300"/>
                <a:gd name="T45" fmla="*/ 2147483647 h 336"/>
                <a:gd name="T46" fmla="*/ 2147483647 w 300"/>
                <a:gd name="T47" fmla="*/ 2147483647 h 336"/>
                <a:gd name="T48" fmla="*/ 2147483647 w 300"/>
                <a:gd name="T49" fmla="*/ 2147483647 h 336"/>
                <a:gd name="T50" fmla="*/ 2147483647 w 300"/>
                <a:gd name="T51" fmla="*/ 2147483647 h 336"/>
                <a:gd name="T52" fmla="*/ 2147483647 w 300"/>
                <a:gd name="T53" fmla="*/ 2147483647 h 336"/>
                <a:gd name="T54" fmla="*/ 2147483647 w 300"/>
                <a:gd name="T55" fmla="*/ 2147483647 h 336"/>
                <a:gd name="T56" fmla="*/ 2147483647 w 300"/>
                <a:gd name="T57" fmla="*/ 2147483647 h 336"/>
                <a:gd name="T58" fmla="*/ 0 w 300"/>
                <a:gd name="T59" fmla="*/ 2147483647 h 336"/>
                <a:gd name="T60" fmla="*/ 2147483647 w 300"/>
                <a:gd name="T61" fmla="*/ 2147483647 h 336"/>
                <a:gd name="T62" fmla="*/ 2147483647 w 300"/>
                <a:gd name="T63" fmla="*/ 2147483647 h 336"/>
                <a:gd name="T64" fmla="*/ 2147483647 w 300"/>
                <a:gd name="T65" fmla="*/ 2147483647 h 336"/>
                <a:gd name="T66" fmla="*/ 2147483647 w 300"/>
                <a:gd name="T67" fmla="*/ 2147483647 h 336"/>
                <a:gd name="T68" fmla="*/ 2147483647 w 300"/>
                <a:gd name="T69" fmla="*/ 2147483647 h 336"/>
                <a:gd name="T70" fmla="*/ 2147483647 w 300"/>
                <a:gd name="T71" fmla="*/ 2147483647 h 336"/>
                <a:gd name="T72" fmla="*/ 2147483647 w 300"/>
                <a:gd name="T73" fmla="*/ 2147483647 h 336"/>
                <a:gd name="T74" fmla="*/ 2147483647 w 300"/>
                <a:gd name="T75" fmla="*/ 2147483647 h 336"/>
                <a:gd name="T76" fmla="*/ 2147483647 w 300"/>
                <a:gd name="T77" fmla="*/ 2147483647 h 336"/>
                <a:gd name="T78" fmla="*/ 2147483647 w 300"/>
                <a:gd name="T79" fmla="*/ 2147483647 h 336"/>
                <a:gd name="T80" fmla="*/ 2147483647 w 300"/>
                <a:gd name="T81" fmla="*/ 2147483647 h 336"/>
                <a:gd name="T82" fmla="*/ 2147483647 w 300"/>
                <a:gd name="T83" fmla="*/ 2147483647 h 336"/>
                <a:gd name="T84" fmla="*/ 2147483647 w 300"/>
                <a:gd name="T85" fmla="*/ 2147483647 h 336"/>
                <a:gd name="T86" fmla="*/ 2147483647 w 300"/>
                <a:gd name="T87" fmla="*/ 2147483647 h 336"/>
                <a:gd name="T88" fmla="*/ 2147483647 w 300"/>
                <a:gd name="T89" fmla="*/ 2147483647 h 336"/>
                <a:gd name="T90" fmla="*/ 2147483647 w 300"/>
                <a:gd name="T91" fmla="*/ 2147483647 h 336"/>
                <a:gd name="T92" fmla="*/ 2147483647 w 300"/>
                <a:gd name="T93" fmla="*/ 2147483647 h 336"/>
                <a:gd name="T94" fmla="*/ 2147483647 w 300"/>
                <a:gd name="T95" fmla="*/ 2147483647 h 336"/>
                <a:gd name="T96" fmla="*/ 2147483647 w 300"/>
                <a:gd name="T97" fmla="*/ 2147483647 h 336"/>
                <a:gd name="T98" fmla="*/ 2147483647 w 300"/>
                <a:gd name="T99" fmla="*/ 2147483647 h 336"/>
                <a:gd name="T100" fmla="*/ 2147483647 w 300"/>
                <a:gd name="T101" fmla="*/ 2147483647 h 336"/>
                <a:gd name="T102" fmla="*/ 2147483647 w 300"/>
                <a:gd name="T103" fmla="*/ 2147483647 h 336"/>
                <a:gd name="T104" fmla="*/ 2147483647 w 300"/>
                <a:gd name="T105" fmla="*/ 2147483647 h 336"/>
                <a:gd name="T106" fmla="*/ 2147483647 w 300"/>
                <a:gd name="T107" fmla="*/ 2147483647 h 336"/>
                <a:gd name="T108" fmla="*/ 2147483647 w 300"/>
                <a:gd name="T109" fmla="*/ 2147483647 h 336"/>
                <a:gd name="T110" fmla="*/ 2147483647 w 300"/>
                <a:gd name="T111" fmla="*/ 2147483647 h 336"/>
                <a:gd name="T112" fmla="*/ 2147483647 w 300"/>
                <a:gd name="T113" fmla="*/ 2147483647 h 336"/>
                <a:gd name="T114" fmla="*/ 2147483647 w 300"/>
                <a:gd name="T115" fmla="*/ 2147483647 h 336"/>
                <a:gd name="T116" fmla="*/ 2147483647 w 300"/>
                <a:gd name="T117" fmla="*/ 2147483647 h 336"/>
                <a:gd name="T118" fmla="*/ 2147483647 w 300"/>
                <a:gd name="T119" fmla="*/ 2147483647 h 336"/>
                <a:gd name="T120" fmla="*/ 2147483647 w 300"/>
                <a:gd name="T121" fmla="*/ 2147483647 h 3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300"/>
                <a:gd name="T184" fmla="*/ 0 h 336"/>
                <a:gd name="T185" fmla="*/ 300 w 300"/>
                <a:gd name="T186" fmla="*/ 336 h 3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300" h="336">
                  <a:moveTo>
                    <a:pt x="288" y="156"/>
                  </a:moveTo>
                  <a:lnTo>
                    <a:pt x="270" y="168"/>
                  </a:lnTo>
                  <a:lnTo>
                    <a:pt x="258" y="162"/>
                  </a:lnTo>
                  <a:lnTo>
                    <a:pt x="228" y="162"/>
                  </a:lnTo>
                  <a:lnTo>
                    <a:pt x="252" y="6"/>
                  </a:lnTo>
                  <a:lnTo>
                    <a:pt x="120" y="0"/>
                  </a:lnTo>
                  <a:lnTo>
                    <a:pt x="120" y="12"/>
                  </a:lnTo>
                  <a:lnTo>
                    <a:pt x="126" y="24"/>
                  </a:lnTo>
                  <a:lnTo>
                    <a:pt x="126" y="48"/>
                  </a:lnTo>
                  <a:lnTo>
                    <a:pt x="120" y="48"/>
                  </a:lnTo>
                  <a:lnTo>
                    <a:pt x="108" y="54"/>
                  </a:lnTo>
                  <a:lnTo>
                    <a:pt x="84" y="54"/>
                  </a:lnTo>
                  <a:lnTo>
                    <a:pt x="96" y="60"/>
                  </a:lnTo>
                  <a:lnTo>
                    <a:pt x="96" y="66"/>
                  </a:lnTo>
                  <a:lnTo>
                    <a:pt x="102" y="78"/>
                  </a:lnTo>
                  <a:lnTo>
                    <a:pt x="108" y="84"/>
                  </a:lnTo>
                  <a:lnTo>
                    <a:pt x="114" y="84"/>
                  </a:lnTo>
                  <a:lnTo>
                    <a:pt x="126" y="90"/>
                  </a:lnTo>
                  <a:lnTo>
                    <a:pt x="132" y="90"/>
                  </a:lnTo>
                  <a:lnTo>
                    <a:pt x="138" y="114"/>
                  </a:lnTo>
                  <a:lnTo>
                    <a:pt x="156" y="114"/>
                  </a:lnTo>
                  <a:lnTo>
                    <a:pt x="156" y="126"/>
                  </a:lnTo>
                  <a:lnTo>
                    <a:pt x="150" y="132"/>
                  </a:lnTo>
                  <a:lnTo>
                    <a:pt x="144" y="132"/>
                  </a:lnTo>
                  <a:lnTo>
                    <a:pt x="144" y="150"/>
                  </a:lnTo>
                  <a:lnTo>
                    <a:pt x="54" y="144"/>
                  </a:lnTo>
                  <a:lnTo>
                    <a:pt x="24" y="192"/>
                  </a:lnTo>
                  <a:lnTo>
                    <a:pt x="24" y="264"/>
                  </a:lnTo>
                  <a:lnTo>
                    <a:pt x="18" y="270"/>
                  </a:lnTo>
                  <a:lnTo>
                    <a:pt x="0" y="270"/>
                  </a:lnTo>
                  <a:lnTo>
                    <a:pt x="6" y="282"/>
                  </a:lnTo>
                  <a:lnTo>
                    <a:pt x="12" y="288"/>
                  </a:lnTo>
                  <a:lnTo>
                    <a:pt x="24" y="288"/>
                  </a:lnTo>
                  <a:lnTo>
                    <a:pt x="42" y="300"/>
                  </a:lnTo>
                  <a:lnTo>
                    <a:pt x="60" y="318"/>
                  </a:lnTo>
                  <a:lnTo>
                    <a:pt x="72" y="324"/>
                  </a:lnTo>
                  <a:lnTo>
                    <a:pt x="120" y="324"/>
                  </a:lnTo>
                  <a:lnTo>
                    <a:pt x="126" y="330"/>
                  </a:lnTo>
                  <a:lnTo>
                    <a:pt x="132" y="330"/>
                  </a:lnTo>
                  <a:lnTo>
                    <a:pt x="138" y="336"/>
                  </a:lnTo>
                  <a:lnTo>
                    <a:pt x="150" y="324"/>
                  </a:lnTo>
                  <a:lnTo>
                    <a:pt x="162" y="318"/>
                  </a:lnTo>
                  <a:lnTo>
                    <a:pt x="168" y="312"/>
                  </a:lnTo>
                  <a:lnTo>
                    <a:pt x="174" y="312"/>
                  </a:lnTo>
                  <a:lnTo>
                    <a:pt x="180" y="300"/>
                  </a:lnTo>
                  <a:lnTo>
                    <a:pt x="186" y="294"/>
                  </a:lnTo>
                  <a:lnTo>
                    <a:pt x="186" y="282"/>
                  </a:lnTo>
                  <a:lnTo>
                    <a:pt x="204" y="282"/>
                  </a:lnTo>
                  <a:lnTo>
                    <a:pt x="210" y="276"/>
                  </a:lnTo>
                  <a:lnTo>
                    <a:pt x="222" y="270"/>
                  </a:lnTo>
                  <a:lnTo>
                    <a:pt x="222" y="264"/>
                  </a:lnTo>
                  <a:lnTo>
                    <a:pt x="228" y="252"/>
                  </a:lnTo>
                  <a:lnTo>
                    <a:pt x="228" y="234"/>
                  </a:lnTo>
                  <a:lnTo>
                    <a:pt x="234" y="222"/>
                  </a:lnTo>
                  <a:lnTo>
                    <a:pt x="246" y="216"/>
                  </a:lnTo>
                  <a:lnTo>
                    <a:pt x="258" y="204"/>
                  </a:lnTo>
                  <a:lnTo>
                    <a:pt x="270" y="198"/>
                  </a:lnTo>
                  <a:lnTo>
                    <a:pt x="282" y="186"/>
                  </a:lnTo>
                  <a:lnTo>
                    <a:pt x="294" y="180"/>
                  </a:lnTo>
                  <a:lnTo>
                    <a:pt x="300" y="168"/>
                  </a:lnTo>
                  <a:lnTo>
                    <a:pt x="288" y="156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81" name="El Salvador" descr="© INSCALE GmbH, 05.05.2010&#10;http://www.presentationload.com/">
              <a:extLst>
                <a:ext uri="{FF2B5EF4-FFF2-40B4-BE49-F238E27FC236}">
                  <a16:creationId xmlns:a16="http://schemas.microsoft.com/office/drawing/2014/main" id="{19E43F80-D5AC-403B-BAE3-DCC4F16630C9}"/>
                </a:ext>
              </a:extLst>
            </p:cNvPr>
            <p:cNvSpPr>
              <a:spLocks/>
            </p:cNvSpPr>
            <p:nvPr/>
          </p:nvSpPr>
          <p:spPr bwMode="gray">
            <a:xfrm>
              <a:off x="2727293" y="3998853"/>
              <a:ext cx="76226" cy="49210"/>
            </a:xfrm>
            <a:custGeom>
              <a:avLst/>
              <a:gdLst>
                <a:gd name="T0" fmla="*/ 2147483647 w 174"/>
                <a:gd name="T1" fmla="*/ 2147483647 h 114"/>
                <a:gd name="T2" fmla="*/ 2147483647 w 174"/>
                <a:gd name="T3" fmla="*/ 2147483647 h 114"/>
                <a:gd name="T4" fmla="*/ 2147483647 w 174"/>
                <a:gd name="T5" fmla="*/ 2147483647 h 114"/>
                <a:gd name="T6" fmla="*/ 2147483647 w 174"/>
                <a:gd name="T7" fmla="*/ 2147483647 h 114"/>
                <a:gd name="T8" fmla="*/ 2147483647 w 174"/>
                <a:gd name="T9" fmla="*/ 2147483647 h 114"/>
                <a:gd name="T10" fmla="*/ 2147483647 w 174"/>
                <a:gd name="T11" fmla="*/ 2147483647 h 114"/>
                <a:gd name="T12" fmla="*/ 2147483647 w 174"/>
                <a:gd name="T13" fmla="*/ 2147483647 h 114"/>
                <a:gd name="T14" fmla="*/ 2147483647 w 174"/>
                <a:gd name="T15" fmla="*/ 2147483647 h 114"/>
                <a:gd name="T16" fmla="*/ 2147483647 w 174"/>
                <a:gd name="T17" fmla="*/ 2147483647 h 114"/>
                <a:gd name="T18" fmla="*/ 2147483647 w 174"/>
                <a:gd name="T19" fmla="*/ 0 h 114"/>
                <a:gd name="T20" fmla="*/ 2147483647 w 174"/>
                <a:gd name="T21" fmla="*/ 2147483647 h 114"/>
                <a:gd name="T22" fmla="*/ 2147483647 w 174"/>
                <a:gd name="T23" fmla="*/ 2147483647 h 114"/>
                <a:gd name="T24" fmla="*/ 2147483647 w 174"/>
                <a:gd name="T25" fmla="*/ 2147483647 h 114"/>
                <a:gd name="T26" fmla="*/ 2147483647 w 174"/>
                <a:gd name="T27" fmla="*/ 2147483647 h 114"/>
                <a:gd name="T28" fmla="*/ 2147483647 w 174"/>
                <a:gd name="T29" fmla="*/ 2147483647 h 114"/>
                <a:gd name="T30" fmla="*/ 2147483647 w 174"/>
                <a:gd name="T31" fmla="*/ 2147483647 h 114"/>
                <a:gd name="T32" fmla="*/ 2147483647 w 174"/>
                <a:gd name="T33" fmla="*/ 2147483647 h 114"/>
                <a:gd name="T34" fmla="*/ 2147483647 w 174"/>
                <a:gd name="T35" fmla="*/ 2147483647 h 114"/>
                <a:gd name="T36" fmla="*/ 0 w 174"/>
                <a:gd name="T37" fmla="*/ 2147483647 h 114"/>
                <a:gd name="T38" fmla="*/ 2147483647 w 174"/>
                <a:gd name="T39" fmla="*/ 2147483647 h 114"/>
                <a:gd name="T40" fmla="*/ 2147483647 w 174"/>
                <a:gd name="T41" fmla="*/ 2147483647 h 114"/>
                <a:gd name="T42" fmla="*/ 2147483647 w 174"/>
                <a:gd name="T43" fmla="*/ 2147483647 h 114"/>
                <a:gd name="T44" fmla="*/ 2147483647 w 174"/>
                <a:gd name="T45" fmla="*/ 2147483647 h 114"/>
                <a:gd name="T46" fmla="*/ 2147483647 w 174"/>
                <a:gd name="T47" fmla="*/ 2147483647 h 114"/>
                <a:gd name="T48" fmla="*/ 2147483647 w 174"/>
                <a:gd name="T49" fmla="*/ 2147483647 h 114"/>
                <a:gd name="T50" fmla="*/ 2147483647 w 174"/>
                <a:gd name="T51" fmla="*/ 2147483647 h 114"/>
                <a:gd name="T52" fmla="*/ 2147483647 w 174"/>
                <a:gd name="T53" fmla="*/ 2147483647 h 114"/>
                <a:gd name="T54" fmla="*/ 2147483647 w 174"/>
                <a:gd name="T55" fmla="*/ 2147483647 h 114"/>
                <a:gd name="T56" fmla="*/ 2147483647 w 174"/>
                <a:gd name="T57" fmla="*/ 2147483647 h 114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74"/>
                <a:gd name="T88" fmla="*/ 0 h 114"/>
                <a:gd name="T89" fmla="*/ 174 w 174"/>
                <a:gd name="T90" fmla="*/ 114 h 114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74" h="114">
                  <a:moveTo>
                    <a:pt x="174" y="84"/>
                  </a:moveTo>
                  <a:lnTo>
                    <a:pt x="174" y="42"/>
                  </a:lnTo>
                  <a:lnTo>
                    <a:pt x="138" y="42"/>
                  </a:lnTo>
                  <a:lnTo>
                    <a:pt x="132" y="48"/>
                  </a:lnTo>
                  <a:lnTo>
                    <a:pt x="120" y="48"/>
                  </a:lnTo>
                  <a:lnTo>
                    <a:pt x="114" y="42"/>
                  </a:lnTo>
                  <a:lnTo>
                    <a:pt x="114" y="24"/>
                  </a:lnTo>
                  <a:lnTo>
                    <a:pt x="90" y="24"/>
                  </a:lnTo>
                  <a:lnTo>
                    <a:pt x="78" y="12"/>
                  </a:lnTo>
                  <a:lnTo>
                    <a:pt x="72" y="0"/>
                  </a:lnTo>
                  <a:lnTo>
                    <a:pt x="60" y="6"/>
                  </a:lnTo>
                  <a:lnTo>
                    <a:pt x="48" y="6"/>
                  </a:lnTo>
                  <a:lnTo>
                    <a:pt x="48" y="18"/>
                  </a:lnTo>
                  <a:lnTo>
                    <a:pt x="42" y="24"/>
                  </a:lnTo>
                  <a:lnTo>
                    <a:pt x="36" y="36"/>
                  </a:lnTo>
                  <a:lnTo>
                    <a:pt x="30" y="36"/>
                  </a:lnTo>
                  <a:lnTo>
                    <a:pt x="24" y="42"/>
                  </a:lnTo>
                  <a:lnTo>
                    <a:pt x="12" y="48"/>
                  </a:lnTo>
                  <a:lnTo>
                    <a:pt x="0" y="60"/>
                  </a:lnTo>
                  <a:lnTo>
                    <a:pt x="6" y="66"/>
                  </a:lnTo>
                  <a:lnTo>
                    <a:pt x="18" y="72"/>
                  </a:lnTo>
                  <a:lnTo>
                    <a:pt x="24" y="78"/>
                  </a:lnTo>
                  <a:lnTo>
                    <a:pt x="72" y="78"/>
                  </a:lnTo>
                  <a:lnTo>
                    <a:pt x="96" y="102"/>
                  </a:lnTo>
                  <a:lnTo>
                    <a:pt x="132" y="96"/>
                  </a:lnTo>
                  <a:lnTo>
                    <a:pt x="150" y="114"/>
                  </a:lnTo>
                  <a:lnTo>
                    <a:pt x="168" y="84"/>
                  </a:lnTo>
                  <a:lnTo>
                    <a:pt x="174" y="90"/>
                  </a:lnTo>
                  <a:lnTo>
                    <a:pt x="174" y="84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82" name="Dominican Republic" descr="© INSCALE GmbH, 05.05.2010&#10;http://www.presentationload.com/">
              <a:extLst>
                <a:ext uri="{FF2B5EF4-FFF2-40B4-BE49-F238E27FC236}">
                  <a16:creationId xmlns:a16="http://schemas.microsoft.com/office/drawing/2014/main" id="{F6A2A25A-C499-4B9E-B575-4D1192A654C7}"/>
                </a:ext>
              </a:extLst>
            </p:cNvPr>
            <p:cNvSpPr>
              <a:spLocks/>
            </p:cNvSpPr>
            <p:nvPr/>
          </p:nvSpPr>
          <p:spPr bwMode="gray">
            <a:xfrm>
              <a:off x="3318047" y="3802011"/>
              <a:ext cx="109576" cy="74609"/>
            </a:xfrm>
            <a:custGeom>
              <a:avLst/>
              <a:gdLst>
                <a:gd name="T0" fmla="*/ 2147483647 w 252"/>
                <a:gd name="T1" fmla="*/ 2147483647 h 168"/>
                <a:gd name="T2" fmla="*/ 2147483647 w 252"/>
                <a:gd name="T3" fmla="*/ 2147483647 h 168"/>
                <a:gd name="T4" fmla="*/ 2147483647 w 252"/>
                <a:gd name="T5" fmla="*/ 2147483647 h 168"/>
                <a:gd name="T6" fmla="*/ 2147483647 w 252"/>
                <a:gd name="T7" fmla="*/ 2147483647 h 168"/>
                <a:gd name="T8" fmla="*/ 2147483647 w 252"/>
                <a:gd name="T9" fmla="*/ 2147483647 h 168"/>
                <a:gd name="T10" fmla="*/ 2147483647 w 252"/>
                <a:gd name="T11" fmla="*/ 2147483647 h 168"/>
                <a:gd name="T12" fmla="*/ 2147483647 w 252"/>
                <a:gd name="T13" fmla="*/ 2147483647 h 168"/>
                <a:gd name="T14" fmla="*/ 2147483647 w 252"/>
                <a:gd name="T15" fmla="*/ 2147483647 h 168"/>
                <a:gd name="T16" fmla="*/ 2147483647 w 252"/>
                <a:gd name="T17" fmla="*/ 2147483647 h 168"/>
                <a:gd name="T18" fmla="*/ 2147483647 w 252"/>
                <a:gd name="T19" fmla="*/ 2147483647 h 168"/>
                <a:gd name="T20" fmla="*/ 2147483647 w 252"/>
                <a:gd name="T21" fmla="*/ 0 h 168"/>
                <a:gd name="T22" fmla="*/ 2147483647 w 252"/>
                <a:gd name="T23" fmla="*/ 0 h 168"/>
                <a:gd name="T24" fmla="*/ 2147483647 w 252"/>
                <a:gd name="T25" fmla="*/ 2147483647 h 168"/>
                <a:gd name="T26" fmla="*/ 2147483647 w 252"/>
                <a:gd name="T27" fmla="*/ 2147483647 h 168"/>
                <a:gd name="T28" fmla="*/ 2147483647 w 252"/>
                <a:gd name="T29" fmla="*/ 2147483647 h 168"/>
                <a:gd name="T30" fmla="*/ 2147483647 w 252"/>
                <a:gd name="T31" fmla="*/ 2147483647 h 168"/>
                <a:gd name="T32" fmla="*/ 2147483647 w 252"/>
                <a:gd name="T33" fmla="*/ 2147483647 h 168"/>
                <a:gd name="T34" fmla="*/ 2147483647 w 252"/>
                <a:gd name="T35" fmla="*/ 2147483647 h 168"/>
                <a:gd name="T36" fmla="*/ 2147483647 w 252"/>
                <a:gd name="T37" fmla="*/ 2147483647 h 168"/>
                <a:gd name="T38" fmla="*/ 2147483647 w 252"/>
                <a:gd name="T39" fmla="*/ 2147483647 h 168"/>
                <a:gd name="T40" fmla="*/ 2147483647 w 252"/>
                <a:gd name="T41" fmla="*/ 2147483647 h 168"/>
                <a:gd name="T42" fmla="*/ 0 w 252"/>
                <a:gd name="T43" fmla="*/ 2147483647 h 168"/>
                <a:gd name="T44" fmla="*/ 0 w 252"/>
                <a:gd name="T45" fmla="*/ 2147483647 h 168"/>
                <a:gd name="T46" fmla="*/ 2147483647 w 252"/>
                <a:gd name="T47" fmla="*/ 2147483647 h 168"/>
                <a:gd name="T48" fmla="*/ 0 w 252"/>
                <a:gd name="T49" fmla="*/ 2147483647 h 168"/>
                <a:gd name="T50" fmla="*/ 2147483647 w 252"/>
                <a:gd name="T51" fmla="*/ 2147483647 h 168"/>
                <a:gd name="T52" fmla="*/ 2147483647 w 252"/>
                <a:gd name="T53" fmla="*/ 2147483647 h 168"/>
                <a:gd name="T54" fmla="*/ 2147483647 w 252"/>
                <a:gd name="T55" fmla="*/ 2147483647 h 168"/>
                <a:gd name="T56" fmla="*/ 2147483647 w 252"/>
                <a:gd name="T57" fmla="*/ 2147483647 h 168"/>
                <a:gd name="T58" fmla="*/ 2147483647 w 252"/>
                <a:gd name="T59" fmla="*/ 2147483647 h 168"/>
                <a:gd name="T60" fmla="*/ 2147483647 w 252"/>
                <a:gd name="T61" fmla="*/ 2147483647 h 168"/>
                <a:gd name="T62" fmla="*/ 2147483647 w 252"/>
                <a:gd name="T63" fmla="*/ 2147483647 h 168"/>
                <a:gd name="T64" fmla="*/ 2147483647 w 252"/>
                <a:gd name="T65" fmla="*/ 2147483647 h 168"/>
                <a:gd name="T66" fmla="*/ 2147483647 w 252"/>
                <a:gd name="T67" fmla="*/ 2147483647 h 168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52"/>
                <a:gd name="T103" fmla="*/ 0 h 168"/>
                <a:gd name="T104" fmla="*/ 252 w 252"/>
                <a:gd name="T105" fmla="*/ 168 h 168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52" h="168">
                  <a:moveTo>
                    <a:pt x="246" y="102"/>
                  </a:moveTo>
                  <a:lnTo>
                    <a:pt x="234" y="96"/>
                  </a:lnTo>
                  <a:lnTo>
                    <a:pt x="216" y="78"/>
                  </a:lnTo>
                  <a:lnTo>
                    <a:pt x="192" y="66"/>
                  </a:lnTo>
                  <a:lnTo>
                    <a:pt x="156" y="54"/>
                  </a:lnTo>
                  <a:lnTo>
                    <a:pt x="132" y="42"/>
                  </a:lnTo>
                  <a:lnTo>
                    <a:pt x="126" y="30"/>
                  </a:lnTo>
                  <a:lnTo>
                    <a:pt x="108" y="12"/>
                  </a:lnTo>
                  <a:lnTo>
                    <a:pt x="96" y="6"/>
                  </a:lnTo>
                  <a:lnTo>
                    <a:pt x="84" y="6"/>
                  </a:lnTo>
                  <a:lnTo>
                    <a:pt x="60" y="0"/>
                  </a:lnTo>
                  <a:lnTo>
                    <a:pt x="30" y="0"/>
                  </a:lnTo>
                  <a:lnTo>
                    <a:pt x="24" y="6"/>
                  </a:lnTo>
                  <a:lnTo>
                    <a:pt x="18" y="6"/>
                  </a:lnTo>
                  <a:lnTo>
                    <a:pt x="30" y="42"/>
                  </a:lnTo>
                  <a:lnTo>
                    <a:pt x="30" y="54"/>
                  </a:lnTo>
                  <a:lnTo>
                    <a:pt x="24" y="60"/>
                  </a:lnTo>
                  <a:lnTo>
                    <a:pt x="18" y="72"/>
                  </a:lnTo>
                  <a:lnTo>
                    <a:pt x="12" y="78"/>
                  </a:lnTo>
                  <a:lnTo>
                    <a:pt x="12" y="90"/>
                  </a:lnTo>
                  <a:lnTo>
                    <a:pt x="6" y="102"/>
                  </a:lnTo>
                  <a:lnTo>
                    <a:pt x="0" y="108"/>
                  </a:lnTo>
                  <a:lnTo>
                    <a:pt x="0" y="114"/>
                  </a:lnTo>
                  <a:lnTo>
                    <a:pt x="12" y="144"/>
                  </a:lnTo>
                  <a:lnTo>
                    <a:pt x="0" y="126"/>
                  </a:lnTo>
                  <a:lnTo>
                    <a:pt x="30" y="168"/>
                  </a:lnTo>
                  <a:lnTo>
                    <a:pt x="78" y="132"/>
                  </a:lnTo>
                  <a:lnTo>
                    <a:pt x="174" y="132"/>
                  </a:lnTo>
                  <a:lnTo>
                    <a:pt x="186" y="138"/>
                  </a:lnTo>
                  <a:lnTo>
                    <a:pt x="240" y="138"/>
                  </a:lnTo>
                  <a:lnTo>
                    <a:pt x="246" y="132"/>
                  </a:lnTo>
                  <a:lnTo>
                    <a:pt x="252" y="120"/>
                  </a:lnTo>
                  <a:lnTo>
                    <a:pt x="252" y="114"/>
                  </a:lnTo>
                  <a:lnTo>
                    <a:pt x="246" y="102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83" name="Costa Rica" descr="© INSCALE GmbH, 05.05.2010&#10;http://www.presentationload.com/">
              <a:extLst>
                <a:ext uri="{FF2B5EF4-FFF2-40B4-BE49-F238E27FC236}">
                  <a16:creationId xmlns:a16="http://schemas.microsoft.com/office/drawing/2014/main" id="{FAF56305-8FB7-4207-9C67-E57F3C535AB9}"/>
                </a:ext>
              </a:extLst>
            </p:cNvPr>
            <p:cNvSpPr>
              <a:spLocks/>
            </p:cNvSpPr>
            <p:nvPr/>
          </p:nvSpPr>
          <p:spPr bwMode="gray">
            <a:xfrm>
              <a:off x="2849573" y="4114736"/>
              <a:ext cx="106399" cy="103184"/>
            </a:xfrm>
            <a:custGeom>
              <a:avLst/>
              <a:gdLst>
                <a:gd name="T0" fmla="*/ 2147483647 w 240"/>
                <a:gd name="T1" fmla="*/ 2147483647 h 228"/>
                <a:gd name="T2" fmla="*/ 2147483647 w 240"/>
                <a:gd name="T3" fmla="*/ 2147483647 h 228"/>
                <a:gd name="T4" fmla="*/ 2147483647 w 240"/>
                <a:gd name="T5" fmla="*/ 2147483647 h 228"/>
                <a:gd name="T6" fmla="*/ 2147483647 w 240"/>
                <a:gd name="T7" fmla="*/ 2147483647 h 228"/>
                <a:gd name="T8" fmla="*/ 2147483647 w 240"/>
                <a:gd name="T9" fmla="*/ 2147483647 h 228"/>
                <a:gd name="T10" fmla="*/ 2147483647 w 240"/>
                <a:gd name="T11" fmla="*/ 2147483647 h 228"/>
                <a:gd name="T12" fmla="*/ 2147483647 w 240"/>
                <a:gd name="T13" fmla="*/ 2147483647 h 228"/>
                <a:gd name="T14" fmla="*/ 2147483647 w 240"/>
                <a:gd name="T15" fmla="*/ 2147483647 h 228"/>
                <a:gd name="T16" fmla="*/ 2147483647 w 240"/>
                <a:gd name="T17" fmla="*/ 2147483647 h 228"/>
                <a:gd name="T18" fmla="*/ 2147483647 w 240"/>
                <a:gd name="T19" fmla="*/ 2147483647 h 228"/>
                <a:gd name="T20" fmla="*/ 2147483647 w 240"/>
                <a:gd name="T21" fmla="*/ 2147483647 h 228"/>
                <a:gd name="T22" fmla="*/ 2147483647 w 240"/>
                <a:gd name="T23" fmla="*/ 2147483647 h 228"/>
                <a:gd name="T24" fmla="*/ 2147483647 w 240"/>
                <a:gd name="T25" fmla="*/ 2147483647 h 228"/>
                <a:gd name="T26" fmla="*/ 2147483647 w 240"/>
                <a:gd name="T27" fmla="*/ 2147483647 h 228"/>
                <a:gd name="T28" fmla="*/ 2147483647 w 240"/>
                <a:gd name="T29" fmla="*/ 2147483647 h 228"/>
                <a:gd name="T30" fmla="*/ 2147483647 w 240"/>
                <a:gd name="T31" fmla="*/ 0 h 228"/>
                <a:gd name="T32" fmla="*/ 2147483647 w 240"/>
                <a:gd name="T33" fmla="*/ 2147483647 h 228"/>
                <a:gd name="T34" fmla="*/ 2147483647 w 240"/>
                <a:gd name="T35" fmla="*/ 2147483647 h 228"/>
                <a:gd name="T36" fmla="*/ 0 w 240"/>
                <a:gd name="T37" fmla="*/ 2147483647 h 228"/>
                <a:gd name="T38" fmla="*/ 2147483647 w 240"/>
                <a:gd name="T39" fmla="*/ 2147483647 h 228"/>
                <a:gd name="T40" fmla="*/ 2147483647 w 240"/>
                <a:gd name="T41" fmla="*/ 2147483647 h 228"/>
                <a:gd name="T42" fmla="*/ 2147483647 w 240"/>
                <a:gd name="T43" fmla="*/ 2147483647 h 228"/>
                <a:gd name="T44" fmla="*/ 2147483647 w 240"/>
                <a:gd name="T45" fmla="*/ 2147483647 h 228"/>
                <a:gd name="T46" fmla="*/ 2147483647 w 240"/>
                <a:gd name="T47" fmla="*/ 2147483647 h 228"/>
                <a:gd name="T48" fmla="*/ 2147483647 w 240"/>
                <a:gd name="T49" fmla="*/ 2147483647 h 228"/>
                <a:gd name="T50" fmla="*/ 2147483647 w 240"/>
                <a:gd name="T51" fmla="*/ 2147483647 h 228"/>
                <a:gd name="T52" fmla="*/ 2147483647 w 240"/>
                <a:gd name="T53" fmla="*/ 2147483647 h 228"/>
                <a:gd name="T54" fmla="*/ 2147483647 w 240"/>
                <a:gd name="T55" fmla="*/ 2147483647 h 228"/>
                <a:gd name="T56" fmla="*/ 2147483647 w 240"/>
                <a:gd name="T57" fmla="*/ 2147483647 h 228"/>
                <a:gd name="T58" fmla="*/ 2147483647 w 240"/>
                <a:gd name="T59" fmla="*/ 2147483647 h 228"/>
                <a:gd name="T60" fmla="*/ 2147483647 w 240"/>
                <a:gd name="T61" fmla="*/ 2147483647 h 228"/>
                <a:gd name="T62" fmla="*/ 2147483647 w 240"/>
                <a:gd name="T63" fmla="*/ 2147483647 h 228"/>
                <a:gd name="T64" fmla="*/ 2147483647 w 240"/>
                <a:gd name="T65" fmla="*/ 2147483647 h 228"/>
                <a:gd name="T66" fmla="*/ 2147483647 w 240"/>
                <a:gd name="T67" fmla="*/ 2147483647 h 228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40"/>
                <a:gd name="T103" fmla="*/ 0 h 228"/>
                <a:gd name="T104" fmla="*/ 240 w 240"/>
                <a:gd name="T105" fmla="*/ 228 h 228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40" h="228">
                  <a:moveTo>
                    <a:pt x="210" y="198"/>
                  </a:moveTo>
                  <a:lnTo>
                    <a:pt x="216" y="198"/>
                  </a:lnTo>
                  <a:lnTo>
                    <a:pt x="234" y="180"/>
                  </a:lnTo>
                  <a:lnTo>
                    <a:pt x="228" y="174"/>
                  </a:lnTo>
                  <a:lnTo>
                    <a:pt x="210" y="174"/>
                  </a:lnTo>
                  <a:lnTo>
                    <a:pt x="210" y="168"/>
                  </a:lnTo>
                  <a:lnTo>
                    <a:pt x="204" y="162"/>
                  </a:lnTo>
                  <a:lnTo>
                    <a:pt x="204" y="144"/>
                  </a:lnTo>
                  <a:lnTo>
                    <a:pt x="210" y="138"/>
                  </a:lnTo>
                  <a:lnTo>
                    <a:pt x="222" y="138"/>
                  </a:lnTo>
                  <a:lnTo>
                    <a:pt x="228" y="132"/>
                  </a:lnTo>
                  <a:lnTo>
                    <a:pt x="240" y="132"/>
                  </a:lnTo>
                  <a:lnTo>
                    <a:pt x="228" y="126"/>
                  </a:lnTo>
                  <a:lnTo>
                    <a:pt x="210" y="108"/>
                  </a:lnTo>
                  <a:lnTo>
                    <a:pt x="198" y="84"/>
                  </a:lnTo>
                  <a:lnTo>
                    <a:pt x="192" y="78"/>
                  </a:lnTo>
                  <a:lnTo>
                    <a:pt x="186" y="66"/>
                  </a:lnTo>
                  <a:lnTo>
                    <a:pt x="180" y="60"/>
                  </a:lnTo>
                  <a:lnTo>
                    <a:pt x="174" y="36"/>
                  </a:lnTo>
                  <a:lnTo>
                    <a:pt x="138" y="36"/>
                  </a:lnTo>
                  <a:lnTo>
                    <a:pt x="126" y="24"/>
                  </a:lnTo>
                  <a:lnTo>
                    <a:pt x="126" y="18"/>
                  </a:lnTo>
                  <a:lnTo>
                    <a:pt x="120" y="18"/>
                  </a:lnTo>
                  <a:lnTo>
                    <a:pt x="114" y="12"/>
                  </a:lnTo>
                  <a:lnTo>
                    <a:pt x="84" y="12"/>
                  </a:lnTo>
                  <a:lnTo>
                    <a:pt x="84" y="18"/>
                  </a:lnTo>
                  <a:lnTo>
                    <a:pt x="78" y="18"/>
                  </a:lnTo>
                  <a:lnTo>
                    <a:pt x="72" y="12"/>
                  </a:lnTo>
                  <a:lnTo>
                    <a:pt x="60" y="6"/>
                  </a:lnTo>
                  <a:lnTo>
                    <a:pt x="48" y="6"/>
                  </a:lnTo>
                  <a:lnTo>
                    <a:pt x="42" y="0"/>
                  </a:lnTo>
                  <a:lnTo>
                    <a:pt x="24" y="0"/>
                  </a:lnTo>
                  <a:lnTo>
                    <a:pt x="6" y="30"/>
                  </a:lnTo>
                  <a:lnTo>
                    <a:pt x="18" y="42"/>
                  </a:lnTo>
                  <a:lnTo>
                    <a:pt x="24" y="42"/>
                  </a:lnTo>
                  <a:lnTo>
                    <a:pt x="24" y="48"/>
                  </a:lnTo>
                  <a:lnTo>
                    <a:pt x="6" y="66"/>
                  </a:lnTo>
                  <a:lnTo>
                    <a:pt x="0" y="78"/>
                  </a:lnTo>
                  <a:lnTo>
                    <a:pt x="6" y="90"/>
                  </a:lnTo>
                  <a:lnTo>
                    <a:pt x="18" y="102"/>
                  </a:lnTo>
                  <a:lnTo>
                    <a:pt x="30" y="108"/>
                  </a:lnTo>
                  <a:lnTo>
                    <a:pt x="42" y="108"/>
                  </a:lnTo>
                  <a:lnTo>
                    <a:pt x="60" y="126"/>
                  </a:lnTo>
                  <a:lnTo>
                    <a:pt x="72" y="126"/>
                  </a:lnTo>
                  <a:lnTo>
                    <a:pt x="72" y="102"/>
                  </a:lnTo>
                  <a:lnTo>
                    <a:pt x="66" y="96"/>
                  </a:lnTo>
                  <a:lnTo>
                    <a:pt x="54" y="90"/>
                  </a:lnTo>
                  <a:lnTo>
                    <a:pt x="42" y="78"/>
                  </a:lnTo>
                  <a:lnTo>
                    <a:pt x="42" y="72"/>
                  </a:lnTo>
                  <a:lnTo>
                    <a:pt x="48" y="72"/>
                  </a:lnTo>
                  <a:lnTo>
                    <a:pt x="60" y="78"/>
                  </a:lnTo>
                  <a:lnTo>
                    <a:pt x="66" y="84"/>
                  </a:lnTo>
                  <a:lnTo>
                    <a:pt x="90" y="96"/>
                  </a:lnTo>
                  <a:lnTo>
                    <a:pt x="96" y="102"/>
                  </a:lnTo>
                  <a:lnTo>
                    <a:pt x="96" y="132"/>
                  </a:lnTo>
                  <a:lnTo>
                    <a:pt x="114" y="132"/>
                  </a:lnTo>
                  <a:lnTo>
                    <a:pt x="126" y="138"/>
                  </a:lnTo>
                  <a:lnTo>
                    <a:pt x="138" y="138"/>
                  </a:lnTo>
                  <a:lnTo>
                    <a:pt x="156" y="180"/>
                  </a:lnTo>
                  <a:lnTo>
                    <a:pt x="150" y="186"/>
                  </a:lnTo>
                  <a:lnTo>
                    <a:pt x="150" y="198"/>
                  </a:lnTo>
                  <a:lnTo>
                    <a:pt x="168" y="216"/>
                  </a:lnTo>
                  <a:lnTo>
                    <a:pt x="180" y="222"/>
                  </a:lnTo>
                  <a:lnTo>
                    <a:pt x="192" y="222"/>
                  </a:lnTo>
                  <a:lnTo>
                    <a:pt x="174" y="198"/>
                  </a:lnTo>
                  <a:lnTo>
                    <a:pt x="204" y="228"/>
                  </a:lnTo>
                  <a:lnTo>
                    <a:pt x="210" y="222"/>
                  </a:lnTo>
                  <a:lnTo>
                    <a:pt x="210" y="198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84" name="Canada" descr="© INSCALE GmbH, 05.05.2010&#10;http://www.presentationload.com/">
              <a:extLst>
                <a:ext uri="{FF2B5EF4-FFF2-40B4-BE49-F238E27FC236}">
                  <a16:creationId xmlns:a16="http://schemas.microsoft.com/office/drawing/2014/main" id="{8BBBC43C-5A24-4038-A31E-8664F521F194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049198" y="1708179"/>
              <a:ext cx="2469412" cy="1295350"/>
            </a:xfrm>
            <a:custGeom>
              <a:avLst/>
              <a:gdLst>
                <a:gd name="T0" fmla="*/ 2147483647 w 5574"/>
                <a:gd name="T1" fmla="*/ 2147483647 h 2886"/>
                <a:gd name="T2" fmla="*/ 2147483647 w 5574"/>
                <a:gd name="T3" fmla="*/ 2147483647 h 2886"/>
                <a:gd name="T4" fmla="*/ 2147483647 w 5574"/>
                <a:gd name="T5" fmla="*/ 2147483647 h 2886"/>
                <a:gd name="T6" fmla="*/ 2147483647 w 5574"/>
                <a:gd name="T7" fmla="*/ 2147483647 h 2886"/>
                <a:gd name="T8" fmla="*/ 2147483647 w 5574"/>
                <a:gd name="T9" fmla="*/ 2147483647 h 2886"/>
                <a:gd name="T10" fmla="*/ 2147483647 w 5574"/>
                <a:gd name="T11" fmla="*/ 2147483647 h 2886"/>
                <a:gd name="T12" fmla="*/ 2147483647 w 5574"/>
                <a:gd name="T13" fmla="*/ 2147483647 h 2886"/>
                <a:gd name="T14" fmla="*/ 2147483647 w 5574"/>
                <a:gd name="T15" fmla="*/ 2147483647 h 2886"/>
                <a:gd name="T16" fmla="*/ 2147483647 w 5574"/>
                <a:gd name="T17" fmla="*/ 2147483647 h 2886"/>
                <a:gd name="T18" fmla="*/ 2147483647 w 5574"/>
                <a:gd name="T19" fmla="*/ 2147483647 h 2886"/>
                <a:gd name="T20" fmla="*/ 2147483647 w 5574"/>
                <a:gd name="T21" fmla="*/ 2147483647 h 2886"/>
                <a:gd name="T22" fmla="*/ 2147483647 w 5574"/>
                <a:gd name="T23" fmla="*/ 2147483647 h 2886"/>
                <a:gd name="T24" fmla="*/ 2147483647 w 5574"/>
                <a:gd name="T25" fmla="*/ 2147483647 h 2886"/>
                <a:gd name="T26" fmla="*/ 2147483647 w 5574"/>
                <a:gd name="T27" fmla="*/ 2147483647 h 2886"/>
                <a:gd name="T28" fmla="*/ 2147483647 w 5574"/>
                <a:gd name="T29" fmla="*/ 2147483647 h 2886"/>
                <a:gd name="T30" fmla="*/ 2147483647 w 5574"/>
                <a:gd name="T31" fmla="*/ 2147483647 h 2886"/>
                <a:gd name="T32" fmla="*/ 2147483647 w 5574"/>
                <a:gd name="T33" fmla="*/ 2147483647 h 2886"/>
                <a:gd name="T34" fmla="*/ 2147483647 w 5574"/>
                <a:gd name="T35" fmla="*/ 2147483647 h 2886"/>
                <a:gd name="T36" fmla="*/ 2147483647 w 5574"/>
                <a:gd name="T37" fmla="*/ 2147483647 h 2886"/>
                <a:gd name="T38" fmla="*/ 2147483647 w 5574"/>
                <a:gd name="T39" fmla="*/ 2147483647 h 2886"/>
                <a:gd name="T40" fmla="*/ 2147483647 w 5574"/>
                <a:gd name="T41" fmla="*/ 2147483647 h 2886"/>
                <a:gd name="T42" fmla="*/ 2147483647 w 5574"/>
                <a:gd name="T43" fmla="*/ 2147483647 h 2886"/>
                <a:gd name="T44" fmla="*/ 2147483647 w 5574"/>
                <a:gd name="T45" fmla="*/ 2147483647 h 2886"/>
                <a:gd name="T46" fmla="*/ 2147483647 w 5574"/>
                <a:gd name="T47" fmla="*/ 2147483647 h 2886"/>
                <a:gd name="T48" fmla="*/ 2147483647 w 5574"/>
                <a:gd name="T49" fmla="*/ 2147483647 h 2886"/>
                <a:gd name="T50" fmla="*/ 2147483647 w 5574"/>
                <a:gd name="T51" fmla="*/ 2147483647 h 2886"/>
                <a:gd name="T52" fmla="*/ 2147483647 w 5574"/>
                <a:gd name="T53" fmla="*/ 2147483647 h 2886"/>
                <a:gd name="T54" fmla="*/ 2147483647 w 5574"/>
                <a:gd name="T55" fmla="*/ 2147483647 h 2886"/>
                <a:gd name="T56" fmla="*/ 2147483647 w 5574"/>
                <a:gd name="T57" fmla="*/ 2147483647 h 2886"/>
                <a:gd name="T58" fmla="*/ 2147483647 w 5574"/>
                <a:gd name="T59" fmla="*/ 2147483647 h 2886"/>
                <a:gd name="T60" fmla="*/ 2147483647 w 5574"/>
                <a:gd name="T61" fmla="*/ 2147483647 h 2886"/>
                <a:gd name="T62" fmla="*/ 2147483647 w 5574"/>
                <a:gd name="T63" fmla="*/ 2147483647 h 2886"/>
                <a:gd name="T64" fmla="*/ 2147483647 w 5574"/>
                <a:gd name="T65" fmla="*/ 2147483647 h 2886"/>
                <a:gd name="T66" fmla="*/ 2147483647 w 5574"/>
                <a:gd name="T67" fmla="*/ 2147483647 h 2886"/>
                <a:gd name="T68" fmla="*/ 2147483647 w 5574"/>
                <a:gd name="T69" fmla="*/ 2147483647 h 2886"/>
                <a:gd name="T70" fmla="*/ 2147483647 w 5574"/>
                <a:gd name="T71" fmla="*/ 2147483647 h 2886"/>
                <a:gd name="T72" fmla="*/ 2147483647 w 5574"/>
                <a:gd name="T73" fmla="*/ 2147483647 h 2886"/>
                <a:gd name="T74" fmla="*/ 2147483647 w 5574"/>
                <a:gd name="T75" fmla="*/ 2147483647 h 2886"/>
                <a:gd name="T76" fmla="*/ 2147483647 w 5574"/>
                <a:gd name="T77" fmla="*/ 2147483647 h 2886"/>
                <a:gd name="T78" fmla="*/ 2147483647 w 5574"/>
                <a:gd name="T79" fmla="*/ 2147483647 h 2886"/>
                <a:gd name="T80" fmla="*/ 2147483647 w 5574"/>
                <a:gd name="T81" fmla="*/ 2147483647 h 2886"/>
                <a:gd name="T82" fmla="*/ 2147483647 w 5574"/>
                <a:gd name="T83" fmla="*/ 2147483647 h 2886"/>
                <a:gd name="T84" fmla="*/ 2147483647 w 5574"/>
                <a:gd name="T85" fmla="*/ 2147483647 h 2886"/>
                <a:gd name="T86" fmla="*/ 2147483647 w 5574"/>
                <a:gd name="T87" fmla="*/ 2147483647 h 2886"/>
                <a:gd name="T88" fmla="*/ 2147483647 w 5574"/>
                <a:gd name="T89" fmla="*/ 2147483647 h 2886"/>
                <a:gd name="T90" fmla="*/ 2147483647 w 5574"/>
                <a:gd name="T91" fmla="*/ 2147483647 h 2886"/>
                <a:gd name="T92" fmla="*/ 2147483647 w 5574"/>
                <a:gd name="T93" fmla="*/ 2147483647 h 2886"/>
                <a:gd name="T94" fmla="*/ 2147483647 w 5574"/>
                <a:gd name="T95" fmla="*/ 2147483647 h 2886"/>
                <a:gd name="T96" fmla="*/ 2147483647 w 5574"/>
                <a:gd name="T97" fmla="*/ 2147483647 h 2886"/>
                <a:gd name="T98" fmla="*/ 2147483647 w 5574"/>
                <a:gd name="T99" fmla="*/ 2147483647 h 2886"/>
                <a:gd name="T100" fmla="*/ 2147483647 w 5574"/>
                <a:gd name="T101" fmla="*/ 2147483647 h 2886"/>
                <a:gd name="T102" fmla="*/ 2147483647 w 5574"/>
                <a:gd name="T103" fmla="*/ 2147483647 h 2886"/>
                <a:gd name="T104" fmla="*/ 2147483647 w 5574"/>
                <a:gd name="T105" fmla="*/ 2147483647 h 2886"/>
                <a:gd name="T106" fmla="*/ 2147483647 w 5574"/>
                <a:gd name="T107" fmla="*/ 2147483647 h 2886"/>
                <a:gd name="T108" fmla="*/ 2147483647 w 5574"/>
                <a:gd name="T109" fmla="*/ 2147483647 h 2886"/>
                <a:gd name="T110" fmla="*/ 2147483647 w 5574"/>
                <a:gd name="T111" fmla="*/ 2147483647 h 2886"/>
                <a:gd name="T112" fmla="*/ 2147483647 w 5574"/>
                <a:gd name="T113" fmla="*/ 2147483647 h 2886"/>
                <a:gd name="T114" fmla="*/ 2147483647 w 5574"/>
                <a:gd name="T115" fmla="*/ 2147483647 h 2886"/>
                <a:gd name="T116" fmla="*/ 2147483647 w 5574"/>
                <a:gd name="T117" fmla="*/ 2147483647 h 2886"/>
                <a:gd name="T118" fmla="*/ 2147483647 w 5574"/>
                <a:gd name="T119" fmla="*/ 2147483647 h 2886"/>
                <a:gd name="T120" fmla="*/ 2147483647 w 5574"/>
                <a:gd name="T121" fmla="*/ 2147483647 h 2886"/>
                <a:gd name="T122" fmla="*/ 2147483647 w 5574"/>
                <a:gd name="T123" fmla="*/ 2147483647 h 2886"/>
                <a:gd name="T124" fmla="*/ 2147483647 w 5574"/>
                <a:gd name="T125" fmla="*/ 2147483647 h 288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5574"/>
                <a:gd name="T190" fmla="*/ 0 h 2886"/>
                <a:gd name="T191" fmla="*/ 5574 w 5574"/>
                <a:gd name="T192" fmla="*/ 2886 h 288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5574" h="2886">
                  <a:moveTo>
                    <a:pt x="3114" y="252"/>
                  </a:moveTo>
                  <a:lnTo>
                    <a:pt x="3138" y="252"/>
                  </a:lnTo>
                  <a:lnTo>
                    <a:pt x="3150" y="258"/>
                  </a:lnTo>
                  <a:lnTo>
                    <a:pt x="3168" y="258"/>
                  </a:lnTo>
                  <a:lnTo>
                    <a:pt x="3174" y="252"/>
                  </a:lnTo>
                  <a:lnTo>
                    <a:pt x="3174" y="246"/>
                  </a:lnTo>
                  <a:lnTo>
                    <a:pt x="3168" y="234"/>
                  </a:lnTo>
                  <a:lnTo>
                    <a:pt x="3156" y="228"/>
                  </a:lnTo>
                  <a:lnTo>
                    <a:pt x="3108" y="228"/>
                  </a:lnTo>
                  <a:lnTo>
                    <a:pt x="3066" y="234"/>
                  </a:lnTo>
                  <a:lnTo>
                    <a:pt x="3036" y="246"/>
                  </a:lnTo>
                  <a:lnTo>
                    <a:pt x="3018" y="246"/>
                  </a:lnTo>
                  <a:lnTo>
                    <a:pt x="3060" y="246"/>
                  </a:lnTo>
                  <a:lnTo>
                    <a:pt x="3096" y="252"/>
                  </a:lnTo>
                  <a:lnTo>
                    <a:pt x="3114" y="252"/>
                  </a:lnTo>
                  <a:close/>
                  <a:moveTo>
                    <a:pt x="2988" y="318"/>
                  </a:moveTo>
                  <a:lnTo>
                    <a:pt x="3036" y="318"/>
                  </a:lnTo>
                  <a:lnTo>
                    <a:pt x="3048" y="312"/>
                  </a:lnTo>
                  <a:lnTo>
                    <a:pt x="3060" y="312"/>
                  </a:lnTo>
                  <a:lnTo>
                    <a:pt x="3072" y="300"/>
                  </a:lnTo>
                  <a:lnTo>
                    <a:pt x="3072" y="294"/>
                  </a:lnTo>
                  <a:lnTo>
                    <a:pt x="3066" y="282"/>
                  </a:lnTo>
                  <a:lnTo>
                    <a:pt x="3138" y="270"/>
                  </a:lnTo>
                  <a:lnTo>
                    <a:pt x="3120" y="264"/>
                  </a:lnTo>
                  <a:lnTo>
                    <a:pt x="3054" y="264"/>
                  </a:lnTo>
                  <a:lnTo>
                    <a:pt x="3042" y="276"/>
                  </a:lnTo>
                  <a:lnTo>
                    <a:pt x="3030" y="276"/>
                  </a:lnTo>
                  <a:lnTo>
                    <a:pt x="2994" y="270"/>
                  </a:lnTo>
                  <a:lnTo>
                    <a:pt x="2958" y="270"/>
                  </a:lnTo>
                  <a:lnTo>
                    <a:pt x="2940" y="282"/>
                  </a:lnTo>
                  <a:lnTo>
                    <a:pt x="2940" y="294"/>
                  </a:lnTo>
                  <a:lnTo>
                    <a:pt x="2946" y="300"/>
                  </a:lnTo>
                  <a:lnTo>
                    <a:pt x="2970" y="312"/>
                  </a:lnTo>
                  <a:lnTo>
                    <a:pt x="2976" y="318"/>
                  </a:lnTo>
                  <a:lnTo>
                    <a:pt x="2988" y="318"/>
                  </a:lnTo>
                  <a:close/>
                  <a:moveTo>
                    <a:pt x="2682" y="384"/>
                  </a:moveTo>
                  <a:lnTo>
                    <a:pt x="2628" y="408"/>
                  </a:lnTo>
                  <a:lnTo>
                    <a:pt x="2634" y="408"/>
                  </a:lnTo>
                  <a:lnTo>
                    <a:pt x="2646" y="414"/>
                  </a:lnTo>
                  <a:lnTo>
                    <a:pt x="2652" y="414"/>
                  </a:lnTo>
                  <a:lnTo>
                    <a:pt x="2658" y="420"/>
                  </a:lnTo>
                  <a:lnTo>
                    <a:pt x="2658" y="426"/>
                  </a:lnTo>
                  <a:lnTo>
                    <a:pt x="2622" y="426"/>
                  </a:lnTo>
                  <a:lnTo>
                    <a:pt x="2586" y="432"/>
                  </a:lnTo>
                  <a:lnTo>
                    <a:pt x="2556" y="438"/>
                  </a:lnTo>
                  <a:lnTo>
                    <a:pt x="2544" y="438"/>
                  </a:lnTo>
                  <a:lnTo>
                    <a:pt x="2520" y="456"/>
                  </a:lnTo>
                  <a:lnTo>
                    <a:pt x="2580" y="450"/>
                  </a:lnTo>
                  <a:lnTo>
                    <a:pt x="2586" y="450"/>
                  </a:lnTo>
                  <a:lnTo>
                    <a:pt x="2592" y="456"/>
                  </a:lnTo>
                  <a:lnTo>
                    <a:pt x="2610" y="456"/>
                  </a:lnTo>
                  <a:lnTo>
                    <a:pt x="2628" y="462"/>
                  </a:lnTo>
                  <a:lnTo>
                    <a:pt x="2658" y="462"/>
                  </a:lnTo>
                  <a:lnTo>
                    <a:pt x="2694" y="450"/>
                  </a:lnTo>
                  <a:lnTo>
                    <a:pt x="2730" y="444"/>
                  </a:lnTo>
                  <a:lnTo>
                    <a:pt x="2742" y="438"/>
                  </a:lnTo>
                  <a:lnTo>
                    <a:pt x="2742" y="450"/>
                  </a:lnTo>
                  <a:lnTo>
                    <a:pt x="2760" y="450"/>
                  </a:lnTo>
                  <a:lnTo>
                    <a:pt x="2796" y="444"/>
                  </a:lnTo>
                  <a:lnTo>
                    <a:pt x="2856" y="444"/>
                  </a:lnTo>
                  <a:lnTo>
                    <a:pt x="2850" y="444"/>
                  </a:lnTo>
                  <a:lnTo>
                    <a:pt x="2844" y="450"/>
                  </a:lnTo>
                  <a:lnTo>
                    <a:pt x="2832" y="450"/>
                  </a:lnTo>
                  <a:lnTo>
                    <a:pt x="2790" y="456"/>
                  </a:lnTo>
                  <a:lnTo>
                    <a:pt x="2730" y="468"/>
                  </a:lnTo>
                  <a:lnTo>
                    <a:pt x="2706" y="468"/>
                  </a:lnTo>
                  <a:lnTo>
                    <a:pt x="2688" y="474"/>
                  </a:lnTo>
                  <a:lnTo>
                    <a:pt x="2670" y="474"/>
                  </a:lnTo>
                  <a:lnTo>
                    <a:pt x="2652" y="480"/>
                  </a:lnTo>
                  <a:lnTo>
                    <a:pt x="2646" y="486"/>
                  </a:lnTo>
                  <a:lnTo>
                    <a:pt x="2640" y="486"/>
                  </a:lnTo>
                  <a:lnTo>
                    <a:pt x="2658" y="486"/>
                  </a:lnTo>
                  <a:lnTo>
                    <a:pt x="2694" y="492"/>
                  </a:lnTo>
                  <a:lnTo>
                    <a:pt x="2760" y="498"/>
                  </a:lnTo>
                  <a:lnTo>
                    <a:pt x="2808" y="492"/>
                  </a:lnTo>
                  <a:lnTo>
                    <a:pt x="2850" y="480"/>
                  </a:lnTo>
                  <a:lnTo>
                    <a:pt x="2874" y="474"/>
                  </a:lnTo>
                  <a:lnTo>
                    <a:pt x="2886" y="468"/>
                  </a:lnTo>
                  <a:lnTo>
                    <a:pt x="2958" y="450"/>
                  </a:lnTo>
                  <a:lnTo>
                    <a:pt x="3000" y="450"/>
                  </a:lnTo>
                  <a:lnTo>
                    <a:pt x="3054" y="444"/>
                  </a:lnTo>
                  <a:lnTo>
                    <a:pt x="3096" y="438"/>
                  </a:lnTo>
                  <a:lnTo>
                    <a:pt x="3120" y="432"/>
                  </a:lnTo>
                  <a:lnTo>
                    <a:pt x="3138" y="420"/>
                  </a:lnTo>
                  <a:lnTo>
                    <a:pt x="3156" y="414"/>
                  </a:lnTo>
                  <a:lnTo>
                    <a:pt x="3168" y="408"/>
                  </a:lnTo>
                  <a:lnTo>
                    <a:pt x="3168" y="396"/>
                  </a:lnTo>
                  <a:lnTo>
                    <a:pt x="3156" y="384"/>
                  </a:lnTo>
                  <a:lnTo>
                    <a:pt x="3144" y="378"/>
                  </a:lnTo>
                  <a:lnTo>
                    <a:pt x="3120" y="378"/>
                  </a:lnTo>
                  <a:lnTo>
                    <a:pt x="3114" y="384"/>
                  </a:lnTo>
                  <a:lnTo>
                    <a:pt x="3108" y="384"/>
                  </a:lnTo>
                  <a:lnTo>
                    <a:pt x="3108" y="396"/>
                  </a:lnTo>
                  <a:lnTo>
                    <a:pt x="3072" y="396"/>
                  </a:lnTo>
                  <a:lnTo>
                    <a:pt x="3078" y="390"/>
                  </a:lnTo>
                  <a:lnTo>
                    <a:pt x="3078" y="378"/>
                  </a:lnTo>
                  <a:lnTo>
                    <a:pt x="3102" y="354"/>
                  </a:lnTo>
                  <a:lnTo>
                    <a:pt x="3102" y="342"/>
                  </a:lnTo>
                  <a:lnTo>
                    <a:pt x="3096" y="342"/>
                  </a:lnTo>
                  <a:lnTo>
                    <a:pt x="3054" y="348"/>
                  </a:lnTo>
                  <a:lnTo>
                    <a:pt x="2988" y="372"/>
                  </a:lnTo>
                  <a:lnTo>
                    <a:pt x="2976" y="378"/>
                  </a:lnTo>
                  <a:lnTo>
                    <a:pt x="3024" y="378"/>
                  </a:lnTo>
                  <a:lnTo>
                    <a:pt x="3018" y="408"/>
                  </a:lnTo>
                  <a:lnTo>
                    <a:pt x="2898" y="420"/>
                  </a:lnTo>
                  <a:lnTo>
                    <a:pt x="2898" y="414"/>
                  </a:lnTo>
                  <a:lnTo>
                    <a:pt x="2892" y="408"/>
                  </a:lnTo>
                  <a:lnTo>
                    <a:pt x="2892" y="372"/>
                  </a:lnTo>
                  <a:lnTo>
                    <a:pt x="2886" y="366"/>
                  </a:lnTo>
                  <a:lnTo>
                    <a:pt x="2874" y="366"/>
                  </a:lnTo>
                  <a:lnTo>
                    <a:pt x="2856" y="360"/>
                  </a:lnTo>
                  <a:lnTo>
                    <a:pt x="2814" y="360"/>
                  </a:lnTo>
                  <a:lnTo>
                    <a:pt x="2682" y="384"/>
                  </a:lnTo>
                  <a:close/>
                  <a:moveTo>
                    <a:pt x="2832" y="342"/>
                  </a:moveTo>
                  <a:lnTo>
                    <a:pt x="2844" y="330"/>
                  </a:lnTo>
                  <a:lnTo>
                    <a:pt x="2844" y="318"/>
                  </a:lnTo>
                  <a:lnTo>
                    <a:pt x="2838" y="312"/>
                  </a:lnTo>
                  <a:lnTo>
                    <a:pt x="2814" y="312"/>
                  </a:lnTo>
                  <a:lnTo>
                    <a:pt x="2802" y="318"/>
                  </a:lnTo>
                  <a:lnTo>
                    <a:pt x="2796" y="324"/>
                  </a:lnTo>
                  <a:lnTo>
                    <a:pt x="2796" y="330"/>
                  </a:lnTo>
                  <a:lnTo>
                    <a:pt x="2802" y="336"/>
                  </a:lnTo>
                  <a:lnTo>
                    <a:pt x="2814" y="336"/>
                  </a:lnTo>
                  <a:lnTo>
                    <a:pt x="2820" y="342"/>
                  </a:lnTo>
                  <a:lnTo>
                    <a:pt x="2832" y="342"/>
                  </a:lnTo>
                  <a:close/>
                  <a:moveTo>
                    <a:pt x="3012" y="564"/>
                  </a:moveTo>
                  <a:lnTo>
                    <a:pt x="2988" y="540"/>
                  </a:lnTo>
                  <a:lnTo>
                    <a:pt x="2958" y="540"/>
                  </a:lnTo>
                  <a:lnTo>
                    <a:pt x="2952" y="534"/>
                  </a:lnTo>
                  <a:lnTo>
                    <a:pt x="2946" y="534"/>
                  </a:lnTo>
                  <a:lnTo>
                    <a:pt x="2934" y="528"/>
                  </a:lnTo>
                  <a:lnTo>
                    <a:pt x="2916" y="528"/>
                  </a:lnTo>
                  <a:lnTo>
                    <a:pt x="2898" y="534"/>
                  </a:lnTo>
                  <a:lnTo>
                    <a:pt x="2892" y="540"/>
                  </a:lnTo>
                  <a:lnTo>
                    <a:pt x="2892" y="552"/>
                  </a:lnTo>
                  <a:lnTo>
                    <a:pt x="2928" y="570"/>
                  </a:lnTo>
                  <a:lnTo>
                    <a:pt x="2934" y="576"/>
                  </a:lnTo>
                  <a:lnTo>
                    <a:pt x="2946" y="582"/>
                  </a:lnTo>
                  <a:lnTo>
                    <a:pt x="3012" y="564"/>
                  </a:lnTo>
                  <a:close/>
                  <a:moveTo>
                    <a:pt x="2460" y="414"/>
                  </a:moveTo>
                  <a:lnTo>
                    <a:pt x="2442" y="420"/>
                  </a:lnTo>
                  <a:lnTo>
                    <a:pt x="2430" y="426"/>
                  </a:lnTo>
                  <a:lnTo>
                    <a:pt x="2430" y="438"/>
                  </a:lnTo>
                  <a:lnTo>
                    <a:pt x="2442" y="438"/>
                  </a:lnTo>
                  <a:lnTo>
                    <a:pt x="2472" y="432"/>
                  </a:lnTo>
                  <a:lnTo>
                    <a:pt x="2490" y="426"/>
                  </a:lnTo>
                  <a:lnTo>
                    <a:pt x="2502" y="420"/>
                  </a:lnTo>
                  <a:lnTo>
                    <a:pt x="2502" y="414"/>
                  </a:lnTo>
                  <a:lnTo>
                    <a:pt x="2496" y="408"/>
                  </a:lnTo>
                  <a:lnTo>
                    <a:pt x="2484" y="408"/>
                  </a:lnTo>
                  <a:lnTo>
                    <a:pt x="2460" y="414"/>
                  </a:lnTo>
                  <a:close/>
                  <a:moveTo>
                    <a:pt x="2970" y="858"/>
                  </a:moveTo>
                  <a:lnTo>
                    <a:pt x="2988" y="858"/>
                  </a:lnTo>
                  <a:lnTo>
                    <a:pt x="3006" y="864"/>
                  </a:lnTo>
                  <a:lnTo>
                    <a:pt x="3018" y="870"/>
                  </a:lnTo>
                  <a:lnTo>
                    <a:pt x="3036" y="876"/>
                  </a:lnTo>
                  <a:lnTo>
                    <a:pt x="3060" y="882"/>
                  </a:lnTo>
                  <a:lnTo>
                    <a:pt x="3096" y="882"/>
                  </a:lnTo>
                  <a:lnTo>
                    <a:pt x="3126" y="876"/>
                  </a:lnTo>
                  <a:lnTo>
                    <a:pt x="3138" y="876"/>
                  </a:lnTo>
                  <a:lnTo>
                    <a:pt x="3120" y="810"/>
                  </a:lnTo>
                  <a:lnTo>
                    <a:pt x="3018" y="792"/>
                  </a:lnTo>
                  <a:lnTo>
                    <a:pt x="2988" y="828"/>
                  </a:lnTo>
                  <a:lnTo>
                    <a:pt x="2958" y="828"/>
                  </a:lnTo>
                  <a:lnTo>
                    <a:pt x="2952" y="834"/>
                  </a:lnTo>
                  <a:lnTo>
                    <a:pt x="2952" y="846"/>
                  </a:lnTo>
                  <a:lnTo>
                    <a:pt x="2958" y="852"/>
                  </a:lnTo>
                  <a:lnTo>
                    <a:pt x="2970" y="858"/>
                  </a:lnTo>
                  <a:close/>
                  <a:moveTo>
                    <a:pt x="168" y="2034"/>
                  </a:moveTo>
                  <a:lnTo>
                    <a:pt x="168" y="2040"/>
                  </a:lnTo>
                  <a:lnTo>
                    <a:pt x="174" y="2046"/>
                  </a:lnTo>
                  <a:lnTo>
                    <a:pt x="192" y="2046"/>
                  </a:lnTo>
                  <a:lnTo>
                    <a:pt x="186" y="2070"/>
                  </a:lnTo>
                  <a:lnTo>
                    <a:pt x="216" y="2052"/>
                  </a:lnTo>
                  <a:lnTo>
                    <a:pt x="216" y="2028"/>
                  </a:lnTo>
                  <a:lnTo>
                    <a:pt x="174" y="2028"/>
                  </a:lnTo>
                  <a:lnTo>
                    <a:pt x="168" y="2034"/>
                  </a:lnTo>
                  <a:close/>
                  <a:moveTo>
                    <a:pt x="252" y="2298"/>
                  </a:moveTo>
                  <a:lnTo>
                    <a:pt x="252" y="2292"/>
                  </a:lnTo>
                  <a:lnTo>
                    <a:pt x="246" y="2286"/>
                  </a:lnTo>
                  <a:lnTo>
                    <a:pt x="246" y="2268"/>
                  </a:lnTo>
                  <a:lnTo>
                    <a:pt x="252" y="2256"/>
                  </a:lnTo>
                  <a:lnTo>
                    <a:pt x="252" y="2238"/>
                  </a:lnTo>
                  <a:lnTo>
                    <a:pt x="246" y="2226"/>
                  </a:lnTo>
                  <a:lnTo>
                    <a:pt x="228" y="2226"/>
                  </a:lnTo>
                  <a:lnTo>
                    <a:pt x="216" y="2220"/>
                  </a:lnTo>
                  <a:lnTo>
                    <a:pt x="204" y="2220"/>
                  </a:lnTo>
                  <a:lnTo>
                    <a:pt x="192" y="2214"/>
                  </a:lnTo>
                  <a:lnTo>
                    <a:pt x="186" y="2208"/>
                  </a:lnTo>
                  <a:lnTo>
                    <a:pt x="174" y="2202"/>
                  </a:lnTo>
                  <a:lnTo>
                    <a:pt x="150" y="2178"/>
                  </a:lnTo>
                  <a:lnTo>
                    <a:pt x="138" y="2172"/>
                  </a:lnTo>
                  <a:lnTo>
                    <a:pt x="126" y="2172"/>
                  </a:lnTo>
                  <a:lnTo>
                    <a:pt x="102" y="2184"/>
                  </a:lnTo>
                  <a:lnTo>
                    <a:pt x="96" y="2196"/>
                  </a:lnTo>
                  <a:lnTo>
                    <a:pt x="96" y="2202"/>
                  </a:lnTo>
                  <a:lnTo>
                    <a:pt x="108" y="2208"/>
                  </a:lnTo>
                  <a:lnTo>
                    <a:pt x="114" y="2214"/>
                  </a:lnTo>
                  <a:lnTo>
                    <a:pt x="120" y="2214"/>
                  </a:lnTo>
                  <a:lnTo>
                    <a:pt x="132" y="2202"/>
                  </a:lnTo>
                  <a:lnTo>
                    <a:pt x="144" y="2208"/>
                  </a:lnTo>
                  <a:lnTo>
                    <a:pt x="132" y="2220"/>
                  </a:lnTo>
                  <a:lnTo>
                    <a:pt x="120" y="2220"/>
                  </a:lnTo>
                  <a:lnTo>
                    <a:pt x="114" y="2226"/>
                  </a:lnTo>
                  <a:lnTo>
                    <a:pt x="102" y="2232"/>
                  </a:lnTo>
                  <a:lnTo>
                    <a:pt x="102" y="2244"/>
                  </a:lnTo>
                  <a:lnTo>
                    <a:pt x="108" y="2250"/>
                  </a:lnTo>
                  <a:lnTo>
                    <a:pt x="126" y="2250"/>
                  </a:lnTo>
                  <a:lnTo>
                    <a:pt x="138" y="2244"/>
                  </a:lnTo>
                  <a:lnTo>
                    <a:pt x="132" y="2262"/>
                  </a:lnTo>
                  <a:lnTo>
                    <a:pt x="150" y="2262"/>
                  </a:lnTo>
                  <a:lnTo>
                    <a:pt x="132" y="2280"/>
                  </a:lnTo>
                  <a:lnTo>
                    <a:pt x="168" y="2274"/>
                  </a:lnTo>
                  <a:lnTo>
                    <a:pt x="156" y="2280"/>
                  </a:lnTo>
                  <a:lnTo>
                    <a:pt x="144" y="2292"/>
                  </a:lnTo>
                  <a:lnTo>
                    <a:pt x="138" y="2292"/>
                  </a:lnTo>
                  <a:lnTo>
                    <a:pt x="138" y="2298"/>
                  </a:lnTo>
                  <a:lnTo>
                    <a:pt x="150" y="2298"/>
                  </a:lnTo>
                  <a:lnTo>
                    <a:pt x="162" y="2286"/>
                  </a:lnTo>
                  <a:lnTo>
                    <a:pt x="168" y="2286"/>
                  </a:lnTo>
                  <a:lnTo>
                    <a:pt x="174" y="2292"/>
                  </a:lnTo>
                  <a:lnTo>
                    <a:pt x="174" y="2304"/>
                  </a:lnTo>
                  <a:lnTo>
                    <a:pt x="162" y="2316"/>
                  </a:lnTo>
                  <a:lnTo>
                    <a:pt x="162" y="2328"/>
                  </a:lnTo>
                  <a:lnTo>
                    <a:pt x="210" y="2328"/>
                  </a:lnTo>
                  <a:lnTo>
                    <a:pt x="228" y="2316"/>
                  </a:lnTo>
                  <a:lnTo>
                    <a:pt x="210" y="2340"/>
                  </a:lnTo>
                  <a:lnTo>
                    <a:pt x="192" y="2340"/>
                  </a:lnTo>
                  <a:lnTo>
                    <a:pt x="186" y="2346"/>
                  </a:lnTo>
                  <a:lnTo>
                    <a:pt x="186" y="2352"/>
                  </a:lnTo>
                  <a:lnTo>
                    <a:pt x="210" y="2364"/>
                  </a:lnTo>
                  <a:lnTo>
                    <a:pt x="216" y="2364"/>
                  </a:lnTo>
                  <a:lnTo>
                    <a:pt x="228" y="2370"/>
                  </a:lnTo>
                  <a:lnTo>
                    <a:pt x="234" y="2376"/>
                  </a:lnTo>
                  <a:lnTo>
                    <a:pt x="246" y="2376"/>
                  </a:lnTo>
                  <a:lnTo>
                    <a:pt x="258" y="2382"/>
                  </a:lnTo>
                  <a:lnTo>
                    <a:pt x="270" y="2376"/>
                  </a:lnTo>
                  <a:lnTo>
                    <a:pt x="288" y="2358"/>
                  </a:lnTo>
                  <a:lnTo>
                    <a:pt x="294" y="2346"/>
                  </a:lnTo>
                  <a:lnTo>
                    <a:pt x="294" y="2340"/>
                  </a:lnTo>
                  <a:lnTo>
                    <a:pt x="288" y="2334"/>
                  </a:lnTo>
                  <a:lnTo>
                    <a:pt x="282" y="2322"/>
                  </a:lnTo>
                  <a:lnTo>
                    <a:pt x="270" y="2316"/>
                  </a:lnTo>
                  <a:lnTo>
                    <a:pt x="264" y="2304"/>
                  </a:lnTo>
                  <a:lnTo>
                    <a:pt x="252" y="2298"/>
                  </a:lnTo>
                  <a:close/>
                  <a:moveTo>
                    <a:pt x="2304" y="372"/>
                  </a:moveTo>
                  <a:lnTo>
                    <a:pt x="2316" y="372"/>
                  </a:lnTo>
                  <a:lnTo>
                    <a:pt x="2328" y="366"/>
                  </a:lnTo>
                  <a:lnTo>
                    <a:pt x="2376" y="366"/>
                  </a:lnTo>
                  <a:lnTo>
                    <a:pt x="2388" y="378"/>
                  </a:lnTo>
                  <a:lnTo>
                    <a:pt x="2388" y="390"/>
                  </a:lnTo>
                  <a:lnTo>
                    <a:pt x="2424" y="390"/>
                  </a:lnTo>
                  <a:lnTo>
                    <a:pt x="2442" y="384"/>
                  </a:lnTo>
                  <a:lnTo>
                    <a:pt x="2454" y="384"/>
                  </a:lnTo>
                  <a:lnTo>
                    <a:pt x="2466" y="390"/>
                  </a:lnTo>
                  <a:lnTo>
                    <a:pt x="2472" y="396"/>
                  </a:lnTo>
                  <a:lnTo>
                    <a:pt x="2490" y="396"/>
                  </a:lnTo>
                  <a:lnTo>
                    <a:pt x="2514" y="384"/>
                  </a:lnTo>
                  <a:lnTo>
                    <a:pt x="2520" y="372"/>
                  </a:lnTo>
                  <a:lnTo>
                    <a:pt x="2520" y="354"/>
                  </a:lnTo>
                  <a:lnTo>
                    <a:pt x="2550" y="354"/>
                  </a:lnTo>
                  <a:lnTo>
                    <a:pt x="2616" y="336"/>
                  </a:lnTo>
                  <a:lnTo>
                    <a:pt x="2580" y="366"/>
                  </a:lnTo>
                  <a:lnTo>
                    <a:pt x="2634" y="378"/>
                  </a:lnTo>
                  <a:lnTo>
                    <a:pt x="2688" y="354"/>
                  </a:lnTo>
                  <a:lnTo>
                    <a:pt x="2784" y="312"/>
                  </a:lnTo>
                  <a:lnTo>
                    <a:pt x="2778" y="312"/>
                  </a:lnTo>
                  <a:lnTo>
                    <a:pt x="2772" y="306"/>
                  </a:lnTo>
                  <a:lnTo>
                    <a:pt x="2754" y="300"/>
                  </a:lnTo>
                  <a:lnTo>
                    <a:pt x="2736" y="300"/>
                  </a:lnTo>
                  <a:lnTo>
                    <a:pt x="2724" y="294"/>
                  </a:lnTo>
                  <a:lnTo>
                    <a:pt x="2706" y="288"/>
                  </a:lnTo>
                  <a:lnTo>
                    <a:pt x="2676" y="288"/>
                  </a:lnTo>
                  <a:lnTo>
                    <a:pt x="2646" y="282"/>
                  </a:lnTo>
                  <a:lnTo>
                    <a:pt x="2604" y="282"/>
                  </a:lnTo>
                  <a:lnTo>
                    <a:pt x="2526" y="294"/>
                  </a:lnTo>
                  <a:lnTo>
                    <a:pt x="2526" y="318"/>
                  </a:lnTo>
                  <a:lnTo>
                    <a:pt x="2406" y="324"/>
                  </a:lnTo>
                  <a:lnTo>
                    <a:pt x="2400" y="324"/>
                  </a:lnTo>
                  <a:lnTo>
                    <a:pt x="2394" y="318"/>
                  </a:lnTo>
                  <a:lnTo>
                    <a:pt x="2334" y="318"/>
                  </a:lnTo>
                  <a:lnTo>
                    <a:pt x="2322" y="324"/>
                  </a:lnTo>
                  <a:lnTo>
                    <a:pt x="2310" y="324"/>
                  </a:lnTo>
                  <a:lnTo>
                    <a:pt x="2304" y="330"/>
                  </a:lnTo>
                  <a:lnTo>
                    <a:pt x="2304" y="372"/>
                  </a:lnTo>
                  <a:close/>
                  <a:moveTo>
                    <a:pt x="150" y="1980"/>
                  </a:moveTo>
                  <a:lnTo>
                    <a:pt x="162" y="2004"/>
                  </a:lnTo>
                  <a:lnTo>
                    <a:pt x="174" y="2010"/>
                  </a:lnTo>
                  <a:lnTo>
                    <a:pt x="186" y="1980"/>
                  </a:lnTo>
                  <a:lnTo>
                    <a:pt x="180" y="1974"/>
                  </a:lnTo>
                  <a:lnTo>
                    <a:pt x="174" y="1974"/>
                  </a:lnTo>
                  <a:lnTo>
                    <a:pt x="162" y="1968"/>
                  </a:lnTo>
                  <a:lnTo>
                    <a:pt x="156" y="1968"/>
                  </a:lnTo>
                  <a:lnTo>
                    <a:pt x="150" y="1974"/>
                  </a:lnTo>
                  <a:lnTo>
                    <a:pt x="150" y="1980"/>
                  </a:lnTo>
                  <a:close/>
                  <a:moveTo>
                    <a:pt x="126" y="1932"/>
                  </a:moveTo>
                  <a:lnTo>
                    <a:pt x="120" y="1932"/>
                  </a:lnTo>
                  <a:lnTo>
                    <a:pt x="108" y="1938"/>
                  </a:lnTo>
                  <a:lnTo>
                    <a:pt x="96" y="1938"/>
                  </a:lnTo>
                  <a:lnTo>
                    <a:pt x="84" y="1944"/>
                  </a:lnTo>
                  <a:lnTo>
                    <a:pt x="78" y="1944"/>
                  </a:lnTo>
                  <a:lnTo>
                    <a:pt x="78" y="1950"/>
                  </a:lnTo>
                  <a:lnTo>
                    <a:pt x="72" y="1962"/>
                  </a:lnTo>
                  <a:lnTo>
                    <a:pt x="66" y="1968"/>
                  </a:lnTo>
                  <a:lnTo>
                    <a:pt x="48" y="1968"/>
                  </a:lnTo>
                  <a:lnTo>
                    <a:pt x="42" y="1962"/>
                  </a:lnTo>
                  <a:lnTo>
                    <a:pt x="48" y="1956"/>
                  </a:lnTo>
                  <a:lnTo>
                    <a:pt x="60" y="1956"/>
                  </a:lnTo>
                  <a:lnTo>
                    <a:pt x="66" y="1950"/>
                  </a:lnTo>
                  <a:lnTo>
                    <a:pt x="72" y="1950"/>
                  </a:lnTo>
                  <a:lnTo>
                    <a:pt x="78" y="1944"/>
                  </a:lnTo>
                  <a:lnTo>
                    <a:pt x="84" y="1944"/>
                  </a:lnTo>
                  <a:lnTo>
                    <a:pt x="78" y="1938"/>
                  </a:lnTo>
                  <a:lnTo>
                    <a:pt x="54" y="1938"/>
                  </a:lnTo>
                  <a:lnTo>
                    <a:pt x="48" y="1944"/>
                  </a:lnTo>
                  <a:lnTo>
                    <a:pt x="48" y="1932"/>
                  </a:lnTo>
                  <a:lnTo>
                    <a:pt x="36" y="1932"/>
                  </a:lnTo>
                  <a:lnTo>
                    <a:pt x="24" y="1944"/>
                  </a:lnTo>
                  <a:lnTo>
                    <a:pt x="6" y="1980"/>
                  </a:lnTo>
                  <a:lnTo>
                    <a:pt x="6" y="2004"/>
                  </a:lnTo>
                  <a:lnTo>
                    <a:pt x="12" y="2004"/>
                  </a:lnTo>
                  <a:lnTo>
                    <a:pt x="12" y="2010"/>
                  </a:lnTo>
                  <a:lnTo>
                    <a:pt x="18" y="2016"/>
                  </a:lnTo>
                  <a:lnTo>
                    <a:pt x="0" y="2022"/>
                  </a:lnTo>
                  <a:lnTo>
                    <a:pt x="12" y="2076"/>
                  </a:lnTo>
                  <a:lnTo>
                    <a:pt x="12" y="2082"/>
                  </a:lnTo>
                  <a:lnTo>
                    <a:pt x="6" y="2082"/>
                  </a:lnTo>
                  <a:lnTo>
                    <a:pt x="12" y="2088"/>
                  </a:lnTo>
                  <a:lnTo>
                    <a:pt x="12" y="2094"/>
                  </a:lnTo>
                  <a:lnTo>
                    <a:pt x="30" y="2094"/>
                  </a:lnTo>
                  <a:lnTo>
                    <a:pt x="30" y="2070"/>
                  </a:lnTo>
                  <a:lnTo>
                    <a:pt x="24" y="2058"/>
                  </a:lnTo>
                  <a:lnTo>
                    <a:pt x="24" y="2040"/>
                  </a:lnTo>
                  <a:lnTo>
                    <a:pt x="36" y="2028"/>
                  </a:lnTo>
                  <a:lnTo>
                    <a:pt x="42" y="2028"/>
                  </a:lnTo>
                  <a:lnTo>
                    <a:pt x="48" y="2016"/>
                  </a:lnTo>
                  <a:lnTo>
                    <a:pt x="54" y="2010"/>
                  </a:lnTo>
                  <a:lnTo>
                    <a:pt x="54" y="1986"/>
                  </a:lnTo>
                  <a:lnTo>
                    <a:pt x="84" y="1956"/>
                  </a:lnTo>
                  <a:lnTo>
                    <a:pt x="108" y="1944"/>
                  </a:lnTo>
                  <a:lnTo>
                    <a:pt x="114" y="1944"/>
                  </a:lnTo>
                  <a:lnTo>
                    <a:pt x="126" y="1938"/>
                  </a:lnTo>
                  <a:lnTo>
                    <a:pt x="126" y="1932"/>
                  </a:lnTo>
                  <a:close/>
                  <a:moveTo>
                    <a:pt x="1896" y="678"/>
                  </a:moveTo>
                  <a:lnTo>
                    <a:pt x="1896" y="690"/>
                  </a:lnTo>
                  <a:lnTo>
                    <a:pt x="1884" y="702"/>
                  </a:lnTo>
                  <a:lnTo>
                    <a:pt x="1884" y="714"/>
                  </a:lnTo>
                  <a:lnTo>
                    <a:pt x="1902" y="714"/>
                  </a:lnTo>
                  <a:lnTo>
                    <a:pt x="1926" y="708"/>
                  </a:lnTo>
                  <a:lnTo>
                    <a:pt x="1944" y="708"/>
                  </a:lnTo>
                  <a:lnTo>
                    <a:pt x="1980" y="696"/>
                  </a:lnTo>
                  <a:lnTo>
                    <a:pt x="1986" y="690"/>
                  </a:lnTo>
                  <a:lnTo>
                    <a:pt x="1992" y="690"/>
                  </a:lnTo>
                  <a:lnTo>
                    <a:pt x="2034" y="702"/>
                  </a:lnTo>
                  <a:lnTo>
                    <a:pt x="2112" y="642"/>
                  </a:lnTo>
                  <a:lnTo>
                    <a:pt x="2244" y="600"/>
                  </a:lnTo>
                  <a:lnTo>
                    <a:pt x="2370" y="564"/>
                  </a:lnTo>
                  <a:lnTo>
                    <a:pt x="2466" y="546"/>
                  </a:lnTo>
                  <a:lnTo>
                    <a:pt x="2454" y="540"/>
                  </a:lnTo>
                  <a:lnTo>
                    <a:pt x="2448" y="528"/>
                  </a:lnTo>
                  <a:lnTo>
                    <a:pt x="2436" y="522"/>
                  </a:lnTo>
                  <a:lnTo>
                    <a:pt x="2424" y="510"/>
                  </a:lnTo>
                  <a:lnTo>
                    <a:pt x="2412" y="504"/>
                  </a:lnTo>
                  <a:lnTo>
                    <a:pt x="2400" y="492"/>
                  </a:lnTo>
                  <a:lnTo>
                    <a:pt x="2352" y="492"/>
                  </a:lnTo>
                  <a:lnTo>
                    <a:pt x="2340" y="498"/>
                  </a:lnTo>
                  <a:lnTo>
                    <a:pt x="2328" y="498"/>
                  </a:lnTo>
                  <a:lnTo>
                    <a:pt x="2262" y="504"/>
                  </a:lnTo>
                  <a:lnTo>
                    <a:pt x="2226" y="480"/>
                  </a:lnTo>
                  <a:lnTo>
                    <a:pt x="2142" y="486"/>
                  </a:lnTo>
                  <a:lnTo>
                    <a:pt x="2094" y="504"/>
                  </a:lnTo>
                  <a:lnTo>
                    <a:pt x="2076" y="522"/>
                  </a:lnTo>
                  <a:lnTo>
                    <a:pt x="2064" y="552"/>
                  </a:lnTo>
                  <a:lnTo>
                    <a:pt x="2010" y="564"/>
                  </a:lnTo>
                  <a:lnTo>
                    <a:pt x="1944" y="588"/>
                  </a:lnTo>
                  <a:lnTo>
                    <a:pt x="1962" y="600"/>
                  </a:lnTo>
                  <a:lnTo>
                    <a:pt x="1842" y="654"/>
                  </a:lnTo>
                  <a:lnTo>
                    <a:pt x="1854" y="654"/>
                  </a:lnTo>
                  <a:lnTo>
                    <a:pt x="1890" y="672"/>
                  </a:lnTo>
                  <a:lnTo>
                    <a:pt x="1896" y="678"/>
                  </a:lnTo>
                  <a:close/>
                  <a:moveTo>
                    <a:pt x="198" y="1968"/>
                  </a:moveTo>
                  <a:lnTo>
                    <a:pt x="192" y="1992"/>
                  </a:lnTo>
                  <a:lnTo>
                    <a:pt x="192" y="2010"/>
                  </a:lnTo>
                  <a:lnTo>
                    <a:pt x="216" y="1998"/>
                  </a:lnTo>
                  <a:lnTo>
                    <a:pt x="198" y="1968"/>
                  </a:lnTo>
                  <a:close/>
                  <a:moveTo>
                    <a:pt x="4182" y="600"/>
                  </a:moveTo>
                  <a:lnTo>
                    <a:pt x="4194" y="606"/>
                  </a:lnTo>
                  <a:lnTo>
                    <a:pt x="4206" y="600"/>
                  </a:lnTo>
                  <a:lnTo>
                    <a:pt x="4218" y="600"/>
                  </a:lnTo>
                  <a:lnTo>
                    <a:pt x="4242" y="588"/>
                  </a:lnTo>
                  <a:lnTo>
                    <a:pt x="4308" y="588"/>
                  </a:lnTo>
                  <a:lnTo>
                    <a:pt x="4314" y="594"/>
                  </a:lnTo>
                  <a:lnTo>
                    <a:pt x="4350" y="594"/>
                  </a:lnTo>
                  <a:lnTo>
                    <a:pt x="4356" y="588"/>
                  </a:lnTo>
                  <a:lnTo>
                    <a:pt x="4356" y="582"/>
                  </a:lnTo>
                  <a:lnTo>
                    <a:pt x="4344" y="558"/>
                  </a:lnTo>
                  <a:lnTo>
                    <a:pt x="4338" y="552"/>
                  </a:lnTo>
                  <a:lnTo>
                    <a:pt x="4326" y="546"/>
                  </a:lnTo>
                  <a:lnTo>
                    <a:pt x="4230" y="546"/>
                  </a:lnTo>
                  <a:lnTo>
                    <a:pt x="4224" y="540"/>
                  </a:lnTo>
                  <a:lnTo>
                    <a:pt x="4212" y="540"/>
                  </a:lnTo>
                  <a:lnTo>
                    <a:pt x="4200" y="534"/>
                  </a:lnTo>
                  <a:lnTo>
                    <a:pt x="4188" y="534"/>
                  </a:lnTo>
                  <a:lnTo>
                    <a:pt x="4176" y="540"/>
                  </a:lnTo>
                  <a:lnTo>
                    <a:pt x="4158" y="558"/>
                  </a:lnTo>
                  <a:lnTo>
                    <a:pt x="4158" y="564"/>
                  </a:lnTo>
                  <a:lnTo>
                    <a:pt x="4176" y="576"/>
                  </a:lnTo>
                  <a:lnTo>
                    <a:pt x="4170" y="582"/>
                  </a:lnTo>
                  <a:lnTo>
                    <a:pt x="4170" y="594"/>
                  </a:lnTo>
                  <a:lnTo>
                    <a:pt x="4176" y="594"/>
                  </a:lnTo>
                  <a:lnTo>
                    <a:pt x="4182" y="600"/>
                  </a:lnTo>
                  <a:close/>
                  <a:moveTo>
                    <a:pt x="3708" y="516"/>
                  </a:moveTo>
                  <a:lnTo>
                    <a:pt x="3678" y="516"/>
                  </a:lnTo>
                  <a:lnTo>
                    <a:pt x="3624" y="510"/>
                  </a:lnTo>
                  <a:lnTo>
                    <a:pt x="3564" y="504"/>
                  </a:lnTo>
                  <a:lnTo>
                    <a:pt x="3468" y="504"/>
                  </a:lnTo>
                  <a:lnTo>
                    <a:pt x="3468" y="516"/>
                  </a:lnTo>
                  <a:lnTo>
                    <a:pt x="3462" y="522"/>
                  </a:lnTo>
                  <a:lnTo>
                    <a:pt x="3426" y="540"/>
                  </a:lnTo>
                  <a:lnTo>
                    <a:pt x="3396" y="546"/>
                  </a:lnTo>
                  <a:lnTo>
                    <a:pt x="3378" y="552"/>
                  </a:lnTo>
                  <a:lnTo>
                    <a:pt x="3372" y="552"/>
                  </a:lnTo>
                  <a:lnTo>
                    <a:pt x="3372" y="558"/>
                  </a:lnTo>
                  <a:lnTo>
                    <a:pt x="3384" y="570"/>
                  </a:lnTo>
                  <a:lnTo>
                    <a:pt x="3390" y="582"/>
                  </a:lnTo>
                  <a:lnTo>
                    <a:pt x="3390" y="594"/>
                  </a:lnTo>
                  <a:lnTo>
                    <a:pt x="3372" y="618"/>
                  </a:lnTo>
                  <a:lnTo>
                    <a:pt x="3402" y="636"/>
                  </a:lnTo>
                  <a:lnTo>
                    <a:pt x="3480" y="606"/>
                  </a:lnTo>
                  <a:lnTo>
                    <a:pt x="3474" y="600"/>
                  </a:lnTo>
                  <a:lnTo>
                    <a:pt x="3468" y="600"/>
                  </a:lnTo>
                  <a:lnTo>
                    <a:pt x="3468" y="594"/>
                  </a:lnTo>
                  <a:lnTo>
                    <a:pt x="3474" y="588"/>
                  </a:lnTo>
                  <a:lnTo>
                    <a:pt x="3486" y="582"/>
                  </a:lnTo>
                  <a:lnTo>
                    <a:pt x="3522" y="582"/>
                  </a:lnTo>
                  <a:lnTo>
                    <a:pt x="3546" y="594"/>
                  </a:lnTo>
                  <a:lnTo>
                    <a:pt x="3552" y="600"/>
                  </a:lnTo>
                  <a:lnTo>
                    <a:pt x="3606" y="594"/>
                  </a:lnTo>
                  <a:lnTo>
                    <a:pt x="3600" y="570"/>
                  </a:lnTo>
                  <a:lnTo>
                    <a:pt x="3630" y="570"/>
                  </a:lnTo>
                  <a:lnTo>
                    <a:pt x="3648" y="564"/>
                  </a:lnTo>
                  <a:lnTo>
                    <a:pt x="3666" y="564"/>
                  </a:lnTo>
                  <a:lnTo>
                    <a:pt x="3690" y="552"/>
                  </a:lnTo>
                  <a:lnTo>
                    <a:pt x="3696" y="546"/>
                  </a:lnTo>
                  <a:lnTo>
                    <a:pt x="3702" y="534"/>
                  </a:lnTo>
                  <a:lnTo>
                    <a:pt x="3714" y="522"/>
                  </a:lnTo>
                  <a:lnTo>
                    <a:pt x="3720" y="522"/>
                  </a:lnTo>
                  <a:lnTo>
                    <a:pt x="3714" y="516"/>
                  </a:lnTo>
                  <a:lnTo>
                    <a:pt x="3708" y="516"/>
                  </a:lnTo>
                  <a:close/>
                  <a:moveTo>
                    <a:pt x="3792" y="150"/>
                  </a:moveTo>
                  <a:lnTo>
                    <a:pt x="3738" y="156"/>
                  </a:lnTo>
                  <a:lnTo>
                    <a:pt x="3756" y="180"/>
                  </a:lnTo>
                  <a:lnTo>
                    <a:pt x="3792" y="150"/>
                  </a:lnTo>
                  <a:close/>
                  <a:moveTo>
                    <a:pt x="3612" y="480"/>
                  </a:moveTo>
                  <a:lnTo>
                    <a:pt x="3636" y="468"/>
                  </a:lnTo>
                  <a:lnTo>
                    <a:pt x="3642" y="456"/>
                  </a:lnTo>
                  <a:lnTo>
                    <a:pt x="3654" y="450"/>
                  </a:lnTo>
                  <a:lnTo>
                    <a:pt x="3660" y="438"/>
                  </a:lnTo>
                  <a:lnTo>
                    <a:pt x="3660" y="432"/>
                  </a:lnTo>
                  <a:lnTo>
                    <a:pt x="3654" y="426"/>
                  </a:lnTo>
                  <a:lnTo>
                    <a:pt x="3642" y="426"/>
                  </a:lnTo>
                  <a:lnTo>
                    <a:pt x="3630" y="420"/>
                  </a:lnTo>
                  <a:lnTo>
                    <a:pt x="3588" y="420"/>
                  </a:lnTo>
                  <a:lnTo>
                    <a:pt x="3570" y="426"/>
                  </a:lnTo>
                  <a:lnTo>
                    <a:pt x="3552" y="426"/>
                  </a:lnTo>
                  <a:lnTo>
                    <a:pt x="3534" y="438"/>
                  </a:lnTo>
                  <a:lnTo>
                    <a:pt x="3516" y="444"/>
                  </a:lnTo>
                  <a:lnTo>
                    <a:pt x="3504" y="450"/>
                  </a:lnTo>
                  <a:lnTo>
                    <a:pt x="3504" y="462"/>
                  </a:lnTo>
                  <a:lnTo>
                    <a:pt x="3528" y="468"/>
                  </a:lnTo>
                  <a:lnTo>
                    <a:pt x="3600" y="480"/>
                  </a:lnTo>
                  <a:lnTo>
                    <a:pt x="3612" y="480"/>
                  </a:lnTo>
                  <a:close/>
                  <a:moveTo>
                    <a:pt x="3954" y="180"/>
                  </a:moveTo>
                  <a:lnTo>
                    <a:pt x="3900" y="192"/>
                  </a:lnTo>
                  <a:lnTo>
                    <a:pt x="3936" y="210"/>
                  </a:lnTo>
                  <a:lnTo>
                    <a:pt x="3924" y="216"/>
                  </a:lnTo>
                  <a:lnTo>
                    <a:pt x="3918" y="222"/>
                  </a:lnTo>
                  <a:lnTo>
                    <a:pt x="3918" y="228"/>
                  </a:lnTo>
                  <a:lnTo>
                    <a:pt x="3924" y="234"/>
                  </a:lnTo>
                  <a:lnTo>
                    <a:pt x="3936" y="240"/>
                  </a:lnTo>
                  <a:lnTo>
                    <a:pt x="3966" y="240"/>
                  </a:lnTo>
                  <a:lnTo>
                    <a:pt x="3942" y="252"/>
                  </a:lnTo>
                  <a:lnTo>
                    <a:pt x="3954" y="252"/>
                  </a:lnTo>
                  <a:lnTo>
                    <a:pt x="4002" y="276"/>
                  </a:lnTo>
                  <a:lnTo>
                    <a:pt x="4014" y="276"/>
                  </a:lnTo>
                  <a:lnTo>
                    <a:pt x="4026" y="270"/>
                  </a:lnTo>
                  <a:lnTo>
                    <a:pt x="4032" y="264"/>
                  </a:lnTo>
                  <a:lnTo>
                    <a:pt x="4044" y="258"/>
                  </a:lnTo>
                  <a:lnTo>
                    <a:pt x="4050" y="252"/>
                  </a:lnTo>
                  <a:lnTo>
                    <a:pt x="4074" y="246"/>
                  </a:lnTo>
                  <a:lnTo>
                    <a:pt x="4086" y="258"/>
                  </a:lnTo>
                  <a:lnTo>
                    <a:pt x="4092" y="270"/>
                  </a:lnTo>
                  <a:lnTo>
                    <a:pt x="4098" y="276"/>
                  </a:lnTo>
                  <a:lnTo>
                    <a:pt x="4104" y="270"/>
                  </a:lnTo>
                  <a:lnTo>
                    <a:pt x="4116" y="270"/>
                  </a:lnTo>
                  <a:lnTo>
                    <a:pt x="4128" y="264"/>
                  </a:lnTo>
                  <a:lnTo>
                    <a:pt x="4134" y="258"/>
                  </a:lnTo>
                  <a:lnTo>
                    <a:pt x="4146" y="258"/>
                  </a:lnTo>
                  <a:lnTo>
                    <a:pt x="4152" y="252"/>
                  </a:lnTo>
                  <a:lnTo>
                    <a:pt x="4158" y="252"/>
                  </a:lnTo>
                  <a:lnTo>
                    <a:pt x="4170" y="246"/>
                  </a:lnTo>
                  <a:lnTo>
                    <a:pt x="4176" y="234"/>
                  </a:lnTo>
                  <a:lnTo>
                    <a:pt x="4182" y="228"/>
                  </a:lnTo>
                  <a:lnTo>
                    <a:pt x="4194" y="246"/>
                  </a:lnTo>
                  <a:lnTo>
                    <a:pt x="4218" y="222"/>
                  </a:lnTo>
                  <a:lnTo>
                    <a:pt x="4218" y="216"/>
                  </a:lnTo>
                  <a:lnTo>
                    <a:pt x="4236" y="210"/>
                  </a:lnTo>
                  <a:lnTo>
                    <a:pt x="4326" y="210"/>
                  </a:lnTo>
                  <a:lnTo>
                    <a:pt x="4332" y="204"/>
                  </a:lnTo>
                  <a:lnTo>
                    <a:pt x="4332" y="192"/>
                  </a:lnTo>
                  <a:lnTo>
                    <a:pt x="4266" y="186"/>
                  </a:lnTo>
                  <a:lnTo>
                    <a:pt x="4302" y="174"/>
                  </a:lnTo>
                  <a:lnTo>
                    <a:pt x="4302" y="132"/>
                  </a:lnTo>
                  <a:lnTo>
                    <a:pt x="4278" y="132"/>
                  </a:lnTo>
                  <a:lnTo>
                    <a:pt x="4266" y="138"/>
                  </a:lnTo>
                  <a:lnTo>
                    <a:pt x="4260" y="144"/>
                  </a:lnTo>
                  <a:lnTo>
                    <a:pt x="4248" y="150"/>
                  </a:lnTo>
                  <a:lnTo>
                    <a:pt x="4242" y="126"/>
                  </a:lnTo>
                  <a:lnTo>
                    <a:pt x="4194" y="132"/>
                  </a:lnTo>
                  <a:lnTo>
                    <a:pt x="4194" y="120"/>
                  </a:lnTo>
                  <a:lnTo>
                    <a:pt x="4176" y="84"/>
                  </a:lnTo>
                  <a:lnTo>
                    <a:pt x="4140" y="84"/>
                  </a:lnTo>
                  <a:lnTo>
                    <a:pt x="4122" y="90"/>
                  </a:lnTo>
                  <a:lnTo>
                    <a:pt x="4110" y="96"/>
                  </a:lnTo>
                  <a:lnTo>
                    <a:pt x="4104" y="102"/>
                  </a:lnTo>
                  <a:lnTo>
                    <a:pt x="4098" y="102"/>
                  </a:lnTo>
                  <a:lnTo>
                    <a:pt x="4020" y="108"/>
                  </a:lnTo>
                  <a:lnTo>
                    <a:pt x="4044" y="126"/>
                  </a:lnTo>
                  <a:lnTo>
                    <a:pt x="3996" y="126"/>
                  </a:lnTo>
                  <a:lnTo>
                    <a:pt x="3984" y="132"/>
                  </a:lnTo>
                  <a:lnTo>
                    <a:pt x="3972" y="132"/>
                  </a:lnTo>
                  <a:lnTo>
                    <a:pt x="3966" y="138"/>
                  </a:lnTo>
                  <a:lnTo>
                    <a:pt x="3984" y="156"/>
                  </a:lnTo>
                  <a:lnTo>
                    <a:pt x="3972" y="156"/>
                  </a:lnTo>
                  <a:lnTo>
                    <a:pt x="3936" y="150"/>
                  </a:lnTo>
                  <a:lnTo>
                    <a:pt x="3906" y="156"/>
                  </a:lnTo>
                  <a:lnTo>
                    <a:pt x="3888" y="168"/>
                  </a:lnTo>
                  <a:lnTo>
                    <a:pt x="3888" y="174"/>
                  </a:lnTo>
                  <a:lnTo>
                    <a:pt x="3894" y="180"/>
                  </a:lnTo>
                  <a:lnTo>
                    <a:pt x="3954" y="180"/>
                  </a:lnTo>
                  <a:close/>
                  <a:moveTo>
                    <a:pt x="3972" y="294"/>
                  </a:moveTo>
                  <a:lnTo>
                    <a:pt x="3954" y="300"/>
                  </a:lnTo>
                  <a:lnTo>
                    <a:pt x="3942" y="306"/>
                  </a:lnTo>
                  <a:lnTo>
                    <a:pt x="3936" y="312"/>
                  </a:lnTo>
                  <a:lnTo>
                    <a:pt x="3936" y="318"/>
                  </a:lnTo>
                  <a:lnTo>
                    <a:pt x="3966" y="324"/>
                  </a:lnTo>
                  <a:lnTo>
                    <a:pt x="3972" y="324"/>
                  </a:lnTo>
                  <a:lnTo>
                    <a:pt x="3990" y="306"/>
                  </a:lnTo>
                  <a:lnTo>
                    <a:pt x="3990" y="300"/>
                  </a:lnTo>
                  <a:lnTo>
                    <a:pt x="3984" y="294"/>
                  </a:lnTo>
                  <a:lnTo>
                    <a:pt x="3972" y="294"/>
                  </a:lnTo>
                  <a:close/>
                  <a:moveTo>
                    <a:pt x="3738" y="336"/>
                  </a:moveTo>
                  <a:lnTo>
                    <a:pt x="3726" y="336"/>
                  </a:lnTo>
                  <a:lnTo>
                    <a:pt x="3720" y="330"/>
                  </a:lnTo>
                  <a:lnTo>
                    <a:pt x="3672" y="330"/>
                  </a:lnTo>
                  <a:lnTo>
                    <a:pt x="3636" y="336"/>
                  </a:lnTo>
                  <a:lnTo>
                    <a:pt x="3624" y="342"/>
                  </a:lnTo>
                  <a:lnTo>
                    <a:pt x="3642" y="360"/>
                  </a:lnTo>
                  <a:lnTo>
                    <a:pt x="3654" y="360"/>
                  </a:lnTo>
                  <a:lnTo>
                    <a:pt x="3660" y="378"/>
                  </a:lnTo>
                  <a:lnTo>
                    <a:pt x="3768" y="378"/>
                  </a:lnTo>
                  <a:lnTo>
                    <a:pt x="3768" y="390"/>
                  </a:lnTo>
                  <a:lnTo>
                    <a:pt x="3762" y="396"/>
                  </a:lnTo>
                  <a:lnTo>
                    <a:pt x="3762" y="408"/>
                  </a:lnTo>
                  <a:lnTo>
                    <a:pt x="3708" y="450"/>
                  </a:lnTo>
                  <a:lnTo>
                    <a:pt x="3732" y="456"/>
                  </a:lnTo>
                  <a:lnTo>
                    <a:pt x="3720" y="468"/>
                  </a:lnTo>
                  <a:lnTo>
                    <a:pt x="3714" y="468"/>
                  </a:lnTo>
                  <a:lnTo>
                    <a:pt x="3708" y="474"/>
                  </a:lnTo>
                  <a:lnTo>
                    <a:pt x="3708" y="480"/>
                  </a:lnTo>
                  <a:lnTo>
                    <a:pt x="3726" y="480"/>
                  </a:lnTo>
                  <a:lnTo>
                    <a:pt x="3738" y="474"/>
                  </a:lnTo>
                  <a:lnTo>
                    <a:pt x="3744" y="474"/>
                  </a:lnTo>
                  <a:lnTo>
                    <a:pt x="3756" y="468"/>
                  </a:lnTo>
                  <a:lnTo>
                    <a:pt x="3756" y="480"/>
                  </a:lnTo>
                  <a:lnTo>
                    <a:pt x="3792" y="480"/>
                  </a:lnTo>
                  <a:lnTo>
                    <a:pt x="3810" y="474"/>
                  </a:lnTo>
                  <a:lnTo>
                    <a:pt x="3822" y="468"/>
                  </a:lnTo>
                  <a:lnTo>
                    <a:pt x="3840" y="468"/>
                  </a:lnTo>
                  <a:lnTo>
                    <a:pt x="3846" y="462"/>
                  </a:lnTo>
                  <a:lnTo>
                    <a:pt x="3852" y="462"/>
                  </a:lnTo>
                  <a:lnTo>
                    <a:pt x="3858" y="486"/>
                  </a:lnTo>
                  <a:lnTo>
                    <a:pt x="3924" y="480"/>
                  </a:lnTo>
                  <a:lnTo>
                    <a:pt x="4002" y="498"/>
                  </a:lnTo>
                  <a:lnTo>
                    <a:pt x="4098" y="486"/>
                  </a:lnTo>
                  <a:lnTo>
                    <a:pt x="4128" y="468"/>
                  </a:lnTo>
                  <a:lnTo>
                    <a:pt x="4122" y="474"/>
                  </a:lnTo>
                  <a:lnTo>
                    <a:pt x="4122" y="486"/>
                  </a:lnTo>
                  <a:lnTo>
                    <a:pt x="4260" y="486"/>
                  </a:lnTo>
                  <a:lnTo>
                    <a:pt x="4272" y="468"/>
                  </a:lnTo>
                  <a:lnTo>
                    <a:pt x="4338" y="438"/>
                  </a:lnTo>
                  <a:lnTo>
                    <a:pt x="4320" y="432"/>
                  </a:lnTo>
                  <a:lnTo>
                    <a:pt x="4320" y="420"/>
                  </a:lnTo>
                  <a:lnTo>
                    <a:pt x="4314" y="420"/>
                  </a:lnTo>
                  <a:lnTo>
                    <a:pt x="4308" y="414"/>
                  </a:lnTo>
                  <a:lnTo>
                    <a:pt x="4290" y="414"/>
                  </a:lnTo>
                  <a:lnTo>
                    <a:pt x="4278" y="408"/>
                  </a:lnTo>
                  <a:lnTo>
                    <a:pt x="4260" y="408"/>
                  </a:lnTo>
                  <a:lnTo>
                    <a:pt x="4242" y="402"/>
                  </a:lnTo>
                  <a:lnTo>
                    <a:pt x="4206" y="402"/>
                  </a:lnTo>
                  <a:lnTo>
                    <a:pt x="4164" y="414"/>
                  </a:lnTo>
                  <a:lnTo>
                    <a:pt x="4116" y="420"/>
                  </a:lnTo>
                  <a:lnTo>
                    <a:pt x="4074" y="426"/>
                  </a:lnTo>
                  <a:lnTo>
                    <a:pt x="4038" y="438"/>
                  </a:lnTo>
                  <a:lnTo>
                    <a:pt x="4026" y="438"/>
                  </a:lnTo>
                  <a:lnTo>
                    <a:pt x="4014" y="432"/>
                  </a:lnTo>
                  <a:lnTo>
                    <a:pt x="4008" y="426"/>
                  </a:lnTo>
                  <a:lnTo>
                    <a:pt x="3996" y="420"/>
                  </a:lnTo>
                  <a:lnTo>
                    <a:pt x="3984" y="420"/>
                  </a:lnTo>
                  <a:lnTo>
                    <a:pt x="3972" y="426"/>
                  </a:lnTo>
                  <a:lnTo>
                    <a:pt x="3960" y="426"/>
                  </a:lnTo>
                  <a:lnTo>
                    <a:pt x="3948" y="432"/>
                  </a:lnTo>
                  <a:lnTo>
                    <a:pt x="3942" y="438"/>
                  </a:lnTo>
                  <a:lnTo>
                    <a:pt x="3936" y="438"/>
                  </a:lnTo>
                  <a:lnTo>
                    <a:pt x="3912" y="414"/>
                  </a:lnTo>
                  <a:lnTo>
                    <a:pt x="3894" y="426"/>
                  </a:lnTo>
                  <a:lnTo>
                    <a:pt x="3864" y="420"/>
                  </a:lnTo>
                  <a:lnTo>
                    <a:pt x="3894" y="408"/>
                  </a:lnTo>
                  <a:lnTo>
                    <a:pt x="3876" y="396"/>
                  </a:lnTo>
                  <a:lnTo>
                    <a:pt x="3822" y="408"/>
                  </a:lnTo>
                  <a:lnTo>
                    <a:pt x="3858" y="396"/>
                  </a:lnTo>
                  <a:lnTo>
                    <a:pt x="3858" y="390"/>
                  </a:lnTo>
                  <a:lnTo>
                    <a:pt x="3924" y="384"/>
                  </a:lnTo>
                  <a:lnTo>
                    <a:pt x="3888" y="372"/>
                  </a:lnTo>
                  <a:lnTo>
                    <a:pt x="3870" y="372"/>
                  </a:lnTo>
                  <a:lnTo>
                    <a:pt x="3876" y="366"/>
                  </a:lnTo>
                  <a:lnTo>
                    <a:pt x="3876" y="360"/>
                  </a:lnTo>
                  <a:lnTo>
                    <a:pt x="3870" y="354"/>
                  </a:lnTo>
                  <a:lnTo>
                    <a:pt x="3840" y="354"/>
                  </a:lnTo>
                  <a:lnTo>
                    <a:pt x="3822" y="360"/>
                  </a:lnTo>
                  <a:lnTo>
                    <a:pt x="3804" y="360"/>
                  </a:lnTo>
                  <a:lnTo>
                    <a:pt x="3786" y="366"/>
                  </a:lnTo>
                  <a:lnTo>
                    <a:pt x="3774" y="354"/>
                  </a:lnTo>
                  <a:lnTo>
                    <a:pt x="3762" y="348"/>
                  </a:lnTo>
                  <a:lnTo>
                    <a:pt x="3756" y="342"/>
                  </a:lnTo>
                  <a:lnTo>
                    <a:pt x="3744" y="336"/>
                  </a:lnTo>
                  <a:lnTo>
                    <a:pt x="3738" y="336"/>
                  </a:lnTo>
                  <a:close/>
                  <a:moveTo>
                    <a:pt x="3264" y="420"/>
                  </a:moveTo>
                  <a:lnTo>
                    <a:pt x="3282" y="420"/>
                  </a:lnTo>
                  <a:lnTo>
                    <a:pt x="3300" y="426"/>
                  </a:lnTo>
                  <a:lnTo>
                    <a:pt x="3318" y="426"/>
                  </a:lnTo>
                  <a:lnTo>
                    <a:pt x="3330" y="432"/>
                  </a:lnTo>
                  <a:lnTo>
                    <a:pt x="3342" y="432"/>
                  </a:lnTo>
                  <a:lnTo>
                    <a:pt x="3330" y="444"/>
                  </a:lnTo>
                  <a:lnTo>
                    <a:pt x="3324" y="444"/>
                  </a:lnTo>
                  <a:lnTo>
                    <a:pt x="3324" y="456"/>
                  </a:lnTo>
                  <a:lnTo>
                    <a:pt x="3438" y="456"/>
                  </a:lnTo>
                  <a:lnTo>
                    <a:pt x="3462" y="444"/>
                  </a:lnTo>
                  <a:lnTo>
                    <a:pt x="3462" y="432"/>
                  </a:lnTo>
                  <a:lnTo>
                    <a:pt x="3468" y="426"/>
                  </a:lnTo>
                  <a:lnTo>
                    <a:pt x="3480" y="426"/>
                  </a:lnTo>
                  <a:lnTo>
                    <a:pt x="3492" y="420"/>
                  </a:lnTo>
                  <a:lnTo>
                    <a:pt x="3504" y="420"/>
                  </a:lnTo>
                  <a:lnTo>
                    <a:pt x="3510" y="414"/>
                  </a:lnTo>
                  <a:lnTo>
                    <a:pt x="3510" y="408"/>
                  </a:lnTo>
                  <a:lnTo>
                    <a:pt x="3522" y="396"/>
                  </a:lnTo>
                  <a:lnTo>
                    <a:pt x="3534" y="390"/>
                  </a:lnTo>
                  <a:lnTo>
                    <a:pt x="3540" y="384"/>
                  </a:lnTo>
                  <a:lnTo>
                    <a:pt x="3552" y="378"/>
                  </a:lnTo>
                  <a:lnTo>
                    <a:pt x="3552" y="372"/>
                  </a:lnTo>
                  <a:lnTo>
                    <a:pt x="3546" y="366"/>
                  </a:lnTo>
                  <a:lnTo>
                    <a:pt x="3534" y="360"/>
                  </a:lnTo>
                  <a:lnTo>
                    <a:pt x="3510" y="360"/>
                  </a:lnTo>
                  <a:lnTo>
                    <a:pt x="3504" y="366"/>
                  </a:lnTo>
                  <a:lnTo>
                    <a:pt x="3492" y="366"/>
                  </a:lnTo>
                  <a:lnTo>
                    <a:pt x="3486" y="360"/>
                  </a:lnTo>
                  <a:lnTo>
                    <a:pt x="3474" y="360"/>
                  </a:lnTo>
                  <a:lnTo>
                    <a:pt x="3462" y="354"/>
                  </a:lnTo>
                  <a:lnTo>
                    <a:pt x="3450" y="354"/>
                  </a:lnTo>
                  <a:lnTo>
                    <a:pt x="3432" y="348"/>
                  </a:lnTo>
                  <a:lnTo>
                    <a:pt x="3426" y="354"/>
                  </a:lnTo>
                  <a:lnTo>
                    <a:pt x="3420" y="354"/>
                  </a:lnTo>
                  <a:lnTo>
                    <a:pt x="3414" y="366"/>
                  </a:lnTo>
                  <a:lnTo>
                    <a:pt x="3414" y="396"/>
                  </a:lnTo>
                  <a:lnTo>
                    <a:pt x="3396" y="378"/>
                  </a:lnTo>
                  <a:lnTo>
                    <a:pt x="3384" y="372"/>
                  </a:lnTo>
                  <a:lnTo>
                    <a:pt x="3366" y="372"/>
                  </a:lnTo>
                  <a:lnTo>
                    <a:pt x="3354" y="384"/>
                  </a:lnTo>
                  <a:lnTo>
                    <a:pt x="3348" y="396"/>
                  </a:lnTo>
                  <a:lnTo>
                    <a:pt x="3330" y="414"/>
                  </a:lnTo>
                  <a:lnTo>
                    <a:pt x="3324" y="414"/>
                  </a:lnTo>
                  <a:lnTo>
                    <a:pt x="3300" y="366"/>
                  </a:lnTo>
                  <a:lnTo>
                    <a:pt x="3288" y="360"/>
                  </a:lnTo>
                  <a:lnTo>
                    <a:pt x="3258" y="360"/>
                  </a:lnTo>
                  <a:lnTo>
                    <a:pt x="3246" y="366"/>
                  </a:lnTo>
                  <a:lnTo>
                    <a:pt x="3240" y="372"/>
                  </a:lnTo>
                  <a:lnTo>
                    <a:pt x="3240" y="396"/>
                  </a:lnTo>
                  <a:lnTo>
                    <a:pt x="3246" y="408"/>
                  </a:lnTo>
                  <a:lnTo>
                    <a:pt x="3258" y="414"/>
                  </a:lnTo>
                  <a:lnTo>
                    <a:pt x="3264" y="420"/>
                  </a:lnTo>
                  <a:close/>
                  <a:moveTo>
                    <a:pt x="3720" y="288"/>
                  </a:moveTo>
                  <a:lnTo>
                    <a:pt x="3726" y="288"/>
                  </a:lnTo>
                  <a:lnTo>
                    <a:pt x="3732" y="294"/>
                  </a:lnTo>
                  <a:lnTo>
                    <a:pt x="3738" y="306"/>
                  </a:lnTo>
                  <a:lnTo>
                    <a:pt x="3768" y="306"/>
                  </a:lnTo>
                  <a:lnTo>
                    <a:pt x="3780" y="300"/>
                  </a:lnTo>
                  <a:lnTo>
                    <a:pt x="3834" y="300"/>
                  </a:lnTo>
                  <a:lnTo>
                    <a:pt x="3834" y="294"/>
                  </a:lnTo>
                  <a:lnTo>
                    <a:pt x="3828" y="294"/>
                  </a:lnTo>
                  <a:lnTo>
                    <a:pt x="3822" y="288"/>
                  </a:lnTo>
                  <a:lnTo>
                    <a:pt x="3810" y="288"/>
                  </a:lnTo>
                  <a:lnTo>
                    <a:pt x="3804" y="282"/>
                  </a:lnTo>
                  <a:lnTo>
                    <a:pt x="3792" y="282"/>
                  </a:lnTo>
                  <a:lnTo>
                    <a:pt x="3804" y="270"/>
                  </a:lnTo>
                  <a:lnTo>
                    <a:pt x="3816" y="264"/>
                  </a:lnTo>
                  <a:lnTo>
                    <a:pt x="3822" y="264"/>
                  </a:lnTo>
                  <a:lnTo>
                    <a:pt x="3828" y="258"/>
                  </a:lnTo>
                  <a:lnTo>
                    <a:pt x="3822" y="258"/>
                  </a:lnTo>
                  <a:lnTo>
                    <a:pt x="3810" y="252"/>
                  </a:lnTo>
                  <a:lnTo>
                    <a:pt x="3738" y="228"/>
                  </a:lnTo>
                  <a:lnTo>
                    <a:pt x="3732" y="228"/>
                  </a:lnTo>
                  <a:lnTo>
                    <a:pt x="3726" y="234"/>
                  </a:lnTo>
                  <a:lnTo>
                    <a:pt x="3714" y="240"/>
                  </a:lnTo>
                  <a:lnTo>
                    <a:pt x="3702" y="240"/>
                  </a:lnTo>
                  <a:lnTo>
                    <a:pt x="3690" y="252"/>
                  </a:lnTo>
                  <a:lnTo>
                    <a:pt x="3690" y="258"/>
                  </a:lnTo>
                  <a:lnTo>
                    <a:pt x="3696" y="264"/>
                  </a:lnTo>
                  <a:lnTo>
                    <a:pt x="3702" y="276"/>
                  </a:lnTo>
                  <a:lnTo>
                    <a:pt x="3714" y="282"/>
                  </a:lnTo>
                  <a:lnTo>
                    <a:pt x="3720" y="288"/>
                  </a:lnTo>
                  <a:close/>
                  <a:moveTo>
                    <a:pt x="3288" y="504"/>
                  </a:moveTo>
                  <a:lnTo>
                    <a:pt x="3270" y="504"/>
                  </a:lnTo>
                  <a:lnTo>
                    <a:pt x="3234" y="510"/>
                  </a:lnTo>
                  <a:lnTo>
                    <a:pt x="3186" y="516"/>
                  </a:lnTo>
                  <a:lnTo>
                    <a:pt x="3144" y="528"/>
                  </a:lnTo>
                  <a:lnTo>
                    <a:pt x="3132" y="534"/>
                  </a:lnTo>
                  <a:lnTo>
                    <a:pt x="3126" y="540"/>
                  </a:lnTo>
                  <a:lnTo>
                    <a:pt x="3132" y="540"/>
                  </a:lnTo>
                  <a:lnTo>
                    <a:pt x="3150" y="558"/>
                  </a:lnTo>
                  <a:lnTo>
                    <a:pt x="3156" y="570"/>
                  </a:lnTo>
                  <a:lnTo>
                    <a:pt x="3156" y="576"/>
                  </a:lnTo>
                  <a:lnTo>
                    <a:pt x="3138" y="582"/>
                  </a:lnTo>
                  <a:lnTo>
                    <a:pt x="3120" y="570"/>
                  </a:lnTo>
                  <a:lnTo>
                    <a:pt x="3090" y="564"/>
                  </a:lnTo>
                  <a:lnTo>
                    <a:pt x="3048" y="570"/>
                  </a:lnTo>
                  <a:lnTo>
                    <a:pt x="3066" y="606"/>
                  </a:lnTo>
                  <a:lnTo>
                    <a:pt x="3072" y="612"/>
                  </a:lnTo>
                  <a:lnTo>
                    <a:pt x="3084" y="618"/>
                  </a:lnTo>
                  <a:lnTo>
                    <a:pt x="3102" y="624"/>
                  </a:lnTo>
                  <a:lnTo>
                    <a:pt x="3114" y="630"/>
                  </a:lnTo>
                  <a:lnTo>
                    <a:pt x="3120" y="642"/>
                  </a:lnTo>
                  <a:lnTo>
                    <a:pt x="3120" y="654"/>
                  </a:lnTo>
                  <a:lnTo>
                    <a:pt x="3126" y="666"/>
                  </a:lnTo>
                  <a:lnTo>
                    <a:pt x="3126" y="678"/>
                  </a:lnTo>
                  <a:lnTo>
                    <a:pt x="3144" y="678"/>
                  </a:lnTo>
                  <a:lnTo>
                    <a:pt x="3228" y="666"/>
                  </a:lnTo>
                  <a:lnTo>
                    <a:pt x="3264" y="660"/>
                  </a:lnTo>
                  <a:lnTo>
                    <a:pt x="3276" y="654"/>
                  </a:lnTo>
                  <a:lnTo>
                    <a:pt x="3282" y="642"/>
                  </a:lnTo>
                  <a:lnTo>
                    <a:pt x="3288" y="624"/>
                  </a:lnTo>
                  <a:lnTo>
                    <a:pt x="3300" y="600"/>
                  </a:lnTo>
                  <a:lnTo>
                    <a:pt x="3300" y="588"/>
                  </a:lnTo>
                  <a:lnTo>
                    <a:pt x="3228" y="576"/>
                  </a:lnTo>
                  <a:lnTo>
                    <a:pt x="3240" y="570"/>
                  </a:lnTo>
                  <a:lnTo>
                    <a:pt x="3348" y="534"/>
                  </a:lnTo>
                  <a:lnTo>
                    <a:pt x="3360" y="528"/>
                  </a:lnTo>
                  <a:lnTo>
                    <a:pt x="3354" y="522"/>
                  </a:lnTo>
                  <a:lnTo>
                    <a:pt x="3342" y="516"/>
                  </a:lnTo>
                  <a:lnTo>
                    <a:pt x="3324" y="510"/>
                  </a:lnTo>
                  <a:lnTo>
                    <a:pt x="3312" y="510"/>
                  </a:lnTo>
                  <a:lnTo>
                    <a:pt x="3300" y="504"/>
                  </a:lnTo>
                  <a:lnTo>
                    <a:pt x="3288" y="504"/>
                  </a:lnTo>
                  <a:close/>
                  <a:moveTo>
                    <a:pt x="2898" y="744"/>
                  </a:moveTo>
                  <a:lnTo>
                    <a:pt x="2880" y="738"/>
                  </a:lnTo>
                  <a:lnTo>
                    <a:pt x="2796" y="738"/>
                  </a:lnTo>
                  <a:lnTo>
                    <a:pt x="2874" y="696"/>
                  </a:lnTo>
                  <a:lnTo>
                    <a:pt x="2880" y="684"/>
                  </a:lnTo>
                  <a:lnTo>
                    <a:pt x="2886" y="654"/>
                  </a:lnTo>
                  <a:lnTo>
                    <a:pt x="2898" y="624"/>
                  </a:lnTo>
                  <a:lnTo>
                    <a:pt x="2898" y="588"/>
                  </a:lnTo>
                  <a:lnTo>
                    <a:pt x="2880" y="570"/>
                  </a:lnTo>
                  <a:lnTo>
                    <a:pt x="2850" y="570"/>
                  </a:lnTo>
                  <a:lnTo>
                    <a:pt x="2814" y="576"/>
                  </a:lnTo>
                  <a:lnTo>
                    <a:pt x="2796" y="582"/>
                  </a:lnTo>
                  <a:lnTo>
                    <a:pt x="2784" y="588"/>
                  </a:lnTo>
                  <a:lnTo>
                    <a:pt x="2784" y="594"/>
                  </a:lnTo>
                  <a:lnTo>
                    <a:pt x="2766" y="612"/>
                  </a:lnTo>
                  <a:lnTo>
                    <a:pt x="2760" y="630"/>
                  </a:lnTo>
                  <a:lnTo>
                    <a:pt x="2736" y="654"/>
                  </a:lnTo>
                  <a:lnTo>
                    <a:pt x="2718" y="666"/>
                  </a:lnTo>
                  <a:lnTo>
                    <a:pt x="2706" y="672"/>
                  </a:lnTo>
                  <a:lnTo>
                    <a:pt x="2700" y="672"/>
                  </a:lnTo>
                  <a:lnTo>
                    <a:pt x="2694" y="666"/>
                  </a:lnTo>
                  <a:lnTo>
                    <a:pt x="2694" y="660"/>
                  </a:lnTo>
                  <a:lnTo>
                    <a:pt x="2700" y="654"/>
                  </a:lnTo>
                  <a:lnTo>
                    <a:pt x="2706" y="642"/>
                  </a:lnTo>
                  <a:lnTo>
                    <a:pt x="2712" y="636"/>
                  </a:lnTo>
                  <a:lnTo>
                    <a:pt x="2718" y="624"/>
                  </a:lnTo>
                  <a:lnTo>
                    <a:pt x="2718" y="612"/>
                  </a:lnTo>
                  <a:lnTo>
                    <a:pt x="2724" y="606"/>
                  </a:lnTo>
                  <a:lnTo>
                    <a:pt x="2724" y="600"/>
                  </a:lnTo>
                  <a:lnTo>
                    <a:pt x="2706" y="594"/>
                  </a:lnTo>
                  <a:lnTo>
                    <a:pt x="2676" y="588"/>
                  </a:lnTo>
                  <a:lnTo>
                    <a:pt x="2628" y="588"/>
                  </a:lnTo>
                  <a:lnTo>
                    <a:pt x="2622" y="606"/>
                  </a:lnTo>
                  <a:lnTo>
                    <a:pt x="2610" y="612"/>
                  </a:lnTo>
                  <a:lnTo>
                    <a:pt x="2586" y="618"/>
                  </a:lnTo>
                  <a:lnTo>
                    <a:pt x="2550" y="624"/>
                  </a:lnTo>
                  <a:lnTo>
                    <a:pt x="2508" y="630"/>
                  </a:lnTo>
                  <a:lnTo>
                    <a:pt x="2490" y="630"/>
                  </a:lnTo>
                  <a:lnTo>
                    <a:pt x="2496" y="624"/>
                  </a:lnTo>
                  <a:lnTo>
                    <a:pt x="2508" y="618"/>
                  </a:lnTo>
                  <a:lnTo>
                    <a:pt x="2520" y="618"/>
                  </a:lnTo>
                  <a:lnTo>
                    <a:pt x="2538" y="612"/>
                  </a:lnTo>
                  <a:lnTo>
                    <a:pt x="2550" y="606"/>
                  </a:lnTo>
                  <a:lnTo>
                    <a:pt x="2586" y="594"/>
                  </a:lnTo>
                  <a:lnTo>
                    <a:pt x="2598" y="588"/>
                  </a:lnTo>
                  <a:lnTo>
                    <a:pt x="2604" y="588"/>
                  </a:lnTo>
                  <a:lnTo>
                    <a:pt x="2604" y="582"/>
                  </a:lnTo>
                  <a:lnTo>
                    <a:pt x="2592" y="576"/>
                  </a:lnTo>
                  <a:lnTo>
                    <a:pt x="2556" y="576"/>
                  </a:lnTo>
                  <a:lnTo>
                    <a:pt x="2496" y="594"/>
                  </a:lnTo>
                  <a:lnTo>
                    <a:pt x="2460" y="600"/>
                  </a:lnTo>
                  <a:lnTo>
                    <a:pt x="2466" y="594"/>
                  </a:lnTo>
                  <a:lnTo>
                    <a:pt x="2478" y="588"/>
                  </a:lnTo>
                  <a:lnTo>
                    <a:pt x="2490" y="576"/>
                  </a:lnTo>
                  <a:lnTo>
                    <a:pt x="2502" y="570"/>
                  </a:lnTo>
                  <a:lnTo>
                    <a:pt x="2514" y="558"/>
                  </a:lnTo>
                  <a:lnTo>
                    <a:pt x="2508" y="558"/>
                  </a:lnTo>
                  <a:lnTo>
                    <a:pt x="2508" y="552"/>
                  </a:lnTo>
                  <a:lnTo>
                    <a:pt x="2496" y="552"/>
                  </a:lnTo>
                  <a:lnTo>
                    <a:pt x="2346" y="600"/>
                  </a:lnTo>
                  <a:lnTo>
                    <a:pt x="2328" y="600"/>
                  </a:lnTo>
                  <a:lnTo>
                    <a:pt x="2244" y="624"/>
                  </a:lnTo>
                  <a:lnTo>
                    <a:pt x="2250" y="642"/>
                  </a:lnTo>
                  <a:lnTo>
                    <a:pt x="2190" y="660"/>
                  </a:lnTo>
                  <a:lnTo>
                    <a:pt x="2172" y="678"/>
                  </a:lnTo>
                  <a:lnTo>
                    <a:pt x="2202" y="690"/>
                  </a:lnTo>
                  <a:lnTo>
                    <a:pt x="2208" y="684"/>
                  </a:lnTo>
                  <a:lnTo>
                    <a:pt x="2220" y="678"/>
                  </a:lnTo>
                  <a:lnTo>
                    <a:pt x="2238" y="678"/>
                  </a:lnTo>
                  <a:lnTo>
                    <a:pt x="2244" y="684"/>
                  </a:lnTo>
                  <a:lnTo>
                    <a:pt x="2244" y="690"/>
                  </a:lnTo>
                  <a:lnTo>
                    <a:pt x="2238" y="696"/>
                  </a:lnTo>
                  <a:lnTo>
                    <a:pt x="2226" y="696"/>
                  </a:lnTo>
                  <a:lnTo>
                    <a:pt x="2208" y="702"/>
                  </a:lnTo>
                  <a:lnTo>
                    <a:pt x="2196" y="702"/>
                  </a:lnTo>
                  <a:lnTo>
                    <a:pt x="2160" y="720"/>
                  </a:lnTo>
                  <a:lnTo>
                    <a:pt x="2166" y="732"/>
                  </a:lnTo>
                  <a:lnTo>
                    <a:pt x="2196" y="732"/>
                  </a:lnTo>
                  <a:lnTo>
                    <a:pt x="2238" y="738"/>
                  </a:lnTo>
                  <a:lnTo>
                    <a:pt x="2322" y="738"/>
                  </a:lnTo>
                  <a:lnTo>
                    <a:pt x="2352" y="744"/>
                  </a:lnTo>
                  <a:lnTo>
                    <a:pt x="2352" y="750"/>
                  </a:lnTo>
                  <a:lnTo>
                    <a:pt x="2322" y="762"/>
                  </a:lnTo>
                  <a:lnTo>
                    <a:pt x="2280" y="762"/>
                  </a:lnTo>
                  <a:lnTo>
                    <a:pt x="2172" y="774"/>
                  </a:lnTo>
                  <a:lnTo>
                    <a:pt x="2136" y="774"/>
                  </a:lnTo>
                  <a:lnTo>
                    <a:pt x="2112" y="786"/>
                  </a:lnTo>
                  <a:lnTo>
                    <a:pt x="2106" y="792"/>
                  </a:lnTo>
                  <a:lnTo>
                    <a:pt x="2118" y="804"/>
                  </a:lnTo>
                  <a:lnTo>
                    <a:pt x="2130" y="810"/>
                  </a:lnTo>
                  <a:lnTo>
                    <a:pt x="2148" y="810"/>
                  </a:lnTo>
                  <a:lnTo>
                    <a:pt x="2160" y="816"/>
                  </a:lnTo>
                  <a:lnTo>
                    <a:pt x="2178" y="822"/>
                  </a:lnTo>
                  <a:lnTo>
                    <a:pt x="2190" y="828"/>
                  </a:lnTo>
                  <a:lnTo>
                    <a:pt x="2190" y="834"/>
                  </a:lnTo>
                  <a:lnTo>
                    <a:pt x="2184" y="840"/>
                  </a:lnTo>
                  <a:lnTo>
                    <a:pt x="2172" y="840"/>
                  </a:lnTo>
                  <a:lnTo>
                    <a:pt x="2154" y="858"/>
                  </a:lnTo>
                  <a:lnTo>
                    <a:pt x="2166" y="870"/>
                  </a:lnTo>
                  <a:lnTo>
                    <a:pt x="2322" y="870"/>
                  </a:lnTo>
                  <a:lnTo>
                    <a:pt x="2370" y="864"/>
                  </a:lnTo>
                  <a:lnTo>
                    <a:pt x="2436" y="858"/>
                  </a:lnTo>
                  <a:lnTo>
                    <a:pt x="2508" y="846"/>
                  </a:lnTo>
                  <a:lnTo>
                    <a:pt x="2574" y="840"/>
                  </a:lnTo>
                  <a:lnTo>
                    <a:pt x="2616" y="828"/>
                  </a:lnTo>
                  <a:lnTo>
                    <a:pt x="2652" y="828"/>
                  </a:lnTo>
                  <a:lnTo>
                    <a:pt x="2736" y="864"/>
                  </a:lnTo>
                  <a:lnTo>
                    <a:pt x="2778" y="876"/>
                  </a:lnTo>
                  <a:lnTo>
                    <a:pt x="2796" y="876"/>
                  </a:lnTo>
                  <a:lnTo>
                    <a:pt x="2814" y="870"/>
                  </a:lnTo>
                  <a:lnTo>
                    <a:pt x="2832" y="852"/>
                  </a:lnTo>
                  <a:lnTo>
                    <a:pt x="2838" y="840"/>
                  </a:lnTo>
                  <a:lnTo>
                    <a:pt x="2844" y="834"/>
                  </a:lnTo>
                  <a:lnTo>
                    <a:pt x="2844" y="822"/>
                  </a:lnTo>
                  <a:lnTo>
                    <a:pt x="2766" y="822"/>
                  </a:lnTo>
                  <a:lnTo>
                    <a:pt x="2802" y="798"/>
                  </a:lnTo>
                  <a:lnTo>
                    <a:pt x="2850" y="798"/>
                  </a:lnTo>
                  <a:lnTo>
                    <a:pt x="2898" y="792"/>
                  </a:lnTo>
                  <a:lnTo>
                    <a:pt x="2910" y="786"/>
                  </a:lnTo>
                  <a:lnTo>
                    <a:pt x="2916" y="786"/>
                  </a:lnTo>
                  <a:lnTo>
                    <a:pt x="2922" y="780"/>
                  </a:lnTo>
                  <a:lnTo>
                    <a:pt x="2916" y="768"/>
                  </a:lnTo>
                  <a:lnTo>
                    <a:pt x="2898" y="750"/>
                  </a:lnTo>
                  <a:lnTo>
                    <a:pt x="2898" y="744"/>
                  </a:lnTo>
                  <a:close/>
                  <a:moveTo>
                    <a:pt x="2868" y="882"/>
                  </a:moveTo>
                  <a:lnTo>
                    <a:pt x="2886" y="882"/>
                  </a:lnTo>
                  <a:lnTo>
                    <a:pt x="2904" y="876"/>
                  </a:lnTo>
                  <a:lnTo>
                    <a:pt x="2910" y="870"/>
                  </a:lnTo>
                  <a:lnTo>
                    <a:pt x="2910" y="864"/>
                  </a:lnTo>
                  <a:lnTo>
                    <a:pt x="2904" y="858"/>
                  </a:lnTo>
                  <a:lnTo>
                    <a:pt x="2880" y="858"/>
                  </a:lnTo>
                  <a:lnTo>
                    <a:pt x="2868" y="870"/>
                  </a:lnTo>
                  <a:lnTo>
                    <a:pt x="2868" y="882"/>
                  </a:lnTo>
                  <a:close/>
                  <a:moveTo>
                    <a:pt x="3276" y="330"/>
                  </a:moveTo>
                  <a:lnTo>
                    <a:pt x="3288" y="330"/>
                  </a:lnTo>
                  <a:lnTo>
                    <a:pt x="3294" y="324"/>
                  </a:lnTo>
                  <a:lnTo>
                    <a:pt x="3300" y="312"/>
                  </a:lnTo>
                  <a:lnTo>
                    <a:pt x="3300" y="306"/>
                  </a:lnTo>
                  <a:lnTo>
                    <a:pt x="3294" y="294"/>
                  </a:lnTo>
                  <a:lnTo>
                    <a:pt x="3288" y="288"/>
                  </a:lnTo>
                  <a:lnTo>
                    <a:pt x="3276" y="288"/>
                  </a:lnTo>
                  <a:lnTo>
                    <a:pt x="3270" y="300"/>
                  </a:lnTo>
                  <a:lnTo>
                    <a:pt x="3264" y="306"/>
                  </a:lnTo>
                  <a:lnTo>
                    <a:pt x="3264" y="324"/>
                  </a:lnTo>
                  <a:lnTo>
                    <a:pt x="3270" y="330"/>
                  </a:lnTo>
                  <a:lnTo>
                    <a:pt x="3276" y="330"/>
                  </a:lnTo>
                  <a:close/>
                  <a:moveTo>
                    <a:pt x="3462" y="228"/>
                  </a:moveTo>
                  <a:lnTo>
                    <a:pt x="3450" y="240"/>
                  </a:lnTo>
                  <a:lnTo>
                    <a:pt x="3450" y="252"/>
                  </a:lnTo>
                  <a:lnTo>
                    <a:pt x="3456" y="258"/>
                  </a:lnTo>
                  <a:lnTo>
                    <a:pt x="3528" y="258"/>
                  </a:lnTo>
                  <a:lnTo>
                    <a:pt x="3546" y="276"/>
                  </a:lnTo>
                  <a:lnTo>
                    <a:pt x="3558" y="282"/>
                  </a:lnTo>
                  <a:lnTo>
                    <a:pt x="3588" y="282"/>
                  </a:lnTo>
                  <a:lnTo>
                    <a:pt x="3612" y="270"/>
                  </a:lnTo>
                  <a:lnTo>
                    <a:pt x="3618" y="264"/>
                  </a:lnTo>
                  <a:lnTo>
                    <a:pt x="3606" y="252"/>
                  </a:lnTo>
                  <a:lnTo>
                    <a:pt x="3636" y="246"/>
                  </a:lnTo>
                  <a:lnTo>
                    <a:pt x="3594" y="210"/>
                  </a:lnTo>
                  <a:lnTo>
                    <a:pt x="3552" y="216"/>
                  </a:lnTo>
                  <a:lnTo>
                    <a:pt x="3534" y="198"/>
                  </a:lnTo>
                  <a:lnTo>
                    <a:pt x="3450" y="198"/>
                  </a:lnTo>
                  <a:lnTo>
                    <a:pt x="3438" y="204"/>
                  </a:lnTo>
                  <a:lnTo>
                    <a:pt x="3426" y="204"/>
                  </a:lnTo>
                  <a:lnTo>
                    <a:pt x="3420" y="210"/>
                  </a:lnTo>
                  <a:lnTo>
                    <a:pt x="3438" y="228"/>
                  </a:lnTo>
                  <a:lnTo>
                    <a:pt x="3462" y="228"/>
                  </a:lnTo>
                  <a:close/>
                  <a:moveTo>
                    <a:pt x="3432" y="1302"/>
                  </a:moveTo>
                  <a:lnTo>
                    <a:pt x="3408" y="1326"/>
                  </a:lnTo>
                  <a:lnTo>
                    <a:pt x="3408" y="1344"/>
                  </a:lnTo>
                  <a:lnTo>
                    <a:pt x="3438" y="1344"/>
                  </a:lnTo>
                  <a:lnTo>
                    <a:pt x="3462" y="1332"/>
                  </a:lnTo>
                  <a:lnTo>
                    <a:pt x="3468" y="1332"/>
                  </a:lnTo>
                  <a:lnTo>
                    <a:pt x="3480" y="1326"/>
                  </a:lnTo>
                  <a:lnTo>
                    <a:pt x="3486" y="1326"/>
                  </a:lnTo>
                  <a:lnTo>
                    <a:pt x="3504" y="1308"/>
                  </a:lnTo>
                  <a:lnTo>
                    <a:pt x="3516" y="1290"/>
                  </a:lnTo>
                  <a:lnTo>
                    <a:pt x="3516" y="1266"/>
                  </a:lnTo>
                  <a:lnTo>
                    <a:pt x="3510" y="1260"/>
                  </a:lnTo>
                  <a:lnTo>
                    <a:pt x="3498" y="1260"/>
                  </a:lnTo>
                  <a:lnTo>
                    <a:pt x="3480" y="1266"/>
                  </a:lnTo>
                  <a:lnTo>
                    <a:pt x="3432" y="1302"/>
                  </a:lnTo>
                  <a:close/>
                  <a:moveTo>
                    <a:pt x="4416" y="1392"/>
                  </a:moveTo>
                  <a:lnTo>
                    <a:pt x="4428" y="1380"/>
                  </a:lnTo>
                  <a:lnTo>
                    <a:pt x="4428" y="1374"/>
                  </a:lnTo>
                  <a:lnTo>
                    <a:pt x="4386" y="1374"/>
                  </a:lnTo>
                  <a:lnTo>
                    <a:pt x="4386" y="1380"/>
                  </a:lnTo>
                  <a:lnTo>
                    <a:pt x="4404" y="1398"/>
                  </a:lnTo>
                  <a:lnTo>
                    <a:pt x="4416" y="1392"/>
                  </a:lnTo>
                  <a:close/>
                  <a:moveTo>
                    <a:pt x="3120" y="2034"/>
                  </a:moveTo>
                  <a:lnTo>
                    <a:pt x="3132" y="2034"/>
                  </a:lnTo>
                  <a:lnTo>
                    <a:pt x="3138" y="2028"/>
                  </a:lnTo>
                  <a:lnTo>
                    <a:pt x="3132" y="2022"/>
                  </a:lnTo>
                  <a:lnTo>
                    <a:pt x="3120" y="2016"/>
                  </a:lnTo>
                  <a:lnTo>
                    <a:pt x="3114" y="2010"/>
                  </a:lnTo>
                  <a:lnTo>
                    <a:pt x="3108" y="2010"/>
                  </a:lnTo>
                  <a:lnTo>
                    <a:pt x="3090" y="2016"/>
                  </a:lnTo>
                  <a:lnTo>
                    <a:pt x="3078" y="2022"/>
                  </a:lnTo>
                  <a:lnTo>
                    <a:pt x="3072" y="2022"/>
                  </a:lnTo>
                  <a:lnTo>
                    <a:pt x="3072" y="2028"/>
                  </a:lnTo>
                  <a:lnTo>
                    <a:pt x="3078" y="2034"/>
                  </a:lnTo>
                  <a:lnTo>
                    <a:pt x="3120" y="2034"/>
                  </a:lnTo>
                  <a:close/>
                  <a:moveTo>
                    <a:pt x="4758" y="996"/>
                  </a:moveTo>
                  <a:lnTo>
                    <a:pt x="4746" y="996"/>
                  </a:lnTo>
                  <a:lnTo>
                    <a:pt x="4734" y="984"/>
                  </a:lnTo>
                  <a:lnTo>
                    <a:pt x="4704" y="1008"/>
                  </a:lnTo>
                  <a:lnTo>
                    <a:pt x="4704" y="978"/>
                  </a:lnTo>
                  <a:lnTo>
                    <a:pt x="4662" y="978"/>
                  </a:lnTo>
                  <a:lnTo>
                    <a:pt x="4668" y="978"/>
                  </a:lnTo>
                  <a:lnTo>
                    <a:pt x="4674" y="972"/>
                  </a:lnTo>
                  <a:lnTo>
                    <a:pt x="4686" y="972"/>
                  </a:lnTo>
                  <a:lnTo>
                    <a:pt x="4698" y="966"/>
                  </a:lnTo>
                  <a:lnTo>
                    <a:pt x="4704" y="954"/>
                  </a:lnTo>
                  <a:lnTo>
                    <a:pt x="4704" y="948"/>
                  </a:lnTo>
                  <a:lnTo>
                    <a:pt x="4698" y="942"/>
                  </a:lnTo>
                  <a:lnTo>
                    <a:pt x="4680" y="942"/>
                  </a:lnTo>
                  <a:lnTo>
                    <a:pt x="4668" y="936"/>
                  </a:lnTo>
                  <a:lnTo>
                    <a:pt x="4650" y="936"/>
                  </a:lnTo>
                  <a:lnTo>
                    <a:pt x="4632" y="930"/>
                  </a:lnTo>
                  <a:lnTo>
                    <a:pt x="4620" y="930"/>
                  </a:lnTo>
                  <a:lnTo>
                    <a:pt x="4614" y="918"/>
                  </a:lnTo>
                  <a:lnTo>
                    <a:pt x="4566" y="912"/>
                  </a:lnTo>
                  <a:lnTo>
                    <a:pt x="4500" y="870"/>
                  </a:lnTo>
                  <a:lnTo>
                    <a:pt x="4566" y="864"/>
                  </a:lnTo>
                  <a:lnTo>
                    <a:pt x="4536" y="840"/>
                  </a:lnTo>
                  <a:lnTo>
                    <a:pt x="4542" y="840"/>
                  </a:lnTo>
                  <a:lnTo>
                    <a:pt x="4548" y="834"/>
                  </a:lnTo>
                  <a:lnTo>
                    <a:pt x="4584" y="834"/>
                  </a:lnTo>
                  <a:lnTo>
                    <a:pt x="4596" y="840"/>
                  </a:lnTo>
                  <a:lnTo>
                    <a:pt x="4638" y="840"/>
                  </a:lnTo>
                  <a:lnTo>
                    <a:pt x="4638" y="834"/>
                  </a:lnTo>
                  <a:lnTo>
                    <a:pt x="4632" y="828"/>
                  </a:lnTo>
                  <a:lnTo>
                    <a:pt x="4614" y="822"/>
                  </a:lnTo>
                  <a:lnTo>
                    <a:pt x="4596" y="822"/>
                  </a:lnTo>
                  <a:lnTo>
                    <a:pt x="4578" y="816"/>
                  </a:lnTo>
                  <a:lnTo>
                    <a:pt x="4518" y="816"/>
                  </a:lnTo>
                  <a:lnTo>
                    <a:pt x="4536" y="816"/>
                  </a:lnTo>
                  <a:lnTo>
                    <a:pt x="4620" y="804"/>
                  </a:lnTo>
                  <a:lnTo>
                    <a:pt x="4638" y="798"/>
                  </a:lnTo>
                  <a:lnTo>
                    <a:pt x="4638" y="792"/>
                  </a:lnTo>
                  <a:lnTo>
                    <a:pt x="4632" y="792"/>
                  </a:lnTo>
                  <a:lnTo>
                    <a:pt x="4626" y="786"/>
                  </a:lnTo>
                  <a:lnTo>
                    <a:pt x="4608" y="786"/>
                  </a:lnTo>
                  <a:lnTo>
                    <a:pt x="4500" y="798"/>
                  </a:lnTo>
                  <a:lnTo>
                    <a:pt x="4560" y="762"/>
                  </a:lnTo>
                  <a:lnTo>
                    <a:pt x="4620" y="762"/>
                  </a:lnTo>
                  <a:lnTo>
                    <a:pt x="4626" y="756"/>
                  </a:lnTo>
                  <a:lnTo>
                    <a:pt x="4620" y="750"/>
                  </a:lnTo>
                  <a:lnTo>
                    <a:pt x="4584" y="738"/>
                  </a:lnTo>
                  <a:lnTo>
                    <a:pt x="4572" y="732"/>
                  </a:lnTo>
                  <a:lnTo>
                    <a:pt x="4554" y="732"/>
                  </a:lnTo>
                  <a:lnTo>
                    <a:pt x="4518" y="750"/>
                  </a:lnTo>
                  <a:lnTo>
                    <a:pt x="4500" y="744"/>
                  </a:lnTo>
                  <a:lnTo>
                    <a:pt x="4458" y="774"/>
                  </a:lnTo>
                  <a:lnTo>
                    <a:pt x="4464" y="756"/>
                  </a:lnTo>
                  <a:lnTo>
                    <a:pt x="4440" y="774"/>
                  </a:lnTo>
                  <a:lnTo>
                    <a:pt x="4464" y="744"/>
                  </a:lnTo>
                  <a:lnTo>
                    <a:pt x="4500" y="744"/>
                  </a:lnTo>
                  <a:lnTo>
                    <a:pt x="4506" y="738"/>
                  </a:lnTo>
                  <a:lnTo>
                    <a:pt x="4518" y="714"/>
                  </a:lnTo>
                  <a:lnTo>
                    <a:pt x="4518" y="708"/>
                  </a:lnTo>
                  <a:lnTo>
                    <a:pt x="4512" y="702"/>
                  </a:lnTo>
                  <a:lnTo>
                    <a:pt x="4506" y="708"/>
                  </a:lnTo>
                  <a:lnTo>
                    <a:pt x="4494" y="714"/>
                  </a:lnTo>
                  <a:lnTo>
                    <a:pt x="4488" y="726"/>
                  </a:lnTo>
                  <a:lnTo>
                    <a:pt x="4452" y="726"/>
                  </a:lnTo>
                  <a:lnTo>
                    <a:pt x="4428" y="738"/>
                  </a:lnTo>
                  <a:lnTo>
                    <a:pt x="4452" y="708"/>
                  </a:lnTo>
                  <a:lnTo>
                    <a:pt x="4482" y="708"/>
                  </a:lnTo>
                  <a:lnTo>
                    <a:pt x="4494" y="702"/>
                  </a:lnTo>
                  <a:lnTo>
                    <a:pt x="4500" y="702"/>
                  </a:lnTo>
                  <a:lnTo>
                    <a:pt x="4506" y="696"/>
                  </a:lnTo>
                  <a:lnTo>
                    <a:pt x="4506" y="690"/>
                  </a:lnTo>
                  <a:lnTo>
                    <a:pt x="4500" y="684"/>
                  </a:lnTo>
                  <a:lnTo>
                    <a:pt x="4458" y="684"/>
                  </a:lnTo>
                  <a:lnTo>
                    <a:pt x="4446" y="690"/>
                  </a:lnTo>
                  <a:lnTo>
                    <a:pt x="4428" y="696"/>
                  </a:lnTo>
                  <a:lnTo>
                    <a:pt x="4422" y="702"/>
                  </a:lnTo>
                  <a:lnTo>
                    <a:pt x="4416" y="702"/>
                  </a:lnTo>
                  <a:lnTo>
                    <a:pt x="4404" y="684"/>
                  </a:lnTo>
                  <a:lnTo>
                    <a:pt x="4380" y="702"/>
                  </a:lnTo>
                  <a:lnTo>
                    <a:pt x="4398" y="672"/>
                  </a:lnTo>
                  <a:lnTo>
                    <a:pt x="4344" y="696"/>
                  </a:lnTo>
                  <a:lnTo>
                    <a:pt x="4344" y="672"/>
                  </a:lnTo>
                  <a:lnTo>
                    <a:pt x="4350" y="672"/>
                  </a:lnTo>
                  <a:lnTo>
                    <a:pt x="4356" y="666"/>
                  </a:lnTo>
                  <a:lnTo>
                    <a:pt x="4368" y="666"/>
                  </a:lnTo>
                  <a:lnTo>
                    <a:pt x="4386" y="660"/>
                  </a:lnTo>
                  <a:lnTo>
                    <a:pt x="4392" y="660"/>
                  </a:lnTo>
                  <a:lnTo>
                    <a:pt x="4398" y="654"/>
                  </a:lnTo>
                  <a:lnTo>
                    <a:pt x="4356" y="654"/>
                  </a:lnTo>
                  <a:lnTo>
                    <a:pt x="4338" y="660"/>
                  </a:lnTo>
                  <a:lnTo>
                    <a:pt x="4326" y="660"/>
                  </a:lnTo>
                  <a:lnTo>
                    <a:pt x="4320" y="648"/>
                  </a:lnTo>
                  <a:lnTo>
                    <a:pt x="4332" y="648"/>
                  </a:lnTo>
                  <a:lnTo>
                    <a:pt x="4356" y="636"/>
                  </a:lnTo>
                  <a:lnTo>
                    <a:pt x="4368" y="636"/>
                  </a:lnTo>
                  <a:lnTo>
                    <a:pt x="4380" y="630"/>
                  </a:lnTo>
                  <a:lnTo>
                    <a:pt x="4386" y="624"/>
                  </a:lnTo>
                  <a:lnTo>
                    <a:pt x="4368" y="618"/>
                  </a:lnTo>
                  <a:lnTo>
                    <a:pt x="4326" y="612"/>
                  </a:lnTo>
                  <a:lnTo>
                    <a:pt x="4290" y="612"/>
                  </a:lnTo>
                  <a:lnTo>
                    <a:pt x="4266" y="606"/>
                  </a:lnTo>
                  <a:lnTo>
                    <a:pt x="4236" y="606"/>
                  </a:lnTo>
                  <a:lnTo>
                    <a:pt x="4230" y="612"/>
                  </a:lnTo>
                  <a:lnTo>
                    <a:pt x="4230" y="618"/>
                  </a:lnTo>
                  <a:lnTo>
                    <a:pt x="4236" y="624"/>
                  </a:lnTo>
                  <a:lnTo>
                    <a:pt x="4242" y="636"/>
                  </a:lnTo>
                  <a:lnTo>
                    <a:pt x="4206" y="630"/>
                  </a:lnTo>
                  <a:lnTo>
                    <a:pt x="4212" y="660"/>
                  </a:lnTo>
                  <a:lnTo>
                    <a:pt x="4194" y="636"/>
                  </a:lnTo>
                  <a:lnTo>
                    <a:pt x="4152" y="660"/>
                  </a:lnTo>
                  <a:lnTo>
                    <a:pt x="4158" y="654"/>
                  </a:lnTo>
                  <a:lnTo>
                    <a:pt x="4158" y="636"/>
                  </a:lnTo>
                  <a:lnTo>
                    <a:pt x="4152" y="630"/>
                  </a:lnTo>
                  <a:lnTo>
                    <a:pt x="4140" y="630"/>
                  </a:lnTo>
                  <a:lnTo>
                    <a:pt x="4122" y="636"/>
                  </a:lnTo>
                  <a:lnTo>
                    <a:pt x="4110" y="642"/>
                  </a:lnTo>
                  <a:lnTo>
                    <a:pt x="4098" y="642"/>
                  </a:lnTo>
                  <a:lnTo>
                    <a:pt x="4086" y="648"/>
                  </a:lnTo>
                  <a:lnTo>
                    <a:pt x="4080" y="654"/>
                  </a:lnTo>
                  <a:lnTo>
                    <a:pt x="4074" y="654"/>
                  </a:lnTo>
                  <a:lnTo>
                    <a:pt x="4092" y="618"/>
                  </a:lnTo>
                  <a:lnTo>
                    <a:pt x="4110" y="618"/>
                  </a:lnTo>
                  <a:lnTo>
                    <a:pt x="4122" y="612"/>
                  </a:lnTo>
                  <a:lnTo>
                    <a:pt x="4134" y="612"/>
                  </a:lnTo>
                  <a:lnTo>
                    <a:pt x="4146" y="606"/>
                  </a:lnTo>
                  <a:lnTo>
                    <a:pt x="4152" y="600"/>
                  </a:lnTo>
                  <a:lnTo>
                    <a:pt x="4152" y="594"/>
                  </a:lnTo>
                  <a:lnTo>
                    <a:pt x="4146" y="582"/>
                  </a:lnTo>
                  <a:lnTo>
                    <a:pt x="4134" y="570"/>
                  </a:lnTo>
                  <a:lnTo>
                    <a:pt x="4152" y="552"/>
                  </a:lnTo>
                  <a:lnTo>
                    <a:pt x="4152" y="540"/>
                  </a:lnTo>
                  <a:lnTo>
                    <a:pt x="4050" y="540"/>
                  </a:lnTo>
                  <a:lnTo>
                    <a:pt x="4026" y="558"/>
                  </a:lnTo>
                  <a:lnTo>
                    <a:pt x="3942" y="558"/>
                  </a:lnTo>
                  <a:lnTo>
                    <a:pt x="3948" y="576"/>
                  </a:lnTo>
                  <a:lnTo>
                    <a:pt x="3978" y="588"/>
                  </a:lnTo>
                  <a:lnTo>
                    <a:pt x="3936" y="576"/>
                  </a:lnTo>
                  <a:lnTo>
                    <a:pt x="3948" y="600"/>
                  </a:lnTo>
                  <a:lnTo>
                    <a:pt x="3936" y="594"/>
                  </a:lnTo>
                  <a:lnTo>
                    <a:pt x="3930" y="594"/>
                  </a:lnTo>
                  <a:lnTo>
                    <a:pt x="3918" y="588"/>
                  </a:lnTo>
                  <a:lnTo>
                    <a:pt x="3894" y="588"/>
                  </a:lnTo>
                  <a:lnTo>
                    <a:pt x="3882" y="594"/>
                  </a:lnTo>
                  <a:lnTo>
                    <a:pt x="3876" y="606"/>
                  </a:lnTo>
                  <a:lnTo>
                    <a:pt x="3882" y="612"/>
                  </a:lnTo>
                  <a:lnTo>
                    <a:pt x="3888" y="624"/>
                  </a:lnTo>
                  <a:lnTo>
                    <a:pt x="3894" y="630"/>
                  </a:lnTo>
                  <a:lnTo>
                    <a:pt x="3900" y="660"/>
                  </a:lnTo>
                  <a:lnTo>
                    <a:pt x="3894" y="660"/>
                  </a:lnTo>
                  <a:lnTo>
                    <a:pt x="3888" y="654"/>
                  </a:lnTo>
                  <a:lnTo>
                    <a:pt x="3864" y="642"/>
                  </a:lnTo>
                  <a:lnTo>
                    <a:pt x="3852" y="642"/>
                  </a:lnTo>
                  <a:lnTo>
                    <a:pt x="3828" y="666"/>
                  </a:lnTo>
                  <a:lnTo>
                    <a:pt x="3828" y="678"/>
                  </a:lnTo>
                  <a:lnTo>
                    <a:pt x="3846" y="678"/>
                  </a:lnTo>
                  <a:lnTo>
                    <a:pt x="3858" y="690"/>
                  </a:lnTo>
                  <a:lnTo>
                    <a:pt x="3810" y="714"/>
                  </a:lnTo>
                  <a:lnTo>
                    <a:pt x="3750" y="720"/>
                  </a:lnTo>
                  <a:lnTo>
                    <a:pt x="3762" y="720"/>
                  </a:lnTo>
                  <a:lnTo>
                    <a:pt x="3798" y="702"/>
                  </a:lnTo>
                  <a:lnTo>
                    <a:pt x="3810" y="690"/>
                  </a:lnTo>
                  <a:lnTo>
                    <a:pt x="3810" y="684"/>
                  </a:lnTo>
                  <a:lnTo>
                    <a:pt x="3804" y="684"/>
                  </a:lnTo>
                  <a:lnTo>
                    <a:pt x="3792" y="672"/>
                  </a:lnTo>
                  <a:lnTo>
                    <a:pt x="3786" y="672"/>
                  </a:lnTo>
                  <a:lnTo>
                    <a:pt x="3786" y="660"/>
                  </a:lnTo>
                  <a:lnTo>
                    <a:pt x="3804" y="642"/>
                  </a:lnTo>
                  <a:lnTo>
                    <a:pt x="3816" y="636"/>
                  </a:lnTo>
                  <a:lnTo>
                    <a:pt x="3828" y="636"/>
                  </a:lnTo>
                  <a:lnTo>
                    <a:pt x="3828" y="606"/>
                  </a:lnTo>
                  <a:lnTo>
                    <a:pt x="3840" y="600"/>
                  </a:lnTo>
                  <a:lnTo>
                    <a:pt x="3858" y="582"/>
                  </a:lnTo>
                  <a:lnTo>
                    <a:pt x="3876" y="576"/>
                  </a:lnTo>
                  <a:lnTo>
                    <a:pt x="3882" y="570"/>
                  </a:lnTo>
                  <a:lnTo>
                    <a:pt x="3894" y="564"/>
                  </a:lnTo>
                  <a:lnTo>
                    <a:pt x="3906" y="564"/>
                  </a:lnTo>
                  <a:lnTo>
                    <a:pt x="3918" y="558"/>
                  </a:lnTo>
                  <a:lnTo>
                    <a:pt x="3936" y="552"/>
                  </a:lnTo>
                  <a:lnTo>
                    <a:pt x="3954" y="552"/>
                  </a:lnTo>
                  <a:lnTo>
                    <a:pt x="3966" y="546"/>
                  </a:lnTo>
                  <a:lnTo>
                    <a:pt x="3972" y="540"/>
                  </a:lnTo>
                  <a:lnTo>
                    <a:pt x="3942" y="534"/>
                  </a:lnTo>
                  <a:lnTo>
                    <a:pt x="3852" y="534"/>
                  </a:lnTo>
                  <a:lnTo>
                    <a:pt x="3822" y="540"/>
                  </a:lnTo>
                  <a:lnTo>
                    <a:pt x="3786" y="558"/>
                  </a:lnTo>
                  <a:lnTo>
                    <a:pt x="3744" y="576"/>
                  </a:lnTo>
                  <a:lnTo>
                    <a:pt x="3720" y="594"/>
                  </a:lnTo>
                  <a:lnTo>
                    <a:pt x="3708" y="600"/>
                  </a:lnTo>
                  <a:lnTo>
                    <a:pt x="3702" y="600"/>
                  </a:lnTo>
                  <a:lnTo>
                    <a:pt x="3696" y="606"/>
                  </a:lnTo>
                  <a:lnTo>
                    <a:pt x="3684" y="606"/>
                  </a:lnTo>
                  <a:lnTo>
                    <a:pt x="3660" y="618"/>
                  </a:lnTo>
                  <a:lnTo>
                    <a:pt x="3654" y="618"/>
                  </a:lnTo>
                  <a:lnTo>
                    <a:pt x="3642" y="624"/>
                  </a:lnTo>
                  <a:lnTo>
                    <a:pt x="3630" y="636"/>
                  </a:lnTo>
                  <a:lnTo>
                    <a:pt x="3618" y="642"/>
                  </a:lnTo>
                  <a:lnTo>
                    <a:pt x="3600" y="660"/>
                  </a:lnTo>
                  <a:lnTo>
                    <a:pt x="3588" y="666"/>
                  </a:lnTo>
                  <a:lnTo>
                    <a:pt x="3582" y="678"/>
                  </a:lnTo>
                  <a:lnTo>
                    <a:pt x="3582" y="684"/>
                  </a:lnTo>
                  <a:lnTo>
                    <a:pt x="3588" y="690"/>
                  </a:lnTo>
                  <a:lnTo>
                    <a:pt x="3612" y="690"/>
                  </a:lnTo>
                  <a:lnTo>
                    <a:pt x="3648" y="696"/>
                  </a:lnTo>
                  <a:lnTo>
                    <a:pt x="3672" y="696"/>
                  </a:lnTo>
                  <a:lnTo>
                    <a:pt x="3684" y="708"/>
                  </a:lnTo>
                  <a:lnTo>
                    <a:pt x="3666" y="714"/>
                  </a:lnTo>
                  <a:lnTo>
                    <a:pt x="3594" y="726"/>
                  </a:lnTo>
                  <a:lnTo>
                    <a:pt x="3570" y="732"/>
                  </a:lnTo>
                  <a:lnTo>
                    <a:pt x="3576" y="738"/>
                  </a:lnTo>
                  <a:lnTo>
                    <a:pt x="3594" y="750"/>
                  </a:lnTo>
                  <a:lnTo>
                    <a:pt x="3630" y="762"/>
                  </a:lnTo>
                  <a:lnTo>
                    <a:pt x="3642" y="768"/>
                  </a:lnTo>
                  <a:lnTo>
                    <a:pt x="3648" y="768"/>
                  </a:lnTo>
                  <a:lnTo>
                    <a:pt x="3690" y="750"/>
                  </a:lnTo>
                  <a:lnTo>
                    <a:pt x="3690" y="762"/>
                  </a:lnTo>
                  <a:lnTo>
                    <a:pt x="3702" y="774"/>
                  </a:lnTo>
                  <a:lnTo>
                    <a:pt x="3744" y="774"/>
                  </a:lnTo>
                  <a:lnTo>
                    <a:pt x="3786" y="780"/>
                  </a:lnTo>
                  <a:lnTo>
                    <a:pt x="3834" y="786"/>
                  </a:lnTo>
                  <a:lnTo>
                    <a:pt x="3876" y="792"/>
                  </a:lnTo>
                  <a:lnTo>
                    <a:pt x="3894" y="792"/>
                  </a:lnTo>
                  <a:lnTo>
                    <a:pt x="3900" y="786"/>
                  </a:lnTo>
                  <a:lnTo>
                    <a:pt x="3894" y="780"/>
                  </a:lnTo>
                  <a:lnTo>
                    <a:pt x="3882" y="774"/>
                  </a:lnTo>
                  <a:lnTo>
                    <a:pt x="3876" y="768"/>
                  </a:lnTo>
                  <a:lnTo>
                    <a:pt x="3894" y="768"/>
                  </a:lnTo>
                  <a:lnTo>
                    <a:pt x="3930" y="774"/>
                  </a:lnTo>
                  <a:lnTo>
                    <a:pt x="3966" y="774"/>
                  </a:lnTo>
                  <a:lnTo>
                    <a:pt x="3990" y="780"/>
                  </a:lnTo>
                  <a:lnTo>
                    <a:pt x="4002" y="780"/>
                  </a:lnTo>
                  <a:lnTo>
                    <a:pt x="4020" y="786"/>
                  </a:lnTo>
                  <a:lnTo>
                    <a:pt x="4032" y="792"/>
                  </a:lnTo>
                  <a:lnTo>
                    <a:pt x="4050" y="792"/>
                  </a:lnTo>
                  <a:lnTo>
                    <a:pt x="4062" y="786"/>
                  </a:lnTo>
                  <a:lnTo>
                    <a:pt x="4062" y="774"/>
                  </a:lnTo>
                  <a:lnTo>
                    <a:pt x="4056" y="768"/>
                  </a:lnTo>
                  <a:lnTo>
                    <a:pt x="4050" y="756"/>
                  </a:lnTo>
                  <a:lnTo>
                    <a:pt x="4044" y="750"/>
                  </a:lnTo>
                  <a:lnTo>
                    <a:pt x="4092" y="738"/>
                  </a:lnTo>
                  <a:lnTo>
                    <a:pt x="4092" y="744"/>
                  </a:lnTo>
                  <a:lnTo>
                    <a:pt x="4098" y="750"/>
                  </a:lnTo>
                  <a:lnTo>
                    <a:pt x="4104" y="762"/>
                  </a:lnTo>
                  <a:lnTo>
                    <a:pt x="4104" y="768"/>
                  </a:lnTo>
                  <a:lnTo>
                    <a:pt x="4110" y="774"/>
                  </a:lnTo>
                  <a:lnTo>
                    <a:pt x="4116" y="774"/>
                  </a:lnTo>
                  <a:lnTo>
                    <a:pt x="4122" y="780"/>
                  </a:lnTo>
                  <a:lnTo>
                    <a:pt x="4134" y="786"/>
                  </a:lnTo>
                  <a:lnTo>
                    <a:pt x="4140" y="792"/>
                  </a:lnTo>
                  <a:lnTo>
                    <a:pt x="4170" y="786"/>
                  </a:lnTo>
                  <a:lnTo>
                    <a:pt x="4170" y="792"/>
                  </a:lnTo>
                  <a:lnTo>
                    <a:pt x="4164" y="798"/>
                  </a:lnTo>
                  <a:lnTo>
                    <a:pt x="4164" y="816"/>
                  </a:lnTo>
                  <a:lnTo>
                    <a:pt x="4170" y="816"/>
                  </a:lnTo>
                  <a:lnTo>
                    <a:pt x="4182" y="822"/>
                  </a:lnTo>
                  <a:lnTo>
                    <a:pt x="4200" y="822"/>
                  </a:lnTo>
                  <a:lnTo>
                    <a:pt x="4206" y="828"/>
                  </a:lnTo>
                  <a:lnTo>
                    <a:pt x="4212" y="828"/>
                  </a:lnTo>
                  <a:lnTo>
                    <a:pt x="4194" y="846"/>
                  </a:lnTo>
                  <a:lnTo>
                    <a:pt x="4194" y="858"/>
                  </a:lnTo>
                  <a:lnTo>
                    <a:pt x="4230" y="858"/>
                  </a:lnTo>
                  <a:lnTo>
                    <a:pt x="4224" y="882"/>
                  </a:lnTo>
                  <a:lnTo>
                    <a:pt x="4236" y="882"/>
                  </a:lnTo>
                  <a:lnTo>
                    <a:pt x="4248" y="888"/>
                  </a:lnTo>
                  <a:lnTo>
                    <a:pt x="4254" y="888"/>
                  </a:lnTo>
                  <a:lnTo>
                    <a:pt x="4278" y="900"/>
                  </a:lnTo>
                  <a:lnTo>
                    <a:pt x="4278" y="924"/>
                  </a:lnTo>
                  <a:lnTo>
                    <a:pt x="4266" y="948"/>
                  </a:lnTo>
                  <a:lnTo>
                    <a:pt x="4254" y="966"/>
                  </a:lnTo>
                  <a:lnTo>
                    <a:pt x="4248" y="978"/>
                  </a:lnTo>
                  <a:lnTo>
                    <a:pt x="4236" y="990"/>
                  </a:lnTo>
                  <a:lnTo>
                    <a:pt x="4218" y="996"/>
                  </a:lnTo>
                  <a:lnTo>
                    <a:pt x="4182" y="1014"/>
                  </a:lnTo>
                  <a:lnTo>
                    <a:pt x="4140" y="1026"/>
                  </a:lnTo>
                  <a:lnTo>
                    <a:pt x="4092" y="1050"/>
                  </a:lnTo>
                  <a:lnTo>
                    <a:pt x="4098" y="1056"/>
                  </a:lnTo>
                  <a:lnTo>
                    <a:pt x="4110" y="1062"/>
                  </a:lnTo>
                  <a:lnTo>
                    <a:pt x="4122" y="1074"/>
                  </a:lnTo>
                  <a:lnTo>
                    <a:pt x="4122" y="1080"/>
                  </a:lnTo>
                  <a:lnTo>
                    <a:pt x="4116" y="1086"/>
                  </a:lnTo>
                  <a:lnTo>
                    <a:pt x="4080" y="1098"/>
                  </a:lnTo>
                  <a:lnTo>
                    <a:pt x="4062" y="1098"/>
                  </a:lnTo>
                  <a:lnTo>
                    <a:pt x="3984" y="1110"/>
                  </a:lnTo>
                  <a:lnTo>
                    <a:pt x="3978" y="1128"/>
                  </a:lnTo>
                  <a:lnTo>
                    <a:pt x="3960" y="1110"/>
                  </a:lnTo>
                  <a:lnTo>
                    <a:pt x="3954" y="1110"/>
                  </a:lnTo>
                  <a:lnTo>
                    <a:pt x="3948" y="1104"/>
                  </a:lnTo>
                  <a:lnTo>
                    <a:pt x="3930" y="1104"/>
                  </a:lnTo>
                  <a:lnTo>
                    <a:pt x="3918" y="1098"/>
                  </a:lnTo>
                  <a:lnTo>
                    <a:pt x="3900" y="1098"/>
                  </a:lnTo>
                  <a:lnTo>
                    <a:pt x="3888" y="1104"/>
                  </a:lnTo>
                  <a:lnTo>
                    <a:pt x="3882" y="1110"/>
                  </a:lnTo>
                  <a:lnTo>
                    <a:pt x="3882" y="1122"/>
                  </a:lnTo>
                  <a:lnTo>
                    <a:pt x="3870" y="1122"/>
                  </a:lnTo>
                  <a:lnTo>
                    <a:pt x="3858" y="1128"/>
                  </a:lnTo>
                  <a:lnTo>
                    <a:pt x="3840" y="1134"/>
                  </a:lnTo>
                  <a:lnTo>
                    <a:pt x="3828" y="1140"/>
                  </a:lnTo>
                  <a:lnTo>
                    <a:pt x="3822" y="1146"/>
                  </a:lnTo>
                  <a:lnTo>
                    <a:pt x="3816" y="1158"/>
                  </a:lnTo>
                  <a:lnTo>
                    <a:pt x="3816" y="1170"/>
                  </a:lnTo>
                  <a:lnTo>
                    <a:pt x="3822" y="1182"/>
                  </a:lnTo>
                  <a:lnTo>
                    <a:pt x="3834" y="1188"/>
                  </a:lnTo>
                  <a:lnTo>
                    <a:pt x="3864" y="1188"/>
                  </a:lnTo>
                  <a:lnTo>
                    <a:pt x="3876" y="1182"/>
                  </a:lnTo>
                  <a:lnTo>
                    <a:pt x="3894" y="1182"/>
                  </a:lnTo>
                  <a:lnTo>
                    <a:pt x="3906" y="1176"/>
                  </a:lnTo>
                  <a:lnTo>
                    <a:pt x="3924" y="1170"/>
                  </a:lnTo>
                  <a:lnTo>
                    <a:pt x="3936" y="1164"/>
                  </a:lnTo>
                  <a:lnTo>
                    <a:pt x="3966" y="1164"/>
                  </a:lnTo>
                  <a:lnTo>
                    <a:pt x="3978" y="1176"/>
                  </a:lnTo>
                  <a:lnTo>
                    <a:pt x="3996" y="1176"/>
                  </a:lnTo>
                  <a:lnTo>
                    <a:pt x="4002" y="1170"/>
                  </a:lnTo>
                  <a:lnTo>
                    <a:pt x="4002" y="1152"/>
                  </a:lnTo>
                  <a:lnTo>
                    <a:pt x="4026" y="1128"/>
                  </a:lnTo>
                  <a:lnTo>
                    <a:pt x="4014" y="1140"/>
                  </a:lnTo>
                  <a:lnTo>
                    <a:pt x="4014" y="1146"/>
                  </a:lnTo>
                  <a:lnTo>
                    <a:pt x="4020" y="1152"/>
                  </a:lnTo>
                  <a:lnTo>
                    <a:pt x="4086" y="1152"/>
                  </a:lnTo>
                  <a:lnTo>
                    <a:pt x="4080" y="1158"/>
                  </a:lnTo>
                  <a:lnTo>
                    <a:pt x="4068" y="1164"/>
                  </a:lnTo>
                  <a:lnTo>
                    <a:pt x="4062" y="1170"/>
                  </a:lnTo>
                  <a:lnTo>
                    <a:pt x="4062" y="1176"/>
                  </a:lnTo>
                  <a:lnTo>
                    <a:pt x="4068" y="1182"/>
                  </a:lnTo>
                  <a:lnTo>
                    <a:pt x="4080" y="1182"/>
                  </a:lnTo>
                  <a:lnTo>
                    <a:pt x="4086" y="1188"/>
                  </a:lnTo>
                  <a:lnTo>
                    <a:pt x="4098" y="1188"/>
                  </a:lnTo>
                  <a:lnTo>
                    <a:pt x="4086" y="1200"/>
                  </a:lnTo>
                  <a:lnTo>
                    <a:pt x="4086" y="1206"/>
                  </a:lnTo>
                  <a:lnTo>
                    <a:pt x="4092" y="1212"/>
                  </a:lnTo>
                  <a:lnTo>
                    <a:pt x="4116" y="1224"/>
                  </a:lnTo>
                  <a:lnTo>
                    <a:pt x="4146" y="1224"/>
                  </a:lnTo>
                  <a:lnTo>
                    <a:pt x="4098" y="1242"/>
                  </a:lnTo>
                  <a:lnTo>
                    <a:pt x="4098" y="1248"/>
                  </a:lnTo>
                  <a:lnTo>
                    <a:pt x="4110" y="1260"/>
                  </a:lnTo>
                  <a:lnTo>
                    <a:pt x="4110" y="1266"/>
                  </a:lnTo>
                  <a:lnTo>
                    <a:pt x="4116" y="1272"/>
                  </a:lnTo>
                  <a:lnTo>
                    <a:pt x="4122" y="1266"/>
                  </a:lnTo>
                  <a:lnTo>
                    <a:pt x="4128" y="1266"/>
                  </a:lnTo>
                  <a:lnTo>
                    <a:pt x="4140" y="1260"/>
                  </a:lnTo>
                  <a:lnTo>
                    <a:pt x="4146" y="1272"/>
                  </a:lnTo>
                  <a:lnTo>
                    <a:pt x="4158" y="1284"/>
                  </a:lnTo>
                  <a:lnTo>
                    <a:pt x="4182" y="1284"/>
                  </a:lnTo>
                  <a:lnTo>
                    <a:pt x="4194" y="1290"/>
                  </a:lnTo>
                  <a:lnTo>
                    <a:pt x="4206" y="1290"/>
                  </a:lnTo>
                  <a:lnTo>
                    <a:pt x="4206" y="1308"/>
                  </a:lnTo>
                  <a:lnTo>
                    <a:pt x="4212" y="1314"/>
                  </a:lnTo>
                  <a:lnTo>
                    <a:pt x="4224" y="1320"/>
                  </a:lnTo>
                  <a:lnTo>
                    <a:pt x="4272" y="1320"/>
                  </a:lnTo>
                  <a:lnTo>
                    <a:pt x="4290" y="1326"/>
                  </a:lnTo>
                  <a:lnTo>
                    <a:pt x="4350" y="1356"/>
                  </a:lnTo>
                  <a:lnTo>
                    <a:pt x="4356" y="1362"/>
                  </a:lnTo>
                  <a:lnTo>
                    <a:pt x="4362" y="1362"/>
                  </a:lnTo>
                  <a:lnTo>
                    <a:pt x="4362" y="1356"/>
                  </a:lnTo>
                  <a:lnTo>
                    <a:pt x="4368" y="1350"/>
                  </a:lnTo>
                  <a:lnTo>
                    <a:pt x="4368" y="1320"/>
                  </a:lnTo>
                  <a:lnTo>
                    <a:pt x="4362" y="1308"/>
                  </a:lnTo>
                  <a:lnTo>
                    <a:pt x="4350" y="1296"/>
                  </a:lnTo>
                  <a:lnTo>
                    <a:pt x="4338" y="1290"/>
                  </a:lnTo>
                  <a:lnTo>
                    <a:pt x="4320" y="1272"/>
                  </a:lnTo>
                  <a:lnTo>
                    <a:pt x="4314" y="1272"/>
                  </a:lnTo>
                  <a:lnTo>
                    <a:pt x="4308" y="1260"/>
                  </a:lnTo>
                  <a:lnTo>
                    <a:pt x="4302" y="1254"/>
                  </a:lnTo>
                  <a:lnTo>
                    <a:pt x="4290" y="1230"/>
                  </a:lnTo>
                  <a:lnTo>
                    <a:pt x="4290" y="1224"/>
                  </a:lnTo>
                  <a:lnTo>
                    <a:pt x="4308" y="1224"/>
                  </a:lnTo>
                  <a:lnTo>
                    <a:pt x="4314" y="1230"/>
                  </a:lnTo>
                  <a:lnTo>
                    <a:pt x="4326" y="1236"/>
                  </a:lnTo>
                  <a:lnTo>
                    <a:pt x="4332" y="1242"/>
                  </a:lnTo>
                  <a:lnTo>
                    <a:pt x="4332" y="1212"/>
                  </a:lnTo>
                  <a:lnTo>
                    <a:pt x="4332" y="1218"/>
                  </a:lnTo>
                  <a:lnTo>
                    <a:pt x="4344" y="1230"/>
                  </a:lnTo>
                  <a:lnTo>
                    <a:pt x="4350" y="1242"/>
                  </a:lnTo>
                  <a:lnTo>
                    <a:pt x="4362" y="1254"/>
                  </a:lnTo>
                  <a:lnTo>
                    <a:pt x="4374" y="1254"/>
                  </a:lnTo>
                  <a:lnTo>
                    <a:pt x="4386" y="1248"/>
                  </a:lnTo>
                  <a:lnTo>
                    <a:pt x="4398" y="1248"/>
                  </a:lnTo>
                  <a:lnTo>
                    <a:pt x="4398" y="1272"/>
                  </a:lnTo>
                  <a:lnTo>
                    <a:pt x="4404" y="1278"/>
                  </a:lnTo>
                  <a:lnTo>
                    <a:pt x="4416" y="1278"/>
                  </a:lnTo>
                  <a:lnTo>
                    <a:pt x="4428" y="1290"/>
                  </a:lnTo>
                  <a:lnTo>
                    <a:pt x="4452" y="1272"/>
                  </a:lnTo>
                  <a:lnTo>
                    <a:pt x="4464" y="1284"/>
                  </a:lnTo>
                  <a:lnTo>
                    <a:pt x="4470" y="1284"/>
                  </a:lnTo>
                  <a:lnTo>
                    <a:pt x="4476" y="1278"/>
                  </a:lnTo>
                  <a:lnTo>
                    <a:pt x="4476" y="1260"/>
                  </a:lnTo>
                  <a:lnTo>
                    <a:pt x="4470" y="1254"/>
                  </a:lnTo>
                  <a:lnTo>
                    <a:pt x="4488" y="1212"/>
                  </a:lnTo>
                  <a:lnTo>
                    <a:pt x="4488" y="1236"/>
                  </a:lnTo>
                  <a:lnTo>
                    <a:pt x="4500" y="1248"/>
                  </a:lnTo>
                  <a:lnTo>
                    <a:pt x="4512" y="1236"/>
                  </a:lnTo>
                  <a:lnTo>
                    <a:pt x="4518" y="1218"/>
                  </a:lnTo>
                  <a:lnTo>
                    <a:pt x="4518" y="1206"/>
                  </a:lnTo>
                  <a:lnTo>
                    <a:pt x="4494" y="1182"/>
                  </a:lnTo>
                  <a:lnTo>
                    <a:pt x="4518" y="1176"/>
                  </a:lnTo>
                  <a:lnTo>
                    <a:pt x="4500" y="1164"/>
                  </a:lnTo>
                  <a:lnTo>
                    <a:pt x="4500" y="1146"/>
                  </a:lnTo>
                  <a:lnTo>
                    <a:pt x="4470" y="1146"/>
                  </a:lnTo>
                  <a:lnTo>
                    <a:pt x="4470" y="1134"/>
                  </a:lnTo>
                  <a:lnTo>
                    <a:pt x="4446" y="1134"/>
                  </a:lnTo>
                  <a:lnTo>
                    <a:pt x="4446" y="1080"/>
                  </a:lnTo>
                  <a:lnTo>
                    <a:pt x="4416" y="1086"/>
                  </a:lnTo>
                  <a:lnTo>
                    <a:pt x="4410" y="1080"/>
                  </a:lnTo>
                  <a:lnTo>
                    <a:pt x="4410" y="1056"/>
                  </a:lnTo>
                  <a:lnTo>
                    <a:pt x="4416" y="1050"/>
                  </a:lnTo>
                  <a:lnTo>
                    <a:pt x="4428" y="1050"/>
                  </a:lnTo>
                  <a:lnTo>
                    <a:pt x="4434" y="1056"/>
                  </a:lnTo>
                  <a:lnTo>
                    <a:pt x="4446" y="1062"/>
                  </a:lnTo>
                  <a:lnTo>
                    <a:pt x="4452" y="1068"/>
                  </a:lnTo>
                  <a:lnTo>
                    <a:pt x="4458" y="1068"/>
                  </a:lnTo>
                  <a:lnTo>
                    <a:pt x="4464" y="1062"/>
                  </a:lnTo>
                  <a:lnTo>
                    <a:pt x="4464" y="1026"/>
                  </a:lnTo>
                  <a:lnTo>
                    <a:pt x="4488" y="1032"/>
                  </a:lnTo>
                  <a:lnTo>
                    <a:pt x="4524" y="1014"/>
                  </a:lnTo>
                  <a:lnTo>
                    <a:pt x="4524" y="1026"/>
                  </a:lnTo>
                  <a:lnTo>
                    <a:pt x="4530" y="1038"/>
                  </a:lnTo>
                  <a:lnTo>
                    <a:pt x="4530" y="1044"/>
                  </a:lnTo>
                  <a:lnTo>
                    <a:pt x="4536" y="1050"/>
                  </a:lnTo>
                  <a:lnTo>
                    <a:pt x="4548" y="1044"/>
                  </a:lnTo>
                  <a:lnTo>
                    <a:pt x="4566" y="1044"/>
                  </a:lnTo>
                  <a:lnTo>
                    <a:pt x="4554" y="1062"/>
                  </a:lnTo>
                  <a:lnTo>
                    <a:pt x="4578" y="1062"/>
                  </a:lnTo>
                  <a:lnTo>
                    <a:pt x="4566" y="1092"/>
                  </a:lnTo>
                  <a:lnTo>
                    <a:pt x="4566" y="1098"/>
                  </a:lnTo>
                  <a:lnTo>
                    <a:pt x="4584" y="1116"/>
                  </a:lnTo>
                  <a:lnTo>
                    <a:pt x="4590" y="1128"/>
                  </a:lnTo>
                  <a:lnTo>
                    <a:pt x="4614" y="1140"/>
                  </a:lnTo>
                  <a:lnTo>
                    <a:pt x="4626" y="1134"/>
                  </a:lnTo>
                  <a:lnTo>
                    <a:pt x="4638" y="1122"/>
                  </a:lnTo>
                  <a:lnTo>
                    <a:pt x="4656" y="1086"/>
                  </a:lnTo>
                  <a:lnTo>
                    <a:pt x="4656" y="1080"/>
                  </a:lnTo>
                  <a:lnTo>
                    <a:pt x="4662" y="1068"/>
                  </a:lnTo>
                  <a:lnTo>
                    <a:pt x="4668" y="1074"/>
                  </a:lnTo>
                  <a:lnTo>
                    <a:pt x="4680" y="1080"/>
                  </a:lnTo>
                  <a:lnTo>
                    <a:pt x="4692" y="1080"/>
                  </a:lnTo>
                  <a:lnTo>
                    <a:pt x="4698" y="1086"/>
                  </a:lnTo>
                  <a:lnTo>
                    <a:pt x="4710" y="1080"/>
                  </a:lnTo>
                  <a:lnTo>
                    <a:pt x="4722" y="1068"/>
                  </a:lnTo>
                  <a:lnTo>
                    <a:pt x="4728" y="1056"/>
                  </a:lnTo>
                  <a:lnTo>
                    <a:pt x="4728" y="1038"/>
                  </a:lnTo>
                  <a:lnTo>
                    <a:pt x="4794" y="1038"/>
                  </a:lnTo>
                  <a:lnTo>
                    <a:pt x="4806" y="1026"/>
                  </a:lnTo>
                  <a:lnTo>
                    <a:pt x="4812" y="1014"/>
                  </a:lnTo>
                  <a:lnTo>
                    <a:pt x="4800" y="1002"/>
                  </a:lnTo>
                  <a:lnTo>
                    <a:pt x="4788" y="996"/>
                  </a:lnTo>
                  <a:lnTo>
                    <a:pt x="4758" y="996"/>
                  </a:lnTo>
                  <a:close/>
                  <a:moveTo>
                    <a:pt x="4476" y="1308"/>
                  </a:moveTo>
                  <a:lnTo>
                    <a:pt x="4446" y="1308"/>
                  </a:lnTo>
                  <a:lnTo>
                    <a:pt x="4440" y="1326"/>
                  </a:lnTo>
                  <a:lnTo>
                    <a:pt x="4476" y="1320"/>
                  </a:lnTo>
                  <a:lnTo>
                    <a:pt x="4476" y="1308"/>
                  </a:lnTo>
                  <a:close/>
                  <a:moveTo>
                    <a:pt x="4140" y="1290"/>
                  </a:moveTo>
                  <a:lnTo>
                    <a:pt x="4134" y="1290"/>
                  </a:lnTo>
                  <a:lnTo>
                    <a:pt x="4128" y="1296"/>
                  </a:lnTo>
                  <a:lnTo>
                    <a:pt x="4128" y="1308"/>
                  </a:lnTo>
                  <a:lnTo>
                    <a:pt x="4134" y="1314"/>
                  </a:lnTo>
                  <a:lnTo>
                    <a:pt x="4158" y="1314"/>
                  </a:lnTo>
                  <a:lnTo>
                    <a:pt x="4164" y="1308"/>
                  </a:lnTo>
                  <a:lnTo>
                    <a:pt x="4164" y="1296"/>
                  </a:lnTo>
                  <a:lnTo>
                    <a:pt x="4158" y="1290"/>
                  </a:lnTo>
                  <a:lnTo>
                    <a:pt x="4140" y="1290"/>
                  </a:lnTo>
                  <a:close/>
                  <a:moveTo>
                    <a:pt x="3834" y="1242"/>
                  </a:moveTo>
                  <a:lnTo>
                    <a:pt x="3840" y="1236"/>
                  </a:lnTo>
                  <a:lnTo>
                    <a:pt x="3834" y="1230"/>
                  </a:lnTo>
                  <a:lnTo>
                    <a:pt x="3828" y="1230"/>
                  </a:lnTo>
                  <a:lnTo>
                    <a:pt x="3822" y="1224"/>
                  </a:lnTo>
                  <a:lnTo>
                    <a:pt x="3810" y="1224"/>
                  </a:lnTo>
                  <a:lnTo>
                    <a:pt x="3810" y="1236"/>
                  </a:lnTo>
                  <a:lnTo>
                    <a:pt x="3816" y="1242"/>
                  </a:lnTo>
                  <a:lnTo>
                    <a:pt x="3816" y="1248"/>
                  </a:lnTo>
                  <a:lnTo>
                    <a:pt x="3828" y="1248"/>
                  </a:lnTo>
                  <a:lnTo>
                    <a:pt x="3834" y="1242"/>
                  </a:lnTo>
                  <a:close/>
                  <a:moveTo>
                    <a:pt x="4206" y="1452"/>
                  </a:moveTo>
                  <a:lnTo>
                    <a:pt x="4170" y="1452"/>
                  </a:lnTo>
                  <a:lnTo>
                    <a:pt x="4206" y="1476"/>
                  </a:lnTo>
                  <a:lnTo>
                    <a:pt x="4218" y="1470"/>
                  </a:lnTo>
                  <a:lnTo>
                    <a:pt x="4218" y="1458"/>
                  </a:lnTo>
                  <a:lnTo>
                    <a:pt x="4212" y="1458"/>
                  </a:lnTo>
                  <a:lnTo>
                    <a:pt x="4206" y="1452"/>
                  </a:lnTo>
                  <a:close/>
                  <a:moveTo>
                    <a:pt x="4170" y="870"/>
                  </a:moveTo>
                  <a:lnTo>
                    <a:pt x="4152" y="870"/>
                  </a:lnTo>
                  <a:lnTo>
                    <a:pt x="4152" y="876"/>
                  </a:lnTo>
                  <a:lnTo>
                    <a:pt x="4158" y="882"/>
                  </a:lnTo>
                  <a:lnTo>
                    <a:pt x="4164" y="882"/>
                  </a:lnTo>
                  <a:lnTo>
                    <a:pt x="4170" y="888"/>
                  </a:lnTo>
                  <a:lnTo>
                    <a:pt x="4182" y="882"/>
                  </a:lnTo>
                  <a:lnTo>
                    <a:pt x="4188" y="882"/>
                  </a:lnTo>
                  <a:lnTo>
                    <a:pt x="4194" y="876"/>
                  </a:lnTo>
                  <a:lnTo>
                    <a:pt x="4188" y="870"/>
                  </a:lnTo>
                  <a:lnTo>
                    <a:pt x="4170" y="870"/>
                  </a:lnTo>
                  <a:close/>
                  <a:moveTo>
                    <a:pt x="4170" y="936"/>
                  </a:moveTo>
                  <a:lnTo>
                    <a:pt x="4236" y="936"/>
                  </a:lnTo>
                  <a:lnTo>
                    <a:pt x="4236" y="918"/>
                  </a:lnTo>
                  <a:lnTo>
                    <a:pt x="4188" y="918"/>
                  </a:lnTo>
                  <a:lnTo>
                    <a:pt x="4170" y="936"/>
                  </a:lnTo>
                  <a:close/>
                  <a:moveTo>
                    <a:pt x="5574" y="36"/>
                  </a:moveTo>
                  <a:lnTo>
                    <a:pt x="5490" y="36"/>
                  </a:lnTo>
                  <a:lnTo>
                    <a:pt x="5496" y="24"/>
                  </a:lnTo>
                  <a:lnTo>
                    <a:pt x="5490" y="24"/>
                  </a:lnTo>
                  <a:lnTo>
                    <a:pt x="5484" y="18"/>
                  </a:lnTo>
                  <a:lnTo>
                    <a:pt x="5448" y="18"/>
                  </a:lnTo>
                  <a:lnTo>
                    <a:pt x="5430" y="12"/>
                  </a:lnTo>
                  <a:lnTo>
                    <a:pt x="5400" y="12"/>
                  </a:lnTo>
                  <a:lnTo>
                    <a:pt x="5364" y="18"/>
                  </a:lnTo>
                  <a:lnTo>
                    <a:pt x="5334" y="30"/>
                  </a:lnTo>
                  <a:lnTo>
                    <a:pt x="5304" y="36"/>
                  </a:lnTo>
                  <a:lnTo>
                    <a:pt x="5292" y="36"/>
                  </a:lnTo>
                  <a:lnTo>
                    <a:pt x="5346" y="12"/>
                  </a:lnTo>
                  <a:lnTo>
                    <a:pt x="5274" y="18"/>
                  </a:lnTo>
                  <a:lnTo>
                    <a:pt x="5268" y="18"/>
                  </a:lnTo>
                  <a:lnTo>
                    <a:pt x="5262" y="12"/>
                  </a:lnTo>
                  <a:lnTo>
                    <a:pt x="5250" y="12"/>
                  </a:lnTo>
                  <a:lnTo>
                    <a:pt x="5226" y="0"/>
                  </a:lnTo>
                  <a:lnTo>
                    <a:pt x="5196" y="0"/>
                  </a:lnTo>
                  <a:lnTo>
                    <a:pt x="5190" y="6"/>
                  </a:lnTo>
                  <a:lnTo>
                    <a:pt x="5184" y="18"/>
                  </a:lnTo>
                  <a:lnTo>
                    <a:pt x="5178" y="18"/>
                  </a:lnTo>
                  <a:lnTo>
                    <a:pt x="5172" y="12"/>
                  </a:lnTo>
                  <a:lnTo>
                    <a:pt x="5160" y="6"/>
                  </a:lnTo>
                  <a:lnTo>
                    <a:pt x="5148" y="6"/>
                  </a:lnTo>
                  <a:lnTo>
                    <a:pt x="5136" y="0"/>
                  </a:lnTo>
                  <a:lnTo>
                    <a:pt x="5124" y="0"/>
                  </a:lnTo>
                  <a:lnTo>
                    <a:pt x="5112" y="6"/>
                  </a:lnTo>
                  <a:lnTo>
                    <a:pt x="5106" y="12"/>
                  </a:lnTo>
                  <a:lnTo>
                    <a:pt x="5094" y="18"/>
                  </a:lnTo>
                  <a:lnTo>
                    <a:pt x="5088" y="24"/>
                  </a:lnTo>
                  <a:lnTo>
                    <a:pt x="5046" y="12"/>
                  </a:lnTo>
                  <a:lnTo>
                    <a:pt x="4938" y="6"/>
                  </a:lnTo>
                  <a:lnTo>
                    <a:pt x="4968" y="36"/>
                  </a:lnTo>
                  <a:lnTo>
                    <a:pt x="4902" y="12"/>
                  </a:lnTo>
                  <a:lnTo>
                    <a:pt x="4842" y="24"/>
                  </a:lnTo>
                  <a:lnTo>
                    <a:pt x="4830" y="24"/>
                  </a:lnTo>
                  <a:lnTo>
                    <a:pt x="4812" y="18"/>
                  </a:lnTo>
                  <a:lnTo>
                    <a:pt x="4746" y="18"/>
                  </a:lnTo>
                  <a:lnTo>
                    <a:pt x="4710" y="24"/>
                  </a:lnTo>
                  <a:lnTo>
                    <a:pt x="4686" y="36"/>
                  </a:lnTo>
                  <a:lnTo>
                    <a:pt x="4674" y="36"/>
                  </a:lnTo>
                  <a:lnTo>
                    <a:pt x="4764" y="60"/>
                  </a:lnTo>
                  <a:lnTo>
                    <a:pt x="4674" y="48"/>
                  </a:lnTo>
                  <a:lnTo>
                    <a:pt x="4662" y="48"/>
                  </a:lnTo>
                  <a:lnTo>
                    <a:pt x="4590" y="36"/>
                  </a:lnTo>
                  <a:lnTo>
                    <a:pt x="4542" y="36"/>
                  </a:lnTo>
                  <a:lnTo>
                    <a:pt x="4530" y="48"/>
                  </a:lnTo>
                  <a:lnTo>
                    <a:pt x="4530" y="60"/>
                  </a:lnTo>
                  <a:lnTo>
                    <a:pt x="4512" y="60"/>
                  </a:lnTo>
                  <a:lnTo>
                    <a:pt x="4482" y="54"/>
                  </a:lnTo>
                  <a:lnTo>
                    <a:pt x="4392" y="54"/>
                  </a:lnTo>
                  <a:lnTo>
                    <a:pt x="4350" y="60"/>
                  </a:lnTo>
                  <a:lnTo>
                    <a:pt x="4302" y="66"/>
                  </a:lnTo>
                  <a:lnTo>
                    <a:pt x="4260" y="66"/>
                  </a:lnTo>
                  <a:lnTo>
                    <a:pt x="4242" y="72"/>
                  </a:lnTo>
                  <a:lnTo>
                    <a:pt x="4260" y="72"/>
                  </a:lnTo>
                  <a:lnTo>
                    <a:pt x="4266" y="78"/>
                  </a:lnTo>
                  <a:lnTo>
                    <a:pt x="4278" y="78"/>
                  </a:lnTo>
                  <a:lnTo>
                    <a:pt x="4362" y="84"/>
                  </a:lnTo>
                  <a:lnTo>
                    <a:pt x="4278" y="96"/>
                  </a:lnTo>
                  <a:lnTo>
                    <a:pt x="4284" y="96"/>
                  </a:lnTo>
                  <a:lnTo>
                    <a:pt x="4290" y="102"/>
                  </a:lnTo>
                  <a:lnTo>
                    <a:pt x="4314" y="114"/>
                  </a:lnTo>
                  <a:lnTo>
                    <a:pt x="4338" y="114"/>
                  </a:lnTo>
                  <a:lnTo>
                    <a:pt x="4356" y="108"/>
                  </a:lnTo>
                  <a:lnTo>
                    <a:pt x="4392" y="108"/>
                  </a:lnTo>
                  <a:lnTo>
                    <a:pt x="4398" y="102"/>
                  </a:lnTo>
                  <a:lnTo>
                    <a:pt x="4410" y="102"/>
                  </a:lnTo>
                  <a:lnTo>
                    <a:pt x="4416" y="96"/>
                  </a:lnTo>
                  <a:lnTo>
                    <a:pt x="4440" y="96"/>
                  </a:lnTo>
                  <a:lnTo>
                    <a:pt x="4458" y="90"/>
                  </a:lnTo>
                  <a:lnTo>
                    <a:pt x="4500" y="90"/>
                  </a:lnTo>
                  <a:lnTo>
                    <a:pt x="4518" y="96"/>
                  </a:lnTo>
                  <a:lnTo>
                    <a:pt x="4536" y="96"/>
                  </a:lnTo>
                  <a:lnTo>
                    <a:pt x="4548" y="102"/>
                  </a:lnTo>
                  <a:lnTo>
                    <a:pt x="4560" y="102"/>
                  </a:lnTo>
                  <a:lnTo>
                    <a:pt x="4494" y="102"/>
                  </a:lnTo>
                  <a:lnTo>
                    <a:pt x="4482" y="108"/>
                  </a:lnTo>
                  <a:lnTo>
                    <a:pt x="4458" y="108"/>
                  </a:lnTo>
                  <a:lnTo>
                    <a:pt x="4446" y="114"/>
                  </a:lnTo>
                  <a:lnTo>
                    <a:pt x="4434" y="114"/>
                  </a:lnTo>
                  <a:lnTo>
                    <a:pt x="4422" y="120"/>
                  </a:lnTo>
                  <a:lnTo>
                    <a:pt x="4410" y="120"/>
                  </a:lnTo>
                  <a:lnTo>
                    <a:pt x="4404" y="126"/>
                  </a:lnTo>
                  <a:lnTo>
                    <a:pt x="4398" y="126"/>
                  </a:lnTo>
                  <a:lnTo>
                    <a:pt x="4434" y="126"/>
                  </a:lnTo>
                  <a:lnTo>
                    <a:pt x="4452" y="132"/>
                  </a:lnTo>
                  <a:lnTo>
                    <a:pt x="4488" y="132"/>
                  </a:lnTo>
                  <a:lnTo>
                    <a:pt x="4500" y="126"/>
                  </a:lnTo>
                  <a:lnTo>
                    <a:pt x="4506" y="126"/>
                  </a:lnTo>
                  <a:lnTo>
                    <a:pt x="4512" y="120"/>
                  </a:lnTo>
                  <a:lnTo>
                    <a:pt x="4638" y="120"/>
                  </a:lnTo>
                  <a:lnTo>
                    <a:pt x="4656" y="114"/>
                  </a:lnTo>
                  <a:lnTo>
                    <a:pt x="4680" y="114"/>
                  </a:lnTo>
                  <a:lnTo>
                    <a:pt x="4698" y="108"/>
                  </a:lnTo>
                  <a:lnTo>
                    <a:pt x="4710" y="108"/>
                  </a:lnTo>
                  <a:lnTo>
                    <a:pt x="4722" y="96"/>
                  </a:lnTo>
                  <a:lnTo>
                    <a:pt x="4734" y="96"/>
                  </a:lnTo>
                  <a:lnTo>
                    <a:pt x="4752" y="90"/>
                  </a:lnTo>
                  <a:lnTo>
                    <a:pt x="4770" y="90"/>
                  </a:lnTo>
                  <a:lnTo>
                    <a:pt x="4782" y="84"/>
                  </a:lnTo>
                  <a:lnTo>
                    <a:pt x="4830" y="84"/>
                  </a:lnTo>
                  <a:lnTo>
                    <a:pt x="4746" y="114"/>
                  </a:lnTo>
                  <a:lnTo>
                    <a:pt x="4782" y="114"/>
                  </a:lnTo>
                  <a:lnTo>
                    <a:pt x="4734" y="126"/>
                  </a:lnTo>
                  <a:lnTo>
                    <a:pt x="4716" y="126"/>
                  </a:lnTo>
                  <a:lnTo>
                    <a:pt x="4674" y="132"/>
                  </a:lnTo>
                  <a:lnTo>
                    <a:pt x="4620" y="132"/>
                  </a:lnTo>
                  <a:lnTo>
                    <a:pt x="4566" y="138"/>
                  </a:lnTo>
                  <a:lnTo>
                    <a:pt x="4536" y="138"/>
                  </a:lnTo>
                  <a:lnTo>
                    <a:pt x="4524" y="150"/>
                  </a:lnTo>
                  <a:lnTo>
                    <a:pt x="4524" y="156"/>
                  </a:lnTo>
                  <a:lnTo>
                    <a:pt x="4602" y="174"/>
                  </a:lnTo>
                  <a:lnTo>
                    <a:pt x="4596" y="174"/>
                  </a:lnTo>
                  <a:lnTo>
                    <a:pt x="4590" y="180"/>
                  </a:lnTo>
                  <a:lnTo>
                    <a:pt x="4578" y="180"/>
                  </a:lnTo>
                  <a:lnTo>
                    <a:pt x="4566" y="186"/>
                  </a:lnTo>
                  <a:lnTo>
                    <a:pt x="4542" y="186"/>
                  </a:lnTo>
                  <a:lnTo>
                    <a:pt x="4518" y="174"/>
                  </a:lnTo>
                  <a:lnTo>
                    <a:pt x="4500" y="162"/>
                  </a:lnTo>
                  <a:lnTo>
                    <a:pt x="4476" y="150"/>
                  </a:lnTo>
                  <a:lnTo>
                    <a:pt x="4470" y="144"/>
                  </a:lnTo>
                  <a:lnTo>
                    <a:pt x="4356" y="144"/>
                  </a:lnTo>
                  <a:lnTo>
                    <a:pt x="4350" y="150"/>
                  </a:lnTo>
                  <a:lnTo>
                    <a:pt x="4344" y="162"/>
                  </a:lnTo>
                  <a:lnTo>
                    <a:pt x="4338" y="168"/>
                  </a:lnTo>
                  <a:lnTo>
                    <a:pt x="4368" y="186"/>
                  </a:lnTo>
                  <a:lnTo>
                    <a:pt x="4386" y="204"/>
                  </a:lnTo>
                  <a:lnTo>
                    <a:pt x="4410" y="216"/>
                  </a:lnTo>
                  <a:lnTo>
                    <a:pt x="4458" y="216"/>
                  </a:lnTo>
                  <a:lnTo>
                    <a:pt x="4476" y="210"/>
                  </a:lnTo>
                  <a:lnTo>
                    <a:pt x="4488" y="210"/>
                  </a:lnTo>
                  <a:lnTo>
                    <a:pt x="4476" y="216"/>
                  </a:lnTo>
                  <a:lnTo>
                    <a:pt x="4470" y="228"/>
                  </a:lnTo>
                  <a:lnTo>
                    <a:pt x="4398" y="228"/>
                  </a:lnTo>
                  <a:lnTo>
                    <a:pt x="4380" y="222"/>
                  </a:lnTo>
                  <a:lnTo>
                    <a:pt x="4350" y="222"/>
                  </a:lnTo>
                  <a:lnTo>
                    <a:pt x="4314" y="228"/>
                  </a:lnTo>
                  <a:lnTo>
                    <a:pt x="4272" y="234"/>
                  </a:lnTo>
                  <a:lnTo>
                    <a:pt x="4230" y="234"/>
                  </a:lnTo>
                  <a:lnTo>
                    <a:pt x="4218" y="240"/>
                  </a:lnTo>
                  <a:lnTo>
                    <a:pt x="4200" y="246"/>
                  </a:lnTo>
                  <a:lnTo>
                    <a:pt x="4188" y="258"/>
                  </a:lnTo>
                  <a:lnTo>
                    <a:pt x="4176" y="264"/>
                  </a:lnTo>
                  <a:lnTo>
                    <a:pt x="4170" y="270"/>
                  </a:lnTo>
                  <a:lnTo>
                    <a:pt x="4164" y="270"/>
                  </a:lnTo>
                  <a:lnTo>
                    <a:pt x="4236" y="258"/>
                  </a:lnTo>
                  <a:lnTo>
                    <a:pt x="4236" y="276"/>
                  </a:lnTo>
                  <a:lnTo>
                    <a:pt x="4296" y="258"/>
                  </a:lnTo>
                  <a:lnTo>
                    <a:pt x="4224" y="288"/>
                  </a:lnTo>
                  <a:lnTo>
                    <a:pt x="4230" y="288"/>
                  </a:lnTo>
                  <a:lnTo>
                    <a:pt x="4236" y="294"/>
                  </a:lnTo>
                  <a:lnTo>
                    <a:pt x="4248" y="300"/>
                  </a:lnTo>
                  <a:lnTo>
                    <a:pt x="4278" y="300"/>
                  </a:lnTo>
                  <a:lnTo>
                    <a:pt x="4314" y="288"/>
                  </a:lnTo>
                  <a:lnTo>
                    <a:pt x="4326" y="288"/>
                  </a:lnTo>
                  <a:lnTo>
                    <a:pt x="4344" y="282"/>
                  </a:lnTo>
                  <a:lnTo>
                    <a:pt x="4350" y="276"/>
                  </a:lnTo>
                  <a:lnTo>
                    <a:pt x="4356" y="276"/>
                  </a:lnTo>
                  <a:lnTo>
                    <a:pt x="4254" y="312"/>
                  </a:lnTo>
                  <a:lnTo>
                    <a:pt x="4188" y="312"/>
                  </a:lnTo>
                  <a:lnTo>
                    <a:pt x="4176" y="288"/>
                  </a:lnTo>
                  <a:lnTo>
                    <a:pt x="4164" y="288"/>
                  </a:lnTo>
                  <a:lnTo>
                    <a:pt x="4146" y="282"/>
                  </a:lnTo>
                  <a:lnTo>
                    <a:pt x="4110" y="282"/>
                  </a:lnTo>
                  <a:lnTo>
                    <a:pt x="4104" y="288"/>
                  </a:lnTo>
                  <a:lnTo>
                    <a:pt x="4104" y="300"/>
                  </a:lnTo>
                  <a:lnTo>
                    <a:pt x="4110" y="312"/>
                  </a:lnTo>
                  <a:lnTo>
                    <a:pt x="4110" y="318"/>
                  </a:lnTo>
                  <a:lnTo>
                    <a:pt x="4116" y="324"/>
                  </a:lnTo>
                  <a:lnTo>
                    <a:pt x="4092" y="324"/>
                  </a:lnTo>
                  <a:lnTo>
                    <a:pt x="4074" y="330"/>
                  </a:lnTo>
                  <a:lnTo>
                    <a:pt x="4032" y="330"/>
                  </a:lnTo>
                  <a:lnTo>
                    <a:pt x="4020" y="336"/>
                  </a:lnTo>
                  <a:lnTo>
                    <a:pt x="4002" y="342"/>
                  </a:lnTo>
                  <a:lnTo>
                    <a:pt x="3990" y="348"/>
                  </a:lnTo>
                  <a:lnTo>
                    <a:pt x="3972" y="354"/>
                  </a:lnTo>
                  <a:lnTo>
                    <a:pt x="3936" y="354"/>
                  </a:lnTo>
                  <a:lnTo>
                    <a:pt x="3924" y="360"/>
                  </a:lnTo>
                  <a:lnTo>
                    <a:pt x="3918" y="360"/>
                  </a:lnTo>
                  <a:lnTo>
                    <a:pt x="3924" y="360"/>
                  </a:lnTo>
                  <a:lnTo>
                    <a:pt x="3936" y="366"/>
                  </a:lnTo>
                  <a:lnTo>
                    <a:pt x="3978" y="366"/>
                  </a:lnTo>
                  <a:lnTo>
                    <a:pt x="3990" y="360"/>
                  </a:lnTo>
                  <a:lnTo>
                    <a:pt x="3996" y="354"/>
                  </a:lnTo>
                  <a:lnTo>
                    <a:pt x="3984" y="372"/>
                  </a:lnTo>
                  <a:lnTo>
                    <a:pt x="4020" y="366"/>
                  </a:lnTo>
                  <a:lnTo>
                    <a:pt x="4044" y="354"/>
                  </a:lnTo>
                  <a:lnTo>
                    <a:pt x="4044" y="372"/>
                  </a:lnTo>
                  <a:lnTo>
                    <a:pt x="4074" y="366"/>
                  </a:lnTo>
                  <a:lnTo>
                    <a:pt x="4098" y="366"/>
                  </a:lnTo>
                  <a:lnTo>
                    <a:pt x="4098" y="372"/>
                  </a:lnTo>
                  <a:lnTo>
                    <a:pt x="4104" y="378"/>
                  </a:lnTo>
                  <a:lnTo>
                    <a:pt x="4122" y="378"/>
                  </a:lnTo>
                  <a:lnTo>
                    <a:pt x="4146" y="366"/>
                  </a:lnTo>
                  <a:lnTo>
                    <a:pt x="4152" y="366"/>
                  </a:lnTo>
                  <a:lnTo>
                    <a:pt x="4164" y="360"/>
                  </a:lnTo>
                  <a:lnTo>
                    <a:pt x="4170" y="372"/>
                  </a:lnTo>
                  <a:lnTo>
                    <a:pt x="4200" y="354"/>
                  </a:lnTo>
                  <a:lnTo>
                    <a:pt x="4206" y="360"/>
                  </a:lnTo>
                  <a:lnTo>
                    <a:pt x="4212" y="372"/>
                  </a:lnTo>
                  <a:lnTo>
                    <a:pt x="4224" y="372"/>
                  </a:lnTo>
                  <a:lnTo>
                    <a:pt x="4236" y="366"/>
                  </a:lnTo>
                  <a:lnTo>
                    <a:pt x="4242" y="360"/>
                  </a:lnTo>
                  <a:lnTo>
                    <a:pt x="4248" y="360"/>
                  </a:lnTo>
                  <a:lnTo>
                    <a:pt x="4254" y="366"/>
                  </a:lnTo>
                  <a:lnTo>
                    <a:pt x="4266" y="372"/>
                  </a:lnTo>
                  <a:lnTo>
                    <a:pt x="4284" y="372"/>
                  </a:lnTo>
                  <a:lnTo>
                    <a:pt x="4290" y="366"/>
                  </a:lnTo>
                  <a:lnTo>
                    <a:pt x="4290" y="360"/>
                  </a:lnTo>
                  <a:lnTo>
                    <a:pt x="4284" y="354"/>
                  </a:lnTo>
                  <a:lnTo>
                    <a:pt x="4338" y="372"/>
                  </a:lnTo>
                  <a:lnTo>
                    <a:pt x="4344" y="378"/>
                  </a:lnTo>
                  <a:lnTo>
                    <a:pt x="4350" y="390"/>
                  </a:lnTo>
                  <a:lnTo>
                    <a:pt x="4374" y="390"/>
                  </a:lnTo>
                  <a:lnTo>
                    <a:pt x="4410" y="378"/>
                  </a:lnTo>
                  <a:lnTo>
                    <a:pt x="4440" y="372"/>
                  </a:lnTo>
                  <a:lnTo>
                    <a:pt x="4476" y="372"/>
                  </a:lnTo>
                  <a:lnTo>
                    <a:pt x="4494" y="366"/>
                  </a:lnTo>
                  <a:lnTo>
                    <a:pt x="4506" y="360"/>
                  </a:lnTo>
                  <a:lnTo>
                    <a:pt x="4524" y="342"/>
                  </a:lnTo>
                  <a:lnTo>
                    <a:pt x="4464" y="342"/>
                  </a:lnTo>
                  <a:lnTo>
                    <a:pt x="4470" y="336"/>
                  </a:lnTo>
                  <a:lnTo>
                    <a:pt x="4470" y="330"/>
                  </a:lnTo>
                  <a:lnTo>
                    <a:pt x="4416" y="330"/>
                  </a:lnTo>
                  <a:lnTo>
                    <a:pt x="4362" y="318"/>
                  </a:lnTo>
                  <a:lnTo>
                    <a:pt x="4380" y="300"/>
                  </a:lnTo>
                  <a:lnTo>
                    <a:pt x="4440" y="318"/>
                  </a:lnTo>
                  <a:lnTo>
                    <a:pt x="4452" y="318"/>
                  </a:lnTo>
                  <a:lnTo>
                    <a:pt x="4488" y="312"/>
                  </a:lnTo>
                  <a:lnTo>
                    <a:pt x="4566" y="312"/>
                  </a:lnTo>
                  <a:lnTo>
                    <a:pt x="4578" y="300"/>
                  </a:lnTo>
                  <a:lnTo>
                    <a:pt x="4578" y="288"/>
                  </a:lnTo>
                  <a:lnTo>
                    <a:pt x="4584" y="288"/>
                  </a:lnTo>
                  <a:lnTo>
                    <a:pt x="4590" y="282"/>
                  </a:lnTo>
                  <a:lnTo>
                    <a:pt x="4608" y="282"/>
                  </a:lnTo>
                  <a:lnTo>
                    <a:pt x="4626" y="276"/>
                  </a:lnTo>
                  <a:lnTo>
                    <a:pt x="4662" y="276"/>
                  </a:lnTo>
                  <a:lnTo>
                    <a:pt x="4680" y="270"/>
                  </a:lnTo>
                  <a:lnTo>
                    <a:pt x="4710" y="270"/>
                  </a:lnTo>
                  <a:lnTo>
                    <a:pt x="4722" y="264"/>
                  </a:lnTo>
                  <a:lnTo>
                    <a:pt x="4728" y="264"/>
                  </a:lnTo>
                  <a:lnTo>
                    <a:pt x="4704" y="246"/>
                  </a:lnTo>
                  <a:lnTo>
                    <a:pt x="4746" y="246"/>
                  </a:lnTo>
                  <a:lnTo>
                    <a:pt x="4770" y="240"/>
                  </a:lnTo>
                  <a:lnTo>
                    <a:pt x="4782" y="234"/>
                  </a:lnTo>
                  <a:lnTo>
                    <a:pt x="4776" y="228"/>
                  </a:lnTo>
                  <a:lnTo>
                    <a:pt x="4770" y="228"/>
                  </a:lnTo>
                  <a:lnTo>
                    <a:pt x="4758" y="222"/>
                  </a:lnTo>
                  <a:lnTo>
                    <a:pt x="4746" y="222"/>
                  </a:lnTo>
                  <a:lnTo>
                    <a:pt x="4734" y="216"/>
                  </a:lnTo>
                  <a:lnTo>
                    <a:pt x="4686" y="216"/>
                  </a:lnTo>
                  <a:lnTo>
                    <a:pt x="4674" y="210"/>
                  </a:lnTo>
                  <a:lnTo>
                    <a:pt x="4662" y="210"/>
                  </a:lnTo>
                  <a:lnTo>
                    <a:pt x="4662" y="204"/>
                  </a:lnTo>
                  <a:lnTo>
                    <a:pt x="4674" y="198"/>
                  </a:lnTo>
                  <a:lnTo>
                    <a:pt x="4686" y="198"/>
                  </a:lnTo>
                  <a:lnTo>
                    <a:pt x="4704" y="192"/>
                  </a:lnTo>
                  <a:lnTo>
                    <a:pt x="4716" y="186"/>
                  </a:lnTo>
                  <a:lnTo>
                    <a:pt x="4764" y="186"/>
                  </a:lnTo>
                  <a:lnTo>
                    <a:pt x="4782" y="192"/>
                  </a:lnTo>
                  <a:lnTo>
                    <a:pt x="4860" y="192"/>
                  </a:lnTo>
                  <a:lnTo>
                    <a:pt x="4878" y="186"/>
                  </a:lnTo>
                  <a:lnTo>
                    <a:pt x="4902" y="186"/>
                  </a:lnTo>
                  <a:lnTo>
                    <a:pt x="4896" y="180"/>
                  </a:lnTo>
                  <a:lnTo>
                    <a:pt x="4878" y="180"/>
                  </a:lnTo>
                  <a:lnTo>
                    <a:pt x="4866" y="174"/>
                  </a:lnTo>
                  <a:lnTo>
                    <a:pt x="4872" y="168"/>
                  </a:lnTo>
                  <a:lnTo>
                    <a:pt x="4902" y="162"/>
                  </a:lnTo>
                  <a:lnTo>
                    <a:pt x="4944" y="168"/>
                  </a:lnTo>
                  <a:lnTo>
                    <a:pt x="4974" y="174"/>
                  </a:lnTo>
                  <a:lnTo>
                    <a:pt x="4986" y="174"/>
                  </a:lnTo>
                  <a:lnTo>
                    <a:pt x="4992" y="168"/>
                  </a:lnTo>
                  <a:lnTo>
                    <a:pt x="4992" y="150"/>
                  </a:lnTo>
                  <a:lnTo>
                    <a:pt x="5070" y="156"/>
                  </a:lnTo>
                  <a:lnTo>
                    <a:pt x="5070" y="132"/>
                  </a:lnTo>
                  <a:lnTo>
                    <a:pt x="5082" y="132"/>
                  </a:lnTo>
                  <a:lnTo>
                    <a:pt x="5094" y="138"/>
                  </a:lnTo>
                  <a:lnTo>
                    <a:pt x="5112" y="138"/>
                  </a:lnTo>
                  <a:lnTo>
                    <a:pt x="5136" y="126"/>
                  </a:lnTo>
                  <a:lnTo>
                    <a:pt x="5148" y="126"/>
                  </a:lnTo>
                  <a:lnTo>
                    <a:pt x="5154" y="120"/>
                  </a:lnTo>
                  <a:lnTo>
                    <a:pt x="5172" y="120"/>
                  </a:lnTo>
                  <a:lnTo>
                    <a:pt x="5208" y="114"/>
                  </a:lnTo>
                  <a:lnTo>
                    <a:pt x="5256" y="102"/>
                  </a:lnTo>
                  <a:lnTo>
                    <a:pt x="5298" y="96"/>
                  </a:lnTo>
                  <a:lnTo>
                    <a:pt x="5322" y="90"/>
                  </a:lnTo>
                  <a:lnTo>
                    <a:pt x="5340" y="90"/>
                  </a:lnTo>
                  <a:lnTo>
                    <a:pt x="5346" y="84"/>
                  </a:lnTo>
                  <a:lnTo>
                    <a:pt x="5238" y="84"/>
                  </a:lnTo>
                  <a:lnTo>
                    <a:pt x="5214" y="96"/>
                  </a:lnTo>
                  <a:lnTo>
                    <a:pt x="5142" y="96"/>
                  </a:lnTo>
                  <a:lnTo>
                    <a:pt x="5226" y="90"/>
                  </a:lnTo>
                  <a:lnTo>
                    <a:pt x="5220" y="78"/>
                  </a:lnTo>
                  <a:lnTo>
                    <a:pt x="5268" y="84"/>
                  </a:lnTo>
                  <a:lnTo>
                    <a:pt x="5274" y="78"/>
                  </a:lnTo>
                  <a:lnTo>
                    <a:pt x="5286" y="72"/>
                  </a:lnTo>
                  <a:lnTo>
                    <a:pt x="5358" y="72"/>
                  </a:lnTo>
                  <a:lnTo>
                    <a:pt x="5406" y="66"/>
                  </a:lnTo>
                  <a:lnTo>
                    <a:pt x="5454" y="66"/>
                  </a:lnTo>
                  <a:lnTo>
                    <a:pt x="5484" y="60"/>
                  </a:lnTo>
                  <a:lnTo>
                    <a:pt x="5496" y="60"/>
                  </a:lnTo>
                  <a:lnTo>
                    <a:pt x="5514" y="54"/>
                  </a:lnTo>
                  <a:lnTo>
                    <a:pt x="5532" y="54"/>
                  </a:lnTo>
                  <a:lnTo>
                    <a:pt x="5550" y="48"/>
                  </a:lnTo>
                  <a:lnTo>
                    <a:pt x="5562" y="42"/>
                  </a:lnTo>
                  <a:lnTo>
                    <a:pt x="5574" y="42"/>
                  </a:lnTo>
                  <a:lnTo>
                    <a:pt x="5574" y="36"/>
                  </a:lnTo>
                  <a:close/>
                  <a:moveTo>
                    <a:pt x="4032" y="966"/>
                  </a:moveTo>
                  <a:lnTo>
                    <a:pt x="4086" y="966"/>
                  </a:lnTo>
                  <a:lnTo>
                    <a:pt x="4134" y="942"/>
                  </a:lnTo>
                  <a:lnTo>
                    <a:pt x="4140" y="930"/>
                  </a:lnTo>
                  <a:lnTo>
                    <a:pt x="4134" y="918"/>
                  </a:lnTo>
                  <a:lnTo>
                    <a:pt x="4134" y="912"/>
                  </a:lnTo>
                  <a:lnTo>
                    <a:pt x="4122" y="906"/>
                  </a:lnTo>
                  <a:lnTo>
                    <a:pt x="4074" y="906"/>
                  </a:lnTo>
                  <a:lnTo>
                    <a:pt x="4062" y="912"/>
                  </a:lnTo>
                  <a:lnTo>
                    <a:pt x="4050" y="912"/>
                  </a:lnTo>
                  <a:lnTo>
                    <a:pt x="4026" y="924"/>
                  </a:lnTo>
                  <a:lnTo>
                    <a:pt x="4014" y="936"/>
                  </a:lnTo>
                  <a:lnTo>
                    <a:pt x="4002" y="942"/>
                  </a:lnTo>
                  <a:lnTo>
                    <a:pt x="4002" y="954"/>
                  </a:lnTo>
                  <a:lnTo>
                    <a:pt x="4014" y="960"/>
                  </a:lnTo>
                  <a:lnTo>
                    <a:pt x="4032" y="966"/>
                  </a:lnTo>
                  <a:close/>
                  <a:moveTo>
                    <a:pt x="4014" y="840"/>
                  </a:moveTo>
                  <a:lnTo>
                    <a:pt x="4002" y="840"/>
                  </a:lnTo>
                  <a:lnTo>
                    <a:pt x="3990" y="846"/>
                  </a:lnTo>
                  <a:lnTo>
                    <a:pt x="3984" y="852"/>
                  </a:lnTo>
                  <a:lnTo>
                    <a:pt x="3972" y="852"/>
                  </a:lnTo>
                  <a:lnTo>
                    <a:pt x="3990" y="852"/>
                  </a:lnTo>
                  <a:lnTo>
                    <a:pt x="4008" y="846"/>
                  </a:lnTo>
                  <a:lnTo>
                    <a:pt x="4026" y="846"/>
                  </a:lnTo>
                  <a:lnTo>
                    <a:pt x="4044" y="840"/>
                  </a:lnTo>
                  <a:lnTo>
                    <a:pt x="4050" y="834"/>
                  </a:lnTo>
                  <a:lnTo>
                    <a:pt x="4056" y="834"/>
                  </a:lnTo>
                  <a:lnTo>
                    <a:pt x="4068" y="822"/>
                  </a:lnTo>
                  <a:lnTo>
                    <a:pt x="4050" y="822"/>
                  </a:lnTo>
                  <a:lnTo>
                    <a:pt x="4044" y="828"/>
                  </a:lnTo>
                  <a:lnTo>
                    <a:pt x="4032" y="828"/>
                  </a:lnTo>
                  <a:lnTo>
                    <a:pt x="4020" y="834"/>
                  </a:lnTo>
                  <a:lnTo>
                    <a:pt x="4014" y="840"/>
                  </a:lnTo>
                  <a:close/>
                  <a:moveTo>
                    <a:pt x="4122" y="822"/>
                  </a:moveTo>
                  <a:lnTo>
                    <a:pt x="4104" y="822"/>
                  </a:lnTo>
                  <a:lnTo>
                    <a:pt x="4098" y="828"/>
                  </a:lnTo>
                  <a:lnTo>
                    <a:pt x="4098" y="840"/>
                  </a:lnTo>
                  <a:lnTo>
                    <a:pt x="4104" y="846"/>
                  </a:lnTo>
                  <a:lnTo>
                    <a:pt x="4110" y="840"/>
                  </a:lnTo>
                  <a:lnTo>
                    <a:pt x="4116" y="840"/>
                  </a:lnTo>
                  <a:lnTo>
                    <a:pt x="4128" y="828"/>
                  </a:lnTo>
                  <a:lnTo>
                    <a:pt x="4122" y="822"/>
                  </a:lnTo>
                  <a:close/>
                  <a:moveTo>
                    <a:pt x="3528" y="1062"/>
                  </a:moveTo>
                  <a:lnTo>
                    <a:pt x="3522" y="1062"/>
                  </a:lnTo>
                  <a:lnTo>
                    <a:pt x="3504" y="1080"/>
                  </a:lnTo>
                  <a:lnTo>
                    <a:pt x="3504" y="1086"/>
                  </a:lnTo>
                  <a:lnTo>
                    <a:pt x="3510" y="1092"/>
                  </a:lnTo>
                  <a:lnTo>
                    <a:pt x="3528" y="1092"/>
                  </a:lnTo>
                  <a:lnTo>
                    <a:pt x="3534" y="1086"/>
                  </a:lnTo>
                  <a:lnTo>
                    <a:pt x="3540" y="1074"/>
                  </a:lnTo>
                  <a:lnTo>
                    <a:pt x="3540" y="1068"/>
                  </a:lnTo>
                  <a:lnTo>
                    <a:pt x="3534" y="1062"/>
                  </a:lnTo>
                  <a:lnTo>
                    <a:pt x="3528" y="1062"/>
                  </a:lnTo>
                  <a:close/>
                  <a:moveTo>
                    <a:pt x="3588" y="1062"/>
                  </a:moveTo>
                  <a:lnTo>
                    <a:pt x="3582" y="1062"/>
                  </a:lnTo>
                  <a:lnTo>
                    <a:pt x="3576" y="1068"/>
                  </a:lnTo>
                  <a:lnTo>
                    <a:pt x="3576" y="1080"/>
                  </a:lnTo>
                  <a:lnTo>
                    <a:pt x="3582" y="1086"/>
                  </a:lnTo>
                  <a:lnTo>
                    <a:pt x="3594" y="1086"/>
                  </a:lnTo>
                  <a:lnTo>
                    <a:pt x="3600" y="1080"/>
                  </a:lnTo>
                  <a:lnTo>
                    <a:pt x="3600" y="1068"/>
                  </a:lnTo>
                  <a:lnTo>
                    <a:pt x="3588" y="1062"/>
                  </a:lnTo>
                  <a:close/>
                  <a:moveTo>
                    <a:pt x="3756" y="1242"/>
                  </a:moveTo>
                  <a:lnTo>
                    <a:pt x="3744" y="1248"/>
                  </a:lnTo>
                  <a:lnTo>
                    <a:pt x="3744" y="1260"/>
                  </a:lnTo>
                  <a:lnTo>
                    <a:pt x="3750" y="1266"/>
                  </a:lnTo>
                  <a:lnTo>
                    <a:pt x="3762" y="1272"/>
                  </a:lnTo>
                  <a:lnTo>
                    <a:pt x="3768" y="1272"/>
                  </a:lnTo>
                  <a:lnTo>
                    <a:pt x="3786" y="1254"/>
                  </a:lnTo>
                  <a:lnTo>
                    <a:pt x="3786" y="1242"/>
                  </a:lnTo>
                  <a:lnTo>
                    <a:pt x="3780" y="1236"/>
                  </a:lnTo>
                  <a:lnTo>
                    <a:pt x="3768" y="1236"/>
                  </a:lnTo>
                  <a:lnTo>
                    <a:pt x="3756" y="1242"/>
                  </a:lnTo>
                  <a:close/>
                  <a:moveTo>
                    <a:pt x="3984" y="2532"/>
                  </a:moveTo>
                  <a:lnTo>
                    <a:pt x="3948" y="2520"/>
                  </a:lnTo>
                  <a:lnTo>
                    <a:pt x="3942" y="2514"/>
                  </a:lnTo>
                  <a:lnTo>
                    <a:pt x="3936" y="2514"/>
                  </a:lnTo>
                  <a:lnTo>
                    <a:pt x="3924" y="2526"/>
                  </a:lnTo>
                  <a:lnTo>
                    <a:pt x="3930" y="2532"/>
                  </a:lnTo>
                  <a:lnTo>
                    <a:pt x="3942" y="2538"/>
                  </a:lnTo>
                  <a:lnTo>
                    <a:pt x="3948" y="2544"/>
                  </a:lnTo>
                  <a:lnTo>
                    <a:pt x="3954" y="2544"/>
                  </a:lnTo>
                  <a:lnTo>
                    <a:pt x="3960" y="2550"/>
                  </a:lnTo>
                  <a:lnTo>
                    <a:pt x="3996" y="2550"/>
                  </a:lnTo>
                  <a:lnTo>
                    <a:pt x="4008" y="2556"/>
                  </a:lnTo>
                  <a:lnTo>
                    <a:pt x="4020" y="2556"/>
                  </a:lnTo>
                  <a:lnTo>
                    <a:pt x="4038" y="2538"/>
                  </a:lnTo>
                  <a:lnTo>
                    <a:pt x="4008" y="2538"/>
                  </a:lnTo>
                  <a:lnTo>
                    <a:pt x="3984" y="2532"/>
                  </a:lnTo>
                  <a:close/>
                  <a:moveTo>
                    <a:pt x="4098" y="2280"/>
                  </a:moveTo>
                  <a:lnTo>
                    <a:pt x="4092" y="2280"/>
                  </a:lnTo>
                  <a:lnTo>
                    <a:pt x="4086" y="2274"/>
                  </a:lnTo>
                  <a:lnTo>
                    <a:pt x="4050" y="2274"/>
                  </a:lnTo>
                  <a:lnTo>
                    <a:pt x="4032" y="2268"/>
                  </a:lnTo>
                  <a:lnTo>
                    <a:pt x="3996" y="2268"/>
                  </a:lnTo>
                  <a:lnTo>
                    <a:pt x="4002" y="2274"/>
                  </a:lnTo>
                  <a:lnTo>
                    <a:pt x="4008" y="2274"/>
                  </a:lnTo>
                  <a:lnTo>
                    <a:pt x="4014" y="2280"/>
                  </a:lnTo>
                  <a:lnTo>
                    <a:pt x="4026" y="2286"/>
                  </a:lnTo>
                  <a:lnTo>
                    <a:pt x="4032" y="2286"/>
                  </a:lnTo>
                  <a:lnTo>
                    <a:pt x="4032" y="2304"/>
                  </a:lnTo>
                  <a:lnTo>
                    <a:pt x="4044" y="2304"/>
                  </a:lnTo>
                  <a:lnTo>
                    <a:pt x="4080" y="2310"/>
                  </a:lnTo>
                  <a:lnTo>
                    <a:pt x="4128" y="2316"/>
                  </a:lnTo>
                  <a:lnTo>
                    <a:pt x="4164" y="2316"/>
                  </a:lnTo>
                  <a:lnTo>
                    <a:pt x="4170" y="2310"/>
                  </a:lnTo>
                  <a:lnTo>
                    <a:pt x="4170" y="2304"/>
                  </a:lnTo>
                  <a:lnTo>
                    <a:pt x="4164" y="2304"/>
                  </a:lnTo>
                  <a:lnTo>
                    <a:pt x="4152" y="2292"/>
                  </a:lnTo>
                  <a:lnTo>
                    <a:pt x="4128" y="2286"/>
                  </a:lnTo>
                  <a:lnTo>
                    <a:pt x="4098" y="2280"/>
                  </a:lnTo>
                  <a:close/>
                  <a:moveTo>
                    <a:pt x="4194" y="2550"/>
                  </a:moveTo>
                  <a:lnTo>
                    <a:pt x="4164" y="2550"/>
                  </a:lnTo>
                  <a:lnTo>
                    <a:pt x="4152" y="2556"/>
                  </a:lnTo>
                  <a:lnTo>
                    <a:pt x="4146" y="2562"/>
                  </a:lnTo>
                  <a:lnTo>
                    <a:pt x="4182" y="2526"/>
                  </a:lnTo>
                  <a:lnTo>
                    <a:pt x="4176" y="2520"/>
                  </a:lnTo>
                  <a:lnTo>
                    <a:pt x="4152" y="2520"/>
                  </a:lnTo>
                  <a:lnTo>
                    <a:pt x="4140" y="2526"/>
                  </a:lnTo>
                  <a:lnTo>
                    <a:pt x="4128" y="2538"/>
                  </a:lnTo>
                  <a:lnTo>
                    <a:pt x="4104" y="2574"/>
                  </a:lnTo>
                  <a:lnTo>
                    <a:pt x="4164" y="2568"/>
                  </a:lnTo>
                  <a:lnTo>
                    <a:pt x="4176" y="2568"/>
                  </a:lnTo>
                  <a:lnTo>
                    <a:pt x="4182" y="2562"/>
                  </a:lnTo>
                  <a:lnTo>
                    <a:pt x="4194" y="2562"/>
                  </a:lnTo>
                  <a:lnTo>
                    <a:pt x="4200" y="2556"/>
                  </a:lnTo>
                  <a:lnTo>
                    <a:pt x="4200" y="2550"/>
                  </a:lnTo>
                  <a:lnTo>
                    <a:pt x="4194" y="2550"/>
                  </a:lnTo>
                  <a:close/>
                  <a:moveTo>
                    <a:pt x="4590" y="1962"/>
                  </a:moveTo>
                  <a:lnTo>
                    <a:pt x="4578" y="1974"/>
                  </a:lnTo>
                  <a:lnTo>
                    <a:pt x="4578" y="1980"/>
                  </a:lnTo>
                  <a:lnTo>
                    <a:pt x="4572" y="1986"/>
                  </a:lnTo>
                  <a:lnTo>
                    <a:pt x="4566" y="1986"/>
                  </a:lnTo>
                  <a:lnTo>
                    <a:pt x="4554" y="1974"/>
                  </a:lnTo>
                  <a:lnTo>
                    <a:pt x="4554" y="1962"/>
                  </a:lnTo>
                  <a:lnTo>
                    <a:pt x="4566" y="1962"/>
                  </a:lnTo>
                  <a:lnTo>
                    <a:pt x="4572" y="1956"/>
                  </a:lnTo>
                  <a:lnTo>
                    <a:pt x="4566" y="1932"/>
                  </a:lnTo>
                  <a:lnTo>
                    <a:pt x="4536" y="1926"/>
                  </a:lnTo>
                  <a:lnTo>
                    <a:pt x="4530" y="1926"/>
                  </a:lnTo>
                  <a:lnTo>
                    <a:pt x="4524" y="1932"/>
                  </a:lnTo>
                  <a:lnTo>
                    <a:pt x="4512" y="1938"/>
                  </a:lnTo>
                  <a:lnTo>
                    <a:pt x="4494" y="1944"/>
                  </a:lnTo>
                  <a:lnTo>
                    <a:pt x="4470" y="1956"/>
                  </a:lnTo>
                  <a:lnTo>
                    <a:pt x="4464" y="1962"/>
                  </a:lnTo>
                  <a:lnTo>
                    <a:pt x="4458" y="1962"/>
                  </a:lnTo>
                  <a:lnTo>
                    <a:pt x="4446" y="1968"/>
                  </a:lnTo>
                  <a:lnTo>
                    <a:pt x="4434" y="1968"/>
                  </a:lnTo>
                  <a:lnTo>
                    <a:pt x="4416" y="1974"/>
                  </a:lnTo>
                  <a:lnTo>
                    <a:pt x="4404" y="1974"/>
                  </a:lnTo>
                  <a:lnTo>
                    <a:pt x="4374" y="1998"/>
                  </a:lnTo>
                  <a:lnTo>
                    <a:pt x="4386" y="1974"/>
                  </a:lnTo>
                  <a:lnTo>
                    <a:pt x="4362" y="1956"/>
                  </a:lnTo>
                  <a:lnTo>
                    <a:pt x="4398" y="1968"/>
                  </a:lnTo>
                  <a:lnTo>
                    <a:pt x="4410" y="1956"/>
                  </a:lnTo>
                  <a:lnTo>
                    <a:pt x="4440" y="1950"/>
                  </a:lnTo>
                  <a:lnTo>
                    <a:pt x="4440" y="1932"/>
                  </a:lnTo>
                  <a:lnTo>
                    <a:pt x="4494" y="1932"/>
                  </a:lnTo>
                  <a:lnTo>
                    <a:pt x="4518" y="1920"/>
                  </a:lnTo>
                  <a:lnTo>
                    <a:pt x="4524" y="1914"/>
                  </a:lnTo>
                  <a:lnTo>
                    <a:pt x="4536" y="1908"/>
                  </a:lnTo>
                  <a:lnTo>
                    <a:pt x="4608" y="1908"/>
                  </a:lnTo>
                  <a:lnTo>
                    <a:pt x="4602" y="1902"/>
                  </a:lnTo>
                  <a:lnTo>
                    <a:pt x="4596" y="1902"/>
                  </a:lnTo>
                  <a:lnTo>
                    <a:pt x="4584" y="1896"/>
                  </a:lnTo>
                  <a:lnTo>
                    <a:pt x="4578" y="1890"/>
                  </a:lnTo>
                  <a:lnTo>
                    <a:pt x="4578" y="1866"/>
                  </a:lnTo>
                  <a:lnTo>
                    <a:pt x="4572" y="1866"/>
                  </a:lnTo>
                  <a:lnTo>
                    <a:pt x="4566" y="1872"/>
                  </a:lnTo>
                  <a:lnTo>
                    <a:pt x="4542" y="1872"/>
                  </a:lnTo>
                  <a:lnTo>
                    <a:pt x="4530" y="1878"/>
                  </a:lnTo>
                  <a:lnTo>
                    <a:pt x="4518" y="1878"/>
                  </a:lnTo>
                  <a:lnTo>
                    <a:pt x="4518" y="1866"/>
                  </a:lnTo>
                  <a:lnTo>
                    <a:pt x="4512" y="1860"/>
                  </a:lnTo>
                  <a:lnTo>
                    <a:pt x="4452" y="1878"/>
                  </a:lnTo>
                  <a:lnTo>
                    <a:pt x="4458" y="1848"/>
                  </a:lnTo>
                  <a:lnTo>
                    <a:pt x="4410" y="1860"/>
                  </a:lnTo>
                  <a:lnTo>
                    <a:pt x="4416" y="1854"/>
                  </a:lnTo>
                  <a:lnTo>
                    <a:pt x="4422" y="1842"/>
                  </a:lnTo>
                  <a:lnTo>
                    <a:pt x="4440" y="1824"/>
                  </a:lnTo>
                  <a:lnTo>
                    <a:pt x="4446" y="1812"/>
                  </a:lnTo>
                  <a:lnTo>
                    <a:pt x="4446" y="1800"/>
                  </a:lnTo>
                  <a:lnTo>
                    <a:pt x="4434" y="1800"/>
                  </a:lnTo>
                  <a:lnTo>
                    <a:pt x="4422" y="1794"/>
                  </a:lnTo>
                  <a:lnTo>
                    <a:pt x="4398" y="1794"/>
                  </a:lnTo>
                  <a:lnTo>
                    <a:pt x="4404" y="1770"/>
                  </a:lnTo>
                  <a:lnTo>
                    <a:pt x="4368" y="1770"/>
                  </a:lnTo>
                  <a:lnTo>
                    <a:pt x="4380" y="1752"/>
                  </a:lnTo>
                  <a:lnTo>
                    <a:pt x="4356" y="1728"/>
                  </a:lnTo>
                  <a:lnTo>
                    <a:pt x="4368" y="1728"/>
                  </a:lnTo>
                  <a:lnTo>
                    <a:pt x="4380" y="1734"/>
                  </a:lnTo>
                  <a:lnTo>
                    <a:pt x="4404" y="1734"/>
                  </a:lnTo>
                  <a:lnTo>
                    <a:pt x="4410" y="1728"/>
                  </a:lnTo>
                  <a:lnTo>
                    <a:pt x="4422" y="1722"/>
                  </a:lnTo>
                  <a:lnTo>
                    <a:pt x="4434" y="1710"/>
                  </a:lnTo>
                  <a:lnTo>
                    <a:pt x="4440" y="1710"/>
                  </a:lnTo>
                  <a:lnTo>
                    <a:pt x="4398" y="1686"/>
                  </a:lnTo>
                  <a:lnTo>
                    <a:pt x="4446" y="1656"/>
                  </a:lnTo>
                  <a:lnTo>
                    <a:pt x="4398" y="1632"/>
                  </a:lnTo>
                  <a:lnTo>
                    <a:pt x="4350" y="1638"/>
                  </a:lnTo>
                  <a:lnTo>
                    <a:pt x="4404" y="1614"/>
                  </a:lnTo>
                  <a:lnTo>
                    <a:pt x="4368" y="1608"/>
                  </a:lnTo>
                  <a:lnTo>
                    <a:pt x="4410" y="1584"/>
                  </a:lnTo>
                  <a:lnTo>
                    <a:pt x="4404" y="1560"/>
                  </a:lnTo>
                  <a:lnTo>
                    <a:pt x="4374" y="1560"/>
                  </a:lnTo>
                  <a:lnTo>
                    <a:pt x="4380" y="1554"/>
                  </a:lnTo>
                  <a:lnTo>
                    <a:pt x="4392" y="1530"/>
                  </a:lnTo>
                  <a:lnTo>
                    <a:pt x="4374" y="1494"/>
                  </a:lnTo>
                  <a:lnTo>
                    <a:pt x="4362" y="1494"/>
                  </a:lnTo>
                  <a:lnTo>
                    <a:pt x="4374" y="1470"/>
                  </a:lnTo>
                  <a:lnTo>
                    <a:pt x="4362" y="1476"/>
                  </a:lnTo>
                  <a:lnTo>
                    <a:pt x="4356" y="1482"/>
                  </a:lnTo>
                  <a:lnTo>
                    <a:pt x="4344" y="1488"/>
                  </a:lnTo>
                  <a:lnTo>
                    <a:pt x="4332" y="1500"/>
                  </a:lnTo>
                  <a:lnTo>
                    <a:pt x="4332" y="1518"/>
                  </a:lnTo>
                  <a:lnTo>
                    <a:pt x="4302" y="1506"/>
                  </a:lnTo>
                  <a:lnTo>
                    <a:pt x="4308" y="1542"/>
                  </a:lnTo>
                  <a:lnTo>
                    <a:pt x="4284" y="1542"/>
                  </a:lnTo>
                  <a:lnTo>
                    <a:pt x="4272" y="1560"/>
                  </a:lnTo>
                  <a:lnTo>
                    <a:pt x="4278" y="1572"/>
                  </a:lnTo>
                  <a:lnTo>
                    <a:pt x="4254" y="1572"/>
                  </a:lnTo>
                  <a:lnTo>
                    <a:pt x="4230" y="1614"/>
                  </a:lnTo>
                  <a:lnTo>
                    <a:pt x="4218" y="1614"/>
                  </a:lnTo>
                  <a:lnTo>
                    <a:pt x="4236" y="1578"/>
                  </a:lnTo>
                  <a:lnTo>
                    <a:pt x="4224" y="1566"/>
                  </a:lnTo>
                  <a:lnTo>
                    <a:pt x="4212" y="1566"/>
                  </a:lnTo>
                  <a:lnTo>
                    <a:pt x="4194" y="1584"/>
                  </a:lnTo>
                  <a:lnTo>
                    <a:pt x="4182" y="1590"/>
                  </a:lnTo>
                  <a:lnTo>
                    <a:pt x="4176" y="1596"/>
                  </a:lnTo>
                  <a:lnTo>
                    <a:pt x="4164" y="1602"/>
                  </a:lnTo>
                  <a:lnTo>
                    <a:pt x="4158" y="1608"/>
                  </a:lnTo>
                  <a:lnTo>
                    <a:pt x="4146" y="1614"/>
                  </a:lnTo>
                  <a:lnTo>
                    <a:pt x="4140" y="1620"/>
                  </a:lnTo>
                  <a:lnTo>
                    <a:pt x="4116" y="1632"/>
                  </a:lnTo>
                  <a:lnTo>
                    <a:pt x="4110" y="1638"/>
                  </a:lnTo>
                  <a:lnTo>
                    <a:pt x="4116" y="1614"/>
                  </a:lnTo>
                  <a:lnTo>
                    <a:pt x="4116" y="1596"/>
                  </a:lnTo>
                  <a:lnTo>
                    <a:pt x="4080" y="1632"/>
                  </a:lnTo>
                  <a:lnTo>
                    <a:pt x="4014" y="1644"/>
                  </a:lnTo>
                  <a:lnTo>
                    <a:pt x="4074" y="1626"/>
                  </a:lnTo>
                  <a:lnTo>
                    <a:pt x="4080" y="1620"/>
                  </a:lnTo>
                  <a:lnTo>
                    <a:pt x="4092" y="1596"/>
                  </a:lnTo>
                  <a:lnTo>
                    <a:pt x="4098" y="1590"/>
                  </a:lnTo>
                  <a:lnTo>
                    <a:pt x="4098" y="1578"/>
                  </a:lnTo>
                  <a:lnTo>
                    <a:pt x="4092" y="1572"/>
                  </a:lnTo>
                  <a:lnTo>
                    <a:pt x="4050" y="1572"/>
                  </a:lnTo>
                  <a:lnTo>
                    <a:pt x="4038" y="1578"/>
                  </a:lnTo>
                  <a:lnTo>
                    <a:pt x="4032" y="1578"/>
                  </a:lnTo>
                  <a:lnTo>
                    <a:pt x="4020" y="1584"/>
                  </a:lnTo>
                  <a:lnTo>
                    <a:pt x="4002" y="1584"/>
                  </a:lnTo>
                  <a:lnTo>
                    <a:pt x="4002" y="1578"/>
                  </a:lnTo>
                  <a:lnTo>
                    <a:pt x="4008" y="1572"/>
                  </a:lnTo>
                  <a:lnTo>
                    <a:pt x="4020" y="1566"/>
                  </a:lnTo>
                  <a:lnTo>
                    <a:pt x="4026" y="1560"/>
                  </a:lnTo>
                  <a:lnTo>
                    <a:pt x="4032" y="1560"/>
                  </a:lnTo>
                  <a:lnTo>
                    <a:pt x="4032" y="1572"/>
                  </a:lnTo>
                  <a:lnTo>
                    <a:pt x="4050" y="1560"/>
                  </a:lnTo>
                  <a:lnTo>
                    <a:pt x="4044" y="1536"/>
                  </a:lnTo>
                  <a:lnTo>
                    <a:pt x="4050" y="1530"/>
                  </a:lnTo>
                  <a:lnTo>
                    <a:pt x="4062" y="1524"/>
                  </a:lnTo>
                  <a:lnTo>
                    <a:pt x="4074" y="1512"/>
                  </a:lnTo>
                  <a:lnTo>
                    <a:pt x="4074" y="1506"/>
                  </a:lnTo>
                  <a:lnTo>
                    <a:pt x="4068" y="1500"/>
                  </a:lnTo>
                  <a:lnTo>
                    <a:pt x="4056" y="1494"/>
                  </a:lnTo>
                  <a:lnTo>
                    <a:pt x="4044" y="1494"/>
                  </a:lnTo>
                  <a:lnTo>
                    <a:pt x="4032" y="1488"/>
                  </a:lnTo>
                  <a:lnTo>
                    <a:pt x="4014" y="1488"/>
                  </a:lnTo>
                  <a:lnTo>
                    <a:pt x="4044" y="1488"/>
                  </a:lnTo>
                  <a:lnTo>
                    <a:pt x="4056" y="1482"/>
                  </a:lnTo>
                  <a:lnTo>
                    <a:pt x="4074" y="1482"/>
                  </a:lnTo>
                  <a:lnTo>
                    <a:pt x="4086" y="1470"/>
                  </a:lnTo>
                  <a:lnTo>
                    <a:pt x="4098" y="1446"/>
                  </a:lnTo>
                  <a:lnTo>
                    <a:pt x="4104" y="1440"/>
                  </a:lnTo>
                  <a:lnTo>
                    <a:pt x="4110" y="1440"/>
                  </a:lnTo>
                  <a:lnTo>
                    <a:pt x="4122" y="1434"/>
                  </a:lnTo>
                  <a:lnTo>
                    <a:pt x="4128" y="1434"/>
                  </a:lnTo>
                  <a:lnTo>
                    <a:pt x="4134" y="1428"/>
                  </a:lnTo>
                  <a:lnTo>
                    <a:pt x="4122" y="1416"/>
                  </a:lnTo>
                  <a:lnTo>
                    <a:pt x="4110" y="1422"/>
                  </a:lnTo>
                  <a:lnTo>
                    <a:pt x="4098" y="1434"/>
                  </a:lnTo>
                  <a:lnTo>
                    <a:pt x="4092" y="1404"/>
                  </a:lnTo>
                  <a:lnTo>
                    <a:pt x="4068" y="1404"/>
                  </a:lnTo>
                  <a:lnTo>
                    <a:pt x="4050" y="1410"/>
                  </a:lnTo>
                  <a:lnTo>
                    <a:pt x="4026" y="1410"/>
                  </a:lnTo>
                  <a:lnTo>
                    <a:pt x="4020" y="1404"/>
                  </a:lnTo>
                  <a:lnTo>
                    <a:pt x="4020" y="1386"/>
                  </a:lnTo>
                  <a:lnTo>
                    <a:pt x="4038" y="1368"/>
                  </a:lnTo>
                  <a:lnTo>
                    <a:pt x="4032" y="1362"/>
                  </a:lnTo>
                  <a:lnTo>
                    <a:pt x="4014" y="1362"/>
                  </a:lnTo>
                  <a:lnTo>
                    <a:pt x="4008" y="1368"/>
                  </a:lnTo>
                  <a:lnTo>
                    <a:pt x="4020" y="1344"/>
                  </a:lnTo>
                  <a:lnTo>
                    <a:pt x="3984" y="1350"/>
                  </a:lnTo>
                  <a:lnTo>
                    <a:pt x="3984" y="1326"/>
                  </a:lnTo>
                  <a:lnTo>
                    <a:pt x="3978" y="1314"/>
                  </a:lnTo>
                  <a:lnTo>
                    <a:pt x="3972" y="1308"/>
                  </a:lnTo>
                  <a:lnTo>
                    <a:pt x="3948" y="1308"/>
                  </a:lnTo>
                  <a:lnTo>
                    <a:pt x="3930" y="1314"/>
                  </a:lnTo>
                  <a:lnTo>
                    <a:pt x="3906" y="1326"/>
                  </a:lnTo>
                  <a:lnTo>
                    <a:pt x="3900" y="1332"/>
                  </a:lnTo>
                  <a:lnTo>
                    <a:pt x="3894" y="1332"/>
                  </a:lnTo>
                  <a:lnTo>
                    <a:pt x="3888" y="1326"/>
                  </a:lnTo>
                  <a:lnTo>
                    <a:pt x="3876" y="1320"/>
                  </a:lnTo>
                  <a:lnTo>
                    <a:pt x="3864" y="1320"/>
                  </a:lnTo>
                  <a:lnTo>
                    <a:pt x="3852" y="1326"/>
                  </a:lnTo>
                  <a:lnTo>
                    <a:pt x="3846" y="1326"/>
                  </a:lnTo>
                  <a:lnTo>
                    <a:pt x="3834" y="1332"/>
                  </a:lnTo>
                  <a:lnTo>
                    <a:pt x="3822" y="1326"/>
                  </a:lnTo>
                  <a:lnTo>
                    <a:pt x="3762" y="1302"/>
                  </a:lnTo>
                  <a:lnTo>
                    <a:pt x="3738" y="1302"/>
                  </a:lnTo>
                  <a:lnTo>
                    <a:pt x="3714" y="1314"/>
                  </a:lnTo>
                  <a:lnTo>
                    <a:pt x="3708" y="1326"/>
                  </a:lnTo>
                  <a:lnTo>
                    <a:pt x="3702" y="1326"/>
                  </a:lnTo>
                  <a:lnTo>
                    <a:pt x="3684" y="1344"/>
                  </a:lnTo>
                  <a:lnTo>
                    <a:pt x="3684" y="1350"/>
                  </a:lnTo>
                  <a:lnTo>
                    <a:pt x="3696" y="1356"/>
                  </a:lnTo>
                  <a:lnTo>
                    <a:pt x="3702" y="1362"/>
                  </a:lnTo>
                  <a:lnTo>
                    <a:pt x="3708" y="1374"/>
                  </a:lnTo>
                  <a:lnTo>
                    <a:pt x="3708" y="1380"/>
                  </a:lnTo>
                  <a:lnTo>
                    <a:pt x="3702" y="1386"/>
                  </a:lnTo>
                  <a:lnTo>
                    <a:pt x="3690" y="1392"/>
                  </a:lnTo>
                  <a:lnTo>
                    <a:pt x="3672" y="1410"/>
                  </a:lnTo>
                  <a:lnTo>
                    <a:pt x="3660" y="1416"/>
                  </a:lnTo>
                  <a:lnTo>
                    <a:pt x="3636" y="1422"/>
                  </a:lnTo>
                  <a:lnTo>
                    <a:pt x="3660" y="1440"/>
                  </a:lnTo>
                  <a:lnTo>
                    <a:pt x="3654" y="1446"/>
                  </a:lnTo>
                  <a:lnTo>
                    <a:pt x="3642" y="1446"/>
                  </a:lnTo>
                  <a:lnTo>
                    <a:pt x="3636" y="1452"/>
                  </a:lnTo>
                  <a:lnTo>
                    <a:pt x="3636" y="1470"/>
                  </a:lnTo>
                  <a:lnTo>
                    <a:pt x="3642" y="1482"/>
                  </a:lnTo>
                  <a:lnTo>
                    <a:pt x="3642" y="1488"/>
                  </a:lnTo>
                  <a:lnTo>
                    <a:pt x="3636" y="1500"/>
                  </a:lnTo>
                  <a:lnTo>
                    <a:pt x="3624" y="1506"/>
                  </a:lnTo>
                  <a:lnTo>
                    <a:pt x="3618" y="1512"/>
                  </a:lnTo>
                  <a:lnTo>
                    <a:pt x="3606" y="1512"/>
                  </a:lnTo>
                  <a:lnTo>
                    <a:pt x="3582" y="1524"/>
                  </a:lnTo>
                  <a:lnTo>
                    <a:pt x="3576" y="1536"/>
                  </a:lnTo>
                  <a:lnTo>
                    <a:pt x="3576" y="1548"/>
                  </a:lnTo>
                  <a:lnTo>
                    <a:pt x="3570" y="1548"/>
                  </a:lnTo>
                  <a:lnTo>
                    <a:pt x="3564" y="1554"/>
                  </a:lnTo>
                  <a:lnTo>
                    <a:pt x="3552" y="1554"/>
                  </a:lnTo>
                  <a:lnTo>
                    <a:pt x="3540" y="1560"/>
                  </a:lnTo>
                  <a:lnTo>
                    <a:pt x="3534" y="1566"/>
                  </a:lnTo>
                  <a:lnTo>
                    <a:pt x="3522" y="1572"/>
                  </a:lnTo>
                  <a:lnTo>
                    <a:pt x="3504" y="1590"/>
                  </a:lnTo>
                  <a:lnTo>
                    <a:pt x="3510" y="1596"/>
                  </a:lnTo>
                  <a:lnTo>
                    <a:pt x="3522" y="1602"/>
                  </a:lnTo>
                  <a:lnTo>
                    <a:pt x="3534" y="1614"/>
                  </a:lnTo>
                  <a:lnTo>
                    <a:pt x="3552" y="1620"/>
                  </a:lnTo>
                  <a:lnTo>
                    <a:pt x="3558" y="1632"/>
                  </a:lnTo>
                  <a:lnTo>
                    <a:pt x="3564" y="1638"/>
                  </a:lnTo>
                  <a:lnTo>
                    <a:pt x="3564" y="1662"/>
                  </a:lnTo>
                  <a:lnTo>
                    <a:pt x="3558" y="1698"/>
                  </a:lnTo>
                  <a:lnTo>
                    <a:pt x="3540" y="1746"/>
                  </a:lnTo>
                  <a:lnTo>
                    <a:pt x="3510" y="1776"/>
                  </a:lnTo>
                  <a:lnTo>
                    <a:pt x="3468" y="1800"/>
                  </a:lnTo>
                  <a:lnTo>
                    <a:pt x="3426" y="1830"/>
                  </a:lnTo>
                  <a:lnTo>
                    <a:pt x="3390" y="1854"/>
                  </a:lnTo>
                  <a:lnTo>
                    <a:pt x="3366" y="1860"/>
                  </a:lnTo>
                  <a:lnTo>
                    <a:pt x="3336" y="1860"/>
                  </a:lnTo>
                  <a:lnTo>
                    <a:pt x="3300" y="1866"/>
                  </a:lnTo>
                  <a:lnTo>
                    <a:pt x="3276" y="1872"/>
                  </a:lnTo>
                  <a:lnTo>
                    <a:pt x="3258" y="1878"/>
                  </a:lnTo>
                  <a:lnTo>
                    <a:pt x="3258" y="1902"/>
                  </a:lnTo>
                  <a:lnTo>
                    <a:pt x="3264" y="1914"/>
                  </a:lnTo>
                  <a:lnTo>
                    <a:pt x="3264" y="1926"/>
                  </a:lnTo>
                  <a:lnTo>
                    <a:pt x="3270" y="1938"/>
                  </a:lnTo>
                  <a:lnTo>
                    <a:pt x="3270" y="1950"/>
                  </a:lnTo>
                  <a:lnTo>
                    <a:pt x="3252" y="1968"/>
                  </a:lnTo>
                  <a:lnTo>
                    <a:pt x="3234" y="2004"/>
                  </a:lnTo>
                  <a:lnTo>
                    <a:pt x="3234" y="2076"/>
                  </a:lnTo>
                  <a:lnTo>
                    <a:pt x="3210" y="2088"/>
                  </a:lnTo>
                  <a:lnTo>
                    <a:pt x="3204" y="2094"/>
                  </a:lnTo>
                  <a:lnTo>
                    <a:pt x="3180" y="2106"/>
                  </a:lnTo>
                  <a:lnTo>
                    <a:pt x="3180" y="2142"/>
                  </a:lnTo>
                  <a:lnTo>
                    <a:pt x="3156" y="2166"/>
                  </a:lnTo>
                  <a:lnTo>
                    <a:pt x="3156" y="2154"/>
                  </a:lnTo>
                  <a:lnTo>
                    <a:pt x="3162" y="2148"/>
                  </a:lnTo>
                  <a:lnTo>
                    <a:pt x="3162" y="2142"/>
                  </a:lnTo>
                  <a:lnTo>
                    <a:pt x="3156" y="2130"/>
                  </a:lnTo>
                  <a:lnTo>
                    <a:pt x="3138" y="2130"/>
                  </a:lnTo>
                  <a:lnTo>
                    <a:pt x="3126" y="2136"/>
                  </a:lnTo>
                  <a:lnTo>
                    <a:pt x="3108" y="2154"/>
                  </a:lnTo>
                  <a:lnTo>
                    <a:pt x="3108" y="2166"/>
                  </a:lnTo>
                  <a:lnTo>
                    <a:pt x="3114" y="2178"/>
                  </a:lnTo>
                  <a:lnTo>
                    <a:pt x="3114" y="2190"/>
                  </a:lnTo>
                  <a:lnTo>
                    <a:pt x="3108" y="2196"/>
                  </a:lnTo>
                  <a:lnTo>
                    <a:pt x="3108" y="2178"/>
                  </a:lnTo>
                  <a:lnTo>
                    <a:pt x="3102" y="2166"/>
                  </a:lnTo>
                  <a:lnTo>
                    <a:pt x="3090" y="2154"/>
                  </a:lnTo>
                  <a:lnTo>
                    <a:pt x="3078" y="2154"/>
                  </a:lnTo>
                  <a:lnTo>
                    <a:pt x="3066" y="2160"/>
                  </a:lnTo>
                  <a:lnTo>
                    <a:pt x="3042" y="2160"/>
                  </a:lnTo>
                  <a:lnTo>
                    <a:pt x="3036" y="2166"/>
                  </a:lnTo>
                  <a:lnTo>
                    <a:pt x="3030" y="2166"/>
                  </a:lnTo>
                  <a:lnTo>
                    <a:pt x="3042" y="2160"/>
                  </a:lnTo>
                  <a:lnTo>
                    <a:pt x="3060" y="2142"/>
                  </a:lnTo>
                  <a:lnTo>
                    <a:pt x="3072" y="2136"/>
                  </a:lnTo>
                  <a:lnTo>
                    <a:pt x="3078" y="2124"/>
                  </a:lnTo>
                  <a:lnTo>
                    <a:pt x="3078" y="2118"/>
                  </a:lnTo>
                  <a:lnTo>
                    <a:pt x="3072" y="2106"/>
                  </a:lnTo>
                  <a:lnTo>
                    <a:pt x="3060" y="2100"/>
                  </a:lnTo>
                  <a:lnTo>
                    <a:pt x="3048" y="2088"/>
                  </a:lnTo>
                  <a:lnTo>
                    <a:pt x="3030" y="2088"/>
                  </a:lnTo>
                  <a:lnTo>
                    <a:pt x="3024" y="2082"/>
                  </a:lnTo>
                  <a:lnTo>
                    <a:pt x="3018" y="2082"/>
                  </a:lnTo>
                  <a:lnTo>
                    <a:pt x="3024" y="2082"/>
                  </a:lnTo>
                  <a:lnTo>
                    <a:pt x="3042" y="2064"/>
                  </a:lnTo>
                  <a:lnTo>
                    <a:pt x="3042" y="2058"/>
                  </a:lnTo>
                  <a:lnTo>
                    <a:pt x="3030" y="2034"/>
                  </a:lnTo>
                  <a:lnTo>
                    <a:pt x="3030" y="2028"/>
                  </a:lnTo>
                  <a:lnTo>
                    <a:pt x="3024" y="2016"/>
                  </a:lnTo>
                  <a:lnTo>
                    <a:pt x="3060" y="1992"/>
                  </a:lnTo>
                  <a:lnTo>
                    <a:pt x="3060" y="1968"/>
                  </a:lnTo>
                  <a:lnTo>
                    <a:pt x="3084" y="1956"/>
                  </a:lnTo>
                  <a:lnTo>
                    <a:pt x="3084" y="1914"/>
                  </a:lnTo>
                  <a:lnTo>
                    <a:pt x="3090" y="1914"/>
                  </a:lnTo>
                  <a:lnTo>
                    <a:pt x="3102" y="1902"/>
                  </a:lnTo>
                  <a:lnTo>
                    <a:pt x="3114" y="1896"/>
                  </a:lnTo>
                  <a:lnTo>
                    <a:pt x="3132" y="1878"/>
                  </a:lnTo>
                  <a:lnTo>
                    <a:pt x="3126" y="1866"/>
                  </a:lnTo>
                  <a:lnTo>
                    <a:pt x="3120" y="1860"/>
                  </a:lnTo>
                  <a:lnTo>
                    <a:pt x="3084" y="1848"/>
                  </a:lnTo>
                  <a:lnTo>
                    <a:pt x="2976" y="1848"/>
                  </a:lnTo>
                  <a:lnTo>
                    <a:pt x="2940" y="1860"/>
                  </a:lnTo>
                  <a:lnTo>
                    <a:pt x="2946" y="1848"/>
                  </a:lnTo>
                  <a:lnTo>
                    <a:pt x="2952" y="1842"/>
                  </a:lnTo>
                  <a:lnTo>
                    <a:pt x="2952" y="1830"/>
                  </a:lnTo>
                  <a:lnTo>
                    <a:pt x="2958" y="1824"/>
                  </a:lnTo>
                  <a:lnTo>
                    <a:pt x="2952" y="1818"/>
                  </a:lnTo>
                  <a:lnTo>
                    <a:pt x="2940" y="1812"/>
                  </a:lnTo>
                  <a:lnTo>
                    <a:pt x="2928" y="1812"/>
                  </a:lnTo>
                  <a:lnTo>
                    <a:pt x="2892" y="1800"/>
                  </a:lnTo>
                  <a:lnTo>
                    <a:pt x="2874" y="1800"/>
                  </a:lnTo>
                  <a:lnTo>
                    <a:pt x="2868" y="1794"/>
                  </a:lnTo>
                  <a:lnTo>
                    <a:pt x="2862" y="1794"/>
                  </a:lnTo>
                  <a:lnTo>
                    <a:pt x="2862" y="1770"/>
                  </a:lnTo>
                  <a:lnTo>
                    <a:pt x="2856" y="1752"/>
                  </a:lnTo>
                  <a:lnTo>
                    <a:pt x="2844" y="1740"/>
                  </a:lnTo>
                  <a:lnTo>
                    <a:pt x="2790" y="1722"/>
                  </a:lnTo>
                  <a:lnTo>
                    <a:pt x="2778" y="1722"/>
                  </a:lnTo>
                  <a:lnTo>
                    <a:pt x="2778" y="1716"/>
                  </a:lnTo>
                  <a:lnTo>
                    <a:pt x="2766" y="1704"/>
                  </a:lnTo>
                  <a:lnTo>
                    <a:pt x="2754" y="1704"/>
                  </a:lnTo>
                  <a:lnTo>
                    <a:pt x="2736" y="1698"/>
                  </a:lnTo>
                  <a:lnTo>
                    <a:pt x="2694" y="1698"/>
                  </a:lnTo>
                  <a:lnTo>
                    <a:pt x="2646" y="1704"/>
                  </a:lnTo>
                  <a:lnTo>
                    <a:pt x="2610" y="1716"/>
                  </a:lnTo>
                  <a:lnTo>
                    <a:pt x="2592" y="1716"/>
                  </a:lnTo>
                  <a:lnTo>
                    <a:pt x="2598" y="1716"/>
                  </a:lnTo>
                  <a:lnTo>
                    <a:pt x="2604" y="1710"/>
                  </a:lnTo>
                  <a:lnTo>
                    <a:pt x="2616" y="1710"/>
                  </a:lnTo>
                  <a:lnTo>
                    <a:pt x="2628" y="1704"/>
                  </a:lnTo>
                  <a:lnTo>
                    <a:pt x="2634" y="1692"/>
                  </a:lnTo>
                  <a:lnTo>
                    <a:pt x="2640" y="1686"/>
                  </a:lnTo>
                  <a:lnTo>
                    <a:pt x="2646" y="1662"/>
                  </a:lnTo>
                  <a:lnTo>
                    <a:pt x="2658" y="1632"/>
                  </a:lnTo>
                  <a:lnTo>
                    <a:pt x="2664" y="1602"/>
                  </a:lnTo>
                  <a:lnTo>
                    <a:pt x="2670" y="1590"/>
                  </a:lnTo>
                  <a:lnTo>
                    <a:pt x="2658" y="1590"/>
                  </a:lnTo>
                  <a:lnTo>
                    <a:pt x="2646" y="1584"/>
                  </a:lnTo>
                  <a:lnTo>
                    <a:pt x="2616" y="1584"/>
                  </a:lnTo>
                  <a:lnTo>
                    <a:pt x="2610" y="1590"/>
                  </a:lnTo>
                  <a:lnTo>
                    <a:pt x="2598" y="1596"/>
                  </a:lnTo>
                  <a:lnTo>
                    <a:pt x="2592" y="1602"/>
                  </a:lnTo>
                  <a:lnTo>
                    <a:pt x="2580" y="1608"/>
                  </a:lnTo>
                  <a:lnTo>
                    <a:pt x="2598" y="1578"/>
                  </a:lnTo>
                  <a:lnTo>
                    <a:pt x="2592" y="1560"/>
                  </a:lnTo>
                  <a:lnTo>
                    <a:pt x="2610" y="1542"/>
                  </a:lnTo>
                  <a:lnTo>
                    <a:pt x="2616" y="1530"/>
                  </a:lnTo>
                  <a:lnTo>
                    <a:pt x="2640" y="1506"/>
                  </a:lnTo>
                  <a:lnTo>
                    <a:pt x="2646" y="1494"/>
                  </a:lnTo>
                  <a:lnTo>
                    <a:pt x="2664" y="1476"/>
                  </a:lnTo>
                  <a:lnTo>
                    <a:pt x="2694" y="1452"/>
                  </a:lnTo>
                  <a:lnTo>
                    <a:pt x="2730" y="1428"/>
                  </a:lnTo>
                  <a:lnTo>
                    <a:pt x="2754" y="1410"/>
                  </a:lnTo>
                  <a:lnTo>
                    <a:pt x="2766" y="1404"/>
                  </a:lnTo>
                  <a:lnTo>
                    <a:pt x="2760" y="1392"/>
                  </a:lnTo>
                  <a:lnTo>
                    <a:pt x="2826" y="1368"/>
                  </a:lnTo>
                  <a:lnTo>
                    <a:pt x="2826" y="1350"/>
                  </a:lnTo>
                  <a:lnTo>
                    <a:pt x="2868" y="1344"/>
                  </a:lnTo>
                  <a:lnTo>
                    <a:pt x="2868" y="1326"/>
                  </a:lnTo>
                  <a:lnTo>
                    <a:pt x="2898" y="1320"/>
                  </a:lnTo>
                  <a:lnTo>
                    <a:pt x="2952" y="1284"/>
                  </a:lnTo>
                  <a:lnTo>
                    <a:pt x="3006" y="1284"/>
                  </a:lnTo>
                  <a:lnTo>
                    <a:pt x="3042" y="1278"/>
                  </a:lnTo>
                  <a:lnTo>
                    <a:pt x="3060" y="1266"/>
                  </a:lnTo>
                  <a:lnTo>
                    <a:pt x="3060" y="1254"/>
                  </a:lnTo>
                  <a:lnTo>
                    <a:pt x="3030" y="1224"/>
                  </a:lnTo>
                  <a:lnTo>
                    <a:pt x="2970" y="1230"/>
                  </a:lnTo>
                  <a:lnTo>
                    <a:pt x="2982" y="1218"/>
                  </a:lnTo>
                  <a:lnTo>
                    <a:pt x="2928" y="1194"/>
                  </a:lnTo>
                  <a:lnTo>
                    <a:pt x="2952" y="1188"/>
                  </a:lnTo>
                  <a:lnTo>
                    <a:pt x="3036" y="1212"/>
                  </a:lnTo>
                  <a:lnTo>
                    <a:pt x="3054" y="1230"/>
                  </a:lnTo>
                  <a:lnTo>
                    <a:pt x="3066" y="1236"/>
                  </a:lnTo>
                  <a:lnTo>
                    <a:pt x="3096" y="1236"/>
                  </a:lnTo>
                  <a:lnTo>
                    <a:pt x="3108" y="1230"/>
                  </a:lnTo>
                  <a:lnTo>
                    <a:pt x="3114" y="1218"/>
                  </a:lnTo>
                  <a:lnTo>
                    <a:pt x="3126" y="1206"/>
                  </a:lnTo>
                  <a:lnTo>
                    <a:pt x="3132" y="1194"/>
                  </a:lnTo>
                  <a:lnTo>
                    <a:pt x="3144" y="1188"/>
                  </a:lnTo>
                  <a:lnTo>
                    <a:pt x="3150" y="1182"/>
                  </a:lnTo>
                  <a:lnTo>
                    <a:pt x="3156" y="1182"/>
                  </a:lnTo>
                  <a:lnTo>
                    <a:pt x="3180" y="1194"/>
                  </a:lnTo>
                  <a:lnTo>
                    <a:pt x="3198" y="1200"/>
                  </a:lnTo>
                  <a:lnTo>
                    <a:pt x="3210" y="1200"/>
                  </a:lnTo>
                  <a:lnTo>
                    <a:pt x="3246" y="1182"/>
                  </a:lnTo>
                  <a:lnTo>
                    <a:pt x="3282" y="1170"/>
                  </a:lnTo>
                  <a:lnTo>
                    <a:pt x="3318" y="1152"/>
                  </a:lnTo>
                  <a:lnTo>
                    <a:pt x="3336" y="1146"/>
                  </a:lnTo>
                  <a:lnTo>
                    <a:pt x="3360" y="1134"/>
                  </a:lnTo>
                  <a:lnTo>
                    <a:pt x="3372" y="1122"/>
                  </a:lnTo>
                  <a:lnTo>
                    <a:pt x="3366" y="1116"/>
                  </a:lnTo>
                  <a:lnTo>
                    <a:pt x="3342" y="1110"/>
                  </a:lnTo>
                  <a:lnTo>
                    <a:pt x="3264" y="1110"/>
                  </a:lnTo>
                  <a:lnTo>
                    <a:pt x="3258" y="1086"/>
                  </a:lnTo>
                  <a:lnTo>
                    <a:pt x="3174" y="1056"/>
                  </a:lnTo>
                  <a:lnTo>
                    <a:pt x="3186" y="1056"/>
                  </a:lnTo>
                  <a:lnTo>
                    <a:pt x="3216" y="1050"/>
                  </a:lnTo>
                  <a:lnTo>
                    <a:pt x="3252" y="1050"/>
                  </a:lnTo>
                  <a:lnTo>
                    <a:pt x="3282" y="1056"/>
                  </a:lnTo>
                  <a:lnTo>
                    <a:pt x="3294" y="1062"/>
                  </a:lnTo>
                  <a:lnTo>
                    <a:pt x="3306" y="1074"/>
                  </a:lnTo>
                  <a:lnTo>
                    <a:pt x="3324" y="1086"/>
                  </a:lnTo>
                  <a:lnTo>
                    <a:pt x="3336" y="1098"/>
                  </a:lnTo>
                  <a:lnTo>
                    <a:pt x="3348" y="1104"/>
                  </a:lnTo>
                  <a:lnTo>
                    <a:pt x="3372" y="1098"/>
                  </a:lnTo>
                  <a:lnTo>
                    <a:pt x="3408" y="1080"/>
                  </a:lnTo>
                  <a:lnTo>
                    <a:pt x="3444" y="1068"/>
                  </a:lnTo>
                  <a:lnTo>
                    <a:pt x="3474" y="1050"/>
                  </a:lnTo>
                  <a:lnTo>
                    <a:pt x="3486" y="1044"/>
                  </a:lnTo>
                  <a:lnTo>
                    <a:pt x="3462" y="1032"/>
                  </a:lnTo>
                  <a:lnTo>
                    <a:pt x="3468" y="1026"/>
                  </a:lnTo>
                  <a:lnTo>
                    <a:pt x="3492" y="1014"/>
                  </a:lnTo>
                  <a:lnTo>
                    <a:pt x="3522" y="1014"/>
                  </a:lnTo>
                  <a:lnTo>
                    <a:pt x="3528" y="1020"/>
                  </a:lnTo>
                  <a:lnTo>
                    <a:pt x="3534" y="1032"/>
                  </a:lnTo>
                  <a:lnTo>
                    <a:pt x="3540" y="1038"/>
                  </a:lnTo>
                  <a:lnTo>
                    <a:pt x="3570" y="1050"/>
                  </a:lnTo>
                  <a:lnTo>
                    <a:pt x="3576" y="1026"/>
                  </a:lnTo>
                  <a:lnTo>
                    <a:pt x="3594" y="1044"/>
                  </a:lnTo>
                  <a:lnTo>
                    <a:pt x="3600" y="1038"/>
                  </a:lnTo>
                  <a:lnTo>
                    <a:pt x="3600" y="1026"/>
                  </a:lnTo>
                  <a:lnTo>
                    <a:pt x="3594" y="1014"/>
                  </a:lnTo>
                  <a:lnTo>
                    <a:pt x="3582" y="1002"/>
                  </a:lnTo>
                  <a:lnTo>
                    <a:pt x="3564" y="990"/>
                  </a:lnTo>
                  <a:lnTo>
                    <a:pt x="3606" y="984"/>
                  </a:lnTo>
                  <a:lnTo>
                    <a:pt x="3606" y="990"/>
                  </a:lnTo>
                  <a:lnTo>
                    <a:pt x="3612" y="996"/>
                  </a:lnTo>
                  <a:lnTo>
                    <a:pt x="3612" y="1008"/>
                  </a:lnTo>
                  <a:lnTo>
                    <a:pt x="3624" y="1032"/>
                  </a:lnTo>
                  <a:lnTo>
                    <a:pt x="3630" y="1038"/>
                  </a:lnTo>
                  <a:lnTo>
                    <a:pt x="3636" y="1038"/>
                  </a:lnTo>
                  <a:lnTo>
                    <a:pt x="3654" y="1032"/>
                  </a:lnTo>
                  <a:lnTo>
                    <a:pt x="3690" y="1026"/>
                  </a:lnTo>
                  <a:lnTo>
                    <a:pt x="3732" y="1008"/>
                  </a:lnTo>
                  <a:lnTo>
                    <a:pt x="3768" y="990"/>
                  </a:lnTo>
                  <a:lnTo>
                    <a:pt x="3798" y="972"/>
                  </a:lnTo>
                  <a:lnTo>
                    <a:pt x="3798" y="960"/>
                  </a:lnTo>
                  <a:lnTo>
                    <a:pt x="3786" y="942"/>
                  </a:lnTo>
                  <a:lnTo>
                    <a:pt x="3780" y="930"/>
                  </a:lnTo>
                  <a:lnTo>
                    <a:pt x="3774" y="912"/>
                  </a:lnTo>
                  <a:lnTo>
                    <a:pt x="3774" y="900"/>
                  </a:lnTo>
                  <a:lnTo>
                    <a:pt x="3780" y="894"/>
                  </a:lnTo>
                  <a:lnTo>
                    <a:pt x="3792" y="894"/>
                  </a:lnTo>
                  <a:lnTo>
                    <a:pt x="3804" y="888"/>
                  </a:lnTo>
                  <a:lnTo>
                    <a:pt x="3822" y="888"/>
                  </a:lnTo>
                  <a:lnTo>
                    <a:pt x="3840" y="882"/>
                  </a:lnTo>
                  <a:lnTo>
                    <a:pt x="3858" y="882"/>
                  </a:lnTo>
                  <a:lnTo>
                    <a:pt x="3864" y="876"/>
                  </a:lnTo>
                  <a:lnTo>
                    <a:pt x="3870" y="876"/>
                  </a:lnTo>
                  <a:lnTo>
                    <a:pt x="3870" y="858"/>
                  </a:lnTo>
                  <a:lnTo>
                    <a:pt x="3864" y="846"/>
                  </a:lnTo>
                  <a:lnTo>
                    <a:pt x="3864" y="840"/>
                  </a:lnTo>
                  <a:lnTo>
                    <a:pt x="3858" y="828"/>
                  </a:lnTo>
                  <a:lnTo>
                    <a:pt x="3840" y="804"/>
                  </a:lnTo>
                  <a:lnTo>
                    <a:pt x="3822" y="798"/>
                  </a:lnTo>
                  <a:lnTo>
                    <a:pt x="3786" y="792"/>
                  </a:lnTo>
                  <a:lnTo>
                    <a:pt x="3744" y="792"/>
                  </a:lnTo>
                  <a:lnTo>
                    <a:pt x="3708" y="804"/>
                  </a:lnTo>
                  <a:lnTo>
                    <a:pt x="3690" y="822"/>
                  </a:lnTo>
                  <a:lnTo>
                    <a:pt x="3690" y="840"/>
                  </a:lnTo>
                  <a:lnTo>
                    <a:pt x="3696" y="840"/>
                  </a:lnTo>
                  <a:lnTo>
                    <a:pt x="3702" y="846"/>
                  </a:lnTo>
                  <a:lnTo>
                    <a:pt x="3666" y="870"/>
                  </a:lnTo>
                  <a:lnTo>
                    <a:pt x="3642" y="870"/>
                  </a:lnTo>
                  <a:lnTo>
                    <a:pt x="3576" y="918"/>
                  </a:lnTo>
                  <a:lnTo>
                    <a:pt x="3552" y="930"/>
                  </a:lnTo>
                  <a:lnTo>
                    <a:pt x="3546" y="936"/>
                  </a:lnTo>
                  <a:lnTo>
                    <a:pt x="3540" y="948"/>
                  </a:lnTo>
                  <a:lnTo>
                    <a:pt x="3522" y="966"/>
                  </a:lnTo>
                  <a:lnTo>
                    <a:pt x="3492" y="966"/>
                  </a:lnTo>
                  <a:lnTo>
                    <a:pt x="3456" y="984"/>
                  </a:lnTo>
                  <a:lnTo>
                    <a:pt x="3456" y="972"/>
                  </a:lnTo>
                  <a:lnTo>
                    <a:pt x="3450" y="954"/>
                  </a:lnTo>
                  <a:lnTo>
                    <a:pt x="3450" y="918"/>
                  </a:lnTo>
                  <a:lnTo>
                    <a:pt x="3456" y="912"/>
                  </a:lnTo>
                  <a:lnTo>
                    <a:pt x="3480" y="900"/>
                  </a:lnTo>
                  <a:lnTo>
                    <a:pt x="3498" y="900"/>
                  </a:lnTo>
                  <a:lnTo>
                    <a:pt x="3510" y="894"/>
                  </a:lnTo>
                  <a:lnTo>
                    <a:pt x="3516" y="882"/>
                  </a:lnTo>
                  <a:lnTo>
                    <a:pt x="3516" y="870"/>
                  </a:lnTo>
                  <a:lnTo>
                    <a:pt x="3510" y="852"/>
                  </a:lnTo>
                  <a:lnTo>
                    <a:pt x="3504" y="846"/>
                  </a:lnTo>
                  <a:lnTo>
                    <a:pt x="3498" y="834"/>
                  </a:lnTo>
                  <a:lnTo>
                    <a:pt x="3486" y="834"/>
                  </a:lnTo>
                  <a:lnTo>
                    <a:pt x="3450" y="852"/>
                  </a:lnTo>
                  <a:lnTo>
                    <a:pt x="3432" y="858"/>
                  </a:lnTo>
                  <a:lnTo>
                    <a:pt x="3420" y="864"/>
                  </a:lnTo>
                  <a:lnTo>
                    <a:pt x="3414" y="870"/>
                  </a:lnTo>
                  <a:lnTo>
                    <a:pt x="3408" y="870"/>
                  </a:lnTo>
                  <a:lnTo>
                    <a:pt x="3378" y="900"/>
                  </a:lnTo>
                  <a:lnTo>
                    <a:pt x="3372" y="888"/>
                  </a:lnTo>
                  <a:lnTo>
                    <a:pt x="3396" y="858"/>
                  </a:lnTo>
                  <a:lnTo>
                    <a:pt x="3396" y="840"/>
                  </a:lnTo>
                  <a:lnTo>
                    <a:pt x="3438" y="822"/>
                  </a:lnTo>
                  <a:lnTo>
                    <a:pt x="3402" y="816"/>
                  </a:lnTo>
                  <a:lnTo>
                    <a:pt x="3408" y="804"/>
                  </a:lnTo>
                  <a:lnTo>
                    <a:pt x="3360" y="816"/>
                  </a:lnTo>
                  <a:lnTo>
                    <a:pt x="3336" y="804"/>
                  </a:lnTo>
                  <a:lnTo>
                    <a:pt x="3378" y="792"/>
                  </a:lnTo>
                  <a:lnTo>
                    <a:pt x="3378" y="774"/>
                  </a:lnTo>
                  <a:lnTo>
                    <a:pt x="3390" y="774"/>
                  </a:lnTo>
                  <a:lnTo>
                    <a:pt x="3396" y="780"/>
                  </a:lnTo>
                  <a:lnTo>
                    <a:pt x="3420" y="780"/>
                  </a:lnTo>
                  <a:lnTo>
                    <a:pt x="3426" y="774"/>
                  </a:lnTo>
                  <a:lnTo>
                    <a:pt x="3426" y="762"/>
                  </a:lnTo>
                  <a:lnTo>
                    <a:pt x="3420" y="756"/>
                  </a:lnTo>
                  <a:lnTo>
                    <a:pt x="3408" y="756"/>
                  </a:lnTo>
                  <a:lnTo>
                    <a:pt x="3396" y="744"/>
                  </a:lnTo>
                  <a:lnTo>
                    <a:pt x="3396" y="738"/>
                  </a:lnTo>
                  <a:lnTo>
                    <a:pt x="3420" y="690"/>
                  </a:lnTo>
                  <a:lnTo>
                    <a:pt x="3426" y="684"/>
                  </a:lnTo>
                  <a:lnTo>
                    <a:pt x="3426" y="672"/>
                  </a:lnTo>
                  <a:lnTo>
                    <a:pt x="3420" y="666"/>
                  </a:lnTo>
                  <a:lnTo>
                    <a:pt x="3414" y="666"/>
                  </a:lnTo>
                  <a:lnTo>
                    <a:pt x="3372" y="648"/>
                  </a:lnTo>
                  <a:lnTo>
                    <a:pt x="3348" y="660"/>
                  </a:lnTo>
                  <a:lnTo>
                    <a:pt x="3336" y="660"/>
                  </a:lnTo>
                  <a:lnTo>
                    <a:pt x="3318" y="666"/>
                  </a:lnTo>
                  <a:lnTo>
                    <a:pt x="3312" y="666"/>
                  </a:lnTo>
                  <a:lnTo>
                    <a:pt x="3306" y="672"/>
                  </a:lnTo>
                  <a:lnTo>
                    <a:pt x="3306" y="690"/>
                  </a:lnTo>
                  <a:lnTo>
                    <a:pt x="3240" y="690"/>
                  </a:lnTo>
                  <a:lnTo>
                    <a:pt x="3228" y="696"/>
                  </a:lnTo>
                  <a:lnTo>
                    <a:pt x="3222" y="702"/>
                  </a:lnTo>
                  <a:lnTo>
                    <a:pt x="3210" y="708"/>
                  </a:lnTo>
                  <a:lnTo>
                    <a:pt x="3198" y="720"/>
                  </a:lnTo>
                  <a:lnTo>
                    <a:pt x="3204" y="726"/>
                  </a:lnTo>
                  <a:lnTo>
                    <a:pt x="3216" y="732"/>
                  </a:lnTo>
                  <a:lnTo>
                    <a:pt x="3228" y="732"/>
                  </a:lnTo>
                  <a:lnTo>
                    <a:pt x="3234" y="738"/>
                  </a:lnTo>
                  <a:lnTo>
                    <a:pt x="3228" y="738"/>
                  </a:lnTo>
                  <a:lnTo>
                    <a:pt x="3222" y="744"/>
                  </a:lnTo>
                  <a:lnTo>
                    <a:pt x="3204" y="744"/>
                  </a:lnTo>
                  <a:lnTo>
                    <a:pt x="3180" y="756"/>
                  </a:lnTo>
                  <a:lnTo>
                    <a:pt x="3168" y="768"/>
                  </a:lnTo>
                  <a:lnTo>
                    <a:pt x="3168" y="774"/>
                  </a:lnTo>
                  <a:lnTo>
                    <a:pt x="3174" y="786"/>
                  </a:lnTo>
                  <a:lnTo>
                    <a:pt x="3186" y="798"/>
                  </a:lnTo>
                  <a:lnTo>
                    <a:pt x="3198" y="804"/>
                  </a:lnTo>
                  <a:lnTo>
                    <a:pt x="3204" y="810"/>
                  </a:lnTo>
                  <a:lnTo>
                    <a:pt x="3210" y="810"/>
                  </a:lnTo>
                  <a:lnTo>
                    <a:pt x="3234" y="798"/>
                  </a:lnTo>
                  <a:lnTo>
                    <a:pt x="3234" y="822"/>
                  </a:lnTo>
                  <a:lnTo>
                    <a:pt x="3240" y="828"/>
                  </a:lnTo>
                  <a:lnTo>
                    <a:pt x="3246" y="828"/>
                  </a:lnTo>
                  <a:lnTo>
                    <a:pt x="3258" y="822"/>
                  </a:lnTo>
                  <a:lnTo>
                    <a:pt x="3282" y="822"/>
                  </a:lnTo>
                  <a:lnTo>
                    <a:pt x="3276" y="828"/>
                  </a:lnTo>
                  <a:lnTo>
                    <a:pt x="3252" y="840"/>
                  </a:lnTo>
                  <a:lnTo>
                    <a:pt x="3246" y="840"/>
                  </a:lnTo>
                  <a:lnTo>
                    <a:pt x="3228" y="828"/>
                  </a:lnTo>
                  <a:lnTo>
                    <a:pt x="3222" y="846"/>
                  </a:lnTo>
                  <a:lnTo>
                    <a:pt x="3204" y="846"/>
                  </a:lnTo>
                  <a:lnTo>
                    <a:pt x="3192" y="852"/>
                  </a:lnTo>
                  <a:lnTo>
                    <a:pt x="3186" y="852"/>
                  </a:lnTo>
                  <a:lnTo>
                    <a:pt x="3180" y="858"/>
                  </a:lnTo>
                  <a:lnTo>
                    <a:pt x="3204" y="858"/>
                  </a:lnTo>
                  <a:lnTo>
                    <a:pt x="3228" y="846"/>
                  </a:lnTo>
                  <a:lnTo>
                    <a:pt x="3240" y="846"/>
                  </a:lnTo>
                  <a:lnTo>
                    <a:pt x="3240" y="852"/>
                  </a:lnTo>
                  <a:lnTo>
                    <a:pt x="3228" y="870"/>
                  </a:lnTo>
                  <a:lnTo>
                    <a:pt x="3210" y="882"/>
                  </a:lnTo>
                  <a:lnTo>
                    <a:pt x="3198" y="888"/>
                  </a:lnTo>
                  <a:lnTo>
                    <a:pt x="3180" y="894"/>
                  </a:lnTo>
                  <a:lnTo>
                    <a:pt x="3168" y="900"/>
                  </a:lnTo>
                  <a:lnTo>
                    <a:pt x="3162" y="906"/>
                  </a:lnTo>
                  <a:lnTo>
                    <a:pt x="3138" y="918"/>
                  </a:lnTo>
                  <a:lnTo>
                    <a:pt x="3132" y="924"/>
                  </a:lnTo>
                  <a:lnTo>
                    <a:pt x="3120" y="918"/>
                  </a:lnTo>
                  <a:lnTo>
                    <a:pt x="3114" y="918"/>
                  </a:lnTo>
                  <a:lnTo>
                    <a:pt x="3102" y="912"/>
                  </a:lnTo>
                  <a:lnTo>
                    <a:pt x="3090" y="912"/>
                  </a:lnTo>
                  <a:lnTo>
                    <a:pt x="3072" y="930"/>
                  </a:lnTo>
                  <a:lnTo>
                    <a:pt x="3060" y="936"/>
                  </a:lnTo>
                  <a:lnTo>
                    <a:pt x="3054" y="948"/>
                  </a:lnTo>
                  <a:lnTo>
                    <a:pt x="3054" y="972"/>
                  </a:lnTo>
                  <a:lnTo>
                    <a:pt x="3048" y="978"/>
                  </a:lnTo>
                  <a:lnTo>
                    <a:pt x="3042" y="966"/>
                  </a:lnTo>
                  <a:lnTo>
                    <a:pt x="3030" y="966"/>
                  </a:lnTo>
                  <a:lnTo>
                    <a:pt x="3018" y="960"/>
                  </a:lnTo>
                  <a:lnTo>
                    <a:pt x="3012" y="960"/>
                  </a:lnTo>
                  <a:lnTo>
                    <a:pt x="3006" y="954"/>
                  </a:lnTo>
                  <a:lnTo>
                    <a:pt x="3030" y="930"/>
                  </a:lnTo>
                  <a:lnTo>
                    <a:pt x="3042" y="924"/>
                  </a:lnTo>
                  <a:lnTo>
                    <a:pt x="3060" y="906"/>
                  </a:lnTo>
                  <a:lnTo>
                    <a:pt x="3072" y="900"/>
                  </a:lnTo>
                  <a:lnTo>
                    <a:pt x="3036" y="900"/>
                  </a:lnTo>
                  <a:lnTo>
                    <a:pt x="3030" y="888"/>
                  </a:lnTo>
                  <a:lnTo>
                    <a:pt x="3018" y="882"/>
                  </a:lnTo>
                  <a:lnTo>
                    <a:pt x="2994" y="882"/>
                  </a:lnTo>
                  <a:lnTo>
                    <a:pt x="2988" y="888"/>
                  </a:lnTo>
                  <a:lnTo>
                    <a:pt x="2946" y="888"/>
                  </a:lnTo>
                  <a:lnTo>
                    <a:pt x="2946" y="894"/>
                  </a:lnTo>
                  <a:lnTo>
                    <a:pt x="2940" y="906"/>
                  </a:lnTo>
                  <a:lnTo>
                    <a:pt x="2940" y="918"/>
                  </a:lnTo>
                  <a:lnTo>
                    <a:pt x="2946" y="918"/>
                  </a:lnTo>
                  <a:lnTo>
                    <a:pt x="2952" y="924"/>
                  </a:lnTo>
                  <a:lnTo>
                    <a:pt x="2964" y="924"/>
                  </a:lnTo>
                  <a:lnTo>
                    <a:pt x="2976" y="936"/>
                  </a:lnTo>
                  <a:lnTo>
                    <a:pt x="2982" y="936"/>
                  </a:lnTo>
                  <a:lnTo>
                    <a:pt x="2976" y="942"/>
                  </a:lnTo>
                  <a:lnTo>
                    <a:pt x="2958" y="942"/>
                  </a:lnTo>
                  <a:lnTo>
                    <a:pt x="2952" y="936"/>
                  </a:lnTo>
                  <a:lnTo>
                    <a:pt x="2940" y="930"/>
                  </a:lnTo>
                  <a:lnTo>
                    <a:pt x="2934" y="924"/>
                  </a:lnTo>
                  <a:lnTo>
                    <a:pt x="2916" y="912"/>
                  </a:lnTo>
                  <a:lnTo>
                    <a:pt x="2910" y="942"/>
                  </a:lnTo>
                  <a:lnTo>
                    <a:pt x="2904" y="942"/>
                  </a:lnTo>
                  <a:lnTo>
                    <a:pt x="2898" y="948"/>
                  </a:lnTo>
                  <a:lnTo>
                    <a:pt x="2862" y="948"/>
                  </a:lnTo>
                  <a:lnTo>
                    <a:pt x="2844" y="942"/>
                  </a:lnTo>
                  <a:lnTo>
                    <a:pt x="2826" y="942"/>
                  </a:lnTo>
                  <a:lnTo>
                    <a:pt x="2808" y="936"/>
                  </a:lnTo>
                  <a:lnTo>
                    <a:pt x="2718" y="936"/>
                  </a:lnTo>
                  <a:lnTo>
                    <a:pt x="2706" y="930"/>
                  </a:lnTo>
                  <a:lnTo>
                    <a:pt x="2700" y="918"/>
                  </a:lnTo>
                  <a:lnTo>
                    <a:pt x="2688" y="912"/>
                  </a:lnTo>
                  <a:lnTo>
                    <a:pt x="2628" y="918"/>
                  </a:lnTo>
                  <a:lnTo>
                    <a:pt x="2622" y="912"/>
                  </a:lnTo>
                  <a:lnTo>
                    <a:pt x="2616" y="900"/>
                  </a:lnTo>
                  <a:lnTo>
                    <a:pt x="2604" y="894"/>
                  </a:lnTo>
                  <a:lnTo>
                    <a:pt x="2598" y="894"/>
                  </a:lnTo>
                  <a:lnTo>
                    <a:pt x="2586" y="888"/>
                  </a:lnTo>
                  <a:lnTo>
                    <a:pt x="2568" y="888"/>
                  </a:lnTo>
                  <a:lnTo>
                    <a:pt x="2556" y="894"/>
                  </a:lnTo>
                  <a:lnTo>
                    <a:pt x="2538" y="900"/>
                  </a:lnTo>
                  <a:lnTo>
                    <a:pt x="2532" y="906"/>
                  </a:lnTo>
                  <a:lnTo>
                    <a:pt x="2526" y="906"/>
                  </a:lnTo>
                  <a:lnTo>
                    <a:pt x="2526" y="912"/>
                  </a:lnTo>
                  <a:lnTo>
                    <a:pt x="2484" y="912"/>
                  </a:lnTo>
                  <a:lnTo>
                    <a:pt x="2472" y="906"/>
                  </a:lnTo>
                  <a:lnTo>
                    <a:pt x="2442" y="906"/>
                  </a:lnTo>
                  <a:lnTo>
                    <a:pt x="2430" y="918"/>
                  </a:lnTo>
                  <a:lnTo>
                    <a:pt x="2430" y="930"/>
                  </a:lnTo>
                  <a:lnTo>
                    <a:pt x="2418" y="954"/>
                  </a:lnTo>
                  <a:lnTo>
                    <a:pt x="2412" y="960"/>
                  </a:lnTo>
                  <a:lnTo>
                    <a:pt x="2412" y="966"/>
                  </a:lnTo>
                  <a:lnTo>
                    <a:pt x="2400" y="996"/>
                  </a:lnTo>
                  <a:lnTo>
                    <a:pt x="2364" y="996"/>
                  </a:lnTo>
                  <a:lnTo>
                    <a:pt x="2358" y="1026"/>
                  </a:lnTo>
                  <a:lnTo>
                    <a:pt x="2334" y="978"/>
                  </a:lnTo>
                  <a:lnTo>
                    <a:pt x="2340" y="978"/>
                  </a:lnTo>
                  <a:lnTo>
                    <a:pt x="2352" y="984"/>
                  </a:lnTo>
                  <a:lnTo>
                    <a:pt x="2376" y="984"/>
                  </a:lnTo>
                  <a:lnTo>
                    <a:pt x="2388" y="972"/>
                  </a:lnTo>
                  <a:lnTo>
                    <a:pt x="2358" y="942"/>
                  </a:lnTo>
                  <a:lnTo>
                    <a:pt x="2340" y="942"/>
                  </a:lnTo>
                  <a:lnTo>
                    <a:pt x="2328" y="936"/>
                  </a:lnTo>
                  <a:lnTo>
                    <a:pt x="2316" y="936"/>
                  </a:lnTo>
                  <a:lnTo>
                    <a:pt x="2322" y="918"/>
                  </a:lnTo>
                  <a:lnTo>
                    <a:pt x="2304" y="924"/>
                  </a:lnTo>
                  <a:lnTo>
                    <a:pt x="2262" y="930"/>
                  </a:lnTo>
                  <a:lnTo>
                    <a:pt x="2208" y="936"/>
                  </a:lnTo>
                  <a:lnTo>
                    <a:pt x="2160" y="942"/>
                  </a:lnTo>
                  <a:lnTo>
                    <a:pt x="2112" y="942"/>
                  </a:lnTo>
                  <a:lnTo>
                    <a:pt x="2064" y="936"/>
                  </a:lnTo>
                  <a:lnTo>
                    <a:pt x="2034" y="930"/>
                  </a:lnTo>
                  <a:lnTo>
                    <a:pt x="2028" y="924"/>
                  </a:lnTo>
                  <a:lnTo>
                    <a:pt x="2052" y="918"/>
                  </a:lnTo>
                  <a:lnTo>
                    <a:pt x="2082" y="918"/>
                  </a:lnTo>
                  <a:lnTo>
                    <a:pt x="2118" y="912"/>
                  </a:lnTo>
                  <a:lnTo>
                    <a:pt x="2142" y="900"/>
                  </a:lnTo>
                  <a:lnTo>
                    <a:pt x="2142" y="888"/>
                  </a:lnTo>
                  <a:lnTo>
                    <a:pt x="2112" y="864"/>
                  </a:lnTo>
                  <a:lnTo>
                    <a:pt x="2082" y="852"/>
                  </a:lnTo>
                  <a:lnTo>
                    <a:pt x="2004" y="852"/>
                  </a:lnTo>
                  <a:lnTo>
                    <a:pt x="1968" y="840"/>
                  </a:lnTo>
                  <a:lnTo>
                    <a:pt x="1944" y="834"/>
                  </a:lnTo>
                  <a:lnTo>
                    <a:pt x="1938" y="828"/>
                  </a:lnTo>
                  <a:lnTo>
                    <a:pt x="1908" y="828"/>
                  </a:lnTo>
                  <a:lnTo>
                    <a:pt x="1896" y="822"/>
                  </a:lnTo>
                  <a:lnTo>
                    <a:pt x="1866" y="804"/>
                  </a:lnTo>
                  <a:lnTo>
                    <a:pt x="1836" y="792"/>
                  </a:lnTo>
                  <a:lnTo>
                    <a:pt x="1812" y="786"/>
                  </a:lnTo>
                  <a:lnTo>
                    <a:pt x="1800" y="792"/>
                  </a:lnTo>
                  <a:lnTo>
                    <a:pt x="1782" y="798"/>
                  </a:lnTo>
                  <a:lnTo>
                    <a:pt x="1770" y="804"/>
                  </a:lnTo>
                  <a:lnTo>
                    <a:pt x="1758" y="816"/>
                  </a:lnTo>
                  <a:lnTo>
                    <a:pt x="1734" y="828"/>
                  </a:lnTo>
                  <a:lnTo>
                    <a:pt x="1680" y="828"/>
                  </a:lnTo>
                  <a:lnTo>
                    <a:pt x="1710" y="810"/>
                  </a:lnTo>
                  <a:lnTo>
                    <a:pt x="1710" y="798"/>
                  </a:lnTo>
                  <a:lnTo>
                    <a:pt x="1734" y="768"/>
                  </a:lnTo>
                  <a:lnTo>
                    <a:pt x="1728" y="768"/>
                  </a:lnTo>
                  <a:lnTo>
                    <a:pt x="1722" y="774"/>
                  </a:lnTo>
                  <a:lnTo>
                    <a:pt x="1674" y="798"/>
                  </a:lnTo>
                  <a:lnTo>
                    <a:pt x="1650" y="822"/>
                  </a:lnTo>
                  <a:lnTo>
                    <a:pt x="1638" y="828"/>
                  </a:lnTo>
                  <a:lnTo>
                    <a:pt x="1620" y="834"/>
                  </a:lnTo>
                  <a:lnTo>
                    <a:pt x="1608" y="828"/>
                  </a:lnTo>
                  <a:lnTo>
                    <a:pt x="1602" y="816"/>
                  </a:lnTo>
                  <a:lnTo>
                    <a:pt x="1602" y="798"/>
                  </a:lnTo>
                  <a:lnTo>
                    <a:pt x="1614" y="774"/>
                  </a:lnTo>
                  <a:lnTo>
                    <a:pt x="1614" y="762"/>
                  </a:lnTo>
                  <a:lnTo>
                    <a:pt x="1608" y="750"/>
                  </a:lnTo>
                  <a:lnTo>
                    <a:pt x="1596" y="744"/>
                  </a:lnTo>
                  <a:lnTo>
                    <a:pt x="1590" y="738"/>
                  </a:lnTo>
                  <a:lnTo>
                    <a:pt x="1578" y="738"/>
                  </a:lnTo>
                  <a:lnTo>
                    <a:pt x="1572" y="744"/>
                  </a:lnTo>
                  <a:lnTo>
                    <a:pt x="1572" y="750"/>
                  </a:lnTo>
                  <a:lnTo>
                    <a:pt x="1578" y="762"/>
                  </a:lnTo>
                  <a:lnTo>
                    <a:pt x="1584" y="768"/>
                  </a:lnTo>
                  <a:lnTo>
                    <a:pt x="1542" y="768"/>
                  </a:lnTo>
                  <a:lnTo>
                    <a:pt x="1530" y="774"/>
                  </a:lnTo>
                  <a:lnTo>
                    <a:pt x="1512" y="780"/>
                  </a:lnTo>
                  <a:lnTo>
                    <a:pt x="1494" y="798"/>
                  </a:lnTo>
                  <a:lnTo>
                    <a:pt x="1446" y="798"/>
                  </a:lnTo>
                  <a:lnTo>
                    <a:pt x="1428" y="804"/>
                  </a:lnTo>
                  <a:lnTo>
                    <a:pt x="1416" y="804"/>
                  </a:lnTo>
                  <a:lnTo>
                    <a:pt x="1398" y="810"/>
                  </a:lnTo>
                  <a:lnTo>
                    <a:pt x="1380" y="810"/>
                  </a:lnTo>
                  <a:lnTo>
                    <a:pt x="1374" y="816"/>
                  </a:lnTo>
                  <a:lnTo>
                    <a:pt x="1368" y="816"/>
                  </a:lnTo>
                  <a:lnTo>
                    <a:pt x="1356" y="822"/>
                  </a:lnTo>
                  <a:lnTo>
                    <a:pt x="1350" y="828"/>
                  </a:lnTo>
                  <a:lnTo>
                    <a:pt x="1338" y="834"/>
                  </a:lnTo>
                  <a:lnTo>
                    <a:pt x="1314" y="816"/>
                  </a:lnTo>
                  <a:lnTo>
                    <a:pt x="1302" y="822"/>
                  </a:lnTo>
                  <a:lnTo>
                    <a:pt x="1296" y="828"/>
                  </a:lnTo>
                  <a:lnTo>
                    <a:pt x="1272" y="840"/>
                  </a:lnTo>
                  <a:lnTo>
                    <a:pt x="1260" y="840"/>
                  </a:lnTo>
                  <a:lnTo>
                    <a:pt x="1254" y="846"/>
                  </a:lnTo>
                  <a:lnTo>
                    <a:pt x="1242" y="846"/>
                  </a:lnTo>
                  <a:lnTo>
                    <a:pt x="1230" y="852"/>
                  </a:lnTo>
                  <a:lnTo>
                    <a:pt x="1224" y="858"/>
                  </a:lnTo>
                  <a:lnTo>
                    <a:pt x="1212" y="864"/>
                  </a:lnTo>
                  <a:lnTo>
                    <a:pt x="1176" y="864"/>
                  </a:lnTo>
                  <a:lnTo>
                    <a:pt x="1188" y="858"/>
                  </a:lnTo>
                  <a:lnTo>
                    <a:pt x="1194" y="846"/>
                  </a:lnTo>
                  <a:lnTo>
                    <a:pt x="1212" y="840"/>
                  </a:lnTo>
                  <a:lnTo>
                    <a:pt x="1236" y="828"/>
                  </a:lnTo>
                  <a:lnTo>
                    <a:pt x="1254" y="828"/>
                  </a:lnTo>
                  <a:lnTo>
                    <a:pt x="1266" y="822"/>
                  </a:lnTo>
                  <a:lnTo>
                    <a:pt x="1284" y="816"/>
                  </a:lnTo>
                  <a:lnTo>
                    <a:pt x="1290" y="810"/>
                  </a:lnTo>
                  <a:lnTo>
                    <a:pt x="1362" y="810"/>
                  </a:lnTo>
                  <a:lnTo>
                    <a:pt x="1386" y="798"/>
                  </a:lnTo>
                  <a:lnTo>
                    <a:pt x="1422" y="792"/>
                  </a:lnTo>
                  <a:lnTo>
                    <a:pt x="1458" y="780"/>
                  </a:lnTo>
                  <a:lnTo>
                    <a:pt x="1470" y="780"/>
                  </a:lnTo>
                  <a:lnTo>
                    <a:pt x="1476" y="774"/>
                  </a:lnTo>
                  <a:lnTo>
                    <a:pt x="1482" y="774"/>
                  </a:lnTo>
                  <a:lnTo>
                    <a:pt x="1476" y="768"/>
                  </a:lnTo>
                  <a:lnTo>
                    <a:pt x="1410" y="768"/>
                  </a:lnTo>
                  <a:lnTo>
                    <a:pt x="1398" y="774"/>
                  </a:lnTo>
                  <a:lnTo>
                    <a:pt x="1392" y="774"/>
                  </a:lnTo>
                  <a:lnTo>
                    <a:pt x="1380" y="780"/>
                  </a:lnTo>
                  <a:lnTo>
                    <a:pt x="1374" y="786"/>
                  </a:lnTo>
                  <a:lnTo>
                    <a:pt x="1368" y="786"/>
                  </a:lnTo>
                  <a:lnTo>
                    <a:pt x="1362" y="792"/>
                  </a:lnTo>
                  <a:lnTo>
                    <a:pt x="1278" y="792"/>
                  </a:lnTo>
                  <a:lnTo>
                    <a:pt x="1254" y="804"/>
                  </a:lnTo>
                  <a:lnTo>
                    <a:pt x="1248" y="810"/>
                  </a:lnTo>
                  <a:lnTo>
                    <a:pt x="1236" y="816"/>
                  </a:lnTo>
                  <a:lnTo>
                    <a:pt x="1230" y="822"/>
                  </a:lnTo>
                  <a:lnTo>
                    <a:pt x="1212" y="822"/>
                  </a:lnTo>
                  <a:lnTo>
                    <a:pt x="1158" y="846"/>
                  </a:lnTo>
                  <a:lnTo>
                    <a:pt x="1140" y="846"/>
                  </a:lnTo>
                  <a:lnTo>
                    <a:pt x="1128" y="858"/>
                  </a:lnTo>
                  <a:lnTo>
                    <a:pt x="1122" y="870"/>
                  </a:lnTo>
                  <a:lnTo>
                    <a:pt x="1122" y="876"/>
                  </a:lnTo>
                  <a:lnTo>
                    <a:pt x="1116" y="876"/>
                  </a:lnTo>
                  <a:lnTo>
                    <a:pt x="1110" y="870"/>
                  </a:lnTo>
                  <a:lnTo>
                    <a:pt x="1110" y="846"/>
                  </a:lnTo>
                  <a:lnTo>
                    <a:pt x="1116" y="846"/>
                  </a:lnTo>
                  <a:lnTo>
                    <a:pt x="1152" y="834"/>
                  </a:lnTo>
                  <a:lnTo>
                    <a:pt x="1176" y="822"/>
                  </a:lnTo>
                  <a:lnTo>
                    <a:pt x="1194" y="816"/>
                  </a:lnTo>
                  <a:lnTo>
                    <a:pt x="1188" y="810"/>
                  </a:lnTo>
                  <a:lnTo>
                    <a:pt x="1176" y="810"/>
                  </a:lnTo>
                  <a:lnTo>
                    <a:pt x="1164" y="804"/>
                  </a:lnTo>
                  <a:lnTo>
                    <a:pt x="1140" y="804"/>
                  </a:lnTo>
                  <a:lnTo>
                    <a:pt x="1122" y="822"/>
                  </a:lnTo>
                  <a:lnTo>
                    <a:pt x="1110" y="828"/>
                  </a:lnTo>
                  <a:lnTo>
                    <a:pt x="1092" y="828"/>
                  </a:lnTo>
                  <a:lnTo>
                    <a:pt x="1080" y="834"/>
                  </a:lnTo>
                  <a:lnTo>
                    <a:pt x="1068" y="834"/>
                  </a:lnTo>
                  <a:lnTo>
                    <a:pt x="1068" y="840"/>
                  </a:lnTo>
                  <a:lnTo>
                    <a:pt x="1062" y="846"/>
                  </a:lnTo>
                  <a:lnTo>
                    <a:pt x="1062" y="876"/>
                  </a:lnTo>
                  <a:lnTo>
                    <a:pt x="1038" y="858"/>
                  </a:lnTo>
                  <a:lnTo>
                    <a:pt x="972" y="852"/>
                  </a:lnTo>
                  <a:lnTo>
                    <a:pt x="960" y="846"/>
                  </a:lnTo>
                  <a:lnTo>
                    <a:pt x="948" y="834"/>
                  </a:lnTo>
                  <a:lnTo>
                    <a:pt x="936" y="834"/>
                  </a:lnTo>
                  <a:lnTo>
                    <a:pt x="936" y="828"/>
                  </a:lnTo>
                  <a:lnTo>
                    <a:pt x="942" y="822"/>
                  </a:lnTo>
                  <a:lnTo>
                    <a:pt x="942" y="810"/>
                  </a:lnTo>
                  <a:lnTo>
                    <a:pt x="948" y="804"/>
                  </a:lnTo>
                  <a:lnTo>
                    <a:pt x="834" y="804"/>
                  </a:lnTo>
                  <a:lnTo>
                    <a:pt x="852" y="804"/>
                  </a:lnTo>
                  <a:lnTo>
                    <a:pt x="78" y="1440"/>
                  </a:lnTo>
                  <a:lnTo>
                    <a:pt x="72" y="1446"/>
                  </a:lnTo>
                  <a:lnTo>
                    <a:pt x="60" y="1452"/>
                  </a:lnTo>
                  <a:lnTo>
                    <a:pt x="54" y="1464"/>
                  </a:lnTo>
                  <a:lnTo>
                    <a:pt x="54" y="1476"/>
                  </a:lnTo>
                  <a:lnTo>
                    <a:pt x="108" y="1476"/>
                  </a:lnTo>
                  <a:lnTo>
                    <a:pt x="120" y="1464"/>
                  </a:lnTo>
                  <a:lnTo>
                    <a:pt x="156" y="1464"/>
                  </a:lnTo>
                  <a:lnTo>
                    <a:pt x="132" y="1488"/>
                  </a:lnTo>
                  <a:lnTo>
                    <a:pt x="132" y="1494"/>
                  </a:lnTo>
                  <a:lnTo>
                    <a:pt x="138" y="1506"/>
                  </a:lnTo>
                  <a:lnTo>
                    <a:pt x="138" y="1524"/>
                  </a:lnTo>
                  <a:lnTo>
                    <a:pt x="144" y="1530"/>
                  </a:lnTo>
                  <a:lnTo>
                    <a:pt x="156" y="1536"/>
                  </a:lnTo>
                  <a:lnTo>
                    <a:pt x="162" y="1542"/>
                  </a:lnTo>
                  <a:lnTo>
                    <a:pt x="144" y="1560"/>
                  </a:lnTo>
                  <a:lnTo>
                    <a:pt x="144" y="1572"/>
                  </a:lnTo>
                  <a:lnTo>
                    <a:pt x="150" y="1572"/>
                  </a:lnTo>
                  <a:lnTo>
                    <a:pt x="156" y="1566"/>
                  </a:lnTo>
                  <a:lnTo>
                    <a:pt x="168" y="1560"/>
                  </a:lnTo>
                  <a:lnTo>
                    <a:pt x="174" y="1554"/>
                  </a:lnTo>
                  <a:lnTo>
                    <a:pt x="180" y="1554"/>
                  </a:lnTo>
                  <a:lnTo>
                    <a:pt x="186" y="1548"/>
                  </a:lnTo>
                  <a:lnTo>
                    <a:pt x="198" y="1548"/>
                  </a:lnTo>
                  <a:lnTo>
                    <a:pt x="210" y="1542"/>
                  </a:lnTo>
                  <a:lnTo>
                    <a:pt x="222" y="1542"/>
                  </a:lnTo>
                  <a:lnTo>
                    <a:pt x="234" y="1536"/>
                  </a:lnTo>
                  <a:lnTo>
                    <a:pt x="240" y="1530"/>
                  </a:lnTo>
                  <a:lnTo>
                    <a:pt x="258" y="1530"/>
                  </a:lnTo>
                  <a:lnTo>
                    <a:pt x="258" y="1518"/>
                  </a:lnTo>
                  <a:lnTo>
                    <a:pt x="264" y="1518"/>
                  </a:lnTo>
                  <a:lnTo>
                    <a:pt x="270" y="1512"/>
                  </a:lnTo>
                  <a:lnTo>
                    <a:pt x="282" y="1512"/>
                  </a:lnTo>
                  <a:lnTo>
                    <a:pt x="300" y="1506"/>
                  </a:lnTo>
                  <a:lnTo>
                    <a:pt x="312" y="1506"/>
                  </a:lnTo>
                  <a:lnTo>
                    <a:pt x="330" y="1512"/>
                  </a:lnTo>
                  <a:lnTo>
                    <a:pt x="336" y="1518"/>
                  </a:lnTo>
                  <a:lnTo>
                    <a:pt x="330" y="1524"/>
                  </a:lnTo>
                  <a:lnTo>
                    <a:pt x="324" y="1524"/>
                  </a:lnTo>
                  <a:lnTo>
                    <a:pt x="318" y="1530"/>
                  </a:lnTo>
                  <a:lnTo>
                    <a:pt x="318" y="1560"/>
                  </a:lnTo>
                  <a:lnTo>
                    <a:pt x="306" y="1572"/>
                  </a:lnTo>
                  <a:lnTo>
                    <a:pt x="324" y="1590"/>
                  </a:lnTo>
                  <a:lnTo>
                    <a:pt x="330" y="1602"/>
                  </a:lnTo>
                  <a:lnTo>
                    <a:pt x="330" y="1620"/>
                  </a:lnTo>
                  <a:lnTo>
                    <a:pt x="312" y="1656"/>
                  </a:lnTo>
                  <a:lnTo>
                    <a:pt x="312" y="1698"/>
                  </a:lnTo>
                  <a:lnTo>
                    <a:pt x="306" y="1704"/>
                  </a:lnTo>
                  <a:lnTo>
                    <a:pt x="300" y="1716"/>
                  </a:lnTo>
                  <a:lnTo>
                    <a:pt x="300" y="1728"/>
                  </a:lnTo>
                  <a:lnTo>
                    <a:pt x="294" y="1740"/>
                  </a:lnTo>
                  <a:lnTo>
                    <a:pt x="294" y="1746"/>
                  </a:lnTo>
                  <a:lnTo>
                    <a:pt x="300" y="1752"/>
                  </a:lnTo>
                  <a:lnTo>
                    <a:pt x="312" y="1758"/>
                  </a:lnTo>
                  <a:lnTo>
                    <a:pt x="318" y="1764"/>
                  </a:lnTo>
                  <a:lnTo>
                    <a:pt x="324" y="1764"/>
                  </a:lnTo>
                  <a:lnTo>
                    <a:pt x="330" y="1770"/>
                  </a:lnTo>
                  <a:lnTo>
                    <a:pt x="330" y="1776"/>
                  </a:lnTo>
                  <a:lnTo>
                    <a:pt x="348" y="1776"/>
                  </a:lnTo>
                  <a:lnTo>
                    <a:pt x="354" y="1782"/>
                  </a:lnTo>
                  <a:lnTo>
                    <a:pt x="354" y="1794"/>
                  </a:lnTo>
                  <a:lnTo>
                    <a:pt x="342" y="1800"/>
                  </a:lnTo>
                  <a:lnTo>
                    <a:pt x="330" y="1812"/>
                  </a:lnTo>
                  <a:lnTo>
                    <a:pt x="318" y="1818"/>
                  </a:lnTo>
                  <a:lnTo>
                    <a:pt x="318" y="1830"/>
                  </a:lnTo>
                  <a:lnTo>
                    <a:pt x="312" y="1842"/>
                  </a:lnTo>
                  <a:lnTo>
                    <a:pt x="294" y="1860"/>
                  </a:lnTo>
                  <a:lnTo>
                    <a:pt x="282" y="1866"/>
                  </a:lnTo>
                  <a:lnTo>
                    <a:pt x="270" y="1878"/>
                  </a:lnTo>
                  <a:lnTo>
                    <a:pt x="252" y="1884"/>
                  </a:lnTo>
                  <a:lnTo>
                    <a:pt x="234" y="1896"/>
                  </a:lnTo>
                  <a:lnTo>
                    <a:pt x="228" y="1902"/>
                  </a:lnTo>
                  <a:lnTo>
                    <a:pt x="222" y="1914"/>
                  </a:lnTo>
                  <a:lnTo>
                    <a:pt x="222" y="1926"/>
                  </a:lnTo>
                  <a:lnTo>
                    <a:pt x="216" y="1932"/>
                  </a:lnTo>
                  <a:lnTo>
                    <a:pt x="216" y="1944"/>
                  </a:lnTo>
                  <a:lnTo>
                    <a:pt x="204" y="1956"/>
                  </a:lnTo>
                  <a:lnTo>
                    <a:pt x="210" y="1962"/>
                  </a:lnTo>
                  <a:lnTo>
                    <a:pt x="216" y="1962"/>
                  </a:lnTo>
                  <a:lnTo>
                    <a:pt x="216" y="1974"/>
                  </a:lnTo>
                  <a:lnTo>
                    <a:pt x="228" y="1986"/>
                  </a:lnTo>
                  <a:lnTo>
                    <a:pt x="240" y="1980"/>
                  </a:lnTo>
                  <a:lnTo>
                    <a:pt x="246" y="1968"/>
                  </a:lnTo>
                  <a:lnTo>
                    <a:pt x="258" y="1962"/>
                  </a:lnTo>
                  <a:lnTo>
                    <a:pt x="276" y="1956"/>
                  </a:lnTo>
                  <a:lnTo>
                    <a:pt x="294" y="1938"/>
                  </a:lnTo>
                  <a:lnTo>
                    <a:pt x="306" y="1938"/>
                  </a:lnTo>
                  <a:lnTo>
                    <a:pt x="306" y="1944"/>
                  </a:lnTo>
                  <a:lnTo>
                    <a:pt x="300" y="1950"/>
                  </a:lnTo>
                  <a:lnTo>
                    <a:pt x="288" y="1956"/>
                  </a:lnTo>
                  <a:lnTo>
                    <a:pt x="282" y="1956"/>
                  </a:lnTo>
                  <a:lnTo>
                    <a:pt x="276" y="1962"/>
                  </a:lnTo>
                  <a:lnTo>
                    <a:pt x="276" y="1974"/>
                  </a:lnTo>
                  <a:lnTo>
                    <a:pt x="282" y="1986"/>
                  </a:lnTo>
                  <a:lnTo>
                    <a:pt x="294" y="1998"/>
                  </a:lnTo>
                  <a:lnTo>
                    <a:pt x="252" y="1992"/>
                  </a:lnTo>
                  <a:lnTo>
                    <a:pt x="246" y="1998"/>
                  </a:lnTo>
                  <a:lnTo>
                    <a:pt x="240" y="2010"/>
                  </a:lnTo>
                  <a:lnTo>
                    <a:pt x="234" y="2016"/>
                  </a:lnTo>
                  <a:lnTo>
                    <a:pt x="228" y="2028"/>
                  </a:lnTo>
                  <a:lnTo>
                    <a:pt x="228" y="2034"/>
                  </a:lnTo>
                  <a:lnTo>
                    <a:pt x="234" y="2034"/>
                  </a:lnTo>
                  <a:lnTo>
                    <a:pt x="240" y="2040"/>
                  </a:lnTo>
                  <a:lnTo>
                    <a:pt x="252" y="2040"/>
                  </a:lnTo>
                  <a:lnTo>
                    <a:pt x="258" y="2046"/>
                  </a:lnTo>
                  <a:lnTo>
                    <a:pt x="252" y="2052"/>
                  </a:lnTo>
                  <a:lnTo>
                    <a:pt x="252" y="2058"/>
                  </a:lnTo>
                  <a:lnTo>
                    <a:pt x="246" y="2070"/>
                  </a:lnTo>
                  <a:lnTo>
                    <a:pt x="246" y="2076"/>
                  </a:lnTo>
                  <a:lnTo>
                    <a:pt x="252" y="2070"/>
                  </a:lnTo>
                  <a:lnTo>
                    <a:pt x="288" y="2052"/>
                  </a:lnTo>
                  <a:lnTo>
                    <a:pt x="306" y="2034"/>
                  </a:lnTo>
                  <a:lnTo>
                    <a:pt x="318" y="2028"/>
                  </a:lnTo>
                  <a:lnTo>
                    <a:pt x="318" y="2040"/>
                  </a:lnTo>
                  <a:lnTo>
                    <a:pt x="288" y="2058"/>
                  </a:lnTo>
                  <a:lnTo>
                    <a:pt x="312" y="2064"/>
                  </a:lnTo>
                  <a:lnTo>
                    <a:pt x="312" y="2076"/>
                  </a:lnTo>
                  <a:lnTo>
                    <a:pt x="294" y="2094"/>
                  </a:lnTo>
                  <a:lnTo>
                    <a:pt x="276" y="2076"/>
                  </a:lnTo>
                  <a:lnTo>
                    <a:pt x="270" y="2076"/>
                  </a:lnTo>
                  <a:lnTo>
                    <a:pt x="264" y="2082"/>
                  </a:lnTo>
                  <a:lnTo>
                    <a:pt x="240" y="2094"/>
                  </a:lnTo>
                  <a:lnTo>
                    <a:pt x="228" y="2094"/>
                  </a:lnTo>
                  <a:lnTo>
                    <a:pt x="216" y="2106"/>
                  </a:lnTo>
                  <a:lnTo>
                    <a:pt x="210" y="2118"/>
                  </a:lnTo>
                  <a:lnTo>
                    <a:pt x="204" y="2124"/>
                  </a:lnTo>
                  <a:lnTo>
                    <a:pt x="210" y="2118"/>
                  </a:lnTo>
                  <a:lnTo>
                    <a:pt x="222" y="2118"/>
                  </a:lnTo>
                  <a:lnTo>
                    <a:pt x="228" y="2112"/>
                  </a:lnTo>
                  <a:lnTo>
                    <a:pt x="276" y="2112"/>
                  </a:lnTo>
                  <a:lnTo>
                    <a:pt x="270" y="2112"/>
                  </a:lnTo>
                  <a:lnTo>
                    <a:pt x="264" y="2118"/>
                  </a:lnTo>
                  <a:lnTo>
                    <a:pt x="252" y="2118"/>
                  </a:lnTo>
                  <a:lnTo>
                    <a:pt x="240" y="2124"/>
                  </a:lnTo>
                  <a:lnTo>
                    <a:pt x="228" y="2124"/>
                  </a:lnTo>
                  <a:lnTo>
                    <a:pt x="216" y="2130"/>
                  </a:lnTo>
                  <a:lnTo>
                    <a:pt x="210" y="2130"/>
                  </a:lnTo>
                  <a:lnTo>
                    <a:pt x="210" y="2148"/>
                  </a:lnTo>
                  <a:lnTo>
                    <a:pt x="204" y="2148"/>
                  </a:lnTo>
                  <a:lnTo>
                    <a:pt x="198" y="2142"/>
                  </a:lnTo>
                  <a:lnTo>
                    <a:pt x="174" y="2142"/>
                  </a:lnTo>
                  <a:lnTo>
                    <a:pt x="174" y="2154"/>
                  </a:lnTo>
                  <a:lnTo>
                    <a:pt x="180" y="2166"/>
                  </a:lnTo>
                  <a:lnTo>
                    <a:pt x="192" y="2172"/>
                  </a:lnTo>
                  <a:lnTo>
                    <a:pt x="198" y="2178"/>
                  </a:lnTo>
                  <a:lnTo>
                    <a:pt x="246" y="2160"/>
                  </a:lnTo>
                  <a:lnTo>
                    <a:pt x="264" y="2184"/>
                  </a:lnTo>
                  <a:lnTo>
                    <a:pt x="300" y="2166"/>
                  </a:lnTo>
                  <a:lnTo>
                    <a:pt x="294" y="2172"/>
                  </a:lnTo>
                  <a:lnTo>
                    <a:pt x="288" y="2184"/>
                  </a:lnTo>
                  <a:lnTo>
                    <a:pt x="276" y="2190"/>
                  </a:lnTo>
                  <a:lnTo>
                    <a:pt x="270" y="2196"/>
                  </a:lnTo>
                  <a:lnTo>
                    <a:pt x="264" y="2208"/>
                  </a:lnTo>
                  <a:lnTo>
                    <a:pt x="264" y="2214"/>
                  </a:lnTo>
                  <a:lnTo>
                    <a:pt x="276" y="2214"/>
                  </a:lnTo>
                  <a:lnTo>
                    <a:pt x="282" y="2208"/>
                  </a:lnTo>
                  <a:lnTo>
                    <a:pt x="300" y="2202"/>
                  </a:lnTo>
                  <a:lnTo>
                    <a:pt x="318" y="2184"/>
                  </a:lnTo>
                  <a:lnTo>
                    <a:pt x="330" y="2178"/>
                  </a:lnTo>
                  <a:lnTo>
                    <a:pt x="306" y="2202"/>
                  </a:lnTo>
                  <a:lnTo>
                    <a:pt x="300" y="2214"/>
                  </a:lnTo>
                  <a:lnTo>
                    <a:pt x="294" y="2220"/>
                  </a:lnTo>
                  <a:lnTo>
                    <a:pt x="300" y="2220"/>
                  </a:lnTo>
                  <a:lnTo>
                    <a:pt x="312" y="2214"/>
                  </a:lnTo>
                  <a:lnTo>
                    <a:pt x="324" y="2214"/>
                  </a:lnTo>
                  <a:lnTo>
                    <a:pt x="318" y="2220"/>
                  </a:lnTo>
                  <a:lnTo>
                    <a:pt x="306" y="2226"/>
                  </a:lnTo>
                  <a:lnTo>
                    <a:pt x="300" y="2238"/>
                  </a:lnTo>
                  <a:lnTo>
                    <a:pt x="282" y="2256"/>
                  </a:lnTo>
                  <a:lnTo>
                    <a:pt x="288" y="2262"/>
                  </a:lnTo>
                  <a:lnTo>
                    <a:pt x="294" y="2262"/>
                  </a:lnTo>
                  <a:lnTo>
                    <a:pt x="342" y="2238"/>
                  </a:lnTo>
                  <a:lnTo>
                    <a:pt x="348" y="2232"/>
                  </a:lnTo>
                  <a:lnTo>
                    <a:pt x="324" y="2256"/>
                  </a:lnTo>
                  <a:lnTo>
                    <a:pt x="318" y="2268"/>
                  </a:lnTo>
                  <a:lnTo>
                    <a:pt x="318" y="2274"/>
                  </a:lnTo>
                  <a:lnTo>
                    <a:pt x="330" y="2280"/>
                  </a:lnTo>
                  <a:lnTo>
                    <a:pt x="342" y="2280"/>
                  </a:lnTo>
                  <a:lnTo>
                    <a:pt x="354" y="2292"/>
                  </a:lnTo>
                  <a:lnTo>
                    <a:pt x="354" y="2298"/>
                  </a:lnTo>
                  <a:lnTo>
                    <a:pt x="348" y="2304"/>
                  </a:lnTo>
                  <a:lnTo>
                    <a:pt x="348" y="2340"/>
                  </a:lnTo>
                  <a:lnTo>
                    <a:pt x="2058" y="2340"/>
                  </a:lnTo>
                  <a:lnTo>
                    <a:pt x="2064" y="2328"/>
                  </a:lnTo>
                  <a:lnTo>
                    <a:pt x="2064" y="2322"/>
                  </a:lnTo>
                  <a:lnTo>
                    <a:pt x="2070" y="2310"/>
                  </a:lnTo>
                  <a:lnTo>
                    <a:pt x="2076" y="2304"/>
                  </a:lnTo>
                  <a:lnTo>
                    <a:pt x="2088" y="2298"/>
                  </a:lnTo>
                  <a:lnTo>
                    <a:pt x="2100" y="2310"/>
                  </a:lnTo>
                  <a:lnTo>
                    <a:pt x="2088" y="2322"/>
                  </a:lnTo>
                  <a:lnTo>
                    <a:pt x="2082" y="2334"/>
                  </a:lnTo>
                  <a:lnTo>
                    <a:pt x="2082" y="2346"/>
                  </a:lnTo>
                  <a:lnTo>
                    <a:pt x="2094" y="2352"/>
                  </a:lnTo>
                  <a:lnTo>
                    <a:pt x="2112" y="2358"/>
                  </a:lnTo>
                  <a:lnTo>
                    <a:pt x="2124" y="2358"/>
                  </a:lnTo>
                  <a:lnTo>
                    <a:pt x="2142" y="2376"/>
                  </a:lnTo>
                  <a:lnTo>
                    <a:pt x="2154" y="2376"/>
                  </a:lnTo>
                  <a:lnTo>
                    <a:pt x="2154" y="2370"/>
                  </a:lnTo>
                  <a:lnTo>
                    <a:pt x="2166" y="2358"/>
                  </a:lnTo>
                  <a:lnTo>
                    <a:pt x="2178" y="2358"/>
                  </a:lnTo>
                  <a:lnTo>
                    <a:pt x="2190" y="2364"/>
                  </a:lnTo>
                  <a:lnTo>
                    <a:pt x="2202" y="2376"/>
                  </a:lnTo>
                  <a:lnTo>
                    <a:pt x="2202" y="2382"/>
                  </a:lnTo>
                  <a:lnTo>
                    <a:pt x="2208" y="2388"/>
                  </a:lnTo>
                  <a:lnTo>
                    <a:pt x="2238" y="2388"/>
                  </a:lnTo>
                  <a:lnTo>
                    <a:pt x="2256" y="2406"/>
                  </a:lnTo>
                  <a:lnTo>
                    <a:pt x="2268" y="2406"/>
                  </a:lnTo>
                  <a:lnTo>
                    <a:pt x="2280" y="2394"/>
                  </a:lnTo>
                  <a:lnTo>
                    <a:pt x="2292" y="2388"/>
                  </a:lnTo>
                  <a:lnTo>
                    <a:pt x="2298" y="2382"/>
                  </a:lnTo>
                  <a:lnTo>
                    <a:pt x="2298" y="2400"/>
                  </a:lnTo>
                  <a:lnTo>
                    <a:pt x="2346" y="2394"/>
                  </a:lnTo>
                  <a:lnTo>
                    <a:pt x="2346" y="2400"/>
                  </a:lnTo>
                  <a:lnTo>
                    <a:pt x="2352" y="2400"/>
                  </a:lnTo>
                  <a:lnTo>
                    <a:pt x="2364" y="2406"/>
                  </a:lnTo>
                  <a:lnTo>
                    <a:pt x="2382" y="2406"/>
                  </a:lnTo>
                  <a:lnTo>
                    <a:pt x="2394" y="2394"/>
                  </a:lnTo>
                  <a:lnTo>
                    <a:pt x="2406" y="2388"/>
                  </a:lnTo>
                  <a:lnTo>
                    <a:pt x="2412" y="2376"/>
                  </a:lnTo>
                  <a:lnTo>
                    <a:pt x="2412" y="2370"/>
                  </a:lnTo>
                  <a:lnTo>
                    <a:pt x="2430" y="2370"/>
                  </a:lnTo>
                  <a:lnTo>
                    <a:pt x="2436" y="2376"/>
                  </a:lnTo>
                  <a:lnTo>
                    <a:pt x="2442" y="2376"/>
                  </a:lnTo>
                  <a:lnTo>
                    <a:pt x="2454" y="2364"/>
                  </a:lnTo>
                  <a:lnTo>
                    <a:pt x="2460" y="2352"/>
                  </a:lnTo>
                  <a:lnTo>
                    <a:pt x="2466" y="2346"/>
                  </a:lnTo>
                  <a:lnTo>
                    <a:pt x="2472" y="2346"/>
                  </a:lnTo>
                  <a:lnTo>
                    <a:pt x="2472" y="2352"/>
                  </a:lnTo>
                  <a:lnTo>
                    <a:pt x="2478" y="2358"/>
                  </a:lnTo>
                  <a:lnTo>
                    <a:pt x="2502" y="2352"/>
                  </a:lnTo>
                  <a:lnTo>
                    <a:pt x="2496" y="2346"/>
                  </a:lnTo>
                  <a:lnTo>
                    <a:pt x="2496" y="2334"/>
                  </a:lnTo>
                  <a:lnTo>
                    <a:pt x="2502" y="2328"/>
                  </a:lnTo>
                  <a:lnTo>
                    <a:pt x="2514" y="2322"/>
                  </a:lnTo>
                  <a:lnTo>
                    <a:pt x="2532" y="2340"/>
                  </a:lnTo>
                  <a:lnTo>
                    <a:pt x="2556" y="2340"/>
                  </a:lnTo>
                  <a:lnTo>
                    <a:pt x="2562" y="2346"/>
                  </a:lnTo>
                  <a:lnTo>
                    <a:pt x="2580" y="2346"/>
                  </a:lnTo>
                  <a:lnTo>
                    <a:pt x="2604" y="2358"/>
                  </a:lnTo>
                  <a:lnTo>
                    <a:pt x="2604" y="2370"/>
                  </a:lnTo>
                  <a:lnTo>
                    <a:pt x="2598" y="2382"/>
                  </a:lnTo>
                  <a:lnTo>
                    <a:pt x="2598" y="2388"/>
                  </a:lnTo>
                  <a:lnTo>
                    <a:pt x="2592" y="2400"/>
                  </a:lnTo>
                  <a:lnTo>
                    <a:pt x="2604" y="2412"/>
                  </a:lnTo>
                  <a:lnTo>
                    <a:pt x="2592" y="2436"/>
                  </a:lnTo>
                  <a:lnTo>
                    <a:pt x="2598" y="2436"/>
                  </a:lnTo>
                  <a:lnTo>
                    <a:pt x="2604" y="2430"/>
                  </a:lnTo>
                  <a:lnTo>
                    <a:pt x="2616" y="2424"/>
                  </a:lnTo>
                  <a:lnTo>
                    <a:pt x="2634" y="2418"/>
                  </a:lnTo>
                  <a:lnTo>
                    <a:pt x="2646" y="2412"/>
                  </a:lnTo>
                  <a:lnTo>
                    <a:pt x="2670" y="2412"/>
                  </a:lnTo>
                  <a:lnTo>
                    <a:pt x="2670" y="2424"/>
                  </a:lnTo>
                  <a:lnTo>
                    <a:pt x="2658" y="2430"/>
                  </a:lnTo>
                  <a:lnTo>
                    <a:pt x="2652" y="2436"/>
                  </a:lnTo>
                  <a:lnTo>
                    <a:pt x="2646" y="2436"/>
                  </a:lnTo>
                  <a:lnTo>
                    <a:pt x="2640" y="2442"/>
                  </a:lnTo>
                  <a:lnTo>
                    <a:pt x="2646" y="2448"/>
                  </a:lnTo>
                  <a:lnTo>
                    <a:pt x="2652" y="2448"/>
                  </a:lnTo>
                  <a:lnTo>
                    <a:pt x="2664" y="2460"/>
                  </a:lnTo>
                  <a:lnTo>
                    <a:pt x="2640" y="2484"/>
                  </a:lnTo>
                  <a:lnTo>
                    <a:pt x="2640" y="2490"/>
                  </a:lnTo>
                  <a:lnTo>
                    <a:pt x="2652" y="2490"/>
                  </a:lnTo>
                  <a:lnTo>
                    <a:pt x="2652" y="2502"/>
                  </a:lnTo>
                  <a:lnTo>
                    <a:pt x="2640" y="2514"/>
                  </a:lnTo>
                  <a:lnTo>
                    <a:pt x="2640" y="2526"/>
                  </a:lnTo>
                  <a:lnTo>
                    <a:pt x="2658" y="2526"/>
                  </a:lnTo>
                  <a:lnTo>
                    <a:pt x="2652" y="2544"/>
                  </a:lnTo>
                  <a:lnTo>
                    <a:pt x="2658" y="2544"/>
                  </a:lnTo>
                  <a:lnTo>
                    <a:pt x="2670" y="2550"/>
                  </a:lnTo>
                  <a:lnTo>
                    <a:pt x="2754" y="2550"/>
                  </a:lnTo>
                  <a:lnTo>
                    <a:pt x="2766" y="2556"/>
                  </a:lnTo>
                  <a:lnTo>
                    <a:pt x="2784" y="2568"/>
                  </a:lnTo>
                  <a:lnTo>
                    <a:pt x="2838" y="2568"/>
                  </a:lnTo>
                  <a:lnTo>
                    <a:pt x="2850" y="2574"/>
                  </a:lnTo>
                  <a:lnTo>
                    <a:pt x="2856" y="2580"/>
                  </a:lnTo>
                  <a:lnTo>
                    <a:pt x="2856" y="2610"/>
                  </a:lnTo>
                  <a:lnTo>
                    <a:pt x="2874" y="2610"/>
                  </a:lnTo>
                  <a:lnTo>
                    <a:pt x="2874" y="2628"/>
                  </a:lnTo>
                  <a:lnTo>
                    <a:pt x="2862" y="2640"/>
                  </a:lnTo>
                  <a:lnTo>
                    <a:pt x="2862" y="2652"/>
                  </a:lnTo>
                  <a:lnTo>
                    <a:pt x="2874" y="2664"/>
                  </a:lnTo>
                  <a:lnTo>
                    <a:pt x="2880" y="2664"/>
                  </a:lnTo>
                  <a:lnTo>
                    <a:pt x="2856" y="2658"/>
                  </a:lnTo>
                  <a:lnTo>
                    <a:pt x="2856" y="2670"/>
                  </a:lnTo>
                  <a:lnTo>
                    <a:pt x="2850" y="2676"/>
                  </a:lnTo>
                  <a:lnTo>
                    <a:pt x="2844" y="2688"/>
                  </a:lnTo>
                  <a:lnTo>
                    <a:pt x="2838" y="2694"/>
                  </a:lnTo>
                  <a:lnTo>
                    <a:pt x="2832" y="2688"/>
                  </a:lnTo>
                  <a:lnTo>
                    <a:pt x="2820" y="2682"/>
                  </a:lnTo>
                  <a:lnTo>
                    <a:pt x="2802" y="2670"/>
                  </a:lnTo>
                  <a:lnTo>
                    <a:pt x="2790" y="2664"/>
                  </a:lnTo>
                  <a:lnTo>
                    <a:pt x="2784" y="2652"/>
                  </a:lnTo>
                  <a:lnTo>
                    <a:pt x="2784" y="2628"/>
                  </a:lnTo>
                  <a:lnTo>
                    <a:pt x="2766" y="2622"/>
                  </a:lnTo>
                  <a:lnTo>
                    <a:pt x="2772" y="2640"/>
                  </a:lnTo>
                  <a:lnTo>
                    <a:pt x="2772" y="2646"/>
                  </a:lnTo>
                  <a:lnTo>
                    <a:pt x="2778" y="2652"/>
                  </a:lnTo>
                  <a:lnTo>
                    <a:pt x="2778" y="2664"/>
                  </a:lnTo>
                  <a:lnTo>
                    <a:pt x="2772" y="2676"/>
                  </a:lnTo>
                  <a:lnTo>
                    <a:pt x="2760" y="2688"/>
                  </a:lnTo>
                  <a:lnTo>
                    <a:pt x="2754" y="2700"/>
                  </a:lnTo>
                  <a:lnTo>
                    <a:pt x="2736" y="2706"/>
                  </a:lnTo>
                  <a:lnTo>
                    <a:pt x="2718" y="2724"/>
                  </a:lnTo>
                  <a:lnTo>
                    <a:pt x="2712" y="2742"/>
                  </a:lnTo>
                  <a:lnTo>
                    <a:pt x="2700" y="2760"/>
                  </a:lnTo>
                  <a:lnTo>
                    <a:pt x="2694" y="2778"/>
                  </a:lnTo>
                  <a:lnTo>
                    <a:pt x="2688" y="2784"/>
                  </a:lnTo>
                  <a:lnTo>
                    <a:pt x="2664" y="2796"/>
                  </a:lnTo>
                  <a:lnTo>
                    <a:pt x="2652" y="2796"/>
                  </a:lnTo>
                  <a:lnTo>
                    <a:pt x="2646" y="2790"/>
                  </a:lnTo>
                  <a:lnTo>
                    <a:pt x="2640" y="2802"/>
                  </a:lnTo>
                  <a:lnTo>
                    <a:pt x="2634" y="2808"/>
                  </a:lnTo>
                  <a:lnTo>
                    <a:pt x="2634" y="2832"/>
                  </a:lnTo>
                  <a:lnTo>
                    <a:pt x="2628" y="2838"/>
                  </a:lnTo>
                  <a:lnTo>
                    <a:pt x="2622" y="2838"/>
                  </a:lnTo>
                  <a:lnTo>
                    <a:pt x="2586" y="2856"/>
                  </a:lnTo>
                  <a:lnTo>
                    <a:pt x="2562" y="2880"/>
                  </a:lnTo>
                  <a:lnTo>
                    <a:pt x="2562" y="2886"/>
                  </a:lnTo>
                  <a:lnTo>
                    <a:pt x="2568" y="2886"/>
                  </a:lnTo>
                  <a:lnTo>
                    <a:pt x="2580" y="2880"/>
                  </a:lnTo>
                  <a:lnTo>
                    <a:pt x="2592" y="2880"/>
                  </a:lnTo>
                  <a:lnTo>
                    <a:pt x="2598" y="2886"/>
                  </a:lnTo>
                  <a:lnTo>
                    <a:pt x="2610" y="2880"/>
                  </a:lnTo>
                  <a:lnTo>
                    <a:pt x="2616" y="2868"/>
                  </a:lnTo>
                  <a:lnTo>
                    <a:pt x="2628" y="2862"/>
                  </a:lnTo>
                  <a:lnTo>
                    <a:pt x="2658" y="2862"/>
                  </a:lnTo>
                  <a:lnTo>
                    <a:pt x="2658" y="2856"/>
                  </a:lnTo>
                  <a:lnTo>
                    <a:pt x="2664" y="2844"/>
                  </a:lnTo>
                  <a:lnTo>
                    <a:pt x="2676" y="2838"/>
                  </a:lnTo>
                  <a:lnTo>
                    <a:pt x="2682" y="2832"/>
                  </a:lnTo>
                  <a:lnTo>
                    <a:pt x="2754" y="2832"/>
                  </a:lnTo>
                  <a:lnTo>
                    <a:pt x="2766" y="2838"/>
                  </a:lnTo>
                  <a:lnTo>
                    <a:pt x="2790" y="2820"/>
                  </a:lnTo>
                  <a:lnTo>
                    <a:pt x="2856" y="2820"/>
                  </a:lnTo>
                  <a:lnTo>
                    <a:pt x="2862" y="2814"/>
                  </a:lnTo>
                  <a:lnTo>
                    <a:pt x="2862" y="2790"/>
                  </a:lnTo>
                  <a:lnTo>
                    <a:pt x="2844" y="2796"/>
                  </a:lnTo>
                  <a:lnTo>
                    <a:pt x="2832" y="2796"/>
                  </a:lnTo>
                  <a:lnTo>
                    <a:pt x="2826" y="2790"/>
                  </a:lnTo>
                  <a:lnTo>
                    <a:pt x="2826" y="2784"/>
                  </a:lnTo>
                  <a:lnTo>
                    <a:pt x="2832" y="2772"/>
                  </a:lnTo>
                  <a:lnTo>
                    <a:pt x="2850" y="2754"/>
                  </a:lnTo>
                  <a:lnTo>
                    <a:pt x="2868" y="2742"/>
                  </a:lnTo>
                  <a:lnTo>
                    <a:pt x="2880" y="2736"/>
                  </a:lnTo>
                  <a:lnTo>
                    <a:pt x="2910" y="2736"/>
                  </a:lnTo>
                  <a:lnTo>
                    <a:pt x="2928" y="2730"/>
                  </a:lnTo>
                  <a:lnTo>
                    <a:pt x="2952" y="2730"/>
                  </a:lnTo>
                  <a:lnTo>
                    <a:pt x="2964" y="2724"/>
                  </a:lnTo>
                  <a:lnTo>
                    <a:pt x="2970" y="2724"/>
                  </a:lnTo>
                  <a:lnTo>
                    <a:pt x="2976" y="2718"/>
                  </a:lnTo>
                  <a:lnTo>
                    <a:pt x="2982" y="2718"/>
                  </a:lnTo>
                  <a:lnTo>
                    <a:pt x="2994" y="2724"/>
                  </a:lnTo>
                  <a:lnTo>
                    <a:pt x="3000" y="2724"/>
                  </a:lnTo>
                  <a:lnTo>
                    <a:pt x="3012" y="2730"/>
                  </a:lnTo>
                  <a:lnTo>
                    <a:pt x="3018" y="2736"/>
                  </a:lnTo>
                  <a:lnTo>
                    <a:pt x="3024" y="2736"/>
                  </a:lnTo>
                  <a:lnTo>
                    <a:pt x="3030" y="2730"/>
                  </a:lnTo>
                  <a:lnTo>
                    <a:pt x="3030" y="2712"/>
                  </a:lnTo>
                  <a:lnTo>
                    <a:pt x="3036" y="2706"/>
                  </a:lnTo>
                  <a:lnTo>
                    <a:pt x="3048" y="2700"/>
                  </a:lnTo>
                  <a:lnTo>
                    <a:pt x="3060" y="2700"/>
                  </a:lnTo>
                  <a:lnTo>
                    <a:pt x="3066" y="2706"/>
                  </a:lnTo>
                  <a:lnTo>
                    <a:pt x="3072" y="2706"/>
                  </a:lnTo>
                  <a:lnTo>
                    <a:pt x="3072" y="2700"/>
                  </a:lnTo>
                  <a:lnTo>
                    <a:pt x="3102" y="2700"/>
                  </a:lnTo>
                  <a:lnTo>
                    <a:pt x="3114" y="2688"/>
                  </a:lnTo>
                  <a:lnTo>
                    <a:pt x="3126" y="2682"/>
                  </a:lnTo>
                  <a:lnTo>
                    <a:pt x="3150" y="2658"/>
                  </a:lnTo>
                  <a:lnTo>
                    <a:pt x="3162" y="2652"/>
                  </a:lnTo>
                  <a:lnTo>
                    <a:pt x="3174" y="2640"/>
                  </a:lnTo>
                  <a:lnTo>
                    <a:pt x="3408" y="2640"/>
                  </a:lnTo>
                  <a:lnTo>
                    <a:pt x="3408" y="2634"/>
                  </a:lnTo>
                  <a:lnTo>
                    <a:pt x="3420" y="2622"/>
                  </a:lnTo>
                  <a:lnTo>
                    <a:pt x="3438" y="2622"/>
                  </a:lnTo>
                  <a:lnTo>
                    <a:pt x="3450" y="2616"/>
                  </a:lnTo>
                  <a:lnTo>
                    <a:pt x="3456" y="2616"/>
                  </a:lnTo>
                  <a:lnTo>
                    <a:pt x="3456" y="2610"/>
                  </a:lnTo>
                  <a:lnTo>
                    <a:pt x="3468" y="2598"/>
                  </a:lnTo>
                  <a:lnTo>
                    <a:pt x="3480" y="2592"/>
                  </a:lnTo>
                  <a:lnTo>
                    <a:pt x="3486" y="2586"/>
                  </a:lnTo>
                  <a:lnTo>
                    <a:pt x="3498" y="2586"/>
                  </a:lnTo>
                  <a:lnTo>
                    <a:pt x="3504" y="2592"/>
                  </a:lnTo>
                  <a:lnTo>
                    <a:pt x="3510" y="2592"/>
                  </a:lnTo>
                  <a:lnTo>
                    <a:pt x="3510" y="2568"/>
                  </a:lnTo>
                  <a:lnTo>
                    <a:pt x="3516" y="2556"/>
                  </a:lnTo>
                  <a:lnTo>
                    <a:pt x="3528" y="2544"/>
                  </a:lnTo>
                  <a:lnTo>
                    <a:pt x="3534" y="2544"/>
                  </a:lnTo>
                  <a:lnTo>
                    <a:pt x="3546" y="2532"/>
                  </a:lnTo>
                  <a:lnTo>
                    <a:pt x="3546" y="2508"/>
                  </a:lnTo>
                  <a:lnTo>
                    <a:pt x="3588" y="2484"/>
                  </a:lnTo>
                  <a:lnTo>
                    <a:pt x="3594" y="2472"/>
                  </a:lnTo>
                  <a:lnTo>
                    <a:pt x="3618" y="2448"/>
                  </a:lnTo>
                  <a:lnTo>
                    <a:pt x="3630" y="2448"/>
                  </a:lnTo>
                  <a:lnTo>
                    <a:pt x="3636" y="2454"/>
                  </a:lnTo>
                  <a:lnTo>
                    <a:pt x="3636" y="2460"/>
                  </a:lnTo>
                  <a:lnTo>
                    <a:pt x="3642" y="2466"/>
                  </a:lnTo>
                  <a:lnTo>
                    <a:pt x="3654" y="2466"/>
                  </a:lnTo>
                  <a:lnTo>
                    <a:pt x="3666" y="2460"/>
                  </a:lnTo>
                  <a:lnTo>
                    <a:pt x="3702" y="2460"/>
                  </a:lnTo>
                  <a:lnTo>
                    <a:pt x="3708" y="2466"/>
                  </a:lnTo>
                  <a:lnTo>
                    <a:pt x="3708" y="2472"/>
                  </a:lnTo>
                  <a:lnTo>
                    <a:pt x="3702" y="2496"/>
                  </a:lnTo>
                  <a:lnTo>
                    <a:pt x="3690" y="2520"/>
                  </a:lnTo>
                  <a:lnTo>
                    <a:pt x="3678" y="2550"/>
                  </a:lnTo>
                  <a:lnTo>
                    <a:pt x="3666" y="2574"/>
                  </a:lnTo>
                  <a:lnTo>
                    <a:pt x="3666" y="2586"/>
                  </a:lnTo>
                  <a:lnTo>
                    <a:pt x="3672" y="2592"/>
                  </a:lnTo>
                  <a:lnTo>
                    <a:pt x="3678" y="2592"/>
                  </a:lnTo>
                  <a:lnTo>
                    <a:pt x="3684" y="2598"/>
                  </a:lnTo>
                  <a:lnTo>
                    <a:pt x="3672" y="2610"/>
                  </a:lnTo>
                  <a:lnTo>
                    <a:pt x="3666" y="2622"/>
                  </a:lnTo>
                  <a:lnTo>
                    <a:pt x="3666" y="2628"/>
                  </a:lnTo>
                  <a:lnTo>
                    <a:pt x="3690" y="2628"/>
                  </a:lnTo>
                  <a:lnTo>
                    <a:pt x="3690" y="2634"/>
                  </a:lnTo>
                  <a:lnTo>
                    <a:pt x="3696" y="2640"/>
                  </a:lnTo>
                  <a:lnTo>
                    <a:pt x="3714" y="2640"/>
                  </a:lnTo>
                  <a:lnTo>
                    <a:pt x="3750" y="2622"/>
                  </a:lnTo>
                  <a:lnTo>
                    <a:pt x="3768" y="2604"/>
                  </a:lnTo>
                  <a:lnTo>
                    <a:pt x="3780" y="2622"/>
                  </a:lnTo>
                  <a:lnTo>
                    <a:pt x="3786" y="2622"/>
                  </a:lnTo>
                  <a:lnTo>
                    <a:pt x="3792" y="2616"/>
                  </a:lnTo>
                  <a:lnTo>
                    <a:pt x="3816" y="2604"/>
                  </a:lnTo>
                  <a:lnTo>
                    <a:pt x="3828" y="2604"/>
                  </a:lnTo>
                  <a:lnTo>
                    <a:pt x="3840" y="2592"/>
                  </a:lnTo>
                  <a:lnTo>
                    <a:pt x="3852" y="2592"/>
                  </a:lnTo>
                  <a:lnTo>
                    <a:pt x="3864" y="2580"/>
                  </a:lnTo>
                  <a:lnTo>
                    <a:pt x="3870" y="2580"/>
                  </a:lnTo>
                  <a:lnTo>
                    <a:pt x="3888" y="2586"/>
                  </a:lnTo>
                  <a:lnTo>
                    <a:pt x="3846" y="2616"/>
                  </a:lnTo>
                  <a:lnTo>
                    <a:pt x="3936" y="2610"/>
                  </a:lnTo>
                  <a:lnTo>
                    <a:pt x="3918" y="2610"/>
                  </a:lnTo>
                  <a:lnTo>
                    <a:pt x="3906" y="2616"/>
                  </a:lnTo>
                  <a:lnTo>
                    <a:pt x="3894" y="2616"/>
                  </a:lnTo>
                  <a:lnTo>
                    <a:pt x="3888" y="2622"/>
                  </a:lnTo>
                  <a:lnTo>
                    <a:pt x="3888" y="2634"/>
                  </a:lnTo>
                  <a:lnTo>
                    <a:pt x="3882" y="2640"/>
                  </a:lnTo>
                  <a:lnTo>
                    <a:pt x="3876" y="2640"/>
                  </a:lnTo>
                  <a:lnTo>
                    <a:pt x="3870" y="2634"/>
                  </a:lnTo>
                  <a:lnTo>
                    <a:pt x="3864" y="2634"/>
                  </a:lnTo>
                  <a:lnTo>
                    <a:pt x="3852" y="2628"/>
                  </a:lnTo>
                  <a:lnTo>
                    <a:pt x="3846" y="2628"/>
                  </a:lnTo>
                  <a:lnTo>
                    <a:pt x="3828" y="2634"/>
                  </a:lnTo>
                  <a:lnTo>
                    <a:pt x="3738" y="2688"/>
                  </a:lnTo>
                  <a:lnTo>
                    <a:pt x="3726" y="2700"/>
                  </a:lnTo>
                  <a:lnTo>
                    <a:pt x="3720" y="2712"/>
                  </a:lnTo>
                  <a:lnTo>
                    <a:pt x="3720" y="2748"/>
                  </a:lnTo>
                  <a:lnTo>
                    <a:pt x="3726" y="2748"/>
                  </a:lnTo>
                  <a:lnTo>
                    <a:pt x="3732" y="2742"/>
                  </a:lnTo>
                  <a:lnTo>
                    <a:pt x="3738" y="2742"/>
                  </a:lnTo>
                  <a:lnTo>
                    <a:pt x="3738" y="2754"/>
                  </a:lnTo>
                  <a:lnTo>
                    <a:pt x="3744" y="2760"/>
                  </a:lnTo>
                  <a:lnTo>
                    <a:pt x="3756" y="2760"/>
                  </a:lnTo>
                  <a:lnTo>
                    <a:pt x="3762" y="2754"/>
                  </a:lnTo>
                  <a:lnTo>
                    <a:pt x="3768" y="2742"/>
                  </a:lnTo>
                  <a:lnTo>
                    <a:pt x="3774" y="2736"/>
                  </a:lnTo>
                  <a:lnTo>
                    <a:pt x="3786" y="2736"/>
                  </a:lnTo>
                  <a:lnTo>
                    <a:pt x="3804" y="2730"/>
                  </a:lnTo>
                  <a:lnTo>
                    <a:pt x="3816" y="2724"/>
                  </a:lnTo>
                  <a:lnTo>
                    <a:pt x="3834" y="2718"/>
                  </a:lnTo>
                  <a:lnTo>
                    <a:pt x="3846" y="2706"/>
                  </a:lnTo>
                  <a:lnTo>
                    <a:pt x="3852" y="2694"/>
                  </a:lnTo>
                  <a:lnTo>
                    <a:pt x="3870" y="2676"/>
                  </a:lnTo>
                  <a:lnTo>
                    <a:pt x="3876" y="2664"/>
                  </a:lnTo>
                  <a:lnTo>
                    <a:pt x="3876" y="2670"/>
                  </a:lnTo>
                  <a:lnTo>
                    <a:pt x="3882" y="2682"/>
                  </a:lnTo>
                  <a:lnTo>
                    <a:pt x="3888" y="2688"/>
                  </a:lnTo>
                  <a:lnTo>
                    <a:pt x="3894" y="2688"/>
                  </a:lnTo>
                  <a:lnTo>
                    <a:pt x="3930" y="2676"/>
                  </a:lnTo>
                  <a:lnTo>
                    <a:pt x="3954" y="2664"/>
                  </a:lnTo>
                  <a:lnTo>
                    <a:pt x="3972" y="2658"/>
                  </a:lnTo>
                  <a:lnTo>
                    <a:pt x="3984" y="2652"/>
                  </a:lnTo>
                  <a:lnTo>
                    <a:pt x="4008" y="2646"/>
                  </a:lnTo>
                  <a:lnTo>
                    <a:pt x="4068" y="2634"/>
                  </a:lnTo>
                  <a:lnTo>
                    <a:pt x="4080" y="2628"/>
                  </a:lnTo>
                  <a:lnTo>
                    <a:pt x="4068" y="2616"/>
                  </a:lnTo>
                  <a:lnTo>
                    <a:pt x="4074" y="2598"/>
                  </a:lnTo>
                  <a:lnTo>
                    <a:pt x="4038" y="2604"/>
                  </a:lnTo>
                  <a:lnTo>
                    <a:pt x="4038" y="2580"/>
                  </a:lnTo>
                  <a:lnTo>
                    <a:pt x="4026" y="2586"/>
                  </a:lnTo>
                  <a:lnTo>
                    <a:pt x="4020" y="2586"/>
                  </a:lnTo>
                  <a:lnTo>
                    <a:pt x="4008" y="2592"/>
                  </a:lnTo>
                  <a:lnTo>
                    <a:pt x="4002" y="2598"/>
                  </a:lnTo>
                  <a:lnTo>
                    <a:pt x="3990" y="2598"/>
                  </a:lnTo>
                  <a:lnTo>
                    <a:pt x="3990" y="2580"/>
                  </a:lnTo>
                  <a:lnTo>
                    <a:pt x="3930" y="2580"/>
                  </a:lnTo>
                  <a:lnTo>
                    <a:pt x="3924" y="2574"/>
                  </a:lnTo>
                  <a:lnTo>
                    <a:pt x="3924" y="2568"/>
                  </a:lnTo>
                  <a:lnTo>
                    <a:pt x="3918" y="2562"/>
                  </a:lnTo>
                  <a:lnTo>
                    <a:pt x="3918" y="2556"/>
                  </a:lnTo>
                  <a:lnTo>
                    <a:pt x="3930" y="2556"/>
                  </a:lnTo>
                  <a:lnTo>
                    <a:pt x="3918" y="2544"/>
                  </a:lnTo>
                  <a:lnTo>
                    <a:pt x="3888" y="2544"/>
                  </a:lnTo>
                  <a:lnTo>
                    <a:pt x="3882" y="2532"/>
                  </a:lnTo>
                  <a:lnTo>
                    <a:pt x="3882" y="2526"/>
                  </a:lnTo>
                  <a:lnTo>
                    <a:pt x="3876" y="2514"/>
                  </a:lnTo>
                  <a:lnTo>
                    <a:pt x="3876" y="2502"/>
                  </a:lnTo>
                  <a:lnTo>
                    <a:pt x="3894" y="2484"/>
                  </a:lnTo>
                  <a:lnTo>
                    <a:pt x="3870" y="2484"/>
                  </a:lnTo>
                  <a:lnTo>
                    <a:pt x="3876" y="2478"/>
                  </a:lnTo>
                  <a:lnTo>
                    <a:pt x="3888" y="2472"/>
                  </a:lnTo>
                  <a:lnTo>
                    <a:pt x="3894" y="2460"/>
                  </a:lnTo>
                  <a:lnTo>
                    <a:pt x="3906" y="2454"/>
                  </a:lnTo>
                  <a:lnTo>
                    <a:pt x="3918" y="2442"/>
                  </a:lnTo>
                  <a:lnTo>
                    <a:pt x="3924" y="2430"/>
                  </a:lnTo>
                  <a:lnTo>
                    <a:pt x="3936" y="2424"/>
                  </a:lnTo>
                  <a:lnTo>
                    <a:pt x="3942" y="2412"/>
                  </a:lnTo>
                  <a:lnTo>
                    <a:pt x="3948" y="2406"/>
                  </a:lnTo>
                  <a:lnTo>
                    <a:pt x="3936" y="2400"/>
                  </a:lnTo>
                  <a:lnTo>
                    <a:pt x="3912" y="2430"/>
                  </a:lnTo>
                  <a:lnTo>
                    <a:pt x="3894" y="2418"/>
                  </a:lnTo>
                  <a:lnTo>
                    <a:pt x="3864" y="2436"/>
                  </a:lnTo>
                  <a:lnTo>
                    <a:pt x="3858" y="2418"/>
                  </a:lnTo>
                  <a:lnTo>
                    <a:pt x="3828" y="2406"/>
                  </a:lnTo>
                  <a:lnTo>
                    <a:pt x="3810" y="2412"/>
                  </a:lnTo>
                  <a:lnTo>
                    <a:pt x="3864" y="2394"/>
                  </a:lnTo>
                  <a:lnTo>
                    <a:pt x="3870" y="2400"/>
                  </a:lnTo>
                  <a:lnTo>
                    <a:pt x="3882" y="2406"/>
                  </a:lnTo>
                  <a:lnTo>
                    <a:pt x="3900" y="2406"/>
                  </a:lnTo>
                  <a:lnTo>
                    <a:pt x="3918" y="2388"/>
                  </a:lnTo>
                  <a:lnTo>
                    <a:pt x="3930" y="2382"/>
                  </a:lnTo>
                  <a:lnTo>
                    <a:pt x="3936" y="2376"/>
                  </a:lnTo>
                  <a:lnTo>
                    <a:pt x="3978" y="2376"/>
                  </a:lnTo>
                  <a:lnTo>
                    <a:pt x="3978" y="2364"/>
                  </a:lnTo>
                  <a:lnTo>
                    <a:pt x="3972" y="2358"/>
                  </a:lnTo>
                  <a:lnTo>
                    <a:pt x="3966" y="2346"/>
                  </a:lnTo>
                  <a:lnTo>
                    <a:pt x="3990" y="2346"/>
                  </a:lnTo>
                  <a:lnTo>
                    <a:pt x="3978" y="2334"/>
                  </a:lnTo>
                  <a:lnTo>
                    <a:pt x="3972" y="2322"/>
                  </a:lnTo>
                  <a:lnTo>
                    <a:pt x="3960" y="2316"/>
                  </a:lnTo>
                  <a:lnTo>
                    <a:pt x="3942" y="2310"/>
                  </a:lnTo>
                  <a:lnTo>
                    <a:pt x="3918" y="2310"/>
                  </a:lnTo>
                  <a:lnTo>
                    <a:pt x="3852" y="2316"/>
                  </a:lnTo>
                  <a:lnTo>
                    <a:pt x="3792" y="2334"/>
                  </a:lnTo>
                  <a:lnTo>
                    <a:pt x="3744" y="2352"/>
                  </a:lnTo>
                  <a:lnTo>
                    <a:pt x="3684" y="2376"/>
                  </a:lnTo>
                  <a:lnTo>
                    <a:pt x="3660" y="2388"/>
                  </a:lnTo>
                  <a:lnTo>
                    <a:pt x="3642" y="2400"/>
                  </a:lnTo>
                  <a:lnTo>
                    <a:pt x="3624" y="2418"/>
                  </a:lnTo>
                  <a:lnTo>
                    <a:pt x="3606" y="2430"/>
                  </a:lnTo>
                  <a:lnTo>
                    <a:pt x="3594" y="2442"/>
                  </a:lnTo>
                  <a:lnTo>
                    <a:pt x="3576" y="2454"/>
                  </a:lnTo>
                  <a:lnTo>
                    <a:pt x="3564" y="2466"/>
                  </a:lnTo>
                  <a:lnTo>
                    <a:pt x="3528" y="2484"/>
                  </a:lnTo>
                  <a:lnTo>
                    <a:pt x="3516" y="2484"/>
                  </a:lnTo>
                  <a:lnTo>
                    <a:pt x="3498" y="2490"/>
                  </a:lnTo>
                  <a:lnTo>
                    <a:pt x="3486" y="2490"/>
                  </a:lnTo>
                  <a:lnTo>
                    <a:pt x="3492" y="2490"/>
                  </a:lnTo>
                  <a:lnTo>
                    <a:pt x="3498" y="2484"/>
                  </a:lnTo>
                  <a:lnTo>
                    <a:pt x="3510" y="2478"/>
                  </a:lnTo>
                  <a:lnTo>
                    <a:pt x="3522" y="2466"/>
                  </a:lnTo>
                  <a:lnTo>
                    <a:pt x="3540" y="2460"/>
                  </a:lnTo>
                  <a:lnTo>
                    <a:pt x="3552" y="2448"/>
                  </a:lnTo>
                  <a:lnTo>
                    <a:pt x="3576" y="2436"/>
                  </a:lnTo>
                  <a:lnTo>
                    <a:pt x="3600" y="2412"/>
                  </a:lnTo>
                  <a:lnTo>
                    <a:pt x="3606" y="2400"/>
                  </a:lnTo>
                  <a:lnTo>
                    <a:pt x="3582" y="2388"/>
                  </a:lnTo>
                  <a:lnTo>
                    <a:pt x="3588" y="2388"/>
                  </a:lnTo>
                  <a:lnTo>
                    <a:pt x="3594" y="2394"/>
                  </a:lnTo>
                  <a:lnTo>
                    <a:pt x="3624" y="2394"/>
                  </a:lnTo>
                  <a:lnTo>
                    <a:pt x="3642" y="2382"/>
                  </a:lnTo>
                  <a:lnTo>
                    <a:pt x="3702" y="2334"/>
                  </a:lnTo>
                  <a:lnTo>
                    <a:pt x="3750" y="2310"/>
                  </a:lnTo>
                  <a:lnTo>
                    <a:pt x="3768" y="2304"/>
                  </a:lnTo>
                  <a:lnTo>
                    <a:pt x="3804" y="2304"/>
                  </a:lnTo>
                  <a:lnTo>
                    <a:pt x="3852" y="2256"/>
                  </a:lnTo>
                  <a:lnTo>
                    <a:pt x="3870" y="2244"/>
                  </a:lnTo>
                  <a:lnTo>
                    <a:pt x="3888" y="2238"/>
                  </a:lnTo>
                  <a:lnTo>
                    <a:pt x="3936" y="2232"/>
                  </a:lnTo>
                  <a:lnTo>
                    <a:pt x="3990" y="2232"/>
                  </a:lnTo>
                  <a:lnTo>
                    <a:pt x="4044" y="2226"/>
                  </a:lnTo>
                  <a:lnTo>
                    <a:pt x="4074" y="2226"/>
                  </a:lnTo>
                  <a:lnTo>
                    <a:pt x="4104" y="2232"/>
                  </a:lnTo>
                  <a:lnTo>
                    <a:pt x="4176" y="2244"/>
                  </a:lnTo>
                  <a:lnTo>
                    <a:pt x="4200" y="2250"/>
                  </a:lnTo>
                  <a:lnTo>
                    <a:pt x="4212" y="2244"/>
                  </a:lnTo>
                  <a:lnTo>
                    <a:pt x="4248" y="2232"/>
                  </a:lnTo>
                  <a:lnTo>
                    <a:pt x="4260" y="2226"/>
                  </a:lnTo>
                  <a:lnTo>
                    <a:pt x="4278" y="2226"/>
                  </a:lnTo>
                  <a:lnTo>
                    <a:pt x="4296" y="2220"/>
                  </a:lnTo>
                  <a:lnTo>
                    <a:pt x="4320" y="2214"/>
                  </a:lnTo>
                  <a:lnTo>
                    <a:pt x="4338" y="2208"/>
                  </a:lnTo>
                  <a:lnTo>
                    <a:pt x="4374" y="2172"/>
                  </a:lnTo>
                  <a:lnTo>
                    <a:pt x="4392" y="2166"/>
                  </a:lnTo>
                  <a:lnTo>
                    <a:pt x="4404" y="2154"/>
                  </a:lnTo>
                  <a:lnTo>
                    <a:pt x="4410" y="2154"/>
                  </a:lnTo>
                  <a:lnTo>
                    <a:pt x="4422" y="2148"/>
                  </a:lnTo>
                  <a:lnTo>
                    <a:pt x="4452" y="2148"/>
                  </a:lnTo>
                  <a:lnTo>
                    <a:pt x="4458" y="2142"/>
                  </a:lnTo>
                  <a:lnTo>
                    <a:pt x="4470" y="2136"/>
                  </a:lnTo>
                  <a:lnTo>
                    <a:pt x="4476" y="2130"/>
                  </a:lnTo>
                  <a:lnTo>
                    <a:pt x="4494" y="2130"/>
                  </a:lnTo>
                  <a:lnTo>
                    <a:pt x="4500" y="2136"/>
                  </a:lnTo>
                  <a:lnTo>
                    <a:pt x="4518" y="2136"/>
                  </a:lnTo>
                  <a:lnTo>
                    <a:pt x="4530" y="2130"/>
                  </a:lnTo>
                  <a:lnTo>
                    <a:pt x="4536" y="2130"/>
                  </a:lnTo>
                  <a:lnTo>
                    <a:pt x="4542" y="2124"/>
                  </a:lnTo>
                  <a:lnTo>
                    <a:pt x="4596" y="2106"/>
                  </a:lnTo>
                  <a:lnTo>
                    <a:pt x="4620" y="2094"/>
                  </a:lnTo>
                  <a:lnTo>
                    <a:pt x="4620" y="2088"/>
                  </a:lnTo>
                  <a:lnTo>
                    <a:pt x="4614" y="2076"/>
                  </a:lnTo>
                  <a:lnTo>
                    <a:pt x="4602" y="2070"/>
                  </a:lnTo>
                  <a:lnTo>
                    <a:pt x="4584" y="2052"/>
                  </a:lnTo>
                  <a:lnTo>
                    <a:pt x="4578" y="2052"/>
                  </a:lnTo>
                  <a:lnTo>
                    <a:pt x="4602" y="2052"/>
                  </a:lnTo>
                  <a:lnTo>
                    <a:pt x="4614" y="2046"/>
                  </a:lnTo>
                  <a:lnTo>
                    <a:pt x="4614" y="2028"/>
                  </a:lnTo>
                  <a:lnTo>
                    <a:pt x="4608" y="2022"/>
                  </a:lnTo>
                  <a:lnTo>
                    <a:pt x="4608" y="2010"/>
                  </a:lnTo>
                  <a:lnTo>
                    <a:pt x="4632" y="2010"/>
                  </a:lnTo>
                  <a:lnTo>
                    <a:pt x="4644" y="1998"/>
                  </a:lnTo>
                  <a:lnTo>
                    <a:pt x="4644" y="1992"/>
                  </a:lnTo>
                  <a:lnTo>
                    <a:pt x="4632" y="1980"/>
                  </a:lnTo>
                  <a:lnTo>
                    <a:pt x="4626" y="1968"/>
                  </a:lnTo>
                  <a:lnTo>
                    <a:pt x="4608" y="1962"/>
                  </a:lnTo>
                  <a:lnTo>
                    <a:pt x="4602" y="1956"/>
                  </a:lnTo>
                  <a:lnTo>
                    <a:pt x="4590" y="1962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>
                <a:solidFill>
                  <a:srgbClr val="B4D2AC">
                    <a:lumMod val="50000"/>
                  </a:srgbClr>
                </a:solidFill>
              </a:endParaRPr>
            </a:p>
          </p:txBody>
        </p:sp>
        <p:sp>
          <p:nvSpPr>
            <p:cNvPr id="185" name="Belize" descr="© INSCALE GmbH, 05.05.2010&#10;http://www.presentationload.com/">
              <a:extLst>
                <a:ext uri="{FF2B5EF4-FFF2-40B4-BE49-F238E27FC236}">
                  <a16:creationId xmlns:a16="http://schemas.microsoft.com/office/drawing/2014/main" id="{8745C167-0609-4A5C-A615-16D9B3997C30}"/>
                </a:ext>
              </a:extLst>
            </p:cNvPr>
            <p:cNvSpPr>
              <a:spLocks/>
            </p:cNvSpPr>
            <p:nvPr/>
          </p:nvSpPr>
          <p:spPr bwMode="gray">
            <a:xfrm>
              <a:off x="2768582" y="3851221"/>
              <a:ext cx="46054" cy="95246"/>
            </a:xfrm>
            <a:custGeom>
              <a:avLst/>
              <a:gdLst>
                <a:gd name="T0" fmla="*/ 2147483647 w 108"/>
                <a:gd name="T1" fmla="*/ 2147483647 h 210"/>
                <a:gd name="T2" fmla="*/ 2147483647 w 108"/>
                <a:gd name="T3" fmla="*/ 2147483647 h 210"/>
                <a:gd name="T4" fmla="*/ 2147483647 w 108"/>
                <a:gd name="T5" fmla="*/ 2147483647 h 210"/>
                <a:gd name="T6" fmla="*/ 2147483647 w 108"/>
                <a:gd name="T7" fmla="*/ 2147483647 h 210"/>
                <a:gd name="T8" fmla="*/ 2147483647 w 108"/>
                <a:gd name="T9" fmla="*/ 2147483647 h 210"/>
                <a:gd name="T10" fmla="*/ 2147483647 w 108"/>
                <a:gd name="T11" fmla="*/ 0 h 210"/>
                <a:gd name="T12" fmla="*/ 2147483647 w 108"/>
                <a:gd name="T13" fmla="*/ 2147483647 h 210"/>
                <a:gd name="T14" fmla="*/ 2147483647 w 108"/>
                <a:gd name="T15" fmla="*/ 2147483647 h 210"/>
                <a:gd name="T16" fmla="*/ 2147483647 w 108"/>
                <a:gd name="T17" fmla="*/ 2147483647 h 210"/>
                <a:gd name="T18" fmla="*/ 2147483647 w 108"/>
                <a:gd name="T19" fmla="*/ 2147483647 h 210"/>
                <a:gd name="T20" fmla="*/ 2147483647 w 108"/>
                <a:gd name="T21" fmla="*/ 2147483647 h 210"/>
                <a:gd name="T22" fmla="*/ 2147483647 w 108"/>
                <a:gd name="T23" fmla="*/ 2147483647 h 210"/>
                <a:gd name="T24" fmla="*/ 2147483647 w 108"/>
                <a:gd name="T25" fmla="*/ 2147483647 h 210"/>
                <a:gd name="T26" fmla="*/ 2147483647 w 108"/>
                <a:gd name="T27" fmla="*/ 2147483647 h 210"/>
                <a:gd name="T28" fmla="*/ 2147483647 w 108"/>
                <a:gd name="T29" fmla="*/ 2147483647 h 210"/>
                <a:gd name="T30" fmla="*/ 2147483647 w 108"/>
                <a:gd name="T31" fmla="*/ 2147483647 h 210"/>
                <a:gd name="T32" fmla="*/ 2147483647 w 108"/>
                <a:gd name="T33" fmla="*/ 2147483647 h 210"/>
                <a:gd name="T34" fmla="*/ 2147483647 w 108"/>
                <a:gd name="T35" fmla="*/ 2147483647 h 210"/>
                <a:gd name="T36" fmla="*/ 0 w 108"/>
                <a:gd name="T37" fmla="*/ 2147483647 h 210"/>
                <a:gd name="T38" fmla="*/ 2147483647 w 108"/>
                <a:gd name="T39" fmla="*/ 2147483647 h 210"/>
                <a:gd name="T40" fmla="*/ 2147483647 w 108"/>
                <a:gd name="T41" fmla="*/ 2147483647 h 210"/>
                <a:gd name="T42" fmla="*/ 2147483647 w 108"/>
                <a:gd name="T43" fmla="*/ 2147483647 h 210"/>
                <a:gd name="T44" fmla="*/ 2147483647 w 108"/>
                <a:gd name="T45" fmla="*/ 2147483647 h 210"/>
                <a:gd name="T46" fmla="*/ 2147483647 w 108"/>
                <a:gd name="T47" fmla="*/ 2147483647 h 210"/>
                <a:gd name="T48" fmla="*/ 2147483647 w 108"/>
                <a:gd name="T49" fmla="*/ 2147483647 h 210"/>
                <a:gd name="T50" fmla="*/ 2147483647 w 108"/>
                <a:gd name="T51" fmla="*/ 2147483647 h 210"/>
                <a:gd name="T52" fmla="*/ 2147483647 w 108"/>
                <a:gd name="T53" fmla="*/ 2147483647 h 210"/>
                <a:gd name="T54" fmla="*/ 2147483647 w 108"/>
                <a:gd name="T55" fmla="*/ 2147483647 h 210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108"/>
                <a:gd name="T85" fmla="*/ 0 h 210"/>
                <a:gd name="T86" fmla="*/ 108 w 108"/>
                <a:gd name="T87" fmla="*/ 210 h 210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108" h="210">
                  <a:moveTo>
                    <a:pt x="108" y="30"/>
                  </a:moveTo>
                  <a:lnTo>
                    <a:pt x="108" y="24"/>
                  </a:lnTo>
                  <a:lnTo>
                    <a:pt x="102" y="24"/>
                  </a:lnTo>
                  <a:lnTo>
                    <a:pt x="90" y="18"/>
                  </a:lnTo>
                  <a:lnTo>
                    <a:pt x="84" y="12"/>
                  </a:lnTo>
                  <a:lnTo>
                    <a:pt x="78" y="0"/>
                  </a:lnTo>
                  <a:lnTo>
                    <a:pt x="78" y="6"/>
                  </a:lnTo>
                  <a:lnTo>
                    <a:pt x="72" y="12"/>
                  </a:lnTo>
                  <a:lnTo>
                    <a:pt x="72" y="24"/>
                  </a:lnTo>
                  <a:lnTo>
                    <a:pt x="66" y="36"/>
                  </a:lnTo>
                  <a:lnTo>
                    <a:pt x="54" y="42"/>
                  </a:lnTo>
                  <a:lnTo>
                    <a:pt x="48" y="48"/>
                  </a:lnTo>
                  <a:lnTo>
                    <a:pt x="42" y="48"/>
                  </a:lnTo>
                  <a:lnTo>
                    <a:pt x="42" y="42"/>
                  </a:lnTo>
                  <a:lnTo>
                    <a:pt x="36" y="36"/>
                  </a:lnTo>
                  <a:lnTo>
                    <a:pt x="30" y="36"/>
                  </a:lnTo>
                  <a:lnTo>
                    <a:pt x="30" y="42"/>
                  </a:lnTo>
                  <a:lnTo>
                    <a:pt x="24" y="54"/>
                  </a:lnTo>
                  <a:lnTo>
                    <a:pt x="0" y="210"/>
                  </a:lnTo>
                  <a:lnTo>
                    <a:pt x="30" y="210"/>
                  </a:lnTo>
                  <a:lnTo>
                    <a:pt x="42" y="168"/>
                  </a:lnTo>
                  <a:lnTo>
                    <a:pt x="60" y="174"/>
                  </a:lnTo>
                  <a:lnTo>
                    <a:pt x="84" y="150"/>
                  </a:lnTo>
                  <a:lnTo>
                    <a:pt x="84" y="90"/>
                  </a:lnTo>
                  <a:lnTo>
                    <a:pt x="90" y="78"/>
                  </a:lnTo>
                  <a:lnTo>
                    <a:pt x="96" y="60"/>
                  </a:lnTo>
                  <a:lnTo>
                    <a:pt x="108" y="36"/>
                  </a:lnTo>
                  <a:lnTo>
                    <a:pt x="108" y="30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</p:grpSp>
      <p:sp>
        <p:nvSpPr>
          <p:cNvPr id="186" name="Germany" descr="© INSCALE GmbH, 05.05.2010&#10;http://www.presentationload.com/">
            <a:extLst>
              <a:ext uri="{FF2B5EF4-FFF2-40B4-BE49-F238E27FC236}">
                <a16:creationId xmlns:a16="http://schemas.microsoft.com/office/drawing/2014/main" id="{6A42787E-7E94-47B8-926A-30D02FF8A36B}"/>
              </a:ext>
            </a:extLst>
          </p:cNvPr>
          <p:cNvSpPr>
            <a:spLocks/>
          </p:cNvSpPr>
          <p:nvPr/>
        </p:nvSpPr>
        <p:spPr bwMode="gray">
          <a:xfrm>
            <a:off x="5751513" y="2300288"/>
            <a:ext cx="250825" cy="263525"/>
          </a:xfrm>
          <a:custGeom>
            <a:avLst/>
            <a:gdLst>
              <a:gd name="T0" fmla="*/ 2147483647 w 564"/>
              <a:gd name="T1" fmla="*/ 2147483647 h 588"/>
              <a:gd name="T2" fmla="*/ 2147483647 w 564"/>
              <a:gd name="T3" fmla="*/ 2147483647 h 588"/>
              <a:gd name="T4" fmla="*/ 2147483647 w 564"/>
              <a:gd name="T5" fmla="*/ 2147483647 h 588"/>
              <a:gd name="T6" fmla="*/ 2147483647 w 564"/>
              <a:gd name="T7" fmla="*/ 2147483647 h 588"/>
              <a:gd name="T8" fmla="*/ 2147483647 w 564"/>
              <a:gd name="T9" fmla="*/ 2147483647 h 588"/>
              <a:gd name="T10" fmla="*/ 2147483647 w 564"/>
              <a:gd name="T11" fmla="*/ 2147483647 h 588"/>
              <a:gd name="T12" fmla="*/ 2147483647 w 564"/>
              <a:gd name="T13" fmla="*/ 2147483647 h 588"/>
              <a:gd name="T14" fmla="*/ 2147483647 w 564"/>
              <a:gd name="T15" fmla="*/ 2147483647 h 588"/>
              <a:gd name="T16" fmla="*/ 2147483647 w 564"/>
              <a:gd name="T17" fmla="*/ 2147483647 h 588"/>
              <a:gd name="T18" fmla="*/ 2147483647 w 564"/>
              <a:gd name="T19" fmla="*/ 2147483647 h 588"/>
              <a:gd name="T20" fmla="*/ 2147483647 w 564"/>
              <a:gd name="T21" fmla="*/ 2147483647 h 588"/>
              <a:gd name="T22" fmla="*/ 2147483647 w 564"/>
              <a:gd name="T23" fmla="*/ 2147483647 h 588"/>
              <a:gd name="T24" fmla="*/ 2147483647 w 564"/>
              <a:gd name="T25" fmla="*/ 2147483647 h 588"/>
              <a:gd name="T26" fmla="*/ 2147483647 w 564"/>
              <a:gd name="T27" fmla="*/ 2147483647 h 588"/>
              <a:gd name="T28" fmla="*/ 2147483647 w 564"/>
              <a:gd name="T29" fmla="*/ 2147483647 h 588"/>
              <a:gd name="T30" fmla="*/ 2147483647 w 564"/>
              <a:gd name="T31" fmla="*/ 2147483647 h 588"/>
              <a:gd name="T32" fmla="*/ 2147483647 w 564"/>
              <a:gd name="T33" fmla="*/ 2147483647 h 588"/>
              <a:gd name="T34" fmla="*/ 2147483647 w 564"/>
              <a:gd name="T35" fmla="*/ 2147483647 h 588"/>
              <a:gd name="T36" fmla="*/ 2147483647 w 564"/>
              <a:gd name="T37" fmla="*/ 2147483647 h 588"/>
              <a:gd name="T38" fmla="*/ 2147483647 w 564"/>
              <a:gd name="T39" fmla="*/ 2147483647 h 588"/>
              <a:gd name="T40" fmla="*/ 2147483647 w 564"/>
              <a:gd name="T41" fmla="*/ 2147483647 h 588"/>
              <a:gd name="T42" fmla="*/ 2147483647 w 564"/>
              <a:gd name="T43" fmla="*/ 2147483647 h 588"/>
              <a:gd name="T44" fmla="*/ 2147483647 w 564"/>
              <a:gd name="T45" fmla="*/ 2147483647 h 588"/>
              <a:gd name="T46" fmla="*/ 2147483647 w 564"/>
              <a:gd name="T47" fmla="*/ 2147483647 h 588"/>
              <a:gd name="T48" fmla="*/ 2147483647 w 564"/>
              <a:gd name="T49" fmla="*/ 2147483647 h 588"/>
              <a:gd name="T50" fmla="*/ 2147483647 w 564"/>
              <a:gd name="T51" fmla="*/ 2147483647 h 588"/>
              <a:gd name="T52" fmla="*/ 2147483647 w 564"/>
              <a:gd name="T53" fmla="*/ 2147483647 h 588"/>
              <a:gd name="T54" fmla="*/ 2147483647 w 564"/>
              <a:gd name="T55" fmla="*/ 2147483647 h 588"/>
              <a:gd name="T56" fmla="*/ 2147483647 w 564"/>
              <a:gd name="T57" fmla="*/ 2147483647 h 588"/>
              <a:gd name="T58" fmla="*/ 2147483647 w 564"/>
              <a:gd name="T59" fmla="*/ 2147483647 h 588"/>
              <a:gd name="T60" fmla="*/ 2147483647 w 564"/>
              <a:gd name="T61" fmla="*/ 2147483647 h 588"/>
              <a:gd name="T62" fmla="*/ 2147483647 w 564"/>
              <a:gd name="T63" fmla="*/ 2147483647 h 588"/>
              <a:gd name="T64" fmla="*/ 2147483647 w 564"/>
              <a:gd name="T65" fmla="*/ 2147483647 h 588"/>
              <a:gd name="T66" fmla="*/ 2147483647 w 564"/>
              <a:gd name="T67" fmla="*/ 2147483647 h 588"/>
              <a:gd name="T68" fmla="*/ 2147483647 w 564"/>
              <a:gd name="T69" fmla="*/ 2147483647 h 588"/>
              <a:gd name="T70" fmla="*/ 2147483647 w 564"/>
              <a:gd name="T71" fmla="*/ 2147483647 h 588"/>
              <a:gd name="T72" fmla="*/ 2147483647 w 564"/>
              <a:gd name="T73" fmla="*/ 2147483647 h 588"/>
              <a:gd name="T74" fmla="*/ 2147483647 w 564"/>
              <a:gd name="T75" fmla="*/ 2147483647 h 588"/>
              <a:gd name="T76" fmla="*/ 2147483647 w 564"/>
              <a:gd name="T77" fmla="*/ 2147483647 h 588"/>
              <a:gd name="T78" fmla="*/ 2147483647 w 564"/>
              <a:gd name="T79" fmla="*/ 2147483647 h 588"/>
              <a:gd name="T80" fmla="*/ 2147483647 w 564"/>
              <a:gd name="T81" fmla="*/ 2147483647 h 588"/>
              <a:gd name="T82" fmla="*/ 2147483647 w 564"/>
              <a:gd name="T83" fmla="*/ 0 h 588"/>
              <a:gd name="T84" fmla="*/ 2147483647 w 564"/>
              <a:gd name="T85" fmla="*/ 2147483647 h 588"/>
              <a:gd name="T86" fmla="*/ 2147483647 w 564"/>
              <a:gd name="T87" fmla="*/ 2147483647 h 588"/>
              <a:gd name="T88" fmla="*/ 2147483647 w 564"/>
              <a:gd name="T89" fmla="*/ 2147483647 h 588"/>
              <a:gd name="T90" fmla="*/ 2147483647 w 564"/>
              <a:gd name="T91" fmla="*/ 2147483647 h 588"/>
              <a:gd name="T92" fmla="*/ 2147483647 w 564"/>
              <a:gd name="T93" fmla="*/ 2147483647 h 588"/>
              <a:gd name="T94" fmla="*/ 2147483647 w 564"/>
              <a:gd name="T95" fmla="*/ 2147483647 h 588"/>
              <a:gd name="T96" fmla="*/ 2147483647 w 564"/>
              <a:gd name="T97" fmla="*/ 2147483647 h 588"/>
              <a:gd name="T98" fmla="*/ 2147483647 w 564"/>
              <a:gd name="T99" fmla="*/ 2147483647 h 588"/>
              <a:gd name="T100" fmla="*/ 2147483647 w 564"/>
              <a:gd name="T101" fmla="*/ 2147483647 h 588"/>
              <a:gd name="T102" fmla="*/ 2147483647 w 564"/>
              <a:gd name="T103" fmla="*/ 2147483647 h 588"/>
              <a:gd name="T104" fmla="*/ 0 w 564"/>
              <a:gd name="T105" fmla="*/ 2147483647 h 588"/>
              <a:gd name="T106" fmla="*/ 2147483647 w 564"/>
              <a:gd name="T107" fmla="*/ 2147483647 h 588"/>
              <a:gd name="T108" fmla="*/ 2147483647 w 564"/>
              <a:gd name="T109" fmla="*/ 2147483647 h 588"/>
              <a:gd name="T110" fmla="*/ 2147483647 w 564"/>
              <a:gd name="T111" fmla="*/ 2147483647 h 588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64"/>
              <a:gd name="T169" fmla="*/ 0 h 588"/>
              <a:gd name="T170" fmla="*/ 564 w 564"/>
              <a:gd name="T171" fmla="*/ 588 h 588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64" h="588">
                <a:moveTo>
                  <a:pt x="30" y="414"/>
                </a:moveTo>
                <a:lnTo>
                  <a:pt x="30" y="420"/>
                </a:lnTo>
                <a:lnTo>
                  <a:pt x="36" y="420"/>
                </a:lnTo>
                <a:lnTo>
                  <a:pt x="36" y="444"/>
                </a:lnTo>
                <a:lnTo>
                  <a:pt x="60" y="444"/>
                </a:lnTo>
                <a:lnTo>
                  <a:pt x="60" y="450"/>
                </a:lnTo>
                <a:lnTo>
                  <a:pt x="72" y="450"/>
                </a:lnTo>
                <a:lnTo>
                  <a:pt x="84" y="444"/>
                </a:lnTo>
                <a:lnTo>
                  <a:pt x="96" y="444"/>
                </a:lnTo>
                <a:lnTo>
                  <a:pt x="96" y="450"/>
                </a:lnTo>
                <a:lnTo>
                  <a:pt x="120" y="450"/>
                </a:lnTo>
                <a:lnTo>
                  <a:pt x="138" y="456"/>
                </a:lnTo>
                <a:lnTo>
                  <a:pt x="132" y="468"/>
                </a:lnTo>
                <a:lnTo>
                  <a:pt x="114" y="486"/>
                </a:lnTo>
                <a:lnTo>
                  <a:pt x="114" y="498"/>
                </a:lnTo>
                <a:lnTo>
                  <a:pt x="108" y="510"/>
                </a:lnTo>
                <a:lnTo>
                  <a:pt x="102" y="516"/>
                </a:lnTo>
                <a:lnTo>
                  <a:pt x="96" y="528"/>
                </a:lnTo>
                <a:lnTo>
                  <a:pt x="96" y="570"/>
                </a:lnTo>
                <a:lnTo>
                  <a:pt x="132" y="570"/>
                </a:lnTo>
                <a:lnTo>
                  <a:pt x="150" y="564"/>
                </a:lnTo>
                <a:lnTo>
                  <a:pt x="156" y="570"/>
                </a:lnTo>
                <a:lnTo>
                  <a:pt x="150" y="564"/>
                </a:lnTo>
                <a:lnTo>
                  <a:pt x="150" y="552"/>
                </a:lnTo>
                <a:lnTo>
                  <a:pt x="156" y="546"/>
                </a:lnTo>
                <a:lnTo>
                  <a:pt x="162" y="546"/>
                </a:lnTo>
                <a:lnTo>
                  <a:pt x="174" y="552"/>
                </a:lnTo>
                <a:lnTo>
                  <a:pt x="180" y="558"/>
                </a:lnTo>
                <a:lnTo>
                  <a:pt x="192" y="558"/>
                </a:lnTo>
                <a:lnTo>
                  <a:pt x="210" y="564"/>
                </a:lnTo>
                <a:lnTo>
                  <a:pt x="216" y="576"/>
                </a:lnTo>
                <a:lnTo>
                  <a:pt x="252" y="576"/>
                </a:lnTo>
                <a:lnTo>
                  <a:pt x="258" y="582"/>
                </a:lnTo>
                <a:lnTo>
                  <a:pt x="258" y="588"/>
                </a:lnTo>
                <a:lnTo>
                  <a:pt x="270" y="588"/>
                </a:lnTo>
                <a:lnTo>
                  <a:pt x="276" y="582"/>
                </a:lnTo>
                <a:lnTo>
                  <a:pt x="276" y="570"/>
                </a:lnTo>
                <a:lnTo>
                  <a:pt x="294" y="570"/>
                </a:lnTo>
                <a:lnTo>
                  <a:pt x="312" y="588"/>
                </a:lnTo>
                <a:lnTo>
                  <a:pt x="330" y="588"/>
                </a:lnTo>
                <a:lnTo>
                  <a:pt x="336" y="582"/>
                </a:lnTo>
                <a:lnTo>
                  <a:pt x="354" y="570"/>
                </a:lnTo>
                <a:lnTo>
                  <a:pt x="372" y="570"/>
                </a:lnTo>
                <a:lnTo>
                  <a:pt x="390" y="558"/>
                </a:lnTo>
                <a:lnTo>
                  <a:pt x="402" y="564"/>
                </a:lnTo>
                <a:lnTo>
                  <a:pt x="420" y="570"/>
                </a:lnTo>
                <a:lnTo>
                  <a:pt x="432" y="582"/>
                </a:lnTo>
                <a:lnTo>
                  <a:pt x="438" y="582"/>
                </a:lnTo>
                <a:lnTo>
                  <a:pt x="438" y="540"/>
                </a:lnTo>
                <a:lnTo>
                  <a:pt x="426" y="540"/>
                </a:lnTo>
                <a:lnTo>
                  <a:pt x="426" y="534"/>
                </a:lnTo>
                <a:lnTo>
                  <a:pt x="432" y="528"/>
                </a:lnTo>
                <a:lnTo>
                  <a:pt x="432" y="522"/>
                </a:lnTo>
                <a:lnTo>
                  <a:pt x="438" y="516"/>
                </a:lnTo>
                <a:lnTo>
                  <a:pt x="456" y="516"/>
                </a:lnTo>
                <a:lnTo>
                  <a:pt x="462" y="522"/>
                </a:lnTo>
                <a:lnTo>
                  <a:pt x="468" y="522"/>
                </a:lnTo>
                <a:lnTo>
                  <a:pt x="468" y="504"/>
                </a:lnTo>
                <a:lnTo>
                  <a:pt x="462" y="492"/>
                </a:lnTo>
                <a:lnTo>
                  <a:pt x="480" y="492"/>
                </a:lnTo>
                <a:lnTo>
                  <a:pt x="486" y="474"/>
                </a:lnTo>
                <a:lnTo>
                  <a:pt x="486" y="462"/>
                </a:lnTo>
                <a:lnTo>
                  <a:pt x="480" y="462"/>
                </a:lnTo>
                <a:lnTo>
                  <a:pt x="474" y="456"/>
                </a:lnTo>
                <a:lnTo>
                  <a:pt x="462" y="456"/>
                </a:lnTo>
                <a:lnTo>
                  <a:pt x="456" y="444"/>
                </a:lnTo>
                <a:lnTo>
                  <a:pt x="450" y="444"/>
                </a:lnTo>
                <a:lnTo>
                  <a:pt x="444" y="432"/>
                </a:lnTo>
                <a:lnTo>
                  <a:pt x="432" y="432"/>
                </a:lnTo>
                <a:lnTo>
                  <a:pt x="420" y="426"/>
                </a:lnTo>
                <a:lnTo>
                  <a:pt x="420" y="420"/>
                </a:lnTo>
                <a:lnTo>
                  <a:pt x="414" y="420"/>
                </a:lnTo>
                <a:lnTo>
                  <a:pt x="408" y="408"/>
                </a:lnTo>
                <a:lnTo>
                  <a:pt x="396" y="396"/>
                </a:lnTo>
                <a:lnTo>
                  <a:pt x="396" y="390"/>
                </a:lnTo>
                <a:lnTo>
                  <a:pt x="402" y="390"/>
                </a:lnTo>
                <a:lnTo>
                  <a:pt x="408" y="384"/>
                </a:lnTo>
                <a:lnTo>
                  <a:pt x="396" y="372"/>
                </a:lnTo>
                <a:lnTo>
                  <a:pt x="390" y="372"/>
                </a:lnTo>
                <a:lnTo>
                  <a:pt x="384" y="366"/>
                </a:lnTo>
                <a:lnTo>
                  <a:pt x="384" y="354"/>
                </a:lnTo>
                <a:lnTo>
                  <a:pt x="390" y="354"/>
                </a:lnTo>
                <a:lnTo>
                  <a:pt x="390" y="360"/>
                </a:lnTo>
                <a:lnTo>
                  <a:pt x="402" y="360"/>
                </a:lnTo>
                <a:lnTo>
                  <a:pt x="402" y="354"/>
                </a:lnTo>
                <a:lnTo>
                  <a:pt x="414" y="354"/>
                </a:lnTo>
                <a:lnTo>
                  <a:pt x="414" y="348"/>
                </a:lnTo>
                <a:lnTo>
                  <a:pt x="420" y="342"/>
                </a:lnTo>
                <a:lnTo>
                  <a:pt x="426" y="342"/>
                </a:lnTo>
                <a:lnTo>
                  <a:pt x="438" y="348"/>
                </a:lnTo>
                <a:lnTo>
                  <a:pt x="450" y="336"/>
                </a:lnTo>
                <a:lnTo>
                  <a:pt x="468" y="330"/>
                </a:lnTo>
                <a:lnTo>
                  <a:pt x="468" y="324"/>
                </a:lnTo>
                <a:lnTo>
                  <a:pt x="492" y="324"/>
                </a:lnTo>
                <a:lnTo>
                  <a:pt x="492" y="318"/>
                </a:lnTo>
                <a:lnTo>
                  <a:pt x="510" y="318"/>
                </a:lnTo>
                <a:lnTo>
                  <a:pt x="510" y="312"/>
                </a:lnTo>
                <a:lnTo>
                  <a:pt x="516" y="306"/>
                </a:lnTo>
                <a:lnTo>
                  <a:pt x="522" y="306"/>
                </a:lnTo>
                <a:lnTo>
                  <a:pt x="528" y="300"/>
                </a:lnTo>
                <a:lnTo>
                  <a:pt x="540" y="312"/>
                </a:lnTo>
                <a:lnTo>
                  <a:pt x="552" y="312"/>
                </a:lnTo>
                <a:lnTo>
                  <a:pt x="558" y="300"/>
                </a:lnTo>
                <a:lnTo>
                  <a:pt x="558" y="294"/>
                </a:lnTo>
                <a:lnTo>
                  <a:pt x="564" y="288"/>
                </a:lnTo>
                <a:lnTo>
                  <a:pt x="564" y="282"/>
                </a:lnTo>
                <a:lnTo>
                  <a:pt x="552" y="282"/>
                </a:lnTo>
                <a:lnTo>
                  <a:pt x="558" y="276"/>
                </a:lnTo>
                <a:lnTo>
                  <a:pt x="558" y="264"/>
                </a:lnTo>
                <a:lnTo>
                  <a:pt x="552" y="264"/>
                </a:lnTo>
                <a:lnTo>
                  <a:pt x="546" y="270"/>
                </a:lnTo>
                <a:lnTo>
                  <a:pt x="546" y="252"/>
                </a:lnTo>
                <a:lnTo>
                  <a:pt x="540" y="246"/>
                </a:lnTo>
                <a:lnTo>
                  <a:pt x="534" y="246"/>
                </a:lnTo>
                <a:lnTo>
                  <a:pt x="528" y="240"/>
                </a:lnTo>
                <a:lnTo>
                  <a:pt x="528" y="234"/>
                </a:lnTo>
                <a:lnTo>
                  <a:pt x="540" y="228"/>
                </a:lnTo>
                <a:lnTo>
                  <a:pt x="546" y="222"/>
                </a:lnTo>
                <a:lnTo>
                  <a:pt x="540" y="216"/>
                </a:lnTo>
                <a:lnTo>
                  <a:pt x="534" y="216"/>
                </a:lnTo>
                <a:lnTo>
                  <a:pt x="540" y="210"/>
                </a:lnTo>
                <a:lnTo>
                  <a:pt x="540" y="204"/>
                </a:lnTo>
                <a:lnTo>
                  <a:pt x="528" y="204"/>
                </a:lnTo>
                <a:lnTo>
                  <a:pt x="528" y="192"/>
                </a:lnTo>
                <a:lnTo>
                  <a:pt x="534" y="192"/>
                </a:lnTo>
                <a:lnTo>
                  <a:pt x="534" y="174"/>
                </a:lnTo>
                <a:lnTo>
                  <a:pt x="522" y="174"/>
                </a:lnTo>
                <a:lnTo>
                  <a:pt x="516" y="168"/>
                </a:lnTo>
                <a:lnTo>
                  <a:pt x="510" y="168"/>
                </a:lnTo>
                <a:lnTo>
                  <a:pt x="504" y="162"/>
                </a:lnTo>
                <a:lnTo>
                  <a:pt x="504" y="150"/>
                </a:lnTo>
                <a:lnTo>
                  <a:pt x="510" y="150"/>
                </a:lnTo>
                <a:lnTo>
                  <a:pt x="522" y="138"/>
                </a:lnTo>
                <a:lnTo>
                  <a:pt x="522" y="120"/>
                </a:lnTo>
                <a:lnTo>
                  <a:pt x="516" y="114"/>
                </a:lnTo>
                <a:lnTo>
                  <a:pt x="510" y="114"/>
                </a:lnTo>
                <a:lnTo>
                  <a:pt x="510" y="96"/>
                </a:lnTo>
                <a:lnTo>
                  <a:pt x="504" y="90"/>
                </a:lnTo>
                <a:lnTo>
                  <a:pt x="486" y="84"/>
                </a:lnTo>
                <a:lnTo>
                  <a:pt x="486" y="78"/>
                </a:lnTo>
                <a:lnTo>
                  <a:pt x="480" y="66"/>
                </a:lnTo>
                <a:lnTo>
                  <a:pt x="474" y="60"/>
                </a:lnTo>
                <a:lnTo>
                  <a:pt x="456" y="60"/>
                </a:lnTo>
                <a:lnTo>
                  <a:pt x="450" y="54"/>
                </a:lnTo>
                <a:lnTo>
                  <a:pt x="444" y="54"/>
                </a:lnTo>
                <a:lnTo>
                  <a:pt x="438" y="48"/>
                </a:lnTo>
                <a:lnTo>
                  <a:pt x="426" y="48"/>
                </a:lnTo>
                <a:lnTo>
                  <a:pt x="420" y="42"/>
                </a:lnTo>
                <a:lnTo>
                  <a:pt x="396" y="42"/>
                </a:lnTo>
                <a:lnTo>
                  <a:pt x="384" y="54"/>
                </a:lnTo>
                <a:lnTo>
                  <a:pt x="342" y="54"/>
                </a:lnTo>
                <a:lnTo>
                  <a:pt x="342" y="72"/>
                </a:lnTo>
                <a:lnTo>
                  <a:pt x="300" y="72"/>
                </a:lnTo>
                <a:lnTo>
                  <a:pt x="300" y="60"/>
                </a:lnTo>
                <a:lnTo>
                  <a:pt x="312" y="48"/>
                </a:lnTo>
                <a:lnTo>
                  <a:pt x="312" y="42"/>
                </a:lnTo>
                <a:lnTo>
                  <a:pt x="318" y="30"/>
                </a:lnTo>
                <a:lnTo>
                  <a:pt x="294" y="42"/>
                </a:lnTo>
                <a:lnTo>
                  <a:pt x="252" y="36"/>
                </a:lnTo>
                <a:lnTo>
                  <a:pt x="246" y="30"/>
                </a:lnTo>
                <a:lnTo>
                  <a:pt x="246" y="18"/>
                </a:lnTo>
                <a:lnTo>
                  <a:pt x="240" y="6"/>
                </a:lnTo>
                <a:lnTo>
                  <a:pt x="234" y="6"/>
                </a:lnTo>
                <a:lnTo>
                  <a:pt x="234" y="12"/>
                </a:lnTo>
                <a:lnTo>
                  <a:pt x="228" y="6"/>
                </a:lnTo>
                <a:lnTo>
                  <a:pt x="204" y="6"/>
                </a:lnTo>
                <a:lnTo>
                  <a:pt x="198" y="0"/>
                </a:lnTo>
                <a:lnTo>
                  <a:pt x="168" y="0"/>
                </a:lnTo>
                <a:lnTo>
                  <a:pt x="192" y="36"/>
                </a:lnTo>
                <a:lnTo>
                  <a:pt x="180" y="48"/>
                </a:lnTo>
                <a:lnTo>
                  <a:pt x="198" y="72"/>
                </a:lnTo>
                <a:lnTo>
                  <a:pt x="216" y="90"/>
                </a:lnTo>
                <a:lnTo>
                  <a:pt x="186" y="78"/>
                </a:lnTo>
                <a:lnTo>
                  <a:pt x="162" y="84"/>
                </a:lnTo>
                <a:lnTo>
                  <a:pt x="162" y="108"/>
                </a:lnTo>
                <a:lnTo>
                  <a:pt x="132" y="108"/>
                </a:lnTo>
                <a:lnTo>
                  <a:pt x="126" y="96"/>
                </a:lnTo>
                <a:lnTo>
                  <a:pt x="84" y="96"/>
                </a:lnTo>
                <a:lnTo>
                  <a:pt x="84" y="126"/>
                </a:lnTo>
                <a:lnTo>
                  <a:pt x="90" y="126"/>
                </a:lnTo>
                <a:lnTo>
                  <a:pt x="84" y="132"/>
                </a:lnTo>
                <a:lnTo>
                  <a:pt x="90" y="144"/>
                </a:lnTo>
                <a:lnTo>
                  <a:pt x="78" y="150"/>
                </a:lnTo>
                <a:lnTo>
                  <a:pt x="72" y="150"/>
                </a:lnTo>
                <a:lnTo>
                  <a:pt x="72" y="168"/>
                </a:lnTo>
                <a:lnTo>
                  <a:pt x="78" y="174"/>
                </a:lnTo>
                <a:lnTo>
                  <a:pt x="66" y="174"/>
                </a:lnTo>
                <a:lnTo>
                  <a:pt x="54" y="180"/>
                </a:lnTo>
                <a:lnTo>
                  <a:pt x="48" y="180"/>
                </a:lnTo>
                <a:lnTo>
                  <a:pt x="48" y="186"/>
                </a:lnTo>
                <a:lnTo>
                  <a:pt x="54" y="192"/>
                </a:lnTo>
                <a:lnTo>
                  <a:pt x="60" y="192"/>
                </a:lnTo>
                <a:lnTo>
                  <a:pt x="72" y="204"/>
                </a:lnTo>
                <a:lnTo>
                  <a:pt x="72" y="210"/>
                </a:lnTo>
                <a:lnTo>
                  <a:pt x="66" y="210"/>
                </a:lnTo>
                <a:lnTo>
                  <a:pt x="60" y="216"/>
                </a:lnTo>
                <a:lnTo>
                  <a:pt x="54" y="228"/>
                </a:lnTo>
                <a:lnTo>
                  <a:pt x="48" y="228"/>
                </a:lnTo>
                <a:lnTo>
                  <a:pt x="42" y="234"/>
                </a:lnTo>
                <a:lnTo>
                  <a:pt x="42" y="240"/>
                </a:lnTo>
                <a:lnTo>
                  <a:pt x="18" y="240"/>
                </a:lnTo>
                <a:lnTo>
                  <a:pt x="12" y="234"/>
                </a:lnTo>
                <a:lnTo>
                  <a:pt x="6" y="234"/>
                </a:lnTo>
                <a:lnTo>
                  <a:pt x="12" y="258"/>
                </a:lnTo>
                <a:lnTo>
                  <a:pt x="12" y="264"/>
                </a:lnTo>
                <a:lnTo>
                  <a:pt x="18" y="270"/>
                </a:lnTo>
                <a:lnTo>
                  <a:pt x="18" y="276"/>
                </a:lnTo>
                <a:lnTo>
                  <a:pt x="6" y="282"/>
                </a:lnTo>
                <a:lnTo>
                  <a:pt x="0" y="288"/>
                </a:lnTo>
                <a:lnTo>
                  <a:pt x="6" y="294"/>
                </a:lnTo>
                <a:lnTo>
                  <a:pt x="6" y="306"/>
                </a:lnTo>
                <a:lnTo>
                  <a:pt x="0" y="312"/>
                </a:lnTo>
                <a:lnTo>
                  <a:pt x="0" y="324"/>
                </a:lnTo>
                <a:lnTo>
                  <a:pt x="12" y="324"/>
                </a:lnTo>
                <a:lnTo>
                  <a:pt x="24" y="336"/>
                </a:lnTo>
                <a:lnTo>
                  <a:pt x="24" y="354"/>
                </a:lnTo>
                <a:lnTo>
                  <a:pt x="30" y="360"/>
                </a:lnTo>
                <a:lnTo>
                  <a:pt x="18" y="360"/>
                </a:lnTo>
                <a:lnTo>
                  <a:pt x="12" y="366"/>
                </a:lnTo>
                <a:lnTo>
                  <a:pt x="12" y="384"/>
                </a:lnTo>
                <a:lnTo>
                  <a:pt x="18" y="390"/>
                </a:lnTo>
                <a:lnTo>
                  <a:pt x="24" y="390"/>
                </a:lnTo>
                <a:lnTo>
                  <a:pt x="36" y="396"/>
                </a:lnTo>
                <a:lnTo>
                  <a:pt x="36" y="408"/>
                </a:lnTo>
                <a:lnTo>
                  <a:pt x="30" y="414"/>
                </a:lnTo>
                <a:close/>
              </a:path>
            </a:pathLst>
          </a:custGeom>
          <a:solidFill>
            <a:srgbClr val="007D40">
              <a:lumMod val="50000"/>
            </a:srgbClr>
          </a:solidFill>
          <a:ln w="12700">
            <a:solidFill>
              <a:srgbClr val="FFFFFF"/>
            </a:solidFill>
            <a:round/>
            <a:headEnd/>
            <a:tailEnd/>
          </a:ln>
        </p:spPr>
        <p:txBody>
          <a:bodyPr/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defTabSz="464587">
              <a:defRPr/>
            </a:pPr>
            <a:endParaRPr lang="en-GB" sz="475" kern="0">
              <a:solidFill>
                <a:srgbClr val="555555"/>
              </a:solidFill>
              <a:cs typeface="Calibri" pitchFamily="34" charset="0"/>
            </a:endParaRPr>
          </a:p>
        </p:txBody>
      </p:sp>
      <p:sp>
        <p:nvSpPr>
          <p:cNvPr id="187" name="Link_North_america">
            <a:extLst>
              <a:ext uri="{FF2B5EF4-FFF2-40B4-BE49-F238E27FC236}">
                <a16:creationId xmlns:a16="http://schemas.microsoft.com/office/drawing/2014/main" id="{70A062BC-E440-4980-BCDB-694FDF7BBE28}"/>
              </a:ext>
            </a:extLst>
          </p:cNvPr>
          <p:cNvSpPr/>
          <p:nvPr/>
        </p:nvSpPr>
        <p:spPr bwMode="gray">
          <a:xfrm>
            <a:off x="1157288" y="1358900"/>
            <a:ext cx="3411537" cy="2508250"/>
          </a:xfrm>
          <a:custGeom>
            <a:avLst/>
            <a:gdLst>
              <a:gd name="connsiteX0" fmla="*/ 0 w 2994835"/>
              <a:gd name="connsiteY0" fmla="*/ 0 h 2393176"/>
              <a:gd name="connsiteX1" fmla="*/ 2994835 w 2994835"/>
              <a:gd name="connsiteY1" fmla="*/ 0 h 2393176"/>
              <a:gd name="connsiteX2" fmla="*/ 2994835 w 2994835"/>
              <a:gd name="connsiteY2" fmla="*/ 2393176 h 2393176"/>
              <a:gd name="connsiteX3" fmla="*/ 0 w 2994835"/>
              <a:gd name="connsiteY3" fmla="*/ 2393176 h 2393176"/>
              <a:gd name="connsiteX4" fmla="*/ 0 w 2994835"/>
              <a:gd name="connsiteY4" fmla="*/ 0 h 2393176"/>
              <a:gd name="connsiteX0" fmla="*/ 0 w 2994835"/>
              <a:gd name="connsiteY0" fmla="*/ 0 h 2393176"/>
              <a:gd name="connsiteX1" fmla="*/ 2994835 w 2994835"/>
              <a:gd name="connsiteY1" fmla="*/ 0 h 2393176"/>
              <a:gd name="connsiteX2" fmla="*/ 2221973 w 2994835"/>
              <a:gd name="connsiteY2" fmla="*/ 1864800 h 2393176"/>
              <a:gd name="connsiteX3" fmla="*/ 2994835 w 2994835"/>
              <a:gd name="connsiteY3" fmla="*/ 2393176 h 2393176"/>
              <a:gd name="connsiteX4" fmla="*/ 0 w 2994835"/>
              <a:gd name="connsiteY4" fmla="*/ 2393176 h 2393176"/>
              <a:gd name="connsiteX5" fmla="*/ 0 w 2994835"/>
              <a:gd name="connsiteY5" fmla="*/ 0 h 2393176"/>
              <a:gd name="connsiteX0" fmla="*/ 0 w 3204636"/>
              <a:gd name="connsiteY0" fmla="*/ 0 h 2393176"/>
              <a:gd name="connsiteX1" fmla="*/ 2994835 w 3204636"/>
              <a:gd name="connsiteY1" fmla="*/ 0 h 2393176"/>
              <a:gd name="connsiteX2" fmla="*/ 2898248 w 3204636"/>
              <a:gd name="connsiteY2" fmla="*/ 1059938 h 2393176"/>
              <a:gd name="connsiteX3" fmla="*/ 2221973 w 3204636"/>
              <a:gd name="connsiteY3" fmla="*/ 1864800 h 2393176"/>
              <a:gd name="connsiteX4" fmla="*/ 2994835 w 3204636"/>
              <a:gd name="connsiteY4" fmla="*/ 2393176 h 2393176"/>
              <a:gd name="connsiteX5" fmla="*/ 0 w 3204636"/>
              <a:gd name="connsiteY5" fmla="*/ 2393176 h 2393176"/>
              <a:gd name="connsiteX6" fmla="*/ 0 w 3204636"/>
              <a:gd name="connsiteY6" fmla="*/ 0 h 2393176"/>
              <a:gd name="connsiteX0" fmla="*/ 0 w 3266412"/>
              <a:gd name="connsiteY0" fmla="*/ 90487 h 2483663"/>
              <a:gd name="connsiteX1" fmla="*/ 3075798 w 3266412"/>
              <a:gd name="connsiteY1" fmla="*/ 0 h 2483663"/>
              <a:gd name="connsiteX2" fmla="*/ 2898248 w 3266412"/>
              <a:gd name="connsiteY2" fmla="*/ 1150425 h 2483663"/>
              <a:gd name="connsiteX3" fmla="*/ 2221973 w 3266412"/>
              <a:gd name="connsiteY3" fmla="*/ 1955287 h 2483663"/>
              <a:gd name="connsiteX4" fmla="*/ 2994835 w 3266412"/>
              <a:gd name="connsiteY4" fmla="*/ 2483663 h 2483663"/>
              <a:gd name="connsiteX5" fmla="*/ 0 w 3266412"/>
              <a:gd name="connsiteY5" fmla="*/ 2483663 h 2483663"/>
              <a:gd name="connsiteX6" fmla="*/ 0 w 3266412"/>
              <a:gd name="connsiteY6" fmla="*/ 90487 h 2483663"/>
              <a:gd name="connsiteX0" fmla="*/ 38100 w 3266412"/>
              <a:gd name="connsiteY0" fmla="*/ 442912 h 2483663"/>
              <a:gd name="connsiteX1" fmla="*/ 3075798 w 3266412"/>
              <a:gd name="connsiteY1" fmla="*/ 0 h 2483663"/>
              <a:gd name="connsiteX2" fmla="*/ 2898248 w 3266412"/>
              <a:gd name="connsiteY2" fmla="*/ 1150425 h 2483663"/>
              <a:gd name="connsiteX3" fmla="*/ 2221973 w 3266412"/>
              <a:gd name="connsiteY3" fmla="*/ 1955287 h 2483663"/>
              <a:gd name="connsiteX4" fmla="*/ 2994835 w 3266412"/>
              <a:gd name="connsiteY4" fmla="*/ 2483663 h 2483663"/>
              <a:gd name="connsiteX5" fmla="*/ 0 w 3266412"/>
              <a:gd name="connsiteY5" fmla="*/ 2483663 h 2483663"/>
              <a:gd name="connsiteX6" fmla="*/ 38100 w 3266412"/>
              <a:gd name="connsiteY6" fmla="*/ 442912 h 2483663"/>
              <a:gd name="connsiteX0" fmla="*/ 183436 w 3411748"/>
              <a:gd name="connsiteY0" fmla="*/ 442912 h 2483663"/>
              <a:gd name="connsiteX1" fmla="*/ 3221134 w 3411748"/>
              <a:gd name="connsiteY1" fmla="*/ 0 h 2483663"/>
              <a:gd name="connsiteX2" fmla="*/ 3043584 w 3411748"/>
              <a:gd name="connsiteY2" fmla="*/ 1150425 h 2483663"/>
              <a:gd name="connsiteX3" fmla="*/ 2367309 w 3411748"/>
              <a:gd name="connsiteY3" fmla="*/ 1955287 h 2483663"/>
              <a:gd name="connsiteX4" fmla="*/ 3140171 w 3411748"/>
              <a:gd name="connsiteY4" fmla="*/ 2483663 h 2483663"/>
              <a:gd name="connsiteX5" fmla="*/ 145336 w 3411748"/>
              <a:gd name="connsiteY5" fmla="*/ 2483663 h 2483663"/>
              <a:gd name="connsiteX6" fmla="*/ 346 w 3411748"/>
              <a:gd name="connsiteY6" fmla="*/ 998026 h 2483663"/>
              <a:gd name="connsiteX7" fmla="*/ 183436 w 3411748"/>
              <a:gd name="connsiteY7" fmla="*/ 442912 h 2483663"/>
              <a:gd name="connsiteX0" fmla="*/ 183143 w 3411455"/>
              <a:gd name="connsiteY0" fmla="*/ 442912 h 2507476"/>
              <a:gd name="connsiteX1" fmla="*/ 3220841 w 3411455"/>
              <a:gd name="connsiteY1" fmla="*/ 0 h 2507476"/>
              <a:gd name="connsiteX2" fmla="*/ 3043291 w 3411455"/>
              <a:gd name="connsiteY2" fmla="*/ 1150425 h 2507476"/>
              <a:gd name="connsiteX3" fmla="*/ 2367016 w 3411455"/>
              <a:gd name="connsiteY3" fmla="*/ 1955287 h 2507476"/>
              <a:gd name="connsiteX4" fmla="*/ 3139878 w 3411455"/>
              <a:gd name="connsiteY4" fmla="*/ 2483663 h 2507476"/>
              <a:gd name="connsiteX5" fmla="*/ 1088018 w 3411455"/>
              <a:gd name="connsiteY5" fmla="*/ 2507476 h 2507476"/>
              <a:gd name="connsiteX6" fmla="*/ 53 w 3411455"/>
              <a:gd name="connsiteY6" fmla="*/ 998026 h 2507476"/>
              <a:gd name="connsiteX7" fmla="*/ 183143 w 3411455"/>
              <a:gd name="connsiteY7" fmla="*/ 442912 h 2507476"/>
              <a:gd name="connsiteX0" fmla="*/ 183161 w 3411473"/>
              <a:gd name="connsiteY0" fmla="*/ 442912 h 2507476"/>
              <a:gd name="connsiteX1" fmla="*/ 3220859 w 3411473"/>
              <a:gd name="connsiteY1" fmla="*/ 0 h 2507476"/>
              <a:gd name="connsiteX2" fmla="*/ 3043309 w 3411473"/>
              <a:gd name="connsiteY2" fmla="*/ 1150425 h 2507476"/>
              <a:gd name="connsiteX3" fmla="*/ 2367034 w 3411473"/>
              <a:gd name="connsiteY3" fmla="*/ 1955287 h 2507476"/>
              <a:gd name="connsiteX4" fmla="*/ 3139896 w 3411473"/>
              <a:gd name="connsiteY4" fmla="*/ 2483663 h 2507476"/>
              <a:gd name="connsiteX5" fmla="*/ 1088036 w 3411473"/>
              <a:gd name="connsiteY5" fmla="*/ 2507476 h 2507476"/>
              <a:gd name="connsiteX6" fmla="*/ 71 w 3411473"/>
              <a:gd name="connsiteY6" fmla="*/ 998026 h 2507476"/>
              <a:gd name="connsiteX7" fmla="*/ 183161 w 3411473"/>
              <a:gd name="connsiteY7" fmla="*/ 442912 h 2507476"/>
              <a:gd name="connsiteX0" fmla="*/ 183161 w 3411473"/>
              <a:gd name="connsiteY0" fmla="*/ 442912 h 2507476"/>
              <a:gd name="connsiteX1" fmla="*/ 3220859 w 3411473"/>
              <a:gd name="connsiteY1" fmla="*/ 0 h 2507476"/>
              <a:gd name="connsiteX2" fmla="*/ 3043309 w 3411473"/>
              <a:gd name="connsiteY2" fmla="*/ 1150425 h 2507476"/>
              <a:gd name="connsiteX3" fmla="*/ 2367034 w 3411473"/>
              <a:gd name="connsiteY3" fmla="*/ 1955287 h 2507476"/>
              <a:gd name="connsiteX4" fmla="*/ 2473146 w 3411473"/>
              <a:gd name="connsiteY4" fmla="*/ 2436038 h 2507476"/>
              <a:gd name="connsiteX5" fmla="*/ 1088036 w 3411473"/>
              <a:gd name="connsiteY5" fmla="*/ 2507476 h 2507476"/>
              <a:gd name="connsiteX6" fmla="*/ 71 w 3411473"/>
              <a:gd name="connsiteY6" fmla="*/ 998026 h 2507476"/>
              <a:gd name="connsiteX7" fmla="*/ 183161 w 3411473"/>
              <a:gd name="connsiteY7" fmla="*/ 442912 h 25074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411473" h="2507476">
                <a:moveTo>
                  <a:pt x="183161" y="442912"/>
                </a:moveTo>
                <a:lnTo>
                  <a:pt x="3220859" y="0"/>
                </a:lnTo>
                <a:cubicBezTo>
                  <a:pt x="3684850" y="104425"/>
                  <a:pt x="3172119" y="839625"/>
                  <a:pt x="3043309" y="1150425"/>
                </a:cubicBezTo>
                <a:cubicBezTo>
                  <a:pt x="2914499" y="1461225"/>
                  <a:pt x="2331886" y="1660849"/>
                  <a:pt x="2367034" y="1955287"/>
                </a:cubicBezTo>
                <a:lnTo>
                  <a:pt x="2473146" y="2436038"/>
                </a:lnTo>
                <a:lnTo>
                  <a:pt x="1088036" y="2507476"/>
                </a:lnTo>
                <a:cubicBezTo>
                  <a:pt x="796818" y="2285314"/>
                  <a:pt x="-8749" y="1353538"/>
                  <a:pt x="71" y="998026"/>
                </a:cubicBezTo>
                <a:lnTo>
                  <a:pt x="183161" y="442912"/>
                </a:lnTo>
                <a:close/>
              </a:path>
            </a:pathLst>
          </a:custGeom>
          <a:solidFill>
            <a:schemeClr val="accent1">
              <a:alpha val="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/>
          </a:p>
        </p:txBody>
      </p:sp>
      <p:sp>
        <p:nvSpPr>
          <p:cNvPr id="188" name="Link_South_America">
            <a:extLst>
              <a:ext uri="{FF2B5EF4-FFF2-40B4-BE49-F238E27FC236}">
                <a16:creationId xmlns:a16="http://schemas.microsoft.com/office/drawing/2014/main" id="{2321220F-BF6C-4CB3-A231-7C1F4AF306CC}"/>
              </a:ext>
            </a:extLst>
          </p:cNvPr>
          <p:cNvSpPr/>
          <p:nvPr/>
        </p:nvSpPr>
        <p:spPr bwMode="gray">
          <a:xfrm>
            <a:off x="2628900" y="3738563"/>
            <a:ext cx="1957388" cy="2592387"/>
          </a:xfrm>
          <a:custGeom>
            <a:avLst/>
            <a:gdLst>
              <a:gd name="connsiteX0" fmla="*/ 0 w 1819291"/>
              <a:gd name="connsiteY0" fmla="*/ 0 h 2562713"/>
              <a:gd name="connsiteX1" fmla="*/ 1819291 w 1819291"/>
              <a:gd name="connsiteY1" fmla="*/ 0 h 2562713"/>
              <a:gd name="connsiteX2" fmla="*/ 1819291 w 1819291"/>
              <a:gd name="connsiteY2" fmla="*/ 2562713 h 2562713"/>
              <a:gd name="connsiteX3" fmla="*/ 0 w 1819291"/>
              <a:gd name="connsiteY3" fmla="*/ 2562713 h 2562713"/>
              <a:gd name="connsiteX4" fmla="*/ 0 w 1819291"/>
              <a:gd name="connsiteY4" fmla="*/ 0 h 2562713"/>
              <a:gd name="connsiteX0" fmla="*/ 0 w 1819291"/>
              <a:gd name="connsiteY0" fmla="*/ 0 h 2562713"/>
              <a:gd name="connsiteX1" fmla="*/ 1819291 w 1819291"/>
              <a:gd name="connsiteY1" fmla="*/ 0 h 2562713"/>
              <a:gd name="connsiteX2" fmla="*/ 1819291 w 1819291"/>
              <a:gd name="connsiteY2" fmla="*/ 2562713 h 2562713"/>
              <a:gd name="connsiteX3" fmla="*/ 595313 w 1819291"/>
              <a:gd name="connsiteY3" fmla="*/ 2538900 h 2562713"/>
              <a:gd name="connsiteX4" fmla="*/ 0 w 1819291"/>
              <a:gd name="connsiteY4" fmla="*/ 0 h 2562713"/>
              <a:gd name="connsiteX0" fmla="*/ 0 w 1819291"/>
              <a:gd name="connsiteY0" fmla="*/ 0 h 2562713"/>
              <a:gd name="connsiteX1" fmla="*/ 1819291 w 1819291"/>
              <a:gd name="connsiteY1" fmla="*/ 0 h 2562713"/>
              <a:gd name="connsiteX2" fmla="*/ 1819291 w 1819291"/>
              <a:gd name="connsiteY2" fmla="*/ 2562713 h 2562713"/>
              <a:gd name="connsiteX3" fmla="*/ 595313 w 1819291"/>
              <a:gd name="connsiteY3" fmla="*/ 2538900 h 2562713"/>
              <a:gd name="connsiteX4" fmla="*/ 476757 w 1819291"/>
              <a:gd name="connsiteY4" fmla="*/ 1365326 h 2562713"/>
              <a:gd name="connsiteX5" fmla="*/ 0 w 1819291"/>
              <a:gd name="connsiteY5" fmla="*/ 0 h 2562713"/>
              <a:gd name="connsiteX0" fmla="*/ 0 w 1943116"/>
              <a:gd name="connsiteY0" fmla="*/ 114300 h 2562713"/>
              <a:gd name="connsiteX1" fmla="*/ 1943116 w 1943116"/>
              <a:gd name="connsiteY1" fmla="*/ 0 h 2562713"/>
              <a:gd name="connsiteX2" fmla="*/ 1943116 w 1943116"/>
              <a:gd name="connsiteY2" fmla="*/ 2562713 h 2562713"/>
              <a:gd name="connsiteX3" fmla="*/ 719138 w 1943116"/>
              <a:gd name="connsiteY3" fmla="*/ 2538900 h 2562713"/>
              <a:gd name="connsiteX4" fmla="*/ 600582 w 1943116"/>
              <a:gd name="connsiteY4" fmla="*/ 1365326 h 2562713"/>
              <a:gd name="connsiteX5" fmla="*/ 0 w 1943116"/>
              <a:gd name="connsiteY5" fmla="*/ 114300 h 2562713"/>
              <a:gd name="connsiteX0" fmla="*/ 0 w 1943116"/>
              <a:gd name="connsiteY0" fmla="*/ 168199 h 2616612"/>
              <a:gd name="connsiteX1" fmla="*/ 791082 w 1943116"/>
              <a:gd name="connsiteY1" fmla="*/ 0 h 2616612"/>
              <a:gd name="connsiteX2" fmla="*/ 1943116 w 1943116"/>
              <a:gd name="connsiteY2" fmla="*/ 53899 h 2616612"/>
              <a:gd name="connsiteX3" fmla="*/ 1943116 w 1943116"/>
              <a:gd name="connsiteY3" fmla="*/ 2616612 h 2616612"/>
              <a:gd name="connsiteX4" fmla="*/ 719138 w 1943116"/>
              <a:gd name="connsiteY4" fmla="*/ 2592799 h 2616612"/>
              <a:gd name="connsiteX5" fmla="*/ 600582 w 1943116"/>
              <a:gd name="connsiteY5" fmla="*/ 1419225 h 2616612"/>
              <a:gd name="connsiteX6" fmla="*/ 0 w 1943116"/>
              <a:gd name="connsiteY6" fmla="*/ 168199 h 2616612"/>
              <a:gd name="connsiteX0" fmla="*/ 0 w 1957403"/>
              <a:gd name="connsiteY0" fmla="*/ 168199 h 2616612"/>
              <a:gd name="connsiteX1" fmla="*/ 791082 w 1957403"/>
              <a:gd name="connsiteY1" fmla="*/ 0 h 2616612"/>
              <a:gd name="connsiteX2" fmla="*/ 1957403 w 1957403"/>
              <a:gd name="connsiteY2" fmla="*/ 472999 h 2616612"/>
              <a:gd name="connsiteX3" fmla="*/ 1943116 w 1957403"/>
              <a:gd name="connsiteY3" fmla="*/ 2616612 h 2616612"/>
              <a:gd name="connsiteX4" fmla="*/ 719138 w 1957403"/>
              <a:gd name="connsiteY4" fmla="*/ 2592799 h 2616612"/>
              <a:gd name="connsiteX5" fmla="*/ 600582 w 1957403"/>
              <a:gd name="connsiteY5" fmla="*/ 1419225 h 2616612"/>
              <a:gd name="connsiteX6" fmla="*/ 0 w 1957403"/>
              <a:gd name="connsiteY6" fmla="*/ 168199 h 2616612"/>
              <a:gd name="connsiteX0" fmla="*/ 0 w 1957403"/>
              <a:gd name="connsiteY0" fmla="*/ 168199 h 2592799"/>
              <a:gd name="connsiteX1" fmla="*/ 791082 w 1957403"/>
              <a:gd name="connsiteY1" fmla="*/ 0 h 2592799"/>
              <a:gd name="connsiteX2" fmla="*/ 1957403 w 1957403"/>
              <a:gd name="connsiteY2" fmla="*/ 472999 h 2592799"/>
              <a:gd name="connsiteX3" fmla="*/ 1628791 w 1957403"/>
              <a:gd name="connsiteY3" fmla="*/ 2559462 h 2592799"/>
              <a:gd name="connsiteX4" fmla="*/ 719138 w 1957403"/>
              <a:gd name="connsiteY4" fmla="*/ 2592799 h 2592799"/>
              <a:gd name="connsiteX5" fmla="*/ 600582 w 1957403"/>
              <a:gd name="connsiteY5" fmla="*/ 1419225 h 2592799"/>
              <a:gd name="connsiteX6" fmla="*/ 0 w 1957403"/>
              <a:gd name="connsiteY6" fmla="*/ 168199 h 259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957403" h="2592799">
                <a:moveTo>
                  <a:pt x="0" y="168199"/>
                </a:moveTo>
                <a:cubicBezTo>
                  <a:pt x="358944" y="145470"/>
                  <a:pt x="432138" y="22729"/>
                  <a:pt x="791082" y="0"/>
                </a:cubicBezTo>
                <a:lnTo>
                  <a:pt x="1957403" y="472999"/>
                </a:lnTo>
                <a:cubicBezTo>
                  <a:pt x="1952641" y="1187537"/>
                  <a:pt x="1633553" y="1844924"/>
                  <a:pt x="1628791" y="2559462"/>
                </a:cubicBezTo>
                <a:lnTo>
                  <a:pt x="719138" y="2592799"/>
                </a:lnTo>
                <a:cubicBezTo>
                  <a:pt x="627232" y="2217483"/>
                  <a:pt x="692488" y="1794541"/>
                  <a:pt x="600582" y="1419225"/>
                </a:cubicBezTo>
                <a:lnTo>
                  <a:pt x="0" y="168199"/>
                </a:lnTo>
                <a:close/>
              </a:path>
            </a:pathLst>
          </a:custGeom>
          <a:solidFill>
            <a:schemeClr val="accent1">
              <a:alpha val="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/>
          </a:p>
        </p:txBody>
      </p:sp>
      <p:sp>
        <p:nvSpPr>
          <p:cNvPr id="189" name="Link_South_Africa">
            <a:extLst>
              <a:ext uri="{FF2B5EF4-FFF2-40B4-BE49-F238E27FC236}">
                <a16:creationId xmlns:a16="http://schemas.microsoft.com/office/drawing/2014/main" id="{EF29D201-2277-4488-A8D9-FDD75788D226}"/>
              </a:ext>
            </a:extLst>
          </p:cNvPr>
          <p:cNvSpPr/>
          <p:nvPr/>
        </p:nvSpPr>
        <p:spPr bwMode="gray">
          <a:xfrm>
            <a:off x="5838825" y="3424238"/>
            <a:ext cx="5110163" cy="2613025"/>
          </a:xfrm>
          <a:custGeom>
            <a:avLst/>
            <a:gdLst>
              <a:gd name="connsiteX0" fmla="*/ 0 w 5129707"/>
              <a:gd name="connsiteY0" fmla="*/ 0 h 2202265"/>
              <a:gd name="connsiteX1" fmla="*/ 5129707 w 5129707"/>
              <a:gd name="connsiteY1" fmla="*/ 0 h 2202265"/>
              <a:gd name="connsiteX2" fmla="*/ 5129707 w 5129707"/>
              <a:gd name="connsiteY2" fmla="*/ 2202265 h 2202265"/>
              <a:gd name="connsiteX3" fmla="*/ 0 w 5129707"/>
              <a:gd name="connsiteY3" fmla="*/ 2202265 h 2202265"/>
              <a:gd name="connsiteX4" fmla="*/ 0 w 5129707"/>
              <a:gd name="connsiteY4" fmla="*/ 0 h 2202265"/>
              <a:gd name="connsiteX0" fmla="*/ 52387 w 5129707"/>
              <a:gd name="connsiteY0" fmla="*/ 933450 h 2202265"/>
              <a:gd name="connsiteX1" fmla="*/ 5129707 w 5129707"/>
              <a:gd name="connsiteY1" fmla="*/ 0 h 2202265"/>
              <a:gd name="connsiteX2" fmla="*/ 5129707 w 5129707"/>
              <a:gd name="connsiteY2" fmla="*/ 2202265 h 2202265"/>
              <a:gd name="connsiteX3" fmla="*/ 0 w 5129707"/>
              <a:gd name="connsiteY3" fmla="*/ 2202265 h 2202265"/>
              <a:gd name="connsiteX4" fmla="*/ 52387 w 5129707"/>
              <a:gd name="connsiteY4" fmla="*/ 933450 h 2202265"/>
              <a:gd name="connsiteX0" fmla="*/ 52387 w 5129707"/>
              <a:gd name="connsiteY0" fmla="*/ 1277890 h 2546705"/>
              <a:gd name="connsiteX1" fmla="*/ 2977057 w 5129707"/>
              <a:gd name="connsiteY1" fmla="*/ 0 h 2546705"/>
              <a:gd name="connsiteX2" fmla="*/ 5129707 w 5129707"/>
              <a:gd name="connsiteY2" fmla="*/ 344440 h 2546705"/>
              <a:gd name="connsiteX3" fmla="*/ 5129707 w 5129707"/>
              <a:gd name="connsiteY3" fmla="*/ 2546705 h 2546705"/>
              <a:gd name="connsiteX4" fmla="*/ 0 w 5129707"/>
              <a:gd name="connsiteY4" fmla="*/ 2546705 h 2546705"/>
              <a:gd name="connsiteX5" fmla="*/ 52387 w 5129707"/>
              <a:gd name="connsiteY5" fmla="*/ 1277890 h 2546705"/>
              <a:gd name="connsiteX0" fmla="*/ 52387 w 5129707"/>
              <a:gd name="connsiteY0" fmla="*/ 1277890 h 2546705"/>
              <a:gd name="connsiteX1" fmla="*/ 2315070 w 5129707"/>
              <a:gd name="connsiteY1" fmla="*/ 1276350 h 2546705"/>
              <a:gd name="connsiteX2" fmla="*/ 2977057 w 5129707"/>
              <a:gd name="connsiteY2" fmla="*/ 0 h 2546705"/>
              <a:gd name="connsiteX3" fmla="*/ 5129707 w 5129707"/>
              <a:gd name="connsiteY3" fmla="*/ 344440 h 2546705"/>
              <a:gd name="connsiteX4" fmla="*/ 5129707 w 5129707"/>
              <a:gd name="connsiteY4" fmla="*/ 2546705 h 2546705"/>
              <a:gd name="connsiteX5" fmla="*/ 0 w 5129707"/>
              <a:gd name="connsiteY5" fmla="*/ 2546705 h 2546705"/>
              <a:gd name="connsiteX6" fmla="*/ 52387 w 5129707"/>
              <a:gd name="connsiteY6" fmla="*/ 1277890 h 2546705"/>
              <a:gd name="connsiteX0" fmla="*/ 0 w 5077320"/>
              <a:gd name="connsiteY0" fmla="*/ 1277890 h 2546705"/>
              <a:gd name="connsiteX1" fmla="*/ 2262683 w 5077320"/>
              <a:gd name="connsiteY1" fmla="*/ 1276350 h 2546705"/>
              <a:gd name="connsiteX2" fmla="*/ 2924670 w 5077320"/>
              <a:gd name="connsiteY2" fmla="*/ 0 h 2546705"/>
              <a:gd name="connsiteX3" fmla="*/ 5077320 w 5077320"/>
              <a:gd name="connsiteY3" fmla="*/ 344440 h 2546705"/>
              <a:gd name="connsiteX4" fmla="*/ 5077320 w 5077320"/>
              <a:gd name="connsiteY4" fmla="*/ 2546705 h 2546705"/>
              <a:gd name="connsiteX5" fmla="*/ 57150 w 5077320"/>
              <a:gd name="connsiteY5" fmla="*/ 2346680 h 2546705"/>
              <a:gd name="connsiteX6" fmla="*/ 0 w 5077320"/>
              <a:gd name="connsiteY6" fmla="*/ 1277890 h 2546705"/>
              <a:gd name="connsiteX0" fmla="*/ 0 w 5077320"/>
              <a:gd name="connsiteY0" fmla="*/ 1277890 h 2546705"/>
              <a:gd name="connsiteX1" fmla="*/ 2262683 w 5077320"/>
              <a:gd name="connsiteY1" fmla="*/ 1276350 h 2546705"/>
              <a:gd name="connsiteX2" fmla="*/ 2924670 w 5077320"/>
              <a:gd name="connsiteY2" fmla="*/ 0 h 2546705"/>
              <a:gd name="connsiteX3" fmla="*/ 5077320 w 5077320"/>
              <a:gd name="connsiteY3" fmla="*/ 344440 h 2546705"/>
              <a:gd name="connsiteX4" fmla="*/ 5077320 w 5077320"/>
              <a:gd name="connsiteY4" fmla="*/ 2546705 h 2546705"/>
              <a:gd name="connsiteX5" fmla="*/ 57150 w 5077320"/>
              <a:gd name="connsiteY5" fmla="*/ 2346680 h 2546705"/>
              <a:gd name="connsiteX6" fmla="*/ 0 w 5077320"/>
              <a:gd name="connsiteY6" fmla="*/ 1277890 h 2546705"/>
              <a:gd name="connsiteX0" fmla="*/ 0 w 5077320"/>
              <a:gd name="connsiteY0" fmla="*/ 1277890 h 2546705"/>
              <a:gd name="connsiteX1" fmla="*/ 2262683 w 5077320"/>
              <a:gd name="connsiteY1" fmla="*/ 1276350 h 2546705"/>
              <a:gd name="connsiteX2" fmla="*/ 2924670 w 5077320"/>
              <a:gd name="connsiteY2" fmla="*/ 0 h 2546705"/>
              <a:gd name="connsiteX3" fmla="*/ 5077320 w 5077320"/>
              <a:gd name="connsiteY3" fmla="*/ 344440 h 2546705"/>
              <a:gd name="connsiteX4" fmla="*/ 5077320 w 5077320"/>
              <a:gd name="connsiteY4" fmla="*/ 2546705 h 2546705"/>
              <a:gd name="connsiteX5" fmla="*/ 138113 w 5077320"/>
              <a:gd name="connsiteY5" fmla="*/ 2146655 h 2546705"/>
              <a:gd name="connsiteX6" fmla="*/ 0 w 5077320"/>
              <a:gd name="connsiteY6" fmla="*/ 1277890 h 2546705"/>
              <a:gd name="connsiteX0" fmla="*/ 0 w 5101133"/>
              <a:gd name="connsiteY0" fmla="*/ 1277890 h 2556230"/>
              <a:gd name="connsiteX1" fmla="*/ 2262683 w 5101133"/>
              <a:gd name="connsiteY1" fmla="*/ 1276350 h 2556230"/>
              <a:gd name="connsiteX2" fmla="*/ 2924670 w 5101133"/>
              <a:gd name="connsiteY2" fmla="*/ 0 h 2556230"/>
              <a:gd name="connsiteX3" fmla="*/ 5077320 w 5101133"/>
              <a:gd name="connsiteY3" fmla="*/ 344440 h 2556230"/>
              <a:gd name="connsiteX4" fmla="*/ 5101133 w 5101133"/>
              <a:gd name="connsiteY4" fmla="*/ 2556230 h 2556230"/>
              <a:gd name="connsiteX5" fmla="*/ 138113 w 5101133"/>
              <a:gd name="connsiteY5" fmla="*/ 2146655 h 2556230"/>
              <a:gd name="connsiteX6" fmla="*/ 0 w 5101133"/>
              <a:gd name="connsiteY6" fmla="*/ 1277890 h 2556230"/>
              <a:gd name="connsiteX0" fmla="*/ 0 w 5101133"/>
              <a:gd name="connsiteY0" fmla="*/ 1277890 h 2667542"/>
              <a:gd name="connsiteX1" fmla="*/ 2262683 w 5101133"/>
              <a:gd name="connsiteY1" fmla="*/ 1276350 h 2667542"/>
              <a:gd name="connsiteX2" fmla="*/ 2924670 w 5101133"/>
              <a:gd name="connsiteY2" fmla="*/ 0 h 2667542"/>
              <a:gd name="connsiteX3" fmla="*/ 5077320 w 5101133"/>
              <a:gd name="connsiteY3" fmla="*/ 344440 h 2667542"/>
              <a:gd name="connsiteX4" fmla="*/ 5101133 w 5101133"/>
              <a:gd name="connsiteY4" fmla="*/ 2556230 h 2667542"/>
              <a:gd name="connsiteX5" fmla="*/ 138113 w 5101133"/>
              <a:gd name="connsiteY5" fmla="*/ 2146655 h 2667542"/>
              <a:gd name="connsiteX6" fmla="*/ 0 w 5101133"/>
              <a:gd name="connsiteY6" fmla="*/ 1277890 h 2667542"/>
              <a:gd name="connsiteX0" fmla="*/ 0 w 5110658"/>
              <a:gd name="connsiteY0" fmla="*/ 1277890 h 2605626"/>
              <a:gd name="connsiteX1" fmla="*/ 2262683 w 5110658"/>
              <a:gd name="connsiteY1" fmla="*/ 1276350 h 2605626"/>
              <a:gd name="connsiteX2" fmla="*/ 2924670 w 5110658"/>
              <a:gd name="connsiteY2" fmla="*/ 0 h 2605626"/>
              <a:gd name="connsiteX3" fmla="*/ 5077320 w 5110658"/>
              <a:gd name="connsiteY3" fmla="*/ 344440 h 2605626"/>
              <a:gd name="connsiteX4" fmla="*/ 5110658 w 5110658"/>
              <a:gd name="connsiteY4" fmla="*/ 2484793 h 2605626"/>
              <a:gd name="connsiteX5" fmla="*/ 138113 w 5110658"/>
              <a:gd name="connsiteY5" fmla="*/ 2146655 h 2605626"/>
              <a:gd name="connsiteX6" fmla="*/ 0 w 5110658"/>
              <a:gd name="connsiteY6" fmla="*/ 1277890 h 2605626"/>
              <a:gd name="connsiteX0" fmla="*/ 0 w 5110658"/>
              <a:gd name="connsiteY0" fmla="*/ 1277890 h 2612831"/>
              <a:gd name="connsiteX1" fmla="*/ 2262683 w 5110658"/>
              <a:gd name="connsiteY1" fmla="*/ 1276350 h 2612831"/>
              <a:gd name="connsiteX2" fmla="*/ 2924670 w 5110658"/>
              <a:gd name="connsiteY2" fmla="*/ 0 h 2612831"/>
              <a:gd name="connsiteX3" fmla="*/ 5077320 w 5110658"/>
              <a:gd name="connsiteY3" fmla="*/ 344440 h 2612831"/>
              <a:gd name="connsiteX4" fmla="*/ 5110658 w 5110658"/>
              <a:gd name="connsiteY4" fmla="*/ 2484793 h 2612831"/>
              <a:gd name="connsiteX5" fmla="*/ 2734168 w 5110658"/>
              <a:gd name="connsiteY5" fmla="*/ 2276474 h 2612831"/>
              <a:gd name="connsiteX6" fmla="*/ 138113 w 5110658"/>
              <a:gd name="connsiteY6" fmla="*/ 2146655 h 2612831"/>
              <a:gd name="connsiteX7" fmla="*/ 0 w 5110658"/>
              <a:gd name="connsiteY7" fmla="*/ 1277890 h 2612831"/>
              <a:gd name="connsiteX0" fmla="*/ 0 w 5110658"/>
              <a:gd name="connsiteY0" fmla="*/ 1277890 h 2612831"/>
              <a:gd name="connsiteX1" fmla="*/ 2262683 w 5110658"/>
              <a:gd name="connsiteY1" fmla="*/ 1276350 h 2612831"/>
              <a:gd name="connsiteX2" fmla="*/ 2924670 w 5110658"/>
              <a:gd name="connsiteY2" fmla="*/ 0 h 2612831"/>
              <a:gd name="connsiteX3" fmla="*/ 5010645 w 5110658"/>
              <a:gd name="connsiteY3" fmla="*/ 1030240 h 2612831"/>
              <a:gd name="connsiteX4" fmla="*/ 5110658 w 5110658"/>
              <a:gd name="connsiteY4" fmla="*/ 2484793 h 2612831"/>
              <a:gd name="connsiteX5" fmla="*/ 2734168 w 5110658"/>
              <a:gd name="connsiteY5" fmla="*/ 2276474 h 2612831"/>
              <a:gd name="connsiteX6" fmla="*/ 138113 w 5110658"/>
              <a:gd name="connsiteY6" fmla="*/ 2146655 h 2612831"/>
              <a:gd name="connsiteX7" fmla="*/ 0 w 5110658"/>
              <a:gd name="connsiteY7" fmla="*/ 1277890 h 26128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110658" h="2612831">
                <a:moveTo>
                  <a:pt x="0" y="1277890"/>
                </a:moveTo>
                <a:cubicBezTo>
                  <a:pt x="285039" y="941545"/>
                  <a:pt x="1775238" y="1489332"/>
                  <a:pt x="2262683" y="1276350"/>
                </a:cubicBezTo>
                <a:cubicBezTo>
                  <a:pt x="2750128" y="1063368"/>
                  <a:pt x="2354758" y="30699"/>
                  <a:pt x="2924670" y="0"/>
                </a:cubicBezTo>
                <a:lnTo>
                  <a:pt x="5010645" y="1030240"/>
                </a:lnTo>
                <a:lnTo>
                  <a:pt x="5110658" y="2484793"/>
                </a:lnTo>
                <a:cubicBezTo>
                  <a:pt x="4732039" y="2846486"/>
                  <a:pt x="3562926" y="2332830"/>
                  <a:pt x="2734168" y="2276474"/>
                </a:cubicBezTo>
                <a:cubicBezTo>
                  <a:pt x="1905411" y="2220118"/>
                  <a:pt x="605714" y="2352773"/>
                  <a:pt x="138113" y="2146655"/>
                </a:cubicBezTo>
                <a:lnTo>
                  <a:pt x="0" y="1277890"/>
                </a:lnTo>
                <a:close/>
              </a:path>
            </a:pathLst>
          </a:custGeom>
          <a:solidFill>
            <a:schemeClr val="accent1">
              <a:alpha val="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/>
          </a:p>
        </p:txBody>
      </p:sp>
      <p:sp>
        <p:nvSpPr>
          <p:cNvPr id="190" name="Link_Asia">
            <a:extLst>
              <a:ext uri="{FF2B5EF4-FFF2-40B4-BE49-F238E27FC236}">
                <a16:creationId xmlns:a16="http://schemas.microsoft.com/office/drawing/2014/main" id="{9D879D98-D916-4163-80EF-2B14CF5E748A}"/>
              </a:ext>
            </a:extLst>
          </p:cNvPr>
          <p:cNvSpPr/>
          <p:nvPr/>
        </p:nvSpPr>
        <p:spPr bwMode="gray">
          <a:xfrm>
            <a:off x="7600950" y="2271713"/>
            <a:ext cx="2393950" cy="1871662"/>
          </a:xfrm>
          <a:custGeom>
            <a:avLst/>
            <a:gdLst>
              <a:gd name="connsiteX0" fmla="*/ 0 w 2299016"/>
              <a:gd name="connsiteY0" fmla="*/ 0 h 1532270"/>
              <a:gd name="connsiteX1" fmla="*/ 2299016 w 2299016"/>
              <a:gd name="connsiteY1" fmla="*/ 0 h 1532270"/>
              <a:gd name="connsiteX2" fmla="*/ 2299016 w 2299016"/>
              <a:gd name="connsiteY2" fmla="*/ 1532270 h 1532270"/>
              <a:gd name="connsiteX3" fmla="*/ 0 w 2299016"/>
              <a:gd name="connsiteY3" fmla="*/ 1532270 h 1532270"/>
              <a:gd name="connsiteX4" fmla="*/ 0 w 2299016"/>
              <a:gd name="connsiteY4" fmla="*/ 0 h 1532270"/>
              <a:gd name="connsiteX0" fmla="*/ 0 w 2299016"/>
              <a:gd name="connsiteY0" fmla="*/ 0 h 1843199"/>
              <a:gd name="connsiteX1" fmla="*/ 2299016 w 2299016"/>
              <a:gd name="connsiteY1" fmla="*/ 0 h 1843199"/>
              <a:gd name="connsiteX2" fmla="*/ 2299016 w 2299016"/>
              <a:gd name="connsiteY2" fmla="*/ 1532270 h 1843199"/>
              <a:gd name="connsiteX3" fmla="*/ 429259 w 2299016"/>
              <a:gd name="connsiteY3" fmla="*/ 1843196 h 1843199"/>
              <a:gd name="connsiteX4" fmla="*/ 0 w 2299016"/>
              <a:gd name="connsiteY4" fmla="*/ 1532270 h 1843199"/>
              <a:gd name="connsiteX5" fmla="*/ 0 w 2299016"/>
              <a:gd name="connsiteY5" fmla="*/ 0 h 1843199"/>
              <a:gd name="connsiteX0" fmla="*/ 14287 w 2313303"/>
              <a:gd name="connsiteY0" fmla="*/ 0 h 1843199"/>
              <a:gd name="connsiteX1" fmla="*/ 2313303 w 2313303"/>
              <a:gd name="connsiteY1" fmla="*/ 0 h 1843199"/>
              <a:gd name="connsiteX2" fmla="*/ 2313303 w 2313303"/>
              <a:gd name="connsiteY2" fmla="*/ 1532270 h 1843199"/>
              <a:gd name="connsiteX3" fmla="*/ 443546 w 2313303"/>
              <a:gd name="connsiteY3" fmla="*/ 1843196 h 1843199"/>
              <a:gd name="connsiteX4" fmla="*/ 0 w 2313303"/>
              <a:gd name="connsiteY4" fmla="*/ 1279858 h 1843199"/>
              <a:gd name="connsiteX5" fmla="*/ 14287 w 2313303"/>
              <a:gd name="connsiteY5" fmla="*/ 0 h 1843199"/>
              <a:gd name="connsiteX0" fmla="*/ 33337 w 2313303"/>
              <a:gd name="connsiteY0" fmla="*/ 161925 h 1843199"/>
              <a:gd name="connsiteX1" fmla="*/ 2313303 w 2313303"/>
              <a:gd name="connsiteY1" fmla="*/ 0 h 1843199"/>
              <a:gd name="connsiteX2" fmla="*/ 2313303 w 2313303"/>
              <a:gd name="connsiteY2" fmla="*/ 1532270 h 1843199"/>
              <a:gd name="connsiteX3" fmla="*/ 443546 w 2313303"/>
              <a:gd name="connsiteY3" fmla="*/ 1843196 h 1843199"/>
              <a:gd name="connsiteX4" fmla="*/ 0 w 2313303"/>
              <a:gd name="connsiteY4" fmla="*/ 1279858 h 1843199"/>
              <a:gd name="connsiteX5" fmla="*/ 33337 w 2313303"/>
              <a:gd name="connsiteY5" fmla="*/ 161925 h 1843199"/>
              <a:gd name="connsiteX0" fmla="*/ 33337 w 2313303"/>
              <a:gd name="connsiteY0" fmla="*/ 190391 h 1871665"/>
              <a:gd name="connsiteX1" fmla="*/ 1224597 w 2313303"/>
              <a:gd name="connsiteY1" fmla="*/ 0 h 1871665"/>
              <a:gd name="connsiteX2" fmla="*/ 2313303 w 2313303"/>
              <a:gd name="connsiteY2" fmla="*/ 28466 h 1871665"/>
              <a:gd name="connsiteX3" fmla="*/ 2313303 w 2313303"/>
              <a:gd name="connsiteY3" fmla="*/ 1560736 h 1871665"/>
              <a:gd name="connsiteX4" fmla="*/ 443546 w 2313303"/>
              <a:gd name="connsiteY4" fmla="*/ 1871662 h 1871665"/>
              <a:gd name="connsiteX5" fmla="*/ 0 w 2313303"/>
              <a:gd name="connsiteY5" fmla="*/ 1308324 h 1871665"/>
              <a:gd name="connsiteX6" fmla="*/ 33337 w 2313303"/>
              <a:gd name="connsiteY6" fmla="*/ 190391 h 1871665"/>
              <a:gd name="connsiteX0" fmla="*/ 33337 w 2313303"/>
              <a:gd name="connsiteY0" fmla="*/ 190391 h 1871665"/>
              <a:gd name="connsiteX1" fmla="*/ 1224597 w 2313303"/>
              <a:gd name="connsiteY1" fmla="*/ 0 h 1871665"/>
              <a:gd name="connsiteX2" fmla="*/ 2127565 w 2313303"/>
              <a:gd name="connsiteY2" fmla="*/ 128478 h 1871665"/>
              <a:gd name="connsiteX3" fmla="*/ 2313303 w 2313303"/>
              <a:gd name="connsiteY3" fmla="*/ 1560736 h 1871665"/>
              <a:gd name="connsiteX4" fmla="*/ 443546 w 2313303"/>
              <a:gd name="connsiteY4" fmla="*/ 1871662 h 1871665"/>
              <a:gd name="connsiteX5" fmla="*/ 0 w 2313303"/>
              <a:gd name="connsiteY5" fmla="*/ 1308324 h 1871665"/>
              <a:gd name="connsiteX6" fmla="*/ 33337 w 2313303"/>
              <a:gd name="connsiteY6" fmla="*/ 190391 h 1871665"/>
              <a:gd name="connsiteX0" fmla="*/ 33337 w 2394266"/>
              <a:gd name="connsiteY0" fmla="*/ 190391 h 1871663"/>
              <a:gd name="connsiteX1" fmla="*/ 1224597 w 2394266"/>
              <a:gd name="connsiteY1" fmla="*/ 0 h 1871663"/>
              <a:gd name="connsiteX2" fmla="*/ 2127565 w 2394266"/>
              <a:gd name="connsiteY2" fmla="*/ 128478 h 1871663"/>
              <a:gd name="connsiteX3" fmla="*/ 2394266 w 2394266"/>
              <a:gd name="connsiteY3" fmla="*/ 1108298 h 1871663"/>
              <a:gd name="connsiteX4" fmla="*/ 443546 w 2394266"/>
              <a:gd name="connsiteY4" fmla="*/ 1871662 h 1871663"/>
              <a:gd name="connsiteX5" fmla="*/ 0 w 2394266"/>
              <a:gd name="connsiteY5" fmla="*/ 1308324 h 1871663"/>
              <a:gd name="connsiteX6" fmla="*/ 33337 w 2394266"/>
              <a:gd name="connsiteY6" fmla="*/ 190391 h 1871663"/>
              <a:gd name="connsiteX0" fmla="*/ 33337 w 2394266"/>
              <a:gd name="connsiteY0" fmla="*/ 190391 h 1874113"/>
              <a:gd name="connsiteX1" fmla="*/ 1224597 w 2394266"/>
              <a:gd name="connsiteY1" fmla="*/ 0 h 1874113"/>
              <a:gd name="connsiteX2" fmla="*/ 2127565 w 2394266"/>
              <a:gd name="connsiteY2" fmla="*/ 128478 h 1874113"/>
              <a:gd name="connsiteX3" fmla="*/ 2394266 w 2394266"/>
              <a:gd name="connsiteY3" fmla="*/ 1108298 h 1874113"/>
              <a:gd name="connsiteX4" fmla="*/ 1381758 w 2394266"/>
              <a:gd name="connsiteY4" fmla="*/ 1666875 h 1874113"/>
              <a:gd name="connsiteX5" fmla="*/ 443546 w 2394266"/>
              <a:gd name="connsiteY5" fmla="*/ 1871662 h 1874113"/>
              <a:gd name="connsiteX6" fmla="*/ 0 w 2394266"/>
              <a:gd name="connsiteY6" fmla="*/ 1308324 h 1874113"/>
              <a:gd name="connsiteX7" fmla="*/ 33337 w 2394266"/>
              <a:gd name="connsiteY7" fmla="*/ 190391 h 1874113"/>
              <a:gd name="connsiteX0" fmla="*/ 33337 w 2394266"/>
              <a:gd name="connsiteY0" fmla="*/ 190391 h 1872034"/>
              <a:gd name="connsiteX1" fmla="*/ 1224597 w 2394266"/>
              <a:gd name="connsiteY1" fmla="*/ 0 h 1872034"/>
              <a:gd name="connsiteX2" fmla="*/ 2127565 w 2394266"/>
              <a:gd name="connsiteY2" fmla="*/ 128478 h 1872034"/>
              <a:gd name="connsiteX3" fmla="*/ 2394266 w 2394266"/>
              <a:gd name="connsiteY3" fmla="*/ 1108298 h 1872034"/>
              <a:gd name="connsiteX4" fmla="*/ 1138871 w 2394266"/>
              <a:gd name="connsiteY4" fmla="*/ 1028700 h 1872034"/>
              <a:gd name="connsiteX5" fmla="*/ 443546 w 2394266"/>
              <a:gd name="connsiteY5" fmla="*/ 1871662 h 1872034"/>
              <a:gd name="connsiteX6" fmla="*/ 0 w 2394266"/>
              <a:gd name="connsiteY6" fmla="*/ 1308324 h 1872034"/>
              <a:gd name="connsiteX7" fmla="*/ 33337 w 2394266"/>
              <a:gd name="connsiteY7" fmla="*/ 190391 h 1872034"/>
              <a:gd name="connsiteX0" fmla="*/ 33337 w 2394266"/>
              <a:gd name="connsiteY0" fmla="*/ 190391 h 1872155"/>
              <a:gd name="connsiteX1" fmla="*/ 1224597 w 2394266"/>
              <a:gd name="connsiteY1" fmla="*/ 0 h 1872155"/>
              <a:gd name="connsiteX2" fmla="*/ 2127565 w 2394266"/>
              <a:gd name="connsiteY2" fmla="*/ 128478 h 1872155"/>
              <a:gd name="connsiteX3" fmla="*/ 2394266 w 2394266"/>
              <a:gd name="connsiteY3" fmla="*/ 1108298 h 1872155"/>
              <a:gd name="connsiteX4" fmla="*/ 1117439 w 2394266"/>
              <a:gd name="connsiteY4" fmla="*/ 1212056 h 1872155"/>
              <a:gd name="connsiteX5" fmla="*/ 443546 w 2394266"/>
              <a:gd name="connsiteY5" fmla="*/ 1871662 h 1872155"/>
              <a:gd name="connsiteX6" fmla="*/ 0 w 2394266"/>
              <a:gd name="connsiteY6" fmla="*/ 1308324 h 1872155"/>
              <a:gd name="connsiteX7" fmla="*/ 33337 w 2394266"/>
              <a:gd name="connsiteY7" fmla="*/ 190391 h 1872155"/>
              <a:gd name="connsiteX0" fmla="*/ 33337 w 2394266"/>
              <a:gd name="connsiteY0" fmla="*/ 190391 h 1872155"/>
              <a:gd name="connsiteX1" fmla="*/ 1224597 w 2394266"/>
              <a:gd name="connsiteY1" fmla="*/ 0 h 1872155"/>
              <a:gd name="connsiteX2" fmla="*/ 2127565 w 2394266"/>
              <a:gd name="connsiteY2" fmla="*/ 128478 h 1872155"/>
              <a:gd name="connsiteX3" fmla="*/ 2394266 w 2394266"/>
              <a:gd name="connsiteY3" fmla="*/ 1108298 h 1872155"/>
              <a:gd name="connsiteX4" fmla="*/ 1117439 w 2394266"/>
              <a:gd name="connsiteY4" fmla="*/ 1212056 h 1872155"/>
              <a:gd name="connsiteX5" fmla="*/ 443546 w 2394266"/>
              <a:gd name="connsiteY5" fmla="*/ 1871662 h 1872155"/>
              <a:gd name="connsiteX6" fmla="*/ 0 w 2394266"/>
              <a:gd name="connsiteY6" fmla="*/ 1308324 h 1872155"/>
              <a:gd name="connsiteX7" fmla="*/ 33337 w 2394266"/>
              <a:gd name="connsiteY7" fmla="*/ 190391 h 18721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94266" h="1872155">
                <a:moveTo>
                  <a:pt x="33337" y="190391"/>
                </a:moveTo>
                <a:cubicBezTo>
                  <a:pt x="485986" y="158677"/>
                  <a:pt x="771948" y="31714"/>
                  <a:pt x="1224597" y="0"/>
                </a:cubicBezTo>
                <a:lnTo>
                  <a:pt x="2127565" y="128478"/>
                </a:lnTo>
                <a:lnTo>
                  <a:pt x="2394266" y="1108298"/>
                </a:lnTo>
                <a:cubicBezTo>
                  <a:pt x="2293777" y="1324216"/>
                  <a:pt x="1430653" y="1399154"/>
                  <a:pt x="1117439" y="1212056"/>
                </a:cubicBezTo>
                <a:cubicBezTo>
                  <a:pt x="792319" y="1339283"/>
                  <a:pt x="697651" y="1890939"/>
                  <a:pt x="443546" y="1871662"/>
                </a:cubicBezTo>
                <a:lnTo>
                  <a:pt x="0" y="1308324"/>
                </a:lnTo>
                <a:lnTo>
                  <a:pt x="33337" y="190391"/>
                </a:lnTo>
                <a:close/>
              </a:path>
            </a:pathLst>
          </a:custGeom>
          <a:solidFill>
            <a:schemeClr val="accent5">
              <a:alpha val="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/>
          </a:p>
        </p:txBody>
      </p:sp>
      <p:sp>
        <p:nvSpPr>
          <p:cNvPr id="191" name="Link_Central_East_Europe_Middle_East">
            <a:extLst>
              <a:ext uri="{FF2B5EF4-FFF2-40B4-BE49-F238E27FC236}">
                <a16:creationId xmlns:a16="http://schemas.microsoft.com/office/drawing/2014/main" id="{FDC86D17-26FC-4104-A2C5-7F37F1652D22}"/>
              </a:ext>
            </a:extLst>
          </p:cNvPr>
          <p:cNvSpPr/>
          <p:nvPr/>
        </p:nvSpPr>
        <p:spPr bwMode="gray">
          <a:xfrm>
            <a:off x="5776913" y="1568450"/>
            <a:ext cx="4418012" cy="2262188"/>
          </a:xfrm>
          <a:custGeom>
            <a:avLst/>
            <a:gdLst>
              <a:gd name="connsiteX0" fmla="*/ 2074862 w 4418272"/>
              <a:gd name="connsiteY0" fmla="*/ 0 h 2262525"/>
              <a:gd name="connsiteX1" fmla="*/ 4418272 w 4418272"/>
              <a:gd name="connsiteY1" fmla="*/ 76357 h 2262525"/>
              <a:gd name="connsiteX2" fmla="*/ 4418272 w 4418272"/>
              <a:gd name="connsiteY2" fmla="*/ 1308669 h 2262525"/>
              <a:gd name="connsiteX3" fmla="*/ 1572281 w 4418272"/>
              <a:gd name="connsiteY3" fmla="*/ 1308669 h 2262525"/>
              <a:gd name="connsiteX4" fmla="*/ 1814259 w 4418272"/>
              <a:gd name="connsiteY4" fmla="*/ 1946763 h 2262525"/>
              <a:gd name="connsiteX5" fmla="*/ 981601 w 4418272"/>
              <a:gd name="connsiteY5" fmla="*/ 2262525 h 2262525"/>
              <a:gd name="connsiteX6" fmla="*/ 635654 w 4418272"/>
              <a:gd name="connsiteY6" fmla="*/ 1350267 h 2262525"/>
              <a:gd name="connsiteX7" fmla="*/ 529339 w 4418272"/>
              <a:gd name="connsiteY7" fmla="*/ 1369708 h 2262525"/>
              <a:gd name="connsiteX8" fmla="*/ 148114 w 4418272"/>
              <a:gd name="connsiteY8" fmla="*/ 1369708 h 2262525"/>
              <a:gd name="connsiteX9" fmla="*/ 0 w 4418272"/>
              <a:gd name="connsiteY9" fmla="*/ 1019970 h 2262525"/>
              <a:gd name="connsiteX10" fmla="*/ 228599 w 4418272"/>
              <a:gd name="connsiteY10" fmla="*/ 977108 h 2262525"/>
              <a:gd name="connsiteX11" fmla="*/ 252889 w 4418272"/>
              <a:gd name="connsiteY11" fmla="*/ 723253 h 2262525"/>
              <a:gd name="connsiteX12" fmla="*/ 542873 w 4418272"/>
              <a:gd name="connsiteY12" fmla="*/ 733960 h 2262525"/>
              <a:gd name="connsiteX13" fmla="*/ 541241 w 4418272"/>
              <a:gd name="connsiteY13" fmla="*/ 707572 h 2262525"/>
              <a:gd name="connsiteX14" fmla="*/ 560387 w 4418272"/>
              <a:gd name="connsiteY14" fmla="*/ 527050 h 2262525"/>
              <a:gd name="connsiteX15" fmla="*/ 741772 w 4418272"/>
              <a:gd name="connsiteY15" fmla="*/ 149382 h 2262525"/>
              <a:gd name="connsiteX16" fmla="*/ 2074862 w 4418272"/>
              <a:gd name="connsiteY16" fmla="*/ 0 h 2262525"/>
              <a:gd name="connsiteX0" fmla="*/ 2074862 w 4418272"/>
              <a:gd name="connsiteY0" fmla="*/ 0 h 2262525"/>
              <a:gd name="connsiteX1" fmla="*/ 4418272 w 4418272"/>
              <a:gd name="connsiteY1" fmla="*/ 76357 h 2262525"/>
              <a:gd name="connsiteX2" fmla="*/ 4418272 w 4418272"/>
              <a:gd name="connsiteY2" fmla="*/ 1308669 h 2262525"/>
              <a:gd name="connsiteX3" fmla="*/ 2586037 w 4418272"/>
              <a:gd name="connsiteY3" fmla="*/ 936626 h 2262525"/>
              <a:gd name="connsiteX4" fmla="*/ 1572281 w 4418272"/>
              <a:gd name="connsiteY4" fmla="*/ 1308669 h 2262525"/>
              <a:gd name="connsiteX5" fmla="*/ 1814259 w 4418272"/>
              <a:gd name="connsiteY5" fmla="*/ 1946763 h 2262525"/>
              <a:gd name="connsiteX6" fmla="*/ 981601 w 4418272"/>
              <a:gd name="connsiteY6" fmla="*/ 2262525 h 2262525"/>
              <a:gd name="connsiteX7" fmla="*/ 635654 w 4418272"/>
              <a:gd name="connsiteY7" fmla="*/ 1350267 h 2262525"/>
              <a:gd name="connsiteX8" fmla="*/ 529339 w 4418272"/>
              <a:gd name="connsiteY8" fmla="*/ 1369708 h 2262525"/>
              <a:gd name="connsiteX9" fmla="*/ 148114 w 4418272"/>
              <a:gd name="connsiteY9" fmla="*/ 1369708 h 2262525"/>
              <a:gd name="connsiteX10" fmla="*/ 0 w 4418272"/>
              <a:gd name="connsiteY10" fmla="*/ 1019970 h 2262525"/>
              <a:gd name="connsiteX11" fmla="*/ 228599 w 4418272"/>
              <a:gd name="connsiteY11" fmla="*/ 977108 h 2262525"/>
              <a:gd name="connsiteX12" fmla="*/ 252889 w 4418272"/>
              <a:gd name="connsiteY12" fmla="*/ 723253 h 2262525"/>
              <a:gd name="connsiteX13" fmla="*/ 542873 w 4418272"/>
              <a:gd name="connsiteY13" fmla="*/ 733960 h 2262525"/>
              <a:gd name="connsiteX14" fmla="*/ 541241 w 4418272"/>
              <a:gd name="connsiteY14" fmla="*/ 707572 h 2262525"/>
              <a:gd name="connsiteX15" fmla="*/ 560387 w 4418272"/>
              <a:gd name="connsiteY15" fmla="*/ 527050 h 2262525"/>
              <a:gd name="connsiteX16" fmla="*/ 741772 w 4418272"/>
              <a:gd name="connsiteY16" fmla="*/ 149382 h 2262525"/>
              <a:gd name="connsiteX17" fmla="*/ 2074862 w 4418272"/>
              <a:gd name="connsiteY17" fmla="*/ 0 h 2262525"/>
              <a:gd name="connsiteX0" fmla="*/ 2074862 w 4418272"/>
              <a:gd name="connsiteY0" fmla="*/ 0 h 2262525"/>
              <a:gd name="connsiteX1" fmla="*/ 4418272 w 4418272"/>
              <a:gd name="connsiteY1" fmla="*/ 76357 h 2262525"/>
              <a:gd name="connsiteX2" fmla="*/ 4418272 w 4418272"/>
              <a:gd name="connsiteY2" fmla="*/ 1308669 h 2262525"/>
              <a:gd name="connsiteX3" fmla="*/ 2586037 w 4418272"/>
              <a:gd name="connsiteY3" fmla="*/ 936626 h 2262525"/>
              <a:gd name="connsiteX4" fmla="*/ 1615143 w 4418272"/>
              <a:gd name="connsiteY4" fmla="*/ 1070544 h 2262525"/>
              <a:gd name="connsiteX5" fmla="*/ 1814259 w 4418272"/>
              <a:gd name="connsiteY5" fmla="*/ 1946763 h 2262525"/>
              <a:gd name="connsiteX6" fmla="*/ 981601 w 4418272"/>
              <a:gd name="connsiteY6" fmla="*/ 2262525 h 2262525"/>
              <a:gd name="connsiteX7" fmla="*/ 635654 w 4418272"/>
              <a:gd name="connsiteY7" fmla="*/ 1350267 h 2262525"/>
              <a:gd name="connsiteX8" fmla="*/ 529339 w 4418272"/>
              <a:gd name="connsiteY8" fmla="*/ 1369708 h 2262525"/>
              <a:gd name="connsiteX9" fmla="*/ 148114 w 4418272"/>
              <a:gd name="connsiteY9" fmla="*/ 1369708 h 2262525"/>
              <a:gd name="connsiteX10" fmla="*/ 0 w 4418272"/>
              <a:gd name="connsiteY10" fmla="*/ 1019970 h 2262525"/>
              <a:gd name="connsiteX11" fmla="*/ 228599 w 4418272"/>
              <a:gd name="connsiteY11" fmla="*/ 977108 h 2262525"/>
              <a:gd name="connsiteX12" fmla="*/ 252889 w 4418272"/>
              <a:gd name="connsiteY12" fmla="*/ 723253 h 2262525"/>
              <a:gd name="connsiteX13" fmla="*/ 542873 w 4418272"/>
              <a:gd name="connsiteY13" fmla="*/ 733960 h 2262525"/>
              <a:gd name="connsiteX14" fmla="*/ 541241 w 4418272"/>
              <a:gd name="connsiteY14" fmla="*/ 707572 h 2262525"/>
              <a:gd name="connsiteX15" fmla="*/ 560387 w 4418272"/>
              <a:gd name="connsiteY15" fmla="*/ 527050 h 2262525"/>
              <a:gd name="connsiteX16" fmla="*/ 741772 w 4418272"/>
              <a:gd name="connsiteY16" fmla="*/ 149382 h 2262525"/>
              <a:gd name="connsiteX17" fmla="*/ 2074862 w 4418272"/>
              <a:gd name="connsiteY17" fmla="*/ 0 h 2262525"/>
              <a:gd name="connsiteX0" fmla="*/ 2074862 w 4418272"/>
              <a:gd name="connsiteY0" fmla="*/ 0 h 2262525"/>
              <a:gd name="connsiteX1" fmla="*/ 4418272 w 4418272"/>
              <a:gd name="connsiteY1" fmla="*/ 76357 h 2262525"/>
              <a:gd name="connsiteX2" fmla="*/ 4399222 w 4418272"/>
              <a:gd name="connsiteY2" fmla="*/ 961006 h 2262525"/>
              <a:gd name="connsiteX3" fmla="*/ 2586037 w 4418272"/>
              <a:gd name="connsiteY3" fmla="*/ 936626 h 2262525"/>
              <a:gd name="connsiteX4" fmla="*/ 1615143 w 4418272"/>
              <a:gd name="connsiteY4" fmla="*/ 1070544 h 2262525"/>
              <a:gd name="connsiteX5" fmla="*/ 1814259 w 4418272"/>
              <a:gd name="connsiteY5" fmla="*/ 1946763 h 2262525"/>
              <a:gd name="connsiteX6" fmla="*/ 981601 w 4418272"/>
              <a:gd name="connsiteY6" fmla="*/ 2262525 h 2262525"/>
              <a:gd name="connsiteX7" fmla="*/ 635654 w 4418272"/>
              <a:gd name="connsiteY7" fmla="*/ 1350267 h 2262525"/>
              <a:gd name="connsiteX8" fmla="*/ 529339 w 4418272"/>
              <a:gd name="connsiteY8" fmla="*/ 1369708 h 2262525"/>
              <a:gd name="connsiteX9" fmla="*/ 148114 w 4418272"/>
              <a:gd name="connsiteY9" fmla="*/ 1369708 h 2262525"/>
              <a:gd name="connsiteX10" fmla="*/ 0 w 4418272"/>
              <a:gd name="connsiteY10" fmla="*/ 1019970 h 2262525"/>
              <a:gd name="connsiteX11" fmla="*/ 228599 w 4418272"/>
              <a:gd name="connsiteY11" fmla="*/ 977108 h 2262525"/>
              <a:gd name="connsiteX12" fmla="*/ 252889 w 4418272"/>
              <a:gd name="connsiteY12" fmla="*/ 723253 h 2262525"/>
              <a:gd name="connsiteX13" fmla="*/ 542873 w 4418272"/>
              <a:gd name="connsiteY13" fmla="*/ 733960 h 2262525"/>
              <a:gd name="connsiteX14" fmla="*/ 541241 w 4418272"/>
              <a:gd name="connsiteY14" fmla="*/ 707572 h 2262525"/>
              <a:gd name="connsiteX15" fmla="*/ 560387 w 4418272"/>
              <a:gd name="connsiteY15" fmla="*/ 527050 h 2262525"/>
              <a:gd name="connsiteX16" fmla="*/ 741772 w 4418272"/>
              <a:gd name="connsiteY16" fmla="*/ 149382 h 2262525"/>
              <a:gd name="connsiteX17" fmla="*/ 2074862 w 4418272"/>
              <a:gd name="connsiteY17" fmla="*/ 0 h 2262525"/>
              <a:gd name="connsiteX0" fmla="*/ 2074862 w 4418272"/>
              <a:gd name="connsiteY0" fmla="*/ 0 h 2262525"/>
              <a:gd name="connsiteX1" fmla="*/ 4418272 w 4418272"/>
              <a:gd name="connsiteY1" fmla="*/ 76357 h 2262525"/>
              <a:gd name="connsiteX2" fmla="*/ 4413510 w 4418272"/>
              <a:gd name="connsiteY2" fmla="*/ 1575368 h 2262525"/>
              <a:gd name="connsiteX3" fmla="*/ 2586037 w 4418272"/>
              <a:gd name="connsiteY3" fmla="*/ 936626 h 2262525"/>
              <a:gd name="connsiteX4" fmla="*/ 1615143 w 4418272"/>
              <a:gd name="connsiteY4" fmla="*/ 1070544 h 2262525"/>
              <a:gd name="connsiteX5" fmla="*/ 1814259 w 4418272"/>
              <a:gd name="connsiteY5" fmla="*/ 1946763 h 2262525"/>
              <a:gd name="connsiteX6" fmla="*/ 981601 w 4418272"/>
              <a:gd name="connsiteY6" fmla="*/ 2262525 h 2262525"/>
              <a:gd name="connsiteX7" fmla="*/ 635654 w 4418272"/>
              <a:gd name="connsiteY7" fmla="*/ 1350267 h 2262525"/>
              <a:gd name="connsiteX8" fmla="*/ 529339 w 4418272"/>
              <a:gd name="connsiteY8" fmla="*/ 1369708 h 2262525"/>
              <a:gd name="connsiteX9" fmla="*/ 148114 w 4418272"/>
              <a:gd name="connsiteY9" fmla="*/ 1369708 h 2262525"/>
              <a:gd name="connsiteX10" fmla="*/ 0 w 4418272"/>
              <a:gd name="connsiteY10" fmla="*/ 1019970 h 2262525"/>
              <a:gd name="connsiteX11" fmla="*/ 228599 w 4418272"/>
              <a:gd name="connsiteY11" fmla="*/ 977108 h 2262525"/>
              <a:gd name="connsiteX12" fmla="*/ 252889 w 4418272"/>
              <a:gd name="connsiteY12" fmla="*/ 723253 h 2262525"/>
              <a:gd name="connsiteX13" fmla="*/ 542873 w 4418272"/>
              <a:gd name="connsiteY13" fmla="*/ 733960 h 2262525"/>
              <a:gd name="connsiteX14" fmla="*/ 541241 w 4418272"/>
              <a:gd name="connsiteY14" fmla="*/ 707572 h 2262525"/>
              <a:gd name="connsiteX15" fmla="*/ 560387 w 4418272"/>
              <a:gd name="connsiteY15" fmla="*/ 527050 h 2262525"/>
              <a:gd name="connsiteX16" fmla="*/ 741772 w 4418272"/>
              <a:gd name="connsiteY16" fmla="*/ 149382 h 2262525"/>
              <a:gd name="connsiteX17" fmla="*/ 2074862 w 4418272"/>
              <a:gd name="connsiteY17" fmla="*/ 0 h 2262525"/>
              <a:gd name="connsiteX0" fmla="*/ 2074862 w 4418272"/>
              <a:gd name="connsiteY0" fmla="*/ 0 h 2262525"/>
              <a:gd name="connsiteX1" fmla="*/ 4418272 w 4418272"/>
              <a:gd name="connsiteY1" fmla="*/ 76357 h 2262525"/>
              <a:gd name="connsiteX2" fmla="*/ 4413510 w 4418272"/>
              <a:gd name="connsiteY2" fmla="*/ 1575368 h 2262525"/>
              <a:gd name="connsiteX3" fmla="*/ 3609975 w 4418272"/>
              <a:gd name="connsiteY3" fmla="*/ 1598614 h 2262525"/>
              <a:gd name="connsiteX4" fmla="*/ 2586037 w 4418272"/>
              <a:gd name="connsiteY4" fmla="*/ 936626 h 2262525"/>
              <a:gd name="connsiteX5" fmla="*/ 1615143 w 4418272"/>
              <a:gd name="connsiteY5" fmla="*/ 1070544 h 2262525"/>
              <a:gd name="connsiteX6" fmla="*/ 1814259 w 4418272"/>
              <a:gd name="connsiteY6" fmla="*/ 1946763 h 2262525"/>
              <a:gd name="connsiteX7" fmla="*/ 981601 w 4418272"/>
              <a:gd name="connsiteY7" fmla="*/ 2262525 h 2262525"/>
              <a:gd name="connsiteX8" fmla="*/ 635654 w 4418272"/>
              <a:gd name="connsiteY8" fmla="*/ 1350267 h 2262525"/>
              <a:gd name="connsiteX9" fmla="*/ 529339 w 4418272"/>
              <a:gd name="connsiteY9" fmla="*/ 1369708 h 2262525"/>
              <a:gd name="connsiteX10" fmla="*/ 148114 w 4418272"/>
              <a:gd name="connsiteY10" fmla="*/ 1369708 h 2262525"/>
              <a:gd name="connsiteX11" fmla="*/ 0 w 4418272"/>
              <a:gd name="connsiteY11" fmla="*/ 1019970 h 2262525"/>
              <a:gd name="connsiteX12" fmla="*/ 228599 w 4418272"/>
              <a:gd name="connsiteY12" fmla="*/ 977108 h 2262525"/>
              <a:gd name="connsiteX13" fmla="*/ 252889 w 4418272"/>
              <a:gd name="connsiteY13" fmla="*/ 723253 h 2262525"/>
              <a:gd name="connsiteX14" fmla="*/ 542873 w 4418272"/>
              <a:gd name="connsiteY14" fmla="*/ 733960 h 2262525"/>
              <a:gd name="connsiteX15" fmla="*/ 541241 w 4418272"/>
              <a:gd name="connsiteY15" fmla="*/ 707572 h 2262525"/>
              <a:gd name="connsiteX16" fmla="*/ 560387 w 4418272"/>
              <a:gd name="connsiteY16" fmla="*/ 527050 h 2262525"/>
              <a:gd name="connsiteX17" fmla="*/ 741772 w 4418272"/>
              <a:gd name="connsiteY17" fmla="*/ 149382 h 2262525"/>
              <a:gd name="connsiteX18" fmla="*/ 2074862 w 4418272"/>
              <a:gd name="connsiteY18" fmla="*/ 0 h 2262525"/>
              <a:gd name="connsiteX0" fmla="*/ 2074862 w 4418272"/>
              <a:gd name="connsiteY0" fmla="*/ 0 h 2262525"/>
              <a:gd name="connsiteX1" fmla="*/ 4418272 w 4418272"/>
              <a:gd name="connsiteY1" fmla="*/ 76357 h 2262525"/>
              <a:gd name="connsiteX2" fmla="*/ 4413510 w 4418272"/>
              <a:gd name="connsiteY2" fmla="*/ 1575368 h 2262525"/>
              <a:gd name="connsiteX3" fmla="*/ 3609975 w 4418272"/>
              <a:gd name="connsiteY3" fmla="*/ 1598614 h 2262525"/>
              <a:gd name="connsiteX4" fmla="*/ 2676524 w 4418272"/>
              <a:gd name="connsiteY4" fmla="*/ 950913 h 2262525"/>
              <a:gd name="connsiteX5" fmla="*/ 1615143 w 4418272"/>
              <a:gd name="connsiteY5" fmla="*/ 1070544 h 2262525"/>
              <a:gd name="connsiteX6" fmla="*/ 1814259 w 4418272"/>
              <a:gd name="connsiteY6" fmla="*/ 1946763 h 2262525"/>
              <a:gd name="connsiteX7" fmla="*/ 981601 w 4418272"/>
              <a:gd name="connsiteY7" fmla="*/ 2262525 h 2262525"/>
              <a:gd name="connsiteX8" fmla="*/ 635654 w 4418272"/>
              <a:gd name="connsiteY8" fmla="*/ 1350267 h 2262525"/>
              <a:gd name="connsiteX9" fmla="*/ 529339 w 4418272"/>
              <a:gd name="connsiteY9" fmla="*/ 1369708 h 2262525"/>
              <a:gd name="connsiteX10" fmla="*/ 148114 w 4418272"/>
              <a:gd name="connsiteY10" fmla="*/ 1369708 h 2262525"/>
              <a:gd name="connsiteX11" fmla="*/ 0 w 4418272"/>
              <a:gd name="connsiteY11" fmla="*/ 1019970 h 2262525"/>
              <a:gd name="connsiteX12" fmla="*/ 228599 w 4418272"/>
              <a:gd name="connsiteY12" fmla="*/ 977108 h 2262525"/>
              <a:gd name="connsiteX13" fmla="*/ 252889 w 4418272"/>
              <a:gd name="connsiteY13" fmla="*/ 723253 h 2262525"/>
              <a:gd name="connsiteX14" fmla="*/ 542873 w 4418272"/>
              <a:gd name="connsiteY14" fmla="*/ 733960 h 2262525"/>
              <a:gd name="connsiteX15" fmla="*/ 541241 w 4418272"/>
              <a:gd name="connsiteY15" fmla="*/ 707572 h 2262525"/>
              <a:gd name="connsiteX16" fmla="*/ 560387 w 4418272"/>
              <a:gd name="connsiteY16" fmla="*/ 527050 h 2262525"/>
              <a:gd name="connsiteX17" fmla="*/ 741772 w 4418272"/>
              <a:gd name="connsiteY17" fmla="*/ 149382 h 2262525"/>
              <a:gd name="connsiteX18" fmla="*/ 2074862 w 4418272"/>
              <a:gd name="connsiteY18" fmla="*/ 0 h 2262525"/>
              <a:gd name="connsiteX0" fmla="*/ 2074862 w 4418272"/>
              <a:gd name="connsiteY0" fmla="*/ 0 h 2262525"/>
              <a:gd name="connsiteX1" fmla="*/ 4418272 w 4418272"/>
              <a:gd name="connsiteY1" fmla="*/ 76357 h 2262525"/>
              <a:gd name="connsiteX2" fmla="*/ 4413510 w 4418272"/>
              <a:gd name="connsiteY2" fmla="*/ 1575368 h 2262525"/>
              <a:gd name="connsiteX3" fmla="*/ 3609975 w 4418272"/>
              <a:gd name="connsiteY3" fmla="*/ 1598614 h 2262525"/>
              <a:gd name="connsiteX4" fmla="*/ 3371850 w 4418272"/>
              <a:gd name="connsiteY4" fmla="*/ 965201 h 2262525"/>
              <a:gd name="connsiteX5" fmla="*/ 2676524 w 4418272"/>
              <a:gd name="connsiteY5" fmla="*/ 950913 h 2262525"/>
              <a:gd name="connsiteX6" fmla="*/ 1615143 w 4418272"/>
              <a:gd name="connsiteY6" fmla="*/ 1070544 h 2262525"/>
              <a:gd name="connsiteX7" fmla="*/ 1814259 w 4418272"/>
              <a:gd name="connsiteY7" fmla="*/ 1946763 h 2262525"/>
              <a:gd name="connsiteX8" fmla="*/ 981601 w 4418272"/>
              <a:gd name="connsiteY8" fmla="*/ 2262525 h 2262525"/>
              <a:gd name="connsiteX9" fmla="*/ 635654 w 4418272"/>
              <a:gd name="connsiteY9" fmla="*/ 1350267 h 2262525"/>
              <a:gd name="connsiteX10" fmla="*/ 529339 w 4418272"/>
              <a:gd name="connsiteY10" fmla="*/ 1369708 h 2262525"/>
              <a:gd name="connsiteX11" fmla="*/ 148114 w 4418272"/>
              <a:gd name="connsiteY11" fmla="*/ 1369708 h 2262525"/>
              <a:gd name="connsiteX12" fmla="*/ 0 w 4418272"/>
              <a:gd name="connsiteY12" fmla="*/ 1019970 h 2262525"/>
              <a:gd name="connsiteX13" fmla="*/ 228599 w 4418272"/>
              <a:gd name="connsiteY13" fmla="*/ 977108 h 2262525"/>
              <a:gd name="connsiteX14" fmla="*/ 252889 w 4418272"/>
              <a:gd name="connsiteY14" fmla="*/ 723253 h 2262525"/>
              <a:gd name="connsiteX15" fmla="*/ 542873 w 4418272"/>
              <a:gd name="connsiteY15" fmla="*/ 733960 h 2262525"/>
              <a:gd name="connsiteX16" fmla="*/ 541241 w 4418272"/>
              <a:gd name="connsiteY16" fmla="*/ 707572 h 2262525"/>
              <a:gd name="connsiteX17" fmla="*/ 560387 w 4418272"/>
              <a:gd name="connsiteY17" fmla="*/ 527050 h 2262525"/>
              <a:gd name="connsiteX18" fmla="*/ 741772 w 4418272"/>
              <a:gd name="connsiteY18" fmla="*/ 149382 h 2262525"/>
              <a:gd name="connsiteX19" fmla="*/ 2074862 w 4418272"/>
              <a:gd name="connsiteY19" fmla="*/ 0 h 2262525"/>
              <a:gd name="connsiteX0" fmla="*/ 2074862 w 4418272"/>
              <a:gd name="connsiteY0" fmla="*/ 0 h 2262525"/>
              <a:gd name="connsiteX1" fmla="*/ 4418272 w 4418272"/>
              <a:gd name="connsiteY1" fmla="*/ 76357 h 2262525"/>
              <a:gd name="connsiteX2" fmla="*/ 4413510 w 4418272"/>
              <a:gd name="connsiteY2" fmla="*/ 1575368 h 2262525"/>
              <a:gd name="connsiteX3" fmla="*/ 3609975 w 4418272"/>
              <a:gd name="connsiteY3" fmla="*/ 1598614 h 2262525"/>
              <a:gd name="connsiteX4" fmla="*/ 3371850 w 4418272"/>
              <a:gd name="connsiteY4" fmla="*/ 965201 h 2262525"/>
              <a:gd name="connsiteX5" fmla="*/ 2538412 w 4418272"/>
              <a:gd name="connsiteY5" fmla="*/ 893763 h 2262525"/>
              <a:gd name="connsiteX6" fmla="*/ 1615143 w 4418272"/>
              <a:gd name="connsiteY6" fmla="*/ 1070544 h 2262525"/>
              <a:gd name="connsiteX7" fmla="*/ 1814259 w 4418272"/>
              <a:gd name="connsiteY7" fmla="*/ 1946763 h 2262525"/>
              <a:gd name="connsiteX8" fmla="*/ 981601 w 4418272"/>
              <a:gd name="connsiteY8" fmla="*/ 2262525 h 2262525"/>
              <a:gd name="connsiteX9" fmla="*/ 635654 w 4418272"/>
              <a:gd name="connsiteY9" fmla="*/ 1350267 h 2262525"/>
              <a:gd name="connsiteX10" fmla="*/ 529339 w 4418272"/>
              <a:gd name="connsiteY10" fmla="*/ 1369708 h 2262525"/>
              <a:gd name="connsiteX11" fmla="*/ 148114 w 4418272"/>
              <a:gd name="connsiteY11" fmla="*/ 1369708 h 2262525"/>
              <a:gd name="connsiteX12" fmla="*/ 0 w 4418272"/>
              <a:gd name="connsiteY12" fmla="*/ 1019970 h 2262525"/>
              <a:gd name="connsiteX13" fmla="*/ 228599 w 4418272"/>
              <a:gd name="connsiteY13" fmla="*/ 977108 h 2262525"/>
              <a:gd name="connsiteX14" fmla="*/ 252889 w 4418272"/>
              <a:gd name="connsiteY14" fmla="*/ 723253 h 2262525"/>
              <a:gd name="connsiteX15" fmla="*/ 542873 w 4418272"/>
              <a:gd name="connsiteY15" fmla="*/ 733960 h 2262525"/>
              <a:gd name="connsiteX16" fmla="*/ 541241 w 4418272"/>
              <a:gd name="connsiteY16" fmla="*/ 707572 h 2262525"/>
              <a:gd name="connsiteX17" fmla="*/ 560387 w 4418272"/>
              <a:gd name="connsiteY17" fmla="*/ 527050 h 2262525"/>
              <a:gd name="connsiteX18" fmla="*/ 741772 w 4418272"/>
              <a:gd name="connsiteY18" fmla="*/ 149382 h 2262525"/>
              <a:gd name="connsiteX19" fmla="*/ 2074862 w 4418272"/>
              <a:gd name="connsiteY19" fmla="*/ 0 h 22625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4418272" h="2262525">
                <a:moveTo>
                  <a:pt x="2074862" y="0"/>
                </a:moveTo>
                <a:lnTo>
                  <a:pt x="4418272" y="76357"/>
                </a:lnTo>
                <a:cubicBezTo>
                  <a:pt x="4416685" y="576027"/>
                  <a:pt x="4415097" y="1075698"/>
                  <a:pt x="4413510" y="1575368"/>
                </a:cubicBezTo>
                <a:cubicBezTo>
                  <a:pt x="4294669" y="1787009"/>
                  <a:pt x="3914554" y="1705071"/>
                  <a:pt x="3609975" y="1598614"/>
                </a:cubicBezTo>
                <a:cubicBezTo>
                  <a:pt x="3399059" y="1540576"/>
                  <a:pt x="3527425" y="1073151"/>
                  <a:pt x="3371850" y="965201"/>
                </a:cubicBezTo>
                <a:cubicBezTo>
                  <a:pt x="3216275" y="857251"/>
                  <a:pt x="2793890" y="919862"/>
                  <a:pt x="2538412" y="893763"/>
                </a:cubicBezTo>
                <a:lnTo>
                  <a:pt x="1615143" y="1070544"/>
                </a:lnTo>
                <a:lnTo>
                  <a:pt x="1814259" y="1946763"/>
                </a:lnTo>
                <a:lnTo>
                  <a:pt x="981601" y="2262525"/>
                </a:lnTo>
                <a:lnTo>
                  <a:pt x="635654" y="1350267"/>
                </a:lnTo>
                <a:lnTo>
                  <a:pt x="529339" y="1369708"/>
                </a:lnTo>
                <a:cubicBezTo>
                  <a:pt x="385000" y="1393521"/>
                  <a:pt x="249293" y="1405427"/>
                  <a:pt x="148114" y="1369708"/>
                </a:cubicBezTo>
                <a:cubicBezTo>
                  <a:pt x="147161" y="1257098"/>
                  <a:pt x="953" y="1132580"/>
                  <a:pt x="0" y="1019970"/>
                </a:cubicBezTo>
                <a:cubicBezTo>
                  <a:pt x="38100" y="977108"/>
                  <a:pt x="190499" y="1019970"/>
                  <a:pt x="228599" y="977108"/>
                </a:cubicBezTo>
                <a:lnTo>
                  <a:pt x="252889" y="723253"/>
                </a:lnTo>
                <a:lnTo>
                  <a:pt x="542873" y="733960"/>
                </a:lnTo>
                <a:lnTo>
                  <a:pt x="541241" y="707572"/>
                </a:lnTo>
                <a:cubicBezTo>
                  <a:pt x="540479" y="640784"/>
                  <a:pt x="545076" y="578956"/>
                  <a:pt x="560387" y="527050"/>
                </a:cubicBezTo>
                <a:lnTo>
                  <a:pt x="741772" y="149382"/>
                </a:lnTo>
                <a:cubicBezTo>
                  <a:pt x="1212594" y="140863"/>
                  <a:pt x="1604040" y="8519"/>
                  <a:pt x="2074862" y="0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  <a:alpha val="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/>
          </a:p>
        </p:txBody>
      </p:sp>
      <p:sp>
        <p:nvSpPr>
          <p:cNvPr id="192" name="Link_North_West_Europe">
            <a:extLst>
              <a:ext uri="{FF2B5EF4-FFF2-40B4-BE49-F238E27FC236}">
                <a16:creationId xmlns:a16="http://schemas.microsoft.com/office/drawing/2014/main" id="{B0782C26-60FB-4C6A-8CDB-468E1208E139}"/>
              </a:ext>
            </a:extLst>
          </p:cNvPr>
          <p:cNvSpPr/>
          <p:nvPr/>
        </p:nvSpPr>
        <p:spPr bwMode="gray">
          <a:xfrm>
            <a:off x="4992688" y="1490663"/>
            <a:ext cx="1409700" cy="1055687"/>
          </a:xfrm>
          <a:custGeom>
            <a:avLst/>
            <a:gdLst>
              <a:gd name="connsiteX0" fmla="*/ 0 w 1165367"/>
              <a:gd name="connsiteY0" fmla="*/ 0 h 860155"/>
              <a:gd name="connsiteX1" fmla="*/ 1165367 w 1165367"/>
              <a:gd name="connsiteY1" fmla="*/ 0 h 860155"/>
              <a:gd name="connsiteX2" fmla="*/ 1165367 w 1165367"/>
              <a:gd name="connsiteY2" fmla="*/ 860155 h 860155"/>
              <a:gd name="connsiteX3" fmla="*/ 0 w 1165367"/>
              <a:gd name="connsiteY3" fmla="*/ 860155 h 860155"/>
              <a:gd name="connsiteX4" fmla="*/ 0 w 1165367"/>
              <a:gd name="connsiteY4" fmla="*/ 0 h 860155"/>
              <a:gd name="connsiteX0" fmla="*/ 0 w 1165367"/>
              <a:gd name="connsiteY0" fmla="*/ 0 h 1012555"/>
              <a:gd name="connsiteX1" fmla="*/ 1165367 w 1165367"/>
              <a:gd name="connsiteY1" fmla="*/ 0 h 1012555"/>
              <a:gd name="connsiteX2" fmla="*/ 1165367 w 1165367"/>
              <a:gd name="connsiteY2" fmla="*/ 860155 h 1012555"/>
              <a:gd name="connsiteX3" fmla="*/ 64294 w 1165367"/>
              <a:gd name="connsiteY3" fmla="*/ 1012555 h 1012555"/>
              <a:gd name="connsiteX4" fmla="*/ 0 w 1165367"/>
              <a:gd name="connsiteY4" fmla="*/ 0 h 1012555"/>
              <a:gd name="connsiteX0" fmla="*/ 0 w 1389204"/>
              <a:gd name="connsiteY0" fmla="*/ 376238 h 1012555"/>
              <a:gd name="connsiteX1" fmla="*/ 1389204 w 1389204"/>
              <a:gd name="connsiteY1" fmla="*/ 0 h 1012555"/>
              <a:gd name="connsiteX2" fmla="*/ 1389204 w 1389204"/>
              <a:gd name="connsiteY2" fmla="*/ 860155 h 1012555"/>
              <a:gd name="connsiteX3" fmla="*/ 288131 w 1389204"/>
              <a:gd name="connsiteY3" fmla="*/ 1012555 h 1012555"/>
              <a:gd name="connsiteX4" fmla="*/ 0 w 1389204"/>
              <a:gd name="connsiteY4" fmla="*/ 376238 h 1012555"/>
              <a:gd name="connsiteX0" fmla="*/ 0 w 1389204"/>
              <a:gd name="connsiteY0" fmla="*/ 376238 h 1012555"/>
              <a:gd name="connsiteX1" fmla="*/ 590938 w 1389204"/>
              <a:gd name="connsiteY1" fmla="*/ 268216 h 1012555"/>
              <a:gd name="connsiteX2" fmla="*/ 1389204 w 1389204"/>
              <a:gd name="connsiteY2" fmla="*/ 0 h 1012555"/>
              <a:gd name="connsiteX3" fmla="*/ 1389204 w 1389204"/>
              <a:gd name="connsiteY3" fmla="*/ 860155 h 1012555"/>
              <a:gd name="connsiteX4" fmla="*/ 288131 w 1389204"/>
              <a:gd name="connsiteY4" fmla="*/ 1012555 h 1012555"/>
              <a:gd name="connsiteX5" fmla="*/ 0 w 1389204"/>
              <a:gd name="connsiteY5" fmla="*/ 376238 h 1012555"/>
              <a:gd name="connsiteX0" fmla="*/ 0 w 1389204"/>
              <a:gd name="connsiteY0" fmla="*/ 403297 h 1039614"/>
              <a:gd name="connsiteX1" fmla="*/ 590938 w 1389204"/>
              <a:gd name="connsiteY1" fmla="*/ 295275 h 1039614"/>
              <a:gd name="connsiteX2" fmla="*/ 888595 w 1389204"/>
              <a:gd name="connsiteY2" fmla="*/ 0 h 1039614"/>
              <a:gd name="connsiteX3" fmla="*/ 1389204 w 1389204"/>
              <a:gd name="connsiteY3" fmla="*/ 27059 h 1039614"/>
              <a:gd name="connsiteX4" fmla="*/ 1389204 w 1389204"/>
              <a:gd name="connsiteY4" fmla="*/ 887214 h 1039614"/>
              <a:gd name="connsiteX5" fmla="*/ 288131 w 1389204"/>
              <a:gd name="connsiteY5" fmla="*/ 1039614 h 1039614"/>
              <a:gd name="connsiteX6" fmla="*/ 0 w 1389204"/>
              <a:gd name="connsiteY6" fmla="*/ 403297 h 1039614"/>
              <a:gd name="connsiteX0" fmla="*/ 0 w 1389204"/>
              <a:gd name="connsiteY0" fmla="*/ 403297 h 1039614"/>
              <a:gd name="connsiteX1" fmla="*/ 590938 w 1389204"/>
              <a:gd name="connsiteY1" fmla="*/ 295275 h 1039614"/>
              <a:gd name="connsiteX2" fmla="*/ 888595 w 1389204"/>
              <a:gd name="connsiteY2" fmla="*/ 0 h 1039614"/>
              <a:gd name="connsiteX3" fmla="*/ 1348723 w 1389204"/>
              <a:gd name="connsiteY3" fmla="*/ 10390 h 1039614"/>
              <a:gd name="connsiteX4" fmla="*/ 1389204 w 1389204"/>
              <a:gd name="connsiteY4" fmla="*/ 887214 h 1039614"/>
              <a:gd name="connsiteX5" fmla="*/ 288131 w 1389204"/>
              <a:gd name="connsiteY5" fmla="*/ 1039614 h 1039614"/>
              <a:gd name="connsiteX6" fmla="*/ 0 w 1389204"/>
              <a:gd name="connsiteY6" fmla="*/ 403297 h 1039614"/>
              <a:gd name="connsiteX0" fmla="*/ 0 w 1410088"/>
              <a:gd name="connsiteY0" fmla="*/ 403297 h 1039614"/>
              <a:gd name="connsiteX1" fmla="*/ 590938 w 1410088"/>
              <a:gd name="connsiteY1" fmla="*/ 295275 h 1039614"/>
              <a:gd name="connsiteX2" fmla="*/ 888595 w 1410088"/>
              <a:gd name="connsiteY2" fmla="*/ 0 h 1039614"/>
              <a:gd name="connsiteX3" fmla="*/ 1348723 w 1410088"/>
              <a:gd name="connsiteY3" fmla="*/ 10390 h 1039614"/>
              <a:gd name="connsiteX4" fmla="*/ 1410088 w 1410088"/>
              <a:gd name="connsiteY4" fmla="*/ 311943 h 1039614"/>
              <a:gd name="connsiteX5" fmla="*/ 1389204 w 1410088"/>
              <a:gd name="connsiteY5" fmla="*/ 887214 h 1039614"/>
              <a:gd name="connsiteX6" fmla="*/ 288131 w 1410088"/>
              <a:gd name="connsiteY6" fmla="*/ 1039614 h 1039614"/>
              <a:gd name="connsiteX7" fmla="*/ 0 w 1410088"/>
              <a:gd name="connsiteY7" fmla="*/ 403297 h 1039614"/>
              <a:gd name="connsiteX0" fmla="*/ 0 w 1410088"/>
              <a:gd name="connsiteY0" fmla="*/ 403297 h 1056283"/>
              <a:gd name="connsiteX1" fmla="*/ 590938 w 1410088"/>
              <a:gd name="connsiteY1" fmla="*/ 295275 h 1056283"/>
              <a:gd name="connsiteX2" fmla="*/ 888595 w 1410088"/>
              <a:gd name="connsiteY2" fmla="*/ 0 h 1056283"/>
              <a:gd name="connsiteX3" fmla="*/ 1348723 w 1410088"/>
              <a:gd name="connsiteY3" fmla="*/ 10390 h 1056283"/>
              <a:gd name="connsiteX4" fmla="*/ 1410088 w 1410088"/>
              <a:gd name="connsiteY4" fmla="*/ 311943 h 1056283"/>
              <a:gd name="connsiteX5" fmla="*/ 1389204 w 1410088"/>
              <a:gd name="connsiteY5" fmla="*/ 887214 h 1056283"/>
              <a:gd name="connsiteX6" fmla="*/ 309562 w 1410088"/>
              <a:gd name="connsiteY6" fmla="*/ 1056283 h 1056283"/>
              <a:gd name="connsiteX7" fmla="*/ 0 w 1410088"/>
              <a:gd name="connsiteY7" fmla="*/ 403297 h 1056283"/>
              <a:gd name="connsiteX0" fmla="*/ 0 w 1410088"/>
              <a:gd name="connsiteY0" fmla="*/ 403297 h 1056283"/>
              <a:gd name="connsiteX1" fmla="*/ 590938 w 1410088"/>
              <a:gd name="connsiteY1" fmla="*/ 295275 h 1056283"/>
              <a:gd name="connsiteX2" fmla="*/ 888595 w 1410088"/>
              <a:gd name="connsiteY2" fmla="*/ 0 h 1056283"/>
              <a:gd name="connsiteX3" fmla="*/ 1348723 w 1410088"/>
              <a:gd name="connsiteY3" fmla="*/ 10390 h 1056283"/>
              <a:gd name="connsiteX4" fmla="*/ 1410088 w 1410088"/>
              <a:gd name="connsiteY4" fmla="*/ 311943 h 1056283"/>
              <a:gd name="connsiteX5" fmla="*/ 1389204 w 1410088"/>
              <a:gd name="connsiteY5" fmla="*/ 887214 h 1056283"/>
              <a:gd name="connsiteX6" fmla="*/ 764770 w 1410088"/>
              <a:gd name="connsiteY6" fmla="*/ 1050131 h 1056283"/>
              <a:gd name="connsiteX7" fmla="*/ 309562 w 1410088"/>
              <a:gd name="connsiteY7" fmla="*/ 1056283 h 1056283"/>
              <a:gd name="connsiteX8" fmla="*/ 0 w 1410088"/>
              <a:gd name="connsiteY8" fmla="*/ 403297 h 1056283"/>
              <a:gd name="connsiteX0" fmla="*/ 0 w 1410088"/>
              <a:gd name="connsiteY0" fmla="*/ 403297 h 1056283"/>
              <a:gd name="connsiteX1" fmla="*/ 590938 w 1410088"/>
              <a:gd name="connsiteY1" fmla="*/ 295275 h 1056283"/>
              <a:gd name="connsiteX2" fmla="*/ 888595 w 1410088"/>
              <a:gd name="connsiteY2" fmla="*/ 0 h 1056283"/>
              <a:gd name="connsiteX3" fmla="*/ 1348723 w 1410088"/>
              <a:gd name="connsiteY3" fmla="*/ 10390 h 1056283"/>
              <a:gd name="connsiteX4" fmla="*/ 1410088 w 1410088"/>
              <a:gd name="connsiteY4" fmla="*/ 311943 h 1056283"/>
              <a:gd name="connsiteX5" fmla="*/ 1389204 w 1410088"/>
              <a:gd name="connsiteY5" fmla="*/ 887214 h 1056283"/>
              <a:gd name="connsiteX6" fmla="*/ 840970 w 1410088"/>
              <a:gd name="connsiteY6" fmla="*/ 828675 h 1056283"/>
              <a:gd name="connsiteX7" fmla="*/ 764770 w 1410088"/>
              <a:gd name="connsiteY7" fmla="*/ 1050131 h 1056283"/>
              <a:gd name="connsiteX8" fmla="*/ 309562 w 1410088"/>
              <a:gd name="connsiteY8" fmla="*/ 1056283 h 1056283"/>
              <a:gd name="connsiteX9" fmla="*/ 0 w 1410088"/>
              <a:gd name="connsiteY9" fmla="*/ 403297 h 1056283"/>
              <a:gd name="connsiteX0" fmla="*/ 0 w 1410088"/>
              <a:gd name="connsiteY0" fmla="*/ 403297 h 1056283"/>
              <a:gd name="connsiteX1" fmla="*/ 590938 w 1410088"/>
              <a:gd name="connsiteY1" fmla="*/ 295275 h 1056283"/>
              <a:gd name="connsiteX2" fmla="*/ 888595 w 1410088"/>
              <a:gd name="connsiteY2" fmla="*/ 0 h 1056283"/>
              <a:gd name="connsiteX3" fmla="*/ 1348723 w 1410088"/>
              <a:gd name="connsiteY3" fmla="*/ 10390 h 1056283"/>
              <a:gd name="connsiteX4" fmla="*/ 1410088 w 1410088"/>
              <a:gd name="connsiteY4" fmla="*/ 311943 h 1056283"/>
              <a:gd name="connsiteX5" fmla="*/ 1353485 w 1410088"/>
              <a:gd name="connsiteY5" fmla="*/ 811014 h 1056283"/>
              <a:gd name="connsiteX6" fmla="*/ 840970 w 1410088"/>
              <a:gd name="connsiteY6" fmla="*/ 828675 h 1056283"/>
              <a:gd name="connsiteX7" fmla="*/ 764770 w 1410088"/>
              <a:gd name="connsiteY7" fmla="*/ 1050131 h 1056283"/>
              <a:gd name="connsiteX8" fmla="*/ 309562 w 1410088"/>
              <a:gd name="connsiteY8" fmla="*/ 1056283 h 1056283"/>
              <a:gd name="connsiteX9" fmla="*/ 0 w 1410088"/>
              <a:gd name="connsiteY9" fmla="*/ 403297 h 1056283"/>
              <a:gd name="connsiteX0" fmla="*/ 0 w 1410088"/>
              <a:gd name="connsiteY0" fmla="*/ 403297 h 1056283"/>
              <a:gd name="connsiteX1" fmla="*/ 590938 w 1410088"/>
              <a:gd name="connsiteY1" fmla="*/ 295275 h 1056283"/>
              <a:gd name="connsiteX2" fmla="*/ 888595 w 1410088"/>
              <a:gd name="connsiteY2" fmla="*/ 0 h 1056283"/>
              <a:gd name="connsiteX3" fmla="*/ 1348723 w 1410088"/>
              <a:gd name="connsiteY3" fmla="*/ 10390 h 1056283"/>
              <a:gd name="connsiteX4" fmla="*/ 1410088 w 1410088"/>
              <a:gd name="connsiteY4" fmla="*/ 311943 h 1056283"/>
              <a:gd name="connsiteX5" fmla="*/ 1353485 w 1410088"/>
              <a:gd name="connsiteY5" fmla="*/ 789583 h 1056283"/>
              <a:gd name="connsiteX6" fmla="*/ 840970 w 1410088"/>
              <a:gd name="connsiteY6" fmla="*/ 828675 h 1056283"/>
              <a:gd name="connsiteX7" fmla="*/ 764770 w 1410088"/>
              <a:gd name="connsiteY7" fmla="*/ 1050131 h 1056283"/>
              <a:gd name="connsiteX8" fmla="*/ 309562 w 1410088"/>
              <a:gd name="connsiteY8" fmla="*/ 1056283 h 1056283"/>
              <a:gd name="connsiteX9" fmla="*/ 0 w 1410088"/>
              <a:gd name="connsiteY9" fmla="*/ 403297 h 1056283"/>
              <a:gd name="connsiteX0" fmla="*/ 0 w 1410088"/>
              <a:gd name="connsiteY0" fmla="*/ 403297 h 1056283"/>
              <a:gd name="connsiteX1" fmla="*/ 590938 w 1410088"/>
              <a:gd name="connsiteY1" fmla="*/ 295275 h 1056283"/>
              <a:gd name="connsiteX2" fmla="*/ 888595 w 1410088"/>
              <a:gd name="connsiteY2" fmla="*/ 0 h 1056283"/>
              <a:gd name="connsiteX3" fmla="*/ 1348723 w 1410088"/>
              <a:gd name="connsiteY3" fmla="*/ 10390 h 1056283"/>
              <a:gd name="connsiteX4" fmla="*/ 1410088 w 1410088"/>
              <a:gd name="connsiteY4" fmla="*/ 311943 h 1056283"/>
              <a:gd name="connsiteX5" fmla="*/ 1353485 w 1410088"/>
              <a:gd name="connsiteY5" fmla="*/ 789583 h 1056283"/>
              <a:gd name="connsiteX6" fmla="*/ 840970 w 1410088"/>
              <a:gd name="connsiteY6" fmla="*/ 828675 h 1056283"/>
              <a:gd name="connsiteX7" fmla="*/ 719527 w 1410088"/>
              <a:gd name="connsiteY7" fmla="*/ 1047749 h 1056283"/>
              <a:gd name="connsiteX8" fmla="*/ 309562 w 1410088"/>
              <a:gd name="connsiteY8" fmla="*/ 1056283 h 1056283"/>
              <a:gd name="connsiteX9" fmla="*/ 0 w 1410088"/>
              <a:gd name="connsiteY9" fmla="*/ 403297 h 10562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410088" h="1056283">
                <a:moveTo>
                  <a:pt x="0" y="403297"/>
                </a:moveTo>
                <a:cubicBezTo>
                  <a:pt x="211267" y="344271"/>
                  <a:pt x="379671" y="354301"/>
                  <a:pt x="590938" y="295275"/>
                </a:cubicBezTo>
                <a:cubicBezTo>
                  <a:pt x="729844" y="248444"/>
                  <a:pt x="749689" y="46831"/>
                  <a:pt x="888595" y="0"/>
                </a:cubicBezTo>
                <a:lnTo>
                  <a:pt x="1348723" y="10390"/>
                </a:lnTo>
                <a:cubicBezTo>
                  <a:pt x="1354891" y="149802"/>
                  <a:pt x="1403920" y="172531"/>
                  <a:pt x="1410088" y="311943"/>
                </a:cubicBezTo>
                <a:lnTo>
                  <a:pt x="1353485" y="789583"/>
                </a:lnTo>
                <a:cubicBezTo>
                  <a:pt x="1292763" y="900311"/>
                  <a:pt x="945042" y="801522"/>
                  <a:pt x="840970" y="828675"/>
                </a:cubicBezTo>
                <a:cubicBezTo>
                  <a:pt x="736898" y="855828"/>
                  <a:pt x="842226" y="1034421"/>
                  <a:pt x="719527" y="1047749"/>
                </a:cubicBezTo>
                <a:lnTo>
                  <a:pt x="309562" y="1056283"/>
                </a:lnTo>
                <a:lnTo>
                  <a:pt x="0" y="403297"/>
                </a:lnTo>
                <a:close/>
              </a:path>
            </a:pathLst>
          </a:custGeom>
          <a:solidFill>
            <a:schemeClr val="accent1">
              <a:alpha val="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/>
          </a:p>
        </p:txBody>
      </p:sp>
      <p:sp>
        <p:nvSpPr>
          <p:cNvPr id="193" name="Link_South_West_Europe">
            <a:extLst>
              <a:ext uri="{FF2B5EF4-FFF2-40B4-BE49-F238E27FC236}">
                <a16:creationId xmlns:a16="http://schemas.microsoft.com/office/drawing/2014/main" id="{93C3D898-C42C-4D9E-9A93-1114D039575B}"/>
              </a:ext>
            </a:extLst>
          </p:cNvPr>
          <p:cNvSpPr/>
          <p:nvPr/>
        </p:nvSpPr>
        <p:spPr bwMode="gray">
          <a:xfrm>
            <a:off x="5113338" y="2428875"/>
            <a:ext cx="695325" cy="881063"/>
          </a:xfrm>
          <a:custGeom>
            <a:avLst/>
            <a:gdLst>
              <a:gd name="connsiteX0" fmla="*/ 0 w 676840"/>
              <a:gd name="connsiteY0" fmla="*/ 0 h 802968"/>
              <a:gd name="connsiteX1" fmla="*/ 676840 w 676840"/>
              <a:gd name="connsiteY1" fmla="*/ 0 h 802968"/>
              <a:gd name="connsiteX2" fmla="*/ 676840 w 676840"/>
              <a:gd name="connsiteY2" fmla="*/ 802968 h 802968"/>
              <a:gd name="connsiteX3" fmla="*/ 0 w 676840"/>
              <a:gd name="connsiteY3" fmla="*/ 802968 h 802968"/>
              <a:gd name="connsiteX4" fmla="*/ 0 w 676840"/>
              <a:gd name="connsiteY4" fmla="*/ 0 h 802968"/>
              <a:gd name="connsiteX0" fmla="*/ 0 w 676840"/>
              <a:gd name="connsiteY0" fmla="*/ 0 h 829162"/>
              <a:gd name="connsiteX1" fmla="*/ 676840 w 676840"/>
              <a:gd name="connsiteY1" fmla="*/ 0 h 829162"/>
              <a:gd name="connsiteX2" fmla="*/ 676840 w 676840"/>
              <a:gd name="connsiteY2" fmla="*/ 802968 h 829162"/>
              <a:gd name="connsiteX3" fmla="*/ 7143 w 676840"/>
              <a:gd name="connsiteY3" fmla="*/ 829162 h 829162"/>
              <a:gd name="connsiteX4" fmla="*/ 0 w 676840"/>
              <a:gd name="connsiteY4" fmla="*/ 0 h 829162"/>
              <a:gd name="connsiteX0" fmla="*/ 202407 w 669697"/>
              <a:gd name="connsiteY0" fmla="*/ 11906 h 829162"/>
              <a:gd name="connsiteX1" fmla="*/ 669697 w 669697"/>
              <a:gd name="connsiteY1" fmla="*/ 0 h 829162"/>
              <a:gd name="connsiteX2" fmla="*/ 669697 w 669697"/>
              <a:gd name="connsiteY2" fmla="*/ 802968 h 829162"/>
              <a:gd name="connsiteX3" fmla="*/ 0 w 669697"/>
              <a:gd name="connsiteY3" fmla="*/ 829162 h 829162"/>
              <a:gd name="connsiteX4" fmla="*/ 202407 w 669697"/>
              <a:gd name="connsiteY4" fmla="*/ 11906 h 829162"/>
              <a:gd name="connsiteX0" fmla="*/ 202407 w 669697"/>
              <a:gd name="connsiteY0" fmla="*/ 63182 h 880438"/>
              <a:gd name="connsiteX1" fmla="*/ 551131 w 669697"/>
              <a:gd name="connsiteY1" fmla="*/ 0 h 880438"/>
              <a:gd name="connsiteX2" fmla="*/ 669697 w 669697"/>
              <a:gd name="connsiteY2" fmla="*/ 51276 h 880438"/>
              <a:gd name="connsiteX3" fmla="*/ 669697 w 669697"/>
              <a:gd name="connsiteY3" fmla="*/ 854244 h 880438"/>
              <a:gd name="connsiteX4" fmla="*/ 0 w 669697"/>
              <a:gd name="connsiteY4" fmla="*/ 880438 h 880438"/>
              <a:gd name="connsiteX5" fmla="*/ 202407 w 669697"/>
              <a:gd name="connsiteY5" fmla="*/ 63182 h 880438"/>
              <a:gd name="connsiteX0" fmla="*/ 202407 w 694006"/>
              <a:gd name="connsiteY0" fmla="*/ 63182 h 880438"/>
              <a:gd name="connsiteX1" fmla="*/ 551131 w 694006"/>
              <a:gd name="connsiteY1" fmla="*/ 0 h 880438"/>
              <a:gd name="connsiteX2" fmla="*/ 669697 w 694006"/>
              <a:gd name="connsiteY2" fmla="*/ 51276 h 880438"/>
              <a:gd name="connsiteX3" fmla="*/ 694006 w 694006"/>
              <a:gd name="connsiteY3" fmla="*/ 378619 h 880438"/>
              <a:gd name="connsiteX4" fmla="*/ 669697 w 694006"/>
              <a:gd name="connsiteY4" fmla="*/ 854244 h 880438"/>
              <a:gd name="connsiteX5" fmla="*/ 0 w 694006"/>
              <a:gd name="connsiteY5" fmla="*/ 880438 h 880438"/>
              <a:gd name="connsiteX6" fmla="*/ 202407 w 694006"/>
              <a:gd name="connsiteY6" fmla="*/ 63182 h 880438"/>
              <a:gd name="connsiteX0" fmla="*/ 202407 w 694006"/>
              <a:gd name="connsiteY0" fmla="*/ 63182 h 880438"/>
              <a:gd name="connsiteX1" fmla="*/ 551131 w 694006"/>
              <a:gd name="connsiteY1" fmla="*/ 0 h 880438"/>
              <a:gd name="connsiteX2" fmla="*/ 669697 w 694006"/>
              <a:gd name="connsiteY2" fmla="*/ 51276 h 880438"/>
              <a:gd name="connsiteX3" fmla="*/ 694006 w 694006"/>
              <a:gd name="connsiteY3" fmla="*/ 378619 h 880438"/>
              <a:gd name="connsiteX4" fmla="*/ 372041 w 694006"/>
              <a:gd name="connsiteY4" fmla="*/ 839956 h 880438"/>
              <a:gd name="connsiteX5" fmla="*/ 0 w 694006"/>
              <a:gd name="connsiteY5" fmla="*/ 880438 h 880438"/>
              <a:gd name="connsiteX6" fmla="*/ 202407 w 694006"/>
              <a:gd name="connsiteY6" fmla="*/ 63182 h 8804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94006" h="880438">
                <a:moveTo>
                  <a:pt x="202407" y="63182"/>
                </a:moveTo>
                <a:cubicBezTo>
                  <a:pt x="309123" y="59584"/>
                  <a:pt x="444415" y="3598"/>
                  <a:pt x="551131" y="0"/>
                </a:cubicBezTo>
                <a:lnTo>
                  <a:pt x="669697" y="51276"/>
                </a:lnTo>
                <a:cubicBezTo>
                  <a:pt x="669862" y="156422"/>
                  <a:pt x="693841" y="273473"/>
                  <a:pt x="694006" y="378619"/>
                </a:cubicBezTo>
                <a:lnTo>
                  <a:pt x="372041" y="839956"/>
                </a:lnTo>
                <a:lnTo>
                  <a:pt x="0" y="880438"/>
                </a:lnTo>
                <a:lnTo>
                  <a:pt x="202407" y="63182"/>
                </a:lnTo>
                <a:close/>
              </a:path>
            </a:pathLst>
          </a:custGeom>
          <a:solidFill>
            <a:schemeClr val="accent1">
              <a:alpha val="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/>
          </a:p>
        </p:txBody>
      </p:sp>
      <p:sp>
        <p:nvSpPr>
          <p:cNvPr id="194" name="Link_Germany">
            <a:extLst>
              <a:ext uri="{FF2B5EF4-FFF2-40B4-BE49-F238E27FC236}">
                <a16:creationId xmlns:a16="http://schemas.microsoft.com/office/drawing/2014/main" id="{0363BAA5-2743-4023-A33A-830C2043D283}"/>
              </a:ext>
            </a:extLst>
          </p:cNvPr>
          <p:cNvSpPr/>
          <p:nvPr/>
        </p:nvSpPr>
        <p:spPr bwMode="gray">
          <a:xfrm>
            <a:off x="5753100" y="2270125"/>
            <a:ext cx="284163" cy="311150"/>
          </a:xfrm>
          <a:custGeom>
            <a:avLst/>
            <a:gdLst>
              <a:gd name="connsiteX0" fmla="*/ 0 w 297888"/>
              <a:gd name="connsiteY0" fmla="*/ 0 h 352511"/>
              <a:gd name="connsiteX1" fmla="*/ 297888 w 297888"/>
              <a:gd name="connsiteY1" fmla="*/ 0 h 352511"/>
              <a:gd name="connsiteX2" fmla="*/ 297888 w 297888"/>
              <a:gd name="connsiteY2" fmla="*/ 352511 h 352511"/>
              <a:gd name="connsiteX3" fmla="*/ 0 w 297888"/>
              <a:gd name="connsiteY3" fmla="*/ 352511 h 352511"/>
              <a:gd name="connsiteX4" fmla="*/ 0 w 297888"/>
              <a:gd name="connsiteY4" fmla="*/ 0 h 352511"/>
              <a:gd name="connsiteX0" fmla="*/ 21432 w 297888"/>
              <a:gd name="connsiteY0" fmla="*/ 45243 h 352511"/>
              <a:gd name="connsiteX1" fmla="*/ 297888 w 297888"/>
              <a:gd name="connsiteY1" fmla="*/ 0 h 352511"/>
              <a:gd name="connsiteX2" fmla="*/ 297888 w 297888"/>
              <a:gd name="connsiteY2" fmla="*/ 352511 h 352511"/>
              <a:gd name="connsiteX3" fmla="*/ 0 w 297888"/>
              <a:gd name="connsiteY3" fmla="*/ 352511 h 352511"/>
              <a:gd name="connsiteX4" fmla="*/ 21432 w 297888"/>
              <a:gd name="connsiteY4" fmla="*/ 45243 h 352511"/>
              <a:gd name="connsiteX0" fmla="*/ 21432 w 297888"/>
              <a:gd name="connsiteY0" fmla="*/ 33337 h 340605"/>
              <a:gd name="connsiteX1" fmla="*/ 262170 w 297888"/>
              <a:gd name="connsiteY1" fmla="*/ 0 h 340605"/>
              <a:gd name="connsiteX2" fmla="*/ 297888 w 297888"/>
              <a:gd name="connsiteY2" fmla="*/ 340605 h 340605"/>
              <a:gd name="connsiteX3" fmla="*/ 0 w 297888"/>
              <a:gd name="connsiteY3" fmla="*/ 340605 h 340605"/>
              <a:gd name="connsiteX4" fmla="*/ 21432 w 297888"/>
              <a:gd name="connsiteY4" fmla="*/ 33337 h 340605"/>
              <a:gd name="connsiteX0" fmla="*/ 0 w 276456"/>
              <a:gd name="connsiteY0" fmla="*/ 33337 h 340605"/>
              <a:gd name="connsiteX1" fmla="*/ 240738 w 276456"/>
              <a:gd name="connsiteY1" fmla="*/ 0 h 340605"/>
              <a:gd name="connsiteX2" fmla="*/ 276456 w 276456"/>
              <a:gd name="connsiteY2" fmla="*/ 340605 h 340605"/>
              <a:gd name="connsiteX3" fmla="*/ 2380 w 276456"/>
              <a:gd name="connsiteY3" fmla="*/ 312030 h 340605"/>
              <a:gd name="connsiteX4" fmla="*/ 0 w 276456"/>
              <a:gd name="connsiteY4" fmla="*/ 33337 h 340605"/>
              <a:gd name="connsiteX0" fmla="*/ 0 w 278837"/>
              <a:gd name="connsiteY0" fmla="*/ 33337 h 312030"/>
              <a:gd name="connsiteX1" fmla="*/ 240738 w 278837"/>
              <a:gd name="connsiteY1" fmla="*/ 0 h 312030"/>
              <a:gd name="connsiteX2" fmla="*/ 278837 w 278837"/>
              <a:gd name="connsiteY2" fmla="*/ 309649 h 312030"/>
              <a:gd name="connsiteX3" fmla="*/ 2380 w 278837"/>
              <a:gd name="connsiteY3" fmla="*/ 312030 h 312030"/>
              <a:gd name="connsiteX4" fmla="*/ 0 w 278837"/>
              <a:gd name="connsiteY4" fmla="*/ 33337 h 312030"/>
              <a:gd name="connsiteX0" fmla="*/ 0 w 283010"/>
              <a:gd name="connsiteY0" fmla="*/ 33337 h 312030"/>
              <a:gd name="connsiteX1" fmla="*/ 240738 w 283010"/>
              <a:gd name="connsiteY1" fmla="*/ 0 h 312030"/>
              <a:gd name="connsiteX2" fmla="*/ 283010 w 283010"/>
              <a:gd name="connsiteY2" fmla="*/ 149781 h 312030"/>
              <a:gd name="connsiteX3" fmla="*/ 278837 w 283010"/>
              <a:gd name="connsiteY3" fmla="*/ 309649 h 312030"/>
              <a:gd name="connsiteX4" fmla="*/ 2380 w 283010"/>
              <a:gd name="connsiteY4" fmla="*/ 312030 h 312030"/>
              <a:gd name="connsiteX5" fmla="*/ 0 w 283010"/>
              <a:gd name="connsiteY5" fmla="*/ 33337 h 312030"/>
              <a:gd name="connsiteX0" fmla="*/ 0 w 283010"/>
              <a:gd name="connsiteY0" fmla="*/ 33337 h 312030"/>
              <a:gd name="connsiteX1" fmla="*/ 240738 w 283010"/>
              <a:gd name="connsiteY1" fmla="*/ 0 h 312030"/>
              <a:gd name="connsiteX2" fmla="*/ 283010 w 283010"/>
              <a:gd name="connsiteY2" fmla="*/ 149781 h 312030"/>
              <a:gd name="connsiteX3" fmla="*/ 245499 w 283010"/>
              <a:gd name="connsiteY3" fmla="*/ 307268 h 312030"/>
              <a:gd name="connsiteX4" fmla="*/ 2380 w 283010"/>
              <a:gd name="connsiteY4" fmla="*/ 312030 h 312030"/>
              <a:gd name="connsiteX5" fmla="*/ 0 w 283010"/>
              <a:gd name="connsiteY5" fmla="*/ 33337 h 3120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3010" h="312030">
                <a:moveTo>
                  <a:pt x="0" y="33337"/>
                </a:moveTo>
                <a:lnTo>
                  <a:pt x="240738" y="0"/>
                </a:lnTo>
                <a:cubicBezTo>
                  <a:pt x="246097" y="53102"/>
                  <a:pt x="277651" y="96679"/>
                  <a:pt x="283010" y="149781"/>
                </a:cubicBezTo>
                <a:lnTo>
                  <a:pt x="245499" y="307268"/>
                </a:lnTo>
                <a:lnTo>
                  <a:pt x="2380" y="312030"/>
                </a:lnTo>
                <a:cubicBezTo>
                  <a:pt x="1587" y="219132"/>
                  <a:pt x="793" y="126235"/>
                  <a:pt x="0" y="33337"/>
                </a:cubicBezTo>
                <a:close/>
              </a:path>
            </a:pathLst>
          </a:custGeom>
          <a:solidFill>
            <a:schemeClr val="accent1">
              <a:alpha val="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/>
          </a:p>
        </p:txBody>
      </p:sp>
      <p:pic>
        <p:nvPicPr>
          <p:cNvPr id="195" name="Grafik 196">
            <a:extLst>
              <a:ext uri="{FF2B5EF4-FFF2-40B4-BE49-F238E27FC236}">
                <a16:creationId xmlns:a16="http://schemas.microsoft.com/office/drawing/2014/main" id="{53123BCD-B2F5-4C91-9549-7CC68E0D9E5C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" name="Titel 4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r>
              <a:rPr lang="fr-FR"/>
              <a:t>Modifiez le style du titre</a:t>
            </a:r>
            <a:endParaRPr lang="de-DE"/>
          </a:p>
        </p:txBody>
      </p:sp>
      <p:sp>
        <p:nvSpPr>
          <p:cNvPr id="196" name="Fußzeilenplatzhalter 1">
            <a:extLst>
              <a:ext uri="{FF2B5EF4-FFF2-40B4-BE49-F238E27FC236}">
                <a16:creationId xmlns:a16="http://schemas.microsoft.com/office/drawing/2014/main" id="{5D9D885A-09C8-43A4-A227-A7928E100246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>
              <a:defRPr/>
            </a:pPr>
            <a:endParaRPr lang="fr-FR"/>
          </a:p>
        </p:txBody>
      </p:sp>
      <p:sp>
        <p:nvSpPr>
          <p:cNvPr id="197" name="Foliennummernplatzhalter 2">
            <a:extLst>
              <a:ext uri="{FF2B5EF4-FFF2-40B4-BE49-F238E27FC236}">
                <a16:creationId xmlns:a16="http://schemas.microsoft.com/office/drawing/2014/main" id="{CD801F3D-78C4-48EA-B119-45DFB41F59F6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FDCD803F-AFDE-4797-B38C-1086800DB237}" type="slidenum">
              <a:rPr lang="fr-FR" altLang="fr-FR"/>
              <a:pPr/>
              <a:t>‹#›</a:t>
            </a:fld>
            <a:endParaRPr lang="fr-FR" altLang="fr-FR"/>
          </a:p>
        </p:txBody>
      </p:sp>
    </p:spTree>
    <p:extLst>
      <p:ext uri="{BB962C8B-B14F-4D97-AF65-F5344CB8AC3E}">
        <p14:creationId xmlns:p14="http://schemas.microsoft.com/office/powerpoint/2010/main" val="1624769978"/>
      </p:ext>
    </p:extLst>
  </p:cSld>
  <p:clrMapOvr>
    <a:masterClrMapping/>
  </p:clrMapOvr>
  <p:transition spd="med">
    <p:fade/>
  </p:transition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>
  <p:cSld name="2_empty_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Grafik 4">
            <a:extLst>
              <a:ext uri="{FF2B5EF4-FFF2-40B4-BE49-F238E27FC236}">
                <a16:creationId xmlns:a16="http://schemas.microsoft.com/office/drawing/2014/main" id="{23A5289A-3132-4518-88A6-5571005EABE7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" name="Grafik 6">
            <a:extLst>
              <a:ext uri="{FF2B5EF4-FFF2-40B4-BE49-F238E27FC236}">
                <a16:creationId xmlns:a16="http://schemas.microsoft.com/office/drawing/2014/main" id="{30CEF49A-8D3A-46AC-9427-2C7B68DC8EB7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Fußzeilenplatzhalter 1">
            <a:extLst>
              <a:ext uri="{FF2B5EF4-FFF2-40B4-BE49-F238E27FC236}">
                <a16:creationId xmlns:a16="http://schemas.microsoft.com/office/drawing/2014/main" id="{DD5C2DAC-34C6-4A18-8787-903A9A4DE5DD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pPr>
              <a:defRPr/>
            </a:pPr>
            <a:endParaRPr lang="fr-FR"/>
          </a:p>
        </p:txBody>
      </p:sp>
      <p:sp>
        <p:nvSpPr>
          <p:cNvPr id="5" name="Foliennummernplatzhalter 2">
            <a:extLst>
              <a:ext uri="{FF2B5EF4-FFF2-40B4-BE49-F238E27FC236}">
                <a16:creationId xmlns:a16="http://schemas.microsoft.com/office/drawing/2014/main" id="{0D633A0C-7EE4-489D-940F-E789C959CA20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8F75B24F-74EA-48FB-A8F5-FA84D8550C72}" type="slidenum">
              <a:rPr lang="fr-FR" altLang="fr-FR"/>
              <a:pPr/>
              <a:t>‹#›</a:t>
            </a:fld>
            <a:endParaRPr lang="fr-FR" altLang="fr-FR"/>
          </a:p>
        </p:txBody>
      </p:sp>
    </p:spTree>
    <p:extLst>
      <p:ext uri="{BB962C8B-B14F-4D97-AF65-F5344CB8AC3E}">
        <p14:creationId xmlns:p14="http://schemas.microsoft.com/office/powerpoint/2010/main" val="4169250105"/>
      </p:ext>
    </p:extLst>
  </p:cSld>
  <p:clrMapOvr>
    <a:masterClrMapping/>
  </p:clrMapOvr>
  <p:transition spd="med">
    <p:fade/>
  </p:transition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isposition personnalisé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FR"/>
              <a:t>Modifiez le style du titre</a:t>
            </a:r>
          </a:p>
        </p:txBody>
      </p:sp>
      <p:sp>
        <p:nvSpPr>
          <p:cNvPr id="3" name="Fußzeilenplatzhalter 2">
            <a:extLst>
              <a:ext uri="{FF2B5EF4-FFF2-40B4-BE49-F238E27FC236}">
                <a16:creationId xmlns:a16="http://schemas.microsoft.com/office/drawing/2014/main" id="{A80FC0F1-F4D6-4A2C-A794-E3043E8535F7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de-DE"/>
              <a:t>Footer</a:t>
            </a:r>
          </a:p>
        </p:txBody>
      </p:sp>
      <p:sp>
        <p:nvSpPr>
          <p:cNvPr id="4" name="Foliennummernplatzhalter 3">
            <a:extLst>
              <a:ext uri="{FF2B5EF4-FFF2-40B4-BE49-F238E27FC236}">
                <a16:creationId xmlns:a16="http://schemas.microsoft.com/office/drawing/2014/main" id="{A273A075-E600-440F-A1F3-295CFC9DF37E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fld id="{6169CFDC-42BF-471D-BFE9-8E251EF58B15}" type="slidenum">
              <a:rPr lang="de-DE" altLang="fr-FR"/>
              <a:pPr/>
              <a:t>‹#›</a:t>
            </a:fld>
            <a:endParaRPr lang="de-DE" altLang="fr-FR"/>
          </a:p>
        </p:txBody>
      </p:sp>
    </p:spTree>
    <p:extLst>
      <p:ext uri="{BB962C8B-B14F-4D97-AF65-F5344CB8AC3E}">
        <p14:creationId xmlns:p14="http://schemas.microsoft.com/office/powerpoint/2010/main" val="3368872558"/>
      </p:ext>
    </p:extLst>
  </p:cSld>
  <p:clrMapOvr>
    <a:masterClrMapping/>
  </p:clrMapOvr>
  <p:transition spd="med">
    <p:fade/>
  </p:transition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xt + Image 0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el 7"/>
          <p:cNvSpPr>
            <a:spLocks noGrp="1"/>
          </p:cNvSpPr>
          <p:nvPr>
            <p:ph type="title"/>
          </p:nvPr>
        </p:nvSpPr>
        <p:spPr bwMode="gray"/>
        <p:txBody>
          <a:bodyPr/>
          <a:lstStyle/>
          <a:p>
            <a:r>
              <a:rPr lang="fr-FR"/>
              <a:t>Modifiez le style du titre</a:t>
            </a:r>
            <a:endParaRPr lang="en-US" noProof="0"/>
          </a:p>
        </p:txBody>
      </p:sp>
      <p:sp>
        <p:nvSpPr>
          <p:cNvPr id="10" name="Textplatzhalter 9"/>
          <p:cNvSpPr>
            <a:spLocks noGrp="1"/>
          </p:cNvSpPr>
          <p:nvPr>
            <p:ph type="body" sz="quarter" idx="11"/>
          </p:nvPr>
        </p:nvSpPr>
        <p:spPr bwMode="gray">
          <a:xfrm>
            <a:off x="624006" y="1892303"/>
            <a:ext cx="3454817" cy="4032251"/>
          </a:xfrm>
        </p:spPr>
        <p:txBody>
          <a:bodyPr/>
          <a:lstStyle/>
          <a:p>
            <a:pPr lvl="0"/>
            <a:r>
              <a:rPr lang="fr-FR"/>
              <a:t>Modifiez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  <a:endParaRPr lang="en-US"/>
          </a:p>
        </p:txBody>
      </p:sp>
      <p:sp>
        <p:nvSpPr>
          <p:cNvPr id="6" name="Bildplatzhalter 2"/>
          <p:cNvSpPr>
            <a:spLocks noGrp="1"/>
          </p:cNvSpPr>
          <p:nvPr>
            <p:ph type="pic" sz="quarter" idx="13"/>
          </p:nvPr>
        </p:nvSpPr>
        <p:spPr bwMode="gray">
          <a:xfrm>
            <a:off x="4365631" y="1892300"/>
            <a:ext cx="7199062" cy="4032000"/>
          </a:xfrm>
          <a:solidFill>
            <a:schemeClr val="bg2">
              <a:lumMod val="20000"/>
              <a:lumOff val="80000"/>
            </a:schemeClr>
          </a:solidFill>
        </p:spPr>
        <p:txBody>
          <a:bodyPr tIns="576000" rtlCol="0" anchor="ctr">
            <a:noAutofit/>
          </a:bodyPr>
          <a:lstStyle>
            <a:lvl1pPr algn="ctr">
              <a:defRPr>
                <a:solidFill>
                  <a:schemeClr val="bg2"/>
                </a:solidFill>
              </a:defRPr>
            </a:lvl1pPr>
          </a:lstStyle>
          <a:p>
            <a:pPr lvl="0"/>
            <a:r>
              <a:rPr lang="fr-FR" noProof="0"/>
              <a:t>Cliquez sur l'icône pour ajouter une image</a:t>
            </a:r>
            <a:endParaRPr lang="en-US" noProof="0"/>
          </a:p>
        </p:txBody>
      </p:sp>
    </p:spTree>
    <p:extLst>
      <p:ext uri="{BB962C8B-B14F-4D97-AF65-F5344CB8AC3E}">
        <p14:creationId xmlns:p14="http://schemas.microsoft.com/office/powerpoint/2010/main" val="680580833"/>
      </p:ext>
    </p:extLst>
  </p:cSld>
  <p:clrMapOvr>
    <a:masterClrMapping/>
  </p:clrMapOvr>
  <p:transition spd="med">
    <p:fade/>
  </p:transition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Titel und Inhal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Object 4" hidden="1">
            <a:extLst>
              <a:ext uri="{FF2B5EF4-FFF2-40B4-BE49-F238E27FC236}">
                <a16:creationId xmlns:a16="http://schemas.microsoft.com/office/drawing/2014/main" id="{F9F06339-8B9C-4D0F-ACD7-79EB90AB3622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78" imgH="377" progId="">
                  <p:embed/>
                </p:oleObj>
              </mc:Choice>
              <mc:Fallback>
                <p:oleObj name="think-cell Slide" r:id="rId3" imgW="378" imgH="377" progId="">
                  <p:embed/>
                  <p:pic>
                    <p:nvPicPr>
                      <p:cNvPr id="4" name="Object 4" hidden="1">
                        <a:extLst>
                          <a:ext uri="{FF2B5EF4-FFF2-40B4-BE49-F238E27FC236}">
                            <a16:creationId xmlns:a16="http://schemas.microsoft.com/office/drawing/2014/main" id="{F9F06339-8B9C-4D0F-ACD7-79EB90AB3622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5" name="Grafik 5" descr="Ein Bild, das Natur, Wand, Frühling, Boden enthält.&#10;&#10;Automatisch generierte Beschreibung">
            <a:extLst>
              <a:ext uri="{FF2B5EF4-FFF2-40B4-BE49-F238E27FC236}">
                <a16:creationId xmlns:a16="http://schemas.microsoft.com/office/drawing/2014/main" id="{792BA6E5-62F7-4102-8200-5ABBE59E58B6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" name="Grafik 10">
            <a:extLst>
              <a:ext uri="{FF2B5EF4-FFF2-40B4-BE49-F238E27FC236}">
                <a16:creationId xmlns:a16="http://schemas.microsoft.com/office/drawing/2014/main" id="{57BDE270-4112-43F9-BA3C-38EC968C2B30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" name="Rechteck 7">
            <a:extLst>
              <a:ext uri="{FF2B5EF4-FFF2-40B4-BE49-F238E27FC236}">
                <a16:creationId xmlns:a16="http://schemas.microsoft.com/office/drawing/2014/main" id="{34D34920-7AFF-493D-85E8-AB90EED155EA}"/>
              </a:ext>
            </a:extLst>
          </p:cNvPr>
          <p:cNvSpPr/>
          <p:nvPr/>
        </p:nvSpPr>
        <p:spPr bwMode="gray">
          <a:xfrm>
            <a:off x="0" y="0"/>
            <a:ext cx="12192000" cy="6858000"/>
          </a:xfrm>
          <a:prstGeom prst="rect">
            <a:avLst/>
          </a:prstGeom>
          <a:gradFill flip="none" rotWithShape="1">
            <a:gsLst>
              <a:gs pos="0">
                <a:schemeClr val="accent6">
                  <a:lumMod val="89000"/>
                  <a:alpha val="80000"/>
                </a:schemeClr>
              </a:gs>
              <a:gs pos="23000">
                <a:schemeClr val="accent6">
                  <a:lumMod val="89000"/>
                  <a:alpha val="60000"/>
                </a:schemeClr>
              </a:gs>
              <a:gs pos="69000">
                <a:schemeClr val="accent6">
                  <a:lumMod val="75000"/>
                  <a:alpha val="60000"/>
                </a:schemeClr>
              </a:gs>
              <a:gs pos="97000">
                <a:schemeClr val="accent6">
                  <a:lumMod val="70000"/>
                  <a:alpha val="2000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/>
          </a:p>
        </p:txBody>
      </p:sp>
      <p:pic>
        <p:nvPicPr>
          <p:cNvPr id="9" name="Grafik 9">
            <a:extLst>
              <a:ext uri="{FF2B5EF4-FFF2-40B4-BE49-F238E27FC236}">
                <a16:creationId xmlns:a16="http://schemas.microsoft.com/office/drawing/2014/main" id="{FC71B803-EE64-445E-A72A-BC1925C93AAF}"/>
              </a:ext>
            </a:extLst>
          </p:cNvPr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Titel 7"/>
          <p:cNvSpPr>
            <a:spLocks noGrp="1"/>
          </p:cNvSpPr>
          <p:nvPr>
            <p:ph type="title"/>
          </p:nvPr>
        </p:nvSpPr>
        <p:spPr bwMode="gray"/>
        <p:txBody>
          <a:bodyPr/>
          <a:lstStyle/>
          <a:p>
            <a:r>
              <a:rPr lang="fr-FR"/>
              <a:t>Modifiez le style du titre</a:t>
            </a:r>
            <a:endParaRPr lang="en-US" noProof="0"/>
          </a:p>
        </p:txBody>
      </p:sp>
      <p:sp>
        <p:nvSpPr>
          <p:cNvPr id="10" name="Textplatzhalter 9"/>
          <p:cNvSpPr>
            <a:spLocks noGrp="1"/>
          </p:cNvSpPr>
          <p:nvPr>
            <p:ph type="body" sz="quarter" idx="11"/>
          </p:nvPr>
        </p:nvSpPr>
        <p:spPr bwMode="gray">
          <a:xfrm>
            <a:off x="624418" y="1892303"/>
            <a:ext cx="7195607" cy="4032251"/>
          </a:xfrm>
          <a:prstGeom prst="rect">
            <a:avLst/>
          </a:prstGeom>
        </p:spPr>
        <p:txBody>
          <a:bodyPr/>
          <a:lstStyle/>
          <a:p>
            <a:pPr lvl="0"/>
            <a:r>
              <a:rPr lang="fr-FR"/>
              <a:t>Modifiez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03086987"/>
      </p:ext>
    </p:extLst>
  </p:cSld>
  <p:clrMapOvr>
    <a:masterClrMapping/>
  </p:clrMapOvr>
  <p:transition spd="med">
    <p:fade/>
  </p:transition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age avec légen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81E4AA7A-E2F2-462A-852C-AED5C3F4ED5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fr-FR"/>
              <a:t>Modifiez le style du titre</a:t>
            </a:r>
            <a:endParaRPr lang="en-US"/>
          </a:p>
        </p:txBody>
      </p:sp>
      <p:sp>
        <p:nvSpPr>
          <p:cNvPr id="3" name="Espace réservé pour une image  2">
            <a:extLst>
              <a:ext uri="{FF2B5EF4-FFF2-40B4-BE49-F238E27FC236}">
                <a16:creationId xmlns:a16="http://schemas.microsoft.com/office/drawing/2014/main" id="{1E0CD883-7A90-404E-893D-0D87AA318E5A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US"/>
          </a:p>
        </p:txBody>
      </p:sp>
      <p:sp>
        <p:nvSpPr>
          <p:cNvPr id="4" name="Espace réservé du texte 3">
            <a:extLst>
              <a:ext uri="{FF2B5EF4-FFF2-40B4-BE49-F238E27FC236}">
                <a16:creationId xmlns:a16="http://schemas.microsoft.com/office/drawing/2014/main" id="{13CD733C-3FAF-4DDA-AB65-FA89B8ECBA59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fr-FR"/>
              <a:t>Cliquez pour modifier les styles du texte du masque</a:t>
            </a:r>
          </a:p>
        </p:txBody>
      </p:sp>
      <p:sp>
        <p:nvSpPr>
          <p:cNvPr id="5" name="Espace réservé du pied de page 4">
            <a:extLst>
              <a:ext uri="{FF2B5EF4-FFF2-40B4-BE49-F238E27FC236}">
                <a16:creationId xmlns:a16="http://schemas.microsoft.com/office/drawing/2014/main" id="{FB05341D-5FBE-432A-BB4E-471E0E3799C9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/>
          <a:p>
            <a:pPr>
              <a:defRPr/>
            </a:pPr>
            <a:r>
              <a:rPr lang="de-DE"/>
              <a:t>Footer</a:t>
            </a:r>
          </a:p>
        </p:txBody>
      </p:sp>
      <p:sp>
        <p:nvSpPr>
          <p:cNvPr id="6" name="Espace réservé du numéro de diapositive 5">
            <a:extLst>
              <a:ext uri="{FF2B5EF4-FFF2-40B4-BE49-F238E27FC236}">
                <a16:creationId xmlns:a16="http://schemas.microsoft.com/office/drawing/2014/main" id="{93DD84E2-54C9-46BE-B602-712CB45A617F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/>
          <a:p>
            <a:fld id="{CA2F3C03-1081-4155-A277-14FC17ADBD0C}" type="slidenum">
              <a:rPr lang="de-DE" altLang="fr-FR" smtClean="0"/>
              <a:pPr/>
              <a:t>‹#›</a:t>
            </a:fld>
            <a:endParaRPr lang="de-DE" altLang="fr-FR"/>
          </a:p>
        </p:txBody>
      </p:sp>
    </p:spTree>
    <p:extLst>
      <p:ext uri="{BB962C8B-B14F-4D97-AF65-F5344CB8AC3E}">
        <p14:creationId xmlns:p14="http://schemas.microsoft.com/office/powerpoint/2010/main" val="2692398680"/>
      </p:ext>
    </p:extLst>
  </p:cSld>
  <p:clrMapOvr>
    <a:masterClrMapping/>
  </p:clrMapOvr>
  <p:transition spd="med">
    <p:fade/>
  </p:transition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Empty Slide 01">
  <p:cSld name="Empty Slide 01">
    <p:spTree>
      <p:nvGrpSpPr>
        <p:cNvPr id="1" name="Shape 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" name="Google Shape;34;p19"/>
          <p:cNvSpPr txBox="1">
            <a:spLocks noGrp="1"/>
          </p:cNvSpPr>
          <p:nvPr>
            <p:ph type="ftr" idx="11"/>
          </p:nvPr>
        </p:nvSpPr>
        <p:spPr>
          <a:xfrm>
            <a:off x="431371" y="6465601"/>
            <a:ext cx="10515600" cy="36618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741339193"/>
      </p:ext>
    </p:extLst>
  </p:cSld>
  <p:clrMapOvr>
    <a:masterClrMapping/>
  </p:clrMapOvr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Titelfoli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 1"/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527381" y="5122927"/>
            <a:ext cx="3456384" cy="731435"/>
          </a:xfrm>
          <a:prstGeom prst="rect">
            <a:avLst/>
          </a:prstGeom>
        </p:spPr>
      </p:pic>
      <p:sp>
        <p:nvSpPr>
          <p:cNvPr id="9" name="Titel 8"/>
          <p:cNvSpPr>
            <a:spLocks noGrp="1"/>
          </p:cNvSpPr>
          <p:nvPr>
            <p:ph type="title"/>
          </p:nvPr>
        </p:nvSpPr>
        <p:spPr bwMode="gray"/>
        <p:txBody>
          <a:bodyPr/>
          <a:lstStyle/>
          <a:p>
            <a:r>
              <a:rPr lang="fr-FR"/>
              <a:t>Modifiez le style du titre</a:t>
            </a:r>
            <a:endParaRPr lang="en-US" noProof="0"/>
          </a:p>
        </p:txBody>
      </p:sp>
      <p:sp>
        <p:nvSpPr>
          <p:cNvPr id="11" name="Foliennummernplatzhalter 3"/>
          <p:cNvSpPr txBox="1">
            <a:spLocks/>
          </p:cNvSpPr>
          <p:nvPr userDrawn="1"/>
        </p:nvSpPr>
        <p:spPr bwMode="gray">
          <a:xfrm>
            <a:off x="624416" y="6612843"/>
            <a:ext cx="589840" cy="144000"/>
          </a:xfrm>
          <a:prstGeom prst="rect">
            <a:avLst/>
          </a:prstGeom>
        </p:spPr>
        <p:txBody>
          <a:bodyPr vert="horz" wrap="none" lIns="0" tIns="0" rIns="0" bIns="0" rtlCol="0" anchor="t"/>
          <a:lstStyle>
            <a:defPPr>
              <a:defRPr lang="en-US"/>
            </a:defPPr>
            <a:lvl1pPr marL="0" algn="l" defTabSz="914400" rtl="0" eaLnBrk="1" latinLnBrk="0" hangingPunct="1">
              <a:defRPr sz="6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800" b="0"/>
              <a:t>Slide </a:t>
            </a:r>
            <a:fld id="{165E2D8B-FD9B-4A9E-8AEA-D09FA928FD2A}" type="slidenum">
              <a:rPr lang="en-US" sz="800" b="0" smtClean="0"/>
              <a:pPr/>
              <a:t>‹#›</a:t>
            </a:fld>
            <a:endParaRPr lang="en-US" sz="800" b="0"/>
          </a:p>
        </p:txBody>
      </p:sp>
    </p:spTree>
    <p:extLst>
      <p:ext uri="{BB962C8B-B14F-4D97-AF65-F5344CB8AC3E}">
        <p14:creationId xmlns:p14="http://schemas.microsoft.com/office/powerpoint/2010/main" val="330724958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Diapositive de tit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fr-FR"/>
              <a:t>Modifiez le style du titre</a:t>
            </a:r>
          </a:p>
        </p:txBody>
      </p:sp>
      <p:sp>
        <p:nvSpPr>
          <p:cNvPr id="3" name="Sous-titre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fr-FR"/>
              <a:t>Modifiez le style des sous-titres du masque</a:t>
            </a:r>
          </a:p>
        </p:txBody>
      </p:sp>
      <p:sp>
        <p:nvSpPr>
          <p:cNvPr id="4" name="Espace réservé de la date 3">
            <a:extLst>
              <a:ext uri="{FF2B5EF4-FFF2-40B4-BE49-F238E27FC236}">
                <a16:creationId xmlns:a16="http://schemas.microsoft.com/office/drawing/2014/main" id="{6934A868-4F71-4B84-A400-4B2FDEF9C14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E2C0D904-9477-4164-84B2-1A3F94220192}" type="datetimeFigureOut">
              <a:rPr lang="fr-FR"/>
              <a:pPr>
                <a:defRPr/>
              </a:pPr>
              <a:t>11/05/2024</a:t>
            </a:fld>
            <a:endParaRPr lang="fr-FR"/>
          </a:p>
        </p:txBody>
      </p:sp>
      <p:sp>
        <p:nvSpPr>
          <p:cNvPr id="5" name="Espace réservé du pied de page 4">
            <a:extLst>
              <a:ext uri="{FF2B5EF4-FFF2-40B4-BE49-F238E27FC236}">
                <a16:creationId xmlns:a16="http://schemas.microsoft.com/office/drawing/2014/main" id="{3E79BBBB-8BFB-439B-B20A-B50A2175ACF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fr-FR"/>
          </a:p>
        </p:txBody>
      </p:sp>
      <p:sp>
        <p:nvSpPr>
          <p:cNvPr id="6" name="Espace réservé du numéro de diapositive 5">
            <a:extLst>
              <a:ext uri="{FF2B5EF4-FFF2-40B4-BE49-F238E27FC236}">
                <a16:creationId xmlns:a16="http://schemas.microsoft.com/office/drawing/2014/main" id="{43E49D6E-57DC-4EBE-B933-B82CA4068C0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9AB34D3B-1074-41AE-9BE7-80BD955DE997}" type="slidenum">
              <a:rPr lang="fr-FR" altLang="fr-FR"/>
              <a:pPr/>
              <a:t>‹#›</a:t>
            </a:fld>
            <a:endParaRPr lang="fr-FR" altLang="fr-FR"/>
          </a:p>
        </p:txBody>
      </p:sp>
    </p:spTree>
    <p:extLst>
      <p:ext uri="{BB962C8B-B14F-4D97-AF65-F5344CB8AC3E}">
        <p14:creationId xmlns:p14="http://schemas.microsoft.com/office/powerpoint/2010/main" val="3429508672"/>
      </p:ext>
    </p:extLst>
  </p:cSld>
  <p:clrMapOvr>
    <a:masterClrMapping/>
  </p:clrMapOvr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re et contenu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FR"/>
              <a:t>Modifiez le style du titre</a:t>
            </a:r>
          </a:p>
        </p:txBody>
      </p:sp>
      <p:sp>
        <p:nvSpPr>
          <p:cNvPr id="3" name="Espace réservé du contenu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fr-FR"/>
              <a:t>Modifiez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</a:p>
        </p:txBody>
      </p:sp>
      <p:sp>
        <p:nvSpPr>
          <p:cNvPr id="4" name="Espace réservé de la date 3">
            <a:extLst>
              <a:ext uri="{FF2B5EF4-FFF2-40B4-BE49-F238E27FC236}">
                <a16:creationId xmlns:a16="http://schemas.microsoft.com/office/drawing/2014/main" id="{AF2A64D1-E279-4A0F-A632-693437DC356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7DC6641B-39DD-4F3D-A846-5F4921B2A384}" type="datetimeFigureOut">
              <a:rPr lang="fr-FR"/>
              <a:pPr>
                <a:defRPr/>
              </a:pPr>
              <a:t>11/05/2024</a:t>
            </a:fld>
            <a:endParaRPr lang="fr-FR"/>
          </a:p>
        </p:txBody>
      </p:sp>
      <p:sp>
        <p:nvSpPr>
          <p:cNvPr id="5" name="Espace réservé du pied de page 4">
            <a:extLst>
              <a:ext uri="{FF2B5EF4-FFF2-40B4-BE49-F238E27FC236}">
                <a16:creationId xmlns:a16="http://schemas.microsoft.com/office/drawing/2014/main" id="{801F49F4-066D-4310-8500-CFC651FFDC6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fr-FR"/>
          </a:p>
        </p:txBody>
      </p:sp>
      <p:sp>
        <p:nvSpPr>
          <p:cNvPr id="6" name="Espace réservé du numéro de diapositive 5">
            <a:extLst>
              <a:ext uri="{FF2B5EF4-FFF2-40B4-BE49-F238E27FC236}">
                <a16:creationId xmlns:a16="http://schemas.microsoft.com/office/drawing/2014/main" id="{6B6ACEC9-AD0C-4019-9133-F82967A15E1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3BF03E59-3E0A-4326-A93D-8FE8639DE8C7}" type="slidenum">
              <a:rPr lang="fr-FR" altLang="fr-FR"/>
              <a:pPr/>
              <a:t>‹#›</a:t>
            </a:fld>
            <a:endParaRPr lang="fr-FR" altLang="fr-FR"/>
          </a:p>
        </p:txBody>
      </p:sp>
    </p:spTree>
    <p:extLst>
      <p:ext uri="{BB962C8B-B14F-4D97-AF65-F5344CB8AC3E}">
        <p14:creationId xmlns:p14="http://schemas.microsoft.com/office/powerpoint/2010/main" val="550657958"/>
      </p:ext>
    </p:extLst>
  </p:cSld>
  <p:clrMapOvr>
    <a:masterClrMapping/>
  </p:clrMapOvr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Titre de sec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fr-FR"/>
              <a:t>Modifiez le style du titre</a:t>
            </a:r>
          </a:p>
        </p:txBody>
      </p:sp>
      <p:sp>
        <p:nvSpPr>
          <p:cNvPr id="3" name="Espace réservé du texte 2"/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fr-FR"/>
              <a:t>Modifiez les styles du texte du masque</a:t>
            </a:r>
          </a:p>
        </p:txBody>
      </p:sp>
      <p:sp>
        <p:nvSpPr>
          <p:cNvPr id="4" name="Espace réservé de la date 3">
            <a:extLst>
              <a:ext uri="{FF2B5EF4-FFF2-40B4-BE49-F238E27FC236}">
                <a16:creationId xmlns:a16="http://schemas.microsoft.com/office/drawing/2014/main" id="{6EE1664D-5306-42CE-9CFD-44BBAAE0962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790EAB1C-C1B3-4974-9149-6D7244717AFE}" type="datetimeFigureOut">
              <a:rPr lang="fr-FR"/>
              <a:pPr>
                <a:defRPr/>
              </a:pPr>
              <a:t>11/05/2024</a:t>
            </a:fld>
            <a:endParaRPr lang="fr-FR"/>
          </a:p>
        </p:txBody>
      </p:sp>
      <p:sp>
        <p:nvSpPr>
          <p:cNvPr id="5" name="Espace réservé du pied de page 4">
            <a:extLst>
              <a:ext uri="{FF2B5EF4-FFF2-40B4-BE49-F238E27FC236}">
                <a16:creationId xmlns:a16="http://schemas.microsoft.com/office/drawing/2014/main" id="{3EA00ACB-0CCB-4436-BA62-2EB8777AC59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fr-FR"/>
          </a:p>
        </p:txBody>
      </p:sp>
      <p:sp>
        <p:nvSpPr>
          <p:cNvPr id="6" name="Espace réservé du numéro de diapositive 5">
            <a:extLst>
              <a:ext uri="{FF2B5EF4-FFF2-40B4-BE49-F238E27FC236}">
                <a16:creationId xmlns:a16="http://schemas.microsoft.com/office/drawing/2014/main" id="{77A3429B-1F90-4C17-B955-3591F25E743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E4B1CE79-8F96-4181-AFF2-E87276BAF43A}" type="slidenum">
              <a:rPr lang="fr-FR" altLang="fr-FR"/>
              <a:pPr/>
              <a:t>‹#›</a:t>
            </a:fld>
            <a:endParaRPr lang="fr-FR" altLang="fr-FR"/>
          </a:p>
        </p:txBody>
      </p:sp>
    </p:spTree>
    <p:extLst>
      <p:ext uri="{BB962C8B-B14F-4D97-AF65-F5344CB8AC3E}">
        <p14:creationId xmlns:p14="http://schemas.microsoft.com/office/powerpoint/2010/main" val="1566436432"/>
      </p:ext>
    </p:extLst>
  </p:cSld>
  <p:clrMapOvr>
    <a:masterClrMapping/>
  </p:clrMapOvr>
</p:sldLayout>
</file>

<file path=ppt/slideLayouts/slideLayout7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eux contenu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FR"/>
              <a:t>Modifiez le style du titre</a:t>
            </a:r>
          </a:p>
        </p:txBody>
      </p:sp>
      <p:sp>
        <p:nvSpPr>
          <p:cNvPr id="3" name="Espace réservé du contenu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fr-FR"/>
              <a:t>Modifiez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</a:p>
        </p:txBody>
      </p:sp>
      <p:sp>
        <p:nvSpPr>
          <p:cNvPr id="4" name="Espace réservé du contenu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fr-FR"/>
              <a:t>Modifiez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</a:p>
        </p:txBody>
      </p:sp>
      <p:sp>
        <p:nvSpPr>
          <p:cNvPr id="5" name="Espace réservé de la date 3">
            <a:extLst>
              <a:ext uri="{FF2B5EF4-FFF2-40B4-BE49-F238E27FC236}">
                <a16:creationId xmlns:a16="http://schemas.microsoft.com/office/drawing/2014/main" id="{A9C1590D-AE80-4EB6-8651-11E47078B6D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E08AD34B-C056-449C-8E36-1050AA04E699}" type="datetimeFigureOut">
              <a:rPr lang="fr-FR"/>
              <a:pPr>
                <a:defRPr/>
              </a:pPr>
              <a:t>11/05/2024</a:t>
            </a:fld>
            <a:endParaRPr lang="fr-FR"/>
          </a:p>
        </p:txBody>
      </p:sp>
      <p:sp>
        <p:nvSpPr>
          <p:cNvPr id="6" name="Espace réservé du pied de page 4">
            <a:extLst>
              <a:ext uri="{FF2B5EF4-FFF2-40B4-BE49-F238E27FC236}">
                <a16:creationId xmlns:a16="http://schemas.microsoft.com/office/drawing/2014/main" id="{7228B830-CB68-4390-A2D7-74899F29F18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fr-FR"/>
          </a:p>
        </p:txBody>
      </p:sp>
      <p:sp>
        <p:nvSpPr>
          <p:cNvPr id="7" name="Espace réservé du numéro de diapositive 5">
            <a:extLst>
              <a:ext uri="{FF2B5EF4-FFF2-40B4-BE49-F238E27FC236}">
                <a16:creationId xmlns:a16="http://schemas.microsoft.com/office/drawing/2014/main" id="{A5545440-C651-4D95-8D33-AD97060CBF0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AB3C4A6F-0C76-40CD-9857-4531843E3E51}" type="slidenum">
              <a:rPr lang="fr-FR" altLang="fr-FR"/>
              <a:pPr/>
              <a:t>‹#›</a:t>
            </a:fld>
            <a:endParaRPr lang="fr-FR" altLang="fr-FR"/>
          </a:p>
        </p:txBody>
      </p:sp>
    </p:spTree>
    <p:extLst>
      <p:ext uri="{BB962C8B-B14F-4D97-AF65-F5344CB8AC3E}">
        <p14:creationId xmlns:p14="http://schemas.microsoft.com/office/powerpoint/2010/main" val="914724756"/>
      </p:ext>
    </p:extLst>
  </p:cSld>
  <p:clrMapOvr>
    <a:masterClrMapping/>
  </p:clrMapOvr>
</p:sldLayout>
</file>

<file path=ppt/slideLayouts/slideLayout7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a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fr-FR"/>
              <a:t>Modifiez le style du titre</a:t>
            </a:r>
          </a:p>
        </p:txBody>
      </p:sp>
      <p:sp>
        <p:nvSpPr>
          <p:cNvPr id="3" name="Espace réservé du texte 2"/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r-FR"/>
              <a:t>Modifiez les styles du texte du masque</a:t>
            </a:r>
          </a:p>
        </p:txBody>
      </p:sp>
      <p:sp>
        <p:nvSpPr>
          <p:cNvPr id="4" name="Espace réservé du contenu 3"/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fr-FR"/>
              <a:t>Modifiez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</a:p>
        </p:txBody>
      </p:sp>
      <p:sp>
        <p:nvSpPr>
          <p:cNvPr id="5" name="Espace réservé du texte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r-FR"/>
              <a:t>Modifiez les styles du texte du masque</a:t>
            </a:r>
          </a:p>
        </p:txBody>
      </p:sp>
      <p:sp>
        <p:nvSpPr>
          <p:cNvPr id="6" name="Espace réservé du contenu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fr-FR"/>
              <a:t>Modifiez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</a:p>
        </p:txBody>
      </p:sp>
      <p:sp>
        <p:nvSpPr>
          <p:cNvPr id="7" name="Espace réservé de la date 3">
            <a:extLst>
              <a:ext uri="{FF2B5EF4-FFF2-40B4-BE49-F238E27FC236}">
                <a16:creationId xmlns:a16="http://schemas.microsoft.com/office/drawing/2014/main" id="{94EF4065-7026-4855-96A8-EB3D47A26E0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D1FEDD5D-54D4-46C4-B784-D2C8B7601DA4}" type="datetimeFigureOut">
              <a:rPr lang="fr-FR"/>
              <a:pPr>
                <a:defRPr/>
              </a:pPr>
              <a:t>11/05/2024</a:t>
            </a:fld>
            <a:endParaRPr lang="fr-FR"/>
          </a:p>
        </p:txBody>
      </p:sp>
      <p:sp>
        <p:nvSpPr>
          <p:cNvPr id="8" name="Espace réservé du pied de page 4">
            <a:extLst>
              <a:ext uri="{FF2B5EF4-FFF2-40B4-BE49-F238E27FC236}">
                <a16:creationId xmlns:a16="http://schemas.microsoft.com/office/drawing/2014/main" id="{D8D4858D-BADC-4EC6-8848-71B076DA59C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fr-FR"/>
          </a:p>
        </p:txBody>
      </p:sp>
      <p:sp>
        <p:nvSpPr>
          <p:cNvPr id="9" name="Espace réservé du numéro de diapositive 5">
            <a:extLst>
              <a:ext uri="{FF2B5EF4-FFF2-40B4-BE49-F238E27FC236}">
                <a16:creationId xmlns:a16="http://schemas.microsoft.com/office/drawing/2014/main" id="{0B7C0FCC-EA9E-49CA-9A66-577CE3ADCB5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6686F935-88B9-4321-B198-8FEDD2DD1784}" type="slidenum">
              <a:rPr lang="fr-FR" altLang="fr-FR"/>
              <a:pPr/>
              <a:t>‹#›</a:t>
            </a:fld>
            <a:endParaRPr lang="fr-FR" altLang="fr-FR"/>
          </a:p>
        </p:txBody>
      </p:sp>
    </p:spTree>
    <p:extLst>
      <p:ext uri="{BB962C8B-B14F-4D97-AF65-F5344CB8AC3E}">
        <p14:creationId xmlns:p14="http://schemas.microsoft.com/office/powerpoint/2010/main" val="2033996374"/>
      </p:ext>
    </p:extLst>
  </p:cSld>
  <p:clrMapOvr>
    <a:masterClrMapping/>
  </p:clrMapOvr>
</p:sldLayout>
</file>

<file path=ppt/slideLayouts/slideLayout7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re seu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FR"/>
              <a:t>Modifiez le style du titre</a:t>
            </a:r>
          </a:p>
        </p:txBody>
      </p:sp>
      <p:sp>
        <p:nvSpPr>
          <p:cNvPr id="3" name="Espace réservé de la date 3">
            <a:extLst>
              <a:ext uri="{FF2B5EF4-FFF2-40B4-BE49-F238E27FC236}">
                <a16:creationId xmlns:a16="http://schemas.microsoft.com/office/drawing/2014/main" id="{7C2E6F2B-13F3-4BE1-A0F1-39B98B98B0B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4AE189C9-E25F-4254-80E5-B190F59D6461}" type="datetimeFigureOut">
              <a:rPr lang="fr-FR"/>
              <a:pPr>
                <a:defRPr/>
              </a:pPr>
              <a:t>11/05/2024</a:t>
            </a:fld>
            <a:endParaRPr lang="fr-FR"/>
          </a:p>
        </p:txBody>
      </p:sp>
      <p:sp>
        <p:nvSpPr>
          <p:cNvPr id="4" name="Espace réservé du pied de page 4">
            <a:extLst>
              <a:ext uri="{FF2B5EF4-FFF2-40B4-BE49-F238E27FC236}">
                <a16:creationId xmlns:a16="http://schemas.microsoft.com/office/drawing/2014/main" id="{AC534FA1-DF57-4D98-BA95-DB5120879CF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fr-FR"/>
          </a:p>
        </p:txBody>
      </p:sp>
      <p:sp>
        <p:nvSpPr>
          <p:cNvPr id="5" name="Espace réservé du numéro de diapositive 5">
            <a:extLst>
              <a:ext uri="{FF2B5EF4-FFF2-40B4-BE49-F238E27FC236}">
                <a16:creationId xmlns:a16="http://schemas.microsoft.com/office/drawing/2014/main" id="{644D3C6B-6A48-479C-BB70-697D2539F8F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90B47702-E134-4752-B95F-053249E123D1}" type="slidenum">
              <a:rPr lang="fr-FR" altLang="fr-FR"/>
              <a:pPr/>
              <a:t>‹#›</a:t>
            </a:fld>
            <a:endParaRPr lang="fr-FR" altLang="fr-FR"/>
          </a:p>
        </p:txBody>
      </p:sp>
    </p:spTree>
    <p:extLst>
      <p:ext uri="{BB962C8B-B14F-4D97-AF65-F5344CB8AC3E}">
        <p14:creationId xmlns:p14="http://schemas.microsoft.com/office/powerpoint/2010/main" val="2679159724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 x Imag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el 7"/>
          <p:cNvSpPr>
            <a:spLocks noGrp="1"/>
          </p:cNvSpPr>
          <p:nvPr>
            <p:ph type="title"/>
          </p:nvPr>
        </p:nvSpPr>
        <p:spPr bwMode="gray"/>
        <p:txBody>
          <a:bodyPr/>
          <a:lstStyle/>
          <a:p>
            <a:r>
              <a:rPr lang="fr-FR"/>
              <a:t>Modifiez le style du titre</a:t>
            </a:r>
            <a:endParaRPr lang="en-US" noProof="0"/>
          </a:p>
        </p:txBody>
      </p:sp>
      <p:sp>
        <p:nvSpPr>
          <p:cNvPr id="5" name="Bildplatzhalter 2"/>
          <p:cNvSpPr>
            <a:spLocks noGrp="1"/>
          </p:cNvSpPr>
          <p:nvPr>
            <p:ph type="pic" sz="quarter" idx="13"/>
          </p:nvPr>
        </p:nvSpPr>
        <p:spPr bwMode="gray">
          <a:xfrm>
            <a:off x="623999" y="1892303"/>
            <a:ext cx="5328001" cy="4032251"/>
          </a:xfrm>
          <a:solidFill>
            <a:schemeClr val="bg2">
              <a:lumMod val="20000"/>
              <a:lumOff val="80000"/>
            </a:schemeClr>
          </a:solidFill>
        </p:spPr>
        <p:txBody>
          <a:bodyPr tIns="576000" rtlCol="0" anchor="ctr">
            <a:noAutofit/>
          </a:bodyPr>
          <a:lstStyle>
            <a:lvl1pPr algn="ctr">
              <a:defRPr>
                <a:solidFill>
                  <a:schemeClr val="bg2"/>
                </a:solidFill>
              </a:defRPr>
            </a:lvl1pPr>
          </a:lstStyle>
          <a:p>
            <a:pPr lvl="0"/>
            <a:r>
              <a:rPr lang="fr-FR" noProof="0"/>
              <a:t>Cliquez sur l'icône pour ajouter une image</a:t>
            </a:r>
            <a:endParaRPr lang="en-US" noProof="0"/>
          </a:p>
        </p:txBody>
      </p:sp>
      <p:sp>
        <p:nvSpPr>
          <p:cNvPr id="9" name="Bildplatzhalter 2"/>
          <p:cNvSpPr>
            <a:spLocks noGrp="1"/>
          </p:cNvSpPr>
          <p:nvPr>
            <p:ph type="pic" sz="quarter" idx="14"/>
          </p:nvPr>
        </p:nvSpPr>
        <p:spPr bwMode="gray">
          <a:xfrm>
            <a:off x="6235538" y="1892303"/>
            <a:ext cx="5328001" cy="4032251"/>
          </a:xfrm>
          <a:solidFill>
            <a:schemeClr val="bg2">
              <a:lumMod val="20000"/>
              <a:lumOff val="80000"/>
            </a:schemeClr>
          </a:solidFill>
        </p:spPr>
        <p:txBody>
          <a:bodyPr tIns="576000" rtlCol="0" anchor="ctr">
            <a:noAutofit/>
          </a:bodyPr>
          <a:lstStyle>
            <a:lvl1pPr algn="ctr">
              <a:defRPr>
                <a:solidFill>
                  <a:schemeClr val="bg2"/>
                </a:solidFill>
              </a:defRPr>
            </a:lvl1pPr>
          </a:lstStyle>
          <a:p>
            <a:pPr lvl="0"/>
            <a:r>
              <a:rPr lang="fr-FR" noProof="0"/>
              <a:t>Cliquez sur l'icône pour ajouter une image</a:t>
            </a:r>
            <a:endParaRPr lang="en-US" noProof="0"/>
          </a:p>
        </p:txBody>
      </p:sp>
    </p:spTree>
    <p:extLst>
      <p:ext uri="{BB962C8B-B14F-4D97-AF65-F5344CB8AC3E}">
        <p14:creationId xmlns:p14="http://schemas.microsoft.com/office/powerpoint/2010/main" val="2947562095"/>
      </p:ext>
    </p:extLst>
  </p:cSld>
  <p:clrMapOvr>
    <a:masterClrMapping/>
  </p:clrMapOvr>
  <p:transition spd="med">
    <p:fade/>
  </p:transition>
</p:sldLayout>
</file>

<file path=ppt/slideLayouts/slideLayout8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V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a date 3">
            <a:extLst>
              <a:ext uri="{FF2B5EF4-FFF2-40B4-BE49-F238E27FC236}">
                <a16:creationId xmlns:a16="http://schemas.microsoft.com/office/drawing/2014/main" id="{B94A848C-6A2C-4406-A016-2FFBB9008B4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3DDAE29-8489-4CD3-9316-9EF9386FDD01}" type="datetimeFigureOut">
              <a:rPr lang="fr-FR"/>
              <a:pPr>
                <a:defRPr/>
              </a:pPr>
              <a:t>11/05/2024</a:t>
            </a:fld>
            <a:endParaRPr lang="fr-FR"/>
          </a:p>
        </p:txBody>
      </p:sp>
      <p:sp>
        <p:nvSpPr>
          <p:cNvPr id="3" name="Espace réservé du pied de page 4">
            <a:extLst>
              <a:ext uri="{FF2B5EF4-FFF2-40B4-BE49-F238E27FC236}">
                <a16:creationId xmlns:a16="http://schemas.microsoft.com/office/drawing/2014/main" id="{094030B6-8967-45C9-9B66-B57E4F7FFB1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fr-FR"/>
          </a:p>
        </p:txBody>
      </p:sp>
      <p:sp>
        <p:nvSpPr>
          <p:cNvPr id="4" name="Espace réservé du numéro de diapositive 5">
            <a:extLst>
              <a:ext uri="{FF2B5EF4-FFF2-40B4-BE49-F238E27FC236}">
                <a16:creationId xmlns:a16="http://schemas.microsoft.com/office/drawing/2014/main" id="{8E5081B8-B1E4-4AE0-BA05-B4F80A18061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9C2D3921-7B19-4B60-BDE4-832C3062709E}" type="slidenum">
              <a:rPr lang="fr-FR" altLang="fr-FR"/>
              <a:pPr/>
              <a:t>‹#›</a:t>
            </a:fld>
            <a:endParaRPr lang="fr-FR" altLang="fr-FR"/>
          </a:p>
        </p:txBody>
      </p:sp>
    </p:spTree>
    <p:extLst>
      <p:ext uri="{BB962C8B-B14F-4D97-AF65-F5344CB8AC3E}">
        <p14:creationId xmlns:p14="http://schemas.microsoft.com/office/powerpoint/2010/main" val="2770470048"/>
      </p:ext>
    </p:extLst>
  </p:cSld>
  <p:clrMapOvr>
    <a:masterClrMapping/>
  </p:clrMapOvr>
</p:sldLayout>
</file>

<file path=ppt/slideLayouts/slideLayout81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u avec légen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fr-FR"/>
              <a:t>Modifiez le style du titre</a:t>
            </a:r>
          </a:p>
        </p:txBody>
      </p:sp>
      <p:sp>
        <p:nvSpPr>
          <p:cNvPr id="3" name="Espace réservé du contenu 2"/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fr-FR"/>
              <a:t>Modifiez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</a:p>
        </p:txBody>
      </p:sp>
      <p:sp>
        <p:nvSpPr>
          <p:cNvPr id="4" name="Espace réservé du texte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fr-FR"/>
              <a:t>Modifiez les styles du texte du masque</a:t>
            </a:r>
          </a:p>
        </p:txBody>
      </p:sp>
      <p:sp>
        <p:nvSpPr>
          <p:cNvPr id="5" name="Espace réservé de la date 3">
            <a:extLst>
              <a:ext uri="{FF2B5EF4-FFF2-40B4-BE49-F238E27FC236}">
                <a16:creationId xmlns:a16="http://schemas.microsoft.com/office/drawing/2014/main" id="{0DE12D4D-E8B7-4D81-9CD9-0DB9845C09B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41FB0098-E8CA-4D72-93BA-BB5ADA408027}" type="datetimeFigureOut">
              <a:rPr lang="fr-FR"/>
              <a:pPr>
                <a:defRPr/>
              </a:pPr>
              <a:t>11/05/2024</a:t>
            </a:fld>
            <a:endParaRPr lang="fr-FR"/>
          </a:p>
        </p:txBody>
      </p:sp>
      <p:sp>
        <p:nvSpPr>
          <p:cNvPr id="6" name="Espace réservé du pied de page 4">
            <a:extLst>
              <a:ext uri="{FF2B5EF4-FFF2-40B4-BE49-F238E27FC236}">
                <a16:creationId xmlns:a16="http://schemas.microsoft.com/office/drawing/2014/main" id="{DFB64EEA-85AD-492E-A665-926D79EABBA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fr-FR"/>
          </a:p>
        </p:txBody>
      </p:sp>
      <p:sp>
        <p:nvSpPr>
          <p:cNvPr id="7" name="Espace réservé du numéro de diapositive 5">
            <a:extLst>
              <a:ext uri="{FF2B5EF4-FFF2-40B4-BE49-F238E27FC236}">
                <a16:creationId xmlns:a16="http://schemas.microsoft.com/office/drawing/2014/main" id="{49F24797-27B5-4245-9BCD-45856951F16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05F9E5BF-6BF0-40D1-99FE-9962CDDE6186}" type="slidenum">
              <a:rPr lang="fr-FR" altLang="fr-FR"/>
              <a:pPr/>
              <a:t>‹#›</a:t>
            </a:fld>
            <a:endParaRPr lang="fr-FR" altLang="fr-FR"/>
          </a:p>
        </p:txBody>
      </p:sp>
    </p:spTree>
    <p:extLst>
      <p:ext uri="{BB962C8B-B14F-4D97-AF65-F5344CB8AC3E}">
        <p14:creationId xmlns:p14="http://schemas.microsoft.com/office/powerpoint/2010/main" val="3850150223"/>
      </p:ext>
    </p:extLst>
  </p:cSld>
  <p:clrMapOvr>
    <a:masterClrMapping/>
  </p:clrMapOvr>
</p:sldLayout>
</file>

<file path=ppt/slideLayouts/slideLayout82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age avec légen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fr-FR"/>
              <a:t>Modifiez le style du titre</a:t>
            </a:r>
          </a:p>
        </p:txBody>
      </p:sp>
      <p:sp>
        <p:nvSpPr>
          <p:cNvPr id="3" name="Espace réservé pour une image  2"/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 rtlCol="0">
            <a:normAutofit/>
          </a:bodyPr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fr-FR" noProof="0"/>
          </a:p>
        </p:txBody>
      </p:sp>
      <p:sp>
        <p:nvSpPr>
          <p:cNvPr id="4" name="Espace réservé du texte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fr-FR"/>
              <a:t>Modifiez les styles du texte du masque</a:t>
            </a:r>
          </a:p>
        </p:txBody>
      </p:sp>
      <p:sp>
        <p:nvSpPr>
          <p:cNvPr id="5" name="Espace réservé de la date 3">
            <a:extLst>
              <a:ext uri="{FF2B5EF4-FFF2-40B4-BE49-F238E27FC236}">
                <a16:creationId xmlns:a16="http://schemas.microsoft.com/office/drawing/2014/main" id="{ECE37B64-88D7-4D17-AB96-D19411F8706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F7436083-0A40-406F-A93A-3E189CF98B65}" type="datetimeFigureOut">
              <a:rPr lang="fr-FR"/>
              <a:pPr>
                <a:defRPr/>
              </a:pPr>
              <a:t>11/05/2024</a:t>
            </a:fld>
            <a:endParaRPr lang="fr-FR"/>
          </a:p>
        </p:txBody>
      </p:sp>
      <p:sp>
        <p:nvSpPr>
          <p:cNvPr id="6" name="Espace réservé du pied de page 4">
            <a:extLst>
              <a:ext uri="{FF2B5EF4-FFF2-40B4-BE49-F238E27FC236}">
                <a16:creationId xmlns:a16="http://schemas.microsoft.com/office/drawing/2014/main" id="{E139112F-A953-4F21-A704-28167B4FD6C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fr-FR"/>
          </a:p>
        </p:txBody>
      </p:sp>
      <p:sp>
        <p:nvSpPr>
          <p:cNvPr id="7" name="Espace réservé du numéro de diapositive 5">
            <a:extLst>
              <a:ext uri="{FF2B5EF4-FFF2-40B4-BE49-F238E27FC236}">
                <a16:creationId xmlns:a16="http://schemas.microsoft.com/office/drawing/2014/main" id="{2ED532BC-A731-4A59-9BE0-12BF783BE21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4F652E09-EFC4-4861-9248-A7C30EE49105}" type="slidenum">
              <a:rPr lang="fr-FR" altLang="fr-FR"/>
              <a:pPr/>
              <a:t>‹#›</a:t>
            </a:fld>
            <a:endParaRPr lang="fr-FR" altLang="fr-FR"/>
          </a:p>
        </p:txBody>
      </p:sp>
    </p:spTree>
    <p:extLst>
      <p:ext uri="{BB962C8B-B14F-4D97-AF65-F5344CB8AC3E}">
        <p14:creationId xmlns:p14="http://schemas.microsoft.com/office/powerpoint/2010/main" val="2104256012"/>
      </p:ext>
    </p:extLst>
  </p:cSld>
  <p:clrMapOvr>
    <a:masterClrMapping/>
  </p:clrMapOvr>
</p:sldLayout>
</file>

<file path=ppt/slideLayouts/slideLayout8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re et texte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FR"/>
              <a:t>Modifiez le style du titre</a:t>
            </a:r>
          </a:p>
        </p:txBody>
      </p:sp>
      <p:sp>
        <p:nvSpPr>
          <p:cNvPr id="3" name="Espace réservé du texte vertical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fr-FR"/>
              <a:t>Modifiez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</a:p>
        </p:txBody>
      </p:sp>
      <p:sp>
        <p:nvSpPr>
          <p:cNvPr id="4" name="Espace réservé de la date 3">
            <a:extLst>
              <a:ext uri="{FF2B5EF4-FFF2-40B4-BE49-F238E27FC236}">
                <a16:creationId xmlns:a16="http://schemas.microsoft.com/office/drawing/2014/main" id="{2A8261F5-3D97-49B9-9D65-E41E81C3D92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1C6CFE2-5FE6-473D-BE6A-C0E95BAC794B}" type="datetimeFigureOut">
              <a:rPr lang="fr-FR"/>
              <a:pPr>
                <a:defRPr/>
              </a:pPr>
              <a:t>11/05/2024</a:t>
            </a:fld>
            <a:endParaRPr lang="fr-FR"/>
          </a:p>
        </p:txBody>
      </p:sp>
      <p:sp>
        <p:nvSpPr>
          <p:cNvPr id="5" name="Espace réservé du pied de page 4">
            <a:extLst>
              <a:ext uri="{FF2B5EF4-FFF2-40B4-BE49-F238E27FC236}">
                <a16:creationId xmlns:a16="http://schemas.microsoft.com/office/drawing/2014/main" id="{7BB93C14-4F65-479E-A819-92CE18BAA14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fr-FR"/>
          </a:p>
        </p:txBody>
      </p:sp>
      <p:sp>
        <p:nvSpPr>
          <p:cNvPr id="6" name="Espace réservé du numéro de diapositive 5">
            <a:extLst>
              <a:ext uri="{FF2B5EF4-FFF2-40B4-BE49-F238E27FC236}">
                <a16:creationId xmlns:a16="http://schemas.microsoft.com/office/drawing/2014/main" id="{3A4CFF94-7202-45B3-BDDD-D2E7CC1BE56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2A188B95-86E0-4F0F-8884-02D18C7FA812}" type="slidenum">
              <a:rPr lang="fr-FR" altLang="fr-FR"/>
              <a:pPr/>
              <a:t>‹#›</a:t>
            </a:fld>
            <a:endParaRPr lang="fr-FR" altLang="fr-FR"/>
          </a:p>
        </p:txBody>
      </p:sp>
    </p:spTree>
    <p:extLst>
      <p:ext uri="{BB962C8B-B14F-4D97-AF65-F5344CB8AC3E}">
        <p14:creationId xmlns:p14="http://schemas.microsoft.com/office/powerpoint/2010/main" val="3481184822"/>
      </p:ext>
    </p:extLst>
  </p:cSld>
  <p:clrMapOvr>
    <a:masterClrMapping/>
  </p:clrMapOvr>
</p:sldLayout>
</file>

<file path=ppt/slideLayouts/slideLayout8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Titre vertical et tex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vertical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fr-FR"/>
              <a:t>Modifiez le style du titre</a:t>
            </a:r>
          </a:p>
        </p:txBody>
      </p:sp>
      <p:sp>
        <p:nvSpPr>
          <p:cNvPr id="3" name="Espace réservé du texte vertical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fr-FR"/>
              <a:t>Modifiez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</a:p>
        </p:txBody>
      </p:sp>
      <p:sp>
        <p:nvSpPr>
          <p:cNvPr id="4" name="Espace réservé de la date 3">
            <a:extLst>
              <a:ext uri="{FF2B5EF4-FFF2-40B4-BE49-F238E27FC236}">
                <a16:creationId xmlns:a16="http://schemas.microsoft.com/office/drawing/2014/main" id="{13684887-C5E9-40BA-BCC0-BC549E6BD0D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24081E4-30B4-48D5-AFCC-5846633D5517}" type="datetimeFigureOut">
              <a:rPr lang="fr-FR"/>
              <a:pPr>
                <a:defRPr/>
              </a:pPr>
              <a:t>11/05/2024</a:t>
            </a:fld>
            <a:endParaRPr lang="fr-FR"/>
          </a:p>
        </p:txBody>
      </p:sp>
      <p:sp>
        <p:nvSpPr>
          <p:cNvPr id="5" name="Espace réservé du pied de page 4">
            <a:extLst>
              <a:ext uri="{FF2B5EF4-FFF2-40B4-BE49-F238E27FC236}">
                <a16:creationId xmlns:a16="http://schemas.microsoft.com/office/drawing/2014/main" id="{A806CBAF-BB70-4069-9FCC-A8BAF5ED0E6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fr-FR"/>
          </a:p>
        </p:txBody>
      </p:sp>
      <p:sp>
        <p:nvSpPr>
          <p:cNvPr id="6" name="Espace réservé du numéro de diapositive 5">
            <a:extLst>
              <a:ext uri="{FF2B5EF4-FFF2-40B4-BE49-F238E27FC236}">
                <a16:creationId xmlns:a16="http://schemas.microsoft.com/office/drawing/2014/main" id="{562B0BFA-28C1-4998-89BE-618A0248F2D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4669125A-2152-4578-BA6E-2F08100F39B5}" type="slidenum">
              <a:rPr lang="fr-FR" altLang="fr-FR"/>
              <a:pPr/>
              <a:t>‹#›</a:t>
            </a:fld>
            <a:endParaRPr lang="fr-FR" altLang="fr-FR"/>
          </a:p>
        </p:txBody>
      </p:sp>
    </p:spTree>
    <p:extLst>
      <p:ext uri="{BB962C8B-B14F-4D97-AF65-F5344CB8AC3E}">
        <p14:creationId xmlns:p14="http://schemas.microsoft.com/office/powerpoint/2010/main" val="554863893"/>
      </p:ext>
    </p:extLst>
  </p:cSld>
  <p:clrMapOvr>
    <a:masterClrMapping/>
  </p:clrMapOvr>
</p:sldLayout>
</file>

<file path=ppt/slideLayouts/slideLayout8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Object 4" hidden="1">
            <a:extLst>
              <a:ext uri="{FF2B5EF4-FFF2-40B4-BE49-F238E27FC236}">
                <a16:creationId xmlns:a16="http://schemas.microsoft.com/office/drawing/2014/main" id="{BB848163-F66C-4DFF-B080-2FF53D2C1C9F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78" imgH="377" progId="">
                  <p:embed/>
                </p:oleObj>
              </mc:Choice>
              <mc:Fallback>
                <p:oleObj name="think-cell Slide" r:id="rId3" imgW="378" imgH="377" progId="">
                  <p:embed/>
                  <p:pic>
                    <p:nvPicPr>
                      <p:cNvPr id="4" name="Object 4" hidden="1">
                        <a:extLst>
                          <a:ext uri="{FF2B5EF4-FFF2-40B4-BE49-F238E27FC236}">
                            <a16:creationId xmlns:a16="http://schemas.microsoft.com/office/drawing/2014/main" id="{BB848163-F66C-4DFF-B080-2FF53D2C1C9F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5" name="Grafik 5" descr="Ein Bild, das Natur, Wand, Frühling, Boden enthält.&#10;&#10;Automatisch generierte Beschreibung">
            <a:extLst>
              <a:ext uri="{FF2B5EF4-FFF2-40B4-BE49-F238E27FC236}">
                <a16:creationId xmlns:a16="http://schemas.microsoft.com/office/drawing/2014/main" id="{69B308E5-D684-4DB4-A7A1-7D2377D538F0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" name="Grafik 10">
            <a:extLst>
              <a:ext uri="{FF2B5EF4-FFF2-40B4-BE49-F238E27FC236}">
                <a16:creationId xmlns:a16="http://schemas.microsoft.com/office/drawing/2014/main" id="{EF76B315-316A-41D4-8A13-65125E8872C3}"/>
              </a:ext>
            </a:extLst>
          </p:cNvPr>
          <p:cNvPicPr>
            <a:picLocks noChangeAspect="1"/>
          </p:cNvPicPr>
          <p:nvPr userDrawn="1"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" name="Rechteck 7">
            <a:extLst>
              <a:ext uri="{FF2B5EF4-FFF2-40B4-BE49-F238E27FC236}">
                <a16:creationId xmlns:a16="http://schemas.microsoft.com/office/drawing/2014/main" id="{0932522F-589A-48FE-BEC7-AF581BD7A7CD}"/>
              </a:ext>
            </a:extLst>
          </p:cNvPr>
          <p:cNvSpPr/>
          <p:nvPr userDrawn="1"/>
        </p:nvSpPr>
        <p:spPr bwMode="gray">
          <a:xfrm>
            <a:off x="0" y="0"/>
            <a:ext cx="12192000" cy="6858000"/>
          </a:xfrm>
          <a:prstGeom prst="rect">
            <a:avLst/>
          </a:prstGeom>
          <a:gradFill flip="none" rotWithShape="1">
            <a:gsLst>
              <a:gs pos="0">
                <a:schemeClr val="accent6">
                  <a:lumMod val="89000"/>
                  <a:alpha val="80000"/>
                </a:schemeClr>
              </a:gs>
              <a:gs pos="23000">
                <a:schemeClr val="accent6">
                  <a:lumMod val="89000"/>
                  <a:alpha val="60000"/>
                </a:schemeClr>
              </a:gs>
              <a:gs pos="69000">
                <a:schemeClr val="accent6">
                  <a:lumMod val="75000"/>
                  <a:alpha val="60000"/>
                </a:schemeClr>
              </a:gs>
              <a:gs pos="97000">
                <a:schemeClr val="accent6">
                  <a:lumMod val="70000"/>
                  <a:alpha val="2000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 eaLnBrk="1" fontAlgn="auto" hangingPunct="1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>
              <a:solidFill>
                <a:srgbClr val="FFFFFF"/>
              </a:solidFill>
            </a:endParaRPr>
          </a:p>
        </p:txBody>
      </p:sp>
      <p:pic>
        <p:nvPicPr>
          <p:cNvPr id="9" name="Grafik 9">
            <a:extLst>
              <a:ext uri="{FF2B5EF4-FFF2-40B4-BE49-F238E27FC236}">
                <a16:creationId xmlns:a16="http://schemas.microsoft.com/office/drawing/2014/main" id="{FDBD924C-61F9-42DF-A6EA-D0B485A1A409}"/>
              </a:ext>
            </a:extLst>
          </p:cNvPr>
          <p:cNvPicPr>
            <a:picLocks noChangeAspect="1"/>
          </p:cNvPicPr>
          <p:nvPr userDrawn="1"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0" name="Grafik 4">
            <a:extLst>
              <a:ext uri="{FF2B5EF4-FFF2-40B4-BE49-F238E27FC236}">
                <a16:creationId xmlns:a16="http://schemas.microsoft.com/office/drawing/2014/main" id="{B8C91EBF-31EF-484E-8D88-CDD3FA7716BF}"/>
              </a:ext>
            </a:extLst>
          </p:cNvPr>
          <p:cNvPicPr>
            <a:picLocks noChangeAspect="1"/>
          </p:cNvPicPr>
          <p:nvPr userDrawn="1"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4061" t="13489" r="13358" b="13091"/>
          <a:stretch>
            <a:fillRect/>
          </a:stretch>
        </p:blipFill>
        <p:spPr bwMode="auto">
          <a:xfrm>
            <a:off x="5494338" y="722313"/>
            <a:ext cx="6602412" cy="62372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Textplatzhalter 7"/>
          <p:cNvSpPr>
            <a:spLocks noGrp="1"/>
          </p:cNvSpPr>
          <p:nvPr>
            <p:ph type="body" sz="quarter" idx="12"/>
          </p:nvPr>
        </p:nvSpPr>
        <p:spPr>
          <a:xfrm>
            <a:off x="515938" y="3179828"/>
            <a:ext cx="4483100" cy="2362200"/>
          </a:xfrm>
          <a:prstGeom prst="rect">
            <a:avLst/>
          </a:prstGeom>
        </p:spPr>
        <p:txBody>
          <a:bodyPr/>
          <a:lstStyle>
            <a:lvl1pPr>
              <a:defRPr lang="de-DE" sz="6000" kern="1200" spc="220" dirty="0">
                <a:solidFill>
                  <a:schemeClr val="bg1"/>
                </a:solidFill>
                <a:latin typeface="Arial Narrow" panose="020B0606020202030204" pitchFamily="34" charset="0"/>
                <a:ea typeface="+mj-ea"/>
                <a:cs typeface="+mj-cs"/>
              </a:defRPr>
            </a:lvl1pPr>
          </a:lstStyle>
          <a:p>
            <a:pPr lvl="0"/>
            <a:r>
              <a:rPr lang="fr-FR"/>
              <a:t>Modifiez les styles du texte du masque</a:t>
            </a:r>
          </a:p>
          <a:p>
            <a:pPr lvl="1"/>
            <a:r>
              <a:rPr lang="fr-FR"/>
              <a:t>Deuxième niveau</a:t>
            </a:r>
          </a:p>
        </p:txBody>
      </p:sp>
      <p:sp>
        <p:nvSpPr>
          <p:cNvPr id="12" name="Titel 1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 spc="200" baseline="0"/>
            </a:lvl1pPr>
          </a:lstStyle>
          <a:p>
            <a:endParaRPr lang="de-DE"/>
          </a:p>
        </p:txBody>
      </p:sp>
      <p:sp>
        <p:nvSpPr>
          <p:cNvPr id="11" name="Fußzeilenplatzhalter 2">
            <a:extLst>
              <a:ext uri="{FF2B5EF4-FFF2-40B4-BE49-F238E27FC236}">
                <a16:creationId xmlns:a16="http://schemas.microsoft.com/office/drawing/2014/main" id="{EFFC4197-7297-4298-8E16-16A906D464C0}"/>
              </a:ext>
            </a:extLst>
          </p:cNvPr>
          <p:cNvSpPr>
            <a:spLocks noGrp="1"/>
          </p:cNvSpPr>
          <p:nvPr>
            <p:ph type="ftr" sz="quarter" idx="13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de-DE"/>
              <a:t>Footer</a:t>
            </a:r>
          </a:p>
        </p:txBody>
      </p:sp>
      <p:sp>
        <p:nvSpPr>
          <p:cNvPr id="13" name="Foliennummernplatzhalter 3">
            <a:extLst>
              <a:ext uri="{FF2B5EF4-FFF2-40B4-BE49-F238E27FC236}">
                <a16:creationId xmlns:a16="http://schemas.microsoft.com/office/drawing/2014/main" id="{FC5F86DD-2802-457B-BDF4-D1E1D9E2BC4F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fld id="{167EBAE9-45B6-4663-884A-5F2006843C67}" type="slidenum">
              <a:rPr lang="de-DE" altLang="fr-FR"/>
              <a:pPr/>
              <a:t>‹#›</a:t>
            </a:fld>
            <a:endParaRPr lang="de-DE" altLang="fr-FR"/>
          </a:p>
        </p:txBody>
      </p:sp>
    </p:spTree>
    <p:extLst>
      <p:ext uri="{BB962C8B-B14F-4D97-AF65-F5344CB8AC3E}">
        <p14:creationId xmlns:p14="http://schemas.microsoft.com/office/powerpoint/2010/main" val="2839759099"/>
      </p:ext>
    </p:extLst>
  </p:cSld>
  <p:clrMapOvr>
    <a:masterClrMapping/>
  </p:clrMapOvr>
  <p:transition spd="med">
    <p:fade/>
  </p:transition>
</p:sldLayout>
</file>

<file path=ppt/slideLayouts/slideLayout8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alternative 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Object 9" hidden="1">
            <a:extLst>
              <a:ext uri="{FF2B5EF4-FFF2-40B4-BE49-F238E27FC236}">
                <a16:creationId xmlns:a16="http://schemas.microsoft.com/office/drawing/2014/main" id="{8A86BE97-25B3-499C-8E0D-530730D0F818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78" imgH="377" progId="">
                  <p:embed/>
                </p:oleObj>
              </mc:Choice>
              <mc:Fallback>
                <p:oleObj name="think-cell Slide" r:id="rId3" imgW="378" imgH="377" progId="">
                  <p:embed/>
                  <p:pic>
                    <p:nvPicPr>
                      <p:cNvPr id="5" name="Object 9" hidden="1">
                        <a:extLst>
                          <a:ext uri="{FF2B5EF4-FFF2-40B4-BE49-F238E27FC236}">
                            <a16:creationId xmlns:a16="http://schemas.microsoft.com/office/drawing/2014/main" id="{8A86BE97-25B3-499C-8E0D-530730D0F818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6" name="Grafik 5" descr="Ein Bild, das Natur, Wand, Frühling, Boden enthält.&#10;&#10;Automatisch generierte Beschreibung">
            <a:extLst>
              <a:ext uri="{FF2B5EF4-FFF2-40B4-BE49-F238E27FC236}">
                <a16:creationId xmlns:a16="http://schemas.microsoft.com/office/drawing/2014/main" id="{E8D161C4-E508-4056-A404-12EA55B55190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" name="Grafik 10">
            <a:extLst>
              <a:ext uri="{FF2B5EF4-FFF2-40B4-BE49-F238E27FC236}">
                <a16:creationId xmlns:a16="http://schemas.microsoft.com/office/drawing/2014/main" id="{50C245A7-3A3F-42F6-8997-556794F59F36}"/>
              </a:ext>
            </a:extLst>
          </p:cNvPr>
          <p:cNvPicPr>
            <a:picLocks noChangeAspect="1"/>
          </p:cNvPicPr>
          <p:nvPr userDrawn="1"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" name="Rechteck 7">
            <a:extLst>
              <a:ext uri="{FF2B5EF4-FFF2-40B4-BE49-F238E27FC236}">
                <a16:creationId xmlns:a16="http://schemas.microsoft.com/office/drawing/2014/main" id="{8F19C94E-EF51-4BCE-B7C9-5915CF7A7222}"/>
              </a:ext>
            </a:extLst>
          </p:cNvPr>
          <p:cNvSpPr/>
          <p:nvPr userDrawn="1"/>
        </p:nvSpPr>
        <p:spPr bwMode="gray">
          <a:xfrm>
            <a:off x="0" y="0"/>
            <a:ext cx="12192000" cy="6858000"/>
          </a:xfrm>
          <a:prstGeom prst="rect">
            <a:avLst/>
          </a:prstGeom>
          <a:gradFill flip="none" rotWithShape="1">
            <a:gsLst>
              <a:gs pos="0">
                <a:schemeClr val="accent6">
                  <a:lumMod val="89000"/>
                  <a:alpha val="80000"/>
                </a:schemeClr>
              </a:gs>
              <a:gs pos="23000">
                <a:schemeClr val="accent6">
                  <a:lumMod val="89000"/>
                  <a:alpha val="60000"/>
                </a:schemeClr>
              </a:gs>
              <a:gs pos="69000">
                <a:schemeClr val="accent6">
                  <a:lumMod val="75000"/>
                  <a:alpha val="60000"/>
                </a:schemeClr>
              </a:gs>
              <a:gs pos="97000">
                <a:schemeClr val="accent6">
                  <a:lumMod val="70000"/>
                  <a:alpha val="2000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 eaLnBrk="1" fontAlgn="auto" hangingPunct="1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>
              <a:solidFill>
                <a:srgbClr val="FFFFFF"/>
              </a:solidFill>
            </a:endParaRPr>
          </a:p>
        </p:txBody>
      </p:sp>
      <p:pic>
        <p:nvPicPr>
          <p:cNvPr id="11" name="Grafik 9">
            <a:extLst>
              <a:ext uri="{FF2B5EF4-FFF2-40B4-BE49-F238E27FC236}">
                <a16:creationId xmlns:a16="http://schemas.microsoft.com/office/drawing/2014/main" id="{427DE0C0-9228-4453-872E-C2945803E489}"/>
              </a:ext>
            </a:extLst>
          </p:cNvPr>
          <p:cNvPicPr>
            <a:picLocks noChangeAspect="1"/>
          </p:cNvPicPr>
          <p:nvPr userDrawn="1"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" name="Bildplatzhalter 5"/>
          <p:cNvSpPr>
            <a:spLocks noGrp="1"/>
          </p:cNvSpPr>
          <p:nvPr>
            <p:ph type="pic" sz="quarter" idx="13"/>
          </p:nvPr>
        </p:nvSpPr>
        <p:spPr>
          <a:xfrm>
            <a:off x="1" y="0"/>
            <a:ext cx="12191999" cy="6858000"/>
          </a:xfrm>
          <a:prstGeom prst="rect">
            <a:avLst/>
          </a:prstGeom>
        </p:spPr>
        <p:txBody>
          <a:bodyPr anchor="ctr"/>
          <a:lstStyle>
            <a:lvl1pPr algn="ctr">
              <a:defRPr>
                <a:solidFill>
                  <a:schemeClr val="tx1"/>
                </a:solidFill>
              </a:defRPr>
            </a:lvl1pPr>
          </a:lstStyle>
          <a:p>
            <a:pPr lvl="0"/>
            <a:endParaRPr lang="de-DE" noProof="0"/>
          </a:p>
        </p:txBody>
      </p:sp>
      <p:sp>
        <p:nvSpPr>
          <p:cNvPr id="8" name="Textplatzhalter 7"/>
          <p:cNvSpPr>
            <a:spLocks noGrp="1"/>
          </p:cNvSpPr>
          <p:nvPr>
            <p:ph type="body" sz="quarter" idx="12"/>
          </p:nvPr>
        </p:nvSpPr>
        <p:spPr>
          <a:xfrm>
            <a:off x="515939" y="3179828"/>
            <a:ext cx="4483100" cy="2362200"/>
          </a:xfrm>
          <a:prstGeom prst="rect">
            <a:avLst/>
          </a:prstGeom>
        </p:spPr>
        <p:txBody>
          <a:bodyPr/>
          <a:lstStyle>
            <a:lvl1pPr>
              <a:defRPr lang="de-DE" sz="6000" kern="1200" spc="220" dirty="0">
                <a:solidFill>
                  <a:schemeClr val="bg1"/>
                </a:solidFill>
                <a:latin typeface="Arial Narrow" panose="020B0606020202030204" pitchFamily="34" charset="0"/>
                <a:ea typeface="+mj-ea"/>
                <a:cs typeface="+mj-cs"/>
              </a:defRPr>
            </a:lvl1pPr>
          </a:lstStyle>
          <a:p>
            <a:pPr lvl="0"/>
            <a:r>
              <a:rPr lang="fr-FR"/>
              <a:t>Modifiez les styles du texte du masque</a:t>
            </a:r>
          </a:p>
          <a:p>
            <a:pPr lvl="1"/>
            <a:r>
              <a:rPr lang="fr-FR"/>
              <a:t>Deuxième niveau</a:t>
            </a:r>
          </a:p>
        </p:txBody>
      </p:sp>
      <p:sp>
        <p:nvSpPr>
          <p:cNvPr id="12" name="Titel 11"/>
          <p:cNvSpPr>
            <a:spLocks noGrp="1"/>
          </p:cNvSpPr>
          <p:nvPr>
            <p:ph type="title"/>
          </p:nvPr>
        </p:nvSpPr>
        <p:spPr>
          <a:xfrm>
            <a:off x="515939" y="338669"/>
            <a:ext cx="7307262" cy="537633"/>
          </a:xfrm>
        </p:spPr>
        <p:txBody>
          <a:bodyPr/>
          <a:lstStyle>
            <a:lvl1pPr>
              <a:defRPr spc="200" baseline="0"/>
            </a:lvl1pPr>
          </a:lstStyle>
          <a:p>
            <a:endParaRPr lang="de-DE"/>
          </a:p>
        </p:txBody>
      </p:sp>
      <p:sp>
        <p:nvSpPr>
          <p:cNvPr id="13" name="Fußzeilenplatzhalter 2">
            <a:extLst>
              <a:ext uri="{FF2B5EF4-FFF2-40B4-BE49-F238E27FC236}">
                <a16:creationId xmlns:a16="http://schemas.microsoft.com/office/drawing/2014/main" id="{BB909469-61F1-47A4-BE9E-389AE17763EB}"/>
              </a:ext>
            </a:extLst>
          </p:cNvPr>
          <p:cNvSpPr>
            <a:spLocks noGrp="1"/>
          </p:cNvSpPr>
          <p:nvPr>
            <p:ph type="ftr" sz="quarter" idx="14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de-DE"/>
              <a:t>Footer</a:t>
            </a:r>
          </a:p>
        </p:txBody>
      </p:sp>
      <p:sp>
        <p:nvSpPr>
          <p:cNvPr id="14" name="Foliennummernplatzhalter 3">
            <a:extLst>
              <a:ext uri="{FF2B5EF4-FFF2-40B4-BE49-F238E27FC236}">
                <a16:creationId xmlns:a16="http://schemas.microsoft.com/office/drawing/2014/main" id="{3477388A-020C-4951-885C-6CCDC99B3C8C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fld id="{F8C4E1F2-64C0-475A-B770-A0B2FC3FCCF7}" type="slidenum">
              <a:rPr lang="de-DE" altLang="fr-FR"/>
              <a:pPr/>
              <a:t>‹#›</a:t>
            </a:fld>
            <a:endParaRPr lang="de-DE" altLang="fr-FR"/>
          </a:p>
        </p:txBody>
      </p:sp>
    </p:spTree>
    <p:extLst>
      <p:ext uri="{BB962C8B-B14F-4D97-AF65-F5344CB8AC3E}">
        <p14:creationId xmlns:p14="http://schemas.microsoft.com/office/powerpoint/2010/main" val="2969057902"/>
      </p:ext>
    </p:extLst>
  </p:cSld>
  <p:clrMapOvr>
    <a:masterClrMapping/>
  </p:clrMapOvr>
  <p:transition spd="med">
    <p:fade/>
  </p:transition>
</p:sldLayout>
</file>

<file path=ppt/slideLayouts/slideLayout8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Intermediat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Object 4" hidden="1">
            <a:extLst>
              <a:ext uri="{FF2B5EF4-FFF2-40B4-BE49-F238E27FC236}">
                <a16:creationId xmlns:a16="http://schemas.microsoft.com/office/drawing/2014/main" id="{278DF49A-0C01-4C19-93F5-70C93D044A29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78" imgH="377" progId="">
                  <p:embed/>
                </p:oleObj>
              </mc:Choice>
              <mc:Fallback>
                <p:oleObj name="think-cell Slide" r:id="rId3" imgW="378" imgH="377" progId="">
                  <p:embed/>
                  <p:pic>
                    <p:nvPicPr>
                      <p:cNvPr id="4" name="Object 4" hidden="1">
                        <a:extLst>
                          <a:ext uri="{FF2B5EF4-FFF2-40B4-BE49-F238E27FC236}">
                            <a16:creationId xmlns:a16="http://schemas.microsoft.com/office/drawing/2014/main" id="{278DF49A-0C01-4C19-93F5-70C93D044A29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5" name="Grafik 5" descr="Ein Bild, das Natur, Wand, Frühling, Boden enthält.&#10;&#10;Automatisch generierte Beschreibung">
            <a:extLst>
              <a:ext uri="{FF2B5EF4-FFF2-40B4-BE49-F238E27FC236}">
                <a16:creationId xmlns:a16="http://schemas.microsoft.com/office/drawing/2014/main" id="{18EF9CA6-F15F-497B-B921-73A43D05A416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" name="Grafik 10">
            <a:extLst>
              <a:ext uri="{FF2B5EF4-FFF2-40B4-BE49-F238E27FC236}">
                <a16:creationId xmlns:a16="http://schemas.microsoft.com/office/drawing/2014/main" id="{AECDB4CD-C661-4DF0-91FF-842242845E31}"/>
              </a:ext>
            </a:extLst>
          </p:cNvPr>
          <p:cNvPicPr>
            <a:picLocks noChangeAspect="1"/>
          </p:cNvPicPr>
          <p:nvPr userDrawn="1"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Rechteck 7">
            <a:extLst>
              <a:ext uri="{FF2B5EF4-FFF2-40B4-BE49-F238E27FC236}">
                <a16:creationId xmlns:a16="http://schemas.microsoft.com/office/drawing/2014/main" id="{93BEC3BD-D4F5-4CC6-BEC8-1FA8DF97CFD6}"/>
              </a:ext>
            </a:extLst>
          </p:cNvPr>
          <p:cNvSpPr/>
          <p:nvPr userDrawn="1"/>
        </p:nvSpPr>
        <p:spPr bwMode="gray">
          <a:xfrm>
            <a:off x="0" y="0"/>
            <a:ext cx="12192000" cy="6858000"/>
          </a:xfrm>
          <a:prstGeom prst="rect">
            <a:avLst/>
          </a:prstGeom>
          <a:gradFill flip="none" rotWithShape="1">
            <a:gsLst>
              <a:gs pos="0">
                <a:schemeClr val="accent6">
                  <a:lumMod val="89000"/>
                  <a:alpha val="80000"/>
                </a:schemeClr>
              </a:gs>
              <a:gs pos="23000">
                <a:schemeClr val="accent6">
                  <a:lumMod val="89000"/>
                  <a:alpha val="60000"/>
                </a:schemeClr>
              </a:gs>
              <a:gs pos="69000">
                <a:schemeClr val="accent6">
                  <a:lumMod val="75000"/>
                  <a:alpha val="60000"/>
                </a:schemeClr>
              </a:gs>
              <a:gs pos="97000">
                <a:schemeClr val="accent6">
                  <a:lumMod val="70000"/>
                  <a:alpha val="2000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 eaLnBrk="1" fontAlgn="auto" hangingPunct="1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>
              <a:solidFill>
                <a:srgbClr val="FFFFFF"/>
              </a:solidFill>
            </a:endParaRPr>
          </a:p>
        </p:txBody>
      </p:sp>
      <p:pic>
        <p:nvPicPr>
          <p:cNvPr id="9" name="Grafik 9">
            <a:extLst>
              <a:ext uri="{FF2B5EF4-FFF2-40B4-BE49-F238E27FC236}">
                <a16:creationId xmlns:a16="http://schemas.microsoft.com/office/drawing/2014/main" id="{7BAF1558-47A1-4332-8FEB-AFCAC96136C5}"/>
              </a:ext>
            </a:extLst>
          </p:cNvPr>
          <p:cNvPicPr>
            <a:picLocks noChangeAspect="1"/>
          </p:cNvPicPr>
          <p:nvPr userDrawn="1"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" name="Rechteck 4">
            <a:extLst>
              <a:ext uri="{FF2B5EF4-FFF2-40B4-BE49-F238E27FC236}">
                <a16:creationId xmlns:a16="http://schemas.microsoft.com/office/drawing/2014/main" id="{F19256C8-D5DB-4881-9C29-19594ED4C54A}"/>
              </a:ext>
            </a:extLst>
          </p:cNvPr>
          <p:cNvSpPr/>
          <p:nvPr userDrawn="1"/>
        </p:nvSpPr>
        <p:spPr bwMode="gray">
          <a:xfrm>
            <a:off x="0" y="0"/>
            <a:ext cx="12192000" cy="224155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 eaLnBrk="1" fontAlgn="auto" hangingPunct="1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>
              <a:solidFill>
                <a:srgbClr val="FFFFFF"/>
              </a:solidFill>
            </a:endParaRPr>
          </a:p>
        </p:txBody>
      </p:sp>
      <p:pic>
        <p:nvPicPr>
          <p:cNvPr id="11" name="Grafik 8">
            <a:extLst>
              <a:ext uri="{FF2B5EF4-FFF2-40B4-BE49-F238E27FC236}">
                <a16:creationId xmlns:a16="http://schemas.microsoft.com/office/drawing/2014/main" id="{BB270B57-24DF-4D71-8A0B-18213111CF3F}"/>
              </a:ext>
            </a:extLst>
          </p:cNvPr>
          <p:cNvPicPr>
            <a:picLocks noChangeAspect="1"/>
          </p:cNvPicPr>
          <p:nvPr userDrawn="1"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el 1"/>
          <p:cNvSpPr>
            <a:spLocks noGrp="1"/>
          </p:cNvSpPr>
          <p:nvPr>
            <p:ph type="title"/>
          </p:nvPr>
        </p:nvSpPr>
        <p:spPr>
          <a:xfrm>
            <a:off x="3395663" y="1782499"/>
            <a:ext cx="5446713" cy="537633"/>
          </a:xfrm>
        </p:spPr>
        <p:txBody>
          <a:bodyPr anchor="b"/>
          <a:lstStyle>
            <a:lvl1pPr>
              <a:defRPr sz="2800" b="1"/>
            </a:lvl1pPr>
          </a:lstStyle>
          <a:p>
            <a:r>
              <a:rPr lang="fr-FR"/>
              <a:t>Modifiez le style du titre</a:t>
            </a:r>
            <a:endParaRPr lang="de-DE"/>
          </a:p>
        </p:txBody>
      </p:sp>
      <p:sp>
        <p:nvSpPr>
          <p:cNvPr id="7" name="Textplatzhalter 6"/>
          <p:cNvSpPr>
            <a:spLocks noGrp="1"/>
          </p:cNvSpPr>
          <p:nvPr>
            <p:ph type="body" sz="quarter" idx="12"/>
          </p:nvPr>
        </p:nvSpPr>
        <p:spPr>
          <a:xfrm>
            <a:off x="3395663" y="2540001"/>
            <a:ext cx="5446713" cy="2063750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12" name="Fußzeilenplatzhalter 2">
            <a:extLst>
              <a:ext uri="{FF2B5EF4-FFF2-40B4-BE49-F238E27FC236}">
                <a16:creationId xmlns:a16="http://schemas.microsoft.com/office/drawing/2014/main" id="{BF6A87CD-76D8-4559-84B1-5D5E20F59B2E}"/>
              </a:ext>
            </a:extLst>
          </p:cNvPr>
          <p:cNvSpPr>
            <a:spLocks noGrp="1"/>
          </p:cNvSpPr>
          <p:nvPr>
            <p:ph type="ftr" sz="quarter" idx="13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de-DE"/>
              <a:t>Footer</a:t>
            </a:r>
          </a:p>
        </p:txBody>
      </p:sp>
      <p:sp>
        <p:nvSpPr>
          <p:cNvPr id="13" name="Foliennummernplatzhalter 3">
            <a:extLst>
              <a:ext uri="{FF2B5EF4-FFF2-40B4-BE49-F238E27FC236}">
                <a16:creationId xmlns:a16="http://schemas.microsoft.com/office/drawing/2014/main" id="{D06C0CB2-351D-485F-A377-D8BB6325D43C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fld id="{AF31D5C7-8F62-46F2-B2D6-502297C6AEF6}" type="slidenum">
              <a:rPr lang="de-DE" altLang="fr-FR"/>
              <a:pPr/>
              <a:t>‹#›</a:t>
            </a:fld>
            <a:endParaRPr lang="de-DE" altLang="fr-FR"/>
          </a:p>
        </p:txBody>
      </p:sp>
    </p:spTree>
    <p:extLst>
      <p:ext uri="{BB962C8B-B14F-4D97-AF65-F5344CB8AC3E}">
        <p14:creationId xmlns:p14="http://schemas.microsoft.com/office/powerpoint/2010/main" val="1383666322"/>
      </p:ext>
    </p:extLst>
  </p:cSld>
  <p:clrMapOvr>
    <a:masterClrMapping/>
  </p:clrMapOvr>
  <p:transition spd="med">
    <p:fade/>
  </p:transition>
</p:sldLayout>
</file>

<file path=ppt/slideLayouts/slideLayout8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Intermediate Slide_imag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7" name="Object 4" hidden="1">
            <a:extLst>
              <a:ext uri="{FF2B5EF4-FFF2-40B4-BE49-F238E27FC236}">
                <a16:creationId xmlns:a16="http://schemas.microsoft.com/office/drawing/2014/main" id="{CC97A086-5F74-4D95-B303-FE1A8B78CA56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78" imgH="377" progId="">
                  <p:embed/>
                </p:oleObj>
              </mc:Choice>
              <mc:Fallback>
                <p:oleObj name="think-cell Slide" r:id="rId3" imgW="378" imgH="377" progId="">
                  <p:embed/>
                  <p:pic>
                    <p:nvPicPr>
                      <p:cNvPr id="17" name="Object 4" hidden="1">
                        <a:extLst>
                          <a:ext uri="{FF2B5EF4-FFF2-40B4-BE49-F238E27FC236}">
                            <a16:creationId xmlns:a16="http://schemas.microsoft.com/office/drawing/2014/main" id="{CC97A086-5F74-4D95-B303-FE1A8B78CA56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18" name="Grafik 5" descr="Ein Bild, das Natur, Wand, Frühling, Boden enthält.&#10;&#10;Automatisch generierte Beschreibung">
            <a:extLst>
              <a:ext uri="{FF2B5EF4-FFF2-40B4-BE49-F238E27FC236}">
                <a16:creationId xmlns:a16="http://schemas.microsoft.com/office/drawing/2014/main" id="{B1240789-1A1F-4337-AF82-BB098F6891B0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9" name="Grafik 10">
            <a:extLst>
              <a:ext uri="{FF2B5EF4-FFF2-40B4-BE49-F238E27FC236}">
                <a16:creationId xmlns:a16="http://schemas.microsoft.com/office/drawing/2014/main" id="{2EFFC031-698D-4D5C-8029-54589C51EAB3}"/>
              </a:ext>
            </a:extLst>
          </p:cNvPr>
          <p:cNvPicPr>
            <a:picLocks noChangeAspect="1"/>
          </p:cNvPicPr>
          <p:nvPr userDrawn="1"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" name="Rechteck 7">
            <a:extLst>
              <a:ext uri="{FF2B5EF4-FFF2-40B4-BE49-F238E27FC236}">
                <a16:creationId xmlns:a16="http://schemas.microsoft.com/office/drawing/2014/main" id="{7D876A1A-0F9D-4172-AEAC-DAD34512EE2A}"/>
              </a:ext>
            </a:extLst>
          </p:cNvPr>
          <p:cNvSpPr/>
          <p:nvPr userDrawn="1"/>
        </p:nvSpPr>
        <p:spPr bwMode="gray">
          <a:xfrm>
            <a:off x="0" y="0"/>
            <a:ext cx="12192000" cy="6858000"/>
          </a:xfrm>
          <a:prstGeom prst="rect">
            <a:avLst/>
          </a:prstGeom>
          <a:gradFill flip="none" rotWithShape="1">
            <a:gsLst>
              <a:gs pos="0">
                <a:schemeClr val="accent6">
                  <a:lumMod val="89000"/>
                  <a:alpha val="80000"/>
                </a:schemeClr>
              </a:gs>
              <a:gs pos="23000">
                <a:schemeClr val="accent6">
                  <a:lumMod val="89000"/>
                  <a:alpha val="60000"/>
                </a:schemeClr>
              </a:gs>
              <a:gs pos="69000">
                <a:schemeClr val="accent6">
                  <a:lumMod val="75000"/>
                  <a:alpha val="60000"/>
                </a:schemeClr>
              </a:gs>
              <a:gs pos="97000">
                <a:schemeClr val="accent6">
                  <a:lumMod val="70000"/>
                  <a:alpha val="2000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 eaLnBrk="1" fontAlgn="auto" hangingPunct="1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>
              <a:solidFill>
                <a:srgbClr val="FFFFFF"/>
              </a:solidFill>
            </a:endParaRPr>
          </a:p>
        </p:txBody>
      </p:sp>
      <p:pic>
        <p:nvPicPr>
          <p:cNvPr id="21" name="Grafik 9">
            <a:extLst>
              <a:ext uri="{FF2B5EF4-FFF2-40B4-BE49-F238E27FC236}">
                <a16:creationId xmlns:a16="http://schemas.microsoft.com/office/drawing/2014/main" id="{924A9FEB-98DF-4738-8D1E-0252472AEAF8}"/>
              </a:ext>
            </a:extLst>
          </p:cNvPr>
          <p:cNvPicPr>
            <a:picLocks noChangeAspect="1"/>
          </p:cNvPicPr>
          <p:nvPr userDrawn="1"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2" name="Rechteck 4">
            <a:extLst>
              <a:ext uri="{FF2B5EF4-FFF2-40B4-BE49-F238E27FC236}">
                <a16:creationId xmlns:a16="http://schemas.microsoft.com/office/drawing/2014/main" id="{6626BA0C-7953-4625-BE54-679D0B56A47B}"/>
              </a:ext>
            </a:extLst>
          </p:cNvPr>
          <p:cNvSpPr/>
          <p:nvPr userDrawn="1"/>
        </p:nvSpPr>
        <p:spPr bwMode="gray">
          <a:xfrm>
            <a:off x="0" y="0"/>
            <a:ext cx="12192000" cy="224155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 eaLnBrk="1" fontAlgn="auto" hangingPunct="1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>
              <a:solidFill>
                <a:srgbClr val="FFFFFF"/>
              </a:solidFill>
            </a:endParaRPr>
          </a:p>
        </p:txBody>
      </p:sp>
      <p:pic>
        <p:nvPicPr>
          <p:cNvPr id="23" name="Grafik 16">
            <a:extLst>
              <a:ext uri="{FF2B5EF4-FFF2-40B4-BE49-F238E27FC236}">
                <a16:creationId xmlns:a16="http://schemas.microsoft.com/office/drawing/2014/main" id="{9D180EB6-1F01-415C-81B1-7F8A14E0C215}"/>
              </a:ext>
            </a:extLst>
          </p:cNvPr>
          <p:cNvPicPr>
            <a:picLocks noChangeAspect="1"/>
          </p:cNvPicPr>
          <p:nvPr userDrawn="1"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Titel 1"/>
          <p:cNvSpPr>
            <a:spLocks noGrp="1"/>
          </p:cNvSpPr>
          <p:nvPr>
            <p:ph type="title"/>
          </p:nvPr>
        </p:nvSpPr>
        <p:spPr>
          <a:xfrm>
            <a:off x="3395663" y="1782499"/>
            <a:ext cx="5400675" cy="537633"/>
          </a:xfrm>
        </p:spPr>
        <p:txBody>
          <a:bodyPr anchor="b"/>
          <a:lstStyle>
            <a:lvl1pPr>
              <a:defRPr sz="2800" b="1"/>
            </a:lvl1pPr>
          </a:lstStyle>
          <a:p>
            <a:r>
              <a:rPr lang="fr-FR"/>
              <a:t>Modifiez le style du titre</a:t>
            </a:r>
            <a:endParaRPr lang="de-DE"/>
          </a:p>
        </p:txBody>
      </p:sp>
      <p:sp>
        <p:nvSpPr>
          <p:cNvPr id="7" name="Textplatzhalter 6"/>
          <p:cNvSpPr>
            <a:spLocks noGrp="1"/>
          </p:cNvSpPr>
          <p:nvPr>
            <p:ph type="body" sz="quarter" idx="12"/>
          </p:nvPr>
        </p:nvSpPr>
        <p:spPr>
          <a:xfrm>
            <a:off x="3395663" y="2537620"/>
            <a:ext cx="5400675" cy="2063750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9" name="Bildplatzhalter 8"/>
          <p:cNvSpPr>
            <a:spLocks noGrp="1"/>
          </p:cNvSpPr>
          <p:nvPr>
            <p:ph type="pic" sz="quarter" idx="13"/>
          </p:nvPr>
        </p:nvSpPr>
        <p:spPr>
          <a:xfrm>
            <a:off x="231037" y="5030788"/>
            <a:ext cx="1389116" cy="1047750"/>
          </a:xfrm>
          <a:prstGeom prst="rect">
            <a:avLst/>
          </a:prstGeom>
          <a:effectLst>
            <a:outerShdw blurRad="101600" algn="ctr" rotWithShape="0">
              <a:prstClr val="black">
                <a:alpha val="25000"/>
              </a:prstClr>
            </a:outerShdw>
          </a:effectLst>
        </p:spPr>
        <p:txBody>
          <a:bodyPr/>
          <a:lstStyle>
            <a:lvl1pPr algn="ctr">
              <a:defRPr>
                <a:solidFill>
                  <a:schemeClr val="bg1">
                    <a:alpha val="0"/>
                  </a:schemeClr>
                </a:solidFill>
              </a:defRPr>
            </a:lvl1pPr>
          </a:lstStyle>
          <a:p>
            <a:pPr lvl="0"/>
            <a:endParaRPr lang="de-DE" noProof="0"/>
          </a:p>
        </p:txBody>
      </p:sp>
      <p:sp>
        <p:nvSpPr>
          <p:cNvPr id="10" name="Bildplatzhalter 8"/>
          <p:cNvSpPr>
            <a:spLocks noGrp="1"/>
          </p:cNvSpPr>
          <p:nvPr>
            <p:ph type="pic" sz="quarter" idx="14"/>
          </p:nvPr>
        </p:nvSpPr>
        <p:spPr>
          <a:xfrm>
            <a:off x="1708296" y="5030788"/>
            <a:ext cx="1389116" cy="1047750"/>
          </a:xfrm>
          <a:prstGeom prst="rect">
            <a:avLst/>
          </a:prstGeom>
          <a:effectLst>
            <a:outerShdw blurRad="101600" algn="ctr" rotWithShape="0">
              <a:prstClr val="black">
                <a:alpha val="25000"/>
              </a:prstClr>
            </a:outerShdw>
          </a:effectLst>
        </p:spPr>
        <p:txBody>
          <a:bodyPr/>
          <a:lstStyle>
            <a:lvl1pPr algn="ctr">
              <a:defRPr>
                <a:solidFill>
                  <a:schemeClr val="bg1">
                    <a:alpha val="0"/>
                  </a:schemeClr>
                </a:solidFill>
              </a:defRPr>
            </a:lvl1pPr>
          </a:lstStyle>
          <a:p>
            <a:pPr lvl="0"/>
            <a:endParaRPr lang="de-DE" noProof="0"/>
          </a:p>
        </p:txBody>
      </p:sp>
      <p:sp>
        <p:nvSpPr>
          <p:cNvPr id="11" name="Bildplatzhalter 8"/>
          <p:cNvSpPr>
            <a:spLocks noGrp="1"/>
          </p:cNvSpPr>
          <p:nvPr>
            <p:ph type="pic" sz="quarter" idx="15"/>
          </p:nvPr>
        </p:nvSpPr>
        <p:spPr>
          <a:xfrm>
            <a:off x="3185555" y="5030788"/>
            <a:ext cx="1389116" cy="1047750"/>
          </a:xfrm>
          <a:prstGeom prst="rect">
            <a:avLst/>
          </a:prstGeom>
          <a:effectLst>
            <a:outerShdw blurRad="101600" algn="ctr" rotWithShape="0">
              <a:prstClr val="black">
                <a:alpha val="25000"/>
              </a:prstClr>
            </a:outerShdw>
          </a:effectLst>
        </p:spPr>
        <p:txBody>
          <a:bodyPr/>
          <a:lstStyle>
            <a:lvl1pPr algn="ctr">
              <a:defRPr>
                <a:solidFill>
                  <a:schemeClr val="bg1">
                    <a:alpha val="0"/>
                  </a:schemeClr>
                </a:solidFill>
              </a:defRPr>
            </a:lvl1pPr>
          </a:lstStyle>
          <a:p>
            <a:pPr lvl="0"/>
            <a:endParaRPr lang="de-DE" noProof="0"/>
          </a:p>
        </p:txBody>
      </p:sp>
      <p:sp>
        <p:nvSpPr>
          <p:cNvPr id="12" name="Bildplatzhalter 8"/>
          <p:cNvSpPr>
            <a:spLocks noGrp="1"/>
          </p:cNvSpPr>
          <p:nvPr>
            <p:ph type="pic" sz="quarter" idx="16"/>
          </p:nvPr>
        </p:nvSpPr>
        <p:spPr>
          <a:xfrm>
            <a:off x="4662814" y="5030788"/>
            <a:ext cx="1389116" cy="1047750"/>
          </a:xfrm>
          <a:prstGeom prst="rect">
            <a:avLst/>
          </a:prstGeom>
          <a:effectLst>
            <a:outerShdw blurRad="101600" algn="ctr" rotWithShape="0">
              <a:prstClr val="black">
                <a:alpha val="25000"/>
              </a:prstClr>
            </a:outerShdw>
          </a:effectLst>
        </p:spPr>
        <p:txBody>
          <a:bodyPr/>
          <a:lstStyle>
            <a:lvl1pPr algn="ctr">
              <a:defRPr>
                <a:solidFill>
                  <a:schemeClr val="bg1">
                    <a:alpha val="0"/>
                  </a:schemeClr>
                </a:solidFill>
              </a:defRPr>
            </a:lvl1pPr>
          </a:lstStyle>
          <a:p>
            <a:pPr lvl="0"/>
            <a:endParaRPr lang="de-DE" noProof="0"/>
          </a:p>
        </p:txBody>
      </p:sp>
      <p:sp>
        <p:nvSpPr>
          <p:cNvPr id="13" name="Bildplatzhalter 8"/>
          <p:cNvSpPr>
            <a:spLocks noGrp="1"/>
          </p:cNvSpPr>
          <p:nvPr>
            <p:ph type="pic" sz="quarter" idx="17"/>
          </p:nvPr>
        </p:nvSpPr>
        <p:spPr>
          <a:xfrm>
            <a:off x="6140073" y="5030788"/>
            <a:ext cx="1389116" cy="1047750"/>
          </a:xfrm>
          <a:prstGeom prst="rect">
            <a:avLst/>
          </a:prstGeom>
          <a:effectLst>
            <a:outerShdw blurRad="101600" algn="ctr" rotWithShape="0">
              <a:prstClr val="black">
                <a:alpha val="25000"/>
              </a:prstClr>
            </a:outerShdw>
          </a:effectLst>
        </p:spPr>
        <p:txBody>
          <a:bodyPr/>
          <a:lstStyle>
            <a:lvl1pPr algn="ctr">
              <a:defRPr>
                <a:solidFill>
                  <a:schemeClr val="bg1">
                    <a:alpha val="0"/>
                  </a:schemeClr>
                </a:solidFill>
              </a:defRPr>
            </a:lvl1pPr>
          </a:lstStyle>
          <a:p>
            <a:pPr lvl="0"/>
            <a:endParaRPr lang="de-DE" noProof="0"/>
          </a:p>
        </p:txBody>
      </p:sp>
      <p:sp>
        <p:nvSpPr>
          <p:cNvPr id="14" name="Bildplatzhalter 8"/>
          <p:cNvSpPr>
            <a:spLocks noGrp="1"/>
          </p:cNvSpPr>
          <p:nvPr>
            <p:ph type="pic" sz="quarter" idx="18"/>
          </p:nvPr>
        </p:nvSpPr>
        <p:spPr>
          <a:xfrm>
            <a:off x="7617332" y="5030788"/>
            <a:ext cx="1389116" cy="1047750"/>
          </a:xfrm>
          <a:prstGeom prst="rect">
            <a:avLst/>
          </a:prstGeom>
          <a:effectLst>
            <a:outerShdw blurRad="101600" algn="ctr" rotWithShape="0">
              <a:prstClr val="black">
                <a:alpha val="25000"/>
              </a:prstClr>
            </a:outerShdw>
          </a:effectLst>
        </p:spPr>
        <p:txBody>
          <a:bodyPr/>
          <a:lstStyle>
            <a:lvl1pPr algn="ctr">
              <a:defRPr>
                <a:solidFill>
                  <a:schemeClr val="bg1">
                    <a:alpha val="0"/>
                  </a:schemeClr>
                </a:solidFill>
              </a:defRPr>
            </a:lvl1pPr>
          </a:lstStyle>
          <a:p>
            <a:pPr lvl="0"/>
            <a:endParaRPr lang="de-DE" noProof="0"/>
          </a:p>
        </p:txBody>
      </p:sp>
      <p:sp>
        <p:nvSpPr>
          <p:cNvPr id="15" name="Bildplatzhalter 8"/>
          <p:cNvSpPr>
            <a:spLocks noGrp="1"/>
          </p:cNvSpPr>
          <p:nvPr>
            <p:ph type="pic" sz="quarter" idx="19"/>
          </p:nvPr>
        </p:nvSpPr>
        <p:spPr>
          <a:xfrm>
            <a:off x="9094591" y="5030788"/>
            <a:ext cx="1389116" cy="1047750"/>
          </a:xfrm>
          <a:prstGeom prst="rect">
            <a:avLst/>
          </a:prstGeom>
          <a:effectLst>
            <a:outerShdw blurRad="101600" algn="ctr" rotWithShape="0">
              <a:prstClr val="black">
                <a:alpha val="25000"/>
              </a:prstClr>
            </a:outerShdw>
          </a:effectLst>
        </p:spPr>
        <p:txBody>
          <a:bodyPr/>
          <a:lstStyle>
            <a:lvl1pPr algn="ctr">
              <a:defRPr>
                <a:solidFill>
                  <a:schemeClr val="bg1">
                    <a:alpha val="0"/>
                  </a:schemeClr>
                </a:solidFill>
              </a:defRPr>
            </a:lvl1pPr>
          </a:lstStyle>
          <a:p>
            <a:pPr lvl="0"/>
            <a:endParaRPr lang="de-DE" noProof="0"/>
          </a:p>
        </p:txBody>
      </p:sp>
      <p:sp>
        <p:nvSpPr>
          <p:cNvPr id="16" name="Bildplatzhalter 8"/>
          <p:cNvSpPr>
            <a:spLocks noGrp="1"/>
          </p:cNvSpPr>
          <p:nvPr>
            <p:ph type="pic" sz="quarter" idx="20"/>
          </p:nvPr>
        </p:nvSpPr>
        <p:spPr>
          <a:xfrm>
            <a:off x="10571847" y="5030788"/>
            <a:ext cx="1389116" cy="1047750"/>
          </a:xfrm>
          <a:prstGeom prst="rect">
            <a:avLst/>
          </a:prstGeom>
          <a:effectLst>
            <a:outerShdw blurRad="101600" algn="ctr" rotWithShape="0">
              <a:prstClr val="black">
                <a:alpha val="25000"/>
              </a:prstClr>
            </a:outerShdw>
          </a:effectLst>
        </p:spPr>
        <p:txBody>
          <a:bodyPr/>
          <a:lstStyle>
            <a:lvl1pPr algn="ctr">
              <a:defRPr>
                <a:solidFill>
                  <a:schemeClr val="bg1">
                    <a:alpha val="0"/>
                  </a:schemeClr>
                </a:solidFill>
              </a:defRPr>
            </a:lvl1pPr>
          </a:lstStyle>
          <a:p>
            <a:pPr lvl="0"/>
            <a:endParaRPr lang="de-DE" noProof="0"/>
          </a:p>
        </p:txBody>
      </p:sp>
      <p:sp>
        <p:nvSpPr>
          <p:cNvPr id="24" name="Fußzeilenplatzhalter 2">
            <a:extLst>
              <a:ext uri="{FF2B5EF4-FFF2-40B4-BE49-F238E27FC236}">
                <a16:creationId xmlns:a16="http://schemas.microsoft.com/office/drawing/2014/main" id="{8AC28573-8D9D-4076-924D-6E438EAF8D3F}"/>
              </a:ext>
            </a:extLst>
          </p:cNvPr>
          <p:cNvSpPr>
            <a:spLocks noGrp="1"/>
          </p:cNvSpPr>
          <p:nvPr>
            <p:ph type="ftr" sz="quarter" idx="21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de-DE"/>
              <a:t>Footer</a:t>
            </a:r>
          </a:p>
        </p:txBody>
      </p:sp>
      <p:sp>
        <p:nvSpPr>
          <p:cNvPr id="25" name="Foliennummernplatzhalter 3">
            <a:extLst>
              <a:ext uri="{FF2B5EF4-FFF2-40B4-BE49-F238E27FC236}">
                <a16:creationId xmlns:a16="http://schemas.microsoft.com/office/drawing/2014/main" id="{EA11F898-9ADF-470D-AFE3-204621498C59}"/>
              </a:ext>
            </a:extLst>
          </p:cNvPr>
          <p:cNvSpPr>
            <a:spLocks noGrp="1"/>
          </p:cNvSpPr>
          <p:nvPr>
            <p:ph type="sldNum" sz="quarter" idx="22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fld id="{D2E200E6-8B7B-46CB-A73A-177A09E9D9A2}" type="slidenum">
              <a:rPr lang="de-DE" altLang="fr-FR"/>
              <a:pPr/>
              <a:t>‹#›</a:t>
            </a:fld>
            <a:endParaRPr lang="de-DE" altLang="fr-FR"/>
          </a:p>
        </p:txBody>
      </p:sp>
    </p:spTree>
    <p:extLst>
      <p:ext uri="{BB962C8B-B14F-4D97-AF65-F5344CB8AC3E}">
        <p14:creationId xmlns:p14="http://schemas.microsoft.com/office/powerpoint/2010/main" val="3183933381"/>
      </p:ext>
    </p:extLst>
  </p:cSld>
  <p:clrMapOvr>
    <a:masterClrMapping/>
  </p:clrMapOvr>
  <p:transition spd="med">
    <p:fade/>
  </p:transition>
</p:sldLayout>
</file>

<file path=ppt/slideLayouts/slideLayout8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_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ct 4" hidden="1">
            <a:extLst>
              <a:ext uri="{FF2B5EF4-FFF2-40B4-BE49-F238E27FC236}">
                <a16:creationId xmlns:a16="http://schemas.microsoft.com/office/drawing/2014/main" id="{DDD26C54-2599-42E4-AFE0-5F18382EF99B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78" imgH="377" progId="">
                  <p:embed/>
                </p:oleObj>
              </mc:Choice>
              <mc:Fallback>
                <p:oleObj name="think-cell Slide" r:id="rId3" imgW="378" imgH="377" progId="">
                  <p:embed/>
                  <p:pic>
                    <p:nvPicPr>
                      <p:cNvPr id="3" name="Object 4" hidden="1">
                        <a:extLst>
                          <a:ext uri="{FF2B5EF4-FFF2-40B4-BE49-F238E27FC236}">
                            <a16:creationId xmlns:a16="http://schemas.microsoft.com/office/drawing/2014/main" id="{DDD26C54-2599-42E4-AFE0-5F18382EF99B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4" name="Grafik 5" descr="Ein Bild, das Natur, Wand, Frühling, Boden enthält.&#10;&#10;Automatisch generierte Beschreibung">
            <a:extLst>
              <a:ext uri="{FF2B5EF4-FFF2-40B4-BE49-F238E27FC236}">
                <a16:creationId xmlns:a16="http://schemas.microsoft.com/office/drawing/2014/main" id="{3A9AC400-8DB1-49E3-A44B-2A65D61F5232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" name="Grafik 10">
            <a:extLst>
              <a:ext uri="{FF2B5EF4-FFF2-40B4-BE49-F238E27FC236}">
                <a16:creationId xmlns:a16="http://schemas.microsoft.com/office/drawing/2014/main" id="{12983012-1B23-48E9-A6B6-971FCDB388E0}"/>
              </a:ext>
            </a:extLst>
          </p:cNvPr>
          <p:cNvPicPr>
            <a:picLocks noChangeAspect="1"/>
          </p:cNvPicPr>
          <p:nvPr userDrawn="1"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" name="Rechteck 7">
            <a:extLst>
              <a:ext uri="{FF2B5EF4-FFF2-40B4-BE49-F238E27FC236}">
                <a16:creationId xmlns:a16="http://schemas.microsoft.com/office/drawing/2014/main" id="{FABC3D0C-CAC1-4E0E-9C9F-4E4019F9A85F}"/>
              </a:ext>
            </a:extLst>
          </p:cNvPr>
          <p:cNvSpPr/>
          <p:nvPr userDrawn="1"/>
        </p:nvSpPr>
        <p:spPr bwMode="gray">
          <a:xfrm>
            <a:off x="0" y="0"/>
            <a:ext cx="12192000" cy="6858000"/>
          </a:xfrm>
          <a:prstGeom prst="rect">
            <a:avLst/>
          </a:prstGeom>
          <a:gradFill flip="none" rotWithShape="1">
            <a:gsLst>
              <a:gs pos="0">
                <a:schemeClr val="accent6">
                  <a:lumMod val="89000"/>
                  <a:alpha val="80000"/>
                </a:schemeClr>
              </a:gs>
              <a:gs pos="23000">
                <a:schemeClr val="accent6">
                  <a:lumMod val="89000"/>
                  <a:alpha val="60000"/>
                </a:schemeClr>
              </a:gs>
              <a:gs pos="69000">
                <a:schemeClr val="accent6">
                  <a:lumMod val="75000"/>
                  <a:alpha val="60000"/>
                </a:schemeClr>
              </a:gs>
              <a:gs pos="97000">
                <a:schemeClr val="accent6">
                  <a:lumMod val="70000"/>
                  <a:alpha val="2000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 eaLnBrk="1" fontAlgn="auto" hangingPunct="1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>
              <a:solidFill>
                <a:srgbClr val="FFFFFF"/>
              </a:solidFill>
            </a:endParaRPr>
          </a:p>
        </p:txBody>
      </p:sp>
      <p:pic>
        <p:nvPicPr>
          <p:cNvPr id="8" name="Grafik 9">
            <a:extLst>
              <a:ext uri="{FF2B5EF4-FFF2-40B4-BE49-F238E27FC236}">
                <a16:creationId xmlns:a16="http://schemas.microsoft.com/office/drawing/2014/main" id="{B3352185-D587-4CEE-B59E-EC2B82152583}"/>
              </a:ext>
            </a:extLst>
          </p:cNvPr>
          <p:cNvPicPr>
            <a:picLocks noChangeAspect="1"/>
          </p:cNvPicPr>
          <p:nvPr userDrawn="1"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" name="Titel 4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endParaRPr lang="de-DE"/>
          </a:p>
        </p:txBody>
      </p:sp>
      <p:sp>
        <p:nvSpPr>
          <p:cNvPr id="9" name="Fußzeilenplatzhalter 1">
            <a:extLst>
              <a:ext uri="{FF2B5EF4-FFF2-40B4-BE49-F238E27FC236}">
                <a16:creationId xmlns:a16="http://schemas.microsoft.com/office/drawing/2014/main" id="{DCF04ADF-00BC-4C28-8B78-3E0CE5685199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de-DE"/>
              <a:t>Footer</a:t>
            </a:r>
          </a:p>
        </p:txBody>
      </p:sp>
      <p:sp>
        <p:nvSpPr>
          <p:cNvPr id="10" name="Foliennummernplatzhalter 2">
            <a:extLst>
              <a:ext uri="{FF2B5EF4-FFF2-40B4-BE49-F238E27FC236}">
                <a16:creationId xmlns:a16="http://schemas.microsoft.com/office/drawing/2014/main" id="{0D0F5705-F89C-49C8-B8A8-5F0BEDB040E4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fld id="{182242B7-4192-40B0-9ADA-A76B7FF5AD5F}" type="slidenum">
              <a:rPr lang="de-DE" altLang="fr-FR"/>
              <a:pPr/>
              <a:t>‹#›</a:t>
            </a:fld>
            <a:endParaRPr lang="de-DE" altLang="fr-FR"/>
          </a:p>
        </p:txBody>
      </p:sp>
    </p:spTree>
    <p:extLst>
      <p:ext uri="{BB962C8B-B14F-4D97-AF65-F5344CB8AC3E}">
        <p14:creationId xmlns:p14="http://schemas.microsoft.com/office/powerpoint/2010/main" val="1431191334"/>
      </p:ext>
    </p:extLst>
  </p:cSld>
  <p:clrMapOvr>
    <a:masterClrMapping/>
  </p:clrMapOvr>
  <p:transition spd="med">
    <p:fade/>
  </p:transition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 x Images + 2 x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el 7"/>
          <p:cNvSpPr>
            <a:spLocks noGrp="1"/>
          </p:cNvSpPr>
          <p:nvPr>
            <p:ph type="title"/>
          </p:nvPr>
        </p:nvSpPr>
        <p:spPr bwMode="gray"/>
        <p:txBody>
          <a:bodyPr/>
          <a:lstStyle/>
          <a:p>
            <a:r>
              <a:rPr lang="fr-FR" noProof="0"/>
              <a:t>Modifiez le style du titre</a:t>
            </a:r>
            <a:endParaRPr lang="en-US" noProof="0"/>
          </a:p>
        </p:txBody>
      </p:sp>
      <p:sp>
        <p:nvSpPr>
          <p:cNvPr id="5" name="Bildplatzhalter 2"/>
          <p:cNvSpPr>
            <a:spLocks noGrp="1"/>
          </p:cNvSpPr>
          <p:nvPr>
            <p:ph type="pic" sz="quarter" idx="13"/>
          </p:nvPr>
        </p:nvSpPr>
        <p:spPr bwMode="gray">
          <a:xfrm>
            <a:off x="623999" y="1892305"/>
            <a:ext cx="5328001" cy="1873251"/>
          </a:xfrm>
          <a:solidFill>
            <a:schemeClr val="bg2">
              <a:lumMod val="20000"/>
              <a:lumOff val="80000"/>
            </a:schemeClr>
          </a:solidFill>
        </p:spPr>
        <p:txBody>
          <a:bodyPr tIns="576000" rtlCol="0" anchor="ctr">
            <a:noAutofit/>
          </a:bodyPr>
          <a:lstStyle>
            <a:lvl1pPr algn="ctr">
              <a:defRPr>
                <a:solidFill>
                  <a:schemeClr val="bg2"/>
                </a:solidFill>
              </a:defRPr>
            </a:lvl1pPr>
          </a:lstStyle>
          <a:p>
            <a:pPr lvl="0"/>
            <a:r>
              <a:rPr lang="fr-FR" noProof="0"/>
              <a:t>Cliquez sur l'icône pour ajouter une image</a:t>
            </a:r>
            <a:endParaRPr lang="en-US" noProof="0"/>
          </a:p>
        </p:txBody>
      </p:sp>
      <p:sp>
        <p:nvSpPr>
          <p:cNvPr id="9" name="Bildplatzhalter 2"/>
          <p:cNvSpPr>
            <a:spLocks noGrp="1"/>
          </p:cNvSpPr>
          <p:nvPr>
            <p:ph type="pic" sz="quarter" idx="14"/>
          </p:nvPr>
        </p:nvSpPr>
        <p:spPr bwMode="gray">
          <a:xfrm>
            <a:off x="6235538" y="1892305"/>
            <a:ext cx="5328001" cy="1873251"/>
          </a:xfrm>
          <a:solidFill>
            <a:schemeClr val="bg2">
              <a:lumMod val="20000"/>
              <a:lumOff val="80000"/>
            </a:schemeClr>
          </a:solidFill>
        </p:spPr>
        <p:txBody>
          <a:bodyPr tIns="576000" rtlCol="0" anchor="ctr">
            <a:noAutofit/>
          </a:bodyPr>
          <a:lstStyle>
            <a:lvl1pPr algn="ctr">
              <a:defRPr>
                <a:solidFill>
                  <a:schemeClr val="bg2"/>
                </a:solidFill>
              </a:defRPr>
            </a:lvl1pPr>
          </a:lstStyle>
          <a:p>
            <a:pPr lvl="0"/>
            <a:r>
              <a:rPr lang="fr-FR" noProof="0"/>
              <a:t>Cliquez sur l'icône pour ajouter une image</a:t>
            </a:r>
            <a:endParaRPr lang="en-US" noProof="0"/>
          </a:p>
        </p:txBody>
      </p:sp>
      <p:sp>
        <p:nvSpPr>
          <p:cNvPr id="6" name="Textplatzhalter 9"/>
          <p:cNvSpPr>
            <a:spLocks noGrp="1"/>
          </p:cNvSpPr>
          <p:nvPr>
            <p:ph type="body" sz="quarter" idx="11"/>
          </p:nvPr>
        </p:nvSpPr>
        <p:spPr bwMode="gray">
          <a:xfrm>
            <a:off x="623998" y="4053419"/>
            <a:ext cx="5328001" cy="1871133"/>
          </a:xfrm>
        </p:spPr>
        <p:txBody>
          <a:bodyPr/>
          <a:lstStyle/>
          <a:p>
            <a:pPr lvl="0"/>
            <a:r>
              <a:rPr lang="fr-FR" noProof="0"/>
              <a:t>Modifiez les styles du texte du masque</a:t>
            </a:r>
          </a:p>
          <a:p>
            <a:pPr lvl="1"/>
            <a:r>
              <a:rPr lang="fr-FR" noProof="0"/>
              <a:t>Deuxième niveau</a:t>
            </a:r>
          </a:p>
          <a:p>
            <a:pPr lvl="2"/>
            <a:r>
              <a:rPr lang="fr-FR" noProof="0"/>
              <a:t>Troisième niveau</a:t>
            </a:r>
          </a:p>
          <a:p>
            <a:pPr lvl="3"/>
            <a:r>
              <a:rPr lang="fr-FR" noProof="0"/>
              <a:t>Quatrième niveau</a:t>
            </a:r>
          </a:p>
          <a:p>
            <a:pPr lvl="4"/>
            <a:r>
              <a:rPr lang="fr-FR" noProof="0"/>
              <a:t>Cinquième niveau</a:t>
            </a:r>
            <a:endParaRPr lang="en-US" noProof="0"/>
          </a:p>
        </p:txBody>
      </p:sp>
      <p:sp>
        <p:nvSpPr>
          <p:cNvPr id="7" name="Textplatzhalter 9"/>
          <p:cNvSpPr>
            <a:spLocks noGrp="1"/>
          </p:cNvSpPr>
          <p:nvPr>
            <p:ph type="body" sz="quarter" idx="16"/>
          </p:nvPr>
        </p:nvSpPr>
        <p:spPr bwMode="gray">
          <a:xfrm>
            <a:off x="6235538" y="4053419"/>
            <a:ext cx="5328001" cy="1871133"/>
          </a:xfrm>
        </p:spPr>
        <p:txBody>
          <a:bodyPr/>
          <a:lstStyle/>
          <a:p>
            <a:pPr lvl="0"/>
            <a:r>
              <a:rPr lang="fr-FR" noProof="0"/>
              <a:t>Modifiez les styles du texte du masque</a:t>
            </a:r>
          </a:p>
          <a:p>
            <a:pPr lvl="1"/>
            <a:r>
              <a:rPr lang="fr-FR" noProof="0"/>
              <a:t>Deuxième niveau</a:t>
            </a:r>
          </a:p>
          <a:p>
            <a:pPr lvl="2"/>
            <a:r>
              <a:rPr lang="fr-FR" noProof="0"/>
              <a:t>Troisième niveau</a:t>
            </a:r>
          </a:p>
          <a:p>
            <a:pPr lvl="3"/>
            <a:r>
              <a:rPr lang="fr-FR" noProof="0"/>
              <a:t>Quatrième niveau</a:t>
            </a:r>
          </a:p>
          <a:p>
            <a:pPr lvl="4"/>
            <a:r>
              <a:rPr lang="fr-FR" noProof="0"/>
              <a:t>Cinquième niveau</a:t>
            </a:r>
            <a:endParaRPr lang="en-US" noProof="0"/>
          </a:p>
        </p:txBody>
      </p:sp>
    </p:spTree>
    <p:extLst>
      <p:ext uri="{BB962C8B-B14F-4D97-AF65-F5344CB8AC3E}">
        <p14:creationId xmlns:p14="http://schemas.microsoft.com/office/powerpoint/2010/main" val="3796482558"/>
      </p:ext>
    </p:extLst>
  </p:cSld>
  <p:clrMapOvr>
    <a:masterClrMapping/>
  </p:clrMapOvr>
  <p:transition spd="med">
    <p:fade/>
  </p:transition>
</p:sldLayout>
</file>

<file path=ppt/slideLayouts/slideLayout9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_and_Cop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Object 4" hidden="1">
            <a:extLst>
              <a:ext uri="{FF2B5EF4-FFF2-40B4-BE49-F238E27FC236}">
                <a16:creationId xmlns:a16="http://schemas.microsoft.com/office/drawing/2014/main" id="{356EE4F6-AAA1-4C55-9C75-BB276FDCFC3A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78" imgH="377" progId="">
                  <p:embed/>
                </p:oleObj>
              </mc:Choice>
              <mc:Fallback>
                <p:oleObj name="think-cell Slide" r:id="rId3" imgW="378" imgH="377" progId="">
                  <p:embed/>
                  <p:pic>
                    <p:nvPicPr>
                      <p:cNvPr id="4" name="Object 4" hidden="1">
                        <a:extLst>
                          <a:ext uri="{FF2B5EF4-FFF2-40B4-BE49-F238E27FC236}">
                            <a16:creationId xmlns:a16="http://schemas.microsoft.com/office/drawing/2014/main" id="{356EE4F6-AAA1-4C55-9C75-BB276FDCFC3A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7" name="Grafik 5" descr="Ein Bild, das Natur, Wand, Frühling, Boden enthält.&#10;&#10;Automatisch generierte Beschreibung">
            <a:extLst>
              <a:ext uri="{FF2B5EF4-FFF2-40B4-BE49-F238E27FC236}">
                <a16:creationId xmlns:a16="http://schemas.microsoft.com/office/drawing/2014/main" id="{B40801FD-BDC7-405F-B93F-DA68FDAD5157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8" name="Grafik 10">
            <a:extLst>
              <a:ext uri="{FF2B5EF4-FFF2-40B4-BE49-F238E27FC236}">
                <a16:creationId xmlns:a16="http://schemas.microsoft.com/office/drawing/2014/main" id="{2A3B8388-FE29-43AA-828C-748411D36ACF}"/>
              </a:ext>
            </a:extLst>
          </p:cNvPr>
          <p:cNvPicPr>
            <a:picLocks noChangeAspect="1"/>
          </p:cNvPicPr>
          <p:nvPr userDrawn="1"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" name="Rechteck 7">
            <a:extLst>
              <a:ext uri="{FF2B5EF4-FFF2-40B4-BE49-F238E27FC236}">
                <a16:creationId xmlns:a16="http://schemas.microsoft.com/office/drawing/2014/main" id="{4050D589-3AE0-41E0-A79E-47AD2EF03728}"/>
              </a:ext>
            </a:extLst>
          </p:cNvPr>
          <p:cNvSpPr/>
          <p:nvPr userDrawn="1"/>
        </p:nvSpPr>
        <p:spPr bwMode="gray">
          <a:xfrm>
            <a:off x="0" y="0"/>
            <a:ext cx="12192000" cy="6858000"/>
          </a:xfrm>
          <a:prstGeom prst="rect">
            <a:avLst/>
          </a:prstGeom>
          <a:gradFill flip="none" rotWithShape="1">
            <a:gsLst>
              <a:gs pos="0">
                <a:schemeClr val="accent6">
                  <a:lumMod val="89000"/>
                  <a:alpha val="80000"/>
                </a:schemeClr>
              </a:gs>
              <a:gs pos="23000">
                <a:schemeClr val="accent6">
                  <a:lumMod val="89000"/>
                  <a:alpha val="60000"/>
                </a:schemeClr>
              </a:gs>
              <a:gs pos="69000">
                <a:schemeClr val="accent6">
                  <a:lumMod val="75000"/>
                  <a:alpha val="60000"/>
                </a:schemeClr>
              </a:gs>
              <a:gs pos="97000">
                <a:schemeClr val="accent6">
                  <a:lumMod val="70000"/>
                  <a:alpha val="2000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 eaLnBrk="1" fontAlgn="auto" hangingPunct="1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>
              <a:solidFill>
                <a:srgbClr val="FFFFFF"/>
              </a:solidFill>
            </a:endParaRPr>
          </a:p>
        </p:txBody>
      </p:sp>
      <p:pic>
        <p:nvPicPr>
          <p:cNvPr id="10" name="Grafik 9">
            <a:extLst>
              <a:ext uri="{FF2B5EF4-FFF2-40B4-BE49-F238E27FC236}">
                <a16:creationId xmlns:a16="http://schemas.microsoft.com/office/drawing/2014/main" id="{0EC36767-E4A9-465B-AD6A-1B1A9C291A27}"/>
              </a:ext>
            </a:extLst>
          </p:cNvPr>
          <p:cNvPicPr>
            <a:picLocks noChangeAspect="1"/>
          </p:cNvPicPr>
          <p:nvPr userDrawn="1"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" name="Titel 4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endParaRPr lang="de-DE"/>
          </a:p>
        </p:txBody>
      </p:sp>
      <p:sp>
        <p:nvSpPr>
          <p:cNvPr id="6" name="Textplatzhalter 6"/>
          <p:cNvSpPr>
            <a:spLocks noGrp="1"/>
          </p:cNvSpPr>
          <p:nvPr>
            <p:ph type="body" sz="quarter" idx="12"/>
          </p:nvPr>
        </p:nvSpPr>
        <p:spPr>
          <a:xfrm>
            <a:off x="515938" y="1289050"/>
            <a:ext cx="5580062" cy="3327400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11" name="Fußzeilenplatzhalter 1">
            <a:extLst>
              <a:ext uri="{FF2B5EF4-FFF2-40B4-BE49-F238E27FC236}">
                <a16:creationId xmlns:a16="http://schemas.microsoft.com/office/drawing/2014/main" id="{80D82390-A676-41DB-96CA-0B0C9BA70523}"/>
              </a:ext>
            </a:extLst>
          </p:cNvPr>
          <p:cNvSpPr>
            <a:spLocks noGrp="1"/>
          </p:cNvSpPr>
          <p:nvPr>
            <p:ph type="ftr" sz="quarter" idx="13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de-DE"/>
              <a:t>Footer</a:t>
            </a:r>
          </a:p>
        </p:txBody>
      </p:sp>
      <p:sp>
        <p:nvSpPr>
          <p:cNvPr id="12" name="Foliennummernplatzhalter 2">
            <a:extLst>
              <a:ext uri="{FF2B5EF4-FFF2-40B4-BE49-F238E27FC236}">
                <a16:creationId xmlns:a16="http://schemas.microsoft.com/office/drawing/2014/main" id="{C5F628F0-071B-479E-B110-09304C7537EA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fld id="{B2964D5D-F71F-486D-B1EE-B8F51B4E58DD}" type="slidenum">
              <a:rPr lang="de-DE" altLang="fr-FR"/>
              <a:pPr/>
              <a:t>‹#›</a:t>
            </a:fld>
            <a:endParaRPr lang="de-DE" altLang="fr-FR"/>
          </a:p>
        </p:txBody>
      </p:sp>
    </p:spTree>
    <p:extLst>
      <p:ext uri="{BB962C8B-B14F-4D97-AF65-F5344CB8AC3E}">
        <p14:creationId xmlns:p14="http://schemas.microsoft.com/office/powerpoint/2010/main" val="800804187"/>
      </p:ext>
    </p:extLst>
  </p:cSld>
  <p:clrMapOvr>
    <a:masterClrMapping/>
  </p:clrMapOvr>
  <p:transition spd="med">
    <p:fade/>
  </p:transition>
</p:sldLayout>
</file>

<file path=ppt/slideLayouts/slideLayout9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_and_Copy_Ic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Object 4" hidden="1">
            <a:extLst>
              <a:ext uri="{FF2B5EF4-FFF2-40B4-BE49-F238E27FC236}">
                <a16:creationId xmlns:a16="http://schemas.microsoft.com/office/drawing/2014/main" id="{8B94D1A7-C1C2-4C4B-A09A-AA9E79BAB9CF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78" imgH="377" progId="">
                  <p:embed/>
                </p:oleObj>
              </mc:Choice>
              <mc:Fallback>
                <p:oleObj name="think-cell Slide" r:id="rId3" imgW="378" imgH="377" progId="">
                  <p:embed/>
                  <p:pic>
                    <p:nvPicPr>
                      <p:cNvPr id="8" name="Object 4" hidden="1">
                        <a:extLst>
                          <a:ext uri="{FF2B5EF4-FFF2-40B4-BE49-F238E27FC236}">
                            <a16:creationId xmlns:a16="http://schemas.microsoft.com/office/drawing/2014/main" id="{8B94D1A7-C1C2-4C4B-A09A-AA9E79BAB9CF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9" name="Grafik 5" descr="Ein Bild, das Natur, Wand, Frühling, Boden enthält.&#10;&#10;Automatisch generierte Beschreibung">
            <a:extLst>
              <a:ext uri="{FF2B5EF4-FFF2-40B4-BE49-F238E27FC236}">
                <a16:creationId xmlns:a16="http://schemas.microsoft.com/office/drawing/2014/main" id="{A9FBC1D5-EDFD-4527-B323-17D9ED554633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0" name="Grafik 10">
            <a:extLst>
              <a:ext uri="{FF2B5EF4-FFF2-40B4-BE49-F238E27FC236}">
                <a16:creationId xmlns:a16="http://schemas.microsoft.com/office/drawing/2014/main" id="{FDB98238-68E0-4782-806B-7FB376A1D966}"/>
              </a:ext>
            </a:extLst>
          </p:cNvPr>
          <p:cNvPicPr>
            <a:picLocks noChangeAspect="1"/>
          </p:cNvPicPr>
          <p:nvPr userDrawn="1"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" name="Rechteck 7">
            <a:extLst>
              <a:ext uri="{FF2B5EF4-FFF2-40B4-BE49-F238E27FC236}">
                <a16:creationId xmlns:a16="http://schemas.microsoft.com/office/drawing/2014/main" id="{13C08677-C842-43EB-8158-1AB0B5F06187}"/>
              </a:ext>
            </a:extLst>
          </p:cNvPr>
          <p:cNvSpPr/>
          <p:nvPr userDrawn="1"/>
        </p:nvSpPr>
        <p:spPr bwMode="gray">
          <a:xfrm>
            <a:off x="0" y="0"/>
            <a:ext cx="12192000" cy="6858000"/>
          </a:xfrm>
          <a:prstGeom prst="rect">
            <a:avLst/>
          </a:prstGeom>
          <a:gradFill flip="none" rotWithShape="1">
            <a:gsLst>
              <a:gs pos="0">
                <a:schemeClr val="accent6">
                  <a:lumMod val="89000"/>
                  <a:alpha val="80000"/>
                </a:schemeClr>
              </a:gs>
              <a:gs pos="23000">
                <a:schemeClr val="accent6">
                  <a:lumMod val="89000"/>
                  <a:alpha val="60000"/>
                </a:schemeClr>
              </a:gs>
              <a:gs pos="69000">
                <a:schemeClr val="accent6">
                  <a:lumMod val="75000"/>
                  <a:alpha val="60000"/>
                </a:schemeClr>
              </a:gs>
              <a:gs pos="97000">
                <a:schemeClr val="accent6">
                  <a:lumMod val="70000"/>
                  <a:alpha val="2000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 eaLnBrk="1" fontAlgn="auto" hangingPunct="1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>
              <a:solidFill>
                <a:srgbClr val="FFFFFF"/>
              </a:solidFill>
            </a:endParaRPr>
          </a:p>
        </p:txBody>
      </p:sp>
      <p:pic>
        <p:nvPicPr>
          <p:cNvPr id="12" name="Grafik 9">
            <a:extLst>
              <a:ext uri="{FF2B5EF4-FFF2-40B4-BE49-F238E27FC236}">
                <a16:creationId xmlns:a16="http://schemas.microsoft.com/office/drawing/2014/main" id="{01C4FB16-5FD1-49A2-BC49-292EB8F8B710}"/>
              </a:ext>
            </a:extLst>
          </p:cNvPr>
          <p:cNvPicPr>
            <a:picLocks noChangeAspect="1"/>
          </p:cNvPicPr>
          <p:nvPr userDrawn="1"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" name="Titel 4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endParaRPr lang="de-DE"/>
          </a:p>
        </p:txBody>
      </p:sp>
      <p:sp>
        <p:nvSpPr>
          <p:cNvPr id="6" name="Textplatzhalter 6"/>
          <p:cNvSpPr>
            <a:spLocks noGrp="1"/>
          </p:cNvSpPr>
          <p:nvPr>
            <p:ph type="body" sz="quarter" idx="12"/>
          </p:nvPr>
        </p:nvSpPr>
        <p:spPr>
          <a:xfrm>
            <a:off x="1582738" y="1289050"/>
            <a:ext cx="5580062" cy="3327400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7" name="Bildplatzhalter 6"/>
          <p:cNvSpPr>
            <a:spLocks noGrp="1"/>
          </p:cNvSpPr>
          <p:nvPr>
            <p:ph type="pic" sz="quarter" idx="13"/>
          </p:nvPr>
        </p:nvSpPr>
        <p:spPr>
          <a:xfrm>
            <a:off x="515938" y="1289050"/>
            <a:ext cx="952500" cy="952500"/>
          </a:xfrm>
          <a:prstGeom prst="rect">
            <a:avLst/>
          </a:prstGeom>
        </p:spPr>
        <p:txBody>
          <a:bodyPr/>
          <a:lstStyle>
            <a:lvl1pPr algn="ctr">
              <a:defRPr>
                <a:solidFill>
                  <a:schemeClr val="bg1"/>
                </a:solidFill>
              </a:defRPr>
            </a:lvl1pPr>
          </a:lstStyle>
          <a:p>
            <a:pPr lvl="0"/>
            <a:endParaRPr lang="de-DE" noProof="0"/>
          </a:p>
        </p:txBody>
      </p:sp>
      <p:sp>
        <p:nvSpPr>
          <p:cNvPr id="13" name="Fußzeilenplatzhalter 1">
            <a:extLst>
              <a:ext uri="{FF2B5EF4-FFF2-40B4-BE49-F238E27FC236}">
                <a16:creationId xmlns:a16="http://schemas.microsoft.com/office/drawing/2014/main" id="{CFE93483-DFFF-4B9F-8635-AA4DB88CBDED}"/>
              </a:ext>
            </a:extLst>
          </p:cNvPr>
          <p:cNvSpPr>
            <a:spLocks noGrp="1"/>
          </p:cNvSpPr>
          <p:nvPr>
            <p:ph type="ftr" sz="quarter" idx="14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de-DE"/>
              <a:t>Footer</a:t>
            </a:r>
          </a:p>
        </p:txBody>
      </p:sp>
      <p:sp>
        <p:nvSpPr>
          <p:cNvPr id="14" name="Foliennummernplatzhalter 2">
            <a:extLst>
              <a:ext uri="{FF2B5EF4-FFF2-40B4-BE49-F238E27FC236}">
                <a16:creationId xmlns:a16="http://schemas.microsoft.com/office/drawing/2014/main" id="{6DCE5C5F-8DAF-405A-AFC1-00BDB9944AA2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fld id="{6C4C830C-DA10-4E70-950C-BB5A4329A14A}" type="slidenum">
              <a:rPr lang="de-DE" altLang="fr-FR"/>
              <a:pPr/>
              <a:t>‹#›</a:t>
            </a:fld>
            <a:endParaRPr lang="de-DE" altLang="fr-FR"/>
          </a:p>
        </p:txBody>
      </p:sp>
    </p:spTree>
    <p:extLst>
      <p:ext uri="{BB962C8B-B14F-4D97-AF65-F5344CB8AC3E}">
        <p14:creationId xmlns:p14="http://schemas.microsoft.com/office/powerpoint/2010/main" val="2383666667"/>
      </p:ext>
    </p:extLst>
  </p:cSld>
  <p:clrMapOvr>
    <a:masterClrMapping/>
  </p:clrMapOvr>
  <p:transition spd="med">
    <p:fade/>
  </p:transition>
</p:sldLayout>
</file>

<file path=ppt/slideLayouts/slideLayout9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Imagelayout_4_ins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5" name="Object 4" hidden="1">
            <a:extLst>
              <a:ext uri="{FF2B5EF4-FFF2-40B4-BE49-F238E27FC236}">
                <a16:creationId xmlns:a16="http://schemas.microsoft.com/office/drawing/2014/main" id="{9A6C023D-B5EF-4213-AE82-F3003CCD28EA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78" imgH="377" progId="">
                  <p:embed/>
                </p:oleObj>
              </mc:Choice>
              <mc:Fallback>
                <p:oleObj name="think-cell Slide" r:id="rId3" imgW="378" imgH="377" progId="">
                  <p:embed/>
                  <p:pic>
                    <p:nvPicPr>
                      <p:cNvPr id="15" name="Object 4" hidden="1">
                        <a:extLst>
                          <a:ext uri="{FF2B5EF4-FFF2-40B4-BE49-F238E27FC236}">
                            <a16:creationId xmlns:a16="http://schemas.microsoft.com/office/drawing/2014/main" id="{9A6C023D-B5EF-4213-AE82-F3003CCD28EA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21" name="Grafik 5" descr="Ein Bild, das Natur, Wand, Frühling, Boden enthält.&#10;&#10;Automatisch generierte Beschreibung">
            <a:extLst>
              <a:ext uri="{FF2B5EF4-FFF2-40B4-BE49-F238E27FC236}">
                <a16:creationId xmlns:a16="http://schemas.microsoft.com/office/drawing/2014/main" id="{68CBB12C-D718-457B-AA3C-92E7C6E69E6D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2" name="Grafik 10">
            <a:extLst>
              <a:ext uri="{FF2B5EF4-FFF2-40B4-BE49-F238E27FC236}">
                <a16:creationId xmlns:a16="http://schemas.microsoft.com/office/drawing/2014/main" id="{DE599110-4B06-4E20-89F0-51F17FC2E93B}"/>
              </a:ext>
            </a:extLst>
          </p:cNvPr>
          <p:cNvPicPr>
            <a:picLocks noChangeAspect="1"/>
          </p:cNvPicPr>
          <p:nvPr userDrawn="1"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3" name="Rechteck 7">
            <a:extLst>
              <a:ext uri="{FF2B5EF4-FFF2-40B4-BE49-F238E27FC236}">
                <a16:creationId xmlns:a16="http://schemas.microsoft.com/office/drawing/2014/main" id="{2E857FCD-78F0-41B3-A726-2D7E7506E9BC}"/>
              </a:ext>
            </a:extLst>
          </p:cNvPr>
          <p:cNvSpPr/>
          <p:nvPr userDrawn="1"/>
        </p:nvSpPr>
        <p:spPr bwMode="gray">
          <a:xfrm>
            <a:off x="0" y="0"/>
            <a:ext cx="12192000" cy="6858000"/>
          </a:xfrm>
          <a:prstGeom prst="rect">
            <a:avLst/>
          </a:prstGeom>
          <a:gradFill flip="none" rotWithShape="1">
            <a:gsLst>
              <a:gs pos="0">
                <a:schemeClr val="accent6">
                  <a:lumMod val="89000"/>
                  <a:alpha val="80000"/>
                </a:schemeClr>
              </a:gs>
              <a:gs pos="23000">
                <a:schemeClr val="accent6">
                  <a:lumMod val="89000"/>
                  <a:alpha val="60000"/>
                </a:schemeClr>
              </a:gs>
              <a:gs pos="69000">
                <a:schemeClr val="accent6">
                  <a:lumMod val="75000"/>
                  <a:alpha val="60000"/>
                </a:schemeClr>
              </a:gs>
              <a:gs pos="97000">
                <a:schemeClr val="accent6">
                  <a:lumMod val="70000"/>
                  <a:alpha val="2000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 eaLnBrk="1" fontAlgn="auto" hangingPunct="1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>
              <a:solidFill>
                <a:srgbClr val="FFFFFF"/>
              </a:solidFill>
            </a:endParaRPr>
          </a:p>
        </p:txBody>
      </p:sp>
      <p:pic>
        <p:nvPicPr>
          <p:cNvPr id="24" name="Grafik 9">
            <a:extLst>
              <a:ext uri="{FF2B5EF4-FFF2-40B4-BE49-F238E27FC236}">
                <a16:creationId xmlns:a16="http://schemas.microsoft.com/office/drawing/2014/main" id="{5BB44D32-C87C-4A5B-8EC8-24293F1CE196}"/>
              </a:ext>
            </a:extLst>
          </p:cNvPr>
          <p:cNvPicPr>
            <a:picLocks noChangeAspect="1"/>
          </p:cNvPicPr>
          <p:nvPr userDrawn="1"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25" name="Gerader Verbinder 6">
            <a:extLst>
              <a:ext uri="{FF2B5EF4-FFF2-40B4-BE49-F238E27FC236}">
                <a16:creationId xmlns:a16="http://schemas.microsoft.com/office/drawing/2014/main" id="{3F325F18-0FE7-4C96-AA7C-4AFB15812056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603250" y="4203700"/>
            <a:ext cx="3282950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cxnSp>
        <p:nvCxnSpPr>
          <p:cNvPr id="26" name="Gerader Verbinder 7">
            <a:extLst>
              <a:ext uri="{FF2B5EF4-FFF2-40B4-BE49-F238E27FC236}">
                <a16:creationId xmlns:a16="http://schemas.microsoft.com/office/drawing/2014/main" id="{34755D24-281A-4339-A27A-B703EB0A34A0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603250" y="5830888"/>
            <a:ext cx="3282950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cxnSp>
        <p:nvCxnSpPr>
          <p:cNvPr id="27" name="Gerader Verbinder 8">
            <a:extLst>
              <a:ext uri="{FF2B5EF4-FFF2-40B4-BE49-F238E27FC236}">
                <a16:creationId xmlns:a16="http://schemas.microsoft.com/office/drawing/2014/main" id="{75C022AE-3C20-4A4B-95F7-6F01A6816FDB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8320088" y="4203700"/>
            <a:ext cx="3281362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cxnSp>
        <p:nvCxnSpPr>
          <p:cNvPr id="28" name="Gerader Verbinder 9">
            <a:extLst>
              <a:ext uri="{FF2B5EF4-FFF2-40B4-BE49-F238E27FC236}">
                <a16:creationId xmlns:a16="http://schemas.microsoft.com/office/drawing/2014/main" id="{B9FFD404-85F5-494C-8170-E5B9596A33D2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8320088" y="5830888"/>
            <a:ext cx="3281362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sp>
        <p:nvSpPr>
          <p:cNvPr id="5" name="Titel 4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endParaRPr lang="de-DE"/>
          </a:p>
        </p:txBody>
      </p:sp>
      <p:sp>
        <p:nvSpPr>
          <p:cNvPr id="11" name="Textplatzhalter 10"/>
          <p:cNvSpPr>
            <a:spLocks noGrp="1"/>
          </p:cNvSpPr>
          <p:nvPr>
            <p:ph type="body" sz="quarter" idx="12"/>
          </p:nvPr>
        </p:nvSpPr>
        <p:spPr>
          <a:xfrm>
            <a:off x="515938" y="3041071"/>
            <a:ext cx="2960687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12" name="Textplatzhalter 10"/>
          <p:cNvSpPr>
            <a:spLocks noGrp="1"/>
          </p:cNvSpPr>
          <p:nvPr>
            <p:ph type="body" sz="quarter" idx="13"/>
          </p:nvPr>
        </p:nvSpPr>
        <p:spPr>
          <a:xfrm>
            <a:off x="515938" y="4672454"/>
            <a:ext cx="2960687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13" name="Textplatzhalter 10"/>
          <p:cNvSpPr>
            <a:spLocks noGrp="1"/>
          </p:cNvSpPr>
          <p:nvPr>
            <p:ph type="body" sz="quarter" idx="14"/>
          </p:nvPr>
        </p:nvSpPr>
        <p:spPr>
          <a:xfrm>
            <a:off x="8627548" y="3041071"/>
            <a:ext cx="2960687" cy="1159054"/>
          </a:xfrm>
          <a:prstGeom prst="rect">
            <a:avLst/>
          </a:prstGeom>
        </p:spPr>
        <p:txBody>
          <a:bodyPr anchor="b"/>
          <a:lstStyle>
            <a:lvl1pPr algn="r"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14" name="Textplatzhalter 10"/>
          <p:cNvSpPr>
            <a:spLocks noGrp="1"/>
          </p:cNvSpPr>
          <p:nvPr>
            <p:ph type="body" sz="quarter" idx="15"/>
          </p:nvPr>
        </p:nvSpPr>
        <p:spPr>
          <a:xfrm>
            <a:off x="8627548" y="4672454"/>
            <a:ext cx="2960687" cy="1159054"/>
          </a:xfrm>
          <a:prstGeom prst="rect">
            <a:avLst/>
          </a:prstGeom>
        </p:spPr>
        <p:txBody>
          <a:bodyPr anchor="b"/>
          <a:lstStyle>
            <a:lvl1pPr algn="r"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16" name="Bildplatzhalter 15"/>
          <p:cNvSpPr>
            <a:spLocks noGrp="1"/>
          </p:cNvSpPr>
          <p:nvPr>
            <p:ph type="pic" sz="quarter" idx="16"/>
          </p:nvPr>
        </p:nvSpPr>
        <p:spPr>
          <a:xfrm>
            <a:off x="3886200" y="3056945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endParaRPr lang="de-DE" noProof="0"/>
          </a:p>
        </p:txBody>
      </p:sp>
      <p:sp>
        <p:nvSpPr>
          <p:cNvPr id="17" name="Bildplatzhalter 15"/>
          <p:cNvSpPr>
            <a:spLocks noGrp="1"/>
          </p:cNvSpPr>
          <p:nvPr>
            <p:ph type="pic" sz="quarter" idx="17"/>
          </p:nvPr>
        </p:nvSpPr>
        <p:spPr>
          <a:xfrm>
            <a:off x="6196642" y="3056945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endParaRPr lang="de-DE" noProof="0"/>
          </a:p>
        </p:txBody>
      </p:sp>
      <p:sp>
        <p:nvSpPr>
          <p:cNvPr id="18" name="Bildplatzhalter 15"/>
          <p:cNvSpPr>
            <a:spLocks noGrp="1"/>
          </p:cNvSpPr>
          <p:nvPr>
            <p:ph type="pic" sz="quarter" idx="18"/>
          </p:nvPr>
        </p:nvSpPr>
        <p:spPr>
          <a:xfrm>
            <a:off x="3886200" y="4684630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endParaRPr lang="de-DE" noProof="0"/>
          </a:p>
        </p:txBody>
      </p:sp>
      <p:sp>
        <p:nvSpPr>
          <p:cNvPr id="19" name="Bildplatzhalter 15"/>
          <p:cNvSpPr>
            <a:spLocks noGrp="1"/>
          </p:cNvSpPr>
          <p:nvPr>
            <p:ph type="pic" sz="quarter" idx="19"/>
          </p:nvPr>
        </p:nvSpPr>
        <p:spPr>
          <a:xfrm>
            <a:off x="6196642" y="4684630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endParaRPr lang="de-DE" noProof="0"/>
          </a:p>
        </p:txBody>
      </p:sp>
      <p:sp>
        <p:nvSpPr>
          <p:cNvPr id="20" name="Textplatzhalter 6"/>
          <p:cNvSpPr>
            <a:spLocks noGrp="1"/>
          </p:cNvSpPr>
          <p:nvPr>
            <p:ph type="body" sz="quarter" idx="20"/>
          </p:nvPr>
        </p:nvSpPr>
        <p:spPr>
          <a:xfrm>
            <a:off x="515937" y="1289050"/>
            <a:ext cx="11072297" cy="1158873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29" name="Fußzeilenplatzhalter 1">
            <a:extLst>
              <a:ext uri="{FF2B5EF4-FFF2-40B4-BE49-F238E27FC236}">
                <a16:creationId xmlns:a16="http://schemas.microsoft.com/office/drawing/2014/main" id="{2698B660-E35E-48C2-A071-BFFBE1DD6B8F}"/>
              </a:ext>
            </a:extLst>
          </p:cNvPr>
          <p:cNvSpPr>
            <a:spLocks noGrp="1"/>
          </p:cNvSpPr>
          <p:nvPr>
            <p:ph type="ftr" sz="quarter" idx="21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FFFFFF"/>
                </a:solidFill>
                <a:latin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de-DE"/>
              <a:t>Footer</a:t>
            </a:r>
          </a:p>
        </p:txBody>
      </p:sp>
      <p:sp>
        <p:nvSpPr>
          <p:cNvPr id="30" name="Foliennummernplatzhalter 2">
            <a:extLst>
              <a:ext uri="{FF2B5EF4-FFF2-40B4-BE49-F238E27FC236}">
                <a16:creationId xmlns:a16="http://schemas.microsoft.com/office/drawing/2014/main" id="{9EC16477-15C1-4599-8E6A-C9C5D745B845}"/>
              </a:ext>
            </a:extLst>
          </p:cNvPr>
          <p:cNvSpPr>
            <a:spLocks noGrp="1"/>
          </p:cNvSpPr>
          <p:nvPr>
            <p:ph type="sldNum" sz="quarter" idx="22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fld id="{60AEC625-B362-4262-BF1C-67FC8086F209}" type="slidenum">
              <a:rPr lang="de-DE" altLang="fr-FR"/>
              <a:pPr/>
              <a:t>‹#›</a:t>
            </a:fld>
            <a:endParaRPr lang="de-DE" altLang="fr-FR"/>
          </a:p>
        </p:txBody>
      </p:sp>
    </p:spTree>
    <p:extLst>
      <p:ext uri="{BB962C8B-B14F-4D97-AF65-F5344CB8AC3E}">
        <p14:creationId xmlns:p14="http://schemas.microsoft.com/office/powerpoint/2010/main" val="3606360729"/>
      </p:ext>
    </p:extLst>
  </p:cSld>
  <p:clrMapOvr>
    <a:masterClrMapping/>
  </p:clrMapOvr>
  <p:transition spd="med">
    <p:fade/>
  </p:transition>
</p:sldLayout>
</file>

<file path=ppt/slideLayouts/slideLayout9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Imagelayout_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2" name="Object 4" hidden="1">
            <a:extLst>
              <a:ext uri="{FF2B5EF4-FFF2-40B4-BE49-F238E27FC236}">
                <a16:creationId xmlns:a16="http://schemas.microsoft.com/office/drawing/2014/main" id="{863C18EC-0187-43A7-A1E5-DBA6E763DC2F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78" imgH="377" progId="">
                  <p:embed/>
                </p:oleObj>
              </mc:Choice>
              <mc:Fallback>
                <p:oleObj name="think-cell Slide" r:id="rId3" imgW="378" imgH="377" progId="">
                  <p:embed/>
                  <p:pic>
                    <p:nvPicPr>
                      <p:cNvPr id="12" name="Object 4" hidden="1">
                        <a:extLst>
                          <a:ext uri="{FF2B5EF4-FFF2-40B4-BE49-F238E27FC236}">
                            <a16:creationId xmlns:a16="http://schemas.microsoft.com/office/drawing/2014/main" id="{863C18EC-0187-43A7-A1E5-DBA6E763DC2F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13" name="Grafik 5" descr="Ein Bild, das Natur, Wand, Frühling, Boden enthält.&#10;&#10;Automatisch generierte Beschreibung">
            <a:extLst>
              <a:ext uri="{FF2B5EF4-FFF2-40B4-BE49-F238E27FC236}">
                <a16:creationId xmlns:a16="http://schemas.microsoft.com/office/drawing/2014/main" id="{FFD0D4E4-FB45-401E-B7C4-5E6D1D20A4A2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4" name="Grafik 10">
            <a:extLst>
              <a:ext uri="{FF2B5EF4-FFF2-40B4-BE49-F238E27FC236}">
                <a16:creationId xmlns:a16="http://schemas.microsoft.com/office/drawing/2014/main" id="{76580961-CF0C-46A8-A057-D1234144D192}"/>
              </a:ext>
            </a:extLst>
          </p:cNvPr>
          <p:cNvPicPr>
            <a:picLocks noChangeAspect="1"/>
          </p:cNvPicPr>
          <p:nvPr userDrawn="1"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" name="Rechteck 7">
            <a:extLst>
              <a:ext uri="{FF2B5EF4-FFF2-40B4-BE49-F238E27FC236}">
                <a16:creationId xmlns:a16="http://schemas.microsoft.com/office/drawing/2014/main" id="{8A1BC3DA-6D8A-4979-AC45-08BC48EC437F}"/>
              </a:ext>
            </a:extLst>
          </p:cNvPr>
          <p:cNvSpPr/>
          <p:nvPr userDrawn="1"/>
        </p:nvSpPr>
        <p:spPr bwMode="gray">
          <a:xfrm>
            <a:off x="0" y="0"/>
            <a:ext cx="12192000" cy="6858000"/>
          </a:xfrm>
          <a:prstGeom prst="rect">
            <a:avLst/>
          </a:prstGeom>
          <a:gradFill flip="none" rotWithShape="1">
            <a:gsLst>
              <a:gs pos="0">
                <a:schemeClr val="accent6">
                  <a:lumMod val="89000"/>
                  <a:alpha val="80000"/>
                </a:schemeClr>
              </a:gs>
              <a:gs pos="23000">
                <a:schemeClr val="accent6">
                  <a:lumMod val="89000"/>
                  <a:alpha val="60000"/>
                </a:schemeClr>
              </a:gs>
              <a:gs pos="69000">
                <a:schemeClr val="accent6">
                  <a:lumMod val="75000"/>
                  <a:alpha val="60000"/>
                </a:schemeClr>
              </a:gs>
              <a:gs pos="97000">
                <a:schemeClr val="accent6">
                  <a:lumMod val="70000"/>
                  <a:alpha val="2000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 eaLnBrk="1" fontAlgn="auto" hangingPunct="1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>
              <a:solidFill>
                <a:srgbClr val="FFFFFF"/>
              </a:solidFill>
            </a:endParaRPr>
          </a:p>
        </p:txBody>
      </p:sp>
      <p:pic>
        <p:nvPicPr>
          <p:cNvPr id="17" name="Grafik 9">
            <a:extLst>
              <a:ext uri="{FF2B5EF4-FFF2-40B4-BE49-F238E27FC236}">
                <a16:creationId xmlns:a16="http://schemas.microsoft.com/office/drawing/2014/main" id="{AD539122-AE97-4E0E-8644-18AD25A99843}"/>
              </a:ext>
            </a:extLst>
          </p:cNvPr>
          <p:cNvPicPr>
            <a:picLocks noChangeAspect="1"/>
          </p:cNvPicPr>
          <p:nvPr userDrawn="1"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18" name="Gerader Verbinder 6">
            <a:extLst>
              <a:ext uri="{FF2B5EF4-FFF2-40B4-BE49-F238E27FC236}">
                <a16:creationId xmlns:a16="http://schemas.microsoft.com/office/drawing/2014/main" id="{A61824C9-FCD2-4854-8477-E1A348AE66A3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603250" y="4202113"/>
            <a:ext cx="2954338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cxnSp>
        <p:nvCxnSpPr>
          <p:cNvPr id="19" name="Gerader Verbinder 20">
            <a:extLst>
              <a:ext uri="{FF2B5EF4-FFF2-40B4-BE49-F238E27FC236}">
                <a16:creationId xmlns:a16="http://schemas.microsoft.com/office/drawing/2014/main" id="{AF6A8B04-BADA-40A2-96ED-F0987665E076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603250" y="5830888"/>
            <a:ext cx="2954338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cxnSp>
        <p:nvCxnSpPr>
          <p:cNvPr id="21" name="Gerader Verbinder 23">
            <a:extLst>
              <a:ext uri="{FF2B5EF4-FFF2-40B4-BE49-F238E27FC236}">
                <a16:creationId xmlns:a16="http://schemas.microsoft.com/office/drawing/2014/main" id="{CCF27A2A-F27D-4400-BFF3-31480CBB3096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6556375" y="4202113"/>
            <a:ext cx="2952750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cxnSp>
        <p:nvCxnSpPr>
          <p:cNvPr id="24" name="Gerader Verbinder 26">
            <a:extLst>
              <a:ext uri="{FF2B5EF4-FFF2-40B4-BE49-F238E27FC236}">
                <a16:creationId xmlns:a16="http://schemas.microsoft.com/office/drawing/2014/main" id="{B2DAC689-3FE3-4880-B0EB-0590EBE43AF8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6556375" y="5830888"/>
            <a:ext cx="2952750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sp>
        <p:nvSpPr>
          <p:cNvPr id="5" name="Titel 4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endParaRPr lang="de-DE"/>
          </a:p>
        </p:txBody>
      </p:sp>
      <p:sp>
        <p:nvSpPr>
          <p:cNvPr id="11" name="Textplatzhalter 10"/>
          <p:cNvSpPr>
            <a:spLocks noGrp="1"/>
          </p:cNvSpPr>
          <p:nvPr>
            <p:ph type="body" sz="quarter" idx="12"/>
          </p:nvPr>
        </p:nvSpPr>
        <p:spPr>
          <a:xfrm>
            <a:off x="515939" y="3039972"/>
            <a:ext cx="2598198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16" name="Bildplatzhalter 15"/>
          <p:cNvSpPr>
            <a:spLocks noGrp="1"/>
          </p:cNvSpPr>
          <p:nvPr>
            <p:ph type="pic" sz="quarter" idx="16"/>
          </p:nvPr>
        </p:nvSpPr>
        <p:spPr>
          <a:xfrm>
            <a:off x="3527229" y="3055846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endParaRPr lang="de-DE" noProof="0"/>
          </a:p>
        </p:txBody>
      </p:sp>
      <p:sp>
        <p:nvSpPr>
          <p:cNvPr id="20" name="Textplatzhalter 6"/>
          <p:cNvSpPr>
            <a:spLocks noGrp="1"/>
          </p:cNvSpPr>
          <p:nvPr>
            <p:ph type="body" sz="quarter" idx="20"/>
          </p:nvPr>
        </p:nvSpPr>
        <p:spPr>
          <a:xfrm>
            <a:off x="515937" y="1289050"/>
            <a:ext cx="11072297" cy="1158873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22" name="Textplatzhalter 10"/>
          <p:cNvSpPr>
            <a:spLocks noGrp="1"/>
          </p:cNvSpPr>
          <p:nvPr>
            <p:ph type="body" sz="quarter" idx="21"/>
          </p:nvPr>
        </p:nvSpPr>
        <p:spPr>
          <a:xfrm>
            <a:off x="515939" y="4668748"/>
            <a:ext cx="2598198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23" name="Bildplatzhalter 15"/>
          <p:cNvSpPr>
            <a:spLocks noGrp="1"/>
          </p:cNvSpPr>
          <p:nvPr>
            <p:ph type="pic" sz="quarter" idx="22"/>
          </p:nvPr>
        </p:nvSpPr>
        <p:spPr>
          <a:xfrm>
            <a:off x="3527229" y="4684622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endParaRPr lang="de-DE" noProof="0"/>
          </a:p>
        </p:txBody>
      </p:sp>
      <p:sp>
        <p:nvSpPr>
          <p:cNvPr id="25" name="Textplatzhalter 10"/>
          <p:cNvSpPr>
            <a:spLocks noGrp="1"/>
          </p:cNvSpPr>
          <p:nvPr>
            <p:ph type="body" sz="quarter" idx="23"/>
          </p:nvPr>
        </p:nvSpPr>
        <p:spPr>
          <a:xfrm>
            <a:off x="6467786" y="3039972"/>
            <a:ext cx="2598198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26" name="Bildplatzhalter 15"/>
          <p:cNvSpPr>
            <a:spLocks noGrp="1"/>
          </p:cNvSpPr>
          <p:nvPr>
            <p:ph type="pic" sz="quarter" idx="24"/>
          </p:nvPr>
        </p:nvSpPr>
        <p:spPr>
          <a:xfrm>
            <a:off x="9479076" y="3055846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endParaRPr lang="de-DE" noProof="0"/>
          </a:p>
        </p:txBody>
      </p:sp>
      <p:sp>
        <p:nvSpPr>
          <p:cNvPr id="28" name="Textplatzhalter 10"/>
          <p:cNvSpPr>
            <a:spLocks noGrp="1"/>
          </p:cNvSpPr>
          <p:nvPr>
            <p:ph type="body" sz="quarter" idx="25"/>
          </p:nvPr>
        </p:nvSpPr>
        <p:spPr>
          <a:xfrm>
            <a:off x="6467786" y="4668748"/>
            <a:ext cx="2598198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29" name="Bildplatzhalter 15"/>
          <p:cNvSpPr>
            <a:spLocks noGrp="1"/>
          </p:cNvSpPr>
          <p:nvPr>
            <p:ph type="pic" sz="quarter" idx="26"/>
          </p:nvPr>
        </p:nvSpPr>
        <p:spPr>
          <a:xfrm>
            <a:off x="9479076" y="4684622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endParaRPr lang="de-DE" noProof="0"/>
          </a:p>
        </p:txBody>
      </p:sp>
      <p:sp>
        <p:nvSpPr>
          <p:cNvPr id="27" name="Fußzeilenplatzhalter 1">
            <a:extLst>
              <a:ext uri="{FF2B5EF4-FFF2-40B4-BE49-F238E27FC236}">
                <a16:creationId xmlns:a16="http://schemas.microsoft.com/office/drawing/2014/main" id="{24A22A84-BB10-4FE2-B191-AF6541A482B7}"/>
              </a:ext>
            </a:extLst>
          </p:cNvPr>
          <p:cNvSpPr>
            <a:spLocks noGrp="1"/>
          </p:cNvSpPr>
          <p:nvPr>
            <p:ph type="ftr" sz="quarter" idx="27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FFFFFF"/>
                </a:solidFill>
                <a:latin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de-DE"/>
              <a:t>Footer</a:t>
            </a:r>
          </a:p>
        </p:txBody>
      </p:sp>
      <p:sp>
        <p:nvSpPr>
          <p:cNvPr id="30" name="Foliennummernplatzhalter 2">
            <a:extLst>
              <a:ext uri="{FF2B5EF4-FFF2-40B4-BE49-F238E27FC236}">
                <a16:creationId xmlns:a16="http://schemas.microsoft.com/office/drawing/2014/main" id="{9374A9F2-37B2-471A-A33E-D2C04E69EA6F}"/>
              </a:ext>
            </a:extLst>
          </p:cNvPr>
          <p:cNvSpPr>
            <a:spLocks noGrp="1"/>
          </p:cNvSpPr>
          <p:nvPr>
            <p:ph type="sldNum" sz="quarter" idx="28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fld id="{B6A3F54D-F36B-48F7-8728-34898F8ECCB8}" type="slidenum">
              <a:rPr lang="de-DE" altLang="fr-FR"/>
              <a:pPr/>
              <a:t>‹#›</a:t>
            </a:fld>
            <a:endParaRPr lang="de-DE" altLang="fr-FR"/>
          </a:p>
        </p:txBody>
      </p:sp>
    </p:spTree>
    <p:extLst>
      <p:ext uri="{BB962C8B-B14F-4D97-AF65-F5344CB8AC3E}">
        <p14:creationId xmlns:p14="http://schemas.microsoft.com/office/powerpoint/2010/main" val="1010766196"/>
      </p:ext>
    </p:extLst>
  </p:cSld>
  <p:clrMapOvr>
    <a:masterClrMapping/>
  </p:clrMapOvr>
  <p:transition spd="med">
    <p:fade/>
  </p:transition>
</p:sldLayout>
</file>

<file path=ppt/slideLayouts/slideLayout9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Imagelayout_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Object 4" hidden="1">
            <a:extLst>
              <a:ext uri="{FF2B5EF4-FFF2-40B4-BE49-F238E27FC236}">
                <a16:creationId xmlns:a16="http://schemas.microsoft.com/office/drawing/2014/main" id="{F418E1C5-9313-4ED5-9ACC-CFCBD2525A6F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78" imgH="377" progId="">
                  <p:embed/>
                </p:oleObj>
              </mc:Choice>
              <mc:Fallback>
                <p:oleObj name="think-cell Slide" r:id="rId3" imgW="378" imgH="377" progId="">
                  <p:embed/>
                  <p:pic>
                    <p:nvPicPr>
                      <p:cNvPr id="7" name="Object 4" hidden="1">
                        <a:extLst>
                          <a:ext uri="{FF2B5EF4-FFF2-40B4-BE49-F238E27FC236}">
                            <a16:creationId xmlns:a16="http://schemas.microsoft.com/office/drawing/2014/main" id="{F418E1C5-9313-4ED5-9ACC-CFCBD2525A6F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8" name="Grafik 5" descr="Ein Bild, das Natur, Wand, Frühling, Boden enthält.&#10;&#10;Automatisch generierte Beschreibung">
            <a:extLst>
              <a:ext uri="{FF2B5EF4-FFF2-40B4-BE49-F238E27FC236}">
                <a16:creationId xmlns:a16="http://schemas.microsoft.com/office/drawing/2014/main" id="{BFBAFED1-A1F7-4590-A175-18F034B3A6F6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" name="Grafik 10">
            <a:extLst>
              <a:ext uri="{FF2B5EF4-FFF2-40B4-BE49-F238E27FC236}">
                <a16:creationId xmlns:a16="http://schemas.microsoft.com/office/drawing/2014/main" id="{78AD0270-C7DE-4F96-A8C0-D56C532E8E1D}"/>
              </a:ext>
            </a:extLst>
          </p:cNvPr>
          <p:cNvPicPr>
            <a:picLocks noChangeAspect="1"/>
          </p:cNvPicPr>
          <p:nvPr userDrawn="1"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" name="Rechteck 7">
            <a:extLst>
              <a:ext uri="{FF2B5EF4-FFF2-40B4-BE49-F238E27FC236}">
                <a16:creationId xmlns:a16="http://schemas.microsoft.com/office/drawing/2014/main" id="{385677E7-F4DE-4DD3-9630-B4B30C89F3B4}"/>
              </a:ext>
            </a:extLst>
          </p:cNvPr>
          <p:cNvSpPr/>
          <p:nvPr userDrawn="1"/>
        </p:nvSpPr>
        <p:spPr bwMode="gray">
          <a:xfrm>
            <a:off x="0" y="0"/>
            <a:ext cx="12192000" cy="6858000"/>
          </a:xfrm>
          <a:prstGeom prst="rect">
            <a:avLst/>
          </a:prstGeom>
          <a:gradFill flip="none" rotWithShape="1">
            <a:gsLst>
              <a:gs pos="0">
                <a:schemeClr val="accent6">
                  <a:lumMod val="89000"/>
                  <a:alpha val="80000"/>
                </a:schemeClr>
              </a:gs>
              <a:gs pos="23000">
                <a:schemeClr val="accent6">
                  <a:lumMod val="89000"/>
                  <a:alpha val="60000"/>
                </a:schemeClr>
              </a:gs>
              <a:gs pos="69000">
                <a:schemeClr val="accent6">
                  <a:lumMod val="75000"/>
                  <a:alpha val="60000"/>
                </a:schemeClr>
              </a:gs>
              <a:gs pos="97000">
                <a:schemeClr val="accent6">
                  <a:lumMod val="70000"/>
                  <a:alpha val="2000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 eaLnBrk="1" fontAlgn="auto" hangingPunct="1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>
              <a:solidFill>
                <a:srgbClr val="FFFFFF"/>
              </a:solidFill>
            </a:endParaRPr>
          </a:p>
        </p:txBody>
      </p:sp>
      <p:pic>
        <p:nvPicPr>
          <p:cNvPr id="12" name="Grafik 9">
            <a:extLst>
              <a:ext uri="{FF2B5EF4-FFF2-40B4-BE49-F238E27FC236}">
                <a16:creationId xmlns:a16="http://schemas.microsoft.com/office/drawing/2014/main" id="{E1BFCE61-79B1-44A4-996F-73713260412A}"/>
              </a:ext>
            </a:extLst>
          </p:cNvPr>
          <p:cNvPicPr>
            <a:picLocks noChangeAspect="1"/>
          </p:cNvPicPr>
          <p:nvPr userDrawn="1"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13" name="Gerader Verbinder 8">
            <a:extLst>
              <a:ext uri="{FF2B5EF4-FFF2-40B4-BE49-F238E27FC236}">
                <a16:creationId xmlns:a16="http://schemas.microsoft.com/office/drawing/2014/main" id="{7F1127F7-0023-45B3-88FA-6F9B6FE71437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603250" y="3355975"/>
            <a:ext cx="2954338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cxnSp>
        <p:nvCxnSpPr>
          <p:cNvPr id="14" name="Gerader Verbinder 20">
            <a:extLst>
              <a:ext uri="{FF2B5EF4-FFF2-40B4-BE49-F238E27FC236}">
                <a16:creationId xmlns:a16="http://schemas.microsoft.com/office/drawing/2014/main" id="{69D52D2B-E84E-4983-8941-AF155BFF03B1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603250" y="5830888"/>
            <a:ext cx="2954338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sp>
        <p:nvSpPr>
          <p:cNvPr id="5" name="Titel 4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endParaRPr lang="de-DE"/>
          </a:p>
        </p:txBody>
      </p:sp>
      <p:sp>
        <p:nvSpPr>
          <p:cNvPr id="11" name="Textplatzhalter 10"/>
          <p:cNvSpPr>
            <a:spLocks noGrp="1"/>
          </p:cNvSpPr>
          <p:nvPr>
            <p:ph type="body" sz="quarter" idx="12"/>
          </p:nvPr>
        </p:nvSpPr>
        <p:spPr>
          <a:xfrm>
            <a:off x="515939" y="2193087"/>
            <a:ext cx="2598198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16" name="Bildplatzhalter 15"/>
          <p:cNvSpPr>
            <a:spLocks noGrp="1"/>
          </p:cNvSpPr>
          <p:nvPr>
            <p:ph type="pic" sz="quarter" idx="16"/>
          </p:nvPr>
        </p:nvSpPr>
        <p:spPr>
          <a:xfrm>
            <a:off x="3527228" y="1447691"/>
            <a:ext cx="5306221" cy="192014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endParaRPr lang="de-DE" noProof="0"/>
          </a:p>
        </p:txBody>
      </p:sp>
      <p:sp>
        <p:nvSpPr>
          <p:cNvPr id="22" name="Textplatzhalter 10"/>
          <p:cNvSpPr>
            <a:spLocks noGrp="1"/>
          </p:cNvSpPr>
          <p:nvPr>
            <p:ph type="body" sz="quarter" idx="21"/>
          </p:nvPr>
        </p:nvSpPr>
        <p:spPr>
          <a:xfrm>
            <a:off x="515939" y="4668748"/>
            <a:ext cx="2598198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23" name="Bildplatzhalter 15"/>
          <p:cNvSpPr>
            <a:spLocks noGrp="1"/>
          </p:cNvSpPr>
          <p:nvPr>
            <p:ph type="pic" sz="quarter" idx="22"/>
          </p:nvPr>
        </p:nvSpPr>
        <p:spPr>
          <a:xfrm>
            <a:off x="3527228" y="3923352"/>
            <a:ext cx="5306221" cy="192014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endParaRPr lang="de-DE" noProof="0"/>
          </a:p>
        </p:txBody>
      </p:sp>
      <p:sp>
        <p:nvSpPr>
          <p:cNvPr id="15" name="Fußzeilenplatzhalter 1">
            <a:extLst>
              <a:ext uri="{FF2B5EF4-FFF2-40B4-BE49-F238E27FC236}">
                <a16:creationId xmlns:a16="http://schemas.microsoft.com/office/drawing/2014/main" id="{189DE2EF-755E-45A5-B0F1-AEBC5A9FE219}"/>
              </a:ext>
            </a:extLst>
          </p:cNvPr>
          <p:cNvSpPr>
            <a:spLocks noGrp="1"/>
          </p:cNvSpPr>
          <p:nvPr>
            <p:ph type="ftr" sz="quarter" idx="23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FFFFFF"/>
                </a:solidFill>
                <a:latin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de-DE"/>
              <a:t>Footer</a:t>
            </a:r>
          </a:p>
        </p:txBody>
      </p:sp>
      <p:sp>
        <p:nvSpPr>
          <p:cNvPr id="17" name="Foliennummernplatzhalter 2">
            <a:extLst>
              <a:ext uri="{FF2B5EF4-FFF2-40B4-BE49-F238E27FC236}">
                <a16:creationId xmlns:a16="http://schemas.microsoft.com/office/drawing/2014/main" id="{792190BD-460E-482A-9376-0F54063006AC}"/>
              </a:ext>
            </a:extLst>
          </p:cNvPr>
          <p:cNvSpPr>
            <a:spLocks noGrp="1"/>
          </p:cNvSpPr>
          <p:nvPr>
            <p:ph type="sldNum" sz="quarter" idx="24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fld id="{B9F8463D-D3F7-4E56-A83F-F8FA59EF4242}" type="slidenum">
              <a:rPr lang="de-DE" altLang="fr-FR"/>
              <a:pPr/>
              <a:t>‹#›</a:t>
            </a:fld>
            <a:endParaRPr lang="de-DE" altLang="fr-FR"/>
          </a:p>
        </p:txBody>
      </p:sp>
    </p:spTree>
    <p:extLst>
      <p:ext uri="{BB962C8B-B14F-4D97-AF65-F5344CB8AC3E}">
        <p14:creationId xmlns:p14="http://schemas.microsoft.com/office/powerpoint/2010/main" val="2205718365"/>
      </p:ext>
    </p:extLst>
  </p:cSld>
  <p:clrMapOvr>
    <a:masterClrMapping/>
  </p:clrMapOvr>
  <p:transition spd="med">
    <p:fade/>
  </p:transition>
</p:sldLayout>
</file>

<file path=ppt/slideLayouts/slideLayout9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Imagelayout_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5" name="Object 4" hidden="1">
            <a:extLst>
              <a:ext uri="{FF2B5EF4-FFF2-40B4-BE49-F238E27FC236}">
                <a16:creationId xmlns:a16="http://schemas.microsoft.com/office/drawing/2014/main" id="{53FEBDBA-20FE-45A9-B99B-2EC18F829B3B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78" imgH="377" progId="">
                  <p:embed/>
                </p:oleObj>
              </mc:Choice>
              <mc:Fallback>
                <p:oleObj name="think-cell Slide" r:id="rId3" imgW="378" imgH="377" progId="">
                  <p:embed/>
                  <p:pic>
                    <p:nvPicPr>
                      <p:cNvPr id="15" name="Object 4" hidden="1">
                        <a:extLst>
                          <a:ext uri="{FF2B5EF4-FFF2-40B4-BE49-F238E27FC236}">
                            <a16:creationId xmlns:a16="http://schemas.microsoft.com/office/drawing/2014/main" id="{53FEBDBA-20FE-45A9-B99B-2EC18F829B3B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17" name="Grafik 5" descr="Ein Bild, das Natur, Wand, Frühling, Boden enthält.&#10;&#10;Automatisch generierte Beschreibung">
            <a:extLst>
              <a:ext uri="{FF2B5EF4-FFF2-40B4-BE49-F238E27FC236}">
                <a16:creationId xmlns:a16="http://schemas.microsoft.com/office/drawing/2014/main" id="{DDB7492E-8F36-472E-9D33-A8C74791FCD7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8" name="Grafik 10">
            <a:extLst>
              <a:ext uri="{FF2B5EF4-FFF2-40B4-BE49-F238E27FC236}">
                <a16:creationId xmlns:a16="http://schemas.microsoft.com/office/drawing/2014/main" id="{92BD08AE-1751-446F-B6C8-3169A47C9FDF}"/>
              </a:ext>
            </a:extLst>
          </p:cNvPr>
          <p:cNvPicPr>
            <a:picLocks noChangeAspect="1"/>
          </p:cNvPicPr>
          <p:nvPr userDrawn="1"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9" name="Rechteck 7">
            <a:extLst>
              <a:ext uri="{FF2B5EF4-FFF2-40B4-BE49-F238E27FC236}">
                <a16:creationId xmlns:a16="http://schemas.microsoft.com/office/drawing/2014/main" id="{789954B3-2820-4358-99AA-6047D32024C7}"/>
              </a:ext>
            </a:extLst>
          </p:cNvPr>
          <p:cNvSpPr/>
          <p:nvPr userDrawn="1"/>
        </p:nvSpPr>
        <p:spPr bwMode="gray">
          <a:xfrm>
            <a:off x="0" y="0"/>
            <a:ext cx="12192000" cy="6858000"/>
          </a:xfrm>
          <a:prstGeom prst="rect">
            <a:avLst/>
          </a:prstGeom>
          <a:gradFill flip="none" rotWithShape="1">
            <a:gsLst>
              <a:gs pos="0">
                <a:schemeClr val="accent6">
                  <a:lumMod val="89000"/>
                  <a:alpha val="80000"/>
                </a:schemeClr>
              </a:gs>
              <a:gs pos="23000">
                <a:schemeClr val="accent6">
                  <a:lumMod val="89000"/>
                  <a:alpha val="60000"/>
                </a:schemeClr>
              </a:gs>
              <a:gs pos="69000">
                <a:schemeClr val="accent6">
                  <a:lumMod val="75000"/>
                  <a:alpha val="60000"/>
                </a:schemeClr>
              </a:gs>
              <a:gs pos="97000">
                <a:schemeClr val="accent6">
                  <a:lumMod val="70000"/>
                  <a:alpha val="2000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 eaLnBrk="1" fontAlgn="auto" hangingPunct="1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>
              <a:solidFill>
                <a:srgbClr val="FFFFFF"/>
              </a:solidFill>
            </a:endParaRPr>
          </a:p>
        </p:txBody>
      </p:sp>
      <p:pic>
        <p:nvPicPr>
          <p:cNvPr id="20" name="Grafik 9">
            <a:extLst>
              <a:ext uri="{FF2B5EF4-FFF2-40B4-BE49-F238E27FC236}">
                <a16:creationId xmlns:a16="http://schemas.microsoft.com/office/drawing/2014/main" id="{9F0C5B64-9981-41A8-A85C-EF561E83D46B}"/>
              </a:ext>
            </a:extLst>
          </p:cNvPr>
          <p:cNvPicPr>
            <a:picLocks noChangeAspect="1"/>
          </p:cNvPicPr>
          <p:nvPr userDrawn="1"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21" name="Gerader Verbinder 6">
            <a:extLst>
              <a:ext uri="{FF2B5EF4-FFF2-40B4-BE49-F238E27FC236}">
                <a16:creationId xmlns:a16="http://schemas.microsoft.com/office/drawing/2014/main" id="{EFFCCE5B-4349-4802-BBBF-EA730A69FB6A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603250" y="3417888"/>
            <a:ext cx="2954338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cxnSp>
        <p:nvCxnSpPr>
          <p:cNvPr id="24" name="Gerader Verbinder 20">
            <a:extLst>
              <a:ext uri="{FF2B5EF4-FFF2-40B4-BE49-F238E27FC236}">
                <a16:creationId xmlns:a16="http://schemas.microsoft.com/office/drawing/2014/main" id="{D506E505-DCE6-449E-A50D-313D0F372853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603250" y="4786313"/>
            <a:ext cx="2954338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cxnSp>
        <p:nvCxnSpPr>
          <p:cNvPr id="25" name="Gerader Verbinder 18">
            <a:extLst>
              <a:ext uri="{FF2B5EF4-FFF2-40B4-BE49-F238E27FC236}">
                <a16:creationId xmlns:a16="http://schemas.microsoft.com/office/drawing/2014/main" id="{D040C279-0432-41EF-BED5-F581AC3B8CBF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603250" y="6151563"/>
            <a:ext cx="2954338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cxnSp>
        <p:nvCxnSpPr>
          <p:cNvPr id="26" name="Gerader Verbinder 31">
            <a:extLst>
              <a:ext uri="{FF2B5EF4-FFF2-40B4-BE49-F238E27FC236}">
                <a16:creationId xmlns:a16="http://schemas.microsoft.com/office/drawing/2014/main" id="{1FC3BB88-CACA-4652-A45D-11720228A0B4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6643688" y="3419475"/>
            <a:ext cx="2954337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cxnSp>
        <p:nvCxnSpPr>
          <p:cNvPr id="27" name="Gerader Verbinder 34">
            <a:extLst>
              <a:ext uri="{FF2B5EF4-FFF2-40B4-BE49-F238E27FC236}">
                <a16:creationId xmlns:a16="http://schemas.microsoft.com/office/drawing/2014/main" id="{00D674CE-5427-4DF0-AF17-6AB859BB8043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6643688" y="4789488"/>
            <a:ext cx="2954337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cxnSp>
        <p:nvCxnSpPr>
          <p:cNvPr id="28" name="Gerader Verbinder 37">
            <a:extLst>
              <a:ext uri="{FF2B5EF4-FFF2-40B4-BE49-F238E27FC236}">
                <a16:creationId xmlns:a16="http://schemas.microsoft.com/office/drawing/2014/main" id="{C123E1A5-73CB-4240-81A1-53573D2308F5}"/>
              </a:ext>
            </a:extLst>
          </p:cNvPr>
          <p:cNvCxnSpPr>
            <a:cxnSpLocks/>
          </p:cNvCxnSpPr>
          <p:nvPr userDrawn="1"/>
        </p:nvCxnSpPr>
        <p:spPr bwMode="gray">
          <a:xfrm>
            <a:off x="6643688" y="6154738"/>
            <a:ext cx="2954337" cy="0"/>
          </a:xfrm>
          <a:prstGeom prst="line">
            <a:avLst/>
          </a:prstGeom>
          <a:ln w="25400">
            <a:solidFill>
              <a:schemeClr val="accent3">
                <a:lumMod val="50000"/>
              </a:schemeClr>
            </a:solidFill>
            <a:prstDash val="dot"/>
          </a:ln>
        </p:spPr>
      </p:cxnSp>
      <p:sp>
        <p:nvSpPr>
          <p:cNvPr id="5" name="Titel 4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endParaRPr lang="de-DE"/>
          </a:p>
        </p:txBody>
      </p:sp>
      <p:sp>
        <p:nvSpPr>
          <p:cNvPr id="11" name="Textplatzhalter 10"/>
          <p:cNvSpPr>
            <a:spLocks noGrp="1"/>
          </p:cNvSpPr>
          <p:nvPr>
            <p:ph type="body" sz="quarter" idx="12"/>
          </p:nvPr>
        </p:nvSpPr>
        <p:spPr>
          <a:xfrm>
            <a:off x="515939" y="2254251"/>
            <a:ext cx="2598198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16" name="Bildplatzhalter 15"/>
          <p:cNvSpPr>
            <a:spLocks noGrp="1"/>
          </p:cNvSpPr>
          <p:nvPr>
            <p:ph type="pic" sz="quarter" idx="16"/>
          </p:nvPr>
        </p:nvSpPr>
        <p:spPr>
          <a:xfrm>
            <a:off x="3527229" y="2270125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endParaRPr lang="de-DE" noProof="0"/>
          </a:p>
        </p:txBody>
      </p:sp>
      <p:sp>
        <p:nvSpPr>
          <p:cNvPr id="22" name="Textplatzhalter 10"/>
          <p:cNvSpPr>
            <a:spLocks noGrp="1"/>
          </p:cNvSpPr>
          <p:nvPr>
            <p:ph type="body" sz="quarter" idx="21"/>
          </p:nvPr>
        </p:nvSpPr>
        <p:spPr>
          <a:xfrm>
            <a:off x="515939" y="3623561"/>
            <a:ext cx="2598198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23" name="Bildplatzhalter 15"/>
          <p:cNvSpPr>
            <a:spLocks noGrp="1"/>
          </p:cNvSpPr>
          <p:nvPr>
            <p:ph type="pic" sz="quarter" idx="22"/>
          </p:nvPr>
        </p:nvSpPr>
        <p:spPr>
          <a:xfrm>
            <a:off x="3527229" y="3639435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endParaRPr lang="de-DE" noProof="0"/>
          </a:p>
        </p:txBody>
      </p:sp>
      <p:sp>
        <p:nvSpPr>
          <p:cNvPr id="30" name="Textplatzhalter 10"/>
          <p:cNvSpPr>
            <a:spLocks noGrp="1"/>
          </p:cNvSpPr>
          <p:nvPr>
            <p:ph type="body" sz="quarter" idx="23"/>
          </p:nvPr>
        </p:nvSpPr>
        <p:spPr>
          <a:xfrm>
            <a:off x="515939" y="4988992"/>
            <a:ext cx="2598198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31" name="Bildplatzhalter 15"/>
          <p:cNvSpPr>
            <a:spLocks noGrp="1"/>
          </p:cNvSpPr>
          <p:nvPr>
            <p:ph type="pic" sz="quarter" idx="24"/>
          </p:nvPr>
        </p:nvSpPr>
        <p:spPr>
          <a:xfrm>
            <a:off x="3527229" y="5004866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endParaRPr lang="de-DE" noProof="0"/>
          </a:p>
        </p:txBody>
      </p:sp>
      <p:sp>
        <p:nvSpPr>
          <p:cNvPr id="33" name="Textplatzhalter 10"/>
          <p:cNvSpPr>
            <a:spLocks noGrp="1"/>
          </p:cNvSpPr>
          <p:nvPr>
            <p:ph type="body" sz="quarter" idx="25"/>
          </p:nvPr>
        </p:nvSpPr>
        <p:spPr>
          <a:xfrm>
            <a:off x="6555615" y="2256543"/>
            <a:ext cx="2598198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34" name="Bildplatzhalter 15"/>
          <p:cNvSpPr>
            <a:spLocks noGrp="1"/>
          </p:cNvSpPr>
          <p:nvPr>
            <p:ph type="pic" sz="quarter" idx="26"/>
          </p:nvPr>
        </p:nvSpPr>
        <p:spPr>
          <a:xfrm>
            <a:off x="9566905" y="2272417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endParaRPr lang="de-DE" noProof="0"/>
          </a:p>
        </p:txBody>
      </p:sp>
      <p:sp>
        <p:nvSpPr>
          <p:cNvPr id="36" name="Textplatzhalter 10"/>
          <p:cNvSpPr>
            <a:spLocks noGrp="1"/>
          </p:cNvSpPr>
          <p:nvPr>
            <p:ph type="body" sz="quarter" idx="27"/>
          </p:nvPr>
        </p:nvSpPr>
        <p:spPr>
          <a:xfrm>
            <a:off x="6555615" y="3625853"/>
            <a:ext cx="2598198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37" name="Bildplatzhalter 15"/>
          <p:cNvSpPr>
            <a:spLocks noGrp="1"/>
          </p:cNvSpPr>
          <p:nvPr>
            <p:ph type="pic" sz="quarter" idx="28"/>
          </p:nvPr>
        </p:nvSpPr>
        <p:spPr>
          <a:xfrm>
            <a:off x="9566905" y="3641727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endParaRPr lang="de-DE" noProof="0"/>
          </a:p>
        </p:txBody>
      </p:sp>
      <p:sp>
        <p:nvSpPr>
          <p:cNvPr id="39" name="Textplatzhalter 10"/>
          <p:cNvSpPr>
            <a:spLocks noGrp="1"/>
          </p:cNvSpPr>
          <p:nvPr>
            <p:ph type="body" sz="quarter" idx="29"/>
          </p:nvPr>
        </p:nvSpPr>
        <p:spPr>
          <a:xfrm>
            <a:off x="6555615" y="4991284"/>
            <a:ext cx="2598198" cy="1159054"/>
          </a:xfrm>
          <a:prstGeom prst="rect">
            <a:avLst/>
          </a:prstGeom>
        </p:spPr>
        <p:txBody>
          <a:bodyPr anchor="b"/>
          <a:lstStyle>
            <a:lvl1pPr>
              <a:defRPr>
                <a:solidFill>
                  <a:schemeClr val="accent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40" name="Bildplatzhalter 15"/>
          <p:cNvSpPr>
            <a:spLocks noGrp="1"/>
          </p:cNvSpPr>
          <p:nvPr>
            <p:ph type="pic" sz="quarter" idx="30"/>
          </p:nvPr>
        </p:nvSpPr>
        <p:spPr>
          <a:xfrm>
            <a:off x="9566905" y="5007158"/>
            <a:ext cx="2109158" cy="1158875"/>
          </a:xfrm>
          <a:prstGeom prst="rect">
            <a:avLst/>
          </a:prstGeom>
          <a:effectLst>
            <a:outerShdw blurRad="101600" algn="ctr" rotWithShape="0">
              <a:prstClr val="black">
                <a:alpha val="40000"/>
              </a:prstClr>
            </a:outerShdw>
          </a:effectLst>
        </p:spPr>
        <p:txBody>
          <a:bodyPr/>
          <a:lstStyle/>
          <a:p>
            <a:pPr lvl="0"/>
            <a:endParaRPr lang="de-DE" noProof="0"/>
          </a:p>
        </p:txBody>
      </p:sp>
      <p:sp>
        <p:nvSpPr>
          <p:cNvPr id="29" name="Fußzeilenplatzhalter 1">
            <a:extLst>
              <a:ext uri="{FF2B5EF4-FFF2-40B4-BE49-F238E27FC236}">
                <a16:creationId xmlns:a16="http://schemas.microsoft.com/office/drawing/2014/main" id="{EFB29E00-5551-422A-A561-C061321A3005}"/>
              </a:ext>
            </a:extLst>
          </p:cNvPr>
          <p:cNvSpPr>
            <a:spLocks noGrp="1"/>
          </p:cNvSpPr>
          <p:nvPr>
            <p:ph type="ftr" sz="quarter" idx="31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rgbClr val="FFFFFF"/>
                </a:solidFill>
                <a:latin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de-DE"/>
              <a:t>Footer</a:t>
            </a:r>
          </a:p>
        </p:txBody>
      </p:sp>
      <p:sp>
        <p:nvSpPr>
          <p:cNvPr id="32" name="Foliennummernplatzhalter 2">
            <a:extLst>
              <a:ext uri="{FF2B5EF4-FFF2-40B4-BE49-F238E27FC236}">
                <a16:creationId xmlns:a16="http://schemas.microsoft.com/office/drawing/2014/main" id="{FD953B2A-F5EE-4233-AB36-0846DA98F98B}"/>
              </a:ext>
            </a:extLst>
          </p:cNvPr>
          <p:cNvSpPr>
            <a:spLocks noGrp="1"/>
          </p:cNvSpPr>
          <p:nvPr>
            <p:ph type="sldNum" sz="quarter" idx="32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fld id="{CD537976-54BF-479A-9B3F-8EB3BBA4C101}" type="slidenum">
              <a:rPr lang="de-DE" altLang="fr-FR"/>
              <a:pPr/>
              <a:t>‹#›</a:t>
            </a:fld>
            <a:endParaRPr lang="de-DE" altLang="fr-FR"/>
          </a:p>
        </p:txBody>
      </p:sp>
    </p:spTree>
    <p:extLst>
      <p:ext uri="{BB962C8B-B14F-4D97-AF65-F5344CB8AC3E}">
        <p14:creationId xmlns:p14="http://schemas.microsoft.com/office/powerpoint/2010/main" val="3826908354"/>
      </p:ext>
    </p:extLst>
  </p:cSld>
  <p:clrMapOvr>
    <a:masterClrMapping/>
  </p:clrMapOvr>
  <p:transition spd="med">
    <p:fade/>
  </p:transition>
</p:sldLayout>
</file>

<file path=ppt/slideLayouts/slideLayout9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Roadma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ct 4" hidden="1">
            <a:extLst>
              <a:ext uri="{FF2B5EF4-FFF2-40B4-BE49-F238E27FC236}">
                <a16:creationId xmlns:a16="http://schemas.microsoft.com/office/drawing/2014/main" id="{6015A8FB-DE50-4705-A3F6-FF3A2BDE8A61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78" imgH="377" progId="">
                  <p:embed/>
                </p:oleObj>
              </mc:Choice>
              <mc:Fallback>
                <p:oleObj name="think-cell Slide" r:id="rId3" imgW="378" imgH="377" progId="">
                  <p:embed/>
                  <p:pic>
                    <p:nvPicPr>
                      <p:cNvPr id="3" name="Object 4" hidden="1">
                        <a:extLst>
                          <a:ext uri="{FF2B5EF4-FFF2-40B4-BE49-F238E27FC236}">
                            <a16:creationId xmlns:a16="http://schemas.microsoft.com/office/drawing/2014/main" id="{6015A8FB-DE50-4705-A3F6-FF3A2BDE8A61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4" name="Grafik 5" descr="Ein Bild, das Natur, Wand, Frühling, Boden enthält.&#10;&#10;Automatisch generierte Beschreibung">
            <a:extLst>
              <a:ext uri="{FF2B5EF4-FFF2-40B4-BE49-F238E27FC236}">
                <a16:creationId xmlns:a16="http://schemas.microsoft.com/office/drawing/2014/main" id="{86C2383D-BCB9-4620-86EF-0E8C2D8C77EC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" name="Grafik 10">
            <a:extLst>
              <a:ext uri="{FF2B5EF4-FFF2-40B4-BE49-F238E27FC236}">
                <a16:creationId xmlns:a16="http://schemas.microsoft.com/office/drawing/2014/main" id="{70EDA5E0-D179-41DB-8777-CB573DF8A1C4}"/>
              </a:ext>
            </a:extLst>
          </p:cNvPr>
          <p:cNvPicPr>
            <a:picLocks noChangeAspect="1"/>
          </p:cNvPicPr>
          <p:nvPr userDrawn="1"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" name="Rechteck 7">
            <a:extLst>
              <a:ext uri="{FF2B5EF4-FFF2-40B4-BE49-F238E27FC236}">
                <a16:creationId xmlns:a16="http://schemas.microsoft.com/office/drawing/2014/main" id="{5136AE71-84B6-4FB6-93F6-2545ECA4C1B2}"/>
              </a:ext>
            </a:extLst>
          </p:cNvPr>
          <p:cNvSpPr/>
          <p:nvPr userDrawn="1"/>
        </p:nvSpPr>
        <p:spPr bwMode="gray">
          <a:xfrm>
            <a:off x="0" y="0"/>
            <a:ext cx="12192000" cy="6858000"/>
          </a:xfrm>
          <a:prstGeom prst="rect">
            <a:avLst/>
          </a:prstGeom>
          <a:gradFill flip="none" rotWithShape="1">
            <a:gsLst>
              <a:gs pos="0">
                <a:schemeClr val="accent6">
                  <a:lumMod val="89000"/>
                  <a:alpha val="80000"/>
                </a:schemeClr>
              </a:gs>
              <a:gs pos="23000">
                <a:schemeClr val="accent6">
                  <a:lumMod val="89000"/>
                  <a:alpha val="60000"/>
                </a:schemeClr>
              </a:gs>
              <a:gs pos="69000">
                <a:schemeClr val="accent6">
                  <a:lumMod val="75000"/>
                  <a:alpha val="60000"/>
                </a:schemeClr>
              </a:gs>
              <a:gs pos="97000">
                <a:schemeClr val="accent6">
                  <a:lumMod val="70000"/>
                  <a:alpha val="2000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 eaLnBrk="1" fontAlgn="auto" hangingPunct="1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>
              <a:solidFill>
                <a:srgbClr val="FFFFFF"/>
              </a:solidFill>
            </a:endParaRPr>
          </a:p>
        </p:txBody>
      </p:sp>
      <p:pic>
        <p:nvPicPr>
          <p:cNvPr id="8" name="Grafik 9">
            <a:extLst>
              <a:ext uri="{FF2B5EF4-FFF2-40B4-BE49-F238E27FC236}">
                <a16:creationId xmlns:a16="http://schemas.microsoft.com/office/drawing/2014/main" id="{19CF594E-34C2-41E6-BEC6-29830A816FEF}"/>
              </a:ext>
            </a:extLst>
          </p:cNvPr>
          <p:cNvPicPr>
            <a:picLocks noChangeAspect="1"/>
          </p:cNvPicPr>
          <p:nvPr userDrawn="1"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" name="Grafik 8" descr="Ein Bild, das Szene enthält.&#10;&#10;Automatisch generierte Beschreibung">
            <a:extLst>
              <a:ext uri="{FF2B5EF4-FFF2-40B4-BE49-F238E27FC236}">
                <a16:creationId xmlns:a16="http://schemas.microsoft.com/office/drawing/2014/main" id="{8EDE4721-76B7-4BCF-8F60-116FE49E7A06}"/>
              </a:ext>
            </a:extLst>
          </p:cNvPr>
          <p:cNvPicPr>
            <a:picLocks noChangeAspect="1"/>
          </p:cNvPicPr>
          <p:nvPr userDrawn="1"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" name="Titel 4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endParaRPr lang="de-DE"/>
          </a:p>
        </p:txBody>
      </p:sp>
      <p:sp>
        <p:nvSpPr>
          <p:cNvPr id="10" name="Fußzeilenplatzhalter 1">
            <a:extLst>
              <a:ext uri="{FF2B5EF4-FFF2-40B4-BE49-F238E27FC236}">
                <a16:creationId xmlns:a16="http://schemas.microsoft.com/office/drawing/2014/main" id="{FEB2FDD1-51D8-4393-8550-010BA0941786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de-DE"/>
              <a:t>Footer</a:t>
            </a:r>
          </a:p>
        </p:txBody>
      </p:sp>
      <p:sp>
        <p:nvSpPr>
          <p:cNvPr id="11" name="Foliennummernplatzhalter 2">
            <a:extLst>
              <a:ext uri="{FF2B5EF4-FFF2-40B4-BE49-F238E27FC236}">
                <a16:creationId xmlns:a16="http://schemas.microsoft.com/office/drawing/2014/main" id="{0BC74F8F-14A7-421D-8D1A-BFE989A3D4F9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fld id="{ADF91E16-9ED9-4694-B895-21C8A438E8CC}" type="slidenum">
              <a:rPr lang="de-DE" altLang="fr-FR"/>
              <a:pPr/>
              <a:t>‹#›</a:t>
            </a:fld>
            <a:endParaRPr lang="de-DE" altLang="fr-FR"/>
          </a:p>
        </p:txBody>
      </p:sp>
    </p:spTree>
    <p:extLst>
      <p:ext uri="{BB962C8B-B14F-4D97-AF65-F5344CB8AC3E}">
        <p14:creationId xmlns:p14="http://schemas.microsoft.com/office/powerpoint/2010/main" val="93505733"/>
      </p:ext>
    </p:extLst>
  </p:cSld>
  <p:clrMapOvr>
    <a:masterClrMapping/>
  </p:clrMapOvr>
  <p:transition spd="med">
    <p:fade/>
  </p:transition>
</p:sldLayout>
</file>

<file path=ppt/slideLayouts/slideLayout9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Base_Ma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ct 4" hidden="1">
            <a:extLst>
              <a:ext uri="{FF2B5EF4-FFF2-40B4-BE49-F238E27FC236}">
                <a16:creationId xmlns:a16="http://schemas.microsoft.com/office/drawing/2014/main" id="{718EF3E9-E1BA-404A-8FDB-BCDC4E6E754E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78" imgH="377" progId="">
                  <p:embed/>
                </p:oleObj>
              </mc:Choice>
              <mc:Fallback>
                <p:oleObj name="think-cell Slide" r:id="rId3" imgW="378" imgH="377" progId="">
                  <p:embed/>
                  <p:pic>
                    <p:nvPicPr>
                      <p:cNvPr id="3" name="Object 4" hidden="1">
                        <a:extLst>
                          <a:ext uri="{FF2B5EF4-FFF2-40B4-BE49-F238E27FC236}">
                            <a16:creationId xmlns:a16="http://schemas.microsoft.com/office/drawing/2014/main" id="{718EF3E9-E1BA-404A-8FDB-BCDC4E6E754E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4" name="Grafik 5" descr="Ein Bild, das Natur, Wand, Frühling, Boden enthält.&#10;&#10;Automatisch generierte Beschreibung">
            <a:extLst>
              <a:ext uri="{FF2B5EF4-FFF2-40B4-BE49-F238E27FC236}">
                <a16:creationId xmlns:a16="http://schemas.microsoft.com/office/drawing/2014/main" id="{A80C88AE-84FA-4AA6-B492-2A5DB66A3B6B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" name="Grafik 10">
            <a:extLst>
              <a:ext uri="{FF2B5EF4-FFF2-40B4-BE49-F238E27FC236}">
                <a16:creationId xmlns:a16="http://schemas.microsoft.com/office/drawing/2014/main" id="{A4A50988-DEDB-47FC-AB9B-BE37E9D14FB5}"/>
              </a:ext>
            </a:extLst>
          </p:cNvPr>
          <p:cNvPicPr>
            <a:picLocks noChangeAspect="1"/>
          </p:cNvPicPr>
          <p:nvPr userDrawn="1"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" name="Rechteck 7">
            <a:extLst>
              <a:ext uri="{FF2B5EF4-FFF2-40B4-BE49-F238E27FC236}">
                <a16:creationId xmlns:a16="http://schemas.microsoft.com/office/drawing/2014/main" id="{97DA0A08-9B24-4C92-8883-45874B14B104}"/>
              </a:ext>
            </a:extLst>
          </p:cNvPr>
          <p:cNvSpPr/>
          <p:nvPr userDrawn="1"/>
        </p:nvSpPr>
        <p:spPr bwMode="gray">
          <a:xfrm>
            <a:off x="0" y="0"/>
            <a:ext cx="12192000" cy="6858000"/>
          </a:xfrm>
          <a:prstGeom prst="rect">
            <a:avLst/>
          </a:prstGeom>
          <a:gradFill flip="none" rotWithShape="1">
            <a:gsLst>
              <a:gs pos="0">
                <a:schemeClr val="accent6">
                  <a:lumMod val="89000"/>
                  <a:alpha val="80000"/>
                </a:schemeClr>
              </a:gs>
              <a:gs pos="23000">
                <a:schemeClr val="accent6">
                  <a:lumMod val="89000"/>
                  <a:alpha val="60000"/>
                </a:schemeClr>
              </a:gs>
              <a:gs pos="69000">
                <a:schemeClr val="accent6">
                  <a:lumMod val="75000"/>
                  <a:alpha val="60000"/>
                </a:schemeClr>
              </a:gs>
              <a:gs pos="97000">
                <a:schemeClr val="accent6">
                  <a:lumMod val="70000"/>
                  <a:alpha val="2000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 eaLnBrk="1" fontAlgn="auto" hangingPunct="1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>
              <a:solidFill>
                <a:srgbClr val="FFFFFF"/>
              </a:solidFill>
            </a:endParaRPr>
          </a:p>
        </p:txBody>
      </p:sp>
      <p:pic>
        <p:nvPicPr>
          <p:cNvPr id="8" name="Grafik 9">
            <a:extLst>
              <a:ext uri="{FF2B5EF4-FFF2-40B4-BE49-F238E27FC236}">
                <a16:creationId xmlns:a16="http://schemas.microsoft.com/office/drawing/2014/main" id="{69D463C8-D1AE-4150-9464-F6707AA91D4E}"/>
              </a:ext>
            </a:extLst>
          </p:cNvPr>
          <p:cNvPicPr>
            <a:picLocks noChangeAspect="1"/>
          </p:cNvPicPr>
          <p:nvPr userDrawn="1"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9" name="Rest">
            <a:extLst>
              <a:ext uri="{FF2B5EF4-FFF2-40B4-BE49-F238E27FC236}">
                <a16:creationId xmlns:a16="http://schemas.microsoft.com/office/drawing/2014/main" id="{80A1C62D-5E61-4A57-9C69-7E85343E3ADC}"/>
              </a:ext>
            </a:extLst>
          </p:cNvPr>
          <p:cNvGrpSpPr>
            <a:grpSpLocks/>
          </p:cNvGrpSpPr>
          <p:nvPr userDrawn="1"/>
        </p:nvGrpSpPr>
        <p:grpSpPr bwMode="auto">
          <a:xfrm>
            <a:off x="2932113" y="1449388"/>
            <a:ext cx="7524750" cy="3933825"/>
            <a:chOff x="2932179" y="1697550"/>
            <a:chExt cx="7525080" cy="3932531"/>
          </a:xfrm>
        </p:grpSpPr>
        <p:sp>
          <p:nvSpPr>
            <p:cNvPr id="10" name="Zimbabwe" descr="© INSCALE GmbH, 05.05.2010&#10;http://www.presentationload.com/">
              <a:extLst>
                <a:ext uri="{FF2B5EF4-FFF2-40B4-BE49-F238E27FC236}">
                  <a16:creationId xmlns:a16="http://schemas.microsoft.com/office/drawing/2014/main" id="{49479E3D-693B-4A35-9A68-78D6AB63F6DB}"/>
                </a:ext>
              </a:extLst>
            </p:cNvPr>
            <p:cNvSpPr>
              <a:spLocks/>
            </p:cNvSpPr>
            <p:nvPr/>
          </p:nvSpPr>
          <p:spPr bwMode="gray">
            <a:xfrm>
              <a:off x="6337515" y="5085747"/>
              <a:ext cx="244486" cy="249156"/>
            </a:xfrm>
            <a:custGeom>
              <a:avLst/>
              <a:gdLst>
                <a:gd name="T0" fmla="*/ 2147483647 w 552"/>
                <a:gd name="T1" fmla="*/ 2147483647 h 552"/>
                <a:gd name="T2" fmla="*/ 2147483647 w 552"/>
                <a:gd name="T3" fmla="*/ 2147483647 h 552"/>
                <a:gd name="T4" fmla="*/ 2147483647 w 552"/>
                <a:gd name="T5" fmla="*/ 2147483647 h 552"/>
                <a:gd name="T6" fmla="*/ 2147483647 w 552"/>
                <a:gd name="T7" fmla="*/ 2147483647 h 552"/>
                <a:gd name="T8" fmla="*/ 2147483647 w 552"/>
                <a:gd name="T9" fmla="*/ 2147483647 h 552"/>
                <a:gd name="T10" fmla="*/ 2147483647 w 552"/>
                <a:gd name="T11" fmla="*/ 2147483647 h 552"/>
                <a:gd name="T12" fmla="*/ 2147483647 w 552"/>
                <a:gd name="T13" fmla="*/ 2147483647 h 552"/>
                <a:gd name="T14" fmla="*/ 2147483647 w 552"/>
                <a:gd name="T15" fmla="*/ 2147483647 h 552"/>
                <a:gd name="T16" fmla="*/ 2147483647 w 552"/>
                <a:gd name="T17" fmla="*/ 2147483647 h 552"/>
                <a:gd name="T18" fmla="*/ 2147483647 w 552"/>
                <a:gd name="T19" fmla="*/ 2147483647 h 552"/>
                <a:gd name="T20" fmla="*/ 2147483647 w 552"/>
                <a:gd name="T21" fmla="*/ 2147483647 h 552"/>
                <a:gd name="T22" fmla="*/ 2147483647 w 552"/>
                <a:gd name="T23" fmla="*/ 2147483647 h 552"/>
                <a:gd name="T24" fmla="*/ 2147483647 w 552"/>
                <a:gd name="T25" fmla="*/ 2147483647 h 552"/>
                <a:gd name="T26" fmla="*/ 2147483647 w 552"/>
                <a:gd name="T27" fmla="*/ 2147483647 h 552"/>
                <a:gd name="T28" fmla="*/ 2147483647 w 552"/>
                <a:gd name="T29" fmla="*/ 2147483647 h 552"/>
                <a:gd name="T30" fmla="*/ 2147483647 w 552"/>
                <a:gd name="T31" fmla="*/ 2147483647 h 552"/>
                <a:gd name="T32" fmla="*/ 2147483647 w 552"/>
                <a:gd name="T33" fmla="*/ 2147483647 h 552"/>
                <a:gd name="T34" fmla="*/ 2147483647 w 552"/>
                <a:gd name="T35" fmla="*/ 2147483647 h 552"/>
                <a:gd name="T36" fmla="*/ 2147483647 w 552"/>
                <a:gd name="T37" fmla="*/ 2147483647 h 552"/>
                <a:gd name="T38" fmla="*/ 2147483647 w 552"/>
                <a:gd name="T39" fmla="*/ 2147483647 h 552"/>
                <a:gd name="T40" fmla="*/ 2147483647 w 552"/>
                <a:gd name="T41" fmla="*/ 2147483647 h 552"/>
                <a:gd name="T42" fmla="*/ 2147483647 w 552"/>
                <a:gd name="T43" fmla="*/ 2147483647 h 552"/>
                <a:gd name="T44" fmla="*/ 2147483647 w 552"/>
                <a:gd name="T45" fmla="*/ 2147483647 h 552"/>
                <a:gd name="T46" fmla="*/ 2147483647 w 552"/>
                <a:gd name="T47" fmla="*/ 2147483647 h 552"/>
                <a:gd name="T48" fmla="*/ 2147483647 w 552"/>
                <a:gd name="T49" fmla="*/ 2147483647 h 552"/>
                <a:gd name="T50" fmla="*/ 2147483647 w 552"/>
                <a:gd name="T51" fmla="*/ 2147483647 h 552"/>
                <a:gd name="T52" fmla="*/ 2147483647 w 552"/>
                <a:gd name="T53" fmla="*/ 2147483647 h 552"/>
                <a:gd name="T54" fmla="*/ 2147483647 w 552"/>
                <a:gd name="T55" fmla="*/ 2147483647 h 552"/>
                <a:gd name="T56" fmla="*/ 2147483647 w 552"/>
                <a:gd name="T57" fmla="*/ 2147483647 h 552"/>
                <a:gd name="T58" fmla="*/ 2147483647 w 552"/>
                <a:gd name="T59" fmla="*/ 2147483647 h 552"/>
                <a:gd name="T60" fmla="*/ 2147483647 w 552"/>
                <a:gd name="T61" fmla="*/ 2147483647 h 552"/>
                <a:gd name="T62" fmla="*/ 2147483647 w 552"/>
                <a:gd name="T63" fmla="*/ 2147483647 h 552"/>
                <a:gd name="T64" fmla="*/ 2147483647 w 552"/>
                <a:gd name="T65" fmla="*/ 2147483647 h 552"/>
                <a:gd name="T66" fmla="*/ 2147483647 w 552"/>
                <a:gd name="T67" fmla="*/ 2147483647 h 552"/>
                <a:gd name="T68" fmla="*/ 2147483647 w 552"/>
                <a:gd name="T69" fmla="*/ 2147483647 h 552"/>
                <a:gd name="T70" fmla="*/ 2147483647 w 552"/>
                <a:gd name="T71" fmla="*/ 2147483647 h 552"/>
                <a:gd name="T72" fmla="*/ 2147483647 w 552"/>
                <a:gd name="T73" fmla="*/ 2147483647 h 552"/>
                <a:gd name="T74" fmla="*/ 2147483647 w 552"/>
                <a:gd name="T75" fmla="*/ 0 h 552"/>
                <a:gd name="T76" fmla="*/ 2147483647 w 552"/>
                <a:gd name="T77" fmla="*/ 2147483647 h 552"/>
                <a:gd name="T78" fmla="*/ 2147483647 w 552"/>
                <a:gd name="T79" fmla="*/ 2147483647 h 552"/>
                <a:gd name="T80" fmla="*/ 2147483647 w 552"/>
                <a:gd name="T81" fmla="*/ 2147483647 h 552"/>
                <a:gd name="T82" fmla="*/ 2147483647 w 552"/>
                <a:gd name="T83" fmla="*/ 2147483647 h 552"/>
                <a:gd name="T84" fmla="*/ 2147483647 w 552"/>
                <a:gd name="T85" fmla="*/ 2147483647 h 552"/>
                <a:gd name="T86" fmla="*/ 2147483647 w 552"/>
                <a:gd name="T87" fmla="*/ 2147483647 h 552"/>
                <a:gd name="T88" fmla="*/ 2147483647 w 552"/>
                <a:gd name="T89" fmla="*/ 2147483647 h 552"/>
                <a:gd name="T90" fmla="*/ 2147483647 w 552"/>
                <a:gd name="T91" fmla="*/ 2147483647 h 552"/>
                <a:gd name="T92" fmla="*/ 2147483647 w 552"/>
                <a:gd name="T93" fmla="*/ 2147483647 h 552"/>
                <a:gd name="T94" fmla="*/ 2147483647 w 552"/>
                <a:gd name="T95" fmla="*/ 2147483647 h 552"/>
                <a:gd name="T96" fmla="*/ 2147483647 w 552"/>
                <a:gd name="T97" fmla="*/ 2147483647 h 552"/>
                <a:gd name="T98" fmla="*/ 2147483647 w 552"/>
                <a:gd name="T99" fmla="*/ 2147483647 h 552"/>
                <a:gd name="T100" fmla="*/ 2147483647 w 552"/>
                <a:gd name="T101" fmla="*/ 2147483647 h 552"/>
                <a:gd name="T102" fmla="*/ 2147483647 w 552"/>
                <a:gd name="T103" fmla="*/ 2147483647 h 55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552"/>
                <a:gd name="T157" fmla="*/ 0 h 552"/>
                <a:gd name="T158" fmla="*/ 552 w 552"/>
                <a:gd name="T159" fmla="*/ 552 h 55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552" h="552">
                  <a:moveTo>
                    <a:pt x="18" y="204"/>
                  </a:moveTo>
                  <a:lnTo>
                    <a:pt x="18" y="234"/>
                  </a:lnTo>
                  <a:lnTo>
                    <a:pt x="30" y="234"/>
                  </a:lnTo>
                  <a:lnTo>
                    <a:pt x="36" y="240"/>
                  </a:lnTo>
                  <a:lnTo>
                    <a:pt x="48" y="264"/>
                  </a:lnTo>
                  <a:lnTo>
                    <a:pt x="54" y="270"/>
                  </a:lnTo>
                  <a:lnTo>
                    <a:pt x="54" y="294"/>
                  </a:lnTo>
                  <a:lnTo>
                    <a:pt x="72" y="330"/>
                  </a:lnTo>
                  <a:lnTo>
                    <a:pt x="84" y="336"/>
                  </a:lnTo>
                  <a:lnTo>
                    <a:pt x="102" y="354"/>
                  </a:lnTo>
                  <a:lnTo>
                    <a:pt x="132" y="354"/>
                  </a:lnTo>
                  <a:lnTo>
                    <a:pt x="138" y="360"/>
                  </a:lnTo>
                  <a:lnTo>
                    <a:pt x="138" y="390"/>
                  </a:lnTo>
                  <a:lnTo>
                    <a:pt x="168" y="390"/>
                  </a:lnTo>
                  <a:lnTo>
                    <a:pt x="174" y="414"/>
                  </a:lnTo>
                  <a:lnTo>
                    <a:pt x="168" y="420"/>
                  </a:lnTo>
                  <a:lnTo>
                    <a:pt x="168" y="450"/>
                  </a:lnTo>
                  <a:lnTo>
                    <a:pt x="186" y="450"/>
                  </a:lnTo>
                  <a:lnTo>
                    <a:pt x="186" y="480"/>
                  </a:lnTo>
                  <a:lnTo>
                    <a:pt x="198" y="480"/>
                  </a:lnTo>
                  <a:lnTo>
                    <a:pt x="216" y="486"/>
                  </a:lnTo>
                  <a:lnTo>
                    <a:pt x="228" y="486"/>
                  </a:lnTo>
                  <a:lnTo>
                    <a:pt x="246" y="492"/>
                  </a:lnTo>
                  <a:lnTo>
                    <a:pt x="264" y="510"/>
                  </a:lnTo>
                  <a:lnTo>
                    <a:pt x="270" y="522"/>
                  </a:lnTo>
                  <a:lnTo>
                    <a:pt x="270" y="528"/>
                  </a:lnTo>
                  <a:lnTo>
                    <a:pt x="252" y="528"/>
                  </a:lnTo>
                  <a:lnTo>
                    <a:pt x="312" y="528"/>
                  </a:lnTo>
                  <a:lnTo>
                    <a:pt x="324" y="534"/>
                  </a:lnTo>
                  <a:lnTo>
                    <a:pt x="330" y="534"/>
                  </a:lnTo>
                  <a:lnTo>
                    <a:pt x="342" y="540"/>
                  </a:lnTo>
                  <a:lnTo>
                    <a:pt x="402" y="540"/>
                  </a:lnTo>
                  <a:lnTo>
                    <a:pt x="420" y="552"/>
                  </a:lnTo>
                  <a:lnTo>
                    <a:pt x="486" y="468"/>
                  </a:lnTo>
                  <a:lnTo>
                    <a:pt x="504" y="462"/>
                  </a:lnTo>
                  <a:lnTo>
                    <a:pt x="492" y="444"/>
                  </a:lnTo>
                  <a:lnTo>
                    <a:pt x="504" y="432"/>
                  </a:lnTo>
                  <a:lnTo>
                    <a:pt x="504" y="402"/>
                  </a:lnTo>
                  <a:lnTo>
                    <a:pt x="516" y="396"/>
                  </a:lnTo>
                  <a:lnTo>
                    <a:pt x="528" y="384"/>
                  </a:lnTo>
                  <a:lnTo>
                    <a:pt x="528" y="372"/>
                  </a:lnTo>
                  <a:lnTo>
                    <a:pt x="540" y="360"/>
                  </a:lnTo>
                  <a:lnTo>
                    <a:pt x="546" y="348"/>
                  </a:lnTo>
                  <a:lnTo>
                    <a:pt x="546" y="342"/>
                  </a:lnTo>
                  <a:lnTo>
                    <a:pt x="522" y="318"/>
                  </a:lnTo>
                  <a:lnTo>
                    <a:pt x="522" y="306"/>
                  </a:lnTo>
                  <a:lnTo>
                    <a:pt x="540" y="288"/>
                  </a:lnTo>
                  <a:lnTo>
                    <a:pt x="522" y="264"/>
                  </a:lnTo>
                  <a:lnTo>
                    <a:pt x="540" y="252"/>
                  </a:lnTo>
                  <a:lnTo>
                    <a:pt x="540" y="240"/>
                  </a:lnTo>
                  <a:lnTo>
                    <a:pt x="546" y="240"/>
                  </a:lnTo>
                  <a:lnTo>
                    <a:pt x="546" y="234"/>
                  </a:lnTo>
                  <a:lnTo>
                    <a:pt x="552" y="228"/>
                  </a:lnTo>
                  <a:lnTo>
                    <a:pt x="552" y="216"/>
                  </a:lnTo>
                  <a:lnTo>
                    <a:pt x="540" y="192"/>
                  </a:lnTo>
                  <a:lnTo>
                    <a:pt x="540" y="180"/>
                  </a:lnTo>
                  <a:lnTo>
                    <a:pt x="546" y="174"/>
                  </a:lnTo>
                  <a:lnTo>
                    <a:pt x="546" y="168"/>
                  </a:lnTo>
                  <a:lnTo>
                    <a:pt x="552" y="162"/>
                  </a:lnTo>
                  <a:lnTo>
                    <a:pt x="540" y="150"/>
                  </a:lnTo>
                  <a:lnTo>
                    <a:pt x="552" y="138"/>
                  </a:lnTo>
                  <a:lnTo>
                    <a:pt x="540" y="120"/>
                  </a:lnTo>
                  <a:lnTo>
                    <a:pt x="546" y="114"/>
                  </a:lnTo>
                  <a:lnTo>
                    <a:pt x="552" y="102"/>
                  </a:lnTo>
                  <a:lnTo>
                    <a:pt x="552" y="96"/>
                  </a:lnTo>
                  <a:lnTo>
                    <a:pt x="540" y="84"/>
                  </a:lnTo>
                  <a:lnTo>
                    <a:pt x="528" y="84"/>
                  </a:lnTo>
                  <a:lnTo>
                    <a:pt x="510" y="66"/>
                  </a:lnTo>
                  <a:lnTo>
                    <a:pt x="498" y="66"/>
                  </a:lnTo>
                  <a:lnTo>
                    <a:pt x="486" y="72"/>
                  </a:lnTo>
                  <a:lnTo>
                    <a:pt x="480" y="72"/>
                  </a:lnTo>
                  <a:lnTo>
                    <a:pt x="462" y="48"/>
                  </a:lnTo>
                  <a:lnTo>
                    <a:pt x="444" y="48"/>
                  </a:lnTo>
                  <a:lnTo>
                    <a:pt x="432" y="30"/>
                  </a:lnTo>
                  <a:lnTo>
                    <a:pt x="372" y="30"/>
                  </a:lnTo>
                  <a:lnTo>
                    <a:pt x="366" y="0"/>
                  </a:lnTo>
                  <a:lnTo>
                    <a:pt x="330" y="0"/>
                  </a:lnTo>
                  <a:lnTo>
                    <a:pt x="294" y="12"/>
                  </a:lnTo>
                  <a:lnTo>
                    <a:pt x="282" y="24"/>
                  </a:lnTo>
                  <a:lnTo>
                    <a:pt x="258" y="36"/>
                  </a:lnTo>
                  <a:lnTo>
                    <a:pt x="258" y="72"/>
                  </a:lnTo>
                  <a:lnTo>
                    <a:pt x="252" y="78"/>
                  </a:lnTo>
                  <a:lnTo>
                    <a:pt x="240" y="78"/>
                  </a:lnTo>
                  <a:lnTo>
                    <a:pt x="228" y="84"/>
                  </a:lnTo>
                  <a:lnTo>
                    <a:pt x="210" y="90"/>
                  </a:lnTo>
                  <a:lnTo>
                    <a:pt x="198" y="96"/>
                  </a:lnTo>
                  <a:lnTo>
                    <a:pt x="192" y="102"/>
                  </a:lnTo>
                  <a:lnTo>
                    <a:pt x="180" y="126"/>
                  </a:lnTo>
                  <a:lnTo>
                    <a:pt x="174" y="132"/>
                  </a:lnTo>
                  <a:lnTo>
                    <a:pt x="174" y="138"/>
                  </a:lnTo>
                  <a:lnTo>
                    <a:pt x="168" y="144"/>
                  </a:lnTo>
                  <a:lnTo>
                    <a:pt x="162" y="156"/>
                  </a:lnTo>
                  <a:lnTo>
                    <a:pt x="132" y="186"/>
                  </a:lnTo>
                  <a:lnTo>
                    <a:pt x="108" y="198"/>
                  </a:lnTo>
                  <a:lnTo>
                    <a:pt x="90" y="198"/>
                  </a:lnTo>
                  <a:lnTo>
                    <a:pt x="90" y="192"/>
                  </a:lnTo>
                  <a:lnTo>
                    <a:pt x="78" y="180"/>
                  </a:lnTo>
                  <a:lnTo>
                    <a:pt x="66" y="180"/>
                  </a:lnTo>
                  <a:lnTo>
                    <a:pt x="66" y="192"/>
                  </a:lnTo>
                  <a:lnTo>
                    <a:pt x="54" y="192"/>
                  </a:lnTo>
                  <a:lnTo>
                    <a:pt x="42" y="180"/>
                  </a:lnTo>
                  <a:lnTo>
                    <a:pt x="42" y="174"/>
                  </a:lnTo>
                  <a:lnTo>
                    <a:pt x="0" y="174"/>
                  </a:lnTo>
                  <a:lnTo>
                    <a:pt x="6" y="192"/>
                  </a:lnTo>
                  <a:lnTo>
                    <a:pt x="18" y="204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1" name="Zambia" descr="© INSCALE GmbH, 05.05.2010&#10;http://www.presentationload.com/">
              <a:extLst>
                <a:ext uri="{FF2B5EF4-FFF2-40B4-BE49-F238E27FC236}">
                  <a16:creationId xmlns:a16="http://schemas.microsoft.com/office/drawing/2014/main" id="{313BDB45-EE40-43F3-AB70-D2624BCE41F1}"/>
                </a:ext>
              </a:extLst>
            </p:cNvPr>
            <p:cNvSpPr>
              <a:spLocks/>
            </p:cNvSpPr>
            <p:nvPr/>
          </p:nvSpPr>
          <p:spPr bwMode="gray">
            <a:xfrm>
              <a:off x="6239086" y="4815961"/>
              <a:ext cx="369904" cy="358657"/>
            </a:xfrm>
            <a:custGeom>
              <a:avLst/>
              <a:gdLst>
                <a:gd name="T0" fmla="*/ 2147483647 w 834"/>
                <a:gd name="T1" fmla="*/ 2147483647 h 798"/>
                <a:gd name="T2" fmla="*/ 2147483647 w 834"/>
                <a:gd name="T3" fmla="*/ 2147483647 h 798"/>
                <a:gd name="T4" fmla="*/ 2147483647 w 834"/>
                <a:gd name="T5" fmla="*/ 2147483647 h 798"/>
                <a:gd name="T6" fmla="*/ 2147483647 w 834"/>
                <a:gd name="T7" fmla="*/ 2147483647 h 798"/>
                <a:gd name="T8" fmla="*/ 2147483647 w 834"/>
                <a:gd name="T9" fmla="*/ 2147483647 h 798"/>
                <a:gd name="T10" fmla="*/ 2147483647 w 834"/>
                <a:gd name="T11" fmla="*/ 2147483647 h 798"/>
                <a:gd name="T12" fmla="*/ 2147483647 w 834"/>
                <a:gd name="T13" fmla="*/ 2147483647 h 798"/>
                <a:gd name="T14" fmla="*/ 2147483647 w 834"/>
                <a:gd name="T15" fmla="*/ 2147483647 h 798"/>
                <a:gd name="T16" fmla="*/ 2147483647 w 834"/>
                <a:gd name="T17" fmla="*/ 2147483647 h 798"/>
                <a:gd name="T18" fmla="*/ 2147483647 w 834"/>
                <a:gd name="T19" fmla="*/ 2147483647 h 798"/>
                <a:gd name="T20" fmla="*/ 2147483647 w 834"/>
                <a:gd name="T21" fmla="*/ 2147483647 h 798"/>
                <a:gd name="T22" fmla="*/ 2147483647 w 834"/>
                <a:gd name="T23" fmla="*/ 2147483647 h 798"/>
                <a:gd name="T24" fmla="*/ 2147483647 w 834"/>
                <a:gd name="T25" fmla="*/ 2147483647 h 798"/>
                <a:gd name="T26" fmla="*/ 2147483647 w 834"/>
                <a:gd name="T27" fmla="*/ 2147483647 h 798"/>
                <a:gd name="T28" fmla="*/ 2147483647 w 834"/>
                <a:gd name="T29" fmla="*/ 2147483647 h 798"/>
                <a:gd name="T30" fmla="*/ 2147483647 w 834"/>
                <a:gd name="T31" fmla="*/ 2147483647 h 798"/>
                <a:gd name="T32" fmla="*/ 2147483647 w 834"/>
                <a:gd name="T33" fmla="*/ 2147483647 h 798"/>
                <a:gd name="T34" fmla="*/ 2147483647 w 834"/>
                <a:gd name="T35" fmla="*/ 2147483647 h 798"/>
                <a:gd name="T36" fmla="*/ 2147483647 w 834"/>
                <a:gd name="T37" fmla="*/ 2147483647 h 798"/>
                <a:gd name="T38" fmla="*/ 2147483647 w 834"/>
                <a:gd name="T39" fmla="*/ 2147483647 h 798"/>
                <a:gd name="T40" fmla="*/ 2147483647 w 834"/>
                <a:gd name="T41" fmla="*/ 2147483647 h 798"/>
                <a:gd name="T42" fmla="*/ 2147483647 w 834"/>
                <a:gd name="T43" fmla="*/ 2147483647 h 798"/>
                <a:gd name="T44" fmla="*/ 2147483647 w 834"/>
                <a:gd name="T45" fmla="*/ 2147483647 h 798"/>
                <a:gd name="T46" fmla="*/ 2147483647 w 834"/>
                <a:gd name="T47" fmla="*/ 2147483647 h 798"/>
                <a:gd name="T48" fmla="*/ 2147483647 w 834"/>
                <a:gd name="T49" fmla="*/ 2147483647 h 798"/>
                <a:gd name="T50" fmla="*/ 2147483647 w 834"/>
                <a:gd name="T51" fmla="*/ 2147483647 h 798"/>
                <a:gd name="T52" fmla="*/ 2147483647 w 834"/>
                <a:gd name="T53" fmla="*/ 2147483647 h 798"/>
                <a:gd name="T54" fmla="*/ 2147483647 w 834"/>
                <a:gd name="T55" fmla="*/ 2147483647 h 798"/>
                <a:gd name="T56" fmla="*/ 2147483647 w 834"/>
                <a:gd name="T57" fmla="*/ 2147483647 h 798"/>
                <a:gd name="T58" fmla="*/ 2147483647 w 834"/>
                <a:gd name="T59" fmla="*/ 2147483647 h 798"/>
                <a:gd name="T60" fmla="*/ 2147483647 w 834"/>
                <a:gd name="T61" fmla="*/ 2147483647 h 798"/>
                <a:gd name="T62" fmla="*/ 2147483647 w 834"/>
                <a:gd name="T63" fmla="*/ 2147483647 h 798"/>
                <a:gd name="T64" fmla="*/ 2147483647 w 834"/>
                <a:gd name="T65" fmla="*/ 2147483647 h 798"/>
                <a:gd name="T66" fmla="*/ 2147483647 w 834"/>
                <a:gd name="T67" fmla="*/ 2147483647 h 798"/>
                <a:gd name="T68" fmla="*/ 2147483647 w 834"/>
                <a:gd name="T69" fmla="*/ 2147483647 h 798"/>
                <a:gd name="T70" fmla="*/ 2147483647 w 834"/>
                <a:gd name="T71" fmla="*/ 2147483647 h 798"/>
                <a:gd name="T72" fmla="*/ 2147483647 w 834"/>
                <a:gd name="T73" fmla="*/ 2147483647 h 798"/>
                <a:gd name="T74" fmla="*/ 2147483647 w 834"/>
                <a:gd name="T75" fmla="*/ 2147483647 h 798"/>
                <a:gd name="T76" fmla="*/ 2147483647 w 834"/>
                <a:gd name="T77" fmla="*/ 2147483647 h 798"/>
                <a:gd name="T78" fmla="*/ 2147483647 w 834"/>
                <a:gd name="T79" fmla="*/ 2147483647 h 798"/>
                <a:gd name="T80" fmla="*/ 2147483647 w 834"/>
                <a:gd name="T81" fmla="*/ 2147483647 h 798"/>
                <a:gd name="T82" fmla="*/ 2147483647 w 834"/>
                <a:gd name="T83" fmla="*/ 2147483647 h 798"/>
                <a:gd name="T84" fmla="*/ 2147483647 w 834"/>
                <a:gd name="T85" fmla="*/ 2147483647 h 798"/>
                <a:gd name="T86" fmla="*/ 2147483647 w 834"/>
                <a:gd name="T87" fmla="*/ 2147483647 h 798"/>
                <a:gd name="T88" fmla="*/ 2147483647 w 834"/>
                <a:gd name="T89" fmla="*/ 2147483647 h 798"/>
                <a:gd name="T90" fmla="*/ 2147483647 w 834"/>
                <a:gd name="T91" fmla="*/ 2147483647 h 798"/>
                <a:gd name="T92" fmla="*/ 2147483647 w 834"/>
                <a:gd name="T93" fmla="*/ 2147483647 h 798"/>
                <a:gd name="T94" fmla="*/ 2147483647 w 834"/>
                <a:gd name="T95" fmla="*/ 2147483647 h 798"/>
                <a:gd name="T96" fmla="*/ 2147483647 w 834"/>
                <a:gd name="T97" fmla="*/ 2147483647 h 798"/>
                <a:gd name="T98" fmla="*/ 2147483647 w 834"/>
                <a:gd name="T99" fmla="*/ 2147483647 h 798"/>
                <a:gd name="T100" fmla="*/ 2147483647 w 834"/>
                <a:gd name="T101" fmla="*/ 2147483647 h 798"/>
                <a:gd name="T102" fmla="*/ 2147483647 w 834"/>
                <a:gd name="T103" fmla="*/ 2147483647 h 798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834"/>
                <a:gd name="T157" fmla="*/ 0 h 798"/>
                <a:gd name="T158" fmla="*/ 834 w 834"/>
                <a:gd name="T159" fmla="*/ 798 h 798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834" h="798">
                  <a:moveTo>
                    <a:pt x="822" y="186"/>
                  </a:moveTo>
                  <a:lnTo>
                    <a:pt x="822" y="162"/>
                  </a:lnTo>
                  <a:lnTo>
                    <a:pt x="816" y="168"/>
                  </a:lnTo>
                  <a:lnTo>
                    <a:pt x="810" y="168"/>
                  </a:lnTo>
                  <a:lnTo>
                    <a:pt x="810" y="126"/>
                  </a:lnTo>
                  <a:lnTo>
                    <a:pt x="798" y="114"/>
                  </a:lnTo>
                  <a:lnTo>
                    <a:pt x="786" y="114"/>
                  </a:lnTo>
                  <a:lnTo>
                    <a:pt x="786" y="102"/>
                  </a:lnTo>
                  <a:lnTo>
                    <a:pt x="768" y="90"/>
                  </a:lnTo>
                  <a:lnTo>
                    <a:pt x="750" y="90"/>
                  </a:lnTo>
                  <a:lnTo>
                    <a:pt x="750" y="72"/>
                  </a:lnTo>
                  <a:lnTo>
                    <a:pt x="738" y="78"/>
                  </a:lnTo>
                  <a:lnTo>
                    <a:pt x="726" y="78"/>
                  </a:lnTo>
                  <a:lnTo>
                    <a:pt x="708" y="60"/>
                  </a:lnTo>
                  <a:lnTo>
                    <a:pt x="690" y="60"/>
                  </a:lnTo>
                  <a:lnTo>
                    <a:pt x="684" y="54"/>
                  </a:lnTo>
                  <a:lnTo>
                    <a:pt x="684" y="36"/>
                  </a:lnTo>
                  <a:lnTo>
                    <a:pt x="672" y="42"/>
                  </a:lnTo>
                  <a:lnTo>
                    <a:pt x="654" y="42"/>
                  </a:lnTo>
                  <a:lnTo>
                    <a:pt x="648" y="54"/>
                  </a:lnTo>
                  <a:lnTo>
                    <a:pt x="642" y="60"/>
                  </a:lnTo>
                  <a:lnTo>
                    <a:pt x="636" y="60"/>
                  </a:lnTo>
                  <a:lnTo>
                    <a:pt x="624" y="48"/>
                  </a:lnTo>
                  <a:lnTo>
                    <a:pt x="624" y="36"/>
                  </a:lnTo>
                  <a:lnTo>
                    <a:pt x="618" y="30"/>
                  </a:lnTo>
                  <a:lnTo>
                    <a:pt x="606" y="30"/>
                  </a:lnTo>
                  <a:lnTo>
                    <a:pt x="600" y="24"/>
                  </a:lnTo>
                  <a:lnTo>
                    <a:pt x="594" y="24"/>
                  </a:lnTo>
                  <a:lnTo>
                    <a:pt x="594" y="6"/>
                  </a:lnTo>
                  <a:lnTo>
                    <a:pt x="600" y="0"/>
                  </a:lnTo>
                  <a:lnTo>
                    <a:pt x="576" y="12"/>
                  </a:lnTo>
                  <a:lnTo>
                    <a:pt x="558" y="12"/>
                  </a:lnTo>
                  <a:lnTo>
                    <a:pt x="546" y="18"/>
                  </a:lnTo>
                  <a:lnTo>
                    <a:pt x="528" y="18"/>
                  </a:lnTo>
                  <a:lnTo>
                    <a:pt x="510" y="24"/>
                  </a:lnTo>
                  <a:lnTo>
                    <a:pt x="498" y="24"/>
                  </a:lnTo>
                  <a:lnTo>
                    <a:pt x="498" y="54"/>
                  </a:lnTo>
                  <a:lnTo>
                    <a:pt x="480" y="72"/>
                  </a:lnTo>
                  <a:lnTo>
                    <a:pt x="468" y="78"/>
                  </a:lnTo>
                  <a:lnTo>
                    <a:pt x="462" y="84"/>
                  </a:lnTo>
                  <a:lnTo>
                    <a:pt x="456" y="84"/>
                  </a:lnTo>
                  <a:lnTo>
                    <a:pt x="468" y="96"/>
                  </a:lnTo>
                  <a:lnTo>
                    <a:pt x="468" y="102"/>
                  </a:lnTo>
                  <a:lnTo>
                    <a:pt x="474" y="108"/>
                  </a:lnTo>
                  <a:lnTo>
                    <a:pt x="474" y="114"/>
                  </a:lnTo>
                  <a:lnTo>
                    <a:pt x="480" y="120"/>
                  </a:lnTo>
                  <a:lnTo>
                    <a:pt x="480" y="144"/>
                  </a:lnTo>
                  <a:lnTo>
                    <a:pt x="486" y="162"/>
                  </a:lnTo>
                  <a:lnTo>
                    <a:pt x="486" y="216"/>
                  </a:lnTo>
                  <a:lnTo>
                    <a:pt x="474" y="228"/>
                  </a:lnTo>
                  <a:lnTo>
                    <a:pt x="468" y="240"/>
                  </a:lnTo>
                  <a:lnTo>
                    <a:pt x="462" y="258"/>
                  </a:lnTo>
                  <a:lnTo>
                    <a:pt x="456" y="270"/>
                  </a:lnTo>
                  <a:lnTo>
                    <a:pt x="456" y="294"/>
                  </a:lnTo>
                  <a:lnTo>
                    <a:pt x="468" y="306"/>
                  </a:lnTo>
                  <a:lnTo>
                    <a:pt x="474" y="306"/>
                  </a:lnTo>
                  <a:lnTo>
                    <a:pt x="474" y="312"/>
                  </a:lnTo>
                  <a:lnTo>
                    <a:pt x="480" y="312"/>
                  </a:lnTo>
                  <a:lnTo>
                    <a:pt x="510" y="342"/>
                  </a:lnTo>
                  <a:lnTo>
                    <a:pt x="522" y="348"/>
                  </a:lnTo>
                  <a:lnTo>
                    <a:pt x="528" y="348"/>
                  </a:lnTo>
                  <a:lnTo>
                    <a:pt x="534" y="342"/>
                  </a:lnTo>
                  <a:lnTo>
                    <a:pt x="534" y="324"/>
                  </a:lnTo>
                  <a:lnTo>
                    <a:pt x="558" y="324"/>
                  </a:lnTo>
                  <a:lnTo>
                    <a:pt x="558" y="372"/>
                  </a:lnTo>
                  <a:lnTo>
                    <a:pt x="552" y="408"/>
                  </a:lnTo>
                  <a:lnTo>
                    <a:pt x="546" y="426"/>
                  </a:lnTo>
                  <a:lnTo>
                    <a:pt x="540" y="426"/>
                  </a:lnTo>
                  <a:lnTo>
                    <a:pt x="540" y="420"/>
                  </a:lnTo>
                  <a:lnTo>
                    <a:pt x="534" y="408"/>
                  </a:lnTo>
                  <a:lnTo>
                    <a:pt x="516" y="420"/>
                  </a:lnTo>
                  <a:lnTo>
                    <a:pt x="498" y="420"/>
                  </a:lnTo>
                  <a:lnTo>
                    <a:pt x="498" y="408"/>
                  </a:lnTo>
                  <a:lnTo>
                    <a:pt x="492" y="396"/>
                  </a:lnTo>
                  <a:lnTo>
                    <a:pt x="492" y="384"/>
                  </a:lnTo>
                  <a:lnTo>
                    <a:pt x="480" y="372"/>
                  </a:lnTo>
                  <a:lnTo>
                    <a:pt x="468" y="372"/>
                  </a:lnTo>
                  <a:lnTo>
                    <a:pt x="462" y="360"/>
                  </a:lnTo>
                  <a:lnTo>
                    <a:pt x="462" y="354"/>
                  </a:lnTo>
                  <a:lnTo>
                    <a:pt x="456" y="342"/>
                  </a:lnTo>
                  <a:lnTo>
                    <a:pt x="450" y="336"/>
                  </a:lnTo>
                  <a:lnTo>
                    <a:pt x="444" y="336"/>
                  </a:lnTo>
                  <a:lnTo>
                    <a:pt x="438" y="342"/>
                  </a:lnTo>
                  <a:lnTo>
                    <a:pt x="426" y="342"/>
                  </a:lnTo>
                  <a:lnTo>
                    <a:pt x="426" y="330"/>
                  </a:lnTo>
                  <a:lnTo>
                    <a:pt x="420" y="324"/>
                  </a:lnTo>
                  <a:lnTo>
                    <a:pt x="390" y="324"/>
                  </a:lnTo>
                  <a:lnTo>
                    <a:pt x="390" y="312"/>
                  </a:lnTo>
                  <a:lnTo>
                    <a:pt x="396" y="312"/>
                  </a:lnTo>
                  <a:lnTo>
                    <a:pt x="396" y="300"/>
                  </a:lnTo>
                  <a:lnTo>
                    <a:pt x="384" y="300"/>
                  </a:lnTo>
                  <a:lnTo>
                    <a:pt x="378" y="294"/>
                  </a:lnTo>
                  <a:lnTo>
                    <a:pt x="378" y="282"/>
                  </a:lnTo>
                  <a:lnTo>
                    <a:pt x="366" y="270"/>
                  </a:lnTo>
                  <a:lnTo>
                    <a:pt x="360" y="270"/>
                  </a:lnTo>
                  <a:lnTo>
                    <a:pt x="354" y="276"/>
                  </a:lnTo>
                  <a:lnTo>
                    <a:pt x="354" y="294"/>
                  </a:lnTo>
                  <a:lnTo>
                    <a:pt x="348" y="300"/>
                  </a:lnTo>
                  <a:lnTo>
                    <a:pt x="348" y="306"/>
                  </a:lnTo>
                  <a:lnTo>
                    <a:pt x="330" y="306"/>
                  </a:lnTo>
                  <a:lnTo>
                    <a:pt x="300" y="300"/>
                  </a:lnTo>
                  <a:lnTo>
                    <a:pt x="264" y="294"/>
                  </a:lnTo>
                  <a:lnTo>
                    <a:pt x="246" y="282"/>
                  </a:lnTo>
                  <a:lnTo>
                    <a:pt x="240" y="276"/>
                  </a:lnTo>
                  <a:lnTo>
                    <a:pt x="234" y="264"/>
                  </a:lnTo>
                  <a:lnTo>
                    <a:pt x="234" y="246"/>
                  </a:lnTo>
                  <a:lnTo>
                    <a:pt x="192" y="252"/>
                  </a:lnTo>
                  <a:lnTo>
                    <a:pt x="198" y="258"/>
                  </a:lnTo>
                  <a:lnTo>
                    <a:pt x="198" y="264"/>
                  </a:lnTo>
                  <a:lnTo>
                    <a:pt x="180" y="264"/>
                  </a:lnTo>
                  <a:lnTo>
                    <a:pt x="174" y="258"/>
                  </a:lnTo>
                  <a:lnTo>
                    <a:pt x="174" y="228"/>
                  </a:lnTo>
                  <a:lnTo>
                    <a:pt x="156" y="228"/>
                  </a:lnTo>
                  <a:lnTo>
                    <a:pt x="150" y="216"/>
                  </a:lnTo>
                  <a:lnTo>
                    <a:pt x="144" y="234"/>
                  </a:lnTo>
                  <a:lnTo>
                    <a:pt x="144" y="240"/>
                  </a:lnTo>
                  <a:lnTo>
                    <a:pt x="156" y="252"/>
                  </a:lnTo>
                  <a:lnTo>
                    <a:pt x="156" y="270"/>
                  </a:lnTo>
                  <a:lnTo>
                    <a:pt x="150" y="276"/>
                  </a:lnTo>
                  <a:lnTo>
                    <a:pt x="144" y="276"/>
                  </a:lnTo>
                  <a:lnTo>
                    <a:pt x="144" y="330"/>
                  </a:lnTo>
                  <a:lnTo>
                    <a:pt x="156" y="342"/>
                  </a:lnTo>
                  <a:lnTo>
                    <a:pt x="138" y="348"/>
                  </a:lnTo>
                  <a:lnTo>
                    <a:pt x="138" y="354"/>
                  </a:lnTo>
                  <a:lnTo>
                    <a:pt x="144" y="360"/>
                  </a:lnTo>
                  <a:lnTo>
                    <a:pt x="144" y="384"/>
                  </a:lnTo>
                  <a:lnTo>
                    <a:pt x="132" y="396"/>
                  </a:lnTo>
                  <a:lnTo>
                    <a:pt x="126" y="396"/>
                  </a:lnTo>
                  <a:lnTo>
                    <a:pt x="0" y="390"/>
                  </a:lnTo>
                  <a:lnTo>
                    <a:pt x="0" y="642"/>
                  </a:lnTo>
                  <a:lnTo>
                    <a:pt x="6" y="654"/>
                  </a:lnTo>
                  <a:lnTo>
                    <a:pt x="6" y="672"/>
                  </a:lnTo>
                  <a:lnTo>
                    <a:pt x="96" y="762"/>
                  </a:lnTo>
                  <a:lnTo>
                    <a:pt x="114" y="768"/>
                  </a:lnTo>
                  <a:lnTo>
                    <a:pt x="138" y="756"/>
                  </a:lnTo>
                  <a:lnTo>
                    <a:pt x="144" y="756"/>
                  </a:lnTo>
                  <a:lnTo>
                    <a:pt x="150" y="750"/>
                  </a:lnTo>
                  <a:lnTo>
                    <a:pt x="168" y="750"/>
                  </a:lnTo>
                  <a:lnTo>
                    <a:pt x="174" y="756"/>
                  </a:lnTo>
                  <a:lnTo>
                    <a:pt x="174" y="762"/>
                  </a:lnTo>
                  <a:lnTo>
                    <a:pt x="204" y="756"/>
                  </a:lnTo>
                  <a:lnTo>
                    <a:pt x="222" y="774"/>
                  </a:lnTo>
                  <a:lnTo>
                    <a:pt x="264" y="774"/>
                  </a:lnTo>
                  <a:lnTo>
                    <a:pt x="264" y="780"/>
                  </a:lnTo>
                  <a:lnTo>
                    <a:pt x="276" y="792"/>
                  </a:lnTo>
                  <a:lnTo>
                    <a:pt x="288" y="792"/>
                  </a:lnTo>
                  <a:lnTo>
                    <a:pt x="288" y="780"/>
                  </a:lnTo>
                  <a:lnTo>
                    <a:pt x="300" y="780"/>
                  </a:lnTo>
                  <a:lnTo>
                    <a:pt x="312" y="792"/>
                  </a:lnTo>
                  <a:lnTo>
                    <a:pt x="312" y="798"/>
                  </a:lnTo>
                  <a:lnTo>
                    <a:pt x="330" y="798"/>
                  </a:lnTo>
                  <a:lnTo>
                    <a:pt x="354" y="786"/>
                  </a:lnTo>
                  <a:lnTo>
                    <a:pt x="384" y="756"/>
                  </a:lnTo>
                  <a:lnTo>
                    <a:pt x="390" y="744"/>
                  </a:lnTo>
                  <a:lnTo>
                    <a:pt x="396" y="738"/>
                  </a:lnTo>
                  <a:lnTo>
                    <a:pt x="396" y="732"/>
                  </a:lnTo>
                  <a:lnTo>
                    <a:pt x="402" y="726"/>
                  </a:lnTo>
                  <a:lnTo>
                    <a:pt x="414" y="702"/>
                  </a:lnTo>
                  <a:lnTo>
                    <a:pt x="420" y="696"/>
                  </a:lnTo>
                  <a:lnTo>
                    <a:pt x="432" y="690"/>
                  </a:lnTo>
                  <a:lnTo>
                    <a:pt x="450" y="684"/>
                  </a:lnTo>
                  <a:lnTo>
                    <a:pt x="462" y="678"/>
                  </a:lnTo>
                  <a:lnTo>
                    <a:pt x="474" y="678"/>
                  </a:lnTo>
                  <a:lnTo>
                    <a:pt x="480" y="672"/>
                  </a:lnTo>
                  <a:lnTo>
                    <a:pt x="480" y="636"/>
                  </a:lnTo>
                  <a:lnTo>
                    <a:pt x="504" y="624"/>
                  </a:lnTo>
                  <a:lnTo>
                    <a:pt x="516" y="612"/>
                  </a:lnTo>
                  <a:lnTo>
                    <a:pt x="552" y="600"/>
                  </a:lnTo>
                  <a:lnTo>
                    <a:pt x="588" y="600"/>
                  </a:lnTo>
                  <a:lnTo>
                    <a:pt x="588" y="576"/>
                  </a:lnTo>
                  <a:lnTo>
                    <a:pt x="570" y="558"/>
                  </a:lnTo>
                  <a:lnTo>
                    <a:pt x="582" y="546"/>
                  </a:lnTo>
                  <a:lnTo>
                    <a:pt x="612" y="546"/>
                  </a:lnTo>
                  <a:lnTo>
                    <a:pt x="630" y="528"/>
                  </a:lnTo>
                  <a:lnTo>
                    <a:pt x="642" y="528"/>
                  </a:lnTo>
                  <a:lnTo>
                    <a:pt x="654" y="522"/>
                  </a:lnTo>
                  <a:lnTo>
                    <a:pt x="672" y="522"/>
                  </a:lnTo>
                  <a:lnTo>
                    <a:pt x="690" y="516"/>
                  </a:lnTo>
                  <a:lnTo>
                    <a:pt x="702" y="510"/>
                  </a:lnTo>
                  <a:lnTo>
                    <a:pt x="708" y="510"/>
                  </a:lnTo>
                  <a:lnTo>
                    <a:pt x="732" y="498"/>
                  </a:lnTo>
                  <a:lnTo>
                    <a:pt x="750" y="486"/>
                  </a:lnTo>
                  <a:lnTo>
                    <a:pt x="762" y="480"/>
                  </a:lnTo>
                  <a:lnTo>
                    <a:pt x="780" y="474"/>
                  </a:lnTo>
                  <a:lnTo>
                    <a:pt x="786" y="468"/>
                  </a:lnTo>
                  <a:lnTo>
                    <a:pt x="792" y="468"/>
                  </a:lnTo>
                  <a:lnTo>
                    <a:pt x="780" y="462"/>
                  </a:lnTo>
                  <a:lnTo>
                    <a:pt x="768" y="450"/>
                  </a:lnTo>
                  <a:lnTo>
                    <a:pt x="756" y="444"/>
                  </a:lnTo>
                  <a:lnTo>
                    <a:pt x="756" y="438"/>
                  </a:lnTo>
                  <a:lnTo>
                    <a:pt x="762" y="432"/>
                  </a:lnTo>
                  <a:lnTo>
                    <a:pt x="768" y="420"/>
                  </a:lnTo>
                  <a:lnTo>
                    <a:pt x="774" y="414"/>
                  </a:lnTo>
                  <a:lnTo>
                    <a:pt x="780" y="402"/>
                  </a:lnTo>
                  <a:lnTo>
                    <a:pt x="774" y="366"/>
                  </a:lnTo>
                  <a:lnTo>
                    <a:pt x="780" y="366"/>
                  </a:lnTo>
                  <a:lnTo>
                    <a:pt x="786" y="360"/>
                  </a:lnTo>
                  <a:lnTo>
                    <a:pt x="798" y="354"/>
                  </a:lnTo>
                  <a:lnTo>
                    <a:pt x="816" y="336"/>
                  </a:lnTo>
                  <a:lnTo>
                    <a:pt x="816" y="330"/>
                  </a:lnTo>
                  <a:lnTo>
                    <a:pt x="804" y="330"/>
                  </a:lnTo>
                  <a:lnTo>
                    <a:pt x="804" y="258"/>
                  </a:lnTo>
                  <a:lnTo>
                    <a:pt x="810" y="240"/>
                  </a:lnTo>
                  <a:lnTo>
                    <a:pt x="798" y="234"/>
                  </a:lnTo>
                  <a:lnTo>
                    <a:pt x="798" y="216"/>
                  </a:lnTo>
                  <a:lnTo>
                    <a:pt x="804" y="216"/>
                  </a:lnTo>
                  <a:lnTo>
                    <a:pt x="810" y="210"/>
                  </a:lnTo>
                  <a:lnTo>
                    <a:pt x="834" y="198"/>
                  </a:lnTo>
                  <a:lnTo>
                    <a:pt x="834" y="186"/>
                  </a:lnTo>
                  <a:lnTo>
                    <a:pt x="822" y="186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2" name="Yemen" descr="© INSCALE GmbH, 05.05.2010&#10;http://www.presentationload.com/">
              <a:extLst>
                <a:ext uri="{FF2B5EF4-FFF2-40B4-BE49-F238E27FC236}">
                  <a16:creationId xmlns:a16="http://schemas.microsoft.com/office/drawing/2014/main" id="{EA9859A5-F0DA-40BF-927E-746831B670D6}"/>
                </a:ext>
              </a:extLst>
            </p:cNvPr>
            <p:cNvSpPr>
              <a:spLocks/>
            </p:cNvSpPr>
            <p:nvPr/>
          </p:nvSpPr>
          <p:spPr bwMode="gray">
            <a:xfrm>
              <a:off x="6880464" y="3832035"/>
              <a:ext cx="325452" cy="225351"/>
            </a:xfrm>
            <a:custGeom>
              <a:avLst/>
              <a:gdLst>
                <a:gd name="T0" fmla="*/ 2147483647 w 732"/>
                <a:gd name="T1" fmla="*/ 2147483647 h 498"/>
                <a:gd name="T2" fmla="*/ 2147483647 w 732"/>
                <a:gd name="T3" fmla="*/ 2147483647 h 498"/>
                <a:gd name="T4" fmla="*/ 2147483647 w 732"/>
                <a:gd name="T5" fmla="*/ 2147483647 h 498"/>
                <a:gd name="T6" fmla="*/ 2147483647 w 732"/>
                <a:gd name="T7" fmla="*/ 2147483647 h 498"/>
                <a:gd name="T8" fmla="*/ 2147483647 w 732"/>
                <a:gd name="T9" fmla="*/ 2147483647 h 498"/>
                <a:gd name="T10" fmla="*/ 2147483647 w 732"/>
                <a:gd name="T11" fmla="*/ 2147483647 h 498"/>
                <a:gd name="T12" fmla="*/ 2147483647 w 732"/>
                <a:gd name="T13" fmla="*/ 2147483647 h 498"/>
                <a:gd name="T14" fmla="*/ 2147483647 w 732"/>
                <a:gd name="T15" fmla="*/ 2147483647 h 498"/>
                <a:gd name="T16" fmla="*/ 2147483647 w 732"/>
                <a:gd name="T17" fmla="*/ 2147483647 h 498"/>
                <a:gd name="T18" fmla="*/ 2147483647 w 732"/>
                <a:gd name="T19" fmla="*/ 2147483647 h 498"/>
                <a:gd name="T20" fmla="*/ 2147483647 w 732"/>
                <a:gd name="T21" fmla="*/ 2147483647 h 498"/>
                <a:gd name="T22" fmla="*/ 2147483647 w 732"/>
                <a:gd name="T23" fmla="*/ 2147483647 h 498"/>
                <a:gd name="T24" fmla="*/ 2147483647 w 732"/>
                <a:gd name="T25" fmla="*/ 2147483647 h 498"/>
                <a:gd name="T26" fmla="*/ 2147483647 w 732"/>
                <a:gd name="T27" fmla="*/ 2147483647 h 498"/>
                <a:gd name="T28" fmla="*/ 2147483647 w 732"/>
                <a:gd name="T29" fmla="*/ 2147483647 h 498"/>
                <a:gd name="T30" fmla="*/ 0 w 732"/>
                <a:gd name="T31" fmla="*/ 2147483647 h 498"/>
                <a:gd name="T32" fmla="*/ 2147483647 w 732"/>
                <a:gd name="T33" fmla="*/ 2147483647 h 498"/>
                <a:gd name="T34" fmla="*/ 2147483647 w 732"/>
                <a:gd name="T35" fmla="*/ 2147483647 h 498"/>
                <a:gd name="T36" fmla="*/ 2147483647 w 732"/>
                <a:gd name="T37" fmla="*/ 2147483647 h 498"/>
                <a:gd name="T38" fmla="*/ 2147483647 w 732"/>
                <a:gd name="T39" fmla="*/ 2147483647 h 498"/>
                <a:gd name="T40" fmla="*/ 2147483647 w 732"/>
                <a:gd name="T41" fmla="*/ 2147483647 h 498"/>
                <a:gd name="T42" fmla="*/ 2147483647 w 732"/>
                <a:gd name="T43" fmla="*/ 2147483647 h 498"/>
                <a:gd name="T44" fmla="*/ 2147483647 w 732"/>
                <a:gd name="T45" fmla="*/ 2147483647 h 498"/>
                <a:gd name="T46" fmla="*/ 2147483647 w 732"/>
                <a:gd name="T47" fmla="*/ 2147483647 h 498"/>
                <a:gd name="T48" fmla="*/ 2147483647 w 732"/>
                <a:gd name="T49" fmla="*/ 2147483647 h 498"/>
                <a:gd name="T50" fmla="*/ 2147483647 w 732"/>
                <a:gd name="T51" fmla="*/ 2147483647 h 498"/>
                <a:gd name="T52" fmla="*/ 2147483647 w 732"/>
                <a:gd name="T53" fmla="*/ 2147483647 h 498"/>
                <a:gd name="T54" fmla="*/ 2147483647 w 732"/>
                <a:gd name="T55" fmla="*/ 2147483647 h 498"/>
                <a:gd name="T56" fmla="*/ 2147483647 w 732"/>
                <a:gd name="T57" fmla="*/ 2147483647 h 498"/>
                <a:gd name="T58" fmla="*/ 2147483647 w 732"/>
                <a:gd name="T59" fmla="*/ 2147483647 h 498"/>
                <a:gd name="T60" fmla="*/ 2147483647 w 732"/>
                <a:gd name="T61" fmla="*/ 2147483647 h 498"/>
                <a:gd name="T62" fmla="*/ 2147483647 w 732"/>
                <a:gd name="T63" fmla="*/ 2147483647 h 498"/>
                <a:gd name="T64" fmla="*/ 2147483647 w 732"/>
                <a:gd name="T65" fmla="*/ 2147483647 h 498"/>
                <a:gd name="T66" fmla="*/ 2147483647 w 732"/>
                <a:gd name="T67" fmla="*/ 2147483647 h 498"/>
                <a:gd name="T68" fmla="*/ 2147483647 w 732"/>
                <a:gd name="T69" fmla="*/ 2147483647 h 498"/>
                <a:gd name="T70" fmla="*/ 2147483647 w 732"/>
                <a:gd name="T71" fmla="*/ 2147483647 h 498"/>
                <a:gd name="T72" fmla="*/ 2147483647 w 732"/>
                <a:gd name="T73" fmla="*/ 2147483647 h 498"/>
                <a:gd name="T74" fmla="*/ 2147483647 w 732"/>
                <a:gd name="T75" fmla="*/ 2147483647 h 498"/>
                <a:gd name="T76" fmla="*/ 2147483647 w 732"/>
                <a:gd name="T77" fmla="*/ 0 h 498"/>
                <a:gd name="T78" fmla="*/ 2147483647 w 732"/>
                <a:gd name="T79" fmla="*/ 2147483647 h 498"/>
                <a:gd name="T80" fmla="*/ 2147483647 w 732"/>
                <a:gd name="T81" fmla="*/ 2147483647 h 498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732"/>
                <a:gd name="T124" fmla="*/ 0 h 498"/>
                <a:gd name="T125" fmla="*/ 732 w 732"/>
                <a:gd name="T126" fmla="*/ 498 h 498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732" h="498">
                  <a:moveTo>
                    <a:pt x="468" y="24"/>
                  </a:moveTo>
                  <a:lnTo>
                    <a:pt x="450" y="30"/>
                  </a:lnTo>
                  <a:lnTo>
                    <a:pt x="420" y="36"/>
                  </a:lnTo>
                  <a:lnTo>
                    <a:pt x="390" y="54"/>
                  </a:lnTo>
                  <a:lnTo>
                    <a:pt x="372" y="72"/>
                  </a:lnTo>
                  <a:lnTo>
                    <a:pt x="366" y="84"/>
                  </a:lnTo>
                  <a:lnTo>
                    <a:pt x="354" y="96"/>
                  </a:lnTo>
                  <a:lnTo>
                    <a:pt x="348" y="108"/>
                  </a:lnTo>
                  <a:lnTo>
                    <a:pt x="342" y="114"/>
                  </a:lnTo>
                  <a:lnTo>
                    <a:pt x="336" y="126"/>
                  </a:lnTo>
                  <a:lnTo>
                    <a:pt x="336" y="144"/>
                  </a:lnTo>
                  <a:lnTo>
                    <a:pt x="330" y="150"/>
                  </a:lnTo>
                  <a:lnTo>
                    <a:pt x="324" y="162"/>
                  </a:lnTo>
                  <a:lnTo>
                    <a:pt x="312" y="162"/>
                  </a:lnTo>
                  <a:lnTo>
                    <a:pt x="300" y="156"/>
                  </a:lnTo>
                  <a:lnTo>
                    <a:pt x="294" y="144"/>
                  </a:lnTo>
                  <a:lnTo>
                    <a:pt x="288" y="138"/>
                  </a:lnTo>
                  <a:lnTo>
                    <a:pt x="210" y="138"/>
                  </a:lnTo>
                  <a:lnTo>
                    <a:pt x="204" y="132"/>
                  </a:lnTo>
                  <a:lnTo>
                    <a:pt x="192" y="126"/>
                  </a:lnTo>
                  <a:lnTo>
                    <a:pt x="102" y="126"/>
                  </a:lnTo>
                  <a:lnTo>
                    <a:pt x="96" y="132"/>
                  </a:lnTo>
                  <a:lnTo>
                    <a:pt x="72" y="138"/>
                  </a:lnTo>
                  <a:lnTo>
                    <a:pt x="54" y="120"/>
                  </a:lnTo>
                  <a:lnTo>
                    <a:pt x="48" y="120"/>
                  </a:lnTo>
                  <a:lnTo>
                    <a:pt x="42" y="126"/>
                  </a:lnTo>
                  <a:lnTo>
                    <a:pt x="36" y="138"/>
                  </a:lnTo>
                  <a:lnTo>
                    <a:pt x="36" y="186"/>
                  </a:lnTo>
                  <a:lnTo>
                    <a:pt x="30" y="192"/>
                  </a:lnTo>
                  <a:lnTo>
                    <a:pt x="24" y="204"/>
                  </a:lnTo>
                  <a:lnTo>
                    <a:pt x="12" y="216"/>
                  </a:lnTo>
                  <a:lnTo>
                    <a:pt x="0" y="252"/>
                  </a:lnTo>
                  <a:lnTo>
                    <a:pt x="0" y="258"/>
                  </a:lnTo>
                  <a:lnTo>
                    <a:pt x="18" y="276"/>
                  </a:lnTo>
                  <a:lnTo>
                    <a:pt x="24" y="288"/>
                  </a:lnTo>
                  <a:lnTo>
                    <a:pt x="36" y="294"/>
                  </a:lnTo>
                  <a:lnTo>
                    <a:pt x="24" y="408"/>
                  </a:lnTo>
                  <a:lnTo>
                    <a:pt x="54" y="444"/>
                  </a:lnTo>
                  <a:lnTo>
                    <a:pt x="54" y="456"/>
                  </a:lnTo>
                  <a:lnTo>
                    <a:pt x="60" y="468"/>
                  </a:lnTo>
                  <a:lnTo>
                    <a:pt x="78" y="486"/>
                  </a:lnTo>
                  <a:lnTo>
                    <a:pt x="90" y="492"/>
                  </a:lnTo>
                  <a:lnTo>
                    <a:pt x="114" y="498"/>
                  </a:lnTo>
                  <a:lnTo>
                    <a:pt x="132" y="498"/>
                  </a:lnTo>
                  <a:lnTo>
                    <a:pt x="150" y="492"/>
                  </a:lnTo>
                  <a:lnTo>
                    <a:pt x="162" y="486"/>
                  </a:lnTo>
                  <a:lnTo>
                    <a:pt x="168" y="480"/>
                  </a:lnTo>
                  <a:lnTo>
                    <a:pt x="186" y="444"/>
                  </a:lnTo>
                  <a:lnTo>
                    <a:pt x="198" y="432"/>
                  </a:lnTo>
                  <a:lnTo>
                    <a:pt x="210" y="432"/>
                  </a:lnTo>
                  <a:lnTo>
                    <a:pt x="228" y="438"/>
                  </a:lnTo>
                  <a:lnTo>
                    <a:pt x="270" y="438"/>
                  </a:lnTo>
                  <a:lnTo>
                    <a:pt x="324" y="432"/>
                  </a:lnTo>
                  <a:lnTo>
                    <a:pt x="366" y="426"/>
                  </a:lnTo>
                  <a:lnTo>
                    <a:pt x="390" y="414"/>
                  </a:lnTo>
                  <a:lnTo>
                    <a:pt x="402" y="402"/>
                  </a:lnTo>
                  <a:lnTo>
                    <a:pt x="414" y="384"/>
                  </a:lnTo>
                  <a:lnTo>
                    <a:pt x="426" y="372"/>
                  </a:lnTo>
                  <a:lnTo>
                    <a:pt x="450" y="360"/>
                  </a:lnTo>
                  <a:lnTo>
                    <a:pt x="462" y="348"/>
                  </a:lnTo>
                  <a:lnTo>
                    <a:pt x="474" y="342"/>
                  </a:lnTo>
                  <a:lnTo>
                    <a:pt x="486" y="330"/>
                  </a:lnTo>
                  <a:lnTo>
                    <a:pt x="504" y="324"/>
                  </a:lnTo>
                  <a:lnTo>
                    <a:pt x="528" y="312"/>
                  </a:lnTo>
                  <a:lnTo>
                    <a:pt x="546" y="306"/>
                  </a:lnTo>
                  <a:lnTo>
                    <a:pt x="558" y="294"/>
                  </a:lnTo>
                  <a:lnTo>
                    <a:pt x="594" y="276"/>
                  </a:lnTo>
                  <a:lnTo>
                    <a:pt x="666" y="276"/>
                  </a:lnTo>
                  <a:lnTo>
                    <a:pt x="666" y="270"/>
                  </a:lnTo>
                  <a:lnTo>
                    <a:pt x="672" y="264"/>
                  </a:lnTo>
                  <a:lnTo>
                    <a:pt x="684" y="240"/>
                  </a:lnTo>
                  <a:lnTo>
                    <a:pt x="690" y="222"/>
                  </a:lnTo>
                  <a:lnTo>
                    <a:pt x="702" y="210"/>
                  </a:lnTo>
                  <a:lnTo>
                    <a:pt x="708" y="198"/>
                  </a:lnTo>
                  <a:lnTo>
                    <a:pt x="720" y="192"/>
                  </a:lnTo>
                  <a:lnTo>
                    <a:pt x="720" y="186"/>
                  </a:lnTo>
                  <a:lnTo>
                    <a:pt x="732" y="186"/>
                  </a:lnTo>
                  <a:lnTo>
                    <a:pt x="648" y="0"/>
                  </a:lnTo>
                  <a:lnTo>
                    <a:pt x="630" y="0"/>
                  </a:lnTo>
                  <a:lnTo>
                    <a:pt x="588" y="6"/>
                  </a:lnTo>
                  <a:lnTo>
                    <a:pt x="540" y="18"/>
                  </a:lnTo>
                  <a:lnTo>
                    <a:pt x="492" y="24"/>
                  </a:lnTo>
                  <a:lnTo>
                    <a:pt x="468" y="24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3" name="Uzbekistan" descr="© INSCALE GmbH, 05.05.2010&#10;http://www.presentationload.com/">
              <a:extLst>
                <a:ext uri="{FF2B5EF4-FFF2-40B4-BE49-F238E27FC236}">
                  <a16:creationId xmlns:a16="http://schemas.microsoft.com/office/drawing/2014/main" id="{F03F7B78-A86A-4D13-97A8-B0E108D34117}"/>
                </a:ext>
              </a:extLst>
            </p:cNvPr>
            <p:cNvSpPr>
              <a:spLocks/>
            </p:cNvSpPr>
            <p:nvPr/>
          </p:nvSpPr>
          <p:spPr bwMode="gray">
            <a:xfrm>
              <a:off x="7166227" y="2876674"/>
              <a:ext cx="523898" cy="299939"/>
            </a:xfrm>
            <a:custGeom>
              <a:avLst/>
              <a:gdLst>
                <a:gd name="T0" fmla="*/ 2147483647 w 1182"/>
                <a:gd name="T1" fmla="*/ 2147483647 h 666"/>
                <a:gd name="T2" fmla="*/ 2147483647 w 1182"/>
                <a:gd name="T3" fmla="*/ 2147483647 h 666"/>
                <a:gd name="T4" fmla="*/ 2147483647 w 1182"/>
                <a:gd name="T5" fmla="*/ 2147483647 h 666"/>
                <a:gd name="T6" fmla="*/ 2147483647 w 1182"/>
                <a:gd name="T7" fmla="*/ 2147483647 h 666"/>
                <a:gd name="T8" fmla="*/ 2147483647 w 1182"/>
                <a:gd name="T9" fmla="*/ 2147483647 h 666"/>
                <a:gd name="T10" fmla="*/ 2147483647 w 1182"/>
                <a:gd name="T11" fmla="*/ 2147483647 h 666"/>
                <a:gd name="T12" fmla="*/ 2147483647 w 1182"/>
                <a:gd name="T13" fmla="*/ 2147483647 h 666"/>
                <a:gd name="T14" fmla="*/ 2147483647 w 1182"/>
                <a:gd name="T15" fmla="*/ 2147483647 h 666"/>
                <a:gd name="T16" fmla="*/ 2147483647 w 1182"/>
                <a:gd name="T17" fmla="*/ 2147483647 h 666"/>
                <a:gd name="T18" fmla="*/ 2147483647 w 1182"/>
                <a:gd name="T19" fmla="*/ 2147483647 h 666"/>
                <a:gd name="T20" fmla="*/ 2147483647 w 1182"/>
                <a:gd name="T21" fmla="*/ 2147483647 h 666"/>
                <a:gd name="T22" fmla="*/ 2147483647 w 1182"/>
                <a:gd name="T23" fmla="*/ 2147483647 h 666"/>
                <a:gd name="T24" fmla="*/ 2147483647 w 1182"/>
                <a:gd name="T25" fmla="*/ 2147483647 h 666"/>
                <a:gd name="T26" fmla="*/ 2147483647 w 1182"/>
                <a:gd name="T27" fmla="*/ 2147483647 h 666"/>
                <a:gd name="T28" fmla="*/ 2147483647 w 1182"/>
                <a:gd name="T29" fmla="*/ 2147483647 h 666"/>
                <a:gd name="T30" fmla="*/ 2147483647 w 1182"/>
                <a:gd name="T31" fmla="*/ 2147483647 h 666"/>
                <a:gd name="T32" fmla="*/ 2147483647 w 1182"/>
                <a:gd name="T33" fmla="*/ 2147483647 h 666"/>
                <a:gd name="T34" fmla="*/ 2147483647 w 1182"/>
                <a:gd name="T35" fmla="*/ 2147483647 h 666"/>
                <a:gd name="T36" fmla="*/ 2147483647 w 1182"/>
                <a:gd name="T37" fmla="*/ 2147483647 h 666"/>
                <a:gd name="T38" fmla="*/ 2147483647 w 1182"/>
                <a:gd name="T39" fmla="*/ 2147483647 h 666"/>
                <a:gd name="T40" fmla="*/ 2147483647 w 1182"/>
                <a:gd name="T41" fmla="*/ 2147483647 h 666"/>
                <a:gd name="T42" fmla="*/ 2147483647 w 1182"/>
                <a:gd name="T43" fmla="*/ 2147483647 h 666"/>
                <a:gd name="T44" fmla="*/ 2147483647 w 1182"/>
                <a:gd name="T45" fmla="*/ 2147483647 h 666"/>
                <a:gd name="T46" fmla="*/ 2147483647 w 1182"/>
                <a:gd name="T47" fmla="*/ 2147483647 h 666"/>
                <a:gd name="T48" fmla="*/ 2147483647 w 1182"/>
                <a:gd name="T49" fmla="*/ 2147483647 h 666"/>
                <a:gd name="T50" fmla="*/ 2147483647 w 1182"/>
                <a:gd name="T51" fmla="*/ 2147483647 h 666"/>
                <a:gd name="T52" fmla="*/ 2147483647 w 1182"/>
                <a:gd name="T53" fmla="*/ 2147483647 h 666"/>
                <a:gd name="T54" fmla="*/ 2147483647 w 1182"/>
                <a:gd name="T55" fmla="*/ 2147483647 h 666"/>
                <a:gd name="T56" fmla="*/ 2147483647 w 1182"/>
                <a:gd name="T57" fmla="*/ 2147483647 h 666"/>
                <a:gd name="T58" fmla="*/ 2147483647 w 1182"/>
                <a:gd name="T59" fmla="*/ 2147483647 h 666"/>
                <a:gd name="T60" fmla="*/ 2147483647 w 1182"/>
                <a:gd name="T61" fmla="*/ 2147483647 h 666"/>
                <a:gd name="T62" fmla="*/ 2147483647 w 1182"/>
                <a:gd name="T63" fmla="*/ 2147483647 h 666"/>
                <a:gd name="T64" fmla="*/ 2147483647 w 1182"/>
                <a:gd name="T65" fmla="*/ 2147483647 h 666"/>
                <a:gd name="T66" fmla="*/ 2147483647 w 1182"/>
                <a:gd name="T67" fmla="*/ 2147483647 h 666"/>
                <a:gd name="T68" fmla="*/ 2147483647 w 1182"/>
                <a:gd name="T69" fmla="*/ 2147483647 h 666"/>
                <a:gd name="T70" fmla="*/ 2147483647 w 1182"/>
                <a:gd name="T71" fmla="*/ 2147483647 h 666"/>
                <a:gd name="T72" fmla="*/ 2147483647 w 1182"/>
                <a:gd name="T73" fmla="*/ 2147483647 h 666"/>
                <a:gd name="T74" fmla="*/ 2147483647 w 1182"/>
                <a:gd name="T75" fmla="*/ 2147483647 h 666"/>
                <a:gd name="T76" fmla="*/ 2147483647 w 1182"/>
                <a:gd name="T77" fmla="*/ 2147483647 h 666"/>
                <a:gd name="T78" fmla="*/ 2147483647 w 1182"/>
                <a:gd name="T79" fmla="*/ 2147483647 h 666"/>
                <a:gd name="T80" fmla="*/ 2147483647 w 1182"/>
                <a:gd name="T81" fmla="*/ 2147483647 h 666"/>
                <a:gd name="T82" fmla="*/ 2147483647 w 1182"/>
                <a:gd name="T83" fmla="*/ 2147483647 h 666"/>
                <a:gd name="T84" fmla="*/ 2147483647 w 1182"/>
                <a:gd name="T85" fmla="*/ 2147483647 h 666"/>
                <a:gd name="T86" fmla="*/ 2147483647 w 1182"/>
                <a:gd name="T87" fmla="*/ 2147483647 h 666"/>
                <a:gd name="T88" fmla="*/ 2147483647 w 1182"/>
                <a:gd name="T89" fmla="*/ 2147483647 h 666"/>
                <a:gd name="T90" fmla="*/ 2147483647 w 1182"/>
                <a:gd name="T91" fmla="*/ 2147483647 h 666"/>
                <a:gd name="T92" fmla="*/ 2147483647 w 1182"/>
                <a:gd name="T93" fmla="*/ 2147483647 h 666"/>
                <a:gd name="T94" fmla="*/ 2147483647 w 1182"/>
                <a:gd name="T95" fmla="*/ 2147483647 h 666"/>
                <a:gd name="T96" fmla="*/ 2147483647 w 1182"/>
                <a:gd name="T97" fmla="*/ 2147483647 h 666"/>
                <a:gd name="T98" fmla="*/ 2147483647 w 1182"/>
                <a:gd name="T99" fmla="*/ 2147483647 h 666"/>
                <a:gd name="T100" fmla="*/ 2147483647 w 1182"/>
                <a:gd name="T101" fmla="*/ 2147483647 h 666"/>
                <a:gd name="T102" fmla="*/ 2147483647 w 1182"/>
                <a:gd name="T103" fmla="*/ 2147483647 h 666"/>
                <a:gd name="T104" fmla="*/ 2147483647 w 1182"/>
                <a:gd name="T105" fmla="*/ 2147483647 h 666"/>
                <a:gd name="T106" fmla="*/ 2147483647 w 1182"/>
                <a:gd name="T107" fmla="*/ 2147483647 h 666"/>
                <a:gd name="T108" fmla="*/ 2147483647 w 1182"/>
                <a:gd name="T109" fmla="*/ 2147483647 h 666"/>
                <a:gd name="T110" fmla="*/ 2147483647 w 1182"/>
                <a:gd name="T111" fmla="*/ 2147483647 h 666"/>
                <a:gd name="T112" fmla="*/ 2147483647 w 1182"/>
                <a:gd name="T113" fmla="*/ 2147483647 h 666"/>
                <a:gd name="T114" fmla="*/ 2147483647 w 1182"/>
                <a:gd name="T115" fmla="*/ 2147483647 h 66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182"/>
                <a:gd name="T175" fmla="*/ 0 h 666"/>
                <a:gd name="T176" fmla="*/ 1182 w 1182"/>
                <a:gd name="T177" fmla="*/ 666 h 66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182" h="666">
                  <a:moveTo>
                    <a:pt x="1152" y="372"/>
                  </a:moveTo>
                  <a:lnTo>
                    <a:pt x="1146" y="360"/>
                  </a:lnTo>
                  <a:lnTo>
                    <a:pt x="1122" y="360"/>
                  </a:lnTo>
                  <a:lnTo>
                    <a:pt x="1116" y="342"/>
                  </a:lnTo>
                  <a:lnTo>
                    <a:pt x="1098" y="342"/>
                  </a:lnTo>
                  <a:lnTo>
                    <a:pt x="1080" y="318"/>
                  </a:lnTo>
                  <a:lnTo>
                    <a:pt x="1080" y="330"/>
                  </a:lnTo>
                  <a:lnTo>
                    <a:pt x="1068" y="330"/>
                  </a:lnTo>
                  <a:lnTo>
                    <a:pt x="1068" y="342"/>
                  </a:lnTo>
                  <a:lnTo>
                    <a:pt x="1032" y="342"/>
                  </a:lnTo>
                  <a:lnTo>
                    <a:pt x="1020" y="330"/>
                  </a:lnTo>
                  <a:lnTo>
                    <a:pt x="990" y="318"/>
                  </a:lnTo>
                  <a:lnTo>
                    <a:pt x="1038" y="270"/>
                  </a:lnTo>
                  <a:lnTo>
                    <a:pt x="1038" y="264"/>
                  </a:lnTo>
                  <a:lnTo>
                    <a:pt x="1032" y="264"/>
                  </a:lnTo>
                  <a:lnTo>
                    <a:pt x="1032" y="258"/>
                  </a:lnTo>
                  <a:lnTo>
                    <a:pt x="1002" y="276"/>
                  </a:lnTo>
                  <a:lnTo>
                    <a:pt x="978" y="276"/>
                  </a:lnTo>
                  <a:lnTo>
                    <a:pt x="966" y="300"/>
                  </a:lnTo>
                  <a:lnTo>
                    <a:pt x="960" y="300"/>
                  </a:lnTo>
                  <a:lnTo>
                    <a:pt x="954" y="306"/>
                  </a:lnTo>
                  <a:lnTo>
                    <a:pt x="942" y="306"/>
                  </a:lnTo>
                  <a:lnTo>
                    <a:pt x="930" y="312"/>
                  </a:lnTo>
                  <a:lnTo>
                    <a:pt x="918" y="324"/>
                  </a:lnTo>
                  <a:lnTo>
                    <a:pt x="918" y="342"/>
                  </a:lnTo>
                  <a:lnTo>
                    <a:pt x="912" y="342"/>
                  </a:lnTo>
                  <a:lnTo>
                    <a:pt x="906" y="348"/>
                  </a:lnTo>
                  <a:lnTo>
                    <a:pt x="894" y="354"/>
                  </a:lnTo>
                  <a:lnTo>
                    <a:pt x="882" y="366"/>
                  </a:lnTo>
                  <a:lnTo>
                    <a:pt x="882" y="378"/>
                  </a:lnTo>
                  <a:lnTo>
                    <a:pt x="888" y="384"/>
                  </a:lnTo>
                  <a:lnTo>
                    <a:pt x="888" y="396"/>
                  </a:lnTo>
                  <a:lnTo>
                    <a:pt x="882" y="390"/>
                  </a:lnTo>
                  <a:lnTo>
                    <a:pt x="870" y="390"/>
                  </a:lnTo>
                  <a:lnTo>
                    <a:pt x="858" y="384"/>
                  </a:lnTo>
                  <a:lnTo>
                    <a:pt x="852" y="384"/>
                  </a:lnTo>
                  <a:lnTo>
                    <a:pt x="852" y="372"/>
                  </a:lnTo>
                  <a:lnTo>
                    <a:pt x="858" y="366"/>
                  </a:lnTo>
                  <a:lnTo>
                    <a:pt x="858" y="348"/>
                  </a:lnTo>
                  <a:lnTo>
                    <a:pt x="840" y="342"/>
                  </a:lnTo>
                  <a:lnTo>
                    <a:pt x="762" y="342"/>
                  </a:lnTo>
                  <a:lnTo>
                    <a:pt x="732" y="282"/>
                  </a:lnTo>
                  <a:lnTo>
                    <a:pt x="726" y="276"/>
                  </a:lnTo>
                  <a:lnTo>
                    <a:pt x="714" y="276"/>
                  </a:lnTo>
                  <a:lnTo>
                    <a:pt x="708" y="282"/>
                  </a:lnTo>
                  <a:lnTo>
                    <a:pt x="702" y="282"/>
                  </a:lnTo>
                  <a:lnTo>
                    <a:pt x="696" y="276"/>
                  </a:lnTo>
                  <a:lnTo>
                    <a:pt x="696" y="234"/>
                  </a:lnTo>
                  <a:lnTo>
                    <a:pt x="690" y="216"/>
                  </a:lnTo>
                  <a:lnTo>
                    <a:pt x="690" y="204"/>
                  </a:lnTo>
                  <a:lnTo>
                    <a:pt x="660" y="204"/>
                  </a:lnTo>
                  <a:lnTo>
                    <a:pt x="654" y="192"/>
                  </a:lnTo>
                  <a:lnTo>
                    <a:pt x="642" y="186"/>
                  </a:lnTo>
                  <a:lnTo>
                    <a:pt x="636" y="168"/>
                  </a:lnTo>
                  <a:lnTo>
                    <a:pt x="618" y="150"/>
                  </a:lnTo>
                  <a:lnTo>
                    <a:pt x="612" y="138"/>
                  </a:lnTo>
                  <a:lnTo>
                    <a:pt x="600" y="138"/>
                  </a:lnTo>
                  <a:lnTo>
                    <a:pt x="576" y="150"/>
                  </a:lnTo>
                  <a:lnTo>
                    <a:pt x="570" y="156"/>
                  </a:lnTo>
                  <a:lnTo>
                    <a:pt x="552" y="156"/>
                  </a:lnTo>
                  <a:lnTo>
                    <a:pt x="534" y="150"/>
                  </a:lnTo>
                  <a:lnTo>
                    <a:pt x="474" y="150"/>
                  </a:lnTo>
                  <a:lnTo>
                    <a:pt x="456" y="156"/>
                  </a:lnTo>
                  <a:lnTo>
                    <a:pt x="420" y="156"/>
                  </a:lnTo>
                  <a:lnTo>
                    <a:pt x="414" y="162"/>
                  </a:lnTo>
                  <a:lnTo>
                    <a:pt x="408" y="162"/>
                  </a:lnTo>
                  <a:lnTo>
                    <a:pt x="330" y="90"/>
                  </a:lnTo>
                  <a:lnTo>
                    <a:pt x="264" y="54"/>
                  </a:lnTo>
                  <a:lnTo>
                    <a:pt x="270" y="66"/>
                  </a:lnTo>
                  <a:lnTo>
                    <a:pt x="270" y="90"/>
                  </a:lnTo>
                  <a:lnTo>
                    <a:pt x="264" y="102"/>
                  </a:lnTo>
                  <a:lnTo>
                    <a:pt x="258" y="108"/>
                  </a:lnTo>
                  <a:lnTo>
                    <a:pt x="240" y="108"/>
                  </a:lnTo>
                  <a:lnTo>
                    <a:pt x="228" y="102"/>
                  </a:lnTo>
                  <a:lnTo>
                    <a:pt x="222" y="96"/>
                  </a:lnTo>
                  <a:lnTo>
                    <a:pt x="222" y="78"/>
                  </a:lnTo>
                  <a:lnTo>
                    <a:pt x="210" y="54"/>
                  </a:lnTo>
                  <a:lnTo>
                    <a:pt x="216" y="36"/>
                  </a:lnTo>
                  <a:lnTo>
                    <a:pt x="162" y="12"/>
                  </a:lnTo>
                  <a:lnTo>
                    <a:pt x="156" y="30"/>
                  </a:lnTo>
                  <a:lnTo>
                    <a:pt x="168" y="36"/>
                  </a:lnTo>
                  <a:lnTo>
                    <a:pt x="174" y="48"/>
                  </a:lnTo>
                  <a:lnTo>
                    <a:pt x="174" y="72"/>
                  </a:lnTo>
                  <a:lnTo>
                    <a:pt x="168" y="78"/>
                  </a:lnTo>
                  <a:lnTo>
                    <a:pt x="156" y="84"/>
                  </a:lnTo>
                  <a:lnTo>
                    <a:pt x="150" y="84"/>
                  </a:lnTo>
                  <a:lnTo>
                    <a:pt x="144" y="78"/>
                  </a:lnTo>
                  <a:lnTo>
                    <a:pt x="144" y="60"/>
                  </a:lnTo>
                  <a:lnTo>
                    <a:pt x="132" y="48"/>
                  </a:lnTo>
                  <a:lnTo>
                    <a:pt x="132" y="42"/>
                  </a:lnTo>
                  <a:lnTo>
                    <a:pt x="144" y="30"/>
                  </a:lnTo>
                  <a:lnTo>
                    <a:pt x="150" y="6"/>
                  </a:lnTo>
                  <a:lnTo>
                    <a:pt x="144" y="0"/>
                  </a:lnTo>
                  <a:lnTo>
                    <a:pt x="0" y="42"/>
                  </a:lnTo>
                  <a:lnTo>
                    <a:pt x="48" y="324"/>
                  </a:lnTo>
                  <a:lnTo>
                    <a:pt x="60" y="324"/>
                  </a:lnTo>
                  <a:lnTo>
                    <a:pt x="72" y="336"/>
                  </a:lnTo>
                  <a:lnTo>
                    <a:pt x="138" y="336"/>
                  </a:lnTo>
                  <a:lnTo>
                    <a:pt x="132" y="324"/>
                  </a:lnTo>
                  <a:lnTo>
                    <a:pt x="120" y="318"/>
                  </a:lnTo>
                  <a:lnTo>
                    <a:pt x="114" y="300"/>
                  </a:lnTo>
                  <a:lnTo>
                    <a:pt x="114" y="288"/>
                  </a:lnTo>
                  <a:lnTo>
                    <a:pt x="132" y="270"/>
                  </a:lnTo>
                  <a:lnTo>
                    <a:pt x="144" y="264"/>
                  </a:lnTo>
                  <a:lnTo>
                    <a:pt x="156" y="264"/>
                  </a:lnTo>
                  <a:lnTo>
                    <a:pt x="162" y="258"/>
                  </a:lnTo>
                  <a:lnTo>
                    <a:pt x="168" y="258"/>
                  </a:lnTo>
                  <a:lnTo>
                    <a:pt x="168" y="246"/>
                  </a:lnTo>
                  <a:lnTo>
                    <a:pt x="174" y="240"/>
                  </a:lnTo>
                  <a:lnTo>
                    <a:pt x="180" y="240"/>
                  </a:lnTo>
                  <a:lnTo>
                    <a:pt x="186" y="246"/>
                  </a:lnTo>
                  <a:lnTo>
                    <a:pt x="198" y="246"/>
                  </a:lnTo>
                  <a:lnTo>
                    <a:pt x="204" y="252"/>
                  </a:lnTo>
                  <a:lnTo>
                    <a:pt x="174" y="222"/>
                  </a:lnTo>
                  <a:lnTo>
                    <a:pt x="204" y="228"/>
                  </a:lnTo>
                  <a:lnTo>
                    <a:pt x="210" y="216"/>
                  </a:lnTo>
                  <a:lnTo>
                    <a:pt x="228" y="240"/>
                  </a:lnTo>
                  <a:lnTo>
                    <a:pt x="252" y="240"/>
                  </a:lnTo>
                  <a:lnTo>
                    <a:pt x="252" y="252"/>
                  </a:lnTo>
                  <a:lnTo>
                    <a:pt x="264" y="258"/>
                  </a:lnTo>
                  <a:lnTo>
                    <a:pt x="300" y="258"/>
                  </a:lnTo>
                  <a:lnTo>
                    <a:pt x="306" y="264"/>
                  </a:lnTo>
                  <a:lnTo>
                    <a:pt x="312" y="276"/>
                  </a:lnTo>
                  <a:lnTo>
                    <a:pt x="312" y="288"/>
                  </a:lnTo>
                  <a:lnTo>
                    <a:pt x="324" y="294"/>
                  </a:lnTo>
                  <a:lnTo>
                    <a:pt x="312" y="306"/>
                  </a:lnTo>
                  <a:lnTo>
                    <a:pt x="312" y="318"/>
                  </a:lnTo>
                  <a:lnTo>
                    <a:pt x="330" y="336"/>
                  </a:lnTo>
                  <a:lnTo>
                    <a:pt x="360" y="336"/>
                  </a:lnTo>
                  <a:lnTo>
                    <a:pt x="414" y="342"/>
                  </a:lnTo>
                  <a:lnTo>
                    <a:pt x="414" y="336"/>
                  </a:lnTo>
                  <a:lnTo>
                    <a:pt x="450" y="354"/>
                  </a:lnTo>
                  <a:lnTo>
                    <a:pt x="468" y="384"/>
                  </a:lnTo>
                  <a:lnTo>
                    <a:pt x="486" y="402"/>
                  </a:lnTo>
                  <a:lnTo>
                    <a:pt x="486" y="408"/>
                  </a:lnTo>
                  <a:lnTo>
                    <a:pt x="492" y="414"/>
                  </a:lnTo>
                  <a:lnTo>
                    <a:pt x="510" y="450"/>
                  </a:lnTo>
                  <a:lnTo>
                    <a:pt x="522" y="462"/>
                  </a:lnTo>
                  <a:lnTo>
                    <a:pt x="534" y="468"/>
                  </a:lnTo>
                  <a:lnTo>
                    <a:pt x="552" y="468"/>
                  </a:lnTo>
                  <a:lnTo>
                    <a:pt x="564" y="474"/>
                  </a:lnTo>
                  <a:lnTo>
                    <a:pt x="570" y="474"/>
                  </a:lnTo>
                  <a:lnTo>
                    <a:pt x="582" y="486"/>
                  </a:lnTo>
                  <a:lnTo>
                    <a:pt x="588" y="498"/>
                  </a:lnTo>
                  <a:lnTo>
                    <a:pt x="594" y="504"/>
                  </a:lnTo>
                  <a:lnTo>
                    <a:pt x="624" y="522"/>
                  </a:lnTo>
                  <a:lnTo>
                    <a:pt x="648" y="522"/>
                  </a:lnTo>
                  <a:lnTo>
                    <a:pt x="666" y="534"/>
                  </a:lnTo>
                  <a:lnTo>
                    <a:pt x="690" y="546"/>
                  </a:lnTo>
                  <a:lnTo>
                    <a:pt x="696" y="552"/>
                  </a:lnTo>
                  <a:lnTo>
                    <a:pt x="708" y="558"/>
                  </a:lnTo>
                  <a:lnTo>
                    <a:pt x="720" y="570"/>
                  </a:lnTo>
                  <a:lnTo>
                    <a:pt x="732" y="570"/>
                  </a:lnTo>
                  <a:lnTo>
                    <a:pt x="744" y="582"/>
                  </a:lnTo>
                  <a:lnTo>
                    <a:pt x="750" y="582"/>
                  </a:lnTo>
                  <a:lnTo>
                    <a:pt x="774" y="576"/>
                  </a:lnTo>
                  <a:lnTo>
                    <a:pt x="822" y="606"/>
                  </a:lnTo>
                  <a:lnTo>
                    <a:pt x="816" y="612"/>
                  </a:lnTo>
                  <a:lnTo>
                    <a:pt x="816" y="630"/>
                  </a:lnTo>
                  <a:lnTo>
                    <a:pt x="828" y="642"/>
                  </a:lnTo>
                  <a:lnTo>
                    <a:pt x="828" y="654"/>
                  </a:lnTo>
                  <a:lnTo>
                    <a:pt x="840" y="654"/>
                  </a:lnTo>
                  <a:lnTo>
                    <a:pt x="852" y="642"/>
                  </a:lnTo>
                  <a:lnTo>
                    <a:pt x="870" y="666"/>
                  </a:lnTo>
                  <a:lnTo>
                    <a:pt x="882" y="660"/>
                  </a:lnTo>
                  <a:lnTo>
                    <a:pt x="894" y="660"/>
                  </a:lnTo>
                  <a:lnTo>
                    <a:pt x="900" y="666"/>
                  </a:lnTo>
                  <a:lnTo>
                    <a:pt x="906" y="666"/>
                  </a:lnTo>
                  <a:lnTo>
                    <a:pt x="900" y="666"/>
                  </a:lnTo>
                  <a:lnTo>
                    <a:pt x="900" y="642"/>
                  </a:lnTo>
                  <a:lnTo>
                    <a:pt x="906" y="636"/>
                  </a:lnTo>
                  <a:lnTo>
                    <a:pt x="912" y="624"/>
                  </a:lnTo>
                  <a:lnTo>
                    <a:pt x="924" y="618"/>
                  </a:lnTo>
                  <a:lnTo>
                    <a:pt x="930" y="606"/>
                  </a:lnTo>
                  <a:lnTo>
                    <a:pt x="930" y="588"/>
                  </a:lnTo>
                  <a:lnTo>
                    <a:pt x="918" y="576"/>
                  </a:lnTo>
                  <a:lnTo>
                    <a:pt x="906" y="570"/>
                  </a:lnTo>
                  <a:lnTo>
                    <a:pt x="900" y="564"/>
                  </a:lnTo>
                  <a:lnTo>
                    <a:pt x="900" y="546"/>
                  </a:lnTo>
                  <a:lnTo>
                    <a:pt x="906" y="540"/>
                  </a:lnTo>
                  <a:lnTo>
                    <a:pt x="906" y="534"/>
                  </a:lnTo>
                  <a:lnTo>
                    <a:pt x="894" y="522"/>
                  </a:lnTo>
                  <a:lnTo>
                    <a:pt x="882" y="522"/>
                  </a:lnTo>
                  <a:lnTo>
                    <a:pt x="876" y="516"/>
                  </a:lnTo>
                  <a:lnTo>
                    <a:pt x="870" y="516"/>
                  </a:lnTo>
                  <a:lnTo>
                    <a:pt x="858" y="504"/>
                  </a:lnTo>
                  <a:lnTo>
                    <a:pt x="840" y="504"/>
                  </a:lnTo>
                  <a:lnTo>
                    <a:pt x="840" y="486"/>
                  </a:lnTo>
                  <a:lnTo>
                    <a:pt x="846" y="480"/>
                  </a:lnTo>
                  <a:lnTo>
                    <a:pt x="894" y="480"/>
                  </a:lnTo>
                  <a:lnTo>
                    <a:pt x="918" y="468"/>
                  </a:lnTo>
                  <a:lnTo>
                    <a:pt x="918" y="456"/>
                  </a:lnTo>
                  <a:lnTo>
                    <a:pt x="912" y="456"/>
                  </a:lnTo>
                  <a:lnTo>
                    <a:pt x="930" y="444"/>
                  </a:lnTo>
                  <a:lnTo>
                    <a:pt x="906" y="420"/>
                  </a:lnTo>
                  <a:lnTo>
                    <a:pt x="948" y="420"/>
                  </a:lnTo>
                  <a:lnTo>
                    <a:pt x="948" y="414"/>
                  </a:lnTo>
                  <a:lnTo>
                    <a:pt x="936" y="402"/>
                  </a:lnTo>
                  <a:lnTo>
                    <a:pt x="936" y="390"/>
                  </a:lnTo>
                  <a:lnTo>
                    <a:pt x="942" y="384"/>
                  </a:lnTo>
                  <a:lnTo>
                    <a:pt x="942" y="372"/>
                  </a:lnTo>
                  <a:lnTo>
                    <a:pt x="954" y="372"/>
                  </a:lnTo>
                  <a:lnTo>
                    <a:pt x="972" y="390"/>
                  </a:lnTo>
                  <a:lnTo>
                    <a:pt x="978" y="390"/>
                  </a:lnTo>
                  <a:lnTo>
                    <a:pt x="984" y="378"/>
                  </a:lnTo>
                  <a:lnTo>
                    <a:pt x="996" y="372"/>
                  </a:lnTo>
                  <a:lnTo>
                    <a:pt x="1002" y="360"/>
                  </a:lnTo>
                  <a:lnTo>
                    <a:pt x="1020" y="360"/>
                  </a:lnTo>
                  <a:lnTo>
                    <a:pt x="1032" y="366"/>
                  </a:lnTo>
                  <a:lnTo>
                    <a:pt x="1038" y="372"/>
                  </a:lnTo>
                  <a:lnTo>
                    <a:pt x="1014" y="408"/>
                  </a:lnTo>
                  <a:lnTo>
                    <a:pt x="1026" y="408"/>
                  </a:lnTo>
                  <a:lnTo>
                    <a:pt x="1032" y="414"/>
                  </a:lnTo>
                  <a:lnTo>
                    <a:pt x="1044" y="414"/>
                  </a:lnTo>
                  <a:lnTo>
                    <a:pt x="1050" y="420"/>
                  </a:lnTo>
                  <a:lnTo>
                    <a:pt x="1056" y="420"/>
                  </a:lnTo>
                  <a:lnTo>
                    <a:pt x="1068" y="414"/>
                  </a:lnTo>
                  <a:lnTo>
                    <a:pt x="1086" y="414"/>
                  </a:lnTo>
                  <a:lnTo>
                    <a:pt x="1092" y="420"/>
                  </a:lnTo>
                  <a:lnTo>
                    <a:pt x="1098" y="420"/>
                  </a:lnTo>
                  <a:lnTo>
                    <a:pt x="1104" y="426"/>
                  </a:lnTo>
                  <a:lnTo>
                    <a:pt x="1110" y="426"/>
                  </a:lnTo>
                  <a:lnTo>
                    <a:pt x="1128" y="408"/>
                  </a:lnTo>
                  <a:lnTo>
                    <a:pt x="1146" y="402"/>
                  </a:lnTo>
                  <a:lnTo>
                    <a:pt x="1146" y="396"/>
                  </a:lnTo>
                  <a:lnTo>
                    <a:pt x="1158" y="396"/>
                  </a:lnTo>
                  <a:lnTo>
                    <a:pt x="1170" y="390"/>
                  </a:lnTo>
                  <a:lnTo>
                    <a:pt x="1182" y="378"/>
                  </a:lnTo>
                  <a:lnTo>
                    <a:pt x="1182" y="366"/>
                  </a:lnTo>
                  <a:lnTo>
                    <a:pt x="1170" y="366"/>
                  </a:lnTo>
                  <a:lnTo>
                    <a:pt x="1158" y="372"/>
                  </a:lnTo>
                  <a:lnTo>
                    <a:pt x="1152" y="37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4" name="Venezuela" descr="© INSCALE GmbH, 05.05.2010&#10;http://www.presentationload.com/">
              <a:extLst>
                <a:ext uri="{FF2B5EF4-FFF2-40B4-BE49-F238E27FC236}">
                  <a16:creationId xmlns:a16="http://schemas.microsoft.com/office/drawing/2014/main" id="{2F5E352F-4E80-4CA2-A664-613CE34478E4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3244930" y="4079603"/>
              <a:ext cx="422294" cy="418962"/>
            </a:xfrm>
            <a:custGeom>
              <a:avLst/>
              <a:gdLst>
                <a:gd name="T0" fmla="*/ 2147483647 w 954"/>
                <a:gd name="T1" fmla="*/ 2147483647 h 930"/>
                <a:gd name="T2" fmla="*/ 2147483647 w 954"/>
                <a:gd name="T3" fmla="*/ 2147483647 h 930"/>
                <a:gd name="T4" fmla="*/ 2147483647 w 954"/>
                <a:gd name="T5" fmla="*/ 2147483647 h 930"/>
                <a:gd name="T6" fmla="*/ 2147483647 w 954"/>
                <a:gd name="T7" fmla="*/ 2147483647 h 930"/>
                <a:gd name="T8" fmla="*/ 2147483647 w 954"/>
                <a:gd name="T9" fmla="*/ 2147483647 h 930"/>
                <a:gd name="T10" fmla="*/ 2147483647 w 954"/>
                <a:gd name="T11" fmla="*/ 2147483647 h 930"/>
                <a:gd name="T12" fmla="*/ 2147483647 w 954"/>
                <a:gd name="T13" fmla="*/ 2147483647 h 930"/>
                <a:gd name="T14" fmla="*/ 2147483647 w 954"/>
                <a:gd name="T15" fmla="*/ 2147483647 h 930"/>
                <a:gd name="T16" fmla="*/ 2147483647 w 954"/>
                <a:gd name="T17" fmla="*/ 2147483647 h 930"/>
                <a:gd name="T18" fmla="*/ 2147483647 w 954"/>
                <a:gd name="T19" fmla="*/ 2147483647 h 930"/>
                <a:gd name="T20" fmla="*/ 2147483647 w 954"/>
                <a:gd name="T21" fmla="*/ 2147483647 h 930"/>
                <a:gd name="T22" fmla="*/ 2147483647 w 954"/>
                <a:gd name="T23" fmla="*/ 2147483647 h 930"/>
                <a:gd name="T24" fmla="*/ 2147483647 w 954"/>
                <a:gd name="T25" fmla="*/ 2147483647 h 930"/>
                <a:gd name="T26" fmla="*/ 2147483647 w 954"/>
                <a:gd name="T27" fmla="*/ 2147483647 h 930"/>
                <a:gd name="T28" fmla="*/ 2147483647 w 954"/>
                <a:gd name="T29" fmla="*/ 2147483647 h 930"/>
                <a:gd name="T30" fmla="*/ 2147483647 w 954"/>
                <a:gd name="T31" fmla="*/ 2147483647 h 930"/>
                <a:gd name="T32" fmla="*/ 2147483647 w 954"/>
                <a:gd name="T33" fmla="*/ 2147483647 h 930"/>
                <a:gd name="T34" fmla="*/ 2147483647 w 954"/>
                <a:gd name="T35" fmla="*/ 2147483647 h 930"/>
                <a:gd name="T36" fmla="*/ 2147483647 w 954"/>
                <a:gd name="T37" fmla="*/ 2147483647 h 930"/>
                <a:gd name="T38" fmla="*/ 2147483647 w 954"/>
                <a:gd name="T39" fmla="*/ 2147483647 h 930"/>
                <a:gd name="T40" fmla="*/ 2147483647 w 954"/>
                <a:gd name="T41" fmla="*/ 2147483647 h 930"/>
                <a:gd name="T42" fmla="*/ 2147483647 w 954"/>
                <a:gd name="T43" fmla="*/ 2147483647 h 930"/>
                <a:gd name="T44" fmla="*/ 2147483647 w 954"/>
                <a:gd name="T45" fmla="*/ 2147483647 h 930"/>
                <a:gd name="T46" fmla="*/ 2147483647 w 954"/>
                <a:gd name="T47" fmla="*/ 2147483647 h 930"/>
                <a:gd name="T48" fmla="*/ 2147483647 w 954"/>
                <a:gd name="T49" fmla="*/ 2147483647 h 930"/>
                <a:gd name="T50" fmla="*/ 0 w 954"/>
                <a:gd name="T51" fmla="*/ 2147483647 h 930"/>
                <a:gd name="T52" fmla="*/ 2147483647 w 954"/>
                <a:gd name="T53" fmla="*/ 2147483647 h 930"/>
                <a:gd name="T54" fmla="*/ 2147483647 w 954"/>
                <a:gd name="T55" fmla="*/ 2147483647 h 930"/>
                <a:gd name="T56" fmla="*/ 2147483647 w 954"/>
                <a:gd name="T57" fmla="*/ 2147483647 h 930"/>
                <a:gd name="T58" fmla="*/ 2147483647 w 954"/>
                <a:gd name="T59" fmla="*/ 2147483647 h 930"/>
                <a:gd name="T60" fmla="*/ 2147483647 w 954"/>
                <a:gd name="T61" fmla="*/ 2147483647 h 930"/>
                <a:gd name="T62" fmla="*/ 2147483647 w 954"/>
                <a:gd name="T63" fmla="*/ 2147483647 h 930"/>
                <a:gd name="T64" fmla="*/ 2147483647 w 954"/>
                <a:gd name="T65" fmla="*/ 2147483647 h 930"/>
                <a:gd name="T66" fmla="*/ 2147483647 w 954"/>
                <a:gd name="T67" fmla="*/ 2147483647 h 930"/>
                <a:gd name="T68" fmla="*/ 2147483647 w 954"/>
                <a:gd name="T69" fmla="*/ 2147483647 h 930"/>
                <a:gd name="T70" fmla="*/ 2147483647 w 954"/>
                <a:gd name="T71" fmla="*/ 2147483647 h 930"/>
                <a:gd name="T72" fmla="*/ 2147483647 w 954"/>
                <a:gd name="T73" fmla="*/ 2147483647 h 930"/>
                <a:gd name="T74" fmla="*/ 2147483647 w 954"/>
                <a:gd name="T75" fmla="*/ 2147483647 h 930"/>
                <a:gd name="T76" fmla="*/ 2147483647 w 954"/>
                <a:gd name="T77" fmla="*/ 2147483647 h 930"/>
                <a:gd name="T78" fmla="*/ 2147483647 w 954"/>
                <a:gd name="T79" fmla="*/ 2147483647 h 930"/>
                <a:gd name="T80" fmla="*/ 2147483647 w 954"/>
                <a:gd name="T81" fmla="*/ 2147483647 h 930"/>
                <a:gd name="T82" fmla="*/ 2147483647 w 954"/>
                <a:gd name="T83" fmla="*/ 2147483647 h 930"/>
                <a:gd name="T84" fmla="*/ 2147483647 w 954"/>
                <a:gd name="T85" fmla="*/ 2147483647 h 930"/>
                <a:gd name="T86" fmla="*/ 2147483647 w 954"/>
                <a:gd name="T87" fmla="*/ 2147483647 h 930"/>
                <a:gd name="T88" fmla="*/ 2147483647 w 954"/>
                <a:gd name="T89" fmla="*/ 2147483647 h 930"/>
                <a:gd name="T90" fmla="*/ 2147483647 w 954"/>
                <a:gd name="T91" fmla="*/ 2147483647 h 930"/>
                <a:gd name="T92" fmla="*/ 2147483647 w 954"/>
                <a:gd name="T93" fmla="*/ 2147483647 h 930"/>
                <a:gd name="T94" fmla="*/ 2147483647 w 954"/>
                <a:gd name="T95" fmla="*/ 2147483647 h 930"/>
                <a:gd name="T96" fmla="*/ 2147483647 w 954"/>
                <a:gd name="T97" fmla="*/ 2147483647 h 930"/>
                <a:gd name="T98" fmla="*/ 2147483647 w 954"/>
                <a:gd name="T99" fmla="*/ 2147483647 h 930"/>
                <a:gd name="T100" fmla="*/ 2147483647 w 954"/>
                <a:gd name="T101" fmla="*/ 2147483647 h 930"/>
                <a:gd name="T102" fmla="*/ 2147483647 w 954"/>
                <a:gd name="T103" fmla="*/ 2147483647 h 930"/>
                <a:gd name="T104" fmla="*/ 2147483647 w 954"/>
                <a:gd name="T105" fmla="*/ 2147483647 h 930"/>
                <a:gd name="T106" fmla="*/ 2147483647 w 954"/>
                <a:gd name="T107" fmla="*/ 2147483647 h 930"/>
                <a:gd name="T108" fmla="*/ 2147483647 w 954"/>
                <a:gd name="T109" fmla="*/ 2147483647 h 930"/>
                <a:gd name="T110" fmla="*/ 2147483647 w 954"/>
                <a:gd name="T111" fmla="*/ 2147483647 h 930"/>
                <a:gd name="T112" fmla="*/ 2147483647 w 954"/>
                <a:gd name="T113" fmla="*/ 2147483647 h 930"/>
                <a:gd name="T114" fmla="*/ 2147483647 w 954"/>
                <a:gd name="T115" fmla="*/ 2147483647 h 930"/>
                <a:gd name="T116" fmla="*/ 2147483647 w 954"/>
                <a:gd name="T117" fmla="*/ 2147483647 h 930"/>
                <a:gd name="T118" fmla="*/ 2147483647 w 954"/>
                <a:gd name="T119" fmla="*/ 2147483647 h 930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954"/>
                <a:gd name="T181" fmla="*/ 0 h 930"/>
                <a:gd name="T182" fmla="*/ 954 w 954"/>
                <a:gd name="T183" fmla="*/ 930 h 930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954" h="930">
                  <a:moveTo>
                    <a:pt x="264" y="42"/>
                  </a:moveTo>
                  <a:lnTo>
                    <a:pt x="264" y="12"/>
                  </a:lnTo>
                  <a:lnTo>
                    <a:pt x="252" y="0"/>
                  </a:lnTo>
                  <a:lnTo>
                    <a:pt x="234" y="0"/>
                  </a:lnTo>
                  <a:lnTo>
                    <a:pt x="228" y="6"/>
                  </a:lnTo>
                  <a:lnTo>
                    <a:pt x="228" y="18"/>
                  </a:lnTo>
                  <a:lnTo>
                    <a:pt x="234" y="24"/>
                  </a:lnTo>
                  <a:lnTo>
                    <a:pt x="234" y="36"/>
                  </a:lnTo>
                  <a:lnTo>
                    <a:pt x="240" y="42"/>
                  </a:lnTo>
                  <a:lnTo>
                    <a:pt x="264" y="42"/>
                  </a:lnTo>
                  <a:close/>
                  <a:moveTo>
                    <a:pt x="936" y="276"/>
                  </a:moveTo>
                  <a:lnTo>
                    <a:pt x="930" y="276"/>
                  </a:lnTo>
                  <a:lnTo>
                    <a:pt x="924" y="282"/>
                  </a:lnTo>
                  <a:lnTo>
                    <a:pt x="912" y="288"/>
                  </a:lnTo>
                  <a:lnTo>
                    <a:pt x="906" y="294"/>
                  </a:lnTo>
                  <a:lnTo>
                    <a:pt x="900" y="288"/>
                  </a:lnTo>
                  <a:lnTo>
                    <a:pt x="888" y="288"/>
                  </a:lnTo>
                  <a:lnTo>
                    <a:pt x="882" y="282"/>
                  </a:lnTo>
                  <a:lnTo>
                    <a:pt x="876" y="282"/>
                  </a:lnTo>
                  <a:lnTo>
                    <a:pt x="852" y="306"/>
                  </a:lnTo>
                  <a:lnTo>
                    <a:pt x="822" y="282"/>
                  </a:lnTo>
                  <a:lnTo>
                    <a:pt x="846" y="282"/>
                  </a:lnTo>
                  <a:lnTo>
                    <a:pt x="858" y="276"/>
                  </a:lnTo>
                  <a:lnTo>
                    <a:pt x="864" y="276"/>
                  </a:lnTo>
                  <a:lnTo>
                    <a:pt x="870" y="264"/>
                  </a:lnTo>
                  <a:lnTo>
                    <a:pt x="870" y="246"/>
                  </a:lnTo>
                  <a:lnTo>
                    <a:pt x="882" y="234"/>
                  </a:lnTo>
                  <a:lnTo>
                    <a:pt x="888" y="222"/>
                  </a:lnTo>
                  <a:lnTo>
                    <a:pt x="876" y="210"/>
                  </a:lnTo>
                  <a:lnTo>
                    <a:pt x="846" y="210"/>
                  </a:lnTo>
                  <a:lnTo>
                    <a:pt x="846" y="204"/>
                  </a:lnTo>
                  <a:lnTo>
                    <a:pt x="840" y="198"/>
                  </a:lnTo>
                  <a:lnTo>
                    <a:pt x="840" y="192"/>
                  </a:lnTo>
                  <a:lnTo>
                    <a:pt x="834" y="186"/>
                  </a:lnTo>
                  <a:lnTo>
                    <a:pt x="828" y="186"/>
                  </a:lnTo>
                  <a:lnTo>
                    <a:pt x="822" y="192"/>
                  </a:lnTo>
                  <a:lnTo>
                    <a:pt x="822" y="210"/>
                  </a:lnTo>
                  <a:lnTo>
                    <a:pt x="816" y="198"/>
                  </a:lnTo>
                  <a:lnTo>
                    <a:pt x="816" y="180"/>
                  </a:lnTo>
                  <a:lnTo>
                    <a:pt x="792" y="180"/>
                  </a:lnTo>
                  <a:lnTo>
                    <a:pt x="786" y="210"/>
                  </a:lnTo>
                  <a:lnTo>
                    <a:pt x="780" y="204"/>
                  </a:lnTo>
                  <a:lnTo>
                    <a:pt x="774" y="192"/>
                  </a:lnTo>
                  <a:lnTo>
                    <a:pt x="774" y="186"/>
                  </a:lnTo>
                  <a:lnTo>
                    <a:pt x="768" y="180"/>
                  </a:lnTo>
                  <a:lnTo>
                    <a:pt x="768" y="156"/>
                  </a:lnTo>
                  <a:lnTo>
                    <a:pt x="738" y="168"/>
                  </a:lnTo>
                  <a:lnTo>
                    <a:pt x="744" y="162"/>
                  </a:lnTo>
                  <a:lnTo>
                    <a:pt x="756" y="156"/>
                  </a:lnTo>
                  <a:lnTo>
                    <a:pt x="762" y="156"/>
                  </a:lnTo>
                  <a:lnTo>
                    <a:pt x="762" y="144"/>
                  </a:lnTo>
                  <a:lnTo>
                    <a:pt x="750" y="138"/>
                  </a:lnTo>
                  <a:lnTo>
                    <a:pt x="744" y="138"/>
                  </a:lnTo>
                  <a:lnTo>
                    <a:pt x="744" y="132"/>
                  </a:lnTo>
                  <a:lnTo>
                    <a:pt x="750" y="132"/>
                  </a:lnTo>
                  <a:lnTo>
                    <a:pt x="762" y="126"/>
                  </a:lnTo>
                  <a:lnTo>
                    <a:pt x="774" y="126"/>
                  </a:lnTo>
                  <a:lnTo>
                    <a:pt x="792" y="120"/>
                  </a:lnTo>
                  <a:lnTo>
                    <a:pt x="804" y="120"/>
                  </a:lnTo>
                  <a:lnTo>
                    <a:pt x="810" y="114"/>
                  </a:lnTo>
                  <a:lnTo>
                    <a:pt x="726" y="114"/>
                  </a:lnTo>
                  <a:lnTo>
                    <a:pt x="690" y="120"/>
                  </a:lnTo>
                  <a:lnTo>
                    <a:pt x="678" y="120"/>
                  </a:lnTo>
                  <a:lnTo>
                    <a:pt x="690" y="132"/>
                  </a:lnTo>
                  <a:lnTo>
                    <a:pt x="678" y="132"/>
                  </a:lnTo>
                  <a:lnTo>
                    <a:pt x="666" y="138"/>
                  </a:lnTo>
                  <a:lnTo>
                    <a:pt x="654" y="138"/>
                  </a:lnTo>
                  <a:lnTo>
                    <a:pt x="642" y="144"/>
                  </a:lnTo>
                  <a:lnTo>
                    <a:pt x="636" y="144"/>
                  </a:lnTo>
                  <a:lnTo>
                    <a:pt x="624" y="150"/>
                  </a:lnTo>
                  <a:lnTo>
                    <a:pt x="606" y="168"/>
                  </a:lnTo>
                  <a:lnTo>
                    <a:pt x="594" y="174"/>
                  </a:lnTo>
                  <a:lnTo>
                    <a:pt x="576" y="174"/>
                  </a:lnTo>
                  <a:lnTo>
                    <a:pt x="564" y="162"/>
                  </a:lnTo>
                  <a:lnTo>
                    <a:pt x="546" y="156"/>
                  </a:lnTo>
                  <a:lnTo>
                    <a:pt x="534" y="144"/>
                  </a:lnTo>
                  <a:lnTo>
                    <a:pt x="522" y="138"/>
                  </a:lnTo>
                  <a:lnTo>
                    <a:pt x="510" y="126"/>
                  </a:lnTo>
                  <a:lnTo>
                    <a:pt x="492" y="126"/>
                  </a:lnTo>
                  <a:lnTo>
                    <a:pt x="450" y="132"/>
                  </a:lnTo>
                  <a:lnTo>
                    <a:pt x="372" y="132"/>
                  </a:lnTo>
                  <a:lnTo>
                    <a:pt x="360" y="120"/>
                  </a:lnTo>
                  <a:lnTo>
                    <a:pt x="354" y="108"/>
                  </a:lnTo>
                  <a:lnTo>
                    <a:pt x="354" y="84"/>
                  </a:lnTo>
                  <a:lnTo>
                    <a:pt x="348" y="72"/>
                  </a:lnTo>
                  <a:lnTo>
                    <a:pt x="336" y="60"/>
                  </a:lnTo>
                  <a:lnTo>
                    <a:pt x="324" y="54"/>
                  </a:lnTo>
                  <a:lnTo>
                    <a:pt x="276" y="54"/>
                  </a:lnTo>
                  <a:lnTo>
                    <a:pt x="240" y="60"/>
                  </a:lnTo>
                  <a:lnTo>
                    <a:pt x="222" y="72"/>
                  </a:lnTo>
                  <a:lnTo>
                    <a:pt x="210" y="78"/>
                  </a:lnTo>
                  <a:lnTo>
                    <a:pt x="204" y="78"/>
                  </a:lnTo>
                  <a:lnTo>
                    <a:pt x="180" y="90"/>
                  </a:lnTo>
                  <a:lnTo>
                    <a:pt x="162" y="96"/>
                  </a:lnTo>
                  <a:lnTo>
                    <a:pt x="144" y="108"/>
                  </a:lnTo>
                  <a:lnTo>
                    <a:pt x="138" y="120"/>
                  </a:lnTo>
                  <a:lnTo>
                    <a:pt x="138" y="144"/>
                  </a:lnTo>
                  <a:lnTo>
                    <a:pt x="150" y="168"/>
                  </a:lnTo>
                  <a:lnTo>
                    <a:pt x="156" y="186"/>
                  </a:lnTo>
                  <a:lnTo>
                    <a:pt x="162" y="198"/>
                  </a:lnTo>
                  <a:lnTo>
                    <a:pt x="156" y="210"/>
                  </a:lnTo>
                  <a:lnTo>
                    <a:pt x="150" y="228"/>
                  </a:lnTo>
                  <a:lnTo>
                    <a:pt x="138" y="234"/>
                  </a:lnTo>
                  <a:lnTo>
                    <a:pt x="132" y="246"/>
                  </a:lnTo>
                  <a:lnTo>
                    <a:pt x="126" y="252"/>
                  </a:lnTo>
                  <a:lnTo>
                    <a:pt x="120" y="252"/>
                  </a:lnTo>
                  <a:lnTo>
                    <a:pt x="126" y="222"/>
                  </a:lnTo>
                  <a:lnTo>
                    <a:pt x="114" y="222"/>
                  </a:lnTo>
                  <a:lnTo>
                    <a:pt x="108" y="216"/>
                  </a:lnTo>
                  <a:lnTo>
                    <a:pt x="96" y="210"/>
                  </a:lnTo>
                  <a:lnTo>
                    <a:pt x="90" y="204"/>
                  </a:lnTo>
                  <a:lnTo>
                    <a:pt x="84" y="192"/>
                  </a:lnTo>
                  <a:lnTo>
                    <a:pt x="96" y="168"/>
                  </a:lnTo>
                  <a:lnTo>
                    <a:pt x="108" y="156"/>
                  </a:lnTo>
                  <a:lnTo>
                    <a:pt x="120" y="132"/>
                  </a:lnTo>
                  <a:lnTo>
                    <a:pt x="120" y="78"/>
                  </a:lnTo>
                  <a:lnTo>
                    <a:pt x="114" y="66"/>
                  </a:lnTo>
                  <a:lnTo>
                    <a:pt x="114" y="54"/>
                  </a:lnTo>
                  <a:lnTo>
                    <a:pt x="108" y="48"/>
                  </a:lnTo>
                  <a:lnTo>
                    <a:pt x="108" y="54"/>
                  </a:lnTo>
                  <a:lnTo>
                    <a:pt x="102" y="66"/>
                  </a:lnTo>
                  <a:lnTo>
                    <a:pt x="90" y="78"/>
                  </a:lnTo>
                  <a:lnTo>
                    <a:pt x="72" y="84"/>
                  </a:lnTo>
                  <a:lnTo>
                    <a:pt x="48" y="108"/>
                  </a:lnTo>
                  <a:lnTo>
                    <a:pt x="36" y="144"/>
                  </a:lnTo>
                  <a:lnTo>
                    <a:pt x="36" y="162"/>
                  </a:lnTo>
                  <a:lnTo>
                    <a:pt x="30" y="168"/>
                  </a:lnTo>
                  <a:lnTo>
                    <a:pt x="30" y="192"/>
                  </a:lnTo>
                  <a:lnTo>
                    <a:pt x="6" y="216"/>
                  </a:lnTo>
                  <a:lnTo>
                    <a:pt x="0" y="228"/>
                  </a:lnTo>
                  <a:lnTo>
                    <a:pt x="0" y="240"/>
                  </a:lnTo>
                  <a:lnTo>
                    <a:pt x="6" y="246"/>
                  </a:lnTo>
                  <a:lnTo>
                    <a:pt x="6" y="240"/>
                  </a:lnTo>
                  <a:lnTo>
                    <a:pt x="18" y="228"/>
                  </a:lnTo>
                  <a:lnTo>
                    <a:pt x="24" y="228"/>
                  </a:lnTo>
                  <a:lnTo>
                    <a:pt x="36" y="240"/>
                  </a:lnTo>
                  <a:lnTo>
                    <a:pt x="42" y="252"/>
                  </a:lnTo>
                  <a:lnTo>
                    <a:pt x="42" y="288"/>
                  </a:lnTo>
                  <a:lnTo>
                    <a:pt x="48" y="294"/>
                  </a:lnTo>
                  <a:lnTo>
                    <a:pt x="60" y="300"/>
                  </a:lnTo>
                  <a:lnTo>
                    <a:pt x="66" y="306"/>
                  </a:lnTo>
                  <a:lnTo>
                    <a:pt x="66" y="318"/>
                  </a:lnTo>
                  <a:lnTo>
                    <a:pt x="54" y="342"/>
                  </a:lnTo>
                  <a:lnTo>
                    <a:pt x="54" y="384"/>
                  </a:lnTo>
                  <a:lnTo>
                    <a:pt x="66" y="384"/>
                  </a:lnTo>
                  <a:lnTo>
                    <a:pt x="66" y="396"/>
                  </a:lnTo>
                  <a:lnTo>
                    <a:pt x="72" y="408"/>
                  </a:lnTo>
                  <a:lnTo>
                    <a:pt x="78" y="414"/>
                  </a:lnTo>
                  <a:lnTo>
                    <a:pt x="102" y="414"/>
                  </a:lnTo>
                  <a:lnTo>
                    <a:pt x="108" y="408"/>
                  </a:lnTo>
                  <a:lnTo>
                    <a:pt x="120" y="408"/>
                  </a:lnTo>
                  <a:lnTo>
                    <a:pt x="132" y="414"/>
                  </a:lnTo>
                  <a:lnTo>
                    <a:pt x="138" y="414"/>
                  </a:lnTo>
                  <a:lnTo>
                    <a:pt x="150" y="420"/>
                  </a:lnTo>
                  <a:lnTo>
                    <a:pt x="162" y="420"/>
                  </a:lnTo>
                  <a:lnTo>
                    <a:pt x="168" y="414"/>
                  </a:lnTo>
                  <a:lnTo>
                    <a:pt x="168" y="408"/>
                  </a:lnTo>
                  <a:lnTo>
                    <a:pt x="180" y="408"/>
                  </a:lnTo>
                  <a:lnTo>
                    <a:pt x="186" y="414"/>
                  </a:lnTo>
                  <a:lnTo>
                    <a:pt x="198" y="420"/>
                  </a:lnTo>
                  <a:lnTo>
                    <a:pt x="222" y="420"/>
                  </a:lnTo>
                  <a:lnTo>
                    <a:pt x="222" y="426"/>
                  </a:lnTo>
                  <a:lnTo>
                    <a:pt x="228" y="432"/>
                  </a:lnTo>
                  <a:lnTo>
                    <a:pt x="234" y="444"/>
                  </a:lnTo>
                  <a:lnTo>
                    <a:pt x="240" y="462"/>
                  </a:lnTo>
                  <a:lnTo>
                    <a:pt x="264" y="486"/>
                  </a:lnTo>
                  <a:lnTo>
                    <a:pt x="288" y="486"/>
                  </a:lnTo>
                  <a:lnTo>
                    <a:pt x="288" y="480"/>
                  </a:lnTo>
                  <a:lnTo>
                    <a:pt x="306" y="480"/>
                  </a:lnTo>
                  <a:lnTo>
                    <a:pt x="312" y="486"/>
                  </a:lnTo>
                  <a:lnTo>
                    <a:pt x="336" y="486"/>
                  </a:lnTo>
                  <a:lnTo>
                    <a:pt x="342" y="480"/>
                  </a:lnTo>
                  <a:lnTo>
                    <a:pt x="366" y="486"/>
                  </a:lnTo>
                  <a:lnTo>
                    <a:pt x="372" y="480"/>
                  </a:lnTo>
                  <a:lnTo>
                    <a:pt x="384" y="474"/>
                  </a:lnTo>
                  <a:lnTo>
                    <a:pt x="402" y="474"/>
                  </a:lnTo>
                  <a:lnTo>
                    <a:pt x="408" y="480"/>
                  </a:lnTo>
                  <a:lnTo>
                    <a:pt x="408" y="492"/>
                  </a:lnTo>
                  <a:lnTo>
                    <a:pt x="390" y="510"/>
                  </a:lnTo>
                  <a:lnTo>
                    <a:pt x="390" y="534"/>
                  </a:lnTo>
                  <a:lnTo>
                    <a:pt x="384" y="540"/>
                  </a:lnTo>
                  <a:lnTo>
                    <a:pt x="378" y="540"/>
                  </a:lnTo>
                  <a:lnTo>
                    <a:pt x="366" y="552"/>
                  </a:lnTo>
                  <a:lnTo>
                    <a:pt x="366" y="576"/>
                  </a:lnTo>
                  <a:lnTo>
                    <a:pt x="372" y="588"/>
                  </a:lnTo>
                  <a:lnTo>
                    <a:pt x="372" y="618"/>
                  </a:lnTo>
                  <a:lnTo>
                    <a:pt x="366" y="630"/>
                  </a:lnTo>
                  <a:lnTo>
                    <a:pt x="366" y="642"/>
                  </a:lnTo>
                  <a:lnTo>
                    <a:pt x="372" y="648"/>
                  </a:lnTo>
                  <a:lnTo>
                    <a:pt x="384" y="648"/>
                  </a:lnTo>
                  <a:lnTo>
                    <a:pt x="384" y="672"/>
                  </a:lnTo>
                  <a:lnTo>
                    <a:pt x="390" y="684"/>
                  </a:lnTo>
                  <a:lnTo>
                    <a:pt x="402" y="690"/>
                  </a:lnTo>
                  <a:lnTo>
                    <a:pt x="408" y="702"/>
                  </a:lnTo>
                  <a:lnTo>
                    <a:pt x="408" y="708"/>
                  </a:lnTo>
                  <a:lnTo>
                    <a:pt x="402" y="720"/>
                  </a:lnTo>
                  <a:lnTo>
                    <a:pt x="372" y="750"/>
                  </a:lnTo>
                  <a:lnTo>
                    <a:pt x="366" y="750"/>
                  </a:lnTo>
                  <a:lnTo>
                    <a:pt x="390" y="762"/>
                  </a:lnTo>
                  <a:lnTo>
                    <a:pt x="402" y="774"/>
                  </a:lnTo>
                  <a:lnTo>
                    <a:pt x="414" y="774"/>
                  </a:lnTo>
                  <a:lnTo>
                    <a:pt x="414" y="798"/>
                  </a:lnTo>
                  <a:lnTo>
                    <a:pt x="420" y="804"/>
                  </a:lnTo>
                  <a:lnTo>
                    <a:pt x="420" y="822"/>
                  </a:lnTo>
                  <a:lnTo>
                    <a:pt x="426" y="828"/>
                  </a:lnTo>
                  <a:lnTo>
                    <a:pt x="426" y="846"/>
                  </a:lnTo>
                  <a:lnTo>
                    <a:pt x="432" y="858"/>
                  </a:lnTo>
                  <a:lnTo>
                    <a:pt x="432" y="876"/>
                  </a:lnTo>
                  <a:lnTo>
                    <a:pt x="444" y="888"/>
                  </a:lnTo>
                  <a:lnTo>
                    <a:pt x="450" y="900"/>
                  </a:lnTo>
                  <a:lnTo>
                    <a:pt x="450" y="906"/>
                  </a:lnTo>
                  <a:lnTo>
                    <a:pt x="462" y="918"/>
                  </a:lnTo>
                  <a:lnTo>
                    <a:pt x="468" y="918"/>
                  </a:lnTo>
                  <a:lnTo>
                    <a:pt x="480" y="924"/>
                  </a:lnTo>
                  <a:lnTo>
                    <a:pt x="486" y="924"/>
                  </a:lnTo>
                  <a:lnTo>
                    <a:pt x="498" y="918"/>
                  </a:lnTo>
                  <a:lnTo>
                    <a:pt x="504" y="912"/>
                  </a:lnTo>
                  <a:lnTo>
                    <a:pt x="516" y="906"/>
                  </a:lnTo>
                  <a:lnTo>
                    <a:pt x="522" y="900"/>
                  </a:lnTo>
                  <a:lnTo>
                    <a:pt x="528" y="906"/>
                  </a:lnTo>
                  <a:lnTo>
                    <a:pt x="528" y="930"/>
                  </a:lnTo>
                  <a:lnTo>
                    <a:pt x="534" y="930"/>
                  </a:lnTo>
                  <a:lnTo>
                    <a:pt x="546" y="918"/>
                  </a:lnTo>
                  <a:lnTo>
                    <a:pt x="558" y="894"/>
                  </a:lnTo>
                  <a:lnTo>
                    <a:pt x="570" y="882"/>
                  </a:lnTo>
                  <a:lnTo>
                    <a:pt x="588" y="882"/>
                  </a:lnTo>
                  <a:lnTo>
                    <a:pt x="594" y="876"/>
                  </a:lnTo>
                  <a:lnTo>
                    <a:pt x="630" y="858"/>
                  </a:lnTo>
                  <a:lnTo>
                    <a:pt x="636" y="846"/>
                  </a:lnTo>
                  <a:lnTo>
                    <a:pt x="636" y="816"/>
                  </a:lnTo>
                  <a:lnTo>
                    <a:pt x="678" y="816"/>
                  </a:lnTo>
                  <a:lnTo>
                    <a:pt x="684" y="810"/>
                  </a:lnTo>
                  <a:lnTo>
                    <a:pt x="690" y="798"/>
                  </a:lnTo>
                  <a:lnTo>
                    <a:pt x="690" y="792"/>
                  </a:lnTo>
                  <a:lnTo>
                    <a:pt x="684" y="786"/>
                  </a:lnTo>
                  <a:lnTo>
                    <a:pt x="636" y="780"/>
                  </a:lnTo>
                  <a:lnTo>
                    <a:pt x="636" y="750"/>
                  </a:lnTo>
                  <a:lnTo>
                    <a:pt x="630" y="738"/>
                  </a:lnTo>
                  <a:lnTo>
                    <a:pt x="618" y="726"/>
                  </a:lnTo>
                  <a:lnTo>
                    <a:pt x="624" y="720"/>
                  </a:lnTo>
                  <a:lnTo>
                    <a:pt x="624" y="690"/>
                  </a:lnTo>
                  <a:lnTo>
                    <a:pt x="618" y="684"/>
                  </a:lnTo>
                  <a:lnTo>
                    <a:pt x="606" y="678"/>
                  </a:lnTo>
                  <a:lnTo>
                    <a:pt x="588" y="660"/>
                  </a:lnTo>
                  <a:lnTo>
                    <a:pt x="588" y="630"/>
                  </a:lnTo>
                  <a:lnTo>
                    <a:pt x="594" y="636"/>
                  </a:lnTo>
                  <a:lnTo>
                    <a:pt x="594" y="642"/>
                  </a:lnTo>
                  <a:lnTo>
                    <a:pt x="636" y="642"/>
                  </a:lnTo>
                  <a:lnTo>
                    <a:pt x="642" y="648"/>
                  </a:lnTo>
                  <a:lnTo>
                    <a:pt x="642" y="666"/>
                  </a:lnTo>
                  <a:lnTo>
                    <a:pt x="654" y="666"/>
                  </a:lnTo>
                  <a:lnTo>
                    <a:pt x="666" y="660"/>
                  </a:lnTo>
                  <a:lnTo>
                    <a:pt x="678" y="666"/>
                  </a:lnTo>
                  <a:lnTo>
                    <a:pt x="684" y="660"/>
                  </a:lnTo>
                  <a:lnTo>
                    <a:pt x="696" y="660"/>
                  </a:lnTo>
                  <a:lnTo>
                    <a:pt x="702" y="666"/>
                  </a:lnTo>
                  <a:lnTo>
                    <a:pt x="708" y="678"/>
                  </a:lnTo>
                  <a:lnTo>
                    <a:pt x="720" y="690"/>
                  </a:lnTo>
                  <a:lnTo>
                    <a:pt x="732" y="696"/>
                  </a:lnTo>
                  <a:lnTo>
                    <a:pt x="738" y="690"/>
                  </a:lnTo>
                  <a:lnTo>
                    <a:pt x="738" y="672"/>
                  </a:lnTo>
                  <a:lnTo>
                    <a:pt x="744" y="660"/>
                  </a:lnTo>
                  <a:lnTo>
                    <a:pt x="744" y="648"/>
                  </a:lnTo>
                  <a:lnTo>
                    <a:pt x="750" y="642"/>
                  </a:lnTo>
                  <a:lnTo>
                    <a:pt x="768" y="642"/>
                  </a:lnTo>
                  <a:lnTo>
                    <a:pt x="774" y="648"/>
                  </a:lnTo>
                  <a:lnTo>
                    <a:pt x="792" y="648"/>
                  </a:lnTo>
                  <a:lnTo>
                    <a:pt x="804" y="642"/>
                  </a:lnTo>
                  <a:lnTo>
                    <a:pt x="828" y="618"/>
                  </a:lnTo>
                  <a:lnTo>
                    <a:pt x="840" y="612"/>
                  </a:lnTo>
                  <a:lnTo>
                    <a:pt x="864" y="612"/>
                  </a:lnTo>
                  <a:lnTo>
                    <a:pt x="864" y="600"/>
                  </a:lnTo>
                  <a:lnTo>
                    <a:pt x="876" y="600"/>
                  </a:lnTo>
                  <a:lnTo>
                    <a:pt x="882" y="594"/>
                  </a:lnTo>
                  <a:lnTo>
                    <a:pt x="882" y="558"/>
                  </a:lnTo>
                  <a:lnTo>
                    <a:pt x="846" y="522"/>
                  </a:lnTo>
                  <a:lnTo>
                    <a:pt x="840" y="510"/>
                  </a:lnTo>
                  <a:lnTo>
                    <a:pt x="834" y="504"/>
                  </a:lnTo>
                  <a:lnTo>
                    <a:pt x="834" y="492"/>
                  </a:lnTo>
                  <a:lnTo>
                    <a:pt x="846" y="486"/>
                  </a:lnTo>
                  <a:lnTo>
                    <a:pt x="852" y="486"/>
                  </a:lnTo>
                  <a:lnTo>
                    <a:pt x="864" y="480"/>
                  </a:lnTo>
                  <a:lnTo>
                    <a:pt x="864" y="462"/>
                  </a:lnTo>
                  <a:lnTo>
                    <a:pt x="846" y="444"/>
                  </a:lnTo>
                  <a:lnTo>
                    <a:pt x="846" y="438"/>
                  </a:lnTo>
                  <a:lnTo>
                    <a:pt x="876" y="438"/>
                  </a:lnTo>
                  <a:lnTo>
                    <a:pt x="888" y="432"/>
                  </a:lnTo>
                  <a:lnTo>
                    <a:pt x="900" y="432"/>
                  </a:lnTo>
                  <a:lnTo>
                    <a:pt x="912" y="426"/>
                  </a:lnTo>
                  <a:lnTo>
                    <a:pt x="918" y="420"/>
                  </a:lnTo>
                  <a:lnTo>
                    <a:pt x="918" y="402"/>
                  </a:lnTo>
                  <a:lnTo>
                    <a:pt x="894" y="402"/>
                  </a:lnTo>
                  <a:lnTo>
                    <a:pt x="894" y="360"/>
                  </a:lnTo>
                  <a:lnTo>
                    <a:pt x="906" y="348"/>
                  </a:lnTo>
                  <a:lnTo>
                    <a:pt x="918" y="348"/>
                  </a:lnTo>
                  <a:lnTo>
                    <a:pt x="924" y="342"/>
                  </a:lnTo>
                  <a:lnTo>
                    <a:pt x="930" y="342"/>
                  </a:lnTo>
                  <a:lnTo>
                    <a:pt x="936" y="336"/>
                  </a:lnTo>
                  <a:lnTo>
                    <a:pt x="954" y="300"/>
                  </a:lnTo>
                  <a:lnTo>
                    <a:pt x="948" y="294"/>
                  </a:lnTo>
                  <a:lnTo>
                    <a:pt x="942" y="282"/>
                  </a:lnTo>
                  <a:lnTo>
                    <a:pt x="936" y="276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lumMod val="50000"/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5" name="Uganda" descr="© INSCALE GmbH, 05.05.2010&#10;http://www.presentationload.com/">
              <a:extLst>
                <a:ext uri="{FF2B5EF4-FFF2-40B4-BE49-F238E27FC236}">
                  <a16:creationId xmlns:a16="http://schemas.microsoft.com/office/drawing/2014/main" id="{A6CE94A5-D41B-4A84-85F5-25DA0AC7A8A0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6481985" y="4370021"/>
              <a:ext cx="173045" cy="207894"/>
            </a:xfrm>
            <a:custGeom>
              <a:avLst/>
              <a:gdLst>
                <a:gd name="T0" fmla="*/ 2147483647 w 390"/>
                <a:gd name="T1" fmla="*/ 2147483647 h 462"/>
                <a:gd name="T2" fmla="*/ 2147483647 w 390"/>
                <a:gd name="T3" fmla="*/ 2147483647 h 462"/>
                <a:gd name="T4" fmla="*/ 2147483647 w 390"/>
                <a:gd name="T5" fmla="*/ 2147483647 h 462"/>
                <a:gd name="T6" fmla="*/ 2147483647 w 390"/>
                <a:gd name="T7" fmla="*/ 2147483647 h 462"/>
                <a:gd name="T8" fmla="*/ 2147483647 w 390"/>
                <a:gd name="T9" fmla="*/ 2147483647 h 462"/>
                <a:gd name="T10" fmla="*/ 2147483647 w 390"/>
                <a:gd name="T11" fmla="*/ 2147483647 h 462"/>
                <a:gd name="T12" fmla="*/ 2147483647 w 390"/>
                <a:gd name="T13" fmla="*/ 2147483647 h 462"/>
                <a:gd name="T14" fmla="*/ 2147483647 w 390"/>
                <a:gd name="T15" fmla="*/ 2147483647 h 462"/>
                <a:gd name="T16" fmla="*/ 2147483647 w 390"/>
                <a:gd name="T17" fmla="*/ 2147483647 h 462"/>
                <a:gd name="T18" fmla="*/ 2147483647 w 390"/>
                <a:gd name="T19" fmla="*/ 2147483647 h 462"/>
                <a:gd name="T20" fmla="*/ 2147483647 w 390"/>
                <a:gd name="T21" fmla="*/ 2147483647 h 462"/>
                <a:gd name="T22" fmla="*/ 2147483647 w 390"/>
                <a:gd name="T23" fmla="*/ 2147483647 h 462"/>
                <a:gd name="T24" fmla="*/ 2147483647 w 390"/>
                <a:gd name="T25" fmla="*/ 0 h 462"/>
                <a:gd name="T26" fmla="*/ 2147483647 w 390"/>
                <a:gd name="T27" fmla="*/ 2147483647 h 462"/>
                <a:gd name="T28" fmla="*/ 2147483647 w 390"/>
                <a:gd name="T29" fmla="*/ 2147483647 h 462"/>
                <a:gd name="T30" fmla="*/ 2147483647 w 390"/>
                <a:gd name="T31" fmla="*/ 2147483647 h 462"/>
                <a:gd name="T32" fmla="*/ 2147483647 w 390"/>
                <a:gd name="T33" fmla="*/ 2147483647 h 462"/>
                <a:gd name="T34" fmla="*/ 2147483647 w 390"/>
                <a:gd name="T35" fmla="*/ 2147483647 h 462"/>
                <a:gd name="T36" fmla="*/ 2147483647 w 390"/>
                <a:gd name="T37" fmla="*/ 2147483647 h 462"/>
                <a:gd name="T38" fmla="*/ 2147483647 w 390"/>
                <a:gd name="T39" fmla="*/ 2147483647 h 462"/>
                <a:gd name="T40" fmla="*/ 2147483647 w 390"/>
                <a:gd name="T41" fmla="*/ 2147483647 h 462"/>
                <a:gd name="T42" fmla="*/ 2147483647 w 390"/>
                <a:gd name="T43" fmla="*/ 2147483647 h 462"/>
                <a:gd name="T44" fmla="*/ 2147483647 w 390"/>
                <a:gd name="T45" fmla="*/ 2147483647 h 462"/>
                <a:gd name="T46" fmla="*/ 2147483647 w 390"/>
                <a:gd name="T47" fmla="*/ 2147483647 h 462"/>
                <a:gd name="T48" fmla="*/ 2147483647 w 390"/>
                <a:gd name="T49" fmla="*/ 2147483647 h 462"/>
                <a:gd name="T50" fmla="*/ 2147483647 w 390"/>
                <a:gd name="T51" fmla="*/ 2147483647 h 462"/>
                <a:gd name="T52" fmla="*/ 2147483647 w 390"/>
                <a:gd name="T53" fmla="*/ 2147483647 h 462"/>
                <a:gd name="T54" fmla="*/ 2147483647 w 390"/>
                <a:gd name="T55" fmla="*/ 2147483647 h 462"/>
                <a:gd name="T56" fmla="*/ 2147483647 w 390"/>
                <a:gd name="T57" fmla="*/ 2147483647 h 462"/>
                <a:gd name="T58" fmla="*/ 2147483647 w 390"/>
                <a:gd name="T59" fmla="*/ 2147483647 h 462"/>
                <a:gd name="T60" fmla="*/ 2147483647 w 390"/>
                <a:gd name="T61" fmla="*/ 2147483647 h 462"/>
                <a:gd name="T62" fmla="*/ 2147483647 w 390"/>
                <a:gd name="T63" fmla="*/ 2147483647 h 462"/>
                <a:gd name="T64" fmla="*/ 2147483647 w 390"/>
                <a:gd name="T65" fmla="*/ 2147483647 h 462"/>
                <a:gd name="T66" fmla="*/ 2147483647 w 390"/>
                <a:gd name="T67" fmla="*/ 2147483647 h 462"/>
                <a:gd name="T68" fmla="*/ 2147483647 w 390"/>
                <a:gd name="T69" fmla="*/ 2147483647 h 462"/>
                <a:gd name="T70" fmla="*/ 2147483647 w 390"/>
                <a:gd name="T71" fmla="*/ 2147483647 h 462"/>
                <a:gd name="T72" fmla="*/ 2147483647 w 390"/>
                <a:gd name="T73" fmla="*/ 2147483647 h 462"/>
                <a:gd name="T74" fmla="*/ 2147483647 w 390"/>
                <a:gd name="T75" fmla="*/ 2147483647 h 462"/>
                <a:gd name="T76" fmla="*/ 2147483647 w 390"/>
                <a:gd name="T77" fmla="*/ 2147483647 h 462"/>
                <a:gd name="T78" fmla="*/ 2147483647 w 390"/>
                <a:gd name="T79" fmla="*/ 2147483647 h 462"/>
                <a:gd name="T80" fmla="*/ 2147483647 w 390"/>
                <a:gd name="T81" fmla="*/ 2147483647 h 462"/>
                <a:gd name="T82" fmla="*/ 2147483647 w 390"/>
                <a:gd name="T83" fmla="*/ 2147483647 h 462"/>
                <a:gd name="T84" fmla="*/ 2147483647 w 390"/>
                <a:gd name="T85" fmla="*/ 2147483647 h 462"/>
                <a:gd name="T86" fmla="*/ 2147483647 w 390"/>
                <a:gd name="T87" fmla="*/ 2147483647 h 462"/>
                <a:gd name="T88" fmla="*/ 2147483647 w 390"/>
                <a:gd name="T89" fmla="*/ 2147483647 h 462"/>
                <a:gd name="T90" fmla="*/ 2147483647 w 390"/>
                <a:gd name="T91" fmla="*/ 2147483647 h 462"/>
                <a:gd name="T92" fmla="*/ 2147483647 w 390"/>
                <a:gd name="T93" fmla="*/ 2147483647 h 462"/>
                <a:gd name="T94" fmla="*/ 2147483647 w 390"/>
                <a:gd name="T95" fmla="*/ 2147483647 h 462"/>
                <a:gd name="T96" fmla="*/ 2147483647 w 390"/>
                <a:gd name="T97" fmla="*/ 2147483647 h 462"/>
                <a:gd name="T98" fmla="*/ 2147483647 w 390"/>
                <a:gd name="T99" fmla="*/ 2147483647 h 462"/>
                <a:gd name="T100" fmla="*/ 2147483647 w 390"/>
                <a:gd name="T101" fmla="*/ 2147483647 h 462"/>
                <a:gd name="T102" fmla="*/ 2147483647 w 390"/>
                <a:gd name="T103" fmla="*/ 2147483647 h 462"/>
                <a:gd name="T104" fmla="*/ 2147483647 w 390"/>
                <a:gd name="T105" fmla="*/ 2147483647 h 462"/>
                <a:gd name="T106" fmla="*/ 2147483647 w 390"/>
                <a:gd name="T107" fmla="*/ 2147483647 h 462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390"/>
                <a:gd name="T163" fmla="*/ 0 h 462"/>
                <a:gd name="T164" fmla="*/ 390 w 390"/>
                <a:gd name="T165" fmla="*/ 462 h 462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390" h="462">
                  <a:moveTo>
                    <a:pt x="306" y="426"/>
                  </a:moveTo>
                  <a:lnTo>
                    <a:pt x="318" y="426"/>
                  </a:lnTo>
                  <a:lnTo>
                    <a:pt x="318" y="420"/>
                  </a:lnTo>
                  <a:lnTo>
                    <a:pt x="306" y="420"/>
                  </a:lnTo>
                  <a:lnTo>
                    <a:pt x="306" y="426"/>
                  </a:lnTo>
                  <a:close/>
                  <a:moveTo>
                    <a:pt x="390" y="192"/>
                  </a:moveTo>
                  <a:lnTo>
                    <a:pt x="384" y="180"/>
                  </a:lnTo>
                  <a:lnTo>
                    <a:pt x="378" y="174"/>
                  </a:lnTo>
                  <a:lnTo>
                    <a:pt x="366" y="150"/>
                  </a:lnTo>
                  <a:lnTo>
                    <a:pt x="366" y="144"/>
                  </a:lnTo>
                  <a:lnTo>
                    <a:pt x="372" y="138"/>
                  </a:lnTo>
                  <a:lnTo>
                    <a:pt x="378" y="138"/>
                  </a:lnTo>
                  <a:lnTo>
                    <a:pt x="384" y="132"/>
                  </a:lnTo>
                  <a:lnTo>
                    <a:pt x="348" y="90"/>
                  </a:lnTo>
                  <a:lnTo>
                    <a:pt x="354" y="84"/>
                  </a:lnTo>
                  <a:lnTo>
                    <a:pt x="336" y="66"/>
                  </a:lnTo>
                  <a:lnTo>
                    <a:pt x="336" y="60"/>
                  </a:lnTo>
                  <a:lnTo>
                    <a:pt x="342" y="54"/>
                  </a:lnTo>
                  <a:lnTo>
                    <a:pt x="342" y="42"/>
                  </a:lnTo>
                  <a:lnTo>
                    <a:pt x="336" y="42"/>
                  </a:lnTo>
                  <a:lnTo>
                    <a:pt x="336" y="48"/>
                  </a:lnTo>
                  <a:lnTo>
                    <a:pt x="330" y="42"/>
                  </a:lnTo>
                  <a:lnTo>
                    <a:pt x="324" y="42"/>
                  </a:lnTo>
                  <a:lnTo>
                    <a:pt x="324" y="18"/>
                  </a:lnTo>
                  <a:lnTo>
                    <a:pt x="318" y="6"/>
                  </a:lnTo>
                  <a:lnTo>
                    <a:pt x="312" y="0"/>
                  </a:lnTo>
                  <a:lnTo>
                    <a:pt x="300" y="0"/>
                  </a:lnTo>
                  <a:lnTo>
                    <a:pt x="300" y="6"/>
                  </a:lnTo>
                  <a:lnTo>
                    <a:pt x="294" y="12"/>
                  </a:lnTo>
                  <a:lnTo>
                    <a:pt x="294" y="18"/>
                  </a:lnTo>
                  <a:lnTo>
                    <a:pt x="276" y="36"/>
                  </a:lnTo>
                  <a:lnTo>
                    <a:pt x="252" y="36"/>
                  </a:lnTo>
                  <a:lnTo>
                    <a:pt x="246" y="30"/>
                  </a:lnTo>
                  <a:lnTo>
                    <a:pt x="246" y="24"/>
                  </a:lnTo>
                  <a:lnTo>
                    <a:pt x="234" y="24"/>
                  </a:lnTo>
                  <a:lnTo>
                    <a:pt x="222" y="36"/>
                  </a:lnTo>
                  <a:lnTo>
                    <a:pt x="198" y="36"/>
                  </a:lnTo>
                  <a:lnTo>
                    <a:pt x="180" y="60"/>
                  </a:lnTo>
                  <a:lnTo>
                    <a:pt x="156" y="30"/>
                  </a:lnTo>
                  <a:lnTo>
                    <a:pt x="150" y="30"/>
                  </a:lnTo>
                  <a:lnTo>
                    <a:pt x="144" y="36"/>
                  </a:lnTo>
                  <a:lnTo>
                    <a:pt x="144" y="42"/>
                  </a:lnTo>
                  <a:lnTo>
                    <a:pt x="132" y="42"/>
                  </a:lnTo>
                  <a:lnTo>
                    <a:pt x="120" y="36"/>
                  </a:lnTo>
                  <a:lnTo>
                    <a:pt x="114" y="30"/>
                  </a:lnTo>
                  <a:lnTo>
                    <a:pt x="102" y="30"/>
                  </a:lnTo>
                  <a:lnTo>
                    <a:pt x="84" y="48"/>
                  </a:lnTo>
                  <a:lnTo>
                    <a:pt x="90" y="72"/>
                  </a:lnTo>
                  <a:lnTo>
                    <a:pt x="72" y="90"/>
                  </a:lnTo>
                  <a:lnTo>
                    <a:pt x="84" y="96"/>
                  </a:lnTo>
                  <a:lnTo>
                    <a:pt x="90" y="102"/>
                  </a:lnTo>
                  <a:lnTo>
                    <a:pt x="90" y="108"/>
                  </a:lnTo>
                  <a:lnTo>
                    <a:pt x="84" y="114"/>
                  </a:lnTo>
                  <a:lnTo>
                    <a:pt x="78" y="126"/>
                  </a:lnTo>
                  <a:lnTo>
                    <a:pt x="78" y="138"/>
                  </a:lnTo>
                  <a:lnTo>
                    <a:pt x="84" y="144"/>
                  </a:lnTo>
                  <a:lnTo>
                    <a:pt x="96" y="144"/>
                  </a:lnTo>
                  <a:lnTo>
                    <a:pt x="108" y="150"/>
                  </a:lnTo>
                  <a:lnTo>
                    <a:pt x="114" y="156"/>
                  </a:lnTo>
                  <a:lnTo>
                    <a:pt x="114" y="168"/>
                  </a:lnTo>
                  <a:lnTo>
                    <a:pt x="108" y="180"/>
                  </a:lnTo>
                  <a:lnTo>
                    <a:pt x="96" y="192"/>
                  </a:lnTo>
                  <a:lnTo>
                    <a:pt x="84" y="216"/>
                  </a:lnTo>
                  <a:lnTo>
                    <a:pt x="72" y="222"/>
                  </a:lnTo>
                  <a:lnTo>
                    <a:pt x="66" y="234"/>
                  </a:lnTo>
                  <a:lnTo>
                    <a:pt x="42" y="246"/>
                  </a:lnTo>
                  <a:lnTo>
                    <a:pt x="42" y="258"/>
                  </a:lnTo>
                  <a:lnTo>
                    <a:pt x="24" y="270"/>
                  </a:lnTo>
                  <a:lnTo>
                    <a:pt x="6" y="342"/>
                  </a:lnTo>
                  <a:lnTo>
                    <a:pt x="6" y="372"/>
                  </a:lnTo>
                  <a:lnTo>
                    <a:pt x="0" y="450"/>
                  </a:lnTo>
                  <a:lnTo>
                    <a:pt x="12" y="450"/>
                  </a:lnTo>
                  <a:lnTo>
                    <a:pt x="24" y="462"/>
                  </a:lnTo>
                  <a:lnTo>
                    <a:pt x="30" y="462"/>
                  </a:lnTo>
                  <a:lnTo>
                    <a:pt x="42" y="438"/>
                  </a:lnTo>
                  <a:lnTo>
                    <a:pt x="48" y="432"/>
                  </a:lnTo>
                  <a:lnTo>
                    <a:pt x="48" y="426"/>
                  </a:lnTo>
                  <a:lnTo>
                    <a:pt x="72" y="420"/>
                  </a:lnTo>
                  <a:lnTo>
                    <a:pt x="162" y="426"/>
                  </a:lnTo>
                  <a:lnTo>
                    <a:pt x="162" y="414"/>
                  </a:lnTo>
                  <a:lnTo>
                    <a:pt x="156" y="408"/>
                  </a:lnTo>
                  <a:lnTo>
                    <a:pt x="150" y="396"/>
                  </a:lnTo>
                  <a:lnTo>
                    <a:pt x="162" y="372"/>
                  </a:lnTo>
                  <a:lnTo>
                    <a:pt x="168" y="366"/>
                  </a:lnTo>
                  <a:lnTo>
                    <a:pt x="168" y="342"/>
                  </a:lnTo>
                  <a:lnTo>
                    <a:pt x="174" y="336"/>
                  </a:lnTo>
                  <a:lnTo>
                    <a:pt x="186" y="330"/>
                  </a:lnTo>
                  <a:lnTo>
                    <a:pt x="204" y="324"/>
                  </a:lnTo>
                  <a:lnTo>
                    <a:pt x="240" y="324"/>
                  </a:lnTo>
                  <a:lnTo>
                    <a:pt x="252" y="312"/>
                  </a:lnTo>
                  <a:lnTo>
                    <a:pt x="258" y="300"/>
                  </a:lnTo>
                  <a:lnTo>
                    <a:pt x="264" y="300"/>
                  </a:lnTo>
                  <a:lnTo>
                    <a:pt x="264" y="306"/>
                  </a:lnTo>
                  <a:lnTo>
                    <a:pt x="270" y="312"/>
                  </a:lnTo>
                  <a:lnTo>
                    <a:pt x="270" y="330"/>
                  </a:lnTo>
                  <a:lnTo>
                    <a:pt x="276" y="324"/>
                  </a:lnTo>
                  <a:lnTo>
                    <a:pt x="312" y="324"/>
                  </a:lnTo>
                  <a:lnTo>
                    <a:pt x="312" y="330"/>
                  </a:lnTo>
                  <a:lnTo>
                    <a:pt x="312" y="318"/>
                  </a:lnTo>
                  <a:lnTo>
                    <a:pt x="318" y="306"/>
                  </a:lnTo>
                  <a:lnTo>
                    <a:pt x="324" y="300"/>
                  </a:lnTo>
                  <a:lnTo>
                    <a:pt x="330" y="282"/>
                  </a:lnTo>
                  <a:lnTo>
                    <a:pt x="348" y="270"/>
                  </a:lnTo>
                  <a:lnTo>
                    <a:pt x="348" y="246"/>
                  </a:lnTo>
                  <a:lnTo>
                    <a:pt x="354" y="240"/>
                  </a:lnTo>
                  <a:lnTo>
                    <a:pt x="372" y="240"/>
                  </a:lnTo>
                  <a:lnTo>
                    <a:pt x="378" y="216"/>
                  </a:lnTo>
                  <a:lnTo>
                    <a:pt x="390" y="204"/>
                  </a:lnTo>
                  <a:lnTo>
                    <a:pt x="390" y="19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6" name="Turkmenistan" descr="© INSCALE GmbH, 05.05.2010&#10;http://www.presentationload.com/">
              <a:extLst>
                <a:ext uri="{FF2B5EF4-FFF2-40B4-BE49-F238E27FC236}">
                  <a16:creationId xmlns:a16="http://schemas.microsoft.com/office/drawing/2014/main" id="{FE0AF690-6D1B-41F1-9631-A5EE3FD37F82}"/>
                </a:ext>
              </a:extLst>
            </p:cNvPr>
            <p:cNvSpPr>
              <a:spLocks/>
            </p:cNvSpPr>
            <p:nvPr/>
          </p:nvSpPr>
          <p:spPr bwMode="gray">
            <a:xfrm>
              <a:off x="7085261" y="2975067"/>
              <a:ext cx="447695" cy="271374"/>
            </a:xfrm>
            <a:custGeom>
              <a:avLst/>
              <a:gdLst>
                <a:gd name="T0" fmla="*/ 2147483647 w 1008"/>
                <a:gd name="T1" fmla="*/ 2147483647 h 606"/>
                <a:gd name="T2" fmla="*/ 2147483647 w 1008"/>
                <a:gd name="T3" fmla="*/ 2147483647 h 606"/>
                <a:gd name="T4" fmla="*/ 2147483647 w 1008"/>
                <a:gd name="T5" fmla="*/ 2147483647 h 606"/>
                <a:gd name="T6" fmla="*/ 2147483647 w 1008"/>
                <a:gd name="T7" fmla="*/ 2147483647 h 606"/>
                <a:gd name="T8" fmla="*/ 2147483647 w 1008"/>
                <a:gd name="T9" fmla="*/ 2147483647 h 606"/>
                <a:gd name="T10" fmla="*/ 2147483647 w 1008"/>
                <a:gd name="T11" fmla="*/ 2147483647 h 606"/>
                <a:gd name="T12" fmla="*/ 2147483647 w 1008"/>
                <a:gd name="T13" fmla="*/ 2147483647 h 606"/>
                <a:gd name="T14" fmla="*/ 2147483647 w 1008"/>
                <a:gd name="T15" fmla="*/ 2147483647 h 606"/>
                <a:gd name="T16" fmla="*/ 2147483647 w 1008"/>
                <a:gd name="T17" fmla="*/ 2147483647 h 606"/>
                <a:gd name="T18" fmla="*/ 2147483647 w 1008"/>
                <a:gd name="T19" fmla="*/ 2147483647 h 606"/>
                <a:gd name="T20" fmla="*/ 2147483647 w 1008"/>
                <a:gd name="T21" fmla="*/ 2147483647 h 606"/>
                <a:gd name="T22" fmla="*/ 2147483647 w 1008"/>
                <a:gd name="T23" fmla="*/ 2147483647 h 606"/>
                <a:gd name="T24" fmla="*/ 2147483647 w 1008"/>
                <a:gd name="T25" fmla="*/ 2147483647 h 606"/>
                <a:gd name="T26" fmla="*/ 2147483647 w 1008"/>
                <a:gd name="T27" fmla="*/ 2147483647 h 606"/>
                <a:gd name="T28" fmla="*/ 2147483647 w 1008"/>
                <a:gd name="T29" fmla="*/ 2147483647 h 606"/>
                <a:gd name="T30" fmla="*/ 2147483647 w 1008"/>
                <a:gd name="T31" fmla="*/ 2147483647 h 606"/>
                <a:gd name="T32" fmla="*/ 2147483647 w 1008"/>
                <a:gd name="T33" fmla="*/ 2147483647 h 606"/>
                <a:gd name="T34" fmla="*/ 2147483647 w 1008"/>
                <a:gd name="T35" fmla="*/ 2147483647 h 606"/>
                <a:gd name="T36" fmla="*/ 2147483647 w 1008"/>
                <a:gd name="T37" fmla="*/ 2147483647 h 606"/>
                <a:gd name="T38" fmla="*/ 2147483647 w 1008"/>
                <a:gd name="T39" fmla="*/ 2147483647 h 606"/>
                <a:gd name="T40" fmla="*/ 2147483647 w 1008"/>
                <a:gd name="T41" fmla="*/ 2147483647 h 606"/>
                <a:gd name="T42" fmla="*/ 2147483647 w 1008"/>
                <a:gd name="T43" fmla="*/ 2147483647 h 606"/>
                <a:gd name="T44" fmla="*/ 2147483647 w 1008"/>
                <a:gd name="T45" fmla="*/ 2147483647 h 606"/>
                <a:gd name="T46" fmla="*/ 2147483647 w 1008"/>
                <a:gd name="T47" fmla="*/ 2147483647 h 606"/>
                <a:gd name="T48" fmla="*/ 2147483647 w 1008"/>
                <a:gd name="T49" fmla="*/ 2147483647 h 606"/>
                <a:gd name="T50" fmla="*/ 2147483647 w 1008"/>
                <a:gd name="T51" fmla="*/ 2147483647 h 606"/>
                <a:gd name="T52" fmla="*/ 2147483647 w 1008"/>
                <a:gd name="T53" fmla="*/ 2147483647 h 606"/>
                <a:gd name="T54" fmla="*/ 2147483647 w 1008"/>
                <a:gd name="T55" fmla="*/ 2147483647 h 606"/>
                <a:gd name="T56" fmla="*/ 2147483647 w 1008"/>
                <a:gd name="T57" fmla="*/ 2147483647 h 606"/>
                <a:gd name="T58" fmla="*/ 2147483647 w 1008"/>
                <a:gd name="T59" fmla="*/ 2147483647 h 606"/>
                <a:gd name="T60" fmla="*/ 2147483647 w 1008"/>
                <a:gd name="T61" fmla="*/ 2147483647 h 606"/>
                <a:gd name="T62" fmla="*/ 2147483647 w 1008"/>
                <a:gd name="T63" fmla="*/ 2147483647 h 606"/>
                <a:gd name="T64" fmla="*/ 2147483647 w 1008"/>
                <a:gd name="T65" fmla="*/ 2147483647 h 606"/>
                <a:gd name="T66" fmla="*/ 2147483647 w 1008"/>
                <a:gd name="T67" fmla="*/ 2147483647 h 606"/>
                <a:gd name="T68" fmla="*/ 2147483647 w 1008"/>
                <a:gd name="T69" fmla="*/ 2147483647 h 606"/>
                <a:gd name="T70" fmla="*/ 2147483647 w 1008"/>
                <a:gd name="T71" fmla="*/ 2147483647 h 606"/>
                <a:gd name="T72" fmla="*/ 2147483647 w 1008"/>
                <a:gd name="T73" fmla="*/ 2147483647 h 606"/>
                <a:gd name="T74" fmla="*/ 2147483647 w 1008"/>
                <a:gd name="T75" fmla="*/ 2147483647 h 606"/>
                <a:gd name="T76" fmla="*/ 2147483647 w 1008"/>
                <a:gd name="T77" fmla="*/ 2147483647 h 606"/>
                <a:gd name="T78" fmla="*/ 2147483647 w 1008"/>
                <a:gd name="T79" fmla="*/ 2147483647 h 606"/>
                <a:gd name="T80" fmla="*/ 2147483647 w 1008"/>
                <a:gd name="T81" fmla="*/ 2147483647 h 606"/>
                <a:gd name="T82" fmla="*/ 2147483647 w 1008"/>
                <a:gd name="T83" fmla="*/ 2147483647 h 606"/>
                <a:gd name="T84" fmla="*/ 2147483647 w 1008"/>
                <a:gd name="T85" fmla="*/ 2147483647 h 606"/>
                <a:gd name="T86" fmla="*/ 2147483647 w 1008"/>
                <a:gd name="T87" fmla="*/ 2147483647 h 606"/>
                <a:gd name="T88" fmla="*/ 2147483647 w 1008"/>
                <a:gd name="T89" fmla="*/ 2147483647 h 606"/>
                <a:gd name="T90" fmla="*/ 2147483647 w 1008"/>
                <a:gd name="T91" fmla="*/ 2147483647 h 606"/>
                <a:gd name="T92" fmla="*/ 2147483647 w 1008"/>
                <a:gd name="T93" fmla="*/ 2147483647 h 606"/>
                <a:gd name="T94" fmla="*/ 2147483647 w 1008"/>
                <a:gd name="T95" fmla="*/ 2147483647 h 606"/>
                <a:gd name="T96" fmla="*/ 2147483647 w 1008"/>
                <a:gd name="T97" fmla="*/ 2147483647 h 606"/>
                <a:gd name="T98" fmla="*/ 2147483647 w 1008"/>
                <a:gd name="T99" fmla="*/ 2147483647 h 606"/>
                <a:gd name="T100" fmla="*/ 2147483647 w 1008"/>
                <a:gd name="T101" fmla="*/ 2147483647 h 606"/>
                <a:gd name="T102" fmla="*/ 2147483647 w 1008"/>
                <a:gd name="T103" fmla="*/ 2147483647 h 606"/>
                <a:gd name="T104" fmla="*/ 0 w 1008"/>
                <a:gd name="T105" fmla="*/ 2147483647 h 606"/>
                <a:gd name="T106" fmla="*/ 2147483647 w 1008"/>
                <a:gd name="T107" fmla="*/ 2147483647 h 606"/>
                <a:gd name="T108" fmla="*/ 2147483647 w 1008"/>
                <a:gd name="T109" fmla="*/ 2147483647 h 60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1008"/>
                <a:gd name="T166" fmla="*/ 0 h 606"/>
                <a:gd name="T167" fmla="*/ 1008 w 1008"/>
                <a:gd name="T168" fmla="*/ 606 h 60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1008" h="606">
                  <a:moveTo>
                    <a:pt x="48" y="150"/>
                  </a:moveTo>
                  <a:lnTo>
                    <a:pt x="48" y="156"/>
                  </a:lnTo>
                  <a:lnTo>
                    <a:pt x="42" y="162"/>
                  </a:lnTo>
                  <a:lnTo>
                    <a:pt x="36" y="174"/>
                  </a:lnTo>
                  <a:lnTo>
                    <a:pt x="36" y="186"/>
                  </a:lnTo>
                  <a:lnTo>
                    <a:pt x="42" y="198"/>
                  </a:lnTo>
                  <a:lnTo>
                    <a:pt x="48" y="204"/>
                  </a:lnTo>
                  <a:lnTo>
                    <a:pt x="54" y="216"/>
                  </a:lnTo>
                  <a:lnTo>
                    <a:pt x="60" y="222"/>
                  </a:lnTo>
                  <a:lnTo>
                    <a:pt x="60" y="228"/>
                  </a:lnTo>
                  <a:lnTo>
                    <a:pt x="90" y="222"/>
                  </a:lnTo>
                  <a:lnTo>
                    <a:pt x="90" y="246"/>
                  </a:lnTo>
                  <a:lnTo>
                    <a:pt x="114" y="258"/>
                  </a:lnTo>
                  <a:lnTo>
                    <a:pt x="90" y="258"/>
                  </a:lnTo>
                  <a:lnTo>
                    <a:pt x="78" y="264"/>
                  </a:lnTo>
                  <a:lnTo>
                    <a:pt x="72" y="264"/>
                  </a:lnTo>
                  <a:lnTo>
                    <a:pt x="72" y="270"/>
                  </a:lnTo>
                  <a:lnTo>
                    <a:pt x="78" y="276"/>
                  </a:lnTo>
                  <a:lnTo>
                    <a:pt x="90" y="276"/>
                  </a:lnTo>
                  <a:lnTo>
                    <a:pt x="96" y="282"/>
                  </a:lnTo>
                  <a:lnTo>
                    <a:pt x="114" y="282"/>
                  </a:lnTo>
                  <a:lnTo>
                    <a:pt x="120" y="288"/>
                  </a:lnTo>
                  <a:lnTo>
                    <a:pt x="126" y="300"/>
                  </a:lnTo>
                  <a:lnTo>
                    <a:pt x="132" y="306"/>
                  </a:lnTo>
                  <a:lnTo>
                    <a:pt x="138" y="354"/>
                  </a:lnTo>
                  <a:lnTo>
                    <a:pt x="150" y="360"/>
                  </a:lnTo>
                  <a:lnTo>
                    <a:pt x="150" y="372"/>
                  </a:lnTo>
                  <a:lnTo>
                    <a:pt x="144" y="378"/>
                  </a:lnTo>
                  <a:lnTo>
                    <a:pt x="144" y="402"/>
                  </a:lnTo>
                  <a:lnTo>
                    <a:pt x="150" y="414"/>
                  </a:lnTo>
                  <a:lnTo>
                    <a:pt x="150" y="426"/>
                  </a:lnTo>
                  <a:lnTo>
                    <a:pt x="156" y="432"/>
                  </a:lnTo>
                  <a:lnTo>
                    <a:pt x="156" y="438"/>
                  </a:lnTo>
                  <a:lnTo>
                    <a:pt x="186" y="438"/>
                  </a:lnTo>
                  <a:lnTo>
                    <a:pt x="198" y="426"/>
                  </a:lnTo>
                  <a:lnTo>
                    <a:pt x="210" y="420"/>
                  </a:lnTo>
                  <a:lnTo>
                    <a:pt x="210" y="408"/>
                  </a:lnTo>
                  <a:lnTo>
                    <a:pt x="216" y="402"/>
                  </a:lnTo>
                  <a:lnTo>
                    <a:pt x="228" y="396"/>
                  </a:lnTo>
                  <a:lnTo>
                    <a:pt x="246" y="378"/>
                  </a:lnTo>
                  <a:lnTo>
                    <a:pt x="258" y="372"/>
                  </a:lnTo>
                  <a:lnTo>
                    <a:pt x="294" y="372"/>
                  </a:lnTo>
                  <a:lnTo>
                    <a:pt x="306" y="378"/>
                  </a:lnTo>
                  <a:lnTo>
                    <a:pt x="312" y="372"/>
                  </a:lnTo>
                  <a:lnTo>
                    <a:pt x="312" y="366"/>
                  </a:lnTo>
                  <a:lnTo>
                    <a:pt x="372" y="366"/>
                  </a:lnTo>
                  <a:lnTo>
                    <a:pt x="384" y="378"/>
                  </a:lnTo>
                  <a:lnTo>
                    <a:pt x="384" y="390"/>
                  </a:lnTo>
                  <a:lnTo>
                    <a:pt x="414" y="390"/>
                  </a:lnTo>
                  <a:lnTo>
                    <a:pt x="420" y="396"/>
                  </a:lnTo>
                  <a:lnTo>
                    <a:pt x="432" y="402"/>
                  </a:lnTo>
                  <a:lnTo>
                    <a:pt x="438" y="408"/>
                  </a:lnTo>
                  <a:lnTo>
                    <a:pt x="450" y="414"/>
                  </a:lnTo>
                  <a:lnTo>
                    <a:pt x="450" y="408"/>
                  </a:lnTo>
                  <a:lnTo>
                    <a:pt x="468" y="408"/>
                  </a:lnTo>
                  <a:lnTo>
                    <a:pt x="480" y="414"/>
                  </a:lnTo>
                  <a:lnTo>
                    <a:pt x="498" y="414"/>
                  </a:lnTo>
                  <a:lnTo>
                    <a:pt x="510" y="420"/>
                  </a:lnTo>
                  <a:lnTo>
                    <a:pt x="516" y="420"/>
                  </a:lnTo>
                  <a:lnTo>
                    <a:pt x="522" y="426"/>
                  </a:lnTo>
                  <a:lnTo>
                    <a:pt x="522" y="432"/>
                  </a:lnTo>
                  <a:lnTo>
                    <a:pt x="528" y="444"/>
                  </a:lnTo>
                  <a:lnTo>
                    <a:pt x="534" y="450"/>
                  </a:lnTo>
                  <a:lnTo>
                    <a:pt x="540" y="450"/>
                  </a:lnTo>
                  <a:lnTo>
                    <a:pt x="546" y="456"/>
                  </a:lnTo>
                  <a:lnTo>
                    <a:pt x="558" y="456"/>
                  </a:lnTo>
                  <a:lnTo>
                    <a:pt x="570" y="468"/>
                  </a:lnTo>
                  <a:lnTo>
                    <a:pt x="582" y="474"/>
                  </a:lnTo>
                  <a:lnTo>
                    <a:pt x="588" y="486"/>
                  </a:lnTo>
                  <a:lnTo>
                    <a:pt x="594" y="492"/>
                  </a:lnTo>
                  <a:lnTo>
                    <a:pt x="660" y="486"/>
                  </a:lnTo>
                  <a:lnTo>
                    <a:pt x="660" y="522"/>
                  </a:lnTo>
                  <a:lnTo>
                    <a:pt x="672" y="522"/>
                  </a:lnTo>
                  <a:lnTo>
                    <a:pt x="666" y="546"/>
                  </a:lnTo>
                  <a:lnTo>
                    <a:pt x="678" y="576"/>
                  </a:lnTo>
                  <a:lnTo>
                    <a:pt x="684" y="582"/>
                  </a:lnTo>
                  <a:lnTo>
                    <a:pt x="696" y="582"/>
                  </a:lnTo>
                  <a:lnTo>
                    <a:pt x="702" y="588"/>
                  </a:lnTo>
                  <a:lnTo>
                    <a:pt x="714" y="588"/>
                  </a:lnTo>
                  <a:lnTo>
                    <a:pt x="720" y="582"/>
                  </a:lnTo>
                  <a:lnTo>
                    <a:pt x="726" y="582"/>
                  </a:lnTo>
                  <a:lnTo>
                    <a:pt x="750" y="606"/>
                  </a:lnTo>
                  <a:lnTo>
                    <a:pt x="774" y="606"/>
                  </a:lnTo>
                  <a:lnTo>
                    <a:pt x="786" y="600"/>
                  </a:lnTo>
                  <a:lnTo>
                    <a:pt x="792" y="594"/>
                  </a:lnTo>
                  <a:lnTo>
                    <a:pt x="804" y="570"/>
                  </a:lnTo>
                  <a:lnTo>
                    <a:pt x="804" y="558"/>
                  </a:lnTo>
                  <a:lnTo>
                    <a:pt x="816" y="558"/>
                  </a:lnTo>
                  <a:lnTo>
                    <a:pt x="852" y="540"/>
                  </a:lnTo>
                  <a:lnTo>
                    <a:pt x="858" y="528"/>
                  </a:lnTo>
                  <a:lnTo>
                    <a:pt x="870" y="522"/>
                  </a:lnTo>
                  <a:lnTo>
                    <a:pt x="882" y="522"/>
                  </a:lnTo>
                  <a:lnTo>
                    <a:pt x="882" y="462"/>
                  </a:lnTo>
                  <a:lnTo>
                    <a:pt x="888" y="450"/>
                  </a:lnTo>
                  <a:lnTo>
                    <a:pt x="900" y="444"/>
                  </a:lnTo>
                  <a:lnTo>
                    <a:pt x="936" y="444"/>
                  </a:lnTo>
                  <a:lnTo>
                    <a:pt x="936" y="420"/>
                  </a:lnTo>
                  <a:lnTo>
                    <a:pt x="948" y="420"/>
                  </a:lnTo>
                  <a:lnTo>
                    <a:pt x="960" y="426"/>
                  </a:lnTo>
                  <a:lnTo>
                    <a:pt x="966" y="432"/>
                  </a:lnTo>
                  <a:lnTo>
                    <a:pt x="978" y="438"/>
                  </a:lnTo>
                  <a:lnTo>
                    <a:pt x="1008" y="438"/>
                  </a:lnTo>
                  <a:lnTo>
                    <a:pt x="1008" y="426"/>
                  </a:lnTo>
                  <a:lnTo>
                    <a:pt x="996" y="414"/>
                  </a:lnTo>
                  <a:lnTo>
                    <a:pt x="996" y="396"/>
                  </a:lnTo>
                  <a:lnTo>
                    <a:pt x="1002" y="390"/>
                  </a:lnTo>
                  <a:lnTo>
                    <a:pt x="954" y="360"/>
                  </a:lnTo>
                  <a:lnTo>
                    <a:pt x="930" y="366"/>
                  </a:lnTo>
                  <a:lnTo>
                    <a:pt x="924" y="366"/>
                  </a:lnTo>
                  <a:lnTo>
                    <a:pt x="912" y="354"/>
                  </a:lnTo>
                  <a:lnTo>
                    <a:pt x="900" y="354"/>
                  </a:lnTo>
                  <a:lnTo>
                    <a:pt x="888" y="342"/>
                  </a:lnTo>
                  <a:lnTo>
                    <a:pt x="876" y="336"/>
                  </a:lnTo>
                  <a:lnTo>
                    <a:pt x="870" y="330"/>
                  </a:lnTo>
                  <a:lnTo>
                    <a:pt x="846" y="318"/>
                  </a:lnTo>
                  <a:lnTo>
                    <a:pt x="828" y="306"/>
                  </a:lnTo>
                  <a:lnTo>
                    <a:pt x="804" y="306"/>
                  </a:lnTo>
                  <a:lnTo>
                    <a:pt x="774" y="288"/>
                  </a:lnTo>
                  <a:lnTo>
                    <a:pt x="768" y="282"/>
                  </a:lnTo>
                  <a:lnTo>
                    <a:pt x="762" y="270"/>
                  </a:lnTo>
                  <a:lnTo>
                    <a:pt x="750" y="258"/>
                  </a:lnTo>
                  <a:lnTo>
                    <a:pt x="744" y="258"/>
                  </a:lnTo>
                  <a:lnTo>
                    <a:pt x="732" y="252"/>
                  </a:lnTo>
                  <a:lnTo>
                    <a:pt x="714" y="252"/>
                  </a:lnTo>
                  <a:lnTo>
                    <a:pt x="702" y="246"/>
                  </a:lnTo>
                  <a:lnTo>
                    <a:pt x="690" y="234"/>
                  </a:lnTo>
                  <a:lnTo>
                    <a:pt x="672" y="198"/>
                  </a:lnTo>
                  <a:lnTo>
                    <a:pt x="666" y="192"/>
                  </a:lnTo>
                  <a:lnTo>
                    <a:pt x="666" y="186"/>
                  </a:lnTo>
                  <a:lnTo>
                    <a:pt x="648" y="168"/>
                  </a:lnTo>
                  <a:lnTo>
                    <a:pt x="630" y="138"/>
                  </a:lnTo>
                  <a:lnTo>
                    <a:pt x="594" y="120"/>
                  </a:lnTo>
                  <a:lnTo>
                    <a:pt x="594" y="126"/>
                  </a:lnTo>
                  <a:lnTo>
                    <a:pt x="540" y="120"/>
                  </a:lnTo>
                  <a:lnTo>
                    <a:pt x="510" y="120"/>
                  </a:lnTo>
                  <a:lnTo>
                    <a:pt x="492" y="102"/>
                  </a:lnTo>
                  <a:lnTo>
                    <a:pt x="492" y="90"/>
                  </a:lnTo>
                  <a:lnTo>
                    <a:pt x="504" y="78"/>
                  </a:lnTo>
                  <a:lnTo>
                    <a:pt x="492" y="72"/>
                  </a:lnTo>
                  <a:lnTo>
                    <a:pt x="492" y="60"/>
                  </a:lnTo>
                  <a:lnTo>
                    <a:pt x="486" y="48"/>
                  </a:lnTo>
                  <a:lnTo>
                    <a:pt x="480" y="42"/>
                  </a:lnTo>
                  <a:lnTo>
                    <a:pt x="444" y="42"/>
                  </a:lnTo>
                  <a:lnTo>
                    <a:pt x="432" y="36"/>
                  </a:lnTo>
                  <a:lnTo>
                    <a:pt x="432" y="24"/>
                  </a:lnTo>
                  <a:lnTo>
                    <a:pt x="408" y="24"/>
                  </a:lnTo>
                  <a:lnTo>
                    <a:pt x="390" y="0"/>
                  </a:lnTo>
                  <a:lnTo>
                    <a:pt x="384" y="12"/>
                  </a:lnTo>
                  <a:lnTo>
                    <a:pt x="354" y="6"/>
                  </a:lnTo>
                  <a:lnTo>
                    <a:pt x="384" y="36"/>
                  </a:lnTo>
                  <a:lnTo>
                    <a:pt x="378" y="30"/>
                  </a:lnTo>
                  <a:lnTo>
                    <a:pt x="366" y="30"/>
                  </a:lnTo>
                  <a:lnTo>
                    <a:pt x="360" y="24"/>
                  </a:lnTo>
                  <a:lnTo>
                    <a:pt x="354" y="24"/>
                  </a:lnTo>
                  <a:lnTo>
                    <a:pt x="348" y="30"/>
                  </a:lnTo>
                  <a:lnTo>
                    <a:pt x="348" y="42"/>
                  </a:lnTo>
                  <a:lnTo>
                    <a:pt x="342" y="42"/>
                  </a:lnTo>
                  <a:lnTo>
                    <a:pt x="336" y="48"/>
                  </a:lnTo>
                  <a:lnTo>
                    <a:pt x="324" y="48"/>
                  </a:lnTo>
                  <a:lnTo>
                    <a:pt x="312" y="54"/>
                  </a:lnTo>
                  <a:lnTo>
                    <a:pt x="294" y="72"/>
                  </a:lnTo>
                  <a:lnTo>
                    <a:pt x="294" y="84"/>
                  </a:lnTo>
                  <a:lnTo>
                    <a:pt x="300" y="102"/>
                  </a:lnTo>
                  <a:lnTo>
                    <a:pt x="312" y="108"/>
                  </a:lnTo>
                  <a:lnTo>
                    <a:pt x="318" y="120"/>
                  </a:lnTo>
                  <a:lnTo>
                    <a:pt x="252" y="120"/>
                  </a:lnTo>
                  <a:lnTo>
                    <a:pt x="240" y="108"/>
                  </a:lnTo>
                  <a:lnTo>
                    <a:pt x="228" y="108"/>
                  </a:lnTo>
                  <a:lnTo>
                    <a:pt x="228" y="114"/>
                  </a:lnTo>
                  <a:lnTo>
                    <a:pt x="216" y="126"/>
                  </a:lnTo>
                  <a:lnTo>
                    <a:pt x="210" y="120"/>
                  </a:lnTo>
                  <a:lnTo>
                    <a:pt x="198" y="114"/>
                  </a:lnTo>
                  <a:lnTo>
                    <a:pt x="174" y="90"/>
                  </a:lnTo>
                  <a:lnTo>
                    <a:pt x="168" y="78"/>
                  </a:lnTo>
                  <a:lnTo>
                    <a:pt x="162" y="72"/>
                  </a:lnTo>
                  <a:lnTo>
                    <a:pt x="156" y="60"/>
                  </a:lnTo>
                  <a:lnTo>
                    <a:pt x="144" y="54"/>
                  </a:lnTo>
                  <a:lnTo>
                    <a:pt x="132" y="42"/>
                  </a:lnTo>
                  <a:lnTo>
                    <a:pt x="120" y="42"/>
                  </a:lnTo>
                  <a:lnTo>
                    <a:pt x="96" y="30"/>
                  </a:lnTo>
                  <a:lnTo>
                    <a:pt x="78" y="30"/>
                  </a:lnTo>
                  <a:lnTo>
                    <a:pt x="72" y="36"/>
                  </a:lnTo>
                  <a:lnTo>
                    <a:pt x="72" y="48"/>
                  </a:lnTo>
                  <a:lnTo>
                    <a:pt x="84" y="54"/>
                  </a:lnTo>
                  <a:lnTo>
                    <a:pt x="90" y="54"/>
                  </a:lnTo>
                  <a:lnTo>
                    <a:pt x="90" y="66"/>
                  </a:lnTo>
                  <a:lnTo>
                    <a:pt x="96" y="66"/>
                  </a:lnTo>
                  <a:lnTo>
                    <a:pt x="96" y="72"/>
                  </a:lnTo>
                  <a:lnTo>
                    <a:pt x="102" y="84"/>
                  </a:lnTo>
                  <a:lnTo>
                    <a:pt x="114" y="90"/>
                  </a:lnTo>
                  <a:lnTo>
                    <a:pt x="126" y="102"/>
                  </a:lnTo>
                  <a:lnTo>
                    <a:pt x="138" y="108"/>
                  </a:lnTo>
                  <a:lnTo>
                    <a:pt x="150" y="120"/>
                  </a:lnTo>
                  <a:lnTo>
                    <a:pt x="162" y="126"/>
                  </a:lnTo>
                  <a:lnTo>
                    <a:pt x="162" y="150"/>
                  </a:lnTo>
                  <a:lnTo>
                    <a:pt x="156" y="156"/>
                  </a:lnTo>
                  <a:lnTo>
                    <a:pt x="144" y="156"/>
                  </a:lnTo>
                  <a:lnTo>
                    <a:pt x="132" y="150"/>
                  </a:lnTo>
                  <a:lnTo>
                    <a:pt x="120" y="138"/>
                  </a:lnTo>
                  <a:lnTo>
                    <a:pt x="120" y="162"/>
                  </a:lnTo>
                  <a:lnTo>
                    <a:pt x="78" y="162"/>
                  </a:lnTo>
                  <a:lnTo>
                    <a:pt x="66" y="144"/>
                  </a:lnTo>
                  <a:lnTo>
                    <a:pt x="60" y="150"/>
                  </a:lnTo>
                  <a:lnTo>
                    <a:pt x="48" y="138"/>
                  </a:lnTo>
                  <a:lnTo>
                    <a:pt x="42" y="126"/>
                  </a:lnTo>
                  <a:lnTo>
                    <a:pt x="36" y="120"/>
                  </a:lnTo>
                  <a:lnTo>
                    <a:pt x="36" y="102"/>
                  </a:lnTo>
                  <a:lnTo>
                    <a:pt x="30" y="96"/>
                  </a:lnTo>
                  <a:lnTo>
                    <a:pt x="30" y="84"/>
                  </a:lnTo>
                  <a:lnTo>
                    <a:pt x="24" y="78"/>
                  </a:lnTo>
                  <a:lnTo>
                    <a:pt x="0" y="78"/>
                  </a:lnTo>
                  <a:lnTo>
                    <a:pt x="0" y="84"/>
                  </a:lnTo>
                  <a:lnTo>
                    <a:pt x="6" y="90"/>
                  </a:lnTo>
                  <a:lnTo>
                    <a:pt x="12" y="102"/>
                  </a:lnTo>
                  <a:lnTo>
                    <a:pt x="18" y="108"/>
                  </a:lnTo>
                  <a:lnTo>
                    <a:pt x="24" y="120"/>
                  </a:lnTo>
                  <a:lnTo>
                    <a:pt x="36" y="126"/>
                  </a:lnTo>
                  <a:lnTo>
                    <a:pt x="42" y="138"/>
                  </a:lnTo>
                  <a:lnTo>
                    <a:pt x="48" y="144"/>
                  </a:lnTo>
                  <a:lnTo>
                    <a:pt x="48" y="15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7" name="Tunisia" descr="© INSCALE GmbH, 05.05.2010&#10;http://www.presentationload.com/">
              <a:extLst>
                <a:ext uri="{FF2B5EF4-FFF2-40B4-BE49-F238E27FC236}">
                  <a16:creationId xmlns:a16="http://schemas.microsoft.com/office/drawing/2014/main" id="{D4157EC6-1A16-4698-97F0-BCD06674B3EA}"/>
                </a:ext>
              </a:extLst>
            </p:cNvPr>
            <p:cNvSpPr>
              <a:spLocks/>
            </p:cNvSpPr>
            <p:nvPr/>
          </p:nvSpPr>
          <p:spPr bwMode="gray">
            <a:xfrm>
              <a:off x="5789804" y="3171852"/>
              <a:ext cx="120655" cy="253916"/>
            </a:xfrm>
            <a:custGeom>
              <a:avLst/>
              <a:gdLst>
                <a:gd name="T0" fmla="*/ 2147483647 w 276"/>
                <a:gd name="T1" fmla="*/ 2147483647 h 570"/>
                <a:gd name="T2" fmla="*/ 2147483647 w 276"/>
                <a:gd name="T3" fmla="*/ 2147483647 h 570"/>
                <a:gd name="T4" fmla="*/ 2147483647 w 276"/>
                <a:gd name="T5" fmla="*/ 2147483647 h 570"/>
                <a:gd name="T6" fmla="*/ 2147483647 w 276"/>
                <a:gd name="T7" fmla="*/ 2147483647 h 570"/>
                <a:gd name="T8" fmla="*/ 2147483647 w 276"/>
                <a:gd name="T9" fmla="*/ 2147483647 h 570"/>
                <a:gd name="T10" fmla="*/ 2147483647 w 276"/>
                <a:gd name="T11" fmla="*/ 2147483647 h 570"/>
                <a:gd name="T12" fmla="*/ 0 w 276"/>
                <a:gd name="T13" fmla="*/ 2147483647 h 570"/>
                <a:gd name="T14" fmla="*/ 2147483647 w 276"/>
                <a:gd name="T15" fmla="*/ 2147483647 h 570"/>
                <a:gd name="T16" fmla="*/ 2147483647 w 276"/>
                <a:gd name="T17" fmla="*/ 2147483647 h 570"/>
                <a:gd name="T18" fmla="*/ 2147483647 w 276"/>
                <a:gd name="T19" fmla="*/ 2147483647 h 570"/>
                <a:gd name="T20" fmla="*/ 2147483647 w 276"/>
                <a:gd name="T21" fmla="*/ 2147483647 h 570"/>
                <a:gd name="T22" fmla="*/ 2147483647 w 276"/>
                <a:gd name="T23" fmla="*/ 2147483647 h 570"/>
                <a:gd name="T24" fmla="*/ 2147483647 w 276"/>
                <a:gd name="T25" fmla="*/ 2147483647 h 570"/>
                <a:gd name="T26" fmla="*/ 2147483647 w 276"/>
                <a:gd name="T27" fmla="*/ 2147483647 h 570"/>
                <a:gd name="T28" fmla="*/ 2147483647 w 276"/>
                <a:gd name="T29" fmla="*/ 2147483647 h 570"/>
                <a:gd name="T30" fmla="*/ 2147483647 w 276"/>
                <a:gd name="T31" fmla="*/ 2147483647 h 570"/>
                <a:gd name="T32" fmla="*/ 2147483647 w 276"/>
                <a:gd name="T33" fmla="*/ 2147483647 h 570"/>
                <a:gd name="T34" fmla="*/ 2147483647 w 276"/>
                <a:gd name="T35" fmla="*/ 2147483647 h 570"/>
                <a:gd name="T36" fmla="*/ 2147483647 w 276"/>
                <a:gd name="T37" fmla="*/ 2147483647 h 570"/>
                <a:gd name="T38" fmla="*/ 2147483647 w 276"/>
                <a:gd name="T39" fmla="*/ 2147483647 h 570"/>
                <a:gd name="T40" fmla="*/ 2147483647 w 276"/>
                <a:gd name="T41" fmla="*/ 2147483647 h 570"/>
                <a:gd name="T42" fmla="*/ 2147483647 w 276"/>
                <a:gd name="T43" fmla="*/ 2147483647 h 570"/>
                <a:gd name="T44" fmla="*/ 2147483647 w 276"/>
                <a:gd name="T45" fmla="*/ 2147483647 h 570"/>
                <a:gd name="T46" fmla="*/ 2147483647 w 276"/>
                <a:gd name="T47" fmla="*/ 2147483647 h 570"/>
                <a:gd name="T48" fmla="*/ 2147483647 w 276"/>
                <a:gd name="T49" fmla="*/ 2147483647 h 570"/>
                <a:gd name="T50" fmla="*/ 2147483647 w 276"/>
                <a:gd name="T51" fmla="*/ 2147483647 h 570"/>
                <a:gd name="T52" fmla="*/ 2147483647 w 276"/>
                <a:gd name="T53" fmla="*/ 2147483647 h 570"/>
                <a:gd name="T54" fmla="*/ 2147483647 w 276"/>
                <a:gd name="T55" fmla="*/ 2147483647 h 570"/>
                <a:gd name="T56" fmla="*/ 2147483647 w 276"/>
                <a:gd name="T57" fmla="*/ 2147483647 h 570"/>
                <a:gd name="T58" fmla="*/ 2147483647 w 276"/>
                <a:gd name="T59" fmla="*/ 2147483647 h 570"/>
                <a:gd name="T60" fmla="*/ 2147483647 w 276"/>
                <a:gd name="T61" fmla="*/ 2147483647 h 570"/>
                <a:gd name="T62" fmla="*/ 2147483647 w 276"/>
                <a:gd name="T63" fmla="*/ 2147483647 h 570"/>
                <a:gd name="T64" fmla="*/ 2147483647 w 276"/>
                <a:gd name="T65" fmla="*/ 2147483647 h 570"/>
                <a:gd name="T66" fmla="*/ 2147483647 w 276"/>
                <a:gd name="T67" fmla="*/ 2147483647 h 570"/>
                <a:gd name="T68" fmla="*/ 2147483647 w 276"/>
                <a:gd name="T69" fmla="*/ 2147483647 h 570"/>
                <a:gd name="T70" fmla="*/ 2147483647 w 276"/>
                <a:gd name="T71" fmla="*/ 2147483647 h 570"/>
                <a:gd name="T72" fmla="*/ 2147483647 w 276"/>
                <a:gd name="T73" fmla="*/ 2147483647 h 570"/>
                <a:gd name="T74" fmla="*/ 2147483647 w 276"/>
                <a:gd name="T75" fmla="*/ 2147483647 h 570"/>
                <a:gd name="T76" fmla="*/ 2147483647 w 276"/>
                <a:gd name="T77" fmla="*/ 2147483647 h 570"/>
                <a:gd name="T78" fmla="*/ 2147483647 w 276"/>
                <a:gd name="T79" fmla="*/ 2147483647 h 570"/>
                <a:gd name="T80" fmla="*/ 2147483647 w 276"/>
                <a:gd name="T81" fmla="*/ 2147483647 h 570"/>
                <a:gd name="T82" fmla="*/ 2147483647 w 276"/>
                <a:gd name="T83" fmla="*/ 2147483647 h 570"/>
                <a:gd name="T84" fmla="*/ 2147483647 w 276"/>
                <a:gd name="T85" fmla="*/ 2147483647 h 570"/>
                <a:gd name="T86" fmla="*/ 2147483647 w 276"/>
                <a:gd name="T87" fmla="*/ 2147483647 h 570"/>
                <a:gd name="T88" fmla="*/ 2147483647 w 276"/>
                <a:gd name="T89" fmla="*/ 0 h 570"/>
                <a:gd name="T90" fmla="*/ 2147483647 w 276"/>
                <a:gd name="T91" fmla="*/ 2147483647 h 570"/>
                <a:gd name="T92" fmla="*/ 2147483647 w 276"/>
                <a:gd name="T93" fmla="*/ 2147483647 h 570"/>
                <a:gd name="T94" fmla="*/ 2147483647 w 276"/>
                <a:gd name="T95" fmla="*/ 2147483647 h 570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276"/>
                <a:gd name="T145" fmla="*/ 0 h 570"/>
                <a:gd name="T146" fmla="*/ 276 w 276"/>
                <a:gd name="T147" fmla="*/ 570 h 570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276" h="570">
                  <a:moveTo>
                    <a:pt x="42" y="60"/>
                  </a:moveTo>
                  <a:lnTo>
                    <a:pt x="60" y="66"/>
                  </a:lnTo>
                  <a:lnTo>
                    <a:pt x="60" y="78"/>
                  </a:lnTo>
                  <a:lnTo>
                    <a:pt x="54" y="90"/>
                  </a:lnTo>
                  <a:lnTo>
                    <a:pt x="54" y="126"/>
                  </a:lnTo>
                  <a:lnTo>
                    <a:pt x="60" y="138"/>
                  </a:lnTo>
                  <a:lnTo>
                    <a:pt x="60" y="180"/>
                  </a:lnTo>
                  <a:lnTo>
                    <a:pt x="54" y="192"/>
                  </a:lnTo>
                  <a:lnTo>
                    <a:pt x="54" y="204"/>
                  </a:lnTo>
                  <a:lnTo>
                    <a:pt x="48" y="210"/>
                  </a:lnTo>
                  <a:lnTo>
                    <a:pt x="48" y="216"/>
                  </a:lnTo>
                  <a:lnTo>
                    <a:pt x="24" y="234"/>
                  </a:lnTo>
                  <a:lnTo>
                    <a:pt x="0" y="258"/>
                  </a:lnTo>
                  <a:lnTo>
                    <a:pt x="0" y="300"/>
                  </a:lnTo>
                  <a:lnTo>
                    <a:pt x="12" y="300"/>
                  </a:lnTo>
                  <a:lnTo>
                    <a:pt x="12" y="330"/>
                  </a:lnTo>
                  <a:lnTo>
                    <a:pt x="24" y="330"/>
                  </a:lnTo>
                  <a:lnTo>
                    <a:pt x="42" y="336"/>
                  </a:lnTo>
                  <a:lnTo>
                    <a:pt x="54" y="348"/>
                  </a:lnTo>
                  <a:lnTo>
                    <a:pt x="54" y="390"/>
                  </a:lnTo>
                  <a:lnTo>
                    <a:pt x="60" y="390"/>
                  </a:lnTo>
                  <a:lnTo>
                    <a:pt x="66" y="396"/>
                  </a:lnTo>
                  <a:lnTo>
                    <a:pt x="90" y="408"/>
                  </a:lnTo>
                  <a:lnTo>
                    <a:pt x="96" y="420"/>
                  </a:lnTo>
                  <a:lnTo>
                    <a:pt x="102" y="426"/>
                  </a:lnTo>
                  <a:lnTo>
                    <a:pt x="108" y="450"/>
                  </a:lnTo>
                  <a:lnTo>
                    <a:pt x="114" y="492"/>
                  </a:lnTo>
                  <a:lnTo>
                    <a:pt x="126" y="540"/>
                  </a:lnTo>
                  <a:lnTo>
                    <a:pt x="138" y="570"/>
                  </a:lnTo>
                  <a:lnTo>
                    <a:pt x="144" y="564"/>
                  </a:lnTo>
                  <a:lnTo>
                    <a:pt x="156" y="564"/>
                  </a:lnTo>
                  <a:lnTo>
                    <a:pt x="186" y="534"/>
                  </a:lnTo>
                  <a:lnTo>
                    <a:pt x="186" y="510"/>
                  </a:lnTo>
                  <a:lnTo>
                    <a:pt x="174" y="486"/>
                  </a:lnTo>
                  <a:lnTo>
                    <a:pt x="174" y="468"/>
                  </a:lnTo>
                  <a:lnTo>
                    <a:pt x="192" y="450"/>
                  </a:lnTo>
                  <a:lnTo>
                    <a:pt x="198" y="450"/>
                  </a:lnTo>
                  <a:lnTo>
                    <a:pt x="204" y="438"/>
                  </a:lnTo>
                  <a:lnTo>
                    <a:pt x="210" y="432"/>
                  </a:lnTo>
                  <a:lnTo>
                    <a:pt x="216" y="420"/>
                  </a:lnTo>
                  <a:lnTo>
                    <a:pt x="222" y="414"/>
                  </a:lnTo>
                  <a:lnTo>
                    <a:pt x="234" y="408"/>
                  </a:lnTo>
                  <a:lnTo>
                    <a:pt x="246" y="408"/>
                  </a:lnTo>
                  <a:lnTo>
                    <a:pt x="270" y="396"/>
                  </a:lnTo>
                  <a:lnTo>
                    <a:pt x="276" y="390"/>
                  </a:lnTo>
                  <a:lnTo>
                    <a:pt x="276" y="384"/>
                  </a:lnTo>
                  <a:lnTo>
                    <a:pt x="264" y="372"/>
                  </a:lnTo>
                  <a:lnTo>
                    <a:pt x="258" y="372"/>
                  </a:lnTo>
                  <a:lnTo>
                    <a:pt x="264" y="330"/>
                  </a:lnTo>
                  <a:lnTo>
                    <a:pt x="252" y="330"/>
                  </a:lnTo>
                  <a:lnTo>
                    <a:pt x="240" y="300"/>
                  </a:lnTo>
                  <a:lnTo>
                    <a:pt x="228" y="294"/>
                  </a:lnTo>
                  <a:lnTo>
                    <a:pt x="222" y="306"/>
                  </a:lnTo>
                  <a:lnTo>
                    <a:pt x="216" y="294"/>
                  </a:lnTo>
                  <a:lnTo>
                    <a:pt x="198" y="294"/>
                  </a:lnTo>
                  <a:lnTo>
                    <a:pt x="186" y="288"/>
                  </a:lnTo>
                  <a:lnTo>
                    <a:pt x="180" y="282"/>
                  </a:lnTo>
                  <a:lnTo>
                    <a:pt x="168" y="276"/>
                  </a:lnTo>
                  <a:lnTo>
                    <a:pt x="168" y="246"/>
                  </a:lnTo>
                  <a:lnTo>
                    <a:pt x="174" y="240"/>
                  </a:lnTo>
                  <a:lnTo>
                    <a:pt x="180" y="240"/>
                  </a:lnTo>
                  <a:lnTo>
                    <a:pt x="234" y="186"/>
                  </a:lnTo>
                  <a:lnTo>
                    <a:pt x="240" y="174"/>
                  </a:lnTo>
                  <a:lnTo>
                    <a:pt x="240" y="156"/>
                  </a:lnTo>
                  <a:lnTo>
                    <a:pt x="234" y="144"/>
                  </a:lnTo>
                  <a:lnTo>
                    <a:pt x="216" y="126"/>
                  </a:lnTo>
                  <a:lnTo>
                    <a:pt x="204" y="120"/>
                  </a:lnTo>
                  <a:lnTo>
                    <a:pt x="198" y="120"/>
                  </a:lnTo>
                  <a:lnTo>
                    <a:pt x="198" y="102"/>
                  </a:lnTo>
                  <a:lnTo>
                    <a:pt x="204" y="90"/>
                  </a:lnTo>
                  <a:lnTo>
                    <a:pt x="204" y="78"/>
                  </a:lnTo>
                  <a:lnTo>
                    <a:pt x="210" y="72"/>
                  </a:lnTo>
                  <a:lnTo>
                    <a:pt x="222" y="66"/>
                  </a:lnTo>
                  <a:lnTo>
                    <a:pt x="228" y="60"/>
                  </a:lnTo>
                  <a:lnTo>
                    <a:pt x="234" y="48"/>
                  </a:lnTo>
                  <a:lnTo>
                    <a:pt x="234" y="36"/>
                  </a:lnTo>
                  <a:lnTo>
                    <a:pt x="240" y="30"/>
                  </a:lnTo>
                  <a:lnTo>
                    <a:pt x="240" y="18"/>
                  </a:lnTo>
                  <a:lnTo>
                    <a:pt x="228" y="18"/>
                  </a:lnTo>
                  <a:lnTo>
                    <a:pt x="222" y="30"/>
                  </a:lnTo>
                  <a:lnTo>
                    <a:pt x="210" y="36"/>
                  </a:lnTo>
                  <a:lnTo>
                    <a:pt x="204" y="48"/>
                  </a:lnTo>
                  <a:lnTo>
                    <a:pt x="192" y="60"/>
                  </a:lnTo>
                  <a:lnTo>
                    <a:pt x="186" y="60"/>
                  </a:lnTo>
                  <a:lnTo>
                    <a:pt x="174" y="54"/>
                  </a:lnTo>
                  <a:lnTo>
                    <a:pt x="162" y="42"/>
                  </a:lnTo>
                  <a:lnTo>
                    <a:pt x="174" y="30"/>
                  </a:lnTo>
                  <a:lnTo>
                    <a:pt x="174" y="24"/>
                  </a:lnTo>
                  <a:lnTo>
                    <a:pt x="180" y="12"/>
                  </a:lnTo>
                  <a:lnTo>
                    <a:pt x="168" y="0"/>
                  </a:lnTo>
                  <a:lnTo>
                    <a:pt x="138" y="0"/>
                  </a:lnTo>
                  <a:lnTo>
                    <a:pt x="126" y="6"/>
                  </a:lnTo>
                  <a:lnTo>
                    <a:pt x="108" y="12"/>
                  </a:lnTo>
                  <a:lnTo>
                    <a:pt x="96" y="18"/>
                  </a:lnTo>
                  <a:lnTo>
                    <a:pt x="84" y="30"/>
                  </a:lnTo>
                  <a:lnTo>
                    <a:pt x="84" y="42"/>
                  </a:lnTo>
                  <a:lnTo>
                    <a:pt x="42" y="6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8" name="Togo" descr="© INSCALE GmbH, 05.05.2010&#10;http://www.presentationload.com/">
              <a:extLst>
                <a:ext uri="{FF2B5EF4-FFF2-40B4-BE49-F238E27FC236}">
                  <a16:creationId xmlns:a16="http://schemas.microsoft.com/office/drawing/2014/main" id="{944B77AC-A34C-43AF-804A-7734BBDC0ED1}"/>
                </a:ext>
              </a:extLst>
            </p:cNvPr>
            <p:cNvSpPr>
              <a:spLocks/>
            </p:cNvSpPr>
            <p:nvPr/>
          </p:nvSpPr>
          <p:spPr bwMode="gray">
            <a:xfrm>
              <a:off x="5543731" y="4120865"/>
              <a:ext cx="63503" cy="180915"/>
            </a:xfrm>
            <a:custGeom>
              <a:avLst/>
              <a:gdLst>
                <a:gd name="T0" fmla="*/ 2147483647 w 138"/>
                <a:gd name="T1" fmla="*/ 2147483647 h 402"/>
                <a:gd name="T2" fmla="*/ 2147483647 w 138"/>
                <a:gd name="T3" fmla="*/ 2147483647 h 402"/>
                <a:gd name="T4" fmla="*/ 2147483647 w 138"/>
                <a:gd name="T5" fmla="*/ 2147483647 h 402"/>
                <a:gd name="T6" fmla="*/ 2147483647 w 138"/>
                <a:gd name="T7" fmla="*/ 2147483647 h 402"/>
                <a:gd name="T8" fmla="*/ 2147483647 w 138"/>
                <a:gd name="T9" fmla="*/ 2147483647 h 402"/>
                <a:gd name="T10" fmla="*/ 2147483647 w 138"/>
                <a:gd name="T11" fmla="*/ 2147483647 h 402"/>
                <a:gd name="T12" fmla="*/ 2147483647 w 138"/>
                <a:gd name="T13" fmla="*/ 2147483647 h 402"/>
                <a:gd name="T14" fmla="*/ 2147483647 w 138"/>
                <a:gd name="T15" fmla="*/ 2147483647 h 402"/>
                <a:gd name="T16" fmla="*/ 2147483647 w 138"/>
                <a:gd name="T17" fmla="*/ 2147483647 h 402"/>
                <a:gd name="T18" fmla="*/ 2147483647 w 138"/>
                <a:gd name="T19" fmla="*/ 2147483647 h 402"/>
                <a:gd name="T20" fmla="*/ 2147483647 w 138"/>
                <a:gd name="T21" fmla="*/ 2147483647 h 402"/>
                <a:gd name="T22" fmla="*/ 2147483647 w 138"/>
                <a:gd name="T23" fmla="*/ 2147483647 h 402"/>
                <a:gd name="T24" fmla="*/ 2147483647 w 138"/>
                <a:gd name="T25" fmla="*/ 2147483647 h 402"/>
                <a:gd name="T26" fmla="*/ 2147483647 w 138"/>
                <a:gd name="T27" fmla="*/ 2147483647 h 402"/>
                <a:gd name="T28" fmla="*/ 2147483647 w 138"/>
                <a:gd name="T29" fmla="*/ 2147483647 h 402"/>
                <a:gd name="T30" fmla="*/ 2147483647 w 138"/>
                <a:gd name="T31" fmla="*/ 2147483647 h 402"/>
                <a:gd name="T32" fmla="*/ 2147483647 w 138"/>
                <a:gd name="T33" fmla="*/ 0 h 402"/>
                <a:gd name="T34" fmla="*/ 2147483647 w 138"/>
                <a:gd name="T35" fmla="*/ 0 h 402"/>
                <a:gd name="T36" fmla="*/ 2147483647 w 138"/>
                <a:gd name="T37" fmla="*/ 2147483647 h 402"/>
                <a:gd name="T38" fmla="*/ 0 w 138"/>
                <a:gd name="T39" fmla="*/ 2147483647 h 402"/>
                <a:gd name="T40" fmla="*/ 2147483647 w 138"/>
                <a:gd name="T41" fmla="*/ 2147483647 h 402"/>
                <a:gd name="T42" fmla="*/ 2147483647 w 138"/>
                <a:gd name="T43" fmla="*/ 2147483647 h 402"/>
                <a:gd name="T44" fmla="*/ 2147483647 w 138"/>
                <a:gd name="T45" fmla="*/ 2147483647 h 402"/>
                <a:gd name="T46" fmla="*/ 2147483647 w 138"/>
                <a:gd name="T47" fmla="*/ 2147483647 h 402"/>
                <a:gd name="T48" fmla="*/ 2147483647 w 138"/>
                <a:gd name="T49" fmla="*/ 2147483647 h 402"/>
                <a:gd name="T50" fmla="*/ 2147483647 w 138"/>
                <a:gd name="T51" fmla="*/ 2147483647 h 402"/>
                <a:gd name="T52" fmla="*/ 2147483647 w 138"/>
                <a:gd name="T53" fmla="*/ 2147483647 h 402"/>
                <a:gd name="T54" fmla="*/ 2147483647 w 138"/>
                <a:gd name="T55" fmla="*/ 2147483647 h 402"/>
                <a:gd name="T56" fmla="*/ 2147483647 w 138"/>
                <a:gd name="T57" fmla="*/ 2147483647 h 402"/>
                <a:gd name="T58" fmla="*/ 2147483647 w 138"/>
                <a:gd name="T59" fmla="*/ 2147483647 h 402"/>
                <a:gd name="T60" fmla="*/ 2147483647 w 138"/>
                <a:gd name="T61" fmla="*/ 2147483647 h 402"/>
                <a:gd name="T62" fmla="*/ 2147483647 w 138"/>
                <a:gd name="T63" fmla="*/ 2147483647 h 402"/>
                <a:gd name="T64" fmla="*/ 2147483647 w 138"/>
                <a:gd name="T65" fmla="*/ 2147483647 h 402"/>
                <a:gd name="T66" fmla="*/ 2147483647 w 138"/>
                <a:gd name="T67" fmla="*/ 2147483647 h 402"/>
                <a:gd name="T68" fmla="*/ 2147483647 w 138"/>
                <a:gd name="T69" fmla="*/ 2147483647 h 402"/>
                <a:gd name="T70" fmla="*/ 2147483647 w 138"/>
                <a:gd name="T71" fmla="*/ 2147483647 h 402"/>
                <a:gd name="T72" fmla="*/ 2147483647 w 138"/>
                <a:gd name="T73" fmla="*/ 2147483647 h 402"/>
                <a:gd name="T74" fmla="*/ 2147483647 w 138"/>
                <a:gd name="T75" fmla="*/ 2147483647 h 402"/>
                <a:gd name="T76" fmla="*/ 2147483647 w 138"/>
                <a:gd name="T77" fmla="*/ 2147483647 h 402"/>
                <a:gd name="T78" fmla="*/ 2147483647 w 138"/>
                <a:gd name="T79" fmla="*/ 2147483647 h 402"/>
                <a:gd name="T80" fmla="*/ 2147483647 w 138"/>
                <a:gd name="T81" fmla="*/ 2147483647 h 402"/>
                <a:gd name="T82" fmla="*/ 2147483647 w 138"/>
                <a:gd name="T83" fmla="*/ 2147483647 h 402"/>
                <a:gd name="T84" fmla="*/ 2147483647 w 138"/>
                <a:gd name="T85" fmla="*/ 2147483647 h 402"/>
                <a:gd name="T86" fmla="*/ 2147483647 w 138"/>
                <a:gd name="T87" fmla="*/ 2147483647 h 402"/>
                <a:gd name="T88" fmla="*/ 2147483647 w 138"/>
                <a:gd name="T89" fmla="*/ 2147483647 h 402"/>
                <a:gd name="T90" fmla="*/ 2147483647 w 138"/>
                <a:gd name="T91" fmla="*/ 2147483647 h 402"/>
                <a:gd name="T92" fmla="*/ 2147483647 w 138"/>
                <a:gd name="T93" fmla="*/ 2147483647 h 402"/>
                <a:gd name="T94" fmla="*/ 2147483647 w 138"/>
                <a:gd name="T95" fmla="*/ 2147483647 h 402"/>
                <a:gd name="T96" fmla="*/ 2147483647 w 138"/>
                <a:gd name="T97" fmla="*/ 2147483647 h 402"/>
                <a:gd name="T98" fmla="*/ 2147483647 w 138"/>
                <a:gd name="T99" fmla="*/ 2147483647 h 402"/>
                <a:gd name="T100" fmla="*/ 2147483647 w 138"/>
                <a:gd name="T101" fmla="*/ 2147483647 h 402"/>
                <a:gd name="T102" fmla="*/ 2147483647 w 138"/>
                <a:gd name="T103" fmla="*/ 2147483647 h 40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38"/>
                <a:gd name="T157" fmla="*/ 0 h 402"/>
                <a:gd name="T158" fmla="*/ 138 w 138"/>
                <a:gd name="T159" fmla="*/ 402 h 40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38" h="402">
                  <a:moveTo>
                    <a:pt x="126" y="354"/>
                  </a:moveTo>
                  <a:lnTo>
                    <a:pt x="120" y="288"/>
                  </a:lnTo>
                  <a:lnTo>
                    <a:pt x="132" y="282"/>
                  </a:lnTo>
                  <a:lnTo>
                    <a:pt x="120" y="270"/>
                  </a:lnTo>
                  <a:lnTo>
                    <a:pt x="120" y="210"/>
                  </a:lnTo>
                  <a:lnTo>
                    <a:pt x="132" y="198"/>
                  </a:lnTo>
                  <a:lnTo>
                    <a:pt x="126" y="186"/>
                  </a:lnTo>
                  <a:lnTo>
                    <a:pt x="126" y="156"/>
                  </a:lnTo>
                  <a:lnTo>
                    <a:pt x="120" y="144"/>
                  </a:lnTo>
                  <a:lnTo>
                    <a:pt x="108" y="132"/>
                  </a:lnTo>
                  <a:lnTo>
                    <a:pt x="108" y="90"/>
                  </a:lnTo>
                  <a:lnTo>
                    <a:pt x="78" y="60"/>
                  </a:lnTo>
                  <a:lnTo>
                    <a:pt x="66" y="54"/>
                  </a:lnTo>
                  <a:lnTo>
                    <a:pt x="66" y="24"/>
                  </a:lnTo>
                  <a:lnTo>
                    <a:pt x="72" y="6"/>
                  </a:lnTo>
                  <a:lnTo>
                    <a:pt x="54" y="6"/>
                  </a:lnTo>
                  <a:lnTo>
                    <a:pt x="30" y="0"/>
                  </a:lnTo>
                  <a:lnTo>
                    <a:pt x="12" y="0"/>
                  </a:lnTo>
                  <a:lnTo>
                    <a:pt x="12" y="18"/>
                  </a:lnTo>
                  <a:lnTo>
                    <a:pt x="0" y="30"/>
                  </a:lnTo>
                  <a:lnTo>
                    <a:pt x="36" y="54"/>
                  </a:lnTo>
                  <a:lnTo>
                    <a:pt x="24" y="132"/>
                  </a:lnTo>
                  <a:lnTo>
                    <a:pt x="36" y="120"/>
                  </a:lnTo>
                  <a:lnTo>
                    <a:pt x="42" y="120"/>
                  </a:lnTo>
                  <a:lnTo>
                    <a:pt x="48" y="126"/>
                  </a:lnTo>
                  <a:lnTo>
                    <a:pt x="48" y="150"/>
                  </a:lnTo>
                  <a:lnTo>
                    <a:pt x="42" y="162"/>
                  </a:lnTo>
                  <a:lnTo>
                    <a:pt x="54" y="174"/>
                  </a:lnTo>
                  <a:lnTo>
                    <a:pt x="54" y="180"/>
                  </a:lnTo>
                  <a:lnTo>
                    <a:pt x="48" y="180"/>
                  </a:lnTo>
                  <a:lnTo>
                    <a:pt x="36" y="192"/>
                  </a:lnTo>
                  <a:lnTo>
                    <a:pt x="42" y="198"/>
                  </a:lnTo>
                  <a:lnTo>
                    <a:pt x="54" y="204"/>
                  </a:lnTo>
                  <a:lnTo>
                    <a:pt x="60" y="210"/>
                  </a:lnTo>
                  <a:lnTo>
                    <a:pt x="60" y="222"/>
                  </a:lnTo>
                  <a:lnTo>
                    <a:pt x="54" y="228"/>
                  </a:lnTo>
                  <a:lnTo>
                    <a:pt x="54" y="270"/>
                  </a:lnTo>
                  <a:lnTo>
                    <a:pt x="48" y="276"/>
                  </a:lnTo>
                  <a:lnTo>
                    <a:pt x="48" y="294"/>
                  </a:lnTo>
                  <a:lnTo>
                    <a:pt x="54" y="294"/>
                  </a:lnTo>
                  <a:lnTo>
                    <a:pt x="60" y="300"/>
                  </a:lnTo>
                  <a:lnTo>
                    <a:pt x="60" y="312"/>
                  </a:lnTo>
                  <a:lnTo>
                    <a:pt x="54" y="324"/>
                  </a:lnTo>
                  <a:lnTo>
                    <a:pt x="54" y="336"/>
                  </a:lnTo>
                  <a:lnTo>
                    <a:pt x="66" y="378"/>
                  </a:lnTo>
                  <a:lnTo>
                    <a:pt x="96" y="402"/>
                  </a:lnTo>
                  <a:lnTo>
                    <a:pt x="108" y="396"/>
                  </a:lnTo>
                  <a:lnTo>
                    <a:pt x="120" y="384"/>
                  </a:lnTo>
                  <a:lnTo>
                    <a:pt x="138" y="384"/>
                  </a:lnTo>
                  <a:lnTo>
                    <a:pt x="138" y="372"/>
                  </a:lnTo>
                  <a:lnTo>
                    <a:pt x="126" y="360"/>
                  </a:lnTo>
                  <a:lnTo>
                    <a:pt x="126" y="354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9" name="Tanzania" descr="© INSCALE GmbH, 05.05.2010&#10;http://www.presentationload.com/">
              <a:extLst>
                <a:ext uri="{FF2B5EF4-FFF2-40B4-BE49-F238E27FC236}">
                  <a16:creationId xmlns:a16="http://schemas.microsoft.com/office/drawing/2014/main" id="{DB2980DE-0BE2-4392-BBA3-8023F212E864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6480397" y="4558870"/>
              <a:ext cx="341328" cy="388810"/>
            </a:xfrm>
            <a:custGeom>
              <a:avLst/>
              <a:gdLst>
                <a:gd name="T0" fmla="*/ 2147483647 w 768"/>
                <a:gd name="T1" fmla="*/ 2147483647 h 870"/>
                <a:gd name="T2" fmla="*/ 2147483647 w 768"/>
                <a:gd name="T3" fmla="*/ 2147483647 h 870"/>
                <a:gd name="T4" fmla="*/ 2147483647 w 768"/>
                <a:gd name="T5" fmla="*/ 2147483647 h 870"/>
                <a:gd name="T6" fmla="*/ 2147483647 w 768"/>
                <a:gd name="T7" fmla="*/ 2147483647 h 870"/>
                <a:gd name="T8" fmla="*/ 2147483647 w 768"/>
                <a:gd name="T9" fmla="*/ 2147483647 h 870"/>
                <a:gd name="T10" fmla="*/ 2147483647 w 768"/>
                <a:gd name="T11" fmla="*/ 2147483647 h 870"/>
                <a:gd name="T12" fmla="*/ 2147483647 w 768"/>
                <a:gd name="T13" fmla="*/ 2147483647 h 870"/>
                <a:gd name="T14" fmla="*/ 2147483647 w 768"/>
                <a:gd name="T15" fmla="*/ 2147483647 h 870"/>
                <a:gd name="T16" fmla="*/ 2147483647 w 768"/>
                <a:gd name="T17" fmla="*/ 2147483647 h 870"/>
                <a:gd name="T18" fmla="*/ 2147483647 w 768"/>
                <a:gd name="T19" fmla="*/ 2147483647 h 870"/>
                <a:gd name="T20" fmla="*/ 2147483647 w 768"/>
                <a:gd name="T21" fmla="*/ 2147483647 h 870"/>
                <a:gd name="T22" fmla="*/ 2147483647 w 768"/>
                <a:gd name="T23" fmla="*/ 2147483647 h 870"/>
                <a:gd name="T24" fmla="*/ 2147483647 w 768"/>
                <a:gd name="T25" fmla="*/ 2147483647 h 870"/>
                <a:gd name="T26" fmla="*/ 2147483647 w 768"/>
                <a:gd name="T27" fmla="*/ 2147483647 h 870"/>
                <a:gd name="T28" fmla="*/ 2147483647 w 768"/>
                <a:gd name="T29" fmla="*/ 2147483647 h 870"/>
                <a:gd name="T30" fmla="*/ 2147483647 w 768"/>
                <a:gd name="T31" fmla="*/ 2147483647 h 870"/>
                <a:gd name="T32" fmla="*/ 2147483647 w 768"/>
                <a:gd name="T33" fmla="*/ 2147483647 h 870"/>
                <a:gd name="T34" fmla="*/ 2147483647 w 768"/>
                <a:gd name="T35" fmla="*/ 2147483647 h 870"/>
                <a:gd name="T36" fmla="*/ 2147483647 w 768"/>
                <a:gd name="T37" fmla="*/ 2147483647 h 870"/>
                <a:gd name="T38" fmla="*/ 2147483647 w 768"/>
                <a:gd name="T39" fmla="*/ 2147483647 h 870"/>
                <a:gd name="T40" fmla="*/ 2147483647 w 768"/>
                <a:gd name="T41" fmla="*/ 2147483647 h 870"/>
                <a:gd name="T42" fmla="*/ 2147483647 w 768"/>
                <a:gd name="T43" fmla="*/ 2147483647 h 870"/>
                <a:gd name="T44" fmla="*/ 2147483647 w 768"/>
                <a:gd name="T45" fmla="*/ 2147483647 h 870"/>
                <a:gd name="T46" fmla="*/ 2147483647 w 768"/>
                <a:gd name="T47" fmla="*/ 2147483647 h 870"/>
                <a:gd name="T48" fmla="*/ 2147483647 w 768"/>
                <a:gd name="T49" fmla="*/ 2147483647 h 870"/>
                <a:gd name="T50" fmla="*/ 2147483647 w 768"/>
                <a:gd name="T51" fmla="*/ 2147483647 h 870"/>
                <a:gd name="T52" fmla="*/ 2147483647 w 768"/>
                <a:gd name="T53" fmla="*/ 2147483647 h 870"/>
                <a:gd name="T54" fmla="*/ 2147483647 w 768"/>
                <a:gd name="T55" fmla="*/ 2147483647 h 870"/>
                <a:gd name="T56" fmla="*/ 2147483647 w 768"/>
                <a:gd name="T57" fmla="*/ 2147483647 h 870"/>
                <a:gd name="T58" fmla="*/ 2147483647 w 768"/>
                <a:gd name="T59" fmla="*/ 2147483647 h 870"/>
                <a:gd name="T60" fmla="*/ 2147483647 w 768"/>
                <a:gd name="T61" fmla="*/ 2147483647 h 870"/>
                <a:gd name="T62" fmla="*/ 2147483647 w 768"/>
                <a:gd name="T63" fmla="*/ 2147483647 h 870"/>
                <a:gd name="T64" fmla="*/ 2147483647 w 768"/>
                <a:gd name="T65" fmla="*/ 2147483647 h 870"/>
                <a:gd name="T66" fmla="*/ 2147483647 w 768"/>
                <a:gd name="T67" fmla="*/ 2147483647 h 870"/>
                <a:gd name="T68" fmla="*/ 2147483647 w 768"/>
                <a:gd name="T69" fmla="*/ 2147483647 h 870"/>
                <a:gd name="T70" fmla="*/ 2147483647 w 768"/>
                <a:gd name="T71" fmla="*/ 2147483647 h 870"/>
                <a:gd name="T72" fmla="*/ 2147483647 w 768"/>
                <a:gd name="T73" fmla="*/ 2147483647 h 870"/>
                <a:gd name="T74" fmla="*/ 2147483647 w 768"/>
                <a:gd name="T75" fmla="*/ 2147483647 h 870"/>
                <a:gd name="T76" fmla="*/ 2147483647 w 768"/>
                <a:gd name="T77" fmla="*/ 2147483647 h 870"/>
                <a:gd name="T78" fmla="*/ 2147483647 w 768"/>
                <a:gd name="T79" fmla="*/ 2147483647 h 870"/>
                <a:gd name="T80" fmla="*/ 2147483647 w 768"/>
                <a:gd name="T81" fmla="*/ 2147483647 h 870"/>
                <a:gd name="T82" fmla="*/ 2147483647 w 768"/>
                <a:gd name="T83" fmla="*/ 2147483647 h 870"/>
                <a:gd name="T84" fmla="*/ 2147483647 w 768"/>
                <a:gd name="T85" fmla="*/ 2147483647 h 870"/>
                <a:gd name="T86" fmla="*/ 2147483647 w 768"/>
                <a:gd name="T87" fmla="*/ 2147483647 h 870"/>
                <a:gd name="T88" fmla="*/ 2147483647 w 768"/>
                <a:gd name="T89" fmla="*/ 2147483647 h 870"/>
                <a:gd name="T90" fmla="*/ 2147483647 w 768"/>
                <a:gd name="T91" fmla="*/ 2147483647 h 870"/>
                <a:gd name="T92" fmla="*/ 2147483647 w 768"/>
                <a:gd name="T93" fmla="*/ 2147483647 h 870"/>
                <a:gd name="T94" fmla="*/ 2147483647 w 768"/>
                <a:gd name="T95" fmla="*/ 2147483647 h 870"/>
                <a:gd name="T96" fmla="*/ 2147483647 w 768"/>
                <a:gd name="T97" fmla="*/ 2147483647 h 870"/>
                <a:gd name="T98" fmla="*/ 2147483647 w 768"/>
                <a:gd name="T99" fmla="*/ 2147483647 h 870"/>
                <a:gd name="T100" fmla="*/ 2147483647 w 768"/>
                <a:gd name="T101" fmla="*/ 2147483647 h 870"/>
                <a:gd name="T102" fmla="*/ 2147483647 w 768"/>
                <a:gd name="T103" fmla="*/ 2147483647 h 87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768"/>
                <a:gd name="T157" fmla="*/ 0 h 870"/>
                <a:gd name="T158" fmla="*/ 768 w 768"/>
                <a:gd name="T159" fmla="*/ 870 h 87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768" h="870">
                  <a:moveTo>
                    <a:pt x="762" y="744"/>
                  </a:moveTo>
                  <a:lnTo>
                    <a:pt x="750" y="744"/>
                  </a:lnTo>
                  <a:lnTo>
                    <a:pt x="744" y="738"/>
                  </a:lnTo>
                  <a:lnTo>
                    <a:pt x="732" y="732"/>
                  </a:lnTo>
                  <a:lnTo>
                    <a:pt x="720" y="720"/>
                  </a:lnTo>
                  <a:lnTo>
                    <a:pt x="720" y="708"/>
                  </a:lnTo>
                  <a:lnTo>
                    <a:pt x="714" y="690"/>
                  </a:lnTo>
                  <a:lnTo>
                    <a:pt x="714" y="654"/>
                  </a:lnTo>
                  <a:lnTo>
                    <a:pt x="690" y="612"/>
                  </a:lnTo>
                  <a:lnTo>
                    <a:pt x="702" y="564"/>
                  </a:lnTo>
                  <a:lnTo>
                    <a:pt x="684" y="540"/>
                  </a:lnTo>
                  <a:lnTo>
                    <a:pt x="690" y="528"/>
                  </a:lnTo>
                  <a:lnTo>
                    <a:pt x="696" y="522"/>
                  </a:lnTo>
                  <a:lnTo>
                    <a:pt x="708" y="498"/>
                  </a:lnTo>
                  <a:lnTo>
                    <a:pt x="708" y="480"/>
                  </a:lnTo>
                  <a:lnTo>
                    <a:pt x="702" y="474"/>
                  </a:lnTo>
                  <a:lnTo>
                    <a:pt x="690" y="468"/>
                  </a:lnTo>
                  <a:lnTo>
                    <a:pt x="672" y="456"/>
                  </a:lnTo>
                  <a:lnTo>
                    <a:pt x="660" y="450"/>
                  </a:lnTo>
                  <a:lnTo>
                    <a:pt x="654" y="438"/>
                  </a:lnTo>
                  <a:lnTo>
                    <a:pt x="654" y="426"/>
                  </a:lnTo>
                  <a:lnTo>
                    <a:pt x="660" y="414"/>
                  </a:lnTo>
                  <a:lnTo>
                    <a:pt x="666" y="396"/>
                  </a:lnTo>
                  <a:lnTo>
                    <a:pt x="666" y="384"/>
                  </a:lnTo>
                  <a:lnTo>
                    <a:pt x="672" y="366"/>
                  </a:lnTo>
                  <a:lnTo>
                    <a:pt x="678" y="354"/>
                  </a:lnTo>
                  <a:lnTo>
                    <a:pt x="678" y="330"/>
                  </a:lnTo>
                  <a:lnTo>
                    <a:pt x="684" y="318"/>
                  </a:lnTo>
                  <a:lnTo>
                    <a:pt x="684" y="300"/>
                  </a:lnTo>
                  <a:lnTo>
                    <a:pt x="570" y="192"/>
                  </a:lnTo>
                  <a:lnTo>
                    <a:pt x="576" y="186"/>
                  </a:lnTo>
                  <a:lnTo>
                    <a:pt x="582" y="186"/>
                  </a:lnTo>
                  <a:lnTo>
                    <a:pt x="588" y="180"/>
                  </a:lnTo>
                  <a:lnTo>
                    <a:pt x="588" y="174"/>
                  </a:lnTo>
                  <a:lnTo>
                    <a:pt x="576" y="162"/>
                  </a:lnTo>
                  <a:lnTo>
                    <a:pt x="324" y="6"/>
                  </a:lnTo>
                  <a:lnTo>
                    <a:pt x="312" y="6"/>
                  </a:lnTo>
                  <a:lnTo>
                    <a:pt x="312" y="18"/>
                  </a:lnTo>
                  <a:lnTo>
                    <a:pt x="318" y="24"/>
                  </a:lnTo>
                  <a:lnTo>
                    <a:pt x="318" y="36"/>
                  </a:lnTo>
                  <a:lnTo>
                    <a:pt x="294" y="48"/>
                  </a:lnTo>
                  <a:lnTo>
                    <a:pt x="276" y="66"/>
                  </a:lnTo>
                  <a:lnTo>
                    <a:pt x="264" y="84"/>
                  </a:lnTo>
                  <a:lnTo>
                    <a:pt x="264" y="90"/>
                  </a:lnTo>
                  <a:lnTo>
                    <a:pt x="270" y="96"/>
                  </a:lnTo>
                  <a:lnTo>
                    <a:pt x="294" y="96"/>
                  </a:lnTo>
                  <a:lnTo>
                    <a:pt x="306" y="90"/>
                  </a:lnTo>
                  <a:lnTo>
                    <a:pt x="312" y="90"/>
                  </a:lnTo>
                  <a:lnTo>
                    <a:pt x="306" y="96"/>
                  </a:lnTo>
                  <a:lnTo>
                    <a:pt x="294" y="102"/>
                  </a:lnTo>
                  <a:lnTo>
                    <a:pt x="276" y="120"/>
                  </a:lnTo>
                  <a:lnTo>
                    <a:pt x="270" y="120"/>
                  </a:lnTo>
                  <a:lnTo>
                    <a:pt x="264" y="114"/>
                  </a:lnTo>
                  <a:lnTo>
                    <a:pt x="252" y="108"/>
                  </a:lnTo>
                  <a:lnTo>
                    <a:pt x="246" y="108"/>
                  </a:lnTo>
                  <a:lnTo>
                    <a:pt x="234" y="120"/>
                  </a:lnTo>
                  <a:lnTo>
                    <a:pt x="234" y="138"/>
                  </a:lnTo>
                  <a:lnTo>
                    <a:pt x="246" y="150"/>
                  </a:lnTo>
                  <a:lnTo>
                    <a:pt x="216" y="150"/>
                  </a:lnTo>
                  <a:lnTo>
                    <a:pt x="216" y="138"/>
                  </a:lnTo>
                  <a:lnTo>
                    <a:pt x="222" y="132"/>
                  </a:lnTo>
                  <a:lnTo>
                    <a:pt x="222" y="126"/>
                  </a:lnTo>
                  <a:lnTo>
                    <a:pt x="228" y="114"/>
                  </a:lnTo>
                  <a:lnTo>
                    <a:pt x="210" y="120"/>
                  </a:lnTo>
                  <a:lnTo>
                    <a:pt x="192" y="102"/>
                  </a:lnTo>
                  <a:lnTo>
                    <a:pt x="186" y="102"/>
                  </a:lnTo>
                  <a:lnTo>
                    <a:pt x="174" y="114"/>
                  </a:lnTo>
                  <a:lnTo>
                    <a:pt x="174" y="132"/>
                  </a:lnTo>
                  <a:lnTo>
                    <a:pt x="168" y="138"/>
                  </a:lnTo>
                  <a:lnTo>
                    <a:pt x="162" y="138"/>
                  </a:lnTo>
                  <a:lnTo>
                    <a:pt x="156" y="132"/>
                  </a:lnTo>
                  <a:lnTo>
                    <a:pt x="156" y="48"/>
                  </a:lnTo>
                  <a:lnTo>
                    <a:pt x="162" y="36"/>
                  </a:lnTo>
                  <a:lnTo>
                    <a:pt x="162" y="24"/>
                  </a:lnTo>
                  <a:lnTo>
                    <a:pt x="168" y="12"/>
                  </a:lnTo>
                  <a:lnTo>
                    <a:pt x="168" y="6"/>
                  </a:lnTo>
                  <a:lnTo>
                    <a:pt x="78" y="0"/>
                  </a:lnTo>
                  <a:lnTo>
                    <a:pt x="72" y="24"/>
                  </a:lnTo>
                  <a:lnTo>
                    <a:pt x="78" y="30"/>
                  </a:lnTo>
                  <a:lnTo>
                    <a:pt x="84" y="42"/>
                  </a:lnTo>
                  <a:lnTo>
                    <a:pt x="90" y="48"/>
                  </a:lnTo>
                  <a:lnTo>
                    <a:pt x="90" y="66"/>
                  </a:lnTo>
                  <a:lnTo>
                    <a:pt x="96" y="72"/>
                  </a:lnTo>
                  <a:lnTo>
                    <a:pt x="96" y="96"/>
                  </a:lnTo>
                  <a:lnTo>
                    <a:pt x="78" y="114"/>
                  </a:lnTo>
                  <a:lnTo>
                    <a:pt x="66" y="114"/>
                  </a:lnTo>
                  <a:lnTo>
                    <a:pt x="66" y="126"/>
                  </a:lnTo>
                  <a:lnTo>
                    <a:pt x="60" y="138"/>
                  </a:lnTo>
                  <a:lnTo>
                    <a:pt x="60" y="156"/>
                  </a:lnTo>
                  <a:lnTo>
                    <a:pt x="66" y="156"/>
                  </a:lnTo>
                  <a:lnTo>
                    <a:pt x="72" y="162"/>
                  </a:lnTo>
                  <a:lnTo>
                    <a:pt x="90" y="162"/>
                  </a:lnTo>
                  <a:lnTo>
                    <a:pt x="90" y="180"/>
                  </a:lnTo>
                  <a:lnTo>
                    <a:pt x="78" y="186"/>
                  </a:lnTo>
                  <a:lnTo>
                    <a:pt x="84" y="198"/>
                  </a:lnTo>
                  <a:lnTo>
                    <a:pt x="72" y="198"/>
                  </a:lnTo>
                  <a:lnTo>
                    <a:pt x="54" y="216"/>
                  </a:lnTo>
                  <a:lnTo>
                    <a:pt x="48" y="228"/>
                  </a:lnTo>
                  <a:lnTo>
                    <a:pt x="48" y="246"/>
                  </a:lnTo>
                  <a:lnTo>
                    <a:pt x="42" y="258"/>
                  </a:lnTo>
                  <a:lnTo>
                    <a:pt x="30" y="270"/>
                  </a:lnTo>
                  <a:lnTo>
                    <a:pt x="6" y="282"/>
                  </a:lnTo>
                  <a:lnTo>
                    <a:pt x="0" y="294"/>
                  </a:lnTo>
                  <a:lnTo>
                    <a:pt x="6" y="306"/>
                  </a:lnTo>
                  <a:lnTo>
                    <a:pt x="18" y="318"/>
                  </a:lnTo>
                  <a:lnTo>
                    <a:pt x="18" y="330"/>
                  </a:lnTo>
                  <a:lnTo>
                    <a:pt x="12" y="342"/>
                  </a:lnTo>
                  <a:lnTo>
                    <a:pt x="12" y="348"/>
                  </a:lnTo>
                  <a:lnTo>
                    <a:pt x="18" y="354"/>
                  </a:lnTo>
                  <a:lnTo>
                    <a:pt x="18" y="366"/>
                  </a:lnTo>
                  <a:lnTo>
                    <a:pt x="24" y="378"/>
                  </a:lnTo>
                  <a:lnTo>
                    <a:pt x="24" y="396"/>
                  </a:lnTo>
                  <a:lnTo>
                    <a:pt x="18" y="402"/>
                  </a:lnTo>
                  <a:lnTo>
                    <a:pt x="18" y="432"/>
                  </a:lnTo>
                  <a:lnTo>
                    <a:pt x="30" y="444"/>
                  </a:lnTo>
                  <a:lnTo>
                    <a:pt x="36" y="444"/>
                  </a:lnTo>
                  <a:lnTo>
                    <a:pt x="48" y="450"/>
                  </a:lnTo>
                  <a:lnTo>
                    <a:pt x="72" y="474"/>
                  </a:lnTo>
                  <a:lnTo>
                    <a:pt x="78" y="486"/>
                  </a:lnTo>
                  <a:lnTo>
                    <a:pt x="78" y="546"/>
                  </a:lnTo>
                  <a:lnTo>
                    <a:pt x="84" y="558"/>
                  </a:lnTo>
                  <a:lnTo>
                    <a:pt x="114" y="594"/>
                  </a:lnTo>
                  <a:lnTo>
                    <a:pt x="114" y="600"/>
                  </a:lnTo>
                  <a:lnTo>
                    <a:pt x="108" y="612"/>
                  </a:lnTo>
                  <a:lnTo>
                    <a:pt x="108" y="618"/>
                  </a:lnTo>
                  <a:lnTo>
                    <a:pt x="126" y="618"/>
                  </a:lnTo>
                  <a:lnTo>
                    <a:pt x="138" y="612"/>
                  </a:lnTo>
                  <a:lnTo>
                    <a:pt x="138" y="630"/>
                  </a:lnTo>
                  <a:lnTo>
                    <a:pt x="144" y="636"/>
                  </a:lnTo>
                  <a:lnTo>
                    <a:pt x="162" y="636"/>
                  </a:lnTo>
                  <a:lnTo>
                    <a:pt x="180" y="654"/>
                  </a:lnTo>
                  <a:lnTo>
                    <a:pt x="192" y="654"/>
                  </a:lnTo>
                  <a:lnTo>
                    <a:pt x="204" y="648"/>
                  </a:lnTo>
                  <a:lnTo>
                    <a:pt x="204" y="666"/>
                  </a:lnTo>
                  <a:lnTo>
                    <a:pt x="222" y="666"/>
                  </a:lnTo>
                  <a:lnTo>
                    <a:pt x="240" y="678"/>
                  </a:lnTo>
                  <a:lnTo>
                    <a:pt x="264" y="678"/>
                  </a:lnTo>
                  <a:lnTo>
                    <a:pt x="270" y="696"/>
                  </a:lnTo>
                  <a:lnTo>
                    <a:pt x="300" y="696"/>
                  </a:lnTo>
                  <a:lnTo>
                    <a:pt x="300" y="690"/>
                  </a:lnTo>
                  <a:lnTo>
                    <a:pt x="312" y="678"/>
                  </a:lnTo>
                  <a:lnTo>
                    <a:pt x="318" y="684"/>
                  </a:lnTo>
                  <a:lnTo>
                    <a:pt x="330" y="690"/>
                  </a:lnTo>
                  <a:lnTo>
                    <a:pt x="336" y="702"/>
                  </a:lnTo>
                  <a:lnTo>
                    <a:pt x="348" y="714"/>
                  </a:lnTo>
                  <a:lnTo>
                    <a:pt x="348" y="774"/>
                  </a:lnTo>
                  <a:lnTo>
                    <a:pt x="354" y="774"/>
                  </a:lnTo>
                  <a:lnTo>
                    <a:pt x="360" y="780"/>
                  </a:lnTo>
                  <a:lnTo>
                    <a:pt x="360" y="792"/>
                  </a:lnTo>
                  <a:lnTo>
                    <a:pt x="354" y="798"/>
                  </a:lnTo>
                  <a:lnTo>
                    <a:pt x="354" y="804"/>
                  </a:lnTo>
                  <a:lnTo>
                    <a:pt x="348" y="810"/>
                  </a:lnTo>
                  <a:lnTo>
                    <a:pt x="348" y="816"/>
                  </a:lnTo>
                  <a:lnTo>
                    <a:pt x="366" y="834"/>
                  </a:lnTo>
                  <a:lnTo>
                    <a:pt x="378" y="840"/>
                  </a:lnTo>
                  <a:lnTo>
                    <a:pt x="372" y="858"/>
                  </a:lnTo>
                  <a:lnTo>
                    <a:pt x="408" y="858"/>
                  </a:lnTo>
                  <a:lnTo>
                    <a:pt x="414" y="852"/>
                  </a:lnTo>
                  <a:lnTo>
                    <a:pt x="420" y="852"/>
                  </a:lnTo>
                  <a:lnTo>
                    <a:pt x="432" y="840"/>
                  </a:lnTo>
                  <a:lnTo>
                    <a:pt x="444" y="840"/>
                  </a:lnTo>
                  <a:lnTo>
                    <a:pt x="456" y="846"/>
                  </a:lnTo>
                  <a:lnTo>
                    <a:pt x="462" y="858"/>
                  </a:lnTo>
                  <a:lnTo>
                    <a:pt x="474" y="864"/>
                  </a:lnTo>
                  <a:lnTo>
                    <a:pt x="480" y="870"/>
                  </a:lnTo>
                  <a:lnTo>
                    <a:pt x="492" y="870"/>
                  </a:lnTo>
                  <a:lnTo>
                    <a:pt x="510" y="852"/>
                  </a:lnTo>
                  <a:lnTo>
                    <a:pt x="516" y="852"/>
                  </a:lnTo>
                  <a:lnTo>
                    <a:pt x="522" y="858"/>
                  </a:lnTo>
                  <a:lnTo>
                    <a:pt x="534" y="864"/>
                  </a:lnTo>
                  <a:lnTo>
                    <a:pt x="552" y="864"/>
                  </a:lnTo>
                  <a:lnTo>
                    <a:pt x="564" y="852"/>
                  </a:lnTo>
                  <a:lnTo>
                    <a:pt x="576" y="846"/>
                  </a:lnTo>
                  <a:lnTo>
                    <a:pt x="582" y="834"/>
                  </a:lnTo>
                  <a:lnTo>
                    <a:pt x="588" y="828"/>
                  </a:lnTo>
                  <a:lnTo>
                    <a:pt x="612" y="828"/>
                  </a:lnTo>
                  <a:lnTo>
                    <a:pt x="618" y="834"/>
                  </a:lnTo>
                  <a:lnTo>
                    <a:pt x="618" y="840"/>
                  </a:lnTo>
                  <a:lnTo>
                    <a:pt x="630" y="840"/>
                  </a:lnTo>
                  <a:lnTo>
                    <a:pt x="642" y="834"/>
                  </a:lnTo>
                  <a:lnTo>
                    <a:pt x="654" y="822"/>
                  </a:lnTo>
                  <a:lnTo>
                    <a:pt x="660" y="822"/>
                  </a:lnTo>
                  <a:lnTo>
                    <a:pt x="690" y="816"/>
                  </a:lnTo>
                  <a:lnTo>
                    <a:pt x="768" y="762"/>
                  </a:lnTo>
                  <a:lnTo>
                    <a:pt x="762" y="744"/>
                  </a:lnTo>
                  <a:close/>
                  <a:moveTo>
                    <a:pt x="726" y="360"/>
                  </a:moveTo>
                  <a:lnTo>
                    <a:pt x="732" y="354"/>
                  </a:lnTo>
                  <a:lnTo>
                    <a:pt x="732" y="324"/>
                  </a:lnTo>
                  <a:lnTo>
                    <a:pt x="720" y="312"/>
                  </a:lnTo>
                  <a:lnTo>
                    <a:pt x="714" y="312"/>
                  </a:lnTo>
                  <a:lnTo>
                    <a:pt x="708" y="318"/>
                  </a:lnTo>
                  <a:lnTo>
                    <a:pt x="708" y="348"/>
                  </a:lnTo>
                  <a:lnTo>
                    <a:pt x="714" y="354"/>
                  </a:lnTo>
                  <a:lnTo>
                    <a:pt x="726" y="360"/>
                  </a:lnTo>
                  <a:close/>
                  <a:moveTo>
                    <a:pt x="678" y="420"/>
                  </a:moveTo>
                  <a:lnTo>
                    <a:pt x="690" y="426"/>
                  </a:lnTo>
                  <a:lnTo>
                    <a:pt x="696" y="438"/>
                  </a:lnTo>
                  <a:lnTo>
                    <a:pt x="708" y="444"/>
                  </a:lnTo>
                  <a:lnTo>
                    <a:pt x="720" y="444"/>
                  </a:lnTo>
                  <a:lnTo>
                    <a:pt x="726" y="438"/>
                  </a:lnTo>
                  <a:lnTo>
                    <a:pt x="720" y="432"/>
                  </a:lnTo>
                  <a:lnTo>
                    <a:pt x="720" y="426"/>
                  </a:lnTo>
                  <a:lnTo>
                    <a:pt x="708" y="414"/>
                  </a:lnTo>
                  <a:lnTo>
                    <a:pt x="708" y="390"/>
                  </a:lnTo>
                  <a:lnTo>
                    <a:pt x="702" y="378"/>
                  </a:lnTo>
                  <a:lnTo>
                    <a:pt x="684" y="378"/>
                  </a:lnTo>
                  <a:lnTo>
                    <a:pt x="678" y="384"/>
                  </a:lnTo>
                  <a:lnTo>
                    <a:pt x="678" y="42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20" name="Tajikistan" descr="© INSCALE GmbH, 05.05.2010&#10;http://www.presentationload.com/">
              <a:extLst>
                <a:ext uri="{FF2B5EF4-FFF2-40B4-BE49-F238E27FC236}">
                  <a16:creationId xmlns:a16="http://schemas.microsoft.com/office/drawing/2014/main" id="{4E1F68EF-EAE4-453E-8551-4A07BE75F8F9}"/>
                </a:ext>
              </a:extLst>
            </p:cNvPr>
            <p:cNvSpPr>
              <a:spLocks/>
            </p:cNvSpPr>
            <p:nvPr/>
          </p:nvSpPr>
          <p:spPr bwMode="gray">
            <a:xfrm>
              <a:off x="7537718" y="3038546"/>
              <a:ext cx="244486" cy="157111"/>
            </a:xfrm>
            <a:custGeom>
              <a:avLst/>
              <a:gdLst>
                <a:gd name="T0" fmla="*/ 2147483647 w 552"/>
                <a:gd name="T1" fmla="*/ 2147483647 h 348"/>
                <a:gd name="T2" fmla="*/ 2147483647 w 552"/>
                <a:gd name="T3" fmla="*/ 2147483647 h 348"/>
                <a:gd name="T4" fmla="*/ 2147483647 w 552"/>
                <a:gd name="T5" fmla="*/ 2147483647 h 348"/>
                <a:gd name="T6" fmla="*/ 2147483647 w 552"/>
                <a:gd name="T7" fmla="*/ 2147483647 h 348"/>
                <a:gd name="T8" fmla="*/ 2147483647 w 552"/>
                <a:gd name="T9" fmla="*/ 2147483647 h 348"/>
                <a:gd name="T10" fmla="*/ 2147483647 w 552"/>
                <a:gd name="T11" fmla="*/ 2147483647 h 348"/>
                <a:gd name="T12" fmla="*/ 2147483647 w 552"/>
                <a:gd name="T13" fmla="*/ 2147483647 h 348"/>
                <a:gd name="T14" fmla="*/ 2147483647 w 552"/>
                <a:gd name="T15" fmla="*/ 2147483647 h 348"/>
                <a:gd name="T16" fmla="*/ 2147483647 w 552"/>
                <a:gd name="T17" fmla="*/ 2147483647 h 348"/>
                <a:gd name="T18" fmla="*/ 2147483647 w 552"/>
                <a:gd name="T19" fmla="*/ 2147483647 h 348"/>
                <a:gd name="T20" fmla="*/ 2147483647 w 552"/>
                <a:gd name="T21" fmla="*/ 2147483647 h 348"/>
                <a:gd name="T22" fmla="*/ 2147483647 w 552"/>
                <a:gd name="T23" fmla="*/ 2147483647 h 348"/>
                <a:gd name="T24" fmla="*/ 2147483647 w 552"/>
                <a:gd name="T25" fmla="*/ 2147483647 h 348"/>
                <a:gd name="T26" fmla="*/ 2147483647 w 552"/>
                <a:gd name="T27" fmla="*/ 2147483647 h 348"/>
                <a:gd name="T28" fmla="*/ 2147483647 w 552"/>
                <a:gd name="T29" fmla="*/ 2147483647 h 348"/>
                <a:gd name="T30" fmla="*/ 2147483647 w 552"/>
                <a:gd name="T31" fmla="*/ 2147483647 h 348"/>
                <a:gd name="T32" fmla="*/ 2147483647 w 552"/>
                <a:gd name="T33" fmla="*/ 2147483647 h 348"/>
                <a:gd name="T34" fmla="*/ 2147483647 w 552"/>
                <a:gd name="T35" fmla="*/ 2147483647 h 348"/>
                <a:gd name="T36" fmla="*/ 2147483647 w 552"/>
                <a:gd name="T37" fmla="*/ 2147483647 h 348"/>
                <a:gd name="T38" fmla="*/ 2147483647 w 552"/>
                <a:gd name="T39" fmla="*/ 0 h 348"/>
                <a:gd name="T40" fmla="*/ 2147483647 w 552"/>
                <a:gd name="T41" fmla="*/ 2147483647 h 348"/>
                <a:gd name="T42" fmla="*/ 2147483647 w 552"/>
                <a:gd name="T43" fmla="*/ 2147483647 h 348"/>
                <a:gd name="T44" fmla="*/ 2147483647 w 552"/>
                <a:gd name="T45" fmla="*/ 2147483647 h 348"/>
                <a:gd name="T46" fmla="*/ 2147483647 w 552"/>
                <a:gd name="T47" fmla="*/ 2147483647 h 348"/>
                <a:gd name="T48" fmla="*/ 2147483647 w 552"/>
                <a:gd name="T49" fmla="*/ 2147483647 h 348"/>
                <a:gd name="T50" fmla="*/ 2147483647 w 552"/>
                <a:gd name="T51" fmla="*/ 2147483647 h 348"/>
                <a:gd name="T52" fmla="*/ 2147483647 w 552"/>
                <a:gd name="T53" fmla="*/ 2147483647 h 348"/>
                <a:gd name="T54" fmla="*/ 2147483647 w 552"/>
                <a:gd name="T55" fmla="*/ 2147483647 h 348"/>
                <a:gd name="T56" fmla="*/ 2147483647 w 552"/>
                <a:gd name="T57" fmla="*/ 2147483647 h 348"/>
                <a:gd name="T58" fmla="*/ 2147483647 w 552"/>
                <a:gd name="T59" fmla="*/ 2147483647 h 348"/>
                <a:gd name="T60" fmla="*/ 2147483647 w 552"/>
                <a:gd name="T61" fmla="*/ 2147483647 h 348"/>
                <a:gd name="T62" fmla="*/ 2147483647 w 552"/>
                <a:gd name="T63" fmla="*/ 2147483647 h 348"/>
                <a:gd name="T64" fmla="*/ 2147483647 w 552"/>
                <a:gd name="T65" fmla="*/ 2147483647 h 348"/>
                <a:gd name="T66" fmla="*/ 2147483647 w 552"/>
                <a:gd name="T67" fmla="*/ 2147483647 h 348"/>
                <a:gd name="T68" fmla="*/ 2147483647 w 552"/>
                <a:gd name="T69" fmla="*/ 2147483647 h 348"/>
                <a:gd name="T70" fmla="*/ 2147483647 w 552"/>
                <a:gd name="T71" fmla="*/ 2147483647 h 348"/>
                <a:gd name="T72" fmla="*/ 2147483647 w 552"/>
                <a:gd name="T73" fmla="*/ 2147483647 h 348"/>
                <a:gd name="T74" fmla="*/ 2147483647 w 552"/>
                <a:gd name="T75" fmla="*/ 2147483647 h 348"/>
                <a:gd name="T76" fmla="*/ 2147483647 w 552"/>
                <a:gd name="T77" fmla="*/ 2147483647 h 348"/>
                <a:gd name="T78" fmla="*/ 2147483647 w 552"/>
                <a:gd name="T79" fmla="*/ 2147483647 h 348"/>
                <a:gd name="T80" fmla="*/ 2147483647 w 552"/>
                <a:gd name="T81" fmla="*/ 2147483647 h 348"/>
                <a:gd name="T82" fmla="*/ 2147483647 w 552"/>
                <a:gd name="T83" fmla="*/ 2147483647 h 348"/>
                <a:gd name="T84" fmla="*/ 2147483647 w 552"/>
                <a:gd name="T85" fmla="*/ 2147483647 h 348"/>
                <a:gd name="T86" fmla="*/ 2147483647 w 552"/>
                <a:gd name="T87" fmla="*/ 2147483647 h 348"/>
                <a:gd name="T88" fmla="*/ 2147483647 w 552"/>
                <a:gd name="T89" fmla="*/ 2147483647 h 348"/>
                <a:gd name="T90" fmla="*/ 2147483647 w 552"/>
                <a:gd name="T91" fmla="*/ 2147483647 h 348"/>
                <a:gd name="T92" fmla="*/ 2147483647 w 552"/>
                <a:gd name="T93" fmla="*/ 2147483647 h 348"/>
                <a:gd name="T94" fmla="*/ 2147483647 w 552"/>
                <a:gd name="T95" fmla="*/ 2147483647 h 348"/>
                <a:gd name="T96" fmla="*/ 2147483647 w 552"/>
                <a:gd name="T97" fmla="*/ 2147483647 h 348"/>
                <a:gd name="T98" fmla="*/ 2147483647 w 552"/>
                <a:gd name="T99" fmla="*/ 2147483647 h 34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552"/>
                <a:gd name="T151" fmla="*/ 0 h 348"/>
                <a:gd name="T152" fmla="*/ 552 w 552"/>
                <a:gd name="T153" fmla="*/ 348 h 34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552" h="348">
                  <a:moveTo>
                    <a:pt x="528" y="270"/>
                  </a:moveTo>
                  <a:lnTo>
                    <a:pt x="516" y="246"/>
                  </a:lnTo>
                  <a:lnTo>
                    <a:pt x="516" y="204"/>
                  </a:lnTo>
                  <a:lnTo>
                    <a:pt x="510" y="198"/>
                  </a:lnTo>
                  <a:lnTo>
                    <a:pt x="498" y="192"/>
                  </a:lnTo>
                  <a:lnTo>
                    <a:pt x="492" y="192"/>
                  </a:lnTo>
                  <a:lnTo>
                    <a:pt x="480" y="186"/>
                  </a:lnTo>
                  <a:lnTo>
                    <a:pt x="456" y="186"/>
                  </a:lnTo>
                  <a:lnTo>
                    <a:pt x="450" y="192"/>
                  </a:lnTo>
                  <a:lnTo>
                    <a:pt x="438" y="192"/>
                  </a:lnTo>
                  <a:lnTo>
                    <a:pt x="426" y="180"/>
                  </a:lnTo>
                  <a:lnTo>
                    <a:pt x="426" y="168"/>
                  </a:lnTo>
                  <a:lnTo>
                    <a:pt x="432" y="156"/>
                  </a:lnTo>
                  <a:lnTo>
                    <a:pt x="432" y="144"/>
                  </a:lnTo>
                  <a:lnTo>
                    <a:pt x="414" y="144"/>
                  </a:lnTo>
                  <a:lnTo>
                    <a:pt x="414" y="120"/>
                  </a:lnTo>
                  <a:lnTo>
                    <a:pt x="396" y="114"/>
                  </a:lnTo>
                  <a:lnTo>
                    <a:pt x="384" y="126"/>
                  </a:lnTo>
                  <a:lnTo>
                    <a:pt x="342" y="126"/>
                  </a:lnTo>
                  <a:lnTo>
                    <a:pt x="336" y="132"/>
                  </a:lnTo>
                  <a:lnTo>
                    <a:pt x="324" y="138"/>
                  </a:lnTo>
                  <a:lnTo>
                    <a:pt x="312" y="138"/>
                  </a:lnTo>
                  <a:lnTo>
                    <a:pt x="312" y="132"/>
                  </a:lnTo>
                  <a:lnTo>
                    <a:pt x="306" y="132"/>
                  </a:lnTo>
                  <a:lnTo>
                    <a:pt x="294" y="138"/>
                  </a:lnTo>
                  <a:lnTo>
                    <a:pt x="264" y="108"/>
                  </a:lnTo>
                  <a:lnTo>
                    <a:pt x="258" y="114"/>
                  </a:lnTo>
                  <a:lnTo>
                    <a:pt x="246" y="120"/>
                  </a:lnTo>
                  <a:lnTo>
                    <a:pt x="240" y="126"/>
                  </a:lnTo>
                  <a:lnTo>
                    <a:pt x="222" y="126"/>
                  </a:lnTo>
                  <a:lnTo>
                    <a:pt x="210" y="114"/>
                  </a:lnTo>
                  <a:lnTo>
                    <a:pt x="186" y="114"/>
                  </a:lnTo>
                  <a:lnTo>
                    <a:pt x="174" y="108"/>
                  </a:lnTo>
                  <a:lnTo>
                    <a:pt x="156" y="108"/>
                  </a:lnTo>
                  <a:lnTo>
                    <a:pt x="150" y="114"/>
                  </a:lnTo>
                  <a:lnTo>
                    <a:pt x="138" y="114"/>
                  </a:lnTo>
                  <a:lnTo>
                    <a:pt x="126" y="120"/>
                  </a:lnTo>
                  <a:lnTo>
                    <a:pt x="120" y="114"/>
                  </a:lnTo>
                  <a:lnTo>
                    <a:pt x="120" y="108"/>
                  </a:lnTo>
                  <a:lnTo>
                    <a:pt x="114" y="102"/>
                  </a:lnTo>
                  <a:lnTo>
                    <a:pt x="114" y="90"/>
                  </a:lnTo>
                  <a:lnTo>
                    <a:pt x="126" y="84"/>
                  </a:lnTo>
                  <a:lnTo>
                    <a:pt x="132" y="78"/>
                  </a:lnTo>
                  <a:lnTo>
                    <a:pt x="132" y="66"/>
                  </a:lnTo>
                  <a:lnTo>
                    <a:pt x="138" y="60"/>
                  </a:lnTo>
                  <a:lnTo>
                    <a:pt x="150" y="60"/>
                  </a:lnTo>
                  <a:lnTo>
                    <a:pt x="186" y="72"/>
                  </a:lnTo>
                  <a:lnTo>
                    <a:pt x="198" y="78"/>
                  </a:lnTo>
                  <a:lnTo>
                    <a:pt x="204" y="78"/>
                  </a:lnTo>
                  <a:lnTo>
                    <a:pt x="210" y="72"/>
                  </a:lnTo>
                  <a:lnTo>
                    <a:pt x="210" y="66"/>
                  </a:lnTo>
                  <a:lnTo>
                    <a:pt x="204" y="60"/>
                  </a:lnTo>
                  <a:lnTo>
                    <a:pt x="198" y="60"/>
                  </a:lnTo>
                  <a:lnTo>
                    <a:pt x="186" y="54"/>
                  </a:lnTo>
                  <a:lnTo>
                    <a:pt x="180" y="48"/>
                  </a:lnTo>
                  <a:lnTo>
                    <a:pt x="174" y="48"/>
                  </a:lnTo>
                  <a:lnTo>
                    <a:pt x="198" y="12"/>
                  </a:lnTo>
                  <a:lnTo>
                    <a:pt x="192" y="6"/>
                  </a:lnTo>
                  <a:lnTo>
                    <a:pt x="180" y="0"/>
                  </a:lnTo>
                  <a:lnTo>
                    <a:pt x="162" y="0"/>
                  </a:lnTo>
                  <a:lnTo>
                    <a:pt x="156" y="12"/>
                  </a:lnTo>
                  <a:lnTo>
                    <a:pt x="144" y="18"/>
                  </a:lnTo>
                  <a:lnTo>
                    <a:pt x="138" y="30"/>
                  </a:lnTo>
                  <a:lnTo>
                    <a:pt x="132" y="30"/>
                  </a:lnTo>
                  <a:lnTo>
                    <a:pt x="114" y="12"/>
                  </a:lnTo>
                  <a:lnTo>
                    <a:pt x="102" y="12"/>
                  </a:lnTo>
                  <a:lnTo>
                    <a:pt x="102" y="24"/>
                  </a:lnTo>
                  <a:lnTo>
                    <a:pt x="96" y="30"/>
                  </a:lnTo>
                  <a:lnTo>
                    <a:pt x="96" y="42"/>
                  </a:lnTo>
                  <a:lnTo>
                    <a:pt x="108" y="54"/>
                  </a:lnTo>
                  <a:lnTo>
                    <a:pt x="108" y="60"/>
                  </a:lnTo>
                  <a:lnTo>
                    <a:pt x="66" y="60"/>
                  </a:lnTo>
                  <a:lnTo>
                    <a:pt x="90" y="84"/>
                  </a:lnTo>
                  <a:lnTo>
                    <a:pt x="72" y="96"/>
                  </a:lnTo>
                  <a:lnTo>
                    <a:pt x="78" y="96"/>
                  </a:lnTo>
                  <a:lnTo>
                    <a:pt x="78" y="108"/>
                  </a:lnTo>
                  <a:lnTo>
                    <a:pt x="54" y="120"/>
                  </a:lnTo>
                  <a:lnTo>
                    <a:pt x="6" y="120"/>
                  </a:lnTo>
                  <a:lnTo>
                    <a:pt x="0" y="126"/>
                  </a:lnTo>
                  <a:lnTo>
                    <a:pt x="0" y="144"/>
                  </a:lnTo>
                  <a:lnTo>
                    <a:pt x="18" y="144"/>
                  </a:lnTo>
                  <a:lnTo>
                    <a:pt x="30" y="156"/>
                  </a:lnTo>
                  <a:lnTo>
                    <a:pt x="36" y="156"/>
                  </a:lnTo>
                  <a:lnTo>
                    <a:pt x="42" y="162"/>
                  </a:lnTo>
                  <a:lnTo>
                    <a:pt x="54" y="162"/>
                  </a:lnTo>
                  <a:lnTo>
                    <a:pt x="66" y="174"/>
                  </a:lnTo>
                  <a:lnTo>
                    <a:pt x="66" y="180"/>
                  </a:lnTo>
                  <a:lnTo>
                    <a:pt x="60" y="186"/>
                  </a:lnTo>
                  <a:lnTo>
                    <a:pt x="60" y="204"/>
                  </a:lnTo>
                  <a:lnTo>
                    <a:pt x="66" y="210"/>
                  </a:lnTo>
                  <a:lnTo>
                    <a:pt x="78" y="216"/>
                  </a:lnTo>
                  <a:lnTo>
                    <a:pt x="90" y="228"/>
                  </a:lnTo>
                  <a:lnTo>
                    <a:pt x="90" y="246"/>
                  </a:lnTo>
                  <a:lnTo>
                    <a:pt x="84" y="258"/>
                  </a:lnTo>
                  <a:lnTo>
                    <a:pt x="72" y="264"/>
                  </a:lnTo>
                  <a:lnTo>
                    <a:pt x="66" y="276"/>
                  </a:lnTo>
                  <a:lnTo>
                    <a:pt x="60" y="282"/>
                  </a:lnTo>
                  <a:lnTo>
                    <a:pt x="60" y="306"/>
                  </a:lnTo>
                  <a:lnTo>
                    <a:pt x="66" y="312"/>
                  </a:lnTo>
                  <a:lnTo>
                    <a:pt x="78" y="318"/>
                  </a:lnTo>
                  <a:lnTo>
                    <a:pt x="84" y="324"/>
                  </a:lnTo>
                  <a:lnTo>
                    <a:pt x="90" y="324"/>
                  </a:lnTo>
                  <a:lnTo>
                    <a:pt x="108" y="306"/>
                  </a:lnTo>
                  <a:lnTo>
                    <a:pt x="120" y="300"/>
                  </a:lnTo>
                  <a:lnTo>
                    <a:pt x="126" y="294"/>
                  </a:lnTo>
                  <a:lnTo>
                    <a:pt x="138" y="294"/>
                  </a:lnTo>
                  <a:lnTo>
                    <a:pt x="144" y="300"/>
                  </a:lnTo>
                  <a:lnTo>
                    <a:pt x="150" y="312"/>
                  </a:lnTo>
                  <a:lnTo>
                    <a:pt x="156" y="318"/>
                  </a:lnTo>
                  <a:lnTo>
                    <a:pt x="162" y="318"/>
                  </a:lnTo>
                  <a:lnTo>
                    <a:pt x="162" y="288"/>
                  </a:lnTo>
                  <a:lnTo>
                    <a:pt x="174" y="276"/>
                  </a:lnTo>
                  <a:lnTo>
                    <a:pt x="186" y="270"/>
                  </a:lnTo>
                  <a:lnTo>
                    <a:pt x="204" y="270"/>
                  </a:lnTo>
                  <a:lnTo>
                    <a:pt x="216" y="282"/>
                  </a:lnTo>
                  <a:lnTo>
                    <a:pt x="222" y="258"/>
                  </a:lnTo>
                  <a:lnTo>
                    <a:pt x="216" y="258"/>
                  </a:lnTo>
                  <a:lnTo>
                    <a:pt x="210" y="252"/>
                  </a:lnTo>
                  <a:lnTo>
                    <a:pt x="210" y="246"/>
                  </a:lnTo>
                  <a:lnTo>
                    <a:pt x="222" y="234"/>
                  </a:lnTo>
                  <a:lnTo>
                    <a:pt x="228" y="234"/>
                  </a:lnTo>
                  <a:lnTo>
                    <a:pt x="234" y="228"/>
                  </a:lnTo>
                  <a:lnTo>
                    <a:pt x="234" y="204"/>
                  </a:lnTo>
                  <a:lnTo>
                    <a:pt x="240" y="198"/>
                  </a:lnTo>
                  <a:lnTo>
                    <a:pt x="258" y="198"/>
                  </a:lnTo>
                  <a:lnTo>
                    <a:pt x="276" y="216"/>
                  </a:lnTo>
                  <a:lnTo>
                    <a:pt x="276" y="246"/>
                  </a:lnTo>
                  <a:lnTo>
                    <a:pt x="294" y="246"/>
                  </a:lnTo>
                  <a:lnTo>
                    <a:pt x="306" y="312"/>
                  </a:lnTo>
                  <a:lnTo>
                    <a:pt x="306" y="318"/>
                  </a:lnTo>
                  <a:lnTo>
                    <a:pt x="336" y="348"/>
                  </a:lnTo>
                  <a:lnTo>
                    <a:pt x="342" y="348"/>
                  </a:lnTo>
                  <a:lnTo>
                    <a:pt x="348" y="342"/>
                  </a:lnTo>
                  <a:lnTo>
                    <a:pt x="360" y="336"/>
                  </a:lnTo>
                  <a:lnTo>
                    <a:pt x="366" y="324"/>
                  </a:lnTo>
                  <a:lnTo>
                    <a:pt x="372" y="318"/>
                  </a:lnTo>
                  <a:lnTo>
                    <a:pt x="390" y="318"/>
                  </a:lnTo>
                  <a:lnTo>
                    <a:pt x="396" y="312"/>
                  </a:lnTo>
                  <a:lnTo>
                    <a:pt x="402" y="300"/>
                  </a:lnTo>
                  <a:lnTo>
                    <a:pt x="408" y="294"/>
                  </a:lnTo>
                  <a:lnTo>
                    <a:pt x="432" y="282"/>
                  </a:lnTo>
                  <a:lnTo>
                    <a:pt x="456" y="282"/>
                  </a:lnTo>
                  <a:lnTo>
                    <a:pt x="456" y="300"/>
                  </a:lnTo>
                  <a:lnTo>
                    <a:pt x="492" y="288"/>
                  </a:lnTo>
                  <a:lnTo>
                    <a:pt x="516" y="288"/>
                  </a:lnTo>
                  <a:lnTo>
                    <a:pt x="522" y="294"/>
                  </a:lnTo>
                  <a:lnTo>
                    <a:pt x="546" y="294"/>
                  </a:lnTo>
                  <a:lnTo>
                    <a:pt x="552" y="288"/>
                  </a:lnTo>
                  <a:lnTo>
                    <a:pt x="540" y="276"/>
                  </a:lnTo>
                  <a:lnTo>
                    <a:pt x="534" y="276"/>
                  </a:lnTo>
                  <a:lnTo>
                    <a:pt x="528" y="27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21" name="Syria" descr="© INSCALE GmbH, 05.05.2010&#10;http://www.presentationload.com/">
              <a:extLst>
                <a:ext uri="{FF2B5EF4-FFF2-40B4-BE49-F238E27FC236}">
                  <a16:creationId xmlns:a16="http://schemas.microsoft.com/office/drawing/2014/main" id="{E63D365B-4D15-4179-88DF-E4DA9C3A24BA}"/>
                </a:ext>
              </a:extLst>
            </p:cNvPr>
            <p:cNvSpPr>
              <a:spLocks/>
            </p:cNvSpPr>
            <p:nvPr/>
          </p:nvSpPr>
          <p:spPr bwMode="gray">
            <a:xfrm>
              <a:off x="6621691" y="3167091"/>
              <a:ext cx="200034" cy="187263"/>
            </a:xfrm>
            <a:custGeom>
              <a:avLst/>
              <a:gdLst>
                <a:gd name="T0" fmla="*/ 2147483647 w 450"/>
                <a:gd name="T1" fmla="*/ 2147483647 h 414"/>
                <a:gd name="T2" fmla="*/ 2147483647 w 450"/>
                <a:gd name="T3" fmla="*/ 2147483647 h 414"/>
                <a:gd name="T4" fmla="*/ 2147483647 w 450"/>
                <a:gd name="T5" fmla="*/ 2147483647 h 414"/>
                <a:gd name="T6" fmla="*/ 2147483647 w 450"/>
                <a:gd name="T7" fmla="*/ 0 h 414"/>
                <a:gd name="T8" fmla="*/ 2147483647 w 450"/>
                <a:gd name="T9" fmla="*/ 2147483647 h 414"/>
                <a:gd name="T10" fmla="*/ 2147483647 w 450"/>
                <a:gd name="T11" fmla="*/ 2147483647 h 414"/>
                <a:gd name="T12" fmla="*/ 2147483647 w 450"/>
                <a:gd name="T13" fmla="*/ 2147483647 h 414"/>
                <a:gd name="T14" fmla="*/ 2147483647 w 450"/>
                <a:gd name="T15" fmla="*/ 2147483647 h 414"/>
                <a:gd name="T16" fmla="*/ 2147483647 w 450"/>
                <a:gd name="T17" fmla="*/ 2147483647 h 414"/>
                <a:gd name="T18" fmla="*/ 2147483647 w 450"/>
                <a:gd name="T19" fmla="*/ 2147483647 h 414"/>
                <a:gd name="T20" fmla="*/ 2147483647 w 450"/>
                <a:gd name="T21" fmla="*/ 2147483647 h 414"/>
                <a:gd name="T22" fmla="*/ 2147483647 w 450"/>
                <a:gd name="T23" fmla="*/ 2147483647 h 414"/>
                <a:gd name="T24" fmla="*/ 2147483647 w 450"/>
                <a:gd name="T25" fmla="*/ 2147483647 h 414"/>
                <a:gd name="T26" fmla="*/ 2147483647 w 450"/>
                <a:gd name="T27" fmla="*/ 2147483647 h 414"/>
                <a:gd name="T28" fmla="*/ 2147483647 w 450"/>
                <a:gd name="T29" fmla="*/ 2147483647 h 414"/>
                <a:gd name="T30" fmla="*/ 2147483647 w 450"/>
                <a:gd name="T31" fmla="*/ 2147483647 h 414"/>
                <a:gd name="T32" fmla="*/ 2147483647 w 450"/>
                <a:gd name="T33" fmla="*/ 2147483647 h 414"/>
                <a:gd name="T34" fmla="*/ 2147483647 w 450"/>
                <a:gd name="T35" fmla="*/ 2147483647 h 414"/>
                <a:gd name="T36" fmla="*/ 2147483647 w 450"/>
                <a:gd name="T37" fmla="*/ 2147483647 h 414"/>
                <a:gd name="T38" fmla="*/ 2147483647 w 450"/>
                <a:gd name="T39" fmla="*/ 2147483647 h 414"/>
                <a:gd name="T40" fmla="*/ 2147483647 w 450"/>
                <a:gd name="T41" fmla="*/ 2147483647 h 414"/>
                <a:gd name="T42" fmla="*/ 2147483647 w 450"/>
                <a:gd name="T43" fmla="*/ 2147483647 h 414"/>
                <a:gd name="T44" fmla="*/ 2147483647 w 450"/>
                <a:gd name="T45" fmla="*/ 2147483647 h 414"/>
                <a:gd name="T46" fmla="*/ 2147483647 w 450"/>
                <a:gd name="T47" fmla="*/ 2147483647 h 414"/>
                <a:gd name="T48" fmla="*/ 2147483647 w 450"/>
                <a:gd name="T49" fmla="*/ 2147483647 h 414"/>
                <a:gd name="T50" fmla="*/ 2147483647 w 450"/>
                <a:gd name="T51" fmla="*/ 2147483647 h 414"/>
                <a:gd name="T52" fmla="*/ 2147483647 w 450"/>
                <a:gd name="T53" fmla="*/ 2147483647 h 414"/>
                <a:gd name="T54" fmla="*/ 2147483647 w 450"/>
                <a:gd name="T55" fmla="*/ 2147483647 h 414"/>
                <a:gd name="T56" fmla="*/ 2147483647 w 450"/>
                <a:gd name="T57" fmla="*/ 2147483647 h 414"/>
                <a:gd name="T58" fmla="*/ 2147483647 w 450"/>
                <a:gd name="T59" fmla="*/ 2147483647 h 414"/>
                <a:gd name="T60" fmla="*/ 2147483647 w 450"/>
                <a:gd name="T61" fmla="*/ 2147483647 h 414"/>
                <a:gd name="T62" fmla="*/ 2147483647 w 450"/>
                <a:gd name="T63" fmla="*/ 2147483647 h 414"/>
                <a:gd name="T64" fmla="*/ 2147483647 w 450"/>
                <a:gd name="T65" fmla="*/ 2147483647 h 414"/>
                <a:gd name="T66" fmla="*/ 2147483647 w 450"/>
                <a:gd name="T67" fmla="*/ 2147483647 h 414"/>
                <a:gd name="T68" fmla="*/ 2147483647 w 450"/>
                <a:gd name="T69" fmla="*/ 2147483647 h 414"/>
                <a:gd name="T70" fmla="*/ 2147483647 w 450"/>
                <a:gd name="T71" fmla="*/ 2147483647 h 414"/>
                <a:gd name="T72" fmla="*/ 2147483647 w 450"/>
                <a:gd name="T73" fmla="*/ 2147483647 h 414"/>
                <a:gd name="T74" fmla="*/ 2147483647 w 450"/>
                <a:gd name="T75" fmla="*/ 2147483647 h 414"/>
                <a:gd name="T76" fmla="*/ 2147483647 w 450"/>
                <a:gd name="T77" fmla="*/ 2147483647 h 414"/>
                <a:gd name="T78" fmla="*/ 2147483647 w 450"/>
                <a:gd name="T79" fmla="*/ 2147483647 h 414"/>
                <a:gd name="T80" fmla="*/ 2147483647 w 450"/>
                <a:gd name="T81" fmla="*/ 2147483647 h 414"/>
                <a:gd name="T82" fmla="*/ 2147483647 w 450"/>
                <a:gd name="T83" fmla="*/ 2147483647 h 414"/>
                <a:gd name="T84" fmla="*/ 2147483647 w 450"/>
                <a:gd name="T85" fmla="*/ 2147483647 h 414"/>
                <a:gd name="T86" fmla="*/ 2147483647 w 450"/>
                <a:gd name="T87" fmla="*/ 2147483647 h 414"/>
                <a:gd name="T88" fmla="*/ 2147483647 w 450"/>
                <a:gd name="T89" fmla="*/ 2147483647 h 414"/>
                <a:gd name="T90" fmla="*/ 2147483647 w 450"/>
                <a:gd name="T91" fmla="*/ 2147483647 h 414"/>
                <a:gd name="T92" fmla="*/ 2147483647 w 450"/>
                <a:gd name="T93" fmla="*/ 2147483647 h 414"/>
                <a:gd name="T94" fmla="*/ 2147483647 w 450"/>
                <a:gd name="T95" fmla="*/ 2147483647 h 414"/>
                <a:gd name="T96" fmla="*/ 2147483647 w 450"/>
                <a:gd name="T97" fmla="*/ 2147483647 h 414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450"/>
                <a:gd name="T148" fmla="*/ 0 h 414"/>
                <a:gd name="T149" fmla="*/ 450 w 450"/>
                <a:gd name="T150" fmla="*/ 414 h 414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450" h="414">
                  <a:moveTo>
                    <a:pt x="426" y="60"/>
                  </a:moveTo>
                  <a:lnTo>
                    <a:pt x="432" y="54"/>
                  </a:lnTo>
                  <a:lnTo>
                    <a:pt x="438" y="42"/>
                  </a:lnTo>
                  <a:lnTo>
                    <a:pt x="450" y="30"/>
                  </a:lnTo>
                  <a:lnTo>
                    <a:pt x="444" y="30"/>
                  </a:lnTo>
                  <a:lnTo>
                    <a:pt x="438" y="24"/>
                  </a:lnTo>
                  <a:lnTo>
                    <a:pt x="438" y="0"/>
                  </a:lnTo>
                  <a:lnTo>
                    <a:pt x="432" y="0"/>
                  </a:lnTo>
                  <a:lnTo>
                    <a:pt x="432" y="6"/>
                  </a:lnTo>
                  <a:lnTo>
                    <a:pt x="426" y="18"/>
                  </a:lnTo>
                  <a:lnTo>
                    <a:pt x="402" y="18"/>
                  </a:lnTo>
                  <a:lnTo>
                    <a:pt x="390" y="30"/>
                  </a:lnTo>
                  <a:lnTo>
                    <a:pt x="372" y="30"/>
                  </a:lnTo>
                  <a:lnTo>
                    <a:pt x="366" y="24"/>
                  </a:lnTo>
                  <a:lnTo>
                    <a:pt x="318" y="24"/>
                  </a:lnTo>
                  <a:lnTo>
                    <a:pt x="306" y="30"/>
                  </a:lnTo>
                  <a:lnTo>
                    <a:pt x="294" y="42"/>
                  </a:lnTo>
                  <a:lnTo>
                    <a:pt x="282" y="48"/>
                  </a:lnTo>
                  <a:lnTo>
                    <a:pt x="276" y="54"/>
                  </a:lnTo>
                  <a:lnTo>
                    <a:pt x="258" y="54"/>
                  </a:lnTo>
                  <a:lnTo>
                    <a:pt x="246" y="60"/>
                  </a:lnTo>
                  <a:lnTo>
                    <a:pt x="234" y="60"/>
                  </a:lnTo>
                  <a:lnTo>
                    <a:pt x="222" y="54"/>
                  </a:lnTo>
                  <a:lnTo>
                    <a:pt x="204" y="54"/>
                  </a:lnTo>
                  <a:lnTo>
                    <a:pt x="192" y="42"/>
                  </a:lnTo>
                  <a:lnTo>
                    <a:pt x="180" y="36"/>
                  </a:lnTo>
                  <a:lnTo>
                    <a:pt x="174" y="30"/>
                  </a:lnTo>
                  <a:lnTo>
                    <a:pt x="168" y="30"/>
                  </a:lnTo>
                  <a:lnTo>
                    <a:pt x="150" y="48"/>
                  </a:lnTo>
                  <a:lnTo>
                    <a:pt x="144" y="48"/>
                  </a:lnTo>
                  <a:lnTo>
                    <a:pt x="138" y="54"/>
                  </a:lnTo>
                  <a:lnTo>
                    <a:pt x="120" y="60"/>
                  </a:lnTo>
                  <a:lnTo>
                    <a:pt x="84" y="60"/>
                  </a:lnTo>
                  <a:lnTo>
                    <a:pt x="84" y="54"/>
                  </a:lnTo>
                  <a:lnTo>
                    <a:pt x="90" y="48"/>
                  </a:lnTo>
                  <a:lnTo>
                    <a:pt x="66" y="48"/>
                  </a:lnTo>
                  <a:lnTo>
                    <a:pt x="66" y="78"/>
                  </a:lnTo>
                  <a:lnTo>
                    <a:pt x="72" y="78"/>
                  </a:lnTo>
                  <a:lnTo>
                    <a:pt x="72" y="102"/>
                  </a:lnTo>
                  <a:lnTo>
                    <a:pt x="60" y="102"/>
                  </a:lnTo>
                  <a:lnTo>
                    <a:pt x="54" y="96"/>
                  </a:lnTo>
                  <a:lnTo>
                    <a:pt x="54" y="114"/>
                  </a:lnTo>
                  <a:lnTo>
                    <a:pt x="48" y="120"/>
                  </a:lnTo>
                  <a:lnTo>
                    <a:pt x="48" y="126"/>
                  </a:lnTo>
                  <a:lnTo>
                    <a:pt x="36" y="126"/>
                  </a:lnTo>
                  <a:lnTo>
                    <a:pt x="24" y="114"/>
                  </a:lnTo>
                  <a:lnTo>
                    <a:pt x="18" y="120"/>
                  </a:lnTo>
                  <a:lnTo>
                    <a:pt x="12" y="132"/>
                  </a:lnTo>
                  <a:lnTo>
                    <a:pt x="12" y="150"/>
                  </a:lnTo>
                  <a:lnTo>
                    <a:pt x="6" y="150"/>
                  </a:lnTo>
                  <a:lnTo>
                    <a:pt x="0" y="198"/>
                  </a:lnTo>
                  <a:lnTo>
                    <a:pt x="6" y="204"/>
                  </a:lnTo>
                  <a:lnTo>
                    <a:pt x="18" y="210"/>
                  </a:lnTo>
                  <a:lnTo>
                    <a:pt x="24" y="216"/>
                  </a:lnTo>
                  <a:lnTo>
                    <a:pt x="24" y="222"/>
                  </a:lnTo>
                  <a:lnTo>
                    <a:pt x="72" y="222"/>
                  </a:lnTo>
                  <a:lnTo>
                    <a:pt x="66" y="234"/>
                  </a:lnTo>
                  <a:lnTo>
                    <a:pt x="72" y="240"/>
                  </a:lnTo>
                  <a:lnTo>
                    <a:pt x="78" y="252"/>
                  </a:lnTo>
                  <a:lnTo>
                    <a:pt x="78" y="270"/>
                  </a:lnTo>
                  <a:lnTo>
                    <a:pt x="72" y="282"/>
                  </a:lnTo>
                  <a:lnTo>
                    <a:pt x="66" y="282"/>
                  </a:lnTo>
                  <a:lnTo>
                    <a:pt x="54" y="288"/>
                  </a:lnTo>
                  <a:lnTo>
                    <a:pt x="48" y="288"/>
                  </a:lnTo>
                  <a:lnTo>
                    <a:pt x="42" y="294"/>
                  </a:lnTo>
                  <a:lnTo>
                    <a:pt x="42" y="318"/>
                  </a:lnTo>
                  <a:lnTo>
                    <a:pt x="24" y="336"/>
                  </a:lnTo>
                  <a:lnTo>
                    <a:pt x="30" y="378"/>
                  </a:lnTo>
                  <a:lnTo>
                    <a:pt x="36" y="378"/>
                  </a:lnTo>
                  <a:lnTo>
                    <a:pt x="72" y="396"/>
                  </a:lnTo>
                  <a:lnTo>
                    <a:pt x="84" y="408"/>
                  </a:lnTo>
                  <a:lnTo>
                    <a:pt x="96" y="414"/>
                  </a:lnTo>
                  <a:lnTo>
                    <a:pt x="114" y="414"/>
                  </a:lnTo>
                  <a:lnTo>
                    <a:pt x="174" y="384"/>
                  </a:lnTo>
                  <a:lnTo>
                    <a:pt x="204" y="354"/>
                  </a:lnTo>
                  <a:lnTo>
                    <a:pt x="228" y="336"/>
                  </a:lnTo>
                  <a:lnTo>
                    <a:pt x="240" y="324"/>
                  </a:lnTo>
                  <a:lnTo>
                    <a:pt x="300" y="276"/>
                  </a:lnTo>
                  <a:lnTo>
                    <a:pt x="312" y="270"/>
                  </a:lnTo>
                  <a:lnTo>
                    <a:pt x="372" y="246"/>
                  </a:lnTo>
                  <a:lnTo>
                    <a:pt x="396" y="234"/>
                  </a:lnTo>
                  <a:lnTo>
                    <a:pt x="402" y="228"/>
                  </a:lnTo>
                  <a:lnTo>
                    <a:pt x="402" y="222"/>
                  </a:lnTo>
                  <a:lnTo>
                    <a:pt x="384" y="204"/>
                  </a:lnTo>
                  <a:lnTo>
                    <a:pt x="384" y="198"/>
                  </a:lnTo>
                  <a:lnTo>
                    <a:pt x="390" y="180"/>
                  </a:lnTo>
                  <a:lnTo>
                    <a:pt x="396" y="168"/>
                  </a:lnTo>
                  <a:lnTo>
                    <a:pt x="396" y="138"/>
                  </a:lnTo>
                  <a:lnTo>
                    <a:pt x="390" y="126"/>
                  </a:lnTo>
                  <a:lnTo>
                    <a:pt x="390" y="114"/>
                  </a:lnTo>
                  <a:lnTo>
                    <a:pt x="384" y="108"/>
                  </a:lnTo>
                  <a:lnTo>
                    <a:pt x="378" y="96"/>
                  </a:lnTo>
                  <a:lnTo>
                    <a:pt x="378" y="84"/>
                  </a:lnTo>
                  <a:lnTo>
                    <a:pt x="384" y="72"/>
                  </a:lnTo>
                  <a:lnTo>
                    <a:pt x="390" y="66"/>
                  </a:lnTo>
                  <a:lnTo>
                    <a:pt x="402" y="66"/>
                  </a:lnTo>
                  <a:lnTo>
                    <a:pt x="414" y="60"/>
                  </a:lnTo>
                  <a:lnTo>
                    <a:pt x="426" y="6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22" name="Swaziland" descr="© INSCALE GmbH, 05.05.2010&#10;http://www.presentationload.com/">
              <a:extLst>
                <a:ext uri="{FF2B5EF4-FFF2-40B4-BE49-F238E27FC236}">
                  <a16:creationId xmlns:a16="http://schemas.microsoft.com/office/drawing/2014/main" id="{2B9853A0-6C17-4895-9BA3-4269E28DE12F}"/>
                </a:ext>
              </a:extLst>
            </p:cNvPr>
            <p:cNvSpPr>
              <a:spLocks/>
            </p:cNvSpPr>
            <p:nvPr/>
          </p:nvSpPr>
          <p:spPr bwMode="gray">
            <a:xfrm>
              <a:off x="6501036" y="5450752"/>
              <a:ext cx="46039" cy="60305"/>
            </a:xfrm>
            <a:custGeom>
              <a:avLst/>
              <a:gdLst>
                <a:gd name="T0" fmla="*/ 2147483647 w 102"/>
                <a:gd name="T1" fmla="*/ 2147483647 h 132"/>
                <a:gd name="T2" fmla="*/ 2147483647 w 102"/>
                <a:gd name="T3" fmla="*/ 2147483647 h 132"/>
                <a:gd name="T4" fmla="*/ 2147483647 w 102"/>
                <a:gd name="T5" fmla="*/ 2147483647 h 132"/>
                <a:gd name="T6" fmla="*/ 2147483647 w 102"/>
                <a:gd name="T7" fmla="*/ 2147483647 h 132"/>
                <a:gd name="T8" fmla="*/ 2147483647 w 102"/>
                <a:gd name="T9" fmla="*/ 2147483647 h 132"/>
                <a:gd name="T10" fmla="*/ 2147483647 w 102"/>
                <a:gd name="T11" fmla="*/ 0 h 132"/>
                <a:gd name="T12" fmla="*/ 2147483647 w 102"/>
                <a:gd name="T13" fmla="*/ 0 h 132"/>
                <a:gd name="T14" fmla="*/ 2147483647 w 102"/>
                <a:gd name="T15" fmla="*/ 2147483647 h 132"/>
                <a:gd name="T16" fmla="*/ 2147483647 w 102"/>
                <a:gd name="T17" fmla="*/ 2147483647 h 132"/>
                <a:gd name="T18" fmla="*/ 2147483647 w 102"/>
                <a:gd name="T19" fmla="*/ 2147483647 h 132"/>
                <a:gd name="T20" fmla="*/ 2147483647 w 102"/>
                <a:gd name="T21" fmla="*/ 2147483647 h 132"/>
                <a:gd name="T22" fmla="*/ 0 w 102"/>
                <a:gd name="T23" fmla="*/ 2147483647 h 132"/>
                <a:gd name="T24" fmla="*/ 0 w 102"/>
                <a:gd name="T25" fmla="*/ 2147483647 h 132"/>
                <a:gd name="T26" fmla="*/ 2147483647 w 102"/>
                <a:gd name="T27" fmla="*/ 2147483647 h 132"/>
                <a:gd name="T28" fmla="*/ 2147483647 w 102"/>
                <a:gd name="T29" fmla="*/ 2147483647 h 132"/>
                <a:gd name="T30" fmla="*/ 2147483647 w 102"/>
                <a:gd name="T31" fmla="*/ 2147483647 h 132"/>
                <a:gd name="T32" fmla="*/ 2147483647 w 102"/>
                <a:gd name="T33" fmla="*/ 2147483647 h 132"/>
                <a:gd name="T34" fmla="*/ 2147483647 w 102"/>
                <a:gd name="T35" fmla="*/ 2147483647 h 132"/>
                <a:gd name="T36" fmla="*/ 2147483647 w 102"/>
                <a:gd name="T37" fmla="*/ 2147483647 h 132"/>
                <a:gd name="T38" fmla="*/ 2147483647 w 102"/>
                <a:gd name="T39" fmla="*/ 2147483647 h 132"/>
                <a:gd name="T40" fmla="*/ 2147483647 w 102"/>
                <a:gd name="T41" fmla="*/ 2147483647 h 132"/>
                <a:gd name="T42" fmla="*/ 2147483647 w 102"/>
                <a:gd name="T43" fmla="*/ 2147483647 h 132"/>
                <a:gd name="T44" fmla="*/ 2147483647 w 102"/>
                <a:gd name="T45" fmla="*/ 2147483647 h 132"/>
                <a:gd name="T46" fmla="*/ 2147483647 w 102"/>
                <a:gd name="T47" fmla="*/ 2147483647 h 132"/>
                <a:gd name="T48" fmla="*/ 2147483647 w 102"/>
                <a:gd name="T49" fmla="*/ 2147483647 h 132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102"/>
                <a:gd name="T76" fmla="*/ 0 h 132"/>
                <a:gd name="T77" fmla="*/ 102 w 102"/>
                <a:gd name="T78" fmla="*/ 132 h 132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102" h="132">
                  <a:moveTo>
                    <a:pt x="84" y="54"/>
                  </a:moveTo>
                  <a:lnTo>
                    <a:pt x="84" y="30"/>
                  </a:lnTo>
                  <a:lnTo>
                    <a:pt x="90" y="18"/>
                  </a:lnTo>
                  <a:lnTo>
                    <a:pt x="66" y="18"/>
                  </a:lnTo>
                  <a:lnTo>
                    <a:pt x="54" y="6"/>
                  </a:lnTo>
                  <a:lnTo>
                    <a:pt x="42" y="0"/>
                  </a:lnTo>
                  <a:lnTo>
                    <a:pt x="36" y="0"/>
                  </a:lnTo>
                  <a:lnTo>
                    <a:pt x="24" y="12"/>
                  </a:lnTo>
                  <a:lnTo>
                    <a:pt x="18" y="24"/>
                  </a:lnTo>
                  <a:lnTo>
                    <a:pt x="18" y="36"/>
                  </a:lnTo>
                  <a:lnTo>
                    <a:pt x="6" y="48"/>
                  </a:lnTo>
                  <a:lnTo>
                    <a:pt x="0" y="60"/>
                  </a:lnTo>
                  <a:lnTo>
                    <a:pt x="0" y="84"/>
                  </a:lnTo>
                  <a:lnTo>
                    <a:pt x="12" y="108"/>
                  </a:lnTo>
                  <a:lnTo>
                    <a:pt x="24" y="114"/>
                  </a:lnTo>
                  <a:lnTo>
                    <a:pt x="36" y="126"/>
                  </a:lnTo>
                  <a:lnTo>
                    <a:pt x="54" y="126"/>
                  </a:lnTo>
                  <a:lnTo>
                    <a:pt x="66" y="132"/>
                  </a:lnTo>
                  <a:lnTo>
                    <a:pt x="78" y="132"/>
                  </a:lnTo>
                  <a:lnTo>
                    <a:pt x="90" y="90"/>
                  </a:lnTo>
                  <a:lnTo>
                    <a:pt x="96" y="90"/>
                  </a:lnTo>
                  <a:lnTo>
                    <a:pt x="102" y="84"/>
                  </a:lnTo>
                  <a:lnTo>
                    <a:pt x="96" y="60"/>
                  </a:lnTo>
                  <a:lnTo>
                    <a:pt x="90" y="60"/>
                  </a:lnTo>
                  <a:lnTo>
                    <a:pt x="84" y="54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23" name="Somalia" descr="© INSCALE GmbH, 05.05.2010&#10;http://www.presentationload.com/">
              <a:extLst>
                <a:ext uri="{FF2B5EF4-FFF2-40B4-BE49-F238E27FC236}">
                  <a16:creationId xmlns:a16="http://schemas.microsoft.com/office/drawing/2014/main" id="{0DC25AA0-E91C-4997-A973-2F1E7826CF38}"/>
                </a:ext>
              </a:extLst>
            </p:cNvPr>
            <p:cNvSpPr>
              <a:spLocks/>
            </p:cNvSpPr>
            <p:nvPr/>
          </p:nvSpPr>
          <p:spPr bwMode="gray">
            <a:xfrm>
              <a:off x="6842362" y="4085951"/>
              <a:ext cx="315927" cy="496725"/>
            </a:xfrm>
            <a:custGeom>
              <a:avLst/>
              <a:gdLst>
                <a:gd name="T0" fmla="*/ 2147483647 w 714"/>
                <a:gd name="T1" fmla="*/ 2147483647 h 1104"/>
                <a:gd name="T2" fmla="*/ 2147483647 w 714"/>
                <a:gd name="T3" fmla="*/ 2147483647 h 1104"/>
                <a:gd name="T4" fmla="*/ 2147483647 w 714"/>
                <a:gd name="T5" fmla="*/ 2147483647 h 1104"/>
                <a:gd name="T6" fmla="*/ 2147483647 w 714"/>
                <a:gd name="T7" fmla="*/ 2147483647 h 1104"/>
                <a:gd name="T8" fmla="*/ 2147483647 w 714"/>
                <a:gd name="T9" fmla="*/ 2147483647 h 1104"/>
                <a:gd name="T10" fmla="*/ 2147483647 w 714"/>
                <a:gd name="T11" fmla="*/ 2147483647 h 1104"/>
                <a:gd name="T12" fmla="*/ 2147483647 w 714"/>
                <a:gd name="T13" fmla="*/ 2147483647 h 1104"/>
                <a:gd name="T14" fmla="*/ 2147483647 w 714"/>
                <a:gd name="T15" fmla="*/ 2147483647 h 1104"/>
                <a:gd name="T16" fmla="*/ 2147483647 w 714"/>
                <a:gd name="T17" fmla="*/ 2147483647 h 1104"/>
                <a:gd name="T18" fmla="*/ 2147483647 w 714"/>
                <a:gd name="T19" fmla="*/ 2147483647 h 1104"/>
                <a:gd name="T20" fmla="*/ 2147483647 w 714"/>
                <a:gd name="T21" fmla="*/ 2147483647 h 1104"/>
                <a:gd name="T22" fmla="*/ 2147483647 w 714"/>
                <a:gd name="T23" fmla="*/ 2147483647 h 1104"/>
                <a:gd name="T24" fmla="*/ 0 w 714"/>
                <a:gd name="T25" fmla="*/ 2147483647 h 1104"/>
                <a:gd name="T26" fmla="*/ 2147483647 w 714"/>
                <a:gd name="T27" fmla="*/ 2147483647 h 1104"/>
                <a:gd name="T28" fmla="*/ 2147483647 w 714"/>
                <a:gd name="T29" fmla="*/ 2147483647 h 1104"/>
                <a:gd name="T30" fmla="*/ 2147483647 w 714"/>
                <a:gd name="T31" fmla="*/ 2147483647 h 1104"/>
                <a:gd name="T32" fmla="*/ 2147483647 w 714"/>
                <a:gd name="T33" fmla="*/ 2147483647 h 1104"/>
                <a:gd name="T34" fmla="*/ 2147483647 w 714"/>
                <a:gd name="T35" fmla="*/ 2147483647 h 1104"/>
                <a:gd name="T36" fmla="*/ 2147483647 w 714"/>
                <a:gd name="T37" fmla="*/ 2147483647 h 1104"/>
                <a:gd name="T38" fmla="*/ 2147483647 w 714"/>
                <a:gd name="T39" fmla="*/ 2147483647 h 1104"/>
                <a:gd name="T40" fmla="*/ 2147483647 w 714"/>
                <a:gd name="T41" fmla="*/ 2147483647 h 1104"/>
                <a:gd name="T42" fmla="*/ 2147483647 w 714"/>
                <a:gd name="T43" fmla="*/ 2147483647 h 1104"/>
                <a:gd name="T44" fmla="*/ 2147483647 w 714"/>
                <a:gd name="T45" fmla="*/ 2147483647 h 1104"/>
                <a:gd name="T46" fmla="*/ 2147483647 w 714"/>
                <a:gd name="T47" fmla="*/ 2147483647 h 1104"/>
                <a:gd name="T48" fmla="*/ 2147483647 w 714"/>
                <a:gd name="T49" fmla="*/ 2147483647 h 1104"/>
                <a:gd name="T50" fmla="*/ 2147483647 w 714"/>
                <a:gd name="T51" fmla="*/ 2147483647 h 1104"/>
                <a:gd name="T52" fmla="*/ 2147483647 w 714"/>
                <a:gd name="T53" fmla="*/ 2147483647 h 1104"/>
                <a:gd name="T54" fmla="*/ 2147483647 w 714"/>
                <a:gd name="T55" fmla="*/ 2147483647 h 1104"/>
                <a:gd name="T56" fmla="*/ 2147483647 w 714"/>
                <a:gd name="T57" fmla="*/ 2147483647 h 1104"/>
                <a:gd name="T58" fmla="*/ 2147483647 w 714"/>
                <a:gd name="T59" fmla="*/ 2147483647 h 1104"/>
                <a:gd name="T60" fmla="*/ 2147483647 w 714"/>
                <a:gd name="T61" fmla="*/ 2147483647 h 1104"/>
                <a:gd name="T62" fmla="*/ 2147483647 w 714"/>
                <a:gd name="T63" fmla="*/ 2147483647 h 1104"/>
                <a:gd name="T64" fmla="*/ 2147483647 w 714"/>
                <a:gd name="T65" fmla="*/ 2147483647 h 1104"/>
                <a:gd name="T66" fmla="*/ 2147483647 w 714"/>
                <a:gd name="T67" fmla="*/ 2147483647 h 1104"/>
                <a:gd name="T68" fmla="*/ 2147483647 w 714"/>
                <a:gd name="T69" fmla="*/ 2147483647 h 1104"/>
                <a:gd name="T70" fmla="*/ 2147483647 w 714"/>
                <a:gd name="T71" fmla="*/ 2147483647 h 1104"/>
                <a:gd name="T72" fmla="*/ 2147483647 w 714"/>
                <a:gd name="T73" fmla="*/ 2147483647 h 1104"/>
                <a:gd name="T74" fmla="*/ 2147483647 w 714"/>
                <a:gd name="T75" fmla="*/ 2147483647 h 1104"/>
                <a:gd name="T76" fmla="*/ 2147483647 w 714"/>
                <a:gd name="T77" fmla="*/ 2147483647 h 1104"/>
                <a:gd name="T78" fmla="*/ 2147483647 w 714"/>
                <a:gd name="T79" fmla="*/ 2147483647 h 1104"/>
                <a:gd name="T80" fmla="*/ 2147483647 w 714"/>
                <a:gd name="T81" fmla="*/ 2147483647 h 1104"/>
                <a:gd name="T82" fmla="*/ 2147483647 w 714"/>
                <a:gd name="T83" fmla="*/ 2147483647 h 1104"/>
                <a:gd name="T84" fmla="*/ 2147483647 w 714"/>
                <a:gd name="T85" fmla="*/ 2147483647 h 1104"/>
                <a:gd name="T86" fmla="*/ 2147483647 w 714"/>
                <a:gd name="T87" fmla="*/ 2147483647 h 1104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714"/>
                <a:gd name="T133" fmla="*/ 0 h 1104"/>
                <a:gd name="T134" fmla="*/ 714 w 714"/>
                <a:gd name="T135" fmla="*/ 1104 h 1104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714" h="1104">
                  <a:moveTo>
                    <a:pt x="108" y="114"/>
                  </a:moveTo>
                  <a:lnTo>
                    <a:pt x="120" y="126"/>
                  </a:lnTo>
                  <a:lnTo>
                    <a:pt x="120" y="138"/>
                  </a:lnTo>
                  <a:lnTo>
                    <a:pt x="126" y="150"/>
                  </a:lnTo>
                  <a:lnTo>
                    <a:pt x="132" y="156"/>
                  </a:lnTo>
                  <a:lnTo>
                    <a:pt x="138" y="168"/>
                  </a:lnTo>
                  <a:lnTo>
                    <a:pt x="144" y="174"/>
                  </a:lnTo>
                  <a:lnTo>
                    <a:pt x="156" y="198"/>
                  </a:lnTo>
                  <a:lnTo>
                    <a:pt x="162" y="204"/>
                  </a:lnTo>
                  <a:lnTo>
                    <a:pt x="162" y="210"/>
                  </a:lnTo>
                  <a:lnTo>
                    <a:pt x="186" y="210"/>
                  </a:lnTo>
                  <a:lnTo>
                    <a:pt x="192" y="222"/>
                  </a:lnTo>
                  <a:lnTo>
                    <a:pt x="198" y="228"/>
                  </a:lnTo>
                  <a:lnTo>
                    <a:pt x="204" y="240"/>
                  </a:lnTo>
                  <a:lnTo>
                    <a:pt x="240" y="258"/>
                  </a:lnTo>
                  <a:lnTo>
                    <a:pt x="312" y="282"/>
                  </a:lnTo>
                  <a:lnTo>
                    <a:pt x="336" y="288"/>
                  </a:lnTo>
                  <a:lnTo>
                    <a:pt x="348" y="294"/>
                  </a:lnTo>
                  <a:lnTo>
                    <a:pt x="366" y="300"/>
                  </a:lnTo>
                  <a:lnTo>
                    <a:pt x="378" y="312"/>
                  </a:lnTo>
                  <a:lnTo>
                    <a:pt x="414" y="330"/>
                  </a:lnTo>
                  <a:lnTo>
                    <a:pt x="486" y="324"/>
                  </a:lnTo>
                  <a:lnTo>
                    <a:pt x="276" y="570"/>
                  </a:lnTo>
                  <a:lnTo>
                    <a:pt x="192" y="570"/>
                  </a:lnTo>
                  <a:lnTo>
                    <a:pt x="186" y="576"/>
                  </a:lnTo>
                  <a:lnTo>
                    <a:pt x="174" y="576"/>
                  </a:lnTo>
                  <a:lnTo>
                    <a:pt x="162" y="582"/>
                  </a:lnTo>
                  <a:lnTo>
                    <a:pt x="156" y="588"/>
                  </a:lnTo>
                  <a:lnTo>
                    <a:pt x="144" y="594"/>
                  </a:lnTo>
                  <a:lnTo>
                    <a:pt x="144" y="606"/>
                  </a:lnTo>
                  <a:lnTo>
                    <a:pt x="126" y="624"/>
                  </a:lnTo>
                  <a:lnTo>
                    <a:pt x="102" y="624"/>
                  </a:lnTo>
                  <a:lnTo>
                    <a:pt x="90" y="630"/>
                  </a:lnTo>
                  <a:lnTo>
                    <a:pt x="78" y="630"/>
                  </a:lnTo>
                  <a:lnTo>
                    <a:pt x="66" y="642"/>
                  </a:lnTo>
                  <a:lnTo>
                    <a:pt x="66" y="654"/>
                  </a:lnTo>
                  <a:lnTo>
                    <a:pt x="60" y="660"/>
                  </a:lnTo>
                  <a:lnTo>
                    <a:pt x="42" y="696"/>
                  </a:lnTo>
                  <a:lnTo>
                    <a:pt x="0" y="738"/>
                  </a:lnTo>
                  <a:lnTo>
                    <a:pt x="0" y="1038"/>
                  </a:lnTo>
                  <a:lnTo>
                    <a:pt x="42" y="1104"/>
                  </a:lnTo>
                  <a:lnTo>
                    <a:pt x="48" y="1086"/>
                  </a:lnTo>
                  <a:lnTo>
                    <a:pt x="84" y="1032"/>
                  </a:lnTo>
                  <a:lnTo>
                    <a:pt x="96" y="1008"/>
                  </a:lnTo>
                  <a:lnTo>
                    <a:pt x="114" y="996"/>
                  </a:lnTo>
                  <a:lnTo>
                    <a:pt x="144" y="966"/>
                  </a:lnTo>
                  <a:lnTo>
                    <a:pt x="150" y="954"/>
                  </a:lnTo>
                  <a:lnTo>
                    <a:pt x="162" y="936"/>
                  </a:lnTo>
                  <a:lnTo>
                    <a:pt x="192" y="906"/>
                  </a:lnTo>
                  <a:lnTo>
                    <a:pt x="216" y="876"/>
                  </a:lnTo>
                  <a:lnTo>
                    <a:pt x="246" y="846"/>
                  </a:lnTo>
                  <a:lnTo>
                    <a:pt x="264" y="840"/>
                  </a:lnTo>
                  <a:lnTo>
                    <a:pt x="276" y="828"/>
                  </a:lnTo>
                  <a:lnTo>
                    <a:pt x="294" y="816"/>
                  </a:lnTo>
                  <a:lnTo>
                    <a:pt x="318" y="804"/>
                  </a:lnTo>
                  <a:lnTo>
                    <a:pt x="336" y="786"/>
                  </a:lnTo>
                  <a:lnTo>
                    <a:pt x="372" y="756"/>
                  </a:lnTo>
                  <a:lnTo>
                    <a:pt x="420" y="708"/>
                  </a:lnTo>
                  <a:lnTo>
                    <a:pt x="438" y="684"/>
                  </a:lnTo>
                  <a:lnTo>
                    <a:pt x="462" y="654"/>
                  </a:lnTo>
                  <a:lnTo>
                    <a:pt x="492" y="618"/>
                  </a:lnTo>
                  <a:lnTo>
                    <a:pt x="516" y="570"/>
                  </a:lnTo>
                  <a:lnTo>
                    <a:pt x="528" y="540"/>
                  </a:lnTo>
                  <a:lnTo>
                    <a:pt x="546" y="516"/>
                  </a:lnTo>
                  <a:lnTo>
                    <a:pt x="558" y="498"/>
                  </a:lnTo>
                  <a:lnTo>
                    <a:pt x="564" y="492"/>
                  </a:lnTo>
                  <a:lnTo>
                    <a:pt x="570" y="480"/>
                  </a:lnTo>
                  <a:lnTo>
                    <a:pt x="576" y="474"/>
                  </a:lnTo>
                  <a:lnTo>
                    <a:pt x="576" y="450"/>
                  </a:lnTo>
                  <a:lnTo>
                    <a:pt x="582" y="432"/>
                  </a:lnTo>
                  <a:lnTo>
                    <a:pt x="588" y="420"/>
                  </a:lnTo>
                  <a:lnTo>
                    <a:pt x="588" y="402"/>
                  </a:lnTo>
                  <a:lnTo>
                    <a:pt x="594" y="390"/>
                  </a:lnTo>
                  <a:lnTo>
                    <a:pt x="606" y="378"/>
                  </a:lnTo>
                  <a:lnTo>
                    <a:pt x="612" y="366"/>
                  </a:lnTo>
                  <a:lnTo>
                    <a:pt x="624" y="354"/>
                  </a:lnTo>
                  <a:lnTo>
                    <a:pt x="624" y="324"/>
                  </a:lnTo>
                  <a:lnTo>
                    <a:pt x="636" y="318"/>
                  </a:lnTo>
                  <a:lnTo>
                    <a:pt x="642" y="306"/>
                  </a:lnTo>
                  <a:lnTo>
                    <a:pt x="660" y="252"/>
                  </a:lnTo>
                  <a:lnTo>
                    <a:pt x="672" y="252"/>
                  </a:lnTo>
                  <a:lnTo>
                    <a:pt x="672" y="246"/>
                  </a:lnTo>
                  <a:lnTo>
                    <a:pt x="684" y="234"/>
                  </a:lnTo>
                  <a:lnTo>
                    <a:pt x="684" y="138"/>
                  </a:lnTo>
                  <a:lnTo>
                    <a:pt x="708" y="126"/>
                  </a:lnTo>
                  <a:lnTo>
                    <a:pt x="702" y="54"/>
                  </a:lnTo>
                  <a:lnTo>
                    <a:pt x="708" y="42"/>
                  </a:lnTo>
                  <a:lnTo>
                    <a:pt x="708" y="36"/>
                  </a:lnTo>
                  <a:lnTo>
                    <a:pt x="714" y="24"/>
                  </a:lnTo>
                  <a:lnTo>
                    <a:pt x="714" y="12"/>
                  </a:lnTo>
                  <a:lnTo>
                    <a:pt x="690" y="0"/>
                  </a:lnTo>
                  <a:lnTo>
                    <a:pt x="672" y="0"/>
                  </a:lnTo>
                  <a:lnTo>
                    <a:pt x="666" y="12"/>
                  </a:lnTo>
                  <a:lnTo>
                    <a:pt x="654" y="18"/>
                  </a:lnTo>
                  <a:lnTo>
                    <a:pt x="648" y="30"/>
                  </a:lnTo>
                  <a:lnTo>
                    <a:pt x="624" y="42"/>
                  </a:lnTo>
                  <a:lnTo>
                    <a:pt x="612" y="42"/>
                  </a:lnTo>
                  <a:lnTo>
                    <a:pt x="594" y="48"/>
                  </a:lnTo>
                  <a:lnTo>
                    <a:pt x="582" y="54"/>
                  </a:lnTo>
                  <a:lnTo>
                    <a:pt x="564" y="54"/>
                  </a:lnTo>
                  <a:lnTo>
                    <a:pt x="546" y="48"/>
                  </a:lnTo>
                  <a:lnTo>
                    <a:pt x="534" y="42"/>
                  </a:lnTo>
                  <a:lnTo>
                    <a:pt x="516" y="48"/>
                  </a:lnTo>
                  <a:lnTo>
                    <a:pt x="510" y="54"/>
                  </a:lnTo>
                  <a:lnTo>
                    <a:pt x="498" y="60"/>
                  </a:lnTo>
                  <a:lnTo>
                    <a:pt x="492" y="72"/>
                  </a:lnTo>
                  <a:lnTo>
                    <a:pt x="486" y="78"/>
                  </a:lnTo>
                  <a:lnTo>
                    <a:pt x="474" y="78"/>
                  </a:lnTo>
                  <a:lnTo>
                    <a:pt x="462" y="72"/>
                  </a:lnTo>
                  <a:lnTo>
                    <a:pt x="456" y="60"/>
                  </a:lnTo>
                  <a:lnTo>
                    <a:pt x="444" y="60"/>
                  </a:lnTo>
                  <a:lnTo>
                    <a:pt x="438" y="66"/>
                  </a:lnTo>
                  <a:lnTo>
                    <a:pt x="426" y="72"/>
                  </a:lnTo>
                  <a:lnTo>
                    <a:pt x="396" y="102"/>
                  </a:lnTo>
                  <a:lnTo>
                    <a:pt x="384" y="108"/>
                  </a:lnTo>
                  <a:lnTo>
                    <a:pt x="372" y="108"/>
                  </a:lnTo>
                  <a:lnTo>
                    <a:pt x="360" y="102"/>
                  </a:lnTo>
                  <a:lnTo>
                    <a:pt x="354" y="96"/>
                  </a:lnTo>
                  <a:lnTo>
                    <a:pt x="342" y="90"/>
                  </a:lnTo>
                  <a:lnTo>
                    <a:pt x="330" y="90"/>
                  </a:lnTo>
                  <a:lnTo>
                    <a:pt x="306" y="102"/>
                  </a:lnTo>
                  <a:lnTo>
                    <a:pt x="294" y="114"/>
                  </a:lnTo>
                  <a:lnTo>
                    <a:pt x="270" y="126"/>
                  </a:lnTo>
                  <a:lnTo>
                    <a:pt x="210" y="126"/>
                  </a:lnTo>
                  <a:lnTo>
                    <a:pt x="192" y="108"/>
                  </a:lnTo>
                  <a:lnTo>
                    <a:pt x="186" y="96"/>
                  </a:lnTo>
                  <a:lnTo>
                    <a:pt x="174" y="90"/>
                  </a:lnTo>
                  <a:lnTo>
                    <a:pt x="168" y="78"/>
                  </a:lnTo>
                  <a:lnTo>
                    <a:pt x="168" y="66"/>
                  </a:lnTo>
                  <a:lnTo>
                    <a:pt x="156" y="54"/>
                  </a:lnTo>
                  <a:lnTo>
                    <a:pt x="150" y="54"/>
                  </a:lnTo>
                  <a:lnTo>
                    <a:pt x="126" y="78"/>
                  </a:lnTo>
                  <a:lnTo>
                    <a:pt x="108" y="114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24" name="Sierra Leone" descr="© INSCALE GmbH, 05.05.2010&#10;http://www.presentationload.com/">
              <a:extLst>
                <a:ext uri="{FF2B5EF4-FFF2-40B4-BE49-F238E27FC236}">
                  <a16:creationId xmlns:a16="http://schemas.microsoft.com/office/drawing/2014/main" id="{BA784C8A-645E-4B18-B1C9-7AC26A7C1DBF}"/>
                </a:ext>
              </a:extLst>
            </p:cNvPr>
            <p:cNvSpPr>
              <a:spLocks/>
            </p:cNvSpPr>
            <p:nvPr/>
          </p:nvSpPr>
          <p:spPr bwMode="gray">
            <a:xfrm>
              <a:off x="5134138" y="4155778"/>
              <a:ext cx="92079" cy="120610"/>
            </a:xfrm>
            <a:custGeom>
              <a:avLst/>
              <a:gdLst>
                <a:gd name="T0" fmla="*/ 2147483647 w 210"/>
                <a:gd name="T1" fmla="*/ 2147483647 h 270"/>
                <a:gd name="T2" fmla="*/ 2147483647 w 210"/>
                <a:gd name="T3" fmla="*/ 2147483647 h 270"/>
                <a:gd name="T4" fmla="*/ 2147483647 w 210"/>
                <a:gd name="T5" fmla="*/ 2147483647 h 270"/>
                <a:gd name="T6" fmla="*/ 2147483647 w 210"/>
                <a:gd name="T7" fmla="*/ 2147483647 h 270"/>
                <a:gd name="T8" fmla="*/ 2147483647 w 210"/>
                <a:gd name="T9" fmla="*/ 2147483647 h 270"/>
                <a:gd name="T10" fmla="*/ 2147483647 w 210"/>
                <a:gd name="T11" fmla="*/ 2147483647 h 270"/>
                <a:gd name="T12" fmla="*/ 2147483647 w 210"/>
                <a:gd name="T13" fmla="*/ 2147483647 h 270"/>
                <a:gd name="T14" fmla="*/ 2147483647 w 210"/>
                <a:gd name="T15" fmla="*/ 2147483647 h 270"/>
                <a:gd name="T16" fmla="*/ 2147483647 w 210"/>
                <a:gd name="T17" fmla="*/ 2147483647 h 270"/>
                <a:gd name="T18" fmla="*/ 2147483647 w 210"/>
                <a:gd name="T19" fmla="*/ 2147483647 h 270"/>
                <a:gd name="T20" fmla="*/ 2147483647 w 210"/>
                <a:gd name="T21" fmla="*/ 2147483647 h 270"/>
                <a:gd name="T22" fmla="*/ 2147483647 w 210"/>
                <a:gd name="T23" fmla="*/ 0 h 270"/>
                <a:gd name="T24" fmla="*/ 2147483647 w 210"/>
                <a:gd name="T25" fmla="*/ 0 h 270"/>
                <a:gd name="T26" fmla="*/ 2147483647 w 210"/>
                <a:gd name="T27" fmla="*/ 2147483647 h 270"/>
                <a:gd name="T28" fmla="*/ 2147483647 w 210"/>
                <a:gd name="T29" fmla="*/ 2147483647 h 270"/>
                <a:gd name="T30" fmla="*/ 2147483647 w 210"/>
                <a:gd name="T31" fmla="*/ 2147483647 h 270"/>
                <a:gd name="T32" fmla="*/ 2147483647 w 210"/>
                <a:gd name="T33" fmla="*/ 2147483647 h 270"/>
                <a:gd name="T34" fmla="*/ 2147483647 w 210"/>
                <a:gd name="T35" fmla="*/ 2147483647 h 270"/>
                <a:gd name="T36" fmla="*/ 2147483647 w 210"/>
                <a:gd name="T37" fmla="*/ 2147483647 h 270"/>
                <a:gd name="T38" fmla="*/ 2147483647 w 210"/>
                <a:gd name="T39" fmla="*/ 2147483647 h 270"/>
                <a:gd name="T40" fmla="*/ 2147483647 w 210"/>
                <a:gd name="T41" fmla="*/ 2147483647 h 270"/>
                <a:gd name="T42" fmla="*/ 2147483647 w 210"/>
                <a:gd name="T43" fmla="*/ 2147483647 h 270"/>
                <a:gd name="T44" fmla="*/ 0 w 210"/>
                <a:gd name="T45" fmla="*/ 2147483647 h 270"/>
                <a:gd name="T46" fmla="*/ 2147483647 w 210"/>
                <a:gd name="T47" fmla="*/ 2147483647 h 270"/>
                <a:gd name="T48" fmla="*/ 2147483647 w 210"/>
                <a:gd name="T49" fmla="*/ 2147483647 h 270"/>
                <a:gd name="T50" fmla="*/ 0 w 210"/>
                <a:gd name="T51" fmla="*/ 2147483647 h 270"/>
                <a:gd name="T52" fmla="*/ 0 w 210"/>
                <a:gd name="T53" fmla="*/ 2147483647 h 270"/>
                <a:gd name="T54" fmla="*/ 2147483647 w 210"/>
                <a:gd name="T55" fmla="*/ 2147483647 h 270"/>
                <a:gd name="T56" fmla="*/ 2147483647 w 210"/>
                <a:gd name="T57" fmla="*/ 2147483647 h 270"/>
                <a:gd name="T58" fmla="*/ 2147483647 w 210"/>
                <a:gd name="T59" fmla="*/ 2147483647 h 270"/>
                <a:gd name="T60" fmla="*/ 2147483647 w 210"/>
                <a:gd name="T61" fmla="*/ 2147483647 h 270"/>
                <a:gd name="T62" fmla="*/ 2147483647 w 210"/>
                <a:gd name="T63" fmla="*/ 2147483647 h 270"/>
                <a:gd name="T64" fmla="*/ 2147483647 w 210"/>
                <a:gd name="T65" fmla="*/ 2147483647 h 270"/>
                <a:gd name="T66" fmla="*/ 2147483647 w 210"/>
                <a:gd name="T67" fmla="*/ 2147483647 h 270"/>
                <a:gd name="T68" fmla="*/ 2147483647 w 210"/>
                <a:gd name="T69" fmla="*/ 2147483647 h 270"/>
                <a:gd name="T70" fmla="*/ 2147483647 w 210"/>
                <a:gd name="T71" fmla="*/ 2147483647 h 270"/>
                <a:gd name="T72" fmla="*/ 2147483647 w 210"/>
                <a:gd name="T73" fmla="*/ 2147483647 h 270"/>
                <a:gd name="T74" fmla="*/ 2147483647 w 210"/>
                <a:gd name="T75" fmla="*/ 2147483647 h 270"/>
                <a:gd name="T76" fmla="*/ 2147483647 w 210"/>
                <a:gd name="T77" fmla="*/ 2147483647 h 270"/>
                <a:gd name="T78" fmla="*/ 2147483647 w 210"/>
                <a:gd name="T79" fmla="*/ 2147483647 h 270"/>
                <a:gd name="T80" fmla="*/ 2147483647 w 210"/>
                <a:gd name="T81" fmla="*/ 2147483647 h 270"/>
                <a:gd name="T82" fmla="*/ 2147483647 w 210"/>
                <a:gd name="T83" fmla="*/ 2147483647 h 270"/>
                <a:gd name="T84" fmla="*/ 2147483647 w 210"/>
                <a:gd name="T85" fmla="*/ 2147483647 h 270"/>
                <a:gd name="T86" fmla="*/ 2147483647 w 210"/>
                <a:gd name="T87" fmla="*/ 2147483647 h 27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210"/>
                <a:gd name="T133" fmla="*/ 0 h 270"/>
                <a:gd name="T134" fmla="*/ 210 w 210"/>
                <a:gd name="T135" fmla="*/ 270 h 270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210" h="270">
                  <a:moveTo>
                    <a:pt x="186" y="180"/>
                  </a:moveTo>
                  <a:lnTo>
                    <a:pt x="186" y="162"/>
                  </a:lnTo>
                  <a:lnTo>
                    <a:pt x="210" y="156"/>
                  </a:lnTo>
                  <a:lnTo>
                    <a:pt x="204" y="132"/>
                  </a:lnTo>
                  <a:lnTo>
                    <a:pt x="174" y="144"/>
                  </a:lnTo>
                  <a:lnTo>
                    <a:pt x="180" y="126"/>
                  </a:lnTo>
                  <a:lnTo>
                    <a:pt x="186" y="120"/>
                  </a:lnTo>
                  <a:lnTo>
                    <a:pt x="192" y="108"/>
                  </a:lnTo>
                  <a:lnTo>
                    <a:pt x="192" y="90"/>
                  </a:lnTo>
                  <a:lnTo>
                    <a:pt x="180" y="78"/>
                  </a:lnTo>
                  <a:lnTo>
                    <a:pt x="180" y="60"/>
                  </a:lnTo>
                  <a:lnTo>
                    <a:pt x="138" y="0"/>
                  </a:lnTo>
                  <a:lnTo>
                    <a:pt x="102" y="0"/>
                  </a:lnTo>
                  <a:lnTo>
                    <a:pt x="96" y="18"/>
                  </a:lnTo>
                  <a:lnTo>
                    <a:pt x="60" y="18"/>
                  </a:lnTo>
                  <a:lnTo>
                    <a:pt x="60" y="24"/>
                  </a:lnTo>
                  <a:lnTo>
                    <a:pt x="54" y="30"/>
                  </a:lnTo>
                  <a:lnTo>
                    <a:pt x="48" y="42"/>
                  </a:lnTo>
                  <a:lnTo>
                    <a:pt x="36" y="54"/>
                  </a:lnTo>
                  <a:lnTo>
                    <a:pt x="30" y="66"/>
                  </a:lnTo>
                  <a:lnTo>
                    <a:pt x="18" y="72"/>
                  </a:lnTo>
                  <a:lnTo>
                    <a:pt x="12" y="78"/>
                  </a:lnTo>
                  <a:lnTo>
                    <a:pt x="0" y="84"/>
                  </a:lnTo>
                  <a:lnTo>
                    <a:pt x="12" y="96"/>
                  </a:lnTo>
                  <a:lnTo>
                    <a:pt x="6" y="102"/>
                  </a:lnTo>
                  <a:lnTo>
                    <a:pt x="0" y="114"/>
                  </a:lnTo>
                  <a:lnTo>
                    <a:pt x="0" y="132"/>
                  </a:lnTo>
                  <a:lnTo>
                    <a:pt x="6" y="138"/>
                  </a:lnTo>
                  <a:lnTo>
                    <a:pt x="18" y="144"/>
                  </a:lnTo>
                  <a:lnTo>
                    <a:pt x="24" y="150"/>
                  </a:lnTo>
                  <a:lnTo>
                    <a:pt x="18" y="180"/>
                  </a:lnTo>
                  <a:lnTo>
                    <a:pt x="42" y="198"/>
                  </a:lnTo>
                  <a:lnTo>
                    <a:pt x="42" y="204"/>
                  </a:lnTo>
                  <a:lnTo>
                    <a:pt x="48" y="210"/>
                  </a:lnTo>
                  <a:lnTo>
                    <a:pt x="54" y="222"/>
                  </a:lnTo>
                  <a:lnTo>
                    <a:pt x="78" y="234"/>
                  </a:lnTo>
                  <a:lnTo>
                    <a:pt x="96" y="234"/>
                  </a:lnTo>
                  <a:lnTo>
                    <a:pt x="126" y="270"/>
                  </a:lnTo>
                  <a:lnTo>
                    <a:pt x="126" y="234"/>
                  </a:lnTo>
                  <a:lnTo>
                    <a:pt x="144" y="216"/>
                  </a:lnTo>
                  <a:lnTo>
                    <a:pt x="156" y="210"/>
                  </a:lnTo>
                  <a:lnTo>
                    <a:pt x="168" y="198"/>
                  </a:lnTo>
                  <a:lnTo>
                    <a:pt x="180" y="192"/>
                  </a:lnTo>
                  <a:lnTo>
                    <a:pt x="186" y="18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25" name="Senegal" descr="© INSCALE GmbH, 05.05.2010&#10;http://www.presentationload.com/">
              <a:extLst>
                <a:ext uri="{FF2B5EF4-FFF2-40B4-BE49-F238E27FC236}">
                  <a16:creationId xmlns:a16="http://schemas.microsoft.com/office/drawing/2014/main" id="{F1040FEE-0B64-47B5-9AC8-F276FC9DC7E6}"/>
                </a:ext>
              </a:extLst>
            </p:cNvPr>
            <p:cNvSpPr>
              <a:spLocks/>
            </p:cNvSpPr>
            <p:nvPr/>
          </p:nvSpPr>
          <p:spPr bwMode="gray">
            <a:xfrm>
              <a:off x="5005545" y="3911384"/>
              <a:ext cx="184158" cy="165046"/>
            </a:xfrm>
            <a:custGeom>
              <a:avLst/>
              <a:gdLst>
                <a:gd name="T0" fmla="*/ 2147483647 w 414"/>
                <a:gd name="T1" fmla="*/ 2147483647 h 366"/>
                <a:gd name="T2" fmla="*/ 2147483647 w 414"/>
                <a:gd name="T3" fmla="*/ 2147483647 h 366"/>
                <a:gd name="T4" fmla="*/ 2147483647 w 414"/>
                <a:gd name="T5" fmla="*/ 2147483647 h 366"/>
                <a:gd name="T6" fmla="*/ 2147483647 w 414"/>
                <a:gd name="T7" fmla="*/ 2147483647 h 366"/>
                <a:gd name="T8" fmla="*/ 2147483647 w 414"/>
                <a:gd name="T9" fmla="*/ 2147483647 h 366"/>
                <a:gd name="T10" fmla="*/ 2147483647 w 414"/>
                <a:gd name="T11" fmla="*/ 2147483647 h 366"/>
                <a:gd name="T12" fmla="*/ 2147483647 w 414"/>
                <a:gd name="T13" fmla="*/ 2147483647 h 366"/>
                <a:gd name="T14" fmla="*/ 2147483647 w 414"/>
                <a:gd name="T15" fmla="*/ 2147483647 h 366"/>
                <a:gd name="T16" fmla="*/ 2147483647 w 414"/>
                <a:gd name="T17" fmla="*/ 2147483647 h 366"/>
                <a:gd name="T18" fmla="*/ 2147483647 w 414"/>
                <a:gd name="T19" fmla="*/ 2147483647 h 366"/>
                <a:gd name="T20" fmla="*/ 2147483647 w 414"/>
                <a:gd name="T21" fmla="*/ 2147483647 h 366"/>
                <a:gd name="T22" fmla="*/ 2147483647 w 414"/>
                <a:gd name="T23" fmla="*/ 2147483647 h 366"/>
                <a:gd name="T24" fmla="*/ 2147483647 w 414"/>
                <a:gd name="T25" fmla="*/ 2147483647 h 366"/>
                <a:gd name="T26" fmla="*/ 2147483647 w 414"/>
                <a:gd name="T27" fmla="*/ 2147483647 h 366"/>
                <a:gd name="T28" fmla="*/ 2147483647 w 414"/>
                <a:gd name="T29" fmla="*/ 0 h 366"/>
                <a:gd name="T30" fmla="*/ 2147483647 w 414"/>
                <a:gd name="T31" fmla="*/ 2147483647 h 366"/>
                <a:gd name="T32" fmla="*/ 2147483647 w 414"/>
                <a:gd name="T33" fmla="*/ 2147483647 h 366"/>
                <a:gd name="T34" fmla="*/ 2147483647 w 414"/>
                <a:gd name="T35" fmla="*/ 2147483647 h 366"/>
                <a:gd name="T36" fmla="*/ 2147483647 w 414"/>
                <a:gd name="T37" fmla="*/ 2147483647 h 366"/>
                <a:gd name="T38" fmla="*/ 2147483647 w 414"/>
                <a:gd name="T39" fmla="*/ 2147483647 h 366"/>
                <a:gd name="T40" fmla="*/ 2147483647 w 414"/>
                <a:gd name="T41" fmla="*/ 2147483647 h 366"/>
                <a:gd name="T42" fmla="*/ 0 w 414"/>
                <a:gd name="T43" fmla="*/ 2147483647 h 366"/>
                <a:gd name="T44" fmla="*/ 2147483647 w 414"/>
                <a:gd name="T45" fmla="*/ 2147483647 h 366"/>
                <a:gd name="T46" fmla="*/ 2147483647 w 414"/>
                <a:gd name="T47" fmla="*/ 2147483647 h 366"/>
                <a:gd name="T48" fmla="*/ 2147483647 w 414"/>
                <a:gd name="T49" fmla="*/ 2147483647 h 366"/>
                <a:gd name="T50" fmla="*/ 2147483647 w 414"/>
                <a:gd name="T51" fmla="*/ 2147483647 h 366"/>
                <a:gd name="T52" fmla="*/ 2147483647 w 414"/>
                <a:gd name="T53" fmla="*/ 2147483647 h 366"/>
                <a:gd name="T54" fmla="*/ 2147483647 w 414"/>
                <a:gd name="T55" fmla="*/ 2147483647 h 366"/>
                <a:gd name="T56" fmla="*/ 2147483647 w 414"/>
                <a:gd name="T57" fmla="*/ 2147483647 h 366"/>
                <a:gd name="T58" fmla="*/ 2147483647 w 414"/>
                <a:gd name="T59" fmla="*/ 2147483647 h 366"/>
                <a:gd name="T60" fmla="*/ 2147483647 w 414"/>
                <a:gd name="T61" fmla="*/ 2147483647 h 366"/>
                <a:gd name="T62" fmla="*/ 2147483647 w 414"/>
                <a:gd name="T63" fmla="*/ 2147483647 h 366"/>
                <a:gd name="T64" fmla="*/ 2147483647 w 414"/>
                <a:gd name="T65" fmla="*/ 2147483647 h 366"/>
                <a:gd name="T66" fmla="*/ 2147483647 w 414"/>
                <a:gd name="T67" fmla="*/ 2147483647 h 366"/>
                <a:gd name="T68" fmla="*/ 2147483647 w 414"/>
                <a:gd name="T69" fmla="*/ 2147483647 h 366"/>
                <a:gd name="T70" fmla="*/ 2147483647 w 414"/>
                <a:gd name="T71" fmla="*/ 2147483647 h 366"/>
                <a:gd name="T72" fmla="*/ 2147483647 w 414"/>
                <a:gd name="T73" fmla="*/ 2147483647 h 366"/>
                <a:gd name="T74" fmla="*/ 2147483647 w 414"/>
                <a:gd name="T75" fmla="*/ 2147483647 h 366"/>
                <a:gd name="T76" fmla="*/ 2147483647 w 414"/>
                <a:gd name="T77" fmla="*/ 2147483647 h 366"/>
                <a:gd name="T78" fmla="*/ 2147483647 w 414"/>
                <a:gd name="T79" fmla="*/ 2147483647 h 366"/>
                <a:gd name="T80" fmla="*/ 2147483647 w 414"/>
                <a:gd name="T81" fmla="*/ 2147483647 h 366"/>
                <a:gd name="T82" fmla="*/ 2147483647 w 414"/>
                <a:gd name="T83" fmla="*/ 2147483647 h 366"/>
                <a:gd name="T84" fmla="*/ 2147483647 w 414"/>
                <a:gd name="T85" fmla="*/ 2147483647 h 366"/>
                <a:gd name="T86" fmla="*/ 2147483647 w 414"/>
                <a:gd name="T87" fmla="*/ 2147483647 h 366"/>
                <a:gd name="T88" fmla="*/ 2147483647 w 414"/>
                <a:gd name="T89" fmla="*/ 2147483647 h 366"/>
                <a:gd name="T90" fmla="*/ 2147483647 w 414"/>
                <a:gd name="T91" fmla="*/ 2147483647 h 366"/>
                <a:gd name="T92" fmla="*/ 2147483647 w 414"/>
                <a:gd name="T93" fmla="*/ 2147483647 h 366"/>
                <a:gd name="T94" fmla="*/ 2147483647 w 414"/>
                <a:gd name="T95" fmla="*/ 2147483647 h 366"/>
                <a:gd name="T96" fmla="*/ 2147483647 w 414"/>
                <a:gd name="T97" fmla="*/ 2147483647 h 366"/>
                <a:gd name="T98" fmla="*/ 2147483647 w 414"/>
                <a:gd name="T99" fmla="*/ 2147483647 h 366"/>
                <a:gd name="T100" fmla="*/ 2147483647 w 414"/>
                <a:gd name="T101" fmla="*/ 2147483647 h 366"/>
                <a:gd name="T102" fmla="*/ 2147483647 w 414"/>
                <a:gd name="T103" fmla="*/ 2147483647 h 366"/>
                <a:gd name="T104" fmla="*/ 2147483647 w 414"/>
                <a:gd name="T105" fmla="*/ 2147483647 h 36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414"/>
                <a:gd name="T160" fmla="*/ 0 h 366"/>
                <a:gd name="T161" fmla="*/ 414 w 414"/>
                <a:gd name="T162" fmla="*/ 366 h 36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414" h="366">
                  <a:moveTo>
                    <a:pt x="402" y="270"/>
                  </a:moveTo>
                  <a:lnTo>
                    <a:pt x="396" y="270"/>
                  </a:lnTo>
                  <a:lnTo>
                    <a:pt x="396" y="276"/>
                  </a:lnTo>
                  <a:lnTo>
                    <a:pt x="384" y="276"/>
                  </a:lnTo>
                  <a:lnTo>
                    <a:pt x="378" y="270"/>
                  </a:lnTo>
                  <a:lnTo>
                    <a:pt x="378" y="246"/>
                  </a:lnTo>
                  <a:lnTo>
                    <a:pt x="384" y="240"/>
                  </a:lnTo>
                  <a:lnTo>
                    <a:pt x="384" y="222"/>
                  </a:lnTo>
                  <a:lnTo>
                    <a:pt x="372" y="210"/>
                  </a:lnTo>
                  <a:lnTo>
                    <a:pt x="372" y="204"/>
                  </a:lnTo>
                  <a:lnTo>
                    <a:pt x="360" y="186"/>
                  </a:lnTo>
                  <a:lnTo>
                    <a:pt x="360" y="162"/>
                  </a:lnTo>
                  <a:lnTo>
                    <a:pt x="348" y="138"/>
                  </a:lnTo>
                  <a:lnTo>
                    <a:pt x="318" y="132"/>
                  </a:lnTo>
                  <a:lnTo>
                    <a:pt x="318" y="108"/>
                  </a:lnTo>
                  <a:lnTo>
                    <a:pt x="312" y="102"/>
                  </a:lnTo>
                  <a:lnTo>
                    <a:pt x="294" y="102"/>
                  </a:lnTo>
                  <a:lnTo>
                    <a:pt x="294" y="72"/>
                  </a:lnTo>
                  <a:lnTo>
                    <a:pt x="288" y="60"/>
                  </a:lnTo>
                  <a:lnTo>
                    <a:pt x="288" y="54"/>
                  </a:lnTo>
                  <a:lnTo>
                    <a:pt x="282" y="48"/>
                  </a:lnTo>
                  <a:lnTo>
                    <a:pt x="264" y="48"/>
                  </a:lnTo>
                  <a:lnTo>
                    <a:pt x="252" y="54"/>
                  </a:lnTo>
                  <a:lnTo>
                    <a:pt x="246" y="42"/>
                  </a:lnTo>
                  <a:lnTo>
                    <a:pt x="234" y="30"/>
                  </a:lnTo>
                  <a:lnTo>
                    <a:pt x="228" y="18"/>
                  </a:lnTo>
                  <a:lnTo>
                    <a:pt x="222" y="18"/>
                  </a:lnTo>
                  <a:lnTo>
                    <a:pt x="210" y="12"/>
                  </a:lnTo>
                  <a:lnTo>
                    <a:pt x="186" y="12"/>
                  </a:lnTo>
                  <a:lnTo>
                    <a:pt x="162" y="0"/>
                  </a:lnTo>
                  <a:lnTo>
                    <a:pt x="162" y="18"/>
                  </a:lnTo>
                  <a:lnTo>
                    <a:pt x="132" y="12"/>
                  </a:lnTo>
                  <a:lnTo>
                    <a:pt x="120" y="18"/>
                  </a:lnTo>
                  <a:lnTo>
                    <a:pt x="114" y="18"/>
                  </a:lnTo>
                  <a:lnTo>
                    <a:pt x="108" y="12"/>
                  </a:lnTo>
                  <a:lnTo>
                    <a:pt x="102" y="12"/>
                  </a:lnTo>
                  <a:lnTo>
                    <a:pt x="90" y="18"/>
                  </a:lnTo>
                  <a:lnTo>
                    <a:pt x="84" y="24"/>
                  </a:lnTo>
                  <a:lnTo>
                    <a:pt x="66" y="60"/>
                  </a:lnTo>
                  <a:lnTo>
                    <a:pt x="60" y="66"/>
                  </a:lnTo>
                  <a:lnTo>
                    <a:pt x="60" y="90"/>
                  </a:lnTo>
                  <a:lnTo>
                    <a:pt x="48" y="96"/>
                  </a:lnTo>
                  <a:lnTo>
                    <a:pt x="30" y="132"/>
                  </a:lnTo>
                  <a:lnTo>
                    <a:pt x="0" y="162"/>
                  </a:lnTo>
                  <a:lnTo>
                    <a:pt x="6" y="168"/>
                  </a:lnTo>
                  <a:lnTo>
                    <a:pt x="12" y="168"/>
                  </a:lnTo>
                  <a:lnTo>
                    <a:pt x="18" y="174"/>
                  </a:lnTo>
                  <a:lnTo>
                    <a:pt x="24" y="186"/>
                  </a:lnTo>
                  <a:lnTo>
                    <a:pt x="24" y="204"/>
                  </a:lnTo>
                  <a:lnTo>
                    <a:pt x="42" y="222"/>
                  </a:lnTo>
                  <a:lnTo>
                    <a:pt x="42" y="246"/>
                  </a:lnTo>
                  <a:lnTo>
                    <a:pt x="48" y="252"/>
                  </a:lnTo>
                  <a:lnTo>
                    <a:pt x="126" y="252"/>
                  </a:lnTo>
                  <a:lnTo>
                    <a:pt x="126" y="240"/>
                  </a:lnTo>
                  <a:lnTo>
                    <a:pt x="180" y="240"/>
                  </a:lnTo>
                  <a:lnTo>
                    <a:pt x="180" y="252"/>
                  </a:lnTo>
                  <a:lnTo>
                    <a:pt x="192" y="246"/>
                  </a:lnTo>
                  <a:lnTo>
                    <a:pt x="198" y="252"/>
                  </a:lnTo>
                  <a:lnTo>
                    <a:pt x="204" y="264"/>
                  </a:lnTo>
                  <a:lnTo>
                    <a:pt x="216" y="264"/>
                  </a:lnTo>
                  <a:lnTo>
                    <a:pt x="222" y="258"/>
                  </a:lnTo>
                  <a:lnTo>
                    <a:pt x="246" y="258"/>
                  </a:lnTo>
                  <a:lnTo>
                    <a:pt x="252" y="264"/>
                  </a:lnTo>
                  <a:lnTo>
                    <a:pt x="252" y="270"/>
                  </a:lnTo>
                  <a:lnTo>
                    <a:pt x="246" y="276"/>
                  </a:lnTo>
                  <a:lnTo>
                    <a:pt x="234" y="282"/>
                  </a:lnTo>
                  <a:lnTo>
                    <a:pt x="228" y="288"/>
                  </a:lnTo>
                  <a:lnTo>
                    <a:pt x="204" y="288"/>
                  </a:lnTo>
                  <a:lnTo>
                    <a:pt x="186" y="282"/>
                  </a:lnTo>
                  <a:lnTo>
                    <a:pt x="180" y="270"/>
                  </a:lnTo>
                  <a:lnTo>
                    <a:pt x="168" y="264"/>
                  </a:lnTo>
                  <a:lnTo>
                    <a:pt x="162" y="258"/>
                  </a:lnTo>
                  <a:lnTo>
                    <a:pt x="156" y="264"/>
                  </a:lnTo>
                  <a:lnTo>
                    <a:pt x="150" y="276"/>
                  </a:lnTo>
                  <a:lnTo>
                    <a:pt x="126" y="276"/>
                  </a:lnTo>
                  <a:lnTo>
                    <a:pt x="120" y="282"/>
                  </a:lnTo>
                  <a:lnTo>
                    <a:pt x="108" y="282"/>
                  </a:lnTo>
                  <a:lnTo>
                    <a:pt x="108" y="294"/>
                  </a:lnTo>
                  <a:lnTo>
                    <a:pt x="36" y="294"/>
                  </a:lnTo>
                  <a:lnTo>
                    <a:pt x="36" y="318"/>
                  </a:lnTo>
                  <a:lnTo>
                    <a:pt x="30" y="324"/>
                  </a:lnTo>
                  <a:lnTo>
                    <a:pt x="30" y="336"/>
                  </a:lnTo>
                  <a:lnTo>
                    <a:pt x="36" y="342"/>
                  </a:lnTo>
                  <a:lnTo>
                    <a:pt x="42" y="354"/>
                  </a:lnTo>
                  <a:lnTo>
                    <a:pt x="48" y="360"/>
                  </a:lnTo>
                  <a:lnTo>
                    <a:pt x="60" y="366"/>
                  </a:lnTo>
                  <a:lnTo>
                    <a:pt x="66" y="366"/>
                  </a:lnTo>
                  <a:lnTo>
                    <a:pt x="72" y="360"/>
                  </a:lnTo>
                  <a:lnTo>
                    <a:pt x="78" y="360"/>
                  </a:lnTo>
                  <a:lnTo>
                    <a:pt x="90" y="348"/>
                  </a:lnTo>
                  <a:lnTo>
                    <a:pt x="126" y="348"/>
                  </a:lnTo>
                  <a:lnTo>
                    <a:pt x="156" y="324"/>
                  </a:lnTo>
                  <a:lnTo>
                    <a:pt x="294" y="330"/>
                  </a:lnTo>
                  <a:lnTo>
                    <a:pt x="294" y="336"/>
                  </a:lnTo>
                  <a:lnTo>
                    <a:pt x="300" y="348"/>
                  </a:lnTo>
                  <a:lnTo>
                    <a:pt x="318" y="348"/>
                  </a:lnTo>
                  <a:lnTo>
                    <a:pt x="324" y="342"/>
                  </a:lnTo>
                  <a:lnTo>
                    <a:pt x="330" y="348"/>
                  </a:lnTo>
                  <a:lnTo>
                    <a:pt x="336" y="360"/>
                  </a:lnTo>
                  <a:lnTo>
                    <a:pt x="342" y="366"/>
                  </a:lnTo>
                  <a:lnTo>
                    <a:pt x="354" y="366"/>
                  </a:lnTo>
                  <a:lnTo>
                    <a:pt x="366" y="360"/>
                  </a:lnTo>
                  <a:lnTo>
                    <a:pt x="372" y="354"/>
                  </a:lnTo>
                  <a:lnTo>
                    <a:pt x="414" y="354"/>
                  </a:lnTo>
                  <a:lnTo>
                    <a:pt x="414" y="288"/>
                  </a:lnTo>
                  <a:lnTo>
                    <a:pt x="408" y="276"/>
                  </a:lnTo>
                  <a:lnTo>
                    <a:pt x="402" y="27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26" name="Rwanda" descr="© INSCALE GmbH, 05.05.2010&#10;http://www.presentationload.com/">
              <a:extLst>
                <a:ext uri="{FF2B5EF4-FFF2-40B4-BE49-F238E27FC236}">
                  <a16:creationId xmlns:a16="http://schemas.microsoft.com/office/drawing/2014/main" id="{6603CAD5-232E-40E2-9AB5-E6497AF07DCA}"/>
                </a:ext>
              </a:extLst>
            </p:cNvPr>
            <p:cNvSpPr>
              <a:spLocks/>
            </p:cNvSpPr>
            <p:nvPr/>
          </p:nvSpPr>
          <p:spPr bwMode="gray">
            <a:xfrm>
              <a:off x="6456584" y="4558870"/>
              <a:ext cx="66678" cy="65067"/>
            </a:xfrm>
            <a:custGeom>
              <a:avLst/>
              <a:gdLst>
                <a:gd name="T0" fmla="*/ 2147483647 w 150"/>
                <a:gd name="T1" fmla="*/ 2147483647 h 150"/>
                <a:gd name="T2" fmla="*/ 2147483647 w 150"/>
                <a:gd name="T3" fmla="*/ 2147483647 h 150"/>
                <a:gd name="T4" fmla="*/ 2147483647 w 150"/>
                <a:gd name="T5" fmla="*/ 2147483647 h 150"/>
                <a:gd name="T6" fmla="*/ 2147483647 w 150"/>
                <a:gd name="T7" fmla="*/ 2147483647 h 150"/>
                <a:gd name="T8" fmla="*/ 2147483647 w 150"/>
                <a:gd name="T9" fmla="*/ 2147483647 h 150"/>
                <a:gd name="T10" fmla="*/ 2147483647 w 150"/>
                <a:gd name="T11" fmla="*/ 2147483647 h 150"/>
                <a:gd name="T12" fmla="*/ 2147483647 w 150"/>
                <a:gd name="T13" fmla="*/ 2147483647 h 150"/>
                <a:gd name="T14" fmla="*/ 2147483647 w 150"/>
                <a:gd name="T15" fmla="*/ 2147483647 h 150"/>
                <a:gd name="T16" fmla="*/ 2147483647 w 150"/>
                <a:gd name="T17" fmla="*/ 2147483647 h 150"/>
                <a:gd name="T18" fmla="*/ 2147483647 w 150"/>
                <a:gd name="T19" fmla="*/ 2147483647 h 150"/>
                <a:gd name="T20" fmla="*/ 2147483647 w 150"/>
                <a:gd name="T21" fmla="*/ 2147483647 h 150"/>
                <a:gd name="T22" fmla="*/ 2147483647 w 150"/>
                <a:gd name="T23" fmla="*/ 2147483647 h 150"/>
                <a:gd name="T24" fmla="*/ 2147483647 w 150"/>
                <a:gd name="T25" fmla="*/ 2147483647 h 150"/>
                <a:gd name="T26" fmla="*/ 2147483647 w 150"/>
                <a:gd name="T27" fmla="*/ 0 h 150"/>
                <a:gd name="T28" fmla="*/ 2147483647 w 150"/>
                <a:gd name="T29" fmla="*/ 2147483647 h 150"/>
                <a:gd name="T30" fmla="*/ 2147483647 w 150"/>
                <a:gd name="T31" fmla="*/ 2147483647 h 150"/>
                <a:gd name="T32" fmla="*/ 2147483647 w 150"/>
                <a:gd name="T33" fmla="*/ 2147483647 h 150"/>
                <a:gd name="T34" fmla="*/ 2147483647 w 150"/>
                <a:gd name="T35" fmla="*/ 2147483647 h 150"/>
                <a:gd name="T36" fmla="*/ 2147483647 w 150"/>
                <a:gd name="T37" fmla="*/ 2147483647 h 150"/>
                <a:gd name="T38" fmla="*/ 2147483647 w 150"/>
                <a:gd name="T39" fmla="*/ 2147483647 h 150"/>
                <a:gd name="T40" fmla="*/ 2147483647 w 150"/>
                <a:gd name="T41" fmla="*/ 2147483647 h 150"/>
                <a:gd name="T42" fmla="*/ 2147483647 w 150"/>
                <a:gd name="T43" fmla="*/ 2147483647 h 150"/>
                <a:gd name="T44" fmla="*/ 2147483647 w 150"/>
                <a:gd name="T45" fmla="*/ 2147483647 h 150"/>
                <a:gd name="T46" fmla="*/ 2147483647 w 150"/>
                <a:gd name="T47" fmla="*/ 2147483647 h 150"/>
                <a:gd name="T48" fmla="*/ 2147483647 w 150"/>
                <a:gd name="T49" fmla="*/ 2147483647 h 150"/>
                <a:gd name="T50" fmla="*/ 2147483647 w 150"/>
                <a:gd name="T51" fmla="*/ 2147483647 h 150"/>
                <a:gd name="T52" fmla="*/ 2147483647 w 150"/>
                <a:gd name="T53" fmla="*/ 2147483647 h 150"/>
                <a:gd name="T54" fmla="*/ 2147483647 w 150"/>
                <a:gd name="T55" fmla="*/ 2147483647 h 150"/>
                <a:gd name="T56" fmla="*/ 2147483647 w 150"/>
                <a:gd name="T57" fmla="*/ 2147483647 h 150"/>
                <a:gd name="T58" fmla="*/ 2147483647 w 150"/>
                <a:gd name="T59" fmla="*/ 2147483647 h 150"/>
                <a:gd name="T60" fmla="*/ 0 w 150"/>
                <a:gd name="T61" fmla="*/ 2147483647 h 150"/>
                <a:gd name="T62" fmla="*/ 0 w 150"/>
                <a:gd name="T63" fmla="*/ 2147483647 h 150"/>
                <a:gd name="T64" fmla="*/ 2147483647 w 150"/>
                <a:gd name="T65" fmla="*/ 2147483647 h 150"/>
                <a:gd name="T66" fmla="*/ 2147483647 w 150"/>
                <a:gd name="T67" fmla="*/ 2147483647 h 150"/>
                <a:gd name="T68" fmla="*/ 2147483647 w 150"/>
                <a:gd name="T69" fmla="*/ 2147483647 h 150"/>
                <a:gd name="T70" fmla="*/ 2147483647 w 150"/>
                <a:gd name="T71" fmla="*/ 2147483647 h 150"/>
                <a:gd name="T72" fmla="*/ 2147483647 w 150"/>
                <a:gd name="T73" fmla="*/ 2147483647 h 150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50"/>
                <a:gd name="T112" fmla="*/ 0 h 150"/>
                <a:gd name="T113" fmla="*/ 150 w 150"/>
                <a:gd name="T114" fmla="*/ 150 h 150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50" h="150">
                  <a:moveTo>
                    <a:pt x="48" y="150"/>
                  </a:moveTo>
                  <a:lnTo>
                    <a:pt x="54" y="150"/>
                  </a:lnTo>
                  <a:lnTo>
                    <a:pt x="60" y="144"/>
                  </a:lnTo>
                  <a:lnTo>
                    <a:pt x="72" y="138"/>
                  </a:lnTo>
                  <a:lnTo>
                    <a:pt x="78" y="114"/>
                  </a:lnTo>
                  <a:lnTo>
                    <a:pt x="138" y="114"/>
                  </a:lnTo>
                  <a:lnTo>
                    <a:pt x="150" y="102"/>
                  </a:lnTo>
                  <a:lnTo>
                    <a:pt x="150" y="72"/>
                  </a:lnTo>
                  <a:lnTo>
                    <a:pt x="144" y="66"/>
                  </a:lnTo>
                  <a:lnTo>
                    <a:pt x="144" y="48"/>
                  </a:lnTo>
                  <a:lnTo>
                    <a:pt x="138" y="42"/>
                  </a:lnTo>
                  <a:lnTo>
                    <a:pt x="132" y="30"/>
                  </a:lnTo>
                  <a:lnTo>
                    <a:pt x="126" y="24"/>
                  </a:lnTo>
                  <a:lnTo>
                    <a:pt x="132" y="0"/>
                  </a:lnTo>
                  <a:lnTo>
                    <a:pt x="108" y="6"/>
                  </a:lnTo>
                  <a:lnTo>
                    <a:pt x="108" y="12"/>
                  </a:lnTo>
                  <a:lnTo>
                    <a:pt x="102" y="18"/>
                  </a:lnTo>
                  <a:lnTo>
                    <a:pt x="90" y="42"/>
                  </a:lnTo>
                  <a:lnTo>
                    <a:pt x="84" y="42"/>
                  </a:lnTo>
                  <a:lnTo>
                    <a:pt x="72" y="30"/>
                  </a:lnTo>
                  <a:lnTo>
                    <a:pt x="54" y="30"/>
                  </a:lnTo>
                  <a:lnTo>
                    <a:pt x="48" y="36"/>
                  </a:lnTo>
                  <a:lnTo>
                    <a:pt x="24" y="48"/>
                  </a:lnTo>
                  <a:lnTo>
                    <a:pt x="18" y="54"/>
                  </a:lnTo>
                  <a:lnTo>
                    <a:pt x="18" y="60"/>
                  </a:lnTo>
                  <a:lnTo>
                    <a:pt x="24" y="72"/>
                  </a:lnTo>
                  <a:lnTo>
                    <a:pt x="30" y="78"/>
                  </a:lnTo>
                  <a:lnTo>
                    <a:pt x="30" y="90"/>
                  </a:lnTo>
                  <a:lnTo>
                    <a:pt x="18" y="102"/>
                  </a:lnTo>
                  <a:lnTo>
                    <a:pt x="6" y="108"/>
                  </a:lnTo>
                  <a:lnTo>
                    <a:pt x="0" y="120"/>
                  </a:lnTo>
                  <a:lnTo>
                    <a:pt x="0" y="126"/>
                  </a:lnTo>
                  <a:lnTo>
                    <a:pt x="6" y="132"/>
                  </a:lnTo>
                  <a:lnTo>
                    <a:pt x="30" y="132"/>
                  </a:lnTo>
                  <a:lnTo>
                    <a:pt x="36" y="144"/>
                  </a:lnTo>
                  <a:lnTo>
                    <a:pt x="42" y="150"/>
                  </a:lnTo>
                  <a:lnTo>
                    <a:pt x="48" y="15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27" name="Paraguay" descr="© INSCALE GmbH, 05.05.2010&#10;http://www.presentationload.com/">
              <a:extLst>
                <a:ext uri="{FF2B5EF4-FFF2-40B4-BE49-F238E27FC236}">
                  <a16:creationId xmlns:a16="http://schemas.microsoft.com/office/drawing/2014/main" id="{B307C05B-F60A-4EDB-857E-8C5536AAC392}"/>
                </a:ext>
              </a:extLst>
            </p:cNvPr>
            <p:cNvSpPr>
              <a:spLocks/>
            </p:cNvSpPr>
            <p:nvPr/>
          </p:nvSpPr>
          <p:spPr bwMode="gray">
            <a:xfrm>
              <a:off x="3622771" y="5217467"/>
              <a:ext cx="265125" cy="304700"/>
            </a:xfrm>
            <a:custGeom>
              <a:avLst/>
              <a:gdLst>
                <a:gd name="T0" fmla="*/ 2147483647 w 600"/>
                <a:gd name="T1" fmla="*/ 2147483647 h 678"/>
                <a:gd name="T2" fmla="*/ 2147483647 w 600"/>
                <a:gd name="T3" fmla="*/ 2147483647 h 678"/>
                <a:gd name="T4" fmla="*/ 2147483647 w 600"/>
                <a:gd name="T5" fmla="*/ 2147483647 h 678"/>
                <a:gd name="T6" fmla="*/ 2147483647 w 600"/>
                <a:gd name="T7" fmla="*/ 2147483647 h 678"/>
                <a:gd name="T8" fmla="*/ 2147483647 w 600"/>
                <a:gd name="T9" fmla="*/ 2147483647 h 678"/>
                <a:gd name="T10" fmla="*/ 2147483647 w 600"/>
                <a:gd name="T11" fmla="*/ 2147483647 h 678"/>
                <a:gd name="T12" fmla="*/ 2147483647 w 600"/>
                <a:gd name="T13" fmla="*/ 2147483647 h 678"/>
                <a:gd name="T14" fmla="*/ 2147483647 w 600"/>
                <a:gd name="T15" fmla="*/ 2147483647 h 678"/>
                <a:gd name="T16" fmla="*/ 2147483647 w 600"/>
                <a:gd name="T17" fmla="*/ 2147483647 h 678"/>
                <a:gd name="T18" fmla="*/ 2147483647 w 600"/>
                <a:gd name="T19" fmla="*/ 2147483647 h 678"/>
                <a:gd name="T20" fmla="*/ 2147483647 w 600"/>
                <a:gd name="T21" fmla="*/ 2147483647 h 678"/>
                <a:gd name="T22" fmla="*/ 2147483647 w 600"/>
                <a:gd name="T23" fmla="*/ 2147483647 h 678"/>
                <a:gd name="T24" fmla="*/ 2147483647 w 600"/>
                <a:gd name="T25" fmla="*/ 2147483647 h 678"/>
                <a:gd name="T26" fmla="*/ 2147483647 w 600"/>
                <a:gd name="T27" fmla="*/ 2147483647 h 678"/>
                <a:gd name="T28" fmla="*/ 2147483647 w 600"/>
                <a:gd name="T29" fmla="*/ 2147483647 h 678"/>
                <a:gd name="T30" fmla="*/ 2147483647 w 600"/>
                <a:gd name="T31" fmla="*/ 2147483647 h 678"/>
                <a:gd name="T32" fmla="*/ 2147483647 w 600"/>
                <a:gd name="T33" fmla="*/ 2147483647 h 678"/>
                <a:gd name="T34" fmla="*/ 2147483647 w 600"/>
                <a:gd name="T35" fmla="*/ 2147483647 h 678"/>
                <a:gd name="T36" fmla="*/ 2147483647 w 600"/>
                <a:gd name="T37" fmla="*/ 2147483647 h 678"/>
                <a:gd name="T38" fmla="*/ 2147483647 w 600"/>
                <a:gd name="T39" fmla="*/ 2147483647 h 678"/>
                <a:gd name="T40" fmla="*/ 2147483647 w 600"/>
                <a:gd name="T41" fmla="*/ 2147483647 h 678"/>
                <a:gd name="T42" fmla="*/ 2147483647 w 600"/>
                <a:gd name="T43" fmla="*/ 2147483647 h 678"/>
                <a:gd name="T44" fmla="*/ 2147483647 w 600"/>
                <a:gd name="T45" fmla="*/ 2147483647 h 678"/>
                <a:gd name="T46" fmla="*/ 2147483647 w 600"/>
                <a:gd name="T47" fmla="*/ 2147483647 h 678"/>
                <a:gd name="T48" fmla="*/ 2147483647 w 600"/>
                <a:gd name="T49" fmla="*/ 2147483647 h 678"/>
                <a:gd name="T50" fmla="*/ 2147483647 w 600"/>
                <a:gd name="T51" fmla="*/ 2147483647 h 678"/>
                <a:gd name="T52" fmla="*/ 2147483647 w 600"/>
                <a:gd name="T53" fmla="*/ 0 h 678"/>
                <a:gd name="T54" fmla="*/ 2147483647 w 600"/>
                <a:gd name="T55" fmla="*/ 2147483647 h 678"/>
                <a:gd name="T56" fmla="*/ 2147483647 w 600"/>
                <a:gd name="T57" fmla="*/ 2147483647 h 678"/>
                <a:gd name="T58" fmla="*/ 0 w 600"/>
                <a:gd name="T59" fmla="*/ 2147483647 h 678"/>
                <a:gd name="T60" fmla="*/ 2147483647 w 600"/>
                <a:gd name="T61" fmla="*/ 2147483647 h 678"/>
                <a:gd name="T62" fmla="*/ 2147483647 w 600"/>
                <a:gd name="T63" fmla="*/ 2147483647 h 678"/>
                <a:gd name="T64" fmla="*/ 2147483647 w 600"/>
                <a:gd name="T65" fmla="*/ 2147483647 h 678"/>
                <a:gd name="T66" fmla="*/ 2147483647 w 600"/>
                <a:gd name="T67" fmla="*/ 2147483647 h 678"/>
                <a:gd name="T68" fmla="*/ 2147483647 w 600"/>
                <a:gd name="T69" fmla="*/ 2147483647 h 678"/>
                <a:gd name="T70" fmla="*/ 2147483647 w 600"/>
                <a:gd name="T71" fmla="*/ 2147483647 h 678"/>
                <a:gd name="T72" fmla="*/ 2147483647 w 600"/>
                <a:gd name="T73" fmla="*/ 2147483647 h 678"/>
                <a:gd name="T74" fmla="*/ 2147483647 w 600"/>
                <a:gd name="T75" fmla="*/ 2147483647 h 678"/>
                <a:gd name="T76" fmla="*/ 2147483647 w 600"/>
                <a:gd name="T77" fmla="*/ 2147483647 h 678"/>
                <a:gd name="T78" fmla="*/ 2147483647 w 600"/>
                <a:gd name="T79" fmla="*/ 2147483647 h 678"/>
                <a:gd name="T80" fmla="*/ 2147483647 w 600"/>
                <a:gd name="T81" fmla="*/ 2147483647 h 678"/>
                <a:gd name="T82" fmla="*/ 2147483647 w 600"/>
                <a:gd name="T83" fmla="*/ 2147483647 h 678"/>
                <a:gd name="T84" fmla="*/ 2147483647 w 600"/>
                <a:gd name="T85" fmla="*/ 2147483647 h 678"/>
                <a:gd name="T86" fmla="*/ 2147483647 w 600"/>
                <a:gd name="T87" fmla="*/ 2147483647 h 678"/>
                <a:gd name="T88" fmla="*/ 2147483647 w 600"/>
                <a:gd name="T89" fmla="*/ 2147483647 h 678"/>
                <a:gd name="T90" fmla="*/ 2147483647 w 600"/>
                <a:gd name="T91" fmla="*/ 2147483647 h 678"/>
                <a:gd name="T92" fmla="*/ 2147483647 w 600"/>
                <a:gd name="T93" fmla="*/ 2147483647 h 678"/>
                <a:gd name="T94" fmla="*/ 2147483647 w 600"/>
                <a:gd name="T95" fmla="*/ 2147483647 h 678"/>
                <a:gd name="T96" fmla="*/ 2147483647 w 600"/>
                <a:gd name="T97" fmla="*/ 2147483647 h 678"/>
                <a:gd name="T98" fmla="*/ 2147483647 w 600"/>
                <a:gd name="T99" fmla="*/ 2147483647 h 678"/>
                <a:gd name="T100" fmla="*/ 2147483647 w 600"/>
                <a:gd name="T101" fmla="*/ 2147483647 h 678"/>
                <a:gd name="T102" fmla="*/ 2147483647 w 600"/>
                <a:gd name="T103" fmla="*/ 2147483647 h 678"/>
                <a:gd name="T104" fmla="*/ 2147483647 w 600"/>
                <a:gd name="T105" fmla="*/ 2147483647 h 678"/>
                <a:gd name="T106" fmla="*/ 2147483647 w 600"/>
                <a:gd name="T107" fmla="*/ 2147483647 h 678"/>
                <a:gd name="T108" fmla="*/ 2147483647 w 600"/>
                <a:gd name="T109" fmla="*/ 2147483647 h 678"/>
                <a:gd name="T110" fmla="*/ 2147483647 w 600"/>
                <a:gd name="T111" fmla="*/ 2147483647 h 678"/>
                <a:gd name="T112" fmla="*/ 2147483647 w 600"/>
                <a:gd name="T113" fmla="*/ 2147483647 h 678"/>
                <a:gd name="T114" fmla="*/ 2147483647 w 600"/>
                <a:gd name="T115" fmla="*/ 2147483647 h 678"/>
                <a:gd name="T116" fmla="*/ 2147483647 w 600"/>
                <a:gd name="T117" fmla="*/ 2147483647 h 678"/>
                <a:gd name="T118" fmla="*/ 2147483647 w 600"/>
                <a:gd name="T119" fmla="*/ 2147483647 h 678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600"/>
                <a:gd name="T181" fmla="*/ 0 h 678"/>
                <a:gd name="T182" fmla="*/ 600 w 600"/>
                <a:gd name="T183" fmla="*/ 678 h 678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600" h="678">
                  <a:moveTo>
                    <a:pt x="480" y="660"/>
                  </a:moveTo>
                  <a:lnTo>
                    <a:pt x="492" y="678"/>
                  </a:lnTo>
                  <a:lnTo>
                    <a:pt x="492" y="660"/>
                  </a:lnTo>
                  <a:lnTo>
                    <a:pt x="498" y="654"/>
                  </a:lnTo>
                  <a:lnTo>
                    <a:pt x="510" y="654"/>
                  </a:lnTo>
                  <a:lnTo>
                    <a:pt x="516" y="660"/>
                  </a:lnTo>
                  <a:lnTo>
                    <a:pt x="516" y="666"/>
                  </a:lnTo>
                  <a:lnTo>
                    <a:pt x="522" y="660"/>
                  </a:lnTo>
                  <a:lnTo>
                    <a:pt x="534" y="636"/>
                  </a:lnTo>
                  <a:lnTo>
                    <a:pt x="546" y="624"/>
                  </a:lnTo>
                  <a:lnTo>
                    <a:pt x="552" y="624"/>
                  </a:lnTo>
                  <a:lnTo>
                    <a:pt x="558" y="618"/>
                  </a:lnTo>
                  <a:lnTo>
                    <a:pt x="570" y="612"/>
                  </a:lnTo>
                  <a:lnTo>
                    <a:pt x="576" y="600"/>
                  </a:lnTo>
                  <a:lnTo>
                    <a:pt x="588" y="594"/>
                  </a:lnTo>
                  <a:lnTo>
                    <a:pt x="588" y="516"/>
                  </a:lnTo>
                  <a:lnTo>
                    <a:pt x="582" y="498"/>
                  </a:lnTo>
                  <a:lnTo>
                    <a:pt x="582" y="486"/>
                  </a:lnTo>
                  <a:lnTo>
                    <a:pt x="588" y="474"/>
                  </a:lnTo>
                  <a:lnTo>
                    <a:pt x="588" y="468"/>
                  </a:lnTo>
                  <a:lnTo>
                    <a:pt x="594" y="462"/>
                  </a:lnTo>
                  <a:lnTo>
                    <a:pt x="594" y="432"/>
                  </a:lnTo>
                  <a:lnTo>
                    <a:pt x="600" y="414"/>
                  </a:lnTo>
                  <a:lnTo>
                    <a:pt x="600" y="396"/>
                  </a:lnTo>
                  <a:lnTo>
                    <a:pt x="594" y="384"/>
                  </a:lnTo>
                  <a:lnTo>
                    <a:pt x="582" y="372"/>
                  </a:lnTo>
                  <a:lnTo>
                    <a:pt x="570" y="366"/>
                  </a:lnTo>
                  <a:lnTo>
                    <a:pt x="558" y="366"/>
                  </a:lnTo>
                  <a:lnTo>
                    <a:pt x="540" y="384"/>
                  </a:lnTo>
                  <a:lnTo>
                    <a:pt x="528" y="384"/>
                  </a:lnTo>
                  <a:lnTo>
                    <a:pt x="516" y="378"/>
                  </a:lnTo>
                  <a:lnTo>
                    <a:pt x="504" y="354"/>
                  </a:lnTo>
                  <a:lnTo>
                    <a:pt x="504" y="336"/>
                  </a:lnTo>
                  <a:lnTo>
                    <a:pt x="498" y="318"/>
                  </a:lnTo>
                  <a:lnTo>
                    <a:pt x="498" y="294"/>
                  </a:lnTo>
                  <a:lnTo>
                    <a:pt x="492" y="276"/>
                  </a:lnTo>
                  <a:lnTo>
                    <a:pt x="492" y="252"/>
                  </a:lnTo>
                  <a:lnTo>
                    <a:pt x="486" y="246"/>
                  </a:lnTo>
                  <a:lnTo>
                    <a:pt x="474" y="240"/>
                  </a:lnTo>
                  <a:lnTo>
                    <a:pt x="402" y="240"/>
                  </a:lnTo>
                  <a:lnTo>
                    <a:pt x="360" y="234"/>
                  </a:lnTo>
                  <a:lnTo>
                    <a:pt x="324" y="222"/>
                  </a:lnTo>
                  <a:lnTo>
                    <a:pt x="318" y="216"/>
                  </a:lnTo>
                  <a:lnTo>
                    <a:pt x="312" y="204"/>
                  </a:lnTo>
                  <a:lnTo>
                    <a:pt x="312" y="162"/>
                  </a:lnTo>
                  <a:lnTo>
                    <a:pt x="318" y="150"/>
                  </a:lnTo>
                  <a:lnTo>
                    <a:pt x="318" y="132"/>
                  </a:lnTo>
                  <a:lnTo>
                    <a:pt x="306" y="132"/>
                  </a:lnTo>
                  <a:lnTo>
                    <a:pt x="306" y="96"/>
                  </a:lnTo>
                  <a:lnTo>
                    <a:pt x="294" y="90"/>
                  </a:lnTo>
                  <a:lnTo>
                    <a:pt x="288" y="84"/>
                  </a:lnTo>
                  <a:lnTo>
                    <a:pt x="288" y="78"/>
                  </a:lnTo>
                  <a:lnTo>
                    <a:pt x="270" y="42"/>
                  </a:lnTo>
                  <a:lnTo>
                    <a:pt x="216" y="0"/>
                  </a:lnTo>
                  <a:lnTo>
                    <a:pt x="138" y="12"/>
                  </a:lnTo>
                  <a:lnTo>
                    <a:pt x="36" y="30"/>
                  </a:lnTo>
                  <a:lnTo>
                    <a:pt x="30" y="60"/>
                  </a:lnTo>
                  <a:lnTo>
                    <a:pt x="18" y="72"/>
                  </a:lnTo>
                  <a:lnTo>
                    <a:pt x="6" y="78"/>
                  </a:lnTo>
                  <a:lnTo>
                    <a:pt x="0" y="84"/>
                  </a:lnTo>
                  <a:lnTo>
                    <a:pt x="0" y="96"/>
                  </a:lnTo>
                  <a:lnTo>
                    <a:pt x="12" y="120"/>
                  </a:lnTo>
                  <a:lnTo>
                    <a:pt x="12" y="126"/>
                  </a:lnTo>
                  <a:lnTo>
                    <a:pt x="18" y="132"/>
                  </a:lnTo>
                  <a:lnTo>
                    <a:pt x="18" y="156"/>
                  </a:lnTo>
                  <a:lnTo>
                    <a:pt x="6" y="228"/>
                  </a:lnTo>
                  <a:lnTo>
                    <a:pt x="6" y="246"/>
                  </a:lnTo>
                  <a:lnTo>
                    <a:pt x="24" y="264"/>
                  </a:lnTo>
                  <a:lnTo>
                    <a:pt x="24" y="270"/>
                  </a:lnTo>
                  <a:lnTo>
                    <a:pt x="30" y="276"/>
                  </a:lnTo>
                  <a:lnTo>
                    <a:pt x="36" y="288"/>
                  </a:lnTo>
                  <a:lnTo>
                    <a:pt x="48" y="294"/>
                  </a:lnTo>
                  <a:lnTo>
                    <a:pt x="54" y="306"/>
                  </a:lnTo>
                  <a:lnTo>
                    <a:pt x="60" y="312"/>
                  </a:lnTo>
                  <a:lnTo>
                    <a:pt x="84" y="324"/>
                  </a:lnTo>
                  <a:lnTo>
                    <a:pt x="102" y="342"/>
                  </a:lnTo>
                  <a:lnTo>
                    <a:pt x="114" y="348"/>
                  </a:lnTo>
                  <a:lnTo>
                    <a:pt x="120" y="366"/>
                  </a:lnTo>
                  <a:lnTo>
                    <a:pt x="126" y="366"/>
                  </a:lnTo>
                  <a:lnTo>
                    <a:pt x="132" y="372"/>
                  </a:lnTo>
                  <a:lnTo>
                    <a:pt x="168" y="390"/>
                  </a:lnTo>
                  <a:lnTo>
                    <a:pt x="198" y="390"/>
                  </a:lnTo>
                  <a:lnTo>
                    <a:pt x="210" y="396"/>
                  </a:lnTo>
                  <a:lnTo>
                    <a:pt x="216" y="402"/>
                  </a:lnTo>
                  <a:lnTo>
                    <a:pt x="228" y="408"/>
                  </a:lnTo>
                  <a:lnTo>
                    <a:pt x="234" y="414"/>
                  </a:lnTo>
                  <a:lnTo>
                    <a:pt x="240" y="414"/>
                  </a:lnTo>
                  <a:lnTo>
                    <a:pt x="246" y="420"/>
                  </a:lnTo>
                  <a:lnTo>
                    <a:pt x="258" y="426"/>
                  </a:lnTo>
                  <a:lnTo>
                    <a:pt x="276" y="438"/>
                  </a:lnTo>
                  <a:lnTo>
                    <a:pt x="312" y="456"/>
                  </a:lnTo>
                  <a:lnTo>
                    <a:pt x="318" y="462"/>
                  </a:lnTo>
                  <a:lnTo>
                    <a:pt x="330" y="462"/>
                  </a:lnTo>
                  <a:lnTo>
                    <a:pt x="342" y="468"/>
                  </a:lnTo>
                  <a:lnTo>
                    <a:pt x="360" y="474"/>
                  </a:lnTo>
                  <a:lnTo>
                    <a:pt x="372" y="480"/>
                  </a:lnTo>
                  <a:lnTo>
                    <a:pt x="378" y="486"/>
                  </a:lnTo>
                  <a:lnTo>
                    <a:pt x="372" y="492"/>
                  </a:lnTo>
                  <a:lnTo>
                    <a:pt x="372" y="504"/>
                  </a:lnTo>
                  <a:lnTo>
                    <a:pt x="366" y="510"/>
                  </a:lnTo>
                  <a:lnTo>
                    <a:pt x="360" y="522"/>
                  </a:lnTo>
                  <a:lnTo>
                    <a:pt x="366" y="528"/>
                  </a:lnTo>
                  <a:lnTo>
                    <a:pt x="372" y="540"/>
                  </a:lnTo>
                  <a:lnTo>
                    <a:pt x="372" y="546"/>
                  </a:lnTo>
                  <a:lnTo>
                    <a:pt x="366" y="552"/>
                  </a:lnTo>
                  <a:lnTo>
                    <a:pt x="348" y="552"/>
                  </a:lnTo>
                  <a:lnTo>
                    <a:pt x="348" y="588"/>
                  </a:lnTo>
                  <a:lnTo>
                    <a:pt x="342" y="594"/>
                  </a:lnTo>
                  <a:lnTo>
                    <a:pt x="336" y="606"/>
                  </a:lnTo>
                  <a:lnTo>
                    <a:pt x="330" y="612"/>
                  </a:lnTo>
                  <a:lnTo>
                    <a:pt x="324" y="624"/>
                  </a:lnTo>
                  <a:lnTo>
                    <a:pt x="324" y="636"/>
                  </a:lnTo>
                  <a:lnTo>
                    <a:pt x="330" y="642"/>
                  </a:lnTo>
                  <a:lnTo>
                    <a:pt x="354" y="642"/>
                  </a:lnTo>
                  <a:lnTo>
                    <a:pt x="366" y="636"/>
                  </a:lnTo>
                  <a:lnTo>
                    <a:pt x="372" y="636"/>
                  </a:lnTo>
                  <a:lnTo>
                    <a:pt x="384" y="642"/>
                  </a:lnTo>
                  <a:lnTo>
                    <a:pt x="390" y="648"/>
                  </a:lnTo>
                  <a:lnTo>
                    <a:pt x="402" y="654"/>
                  </a:lnTo>
                  <a:lnTo>
                    <a:pt x="420" y="660"/>
                  </a:lnTo>
                  <a:lnTo>
                    <a:pt x="480" y="66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lumMod val="50000"/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28" name="Papua New Guinea" descr="© INSCALE GmbH, 05.05.2010&#10;http://www.presentationload.com/">
              <a:extLst>
                <a:ext uri="{FF2B5EF4-FFF2-40B4-BE49-F238E27FC236}">
                  <a16:creationId xmlns:a16="http://schemas.microsoft.com/office/drawing/2014/main" id="{A6FE8A24-006A-4679-9DF2-783EAB142087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9974638" y="4589024"/>
              <a:ext cx="482621" cy="325330"/>
            </a:xfrm>
            <a:custGeom>
              <a:avLst/>
              <a:gdLst>
                <a:gd name="T0" fmla="*/ 2147483647 w 1086"/>
                <a:gd name="T1" fmla="*/ 2147483647 h 726"/>
                <a:gd name="T2" fmla="*/ 2147483647 w 1086"/>
                <a:gd name="T3" fmla="*/ 2147483647 h 726"/>
                <a:gd name="T4" fmla="*/ 2147483647 w 1086"/>
                <a:gd name="T5" fmla="*/ 2147483647 h 726"/>
                <a:gd name="T6" fmla="*/ 2147483647 w 1086"/>
                <a:gd name="T7" fmla="*/ 2147483647 h 726"/>
                <a:gd name="T8" fmla="*/ 2147483647 w 1086"/>
                <a:gd name="T9" fmla="*/ 2147483647 h 726"/>
                <a:gd name="T10" fmla="*/ 2147483647 w 1086"/>
                <a:gd name="T11" fmla="*/ 2147483647 h 726"/>
                <a:gd name="T12" fmla="*/ 2147483647 w 1086"/>
                <a:gd name="T13" fmla="*/ 2147483647 h 726"/>
                <a:gd name="T14" fmla="*/ 2147483647 w 1086"/>
                <a:gd name="T15" fmla="*/ 2147483647 h 726"/>
                <a:gd name="T16" fmla="*/ 2147483647 w 1086"/>
                <a:gd name="T17" fmla="*/ 2147483647 h 726"/>
                <a:gd name="T18" fmla="*/ 2147483647 w 1086"/>
                <a:gd name="T19" fmla="*/ 2147483647 h 726"/>
                <a:gd name="T20" fmla="*/ 2147483647 w 1086"/>
                <a:gd name="T21" fmla="*/ 2147483647 h 726"/>
                <a:gd name="T22" fmla="*/ 2147483647 w 1086"/>
                <a:gd name="T23" fmla="*/ 2147483647 h 726"/>
                <a:gd name="T24" fmla="*/ 2147483647 w 1086"/>
                <a:gd name="T25" fmla="*/ 2147483647 h 726"/>
                <a:gd name="T26" fmla="*/ 2147483647 w 1086"/>
                <a:gd name="T27" fmla="*/ 2147483647 h 726"/>
                <a:gd name="T28" fmla="*/ 2147483647 w 1086"/>
                <a:gd name="T29" fmla="*/ 2147483647 h 726"/>
                <a:gd name="T30" fmla="*/ 2147483647 w 1086"/>
                <a:gd name="T31" fmla="*/ 2147483647 h 726"/>
                <a:gd name="T32" fmla="*/ 2147483647 w 1086"/>
                <a:gd name="T33" fmla="*/ 2147483647 h 726"/>
                <a:gd name="T34" fmla="*/ 2147483647 w 1086"/>
                <a:gd name="T35" fmla="*/ 2147483647 h 726"/>
                <a:gd name="T36" fmla="*/ 2147483647 w 1086"/>
                <a:gd name="T37" fmla="*/ 2147483647 h 726"/>
                <a:gd name="T38" fmla="*/ 2147483647 w 1086"/>
                <a:gd name="T39" fmla="*/ 2147483647 h 726"/>
                <a:gd name="T40" fmla="*/ 2147483647 w 1086"/>
                <a:gd name="T41" fmla="*/ 2147483647 h 726"/>
                <a:gd name="T42" fmla="*/ 2147483647 w 1086"/>
                <a:gd name="T43" fmla="*/ 2147483647 h 726"/>
                <a:gd name="T44" fmla="*/ 2147483647 w 1086"/>
                <a:gd name="T45" fmla="*/ 2147483647 h 726"/>
                <a:gd name="T46" fmla="*/ 2147483647 w 1086"/>
                <a:gd name="T47" fmla="*/ 2147483647 h 726"/>
                <a:gd name="T48" fmla="*/ 2147483647 w 1086"/>
                <a:gd name="T49" fmla="*/ 2147483647 h 726"/>
                <a:gd name="T50" fmla="*/ 2147483647 w 1086"/>
                <a:gd name="T51" fmla="*/ 2147483647 h 726"/>
                <a:gd name="T52" fmla="*/ 2147483647 w 1086"/>
                <a:gd name="T53" fmla="*/ 2147483647 h 726"/>
                <a:gd name="T54" fmla="*/ 2147483647 w 1086"/>
                <a:gd name="T55" fmla="*/ 2147483647 h 726"/>
                <a:gd name="T56" fmla="*/ 2147483647 w 1086"/>
                <a:gd name="T57" fmla="*/ 2147483647 h 726"/>
                <a:gd name="T58" fmla="*/ 2147483647 w 1086"/>
                <a:gd name="T59" fmla="*/ 2147483647 h 726"/>
                <a:gd name="T60" fmla="*/ 2147483647 w 1086"/>
                <a:gd name="T61" fmla="*/ 2147483647 h 726"/>
                <a:gd name="T62" fmla="*/ 2147483647 w 1086"/>
                <a:gd name="T63" fmla="*/ 2147483647 h 726"/>
                <a:gd name="T64" fmla="*/ 2147483647 w 1086"/>
                <a:gd name="T65" fmla="*/ 2147483647 h 726"/>
                <a:gd name="T66" fmla="*/ 2147483647 w 1086"/>
                <a:gd name="T67" fmla="*/ 2147483647 h 726"/>
                <a:gd name="T68" fmla="*/ 2147483647 w 1086"/>
                <a:gd name="T69" fmla="*/ 2147483647 h 726"/>
                <a:gd name="T70" fmla="*/ 2147483647 w 1086"/>
                <a:gd name="T71" fmla="*/ 2147483647 h 726"/>
                <a:gd name="T72" fmla="*/ 2147483647 w 1086"/>
                <a:gd name="T73" fmla="*/ 2147483647 h 726"/>
                <a:gd name="T74" fmla="*/ 2147483647 w 1086"/>
                <a:gd name="T75" fmla="*/ 2147483647 h 726"/>
                <a:gd name="T76" fmla="*/ 2147483647 w 1086"/>
                <a:gd name="T77" fmla="*/ 2147483647 h 726"/>
                <a:gd name="T78" fmla="*/ 2147483647 w 1086"/>
                <a:gd name="T79" fmla="*/ 2147483647 h 726"/>
                <a:gd name="T80" fmla="*/ 2147483647 w 1086"/>
                <a:gd name="T81" fmla="*/ 2147483647 h 726"/>
                <a:gd name="T82" fmla="*/ 2147483647 w 1086"/>
                <a:gd name="T83" fmla="*/ 2147483647 h 726"/>
                <a:gd name="T84" fmla="*/ 2147483647 w 1086"/>
                <a:gd name="T85" fmla="*/ 2147483647 h 726"/>
                <a:gd name="T86" fmla="*/ 2147483647 w 1086"/>
                <a:gd name="T87" fmla="*/ 2147483647 h 726"/>
                <a:gd name="T88" fmla="*/ 2147483647 w 1086"/>
                <a:gd name="T89" fmla="*/ 2147483647 h 726"/>
                <a:gd name="T90" fmla="*/ 2147483647 w 1086"/>
                <a:gd name="T91" fmla="*/ 2147483647 h 726"/>
                <a:gd name="T92" fmla="*/ 2147483647 w 1086"/>
                <a:gd name="T93" fmla="*/ 2147483647 h 726"/>
                <a:gd name="T94" fmla="*/ 2147483647 w 1086"/>
                <a:gd name="T95" fmla="*/ 2147483647 h 726"/>
                <a:gd name="T96" fmla="*/ 2147483647 w 1086"/>
                <a:gd name="T97" fmla="*/ 2147483647 h 726"/>
                <a:gd name="T98" fmla="*/ 2147483647 w 1086"/>
                <a:gd name="T99" fmla="*/ 2147483647 h 726"/>
                <a:gd name="T100" fmla="*/ 2147483647 w 1086"/>
                <a:gd name="T101" fmla="*/ 2147483647 h 726"/>
                <a:gd name="T102" fmla="*/ 2147483647 w 1086"/>
                <a:gd name="T103" fmla="*/ 2147483647 h 726"/>
                <a:gd name="T104" fmla="*/ 2147483647 w 1086"/>
                <a:gd name="T105" fmla="*/ 2147483647 h 726"/>
                <a:gd name="T106" fmla="*/ 2147483647 w 1086"/>
                <a:gd name="T107" fmla="*/ 2147483647 h 726"/>
                <a:gd name="T108" fmla="*/ 2147483647 w 1086"/>
                <a:gd name="T109" fmla="*/ 2147483647 h 726"/>
                <a:gd name="T110" fmla="*/ 2147483647 w 1086"/>
                <a:gd name="T111" fmla="*/ 2147483647 h 726"/>
                <a:gd name="T112" fmla="*/ 2147483647 w 1086"/>
                <a:gd name="T113" fmla="*/ 2147483647 h 72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086"/>
                <a:gd name="T172" fmla="*/ 0 h 726"/>
                <a:gd name="T173" fmla="*/ 1086 w 1086"/>
                <a:gd name="T174" fmla="*/ 726 h 72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086" h="726">
                  <a:moveTo>
                    <a:pt x="486" y="0"/>
                  </a:moveTo>
                  <a:lnTo>
                    <a:pt x="462" y="0"/>
                  </a:lnTo>
                  <a:lnTo>
                    <a:pt x="450" y="6"/>
                  </a:lnTo>
                  <a:lnTo>
                    <a:pt x="444" y="12"/>
                  </a:lnTo>
                  <a:lnTo>
                    <a:pt x="432" y="18"/>
                  </a:lnTo>
                  <a:lnTo>
                    <a:pt x="462" y="36"/>
                  </a:lnTo>
                  <a:lnTo>
                    <a:pt x="474" y="36"/>
                  </a:lnTo>
                  <a:lnTo>
                    <a:pt x="486" y="30"/>
                  </a:lnTo>
                  <a:lnTo>
                    <a:pt x="498" y="18"/>
                  </a:lnTo>
                  <a:lnTo>
                    <a:pt x="492" y="6"/>
                  </a:lnTo>
                  <a:lnTo>
                    <a:pt x="486" y="0"/>
                  </a:lnTo>
                  <a:close/>
                  <a:moveTo>
                    <a:pt x="756" y="216"/>
                  </a:moveTo>
                  <a:lnTo>
                    <a:pt x="750" y="222"/>
                  </a:lnTo>
                  <a:lnTo>
                    <a:pt x="750" y="228"/>
                  </a:lnTo>
                  <a:lnTo>
                    <a:pt x="756" y="234"/>
                  </a:lnTo>
                  <a:lnTo>
                    <a:pt x="768" y="240"/>
                  </a:lnTo>
                  <a:lnTo>
                    <a:pt x="774" y="246"/>
                  </a:lnTo>
                  <a:lnTo>
                    <a:pt x="774" y="264"/>
                  </a:lnTo>
                  <a:lnTo>
                    <a:pt x="702" y="300"/>
                  </a:lnTo>
                  <a:lnTo>
                    <a:pt x="666" y="300"/>
                  </a:lnTo>
                  <a:lnTo>
                    <a:pt x="630" y="312"/>
                  </a:lnTo>
                  <a:lnTo>
                    <a:pt x="594" y="330"/>
                  </a:lnTo>
                  <a:lnTo>
                    <a:pt x="588" y="336"/>
                  </a:lnTo>
                  <a:lnTo>
                    <a:pt x="570" y="336"/>
                  </a:lnTo>
                  <a:lnTo>
                    <a:pt x="564" y="342"/>
                  </a:lnTo>
                  <a:lnTo>
                    <a:pt x="588" y="378"/>
                  </a:lnTo>
                  <a:lnTo>
                    <a:pt x="684" y="378"/>
                  </a:lnTo>
                  <a:lnTo>
                    <a:pt x="702" y="366"/>
                  </a:lnTo>
                  <a:lnTo>
                    <a:pt x="738" y="366"/>
                  </a:lnTo>
                  <a:lnTo>
                    <a:pt x="750" y="360"/>
                  </a:lnTo>
                  <a:lnTo>
                    <a:pt x="774" y="336"/>
                  </a:lnTo>
                  <a:lnTo>
                    <a:pt x="774" y="330"/>
                  </a:lnTo>
                  <a:lnTo>
                    <a:pt x="804" y="324"/>
                  </a:lnTo>
                  <a:lnTo>
                    <a:pt x="798" y="300"/>
                  </a:lnTo>
                  <a:lnTo>
                    <a:pt x="822" y="300"/>
                  </a:lnTo>
                  <a:lnTo>
                    <a:pt x="822" y="288"/>
                  </a:lnTo>
                  <a:lnTo>
                    <a:pt x="828" y="258"/>
                  </a:lnTo>
                  <a:lnTo>
                    <a:pt x="828" y="228"/>
                  </a:lnTo>
                  <a:lnTo>
                    <a:pt x="822" y="198"/>
                  </a:lnTo>
                  <a:lnTo>
                    <a:pt x="816" y="192"/>
                  </a:lnTo>
                  <a:lnTo>
                    <a:pt x="804" y="186"/>
                  </a:lnTo>
                  <a:lnTo>
                    <a:pt x="792" y="192"/>
                  </a:lnTo>
                  <a:lnTo>
                    <a:pt x="786" y="198"/>
                  </a:lnTo>
                  <a:lnTo>
                    <a:pt x="762" y="210"/>
                  </a:lnTo>
                  <a:lnTo>
                    <a:pt x="756" y="216"/>
                  </a:lnTo>
                  <a:close/>
                  <a:moveTo>
                    <a:pt x="834" y="132"/>
                  </a:moveTo>
                  <a:lnTo>
                    <a:pt x="822" y="132"/>
                  </a:lnTo>
                  <a:lnTo>
                    <a:pt x="816" y="120"/>
                  </a:lnTo>
                  <a:lnTo>
                    <a:pt x="804" y="108"/>
                  </a:lnTo>
                  <a:lnTo>
                    <a:pt x="792" y="102"/>
                  </a:lnTo>
                  <a:lnTo>
                    <a:pt x="786" y="90"/>
                  </a:lnTo>
                  <a:lnTo>
                    <a:pt x="774" y="78"/>
                  </a:lnTo>
                  <a:lnTo>
                    <a:pt x="768" y="78"/>
                  </a:lnTo>
                  <a:lnTo>
                    <a:pt x="762" y="72"/>
                  </a:lnTo>
                  <a:lnTo>
                    <a:pt x="756" y="72"/>
                  </a:lnTo>
                  <a:lnTo>
                    <a:pt x="732" y="36"/>
                  </a:lnTo>
                  <a:lnTo>
                    <a:pt x="720" y="84"/>
                  </a:lnTo>
                  <a:lnTo>
                    <a:pt x="762" y="96"/>
                  </a:lnTo>
                  <a:lnTo>
                    <a:pt x="816" y="150"/>
                  </a:lnTo>
                  <a:lnTo>
                    <a:pt x="828" y="150"/>
                  </a:lnTo>
                  <a:lnTo>
                    <a:pt x="834" y="156"/>
                  </a:lnTo>
                  <a:lnTo>
                    <a:pt x="846" y="162"/>
                  </a:lnTo>
                  <a:lnTo>
                    <a:pt x="852" y="174"/>
                  </a:lnTo>
                  <a:lnTo>
                    <a:pt x="852" y="180"/>
                  </a:lnTo>
                  <a:lnTo>
                    <a:pt x="858" y="192"/>
                  </a:lnTo>
                  <a:lnTo>
                    <a:pt x="852" y="204"/>
                  </a:lnTo>
                  <a:lnTo>
                    <a:pt x="852" y="240"/>
                  </a:lnTo>
                  <a:lnTo>
                    <a:pt x="858" y="252"/>
                  </a:lnTo>
                  <a:lnTo>
                    <a:pt x="864" y="258"/>
                  </a:lnTo>
                  <a:lnTo>
                    <a:pt x="882" y="258"/>
                  </a:lnTo>
                  <a:lnTo>
                    <a:pt x="894" y="246"/>
                  </a:lnTo>
                  <a:lnTo>
                    <a:pt x="900" y="234"/>
                  </a:lnTo>
                  <a:lnTo>
                    <a:pt x="900" y="222"/>
                  </a:lnTo>
                  <a:lnTo>
                    <a:pt x="888" y="186"/>
                  </a:lnTo>
                  <a:lnTo>
                    <a:pt x="876" y="174"/>
                  </a:lnTo>
                  <a:lnTo>
                    <a:pt x="864" y="156"/>
                  </a:lnTo>
                  <a:lnTo>
                    <a:pt x="852" y="150"/>
                  </a:lnTo>
                  <a:lnTo>
                    <a:pt x="846" y="138"/>
                  </a:lnTo>
                  <a:lnTo>
                    <a:pt x="834" y="132"/>
                  </a:lnTo>
                  <a:close/>
                  <a:moveTo>
                    <a:pt x="1086" y="360"/>
                  </a:moveTo>
                  <a:lnTo>
                    <a:pt x="1020" y="294"/>
                  </a:lnTo>
                  <a:lnTo>
                    <a:pt x="1020" y="288"/>
                  </a:lnTo>
                  <a:lnTo>
                    <a:pt x="1002" y="270"/>
                  </a:lnTo>
                  <a:lnTo>
                    <a:pt x="984" y="270"/>
                  </a:lnTo>
                  <a:lnTo>
                    <a:pt x="978" y="276"/>
                  </a:lnTo>
                  <a:lnTo>
                    <a:pt x="978" y="300"/>
                  </a:lnTo>
                  <a:lnTo>
                    <a:pt x="996" y="330"/>
                  </a:lnTo>
                  <a:lnTo>
                    <a:pt x="1020" y="378"/>
                  </a:lnTo>
                  <a:lnTo>
                    <a:pt x="1086" y="438"/>
                  </a:lnTo>
                  <a:lnTo>
                    <a:pt x="1086" y="360"/>
                  </a:lnTo>
                  <a:close/>
                  <a:moveTo>
                    <a:pt x="672" y="672"/>
                  </a:moveTo>
                  <a:lnTo>
                    <a:pt x="630" y="642"/>
                  </a:lnTo>
                  <a:lnTo>
                    <a:pt x="648" y="630"/>
                  </a:lnTo>
                  <a:lnTo>
                    <a:pt x="636" y="630"/>
                  </a:lnTo>
                  <a:lnTo>
                    <a:pt x="624" y="624"/>
                  </a:lnTo>
                  <a:lnTo>
                    <a:pt x="612" y="624"/>
                  </a:lnTo>
                  <a:lnTo>
                    <a:pt x="600" y="618"/>
                  </a:lnTo>
                  <a:lnTo>
                    <a:pt x="594" y="606"/>
                  </a:lnTo>
                  <a:lnTo>
                    <a:pt x="594" y="594"/>
                  </a:lnTo>
                  <a:lnTo>
                    <a:pt x="600" y="582"/>
                  </a:lnTo>
                  <a:lnTo>
                    <a:pt x="600" y="564"/>
                  </a:lnTo>
                  <a:lnTo>
                    <a:pt x="588" y="570"/>
                  </a:lnTo>
                  <a:lnTo>
                    <a:pt x="582" y="570"/>
                  </a:lnTo>
                  <a:lnTo>
                    <a:pt x="570" y="576"/>
                  </a:lnTo>
                  <a:lnTo>
                    <a:pt x="564" y="576"/>
                  </a:lnTo>
                  <a:lnTo>
                    <a:pt x="552" y="582"/>
                  </a:lnTo>
                  <a:lnTo>
                    <a:pt x="552" y="552"/>
                  </a:lnTo>
                  <a:lnTo>
                    <a:pt x="528" y="540"/>
                  </a:lnTo>
                  <a:lnTo>
                    <a:pt x="528" y="492"/>
                  </a:lnTo>
                  <a:lnTo>
                    <a:pt x="474" y="456"/>
                  </a:lnTo>
                  <a:lnTo>
                    <a:pt x="450" y="402"/>
                  </a:lnTo>
                  <a:lnTo>
                    <a:pt x="474" y="390"/>
                  </a:lnTo>
                  <a:lnTo>
                    <a:pt x="480" y="384"/>
                  </a:lnTo>
                  <a:lnTo>
                    <a:pt x="492" y="378"/>
                  </a:lnTo>
                  <a:lnTo>
                    <a:pt x="504" y="366"/>
                  </a:lnTo>
                  <a:lnTo>
                    <a:pt x="504" y="360"/>
                  </a:lnTo>
                  <a:lnTo>
                    <a:pt x="492" y="336"/>
                  </a:lnTo>
                  <a:lnTo>
                    <a:pt x="468" y="324"/>
                  </a:lnTo>
                  <a:lnTo>
                    <a:pt x="462" y="318"/>
                  </a:lnTo>
                  <a:lnTo>
                    <a:pt x="456" y="318"/>
                  </a:lnTo>
                  <a:lnTo>
                    <a:pt x="450" y="312"/>
                  </a:lnTo>
                  <a:lnTo>
                    <a:pt x="438" y="312"/>
                  </a:lnTo>
                  <a:lnTo>
                    <a:pt x="402" y="300"/>
                  </a:lnTo>
                  <a:lnTo>
                    <a:pt x="390" y="300"/>
                  </a:lnTo>
                  <a:lnTo>
                    <a:pt x="378" y="294"/>
                  </a:lnTo>
                  <a:lnTo>
                    <a:pt x="372" y="294"/>
                  </a:lnTo>
                  <a:lnTo>
                    <a:pt x="372" y="234"/>
                  </a:lnTo>
                  <a:lnTo>
                    <a:pt x="366" y="222"/>
                  </a:lnTo>
                  <a:lnTo>
                    <a:pt x="354" y="210"/>
                  </a:lnTo>
                  <a:lnTo>
                    <a:pt x="342" y="210"/>
                  </a:lnTo>
                  <a:lnTo>
                    <a:pt x="288" y="156"/>
                  </a:lnTo>
                  <a:lnTo>
                    <a:pt x="252" y="162"/>
                  </a:lnTo>
                  <a:lnTo>
                    <a:pt x="216" y="126"/>
                  </a:lnTo>
                  <a:lnTo>
                    <a:pt x="186" y="120"/>
                  </a:lnTo>
                  <a:lnTo>
                    <a:pt x="66" y="60"/>
                  </a:lnTo>
                  <a:lnTo>
                    <a:pt x="42" y="72"/>
                  </a:lnTo>
                  <a:lnTo>
                    <a:pt x="0" y="42"/>
                  </a:lnTo>
                  <a:lnTo>
                    <a:pt x="42" y="72"/>
                  </a:lnTo>
                  <a:lnTo>
                    <a:pt x="36" y="102"/>
                  </a:lnTo>
                  <a:lnTo>
                    <a:pt x="36" y="240"/>
                  </a:lnTo>
                  <a:lnTo>
                    <a:pt x="30" y="258"/>
                  </a:lnTo>
                  <a:lnTo>
                    <a:pt x="30" y="372"/>
                  </a:lnTo>
                  <a:lnTo>
                    <a:pt x="24" y="378"/>
                  </a:lnTo>
                  <a:lnTo>
                    <a:pt x="12" y="384"/>
                  </a:lnTo>
                  <a:lnTo>
                    <a:pt x="0" y="396"/>
                  </a:lnTo>
                  <a:lnTo>
                    <a:pt x="0" y="402"/>
                  </a:lnTo>
                  <a:lnTo>
                    <a:pt x="6" y="408"/>
                  </a:lnTo>
                  <a:lnTo>
                    <a:pt x="18" y="414"/>
                  </a:lnTo>
                  <a:lnTo>
                    <a:pt x="30" y="414"/>
                  </a:lnTo>
                  <a:lnTo>
                    <a:pt x="30" y="444"/>
                  </a:lnTo>
                  <a:lnTo>
                    <a:pt x="24" y="456"/>
                  </a:lnTo>
                  <a:lnTo>
                    <a:pt x="24" y="480"/>
                  </a:lnTo>
                  <a:lnTo>
                    <a:pt x="18" y="492"/>
                  </a:lnTo>
                  <a:lnTo>
                    <a:pt x="18" y="504"/>
                  </a:lnTo>
                  <a:lnTo>
                    <a:pt x="12" y="510"/>
                  </a:lnTo>
                  <a:lnTo>
                    <a:pt x="12" y="516"/>
                  </a:lnTo>
                  <a:lnTo>
                    <a:pt x="18" y="540"/>
                  </a:lnTo>
                  <a:lnTo>
                    <a:pt x="18" y="588"/>
                  </a:lnTo>
                  <a:lnTo>
                    <a:pt x="30" y="594"/>
                  </a:lnTo>
                  <a:lnTo>
                    <a:pt x="48" y="594"/>
                  </a:lnTo>
                  <a:lnTo>
                    <a:pt x="60" y="588"/>
                  </a:lnTo>
                  <a:lnTo>
                    <a:pt x="90" y="588"/>
                  </a:lnTo>
                  <a:lnTo>
                    <a:pt x="96" y="582"/>
                  </a:lnTo>
                  <a:lnTo>
                    <a:pt x="102" y="582"/>
                  </a:lnTo>
                  <a:lnTo>
                    <a:pt x="126" y="600"/>
                  </a:lnTo>
                  <a:lnTo>
                    <a:pt x="132" y="600"/>
                  </a:lnTo>
                  <a:lnTo>
                    <a:pt x="138" y="594"/>
                  </a:lnTo>
                  <a:lnTo>
                    <a:pt x="156" y="588"/>
                  </a:lnTo>
                  <a:lnTo>
                    <a:pt x="168" y="582"/>
                  </a:lnTo>
                  <a:lnTo>
                    <a:pt x="180" y="570"/>
                  </a:lnTo>
                  <a:lnTo>
                    <a:pt x="180" y="564"/>
                  </a:lnTo>
                  <a:lnTo>
                    <a:pt x="168" y="552"/>
                  </a:lnTo>
                  <a:lnTo>
                    <a:pt x="150" y="540"/>
                  </a:lnTo>
                  <a:lnTo>
                    <a:pt x="138" y="534"/>
                  </a:lnTo>
                  <a:lnTo>
                    <a:pt x="120" y="522"/>
                  </a:lnTo>
                  <a:lnTo>
                    <a:pt x="108" y="516"/>
                  </a:lnTo>
                  <a:lnTo>
                    <a:pt x="102" y="510"/>
                  </a:lnTo>
                  <a:lnTo>
                    <a:pt x="96" y="510"/>
                  </a:lnTo>
                  <a:lnTo>
                    <a:pt x="108" y="510"/>
                  </a:lnTo>
                  <a:lnTo>
                    <a:pt x="138" y="516"/>
                  </a:lnTo>
                  <a:lnTo>
                    <a:pt x="204" y="516"/>
                  </a:lnTo>
                  <a:lnTo>
                    <a:pt x="204" y="510"/>
                  </a:lnTo>
                  <a:lnTo>
                    <a:pt x="198" y="504"/>
                  </a:lnTo>
                  <a:lnTo>
                    <a:pt x="198" y="498"/>
                  </a:lnTo>
                  <a:lnTo>
                    <a:pt x="186" y="486"/>
                  </a:lnTo>
                  <a:lnTo>
                    <a:pt x="192" y="492"/>
                  </a:lnTo>
                  <a:lnTo>
                    <a:pt x="204" y="492"/>
                  </a:lnTo>
                  <a:lnTo>
                    <a:pt x="210" y="498"/>
                  </a:lnTo>
                  <a:lnTo>
                    <a:pt x="216" y="498"/>
                  </a:lnTo>
                  <a:lnTo>
                    <a:pt x="222" y="492"/>
                  </a:lnTo>
                  <a:lnTo>
                    <a:pt x="222" y="486"/>
                  </a:lnTo>
                  <a:lnTo>
                    <a:pt x="216" y="480"/>
                  </a:lnTo>
                  <a:lnTo>
                    <a:pt x="216" y="468"/>
                  </a:lnTo>
                  <a:lnTo>
                    <a:pt x="210" y="462"/>
                  </a:lnTo>
                  <a:lnTo>
                    <a:pt x="222" y="468"/>
                  </a:lnTo>
                  <a:lnTo>
                    <a:pt x="228" y="474"/>
                  </a:lnTo>
                  <a:lnTo>
                    <a:pt x="246" y="474"/>
                  </a:lnTo>
                  <a:lnTo>
                    <a:pt x="252" y="468"/>
                  </a:lnTo>
                  <a:lnTo>
                    <a:pt x="264" y="462"/>
                  </a:lnTo>
                  <a:lnTo>
                    <a:pt x="270" y="456"/>
                  </a:lnTo>
                  <a:lnTo>
                    <a:pt x="288" y="474"/>
                  </a:lnTo>
                  <a:lnTo>
                    <a:pt x="300" y="480"/>
                  </a:lnTo>
                  <a:lnTo>
                    <a:pt x="306" y="486"/>
                  </a:lnTo>
                  <a:lnTo>
                    <a:pt x="312" y="486"/>
                  </a:lnTo>
                  <a:lnTo>
                    <a:pt x="330" y="492"/>
                  </a:lnTo>
                  <a:lnTo>
                    <a:pt x="342" y="492"/>
                  </a:lnTo>
                  <a:lnTo>
                    <a:pt x="378" y="504"/>
                  </a:lnTo>
                  <a:lnTo>
                    <a:pt x="390" y="510"/>
                  </a:lnTo>
                  <a:lnTo>
                    <a:pt x="402" y="534"/>
                  </a:lnTo>
                  <a:lnTo>
                    <a:pt x="402" y="558"/>
                  </a:lnTo>
                  <a:lnTo>
                    <a:pt x="408" y="570"/>
                  </a:lnTo>
                  <a:lnTo>
                    <a:pt x="420" y="582"/>
                  </a:lnTo>
                  <a:lnTo>
                    <a:pt x="438" y="582"/>
                  </a:lnTo>
                  <a:lnTo>
                    <a:pt x="450" y="594"/>
                  </a:lnTo>
                  <a:lnTo>
                    <a:pt x="450" y="606"/>
                  </a:lnTo>
                  <a:lnTo>
                    <a:pt x="456" y="618"/>
                  </a:lnTo>
                  <a:lnTo>
                    <a:pt x="468" y="654"/>
                  </a:lnTo>
                  <a:lnTo>
                    <a:pt x="486" y="672"/>
                  </a:lnTo>
                  <a:lnTo>
                    <a:pt x="516" y="678"/>
                  </a:lnTo>
                  <a:lnTo>
                    <a:pt x="558" y="684"/>
                  </a:lnTo>
                  <a:lnTo>
                    <a:pt x="618" y="684"/>
                  </a:lnTo>
                  <a:lnTo>
                    <a:pt x="630" y="690"/>
                  </a:lnTo>
                  <a:lnTo>
                    <a:pt x="654" y="714"/>
                  </a:lnTo>
                  <a:lnTo>
                    <a:pt x="678" y="726"/>
                  </a:lnTo>
                  <a:lnTo>
                    <a:pt x="684" y="726"/>
                  </a:lnTo>
                  <a:lnTo>
                    <a:pt x="684" y="720"/>
                  </a:lnTo>
                  <a:lnTo>
                    <a:pt x="678" y="708"/>
                  </a:lnTo>
                  <a:lnTo>
                    <a:pt x="678" y="702"/>
                  </a:lnTo>
                  <a:lnTo>
                    <a:pt x="672" y="690"/>
                  </a:lnTo>
                  <a:lnTo>
                    <a:pt x="666" y="684"/>
                  </a:lnTo>
                  <a:lnTo>
                    <a:pt x="672" y="67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29" name="Pakistan" descr="© INSCALE GmbH, 05.05.2010&#10;http://www.presentationload.com/">
              <a:extLst>
                <a:ext uri="{FF2B5EF4-FFF2-40B4-BE49-F238E27FC236}">
                  <a16:creationId xmlns:a16="http://schemas.microsoft.com/office/drawing/2014/main" id="{BE113FBC-328A-4275-B000-E67C448B35DF}"/>
                </a:ext>
              </a:extLst>
            </p:cNvPr>
            <p:cNvSpPr>
              <a:spLocks/>
            </p:cNvSpPr>
            <p:nvPr/>
          </p:nvSpPr>
          <p:spPr bwMode="gray">
            <a:xfrm>
              <a:off x="7409125" y="3181374"/>
              <a:ext cx="463570" cy="472919"/>
            </a:xfrm>
            <a:custGeom>
              <a:avLst/>
              <a:gdLst>
                <a:gd name="T0" fmla="*/ 2147483647 w 1050"/>
                <a:gd name="T1" fmla="*/ 2147483647 h 1056"/>
                <a:gd name="T2" fmla="*/ 2147483647 w 1050"/>
                <a:gd name="T3" fmla="*/ 2147483647 h 1056"/>
                <a:gd name="T4" fmla="*/ 2147483647 w 1050"/>
                <a:gd name="T5" fmla="*/ 2147483647 h 1056"/>
                <a:gd name="T6" fmla="*/ 2147483647 w 1050"/>
                <a:gd name="T7" fmla="*/ 2147483647 h 1056"/>
                <a:gd name="T8" fmla="*/ 2147483647 w 1050"/>
                <a:gd name="T9" fmla="*/ 2147483647 h 1056"/>
                <a:gd name="T10" fmla="*/ 2147483647 w 1050"/>
                <a:gd name="T11" fmla="*/ 2147483647 h 1056"/>
                <a:gd name="T12" fmla="*/ 2147483647 w 1050"/>
                <a:gd name="T13" fmla="*/ 2147483647 h 1056"/>
                <a:gd name="T14" fmla="*/ 2147483647 w 1050"/>
                <a:gd name="T15" fmla="*/ 2147483647 h 1056"/>
                <a:gd name="T16" fmla="*/ 2147483647 w 1050"/>
                <a:gd name="T17" fmla="*/ 2147483647 h 1056"/>
                <a:gd name="T18" fmla="*/ 2147483647 w 1050"/>
                <a:gd name="T19" fmla="*/ 2147483647 h 1056"/>
                <a:gd name="T20" fmla="*/ 2147483647 w 1050"/>
                <a:gd name="T21" fmla="*/ 2147483647 h 1056"/>
                <a:gd name="T22" fmla="*/ 2147483647 w 1050"/>
                <a:gd name="T23" fmla="*/ 2147483647 h 1056"/>
                <a:gd name="T24" fmla="*/ 2147483647 w 1050"/>
                <a:gd name="T25" fmla="*/ 2147483647 h 1056"/>
                <a:gd name="T26" fmla="*/ 2147483647 w 1050"/>
                <a:gd name="T27" fmla="*/ 2147483647 h 1056"/>
                <a:gd name="T28" fmla="*/ 2147483647 w 1050"/>
                <a:gd name="T29" fmla="*/ 2147483647 h 1056"/>
                <a:gd name="T30" fmla="*/ 2147483647 w 1050"/>
                <a:gd name="T31" fmla="*/ 2147483647 h 1056"/>
                <a:gd name="T32" fmla="*/ 2147483647 w 1050"/>
                <a:gd name="T33" fmla="*/ 2147483647 h 1056"/>
                <a:gd name="T34" fmla="*/ 2147483647 w 1050"/>
                <a:gd name="T35" fmla="*/ 2147483647 h 1056"/>
                <a:gd name="T36" fmla="*/ 2147483647 w 1050"/>
                <a:gd name="T37" fmla="*/ 2147483647 h 1056"/>
                <a:gd name="T38" fmla="*/ 2147483647 w 1050"/>
                <a:gd name="T39" fmla="*/ 2147483647 h 1056"/>
                <a:gd name="T40" fmla="*/ 2147483647 w 1050"/>
                <a:gd name="T41" fmla="*/ 2147483647 h 1056"/>
                <a:gd name="T42" fmla="*/ 2147483647 w 1050"/>
                <a:gd name="T43" fmla="*/ 2147483647 h 1056"/>
                <a:gd name="T44" fmla="*/ 0 w 1050"/>
                <a:gd name="T45" fmla="*/ 2147483647 h 1056"/>
                <a:gd name="T46" fmla="*/ 2147483647 w 1050"/>
                <a:gd name="T47" fmla="*/ 2147483647 h 1056"/>
                <a:gd name="T48" fmla="*/ 2147483647 w 1050"/>
                <a:gd name="T49" fmla="*/ 2147483647 h 1056"/>
                <a:gd name="T50" fmla="*/ 2147483647 w 1050"/>
                <a:gd name="T51" fmla="*/ 2147483647 h 1056"/>
                <a:gd name="T52" fmla="*/ 2147483647 w 1050"/>
                <a:gd name="T53" fmla="*/ 2147483647 h 1056"/>
                <a:gd name="T54" fmla="*/ 2147483647 w 1050"/>
                <a:gd name="T55" fmla="*/ 2147483647 h 1056"/>
                <a:gd name="T56" fmla="*/ 2147483647 w 1050"/>
                <a:gd name="T57" fmla="*/ 2147483647 h 1056"/>
                <a:gd name="T58" fmla="*/ 2147483647 w 1050"/>
                <a:gd name="T59" fmla="*/ 2147483647 h 1056"/>
                <a:gd name="T60" fmla="*/ 2147483647 w 1050"/>
                <a:gd name="T61" fmla="*/ 2147483647 h 1056"/>
                <a:gd name="T62" fmla="*/ 2147483647 w 1050"/>
                <a:gd name="T63" fmla="*/ 2147483647 h 1056"/>
                <a:gd name="T64" fmla="*/ 2147483647 w 1050"/>
                <a:gd name="T65" fmla="*/ 2147483647 h 1056"/>
                <a:gd name="T66" fmla="*/ 2147483647 w 1050"/>
                <a:gd name="T67" fmla="*/ 2147483647 h 1056"/>
                <a:gd name="T68" fmla="*/ 2147483647 w 1050"/>
                <a:gd name="T69" fmla="*/ 2147483647 h 1056"/>
                <a:gd name="T70" fmla="*/ 2147483647 w 1050"/>
                <a:gd name="T71" fmla="*/ 2147483647 h 1056"/>
                <a:gd name="T72" fmla="*/ 2147483647 w 1050"/>
                <a:gd name="T73" fmla="*/ 2147483647 h 1056"/>
                <a:gd name="T74" fmla="*/ 2147483647 w 1050"/>
                <a:gd name="T75" fmla="*/ 2147483647 h 1056"/>
                <a:gd name="T76" fmla="*/ 2147483647 w 1050"/>
                <a:gd name="T77" fmla="*/ 2147483647 h 1056"/>
                <a:gd name="T78" fmla="*/ 2147483647 w 1050"/>
                <a:gd name="T79" fmla="*/ 2147483647 h 1056"/>
                <a:gd name="T80" fmla="*/ 2147483647 w 1050"/>
                <a:gd name="T81" fmla="*/ 2147483647 h 1056"/>
                <a:gd name="T82" fmla="*/ 2147483647 w 1050"/>
                <a:gd name="T83" fmla="*/ 2147483647 h 1056"/>
                <a:gd name="T84" fmla="*/ 2147483647 w 1050"/>
                <a:gd name="T85" fmla="*/ 2147483647 h 1056"/>
                <a:gd name="T86" fmla="*/ 2147483647 w 1050"/>
                <a:gd name="T87" fmla="*/ 2147483647 h 1056"/>
                <a:gd name="T88" fmla="*/ 2147483647 w 1050"/>
                <a:gd name="T89" fmla="*/ 2147483647 h 1056"/>
                <a:gd name="T90" fmla="*/ 2147483647 w 1050"/>
                <a:gd name="T91" fmla="*/ 2147483647 h 1056"/>
                <a:gd name="T92" fmla="*/ 2147483647 w 1050"/>
                <a:gd name="T93" fmla="*/ 2147483647 h 1056"/>
                <a:gd name="T94" fmla="*/ 2147483647 w 1050"/>
                <a:gd name="T95" fmla="*/ 2147483647 h 1056"/>
                <a:gd name="T96" fmla="*/ 2147483647 w 1050"/>
                <a:gd name="T97" fmla="*/ 2147483647 h 1056"/>
                <a:gd name="T98" fmla="*/ 2147483647 w 1050"/>
                <a:gd name="T99" fmla="*/ 2147483647 h 1056"/>
                <a:gd name="T100" fmla="*/ 2147483647 w 1050"/>
                <a:gd name="T101" fmla="*/ 2147483647 h 1056"/>
                <a:gd name="T102" fmla="*/ 2147483647 w 1050"/>
                <a:gd name="T103" fmla="*/ 2147483647 h 1056"/>
                <a:gd name="T104" fmla="*/ 2147483647 w 1050"/>
                <a:gd name="T105" fmla="*/ 2147483647 h 1056"/>
                <a:gd name="T106" fmla="*/ 2147483647 w 1050"/>
                <a:gd name="T107" fmla="*/ 2147483647 h 1056"/>
                <a:gd name="T108" fmla="*/ 2147483647 w 1050"/>
                <a:gd name="T109" fmla="*/ 2147483647 h 1056"/>
                <a:gd name="T110" fmla="*/ 2147483647 w 1050"/>
                <a:gd name="T111" fmla="*/ 2147483647 h 1056"/>
                <a:gd name="T112" fmla="*/ 2147483647 w 1050"/>
                <a:gd name="T113" fmla="*/ 2147483647 h 1056"/>
                <a:gd name="T114" fmla="*/ 2147483647 w 1050"/>
                <a:gd name="T115" fmla="*/ 2147483647 h 1056"/>
                <a:gd name="T116" fmla="*/ 2147483647 w 1050"/>
                <a:gd name="T117" fmla="*/ 2147483647 h 1056"/>
                <a:gd name="T118" fmla="*/ 2147483647 w 1050"/>
                <a:gd name="T119" fmla="*/ 2147483647 h 1056"/>
                <a:gd name="T120" fmla="*/ 2147483647 w 1050"/>
                <a:gd name="T121" fmla="*/ 2147483647 h 1056"/>
                <a:gd name="T122" fmla="*/ 2147483647 w 1050"/>
                <a:gd name="T123" fmla="*/ 2147483647 h 105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050"/>
                <a:gd name="T187" fmla="*/ 0 h 1056"/>
                <a:gd name="T188" fmla="*/ 1050 w 1050"/>
                <a:gd name="T189" fmla="*/ 1056 h 105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050" h="1056">
                  <a:moveTo>
                    <a:pt x="1008" y="120"/>
                  </a:moveTo>
                  <a:lnTo>
                    <a:pt x="996" y="120"/>
                  </a:lnTo>
                  <a:lnTo>
                    <a:pt x="984" y="114"/>
                  </a:lnTo>
                  <a:lnTo>
                    <a:pt x="978" y="102"/>
                  </a:lnTo>
                  <a:lnTo>
                    <a:pt x="972" y="96"/>
                  </a:lnTo>
                  <a:lnTo>
                    <a:pt x="972" y="90"/>
                  </a:lnTo>
                  <a:lnTo>
                    <a:pt x="960" y="96"/>
                  </a:lnTo>
                  <a:lnTo>
                    <a:pt x="924" y="84"/>
                  </a:lnTo>
                  <a:lnTo>
                    <a:pt x="924" y="60"/>
                  </a:lnTo>
                  <a:lnTo>
                    <a:pt x="912" y="36"/>
                  </a:lnTo>
                  <a:lnTo>
                    <a:pt x="900" y="24"/>
                  </a:lnTo>
                  <a:lnTo>
                    <a:pt x="888" y="18"/>
                  </a:lnTo>
                  <a:lnTo>
                    <a:pt x="876" y="18"/>
                  </a:lnTo>
                  <a:lnTo>
                    <a:pt x="870" y="6"/>
                  </a:lnTo>
                  <a:lnTo>
                    <a:pt x="822" y="6"/>
                  </a:lnTo>
                  <a:lnTo>
                    <a:pt x="810" y="0"/>
                  </a:lnTo>
                  <a:lnTo>
                    <a:pt x="804" y="6"/>
                  </a:lnTo>
                  <a:lnTo>
                    <a:pt x="792" y="6"/>
                  </a:lnTo>
                  <a:lnTo>
                    <a:pt x="786" y="12"/>
                  </a:lnTo>
                  <a:lnTo>
                    <a:pt x="774" y="12"/>
                  </a:lnTo>
                  <a:lnTo>
                    <a:pt x="762" y="6"/>
                  </a:lnTo>
                  <a:lnTo>
                    <a:pt x="738" y="6"/>
                  </a:lnTo>
                  <a:lnTo>
                    <a:pt x="732" y="12"/>
                  </a:lnTo>
                  <a:lnTo>
                    <a:pt x="690" y="12"/>
                  </a:lnTo>
                  <a:lnTo>
                    <a:pt x="684" y="18"/>
                  </a:lnTo>
                  <a:lnTo>
                    <a:pt x="678" y="18"/>
                  </a:lnTo>
                  <a:lnTo>
                    <a:pt x="654" y="30"/>
                  </a:lnTo>
                  <a:lnTo>
                    <a:pt x="648" y="36"/>
                  </a:lnTo>
                  <a:lnTo>
                    <a:pt x="624" y="48"/>
                  </a:lnTo>
                  <a:lnTo>
                    <a:pt x="618" y="54"/>
                  </a:lnTo>
                  <a:lnTo>
                    <a:pt x="612" y="66"/>
                  </a:lnTo>
                  <a:lnTo>
                    <a:pt x="606" y="72"/>
                  </a:lnTo>
                  <a:lnTo>
                    <a:pt x="606" y="78"/>
                  </a:lnTo>
                  <a:lnTo>
                    <a:pt x="636" y="108"/>
                  </a:lnTo>
                  <a:lnTo>
                    <a:pt x="636" y="138"/>
                  </a:lnTo>
                  <a:lnTo>
                    <a:pt x="642" y="144"/>
                  </a:lnTo>
                  <a:lnTo>
                    <a:pt x="648" y="156"/>
                  </a:lnTo>
                  <a:lnTo>
                    <a:pt x="648" y="162"/>
                  </a:lnTo>
                  <a:lnTo>
                    <a:pt x="624" y="186"/>
                  </a:lnTo>
                  <a:lnTo>
                    <a:pt x="618" y="198"/>
                  </a:lnTo>
                  <a:lnTo>
                    <a:pt x="618" y="210"/>
                  </a:lnTo>
                  <a:lnTo>
                    <a:pt x="624" y="216"/>
                  </a:lnTo>
                  <a:lnTo>
                    <a:pt x="624" y="246"/>
                  </a:lnTo>
                  <a:lnTo>
                    <a:pt x="606" y="246"/>
                  </a:lnTo>
                  <a:lnTo>
                    <a:pt x="600" y="252"/>
                  </a:lnTo>
                  <a:lnTo>
                    <a:pt x="594" y="252"/>
                  </a:lnTo>
                  <a:lnTo>
                    <a:pt x="576" y="246"/>
                  </a:lnTo>
                  <a:lnTo>
                    <a:pt x="570" y="240"/>
                  </a:lnTo>
                  <a:lnTo>
                    <a:pt x="552" y="240"/>
                  </a:lnTo>
                  <a:lnTo>
                    <a:pt x="552" y="252"/>
                  </a:lnTo>
                  <a:lnTo>
                    <a:pt x="564" y="264"/>
                  </a:lnTo>
                  <a:lnTo>
                    <a:pt x="576" y="270"/>
                  </a:lnTo>
                  <a:lnTo>
                    <a:pt x="576" y="276"/>
                  </a:lnTo>
                  <a:lnTo>
                    <a:pt x="582" y="282"/>
                  </a:lnTo>
                  <a:lnTo>
                    <a:pt x="582" y="288"/>
                  </a:lnTo>
                  <a:lnTo>
                    <a:pt x="594" y="294"/>
                  </a:lnTo>
                  <a:lnTo>
                    <a:pt x="600" y="294"/>
                  </a:lnTo>
                  <a:lnTo>
                    <a:pt x="570" y="312"/>
                  </a:lnTo>
                  <a:lnTo>
                    <a:pt x="552" y="312"/>
                  </a:lnTo>
                  <a:lnTo>
                    <a:pt x="546" y="318"/>
                  </a:lnTo>
                  <a:lnTo>
                    <a:pt x="546" y="354"/>
                  </a:lnTo>
                  <a:lnTo>
                    <a:pt x="540" y="354"/>
                  </a:lnTo>
                  <a:lnTo>
                    <a:pt x="534" y="360"/>
                  </a:lnTo>
                  <a:lnTo>
                    <a:pt x="534" y="378"/>
                  </a:lnTo>
                  <a:lnTo>
                    <a:pt x="540" y="390"/>
                  </a:lnTo>
                  <a:lnTo>
                    <a:pt x="540" y="402"/>
                  </a:lnTo>
                  <a:lnTo>
                    <a:pt x="546" y="408"/>
                  </a:lnTo>
                  <a:lnTo>
                    <a:pt x="546" y="414"/>
                  </a:lnTo>
                  <a:lnTo>
                    <a:pt x="540" y="420"/>
                  </a:lnTo>
                  <a:lnTo>
                    <a:pt x="534" y="432"/>
                  </a:lnTo>
                  <a:lnTo>
                    <a:pt x="522" y="438"/>
                  </a:lnTo>
                  <a:lnTo>
                    <a:pt x="510" y="438"/>
                  </a:lnTo>
                  <a:lnTo>
                    <a:pt x="504" y="432"/>
                  </a:lnTo>
                  <a:lnTo>
                    <a:pt x="504" y="420"/>
                  </a:lnTo>
                  <a:lnTo>
                    <a:pt x="474" y="420"/>
                  </a:lnTo>
                  <a:lnTo>
                    <a:pt x="462" y="426"/>
                  </a:lnTo>
                  <a:lnTo>
                    <a:pt x="456" y="432"/>
                  </a:lnTo>
                  <a:lnTo>
                    <a:pt x="444" y="438"/>
                  </a:lnTo>
                  <a:lnTo>
                    <a:pt x="438" y="438"/>
                  </a:lnTo>
                  <a:lnTo>
                    <a:pt x="432" y="444"/>
                  </a:lnTo>
                  <a:lnTo>
                    <a:pt x="432" y="450"/>
                  </a:lnTo>
                  <a:lnTo>
                    <a:pt x="438" y="450"/>
                  </a:lnTo>
                  <a:lnTo>
                    <a:pt x="444" y="456"/>
                  </a:lnTo>
                  <a:lnTo>
                    <a:pt x="444" y="462"/>
                  </a:lnTo>
                  <a:lnTo>
                    <a:pt x="438" y="468"/>
                  </a:lnTo>
                  <a:lnTo>
                    <a:pt x="396" y="468"/>
                  </a:lnTo>
                  <a:lnTo>
                    <a:pt x="396" y="456"/>
                  </a:lnTo>
                  <a:lnTo>
                    <a:pt x="378" y="456"/>
                  </a:lnTo>
                  <a:lnTo>
                    <a:pt x="372" y="468"/>
                  </a:lnTo>
                  <a:lnTo>
                    <a:pt x="360" y="474"/>
                  </a:lnTo>
                  <a:lnTo>
                    <a:pt x="354" y="486"/>
                  </a:lnTo>
                  <a:lnTo>
                    <a:pt x="354" y="504"/>
                  </a:lnTo>
                  <a:lnTo>
                    <a:pt x="360" y="516"/>
                  </a:lnTo>
                  <a:lnTo>
                    <a:pt x="360" y="534"/>
                  </a:lnTo>
                  <a:lnTo>
                    <a:pt x="366" y="540"/>
                  </a:lnTo>
                  <a:lnTo>
                    <a:pt x="366" y="570"/>
                  </a:lnTo>
                  <a:lnTo>
                    <a:pt x="360" y="576"/>
                  </a:lnTo>
                  <a:lnTo>
                    <a:pt x="354" y="576"/>
                  </a:lnTo>
                  <a:lnTo>
                    <a:pt x="306" y="600"/>
                  </a:lnTo>
                  <a:lnTo>
                    <a:pt x="276" y="600"/>
                  </a:lnTo>
                  <a:lnTo>
                    <a:pt x="258" y="606"/>
                  </a:lnTo>
                  <a:lnTo>
                    <a:pt x="234" y="606"/>
                  </a:lnTo>
                  <a:lnTo>
                    <a:pt x="228" y="612"/>
                  </a:lnTo>
                  <a:lnTo>
                    <a:pt x="204" y="612"/>
                  </a:lnTo>
                  <a:lnTo>
                    <a:pt x="204" y="606"/>
                  </a:lnTo>
                  <a:lnTo>
                    <a:pt x="150" y="606"/>
                  </a:lnTo>
                  <a:lnTo>
                    <a:pt x="144" y="612"/>
                  </a:lnTo>
                  <a:lnTo>
                    <a:pt x="138" y="612"/>
                  </a:lnTo>
                  <a:lnTo>
                    <a:pt x="120" y="618"/>
                  </a:lnTo>
                  <a:lnTo>
                    <a:pt x="102" y="618"/>
                  </a:lnTo>
                  <a:lnTo>
                    <a:pt x="78" y="606"/>
                  </a:lnTo>
                  <a:lnTo>
                    <a:pt x="60" y="600"/>
                  </a:lnTo>
                  <a:lnTo>
                    <a:pt x="42" y="588"/>
                  </a:lnTo>
                  <a:lnTo>
                    <a:pt x="30" y="582"/>
                  </a:lnTo>
                  <a:lnTo>
                    <a:pt x="0" y="582"/>
                  </a:lnTo>
                  <a:lnTo>
                    <a:pt x="24" y="606"/>
                  </a:lnTo>
                  <a:lnTo>
                    <a:pt x="30" y="618"/>
                  </a:lnTo>
                  <a:lnTo>
                    <a:pt x="36" y="624"/>
                  </a:lnTo>
                  <a:lnTo>
                    <a:pt x="48" y="642"/>
                  </a:lnTo>
                  <a:lnTo>
                    <a:pt x="60" y="654"/>
                  </a:lnTo>
                  <a:lnTo>
                    <a:pt x="66" y="672"/>
                  </a:lnTo>
                  <a:lnTo>
                    <a:pt x="78" y="690"/>
                  </a:lnTo>
                  <a:lnTo>
                    <a:pt x="84" y="696"/>
                  </a:lnTo>
                  <a:lnTo>
                    <a:pt x="102" y="696"/>
                  </a:lnTo>
                  <a:lnTo>
                    <a:pt x="114" y="690"/>
                  </a:lnTo>
                  <a:lnTo>
                    <a:pt x="126" y="708"/>
                  </a:lnTo>
                  <a:lnTo>
                    <a:pt x="150" y="708"/>
                  </a:lnTo>
                  <a:lnTo>
                    <a:pt x="144" y="738"/>
                  </a:lnTo>
                  <a:lnTo>
                    <a:pt x="150" y="738"/>
                  </a:lnTo>
                  <a:lnTo>
                    <a:pt x="150" y="762"/>
                  </a:lnTo>
                  <a:lnTo>
                    <a:pt x="156" y="774"/>
                  </a:lnTo>
                  <a:lnTo>
                    <a:pt x="156" y="786"/>
                  </a:lnTo>
                  <a:lnTo>
                    <a:pt x="174" y="786"/>
                  </a:lnTo>
                  <a:lnTo>
                    <a:pt x="180" y="792"/>
                  </a:lnTo>
                  <a:lnTo>
                    <a:pt x="186" y="804"/>
                  </a:lnTo>
                  <a:lnTo>
                    <a:pt x="192" y="822"/>
                  </a:lnTo>
                  <a:lnTo>
                    <a:pt x="192" y="834"/>
                  </a:lnTo>
                  <a:lnTo>
                    <a:pt x="186" y="840"/>
                  </a:lnTo>
                  <a:lnTo>
                    <a:pt x="180" y="840"/>
                  </a:lnTo>
                  <a:lnTo>
                    <a:pt x="180" y="834"/>
                  </a:lnTo>
                  <a:lnTo>
                    <a:pt x="150" y="834"/>
                  </a:lnTo>
                  <a:lnTo>
                    <a:pt x="138" y="840"/>
                  </a:lnTo>
                  <a:lnTo>
                    <a:pt x="132" y="846"/>
                  </a:lnTo>
                  <a:lnTo>
                    <a:pt x="132" y="852"/>
                  </a:lnTo>
                  <a:lnTo>
                    <a:pt x="126" y="852"/>
                  </a:lnTo>
                  <a:lnTo>
                    <a:pt x="126" y="858"/>
                  </a:lnTo>
                  <a:lnTo>
                    <a:pt x="120" y="864"/>
                  </a:lnTo>
                  <a:lnTo>
                    <a:pt x="108" y="864"/>
                  </a:lnTo>
                  <a:lnTo>
                    <a:pt x="102" y="882"/>
                  </a:lnTo>
                  <a:lnTo>
                    <a:pt x="96" y="888"/>
                  </a:lnTo>
                  <a:lnTo>
                    <a:pt x="96" y="894"/>
                  </a:lnTo>
                  <a:lnTo>
                    <a:pt x="84" y="906"/>
                  </a:lnTo>
                  <a:lnTo>
                    <a:pt x="84" y="936"/>
                  </a:lnTo>
                  <a:lnTo>
                    <a:pt x="90" y="948"/>
                  </a:lnTo>
                  <a:lnTo>
                    <a:pt x="90" y="954"/>
                  </a:lnTo>
                  <a:lnTo>
                    <a:pt x="96" y="948"/>
                  </a:lnTo>
                  <a:lnTo>
                    <a:pt x="108" y="948"/>
                  </a:lnTo>
                  <a:lnTo>
                    <a:pt x="114" y="942"/>
                  </a:lnTo>
                  <a:lnTo>
                    <a:pt x="120" y="942"/>
                  </a:lnTo>
                  <a:lnTo>
                    <a:pt x="126" y="948"/>
                  </a:lnTo>
                  <a:lnTo>
                    <a:pt x="138" y="948"/>
                  </a:lnTo>
                  <a:lnTo>
                    <a:pt x="150" y="954"/>
                  </a:lnTo>
                  <a:lnTo>
                    <a:pt x="174" y="954"/>
                  </a:lnTo>
                  <a:lnTo>
                    <a:pt x="210" y="936"/>
                  </a:lnTo>
                  <a:lnTo>
                    <a:pt x="216" y="930"/>
                  </a:lnTo>
                  <a:lnTo>
                    <a:pt x="222" y="930"/>
                  </a:lnTo>
                  <a:lnTo>
                    <a:pt x="234" y="936"/>
                  </a:lnTo>
                  <a:lnTo>
                    <a:pt x="276" y="936"/>
                  </a:lnTo>
                  <a:lnTo>
                    <a:pt x="288" y="930"/>
                  </a:lnTo>
                  <a:lnTo>
                    <a:pt x="300" y="930"/>
                  </a:lnTo>
                  <a:lnTo>
                    <a:pt x="306" y="924"/>
                  </a:lnTo>
                  <a:lnTo>
                    <a:pt x="312" y="924"/>
                  </a:lnTo>
                  <a:lnTo>
                    <a:pt x="348" y="930"/>
                  </a:lnTo>
                  <a:lnTo>
                    <a:pt x="354" y="924"/>
                  </a:lnTo>
                  <a:lnTo>
                    <a:pt x="366" y="918"/>
                  </a:lnTo>
                  <a:lnTo>
                    <a:pt x="372" y="912"/>
                  </a:lnTo>
                  <a:lnTo>
                    <a:pt x="384" y="912"/>
                  </a:lnTo>
                  <a:lnTo>
                    <a:pt x="396" y="918"/>
                  </a:lnTo>
                  <a:lnTo>
                    <a:pt x="408" y="930"/>
                  </a:lnTo>
                  <a:lnTo>
                    <a:pt x="432" y="978"/>
                  </a:lnTo>
                  <a:lnTo>
                    <a:pt x="444" y="984"/>
                  </a:lnTo>
                  <a:lnTo>
                    <a:pt x="450" y="990"/>
                  </a:lnTo>
                  <a:lnTo>
                    <a:pt x="468" y="996"/>
                  </a:lnTo>
                  <a:lnTo>
                    <a:pt x="486" y="996"/>
                  </a:lnTo>
                  <a:lnTo>
                    <a:pt x="522" y="1008"/>
                  </a:lnTo>
                  <a:lnTo>
                    <a:pt x="540" y="1044"/>
                  </a:lnTo>
                  <a:lnTo>
                    <a:pt x="552" y="1056"/>
                  </a:lnTo>
                  <a:lnTo>
                    <a:pt x="570" y="1056"/>
                  </a:lnTo>
                  <a:lnTo>
                    <a:pt x="588" y="1050"/>
                  </a:lnTo>
                  <a:lnTo>
                    <a:pt x="582" y="1044"/>
                  </a:lnTo>
                  <a:lnTo>
                    <a:pt x="582" y="1032"/>
                  </a:lnTo>
                  <a:lnTo>
                    <a:pt x="594" y="1020"/>
                  </a:lnTo>
                  <a:lnTo>
                    <a:pt x="606" y="1020"/>
                  </a:lnTo>
                  <a:lnTo>
                    <a:pt x="618" y="1026"/>
                  </a:lnTo>
                  <a:lnTo>
                    <a:pt x="624" y="1032"/>
                  </a:lnTo>
                  <a:lnTo>
                    <a:pt x="648" y="1020"/>
                  </a:lnTo>
                  <a:lnTo>
                    <a:pt x="648" y="1026"/>
                  </a:lnTo>
                  <a:lnTo>
                    <a:pt x="654" y="1032"/>
                  </a:lnTo>
                  <a:lnTo>
                    <a:pt x="678" y="1032"/>
                  </a:lnTo>
                  <a:lnTo>
                    <a:pt x="690" y="1020"/>
                  </a:lnTo>
                  <a:lnTo>
                    <a:pt x="702" y="1014"/>
                  </a:lnTo>
                  <a:lnTo>
                    <a:pt x="708" y="1014"/>
                  </a:lnTo>
                  <a:lnTo>
                    <a:pt x="708" y="1026"/>
                  </a:lnTo>
                  <a:lnTo>
                    <a:pt x="714" y="1032"/>
                  </a:lnTo>
                  <a:lnTo>
                    <a:pt x="732" y="1032"/>
                  </a:lnTo>
                  <a:lnTo>
                    <a:pt x="738" y="1026"/>
                  </a:lnTo>
                  <a:lnTo>
                    <a:pt x="750" y="1020"/>
                  </a:lnTo>
                  <a:lnTo>
                    <a:pt x="750" y="996"/>
                  </a:lnTo>
                  <a:lnTo>
                    <a:pt x="744" y="990"/>
                  </a:lnTo>
                  <a:lnTo>
                    <a:pt x="738" y="978"/>
                  </a:lnTo>
                  <a:lnTo>
                    <a:pt x="714" y="936"/>
                  </a:lnTo>
                  <a:lnTo>
                    <a:pt x="714" y="912"/>
                  </a:lnTo>
                  <a:lnTo>
                    <a:pt x="690" y="912"/>
                  </a:lnTo>
                  <a:lnTo>
                    <a:pt x="678" y="900"/>
                  </a:lnTo>
                  <a:lnTo>
                    <a:pt x="672" y="888"/>
                  </a:lnTo>
                  <a:lnTo>
                    <a:pt x="666" y="882"/>
                  </a:lnTo>
                  <a:lnTo>
                    <a:pt x="672" y="852"/>
                  </a:lnTo>
                  <a:lnTo>
                    <a:pt x="672" y="834"/>
                  </a:lnTo>
                  <a:lnTo>
                    <a:pt x="642" y="840"/>
                  </a:lnTo>
                  <a:lnTo>
                    <a:pt x="636" y="840"/>
                  </a:lnTo>
                  <a:lnTo>
                    <a:pt x="624" y="834"/>
                  </a:lnTo>
                  <a:lnTo>
                    <a:pt x="618" y="828"/>
                  </a:lnTo>
                  <a:lnTo>
                    <a:pt x="618" y="804"/>
                  </a:lnTo>
                  <a:lnTo>
                    <a:pt x="624" y="792"/>
                  </a:lnTo>
                  <a:lnTo>
                    <a:pt x="636" y="780"/>
                  </a:lnTo>
                  <a:lnTo>
                    <a:pt x="642" y="768"/>
                  </a:lnTo>
                  <a:lnTo>
                    <a:pt x="648" y="762"/>
                  </a:lnTo>
                  <a:lnTo>
                    <a:pt x="654" y="750"/>
                  </a:lnTo>
                  <a:lnTo>
                    <a:pt x="654" y="744"/>
                  </a:lnTo>
                  <a:lnTo>
                    <a:pt x="666" y="732"/>
                  </a:lnTo>
                  <a:lnTo>
                    <a:pt x="678" y="726"/>
                  </a:lnTo>
                  <a:lnTo>
                    <a:pt x="684" y="726"/>
                  </a:lnTo>
                  <a:lnTo>
                    <a:pt x="690" y="732"/>
                  </a:lnTo>
                  <a:lnTo>
                    <a:pt x="690" y="744"/>
                  </a:lnTo>
                  <a:lnTo>
                    <a:pt x="696" y="750"/>
                  </a:lnTo>
                  <a:lnTo>
                    <a:pt x="702" y="750"/>
                  </a:lnTo>
                  <a:lnTo>
                    <a:pt x="726" y="738"/>
                  </a:lnTo>
                  <a:lnTo>
                    <a:pt x="732" y="732"/>
                  </a:lnTo>
                  <a:lnTo>
                    <a:pt x="738" y="738"/>
                  </a:lnTo>
                  <a:lnTo>
                    <a:pt x="756" y="738"/>
                  </a:lnTo>
                  <a:lnTo>
                    <a:pt x="762" y="732"/>
                  </a:lnTo>
                  <a:lnTo>
                    <a:pt x="768" y="720"/>
                  </a:lnTo>
                  <a:lnTo>
                    <a:pt x="774" y="714"/>
                  </a:lnTo>
                  <a:lnTo>
                    <a:pt x="774" y="708"/>
                  </a:lnTo>
                  <a:lnTo>
                    <a:pt x="792" y="696"/>
                  </a:lnTo>
                  <a:lnTo>
                    <a:pt x="792" y="678"/>
                  </a:lnTo>
                  <a:lnTo>
                    <a:pt x="798" y="672"/>
                  </a:lnTo>
                  <a:lnTo>
                    <a:pt x="798" y="666"/>
                  </a:lnTo>
                  <a:lnTo>
                    <a:pt x="804" y="660"/>
                  </a:lnTo>
                  <a:lnTo>
                    <a:pt x="828" y="648"/>
                  </a:lnTo>
                  <a:lnTo>
                    <a:pt x="840" y="636"/>
                  </a:lnTo>
                  <a:lnTo>
                    <a:pt x="846" y="618"/>
                  </a:lnTo>
                  <a:lnTo>
                    <a:pt x="846" y="606"/>
                  </a:lnTo>
                  <a:lnTo>
                    <a:pt x="852" y="588"/>
                  </a:lnTo>
                  <a:lnTo>
                    <a:pt x="852" y="576"/>
                  </a:lnTo>
                  <a:lnTo>
                    <a:pt x="858" y="570"/>
                  </a:lnTo>
                  <a:lnTo>
                    <a:pt x="870" y="564"/>
                  </a:lnTo>
                  <a:lnTo>
                    <a:pt x="876" y="558"/>
                  </a:lnTo>
                  <a:lnTo>
                    <a:pt x="888" y="558"/>
                  </a:lnTo>
                  <a:lnTo>
                    <a:pt x="870" y="534"/>
                  </a:lnTo>
                  <a:lnTo>
                    <a:pt x="894" y="498"/>
                  </a:lnTo>
                  <a:lnTo>
                    <a:pt x="924" y="480"/>
                  </a:lnTo>
                  <a:lnTo>
                    <a:pt x="924" y="474"/>
                  </a:lnTo>
                  <a:lnTo>
                    <a:pt x="912" y="462"/>
                  </a:lnTo>
                  <a:lnTo>
                    <a:pt x="906" y="450"/>
                  </a:lnTo>
                  <a:lnTo>
                    <a:pt x="906" y="414"/>
                  </a:lnTo>
                  <a:lnTo>
                    <a:pt x="912" y="408"/>
                  </a:lnTo>
                  <a:lnTo>
                    <a:pt x="924" y="408"/>
                  </a:lnTo>
                  <a:lnTo>
                    <a:pt x="948" y="396"/>
                  </a:lnTo>
                  <a:lnTo>
                    <a:pt x="954" y="390"/>
                  </a:lnTo>
                  <a:lnTo>
                    <a:pt x="954" y="384"/>
                  </a:lnTo>
                  <a:lnTo>
                    <a:pt x="948" y="378"/>
                  </a:lnTo>
                  <a:lnTo>
                    <a:pt x="936" y="372"/>
                  </a:lnTo>
                  <a:lnTo>
                    <a:pt x="900" y="372"/>
                  </a:lnTo>
                  <a:lnTo>
                    <a:pt x="894" y="336"/>
                  </a:lnTo>
                  <a:lnTo>
                    <a:pt x="876" y="336"/>
                  </a:lnTo>
                  <a:lnTo>
                    <a:pt x="864" y="318"/>
                  </a:lnTo>
                  <a:lnTo>
                    <a:pt x="846" y="318"/>
                  </a:lnTo>
                  <a:lnTo>
                    <a:pt x="846" y="306"/>
                  </a:lnTo>
                  <a:lnTo>
                    <a:pt x="852" y="294"/>
                  </a:lnTo>
                  <a:lnTo>
                    <a:pt x="852" y="288"/>
                  </a:lnTo>
                  <a:lnTo>
                    <a:pt x="846" y="288"/>
                  </a:lnTo>
                  <a:lnTo>
                    <a:pt x="834" y="276"/>
                  </a:lnTo>
                  <a:lnTo>
                    <a:pt x="834" y="270"/>
                  </a:lnTo>
                  <a:lnTo>
                    <a:pt x="840" y="264"/>
                  </a:lnTo>
                  <a:lnTo>
                    <a:pt x="846" y="252"/>
                  </a:lnTo>
                  <a:lnTo>
                    <a:pt x="852" y="246"/>
                  </a:lnTo>
                  <a:lnTo>
                    <a:pt x="822" y="240"/>
                  </a:lnTo>
                  <a:lnTo>
                    <a:pt x="828" y="228"/>
                  </a:lnTo>
                  <a:lnTo>
                    <a:pt x="804" y="210"/>
                  </a:lnTo>
                  <a:lnTo>
                    <a:pt x="804" y="204"/>
                  </a:lnTo>
                  <a:lnTo>
                    <a:pt x="810" y="192"/>
                  </a:lnTo>
                  <a:lnTo>
                    <a:pt x="834" y="180"/>
                  </a:lnTo>
                  <a:lnTo>
                    <a:pt x="876" y="180"/>
                  </a:lnTo>
                  <a:lnTo>
                    <a:pt x="894" y="186"/>
                  </a:lnTo>
                  <a:lnTo>
                    <a:pt x="912" y="186"/>
                  </a:lnTo>
                  <a:lnTo>
                    <a:pt x="918" y="192"/>
                  </a:lnTo>
                  <a:lnTo>
                    <a:pt x="918" y="204"/>
                  </a:lnTo>
                  <a:lnTo>
                    <a:pt x="930" y="204"/>
                  </a:lnTo>
                  <a:lnTo>
                    <a:pt x="942" y="198"/>
                  </a:lnTo>
                  <a:lnTo>
                    <a:pt x="948" y="192"/>
                  </a:lnTo>
                  <a:lnTo>
                    <a:pt x="960" y="186"/>
                  </a:lnTo>
                  <a:lnTo>
                    <a:pt x="966" y="180"/>
                  </a:lnTo>
                  <a:lnTo>
                    <a:pt x="972" y="186"/>
                  </a:lnTo>
                  <a:lnTo>
                    <a:pt x="978" y="180"/>
                  </a:lnTo>
                  <a:lnTo>
                    <a:pt x="1002" y="180"/>
                  </a:lnTo>
                  <a:lnTo>
                    <a:pt x="1002" y="162"/>
                  </a:lnTo>
                  <a:lnTo>
                    <a:pt x="1026" y="156"/>
                  </a:lnTo>
                  <a:lnTo>
                    <a:pt x="1050" y="120"/>
                  </a:lnTo>
                  <a:lnTo>
                    <a:pt x="1008" y="12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30" name="Nigeria" descr="© INSCALE GmbH, 05.05.2010&#10;http://www.presentationload.com/">
              <a:extLst>
                <a:ext uri="{FF2B5EF4-FFF2-40B4-BE49-F238E27FC236}">
                  <a16:creationId xmlns:a16="http://schemas.microsoft.com/office/drawing/2014/main" id="{28ECDA59-4333-493A-A65B-05B2C316807F}"/>
                </a:ext>
              </a:extLst>
            </p:cNvPr>
            <p:cNvSpPr>
              <a:spLocks/>
            </p:cNvSpPr>
            <p:nvPr/>
          </p:nvSpPr>
          <p:spPr bwMode="gray">
            <a:xfrm>
              <a:off x="5637398" y="4017712"/>
              <a:ext cx="369903" cy="347548"/>
            </a:xfrm>
            <a:custGeom>
              <a:avLst/>
              <a:gdLst>
                <a:gd name="T0" fmla="*/ 2147483647 w 840"/>
                <a:gd name="T1" fmla="*/ 2147483647 h 768"/>
                <a:gd name="T2" fmla="*/ 2147483647 w 840"/>
                <a:gd name="T3" fmla="*/ 2147483647 h 768"/>
                <a:gd name="T4" fmla="*/ 2147483647 w 840"/>
                <a:gd name="T5" fmla="*/ 2147483647 h 768"/>
                <a:gd name="T6" fmla="*/ 2147483647 w 840"/>
                <a:gd name="T7" fmla="*/ 2147483647 h 768"/>
                <a:gd name="T8" fmla="*/ 2147483647 w 840"/>
                <a:gd name="T9" fmla="*/ 2147483647 h 768"/>
                <a:gd name="T10" fmla="*/ 2147483647 w 840"/>
                <a:gd name="T11" fmla="*/ 2147483647 h 768"/>
                <a:gd name="T12" fmla="*/ 2147483647 w 840"/>
                <a:gd name="T13" fmla="*/ 2147483647 h 768"/>
                <a:gd name="T14" fmla="*/ 2147483647 w 840"/>
                <a:gd name="T15" fmla="*/ 2147483647 h 768"/>
                <a:gd name="T16" fmla="*/ 2147483647 w 840"/>
                <a:gd name="T17" fmla="*/ 2147483647 h 768"/>
                <a:gd name="T18" fmla="*/ 2147483647 w 840"/>
                <a:gd name="T19" fmla="*/ 2147483647 h 768"/>
                <a:gd name="T20" fmla="*/ 2147483647 w 840"/>
                <a:gd name="T21" fmla="*/ 2147483647 h 768"/>
                <a:gd name="T22" fmla="*/ 2147483647 w 840"/>
                <a:gd name="T23" fmla="*/ 2147483647 h 768"/>
                <a:gd name="T24" fmla="*/ 2147483647 w 840"/>
                <a:gd name="T25" fmla="*/ 2147483647 h 768"/>
                <a:gd name="T26" fmla="*/ 2147483647 w 840"/>
                <a:gd name="T27" fmla="*/ 2147483647 h 768"/>
                <a:gd name="T28" fmla="*/ 2147483647 w 840"/>
                <a:gd name="T29" fmla="*/ 2147483647 h 768"/>
                <a:gd name="T30" fmla="*/ 2147483647 w 840"/>
                <a:gd name="T31" fmla="*/ 2147483647 h 768"/>
                <a:gd name="T32" fmla="*/ 2147483647 w 840"/>
                <a:gd name="T33" fmla="*/ 2147483647 h 768"/>
                <a:gd name="T34" fmla="*/ 2147483647 w 840"/>
                <a:gd name="T35" fmla="*/ 2147483647 h 768"/>
                <a:gd name="T36" fmla="*/ 2147483647 w 840"/>
                <a:gd name="T37" fmla="*/ 2147483647 h 768"/>
                <a:gd name="T38" fmla="*/ 2147483647 w 840"/>
                <a:gd name="T39" fmla="*/ 2147483647 h 768"/>
                <a:gd name="T40" fmla="*/ 2147483647 w 840"/>
                <a:gd name="T41" fmla="*/ 2147483647 h 768"/>
                <a:gd name="T42" fmla="*/ 2147483647 w 840"/>
                <a:gd name="T43" fmla="*/ 2147483647 h 768"/>
                <a:gd name="T44" fmla="*/ 2147483647 w 840"/>
                <a:gd name="T45" fmla="*/ 2147483647 h 768"/>
                <a:gd name="T46" fmla="*/ 2147483647 w 840"/>
                <a:gd name="T47" fmla="*/ 2147483647 h 768"/>
                <a:gd name="T48" fmla="*/ 2147483647 w 840"/>
                <a:gd name="T49" fmla="*/ 2147483647 h 768"/>
                <a:gd name="T50" fmla="*/ 2147483647 w 840"/>
                <a:gd name="T51" fmla="*/ 2147483647 h 768"/>
                <a:gd name="T52" fmla="*/ 2147483647 w 840"/>
                <a:gd name="T53" fmla="*/ 2147483647 h 768"/>
                <a:gd name="T54" fmla="*/ 2147483647 w 840"/>
                <a:gd name="T55" fmla="*/ 2147483647 h 768"/>
                <a:gd name="T56" fmla="*/ 2147483647 w 840"/>
                <a:gd name="T57" fmla="*/ 2147483647 h 768"/>
                <a:gd name="T58" fmla="*/ 2147483647 w 840"/>
                <a:gd name="T59" fmla="*/ 2147483647 h 768"/>
                <a:gd name="T60" fmla="*/ 2147483647 w 840"/>
                <a:gd name="T61" fmla="*/ 2147483647 h 768"/>
                <a:gd name="T62" fmla="*/ 2147483647 w 840"/>
                <a:gd name="T63" fmla="*/ 2147483647 h 768"/>
                <a:gd name="T64" fmla="*/ 2147483647 w 840"/>
                <a:gd name="T65" fmla="*/ 2147483647 h 768"/>
                <a:gd name="T66" fmla="*/ 2147483647 w 840"/>
                <a:gd name="T67" fmla="*/ 2147483647 h 768"/>
                <a:gd name="T68" fmla="*/ 2147483647 w 840"/>
                <a:gd name="T69" fmla="*/ 2147483647 h 768"/>
                <a:gd name="T70" fmla="*/ 2147483647 w 840"/>
                <a:gd name="T71" fmla="*/ 2147483647 h 768"/>
                <a:gd name="T72" fmla="*/ 2147483647 w 840"/>
                <a:gd name="T73" fmla="*/ 2147483647 h 768"/>
                <a:gd name="T74" fmla="*/ 2147483647 w 840"/>
                <a:gd name="T75" fmla="*/ 2147483647 h 768"/>
                <a:gd name="T76" fmla="*/ 2147483647 w 840"/>
                <a:gd name="T77" fmla="*/ 2147483647 h 768"/>
                <a:gd name="T78" fmla="*/ 2147483647 w 840"/>
                <a:gd name="T79" fmla="*/ 2147483647 h 768"/>
                <a:gd name="T80" fmla="*/ 2147483647 w 840"/>
                <a:gd name="T81" fmla="*/ 2147483647 h 768"/>
                <a:gd name="T82" fmla="*/ 2147483647 w 840"/>
                <a:gd name="T83" fmla="*/ 2147483647 h 768"/>
                <a:gd name="T84" fmla="*/ 2147483647 w 840"/>
                <a:gd name="T85" fmla="*/ 2147483647 h 768"/>
                <a:gd name="T86" fmla="*/ 2147483647 w 840"/>
                <a:gd name="T87" fmla="*/ 2147483647 h 768"/>
                <a:gd name="T88" fmla="*/ 2147483647 w 840"/>
                <a:gd name="T89" fmla="*/ 2147483647 h 768"/>
                <a:gd name="T90" fmla="*/ 2147483647 w 840"/>
                <a:gd name="T91" fmla="*/ 2147483647 h 768"/>
                <a:gd name="T92" fmla="*/ 2147483647 w 840"/>
                <a:gd name="T93" fmla="*/ 2147483647 h 768"/>
                <a:gd name="T94" fmla="*/ 2147483647 w 840"/>
                <a:gd name="T95" fmla="*/ 2147483647 h 768"/>
                <a:gd name="T96" fmla="*/ 2147483647 w 840"/>
                <a:gd name="T97" fmla="*/ 2147483647 h 768"/>
                <a:gd name="T98" fmla="*/ 2147483647 w 840"/>
                <a:gd name="T99" fmla="*/ 2147483647 h 768"/>
                <a:gd name="T100" fmla="*/ 2147483647 w 840"/>
                <a:gd name="T101" fmla="*/ 2147483647 h 768"/>
                <a:gd name="T102" fmla="*/ 2147483647 w 840"/>
                <a:gd name="T103" fmla="*/ 2147483647 h 768"/>
                <a:gd name="T104" fmla="*/ 2147483647 w 840"/>
                <a:gd name="T105" fmla="*/ 2147483647 h 768"/>
                <a:gd name="T106" fmla="*/ 2147483647 w 840"/>
                <a:gd name="T107" fmla="*/ 2147483647 h 768"/>
                <a:gd name="T108" fmla="*/ 2147483647 w 840"/>
                <a:gd name="T109" fmla="*/ 2147483647 h 768"/>
                <a:gd name="T110" fmla="*/ 2147483647 w 840"/>
                <a:gd name="T111" fmla="*/ 2147483647 h 768"/>
                <a:gd name="T112" fmla="*/ 2147483647 w 840"/>
                <a:gd name="T113" fmla="*/ 2147483647 h 768"/>
                <a:gd name="T114" fmla="*/ 2147483647 w 840"/>
                <a:gd name="T115" fmla="*/ 2147483647 h 768"/>
                <a:gd name="T116" fmla="*/ 2147483647 w 840"/>
                <a:gd name="T117" fmla="*/ 2147483647 h 768"/>
                <a:gd name="T118" fmla="*/ 2147483647 w 840"/>
                <a:gd name="T119" fmla="*/ 2147483647 h 768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840"/>
                <a:gd name="T181" fmla="*/ 0 h 768"/>
                <a:gd name="T182" fmla="*/ 840 w 840"/>
                <a:gd name="T183" fmla="*/ 768 h 768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840" h="768">
                  <a:moveTo>
                    <a:pt x="420" y="738"/>
                  </a:moveTo>
                  <a:lnTo>
                    <a:pt x="420" y="732"/>
                  </a:lnTo>
                  <a:lnTo>
                    <a:pt x="426" y="726"/>
                  </a:lnTo>
                  <a:lnTo>
                    <a:pt x="426" y="714"/>
                  </a:lnTo>
                  <a:lnTo>
                    <a:pt x="432" y="702"/>
                  </a:lnTo>
                  <a:lnTo>
                    <a:pt x="432" y="648"/>
                  </a:lnTo>
                  <a:lnTo>
                    <a:pt x="498" y="594"/>
                  </a:lnTo>
                  <a:lnTo>
                    <a:pt x="498" y="588"/>
                  </a:lnTo>
                  <a:lnTo>
                    <a:pt x="504" y="582"/>
                  </a:lnTo>
                  <a:lnTo>
                    <a:pt x="516" y="558"/>
                  </a:lnTo>
                  <a:lnTo>
                    <a:pt x="522" y="552"/>
                  </a:lnTo>
                  <a:lnTo>
                    <a:pt x="528" y="552"/>
                  </a:lnTo>
                  <a:lnTo>
                    <a:pt x="534" y="558"/>
                  </a:lnTo>
                  <a:lnTo>
                    <a:pt x="546" y="564"/>
                  </a:lnTo>
                  <a:lnTo>
                    <a:pt x="552" y="564"/>
                  </a:lnTo>
                  <a:lnTo>
                    <a:pt x="558" y="558"/>
                  </a:lnTo>
                  <a:lnTo>
                    <a:pt x="558" y="546"/>
                  </a:lnTo>
                  <a:lnTo>
                    <a:pt x="552" y="540"/>
                  </a:lnTo>
                  <a:lnTo>
                    <a:pt x="564" y="540"/>
                  </a:lnTo>
                  <a:lnTo>
                    <a:pt x="570" y="552"/>
                  </a:lnTo>
                  <a:lnTo>
                    <a:pt x="582" y="564"/>
                  </a:lnTo>
                  <a:lnTo>
                    <a:pt x="588" y="576"/>
                  </a:lnTo>
                  <a:lnTo>
                    <a:pt x="588" y="582"/>
                  </a:lnTo>
                  <a:lnTo>
                    <a:pt x="594" y="594"/>
                  </a:lnTo>
                  <a:lnTo>
                    <a:pt x="600" y="600"/>
                  </a:lnTo>
                  <a:lnTo>
                    <a:pt x="606" y="600"/>
                  </a:lnTo>
                  <a:lnTo>
                    <a:pt x="624" y="582"/>
                  </a:lnTo>
                  <a:lnTo>
                    <a:pt x="624" y="570"/>
                  </a:lnTo>
                  <a:lnTo>
                    <a:pt x="630" y="558"/>
                  </a:lnTo>
                  <a:lnTo>
                    <a:pt x="642" y="552"/>
                  </a:lnTo>
                  <a:lnTo>
                    <a:pt x="648" y="546"/>
                  </a:lnTo>
                  <a:lnTo>
                    <a:pt x="648" y="516"/>
                  </a:lnTo>
                  <a:lnTo>
                    <a:pt x="672" y="486"/>
                  </a:lnTo>
                  <a:lnTo>
                    <a:pt x="684" y="438"/>
                  </a:lnTo>
                  <a:lnTo>
                    <a:pt x="696" y="432"/>
                  </a:lnTo>
                  <a:lnTo>
                    <a:pt x="702" y="426"/>
                  </a:lnTo>
                  <a:lnTo>
                    <a:pt x="714" y="420"/>
                  </a:lnTo>
                  <a:lnTo>
                    <a:pt x="720" y="414"/>
                  </a:lnTo>
                  <a:lnTo>
                    <a:pt x="720" y="402"/>
                  </a:lnTo>
                  <a:lnTo>
                    <a:pt x="726" y="384"/>
                  </a:lnTo>
                  <a:lnTo>
                    <a:pt x="726" y="354"/>
                  </a:lnTo>
                  <a:lnTo>
                    <a:pt x="744" y="354"/>
                  </a:lnTo>
                  <a:lnTo>
                    <a:pt x="750" y="348"/>
                  </a:lnTo>
                  <a:lnTo>
                    <a:pt x="756" y="330"/>
                  </a:lnTo>
                  <a:lnTo>
                    <a:pt x="756" y="300"/>
                  </a:lnTo>
                  <a:lnTo>
                    <a:pt x="762" y="294"/>
                  </a:lnTo>
                  <a:lnTo>
                    <a:pt x="768" y="264"/>
                  </a:lnTo>
                  <a:lnTo>
                    <a:pt x="774" y="252"/>
                  </a:lnTo>
                  <a:lnTo>
                    <a:pt x="786" y="240"/>
                  </a:lnTo>
                  <a:lnTo>
                    <a:pt x="786" y="234"/>
                  </a:lnTo>
                  <a:lnTo>
                    <a:pt x="792" y="228"/>
                  </a:lnTo>
                  <a:lnTo>
                    <a:pt x="792" y="222"/>
                  </a:lnTo>
                  <a:lnTo>
                    <a:pt x="798" y="216"/>
                  </a:lnTo>
                  <a:lnTo>
                    <a:pt x="798" y="210"/>
                  </a:lnTo>
                  <a:lnTo>
                    <a:pt x="810" y="210"/>
                  </a:lnTo>
                  <a:lnTo>
                    <a:pt x="822" y="204"/>
                  </a:lnTo>
                  <a:lnTo>
                    <a:pt x="840" y="186"/>
                  </a:lnTo>
                  <a:lnTo>
                    <a:pt x="840" y="174"/>
                  </a:lnTo>
                  <a:lnTo>
                    <a:pt x="834" y="168"/>
                  </a:lnTo>
                  <a:lnTo>
                    <a:pt x="834" y="162"/>
                  </a:lnTo>
                  <a:lnTo>
                    <a:pt x="840" y="156"/>
                  </a:lnTo>
                  <a:lnTo>
                    <a:pt x="840" y="126"/>
                  </a:lnTo>
                  <a:lnTo>
                    <a:pt x="810" y="126"/>
                  </a:lnTo>
                  <a:lnTo>
                    <a:pt x="810" y="120"/>
                  </a:lnTo>
                  <a:lnTo>
                    <a:pt x="804" y="108"/>
                  </a:lnTo>
                  <a:lnTo>
                    <a:pt x="804" y="60"/>
                  </a:lnTo>
                  <a:lnTo>
                    <a:pt x="774" y="12"/>
                  </a:lnTo>
                  <a:lnTo>
                    <a:pt x="756" y="12"/>
                  </a:lnTo>
                  <a:lnTo>
                    <a:pt x="750" y="18"/>
                  </a:lnTo>
                  <a:lnTo>
                    <a:pt x="750" y="24"/>
                  </a:lnTo>
                  <a:lnTo>
                    <a:pt x="744" y="30"/>
                  </a:lnTo>
                  <a:lnTo>
                    <a:pt x="744" y="36"/>
                  </a:lnTo>
                  <a:lnTo>
                    <a:pt x="720" y="36"/>
                  </a:lnTo>
                  <a:lnTo>
                    <a:pt x="714" y="42"/>
                  </a:lnTo>
                  <a:lnTo>
                    <a:pt x="702" y="48"/>
                  </a:lnTo>
                  <a:lnTo>
                    <a:pt x="696" y="54"/>
                  </a:lnTo>
                  <a:lnTo>
                    <a:pt x="684" y="60"/>
                  </a:lnTo>
                  <a:lnTo>
                    <a:pt x="654" y="60"/>
                  </a:lnTo>
                  <a:lnTo>
                    <a:pt x="648" y="54"/>
                  </a:lnTo>
                  <a:lnTo>
                    <a:pt x="636" y="48"/>
                  </a:lnTo>
                  <a:lnTo>
                    <a:pt x="600" y="36"/>
                  </a:lnTo>
                  <a:lnTo>
                    <a:pt x="546" y="36"/>
                  </a:lnTo>
                  <a:lnTo>
                    <a:pt x="528" y="42"/>
                  </a:lnTo>
                  <a:lnTo>
                    <a:pt x="516" y="54"/>
                  </a:lnTo>
                  <a:lnTo>
                    <a:pt x="504" y="60"/>
                  </a:lnTo>
                  <a:lnTo>
                    <a:pt x="492" y="84"/>
                  </a:lnTo>
                  <a:lnTo>
                    <a:pt x="486" y="90"/>
                  </a:lnTo>
                  <a:lnTo>
                    <a:pt x="480" y="90"/>
                  </a:lnTo>
                  <a:lnTo>
                    <a:pt x="468" y="84"/>
                  </a:lnTo>
                  <a:lnTo>
                    <a:pt x="438" y="84"/>
                  </a:lnTo>
                  <a:lnTo>
                    <a:pt x="414" y="72"/>
                  </a:lnTo>
                  <a:lnTo>
                    <a:pt x="402" y="60"/>
                  </a:lnTo>
                  <a:lnTo>
                    <a:pt x="390" y="54"/>
                  </a:lnTo>
                  <a:lnTo>
                    <a:pt x="384" y="48"/>
                  </a:lnTo>
                  <a:lnTo>
                    <a:pt x="372" y="42"/>
                  </a:lnTo>
                  <a:lnTo>
                    <a:pt x="360" y="42"/>
                  </a:lnTo>
                  <a:lnTo>
                    <a:pt x="336" y="54"/>
                  </a:lnTo>
                  <a:lnTo>
                    <a:pt x="324" y="66"/>
                  </a:lnTo>
                  <a:lnTo>
                    <a:pt x="312" y="72"/>
                  </a:lnTo>
                  <a:lnTo>
                    <a:pt x="306" y="72"/>
                  </a:lnTo>
                  <a:lnTo>
                    <a:pt x="294" y="66"/>
                  </a:lnTo>
                  <a:lnTo>
                    <a:pt x="288" y="60"/>
                  </a:lnTo>
                  <a:lnTo>
                    <a:pt x="288" y="54"/>
                  </a:lnTo>
                  <a:lnTo>
                    <a:pt x="282" y="48"/>
                  </a:lnTo>
                  <a:lnTo>
                    <a:pt x="282" y="42"/>
                  </a:lnTo>
                  <a:lnTo>
                    <a:pt x="258" y="18"/>
                  </a:lnTo>
                  <a:lnTo>
                    <a:pt x="222" y="18"/>
                  </a:lnTo>
                  <a:lnTo>
                    <a:pt x="222" y="12"/>
                  </a:lnTo>
                  <a:lnTo>
                    <a:pt x="210" y="0"/>
                  </a:lnTo>
                  <a:lnTo>
                    <a:pt x="198" y="0"/>
                  </a:lnTo>
                  <a:lnTo>
                    <a:pt x="186" y="6"/>
                  </a:lnTo>
                  <a:lnTo>
                    <a:pt x="180" y="6"/>
                  </a:lnTo>
                  <a:lnTo>
                    <a:pt x="180" y="12"/>
                  </a:lnTo>
                  <a:lnTo>
                    <a:pt x="126" y="12"/>
                  </a:lnTo>
                  <a:lnTo>
                    <a:pt x="102" y="36"/>
                  </a:lnTo>
                  <a:lnTo>
                    <a:pt x="102" y="60"/>
                  </a:lnTo>
                  <a:lnTo>
                    <a:pt x="96" y="78"/>
                  </a:lnTo>
                  <a:lnTo>
                    <a:pt x="90" y="90"/>
                  </a:lnTo>
                  <a:lnTo>
                    <a:pt x="84" y="96"/>
                  </a:lnTo>
                  <a:lnTo>
                    <a:pt x="78" y="108"/>
                  </a:lnTo>
                  <a:lnTo>
                    <a:pt x="72" y="114"/>
                  </a:lnTo>
                  <a:lnTo>
                    <a:pt x="66" y="114"/>
                  </a:lnTo>
                  <a:lnTo>
                    <a:pt x="66" y="168"/>
                  </a:lnTo>
                  <a:lnTo>
                    <a:pt x="60" y="180"/>
                  </a:lnTo>
                  <a:lnTo>
                    <a:pt x="60" y="186"/>
                  </a:lnTo>
                  <a:lnTo>
                    <a:pt x="54" y="192"/>
                  </a:lnTo>
                  <a:lnTo>
                    <a:pt x="66" y="216"/>
                  </a:lnTo>
                  <a:lnTo>
                    <a:pt x="72" y="222"/>
                  </a:lnTo>
                  <a:lnTo>
                    <a:pt x="78" y="234"/>
                  </a:lnTo>
                  <a:lnTo>
                    <a:pt x="78" y="246"/>
                  </a:lnTo>
                  <a:lnTo>
                    <a:pt x="84" y="252"/>
                  </a:lnTo>
                  <a:lnTo>
                    <a:pt x="84" y="264"/>
                  </a:lnTo>
                  <a:lnTo>
                    <a:pt x="78" y="270"/>
                  </a:lnTo>
                  <a:lnTo>
                    <a:pt x="72" y="270"/>
                  </a:lnTo>
                  <a:lnTo>
                    <a:pt x="60" y="276"/>
                  </a:lnTo>
                  <a:lnTo>
                    <a:pt x="60" y="318"/>
                  </a:lnTo>
                  <a:lnTo>
                    <a:pt x="48" y="324"/>
                  </a:lnTo>
                  <a:lnTo>
                    <a:pt x="42" y="336"/>
                  </a:lnTo>
                  <a:lnTo>
                    <a:pt x="36" y="342"/>
                  </a:lnTo>
                  <a:lnTo>
                    <a:pt x="36" y="372"/>
                  </a:lnTo>
                  <a:lnTo>
                    <a:pt x="24" y="396"/>
                  </a:lnTo>
                  <a:lnTo>
                    <a:pt x="6" y="396"/>
                  </a:lnTo>
                  <a:lnTo>
                    <a:pt x="0" y="426"/>
                  </a:lnTo>
                  <a:lnTo>
                    <a:pt x="6" y="462"/>
                  </a:lnTo>
                  <a:lnTo>
                    <a:pt x="0" y="492"/>
                  </a:lnTo>
                  <a:lnTo>
                    <a:pt x="0" y="606"/>
                  </a:lnTo>
                  <a:lnTo>
                    <a:pt x="6" y="612"/>
                  </a:lnTo>
                  <a:lnTo>
                    <a:pt x="30" y="612"/>
                  </a:lnTo>
                  <a:lnTo>
                    <a:pt x="54" y="600"/>
                  </a:lnTo>
                  <a:lnTo>
                    <a:pt x="60" y="594"/>
                  </a:lnTo>
                  <a:lnTo>
                    <a:pt x="66" y="600"/>
                  </a:lnTo>
                  <a:lnTo>
                    <a:pt x="108" y="600"/>
                  </a:lnTo>
                  <a:lnTo>
                    <a:pt x="126" y="606"/>
                  </a:lnTo>
                  <a:lnTo>
                    <a:pt x="138" y="618"/>
                  </a:lnTo>
                  <a:lnTo>
                    <a:pt x="150" y="636"/>
                  </a:lnTo>
                  <a:lnTo>
                    <a:pt x="156" y="648"/>
                  </a:lnTo>
                  <a:lnTo>
                    <a:pt x="168" y="660"/>
                  </a:lnTo>
                  <a:lnTo>
                    <a:pt x="186" y="660"/>
                  </a:lnTo>
                  <a:lnTo>
                    <a:pt x="180" y="666"/>
                  </a:lnTo>
                  <a:lnTo>
                    <a:pt x="180" y="678"/>
                  </a:lnTo>
                  <a:lnTo>
                    <a:pt x="174" y="684"/>
                  </a:lnTo>
                  <a:lnTo>
                    <a:pt x="186" y="684"/>
                  </a:lnTo>
                  <a:lnTo>
                    <a:pt x="198" y="678"/>
                  </a:lnTo>
                  <a:lnTo>
                    <a:pt x="198" y="684"/>
                  </a:lnTo>
                  <a:lnTo>
                    <a:pt x="192" y="690"/>
                  </a:lnTo>
                  <a:lnTo>
                    <a:pt x="186" y="702"/>
                  </a:lnTo>
                  <a:lnTo>
                    <a:pt x="186" y="714"/>
                  </a:lnTo>
                  <a:lnTo>
                    <a:pt x="204" y="750"/>
                  </a:lnTo>
                  <a:lnTo>
                    <a:pt x="216" y="762"/>
                  </a:lnTo>
                  <a:lnTo>
                    <a:pt x="234" y="768"/>
                  </a:lnTo>
                  <a:lnTo>
                    <a:pt x="270" y="768"/>
                  </a:lnTo>
                  <a:lnTo>
                    <a:pt x="276" y="762"/>
                  </a:lnTo>
                  <a:lnTo>
                    <a:pt x="282" y="762"/>
                  </a:lnTo>
                  <a:lnTo>
                    <a:pt x="288" y="738"/>
                  </a:lnTo>
                  <a:lnTo>
                    <a:pt x="312" y="750"/>
                  </a:lnTo>
                  <a:lnTo>
                    <a:pt x="336" y="744"/>
                  </a:lnTo>
                  <a:lnTo>
                    <a:pt x="354" y="756"/>
                  </a:lnTo>
                  <a:lnTo>
                    <a:pt x="396" y="756"/>
                  </a:lnTo>
                  <a:lnTo>
                    <a:pt x="396" y="732"/>
                  </a:lnTo>
                  <a:lnTo>
                    <a:pt x="420" y="732"/>
                  </a:lnTo>
                  <a:lnTo>
                    <a:pt x="420" y="73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31" name="Niger" descr="© INSCALE GmbH, 05.05.2010&#10;http://www.presentationload.com/">
              <a:extLst>
                <a:ext uri="{FF2B5EF4-FFF2-40B4-BE49-F238E27FC236}">
                  <a16:creationId xmlns:a16="http://schemas.microsoft.com/office/drawing/2014/main" id="{32BE019D-D58F-47D8-BC5C-3C37AD5AAA4F}"/>
                </a:ext>
              </a:extLst>
            </p:cNvPr>
            <p:cNvSpPr>
              <a:spLocks/>
            </p:cNvSpPr>
            <p:nvPr/>
          </p:nvSpPr>
          <p:spPr bwMode="gray">
            <a:xfrm>
              <a:off x="5558019" y="3670163"/>
              <a:ext cx="490559" cy="423724"/>
            </a:xfrm>
            <a:custGeom>
              <a:avLst/>
              <a:gdLst>
                <a:gd name="T0" fmla="*/ 2147483647 w 1110"/>
                <a:gd name="T1" fmla="*/ 2147483647 h 942"/>
                <a:gd name="T2" fmla="*/ 2147483647 w 1110"/>
                <a:gd name="T3" fmla="*/ 2147483647 h 942"/>
                <a:gd name="T4" fmla="*/ 2147483647 w 1110"/>
                <a:gd name="T5" fmla="*/ 2147483647 h 942"/>
                <a:gd name="T6" fmla="*/ 2147483647 w 1110"/>
                <a:gd name="T7" fmla="*/ 2147483647 h 942"/>
                <a:gd name="T8" fmla="*/ 2147483647 w 1110"/>
                <a:gd name="T9" fmla="*/ 2147483647 h 942"/>
                <a:gd name="T10" fmla="*/ 2147483647 w 1110"/>
                <a:gd name="T11" fmla="*/ 2147483647 h 942"/>
                <a:gd name="T12" fmla="*/ 2147483647 w 1110"/>
                <a:gd name="T13" fmla="*/ 2147483647 h 942"/>
                <a:gd name="T14" fmla="*/ 2147483647 w 1110"/>
                <a:gd name="T15" fmla="*/ 2147483647 h 942"/>
                <a:gd name="T16" fmla="*/ 2147483647 w 1110"/>
                <a:gd name="T17" fmla="*/ 2147483647 h 942"/>
                <a:gd name="T18" fmla="*/ 2147483647 w 1110"/>
                <a:gd name="T19" fmla="*/ 2147483647 h 942"/>
                <a:gd name="T20" fmla="*/ 2147483647 w 1110"/>
                <a:gd name="T21" fmla="*/ 2147483647 h 942"/>
                <a:gd name="T22" fmla="*/ 2147483647 w 1110"/>
                <a:gd name="T23" fmla="*/ 2147483647 h 942"/>
                <a:gd name="T24" fmla="*/ 2147483647 w 1110"/>
                <a:gd name="T25" fmla="*/ 2147483647 h 942"/>
                <a:gd name="T26" fmla="*/ 2147483647 w 1110"/>
                <a:gd name="T27" fmla="*/ 2147483647 h 942"/>
                <a:gd name="T28" fmla="*/ 2147483647 w 1110"/>
                <a:gd name="T29" fmla="*/ 2147483647 h 942"/>
                <a:gd name="T30" fmla="*/ 2147483647 w 1110"/>
                <a:gd name="T31" fmla="*/ 2147483647 h 942"/>
                <a:gd name="T32" fmla="*/ 2147483647 w 1110"/>
                <a:gd name="T33" fmla="*/ 2147483647 h 942"/>
                <a:gd name="T34" fmla="*/ 2147483647 w 1110"/>
                <a:gd name="T35" fmla="*/ 2147483647 h 942"/>
                <a:gd name="T36" fmla="*/ 2147483647 w 1110"/>
                <a:gd name="T37" fmla="*/ 2147483647 h 942"/>
                <a:gd name="T38" fmla="*/ 2147483647 w 1110"/>
                <a:gd name="T39" fmla="*/ 2147483647 h 942"/>
                <a:gd name="T40" fmla="*/ 2147483647 w 1110"/>
                <a:gd name="T41" fmla="*/ 2147483647 h 942"/>
                <a:gd name="T42" fmla="*/ 2147483647 w 1110"/>
                <a:gd name="T43" fmla="*/ 2147483647 h 942"/>
                <a:gd name="T44" fmla="*/ 2147483647 w 1110"/>
                <a:gd name="T45" fmla="*/ 2147483647 h 942"/>
                <a:gd name="T46" fmla="*/ 2147483647 w 1110"/>
                <a:gd name="T47" fmla="*/ 2147483647 h 942"/>
                <a:gd name="T48" fmla="*/ 2147483647 w 1110"/>
                <a:gd name="T49" fmla="*/ 2147483647 h 942"/>
                <a:gd name="T50" fmla="*/ 2147483647 w 1110"/>
                <a:gd name="T51" fmla="*/ 2147483647 h 942"/>
                <a:gd name="T52" fmla="*/ 2147483647 w 1110"/>
                <a:gd name="T53" fmla="*/ 2147483647 h 942"/>
                <a:gd name="T54" fmla="*/ 2147483647 w 1110"/>
                <a:gd name="T55" fmla="*/ 2147483647 h 942"/>
                <a:gd name="T56" fmla="*/ 2147483647 w 1110"/>
                <a:gd name="T57" fmla="*/ 2147483647 h 942"/>
                <a:gd name="T58" fmla="*/ 2147483647 w 1110"/>
                <a:gd name="T59" fmla="*/ 2147483647 h 942"/>
                <a:gd name="T60" fmla="*/ 2147483647 w 1110"/>
                <a:gd name="T61" fmla="*/ 2147483647 h 942"/>
                <a:gd name="T62" fmla="*/ 2147483647 w 1110"/>
                <a:gd name="T63" fmla="*/ 2147483647 h 942"/>
                <a:gd name="T64" fmla="*/ 2147483647 w 1110"/>
                <a:gd name="T65" fmla="*/ 2147483647 h 942"/>
                <a:gd name="T66" fmla="*/ 2147483647 w 1110"/>
                <a:gd name="T67" fmla="*/ 2147483647 h 942"/>
                <a:gd name="T68" fmla="*/ 2147483647 w 1110"/>
                <a:gd name="T69" fmla="*/ 2147483647 h 942"/>
                <a:gd name="T70" fmla="*/ 2147483647 w 1110"/>
                <a:gd name="T71" fmla="*/ 2147483647 h 942"/>
                <a:gd name="T72" fmla="*/ 2147483647 w 1110"/>
                <a:gd name="T73" fmla="*/ 2147483647 h 942"/>
                <a:gd name="T74" fmla="*/ 2147483647 w 1110"/>
                <a:gd name="T75" fmla="*/ 2147483647 h 942"/>
                <a:gd name="T76" fmla="*/ 2147483647 w 1110"/>
                <a:gd name="T77" fmla="*/ 2147483647 h 942"/>
                <a:gd name="T78" fmla="*/ 2147483647 w 1110"/>
                <a:gd name="T79" fmla="*/ 2147483647 h 942"/>
                <a:gd name="T80" fmla="*/ 2147483647 w 1110"/>
                <a:gd name="T81" fmla="*/ 2147483647 h 942"/>
                <a:gd name="T82" fmla="*/ 2147483647 w 1110"/>
                <a:gd name="T83" fmla="*/ 2147483647 h 942"/>
                <a:gd name="T84" fmla="*/ 2147483647 w 1110"/>
                <a:gd name="T85" fmla="*/ 2147483647 h 942"/>
                <a:gd name="T86" fmla="*/ 2147483647 w 1110"/>
                <a:gd name="T87" fmla="*/ 2147483647 h 942"/>
                <a:gd name="T88" fmla="*/ 2147483647 w 1110"/>
                <a:gd name="T89" fmla="*/ 2147483647 h 942"/>
                <a:gd name="T90" fmla="*/ 2147483647 w 1110"/>
                <a:gd name="T91" fmla="*/ 2147483647 h 942"/>
                <a:gd name="T92" fmla="*/ 2147483647 w 1110"/>
                <a:gd name="T93" fmla="*/ 2147483647 h 942"/>
                <a:gd name="T94" fmla="*/ 2147483647 w 1110"/>
                <a:gd name="T95" fmla="*/ 2147483647 h 942"/>
                <a:gd name="T96" fmla="*/ 2147483647 w 1110"/>
                <a:gd name="T97" fmla="*/ 2147483647 h 942"/>
                <a:gd name="T98" fmla="*/ 0 w 1110"/>
                <a:gd name="T99" fmla="*/ 2147483647 h 942"/>
                <a:gd name="T100" fmla="*/ 2147483647 w 1110"/>
                <a:gd name="T101" fmla="*/ 2147483647 h 942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1110"/>
                <a:gd name="T154" fmla="*/ 0 h 942"/>
                <a:gd name="T155" fmla="*/ 1110 w 1110"/>
                <a:gd name="T156" fmla="*/ 942 h 942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1110" h="942">
                  <a:moveTo>
                    <a:pt x="54" y="792"/>
                  </a:moveTo>
                  <a:lnTo>
                    <a:pt x="54" y="810"/>
                  </a:lnTo>
                  <a:lnTo>
                    <a:pt x="66" y="810"/>
                  </a:lnTo>
                  <a:lnTo>
                    <a:pt x="48" y="828"/>
                  </a:lnTo>
                  <a:lnTo>
                    <a:pt x="48" y="834"/>
                  </a:lnTo>
                  <a:lnTo>
                    <a:pt x="72" y="858"/>
                  </a:lnTo>
                  <a:lnTo>
                    <a:pt x="84" y="864"/>
                  </a:lnTo>
                  <a:lnTo>
                    <a:pt x="90" y="876"/>
                  </a:lnTo>
                  <a:lnTo>
                    <a:pt x="108" y="876"/>
                  </a:lnTo>
                  <a:lnTo>
                    <a:pt x="120" y="864"/>
                  </a:lnTo>
                  <a:lnTo>
                    <a:pt x="132" y="864"/>
                  </a:lnTo>
                  <a:lnTo>
                    <a:pt x="144" y="876"/>
                  </a:lnTo>
                  <a:lnTo>
                    <a:pt x="150" y="888"/>
                  </a:lnTo>
                  <a:lnTo>
                    <a:pt x="126" y="894"/>
                  </a:lnTo>
                  <a:lnTo>
                    <a:pt x="150" y="930"/>
                  </a:lnTo>
                  <a:lnTo>
                    <a:pt x="150" y="906"/>
                  </a:lnTo>
                  <a:lnTo>
                    <a:pt x="180" y="894"/>
                  </a:lnTo>
                  <a:lnTo>
                    <a:pt x="192" y="906"/>
                  </a:lnTo>
                  <a:lnTo>
                    <a:pt x="198" y="918"/>
                  </a:lnTo>
                  <a:lnTo>
                    <a:pt x="204" y="924"/>
                  </a:lnTo>
                  <a:lnTo>
                    <a:pt x="210" y="924"/>
                  </a:lnTo>
                  <a:lnTo>
                    <a:pt x="216" y="930"/>
                  </a:lnTo>
                  <a:lnTo>
                    <a:pt x="222" y="930"/>
                  </a:lnTo>
                  <a:lnTo>
                    <a:pt x="234" y="936"/>
                  </a:lnTo>
                  <a:lnTo>
                    <a:pt x="240" y="942"/>
                  </a:lnTo>
                  <a:lnTo>
                    <a:pt x="240" y="888"/>
                  </a:lnTo>
                  <a:lnTo>
                    <a:pt x="246" y="888"/>
                  </a:lnTo>
                  <a:lnTo>
                    <a:pt x="252" y="882"/>
                  </a:lnTo>
                  <a:lnTo>
                    <a:pt x="258" y="870"/>
                  </a:lnTo>
                  <a:lnTo>
                    <a:pt x="264" y="864"/>
                  </a:lnTo>
                  <a:lnTo>
                    <a:pt x="270" y="852"/>
                  </a:lnTo>
                  <a:lnTo>
                    <a:pt x="276" y="834"/>
                  </a:lnTo>
                  <a:lnTo>
                    <a:pt x="276" y="810"/>
                  </a:lnTo>
                  <a:lnTo>
                    <a:pt x="300" y="786"/>
                  </a:lnTo>
                  <a:lnTo>
                    <a:pt x="354" y="786"/>
                  </a:lnTo>
                  <a:lnTo>
                    <a:pt x="354" y="780"/>
                  </a:lnTo>
                  <a:lnTo>
                    <a:pt x="360" y="780"/>
                  </a:lnTo>
                  <a:lnTo>
                    <a:pt x="372" y="774"/>
                  </a:lnTo>
                  <a:lnTo>
                    <a:pt x="384" y="774"/>
                  </a:lnTo>
                  <a:lnTo>
                    <a:pt x="396" y="786"/>
                  </a:lnTo>
                  <a:lnTo>
                    <a:pt x="396" y="792"/>
                  </a:lnTo>
                  <a:lnTo>
                    <a:pt x="432" y="792"/>
                  </a:lnTo>
                  <a:lnTo>
                    <a:pt x="456" y="816"/>
                  </a:lnTo>
                  <a:lnTo>
                    <a:pt x="456" y="822"/>
                  </a:lnTo>
                  <a:lnTo>
                    <a:pt x="462" y="828"/>
                  </a:lnTo>
                  <a:lnTo>
                    <a:pt x="462" y="834"/>
                  </a:lnTo>
                  <a:lnTo>
                    <a:pt x="468" y="840"/>
                  </a:lnTo>
                  <a:lnTo>
                    <a:pt x="480" y="846"/>
                  </a:lnTo>
                  <a:lnTo>
                    <a:pt x="486" y="846"/>
                  </a:lnTo>
                  <a:lnTo>
                    <a:pt x="498" y="840"/>
                  </a:lnTo>
                  <a:lnTo>
                    <a:pt x="510" y="828"/>
                  </a:lnTo>
                  <a:lnTo>
                    <a:pt x="534" y="816"/>
                  </a:lnTo>
                  <a:lnTo>
                    <a:pt x="546" y="816"/>
                  </a:lnTo>
                  <a:lnTo>
                    <a:pt x="558" y="822"/>
                  </a:lnTo>
                  <a:lnTo>
                    <a:pt x="564" y="828"/>
                  </a:lnTo>
                  <a:lnTo>
                    <a:pt x="576" y="834"/>
                  </a:lnTo>
                  <a:lnTo>
                    <a:pt x="588" y="846"/>
                  </a:lnTo>
                  <a:lnTo>
                    <a:pt x="612" y="858"/>
                  </a:lnTo>
                  <a:lnTo>
                    <a:pt x="642" y="858"/>
                  </a:lnTo>
                  <a:lnTo>
                    <a:pt x="654" y="864"/>
                  </a:lnTo>
                  <a:lnTo>
                    <a:pt x="660" y="864"/>
                  </a:lnTo>
                  <a:lnTo>
                    <a:pt x="666" y="858"/>
                  </a:lnTo>
                  <a:lnTo>
                    <a:pt x="678" y="834"/>
                  </a:lnTo>
                  <a:lnTo>
                    <a:pt x="690" y="828"/>
                  </a:lnTo>
                  <a:lnTo>
                    <a:pt x="702" y="816"/>
                  </a:lnTo>
                  <a:lnTo>
                    <a:pt x="720" y="810"/>
                  </a:lnTo>
                  <a:lnTo>
                    <a:pt x="774" y="810"/>
                  </a:lnTo>
                  <a:lnTo>
                    <a:pt x="810" y="822"/>
                  </a:lnTo>
                  <a:lnTo>
                    <a:pt x="822" y="828"/>
                  </a:lnTo>
                  <a:lnTo>
                    <a:pt x="828" y="834"/>
                  </a:lnTo>
                  <a:lnTo>
                    <a:pt x="858" y="834"/>
                  </a:lnTo>
                  <a:lnTo>
                    <a:pt x="870" y="828"/>
                  </a:lnTo>
                  <a:lnTo>
                    <a:pt x="876" y="822"/>
                  </a:lnTo>
                  <a:lnTo>
                    <a:pt x="888" y="816"/>
                  </a:lnTo>
                  <a:lnTo>
                    <a:pt x="894" y="810"/>
                  </a:lnTo>
                  <a:lnTo>
                    <a:pt x="918" y="810"/>
                  </a:lnTo>
                  <a:lnTo>
                    <a:pt x="918" y="804"/>
                  </a:lnTo>
                  <a:lnTo>
                    <a:pt x="924" y="798"/>
                  </a:lnTo>
                  <a:lnTo>
                    <a:pt x="924" y="792"/>
                  </a:lnTo>
                  <a:lnTo>
                    <a:pt x="930" y="786"/>
                  </a:lnTo>
                  <a:lnTo>
                    <a:pt x="936" y="786"/>
                  </a:lnTo>
                  <a:lnTo>
                    <a:pt x="930" y="726"/>
                  </a:lnTo>
                  <a:lnTo>
                    <a:pt x="948" y="720"/>
                  </a:lnTo>
                  <a:lnTo>
                    <a:pt x="948" y="714"/>
                  </a:lnTo>
                  <a:lnTo>
                    <a:pt x="954" y="708"/>
                  </a:lnTo>
                  <a:lnTo>
                    <a:pt x="954" y="696"/>
                  </a:lnTo>
                  <a:lnTo>
                    <a:pt x="960" y="678"/>
                  </a:lnTo>
                  <a:lnTo>
                    <a:pt x="966" y="666"/>
                  </a:lnTo>
                  <a:lnTo>
                    <a:pt x="978" y="648"/>
                  </a:lnTo>
                  <a:lnTo>
                    <a:pt x="984" y="636"/>
                  </a:lnTo>
                  <a:lnTo>
                    <a:pt x="1002" y="618"/>
                  </a:lnTo>
                  <a:lnTo>
                    <a:pt x="1026" y="588"/>
                  </a:lnTo>
                  <a:lnTo>
                    <a:pt x="1050" y="564"/>
                  </a:lnTo>
                  <a:lnTo>
                    <a:pt x="1068" y="540"/>
                  </a:lnTo>
                  <a:lnTo>
                    <a:pt x="1074" y="534"/>
                  </a:lnTo>
                  <a:lnTo>
                    <a:pt x="1092" y="288"/>
                  </a:lnTo>
                  <a:lnTo>
                    <a:pt x="1110" y="252"/>
                  </a:lnTo>
                  <a:lnTo>
                    <a:pt x="1080" y="216"/>
                  </a:lnTo>
                  <a:lnTo>
                    <a:pt x="1074" y="192"/>
                  </a:lnTo>
                  <a:lnTo>
                    <a:pt x="1044" y="156"/>
                  </a:lnTo>
                  <a:lnTo>
                    <a:pt x="1056" y="108"/>
                  </a:lnTo>
                  <a:lnTo>
                    <a:pt x="1038" y="42"/>
                  </a:lnTo>
                  <a:lnTo>
                    <a:pt x="1020" y="48"/>
                  </a:lnTo>
                  <a:lnTo>
                    <a:pt x="1002" y="60"/>
                  </a:lnTo>
                  <a:lnTo>
                    <a:pt x="990" y="66"/>
                  </a:lnTo>
                  <a:lnTo>
                    <a:pt x="984" y="66"/>
                  </a:lnTo>
                  <a:lnTo>
                    <a:pt x="978" y="60"/>
                  </a:lnTo>
                  <a:lnTo>
                    <a:pt x="966" y="54"/>
                  </a:lnTo>
                  <a:lnTo>
                    <a:pt x="960" y="42"/>
                  </a:lnTo>
                  <a:lnTo>
                    <a:pt x="954" y="36"/>
                  </a:lnTo>
                  <a:lnTo>
                    <a:pt x="942" y="30"/>
                  </a:lnTo>
                  <a:lnTo>
                    <a:pt x="936" y="24"/>
                  </a:lnTo>
                  <a:lnTo>
                    <a:pt x="930" y="24"/>
                  </a:lnTo>
                  <a:lnTo>
                    <a:pt x="918" y="18"/>
                  </a:lnTo>
                  <a:lnTo>
                    <a:pt x="900" y="12"/>
                  </a:lnTo>
                  <a:lnTo>
                    <a:pt x="888" y="12"/>
                  </a:lnTo>
                  <a:lnTo>
                    <a:pt x="876" y="6"/>
                  </a:lnTo>
                  <a:lnTo>
                    <a:pt x="864" y="6"/>
                  </a:lnTo>
                  <a:lnTo>
                    <a:pt x="828" y="0"/>
                  </a:lnTo>
                  <a:lnTo>
                    <a:pt x="816" y="6"/>
                  </a:lnTo>
                  <a:lnTo>
                    <a:pt x="786" y="30"/>
                  </a:lnTo>
                  <a:lnTo>
                    <a:pt x="738" y="66"/>
                  </a:lnTo>
                  <a:lnTo>
                    <a:pt x="684" y="102"/>
                  </a:lnTo>
                  <a:lnTo>
                    <a:pt x="624" y="144"/>
                  </a:lnTo>
                  <a:lnTo>
                    <a:pt x="576" y="180"/>
                  </a:lnTo>
                  <a:lnTo>
                    <a:pt x="534" y="210"/>
                  </a:lnTo>
                  <a:lnTo>
                    <a:pt x="510" y="222"/>
                  </a:lnTo>
                  <a:lnTo>
                    <a:pt x="480" y="246"/>
                  </a:lnTo>
                  <a:lnTo>
                    <a:pt x="450" y="282"/>
                  </a:lnTo>
                  <a:lnTo>
                    <a:pt x="414" y="312"/>
                  </a:lnTo>
                  <a:lnTo>
                    <a:pt x="390" y="330"/>
                  </a:lnTo>
                  <a:lnTo>
                    <a:pt x="366" y="336"/>
                  </a:lnTo>
                  <a:lnTo>
                    <a:pt x="324" y="342"/>
                  </a:lnTo>
                  <a:lnTo>
                    <a:pt x="282" y="354"/>
                  </a:lnTo>
                  <a:lnTo>
                    <a:pt x="282" y="558"/>
                  </a:lnTo>
                  <a:lnTo>
                    <a:pt x="264" y="582"/>
                  </a:lnTo>
                  <a:lnTo>
                    <a:pt x="264" y="594"/>
                  </a:lnTo>
                  <a:lnTo>
                    <a:pt x="258" y="606"/>
                  </a:lnTo>
                  <a:lnTo>
                    <a:pt x="258" y="624"/>
                  </a:lnTo>
                  <a:lnTo>
                    <a:pt x="252" y="636"/>
                  </a:lnTo>
                  <a:lnTo>
                    <a:pt x="240" y="642"/>
                  </a:lnTo>
                  <a:lnTo>
                    <a:pt x="222" y="648"/>
                  </a:lnTo>
                  <a:lnTo>
                    <a:pt x="198" y="648"/>
                  </a:lnTo>
                  <a:lnTo>
                    <a:pt x="186" y="654"/>
                  </a:lnTo>
                  <a:lnTo>
                    <a:pt x="138" y="648"/>
                  </a:lnTo>
                  <a:lnTo>
                    <a:pt x="138" y="666"/>
                  </a:lnTo>
                  <a:lnTo>
                    <a:pt x="72" y="660"/>
                  </a:lnTo>
                  <a:lnTo>
                    <a:pt x="48" y="678"/>
                  </a:lnTo>
                  <a:lnTo>
                    <a:pt x="0" y="690"/>
                  </a:lnTo>
                  <a:lnTo>
                    <a:pt x="0" y="726"/>
                  </a:lnTo>
                  <a:lnTo>
                    <a:pt x="6" y="738"/>
                  </a:lnTo>
                  <a:lnTo>
                    <a:pt x="6" y="762"/>
                  </a:lnTo>
                  <a:lnTo>
                    <a:pt x="18" y="786"/>
                  </a:lnTo>
                  <a:lnTo>
                    <a:pt x="30" y="792"/>
                  </a:lnTo>
                  <a:lnTo>
                    <a:pt x="54" y="79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32" name="Nepal" descr="© INSCALE GmbH, 05.05.2010&#10;http://www.presentationload.com/">
              <a:extLst>
                <a:ext uri="{FF2B5EF4-FFF2-40B4-BE49-F238E27FC236}">
                  <a16:creationId xmlns:a16="http://schemas.microsoft.com/office/drawing/2014/main" id="{0176BC3A-7D18-4106-BE48-6C96999F3941}"/>
                </a:ext>
              </a:extLst>
            </p:cNvPr>
            <p:cNvSpPr>
              <a:spLocks/>
            </p:cNvSpPr>
            <p:nvPr/>
          </p:nvSpPr>
          <p:spPr bwMode="gray">
            <a:xfrm>
              <a:off x="7993351" y="3417834"/>
              <a:ext cx="260361" cy="149176"/>
            </a:xfrm>
            <a:custGeom>
              <a:avLst/>
              <a:gdLst>
                <a:gd name="T0" fmla="*/ 2147483647 w 588"/>
                <a:gd name="T1" fmla="*/ 2147483647 h 330"/>
                <a:gd name="T2" fmla="*/ 2147483647 w 588"/>
                <a:gd name="T3" fmla="*/ 2147483647 h 330"/>
                <a:gd name="T4" fmla="*/ 2147483647 w 588"/>
                <a:gd name="T5" fmla="*/ 2147483647 h 330"/>
                <a:gd name="T6" fmla="*/ 2147483647 w 588"/>
                <a:gd name="T7" fmla="*/ 2147483647 h 330"/>
                <a:gd name="T8" fmla="*/ 2147483647 w 588"/>
                <a:gd name="T9" fmla="*/ 2147483647 h 330"/>
                <a:gd name="T10" fmla="*/ 2147483647 w 588"/>
                <a:gd name="T11" fmla="*/ 2147483647 h 330"/>
                <a:gd name="T12" fmla="*/ 2147483647 w 588"/>
                <a:gd name="T13" fmla="*/ 2147483647 h 330"/>
                <a:gd name="T14" fmla="*/ 2147483647 w 588"/>
                <a:gd name="T15" fmla="*/ 2147483647 h 330"/>
                <a:gd name="T16" fmla="*/ 2147483647 w 588"/>
                <a:gd name="T17" fmla="*/ 2147483647 h 330"/>
                <a:gd name="T18" fmla="*/ 2147483647 w 588"/>
                <a:gd name="T19" fmla="*/ 2147483647 h 330"/>
                <a:gd name="T20" fmla="*/ 2147483647 w 588"/>
                <a:gd name="T21" fmla="*/ 2147483647 h 330"/>
                <a:gd name="T22" fmla="*/ 2147483647 w 588"/>
                <a:gd name="T23" fmla="*/ 2147483647 h 330"/>
                <a:gd name="T24" fmla="*/ 2147483647 w 588"/>
                <a:gd name="T25" fmla="*/ 2147483647 h 330"/>
                <a:gd name="T26" fmla="*/ 2147483647 w 588"/>
                <a:gd name="T27" fmla="*/ 2147483647 h 330"/>
                <a:gd name="T28" fmla="*/ 2147483647 w 588"/>
                <a:gd name="T29" fmla="*/ 2147483647 h 330"/>
                <a:gd name="T30" fmla="*/ 2147483647 w 588"/>
                <a:gd name="T31" fmla="*/ 2147483647 h 330"/>
                <a:gd name="T32" fmla="*/ 2147483647 w 588"/>
                <a:gd name="T33" fmla="*/ 2147483647 h 330"/>
                <a:gd name="T34" fmla="*/ 2147483647 w 588"/>
                <a:gd name="T35" fmla="*/ 2147483647 h 330"/>
                <a:gd name="T36" fmla="*/ 2147483647 w 588"/>
                <a:gd name="T37" fmla="*/ 2147483647 h 330"/>
                <a:gd name="T38" fmla="*/ 2147483647 w 588"/>
                <a:gd name="T39" fmla="*/ 2147483647 h 330"/>
                <a:gd name="T40" fmla="*/ 2147483647 w 588"/>
                <a:gd name="T41" fmla="*/ 2147483647 h 330"/>
                <a:gd name="T42" fmla="*/ 2147483647 w 588"/>
                <a:gd name="T43" fmla="*/ 2147483647 h 330"/>
                <a:gd name="T44" fmla="*/ 2147483647 w 588"/>
                <a:gd name="T45" fmla="*/ 2147483647 h 330"/>
                <a:gd name="T46" fmla="*/ 2147483647 w 588"/>
                <a:gd name="T47" fmla="*/ 2147483647 h 330"/>
                <a:gd name="T48" fmla="*/ 2147483647 w 588"/>
                <a:gd name="T49" fmla="*/ 2147483647 h 330"/>
                <a:gd name="T50" fmla="*/ 2147483647 w 588"/>
                <a:gd name="T51" fmla="*/ 2147483647 h 330"/>
                <a:gd name="T52" fmla="*/ 2147483647 w 588"/>
                <a:gd name="T53" fmla="*/ 2147483647 h 330"/>
                <a:gd name="T54" fmla="*/ 2147483647 w 588"/>
                <a:gd name="T55" fmla="*/ 2147483647 h 330"/>
                <a:gd name="T56" fmla="*/ 2147483647 w 588"/>
                <a:gd name="T57" fmla="*/ 2147483647 h 330"/>
                <a:gd name="T58" fmla="*/ 2147483647 w 588"/>
                <a:gd name="T59" fmla="*/ 2147483647 h 330"/>
                <a:gd name="T60" fmla="*/ 2147483647 w 588"/>
                <a:gd name="T61" fmla="*/ 2147483647 h 330"/>
                <a:gd name="T62" fmla="*/ 2147483647 w 588"/>
                <a:gd name="T63" fmla="*/ 2147483647 h 330"/>
                <a:gd name="T64" fmla="*/ 2147483647 w 588"/>
                <a:gd name="T65" fmla="*/ 2147483647 h 330"/>
                <a:gd name="T66" fmla="*/ 2147483647 w 588"/>
                <a:gd name="T67" fmla="*/ 2147483647 h 330"/>
                <a:gd name="T68" fmla="*/ 2147483647 w 588"/>
                <a:gd name="T69" fmla="*/ 2147483647 h 330"/>
                <a:gd name="T70" fmla="*/ 2147483647 w 588"/>
                <a:gd name="T71" fmla="*/ 0 h 330"/>
                <a:gd name="T72" fmla="*/ 2147483647 w 588"/>
                <a:gd name="T73" fmla="*/ 2147483647 h 330"/>
                <a:gd name="T74" fmla="*/ 2147483647 w 588"/>
                <a:gd name="T75" fmla="*/ 2147483647 h 330"/>
                <a:gd name="T76" fmla="*/ 2147483647 w 588"/>
                <a:gd name="T77" fmla="*/ 2147483647 h 330"/>
                <a:gd name="T78" fmla="*/ 2147483647 w 588"/>
                <a:gd name="T79" fmla="*/ 2147483647 h 330"/>
                <a:gd name="T80" fmla="*/ 2147483647 w 588"/>
                <a:gd name="T81" fmla="*/ 2147483647 h 330"/>
                <a:gd name="T82" fmla="*/ 2147483647 w 588"/>
                <a:gd name="T83" fmla="*/ 2147483647 h 330"/>
                <a:gd name="T84" fmla="*/ 0 w 588"/>
                <a:gd name="T85" fmla="*/ 2147483647 h 330"/>
                <a:gd name="T86" fmla="*/ 2147483647 w 588"/>
                <a:gd name="T87" fmla="*/ 2147483647 h 330"/>
                <a:gd name="T88" fmla="*/ 2147483647 w 588"/>
                <a:gd name="T89" fmla="*/ 2147483647 h 330"/>
                <a:gd name="T90" fmla="*/ 2147483647 w 588"/>
                <a:gd name="T91" fmla="*/ 2147483647 h 330"/>
                <a:gd name="T92" fmla="*/ 2147483647 w 588"/>
                <a:gd name="T93" fmla="*/ 2147483647 h 330"/>
                <a:gd name="T94" fmla="*/ 2147483647 w 588"/>
                <a:gd name="T95" fmla="*/ 2147483647 h 330"/>
                <a:gd name="T96" fmla="*/ 2147483647 w 588"/>
                <a:gd name="T97" fmla="*/ 2147483647 h 330"/>
                <a:gd name="T98" fmla="*/ 2147483647 w 588"/>
                <a:gd name="T99" fmla="*/ 2147483647 h 330"/>
                <a:gd name="T100" fmla="*/ 2147483647 w 588"/>
                <a:gd name="T101" fmla="*/ 2147483647 h 330"/>
                <a:gd name="T102" fmla="*/ 2147483647 w 588"/>
                <a:gd name="T103" fmla="*/ 2147483647 h 330"/>
                <a:gd name="T104" fmla="*/ 2147483647 w 588"/>
                <a:gd name="T105" fmla="*/ 2147483647 h 330"/>
                <a:gd name="T106" fmla="*/ 2147483647 w 588"/>
                <a:gd name="T107" fmla="*/ 2147483647 h 330"/>
                <a:gd name="T108" fmla="*/ 2147483647 w 588"/>
                <a:gd name="T109" fmla="*/ 2147483647 h 330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588"/>
                <a:gd name="T166" fmla="*/ 0 h 330"/>
                <a:gd name="T167" fmla="*/ 588 w 588"/>
                <a:gd name="T168" fmla="*/ 330 h 330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588" h="330">
                  <a:moveTo>
                    <a:pt x="294" y="234"/>
                  </a:moveTo>
                  <a:lnTo>
                    <a:pt x="306" y="246"/>
                  </a:lnTo>
                  <a:lnTo>
                    <a:pt x="306" y="252"/>
                  </a:lnTo>
                  <a:lnTo>
                    <a:pt x="330" y="252"/>
                  </a:lnTo>
                  <a:lnTo>
                    <a:pt x="384" y="306"/>
                  </a:lnTo>
                  <a:lnTo>
                    <a:pt x="402" y="294"/>
                  </a:lnTo>
                  <a:lnTo>
                    <a:pt x="432" y="312"/>
                  </a:lnTo>
                  <a:lnTo>
                    <a:pt x="438" y="306"/>
                  </a:lnTo>
                  <a:lnTo>
                    <a:pt x="456" y="306"/>
                  </a:lnTo>
                  <a:lnTo>
                    <a:pt x="474" y="312"/>
                  </a:lnTo>
                  <a:lnTo>
                    <a:pt x="486" y="318"/>
                  </a:lnTo>
                  <a:lnTo>
                    <a:pt x="492" y="330"/>
                  </a:lnTo>
                  <a:lnTo>
                    <a:pt x="498" y="318"/>
                  </a:lnTo>
                  <a:lnTo>
                    <a:pt x="510" y="312"/>
                  </a:lnTo>
                  <a:lnTo>
                    <a:pt x="516" y="312"/>
                  </a:lnTo>
                  <a:lnTo>
                    <a:pt x="522" y="318"/>
                  </a:lnTo>
                  <a:lnTo>
                    <a:pt x="522" y="330"/>
                  </a:lnTo>
                  <a:lnTo>
                    <a:pt x="588" y="330"/>
                  </a:lnTo>
                  <a:lnTo>
                    <a:pt x="588" y="294"/>
                  </a:lnTo>
                  <a:lnTo>
                    <a:pt x="576" y="270"/>
                  </a:lnTo>
                  <a:lnTo>
                    <a:pt x="576" y="222"/>
                  </a:lnTo>
                  <a:lnTo>
                    <a:pt x="564" y="204"/>
                  </a:lnTo>
                  <a:lnTo>
                    <a:pt x="540" y="216"/>
                  </a:lnTo>
                  <a:lnTo>
                    <a:pt x="522" y="216"/>
                  </a:lnTo>
                  <a:lnTo>
                    <a:pt x="498" y="204"/>
                  </a:lnTo>
                  <a:lnTo>
                    <a:pt x="480" y="198"/>
                  </a:lnTo>
                  <a:lnTo>
                    <a:pt x="474" y="192"/>
                  </a:lnTo>
                  <a:lnTo>
                    <a:pt x="462" y="186"/>
                  </a:lnTo>
                  <a:lnTo>
                    <a:pt x="462" y="192"/>
                  </a:lnTo>
                  <a:lnTo>
                    <a:pt x="456" y="198"/>
                  </a:lnTo>
                  <a:lnTo>
                    <a:pt x="438" y="198"/>
                  </a:lnTo>
                  <a:lnTo>
                    <a:pt x="432" y="192"/>
                  </a:lnTo>
                  <a:lnTo>
                    <a:pt x="432" y="180"/>
                  </a:lnTo>
                  <a:lnTo>
                    <a:pt x="432" y="186"/>
                  </a:lnTo>
                  <a:lnTo>
                    <a:pt x="420" y="198"/>
                  </a:lnTo>
                  <a:lnTo>
                    <a:pt x="408" y="198"/>
                  </a:lnTo>
                  <a:lnTo>
                    <a:pt x="402" y="192"/>
                  </a:lnTo>
                  <a:lnTo>
                    <a:pt x="402" y="174"/>
                  </a:lnTo>
                  <a:lnTo>
                    <a:pt x="396" y="174"/>
                  </a:lnTo>
                  <a:lnTo>
                    <a:pt x="390" y="180"/>
                  </a:lnTo>
                  <a:lnTo>
                    <a:pt x="378" y="180"/>
                  </a:lnTo>
                  <a:lnTo>
                    <a:pt x="360" y="174"/>
                  </a:lnTo>
                  <a:lnTo>
                    <a:pt x="354" y="168"/>
                  </a:lnTo>
                  <a:lnTo>
                    <a:pt x="348" y="168"/>
                  </a:lnTo>
                  <a:lnTo>
                    <a:pt x="348" y="162"/>
                  </a:lnTo>
                  <a:lnTo>
                    <a:pt x="354" y="156"/>
                  </a:lnTo>
                  <a:lnTo>
                    <a:pt x="354" y="150"/>
                  </a:lnTo>
                  <a:lnTo>
                    <a:pt x="348" y="144"/>
                  </a:lnTo>
                  <a:lnTo>
                    <a:pt x="342" y="144"/>
                  </a:lnTo>
                  <a:lnTo>
                    <a:pt x="330" y="150"/>
                  </a:lnTo>
                  <a:lnTo>
                    <a:pt x="324" y="156"/>
                  </a:lnTo>
                  <a:lnTo>
                    <a:pt x="312" y="150"/>
                  </a:lnTo>
                  <a:lnTo>
                    <a:pt x="282" y="120"/>
                  </a:lnTo>
                  <a:lnTo>
                    <a:pt x="282" y="102"/>
                  </a:lnTo>
                  <a:lnTo>
                    <a:pt x="276" y="90"/>
                  </a:lnTo>
                  <a:lnTo>
                    <a:pt x="270" y="84"/>
                  </a:lnTo>
                  <a:lnTo>
                    <a:pt x="258" y="84"/>
                  </a:lnTo>
                  <a:lnTo>
                    <a:pt x="252" y="96"/>
                  </a:lnTo>
                  <a:lnTo>
                    <a:pt x="246" y="102"/>
                  </a:lnTo>
                  <a:lnTo>
                    <a:pt x="246" y="108"/>
                  </a:lnTo>
                  <a:lnTo>
                    <a:pt x="234" y="108"/>
                  </a:lnTo>
                  <a:lnTo>
                    <a:pt x="234" y="96"/>
                  </a:lnTo>
                  <a:lnTo>
                    <a:pt x="228" y="90"/>
                  </a:lnTo>
                  <a:lnTo>
                    <a:pt x="222" y="78"/>
                  </a:lnTo>
                  <a:lnTo>
                    <a:pt x="216" y="72"/>
                  </a:lnTo>
                  <a:lnTo>
                    <a:pt x="210" y="60"/>
                  </a:lnTo>
                  <a:lnTo>
                    <a:pt x="168" y="54"/>
                  </a:lnTo>
                  <a:lnTo>
                    <a:pt x="150" y="36"/>
                  </a:lnTo>
                  <a:lnTo>
                    <a:pt x="138" y="30"/>
                  </a:lnTo>
                  <a:lnTo>
                    <a:pt x="132" y="18"/>
                  </a:lnTo>
                  <a:lnTo>
                    <a:pt x="120" y="6"/>
                  </a:lnTo>
                  <a:lnTo>
                    <a:pt x="108" y="0"/>
                  </a:lnTo>
                  <a:lnTo>
                    <a:pt x="96" y="0"/>
                  </a:lnTo>
                  <a:lnTo>
                    <a:pt x="84" y="6"/>
                  </a:lnTo>
                  <a:lnTo>
                    <a:pt x="78" y="12"/>
                  </a:lnTo>
                  <a:lnTo>
                    <a:pt x="54" y="30"/>
                  </a:lnTo>
                  <a:lnTo>
                    <a:pt x="36" y="12"/>
                  </a:lnTo>
                  <a:lnTo>
                    <a:pt x="30" y="36"/>
                  </a:lnTo>
                  <a:lnTo>
                    <a:pt x="6" y="60"/>
                  </a:lnTo>
                  <a:lnTo>
                    <a:pt x="12" y="72"/>
                  </a:lnTo>
                  <a:lnTo>
                    <a:pt x="6" y="78"/>
                  </a:lnTo>
                  <a:lnTo>
                    <a:pt x="6" y="84"/>
                  </a:lnTo>
                  <a:lnTo>
                    <a:pt x="18" y="96"/>
                  </a:lnTo>
                  <a:lnTo>
                    <a:pt x="12" y="96"/>
                  </a:lnTo>
                  <a:lnTo>
                    <a:pt x="0" y="108"/>
                  </a:lnTo>
                  <a:lnTo>
                    <a:pt x="0" y="120"/>
                  </a:lnTo>
                  <a:lnTo>
                    <a:pt x="30" y="150"/>
                  </a:lnTo>
                  <a:lnTo>
                    <a:pt x="42" y="144"/>
                  </a:lnTo>
                  <a:lnTo>
                    <a:pt x="60" y="168"/>
                  </a:lnTo>
                  <a:lnTo>
                    <a:pt x="84" y="168"/>
                  </a:lnTo>
                  <a:lnTo>
                    <a:pt x="96" y="186"/>
                  </a:lnTo>
                  <a:lnTo>
                    <a:pt x="138" y="204"/>
                  </a:lnTo>
                  <a:lnTo>
                    <a:pt x="150" y="204"/>
                  </a:lnTo>
                  <a:lnTo>
                    <a:pt x="156" y="210"/>
                  </a:lnTo>
                  <a:lnTo>
                    <a:pt x="162" y="222"/>
                  </a:lnTo>
                  <a:lnTo>
                    <a:pt x="168" y="228"/>
                  </a:lnTo>
                  <a:lnTo>
                    <a:pt x="186" y="228"/>
                  </a:lnTo>
                  <a:lnTo>
                    <a:pt x="192" y="222"/>
                  </a:lnTo>
                  <a:lnTo>
                    <a:pt x="204" y="222"/>
                  </a:lnTo>
                  <a:lnTo>
                    <a:pt x="204" y="234"/>
                  </a:lnTo>
                  <a:lnTo>
                    <a:pt x="210" y="240"/>
                  </a:lnTo>
                  <a:lnTo>
                    <a:pt x="234" y="240"/>
                  </a:lnTo>
                  <a:lnTo>
                    <a:pt x="240" y="246"/>
                  </a:lnTo>
                  <a:lnTo>
                    <a:pt x="246" y="258"/>
                  </a:lnTo>
                  <a:lnTo>
                    <a:pt x="258" y="246"/>
                  </a:lnTo>
                  <a:lnTo>
                    <a:pt x="276" y="246"/>
                  </a:lnTo>
                  <a:lnTo>
                    <a:pt x="282" y="252"/>
                  </a:lnTo>
                  <a:lnTo>
                    <a:pt x="282" y="258"/>
                  </a:lnTo>
                  <a:lnTo>
                    <a:pt x="282" y="240"/>
                  </a:lnTo>
                  <a:lnTo>
                    <a:pt x="288" y="234"/>
                  </a:lnTo>
                  <a:lnTo>
                    <a:pt x="294" y="234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33" name="Mozambique" descr="© INSCALE GmbH, 05.05.2010&#10;http://www.presentationload.com/">
              <a:extLst>
                <a:ext uri="{FF2B5EF4-FFF2-40B4-BE49-F238E27FC236}">
                  <a16:creationId xmlns:a16="http://schemas.microsoft.com/office/drawing/2014/main" id="{EF1EE7EA-3EAC-4993-A8DC-0576E8A7FBEA}"/>
                </a:ext>
              </a:extLst>
            </p:cNvPr>
            <p:cNvSpPr>
              <a:spLocks/>
            </p:cNvSpPr>
            <p:nvPr/>
          </p:nvSpPr>
          <p:spPr bwMode="gray">
            <a:xfrm>
              <a:off x="6491510" y="4900071"/>
              <a:ext cx="338152" cy="601464"/>
            </a:xfrm>
            <a:custGeom>
              <a:avLst/>
              <a:gdLst>
                <a:gd name="T0" fmla="*/ 2147483647 w 762"/>
                <a:gd name="T1" fmla="*/ 2147483647 h 1338"/>
                <a:gd name="T2" fmla="*/ 2147483647 w 762"/>
                <a:gd name="T3" fmla="*/ 2147483647 h 1338"/>
                <a:gd name="T4" fmla="*/ 2147483647 w 762"/>
                <a:gd name="T5" fmla="*/ 2147483647 h 1338"/>
                <a:gd name="T6" fmla="*/ 2147483647 w 762"/>
                <a:gd name="T7" fmla="*/ 2147483647 h 1338"/>
                <a:gd name="T8" fmla="*/ 2147483647 w 762"/>
                <a:gd name="T9" fmla="*/ 2147483647 h 1338"/>
                <a:gd name="T10" fmla="*/ 2147483647 w 762"/>
                <a:gd name="T11" fmla="*/ 2147483647 h 1338"/>
                <a:gd name="T12" fmla="*/ 2147483647 w 762"/>
                <a:gd name="T13" fmla="*/ 2147483647 h 1338"/>
                <a:gd name="T14" fmla="*/ 2147483647 w 762"/>
                <a:gd name="T15" fmla="*/ 2147483647 h 1338"/>
                <a:gd name="T16" fmla="*/ 2147483647 w 762"/>
                <a:gd name="T17" fmla="*/ 2147483647 h 1338"/>
                <a:gd name="T18" fmla="*/ 2147483647 w 762"/>
                <a:gd name="T19" fmla="*/ 2147483647 h 1338"/>
                <a:gd name="T20" fmla="*/ 2147483647 w 762"/>
                <a:gd name="T21" fmla="*/ 2147483647 h 1338"/>
                <a:gd name="T22" fmla="*/ 2147483647 w 762"/>
                <a:gd name="T23" fmla="*/ 2147483647 h 1338"/>
                <a:gd name="T24" fmla="*/ 2147483647 w 762"/>
                <a:gd name="T25" fmla="*/ 2147483647 h 1338"/>
                <a:gd name="T26" fmla="*/ 2147483647 w 762"/>
                <a:gd name="T27" fmla="*/ 2147483647 h 1338"/>
                <a:gd name="T28" fmla="*/ 2147483647 w 762"/>
                <a:gd name="T29" fmla="*/ 2147483647 h 1338"/>
                <a:gd name="T30" fmla="*/ 2147483647 w 762"/>
                <a:gd name="T31" fmla="*/ 2147483647 h 1338"/>
                <a:gd name="T32" fmla="*/ 2147483647 w 762"/>
                <a:gd name="T33" fmla="*/ 2147483647 h 1338"/>
                <a:gd name="T34" fmla="*/ 2147483647 w 762"/>
                <a:gd name="T35" fmla="*/ 2147483647 h 1338"/>
                <a:gd name="T36" fmla="*/ 2147483647 w 762"/>
                <a:gd name="T37" fmla="*/ 2147483647 h 1338"/>
                <a:gd name="T38" fmla="*/ 2147483647 w 762"/>
                <a:gd name="T39" fmla="*/ 2147483647 h 1338"/>
                <a:gd name="T40" fmla="*/ 2147483647 w 762"/>
                <a:gd name="T41" fmla="*/ 2147483647 h 1338"/>
                <a:gd name="T42" fmla="*/ 2147483647 w 762"/>
                <a:gd name="T43" fmla="*/ 2147483647 h 1338"/>
                <a:gd name="T44" fmla="*/ 2147483647 w 762"/>
                <a:gd name="T45" fmla="*/ 2147483647 h 1338"/>
                <a:gd name="T46" fmla="*/ 2147483647 w 762"/>
                <a:gd name="T47" fmla="*/ 2147483647 h 1338"/>
                <a:gd name="T48" fmla="*/ 2147483647 w 762"/>
                <a:gd name="T49" fmla="*/ 2147483647 h 1338"/>
                <a:gd name="T50" fmla="*/ 2147483647 w 762"/>
                <a:gd name="T51" fmla="*/ 2147483647 h 1338"/>
                <a:gd name="T52" fmla="*/ 2147483647 w 762"/>
                <a:gd name="T53" fmla="*/ 2147483647 h 1338"/>
                <a:gd name="T54" fmla="*/ 2147483647 w 762"/>
                <a:gd name="T55" fmla="*/ 2147483647 h 1338"/>
                <a:gd name="T56" fmla="*/ 0 w 762"/>
                <a:gd name="T57" fmla="*/ 2147483647 h 1338"/>
                <a:gd name="T58" fmla="*/ 2147483647 w 762"/>
                <a:gd name="T59" fmla="*/ 2147483647 h 1338"/>
                <a:gd name="T60" fmla="*/ 2147483647 w 762"/>
                <a:gd name="T61" fmla="*/ 2147483647 h 1338"/>
                <a:gd name="T62" fmla="*/ 2147483647 w 762"/>
                <a:gd name="T63" fmla="*/ 2147483647 h 1338"/>
                <a:gd name="T64" fmla="*/ 2147483647 w 762"/>
                <a:gd name="T65" fmla="*/ 2147483647 h 1338"/>
                <a:gd name="T66" fmla="*/ 2147483647 w 762"/>
                <a:gd name="T67" fmla="*/ 2147483647 h 1338"/>
                <a:gd name="T68" fmla="*/ 2147483647 w 762"/>
                <a:gd name="T69" fmla="*/ 2147483647 h 1338"/>
                <a:gd name="T70" fmla="*/ 2147483647 w 762"/>
                <a:gd name="T71" fmla="*/ 2147483647 h 1338"/>
                <a:gd name="T72" fmla="*/ 2147483647 w 762"/>
                <a:gd name="T73" fmla="*/ 2147483647 h 1338"/>
                <a:gd name="T74" fmla="*/ 2147483647 w 762"/>
                <a:gd name="T75" fmla="*/ 2147483647 h 1338"/>
                <a:gd name="T76" fmla="*/ 2147483647 w 762"/>
                <a:gd name="T77" fmla="*/ 2147483647 h 1338"/>
                <a:gd name="T78" fmla="*/ 2147483647 w 762"/>
                <a:gd name="T79" fmla="*/ 2147483647 h 1338"/>
                <a:gd name="T80" fmla="*/ 2147483647 w 762"/>
                <a:gd name="T81" fmla="*/ 2147483647 h 1338"/>
                <a:gd name="T82" fmla="*/ 2147483647 w 762"/>
                <a:gd name="T83" fmla="*/ 2147483647 h 1338"/>
                <a:gd name="T84" fmla="*/ 2147483647 w 762"/>
                <a:gd name="T85" fmla="*/ 2147483647 h 1338"/>
                <a:gd name="T86" fmla="*/ 2147483647 w 762"/>
                <a:gd name="T87" fmla="*/ 2147483647 h 1338"/>
                <a:gd name="T88" fmla="*/ 2147483647 w 762"/>
                <a:gd name="T89" fmla="*/ 2147483647 h 1338"/>
                <a:gd name="T90" fmla="*/ 2147483647 w 762"/>
                <a:gd name="T91" fmla="*/ 2147483647 h 1338"/>
                <a:gd name="T92" fmla="*/ 2147483647 w 762"/>
                <a:gd name="T93" fmla="*/ 2147483647 h 1338"/>
                <a:gd name="T94" fmla="*/ 2147483647 w 762"/>
                <a:gd name="T95" fmla="*/ 2147483647 h 1338"/>
                <a:gd name="T96" fmla="*/ 2147483647 w 762"/>
                <a:gd name="T97" fmla="*/ 2147483647 h 1338"/>
                <a:gd name="T98" fmla="*/ 2147483647 w 762"/>
                <a:gd name="T99" fmla="*/ 2147483647 h 1338"/>
                <a:gd name="T100" fmla="*/ 2147483647 w 762"/>
                <a:gd name="T101" fmla="*/ 2147483647 h 1338"/>
                <a:gd name="T102" fmla="*/ 2147483647 w 762"/>
                <a:gd name="T103" fmla="*/ 2147483647 h 1338"/>
                <a:gd name="T104" fmla="*/ 2147483647 w 762"/>
                <a:gd name="T105" fmla="*/ 2147483647 h 1338"/>
                <a:gd name="T106" fmla="*/ 2147483647 w 762"/>
                <a:gd name="T107" fmla="*/ 2147483647 h 1338"/>
                <a:gd name="T108" fmla="*/ 2147483647 w 762"/>
                <a:gd name="T109" fmla="*/ 2147483647 h 1338"/>
                <a:gd name="T110" fmla="*/ 2147483647 w 762"/>
                <a:gd name="T111" fmla="*/ 2147483647 h 1338"/>
                <a:gd name="T112" fmla="*/ 2147483647 w 762"/>
                <a:gd name="T113" fmla="*/ 2147483647 h 1338"/>
                <a:gd name="T114" fmla="*/ 2147483647 w 762"/>
                <a:gd name="T115" fmla="*/ 2147483647 h 1338"/>
                <a:gd name="T116" fmla="*/ 2147483647 w 762"/>
                <a:gd name="T117" fmla="*/ 2147483647 h 1338"/>
                <a:gd name="T118" fmla="*/ 2147483647 w 762"/>
                <a:gd name="T119" fmla="*/ 2147483647 h 1338"/>
                <a:gd name="T120" fmla="*/ 2147483647 w 762"/>
                <a:gd name="T121" fmla="*/ 2147483647 h 1338"/>
                <a:gd name="T122" fmla="*/ 2147483647 w 762"/>
                <a:gd name="T123" fmla="*/ 2147483647 h 133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762"/>
                <a:gd name="T187" fmla="*/ 0 h 1338"/>
                <a:gd name="T188" fmla="*/ 762 w 762"/>
                <a:gd name="T189" fmla="*/ 1338 h 1338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762" h="1338">
                  <a:moveTo>
                    <a:pt x="762" y="342"/>
                  </a:moveTo>
                  <a:lnTo>
                    <a:pt x="762" y="324"/>
                  </a:lnTo>
                  <a:lnTo>
                    <a:pt x="756" y="318"/>
                  </a:lnTo>
                  <a:lnTo>
                    <a:pt x="744" y="318"/>
                  </a:lnTo>
                  <a:lnTo>
                    <a:pt x="744" y="258"/>
                  </a:lnTo>
                  <a:lnTo>
                    <a:pt x="732" y="246"/>
                  </a:lnTo>
                  <a:lnTo>
                    <a:pt x="750" y="234"/>
                  </a:lnTo>
                  <a:lnTo>
                    <a:pt x="738" y="186"/>
                  </a:lnTo>
                  <a:lnTo>
                    <a:pt x="750" y="156"/>
                  </a:lnTo>
                  <a:lnTo>
                    <a:pt x="738" y="120"/>
                  </a:lnTo>
                  <a:lnTo>
                    <a:pt x="738" y="108"/>
                  </a:lnTo>
                  <a:lnTo>
                    <a:pt x="750" y="72"/>
                  </a:lnTo>
                  <a:lnTo>
                    <a:pt x="756" y="42"/>
                  </a:lnTo>
                  <a:lnTo>
                    <a:pt x="756" y="12"/>
                  </a:lnTo>
                  <a:lnTo>
                    <a:pt x="744" y="0"/>
                  </a:lnTo>
                  <a:lnTo>
                    <a:pt x="666" y="54"/>
                  </a:lnTo>
                  <a:lnTo>
                    <a:pt x="636" y="60"/>
                  </a:lnTo>
                  <a:lnTo>
                    <a:pt x="630" y="60"/>
                  </a:lnTo>
                  <a:lnTo>
                    <a:pt x="618" y="72"/>
                  </a:lnTo>
                  <a:lnTo>
                    <a:pt x="606" y="78"/>
                  </a:lnTo>
                  <a:lnTo>
                    <a:pt x="594" y="78"/>
                  </a:lnTo>
                  <a:lnTo>
                    <a:pt x="594" y="72"/>
                  </a:lnTo>
                  <a:lnTo>
                    <a:pt x="588" y="66"/>
                  </a:lnTo>
                  <a:lnTo>
                    <a:pt x="564" y="66"/>
                  </a:lnTo>
                  <a:lnTo>
                    <a:pt x="558" y="72"/>
                  </a:lnTo>
                  <a:lnTo>
                    <a:pt x="552" y="84"/>
                  </a:lnTo>
                  <a:lnTo>
                    <a:pt x="540" y="90"/>
                  </a:lnTo>
                  <a:lnTo>
                    <a:pt x="528" y="102"/>
                  </a:lnTo>
                  <a:lnTo>
                    <a:pt x="510" y="102"/>
                  </a:lnTo>
                  <a:lnTo>
                    <a:pt x="498" y="96"/>
                  </a:lnTo>
                  <a:lnTo>
                    <a:pt x="492" y="90"/>
                  </a:lnTo>
                  <a:lnTo>
                    <a:pt x="486" y="90"/>
                  </a:lnTo>
                  <a:lnTo>
                    <a:pt x="468" y="108"/>
                  </a:lnTo>
                  <a:lnTo>
                    <a:pt x="456" y="108"/>
                  </a:lnTo>
                  <a:lnTo>
                    <a:pt x="450" y="102"/>
                  </a:lnTo>
                  <a:lnTo>
                    <a:pt x="438" y="96"/>
                  </a:lnTo>
                  <a:lnTo>
                    <a:pt x="432" y="84"/>
                  </a:lnTo>
                  <a:lnTo>
                    <a:pt x="420" y="78"/>
                  </a:lnTo>
                  <a:lnTo>
                    <a:pt x="408" y="78"/>
                  </a:lnTo>
                  <a:lnTo>
                    <a:pt x="396" y="90"/>
                  </a:lnTo>
                  <a:lnTo>
                    <a:pt x="390" y="90"/>
                  </a:lnTo>
                  <a:lnTo>
                    <a:pt x="384" y="96"/>
                  </a:lnTo>
                  <a:lnTo>
                    <a:pt x="354" y="96"/>
                  </a:lnTo>
                  <a:lnTo>
                    <a:pt x="354" y="114"/>
                  </a:lnTo>
                  <a:lnTo>
                    <a:pt x="330" y="138"/>
                  </a:lnTo>
                  <a:lnTo>
                    <a:pt x="330" y="150"/>
                  </a:lnTo>
                  <a:lnTo>
                    <a:pt x="342" y="162"/>
                  </a:lnTo>
                  <a:lnTo>
                    <a:pt x="348" y="174"/>
                  </a:lnTo>
                  <a:lnTo>
                    <a:pt x="348" y="204"/>
                  </a:lnTo>
                  <a:lnTo>
                    <a:pt x="342" y="216"/>
                  </a:lnTo>
                  <a:lnTo>
                    <a:pt x="336" y="234"/>
                  </a:lnTo>
                  <a:lnTo>
                    <a:pt x="336" y="246"/>
                  </a:lnTo>
                  <a:lnTo>
                    <a:pt x="342" y="246"/>
                  </a:lnTo>
                  <a:lnTo>
                    <a:pt x="342" y="252"/>
                  </a:lnTo>
                  <a:lnTo>
                    <a:pt x="348" y="252"/>
                  </a:lnTo>
                  <a:lnTo>
                    <a:pt x="372" y="276"/>
                  </a:lnTo>
                  <a:lnTo>
                    <a:pt x="384" y="300"/>
                  </a:lnTo>
                  <a:lnTo>
                    <a:pt x="390" y="306"/>
                  </a:lnTo>
                  <a:lnTo>
                    <a:pt x="396" y="318"/>
                  </a:lnTo>
                  <a:lnTo>
                    <a:pt x="408" y="336"/>
                  </a:lnTo>
                  <a:lnTo>
                    <a:pt x="420" y="348"/>
                  </a:lnTo>
                  <a:lnTo>
                    <a:pt x="420" y="366"/>
                  </a:lnTo>
                  <a:lnTo>
                    <a:pt x="414" y="372"/>
                  </a:lnTo>
                  <a:lnTo>
                    <a:pt x="408" y="384"/>
                  </a:lnTo>
                  <a:lnTo>
                    <a:pt x="402" y="390"/>
                  </a:lnTo>
                  <a:lnTo>
                    <a:pt x="402" y="450"/>
                  </a:lnTo>
                  <a:lnTo>
                    <a:pt x="396" y="456"/>
                  </a:lnTo>
                  <a:lnTo>
                    <a:pt x="372" y="456"/>
                  </a:lnTo>
                  <a:lnTo>
                    <a:pt x="360" y="462"/>
                  </a:lnTo>
                  <a:lnTo>
                    <a:pt x="354" y="474"/>
                  </a:lnTo>
                  <a:lnTo>
                    <a:pt x="354" y="492"/>
                  </a:lnTo>
                  <a:lnTo>
                    <a:pt x="360" y="492"/>
                  </a:lnTo>
                  <a:lnTo>
                    <a:pt x="366" y="498"/>
                  </a:lnTo>
                  <a:lnTo>
                    <a:pt x="366" y="528"/>
                  </a:lnTo>
                  <a:lnTo>
                    <a:pt x="354" y="534"/>
                  </a:lnTo>
                  <a:lnTo>
                    <a:pt x="348" y="540"/>
                  </a:lnTo>
                  <a:lnTo>
                    <a:pt x="342" y="534"/>
                  </a:lnTo>
                  <a:lnTo>
                    <a:pt x="342" y="522"/>
                  </a:lnTo>
                  <a:lnTo>
                    <a:pt x="348" y="516"/>
                  </a:lnTo>
                  <a:lnTo>
                    <a:pt x="348" y="504"/>
                  </a:lnTo>
                  <a:lnTo>
                    <a:pt x="336" y="498"/>
                  </a:lnTo>
                  <a:lnTo>
                    <a:pt x="330" y="492"/>
                  </a:lnTo>
                  <a:lnTo>
                    <a:pt x="318" y="486"/>
                  </a:lnTo>
                  <a:lnTo>
                    <a:pt x="312" y="480"/>
                  </a:lnTo>
                  <a:lnTo>
                    <a:pt x="300" y="474"/>
                  </a:lnTo>
                  <a:lnTo>
                    <a:pt x="300" y="444"/>
                  </a:lnTo>
                  <a:lnTo>
                    <a:pt x="288" y="444"/>
                  </a:lnTo>
                  <a:lnTo>
                    <a:pt x="288" y="438"/>
                  </a:lnTo>
                  <a:lnTo>
                    <a:pt x="294" y="432"/>
                  </a:lnTo>
                  <a:lnTo>
                    <a:pt x="306" y="426"/>
                  </a:lnTo>
                  <a:lnTo>
                    <a:pt x="312" y="420"/>
                  </a:lnTo>
                  <a:lnTo>
                    <a:pt x="300" y="402"/>
                  </a:lnTo>
                  <a:lnTo>
                    <a:pt x="312" y="396"/>
                  </a:lnTo>
                  <a:lnTo>
                    <a:pt x="318" y="366"/>
                  </a:lnTo>
                  <a:lnTo>
                    <a:pt x="312" y="366"/>
                  </a:lnTo>
                  <a:lnTo>
                    <a:pt x="312" y="330"/>
                  </a:lnTo>
                  <a:lnTo>
                    <a:pt x="306" y="324"/>
                  </a:lnTo>
                  <a:lnTo>
                    <a:pt x="288" y="324"/>
                  </a:lnTo>
                  <a:lnTo>
                    <a:pt x="282" y="330"/>
                  </a:lnTo>
                  <a:lnTo>
                    <a:pt x="252" y="330"/>
                  </a:lnTo>
                  <a:lnTo>
                    <a:pt x="222" y="282"/>
                  </a:lnTo>
                  <a:lnTo>
                    <a:pt x="216" y="282"/>
                  </a:lnTo>
                  <a:lnTo>
                    <a:pt x="210" y="288"/>
                  </a:lnTo>
                  <a:lnTo>
                    <a:pt x="192" y="294"/>
                  </a:lnTo>
                  <a:lnTo>
                    <a:pt x="180" y="300"/>
                  </a:lnTo>
                  <a:lnTo>
                    <a:pt x="162" y="312"/>
                  </a:lnTo>
                  <a:lnTo>
                    <a:pt x="138" y="324"/>
                  </a:lnTo>
                  <a:lnTo>
                    <a:pt x="132" y="324"/>
                  </a:lnTo>
                  <a:lnTo>
                    <a:pt x="120" y="330"/>
                  </a:lnTo>
                  <a:lnTo>
                    <a:pt x="102" y="336"/>
                  </a:lnTo>
                  <a:lnTo>
                    <a:pt x="84" y="336"/>
                  </a:lnTo>
                  <a:lnTo>
                    <a:pt x="72" y="342"/>
                  </a:lnTo>
                  <a:lnTo>
                    <a:pt x="60" y="342"/>
                  </a:lnTo>
                  <a:lnTo>
                    <a:pt x="42" y="360"/>
                  </a:lnTo>
                  <a:lnTo>
                    <a:pt x="12" y="360"/>
                  </a:lnTo>
                  <a:lnTo>
                    <a:pt x="0" y="372"/>
                  </a:lnTo>
                  <a:lnTo>
                    <a:pt x="18" y="390"/>
                  </a:lnTo>
                  <a:lnTo>
                    <a:pt x="24" y="444"/>
                  </a:lnTo>
                  <a:lnTo>
                    <a:pt x="84" y="444"/>
                  </a:lnTo>
                  <a:lnTo>
                    <a:pt x="96" y="462"/>
                  </a:lnTo>
                  <a:lnTo>
                    <a:pt x="114" y="462"/>
                  </a:lnTo>
                  <a:lnTo>
                    <a:pt x="132" y="486"/>
                  </a:lnTo>
                  <a:lnTo>
                    <a:pt x="138" y="486"/>
                  </a:lnTo>
                  <a:lnTo>
                    <a:pt x="150" y="480"/>
                  </a:lnTo>
                  <a:lnTo>
                    <a:pt x="162" y="480"/>
                  </a:lnTo>
                  <a:lnTo>
                    <a:pt x="180" y="498"/>
                  </a:lnTo>
                  <a:lnTo>
                    <a:pt x="192" y="498"/>
                  </a:lnTo>
                  <a:lnTo>
                    <a:pt x="204" y="510"/>
                  </a:lnTo>
                  <a:lnTo>
                    <a:pt x="204" y="516"/>
                  </a:lnTo>
                  <a:lnTo>
                    <a:pt x="198" y="528"/>
                  </a:lnTo>
                  <a:lnTo>
                    <a:pt x="192" y="534"/>
                  </a:lnTo>
                  <a:lnTo>
                    <a:pt x="204" y="552"/>
                  </a:lnTo>
                  <a:lnTo>
                    <a:pt x="192" y="564"/>
                  </a:lnTo>
                  <a:lnTo>
                    <a:pt x="204" y="576"/>
                  </a:lnTo>
                  <a:lnTo>
                    <a:pt x="198" y="582"/>
                  </a:lnTo>
                  <a:lnTo>
                    <a:pt x="198" y="588"/>
                  </a:lnTo>
                  <a:lnTo>
                    <a:pt x="192" y="594"/>
                  </a:lnTo>
                  <a:lnTo>
                    <a:pt x="192" y="606"/>
                  </a:lnTo>
                  <a:lnTo>
                    <a:pt x="204" y="630"/>
                  </a:lnTo>
                  <a:lnTo>
                    <a:pt x="204" y="642"/>
                  </a:lnTo>
                  <a:lnTo>
                    <a:pt x="198" y="648"/>
                  </a:lnTo>
                  <a:lnTo>
                    <a:pt x="198" y="654"/>
                  </a:lnTo>
                  <a:lnTo>
                    <a:pt x="192" y="654"/>
                  </a:lnTo>
                  <a:lnTo>
                    <a:pt x="192" y="666"/>
                  </a:lnTo>
                  <a:lnTo>
                    <a:pt x="174" y="678"/>
                  </a:lnTo>
                  <a:lnTo>
                    <a:pt x="192" y="702"/>
                  </a:lnTo>
                  <a:lnTo>
                    <a:pt x="174" y="720"/>
                  </a:lnTo>
                  <a:lnTo>
                    <a:pt x="174" y="732"/>
                  </a:lnTo>
                  <a:lnTo>
                    <a:pt x="198" y="756"/>
                  </a:lnTo>
                  <a:lnTo>
                    <a:pt x="198" y="762"/>
                  </a:lnTo>
                  <a:lnTo>
                    <a:pt x="192" y="774"/>
                  </a:lnTo>
                  <a:lnTo>
                    <a:pt x="180" y="786"/>
                  </a:lnTo>
                  <a:lnTo>
                    <a:pt x="180" y="798"/>
                  </a:lnTo>
                  <a:lnTo>
                    <a:pt x="168" y="810"/>
                  </a:lnTo>
                  <a:lnTo>
                    <a:pt x="156" y="816"/>
                  </a:lnTo>
                  <a:lnTo>
                    <a:pt x="156" y="846"/>
                  </a:lnTo>
                  <a:lnTo>
                    <a:pt x="144" y="858"/>
                  </a:lnTo>
                  <a:lnTo>
                    <a:pt x="156" y="876"/>
                  </a:lnTo>
                  <a:lnTo>
                    <a:pt x="138" y="882"/>
                  </a:lnTo>
                  <a:lnTo>
                    <a:pt x="72" y="966"/>
                  </a:lnTo>
                  <a:lnTo>
                    <a:pt x="72" y="996"/>
                  </a:lnTo>
                  <a:lnTo>
                    <a:pt x="78" y="1014"/>
                  </a:lnTo>
                  <a:lnTo>
                    <a:pt x="78" y="1032"/>
                  </a:lnTo>
                  <a:lnTo>
                    <a:pt x="84" y="1044"/>
                  </a:lnTo>
                  <a:lnTo>
                    <a:pt x="84" y="1062"/>
                  </a:lnTo>
                  <a:lnTo>
                    <a:pt x="114" y="1122"/>
                  </a:lnTo>
                  <a:lnTo>
                    <a:pt x="114" y="1212"/>
                  </a:lnTo>
                  <a:lnTo>
                    <a:pt x="90" y="1248"/>
                  </a:lnTo>
                  <a:lnTo>
                    <a:pt x="114" y="1248"/>
                  </a:lnTo>
                  <a:lnTo>
                    <a:pt x="108" y="1260"/>
                  </a:lnTo>
                  <a:lnTo>
                    <a:pt x="108" y="1284"/>
                  </a:lnTo>
                  <a:lnTo>
                    <a:pt x="114" y="1290"/>
                  </a:lnTo>
                  <a:lnTo>
                    <a:pt x="120" y="1290"/>
                  </a:lnTo>
                  <a:lnTo>
                    <a:pt x="126" y="1314"/>
                  </a:lnTo>
                  <a:lnTo>
                    <a:pt x="144" y="1314"/>
                  </a:lnTo>
                  <a:lnTo>
                    <a:pt x="156" y="1326"/>
                  </a:lnTo>
                  <a:lnTo>
                    <a:pt x="162" y="1338"/>
                  </a:lnTo>
                  <a:lnTo>
                    <a:pt x="168" y="1320"/>
                  </a:lnTo>
                  <a:lnTo>
                    <a:pt x="168" y="1284"/>
                  </a:lnTo>
                  <a:lnTo>
                    <a:pt x="162" y="1272"/>
                  </a:lnTo>
                  <a:lnTo>
                    <a:pt x="156" y="1266"/>
                  </a:lnTo>
                  <a:lnTo>
                    <a:pt x="150" y="1266"/>
                  </a:lnTo>
                  <a:lnTo>
                    <a:pt x="150" y="1242"/>
                  </a:lnTo>
                  <a:lnTo>
                    <a:pt x="162" y="1230"/>
                  </a:lnTo>
                  <a:lnTo>
                    <a:pt x="222" y="1188"/>
                  </a:lnTo>
                  <a:lnTo>
                    <a:pt x="276" y="1158"/>
                  </a:lnTo>
                  <a:lnTo>
                    <a:pt x="294" y="1146"/>
                  </a:lnTo>
                  <a:lnTo>
                    <a:pt x="312" y="1140"/>
                  </a:lnTo>
                  <a:lnTo>
                    <a:pt x="330" y="1128"/>
                  </a:lnTo>
                  <a:lnTo>
                    <a:pt x="342" y="1122"/>
                  </a:lnTo>
                  <a:lnTo>
                    <a:pt x="360" y="1104"/>
                  </a:lnTo>
                  <a:lnTo>
                    <a:pt x="360" y="1080"/>
                  </a:lnTo>
                  <a:lnTo>
                    <a:pt x="354" y="1080"/>
                  </a:lnTo>
                  <a:lnTo>
                    <a:pt x="354" y="1086"/>
                  </a:lnTo>
                  <a:lnTo>
                    <a:pt x="348" y="1080"/>
                  </a:lnTo>
                  <a:lnTo>
                    <a:pt x="342" y="1080"/>
                  </a:lnTo>
                  <a:lnTo>
                    <a:pt x="342" y="1068"/>
                  </a:lnTo>
                  <a:lnTo>
                    <a:pt x="366" y="1020"/>
                  </a:lnTo>
                  <a:lnTo>
                    <a:pt x="366" y="990"/>
                  </a:lnTo>
                  <a:lnTo>
                    <a:pt x="360" y="984"/>
                  </a:lnTo>
                  <a:lnTo>
                    <a:pt x="360" y="978"/>
                  </a:lnTo>
                  <a:lnTo>
                    <a:pt x="372" y="948"/>
                  </a:lnTo>
                  <a:lnTo>
                    <a:pt x="366" y="942"/>
                  </a:lnTo>
                  <a:lnTo>
                    <a:pt x="348" y="960"/>
                  </a:lnTo>
                  <a:lnTo>
                    <a:pt x="354" y="918"/>
                  </a:lnTo>
                  <a:lnTo>
                    <a:pt x="348" y="906"/>
                  </a:lnTo>
                  <a:lnTo>
                    <a:pt x="336" y="900"/>
                  </a:lnTo>
                  <a:lnTo>
                    <a:pt x="330" y="888"/>
                  </a:lnTo>
                  <a:lnTo>
                    <a:pt x="330" y="870"/>
                  </a:lnTo>
                  <a:lnTo>
                    <a:pt x="336" y="858"/>
                  </a:lnTo>
                  <a:lnTo>
                    <a:pt x="336" y="834"/>
                  </a:lnTo>
                  <a:lnTo>
                    <a:pt x="324" y="822"/>
                  </a:lnTo>
                  <a:lnTo>
                    <a:pt x="318" y="822"/>
                  </a:lnTo>
                  <a:lnTo>
                    <a:pt x="312" y="816"/>
                  </a:lnTo>
                  <a:lnTo>
                    <a:pt x="312" y="792"/>
                  </a:lnTo>
                  <a:lnTo>
                    <a:pt x="318" y="780"/>
                  </a:lnTo>
                  <a:lnTo>
                    <a:pt x="324" y="762"/>
                  </a:lnTo>
                  <a:lnTo>
                    <a:pt x="336" y="750"/>
                  </a:lnTo>
                  <a:lnTo>
                    <a:pt x="372" y="732"/>
                  </a:lnTo>
                  <a:lnTo>
                    <a:pt x="378" y="726"/>
                  </a:lnTo>
                  <a:lnTo>
                    <a:pt x="378" y="714"/>
                  </a:lnTo>
                  <a:lnTo>
                    <a:pt x="390" y="690"/>
                  </a:lnTo>
                  <a:lnTo>
                    <a:pt x="396" y="684"/>
                  </a:lnTo>
                  <a:lnTo>
                    <a:pt x="402" y="684"/>
                  </a:lnTo>
                  <a:lnTo>
                    <a:pt x="414" y="678"/>
                  </a:lnTo>
                  <a:lnTo>
                    <a:pt x="420" y="678"/>
                  </a:lnTo>
                  <a:lnTo>
                    <a:pt x="426" y="672"/>
                  </a:lnTo>
                  <a:lnTo>
                    <a:pt x="450" y="660"/>
                  </a:lnTo>
                  <a:lnTo>
                    <a:pt x="462" y="648"/>
                  </a:lnTo>
                  <a:lnTo>
                    <a:pt x="474" y="612"/>
                  </a:lnTo>
                  <a:lnTo>
                    <a:pt x="498" y="576"/>
                  </a:lnTo>
                  <a:lnTo>
                    <a:pt x="522" y="564"/>
                  </a:lnTo>
                  <a:lnTo>
                    <a:pt x="558" y="552"/>
                  </a:lnTo>
                  <a:lnTo>
                    <a:pt x="600" y="534"/>
                  </a:lnTo>
                  <a:lnTo>
                    <a:pt x="624" y="522"/>
                  </a:lnTo>
                  <a:lnTo>
                    <a:pt x="630" y="516"/>
                  </a:lnTo>
                  <a:lnTo>
                    <a:pt x="666" y="498"/>
                  </a:lnTo>
                  <a:lnTo>
                    <a:pt x="672" y="492"/>
                  </a:lnTo>
                  <a:lnTo>
                    <a:pt x="684" y="486"/>
                  </a:lnTo>
                  <a:lnTo>
                    <a:pt x="684" y="474"/>
                  </a:lnTo>
                  <a:lnTo>
                    <a:pt x="714" y="444"/>
                  </a:lnTo>
                  <a:lnTo>
                    <a:pt x="714" y="432"/>
                  </a:lnTo>
                  <a:lnTo>
                    <a:pt x="720" y="420"/>
                  </a:lnTo>
                  <a:lnTo>
                    <a:pt x="732" y="414"/>
                  </a:lnTo>
                  <a:lnTo>
                    <a:pt x="738" y="402"/>
                  </a:lnTo>
                  <a:lnTo>
                    <a:pt x="744" y="396"/>
                  </a:lnTo>
                  <a:lnTo>
                    <a:pt x="744" y="378"/>
                  </a:lnTo>
                  <a:lnTo>
                    <a:pt x="750" y="372"/>
                  </a:lnTo>
                  <a:lnTo>
                    <a:pt x="762" y="348"/>
                  </a:lnTo>
                  <a:lnTo>
                    <a:pt x="762" y="34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34" name="Mongolia" descr="© INSCALE GmbH, 05.05.2010&#10;http://www.presentationload.com/">
              <a:extLst>
                <a:ext uri="{FF2B5EF4-FFF2-40B4-BE49-F238E27FC236}">
                  <a16:creationId xmlns:a16="http://schemas.microsoft.com/office/drawing/2014/main" id="{7FF544B5-A6C8-42E8-9A28-B8E038FC2F73}"/>
                </a:ext>
              </a:extLst>
            </p:cNvPr>
            <p:cNvSpPr>
              <a:spLocks/>
            </p:cNvSpPr>
            <p:nvPr/>
          </p:nvSpPr>
          <p:spPr bwMode="gray">
            <a:xfrm>
              <a:off x="8009227" y="2641801"/>
              <a:ext cx="930316" cy="372940"/>
            </a:xfrm>
            <a:custGeom>
              <a:avLst/>
              <a:gdLst>
                <a:gd name="T0" fmla="*/ 2147483647 w 2100"/>
                <a:gd name="T1" fmla="*/ 2147483647 h 834"/>
                <a:gd name="T2" fmla="*/ 2147483647 w 2100"/>
                <a:gd name="T3" fmla="*/ 2147483647 h 834"/>
                <a:gd name="T4" fmla="*/ 2147483647 w 2100"/>
                <a:gd name="T5" fmla="*/ 2147483647 h 834"/>
                <a:gd name="T6" fmla="*/ 2147483647 w 2100"/>
                <a:gd name="T7" fmla="*/ 2147483647 h 834"/>
                <a:gd name="T8" fmla="*/ 2147483647 w 2100"/>
                <a:gd name="T9" fmla="*/ 2147483647 h 834"/>
                <a:gd name="T10" fmla="*/ 2147483647 w 2100"/>
                <a:gd name="T11" fmla="*/ 2147483647 h 834"/>
                <a:gd name="T12" fmla="*/ 2147483647 w 2100"/>
                <a:gd name="T13" fmla="*/ 2147483647 h 834"/>
                <a:gd name="T14" fmla="*/ 2147483647 w 2100"/>
                <a:gd name="T15" fmla="*/ 2147483647 h 834"/>
                <a:gd name="T16" fmla="*/ 2147483647 w 2100"/>
                <a:gd name="T17" fmla="*/ 2147483647 h 834"/>
                <a:gd name="T18" fmla="*/ 2147483647 w 2100"/>
                <a:gd name="T19" fmla="*/ 2147483647 h 834"/>
                <a:gd name="T20" fmla="*/ 2147483647 w 2100"/>
                <a:gd name="T21" fmla="*/ 2147483647 h 834"/>
                <a:gd name="T22" fmla="*/ 2147483647 w 2100"/>
                <a:gd name="T23" fmla="*/ 2147483647 h 834"/>
                <a:gd name="T24" fmla="*/ 2147483647 w 2100"/>
                <a:gd name="T25" fmla="*/ 2147483647 h 834"/>
                <a:gd name="T26" fmla="*/ 2147483647 w 2100"/>
                <a:gd name="T27" fmla="*/ 2147483647 h 834"/>
                <a:gd name="T28" fmla="*/ 2147483647 w 2100"/>
                <a:gd name="T29" fmla="*/ 2147483647 h 834"/>
                <a:gd name="T30" fmla="*/ 2147483647 w 2100"/>
                <a:gd name="T31" fmla="*/ 2147483647 h 834"/>
                <a:gd name="T32" fmla="*/ 2147483647 w 2100"/>
                <a:gd name="T33" fmla="*/ 2147483647 h 834"/>
                <a:gd name="T34" fmla="*/ 2147483647 w 2100"/>
                <a:gd name="T35" fmla="*/ 2147483647 h 834"/>
                <a:gd name="T36" fmla="*/ 2147483647 w 2100"/>
                <a:gd name="T37" fmla="*/ 2147483647 h 834"/>
                <a:gd name="T38" fmla="*/ 2147483647 w 2100"/>
                <a:gd name="T39" fmla="*/ 2147483647 h 834"/>
                <a:gd name="T40" fmla="*/ 2147483647 w 2100"/>
                <a:gd name="T41" fmla="*/ 2147483647 h 834"/>
                <a:gd name="T42" fmla="*/ 2147483647 w 2100"/>
                <a:gd name="T43" fmla="*/ 2147483647 h 834"/>
                <a:gd name="T44" fmla="*/ 2147483647 w 2100"/>
                <a:gd name="T45" fmla="*/ 2147483647 h 834"/>
                <a:gd name="T46" fmla="*/ 2147483647 w 2100"/>
                <a:gd name="T47" fmla="*/ 2147483647 h 834"/>
                <a:gd name="T48" fmla="*/ 2147483647 w 2100"/>
                <a:gd name="T49" fmla="*/ 2147483647 h 834"/>
                <a:gd name="T50" fmla="*/ 2147483647 w 2100"/>
                <a:gd name="T51" fmla="*/ 2147483647 h 834"/>
                <a:gd name="T52" fmla="*/ 2147483647 w 2100"/>
                <a:gd name="T53" fmla="*/ 2147483647 h 834"/>
                <a:gd name="T54" fmla="*/ 2147483647 w 2100"/>
                <a:gd name="T55" fmla="*/ 2147483647 h 834"/>
                <a:gd name="T56" fmla="*/ 2147483647 w 2100"/>
                <a:gd name="T57" fmla="*/ 2147483647 h 834"/>
                <a:gd name="T58" fmla="*/ 2147483647 w 2100"/>
                <a:gd name="T59" fmla="*/ 2147483647 h 834"/>
                <a:gd name="T60" fmla="*/ 2147483647 w 2100"/>
                <a:gd name="T61" fmla="*/ 2147483647 h 834"/>
                <a:gd name="T62" fmla="*/ 0 w 2100"/>
                <a:gd name="T63" fmla="*/ 2147483647 h 834"/>
                <a:gd name="T64" fmla="*/ 2147483647 w 2100"/>
                <a:gd name="T65" fmla="*/ 2147483647 h 834"/>
                <a:gd name="T66" fmla="*/ 2147483647 w 2100"/>
                <a:gd name="T67" fmla="*/ 2147483647 h 834"/>
                <a:gd name="T68" fmla="*/ 2147483647 w 2100"/>
                <a:gd name="T69" fmla="*/ 2147483647 h 834"/>
                <a:gd name="T70" fmla="*/ 2147483647 w 2100"/>
                <a:gd name="T71" fmla="*/ 2147483647 h 834"/>
                <a:gd name="T72" fmla="*/ 2147483647 w 2100"/>
                <a:gd name="T73" fmla="*/ 2147483647 h 834"/>
                <a:gd name="T74" fmla="*/ 2147483647 w 2100"/>
                <a:gd name="T75" fmla="*/ 2147483647 h 834"/>
                <a:gd name="T76" fmla="*/ 2147483647 w 2100"/>
                <a:gd name="T77" fmla="*/ 2147483647 h 834"/>
                <a:gd name="T78" fmla="*/ 2147483647 w 2100"/>
                <a:gd name="T79" fmla="*/ 2147483647 h 834"/>
                <a:gd name="T80" fmla="*/ 2147483647 w 2100"/>
                <a:gd name="T81" fmla="*/ 2147483647 h 834"/>
                <a:gd name="T82" fmla="*/ 2147483647 w 2100"/>
                <a:gd name="T83" fmla="*/ 2147483647 h 834"/>
                <a:gd name="T84" fmla="*/ 2147483647 w 2100"/>
                <a:gd name="T85" fmla="*/ 2147483647 h 834"/>
                <a:gd name="T86" fmla="*/ 2147483647 w 2100"/>
                <a:gd name="T87" fmla="*/ 2147483647 h 834"/>
                <a:gd name="T88" fmla="*/ 2147483647 w 2100"/>
                <a:gd name="T89" fmla="*/ 2147483647 h 834"/>
                <a:gd name="T90" fmla="*/ 2147483647 w 2100"/>
                <a:gd name="T91" fmla="*/ 2147483647 h 834"/>
                <a:gd name="T92" fmla="*/ 2147483647 w 2100"/>
                <a:gd name="T93" fmla="*/ 2147483647 h 834"/>
                <a:gd name="T94" fmla="*/ 2147483647 w 2100"/>
                <a:gd name="T95" fmla="*/ 2147483647 h 834"/>
                <a:gd name="T96" fmla="*/ 2147483647 w 2100"/>
                <a:gd name="T97" fmla="*/ 2147483647 h 834"/>
                <a:gd name="T98" fmla="*/ 2147483647 w 2100"/>
                <a:gd name="T99" fmla="*/ 2147483647 h 834"/>
                <a:gd name="T100" fmla="*/ 2147483647 w 2100"/>
                <a:gd name="T101" fmla="*/ 2147483647 h 834"/>
                <a:gd name="T102" fmla="*/ 2147483647 w 2100"/>
                <a:gd name="T103" fmla="*/ 2147483647 h 834"/>
                <a:gd name="T104" fmla="*/ 2147483647 w 2100"/>
                <a:gd name="T105" fmla="*/ 2147483647 h 834"/>
                <a:gd name="T106" fmla="*/ 2147483647 w 2100"/>
                <a:gd name="T107" fmla="*/ 2147483647 h 834"/>
                <a:gd name="T108" fmla="*/ 2147483647 w 2100"/>
                <a:gd name="T109" fmla="*/ 2147483647 h 834"/>
                <a:gd name="T110" fmla="*/ 2147483647 w 2100"/>
                <a:gd name="T111" fmla="*/ 2147483647 h 834"/>
                <a:gd name="T112" fmla="*/ 2147483647 w 2100"/>
                <a:gd name="T113" fmla="*/ 2147483647 h 834"/>
                <a:gd name="T114" fmla="*/ 2147483647 w 2100"/>
                <a:gd name="T115" fmla="*/ 2147483647 h 834"/>
                <a:gd name="T116" fmla="*/ 2147483647 w 2100"/>
                <a:gd name="T117" fmla="*/ 2147483647 h 834"/>
                <a:gd name="T118" fmla="*/ 2147483647 w 2100"/>
                <a:gd name="T119" fmla="*/ 2147483647 h 834"/>
                <a:gd name="T120" fmla="*/ 2147483647 w 2100"/>
                <a:gd name="T121" fmla="*/ 2147483647 h 834"/>
                <a:gd name="T122" fmla="*/ 2147483647 w 2100"/>
                <a:gd name="T123" fmla="*/ 2147483647 h 834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100"/>
                <a:gd name="T187" fmla="*/ 0 h 834"/>
                <a:gd name="T188" fmla="*/ 2100 w 2100"/>
                <a:gd name="T189" fmla="*/ 834 h 834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100" h="834">
                  <a:moveTo>
                    <a:pt x="2088" y="408"/>
                  </a:moveTo>
                  <a:lnTo>
                    <a:pt x="2076" y="396"/>
                  </a:lnTo>
                  <a:lnTo>
                    <a:pt x="2070" y="384"/>
                  </a:lnTo>
                  <a:lnTo>
                    <a:pt x="2058" y="384"/>
                  </a:lnTo>
                  <a:lnTo>
                    <a:pt x="2034" y="372"/>
                  </a:lnTo>
                  <a:lnTo>
                    <a:pt x="2022" y="360"/>
                  </a:lnTo>
                  <a:lnTo>
                    <a:pt x="2010" y="354"/>
                  </a:lnTo>
                  <a:lnTo>
                    <a:pt x="2004" y="348"/>
                  </a:lnTo>
                  <a:lnTo>
                    <a:pt x="1986" y="348"/>
                  </a:lnTo>
                  <a:lnTo>
                    <a:pt x="1974" y="342"/>
                  </a:lnTo>
                  <a:lnTo>
                    <a:pt x="1968" y="336"/>
                  </a:lnTo>
                  <a:lnTo>
                    <a:pt x="1968" y="324"/>
                  </a:lnTo>
                  <a:lnTo>
                    <a:pt x="1902" y="324"/>
                  </a:lnTo>
                  <a:lnTo>
                    <a:pt x="1902" y="348"/>
                  </a:lnTo>
                  <a:lnTo>
                    <a:pt x="1896" y="354"/>
                  </a:lnTo>
                  <a:lnTo>
                    <a:pt x="1890" y="354"/>
                  </a:lnTo>
                  <a:lnTo>
                    <a:pt x="1878" y="348"/>
                  </a:lnTo>
                  <a:lnTo>
                    <a:pt x="1866" y="336"/>
                  </a:lnTo>
                  <a:lnTo>
                    <a:pt x="1812" y="336"/>
                  </a:lnTo>
                  <a:lnTo>
                    <a:pt x="1806" y="342"/>
                  </a:lnTo>
                  <a:lnTo>
                    <a:pt x="1812" y="342"/>
                  </a:lnTo>
                  <a:lnTo>
                    <a:pt x="1812" y="348"/>
                  </a:lnTo>
                  <a:lnTo>
                    <a:pt x="1794" y="348"/>
                  </a:lnTo>
                  <a:lnTo>
                    <a:pt x="1788" y="342"/>
                  </a:lnTo>
                  <a:lnTo>
                    <a:pt x="1776" y="336"/>
                  </a:lnTo>
                  <a:lnTo>
                    <a:pt x="1770" y="324"/>
                  </a:lnTo>
                  <a:lnTo>
                    <a:pt x="1770" y="306"/>
                  </a:lnTo>
                  <a:lnTo>
                    <a:pt x="1776" y="306"/>
                  </a:lnTo>
                  <a:lnTo>
                    <a:pt x="1770" y="294"/>
                  </a:lnTo>
                  <a:lnTo>
                    <a:pt x="1764" y="270"/>
                  </a:lnTo>
                  <a:lnTo>
                    <a:pt x="1758" y="258"/>
                  </a:lnTo>
                  <a:lnTo>
                    <a:pt x="1758" y="174"/>
                  </a:lnTo>
                  <a:lnTo>
                    <a:pt x="1740" y="174"/>
                  </a:lnTo>
                  <a:lnTo>
                    <a:pt x="1716" y="168"/>
                  </a:lnTo>
                  <a:lnTo>
                    <a:pt x="1710" y="174"/>
                  </a:lnTo>
                  <a:lnTo>
                    <a:pt x="1698" y="180"/>
                  </a:lnTo>
                  <a:lnTo>
                    <a:pt x="1674" y="180"/>
                  </a:lnTo>
                  <a:lnTo>
                    <a:pt x="1662" y="174"/>
                  </a:lnTo>
                  <a:lnTo>
                    <a:pt x="1644" y="156"/>
                  </a:lnTo>
                  <a:lnTo>
                    <a:pt x="1608" y="156"/>
                  </a:lnTo>
                  <a:lnTo>
                    <a:pt x="1596" y="150"/>
                  </a:lnTo>
                  <a:lnTo>
                    <a:pt x="1578" y="150"/>
                  </a:lnTo>
                  <a:lnTo>
                    <a:pt x="1548" y="180"/>
                  </a:lnTo>
                  <a:lnTo>
                    <a:pt x="1548" y="192"/>
                  </a:lnTo>
                  <a:lnTo>
                    <a:pt x="1536" y="204"/>
                  </a:lnTo>
                  <a:lnTo>
                    <a:pt x="1500" y="204"/>
                  </a:lnTo>
                  <a:lnTo>
                    <a:pt x="1488" y="216"/>
                  </a:lnTo>
                  <a:lnTo>
                    <a:pt x="1440" y="216"/>
                  </a:lnTo>
                  <a:lnTo>
                    <a:pt x="1440" y="222"/>
                  </a:lnTo>
                  <a:lnTo>
                    <a:pt x="1422" y="240"/>
                  </a:lnTo>
                  <a:lnTo>
                    <a:pt x="1416" y="240"/>
                  </a:lnTo>
                  <a:lnTo>
                    <a:pt x="1416" y="234"/>
                  </a:lnTo>
                  <a:lnTo>
                    <a:pt x="1410" y="228"/>
                  </a:lnTo>
                  <a:lnTo>
                    <a:pt x="1392" y="228"/>
                  </a:lnTo>
                  <a:lnTo>
                    <a:pt x="1380" y="234"/>
                  </a:lnTo>
                  <a:lnTo>
                    <a:pt x="1356" y="234"/>
                  </a:lnTo>
                  <a:lnTo>
                    <a:pt x="1344" y="228"/>
                  </a:lnTo>
                  <a:lnTo>
                    <a:pt x="1338" y="228"/>
                  </a:lnTo>
                  <a:lnTo>
                    <a:pt x="1332" y="222"/>
                  </a:lnTo>
                  <a:lnTo>
                    <a:pt x="1266" y="222"/>
                  </a:lnTo>
                  <a:lnTo>
                    <a:pt x="1260" y="216"/>
                  </a:lnTo>
                  <a:lnTo>
                    <a:pt x="1260" y="204"/>
                  </a:lnTo>
                  <a:lnTo>
                    <a:pt x="1248" y="198"/>
                  </a:lnTo>
                  <a:lnTo>
                    <a:pt x="1230" y="198"/>
                  </a:lnTo>
                  <a:lnTo>
                    <a:pt x="1230" y="192"/>
                  </a:lnTo>
                  <a:lnTo>
                    <a:pt x="1218" y="180"/>
                  </a:lnTo>
                  <a:lnTo>
                    <a:pt x="1218" y="174"/>
                  </a:lnTo>
                  <a:lnTo>
                    <a:pt x="1212" y="168"/>
                  </a:lnTo>
                  <a:lnTo>
                    <a:pt x="1152" y="168"/>
                  </a:lnTo>
                  <a:lnTo>
                    <a:pt x="1128" y="144"/>
                  </a:lnTo>
                  <a:lnTo>
                    <a:pt x="1092" y="144"/>
                  </a:lnTo>
                  <a:lnTo>
                    <a:pt x="1086" y="138"/>
                  </a:lnTo>
                  <a:lnTo>
                    <a:pt x="1080" y="138"/>
                  </a:lnTo>
                  <a:lnTo>
                    <a:pt x="1068" y="132"/>
                  </a:lnTo>
                  <a:lnTo>
                    <a:pt x="1020" y="132"/>
                  </a:lnTo>
                  <a:lnTo>
                    <a:pt x="966" y="150"/>
                  </a:lnTo>
                  <a:lnTo>
                    <a:pt x="954" y="156"/>
                  </a:lnTo>
                  <a:lnTo>
                    <a:pt x="942" y="156"/>
                  </a:lnTo>
                  <a:lnTo>
                    <a:pt x="930" y="150"/>
                  </a:lnTo>
                  <a:lnTo>
                    <a:pt x="918" y="150"/>
                  </a:lnTo>
                  <a:lnTo>
                    <a:pt x="912" y="144"/>
                  </a:lnTo>
                  <a:lnTo>
                    <a:pt x="882" y="144"/>
                  </a:lnTo>
                  <a:lnTo>
                    <a:pt x="864" y="126"/>
                  </a:lnTo>
                  <a:lnTo>
                    <a:pt x="864" y="120"/>
                  </a:lnTo>
                  <a:lnTo>
                    <a:pt x="840" y="126"/>
                  </a:lnTo>
                  <a:lnTo>
                    <a:pt x="840" y="120"/>
                  </a:lnTo>
                  <a:lnTo>
                    <a:pt x="834" y="114"/>
                  </a:lnTo>
                  <a:lnTo>
                    <a:pt x="822" y="90"/>
                  </a:lnTo>
                  <a:lnTo>
                    <a:pt x="810" y="78"/>
                  </a:lnTo>
                  <a:lnTo>
                    <a:pt x="804" y="66"/>
                  </a:lnTo>
                  <a:lnTo>
                    <a:pt x="798" y="60"/>
                  </a:lnTo>
                  <a:lnTo>
                    <a:pt x="786" y="54"/>
                  </a:lnTo>
                  <a:lnTo>
                    <a:pt x="768" y="54"/>
                  </a:lnTo>
                  <a:lnTo>
                    <a:pt x="756" y="60"/>
                  </a:lnTo>
                  <a:lnTo>
                    <a:pt x="750" y="60"/>
                  </a:lnTo>
                  <a:lnTo>
                    <a:pt x="726" y="48"/>
                  </a:lnTo>
                  <a:lnTo>
                    <a:pt x="720" y="42"/>
                  </a:lnTo>
                  <a:lnTo>
                    <a:pt x="708" y="36"/>
                  </a:lnTo>
                  <a:lnTo>
                    <a:pt x="672" y="36"/>
                  </a:lnTo>
                  <a:lnTo>
                    <a:pt x="648" y="30"/>
                  </a:lnTo>
                  <a:lnTo>
                    <a:pt x="636" y="30"/>
                  </a:lnTo>
                  <a:lnTo>
                    <a:pt x="576" y="0"/>
                  </a:lnTo>
                  <a:lnTo>
                    <a:pt x="576" y="18"/>
                  </a:lnTo>
                  <a:lnTo>
                    <a:pt x="570" y="30"/>
                  </a:lnTo>
                  <a:lnTo>
                    <a:pt x="558" y="36"/>
                  </a:lnTo>
                  <a:lnTo>
                    <a:pt x="552" y="36"/>
                  </a:lnTo>
                  <a:lnTo>
                    <a:pt x="558" y="48"/>
                  </a:lnTo>
                  <a:lnTo>
                    <a:pt x="540" y="48"/>
                  </a:lnTo>
                  <a:lnTo>
                    <a:pt x="540" y="60"/>
                  </a:lnTo>
                  <a:lnTo>
                    <a:pt x="552" y="72"/>
                  </a:lnTo>
                  <a:lnTo>
                    <a:pt x="558" y="90"/>
                  </a:lnTo>
                  <a:lnTo>
                    <a:pt x="582" y="126"/>
                  </a:lnTo>
                  <a:lnTo>
                    <a:pt x="588" y="126"/>
                  </a:lnTo>
                  <a:lnTo>
                    <a:pt x="594" y="132"/>
                  </a:lnTo>
                  <a:lnTo>
                    <a:pt x="600" y="144"/>
                  </a:lnTo>
                  <a:lnTo>
                    <a:pt x="600" y="168"/>
                  </a:lnTo>
                  <a:lnTo>
                    <a:pt x="582" y="168"/>
                  </a:lnTo>
                  <a:lnTo>
                    <a:pt x="582" y="174"/>
                  </a:lnTo>
                  <a:lnTo>
                    <a:pt x="576" y="180"/>
                  </a:lnTo>
                  <a:lnTo>
                    <a:pt x="552" y="192"/>
                  </a:lnTo>
                  <a:lnTo>
                    <a:pt x="546" y="186"/>
                  </a:lnTo>
                  <a:lnTo>
                    <a:pt x="546" y="174"/>
                  </a:lnTo>
                  <a:lnTo>
                    <a:pt x="498" y="180"/>
                  </a:lnTo>
                  <a:lnTo>
                    <a:pt x="498" y="168"/>
                  </a:lnTo>
                  <a:lnTo>
                    <a:pt x="456" y="168"/>
                  </a:lnTo>
                  <a:lnTo>
                    <a:pt x="450" y="174"/>
                  </a:lnTo>
                  <a:lnTo>
                    <a:pt x="450" y="180"/>
                  </a:lnTo>
                  <a:lnTo>
                    <a:pt x="444" y="168"/>
                  </a:lnTo>
                  <a:lnTo>
                    <a:pt x="420" y="174"/>
                  </a:lnTo>
                  <a:lnTo>
                    <a:pt x="414" y="162"/>
                  </a:lnTo>
                  <a:lnTo>
                    <a:pt x="384" y="162"/>
                  </a:lnTo>
                  <a:lnTo>
                    <a:pt x="366" y="156"/>
                  </a:lnTo>
                  <a:lnTo>
                    <a:pt x="360" y="150"/>
                  </a:lnTo>
                  <a:lnTo>
                    <a:pt x="360" y="138"/>
                  </a:lnTo>
                  <a:lnTo>
                    <a:pt x="354" y="132"/>
                  </a:lnTo>
                  <a:lnTo>
                    <a:pt x="354" y="126"/>
                  </a:lnTo>
                  <a:lnTo>
                    <a:pt x="312" y="126"/>
                  </a:lnTo>
                  <a:lnTo>
                    <a:pt x="294" y="132"/>
                  </a:lnTo>
                  <a:lnTo>
                    <a:pt x="270" y="132"/>
                  </a:lnTo>
                  <a:lnTo>
                    <a:pt x="264" y="114"/>
                  </a:lnTo>
                  <a:lnTo>
                    <a:pt x="228" y="114"/>
                  </a:lnTo>
                  <a:lnTo>
                    <a:pt x="228" y="108"/>
                  </a:lnTo>
                  <a:lnTo>
                    <a:pt x="210" y="114"/>
                  </a:lnTo>
                  <a:lnTo>
                    <a:pt x="204" y="108"/>
                  </a:lnTo>
                  <a:lnTo>
                    <a:pt x="186" y="108"/>
                  </a:lnTo>
                  <a:lnTo>
                    <a:pt x="180" y="114"/>
                  </a:lnTo>
                  <a:lnTo>
                    <a:pt x="180" y="120"/>
                  </a:lnTo>
                  <a:lnTo>
                    <a:pt x="174" y="126"/>
                  </a:lnTo>
                  <a:lnTo>
                    <a:pt x="174" y="132"/>
                  </a:lnTo>
                  <a:lnTo>
                    <a:pt x="150" y="132"/>
                  </a:lnTo>
                  <a:lnTo>
                    <a:pt x="138" y="150"/>
                  </a:lnTo>
                  <a:lnTo>
                    <a:pt x="120" y="150"/>
                  </a:lnTo>
                  <a:lnTo>
                    <a:pt x="84" y="186"/>
                  </a:lnTo>
                  <a:lnTo>
                    <a:pt x="84" y="192"/>
                  </a:lnTo>
                  <a:lnTo>
                    <a:pt x="90" y="198"/>
                  </a:lnTo>
                  <a:lnTo>
                    <a:pt x="66" y="198"/>
                  </a:lnTo>
                  <a:lnTo>
                    <a:pt x="72" y="210"/>
                  </a:lnTo>
                  <a:lnTo>
                    <a:pt x="12" y="210"/>
                  </a:lnTo>
                  <a:lnTo>
                    <a:pt x="12" y="228"/>
                  </a:lnTo>
                  <a:lnTo>
                    <a:pt x="0" y="240"/>
                  </a:lnTo>
                  <a:lnTo>
                    <a:pt x="6" y="246"/>
                  </a:lnTo>
                  <a:lnTo>
                    <a:pt x="6" y="258"/>
                  </a:lnTo>
                  <a:lnTo>
                    <a:pt x="0" y="264"/>
                  </a:lnTo>
                  <a:lnTo>
                    <a:pt x="24" y="264"/>
                  </a:lnTo>
                  <a:lnTo>
                    <a:pt x="24" y="282"/>
                  </a:lnTo>
                  <a:lnTo>
                    <a:pt x="36" y="288"/>
                  </a:lnTo>
                  <a:lnTo>
                    <a:pt x="48" y="288"/>
                  </a:lnTo>
                  <a:lnTo>
                    <a:pt x="60" y="294"/>
                  </a:lnTo>
                  <a:lnTo>
                    <a:pt x="72" y="294"/>
                  </a:lnTo>
                  <a:lnTo>
                    <a:pt x="78" y="306"/>
                  </a:lnTo>
                  <a:lnTo>
                    <a:pt x="102" y="330"/>
                  </a:lnTo>
                  <a:lnTo>
                    <a:pt x="138" y="318"/>
                  </a:lnTo>
                  <a:lnTo>
                    <a:pt x="156" y="330"/>
                  </a:lnTo>
                  <a:lnTo>
                    <a:pt x="162" y="336"/>
                  </a:lnTo>
                  <a:lnTo>
                    <a:pt x="174" y="336"/>
                  </a:lnTo>
                  <a:lnTo>
                    <a:pt x="186" y="342"/>
                  </a:lnTo>
                  <a:lnTo>
                    <a:pt x="204" y="348"/>
                  </a:lnTo>
                  <a:lnTo>
                    <a:pt x="222" y="366"/>
                  </a:lnTo>
                  <a:lnTo>
                    <a:pt x="228" y="378"/>
                  </a:lnTo>
                  <a:lnTo>
                    <a:pt x="240" y="396"/>
                  </a:lnTo>
                  <a:lnTo>
                    <a:pt x="264" y="414"/>
                  </a:lnTo>
                  <a:lnTo>
                    <a:pt x="276" y="426"/>
                  </a:lnTo>
                  <a:lnTo>
                    <a:pt x="282" y="438"/>
                  </a:lnTo>
                  <a:lnTo>
                    <a:pt x="282" y="450"/>
                  </a:lnTo>
                  <a:lnTo>
                    <a:pt x="288" y="456"/>
                  </a:lnTo>
                  <a:lnTo>
                    <a:pt x="294" y="468"/>
                  </a:lnTo>
                  <a:lnTo>
                    <a:pt x="300" y="474"/>
                  </a:lnTo>
                  <a:lnTo>
                    <a:pt x="300" y="480"/>
                  </a:lnTo>
                  <a:lnTo>
                    <a:pt x="288" y="492"/>
                  </a:lnTo>
                  <a:lnTo>
                    <a:pt x="288" y="504"/>
                  </a:lnTo>
                  <a:lnTo>
                    <a:pt x="294" y="522"/>
                  </a:lnTo>
                  <a:lnTo>
                    <a:pt x="300" y="534"/>
                  </a:lnTo>
                  <a:lnTo>
                    <a:pt x="306" y="540"/>
                  </a:lnTo>
                  <a:lnTo>
                    <a:pt x="318" y="546"/>
                  </a:lnTo>
                  <a:lnTo>
                    <a:pt x="330" y="546"/>
                  </a:lnTo>
                  <a:lnTo>
                    <a:pt x="342" y="552"/>
                  </a:lnTo>
                  <a:lnTo>
                    <a:pt x="348" y="552"/>
                  </a:lnTo>
                  <a:lnTo>
                    <a:pt x="366" y="558"/>
                  </a:lnTo>
                  <a:lnTo>
                    <a:pt x="390" y="564"/>
                  </a:lnTo>
                  <a:lnTo>
                    <a:pt x="486" y="564"/>
                  </a:lnTo>
                  <a:lnTo>
                    <a:pt x="492" y="570"/>
                  </a:lnTo>
                  <a:lnTo>
                    <a:pt x="498" y="570"/>
                  </a:lnTo>
                  <a:lnTo>
                    <a:pt x="510" y="576"/>
                  </a:lnTo>
                  <a:lnTo>
                    <a:pt x="516" y="576"/>
                  </a:lnTo>
                  <a:lnTo>
                    <a:pt x="528" y="582"/>
                  </a:lnTo>
                  <a:lnTo>
                    <a:pt x="534" y="594"/>
                  </a:lnTo>
                  <a:lnTo>
                    <a:pt x="540" y="594"/>
                  </a:lnTo>
                  <a:lnTo>
                    <a:pt x="546" y="600"/>
                  </a:lnTo>
                  <a:lnTo>
                    <a:pt x="552" y="600"/>
                  </a:lnTo>
                  <a:lnTo>
                    <a:pt x="576" y="612"/>
                  </a:lnTo>
                  <a:lnTo>
                    <a:pt x="588" y="612"/>
                  </a:lnTo>
                  <a:lnTo>
                    <a:pt x="594" y="618"/>
                  </a:lnTo>
                  <a:lnTo>
                    <a:pt x="630" y="618"/>
                  </a:lnTo>
                  <a:lnTo>
                    <a:pt x="642" y="642"/>
                  </a:lnTo>
                  <a:lnTo>
                    <a:pt x="684" y="684"/>
                  </a:lnTo>
                  <a:lnTo>
                    <a:pt x="690" y="696"/>
                  </a:lnTo>
                  <a:lnTo>
                    <a:pt x="720" y="726"/>
                  </a:lnTo>
                  <a:lnTo>
                    <a:pt x="732" y="732"/>
                  </a:lnTo>
                  <a:lnTo>
                    <a:pt x="738" y="744"/>
                  </a:lnTo>
                  <a:lnTo>
                    <a:pt x="750" y="750"/>
                  </a:lnTo>
                  <a:lnTo>
                    <a:pt x="810" y="744"/>
                  </a:lnTo>
                  <a:lnTo>
                    <a:pt x="864" y="750"/>
                  </a:lnTo>
                  <a:lnTo>
                    <a:pt x="912" y="750"/>
                  </a:lnTo>
                  <a:lnTo>
                    <a:pt x="948" y="756"/>
                  </a:lnTo>
                  <a:lnTo>
                    <a:pt x="954" y="750"/>
                  </a:lnTo>
                  <a:lnTo>
                    <a:pt x="966" y="744"/>
                  </a:lnTo>
                  <a:lnTo>
                    <a:pt x="972" y="738"/>
                  </a:lnTo>
                  <a:lnTo>
                    <a:pt x="984" y="738"/>
                  </a:lnTo>
                  <a:lnTo>
                    <a:pt x="996" y="744"/>
                  </a:lnTo>
                  <a:lnTo>
                    <a:pt x="1002" y="744"/>
                  </a:lnTo>
                  <a:lnTo>
                    <a:pt x="1008" y="750"/>
                  </a:lnTo>
                  <a:lnTo>
                    <a:pt x="1062" y="750"/>
                  </a:lnTo>
                  <a:lnTo>
                    <a:pt x="1080" y="756"/>
                  </a:lnTo>
                  <a:lnTo>
                    <a:pt x="1092" y="756"/>
                  </a:lnTo>
                  <a:lnTo>
                    <a:pt x="1110" y="774"/>
                  </a:lnTo>
                  <a:lnTo>
                    <a:pt x="1116" y="786"/>
                  </a:lnTo>
                  <a:lnTo>
                    <a:pt x="1128" y="792"/>
                  </a:lnTo>
                  <a:lnTo>
                    <a:pt x="1152" y="798"/>
                  </a:lnTo>
                  <a:lnTo>
                    <a:pt x="1200" y="798"/>
                  </a:lnTo>
                  <a:lnTo>
                    <a:pt x="1218" y="804"/>
                  </a:lnTo>
                  <a:lnTo>
                    <a:pt x="1242" y="816"/>
                  </a:lnTo>
                  <a:lnTo>
                    <a:pt x="1248" y="822"/>
                  </a:lnTo>
                  <a:lnTo>
                    <a:pt x="1260" y="822"/>
                  </a:lnTo>
                  <a:lnTo>
                    <a:pt x="1266" y="816"/>
                  </a:lnTo>
                  <a:lnTo>
                    <a:pt x="1278" y="816"/>
                  </a:lnTo>
                  <a:lnTo>
                    <a:pt x="1290" y="810"/>
                  </a:lnTo>
                  <a:lnTo>
                    <a:pt x="1302" y="810"/>
                  </a:lnTo>
                  <a:lnTo>
                    <a:pt x="1302" y="816"/>
                  </a:lnTo>
                  <a:lnTo>
                    <a:pt x="1308" y="828"/>
                  </a:lnTo>
                  <a:lnTo>
                    <a:pt x="1314" y="828"/>
                  </a:lnTo>
                  <a:lnTo>
                    <a:pt x="1320" y="834"/>
                  </a:lnTo>
                  <a:lnTo>
                    <a:pt x="1338" y="834"/>
                  </a:lnTo>
                  <a:lnTo>
                    <a:pt x="1344" y="828"/>
                  </a:lnTo>
                  <a:lnTo>
                    <a:pt x="1362" y="816"/>
                  </a:lnTo>
                  <a:lnTo>
                    <a:pt x="1422" y="780"/>
                  </a:lnTo>
                  <a:lnTo>
                    <a:pt x="1440" y="768"/>
                  </a:lnTo>
                  <a:lnTo>
                    <a:pt x="1596" y="768"/>
                  </a:lnTo>
                  <a:lnTo>
                    <a:pt x="1614" y="744"/>
                  </a:lnTo>
                  <a:lnTo>
                    <a:pt x="1638" y="744"/>
                  </a:lnTo>
                  <a:lnTo>
                    <a:pt x="1650" y="738"/>
                  </a:lnTo>
                  <a:lnTo>
                    <a:pt x="1662" y="714"/>
                  </a:lnTo>
                  <a:lnTo>
                    <a:pt x="1662" y="708"/>
                  </a:lnTo>
                  <a:lnTo>
                    <a:pt x="1668" y="696"/>
                  </a:lnTo>
                  <a:lnTo>
                    <a:pt x="1668" y="690"/>
                  </a:lnTo>
                  <a:lnTo>
                    <a:pt x="1692" y="690"/>
                  </a:lnTo>
                  <a:lnTo>
                    <a:pt x="1704" y="678"/>
                  </a:lnTo>
                  <a:lnTo>
                    <a:pt x="1710" y="666"/>
                  </a:lnTo>
                  <a:lnTo>
                    <a:pt x="1716" y="660"/>
                  </a:lnTo>
                  <a:lnTo>
                    <a:pt x="1716" y="654"/>
                  </a:lnTo>
                  <a:lnTo>
                    <a:pt x="1704" y="648"/>
                  </a:lnTo>
                  <a:lnTo>
                    <a:pt x="1686" y="630"/>
                  </a:lnTo>
                  <a:lnTo>
                    <a:pt x="1674" y="624"/>
                  </a:lnTo>
                  <a:lnTo>
                    <a:pt x="1656" y="606"/>
                  </a:lnTo>
                  <a:lnTo>
                    <a:pt x="1650" y="594"/>
                  </a:lnTo>
                  <a:lnTo>
                    <a:pt x="1650" y="582"/>
                  </a:lnTo>
                  <a:lnTo>
                    <a:pt x="1656" y="570"/>
                  </a:lnTo>
                  <a:lnTo>
                    <a:pt x="1656" y="558"/>
                  </a:lnTo>
                  <a:lnTo>
                    <a:pt x="1668" y="552"/>
                  </a:lnTo>
                  <a:lnTo>
                    <a:pt x="1692" y="552"/>
                  </a:lnTo>
                  <a:lnTo>
                    <a:pt x="1698" y="558"/>
                  </a:lnTo>
                  <a:lnTo>
                    <a:pt x="1704" y="558"/>
                  </a:lnTo>
                  <a:lnTo>
                    <a:pt x="1710" y="564"/>
                  </a:lnTo>
                  <a:lnTo>
                    <a:pt x="1722" y="570"/>
                  </a:lnTo>
                  <a:lnTo>
                    <a:pt x="1728" y="576"/>
                  </a:lnTo>
                  <a:lnTo>
                    <a:pt x="1740" y="582"/>
                  </a:lnTo>
                  <a:lnTo>
                    <a:pt x="1764" y="582"/>
                  </a:lnTo>
                  <a:lnTo>
                    <a:pt x="1776" y="576"/>
                  </a:lnTo>
                  <a:lnTo>
                    <a:pt x="1794" y="576"/>
                  </a:lnTo>
                  <a:lnTo>
                    <a:pt x="1806" y="570"/>
                  </a:lnTo>
                  <a:lnTo>
                    <a:pt x="1812" y="558"/>
                  </a:lnTo>
                  <a:lnTo>
                    <a:pt x="1818" y="552"/>
                  </a:lnTo>
                  <a:lnTo>
                    <a:pt x="1818" y="528"/>
                  </a:lnTo>
                  <a:lnTo>
                    <a:pt x="1890" y="528"/>
                  </a:lnTo>
                  <a:lnTo>
                    <a:pt x="1914" y="504"/>
                  </a:lnTo>
                  <a:lnTo>
                    <a:pt x="1902" y="492"/>
                  </a:lnTo>
                  <a:lnTo>
                    <a:pt x="1896" y="480"/>
                  </a:lnTo>
                  <a:lnTo>
                    <a:pt x="1902" y="474"/>
                  </a:lnTo>
                  <a:lnTo>
                    <a:pt x="1938" y="456"/>
                  </a:lnTo>
                  <a:lnTo>
                    <a:pt x="1950" y="456"/>
                  </a:lnTo>
                  <a:lnTo>
                    <a:pt x="1950" y="438"/>
                  </a:lnTo>
                  <a:lnTo>
                    <a:pt x="1980" y="444"/>
                  </a:lnTo>
                  <a:lnTo>
                    <a:pt x="1998" y="426"/>
                  </a:lnTo>
                  <a:lnTo>
                    <a:pt x="2004" y="426"/>
                  </a:lnTo>
                  <a:lnTo>
                    <a:pt x="2010" y="420"/>
                  </a:lnTo>
                  <a:lnTo>
                    <a:pt x="2040" y="420"/>
                  </a:lnTo>
                  <a:lnTo>
                    <a:pt x="2052" y="426"/>
                  </a:lnTo>
                  <a:lnTo>
                    <a:pt x="2058" y="432"/>
                  </a:lnTo>
                  <a:lnTo>
                    <a:pt x="2094" y="432"/>
                  </a:lnTo>
                  <a:lnTo>
                    <a:pt x="2100" y="426"/>
                  </a:lnTo>
                  <a:lnTo>
                    <a:pt x="2100" y="420"/>
                  </a:lnTo>
                  <a:lnTo>
                    <a:pt x="2088" y="40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35" name="Mauritania" descr="© INSCALE GmbH, 05.05.2010&#10;http://www.presentationload.com/">
              <a:extLst>
                <a:ext uri="{FF2B5EF4-FFF2-40B4-BE49-F238E27FC236}">
                  <a16:creationId xmlns:a16="http://schemas.microsoft.com/office/drawing/2014/main" id="{A6604B66-DD32-42DD-92B5-E302F2C5207E}"/>
                </a:ext>
              </a:extLst>
            </p:cNvPr>
            <p:cNvSpPr>
              <a:spLocks/>
            </p:cNvSpPr>
            <p:nvPr/>
          </p:nvSpPr>
          <p:spPr bwMode="gray">
            <a:xfrm>
              <a:off x="5029358" y="3536857"/>
              <a:ext cx="381017" cy="450702"/>
            </a:xfrm>
            <a:custGeom>
              <a:avLst/>
              <a:gdLst>
                <a:gd name="T0" fmla="*/ 2147483647 w 858"/>
                <a:gd name="T1" fmla="*/ 2147483647 h 1002"/>
                <a:gd name="T2" fmla="*/ 2147483647 w 858"/>
                <a:gd name="T3" fmla="*/ 2147483647 h 1002"/>
                <a:gd name="T4" fmla="*/ 2147483647 w 858"/>
                <a:gd name="T5" fmla="*/ 2147483647 h 1002"/>
                <a:gd name="T6" fmla="*/ 2147483647 w 858"/>
                <a:gd name="T7" fmla="*/ 2147483647 h 1002"/>
                <a:gd name="T8" fmla="*/ 2147483647 w 858"/>
                <a:gd name="T9" fmla="*/ 2147483647 h 1002"/>
                <a:gd name="T10" fmla="*/ 2147483647 w 858"/>
                <a:gd name="T11" fmla="*/ 2147483647 h 1002"/>
                <a:gd name="T12" fmla="*/ 2147483647 w 858"/>
                <a:gd name="T13" fmla="*/ 2147483647 h 1002"/>
                <a:gd name="T14" fmla="*/ 2147483647 w 858"/>
                <a:gd name="T15" fmla="*/ 2147483647 h 1002"/>
                <a:gd name="T16" fmla="*/ 2147483647 w 858"/>
                <a:gd name="T17" fmla="*/ 2147483647 h 1002"/>
                <a:gd name="T18" fmla="*/ 2147483647 w 858"/>
                <a:gd name="T19" fmla="*/ 2147483647 h 1002"/>
                <a:gd name="T20" fmla="*/ 2147483647 w 858"/>
                <a:gd name="T21" fmla="*/ 2147483647 h 1002"/>
                <a:gd name="T22" fmla="*/ 2147483647 w 858"/>
                <a:gd name="T23" fmla="*/ 2147483647 h 1002"/>
                <a:gd name="T24" fmla="*/ 2147483647 w 858"/>
                <a:gd name="T25" fmla="*/ 2147483647 h 1002"/>
                <a:gd name="T26" fmla="*/ 2147483647 w 858"/>
                <a:gd name="T27" fmla="*/ 2147483647 h 1002"/>
                <a:gd name="T28" fmla="*/ 2147483647 w 858"/>
                <a:gd name="T29" fmla="*/ 2147483647 h 1002"/>
                <a:gd name="T30" fmla="*/ 2147483647 w 858"/>
                <a:gd name="T31" fmla="*/ 2147483647 h 1002"/>
                <a:gd name="T32" fmla="*/ 2147483647 w 858"/>
                <a:gd name="T33" fmla="*/ 2147483647 h 1002"/>
                <a:gd name="T34" fmla="*/ 2147483647 w 858"/>
                <a:gd name="T35" fmla="*/ 2147483647 h 1002"/>
                <a:gd name="T36" fmla="*/ 2147483647 w 858"/>
                <a:gd name="T37" fmla="*/ 2147483647 h 1002"/>
                <a:gd name="T38" fmla="*/ 2147483647 w 858"/>
                <a:gd name="T39" fmla="*/ 2147483647 h 1002"/>
                <a:gd name="T40" fmla="*/ 2147483647 w 858"/>
                <a:gd name="T41" fmla="*/ 2147483647 h 1002"/>
                <a:gd name="T42" fmla="*/ 2147483647 w 858"/>
                <a:gd name="T43" fmla="*/ 2147483647 h 1002"/>
                <a:gd name="T44" fmla="*/ 2147483647 w 858"/>
                <a:gd name="T45" fmla="*/ 2147483647 h 1002"/>
                <a:gd name="T46" fmla="*/ 2147483647 w 858"/>
                <a:gd name="T47" fmla="*/ 2147483647 h 1002"/>
                <a:gd name="T48" fmla="*/ 2147483647 w 858"/>
                <a:gd name="T49" fmla="*/ 2147483647 h 1002"/>
                <a:gd name="T50" fmla="*/ 2147483647 w 858"/>
                <a:gd name="T51" fmla="*/ 2147483647 h 1002"/>
                <a:gd name="T52" fmla="*/ 2147483647 w 858"/>
                <a:gd name="T53" fmla="*/ 2147483647 h 1002"/>
                <a:gd name="T54" fmla="*/ 2147483647 w 858"/>
                <a:gd name="T55" fmla="*/ 2147483647 h 1002"/>
                <a:gd name="T56" fmla="*/ 2147483647 w 858"/>
                <a:gd name="T57" fmla="*/ 2147483647 h 1002"/>
                <a:gd name="T58" fmla="*/ 2147483647 w 858"/>
                <a:gd name="T59" fmla="*/ 2147483647 h 1002"/>
                <a:gd name="T60" fmla="*/ 2147483647 w 858"/>
                <a:gd name="T61" fmla="*/ 2147483647 h 1002"/>
                <a:gd name="T62" fmla="*/ 2147483647 w 858"/>
                <a:gd name="T63" fmla="*/ 2147483647 h 1002"/>
                <a:gd name="T64" fmla="*/ 2147483647 w 858"/>
                <a:gd name="T65" fmla="*/ 2147483647 h 1002"/>
                <a:gd name="T66" fmla="*/ 2147483647 w 858"/>
                <a:gd name="T67" fmla="*/ 2147483647 h 1002"/>
                <a:gd name="T68" fmla="*/ 2147483647 w 858"/>
                <a:gd name="T69" fmla="*/ 2147483647 h 1002"/>
                <a:gd name="T70" fmla="*/ 2147483647 w 858"/>
                <a:gd name="T71" fmla="*/ 2147483647 h 1002"/>
                <a:gd name="T72" fmla="*/ 2147483647 w 858"/>
                <a:gd name="T73" fmla="*/ 2147483647 h 1002"/>
                <a:gd name="T74" fmla="*/ 2147483647 w 858"/>
                <a:gd name="T75" fmla="*/ 2147483647 h 1002"/>
                <a:gd name="T76" fmla="*/ 2147483647 w 858"/>
                <a:gd name="T77" fmla="*/ 2147483647 h 1002"/>
                <a:gd name="T78" fmla="*/ 2147483647 w 858"/>
                <a:gd name="T79" fmla="*/ 2147483647 h 1002"/>
                <a:gd name="T80" fmla="*/ 2147483647 w 858"/>
                <a:gd name="T81" fmla="*/ 2147483647 h 1002"/>
                <a:gd name="T82" fmla="*/ 2147483647 w 858"/>
                <a:gd name="T83" fmla="*/ 2147483647 h 1002"/>
                <a:gd name="T84" fmla="*/ 2147483647 w 858"/>
                <a:gd name="T85" fmla="*/ 2147483647 h 1002"/>
                <a:gd name="T86" fmla="*/ 2147483647 w 858"/>
                <a:gd name="T87" fmla="*/ 2147483647 h 1002"/>
                <a:gd name="T88" fmla="*/ 2147483647 w 858"/>
                <a:gd name="T89" fmla="*/ 2147483647 h 1002"/>
                <a:gd name="T90" fmla="*/ 2147483647 w 858"/>
                <a:gd name="T91" fmla="*/ 2147483647 h 1002"/>
                <a:gd name="T92" fmla="*/ 2147483647 w 858"/>
                <a:gd name="T93" fmla="*/ 2147483647 h 1002"/>
                <a:gd name="T94" fmla="*/ 2147483647 w 858"/>
                <a:gd name="T95" fmla="*/ 2147483647 h 1002"/>
                <a:gd name="T96" fmla="*/ 2147483647 w 858"/>
                <a:gd name="T97" fmla="*/ 2147483647 h 1002"/>
                <a:gd name="T98" fmla="*/ 0 w 858"/>
                <a:gd name="T99" fmla="*/ 2147483647 h 1002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858"/>
                <a:gd name="T151" fmla="*/ 0 h 1002"/>
                <a:gd name="T152" fmla="*/ 858 w 858"/>
                <a:gd name="T153" fmla="*/ 1002 h 1002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858" h="1002">
                  <a:moveTo>
                    <a:pt x="0" y="498"/>
                  </a:moveTo>
                  <a:lnTo>
                    <a:pt x="18" y="498"/>
                  </a:lnTo>
                  <a:lnTo>
                    <a:pt x="18" y="528"/>
                  </a:lnTo>
                  <a:lnTo>
                    <a:pt x="24" y="534"/>
                  </a:lnTo>
                  <a:lnTo>
                    <a:pt x="30" y="534"/>
                  </a:lnTo>
                  <a:lnTo>
                    <a:pt x="30" y="528"/>
                  </a:lnTo>
                  <a:lnTo>
                    <a:pt x="36" y="522"/>
                  </a:lnTo>
                  <a:lnTo>
                    <a:pt x="48" y="558"/>
                  </a:lnTo>
                  <a:lnTo>
                    <a:pt x="42" y="600"/>
                  </a:lnTo>
                  <a:lnTo>
                    <a:pt x="30" y="600"/>
                  </a:lnTo>
                  <a:lnTo>
                    <a:pt x="36" y="624"/>
                  </a:lnTo>
                  <a:lnTo>
                    <a:pt x="24" y="630"/>
                  </a:lnTo>
                  <a:lnTo>
                    <a:pt x="30" y="642"/>
                  </a:lnTo>
                  <a:lnTo>
                    <a:pt x="36" y="648"/>
                  </a:lnTo>
                  <a:lnTo>
                    <a:pt x="48" y="666"/>
                  </a:lnTo>
                  <a:lnTo>
                    <a:pt x="60" y="690"/>
                  </a:lnTo>
                  <a:lnTo>
                    <a:pt x="60" y="720"/>
                  </a:lnTo>
                  <a:lnTo>
                    <a:pt x="54" y="738"/>
                  </a:lnTo>
                  <a:lnTo>
                    <a:pt x="54" y="750"/>
                  </a:lnTo>
                  <a:lnTo>
                    <a:pt x="48" y="756"/>
                  </a:lnTo>
                  <a:lnTo>
                    <a:pt x="48" y="804"/>
                  </a:lnTo>
                  <a:lnTo>
                    <a:pt x="42" y="816"/>
                  </a:lnTo>
                  <a:lnTo>
                    <a:pt x="30" y="822"/>
                  </a:lnTo>
                  <a:lnTo>
                    <a:pt x="24" y="840"/>
                  </a:lnTo>
                  <a:lnTo>
                    <a:pt x="18" y="852"/>
                  </a:lnTo>
                  <a:lnTo>
                    <a:pt x="18" y="864"/>
                  </a:lnTo>
                  <a:lnTo>
                    <a:pt x="12" y="876"/>
                  </a:lnTo>
                  <a:lnTo>
                    <a:pt x="12" y="906"/>
                  </a:lnTo>
                  <a:lnTo>
                    <a:pt x="18" y="900"/>
                  </a:lnTo>
                  <a:lnTo>
                    <a:pt x="36" y="864"/>
                  </a:lnTo>
                  <a:lnTo>
                    <a:pt x="42" y="858"/>
                  </a:lnTo>
                  <a:lnTo>
                    <a:pt x="54" y="852"/>
                  </a:lnTo>
                  <a:lnTo>
                    <a:pt x="60" y="852"/>
                  </a:lnTo>
                  <a:lnTo>
                    <a:pt x="66" y="858"/>
                  </a:lnTo>
                  <a:lnTo>
                    <a:pt x="72" y="858"/>
                  </a:lnTo>
                  <a:lnTo>
                    <a:pt x="84" y="852"/>
                  </a:lnTo>
                  <a:lnTo>
                    <a:pt x="114" y="858"/>
                  </a:lnTo>
                  <a:lnTo>
                    <a:pt x="114" y="840"/>
                  </a:lnTo>
                  <a:lnTo>
                    <a:pt x="138" y="852"/>
                  </a:lnTo>
                  <a:lnTo>
                    <a:pt x="162" y="852"/>
                  </a:lnTo>
                  <a:lnTo>
                    <a:pt x="174" y="858"/>
                  </a:lnTo>
                  <a:lnTo>
                    <a:pt x="180" y="858"/>
                  </a:lnTo>
                  <a:lnTo>
                    <a:pt x="186" y="870"/>
                  </a:lnTo>
                  <a:lnTo>
                    <a:pt x="198" y="882"/>
                  </a:lnTo>
                  <a:lnTo>
                    <a:pt x="204" y="894"/>
                  </a:lnTo>
                  <a:lnTo>
                    <a:pt x="216" y="888"/>
                  </a:lnTo>
                  <a:lnTo>
                    <a:pt x="234" y="888"/>
                  </a:lnTo>
                  <a:lnTo>
                    <a:pt x="240" y="894"/>
                  </a:lnTo>
                  <a:lnTo>
                    <a:pt x="240" y="900"/>
                  </a:lnTo>
                  <a:lnTo>
                    <a:pt x="246" y="912"/>
                  </a:lnTo>
                  <a:lnTo>
                    <a:pt x="246" y="942"/>
                  </a:lnTo>
                  <a:lnTo>
                    <a:pt x="264" y="942"/>
                  </a:lnTo>
                  <a:lnTo>
                    <a:pt x="270" y="948"/>
                  </a:lnTo>
                  <a:lnTo>
                    <a:pt x="270" y="972"/>
                  </a:lnTo>
                  <a:lnTo>
                    <a:pt x="300" y="978"/>
                  </a:lnTo>
                  <a:lnTo>
                    <a:pt x="312" y="1002"/>
                  </a:lnTo>
                  <a:lnTo>
                    <a:pt x="330" y="1002"/>
                  </a:lnTo>
                  <a:lnTo>
                    <a:pt x="342" y="996"/>
                  </a:lnTo>
                  <a:lnTo>
                    <a:pt x="348" y="996"/>
                  </a:lnTo>
                  <a:lnTo>
                    <a:pt x="348" y="948"/>
                  </a:lnTo>
                  <a:lnTo>
                    <a:pt x="360" y="936"/>
                  </a:lnTo>
                  <a:lnTo>
                    <a:pt x="378" y="936"/>
                  </a:lnTo>
                  <a:lnTo>
                    <a:pt x="402" y="960"/>
                  </a:lnTo>
                  <a:lnTo>
                    <a:pt x="408" y="972"/>
                  </a:lnTo>
                  <a:lnTo>
                    <a:pt x="420" y="948"/>
                  </a:lnTo>
                  <a:lnTo>
                    <a:pt x="456" y="948"/>
                  </a:lnTo>
                  <a:lnTo>
                    <a:pt x="462" y="954"/>
                  </a:lnTo>
                  <a:lnTo>
                    <a:pt x="492" y="954"/>
                  </a:lnTo>
                  <a:lnTo>
                    <a:pt x="504" y="948"/>
                  </a:lnTo>
                  <a:lnTo>
                    <a:pt x="510" y="948"/>
                  </a:lnTo>
                  <a:lnTo>
                    <a:pt x="510" y="936"/>
                  </a:lnTo>
                  <a:lnTo>
                    <a:pt x="516" y="930"/>
                  </a:lnTo>
                  <a:lnTo>
                    <a:pt x="522" y="930"/>
                  </a:lnTo>
                  <a:lnTo>
                    <a:pt x="522" y="942"/>
                  </a:lnTo>
                  <a:lnTo>
                    <a:pt x="786" y="942"/>
                  </a:lnTo>
                  <a:lnTo>
                    <a:pt x="798" y="900"/>
                  </a:lnTo>
                  <a:lnTo>
                    <a:pt x="804" y="894"/>
                  </a:lnTo>
                  <a:lnTo>
                    <a:pt x="804" y="882"/>
                  </a:lnTo>
                  <a:lnTo>
                    <a:pt x="786" y="864"/>
                  </a:lnTo>
                  <a:lnTo>
                    <a:pt x="780" y="864"/>
                  </a:lnTo>
                  <a:lnTo>
                    <a:pt x="738" y="174"/>
                  </a:lnTo>
                  <a:lnTo>
                    <a:pt x="858" y="180"/>
                  </a:lnTo>
                  <a:lnTo>
                    <a:pt x="600" y="0"/>
                  </a:lnTo>
                  <a:lnTo>
                    <a:pt x="594" y="48"/>
                  </a:lnTo>
                  <a:lnTo>
                    <a:pt x="588" y="54"/>
                  </a:lnTo>
                  <a:lnTo>
                    <a:pt x="588" y="90"/>
                  </a:lnTo>
                  <a:lnTo>
                    <a:pt x="366" y="96"/>
                  </a:lnTo>
                  <a:lnTo>
                    <a:pt x="366" y="108"/>
                  </a:lnTo>
                  <a:lnTo>
                    <a:pt x="354" y="114"/>
                  </a:lnTo>
                  <a:lnTo>
                    <a:pt x="354" y="306"/>
                  </a:lnTo>
                  <a:lnTo>
                    <a:pt x="348" y="312"/>
                  </a:lnTo>
                  <a:lnTo>
                    <a:pt x="336" y="318"/>
                  </a:lnTo>
                  <a:lnTo>
                    <a:pt x="306" y="318"/>
                  </a:lnTo>
                  <a:lnTo>
                    <a:pt x="282" y="330"/>
                  </a:lnTo>
                  <a:lnTo>
                    <a:pt x="276" y="342"/>
                  </a:lnTo>
                  <a:lnTo>
                    <a:pt x="276" y="360"/>
                  </a:lnTo>
                  <a:lnTo>
                    <a:pt x="282" y="372"/>
                  </a:lnTo>
                  <a:lnTo>
                    <a:pt x="276" y="474"/>
                  </a:lnTo>
                  <a:lnTo>
                    <a:pt x="0" y="474"/>
                  </a:lnTo>
                  <a:lnTo>
                    <a:pt x="0" y="49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36" name="Mali" descr="© INSCALE GmbH, 05.05.2010&#10;http://www.presentationload.com/">
              <a:extLst>
                <a:ext uri="{FF2B5EF4-FFF2-40B4-BE49-F238E27FC236}">
                  <a16:creationId xmlns:a16="http://schemas.microsoft.com/office/drawing/2014/main" id="{E97FBE71-FD1D-45C6-8C1F-2FC58200A8A5}"/>
                </a:ext>
              </a:extLst>
            </p:cNvPr>
            <p:cNvSpPr>
              <a:spLocks/>
            </p:cNvSpPr>
            <p:nvPr/>
          </p:nvSpPr>
          <p:spPr bwMode="gray">
            <a:xfrm>
              <a:off x="5169064" y="3614619"/>
              <a:ext cx="512785" cy="539572"/>
            </a:xfrm>
            <a:custGeom>
              <a:avLst/>
              <a:gdLst>
                <a:gd name="T0" fmla="*/ 2147483647 w 1164"/>
                <a:gd name="T1" fmla="*/ 2147483647 h 1200"/>
                <a:gd name="T2" fmla="*/ 2147483647 w 1164"/>
                <a:gd name="T3" fmla="*/ 2147483647 h 1200"/>
                <a:gd name="T4" fmla="*/ 2147483647 w 1164"/>
                <a:gd name="T5" fmla="*/ 2147483647 h 1200"/>
                <a:gd name="T6" fmla="*/ 2147483647 w 1164"/>
                <a:gd name="T7" fmla="*/ 2147483647 h 1200"/>
                <a:gd name="T8" fmla="*/ 2147483647 w 1164"/>
                <a:gd name="T9" fmla="*/ 2147483647 h 1200"/>
                <a:gd name="T10" fmla="*/ 2147483647 w 1164"/>
                <a:gd name="T11" fmla="*/ 2147483647 h 1200"/>
                <a:gd name="T12" fmla="*/ 2147483647 w 1164"/>
                <a:gd name="T13" fmla="*/ 2147483647 h 1200"/>
                <a:gd name="T14" fmla="*/ 2147483647 w 1164"/>
                <a:gd name="T15" fmla="*/ 2147483647 h 1200"/>
                <a:gd name="T16" fmla="*/ 2147483647 w 1164"/>
                <a:gd name="T17" fmla="*/ 2147483647 h 1200"/>
                <a:gd name="T18" fmla="*/ 2147483647 w 1164"/>
                <a:gd name="T19" fmla="*/ 2147483647 h 1200"/>
                <a:gd name="T20" fmla="*/ 2147483647 w 1164"/>
                <a:gd name="T21" fmla="*/ 2147483647 h 1200"/>
                <a:gd name="T22" fmla="*/ 2147483647 w 1164"/>
                <a:gd name="T23" fmla="*/ 2147483647 h 1200"/>
                <a:gd name="T24" fmla="*/ 2147483647 w 1164"/>
                <a:gd name="T25" fmla="*/ 2147483647 h 1200"/>
                <a:gd name="T26" fmla="*/ 2147483647 w 1164"/>
                <a:gd name="T27" fmla="*/ 2147483647 h 1200"/>
                <a:gd name="T28" fmla="*/ 2147483647 w 1164"/>
                <a:gd name="T29" fmla="*/ 2147483647 h 1200"/>
                <a:gd name="T30" fmla="*/ 2147483647 w 1164"/>
                <a:gd name="T31" fmla="*/ 2147483647 h 1200"/>
                <a:gd name="T32" fmla="*/ 2147483647 w 1164"/>
                <a:gd name="T33" fmla="*/ 2147483647 h 1200"/>
                <a:gd name="T34" fmla="*/ 2147483647 w 1164"/>
                <a:gd name="T35" fmla="*/ 2147483647 h 1200"/>
                <a:gd name="T36" fmla="*/ 2147483647 w 1164"/>
                <a:gd name="T37" fmla="*/ 2147483647 h 1200"/>
                <a:gd name="T38" fmla="*/ 2147483647 w 1164"/>
                <a:gd name="T39" fmla="*/ 2147483647 h 1200"/>
                <a:gd name="T40" fmla="*/ 2147483647 w 1164"/>
                <a:gd name="T41" fmla="*/ 2147483647 h 1200"/>
                <a:gd name="T42" fmla="*/ 2147483647 w 1164"/>
                <a:gd name="T43" fmla="*/ 2147483647 h 1200"/>
                <a:gd name="T44" fmla="*/ 2147483647 w 1164"/>
                <a:gd name="T45" fmla="*/ 2147483647 h 1200"/>
                <a:gd name="T46" fmla="*/ 2147483647 w 1164"/>
                <a:gd name="T47" fmla="*/ 2147483647 h 1200"/>
                <a:gd name="T48" fmla="*/ 2147483647 w 1164"/>
                <a:gd name="T49" fmla="*/ 2147483647 h 1200"/>
                <a:gd name="T50" fmla="*/ 2147483647 w 1164"/>
                <a:gd name="T51" fmla="*/ 2147483647 h 1200"/>
                <a:gd name="T52" fmla="*/ 2147483647 w 1164"/>
                <a:gd name="T53" fmla="*/ 2147483647 h 1200"/>
                <a:gd name="T54" fmla="*/ 0 w 1164"/>
                <a:gd name="T55" fmla="*/ 2147483647 h 1200"/>
                <a:gd name="T56" fmla="*/ 2147483647 w 1164"/>
                <a:gd name="T57" fmla="*/ 2147483647 h 1200"/>
                <a:gd name="T58" fmla="*/ 2147483647 w 1164"/>
                <a:gd name="T59" fmla="*/ 2147483647 h 1200"/>
                <a:gd name="T60" fmla="*/ 2147483647 w 1164"/>
                <a:gd name="T61" fmla="*/ 2147483647 h 1200"/>
                <a:gd name="T62" fmla="*/ 2147483647 w 1164"/>
                <a:gd name="T63" fmla="*/ 2147483647 h 1200"/>
                <a:gd name="T64" fmla="*/ 2147483647 w 1164"/>
                <a:gd name="T65" fmla="*/ 2147483647 h 1200"/>
                <a:gd name="T66" fmla="*/ 2147483647 w 1164"/>
                <a:gd name="T67" fmla="*/ 2147483647 h 1200"/>
                <a:gd name="T68" fmla="*/ 2147483647 w 1164"/>
                <a:gd name="T69" fmla="*/ 2147483647 h 1200"/>
                <a:gd name="T70" fmla="*/ 2147483647 w 1164"/>
                <a:gd name="T71" fmla="*/ 2147483647 h 1200"/>
                <a:gd name="T72" fmla="*/ 2147483647 w 1164"/>
                <a:gd name="T73" fmla="*/ 2147483647 h 1200"/>
                <a:gd name="T74" fmla="*/ 2147483647 w 1164"/>
                <a:gd name="T75" fmla="*/ 2147483647 h 1200"/>
                <a:gd name="T76" fmla="*/ 2147483647 w 1164"/>
                <a:gd name="T77" fmla="*/ 2147483647 h 1200"/>
                <a:gd name="T78" fmla="*/ 2147483647 w 1164"/>
                <a:gd name="T79" fmla="*/ 2147483647 h 1200"/>
                <a:gd name="T80" fmla="*/ 2147483647 w 1164"/>
                <a:gd name="T81" fmla="*/ 2147483647 h 1200"/>
                <a:gd name="T82" fmla="*/ 2147483647 w 1164"/>
                <a:gd name="T83" fmla="*/ 2147483647 h 1200"/>
                <a:gd name="T84" fmla="*/ 2147483647 w 1164"/>
                <a:gd name="T85" fmla="*/ 2147483647 h 1200"/>
                <a:gd name="T86" fmla="*/ 2147483647 w 1164"/>
                <a:gd name="T87" fmla="*/ 2147483647 h 1200"/>
                <a:gd name="T88" fmla="*/ 2147483647 w 1164"/>
                <a:gd name="T89" fmla="*/ 2147483647 h 1200"/>
                <a:gd name="T90" fmla="*/ 2147483647 w 1164"/>
                <a:gd name="T91" fmla="*/ 2147483647 h 1200"/>
                <a:gd name="T92" fmla="*/ 2147483647 w 1164"/>
                <a:gd name="T93" fmla="*/ 2147483647 h 1200"/>
                <a:gd name="T94" fmla="*/ 2147483647 w 1164"/>
                <a:gd name="T95" fmla="*/ 2147483647 h 1200"/>
                <a:gd name="T96" fmla="*/ 2147483647 w 1164"/>
                <a:gd name="T97" fmla="*/ 2147483647 h 1200"/>
                <a:gd name="T98" fmla="*/ 2147483647 w 1164"/>
                <a:gd name="T99" fmla="*/ 2147483647 h 1200"/>
                <a:gd name="T100" fmla="*/ 2147483647 w 1164"/>
                <a:gd name="T101" fmla="*/ 2147483647 h 1200"/>
                <a:gd name="T102" fmla="*/ 2147483647 w 1164"/>
                <a:gd name="T103" fmla="*/ 2147483647 h 1200"/>
                <a:gd name="T104" fmla="*/ 2147483647 w 1164"/>
                <a:gd name="T105" fmla="*/ 2147483647 h 1200"/>
                <a:gd name="T106" fmla="*/ 2147483647 w 1164"/>
                <a:gd name="T107" fmla="*/ 2147483647 h 1200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1164"/>
                <a:gd name="T163" fmla="*/ 0 h 1200"/>
                <a:gd name="T164" fmla="*/ 1164 w 1164"/>
                <a:gd name="T165" fmla="*/ 1200 h 1200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1164" h="1200">
                  <a:moveTo>
                    <a:pt x="612" y="954"/>
                  </a:moveTo>
                  <a:lnTo>
                    <a:pt x="636" y="948"/>
                  </a:lnTo>
                  <a:lnTo>
                    <a:pt x="636" y="912"/>
                  </a:lnTo>
                  <a:lnTo>
                    <a:pt x="654" y="912"/>
                  </a:lnTo>
                  <a:lnTo>
                    <a:pt x="654" y="906"/>
                  </a:lnTo>
                  <a:lnTo>
                    <a:pt x="660" y="900"/>
                  </a:lnTo>
                  <a:lnTo>
                    <a:pt x="666" y="888"/>
                  </a:lnTo>
                  <a:lnTo>
                    <a:pt x="678" y="882"/>
                  </a:lnTo>
                  <a:lnTo>
                    <a:pt x="684" y="870"/>
                  </a:lnTo>
                  <a:lnTo>
                    <a:pt x="690" y="864"/>
                  </a:lnTo>
                  <a:lnTo>
                    <a:pt x="696" y="864"/>
                  </a:lnTo>
                  <a:lnTo>
                    <a:pt x="708" y="876"/>
                  </a:lnTo>
                  <a:lnTo>
                    <a:pt x="720" y="876"/>
                  </a:lnTo>
                  <a:lnTo>
                    <a:pt x="720" y="870"/>
                  </a:lnTo>
                  <a:lnTo>
                    <a:pt x="726" y="864"/>
                  </a:lnTo>
                  <a:lnTo>
                    <a:pt x="726" y="846"/>
                  </a:lnTo>
                  <a:lnTo>
                    <a:pt x="750" y="846"/>
                  </a:lnTo>
                  <a:lnTo>
                    <a:pt x="768" y="822"/>
                  </a:lnTo>
                  <a:lnTo>
                    <a:pt x="792" y="822"/>
                  </a:lnTo>
                  <a:lnTo>
                    <a:pt x="810" y="804"/>
                  </a:lnTo>
                  <a:lnTo>
                    <a:pt x="858" y="804"/>
                  </a:lnTo>
                  <a:lnTo>
                    <a:pt x="882" y="816"/>
                  </a:lnTo>
                  <a:lnTo>
                    <a:pt x="930" y="804"/>
                  </a:lnTo>
                  <a:lnTo>
                    <a:pt x="954" y="786"/>
                  </a:lnTo>
                  <a:lnTo>
                    <a:pt x="1020" y="792"/>
                  </a:lnTo>
                  <a:lnTo>
                    <a:pt x="1020" y="774"/>
                  </a:lnTo>
                  <a:lnTo>
                    <a:pt x="1068" y="780"/>
                  </a:lnTo>
                  <a:lnTo>
                    <a:pt x="1080" y="774"/>
                  </a:lnTo>
                  <a:lnTo>
                    <a:pt x="1104" y="774"/>
                  </a:lnTo>
                  <a:lnTo>
                    <a:pt x="1122" y="768"/>
                  </a:lnTo>
                  <a:lnTo>
                    <a:pt x="1134" y="762"/>
                  </a:lnTo>
                  <a:lnTo>
                    <a:pt x="1140" y="750"/>
                  </a:lnTo>
                  <a:lnTo>
                    <a:pt x="1140" y="732"/>
                  </a:lnTo>
                  <a:lnTo>
                    <a:pt x="1146" y="720"/>
                  </a:lnTo>
                  <a:lnTo>
                    <a:pt x="1146" y="708"/>
                  </a:lnTo>
                  <a:lnTo>
                    <a:pt x="1164" y="684"/>
                  </a:lnTo>
                  <a:lnTo>
                    <a:pt x="1164" y="480"/>
                  </a:lnTo>
                  <a:lnTo>
                    <a:pt x="1140" y="480"/>
                  </a:lnTo>
                  <a:lnTo>
                    <a:pt x="1134" y="486"/>
                  </a:lnTo>
                  <a:lnTo>
                    <a:pt x="1104" y="486"/>
                  </a:lnTo>
                  <a:lnTo>
                    <a:pt x="1092" y="480"/>
                  </a:lnTo>
                  <a:lnTo>
                    <a:pt x="1086" y="474"/>
                  </a:lnTo>
                  <a:lnTo>
                    <a:pt x="1086" y="468"/>
                  </a:lnTo>
                  <a:lnTo>
                    <a:pt x="1104" y="450"/>
                  </a:lnTo>
                  <a:lnTo>
                    <a:pt x="1104" y="432"/>
                  </a:lnTo>
                  <a:lnTo>
                    <a:pt x="1092" y="408"/>
                  </a:lnTo>
                  <a:lnTo>
                    <a:pt x="1080" y="402"/>
                  </a:lnTo>
                  <a:lnTo>
                    <a:pt x="1050" y="402"/>
                  </a:lnTo>
                  <a:lnTo>
                    <a:pt x="1044" y="408"/>
                  </a:lnTo>
                  <a:lnTo>
                    <a:pt x="1038" y="408"/>
                  </a:lnTo>
                  <a:lnTo>
                    <a:pt x="1032" y="378"/>
                  </a:lnTo>
                  <a:lnTo>
                    <a:pt x="996" y="378"/>
                  </a:lnTo>
                  <a:lnTo>
                    <a:pt x="984" y="366"/>
                  </a:lnTo>
                  <a:lnTo>
                    <a:pt x="984" y="348"/>
                  </a:lnTo>
                  <a:lnTo>
                    <a:pt x="978" y="342"/>
                  </a:lnTo>
                  <a:lnTo>
                    <a:pt x="954" y="342"/>
                  </a:lnTo>
                  <a:lnTo>
                    <a:pt x="954" y="318"/>
                  </a:lnTo>
                  <a:lnTo>
                    <a:pt x="546" y="6"/>
                  </a:lnTo>
                  <a:lnTo>
                    <a:pt x="426" y="0"/>
                  </a:lnTo>
                  <a:lnTo>
                    <a:pt x="468" y="690"/>
                  </a:lnTo>
                  <a:lnTo>
                    <a:pt x="474" y="690"/>
                  </a:lnTo>
                  <a:lnTo>
                    <a:pt x="492" y="708"/>
                  </a:lnTo>
                  <a:lnTo>
                    <a:pt x="492" y="720"/>
                  </a:lnTo>
                  <a:lnTo>
                    <a:pt x="486" y="726"/>
                  </a:lnTo>
                  <a:lnTo>
                    <a:pt x="474" y="768"/>
                  </a:lnTo>
                  <a:lnTo>
                    <a:pt x="210" y="768"/>
                  </a:lnTo>
                  <a:lnTo>
                    <a:pt x="210" y="756"/>
                  </a:lnTo>
                  <a:lnTo>
                    <a:pt x="204" y="756"/>
                  </a:lnTo>
                  <a:lnTo>
                    <a:pt x="198" y="762"/>
                  </a:lnTo>
                  <a:lnTo>
                    <a:pt x="198" y="774"/>
                  </a:lnTo>
                  <a:lnTo>
                    <a:pt x="192" y="774"/>
                  </a:lnTo>
                  <a:lnTo>
                    <a:pt x="180" y="780"/>
                  </a:lnTo>
                  <a:lnTo>
                    <a:pt x="150" y="780"/>
                  </a:lnTo>
                  <a:lnTo>
                    <a:pt x="144" y="774"/>
                  </a:lnTo>
                  <a:lnTo>
                    <a:pt x="108" y="774"/>
                  </a:lnTo>
                  <a:lnTo>
                    <a:pt x="96" y="798"/>
                  </a:lnTo>
                  <a:lnTo>
                    <a:pt x="90" y="786"/>
                  </a:lnTo>
                  <a:lnTo>
                    <a:pt x="66" y="762"/>
                  </a:lnTo>
                  <a:lnTo>
                    <a:pt x="48" y="762"/>
                  </a:lnTo>
                  <a:lnTo>
                    <a:pt x="36" y="774"/>
                  </a:lnTo>
                  <a:lnTo>
                    <a:pt x="36" y="822"/>
                  </a:lnTo>
                  <a:lnTo>
                    <a:pt x="30" y="822"/>
                  </a:lnTo>
                  <a:lnTo>
                    <a:pt x="18" y="828"/>
                  </a:lnTo>
                  <a:lnTo>
                    <a:pt x="0" y="828"/>
                  </a:lnTo>
                  <a:lnTo>
                    <a:pt x="0" y="852"/>
                  </a:lnTo>
                  <a:lnTo>
                    <a:pt x="12" y="870"/>
                  </a:lnTo>
                  <a:lnTo>
                    <a:pt x="12" y="876"/>
                  </a:lnTo>
                  <a:lnTo>
                    <a:pt x="24" y="888"/>
                  </a:lnTo>
                  <a:lnTo>
                    <a:pt x="24" y="906"/>
                  </a:lnTo>
                  <a:lnTo>
                    <a:pt x="18" y="912"/>
                  </a:lnTo>
                  <a:lnTo>
                    <a:pt x="18" y="936"/>
                  </a:lnTo>
                  <a:lnTo>
                    <a:pt x="24" y="942"/>
                  </a:lnTo>
                  <a:lnTo>
                    <a:pt x="36" y="942"/>
                  </a:lnTo>
                  <a:lnTo>
                    <a:pt x="36" y="936"/>
                  </a:lnTo>
                  <a:lnTo>
                    <a:pt x="42" y="936"/>
                  </a:lnTo>
                  <a:lnTo>
                    <a:pt x="48" y="942"/>
                  </a:lnTo>
                  <a:lnTo>
                    <a:pt x="54" y="954"/>
                  </a:lnTo>
                  <a:lnTo>
                    <a:pt x="54" y="1032"/>
                  </a:lnTo>
                  <a:lnTo>
                    <a:pt x="60" y="1044"/>
                  </a:lnTo>
                  <a:lnTo>
                    <a:pt x="60" y="1050"/>
                  </a:lnTo>
                  <a:lnTo>
                    <a:pt x="66" y="1056"/>
                  </a:lnTo>
                  <a:lnTo>
                    <a:pt x="72" y="1050"/>
                  </a:lnTo>
                  <a:lnTo>
                    <a:pt x="78" y="1038"/>
                  </a:lnTo>
                  <a:lnTo>
                    <a:pt x="90" y="1026"/>
                  </a:lnTo>
                  <a:lnTo>
                    <a:pt x="102" y="1038"/>
                  </a:lnTo>
                  <a:lnTo>
                    <a:pt x="108" y="1050"/>
                  </a:lnTo>
                  <a:lnTo>
                    <a:pt x="108" y="1062"/>
                  </a:lnTo>
                  <a:lnTo>
                    <a:pt x="114" y="1050"/>
                  </a:lnTo>
                  <a:lnTo>
                    <a:pt x="126" y="1038"/>
                  </a:lnTo>
                  <a:lnTo>
                    <a:pt x="132" y="1026"/>
                  </a:lnTo>
                  <a:lnTo>
                    <a:pt x="138" y="1026"/>
                  </a:lnTo>
                  <a:lnTo>
                    <a:pt x="144" y="1032"/>
                  </a:lnTo>
                  <a:lnTo>
                    <a:pt x="150" y="1032"/>
                  </a:lnTo>
                  <a:lnTo>
                    <a:pt x="162" y="1038"/>
                  </a:lnTo>
                  <a:lnTo>
                    <a:pt x="168" y="1044"/>
                  </a:lnTo>
                  <a:lnTo>
                    <a:pt x="180" y="1050"/>
                  </a:lnTo>
                  <a:lnTo>
                    <a:pt x="198" y="1032"/>
                  </a:lnTo>
                  <a:lnTo>
                    <a:pt x="198" y="1014"/>
                  </a:lnTo>
                  <a:lnTo>
                    <a:pt x="204" y="1008"/>
                  </a:lnTo>
                  <a:lnTo>
                    <a:pt x="216" y="1008"/>
                  </a:lnTo>
                  <a:lnTo>
                    <a:pt x="228" y="1014"/>
                  </a:lnTo>
                  <a:lnTo>
                    <a:pt x="228" y="1032"/>
                  </a:lnTo>
                  <a:lnTo>
                    <a:pt x="246" y="1044"/>
                  </a:lnTo>
                  <a:lnTo>
                    <a:pt x="234" y="1074"/>
                  </a:lnTo>
                  <a:lnTo>
                    <a:pt x="270" y="1092"/>
                  </a:lnTo>
                  <a:lnTo>
                    <a:pt x="246" y="1128"/>
                  </a:lnTo>
                  <a:lnTo>
                    <a:pt x="270" y="1128"/>
                  </a:lnTo>
                  <a:lnTo>
                    <a:pt x="270" y="1164"/>
                  </a:lnTo>
                  <a:lnTo>
                    <a:pt x="300" y="1194"/>
                  </a:lnTo>
                  <a:lnTo>
                    <a:pt x="312" y="1200"/>
                  </a:lnTo>
                  <a:lnTo>
                    <a:pt x="312" y="1182"/>
                  </a:lnTo>
                  <a:lnTo>
                    <a:pt x="318" y="1176"/>
                  </a:lnTo>
                  <a:lnTo>
                    <a:pt x="330" y="1176"/>
                  </a:lnTo>
                  <a:lnTo>
                    <a:pt x="348" y="1182"/>
                  </a:lnTo>
                  <a:lnTo>
                    <a:pt x="366" y="1200"/>
                  </a:lnTo>
                  <a:lnTo>
                    <a:pt x="372" y="1182"/>
                  </a:lnTo>
                  <a:lnTo>
                    <a:pt x="390" y="1182"/>
                  </a:lnTo>
                  <a:lnTo>
                    <a:pt x="396" y="1158"/>
                  </a:lnTo>
                  <a:lnTo>
                    <a:pt x="408" y="1176"/>
                  </a:lnTo>
                  <a:lnTo>
                    <a:pt x="420" y="1152"/>
                  </a:lnTo>
                  <a:lnTo>
                    <a:pt x="420" y="1188"/>
                  </a:lnTo>
                  <a:lnTo>
                    <a:pt x="444" y="1194"/>
                  </a:lnTo>
                  <a:lnTo>
                    <a:pt x="450" y="1188"/>
                  </a:lnTo>
                  <a:lnTo>
                    <a:pt x="456" y="1176"/>
                  </a:lnTo>
                  <a:lnTo>
                    <a:pt x="462" y="1170"/>
                  </a:lnTo>
                  <a:lnTo>
                    <a:pt x="474" y="1170"/>
                  </a:lnTo>
                  <a:lnTo>
                    <a:pt x="468" y="1116"/>
                  </a:lnTo>
                  <a:lnTo>
                    <a:pt x="492" y="1116"/>
                  </a:lnTo>
                  <a:lnTo>
                    <a:pt x="504" y="1092"/>
                  </a:lnTo>
                  <a:lnTo>
                    <a:pt x="480" y="1062"/>
                  </a:lnTo>
                  <a:lnTo>
                    <a:pt x="498" y="1050"/>
                  </a:lnTo>
                  <a:lnTo>
                    <a:pt x="504" y="1050"/>
                  </a:lnTo>
                  <a:lnTo>
                    <a:pt x="510" y="1044"/>
                  </a:lnTo>
                  <a:lnTo>
                    <a:pt x="546" y="1044"/>
                  </a:lnTo>
                  <a:lnTo>
                    <a:pt x="546" y="1032"/>
                  </a:lnTo>
                  <a:lnTo>
                    <a:pt x="540" y="1026"/>
                  </a:lnTo>
                  <a:lnTo>
                    <a:pt x="546" y="1026"/>
                  </a:lnTo>
                  <a:lnTo>
                    <a:pt x="552" y="1020"/>
                  </a:lnTo>
                  <a:lnTo>
                    <a:pt x="552" y="990"/>
                  </a:lnTo>
                  <a:lnTo>
                    <a:pt x="570" y="990"/>
                  </a:lnTo>
                  <a:lnTo>
                    <a:pt x="570" y="960"/>
                  </a:lnTo>
                  <a:lnTo>
                    <a:pt x="564" y="954"/>
                  </a:lnTo>
                  <a:lnTo>
                    <a:pt x="582" y="924"/>
                  </a:lnTo>
                  <a:lnTo>
                    <a:pt x="612" y="954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37" name="Malawi" descr="© INSCALE GmbH, 05.05.2010&#10;http://www.presentationload.com/">
              <a:extLst>
                <a:ext uri="{FF2B5EF4-FFF2-40B4-BE49-F238E27FC236}">
                  <a16:creationId xmlns:a16="http://schemas.microsoft.com/office/drawing/2014/main" id="{60CB92B3-C51B-4940-92AF-EE4441D2DE4B}"/>
                </a:ext>
              </a:extLst>
            </p:cNvPr>
            <p:cNvSpPr>
              <a:spLocks/>
            </p:cNvSpPr>
            <p:nvPr/>
          </p:nvSpPr>
          <p:spPr bwMode="gray">
            <a:xfrm>
              <a:off x="6574064" y="4861984"/>
              <a:ext cx="101604" cy="280895"/>
            </a:xfrm>
            <a:custGeom>
              <a:avLst/>
              <a:gdLst>
                <a:gd name="T0" fmla="*/ 2147483647 w 234"/>
                <a:gd name="T1" fmla="*/ 2147483647 h 624"/>
                <a:gd name="T2" fmla="*/ 2147483647 w 234"/>
                <a:gd name="T3" fmla="*/ 2147483647 h 624"/>
                <a:gd name="T4" fmla="*/ 2147483647 w 234"/>
                <a:gd name="T5" fmla="*/ 2147483647 h 624"/>
                <a:gd name="T6" fmla="*/ 2147483647 w 234"/>
                <a:gd name="T7" fmla="*/ 2147483647 h 624"/>
                <a:gd name="T8" fmla="*/ 2147483647 w 234"/>
                <a:gd name="T9" fmla="*/ 2147483647 h 624"/>
                <a:gd name="T10" fmla="*/ 2147483647 w 234"/>
                <a:gd name="T11" fmla="*/ 2147483647 h 624"/>
                <a:gd name="T12" fmla="*/ 2147483647 w 234"/>
                <a:gd name="T13" fmla="*/ 2147483647 h 624"/>
                <a:gd name="T14" fmla="*/ 2147483647 w 234"/>
                <a:gd name="T15" fmla="*/ 2147483647 h 624"/>
                <a:gd name="T16" fmla="*/ 2147483647 w 234"/>
                <a:gd name="T17" fmla="*/ 2147483647 h 624"/>
                <a:gd name="T18" fmla="*/ 2147483647 w 234"/>
                <a:gd name="T19" fmla="*/ 2147483647 h 624"/>
                <a:gd name="T20" fmla="*/ 2147483647 w 234"/>
                <a:gd name="T21" fmla="*/ 2147483647 h 624"/>
                <a:gd name="T22" fmla="*/ 2147483647 w 234"/>
                <a:gd name="T23" fmla="*/ 2147483647 h 624"/>
                <a:gd name="T24" fmla="*/ 2147483647 w 234"/>
                <a:gd name="T25" fmla="*/ 2147483647 h 624"/>
                <a:gd name="T26" fmla="*/ 2147483647 w 234"/>
                <a:gd name="T27" fmla="*/ 2147483647 h 624"/>
                <a:gd name="T28" fmla="*/ 2147483647 w 234"/>
                <a:gd name="T29" fmla="*/ 2147483647 h 624"/>
                <a:gd name="T30" fmla="*/ 2147483647 w 234"/>
                <a:gd name="T31" fmla="*/ 2147483647 h 624"/>
                <a:gd name="T32" fmla="*/ 2147483647 w 234"/>
                <a:gd name="T33" fmla="*/ 2147483647 h 624"/>
                <a:gd name="T34" fmla="*/ 2147483647 w 234"/>
                <a:gd name="T35" fmla="*/ 2147483647 h 624"/>
                <a:gd name="T36" fmla="*/ 2147483647 w 234"/>
                <a:gd name="T37" fmla="*/ 2147483647 h 624"/>
                <a:gd name="T38" fmla="*/ 2147483647 w 234"/>
                <a:gd name="T39" fmla="*/ 2147483647 h 624"/>
                <a:gd name="T40" fmla="*/ 2147483647 w 234"/>
                <a:gd name="T41" fmla="*/ 2147483647 h 624"/>
                <a:gd name="T42" fmla="*/ 2147483647 w 234"/>
                <a:gd name="T43" fmla="*/ 2147483647 h 624"/>
                <a:gd name="T44" fmla="*/ 2147483647 w 234"/>
                <a:gd name="T45" fmla="*/ 2147483647 h 624"/>
                <a:gd name="T46" fmla="*/ 2147483647 w 234"/>
                <a:gd name="T47" fmla="*/ 0 h 624"/>
                <a:gd name="T48" fmla="*/ 2147483647 w 234"/>
                <a:gd name="T49" fmla="*/ 2147483647 h 624"/>
                <a:gd name="T50" fmla="*/ 2147483647 w 234"/>
                <a:gd name="T51" fmla="*/ 2147483647 h 624"/>
                <a:gd name="T52" fmla="*/ 2147483647 w 234"/>
                <a:gd name="T53" fmla="*/ 2147483647 h 624"/>
                <a:gd name="T54" fmla="*/ 2147483647 w 234"/>
                <a:gd name="T55" fmla="*/ 2147483647 h 624"/>
                <a:gd name="T56" fmla="*/ 2147483647 w 234"/>
                <a:gd name="T57" fmla="*/ 2147483647 h 624"/>
                <a:gd name="T58" fmla="*/ 2147483647 w 234"/>
                <a:gd name="T59" fmla="*/ 2147483647 h 624"/>
                <a:gd name="T60" fmla="*/ 2147483647 w 234"/>
                <a:gd name="T61" fmla="*/ 2147483647 h 624"/>
                <a:gd name="T62" fmla="*/ 2147483647 w 234"/>
                <a:gd name="T63" fmla="*/ 2147483647 h 624"/>
                <a:gd name="T64" fmla="*/ 2147483647 w 234"/>
                <a:gd name="T65" fmla="*/ 2147483647 h 624"/>
                <a:gd name="T66" fmla="*/ 2147483647 w 234"/>
                <a:gd name="T67" fmla="*/ 2147483647 h 624"/>
                <a:gd name="T68" fmla="*/ 2147483647 w 234"/>
                <a:gd name="T69" fmla="*/ 2147483647 h 624"/>
                <a:gd name="T70" fmla="*/ 2147483647 w 234"/>
                <a:gd name="T71" fmla="*/ 2147483647 h 624"/>
                <a:gd name="T72" fmla="*/ 2147483647 w 234"/>
                <a:gd name="T73" fmla="*/ 2147483647 h 624"/>
                <a:gd name="T74" fmla="*/ 0 w 234"/>
                <a:gd name="T75" fmla="*/ 2147483647 h 624"/>
                <a:gd name="T76" fmla="*/ 2147483647 w 234"/>
                <a:gd name="T77" fmla="*/ 2147483647 h 624"/>
                <a:gd name="T78" fmla="*/ 2147483647 w 234"/>
                <a:gd name="T79" fmla="*/ 2147483647 h 624"/>
                <a:gd name="T80" fmla="*/ 2147483647 w 234"/>
                <a:gd name="T81" fmla="*/ 2147483647 h 624"/>
                <a:gd name="T82" fmla="*/ 2147483647 w 234"/>
                <a:gd name="T83" fmla="*/ 2147483647 h 624"/>
                <a:gd name="T84" fmla="*/ 2147483647 w 234"/>
                <a:gd name="T85" fmla="*/ 2147483647 h 624"/>
                <a:gd name="T86" fmla="*/ 2147483647 w 234"/>
                <a:gd name="T87" fmla="*/ 2147483647 h 624"/>
                <a:gd name="T88" fmla="*/ 2147483647 w 234"/>
                <a:gd name="T89" fmla="*/ 2147483647 h 624"/>
                <a:gd name="T90" fmla="*/ 2147483647 w 234"/>
                <a:gd name="T91" fmla="*/ 2147483647 h 624"/>
                <a:gd name="T92" fmla="*/ 2147483647 w 234"/>
                <a:gd name="T93" fmla="*/ 2147483647 h 624"/>
                <a:gd name="T94" fmla="*/ 2147483647 w 234"/>
                <a:gd name="T95" fmla="*/ 2147483647 h 624"/>
                <a:gd name="T96" fmla="*/ 2147483647 w 234"/>
                <a:gd name="T97" fmla="*/ 2147483647 h 624"/>
                <a:gd name="T98" fmla="*/ 2147483647 w 234"/>
                <a:gd name="T99" fmla="*/ 2147483647 h 624"/>
                <a:gd name="T100" fmla="*/ 2147483647 w 234"/>
                <a:gd name="T101" fmla="*/ 2147483647 h 624"/>
                <a:gd name="T102" fmla="*/ 2147483647 w 234"/>
                <a:gd name="T103" fmla="*/ 2147483647 h 624"/>
                <a:gd name="T104" fmla="*/ 2147483647 w 234"/>
                <a:gd name="T105" fmla="*/ 2147483647 h 624"/>
                <a:gd name="T106" fmla="*/ 2147483647 w 234"/>
                <a:gd name="T107" fmla="*/ 2147483647 h 624"/>
                <a:gd name="T108" fmla="*/ 2147483647 w 234"/>
                <a:gd name="T109" fmla="*/ 2147483647 h 624"/>
                <a:gd name="T110" fmla="*/ 2147483647 w 234"/>
                <a:gd name="T111" fmla="*/ 2147483647 h 624"/>
                <a:gd name="T112" fmla="*/ 2147483647 w 234"/>
                <a:gd name="T113" fmla="*/ 2147483647 h 624"/>
                <a:gd name="T114" fmla="*/ 2147483647 w 234"/>
                <a:gd name="T115" fmla="*/ 2147483647 h 624"/>
                <a:gd name="T116" fmla="*/ 2147483647 w 234"/>
                <a:gd name="T117" fmla="*/ 2147483647 h 62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234"/>
                <a:gd name="T178" fmla="*/ 0 h 624"/>
                <a:gd name="T179" fmla="*/ 234 w 234"/>
                <a:gd name="T180" fmla="*/ 624 h 62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234" h="624">
                  <a:moveTo>
                    <a:pt x="234" y="432"/>
                  </a:moveTo>
                  <a:lnTo>
                    <a:pt x="222" y="420"/>
                  </a:lnTo>
                  <a:lnTo>
                    <a:pt x="210" y="402"/>
                  </a:lnTo>
                  <a:lnTo>
                    <a:pt x="204" y="390"/>
                  </a:lnTo>
                  <a:lnTo>
                    <a:pt x="198" y="384"/>
                  </a:lnTo>
                  <a:lnTo>
                    <a:pt x="186" y="360"/>
                  </a:lnTo>
                  <a:lnTo>
                    <a:pt x="162" y="336"/>
                  </a:lnTo>
                  <a:lnTo>
                    <a:pt x="156" y="336"/>
                  </a:lnTo>
                  <a:lnTo>
                    <a:pt x="156" y="330"/>
                  </a:lnTo>
                  <a:lnTo>
                    <a:pt x="150" y="330"/>
                  </a:lnTo>
                  <a:lnTo>
                    <a:pt x="150" y="342"/>
                  </a:lnTo>
                  <a:lnTo>
                    <a:pt x="156" y="342"/>
                  </a:lnTo>
                  <a:lnTo>
                    <a:pt x="168" y="354"/>
                  </a:lnTo>
                  <a:lnTo>
                    <a:pt x="168" y="366"/>
                  </a:lnTo>
                  <a:lnTo>
                    <a:pt x="174" y="378"/>
                  </a:lnTo>
                  <a:lnTo>
                    <a:pt x="174" y="390"/>
                  </a:lnTo>
                  <a:lnTo>
                    <a:pt x="168" y="396"/>
                  </a:lnTo>
                  <a:lnTo>
                    <a:pt x="162" y="396"/>
                  </a:lnTo>
                  <a:lnTo>
                    <a:pt x="162" y="390"/>
                  </a:lnTo>
                  <a:lnTo>
                    <a:pt x="156" y="384"/>
                  </a:lnTo>
                  <a:lnTo>
                    <a:pt x="156" y="378"/>
                  </a:lnTo>
                  <a:lnTo>
                    <a:pt x="144" y="384"/>
                  </a:lnTo>
                  <a:lnTo>
                    <a:pt x="132" y="384"/>
                  </a:lnTo>
                  <a:lnTo>
                    <a:pt x="132" y="360"/>
                  </a:lnTo>
                  <a:lnTo>
                    <a:pt x="126" y="354"/>
                  </a:lnTo>
                  <a:lnTo>
                    <a:pt x="126" y="342"/>
                  </a:lnTo>
                  <a:lnTo>
                    <a:pt x="120" y="330"/>
                  </a:lnTo>
                  <a:lnTo>
                    <a:pt x="120" y="282"/>
                  </a:lnTo>
                  <a:lnTo>
                    <a:pt x="84" y="246"/>
                  </a:lnTo>
                  <a:lnTo>
                    <a:pt x="90" y="240"/>
                  </a:lnTo>
                  <a:lnTo>
                    <a:pt x="90" y="222"/>
                  </a:lnTo>
                  <a:lnTo>
                    <a:pt x="96" y="210"/>
                  </a:lnTo>
                  <a:lnTo>
                    <a:pt x="114" y="192"/>
                  </a:lnTo>
                  <a:lnTo>
                    <a:pt x="120" y="180"/>
                  </a:lnTo>
                  <a:lnTo>
                    <a:pt x="126" y="174"/>
                  </a:lnTo>
                  <a:lnTo>
                    <a:pt x="126" y="156"/>
                  </a:lnTo>
                  <a:lnTo>
                    <a:pt x="120" y="150"/>
                  </a:lnTo>
                  <a:lnTo>
                    <a:pt x="120" y="102"/>
                  </a:lnTo>
                  <a:lnTo>
                    <a:pt x="114" y="78"/>
                  </a:lnTo>
                  <a:lnTo>
                    <a:pt x="114" y="60"/>
                  </a:lnTo>
                  <a:lnTo>
                    <a:pt x="102" y="60"/>
                  </a:lnTo>
                  <a:lnTo>
                    <a:pt x="84" y="42"/>
                  </a:lnTo>
                  <a:lnTo>
                    <a:pt x="84" y="36"/>
                  </a:lnTo>
                  <a:lnTo>
                    <a:pt x="90" y="24"/>
                  </a:lnTo>
                  <a:lnTo>
                    <a:pt x="90" y="18"/>
                  </a:lnTo>
                  <a:lnTo>
                    <a:pt x="60" y="18"/>
                  </a:lnTo>
                  <a:lnTo>
                    <a:pt x="54" y="0"/>
                  </a:lnTo>
                  <a:lnTo>
                    <a:pt x="30" y="0"/>
                  </a:lnTo>
                  <a:lnTo>
                    <a:pt x="30" y="12"/>
                  </a:lnTo>
                  <a:lnTo>
                    <a:pt x="42" y="12"/>
                  </a:lnTo>
                  <a:lnTo>
                    <a:pt x="54" y="24"/>
                  </a:lnTo>
                  <a:lnTo>
                    <a:pt x="54" y="66"/>
                  </a:lnTo>
                  <a:lnTo>
                    <a:pt x="60" y="66"/>
                  </a:lnTo>
                  <a:lnTo>
                    <a:pt x="66" y="60"/>
                  </a:lnTo>
                  <a:lnTo>
                    <a:pt x="66" y="84"/>
                  </a:lnTo>
                  <a:lnTo>
                    <a:pt x="78" y="84"/>
                  </a:lnTo>
                  <a:lnTo>
                    <a:pt x="78" y="96"/>
                  </a:lnTo>
                  <a:lnTo>
                    <a:pt x="54" y="108"/>
                  </a:lnTo>
                  <a:lnTo>
                    <a:pt x="48" y="114"/>
                  </a:lnTo>
                  <a:lnTo>
                    <a:pt x="42" y="114"/>
                  </a:lnTo>
                  <a:lnTo>
                    <a:pt x="42" y="132"/>
                  </a:lnTo>
                  <a:lnTo>
                    <a:pt x="54" y="138"/>
                  </a:lnTo>
                  <a:lnTo>
                    <a:pt x="48" y="156"/>
                  </a:lnTo>
                  <a:lnTo>
                    <a:pt x="48" y="228"/>
                  </a:lnTo>
                  <a:lnTo>
                    <a:pt x="60" y="228"/>
                  </a:lnTo>
                  <a:lnTo>
                    <a:pt x="60" y="234"/>
                  </a:lnTo>
                  <a:lnTo>
                    <a:pt x="42" y="252"/>
                  </a:lnTo>
                  <a:lnTo>
                    <a:pt x="30" y="258"/>
                  </a:lnTo>
                  <a:lnTo>
                    <a:pt x="24" y="264"/>
                  </a:lnTo>
                  <a:lnTo>
                    <a:pt x="18" y="264"/>
                  </a:lnTo>
                  <a:lnTo>
                    <a:pt x="24" y="300"/>
                  </a:lnTo>
                  <a:lnTo>
                    <a:pt x="18" y="312"/>
                  </a:lnTo>
                  <a:lnTo>
                    <a:pt x="12" y="318"/>
                  </a:lnTo>
                  <a:lnTo>
                    <a:pt x="6" y="330"/>
                  </a:lnTo>
                  <a:lnTo>
                    <a:pt x="0" y="336"/>
                  </a:lnTo>
                  <a:lnTo>
                    <a:pt x="0" y="342"/>
                  </a:lnTo>
                  <a:lnTo>
                    <a:pt x="12" y="348"/>
                  </a:lnTo>
                  <a:lnTo>
                    <a:pt x="24" y="360"/>
                  </a:lnTo>
                  <a:lnTo>
                    <a:pt x="36" y="366"/>
                  </a:lnTo>
                  <a:lnTo>
                    <a:pt x="66" y="414"/>
                  </a:lnTo>
                  <a:lnTo>
                    <a:pt x="96" y="414"/>
                  </a:lnTo>
                  <a:lnTo>
                    <a:pt x="102" y="408"/>
                  </a:lnTo>
                  <a:lnTo>
                    <a:pt x="120" y="408"/>
                  </a:lnTo>
                  <a:lnTo>
                    <a:pt x="126" y="414"/>
                  </a:lnTo>
                  <a:lnTo>
                    <a:pt x="126" y="450"/>
                  </a:lnTo>
                  <a:lnTo>
                    <a:pt x="132" y="450"/>
                  </a:lnTo>
                  <a:lnTo>
                    <a:pt x="126" y="480"/>
                  </a:lnTo>
                  <a:lnTo>
                    <a:pt x="114" y="486"/>
                  </a:lnTo>
                  <a:lnTo>
                    <a:pt x="126" y="504"/>
                  </a:lnTo>
                  <a:lnTo>
                    <a:pt x="120" y="510"/>
                  </a:lnTo>
                  <a:lnTo>
                    <a:pt x="108" y="516"/>
                  </a:lnTo>
                  <a:lnTo>
                    <a:pt x="102" y="522"/>
                  </a:lnTo>
                  <a:lnTo>
                    <a:pt x="102" y="528"/>
                  </a:lnTo>
                  <a:lnTo>
                    <a:pt x="114" y="528"/>
                  </a:lnTo>
                  <a:lnTo>
                    <a:pt x="114" y="558"/>
                  </a:lnTo>
                  <a:lnTo>
                    <a:pt x="126" y="564"/>
                  </a:lnTo>
                  <a:lnTo>
                    <a:pt x="132" y="570"/>
                  </a:lnTo>
                  <a:lnTo>
                    <a:pt x="144" y="576"/>
                  </a:lnTo>
                  <a:lnTo>
                    <a:pt x="150" y="582"/>
                  </a:lnTo>
                  <a:lnTo>
                    <a:pt x="162" y="588"/>
                  </a:lnTo>
                  <a:lnTo>
                    <a:pt x="162" y="600"/>
                  </a:lnTo>
                  <a:lnTo>
                    <a:pt x="156" y="606"/>
                  </a:lnTo>
                  <a:lnTo>
                    <a:pt x="156" y="618"/>
                  </a:lnTo>
                  <a:lnTo>
                    <a:pt x="162" y="624"/>
                  </a:lnTo>
                  <a:lnTo>
                    <a:pt x="168" y="618"/>
                  </a:lnTo>
                  <a:lnTo>
                    <a:pt x="180" y="612"/>
                  </a:lnTo>
                  <a:lnTo>
                    <a:pt x="180" y="582"/>
                  </a:lnTo>
                  <a:lnTo>
                    <a:pt x="174" y="576"/>
                  </a:lnTo>
                  <a:lnTo>
                    <a:pt x="168" y="576"/>
                  </a:lnTo>
                  <a:lnTo>
                    <a:pt x="168" y="558"/>
                  </a:lnTo>
                  <a:lnTo>
                    <a:pt x="174" y="546"/>
                  </a:lnTo>
                  <a:lnTo>
                    <a:pt x="186" y="540"/>
                  </a:lnTo>
                  <a:lnTo>
                    <a:pt x="210" y="540"/>
                  </a:lnTo>
                  <a:lnTo>
                    <a:pt x="216" y="534"/>
                  </a:lnTo>
                  <a:lnTo>
                    <a:pt x="216" y="474"/>
                  </a:lnTo>
                  <a:lnTo>
                    <a:pt x="222" y="468"/>
                  </a:lnTo>
                  <a:lnTo>
                    <a:pt x="228" y="456"/>
                  </a:lnTo>
                  <a:lnTo>
                    <a:pt x="234" y="450"/>
                  </a:lnTo>
                  <a:lnTo>
                    <a:pt x="234" y="43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38" name="Madagascar" descr="© INSCALE GmbH, 05.05.2010&#10;http://www.presentationload.com/">
              <a:extLst>
                <a:ext uri="{FF2B5EF4-FFF2-40B4-BE49-F238E27FC236}">
                  <a16:creationId xmlns:a16="http://schemas.microsoft.com/office/drawing/2014/main" id="{A8549965-8988-4050-8966-392E88545FEF}"/>
                </a:ext>
              </a:extLst>
            </p:cNvPr>
            <p:cNvSpPr>
              <a:spLocks/>
            </p:cNvSpPr>
            <p:nvPr/>
          </p:nvSpPr>
          <p:spPr bwMode="gray">
            <a:xfrm>
              <a:off x="6875702" y="4965137"/>
              <a:ext cx="263537" cy="488789"/>
            </a:xfrm>
            <a:custGeom>
              <a:avLst/>
              <a:gdLst>
                <a:gd name="T0" fmla="*/ 2147483647 w 594"/>
                <a:gd name="T1" fmla="*/ 2147483647 h 1092"/>
                <a:gd name="T2" fmla="*/ 2147483647 w 594"/>
                <a:gd name="T3" fmla="*/ 2147483647 h 1092"/>
                <a:gd name="T4" fmla="*/ 2147483647 w 594"/>
                <a:gd name="T5" fmla="*/ 2147483647 h 1092"/>
                <a:gd name="T6" fmla="*/ 2147483647 w 594"/>
                <a:gd name="T7" fmla="*/ 2147483647 h 1092"/>
                <a:gd name="T8" fmla="*/ 2147483647 w 594"/>
                <a:gd name="T9" fmla="*/ 2147483647 h 1092"/>
                <a:gd name="T10" fmla="*/ 2147483647 w 594"/>
                <a:gd name="T11" fmla="*/ 2147483647 h 1092"/>
                <a:gd name="T12" fmla="*/ 2147483647 w 594"/>
                <a:gd name="T13" fmla="*/ 2147483647 h 1092"/>
                <a:gd name="T14" fmla="*/ 2147483647 w 594"/>
                <a:gd name="T15" fmla="*/ 2147483647 h 1092"/>
                <a:gd name="T16" fmla="*/ 2147483647 w 594"/>
                <a:gd name="T17" fmla="*/ 2147483647 h 1092"/>
                <a:gd name="T18" fmla="*/ 2147483647 w 594"/>
                <a:gd name="T19" fmla="*/ 2147483647 h 1092"/>
                <a:gd name="T20" fmla="*/ 2147483647 w 594"/>
                <a:gd name="T21" fmla="*/ 2147483647 h 1092"/>
                <a:gd name="T22" fmla="*/ 2147483647 w 594"/>
                <a:gd name="T23" fmla="*/ 2147483647 h 1092"/>
                <a:gd name="T24" fmla="*/ 2147483647 w 594"/>
                <a:gd name="T25" fmla="*/ 2147483647 h 1092"/>
                <a:gd name="T26" fmla="*/ 2147483647 w 594"/>
                <a:gd name="T27" fmla="*/ 2147483647 h 1092"/>
                <a:gd name="T28" fmla="*/ 2147483647 w 594"/>
                <a:gd name="T29" fmla="*/ 2147483647 h 1092"/>
                <a:gd name="T30" fmla="*/ 2147483647 w 594"/>
                <a:gd name="T31" fmla="*/ 2147483647 h 1092"/>
                <a:gd name="T32" fmla="*/ 2147483647 w 594"/>
                <a:gd name="T33" fmla="*/ 0 h 1092"/>
                <a:gd name="T34" fmla="*/ 2147483647 w 594"/>
                <a:gd name="T35" fmla="*/ 2147483647 h 1092"/>
                <a:gd name="T36" fmla="*/ 2147483647 w 594"/>
                <a:gd name="T37" fmla="*/ 2147483647 h 1092"/>
                <a:gd name="T38" fmla="*/ 2147483647 w 594"/>
                <a:gd name="T39" fmla="*/ 2147483647 h 1092"/>
                <a:gd name="T40" fmla="*/ 2147483647 w 594"/>
                <a:gd name="T41" fmla="*/ 2147483647 h 1092"/>
                <a:gd name="T42" fmla="*/ 2147483647 w 594"/>
                <a:gd name="T43" fmla="*/ 2147483647 h 1092"/>
                <a:gd name="T44" fmla="*/ 2147483647 w 594"/>
                <a:gd name="T45" fmla="*/ 2147483647 h 1092"/>
                <a:gd name="T46" fmla="*/ 2147483647 w 594"/>
                <a:gd name="T47" fmla="*/ 2147483647 h 1092"/>
                <a:gd name="T48" fmla="*/ 2147483647 w 594"/>
                <a:gd name="T49" fmla="*/ 2147483647 h 1092"/>
                <a:gd name="T50" fmla="*/ 2147483647 w 594"/>
                <a:gd name="T51" fmla="*/ 2147483647 h 1092"/>
                <a:gd name="T52" fmla="*/ 2147483647 w 594"/>
                <a:gd name="T53" fmla="*/ 2147483647 h 1092"/>
                <a:gd name="T54" fmla="*/ 2147483647 w 594"/>
                <a:gd name="T55" fmla="*/ 2147483647 h 1092"/>
                <a:gd name="T56" fmla="*/ 2147483647 w 594"/>
                <a:gd name="T57" fmla="*/ 2147483647 h 1092"/>
                <a:gd name="T58" fmla="*/ 2147483647 w 594"/>
                <a:gd name="T59" fmla="*/ 2147483647 h 1092"/>
                <a:gd name="T60" fmla="*/ 2147483647 w 594"/>
                <a:gd name="T61" fmla="*/ 2147483647 h 1092"/>
                <a:gd name="T62" fmla="*/ 2147483647 w 594"/>
                <a:gd name="T63" fmla="*/ 2147483647 h 1092"/>
                <a:gd name="T64" fmla="*/ 2147483647 w 594"/>
                <a:gd name="T65" fmla="*/ 2147483647 h 1092"/>
                <a:gd name="T66" fmla="*/ 2147483647 w 594"/>
                <a:gd name="T67" fmla="*/ 2147483647 h 1092"/>
                <a:gd name="T68" fmla="*/ 2147483647 w 594"/>
                <a:gd name="T69" fmla="*/ 2147483647 h 1092"/>
                <a:gd name="T70" fmla="*/ 2147483647 w 594"/>
                <a:gd name="T71" fmla="*/ 2147483647 h 1092"/>
                <a:gd name="T72" fmla="*/ 2147483647 w 594"/>
                <a:gd name="T73" fmla="*/ 2147483647 h 1092"/>
                <a:gd name="T74" fmla="*/ 2147483647 w 594"/>
                <a:gd name="T75" fmla="*/ 2147483647 h 1092"/>
                <a:gd name="T76" fmla="*/ 2147483647 w 594"/>
                <a:gd name="T77" fmla="*/ 2147483647 h 1092"/>
                <a:gd name="T78" fmla="*/ 2147483647 w 594"/>
                <a:gd name="T79" fmla="*/ 2147483647 h 1092"/>
                <a:gd name="T80" fmla="*/ 2147483647 w 594"/>
                <a:gd name="T81" fmla="*/ 2147483647 h 1092"/>
                <a:gd name="T82" fmla="*/ 2147483647 w 594"/>
                <a:gd name="T83" fmla="*/ 2147483647 h 1092"/>
                <a:gd name="T84" fmla="*/ 2147483647 w 594"/>
                <a:gd name="T85" fmla="*/ 2147483647 h 1092"/>
                <a:gd name="T86" fmla="*/ 0 w 594"/>
                <a:gd name="T87" fmla="*/ 2147483647 h 1092"/>
                <a:gd name="T88" fmla="*/ 2147483647 w 594"/>
                <a:gd name="T89" fmla="*/ 2147483647 h 1092"/>
                <a:gd name="T90" fmla="*/ 2147483647 w 594"/>
                <a:gd name="T91" fmla="*/ 2147483647 h 1092"/>
                <a:gd name="T92" fmla="*/ 2147483647 w 594"/>
                <a:gd name="T93" fmla="*/ 2147483647 h 1092"/>
                <a:gd name="T94" fmla="*/ 2147483647 w 594"/>
                <a:gd name="T95" fmla="*/ 2147483647 h 1092"/>
                <a:gd name="T96" fmla="*/ 2147483647 w 594"/>
                <a:gd name="T97" fmla="*/ 2147483647 h 1092"/>
                <a:gd name="T98" fmla="*/ 2147483647 w 594"/>
                <a:gd name="T99" fmla="*/ 2147483647 h 1092"/>
                <a:gd name="T100" fmla="*/ 2147483647 w 594"/>
                <a:gd name="T101" fmla="*/ 2147483647 h 1092"/>
                <a:gd name="T102" fmla="*/ 2147483647 w 594"/>
                <a:gd name="T103" fmla="*/ 2147483647 h 109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594"/>
                <a:gd name="T157" fmla="*/ 0 h 1092"/>
                <a:gd name="T158" fmla="*/ 594 w 594"/>
                <a:gd name="T159" fmla="*/ 1092 h 109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594" h="1092">
                  <a:moveTo>
                    <a:pt x="120" y="330"/>
                  </a:moveTo>
                  <a:lnTo>
                    <a:pt x="144" y="324"/>
                  </a:lnTo>
                  <a:lnTo>
                    <a:pt x="192" y="324"/>
                  </a:lnTo>
                  <a:lnTo>
                    <a:pt x="192" y="300"/>
                  </a:lnTo>
                  <a:lnTo>
                    <a:pt x="252" y="312"/>
                  </a:lnTo>
                  <a:lnTo>
                    <a:pt x="270" y="282"/>
                  </a:lnTo>
                  <a:lnTo>
                    <a:pt x="312" y="288"/>
                  </a:lnTo>
                  <a:lnTo>
                    <a:pt x="312" y="258"/>
                  </a:lnTo>
                  <a:lnTo>
                    <a:pt x="324" y="228"/>
                  </a:lnTo>
                  <a:lnTo>
                    <a:pt x="324" y="258"/>
                  </a:lnTo>
                  <a:lnTo>
                    <a:pt x="336" y="276"/>
                  </a:lnTo>
                  <a:lnTo>
                    <a:pt x="348" y="240"/>
                  </a:lnTo>
                  <a:lnTo>
                    <a:pt x="348" y="210"/>
                  </a:lnTo>
                  <a:lnTo>
                    <a:pt x="354" y="192"/>
                  </a:lnTo>
                  <a:lnTo>
                    <a:pt x="354" y="186"/>
                  </a:lnTo>
                  <a:lnTo>
                    <a:pt x="360" y="186"/>
                  </a:lnTo>
                  <a:lnTo>
                    <a:pt x="372" y="198"/>
                  </a:lnTo>
                  <a:lnTo>
                    <a:pt x="372" y="204"/>
                  </a:lnTo>
                  <a:lnTo>
                    <a:pt x="378" y="204"/>
                  </a:lnTo>
                  <a:lnTo>
                    <a:pt x="402" y="180"/>
                  </a:lnTo>
                  <a:lnTo>
                    <a:pt x="396" y="168"/>
                  </a:lnTo>
                  <a:lnTo>
                    <a:pt x="396" y="150"/>
                  </a:lnTo>
                  <a:lnTo>
                    <a:pt x="390" y="138"/>
                  </a:lnTo>
                  <a:lnTo>
                    <a:pt x="402" y="126"/>
                  </a:lnTo>
                  <a:lnTo>
                    <a:pt x="414" y="126"/>
                  </a:lnTo>
                  <a:lnTo>
                    <a:pt x="420" y="132"/>
                  </a:lnTo>
                  <a:lnTo>
                    <a:pt x="426" y="132"/>
                  </a:lnTo>
                  <a:lnTo>
                    <a:pt x="432" y="126"/>
                  </a:lnTo>
                  <a:lnTo>
                    <a:pt x="438" y="114"/>
                  </a:lnTo>
                  <a:lnTo>
                    <a:pt x="450" y="102"/>
                  </a:lnTo>
                  <a:lnTo>
                    <a:pt x="456" y="90"/>
                  </a:lnTo>
                  <a:lnTo>
                    <a:pt x="462" y="72"/>
                  </a:lnTo>
                  <a:lnTo>
                    <a:pt x="462" y="42"/>
                  </a:lnTo>
                  <a:lnTo>
                    <a:pt x="492" y="0"/>
                  </a:lnTo>
                  <a:lnTo>
                    <a:pt x="546" y="60"/>
                  </a:lnTo>
                  <a:lnTo>
                    <a:pt x="546" y="90"/>
                  </a:lnTo>
                  <a:lnTo>
                    <a:pt x="552" y="96"/>
                  </a:lnTo>
                  <a:lnTo>
                    <a:pt x="558" y="114"/>
                  </a:lnTo>
                  <a:lnTo>
                    <a:pt x="576" y="150"/>
                  </a:lnTo>
                  <a:lnTo>
                    <a:pt x="582" y="156"/>
                  </a:lnTo>
                  <a:lnTo>
                    <a:pt x="582" y="162"/>
                  </a:lnTo>
                  <a:lnTo>
                    <a:pt x="564" y="216"/>
                  </a:lnTo>
                  <a:lnTo>
                    <a:pt x="594" y="276"/>
                  </a:lnTo>
                  <a:lnTo>
                    <a:pt x="594" y="288"/>
                  </a:lnTo>
                  <a:lnTo>
                    <a:pt x="588" y="294"/>
                  </a:lnTo>
                  <a:lnTo>
                    <a:pt x="576" y="294"/>
                  </a:lnTo>
                  <a:lnTo>
                    <a:pt x="564" y="288"/>
                  </a:lnTo>
                  <a:lnTo>
                    <a:pt x="558" y="282"/>
                  </a:lnTo>
                  <a:lnTo>
                    <a:pt x="552" y="282"/>
                  </a:lnTo>
                  <a:lnTo>
                    <a:pt x="522" y="288"/>
                  </a:lnTo>
                  <a:lnTo>
                    <a:pt x="528" y="330"/>
                  </a:lnTo>
                  <a:lnTo>
                    <a:pt x="522" y="336"/>
                  </a:lnTo>
                  <a:lnTo>
                    <a:pt x="516" y="348"/>
                  </a:lnTo>
                  <a:lnTo>
                    <a:pt x="504" y="354"/>
                  </a:lnTo>
                  <a:lnTo>
                    <a:pt x="486" y="390"/>
                  </a:lnTo>
                  <a:lnTo>
                    <a:pt x="486" y="402"/>
                  </a:lnTo>
                  <a:lnTo>
                    <a:pt x="492" y="414"/>
                  </a:lnTo>
                  <a:lnTo>
                    <a:pt x="504" y="450"/>
                  </a:lnTo>
                  <a:lnTo>
                    <a:pt x="498" y="468"/>
                  </a:lnTo>
                  <a:lnTo>
                    <a:pt x="486" y="510"/>
                  </a:lnTo>
                  <a:lnTo>
                    <a:pt x="462" y="570"/>
                  </a:lnTo>
                  <a:lnTo>
                    <a:pt x="432" y="642"/>
                  </a:lnTo>
                  <a:lnTo>
                    <a:pt x="390" y="720"/>
                  </a:lnTo>
                  <a:lnTo>
                    <a:pt x="324" y="852"/>
                  </a:lnTo>
                  <a:lnTo>
                    <a:pt x="312" y="894"/>
                  </a:lnTo>
                  <a:lnTo>
                    <a:pt x="306" y="912"/>
                  </a:lnTo>
                  <a:lnTo>
                    <a:pt x="306" y="948"/>
                  </a:lnTo>
                  <a:lnTo>
                    <a:pt x="294" y="984"/>
                  </a:lnTo>
                  <a:lnTo>
                    <a:pt x="276" y="1014"/>
                  </a:lnTo>
                  <a:lnTo>
                    <a:pt x="258" y="1032"/>
                  </a:lnTo>
                  <a:lnTo>
                    <a:pt x="240" y="1044"/>
                  </a:lnTo>
                  <a:lnTo>
                    <a:pt x="222" y="1062"/>
                  </a:lnTo>
                  <a:lnTo>
                    <a:pt x="216" y="1062"/>
                  </a:lnTo>
                  <a:lnTo>
                    <a:pt x="210" y="1068"/>
                  </a:lnTo>
                  <a:lnTo>
                    <a:pt x="186" y="1068"/>
                  </a:lnTo>
                  <a:lnTo>
                    <a:pt x="150" y="1086"/>
                  </a:lnTo>
                  <a:lnTo>
                    <a:pt x="114" y="1092"/>
                  </a:lnTo>
                  <a:lnTo>
                    <a:pt x="78" y="1074"/>
                  </a:lnTo>
                  <a:lnTo>
                    <a:pt x="60" y="1056"/>
                  </a:lnTo>
                  <a:lnTo>
                    <a:pt x="48" y="1038"/>
                  </a:lnTo>
                  <a:lnTo>
                    <a:pt x="36" y="1026"/>
                  </a:lnTo>
                  <a:lnTo>
                    <a:pt x="36" y="1020"/>
                  </a:lnTo>
                  <a:lnTo>
                    <a:pt x="30" y="1014"/>
                  </a:lnTo>
                  <a:lnTo>
                    <a:pt x="48" y="990"/>
                  </a:lnTo>
                  <a:lnTo>
                    <a:pt x="42" y="978"/>
                  </a:lnTo>
                  <a:lnTo>
                    <a:pt x="24" y="948"/>
                  </a:lnTo>
                  <a:lnTo>
                    <a:pt x="12" y="900"/>
                  </a:lnTo>
                  <a:lnTo>
                    <a:pt x="0" y="834"/>
                  </a:lnTo>
                  <a:lnTo>
                    <a:pt x="0" y="786"/>
                  </a:lnTo>
                  <a:lnTo>
                    <a:pt x="6" y="756"/>
                  </a:lnTo>
                  <a:lnTo>
                    <a:pt x="18" y="738"/>
                  </a:lnTo>
                  <a:lnTo>
                    <a:pt x="60" y="696"/>
                  </a:lnTo>
                  <a:lnTo>
                    <a:pt x="72" y="678"/>
                  </a:lnTo>
                  <a:lnTo>
                    <a:pt x="90" y="672"/>
                  </a:lnTo>
                  <a:lnTo>
                    <a:pt x="96" y="660"/>
                  </a:lnTo>
                  <a:lnTo>
                    <a:pt x="108" y="654"/>
                  </a:lnTo>
                  <a:lnTo>
                    <a:pt x="108" y="636"/>
                  </a:lnTo>
                  <a:lnTo>
                    <a:pt x="102" y="600"/>
                  </a:lnTo>
                  <a:lnTo>
                    <a:pt x="96" y="558"/>
                  </a:lnTo>
                  <a:lnTo>
                    <a:pt x="96" y="522"/>
                  </a:lnTo>
                  <a:lnTo>
                    <a:pt x="78" y="432"/>
                  </a:lnTo>
                  <a:lnTo>
                    <a:pt x="90" y="408"/>
                  </a:lnTo>
                  <a:lnTo>
                    <a:pt x="132" y="366"/>
                  </a:lnTo>
                  <a:lnTo>
                    <a:pt x="132" y="360"/>
                  </a:lnTo>
                  <a:lnTo>
                    <a:pt x="120" y="33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39" name="Libya" descr="© INSCALE GmbH, 05.05.2010&#10;http://www.presentationload.com/">
              <a:extLst>
                <a:ext uri="{FF2B5EF4-FFF2-40B4-BE49-F238E27FC236}">
                  <a16:creationId xmlns:a16="http://schemas.microsoft.com/office/drawing/2014/main" id="{ED8EED7D-5611-465B-9DAD-629E06E1F7DF}"/>
                </a:ext>
              </a:extLst>
            </p:cNvPr>
            <p:cNvSpPr>
              <a:spLocks/>
            </p:cNvSpPr>
            <p:nvPr/>
          </p:nvSpPr>
          <p:spPr bwMode="gray">
            <a:xfrm>
              <a:off x="5840607" y="3317854"/>
              <a:ext cx="487383" cy="498311"/>
            </a:xfrm>
            <a:custGeom>
              <a:avLst/>
              <a:gdLst>
                <a:gd name="T0" fmla="*/ 2147483647 w 1098"/>
                <a:gd name="T1" fmla="*/ 2147483647 h 1110"/>
                <a:gd name="T2" fmla="*/ 2147483647 w 1098"/>
                <a:gd name="T3" fmla="*/ 2147483647 h 1110"/>
                <a:gd name="T4" fmla="*/ 2147483647 w 1098"/>
                <a:gd name="T5" fmla="*/ 2147483647 h 1110"/>
                <a:gd name="T6" fmla="*/ 2147483647 w 1098"/>
                <a:gd name="T7" fmla="*/ 2147483647 h 1110"/>
                <a:gd name="T8" fmla="*/ 2147483647 w 1098"/>
                <a:gd name="T9" fmla="*/ 2147483647 h 1110"/>
                <a:gd name="T10" fmla="*/ 2147483647 w 1098"/>
                <a:gd name="T11" fmla="*/ 2147483647 h 1110"/>
                <a:gd name="T12" fmla="*/ 2147483647 w 1098"/>
                <a:gd name="T13" fmla="*/ 2147483647 h 1110"/>
                <a:gd name="T14" fmla="*/ 2147483647 w 1098"/>
                <a:gd name="T15" fmla="*/ 2147483647 h 1110"/>
                <a:gd name="T16" fmla="*/ 2147483647 w 1098"/>
                <a:gd name="T17" fmla="*/ 2147483647 h 1110"/>
                <a:gd name="T18" fmla="*/ 2147483647 w 1098"/>
                <a:gd name="T19" fmla="*/ 2147483647 h 1110"/>
                <a:gd name="T20" fmla="*/ 2147483647 w 1098"/>
                <a:gd name="T21" fmla="*/ 2147483647 h 1110"/>
                <a:gd name="T22" fmla="*/ 2147483647 w 1098"/>
                <a:gd name="T23" fmla="*/ 2147483647 h 1110"/>
                <a:gd name="T24" fmla="*/ 0 w 1098"/>
                <a:gd name="T25" fmla="*/ 2147483647 h 1110"/>
                <a:gd name="T26" fmla="*/ 2147483647 w 1098"/>
                <a:gd name="T27" fmla="*/ 2147483647 h 1110"/>
                <a:gd name="T28" fmla="*/ 2147483647 w 1098"/>
                <a:gd name="T29" fmla="*/ 2147483647 h 1110"/>
                <a:gd name="T30" fmla="*/ 2147483647 w 1098"/>
                <a:gd name="T31" fmla="*/ 2147483647 h 1110"/>
                <a:gd name="T32" fmla="*/ 2147483647 w 1098"/>
                <a:gd name="T33" fmla="*/ 2147483647 h 1110"/>
                <a:gd name="T34" fmla="*/ 2147483647 w 1098"/>
                <a:gd name="T35" fmla="*/ 2147483647 h 1110"/>
                <a:gd name="T36" fmla="*/ 2147483647 w 1098"/>
                <a:gd name="T37" fmla="*/ 2147483647 h 1110"/>
                <a:gd name="T38" fmla="*/ 2147483647 w 1098"/>
                <a:gd name="T39" fmla="*/ 2147483647 h 1110"/>
                <a:gd name="T40" fmla="*/ 2147483647 w 1098"/>
                <a:gd name="T41" fmla="*/ 2147483647 h 1110"/>
                <a:gd name="T42" fmla="*/ 2147483647 w 1098"/>
                <a:gd name="T43" fmla="*/ 2147483647 h 1110"/>
                <a:gd name="T44" fmla="*/ 2147483647 w 1098"/>
                <a:gd name="T45" fmla="*/ 2147483647 h 1110"/>
                <a:gd name="T46" fmla="*/ 2147483647 w 1098"/>
                <a:gd name="T47" fmla="*/ 2147483647 h 1110"/>
                <a:gd name="T48" fmla="*/ 2147483647 w 1098"/>
                <a:gd name="T49" fmla="*/ 2147483647 h 1110"/>
                <a:gd name="T50" fmla="*/ 2147483647 w 1098"/>
                <a:gd name="T51" fmla="*/ 2147483647 h 1110"/>
                <a:gd name="T52" fmla="*/ 2147483647 w 1098"/>
                <a:gd name="T53" fmla="*/ 2147483647 h 1110"/>
                <a:gd name="T54" fmla="*/ 2147483647 w 1098"/>
                <a:gd name="T55" fmla="*/ 2147483647 h 1110"/>
                <a:gd name="T56" fmla="*/ 2147483647 w 1098"/>
                <a:gd name="T57" fmla="*/ 2147483647 h 1110"/>
                <a:gd name="T58" fmla="*/ 2147483647 w 1098"/>
                <a:gd name="T59" fmla="*/ 2147483647 h 1110"/>
                <a:gd name="T60" fmla="*/ 2147483647 w 1098"/>
                <a:gd name="T61" fmla="*/ 2147483647 h 1110"/>
                <a:gd name="T62" fmla="*/ 2147483647 w 1098"/>
                <a:gd name="T63" fmla="*/ 2147483647 h 1110"/>
                <a:gd name="T64" fmla="*/ 2147483647 w 1098"/>
                <a:gd name="T65" fmla="*/ 2147483647 h 1110"/>
                <a:gd name="T66" fmla="*/ 2147483647 w 1098"/>
                <a:gd name="T67" fmla="*/ 2147483647 h 1110"/>
                <a:gd name="T68" fmla="*/ 2147483647 w 1098"/>
                <a:gd name="T69" fmla="*/ 2147483647 h 1110"/>
                <a:gd name="T70" fmla="*/ 2147483647 w 1098"/>
                <a:gd name="T71" fmla="*/ 2147483647 h 1110"/>
                <a:gd name="T72" fmla="*/ 2147483647 w 1098"/>
                <a:gd name="T73" fmla="*/ 2147483647 h 1110"/>
                <a:gd name="T74" fmla="*/ 2147483647 w 1098"/>
                <a:gd name="T75" fmla="*/ 2147483647 h 1110"/>
                <a:gd name="T76" fmla="*/ 2147483647 w 1098"/>
                <a:gd name="T77" fmla="*/ 2147483647 h 1110"/>
                <a:gd name="T78" fmla="*/ 2147483647 w 1098"/>
                <a:gd name="T79" fmla="*/ 2147483647 h 1110"/>
                <a:gd name="T80" fmla="*/ 2147483647 w 1098"/>
                <a:gd name="T81" fmla="*/ 2147483647 h 1110"/>
                <a:gd name="T82" fmla="*/ 2147483647 w 1098"/>
                <a:gd name="T83" fmla="*/ 2147483647 h 1110"/>
                <a:gd name="T84" fmla="*/ 2147483647 w 1098"/>
                <a:gd name="T85" fmla="*/ 2147483647 h 1110"/>
                <a:gd name="T86" fmla="*/ 2147483647 w 1098"/>
                <a:gd name="T87" fmla="*/ 2147483647 h 1110"/>
                <a:gd name="T88" fmla="*/ 2147483647 w 1098"/>
                <a:gd name="T89" fmla="*/ 2147483647 h 1110"/>
                <a:gd name="T90" fmla="*/ 2147483647 w 1098"/>
                <a:gd name="T91" fmla="*/ 2147483647 h 1110"/>
                <a:gd name="T92" fmla="*/ 2147483647 w 1098"/>
                <a:gd name="T93" fmla="*/ 2147483647 h 1110"/>
                <a:gd name="T94" fmla="*/ 2147483647 w 1098"/>
                <a:gd name="T95" fmla="*/ 2147483647 h 1110"/>
                <a:gd name="T96" fmla="*/ 2147483647 w 1098"/>
                <a:gd name="T97" fmla="*/ 2147483647 h 1110"/>
                <a:gd name="T98" fmla="*/ 2147483647 w 1098"/>
                <a:gd name="T99" fmla="*/ 2147483647 h 1110"/>
                <a:gd name="T100" fmla="*/ 2147483647 w 1098"/>
                <a:gd name="T101" fmla="*/ 2147483647 h 1110"/>
                <a:gd name="T102" fmla="*/ 2147483647 w 1098"/>
                <a:gd name="T103" fmla="*/ 2147483647 h 1110"/>
                <a:gd name="T104" fmla="*/ 2147483647 w 1098"/>
                <a:gd name="T105" fmla="*/ 2147483647 h 1110"/>
                <a:gd name="T106" fmla="*/ 2147483647 w 1098"/>
                <a:gd name="T107" fmla="*/ 2147483647 h 1110"/>
                <a:gd name="T108" fmla="*/ 2147483647 w 1098"/>
                <a:gd name="T109" fmla="*/ 2147483647 h 1110"/>
                <a:gd name="T110" fmla="*/ 2147483647 w 1098"/>
                <a:gd name="T111" fmla="*/ 2147483647 h 1110"/>
                <a:gd name="T112" fmla="*/ 2147483647 w 1098"/>
                <a:gd name="T113" fmla="*/ 2147483647 h 1110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098"/>
                <a:gd name="T172" fmla="*/ 0 h 1110"/>
                <a:gd name="T173" fmla="*/ 1098 w 1098"/>
                <a:gd name="T174" fmla="*/ 1110 h 1110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098" h="1110">
                  <a:moveTo>
                    <a:pt x="156" y="60"/>
                  </a:moveTo>
                  <a:lnTo>
                    <a:pt x="150" y="66"/>
                  </a:lnTo>
                  <a:lnTo>
                    <a:pt x="126" y="78"/>
                  </a:lnTo>
                  <a:lnTo>
                    <a:pt x="114" y="78"/>
                  </a:lnTo>
                  <a:lnTo>
                    <a:pt x="102" y="84"/>
                  </a:lnTo>
                  <a:lnTo>
                    <a:pt x="96" y="90"/>
                  </a:lnTo>
                  <a:lnTo>
                    <a:pt x="90" y="102"/>
                  </a:lnTo>
                  <a:lnTo>
                    <a:pt x="84" y="108"/>
                  </a:lnTo>
                  <a:lnTo>
                    <a:pt x="78" y="120"/>
                  </a:lnTo>
                  <a:lnTo>
                    <a:pt x="72" y="120"/>
                  </a:lnTo>
                  <a:lnTo>
                    <a:pt x="54" y="138"/>
                  </a:lnTo>
                  <a:lnTo>
                    <a:pt x="54" y="156"/>
                  </a:lnTo>
                  <a:lnTo>
                    <a:pt x="66" y="180"/>
                  </a:lnTo>
                  <a:lnTo>
                    <a:pt x="66" y="204"/>
                  </a:lnTo>
                  <a:lnTo>
                    <a:pt x="36" y="234"/>
                  </a:lnTo>
                  <a:lnTo>
                    <a:pt x="30" y="234"/>
                  </a:lnTo>
                  <a:lnTo>
                    <a:pt x="24" y="240"/>
                  </a:lnTo>
                  <a:lnTo>
                    <a:pt x="12" y="246"/>
                  </a:lnTo>
                  <a:lnTo>
                    <a:pt x="6" y="246"/>
                  </a:lnTo>
                  <a:lnTo>
                    <a:pt x="0" y="252"/>
                  </a:lnTo>
                  <a:lnTo>
                    <a:pt x="12" y="270"/>
                  </a:lnTo>
                  <a:lnTo>
                    <a:pt x="36" y="330"/>
                  </a:lnTo>
                  <a:lnTo>
                    <a:pt x="48" y="354"/>
                  </a:lnTo>
                  <a:lnTo>
                    <a:pt x="48" y="360"/>
                  </a:lnTo>
                  <a:lnTo>
                    <a:pt x="42" y="372"/>
                  </a:lnTo>
                  <a:lnTo>
                    <a:pt x="42" y="402"/>
                  </a:lnTo>
                  <a:lnTo>
                    <a:pt x="36" y="408"/>
                  </a:lnTo>
                  <a:lnTo>
                    <a:pt x="36" y="414"/>
                  </a:lnTo>
                  <a:lnTo>
                    <a:pt x="42" y="432"/>
                  </a:lnTo>
                  <a:lnTo>
                    <a:pt x="30" y="456"/>
                  </a:lnTo>
                  <a:lnTo>
                    <a:pt x="36" y="510"/>
                  </a:lnTo>
                  <a:lnTo>
                    <a:pt x="36" y="516"/>
                  </a:lnTo>
                  <a:lnTo>
                    <a:pt x="42" y="522"/>
                  </a:lnTo>
                  <a:lnTo>
                    <a:pt x="42" y="534"/>
                  </a:lnTo>
                  <a:lnTo>
                    <a:pt x="36" y="546"/>
                  </a:lnTo>
                  <a:lnTo>
                    <a:pt x="30" y="552"/>
                  </a:lnTo>
                  <a:lnTo>
                    <a:pt x="18" y="558"/>
                  </a:lnTo>
                  <a:lnTo>
                    <a:pt x="6" y="558"/>
                  </a:lnTo>
                  <a:lnTo>
                    <a:pt x="0" y="564"/>
                  </a:lnTo>
                  <a:lnTo>
                    <a:pt x="0" y="570"/>
                  </a:lnTo>
                  <a:lnTo>
                    <a:pt x="6" y="582"/>
                  </a:lnTo>
                  <a:lnTo>
                    <a:pt x="18" y="594"/>
                  </a:lnTo>
                  <a:lnTo>
                    <a:pt x="24" y="612"/>
                  </a:lnTo>
                  <a:lnTo>
                    <a:pt x="36" y="624"/>
                  </a:lnTo>
                  <a:lnTo>
                    <a:pt x="42" y="636"/>
                  </a:lnTo>
                  <a:lnTo>
                    <a:pt x="48" y="642"/>
                  </a:lnTo>
                  <a:lnTo>
                    <a:pt x="48" y="684"/>
                  </a:lnTo>
                  <a:lnTo>
                    <a:pt x="72" y="708"/>
                  </a:lnTo>
                  <a:lnTo>
                    <a:pt x="96" y="696"/>
                  </a:lnTo>
                  <a:lnTo>
                    <a:pt x="102" y="696"/>
                  </a:lnTo>
                  <a:lnTo>
                    <a:pt x="138" y="714"/>
                  </a:lnTo>
                  <a:lnTo>
                    <a:pt x="150" y="714"/>
                  </a:lnTo>
                  <a:lnTo>
                    <a:pt x="162" y="726"/>
                  </a:lnTo>
                  <a:lnTo>
                    <a:pt x="162" y="732"/>
                  </a:lnTo>
                  <a:lnTo>
                    <a:pt x="168" y="744"/>
                  </a:lnTo>
                  <a:lnTo>
                    <a:pt x="174" y="762"/>
                  </a:lnTo>
                  <a:lnTo>
                    <a:pt x="180" y="774"/>
                  </a:lnTo>
                  <a:lnTo>
                    <a:pt x="186" y="780"/>
                  </a:lnTo>
                  <a:lnTo>
                    <a:pt x="186" y="786"/>
                  </a:lnTo>
                  <a:lnTo>
                    <a:pt x="222" y="792"/>
                  </a:lnTo>
                  <a:lnTo>
                    <a:pt x="234" y="792"/>
                  </a:lnTo>
                  <a:lnTo>
                    <a:pt x="246" y="798"/>
                  </a:lnTo>
                  <a:lnTo>
                    <a:pt x="258" y="798"/>
                  </a:lnTo>
                  <a:lnTo>
                    <a:pt x="276" y="804"/>
                  </a:lnTo>
                  <a:lnTo>
                    <a:pt x="288" y="810"/>
                  </a:lnTo>
                  <a:lnTo>
                    <a:pt x="294" y="810"/>
                  </a:lnTo>
                  <a:lnTo>
                    <a:pt x="300" y="816"/>
                  </a:lnTo>
                  <a:lnTo>
                    <a:pt x="312" y="822"/>
                  </a:lnTo>
                  <a:lnTo>
                    <a:pt x="318" y="828"/>
                  </a:lnTo>
                  <a:lnTo>
                    <a:pt x="324" y="840"/>
                  </a:lnTo>
                  <a:lnTo>
                    <a:pt x="336" y="846"/>
                  </a:lnTo>
                  <a:lnTo>
                    <a:pt x="342" y="852"/>
                  </a:lnTo>
                  <a:lnTo>
                    <a:pt x="360" y="846"/>
                  </a:lnTo>
                  <a:lnTo>
                    <a:pt x="396" y="828"/>
                  </a:lnTo>
                  <a:lnTo>
                    <a:pt x="456" y="792"/>
                  </a:lnTo>
                  <a:lnTo>
                    <a:pt x="468" y="786"/>
                  </a:lnTo>
                  <a:lnTo>
                    <a:pt x="1026" y="1110"/>
                  </a:lnTo>
                  <a:lnTo>
                    <a:pt x="1026" y="1062"/>
                  </a:lnTo>
                  <a:lnTo>
                    <a:pt x="1098" y="1062"/>
                  </a:lnTo>
                  <a:lnTo>
                    <a:pt x="1098" y="828"/>
                  </a:lnTo>
                  <a:lnTo>
                    <a:pt x="1092" y="750"/>
                  </a:lnTo>
                  <a:lnTo>
                    <a:pt x="1092" y="660"/>
                  </a:lnTo>
                  <a:lnTo>
                    <a:pt x="1086" y="564"/>
                  </a:lnTo>
                  <a:lnTo>
                    <a:pt x="1086" y="468"/>
                  </a:lnTo>
                  <a:lnTo>
                    <a:pt x="1080" y="390"/>
                  </a:lnTo>
                  <a:lnTo>
                    <a:pt x="1080" y="306"/>
                  </a:lnTo>
                  <a:lnTo>
                    <a:pt x="1068" y="270"/>
                  </a:lnTo>
                  <a:lnTo>
                    <a:pt x="1056" y="258"/>
                  </a:lnTo>
                  <a:lnTo>
                    <a:pt x="1050" y="246"/>
                  </a:lnTo>
                  <a:lnTo>
                    <a:pt x="1050" y="240"/>
                  </a:lnTo>
                  <a:lnTo>
                    <a:pt x="1056" y="228"/>
                  </a:lnTo>
                  <a:lnTo>
                    <a:pt x="1062" y="222"/>
                  </a:lnTo>
                  <a:lnTo>
                    <a:pt x="1068" y="210"/>
                  </a:lnTo>
                  <a:lnTo>
                    <a:pt x="1074" y="204"/>
                  </a:lnTo>
                  <a:lnTo>
                    <a:pt x="1074" y="198"/>
                  </a:lnTo>
                  <a:lnTo>
                    <a:pt x="1068" y="186"/>
                  </a:lnTo>
                  <a:lnTo>
                    <a:pt x="1056" y="180"/>
                  </a:lnTo>
                  <a:lnTo>
                    <a:pt x="1056" y="150"/>
                  </a:lnTo>
                  <a:lnTo>
                    <a:pt x="1080" y="126"/>
                  </a:lnTo>
                  <a:lnTo>
                    <a:pt x="1074" y="114"/>
                  </a:lnTo>
                  <a:lnTo>
                    <a:pt x="1074" y="96"/>
                  </a:lnTo>
                  <a:lnTo>
                    <a:pt x="1056" y="102"/>
                  </a:lnTo>
                  <a:lnTo>
                    <a:pt x="1044" y="90"/>
                  </a:lnTo>
                  <a:lnTo>
                    <a:pt x="1032" y="102"/>
                  </a:lnTo>
                  <a:lnTo>
                    <a:pt x="1026" y="102"/>
                  </a:lnTo>
                  <a:lnTo>
                    <a:pt x="1020" y="96"/>
                  </a:lnTo>
                  <a:lnTo>
                    <a:pt x="1008" y="90"/>
                  </a:lnTo>
                  <a:lnTo>
                    <a:pt x="1002" y="84"/>
                  </a:lnTo>
                  <a:lnTo>
                    <a:pt x="990" y="78"/>
                  </a:lnTo>
                  <a:lnTo>
                    <a:pt x="978" y="78"/>
                  </a:lnTo>
                  <a:lnTo>
                    <a:pt x="966" y="84"/>
                  </a:lnTo>
                  <a:lnTo>
                    <a:pt x="954" y="84"/>
                  </a:lnTo>
                  <a:lnTo>
                    <a:pt x="942" y="78"/>
                  </a:lnTo>
                  <a:lnTo>
                    <a:pt x="936" y="72"/>
                  </a:lnTo>
                  <a:lnTo>
                    <a:pt x="936" y="48"/>
                  </a:lnTo>
                  <a:lnTo>
                    <a:pt x="930" y="42"/>
                  </a:lnTo>
                  <a:lnTo>
                    <a:pt x="918" y="36"/>
                  </a:lnTo>
                  <a:lnTo>
                    <a:pt x="882" y="36"/>
                  </a:lnTo>
                  <a:lnTo>
                    <a:pt x="876" y="30"/>
                  </a:lnTo>
                  <a:lnTo>
                    <a:pt x="864" y="30"/>
                  </a:lnTo>
                  <a:lnTo>
                    <a:pt x="852" y="24"/>
                  </a:lnTo>
                  <a:lnTo>
                    <a:pt x="840" y="24"/>
                  </a:lnTo>
                  <a:lnTo>
                    <a:pt x="834" y="30"/>
                  </a:lnTo>
                  <a:lnTo>
                    <a:pt x="834" y="36"/>
                  </a:lnTo>
                  <a:lnTo>
                    <a:pt x="798" y="36"/>
                  </a:lnTo>
                  <a:lnTo>
                    <a:pt x="780" y="42"/>
                  </a:lnTo>
                  <a:lnTo>
                    <a:pt x="768" y="48"/>
                  </a:lnTo>
                  <a:lnTo>
                    <a:pt x="732" y="84"/>
                  </a:lnTo>
                  <a:lnTo>
                    <a:pt x="720" y="108"/>
                  </a:lnTo>
                  <a:lnTo>
                    <a:pt x="720" y="120"/>
                  </a:lnTo>
                  <a:lnTo>
                    <a:pt x="726" y="138"/>
                  </a:lnTo>
                  <a:lnTo>
                    <a:pt x="738" y="150"/>
                  </a:lnTo>
                  <a:lnTo>
                    <a:pt x="744" y="162"/>
                  </a:lnTo>
                  <a:lnTo>
                    <a:pt x="744" y="180"/>
                  </a:lnTo>
                  <a:lnTo>
                    <a:pt x="738" y="192"/>
                  </a:lnTo>
                  <a:lnTo>
                    <a:pt x="714" y="216"/>
                  </a:lnTo>
                  <a:lnTo>
                    <a:pt x="708" y="228"/>
                  </a:lnTo>
                  <a:lnTo>
                    <a:pt x="696" y="234"/>
                  </a:lnTo>
                  <a:lnTo>
                    <a:pt x="666" y="234"/>
                  </a:lnTo>
                  <a:lnTo>
                    <a:pt x="648" y="228"/>
                  </a:lnTo>
                  <a:lnTo>
                    <a:pt x="630" y="216"/>
                  </a:lnTo>
                  <a:lnTo>
                    <a:pt x="612" y="198"/>
                  </a:lnTo>
                  <a:lnTo>
                    <a:pt x="582" y="180"/>
                  </a:lnTo>
                  <a:lnTo>
                    <a:pt x="552" y="168"/>
                  </a:lnTo>
                  <a:lnTo>
                    <a:pt x="528" y="162"/>
                  </a:lnTo>
                  <a:lnTo>
                    <a:pt x="462" y="162"/>
                  </a:lnTo>
                  <a:lnTo>
                    <a:pt x="438" y="150"/>
                  </a:lnTo>
                  <a:lnTo>
                    <a:pt x="426" y="138"/>
                  </a:lnTo>
                  <a:lnTo>
                    <a:pt x="420" y="126"/>
                  </a:lnTo>
                  <a:lnTo>
                    <a:pt x="414" y="108"/>
                  </a:lnTo>
                  <a:lnTo>
                    <a:pt x="414" y="96"/>
                  </a:lnTo>
                  <a:lnTo>
                    <a:pt x="402" y="72"/>
                  </a:lnTo>
                  <a:lnTo>
                    <a:pt x="378" y="60"/>
                  </a:lnTo>
                  <a:lnTo>
                    <a:pt x="366" y="60"/>
                  </a:lnTo>
                  <a:lnTo>
                    <a:pt x="354" y="54"/>
                  </a:lnTo>
                  <a:lnTo>
                    <a:pt x="348" y="48"/>
                  </a:lnTo>
                  <a:lnTo>
                    <a:pt x="324" y="36"/>
                  </a:lnTo>
                  <a:lnTo>
                    <a:pt x="318" y="36"/>
                  </a:lnTo>
                  <a:lnTo>
                    <a:pt x="306" y="30"/>
                  </a:lnTo>
                  <a:lnTo>
                    <a:pt x="264" y="30"/>
                  </a:lnTo>
                  <a:lnTo>
                    <a:pt x="252" y="36"/>
                  </a:lnTo>
                  <a:lnTo>
                    <a:pt x="216" y="36"/>
                  </a:lnTo>
                  <a:lnTo>
                    <a:pt x="192" y="24"/>
                  </a:lnTo>
                  <a:lnTo>
                    <a:pt x="180" y="12"/>
                  </a:lnTo>
                  <a:lnTo>
                    <a:pt x="168" y="6"/>
                  </a:lnTo>
                  <a:lnTo>
                    <a:pt x="150" y="6"/>
                  </a:lnTo>
                  <a:lnTo>
                    <a:pt x="144" y="0"/>
                  </a:lnTo>
                  <a:lnTo>
                    <a:pt x="138" y="42"/>
                  </a:lnTo>
                  <a:lnTo>
                    <a:pt x="144" y="42"/>
                  </a:lnTo>
                  <a:lnTo>
                    <a:pt x="156" y="54"/>
                  </a:lnTo>
                  <a:lnTo>
                    <a:pt x="156" y="6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40" name="Liberia" descr="© INSCALE GmbH, 05.05.2010&#10;http://www.presentationload.com/">
              <a:extLst>
                <a:ext uri="{FF2B5EF4-FFF2-40B4-BE49-F238E27FC236}">
                  <a16:creationId xmlns:a16="http://schemas.microsoft.com/office/drawing/2014/main" id="{8F68CEDB-E9CE-4BA8-A88B-FB6A18F9F885}"/>
                </a:ext>
              </a:extLst>
            </p:cNvPr>
            <p:cNvSpPr>
              <a:spLocks/>
            </p:cNvSpPr>
            <p:nvPr/>
          </p:nvSpPr>
          <p:spPr bwMode="gray">
            <a:xfrm>
              <a:off x="5178590" y="4209735"/>
              <a:ext cx="136531" cy="155524"/>
            </a:xfrm>
            <a:custGeom>
              <a:avLst/>
              <a:gdLst>
                <a:gd name="T0" fmla="*/ 2147483647 w 312"/>
                <a:gd name="T1" fmla="*/ 2147483647 h 342"/>
                <a:gd name="T2" fmla="*/ 2147483647 w 312"/>
                <a:gd name="T3" fmla="*/ 2147483647 h 342"/>
                <a:gd name="T4" fmla="*/ 2147483647 w 312"/>
                <a:gd name="T5" fmla="*/ 2147483647 h 342"/>
                <a:gd name="T6" fmla="*/ 2147483647 w 312"/>
                <a:gd name="T7" fmla="*/ 2147483647 h 342"/>
                <a:gd name="T8" fmla="*/ 2147483647 w 312"/>
                <a:gd name="T9" fmla="*/ 2147483647 h 342"/>
                <a:gd name="T10" fmla="*/ 2147483647 w 312"/>
                <a:gd name="T11" fmla="*/ 2147483647 h 342"/>
                <a:gd name="T12" fmla="*/ 2147483647 w 312"/>
                <a:gd name="T13" fmla="*/ 2147483647 h 342"/>
                <a:gd name="T14" fmla="*/ 2147483647 w 312"/>
                <a:gd name="T15" fmla="*/ 2147483647 h 342"/>
                <a:gd name="T16" fmla="*/ 2147483647 w 312"/>
                <a:gd name="T17" fmla="*/ 2147483647 h 342"/>
                <a:gd name="T18" fmla="*/ 2147483647 w 312"/>
                <a:gd name="T19" fmla="*/ 2147483647 h 342"/>
                <a:gd name="T20" fmla="*/ 2147483647 w 312"/>
                <a:gd name="T21" fmla="*/ 2147483647 h 342"/>
                <a:gd name="T22" fmla="*/ 2147483647 w 312"/>
                <a:gd name="T23" fmla="*/ 2147483647 h 342"/>
                <a:gd name="T24" fmla="*/ 2147483647 w 312"/>
                <a:gd name="T25" fmla="*/ 2147483647 h 342"/>
                <a:gd name="T26" fmla="*/ 2147483647 w 312"/>
                <a:gd name="T27" fmla="*/ 2147483647 h 342"/>
                <a:gd name="T28" fmla="*/ 2147483647 w 312"/>
                <a:gd name="T29" fmla="*/ 2147483647 h 342"/>
                <a:gd name="T30" fmla="*/ 2147483647 w 312"/>
                <a:gd name="T31" fmla="*/ 2147483647 h 342"/>
                <a:gd name="T32" fmla="*/ 2147483647 w 312"/>
                <a:gd name="T33" fmla="*/ 2147483647 h 342"/>
                <a:gd name="T34" fmla="*/ 2147483647 w 312"/>
                <a:gd name="T35" fmla="*/ 2147483647 h 342"/>
                <a:gd name="T36" fmla="*/ 2147483647 w 312"/>
                <a:gd name="T37" fmla="*/ 2147483647 h 342"/>
                <a:gd name="T38" fmla="*/ 2147483647 w 312"/>
                <a:gd name="T39" fmla="*/ 2147483647 h 342"/>
                <a:gd name="T40" fmla="*/ 2147483647 w 312"/>
                <a:gd name="T41" fmla="*/ 2147483647 h 342"/>
                <a:gd name="T42" fmla="*/ 2147483647 w 312"/>
                <a:gd name="T43" fmla="*/ 2147483647 h 342"/>
                <a:gd name="T44" fmla="*/ 2147483647 w 312"/>
                <a:gd name="T45" fmla="*/ 2147483647 h 342"/>
                <a:gd name="T46" fmla="*/ 2147483647 w 312"/>
                <a:gd name="T47" fmla="*/ 2147483647 h 342"/>
                <a:gd name="T48" fmla="*/ 2147483647 w 312"/>
                <a:gd name="T49" fmla="*/ 2147483647 h 342"/>
                <a:gd name="T50" fmla="*/ 2147483647 w 312"/>
                <a:gd name="T51" fmla="*/ 0 h 342"/>
                <a:gd name="T52" fmla="*/ 2147483647 w 312"/>
                <a:gd name="T53" fmla="*/ 0 h 342"/>
                <a:gd name="T54" fmla="*/ 2147483647 w 312"/>
                <a:gd name="T55" fmla="*/ 2147483647 h 342"/>
                <a:gd name="T56" fmla="*/ 2147483647 w 312"/>
                <a:gd name="T57" fmla="*/ 2147483647 h 342"/>
                <a:gd name="T58" fmla="*/ 2147483647 w 312"/>
                <a:gd name="T59" fmla="*/ 2147483647 h 342"/>
                <a:gd name="T60" fmla="*/ 2147483647 w 312"/>
                <a:gd name="T61" fmla="*/ 2147483647 h 342"/>
                <a:gd name="T62" fmla="*/ 2147483647 w 312"/>
                <a:gd name="T63" fmla="*/ 2147483647 h 342"/>
                <a:gd name="T64" fmla="*/ 2147483647 w 312"/>
                <a:gd name="T65" fmla="*/ 2147483647 h 342"/>
                <a:gd name="T66" fmla="*/ 2147483647 w 312"/>
                <a:gd name="T67" fmla="*/ 2147483647 h 342"/>
                <a:gd name="T68" fmla="*/ 2147483647 w 312"/>
                <a:gd name="T69" fmla="*/ 2147483647 h 342"/>
                <a:gd name="T70" fmla="*/ 2147483647 w 312"/>
                <a:gd name="T71" fmla="*/ 2147483647 h 342"/>
                <a:gd name="T72" fmla="*/ 2147483647 w 312"/>
                <a:gd name="T73" fmla="*/ 2147483647 h 342"/>
                <a:gd name="T74" fmla="*/ 2147483647 w 312"/>
                <a:gd name="T75" fmla="*/ 2147483647 h 342"/>
                <a:gd name="T76" fmla="*/ 2147483647 w 312"/>
                <a:gd name="T77" fmla="*/ 2147483647 h 342"/>
                <a:gd name="T78" fmla="*/ 0 w 312"/>
                <a:gd name="T79" fmla="*/ 2147483647 h 342"/>
                <a:gd name="T80" fmla="*/ 2147483647 w 312"/>
                <a:gd name="T81" fmla="*/ 2147483647 h 342"/>
                <a:gd name="T82" fmla="*/ 2147483647 w 312"/>
                <a:gd name="T83" fmla="*/ 2147483647 h 342"/>
                <a:gd name="T84" fmla="*/ 2147483647 w 312"/>
                <a:gd name="T85" fmla="*/ 2147483647 h 342"/>
                <a:gd name="T86" fmla="*/ 2147483647 w 312"/>
                <a:gd name="T87" fmla="*/ 2147483647 h 342"/>
                <a:gd name="T88" fmla="*/ 2147483647 w 312"/>
                <a:gd name="T89" fmla="*/ 2147483647 h 342"/>
                <a:gd name="T90" fmla="*/ 2147483647 w 312"/>
                <a:gd name="T91" fmla="*/ 2147483647 h 342"/>
                <a:gd name="T92" fmla="*/ 2147483647 w 312"/>
                <a:gd name="T93" fmla="*/ 2147483647 h 342"/>
                <a:gd name="T94" fmla="*/ 2147483647 w 312"/>
                <a:gd name="T95" fmla="*/ 2147483647 h 342"/>
                <a:gd name="T96" fmla="*/ 2147483647 w 312"/>
                <a:gd name="T97" fmla="*/ 2147483647 h 342"/>
                <a:gd name="T98" fmla="*/ 2147483647 w 312"/>
                <a:gd name="T99" fmla="*/ 2147483647 h 342"/>
                <a:gd name="T100" fmla="*/ 2147483647 w 312"/>
                <a:gd name="T101" fmla="*/ 2147483647 h 342"/>
                <a:gd name="T102" fmla="*/ 2147483647 w 312"/>
                <a:gd name="T103" fmla="*/ 2147483647 h 342"/>
                <a:gd name="T104" fmla="*/ 2147483647 w 312"/>
                <a:gd name="T105" fmla="*/ 2147483647 h 342"/>
                <a:gd name="T106" fmla="*/ 2147483647 w 312"/>
                <a:gd name="T107" fmla="*/ 2147483647 h 342"/>
                <a:gd name="T108" fmla="*/ 2147483647 w 312"/>
                <a:gd name="T109" fmla="*/ 2147483647 h 342"/>
                <a:gd name="T110" fmla="*/ 2147483647 w 312"/>
                <a:gd name="T111" fmla="*/ 2147483647 h 342"/>
                <a:gd name="T112" fmla="*/ 2147483647 w 312"/>
                <a:gd name="T113" fmla="*/ 2147483647 h 342"/>
                <a:gd name="T114" fmla="*/ 2147483647 w 312"/>
                <a:gd name="T115" fmla="*/ 2147483647 h 342"/>
                <a:gd name="T116" fmla="*/ 2147483647 w 312"/>
                <a:gd name="T117" fmla="*/ 2147483647 h 342"/>
                <a:gd name="T118" fmla="*/ 2147483647 w 312"/>
                <a:gd name="T119" fmla="*/ 2147483647 h 342"/>
                <a:gd name="T120" fmla="*/ 2147483647 w 312"/>
                <a:gd name="T121" fmla="*/ 2147483647 h 34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312"/>
                <a:gd name="T184" fmla="*/ 0 h 342"/>
                <a:gd name="T185" fmla="*/ 312 w 312"/>
                <a:gd name="T186" fmla="*/ 342 h 34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312" h="342">
                  <a:moveTo>
                    <a:pt x="312" y="252"/>
                  </a:moveTo>
                  <a:lnTo>
                    <a:pt x="312" y="240"/>
                  </a:lnTo>
                  <a:lnTo>
                    <a:pt x="282" y="210"/>
                  </a:lnTo>
                  <a:lnTo>
                    <a:pt x="282" y="180"/>
                  </a:lnTo>
                  <a:lnTo>
                    <a:pt x="246" y="186"/>
                  </a:lnTo>
                  <a:lnTo>
                    <a:pt x="246" y="174"/>
                  </a:lnTo>
                  <a:lnTo>
                    <a:pt x="228" y="174"/>
                  </a:lnTo>
                  <a:lnTo>
                    <a:pt x="222" y="168"/>
                  </a:lnTo>
                  <a:lnTo>
                    <a:pt x="228" y="156"/>
                  </a:lnTo>
                  <a:lnTo>
                    <a:pt x="240" y="150"/>
                  </a:lnTo>
                  <a:lnTo>
                    <a:pt x="246" y="132"/>
                  </a:lnTo>
                  <a:lnTo>
                    <a:pt x="246" y="108"/>
                  </a:lnTo>
                  <a:lnTo>
                    <a:pt x="228" y="72"/>
                  </a:lnTo>
                  <a:lnTo>
                    <a:pt x="222" y="72"/>
                  </a:lnTo>
                  <a:lnTo>
                    <a:pt x="216" y="78"/>
                  </a:lnTo>
                  <a:lnTo>
                    <a:pt x="210" y="90"/>
                  </a:lnTo>
                  <a:lnTo>
                    <a:pt x="210" y="102"/>
                  </a:lnTo>
                  <a:lnTo>
                    <a:pt x="198" y="114"/>
                  </a:lnTo>
                  <a:lnTo>
                    <a:pt x="192" y="114"/>
                  </a:lnTo>
                  <a:lnTo>
                    <a:pt x="180" y="102"/>
                  </a:lnTo>
                  <a:lnTo>
                    <a:pt x="180" y="96"/>
                  </a:lnTo>
                  <a:lnTo>
                    <a:pt x="168" y="96"/>
                  </a:lnTo>
                  <a:lnTo>
                    <a:pt x="168" y="36"/>
                  </a:lnTo>
                  <a:lnTo>
                    <a:pt x="162" y="18"/>
                  </a:lnTo>
                  <a:lnTo>
                    <a:pt x="150" y="6"/>
                  </a:lnTo>
                  <a:lnTo>
                    <a:pt x="138" y="0"/>
                  </a:lnTo>
                  <a:lnTo>
                    <a:pt x="132" y="0"/>
                  </a:lnTo>
                  <a:lnTo>
                    <a:pt x="126" y="6"/>
                  </a:lnTo>
                  <a:lnTo>
                    <a:pt x="126" y="18"/>
                  </a:lnTo>
                  <a:lnTo>
                    <a:pt x="102" y="12"/>
                  </a:lnTo>
                  <a:lnTo>
                    <a:pt x="108" y="36"/>
                  </a:lnTo>
                  <a:lnTo>
                    <a:pt x="84" y="42"/>
                  </a:lnTo>
                  <a:lnTo>
                    <a:pt x="84" y="60"/>
                  </a:lnTo>
                  <a:lnTo>
                    <a:pt x="78" y="72"/>
                  </a:lnTo>
                  <a:lnTo>
                    <a:pt x="66" y="78"/>
                  </a:lnTo>
                  <a:lnTo>
                    <a:pt x="54" y="90"/>
                  </a:lnTo>
                  <a:lnTo>
                    <a:pt x="42" y="96"/>
                  </a:lnTo>
                  <a:lnTo>
                    <a:pt x="24" y="114"/>
                  </a:lnTo>
                  <a:lnTo>
                    <a:pt x="24" y="150"/>
                  </a:lnTo>
                  <a:lnTo>
                    <a:pt x="0" y="126"/>
                  </a:lnTo>
                  <a:lnTo>
                    <a:pt x="36" y="162"/>
                  </a:lnTo>
                  <a:lnTo>
                    <a:pt x="60" y="162"/>
                  </a:lnTo>
                  <a:lnTo>
                    <a:pt x="72" y="192"/>
                  </a:lnTo>
                  <a:lnTo>
                    <a:pt x="102" y="192"/>
                  </a:lnTo>
                  <a:lnTo>
                    <a:pt x="108" y="198"/>
                  </a:lnTo>
                  <a:lnTo>
                    <a:pt x="120" y="222"/>
                  </a:lnTo>
                  <a:lnTo>
                    <a:pt x="132" y="240"/>
                  </a:lnTo>
                  <a:lnTo>
                    <a:pt x="150" y="252"/>
                  </a:lnTo>
                  <a:lnTo>
                    <a:pt x="162" y="270"/>
                  </a:lnTo>
                  <a:lnTo>
                    <a:pt x="180" y="282"/>
                  </a:lnTo>
                  <a:lnTo>
                    <a:pt x="198" y="288"/>
                  </a:lnTo>
                  <a:lnTo>
                    <a:pt x="210" y="294"/>
                  </a:lnTo>
                  <a:lnTo>
                    <a:pt x="228" y="300"/>
                  </a:lnTo>
                  <a:lnTo>
                    <a:pt x="258" y="330"/>
                  </a:lnTo>
                  <a:lnTo>
                    <a:pt x="294" y="342"/>
                  </a:lnTo>
                  <a:lnTo>
                    <a:pt x="300" y="342"/>
                  </a:lnTo>
                  <a:lnTo>
                    <a:pt x="300" y="294"/>
                  </a:lnTo>
                  <a:lnTo>
                    <a:pt x="306" y="288"/>
                  </a:lnTo>
                  <a:lnTo>
                    <a:pt x="306" y="276"/>
                  </a:lnTo>
                  <a:lnTo>
                    <a:pt x="312" y="264"/>
                  </a:lnTo>
                  <a:lnTo>
                    <a:pt x="312" y="25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41" name="Lesotho" descr="© INSCALE GmbH, 05.05.2010&#10;http://www.presentationload.com/">
              <a:extLst>
                <a:ext uri="{FF2B5EF4-FFF2-40B4-BE49-F238E27FC236}">
                  <a16:creationId xmlns:a16="http://schemas.microsoft.com/office/drawing/2014/main" id="{D93C614B-1D6C-4CA7-A4F0-B6F25D43C891}"/>
                </a:ext>
              </a:extLst>
            </p:cNvPr>
            <p:cNvSpPr>
              <a:spLocks/>
            </p:cNvSpPr>
            <p:nvPr/>
          </p:nvSpPr>
          <p:spPr bwMode="gray">
            <a:xfrm>
              <a:off x="6378792" y="5557080"/>
              <a:ext cx="74616" cy="73001"/>
            </a:xfrm>
            <a:custGeom>
              <a:avLst/>
              <a:gdLst>
                <a:gd name="T0" fmla="*/ 0 w 168"/>
                <a:gd name="T1" fmla="*/ 2147483647 h 162"/>
                <a:gd name="T2" fmla="*/ 2147483647 w 168"/>
                <a:gd name="T3" fmla="*/ 2147483647 h 162"/>
                <a:gd name="T4" fmla="*/ 2147483647 w 168"/>
                <a:gd name="T5" fmla="*/ 2147483647 h 162"/>
                <a:gd name="T6" fmla="*/ 2147483647 w 168"/>
                <a:gd name="T7" fmla="*/ 2147483647 h 162"/>
                <a:gd name="T8" fmla="*/ 2147483647 w 168"/>
                <a:gd name="T9" fmla="*/ 2147483647 h 162"/>
                <a:gd name="T10" fmla="*/ 2147483647 w 168"/>
                <a:gd name="T11" fmla="*/ 2147483647 h 162"/>
                <a:gd name="T12" fmla="*/ 2147483647 w 168"/>
                <a:gd name="T13" fmla="*/ 2147483647 h 162"/>
                <a:gd name="T14" fmla="*/ 2147483647 w 168"/>
                <a:gd name="T15" fmla="*/ 2147483647 h 162"/>
                <a:gd name="T16" fmla="*/ 2147483647 w 168"/>
                <a:gd name="T17" fmla="*/ 2147483647 h 162"/>
                <a:gd name="T18" fmla="*/ 2147483647 w 168"/>
                <a:gd name="T19" fmla="*/ 2147483647 h 162"/>
                <a:gd name="T20" fmla="*/ 2147483647 w 168"/>
                <a:gd name="T21" fmla="*/ 2147483647 h 162"/>
                <a:gd name="T22" fmla="*/ 2147483647 w 168"/>
                <a:gd name="T23" fmla="*/ 2147483647 h 162"/>
                <a:gd name="T24" fmla="*/ 2147483647 w 168"/>
                <a:gd name="T25" fmla="*/ 2147483647 h 162"/>
                <a:gd name="T26" fmla="*/ 2147483647 w 168"/>
                <a:gd name="T27" fmla="*/ 2147483647 h 162"/>
                <a:gd name="T28" fmla="*/ 2147483647 w 168"/>
                <a:gd name="T29" fmla="*/ 2147483647 h 162"/>
                <a:gd name="T30" fmla="*/ 2147483647 w 168"/>
                <a:gd name="T31" fmla="*/ 2147483647 h 162"/>
                <a:gd name="T32" fmla="*/ 2147483647 w 168"/>
                <a:gd name="T33" fmla="*/ 2147483647 h 162"/>
                <a:gd name="T34" fmla="*/ 2147483647 w 168"/>
                <a:gd name="T35" fmla="*/ 2147483647 h 162"/>
                <a:gd name="T36" fmla="*/ 2147483647 w 168"/>
                <a:gd name="T37" fmla="*/ 2147483647 h 162"/>
                <a:gd name="T38" fmla="*/ 2147483647 w 168"/>
                <a:gd name="T39" fmla="*/ 2147483647 h 162"/>
                <a:gd name="T40" fmla="*/ 2147483647 w 168"/>
                <a:gd name="T41" fmla="*/ 2147483647 h 162"/>
                <a:gd name="T42" fmla="*/ 2147483647 w 168"/>
                <a:gd name="T43" fmla="*/ 0 h 162"/>
                <a:gd name="T44" fmla="*/ 2147483647 w 168"/>
                <a:gd name="T45" fmla="*/ 0 h 162"/>
                <a:gd name="T46" fmla="*/ 2147483647 w 168"/>
                <a:gd name="T47" fmla="*/ 2147483647 h 162"/>
                <a:gd name="T48" fmla="*/ 2147483647 w 168"/>
                <a:gd name="T49" fmla="*/ 2147483647 h 162"/>
                <a:gd name="T50" fmla="*/ 2147483647 w 168"/>
                <a:gd name="T51" fmla="*/ 2147483647 h 162"/>
                <a:gd name="T52" fmla="*/ 2147483647 w 168"/>
                <a:gd name="T53" fmla="*/ 2147483647 h 162"/>
                <a:gd name="T54" fmla="*/ 2147483647 w 168"/>
                <a:gd name="T55" fmla="*/ 2147483647 h 162"/>
                <a:gd name="T56" fmla="*/ 2147483647 w 168"/>
                <a:gd name="T57" fmla="*/ 2147483647 h 162"/>
                <a:gd name="T58" fmla="*/ 2147483647 w 168"/>
                <a:gd name="T59" fmla="*/ 2147483647 h 162"/>
                <a:gd name="T60" fmla="*/ 0 w 168"/>
                <a:gd name="T61" fmla="*/ 2147483647 h 162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68"/>
                <a:gd name="T94" fmla="*/ 0 h 162"/>
                <a:gd name="T95" fmla="*/ 168 w 168"/>
                <a:gd name="T96" fmla="*/ 162 h 162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68" h="162">
                  <a:moveTo>
                    <a:pt x="0" y="78"/>
                  </a:moveTo>
                  <a:lnTo>
                    <a:pt x="24" y="114"/>
                  </a:lnTo>
                  <a:lnTo>
                    <a:pt x="24" y="132"/>
                  </a:lnTo>
                  <a:lnTo>
                    <a:pt x="54" y="162"/>
                  </a:lnTo>
                  <a:lnTo>
                    <a:pt x="72" y="162"/>
                  </a:lnTo>
                  <a:lnTo>
                    <a:pt x="72" y="150"/>
                  </a:lnTo>
                  <a:lnTo>
                    <a:pt x="78" y="144"/>
                  </a:lnTo>
                  <a:lnTo>
                    <a:pt x="84" y="132"/>
                  </a:lnTo>
                  <a:lnTo>
                    <a:pt x="90" y="126"/>
                  </a:lnTo>
                  <a:lnTo>
                    <a:pt x="102" y="120"/>
                  </a:lnTo>
                  <a:lnTo>
                    <a:pt x="120" y="120"/>
                  </a:lnTo>
                  <a:lnTo>
                    <a:pt x="132" y="114"/>
                  </a:lnTo>
                  <a:lnTo>
                    <a:pt x="138" y="108"/>
                  </a:lnTo>
                  <a:lnTo>
                    <a:pt x="150" y="102"/>
                  </a:lnTo>
                  <a:lnTo>
                    <a:pt x="144" y="84"/>
                  </a:lnTo>
                  <a:lnTo>
                    <a:pt x="168" y="66"/>
                  </a:lnTo>
                  <a:lnTo>
                    <a:pt x="162" y="42"/>
                  </a:lnTo>
                  <a:lnTo>
                    <a:pt x="150" y="36"/>
                  </a:lnTo>
                  <a:lnTo>
                    <a:pt x="144" y="24"/>
                  </a:lnTo>
                  <a:lnTo>
                    <a:pt x="138" y="18"/>
                  </a:lnTo>
                  <a:lnTo>
                    <a:pt x="132" y="6"/>
                  </a:lnTo>
                  <a:lnTo>
                    <a:pt x="126" y="0"/>
                  </a:lnTo>
                  <a:lnTo>
                    <a:pt x="90" y="0"/>
                  </a:lnTo>
                  <a:lnTo>
                    <a:pt x="78" y="6"/>
                  </a:lnTo>
                  <a:lnTo>
                    <a:pt x="78" y="18"/>
                  </a:lnTo>
                  <a:lnTo>
                    <a:pt x="54" y="18"/>
                  </a:lnTo>
                  <a:lnTo>
                    <a:pt x="48" y="24"/>
                  </a:lnTo>
                  <a:lnTo>
                    <a:pt x="48" y="42"/>
                  </a:lnTo>
                  <a:lnTo>
                    <a:pt x="30" y="60"/>
                  </a:lnTo>
                  <a:lnTo>
                    <a:pt x="24" y="78"/>
                  </a:lnTo>
                  <a:lnTo>
                    <a:pt x="0" y="78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42" name="Kyrgyzstan" descr="© INSCALE GmbH, 05.05.2010&#10;http://www.presentationload.com/">
              <a:extLst>
                <a:ext uri="{FF2B5EF4-FFF2-40B4-BE49-F238E27FC236}">
                  <a16:creationId xmlns:a16="http://schemas.microsoft.com/office/drawing/2014/main" id="{9BA6C1EF-AE3A-4A92-AE82-2FD606B7B507}"/>
                </a:ext>
              </a:extLst>
            </p:cNvPr>
            <p:cNvSpPr>
              <a:spLocks/>
            </p:cNvSpPr>
            <p:nvPr/>
          </p:nvSpPr>
          <p:spPr bwMode="gray">
            <a:xfrm>
              <a:off x="7588520" y="2960784"/>
              <a:ext cx="296876" cy="139654"/>
            </a:xfrm>
            <a:custGeom>
              <a:avLst/>
              <a:gdLst>
                <a:gd name="T0" fmla="*/ 2147483647 w 672"/>
                <a:gd name="T1" fmla="*/ 2147483647 h 312"/>
                <a:gd name="T2" fmla="*/ 2147483647 w 672"/>
                <a:gd name="T3" fmla="*/ 2147483647 h 312"/>
                <a:gd name="T4" fmla="*/ 2147483647 w 672"/>
                <a:gd name="T5" fmla="*/ 2147483647 h 312"/>
                <a:gd name="T6" fmla="*/ 2147483647 w 672"/>
                <a:gd name="T7" fmla="*/ 2147483647 h 312"/>
                <a:gd name="T8" fmla="*/ 2147483647 w 672"/>
                <a:gd name="T9" fmla="*/ 2147483647 h 312"/>
                <a:gd name="T10" fmla="*/ 2147483647 w 672"/>
                <a:gd name="T11" fmla="*/ 2147483647 h 312"/>
                <a:gd name="T12" fmla="*/ 2147483647 w 672"/>
                <a:gd name="T13" fmla="*/ 2147483647 h 312"/>
                <a:gd name="T14" fmla="*/ 2147483647 w 672"/>
                <a:gd name="T15" fmla="*/ 2147483647 h 312"/>
                <a:gd name="T16" fmla="*/ 2147483647 w 672"/>
                <a:gd name="T17" fmla="*/ 2147483647 h 312"/>
                <a:gd name="T18" fmla="*/ 2147483647 w 672"/>
                <a:gd name="T19" fmla="*/ 2147483647 h 312"/>
                <a:gd name="T20" fmla="*/ 2147483647 w 672"/>
                <a:gd name="T21" fmla="*/ 2147483647 h 312"/>
                <a:gd name="T22" fmla="*/ 2147483647 w 672"/>
                <a:gd name="T23" fmla="*/ 2147483647 h 312"/>
                <a:gd name="T24" fmla="*/ 0 w 672"/>
                <a:gd name="T25" fmla="*/ 2147483647 h 312"/>
                <a:gd name="T26" fmla="*/ 2147483647 w 672"/>
                <a:gd name="T27" fmla="*/ 2147483647 h 312"/>
                <a:gd name="T28" fmla="*/ 2147483647 w 672"/>
                <a:gd name="T29" fmla="*/ 2147483647 h 312"/>
                <a:gd name="T30" fmla="*/ 2147483647 w 672"/>
                <a:gd name="T31" fmla="*/ 2147483647 h 312"/>
                <a:gd name="T32" fmla="*/ 2147483647 w 672"/>
                <a:gd name="T33" fmla="*/ 2147483647 h 312"/>
                <a:gd name="T34" fmla="*/ 2147483647 w 672"/>
                <a:gd name="T35" fmla="*/ 2147483647 h 312"/>
                <a:gd name="T36" fmla="*/ 2147483647 w 672"/>
                <a:gd name="T37" fmla="*/ 2147483647 h 312"/>
                <a:gd name="T38" fmla="*/ 2147483647 w 672"/>
                <a:gd name="T39" fmla="*/ 2147483647 h 312"/>
                <a:gd name="T40" fmla="*/ 2147483647 w 672"/>
                <a:gd name="T41" fmla="*/ 2147483647 h 312"/>
                <a:gd name="T42" fmla="*/ 2147483647 w 672"/>
                <a:gd name="T43" fmla="*/ 2147483647 h 312"/>
                <a:gd name="T44" fmla="*/ 2147483647 w 672"/>
                <a:gd name="T45" fmla="*/ 2147483647 h 312"/>
                <a:gd name="T46" fmla="*/ 2147483647 w 672"/>
                <a:gd name="T47" fmla="*/ 2147483647 h 312"/>
                <a:gd name="T48" fmla="*/ 2147483647 w 672"/>
                <a:gd name="T49" fmla="*/ 2147483647 h 312"/>
                <a:gd name="T50" fmla="*/ 2147483647 w 672"/>
                <a:gd name="T51" fmla="*/ 2147483647 h 312"/>
                <a:gd name="T52" fmla="*/ 2147483647 w 672"/>
                <a:gd name="T53" fmla="*/ 2147483647 h 312"/>
                <a:gd name="T54" fmla="*/ 2147483647 w 672"/>
                <a:gd name="T55" fmla="*/ 2147483647 h 312"/>
                <a:gd name="T56" fmla="*/ 2147483647 w 672"/>
                <a:gd name="T57" fmla="*/ 2147483647 h 312"/>
                <a:gd name="T58" fmla="*/ 2147483647 w 672"/>
                <a:gd name="T59" fmla="*/ 2147483647 h 312"/>
                <a:gd name="T60" fmla="*/ 2147483647 w 672"/>
                <a:gd name="T61" fmla="*/ 2147483647 h 312"/>
                <a:gd name="T62" fmla="*/ 2147483647 w 672"/>
                <a:gd name="T63" fmla="*/ 2147483647 h 312"/>
                <a:gd name="T64" fmla="*/ 2147483647 w 672"/>
                <a:gd name="T65" fmla="*/ 2147483647 h 312"/>
                <a:gd name="T66" fmla="*/ 2147483647 w 672"/>
                <a:gd name="T67" fmla="*/ 2147483647 h 312"/>
                <a:gd name="T68" fmla="*/ 2147483647 w 672"/>
                <a:gd name="T69" fmla="*/ 2147483647 h 312"/>
                <a:gd name="T70" fmla="*/ 2147483647 w 672"/>
                <a:gd name="T71" fmla="*/ 2147483647 h 312"/>
                <a:gd name="T72" fmla="*/ 2147483647 w 672"/>
                <a:gd name="T73" fmla="*/ 2147483647 h 312"/>
                <a:gd name="T74" fmla="*/ 2147483647 w 672"/>
                <a:gd name="T75" fmla="*/ 2147483647 h 312"/>
                <a:gd name="T76" fmla="*/ 2147483647 w 672"/>
                <a:gd name="T77" fmla="*/ 0 h 312"/>
                <a:gd name="T78" fmla="*/ 2147483647 w 672"/>
                <a:gd name="T79" fmla="*/ 2147483647 h 312"/>
                <a:gd name="T80" fmla="*/ 2147483647 w 672"/>
                <a:gd name="T81" fmla="*/ 2147483647 h 312"/>
                <a:gd name="T82" fmla="*/ 2147483647 w 672"/>
                <a:gd name="T83" fmla="*/ 2147483647 h 312"/>
                <a:gd name="T84" fmla="*/ 2147483647 w 672"/>
                <a:gd name="T85" fmla="*/ 2147483647 h 312"/>
                <a:gd name="T86" fmla="*/ 2147483647 w 672"/>
                <a:gd name="T87" fmla="*/ 2147483647 h 312"/>
                <a:gd name="T88" fmla="*/ 2147483647 w 672"/>
                <a:gd name="T89" fmla="*/ 2147483647 h 312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672"/>
                <a:gd name="T136" fmla="*/ 0 h 312"/>
                <a:gd name="T137" fmla="*/ 672 w 672"/>
                <a:gd name="T138" fmla="*/ 312 h 312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672" h="312">
                  <a:moveTo>
                    <a:pt x="36" y="132"/>
                  </a:moveTo>
                  <a:lnTo>
                    <a:pt x="66" y="144"/>
                  </a:lnTo>
                  <a:lnTo>
                    <a:pt x="78" y="156"/>
                  </a:lnTo>
                  <a:lnTo>
                    <a:pt x="114" y="156"/>
                  </a:lnTo>
                  <a:lnTo>
                    <a:pt x="114" y="144"/>
                  </a:lnTo>
                  <a:lnTo>
                    <a:pt x="126" y="144"/>
                  </a:lnTo>
                  <a:lnTo>
                    <a:pt x="126" y="132"/>
                  </a:lnTo>
                  <a:lnTo>
                    <a:pt x="144" y="156"/>
                  </a:lnTo>
                  <a:lnTo>
                    <a:pt x="162" y="156"/>
                  </a:lnTo>
                  <a:lnTo>
                    <a:pt x="168" y="174"/>
                  </a:lnTo>
                  <a:lnTo>
                    <a:pt x="192" y="174"/>
                  </a:lnTo>
                  <a:lnTo>
                    <a:pt x="198" y="186"/>
                  </a:lnTo>
                  <a:lnTo>
                    <a:pt x="204" y="186"/>
                  </a:lnTo>
                  <a:lnTo>
                    <a:pt x="216" y="180"/>
                  </a:lnTo>
                  <a:lnTo>
                    <a:pt x="228" y="180"/>
                  </a:lnTo>
                  <a:lnTo>
                    <a:pt x="228" y="192"/>
                  </a:lnTo>
                  <a:lnTo>
                    <a:pt x="216" y="204"/>
                  </a:lnTo>
                  <a:lnTo>
                    <a:pt x="204" y="210"/>
                  </a:lnTo>
                  <a:lnTo>
                    <a:pt x="192" y="210"/>
                  </a:lnTo>
                  <a:lnTo>
                    <a:pt x="192" y="216"/>
                  </a:lnTo>
                  <a:lnTo>
                    <a:pt x="174" y="222"/>
                  </a:lnTo>
                  <a:lnTo>
                    <a:pt x="156" y="240"/>
                  </a:lnTo>
                  <a:lnTo>
                    <a:pt x="150" y="240"/>
                  </a:lnTo>
                  <a:lnTo>
                    <a:pt x="144" y="234"/>
                  </a:lnTo>
                  <a:lnTo>
                    <a:pt x="138" y="234"/>
                  </a:lnTo>
                  <a:lnTo>
                    <a:pt x="132" y="228"/>
                  </a:lnTo>
                  <a:lnTo>
                    <a:pt x="114" y="228"/>
                  </a:lnTo>
                  <a:lnTo>
                    <a:pt x="102" y="234"/>
                  </a:lnTo>
                  <a:lnTo>
                    <a:pt x="96" y="234"/>
                  </a:lnTo>
                  <a:lnTo>
                    <a:pt x="96" y="246"/>
                  </a:lnTo>
                  <a:lnTo>
                    <a:pt x="90" y="252"/>
                  </a:lnTo>
                  <a:lnTo>
                    <a:pt x="84" y="252"/>
                  </a:lnTo>
                  <a:lnTo>
                    <a:pt x="72" y="246"/>
                  </a:lnTo>
                  <a:lnTo>
                    <a:pt x="36" y="234"/>
                  </a:lnTo>
                  <a:lnTo>
                    <a:pt x="24" y="234"/>
                  </a:lnTo>
                  <a:lnTo>
                    <a:pt x="18" y="240"/>
                  </a:lnTo>
                  <a:lnTo>
                    <a:pt x="18" y="252"/>
                  </a:lnTo>
                  <a:lnTo>
                    <a:pt x="12" y="258"/>
                  </a:lnTo>
                  <a:lnTo>
                    <a:pt x="0" y="264"/>
                  </a:lnTo>
                  <a:lnTo>
                    <a:pt x="0" y="276"/>
                  </a:lnTo>
                  <a:lnTo>
                    <a:pt x="6" y="282"/>
                  </a:lnTo>
                  <a:lnTo>
                    <a:pt x="6" y="288"/>
                  </a:lnTo>
                  <a:lnTo>
                    <a:pt x="12" y="294"/>
                  </a:lnTo>
                  <a:lnTo>
                    <a:pt x="24" y="288"/>
                  </a:lnTo>
                  <a:lnTo>
                    <a:pt x="36" y="288"/>
                  </a:lnTo>
                  <a:lnTo>
                    <a:pt x="42" y="282"/>
                  </a:lnTo>
                  <a:lnTo>
                    <a:pt x="60" y="282"/>
                  </a:lnTo>
                  <a:lnTo>
                    <a:pt x="72" y="288"/>
                  </a:lnTo>
                  <a:lnTo>
                    <a:pt x="96" y="288"/>
                  </a:lnTo>
                  <a:lnTo>
                    <a:pt x="108" y="300"/>
                  </a:lnTo>
                  <a:lnTo>
                    <a:pt x="126" y="300"/>
                  </a:lnTo>
                  <a:lnTo>
                    <a:pt x="132" y="294"/>
                  </a:lnTo>
                  <a:lnTo>
                    <a:pt x="144" y="288"/>
                  </a:lnTo>
                  <a:lnTo>
                    <a:pt x="150" y="282"/>
                  </a:lnTo>
                  <a:lnTo>
                    <a:pt x="180" y="312"/>
                  </a:lnTo>
                  <a:lnTo>
                    <a:pt x="192" y="306"/>
                  </a:lnTo>
                  <a:lnTo>
                    <a:pt x="198" y="306"/>
                  </a:lnTo>
                  <a:lnTo>
                    <a:pt x="198" y="312"/>
                  </a:lnTo>
                  <a:lnTo>
                    <a:pt x="210" y="312"/>
                  </a:lnTo>
                  <a:lnTo>
                    <a:pt x="222" y="306"/>
                  </a:lnTo>
                  <a:lnTo>
                    <a:pt x="228" y="300"/>
                  </a:lnTo>
                  <a:lnTo>
                    <a:pt x="270" y="300"/>
                  </a:lnTo>
                  <a:lnTo>
                    <a:pt x="282" y="288"/>
                  </a:lnTo>
                  <a:lnTo>
                    <a:pt x="300" y="294"/>
                  </a:lnTo>
                  <a:lnTo>
                    <a:pt x="318" y="294"/>
                  </a:lnTo>
                  <a:lnTo>
                    <a:pt x="318" y="282"/>
                  </a:lnTo>
                  <a:lnTo>
                    <a:pt x="312" y="270"/>
                  </a:lnTo>
                  <a:lnTo>
                    <a:pt x="300" y="264"/>
                  </a:lnTo>
                  <a:lnTo>
                    <a:pt x="300" y="258"/>
                  </a:lnTo>
                  <a:lnTo>
                    <a:pt x="306" y="252"/>
                  </a:lnTo>
                  <a:lnTo>
                    <a:pt x="318" y="246"/>
                  </a:lnTo>
                  <a:lnTo>
                    <a:pt x="330" y="246"/>
                  </a:lnTo>
                  <a:lnTo>
                    <a:pt x="336" y="240"/>
                  </a:lnTo>
                  <a:lnTo>
                    <a:pt x="348" y="234"/>
                  </a:lnTo>
                  <a:lnTo>
                    <a:pt x="348" y="216"/>
                  </a:lnTo>
                  <a:lnTo>
                    <a:pt x="372" y="216"/>
                  </a:lnTo>
                  <a:lnTo>
                    <a:pt x="384" y="204"/>
                  </a:lnTo>
                  <a:lnTo>
                    <a:pt x="396" y="204"/>
                  </a:lnTo>
                  <a:lnTo>
                    <a:pt x="402" y="210"/>
                  </a:lnTo>
                  <a:lnTo>
                    <a:pt x="408" y="222"/>
                  </a:lnTo>
                  <a:lnTo>
                    <a:pt x="414" y="228"/>
                  </a:lnTo>
                  <a:lnTo>
                    <a:pt x="426" y="222"/>
                  </a:lnTo>
                  <a:lnTo>
                    <a:pt x="456" y="228"/>
                  </a:lnTo>
                  <a:lnTo>
                    <a:pt x="462" y="222"/>
                  </a:lnTo>
                  <a:lnTo>
                    <a:pt x="462" y="198"/>
                  </a:lnTo>
                  <a:lnTo>
                    <a:pt x="468" y="186"/>
                  </a:lnTo>
                  <a:lnTo>
                    <a:pt x="486" y="168"/>
                  </a:lnTo>
                  <a:lnTo>
                    <a:pt x="516" y="168"/>
                  </a:lnTo>
                  <a:lnTo>
                    <a:pt x="534" y="174"/>
                  </a:lnTo>
                  <a:lnTo>
                    <a:pt x="552" y="174"/>
                  </a:lnTo>
                  <a:lnTo>
                    <a:pt x="558" y="168"/>
                  </a:lnTo>
                  <a:lnTo>
                    <a:pt x="564" y="156"/>
                  </a:lnTo>
                  <a:lnTo>
                    <a:pt x="564" y="138"/>
                  </a:lnTo>
                  <a:lnTo>
                    <a:pt x="570" y="132"/>
                  </a:lnTo>
                  <a:lnTo>
                    <a:pt x="582" y="126"/>
                  </a:lnTo>
                  <a:lnTo>
                    <a:pt x="594" y="114"/>
                  </a:lnTo>
                  <a:lnTo>
                    <a:pt x="642" y="96"/>
                  </a:lnTo>
                  <a:lnTo>
                    <a:pt x="666" y="96"/>
                  </a:lnTo>
                  <a:lnTo>
                    <a:pt x="672" y="90"/>
                  </a:lnTo>
                  <a:lnTo>
                    <a:pt x="672" y="78"/>
                  </a:lnTo>
                  <a:lnTo>
                    <a:pt x="660" y="66"/>
                  </a:lnTo>
                  <a:lnTo>
                    <a:pt x="642" y="60"/>
                  </a:lnTo>
                  <a:lnTo>
                    <a:pt x="600" y="60"/>
                  </a:lnTo>
                  <a:lnTo>
                    <a:pt x="576" y="30"/>
                  </a:lnTo>
                  <a:lnTo>
                    <a:pt x="558" y="30"/>
                  </a:lnTo>
                  <a:lnTo>
                    <a:pt x="546" y="18"/>
                  </a:lnTo>
                  <a:lnTo>
                    <a:pt x="498" y="24"/>
                  </a:lnTo>
                  <a:lnTo>
                    <a:pt x="486" y="24"/>
                  </a:lnTo>
                  <a:lnTo>
                    <a:pt x="474" y="18"/>
                  </a:lnTo>
                  <a:lnTo>
                    <a:pt x="354" y="18"/>
                  </a:lnTo>
                  <a:lnTo>
                    <a:pt x="336" y="24"/>
                  </a:lnTo>
                  <a:lnTo>
                    <a:pt x="318" y="24"/>
                  </a:lnTo>
                  <a:lnTo>
                    <a:pt x="306" y="18"/>
                  </a:lnTo>
                  <a:lnTo>
                    <a:pt x="282" y="18"/>
                  </a:lnTo>
                  <a:lnTo>
                    <a:pt x="276" y="6"/>
                  </a:lnTo>
                  <a:lnTo>
                    <a:pt x="264" y="0"/>
                  </a:lnTo>
                  <a:lnTo>
                    <a:pt x="222" y="0"/>
                  </a:lnTo>
                  <a:lnTo>
                    <a:pt x="216" y="6"/>
                  </a:lnTo>
                  <a:lnTo>
                    <a:pt x="216" y="36"/>
                  </a:lnTo>
                  <a:lnTo>
                    <a:pt x="222" y="48"/>
                  </a:lnTo>
                  <a:lnTo>
                    <a:pt x="222" y="60"/>
                  </a:lnTo>
                  <a:lnTo>
                    <a:pt x="204" y="54"/>
                  </a:lnTo>
                  <a:lnTo>
                    <a:pt x="174" y="54"/>
                  </a:lnTo>
                  <a:lnTo>
                    <a:pt x="138" y="36"/>
                  </a:lnTo>
                  <a:lnTo>
                    <a:pt x="120" y="30"/>
                  </a:lnTo>
                  <a:lnTo>
                    <a:pt x="108" y="24"/>
                  </a:lnTo>
                  <a:lnTo>
                    <a:pt x="78" y="24"/>
                  </a:lnTo>
                  <a:lnTo>
                    <a:pt x="60" y="42"/>
                  </a:lnTo>
                  <a:lnTo>
                    <a:pt x="54" y="54"/>
                  </a:lnTo>
                  <a:lnTo>
                    <a:pt x="54" y="72"/>
                  </a:lnTo>
                  <a:lnTo>
                    <a:pt x="72" y="72"/>
                  </a:lnTo>
                  <a:lnTo>
                    <a:pt x="78" y="78"/>
                  </a:lnTo>
                  <a:lnTo>
                    <a:pt x="84" y="78"/>
                  </a:lnTo>
                  <a:lnTo>
                    <a:pt x="84" y="84"/>
                  </a:lnTo>
                  <a:lnTo>
                    <a:pt x="36" y="13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43" name="Korea, North" descr="© INSCALE GmbH, 05.05.2010&#10;http://www.presentationload.com/">
              <a:extLst>
                <a:ext uri="{FF2B5EF4-FFF2-40B4-BE49-F238E27FC236}">
                  <a16:creationId xmlns:a16="http://schemas.microsoft.com/office/drawing/2014/main" id="{3DDBBA08-E178-481F-973A-974119902C6D}"/>
                </a:ext>
              </a:extLst>
            </p:cNvPr>
            <p:cNvSpPr>
              <a:spLocks/>
            </p:cNvSpPr>
            <p:nvPr/>
          </p:nvSpPr>
          <p:spPr bwMode="gray">
            <a:xfrm>
              <a:off x="9187203" y="2968719"/>
              <a:ext cx="144468" cy="188851"/>
            </a:xfrm>
            <a:custGeom>
              <a:avLst/>
              <a:gdLst>
                <a:gd name="T0" fmla="*/ 2147483647 w 330"/>
                <a:gd name="T1" fmla="*/ 0 h 420"/>
                <a:gd name="T2" fmla="*/ 2147483647 w 330"/>
                <a:gd name="T3" fmla="*/ 2147483647 h 420"/>
                <a:gd name="T4" fmla="*/ 2147483647 w 330"/>
                <a:gd name="T5" fmla="*/ 2147483647 h 420"/>
                <a:gd name="T6" fmla="*/ 2147483647 w 330"/>
                <a:gd name="T7" fmla="*/ 2147483647 h 420"/>
                <a:gd name="T8" fmla="*/ 2147483647 w 330"/>
                <a:gd name="T9" fmla="*/ 2147483647 h 420"/>
                <a:gd name="T10" fmla="*/ 2147483647 w 330"/>
                <a:gd name="T11" fmla="*/ 2147483647 h 420"/>
                <a:gd name="T12" fmla="*/ 2147483647 w 330"/>
                <a:gd name="T13" fmla="*/ 2147483647 h 420"/>
                <a:gd name="T14" fmla="*/ 2147483647 w 330"/>
                <a:gd name="T15" fmla="*/ 2147483647 h 420"/>
                <a:gd name="T16" fmla="*/ 2147483647 w 330"/>
                <a:gd name="T17" fmla="*/ 2147483647 h 420"/>
                <a:gd name="T18" fmla="*/ 2147483647 w 330"/>
                <a:gd name="T19" fmla="*/ 2147483647 h 420"/>
                <a:gd name="T20" fmla="*/ 2147483647 w 330"/>
                <a:gd name="T21" fmla="*/ 2147483647 h 420"/>
                <a:gd name="T22" fmla="*/ 2147483647 w 330"/>
                <a:gd name="T23" fmla="*/ 2147483647 h 420"/>
                <a:gd name="T24" fmla="*/ 2147483647 w 330"/>
                <a:gd name="T25" fmla="*/ 2147483647 h 420"/>
                <a:gd name="T26" fmla="*/ 2147483647 w 330"/>
                <a:gd name="T27" fmla="*/ 2147483647 h 420"/>
                <a:gd name="T28" fmla="*/ 2147483647 w 330"/>
                <a:gd name="T29" fmla="*/ 2147483647 h 420"/>
                <a:gd name="T30" fmla="*/ 2147483647 w 330"/>
                <a:gd name="T31" fmla="*/ 2147483647 h 420"/>
                <a:gd name="T32" fmla="*/ 2147483647 w 330"/>
                <a:gd name="T33" fmla="*/ 2147483647 h 420"/>
                <a:gd name="T34" fmla="*/ 2147483647 w 330"/>
                <a:gd name="T35" fmla="*/ 2147483647 h 420"/>
                <a:gd name="T36" fmla="*/ 2147483647 w 330"/>
                <a:gd name="T37" fmla="*/ 2147483647 h 420"/>
                <a:gd name="T38" fmla="*/ 2147483647 w 330"/>
                <a:gd name="T39" fmla="*/ 2147483647 h 420"/>
                <a:gd name="T40" fmla="*/ 2147483647 w 330"/>
                <a:gd name="T41" fmla="*/ 2147483647 h 420"/>
                <a:gd name="T42" fmla="*/ 2147483647 w 330"/>
                <a:gd name="T43" fmla="*/ 2147483647 h 420"/>
                <a:gd name="T44" fmla="*/ 2147483647 w 330"/>
                <a:gd name="T45" fmla="*/ 2147483647 h 420"/>
                <a:gd name="T46" fmla="*/ 2147483647 w 330"/>
                <a:gd name="T47" fmla="*/ 2147483647 h 420"/>
                <a:gd name="T48" fmla="*/ 2147483647 w 330"/>
                <a:gd name="T49" fmla="*/ 2147483647 h 420"/>
                <a:gd name="T50" fmla="*/ 2147483647 w 330"/>
                <a:gd name="T51" fmla="*/ 2147483647 h 420"/>
                <a:gd name="T52" fmla="*/ 2147483647 w 330"/>
                <a:gd name="T53" fmla="*/ 2147483647 h 420"/>
                <a:gd name="T54" fmla="*/ 2147483647 w 330"/>
                <a:gd name="T55" fmla="*/ 2147483647 h 420"/>
                <a:gd name="T56" fmla="*/ 2147483647 w 330"/>
                <a:gd name="T57" fmla="*/ 2147483647 h 420"/>
                <a:gd name="T58" fmla="*/ 2147483647 w 330"/>
                <a:gd name="T59" fmla="*/ 2147483647 h 420"/>
                <a:gd name="T60" fmla="*/ 2147483647 w 330"/>
                <a:gd name="T61" fmla="*/ 2147483647 h 420"/>
                <a:gd name="T62" fmla="*/ 2147483647 w 330"/>
                <a:gd name="T63" fmla="*/ 2147483647 h 420"/>
                <a:gd name="T64" fmla="*/ 2147483647 w 330"/>
                <a:gd name="T65" fmla="*/ 2147483647 h 420"/>
                <a:gd name="T66" fmla="*/ 2147483647 w 330"/>
                <a:gd name="T67" fmla="*/ 2147483647 h 420"/>
                <a:gd name="T68" fmla="*/ 2147483647 w 330"/>
                <a:gd name="T69" fmla="*/ 2147483647 h 420"/>
                <a:gd name="T70" fmla="*/ 2147483647 w 330"/>
                <a:gd name="T71" fmla="*/ 2147483647 h 420"/>
                <a:gd name="T72" fmla="*/ 2147483647 w 330"/>
                <a:gd name="T73" fmla="*/ 2147483647 h 420"/>
                <a:gd name="T74" fmla="*/ 2147483647 w 330"/>
                <a:gd name="T75" fmla="*/ 2147483647 h 420"/>
                <a:gd name="T76" fmla="*/ 2147483647 w 330"/>
                <a:gd name="T77" fmla="*/ 2147483647 h 420"/>
                <a:gd name="T78" fmla="*/ 2147483647 w 330"/>
                <a:gd name="T79" fmla="*/ 2147483647 h 420"/>
                <a:gd name="T80" fmla="*/ 2147483647 w 330"/>
                <a:gd name="T81" fmla="*/ 2147483647 h 420"/>
                <a:gd name="T82" fmla="*/ 2147483647 w 330"/>
                <a:gd name="T83" fmla="*/ 2147483647 h 420"/>
                <a:gd name="T84" fmla="*/ 2147483647 w 330"/>
                <a:gd name="T85" fmla="*/ 2147483647 h 420"/>
                <a:gd name="T86" fmla="*/ 2147483647 w 330"/>
                <a:gd name="T87" fmla="*/ 2147483647 h 420"/>
                <a:gd name="T88" fmla="*/ 2147483647 w 330"/>
                <a:gd name="T89" fmla="*/ 2147483647 h 420"/>
                <a:gd name="T90" fmla="*/ 2147483647 w 330"/>
                <a:gd name="T91" fmla="*/ 2147483647 h 420"/>
                <a:gd name="T92" fmla="*/ 2147483647 w 330"/>
                <a:gd name="T93" fmla="*/ 2147483647 h 420"/>
                <a:gd name="T94" fmla="*/ 2147483647 w 330"/>
                <a:gd name="T95" fmla="*/ 2147483647 h 420"/>
                <a:gd name="T96" fmla="*/ 2147483647 w 330"/>
                <a:gd name="T97" fmla="*/ 2147483647 h 420"/>
                <a:gd name="T98" fmla="*/ 2147483647 w 330"/>
                <a:gd name="T99" fmla="*/ 2147483647 h 420"/>
                <a:gd name="T100" fmla="*/ 2147483647 w 330"/>
                <a:gd name="T101" fmla="*/ 2147483647 h 420"/>
                <a:gd name="T102" fmla="*/ 2147483647 w 330"/>
                <a:gd name="T103" fmla="*/ 0 h 42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330"/>
                <a:gd name="T157" fmla="*/ 0 h 420"/>
                <a:gd name="T158" fmla="*/ 330 w 330"/>
                <a:gd name="T159" fmla="*/ 420 h 42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330" h="420">
                  <a:moveTo>
                    <a:pt x="270" y="0"/>
                  </a:moveTo>
                  <a:lnTo>
                    <a:pt x="240" y="0"/>
                  </a:lnTo>
                  <a:lnTo>
                    <a:pt x="240" y="6"/>
                  </a:lnTo>
                  <a:lnTo>
                    <a:pt x="246" y="12"/>
                  </a:lnTo>
                  <a:lnTo>
                    <a:pt x="252" y="24"/>
                  </a:lnTo>
                  <a:lnTo>
                    <a:pt x="252" y="42"/>
                  </a:lnTo>
                  <a:lnTo>
                    <a:pt x="228" y="42"/>
                  </a:lnTo>
                  <a:lnTo>
                    <a:pt x="234" y="54"/>
                  </a:lnTo>
                  <a:lnTo>
                    <a:pt x="234" y="60"/>
                  </a:lnTo>
                  <a:lnTo>
                    <a:pt x="228" y="72"/>
                  </a:lnTo>
                  <a:lnTo>
                    <a:pt x="216" y="78"/>
                  </a:lnTo>
                  <a:lnTo>
                    <a:pt x="204" y="72"/>
                  </a:lnTo>
                  <a:lnTo>
                    <a:pt x="180" y="72"/>
                  </a:lnTo>
                  <a:lnTo>
                    <a:pt x="174" y="66"/>
                  </a:lnTo>
                  <a:lnTo>
                    <a:pt x="168" y="72"/>
                  </a:lnTo>
                  <a:lnTo>
                    <a:pt x="168" y="84"/>
                  </a:lnTo>
                  <a:lnTo>
                    <a:pt x="192" y="108"/>
                  </a:lnTo>
                  <a:lnTo>
                    <a:pt x="198" y="108"/>
                  </a:lnTo>
                  <a:lnTo>
                    <a:pt x="198" y="120"/>
                  </a:lnTo>
                  <a:lnTo>
                    <a:pt x="150" y="120"/>
                  </a:lnTo>
                  <a:lnTo>
                    <a:pt x="138" y="114"/>
                  </a:lnTo>
                  <a:lnTo>
                    <a:pt x="126" y="114"/>
                  </a:lnTo>
                  <a:lnTo>
                    <a:pt x="114" y="102"/>
                  </a:lnTo>
                  <a:lnTo>
                    <a:pt x="102" y="96"/>
                  </a:lnTo>
                  <a:lnTo>
                    <a:pt x="90" y="96"/>
                  </a:lnTo>
                  <a:lnTo>
                    <a:pt x="90" y="102"/>
                  </a:lnTo>
                  <a:lnTo>
                    <a:pt x="84" y="108"/>
                  </a:lnTo>
                  <a:lnTo>
                    <a:pt x="84" y="138"/>
                  </a:lnTo>
                  <a:lnTo>
                    <a:pt x="66" y="174"/>
                  </a:lnTo>
                  <a:lnTo>
                    <a:pt x="54" y="186"/>
                  </a:lnTo>
                  <a:lnTo>
                    <a:pt x="18" y="204"/>
                  </a:lnTo>
                  <a:lnTo>
                    <a:pt x="12" y="216"/>
                  </a:lnTo>
                  <a:lnTo>
                    <a:pt x="6" y="222"/>
                  </a:lnTo>
                  <a:lnTo>
                    <a:pt x="6" y="234"/>
                  </a:lnTo>
                  <a:lnTo>
                    <a:pt x="0" y="246"/>
                  </a:lnTo>
                  <a:lnTo>
                    <a:pt x="12" y="228"/>
                  </a:lnTo>
                  <a:lnTo>
                    <a:pt x="18" y="246"/>
                  </a:lnTo>
                  <a:lnTo>
                    <a:pt x="36" y="270"/>
                  </a:lnTo>
                  <a:lnTo>
                    <a:pt x="48" y="252"/>
                  </a:lnTo>
                  <a:lnTo>
                    <a:pt x="54" y="258"/>
                  </a:lnTo>
                  <a:lnTo>
                    <a:pt x="60" y="270"/>
                  </a:lnTo>
                  <a:lnTo>
                    <a:pt x="96" y="270"/>
                  </a:lnTo>
                  <a:lnTo>
                    <a:pt x="96" y="282"/>
                  </a:lnTo>
                  <a:lnTo>
                    <a:pt x="102" y="294"/>
                  </a:lnTo>
                  <a:lnTo>
                    <a:pt x="102" y="336"/>
                  </a:lnTo>
                  <a:lnTo>
                    <a:pt x="138" y="336"/>
                  </a:lnTo>
                  <a:lnTo>
                    <a:pt x="144" y="348"/>
                  </a:lnTo>
                  <a:lnTo>
                    <a:pt x="132" y="342"/>
                  </a:lnTo>
                  <a:lnTo>
                    <a:pt x="108" y="342"/>
                  </a:lnTo>
                  <a:lnTo>
                    <a:pt x="102" y="348"/>
                  </a:lnTo>
                  <a:lnTo>
                    <a:pt x="102" y="360"/>
                  </a:lnTo>
                  <a:lnTo>
                    <a:pt x="108" y="378"/>
                  </a:lnTo>
                  <a:lnTo>
                    <a:pt x="114" y="384"/>
                  </a:lnTo>
                  <a:lnTo>
                    <a:pt x="126" y="408"/>
                  </a:lnTo>
                  <a:lnTo>
                    <a:pt x="156" y="396"/>
                  </a:lnTo>
                  <a:lnTo>
                    <a:pt x="162" y="402"/>
                  </a:lnTo>
                  <a:lnTo>
                    <a:pt x="174" y="408"/>
                  </a:lnTo>
                  <a:lnTo>
                    <a:pt x="180" y="414"/>
                  </a:lnTo>
                  <a:lnTo>
                    <a:pt x="192" y="420"/>
                  </a:lnTo>
                  <a:lnTo>
                    <a:pt x="198" y="420"/>
                  </a:lnTo>
                  <a:lnTo>
                    <a:pt x="216" y="414"/>
                  </a:lnTo>
                  <a:lnTo>
                    <a:pt x="228" y="414"/>
                  </a:lnTo>
                  <a:lnTo>
                    <a:pt x="240" y="408"/>
                  </a:lnTo>
                  <a:lnTo>
                    <a:pt x="246" y="402"/>
                  </a:lnTo>
                  <a:lnTo>
                    <a:pt x="246" y="396"/>
                  </a:lnTo>
                  <a:lnTo>
                    <a:pt x="240" y="390"/>
                  </a:lnTo>
                  <a:lnTo>
                    <a:pt x="240" y="384"/>
                  </a:lnTo>
                  <a:lnTo>
                    <a:pt x="246" y="384"/>
                  </a:lnTo>
                  <a:lnTo>
                    <a:pt x="252" y="378"/>
                  </a:lnTo>
                  <a:lnTo>
                    <a:pt x="276" y="366"/>
                  </a:lnTo>
                  <a:lnTo>
                    <a:pt x="306" y="366"/>
                  </a:lnTo>
                  <a:lnTo>
                    <a:pt x="324" y="354"/>
                  </a:lnTo>
                  <a:lnTo>
                    <a:pt x="312" y="342"/>
                  </a:lnTo>
                  <a:lnTo>
                    <a:pt x="312" y="336"/>
                  </a:lnTo>
                  <a:lnTo>
                    <a:pt x="264" y="312"/>
                  </a:lnTo>
                  <a:lnTo>
                    <a:pt x="240" y="312"/>
                  </a:lnTo>
                  <a:lnTo>
                    <a:pt x="240" y="300"/>
                  </a:lnTo>
                  <a:lnTo>
                    <a:pt x="246" y="288"/>
                  </a:lnTo>
                  <a:lnTo>
                    <a:pt x="252" y="282"/>
                  </a:lnTo>
                  <a:lnTo>
                    <a:pt x="246" y="276"/>
                  </a:lnTo>
                  <a:lnTo>
                    <a:pt x="234" y="270"/>
                  </a:lnTo>
                  <a:lnTo>
                    <a:pt x="228" y="264"/>
                  </a:lnTo>
                  <a:lnTo>
                    <a:pt x="228" y="252"/>
                  </a:lnTo>
                  <a:lnTo>
                    <a:pt x="240" y="246"/>
                  </a:lnTo>
                  <a:lnTo>
                    <a:pt x="246" y="240"/>
                  </a:lnTo>
                  <a:lnTo>
                    <a:pt x="258" y="234"/>
                  </a:lnTo>
                  <a:lnTo>
                    <a:pt x="270" y="234"/>
                  </a:lnTo>
                  <a:lnTo>
                    <a:pt x="276" y="228"/>
                  </a:lnTo>
                  <a:lnTo>
                    <a:pt x="288" y="204"/>
                  </a:lnTo>
                  <a:lnTo>
                    <a:pt x="288" y="192"/>
                  </a:lnTo>
                  <a:lnTo>
                    <a:pt x="294" y="186"/>
                  </a:lnTo>
                  <a:lnTo>
                    <a:pt x="300" y="174"/>
                  </a:lnTo>
                  <a:lnTo>
                    <a:pt x="324" y="162"/>
                  </a:lnTo>
                  <a:lnTo>
                    <a:pt x="312" y="132"/>
                  </a:lnTo>
                  <a:lnTo>
                    <a:pt x="306" y="126"/>
                  </a:lnTo>
                  <a:lnTo>
                    <a:pt x="294" y="102"/>
                  </a:lnTo>
                  <a:lnTo>
                    <a:pt x="294" y="90"/>
                  </a:lnTo>
                  <a:lnTo>
                    <a:pt x="306" y="66"/>
                  </a:lnTo>
                  <a:lnTo>
                    <a:pt x="318" y="60"/>
                  </a:lnTo>
                  <a:lnTo>
                    <a:pt x="324" y="54"/>
                  </a:lnTo>
                  <a:lnTo>
                    <a:pt x="330" y="54"/>
                  </a:lnTo>
                  <a:lnTo>
                    <a:pt x="312" y="36"/>
                  </a:lnTo>
                  <a:lnTo>
                    <a:pt x="288" y="24"/>
                  </a:lnTo>
                  <a:lnTo>
                    <a:pt x="270" y="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44" name="Kenya" descr="© INSCALE GmbH, 05.05.2010&#10;http://www.presentationload.com/">
              <a:extLst>
                <a:ext uri="{FF2B5EF4-FFF2-40B4-BE49-F238E27FC236}">
                  <a16:creationId xmlns:a16="http://schemas.microsoft.com/office/drawing/2014/main" id="{36A5D345-2AC4-4A77-A568-427351062231}"/>
                </a:ext>
              </a:extLst>
            </p:cNvPr>
            <p:cNvSpPr>
              <a:spLocks/>
            </p:cNvSpPr>
            <p:nvPr/>
          </p:nvSpPr>
          <p:spPr bwMode="gray">
            <a:xfrm>
              <a:off x="6621691" y="4350977"/>
              <a:ext cx="249248" cy="342787"/>
            </a:xfrm>
            <a:custGeom>
              <a:avLst/>
              <a:gdLst>
                <a:gd name="T0" fmla="*/ 2147483647 w 564"/>
                <a:gd name="T1" fmla="*/ 2147483647 h 762"/>
                <a:gd name="T2" fmla="*/ 2147483647 w 564"/>
                <a:gd name="T3" fmla="*/ 2147483647 h 762"/>
                <a:gd name="T4" fmla="*/ 2147483647 w 564"/>
                <a:gd name="T5" fmla="*/ 2147483647 h 762"/>
                <a:gd name="T6" fmla="*/ 2147483647 w 564"/>
                <a:gd name="T7" fmla="*/ 2147483647 h 762"/>
                <a:gd name="T8" fmla="*/ 2147483647 w 564"/>
                <a:gd name="T9" fmla="*/ 2147483647 h 762"/>
                <a:gd name="T10" fmla="*/ 2147483647 w 564"/>
                <a:gd name="T11" fmla="*/ 2147483647 h 762"/>
                <a:gd name="T12" fmla="*/ 2147483647 w 564"/>
                <a:gd name="T13" fmla="*/ 2147483647 h 762"/>
                <a:gd name="T14" fmla="*/ 2147483647 w 564"/>
                <a:gd name="T15" fmla="*/ 2147483647 h 762"/>
                <a:gd name="T16" fmla="*/ 2147483647 w 564"/>
                <a:gd name="T17" fmla="*/ 2147483647 h 762"/>
                <a:gd name="T18" fmla="*/ 2147483647 w 564"/>
                <a:gd name="T19" fmla="*/ 2147483647 h 762"/>
                <a:gd name="T20" fmla="*/ 2147483647 w 564"/>
                <a:gd name="T21" fmla="*/ 2147483647 h 762"/>
                <a:gd name="T22" fmla="*/ 2147483647 w 564"/>
                <a:gd name="T23" fmla="*/ 2147483647 h 762"/>
                <a:gd name="T24" fmla="*/ 2147483647 w 564"/>
                <a:gd name="T25" fmla="*/ 0 h 762"/>
                <a:gd name="T26" fmla="*/ 2147483647 w 564"/>
                <a:gd name="T27" fmla="*/ 2147483647 h 762"/>
                <a:gd name="T28" fmla="*/ 2147483647 w 564"/>
                <a:gd name="T29" fmla="*/ 2147483647 h 762"/>
                <a:gd name="T30" fmla="*/ 2147483647 w 564"/>
                <a:gd name="T31" fmla="*/ 2147483647 h 762"/>
                <a:gd name="T32" fmla="*/ 2147483647 w 564"/>
                <a:gd name="T33" fmla="*/ 2147483647 h 762"/>
                <a:gd name="T34" fmla="*/ 2147483647 w 564"/>
                <a:gd name="T35" fmla="*/ 2147483647 h 762"/>
                <a:gd name="T36" fmla="*/ 2147483647 w 564"/>
                <a:gd name="T37" fmla="*/ 2147483647 h 762"/>
                <a:gd name="T38" fmla="*/ 2147483647 w 564"/>
                <a:gd name="T39" fmla="*/ 2147483647 h 762"/>
                <a:gd name="T40" fmla="*/ 2147483647 w 564"/>
                <a:gd name="T41" fmla="*/ 2147483647 h 762"/>
                <a:gd name="T42" fmla="*/ 2147483647 w 564"/>
                <a:gd name="T43" fmla="*/ 2147483647 h 762"/>
                <a:gd name="T44" fmla="*/ 2147483647 w 564"/>
                <a:gd name="T45" fmla="*/ 2147483647 h 762"/>
                <a:gd name="T46" fmla="*/ 2147483647 w 564"/>
                <a:gd name="T47" fmla="*/ 2147483647 h 762"/>
                <a:gd name="T48" fmla="*/ 2147483647 w 564"/>
                <a:gd name="T49" fmla="*/ 2147483647 h 762"/>
                <a:gd name="T50" fmla="*/ 2147483647 w 564"/>
                <a:gd name="T51" fmla="*/ 2147483647 h 762"/>
                <a:gd name="T52" fmla="*/ 2147483647 w 564"/>
                <a:gd name="T53" fmla="*/ 2147483647 h 762"/>
                <a:gd name="T54" fmla="*/ 2147483647 w 564"/>
                <a:gd name="T55" fmla="*/ 2147483647 h 762"/>
                <a:gd name="T56" fmla="*/ 2147483647 w 564"/>
                <a:gd name="T57" fmla="*/ 2147483647 h 762"/>
                <a:gd name="T58" fmla="*/ 0 w 564"/>
                <a:gd name="T59" fmla="*/ 2147483647 h 762"/>
                <a:gd name="T60" fmla="*/ 2147483647 w 564"/>
                <a:gd name="T61" fmla="*/ 2147483647 h 762"/>
                <a:gd name="T62" fmla="*/ 2147483647 w 564"/>
                <a:gd name="T63" fmla="*/ 2147483647 h 762"/>
                <a:gd name="T64" fmla="*/ 2147483647 w 564"/>
                <a:gd name="T65" fmla="*/ 2147483647 h 762"/>
                <a:gd name="T66" fmla="*/ 2147483647 w 564"/>
                <a:gd name="T67" fmla="*/ 2147483647 h 762"/>
                <a:gd name="T68" fmla="*/ 2147483647 w 564"/>
                <a:gd name="T69" fmla="*/ 2147483647 h 762"/>
                <a:gd name="T70" fmla="*/ 0 w 564"/>
                <a:gd name="T71" fmla="*/ 2147483647 h 762"/>
                <a:gd name="T72" fmla="*/ 2147483647 w 564"/>
                <a:gd name="T73" fmla="*/ 2147483647 h 762"/>
                <a:gd name="T74" fmla="*/ 2147483647 w 564"/>
                <a:gd name="T75" fmla="*/ 2147483647 h 762"/>
                <a:gd name="T76" fmla="*/ 2147483647 w 564"/>
                <a:gd name="T77" fmla="*/ 2147483647 h 762"/>
                <a:gd name="T78" fmla="*/ 2147483647 w 564"/>
                <a:gd name="T79" fmla="*/ 2147483647 h 762"/>
                <a:gd name="T80" fmla="*/ 2147483647 w 564"/>
                <a:gd name="T81" fmla="*/ 2147483647 h 762"/>
                <a:gd name="T82" fmla="*/ 2147483647 w 564"/>
                <a:gd name="T83" fmla="*/ 2147483647 h 762"/>
                <a:gd name="T84" fmla="*/ 2147483647 w 564"/>
                <a:gd name="T85" fmla="*/ 2147483647 h 762"/>
                <a:gd name="T86" fmla="*/ 2147483647 w 564"/>
                <a:gd name="T87" fmla="*/ 2147483647 h 762"/>
                <a:gd name="T88" fmla="*/ 2147483647 w 564"/>
                <a:gd name="T89" fmla="*/ 2147483647 h 762"/>
                <a:gd name="T90" fmla="*/ 2147483647 w 564"/>
                <a:gd name="T91" fmla="*/ 2147483647 h 762"/>
                <a:gd name="T92" fmla="*/ 2147483647 w 564"/>
                <a:gd name="T93" fmla="*/ 2147483647 h 762"/>
                <a:gd name="T94" fmla="*/ 2147483647 w 564"/>
                <a:gd name="T95" fmla="*/ 2147483647 h 762"/>
                <a:gd name="T96" fmla="*/ 2147483647 w 564"/>
                <a:gd name="T97" fmla="*/ 2147483647 h 762"/>
                <a:gd name="T98" fmla="*/ 2147483647 w 564"/>
                <a:gd name="T99" fmla="*/ 2147483647 h 762"/>
                <a:gd name="T100" fmla="*/ 2147483647 w 564"/>
                <a:gd name="T101" fmla="*/ 2147483647 h 762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564"/>
                <a:gd name="T154" fmla="*/ 0 h 762"/>
                <a:gd name="T155" fmla="*/ 564 w 564"/>
                <a:gd name="T156" fmla="*/ 762 h 762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564" h="762">
                  <a:moveTo>
                    <a:pt x="498" y="150"/>
                  </a:moveTo>
                  <a:lnTo>
                    <a:pt x="540" y="108"/>
                  </a:lnTo>
                  <a:lnTo>
                    <a:pt x="558" y="72"/>
                  </a:lnTo>
                  <a:lnTo>
                    <a:pt x="564" y="66"/>
                  </a:lnTo>
                  <a:lnTo>
                    <a:pt x="564" y="60"/>
                  </a:lnTo>
                  <a:lnTo>
                    <a:pt x="540" y="54"/>
                  </a:lnTo>
                  <a:lnTo>
                    <a:pt x="534" y="60"/>
                  </a:lnTo>
                  <a:lnTo>
                    <a:pt x="504" y="60"/>
                  </a:lnTo>
                  <a:lnTo>
                    <a:pt x="480" y="30"/>
                  </a:lnTo>
                  <a:lnTo>
                    <a:pt x="462" y="48"/>
                  </a:lnTo>
                  <a:lnTo>
                    <a:pt x="456" y="48"/>
                  </a:lnTo>
                  <a:lnTo>
                    <a:pt x="450" y="54"/>
                  </a:lnTo>
                  <a:lnTo>
                    <a:pt x="438" y="60"/>
                  </a:lnTo>
                  <a:lnTo>
                    <a:pt x="426" y="60"/>
                  </a:lnTo>
                  <a:lnTo>
                    <a:pt x="414" y="72"/>
                  </a:lnTo>
                  <a:lnTo>
                    <a:pt x="414" y="84"/>
                  </a:lnTo>
                  <a:lnTo>
                    <a:pt x="390" y="102"/>
                  </a:lnTo>
                  <a:lnTo>
                    <a:pt x="378" y="96"/>
                  </a:lnTo>
                  <a:lnTo>
                    <a:pt x="372" y="96"/>
                  </a:lnTo>
                  <a:lnTo>
                    <a:pt x="360" y="90"/>
                  </a:lnTo>
                  <a:lnTo>
                    <a:pt x="330" y="90"/>
                  </a:lnTo>
                  <a:lnTo>
                    <a:pt x="318" y="84"/>
                  </a:lnTo>
                  <a:lnTo>
                    <a:pt x="288" y="84"/>
                  </a:lnTo>
                  <a:lnTo>
                    <a:pt x="210" y="24"/>
                  </a:lnTo>
                  <a:lnTo>
                    <a:pt x="138" y="18"/>
                  </a:lnTo>
                  <a:lnTo>
                    <a:pt x="132" y="0"/>
                  </a:lnTo>
                  <a:lnTo>
                    <a:pt x="108" y="12"/>
                  </a:lnTo>
                  <a:lnTo>
                    <a:pt x="18" y="12"/>
                  </a:lnTo>
                  <a:lnTo>
                    <a:pt x="0" y="42"/>
                  </a:lnTo>
                  <a:lnTo>
                    <a:pt x="6" y="48"/>
                  </a:lnTo>
                  <a:lnTo>
                    <a:pt x="12" y="60"/>
                  </a:lnTo>
                  <a:lnTo>
                    <a:pt x="12" y="84"/>
                  </a:lnTo>
                  <a:lnTo>
                    <a:pt x="18" y="84"/>
                  </a:lnTo>
                  <a:lnTo>
                    <a:pt x="24" y="90"/>
                  </a:lnTo>
                  <a:lnTo>
                    <a:pt x="24" y="84"/>
                  </a:lnTo>
                  <a:lnTo>
                    <a:pt x="30" y="84"/>
                  </a:lnTo>
                  <a:lnTo>
                    <a:pt x="30" y="96"/>
                  </a:lnTo>
                  <a:lnTo>
                    <a:pt x="24" y="102"/>
                  </a:lnTo>
                  <a:lnTo>
                    <a:pt x="24" y="108"/>
                  </a:lnTo>
                  <a:lnTo>
                    <a:pt x="42" y="126"/>
                  </a:lnTo>
                  <a:lnTo>
                    <a:pt x="36" y="132"/>
                  </a:lnTo>
                  <a:lnTo>
                    <a:pt x="72" y="174"/>
                  </a:lnTo>
                  <a:lnTo>
                    <a:pt x="66" y="180"/>
                  </a:lnTo>
                  <a:lnTo>
                    <a:pt x="60" y="180"/>
                  </a:lnTo>
                  <a:lnTo>
                    <a:pt x="54" y="186"/>
                  </a:lnTo>
                  <a:lnTo>
                    <a:pt x="54" y="192"/>
                  </a:lnTo>
                  <a:lnTo>
                    <a:pt x="66" y="216"/>
                  </a:lnTo>
                  <a:lnTo>
                    <a:pt x="72" y="222"/>
                  </a:lnTo>
                  <a:lnTo>
                    <a:pt x="78" y="234"/>
                  </a:lnTo>
                  <a:lnTo>
                    <a:pt x="78" y="246"/>
                  </a:lnTo>
                  <a:lnTo>
                    <a:pt x="66" y="258"/>
                  </a:lnTo>
                  <a:lnTo>
                    <a:pt x="60" y="282"/>
                  </a:lnTo>
                  <a:lnTo>
                    <a:pt x="42" y="282"/>
                  </a:lnTo>
                  <a:lnTo>
                    <a:pt x="36" y="288"/>
                  </a:lnTo>
                  <a:lnTo>
                    <a:pt x="36" y="312"/>
                  </a:lnTo>
                  <a:lnTo>
                    <a:pt x="18" y="324"/>
                  </a:lnTo>
                  <a:lnTo>
                    <a:pt x="12" y="342"/>
                  </a:lnTo>
                  <a:lnTo>
                    <a:pt x="6" y="348"/>
                  </a:lnTo>
                  <a:lnTo>
                    <a:pt x="0" y="360"/>
                  </a:lnTo>
                  <a:lnTo>
                    <a:pt x="0" y="384"/>
                  </a:lnTo>
                  <a:lnTo>
                    <a:pt x="18" y="402"/>
                  </a:lnTo>
                  <a:lnTo>
                    <a:pt x="30" y="402"/>
                  </a:lnTo>
                  <a:lnTo>
                    <a:pt x="30" y="390"/>
                  </a:lnTo>
                  <a:lnTo>
                    <a:pt x="54" y="390"/>
                  </a:lnTo>
                  <a:lnTo>
                    <a:pt x="60" y="408"/>
                  </a:lnTo>
                  <a:lnTo>
                    <a:pt x="42" y="408"/>
                  </a:lnTo>
                  <a:lnTo>
                    <a:pt x="30" y="420"/>
                  </a:lnTo>
                  <a:lnTo>
                    <a:pt x="24" y="414"/>
                  </a:lnTo>
                  <a:lnTo>
                    <a:pt x="18" y="414"/>
                  </a:lnTo>
                  <a:lnTo>
                    <a:pt x="6" y="420"/>
                  </a:lnTo>
                  <a:lnTo>
                    <a:pt x="0" y="432"/>
                  </a:lnTo>
                  <a:lnTo>
                    <a:pt x="0" y="438"/>
                  </a:lnTo>
                  <a:lnTo>
                    <a:pt x="12" y="450"/>
                  </a:lnTo>
                  <a:lnTo>
                    <a:pt x="6" y="468"/>
                  </a:lnTo>
                  <a:lnTo>
                    <a:pt x="258" y="624"/>
                  </a:lnTo>
                  <a:lnTo>
                    <a:pt x="270" y="636"/>
                  </a:lnTo>
                  <a:lnTo>
                    <a:pt x="270" y="642"/>
                  </a:lnTo>
                  <a:lnTo>
                    <a:pt x="264" y="648"/>
                  </a:lnTo>
                  <a:lnTo>
                    <a:pt x="258" y="648"/>
                  </a:lnTo>
                  <a:lnTo>
                    <a:pt x="252" y="654"/>
                  </a:lnTo>
                  <a:lnTo>
                    <a:pt x="366" y="762"/>
                  </a:lnTo>
                  <a:lnTo>
                    <a:pt x="384" y="756"/>
                  </a:lnTo>
                  <a:lnTo>
                    <a:pt x="414" y="690"/>
                  </a:lnTo>
                  <a:lnTo>
                    <a:pt x="414" y="660"/>
                  </a:lnTo>
                  <a:lnTo>
                    <a:pt x="426" y="648"/>
                  </a:lnTo>
                  <a:lnTo>
                    <a:pt x="432" y="648"/>
                  </a:lnTo>
                  <a:lnTo>
                    <a:pt x="444" y="636"/>
                  </a:lnTo>
                  <a:lnTo>
                    <a:pt x="444" y="624"/>
                  </a:lnTo>
                  <a:lnTo>
                    <a:pt x="438" y="618"/>
                  </a:lnTo>
                  <a:lnTo>
                    <a:pt x="438" y="600"/>
                  </a:lnTo>
                  <a:lnTo>
                    <a:pt x="444" y="594"/>
                  </a:lnTo>
                  <a:lnTo>
                    <a:pt x="456" y="588"/>
                  </a:lnTo>
                  <a:lnTo>
                    <a:pt x="468" y="588"/>
                  </a:lnTo>
                  <a:lnTo>
                    <a:pt x="474" y="582"/>
                  </a:lnTo>
                  <a:lnTo>
                    <a:pt x="480" y="582"/>
                  </a:lnTo>
                  <a:lnTo>
                    <a:pt x="486" y="540"/>
                  </a:lnTo>
                  <a:lnTo>
                    <a:pt x="516" y="540"/>
                  </a:lnTo>
                  <a:lnTo>
                    <a:pt x="528" y="534"/>
                  </a:lnTo>
                  <a:lnTo>
                    <a:pt x="534" y="522"/>
                  </a:lnTo>
                  <a:lnTo>
                    <a:pt x="540" y="516"/>
                  </a:lnTo>
                  <a:lnTo>
                    <a:pt x="498" y="450"/>
                  </a:lnTo>
                  <a:lnTo>
                    <a:pt x="498" y="15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45" name="Kazakhstan" descr="© INSCALE GmbH, 05.05.2010&#10;http://www.presentationload.com/">
              <a:extLst>
                <a:ext uri="{FF2B5EF4-FFF2-40B4-BE49-F238E27FC236}">
                  <a16:creationId xmlns:a16="http://schemas.microsoft.com/office/drawing/2014/main" id="{23466B2A-2BAC-405E-9B99-CB8EBD966CA8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6875702" y="2532300"/>
              <a:ext cx="1114474" cy="522115"/>
            </a:xfrm>
            <a:custGeom>
              <a:avLst/>
              <a:gdLst>
                <a:gd name="T0" fmla="*/ 2147483647 w 2514"/>
                <a:gd name="T1" fmla="*/ 2147483647 h 1164"/>
                <a:gd name="T2" fmla="*/ 2147483647 w 2514"/>
                <a:gd name="T3" fmla="*/ 2147483647 h 1164"/>
                <a:gd name="T4" fmla="*/ 2147483647 w 2514"/>
                <a:gd name="T5" fmla="*/ 2147483647 h 1164"/>
                <a:gd name="T6" fmla="*/ 2147483647 w 2514"/>
                <a:gd name="T7" fmla="*/ 2147483647 h 1164"/>
                <a:gd name="T8" fmla="*/ 2147483647 w 2514"/>
                <a:gd name="T9" fmla="*/ 2147483647 h 1164"/>
                <a:gd name="T10" fmla="*/ 2147483647 w 2514"/>
                <a:gd name="T11" fmla="*/ 2147483647 h 1164"/>
                <a:gd name="T12" fmla="*/ 2147483647 w 2514"/>
                <a:gd name="T13" fmla="*/ 2147483647 h 1164"/>
                <a:gd name="T14" fmla="*/ 2147483647 w 2514"/>
                <a:gd name="T15" fmla="*/ 2147483647 h 1164"/>
                <a:gd name="T16" fmla="*/ 2147483647 w 2514"/>
                <a:gd name="T17" fmla="*/ 2147483647 h 1164"/>
                <a:gd name="T18" fmla="*/ 2147483647 w 2514"/>
                <a:gd name="T19" fmla="*/ 2147483647 h 1164"/>
                <a:gd name="T20" fmla="*/ 2147483647 w 2514"/>
                <a:gd name="T21" fmla="*/ 2147483647 h 1164"/>
                <a:gd name="T22" fmla="*/ 2147483647 w 2514"/>
                <a:gd name="T23" fmla="*/ 2147483647 h 1164"/>
                <a:gd name="T24" fmla="*/ 2147483647 w 2514"/>
                <a:gd name="T25" fmla="*/ 2147483647 h 1164"/>
                <a:gd name="T26" fmla="*/ 2147483647 w 2514"/>
                <a:gd name="T27" fmla="*/ 2147483647 h 1164"/>
                <a:gd name="T28" fmla="*/ 2147483647 w 2514"/>
                <a:gd name="T29" fmla="*/ 2147483647 h 1164"/>
                <a:gd name="T30" fmla="*/ 2147483647 w 2514"/>
                <a:gd name="T31" fmla="*/ 2147483647 h 1164"/>
                <a:gd name="T32" fmla="*/ 2147483647 w 2514"/>
                <a:gd name="T33" fmla="*/ 2147483647 h 1164"/>
                <a:gd name="T34" fmla="*/ 2147483647 w 2514"/>
                <a:gd name="T35" fmla="*/ 2147483647 h 1164"/>
                <a:gd name="T36" fmla="*/ 2147483647 w 2514"/>
                <a:gd name="T37" fmla="*/ 2147483647 h 1164"/>
                <a:gd name="T38" fmla="*/ 2147483647 w 2514"/>
                <a:gd name="T39" fmla="*/ 2147483647 h 1164"/>
                <a:gd name="T40" fmla="*/ 2147483647 w 2514"/>
                <a:gd name="T41" fmla="*/ 2147483647 h 1164"/>
                <a:gd name="T42" fmla="*/ 2147483647 w 2514"/>
                <a:gd name="T43" fmla="*/ 2147483647 h 1164"/>
                <a:gd name="T44" fmla="*/ 2147483647 w 2514"/>
                <a:gd name="T45" fmla="*/ 2147483647 h 1164"/>
                <a:gd name="T46" fmla="*/ 2147483647 w 2514"/>
                <a:gd name="T47" fmla="*/ 2147483647 h 1164"/>
                <a:gd name="T48" fmla="*/ 2147483647 w 2514"/>
                <a:gd name="T49" fmla="*/ 2147483647 h 1164"/>
                <a:gd name="T50" fmla="*/ 2147483647 w 2514"/>
                <a:gd name="T51" fmla="*/ 2147483647 h 1164"/>
                <a:gd name="T52" fmla="*/ 2147483647 w 2514"/>
                <a:gd name="T53" fmla="*/ 2147483647 h 1164"/>
                <a:gd name="T54" fmla="*/ 2147483647 w 2514"/>
                <a:gd name="T55" fmla="*/ 2147483647 h 1164"/>
                <a:gd name="T56" fmla="*/ 2147483647 w 2514"/>
                <a:gd name="T57" fmla="*/ 2147483647 h 1164"/>
                <a:gd name="T58" fmla="*/ 2147483647 w 2514"/>
                <a:gd name="T59" fmla="*/ 2147483647 h 1164"/>
                <a:gd name="T60" fmla="*/ 2147483647 w 2514"/>
                <a:gd name="T61" fmla="*/ 2147483647 h 1164"/>
                <a:gd name="T62" fmla="*/ 2147483647 w 2514"/>
                <a:gd name="T63" fmla="*/ 2147483647 h 1164"/>
                <a:gd name="T64" fmla="*/ 2147483647 w 2514"/>
                <a:gd name="T65" fmla="*/ 2147483647 h 1164"/>
                <a:gd name="T66" fmla="*/ 2147483647 w 2514"/>
                <a:gd name="T67" fmla="*/ 2147483647 h 1164"/>
                <a:gd name="T68" fmla="*/ 2147483647 w 2514"/>
                <a:gd name="T69" fmla="*/ 2147483647 h 1164"/>
                <a:gd name="T70" fmla="*/ 2147483647 w 2514"/>
                <a:gd name="T71" fmla="*/ 2147483647 h 1164"/>
                <a:gd name="T72" fmla="*/ 2147483647 w 2514"/>
                <a:gd name="T73" fmla="*/ 2147483647 h 1164"/>
                <a:gd name="T74" fmla="*/ 2147483647 w 2514"/>
                <a:gd name="T75" fmla="*/ 2147483647 h 1164"/>
                <a:gd name="T76" fmla="*/ 2147483647 w 2514"/>
                <a:gd name="T77" fmla="*/ 2147483647 h 1164"/>
                <a:gd name="T78" fmla="*/ 2147483647 w 2514"/>
                <a:gd name="T79" fmla="*/ 2147483647 h 1164"/>
                <a:gd name="T80" fmla="*/ 2147483647 w 2514"/>
                <a:gd name="T81" fmla="*/ 2147483647 h 1164"/>
                <a:gd name="T82" fmla="*/ 2147483647 w 2514"/>
                <a:gd name="T83" fmla="*/ 2147483647 h 1164"/>
                <a:gd name="T84" fmla="*/ 2147483647 w 2514"/>
                <a:gd name="T85" fmla="*/ 2147483647 h 1164"/>
                <a:gd name="T86" fmla="*/ 2147483647 w 2514"/>
                <a:gd name="T87" fmla="*/ 2147483647 h 1164"/>
                <a:gd name="T88" fmla="*/ 2147483647 w 2514"/>
                <a:gd name="T89" fmla="*/ 2147483647 h 1164"/>
                <a:gd name="T90" fmla="*/ 2147483647 w 2514"/>
                <a:gd name="T91" fmla="*/ 2147483647 h 1164"/>
                <a:gd name="T92" fmla="*/ 2147483647 w 2514"/>
                <a:gd name="T93" fmla="*/ 2147483647 h 1164"/>
                <a:gd name="T94" fmla="*/ 2147483647 w 2514"/>
                <a:gd name="T95" fmla="*/ 2147483647 h 1164"/>
                <a:gd name="T96" fmla="*/ 2147483647 w 2514"/>
                <a:gd name="T97" fmla="*/ 2147483647 h 1164"/>
                <a:gd name="T98" fmla="*/ 2147483647 w 2514"/>
                <a:gd name="T99" fmla="*/ 2147483647 h 1164"/>
                <a:gd name="T100" fmla="*/ 2147483647 w 2514"/>
                <a:gd name="T101" fmla="*/ 2147483647 h 1164"/>
                <a:gd name="T102" fmla="*/ 2147483647 w 2514"/>
                <a:gd name="T103" fmla="*/ 2147483647 h 1164"/>
                <a:gd name="T104" fmla="*/ 2147483647 w 2514"/>
                <a:gd name="T105" fmla="*/ 2147483647 h 1164"/>
                <a:gd name="T106" fmla="*/ 2147483647 w 2514"/>
                <a:gd name="T107" fmla="*/ 2147483647 h 1164"/>
                <a:gd name="T108" fmla="*/ 2147483647 w 2514"/>
                <a:gd name="T109" fmla="*/ 2147483647 h 1164"/>
                <a:gd name="T110" fmla="*/ 2147483647 w 2514"/>
                <a:gd name="T111" fmla="*/ 2147483647 h 1164"/>
                <a:gd name="T112" fmla="*/ 2147483647 w 2514"/>
                <a:gd name="T113" fmla="*/ 2147483647 h 1164"/>
                <a:gd name="T114" fmla="*/ 2147483647 w 2514"/>
                <a:gd name="T115" fmla="*/ 2147483647 h 1164"/>
                <a:gd name="T116" fmla="*/ 2147483647 w 2514"/>
                <a:gd name="T117" fmla="*/ 2147483647 h 1164"/>
                <a:gd name="T118" fmla="*/ 2147483647 w 2514"/>
                <a:gd name="T119" fmla="*/ 2147483647 h 1164"/>
                <a:gd name="T120" fmla="*/ 2147483647 w 2514"/>
                <a:gd name="T121" fmla="*/ 2147483647 h 1164"/>
                <a:gd name="T122" fmla="*/ 2147483647 w 2514"/>
                <a:gd name="T123" fmla="*/ 2147483647 h 1164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514"/>
                <a:gd name="T187" fmla="*/ 0 h 1164"/>
                <a:gd name="T188" fmla="*/ 2514 w 2514"/>
                <a:gd name="T189" fmla="*/ 1164 h 1164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514" h="1164">
                  <a:moveTo>
                    <a:pt x="852" y="756"/>
                  </a:moveTo>
                  <a:lnTo>
                    <a:pt x="840" y="744"/>
                  </a:lnTo>
                  <a:lnTo>
                    <a:pt x="822" y="768"/>
                  </a:lnTo>
                  <a:lnTo>
                    <a:pt x="816" y="780"/>
                  </a:lnTo>
                  <a:lnTo>
                    <a:pt x="870" y="804"/>
                  </a:lnTo>
                  <a:lnTo>
                    <a:pt x="870" y="786"/>
                  </a:lnTo>
                  <a:lnTo>
                    <a:pt x="864" y="780"/>
                  </a:lnTo>
                  <a:lnTo>
                    <a:pt x="858" y="768"/>
                  </a:lnTo>
                  <a:lnTo>
                    <a:pt x="858" y="762"/>
                  </a:lnTo>
                  <a:lnTo>
                    <a:pt x="852" y="756"/>
                  </a:lnTo>
                  <a:close/>
                  <a:moveTo>
                    <a:pt x="2484" y="492"/>
                  </a:moveTo>
                  <a:lnTo>
                    <a:pt x="2484" y="486"/>
                  </a:lnTo>
                  <a:lnTo>
                    <a:pt x="2514" y="486"/>
                  </a:lnTo>
                  <a:lnTo>
                    <a:pt x="2478" y="444"/>
                  </a:lnTo>
                  <a:lnTo>
                    <a:pt x="2454" y="420"/>
                  </a:lnTo>
                  <a:lnTo>
                    <a:pt x="2442" y="456"/>
                  </a:lnTo>
                  <a:lnTo>
                    <a:pt x="2370" y="450"/>
                  </a:lnTo>
                  <a:lnTo>
                    <a:pt x="2370" y="444"/>
                  </a:lnTo>
                  <a:lnTo>
                    <a:pt x="2364" y="438"/>
                  </a:lnTo>
                  <a:lnTo>
                    <a:pt x="2358" y="426"/>
                  </a:lnTo>
                  <a:lnTo>
                    <a:pt x="2352" y="420"/>
                  </a:lnTo>
                  <a:lnTo>
                    <a:pt x="2346" y="408"/>
                  </a:lnTo>
                  <a:lnTo>
                    <a:pt x="2346" y="402"/>
                  </a:lnTo>
                  <a:lnTo>
                    <a:pt x="2340" y="402"/>
                  </a:lnTo>
                  <a:lnTo>
                    <a:pt x="2328" y="396"/>
                  </a:lnTo>
                  <a:lnTo>
                    <a:pt x="2316" y="396"/>
                  </a:lnTo>
                  <a:lnTo>
                    <a:pt x="2304" y="390"/>
                  </a:lnTo>
                  <a:lnTo>
                    <a:pt x="2292" y="390"/>
                  </a:lnTo>
                  <a:lnTo>
                    <a:pt x="2286" y="378"/>
                  </a:lnTo>
                  <a:lnTo>
                    <a:pt x="2274" y="372"/>
                  </a:lnTo>
                  <a:lnTo>
                    <a:pt x="2250" y="348"/>
                  </a:lnTo>
                  <a:lnTo>
                    <a:pt x="2226" y="336"/>
                  </a:lnTo>
                  <a:lnTo>
                    <a:pt x="2208" y="336"/>
                  </a:lnTo>
                  <a:lnTo>
                    <a:pt x="2196" y="342"/>
                  </a:lnTo>
                  <a:lnTo>
                    <a:pt x="2178" y="348"/>
                  </a:lnTo>
                  <a:lnTo>
                    <a:pt x="2166" y="354"/>
                  </a:lnTo>
                  <a:lnTo>
                    <a:pt x="2160" y="366"/>
                  </a:lnTo>
                  <a:lnTo>
                    <a:pt x="2136" y="366"/>
                  </a:lnTo>
                  <a:lnTo>
                    <a:pt x="2124" y="360"/>
                  </a:lnTo>
                  <a:lnTo>
                    <a:pt x="2118" y="348"/>
                  </a:lnTo>
                  <a:lnTo>
                    <a:pt x="2106" y="342"/>
                  </a:lnTo>
                  <a:lnTo>
                    <a:pt x="2076" y="342"/>
                  </a:lnTo>
                  <a:lnTo>
                    <a:pt x="2076" y="336"/>
                  </a:lnTo>
                  <a:lnTo>
                    <a:pt x="2070" y="330"/>
                  </a:lnTo>
                  <a:lnTo>
                    <a:pt x="2070" y="318"/>
                  </a:lnTo>
                  <a:lnTo>
                    <a:pt x="2064" y="312"/>
                  </a:lnTo>
                  <a:lnTo>
                    <a:pt x="2052" y="312"/>
                  </a:lnTo>
                  <a:lnTo>
                    <a:pt x="2052" y="318"/>
                  </a:lnTo>
                  <a:lnTo>
                    <a:pt x="2046" y="324"/>
                  </a:lnTo>
                  <a:lnTo>
                    <a:pt x="2046" y="336"/>
                  </a:lnTo>
                  <a:lnTo>
                    <a:pt x="2034" y="348"/>
                  </a:lnTo>
                  <a:lnTo>
                    <a:pt x="2022" y="354"/>
                  </a:lnTo>
                  <a:lnTo>
                    <a:pt x="2010" y="354"/>
                  </a:lnTo>
                  <a:lnTo>
                    <a:pt x="1998" y="348"/>
                  </a:lnTo>
                  <a:lnTo>
                    <a:pt x="1986" y="336"/>
                  </a:lnTo>
                  <a:lnTo>
                    <a:pt x="1974" y="318"/>
                  </a:lnTo>
                  <a:lnTo>
                    <a:pt x="1938" y="282"/>
                  </a:lnTo>
                  <a:lnTo>
                    <a:pt x="1920" y="258"/>
                  </a:lnTo>
                  <a:lnTo>
                    <a:pt x="1848" y="198"/>
                  </a:lnTo>
                  <a:lnTo>
                    <a:pt x="1818" y="168"/>
                  </a:lnTo>
                  <a:lnTo>
                    <a:pt x="1800" y="156"/>
                  </a:lnTo>
                  <a:lnTo>
                    <a:pt x="1788" y="150"/>
                  </a:lnTo>
                  <a:lnTo>
                    <a:pt x="1758" y="132"/>
                  </a:lnTo>
                  <a:lnTo>
                    <a:pt x="1728" y="120"/>
                  </a:lnTo>
                  <a:lnTo>
                    <a:pt x="1692" y="102"/>
                  </a:lnTo>
                  <a:lnTo>
                    <a:pt x="1698" y="102"/>
                  </a:lnTo>
                  <a:lnTo>
                    <a:pt x="1710" y="90"/>
                  </a:lnTo>
                  <a:lnTo>
                    <a:pt x="1710" y="72"/>
                  </a:lnTo>
                  <a:lnTo>
                    <a:pt x="1704" y="66"/>
                  </a:lnTo>
                  <a:lnTo>
                    <a:pt x="1698" y="66"/>
                  </a:lnTo>
                  <a:lnTo>
                    <a:pt x="1680" y="84"/>
                  </a:lnTo>
                  <a:lnTo>
                    <a:pt x="1644" y="96"/>
                  </a:lnTo>
                  <a:lnTo>
                    <a:pt x="1632" y="114"/>
                  </a:lnTo>
                  <a:lnTo>
                    <a:pt x="1620" y="114"/>
                  </a:lnTo>
                  <a:lnTo>
                    <a:pt x="1608" y="120"/>
                  </a:lnTo>
                  <a:lnTo>
                    <a:pt x="1602" y="126"/>
                  </a:lnTo>
                  <a:lnTo>
                    <a:pt x="1602" y="144"/>
                  </a:lnTo>
                  <a:lnTo>
                    <a:pt x="1590" y="156"/>
                  </a:lnTo>
                  <a:lnTo>
                    <a:pt x="1578" y="150"/>
                  </a:lnTo>
                  <a:lnTo>
                    <a:pt x="1572" y="144"/>
                  </a:lnTo>
                  <a:lnTo>
                    <a:pt x="1560" y="138"/>
                  </a:lnTo>
                  <a:lnTo>
                    <a:pt x="1554" y="132"/>
                  </a:lnTo>
                  <a:lnTo>
                    <a:pt x="1548" y="132"/>
                  </a:lnTo>
                  <a:lnTo>
                    <a:pt x="1542" y="138"/>
                  </a:lnTo>
                  <a:lnTo>
                    <a:pt x="1536" y="138"/>
                  </a:lnTo>
                  <a:lnTo>
                    <a:pt x="1530" y="144"/>
                  </a:lnTo>
                  <a:lnTo>
                    <a:pt x="1524" y="144"/>
                  </a:lnTo>
                  <a:lnTo>
                    <a:pt x="1524" y="138"/>
                  </a:lnTo>
                  <a:lnTo>
                    <a:pt x="1530" y="132"/>
                  </a:lnTo>
                  <a:lnTo>
                    <a:pt x="1530" y="108"/>
                  </a:lnTo>
                  <a:lnTo>
                    <a:pt x="1518" y="102"/>
                  </a:lnTo>
                  <a:lnTo>
                    <a:pt x="1512" y="102"/>
                  </a:lnTo>
                  <a:lnTo>
                    <a:pt x="1506" y="108"/>
                  </a:lnTo>
                  <a:lnTo>
                    <a:pt x="1482" y="96"/>
                  </a:lnTo>
                  <a:lnTo>
                    <a:pt x="1458" y="108"/>
                  </a:lnTo>
                  <a:lnTo>
                    <a:pt x="1434" y="72"/>
                  </a:lnTo>
                  <a:lnTo>
                    <a:pt x="1422" y="90"/>
                  </a:lnTo>
                  <a:lnTo>
                    <a:pt x="1404" y="90"/>
                  </a:lnTo>
                  <a:lnTo>
                    <a:pt x="1392" y="96"/>
                  </a:lnTo>
                  <a:lnTo>
                    <a:pt x="1374" y="96"/>
                  </a:lnTo>
                  <a:lnTo>
                    <a:pt x="1368" y="90"/>
                  </a:lnTo>
                  <a:lnTo>
                    <a:pt x="1368" y="48"/>
                  </a:lnTo>
                  <a:lnTo>
                    <a:pt x="1362" y="42"/>
                  </a:lnTo>
                  <a:lnTo>
                    <a:pt x="1350" y="42"/>
                  </a:lnTo>
                  <a:lnTo>
                    <a:pt x="1344" y="36"/>
                  </a:lnTo>
                  <a:lnTo>
                    <a:pt x="1338" y="24"/>
                  </a:lnTo>
                  <a:lnTo>
                    <a:pt x="1320" y="6"/>
                  </a:lnTo>
                  <a:lnTo>
                    <a:pt x="1314" y="6"/>
                  </a:lnTo>
                  <a:lnTo>
                    <a:pt x="1302" y="18"/>
                  </a:lnTo>
                  <a:lnTo>
                    <a:pt x="1290" y="18"/>
                  </a:lnTo>
                  <a:lnTo>
                    <a:pt x="1278" y="6"/>
                  </a:lnTo>
                  <a:lnTo>
                    <a:pt x="1260" y="6"/>
                  </a:lnTo>
                  <a:lnTo>
                    <a:pt x="1242" y="0"/>
                  </a:lnTo>
                  <a:lnTo>
                    <a:pt x="1218" y="0"/>
                  </a:lnTo>
                  <a:lnTo>
                    <a:pt x="1200" y="6"/>
                  </a:lnTo>
                  <a:lnTo>
                    <a:pt x="1188" y="12"/>
                  </a:lnTo>
                  <a:lnTo>
                    <a:pt x="1176" y="24"/>
                  </a:lnTo>
                  <a:lnTo>
                    <a:pt x="1176" y="36"/>
                  </a:lnTo>
                  <a:lnTo>
                    <a:pt x="1164" y="36"/>
                  </a:lnTo>
                  <a:lnTo>
                    <a:pt x="1110" y="54"/>
                  </a:lnTo>
                  <a:lnTo>
                    <a:pt x="1020" y="54"/>
                  </a:lnTo>
                  <a:lnTo>
                    <a:pt x="1014" y="60"/>
                  </a:lnTo>
                  <a:lnTo>
                    <a:pt x="1014" y="78"/>
                  </a:lnTo>
                  <a:lnTo>
                    <a:pt x="948" y="78"/>
                  </a:lnTo>
                  <a:lnTo>
                    <a:pt x="942" y="96"/>
                  </a:lnTo>
                  <a:lnTo>
                    <a:pt x="888" y="96"/>
                  </a:lnTo>
                  <a:lnTo>
                    <a:pt x="828" y="102"/>
                  </a:lnTo>
                  <a:lnTo>
                    <a:pt x="792" y="114"/>
                  </a:lnTo>
                  <a:lnTo>
                    <a:pt x="780" y="126"/>
                  </a:lnTo>
                  <a:lnTo>
                    <a:pt x="780" y="132"/>
                  </a:lnTo>
                  <a:lnTo>
                    <a:pt x="786" y="138"/>
                  </a:lnTo>
                  <a:lnTo>
                    <a:pt x="786" y="144"/>
                  </a:lnTo>
                  <a:lnTo>
                    <a:pt x="810" y="144"/>
                  </a:lnTo>
                  <a:lnTo>
                    <a:pt x="798" y="162"/>
                  </a:lnTo>
                  <a:lnTo>
                    <a:pt x="810" y="162"/>
                  </a:lnTo>
                  <a:lnTo>
                    <a:pt x="834" y="174"/>
                  </a:lnTo>
                  <a:lnTo>
                    <a:pt x="846" y="174"/>
                  </a:lnTo>
                  <a:lnTo>
                    <a:pt x="858" y="186"/>
                  </a:lnTo>
                  <a:lnTo>
                    <a:pt x="804" y="186"/>
                  </a:lnTo>
                  <a:lnTo>
                    <a:pt x="792" y="198"/>
                  </a:lnTo>
                  <a:lnTo>
                    <a:pt x="798" y="204"/>
                  </a:lnTo>
                  <a:lnTo>
                    <a:pt x="804" y="216"/>
                  </a:lnTo>
                  <a:lnTo>
                    <a:pt x="810" y="222"/>
                  </a:lnTo>
                  <a:lnTo>
                    <a:pt x="810" y="234"/>
                  </a:lnTo>
                  <a:lnTo>
                    <a:pt x="798" y="246"/>
                  </a:lnTo>
                  <a:lnTo>
                    <a:pt x="786" y="246"/>
                  </a:lnTo>
                  <a:lnTo>
                    <a:pt x="774" y="252"/>
                  </a:lnTo>
                  <a:lnTo>
                    <a:pt x="762" y="252"/>
                  </a:lnTo>
                  <a:lnTo>
                    <a:pt x="792" y="282"/>
                  </a:lnTo>
                  <a:lnTo>
                    <a:pt x="816" y="282"/>
                  </a:lnTo>
                  <a:lnTo>
                    <a:pt x="834" y="288"/>
                  </a:lnTo>
                  <a:lnTo>
                    <a:pt x="846" y="294"/>
                  </a:lnTo>
                  <a:lnTo>
                    <a:pt x="870" y="318"/>
                  </a:lnTo>
                  <a:lnTo>
                    <a:pt x="876" y="336"/>
                  </a:lnTo>
                  <a:lnTo>
                    <a:pt x="876" y="348"/>
                  </a:lnTo>
                  <a:lnTo>
                    <a:pt x="870" y="360"/>
                  </a:lnTo>
                  <a:lnTo>
                    <a:pt x="864" y="366"/>
                  </a:lnTo>
                  <a:lnTo>
                    <a:pt x="828" y="366"/>
                  </a:lnTo>
                  <a:lnTo>
                    <a:pt x="816" y="360"/>
                  </a:lnTo>
                  <a:lnTo>
                    <a:pt x="810" y="354"/>
                  </a:lnTo>
                  <a:lnTo>
                    <a:pt x="798" y="354"/>
                  </a:lnTo>
                  <a:lnTo>
                    <a:pt x="792" y="348"/>
                  </a:lnTo>
                  <a:lnTo>
                    <a:pt x="780" y="372"/>
                  </a:lnTo>
                  <a:lnTo>
                    <a:pt x="768" y="372"/>
                  </a:lnTo>
                  <a:lnTo>
                    <a:pt x="756" y="366"/>
                  </a:lnTo>
                  <a:lnTo>
                    <a:pt x="732" y="366"/>
                  </a:lnTo>
                  <a:lnTo>
                    <a:pt x="708" y="354"/>
                  </a:lnTo>
                  <a:lnTo>
                    <a:pt x="702" y="342"/>
                  </a:lnTo>
                  <a:lnTo>
                    <a:pt x="690" y="336"/>
                  </a:lnTo>
                  <a:lnTo>
                    <a:pt x="684" y="330"/>
                  </a:lnTo>
                  <a:lnTo>
                    <a:pt x="672" y="330"/>
                  </a:lnTo>
                  <a:lnTo>
                    <a:pt x="666" y="336"/>
                  </a:lnTo>
                  <a:lnTo>
                    <a:pt x="654" y="342"/>
                  </a:lnTo>
                  <a:lnTo>
                    <a:pt x="636" y="348"/>
                  </a:lnTo>
                  <a:lnTo>
                    <a:pt x="624" y="348"/>
                  </a:lnTo>
                  <a:lnTo>
                    <a:pt x="588" y="330"/>
                  </a:lnTo>
                  <a:lnTo>
                    <a:pt x="582" y="330"/>
                  </a:lnTo>
                  <a:lnTo>
                    <a:pt x="570" y="336"/>
                  </a:lnTo>
                  <a:lnTo>
                    <a:pt x="558" y="348"/>
                  </a:lnTo>
                  <a:lnTo>
                    <a:pt x="546" y="354"/>
                  </a:lnTo>
                  <a:lnTo>
                    <a:pt x="540" y="366"/>
                  </a:lnTo>
                  <a:lnTo>
                    <a:pt x="534" y="372"/>
                  </a:lnTo>
                  <a:lnTo>
                    <a:pt x="462" y="336"/>
                  </a:lnTo>
                  <a:lnTo>
                    <a:pt x="450" y="336"/>
                  </a:lnTo>
                  <a:lnTo>
                    <a:pt x="450" y="342"/>
                  </a:lnTo>
                  <a:lnTo>
                    <a:pt x="462" y="354"/>
                  </a:lnTo>
                  <a:lnTo>
                    <a:pt x="462" y="372"/>
                  </a:lnTo>
                  <a:lnTo>
                    <a:pt x="450" y="372"/>
                  </a:lnTo>
                  <a:lnTo>
                    <a:pt x="438" y="360"/>
                  </a:lnTo>
                  <a:lnTo>
                    <a:pt x="438" y="354"/>
                  </a:lnTo>
                  <a:lnTo>
                    <a:pt x="426" y="324"/>
                  </a:lnTo>
                  <a:lnTo>
                    <a:pt x="390" y="324"/>
                  </a:lnTo>
                  <a:lnTo>
                    <a:pt x="384" y="312"/>
                  </a:lnTo>
                  <a:lnTo>
                    <a:pt x="384" y="306"/>
                  </a:lnTo>
                  <a:lnTo>
                    <a:pt x="378" y="300"/>
                  </a:lnTo>
                  <a:lnTo>
                    <a:pt x="318" y="300"/>
                  </a:lnTo>
                  <a:lnTo>
                    <a:pt x="312" y="288"/>
                  </a:lnTo>
                  <a:lnTo>
                    <a:pt x="306" y="282"/>
                  </a:lnTo>
                  <a:lnTo>
                    <a:pt x="288" y="282"/>
                  </a:lnTo>
                  <a:lnTo>
                    <a:pt x="276" y="288"/>
                  </a:lnTo>
                  <a:lnTo>
                    <a:pt x="264" y="300"/>
                  </a:lnTo>
                  <a:lnTo>
                    <a:pt x="234" y="300"/>
                  </a:lnTo>
                  <a:lnTo>
                    <a:pt x="228" y="294"/>
                  </a:lnTo>
                  <a:lnTo>
                    <a:pt x="228" y="288"/>
                  </a:lnTo>
                  <a:lnTo>
                    <a:pt x="222" y="288"/>
                  </a:lnTo>
                  <a:lnTo>
                    <a:pt x="210" y="282"/>
                  </a:lnTo>
                  <a:lnTo>
                    <a:pt x="180" y="282"/>
                  </a:lnTo>
                  <a:lnTo>
                    <a:pt x="180" y="288"/>
                  </a:lnTo>
                  <a:lnTo>
                    <a:pt x="186" y="294"/>
                  </a:lnTo>
                  <a:lnTo>
                    <a:pt x="186" y="312"/>
                  </a:lnTo>
                  <a:lnTo>
                    <a:pt x="174" y="324"/>
                  </a:lnTo>
                  <a:lnTo>
                    <a:pt x="162" y="330"/>
                  </a:lnTo>
                  <a:lnTo>
                    <a:pt x="150" y="330"/>
                  </a:lnTo>
                  <a:lnTo>
                    <a:pt x="138" y="336"/>
                  </a:lnTo>
                  <a:lnTo>
                    <a:pt x="132" y="336"/>
                  </a:lnTo>
                  <a:lnTo>
                    <a:pt x="132" y="360"/>
                  </a:lnTo>
                  <a:lnTo>
                    <a:pt x="102" y="372"/>
                  </a:lnTo>
                  <a:lnTo>
                    <a:pt x="114" y="384"/>
                  </a:lnTo>
                  <a:lnTo>
                    <a:pt x="120" y="396"/>
                  </a:lnTo>
                  <a:lnTo>
                    <a:pt x="114" y="402"/>
                  </a:lnTo>
                  <a:lnTo>
                    <a:pt x="108" y="414"/>
                  </a:lnTo>
                  <a:lnTo>
                    <a:pt x="102" y="420"/>
                  </a:lnTo>
                  <a:lnTo>
                    <a:pt x="90" y="420"/>
                  </a:lnTo>
                  <a:lnTo>
                    <a:pt x="78" y="414"/>
                  </a:lnTo>
                  <a:lnTo>
                    <a:pt x="72" y="402"/>
                  </a:lnTo>
                  <a:lnTo>
                    <a:pt x="60" y="396"/>
                  </a:lnTo>
                  <a:lnTo>
                    <a:pt x="48" y="384"/>
                  </a:lnTo>
                  <a:lnTo>
                    <a:pt x="36" y="378"/>
                  </a:lnTo>
                  <a:lnTo>
                    <a:pt x="24" y="378"/>
                  </a:lnTo>
                  <a:lnTo>
                    <a:pt x="18" y="384"/>
                  </a:lnTo>
                  <a:lnTo>
                    <a:pt x="18" y="396"/>
                  </a:lnTo>
                  <a:lnTo>
                    <a:pt x="24" y="402"/>
                  </a:lnTo>
                  <a:lnTo>
                    <a:pt x="24" y="426"/>
                  </a:lnTo>
                  <a:lnTo>
                    <a:pt x="0" y="426"/>
                  </a:lnTo>
                  <a:lnTo>
                    <a:pt x="6" y="462"/>
                  </a:lnTo>
                  <a:lnTo>
                    <a:pt x="12" y="468"/>
                  </a:lnTo>
                  <a:lnTo>
                    <a:pt x="12" y="492"/>
                  </a:lnTo>
                  <a:lnTo>
                    <a:pt x="0" y="516"/>
                  </a:lnTo>
                  <a:lnTo>
                    <a:pt x="0" y="546"/>
                  </a:lnTo>
                  <a:lnTo>
                    <a:pt x="6" y="546"/>
                  </a:lnTo>
                  <a:lnTo>
                    <a:pt x="12" y="552"/>
                  </a:lnTo>
                  <a:lnTo>
                    <a:pt x="36" y="552"/>
                  </a:lnTo>
                  <a:lnTo>
                    <a:pt x="42" y="558"/>
                  </a:lnTo>
                  <a:lnTo>
                    <a:pt x="42" y="588"/>
                  </a:lnTo>
                  <a:lnTo>
                    <a:pt x="48" y="594"/>
                  </a:lnTo>
                  <a:lnTo>
                    <a:pt x="90" y="594"/>
                  </a:lnTo>
                  <a:lnTo>
                    <a:pt x="102" y="588"/>
                  </a:lnTo>
                  <a:lnTo>
                    <a:pt x="114" y="588"/>
                  </a:lnTo>
                  <a:lnTo>
                    <a:pt x="162" y="636"/>
                  </a:lnTo>
                  <a:lnTo>
                    <a:pt x="168" y="648"/>
                  </a:lnTo>
                  <a:lnTo>
                    <a:pt x="180" y="660"/>
                  </a:lnTo>
                  <a:lnTo>
                    <a:pt x="180" y="672"/>
                  </a:lnTo>
                  <a:lnTo>
                    <a:pt x="144" y="672"/>
                  </a:lnTo>
                  <a:lnTo>
                    <a:pt x="144" y="678"/>
                  </a:lnTo>
                  <a:lnTo>
                    <a:pt x="156" y="690"/>
                  </a:lnTo>
                  <a:lnTo>
                    <a:pt x="174" y="696"/>
                  </a:lnTo>
                  <a:lnTo>
                    <a:pt x="186" y="696"/>
                  </a:lnTo>
                  <a:lnTo>
                    <a:pt x="192" y="702"/>
                  </a:lnTo>
                  <a:lnTo>
                    <a:pt x="198" y="702"/>
                  </a:lnTo>
                  <a:lnTo>
                    <a:pt x="204" y="690"/>
                  </a:lnTo>
                  <a:lnTo>
                    <a:pt x="222" y="690"/>
                  </a:lnTo>
                  <a:lnTo>
                    <a:pt x="228" y="684"/>
                  </a:lnTo>
                  <a:lnTo>
                    <a:pt x="246" y="672"/>
                  </a:lnTo>
                  <a:lnTo>
                    <a:pt x="306" y="648"/>
                  </a:lnTo>
                  <a:lnTo>
                    <a:pt x="324" y="642"/>
                  </a:lnTo>
                  <a:lnTo>
                    <a:pt x="336" y="648"/>
                  </a:lnTo>
                  <a:lnTo>
                    <a:pt x="342" y="654"/>
                  </a:lnTo>
                  <a:lnTo>
                    <a:pt x="360" y="666"/>
                  </a:lnTo>
                  <a:lnTo>
                    <a:pt x="366" y="672"/>
                  </a:lnTo>
                  <a:lnTo>
                    <a:pt x="384" y="672"/>
                  </a:lnTo>
                  <a:lnTo>
                    <a:pt x="390" y="666"/>
                  </a:lnTo>
                  <a:lnTo>
                    <a:pt x="402" y="666"/>
                  </a:lnTo>
                  <a:lnTo>
                    <a:pt x="408" y="660"/>
                  </a:lnTo>
                  <a:lnTo>
                    <a:pt x="414" y="666"/>
                  </a:lnTo>
                  <a:lnTo>
                    <a:pt x="426" y="672"/>
                  </a:lnTo>
                  <a:lnTo>
                    <a:pt x="450" y="696"/>
                  </a:lnTo>
                  <a:lnTo>
                    <a:pt x="450" y="726"/>
                  </a:lnTo>
                  <a:lnTo>
                    <a:pt x="444" y="732"/>
                  </a:lnTo>
                  <a:lnTo>
                    <a:pt x="444" y="738"/>
                  </a:lnTo>
                  <a:lnTo>
                    <a:pt x="438" y="744"/>
                  </a:lnTo>
                  <a:lnTo>
                    <a:pt x="438" y="750"/>
                  </a:lnTo>
                  <a:lnTo>
                    <a:pt x="444" y="756"/>
                  </a:lnTo>
                  <a:lnTo>
                    <a:pt x="450" y="768"/>
                  </a:lnTo>
                  <a:lnTo>
                    <a:pt x="462" y="774"/>
                  </a:lnTo>
                  <a:lnTo>
                    <a:pt x="474" y="786"/>
                  </a:lnTo>
                  <a:lnTo>
                    <a:pt x="486" y="786"/>
                  </a:lnTo>
                  <a:lnTo>
                    <a:pt x="504" y="768"/>
                  </a:lnTo>
                  <a:lnTo>
                    <a:pt x="516" y="762"/>
                  </a:lnTo>
                  <a:lnTo>
                    <a:pt x="528" y="762"/>
                  </a:lnTo>
                  <a:lnTo>
                    <a:pt x="528" y="792"/>
                  </a:lnTo>
                  <a:lnTo>
                    <a:pt x="546" y="810"/>
                  </a:lnTo>
                  <a:lnTo>
                    <a:pt x="510" y="816"/>
                  </a:lnTo>
                  <a:lnTo>
                    <a:pt x="510" y="828"/>
                  </a:lnTo>
                  <a:lnTo>
                    <a:pt x="504" y="834"/>
                  </a:lnTo>
                  <a:lnTo>
                    <a:pt x="498" y="834"/>
                  </a:lnTo>
                  <a:lnTo>
                    <a:pt x="486" y="822"/>
                  </a:lnTo>
                  <a:lnTo>
                    <a:pt x="486" y="816"/>
                  </a:lnTo>
                  <a:lnTo>
                    <a:pt x="498" y="804"/>
                  </a:lnTo>
                  <a:lnTo>
                    <a:pt x="504" y="804"/>
                  </a:lnTo>
                  <a:lnTo>
                    <a:pt x="510" y="798"/>
                  </a:lnTo>
                  <a:lnTo>
                    <a:pt x="480" y="798"/>
                  </a:lnTo>
                  <a:lnTo>
                    <a:pt x="462" y="792"/>
                  </a:lnTo>
                  <a:lnTo>
                    <a:pt x="450" y="792"/>
                  </a:lnTo>
                  <a:lnTo>
                    <a:pt x="432" y="786"/>
                  </a:lnTo>
                  <a:lnTo>
                    <a:pt x="408" y="786"/>
                  </a:lnTo>
                  <a:lnTo>
                    <a:pt x="390" y="780"/>
                  </a:lnTo>
                  <a:lnTo>
                    <a:pt x="372" y="780"/>
                  </a:lnTo>
                  <a:lnTo>
                    <a:pt x="360" y="774"/>
                  </a:lnTo>
                  <a:lnTo>
                    <a:pt x="348" y="774"/>
                  </a:lnTo>
                  <a:lnTo>
                    <a:pt x="360" y="804"/>
                  </a:lnTo>
                  <a:lnTo>
                    <a:pt x="342" y="804"/>
                  </a:lnTo>
                  <a:lnTo>
                    <a:pt x="330" y="816"/>
                  </a:lnTo>
                  <a:lnTo>
                    <a:pt x="330" y="822"/>
                  </a:lnTo>
                  <a:lnTo>
                    <a:pt x="336" y="828"/>
                  </a:lnTo>
                  <a:lnTo>
                    <a:pt x="348" y="834"/>
                  </a:lnTo>
                  <a:lnTo>
                    <a:pt x="354" y="840"/>
                  </a:lnTo>
                  <a:lnTo>
                    <a:pt x="366" y="840"/>
                  </a:lnTo>
                  <a:lnTo>
                    <a:pt x="372" y="846"/>
                  </a:lnTo>
                  <a:lnTo>
                    <a:pt x="372" y="852"/>
                  </a:lnTo>
                  <a:lnTo>
                    <a:pt x="360" y="852"/>
                  </a:lnTo>
                  <a:lnTo>
                    <a:pt x="348" y="846"/>
                  </a:lnTo>
                  <a:lnTo>
                    <a:pt x="336" y="846"/>
                  </a:lnTo>
                  <a:lnTo>
                    <a:pt x="324" y="840"/>
                  </a:lnTo>
                  <a:lnTo>
                    <a:pt x="306" y="834"/>
                  </a:lnTo>
                  <a:lnTo>
                    <a:pt x="300" y="834"/>
                  </a:lnTo>
                  <a:lnTo>
                    <a:pt x="294" y="840"/>
                  </a:lnTo>
                  <a:lnTo>
                    <a:pt x="294" y="846"/>
                  </a:lnTo>
                  <a:lnTo>
                    <a:pt x="306" y="858"/>
                  </a:lnTo>
                  <a:lnTo>
                    <a:pt x="318" y="864"/>
                  </a:lnTo>
                  <a:lnTo>
                    <a:pt x="324" y="870"/>
                  </a:lnTo>
                  <a:lnTo>
                    <a:pt x="336" y="870"/>
                  </a:lnTo>
                  <a:lnTo>
                    <a:pt x="336" y="882"/>
                  </a:lnTo>
                  <a:lnTo>
                    <a:pt x="342" y="894"/>
                  </a:lnTo>
                  <a:lnTo>
                    <a:pt x="366" y="918"/>
                  </a:lnTo>
                  <a:lnTo>
                    <a:pt x="372" y="930"/>
                  </a:lnTo>
                  <a:lnTo>
                    <a:pt x="372" y="954"/>
                  </a:lnTo>
                  <a:lnTo>
                    <a:pt x="408" y="960"/>
                  </a:lnTo>
                  <a:lnTo>
                    <a:pt x="414" y="978"/>
                  </a:lnTo>
                  <a:lnTo>
                    <a:pt x="444" y="978"/>
                  </a:lnTo>
                  <a:lnTo>
                    <a:pt x="480" y="996"/>
                  </a:lnTo>
                  <a:lnTo>
                    <a:pt x="486" y="1002"/>
                  </a:lnTo>
                  <a:lnTo>
                    <a:pt x="486" y="1014"/>
                  </a:lnTo>
                  <a:lnTo>
                    <a:pt x="480" y="1020"/>
                  </a:lnTo>
                  <a:lnTo>
                    <a:pt x="468" y="1026"/>
                  </a:lnTo>
                  <a:lnTo>
                    <a:pt x="462" y="1038"/>
                  </a:lnTo>
                  <a:lnTo>
                    <a:pt x="462" y="1056"/>
                  </a:lnTo>
                  <a:lnTo>
                    <a:pt x="468" y="1062"/>
                  </a:lnTo>
                  <a:lnTo>
                    <a:pt x="492" y="1062"/>
                  </a:lnTo>
                  <a:lnTo>
                    <a:pt x="498" y="1056"/>
                  </a:lnTo>
                  <a:lnTo>
                    <a:pt x="504" y="1038"/>
                  </a:lnTo>
                  <a:lnTo>
                    <a:pt x="510" y="1026"/>
                  </a:lnTo>
                  <a:lnTo>
                    <a:pt x="516" y="1020"/>
                  </a:lnTo>
                  <a:lnTo>
                    <a:pt x="528" y="1020"/>
                  </a:lnTo>
                  <a:lnTo>
                    <a:pt x="546" y="1026"/>
                  </a:lnTo>
                  <a:lnTo>
                    <a:pt x="546" y="1020"/>
                  </a:lnTo>
                  <a:lnTo>
                    <a:pt x="552" y="1014"/>
                  </a:lnTo>
                  <a:lnTo>
                    <a:pt x="570" y="1014"/>
                  </a:lnTo>
                  <a:lnTo>
                    <a:pt x="594" y="1026"/>
                  </a:lnTo>
                  <a:lnTo>
                    <a:pt x="606" y="1026"/>
                  </a:lnTo>
                  <a:lnTo>
                    <a:pt x="618" y="1038"/>
                  </a:lnTo>
                  <a:lnTo>
                    <a:pt x="630" y="1044"/>
                  </a:lnTo>
                  <a:lnTo>
                    <a:pt x="636" y="1056"/>
                  </a:lnTo>
                  <a:lnTo>
                    <a:pt x="642" y="1062"/>
                  </a:lnTo>
                  <a:lnTo>
                    <a:pt x="648" y="1074"/>
                  </a:lnTo>
                  <a:lnTo>
                    <a:pt x="672" y="1098"/>
                  </a:lnTo>
                  <a:lnTo>
                    <a:pt x="684" y="1104"/>
                  </a:lnTo>
                  <a:lnTo>
                    <a:pt x="690" y="1110"/>
                  </a:lnTo>
                  <a:lnTo>
                    <a:pt x="696" y="1104"/>
                  </a:lnTo>
                  <a:lnTo>
                    <a:pt x="696" y="1098"/>
                  </a:lnTo>
                  <a:lnTo>
                    <a:pt x="702" y="1092"/>
                  </a:lnTo>
                  <a:lnTo>
                    <a:pt x="654" y="810"/>
                  </a:lnTo>
                  <a:lnTo>
                    <a:pt x="798" y="768"/>
                  </a:lnTo>
                  <a:lnTo>
                    <a:pt x="804" y="774"/>
                  </a:lnTo>
                  <a:lnTo>
                    <a:pt x="804" y="762"/>
                  </a:lnTo>
                  <a:lnTo>
                    <a:pt x="810" y="756"/>
                  </a:lnTo>
                  <a:lnTo>
                    <a:pt x="810" y="750"/>
                  </a:lnTo>
                  <a:lnTo>
                    <a:pt x="816" y="738"/>
                  </a:lnTo>
                  <a:lnTo>
                    <a:pt x="816" y="732"/>
                  </a:lnTo>
                  <a:lnTo>
                    <a:pt x="822" y="726"/>
                  </a:lnTo>
                  <a:lnTo>
                    <a:pt x="846" y="726"/>
                  </a:lnTo>
                  <a:lnTo>
                    <a:pt x="852" y="750"/>
                  </a:lnTo>
                  <a:lnTo>
                    <a:pt x="864" y="744"/>
                  </a:lnTo>
                  <a:lnTo>
                    <a:pt x="870" y="744"/>
                  </a:lnTo>
                  <a:lnTo>
                    <a:pt x="876" y="738"/>
                  </a:lnTo>
                  <a:lnTo>
                    <a:pt x="876" y="732"/>
                  </a:lnTo>
                  <a:lnTo>
                    <a:pt x="852" y="708"/>
                  </a:lnTo>
                  <a:lnTo>
                    <a:pt x="870" y="708"/>
                  </a:lnTo>
                  <a:lnTo>
                    <a:pt x="882" y="720"/>
                  </a:lnTo>
                  <a:lnTo>
                    <a:pt x="936" y="720"/>
                  </a:lnTo>
                  <a:lnTo>
                    <a:pt x="924" y="708"/>
                  </a:lnTo>
                  <a:lnTo>
                    <a:pt x="918" y="708"/>
                  </a:lnTo>
                  <a:lnTo>
                    <a:pt x="906" y="696"/>
                  </a:lnTo>
                  <a:lnTo>
                    <a:pt x="882" y="696"/>
                  </a:lnTo>
                  <a:lnTo>
                    <a:pt x="876" y="690"/>
                  </a:lnTo>
                  <a:lnTo>
                    <a:pt x="876" y="684"/>
                  </a:lnTo>
                  <a:lnTo>
                    <a:pt x="882" y="678"/>
                  </a:lnTo>
                  <a:lnTo>
                    <a:pt x="906" y="678"/>
                  </a:lnTo>
                  <a:lnTo>
                    <a:pt x="924" y="666"/>
                  </a:lnTo>
                  <a:lnTo>
                    <a:pt x="930" y="672"/>
                  </a:lnTo>
                  <a:lnTo>
                    <a:pt x="936" y="684"/>
                  </a:lnTo>
                  <a:lnTo>
                    <a:pt x="942" y="690"/>
                  </a:lnTo>
                  <a:lnTo>
                    <a:pt x="948" y="690"/>
                  </a:lnTo>
                  <a:lnTo>
                    <a:pt x="954" y="684"/>
                  </a:lnTo>
                  <a:lnTo>
                    <a:pt x="960" y="690"/>
                  </a:lnTo>
                  <a:lnTo>
                    <a:pt x="966" y="702"/>
                  </a:lnTo>
                  <a:lnTo>
                    <a:pt x="966" y="708"/>
                  </a:lnTo>
                  <a:lnTo>
                    <a:pt x="960" y="714"/>
                  </a:lnTo>
                  <a:lnTo>
                    <a:pt x="954" y="714"/>
                  </a:lnTo>
                  <a:lnTo>
                    <a:pt x="942" y="720"/>
                  </a:lnTo>
                  <a:lnTo>
                    <a:pt x="924" y="738"/>
                  </a:lnTo>
                  <a:lnTo>
                    <a:pt x="888" y="738"/>
                  </a:lnTo>
                  <a:lnTo>
                    <a:pt x="882" y="744"/>
                  </a:lnTo>
                  <a:lnTo>
                    <a:pt x="882" y="756"/>
                  </a:lnTo>
                  <a:lnTo>
                    <a:pt x="888" y="762"/>
                  </a:lnTo>
                  <a:lnTo>
                    <a:pt x="900" y="762"/>
                  </a:lnTo>
                  <a:lnTo>
                    <a:pt x="906" y="768"/>
                  </a:lnTo>
                  <a:lnTo>
                    <a:pt x="918" y="768"/>
                  </a:lnTo>
                  <a:lnTo>
                    <a:pt x="918" y="786"/>
                  </a:lnTo>
                  <a:lnTo>
                    <a:pt x="912" y="798"/>
                  </a:lnTo>
                  <a:lnTo>
                    <a:pt x="912" y="816"/>
                  </a:lnTo>
                  <a:lnTo>
                    <a:pt x="918" y="822"/>
                  </a:lnTo>
                  <a:lnTo>
                    <a:pt x="984" y="858"/>
                  </a:lnTo>
                  <a:lnTo>
                    <a:pt x="1062" y="930"/>
                  </a:lnTo>
                  <a:lnTo>
                    <a:pt x="1068" y="930"/>
                  </a:lnTo>
                  <a:lnTo>
                    <a:pt x="1074" y="924"/>
                  </a:lnTo>
                  <a:lnTo>
                    <a:pt x="1110" y="924"/>
                  </a:lnTo>
                  <a:lnTo>
                    <a:pt x="1128" y="918"/>
                  </a:lnTo>
                  <a:lnTo>
                    <a:pt x="1188" y="918"/>
                  </a:lnTo>
                  <a:lnTo>
                    <a:pt x="1206" y="924"/>
                  </a:lnTo>
                  <a:lnTo>
                    <a:pt x="1224" y="924"/>
                  </a:lnTo>
                  <a:lnTo>
                    <a:pt x="1230" y="918"/>
                  </a:lnTo>
                  <a:lnTo>
                    <a:pt x="1254" y="906"/>
                  </a:lnTo>
                  <a:lnTo>
                    <a:pt x="1266" y="906"/>
                  </a:lnTo>
                  <a:lnTo>
                    <a:pt x="1272" y="918"/>
                  </a:lnTo>
                  <a:lnTo>
                    <a:pt x="1290" y="936"/>
                  </a:lnTo>
                  <a:lnTo>
                    <a:pt x="1296" y="954"/>
                  </a:lnTo>
                  <a:lnTo>
                    <a:pt x="1308" y="960"/>
                  </a:lnTo>
                  <a:lnTo>
                    <a:pt x="1314" y="972"/>
                  </a:lnTo>
                  <a:lnTo>
                    <a:pt x="1344" y="972"/>
                  </a:lnTo>
                  <a:lnTo>
                    <a:pt x="1344" y="984"/>
                  </a:lnTo>
                  <a:lnTo>
                    <a:pt x="1350" y="1002"/>
                  </a:lnTo>
                  <a:lnTo>
                    <a:pt x="1350" y="1044"/>
                  </a:lnTo>
                  <a:lnTo>
                    <a:pt x="1356" y="1050"/>
                  </a:lnTo>
                  <a:lnTo>
                    <a:pt x="1362" y="1050"/>
                  </a:lnTo>
                  <a:lnTo>
                    <a:pt x="1368" y="1044"/>
                  </a:lnTo>
                  <a:lnTo>
                    <a:pt x="1380" y="1044"/>
                  </a:lnTo>
                  <a:lnTo>
                    <a:pt x="1386" y="1050"/>
                  </a:lnTo>
                  <a:lnTo>
                    <a:pt x="1416" y="1110"/>
                  </a:lnTo>
                  <a:lnTo>
                    <a:pt x="1494" y="1110"/>
                  </a:lnTo>
                  <a:lnTo>
                    <a:pt x="1512" y="1116"/>
                  </a:lnTo>
                  <a:lnTo>
                    <a:pt x="1512" y="1134"/>
                  </a:lnTo>
                  <a:lnTo>
                    <a:pt x="1506" y="1140"/>
                  </a:lnTo>
                  <a:lnTo>
                    <a:pt x="1506" y="1152"/>
                  </a:lnTo>
                  <a:lnTo>
                    <a:pt x="1512" y="1152"/>
                  </a:lnTo>
                  <a:lnTo>
                    <a:pt x="1524" y="1158"/>
                  </a:lnTo>
                  <a:lnTo>
                    <a:pt x="1536" y="1158"/>
                  </a:lnTo>
                  <a:lnTo>
                    <a:pt x="1542" y="1164"/>
                  </a:lnTo>
                  <a:lnTo>
                    <a:pt x="1542" y="1152"/>
                  </a:lnTo>
                  <a:lnTo>
                    <a:pt x="1536" y="1146"/>
                  </a:lnTo>
                  <a:lnTo>
                    <a:pt x="1536" y="1134"/>
                  </a:lnTo>
                  <a:lnTo>
                    <a:pt x="1548" y="1122"/>
                  </a:lnTo>
                  <a:lnTo>
                    <a:pt x="1560" y="1116"/>
                  </a:lnTo>
                  <a:lnTo>
                    <a:pt x="1566" y="1110"/>
                  </a:lnTo>
                  <a:lnTo>
                    <a:pt x="1572" y="1110"/>
                  </a:lnTo>
                  <a:lnTo>
                    <a:pt x="1572" y="1092"/>
                  </a:lnTo>
                  <a:lnTo>
                    <a:pt x="1584" y="1080"/>
                  </a:lnTo>
                  <a:lnTo>
                    <a:pt x="1596" y="1074"/>
                  </a:lnTo>
                  <a:lnTo>
                    <a:pt x="1608" y="1074"/>
                  </a:lnTo>
                  <a:lnTo>
                    <a:pt x="1614" y="1068"/>
                  </a:lnTo>
                  <a:lnTo>
                    <a:pt x="1620" y="1068"/>
                  </a:lnTo>
                  <a:lnTo>
                    <a:pt x="1632" y="1044"/>
                  </a:lnTo>
                  <a:lnTo>
                    <a:pt x="1656" y="1044"/>
                  </a:lnTo>
                  <a:lnTo>
                    <a:pt x="1686" y="1026"/>
                  </a:lnTo>
                  <a:lnTo>
                    <a:pt x="1662" y="1026"/>
                  </a:lnTo>
                  <a:lnTo>
                    <a:pt x="1662" y="1008"/>
                  </a:lnTo>
                  <a:lnTo>
                    <a:pt x="1668" y="996"/>
                  </a:lnTo>
                  <a:lnTo>
                    <a:pt x="1686" y="978"/>
                  </a:lnTo>
                  <a:lnTo>
                    <a:pt x="1716" y="978"/>
                  </a:lnTo>
                  <a:lnTo>
                    <a:pt x="1728" y="984"/>
                  </a:lnTo>
                  <a:lnTo>
                    <a:pt x="1746" y="990"/>
                  </a:lnTo>
                  <a:lnTo>
                    <a:pt x="1782" y="1008"/>
                  </a:lnTo>
                  <a:lnTo>
                    <a:pt x="1812" y="1008"/>
                  </a:lnTo>
                  <a:lnTo>
                    <a:pt x="1830" y="1014"/>
                  </a:lnTo>
                  <a:lnTo>
                    <a:pt x="1830" y="1002"/>
                  </a:lnTo>
                  <a:lnTo>
                    <a:pt x="1824" y="990"/>
                  </a:lnTo>
                  <a:lnTo>
                    <a:pt x="1824" y="960"/>
                  </a:lnTo>
                  <a:lnTo>
                    <a:pt x="1830" y="954"/>
                  </a:lnTo>
                  <a:lnTo>
                    <a:pt x="1872" y="954"/>
                  </a:lnTo>
                  <a:lnTo>
                    <a:pt x="1884" y="960"/>
                  </a:lnTo>
                  <a:lnTo>
                    <a:pt x="1890" y="972"/>
                  </a:lnTo>
                  <a:lnTo>
                    <a:pt x="1914" y="972"/>
                  </a:lnTo>
                  <a:lnTo>
                    <a:pt x="1926" y="978"/>
                  </a:lnTo>
                  <a:lnTo>
                    <a:pt x="1944" y="978"/>
                  </a:lnTo>
                  <a:lnTo>
                    <a:pt x="1962" y="972"/>
                  </a:lnTo>
                  <a:lnTo>
                    <a:pt x="2082" y="972"/>
                  </a:lnTo>
                  <a:lnTo>
                    <a:pt x="2094" y="978"/>
                  </a:lnTo>
                  <a:lnTo>
                    <a:pt x="2106" y="978"/>
                  </a:lnTo>
                  <a:lnTo>
                    <a:pt x="2154" y="972"/>
                  </a:lnTo>
                  <a:lnTo>
                    <a:pt x="2166" y="984"/>
                  </a:lnTo>
                  <a:lnTo>
                    <a:pt x="2184" y="984"/>
                  </a:lnTo>
                  <a:lnTo>
                    <a:pt x="2208" y="1014"/>
                  </a:lnTo>
                  <a:lnTo>
                    <a:pt x="2250" y="1014"/>
                  </a:lnTo>
                  <a:lnTo>
                    <a:pt x="2268" y="1020"/>
                  </a:lnTo>
                  <a:lnTo>
                    <a:pt x="2262" y="1014"/>
                  </a:lnTo>
                  <a:lnTo>
                    <a:pt x="2262" y="1002"/>
                  </a:lnTo>
                  <a:lnTo>
                    <a:pt x="2256" y="996"/>
                  </a:lnTo>
                  <a:lnTo>
                    <a:pt x="2256" y="984"/>
                  </a:lnTo>
                  <a:lnTo>
                    <a:pt x="2280" y="984"/>
                  </a:lnTo>
                  <a:lnTo>
                    <a:pt x="2262" y="966"/>
                  </a:lnTo>
                  <a:lnTo>
                    <a:pt x="2262" y="960"/>
                  </a:lnTo>
                  <a:lnTo>
                    <a:pt x="2268" y="954"/>
                  </a:lnTo>
                  <a:lnTo>
                    <a:pt x="2286" y="954"/>
                  </a:lnTo>
                  <a:lnTo>
                    <a:pt x="2286" y="942"/>
                  </a:lnTo>
                  <a:lnTo>
                    <a:pt x="2274" y="936"/>
                  </a:lnTo>
                  <a:lnTo>
                    <a:pt x="2268" y="924"/>
                  </a:lnTo>
                  <a:lnTo>
                    <a:pt x="2226" y="882"/>
                  </a:lnTo>
                  <a:lnTo>
                    <a:pt x="2214" y="858"/>
                  </a:lnTo>
                  <a:lnTo>
                    <a:pt x="2214" y="828"/>
                  </a:lnTo>
                  <a:lnTo>
                    <a:pt x="2196" y="828"/>
                  </a:lnTo>
                  <a:lnTo>
                    <a:pt x="2184" y="822"/>
                  </a:lnTo>
                  <a:lnTo>
                    <a:pt x="2178" y="816"/>
                  </a:lnTo>
                  <a:lnTo>
                    <a:pt x="2178" y="810"/>
                  </a:lnTo>
                  <a:lnTo>
                    <a:pt x="2184" y="804"/>
                  </a:lnTo>
                  <a:lnTo>
                    <a:pt x="2196" y="798"/>
                  </a:lnTo>
                  <a:lnTo>
                    <a:pt x="2208" y="798"/>
                  </a:lnTo>
                  <a:lnTo>
                    <a:pt x="2220" y="792"/>
                  </a:lnTo>
                  <a:lnTo>
                    <a:pt x="2232" y="792"/>
                  </a:lnTo>
                  <a:lnTo>
                    <a:pt x="2268" y="774"/>
                  </a:lnTo>
                  <a:lnTo>
                    <a:pt x="2280" y="774"/>
                  </a:lnTo>
                  <a:lnTo>
                    <a:pt x="2286" y="780"/>
                  </a:lnTo>
                  <a:lnTo>
                    <a:pt x="2292" y="792"/>
                  </a:lnTo>
                  <a:lnTo>
                    <a:pt x="2298" y="798"/>
                  </a:lnTo>
                  <a:lnTo>
                    <a:pt x="2316" y="786"/>
                  </a:lnTo>
                  <a:lnTo>
                    <a:pt x="2328" y="798"/>
                  </a:lnTo>
                  <a:lnTo>
                    <a:pt x="2334" y="798"/>
                  </a:lnTo>
                  <a:lnTo>
                    <a:pt x="2340" y="792"/>
                  </a:lnTo>
                  <a:lnTo>
                    <a:pt x="2340" y="780"/>
                  </a:lnTo>
                  <a:lnTo>
                    <a:pt x="2334" y="774"/>
                  </a:lnTo>
                  <a:lnTo>
                    <a:pt x="2328" y="774"/>
                  </a:lnTo>
                  <a:lnTo>
                    <a:pt x="2322" y="768"/>
                  </a:lnTo>
                  <a:lnTo>
                    <a:pt x="2316" y="768"/>
                  </a:lnTo>
                  <a:lnTo>
                    <a:pt x="2316" y="630"/>
                  </a:lnTo>
                  <a:lnTo>
                    <a:pt x="2328" y="630"/>
                  </a:lnTo>
                  <a:lnTo>
                    <a:pt x="2340" y="636"/>
                  </a:lnTo>
                  <a:lnTo>
                    <a:pt x="2352" y="636"/>
                  </a:lnTo>
                  <a:lnTo>
                    <a:pt x="2376" y="648"/>
                  </a:lnTo>
                  <a:lnTo>
                    <a:pt x="2424" y="648"/>
                  </a:lnTo>
                  <a:lnTo>
                    <a:pt x="2436" y="660"/>
                  </a:lnTo>
                  <a:lnTo>
                    <a:pt x="2454" y="642"/>
                  </a:lnTo>
                  <a:lnTo>
                    <a:pt x="2472" y="642"/>
                  </a:lnTo>
                  <a:lnTo>
                    <a:pt x="2478" y="636"/>
                  </a:lnTo>
                  <a:lnTo>
                    <a:pt x="2478" y="618"/>
                  </a:lnTo>
                  <a:lnTo>
                    <a:pt x="2466" y="594"/>
                  </a:lnTo>
                  <a:lnTo>
                    <a:pt x="2454" y="582"/>
                  </a:lnTo>
                  <a:lnTo>
                    <a:pt x="2442" y="558"/>
                  </a:lnTo>
                  <a:lnTo>
                    <a:pt x="2442" y="540"/>
                  </a:lnTo>
                  <a:lnTo>
                    <a:pt x="2454" y="528"/>
                  </a:lnTo>
                  <a:lnTo>
                    <a:pt x="2496" y="528"/>
                  </a:lnTo>
                  <a:lnTo>
                    <a:pt x="2502" y="522"/>
                  </a:lnTo>
                  <a:lnTo>
                    <a:pt x="2502" y="510"/>
                  </a:lnTo>
                  <a:lnTo>
                    <a:pt x="2484" y="492"/>
                  </a:lnTo>
                  <a:close/>
                  <a:moveTo>
                    <a:pt x="2082" y="696"/>
                  </a:moveTo>
                  <a:lnTo>
                    <a:pt x="2046" y="696"/>
                  </a:lnTo>
                  <a:lnTo>
                    <a:pt x="2046" y="702"/>
                  </a:lnTo>
                  <a:lnTo>
                    <a:pt x="2040" y="708"/>
                  </a:lnTo>
                  <a:lnTo>
                    <a:pt x="2028" y="708"/>
                  </a:lnTo>
                  <a:lnTo>
                    <a:pt x="2022" y="702"/>
                  </a:lnTo>
                  <a:lnTo>
                    <a:pt x="2010" y="696"/>
                  </a:lnTo>
                  <a:lnTo>
                    <a:pt x="1980" y="702"/>
                  </a:lnTo>
                  <a:lnTo>
                    <a:pt x="1950" y="696"/>
                  </a:lnTo>
                  <a:lnTo>
                    <a:pt x="1932" y="696"/>
                  </a:lnTo>
                  <a:lnTo>
                    <a:pt x="1908" y="690"/>
                  </a:lnTo>
                  <a:lnTo>
                    <a:pt x="1860" y="690"/>
                  </a:lnTo>
                  <a:lnTo>
                    <a:pt x="1854" y="684"/>
                  </a:lnTo>
                  <a:lnTo>
                    <a:pt x="1854" y="678"/>
                  </a:lnTo>
                  <a:lnTo>
                    <a:pt x="1836" y="696"/>
                  </a:lnTo>
                  <a:lnTo>
                    <a:pt x="1830" y="696"/>
                  </a:lnTo>
                  <a:lnTo>
                    <a:pt x="1824" y="708"/>
                  </a:lnTo>
                  <a:lnTo>
                    <a:pt x="1824" y="714"/>
                  </a:lnTo>
                  <a:lnTo>
                    <a:pt x="1818" y="726"/>
                  </a:lnTo>
                  <a:lnTo>
                    <a:pt x="1812" y="732"/>
                  </a:lnTo>
                  <a:lnTo>
                    <a:pt x="1794" y="732"/>
                  </a:lnTo>
                  <a:lnTo>
                    <a:pt x="1800" y="762"/>
                  </a:lnTo>
                  <a:lnTo>
                    <a:pt x="1788" y="768"/>
                  </a:lnTo>
                  <a:lnTo>
                    <a:pt x="1806" y="786"/>
                  </a:lnTo>
                  <a:lnTo>
                    <a:pt x="1800" y="810"/>
                  </a:lnTo>
                  <a:lnTo>
                    <a:pt x="1794" y="810"/>
                  </a:lnTo>
                  <a:lnTo>
                    <a:pt x="1788" y="798"/>
                  </a:lnTo>
                  <a:lnTo>
                    <a:pt x="1776" y="792"/>
                  </a:lnTo>
                  <a:lnTo>
                    <a:pt x="1770" y="780"/>
                  </a:lnTo>
                  <a:lnTo>
                    <a:pt x="1758" y="774"/>
                  </a:lnTo>
                  <a:lnTo>
                    <a:pt x="1752" y="762"/>
                  </a:lnTo>
                  <a:lnTo>
                    <a:pt x="1752" y="750"/>
                  </a:lnTo>
                  <a:lnTo>
                    <a:pt x="1746" y="732"/>
                  </a:lnTo>
                  <a:lnTo>
                    <a:pt x="1746" y="720"/>
                  </a:lnTo>
                  <a:lnTo>
                    <a:pt x="1764" y="702"/>
                  </a:lnTo>
                  <a:lnTo>
                    <a:pt x="1776" y="702"/>
                  </a:lnTo>
                  <a:lnTo>
                    <a:pt x="1782" y="696"/>
                  </a:lnTo>
                  <a:lnTo>
                    <a:pt x="1788" y="684"/>
                  </a:lnTo>
                  <a:lnTo>
                    <a:pt x="1788" y="678"/>
                  </a:lnTo>
                  <a:lnTo>
                    <a:pt x="1800" y="666"/>
                  </a:lnTo>
                  <a:lnTo>
                    <a:pt x="1818" y="666"/>
                  </a:lnTo>
                  <a:lnTo>
                    <a:pt x="1830" y="672"/>
                  </a:lnTo>
                  <a:lnTo>
                    <a:pt x="1848" y="672"/>
                  </a:lnTo>
                  <a:lnTo>
                    <a:pt x="1854" y="666"/>
                  </a:lnTo>
                  <a:lnTo>
                    <a:pt x="1896" y="666"/>
                  </a:lnTo>
                  <a:lnTo>
                    <a:pt x="1908" y="672"/>
                  </a:lnTo>
                  <a:lnTo>
                    <a:pt x="1914" y="678"/>
                  </a:lnTo>
                  <a:lnTo>
                    <a:pt x="1932" y="678"/>
                  </a:lnTo>
                  <a:lnTo>
                    <a:pt x="1944" y="684"/>
                  </a:lnTo>
                  <a:lnTo>
                    <a:pt x="1974" y="684"/>
                  </a:lnTo>
                  <a:lnTo>
                    <a:pt x="1986" y="672"/>
                  </a:lnTo>
                  <a:lnTo>
                    <a:pt x="2028" y="672"/>
                  </a:lnTo>
                  <a:lnTo>
                    <a:pt x="2034" y="678"/>
                  </a:lnTo>
                  <a:lnTo>
                    <a:pt x="2046" y="678"/>
                  </a:lnTo>
                  <a:lnTo>
                    <a:pt x="2052" y="672"/>
                  </a:lnTo>
                  <a:lnTo>
                    <a:pt x="2064" y="666"/>
                  </a:lnTo>
                  <a:lnTo>
                    <a:pt x="2088" y="666"/>
                  </a:lnTo>
                  <a:lnTo>
                    <a:pt x="2088" y="684"/>
                  </a:lnTo>
                  <a:lnTo>
                    <a:pt x="2082" y="690"/>
                  </a:lnTo>
                  <a:lnTo>
                    <a:pt x="2082" y="696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46" name="Jordan" descr="© INSCALE GmbH, 05.05.2010&#10;http://www.presentationload.com/">
              <a:extLst>
                <a:ext uri="{FF2B5EF4-FFF2-40B4-BE49-F238E27FC236}">
                  <a16:creationId xmlns:a16="http://schemas.microsoft.com/office/drawing/2014/main" id="{97CD0904-4DF6-4F45-8594-C75284D1872F}"/>
                </a:ext>
              </a:extLst>
            </p:cNvPr>
            <p:cNvSpPr>
              <a:spLocks/>
            </p:cNvSpPr>
            <p:nvPr/>
          </p:nvSpPr>
          <p:spPr bwMode="gray">
            <a:xfrm>
              <a:off x="6621691" y="3316267"/>
              <a:ext cx="123830" cy="150762"/>
            </a:xfrm>
            <a:custGeom>
              <a:avLst/>
              <a:gdLst>
                <a:gd name="T0" fmla="*/ 2147483647 w 282"/>
                <a:gd name="T1" fmla="*/ 2147483647 h 336"/>
                <a:gd name="T2" fmla="*/ 2147483647 w 282"/>
                <a:gd name="T3" fmla="*/ 2147483647 h 336"/>
                <a:gd name="T4" fmla="*/ 2147483647 w 282"/>
                <a:gd name="T5" fmla="*/ 0 h 336"/>
                <a:gd name="T6" fmla="*/ 2147483647 w 282"/>
                <a:gd name="T7" fmla="*/ 2147483647 h 336"/>
                <a:gd name="T8" fmla="*/ 2147483647 w 282"/>
                <a:gd name="T9" fmla="*/ 2147483647 h 336"/>
                <a:gd name="T10" fmla="*/ 2147483647 w 282"/>
                <a:gd name="T11" fmla="*/ 2147483647 h 336"/>
                <a:gd name="T12" fmla="*/ 2147483647 w 282"/>
                <a:gd name="T13" fmla="*/ 2147483647 h 336"/>
                <a:gd name="T14" fmla="*/ 2147483647 w 282"/>
                <a:gd name="T15" fmla="*/ 2147483647 h 336"/>
                <a:gd name="T16" fmla="*/ 2147483647 w 282"/>
                <a:gd name="T17" fmla="*/ 2147483647 h 336"/>
                <a:gd name="T18" fmla="*/ 2147483647 w 282"/>
                <a:gd name="T19" fmla="*/ 2147483647 h 336"/>
                <a:gd name="T20" fmla="*/ 2147483647 w 282"/>
                <a:gd name="T21" fmla="*/ 2147483647 h 336"/>
                <a:gd name="T22" fmla="*/ 2147483647 w 282"/>
                <a:gd name="T23" fmla="*/ 2147483647 h 336"/>
                <a:gd name="T24" fmla="*/ 2147483647 w 282"/>
                <a:gd name="T25" fmla="*/ 2147483647 h 336"/>
                <a:gd name="T26" fmla="*/ 2147483647 w 282"/>
                <a:gd name="T27" fmla="*/ 2147483647 h 336"/>
                <a:gd name="T28" fmla="*/ 2147483647 w 282"/>
                <a:gd name="T29" fmla="*/ 2147483647 h 336"/>
                <a:gd name="T30" fmla="*/ 2147483647 w 282"/>
                <a:gd name="T31" fmla="*/ 2147483647 h 336"/>
                <a:gd name="T32" fmla="*/ 2147483647 w 282"/>
                <a:gd name="T33" fmla="*/ 2147483647 h 336"/>
                <a:gd name="T34" fmla="*/ 2147483647 w 282"/>
                <a:gd name="T35" fmla="*/ 2147483647 h 336"/>
                <a:gd name="T36" fmla="*/ 2147483647 w 282"/>
                <a:gd name="T37" fmla="*/ 2147483647 h 336"/>
                <a:gd name="T38" fmla="*/ 2147483647 w 282"/>
                <a:gd name="T39" fmla="*/ 2147483647 h 336"/>
                <a:gd name="T40" fmla="*/ 2147483647 w 282"/>
                <a:gd name="T41" fmla="*/ 2147483647 h 336"/>
                <a:gd name="T42" fmla="*/ 2147483647 w 282"/>
                <a:gd name="T43" fmla="*/ 2147483647 h 336"/>
                <a:gd name="T44" fmla="*/ 2147483647 w 282"/>
                <a:gd name="T45" fmla="*/ 2147483647 h 336"/>
                <a:gd name="T46" fmla="*/ 0 w 282"/>
                <a:gd name="T47" fmla="*/ 2147483647 h 336"/>
                <a:gd name="T48" fmla="*/ 0 w 282"/>
                <a:gd name="T49" fmla="*/ 2147483647 h 336"/>
                <a:gd name="T50" fmla="*/ 2147483647 w 282"/>
                <a:gd name="T51" fmla="*/ 2147483647 h 336"/>
                <a:gd name="T52" fmla="*/ 2147483647 w 282"/>
                <a:gd name="T53" fmla="*/ 2147483647 h 336"/>
                <a:gd name="T54" fmla="*/ 2147483647 w 282"/>
                <a:gd name="T55" fmla="*/ 2147483647 h 336"/>
                <a:gd name="T56" fmla="*/ 2147483647 w 282"/>
                <a:gd name="T57" fmla="*/ 2147483647 h 336"/>
                <a:gd name="T58" fmla="*/ 2147483647 w 282"/>
                <a:gd name="T59" fmla="*/ 2147483647 h 336"/>
                <a:gd name="T60" fmla="*/ 2147483647 w 282"/>
                <a:gd name="T61" fmla="*/ 2147483647 h 336"/>
                <a:gd name="T62" fmla="*/ 2147483647 w 282"/>
                <a:gd name="T63" fmla="*/ 2147483647 h 336"/>
                <a:gd name="T64" fmla="*/ 2147483647 w 282"/>
                <a:gd name="T65" fmla="*/ 2147483647 h 336"/>
                <a:gd name="T66" fmla="*/ 2147483647 w 282"/>
                <a:gd name="T67" fmla="*/ 2147483647 h 336"/>
                <a:gd name="T68" fmla="*/ 2147483647 w 282"/>
                <a:gd name="T69" fmla="*/ 2147483647 h 336"/>
                <a:gd name="T70" fmla="*/ 2147483647 w 282"/>
                <a:gd name="T71" fmla="*/ 2147483647 h 336"/>
                <a:gd name="T72" fmla="*/ 2147483647 w 282"/>
                <a:gd name="T73" fmla="*/ 2147483647 h 336"/>
                <a:gd name="T74" fmla="*/ 2147483647 w 282"/>
                <a:gd name="T75" fmla="*/ 2147483647 h 336"/>
                <a:gd name="T76" fmla="*/ 2147483647 w 282"/>
                <a:gd name="T77" fmla="*/ 2147483647 h 336"/>
                <a:gd name="T78" fmla="*/ 2147483647 w 282"/>
                <a:gd name="T79" fmla="*/ 2147483647 h 336"/>
                <a:gd name="T80" fmla="*/ 2147483647 w 282"/>
                <a:gd name="T81" fmla="*/ 2147483647 h 336"/>
                <a:gd name="T82" fmla="*/ 2147483647 w 282"/>
                <a:gd name="T83" fmla="*/ 2147483647 h 336"/>
                <a:gd name="T84" fmla="*/ 2147483647 w 282"/>
                <a:gd name="T85" fmla="*/ 2147483647 h 336"/>
                <a:gd name="T86" fmla="*/ 2147483647 w 282"/>
                <a:gd name="T87" fmla="*/ 2147483647 h 336"/>
                <a:gd name="T88" fmla="*/ 2147483647 w 282"/>
                <a:gd name="T89" fmla="*/ 2147483647 h 336"/>
                <a:gd name="T90" fmla="*/ 2147483647 w 282"/>
                <a:gd name="T91" fmla="*/ 2147483647 h 336"/>
                <a:gd name="T92" fmla="*/ 2147483647 w 282"/>
                <a:gd name="T93" fmla="*/ 2147483647 h 336"/>
                <a:gd name="T94" fmla="*/ 2147483647 w 282"/>
                <a:gd name="T95" fmla="*/ 2147483647 h 336"/>
                <a:gd name="T96" fmla="*/ 2147483647 w 282"/>
                <a:gd name="T97" fmla="*/ 2147483647 h 336"/>
                <a:gd name="T98" fmla="*/ 2147483647 w 282"/>
                <a:gd name="T99" fmla="*/ 2147483647 h 336"/>
                <a:gd name="T100" fmla="*/ 2147483647 w 282"/>
                <a:gd name="T101" fmla="*/ 2147483647 h 336"/>
                <a:gd name="T102" fmla="*/ 2147483647 w 282"/>
                <a:gd name="T103" fmla="*/ 2147483647 h 336"/>
                <a:gd name="T104" fmla="*/ 2147483647 w 282"/>
                <a:gd name="T105" fmla="*/ 2147483647 h 336"/>
                <a:gd name="T106" fmla="*/ 2147483647 w 282"/>
                <a:gd name="T107" fmla="*/ 2147483647 h 336"/>
                <a:gd name="T108" fmla="*/ 2147483647 w 282"/>
                <a:gd name="T109" fmla="*/ 2147483647 h 336"/>
                <a:gd name="T110" fmla="*/ 2147483647 w 282"/>
                <a:gd name="T111" fmla="*/ 2147483647 h 336"/>
                <a:gd name="T112" fmla="*/ 2147483647 w 282"/>
                <a:gd name="T113" fmla="*/ 2147483647 h 336"/>
                <a:gd name="T114" fmla="*/ 2147483647 w 282"/>
                <a:gd name="T115" fmla="*/ 2147483647 h 336"/>
                <a:gd name="T116" fmla="*/ 2147483647 w 282"/>
                <a:gd name="T117" fmla="*/ 2147483647 h 336"/>
                <a:gd name="T118" fmla="*/ 2147483647 w 282"/>
                <a:gd name="T119" fmla="*/ 2147483647 h 336"/>
                <a:gd name="T120" fmla="*/ 2147483647 w 282"/>
                <a:gd name="T121" fmla="*/ 2147483647 h 336"/>
                <a:gd name="T122" fmla="*/ 2147483647 w 282"/>
                <a:gd name="T123" fmla="*/ 2147483647 h 3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82"/>
                <a:gd name="T187" fmla="*/ 0 h 336"/>
                <a:gd name="T188" fmla="*/ 282 w 282"/>
                <a:gd name="T189" fmla="*/ 336 h 3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82" h="336">
                  <a:moveTo>
                    <a:pt x="258" y="60"/>
                  </a:moveTo>
                  <a:lnTo>
                    <a:pt x="258" y="42"/>
                  </a:lnTo>
                  <a:lnTo>
                    <a:pt x="234" y="0"/>
                  </a:lnTo>
                  <a:lnTo>
                    <a:pt x="222" y="6"/>
                  </a:lnTo>
                  <a:lnTo>
                    <a:pt x="198" y="30"/>
                  </a:lnTo>
                  <a:lnTo>
                    <a:pt x="138" y="78"/>
                  </a:lnTo>
                  <a:lnTo>
                    <a:pt x="114" y="84"/>
                  </a:lnTo>
                  <a:lnTo>
                    <a:pt x="96" y="84"/>
                  </a:lnTo>
                  <a:lnTo>
                    <a:pt x="84" y="78"/>
                  </a:lnTo>
                  <a:lnTo>
                    <a:pt x="72" y="66"/>
                  </a:lnTo>
                  <a:lnTo>
                    <a:pt x="36" y="48"/>
                  </a:lnTo>
                  <a:lnTo>
                    <a:pt x="30" y="48"/>
                  </a:lnTo>
                  <a:lnTo>
                    <a:pt x="24" y="66"/>
                  </a:lnTo>
                  <a:lnTo>
                    <a:pt x="30" y="138"/>
                  </a:lnTo>
                  <a:lnTo>
                    <a:pt x="18" y="150"/>
                  </a:lnTo>
                  <a:lnTo>
                    <a:pt x="18" y="162"/>
                  </a:lnTo>
                  <a:lnTo>
                    <a:pt x="30" y="174"/>
                  </a:lnTo>
                  <a:lnTo>
                    <a:pt x="30" y="186"/>
                  </a:lnTo>
                  <a:lnTo>
                    <a:pt x="24" y="198"/>
                  </a:lnTo>
                  <a:lnTo>
                    <a:pt x="18" y="204"/>
                  </a:lnTo>
                  <a:lnTo>
                    <a:pt x="12" y="216"/>
                  </a:lnTo>
                  <a:lnTo>
                    <a:pt x="6" y="222"/>
                  </a:lnTo>
                  <a:lnTo>
                    <a:pt x="6" y="282"/>
                  </a:lnTo>
                  <a:lnTo>
                    <a:pt x="0" y="294"/>
                  </a:lnTo>
                  <a:lnTo>
                    <a:pt x="0" y="312"/>
                  </a:lnTo>
                  <a:lnTo>
                    <a:pt x="6" y="324"/>
                  </a:lnTo>
                  <a:lnTo>
                    <a:pt x="24" y="324"/>
                  </a:lnTo>
                  <a:lnTo>
                    <a:pt x="48" y="336"/>
                  </a:lnTo>
                  <a:lnTo>
                    <a:pt x="84" y="336"/>
                  </a:lnTo>
                  <a:lnTo>
                    <a:pt x="96" y="324"/>
                  </a:lnTo>
                  <a:lnTo>
                    <a:pt x="108" y="300"/>
                  </a:lnTo>
                  <a:lnTo>
                    <a:pt x="108" y="288"/>
                  </a:lnTo>
                  <a:lnTo>
                    <a:pt x="120" y="276"/>
                  </a:lnTo>
                  <a:lnTo>
                    <a:pt x="126" y="276"/>
                  </a:lnTo>
                  <a:lnTo>
                    <a:pt x="138" y="270"/>
                  </a:lnTo>
                  <a:lnTo>
                    <a:pt x="150" y="270"/>
                  </a:lnTo>
                  <a:lnTo>
                    <a:pt x="162" y="264"/>
                  </a:lnTo>
                  <a:lnTo>
                    <a:pt x="168" y="258"/>
                  </a:lnTo>
                  <a:lnTo>
                    <a:pt x="174" y="246"/>
                  </a:lnTo>
                  <a:lnTo>
                    <a:pt x="180" y="240"/>
                  </a:lnTo>
                  <a:lnTo>
                    <a:pt x="180" y="228"/>
                  </a:lnTo>
                  <a:lnTo>
                    <a:pt x="186" y="222"/>
                  </a:lnTo>
                  <a:lnTo>
                    <a:pt x="186" y="210"/>
                  </a:lnTo>
                  <a:lnTo>
                    <a:pt x="180" y="204"/>
                  </a:lnTo>
                  <a:lnTo>
                    <a:pt x="168" y="180"/>
                  </a:lnTo>
                  <a:lnTo>
                    <a:pt x="144" y="156"/>
                  </a:lnTo>
                  <a:lnTo>
                    <a:pt x="132" y="156"/>
                  </a:lnTo>
                  <a:lnTo>
                    <a:pt x="120" y="150"/>
                  </a:lnTo>
                  <a:lnTo>
                    <a:pt x="96" y="150"/>
                  </a:lnTo>
                  <a:lnTo>
                    <a:pt x="96" y="144"/>
                  </a:lnTo>
                  <a:lnTo>
                    <a:pt x="108" y="144"/>
                  </a:lnTo>
                  <a:lnTo>
                    <a:pt x="120" y="138"/>
                  </a:lnTo>
                  <a:lnTo>
                    <a:pt x="186" y="138"/>
                  </a:lnTo>
                  <a:lnTo>
                    <a:pt x="198" y="114"/>
                  </a:lnTo>
                  <a:lnTo>
                    <a:pt x="240" y="114"/>
                  </a:lnTo>
                  <a:lnTo>
                    <a:pt x="252" y="108"/>
                  </a:lnTo>
                  <a:lnTo>
                    <a:pt x="258" y="102"/>
                  </a:lnTo>
                  <a:lnTo>
                    <a:pt x="264" y="102"/>
                  </a:lnTo>
                  <a:lnTo>
                    <a:pt x="276" y="96"/>
                  </a:lnTo>
                  <a:lnTo>
                    <a:pt x="282" y="90"/>
                  </a:lnTo>
                  <a:lnTo>
                    <a:pt x="282" y="78"/>
                  </a:lnTo>
                  <a:lnTo>
                    <a:pt x="258" y="60"/>
                  </a:lnTo>
                  <a:close/>
                </a:path>
              </a:pathLst>
            </a:custGeom>
            <a:noFill/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47" name="Iraq" descr="© INSCALE GmbH, 05.05.2010&#10;http://www.presentationload.com/">
              <a:extLst>
                <a:ext uri="{FF2B5EF4-FFF2-40B4-BE49-F238E27FC236}">
                  <a16:creationId xmlns:a16="http://schemas.microsoft.com/office/drawing/2014/main" id="{6B2E6A4F-9B45-4002-B5F4-361377E4E83E}"/>
                </a:ext>
              </a:extLst>
            </p:cNvPr>
            <p:cNvSpPr>
              <a:spLocks/>
            </p:cNvSpPr>
            <p:nvPr/>
          </p:nvSpPr>
          <p:spPr bwMode="gray">
            <a:xfrm>
              <a:off x="6724882" y="3171852"/>
              <a:ext cx="304813" cy="295178"/>
            </a:xfrm>
            <a:custGeom>
              <a:avLst/>
              <a:gdLst>
                <a:gd name="T0" fmla="*/ 2147483647 w 684"/>
                <a:gd name="T1" fmla="*/ 2147483647 h 660"/>
                <a:gd name="T2" fmla="*/ 2147483647 w 684"/>
                <a:gd name="T3" fmla="*/ 2147483647 h 660"/>
                <a:gd name="T4" fmla="*/ 2147483647 w 684"/>
                <a:gd name="T5" fmla="*/ 2147483647 h 660"/>
                <a:gd name="T6" fmla="*/ 2147483647 w 684"/>
                <a:gd name="T7" fmla="*/ 2147483647 h 660"/>
                <a:gd name="T8" fmla="*/ 2147483647 w 684"/>
                <a:gd name="T9" fmla="*/ 2147483647 h 660"/>
                <a:gd name="T10" fmla="*/ 2147483647 w 684"/>
                <a:gd name="T11" fmla="*/ 2147483647 h 660"/>
                <a:gd name="T12" fmla="*/ 2147483647 w 684"/>
                <a:gd name="T13" fmla="*/ 2147483647 h 660"/>
                <a:gd name="T14" fmla="*/ 2147483647 w 684"/>
                <a:gd name="T15" fmla="*/ 2147483647 h 660"/>
                <a:gd name="T16" fmla="*/ 2147483647 w 684"/>
                <a:gd name="T17" fmla="*/ 2147483647 h 660"/>
                <a:gd name="T18" fmla="*/ 2147483647 w 684"/>
                <a:gd name="T19" fmla="*/ 2147483647 h 660"/>
                <a:gd name="T20" fmla="*/ 2147483647 w 684"/>
                <a:gd name="T21" fmla="*/ 2147483647 h 660"/>
                <a:gd name="T22" fmla="*/ 2147483647 w 684"/>
                <a:gd name="T23" fmla="*/ 2147483647 h 660"/>
                <a:gd name="T24" fmla="*/ 2147483647 w 684"/>
                <a:gd name="T25" fmla="*/ 2147483647 h 660"/>
                <a:gd name="T26" fmla="*/ 2147483647 w 684"/>
                <a:gd name="T27" fmla="*/ 2147483647 h 660"/>
                <a:gd name="T28" fmla="*/ 2147483647 w 684"/>
                <a:gd name="T29" fmla="*/ 2147483647 h 660"/>
                <a:gd name="T30" fmla="*/ 2147483647 w 684"/>
                <a:gd name="T31" fmla="*/ 2147483647 h 660"/>
                <a:gd name="T32" fmla="*/ 2147483647 w 684"/>
                <a:gd name="T33" fmla="*/ 2147483647 h 660"/>
                <a:gd name="T34" fmla="*/ 2147483647 w 684"/>
                <a:gd name="T35" fmla="*/ 2147483647 h 660"/>
                <a:gd name="T36" fmla="*/ 2147483647 w 684"/>
                <a:gd name="T37" fmla="*/ 2147483647 h 660"/>
                <a:gd name="T38" fmla="*/ 2147483647 w 684"/>
                <a:gd name="T39" fmla="*/ 2147483647 h 660"/>
                <a:gd name="T40" fmla="*/ 2147483647 w 684"/>
                <a:gd name="T41" fmla="*/ 2147483647 h 660"/>
                <a:gd name="T42" fmla="*/ 2147483647 w 684"/>
                <a:gd name="T43" fmla="*/ 2147483647 h 660"/>
                <a:gd name="T44" fmla="*/ 2147483647 w 684"/>
                <a:gd name="T45" fmla="*/ 2147483647 h 660"/>
                <a:gd name="T46" fmla="*/ 2147483647 w 684"/>
                <a:gd name="T47" fmla="*/ 2147483647 h 660"/>
                <a:gd name="T48" fmla="*/ 2147483647 w 684"/>
                <a:gd name="T49" fmla="*/ 2147483647 h 660"/>
                <a:gd name="T50" fmla="*/ 2147483647 w 684"/>
                <a:gd name="T51" fmla="*/ 2147483647 h 660"/>
                <a:gd name="T52" fmla="*/ 2147483647 w 684"/>
                <a:gd name="T53" fmla="*/ 0 h 660"/>
                <a:gd name="T54" fmla="*/ 2147483647 w 684"/>
                <a:gd name="T55" fmla="*/ 2147483647 h 660"/>
                <a:gd name="T56" fmla="*/ 2147483647 w 684"/>
                <a:gd name="T57" fmla="*/ 2147483647 h 660"/>
                <a:gd name="T58" fmla="*/ 2147483647 w 684"/>
                <a:gd name="T59" fmla="*/ 0 h 660"/>
                <a:gd name="T60" fmla="*/ 2147483647 w 684"/>
                <a:gd name="T61" fmla="*/ 2147483647 h 660"/>
                <a:gd name="T62" fmla="*/ 2147483647 w 684"/>
                <a:gd name="T63" fmla="*/ 2147483647 h 660"/>
                <a:gd name="T64" fmla="*/ 2147483647 w 684"/>
                <a:gd name="T65" fmla="*/ 2147483647 h 660"/>
                <a:gd name="T66" fmla="*/ 2147483647 w 684"/>
                <a:gd name="T67" fmla="*/ 2147483647 h 660"/>
                <a:gd name="T68" fmla="*/ 2147483647 w 684"/>
                <a:gd name="T69" fmla="*/ 2147483647 h 660"/>
                <a:gd name="T70" fmla="*/ 2147483647 w 684"/>
                <a:gd name="T71" fmla="*/ 2147483647 h 660"/>
                <a:gd name="T72" fmla="*/ 2147483647 w 684"/>
                <a:gd name="T73" fmla="*/ 2147483647 h 660"/>
                <a:gd name="T74" fmla="*/ 2147483647 w 684"/>
                <a:gd name="T75" fmla="*/ 2147483647 h 660"/>
                <a:gd name="T76" fmla="*/ 2147483647 w 684"/>
                <a:gd name="T77" fmla="*/ 2147483647 h 660"/>
                <a:gd name="T78" fmla="*/ 2147483647 w 684"/>
                <a:gd name="T79" fmla="*/ 2147483647 h 660"/>
                <a:gd name="T80" fmla="*/ 2147483647 w 684"/>
                <a:gd name="T81" fmla="*/ 2147483647 h 660"/>
                <a:gd name="T82" fmla="*/ 2147483647 w 684"/>
                <a:gd name="T83" fmla="*/ 2147483647 h 660"/>
                <a:gd name="T84" fmla="*/ 2147483647 w 684"/>
                <a:gd name="T85" fmla="*/ 2147483647 h 660"/>
                <a:gd name="T86" fmla="*/ 0 w 684"/>
                <a:gd name="T87" fmla="*/ 2147483647 h 660"/>
                <a:gd name="T88" fmla="*/ 2147483647 w 684"/>
                <a:gd name="T89" fmla="*/ 2147483647 h 660"/>
                <a:gd name="T90" fmla="*/ 2147483647 w 684"/>
                <a:gd name="T91" fmla="*/ 2147483647 h 660"/>
                <a:gd name="T92" fmla="*/ 2147483647 w 684"/>
                <a:gd name="T93" fmla="*/ 2147483647 h 660"/>
                <a:gd name="T94" fmla="*/ 2147483647 w 684"/>
                <a:gd name="T95" fmla="*/ 2147483647 h 660"/>
                <a:gd name="T96" fmla="*/ 2147483647 w 684"/>
                <a:gd name="T97" fmla="*/ 2147483647 h 660"/>
                <a:gd name="T98" fmla="*/ 2147483647 w 684"/>
                <a:gd name="T99" fmla="*/ 2147483647 h 660"/>
                <a:gd name="T100" fmla="*/ 2147483647 w 684"/>
                <a:gd name="T101" fmla="*/ 2147483647 h 660"/>
                <a:gd name="T102" fmla="*/ 2147483647 w 684"/>
                <a:gd name="T103" fmla="*/ 2147483647 h 660"/>
                <a:gd name="T104" fmla="*/ 2147483647 w 684"/>
                <a:gd name="T105" fmla="*/ 2147483647 h 660"/>
                <a:gd name="T106" fmla="*/ 2147483647 w 684"/>
                <a:gd name="T107" fmla="*/ 2147483647 h 660"/>
                <a:gd name="T108" fmla="*/ 2147483647 w 684"/>
                <a:gd name="T109" fmla="*/ 2147483647 h 660"/>
                <a:gd name="T110" fmla="*/ 2147483647 w 684"/>
                <a:gd name="T111" fmla="*/ 2147483647 h 660"/>
                <a:gd name="T112" fmla="*/ 2147483647 w 684"/>
                <a:gd name="T113" fmla="*/ 2147483647 h 660"/>
                <a:gd name="T114" fmla="*/ 2147483647 w 684"/>
                <a:gd name="T115" fmla="*/ 2147483647 h 66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684"/>
                <a:gd name="T175" fmla="*/ 0 h 660"/>
                <a:gd name="T176" fmla="*/ 684 w 684"/>
                <a:gd name="T177" fmla="*/ 660 h 66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684" h="660">
                  <a:moveTo>
                    <a:pt x="678" y="564"/>
                  </a:moveTo>
                  <a:lnTo>
                    <a:pt x="666" y="552"/>
                  </a:lnTo>
                  <a:lnTo>
                    <a:pt x="654" y="546"/>
                  </a:lnTo>
                  <a:lnTo>
                    <a:pt x="648" y="516"/>
                  </a:lnTo>
                  <a:lnTo>
                    <a:pt x="642" y="516"/>
                  </a:lnTo>
                  <a:lnTo>
                    <a:pt x="636" y="510"/>
                  </a:lnTo>
                  <a:lnTo>
                    <a:pt x="624" y="504"/>
                  </a:lnTo>
                  <a:lnTo>
                    <a:pt x="618" y="498"/>
                  </a:lnTo>
                  <a:lnTo>
                    <a:pt x="618" y="462"/>
                  </a:lnTo>
                  <a:lnTo>
                    <a:pt x="624" y="450"/>
                  </a:lnTo>
                  <a:lnTo>
                    <a:pt x="624" y="438"/>
                  </a:lnTo>
                  <a:lnTo>
                    <a:pt x="594" y="402"/>
                  </a:lnTo>
                  <a:lnTo>
                    <a:pt x="588" y="390"/>
                  </a:lnTo>
                  <a:lnTo>
                    <a:pt x="582" y="384"/>
                  </a:lnTo>
                  <a:lnTo>
                    <a:pt x="564" y="384"/>
                  </a:lnTo>
                  <a:lnTo>
                    <a:pt x="546" y="366"/>
                  </a:lnTo>
                  <a:lnTo>
                    <a:pt x="534" y="360"/>
                  </a:lnTo>
                  <a:lnTo>
                    <a:pt x="528" y="354"/>
                  </a:lnTo>
                  <a:lnTo>
                    <a:pt x="504" y="354"/>
                  </a:lnTo>
                  <a:lnTo>
                    <a:pt x="504" y="312"/>
                  </a:lnTo>
                  <a:lnTo>
                    <a:pt x="498" y="312"/>
                  </a:lnTo>
                  <a:lnTo>
                    <a:pt x="492" y="306"/>
                  </a:lnTo>
                  <a:lnTo>
                    <a:pt x="468" y="294"/>
                  </a:lnTo>
                  <a:lnTo>
                    <a:pt x="456" y="282"/>
                  </a:lnTo>
                  <a:lnTo>
                    <a:pt x="444" y="276"/>
                  </a:lnTo>
                  <a:lnTo>
                    <a:pt x="438" y="270"/>
                  </a:lnTo>
                  <a:lnTo>
                    <a:pt x="438" y="264"/>
                  </a:lnTo>
                  <a:lnTo>
                    <a:pt x="444" y="252"/>
                  </a:lnTo>
                  <a:lnTo>
                    <a:pt x="450" y="246"/>
                  </a:lnTo>
                  <a:lnTo>
                    <a:pt x="438" y="234"/>
                  </a:lnTo>
                  <a:lnTo>
                    <a:pt x="438" y="228"/>
                  </a:lnTo>
                  <a:lnTo>
                    <a:pt x="450" y="216"/>
                  </a:lnTo>
                  <a:lnTo>
                    <a:pt x="462" y="216"/>
                  </a:lnTo>
                  <a:lnTo>
                    <a:pt x="462" y="186"/>
                  </a:lnTo>
                  <a:lnTo>
                    <a:pt x="468" y="186"/>
                  </a:lnTo>
                  <a:lnTo>
                    <a:pt x="480" y="174"/>
                  </a:lnTo>
                  <a:lnTo>
                    <a:pt x="480" y="168"/>
                  </a:lnTo>
                  <a:lnTo>
                    <a:pt x="474" y="156"/>
                  </a:lnTo>
                  <a:lnTo>
                    <a:pt x="462" y="144"/>
                  </a:lnTo>
                  <a:lnTo>
                    <a:pt x="462" y="138"/>
                  </a:lnTo>
                  <a:lnTo>
                    <a:pt x="480" y="120"/>
                  </a:lnTo>
                  <a:lnTo>
                    <a:pt x="480" y="114"/>
                  </a:lnTo>
                  <a:lnTo>
                    <a:pt x="468" y="114"/>
                  </a:lnTo>
                  <a:lnTo>
                    <a:pt x="456" y="120"/>
                  </a:lnTo>
                  <a:lnTo>
                    <a:pt x="450" y="126"/>
                  </a:lnTo>
                  <a:lnTo>
                    <a:pt x="438" y="108"/>
                  </a:lnTo>
                  <a:lnTo>
                    <a:pt x="414" y="102"/>
                  </a:lnTo>
                  <a:lnTo>
                    <a:pt x="414" y="84"/>
                  </a:lnTo>
                  <a:lnTo>
                    <a:pt x="402" y="72"/>
                  </a:lnTo>
                  <a:lnTo>
                    <a:pt x="378" y="24"/>
                  </a:lnTo>
                  <a:lnTo>
                    <a:pt x="378" y="12"/>
                  </a:lnTo>
                  <a:lnTo>
                    <a:pt x="336" y="24"/>
                  </a:lnTo>
                  <a:lnTo>
                    <a:pt x="336" y="6"/>
                  </a:lnTo>
                  <a:lnTo>
                    <a:pt x="330" y="0"/>
                  </a:lnTo>
                  <a:lnTo>
                    <a:pt x="306" y="0"/>
                  </a:lnTo>
                  <a:lnTo>
                    <a:pt x="306" y="6"/>
                  </a:lnTo>
                  <a:lnTo>
                    <a:pt x="300" y="12"/>
                  </a:lnTo>
                  <a:lnTo>
                    <a:pt x="288" y="12"/>
                  </a:lnTo>
                  <a:lnTo>
                    <a:pt x="276" y="0"/>
                  </a:lnTo>
                  <a:lnTo>
                    <a:pt x="234" y="0"/>
                  </a:lnTo>
                  <a:lnTo>
                    <a:pt x="234" y="12"/>
                  </a:lnTo>
                  <a:lnTo>
                    <a:pt x="228" y="18"/>
                  </a:lnTo>
                  <a:lnTo>
                    <a:pt x="216" y="24"/>
                  </a:lnTo>
                  <a:lnTo>
                    <a:pt x="204" y="36"/>
                  </a:lnTo>
                  <a:lnTo>
                    <a:pt x="198" y="48"/>
                  </a:lnTo>
                  <a:lnTo>
                    <a:pt x="192" y="54"/>
                  </a:lnTo>
                  <a:lnTo>
                    <a:pt x="180" y="54"/>
                  </a:lnTo>
                  <a:lnTo>
                    <a:pt x="168" y="60"/>
                  </a:lnTo>
                  <a:lnTo>
                    <a:pt x="156" y="60"/>
                  </a:lnTo>
                  <a:lnTo>
                    <a:pt x="150" y="66"/>
                  </a:lnTo>
                  <a:lnTo>
                    <a:pt x="144" y="78"/>
                  </a:lnTo>
                  <a:lnTo>
                    <a:pt x="144" y="90"/>
                  </a:lnTo>
                  <a:lnTo>
                    <a:pt x="150" y="102"/>
                  </a:lnTo>
                  <a:lnTo>
                    <a:pt x="156" y="108"/>
                  </a:lnTo>
                  <a:lnTo>
                    <a:pt x="156" y="120"/>
                  </a:lnTo>
                  <a:lnTo>
                    <a:pt x="162" y="132"/>
                  </a:lnTo>
                  <a:lnTo>
                    <a:pt x="162" y="162"/>
                  </a:lnTo>
                  <a:lnTo>
                    <a:pt x="156" y="174"/>
                  </a:lnTo>
                  <a:lnTo>
                    <a:pt x="150" y="192"/>
                  </a:lnTo>
                  <a:lnTo>
                    <a:pt x="150" y="198"/>
                  </a:lnTo>
                  <a:lnTo>
                    <a:pt x="168" y="216"/>
                  </a:lnTo>
                  <a:lnTo>
                    <a:pt x="168" y="222"/>
                  </a:lnTo>
                  <a:lnTo>
                    <a:pt x="162" y="228"/>
                  </a:lnTo>
                  <a:lnTo>
                    <a:pt x="138" y="240"/>
                  </a:lnTo>
                  <a:lnTo>
                    <a:pt x="78" y="264"/>
                  </a:lnTo>
                  <a:lnTo>
                    <a:pt x="66" y="270"/>
                  </a:lnTo>
                  <a:lnTo>
                    <a:pt x="6" y="318"/>
                  </a:lnTo>
                  <a:lnTo>
                    <a:pt x="0" y="318"/>
                  </a:lnTo>
                  <a:lnTo>
                    <a:pt x="0" y="324"/>
                  </a:lnTo>
                  <a:lnTo>
                    <a:pt x="24" y="366"/>
                  </a:lnTo>
                  <a:lnTo>
                    <a:pt x="24" y="384"/>
                  </a:lnTo>
                  <a:lnTo>
                    <a:pt x="48" y="402"/>
                  </a:lnTo>
                  <a:lnTo>
                    <a:pt x="48" y="414"/>
                  </a:lnTo>
                  <a:lnTo>
                    <a:pt x="60" y="426"/>
                  </a:lnTo>
                  <a:lnTo>
                    <a:pt x="126" y="426"/>
                  </a:lnTo>
                  <a:lnTo>
                    <a:pt x="156" y="456"/>
                  </a:lnTo>
                  <a:lnTo>
                    <a:pt x="168" y="462"/>
                  </a:lnTo>
                  <a:lnTo>
                    <a:pt x="180" y="474"/>
                  </a:lnTo>
                  <a:lnTo>
                    <a:pt x="228" y="498"/>
                  </a:lnTo>
                  <a:lnTo>
                    <a:pt x="234" y="504"/>
                  </a:lnTo>
                  <a:lnTo>
                    <a:pt x="246" y="510"/>
                  </a:lnTo>
                  <a:lnTo>
                    <a:pt x="438" y="654"/>
                  </a:lnTo>
                  <a:lnTo>
                    <a:pt x="522" y="654"/>
                  </a:lnTo>
                  <a:lnTo>
                    <a:pt x="570" y="660"/>
                  </a:lnTo>
                  <a:lnTo>
                    <a:pt x="564" y="660"/>
                  </a:lnTo>
                  <a:lnTo>
                    <a:pt x="570" y="654"/>
                  </a:lnTo>
                  <a:lnTo>
                    <a:pt x="588" y="618"/>
                  </a:lnTo>
                  <a:lnTo>
                    <a:pt x="588" y="606"/>
                  </a:lnTo>
                  <a:lnTo>
                    <a:pt x="594" y="600"/>
                  </a:lnTo>
                  <a:lnTo>
                    <a:pt x="600" y="588"/>
                  </a:lnTo>
                  <a:lnTo>
                    <a:pt x="648" y="588"/>
                  </a:lnTo>
                  <a:lnTo>
                    <a:pt x="654" y="594"/>
                  </a:lnTo>
                  <a:lnTo>
                    <a:pt x="678" y="582"/>
                  </a:lnTo>
                  <a:lnTo>
                    <a:pt x="684" y="576"/>
                  </a:lnTo>
                  <a:lnTo>
                    <a:pt x="678" y="570"/>
                  </a:lnTo>
                  <a:lnTo>
                    <a:pt x="678" y="564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48" name="Guinea-Bissau" descr="© INSCALE GmbH, 05.05.2010&#10;http://www.presentationload.com/">
              <a:extLst>
                <a:ext uri="{FF2B5EF4-FFF2-40B4-BE49-F238E27FC236}">
                  <a16:creationId xmlns:a16="http://schemas.microsoft.com/office/drawing/2014/main" id="{327CBCC5-BC95-4233-AFF9-32D09C6E0B01}"/>
                </a:ext>
              </a:extLst>
            </p:cNvPr>
            <p:cNvSpPr>
              <a:spLocks/>
            </p:cNvSpPr>
            <p:nvPr/>
          </p:nvSpPr>
          <p:spPr bwMode="gray">
            <a:xfrm>
              <a:off x="5038883" y="4058973"/>
              <a:ext cx="82554" cy="71414"/>
            </a:xfrm>
            <a:custGeom>
              <a:avLst/>
              <a:gdLst>
                <a:gd name="T0" fmla="*/ 2147483647 w 186"/>
                <a:gd name="T1" fmla="*/ 2147483647 h 156"/>
                <a:gd name="T2" fmla="*/ 2147483647 w 186"/>
                <a:gd name="T3" fmla="*/ 2147483647 h 156"/>
                <a:gd name="T4" fmla="*/ 2147483647 w 186"/>
                <a:gd name="T5" fmla="*/ 2147483647 h 156"/>
                <a:gd name="T6" fmla="*/ 2147483647 w 186"/>
                <a:gd name="T7" fmla="*/ 2147483647 h 156"/>
                <a:gd name="T8" fmla="*/ 2147483647 w 186"/>
                <a:gd name="T9" fmla="*/ 2147483647 h 156"/>
                <a:gd name="T10" fmla="*/ 2147483647 w 186"/>
                <a:gd name="T11" fmla="*/ 2147483647 h 156"/>
                <a:gd name="T12" fmla="*/ 2147483647 w 186"/>
                <a:gd name="T13" fmla="*/ 2147483647 h 156"/>
                <a:gd name="T14" fmla="*/ 2147483647 w 186"/>
                <a:gd name="T15" fmla="*/ 2147483647 h 156"/>
                <a:gd name="T16" fmla="*/ 2147483647 w 186"/>
                <a:gd name="T17" fmla="*/ 2147483647 h 156"/>
                <a:gd name="T18" fmla="*/ 2147483647 w 186"/>
                <a:gd name="T19" fmla="*/ 2147483647 h 156"/>
                <a:gd name="T20" fmla="*/ 2147483647 w 186"/>
                <a:gd name="T21" fmla="*/ 2147483647 h 156"/>
                <a:gd name="T22" fmla="*/ 2147483647 w 186"/>
                <a:gd name="T23" fmla="*/ 2147483647 h 156"/>
                <a:gd name="T24" fmla="*/ 2147483647 w 186"/>
                <a:gd name="T25" fmla="*/ 2147483647 h 156"/>
                <a:gd name="T26" fmla="*/ 2147483647 w 186"/>
                <a:gd name="T27" fmla="*/ 2147483647 h 156"/>
                <a:gd name="T28" fmla="*/ 2147483647 w 186"/>
                <a:gd name="T29" fmla="*/ 0 h 156"/>
                <a:gd name="T30" fmla="*/ 2147483647 w 186"/>
                <a:gd name="T31" fmla="*/ 2147483647 h 156"/>
                <a:gd name="T32" fmla="*/ 2147483647 w 186"/>
                <a:gd name="T33" fmla="*/ 2147483647 h 156"/>
                <a:gd name="T34" fmla="*/ 2147483647 w 186"/>
                <a:gd name="T35" fmla="*/ 2147483647 h 156"/>
                <a:gd name="T36" fmla="*/ 0 w 186"/>
                <a:gd name="T37" fmla="*/ 2147483647 h 156"/>
                <a:gd name="T38" fmla="*/ 2147483647 w 186"/>
                <a:gd name="T39" fmla="*/ 2147483647 h 156"/>
                <a:gd name="T40" fmla="*/ 2147483647 w 186"/>
                <a:gd name="T41" fmla="*/ 2147483647 h 156"/>
                <a:gd name="T42" fmla="*/ 2147483647 w 186"/>
                <a:gd name="T43" fmla="*/ 2147483647 h 156"/>
                <a:gd name="T44" fmla="*/ 2147483647 w 186"/>
                <a:gd name="T45" fmla="*/ 2147483647 h 156"/>
                <a:gd name="T46" fmla="*/ 2147483647 w 186"/>
                <a:gd name="T47" fmla="*/ 2147483647 h 156"/>
                <a:gd name="T48" fmla="*/ 2147483647 w 186"/>
                <a:gd name="T49" fmla="*/ 2147483647 h 156"/>
                <a:gd name="T50" fmla="*/ 2147483647 w 186"/>
                <a:gd name="T51" fmla="*/ 2147483647 h 156"/>
                <a:gd name="T52" fmla="*/ 2147483647 w 186"/>
                <a:gd name="T53" fmla="*/ 2147483647 h 156"/>
                <a:gd name="T54" fmla="*/ 2147483647 w 186"/>
                <a:gd name="T55" fmla="*/ 2147483647 h 156"/>
                <a:gd name="T56" fmla="*/ 2147483647 w 186"/>
                <a:gd name="T57" fmla="*/ 2147483647 h 156"/>
                <a:gd name="T58" fmla="*/ 2147483647 w 186"/>
                <a:gd name="T59" fmla="*/ 2147483647 h 156"/>
                <a:gd name="T60" fmla="*/ 2147483647 w 186"/>
                <a:gd name="T61" fmla="*/ 2147483647 h 156"/>
                <a:gd name="T62" fmla="*/ 2147483647 w 186"/>
                <a:gd name="T63" fmla="*/ 2147483647 h 156"/>
                <a:gd name="T64" fmla="*/ 2147483647 w 186"/>
                <a:gd name="T65" fmla="*/ 2147483647 h 156"/>
                <a:gd name="T66" fmla="*/ 2147483647 w 186"/>
                <a:gd name="T67" fmla="*/ 2147483647 h 156"/>
                <a:gd name="T68" fmla="*/ 2147483647 w 186"/>
                <a:gd name="T69" fmla="*/ 2147483647 h 156"/>
                <a:gd name="T70" fmla="*/ 2147483647 w 186"/>
                <a:gd name="T71" fmla="*/ 2147483647 h 156"/>
                <a:gd name="T72" fmla="*/ 2147483647 w 186"/>
                <a:gd name="T73" fmla="*/ 2147483647 h 15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86"/>
                <a:gd name="T112" fmla="*/ 0 h 156"/>
                <a:gd name="T113" fmla="*/ 186 w 186"/>
                <a:gd name="T114" fmla="*/ 156 h 15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86" h="156">
                  <a:moveTo>
                    <a:pt x="126" y="102"/>
                  </a:moveTo>
                  <a:lnTo>
                    <a:pt x="132" y="96"/>
                  </a:lnTo>
                  <a:lnTo>
                    <a:pt x="144" y="90"/>
                  </a:lnTo>
                  <a:lnTo>
                    <a:pt x="174" y="90"/>
                  </a:lnTo>
                  <a:lnTo>
                    <a:pt x="180" y="84"/>
                  </a:lnTo>
                  <a:lnTo>
                    <a:pt x="186" y="72"/>
                  </a:lnTo>
                  <a:lnTo>
                    <a:pt x="186" y="66"/>
                  </a:lnTo>
                  <a:lnTo>
                    <a:pt x="180" y="60"/>
                  </a:lnTo>
                  <a:lnTo>
                    <a:pt x="168" y="54"/>
                  </a:lnTo>
                  <a:lnTo>
                    <a:pt x="162" y="48"/>
                  </a:lnTo>
                  <a:lnTo>
                    <a:pt x="162" y="36"/>
                  </a:lnTo>
                  <a:lnTo>
                    <a:pt x="168" y="30"/>
                  </a:lnTo>
                  <a:lnTo>
                    <a:pt x="186" y="30"/>
                  </a:lnTo>
                  <a:lnTo>
                    <a:pt x="186" y="6"/>
                  </a:lnTo>
                  <a:lnTo>
                    <a:pt x="84" y="0"/>
                  </a:lnTo>
                  <a:lnTo>
                    <a:pt x="54" y="24"/>
                  </a:lnTo>
                  <a:lnTo>
                    <a:pt x="18" y="24"/>
                  </a:lnTo>
                  <a:lnTo>
                    <a:pt x="6" y="36"/>
                  </a:lnTo>
                  <a:lnTo>
                    <a:pt x="0" y="72"/>
                  </a:lnTo>
                  <a:lnTo>
                    <a:pt x="6" y="78"/>
                  </a:lnTo>
                  <a:lnTo>
                    <a:pt x="18" y="78"/>
                  </a:lnTo>
                  <a:lnTo>
                    <a:pt x="42" y="66"/>
                  </a:lnTo>
                  <a:lnTo>
                    <a:pt x="66" y="66"/>
                  </a:lnTo>
                  <a:lnTo>
                    <a:pt x="90" y="60"/>
                  </a:lnTo>
                  <a:lnTo>
                    <a:pt x="90" y="84"/>
                  </a:lnTo>
                  <a:lnTo>
                    <a:pt x="78" y="78"/>
                  </a:lnTo>
                  <a:lnTo>
                    <a:pt x="72" y="78"/>
                  </a:lnTo>
                  <a:lnTo>
                    <a:pt x="66" y="72"/>
                  </a:lnTo>
                  <a:lnTo>
                    <a:pt x="54" y="72"/>
                  </a:lnTo>
                  <a:lnTo>
                    <a:pt x="54" y="96"/>
                  </a:lnTo>
                  <a:lnTo>
                    <a:pt x="60" y="102"/>
                  </a:lnTo>
                  <a:lnTo>
                    <a:pt x="90" y="96"/>
                  </a:lnTo>
                  <a:lnTo>
                    <a:pt x="54" y="114"/>
                  </a:lnTo>
                  <a:lnTo>
                    <a:pt x="84" y="156"/>
                  </a:lnTo>
                  <a:lnTo>
                    <a:pt x="90" y="132"/>
                  </a:lnTo>
                  <a:lnTo>
                    <a:pt x="108" y="102"/>
                  </a:lnTo>
                  <a:lnTo>
                    <a:pt x="126" y="10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49" name="Guinea" descr="© INSCALE GmbH, 05.05.2010&#10;http://www.presentationload.com/">
              <a:extLst>
                <a:ext uri="{FF2B5EF4-FFF2-40B4-BE49-F238E27FC236}">
                  <a16:creationId xmlns:a16="http://schemas.microsoft.com/office/drawing/2014/main" id="{1FF9DCBA-D2B1-424D-AA6A-FAB28D3E285B}"/>
                </a:ext>
              </a:extLst>
            </p:cNvPr>
            <p:cNvSpPr>
              <a:spLocks/>
            </p:cNvSpPr>
            <p:nvPr/>
          </p:nvSpPr>
          <p:spPr bwMode="gray">
            <a:xfrm>
              <a:off x="5080160" y="4062147"/>
              <a:ext cx="230198" cy="198372"/>
            </a:xfrm>
            <a:custGeom>
              <a:avLst/>
              <a:gdLst>
                <a:gd name="T0" fmla="*/ 2147483647 w 522"/>
                <a:gd name="T1" fmla="*/ 2147483647 h 444"/>
                <a:gd name="T2" fmla="*/ 2147483647 w 522"/>
                <a:gd name="T3" fmla="*/ 2147483647 h 444"/>
                <a:gd name="T4" fmla="*/ 2147483647 w 522"/>
                <a:gd name="T5" fmla="*/ 2147483647 h 444"/>
                <a:gd name="T6" fmla="*/ 2147483647 w 522"/>
                <a:gd name="T7" fmla="*/ 2147483647 h 444"/>
                <a:gd name="T8" fmla="*/ 2147483647 w 522"/>
                <a:gd name="T9" fmla="*/ 2147483647 h 444"/>
                <a:gd name="T10" fmla="*/ 2147483647 w 522"/>
                <a:gd name="T11" fmla="*/ 2147483647 h 444"/>
                <a:gd name="T12" fmla="*/ 2147483647 w 522"/>
                <a:gd name="T13" fmla="*/ 2147483647 h 444"/>
                <a:gd name="T14" fmla="*/ 2147483647 w 522"/>
                <a:gd name="T15" fmla="*/ 2147483647 h 444"/>
                <a:gd name="T16" fmla="*/ 2147483647 w 522"/>
                <a:gd name="T17" fmla="*/ 2147483647 h 444"/>
                <a:gd name="T18" fmla="*/ 2147483647 w 522"/>
                <a:gd name="T19" fmla="*/ 2147483647 h 444"/>
                <a:gd name="T20" fmla="*/ 2147483647 w 522"/>
                <a:gd name="T21" fmla="*/ 2147483647 h 444"/>
                <a:gd name="T22" fmla="*/ 2147483647 w 522"/>
                <a:gd name="T23" fmla="*/ 2147483647 h 444"/>
                <a:gd name="T24" fmla="*/ 2147483647 w 522"/>
                <a:gd name="T25" fmla="*/ 2147483647 h 444"/>
                <a:gd name="T26" fmla="*/ 2147483647 w 522"/>
                <a:gd name="T27" fmla="*/ 2147483647 h 444"/>
                <a:gd name="T28" fmla="*/ 2147483647 w 522"/>
                <a:gd name="T29" fmla="*/ 2147483647 h 444"/>
                <a:gd name="T30" fmla="*/ 2147483647 w 522"/>
                <a:gd name="T31" fmla="*/ 2147483647 h 444"/>
                <a:gd name="T32" fmla="*/ 2147483647 w 522"/>
                <a:gd name="T33" fmla="*/ 2147483647 h 444"/>
                <a:gd name="T34" fmla="*/ 2147483647 w 522"/>
                <a:gd name="T35" fmla="*/ 2147483647 h 444"/>
                <a:gd name="T36" fmla="*/ 2147483647 w 522"/>
                <a:gd name="T37" fmla="*/ 2147483647 h 444"/>
                <a:gd name="T38" fmla="*/ 2147483647 w 522"/>
                <a:gd name="T39" fmla="*/ 2147483647 h 444"/>
                <a:gd name="T40" fmla="*/ 2147483647 w 522"/>
                <a:gd name="T41" fmla="*/ 2147483647 h 444"/>
                <a:gd name="T42" fmla="*/ 2147483647 w 522"/>
                <a:gd name="T43" fmla="*/ 2147483647 h 444"/>
                <a:gd name="T44" fmla="*/ 2147483647 w 522"/>
                <a:gd name="T45" fmla="*/ 2147483647 h 444"/>
                <a:gd name="T46" fmla="*/ 2147483647 w 522"/>
                <a:gd name="T47" fmla="*/ 2147483647 h 444"/>
                <a:gd name="T48" fmla="*/ 2147483647 w 522"/>
                <a:gd name="T49" fmla="*/ 2147483647 h 444"/>
                <a:gd name="T50" fmla="*/ 2147483647 w 522"/>
                <a:gd name="T51" fmla="*/ 2147483647 h 444"/>
                <a:gd name="T52" fmla="*/ 2147483647 w 522"/>
                <a:gd name="T53" fmla="*/ 2147483647 h 444"/>
                <a:gd name="T54" fmla="*/ 2147483647 w 522"/>
                <a:gd name="T55" fmla="*/ 2147483647 h 444"/>
                <a:gd name="T56" fmla="*/ 2147483647 w 522"/>
                <a:gd name="T57" fmla="*/ 2147483647 h 444"/>
                <a:gd name="T58" fmla="*/ 2147483647 w 522"/>
                <a:gd name="T59" fmla="*/ 2147483647 h 444"/>
                <a:gd name="T60" fmla="*/ 2147483647 w 522"/>
                <a:gd name="T61" fmla="*/ 2147483647 h 444"/>
                <a:gd name="T62" fmla="*/ 2147483647 w 522"/>
                <a:gd name="T63" fmla="*/ 2147483647 h 444"/>
                <a:gd name="T64" fmla="*/ 2147483647 w 522"/>
                <a:gd name="T65" fmla="*/ 2147483647 h 444"/>
                <a:gd name="T66" fmla="*/ 2147483647 w 522"/>
                <a:gd name="T67" fmla="*/ 2147483647 h 444"/>
                <a:gd name="T68" fmla="*/ 2147483647 w 522"/>
                <a:gd name="T69" fmla="*/ 2147483647 h 444"/>
                <a:gd name="T70" fmla="*/ 2147483647 w 522"/>
                <a:gd name="T71" fmla="*/ 2147483647 h 444"/>
                <a:gd name="T72" fmla="*/ 2147483647 w 522"/>
                <a:gd name="T73" fmla="*/ 2147483647 h 444"/>
                <a:gd name="T74" fmla="*/ 2147483647 w 522"/>
                <a:gd name="T75" fmla="*/ 2147483647 h 444"/>
                <a:gd name="T76" fmla="*/ 2147483647 w 522"/>
                <a:gd name="T77" fmla="*/ 2147483647 h 444"/>
                <a:gd name="T78" fmla="*/ 2147483647 w 522"/>
                <a:gd name="T79" fmla="*/ 2147483647 h 444"/>
                <a:gd name="T80" fmla="*/ 2147483647 w 522"/>
                <a:gd name="T81" fmla="*/ 2147483647 h 444"/>
                <a:gd name="T82" fmla="*/ 2147483647 w 522"/>
                <a:gd name="T83" fmla="*/ 2147483647 h 444"/>
                <a:gd name="T84" fmla="*/ 2147483647 w 522"/>
                <a:gd name="T85" fmla="*/ 2147483647 h 444"/>
                <a:gd name="T86" fmla="*/ 2147483647 w 522"/>
                <a:gd name="T87" fmla="*/ 2147483647 h 444"/>
                <a:gd name="T88" fmla="*/ 2147483647 w 522"/>
                <a:gd name="T89" fmla="*/ 2147483647 h 444"/>
                <a:gd name="T90" fmla="*/ 2147483647 w 522"/>
                <a:gd name="T91" fmla="*/ 2147483647 h 444"/>
                <a:gd name="T92" fmla="*/ 2147483647 w 522"/>
                <a:gd name="T93" fmla="*/ 2147483647 h 444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522"/>
                <a:gd name="T142" fmla="*/ 0 h 444"/>
                <a:gd name="T143" fmla="*/ 522 w 522"/>
                <a:gd name="T144" fmla="*/ 444 h 444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522" h="444">
                  <a:moveTo>
                    <a:pt x="96" y="0"/>
                  </a:moveTo>
                  <a:lnTo>
                    <a:pt x="96" y="24"/>
                  </a:lnTo>
                  <a:lnTo>
                    <a:pt x="78" y="24"/>
                  </a:lnTo>
                  <a:lnTo>
                    <a:pt x="72" y="30"/>
                  </a:lnTo>
                  <a:lnTo>
                    <a:pt x="72" y="42"/>
                  </a:lnTo>
                  <a:lnTo>
                    <a:pt x="78" y="48"/>
                  </a:lnTo>
                  <a:lnTo>
                    <a:pt x="90" y="54"/>
                  </a:lnTo>
                  <a:lnTo>
                    <a:pt x="96" y="60"/>
                  </a:lnTo>
                  <a:lnTo>
                    <a:pt x="96" y="66"/>
                  </a:lnTo>
                  <a:lnTo>
                    <a:pt x="90" y="78"/>
                  </a:lnTo>
                  <a:lnTo>
                    <a:pt x="84" y="84"/>
                  </a:lnTo>
                  <a:lnTo>
                    <a:pt x="54" y="84"/>
                  </a:lnTo>
                  <a:lnTo>
                    <a:pt x="42" y="90"/>
                  </a:lnTo>
                  <a:lnTo>
                    <a:pt x="36" y="96"/>
                  </a:lnTo>
                  <a:lnTo>
                    <a:pt x="18" y="96"/>
                  </a:lnTo>
                  <a:lnTo>
                    <a:pt x="0" y="126"/>
                  </a:lnTo>
                  <a:lnTo>
                    <a:pt x="0" y="132"/>
                  </a:lnTo>
                  <a:lnTo>
                    <a:pt x="18" y="150"/>
                  </a:lnTo>
                  <a:lnTo>
                    <a:pt x="30" y="150"/>
                  </a:lnTo>
                  <a:lnTo>
                    <a:pt x="30" y="162"/>
                  </a:lnTo>
                  <a:lnTo>
                    <a:pt x="24" y="168"/>
                  </a:lnTo>
                  <a:lnTo>
                    <a:pt x="30" y="180"/>
                  </a:lnTo>
                  <a:lnTo>
                    <a:pt x="30" y="192"/>
                  </a:lnTo>
                  <a:lnTo>
                    <a:pt x="54" y="204"/>
                  </a:lnTo>
                  <a:lnTo>
                    <a:pt x="72" y="204"/>
                  </a:lnTo>
                  <a:lnTo>
                    <a:pt x="72" y="228"/>
                  </a:lnTo>
                  <a:lnTo>
                    <a:pt x="84" y="228"/>
                  </a:lnTo>
                  <a:lnTo>
                    <a:pt x="90" y="222"/>
                  </a:lnTo>
                  <a:lnTo>
                    <a:pt x="90" y="234"/>
                  </a:lnTo>
                  <a:lnTo>
                    <a:pt x="96" y="246"/>
                  </a:lnTo>
                  <a:lnTo>
                    <a:pt x="96" y="258"/>
                  </a:lnTo>
                  <a:lnTo>
                    <a:pt x="114" y="276"/>
                  </a:lnTo>
                  <a:lnTo>
                    <a:pt x="126" y="282"/>
                  </a:lnTo>
                  <a:lnTo>
                    <a:pt x="132" y="288"/>
                  </a:lnTo>
                  <a:lnTo>
                    <a:pt x="138" y="282"/>
                  </a:lnTo>
                  <a:lnTo>
                    <a:pt x="150" y="276"/>
                  </a:lnTo>
                  <a:lnTo>
                    <a:pt x="156" y="264"/>
                  </a:lnTo>
                  <a:lnTo>
                    <a:pt x="168" y="252"/>
                  </a:lnTo>
                  <a:lnTo>
                    <a:pt x="174" y="240"/>
                  </a:lnTo>
                  <a:lnTo>
                    <a:pt x="180" y="234"/>
                  </a:lnTo>
                  <a:lnTo>
                    <a:pt x="180" y="228"/>
                  </a:lnTo>
                  <a:lnTo>
                    <a:pt x="216" y="228"/>
                  </a:lnTo>
                  <a:lnTo>
                    <a:pt x="222" y="210"/>
                  </a:lnTo>
                  <a:lnTo>
                    <a:pt x="258" y="210"/>
                  </a:lnTo>
                  <a:lnTo>
                    <a:pt x="300" y="270"/>
                  </a:lnTo>
                  <a:lnTo>
                    <a:pt x="300" y="288"/>
                  </a:lnTo>
                  <a:lnTo>
                    <a:pt x="312" y="300"/>
                  </a:lnTo>
                  <a:lnTo>
                    <a:pt x="312" y="318"/>
                  </a:lnTo>
                  <a:lnTo>
                    <a:pt x="306" y="330"/>
                  </a:lnTo>
                  <a:lnTo>
                    <a:pt x="300" y="336"/>
                  </a:lnTo>
                  <a:lnTo>
                    <a:pt x="294" y="354"/>
                  </a:lnTo>
                  <a:lnTo>
                    <a:pt x="324" y="342"/>
                  </a:lnTo>
                  <a:lnTo>
                    <a:pt x="348" y="348"/>
                  </a:lnTo>
                  <a:lnTo>
                    <a:pt x="348" y="336"/>
                  </a:lnTo>
                  <a:lnTo>
                    <a:pt x="354" y="330"/>
                  </a:lnTo>
                  <a:lnTo>
                    <a:pt x="360" y="330"/>
                  </a:lnTo>
                  <a:lnTo>
                    <a:pt x="372" y="336"/>
                  </a:lnTo>
                  <a:lnTo>
                    <a:pt x="384" y="348"/>
                  </a:lnTo>
                  <a:lnTo>
                    <a:pt x="390" y="366"/>
                  </a:lnTo>
                  <a:lnTo>
                    <a:pt x="390" y="426"/>
                  </a:lnTo>
                  <a:lnTo>
                    <a:pt x="402" y="426"/>
                  </a:lnTo>
                  <a:lnTo>
                    <a:pt x="402" y="432"/>
                  </a:lnTo>
                  <a:lnTo>
                    <a:pt x="414" y="444"/>
                  </a:lnTo>
                  <a:lnTo>
                    <a:pt x="420" y="444"/>
                  </a:lnTo>
                  <a:lnTo>
                    <a:pt x="432" y="432"/>
                  </a:lnTo>
                  <a:lnTo>
                    <a:pt x="432" y="420"/>
                  </a:lnTo>
                  <a:lnTo>
                    <a:pt x="438" y="408"/>
                  </a:lnTo>
                  <a:lnTo>
                    <a:pt x="444" y="402"/>
                  </a:lnTo>
                  <a:lnTo>
                    <a:pt x="456" y="402"/>
                  </a:lnTo>
                  <a:lnTo>
                    <a:pt x="468" y="408"/>
                  </a:lnTo>
                  <a:lnTo>
                    <a:pt x="474" y="414"/>
                  </a:lnTo>
                  <a:lnTo>
                    <a:pt x="480" y="414"/>
                  </a:lnTo>
                  <a:lnTo>
                    <a:pt x="486" y="408"/>
                  </a:lnTo>
                  <a:lnTo>
                    <a:pt x="486" y="390"/>
                  </a:lnTo>
                  <a:lnTo>
                    <a:pt x="480" y="384"/>
                  </a:lnTo>
                  <a:lnTo>
                    <a:pt x="480" y="378"/>
                  </a:lnTo>
                  <a:lnTo>
                    <a:pt x="498" y="378"/>
                  </a:lnTo>
                  <a:lnTo>
                    <a:pt x="492" y="366"/>
                  </a:lnTo>
                  <a:lnTo>
                    <a:pt x="480" y="360"/>
                  </a:lnTo>
                  <a:lnTo>
                    <a:pt x="474" y="348"/>
                  </a:lnTo>
                  <a:lnTo>
                    <a:pt x="474" y="336"/>
                  </a:lnTo>
                  <a:lnTo>
                    <a:pt x="492" y="336"/>
                  </a:lnTo>
                  <a:lnTo>
                    <a:pt x="498" y="342"/>
                  </a:lnTo>
                  <a:lnTo>
                    <a:pt x="510" y="342"/>
                  </a:lnTo>
                  <a:lnTo>
                    <a:pt x="516" y="348"/>
                  </a:lnTo>
                  <a:lnTo>
                    <a:pt x="516" y="342"/>
                  </a:lnTo>
                  <a:lnTo>
                    <a:pt x="522" y="336"/>
                  </a:lnTo>
                  <a:lnTo>
                    <a:pt x="522" y="324"/>
                  </a:lnTo>
                  <a:lnTo>
                    <a:pt x="516" y="324"/>
                  </a:lnTo>
                  <a:lnTo>
                    <a:pt x="504" y="318"/>
                  </a:lnTo>
                  <a:lnTo>
                    <a:pt x="498" y="318"/>
                  </a:lnTo>
                  <a:lnTo>
                    <a:pt x="498" y="306"/>
                  </a:lnTo>
                  <a:lnTo>
                    <a:pt x="504" y="294"/>
                  </a:lnTo>
                  <a:lnTo>
                    <a:pt x="510" y="288"/>
                  </a:lnTo>
                  <a:lnTo>
                    <a:pt x="492" y="282"/>
                  </a:lnTo>
                  <a:lnTo>
                    <a:pt x="504" y="264"/>
                  </a:lnTo>
                  <a:lnTo>
                    <a:pt x="486" y="258"/>
                  </a:lnTo>
                  <a:lnTo>
                    <a:pt x="480" y="222"/>
                  </a:lnTo>
                  <a:lnTo>
                    <a:pt x="498" y="198"/>
                  </a:lnTo>
                  <a:lnTo>
                    <a:pt x="468" y="168"/>
                  </a:lnTo>
                  <a:lnTo>
                    <a:pt x="468" y="132"/>
                  </a:lnTo>
                  <a:lnTo>
                    <a:pt x="444" y="132"/>
                  </a:lnTo>
                  <a:lnTo>
                    <a:pt x="468" y="96"/>
                  </a:lnTo>
                  <a:lnTo>
                    <a:pt x="432" y="78"/>
                  </a:lnTo>
                  <a:lnTo>
                    <a:pt x="444" y="48"/>
                  </a:lnTo>
                  <a:lnTo>
                    <a:pt x="426" y="36"/>
                  </a:lnTo>
                  <a:lnTo>
                    <a:pt x="426" y="18"/>
                  </a:lnTo>
                  <a:lnTo>
                    <a:pt x="414" y="12"/>
                  </a:lnTo>
                  <a:lnTo>
                    <a:pt x="402" y="12"/>
                  </a:lnTo>
                  <a:lnTo>
                    <a:pt x="396" y="18"/>
                  </a:lnTo>
                  <a:lnTo>
                    <a:pt x="396" y="36"/>
                  </a:lnTo>
                  <a:lnTo>
                    <a:pt x="378" y="54"/>
                  </a:lnTo>
                  <a:lnTo>
                    <a:pt x="366" y="48"/>
                  </a:lnTo>
                  <a:lnTo>
                    <a:pt x="360" y="42"/>
                  </a:lnTo>
                  <a:lnTo>
                    <a:pt x="348" y="36"/>
                  </a:lnTo>
                  <a:lnTo>
                    <a:pt x="342" y="36"/>
                  </a:lnTo>
                  <a:lnTo>
                    <a:pt x="336" y="30"/>
                  </a:lnTo>
                  <a:lnTo>
                    <a:pt x="330" y="30"/>
                  </a:lnTo>
                  <a:lnTo>
                    <a:pt x="324" y="42"/>
                  </a:lnTo>
                  <a:lnTo>
                    <a:pt x="312" y="54"/>
                  </a:lnTo>
                  <a:lnTo>
                    <a:pt x="306" y="66"/>
                  </a:lnTo>
                  <a:lnTo>
                    <a:pt x="306" y="54"/>
                  </a:lnTo>
                  <a:lnTo>
                    <a:pt x="300" y="42"/>
                  </a:lnTo>
                  <a:lnTo>
                    <a:pt x="288" y="30"/>
                  </a:lnTo>
                  <a:lnTo>
                    <a:pt x="276" y="42"/>
                  </a:lnTo>
                  <a:lnTo>
                    <a:pt x="270" y="54"/>
                  </a:lnTo>
                  <a:lnTo>
                    <a:pt x="264" y="60"/>
                  </a:lnTo>
                  <a:lnTo>
                    <a:pt x="258" y="54"/>
                  </a:lnTo>
                  <a:lnTo>
                    <a:pt x="258" y="48"/>
                  </a:lnTo>
                  <a:lnTo>
                    <a:pt x="252" y="36"/>
                  </a:lnTo>
                  <a:lnTo>
                    <a:pt x="252" y="24"/>
                  </a:lnTo>
                  <a:lnTo>
                    <a:pt x="210" y="24"/>
                  </a:lnTo>
                  <a:lnTo>
                    <a:pt x="204" y="30"/>
                  </a:lnTo>
                  <a:lnTo>
                    <a:pt x="192" y="36"/>
                  </a:lnTo>
                  <a:lnTo>
                    <a:pt x="180" y="36"/>
                  </a:lnTo>
                  <a:lnTo>
                    <a:pt x="174" y="30"/>
                  </a:lnTo>
                  <a:lnTo>
                    <a:pt x="168" y="18"/>
                  </a:lnTo>
                  <a:lnTo>
                    <a:pt x="162" y="12"/>
                  </a:lnTo>
                  <a:lnTo>
                    <a:pt x="156" y="18"/>
                  </a:lnTo>
                  <a:lnTo>
                    <a:pt x="138" y="18"/>
                  </a:lnTo>
                  <a:lnTo>
                    <a:pt x="132" y="6"/>
                  </a:lnTo>
                  <a:lnTo>
                    <a:pt x="132" y="0"/>
                  </a:lnTo>
                  <a:lnTo>
                    <a:pt x="96" y="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50" name="Greenland" descr="© INSCALE GmbH, 05.05.2010&#10;http://www.presentationload.com/">
              <a:extLst>
                <a:ext uri="{FF2B5EF4-FFF2-40B4-BE49-F238E27FC236}">
                  <a16:creationId xmlns:a16="http://schemas.microsoft.com/office/drawing/2014/main" id="{8568458F-BFD1-4A28-A7FD-1318E55EE68D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4195884" y="1697550"/>
              <a:ext cx="1239891" cy="685574"/>
            </a:xfrm>
            <a:custGeom>
              <a:avLst/>
              <a:gdLst>
                <a:gd name="T0" fmla="*/ 2147483647 w 732"/>
                <a:gd name="T1" fmla="*/ 2147483647 h 398"/>
                <a:gd name="T2" fmla="*/ 2147483647 w 732"/>
                <a:gd name="T3" fmla="*/ 2147483647 h 398"/>
                <a:gd name="T4" fmla="*/ 2147483647 w 732"/>
                <a:gd name="T5" fmla="*/ 2147483647 h 398"/>
                <a:gd name="T6" fmla="*/ 2147483647 w 732"/>
                <a:gd name="T7" fmla="*/ 2147483647 h 398"/>
                <a:gd name="T8" fmla="*/ 2147483647 w 732"/>
                <a:gd name="T9" fmla="*/ 2147483647 h 398"/>
                <a:gd name="T10" fmla="*/ 2147483647 w 732"/>
                <a:gd name="T11" fmla="*/ 2147483647 h 398"/>
                <a:gd name="T12" fmla="*/ 2147483647 w 732"/>
                <a:gd name="T13" fmla="*/ 2147483647 h 398"/>
                <a:gd name="T14" fmla="*/ 2147483647 w 732"/>
                <a:gd name="T15" fmla="*/ 2147483647 h 398"/>
                <a:gd name="T16" fmla="*/ 2147483647 w 732"/>
                <a:gd name="T17" fmla="*/ 2147483647 h 398"/>
                <a:gd name="T18" fmla="*/ 2147483647 w 732"/>
                <a:gd name="T19" fmla="*/ 2147483647 h 398"/>
                <a:gd name="T20" fmla="*/ 2147483647 w 732"/>
                <a:gd name="T21" fmla="*/ 2147483647 h 398"/>
                <a:gd name="T22" fmla="*/ 2147483647 w 732"/>
                <a:gd name="T23" fmla="*/ 2147483647 h 398"/>
                <a:gd name="T24" fmla="*/ 2147483647 w 732"/>
                <a:gd name="T25" fmla="*/ 2147483647 h 398"/>
                <a:gd name="T26" fmla="*/ 2147483647 w 732"/>
                <a:gd name="T27" fmla="*/ 2147483647 h 398"/>
                <a:gd name="T28" fmla="*/ 2147483647 w 732"/>
                <a:gd name="T29" fmla="*/ 2147483647 h 398"/>
                <a:gd name="T30" fmla="*/ 2147483647 w 732"/>
                <a:gd name="T31" fmla="*/ 2147483647 h 398"/>
                <a:gd name="T32" fmla="*/ 2147483647 w 732"/>
                <a:gd name="T33" fmla="*/ 2147483647 h 398"/>
                <a:gd name="T34" fmla="*/ 2147483647 w 732"/>
                <a:gd name="T35" fmla="*/ 2147483647 h 398"/>
                <a:gd name="T36" fmla="*/ 2147483647 w 732"/>
                <a:gd name="T37" fmla="*/ 2147483647 h 398"/>
                <a:gd name="T38" fmla="*/ 2147483647 w 732"/>
                <a:gd name="T39" fmla="*/ 2147483647 h 398"/>
                <a:gd name="T40" fmla="*/ 2147483647 w 732"/>
                <a:gd name="T41" fmla="*/ 2147483647 h 398"/>
                <a:gd name="T42" fmla="*/ 2147483647 w 732"/>
                <a:gd name="T43" fmla="*/ 2147483647 h 398"/>
                <a:gd name="T44" fmla="*/ 2147483647 w 732"/>
                <a:gd name="T45" fmla="*/ 2147483647 h 398"/>
                <a:gd name="T46" fmla="*/ 2147483647 w 732"/>
                <a:gd name="T47" fmla="*/ 2147483647 h 398"/>
                <a:gd name="T48" fmla="*/ 2147483647 w 732"/>
                <a:gd name="T49" fmla="*/ 2147483647 h 398"/>
                <a:gd name="T50" fmla="*/ 2147483647 w 732"/>
                <a:gd name="T51" fmla="*/ 2147483647 h 398"/>
                <a:gd name="T52" fmla="*/ 2147483647 w 732"/>
                <a:gd name="T53" fmla="*/ 2147483647 h 398"/>
                <a:gd name="T54" fmla="*/ 2147483647 w 732"/>
                <a:gd name="T55" fmla="*/ 2147483647 h 398"/>
                <a:gd name="T56" fmla="*/ 2147483647 w 732"/>
                <a:gd name="T57" fmla="*/ 2147483647 h 398"/>
                <a:gd name="T58" fmla="*/ 2147483647 w 732"/>
                <a:gd name="T59" fmla="*/ 2147483647 h 398"/>
                <a:gd name="T60" fmla="*/ 2147483647 w 732"/>
                <a:gd name="T61" fmla="*/ 2147483647 h 398"/>
                <a:gd name="T62" fmla="*/ 2147483647 w 732"/>
                <a:gd name="T63" fmla="*/ 2147483647 h 398"/>
                <a:gd name="T64" fmla="*/ 2147483647 w 732"/>
                <a:gd name="T65" fmla="*/ 2147483647 h 398"/>
                <a:gd name="T66" fmla="*/ 2147483647 w 732"/>
                <a:gd name="T67" fmla="*/ 2147483647 h 398"/>
                <a:gd name="T68" fmla="*/ 2147483647 w 732"/>
                <a:gd name="T69" fmla="*/ 2147483647 h 398"/>
                <a:gd name="T70" fmla="*/ 2147483647 w 732"/>
                <a:gd name="T71" fmla="*/ 2147483647 h 398"/>
                <a:gd name="T72" fmla="*/ 2147483647 w 732"/>
                <a:gd name="T73" fmla="*/ 2147483647 h 398"/>
                <a:gd name="T74" fmla="*/ 2147483647 w 732"/>
                <a:gd name="T75" fmla="*/ 2147483647 h 398"/>
                <a:gd name="T76" fmla="*/ 2147483647 w 732"/>
                <a:gd name="T77" fmla="*/ 2147483647 h 398"/>
                <a:gd name="T78" fmla="*/ 2147483647 w 732"/>
                <a:gd name="T79" fmla="*/ 2147483647 h 398"/>
                <a:gd name="T80" fmla="*/ 2147483647 w 732"/>
                <a:gd name="T81" fmla="*/ 2147483647 h 398"/>
                <a:gd name="T82" fmla="*/ 2147483647 w 732"/>
                <a:gd name="T83" fmla="*/ 2147483647 h 398"/>
                <a:gd name="T84" fmla="*/ 2147483647 w 732"/>
                <a:gd name="T85" fmla="*/ 2147483647 h 398"/>
                <a:gd name="T86" fmla="*/ 2147483647 w 732"/>
                <a:gd name="T87" fmla="*/ 2147483647 h 398"/>
                <a:gd name="T88" fmla="*/ 2147483647 w 732"/>
                <a:gd name="T89" fmla="*/ 2147483647 h 398"/>
                <a:gd name="T90" fmla="*/ 2147483647 w 732"/>
                <a:gd name="T91" fmla="*/ 2147483647 h 398"/>
                <a:gd name="T92" fmla="*/ 2147483647 w 732"/>
                <a:gd name="T93" fmla="*/ 2147483647 h 398"/>
                <a:gd name="T94" fmla="*/ 2147483647 w 732"/>
                <a:gd name="T95" fmla="*/ 2147483647 h 398"/>
                <a:gd name="T96" fmla="*/ 2147483647 w 732"/>
                <a:gd name="T97" fmla="*/ 2147483647 h 398"/>
                <a:gd name="T98" fmla="*/ 2147483647 w 732"/>
                <a:gd name="T99" fmla="*/ 2147483647 h 398"/>
                <a:gd name="T100" fmla="*/ 2147483647 w 732"/>
                <a:gd name="T101" fmla="*/ 2147483647 h 398"/>
                <a:gd name="T102" fmla="*/ 2147483647 w 732"/>
                <a:gd name="T103" fmla="*/ 2147483647 h 398"/>
                <a:gd name="T104" fmla="*/ 2147483647 w 732"/>
                <a:gd name="T105" fmla="*/ 2147483647 h 398"/>
                <a:gd name="T106" fmla="*/ 2147483647 w 732"/>
                <a:gd name="T107" fmla="*/ 2147483647 h 398"/>
                <a:gd name="T108" fmla="*/ 2147483647 w 732"/>
                <a:gd name="T109" fmla="*/ 2147483647 h 398"/>
                <a:gd name="T110" fmla="*/ 2147483647 w 732"/>
                <a:gd name="T111" fmla="*/ 2147483647 h 398"/>
                <a:gd name="T112" fmla="*/ 2147483647 w 732"/>
                <a:gd name="T113" fmla="*/ 2147483647 h 398"/>
                <a:gd name="T114" fmla="*/ 2147483647 w 732"/>
                <a:gd name="T115" fmla="*/ 2147483647 h 398"/>
                <a:gd name="T116" fmla="*/ 2147483647 w 732"/>
                <a:gd name="T117" fmla="*/ 2147483647 h 398"/>
                <a:gd name="T118" fmla="*/ 2147483647 w 732"/>
                <a:gd name="T119" fmla="*/ 2147483647 h 398"/>
                <a:gd name="T120" fmla="*/ 2147483647 w 732"/>
                <a:gd name="T121" fmla="*/ 2147483647 h 398"/>
                <a:gd name="T122" fmla="*/ 2147483647 w 732"/>
                <a:gd name="T123" fmla="*/ 2147483647 h 39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732"/>
                <a:gd name="T187" fmla="*/ 0 h 398"/>
                <a:gd name="T188" fmla="*/ 732 w 732"/>
                <a:gd name="T189" fmla="*/ 398 h 398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732" h="398">
                  <a:moveTo>
                    <a:pt x="730" y="24"/>
                  </a:moveTo>
                  <a:lnTo>
                    <a:pt x="728" y="24"/>
                  </a:lnTo>
                  <a:lnTo>
                    <a:pt x="723" y="24"/>
                  </a:lnTo>
                  <a:lnTo>
                    <a:pt x="718" y="22"/>
                  </a:lnTo>
                  <a:lnTo>
                    <a:pt x="678" y="22"/>
                  </a:lnTo>
                  <a:lnTo>
                    <a:pt x="678" y="24"/>
                  </a:lnTo>
                  <a:lnTo>
                    <a:pt x="670" y="26"/>
                  </a:lnTo>
                  <a:lnTo>
                    <a:pt x="659" y="26"/>
                  </a:lnTo>
                  <a:lnTo>
                    <a:pt x="651" y="24"/>
                  </a:lnTo>
                  <a:lnTo>
                    <a:pt x="637" y="24"/>
                  </a:lnTo>
                  <a:lnTo>
                    <a:pt x="623" y="29"/>
                  </a:lnTo>
                  <a:lnTo>
                    <a:pt x="616" y="34"/>
                  </a:lnTo>
                  <a:lnTo>
                    <a:pt x="611" y="34"/>
                  </a:lnTo>
                  <a:lnTo>
                    <a:pt x="606" y="34"/>
                  </a:lnTo>
                  <a:lnTo>
                    <a:pt x="604" y="36"/>
                  </a:lnTo>
                  <a:lnTo>
                    <a:pt x="602" y="36"/>
                  </a:lnTo>
                  <a:lnTo>
                    <a:pt x="597" y="38"/>
                  </a:lnTo>
                  <a:lnTo>
                    <a:pt x="592" y="38"/>
                  </a:lnTo>
                  <a:lnTo>
                    <a:pt x="599" y="34"/>
                  </a:lnTo>
                  <a:lnTo>
                    <a:pt x="609" y="31"/>
                  </a:lnTo>
                  <a:lnTo>
                    <a:pt x="621" y="26"/>
                  </a:lnTo>
                  <a:lnTo>
                    <a:pt x="623" y="24"/>
                  </a:lnTo>
                  <a:lnTo>
                    <a:pt x="618" y="19"/>
                  </a:lnTo>
                  <a:lnTo>
                    <a:pt x="606" y="19"/>
                  </a:lnTo>
                  <a:lnTo>
                    <a:pt x="604" y="22"/>
                  </a:lnTo>
                  <a:lnTo>
                    <a:pt x="602" y="22"/>
                  </a:lnTo>
                  <a:lnTo>
                    <a:pt x="597" y="24"/>
                  </a:lnTo>
                  <a:lnTo>
                    <a:pt x="594" y="24"/>
                  </a:lnTo>
                  <a:lnTo>
                    <a:pt x="566" y="26"/>
                  </a:lnTo>
                  <a:lnTo>
                    <a:pt x="566" y="29"/>
                  </a:lnTo>
                  <a:lnTo>
                    <a:pt x="563" y="29"/>
                  </a:lnTo>
                  <a:lnTo>
                    <a:pt x="566" y="26"/>
                  </a:lnTo>
                  <a:lnTo>
                    <a:pt x="568" y="26"/>
                  </a:lnTo>
                  <a:lnTo>
                    <a:pt x="573" y="26"/>
                  </a:lnTo>
                  <a:lnTo>
                    <a:pt x="578" y="24"/>
                  </a:lnTo>
                  <a:lnTo>
                    <a:pt x="580" y="24"/>
                  </a:lnTo>
                  <a:lnTo>
                    <a:pt x="582" y="24"/>
                  </a:lnTo>
                  <a:lnTo>
                    <a:pt x="585" y="22"/>
                  </a:lnTo>
                  <a:lnTo>
                    <a:pt x="578" y="19"/>
                  </a:lnTo>
                  <a:lnTo>
                    <a:pt x="552" y="19"/>
                  </a:lnTo>
                  <a:lnTo>
                    <a:pt x="542" y="22"/>
                  </a:lnTo>
                  <a:lnTo>
                    <a:pt x="525" y="19"/>
                  </a:lnTo>
                  <a:lnTo>
                    <a:pt x="523" y="19"/>
                  </a:lnTo>
                  <a:lnTo>
                    <a:pt x="523" y="22"/>
                  </a:lnTo>
                  <a:lnTo>
                    <a:pt x="518" y="22"/>
                  </a:lnTo>
                  <a:lnTo>
                    <a:pt x="514" y="24"/>
                  </a:lnTo>
                  <a:lnTo>
                    <a:pt x="511" y="24"/>
                  </a:lnTo>
                  <a:lnTo>
                    <a:pt x="509" y="24"/>
                  </a:lnTo>
                  <a:lnTo>
                    <a:pt x="506" y="24"/>
                  </a:lnTo>
                  <a:lnTo>
                    <a:pt x="509" y="22"/>
                  </a:lnTo>
                  <a:lnTo>
                    <a:pt x="518" y="19"/>
                  </a:lnTo>
                  <a:lnTo>
                    <a:pt x="530" y="19"/>
                  </a:lnTo>
                  <a:lnTo>
                    <a:pt x="563" y="19"/>
                  </a:lnTo>
                  <a:lnTo>
                    <a:pt x="580" y="17"/>
                  </a:lnTo>
                  <a:lnTo>
                    <a:pt x="625" y="17"/>
                  </a:lnTo>
                  <a:lnTo>
                    <a:pt x="632" y="14"/>
                  </a:lnTo>
                  <a:lnTo>
                    <a:pt x="628" y="12"/>
                  </a:lnTo>
                  <a:lnTo>
                    <a:pt x="618" y="10"/>
                  </a:lnTo>
                  <a:lnTo>
                    <a:pt x="592" y="10"/>
                  </a:lnTo>
                  <a:lnTo>
                    <a:pt x="594" y="10"/>
                  </a:lnTo>
                  <a:lnTo>
                    <a:pt x="597" y="7"/>
                  </a:lnTo>
                  <a:lnTo>
                    <a:pt x="594" y="5"/>
                  </a:lnTo>
                  <a:lnTo>
                    <a:pt x="585" y="5"/>
                  </a:lnTo>
                  <a:lnTo>
                    <a:pt x="582" y="7"/>
                  </a:lnTo>
                  <a:lnTo>
                    <a:pt x="568" y="7"/>
                  </a:lnTo>
                  <a:lnTo>
                    <a:pt x="566" y="5"/>
                  </a:lnTo>
                  <a:lnTo>
                    <a:pt x="571" y="5"/>
                  </a:lnTo>
                  <a:lnTo>
                    <a:pt x="573" y="5"/>
                  </a:lnTo>
                  <a:lnTo>
                    <a:pt x="578" y="5"/>
                  </a:lnTo>
                  <a:lnTo>
                    <a:pt x="578" y="2"/>
                  </a:lnTo>
                  <a:lnTo>
                    <a:pt x="575" y="2"/>
                  </a:lnTo>
                  <a:lnTo>
                    <a:pt x="571" y="0"/>
                  </a:lnTo>
                  <a:lnTo>
                    <a:pt x="537" y="0"/>
                  </a:lnTo>
                  <a:lnTo>
                    <a:pt x="528" y="2"/>
                  </a:lnTo>
                  <a:lnTo>
                    <a:pt x="518" y="2"/>
                  </a:lnTo>
                  <a:lnTo>
                    <a:pt x="509" y="0"/>
                  </a:lnTo>
                  <a:lnTo>
                    <a:pt x="483" y="0"/>
                  </a:lnTo>
                  <a:lnTo>
                    <a:pt x="478" y="2"/>
                  </a:lnTo>
                  <a:lnTo>
                    <a:pt x="454" y="2"/>
                  </a:lnTo>
                  <a:lnTo>
                    <a:pt x="452" y="0"/>
                  </a:lnTo>
                  <a:lnTo>
                    <a:pt x="447" y="0"/>
                  </a:lnTo>
                  <a:lnTo>
                    <a:pt x="445" y="2"/>
                  </a:lnTo>
                  <a:lnTo>
                    <a:pt x="442" y="2"/>
                  </a:lnTo>
                  <a:lnTo>
                    <a:pt x="442" y="5"/>
                  </a:lnTo>
                  <a:lnTo>
                    <a:pt x="445" y="5"/>
                  </a:lnTo>
                  <a:lnTo>
                    <a:pt x="447" y="5"/>
                  </a:lnTo>
                  <a:lnTo>
                    <a:pt x="442" y="7"/>
                  </a:lnTo>
                  <a:lnTo>
                    <a:pt x="428" y="7"/>
                  </a:lnTo>
                  <a:lnTo>
                    <a:pt x="409" y="5"/>
                  </a:lnTo>
                  <a:lnTo>
                    <a:pt x="378" y="5"/>
                  </a:lnTo>
                  <a:lnTo>
                    <a:pt x="373" y="5"/>
                  </a:lnTo>
                  <a:lnTo>
                    <a:pt x="371" y="5"/>
                  </a:lnTo>
                  <a:lnTo>
                    <a:pt x="368" y="7"/>
                  </a:lnTo>
                  <a:lnTo>
                    <a:pt x="366" y="7"/>
                  </a:lnTo>
                  <a:lnTo>
                    <a:pt x="366" y="10"/>
                  </a:lnTo>
                  <a:lnTo>
                    <a:pt x="368" y="10"/>
                  </a:lnTo>
                  <a:lnTo>
                    <a:pt x="378" y="10"/>
                  </a:lnTo>
                  <a:lnTo>
                    <a:pt x="387" y="10"/>
                  </a:lnTo>
                  <a:lnTo>
                    <a:pt x="399" y="12"/>
                  </a:lnTo>
                  <a:lnTo>
                    <a:pt x="404" y="12"/>
                  </a:lnTo>
                  <a:lnTo>
                    <a:pt x="426" y="14"/>
                  </a:lnTo>
                  <a:lnTo>
                    <a:pt x="399" y="14"/>
                  </a:lnTo>
                  <a:lnTo>
                    <a:pt x="395" y="14"/>
                  </a:lnTo>
                  <a:lnTo>
                    <a:pt x="392" y="14"/>
                  </a:lnTo>
                  <a:lnTo>
                    <a:pt x="387" y="12"/>
                  </a:lnTo>
                  <a:lnTo>
                    <a:pt x="378" y="12"/>
                  </a:lnTo>
                  <a:lnTo>
                    <a:pt x="380" y="14"/>
                  </a:lnTo>
                  <a:lnTo>
                    <a:pt x="383" y="14"/>
                  </a:lnTo>
                  <a:lnTo>
                    <a:pt x="385" y="14"/>
                  </a:lnTo>
                  <a:lnTo>
                    <a:pt x="376" y="14"/>
                  </a:lnTo>
                  <a:lnTo>
                    <a:pt x="373" y="17"/>
                  </a:lnTo>
                  <a:lnTo>
                    <a:pt x="373" y="19"/>
                  </a:lnTo>
                  <a:lnTo>
                    <a:pt x="371" y="22"/>
                  </a:lnTo>
                  <a:lnTo>
                    <a:pt x="371" y="24"/>
                  </a:lnTo>
                  <a:lnTo>
                    <a:pt x="368" y="24"/>
                  </a:lnTo>
                  <a:lnTo>
                    <a:pt x="366" y="24"/>
                  </a:lnTo>
                  <a:lnTo>
                    <a:pt x="364" y="24"/>
                  </a:lnTo>
                  <a:lnTo>
                    <a:pt x="359" y="24"/>
                  </a:lnTo>
                  <a:lnTo>
                    <a:pt x="357" y="22"/>
                  </a:lnTo>
                  <a:lnTo>
                    <a:pt x="345" y="19"/>
                  </a:lnTo>
                  <a:lnTo>
                    <a:pt x="330" y="14"/>
                  </a:lnTo>
                  <a:lnTo>
                    <a:pt x="309" y="14"/>
                  </a:lnTo>
                  <a:lnTo>
                    <a:pt x="309" y="24"/>
                  </a:lnTo>
                  <a:lnTo>
                    <a:pt x="297" y="24"/>
                  </a:lnTo>
                  <a:lnTo>
                    <a:pt x="292" y="22"/>
                  </a:lnTo>
                  <a:lnTo>
                    <a:pt x="288" y="22"/>
                  </a:lnTo>
                  <a:lnTo>
                    <a:pt x="285" y="19"/>
                  </a:lnTo>
                  <a:lnTo>
                    <a:pt x="278" y="19"/>
                  </a:lnTo>
                  <a:lnTo>
                    <a:pt x="273" y="22"/>
                  </a:lnTo>
                  <a:lnTo>
                    <a:pt x="273" y="24"/>
                  </a:lnTo>
                  <a:lnTo>
                    <a:pt x="269" y="24"/>
                  </a:lnTo>
                  <a:lnTo>
                    <a:pt x="271" y="19"/>
                  </a:lnTo>
                  <a:lnTo>
                    <a:pt x="269" y="17"/>
                  </a:lnTo>
                  <a:lnTo>
                    <a:pt x="238" y="17"/>
                  </a:lnTo>
                  <a:lnTo>
                    <a:pt x="228" y="19"/>
                  </a:lnTo>
                  <a:lnTo>
                    <a:pt x="209" y="19"/>
                  </a:lnTo>
                  <a:lnTo>
                    <a:pt x="214" y="22"/>
                  </a:lnTo>
                  <a:lnTo>
                    <a:pt x="223" y="26"/>
                  </a:lnTo>
                  <a:lnTo>
                    <a:pt x="226" y="29"/>
                  </a:lnTo>
                  <a:lnTo>
                    <a:pt x="223" y="29"/>
                  </a:lnTo>
                  <a:lnTo>
                    <a:pt x="223" y="26"/>
                  </a:lnTo>
                  <a:lnTo>
                    <a:pt x="214" y="24"/>
                  </a:lnTo>
                  <a:lnTo>
                    <a:pt x="207" y="24"/>
                  </a:lnTo>
                  <a:lnTo>
                    <a:pt x="202" y="22"/>
                  </a:lnTo>
                  <a:lnTo>
                    <a:pt x="197" y="22"/>
                  </a:lnTo>
                  <a:lnTo>
                    <a:pt x="192" y="19"/>
                  </a:lnTo>
                  <a:lnTo>
                    <a:pt x="190" y="19"/>
                  </a:lnTo>
                  <a:lnTo>
                    <a:pt x="188" y="22"/>
                  </a:lnTo>
                  <a:lnTo>
                    <a:pt x="185" y="24"/>
                  </a:lnTo>
                  <a:lnTo>
                    <a:pt x="183" y="26"/>
                  </a:lnTo>
                  <a:lnTo>
                    <a:pt x="178" y="29"/>
                  </a:lnTo>
                  <a:lnTo>
                    <a:pt x="176" y="29"/>
                  </a:lnTo>
                  <a:lnTo>
                    <a:pt x="171" y="31"/>
                  </a:lnTo>
                  <a:lnTo>
                    <a:pt x="150" y="31"/>
                  </a:lnTo>
                  <a:lnTo>
                    <a:pt x="143" y="34"/>
                  </a:lnTo>
                  <a:lnTo>
                    <a:pt x="133" y="36"/>
                  </a:lnTo>
                  <a:lnTo>
                    <a:pt x="124" y="38"/>
                  </a:lnTo>
                  <a:lnTo>
                    <a:pt x="119" y="38"/>
                  </a:lnTo>
                  <a:lnTo>
                    <a:pt x="102" y="41"/>
                  </a:lnTo>
                  <a:lnTo>
                    <a:pt x="97" y="43"/>
                  </a:lnTo>
                  <a:lnTo>
                    <a:pt x="100" y="46"/>
                  </a:lnTo>
                  <a:lnTo>
                    <a:pt x="105" y="48"/>
                  </a:lnTo>
                  <a:lnTo>
                    <a:pt x="126" y="48"/>
                  </a:lnTo>
                  <a:lnTo>
                    <a:pt x="116" y="50"/>
                  </a:lnTo>
                  <a:lnTo>
                    <a:pt x="112" y="55"/>
                  </a:lnTo>
                  <a:lnTo>
                    <a:pt x="109" y="55"/>
                  </a:lnTo>
                  <a:lnTo>
                    <a:pt x="93" y="60"/>
                  </a:lnTo>
                  <a:lnTo>
                    <a:pt x="88" y="60"/>
                  </a:lnTo>
                  <a:lnTo>
                    <a:pt x="66" y="60"/>
                  </a:lnTo>
                  <a:lnTo>
                    <a:pt x="57" y="62"/>
                  </a:lnTo>
                  <a:lnTo>
                    <a:pt x="47" y="65"/>
                  </a:lnTo>
                  <a:lnTo>
                    <a:pt x="45" y="67"/>
                  </a:lnTo>
                  <a:lnTo>
                    <a:pt x="40" y="67"/>
                  </a:lnTo>
                  <a:lnTo>
                    <a:pt x="38" y="65"/>
                  </a:lnTo>
                  <a:lnTo>
                    <a:pt x="31" y="70"/>
                  </a:lnTo>
                  <a:lnTo>
                    <a:pt x="9" y="70"/>
                  </a:lnTo>
                  <a:lnTo>
                    <a:pt x="7" y="70"/>
                  </a:lnTo>
                  <a:lnTo>
                    <a:pt x="2" y="70"/>
                  </a:lnTo>
                  <a:lnTo>
                    <a:pt x="0" y="74"/>
                  </a:lnTo>
                  <a:lnTo>
                    <a:pt x="2" y="74"/>
                  </a:lnTo>
                  <a:lnTo>
                    <a:pt x="9" y="79"/>
                  </a:lnTo>
                  <a:lnTo>
                    <a:pt x="12" y="82"/>
                  </a:lnTo>
                  <a:lnTo>
                    <a:pt x="14" y="84"/>
                  </a:lnTo>
                  <a:lnTo>
                    <a:pt x="24" y="79"/>
                  </a:lnTo>
                  <a:lnTo>
                    <a:pt x="24" y="84"/>
                  </a:lnTo>
                  <a:lnTo>
                    <a:pt x="28" y="86"/>
                  </a:lnTo>
                  <a:lnTo>
                    <a:pt x="33" y="86"/>
                  </a:lnTo>
                  <a:lnTo>
                    <a:pt x="36" y="84"/>
                  </a:lnTo>
                  <a:lnTo>
                    <a:pt x="38" y="84"/>
                  </a:lnTo>
                  <a:lnTo>
                    <a:pt x="40" y="82"/>
                  </a:lnTo>
                  <a:lnTo>
                    <a:pt x="40" y="84"/>
                  </a:lnTo>
                  <a:lnTo>
                    <a:pt x="43" y="86"/>
                  </a:lnTo>
                  <a:lnTo>
                    <a:pt x="45" y="86"/>
                  </a:lnTo>
                  <a:lnTo>
                    <a:pt x="47" y="84"/>
                  </a:lnTo>
                  <a:lnTo>
                    <a:pt x="52" y="84"/>
                  </a:lnTo>
                  <a:lnTo>
                    <a:pt x="57" y="84"/>
                  </a:lnTo>
                  <a:lnTo>
                    <a:pt x="59" y="82"/>
                  </a:lnTo>
                  <a:lnTo>
                    <a:pt x="64" y="82"/>
                  </a:lnTo>
                  <a:lnTo>
                    <a:pt x="64" y="84"/>
                  </a:lnTo>
                  <a:lnTo>
                    <a:pt x="64" y="86"/>
                  </a:lnTo>
                  <a:lnTo>
                    <a:pt x="62" y="86"/>
                  </a:lnTo>
                  <a:lnTo>
                    <a:pt x="57" y="91"/>
                  </a:lnTo>
                  <a:lnTo>
                    <a:pt x="55" y="91"/>
                  </a:lnTo>
                  <a:lnTo>
                    <a:pt x="52" y="89"/>
                  </a:lnTo>
                  <a:lnTo>
                    <a:pt x="40" y="89"/>
                  </a:lnTo>
                  <a:lnTo>
                    <a:pt x="36" y="91"/>
                  </a:lnTo>
                  <a:lnTo>
                    <a:pt x="33" y="91"/>
                  </a:lnTo>
                  <a:lnTo>
                    <a:pt x="21" y="89"/>
                  </a:lnTo>
                  <a:lnTo>
                    <a:pt x="19" y="89"/>
                  </a:lnTo>
                  <a:lnTo>
                    <a:pt x="14" y="86"/>
                  </a:lnTo>
                  <a:lnTo>
                    <a:pt x="7" y="86"/>
                  </a:lnTo>
                  <a:lnTo>
                    <a:pt x="2" y="89"/>
                  </a:lnTo>
                  <a:lnTo>
                    <a:pt x="2" y="93"/>
                  </a:lnTo>
                  <a:lnTo>
                    <a:pt x="2" y="96"/>
                  </a:lnTo>
                  <a:lnTo>
                    <a:pt x="7" y="98"/>
                  </a:lnTo>
                  <a:lnTo>
                    <a:pt x="19" y="98"/>
                  </a:lnTo>
                  <a:lnTo>
                    <a:pt x="17" y="101"/>
                  </a:lnTo>
                  <a:lnTo>
                    <a:pt x="14" y="101"/>
                  </a:lnTo>
                  <a:lnTo>
                    <a:pt x="9" y="101"/>
                  </a:lnTo>
                  <a:lnTo>
                    <a:pt x="12" y="103"/>
                  </a:lnTo>
                  <a:lnTo>
                    <a:pt x="19" y="105"/>
                  </a:lnTo>
                  <a:lnTo>
                    <a:pt x="21" y="105"/>
                  </a:lnTo>
                  <a:lnTo>
                    <a:pt x="24" y="108"/>
                  </a:lnTo>
                  <a:lnTo>
                    <a:pt x="33" y="108"/>
                  </a:lnTo>
                  <a:lnTo>
                    <a:pt x="33" y="105"/>
                  </a:lnTo>
                  <a:lnTo>
                    <a:pt x="36" y="105"/>
                  </a:lnTo>
                  <a:lnTo>
                    <a:pt x="38" y="105"/>
                  </a:lnTo>
                  <a:lnTo>
                    <a:pt x="43" y="108"/>
                  </a:lnTo>
                  <a:lnTo>
                    <a:pt x="52" y="105"/>
                  </a:lnTo>
                  <a:lnTo>
                    <a:pt x="52" y="108"/>
                  </a:lnTo>
                  <a:lnTo>
                    <a:pt x="57" y="108"/>
                  </a:lnTo>
                  <a:lnTo>
                    <a:pt x="62" y="105"/>
                  </a:lnTo>
                  <a:lnTo>
                    <a:pt x="64" y="105"/>
                  </a:lnTo>
                  <a:lnTo>
                    <a:pt x="69" y="103"/>
                  </a:lnTo>
                  <a:lnTo>
                    <a:pt x="76" y="105"/>
                  </a:lnTo>
                  <a:lnTo>
                    <a:pt x="81" y="105"/>
                  </a:lnTo>
                  <a:lnTo>
                    <a:pt x="83" y="105"/>
                  </a:lnTo>
                  <a:lnTo>
                    <a:pt x="85" y="103"/>
                  </a:lnTo>
                  <a:lnTo>
                    <a:pt x="88" y="103"/>
                  </a:lnTo>
                  <a:lnTo>
                    <a:pt x="93" y="105"/>
                  </a:lnTo>
                  <a:lnTo>
                    <a:pt x="97" y="105"/>
                  </a:lnTo>
                  <a:lnTo>
                    <a:pt x="112" y="105"/>
                  </a:lnTo>
                  <a:lnTo>
                    <a:pt x="121" y="110"/>
                  </a:lnTo>
                  <a:lnTo>
                    <a:pt x="124" y="110"/>
                  </a:lnTo>
                  <a:lnTo>
                    <a:pt x="128" y="115"/>
                  </a:lnTo>
                  <a:lnTo>
                    <a:pt x="135" y="115"/>
                  </a:lnTo>
                  <a:lnTo>
                    <a:pt x="133" y="117"/>
                  </a:lnTo>
                  <a:lnTo>
                    <a:pt x="133" y="120"/>
                  </a:lnTo>
                  <a:lnTo>
                    <a:pt x="133" y="125"/>
                  </a:lnTo>
                  <a:lnTo>
                    <a:pt x="138" y="125"/>
                  </a:lnTo>
                  <a:lnTo>
                    <a:pt x="140" y="125"/>
                  </a:lnTo>
                  <a:lnTo>
                    <a:pt x="145" y="127"/>
                  </a:lnTo>
                  <a:lnTo>
                    <a:pt x="147" y="129"/>
                  </a:lnTo>
                  <a:lnTo>
                    <a:pt x="143" y="134"/>
                  </a:lnTo>
                  <a:lnTo>
                    <a:pt x="145" y="141"/>
                  </a:lnTo>
                  <a:lnTo>
                    <a:pt x="152" y="144"/>
                  </a:lnTo>
                  <a:lnTo>
                    <a:pt x="145" y="149"/>
                  </a:lnTo>
                  <a:lnTo>
                    <a:pt x="150" y="151"/>
                  </a:lnTo>
                  <a:lnTo>
                    <a:pt x="147" y="151"/>
                  </a:lnTo>
                  <a:lnTo>
                    <a:pt x="145" y="153"/>
                  </a:lnTo>
                  <a:lnTo>
                    <a:pt x="145" y="156"/>
                  </a:lnTo>
                  <a:lnTo>
                    <a:pt x="150" y="161"/>
                  </a:lnTo>
                  <a:lnTo>
                    <a:pt x="152" y="161"/>
                  </a:lnTo>
                  <a:lnTo>
                    <a:pt x="152" y="163"/>
                  </a:lnTo>
                  <a:lnTo>
                    <a:pt x="147" y="165"/>
                  </a:lnTo>
                  <a:lnTo>
                    <a:pt x="145" y="168"/>
                  </a:lnTo>
                  <a:lnTo>
                    <a:pt x="143" y="168"/>
                  </a:lnTo>
                  <a:lnTo>
                    <a:pt x="147" y="170"/>
                  </a:lnTo>
                  <a:lnTo>
                    <a:pt x="143" y="170"/>
                  </a:lnTo>
                  <a:lnTo>
                    <a:pt x="140" y="170"/>
                  </a:lnTo>
                  <a:lnTo>
                    <a:pt x="138" y="170"/>
                  </a:lnTo>
                  <a:lnTo>
                    <a:pt x="133" y="173"/>
                  </a:lnTo>
                  <a:lnTo>
                    <a:pt x="131" y="173"/>
                  </a:lnTo>
                  <a:lnTo>
                    <a:pt x="131" y="175"/>
                  </a:lnTo>
                  <a:lnTo>
                    <a:pt x="143" y="175"/>
                  </a:lnTo>
                  <a:lnTo>
                    <a:pt x="138" y="180"/>
                  </a:lnTo>
                  <a:lnTo>
                    <a:pt x="126" y="180"/>
                  </a:lnTo>
                  <a:lnTo>
                    <a:pt x="124" y="180"/>
                  </a:lnTo>
                  <a:lnTo>
                    <a:pt x="124" y="182"/>
                  </a:lnTo>
                  <a:lnTo>
                    <a:pt x="133" y="189"/>
                  </a:lnTo>
                  <a:lnTo>
                    <a:pt x="138" y="189"/>
                  </a:lnTo>
                  <a:lnTo>
                    <a:pt x="145" y="184"/>
                  </a:lnTo>
                  <a:lnTo>
                    <a:pt x="147" y="184"/>
                  </a:lnTo>
                  <a:lnTo>
                    <a:pt x="152" y="184"/>
                  </a:lnTo>
                  <a:lnTo>
                    <a:pt x="154" y="182"/>
                  </a:lnTo>
                  <a:lnTo>
                    <a:pt x="157" y="182"/>
                  </a:lnTo>
                  <a:lnTo>
                    <a:pt x="157" y="180"/>
                  </a:lnTo>
                  <a:lnTo>
                    <a:pt x="157" y="175"/>
                  </a:lnTo>
                  <a:lnTo>
                    <a:pt x="159" y="173"/>
                  </a:lnTo>
                  <a:lnTo>
                    <a:pt x="159" y="180"/>
                  </a:lnTo>
                  <a:lnTo>
                    <a:pt x="166" y="175"/>
                  </a:lnTo>
                  <a:lnTo>
                    <a:pt x="164" y="177"/>
                  </a:lnTo>
                  <a:lnTo>
                    <a:pt x="164" y="180"/>
                  </a:lnTo>
                  <a:lnTo>
                    <a:pt x="166" y="180"/>
                  </a:lnTo>
                  <a:lnTo>
                    <a:pt x="169" y="182"/>
                  </a:lnTo>
                  <a:lnTo>
                    <a:pt x="176" y="182"/>
                  </a:lnTo>
                  <a:lnTo>
                    <a:pt x="171" y="187"/>
                  </a:lnTo>
                  <a:lnTo>
                    <a:pt x="171" y="189"/>
                  </a:lnTo>
                  <a:lnTo>
                    <a:pt x="173" y="192"/>
                  </a:lnTo>
                  <a:lnTo>
                    <a:pt x="176" y="194"/>
                  </a:lnTo>
                  <a:lnTo>
                    <a:pt x="178" y="196"/>
                  </a:lnTo>
                  <a:lnTo>
                    <a:pt x="181" y="199"/>
                  </a:lnTo>
                  <a:lnTo>
                    <a:pt x="178" y="201"/>
                  </a:lnTo>
                  <a:lnTo>
                    <a:pt x="173" y="201"/>
                  </a:lnTo>
                  <a:lnTo>
                    <a:pt x="173" y="204"/>
                  </a:lnTo>
                  <a:lnTo>
                    <a:pt x="166" y="204"/>
                  </a:lnTo>
                  <a:lnTo>
                    <a:pt x="164" y="201"/>
                  </a:lnTo>
                  <a:lnTo>
                    <a:pt x="162" y="201"/>
                  </a:lnTo>
                  <a:lnTo>
                    <a:pt x="159" y="201"/>
                  </a:lnTo>
                  <a:lnTo>
                    <a:pt x="157" y="199"/>
                  </a:lnTo>
                  <a:lnTo>
                    <a:pt x="143" y="199"/>
                  </a:lnTo>
                  <a:lnTo>
                    <a:pt x="140" y="196"/>
                  </a:lnTo>
                  <a:lnTo>
                    <a:pt x="138" y="194"/>
                  </a:lnTo>
                  <a:lnTo>
                    <a:pt x="131" y="194"/>
                  </a:lnTo>
                  <a:lnTo>
                    <a:pt x="128" y="199"/>
                  </a:lnTo>
                  <a:lnTo>
                    <a:pt x="128" y="201"/>
                  </a:lnTo>
                  <a:lnTo>
                    <a:pt x="133" y="201"/>
                  </a:lnTo>
                  <a:lnTo>
                    <a:pt x="133" y="204"/>
                  </a:lnTo>
                  <a:lnTo>
                    <a:pt x="140" y="204"/>
                  </a:lnTo>
                  <a:lnTo>
                    <a:pt x="143" y="206"/>
                  </a:lnTo>
                  <a:lnTo>
                    <a:pt x="145" y="206"/>
                  </a:lnTo>
                  <a:lnTo>
                    <a:pt x="147" y="206"/>
                  </a:lnTo>
                  <a:lnTo>
                    <a:pt x="152" y="211"/>
                  </a:lnTo>
                  <a:lnTo>
                    <a:pt x="162" y="211"/>
                  </a:lnTo>
                  <a:lnTo>
                    <a:pt x="164" y="211"/>
                  </a:lnTo>
                  <a:lnTo>
                    <a:pt x="166" y="211"/>
                  </a:lnTo>
                  <a:lnTo>
                    <a:pt x="173" y="213"/>
                  </a:lnTo>
                  <a:lnTo>
                    <a:pt x="178" y="208"/>
                  </a:lnTo>
                  <a:lnTo>
                    <a:pt x="178" y="216"/>
                  </a:lnTo>
                  <a:lnTo>
                    <a:pt x="176" y="213"/>
                  </a:lnTo>
                  <a:lnTo>
                    <a:pt x="173" y="213"/>
                  </a:lnTo>
                  <a:lnTo>
                    <a:pt x="171" y="213"/>
                  </a:lnTo>
                  <a:lnTo>
                    <a:pt x="171" y="216"/>
                  </a:lnTo>
                  <a:lnTo>
                    <a:pt x="173" y="220"/>
                  </a:lnTo>
                  <a:lnTo>
                    <a:pt x="169" y="220"/>
                  </a:lnTo>
                  <a:lnTo>
                    <a:pt x="166" y="220"/>
                  </a:lnTo>
                  <a:lnTo>
                    <a:pt x="164" y="220"/>
                  </a:lnTo>
                  <a:lnTo>
                    <a:pt x="164" y="223"/>
                  </a:lnTo>
                  <a:lnTo>
                    <a:pt x="164" y="225"/>
                  </a:lnTo>
                  <a:lnTo>
                    <a:pt x="173" y="225"/>
                  </a:lnTo>
                  <a:lnTo>
                    <a:pt x="171" y="225"/>
                  </a:lnTo>
                  <a:lnTo>
                    <a:pt x="171" y="228"/>
                  </a:lnTo>
                  <a:lnTo>
                    <a:pt x="169" y="230"/>
                  </a:lnTo>
                  <a:lnTo>
                    <a:pt x="162" y="225"/>
                  </a:lnTo>
                  <a:lnTo>
                    <a:pt x="159" y="225"/>
                  </a:lnTo>
                  <a:lnTo>
                    <a:pt x="159" y="228"/>
                  </a:lnTo>
                  <a:lnTo>
                    <a:pt x="159" y="230"/>
                  </a:lnTo>
                  <a:lnTo>
                    <a:pt x="162" y="232"/>
                  </a:lnTo>
                  <a:lnTo>
                    <a:pt x="157" y="232"/>
                  </a:lnTo>
                  <a:lnTo>
                    <a:pt x="157" y="237"/>
                  </a:lnTo>
                  <a:lnTo>
                    <a:pt x="154" y="237"/>
                  </a:lnTo>
                  <a:lnTo>
                    <a:pt x="152" y="240"/>
                  </a:lnTo>
                  <a:lnTo>
                    <a:pt x="152" y="242"/>
                  </a:lnTo>
                  <a:lnTo>
                    <a:pt x="157" y="247"/>
                  </a:lnTo>
                  <a:lnTo>
                    <a:pt x="159" y="247"/>
                  </a:lnTo>
                  <a:lnTo>
                    <a:pt x="159" y="252"/>
                  </a:lnTo>
                  <a:lnTo>
                    <a:pt x="157" y="252"/>
                  </a:lnTo>
                  <a:lnTo>
                    <a:pt x="154" y="252"/>
                  </a:lnTo>
                  <a:lnTo>
                    <a:pt x="152" y="249"/>
                  </a:lnTo>
                  <a:lnTo>
                    <a:pt x="150" y="244"/>
                  </a:lnTo>
                  <a:lnTo>
                    <a:pt x="147" y="242"/>
                  </a:lnTo>
                  <a:lnTo>
                    <a:pt x="147" y="240"/>
                  </a:lnTo>
                  <a:lnTo>
                    <a:pt x="145" y="237"/>
                  </a:lnTo>
                  <a:lnTo>
                    <a:pt x="143" y="235"/>
                  </a:lnTo>
                  <a:lnTo>
                    <a:pt x="140" y="235"/>
                  </a:lnTo>
                  <a:lnTo>
                    <a:pt x="135" y="235"/>
                  </a:lnTo>
                  <a:lnTo>
                    <a:pt x="133" y="235"/>
                  </a:lnTo>
                  <a:lnTo>
                    <a:pt x="128" y="240"/>
                  </a:lnTo>
                  <a:lnTo>
                    <a:pt x="128" y="242"/>
                  </a:lnTo>
                  <a:lnTo>
                    <a:pt x="133" y="244"/>
                  </a:lnTo>
                  <a:lnTo>
                    <a:pt x="138" y="244"/>
                  </a:lnTo>
                  <a:lnTo>
                    <a:pt x="140" y="247"/>
                  </a:lnTo>
                  <a:lnTo>
                    <a:pt x="135" y="249"/>
                  </a:lnTo>
                  <a:lnTo>
                    <a:pt x="131" y="249"/>
                  </a:lnTo>
                  <a:lnTo>
                    <a:pt x="128" y="247"/>
                  </a:lnTo>
                  <a:lnTo>
                    <a:pt x="121" y="247"/>
                  </a:lnTo>
                  <a:lnTo>
                    <a:pt x="119" y="249"/>
                  </a:lnTo>
                  <a:lnTo>
                    <a:pt x="116" y="249"/>
                  </a:lnTo>
                  <a:lnTo>
                    <a:pt x="114" y="249"/>
                  </a:lnTo>
                  <a:lnTo>
                    <a:pt x="112" y="252"/>
                  </a:lnTo>
                  <a:lnTo>
                    <a:pt x="109" y="252"/>
                  </a:lnTo>
                  <a:lnTo>
                    <a:pt x="121" y="252"/>
                  </a:lnTo>
                  <a:lnTo>
                    <a:pt x="126" y="252"/>
                  </a:lnTo>
                  <a:lnTo>
                    <a:pt x="140" y="252"/>
                  </a:lnTo>
                  <a:lnTo>
                    <a:pt x="143" y="252"/>
                  </a:lnTo>
                  <a:lnTo>
                    <a:pt x="131" y="252"/>
                  </a:lnTo>
                  <a:lnTo>
                    <a:pt x="112" y="256"/>
                  </a:lnTo>
                  <a:lnTo>
                    <a:pt x="107" y="256"/>
                  </a:lnTo>
                  <a:lnTo>
                    <a:pt x="105" y="259"/>
                  </a:lnTo>
                  <a:lnTo>
                    <a:pt x="107" y="259"/>
                  </a:lnTo>
                  <a:lnTo>
                    <a:pt x="107" y="261"/>
                  </a:lnTo>
                  <a:lnTo>
                    <a:pt x="114" y="261"/>
                  </a:lnTo>
                  <a:lnTo>
                    <a:pt x="119" y="259"/>
                  </a:lnTo>
                  <a:lnTo>
                    <a:pt x="124" y="259"/>
                  </a:lnTo>
                  <a:lnTo>
                    <a:pt x="128" y="256"/>
                  </a:lnTo>
                  <a:lnTo>
                    <a:pt x="138" y="256"/>
                  </a:lnTo>
                  <a:lnTo>
                    <a:pt x="140" y="259"/>
                  </a:lnTo>
                  <a:lnTo>
                    <a:pt x="138" y="261"/>
                  </a:lnTo>
                  <a:lnTo>
                    <a:pt x="114" y="261"/>
                  </a:lnTo>
                  <a:lnTo>
                    <a:pt x="112" y="261"/>
                  </a:lnTo>
                  <a:lnTo>
                    <a:pt x="102" y="261"/>
                  </a:lnTo>
                  <a:lnTo>
                    <a:pt x="102" y="264"/>
                  </a:lnTo>
                  <a:lnTo>
                    <a:pt x="107" y="264"/>
                  </a:lnTo>
                  <a:lnTo>
                    <a:pt x="107" y="266"/>
                  </a:lnTo>
                  <a:lnTo>
                    <a:pt x="112" y="266"/>
                  </a:lnTo>
                  <a:lnTo>
                    <a:pt x="114" y="266"/>
                  </a:lnTo>
                  <a:lnTo>
                    <a:pt x="109" y="266"/>
                  </a:lnTo>
                  <a:lnTo>
                    <a:pt x="107" y="268"/>
                  </a:lnTo>
                  <a:lnTo>
                    <a:pt x="107" y="271"/>
                  </a:lnTo>
                  <a:lnTo>
                    <a:pt x="105" y="273"/>
                  </a:lnTo>
                  <a:lnTo>
                    <a:pt x="102" y="273"/>
                  </a:lnTo>
                  <a:lnTo>
                    <a:pt x="100" y="275"/>
                  </a:lnTo>
                  <a:lnTo>
                    <a:pt x="97" y="275"/>
                  </a:lnTo>
                  <a:lnTo>
                    <a:pt x="107" y="278"/>
                  </a:lnTo>
                  <a:lnTo>
                    <a:pt x="97" y="280"/>
                  </a:lnTo>
                  <a:lnTo>
                    <a:pt x="97" y="283"/>
                  </a:lnTo>
                  <a:lnTo>
                    <a:pt x="100" y="285"/>
                  </a:lnTo>
                  <a:lnTo>
                    <a:pt x="105" y="285"/>
                  </a:lnTo>
                  <a:lnTo>
                    <a:pt x="107" y="285"/>
                  </a:lnTo>
                  <a:lnTo>
                    <a:pt x="114" y="285"/>
                  </a:lnTo>
                  <a:lnTo>
                    <a:pt x="112" y="285"/>
                  </a:lnTo>
                  <a:lnTo>
                    <a:pt x="109" y="285"/>
                  </a:lnTo>
                  <a:lnTo>
                    <a:pt x="107" y="287"/>
                  </a:lnTo>
                  <a:lnTo>
                    <a:pt x="102" y="290"/>
                  </a:lnTo>
                  <a:lnTo>
                    <a:pt x="102" y="292"/>
                  </a:lnTo>
                  <a:lnTo>
                    <a:pt x="105" y="295"/>
                  </a:lnTo>
                  <a:lnTo>
                    <a:pt x="107" y="295"/>
                  </a:lnTo>
                  <a:lnTo>
                    <a:pt x="109" y="292"/>
                  </a:lnTo>
                  <a:lnTo>
                    <a:pt x="114" y="290"/>
                  </a:lnTo>
                  <a:lnTo>
                    <a:pt x="112" y="295"/>
                  </a:lnTo>
                  <a:lnTo>
                    <a:pt x="109" y="295"/>
                  </a:lnTo>
                  <a:lnTo>
                    <a:pt x="107" y="299"/>
                  </a:lnTo>
                  <a:lnTo>
                    <a:pt x="107" y="304"/>
                  </a:lnTo>
                  <a:lnTo>
                    <a:pt x="109" y="304"/>
                  </a:lnTo>
                  <a:lnTo>
                    <a:pt x="109" y="302"/>
                  </a:lnTo>
                  <a:lnTo>
                    <a:pt x="114" y="302"/>
                  </a:lnTo>
                  <a:lnTo>
                    <a:pt x="109" y="307"/>
                  </a:lnTo>
                  <a:lnTo>
                    <a:pt x="107" y="307"/>
                  </a:lnTo>
                  <a:lnTo>
                    <a:pt x="105" y="309"/>
                  </a:lnTo>
                  <a:lnTo>
                    <a:pt x="102" y="311"/>
                  </a:lnTo>
                  <a:lnTo>
                    <a:pt x="102" y="316"/>
                  </a:lnTo>
                  <a:lnTo>
                    <a:pt x="105" y="316"/>
                  </a:lnTo>
                  <a:lnTo>
                    <a:pt x="107" y="314"/>
                  </a:lnTo>
                  <a:lnTo>
                    <a:pt x="114" y="307"/>
                  </a:lnTo>
                  <a:lnTo>
                    <a:pt x="124" y="307"/>
                  </a:lnTo>
                  <a:lnTo>
                    <a:pt x="126" y="304"/>
                  </a:lnTo>
                  <a:lnTo>
                    <a:pt x="128" y="304"/>
                  </a:lnTo>
                  <a:lnTo>
                    <a:pt x="128" y="307"/>
                  </a:lnTo>
                  <a:lnTo>
                    <a:pt x="133" y="304"/>
                  </a:lnTo>
                  <a:lnTo>
                    <a:pt x="128" y="311"/>
                  </a:lnTo>
                  <a:lnTo>
                    <a:pt x="135" y="311"/>
                  </a:lnTo>
                  <a:lnTo>
                    <a:pt x="128" y="311"/>
                  </a:lnTo>
                  <a:lnTo>
                    <a:pt x="124" y="314"/>
                  </a:lnTo>
                  <a:lnTo>
                    <a:pt x="124" y="316"/>
                  </a:lnTo>
                  <a:lnTo>
                    <a:pt x="119" y="316"/>
                  </a:lnTo>
                  <a:lnTo>
                    <a:pt x="116" y="316"/>
                  </a:lnTo>
                  <a:lnTo>
                    <a:pt x="114" y="319"/>
                  </a:lnTo>
                  <a:lnTo>
                    <a:pt x="114" y="321"/>
                  </a:lnTo>
                  <a:lnTo>
                    <a:pt x="112" y="321"/>
                  </a:lnTo>
                  <a:lnTo>
                    <a:pt x="107" y="323"/>
                  </a:lnTo>
                  <a:lnTo>
                    <a:pt x="105" y="326"/>
                  </a:lnTo>
                  <a:lnTo>
                    <a:pt x="109" y="326"/>
                  </a:lnTo>
                  <a:lnTo>
                    <a:pt x="107" y="326"/>
                  </a:lnTo>
                  <a:lnTo>
                    <a:pt x="107" y="328"/>
                  </a:lnTo>
                  <a:lnTo>
                    <a:pt x="107" y="331"/>
                  </a:lnTo>
                  <a:lnTo>
                    <a:pt x="109" y="331"/>
                  </a:lnTo>
                  <a:lnTo>
                    <a:pt x="107" y="333"/>
                  </a:lnTo>
                  <a:lnTo>
                    <a:pt x="107" y="335"/>
                  </a:lnTo>
                  <a:lnTo>
                    <a:pt x="116" y="335"/>
                  </a:lnTo>
                  <a:lnTo>
                    <a:pt x="112" y="343"/>
                  </a:lnTo>
                  <a:lnTo>
                    <a:pt x="116" y="340"/>
                  </a:lnTo>
                  <a:lnTo>
                    <a:pt x="119" y="340"/>
                  </a:lnTo>
                  <a:lnTo>
                    <a:pt x="116" y="340"/>
                  </a:lnTo>
                  <a:lnTo>
                    <a:pt x="114" y="343"/>
                  </a:lnTo>
                  <a:lnTo>
                    <a:pt x="114" y="345"/>
                  </a:lnTo>
                  <a:lnTo>
                    <a:pt x="112" y="347"/>
                  </a:lnTo>
                  <a:lnTo>
                    <a:pt x="112" y="352"/>
                  </a:lnTo>
                  <a:lnTo>
                    <a:pt x="114" y="352"/>
                  </a:lnTo>
                  <a:lnTo>
                    <a:pt x="121" y="352"/>
                  </a:lnTo>
                  <a:lnTo>
                    <a:pt x="116" y="359"/>
                  </a:lnTo>
                  <a:lnTo>
                    <a:pt x="126" y="357"/>
                  </a:lnTo>
                  <a:lnTo>
                    <a:pt x="121" y="362"/>
                  </a:lnTo>
                  <a:lnTo>
                    <a:pt x="124" y="366"/>
                  </a:lnTo>
                  <a:lnTo>
                    <a:pt x="128" y="366"/>
                  </a:lnTo>
                  <a:lnTo>
                    <a:pt x="126" y="366"/>
                  </a:lnTo>
                  <a:lnTo>
                    <a:pt x="126" y="369"/>
                  </a:lnTo>
                  <a:lnTo>
                    <a:pt x="128" y="371"/>
                  </a:lnTo>
                  <a:lnTo>
                    <a:pt x="133" y="371"/>
                  </a:lnTo>
                  <a:lnTo>
                    <a:pt x="128" y="376"/>
                  </a:lnTo>
                  <a:lnTo>
                    <a:pt x="135" y="376"/>
                  </a:lnTo>
                  <a:lnTo>
                    <a:pt x="133" y="381"/>
                  </a:lnTo>
                  <a:lnTo>
                    <a:pt x="145" y="378"/>
                  </a:lnTo>
                  <a:lnTo>
                    <a:pt x="147" y="381"/>
                  </a:lnTo>
                  <a:lnTo>
                    <a:pt x="150" y="381"/>
                  </a:lnTo>
                  <a:lnTo>
                    <a:pt x="152" y="378"/>
                  </a:lnTo>
                  <a:lnTo>
                    <a:pt x="162" y="374"/>
                  </a:lnTo>
                  <a:lnTo>
                    <a:pt x="164" y="371"/>
                  </a:lnTo>
                  <a:lnTo>
                    <a:pt x="164" y="374"/>
                  </a:lnTo>
                  <a:lnTo>
                    <a:pt x="162" y="376"/>
                  </a:lnTo>
                  <a:lnTo>
                    <a:pt x="169" y="378"/>
                  </a:lnTo>
                  <a:lnTo>
                    <a:pt x="171" y="376"/>
                  </a:lnTo>
                  <a:lnTo>
                    <a:pt x="173" y="376"/>
                  </a:lnTo>
                  <a:lnTo>
                    <a:pt x="169" y="378"/>
                  </a:lnTo>
                  <a:lnTo>
                    <a:pt x="164" y="381"/>
                  </a:lnTo>
                  <a:lnTo>
                    <a:pt x="162" y="383"/>
                  </a:lnTo>
                  <a:lnTo>
                    <a:pt x="162" y="386"/>
                  </a:lnTo>
                  <a:lnTo>
                    <a:pt x="169" y="386"/>
                  </a:lnTo>
                  <a:lnTo>
                    <a:pt x="173" y="386"/>
                  </a:lnTo>
                  <a:lnTo>
                    <a:pt x="176" y="386"/>
                  </a:lnTo>
                  <a:lnTo>
                    <a:pt x="173" y="386"/>
                  </a:lnTo>
                  <a:lnTo>
                    <a:pt x="171" y="388"/>
                  </a:lnTo>
                  <a:lnTo>
                    <a:pt x="169" y="390"/>
                  </a:lnTo>
                  <a:lnTo>
                    <a:pt x="169" y="393"/>
                  </a:lnTo>
                  <a:lnTo>
                    <a:pt x="169" y="395"/>
                  </a:lnTo>
                  <a:lnTo>
                    <a:pt x="176" y="395"/>
                  </a:lnTo>
                  <a:lnTo>
                    <a:pt x="178" y="393"/>
                  </a:lnTo>
                  <a:lnTo>
                    <a:pt x="178" y="395"/>
                  </a:lnTo>
                  <a:lnTo>
                    <a:pt x="183" y="398"/>
                  </a:lnTo>
                  <a:lnTo>
                    <a:pt x="188" y="398"/>
                  </a:lnTo>
                  <a:lnTo>
                    <a:pt x="192" y="395"/>
                  </a:lnTo>
                  <a:lnTo>
                    <a:pt x="195" y="393"/>
                  </a:lnTo>
                  <a:lnTo>
                    <a:pt x="192" y="390"/>
                  </a:lnTo>
                  <a:lnTo>
                    <a:pt x="192" y="388"/>
                  </a:lnTo>
                  <a:lnTo>
                    <a:pt x="197" y="388"/>
                  </a:lnTo>
                  <a:lnTo>
                    <a:pt x="200" y="386"/>
                  </a:lnTo>
                  <a:lnTo>
                    <a:pt x="200" y="378"/>
                  </a:lnTo>
                  <a:lnTo>
                    <a:pt x="202" y="381"/>
                  </a:lnTo>
                  <a:lnTo>
                    <a:pt x="207" y="381"/>
                  </a:lnTo>
                  <a:lnTo>
                    <a:pt x="207" y="376"/>
                  </a:lnTo>
                  <a:lnTo>
                    <a:pt x="207" y="374"/>
                  </a:lnTo>
                  <a:lnTo>
                    <a:pt x="207" y="371"/>
                  </a:lnTo>
                  <a:lnTo>
                    <a:pt x="207" y="374"/>
                  </a:lnTo>
                  <a:lnTo>
                    <a:pt x="209" y="376"/>
                  </a:lnTo>
                  <a:lnTo>
                    <a:pt x="212" y="376"/>
                  </a:lnTo>
                  <a:lnTo>
                    <a:pt x="214" y="374"/>
                  </a:lnTo>
                  <a:lnTo>
                    <a:pt x="214" y="371"/>
                  </a:lnTo>
                  <a:lnTo>
                    <a:pt x="209" y="366"/>
                  </a:lnTo>
                  <a:lnTo>
                    <a:pt x="216" y="366"/>
                  </a:lnTo>
                  <a:lnTo>
                    <a:pt x="216" y="364"/>
                  </a:lnTo>
                  <a:lnTo>
                    <a:pt x="214" y="362"/>
                  </a:lnTo>
                  <a:lnTo>
                    <a:pt x="223" y="362"/>
                  </a:lnTo>
                  <a:lnTo>
                    <a:pt x="219" y="357"/>
                  </a:lnTo>
                  <a:lnTo>
                    <a:pt x="223" y="355"/>
                  </a:lnTo>
                  <a:lnTo>
                    <a:pt x="219" y="352"/>
                  </a:lnTo>
                  <a:lnTo>
                    <a:pt x="216" y="350"/>
                  </a:lnTo>
                  <a:lnTo>
                    <a:pt x="219" y="350"/>
                  </a:lnTo>
                  <a:lnTo>
                    <a:pt x="221" y="350"/>
                  </a:lnTo>
                  <a:lnTo>
                    <a:pt x="216" y="343"/>
                  </a:lnTo>
                  <a:lnTo>
                    <a:pt x="221" y="347"/>
                  </a:lnTo>
                  <a:lnTo>
                    <a:pt x="223" y="347"/>
                  </a:lnTo>
                  <a:lnTo>
                    <a:pt x="228" y="343"/>
                  </a:lnTo>
                  <a:lnTo>
                    <a:pt x="235" y="343"/>
                  </a:lnTo>
                  <a:lnTo>
                    <a:pt x="235" y="340"/>
                  </a:lnTo>
                  <a:lnTo>
                    <a:pt x="233" y="338"/>
                  </a:lnTo>
                  <a:lnTo>
                    <a:pt x="238" y="338"/>
                  </a:lnTo>
                  <a:lnTo>
                    <a:pt x="242" y="331"/>
                  </a:lnTo>
                  <a:lnTo>
                    <a:pt x="245" y="331"/>
                  </a:lnTo>
                  <a:lnTo>
                    <a:pt x="252" y="331"/>
                  </a:lnTo>
                  <a:lnTo>
                    <a:pt x="252" y="326"/>
                  </a:lnTo>
                  <a:lnTo>
                    <a:pt x="257" y="331"/>
                  </a:lnTo>
                  <a:lnTo>
                    <a:pt x="259" y="326"/>
                  </a:lnTo>
                  <a:lnTo>
                    <a:pt x="259" y="319"/>
                  </a:lnTo>
                  <a:lnTo>
                    <a:pt x="252" y="316"/>
                  </a:lnTo>
                  <a:lnTo>
                    <a:pt x="257" y="316"/>
                  </a:lnTo>
                  <a:lnTo>
                    <a:pt x="264" y="311"/>
                  </a:lnTo>
                  <a:lnTo>
                    <a:pt x="266" y="307"/>
                  </a:lnTo>
                  <a:lnTo>
                    <a:pt x="259" y="304"/>
                  </a:lnTo>
                  <a:lnTo>
                    <a:pt x="264" y="299"/>
                  </a:lnTo>
                  <a:lnTo>
                    <a:pt x="278" y="299"/>
                  </a:lnTo>
                  <a:lnTo>
                    <a:pt x="280" y="297"/>
                  </a:lnTo>
                  <a:lnTo>
                    <a:pt x="280" y="292"/>
                  </a:lnTo>
                  <a:lnTo>
                    <a:pt x="288" y="290"/>
                  </a:lnTo>
                  <a:lnTo>
                    <a:pt x="292" y="290"/>
                  </a:lnTo>
                  <a:lnTo>
                    <a:pt x="295" y="292"/>
                  </a:lnTo>
                  <a:lnTo>
                    <a:pt x="302" y="292"/>
                  </a:lnTo>
                  <a:lnTo>
                    <a:pt x="311" y="283"/>
                  </a:lnTo>
                  <a:lnTo>
                    <a:pt x="311" y="280"/>
                  </a:lnTo>
                  <a:lnTo>
                    <a:pt x="314" y="280"/>
                  </a:lnTo>
                  <a:lnTo>
                    <a:pt x="316" y="278"/>
                  </a:lnTo>
                  <a:lnTo>
                    <a:pt x="319" y="278"/>
                  </a:lnTo>
                  <a:lnTo>
                    <a:pt x="319" y="280"/>
                  </a:lnTo>
                  <a:lnTo>
                    <a:pt x="316" y="283"/>
                  </a:lnTo>
                  <a:lnTo>
                    <a:pt x="314" y="285"/>
                  </a:lnTo>
                  <a:lnTo>
                    <a:pt x="311" y="290"/>
                  </a:lnTo>
                  <a:lnTo>
                    <a:pt x="319" y="290"/>
                  </a:lnTo>
                  <a:lnTo>
                    <a:pt x="319" y="285"/>
                  </a:lnTo>
                  <a:lnTo>
                    <a:pt x="323" y="285"/>
                  </a:lnTo>
                  <a:lnTo>
                    <a:pt x="326" y="283"/>
                  </a:lnTo>
                  <a:lnTo>
                    <a:pt x="328" y="283"/>
                  </a:lnTo>
                  <a:lnTo>
                    <a:pt x="328" y="285"/>
                  </a:lnTo>
                  <a:lnTo>
                    <a:pt x="333" y="285"/>
                  </a:lnTo>
                  <a:lnTo>
                    <a:pt x="335" y="285"/>
                  </a:lnTo>
                  <a:lnTo>
                    <a:pt x="342" y="283"/>
                  </a:lnTo>
                  <a:lnTo>
                    <a:pt x="347" y="278"/>
                  </a:lnTo>
                  <a:lnTo>
                    <a:pt x="349" y="275"/>
                  </a:lnTo>
                  <a:lnTo>
                    <a:pt x="359" y="275"/>
                  </a:lnTo>
                  <a:lnTo>
                    <a:pt x="366" y="275"/>
                  </a:lnTo>
                  <a:lnTo>
                    <a:pt x="371" y="271"/>
                  </a:lnTo>
                  <a:lnTo>
                    <a:pt x="373" y="268"/>
                  </a:lnTo>
                  <a:lnTo>
                    <a:pt x="376" y="266"/>
                  </a:lnTo>
                  <a:lnTo>
                    <a:pt x="383" y="259"/>
                  </a:lnTo>
                  <a:lnTo>
                    <a:pt x="385" y="256"/>
                  </a:lnTo>
                  <a:lnTo>
                    <a:pt x="390" y="254"/>
                  </a:lnTo>
                  <a:lnTo>
                    <a:pt x="399" y="252"/>
                  </a:lnTo>
                  <a:lnTo>
                    <a:pt x="402" y="252"/>
                  </a:lnTo>
                  <a:lnTo>
                    <a:pt x="404" y="249"/>
                  </a:lnTo>
                  <a:lnTo>
                    <a:pt x="407" y="249"/>
                  </a:lnTo>
                  <a:lnTo>
                    <a:pt x="407" y="247"/>
                  </a:lnTo>
                  <a:lnTo>
                    <a:pt x="407" y="244"/>
                  </a:lnTo>
                  <a:lnTo>
                    <a:pt x="407" y="240"/>
                  </a:lnTo>
                  <a:lnTo>
                    <a:pt x="407" y="235"/>
                  </a:lnTo>
                  <a:lnTo>
                    <a:pt x="414" y="242"/>
                  </a:lnTo>
                  <a:lnTo>
                    <a:pt x="416" y="244"/>
                  </a:lnTo>
                  <a:lnTo>
                    <a:pt x="418" y="244"/>
                  </a:lnTo>
                  <a:lnTo>
                    <a:pt x="437" y="244"/>
                  </a:lnTo>
                  <a:lnTo>
                    <a:pt x="447" y="242"/>
                  </a:lnTo>
                  <a:lnTo>
                    <a:pt x="454" y="240"/>
                  </a:lnTo>
                  <a:lnTo>
                    <a:pt x="459" y="240"/>
                  </a:lnTo>
                  <a:lnTo>
                    <a:pt x="468" y="237"/>
                  </a:lnTo>
                  <a:lnTo>
                    <a:pt x="480" y="235"/>
                  </a:lnTo>
                  <a:lnTo>
                    <a:pt x="487" y="235"/>
                  </a:lnTo>
                  <a:lnTo>
                    <a:pt x="492" y="230"/>
                  </a:lnTo>
                  <a:lnTo>
                    <a:pt x="499" y="230"/>
                  </a:lnTo>
                  <a:lnTo>
                    <a:pt x="502" y="228"/>
                  </a:lnTo>
                  <a:lnTo>
                    <a:pt x="509" y="228"/>
                  </a:lnTo>
                  <a:lnTo>
                    <a:pt x="516" y="220"/>
                  </a:lnTo>
                  <a:lnTo>
                    <a:pt x="518" y="220"/>
                  </a:lnTo>
                  <a:lnTo>
                    <a:pt x="518" y="218"/>
                  </a:lnTo>
                  <a:lnTo>
                    <a:pt x="523" y="218"/>
                  </a:lnTo>
                  <a:lnTo>
                    <a:pt x="525" y="216"/>
                  </a:lnTo>
                  <a:lnTo>
                    <a:pt x="528" y="216"/>
                  </a:lnTo>
                  <a:lnTo>
                    <a:pt x="542" y="213"/>
                  </a:lnTo>
                  <a:lnTo>
                    <a:pt x="552" y="211"/>
                  </a:lnTo>
                  <a:lnTo>
                    <a:pt x="552" y="206"/>
                  </a:lnTo>
                  <a:lnTo>
                    <a:pt x="549" y="206"/>
                  </a:lnTo>
                  <a:lnTo>
                    <a:pt x="547" y="208"/>
                  </a:lnTo>
                  <a:lnTo>
                    <a:pt x="537" y="208"/>
                  </a:lnTo>
                  <a:lnTo>
                    <a:pt x="530" y="206"/>
                  </a:lnTo>
                  <a:lnTo>
                    <a:pt x="525" y="206"/>
                  </a:lnTo>
                  <a:lnTo>
                    <a:pt x="521" y="204"/>
                  </a:lnTo>
                  <a:lnTo>
                    <a:pt x="509" y="204"/>
                  </a:lnTo>
                  <a:lnTo>
                    <a:pt x="499" y="206"/>
                  </a:lnTo>
                  <a:lnTo>
                    <a:pt x="490" y="206"/>
                  </a:lnTo>
                  <a:lnTo>
                    <a:pt x="487" y="211"/>
                  </a:lnTo>
                  <a:lnTo>
                    <a:pt x="471" y="211"/>
                  </a:lnTo>
                  <a:lnTo>
                    <a:pt x="485" y="206"/>
                  </a:lnTo>
                  <a:lnTo>
                    <a:pt x="494" y="204"/>
                  </a:lnTo>
                  <a:lnTo>
                    <a:pt x="499" y="204"/>
                  </a:lnTo>
                  <a:lnTo>
                    <a:pt x="502" y="201"/>
                  </a:lnTo>
                  <a:lnTo>
                    <a:pt x="506" y="201"/>
                  </a:lnTo>
                  <a:lnTo>
                    <a:pt x="511" y="199"/>
                  </a:lnTo>
                  <a:lnTo>
                    <a:pt x="514" y="199"/>
                  </a:lnTo>
                  <a:lnTo>
                    <a:pt x="516" y="199"/>
                  </a:lnTo>
                  <a:lnTo>
                    <a:pt x="514" y="196"/>
                  </a:lnTo>
                  <a:lnTo>
                    <a:pt x="509" y="194"/>
                  </a:lnTo>
                  <a:lnTo>
                    <a:pt x="506" y="194"/>
                  </a:lnTo>
                  <a:lnTo>
                    <a:pt x="504" y="194"/>
                  </a:lnTo>
                  <a:lnTo>
                    <a:pt x="497" y="196"/>
                  </a:lnTo>
                  <a:lnTo>
                    <a:pt x="483" y="201"/>
                  </a:lnTo>
                  <a:lnTo>
                    <a:pt x="468" y="201"/>
                  </a:lnTo>
                  <a:lnTo>
                    <a:pt x="478" y="196"/>
                  </a:lnTo>
                  <a:lnTo>
                    <a:pt x="485" y="192"/>
                  </a:lnTo>
                  <a:lnTo>
                    <a:pt x="487" y="192"/>
                  </a:lnTo>
                  <a:lnTo>
                    <a:pt x="492" y="194"/>
                  </a:lnTo>
                  <a:lnTo>
                    <a:pt x="497" y="194"/>
                  </a:lnTo>
                  <a:lnTo>
                    <a:pt x="499" y="192"/>
                  </a:lnTo>
                  <a:lnTo>
                    <a:pt x="504" y="192"/>
                  </a:lnTo>
                  <a:lnTo>
                    <a:pt x="506" y="189"/>
                  </a:lnTo>
                  <a:lnTo>
                    <a:pt x="516" y="189"/>
                  </a:lnTo>
                  <a:lnTo>
                    <a:pt x="518" y="189"/>
                  </a:lnTo>
                  <a:lnTo>
                    <a:pt x="516" y="187"/>
                  </a:lnTo>
                  <a:lnTo>
                    <a:pt x="514" y="187"/>
                  </a:lnTo>
                  <a:lnTo>
                    <a:pt x="509" y="184"/>
                  </a:lnTo>
                  <a:lnTo>
                    <a:pt x="485" y="184"/>
                  </a:lnTo>
                  <a:lnTo>
                    <a:pt x="492" y="182"/>
                  </a:lnTo>
                  <a:lnTo>
                    <a:pt x="485" y="180"/>
                  </a:lnTo>
                  <a:lnTo>
                    <a:pt x="485" y="175"/>
                  </a:lnTo>
                  <a:lnTo>
                    <a:pt x="487" y="175"/>
                  </a:lnTo>
                  <a:lnTo>
                    <a:pt x="490" y="177"/>
                  </a:lnTo>
                  <a:lnTo>
                    <a:pt x="492" y="180"/>
                  </a:lnTo>
                  <a:lnTo>
                    <a:pt x="497" y="182"/>
                  </a:lnTo>
                  <a:lnTo>
                    <a:pt x="504" y="182"/>
                  </a:lnTo>
                  <a:lnTo>
                    <a:pt x="506" y="184"/>
                  </a:lnTo>
                  <a:lnTo>
                    <a:pt x="509" y="184"/>
                  </a:lnTo>
                  <a:lnTo>
                    <a:pt x="514" y="184"/>
                  </a:lnTo>
                  <a:lnTo>
                    <a:pt x="518" y="184"/>
                  </a:lnTo>
                  <a:lnTo>
                    <a:pt x="518" y="187"/>
                  </a:lnTo>
                  <a:lnTo>
                    <a:pt x="523" y="187"/>
                  </a:lnTo>
                  <a:lnTo>
                    <a:pt x="523" y="184"/>
                  </a:lnTo>
                  <a:lnTo>
                    <a:pt x="528" y="184"/>
                  </a:lnTo>
                  <a:lnTo>
                    <a:pt x="528" y="187"/>
                  </a:lnTo>
                  <a:lnTo>
                    <a:pt x="528" y="189"/>
                  </a:lnTo>
                  <a:lnTo>
                    <a:pt x="528" y="192"/>
                  </a:lnTo>
                  <a:lnTo>
                    <a:pt x="528" y="196"/>
                  </a:lnTo>
                  <a:lnTo>
                    <a:pt x="528" y="199"/>
                  </a:lnTo>
                  <a:lnTo>
                    <a:pt x="533" y="199"/>
                  </a:lnTo>
                  <a:lnTo>
                    <a:pt x="537" y="201"/>
                  </a:lnTo>
                  <a:lnTo>
                    <a:pt x="542" y="201"/>
                  </a:lnTo>
                  <a:lnTo>
                    <a:pt x="547" y="201"/>
                  </a:lnTo>
                  <a:lnTo>
                    <a:pt x="549" y="201"/>
                  </a:lnTo>
                  <a:lnTo>
                    <a:pt x="552" y="199"/>
                  </a:lnTo>
                  <a:lnTo>
                    <a:pt x="554" y="199"/>
                  </a:lnTo>
                  <a:lnTo>
                    <a:pt x="554" y="204"/>
                  </a:lnTo>
                  <a:lnTo>
                    <a:pt x="559" y="204"/>
                  </a:lnTo>
                  <a:lnTo>
                    <a:pt x="561" y="201"/>
                  </a:lnTo>
                  <a:lnTo>
                    <a:pt x="563" y="201"/>
                  </a:lnTo>
                  <a:lnTo>
                    <a:pt x="563" y="194"/>
                  </a:lnTo>
                  <a:lnTo>
                    <a:pt x="561" y="194"/>
                  </a:lnTo>
                  <a:lnTo>
                    <a:pt x="563" y="189"/>
                  </a:lnTo>
                  <a:lnTo>
                    <a:pt x="563" y="187"/>
                  </a:lnTo>
                  <a:lnTo>
                    <a:pt x="559" y="187"/>
                  </a:lnTo>
                  <a:lnTo>
                    <a:pt x="556" y="182"/>
                  </a:lnTo>
                  <a:lnTo>
                    <a:pt x="552" y="180"/>
                  </a:lnTo>
                  <a:lnTo>
                    <a:pt x="552" y="175"/>
                  </a:lnTo>
                  <a:lnTo>
                    <a:pt x="533" y="170"/>
                  </a:lnTo>
                  <a:lnTo>
                    <a:pt x="523" y="170"/>
                  </a:lnTo>
                  <a:lnTo>
                    <a:pt x="521" y="170"/>
                  </a:lnTo>
                  <a:lnTo>
                    <a:pt x="528" y="168"/>
                  </a:lnTo>
                  <a:lnTo>
                    <a:pt x="530" y="165"/>
                  </a:lnTo>
                  <a:lnTo>
                    <a:pt x="528" y="165"/>
                  </a:lnTo>
                  <a:lnTo>
                    <a:pt x="525" y="163"/>
                  </a:lnTo>
                  <a:lnTo>
                    <a:pt x="514" y="163"/>
                  </a:lnTo>
                  <a:lnTo>
                    <a:pt x="509" y="161"/>
                  </a:lnTo>
                  <a:lnTo>
                    <a:pt x="504" y="161"/>
                  </a:lnTo>
                  <a:lnTo>
                    <a:pt x="509" y="156"/>
                  </a:lnTo>
                  <a:lnTo>
                    <a:pt x="523" y="156"/>
                  </a:lnTo>
                  <a:lnTo>
                    <a:pt x="528" y="153"/>
                  </a:lnTo>
                  <a:lnTo>
                    <a:pt x="533" y="153"/>
                  </a:lnTo>
                  <a:lnTo>
                    <a:pt x="547" y="156"/>
                  </a:lnTo>
                  <a:lnTo>
                    <a:pt x="552" y="156"/>
                  </a:lnTo>
                  <a:lnTo>
                    <a:pt x="554" y="156"/>
                  </a:lnTo>
                  <a:lnTo>
                    <a:pt x="556" y="158"/>
                  </a:lnTo>
                  <a:lnTo>
                    <a:pt x="559" y="161"/>
                  </a:lnTo>
                  <a:lnTo>
                    <a:pt x="563" y="165"/>
                  </a:lnTo>
                  <a:lnTo>
                    <a:pt x="568" y="165"/>
                  </a:lnTo>
                  <a:lnTo>
                    <a:pt x="568" y="163"/>
                  </a:lnTo>
                  <a:lnTo>
                    <a:pt x="568" y="158"/>
                  </a:lnTo>
                  <a:lnTo>
                    <a:pt x="559" y="156"/>
                  </a:lnTo>
                  <a:lnTo>
                    <a:pt x="552" y="153"/>
                  </a:lnTo>
                  <a:lnTo>
                    <a:pt x="540" y="151"/>
                  </a:lnTo>
                  <a:lnTo>
                    <a:pt x="544" y="149"/>
                  </a:lnTo>
                  <a:lnTo>
                    <a:pt x="547" y="149"/>
                  </a:lnTo>
                  <a:lnTo>
                    <a:pt x="552" y="151"/>
                  </a:lnTo>
                  <a:lnTo>
                    <a:pt x="556" y="151"/>
                  </a:lnTo>
                  <a:lnTo>
                    <a:pt x="559" y="153"/>
                  </a:lnTo>
                  <a:lnTo>
                    <a:pt x="578" y="153"/>
                  </a:lnTo>
                  <a:lnTo>
                    <a:pt x="594" y="151"/>
                  </a:lnTo>
                  <a:lnTo>
                    <a:pt x="594" y="144"/>
                  </a:lnTo>
                  <a:lnTo>
                    <a:pt x="582" y="141"/>
                  </a:lnTo>
                  <a:lnTo>
                    <a:pt x="578" y="146"/>
                  </a:lnTo>
                  <a:lnTo>
                    <a:pt x="573" y="141"/>
                  </a:lnTo>
                  <a:lnTo>
                    <a:pt x="573" y="139"/>
                  </a:lnTo>
                  <a:lnTo>
                    <a:pt x="587" y="139"/>
                  </a:lnTo>
                  <a:lnTo>
                    <a:pt x="599" y="137"/>
                  </a:lnTo>
                  <a:lnTo>
                    <a:pt x="602" y="139"/>
                  </a:lnTo>
                  <a:lnTo>
                    <a:pt x="609" y="139"/>
                  </a:lnTo>
                  <a:lnTo>
                    <a:pt x="616" y="134"/>
                  </a:lnTo>
                  <a:lnTo>
                    <a:pt x="618" y="134"/>
                  </a:lnTo>
                  <a:lnTo>
                    <a:pt x="618" y="132"/>
                  </a:lnTo>
                  <a:lnTo>
                    <a:pt x="599" y="132"/>
                  </a:lnTo>
                  <a:lnTo>
                    <a:pt x="599" y="129"/>
                  </a:lnTo>
                  <a:lnTo>
                    <a:pt x="597" y="129"/>
                  </a:lnTo>
                  <a:lnTo>
                    <a:pt x="597" y="127"/>
                  </a:lnTo>
                  <a:lnTo>
                    <a:pt x="592" y="127"/>
                  </a:lnTo>
                  <a:lnTo>
                    <a:pt x="587" y="125"/>
                  </a:lnTo>
                  <a:lnTo>
                    <a:pt x="592" y="125"/>
                  </a:lnTo>
                  <a:lnTo>
                    <a:pt x="594" y="125"/>
                  </a:lnTo>
                  <a:lnTo>
                    <a:pt x="594" y="122"/>
                  </a:lnTo>
                  <a:lnTo>
                    <a:pt x="592" y="120"/>
                  </a:lnTo>
                  <a:lnTo>
                    <a:pt x="590" y="120"/>
                  </a:lnTo>
                  <a:lnTo>
                    <a:pt x="582" y="117"/>
                  </a:lnTo>
                  <a:lnTo>
                    <a:pt x="592" y="117"/>
                  </a:lnTo>
                  <a:lnTo>
                    <a:pt x="594" y="120"/>
                  </a:lnTo>
                  <a:lnTo>
                    <a:pt x="597" y="120"/>
                  </a:lnTo>
                  <a:lnTo>
                    <a:pt x="602" y="120"/>
                  </a:lnTo>
                  <a:lnTo>
                    <a:pt x="606" y="120"/>
                  </a:lnTo>
                  <a:lnTo>
                    <a:pt x="609" y="125"/>
                  </a:lnTo>
                  <a:lnTo>
                    <a:pt x="613" y="125"/>
                  </a:lnTo>
                  <a:lnTo>
                    <a:pt x="618" y="120"/>
                  </a:lnTo>
                  <a:lnTo>
                    <a:pt x="618" y="113"/>
                  </a:lnTo>
                  <a:lnTo>
                    <a:pt x="616" y="110"/>
                  </a:lnTo>
                  <a:lnTo>
                    <a:pt x="613" y="110"/>
                  </a:lnTo>
                  <a:lnTo>
                    <a:pt x="611" y="108"/>
                  </a:lnTo>
                  <a:lnTo>
                    <a:pt x="609" y="105"/>
                  </a:lnTo>
                  <a:lnTo>
                    <a:pt x="592" y="103"/>
                  </a:lnTo>
                  <a:lnTo>
                    <a:pt x="587" y="101"/>
                  </a:lnTo>
                  <a:lnTo>
                    <a:pt x="587" y="98"/>
                  </a:lnTo>
                  <a:lnTo>
                    <a:pt x="590" y="98"/>
                  </a:lnTo>
                  <a:lnTo>
                    <a:pt x="599" y="98"/>
                  </a:lnTo>
                  <a:lnTo>
                    <a:pt x="611" y="96"/>
                  </a:lnTo>
                  <a:lnTo>
                    <a:pt x="618" y="96"/>
                  </a:lnTo>
                  <a:lnTo>
                    <a:pt x="623" y="98"/>
                  </a:lnTo>
                  <a:lnTo>
                    <a:pt x="632" y="98"/>
                  </a:lnTo>
                  <a:lnTo>
                    <a:pt x="637" y="96"/>
                  </a:lnTo>
                  <a:lnTo>
                    <a:pt x="642" y="93"/>
                  </a:lnTo>
                  <a:lnTo>
                    <a:pt x="642" y="91"/>
                  </a:lnTo>
                  <a:lnTo>
                    <a:pt x="642" y="89"/>
                  </a:lnTo>
                  <a:lnTo>
                    <a:pt x="632" y="89"/>
                  </a:lnTo>
                  <a:lnTo>
                    <a:pt x="625" y="86"/>
                  </a:lnTo>
                  <a:lnTo>
                    <a:pt x="616" y="86"/>
                  </a:lnTo>
                  <a:lnTo>
                    <a:pt x="613" y="84"/>
                  </a:lnTo>
                  <a:lnTo>
                    <a:pt x="623" y="84"/>
                  </a:lnTo>
                  <a:lnTo>
                    <a:pt x="621" y="82"/>
                  </a:lnTo>
                  <a:lnTo>
                    <a:pt x="618" y="79"/>
                  </a:lnTo>
                  <a:lnTo>
                    <a:pt x="618" y="77"/>
                  </a:lnTo>
                  <a:lnTo>
                    <a:pt x="613" y="77"/>
                  </a:lnTo>
                  <a:lnTo>
                    <a:pt x="611" y="79"/>
                  </a:lnTo>
                  <a:lnTo>
                    <a:pt x="611" y="84"/>
                  </a:lnTo>
                  <a:lnTo>
                    <a:pt x="606" y="84"/>
                  </a:lnTo>
                  <a:lnTo>
                    <a:pt x="604" y="84"/>
                  </a:lnTo>
                  <a:lnTo>
                    <a:pt x="602" y="82"/>
                  </a:lnTo>
                  <a:lnTo>
                    <a:pt x="599" y="79"/>
                  </a:lnTo>
                  <a:lnTo>
                    <a:pt x="602" y="79"/>
                  </a:lnTo>
                  <a:lnTo>
                    <a:pt x="606" y="77"/>
                  </a:lnTo>
                  <a:lnTo>
                    <a:pt x="609" y="74"/>
                  </a:lnTo>
                  <a:lnTo>
                    <a:pt x="613" y="70"/>
                  </a:lnTo>
                  <a:lnTo>
                    <a:pt x="616" y="67"/>
                  </a:lnTo>
                  <a:lnTo>
                    <a:pt x="618" y="65"/>
                  </a:lnTo>
                  <a:lnTo>
                    <a:pt x="621" y="65"/>
                  </a:lnTo>
                  <a:lnTo>
                    <a:pt x="623" y="65"/>
                  </a:lnTo>
                  <a:lnTo>
                    <a:pt x="628" y="65"/>
                  </a:lnTo>
                  <a:lnTo>
                    <a:pt x="630" y="65"/>
                  </a:lnTo>
                  <a:lnTo>
                    <a:pt x="632" y="62"/>
                  </a:lnTo>
                  <a:lnTo>
                    <a:pt x="637" y="60"/>
                  </a:lnTo>
                  <a:lnTo>
                    <a:pt x="635" y="55"/>
                  </a:lnTo>
                  <a:lnTo>
                    <a:pt x="637" y="53"/>
                  </a:lnTo>
                  <a:lnTo>
                    <a:pt x="640" y="50"/>
                  </a:lnTo>
                  <a:lnTo>
                    <a:pt x="642" y="50"/>
                  </a:lnTo>
                  <a:lnTo>
                    <a:pt x="647" y="50"/>
                  </a:lnTo>
                  <a:lnTo>
                    <a:pt x="649" y="50"/>
                  </a:lnTo>
                  <a:lnTo>
                    <a:pt x="651" y="53"/>
                  </a:lnTo>
                  <a:lnTo>
                    <a:pt x="656" y="53"/>
                  </a:lnTo>
                  <a:lnTo>
                    <a:pt x="659" y="50"/>
                  </a:lnTo>
                  <a:lnTo>
                    <a:pt x="661" y="50"/>
                  </a:lnTo>
                  <a:lnTo>
                    <a:pt x="663" y="48"/>
                  </a:lnTo>
                  <a:lnTo>
                    <a:pt x="644" y="48"/>
                  </a:lnTo>
                  <a:lnTo>
                    <a:pt x="642" y="48"/>
                  </a:lnTo>
                  <a:lnTo>
                    <a:pt x="637" y="48"/>
                  </a:lnTo>
                  <a:lnTo>
                    <a:pt x="635" y="50"/>
                  </a:lnTo>
                  <a:lnTo>
                    <a:pt x="630" y="50"/>
                  </a:lnTo>
                  <a:lnTo>
                    <a:pt x="630" y="48"/>
                  </a:lnTo>
                  <a:lnTo>
                    <a:pt x="640" y="43"/>
                  </a:lnTo>
                  <a:lnTo>
                    <a:pt x="670" y="43"/>
                  </a:lnTo>
                  <a:lnTo>
                    <a:pt x="675" y="43"/>
                  </a:lnTo>
                  <a:lnTo>
                    <a:pt x="678" y="43"/>
                  </a:lnTo>
                  <a:lnTo>
                    <a:pt x="682" y="41"/>
                  </a:lnTo>
                  <a:lnTo>
                    <a:pt x="678" y="41"/>
                  </a:lnTo>
                  <a:lnTo>
                    <a:pt x="673" y="38"/>
                  </a:lnTo>
                  <a:lnTo>
                    <a:pt x="656" y="38"/>
                  </a:lnTo>
                  <a:lnTo>
                    <a:pt x="651" y="41"/>
                  </a:lnTo>
                  <a:lnTo>
                    <a:pt x="635" y="41"/>
                  </a:lnTo>
                  <a:lnTo>
                    <a:pt x="635" y="38"/>
                  </a:lnTo>
                  <a:lnTo>
                    <a:pt x="637" y="38"/>
                  </a:lnTo>
                  <a:lnTo>
                    <a:pt x="642" y="38"/>
                  </a:lnTo>
                  <a:lnTo>
                    <a:pt x="687" y="38"/>
                  </a:lnTo>
                  <a:lnTo>
                    <a:pt x="692" y="36"/>
                  </a:lnTo>
                  <a:lnTo>
                    <a:pt x="699" y="34"/>
                  </a:lnTo>
                  <a:lnTo>
                    <a:pt x="701" y="31"/>
                  </a:lnTo>
                  <a:lnTo>
                    <a:pt x="718" y="31"/>
                  </a:lnTo>
                  <a:lnTo>
                    <a:pt x="723" y="29"/>
                  </a:lnTo>
                  <a:lnTo>
                    <a:pt x="725" y="29"/>
                  </a:lnTo>
                  <a:lnTo>
                    <a:pt x="730" y="29"/>
                  </a:lnTo>
                  <a:lnTo>
                    <a:pt x="732" y="26"/>
                  </a:lnTo>
                  <a:lnTo>
                    <a:pt x="730" y="24"/>
                  </a:lnTo>
                  <a:close/>
                  <a:moveTo>
                    <a:pt x="119" y="268"/>
                  </a:moveTo>
                  <a:lnTo>
                    <a:pt x="116" y="266"/>
                  </a:lnTo>
                  <a:lnTo>
                    <a:pt x="119" y="268"/>
                  </a:lnTo>
                  <a:close/>
                  <a:moveTo>
                    <a:pt x="128" y="223"/>
                  </a:moveTo>
                  <a:lnTo>
                    <a:pt x="135" y="223"/>
                  </a:lnTo>
                  <a:lnTo>
                    <a:pt x="138" y="220"/>
                  </a:lnTo>
                  <a:lnTo>
                    <a:pt x="145" y="220"/>
                  </a:lnTo>
                  <a:lnTo>
                    <a:pt x="147" y="220"/>
                  </a:lnTo>
                  <a:lnTo>
                    <a:pt x="147" y="216"/>
                  </a:lnTo>
                  <a:lnTo>
                    <a:pt x="150" y="216"/>
                  </a:lnTo>
                  <a:lnTo>
                    <a:pt x="147" y="213"/>
                  </a:lnTo>
                  <a:lnTo>
                    <a:pt x="145" y="211"/>
                  </a:lnTo>
                  <a:lnTo>
                    <a:pt x="143" y="211"/>
                  </a:lnTo>
                  <a:lnTo>
                    <a:pt x="138" y="211"/>
                  </a:lnTo>
                  <a:lnTo>
                    <a:pt x="135" y="206"/>
                  </a:lnTo>
                  <a:lnTo>
                    <a:pt x="119" y="206"/>
                  </a:lnTo>
                  <a:lnTo>
                    <a:pt x="119" y="213"/>
                  </a:lnTo>
                  <a:lnTo>
                    <a:pt x="116" y="216"/>
                  </a:lnTo>
                  <a:lnTo>
                    <a:pt x="114" y="216"/>
                  </a:lnTo>
                  <a:lnTo>
                    <a:pt x="114" y="218"/>
                  </a:lnTo>
                  <a:lnTo>
                    <a:pt x="116" y="220"/>
                  </a:lnTo>
                  <a:lnTo>
                    <a:pt x="119" y="220"/>
                  </a:lnTo>
                  <a:lnTo>
                    <a:pt x="119" y="225"/>
                  </a:lnTo>
                  <a:lnTo>
                    <a:pt x="128" y="223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51" name="Ghana" descr="© INSCALE GmbH, 05.05.2010&#10;http://www.presentationload.com/">
              <a:extLst>
                <a:ext uri="{FF2B5EF4-FFF2-40B4-BE49-F238E27FC236}">
                  <a16:creationId xmlns:a16="http://schemas.microsoft.com/office/drawing/2014/main" id="{1D5F0929-7F62-4E2C-A3F8-88D0D14767A9}"/>
                </a:ext>
              </a:extLst>
            </p:cNvPr>
            <p:cNvSpPr>
              <a:spLocks/>
            </p:cNvSpPr>
            <p:nvPr/>
          </p:nvSpPr>
          <p:spPr bwMode="gray">
            <a:xfrm>
              <a:off x="5442126" y="4119278"/>
              <a:ext cx="146056" cy="231699"/>
            </a:xfrm>
            <a:custGeom>
              <a:avLst/>
              <a:gdLst>
                <a:gd name="T0" fmla="*/ 2147483647 w 324"/>
                <a:gd name="T1" fmla="*/ 2147483647 h 516"/>
                <a:gd name="T2" fmla="*/ 2147483647 w 324"/>
                <a:gd name="T3" fmla="*/ 2147483647 h 516"/>
                <a:gd name="T4" fmla="*/ 2147483647 w 324"/>
                <a:gd name="T5" fmla="*/ 2147483647 h 516"/>
                <a:gd name="T6" fmla="*/ 2147483647 w 324"/>
                <a:gd name="T7" fmla="*/ 2147483647 h 516"/>
                <a:gd name="T8" fmla="*/ 2147483647 w 324"/>
                <a:gd name="T9" fmla="*/ 2147483647 h 516"/>
                <a:gd name="T10" fmla="*/ 2147483647 w 324"/>
                <a:gd name="T11" fmla="*/ 2147483647 h 516"/>
                <a:gd name="T12" fmla="*/ 2147483647 w 324"/>
                <a:gd name="T13" fmla="*/ 2147483647 h 516"/>
                <a:gd name="T14" fmla="*/ 2147483647 w 324"/>
                <a:gd name="T15" fmla="*/ 2147483647 h 516"/>
                <a:gd name="T16" fmla="*/ 2147483647 w 324"/>
                <a:gd name="T17" fmla="*/ 2147483647 h 516"/>
                <a:gd name="T18" fmla="*/ 2147483647 w 324"/>
                <a:gd name="T19" fmla="*/ 2147483647 h 516"/>
                <a:gd name="T20" fmla="*/ 2147483647 w 324"/>
                <a:gd name="T21" fmla="*/ 2147483647 h 516"/>
                <a:gd name="T22" fmla="*/ 2147483647 w 324"/>
                <a:gd name="T23" fmla="*/ 2147483647 h 516"/>
                <a:gd name="T24" fmla="*/ 2147483647 w 324"/>
                <a:gd name="T25" fmla="*/ 2147483647 h 516"/>
                <a:gd name="T26" fmla="*/ 2147483647 w 324"/>
                <a:gd name="T27" fmla="*/ 0 h 516"/>
                <a:gd name="T28" fmla="*/ 2147483647 w 324"/>
                <a:gd name="T29" fmla="*/ 2147483647 h 516"/>
                <a:gd name="T30" fmla="*/ 2147483647 w 324"/>
                <a:gd name="T31" fmla="*/ 2147483647 h 516"/>
                <a:gd name="T32" fmla="*/ 2147483647 w 324"/>
                <a:gd name="T33" fmla="*/ 2147483647 h 516"/>
                <a:gd name="T34" fmla="*/ 2147483647 w 324"/>
                <a:gd name="T35" fmla="*/ 2147483647 h 516"/>
                <a:gd name="T36" fmla="*/ 2147483647 w 324"/>
                <a:gd name="T37" fmla="*/ 2147483647 h 516"/>
                <a:gd name="T38" fmla="*/ 2147483647 w 324"/>
                <a:gd name="T39" fmla="*/ 2147483647 h 516"/>
                <a:gd name="T40" fmla="*/ 2147483647 w 324"/>
                <a:gd name="T41" fmla="*/ 2147483647 h 516"/>
                <a:gd name="T42" fmla="*/ 2147483647 w 324"/>
                <a:gd name="T43" fmla="*/ 2147483647 h 516"/>
                <a:gd name="T44" fmla="*/ 2147483647 w 324"/>
                <a:gd name="T45" fmla="*/ 2147483647 h 516"/>
                <a:gd name="T46" fmla="*/ 2147483647 w 324"/>
                <a:gd name="T47" fmla="*/ 2147483647 h 516"/>
                <a:gd name="T48" fmla="*/ 2147483647 w 324"/>
                <a:gd name="T49" fmla="*/ 2147483647 h 516"/>
                <a:gd name="T50" fmla="*/ 2147483647 w 324"/>
                <a:gd name="T51" fmla="*/ 2147483647 h 516"/>
                <a:gd name="T52" fmla="*/ 2147483647 w 324"/>
                <a:gd name="T53" fmla="*/ 2147483647 h 516"/>
                <a:gd name="T54" fmla="*/ 0 w 324"/>
                <a:gd name="T55" fmla="*/ 2147483647 h 516"/>
                <a:gd name="T56" fmla="*/ 2147483647 w 324"/>
                <a:gd name="T57" fmla="*/ 2147483647 h 516"/>
                <a:gd name="T58" fmla="*/ 2147483647 w 324"/>
                <a:gd name="T59" fmla="*/ 2147483647 h 516"/>
                <a:gd name="T60" fmla="*/ 2147483647 w 324"/>
                <a:gd name="T61" fmla="*/ 2147483647 h 516"/>
                <a:gd name="T62" fmla="*/ 2147483647 w 324"/>
                <a:gd name="T63" fmla="*/ 2147483647 h 516"/>
                <a:gd name="T64" fmla="*/ 2147483647 w 324"/>
                <a:gd name="T65" fmla="*/ 2147483647 h 516"/>
                <a:gd name="T66" fmla="*/ 2147483647 w 324"/>
                <a:gd name="T67" fmla="*/ 2147483647 h 516"/>
                <a:gd name="T68" fmla="*/ 2147483647 w 324"/>
                <a:gd name="T69" fmla="*/ 2147483647 h 516"/>
                <a:gd name="T70" fmla="*/ 2147483647 w 324"/>
                <a:gd name="T71" fmla="*/ 2147483647 h 516"/>
                <a:gd name="T72" fmla="*/ 2147483647 w 324"/>
                <a:gd name="T73" fmla="*/ 2147483647 h 516"/>
                <a:gd name="T74" fmla="*/ 2147483647 w 324"/>
                <a:gd name="T75" fmla="*/ 2147483647 h 516"/>
                <a:gd name="T76" fmla="*/ 2147483647 w 324"/>
                <a:gd name="T77" fmla="*/ 2147483647 h 516"/>
                <a:gd name="T78" fmla="*/ 2147483647 w 324"/>
                <a:gd name="T79" fmla="*/ 2147483647 h 516"/>
                <a:gd name="T80" fmla="*/ 2147483647 w 324"/>
                <a:gd name="T81" fmla="*/ 2147483647 h 516"/>
                <a:gd name="T82" fmla="*/ 2147483647 w 324"/>
                <a:gd name="T83" fmla="*/ 2147483647 h 516"/>
                <a:gd name="T84" fmla="*/ 2147483647 w 324"/>
                <a:gd name="T85" fmla="*/ 2147483647 h 516"/>
                <a:gd name="T86" fmla="*/ 2147483647 w 324"/>
                <a:gd name="T87" fmla="*/ 2147483647 h 51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324"/>
                <a:gd name="T133" fmla="*/ 0 h 516"/>
                <a:gd name="T134" fmla="*/ 324 w 324"/>
                <a:gd name="T135" fmla="*/ 516 h 51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324" h="516">
                  <a:moveTo>
                    <a:pt x="282" y="342"/>
                  </a:moveTo>
                  <a:lnTo>
                    <a:pt x="282" y="330"/>
                  </a:lnTo>
                  <a:lnTo>
                    <a:pt x="288" y="318"/>
                  </a:lnTo>
                  <a:lnTo>
                    <a:pt x="288" y="306"/>
                  </a:lnTo>
                  <a:lnTo>
                    <a:pt x="282" y="300"/>
                  </a:lnTo>
                  <a:lnTo>
                    <a:pt x="276" y="300"/>
                  </a:lnTo>
                  <a:lnTo>
                    <a:pt x="276" y="282"/>
                  </a:lnTo>
                  <a:lnTo>
                    <a:pt x="282" y="276"/>
                  </a:lnTo>
                  <a:lnTo>
                    <a:pt x="282" y="234"/>
                  </a:lnTo>
                  <a:lnTo>
                    <a:pt x="288" y="228"/>
                  </a:lnTo>
                  <a:lnTo>
                    <a:pt x="288" y="216"/>
                  </a:lnTo>
                  <a:lnTo>
                    <a:pt x="282" y="210"/>
                  </a:lnTo>
                  <a:lnTo>
                    <a:pt x="270" y="204"/>
                  </a:lnTo>
                  <a:lnTo>
                    <a:pt x="264" y="198"/>
                  </a:lnTo>
                  <a:lnTo>
                    <a:pt x="276" y="186"/>
                  </a:lnTo>
                  <a:lnTo>
                    <a:pt x="282" y="186"/>
                  </a:lnTo>
                  <a:lnTo>
                    <a:pt x="282" y="180"/>
                  </a:lnTo>
                  <a:lnTo>
                    <a:pt x="270" y="168"/>
                  </a:lnTo>
                  <a:lnTo>
                    <a:pt x="276" y="156"/>
                  </a:lnTo>
                  <a:lnTo>
                    <a:pt x="276" y="132"/>
                  </a:lnTo>
                  <a:lnTo>
                    <a:pt x="270" y="126"/>
                  </a:lnTo>
                  <a:lnTo>
                    <a:pt x="264" y="126"/>
                  </a:lnTo>
                  <a:lnTo>
                    <a:pt x="252" y="138"/>
                  </a:lnTo>
                  <a:lnTo>
                    <a:pt x="264" y="60"/>
                  </a:lnTo>
                  <a:lnTo>
                    <a:pt x="228" y="36"/>
                  </a:lnTo>
                  <a:lnTo>
                    <a:pt x="240" y="24"/>
                  </a:lnTo>
                  <a:lnTo>
                    <a:pt x="240" y="6"/>
                  </a:lnTo>
                  <a:lnTo>
                    <a:pt x="222" y="0"/>
                  </a:lnTo>
                  <a:lnTo>
                    <a:pt x="198" y="12"/>
                  </a:lnTo>
                  <a:lnTo>
                    <a:pt x="42" y="12"/>
                  </a:lnTo>
                  <a:lnTo>
                    <a:pt x="36" y="18"/>
                  </a:lnTo>
                  <a:lnTo>
                    <a:pt x="30" y="30"/>
                  </a:lnTo>
                  <a:lnTo>
                    <a:pt x="30" y="48"/>
                  </a:lnTo>
                  <a:lnTo>
                    <a:pt x="36" y="48"/>
                  </a:lnTo>
                  <a:lnTo>
                    <a:pt x="42" y="78"/>
                  </a:lnTo>
                  <a:lnTo>
                    <a:pt x="42" y="132"/>
                  </a:lnTo>
                  <a:lnTo>
                    <a:pt x="48" y="126"/>
                  </a:lnTo>
                  <a:lnTo>
                    <a:pt x="54" y="156"/>
                  </a:lnTo>
                  <a:lnTo>
                    <a:pt x="42" y="156"/>
                  </a:lnTo>
                  <a:lnTo>
                    <a:pt x="42" y="162"/>
                  </a:lnTo>
                  <a:lnTo>
                    <a:pt x="48" y="168"/>
                  </a:lnTo>
                  <a:lnTo>
                    <a:pt x="48" y="180"/>
                  </a:lnTo>
                  <a:lnTo>
                    <a:pt x="54" y="192"/>
                  </a:lnTo>
                  <a:lnTo>
                    <a:pt x="54" y="204"/>
                  </a:lnTo>
                  <a:lnTo>
                    <a:pt x="60" y="216"/>
                  </a:lnTo>
                  <a:lnTo>
                    <a:pt x="60" y="228"/>
                  </a:lnTo>
                  <a:lnTo>
                    <a:pt x="48" y="252"/>
                  </a:lnTo>
                  <a:lnTo>
                    <a:pt x="42" y="258"/>
                  </a:lnTo>
                  <a:lnTo>
                    <a:pt x="36" y="270"/>
                  </a:lnTo>
                  <a:lnTo>
                    <a:pt x="36" y="288"/>
                  </a:lnTo>
                  <a:lnTo>
                    <a:pt x="30" y="300"/>
                  </a:lnTo>
                  <a:lnTo>
                    <a:pt x="30" y="312"/>
                  </a:lnTo>
                  <a:lnTo>
                    <a:pt x="12" y="330"/>
                  </a:lnTo>
                  <a:lnTo>
                    <a:pt x="6" y="342"/>
                  </a:lnTo>
                  <a:lnTo>
                    <a:pt x="0" y="348"/>
                  </a:lnTo>
                  <a:lnTo>
                    <a:pt x="0" y="372"/>
                  </a:lnTo>
                  <a:lnTo>
                    <a:pt x="6" y="384"/>
                  </a:lnTo>
                  <a:lnTo>
                    <a:pt x="12" y="402"/>
                  </a:lnTo>
                  <a:lnTo>
                    <a:pt x="12" y="414"/>
                  </a:lnTo>
                  <a:lnTo>
                    <a:pt x="18" y="426"/>
                  </a:lnTo>
                  <a:lnTo>
                    <a:pt x="24" y="432"/>
                  </a:lnTo>
                  <a:lnTo>
                    <a:pt x="24" y="438"/>
                  </a:lnTo>
                  <a:lnTo>
                    <a:pt x="48" y="444"/>
                  </a:lnTo>
                  <a:lnTo>
                    <a:pt x="48" y="498"/>
                  </a:lnTo>
                  <a:lnTo>
                    <a:pt x="72" y="498"/>
                  </a:lnTo>
                  <a:lnTo>
                    <a:pt x="78" y="504"/>
                  </a:lnTo>
                  <a:lnTo>
                    <a:pt x="78" y="510"/>
                  </a:lnTo>
                  <a:lnTo>
                    <a:pt x="84" y="516"/>
                  </a:lnTo>
                  <a:lnTo>
                    <a:pt x="96" y="516"/>
                  </a:lnTo>
                  <a:lnTo>
                    <a:pt x="108" y="510"/>
                  </a:lnTo>
                  <a:lnTo>
                    <a:pt x="114" y="504"/>
                  </a:lnTo>
                  <a:lnTo>
                    <a:pt x="132" y="492"/>
                  </a:lnTo>
                  <a:lnTo>
                    <a:pt x="138" y="486"/>
                  </a:lnTo>
                  <a:lnTo>
                    <a:pt x="150" y="480"/>
                  </a:lnTo>
                  <a:lnTo>
                    <a:pt x="180" y="480"/>
                  </a:lnTo>
                  <a:lnTo>
                    <a:pt x="186" y="474"/>
                  </a:lnTo>
                  <a:lnTo>
                    <a:pt x="198" y="468"/>
                  </a:lnTo>
                  <a:lnTo>
                    <a:pt x="216" y="450"/>
                  </a:lnTo>
                  <a:lnTo>
                    <a:pt x="228" y="450"/>
                  </a:lnTo>
                  <a:lnTo>
                    <a:pt x="234" y="444"/>
                  </a:lnTo>
                  <a:lnTo>
                    <a:pt x="240" y="444"/>
                  </a:lnTo>
                  <a:lnTo>
                    <a:pt x="258" y="426"/>
                  </a:lnTo>
                  <a:lnTo>
                    <a:pt x="270" y="426"/>
                  </a:lnTo>
                  <a:lnTo>
                    <a:pt x="276" y="432"/>
                  </a:lnTo>
                  <a:lnTo>
                    <a:pt x="294" y="432"/>
                  </a:lnTo>
                  <a:lnTo>
                    <a:pt x="306" y="426"/>
                  </a:lnTo>
                  <a:lnTo>
                    <a:pt x="324" y="408"/>
                  </a:lnTo>
                  <a:lnTo>
                    <a:pt x="294" y="384"/>
                  </a:lnTo>
                  <a:lnTo>
                    <a:pt x="282" y="34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52" name="Georgia" descr="© INSCALE GmbH, 05.05.2010&#10;http://www.presentationload.com/">
              <a:extLst>
                <a:ext uri="{FF2B5EF4-FFF2-40B4-BE49-F238E27FC236}">
                  <a16:creationId xmlns:a16="http://schemas.microsoft.com/office/drawing/2014/main" id="{91BD50AC-1C22-4166-A840-8795B7F68390}"/>
                </a:ext>
              </a:extLst>
            </p:cNvPr>
            <p:cNvSpPr>
              <a:spLocks/>
            </p:cNvSpPr>
            <p:nvPr/>
          </p:nvSpPr>
          <p:spPr bwMode="gray">
            <a:xfrm>
              <a:off x="6720120" y="2944915"/>
              <a:ext cx="204796" cy="93631"/>
            </a:xfrm>
            <a:custGeom>
              <a:avLst/>
              <a:gdLst>
                <a:gd name="T0" fmla="*/ 2147483647 w 462"/>
                <a:gd name="T1" fmla="*/ 2147483647 h 210"/>
                <a:gd name="T2" fmla="*/ 2147483647 w 462"/>
                <a:gd name="T3" fmla="*/ 2147483647 h 210"/>
                <a:gd name="T4" fmla="*/ 2147483647 w 462"/>
                <a:gd name="T5" fmla="*/ 2147483647 h 210"/>
                <a:gd name="T6" fmla="*/ 2147483647 w 462"/>
                <a:gd name="T7" fmla="*/ 2147483647 h 210"/>
                <a:gd name="T8" fmla="*/ 2147483647 w 462"/>
                <a:gd name="T9" fmla="*/ 2147483647 h 210"/>
                <a:gd name="T10" fmla="*/ 2147483647 w 462"/>
                <a:gd name="T11" fmla="*/ 2147483647 h 210"/>
                <a:gd name="T12" fmla="*/ 2147483647 w 462"/>
                <a:gd name="T13" fmla="*/ 2147483647 h 210"/>
                <a:gd name="T14" fmla="*/ 2147483647 w 462"/>
                <a:gd name="T15" fmla="*/ 2147483647 h 210"/>
                <a:gd name="T16" fmla="*/ 2147483647 w 462"/>
                <a:gd name="T17" fmla="*/ 2147483647 h 210"/>
                <a:gd name="T18" fmla="*/ 2147483647 w 462"/>
                <a:gd name="T19" fmla="*/ 2147483647 h 210"/>
                <a:gd name="T20" fmla="*/ 2147483647 w 462"/>
                <a:gd name="T21" fmla="*/ 2147483647 h 210"/>
                <a:gd name="T22" fmla="*/ 2147483647 w 462"/>
                <a:gd name="T23" fmla="*/ 2147483647 h 210"/>
                <a:gd name="T24" fmla="*/ 2147483647 w 462"/>
                <a:gd name="T25" fmla="*/ 2147483647 h 210"/>
                <a:gd name="T26" fmla="*/ 2147483647 w 462"/>
                <a:gd name="T27" fmla="*/ 2147483647 h 210"/>
                <a:gd name="T28" fmla="*/ 2147483647 w 462"/>
                <a:gd name="T29" fmla="*/ 2147483647 h 210"/>
                <a:gd name="T30" fmla="*/ 2147483647 w 462"/>
                <a:gd name="T31" fmla="*/ 2147483647 h 210"/>
                <a:gd name="T32" fmla="*/ 2147483647 w 462"/>
                <a:gd name="T33" fmla="*/ 2147483647 h 210"/>
                <a:gd name="T34" fmla="*/ 2147483647 w 462"/>
                <a:gd name="T35" fmla="*/ 2147483647 h 210"/>
                <a:gd name="T36" fmla="*/ 2147483647 w 462"/>
                <a:gd name="T37" fmla="*/ 2147483647 h 210"/>
                <a:gd name="T38" fmla="*/ 2147483647 w 462"/>
                <a:gd name="T39" fmla="*/ 2147483647 h 210"/>
                <a:gd name="T40" fmla="*/ 2147483647 w 462"/>
                <a:gd name="T41" fmla="*/ 2147483647 h 210"/>
                <a:gd name="T42" fmla="*/ 2147483647 w 462"/>
                <a:gd name="T43" fmla="*/ 2147483647 h 210"/>
                <a:gd name="T44" fmla="*/ 2147483647 w 462"/>
                <a:gd name="T45" fmla="*/ 2147483647 h 210"/>
                <a:gd name="T46" fmla="*/ 2147483647 w 462"/>
                <a:gd name="T47" fmla="*/ 2147483647 h 210"/>
                <a:gd name="T48" fmla="*/ 2147483647 w 462"/>
                <a:gd name="T49" fmla="*/ 2147483647 h 210"/>
                <a:gd name="T50" fmla="*/ 2147483647 w 462"/>
                <a:gd name="T51" fmla="*/ 2147483647 h 210"/>
                <a:gd name="T52" fmla="*/ 2147483647 w 462"/>
                <a:gd name="T53" fmla="*/ 2147483647 h 210"/>
                <a:gd name="T54" fmla="*/ 2147483647 w 462"/>
                <a:gd name="T55" fmla="*/ 2147483647 h 210"/>
                <a:gd name="T56" fmla="*/ 2147483647 w 462"/>
                <a:gd name="T57" fmla="*/ 2147483647 h 210"/>
                <a:gd name="T58" fmla="*/ 2147483647 w 462"/>
                <a:gd name="T59" fmla="*/ 2147483647 h 210"/>
                <a:gd name="T60" fmla="*/ 2147483647 w 462"/>
                <a:gd name="T61" fmla="*/ 2147483647 h 210"/>
                <a:gd name="T62" fmla="*/ 2147483647 w 462"/>
                <a:gd name="T63" fmla="*/ 2147483647 h 210"/>
                <a:gd name="T64" fmla="*/ 2147483647 w 462"/>
                <a:gd name="T65" fmla="*/ 2147483647 h 210"/>
                <a:gd name="T66" fmla="*/ 2147483647 w 462"/>
                <a:gd name="T67" fmla="*/ 2147483647 h 210"/>
                <a:gd name="T68" fmla="*/ 2147483647 w 462"/>
                <a:gd name="T69" fmla="*/ 2147483647 h 210"/>
                <a:gd name="T70" fmla="*/ 2147483647 w 462"/>
                <a:gd name="T71" fmla="*/ 2147483647 h 210"/>
                <a:gd name="T72" fmla="*/ 2147483647 w 462"/>
                <a:gd name="T73" fmla="*/ 2147483647 h 210"/>
                <a:gd name="T74" fmla="*/ 2147483647 w 462"/>
                <a:gd name="T75" fmla="*/ 2147483647 h 210"/>
                <a:gd name="T76" fmla="*/ 2147483647 w 462"/>
                <a:gd name="T77" fmla="*/ 2147483647 h 210"/>
                <a:gd name="T78" fmla="*/ 2147483647 w 462"/>
                <a:gd name="T79" fmla="*/ 2147483647 h 210"/>
                <a:gd name="T80" fmla="*/ 2147483647 w 462"/>
                <a:gd name="T81" fmla="*/ 0 h 210"/>
                <a:gd name="T82" fmla="*/ 0 w 462"/>
                <a:gd name="T83" fmla="*/ 2147483647 h 210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462"/>
                <a:gd name="T127" fmla="*/ 0 h 210"/>
                <a:gd name="T128" fmla="*/ 462 w 462"/>
                <a:gd name="T129" fmla="*/ 210 h 210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462" h="210">
                  <a:moveTo>
                    <a:pt x="6" y="18"/>
                  </a:moveTo>
                  <a:lnTo>
                    <a:pt x="12" y="18"/>
                  </a:lnTo>
                  <a:lnTo>
                    <a:pt x="18" y="24"/>
                  </a:lnTo>
                  <a:lnTo>
                    <a:pt x="30" y="30"/>
                  </a:lnTo>
                  <a:lnTo>
                    <a:pt x="42" y="42"/>
                  </a:lnTo>
                  <a:lnTo>
                    <a:pt x="60" y="48"/>
                  </a:lnTo>
                  <a:lnTo>
                    <a:pt x="72" y="54"/>
                  </a:lnTo>
                  <a:lnTo>
                    <a:pt x="78" y="54"/>
                  </a:lnTo>
                  <a:lnTo>
                    <a:pt x="84" y="60"/>
                  </a:lnTo>
                  <a:lnTo>
                    <a:pt x="96" y="66"/>
                  </a:lnTo>
                  <a:lnTo>
                    <a:pt x="102" y="78"/>
                  </a:lnTo>
                  <a:lnTo>
                    <a:pt x="114" y="84"/>
                  </a:lnTo>
                  <a:lnTo>
                    <a:pt x="114" y="96"/>
                  </a:lnTo>
                  <a:lnTo>
                    <a:pt x="120" y="114"/>
                  </a:lnTo>
                  <a:lnTo>
                    <a:pt x="120" y="132"/>
                  </a:lnTo>
                  <a:lnTo>
                    <a:pt x="126" y="138"/>
                  </a:lnTo>
                  <a:lnTo>
                    <a:pt x="132" y="150"/>
                  </a:lnTo>
                  <a:lnTo>
                    <a:pt x="138" y="156"/>
                  </a:lnTo>
                  <a:lnTo>
                    <a:pt x="138" y="162"/>
                  </a:lnTo>
                  <a:lnTo>
                    <a:pt x="132" y="168"/>
                  </a:lnTo>
                  <a:lnTo>
                    <a:pt x="168" y="174"/>
                  </a:lnTo>
                  <a:lnTo>
                    <a:pt x="174" y="168"/>
                  </a:lnTo>
                  <a:lnTo>
                    <a:pt x="186" y="162"/>
                  </a:lnTo>
                  <a:lnTo>
                    <a:pt x="198" y="162"/>
                  </a:lnTo>
                  <a:lnTo>
                    <a:pt x="210" y="168"/>
                  </a:lnTo>
                  <a:lnTo>
                    <a:pt x="216" y="174"/>
                  </a:lnTo>
                  <a:lnTo>
                    <a:pt x="222" y="186"/>
                  </a:lnTo>
                  <a:lnTo>
                    <a:pt x="222" y="192"/>
                  </a:lnTo>
                  <a:lnTo>
                    <a:pt x="246" y="192"/>
                  </a:lnTo>
                  <a:lnTo>
                    <a:pt x="246" y="198"/>
                  </a:lnTo>
                  <a:lnTo>
                    <a:pt x="252" y="204"/>
                  </a:lnTo>
                  <a:lnTo>
                    <a:pt x="276" y="198"/>
                  </a:lnTo>
                  <a:lnTo>
                    <a:pt x="282" y="192"/>
                  </a:lnTo>
                  <a:lnTo>
                    <a:pt x="336" y="198"/>
                  </a:lnTo>
                  <a:lnTo>
                    <a:pt x="336" y="180"/>
                  </a:lnTo>
                  <a:lnTo>
                    <a:pt x="342" y="180"/>
                  </a:lnTo>
                  <a:lnTo>
                    <a:pt x="348" y="186"/>
                  </a:lnTo>
                  <a:lnTo>
                    <a:pt x="354" y="186"/>
                  </a:lnTo>
                  <a:lnTo>
                    <a:pt x="354" y="180"/>
                  </a:lnTo>
                  <a:lnTo>
                    <a:pt x="366" y="168"/>
                  </a:lnTo>
                  <a:lnTo>
                    <a:pt x="390" y="168"/>
                  </a:lnTo>
                  <a:lnTo>
                    <a:pt x="396" y="174"/>
                  </a:lnTo>
                  <a:lnTo>
                    <a:pt x="396" y="180"/>
                  </a:lnTo>
                  <a:lnTo>
                    <a:pt x="414" y="198"/>
                  </a:lnTo>
                  <a:lnTo>
                    <a:pt x="426" y="192"/>
                  </a:lnTo>
                  <a:lnTo>
                    <a:pt x="438" y="192"/>
                  </a:lnTo>
                  <a:lnTo>
                    <a:pt x="456" y="210"/>
                  </a:lnTo>
                  <a:lnTo>
                    <a:pt x="462" y="204"/>
                  </a:lnTo>
                  <a:lnTo>
                    <a:pt x="456" y="192"/>
                  </a:lnTo>
                  <a:lnTo>
                    <a:pt x="450" y="186"/>
                  </a:lnTo>
                  <a:lnTo>
                    <a:pt x="444" y="174"/>
                  </a:lnTo>
                  <a:lnTo>
                    <a:pt x="438" y="168"/>
                  </a:lnTo>
                  <a:lnTo>
                    <a:pt x="432" y="168"/>
                  </a:lnTo>
                  <a:lnTo>
                    <a:pt x="414" y="150"/>
                  </a:lnTo>
                  <a:lnTo>
                    <a:pt x="420" y="144"/>
                  </a:lnTo>
                  <a:lnTo>
                    <a:pt x="432" y="144"/>
                  </a:lnTo>
                  <a:lnTo>
                    <a:pt x="420" y="132"/>
                  </a:lnTo>
                  <a:lnTo>
                    <a:pt x="408" y="126"/>
                  </a:lnTo>
                  <a:lnTo>
                    <a:pt x="396" y="114"/>
                  </a:lnTo>
                  <a:lnTo>
                    <a:pt x="378" y="114"/>
                  </a:lnTo>
                  <a:lnTo>
                    <a:pt x="378" y="108"/>
                  </a:lnTo>
                  <a:lnTo>
                    <a:pt x="384" y="102"/>
                  </a:lnTo>
                  <a:lnTo>
                    <a:pt x="384" y="90"/>
                  </a:lnTo>
                  <a:lnTo>
                    <a:pt x="354" y="84"/>
                  </a:lnTo>
                  <a:lnTo>
                    <a:pt x="342" y="72"/>
                  </a:lnTo>
                  <a:lnTo>
                    <a:pt x="330" y="66"/>
                  </a:lnTo>
                  <a:lnTo>
                    <a:pt x="300" y="66"/>
                  </a:lnTo>
                  <a:lnTo>
                    <a:pt x="300" y="72"/>
                  </a:lnTo>
                  <a:lnTo>
                    <a:pt x="288" y="72"/>
                  </a:lnTo>
                  <a:lnTo>
                    <a:pt x="282" y="78"/>
                  </a:lnTo>
                  <a:lnTo>
                    <a:pt x="258" y="78"/>
                  </a:lnTo>
                  <a:lnTo>
                    <a:pt x="246" y="72"/>
                  </a:lnTo>
                  <a:lnTo>
                    <a:pt x="240" y="72"/>
                  </a:lnTo>
                  <a:lnTo>
                    <a:pt x="240" y="66"/>
                  </a:lnTo>
                  <a:lnTo>
                    <a:pt x="192" y="36"/>
                  </a:lnTo>
                  <a:lnTo>
                    <a:pt x="186" y="36"/>
                  </a:lnTo>
                  <a:lnTo>
                    <a:pt x="180" y="30"/>
                  </a:lnTo>
                  <a:lnTo>
                    <a:pt x="144" y="30"/>
                  </a:lnTo>
                  <a:lnTo>
                    <a:pt x="84" y="18"/>
                  </a:lnTo>
                  <a:lnTo>
                    <a:pt x="66" y="12"/>
                  </a:lnTo>
                  <a:lnTo>
                    <a:pt x="54" y="6"/>
                  </a:lnTo>
                  <a:lnTo>
                    <a:pt x="36" y="0"/>
                  </a:lnTo>
                  <a:lnTo>
                    <a:pt x="24" y="0"/>
                  </a:lnTo>
                  <a:lnTo>
                    <a:pt x="0" y="18"/>
                  </a:lnTo>
                  <a:lnTo>
                    <a:pt x="6" y="1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53" name="The Gambia" descr="© INSCALE GmbH, 05.05.2010&#10;http://www.presentationload.com/">
              <a:extLst>
                <a:ext uri="{FF2B5EF4-FFF2-40B4-BE49-F238E27FC236}">
                  <a16:creationId xmlns:a16="http://schemas.microsoft.com/office/drawing/2014/main" id="{BB054AAE-4057-4572-B8EF-428E487E7BB4}"/>
                </a:ext>
              </a:extLst>
            </p:cNvPr>
            <p:cNvSpPr>
              <a:spLocks/>
            </p:cNvSpPr>
            <p:nvPr/>
          </p:nvSpPr>
          <p:spPr bwMode="gray">
            <a:xfrm>
              <a:off x="5027771" y="4020886"/>
              <a:ext cx="93666" cy="23804"/>
            </a:xfrm>
            <a:custGeom>
              <a:avLst/>
              <a:gdLst>
                <a:gd name="T0" fmla="*/ 2147483647 w 216"/>
                <a:gd name="T1" fmla="*/ 2147483647 h 54"/>
                <a:gd name="T2" fmla="*/ 2147483647 w 216"/>
                <a:gd name="T3" fmla="*/ 2147483647 h 54"/>
                <a:gd name="T4" fmla="*/ 2147483647 w 216"/>
                <a:gd name="T5" fmla="*/ 2147483647 h 54"/>
                <a:gd name="T6" fmla="*/ 2147483647 w 216"/>
                <a:gd name="T7" fmla="*/ 2147483647 h 54"/>
                <a:gd name="T8" fmla="*/ 0 w 216"/>
                <a:gd name="T9" fmla="*/ 2147483647 h 54"/>
                <a:gd name="T10" fmla="*/ 0 w 216"/>
                <a:gd name="T11" fmla="*/ 2147483647 h 54"/>
                <a:gd name="T12" fmla="*/ 2147483647 w 216"/>
                <a:gd name="T13" fmla="*/ 2147483647 h 54"/>
                <a:gd name="T14" fmla="*/ 2147483647 w 216"/>
                <a:gd name="T15" fmla="*/ 2147483647 h 54"/>
                <a:gd name="T16" fmla="*/ 2147483647 w 216"/>
                <a:gd name="T17" fmla="*/ 2147483647 h 54"/>
                <a:gd name="T18" fmla="*/ 2147483647 w 216"/>
                <a:gd name="T19" fmla="*/ 2147483647 h 54"/>
                <a:gd name="T20" fmla="*/ 2147483647 w 216"/>
                <a:gd name="T21" fmla="*/ 2147483647 h 54"/>
                <a:gd name="T22" fmla="*/ 2147483647 w 216"/>
                <a:gd name="T23" fmla="*/ 2147483647 h 54"/>
                <a:gd name="T24" fmla="*/ 2147483647 w 216"/>
                <a:gd name="T25" fmla="*/ 2147483647 h 54"/>
                <a:gd name="T26" fmla="*/ 2147483647 w 216"/>
                <a:gd name="T27" fmla="*/ 2147483647 h 54"/>
                <a:gd name="T28" fmla="*/ 2147483647 w 216"/>
                <a:gd name="T29" fmla="*/ 2147483647 h 54"/>
                <a:gd name="T30" fmla="*/ 2147483647 w 216"/>
                <a:gd name="T31" fmla="*/ 2147483647 h 54"/>
                <a:gd name="T32" fmla="*/ 2147483647 w 216"/>
                <a:gd name="T33" fmla="*/ 2147483647 h 54"/>
                <a:gd name="T34" fmla="*/ 2147483647 w 216"/>
                <a:gd name="T35" fmla="*/ 2147483647 h 54"/>
                <a:gd name="T36" fmla="*/ 2147483647 w 216"/>
                <a:gd name="T37" fmla="*/ 2147483647 h 54"/>
                <a:gd name="T38" fmla="*/ 2147483647 w 216"/>
                <a:gd name="T39" fmla="*/ 2147483647 h 54"/>
                <a:gd name="T40" fmla="*/ 2147483647 w 216"/>
                <a:gd name="T41" fmla="*/ 2147483647 h 54"/>
                <a:gd name="T42" fmla="*/ 2147483647 w 216"/>
                <a:gd name="T43" fmla="*/ 2147483647 h 54"/>
                <a:gd name="T44" fmla="*/ 2147483647 w 216"/>
                <a:gd name="T45" fmla="*/ 2147483647 h 54"/>
                <a:gd name="T46" fmla="*/ 2147483647 w 216"/>
                <a:gd name="T47" fmla="*/ 2147483647 h 54"/>
                <a:gd name="T48" fmla="*/ 2147483647 w 216"/>
                <a:gd name="T49" fmla="*/ 2147483647 h 54"/>
                <a:gd name="T50" fmla="*/ 2147483647 w 216"/>
                <a:gd name="T51" fmla="*/ 2147483647 h 54"/>
                <a:gd name="T52" fmla="*/ 2147483647 w 216"/>
                <a:gd name="T53" fmla="*/ 2147483647 h 54"/>
                <a:gd name="T54" fmla="*/ 2147483647 w 216"/>
                <a:gd name="T55" fmla="*/ 2147483647 h 54"/>
                <a:gd name="T56" fmla="*/ 2147483647 w 216"/>
                <a:gd name="T57" fmla="*/ 2147483647 h 54"/>
                <a:gd name="T58" fmla="*/ 2147483647 w 216"/>
                <a:gd name="T59" fmla="*/ 0 h 54"/>
                <a:gd name="T60" fmla="*/ 2147483647 w 216"/>
                <a:gd name="T61" fmla="*/ 0 h 54"/>
                <a:gd name="T62" fmla="*/ 2147483647 w 216"/>
                <a:gd name="T63" fmla="*/ 2147483647 h 54"/>
                <a:gd name="T64" fmla="*/ 2147483647 w 216"/>
                <a:gd name="T65" fmla="*/ 2147483647 h 54"/>
                <a:gd name="T66" fmla="*/ 2147483647 w 216"/>
                <a:gd name="T67" fmla="*/ 2147483647 h 54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16"/>
                <a:gd name="T103" fmla="*/ 0 h 54"/>
                <a:gd name="T104" fmla="*/ 216 w 216"/>
                <a:gd name="T105" fmla="*/ 54 h 54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16" h="54">
                  <a:moveTo>
                    <a:pt x="18" y="18"/>
                  </a:moveTo>
                  <a:lnTo>
                    <a:pt x="12" y="24"/>
                  </a:lnTo>
                  <a:lnTo>
                    <a:pt x="6" y="36"/>
                  </a:lnTo>
                  <a:lnTo>
                    <a:pt x="6" y="42"/>
                  </a:lnTo>
                  <a:lnTo>
                    <a:pt x="0" y="48"/>
                  </a:lnTo>
                  <a:lnTo>
                    <a:pt x="0" y="54"/>
                  </a:lnTo>
                  <a:lnTo>
                    <a:pt x="72" y="54"/>
                  </a:lnTo>
                  <a:lnTo>
                    <a:pt x="72" y="42"/>
                  </a:lnTo>
                  <a:lnTo>
                    <a:pt x="84" y="42"/>
                  </a:lnTo>
                  <a:lnTo>
                    <a:pt x="90" y="36"/>
                  </a:lnTo>
                  <a:lnTo>
                    <a:pt x="114" y="36"/>
                  </a:lnTo>
                  <a:lnTo>
                    <a:pt x="120" y="24"/>
                  </a:lnTo>
                  <a:lnTo>
                    <a:pt x="126" y="18"/>
                  </a:lnTo>
                  <a:lnTo>
                    <a:pt x="132" y="24"/>
                  </a:lnTo>
                  <a:lnTo>
                    <a:pt x="144" y="30"/>
                  </a:lnTo>
                  <a:lnTo>
                    <a:pt x="150" y="42"/>
                  </a:lnTo>
                  <a:lnTo>
                    <a:pt x="168" y="48"/>
                  </a:lnTo>
                  <a:lnTo>
                    <a:pt x="192" y="48"/>
                  </a:lnTo>
                  <a:lnTo>
                    <a:pt x="198" y="42"/>
                  </a:lnTo>
                  <a:lnTo>
                    <a:pt x="210" y="36"/>
                  </a:lnTo>
                  <a:lnTo>
                    <a:pt x="216" y="30"/>
                  </a:lnTo>
                  <a:lnTo>
                    <a:pt x="216" y="24"/>
                  </a:lnTo>
                  <a:lnTo>
                    <a:pt x="210" y="18"/>
                  </a:lnTo>
                  <a:lnTo>
                    <a:pt x="186" y="18"/>
                  </a:lnTo>
                  <a:lnTo>
                    <a:pt x="180" y="24"/>
                  </a:lnTo>
                  <a:lnTo>
                    <a:pt x="168" y="24"/>
                  </a:lnTo>
                  <a:lnTo>
                    <a:pt x="162" y="12"/>
                  </a:lnTo>
                  <a:lnTo>
                    <a:pt x="156" y="6"/>
                  </a:lnTo>
                  <a:lnTo>
                    <a:pt x="144" y="12"/>
                  </a:lnTo>
                  <a:lnTo>
                    <a:pt x="144" y="0"/>
                  </a:lnTo>
                  <a:lnTo>
                    <a:pt x="90" y="0"/>
                  </a:lnTo>
                  <a:lnTo>
                    <a:pt x="90" y="12"/>
                  </a:lnTo>
                  <a:lnTo>
                    <a:pt x="18" y="12"/>
                  </a:lnTo>
                  <a:lnTo>
                    <a:pt x="18" y="1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54" name="Gabon" descr="© INSCALE GmbH, 05.05.2010&#10;http://www.presentationload.com/">
              <a:extLst>
                <a:ext uri="{FF2B5EF4-FFF2-40B4-BE49-F238E27FC236}">
                  <a16:creationId xmlns:a16="http://schemas.microsoft.com/office/drawing/2014/main" id="{050C27F6-77DF-4648-9F83-9589A00ADC3C}"/>
                </a:ext>
              </a:extLst>
            </p:cNvPr>
            <p:cNvSpPr>
              <a:spLocks/>
            </p:cNvSpPr>
            <p:nvPr/>
          </p:nvSpPr>
          <p:spPr bwMode="gray">
            <a:xfrm>
              <a:off x="5821556" y="4431912"/>
              <a:ext cx="185745" cy="231699"/>
            </a:xfrm>
            <a:custGeom>
              <a:avLst/>
              <a:gdLst>
                <a:gd name="T0" fmla="*/ 2147483647 w 420"/>
                <a:gd name="T1" fmla="*/ 2147483647 h 510"/>
                <a:gd name="T2" fmla="*/ 2147483647 w 420"/>
                <a:gd name="T3" fmla="*/ 2147483647 h 510"/>
                <a:gd name="T4" fmla="*/ 2147483647 w 420"/>
                <a:gd name="T5" fmla="*/ 2147483647 h 510"/>
                <a:gd name="T6" fmla="*/ 2147483647 w 420"/>
                <a:gd name="T7" fmla="*/ 2147483647 h 510"/>
                <a:gd name="T8" fmla="*/ 2147483647 w 420"/>
                <a:gd name="T9" fmla="*/ 2147483647 h 510"/>
                <a:gd name="T10" fmla="*/ 2147483647 w 420"/>
                <a:gd name="T11" fmla="*/ 2147483647 h 510"/>
                <a:gd name="T12" fmla="*/ 2147483647 w 420"/>
                <a:gd name="T13" fmla="*/ 2147483647 h 510"/>
                <a:gd name="T14" fmla="*/ 2147483647 w 420"/>
                <a:gd name="T15" fmla="*/ 2147483647 h 510"/>
                <a:gd name="T16" fmla="*/ 2147483647 w 420"/>
                <a:gd name="T17" fmla="*/ 2147483647 h 510"/>
                <a:gd name="T18" fmla="*/ 2147483647 w 420"/>
                <a:gd name="T19" fmla="*/ 2147483647 h 510"/>
                <a:gd name="T20" fmla="*/ 2147483647 w 420"/>
                <a:gd name="T21" fmla="*/ 2147483647 h 510"/>
                <a:gd name="T22" fmla="*/ 2147483647 w 420"/>
                <a:gd name="T23" fmla="*/ 2147483647 h 510"/>
                <a:gd name="T24" fmla="*/ 2147483647 w 420"/>
                <a:gd name="T25" fmla="*/ 2147483647 h 510"/>
                <a:gd name="T26" fmla="*/ 2147483647 w 420"/>
                <a:gd name="T27" fmla="*/ 2147483647 h 510"/>
                <a:gd name="T28" fmla="*/ 2147483647 w 420"/>
                <a:gd name="T29" fmla="*/ 2147483647 h 510"/>
                <a:gd name="T30" fmla="*/ 2147483647 w 420"/>
                <a:gd name="T31" fmla="*/ 2147483647 h 510"/>
                <a:gd name="T32" fmla="*/ 2147483647 w 420"/>
                <a:gd name="T33" fmla="*/ 2147483647 h 510"/>
                <a:gd name="T34" fmla="*/ 2147483647 w 420"/>
                <a:gd name="T35" fmla="*/ 2147483647 h 510"/>
                <a:gd name="T36" fmla="*/ 2147483647 w 420"/>
                <a:gd name="T37" fmla="*/ 2147483647 h 510"/>
                <a:gd name="T38" fmla="*/ 2147483647 w 420"/>
                <a:gd name="T39" fmla="*/ 2147483647 h 510"/>
                <a:gd name="T40" fmla="*/ 2147483647 w 420"/>
                <a:gd name="T41" fmla="*/ 2147483647 h 510"/>
                <a:gd name="T42" fmla="*/ 2147483647 w 420"/>
                <a:gd name="T43" fmla="*/ 2147483647 h 510"/>
                <a:gd name="T44" fmla="*/ 2147483647 w 420"/>
                <a:gd name="T45" fmla="*/ 2147483647 h 510"/>
                <a:gd name="T46" fmla="*/ 2147483647 w 420"/>
                <a:gd name="T47" fmla="*/ 2147483647 h 510"/>
                <a:gd name="T48" fmla="*/ 2147483647 w 420"/>
                <a:gd name="T49" fmla="*/ 2147483647 h 510"/>
                <a:gd name="T50" fmla="*/ 2147483647 w 420"/>
                <a:gd name="T51" fmla="*/ 2147483647 h 510"/>
                <a:gd name="T52" fmla="*/ 2147483647 w 420"/>
                <a:gd name="T53" fmla="*/ 2147483647 h 510"/>
                <a:gd name="T54" fmla="*/ 2147483647 w 420"/>
                <a:gd name="T55" fmla="*/ 2147483647 h 510"/>
                <a:gd name="T56" fmla="*/ 2147483647 w 420"/>
                <a:gd name="T57" fmla="*/ 2147483647 h 510"/>
                <a:gd name="T58" fmla="*/ 2147483647 w 420"/>
                <a:gd name="T59" fmla="*/ 2147483647 h 510"/>
                <a:gd name="T60" fmla="*/ 2147483647 w 420"/>
                <a:gd name="T61" fmla="*/ 2147483647 h 510"/>
                <a:gd name="T62" fmla="*/ 2147483647 w 420"/>
                <a:gd name="T63" fmla="*/ 2147483647 h 510"/>
                <a:gd name="T64" fmla="*/ 2147483647 w 420"/>
                <a:gd name="T65" fmla="*/ 2147483647 h 510"/>
                <a:gd name="T66" fmla="*/ 2147483647 w 420"/>
                <a:gd name="T67" fmla="*/ 2147483647 h 510"/>
                <a:gd name="T68" fmla="*/ 2147483647 w 420"/>
                <a:gd name="T69" fmla="*/ 2147483647 h 510"/>
                <a:gd name="T70" fmla="*/ 2147483647 w 420"/>
                <a:gd name="T71" fmla="*/ 2147483647 h 510"/>
                <a:gd name="T72" fmla="*/ 2147483647 w 420"/>
                <a:gd name="T73" fmla="*/ 2147483647 h 510"/>
                <a:gd name="T74" fmla="*/ 2147483647 w 420"/>
                <a:gd name="T75" fmla="*/ 2147483647 h 510"/>
                <a:gd name="T76" fmla="*/ 2147483647 w 420"/>
                <a:gd name="T77" fmla="*/ 2147483647 h 510"/>
                <a:gd name="T78" fmla="*/ 2147483647 w 420"/>
                <a:gd name="T79" fmla="*/ 2147483647 h 510"/>
                <a:gd name="T80" fmla="*/ 2147483647 w 420"/>
                <a:gd name="T81" fmla="*/ 2147483647 h 510"/>
                <a:gd name="T82" fmla="*/ 2147483647 w 420"/>
                <a:gd name="T83" fmla="*/ 2147483647 h 510"/>
                <a:gd name="T84" fmla="*/ 2147483647 w 420"/>
                <a:gd name="T85" fmla="*/ 2147483647 h 510"/>
                <a:gd name="T86" fmla="*/ 2147483647 w 420"/>
                <a:gd name="T87" fmla="*/ 2147483647 h 510"/>
                <a:gd name="T88" fmla="*/ 2147483647 w 420"/>
                <a:gd name="T89" fmla="*/ 2147483647 h 510"/>
                <a:gd name="T90" fmla="*/ 2147483647 w 420"/>
                <a:gd name="T91" fmla="*/ 2147483647 h 510"/>
                <a:gd name="T92" fmla="*/ 2147483647 w 420"/>
                <a:gd name="T93" fmla="*/ 2147483647 h 510"/>
                <a:gd name="T94" fmla="*/ 2147483647 w 420"/>
                <a:gd name="T95" fmla="*/ 2147483647 h 510"/>
                <a:gd name="T96" fmla="*/ 2147483647 w 420"/>
                <a:gd name="T97" fmla="*/ 2147483647 h 510"/>
                <a:gd name="T98" fmla="*/ 2147483647 w 420"/>
                <a:gd name="T99" fmla="*/ 2147483647 h 510"/>
                <a:gd name="T100" fmla="*/ 2147483647 w 420"/>
                <a:gd name="T101" fmla="*/ 2147483647 h 510"/>
                <a:gd name="T102" fmla="*/ 2147483647 w 420"/>
                <a:gd name="T103" fmla="*/ 2147483647 h 510"/>
                <a:gd name="T104" fmla="*/ 2147483647 w 420"/>
                <a:gd name="T105" fmla="*/ 2147483647 h 510"/>
                <a:gd name="T106" fmla="*/ 2147483647 w 420"/>
                <a:gd name="T107" fmla="*/ 2147483647 h 510"/>
                <a:gd name="T108" fmla="*/ 2147483647 w 420"/>
                <a:gd name="T109" fmla="*/ 2147483647 h 510"/>
                <a:gd name="T110" fmla="*/ 2147483647 w 420"/>
                <a:gd name="T111" fmla="*/ 2147483647 h 510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20"/>
                <a:gd name="T169" fmla="*/ 0 h 510"/>
                <a:gd name="T170" fmla="*/ 420 w 420"/>
                <a:gd name="T171" fmla="*/ 510 h 510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20" h="510">
                  <a:moveTo>
                    <a:pt x="420" y="240"/>
                  </a:moveTo>
                  <a:lnTo>
                    <a:pt x="414" y="234"/>
                  </a:lnTo>
                  <a:lnTo>
                    <a:pt x="396" y="234"/>
                  </a:lnTo>
                  <a:lnTo>
                    <a:pt x="390" y="216"/>
                  </a:lnTo>
                  <a:lnTo>
                    <a:pt x="372" y="210"/>
                  </a:lnTo>
                  <a:lnTo>
                    <a:pt x="372" y="174"/>
                  </a:lnTo>
                  <a:lnTo>
                    <a:pt x="384" y="150"/>
                  </a:lnTo>
                  <a:lnTo>
                    <a:pt x="396" y="150"/>
                  </a:lnTo>
                  <a:lnTo>
                    <a:pt x="402" y="144"/>
                  </a:lnTo>
                  <a:lnTo>
                    <a:pt x="408" y="132"/>
                  </a:lnTo>
                  <a:lnTo>
                    <a:pt x="414" y="126"/>
                  </a:lnTo>
                  <a:lnTo>
                    <a:pt x="414" y="114"/>
                  </a:lnTo>
                  <a:lnTo>
                    <a:pt x="402" y="108"/>
                  </a:lnTo>
                  <a:lnTo>
                    <a:pt x="402" y="90"/>
                  </a:lnTo>
                  <a:lnTo>
                    <a:pt x="396" y="84"/>
                  </a:lnTo>
                  <a:lnTo>
                    <a:pt x="396" y="78"/>
                  </a:lnTo>
                  <a:lnTo>
                    <a:pt x="384" y="78"/>
                  </a:lnTo>
                  <a:lnTo>
                    <a:pt x="378" y="72"/>
                  </a:lnTo>
                  <a:lnTo>
                    <a:pt x="360" y="72"/>
                  </a:lnTo>
                  <a:lnTo>
                    <a:pt x="360" y="90"/>
                  </a:lnTo>
                  <a:lnTo>
                    <a:pt x="354" y="96"/>
                  </a:lnTo>
                  <a:lnTo>
                    <a:pt x="330" y="96"/>
                  </a:lnTo>
                  <a:lnTo>
                    <a:pt x="324" y="90"/>
                  </a:lnTo>
                  <a:lnTo>
                    <a:pt x="318" y="54"/>
                  </a:lnTo>
                  <a:lnTo>
                    <a:pt x="336" y="24"/>
                  </a:lnTo>
                  <a:lnTo>
                    <a:pt x="336" y="6"/>
                  </a:lnTo>
                  <a:lnTo>
                    <a:pt x="288" y="12"/>
                  </a:lnTo>
                  <a:lnTo>
                    <a:pt x="282" y="12"/>
                  </a:lnTo>
                  <a:lnTo>
                    <a:pt x="270" y="6"/>
                  </a:lnTo>
                  <a:lnTo>
                    <a:pt x="264" y="6"/>
                  </a:lnTo>
                  <a:lnTo>
                    <a:pt x="252" y="18"/>
                  </a:lnTo>
                  <a:lnTo>
                    <a:pt x="222" y="18"/>
                  </a:lnTo>
                  <a:lnTo>
                    <a:pt x="210" y="0"/>
                  </a:lnTo>
                  <a:lnTo>
                    <a:pt x="192" y="18"/>
                  </a:lnTo>
                  <a:lnTo>
                    <a:pt x="186" y="54"/>
                  </a:lnTo>
                  <a:lnTo>
                    <a:pt x="192" y="60"/>
                  </a:lnTo>
                  <a:lnTo>
                    <a:pt x="192" y="90"/>
                  </a:lnTo>
                  <a:lnTo>
                    <a:pt x="186" y="108"/>
                  </a:lnTo>
                  <a:lnTo>
                    <a:pt x="186" y="114"/>
                  </a:lnTo>
                  <a:lnTo>
                    <a:pt x="84" y="114"/>
                  </a:lnTo>
                  <a:lnTo>
                    <a:pt x="84" y="108"/>
                  </a:lnTo>
                  <a:lnTo>
                    <a:pt x="72" y="108"/>
                  </a:lnTo>
                  <a:lnTo>
                    <a:pt x="60" y="120"/>
                  </a:lnTo>
                  <a:lnTo>
                    <a:pt x="60" y="126"/>
                  </a:lnTo>
                  <a:lnTo>
                    <a:pt x="66" y="132"/>
                  </a:lnTo>
                  <a:lnTo>
                    <a:pt x="66" y="144"/>
                  </a:lnTo>
                  <a:lnTo>
                    <a:pt x="72" y="150"/>
                  </a:lnTo>
                  <a:lnTo>
                    <a:pt x="72" y="162"/>
                  </a:lnTo>
                  <a:lnTo>
                    <a:pt x="48" y="162"/>
                  </a:lnTo>
                  <a:lnTo>
                    <a:pt x="48" y="210"/>
                  </a:lnTo>
                  <a:lnTo>
                    <a:pt x="42" y="228"/>
                  </a:lnTo>
                  <a:lnTo>
                    <a:pt x="36" y="240"/>
                  </a:lnTo>
                  <a:lnTo>
                    <a:pt x="30" y="246"/>
                  </a:lnTo>
                  <a:lnTo>
                    <a:pt x="18" y="252"/>
                  </a:lnTo>
                  <a:lnTo>
                    <a:pt x="0" y="252"/>
                  </a:lnTo>
                  <a:lnTo>
                    <a:pt x="30" y="306"/>
                  </a:lnTo>
                  <a:lnTo>
                    <a:pt x="42" y="294"/>
                  </a:lnTo>
                  <a:lnTo>
                    <a:pt x="54" y="312"/>
                  </a:lnTo>
                  <a:lnTo>
                    <a:pt x="48" y="318"/>
                  </a:lnTo>
                  <a:lnTo>
                    <a:pt x="48" y="330"/>
                  </a:lnTo>
                  <a:lnTo>
                    <a:pt x="42" y="336"/>
                  </a:lnTo>
                  <a:lnTo>
                    <a:pt x="42" y="342"/>
                  </a:lnTo>
                  <a:lnTo>
                    <a:pt x="48" y="348"/>
                  </a:lnTo>
                  <a:lnTo>
                    <a:pt x="66" y="348"/>
                  </a:lnTo>
                  <a:lnTo>
                    <a:pt x="72" y="390"/>
                  </a:lnTo>
                  <a:lnTo>
                    <a:pt x="102" y="396"/>
                  </a:lnTo>
                  <a:lnTo>
                    <a:pt x="96" y="408"/>
                  </a:lnTo>
                  <a:lnTo>
                    <a:pt x="144" y="462"/>
                  </a:lnTo>
                  <a:lnTo>
                    <a:pt x="138" y="468"/>
                  </a:lnTo>
                  <a:lnTo>
                    <a:pt x="174" y="510"/>
                  </a:lnTo>
                  <a:lnTo>
                    <a:pt x="180" y="492"/>
                  </a:lnTo>
                  <a:lnTo>
                    <a:pt x="204" y="480"/>
                  </a:lnTo>
                  <a:lnTo>
                    <a:pt x="222" y="498"/>
                  </a:lnTo>
                  <a:lnTo>
                    <a:pt x="228" y="492"/>
                  </a:lnTo>
                  <a:lnTo>
                    <a:pt x="228" y="456"/>
                  </a:lnTo>
                  <a:lnTo>
                    <a:pt x="210" y="444"/>
                  </a:lnTo>
                  <a:lnTo>
                    <a:pt x="228" y="432"/>
                  </a:lnTo>
                  <a:lnTo>
                    <a:pt x="198" y="414"/>
                  </a:lnTo>
                  <a:lnTo>
                    <a:pt x="210" y="414"/>
                  </a:lnTo>
                  <a:lnTo>
                    <a:pt x="210" y="402"/>
                  </a:lnTo>
                  <a:lnTo>
                    <a:pt x="204" y="396"/>
                  </a:lnTo>
                  <a:lnTo>
                    <a:pt x="204" y="378"/>
                  </a:lnTo>
                  <a:lnTo>
                    <a:pt x="210" y="378"/>
                  </a:lnTo>
                  <a:lnTo>
                    <a:pt x="216" y="384"/>
                  </a:lnTo>
                  <a:lnTo>
                    <a:pt x="228" y="384"/>
                  </a:lnTo>
                  <a:lnTo>
                    <a:pt x="240" y="390"/>
                  </a:lnTo>
                  <a:lnTo>
                    <a:pt x="258" y="390"/>
                  </a:lnTo>
                  <a:lnTo>
                    <a:pt x="264" y="384"/>
                  </a:lnTo>
                  <a:lnTo>
                    <a:pt x="270" y="372"/>
                  </a:lnTo>
                  <a:lnTo>
                    <a:pt x="282" y="366"/>
                  </a:lnTo>
                  <a:lnTo>
                    <a:pt x="264" y="348"/>
                  </a:lnTo>
                  <a:lnTo>
                    <a:pt x="264" y="342"/>
                  </a:lnTo>
                  <a:lnTo>
                    <a:pt x="294" y="342"/>
                  </a:lnTo>
                  <a:lnTo>
                    <a:pt x="312" y="384"/>
                  </a:lnTo>
                  <a:lnTo>
                    <a:pt x="342" y="384"/>
                  </a:lnTo>
                  <a:lnTo>
                    <a:pt x="348" y="378"/>
                  </a:lnTo>
                  <a:lnTo>
                    <a:pt x="354" y="366"/>
                  </a:lnTo>
                  <a:lnTo>
                    <a:pt x="360" y="360"/>
                  </a:lnTo>
                  <a:lnTo>
                    <a:pt x="366" y="360"/>
                  </a:lnTo>
                  <a:lnTo>
                    <a:pt x="366" y="390"/>
                  </a:lnTo>
                  <a:lnTo>
                    <a:pt x="372" y="396"/>
                  </a:lnTo>
                  <a:lnTo>
                    <a:pt x="384" y="396"/>
                  </a:lnTo>
                  <a:lnTo>
                    <a:pt x="390" y="390"/>
                  </a:lnTo>
                  <a:lnTo>
                    <a:pt x="396" y="378"/>
                  </a:lnTo>
                  <a:lnTo>
                    <a:pt x="396" y="354"/>
                  </a:lnTo>
                  <a:lnTo>
                    <a:pt x="408" y="348"/>
                  </a:lnTo>
                  <a:lnTo>
                    <a:pt x="414" y="342"/>
                  </a:lnTo>
                  <a:lnTo>
                    <a:pt x="408" y="318"/>
                  </a:lnTo>
                  <a:lnTo>
                    <a:pt x="414" y="306"/>
                  </a:lnTo>
                  <a:lnTo>
                    <a:pt x="414" y="258"/>
                  </a:lnTo>
                  <a:lnTo>
                    <a:pt x="420" y="252"/>
                  </a:lnTo>
                  <a:lnTo>
                    <a:pt x="420" y="24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55" name="Ethiopia" descr="© INSCALE GmbH, 05.05.2010&#10;http://www.presentationload.com/">
              <a:extLst>
                <a:ext uri="{FF2B5EF4-FFF2-40B4-BE49-F238E27FC236}">
                  <a16:creationId xmlns:a16="http://schemas.microsoft.com/office/drawing/2014/main" id="{2AF09F76-B3BC-4142-9EEA-B999FF8CC8A2}"/>
                </a:ext>
              </a:extLst>
            </p:cNvPr>
            <p:cNvSpPr>
              <a:spLocks/>
            </p:cNvSpPr>
            <p:nvPr/>
          </p:nvSpPr>
          <p:spPr bwMode="gray">
            <a:xfrm>
              <a:off x="6588351" y="3982798"/>
              <a:ext cx="468334" cy="414201"/>
            </a:xfrm>
            <a:custGeom>
              <a:avLst/>
              <a:gdLst>
                <a:gd name="T0" fmla="*/ 2147483647 w 1056"/>
                <a:gd name="T1" fmla="*/ 2147483647 h 924"/>
                <a:gd name="T2" fmla="*/ 2147483647 w 1056"/>
                <a:gd name="T3" fmla="*/ 2147483647 h 924"/>
                <a:gd name="T4" fmla="*/ 2147483647 w 1056"/>
                <a:gd name="T5" fmla="*/ 2147483647 h 924"/>
                <a:gd name="T6" fmla="*/ 2147483647 w 1056"/>
                <a:gd name="T7" fmla="*/ 2147483647 h 924"/>
                <a:gd name="T8" fmla="*/ 2147483647 w 1056"/>
                <a:gd name="T9" fmla="*/ 2147483647 h 924"/>
                <a:gd name="T10" fmla="*/ 2147483647 w 1056"/>
                <a:gd name="T11" fmla="*/ 2147483647 h 924"/>
                <a:gd name="T12" fmla="*/ 2147483647 w 1056"/>
                <a:gd name="T13" fmla="*/ 2147483647 h 924"/>
                <a:gd name="T14" fmla="*/ 2147483647 w 1056"/>
                <a:gd name="T15" fmla="*/ 2147483647 h 924"/>
                <a:gd name="T16" fmla="*/ 2147483647 w 1056"/>
                <a:gd name="T17" fmla="*/ 2147483647 h 924"/>
                <a:gd name="T18" fmla="*/ 2147483647 w 1056"/>
                <a:gd name="T19" fmla="*/ 2147483647 h 924"/>
                <a:gd name="T20" fmla="*/ 2147483647 w 1056"/>
                <a:gd name="T21" fmla="*/ 2147483647 h 924"/>
                <a:gd name="T22" fmla="*/ 2147483647 w 1056"/>
                <a:gd name="T23" fmla="*/ 2147483647 h 924"/>
                <a:gd name="T24" fmla="*/ 2147483647 w 1056"/>
                <a:gd name="T25" fmla="*/ 2147483647 h 924"/>
                <a:gd name="T26" fmla="*/ 2147483647 w 1056"/>
                <a:gd name="T27" fmla="*/ 2147483647 h 924"/>
                <a:gd name="T28" fmla="*/ 2147483647 w 1056"/>
                <a:gd name="T29" fmla="*/ 2147483647 h 924"/>
                <a:gd name="T30" fmla="*/ 2147483647 w 1056"/>
                <a:gd name="T31" fmla="*/ 2147483647 h 924"/>
                <a:gd name="T32" fmla="*/ 2147483647 w 1056"/>
                <a:gd name="T33" fmla="*/ 2147483647 h 924"/>
                <a:gd name="T34" fmla="*/ 2147483647 w 1056"/>
                <a:gd name="T35" fmla="*/ 2147483647 h 924"/>
                <a:gd name="T36" fmla="*/ 2147483647 w 1056"/>
                <a:gd name="T37" fmla="*/ 2147483647 h 924"/>
                <a:gd name="T38" fmla="*/ 2147483647 w 1056"/>
                <a:gd name="T39" fmla="*/ 2147483647 h 924"/>
                <a:gd name="T40" fmla="*/ 2147483647 w 1056"/>
                <a:gd name="T41" fmla="*/ 2147483647 h 924"/>
                <a:gd name="T42" fmla="*/ 2147483647 w 1056"/>
                <a:gd name="T43" fmla="*/ 2147483647 h 924"/>
                <a:gd name="T44" fmla="*/ 2147483647 w 1056"/>
                <a:gd name="T45" fmla="*/ 2147483647 h 924"/>
                <a:gd name="T46" fmla="*/ 2147483647 w 1056"/>
                <a:gd name="T47" fmla="*/ 2147483647 h 924"/>
                <a:gd name="T48" fmla="*/ 2147483647 w 1056"/>
                <a:gd name="T49" fmla="*/ 2147483647 h 924"/>
                <a:gd name="T50" fmla="*/ 2147483647 w 1056"/>
                <a:gd name="T51" fmla="*/ 2147483647 h 924"/>
                <a:gd name="T52" fmla="*/ 2147483647 w 1056"/>
                <a:gd name="T53" fmla="*/ 2147483647 h 924"/>
                <a:gd name="T54" fmla="*/ 2147483647 w 1056"/>
                <a:gd name="T55" fmla="*/ 2147483647 h 924"/>
                <a:gd name="T56" fmla="*/ 2147483647 w 1056"/>
                <a:gd name="T57" fmla="*/ 2147483647 h 924"/>
                <a:gd name="T58" fmla="*/ 2147483647 w 1056"/>
                <a:gd name="T59" fmla="*/ 2147483647 h 924"/>
                <a:gd name="T60" fmla="*/ 2147483647 w 1056"/>
                <a:gd name="T61" fmla="*/ 2147483647 h 924"/>
                <a:gd name="T62" fmla="*/ 2147483647 w 1056"/>
                <a:gd name="T63" fmla="*/ 2147483647 h 924"/>
                <a:gd name="T64" fmla="*/ 2147483647 w 1056"/>
                <a:gd name="T65" fmla="*/ 2147483647 h 924"/>
                <a:gd name="T66" fmla="*/ 2147483647 w 1056"/>
                <a:gd name="T67" fmla="*/ 2147483647 h 924"/>
                <a:gd name="T68" fmla="*/ 2147483647 w 1056"/>
                <a:gd name="T69" fmla="*/ 2147483647 h 924"/>
                <a:gd name="T70" fmla="*/ 2147483647 w 1056"/>
                <a:gd name="T71" fmla="*/ 2147483647 h 924"/>
                <a:gd name="T72" fmla="*/ 2147483647 w 1056"/>
                <a:gd name="T73" fmla="*/ 0 h 924"/>
                <a:gd name="T74" fmla="*/ 2147483647 w 1056"/>
                <a:gd name="T75" fmla="*/ 2147483647 h 924"/>
                <a:gd name="T76" fmla="*/ 2147483647 w 1056"/>
                <a:gd name="T77" fmla="*/ 2147483647 h 924"/>
                <a:gd name="T78" fmla="*/ 2147483647 w 1056"/>
                <a:gd name="T79" fmla="*/ 2147483647 h 924"/>
                <a:gd name="T80" fmla="*/ 2147483647 w 1056"/>
                <a:gd name="T81" fmla="*/ 2147483647 h 924"/>
                <a:gd name="T82" fmla="*/ 2147483647 w 1056"/>
                <a:gd name="T83" fmla="*/ 2147483647 h 924"/>
                <a:gd name="T84" fmla="*/ 2147483647 w 1056"/>
                <a:gd name="T85" fmla="*/ 2147483647 h 924"/>
                <a:gd name="T86" fmla="*/ 2147483647 w 1056"/>
                <a:gd name="T87" fmla="*/ 2147483647 h 924"/>
                <a:gd name="T88" fmla="*/ 2147483647 w 1056"/>
                <a:gd name="T89" fmla="*/ 2147483647 h 924"/>
                <a:gd name="T90" fmla="*/ 2147483647 w 1056"/>
                <a:gd name="T91" fmla="*/ 2147483647 h 924"/>
                <a:gd name="T92" fmla="*/ 2147483647 w 1056"/>
                <a:gd name="T93" fmla="*/ 2147483647 h 924"/>
                <a:gd name="T94" fmla="*/ 2147483647 w 1056"/>
                <a:gd name="T95" fmla="*/ 2147483647 h 924"/>
                <a:gd name="T96" fmla="*/ 2147483647 w 1056"/>
                <a:gd name="T97" fmla="*/ 2147483647 h 924"/>
                <a:gd name="T98" fmla="*/ 2147483647 w 1056"/>
                <a:gd name="T99" fmla="*/ 2147483647 h 924"/>
                <a:gd name="T100" fmla="*/ 2147483647 w 1056"/>
                <a:gd name="T101" fmla="*/ 2147483647 h 924"/>
                <a:gd name="T102" fmla="*/ 2147483647 w 1056"/>
                <a:gd name="T103" fmla="*/ 2147483647 h 924"/>
                <a:gd name="T104" fmla="*/ 2147483647 w 1056"/>
                <a:gd name="T105" fmla="*/ 2147483647 h 924"/>
                <a:gd name="T106" fmla="*/ 2147483647 w 1056"/>
                <a:gd name="T107" fmla="*/ 2147483647 h 924"/>
                <a:gd name="T108" fmla="*/ 2147483647 w 1056"/>
                <a:gd name="T109" fmla="*/ 2147483647 h 924"/>
                <a:gd name="T110" fmla="*/ 2147483647 w 1056"/>
                <a:gd name="T111" fmla="*/ 2147483647 h 924"/>
                <a:gd name="T112" fmla="*/ 2147483647 w 1056"/>
                <a:gd name="T113" fmla="*/ 2147483647 h 924"/>
                <a:gd name="T114" fmla="*/ 2147483647 w 1056"/>
                <a:gd name="T115" fmla="*/ 2147483647 h 924"/>
                <a:gd name="T116" fmla="*/ 2147483647 w 1056"/>
                <a:gd name="T117" fmla="*/ 2147483647 h 92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056"/>
                <a:gd name="T178" fmla="*/ 0 h 924"/>
                <a:gd name="T179" fmla="*/ 1056 w 1056"/>
                <a:gd name="T180" fmla="*/ 924 h 92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056" h="924">
                  <a:moveTo>
                    <a:pt x="84" y="642"/>
                  </a:moveTo>
                  <a:lnTo>
                    <a:pt x="108" y="642"/>
                  </a:lnTo>
                  <a:lnTo>
                    <a:pt x="114" y="666"/>
                  </a:lnTo>
                  <a:lnTo>
                    <a:pt x="126" y="666"/>
                  </a:lnTo>
                  <a:lnTo>
                    <a:pt x="126" y="702"/>
                  </a:lnTo>
                  <a:lnTo>
                    <a:pt x="138" y="708"/>
                  </a:lnTo>
                  <a:lnTo>
                    <a:pt x="138" y="726"/>
                  </a:lnTo>
                  <a:lnTo>
                    <a:pt x="156" y="762"/>
                  </a:lnTo>
                  <a:lnTo>
                    <a:pt x="168" y="768"/>
                  </a:lnTo>
                  <a:lnTo>
                    <a:pt x="186" y="768"/>
                  </a:lnTo>
                  <a:lnTo>
                    <a:pt x="192" y="774"/>
                  </a:lnTo>
                  <a:lnTo>
                    <a:pt x="198" y="786"/>
                  </a:lnTo>
                  <a:lnTo>
                    <a:pt x="198" y="804"/>
                  </a:lnTo>
                  <a:lnTo>
                    <a:pt x="210" y="840"/>
                  </a:lnTo>
                  <a:lnTo>
                    <a:pt x="282" y="846"/>
                  </a:lnTo>
                  <a:lnTo>
                    <a:pt x="360" y="906"/>
                  </a:lnTo>
                  <a:lnTo>
                    <a:pt x="390" y="906"/>
                  </a:lnTo>
                  <a:lnTo>
                    <a:pt x="402" y="912"/>
                  </a:lnTo>
                  <a:lnTo>
                    <a:pt x="432" y="912"/>
                  </a:lnTo>
                  <a:lnTo>
                    <a:pt x="444" y="918"/>
                  </a:lnTo>
                  <a:lnTo>
                    <a:pt x="450" y="918"/>
                  </a:lnTo>
                  <a:lnTo>
                    <a:pt x="462" y="924"/>
                  </a:lnTo>
                  <a:lnTo>
                    <a:pt x="486" y="906"/>
                  </a:lnTo>
                  <a:lnTo>
                    <a:pt x="486" y="894"/>
                  </a:lnTo>
                  <a:lnTo>
                    <a:pt x="498" y="882"/>
                  </a:lnTo>
                  <a:lnTo>
                    <a:pt x="510" y="882"/>
                  </a:lnTo>
                  <a:lnTo>
                    <a:pt x="522" y="876"/>
                  </a:lnTo>
                  <a:lnTo>
                    <a:pt x="528" y="870"/>
                  </a:lnTo>
                  <a:lnTo>
                    <a:pt x="534" y="870"/>
                  </a:lnTo>
                  <a:lnTo>
                    <a:pt x="552" y="852"/>
                  </a:lnTo>
                  <a:lnTo>
                    <a:pt x="576" y="882"/>
                  </a:lnTo>
                  <a:lnTo>
                    <a:pt x="606" y="882"/>
                  </a:lnTo>
                  <a:lnTo>
                    <a:pt x="612" y="876"/>
                  </a:lnTo>
                  <a:lnTo>
                    <a:pt x="636" y="882"/>
                  </a:lnTo>
                  <a:lnTo>
                    <a:pt x="636" y="876"/>
                  </a:lnTo>
                  <a:lnTo>
                    <a:pt x="648" y="864"/>
                  </a:lnTo>
                  <a:lnTo>
                    <a:pt x="660" y="864"/>
                  </a:lnTo>
                  <a:lnTo>
                    <a:pt x="672" y="858"/>
                  </a:lnTo>
                  <a:lnTo>
                    <a:pt x="696" y="858"/>
                  </a:lnTo>
                  <a:lnTo>
                    <a:pt x="714" y="840"/>
                  </a:lnTo>
                  <a:lnTo>
                    <a:pt x="714" y="828"/>
                  </a:lnTo>
                  <a:lnTo>
                    <a:pt x="726" y="822"/>
                  </a:lnTo>
                  <a:lnTo>
                    <a:pt x="732" y="816"/>
                  </a:lnTo>
                  <a:lnTo>
                    <a:pt x="744" y="810"/>
                  </a:lnTo>
                  <a:lnTo>
                    <a:pt x="756" y="810"/>
                  </a:lnTo>
                  <a:lnTo>
                    <a:pt x="762" y="804"/>
                  </a:lnTo>
                  <a:lnTo>
                    <a:pt x="846" y="804"/>
                  </a:lnTo>
                  <a:lnTo>
                    <a:pt x="1056" y="558"/>
                  </a:lnTo>
                  <a:lnTo>
                    <a:pt x="984" y="564"/>
                  </a:lnTo>
                  <a:lnTo>
                    <a:pt x="948" y="546"/>
                  </a:lnTo>
                  <a:lnTo>
                    <a:pt x="936" y="534"/>
                  </a:lnTo>
                  <a:lnTo>
                    <a:pt x="918" y="528"/>
                  </a:lnTo>
                  <a:lnTo>
                    <a:pt x="906" y="522"/>
                  </a:lnTo>
                  <a:lnTo>
                    <a:pt x="882" y="516"/>
                  </a:lnTo>
                  <a:lnTo>
                    <a:pt x="810" y="492"/>
                  </a:lnTo>
                  <a:lnTo>
                    <a:pt x="774" y="474"/>
                  </a:lnTo>
                  <a:lnTo>
                    <a:pt x="768" y="462"/>
                  </a:lnTo>
                  <a:lnTo>
                    <a:pt x="762" y="456"/>
                  </a:lnTo>
                  <a:lnTo>
                    <a:pt x="756" y="444"/>
                  </a:lnTo>
                  <a:lnTo>
                    <a:pt x="732" y="444"/>
                  </a:lnTo>
                  <a:lnTo>
                    <a:pt x="732" y="438"/>
                  </a:lnTo>
                  <a:lnTo>
                    <a:pt x="726" y="432"/>
                  </a:lnTo>
                  <a:lnTo>
                    <a:pt x="714" y="408"/>
                  </a:lnTo>
                  <a:lnTo>
                    <a:pt x="708" y="402"/>
                  </a:lnTo>
                  <a:lnTo>
                    <a:pt x="702" y="390"/>
                  </a:lnTo>
                  <a:lnTo>
                    <a:pt x="696" y="384"/>
                  </a:lnTo>
                  <a:lnTo>
                    <a:pt x="690" y="372"/>
                  </a:lnTo>
                  <a:lnTo>
                    <a:pt x="690" y="360"/>
                  </a:lnTo>
                  <a:lnTo>
                    <a:pt x="678" y="348"/>
                  </a:lnTo>
                  <a:lnTo>
                    <a:pt x="696" y="318"/>
                  </a:lnTo>
                  <a:lnTo>
                    <a:pt x="690" y="312"/>
                  </a:lnTo>
                  <a:lnTo>
                    <a:pt x="678" y="306"/>
                  </a:lnTo>
                  <a:lnTo>
                    <a:pt x="666" y="306"/>
                  </a:lnTo>
                  <a:lnTo>
                    <a:pt x="660" y="312"/>
                  </a:lnTo>
                  <a:lnTo>
                    <a:pt x="654" y="312"/>
                  </a:lnTo>
                  <a:lnTo>
                    <a:pt x="648" y="318"/>
                  </a:lnTo>
                  <a:lnTo>
                    <a:pt x="624" y="318"/>
                  </a:lnTo>
                  <a:lnTo>
                    <a:pt x="612" y="306"/>
                  </a:lnTo>
                  <a:lnTo>
                    <a:pt x="612" y="294"/>
                  </a:lnTo>
                  <a:lnTo>
                    <a:pt x="606" y="276"/>
                  </a:lnTo>
                  <a:lnTo>
                    <a:pt x="606" y="264"/>
                  </a:lnTo>
                  <a:lnTo>
                    <a:pt x="624" y="246"/>
                  </a:lnTo>
                  <a:lnTo>
                    <a:pt x="654" y="192"/>
                  </a:lnTo>
                  <a:lnTo>
                    <a:pt x="642" y="174"/>
                  </a:lnTo>
                  <a:lnTo>
                    <a:pt x="630" y="174"/>
                  </a:lnTo>
                  <a:lnTo>
                    <a:pt x="618" y="168"/>
                  </a:lnTo>
                  <a:lnTo>
                    <a:pt x="612" y="162"/>
                  </a:lnTo>
                  <a:lnTo>
                    <a:pt x="612" y="138"/>
                  </a:lnTo>
                  <a:lnTo>
                    <a:pt x="600" y="126"/>
                  </a:lnTo>
                  <a:lnTo>
                    <a:pt x="576" y="114"/>
                  </a:lnTo>
                  <a:lnTo>
                    <a:pt x="570" y="108"/>
                  </a:lnTo>
                  <a:lnTo>
                    <a:pt x="546" y="72"/>
                  </a:lnTo>
                  <a:lnTo>
                    <a:pt x="534" y="66"/>
                  </a:lnTo>
                  <a:lnTo>
                    <a:pt x="528" y="60"/>
                  </a:lnTo>
                  <a:lnTo>
                    <a:pt x="516" y="60"/>
                  </a:lnTo>
                  <a:lnTo>
                    <a:pt x="498" y="36"/>
                  </a:lnTo>
                  <a:lnTo>
                    <a:pt x="468" y="36"/>
                  </a:lnTo>
                  <a:lnTo>
                    <a:pt x="462" y="30"/>
                  </a:lnTo>
                  <a:lnTo>
                    <a:pt x="444" y="30"/>
                  </a:lnTo>
                  <a:lnTo>
                    <a:pt x="432" y="36"/>
                  </a:lnTo>
                  <a:lnTo>
                    <a:pt x="420" y="36"/>
                  </a:lnTo>
                  <a:lnTo>
                    <a:pt x="420" y="24"/>
                  </a:lnTo>
                  <a:lnTo>
                    <a:pt x="414" y="18"/>
                  </a:lnTo>
                  <a:lnTo>
                    <a:pt x="408" y="24"/>
                  </a:lnTo>
                  <a:lnTo>
                    <a:pt x="402" y="36"/>
                  </a:lnTo>
                  <a:lnTo>
                    <a:pt x="372" y="36"/>
                  </a:lnTo>
                  <a:lnTo>
                    <a:pt x="366" y="24"/>
                  </a:lnTo>
                  <a:lnTo>
                    <a:pt x="360" y="18"/>
                  </a:lnTo>
                  <a:lnTo>
                    <a:pt x="354" y="18"/>
                  </a:lnTo>
                  <a:lnTo>
                    <a:pt x="342" y="6"/>
                  </a:lnTo>
                  <a:lnTo>
                    <a:pt x="330" y="0"/>
                  </a:lnTo>
                  <a:lnTo>
                    <a:pt x="330" y="12"/>
                  </a:lnTo>
                  <a:lnTo>
                    <a:pt x="324" y="24"/>
                  </a:lnTo>
                  <a:lnTo>
                    <a:pt x="318" y="42"/>
                  </a:lnTo>
                  <a:lnTo>
                    <a:pt x="318" y="54"/>
                  </a:lnTo>
                  <a:lnTo>
                    <a:pt x="306" y="66"/>
                  </a:lnTo>
                  <a:lnTo>
                    <a:pt x="288" y="48"/>
                  </a:lnTo>
                  <a:lnTo>
                    <a:pt x="288" y="42"/>
                  </a:lnTo>
                  <a:lnTo>
                    <a:pt x="282" y="36"/>
                  </a:lnTo>
                  <a:lnTo>
                    <a:pt x="276" y="36"/>
                  </a:lnTo>
                  <a:lnTo>
                    <a:pt x="276" y="42"/>
                  </a:lnTo>
                  <a:lnTo>
                    <a:pt x="270" y="48"/>
                  </a:lnTo>
                  <a:lnTo>
                    <a:pt x="234" y="48"/>
                  </a:lnTo>
                  <a:lnTo>
                    <a:pt x="234" y="90"/>
                  </a:lnTo>
                  <a:lnTo>
                    <a:pt x="228" y="96"/>
                  </a:lnTo>
                  <a:lnTo>
                    <a:pt x="222" y="108"/>
                  </a:lnTo>
                  <a:lnTo>
                    <a:pt x="216" y="114"/>
                  </a:lnTo>
                  <a:lnTo>
                    <a:pt x="210" y="126"/>
                  </a:lnTo>
                  <a:lnTo>
                    <a:pt x="210" y="174"/>
                  </a:lnTo>
                  <a:lnTo>
                    <a:pt x="180" y="174"/>
                  </a:lnTo>
                  <a:lnTo>
                    <a:pt x="174" y="180"/>
                  </a:lnTo>
                  <a:lnTo>
                    <a:pt x="168" y="192"/>
                  </a:lnTo>
                  <a:lnTo>
                    <a:pt x="162" y="198"/>
                  </a:lnTo>
                  <a:lnTo>
                    <a:pt x="162" y="234"/>
                  </a:lnTo>
                  <a:lnTo>
                    <a:pt x="156" y="240"/>
                  </a:lnTo>
                  <a:lnTo>
                    <a:pt x="144" y="240"/>
                  </a:lnTo>
                  <a:lnTo>
                    <a:pt x="138" y="246"/>
                  </a:lnTo>
                  <a:lnTo>
                    <a:pt x="138" y="270"/>
                  </a:lnTo>
                  <a:lnTo>
                    <a:pt x="126" y="288"/>
                  </a:lnTo>
                  <a:lnTo>
                    <a:pt x="126" y="294"/>
                  </a:lnTo>
                  <a:lnTo>
                    <a:pt x="132" y="300"/>
                  </a:lnTo>
                  <a:lnTo>
                    <a:pt x="132" y="336"/>
                  </a:lnTo>
                  <a:lnTo>
                    <a:pt x="126" y="342"/>
                  </a:lnTo>
                  <a:lnTo>
                    <a:pt x="114" y="342"/>
                  </a:lnTo>
                  <a:lnTo>
                    <a:pt x="108" y="336"/>
                  </a:lnTo>
                  <a:lnTo>
                    <a:pt x="108" y="324"/>
                  </a:lnTo>
                  <a:lnTo>
                    <a:pt x="102" y="324"/>
                  </a:lnTo>
                  <a:lnTo>
                    <a:pt x="84" y="342"/>
                  </a:lnTo>
                  <a:lnTo>
                    <a:pt x="84" y="360"/>
                  </a:lnTo>
                  <a:lnTo>
                    <a:pt x="90" y="372"/>
                  </a:lnTo>
                  <a:lnTo>
                    <a:pt x="90" y="390"/>
                  </a:lnTo>
                  <a:lnTo>
                    <a:pt x="84" y="396"/>
                  </a:lnTo>
                  <a:lnTo>
                    <a:pt x="72" y="402"/>
                  </a:lnTo>
                  <a:lnTo>
                    <a:pt x="66" y="414"/>
                  </a:lnTo>
                  <a:lnTo>
                    <a:pt x="66" y="426"/>
                  </a:lnTo>
                  <a:lnTo>
                    <a:pt x="72" y="438"/>
                  </a:lnTo>
                  <a:lnTo>
                    <a:pt x="72" y="450"/>
                  </a:lnTo>
                  <a:lnTo>
                    <a:pt x="78" y="456"/>
                  </a:lnTo>
                  <a:lnTo>
                    <a:pt x="78" y="492"/>
                  </a:lnTo>
                  <a:lnTo>
                    <a:pt x="72" y="504"/>
                  </a:lnTo>
                  <a:lnTo>
                    <a:pt x="72" y="516"/>
                  </a:lnTo>
                  <a:lnTo>
                    <a:pt x="66" y="522"/>
                  </a:lnTo>
                  <a:lnTo>
                    <a:pt x="54" y="522"/>
                  </a:lnTo>
                  <a:lnTo>
                    <a:pt x="48" y="528"/>
                  </a:lnTo>
                  <a:lnTo>
                    <a:pt x="42" y="522"/>
                  </a:lnTo>
                  <a:lnTo>
                    <a:pt x="6" y="522"/>
                  </a:lnTo>
                  <a:lnTo>
                    <a:pt x="12" y="546"/>
                  </a:lnTo>
                  <a:lnTo>
                    <a:pt x="6" y="552"/>
                  </a:lnTo>
                  <a:lnTo>
                    <a:pt x="0" y="564"/>
                  </a:lnTo>
                  <a:lnTo>
                    <a:pt x="0" y="576"/>
                  </a:lnTo>
                  <a:lnTo>
                    <a:pt x="6" y="576"/>
                  </a:lnTo>
                  <a:lnTo>
                    <a:pt x="18" y="582"/>
                  </a:lnTo>
                  <a:lnTo>
                    <a:pt x="42" y="582"/>
                  </a:lnTo>
                  <a:lnTo>
                    <a:pt x="48" y="588"/>
                  </a:lnTo>
                  <a:lnTo>
                    <a:pt x="60" y="594"/>
                  </a:lnTo>
                  <a:lnTo>
                    <a:pt x="66" y="606"/>
                  </a:lnTo>
                  <a:lnTo>
                    <a:pt x="78" y="612"/>
                  </a:lnTo>
                  <a:lnTo>
                    <a:pt x="78" y="630"/>
                  </a:lnTo>
                  <a:lnTo>
                    <a:pt x="84" y="64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56" name="Eritrea" descr="© INSCALE GmbH, 05.05.2010&#10;http://www.presentationload.com/">
              <a:extLst>
                <a:ext uri="{FF2B5EF4-FFF2-40B4-BE49-F238E27FC236}">
                  <a16:creationId xmlns:a16="http://schemas.microsoft.com/office/drawing/2014/main" id="{11768EAF-EED8-4E80-BCEC-7C1741708288}"/>
                </a:ext>
              </a:extLst>
            </p:cNvPr>
            <p:cNvSpPr>
              <a:spLocks/>
            </p:cNvSpPr>
            <p:nvPr/>
          </p:nvSpPr>
          <p:spPr bwMode="gray">
            <a:xfrm>
              <a:off x="6686781" y="3866948"/>
              <a:ext cx="212734" cy="206307"/>
            </a:xfrm>
            <a:custGeom>
              <a:avLst/>
              <a:gdLst>
                <a:gd name="T0" fmla="*/ 2147483647 w 480"/>
                <a:gd name="T1" fmla="*/ 2147483647 h 456"/>
                <a:gd name="T2" fmla="*/ 2147483647 w 480"/>
                <a:gd name="T3" fmla="*/ 2147483647 h 456"/>
                <a:gd name="T4" fmla="*/ 2147483647 w 480"/>
                <a:gd name="T5" fmla="*/ 2147483647 h 456"/>
                <a:gd name="T6" fmla="*/ 2147483647 w 480"/>
                <a:gd name="T7" fmla="*/ 2147483647 h 456"/>
                <a:gd name="T8" fmla="*/ 2147483647 w 480"/>
                <a:gd name="T9" fmla="*/ 2147483647 h 456"/>
                <a:gd name="T10" fmla="*/ 2147483647 w 480"/>
                <a:gd name="T11" fmla="*/ 2147483647 h 456"/>
                <a:gd name="T12" fmla="*/ 2147483647 w 480"/>
                <a:gd name="T13" fmla="*/ 2147483647 h 456"/>
                <a:gd name="T14" fmla="*/ 2147483647 w 480"/>
                <a:gd name="T15" fmla="*/ 2147483647 h 456"/>
                <a:gd name="T16" fmla="*/ 0 w 480"/>
                <a:gd name="T17" fmla="*/ 2147483647 h 456"/>
                <a:gd name="T18" fmla="*/ 2147483647 w 480"/>
                <a:gd name="T19" fmla="*/ 2147483647 h 456"/>
                <a:gd name="T20" fmla="*/ 2147483647 w 480"/>
                <a:gd name="T21" fmla="*/ 2147483647 h 456"/>
                <a:gd name="T22" fmla="*/ 2147483647 w 480"/>
                <a:gd name="T23" fmla="*/ 2147483647 h 456"/>
                <a:gd name="T24" fmla="*/ 2147483647 w 480"/>
                <a:gd name="T25" fmla="*/ 2147483647 h 456"/>
                <a:gd name="T26" fmla="*/ 2147483647 w 480"/>
                <a:gd name="T27" fmla="*/ 2147483647 h 456"/>
                <a:gd name="T28" fmla="*/ 2147483647 w 480"/>
                <a:gd name="T29" fmla="*/ 2147483647 h 456"/>
                <a:gd name="T30" fmla="*/ 2147483647 w 480"/>
                <a:gd name="T31" fmla="*/ 2147483647 h 456"/>
                <a:gd name="T32" fmla="*/ 2147483647 w 480"/>
                <a:gd name="T33" fmla="*/ 2147483647 h 456"/>
                <a:gd name="T34" fmla="*/ 2147483647 w 480"/>
                <a:gd name="T35" fmla="*/ 2147483647 h 456"/>
                <a:gd name="T36" fmla="*/ 2147483647 w 480"/>
                <a:gd name="T37" fmla="*/ 2147483647 h 456"/>
                <a:gd name="T38" fmla="*/ 2147483647 w 480"/>
                <a:gd name="T39" fmla="*/ 2147483647 h 456"/>
                <a:gd name="T40" fmla="*/ 2147483647 w 480"/>
                <a:gd name="T41" fmla="*/ 2147483647 h 456"/>
                <a:gd name="T42" fmla="*/ 2147483647 w 480"/>
                <a:gd name="T43" fmla="*/ 2147483647 h 456"/>
                <a:gd name="T44" fmla="*/ 2147483647 w 480"/>
                <a:gd name="T45" fmla="*/ 2147483647 h 456"/>
                <a:gd name="T46" fmla="*/ 2147483647 w 480"/>
                <a:gd name="T47" fmla="*/ 2147483647 h 456"/>
                <a:gd name="T48" fmla="*/ 2147483647 w 480"/>
                <a:gd name="T49" fmla="*/ 2147483647 h 456"/>
                <a:gd name="T50" fmla="*/ 2147483647 w 480"/>
                <a:gd name="T51" fmla="*/ 2147483647 h 456"/>
                <a:gd name="T52" fmla="*/ 2147483647 w 480"/>
                <a:gd name="T53" fmla="*/ 2147483647 h 456"/>
                <a:gd name="T54" fmla="*/ 2147483647 w 480"/>
                <a:gd name="T55" fmla="*/ 2147483647 h 456"/>
                <a:gd name="T56" fmla="*/ 2147483647 w 480"/>
                <a:gd name="T57" fmla="*/ 2147483647 h 456"/>
                <a:gd name="T58" fmla="*/ 2147483647 w 480"/>
                <a:gd name="T59" fmla="*/ 2147483647 h 456"/>
                <a:gd name="T60" fmla="*/ 2147483647 w 480"/>
                <a:gd name="T61" fmla="*/ 2147483647 h 456"/>
                <a:gd name="T62" fmla="*/ 2147483647 w 480"/>
                <a:gd name="T63" fmla="*/ 2147483647 h 456"/>
                <a:gd name="T64" fmla="*/ 2147483647 w 480"/>
                <a:gd name="T65" fmla="*/ 2147483647 h 456"/>
                <a:gd name="T66" fmla="*/ 2147483647 w 480"/>
                <a:gd name="T67" fmla="*/ 2147483647 h 456"/>
                <a:gd name="T68" fmla="*/ 2147483647 w 480"/>
                <a:gd name="T69" fmla="*/ 2147483647 h 456"/>
                <a:gd name="T70" fmla="*/ 2147483647 w 480"/>
                <a:gd name="T71" fmla="*/ 2147483647 h 456"/>
                <a:gd name="T72" fmla="*/ 2147483647 w 480"/>
                <a:gd name="T73" fmla="*/ 2147483647 h 456"/>
                <a:gd name="T74" fmla="*/ 2147483647 w 480"/>
                <a:gd name="T75" fmla="*/ 2147483647 h 456"/>
                <a:gd name="T76" fmla="*/ 2147483647 w 480"/>
                <a:gd name="T77" fmla="*/ 2147483647 h 456"/>
                <a:gd name="T78" fmla="*/ 2147483647 w 480"/>
                <a:gd name="T79" fmla="*/ 2147483647 h 456"/>
                <a:gd name="T80" fmla="*/ 2147483647 w 480"/>
                <a:gd name="T81" fmla="*/ 2147483647 h 456"/>
                <a:gd name="T82" fmla="*/ 2147483647 w 480"/>
                <a:gd name="T83" fmla="*/ 2147483647 h 456"/>
                <a:gd name="T84" fmla="*/ 2147483647 w 480"/>
                <a:gd name="T85" fmla="*/ 2147483647 h 456"/>
                <a:gd name="T86" fmla="*/ 2147483647 w 480"/>
                <a:gd name="T87" fmla="*/ 2147483647 h 456"/>
                <a:gd name="T88" fmla="*/ 2147483647 w 480"/>
                <a:gd name="T89" fmla="*/ 2147483647 h 456"/>
                <a:gd name="T90" fmla="*/ 2147483647 w 480"/>
                <a:gd name="T91" fmla="*/ 2147483647 h 456"/>
                <a:gd name="T92" fmla="*/ 2147483647 w 480"/>
                <a:gd name="T93" fmla="*/ 2147483647 h 456"/>
                <a:gd name="T94" fmla="*/ 2147483647 w 480"/>
                <a:gd name="T95" fmla="*/ 2147483647 h 456"/>
                <a:gd name="T96" fmla="*/ 2147483647 w 480"/>
                <a:gd name="T97" fmla="*/ 0 h 456"/>
                <a:gd name="T98" fmla="*/ 2147483647 w 480"/>
                <a:gd name="T99" fmla="*/ 2147483647 h 456"/>
                <a:gd name="T100" fmla="*/ 2147483647 w 480"/>
                <a:gd name="T101" fmla="*/ 2147483647 h 456"/>
                <a:gd name="T102" fmla="*/ 2147483647 w 480"/>
                <a:gd name="T103" fmla="*/ 2147483647 h 45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480"/>
                <a:gd name="T157" fmla="*/ 0 h 456"/>
                <a:gd name="T158" fmla="*/ 480 w 480"/>
                <a:gd name="T159" fmla="*/ 456 h 45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480" h="456">
                  <a:moveTo>
                    <a:pt x="78" y="54"/>
                  </a:moveTo>
                  <a:lnTo>
                    <a:pt x="78" y="66"/>
                  </a:lnTo>
                  <a:lnTo>
                    <a:pt x="72" y="72"/>
                  </a:lnTo>
                  <a:lnTo>
                    <a:pt x="72" y="78"/>
                  </a:lnTo>
                  <a:lnTo>
                    <a:pt x="66" y="84"/>
                  </a:lnTo>
                  <a:lnTo>
                    <a:pt x="48" y="84"/>
                  </a:lnTo>
                  <a:lnTo>
                    <a:pt x="48" y="102"/>
                  </a:lnTo>
                  <a:lnTo>
                    <a:pt x="42" y="108"/>
                  </a:lnTo>
                  <a:lnTo>
                    <a:pt x="30" y="108"/>
                  </a:lnTo>
                  <a:lnTo>
                    <a:pt x="30" y="120"/>
                  </a:lnTo>
                  <a:lnTo>
                    <a:pt x="36" y="126"/>
                  </a:lnTo>
                  <a:lnTo>
                    <a:pt x="36" y="168"/>
                  </a:lnTo>
                  <a:lnTo>
                    <a:pt x="30" y="180"/>
                  </a:lnTo>
                  <a:lnTo>
                    <a:pt x="24" y="186"/>
                  </a:lnTo>
                  <a:lnTo>
                    <a:pt x="18" y="186"/>
                  </a:lnTo>
                  <a:lnTo>
                    <a:pt x="18" y="222"/>
                  </a:lnTo>
                  <a:lnTo>
                    <a:pt x="12" y="222"/>
                  </a:lnTo>
                  <a:lnTo>
                    <a:pt x="0" y="228"/>
                  </a:lnTo>
                  <a:lnTo>
                    <a:pt x="0" y="246"/>
                  </a:lnTo>
                  <a:lnTo>
                    <a:pt x="6" y="252"/>
                  </a:lnTo>
                  <a:lnTo>
                    <a:pt x="12" y="300"/>
                  </a:lnTo>
                  <a:lnTo>
                    <a:pt x="48" y="300"/>
                  </a:lnTo>
                  <a:lnTo>
                    <a:pt x="54" y="294"/>
                  </a:lnTo>
                  <a:lnTo>
                    <a:pt x="54" y="288"/>
                  </a:lnTo>
                  <a:lnTo>
                    <a:pt x="60" y="288"/>
                  </a:lnTo>
                  <a:lnTo>
                    <a:pt x="66" y="294"/>
                  </a:lnTo>
                  <a:lnTo>
                    <a:pt x="66" y="300"/>
                  </a:lnTo>
                  <a:lnTo>
                    <a:pt x="84" y="318"/>
                  </a:lnTo>
                  <a:lnTo>
                    <a:pt x="96" y="306"/>
                  </a:lnTo>
                  <a:lnTo>
                    <a:pt x="96" y="294"/>
                  </a:lnTo>
                  <a:lnTo>
                    <a:pt x="102" y="276"/>
                  </a:lnTo>
                  <a:lnTo>
                    <a:pt x="108" y="264"/>
                  </a:lnTo>
                  <a:lnTo>
                    <a:pt x="108" y="252"/>
                  </a:lnTo>
                  <a:lnTo>
                    <a:pt x="120" y="258"/>
                  </a:lnTo>
                  <a:lnTo>
                    <a:pt x="132" y="270"/>
                  </a:lnTo>
                  <a:lnTo>
                    <a:pt x="138" y="270"/>
                  </a:lnTo>
                  <a:lnTo>
                    <a:pt x="144" y="276"/>
                  </a:lnTo>
                  <a:lnTo>
                    <a:pt x="150" y="288"/>
                  </a:lnTo>
                  <a:lnTo>
                    <a:pt x="180" y="288"/>
                  </a:lnTo>
                  <a:lnTo>
                    <a:pt x="186" y="276"/>
                  </a:lnTo>
                  <a:lnTo>
                    <a:pt x="192" y="270"/>
                  </a:lnTo>
                  <a:lnTo>
                    <a:pt x="198" y="276"/>
                  </a:lnTo>
                  <a:lnTo>
                    <a:pt x="198" y="288"/>
                  </a:lnTo>
                  <a:lnTo>
                    <a:pt x="210" y="288"/>
                  </a:lnTo>
                  <a:lnTo>
                    <a:pt x="222" y="282"/>
                  </a:lnTo>
                  <a:lnTo>
                    <a:pt x="240" y="282"/>
                  </a:lnTo>
                  <a:lnTo>
                    <a:pt x="246" y="288"/>
                  </a:lnTo>
                  <a:lnTo>
                    <a:pt x="276" y="288"/>
                  </a:lnTo>
                  <a:lnTo>
                    <a:pt x="294" y="312"/>
                  </a:lnTo>
                  <a:lnTo>
                    <a:pt x="306" y="312"/>
                  </a:lnTo>
                  <a:lnTo>
                    <a:pt x="312" y="318"/>
                  </a:lnTo>
                  <a:lnTo>
                    <a:pt x="324" y="324"/>
                  </a:lnTo>
                  <a:lnTo>
                    <a:pt x="348" y="360"/>
                  </a:lnTo>
                  <a:lnTo>
                    <a:pt x="354" y="366"/>
                  </a:lnTo>
                  <a:lnTo>
                    <a:pt x="378" y="378"/>
                  </a:lnTo>
                  <a:lnTo>
                    <a:pt x="390" y="390"/>
                  </a:lnTo>
                  <a:lnTo>
                    <a:pt x="390" y="414"/>
                  </a:lnTo>
                  <a:lnTo>
                    <a:pt x="396" y="420"/>
                  </a:lnTo>
                  <a:lnTo>
                    <a:pt x="408" y="426"/>
                  </a:lnTo>
                  <a:lnTo>
                    <a:pt x="420" y="426"/>
                  </a:lnTo>
                  <a:lnTo>
                    <a:pt x="432" y="444"/>
                  </a:lnTo>
                  <a:lnTo>
                    <a:pt x="456" y="456"/>
                  </a:lnTo>
                  <a:lnTo>
                    <a:pt x="468" y="438"/>
                  </a:lnTo>
                  <a:lnTo>
                    <a:pt x="480" y="432"/>
                  </a:lnTo>
                  <a:lnTo>
                    <a:pt x="474" y="420"/>
                  </a:lnTo>
                  <a:lnTo>
                    <a:pt x="456" y="402"/>
                  </a:lnTo>
                  <a:lnTo>
                    <a:pt x="432" y="402"/>
                  </a:lnTo>
                  <a:lnTo>
                    <a:pt x="426" y="396"/>
                  </a:lnTo>
                  <a:lnTo>
                    <a:pt x="426" y="360"/>
                  </a:lnTo>
                  <a:lnTo>
                    <a:pt x="420" y="360"/>
                  </a:lnTo>
                  <a:lnTo>
                    <a:pt x="414" y="354"/>
                  </a:lnTo>
                  <a:lnTo>
                    <a:pt x="366" y="330"/>
                  </a:lnTo>
                  <a:lnTo>
                    <a:pt x="360" y="324"/>
                  </a:lnTo>
                  <a:lnTo>
                    <a:pt x="360" y="312"/>
                  </a:lnTo>
                  <a:lnTo>
                    <a:pt x="354" y="300"/>
                  </a:lnTo>
                  <a:lnTo>
                    <a:pt x="354" y="288"/>
                  </a:lnTo>
                  <a:lnTo>
                    <a:pt x="348" y="276"/>
                  </a:lnTo>
                  <a:lnTo>
                    <a:pt x="348" y="270"/>
                  </a:lnTo>
                  <a:lnTo>
                    <a:pt x="336" y="270"/>
                  </a:lnTo>
                  <a:lnTo>
                    <a:pt x="324" y="264"/>
                  </a:lnTo>
                  <a:lnTo>
                    <a:pt x="306" y="264"/>
                  </a:lnTo>
                  <a:lnTo>
                    <a:pt x="282" y="240"/>
                  </a:lnTo>
                  <a:lnTo>
                    <a:pt x="264" y="246"/>
                  </a:lnTo>
                  <a:lnTo>
                    <a:pt x="252" y="228"/>
                  </a:lnTo>
                  <a:lnTo>
                    <a:pt x="234" y="222"/>
                  </a:lnTo>
                  <a:lnTo>
                    <a:pt x="216" y="204"/>
                  </a:lnTo>
                  <a:lnTo>
                    <a:pt x="210" y="192"/>
                  </a:lnTo>
                  <a:lnTo>
                    <a:pt x="204" y="186"/>
                  </a:lnTo>
                  <a:lnTo>
                    <a:pt x="198" y="174"/>
                  </a:lnTo>
                  <a:lnTo>
                    <a:pt x="198" y="114"/>
                  </a:lnTo>
                  <a:lnTo>
                    <a:pt x="192" y="90"/>
                  </a:lnTo>
                  <a:lnTo>
                    <a:pt x="186" y="78"/>
                  </a:lnTo>
                  <a:lnTo>
                    <a:pt x="180" y="60"/>
                  </a:lnTo>
                  <a:lnTo>
                    <a:pt x="168" y="42"/>
                  </a:lnTo>
                  <a:lnTo>
                    <a:pt x="162" y="24"/>
                  </a:lnTo>
                  <a:lnTo>
                    <a:pt x="156" y="12"/>
                  </a:lnTo>
                  <a:lnTo>
                    <a:pt x="150" y="6"/>
                  </a:lnTo>
                  <a:lnTo>
                    <a:pt x="150" y="0"/>
                  </a:lnTo>
                  <a:lnTo>
                    <a:pt x="144" y="0"/>
                  </a:lnTo>
                  <a:lnTo>
                    <a:pt x="144" y="12"/>
                  </a:lnTo>
                  <a:lnTo>
                    <a:pt x="132" y="36"/>
                  </a:lnTo>
                  <a:lnTo>
                    <a:pt x="108" y="48"/>
                  </a:lnTo>
                  <a:lnTo>
                    <a:pt x="90" y="54"/>
                  </a:lnTo>
                  <a:lnTo>
                    <a:pt x="78" y="54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57" name="Equatorial Guinea" descr="© INSCALE GmbH, 05.05.2010&#10;http://www.presentationload.com/">
              <a:extLst>
                <a:ext uri="{FF2B5EF4-FFF2-40B4-BE49-F238E27FC236}">
                  <a16:creationId xmlns:a16="http://schemas.microsoft.com/office/drawing/2014/main" id="{54C847E1-2BBB-4B20-B496-E748ABA98A5D}"/>
                </a:ext>
              </a:extLst>
            </p:cNvPr>
            <p:cNvSpPr>
              <a:spLocks/>
            </p:cNvSpPr>
            <p:nvPr/>
          </p:nvSpPr>
          <p:spPr bwMode="gray">
            <a:xfrm>
              <a:off x="5840607" y="4436674"/>
              <a:ext cx="65090" cy="49196"/>
            </a:xfrm>
            <a:custGeom>
              <a:avLst/>
              <a:gdLst>
                <a:gd name="T0" fmla="*/ 2147483647 w 144"/>
                <a:gd name="T1" fmla="*/ 2147483647 h 108"/>
                <a:gd name="T2" fmla="*/ 2147483647 w 144"/>
                <a:gd name="T3" fmla="*/ 2147483647 h 108"/>
                <a:gd name="T4" fmla="*/ 2147483647 w 144"/>
                <a:gd name="T5" fmla="*/ 2147483647 h 108"/>
                <a:gd name="T6" fmla="*/ 2147483647 w 144"/>
                <a:gd name="T7" fmla="*/ 0 h 108"/>
                <a:gd name="T8" fmla="*/ 2147483647 w 144"/>
                <a:gd name="T9" fmla="*/ 2147483647 h 108"/>
                <a:gd name="T10" fmla="*/ 2147483647 w 144"/>
                <a:gd name="T11" fmla="*/ 2147483647 h 108"/>
                <a:gd name="T12" fmla="*/ 2147483647 w 144"/>
                <a:gd name="T13" fmla="*/ 2147483647 h 108"/>
                <a:gd name="T14" fmla="*/ 2147483647 w 144"/>
                <a:gd name="T15" fmla="*/ 2147483647 h 108"/>
                <a:gd name="T16" fmla="*/ 2147483647 w 144"/>
                <a:gd name="T17" fmla="*/ 2147483647 h 108"/>
                <a:gd name="T18" fmla="*/ 0 w 144"/>
                <a:gd name="T19" fmla="*/ 2147483647 h 108"/>
                <a:gd name="T20" fmla="*/ 0 w 144"/>
                <a:gd name="T21" fmla="*/ 2147483647 h 108"/>
                <a:gd name="T22" fmla="*/ 2147483647 w 144"/>
                <a:gd name="T23" fmla="*/ 2147483647 h 108"/>
                <a:gd name="T24" fmla="*/ 2147483647 w 144"/>
                <a:gd name="T25" fmla="*/ 2147483647 h 108"/>
                <a:gd name="T26" fmla="*/ 2147483647 w 144"/>
                <a:gd name="T27" fmla="*/ 2147483647 h 108"/>
                <a:gd name="T28" fmla="*/ 2147483647 w 144"/>
                <a:gd name="T29" fmla="*/ 2147483647 h 108"/>
                <a:gd name="T30" fmla="*/ 2147483647 w 144"/>
                <a:gd name="T31" fmla="*/ 2147483647 h 108"/>
                <a:gd name="T32" fmla="*/ 2147483647 w 144"/>
                <a:gd name="T33" fmla="*/ 2147483647 h 108"/>
                <a:gd name="T34" fmla="*/ 2147483647 w 144"/>
                <a:gd name="T35" fmla="*/ 2147483647 h 108"/>
                <a:gd name="T36" fmla="*/ 2147483647 w 144"/>
                <a:gd name="T37" fmla="*/ 2147483647 h 108"/>
                <a:gd name="T38" fmla="*/ 2147483647 w 144"/>
                <a:gd name="T39" fmla="*/ 2147483647 h 10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144"/>
                <a:gd name="T61" fmla="*/ 0 h 108"/>
                <a:gd name="T62" fmla="*/ 144 w 144"/>
                <a:gd name="T63" fmla="*/ 108 h 108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144" h="108">
                  <a:moveTo>
                    <a:pt x="138" y="48"/>
                  </a:moveTo>
                  <a:lnTo>
                    <a:pt x="144" y="12"/>
                  </a:lnTo>
                  <a:lnTo>
                    <a:pt x="48" y="12"/>
                  </a:lnTo>
                  <a:lnTo>
                    <a:pt x="36" y="0"/>
                  </a:lnTo>
                  <a:lnTo>
                    <a:pt x="30" y="6"/>
                  </a:lnTo>
                  <a:lnTo>
                    <a:pt x="30" y="42"/>
                  </a:lnTo>
                  <a:lnTo>
                    <a:pt x="18" y="54"/>
                  </a:lnTo>
                  <a:lnTo>
                    <a:pt x="12" y="66"/>
                  </a:lnTo>
                  <a:lnTo>
                    <a:pt x="6" y="72"/>
                  </a:lnTo>
                  <a:lnTo>
                    <a:pt x="0" y="84"/>
                  </a:lnTo>
                  <a:lnTo>
                    <a:pt x="0" y="90"/>
                  </a:lnTo>
                  <a:lnTo>
                    <a:pt x="6" y="96"/>
                  </a:lnTo>
                  <a:lnTo>
                    <a:pt x="18" y="102"/>
                  </a:lnTo>
                  <a:lnTo>
                    <a:pt x="36" y="102"/>
                  </a:lnTo>
                  <a:lnTo>
                    <a:pt x="36" y="108"/>
                  </a:lnTo>
                  <a:lnTo>
                    <a:pt x="138" y="108"/>
                  </a:lnTo>
                  <a:lnTo>
                    <a:pt x="138" y="102"/>
                  </a:lnTo>
                  <a:lnTo>
                    <a:pt x="144" y="84"/>
                  </a:lnTo>
                  <a:lnTo>
                    <a:pt x="144" y="54"/>
                  </a:lnTo>
                  <a:lnTo>
                    <a:pt x="138" y="48"/>
                  </a:lnTo>
                  <a:close/>
                </a:path>
              </a:pathLst>
            </a:custGeom>
            <a:solidFill>
              <a:srgbClr val="FFFFFF"/>
            </a:solidFill>
            <a:ln w="3175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58" name="Egypt" descr="© INSCALE GmbH, 05.05.2010&#10;http://www.presentationload.com/">
              <a:extLst>
                <a:ext uri="{FF2B5EF4-FFF2-40B4-BE49-F238E27FC236}">
                  <a16:creationId xmlns:a16="http://schemas.microsoft.com/office/drawing/2014/main" id="{20303340-20F6-4182-A2C7-4A5B8F457F1F}"/>
                </a:ext>
              </a:extLst>
            </p:cNvPr>
            <p:cNvSpPr>
              <a:spLocks/>
            </p:cNvSpPr>
            <p:nvPr/>
          </p:nvSpPr>
          <p:spPr bwMode="gray">
            <a:xfrm>
              <a:off x="6307352" y="3374985"/>
              <a:ext cx="349265" cy="361831"/>
            </a:xfrm>
            <a:custGeom>
              <a:avLst/>
              <a:gdLst>
                <a:gd name="T0" fmla="*/ 2147483647 w 792"/>
                <a:gd name="T1" fmla="*/ 2147483647 h 804"/>
                <a:gd name="T2" fmla="*/ 2147483647 w 792"/>
                <a:gd name="T3" fmla="*/ 2147483647 h 804"/>
                <a:gd name="T4" fmla="*/ 2147483647 w 792"/>
                <a:gd name="T5" fmla="*/ 2147483647 h 804"/>
                <a:gd name="T6" fmla="*/ 2147483647 w 792"/>
                <a:gd name="T7" fmla="*/ 2147483647 h 804"/>
                <a:gd name="T8" fmla="*/ 2147483647 w 792"/>
                <a:gd name="T9" fmla="*/ 2147483647 h 804"/>
                <a:gd name="T10" fmla="*/ 2147483647 w 792"/>
                <a:gd name="T11" fmla="*/ 2147483647 h 804"/>
                <a:gd name="T12" fmla="*/ 2147483647 w 792"/>
                <a:gd name="T13" fmla="*/ 2147483647 h 804"/>
                <a:gd name="T14" fmla="*/ 2147483647 w 792"/>
                <a:gd name="T15" fmla="*/ 2147483647 h 804"/>
                <a:gd name="T16" fmla="*/ 2147483647 w 792"/>
                <a:gd name="T17" fmla="*/ 2147483647 h 804"/>
                <a:gd name="T18" fmla="*/ 2147483647 w 792"/>
                <a:gd name="T19" fmla="*/ 2147483647 h 804"/>
                <a:gd name="T20" fmla="*/ 2147483647 w 792"/>
                <a:gd name="T21" fmla="*/ 2147483647 h 804"/>
                <a:gd name="T22" fmla="*/ 2147483647 w 792"/>
                <a:gd name="T23" fmla="*/ 2147483647 h 804"/>
                <a:gd name="T24" fmla="*/ 2147483647 w 792"/>
                <a:gd name="T25" fmla="*/ 2147483647 h 804"/>
                <a:gd name="T26" fmla="*/ 2147483647 w 792"/>
                <a:gd name="T27" fmla="*/ 2147483647 h 804"/>
                <a:gd name="T28" fmla="*/ 2147483647 w 792"/>
                <a:gd name="T29" fmla="*/ 2147483647 h 804"/>
                <a:gd name="T30" fmla="*/ 2147483647 w 792"/>
                <a:gd name="T31" fmla="*/ 2147483647 h 804"/>
                <a:gd name="T32" fmla="*/ 2147483647 w 792"/>
                <a:gd name="T33" fmla="*/ 2147483647 h 804"/>
                <a:gd name="T34" fmla="*/ 2147483647 w 792"/>
                <a:gd name="T35" fmla="*/ 2147483647 h 804"/>
                <a:gd name="T36" fmla="*/ 2147483647 w 792"/>
                <a:gd name="T37" fmla="*/ 2147483647 h 804"/>
                <a:gd name="T38" fmla="*/ 2147483647 w 792"/>
                <a:gd name="T39" fmla="*/ 2147483647 h 804"/>
                <a:gd name="T40" fmla="*/ 2147483647 w 792"/>
                <a:gd name="T41" fmla="*/ 2147483647 h 804"/>
                <a:gd name="T42" fmla="*/ 2147483647 w 792"/>
                <a:gd name="T43" fmla="*/ 2147483647 h 804"/>
                <a:gd name="T44" fmla="*/ 2147483647 w 792"/>
                <a:gd name="T45" fmla="*/ 2147483647 h 804"/>
                <a:gd name="T46" fmla="*/ 2147483647 w 792"/>
                <a:gd name="T47" fmla="*/ 2147483647 h 804"/>
                <a:gd name="T48" fmla="*/ 2147483647 w 792"/>
                <a:gd name="T49" fmla="*/ 2147483647 h 804"/>
                <a:gd name="T50" fmla="*/ 2147483647 w 792"/>
                <a:gd name="T51" fmla="*/ 2147483647 h 804"/>
                <a:gd name="T52" fmla="*/ 2147483647 w 792"/>
                <a:gd name="T53" fmla="*/ 2147483647 h 804"/>
                <a:gd name="T54" fmla="*/ 2147483647 w 792"/>
                <a:gd name="T55" fmla="*/ 2147483647 h 804"/>
                <a:gd name="T56" fmla="*/ 2147483647 w 792"/>
                <a:gd name="T57" fmla="*/ 2147483647 h 804"/>
                <a:gd name="T58" fmla="*/ 2147483647 w 792"/>
                <a:gd name="T59" fmla="*/ 2147483647 h 804"/>
                <a:gd name="T60" fmla="*/ 2147483647 w 792"/>
                <a:gd name="T61" fmla="*/ 2147483647 h 804"/>
                <a:gd name="T62" fmla="*/ 2147483647 w 792"/>
                <a:gd name="T63" fmla="*/ 2147483647 h 804"/>
                <a:gd name="T64" fmla="*/ 2147483647 w 792"/>
                <a:gd name="T65" fmla="*/ 2147483647 h 804"/>
                <a:gd name="T66" fmla="*/ 2147483647 w 792"/>
                <a:gd name="T67" fmla="*/ 2147483647 h 804"/>
                <a:gd name="T68" fmla="*/ 2147483647 w 792"/>
                <a:gd name="T69" fmla="*/ 2147483647 h 804"/>
                <a:gd name="T70" fmla="*/ 2147483647 w 792"/>
                <a:gd name="T71" fmla="*/ 2147483647 h 804"/>
                <a:gd name="T72" fmla="*/ 2147483647 w 792"/>
                <a:gd name="T73" fmla="*/ 2147483647 h 804"/>
                <a:gd name="T74" fmla="*/ 2147483647 w 792"/>
                <a:gd name="T75" fmla="*/ 2147483647 h 804"/>
                <a:gd name="T76" fmla="*/ 2147483647 w 792"/>
                <a:gd name="T77" fmla="*/ 2147483647 h 804"/>
                <a:gd name="T78" fmla="*/ 2147483647 w 792"/>
                <a:gd name="T79" fmla="*/ 2147483647 h 804"/>
                <a:gd name="T80" fmla="*/ 2147483647 w 792"/>
                <a:gd name="T81" fmla="*/ 2147483647 h 804"/>
                <a:gd name="T82" fmla="*/ 2147483647 w 792"/>
                <a:gd name="T83" fmla="*/ 2147483647 h 804"/>
                <a:gd name="T84" fmla="*/ 2147483647 w 792"/>
                <a:gd name="T85" fmla="*/ 2147483647 h 804"/>
                <a:gd name="T86" fmla="*/ 2147483647 w 792"/>
                <a:gd name="T87" fmla="*/ 2147483647 h 804"/>
                <a:gd name="T88" fmla="*/ 2147483647 w 792"/>
                <a:gd name="T89" fmla="*/ 2147483647 h 804"/>
                <a:gd name="T90" fmla="*/ 2147483647 w 792"/>
                <a:gd name="T91" fmla="*/ 0 h 804"/>
                <a:gd name="T92" fmla="*/ 2147483647 w 792"/>
                <a:gd name="T93" fmla="*/ 2147483647 h 804"/>
                <a:gd name="T94" fmla="*/ 2147483647 w 792"/>
                <a:gd name="T95" fmla="*/ 0 h 804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792"/>
                <a:gd name="T145" fmla="*/ 0 h 804"/>
                <a:gd name="T146" fmla="*/ 792 w 792"/>
                <a:gd name="T147" fmla="*/ 804 h 804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792" h="804">
                  <a:moveTo>
                    <a:pt x="12" y="18"/>
                  </a:moveTo>
                  <a:lnTo>
                    <a:pt x="6" y="24"/>
                  </a:lnTo>
                  <a:lnTo>
                    <a:pt x="6" y="54"/>
                  </a:lnTo>
                  <a:lnTo>
                    <a:pt x="18" y="60"/>
                  </a:lnTo>
                  <a:lnTo>
                    <a:pt x="24" y="72"/>
                  </a:lnTo>
                  <a:lnTo>
                    <a:pt x="24" y="78"/>
                  </a:lnTo>
                  <a:lnTo>
                    <a:pt x="18" y="84"/>
                  </a:lnTo>
                  <a:lnTo>
                    <a:pt x="12" y="96"/>
                  </a:lnTo>
                  <a:lnTo>
                    <a:pt x="6" y="102"/>
                  </a:lnTo>
                  <a:lnTo>
                    <a:pt x="0" y="114"/>
                  </a:lnTo>
                  <a:lnTo>
                    <a:pt x="0" y="120"/>
                  </a:lnTo>
                  <a:lnTo>
                    <a:pt x="6" y="132"/>
                  </a:lnTo>
                  <a:lnTo>
                    <a:pt x="18" y="144"/>
                  </a:lnTo>
                  <a:lnTo>
                    <a:pt x="30" y="180"/>
                  </a:lnTo>
                  <a:lnTo>
                    <a:pt x="30" y="264"/>
                  </a:lnTo>
                  <a:lnTo>
                    <a:pt x="36" y="342"/>
                  </a:lnTo>
                  <a:lnTo>
                    <a:pt x="36" y="438"/>
                  </a:lnTo>
                  <a:lnTo>
                    <a:pt x="42" y="534"/>
                  </a:lnTo>
                  <a:lnTo>
                    <a:pt x="42" y="624"/>
                  </a:lnTo>
                  <a:lnTo>
                    <a:pt x="48" y="702"/>
                  </a:lnTo>
                  <a:lnTo>
                    <a:pt x="48" y="774"/>
                  </a:lnTo>
                  <a:lnTo>
                    <a:pt x="474" y="780"/>
                  </a:lnTo>
                  <a:lnTo>
                    <a:pt x="492" y="762"/>
                  </a:lnTo>
                  <a:lnTo>
                    <a:pt x="498" y="762"/>
                  </a:lnTo>
                  <a:lnTo>
                    <a:pt x="498" y="774"/>
                  </a:lnTo>
                  <a:lnTo>
                    <a:pt x="618" y="780"/>
                  </a:lnTo>
                  <a:lnTo>
                    <a:pt x="624" y="786"/>
                  </a:lnTo>
                  <a:lnTo>
                    <a:pt x="630" y="798"/>
                  </a:lnTo>
                  <a:lnTo>
                    <a:pt x="636" y="804"/>
                  </a:lnTo>
                  <a:lnTo>
                    <a:pt x="654" y="804"/>
                  </a:lnTo>
                  <a:lnTo>
                    <a:pt x="660" y="798"/>
                  </a:lnTo>
                  <a:lnTo>
                    <a:pt x="672" y="774"/>
                  </a:lnTo>
                  <a:lnTo>
                    <a:pt x="684" y="762"/>
                  </a:lnTo>
                  <a:lnTo>
                    <a:pt x="696" y="762"/>
                  </a:lnTo>
                  <a:lnTo>
                    <a:pt x="702" y="756"/>
                  </a:lnTo>
                  <a:lnTo>
                    <a:pt x="720" y="756"/>
                  </a:lnTo>
                  <a:lnTo>
                    <a:pt x="726" y="750"/>
                  </a:lnTo>
                  <a:lnTo>
                    <a:pt x="732" y="738"/>
                  </a:lnTo>
                  <a:lnTo>
                    <a:pt x="732" y="714"/>
                  </a:lnTo>
                  <a:lnTo>
                    <a:pt x="762" y="714"/>
                  </a:lnTo>
                  <a:lnTo>
                    <a:pt x="786" y="690"/>
                  </a:lnTo>
                  <a:lnTo>
                    <a:pt x="780" y="684"/>
                  </a:lnTo>
                  <a:lnTo>
                    <a:pt x="774" y="672"/>
                  </a:lnTo>
                  <a:lnTo>
                    <a:pt x="774" y="624"/>
                  </a:lnTo>
                  <a:lnTo>
                    <a:pt x="792" y="618"/>
                  </a:lnTo>
                  <a:lnTo>
                    <a:pt x="786" y="618"/>
                  </a:lnTo>
                  <a:lnTo>
                    <a:pt x="756" y="588"/>
                  </a:lnTo>
                  <a:lnTo>
                    <a:pt x="732" y="552"/>
                  </a:lnTo>
                  <a:lnTo>
                    <a:pt x="726" y="528"/>
                  </a:lnTo>
                  <a:lnTo>
                    <a:pt x="714" y="492"/>
                  </a:lnTo>
                  <a:lnTo>
                    <a:pt x="702" y="468"/>
                  </a:lnTo>
                  <a:lnTo>
                    <a:pt x="690" y="462"/>
                  </a:lnTo>
                  <a:lnTo>
                    <a:pt x="684" y="450"/>
                  </a:lnTo>
                  <a:lnTo>
                    <a:pt x="672" y="444"/>
                  </a:lnTo>
                  <a:lnTo>
                    <a:pt x="666" y="432"/>
                  </a:lnTo>
                  <a:lnTo>
                    <a:pt x="654" y="396"/>
                  </a:lnTo>
                  <a:lnTo>
                    <a:pt x="654" y="378"/>
                  </a:lnTo>
                  <a:lnTo>
                    <a:pt x="618" y="336"/>
                  </a:lnTo>
                  <a:lnTo>
                    <a:pt x="618" y="318"/>
                  </a:lnTo>
                  <a:lnTo>
                    <a:pt x="606" y="294"/>
                  </a:lnTo>
                  <a:lnTo>
                    <a:pt x="594" y="282"/>
                  </a:lnTo>
                  <a:lnTo>
                    <a:pt x="588" y="270"/>
                  </a:lnTo>
                  <a:lnTo>
                    <a:pt x="576" y="258"/>
                  </a:lnTo>
                  <a:lnTo>
                    <a:pt x="570" y="246"/>
                  </a:lnTo>
                  <a:lnTo>
                    <a:pt x="558" y="234"/>
                  </a:lnTo>
                  <a:lnTo>
                    <a:pt x="552" y="222"/>
                  </a:lnTo>
                  <a:lnTo>
                    <a:pt x="546" y="216"/>
                  </a:lnTo>
                  <a:lnTo>
                    <a:pt x="552" y="210"/>
                  </a:lnTo>
                  <a:lnTo>
                    <a:pt x="552" y="198"/>
                  </a:lnTo>
                  <a:lnTo>
                    <a:pt x="540" y="174"/>
                  </a:lnTo>
                  <a:lnTo>
                    <a:pt x="528" y="168"/>
                  </a:lnTo>
                  <a:lnTo>
                    <a:pt x="522" y="168"/>
                  </a:lnTo>
                  <a:lnTo>
                    <a:pt x="540" y="144"/>
                  </a:lnTo>
                  <a:lnTo>
                    <a:pt x="558" y="156"/>
                  </a:lnTo>
                  <a:lnTo>
                    <a:pt x="558" y="174"/>
                  </a:lnTo>
                  <a:lnTo>
                    <a:pt x="564" y="186"/>
                  </a:lnTo>
                  <a:lnTo>
                    <a:pt x="576" y="198"/>
                  </a:lnTo>
                  <a:lnTo>
                    <a:pt x="582" y="210"/>
                  </a:lnTo>
                  <a:lnTo>
                    <a:pt x="588" y="216"/>
                  </a:lnTo>
                  <a:lnTo>
                    <a:pt x="588" y="246"/>
                  </a:lnTo>
                  <a:lnTo>
                    <a:pt x="606" y="264"/>
                  </a:lnTo>
                  <a:lnTo>
                    <a:pt x="612" y="276"/>
                  </a:lnTo>
                  <a:lnTo>
                    <a:pt x="636" y="300"/>
                  </a:lnTo>
                  <a:lnTo>
                    <a:pt x="648" y="306"/>
                  </a:lnTo>
                  <a:lnTo>
                    <a:pt x="654" y="306"/>
                  </a:lnTo>
                  <a:lnTo>
                    <a:pt x="666" y="300"/>
                  </a:lnTo>
                  <a:lnTo>
                    <a:pt x="678" y="288"/>
                  </a:lnTo>
                  <a:lnTo>
                    <a:pt x="672" y="270"/>
                  </a:lnTo>
                  <a:lnTo>
                    <a:pt x="684" y="246"/>
                  </a:lnTo>
                  <a:lnTo>
                    <a:pt x="684" y="234"/>
                  </a:lnTo>
                  <a:lnTo>
                    <a:pt x="690" y="222"/>
                  </a:lnTo>
                  <a:lnTo>
                    <a:pt x="690" y="198"/>
                  </a:lnTo>
                  <a:lnTo>
                    <a:pt x="696" y="186"/>
                  </a:lnTo>
                  <a:lnTo>
                    <a:pt x="696" y="180"/>
                  </a:lnTo>
                  <a:lnTo>
                    <a:pt x="702" y="168"/>
                  </a:lnTo>
                  <a:lnTo>
                    <a:pt x="648" y="24"/>
                  </a:lnTo>
                  <a:lnTo>
                    <a:pt x="642" y="24"/>
                  </a:lnTo>
                  <a:lnTo>
                    <a:pt x="636" y="30"/>
                  </a:lnTo>
                  <a:lnTo>
                    <a:pt x="624" y="30"/>
                  </a:lnTo>
                  <a:lnTo>
                    <a:pt x="600" y="42"/>
                  </a:lnTo>
                  <a:lnTo>
                    <a:pt x="576" y="42"/>
                  </a:lnTo>
                  <a:lnTo>
                    <a:pt x="564" y="36"/>
                  </a:lnTo>
                  <a:lnTo>
                    <a:pt x="558" y="30"/>
                  </a:lnTo>
                  <a:lnTo>
                    <a:pt x="552" y="36"/>
                  </a:lnTo>
                  <a:lnTo>
                    <a:pt x="540" y="42"/>
                  </a:lnTo>
                  <a:lnTo>
                    <a:pt x="534" y="42"/>
                  </a:lnTo>
                  <a:lnTo>
                    <a:pt x="510" y="30"/>
                  </a:lnTo>
                  <a:lnTo>
                    <a:pt x="504" y="24"/>
                  </a:lnTo>
                  <a:lnTo>
                    <a:pt x="504" y="18"/>
                  </a:lnTo>
                  <a:lnTo>
                    <a:pt x="498" y="12"/>
                  </a:lnTo>
                  <a:lnTo>
                    <a:pt x="486" y="6"/>
                  </a:lnTo>
                  <a:lnTo>
                    <a:pt x="468" y="6"/>
                  </a:lnTo>
                  <a:lnTo>
                    <a:pt x="456" y="12"/>
                  </a:lnTo>
                  <a:lnTo>
                    <a:pt x="438" y="12"/>
                  </a:lnTo>
                  <a:lnTo>
                    <a:pt x="432" y="18"/>
                  </a:lnTo>
                  <a:lnTo>
                    <a:pt x="420" y="18"/>
                  </a:lnTo>
                  <a:lnTo>
                    <a:pt x="414" y="12"/>
                  </a:lnTo>
                  <a:lnTo>
                    <a:pt x="390" y="12"/>
                  </a:lnTo>
                  <a:lnTo>
                    <a:pt x="378" y="18"/>
                  </a:lnTo>
                  <a:lnTo>
                    <a:pt x="372" y="24"/>
                  </a:lnTo>
                  <a:lnTo>
                    <a:pt x="366" y="36"/>
                  </a:lnTo>
                  <a:lnTo>
                    <a:pt x="360" y="42"/>
                  </a:lnTo>
                  <a:lnTo>
                    <a:pt x="336" y="42"/>
                  </a:lnTo>
                  <a:lnTo>
                    <a:pt x="324" y="54"/>
                  </a:lnTo>
                  <a:lnTo>
                    <a:pt x="312" y="60"/>
                  </a:lnTo>
                  <a:lnTo>
                    <a:pt x="306" y="60"/>
                  </a:lnTo>
                  <a:lnTo>
                    <a:pt x="300" y="54"/>
                  </a:lnTo>
                  <a:lnTo>
                    <a:pt x="288" y="54"/>
                  </a:lnTo>
                  <a:lnTo>
                    <a:pt x="276" y="48"/>
                  </a:lnTo>
                  <a:lnTo>
                    <a:pt x="264" y="48"/>
                  </a:lnTo>
                  <a:lnTo>
                    <a:pt x="258" y="42"/>
                  </a:lnTo>
                  <a:lnTo>
                    <a:pt x="204" y="42"/>
                  </a:lnTo>
                  <a:lnTo>
                    <a:pt x="198" y="36"/>
                  </a:lnTo>
                  <a:lnTo>
                    <a:pt x="186" y="30"/>
                  </a:lnTo>
                  <a:lnTo>
                    <a:pt x="174" y="18"/>
                  </a:lnTo>
                  <a:lnTo>
                    <a:pt x="126" y="18"/>
                  </a:lnTo>
                  <a:lnTo>
                    <a:pt x="120" y="12"/>
                  </a:lnTo>
                  <a:lnTo>
                    <a:pt x="96" y="0"/>
                  </a:lnTo>
                  <a:lnTo>
                    <a:pt x="78" y="0"/>
                  </a:lnTo>
                  <a:lnTo>
                    <a:pt x="66" y="12"/>
                  </a:lnTo>
                  <a:lnTo>
                    <a:pt x="54" y="12"/>
                  </a:lnTo>
                  <a:lnTo>
                    <a:pt x="42" y="6"/>
                  </a:lnTo>
                  <a:lnTo>
                    <a:pt x="36" y="6"/>
                  </a:lnTo>
                  <a:lnTo>
                    <a:pt x="36" y="0"/>
                  </a:lnTo>
                  <a:lnTo>
                    <a:pt x="30" y="0"/>
                  </a:lnTo>
                  <a:lnTo>
                    <a:pt x="12" y="1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59" name="East Timor" descr="© INSCALE GmbH, 05.05.2010&#10;http://www.presentationload.com/">
              <a:extLst>
                <a:ext uri="{FF2B5EF4-FFF2-40B4-BE49-F238E27FC236}">
                  <a16:creationId xmlns:a16="http://schemas.microsoft.com/office/drawing/2014/main" id="{26AD44A8-0280-47AC-A03B-105A00B23D2A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9447565" y="4819135"/>
              <a:ext cx="109542" cy="52371"/>
            </a:xfrm>
            <a:custGeom>
              <a:avLst/>
              <a:gdLst>
                <a:gd name="T0" fmla="*/ 2147483647 w 252"/>
                <a:gd name="T1" fmla="*/ 0 h 120"/>
                <a:gd name="T2" fmla="*/ 2147483647 w 252"/>
                <a:gd name="T3" fmla="*/ 2147483647 h 120"/>
                <a:gd name="T4" fmla="*/ 2147483647 w 252"/>
                <a:gd name="T5" fmla="*/ 2147483647 h 120"/>
                <a:gd name="T6" fmla="*/ 2147483647 w 252"/>
                <a:gd name="T7" fmla="*/ 2147483647 h 120"/>
                <a:gd name="T8" fmla="*/ 2147483647 w 252"/>
                <a:gd name="T9" fmla="*/ 2147483647 h 120"/>
                <a:gd name="T10" fmla="*/ 2147483647 w 252"/>
                <a:gd name="T11" fmla="*/ 2147483647 h 120"/>
                <a:gd name="T12" fmla="*/ 2147483647 w 252"/>
                <a:gd name="T13" fmla="*/ 2147483647 h 120"/>
                <a:gd name="T14" fmla="*/ 2147483647 w 252"/>
                <a:gd name="T15" fmla="*/ 2147483647 h 120"/>
                <a:gd name="T16" fmla="*/ 2147483647 w 252"/>
                <a:gd name="T17" fmla="*/ 2147483647 h 120"/>
                <a:gd name="T18" fmla="*/ 2147483647 w 252"/>
                <a:gd name="T19" fmla="*/ 2147483647 h 120"/>
                <a:gd name="T20" fmla="*/ 2147483647 w 252"/>
                <a:gd name="T21" fmla="*/ 2147483647 h 120"/>
                <a:gd name="T22" fmla="*/ 2147483647 w 252"/>
                <a:gd name="T23" fmla="*/ 2147483647 h 120"/>
                <a:gd name="T24" fmla="*/ 2147483647 w 252"/>
                <a:gd name="T25" fmla="*/ 2147483647 h 120"/>
                <a:gd name="T26" fmla="*/ 2147483647 w 252"/>
                <a:gd name="T27" fmla="*/ 2147483647 h 120"/>
                <a:gd name="T28" fmla="*/ 2147483647 w 252"/>
                <a:gd name="T29" fmla="*/ 2147483647 h 120"/>
                <a:gd name="T30" fmla="*/ 2147483647 w 252"/>
                <a:gd name="T31" fmla="*/ 2147483647 h 120"/>
                <a:gd name="T32" fmla="*/ 2147483647 w 252"/>
                <a:gd name="T33" fmla="*/ 2147483647 h 120"/>
                <a:gd name="T34" fmla="*/ 2147483647 w 252"/>
                <a:gd name="T35" fmla="*/ 2147483647 h 120"/>
                <a:gd name="T36" fmla="*/ 2147483647 w 252"/>
                <a:gd name="T37" fmla="*/ 2147483647 h 120"/>
                <a:gd name="T38" fmla="*/ 2147483647 w 252"/>
                <a:gd name="T39" fmla="*/ 2147483647 h 120"/>
                <a:gd name="T40" fmla="*/ 2147483647 w 252"/>
                <a:gd name="T41" fmla="*/ 2147483647 h 120"/>
                <a:gd name="T42" fmla="*/ 2147483647 w 252"/>
                <a:gd name="T43" fmla="*/ 2147483647 h 120"/>
                <a:gd name="T44" fmla="*/ 2147483647 w 252"/>
                <a:gd name="T45" fmla="*/ 2147483647 h 120"/>
                <a:gd name="T46" fmla="*/ 2147483647 w 252"/>
                <a:gd name="T47" fmla="*/ 0 h 120"/>
                <a:gd name="T48" fmla="*/ 0 w 252"/>
                <a:gd name="T49" fmla="*/ 2147483647 h 120"/>
                <a:gd name="T50" fmla="*/ 2147483647 w 252"/>
                <a:gd name="T51" fmla="*/ 2147483647 h 120"/>
                <a:gd name="T52" fmla="*/ 2147483647 w 252"/>
                <a:gd name="T53" fmla="*/ 2147483647 h 120"/>
                <a:gd name="T54" fmla="*/ 2147483647 w 252"/>
                <a:gd name="T55" fmla="*/ 2147483647 h 120"/>
                <a:gd name="T56" fmla="*/ 2147483647 w 252"/>
                <a:gd name="T57" fmla="*/ 2147483647 h 120"/>
                <a:gd name="T58" fmla="*/ 2147483647 w 252"/>
                <a:gd name="T59" fmla="*/ 2147483647 h 120"/>
                <a:gd name="T60" fmla="*/ 2147483647 w 252"/>
                <a:gd name="T61" fmla="*/ 2147483647 h 120"/>
                <a:gd name="T62" fmla="*/ 2147483647 w 252"/>
                <a:gd name="T63" fmla="*/ 2147483647 h 120"/>
                <a:gd name="T64" fmla="*/ 0 w 252"/>
                <a:gd name="T65" fmla="*/ 2147483647 h 12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252"/>
                <a:gd name="T100" fmla="*/ 0 h 120"/>
                <a:gd name="T101" fmla="*/ 252 w 252"/>
                <a:gd name="T102" fmla="*/ 120 h 120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252" h="120">
                  <a:moveTo>
                    <a:pt x="228" y="0"/>
                  </a:moveTo>
                  <a:lnTo>
                    <a:pt x="204" y="24"/>
                  </a:lnTo>
                  <a:lnTo>
                    <a:pt x="114" y="24"/>
                  </a:lnTo>
                  <a:lnTo>
                    <a:pt x="108" y="30"/>
                  </a:lnTo>
                  <a:lnTo>
                    <a:pt x="102" y="42"/>
                  </a:lnTo>
                  <a:lnTo>
                    <a:pt x="96" y="48"/>
                  </a:lnTo>
                  <a:lnTo>
                    <a:pt x="90" y="48"/>
                  </a:lnTo>
                  <a:lnTo>
                    <a:pt x="78" y="54"/>
                  </a:lnTo>
                  <a:lnTo>
                    <a:pt x="90" y="72"/>
                  </a:lnTo>
                  <a:lnTo>
                    <a:pt x="84" y="78"/>
                  </a:lnTo>
                  <a:lnTo>
                    <a:pt x="72" y="102"/>
                  </a:lnTo>
                  <a:lnTo>
                    <a:pt x="72" y="114"/>
                  </a:lnTo>
                  <a:lnTo>
                    <a:pt x="78" y="120"/>
                  </a:lnTo>
                  <a:lnTo>
                    <a:pt x="78" y="114"/>
                  </a:lnTo>
                  <a:lnTo>
                    <a:pt x="84" y="108"/>
                  </a:lnTo>
                  <a:lnTo>
                    <a:pt x="96" y="108"/>
                  </a:lnTo>
                  <a:lnTo>
                    <a:pt x="132" y="84"/>
                  </a:lnTo>
                  <a:lnTo>
                    <a:pt x="138" y="90"/>
                  </a:lnTo>
                  <a:lnTo>
                    <a:pt x="162" y="90"/>
                  </a:lnTo>
                  <a:lnTo>
                    <a:pt x="186" y="78"/>
                  </a:lnTo>
                  <a:lnTo>
                    <a:pt x="198" y="66"/>
                  </a:lnTo>
                  <a:lnTo>
                    <a:pt x="210" y="60"/>
                  </a:lnTo>
                  <a:lnTo>
                    <a:pt x="252" y="18"/>
                  </a:lnTo>
                  <a:lnTo>
                    <a:pt x="228" y="0"/>
                  </a:lnTo>
                  <a:close/>
                  <a:moveTo>
                    <a:pt x="0" y="90"/>
                  </a:moveTo>
                  <a:lnTo>
                    <a:pt x="6" y="102"/>
                  </a:lnTo>
                  <a:lnTo>
                    <a:pt x="18" y="96"/>
                  </a:lnTo>
                  <a:lnTo>
                    <a:pt x="24" y="90"/>
                  </a:lnTo>
                  <a:lnTo>
                    <a:pt x="36" y="90"/>
                  </a:lnTo>
                  <a:lnTo>
                    <a:pt x="36" y="84"/>
                  </a:lnTo>
                  <a:lnTo>
                    <a:pt x="42" y="72"/>
                  </a:lnTo>
                  <a:lnTo>
                    <a:pt x="18" y="72"/>
                  </a:lnTo>
                  <a:lnTo>
                    <a:pt x="0" y="90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60" name="Djibouti" descr="© INSCALE GmbH, 05.05.2010&#10;http://www.presentationload.com/">
              <a:extLst>
                <a:ext uri="{FF2B5EF4-FFF2-40B4-BE49-F238E27FC236}">
                  <a16:creationId xmlns:a16="http://schemas.microsoft.com/office/drawing/2014/main" id="{B9A41FA2-085D-417F-B986-40B79EC4A2AD}"/>
                </a:ext>
              </a:extLst>
            </p:cNvPr>
            <p:cNvSpPr>
              <a:spLocks/>
            </p:cNvSpPr>
            <p:nvPr/>
          </p:nvSpPr>
          <p:spPr bwMode="gray">
            <a:xfrm>
              <a:off x="6856651" y="4062147"/>
              <a:ext cx="52389" cy="61892"/>
            </a:xfrm>
            <a:custGeom>
              <a:avLst/>
              <a:gdLst>
                <a:gd name="T0" fmla="*/ 2147483647 w 114"/>
                <a:gd name="T1" fmla="*/ 2147483647 h 138"/>
                <a:gd name="T2" fmla="*/ 2147483647 w 114"/>
                <a:gd name="T3" fmla="*/ 2147483647 h 138"/>
                <a:gd name="T4" fmla="*/ 2147483647 w 114"/>
                <a:gd name="T5" fmla="*/ 2147483647 h 138"/>
                <a:gd name="T6" fmla="*/ 0 w 114"/>
                <a:gd name="T7" fmla="*/ 2147483647 h 138"/>
                <a:gd name="T8" fmla="*/ 0 w 114"/>
                <a:gd name="T9" fmla="*/ 2147483647 h 138"/>
                <a:gd name="T10" fmla="*/ 2147483647 w 114"/>
                <a:gd name="T11" fmla="*/ 2147483647 h 138"/>
                <a:gd name="T12" fmla="*/ 2147483647 w 114"/>
                <a:gd name="T13" fmla="*/ 2147483647 h 138"/>
                <a:gd name="T14" fmla="*/ 2147483647 w 114"/>
                <a:gd name="T15" fmla="*/ 2147483647 h 138"/>
                <a:gd name="T16" fmla="*/ 2147483647 w 114"/>
                <a:gd name="T17" fmla="*/ 2147483647 h 138"/>
                <a:gd name="T18" fmla="*/ 2147483647 w 114"/>
                <a:gd name="T19" fmla="*/ 2147483647 h 138"/>
                <a:gd name="T20" fmla="*/ 2147483647 w 114"/>
                <a:gd name="T21" fmla="*/ 2147483647 h 138"/>
                <a:gd name="T22" fmla="*/ 2147483647 w 114"/>
                <a:gd name="T23" fmla="*/ 2147483647 h 138"/>
                <a:gd name="T24" fmla="*/ 2147483647 w 114"/>
                <a:gd name="T25" fmla="*/ 2147483647 h 138"/>
                <a:gd name="T26" fmla="*/ 2147483647 w 114"/>
                <a:gd name="T27" fmla="*/ 2147483647 h 138"/>
                <a:gd name="T28" fmla="*/ 2147483647 w 114"/>
                <a:gd name="T29" fmla="*/ 2147483647 h 138"/>
                <a:gd name="T30" fmla="*/ 2147483647 w 114"/>
                <a:gd name="T31" fmla="*/ 2147483647 h 138"/>
                <a:gd name="T32" fmla="*/ 2147483647 w 114"/>
                <a:gd name="T33" fmla="*/ 2147483647 h 138"/>
                <a:gd name="T34" fmla="*/ 2147483647 w 114"/>
                <a:gd name="T35" fmla="*/ 2147483647 h 138"/>
                <a:gd name="T36" fmla="*/ 2147483647 w 114"/>
                <a:gd name="T37" fmla="*/ 2147483647 h 138"/>
                <a:gd name="T38" fmla="*/ 2147483647 w 114"/>
                <a:gd name="T39" fmla="*/ 2147483647 h 138"/>
                <a:gd name="T40" fmla="*/ 2147483647 w 114"/>
                <a:gd name="T41" fmla="*/ 2147483647 h 138"/>
                <a:gd name="T42" fmla="*/ 2147483647 w 114"/>
                <a:gd name="T43" fmla="*/ 2147483647 h 138"/>
                <a:gd name="T44" fmla="*/ 2147483647 w 114"/>
                <a:gd name="T45" fmla="*/ 2147483647 h 138"/>
                <a:gd name="T46" fmla="*/ 2147483647 w 114"/>
                <a:gd name="T47" fmla="*/ 2147483647 h 138"/>
                <a:gd name="T48" fmla="*/ 2147483647 w 114"/>
                <a:gd name="T49" fmla="*/ 2147483647 h 138"/>
                <a:gd name="T50" fmla="*/ 2147483647 w 114"/>
                <a:gd name="T51" fmla="*/ 2147483647 h 138"/>
                <a:gd name="T52" fmla="*/ 2147483647 w 114"/>
                <a:gd name="T53" fmla="*/ 2147483647 h 138"/>
                <a:gd name="T54" fmla="*/ 2147483647 w 114"/>
                <a:gd name="T55" fmla="*/ 0 h 138"/>
                <a:gd name="T56" fmla="*/ 2147483647 w 114"/>
                <a:gd name="T57" fmla="*/ 2147483647 h 138"/>
                <a:gd name="T58" fmla="*/ 2147483647 w 114"/>
                <a:gd name="T59" fmla="*/ 2147483647 h 138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114"/>
                <a:gd name="T91" fmla="*/ 0 h 138"/>
                <a:gd name="T92" fmla="*/ 114 w 114"/>
                <a:gd name="T93" fmla="*/ 138 h 138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114" h="138">
                  <a:moveTo>
                    <a:pt x="72" y="24"/>
                  </a:moveTo>
                  <a:lnTo>
                    <a:pt x="48" y="12"/>
                  </a:lnTo>
                  <a:lnTo>
                    <a:pt x="18" y="66"/>
                  </a:lnTo>
                  <a:lnTo>
                    <a:pt x="0" y="84"/>
                  </a:lnTo>
                  <a:lnTo>
                    <a:pt x="0" y="96"/>
                  </a:lnTo>
                  <a:lnTo>
                    <a:pt x="6" y="114"/>
                  </a:lnTo>
                  <a:lnTo>
                    <a:pt x="6" y="126"/>
                  </a:lnTo>
                  <a:lnTo>
                    <a:pt x="18" y="138"/>
                  </a:lnTo>
                  <a:lnTo>
                    <a:pt x="42" y="138"/>
                  </a:lnTo>
                  <a:lnTo>
                    <a:pt x="48" y="132"/>
                  </a:lnTo>
                  <a:lnTo>
                    <a:pt x="54" y="132"/>
                  </a:lnTo>
                  <a:lnTo>
                    <a:pt x="60" y="126"/>
                  </a:lnTo>
                  <a:lnTo>
                    <a:pt x="72" y="126"/>
                  </a:lnTo>
                  <a:lnTo>
                    <a:pt x="84" y="132"/>
                  </a:lnTo>
                  <a:lnTo>
                    <a:pt x="90" y="138"/>
                  </a:lnTo>
                  <a:lnTo>
                    <a:pt x="90" y="132"/>
                  </a:lnTo>
                  <a:lnTo>
                    <a:pt x="114" y="108"/>
                  </a:lnTo>
                  <a:lnTo>
                    <a:pt x="114" y="102"/>
                  </a:lnTo>
                  <a:lnTo>
                    <a:pt x="102" y="90"/>
                  </a:lnTo>
                  <a:lnTo>
                    <a:pt x="66" y="90"/>
                  </a:lnTo>
                  <a:lnTo>
                    <a:pt x="78" y="84"/>
                  </a:lnTo>
                  <a:lnTo>
                    <a:pt x="84" y="72"/>
                  </a:lnTo>
                  <a:lnTo>
                    <a:pt x="96" y="66"/>
                  </a:lnTo>
                  <a:lnTo>
                    <a:pt x="102" y="54"/>
                  </a:lnTo>
                  <a:lnTo>
                    <a:pt x="114" y="42"/>
                  </a:lnTo>
                  <a:lnTo>
                    <a:pt x="114" y="24"/>
                  </a:lnTo>
                  <a:lnTo>
                    <a:pt x="108" y="12"/>
                  </a:lnTo>
                  <a:lnTo>
                    <a:pt x="96" y="0"/>
                  </a:lnTo>
                  <a:lnTo>
                    <a:pt x="84" y="6"/>
                  </a:lnTo>
                  <a:lnTo>
                    <a:pt x="72" y="24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61" name="Cuba" descr="© INSCALE GmbH, 05.05.2010&#10;http://www.presentationload.com/">
              <a:extLst>
                <a:ext uri="{FF2B5EF4-FFF2-40B4-BE49-F238E27FC236}">
                  <a16:creationId xmlns:a16="http://schemas.microsoft.com/office/drawing/2014/main" id="{36154A83-6C93-4687-97CF-6EE958C28A18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932179" y="3679685"/>
              <a:ext cx="327039" cy="122198"/>
            </a:xfrm>
            <a:custGeom>
              <a:avLst/>
              <a:gdLst>
                <a:gd name="T0" fmla="*/ 2147483647 w 738"/>
                <a:gd name="T1" fmla="*/ 2147483647 h 270"/>
                <a:gd name="T2" fmla="*/ 2147483647 w 738"/>
                <a:gd name="T3" fmla="*/ 2147483647 h 270"/>
                <a:gd name="T4" fmla="*/ 2147483647 w 738"/>
                <a:gd name="T5" fmla="*/ 2147483647 h 270"/>
                <a:gd name="T6" fmla="*/ 2147483647 w 738"/>
                <a:gd name="T7" fmla="*/ 2147483647 h 270"/>
                <a:gd name="T8" fmla="*/ 2147483647 w 738"/>
                <a:gd name="T9" fmla="*/ 2147483647 h 270"/>
                <a:gd name="T10" fmla="*/ 2147483647 w 738"/>
                <a:gd name="T11" fmla="*/ 2147483647 h 270"/>
                <a:gd name="T12" fmla="*/ 2147483647 w 738"/>
                <a:gd name="T13" fmla="*/ 2147483647 h 270"/>
                <a:gd name="T14" fmla="*/ 2147483647 w 738"/>
                <a:gd name="T15" fmla="*/ 2147483647 h 270"/>
                <a:gd name="T16" fmla="*/ 2147483647 w 738"/>
                <a:gd name="T17" fmla="*/ 2147483647 h 270"/>
                <a:gd name="T18" fmla="*/ 2147483647 w 738"/>
                <a:gd name="T19" fmla="*/ 2147483647 h 270"/>
                <a:gd name="T20" fmla="*/ 2147483647 w 738"/>
                <a:gd name="T21" fmla="*/ 2147483647 h 270"/>
                <a:gd name="T22" fmla="*/ 2147483647 w 738"/>
                <a:gd name="T23" fmla="*/ 2147483647 h 270"/>
                <a:gd name="T24" fmla="*/ 2147483647 w 738"/>
                <a:gd name="T25" fmla="*/ 2147483647 h 270"/>
                <a:gd name="T26" fmla="*/ 2147483647 w 738"/>
                <a:gd name="T27" fmla="*/ 2147483647 h 270"/>
                <a:gd name="T28" fmla="*/ 2147483647 w 738"/>
                <a:gd name="T29" fmla="*/ 2147483647 h 270"/>
                <a:gd name="T30" fmla="*/ 2147483647 w 738"/>
                <a:gd name="T31" fmla="*/ 2147483647 h 270"/>
                <a:gd name="T32" fmla="*/ 2147483647 w 738"/>
                <a:gd name="T33" fmla="*/ 2147483647 h 270"/>
                <a:gd name="T34" fmla="*/ 2147483647 w 738"/>
                <a:gd name="T35" fmla="*/ 2147483647 h 270"/>
                <a:gd name="T36" fmla="*/ 2147483647 w 738"/>
                <a:gd name="T37" fmla="*/ 0 h 270"/>
                <a:gd name="T38" fmla="*/ 2147483647 w 738"/>
                <a:gd name="T39" fmla="*/ 2147483647 h 270"/>
                <a:gd name="T40" fmla="*/ 2147483647 w 738"/>
                <a:gd name="T41" fmla="*/ 2147483647 h 270"/>
                <a:gd name="T42" fmla="*/ 2147483647 w 738"/>
                <a:gd name="T43" fmla="*/ 2147483647 h 270"/>
                <a:gd name="T44" fmla="*/ 2147483647 w 738"/>
                <a:gd name="T45" fmla="*/ 2147483647 h 270"/>
                <a:gd name="T46" fmla="*/ 2147483647 w 738"/>
                <a:gd name="T47" fmla="*/ 2147483647 h 270"/>
                <a:gd name="T48" fmla="*/ 2147483647 w 738"/>
                <a:gd name="T49" fmla="*/ 2147483647 h 270"/>
                <a:gd name="T50" fmla="*/ 2147483647 w 738"/>
                <a:gd name="T51" fmla="*/ 2147483647 h 270"/>
                <a:gd name="T52" fmla="*/ 2147483647 w 738"/>
                <a:gd name="T53" fmla="*/ 2147483647 h 270"/>
                <a:gd name="T54" fmla="*/ 2147483647 w 738"/>
                <a:gd name="T55" fmla="*/ 2147483647 h 270"/>
                <a:gd name="T56" fmla="*/ 2147483647 w 738"/>
                <a:gd name="T57" fmla="*/ 2147483647 h 270"/>
                <a:gd name="T58" fmla="*/ 2147483647 w 738"/>
                <a:gd name="T59" fmla="*/ 2147483647 h 270"/>
                <a:gd name="T60" fmla="*/ 2147483647 w 738"/>
                <a:gd name="T61" fmla="*/ 2147483647 h 270"/>
                <a:gd name="T62" fmla="*/ 2147483647 w 738"/>
                <a:gd name="T63" fmla="*/ 2147483647 h 270"/>
                <a:gd name="T64" fmla="*/ 2147483647 w 738"/>
                <a:gd name="T65" fmla="*/ 2147483647 h 270"/>
                <a:gd name="T66" fmla="*/ 2147483647 w 738"/>
                <a:gd name="T67" fmla="*/ 2147483647 h 270"/>
                <a:gd name="T68" fmla="*/ 2147483647 w 738"/>
                <a:gd name="T69" fmla="*/ 2147483647 h 270"/>
                <a:gd name="T70" fmla="*/ 2147483647 w 738"/>
                <a:gd name="T71" fmla="*/ 2147483647 h 270"/>
                <a:gd name="T72" fmla="*/ 2147483647 w 738"/>
                <a:gd name="T73" fmla="*/ 2147483647 h 270"/>
                <a:gd name="T74" fmla="*/ 2147483647 w 738"/>
                <a:gd name="T75" fmla="*/ 2147483647 h 270"/>
                <a:gd name="T76" fmla="*/ 2147483647 w 738"/>
                <a:gd name="T77" fmla="*/ 2147483647 h 270"/>
                <a:gd name="T78" fmla="*/ 2147483647 w 738"/>
                <a:gd name="T79" fmla="*/ 2147483647 h 270"/>
                <a:gd name="T80" fmla="*/ 2147483647 w 738"/>
                <a:gd name="T81" fmla="*/ 2147483647 h 270"/>
                <a:gd name="T82" fmla="*/ 2147483647 w 738"/>
                <a:gd name="T83" fmla="*/ 2147483647 h 270"/>
                <a:gd name="T84" fmla="*/ 2147483647 w 738"/>
                <a:gd name="T85" fmla="*/ 2147483647 h 270"/>
                <a:gd name="T86" fmla="*/ 2147483647 w 738"/>
                <a:gd name="T87" fmla="*/ 2147483647 h 270"/>
                <a:gd name="T88" fmla="*/ 2147483647 w 738"/>
                <a:gd name="T89" fmla="*/ 2147483647 h 270"/>
                <a:gd name="T90" fmla="*/ 2147483647 w 738"/>
                <a:gd name="T91" fmla="*/ 2147483647 h 270"/>
                <a:gd name="T92" fmla="*/ 2147483647 w 738"/>
                <a:gd name="T93" fmla="*/ 2147483647 h 270"/>
                <a:gd name="T94" fmla="*/ 2147483647 w 738"/>
                <a:gd name="T95" fmla="*/ 2147483647 h 270"/>
                <a:gd name="T96" fmla="*/ 2147483647 w 738"/>
                <a:gd name="T97" fmla="*/ 2147483647 h 270"/>
                <a:gd name="T98" fmla="*/ 2147483647 w 738"/>
                <a:gd name="T99" fmla="*/ 2147483647 h 270"/>
                <a:gd name="T100" fmla="*/ 2147483647 w 738"/>
                <a:gd name="T101" fmla="*/ 2147483647 h 270"/>
                <a:gd name="T102" fmla="*/ 2147483647 w 738"/>
                <a:gd name="T103" fmla="*/ 2147483647 h 270"/>
                <a:gd name="T104" fmla="*/ 2147483647 w 738"/>
                <a:gd name="T105" fmla="*/ 2147483647 h 270"/>
                <a:gd name="T106" fmla="*/ 2147483647 w 738"/>
                <a:gd name="T107" fmla="*/ 2147483647 h 270"/>
                <a:gd name="T108" fmla="*/ 2147483647 w 738"/>
                <a:gd name="T109" fmla="*/ 2147483647 h 270"/>
                <a:gd name="T110" fmla="*/ 2147483647 w 738"/>
                <a:gd name="T111" fmla="*/ 2147483647 h 270"/>
                <a:gd name="T112" fmla="*/ 2147483647 w 738"/>
                <a:gd name="T113" fmla="*/ 2147483647 h 270"/>
                <a:gd name="T114" fmla="*/ 2147483647 w 738"/>
                <a:gd name="T115" fmla="*/ 2147483647 h 27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738"/>
                <a:gd name="T175" fmla="*/ 0 h 270"/>
                <a:gd name="T176" fmla="*/ 738 w 738"/>
                <a:gd name="T177" fmla="*/ 270 h 27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738" h="270">
                  <a:moveTo>
                    <a:pt x="708" y="228"/>
                  </a:moveTo>
                  <a:lnTo>
                    <a:pt x="690" y="222"/>
                  </a:lnTo>
                  <a:lnTo>
                    <a:pt x="666" y="222"/>
                  </a:lnTo>
                  <a:lnTo>
                    <a:pt x="666" y="204"/>
                  </a:lnTo>
                  <a:lnTo>
                    <a:pt x="660" y="198"/>
                  </a:lnTo>
                  <a:lnTo>
                    <a:pt x="648" y="192"/>
                  </a:lnTo>
                  <a:lnTo>
                    <a:pt x="600" y="192"/>
                  </a:lnTo>
                  <a:lnTo>
                    <a:pt x="624" y="168"/>
                  </a:lnTo>
                  <a:lnTo>
                    <a:pt x="612" y="168"/>
                  </a:lnTo>
                  <a:lnTo>
                    <a:pt x="600" y="162"/>
                  </a:lnTo>
                  <a:lnTo>
                    <a:pt x="558" y="162"/>
                  </a:lnTo>
                  <a:lnTo>
                    <a:pt x="534" y="150"/>
                  </a:lnTo>
                  <a:lnTo>
                    <a:pt x="528" y="144"/>
                  </a:lnTo>
                  <a:lnTo>
                    <a:pt x="522" y="144"/>
                  </a:lnTo>
                  <a:lnTo>
                    <a:pt x="528" y="138"/>
                  </a:lnTo>
                  <a:lnTo>
                    <a:pt x="528" y="132"/>
                  </a:lnTo>
                  <a:lnTo>
                    <a:pt x="534" y="126"/>
                  </a:lnTo>
                  <a:lnTo>
                    <a:pt x="534" y="120"/>
                  </a:lnTo>
                  <a:lnTo>
                    <a:pt x="522" y="120"/>
                  </a:lnTo>
                  <a:lnTo>
                    <a:pt x="510" y="114"/>
                  </a:lnTo>
                  <a:lnTo>
                    <a:pt x="504" y="114"/>
                  </a:lnTo>
                  <a:lnTo>
                    <a:pt x="474" y="84"/>
                  </a:lnTo>
                  <a:lnTo>
                    <a:pt x="462" y="78"/>
                  </a:lnTo>
                  <a:lnTo>
                    <a:pt x="450" y="66"/>
                  </a:lnTo>
                  <a:lnTo>
                    <a:pt x="432" y="66"/>
                  </a:lnTo>
                  <a:lnTo>
                    <a:pt x="432" y="84"/>
                  </a:lnTo>
                  <a:lnTo>
                    <a:pt x="444" y="96"/>
                  </a:lnTo>
                  <a:lnTo>
                    <a:pt x="450" y="96"/>
                  </a:lnTo>
                  <a:lnTo>
                    <a:pt x="378" y="60"/>
                  </a:lnTo>
                  <a:lnTo>
                    <a:pt x="372" y="54"/>
                  </a:lnTo>
                  <a:lnTo>
                    <a:pt x="360" y="48"/>
                  </a:lnTo>
                  <a:lnTo>
                    <a:pt x="354" y="36"/>
                  </a:lnTo>
                  <a:lnTo>
                    <a:pt x="342" y="30"/>
                  </a:lnTo>
                  <a:lnTo>
                    <a:pt x="330" y="18"/>
                  </a:lnTo>
                  <a:lnTo>
                    <a:pt x="270" y="18"/>
                  </a:lnTo>
                  <a:lnTo>
                    <a:pt x="258" y="12"/>
                  </a:lnTo>
                  <a:lnTo>
                    <a:pt x="228" y="6"/>
                  </a:lnTo>
                  <a:lnTo>
                    <a:pt x="174" y="0"/>
                  </a:lnTo>
                  <a:lnTo>
                    <a:pt x="126" y="6"/>
                  </a:lnTo>
                  <a:lnTo>
                    <a:pt x="96" y="18"/>
                  </a:lnTo>
                  <a:lnTo>
                    <a:pt x="72" y="42"/>
                  </a:lnTo>
                  <a:lnTo>
                    <a:pt x="60" y="48"/>
                  </a:lnTo>
                  <a:lnTo>
                    <a:pt x="42" y="60"/>
                  </a:lnTo>
                  <a:lnTo>
                    <a:pt x="24" y="66"/>
                  </a:lnTo>
                  <a:lnTo>
                    <a:pt x="12" y="72"/>
                  </a:lnTo>
                  <a:lnTo>
                    <a:pt x="6" y="78"/>
                  </a:lnTo>
                  <a:lnTo>
                    <a:pt x="0" y="78"/>
                  </a:lnTo>
                  <a:lnTo>
                    <a:pt x="72" y="72"/>
                  </a:lnTo>
                  <a:lnTo>
                    <a:pt x="72" y="60"/>
                  </a:lnTo>
                  <a:lnTo>
                    <a:pt x="150" y="54"/>
                  </a:lnTo>
                  <a:lnTo>
                    <a:pt x="174" y="42"/>
                  </a:lnTo>
                  <a:lnTo>
                    <a:pt x="198" y="42"/>
                  </a:lnTo>
                  <a:lnTo>
                    <a:pt x="222" y="54"/>
                  </a:lnTo>
                  <a:lnTo>
                    <a:pt x="222" y="60"/>
                  </a:lnTo>
                  <a:lnTo>
                    <a:pt x="216" y="60"/>
                  </a:lnTo>
                  <a:lnTo>
                    <a:pt x="210" y="66"/>
                  </a:lnTo>
                  <a:lnTo>
                    <a:pt x="198" y="66"/>
                  </a:lnTo>
                  <a:lnTo>
                    <a:pt x="192" y="72"/>
                  </a:lnTo>
                  <a:lnTo>
                    <a:pt x="186" y="72"/>
                  </a:lnTo>
                  <a:lnTo>
                    <a:pt x="204" y="78"/>
                  </a:lnTo>
                  <a:lnTo>
                    <a:pt x="210" y="78"/>
                  </a:lnTo>
                  <a:lnTo>
                    <a:pt x="216" y="84"/>
                  </a:lnTo>
                  <a:lnTo>
                    <a:pt x="228" y="90"/>
                  </a:lnTo>
                  <a:lnTo>
                    <a:pt x="246" y="96"/>
                  </a:lnTo>
                  <a:lnTo>
                    <a:pt x="258" y="102"/>
                  </a:lnTo>
                  <a:lnTo>
                    <a:pt x="276" y="102"/>
                  </a:lnTo>
                  <a:lnTo>
                    <a:pt x="282" y="96"/>
                  </a:lnTo>
                  <a:lnTo>
                    <a:pt x="282" y="90"/>
                  </a:lnTo>
                  <a:lnTo>
                    <a:pt x="294" y="96"/>
                  </a:lnTo>
                  <a:lnTo>
                    <a:pt x="300" y="102"/>
                  </a:lnTo>
                  <a:lnTo>
                    <a:pt x="318" y="114"/>
                  </a:lnTo>
                  <a:lnTo>
                    <a:pt x="342" y="126"/>
                  </a:lnTo>
                  <a:lnTo>
                    <a:pt x="372" y="126"/>
                  </a:lnTo>
                  <a:lnTo>
                    <a:pt x="390" y="120"/>
                  </a:lnTo>
                  <a:lnTo>
                    <a:pt x="402" y="120"/>
                  </a:lnTo>
                  <a:lnTo>
                    <a:pt x="390" y="144"/>
                  </a:lnTo>
                  <a:lnTo>
                    <a:pt x="450" y="168"/>
                  </a:lnTo>
                  <a:lnTo>
                    <a:pt x="474" y="204"/>
                  </a:lnTo>
                  <a:lnTo>
                    <a:pt x="480" y="210"/>
                  </a:lnTo>
                  <a:lnTo>
                    <a:pt x="492" y="216"/>
                  </a:lnTo>
                  <a:lnTo>
                    <a:pt x="498" y="222"/>
                  </a:lnTo>
                  <a:lnTo>
                    <a:pt x="498" y="228"/>
                  </a:lnTo>
                  <a:lnTo>
                    <a:pt x="474" y="252"/>
                  </a:lnTo>
                  <a:lnTo>
                    <a:pt x="474" y="258"/>
                  </a:lnTo>
                  <a:lnTo>
                    <a:pt x="480" y="264"/>
                  </a:lnTo>
                  <a:lnTo>
                    <a:pt x="492" y="258"/>
                  </a:lnTo>
                  <a:lnTo>
                    <a:pt x="504" y="258"/>
                  </a:lnTo>
                  <a:lnTo>
                    <a:pt x="528" y="246"/>
                  </a:lnTo>
                  <a:lnTo>
                    <a:pt x="558" y="246"/>
                  </a:lnTo>
                  <a:lnTo>
                    <a:pt x="558" y="252"/>
                  </a:lnTo>
                  <a:lnTo>
                    <a:pt x="552" y="252"/>
                  </a:lnTo>
                  <a:lnTo>
                    <a:pt x="546" y="258"/>
                  </a:lnTo>
                  <a:lnTo>
                    <a:pt x="546" y="264"/>
                  </a:lnTo>
                  <a:lnTo>
                    <a:pt x="558" y="264"/>
                  </a:lnTo>
                  <a:lnTo>
                    <a:pt x="564" y="270"/>
                  </a:lnTo>
                  <a:lnTo>
                    <a:pt x="612" y="270"/>
                  </a:lnTo>
                  <a:lnTo>
                    <a:pt x="636" y="264"/>
                  </a:lnTo>
                  <a:lnTo>
                    <a:pt x="684" y="258"/>
                  </a:lnTo>
                  <a:lnTo>
                    <a:pt x="720" y="252"/>
                  </a:lnTo>
                  <a:lnTo>
                    <a:pt x="738" y="246"/>
                  </a:lnTo>
                  <a:lnTo>
                    <a:pt x="738" y="240"/>
                  </a:lnTo>
                  <a:lnTo>
                    <a:pt x="732" y="234"/>
                  </a:lnTo>
                  <a:lnTo>
                    <a:pt x="720" y="228"/>
                  </a:lnTo>
                  <a:lnTo>
                    <a:pt x="708" y="228"/>
                  </a:lnTo>
                  <a:close/>
                  <a:moveTo>
                    <a:pt x="114" y="126"/>
                  </a:moveTo>
                  <a:lnTo>
                    <a:pt x="114" y="132"/>
                  </a:lnTo>
                  <a:lnTo>
                    <a:pt x="120" y="138"/>
                  </a:lnTo>
                  <a:lnTo>
                    <a:pt x="132" y="144"/>
                  </a:lnTo>
                  <a:lnTo>
                    <a:pt x="144" y="138"/>
                  </a:lnTo>
                  <a:lnTo>
                    <a:pt x="150" y="138"/>
                  </a:lnTo>
                  <a:lnTo>
                    <a:pt x="156" y="126"/>
                  </a:lnTo>
                  <a:lnTo>
                    <a:pt x="156" y="120"/>
                  </a:lnTo>
                  <a:lnTo>
                    <a:pt x="150" y="114"/>
                  </a:lnTo>
                  <a:lnTo>
                    <a:pt x="138" y="114"/>
                  </a:lnTo>
                  <a:lnTo>
                    <a:pt x="126" y="120"/>
                  </a:lnTo>
                  <a:lnTo>
                    <a:pt x="120" y="120"/>
                  </a:lnTo>
                  <a:lnTo>
                    <a:pt x="114" y="126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lumMod val="50000"/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62" name="Côte d'Ivoire" descr="© INSCALE GmbH, 05.05.2010&#10;http://www.presentationload.com/">
              <a:extLst>
                <a:ext uri="{FF2B5EF4-FFF2-40B4-BE49-F238E27FC236}">
                  <a16:creationId xmlns:a16="http://schemas.microsoft.com/office/drawing/2014/main" id="{28202EEA-30C2-472D-8FB2-8DA6056F53B5}"/>
                </a:ext>
              </a:extLst>
            </p:cNvPr>
            <p:cNvSpPr>
              <a:spLocks/>
            </p:cNvSpPr>
            <p:nvPr/>
          </p:nvSpPr>
          <p:spPr bwMode="gray">
            <a:xfrm>
              <a:off x="5275432" y="4133560"/>
              <a:ext cx="193683" cy="231699"/>
            </a:xfrm>
            <a:custGeom>
              <a:avLst/>
              <a:gdLst>
                <a:gd name="T0" fmla="*/ 2147483647 w 438"/>
                <a:gd name="T1" fmla="*/ 2147483647 h 516"/>
                <a:gd name="T2" fmla="*/ 2147483647 w 438"/>
                <a:gd name="T3" fmla="*/ 2147483647 h 516"/>
                <a:gd name="T4" fmla="*/ 2147483647 w 438"/>
                <a:gd name="T5" fmla="*/ 2147483647 h 516"/>
                <a:gd name="T6" fmla="*/ 2147483647 w 438"/>
                <a:gd name="T7" fmla="*/ 2147483647 h 516"/>
                <a:gd name="T8" fmla="*/ 2147483647 w 438"/>
                <a:gd name="T9" fmla="*/ 2147483647 h 516"/>
                <a:gd name="T10" fmla="*/ 2147483647 w 438"/>
                <a:gd name="T11" fmla="*/ 2147483647 h 516"/>
                <a:gd name="T12" fmla="*/ 2147483647 w 438"/>
                <a:gd name="T13" fmla="*/ 2147483647 h 516"/>
                <a:gd name="T14" fmla="*/ 2147483647 w 438"/>
                <a:gd name="T15" fmla="*/ 2147483647 h 516"/>
                <a:gd name="T16" fmla="*/ 2147483647 w 438"/>
                <a:gd name="T17" fmla="*/ 2147483647 h 516"/>
                <a:gd name="T18" fmla="*/ 2147483647 w 438"/>
                <a:gd name="T19" fmla="*/ 2147483647 h 516"/>
                <a:gd name="T20" fmla="*/ 2147483647 w 438"/>
                <a:gd name="T21" fmla="*/ 2147483647 h 516"/>
                <a:gd name="T22" fmla="*/ 2147483647 w 438"/>
                <a:gd name="T23" fmla="*/ 2147483647 h 516"/>
                <a:gd name="T24" fmla="*/ 2147483647 w 438"/>
                <a:gd name="T25" fmla="*/ 2147483647 h 516"/>
                <a:gd name="T26" fmla="*/ 2147483647 w 438"/>
                <a:gd name="T27" fmla="*/ 2147483647 h 516"/>
                <a:gd name="T28" fmla="*/ 2147483647 w 438"/>
                <a:gd name="T29" fmla="*/ 2147483647 h 516"/>
                <a:gd name="T30" fmla="*/ 2147483647 w 438"/>
                <a:gd name="T31" fmla="*/ 2147483647 h 516"/>
                <a:gd name="T32" fmla="*/ 2147483647 w 438"/>
                <a:gd name="T33" fmla="*/ 0 h 516"/>
                <a:gd name="T34" fmla="*/ 2147483647 w 438"/>
                <a:gd name="T35" fmla="*/ 2147483647 h 516"/>
                <a:gd name="T36" fmla="*/ 2147483647 w 438"/>
                <a:gd name="T37" fmla="*/ 2147483647 h 516"/>
                <a:gd name="T38" fmla="*/ 2147483647 w 438"/>
                <a:gd name="T39" fmla="*/ 2147483647 h 516"/>
                <a:gd name="T40" fmla="*/ 2147483647 w 438"/>
                <a:gd name="T41" fmla="*/ 2147483647 h 516"/>
                <a:gd name="T42" fmla="*/ 2147483647 w 438"/>
                <a:gd name="T43" fmla="*/ 2147483647 h 516"/>
                <a:gd name="T44" fmla="*/ 2147483647 w 438"/>
                <a:gd name="T45" fmla="*/ 2147483647 h 516"/>
                <a:gd name="T46" fmla="*/ 2147483647 w 438"/>
                <a:gd name="T47" fmla="*/ 2147483647 h 516"/>
                <a:gd name="T48" fmla="*/ 2147483647 w 438"/>
                <a:gd name="T49" fmla="*/ 2147483647 h 516"/>
                <a:gd name="T50" fmla="*/ 2147483647 w 438"/>
                <a:gd name="T51" fmla="*/ 2147483647 h 516"/>
                <a:gd name="T52" fmla="*/ 2147483647 w 438"/>
                <a:gd name="T53" fmla="*/ 2147483647 h 516"/>
                <a:gd name="T54" fmla="*/ 2147483647 w 438"/>
                <a:gd name="T55" fmla="*/ 2147483647 h 516"/>
                <a:gd name="T56" fmla="*/ 2147483647 w 438"/>
                <a:gd name="T57" fmla="*/ 2147483647 h 516"/>
                <a:gd name="T58" fmla="*/ 2147483647 w 438"/>
                <a:gd name="T59" fmla="*/ 2147483647 h 516"/>
                <a:gd name="T60" fmla="*/ 2147483647 w 438"/>
                <a:gd name="T61" fmla="*/ 2147483647 h 516"/>
                <a:gd name="T62" fmla="*/ 2147483647 w 438"/>
                <a:gd name="T63" fmla="*/ 2147483647 h 516"/>
                <a:gd name="T64" fmla="*/ 2147483647 w 438"/>
                <a:gd name="T65" fmla="*/ 2147483647 h 516"/>
                <a:gd name="T66" fmla="*/ 2147483647 w 438"/>
                <a:gd name="T67" fmla="*/ 2147483647 h 516"/>
                <a:gd name="T68" fmla="*/ 2147483647 w 438"/>
                <a:gd name="T69" fmla="*/ 2147483647 h 516"/>
                <a:gd name="T70" fmla="*/ 2147483647 w 438"/>
                <a:gd name="T71" fmla="*/ 2147483647 h 516"/>
                <a:gd name="T72" fmla="*/ 2147483647 w 438"/>
                <a:gd name="T73" fmla="*/ 2147483647 h 516"/>
                <a:gd name="T74" fmla="*/ 2147483647 w 438"/>
                <a:gd name="T75" fmla="*/ 2147483647 h 516"/>
                <a:gd name="T76" fmla="*/ 2147483647 w 438"/>
                <a:gd name="T77" fmla="*/ 2147483647 h 516"/>
                <a:gd name="T78" fmla="*/ 2147483647 w 438"/>
                <a:gd name="T79" fmla="*/ 2147483647 h 516"/>
                <a:gd name="T80" fmla="*/ 2147483647 w 438"/>
                <a:gd name="T81" fmla="*/ 2147483647 h 516"/>
                <a:gd name="T82" fmla="*/ 2147483647 w 438"/>
                <a:gd name="T83" fmla="*/ 2147483647 h 516"/>
                <a:gd name="T84" fmla="*/ 2147483647 w 438"/>
                <a:gd name="T85" fmla="*/ 2147483647 h 516"/>
                <a:gd name="T86" fmla="*/ 2147483647 w 438"/>
                <a:gd name="T87" fmla="*/ 2147483647 h 516"/>
                <a:gd name="T88" fmla="*/ 2147483647 w 438"/>
                <a:gd name="T89" fmla="*/ 2147483647 h 51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438"/>
                <a:gd name="T136" fmla="*/ 0 h 516"/>
                <a:gd name="T137" fmla="*/ 438 w 438"/>
                <a:gd name="T138" fmla="*/ 516 h 51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438" h="516">
                  <a:moveTo>
                    <a:pt x="402" y="408"/>
                  </a:moveTo>
                  <a:lnTo>
                    <a:pt x="402" y="402"/>
                  </a:lnTo>
                  <a:lnTo>
                    <a:pt x="396" y="396"/>
                  </a:lnTo>
                  <a:lnTo>
                    <a:pt x="390" y="384"/>
                  </a:lnTo>
                  <a:lnTo>
                    <a:pt x="390" y="372"/>
                  </a:lnTo>
                  <a:lnTo>
                    <a:pt x="384" y="354"/>
                  </a:lnTo>
                  <a:lnTo>
                    <a:pt x="378" y="342"/>
                  </a:lnTo>
                  <a:lnTo>
                    <a:pt x="378" y="318"/>
                  </a:lnTo>
                  <a:lnTo>
                    <a:pt x="384" y="312"/>
                  </a:lnTo>
                  <a:lnTo>
                    <a:pt x="390" y="300"/>
                  </a:lnTo>
                  <a:lnTo>
                    <a:pt x="408" y="282"/>
                  </a:lnTo>
                  <a:lnTo>
                    <a:pt x="408" y="270"/>
                  </a:lnTo>
                  <a:lnTo>
                    <a:pt x="414" y="258"/>
                  </a:lnTo>
                  <a:lnTo>
                    <a:pt x="414" y="240"/>
                  </a:lnTo>
                  <a:lnTo>
                    <a:pt x="420" y="228"/>
                  </a:lnTo>
                  <a:lnTo>
                    <a:pt x="426" y="222"/>
                  </a:lnTo>
                  <a:lnTo>
                    <a:pt x="438" y="198"/>
                  </a:lnTo>
                  <a:lnTo>
                    <a:pt x="438" y="186"/>
                  </a:lnTo>
                  <a:lnTo>
                    <a:pt x="432" y="174"/>
                  </a:lnTo>
                  <a:lnTo>
                    <a:pt x="432" y="162"/>
                  </a:lnTo>
                  <a:lnTo>
                    <a:pt x="426" y="150"/>
                  </a:lnTo>
                  <a:lnTo>
                    <a:pt x="426" y="138"/>
                  </a:lnTo>
                  <a:lnTo>
                    <a:pt x="420" y="132"/>
                  </a:lnTo>
                  <a:lnTo>
                    <a:pt x="420" y="126"/>
                  </a:lnTo>
                  <a:lnTo>
                    <a:pt x="432" y="126"/>
                  </a:lnTo>
                  <a:lnTo>
                    <a:pt x="426" y="96"/>
                  </a:lnTo>
                  <a:lnTo>
                    <a:pt x="408" y="102"/>
                  </a:lnTo>
                  <a:lnTo>
                    <a:pt x="408" y="90"/>
                  </a:lnTo>
                  <a:lnTo>
                    <a:pt x="390" y="72"/>
                  </a:lnTo>
                  <a:lnTo>
                    <a:pt x="372" y="66"/>
                  </a:lnTo>
                  <a:lnTo>
                    <a:pt x="342" y="66"/>
                  </a:lnTo>
                  <a:lnTo>
                    <a:pt x="318" y="78"/>
                  </a:lnTo>
                  <a:lnTo>
                    <a:pt x="318" y="84"/>
                  </a:lnTo>
                  <a:lnTo>
                    <a:pt x="312" y="90"/>
                  </a:lnTo>
                  <a:lnTo>
                    <a:pt x="300" y="90"/>
                  </a:lnTo>
                  <a:lnTo>
                    <a:pt x="294" y="84"/>
                  </a:lnTo>
                  <a:lnTo>
                    <a:pt x="282" y="84"/>
                  </a:lnTo>
                  <a:lnTo>
                    <a:pt x="276" y="78"/>
                  </a:lnTo>
                  <a:lnTo>
                    <a:pt x="264" y="72"/>
                  </a:lnTo>
                  <a:lnTo>
                    <a:pt x="258" y="60"/>
                  </a:lnTo>
                  <a:lnTo>
                    <a:pt x="258" y="48"/>
                  </a:lnTo>
                  <a:lnTo>
                    <a:pt x="252" y="42"/>
                  </a:lnTo>
                  <a:lnTo>
                    <a:pt x="252" y="36"/>
                  </a:lnTo>
                  <a:lnTo>
                    <a:pt x="228" y="42"/>
                  </a:lnTo>
                  <a:lnTo>
                    <a:pt x="228" y="18"/>
                  </a:lnTo>
                  <a:lnTo>
                    <a:pt x="216" y="18"/>
                  </a:lnTo>
                  <a:lnTo>
                    <a:pt x="210" y="24"/>
                  </a:lnTo>
                  <a:lnTo>
                    <a:pt x="204" y="36"/>
                  </a:lnTo>
                  <a:lnTo>
                    <a:pt x="198" y="42"/>
                  </a:lnTo>
                  <a:lnTo>
                    <a:pt x="174" y="36"/>
                  </a:lnTo>
                  <a:lnTo>
                    <a:pt x="174" y="0"/>
                  </a:lnTo>
                  <a:lnTo>
                    <a:pt x="162" y="24"/>
                  </a:lnTo>
                  <a:lnTo>
                    <a:pt x="150" y="6"/>
                  </a:lnTo>
                  <a:lnTo>
                    <a:pt x="144" y="30"/>
                  </a:lnTo>
                  <a:lnTo>
                    <a:pt x="126" y="30"/>
                  </a:lnTo>
                  <a:lnTo>
                    <a:pt x="120" y="48"/>
                  </a:lnTo>
                  <a:lnTo>
                    <a:pt x="102" y="30"/>
                  </a:lnTo>
                  <a:lnTo>
                    <a:pt x="84" y="24"/>
                  </a:lnTo>
                  <a:lnTo>
                    <a:pt x="72" y="24"/>
                  </a:lnTo>
                  <a:lnTo>
                    <a:pt x="66" y="30"/>
                  </a:lnTo>
                  <a:lnTo>
                    <a:pt x="66" y="48"/>
                  </a:lnTo>
                  <a:lnTo>
                    <a:pt x="54" y="42"/>
                  </a:lnTo>
                  <a:lnTo>
                    <a:pt x="36" y="66"/>
                  </a:lnTo>
                  <a:lnTo>
                    <a:pt x="42" y="102"/>
                  </a:lnTo>
                  <a:lnTo>
                    <a:pt x="60" y="108"/>
                  </a:lnTo>
                  <a:lnTo>
                    <a:pt x="48" y="126"/>
                  </a:lnTo>
                  <a:lnTo>
                    <a:pt x="66" y="132"/>
                  </a:lnTo>
                  <a:lnTo>
                    <a:pt x="60" y="138"/>
                  </a:lnTo>
                  <a:lnTo>
                    <a:pt x="54" y="150"/>
                  </a:lnTo>
                  <a:lnTo>
                    <a:pt x="54" y="162"/>
                  </a:lnTo>
                  <a:lnTo>
                    <a:pt x="60" y="162"/>
                  </a:lnTo>
                  <a:lnTo>
                    <a:pt x="72" y="168"/>
                  </a:lnTo>
                  <a:lnTo>
                    <a:pt x="78" y="168"/>
                  </a:lnTo>
                  <a:lnTo>
                    <a:pt x="78" y="180"/>
                  </a:lnTo>
                  <a:lnTo>
                    <a:pt x="72" y="186"/>
                  </a:lnTo>
                  <a:lnTo>
                    <a:pt x="72" y="192"/>
                  </a:lnTo>
                  <a:lnTo>
                    <a:pt x="66" y="186"/>
                  </a:lnTo>
                  <a:lnTo>
                    <a:pt x="54" y="186"/>
                  </a:lnTo>
                  <a:lnTo>
                    <a:pt x="48" y="180"/>
                  </a:lnTo>
                  <a:lnTo>
                    <a:pt x="30" y="180"/>
                  </a:lnTo>
                  <a:lnTo>
                    <a:pt x="30" y="192"/>
                  </a:lnTo>
                  <a:lnTo>
                    <a:pt x="36" y="204"/>
                  </a:lnTo>
                  <a:lnTo>
                    <a:pt x="48" y="210"/>
                  </a:lnTo>
                  <a:lnTo>
                    <a:pt x="54" y="222"/>
                  </a:lnTo>
                  <a:lnTo>
                    <a:pt x="36" y="222"/>
                  </a:lnTo>
                  <a:lnTo>
                    <a:pt x="36" y="228"/>
                  </a:lnTo>
                  <a:lnTo>
                    <a:pt x="42" y="234"/>
                  </a:lnTo>
                  <a:lnTo>
                    <a:pt x="42" y="252"/>
                  </a:lnTo>
                  <a:lnTo>
                    <a:pt x="36" y="258"/>
                  </a:lnTo>
                  <a:lnTo>
                    <a:pt x="30" y="258"/>
                  </a:lnTo>
                  <a:lnTo>
                    <a:pt x="18" y="252"/>
                  </a:lnTo>
                  <a:lnTo>
                    <a:pt x="12" y="246"/>
                  </a:lnTo>
                  <a:lnTo>
                    <a:pt x="6" y="246"/>
                  </a:lnTo>
                  <a:lnTo>
                    <a:pt x="24" y="282"/>
                  </a:lnTo>
                  <a:lnTo>
                    <a:pt x="24" y="306"/>
                  </a:lnTo>
                  <a:lnTo>
                    <a:pt x="18" y="324"/>
                  </a:lnTo>
                  <a:lnTo>
                    <a:pt x="6" y="330"/>
                  </a:lnTo>
                  <a:lnTo>
                    <a:pt x="0" y="342"/>
                  </a:lnTo>
                  <a:lnTo>
                    <a:pt x="6" y="348"/>
                  </a:lnTo>
                  <a:lnTo>
                    <a:pt x="24" y="348"/>
                  </a:lnTo>
                  <a:lnTo>
                    <a:pt x="24" y="360"/>
                  </a:lnTo>
                  <a:lnTo>
                    <a:pt x="60" y="354"/>
                  </a:lnTo>
                  <a:lnTo>
                    <a:pt x="60" y="384"/>
                  </a:lnTo>
                  <a:lnTo>
                    <a:pt x="90" y="414"/>
                  </a:lnTo>
                  <a:lnTo>
                    <a:pt x="90" y="438"/>
                  </a:lnTo>
                  <a:lnTo>
                    <a:pt x="84" y="450"/>
                  </a:lnTo>
                  <a:lnTo>
                    <a:pt x="84" y="462"/>
                  </a:lnTo>
                  <a:lnTo>
                    <a:pt x="78" y="468"/>
                  </a:lnTo>
                  <a:lnTo>
                    <a:pt x="78" y="516"/>
                  </a:lnTo>
                  <a:lnTo>
                    <a:pt x="90" y="516"/>
                  </a:lnTo>
                  <a:lnTo>
                    <a:pt x="96" y="510"/>
                  </a:lnTo>
                  <a:lnTo>
                    <a:pt x="102" y="498"/>
                  </a:lnTo>
                  <a:lnTo>
                    <a:pt x="114" y="498"/>
                  </a:lnTo>
                  <a:lnTo>
                    <a:pt x="126" y="486"/>
                  </a:lnTo>
                  <a:lnTo>
                    <a:pt x="138" y="480"/>
                  </a:lnTo>
                  <a:lnTo>
                    <a:pt x="198" y="456"/>
                  </a:lnTo>
                  <a:lnTo>
                    <a:pt x="228" y="450"/>
                  </a:lnTo>
                  <a:lnTo>
                    <a:pt x="264" y="450"/>
                  </a:lnTo>
                  <a:lnTo>
                    <a:pt x="270" y="444"/>
                  </a:lnTo>
                  <a:lnTo>
                    <a:pt x="282" y="444"/>
                  </a:lnTo>
                  <a:lnTo>
                    <a:pt x="294" y="438"/>
                  </a:lnTo>
                  <a:lnTo>
                    <a:pt x="330" y="438"/>
                  </a:lnTo>
                  <a:lnTo>
                    <a:pt x="336" y="444"/>
                  </a:lnTo>
                  <a:lnTo>
                    <a:pt x="342" y="444"/>
                  </a:lnTo>
                  <a:lnTo>
                    <a:pt x="348" y="450"/>
                  </a:lnTo>
                  <a:lnTo>
                    <a:pt x="366" y="450"/>
                  </a:lnTo>
                  <a:lnTo>
                    <a:pt x="378" y="438"/>
                  </a:lnTo>
                  <a:lnTo>
                    <a:pt x="384" y="438"/>
                  </a:lnTo>
                  <a:lnTo>
                    <a:pt x="384" y="444"/>
                  </a:lnTo>
                  <a:lnTo>
                    <a:pt x="396" y="456"/>
                  </a:lnTo>
                  <a:lnTo>
                    <a:pt x="408" y="462"/>
                  </a:lnTo>
                  <a:lnTo>
                    <a:pt x="420" y="462"/>
                  </a:lnTo>
                  <a:lnTo>
                    <a:pt x="426" y="468"/>
                  </a:lnTo>
                  <a:lnTo>
                    <a:pt x="426" y="414"/>
                  </a:lnTo>
                  <a:lnTo>
                    <a:pt x="402" y="40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63" name="Congo" descr="© INSCALE GmbH, 05.05.2010&#10;http://www.presentationload.com/">
              <a:extLst>
                <a:ext uri="{FF2B5EF4-FFF2-40B4-BE49-F238E27FC236}">
                  <a16:creationId xmlns:a16="http://schemas.microsoft.com/office/drawing/2014/main" id="{AEBF87CA-F5F1-4057-944D-AFC79D63F1E5}"/>
                </a:ext>
              </a:extLst>
            </p:cNvPr>
            <p:cNvSpPr>
              <a:spLocks/>
            </p:cNvSpPr>
            <p:nvPr/>
          </p:nvSpPr>
          <p:spPr bwMode="gray">
            <a:xfrm>
              <a:off x="5935861" y="4325585"/>
              <a:ext cx="596926" cy="682400"/>
            </a:xfrm>
            <a:custGeom>
              <a:avLst/>
              <a:gdLst>
                <a:gd name="T0" fmla="*/ 2147483647 w 1350"/>
                <a:gd name="T1" fmla="*/ 2147483647 h 1518"/>
                <a:gd name="T2" fmla="*/ 2147483647 w 1350"/>
                <a:gd name="T3" fmla="*/ 2147483647 h 1518"/>
                <a:gd name="T4" fmla="*/ 2147483647 w 1350"/>
                <a:gd name="T5" fmla="*/ 2147483647 h 1518"/>
                <a:gd name="T6" fmla="*/ 2147483647 w 1350"/>
                <a:gd name="T7" fmla="*/ 2147483647 h 1518"/>
                <a:gd name="T8" fmla="*/ 2147483647 w 1350"/>
                <a:gd name="T9" fmla="*/ 2147483647 h 1518"/>
                <a:gd name="T10" fmla="*/ 2147483647 w 1350"/>
                <a:gd name="T11" fmla="*/ 2147483647 h 1518"/>
                <a:gd name="T12" fmla="*/ 2147483647 w 1350"/>
                <a:gd name="T13" fmla="*/ 2147483647 h 1518"/>
                <a:gd name="T14" fmla="*/ 2147483647 w 1350"/>
                <a:gd name="T15" fmla="*/ 2147483647 h 1518"/>
                <a:gd name="T16" fmla="*/ 2147483647 w 1350"/>
                <a:gd name="T17" fmla="*/ 2147483647 h 1518"/>
                <a:gd name="T18" fmla="*/ 2147483647 w 1350"/>
                <a:gd name="T19" fmla="*/ 2147483647 h 1518"/>
                <a:gd name="T20" fmla="*/ 2147483647 w 1350"/>
                <a:gd name="T21" fmla="*/ 2147483647 h 1518"/>
                <a:gd name="T22" fmla="*/ 2147483647 w 1350"/>
                <a:gd name="T23" fmla="*/ 2147483647 h 1518"/>
                <a:gd name="T24" fmla="*/ 2147483647 w 1350"/>
                <a:gd name="T25" fmla="*/ 2147483647 h 1518"/>
                <a:gd name="T26" fmla="*/ 2147483647 w 1350"/>
                <a:gd name="T27" fmla="*/ 2147483647 h 1518"/>
                <a:gd name="T28" fmla="*/ 2147483647 w 1350"/>
                <a:gd name="T29" fmla="*/ 2147483647 h 1518"/>
                <a:gd name="T30" fmla="*/ 2147483647 w 1350"/>
                <a:gd name="T31" fmla="*/ 2147483647 h 1518"/>
                <a:gd name="T32" fmla="*/ 2147483647 w 1350"/>
                <a:gd name="T33" fmla="*/ 2147483647 h 1518"/>
                <a:gd name="T34" fmla="*/ 2147483647 w 1350"/>
                <a:gd name="T35" fmla="*/ 2147483647 h 1518"/>
                <a:gd name="T36" fmla="*/ 2147483647 w 1350"/>
                <a:gd name="T37" fmla="*/ 2147483647 h 1518"/>
                <a:gd name="T38" fmla="*/ 2147483647 w 1350"/>
                <a:gd name="T39" fmla="*/ 2147483647 h 1518"/>
                <a:gd name="T40" fmla="*/ 2147483647 w 1350"/>
                <a:gd name="T41" fmla="*/ 2147483647 h 1518"/>
                <a:gd name="T42" fmla="*/ 2147483647 w 1350"/>
                <a:gd name="T43" fmla="*/ 2147483647 h 1518"/>
                <a:gd name="T44" fmla="*/ 2147483647 w 1350"/>
                <a:gd name="T45" fmla="*/ 2147483647 h 1518"/>
                <a:gd name="T46" fmla="*/ 2147483647 w 1350"/>
                <a:gd name="T47" fmla="*/ 2147483647 h 1518"/>
                <a:gd name="T48" fmla="*/ 2147483647 w 1350"/>
                <a:gd name="T49" fmla="*/ 2147483647 h 1518"/>
                <a:gd name="T50" fmla="*/ 2147483647 w 1350"/>
                <a:gd name="T51" fmla="*/ 2147483647 h 1518"/>
                <a:gd name="T52" fmla="*/ 2147483647 w 1350"/>
                <a:gd name="T53" fmla="*/ 2147483647 h 1518"/>
                <a:gd name="T54" fmla="*/ 2147483647 w 1350"/>
                <a:gd name="T55" fmla="*/ 2147483647 h 1518"/>
                <a:gd name="T56" fmla="*/ 2147483647 w 1350"/>
                <a:gd name="T57" fmla="*/ 2147483647 h 1518"/>
                <a:gd name="T58" fmla="*/ 2147483647 w 1350"/>
                <a:gd name="T59" fmla="*/ 2147483647 h 1518"/>
                <a:gd name="T60" fmla="*/ 2147483647 w 1350"/>
                <a:gd name="T61" fmla="*/ 2147483647 h 1518"/>
                <a:gd name="T62" fmla="*/ 2147483647 w 1350"/>
                <a:gd name="T63" fmla="*/ 2147483647 h 1518"/>
                <a:gd name="T64" fmla="*/ 2147483647 w 1350"/>
                <a:gd name="T65" fmla="*/ 2147483647 h 1518"/>
                <a:gd name="T66" fmla="*/ 2147483647 w 1350"/>
                <a:gd name="T67" fmla="*/ 2147483647 h 1518"/>
                <a:gd name="T68" fmla="*/ 2147483647 w 1350"/>
                <a:gd name="T69" fmla="*/ 2147483647 h 1518"/>
                <a:gd name="T70" fmla="*/ 2147483647 w 1350"/>
                <a:gd name="T71" fmla="*/ 2147483647 h 1518"/>
                <a:gd name="T72" fmla="*/ 2147483647 w 1350"/>
                <a:gd name="T73" fmla="*/ 2147483647 h 1518"/>
                <a:gd name="T74" fmla="*/ 2147483647 w 1350"/>
                <a:gd name="T75" fmla="*/ 2147483647 h 1518"/>
                <a:gd name="T76" fmla="*/ 2147483647 w 1350"/>
                <a:gd name="T77" fmla="*/ 2147483647 h 1518"/>
                <a:gd name="T78" fmla="*/ 2147483647 w 1350"/>
                <a:gd name="T79" fmla="*/ 2147483647 h 1518"/>
                <a:gd name="T80" fmla="*/ 2147483647 w 1350"/>
                <a:gd name="T81" fmla="*/ 2147483647 h 1518"/>
                <a:gd name="T82" fmla="*/ 2147483647 w 1350"/>
                <a:gd name="T83" fmla="*/ 2147483647 h 1518"/>
                <a:gd name="T84" fmla="*/ 2147483647 w 1350"/>
                <a:gd name="T85" fmla="*/ 2147483647 h 1518"/>
                <a:gd name="T86" fmla="*/ 2147483647 w 1350"/>
                <a:gd name="T87" fmla="*/ 2147483647 h 1518"/>
                <a:gd name="T88" fmla="*/ 2147483647 w 1350"/>
                <a:gd name="T89" fmla="*/ 2147483647 h 1518"/>
                <a:gd name="T90" fmla="*/ 2147483647 w 1350"/>
                <a:gd name="T91" fmla="*/ 2147483647 h 1518"/>
                <a:gd name="T92" fmla="*/ 2147483647 w 1350"/>
                <a:gd name="T93" fmla="*/ 2147483647 h 1518"/>
                <a:gd name="T94" fmla="*/ 2147483647 w 1350"/>
                <a:gd name="T95" fmla="*/ 2147483647 h 1518"/>
                <a:gd name="T96" fmla="*/ 2147483647 w 1350"/>
                <a:gd name="T97" fmla="*/ 2147483647 h 1518"/>
                <a:gd name="T98" fmla="*/ 2147483647 w 1350"/>
                <a:gd name="T99" fmla="*/ 2147483647 h 1518"/>
                <a:gd name="T100" fmla="*/ 2147483647 w 1350"/>
                <a:gd name="T101" fmla="*/ 2147483647 h 1518"/>
                <a:gd name="T102" fmla="*/ 2147483647 w 1350"/>
                <a:gd name="T103" fmla="*/ 2147483647 h 1518"/>
                <a:gd name="T104" fmla="*/ 2147483647 w 1350"/>
                <a:gd name="T105" fmla="*/ 2147483647 h 1518"/>
                <a:gd name="T106" fmla="*/ 2147483647 w 1350"/>
                <a:gd name="T107" fmla="*/ 2147483647 h 1518"/>
                <a:gd name="T108" fmla="*/ 2147483647 w 1350"/>
                <a:gd name="T109" fmla="*/ 2147483647 h 1518"/>
                <a:gd name="T110" fmla="*/ 2147483647 w 1350"/>
                <a:gd name="T111" fmla="*/ 2147483647 h 1518"/>
                <a:gd name="T112" fmla="*/ 2147483647 w 1350"/>
                <a:gd name="T113" fmla="*/ 2147483647 h 1518"/>
                <a:gd name="T114" fmla="*/ 2147483647 w 1350"/>
                <a:gd name="T115" fmla="*/ 2147483647 h 1518"/>
                <a:gd name="T116" fmla="*/ 2147483647 w 1350"/>
                <a:gd name="T117" fmla="*/ 2147483647 h 1518"/>
                <a:gd name="T118" fmla="*/ 2147483647 w 1350"/>
                <a:gd name="T119" fmla="*/ 2147483647 h 1518"/>
                <a:gd name="T120" fmla="*/ 2147483647 w 1350"/>
                <a:gd name="T121" fmla="*/ 2147483647 h 1518"/>
                <a:gd name="T122" fmla="*/ 2147483647 w 1350"/>
                <a:gd name="T123" fmla="*/ 2147483647 h 1518"/>
                <a:gd name="T124" fmla="*/ 2147483647 w 1350"/>
                <a:gd name="T125" fmla="*/ 2147483647 h 1518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350"/>
                <a:gd name="T190" fmla="*/ 0 h 1518"/>
                <a:gd name="T191" fmla="*/ 1350 w 1350"/>
                <a:gd name="T192" fmla="*/ 1518 h 1518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350" h="1518">
                  <a:moveTo>
                    <a:pt x="1242" y="468"/>
                  </a:moveTo>
                  <a:lnTo>
                    <a:pt x="1242" y="438"/>
                  </a:lnTo>
                  <a:lnTo>
                    <a:pt x="1260" y="366"/>
                  </a:lnTo>
                  <a:lnTo>
                    <a:pt x="1278" y="354"/>
                  </a:lnTo>
                  <a:lnTo>
                    <a:pt x="1278" y="342"/>
                  </a:lnTo>
                  <a:lnTo>
                    <a:pt x="1302" y="330"/>
                  </a:lnTo>
                  <a:lnTo>
                    <a:pt x="1308" y="318"/>
                  </a:lnTo>
                  <a:lnTo>
                    <a:pt x="1320" y="312"/>
                  </a:lnTo>
                  <a:lnTo>
                    <a:pt x="1332" y="288"/>
                  </a:lnTo>
                  <a:lnTo>
                    <a:pt x="1344" y="276"/>
                  </a:lnTo>
                  <a:lnTo>
                    <a:pt x="1350" y="264"/>
                  </a:lnTo>
                  <a:lnTo>
                    <a:pt x="1350" y="252"/>
                  </a:lnTo>
                  <a:lnTo>
                    <a:pt x="1344" y="246"/>
                  </a:lnTo>
                  <a:lnTo>
                    <a:pt x="1332" y="240"/>
                  </a:lnTo>
                  <a:lnTo>
                    <a:pt x="1320" y="240"/>
                  </a:lnTo>
                  <a:lnTo>
                    <a:pt x="1314" y="234"/>
                  </a:lnTo>
                  <a:lnTo>
                    <a:pt x="1314" y="222"/>
                  </a:lnTo>
                  <a:lnTo>
                    <a:pt x="1320" y="210"/>
                  </a:lnTo>
                  <a:lnTo>
                    <a:pt x="1326" y="204"/>
                  </a:lnTo>
                  <a:lnTo>
                    <a:pt x="1326" y="198"/>
                  </a:lnTo>
                  <a:lnTo>
                    <a:pt x="1320" y="192"/>
                  </a:lnTo>
                  <a:lnTo>
                    <a:pt x="1308" y="186"/>
                  </a:lnTo>
                  <a:lnTo>
                    <a:pt x="1326" y="168"/>
                  </a:lnTo>
                  <a:lnTo>
                    <a:pt x="1320" y="144"/>
                  </a:lnTo>
                  <a:lnTo>
                    <a:pt x="1302" y="144"/>
                  </a:lnTo>
                  <a:lnTo>
                    <a:pt x="1296" y="120"/>
                  </a:lnTo>
                  <a:lnTo>
                    <a:pt x="1290" y="120"/>
                  </a:lnTo>
                  <a:lnTo>
                    <a:pt x="1284" y="114"/>
                  </a:lnTo>
                  <a:lnTo>
                    <a:pt x="1272" y="108"/>
                  </a:lnTo>
                  <a:lnTo>
                    <a:pt x="1260" y="96"/>
                  </a:lnTo>
                  <a:lnTo>
                    <a:pt x="1254" y="84"/>
                  </a:lnTo>
                  <a:lnTo>
                    <a:pt x="1248" y="66"/>
                  </a:lnTo>
                  <a:lnTo>
                    <a:pt x="1236" y="60"/>
                  </a:lnTo>
                  <a:lnTo>
                    <a:pt x="1230" y="54"/>
                  </a:lnTo>
                  <a:lnTo>
                    <a:pt x="1218" y="66"/>
                  </a:lnTo>
                  <a:lnTo>
                    <a:pt x="1218" y="72"/>
                  </a:lnTo>
                  <a:lnTo>
                    <a:pt x="1206" y="84"/>
                  </a:lnTo>
                  <a:lnTo>
                    <a:pt x="1200" y="84"/>
                  </a:lnTo>
                  <a:lnTo>
                    <a:pt x="1188" y="78"/>
                  </a:lnTo>
                  <a:lnTo>
                    <a:pt x="1188" y="72"/>
                  </a:lnTo>
                  <a:lnTo>
                    <a:pt x="1176" y="66"/>
                  </a:lnTo>
                  <a:lnTo>
                    <a:pt x="1164" y="66"/>
                  </a:lnTo>
                  <a:lnTo>
                    <a:pt x="1158" y="72"/>
                  </a:lnTo>
                  <a:lnTo>
                    <a:pt x="1152" y="84"/>
                  </a:lnTo>
                  <a:lnTo>
                    <a:pt x="1146" y="90"/>
                  </a:lnTo>
                  <a:lnTo>
                    <a:pt x="1098" y="66"/>
                  </a:lnTo>
                  <a:lnTo>
                    <a:pt x="1098" y="42"/>
                  </a:lnTo>
                  <a:lnTo>
                    <a:pt x="1068" y="18"/>
                  </a:lnTo>
                  <a:lnTo>
                    <a:pt x="1062" y="6"/>
                  </a:lnTo>
                  <a:lnTo>
                    <a:pt x="1044" y="24"/>
                  </a:lnTo>
                  <a:lnTo>
                    <a:pt x="1026" y="30"/>
                  </a:lnTo>
                  <a:lnTo>
                    <a:pt x="1002" y="30"/>
                  </a:lnTo>
                  <a:lnTo>
                    <a:pt x="990" y="18"/>
                  </a:lnTo>
                  <a:lnTo>
                    <a:pt x="990" y="12"/>
                  </a:lnTo>
                  <a:lnTo>
                    <a:pt x="954" y="18"/>
                  </a:lnTo>
                  <a:lnTo>
                    <a:pt x="942" y="6"/>
                  </a:lnTo>
                  <a:lnTo>
                    <a:pt x="942" y="0"/>
                  </a:lnTo>
                  <a:lnTo>
                    <a:pt x="936" y="0"/>
                  </a:lnTo>
                  <a:lnTo>
                    <a:pt x="918" y="18"/>
                  </a:lnTo>
                  <a:lnTo>
                    <a:pt x="918" y="30"/>
                  </a:lnTo>
                  <a:lnTo>
                    <a:pt x="906" y="30"/>
                  </a:lnTo>
                  <a:lnTo>
                    <a:pt x="900" y="36"/>
                  </a:lnTo>
                  <a:lnTo>
                    <a:pt x="876" y="36"/>
                  </a:lnTo>
                  <a:lnTo>
                    <a:pt x="864" y="24"/>
                  </a:lnTo>
                  <a:lnTo>
                    <a:pt x="840" y="42"/>
                  </a:lnTo>
                  <a:lnTo>
                    <a:pt x="822" y="42"/>
                  </a:lnTo>
                  <a:lnTo>
                    <a:pt x="810" y="54"/>
                  </a:lnTo>
                  <a:lnTo>
                    <a:pt x="798" y="60"/>
                  </a:lnTo>
                  <a:lnTo>
                    <a:pt x="792" y="66"/>
                  </a:lnTo>
                  <a:lnTo>
                    <a:pt x="786" y="66"/>
                  </a:lnTo>
                  <a:lnTo>
                    <a:pt x="762" y="42"/>
                  </a:lnTo>
                  <a:lnTo>
                    <a:pt x="756" y="54"/>
                  </a:lnTo>
                  <a:lnTo>
                    <a:pt x="738" y="72"/>
                  </a:lnTo>
                  <a:lnTo>
                    <a:pt x="738" y="84"/>
                  </a:lnTo>
                  <a:lnTo>
                    <a:pt x="732" y="90"/>
                  </a:lnTo>
                  <a:lnTo>
                    <a:pt x="726" y="102"/>
                  </a:lnTo>
                  <a:lnTo>
                    <a:pt x="720" y="108"/>
                  </a:lnTo>
                  <a:lnTo>
                    <a:pt x="708" y="102"/>
                  </a:lnTo>
                  <a:lnTo>
                    <a:pt x="702" y="96"/>
                  </a:lnTo>
                  <a:lnTo>
                    <a:pt x="690" y="90"/>
                  </a:lnTo>
                  <a:lnTo>
                    <a:pt x="642" y="90"/>
                  </a:lnTo>
                  <a:lnTo>
                    <a:pt x="630" y="84"/>
                  </a:lnTo>
                  <a:lnTo>
                    <a:pt x="624" y="78"/>
                  </a:lnTo>
                  <a:lnTo>
                    <a:pt x="582" y="78"/>
                  </a:lnTo>
                  <a:lnTo>
                    <a:pt x="582" y="48"/>
                  </a:lnTo>
                  <a:lnTo>
                    <a:pt x="576" y="42"/>
                  </a:lnTo>
                  <a:lnTo>
                    <a:pt x="558" y="42"/>
                  </a:lnTo>
                  <a:lnTo>
                    <a:pt x="558" y="30"/>
                  </a:lnTo>
                  <a:lnTo>
                    <a:pt x="546" y="24"/>
                  </a:lnTo>
                  <a:lnTo>
                    <a:pt x="534" y="24"/>
                  </a:lnTo>
                  <a:lnTo>
                    <a:pt x="516" y="18"/>
                  </a:lnTo>
                  <a:lnTo>
                    <a:pt x="504" y="18"/>
                  </a:lnTo>
                  <a:lnTo>
                    <a:pt x="492" y="24"/>
                  </a:lnTo>
                  <a:lnTo>
                    <a:pt x="486" y="30"/>
                  </a:lnTo>
                  <a:lnTo>
                    <a:pt x="486" y="36"/>
                  </a:lnTo>
                  <a:lnTo>
                    <a:pt x="480" y="48"/>
                  </a:lnTo>
                  <a:lnTo>
                    <a:pt x="480" y="54"/>
                  </a:lnTo>
                  <a:lnTo>
                    <a:pt x="474" y="66"/>
                  </a:lnTo>
                  <a:lnTo>
                    <a:pt x="462" y="78"/>
                  </a:lnTo>
                  <a:lnTo>
                    <a:pt x="456" y="78"/>
                  </a:lnTo>
                  <a:lnTo>
                    <a:pt x="444" y="90"/>
                  </a:lnTo>
                  <a:lnTo>
                    <a:pt x="444" y="102"/>
                  </a:lnTo>
                  <a:lnTo>
                    <a:pt x="450" y="102"/>
                  </a:lnTo>
                  <a:lnTo>
                    <a:pt x="450" y="120"/>
                  </a:lnTo>
                  <a:lnTo>
                    <a:pt x="438" y="138"/>
                  </a:lnTo>
                  <a:lnTo>
                    <a:pt x="450" y="150"/>
                  </a:lnTo>
                  <a:lnTo>
                    <a:pt x="450" y="186"/>
                  </a:lnTo>
                  <a:lnTo>
                    <a:pt x="444" y="198"/>
                  </a:lnTo>
                  <a:lnTo>
                    <a:pt x="438" y="216"/>
                  </a:lnTo>
                  <a:lnTo>
                    <a:pt x="426" y="228"/>
                  </a:lnTo>
                  <a:lnTo>
                    <a:pt x="414" y="252"/>
                  </a:lnTo>
                  <a:lnTo>
                    <a:pt x="408" y="258"/>
                  </a:lnTo>
                  <a:lnTo>
                    <a:pt x="408" y="288"/>
                  </a:lnTo>
                  <a:lnTo>
                    <a:pt x="414" y="300"/>
                  </a:lnTo>
                  <a:lnTo>
                    <a:pt x="414" y="324"/>
                  </a:lnTo>
                  <a:lnTo>
                    <a:pt x="396" y="360"/>
                  </a:lnTo>
                  <a:lnTo>
                    <a:pt x="396" y="372"/>
                  </a:lnTo>
                  <a:lnTo>
                    <a:pt x="402" y="378"/>
                  </a:lnTo>
                  <a:lnTo>
                    <a:pt x="408" y="390"/>
                  </a:lnTo>
                  <a:lnTo>
                    <a:pt x="408" y="414"/>
                  </a:lnTo>
                  <a:lnTo>
                    <a:pt x="402" y="426"/>
                  </a:lnTo>
                  <a:lnTo>
                    <a:pt x="390" y="432"/>
                  </a:lnTo>
                  <a:lnTo>
                    <a:pt x="390" y="486"/>
                  </a:lnTo>
                  <a:lnTo>
                    <a:pt x="384" y="492"/>
                  </a:lnTo>
                  <a:lnTo>
                    <a:pt x="372" y="498"/>
                  </a:lnTo>
                  <a:lnTo>
                    <a:pt x="366" y="510"/>
                  </a:lnTo>
                  <a:lnTo>
                    <a:pt x="318" y="534"/>
                  </a:lnTo>
                  <a:lnTo>
                    <a:pt x="312" y="540"/>
                  </a:lnTo>
                  <a:lnTo>
                    <a:pt x="306" y="552"/>
                  </a:lnTo>
                  <a:lnTo>
                    <a:pt x="306" y="588"/>
                  </a:lnTo>
                  <a:lnTo>
                    <a:pt x="282" y="612"/>
                  </a:lnTo>
                  <a:lnTo>
                    <a:pt x="276" y="612"/>
                  </a:lnTo>
                  <a:lnTo>
                    <a:pt x="282" y="714"/>
                  </a:lnTo>
                  <a:lnTo>
                    <a:pt x="252" y="756"/>
                  </a:lnTo>
                  <a:lnTo>
                    <a:pt x="246" y="762"/>
                  </a:lnTo>
                  <a:lnTo>
                    <a:pt x="228" y="762"/>
                  </a:lnTo>
                  <a:lnTo>
                    <a:pt x="216" y="774"/>
                  </a:lnTo>
                  <a:lnTo>
                    <a:pt x="210" y="786"/>
                  </a:lnTo>
                  <a:lnTo>
                    <a:pt x="192" y="804"/>
                  </a:lnTo>
                  <a:lnTo>
                    <a:pt x="186" y="816"/>
                  </a:lnTo>
                  <a:lnTo>
                    <a:pt x="180" y="822"/>
                  </a:lnTo>
                  <a:lnTo>
                    <a:pt x="168" y="828"/>
                  </a:lnTo>
                  <a:lnTo>
                    <a:pt x="150" y="828"/>
                  </a:lnTo>
                  <a:lnTo>
                    <a:pt x="144" y="822"/>
                  </a:lnTo>
                  <a:lnTo>
                    <a:pt x="150" y="810"/>
                  </a:lnTo>
                  <a:lnTo>
                    <a:pt x="150" y="780"/>
                  </a:lnTo>
                  <a:lnTo>
                    <a:pt x="144" y="780"/>
                  </a:lnTo>
                  <a:lnTo>
                    <a:pt x="126" y="798"/>
                  </a:lnTo>
                  <a:lnTo>
                    <a:pt x="102" y="792"/>
                  </a:lnTo>
                  <a:lnTo>
                    <a:pt x="102" y="810"/>
                  </a:lnTo>
                  <a:lnTo>
                    <a:pt x="96" y="822"/>
                  </a:lnTo>
                  <a:lnTo>
                    <a:pt x="90" y="828"/>
                  </a:lnTo>
                  <a:lnTo>
                    <a:pt x="78" y="828"/>
                  </a:lnTo>
                  <a:lnTo>
                    <a:pt x="72" y="822"/>
                  </a:lnTo>
                  <a:lnTo>
                    <a:pt x="72" y="816"/>
                  </a:lnTo>
                  <a:lnTo>
                    <a:pt x="66" y="810"/>
                  </a:lnTo>
                  <a:lnTo>
                    <a:pt x="66" y="804"/>
                  </a:lnTo>
                  <a:lnTo>
                    <a:pt x="54" y="804"/>
                  </a:lnTo>
                  <a:lnTo>
                    <a:pt x="48" y="816"/>
                  </a:lnTo>
                  <a:lnTo>
                    <a:pt x="12" y="846"/>
                  </a:lnTo>
                  <a:lnTo>
                    <a:pt x="18" y="858"/>
                  </a:lnTo>
                  <a:lnTo>
                    <a:pt x="18" y="864"/>
                  </a:lnTo>
                  <a:lnTo>
                    <a:pt x="24" y="876"/>
                  </a:lnTo>
                  <a:lnTo>
                    <a:pt x="24" y="882"/>
                  </a:lnTo>
                  <a:lnTo>
                    <a:pt x="18" y="888"/>
                  </a:lnTo>
                  <a:lnTo>
                    <a:pt x="6" y="894"/>
                  </a:lnTo>
                  <a:lnTo>
                    <a:pt x="0" y="900"/>
                  </a:lnTo>
                  <a:lnTo>
                    <a:pt x="6" y="906"/>
                  </a:lnTo>
                  <a:lnTo>
                    <a:pt x="6" y="912"/>
                  </a:lnTo>
                  <a:lnTo>
                    <a:pt x="18" y="918"/>
                  </a:lnTo>
                  <a:lnTo>
                    <a:pt x="18" y="924"/>
                  </a:lnTo>
                  <a:lnTo>
                    <a:pt x="54" y="906"/>
                  </a:lnTo>
                  <a:lnTo>
                    <a:pt x="78" y="912"/>
                  </a:lnTo>
                  <a:lnTo>
                    <a:pt x="84" y="906"/>
                  </a:lnTo>
                  <a:lnTo>
                    <a:pt x="96" y="912"/>
                  </a:lnTo>
                  <a:lnTo>
                    <a:pt x="120" y="906"/>
                  </a:lnTo>
                  <a:lnTo>
                    <a:pt x="132" y="912"/>
                  </a:lnTo>
                  <a:lnTo>
                    <a:pt x="162" y="912"/>
                  </a:lnTo>
                  <a:lnTo>
                    <a:pt x="174" y="906"/>
                  </a:lnTo>
                  <a:lnTo>
                    <a:pt x="186" y="906"/>
                  </a:lnTo>
                  <a:lnTo>
                    <a:pt x="198" y="912"/>
                  </a:lnTo>
                  <a:lnTo>
                    <a:pt x="228" y="912"/>
                  </a:lnTo>
                  <a:lnTo>
                    <a:pt x="246" y="906"/>
                  </a:lnTo>
                  <a:lnTo>
                    <a:pt x="270" y="906"/>
                  </a:lnTo>
                  <a:lnTo>
                    <a:pt x="276" y="900"/>
                  </a:lnTo>
                  <a:lnTo>
                    <a:pt x="294" y="900"/>
                  </a:lnTo>
                  <a:lnTo>
                    <a:pt x="300" y="906"/>
                  </a:lnTo>
                  <a:lnTo>
                    <a:pt x="306" y="918"/>
                  </a:lnTo>
                  <a:lnTo>
                    <a:pt x="318" y="930"/>
                  </a:lnTo>
                  <a:lnTo>
                    <a:pt x="318" y="972"/>
                  </a:lnTo>
                  <a:lnTo>
                    <a:pt x="336" y="990"/>
                  </a:lnTo>
                  <a:lnTo>
                    <a:pt x="336" y="1014"/>
                  </a:lnTo>
                  <a:lnTo>
                    <a:pt x="330" y="1020"/>
                  </a:lnTo>
                  <a:lnTo>
                    <a:pt x="330" y="1026"/>
                  </a:lnTo>
                  <a:lnTo>
                    <a:pt x="336" y="1032"/>
                  </a:lnTo>
                  <a:lnTo>
                    <a:pt x="342" y="1032"/>
                  </a:lnTo>
                  <a:lnTo>
                    <a:pt x="354" y="1044"/>
                  </a:lnTo>
                  <a:lnTo>
                    <a:pt x="354" y="1056"/>
                  </a:lnTo>
                  <a:lnTo>
                    <a:pt x="360" y="1062"/>
                  </a:lnTo>
                  <a:lnTo>
                    <a:pt x="372" y="1086"/>
                  </a:lnTo>
                  <a:lnTo>
                    <a:pt x="402" y="1086"/>
                  </a:lnTo>
                  <a:lnTo>
                    <a:pt x="414" y="1092"/>
                  </a:lnTo>
                  <a:lnTo>
                    <a:pt x="420" y="1080"/>
                  </a:lnTo>
                  <a:lnTo>
                    <a:pt x="444" y="1080"/>
                  </a:lnTo>
                  <a:lnTo>
                    <a:pt x="456" y="1074"/>
                  </a:lnTo>
                  <a:lnTo>
                    <a:pt x="462" y="1080"/>
                  </a:lnTo>
                  <a:lnTo>
                    <a:pt x="504" y="1074"/>
                  </a:lnTo>
                  <a:lnTo>
                    <a:pt x="504" y="1056"/>
                  </a:lnTo>
                  <a:lnTo>
                    <a:pt x="510" y="1050"/>
                  </a:lnTo>
                  <a:lnTo>
                    <a:pt x="510" y="1044"/>
                  </a:lnTo>
                  <a:lnTo>
                    <a:pt x="522" y="1044"/>
                  </a:lnTo>
                  <a:lnTo>
                    <a:pt x="522" y="1032"/>
                  </a:lnTo>
                  <a:lnTo>
                    <a:pt x="516" y="1020"/>
                  </a:lnTo>
                  <a:lnTo>
                    <a:pt x="510" y="1014"/>
                  </a:lnTo>
                  <a:lnTo>
                    <a:pt x="510" y="1008"/>
                  </a:lnTo>
                  <a:lnTo>
                    <a:pt x="516" y="1002"/>
                  </a:lnTo>
                  <a:lnTo>
                    <a:pt x="564" y="1002"/>
                  </a:lnTo>
                  <a:lnTo>
                    <a:pt x="564" y="996"/>
                  </a:lnTo>
                  <a:lnTo>
                    <a:pt x="576" y="996"/>
                  </a:lnTo>
                  <a:lnTo>
                    <a:pt x="588" y="1002"/>
                  </a:lnTo>
                  <a:lnTo>
                    <a:pt x="588" y="1026"/>
                  </a:lnTo>
                  <a:lnTo>
                    <a:pt x="678" y="1026"/>
                  </a:lnTo>
                  <a:lnTo>
                    <a:pt x="678" y="1050"/>
                  </a:lnTo>
                  <a:lnTo>
                    <a:pt x="666" y="1068"/>
                  </a:lnTo>
                  <a:lnTo>
                    <a:pt x="672" y="1086"/>
                  </a:lnTo>
                  <a:lnTo>
                    <a:pt x="684" y="1098"/>
                  </a:lnTo>
                  <a:lnTo>
                    <a:pt x="690" y="1110"/>
                  </a:lnTo>
                  <a:lnTo>
                    <a:pt x="690" y="1122"/>
                  </a:lnTo>
                  <a:lnTo>
                    <a:pt x="684" y="1134"/>
                  </a:lnTo>
                  <a:lnTo>
                    <a:pt x="678" y="1140"/>
                  </a:lnTo>
                  <a:lnTo>
                    <a:pt x="684" y="1164"/>
                  </a:lnTo>
                  <a:lnTo>
                    <a:pt x="684" y="1176"/>
                  </a:lnTo>
                  <a:lnTo>
                    <a:pt x="678" y="1182"/>
                  </a:lnTo>
                  <a:lnTo>
                    <a:pt x="678" y="1194"/>
                  </a:lnTo>
                  <a:lnTo>
                    <a:pt x="684" y="1212"/>
                  </a:lnTo>
                  <a:lnTo>
                    <a:pt x="696" y="1230"/>
                  </a:lnTo>
                  <a:lnTo>
                    <a:pt x="708" y="1254"/>
                  </a:lnTo>
                  <a:lnTo>
                    <a:pt x="714" y="1260"/>
                  </a:lnTo>
                  <a:lnTo>
                    <a:pt x="714" y="1278"/>
                  </a:lnTo>
                  <a:lnTo>
                    <a:pt x="708" y="1290"/>
                  </a:lnTo>
                  <a:lnTo>
                    <a:pt x="708" y="1302"/>
                  </a:lnTo>
                  <a:lnTo>
                    <a:pt x="702" y="1308"/>
                  </a:lnTo>
                  <a:lnTo>
                    <a:pt x="702" y="1332"/>
                  </a:lnTo>
                  <a:lnTo>
                    <a:pt x="708" y="1338"/>
                  </a:lnTo>
                  <a:lnTo>
                    <a:pt x="714" y="1338"/>
                  </a:lnTo>
                  <a:lnTo>
                    <a:pt x="720" y="1344"/>
                  </a:lnTo>
                  <a:lnTo>
                    <a:pt x="726" y="1326"/>
                  </a:lnTo>
                  <a:lnTo>
                    <a:pt x="756" y="1332"/>
                  </a:lnTo>
                  <a:lnTo>
                    <a:pt x="780" y="1326"/>
                  </a:lnTo>
                  <a:lnTo>
                    <a:pt x="780" y="1314"/>
                  </a:lnTo>
                  <a:lnTo>
                    <a:pt x="792" y="1314"/>
                  </a:lnTo>
                  <a:lnTo>
                    <a:pt x="804" y="1326"/>
                  </a:lnTo>
                  <a:lnTo>
                    <a:pt x="828" y="1326"/>
                  </a:lnTo>
                  <a:lnTo>
                    <a:pt x="834" y="1308"/>
                  </a:lnTo>
                  <a:lnTo>
                    <a:pt x="840" y="1320"/>
                  </a:lnTo>
                  <a:lnTo>
                    <a:pt x="858" y="1320"/>
                  </a:lnTo>
                  <a:lnTo>
                    <a:pt x="858" y="1350"/>
                  </a:lnTo>
                  <a:lnTo>
                    <a:pt x="864" y="1356"/>
                  </a:lnTo>
                  <a:lnTo>
                    <a:pt x="882" y="1356"/>
                  </a:lnTo>
                  <a:lnTo>
                    <a:pt x="882" y="1350"/>
                  </a:lnTo>
                  <a:lnTo>
                    <a:pt x="876" y="1344"/>
                  </a:lnTo>
                  <a:lnTo>
                    <a:pt x="918" y="1338"/>
                  </a:lnTo>
                  <a:lnTo>
                    <a:pt x="918" y="1356"/>
                  </a:lnTo>
                  <a:lnTo>
                    <a:pt x="924" y="1368"/>
                  </a:lnTo>
                  <a:lnTo>
                    <a:pt x="930" y="1374"/>
                  </a:lnTo>
                  <a:lnTo>
                    <a:pt x="948" y="1386"/>
                  </a:lnTo>
                  <a:lnTo>
                    <a:pt x="984" y="1392"/>
                  </a:lnTo>
                  <a:lnTo>
                    <a:pt x="1014" y="1398"/>
                  </a:lnTo>
                  <a:lnTo>
                    <a:pt x="1032" y="1398"/>
                  </a:lnTo>
                  <a:lnTo>
                    <a:pt x="1032" y="1392"/>
                  </a:lnTo>
                  <a:lnTo>
                    <a:pt x="1038" y="1386"/>
                  </a:lnTo>
                  <a:lnTo>
                    <a:pt x="1038" y="1368"/>
                  </a:lnTo>
                  <a:lnTo>
                    <a:pt x="1044" y="1362"/>
                  </a:lnTo>
                  <a:lnTo>
                    <a:pt x="1050" y="1362"/>
                  </a:lnTo>
                  <a:lnTo>
                    <a:pt x="1062" y="1374"/>
                  </a:lnTo>
                  <a:lnTo>
                    <a:pt x="1062" y="1386"/>
                  </a:lnTo>
                  <a:lnTo>
                    <a:pt x="1068" y="1392"/>
                  </a:lnTo>
                  <a:lnTo>
                    <a:pt x="1080" y="1392"/>
                  </a:lnTo>
                  <a:lnTo>
                    <a:pt x="1080" y="1404"/>
                  </a:lnTo>
                  <a:lnTo>
                    <a:pt x="1074" y="1404"/>
                  </a:lnTo>
                  <a:lnTo>
                    <a:pt x="1074" y="1416"/>
                  </a:lnTo>
                  <a:lnTo>
                    <a:pt x="1104" y="1416"/>
                  </a:lnTo>
                  <a:lnTo>
                    <a:pt x="1110" y="1422"/>
                  </a:lnTo>
                  <a:lnTo>
                    <a:pt x="1110" y="1434"/>
                  </a:lnTo>
                  <a:lnTo>
                    <a:pt x="1122" y="1434"/>
                  </a:lnTo>
                  <a:lnTo>
                    <a:pt x="1128" y="1428"/>
                  </a:lnTo>
                  <a:lnTo>
                    <a:pt x="1134" y="1428"/>
                  </a:lnTo>
                  <a:lnTo>
                    <a:pt x="1140" y="1434"/>
                  </a:lnTo>
                  <a:lnTo>
                    <a:pt x="1146" y="1446"/>
                  </a:lnTo>
                  <a:lnTo>
                    <a:pt x="1146" y="1452"/>
                  </a:lnTo>
                  <a:lnTo>
                    <a:pt x="1152" y="1464"/>
                  </a:lnTo>
                  <a:lnTo>
                    <a:pt x="1164" y="1464"/>
                  </a:lnTo>
                  <a:lnTo>
                    <a:pt x="1176" y="1476"/>
                  </a:lnTo>
                  <a:lnTo>
                    <a:pt x="1176" y="1488"/>
                  </a:lnTo>
                  <a:lnTo>
                    <a:pt x="1182" y="1500"/>
                  </a:lnTo>
                  <a:lnTo>
                    <a:pt x="1182" y="1512"/>
                  </a:lnTo>
                  <a:lnTo>
                    <a:pt x="1200" y="1512"/>
                  </a:lnTo>
                  <a:lnTo>
                    <a:pt x="1218" y="1500"/>
                  </a:lnTo>
                  <a:lnTo>
                    <a:pt x="1224" y="1512"/>
                  </a:lnTo>
                  <a:lnTo>
                    <a:pt x="1224" y="1518"/>
                  </a:lnTo>
                  <a:lnTo>
                    <a:pt x="1230" y="1518"/>
                  </a:lnTo>
                  <a:lnTo>
                    <a:pt x="1236" y="1500"/>
                  </a:lnTo>
                  <a:lnTo>
                    <a:pt x="1242" y="1464"/>
                  </a:lnTo>
                  <a:lnTo>
                    <a:pt x="1242" y="1416"/>
                  </a:lnTo>
                  <a:lnTo>
                    <a:pt x="1218" y="1416"/>
                  </a:lnTo>
                  <a:lnTo>
                    <a:pt x="1218" y="1434"/>
                  </a:lnTo>
                  <a:lnTo>
                    <a:pt x="1212" y="1440"/>
                  </a:lnTo>
                  <a:lnTo>
                    <a:pt x="1206" y="1440"/>
                  </a:lnTo>
                  <a:lnTo>
                    <a:pt x="1194" y="1434"/>
                  </a:lnTo>
                  <a:lnTo>
                    <a:pt x="1164" y="1404"/>
                  </a:lnTo>
                  <a:lnTo>
                    <a:pt x="1158" y="1404"/>
                  </a:lnTo>
                  <a:lnTo>
                    <a:pt x="1158" y="1398"/>
                  </a:lnTo>
                  <a:lnTo>
                    <a:pt x="1152" y="1398"/>
                  </a:lnTo>
                  <a:lnTo>
                    <a:pt x="1140" y="1386"/>
                  </a:lnTo>
                  <a:lnTo>
                    <a:pt x="1140" y="1362"/>
                  </a:lnTo>
                  <a:lnTo>
                    <a:pt x="1146" y="1350"/>
                  </a:lnTo>
                  <a:lnTo>
                    <a:pt x="1152" y="1332"/>
                  </a:lnTo>
                  <a:lnTo>
                    <a:pt x="1158" y="1320"/>
                  </a:lnTo>
                  <a:lnTo>
                    <a:pt x="1170" y="1308"/>
                  </a:lnTo>
                  <a:lnTo>
                    <a:pt x="1170" y="1254"/>
                  </a:lnTo>
                  <a:lnTo>
                    <a:pt x="1164" y="1236"/>
                  </a:lnTo>
                  <a:lnTo>
                    <a:pt x="1164" y="1212"/>
                  </a:lnTo>
                  <a:lnTo>
                    <a:pt x="1158" y="1206"/>
                  </a:lnTo>
                  <a:lnTo>
                    <a:pt x="1158" y="1200"/>
                  </a:lnTo>
                  <a:lnTo>
                    <a:pt x="1152" y="1194"/>
                  </a:lnTo>
                  <a:lnTo>
                    <a:pt x="1152" y="1188"/>
                  </a:lnTo>
                  <a:lnTo>
                    <a:pt x="1140" y="1176"/>
                  </a:lnTo>
                  <a:lnTo>
                    <a:pt x="1146" y="1176"/>
                  </a:lnTo>
                  <a:lnTo>
                    <a:pt x="1152" y="1170"/>
                  </a:lnTo>
                  <a:lnTo>
                    <a:pt x="1164" y="1164"/>
                  </a:lnTo>
                  <a:lnTo>
                    <a:pt x="1182" y="1146"/>
                  </a:lnTo>
                  <a:lnTo>
                    <a:pt x="1182" y="1116"/>
                  </a:lnTo>
                  <a:lnTo>
                    <a:pt x="1194" y="1116"/>
                  </a:lnTo>
                  <a:lnTo>
                    <a:pt x="1212" y="1110"/>
                  </a:lnTo>
                  <a:lnTo>
                    <a:pt x="1230" y="1110"/>
                  </a:lnTo>
                  <a:lnTo>
                    <a:pt x="1242" y="1104"/>
                  </a:lnTo>
                  <a:lnTo>
                    <a:pt x="1260" y="1104"/>
                  </a:lnTo>
                  <a:lnTo>
                    <a:pt x="1284" y="1092"/>
                  </a:lnTo>
                  <a:lnTo>
                    <a:pt x="1290" y="1092"/>
                  </a:lnTo>
                  <a:lnTo>
                    <a:pt x="1290" y="1086"/>
                  </a:lnTo>
                  <a:lnTo>
                    <a:pt x="1284" y="1074"/>
                  </a:lnTo>
                  <a:lnTo>
                    <a:pt x="1272" y="1062"/>
                  </a:lnTo>
                  <a:lnTo>
                    <a:pt x="1272" y="1014"/>
                  </a:lnTo>
                  <a:lnTo>
                    <a:pt x="1248" y="1014"/>
                  </a:lnTo>
                  <a:lnTo>
                    <a:pt x="1248" y="1008"/>
                  </a:lnTo>
                  <a:lnTo>
                    <a:pt x="1242" y="996"/>
                  </a:lnTo>
                  <a:lnTo>
                    <a:pt x="1242" y="978"/>
                  </a:lnTo>
                  <a:lnTo>
                    <a:pt x="1236" y="972"/>
                  </a:lnTo>
                  <a:lnTo>
                    <a:pt x="1224" y="966"/>
                  </a:lnTo>
                  <a:lnTo>
                    <a:pt x="1218" y="960"/>
                  </a:lnTo>
                  <a:lnTo>
                    <a:pt x="1206" y="936"/>
                  </a:lnTo>
                  <a:lnTo>
                    <a:pt x="1206" y="906"/>
                  </a:lnTo>
                  <a:lnTo>
                    <a:pt x="1212" y="900"/>
                  </a:lnTo>
                  <a:lnTo>
                    <a:pt x="1212" y="876"/>
                  </a:lnTo>
                  <a:lnTo>
                    <a:pt x="1200" y="864"/>
                  </a:lnTo>
                  <a:lnTo>
                    <a:pt x="1194" y="852"/>
                  </a:lnTo>
                  <a:lnTo>
                    <a:pt x="1194" y="804"/>
                  </a:lnTo>
                  <a:lnTo>
                    <a:pt x="1200" y="780"/>
                  </a:lnTo>
                  <a:lnTo>
                    <a:pt x="1200" y="750"/>
                  </a:lnTo>
                  <a:lnTo>
                    <a:pt x="1212" y="738"/>
                  </a:lnTo>
                  <a:lnTo>
                    <a:pt x="1218" y="744"/>
                  </a:lnTo>
                  <a:lnTo>
                    <a:pt x="1218" y="732"/>
                  </a:lnTo>
                  <a:lnTo>
                    <a:pt x="1224" y="726"/>
                  </a:lnTo>
                  <a:lnTo>
                    <a:pt x="1224" y="696"/>
                  </a:lnTo>
                  <a:lnTo>
                    <a:pt x="1218" y="690"/>
                  </a:lnTo>
                  <a:lnTo>
                    <a:pt x="1206" y="684"/>
                  </a:lnTo>
                  <a:lnTo>
                    <a:pt x="1200" y="678"/>
                  </a:lnTo>
                  <a:lnTo>
                    <a:pt x="1188" y="648"/>
                  </a:lnTo>
                  <a:lnTo>
                    <a:pt x="1182" y="642"/>
                  </a:lnTo>
                  <a:lnTo>
                    <a:pt x="1176" y="642"/>
                  </a:lnTo>
                  <a:lnTo>
                    <a:pt x="1176" y="636"/>
                  </a:lnTo>
                  <a:lnTo>
                    <a:pt x="1182" y="624"/>
                  </a:lnTo>
                  <a:lnTo>
                    <a:pt x="1194" y="618"/>
                  </a:lnTo>
                  <a:lnTo>
                    <a:pt x="1206" y="606"/>
                  </a:lnTo>
                  <a:lnTo>
                    <a:pt x="1206" y="594"/>
                  </a:lnTo>
                  <a:lnTo>
                    <a:pt x="1200" y="588"/>
                  </a:lnTo>
                  <a:lnTo>
                    <a:pt x="1194" y="576"/>
                  </a:lnTo>
                  <a:lnTo>
                    <a:pt x="1194" y="570"/>
                  </a:lnTo>
                  <a:lnTo>
                    <a:pt x="1200" y="564"/>
                  </a:lnTo>
                  <a:lnTo>
                    <a:pt x="1224" y="552"/>
                  </a:lnTo>
                  <a:lnTo>
                    <a:pt x="1230" y="546"/>
                  </a:lnTo>
                  <a:lnTo>
                    <a:pt x="1236" y="546"/>
                  </a:lnTo>
                  <a:lnTo>
                    <a:pt x="1242" y="46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64" name="Congo (Brazzaville)" descr="© INSCALE GmbH, 05.05.2010&#10;http://www.presentationload.com/">
              <a:extLst>
                <a:ext uri="{FF2B5EF4-FFF2-40B4-BE49-F238E27FC236}">
                  <a16:creationId xmlns:a16="http://schemas.microsoft.com/office/drawing/2014/main" id="{6BBDCB68-1E70-4076-9FEB-6141390EEDC7}"/>
                </a:ext>
              </a:extLst>
            </p:cNvPr>
            <p:cNvSpPr>
              <a:spLocks/>
            </p:cNvSpPr>
            <p:nvPr/>
          </p:nvSpPr>
          <p:spPr bwMode="gray">
            <a:xfrm>
              <a:off x="5897759" y="4385890"/>
              <a:ext cx="236547" cy="314222"/>
            </a:xfrm>
            <a:custGeom>
              <a:avLst/>
              <a:gdLst>
                <a:gd name="T0" fmla="*/ 2147483647 w 534"/>
                <a:gd name="T1" fmla="*/ 2147483647 h 702"/>
                <a:gd name="T2" fmla="*/ 2147483647 w 534"/>
                <a:gd name="T3" fmla="*/ 2147483647 h 702"/>
                <a:gd name="T4" fmla="*/ 2147483647 w 534"/>
                <a:gd name="T5" fmla="*/ 2147483647 h 702"/>
                <a:gd name="T6" fmla="*/ 2147483647 w 534"/>
                <a:gd name="T7" fmla="*/ 2147483647 h 702"/>
                <a:gd name="T8" fmla="*/ 2147483647 w 534"/>
                <a:gd name="T9" fmla="*/ 2147483647 h 702"/>
                <a:gd name="T10" fmla="*/ 2147483647 w 534"/>
                <a:gd name="T11" fmla="*/ 2147483647 h 702"/>
                <a:gd name="T12" fmla="*/ 2147483647 w 534"/>
                <a:gd name="T13" fmla="*/ 2147483647 h 702"/>
                <a:gd name="T14" fmla="*/ 2147483647 w 534"/>
                <a:gd name="T15" fmla="*/ 2147483647 h 702"/>
                <a:gd name="T16" fmla="*/ 2147483647 w 534"/>
                <a:gd name="T17" fmla="*/ 2147483647 h 702"/>
                <a:gd name="T18" fmla="*/ 2147483647 w 534"/>
                <a:gd name="T19" fmla="*/ 2147483647 h 702"/>
                <a:gd name="T20" fmla="*/ 2147483647 w 534"/>
                <a:gd name="T21" fmla="*/ 2147483647 h 702"/>
                <a:gd name="T22" fmla="*/ 2147483647 w 534"/>
                <a:gd name="T23" fmla="*/ 2147483647 h 702"/>
                <a:gd name="T24" fmla="*/ 2147483647 w 534"/>
                <a:gd name="T25" fmla="*/ 2147483647 h 702"/>
                <a:gd name="T26" fmla="*/ 2147483647 w 534"/>
                <a:gd name="T27" fmla="*/ 2147483647 h 702"/>
                <a:gd name="T28" fmla="*/ 2147483647 w 534"/>
                <a:gd name="T29" fmla="*/ 2147483647 h 702"/>
                <a:gd name="T30" fmla="*/ 2147483647 w 534"/>
                <a:gd name="T31" fmla="*/ 2147483647 h 702"/>
                <a:gd name="T32" fmla="*/ 2147483647 w 534"/>
                <a:gd name="T33" fmla="*/ 2147483647 h 702"/>
                <a:gd name="T34" fmla="*/ 2147483647 w 534"/>
                <a:gd name="T35" fmla="*/ 2147483647 h 702"/>
                <a:gd name="T36" fmla="*/ 2147483647 w 534"/>
                <a:gd name="T37" fmla="*/ 2147483647 h 702"/>
                <a:gd name="T38" fmla="*/ 2147483647 w 534"/>
                <a:gd name="T39" fmla="*/ 2147483647 h 702"/>
                <a:gd name="T40" fmla="*/ 2147483647 w 534"/>
                <a:gd name="T41" fmla="*/ 2147483647 h 702"/>
                <a:gd name="T42" fmla="*/ 2147483647 w 534"/>
                <a:gd name="T43" fmla="*/ 2147483647 h 702"/>
                <a:gd name="T44" fmla="*/ 2147483647 w 534"/>
                <a:gd name="T45" fmla="*/ 2147483647 h 702"/>
                <a:gd name="T46" fmla="*/ 2147483647 w 534"/>
                <a:gd name="T47" fmla="*/ 2147483647 h 702"/>
                <a:gd name="T48" fmla="*/ 2147483647 w 534"/>
                <a:gd name="T49" fmla="*/ 2147483647 h 702"/>
                <a:gd name="T50" fmla="*/ 0 w 534"/>
                <a:gd name="T51" fmla="*/ 2147483647 h 702"/>
                <a:gd name="T52" fmla="*/ 2147483647 w 534"/>
                <a:gd name="T53" fmla="*/ 2147483647 h 702"/>
                <a:gd name="T54" fmla="*/ 2147483647 w 534"/>
                <a:gd name="T55" fmla="*/ 2147483647 h 702"/>
                <a:gd name="T56" fmla="*/ 2147483647 w 534"/>
                <a:gd name="T57" fmla="*/ 2147483647 h 702"/>
                <a:gd name="T58" fmla="*/ 2147483647 w 534"/>
                <a:gd name="T59" fmla="*/ 2147483647 h 702"/>
                <a:gd name="T60" fmla="*/ 2147483647 w 534"/>
                <a:gd name="T61" fmla="*/ 2147483647 h 702"/>
                <a:gd name="T62" fmla="*/ 2147483647 w 534"/>
                <a:gd name="T63" fmla="*/ 2147483647 h 702"/>
                <a:gd name="T64" fmla="*/ 2147483647 w 534"/>
                <a:gd name="T65" fmla="*/ 2147483647 h 702"/>
                <a:gd name="T66" fmla="*/ 2147483647 w 534"/>
                <a:gd name="T67" fmla="*/ 2147483647 h 702"/>
                <a:gd name="T68" fmla="*/ 2147483647 w 534"/>
                <a:gd name="T69" fmla="*/ 2147483647 h 702"/>
                <a:gd name="T70" fmla="*/ 2147483647 w 534"/>
                <a:gd name="T71" fmla="*/ 2147483647 h 702"/>
                <a:gd name="T72" fmla="*/ 2147483647 w 534"/>
                <a:gd name="T73" fmla="*/ 2147483647 h 702"/>
                <a:gd name="T74" fmla="*/ 2147483647 w 534"/>
                <a:gd name="T75" fmla="*/ 2147483647 h 702"/>
                <a:gd name="T76" fmla="*/ 2147483647 w 534"/>
                <a:gd name="T77" fmla="*/ 2147483647 h 702"/>
                <a:gd name="T78" fmla="*/ 2147483647 w 534"/>
                <a:gd name="T79" fmla="*/ 2147483647 h 702"/>
                <a:gd name="T80" fmla="*/ 2147483647 w 534"/>
                <a:gd name="T81" fmla="*/ 2147483647 h 702"/>
                <a:gd name="T82" fmla="*/ 2147483647 w 534"/>
                <a:gd name="T83" fmla="*/ 2147483647 h 702"/>
                <a:gd name="T84" fmla="*/ 2147483647 w 534"/>
                <a:gd name="T85" fmla="*/ 2147483647 h 702"/>
                <a:gd name="T86" fmla="*/ 2147483647 w 534"/>
                <a:gd name="T87" fmla="*/ 2147483647 h 702"/>
                <a:gd name="T88" fmla="*/ 2147483647 w 534"/>
                <a:gd name="T89" fmla="*/ 2147483647 h 702"/>
                <a:gd name="T90" fmla="*/ 2147483647 w 534"/>
                <a:gd name="T91" fmla="*/ 2147483647 h 702"/>
                <a:gd name="T92" fmla="*/ 2147483647 w 534"/>
                <a:gd name="T93" fmla="*/ 2147483647 h 702"/>
                <a:gd name="T94" fmla="*/ 2147483647 w 534"/>
                <a:gd name="T95" fmla="*/ 2147483647 h 702"/>
                <a:gd name="T96" fmla="*/ 2147483647 w 534"/>
                <a:gd name="T97" fmla="*/ 2147483647 h 702"/>
                <a:gd name="T98" fmla="*/ 2147483647 w 534"/>
                <a:gd name="T99" fmla="*/ 2147483647 h 702"/>
                <a:gd name="T100" fmla="*/ 2147483647 w 534"/>
                <a:gd name="T101" fmla="*/ 2147483647 h 702"/>
                <a:gd name="T102" fmla="*/ 2147483647 w 534"/>
                <a:gd name="T103" fmla="*/ 2147483647 h 70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534"/>
                <a:gd name="T157" fmla="*/ 0 h 702"/>
                <a:gd name="T158" fmla="*/ 534 w 534"/>
                <a:gd name="T159" fmla="*/ 702 h 70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534" h="702">
                  <a:moveTo>
                    <a:pt x="366" y="120"/>
                  </a:moveTo>
                  <a:lnTo>
                    <a:pt x="360" y="126"/>
                  </a:lnTo>
                  <a:lnTo>
                    <a:pt x="354" y="168"/>
                  </a:lnTo>
                  <a:lnTo>
                    <a:pt x="330" y="144"/>
                  </a:lnTo>
                  <a:lnTo>
                    <a:pt x="294" y="144"/>
                  </a:lnTo>
                  <a:lnTo>
                    <a:pt x="288" y="138"/>
                  </a:lnTo>
                  <a:lnTo>
                    <a:pt x="276" y="138"/>
                  </a:lnTo>
                  <a:lnTo>
                    <a:pt x="270" y="132"/>
                  </a:lnTo>
                  <a:lnTo>
                    <a:pt x="258" y="126"/>
                  </a:lnTo>
                  <a:lnTo>
                    <a:pt x="210" y="126"/>
                  </a:lnTo>
                  <a:lnTo>
                    <a:pt x="192" y="132"/>
                  </a:lnTo>
                  <a:lnTo>
                    <a:pt x="162" y="132"/>
                  </a:lnTo>
                  <a:lnTo>
                    <a:pt x="144" y="162"/>
                  </a:lnTo>
                  <a:lnTo>
                    <a:pt x="150" y="198"/>
                  </a:lnTo>
                  <a:lnTo>
                    <a:pt x="156" y="204"/>
                  </a:lnTo>
                  <a:lnTo>
                    <a:pt x="180" y="204"/>
                  </a:lnTo>
                  <a:lnTo>
                    <a:pt x="186" y="198"/>
                  </a:lnTo>
                  <a:lnTo>
                    <a:pt x="186" y="180"/>
                  </a:lnTo>
                  <a:lnTo>
                    <a:pt x="204" y="180"/>
                  </a:lnTo>
                  <a:lnTo>
                    <a:pt x="210" y="186"/>
                  </a:lnTo>
                  <a:lnTo>
                    <a:pt x="222" y="186"/>
                  </a:lnTo>
                  <a:lnTo>
                    <a:pt x="222" y="192"/>
                  </a:lnTo>
                  <a:lnTo>
                    <a:pt x="228" y="198"/>
                  </a:lnTo>
                  <a:lnTo>
                    <a:pt x="228" y="216"/>
                  </a:lnTo>
                  <a:lnTo>
                    <a:pt x="240" y="222"/>
                  </a:lnTo>
                  <a:lnTo>
                    <a:pt x="240" y="234"/>
                  </a:lnTo>
                  <a:lnTo>
                    <a:pt x="234" y="240"/>
                  </a:lnTo>
                  <a:lnTo>
                    <a:pt x="228" y="252"/>
                  </a:lnTo>
                  <a:lnTo>
                    <a:pt x="222" y="258"/>
                  </a:lnTo>
                  <a:lnTo>
                    <a:pt x="210" y="258"/>
                  </a:lnTo>
                  <a:lnTo>
                    <a:pt x="198" y="282"/>
                  </a:lnTo>
                  <a:lnTo>
                    <a:pt x="198" y="318"/>
                  </a:lnTo>
                  <a:lnTo>
                    <a:pt x="216" y="324"/>
                  </a:lnTo>
                  <a:lnTo>
                    <a:pt x="222" y="342"/>
                  </a:lnTo>
                  <a:lnTo>
                    <a:pt x="240" y="342"/>
                  </a:lnTo>
                  <a:lnTo>
                    <a:pt x="246" y="348"/>
                  </a:lnTo>
                  <a:lnTo>
                    <a:pt x="246" y="360"/>
                  </a:lnTo>
                  <a:lnTo>
                    <a:pt x="240" y="366"/>
                  </a:lnTo>
                  <a:lnTo>
                    <a:pt x="240" y="414"/>
                  </a:lnTo>
                  <a:lnTo>
                    <a:pt x="234" y="426"/>
                  </a:lnTo>
                  <a:lnTo>
                    <a:pt x="240" y="450"/>
                  </a:lnTo>
                  <a:lnTo>
                    <a:pt x="234" y="456"/>
                  </a:lnTo>
                  <a:lnTo>
                    <a:pt x="222" y="462"/>
                  </a:lnTo>
                  <a:lnTo>
                    <a:pt x="222" y="486"/>
                  </a:lnTo>
                  <a:lnTo>
                    <a:pt x="216" y="498"/>
                  </a:lnTo>
                  <a:lnTo>
                    <a:pt x="210" y="504"/>
                  </a:lnTo>
                  <a:lnTo>
                    <a:pt x="198" y="504"/>
                  </a:lnTo>
                  <a:lnTo>
                    <a:pt x="192" y="498"/>
                  </a:lnTo>
                  <a:lnTo>
                    <a:pt x="192" y="468"/>
                  </a:lnTo>
                  <a:lnTo>
                    <a:pt x="186" y="468"/>
                  </a:lnTo>
                  <a:lnTo>
                    <a:pt x="180" y="474"/>
                  </a:lnTo>
                  <a:lnTo>
                    <a:pt x="174" y="486"/>
                  </a:lnTo>
                  <a:lnTo>
                    <a:pt x="168" y="492"/>
                  </a:lnTo>
                  <a:lnTo>
                    <a:pt x="138" y="492"/>
                  </a:lnTo>
                  <a:lnTo>
                    <a:pt x="120" y="450"/>
                  </a:lnTo>
                  <a:lnTo>
                    <a:pt x="90" y="450"/>
                  </a:lnTo>
                  <a:lnTo>
                    <a:pt x="90" y="456"/>
                  </a:lnTo>
                  <a:lnTo>
                    <a:pt x="108" y="474"/>
                  </a:lnTo>
                  <a:lnTo>
                    <a:pt x="96" y="480"/>
                  </a:lnTo>
                  <a:lnTo>
                    <a:pt x="90" y="492"/>
                  </a:lnTo>
                  <a:lnTo>
                    <a:pt x="84" y="498"/>
                  </a:lnTo>
                  <a:lnTo>
                    <a:pt x="66" y="498"/>
                  </a:lnTo>
                  <a:lnTo>
                    <a:pt x="54" y="492"/>
                  </a:lnTo>
                  <a:lnTo>
                    <a:pt x="42" y="492"/>
                  </a:lnTo>
                  <a:lnTo>
                    <a:pt x="36" y="486"/>
                  </a:lnTo>
                  <a:lnTo>
                    <a:pt x="30" y="486"/>
                  </a:lnTo>
                  <a:lnTo>
                    <a:pt x="30" y="504"/>
                  </a:lnTo>
                  <a:lnTo>
                    <a:pt x="36" y="510"/>
                  </a:lnTo>
                  <a:lnTo>
                    <a:pt x="36" y="522"/>
                  </a:lnTo>
                  <a:lnTo>
                    <a:pt x="24" y="522"/>
                  </a:lnTo>
                  <a:lnTo>
                    <a:pt x="54" y="540"/>
                  </a:lnTo>
                  <a:lnTo>
                    <a:pt x="36" y="552"/>
                  </a:lnTo>
                  <a:lnTo>
                    <a:pt x="54" y="564"/>
                  </a:lnTo>
                  <a:lnTo>
                    <a:pt x="54" y="600"/>
                  </a:lnTo>
                  <a:lnTo>
                    <a:pt x="48" y="606"/>
                  </a:lnTo>
                  <a:lnTo>
                    <a:pt x="30" y="588"/>
                  </a:lnTo>
                  <a:lnTo>
                    <a:pt x="6" y="600"/>
                  </a:lnTo>
                  <a:lnTo>
                    <a:pt x="0" y="618"/>
                  </a:lnTo>
                  <a:lnTo>
                    <a:pt x="54" y="666"/>
                  </a:lnTo>
                  <a:lnTo>
                    <a:pt x="54" y="684"/>
                  </a:lnTo>
                  <a:lnTo>
                    <a:pt x="72" y="702"/>
                  </a:lnTo>
                  <a:lnTo>
                    <a:pt x="72" y="690"/>
                  </a:lnTo>
                  <a:lnTo>
                    <a:pt x="90" y="690"/>
                  </a:lnTo>
                  <a:lnTo>
                    <a:pt x="90" y="672"/>
                  </a:lnTo>
                  <a:lnTo>
                    <a:pt x="102" y="666"/>
                  </a:lnTo>
                  <a:lnTo>
                    <a:pt x="108" y="660"/>
                  </a:lnTo>
                  <a:lnTo>
                    <a:pt x="120" y="654"/>
                  </a:lnTo>
                  <a:lnTo>
                    <a:pt x="126" y="648"/>
                  </a:lnTo>
                  <a:lnTo>
                    <a:pt x="132" y="654"/>
                  </a:lnTo>
                  <a:lnTo>
                    <a:pt x="132" y="660"/>
                  </a:lnTo>
                  <a:lnTo>
                    <a:pt x="138" y="666"/>
                  </a:lnTo>
                  <a:lnTo>
                    <a:pt x="138" y="672"/>
                  </a:lnTo>
                  <a:lnTo>
                    <a:pt x="150" y="672"/>
                  </a:lnTo>
                  <a:lnTo>
                    <a:pt x="150" y="678"/>
                  </a:lnTo>
                  <a:lnTo>
                    <a:pt x="156" y="684"/>
                  </a:lnTo>
                  <a:lnTo>
                    <a:pt x="156" y="690"/>
                  </a:lnTo>
                  <a:lnTo>
                    <a:pt x="162" y="696"/>
                  </a:lnTo>
                  <a:lnTo>
                    <a:pt x="174" y="696"/>
                  </a:lnTo>
                  <a:lnTo>
                    <a:pt x="180" y="690"/>
                  </a:lnTo>
                  <a:lnTo>
                    <a:pt x="186" y="678"/>
                  </a:lnTo>
                  <a:lnTo>
                    <a:pt x="186" y="660"/>
                  </a:lnTo>
                  <a:lnTo>
                    <a:pt x="210" y="666"/>
                  </a:lnTo>
                  <a:lnTo>
                    <a:pt x="228" y="648"/>
                  </a:lnTo>
                  <a:lnTo>
                    <a:pt x="234" y="648"/>
                  </a:lnTo>
                  <a:lnTo>
                    <a:pt x="234" y="678"/>
                  </a:lnTo>
                  <a:lnTo>
                    <a:pt x="228" y="690"/>
                  </a:lnTo>
                  <a:lnTo>
                    <a:pt x="234" y="696"/>
                  </a:lnTo>
                  <a:lnTo>
                    <a:pt x="252" y="696"/>
                  </a:lnTo>
                  <a:lnTo>
                    <a:pt x="264" y="690"/>
                  </a:lnTo>
                  <a:lnTo>
                    <a:pt x="270" y="684"/>
                  </a:lnTo>
                  <a:lnTo>
                    <a:pt x="276" y="672"/>
                  </a:lnTo>
                  <a:lnTo>
                    <a:pt x="294" y="654"/>
                  </a:lnTo>
                  <a:lnTo>
                    <a:pt x="300" y="642"/>
                  </a:lnTo>
                  <a:lnTo>
                    <a:pt x="312" y="630"/>
                  </a:lnTo>
                  <a:lnTo>
                    <a:pt x="330" y="630"/>
                  </a:lnTo>
                  <a:lnTo>
                    <a:pt x="336" y="624"/>
                  </a:lnTo>
                  <a:lnTo>
                    <a:pt x="366" y="582"/>
                  </a:lnTo>
                  <a:lnTo>
                    <a:pt x="360" y="480"/>
                  </a:lnTo>
                  <a:lnTo>
                    <a:pt x="366" y="480"/>
                  </a:lnTo>
                  <a:lnTo>
                    <a:pt x="390" y="456"/>
                  </a:lnTo>
                  <a:lnTo>
                    <a:pt x="390" y="420"/>
                  </a:lnTo>
                  <a:lnTo>
                    <a:pt x="396" y="408"/>
                  </a:lnTo>
                  <a:lnTo>
                    <a:pt x="402" y="402"/>
                  </a:lnTo>
                  <a:lnTo>
                    <a:pt x="450" y="378"/>
                  </a:lnTo>
                  <a:lnTo>
                    <a:pt x="456" y="366"/>
                  </a:lnTo>
                  <a:lnTo>
                    <a:pt x="468" y="360"/>
                  </a:lnTo>
                  <a:lnTo>
                    <a:pt x="474" y="354"/>
                  </a:lnTo>
                  <a:lnTo>
                    <a:pt x="474" y="300"/>
                  </a:lnTo>
                  <a:lnTo>
                    <a:pt x="486" y="294"/>
                  </a:lnTo>
                  <a:lnTo>
                    <a:pt x="492" y="282"/>
                  </a:lnTo>
                  <a:lnTo>
                    <a:pt x="492" y="258"/>
                  </a:lnTo>
                  <a:lnTo>
                    <a:pt x="486" y="246"/>
                  </a:lnTo>
                  <a:lnTo>
                    <a:pt x="480" y="240"/>
                  </a:lnTo>
                  <a:lnTo>
                    <a:pt x="480" y="228"/>
                  </a:lnTo>
                  <a:lnTo>
                    <a:pt x="498" y="192"/>
                  </a:lnTo>
                  <a:lnTo>
                    <a:pt x="498" y="168"/>
                  </a:lnTo>
                  <a:lnTo>
                    <a:pt x="492" y="156"/>
                  </a:lnTo>
                  <a:lnTo>
                    <a:pt x="492" y="126"/>
                  </a:lnTo>
                  <a:lnTo>
                    <a:pt x="498" y="120"/>
                  </a:lnTo>
                  <a:lnTo>
                    <a:pt x="510" y="96"/>
                  </a:lnTo>
                  <a:lnTo>
                    <a:pt x="522" y="84"/>
                  </a:lnTo>
                  <a:lnTo>
                    <a:pt x="528" y="66"/>
                  </a:lnTo>
                  <a:lnTo>
                    <a:pt x="534" y="54"/>
                  </a:lnTo>
                  <a:lnTo>
                    <a:pt x="534" y="18"/>
                  </a:lnTo>
                  <a:lnTo>
                    <a:pt x="522" y="6"/>
                  </a:lnTo>
                  <a:lnTo>
                    <a:pt x="510" y="18"/>
                  </a:lnTo>
                  <a:lnTo>
                    <a:pt x="498" y="18"/>
                  </a:lnTo>
                  <a:lnTo>
                    <a:pt x="462" y="0"/>
                  </a:lnTo>
                  <a:lnTo>
                    <a:pt x="444" y="0"/>
                  </a:lnTo>
                  <a:lnTo>
                    <a:pt x="426" y="18"/>
                  </a:lnTo>
                  <a:lnTo>
                    <a:pt x="396" y="18"/>
                  </a:lnTo>
                  <a:lnTo>
                    <a:pt x="378" y="48"/>
                  </a:lnTo>
                  <a:lnTo>
                    <a:pt x="390" y="60"/>
                  </a:lnTo>
                  <a:lnTo>
                    <a:pt x="390" y="84"/>
                  </a:lnTo>
                  <a:lnTo>
                    <a:pt x="384" y="96"/>
                  </a:lnTo>
                  <a:lnTo>
                    <a:pt x="378" y="102"/>
                  </a:lnTo>
                  <a:lnTo>
                    <a:pt x="372" y="114"/>
                  </a:lnTo>
                  <a:lnTo>
                    <a:pt x="366" y="12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65" name="Chad" descr="© INSCALE GmbH, 05.05.2010&#10;http://www.presentationload.com/">
              <a:extLst>
                <a:ext uri="{FF2B5EF4-FFF2-40B4-BE49-F238E27FC236}">
                  <a16:creationId xmlns:a16="http://schemas.microsoft.com/office/drawing/2014/main" id="{7D383FEF-DDBF-4DBD-877A-CC3C1C0DF1B5}"/>
                </a:ext>
              </a:extLst>
            </p:cNvPr>
            <p:cNvSpPr>
              <a:spLocks/>
            </p:cNvSpPr>
            <p:nvPr/>
          </p:nvSpPr>
          <p:spPr bwMode="gray">
            <a:xfrm>
              <a:off x="5970787" y="3670163"/>
              <a:ext cx="328626" cy="579247"/>
            </a:xfrm>
            <a:custGeom>
              <a:avLst/>
              <a:gdLst>
                <a:gd name="T0" fmla="*/ 2147483647 w 744"/>
                <a:gd name="T1" fmla="*/ 2147483647 h 1290"/>
                <a:gd name="T2" fmla="*/ 2147483647 w 744"/>
                <a:gd name="T3" fmla="*/ 0 h 1290"/>
                <a:gd name="T4" fmla="*/ 2147483647 w 744"/>
                <a:gd name="T5" fmla="*/ 2147483647 h 1290"/>
                <a:gd name="T6" fmla="*/ 2147483647 w 744"/>
                <a:gd name="T7" fmla="*/ 2147483647 h 1290"/>
                <a:gd name="T8" fmla="*/ 2147483647 w 744"/>
                <a:gd name="T9" fmla="*/ 2147483647 h 1290"/>
                <a:gd name="T10" fmla="*/ 2147483647 w 744"/>
                <a:gd name="T11" fmla="*/ 2147483647 h 1290"/>
                <a:gd name="T12" fmla="*/ 2147483647 w 744"/>
                <a:gd name="T13" fmla="*/ 2147483647 h 1290"/>
                <a:gd name="T14" fmla="*/ 2147483647 w 744"/>
                <a:gd name="T15" fmla="*/ 2147483647 h 1290"/>
                <a:gd name="T16" fmla="*/ 2147483647 w 744"/>
                <a:gd name="T17" fmla="*/ 2147483647 h 1290"/>
                <a:gd name="T18" fmla="*/ 0 w 744"/>
                <a:gd name="T19" fmla="*/ 2147483647 h 1290"/>
                <a:gd name="T20" fmla="*/ 2147483647 w 744"/>
                <a:gd name="T21" fmla="*/ 2147483647 h 1290"/>
                <a:gd name="T22" fmla="*/ 2147483647 w 744"/>
                <a:gd name="T23" fmla="*/ 2147483647 h 1290"/>
                <a:gd name="T24" fmla="*/ 2147483647 w 744"/>
                <a:gd name="T25" fmla="*/ 2147483647 h 1290"/>
                <a:gd name="T26" fmla="*/ 2147483647 w 744"/>
                <a:gd name="T27" fmla="*/ 2147483647 h 1290"/>
                <a:gd name="T28" fmla="*/ 2147483647 w 744"/>
                <a:gd name="T29" fmla="*/ 2147483647 h 1290"/>
                <a:gd name="T30" fmla="*/ 2147483647 w 744"/>
                <a:gd name="T31" fmla="*/ 2147483647 h 1290"/>
                <a:gd name="T32" fmla="*/ 2147483647 w 744"/>
                <a:gd name="T33" fmla="*/ 2147483647 h 1290"/>
                <a:gd name="T34" fmla="*/ 2147483647 w 744"/>
                <a:gd name="T35" fmla="*/ 2147483647 h 1290"/>
                <a:gd name="T36" fmla="*/ 2147483647 w 744"/>
                <a:gd name="T37" fmla="*/ 2147483647 h 1290"/>
                <a:gd name="T38" fmla="*/ 2147483647 w 744"/>
                <a:gd name="T39" fmla="*/ 2147483647 h 1290"/>
                <a:gd name="T40" fmla="*/ 2147483647 w 744"/>
                <a:gd name="T41" fmla="*/ 2147483647 h 1290"/>
                <a:gd name="T42" fmla="*/ 2147483647 w 744"/>
                <a:gd name="T43" fmla="*/ 2147483647 h 1290"/>
                <a:gd name="T44" fmla="*/ 2147483647 w 744"/>
                <a:gd name="T45" fmla="*/ 2147483647 h 1290"/>
                <a:gd name="T46" fmla="*/ 2147483647 w 744"/>
                <a:gd name="T47" fmla="*/ 2147483647 h 1290"/>
                <a:gd name="T48" fmla="*/ 2147483647 w 744"/>
                <a:gd name="T49" fmla="*/ 2147483647 h 1290"/>
                <a:gd name="T50" fmla="*/ 2147483647 w 744"/>
                <a:gd name="T51" fmla="*/ 2147483647 h 1290"/>
                <a:gd name="T52" fmla="*/ 2147483647 w 744"/>
                <a:gd name="T53" fmla="*/ 2147483647 h 1290"/>
                <a:gd name="T54" fmla="*/ 2147483647 w 744"/>
                <a:gd name="T55" fmla="*/ 2147483647 h 1290"/>
                <a:gd name="T56" fmla="*/ 2147483647 w 744"/>
                <a:gd name="T57" fmla="*/ 2147483647 h 1290"/>
                <a:gd name="T58" fmla="*/ 2147483647 w 744"/>
                <a:gd name="T59" fmla="*/ 2147483647 h 1290"/>
                <a:gd name="T60" fmla="*/ 2147483647 w 744"/>
                <a:gd name="T61" fmla="*/ 2147483647 h 1290"/>
                <a:gd name="T62" fmla="*/ 2147483647 w 744"/>
                <a:gd name="T63" fmla="*/ 2147483647 h 1290"/>
                <a:gd name="T64" fmla="*/ 2147483647 w 744"/>
                <a:gd name="T65" fmla="*/ 2147483647 h 1290"/>
                <a:gd name="T66" fmla="*/ 2147483647 w 744"/>
                <a:gd name="T67" fmla="*/ 2147483647 h 1290"/>
                <a:gd name="T68" fmla="*/ 2147483647 w 744"/>
                <a:gd name="T69" fmla="*/ 2147483647 h 1290"/>
                <a:gd name="T70" fmla="*/ 2147483647 w 744"/>
                <a:gd name="T71" fmla="*/ 2147483647 h 1290"/>
                <a:gd name="T72" fmla="*/ 2147483647 w 744"/>
                <a:gd name="T73" fmla="*/ 2147483647 h 1290"/>
                <a:gd name="T74" fmla="*/ 2147483647 w 744"/>
                <a:gd name="T75" fmla="*/ 2147483647 h 1290"/>
                <a:gd name="T76" fmla="*/ 2147483647 w 744"/>
                <a:gd name="T77" fmla="*/ 2147483647 h 1290"/>
                <a:gd name="T78" fmla="*/ 2147483647 w 744"/>
                <a:gd name="T79" fmla="*/ 2147483647 h 1290"/>
                <a:gd name="T80" fmla="*/ 2147483647 w 744"/>
                <a:gd name="T81" fmla="*/ 2147483647 h 1290"/>
                <a:gd name="T82" fmla="*/ 2147483647 w 744"/>
                <a:gd name="T83" fmla="*/ 2147483647 h 1290"/>
                <a:gd name="T84" fmla="*/ 2147483647 w 744"/>
                <a:gd name="T85" fmla="*/ 2147483647 h 1290"/>
                <a:gd name="T86" fmla="*/ 2147483647 w 744"/>
                <a:gd name="T87" fmla="*/ 2147483647 h 1290"/>
                <a:gd name="T88" fmla="*/ 2147483647 w 744"/>
                <a:gd name="T89" fmla="*/ 2147483647 h 1290"/>
                <a:gd name="T90" fmla="*/ 2147483647 w 744"/>
                <a:gd name="T91" fmla="*/ 2147483647 h 1290"/>
                <a:gd name="T92" fmla="*/ 2147483647 w 744"/>
                <a:gd name="T93" fmla="*/ 2147483647 h 1290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744"/>
                <a:gd name="T142" fmla="*/ 0 h 1290"/>
                <a:gd name="T143" fmla="*/ 744 w 744"/>
                <a:gd name="T144" fmla="*/ 1290 h 1290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744" h="1290">
                  <a:moveTo>
                    <a:pt x="678" y="624"/>
                  </a:moveTo>
                  <a:lnTo>
                    <a:pt x="720" y="624"/>
                  </a:lnTo>
                  <a:lnTo>
                    <a:pt x="732" y="630"/>
                  </a:lnTo>
                  <a:lnTo>
                    <a:pt x="744" y="630"/>
                  </a:lnTo>
                  <a:lnTo>
                    <a:pt x="738" y="324"/>
                  </a:lnTo>
                  <a:lnTo>
                    <a:pt x="180" y="0"/>
                  </a:lnTo>
                  <a:lnTo>
                    <a:pt x="156" y="12"/>
                  </a:lnTo>
                  <a:lnTo>
                    <a:pt x="144" y="24"/>
                  </a:lnTo>
                  <a:lnTo>
                    <a:pt x="126" y="30"/>
                  </a:lnTo>
                  <a:lnTo>
                    <a:pt x="108" y="42"/>
                  </a:lnTo>
                  <a:lnTo>
                    <a:pt x="126" y="108"/>
                  </a:lnTo>
                  <a:lnTo>
                    <a:pt x="114" y="156"/>
                  </a:lnTo>
                  <a:lnTo>
                    <a:pt x="144" y="192"/>
                  </a:lnTo>
                  <a:lnTo>
                    <a:pt x="150" y="216"/>
                  </a:lnTo>
                  <a:lnTo>
                    <a:pt x="180" y="252"/>
                  </a:lnTo>
                  <a:lnTo>
                    <a:pt x="162" y="288"/>
                  </a:lnTo>
                  <a:lnTo>
                    <a:pt x="144" y="534"/>
                  </a:lnTo>
                  <a:lnTo>
                    <a:pt x="138" y="540"/>
                  </a:lnTo>
                  <a:lnTo>
                    <a:pt x="120" y="564"/>
                  </a:lnTo>
                  <a:lnTo>
                    <a:pt x="96" y="588"/>
                  </a:lnTo>
                  <a:lnTo>
                    <a:pt x="72" y="618"/>
                  </a:lnTo>
                  <a:lnTo>
                    <a:pt x="54" y="636"/>
                  </a:lnTo>
                  <a:lnTo>
                    <a:pt x="48" y="648"/>
                  </a:lnTo>
                  <a:lnTo>
                    <a:pt x="36" y="666"/>
                  </a:lnTo>
                  <a:lnTo>
                    <a:pt x="30" y="678"/>
                  </a:lnTo>
                  <a:lnTo>
                    <a:pt x="24" y="696"/>
                  </a:lnTo>
                  <a:lnTo>
                    <a:pt x="24" y="708"/>
                  </a:lnTo>
                  <a:lnTo>
                    <a:pt x="18" y="714"/>
                  </a:lnTo>
                  <a:lnTo>
                    <a:pt x="18" y="720"/>
                  </a:lnTo>
                  <a:lnTo>
                    <a:pt x="0" y="726"/>
                  </a:lnTo>
                  <a:lnTo>
                    <a:pt x="6" y="786"/>
                  </a:lnTo>
                  <a:lnTo>
                    <a:pt x="18" y="786"/>
                  </a:lnTo>
                  <a:lnTo>
                    <a:pt x="48" y="834"/>
                  </a:lnTo>
                  <a:lnTo>
                    <a:pt x="48" y="846"/>
                  </a:lnTo>
                  <a:lnTo>
                    <a:pt x="48" y="840"/>
                  </a:lnTo>
                  <a:lnTo>
                    <a:pt x="72" y="834"/>
                  </a:lnTo>
                  <a:lnTo>
                    <a:pt x="72" y="852"/>
                  </a:lnTo>
                  <a:lnTo>
                    <a:pt x="78" y="864"/>
                  </a:lnTo>
                  <a:lnTo>
                    <a:pt x="84" y="870"/>
                  </a:lnTo>
                  <a:lnTo>
                    <a:pt x="96" y="870"/>
                  </a:lnTo>
                  <a:lnTo>
                    <a:pt x="102" y="876"/>
                  </a:lnTo>
                  <a:lnTo>
                    <a:pt x="108" y="876"/>
                  </a:lnTo>
                  <a:lnTo>
                    <a:pt x="102" y="912"/>
                  </a:lnTo>
                  <a:lnTo>
                    <a:pt x="114" y="918"/>
                  </a:lnTo>
                  <a:lnTo>
                    <a:pt x="120" y="930"/>
                  </a:lnTo>
                  <a:lnTo>
                    <a:pt x="120" y="966"/>
                  </a:lnTo>
                  <a:lnTo>
                    <a:pt x="114" y="966"/>
                  </a:lnTo>
                  <a:lnTo>
                    <a:pt x="114" y="1002"/>
                  </a:lnTo>
                  <a:lnTo>
                    <a:pt x="120" y="1020"/>
                  </a:lnTo>
                  <a:lnTo>
                    <a:pt x="120" y="1038"/>
                  </a:lnTo>
                  <a:lnTo>
                    <a:pt x="126" y="1050"/>
                  </a:lnTo>
                  <a:lnTo>
                    <a:pt x="138" y="1056"/>
                  </a:lnTo>
                  <a:lnTo>
                    <a:pt x="144" y="1068"/>
                  </a:lnTo>
                  <a:lnTo>
                    <a:pt x="162" y="1086"/>
                  </a:lnTo>
                  <a:lnTo>
                    <a:pt x="66" y="1086"/>
                  </a:lnTo>
                  <a:lnTo>
                    <a:pt x="54" y="1092"/>
                  </a:lnTo>
                  <a:lnTo>
                    <a:pt x="48" y="1098"/>
                  </a:lnTo>
                  <a:lnTo>
                    <a:pt x="48" y="1110"/>
                  </a:lnTo>
                  <a:lnTo>
                    <a:pt x="60" y="1134"/>
                  </a:lnTo>
                  <a:lnTo>
                    <a:pt x="72" y="1146"/>
                  </a:lnTo>
                  <a:lnTo>
                    <a:pt x="78" y="1158"/>
                  </a:lnTo>
                  <a:lnTo>
                    <a:pt x="90" y="1170"/>
                  </a:lnTo>
                  <a:lnTo>
                    <a:pt x="108" y="1182"/>
                  </a:lnTo>
                  <a:lnTo>
                    <a:pt x="120" y="1188"/>
                  </a:lnTo>
                  <a:lnTo>
                    <a:pt x="132" y="1200"/>
                  </a:lnTo>
                  <a:lnTo>
                    <a:pt x="144" y="1224"/>
                  </a:lnTo>
                  <a:lnTo>
                    <a:pt x="144" y="1242"/>
                  </a:lnTo>
                  <a:lnTo>
                    <a:pt x="150" y="1254"/>
                  </a:lnTo>
                  <a:lnTo>
                    <a:pt x="156" y="1272"/>
                  </a:lnTo>
                  <a:lnTo>
                    <a:pt x="156" y="1284"/>
                  </a:lnTo>
                  <a:lnTo>
                    <a:pt x="162" y="1284"/>
                  </a:lnTo>
                  <a:lnTo>
                    <a:pt x="168" y="1290"/>
                  </a:lnTo>
                  <a:lnTo>
                    <a:pt x="186" y="1290"/>
                  </a:lnTo>
                  <a:lnTo>
                    <a:pt x="198" y="1284"/>
                  </a:lnTo>
                  <a:lnTo>
                    <a:pt x="216" y="1266"/>
                  </a:lnTo>
                  <a:lnTo>
                    <a:pt x="228" y="1260"/>
                  </a:lnTo>
                  <a:lnTo>
                    <a:pt x="234" y="1254"/>
                  </a:lnTo>
                  <a:lnTo>
                    <a:pt x="234" y="1278"/>
                  </a:lnTo>
                  <a:lnTo>
                    <a:pt x="240" y="1284"/>
                  </a:lnTo>
                  <a:lnTo>
                    <a:pt x="246" y="1284"/>
                  </a:lnTo>
                  <a:lnTo>
                    <a:pt x="258" y="1278"/>
                  </a:lnTo>
                  <a:lnTo>
                    <a:pt x="270" y="1266"/>
                  </a:lnTo>
                  <a:lnTo>
                    <a:pt x="276" y="1254"/>
                  </a:lnTo>
                  <a:lnTo>
                    <a:pt x="282" y="1248"/>
                  </a:lnTo>
                  <a:lnTo>
                    <a:pt x="372" y="1248"/>
                  </a:lnTo>
                  <a:lnTo>
                    <a:pt x="378" y="1242"/>
                  </a:lnTo>
                  <a:lnTo>
                    <a:pt x="384" y="1230"/>
                  </a:lnTo>
                  <a:lnTo>
                    <a:pt x="390" y="1224"/>
                  </a:lnTo>
                  <a:lnTo>
                    <a:pt x="396" y="1212"/>
                  </a:lnTo>
                  <a:lnTo>
                    <a:pt x="402" y="1206"/>
                  </a:lnTo>
                  <a:lnTo>
                    <a:pt x="402" y="1194"/>
                  </a:lnTo>
                  <a:lnTo>
                    <a:pt x="390" y="1182"/>
                  </a:lnTo>
                  <a:lnTo>
                    <a:pt x="384" y="1182"/>
                  </a:lnTo>
                  <a:lnTo>
                    <a:pt x="402" y="1170"/>
                  </a:lnTo>
                  <a:lnTo>
                    <a:pt x="420" y="1170"/>
                  </a:lnTo>
                  <a:lnTo>
                    <a:pt x="462" y="1164"/>
                  </a:lnTo>
                  <a:lnTo>
                    <a:pt x="510" y="1146"/>
                  </a:lnTo>
                  <a:lnTo>
                    <a:pt x="528" y="1134"/>
                  </a:lnTo>
                  <a:lnTo>
                    <a:pt x="552" y="1110"/>
                  </a:lnTo>
                  <a:lnTo>
                    <a:pt x="552" y="1092"/>
                  </a:lnTo>
                  <a:lnTo>
                    <a:pt x="588" y="1068"/>
                  </a:lnTo>
                  <a:lnTo>
                    <a:pt x="594" y="1038"/>
                  </a:lnTo>
                  <a:lnTo>
                    <a:pt x="648" y="1008"/>
                  </a:lnTo>
                  <a:lnTo>
                    <a:pt x="672" y="1008"/>
                  </a:lnTo>
                  <a:lnTo>
                    <a:pt x="672" y="996"/>
                  </a:lnTo>
                  <a:lnTo>
                    <a:pt x="684" y="996"/>
                  </a:lnTo>
                  <a:lnTo>
                    <a:pt x="684" y="990"/>
                  </a:lnTo>
                  <a:lnTo>
                    <a:pt x="678" y="984"/>
                  </a:lnTo>
                  <a:lnTo>
                    <a:pt x="666" y="966"/>
                  </a:lnTo>
                  <a:lnTo>
                    <a:pt x="654" y="960"/>
                  </a:lnTo>
                  <a:lnTo>
                    <a:pt x="648" y="960"/>
                  </a:lnTo>
                  <a:lnTo>
                    <a:pt x="642" y="936"/>
                  </a:lnTo>
                  <a:lnTo>
                    <a:pt x="660" y="930"/>
                  </a:lnTo>
                  <a:lnTo>
                    <a:pt x="642" y="918"/>
                  </a:lnTo>
                  <a:lnTo>
                    <a:pt x="642" y="876"/>
                  </a:lnTo>
                  <a:lnTo>
                    <a:pt x="636" y="870"/>
                  </a:lnTo>
                  <a:lnTo>
                    <a:pt x="624" y="870"/>
                  </a:lnTo>
                  <a:lnTo>
                    <a:pt x="618" y="876"/>
                  </a:lnTo>
                  <a:lnTo>
                    <a:pt x="606" y="876"/>
                  </a:lnTo>
                  <a:lnTo>
                    <a:pt x="600" y="870"/>
                  </a:lnTo>
                  <a:lnTo>
                    <a:pt x="600" y="852"/>
                  </a:lnTo>
                  <a:lnTo>
                    <a:pt x="606" y="840"/>
                  </a:lnTo>
                  <a:lnTo>
                    <a:pt x="618" y="834"/>
                  </a:lnTo>
                  <a:lnTo>
                    <a:pt x="630" y="822"/>
                  </a:lnTo>
                  <a:lnTo>
                    <a:pt x="630" y="810"/>
                  </a:lnTo>
                  <a:lnTo>
                    <a:pt x="618" y="786"/>
                  </a:lnTo>
                  <a:lnTo>
                    <a:pt x="612" y="780"/>
                  </a:lnTo>
                  <a:lnTo>
                    <a:pt x="630" y="762"/>
                  </a:lnTo>
                  <a:lnTo>
                    <a:pt x="648" y="750"/>
                  </a:lnTo>
                  <a:lnTo>
                    <a:pt x="642" y="732"/>
                  </a:lnTo>
                  <a:lnTo>
                    <a:pt x="636" y="708"/>
                  </a:lnTo>
                  <a:lnTo>
                    <a:pt x="648" y="708"/>
                  </a:lnTo>
                  <a:lnTo>
                    <a:pt x="648" y="690"/>
                  </a:lnTo>
                  <a:lnTo>
                    <a:pt x="660" y="678"/>
                  </a:lnTo>
                  <a:lnTo>
                    <a:pt x="672" y="672"/>
                  </a:lnTo>
                  <a:lnTo>
                    <a:pt x="678" y="666"/>
                  </a:lnTo>
                  <a:lnTo>
                    <a:pt x="678" y="660"/>
                  </a:lnTo>
                  <a:lnTo>
                    <a:pt x="672" y="654"/>
                  </a:lnTo>
                  <a:lnTo>
                    <a:pt x="672" y="642"/>
                  </a:lnTo>
                  <a:lnTo>
                    <a:pt x="666" y="636"/>
                  </a:lnTo>
                  <a:lnTo>
                    <a:pt x="678" y="624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66" name="Central African Republic" descr="© INSCALE GmbH, 05.05.2010&#10;http://www.presentationload.com/">
              <a:extLst>
                <a:ext uri="{FF2B5EF4-FFF2-40B4-BE49-F238E27FC236}">
                  <a16:creationId xmlns:a16="http://schemas.microsoft.com/office/drawing/2014/main" id="{0C004F41-BCA7-482D-B8A9-B98A37DCEC53}"/>
                </a:ext>
              </a:extLst>
            </p:cNvPr>
            <p:cNvSpPr>
              <a:spLocks/>
            </p:cNvSpPr>
            <p:nvPr/>
          </p:nvSpPr>
          <p:spPr bwMode="gray">
            <a:xfrm>
              <a:off x="6002539" y="4124039"/>
              <a:ext cx="404830" cy="314222"/>
            </a:xfrm>
            <a:custGeom>
              <a:avLst/>
              <a:gdLst>
                <a:gd name="T0" fmla="*/ 2147483647 w 912"/>
                <a:gd name="T1" fmla="*/ 2147483647 h 702"/>
                <a:gd name="T2" fmla="*/ 2147483647 w 912"/>
                <a:gd name="T3" fmla="*/ 2147483647 h 702"/>
                <a:gd name="T4" fmla="*/ 2147483647 w 912"/>
                <a:gd name="T5" fmla="*/ 2147483647 h 702"/>
                <a:gd name="T6" fmla="*/ 2147483647 w 912"/>
                <a:gd name="T7" fmla="*/ 2147483647 h 702"/>
                <a:gd name="T8" fmla="*/ 2147483647 w 912"/>
                <a:gd name="T9" fmla="*/ 2147483647 h 702"/>
                <a:gd name="T10" fmla="*/ 2147483647 w 912"/>
                <a:gd name="T11" fmla="*/ 2147483647 h 702"/>
                <a:gd name="T12" fmla="*/ 2147483647 w 912"/>
                <a:gd name="T13" fmla="*/ 2147483647 h 702"/>
                <a:gd name="T14" fmla="*/ 2147483647 w 912"/>
                <a:gd name="T15" fmla="*/ 2147483647 h 702"/>
                <a:gd name="T16" fmla="*/ 2147483647 w 912"/>
                <a:gd name="T17" fmla="*/ 2147483647 h 702"/>
                <a:gd name="T18" fmla="*/ 2147483647 w 912"/>
                <a:gd name="T19" fmla="*/ 2147483647 h 702"/>
                <a:gd name="T20" fmla="*/ 2147483647 w 912"/>
                <a:gd name="T21" fmla="*/ 2147483647 h 702"/>
                <a:gd name="T22" fmla="*/ 2147483647 w 912"/>
                <a:gd name="T23" fmla="*/ 2147483647 h 702"/>
                <a:gd name="T24" fmla="*/ 2147483647 w 912"/>
                <a:gd name="T25" fmla="*/ 2147483647 h 702"/>
                <a:gd name="T26" fmla="*/ 2147483647 w 912"/>
                <a:gd name="T27" fmla="*/ 2147483647 h 702"/>
                <a:gd name="T28" fmla="*/ 2147483647 w 912"/>
                <a:gd name="T29" fmla="*/ 2147483647 h 702"/>
                <a:gd name="T30" fmla="*/ 2147483647 w 912"/>
                <a:gd name="T31" fmla="*/ 0 h 702"/>
                <a:gd name="T32" fmla="*/ 2147483647 w 912"/>
                <a:gd name="T33" fmla="*/ 2147483647 h 702"/>
                <a:gd name="T34" fmla="*/ 2147483647 w 912"/>
                <a:gd name="T35" fmla="*/ 2147483647 h 702"/>
                <a:gd name="T36" fmla="*/ 2147483647 w 912"/>
                <a:gd name="T37" fmla="*/ 2147483647 h 702"/>
                <a:gd name="T38" fmla="*/ 2147483647 w 912"/>
                <a:gd name="T39" fmla="*/ 2147483647 h 702"/>
                <a:gd name="T40" fmla="*/ 2147483647 w 912"/>
                <a:gd name="T41" fmla="*/ 2147483647 h 702"/>
                <a:gd name="T42" fmla="*/ 2147483647 w 912"/>
                <a:gd name="T43" fmla="*/ 2147483647 h 702"/>
                <a:gd name="T44" fmla="*/ 2147483647 w 912"/>
                <a:gd name="T45" fmla="*/ 2147483647 h 702"/>
                <a:gd name="T46" fmla="*/ 2147483647 w 912"/>
                <a:gd name="T47" fmla="*/ 2147483647 h 702"/>
                <a:gd name="T48" fmla="*/ 2147483647 w 912"/>
                <a:gd name="T49" fmla="*/ 2147483647 h 702"/>
                <a:gd name="T50" fmla="*/ 2147483647 w 912"/>
                <a:gd name="T51" fmla="*/ 2147483647 h 702"/>
                <a:gd name="T52" fmla="*/ 2147483647 w 912"/>
                <a:gd name="T53" fmla="*/ 2147483647 h 702"/>
                <a:gd name="T54" fmla="*/ 2147483647 w 912"/>
                <a:gd name="T55" fmla="*/ 2147483647 h 702"/>
                <a:gd name="T56" fmla="*/ 2147483647 w 912"/>
                <a:gd name="T57" fmla="*/ 2147483647 h 702"/>
                <a:gd name="T58" fmla="*/ 2147483647 w 912"/>
                <a:gd name="T59" fmla="*/ 2147483647 h 702"/>
                <a:gd name="T60" fmla="*/ 0 w 912"/>
                <a:gd name="T61" fmla="*/ 2147483647 h 702"/>
                <a:gd name="T62" fmla="*/ 2147483647 w 912"/>
                <a:gd name="T63" fmla="*/ 2147483647 h 702"/>
                <a:gd name="T64" fmla="*/ 2147483647 w 912"/>
                <a:gd name="T65" fmla="*/ 2147483647 h 702"/>
                <a:gd name="T66" fmla="*/ 2147483647 w 912"/>
                <a:gd name="T67" fmla="*/ 2147483647 h 702"/>
                <a:gd name="T68" fmla="*/ 2147483647 w 912"/>
                <a:gd name="T69" fmla="*/ 2147483647 h 702"/>
                <a:gd name="T70" fmla="*/ 2147483647 w 912"/>
                <a:gd name="T71" fmla="*/ 2147483647 h 702"/>
                <a:gd name="T72" fmla="*/ 2147483647 w 912"/>
                <a:gd name="T73" fmla="*/ 2147483647 h 702"/>
                <a:gd name="T74" fmla="*/ 2147483647 w 912"/>
                <a:gd name="T75" fmla="*/ 2147483647 h 702"/>
                <a:gd name="T76" fmla="*/ 2147483647 w 912"/>
                <a:gd name="T77" fmla="*/ 2147483647 h 702"/>
                <a:gd name="T78" fmla="*/ 2147483647 w 912"/>
                <a:gd name="T79" fmla="*/ 2147483647 h 702"/>
                <a:gd name="T80" fmla="*/ 2147483647 w 912"/>
                <a:gd name="T81" fmla="*/ 2147483647 h 702"/>
                <a:gd name="T82" fmla="*/ 2147483647 w 912"/>
                <a:gd name="T83" fmla="*/ 2147483647 h 702"/>
                <a:gd name="T84" fmla="*/ 2147483647 w 912"/>
                <a:gd name="T85" fmla="*/ 2147483647 h 702"/>
                <a:gd name="T86" fmla="*/ 2147483647 w 912"/>
                <a:gd name="T87" fmla="*/ 2147483647 h 702"/>
                <a:gd name="T88" fmla="*/ 2147483647 w 912"/>
                <a:gd name="T89" fmla="*/ 2147483647 h 702"/>
                <a:gd name="T90" fmla="*/ 2147483647 w 912"/>
                <a:gd name="T91" fmla="*/ 2147483647 h 702"/>
                <a:gd name="T92" fmla="*/ 2147483647 w 912"/>
                <a:gd name="T93" fmla="*/ 2147483647 h 702"/>
                <a:gd name="T94" fmla="*/ 2147483647 w 912"/>
                <a:gd name="T95" fmla="*/ 2147483647 h 702"/>
                <a:gd name="T96" fmla="*/ 2147483647 w 912"/>
                <a:gd name="T97" fmla="*/ 2147483647 h 702"/>
                <a:gd name="T98" fmla="*/ 2147483647 w 912"/>
                <a:gd name="T99" fmla="*/ 2147483647 h 702"/>
                <a:gd name="T100" fmla="*/ 2147483647 w 912"/>
                <a:gd name="T101" fmla="*/ 2147483647 h 702"/>
                <a:gd name="T102" fmla="*/ 2147483647 w 912"/>
                <a:gd name="T103" fmla="*/ 2147483647 h 702"/>
                <a:gd name="T104" fmla="*/ 2147483647 w 912"/>
                <a:gd name="T105" fmla="*/ 2147483647 h 702"/>
                <a:gd name="T106" fmla="*/ 2147483647 w 912"/>
                <a:gd name="T107" fmla="*/ 2147483647 h 702"/>
                <a:gd name="T108" fmla="*/ 2147483647 w 912"/>
                <a:gd name="T109" fmla="*/ 2147483647 h 702"/>
                <a:gd name="T110" fmla="*/ 2147483647 w 912"/>
                <a:gd name="T111" fmla="*/ 2147483647 h 702"/>
                <a:gd name="T112" fmla="*/ 2147483647 w 912"/>
                <a:gd name="T113" fmla="*/ 2147483647 h 702"/>
                <a:gd name="T114" fmla="*/ 2147483647 w 912"/>
                <a:gd name="T115" fmla="*/ 2147483647 h 702"/>
                <a:gd name="T116" fmla="*/ 2147483647 w 912"/>
                <a:gd name="T117" fmla="*/ 2147483647 h 702"/>
                <a:gd name="T118" fmla="*/ 2147483647 w 912"/>
                <a:gd name="T119" fmla="*/ 2147483647 h 702"/>
                <a:gd name="T120" fmla="*/ 2147483647 w 912"/>
                <a:gd name="T121" fmla="*/ 2147483647 h 70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912"/>
                <a:gd name="T184" fmla="*/ 0 h 702"/>
                <a:gd name="T185" fmla="*/ 912 w 912"/>
                <a:gd name="T186" fmla="*/ 702 h 70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912" h="702">
                  <a:moveTo>
                    <a:pt x="906" y="420"/>
                  </a:moveTo>
                  <a:lnTo>
                    <a:pt x="900" y="414"/>
                  </a:lnTo>
                  <a:lnTo>
                    <a:pt x="888" y="408"/>
                  </a:lnTo>
                  <a:lnTo>
                    <a:pt x="882" y="402"/>
                  </a:lnTo>
                  <a:lnTo>
                    <a:pt x="858" y="396"/>
                  </a:lnTo>
                  <a:lnTo>
                    <a:pt x="858" y="378"/>
                  </a:lnTo>
                  <a:lnTo>
                    <a:pt x="846" y="366"/>
                  </a:lnTo>
                  <a:lnTo>
                    <a:pt x="846" y="360"/>
                  </a:lnTo>
                  <a:lnTo>
                    <a:pt x="858" y="360"/>
                  </a:lnTo>
                  <a:lnTo>
                    <a:pt x="858" y="348"/>
                  </a:lnTo>
                  <a:lnTo>
                    <a:pt x="852" y="342"/>
                  </a:lnTo>
                  <a:lnTo>
                    <a:pt x="834" y="342"/>
                  </a:lnTo>
                  <a:lnTo>
                    <a:pt x="834" y="336"/>
                  </a:lnTo>
                  <a:lnTo>
                    <a:pt x="828" y="330"/>
                  </a:lnTo>
                  <a:lnTo>
                    <a:pt x="822" y="318"/>
                  </a:lnTo>
                  <a:lnTo>
                    <a:pt x="810" y="306"/>
                  </a:lnTo>
                  <a:lnTo>
                    <a:pt x="798" y="300"/>
                  </a:lnTo>
                  <a:lnTo>
                    <a:pt x="792" y="300"/>
                  </a:lnTo>
                  <a:lnTo>
                    <a:pt x="780" y="294"/>
                  </a:lnTo>
                  <a:lnTo>
                    <a:pt x="768" y="282"/>
                  </a:lnTo>
                  <a:lnTo>
                    <a:pt x="768" y="276"/>
                  </a:lnTo>
                  <a:lnTo>
                    <a:pt x="774" y="276"/>
                  </a:lnTo>
                  <a:lnTo>
                    <a:pt x="774" y="270"/>
                  </a:lnTo>
                  <a:lnTo>
                    <a:pt x="780" y="270"/>
                  </a:lnTo>
                  <a:lnTo>
                    <a:pt x="780" y="264"/>
                  </a:lnTo>
                  <a:lnTo>
                    <a:pt x="768" y="252"/>
                  </a:lnTo>
                  <a:lnTo>
                    <a:pt x="756" y="246"/>
                  </a:lnTo>
                  <a:lnTo>
                    <a:pt x="750" y="246"/>
                  </a:lnTo>
                  <a:lnTo>
                    <a:pt x="750" y="228"/>
                  </a:lnTo>
                  <a:lnTo>
                    <a:pt x="720" y="228"/>
                  </a:lnTo>
                  <a:lnTo>
                    <a:pt x="696" y="216"/>
                  </a:lnTo>
                  <a:lnTo>
                    <a:pt x="696" y="186"/>
                  </a:lnTo>
                  <a:lnTo>
                    <a:pt x="648" y="180"/>
                  </a:lnTo>
                  <a:lnTo>
                    <a:pt x="654" y="162"/>
                  </a:lnTo>
                  <a:lnTo>
                    <a:pt x="648" y="162"/>
                  </a:lnTo>
                  <a:lnTo>
                    <a:pt x="642" y="156"/>
                  </a:lnTo>
                  <a:lnTo>
                    <a:pt x="642" y="150"/>
                  </a:lnTo>
                  <a:lnTo>
                    <a:pt x="648" y="144"/>
                  </a:lnTo>
                  <a:lnTo>
                    <a:pt x="654" y="132"/>
                  </a:lnTo>
                  <a:lnTo>
                    <a:pt x="660" y="126"/>
                  </a:lnTo>
                  <a:lnTo>
                    <a:pt x="660" y="96"/>
                  </a:lnTo>
                  <a:lnTo>
                    <a:pt x="654" y="84"/>
                  </a:lnTo>
                  <a:lnTo>
                    <a:pt x="648" y="66"/>
                  </a:lnTo>
                  <a:lnTo>
                    <a:pt x="636" y="54"/>
                  </a:lnTo>
                  <a:lnTo>
                    <a:pt x="630" y="42"/>
                  </a:lnTo>
                  <a:lnTo>
                    <a:pt x="600" y="12"/>
                  </a:lnTo>
                  <a:lnTo>
                    <a:pt x="600" y="0"/>
                  </a:lnTo>
                  <a:lnTo>
                    <a:pt x="576" y="0"/>
                  </a:lnTo>
                  <a:lnTo>
                    <a:pt x="522" y="30"/>
                  </a:lnTo>
                  <a:lnTo>
                    <a:pt x="516" y="60"/>
                  </a:lnTo>
                  <a:lnTo>
                    <a:pt x="480" y="84"/>
                  </a:lnTo>
                  <a:lnTo>
                    <a:pt x="480" y="102"/>
                  </a:lnTo>
                  <a:lnTo>
                    <a:pt x="456" y="126"/>
                  </a:lnTo>
                  <a:lnTo>
                    <a:pt x="438" y="138"/>
                  </a:lnTo>
                  <a:lnTo>
                    <a:pt x="390" y="156"/>
                  </a:lnTo>
                  <a:lnTo>
                    <a:pt x="348" y="162"/>
                  </a:lnTo>
                  <a:lnTo>
                    <a:pt x="330" y="162"/>
                  </a:lnTo>
                  <a:lnTo>
                    <a:pt x="312" y="174"/>
                  </a:lnTo>
                  <a:lnTo>
                    <a:pt x="318" y="174"/>
                  </a:lnTo>
                  <a:lnTo>
                    <a:pt x="330" y="186"/>
                  </a:lnTo>
                  <a:lnTo>
                    <a:pt x="330" y="198"/>
                  </a:lnTo>
                  <a:lnTo>
                    <a:pt x="324" y="204"/>
                  </a:lnTo>
                  <a:lnTo>
                    <a:pt x="318" y="216"/>
                  </a:lnTo>
                  <a:lnTo>
                    <a:pt x="312" y="222"/>
                  </a:lnTo>
                  <a:lnTo>
                    <a:pt x="306" y="234"/>
                  </a:lnTo>
                  <a:lnTo>
                    <a:pt x="300" y="240"/>
                  </a:lnTo>
                  <a:lnTo>
                    <a:pt x="210" y="240"/>
                  </a:lnTo>
                  <a:lnTo>
                    <a:pt x="204" y="246"/>
                  </a:lnTo>
                  <a:lnTo>
                    <a:pt x="198" y="258"/>
                  </a:lnTo>
                  <a:lnTo>
                    <a:pt x="186" y="270"/>
                  </a:lnTo>
                  <a:lnTo>
                    <a:pt x="174" y="276"/>
                  </a:lnTo>
                  <a:lnTo>
                    <a:pt x="168" y="276"/>
                  </a:lnTo>
                  <a:lnTo>
                    <a:pt x="162" y="270"/>
                  </a:lnTo>
                  <a:lnTo>
                    <a:pt x="162" y="246"/>
                  </a:lnTo>
                  <a:lnTo>
                    <a:pt x="156" y="252"/>
                  </a:lnTo>
                  <a:lnTo>
                    <a:pt x="144" y="258"/>
                  </a:lnTo>
                  <a:lnTo>
                    <a:pt x="126" y="276"/>
                  </a:lnTo>
                  <a:lnTo>
                    <a:pt x="114" y="282"/>
                  </a:lnTo>
                  <a:lnTo>
                    <a:pt x="96" y="282"/>
                  </a:lnTo>
                  <a:lnTo>
                    <a:pt x="90" y="276"/>
                  </a:lnTo>
                  <a:lnTo>
                    <a:pt x="78" y="276"/>
                  </a:lnTo>
                  <a:lnTo>
                    <a:pt x="66" y="288"/>
                  </a:lnTo>
                  <a:lnTo>
                    <a:pt x="60" y="300"/>
                  </a:lnTo>
                  <a:lnTo>
                    <a:pt x="54" y="306"/>
                  </a:lnTo>
                  <a:lnTo>
                    <a:pt x="54" y="324"/>
                  </a:lnTo>
                  <a:lnTo>
                    <a:pt x="48" y="336"/>
                  </a:lnTo>
                  <a:lnTo>
                    <a:pt x="42" y="336"/>
                  </a:lnTo>
                  <a:lnTo>
                    <a:pt x="36" y="372"/>
                  </a:lnTo>
                  <a:lnTo>
                    <a:pt x="30" y="372"/>
                  </a:lnTo>
                  <a:lnTo>
                    <a:pt x="24" y="378"/>
                  </a:lnTo>
                  <a:lnTo>
                    <a:pt x="12" y="384"/>
                  </a:lnTo>
                  <a:lnTo>
                    <a:pt x="0" y="396"/>
                  </a:lnTo>
                  <a:lnTo>
                    <a:pt x="0" y="402"/>
                  </a:lnTo>
                  <a:lnTo>
                    <a:pt x="12" y="408"/>
                  </a:lnTo>
                  <a:lnTo>
                    <a:pt x="18" y="408"/>
                  </a:lnTo>
                  <a:lnTo>
                    <a:pt x="18" y="444"/>
                  </a:lnTo>
                  <a:lnTo>
                    <a:pt x="6" y="456"/>
                  </a:lnTo>
                  <a:lnTo>
                    <a:pt x="24" y="468"/>
                  </a:lnTo>
                  <a:lnTo>
                    <a:pt x="24" y="516"/>
                  </a:lnTo>
                  <a:lnTo>
                    <a:pt x="30" y="516"/>
                  </a:lnTo>
                  <a:lnTo>
                    <a:pt x="48" y="534"/>
                  </a:lnTo>
                  <a:lnTo>
                    <a:pt x="54" y="534"/>
                  </a:lnTo>
                  <a:lnTo>
                    <a:pt x="54" y="576"/>
                  </a:lnTo>
                  <a:lnTo>
                    <a:pt x="60" y="582"/>
                  </a:lnTo>
                  <a:lnTo>
                    <a:pt x="72" y="606"/>
                  </a:lnTo>
                  <a:lnTo>
                    <a:pt x="84" y="618"/>
                  </a:lnTo>
                  <a:lnTo>
                    <a:pt x="96" y="624"/>
                  </a:lnTo>
                  <a:lnTo>
                    <a:pt x="102" y="636"/>
                  </a:lnTo>
                  <a:lnTo>
                    <a:pt x="114" y="642"/>
                  </a:lnTo>
                  <a:lnTo>
                    <a:pt x="120" y="660"/>
                  </a:lnTo>
                  <a:lnTo>
                    <a:pt x="120" y="690"/>
                  </a:lnTo>
                  <a:lnTo>
                    <a:pt x="132" y="702"/>
                  </a:lnTo>
                  <a:lnTo>
                    <a:pt x="138" y="696"/>
                  </a:lnTo>
                  <a:lnTo>
                    <a:pt x="144" y="684"/>
                  </a:lnTo>
                  <a:lnTo>
                    <a:pt x="150" y="678"/>
                  </a:lnTo>
                  <a:lnTo>
                    <a:pt x="156" y="666"/>
                  </a:lnTo>
                  <a:lnTo>
                    <a:pt x="156" y="642"/>
                  </a:lnTo>
                  <a:lnTo>
                    <a:pt x="144" y="630"/>
                  </a:lnTo>
                  <a:lnTo>
                    <a:pt x="162" y="600"/>
                  </a:lnTo>
                  <a:lnTo>
                    <a:pt x="192" y="600"/>
                  </a:lnTo>
                  <a:lnTo>
                    <a:pt x="210" y="582"/>
                  </a:lnTo>
                  <a:lnTo>
                    <a:pt x="228" y="582"/>
                  </a:lnTo>
                  <a:lnTo>
                    <a:pt x="264" y="600"/>
                  </a:lnTo>
                  <a:lnTo>
                    <a:pt x="276" y="600"/>
                  </a:lnTo>
                  <a:lnTo>
                    <a:pt x="288" y="588"/>
                  </a:lnTo>
                  <a:lnTo>
                    <a:pt x="300" y="570"/>
                  </a:lnTo>
                  <a:lnTo>
                    <a:pt x="300" y="552"/>
                  </a:lnTo>
                  <a:lnTo>
                    <a:pt x="294" y="552"/>
                  </a:lnTo>
                  <a:lnTo>
                    <a:pt x="294" y="540"/>
                  </a:lnTo>
                  <a:lnTo>
                    <a:pt x="306" y="528"/>
                  </a:lnTo>
                  <a:lnTo>
                    <a:pt x="312" y="528"/>
                  </a:lnTo>
                  <a:lnTo>
                    <a:pt x="324" y="516"/>
                  </a:lnTo>
                  <a:lnTo>
                    <a:pt x="330" y="504"/>
                  </a:lnTo>
                  <a:lnTo>
                    <a:pt x="330" y="498"/>
                  </a:lnTo>
                  <a:lnTo>
                    <a:pt x="336" y="486"/>
                  </a:lnTo>
                  <a:lnTo>
                    <a:pt x="336" y="480"/>
                  </a:lnTo>
                  <a:lnTo>
                    <a:pt x="342" y="474"/>
                  </a:lnTo>
                  <a:lnTo>
                    <a:pt x="354" y="468"/>
                  </a:lnTo>
                  <a:lnTo>
                    <a:pt x="366" y="468"/>
                  </a:lnTo>
                  <a:lnTo>
                    <a:pt x="384" y="474"/>
                  </a:lnTo>
                  <a:lnTo>
                    <a:pt x="396" y="474"/>
                  </a:lnTo>
                  <a:lnTo>
                    <a:pt x="408" y="480"/>
                  </a:lnTo>
                  <a:lnTo>
                    <a:pt x="408" y="492"/>
                  </a:lnTo>
                  <a:lnTo>
                    <a:pt x="426" y="492"/>
                  </a:lnTo>
                  <a:lnTo>
                    <a:pt x="432" y="498"/>
                  </a:lnTo>
                  <a:lnTo>
                    <a:pt x="432" y="528"/>
                  </a:lnTo>
                  <a:lnTo>
                    <a:pt x="474" y="528"/>
                  </a:lnTo>
                  <a:lnTo>
                    <a:pt x="480" y="534"/>
                  </a:lnTo>
                  <a:lnTo>
                    <a:pt x="492" y="540"/>
                  </a:lnTo>
                  <a:lnTo>
                    <a:pt x="540" y="540"/>
                  </a:lnTo>
                  <a:lnTo>
                    <a:pt x="552" y="546"/>
                  </a:lnTo>
                  <a:lnTo>
                    <a:pt x="558" y="552"/>
                  </a:lnTo>
                  <a:lnTo>
                    <a:pt x="570" y="558"/>
                  </a:lnTo>
                  <a:lnTo>
                    <a:pt x="576" y="552"/>
                  </a:lnTo>
                  <a:lnTo>
                    <a:pt x="582" y="540"/>
                  </a:lnTo>
                  <a:lnTo>
                    <a:pt x="588" y="534"/>
                  </a:lnTo>
                  <a:lnTo>
                    <a:pt x="588" y="522"/>
                  </a:lnTo>
                  <a:lnTo>
                    <a:pt x="606" y="504"/>
                  </a:lnTo>
                  <a:lnTo>
                    <a:pt x="612" y="492"/>
                  </a:lnTo>
                  <a:lnTo>
                    <a:pt x="636" y="516"/>
                  </a:lnTo>
                  <a:lnTo>
                    <a:pt x="642" y="516"/>
                  </a:lnTo>
                  <a:lnTo>
                    <a:pt x="648" y="510"/>
                  </a:lnTo>
                  <a:lnTo>
                    <a:pt x="660" y="504"/>
                  </a:lnTo>
                  <a:lnTo>
                    <a:pt x="672" y="492"/>
                  </a:lnTo>
                  <a:lnTo>
                    <a:pt x="690" y="492"/>
                  </a:lnTo>
                  <a:lnTo>
                    <a:pt x="714" y="474"/>
                  </a:lnTo>
                  <a:lnTo>
                    <a:pt x="726" y="486"/>
                  </a:lnTo>
                  <a:lnTo>
                    <a:pt x="750" y="486"/>
                  </a:lnTo>
                  <a:lnTo>
                    <a:pt x="756" y="480"/>
                  </a:lnTo>
                  <a:lnTo>
                    <a:pt x="768" y="480"/>
                  </a:lnTo>
                  <a:lnTo>
                    <a:pt x="768" y="468"/>
                  </a:lnTo>
                  <a:lnTo>
                    <a:pt x="786" y="450"/>
                  </a:lnTo>
                  <a:lnTo>
                    <a:pt x="792" y="450"/>
                  </a:lnTo>
                  <a:lnTo>
                    <a:pt x="792" y="456"/>
                  </a:lnTo>
                  <a:lnTo>
                    <a:pt x="804" y="468"/>
                  </a:lnTo>
                  <a:lnTo>
                    <a:pt x="840" y="462"/>
                  </a:lnTo>
                  <a:lnTo>
                    <a:pt x="840" y="468"/>
                  </a:lnTo>
                  <a:lnTo>
                    <a:pt x="852" y="480"/>
                  </a:lnTo>
                  <a:lnTo>
                    <a:pt x="876" y="480"/>
                  </a:lnTo>
                  <a:lnTo>
                    <a:pt x="894" y="474"/>
                  </a:lnTo>
                  <a:lnTo>
                    <a:pt x="912" y="456"/>
                  </a:lnTo>
                  <a:lnTo>
                    <a:pt x="912" y="432"/>
                  </a:lnTo>
                  <a:lnTo>
                    <a:pt x="906" y="42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67" name="Cameroon" descr="© INSCALE GmbH, 05.05.2010&#10;http://www.presentationload.com/">
              <a:extLst>
                <a:ext uri="{FF2B5EF4-FFF2-40B4-BE49-F238E27FC236}">
                  <a16:creationId xmlns:a16="http://schemas.microsoft.com/office/drawing/2014/main" id="{6B05CF70-0701-42FA-A50E-830F91E6D7D6}"/>
                </a:ext>
              </a:extLst>
            </p:cNvPr>
            <p:cNvSpPr>
              <a:spLocks/>
            </p:cNvSpPr>
            <p:nvPr/>
          </p:nvSpPr>
          <p:spPr bwMode="gray">
            <a:xfrm>
              <a:off x="5818381" y="4044690"/>
              <a:ext cx="241311" cy="415788"/>
            </a:xfrm>
            <a:custGeom>
              <a:avLst/>
              <a:gdLst>
                <a:gd name="T0" fmla="*/ 2147483647 w 546"/>
                <a:gd name="T1" fmla="*/ 0 h 924"/>
                <a:gd name="T2" fmla="*/ 2147483647 w 546"/>
                <a:gd name="T3" fmla="*/ 2147483647 h 924"/>
                <a:gd name="T4" fmla="*/ 2147483647 w 546"/>
                <a:gd name="T5" fmla="*/ 2147483647 h 924"/>
                <a:gd name="T6" fmla="*/ 2147483647 w 546"/>
                <a:gd name="T7" fmla="*/ 2147483647 h 924"/>
                <a:gd name="T8" fmla="*/ 2147483647 w 546"/>
                <a:gd name="T9" fmla="*/ 2147483647 h 924"/>
                <a:gd name="T10" fmla="*/ 2147483647 w 546"/>
                <a:gd name="T11" fmla="*/ 2147483647 h 924"/>
                <a:gd name="T12" fmla="*/ 2147483647 w 546"/>
                <a:gd name="T13" fmla="*/ 2147483647 h 924"/>
                <a:gd name="T14" fmla="*/ 2147483647 w 546"/>
                <a:gd name="T15" fmla="*/ 2147483647 h 924"/>
                <a:gd name="T16" fmla="*/ 2147483647 w 546"/>
                <a:gd name="T17" fmla="*/ 2147483647 h 924"/>
                <a:gd name="T18" fmla="*/ 2147483647 w 546"/>
                <a:gd name="T19" fmla="*/ 2147483647 h 924"/>
                <a:gd name="T20" fmla="*/ 2147483647 w 546"/>
                <a:gd name="T21" fmla="*/ 2147483647 h 924"/>
                <a:gd name="T22" fmla="*/ 2147483647 w 546"/>
                <a:gd name="T23" fmla="*/ 2147483647 h 924"/>
                <a:gd name="T24" fmla="*/ 2147483647 w 546"/>
                <a:gd name="T25" fmla="*/ 2147483647 h 924"/>
                <a:gd name="T26" fmla="*/ 2147483647 w 546"/>
                <a:gd name="T27" fmla="*/ 2147483647 h 924"/>
                <a:gd name="T28" fmla="*/ 2147483647 w 546"/>
                <a:gd name="T29" fmla="*/ 2147483647 h 924"/>
                <a:gd name="T30" fmla="*/ 2147483647 w 546"/>
                <a:gd name="T31" fmla="*/ 2147483647 h 924"/>
                <a:gd name="T32" fmla="*/ 2147483647 w 546"/>
                <a:gd name="T33" fmla="*/ 2147483647 h 924"/>
                <a:gd name="T34" fmla="*/ 2147483647 w 546"/>
                <a:gd name="T35" fmla="*/ 2147483647 h 924"/>
                <a:gd name="T36" fmla="*/ 2147483647 w 546"/>
                <a:gd name="T37" fmla="*/ 2147483647 h 924"/>
                <a:gd name="T38" fmla="*/ 2147483647 w 546"/>
                <a:gd name="T39" fmla="*/ 2147483647 h 924"/>
                <a:gd name="T40" fmla="*/ 2147483647 w 546"/>
                <a:gd name="T41" fmla="*/ 2147483647 h 924"/>
                <a:gd name="T42" fmla="*/ 2147483647 w 546"/>
                <a:gd name="T43" fmla="*/ 2147483647 h 924"/>
                <a:gd name="T44" fmla="*/ 2147483647 w 546"/>
                <a:gd name="T45" fmla="*/ 2147483647 h 924"/>
                <a:gd name="T46" fmla="*/ 2147483647 w 546"/>
                <a:gd name="T47" fmla="*/ 2147483647 h 924"/>
                <a:gd name="T48" fmla="*/ 2147483647 w 546"/>
                <a:gd name="T49" fmla="*/ 2147483647 h 924"/>
                <a:gd name="T50" fmla="*/ 2147483647 w 546"/>
                <a:gd name="T51" fmla="*/ 2147483647 h 924"/>
                <a:gd name="T52" fmla="*/ 2147483647 w 546"/>
                <a:gd name="T53" fmla="*/ 2147483647 h 924"/>
                <a:gd name="T54" fmla="*/ 2147483647 w 546"/>
                <a:gd name="T55" fmla="*/ 2147483647 h 924"/>
                <a:gd name="T56" fmla="*/ 2147483647 w 546"/>
                <a:gd name="T57" fmla="*/ 2147483647 h 924"/>
                <a:gd name="T58" fmla="*/ 2147483647 w 546"/>
                <a:gd name="T59" fmla="*/ 2147483647 h 924"/>
                <a:gd name="T60" fmla="*/ 2147483647 w 546"/>
                <a:gd name="T61" fmla="*/ 2147483647 h 924"/>
                <a:gd name="T62" fmla="*/ 2147483647 w 546"/>
                <a:gd name="T63" fmla="*/ 2147483647 h 924"/>
                <a:gd name="T64" fmla="*/ 2147483647 w 546"/>
                <a:gd name="T65" fmla="*/ 2147483647 h 924"/>
                <a:gd name="T66" fmla="*/ 2147483647 w 546"/>
                <a:gd name="T67" fmla="*/ 2147483647 h 924"/>
                <a:gd name="T68" fmla="*/ 2147483647 w 546"/>
                <a:gd name="T69" fmla="*/ 2147483647 h 924"/>
                <a:gd name="T70" fmla="*/ 2147483647 w 546"/>
                <a:gd name="T71" fmla="*/ 2147483647 h 924"/>
                <a:gd name="T72" fmla="*/ 2147483647 w 546"/>
                <a:gd name="T73" fmla="*/ 2147483647 h 924"/>
                <a:gd name="T74" fmla="*/ 2147483647 w 546"/>
                <a:gd name="T75" fmla="*/ 2147483647 h 924"/>
                <a:gd name="T76" fmla="*/ 2147483647 w 546"/>
                <a:gd name="T77" fmla="*/ 2147483647 h 924"/>
                <a:gd name="T78" fmla="*/ 2147483647 w 546"/>
                <a:gd name="T79" fmla="*/ 2147483647 h 924"/>
                <a:gd name="T80" fmla="*/ 2147483647 w 546"/>
                <a:gd name="T81" fmla="*/ 2147483647 h 924"/>
                <a:gd name="T82" fmla="*/ 2147483647 w 546"/>
                <a:gd name="T83" fmla="*/ 2147483647 h 924"/>
                <a:gd name="T84" fmla="*/ 2147483647 w 546"/>
                <a:gd name="T85" fmla="*/ 2147483647 h 924"/>
                <a:gd name="T86" fmla="*/ 2147483647 w 546"/>
                <a:gd name="T87" fmla="*/ 2147483647 h 924"/>
                <a:gd name="T88" fmla="*/ 2147483647 w 546"/>
                <a:gd name="T89" fmla="*/ 2147483647 h 924"/>
                <a:gd name="T90" fmla="*/ 2147483647 w 546"/>
                <a:gd name="T91" fmla="*/ 2147483647 h 924"/>
                <a:gd name="T92" fmla="*/ 2147483647 w 546"/>
                <a:gd name="T93" fmla="*/ 2147483647 h 924"/>
                <a:gd name="T94" fmla="*/ 2147483647 w 546"/>
                <a:gd name="T95" fmla="*/ 2147483647 h 924"/>
                <a:gd name="T96" fmla="*/ 2147483647 w 546"/>
                <a:gd name="T97" fmla="*/ 2147483647 h 924"/>
                <a:gd name="T98" fmla="*/ 2147483647 w 546"/>
                <a:gd name="T99" fmla="*/ 2147483647 h 924"/>
                <a:gd name="T100" fmla="*/ 2147483647 w 546"/>
                <a:gd name="T101" fmla="*/ 2147483647 h 924"/>
                <a:gd name="T102" fmla="*/ 2147483647 w 546"/>
                <a:gd name="T103" fmla="*/ 2147483647 h 924"/>
                <a:gd name="T104" fmla="*/ 2147483647 w 546"/>
                <a:gd name="T105" fmla="*/ 2147483647 h 924"/>
                <a:gd name="T106" fmla="*/ 2147483647 w 546"/>
                <a:gd name="T107" fmla="*/ 2147483647 h 924"/>
                <a:gd name="T108" fmla="*/ 2147483647 w 546"/>
                <a:gd name="T109" fmla="*/ 2147483647 h 924"/>
                <a:gd name="T110" fmla="*/ 2147483647 w 546"/>
                <a:gd name="T111" fmla="*/ 2147483647 h 92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6"/>
                <a:gd name="T169" fmla="*/ 0 h 924"/>
                <a:gd name="T170" fmla="*/ 546 w 546"/>
                <a:gd name="T171" fmla="*/ 924 h 92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6" h="924">
                  <a:moveTo>
                    <a:pt x="420" y="30"/>
                  </a:moveTo>
                  <a:lnTo>
                    <a:pt x="414" y="18"/>
                  </a:lnTo>
                  <a:lnTo>
                    <a:pt x="414" y="0"/>
                  </a:lnTo>
                  <a:lnTo>
                    <a:pt x="390" y="6"/>
                  </a:lnTo>
                  <a:lnTo>
                    <a:pt x="390" y="54"/>
                  </a:lnTo>
                  <a:lnTo>
                    <a:pt x="396" y="60"/>
                  </a:lnTo>
                  <a:lnTo>
                    <a:pt x="396" y="66"/>
                  </a:lnTo>
                  <a:lnTo>
                    <a:pt x="426" y="66"/>
                  </a:lnTo>
                  <a:lnTo>
                    <a:pt x="426" y="96"/>
                  </a:lnTo>
                  <a:lnTo>
                    <a:pt x="420" y="102"/>
                  </a:lnTo>
                  <a:lnTo>
                    <a:pt x="420" y="108"/>
                  </a:lnTo>
                  <a:lnTo>
                    <a:pt x="426" y="114"/>
                  </a:lnTo>
                  <a:lnTo>
                    <a:pt x="426" y="126"/>
                  </a:lnTo>
                  <a:lnTo>
                    <a:pt x="408" y="144"/>
                  </a:lnTo>
                  <a:lnTo>
                    <a:pt x="396" y="150"/>
                  </a:lnTo>
                  <a:lnTo>
                    <a:pt x="384" y="150"/>
                  </a:lnTo>
                  <a:lnTo>
                    <a:pt x="384" y="156"/>
                  </a:lnTo>
                  <a:lnTo>
                    <a:pt x="378" y="162"/>
                  </a:lnTo>
                  <a:lnTo>
                    <a:pt x="378" y="168"/>
                  </a:lnTo>
                  <a:lnTo>
                    <a:pt x="372" y="174"/>
                  </a:lnTo>
                  <a:lnTo>
                    <a:pt x="372" y="180"/>
                  </a:lnTo>
                  <a:lnTo>
                    <a:pt x="360" y="192"/>
                  </a:lnTo>
                  <a:lnTo>
                    <a:pt x="354" y="204"/>
                  </a:lnTo>
                  <a:lnTo>
                    <a:pt x="348" y="234"/>
                  </a:lnTo>
                  <a:lnTo>
                    <a:pt x="342" y="240"/>
                  </a:lnTo>
                  <a:lnTo>
                    <a:pt x="342" y="270"/>
                  </a:lnTo>
                  <a:lnTo>
                    <a:pt x="336" y="288"/>
                  </a:lnTo>
                  <a:lnTo>
                    <a:pt x="330" y="294"/>
                  </a:lnTo>
                  <a:lnTo>
                    <a:pt x="312" y="294"/>
                  </a:lnTo>
                  <a:lnTo>
                    <a:pt x="312" y="324"/>
                  </a:lnTo>
                  <a:lnTo>
                    <a:pt x="306" y="342"/>
                  </a:lnTo>
                  <a:lnTo>
                    <a:pt x="306" y="354"/>
                  </a:lnTo>
                  <a:lnTo>
                    <a:pt x="300" y="360"/>
                  </a:lnTo>
                  <a:lnTo>
                    <a:pt x="288" y="366"/>
                  </a:lnTo>
                  <a:lnTo>
                    <a:pt x="282" y="372"/>
                  </a:lnTo>
                  <a:lnTo>
                    <a:pt x="270" y="378"/>
                  </a:lnTo>
                  <a:lnTo>
                    <a:pt x="258" y="426"/>
                  </a:lnTo>
                  <a:lnTo>
                    <a:pt x="234" y="456"/>
                  </a:lnTo>
                  <a:lnTo>
                    <a:pt x="234" y="486"/>
                  </a:lnTo>
                  <a:lnTo>
                    <a:pt x="228" y="492"/>
                  </a:lnTo>
                  <a:lnTo>
                    <a:pt x="216" y="498"/>
                  </a:lnTo>
                  <a:lnTo>
                    <a:pt x="210" y="510"/>
                  </a:lnTo>
                  <a:lnTo>
                    <a:pt x="210" y="522"/>
                  </a:lnTo>
                  <a:lnTo>
                    <a:pt x="192" y="540"/>
                  </a:lnTo>
                  <a:lnTo>
                    <a:pt x="186" y="540"/>
                  </a:lnTo>
                  <a:lnTo>
                    <a:pt x="180" y="534"/>
                  </a:lnTo>
                  <a:lnTo>
                    <a:pt x="174" y="522"/>
                  </a:lnTo>
                  <a:lnTo>
                    <a:pt x="174" y="516"/>
                  </a:lnTo>
                  <a:lnTo>
                    <a:pt x="168" y="504"/>
                  </a:lnTo>
                  <a:lnTo>
                    <a:pt x="156" y="492"/>
                  </a:lnTo>
                  <a:lnTo>
                    <a:pt x="150" y="480"/>
                  </a:lnTo>
                  <a:lnTo>
                    <a:pt x="138" y="480"/>
                  </a:lnTo>
                  <a:lnTo>
                    <a:pt x="144" y="486"/>
                  </a:lnTo>
                  <a:lnTo>
                    <a:pt x="144" y="498"/>
                  </a:lnTo>
                  <a:lnTo>
                    <a:pt x="138" y="504"/>
                  </a:lnTo>
                  <a:lnTo>
                    <a:pt x="132" y="504"/>
                  </a:lnTo>
                  <a:lnTo>
                    <a:pt x="120" y="498"/>
                  </a:lnTo>
                  <a:lnTo>
                    <a:pt x="114" y="492"/>
                  </a:lnTo>
                  <a:lnTo>
                    <a:pt x="108" y="492"/>
                  </a:lnTo>
                  <a:lnTo>
                    <a:pt x="102" y="498"/>
                  </a:lnTo>
                  <a:lnTo>
                    <a:pt x="90" y="522"/>
                  </a:lnTo>
                  <a:lnTo>
                    <a:pt x="84" y="528"/>
                  </a:lnTo>
                  <a:lnTo>
                    <a:pt x="84" y="534"/>
                  </a:lnTo>
                  <a:lnTo>
                    <a:pt x="18" y="588"/>
                  </a:lnTo>
                  <a:lnTo>
                    <a:pt x="18" y="642"/>
                  </a:lnTo>
                  <a:lnTo>
                    <a:pt x="12" y="654"/>
                  </a:lnTo>
                  <a:lnTo>
                    <a:pt x="12" y="666"/>
                  </a:lnTo>
                  <a:lnTo>
                    <a:pt x="6" y="672"/>
                  </a:lnTo>
                  <a:lnTo>
                    <a:pt x="6" y="678"/>
                  </a:lnTo>
                  <a:lnTo>
                    <a:pt x="0" y="690"/>
                  </a:lnTo>
                  <a:lnTo>
                    <a:pt x="24" y="684"/>
                  </a:lnTo>
                  <a:lnTo>
                    <a:pt x="24" y="708"/>
                  </a:lnTo>
                  <a:lnTo>
                    <a:pt x="36" y="732"/>
                  </a:lnTo>
                  <a:lnTo>
                    <a:pt x="60" y="744"/>
                  </a:lnTo>
                  <a:lnTo>
                    <a:pt x="66" y="750"/>
                  </a:lnTo>
                  <a:lnTo>
                    <a:pt x="84" y="726"/>
                  </a:lnTo>
                  <a:lnTo>
                    <a:pt x="66" y="756"/>
                  </a:lnTo>
                  <a:lnTo>
                    <a:pt x="84" y="786"/>
                  </a:lnTo>
                  <a:lnTo>
                    <a:pt x="102" y="792"/>
                  </a:lnTo>
                  <a:lnTo>
                    <a:pt x="102" y="840"/>
                  </a:lnTo>
                  <a:lnTo>
                    <a:pt x="90" y="840"/>
                  </a:lnTo>
                  <a:lnTo>
                    <a:pt x="90" y="870"/>
                  </a:lnTo>
                  <a:lnTo>
                    <a:pt x="102" y="882"/>
                  </a:lnTo>
                  <a:lnTo>
                    <a:pt x="198" y="882"/>
                  </a:lnTo>
                  <a:lnTo>
                    <a:pt x="216" y="864"/>
                  </a:lnTo>
                  <a:lnTo>
                    <a:pt x="228" y="882"/>
                  </a:lnTo>
                  <a:lnTo>
                    <a:pt x="258" y="882"/>
                  </a:lnTo>
                  <a:lnTo>
                    <a:pt x="270" y="870"/>
                  </a:lnTo>
                  <a:lnTo>
                    <a:pt x="276" y="870"/>
                  </a:lnTo>
                  <a:lnTo>
                    <a:pt x="288" y="876"/>
                  </a:lnTo>
                  <a:lnTo>
                    <a:pt x="294" y="876"/>
                  </a:lnTo>
                  <a:lnTo>
                    <a:pt x="342" y="870"/>
                  </a:lnTo>
                  <a:lnTo>
                    <a:pt x="342" y="888"/>
                  </a:lnTo>
                  <a:lnTo>
                    <a:pt x="372" y="888"/>
                  </a:lnTo>
                  <a:lnTo>
                    <a:pt x="390" y="882"/>
                  </a:lnTo>
                  <a:lnTo>
                    <a:pt x="438" y="882"/>
                  </a:lnTo>
                  <a:lnTo>
                    <a:pt x="450" y="888"/>
                  </a:lnTo>
                  <a:lnTo>
                    <a:pt x="456" y="894"/>
                  </a:lnTo>
                  <a:lnTo>
                    <a:pt x="468" y="894"/>
                  </a:lnTo>
                  <a:lnTo>
                    <a:pt x="474" y="900"/>
                  </a:lnTo>
                  <a:lnTo>
                    <a:pt x="510" y="900"/>
                  </a:lnTo>
                  <a:lnTo>
                    <a:pt x="534" y="924"/>
                  </a:lnTo>
                  <a:lnTo>
                    <a:pt x="540" y="882"/>
                  </a:lnTo>
                  <a:lnTo>
                    <a:pt x="546" y="876"/>
                  </a:lnTo>
                  <a:lnTo>
                    <a:pt x="534" y="864"/>
                  </a:lnTo>
                  <a:lnTo>
                    <a:pt x="534" y="834"/>
                  </a:lnTo>
                  <a:lnTo>
                    <a:pt x="528" y="816"/>
                  </a:lnTo>
                  <a:lnTo>
                    <a:pt x="516" y="810"/>
                  </a:lnTo>
                  <a:lnTo>
                    <a:pt x="510" y="798"/>
                  </a:lnTo>
                  <a:lnTo>
                    <a:pt x="498" y="792"/>
                  </a:lnTo>
                  <a:lnTo>
                    <a:pt x="486" y="780"/>
                  </a:lnTo>
                  <a:lnTo>
                    <a:pt x="474" y="756"/>
                  </a:lnTo>
                  <a:lnTo>
                    <a:pt x="468" y="750"/>
                  </a:lnTo>
                  <a:lnTo>
                    <a:pt x="468" y="708"/>
                  </a:lnTo>
                  <a:lnTo>
                    <a:pt x="462" y="708"/>
                  </a:lnTo>
                  <a:lnTo>
                    <a:pt x="444" y="690"/>
                  </a:lnTo>
                  <a:lnTo>
                    <a:pt x="438" y="690"/>
                  </a:lnTo>
                  <a:lnTo>
                    <a:pt x="438" y="642"/>
                  </a:lnTo>
                  <a:lnTo>
                    <a:pt x="420" y="630"/>
                  </a:lnTo>
                  <a:lnTo>
                    <a:pt x="432" y="618"/>
                  </a:lnTo>
                  <a:lnTo>
                    <a:pt x="432" y="582"/>
                  </a:lnTo>
                  <a:lnTo>
                    <a:pt x="426" y="582"/>
                  </a:lnTo>
                  <a:lnTo>
                    <a:pt x="414" y="576"/>
                  </a:lnTo>
                  <a:lnTo>
                    <a:pt x="414" y="570"/>
                  </a:lnTo>
                  <a:lnTo>
                    <a:pt x="426" y="558"/>
                  </a:lnTo>
                  <a:lnTo>
                    <a:pt x="438" y="552"/>
                  </a:lnTo>
                  <a:lnTo>
                    <a:pt x="444" y="546"/>
                  </a:lnTo>
                  <a:lnTo>
                    <a:pt x="450" y="546"/>
                  </a:lnTo>
                  <a:lnTo>
                    <a:pt x="456" y="510"/>
                  </a:lnTo>
                  <a:lnTo>
                    <a:pt x="462" y="510"/>
                  </a:lnTo>
                  <a:lnTo>
                    <a:pt x="468" y="498"/>
                  </a:lnTo>
                  <a:lnTo>
                    <a:pt x="468" y="480"/>
                  </a:lnTo>
                  <a:lnTo>
                    <a:pt x="474" y="474"/>
                  </a:lnTo>
                  <a:lnTo>
                    <a:pt x="480" y="462"/>
                  </a:lnTo>
                  <a:lnTo>
                    <a:pt x="492" y="450"/>
                  </a:lnTo>
                  <a:lnTo>
                    <a:pt x="498" y="450"/>
                  </a:lnTo>
                  <a:lnTo>
                    <a:pt x="498" y="438"/>
                  </a:lnTo>
                  <a:lnTo>
                    <a:pt x="492" y="420"/>
                  </a:lnTo>
                  <a:lnTo>
                    <a:pt x="486" y="408"/>
                  </a:lnTo>
                  <a:lnTo>
                    <a:pt x="486" y="390"/>
                  </a:lnTo>
                  <a:lnTo>
                    <a:pt x="474" y="366"/>
                  </a:lnTo>
                  <a:lnTo>
                    <a:pt x="462" y="354"/>
                  </a:lnTo>
                  <a:lnTo>
                    <a:pt x="450" y="348"/>
                  </a:lnTo>
                  <a:lnTo>
                    <a:pt x="432" y="336"/>
                  </a:lnTo>
                  <a:lnTo>
                    <a:pt x="420" y="324"/>
                  </a:lnTo>
                  <a:lnTo>
                    <a:pt x="414" y="312"/>
                  </a:lnTo>
                  <a:lnTo>
                    <a:pt x="402" y="300"/>
                  </a:lnTo>
                  <a:lnTo>
                    <a:pt x="390" y="276"/>
                  </a:lnTo>
                  <a:lnTo>
                    <a:pt x="390" y="264"/>
                  </a:lnTo>
                  <a:lnTo>
                    <a:pt x="396" y="258"/>
                  </a:lnTo>
                  <a:lnTo>
                    <a:pt x="408" y="252"/>
                  </a:lnTo>
                  <a:lnTo>
                    <a:pt x="504" y="252"/>
                  </a:lnTo>
                  <a:lnTo>
                    <a:pt x="486" y="234"/>
                  </a:lnTo>
                  <a:lnTo>
                    <a:pt x="480" y="222"/>
                  </a:lnTo>
                  <a:lnTo>
                    <a:pt x="468" y="216"/>
                  </a:lnTo>
                  <a:lnTo>
                    <a:pt x="462" y="204"/>
                  </a:lnTo>
                  <a:lnTo>
                    <a:pt x="462" y="186"/>
                  </a:lnTo>
                  <a:lnTo>
                    <a:pt x="456" y="168"/>
                  </a:lnTo>
                  <a:lnTo>
                    <a:pt x="456" y="132"/>
                  </a:lnTo>
                  <a:lnTo>
                    <a:pt x="462" y="132"/>
                  </a:lnTo>
                  <a:lnTo>
                    <a:pt x="462" y="96"/>
                  </a:lnTo>
                  <a:lnTo>
                    <a:pt x="456" y="84"/>
                  </a:lnTo>
                  <a:lnTo>
                    <a:pt x="444" y="78"/>
                  </a:lnTo>
                  <a:lnTo>
                    <a:pt x="450" y="42"/>
                  </a:lnTo>
                  <a:lnTo>
                    <a:pt x="444" y="42"/>
                  </a:lnTo>
                  <a:lnTo>
                    <a:pt x="438" y="36"/>
                  </a:lnTo>
                  <a:lnTo>
                    <a:pt x="426" y="36"/>
                  </a:lnTo>
                  <a:lnTo>
                    <a:pt x="420" y="3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68" name="Burundi" descr="© INSCALE GmbH, 05.05.2010&#10;http://www.presentationload.com/">
              <a:extLst>
                <a:ext uri="{FF2B5EF4-FFF2-40B4-BE49-F238E27FC236}">
                  <a16:creationId xmlns:a16="http://schemas.microsoft.com/office/drawing/2014/main" id="{D758A31B-A2F6-4834-99B0-3011228D38FD}"/>
                </a:ext>
              </a:extLst>
            </p:cNvPr>
            <p:cNvSpPr>
              <a:spLocks/>
            </p:cNvSpPr>
            <p:nvPr/>
          </p:nvSpPr>
          <p:spPr bwMode="gray">
            <a:xfrm>
              <a:off x="6461346" y="4609654"/>
              <a:ext cx="58741" cy="74588"/>
            </a:xfrm>
            <a:custGeom>
              <a:avLst/>
              <a:gdLst>
                <a:gd name="T0" fmla="*/ 2147483647 w 132"/>
                <a:gd name="T1" fmla="*/ 2147483647 h 168"/>
                <a:gd name="T2" fmla="*/ 2147483647 w 132"/>
                <a:gd name="T3" fmla="*/ 2147483647 h 168"/>
                <a:gd name="T4" fmla="*/ 2147483647 w 132"/>
                <a:gd name="T5" fmla="*/ 2147483647 h 168"/>
                <a:gd name="T6" fmla="*/ 2147483647 w 132"/>
                <a:gd name="T7" fmla="*/ 2147483647 h 168"/>
                <a:gd name="T8" fmla="*/ 2147483647 w 132"/>
                <a:gd name="T9" fmla="*/ 2147483647 h 168"/>
                <a:gd name="T10" fmla="*/ 2147483647 w 132"/>
                <a:gd name="T11" fmla="*/ 2147483647 h 168"/>
                <a:gd name="T12" fmla="*/ 2147483647 w 132"/>
                <a:gd name="T13" fmla="*/ 2147483647 h 168"/>
                <a:gd name="T14" fmla="*/ 2147483647 w 132"/>
                <a:gd name="T15" fmla="*/ 2147483647 h 168"/>
                <a:gd name="T16" fmla="*/ 2147483647 w 132"/>
                <a:gd name="T17" fmla="*/ 2147483647 h 168"/>
                <a:gd name="T18" fmla="*/ 2147483647 w 132"/>
                <a:gd name="T19" fmla="*/ 2147483647 h 168"/>
                <a:gd name="T20" fmla="*/ 2147483647 w 132"/>
                <a:gd name="T21" fmla="*/ 2147483647 h 168"/>
                <a:gd name="T22" fmla="*/ 2147483647 w 132"/>
                <a:gd name="T23" fmla="*/ 2147483647 h 168"/>
                <a:gd name="T24" fmla="*/ 2147483647 w 132"/>
                <a:gd name="T25" fmla="*/ 2147483647 h 168"/>
                <a:gd name="T26" fmla="*/ 2147483647 w 132"/>
                <a:gd name="T27" fmla="*/ 2147483647 h 168"/>
                <a:gd name="T28" fmla="*/ 2147483647 w 132"/>
                <a:gd name="T29" fmla="*/ 2147483647 h 168"/>
                <a:gd name="T30" fmla="*/ 2147483647 w 132"/>
                <a:gd name="T31" fmla="*/ 2147483647 h 168"/>
                <a:gd name="T32" fmla="*/ 2147483647 w 132"/>
                <a:gd name="T33" fmla="*/ 2147483647 h 168"/>
                <a:gd name="T34" fmla="*/ 2147483647 w 132"/>
                <a:gd name="T35" fmla="*/ 2147483647 h 168"/>
                <a:gd name="T36" fmla="*/ 2147483647 w 132"/>
                <a:gd name="T37" fmla="*/ 2147483647 h 168"/>
                <a:gd name="T38" fmla="*/ 2147483647 w 132"/>
                <a:gd name="T39" fmla="*/ 2147483647 h 168"/>
                <a:gd name="T40" fmla="*/ 2147483647 w 132"/>
                <a:gd name="T41" fmla="*/ 2147483647 h 168"/>
                <a:gd name="T42" fmla="*/ 2147483647 w 132"/>
                <a:gd name="T43" fmla="*/ 2147483647 h 168"/>
                <a:gd name="T44" fmla="*/ 2147483647 w 132"/>
                <a:gd name="T45" fmla="*/ 2147483647 h 168"/>
                <a:gd name="T46" fmla="*/ 2147483647 w 132"/>
                <a:gd name="T47" fmla="*/ 0 h 168"/>
                <a:gd name="T48" fmla="*/ 2147483647 w 132"/>
                <a:gd name="T49" fmla="*/ 0 h 168"/>
                <a:gd name="T50" fmla="*/ 2147483647 w 132"/>
                <a:gd name="T51" fmla="*/ 0 h 168"/>
                <a:gd name="T52" fmla="*/ 2147483647 w 132"/>
                <a:gd name="T53" fmla="*/ 2147483647 h 168"/>
                <a:gd name="T54" fmla="*/ 2147483647 w 132"/>
                <a:gd name="T55" fmla="*/ 2147483647 h 168"/>
                <a:gd name="T56" fmla="*/ 2147483647 w 132"/>
                <a:gd name="T57" fmla="*/ 2147483647 h 168"/>
                <a:gd name="T58" fmla="*/ 2147483647 w 132"/>
                <a:gd name="T59" fmla="*/ 2147483647 h 168"/>
                <a:gd name="T60" fmla="*/ 2147483647 w 132"/>
                <a:gd name="T61" fmla="*/ 2147483647 h 168"/>
                <a:gd name="T62" fmla="*/ 2147483647 w 132"/>
                <a:gd name="T63" fmla="*/ 2147483647 h 168"/>
                <a:gd name="T64" fmla="*/ 0 w 132"/>
                <a:gd name="T65" fmla="*/ 2147483647 h 168"/>
                <a:gd name="T66" fmla="*/ 2147483647 w 132"/>
                <a:gd name="T67" fmla="*/ 2147483647 h 168"/>
                <a:gd name="T68" fmla="*/ 2147483647 w 132"/>
                <a:gd name="T69" fmla="*/ 2147483647 h 168"/>
                <a:gd name="T70" fmla="*/ 2147483647 w 132"/>
                <a:gd name="T71" fmla="*/ 2147483647 h 168"/>
                <a:gd name="T72" fmla="*/ 2147483647 w 132"/>
                <a:gd name="T73" fmla="*/ 2147483647 h 168"/>
                <a:gd name="T74" fmla="*/ 2147483647 w 132"/>
                <a:gd name="T75" fmla="*/ 2147483647 h 16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32"/>
                <a:gd name="T115" fmla="*/ 0 h 168"/>
                <a:gd name="T116" fmla="*/ 132 w 132"/>
                <a:gd name="T117" fmla="*/ 168 h 16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32" h="168">
                  <a:moveTo>
                    <a:pt x="36" y="72"/>
                  </a:moveTo>
                  <a:lnTo>
                    <a:pt x="36" y="96"/>
                  </a:lnTo>
                  <a:lnTo>
                    <a:pt x="30" y="102"/>
                  </a:lnTo>
                  <a:lnTo>
                    <a:pt x="30" y="138"/>
                  </a:lnTo>
                  <a:lnTo>
                    <a:pt x="36" y="156"/>
                  </a:lnTo>
                  <a:lnTo>
                    <a:pt x="42" y="168"/>
                  </a:lnTo>
                  <a:lnTo>
                    <a:pt x="54" y="168"/>
                  </a:lnTo>
                  <a:lnTo>
                    <a:pt x="60" y="162"/>
                  </a:lnTo>
                  <a:lnTo>
                    <a:pt x="72" y="156"/>
                  </a:lnTo>
                  <a:lnTo>
                    <a:pt x="84" y="144"/>
                  </a:lnTo>
                  <a:lnTo>
                    <a:pt x="90" y="132"/>
                  </a:lnTo>
                  <a:lnTo>
                    <a:pt x="90" y="114"/>
                  </a:lnTo>
                  <a:lnTo>
                    <a:pt x="96" y="102"/>
                  </a:lnTo>
                  <a:lnTo>
                    <a:pt x="114" y="84"/>
                  </a:lnTo>
                  <a:lnTo>
                    <a:pt x="126" y="84"/>
                  </a:lnTo>
                  <a:lnTo>
                    <a:pt x="120" y="72"/>
                  </a:lnTo>
                  <a:lnTo>
                    <a:pt x="132" y="66"/>
                  </a:lnTo>
                  <a:lnTo>
                    <a:pt x="132" y="48"/>
                  </a:lnTo>
                  <a:lnTo>
                    <a:pt x="114" y="48"/>
                  </a:lnTo>
                  <a:lnTo>
                    <a:pt x="108" y="42"/>
                  </a:lnTo>
                  <a:lnTo>
                    <a:pt x="102" y="42"/>
                  </a:lnTo>
                  <a:lnTo>
                    <a:pt x="102" y="24"/>
                  </a:lnTo>
                  <a:lnTo>
                    <a:pt x="108" y="12"/>
                  </a:lnTo>
                  <a:lnTo>
                    <a:pt x="108" y="0"/>
                  </a:lnTo>
                  <a:lnTo>
                    <a:pt x="120" y="0"/>
                  </a:lnTo>
                  <a:lnTo>
                    <a:pt x="66" y="0"/>
                  </a:lnTo>
                  <a:lnTo>
                    <a:pt x="60" y="24"/>
                  </a:lnTo>
                  <a:lnTo>
                    <a:pt x="48" y="30"/>
                  </a:lnTo>
                  <a:lnTo>
                    <a:pt x="42" y="36"/>
                  </a:lnTo>
                  <a:lnTo>
                    <a:pt x="30" y="36"/>
                  </a:lnTo>
                  <a:lnTo>
                    <a:pt x="24" y="30"/>
                  </a:lnTo>
                  <a:lnTo>
                    <a:pt x="18" y="18"/>
                  </a:lnTo>
                  <a:lnTo>
                    <a:pt x="0" y="18"/>
                  </a:lnTo>
                  <a:lnTo>
                    <a:pt x="12" y="48"/>
                  </a:lnTo>
                  <a:lnTo>
                    <a:pt x="18" y="54"/>
                  </a:lnTo>
                  <a:lnTo>
                    <a:pt x="30" y="60"/>
                  </a:lnTo>
                  <a:lnTo>
                    <a:pt x="36" y="66"/>
                  </a:lnTo>
                  <a:lnTo>
                    <a:pt x="36" y="7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69" name="Burkina Faso" descr="© INSCALE GmbH, 05.05.2010&#10;http://www.presentationload.com/">
              <a:extLst>
                <a:ext uri="{FF2B5EF4-FFF2-40B4-BE49-F238E27FC236}">
                  <a16:creationId xmlns:a16="http://schemas.microsoft.com/office/drawing/2014/main" id="{E933977C-47D7-4CC7-BDB2-8CE860050419}"/>
                </a:ext>
              </a:extLst>
            </p:cNvPr>
            <p:cNvSpPr>
              <a:spLocks/>
            </p:cNvSpPr>
            <p:nvPr/>
          </p:nvSpPr>
          <p:spPr bwMode="gray">
            <a:xfrm>
              <a:off x="5375448" y="3978037"/>
              <a:ext cx="252424" cy="201547"/>
            </a:xfrm>
            <a:custGeom>
              <a:avLst/>
              <a:gdLst>
                <a:gd name="T0" fmla="*/ 2147483647 w 570"/>
                <a:gd name="T1" fmla="*/ 2147483647 h 450"/>
                <a:gd name="T2" fmla="*/ 2147483647 w 570"/>
                <a:gd name="T3" fmla="*/ 2147483647 h 450"/>
                <a:gd name="T4" fmla="*/ 2147483647 w 570"/>
                <a:gd name="T5" fmla="*/ 2147483647 h 450"/>
                <a:gd name="T6" fmla="*/ 2147483647 w 570"/>
                <a:gd name="T7" fmla="*/ 2147483647 h 450"/>
                <a:gd name="T8" fmla="*/ 2147483647 w 570"/>
                <a:gd name="T9" fmla="*/ 2147483647 h 450"/>
                <a:gd name="T10" fmla="*/ 2147483647 w 570"/>
                <a:gd name="T11" fmla="*/ 2147483647 h 450"/>
                <a:gd name="T12" fmla="*/ 2147483647 w 570"/>
                <a:gd name="T13" fmla="*/ 2147483647 h 450"/>
                <a:gd name="T14" fmla="*/ 2147483647 w 570"/>
                <a:gd name="T15" fmla="*/ 2147483647 h 450"/>
                <a:gd name="T16" fmla="*/ 2147483647 w 570"/>
                <a:gd name="T17" fmla="*/ 2147483647 h 450"/>
                <a:gd name="T18" fmla="*/ 2147483647 w 570"/>
                <a:gd name="T19" fmla="*/ 2147483647 h 450"/>
                <a:gd name="T20" fmla="*/ 2147483647 w 570"/>
                <a:gd name="T21" fmla="*/ 2147483647 h 450"/>
                <a:gd name="T22" fmla="*/ 2147483647 w 570"/>
                <a:gd name="T23" fmla="*/ 2147483647 h 450"/>
                <a:gd name="T24" fmla="*/ 2147483647 w 570"/>
                <a:gd name="T25" fmla="*/ 2147483647 h 450"/>
                <a:gd name="T26" fmla="*/ 2147483647 w 570"/>
                <a:gd name="T27" fmla="*/ 2147483647 h 450"/>
                <a:gd name="T28" fmla="*/ 2147483647 w 570"/>
                <a:gd name="T29" fmla="*/ 2147483647 h 450"/>
                <a:gd name="T30" fmla="*/ 2147483647 w 570"/>
                <a:gd name="T31" fmla="*/ 2147483647 h 450"/>
                <a:gd name="T32" fmla="*/ 2147483647 w 570"/>
                <a:gd name="T33" fmla="*/ 2147483647 h 450"/>
                <a:gd name="T34" fmla="*/ 2147483647 w 570"/>
                <a:gd name="T35" fmla="*/ 2147483647 h 450"/>
                <a:gd name="T36" fmla="*/ 2147483647 w 570"/>
                <a:gd name="T37" fmla="*/ 2147483647 h 450"/>
                <a:gd name="T38" fmla="*/ 2147483647 w 570"/>
                <a:gd name="T39" fmla="*/ 2147483647 h 450"/>
                <a:gd name="T40" fmla="*/ 2147483647 w 570"/>
                <a:gd name="T41" fmla="*/ 2147483647 h 450"/>
                <a:gd name="T42" fmla="*/ 2147483647 w 570"/>
                <a:gd name="T43" fmla="*/ 2147483647 h 450"/>
                <a:gd name="T44" fmla="*/ 2147483647 w 570"/>
                <a:gd name="T45" fmla="*/ 2147483647 h 450"/>
                <a:gd name="T46" fmla="*/ 2147483647 w 570"/>
                <a:gd name="T47" fmla="*/ 2147483647 h 450"/>
                <a:gd name="T48" fmla="*/ 2147483647 w 570"/>
                <a:gd name="T49" fmla="*/ 2147483647 h 450"/>
                <a:gd name="T50" fmla="*/ 2147483647 w 570"/>
                <a:gd name="T51" fmla="*/ 2147483647 h 450"/>
                <a:gd name="T52" fmla="*/ 2147483647 w 570"/>
                <a:gd name="T53" fmla="*/ 2147483647 h 450"/>
                <a:gd name="T54" fmla="*/ 2147483647 w 570"/>
                <a:gd name="T55" fmla="*/ 2147483647 h 450"/>
                <a:gd name="T56" fmla="*/ 2147483647 w 570"/>
                <a:gd name="T57" fmla="*/ 2147483647 h 450"/>
                <a:gd name="T58" fmla="*/ 2147483647 w 570"/>
                <a:gd name="T59" fmla="*/ 2147483647 h 450"/>
                <a:gd name="T60" fmla="*/ 2147483647 w 570"/>
                <a:gd name="T61" fmla="*/ 2147483647 h 450"/>
                <a:gd name="T62" fmla="*/ 2147483647 w 570"/>
                <a:gd name="T63" fmla="*/ 2147483647 h 450"/>
                <a:gd name="T64" fmla="*/ 2147483647 w 570"/>
                <a:gd name="T65" fmla="*/ 2147483647 h 450"/>
                <a:gd name="T66" fmla="*/ 2147483647 w 570"/>
                <a:gd name="T67" fmla="*/ 0 h 450"/>
                <a:gd name="T68" fmla="*/ 2147483647 w 570"/>
                <a:gd name="T69" fmla="*/ 2147483647 h 450"/>
                <a:gd name="T70" fmla="*/ 2147483647 w 570"/>
                <a:gd name="T71" fmla="*/ 2147483647 h 450"/>
                <a:gd name="T72" fmla="*/ 2147483647 w 570"/>
                <a:gd name="T73" fmla="*/ 2147483647 h 450"/>
                <a:gd name="T74" fmla="*/ 2147483647 w 570"/>
                <a:gd name="T75" fmla="*/ 2147483647 h 450"/>
                <a:gd name="T76" fmla="*/ 2147483647 w 570"/>
                <a:gd name="T77" fmla="*/ 2147483647 h 450"/>
                <a:gd name="T78" fmla="*/ 2147483647 w 570"/>
                <a:gd name="T79" fmla="*/ 2147483647 h 450"/>
                <a:gd name="T80" fmla="*/ 2147483647 w 570"/>
                <a:gd name="T81" fmla="*/ 2147483647 h 450"/>
                <a:gd name="T82" fmla="*/ 2147483647 w 570"/>
                <a:gd name="T83" fmla="*/ 2147483647 h 450"/>
                <a:gd name="T84" fmla="*/ 2147483647 w 570"/>
                <a:gd name="T85" fmla="*/ 2147483647 h 450"/>
                <a:gd name="T86" fmla="*/ 2147483647 w 570"/>
                <a:gd name="T87" fmla="*/ 2147483647 h 450"/>
                <a:gd name="T88" fmla="*/ 2147483647 w 570"/>
                <a:gd name="T89" fmla="*/ 2147483647 h 450"/>
                <a:gd name="T90" fmla="*/ 2147483647 w 570"/>
                <a:gd name="T91" fmla="*/ 2147483647 h 450"/>
                <a:gd name="T92" fmla="*/ 2147483647 w 570"/>
                <a:gd name="T93" fmla="*/ 2147483647 h 450"/>
                <a:gd name="T94" fmla="*/ 2147483647 w 570"/>
                <a:gd name="T95" fmla="*/ 2147483647 h 450"/>
                <a:gd name="T96" fmla="*/ 2147483647 w 570"/>
                <a:gd name="T97" fmla="*/ 2147483647 h 450"/>
                <a:gd name="T98" fmla="*/ 2147483647 w 570"/>
                <a:gd name="T99" fmla="*/ 2147483647 h 450"/>
                <a:gd name="T100" fmla="*/ 2147483647 w 570"/>
                <a:gd name="T101" fmla="*/ 2147483647 h 450"/>
                <a:gd name="T102" fmla="*/ 2147483647 w 570"/>
                <a:gd name="T103" fmla="*/ 2147483647 h 45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570"/>
                <a:gd name="T157" fmla="*/ 0 h 450"/>
                <a:gd name="T158" fmla="*/ 570 w 570"/>
                <a:gd name="T159" fmla="*/ 450 h 450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570" h="450">
                  <a:moveTo>
                    <a:pt x="0" y="312"/>
                  </a:moveTo>
                  <a:lnTo>
                    <a:pt x="6" y="366"/>
                  </a:lnTo>
                  <a:lnTo>
                    <a:pt x="6" y="390"/>
                  </a:lnTo>
                  <a:lnTo>
                    <a:pt x="30" y="384"/>
                  </a:lnTo>
                  <a:lnTo>
                    <a:pt x="30" y="390"/>
                  </a:lnTo>
                  <a:lnTo>
                    <a:pt x="36" y="396"/>
                  </a:lnTo>
                  <a:lnTo>
                    <a:pt x="36" y="408"/>
                  </a:lnTo>
                  <a:lnTo>
                    <a:pt x="42" y="420"/>
                  </a:lnTo>
                  <a:lnTo>
                    <a:pt x="54" y="426"/>
                  </a:lnTo>
                  <a:lnTo>
                    <a:pt x="60" y="432"/>
                  </a:lnTo>
                  <a:lnTo>
                    <a:pt x="72" y="432"/>
                  </a:lnTo>
                  <a:lnTo>
                    <a:pt x="78" y="438"/>
                  </a:lnTo>
                  <a:lnTo>
                    <a:pt x="90" y="438"/>
                  </a:lnTo>
                  <a:lnTo>
                    <a:pt x="96" y="432"/>
                  </a:lnTo>
                  <a:lnTo>
                    <a:pt x="96" y="426"/>
                  </a:lnTo>
                  <a:lnTo>
                    <a:pt x="120" y="414"/>
                  </a:lnTo>
                  <a:lnTo>
                    <a:pt x="150" y="414"/>
                  </a:lnTo>
                  <a:lnTo>
                    <a:pt x="168" y="420"/>
                  </a:lnTo>
                  <a:lnTo>
                    <a:pt x="186" y="438"/>
                  </a:lnTo>
                  <a:lnTo>
                    <a:pt x="186" y="450"/>
                  </a:lnTo>
                  <a:lnTo>
                    <a:pt x="204" y="444"/>
                  </a:lnTo>
                  <a:lnTo>
                    <a:pt x="198" y="450"/>
                  </a:lnTo>
                  <a:lnTo>
                    <a:pt x="198" y="396"/>
                  </a:lnTo>
                  <a:lnTo>
                    <a:pt x="192" y="366"/>
                  </a:lnTo>
                  <a:lnTo>
                    <a:pt x="186" y="366"/>
                  </a:lnTo>
                  <a:lnTo>
                    <a:pt x="186" y="348"/>
                  </a:lnTo>
                  <a:lnTo>
                    <a:pt x="192" y="336"/>
                  </a:lnTo>
                  <a:lnTo>
                    <a:pt x="198" y="330"/>
                  </a:lnTo>
                  <a:lnTo>
                    <a:pt x="354" y="330"/>
                  </a:lnTo>
                  <a:lnTo>
                    <a:pt x="378" y="318"/>
                  </a:lnTo>
                  <a:lnTo>
                    <a:pt x="396" y="324"/>
                  </a:lnTo>
                  <a:lnTo>
                    <a:pt x="414" y="324"/>
                  </a:lnTo>
                  <a:lnTo>
                    <a:pt x="438" y="330"/>
                  </a:lnTo>
                  <a:lnTo>
                    <a:pt x="456" y="330"/>
                  </a:lnTo>
                  <a:lnTo>
                    <a:pt x="462" y="318"/>
                  </a:lnTo>
                  <a:lnTo>
                    <a:pt x="474" y="318"/>
                  </a:lnTo>
                  <a:lnTo>
                    <a:pt x="480" y="306"/>
                  </a:lnTo>
                  <a:lnTo>
                    <a:pt x="498" y="288"/>
                  </a:lnTo>
                  <a:lnTo>
                    <a:pt x="528" y="288"/>
                  </a:lnTo>
                  <a:lnTo>
                    <a:pt x="534" y="294"/>
                  </a:lnTo>
                  <a:lnTo>
                    <a:pt x="534" y="282"/>
                  </a:lnTo>
                  <a:lnTo>
                    <a:pt x="540" y="282"/>
                  </a:lnTo>
                  <a:lnTo>
                    <a:pt x="546" y="276"/>
                  </a:lnTo>
                  <a:lnTo>
                    <a:pt x="558" y="276"/>
                  </a:lnTo>
                  <a:lnTo>
                    <a:pt x="564" y="258"/>
                  </a:lnTo>
                  <a:lnTo>
                    <a:pt x="570" y="252"/>
                  </a:lnTo>
                  <a:lnTo>
                    <a:pt x="564" y="252"/>
                  </a:lnTo>
                  <a:lnTo>
                    <a:pt x="540" y="216"/>
                  </a:lnTo>
                  <a:lnTo>
                    <a:pt x="564" y="210"/>
                  </a:lnTo>
                  <a:lnTo>
                    <a:pt x="558" y="198"/>
                  </a:lnTo>
                  <a:lnTo>
                    <a:pt x="546" y="186"/>
                  </a:lnTo>
                  <a:lnTo>
                    <a:pt x="534" y="186"/>
                  </a:lnTo>
                  <a:lnTo>
                    <a:pt x="522" y="198"/>
                  </a:lnTo>
                  <a:lnTo>
                    <a:pt x="504" y="198"/>
                  </a:lnTo>
                  <a:lnTo>
                    <a:pt x="498" y="186"/>
                  </a:lnTo>
                  <a:lnTo>
                    <a:pt x="486" y="180"/>
                  </a:lnTo>
                  <a:lnTo>
                    <a:pt x="462" y="156"/>
                  </a:lnTo>
                  <a:lnTo>
                    <a:pt x="462" y="150"/>
                  </a:lnTo>
                  <a:lnTo>
                    <a:pt x="480" y="132"/>
                  </a:lnTo>
                  <a:lnTo>
                    <a:pt x="468" y="132"/>
                  </a:lnTo>
                  <a:lnTo>
                    <a:pt x="468" y="114"/>
                  </a:lnTo>
                  <a:lnTo>
                    <a:pt x="444" y="114"/>
                  </a:lnTo>
                  <a:lnTo>
                    <a:pt x="432" y="108"/>
                  </a:lnTo>
                  <a:lnTo>
                    <a:pt x="420" y="84"/>
                  </a:lnTo>
                  <a:lnTo>
                    <a:pt x="420" y="60"/>
                  </a:lnTo>
                  <a:lnTo>
                    <a:pt x="414" y="48"/>
                  </a:lnTo>
                  <a:lnTo>
                    <a:pt x="414" y="12"/>
                  </a:lnTo>
                  <a:lnTo>
                    <a:pt x="390" y="0"/>
                  </a:lnTo>
                  <a:lnTo>
                    <a:pt x="342" y="0"/>
                  </a:lnTo>
                  <a:lnTo>
                    <a:pt x="324" y="18"/>
                  </a:lnTo>
                  <a:lnTo>
                    <a:pt x="300" y="18"/>
                  </a:lnTo>
                  <a:lnTo>
                    <a:pt x="282" y="42"/>
                  </a:lnTo>
                  <a:lnTo>
                    <a:pt x="258" y="42"/>
                  </a:lnTo>
                  <a:lnTo>
                    <a:pt x="258" y="60"/>
                  </a:lnTo>
                  <a:lnTo>
                    <a:pt x="252" y="66"/>
                  </a:lnTo>
                  <a:lnTo>
                    <a:pt x="252" y="72"/>
                  </a:lnTo>
                  <a:lnTo>
                    <a:pt x="240" y="72"/>
                  </a:lnTo>
                  <a:lnTo>
                    <a:pt x="228" y="60"/>
                  </a:lnTo>
                  <a:lnTo>
                    <a:pt x="222" y="60"/>
                  </a:lnTo>
                  <a:lnTo>
                    <a:pt x="216" y="66"/>
                  </a:lnTo>
                  <a:lnTo>
                    <a:pt x="210" y="78"/>
                  </a:lnTo>
                  <a:lnTo>
                    <a:pt x="198" y="84"/>
                  </a:lnTo>
                  <a:lnTo>
                    <a:pt x="192" y="96"/>
                  </a:lnTo>
                  <a:lnTo>
                    <a:pt x="186" y="102"/>
                  </a:lnTo>
                  <a:lnTo>
                    <a:pt x="186" y="108"/>
                  </a:lnTo>
                  <a:lnTo>
                    <a:pt x="168" y="108"/>
                  </a:lnTo>
                  <a:lnTo>
                    <a:pt x="168" y="144"/>
                  </a:lnTo>
                  <a:lnTo>
                    <a:pt x="144" y="150"/>
                  </a:lnTo>
                  <a:lnTo>
                    <a:pt x="114" y="120"/>
                  </a:lnTo>
                  <a:lnTo>
                    <a:pt x="96" y="150"/>
                  </a:lnTo>
                  <a:lnTo>
                    <a:pt x="102" y="156"/>
                  </a:lnTo>
                  <a:lnTo>
                    <a:pt x="102" y="186"/>
                  </a:lnTo>
                  <a:lnTo>
                    <a:pt x="84" y="186"/>
                  </a:lnTo>
                  <a:lnTo>
                    <a:pt x="84" y="216"/>
                  </a:lnTo>
                  <a:lnTo>
                    <a:pt x="78" y="222"/>
                  </a:lnTo>
                  <a:lnTo>
                    <a:pt x="72" y="222"/>
                  </a:lnTo>
                  <a:lnTo>
                    <a:pt x="78" y="228"/>
                  </a:lnTo>
                  <a:lnTo>
                    <a:pt x="78" y="240"/>
                  </a:lnTo>
                  <a:lnTo>
                    <a:pt x="42" y="240"/>
                  </a:lnTo>
                  <a:lnTo>
                    <a:pt x="36" y="246"/>
                  </a:lnTo>
                  <a:lnTo>
                    <a:pt x="30" y="246"/>
                  </a:lnTo>
                  <a:lnTo>
                    <a:pt x="12" y="258"/>
                  </a:lnTo>
                  <a:lnTo>
                    <a:pt x="36" y="288"/>
                  </a:lnTo>
                  <a:lnTo>
                    <a:pt x="24" y="312"/>
                  </a:lnTo>
                  <a:lnTo>
                    <a:pt x="0" y="31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70" name="Bolivia" descr="© INSCALE GmbH, 05.05.2010&#10;http://www.presentationload.com/">
              <a:extLst>
                <a:ext uri="{FF2B5EF4-FFF2-40B4-BE49-F238E27FC236}">
                  <a16:creationId xmlns:a16="http://schemas.microsoft.com/office/drawing/2014/main" id="{7B5EFA71-29D3-4A11-96AC-0A178AD2EBB3}"/>
                </a:ext>
              </a:extLst>
            </p:cNvPr>
            <p:cNvSpPr>
              <a:spLocks/>
            </p:cNvSpPr>
            <p:nvPr/>
          </p:nvSpPr>
          <p:spPr bwMode="gray">
            <a:xfrm>
              <a:off x="3368760" y="4871506"/>
              <a:ext cx="395305" cy="477680"/>
            </a:xfrm>
            <a:custGeom>
              <a:avLst/>
              <a:gdLst>
                <a:gd name="T0" fmla="*/ 2147483647 w 894"/>
                <a:gd name="T1" fmla="*/ 2147483647 h 1056"/>
                <a:gd name="T2" fmla="*/ 2147483647 w 894"/>
                <a:gd name="T3" fmla="*/ 2147483647 h 1056"/>
                <a:gd name="T4" fmla="*/ 2147483647 w 894"/>
                <a:gd name="T5" fmla="*/ 2147483647 h 1056"/>
                <a:gd name="T6" fmla="*/ 2147483647 w 894"/>
                <a:gd name="T7" fmla="*/ 2147483647 h 1056"/>
                <a:gd name="T8" fmla="*/ 2147483647 w 894"/>
                <a:gd name="T9" fmla="*/ 2147483647 h 1056"/>
                <a:gd name="T10" fmla="*/ 2147483647 w 894"/>
                <a:gd name="T11" fmla="*/ 2147483647 h 1056"/>
                <a:gd name="T12" fmla="*/ 2147483647 w 894"/>
                <a:gd name="T13" fmla="*/ 2147483647 h 1056"/>
                <a:gd name="T14" fmla="*/ 2147483647 w 894"/>
                <a:gd name="T15" fmla="*/ 2147483647 h 1056"/>
                <a:gd name="T16" fmla="*/ 2147483647 w 894"/>
                <a:gd name="T17" fmla="*/ 2147483647 h 1056"/>
                <a:gd name="T18" fmla="*/ 2147483647 w 894"/>
                <a:gd name="T19" fmla="*/ 2147483647 h 1056"/>
                <a:gd name="T20" fmla="*/ 2147483647 w 894"/>
                <a:gd name="T21" fmla="*/ 2147483647 h 1056"/>
                <a:gd name="T22" fmla="*/ 2147483647 w 894"/>
                <a:gd name="T23" fmla="*/ 2147483647 h 1056"/>
                <a:gd name="T24" fmla="*/ 2147483647 w 894"/>
                <a:gd name="T25" fmla="*/ 2147483647 h 1056"/>
                <a:gd name="T26" fmla="*/ 2147483647 w 894"/>
                <a:gd name="T27" fmla="*/ 2147483647 h 1056"/>
                <a:gd name="T28" fmla="*/ 2147483647 w 894"/>
                <a:gd name="T29" fmla="*/ 2147483647 h 1056"/>
                <a:gd name="T30" fmla="*/ 2147483647 w 894"/>
                <a:gd name="T31" fmla="*/ 2147483647 h 1056"/>
                <a:gd name="T32" fmla="*/ 2147483647 w 894"/>
                <a:gd name="T33" fmla="*/ 2147483647 h 1056"/>
                <a:gd name="T34" fmla="*/ 2147483647 w 894"/>
                <a:gd name="T35" fmla="*/ 2147483647 h 1056"/>
                <a:gd name="T36" fmla="*/ 2147483647 w 894"/>
                <a:gd name="T37" fmla="*/ 2147483647 h 1056"/>
                <a:gd name="T38" fmla="*/ 2147483647 w 894"/>
                <a:gd name="T39" fmla="*/ 2147483647 h 1056"/>
                <a:gd name="T40" fmla="*/ 2147483647 w 894"/>
                <a:gd name="T41" fmla="*/ 2147483647 h 1056"/>
                <a:gd name="T42" fmla="*/ 2147483647 w 894"/>
                <a:gd name="T43" fmla="*/ 2147483647 h 1056"/>
                <a:gd name="T44" fmla="*/ 2147483647 w 894"/>
                <a:gd name="T45" fmla="*/ 2147483647 h 1056"/>
                <a:gd name="T46" fmla="*/ 2147483647 w 894"/>
                <a:gd name="T47" fmla="*/ 2147483647 h 1056"/>
                <a:gd name="T48" fmla="*/ 0 w 894"/>
                <a:gd name="T49" fmla="*/ 2147483647 h 1056"/>
                <a:gd name="T50" fmla="*/ 2147483647 w 894"/>
                <a:gd name="T51" fmla="*/ 2147483647 h 1056"/>
                <a:gd name="T52" fmla="*/ 2147483647 w 894"/>
                <a:gd name="T53" fmla="*/ 2147483647 h 1056"/>
                <a:gd name="T54" fmla="*/ 2147483647 w 894"/>
                <a:gd name="T55" fmla="*/ 2147483647 h 1056"/>
                <a:gd name="T56" fmla="*/ 2147483647 w 894"/>
                <a:gd name="T57" fmla="*/ 2147483647 h 1056"/>
                <a:gd name="T58" fmla="*/ 2147483647 w 894"/>
                <a:gd name="T59" fmla="*/ 2147483647 h 1056"/>
                <a:gd name="T60" fmla="*/ 2147483647 w 894"/>
                <a:gd name="T61" fmla="*/ 2147483647 h 1056"/>
                <a:gd name="T62" fmla="*/ 2147483647 w 894"/>
                <a:gd name="T63" fmla="*/ 2147483647 h 1056"/>
                <a:gd name="T64" fmla="*/ 2147483647 w 894"/>
                <a:gd name="T65" fmla="*/ 2147483647 h 1056"/>
                <a:gd name="T66" fmla="*/ 2147483647 w 894"/>
                <a:gd name="T67" fmla="*/ 2147483647 h 1056"/>
                <a:gd name="T68" fmla="*/ 2147483647 w 894"/>
                <a:gd name="T69" fmla="*/ 2147483647 h 1056"/>
                <a:gd name="T70" fmla="*/ 2147483647 w 894"/>
                <a:gd name="T71" fmla="*/ 2147483647 h 1056"/>
                <a:gd name="T72" fmla="*/ 2147483647 w 894"/>
                <a:gd name="T73" fmla="*/ 2147483647 h 1056"/>
                <a:gd name="T74" fmla="*/ 2147483647 w 894"/>
                <a:gd name="T75" fmla="*/ 2147483647 h 1056"/>
                <a:gd name="T76" fmla="*/ 2147483647 w 894"/>
                <a:gd name="T77" fmla="*/ 2147483647 h 1056"/>
                <a:gd name="T78" fmla="*/ 2147483647 w 894"/>
                <a:gd name="T79" fmla="*/ 2147483647 h 1056"/>
                <a:gd name="T80" fmla="*/ 2147483647 w 894"/>
                <a:gd name="T81" fmla="*/ 2147483647 h 1056"/>
                <a:gd name="T82" fmla="*/ 2147483647 w 894"/>
                <a:gd name="T83" fmla="*/ 2147483647 h 1056"/>
                <a:gd name="T84" fmla="*/ 2147483647 w 894"/>
                <a:gd name="T85" fmla="*/ 2147483647 h 1056"/>
                <a:gd name="T86" fmla="*/ 2147483647 w 894"/>
                <a:gd name="T87" fmla="*/ 2147483647 h 1056"/>
                <a:gd name="T88" fmla="*/ 2147483647 w 894"/>
                <a:gd name="T89" fmla="*/ 2147483647 h 1056"/>
                <a:gd name="T90" fmla="*/ 2147483647 w 894"/>
                <a:gd name="T91" fmla="*/ 2147483647 h 1056"/>
                <a:gd name="T92" fmla="*/ 2147483647 w 894"/>
                <a:gd name="T93" fmla="*/ 2147483647 h 1056"/>
                <a:gd name="T94" fmla="*/ 2147483647 w 894"/>
                <a:gd name="T95" fmla="*/ 2147483647 h 1056"/>
                <a:gd name="T96" fmla="*/ 2147483647 w 894"/>
                <a:gd name="T97" fmla="*/ 2147483647 h 1056"/>
                <a:gd name="T98" fmla="*/ 2147483647 w 894"/>
                <a:gd name="T99" fmla="*/ 2147483647 h 1056"/>
                <a:gd name="T100" fmla="*/ 2147483647 w 894"/>
                <a:gd name="T101" fmla="*/ 2147483647 h 105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94"/>
                <a:gd name="T154" fmla="*/ 0 h 1056"/>
                <a:gd name="T155" fmla="*/ 894 w 894"/>
                <a:gd name="T156" fmla="*/ 1056 h 105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94" h="1056">
                  <a:moveTo>
                    <a:pt x="882" y="744"/>
                  </a:moveTo>
                  <a:lnTo>
                    <a:pt x="882" y="738"/>
                  </a:lnTo>
                  <a:lnTo>
                    <a:pt x="888" y="732"/>
                  </a:lnTo>
                  <a:lnTo>
                    <a:pt x="888" y="708"/>
                  </a:lnTo>
                  <a:lnTo>
                    <a:pt x="894" y="696"/>
                  </a:lnTo>
                  <a:lnTo>
                    <a:pt x="894" y="684"/>
                  </a:lnTo>
                  <a:lnTo>
                    <a:pt x="882" y="648"/>
                  </a:lnTo>
                  <a:lnTo>
                    <a:pt x="876" y="636"/>
                  </a:lnTo>
                  <a:lnTo>
                    <a:pt x="864" y="624"/>
                  </a:lnTo>
                  <a:lnTo>
                    <a:pt x="840" y="612"/>
                  </a:lnTo>
                  <a:lnTo>
                    <a:pt x="834" y="606"/>
                  </a:lnTo>
                  <a:lnTo>
                    <a:pt x="822" y="600"/>
                  </a:lnTo>
                  <a:lnTo>
                    <a:pt x="816" y="588"/>
                  </a:lnTo>
                  <a:lnTo>
                    <a:pt x="816" y="576"/>
                  </a:lnTo>
                  <a:lnTo>
                    <a:pt x="822" y="558"/>
                  </a:lnTo>
                  <a:lnTo>
                    <a:pt x="822" y="546"/>
                  </a:lnTo>
                  <a:lnTo>
                    <a:pt x="828" y="540"/>
                  </a:lnTo>
                  <a:lnTo>
                    <a:pt x="828" y="534"/>
                  </a:lnTo>
                  <a:lnTo>
                    <a:pt x="768" y="534"/>
                  </a:lnTo>
                  <a:lnTo>
                    <a:pt x="720" y="528"/>
                  </a:lnTo>
                  <a:lnTo>
                    <a:pt x="690" y="522"/>
                  </a:lnTo>
                  <a:lnTo>
                    <a:pt x="684" y="516"/>
                  </a:lnTo>
                  <a:lnTo>
                    <a:pt x="684" y="474"/>
                  </a:lnTo>
                  <a:lnTo>
                    <a:pt x="690" y="462"/>
                  </a:lnTo>
                  <a:lnTo>
                    <a:pt x="684" y="456"/>
                  </a:lnTo>
                  <a:lnTo>
                    <a:pt x="672" y="450"/>
                  </a:lnTo>
                  <a:lnTo>
                    <a:pt x="666" y="438"/>
                  </a:lnTo>
                  <a:lnTo>
                    <a:pt x="660" y="432"/>
                  </a:lnTo>
                  <a:lnTo>
                    <a:pt x="660" y="426"/>
                  </a:lnTo>
                  <a:lnTo>
                    <a:pt x="678" y="426"/>
                  </a:lnTo>
                  <a:lnTo>
                    <a:pt x="678" y="396"/>
                  </a:lnTo>
                  <a:lnTo>
                    <a:pt x="672" y="384"/>
                  </a:lnTo>
                  <a:lnTo>
                    <a:pt x="666" y="378"/>
                  </a:lnTo>
                  <a:lnTo>
                    <a:pt x="660" y="366"/>
                  </a:lnTo>
                  <a:lnTo>
                    <a:pt x="660" y="336"/>
                  </a:lnTo>
                  <a:lnTo>
                    <a:pt x="654" y="330"/>
                  </a:lnTo>
                  <a:lnTo>
                    <a:pt x="648" y="318"/>
                  </a:lnTo>
                  <a:lnTo>
                    <a:pt x="624" y="306"/>
                  </a:lnTo>
                  <a:lnTo>
                    <a:pt x="564" y="306"/>
                  </a:lnTo>
                  <a:lnTo>
                    <a:pt x="558" y="300"/>
                  </a:lnTo>
                  <a:lnTo>
                    <a:pt x="546" y="294"/>
                  </a:lnTo>
                  <a:lnTo>
                    <a:pt x="534" y="282"/>
                  </a:lnTo>
                  <a:lnTo>
                    <a:pt x="534" y="276"/>
                  </a:lnTo>
                  <a:lnTo>
                    <a:pt x="510" y="276"/>
                  </a:lnTo>
                  <a:lnTo>
                    <a:pt x="498" y="270"/>
                  </a:lnTo>
                  <a:lnTo>
                    <a:pt x="486" y="258"/>
                  </a:lnTo>
                  <a:lnTo>
                    <a:pt x="474" y="252"/>
                  </a:lnTo>
                  <a:lnTo>
                    <a:pt x="468" y="240"/>
                  </a:lnTo>
                  <a:lnTo>
                    <a:pt x="468" y="234"/>
                  </a:lnTo>
                  <a:lnTo>
                    <a:pt x="456" y="234"/>
                  </a:lnTo>
                  <a:lnTo>
                    <a:pt x="450" y="240"/>
                  </a:lnTo>
                  <a:lnTo>
                    <a:pt x="438" y="240"/>
                  </a:lnTo>
                  <a:lnTo>
                    <a:pt x="426" y="234"/>
                  </a:lnTo>
                  <a:lnTo>
                    <a:pt x="420" y="222"/>
                  </a:lnTo>
                  <a:lnTo>
                    <a:pt x="414" y="228"/>
                  </a:lnTo>
                  <a:lnTo>
                    <a:pt x="384" y="228"/>
                  </a:lnTo>
                  <a:lnTo>
                    <a:pt x="372" y="222"/>
                  </a:lnTo>
                  <a:lnTo>
                    <a:pt x="366" y="216"/>
                  </a:lnTo>
                  <a:lnTo>
                    <a:pt x="366" y="210"/>
                  </a:lnTo>
                  <a:lnTo>
                    <a:pt x="360" y="198"/>
                  </a:lnTo>
                  <a:lnTo>
                    <a:pt x="360" y="192"/>
                  </a:lnTo>
                  <a:lnTo>
                    <a:pt x="354" y="186"/>
                  </a:lnTo>
                  <a:lnTo>
                    <a:pt x="330" y="186"/>
                  </a:lnTo>
                  <a:lnTo>
                    <a:pt x="324" y="156"/>
                  </a:lnTo>
                  <a:lnTo>
                    <a:pt x="318" y="150"/>
                  </a:lnTo>
                  <a:lnTo>
                    <a:pt x="306" y="144"/>
                  </a:lnTo>
                  <a:lnTo>
                    <a:pt x="294" y="132"/>
                  </a:lnTo>
                  <a:lnTo>
                    <a:pt x="294" y="120"/>
                  </a:lnTo>
                  <a:lnTo>
                    <a:pt x="300" y="114"/>
                  </a:lnTo>
                  <a:lnTo>
                    <a:pt x="300" y="96"/>
                  </a:lnTo>
                  <a:lnTo>
                    <a:pt x="294" y="84"/>
                  </a:lnTo>
                  <a:lnTo>
                    <a:pt x="288" y="78"/>
                  </a:lnTo>
                  <a:lnTo>
                    <a:pt x="288" y="48"/>
                  </a:lnTo>
                  <a:lnTo>
                    <a:pt x="294" y="42"/>
                  </a:lnTo>
                  <a:lnTo>
                    <a:pt x="294" y="36"/>
                  </a:lnTo>
                  <a:lnTo>
                    <a:pt x="300" y="30"/>
                  </a:lnTo>
                  <a:lnTo>
                    <a:pt x="300" y="0"/>
                  </a:lnTo>
                  <a:lnTo>
                    <a:pt x="288" y="0"/>
                  </a:lnTo>
                  <a:lnTo>
                    <a:pt x="276" y="6"/>
                  </a:lnTo>
                  <a:lnTo>
                    <a:pt x="276" y="12"/>
                  </a:lnTo>
                  <a:lnTo>
                    <a:pt x="270" y="12"/>
                  </a:lnTo>
                  <a:lnTo>
                    <a:pt x="258" y="0"/>
                  </a:lnTo>
                  <a:lnTo>
                    <a:pt x="246" y="12"/>
                  </a:lnTo>
                  <a:lnTo>
                    <a:pt x="210" y="12"/>
                  </a:lnTo>
                  <a:lnTo>
                    <a:pt x="198" y="18"/>
                  </a:lnTo>
                  <a:lnTo>
                    <a:pt x="192" y="24"/>
                  </a:lnTo>
                  <a:lnTo>
                    <a:pt x="186" y="36"/>
                  </a:lnTo>
                  <a:lnTo>
                    <a:pt x="180" y="42"/>
                  </a:lnTo>
                  <a:lnTo>
                    <a:pt x="180" y="48"/>
                  </a:lnTo>
                  <a:lnTo>
                    <a:pt x="144" y="48"/>
                  </a:lnTo>
                  <a:lnTo>
                    <a:pt x="138" y="78"/>
                  </a:lnTo>
                  <a:lnTo>
                    <a:pt x="102" y="78"/>
                  </a:lnTo>
                  <a:lnTo>
                    <a:pt x="90" y="96"/>
                  </a:lnTo>
                  <a:lnTo>
                    <a:pt x="84" y="102"/>
                  </a:lnTo>
                  <a:lnTo>
                    <a:pt x="60" y="114"/>
                  </a:lnTo>
                  <a:lnTo>
                    <a:pt x="42" y="114"/>
                  </a:lnTo>
                  <a:lnTo>
                    <a:pt x="42" y="108"/>
                  </a:lnTo>
                  <a:lnTo>
                    <a:pt x="36" y="102"/>
                  </a:lnTo>
                  <a:lnTo>
                    <a:pt x="12" y="102"/>
                  </a:lnTo>
                  <a:lnTo>
                    <a:pt x="0" y="96"/>
                  </a:lnTo>
                  <a:lnTo>
                    <a:pt x="0" y="114"/>
                  </a:lnTo>
                  <a:lnTo>
                    <a:pt x="6" y="132"/>
                  </a:lnTo>
                  <a:lnTo>
                    <a:pt x="18" y="144"/>
                  </a:lnTo>
                  <a:lnTo>
                    <a:pt x="30" y="162"/>
                  </a:lnTo>
                  <a:lnTo>
                    <a:pt x="42" y="174"/>
                  </a:lnTo>
                  <a:lnTo>
                    <a:pt x="54" y="192"/>
                  </a:lnTo>
                  <a:lnTo>
                    <a:pt x="66" y="216"/>
                  </a:lnTo>
                  <a:lnTo>
                    <a:pt x="66" y="228"/>
                  </a:lnTo>
                  <a:lnTo>
                    <a:pt x="60" y="234"/>
                  </a:lnTo>
                  <a:lnTo>
                    <a:pt x="54" y="246"/>
                  </a:lnTo>
                  <a:lnTo>
                    <a:pt x="48" y="252"/>
                  </a:lnTo>
                  <a:lnTo>
                    <a:pt x="60" y="300"/>
                  </a:lnTo>
                  <a:lnTo>
                    <a:pt x="42" y="330"/>
                  </a:lnTo>
                  <a:lnTo>
                    <a:pt x="48" y="330"/>
                  </a:lnTo>
                  <a:lnTo>
                    <a:pt x="60" y="342"/>
                  </a:lnTo>
                  <a:lnTo>
                    <a:pt x="66" y="354"/>
                  </a:lnTo>
                  <a:lnTo>
                    <a:pt x="66" y="360"/>
                  </a:lnTo>
                  <a:lnTo>
                    <a:pt x="60" y="372"/>
                  </a:lnTo>
                  <a:lnTo>
                    <a:pt x="48" y="384"/>
                  </a:lnTo>
                  <a:lnTo>
                    <a:pt x="36" y="408"/>
                  </a:lnTo>
                  <a:lnTo>
                    <a:pt x="42" y="426"/>
                  </a:lnTo>
                  <a:lnTo>
                    <a:pt x="48" y="438"/>
                  </a:lnTo>
                  <a:lnTo>
                    <a:pt x="54" y="444"/>
                  </a:lnTo>
                  <a:lnTo>
                    <a:pt x="54" y="450"/>
                  </a:lnTo>
                  <a:lnTo>
                    <a:pt x="42" y="468"/>
                  </a:lnTo>
                  <a:lnTo>
                    <a:pt x="54" y="480"/>
                  </a:lnTo>
                  <a:lnTo>
                    <a:pt x="78" y="498"/>
                  </a:lnTo>
                  <a:lnTo>
                    <a:pt x="78" y="516"/>
                  </a:lnTo>
                  <a:lnTo>
                    <a:pt x="102" y="528"/>
                  </a:lnTo>
                  <a:lnTo>
                    <a:pt x="90" y="558"/>
                  </a:lnTo>
                  <a:lnTo>
                    <a:pt x="78" y="546"/>
                  </a:lnTo>
                  <a:lnTo>
                    <a:pt x="78" y="558"/>
                  </a:lnTo>
                  <a:lnTo>
                    <a:pt x="66" y="582"/>
                  </a:lnTo>
                  <a:lnTo>
                    <a:pt x="54" y="588"/>
                  </a:lnTo>
                  <a:lnTo>
                    <a:pt x="36" y="606"/>
                  </a:lnTo>
                  <a:lnTo>
                    <a:pt x="48" y="630"/>
                  </a:lnTo>
                  <a:lnTo>
                    <a:pt x="42" y="636"/>
                  </a:lnTo>
                  <a:lnTo>
                    <a:pt x="60" y="666"/>
                  </a:lnTo>
                  <a:lnTo>
                    <a:pt x="84" y="666"/>
                  </a:lnTo>
                  <a:lnTo>
                    <a:pt x="96" y="744"/>
                  </a:lnTo>
                  <a:lnTo>
                    <a:pt x="108" y="750"/>
                  </a:lnTo>
                  <a:lnTo>
                    <a:pt x="114" y="750"/>
                  </a:lnTo>
                  <a:lnTo>
                    <a:pt x="138" y="762"/>
                  </a:lnTo>
                  <a:lnTo>
                    <a:pt x="144" y="774"/>
                  </a:lnTo>
                  <a:lnTo>
                    <a:pt x="144" y="780"/>
                  </a:lnTo>
                  <a:lnTo>
                    <a:pt x="138" y="792"/>
                  </a:lnTo>
                  <a:lnTo>
                    <a:pt x="126" y="804"/>
                  </a:lnTo>
                  <a:lnTo>
                    <a:pt x="144" y="822"/>
                  </a:lnTo>
                  <a:lnTo>
                    <a:pt x="138" y="828"/>
                  </a:lnTo>
                  <a:lnTo>
                    <a:pt x="132" y="840"/>
                  </a:lnTo>
                  <a:lnTo>
                    <a:pt x="126" y="846"/>
                  </a:lnTo>
                  <a:lnTo>
                    <a:pt x="126" y="858"/>
                  </a:lnTo>
                  <a:lnTo>
                    <a:pt x="132" y="870"/>
                  </a:lnTo>
                  <a:lnTo>
                    <a:pt x="138" y="876"/>
                  </a:lnTo>
                  <a:lnTo>
                    <a:pt x="138" y="900"/>
                  </a:lnTo>
                  <a:lnTo>
                    <a:pt x="144" y="900"/>
                  </a:lnTo>
                  <a:lnTo>
                    <a:pt x="150" y="906"/>
                  </a:lnTo>
                  <a:lnTo>
                    <a:pt x="162" y="912"/>
                  </a:lnTo>
                  <a:lnTo>
                    <a:pt x="168" y="918"/>
                  </a:lnTo>
                  <a:lnTo>
                    <a:pt x="180" y="924"/>
                  </a:lnTo>
                  <a:lnTo>
                    <a:pt x="186" y="930"/>
                  </a:lnTo>
                  <a:lnTo>
                    <a:pt x="186" y="996"/>
                  </a:lnTo>
                  <a:lnTo>
                    <a:pt x="210" y="1020"/>
                  </a:lnTo>
                  <a:lnTo>
                    <a:pt x="210" y="1044"/>
                  </a:lnTo>
                  <a:lnTo>
                    <a:pt x="216" y="1056"/>
                  </a:lnTo>
                  <a:lnTo>
                    <a:pt x="270" y="1056"/>
                  </a:lnTo>
                  <a:lnTo>
                    <a:pt x="270" y="1026"/>
                  </a:lnTo>
                  <a:lnTo>
                    <a:pt x="282" y="1026"/>
                  </a:lnTo>
                  <a:lnTo>
                    <a:pt x="282" y="1008"/>
                  </a:lnTo>
                  <a:lnTo>
                    <a:pt x="306" y="1002"/>
                  </a:lnTo>
                  <a:lnTo>
                    <a:pt x="318" y="978"/>
                  </a:lnTo>
                  <a:lnTo>
                    <a:pt x="324" y="984"/>
                  </a:lnTo>
                  <a:lnTo>
                    <a:pt x="348" y="996"/>
                  </a:lnTo>
                  <a:lnTo>
                    <a:pt x="360" y="996"/>
                  </a:lnTo>
                  <a:lnTo>
                    <a:pt x="378" y="1002"/>
                  </a:lnTo>
                  <a:lnTo>
                    <a:pt x="432" y="1002"/>
                  </a:lnTo>
                  <a:lnTo>
                    <a:pt x="462" y="1050"/>
                  </a:lnTo>
                  <a:lnTo>
                    <a:pt x="474" y="996"/>
                  </a:lnTo>
                  <a:lnTo>
                    <a:pt x="546" y="990"/>
                  </a:lnTo>
                  <a:lnTo>
                    <a:pt x="582" y="1014"/>
                  </a:lnTo>
                  <a:lnTo>
                    <a:pt x="582" y="996"/>
                  </a:lnTo>
                  <a:lnTo>
                    <a:pt x="594" y="924"/>
                  </a:lnTo>
                  <a:lnTo>
                    <a:pt x="594" y="900"/>
                  </a:lnTo>
                  <a:lnTo>
                    <a:pt x="588" y="894"/>
                  </a:lnTo>
                  <a:lnTo>
                    <a:pt x="588" y="888"/>
                  </a:lnTo>
                  <a:lnTo>
                    <a:pt x="576" y="864"/>
                  </a:lnTo>
                  <a:lnTo>
                    <a:pt x="576" y="852"/>
                  </a:lnTo>
                  <a:lnTo>
                    <a:pt x="582" y="846"/>
                  </a:lnTo>
                  <a:lnTo>
                    <a:pt x="594" y="840"/>
                  </a:lnTo>
                  <a:lnTo>
                    <a:pt x="606" y="828"/>
                  </a:lnTo>
                  <a:lnTo>
                    <a:pt x="612" y="798"/>
                  </a:lnTo>
                  <a:lnTo>
                    <a:pt x="714" y="780"/>
                  </a:lnTo>
                  <a:lnTo>
                    <a:pt x="792" y="768"/>
                  </a:lnTo>
                  <a:lnTo>
                    <a:pt x="846" y="810"/>
                  </a:lnTo>
                  <a:lnTo>
                    <a:pt x="864" y="846"/>
                  </a:lnTo>
                  <a:lnTo>
                    <a:pt x="864" y="840"/>
                  </a:lnTo>
                  <a:lnTo>
                    <a:pt x="870" y="834"/>
                  </a:lnTo>
                  <a:lnTo>
                    <a:pt x="882" y="828"/>
                  </a:lnTo>
                  <a:lnTo>
                    <a:pt x="888" y="822"/>
                  </a:lnTo>
                  <a:lnTo>
                    <a:pt x="876" y="816"/>
                  </a:lnTo>
                  <a:lnTo>
                    <a:pt x="870" y="810"/>
                  </a:lnTo>
                  <a:lnTo>
                    <a:pt x="870" y="786"/>
                  </a:lnTo>
                  <a:lnTo>
                    <a:pt x="876" y="774"/>
                  </a:lnTo>
                  <a:lnTo>
                    <a:pt x="882" y="768"/>
                  </a:lnTo>
                  <a:lnTo>
                    <a:pt x="888" y="756"/>
                  </a:lnTo>
                  <a:lnTo>
                    <a:pt x="882" y="744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lumMod val="50000"/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71" name="Bhutan" descr="© INSCALE GmbH, 05.05.2010&#10;http://www.presentationload.com/">
              <a:extLst>
                <a:ext uri="{FF2B5EF4-FFF2-40B4-BE49-F238E27FC236}">
                  <a16:creationId xmlns:a16="http://schemas.microsoft.com/office/drawing/2014/main" id="{62586E8E-D022-4873-BFD4-90CA69A0B876}"/>
                </a:ext>
              </a:extLst>
            </p:cNvPr>
            <p:cNvSpPr>
              <a:spLocks/>
            </p:cNvSpPr>
            <p:nvPr/>
          </p:nvSpPr>
          <p:spPr bwMode="gray">
            <a:xfrm>
              <a:off x="8269588" y="3495595"/>
              <a:ext cx="103192" cy="60305"/>
            </a:xfrm>
            <a:custGeom>
              <a:avLst/>
              <a:gdLst>
                <a:gd name="T0" fmla="*/ 2147483647 w 234"/>
                <a:gd name="T1" fmla="*/ 2147483647 h 132"/>
                <a:gd name="T2" fmla="*/ 2147483647 w 234"/>
                <a:gd name="T3" fmla="*/ 2147483647 h 132"/>
                <a:gd name="T4" fmla="*/ 2147483647 w 234"/>
                <a:gd name="T5" fmla="*/ 2147483647 h 132"/>
                <a:gd name="T6" fmla="*/ 2147483647 w 234"/>
                <a:gd name="T7" fmla="*/ 2147483647 h 132"/>
                <a:gd name="T8" fmla="*/ 2147483647 w 234"/>
                <a:gd name="T9" fmla="*/ 2147483647 h 132"/>
                <a:gd name="T10" fmla="*/ 2147483647 w 234"/>
                <a:gd name="T11" fmla="*/ 2147483647 h 132"/>
                <a:gd name="T12" fmla="*/ 2147483647 w 234"/>
                <a:gd name="T13" fmla="*/ 2147483647 h 132"/>
                <a:gd name="T14" fmla="*/ 2147483647 w 234"/>
                <a:gd name="T15" fmla="*/ 2147483647 h 132"/>
                <a:gd name="T16" fmla="*/ 2147483647 w 234"/>
                <a:gd name="T17" fmla="*/ 2147483647 h 132"/>
                <a:gd name="T18" fmla="*/ 2147483647 w 234"/>
                <a:gd name="T19" fmla="*/ 2147483647 h 132"/>
                <a:gd name="T20" fmla="*/ 2147483647 w 234"/>
                <a:gd name="T21" fmla="*/ 2147483647 h 132"/>
                <a:gd name="T22" fmla="*/ 2147483647 w 234"/>
                <a:gd name="T23" fmla="*/ 2147483647 h 132"/>
                <a:gd name="T24" fmla="*/ 2147483647 w 234"/>
                <a:gd name="T25" fmla="*/ 2147483647 h 132"/>
                <a:gd name="T26" fmla="*/ 2147483647 w 234"/>
                <a:gd name="T27" fmla="*/ 2147483647 h 132"/>
                <a:gd name="T28" fmla="*/ 2147483647 w 234"/>
                <a:gd name="T29" fmla="*/ 2147483647 h 132"/>
                <a:gd name="T30" fmla="*/ 2147483647 w 234"/>
                <a:gd name="T31" fmla="*/ 2147483647 h 132"/>
                <a:gd name="T32" fmla="*/ 2147483647 w 234"/>
                <a:gd name="T33" fmla="*/ 2147483647 h 132"/>
                <a:gd name="T34" fmla="*/ 2147483647 w 234"/>
                <a:gd name="T35" fmla="*/ 2147483647 h 132"/>
                <a:gd name="T36" fmla="*/ 2147483647 w 234"/>
                <a:gd name="T37" fmla="*/ 2147483647 h 132"/>
                <a:gd name="T38" fmla="*/ 2147483647 w 234"/>
                <a:gd name="T39" fmla="*/ 2147483647 h 132"/>
                <a:gd name="T40" fmla="*/ 2147483647 w 234"/>
                <a:gd name="T41" fmla="*/ 2147483647 h 132"/>
                <a:gd name="T42" fmla="*/ 2147483647 w 234"/>
                <a:gd name="T43" fmla="*/ 2147483647 h 132"/>
                <a:gd name="T44" fmla="*/ 2147483647 w 234"/>
                <a:gd name="T45" fmla="*/ 2147483647 h 132"/>
                <a:gd name="T46" fmla="*/ 2147483647 w 234"/>
                <a:gd name="T47" fmla="*/ 2147483647 h 132"/>
                <a:gd name="T48" fmla="*/ 2147483647 w 234"/>
                <a:gd name="T49" fmla="*/ 2147483647 h 132"/>
                <a:gd name="T50" fmla="*/ 2147483647 w 234"/>
                <a:gd name="T51" fmla="*/ 2147483647 h 132"/>
                <a:gd name="T52" fmla="*/ 2147483647 w 234"/>
                <a:gd name="T53" fmla="*/ 2147483647 h 132"/>
                <a:gd name="T54" fmla="*/ 2147483647 w 234"/>
                <a:gd name="T55" fmla="*/ 2147483647 h 132"/>
                <a:gd name="T56" fmla="*/ 2147483647 w 234"/>
                <a:gd name="T57" fmla="*/ 2147483647 h 132"/>
                <a:gd name="T58" fmla="*/ 2147483647 w 234"/>
                <a:gd name="T59" fmla="*/ 0 h 132"/>
                <a:gd name="T60" fmla="*/ 2147483647 w 234"/>
                <a:gd name="T61" fmla="*/ 0 h 132"/>
                <a:gd name="T62" fmla="*/ 2147483647 w 234"/>
                <a:gd name="T63" fmla="*/ 2147483647 h 132"/>
                <a:gd name="T64" fmla="*/ 2147483647 w 234"/>
                <a:gd name="T65" fmla="*/ 2147483647 h 132"/>
                <a:gd name="T66" fmla="*/ 2147483647 w 234"/>
                <a:gd name="T67" fmla="*/ 2147483647 h 132"/>
                <a:gd name="T68" fmla="*/ 2147483647 w 234"/>
                <a:gd name="T69" fmla="*/ 2147483647 h 132"/>
                <a:gd name="T70" fmla="*/ 2147483647 w 234"/>
                <a:gd name="T71" fmla="*/ 2147483647 h 132"/>
                <a:gd name="T72" fmla="*/ 2147483647 w 234"/>
                <a:gd name="T73" fmla="*/ 2147483647 h 132"/>
                <a:gd name="T74" fmla="*/ 2147483647 w 234"/>
                <a:gd name="T75" fmla="*/ 2147483647 h 132"/>
                <a:gd name="T76" fmla="*/ 0 w 234"/>
                <a:gd name="T77" fmla="*/ 2147483647 h 132"/>
                <a:gd name="T78" fmla="*/ 0 w 234"/>
                <a:gd name="T79" fmla="*/ 2147483647 h 132"/>
                <a:gd name="T80" fmla="*/ 2147483647 w 234"/>
                <a:gd name="T81" fmla="*/ 2147483647 h 132"/>
                <a:gd name="T82" fmla="*/ 2147483647 w 234"/>
                <a:gd name="T83" fmla="*/ 2147483647 h 132"/>
                <a:gd name="T84" fmla="*/ 2147483647 w 234"/>
                <a:gd name="T85" fmla="*/ 2147483647 h 132"/>
                <a:gd name="T86" fmla="*/ 2147483647 w 234"/>
                <a:gd name="T87" fmla="*/ 2147483647 h 132"/>
                <a:gd name="T88" fmla="*/ 2147483647 w 234"/>
                <a:gd name="T89" fmla="*/ 2147483647 h 132"/>
                <a:gd name="T90" fmla="*/ 2147483647 w 234"/>
                <a:gd name="T91" fmla="*/ 2147483647 h 132"/>
                <a:gd name="T92" fmla="*/ 2147483647 w 234"/>
                <a:gd name="T93" fmla="*/ 2147483647 h 132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234"/>
                <a:gd name="T142" fmla="*/ 0 h 132"/>
                <a:gd name="T143" fmla="*/ 234 w 234"/>
                <a:gd name="T144" fmla="*/ 132 h 132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234" h="132">
                  <a:moveTo>
                    <a:pt x="78" y="132"/>
                  </a:moveTo>
                  <a:lnTo>
                    <a:pt x="90" y="132"/>
                  </a:lnTo>
                  <a:lnTo>
                    <a:pt x="102" y="126"/>
                  </a:lnTo>
                  <a:lnTo>
                    <a:pt x="108" y="120"/>
                  </a:lnTo>
                  <a:lnTo>
                    <a:pt x="126" y="120"/>
                  </a:lnTo>
                  <a:lnTo>
                    <a:pt x="138" y="126"/>
                  </a:lnTo>
                  <a:lnTo>
                    <a:pt x="168" y="126"/>
                  </a:lnTo>
                  <a:lnTo>
                    <a:pt x="180" y="120"/>
                  </a:lnTo>
                  <a:lnTo>
                    <a:pt x="192" y="120"/>
                  </a:lnTo>
                  <a:lnTo>
                    <a:pt x="198" y="126"/>
                  </a:lnTo>
                  <a:lnTo>
                    <a:pt x="210" y="126"/>
                  </a:lnTo>
                  <a:lnTo>
                    <a:pt x="234" y="114"/>
                  </a:lnTo>
                  <a:lnTo>
                    <a:pt x="234" y="108"/>
                  </a:lnTo>
                  <a:lnTo>
                    <a:pt x="222" y="96"/>
                  </a:lnTo>
                  <a:lnTo>
                    <a:pt x="222" y="72"/>
                  </a:lnTo>
                  <a:lnTo>
                    <a:pt x="198" y="72"/>
                  </a:lnTo>
                  <a:lnTo>
                    <a:pt x="192" y="66"/>
                  </a:lnTo>
                  <a:lnTo>
                    <a:pt x="192" y="42"/>
                  </a:lnTo>
                  <a:lnTo>
                    <a:pt x="186" y="30"/>
                  </a:lnTo>
                  <a:lnTo>
                    <a:pt x="174" y="18"/>
                  </a:lnTo>
                  <a:lnTo>
                    <a:pt x="162" y="12"/>
                  </a:lnTo>
                  <a:lnTo>
                    <a:pt x="150" y="12"/>
                  </a:lnTo>
                  <a:lnTo>
                    <a:pt x="138" y="18"/>
                  </a:lnTo>
                  <a:lnTo>
                    <a:pt x="126" y="18"/>
                  </a:lnTo>
                  <a:lnTo>
                    <a:pt x="114" y="24"/>
                  </a:lnTo>
                  <a:lnTo>
                    <a:pt x="108" y="30"/>
                  </a:lnTo>
                  <a:lnTo>
                    <a:pt x="102" y="30"/>
                  </a:lnTo>
                  <a:lnTo>
                    <a:pt x="102" y="6"/>
                  </a:lnTo>
                  <a:lnTo>
                    <a:pt x="78" y="6"/>
                  </a:lnTo>
                  <a:lnTo>
                    <a:pt x="66" y="0"/>
                  </a:lnTo>
                  <a:lnTo>
                    <a:pt x="54" y="0"/>
                  </a:lnTo>
                  <a:lnTo>
                    <a:pt x="48" y="12"/>
                  </a:lnTo>
                  <a:lnTo>
                    <a:pt x="36" y="24"/>
                  </a:lnTo>
                  <a:lnTo>
                    <a:pt x="30" y="36"/>
                  </a:lnTo>
                  <a:lnTo>
                    <a:pt x="18" y="54"/>
                  </a:lnTo>
                  <a:lnTo>
                    <a:pt x="12" y="66"/>
                  </a:lnTo>
                  <a:lnTo>
                    <a:pt x="6" y="72"/>
                  </a:lnTo>
                  <a:lnTo>
                    <a:pt x="6" y="78"/>
                  </a:lnTo>
                  <a:lnTo>
                    <a:pt x="0" y="78"/>
                  </a:lnTo>
                  <a:lnTo>
                    <a:pt x="0" y="90"/>
                  </a:lnTo>
                  <a:lnTo>
                    <a:pt x="18" y="108"/>
                  </a:lnTo>
                  <a:lnTo>
                    <a:pt x="42" y="120"/>
                  </a:lnTo>
                  <a:lnTo>
                    <a:pt x="54" y="120"/>
                  </a:lnTo>
                  <a:lnTo>
                    <a:pt x="54" y="114"/>
                  </a:lnTo>
                  <a:lnTo>
                    <a:pt x="54" y="120"/>
                  </a:lnTo>
                  <a:lnTo>
                    <a:pt x="66" y="132"/>
                  </a:lnTo>
                  <a:lnTo>
                    <a:pt x="78" y="13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72" name="Benin" descr="© INSCALE GmbH, 05.05.2010&#10;http://www.presentationload.com/">
              <a:extLst>
                <a:ext uri="{FF2B5EF4-FFF2-40B4-BE49-F238E27FC236}">
                  <a16:creationId xmlns:a16="http://schemas.microsoft.com/office/drawing/2014/main" id="{968E9978-FD77-4C09-86EA-8766A70A0025}"/>
                </a:ext>
              </a:extLst>
            </p:cNvPr>
            <p:cNvSpPr>
              <a:spLocks/>
            </p:cNvSpPr>
            <p:nvPr/>
          </p:nvSpPr>
          <p:spPr bwMode="gray">
            <a:xfrm>
              <a:off x="5573895" y="4073255"/>
              <a:ext cx="98429" cy="222177"/>
            </a:xfrm>
            <a:custGeom>
              <a:avLst/>
              <a:gdLst>
                <a:gd name="T0" fmla="*/ 2147483647 w 222"/>
                <a:gd name="T1" fmla="*/ 2147483647 h 498"/>
                <a:gd name="T2" fmla="*/ 2147483647 w 222"/>
                <a:gd name="T3" fmla="*/ 2147483647 h 498"/>
                <a:gd name="T4" fmla="*/ 2147483647 w 222"/>
                <a:gd name="T5" fmla="*/ 2147483647 h 498"/>
                <a:gd name="T6" fmla="*/ 2147483647 w 222"/>
                <a:gd name="T7" fmla="*/ 2147483647 h 498"/>
                <a:gd name="T8" fmla="*/ 2147483647 w 222"/>
                <a:gd name="T9" fmla="*/ 2147483647 h 498"/>
                <a:gd name="T10" fmla="*/ 2147483647 w 222"/>
                <a:gd name="T11" fmla="*/ 2147483647 h 498"/>
                <a:gd name="T12" fmla="*/ 2147483647 w 222"/>
                <a:gd name="T13" fmla="*/ 2147483647 h 498"/>
                <a:gd name="T14" fmla="*/ 2147483647 w 222"/>
                <a:gd name="T15" fmla="*/ 2147483647 h 498"/>
                <a:gd name="T16" fmla="*/ 2147483647 w 222"/>
                <a:gd name="T17" fmla="*/ 2147483647 h 498"/>
                <a:gd name="T18" fmla="*/ 2147483647 w 222"/>
                <a:gd name="T19" fmla="*/ 2147483647 h 498"/>
                <a:gd name="T20" fmla="*/ 2147483647 w 222"/>
                <a:gd name="T21" fmla="*/ 2147483647 h 498"/>
                <a:gd name="T22" fmla="*/ 2147483647 w 222"/>
                <a:gd name="T23" fmla="*/ 2147483647 h 498"/>
                <a:gd name="T24" fmla="*/ 2147483647 w 222"/>
                <a:gd name="T25" fmla="*/ 2147483647 h 498"/>
                <a:gd name="T26" fmla="*/ 2147483647 w 222"/>
                <a:gd name="T27" fmla="*/ 2147483647 h 498"/>
                <a:gd name="T28" fmla="*/ 2147483647 w 222"/>
                <a:gd name="T29" fmla="*/ 2147483647 h 498"/>
                <a:gd name="T30" fmla="*/ 2147483647 w 222"/>
                <a:gd name="T31" fmla="*/ 2147483647 h 498"/>
                <a:gd name="T32" fmla="*/ 2147483647 w 222"/>
                <a:gd name="T33" fmla="*/ 2147483647 h 498"/>
                <a:gd name="T34" fmla="*/ 2147483647 w 222"/>
                <a:gd name="T35" fmla="*/ 2147483647 h 498"/>
                <a:gd name="T36" fmla="*/ 2147483647 w 222"/>
                <a:gd name="T37" fmla="*/ 2147483647 h 498"/>
                <a:gd name="T38" fmla="*/ 2147483647 w 222"/>
                <a:gd name="T39" fmla="*/ 2147483647 h 498"/>
                <a:gd name="T40" fmla="*/ 2147483647 w 222"/>
                <a:gd name="T41" fmla="*/ 2147483647 h 498"/>
                <a:gd name="T42" fmla="*/ 2147483647 w 222"/>
                <a:gd name="T43" fmla="*/ 2147483647 h 498"/>
                <a:gd name="T44" fmla="*/ 2147483647 w 222"/>
                <a:gd name="T45" fmla="*/ 2147483647 h 498"/>
                <a:gd name="T46" fmla="*/ 0 w 222"/>
                <a:gd name="T47" fmla="*/ 2147483647 h 498"/>
                <a:gd name="T48" fmla="*/ 2147483647 w 222"/>
                <a:gd name="T49" fmla="*/ 2147483647 h 498"/>
                <a:gd name="T50" fmla="*/ 2147483647 w 222"/>
                <a:gd name="T51" fmla="*/ 2147483647 h 498"/>
                <a:gd name="T52" fmla="*/ 2147483647 w 222"/>
                <a:gd name="T53" fmla="*/ 2147483647 h 498"/>
                <a:gd name="T54" fmla="*/ 2147483647 w 222"/>
                <a:gd name="T55" fmla="*/ 2147483647 h 498"/>
                <a:gd name="T56" fmla="*/ 2147483647 w 222"/>
                <a:gd name="T57" fmla="*/ 2147483647 h 498"/>
                <a:gd name="T58" fmla="*/ 2147483647 w 222"/>
                <a:gd name="T59" fmla="*/ 2147483647 h 498"/>
                <a:gd name="T60" fmla="*/ 2147483647 w 222"/>
                <a:gd name="T61" fmla="*/ 2147483647 h 498"/>
                <a:gd name="T62" fmla="*/ 2147483647 w 222"/>
                <a:gd name="T63" fmla="*/ 2147483647 h 498"/>
                <a:gd name="T64" fmla="*/ 2147483647 w 222"/>
                <a:gd name="T65" fmla="*/ 2147483647 h 498"/>
                <a:gd name="T66" fmla="*/ 2147483647 w 222"/>
                <a:gd name="T67" fmla="*/ 2147483647 h 498"/>
                <a:gd name="T68" fmla="*/ 2147483647 w 222"/>
                <a:gd name="T69" fmla="*/ 2147483647 h 49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222"/>
                <a:gd name="T106" fmla="*/ 0 h 498"/>
                <a:gd name="T107" fmla="*/ 222 w 222"/>
                <a:gd name="T108" fmla="*/ 498 h 498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222" h="498">
                  <a:moveTo>
                    <a:pt x="138" y="372"/>
                  </a:moveTo>
                  <a:lnTo>
                    <a:pt x="144" y="342"/>
                  </a:lnTo>
                  <a:lnTo>
                    <a:pt x="138" y="306"/>
                  </a:lnTo>
                  <a:lnTo>
                    <a:pt x="144" y="276"/>
                  </a:lnTo>
                  <a:lnTo>
                    <a:pt x="162" y="276"/>
                  </a:lnTo>
                  <a:lnTo>
                    <a:pt x="174" y="252"/>
                  </a:lnTo>
                  <a:lnTo>
                    <a:pt x="174" y="222"/>
                  </a:lnTo>
                  <a:lnTo>
                    <a:pt x="180" y="216"/>
                  </a:lnTo>
                  <a:lnTo>
                    <a:pt x="186" y="204"/>
                  </a:lnTo>
                  <a:lnTo>
                    <a:pt x="198" y="198"/>
                  </a:lnTo>
                  <a:lnTo>
                    <a:pt x="198" y="156"/>
                  </a:lnTo>
                  <a:lnTo>
                    <a:pt x="210" y="150"/>
                  </a:lnTo>
                  <a:lnTo>
                    <a:pt x="216" y="150"/>
                  </a:lnTo>
                  <a:lnTo>
                    <a:pt x="222" y="144"/>
                  </a:lnTo>
                  <a:lnTo>
                    <a:pt x="222" y="132"/>
                  </a:lnTo>
                  <a:lnTo>
                    <a:pt x="216" y="126"/>
                  </a:lnTo>
                  <a:lnTo>
                    <a:pt x="216" y="114"/>
                  </a:lnTo>
                  <a:lnTo>
                    <a:pt x="210" y="102"/>
                  </a:lnTo>
                  <a:lnTo>
                    <a:pt x="204" y="96"/>
                  </a:lnTo>
                  <a:lnTo>
                    <a:pt x="192" y="72"/>
                  </a:lnTo>
                  <a:lnTo>
                    <a:pt x="198" y="66"/>
                  </a:lnTo>
                  <a:lnTo>
                    <a:pt x="198" y="60"/>
                  </a:lnTo>
                  <a:lnTo>
                    <a:pt x="204" y="48"/>
                  </a:lnTo>
                  <a:lnTo>
                    <a:pt x="198" y="42"/>
                  </a:lnTo>
                  <a:lnTo>
                    <a:pt x="186" y="36"/>
                  </a:lnTo>
                  <a:lnTo>
                    <a:pt x="180" y="36"/>
                  </a:lnTo>
                  <a:lnTo>
                    <a:pt x="174" y="30"/>
                  </a:lnTo>
                  <a:lnTo>
                    <a:pt x="168" y="30"/>
                  </a:lnTo>
                  <a:lnTo>
                    <a:pt x="162" y="24"/>
                  </a:lnTo>
                  <a:lnTo>
                    <a:pt x="156" y="12"/>
                  </a:lnTo>
                  <a:lnTo>
                    <a:pt x="144" y="0"/>
                  </a:lnTo>
                  <a:lnTo>
                    <a:pt x="114" y="12"/>
                  </a:lnTo>
                  <a:lnTo>
                    <a:pt x="114" y="36"/>
                  </a:lnTo>
                  <a:lnTo>
                    <a:pt x="120" y="36"/>
                  </a:lnTo>
                  <a:lnTo>
                    <a:pt x="114" y="42"/>
                  </a:lnTo>
                  <a:lnTo>
                    <a:pt x="108" y="60"/>
                  </a:lnTo>
                  <a:lnTo>
                    <a:pt x="96" y="60"/>
                  </a:lnTo>
                  <a:lnTo>
                    <a:pt x="90" y="66"/>
                  </a:lnTo>
                  <a:lnTo>
                    <a:pt x="84" y="66"/>
                  </a:lnTo>
                  <a:lnTo>
                    <a:pt x="84" y="78"/>
                  </a:lnTo>
                  <a:lnTo>
                    <a:pt x="78" y="72"/>
                  </a:lnTo>
                  <a:lnTo>
                    <a:pt x="48" y="72"/>
                  </a:lnTo>
                  <a:lnTo>
                    <a:pt x="30" y="90"/>
                  </a:lnTo>
                  <a:lnTo>
                    <a:pt x="24" y="102"/>
                  </a:lnTo>
                  <a:lnTo>
                    <a:pt x="12" y="102"/>
                  </a:lnTo>
                  <a:lnTo>
                    <a:pt x="6" y="114"/>
                  </a:lnTo>
                  <a:lnTo>
                    <a:pt x="0" y="132"/>
                  </a:lnTo>
                  <a:lnTo>
                    <a:pt x="0" y="162"/>
                  </a:lnTo>
                  <a:lnTo>
                    <a:pt x="12" y="168"/>
                  </a:lnTo>
                  <a:lnTo>
                    <a:pt x="42" y="198"/>
                  </a:lnTo>
                  <a:lnTo>
                    <a:pt x="42" y="240"/>
                  </a:lnTo>
                  <a:lnTo>
                    <a:pt x="54" y="252"/>
                  </a:lnTo>
                  <a:lnTo>
                    <a:pt x="60" y="264"/>
                  </a:lnTo>
                  <a:lnTo>
                    <a:pt x="60" y="294"/>
                  </a:lnTo>
                  <a:lnTo>
                    <a:pt x="66" y="306"/>
                  </a:lnTo>
                  <a:lnTo>
                    <a:pt x="54" y="318"/>
                  </a:lnTo>
                  <a:lnTo>
                    <a:pt x="54" y="378"/>
                  </a:lnTo>
                  <a:lnTo>
                    <a:pt x="66" y="390"/>
                  </a:lnTo>
                  <a:lnTo>
                    <a:pt x="54" y="396"/>
                  </a:lnTo>
                  <a:lnTo>
                    <a:pt x="60" y="462"/>
                  </a:lnTo>
                  <a:lnTo>
                    <a:pt x="60" y="468"/>
                  </a:lnTo>
                  <a:lnTo>
                    <a:pt x="72" y="480"/>
                  </a:lnTo>
                  <a:lnTo>
                    <a:pt x="72" y="492"/>
                  </a:lnTo>
                  <a:lnTo>
                    <a:pt x="84" y="492"/>
                  </a:lnTo>
                  <a:lnTo>
                    <a:pt x="96" y="498"/>
                  </a:lnTo>
                  <a:lnTo>
                    <a:pt x="108" y="498"/>
                  </a:lnTo>
                  <a:lnTo>
                    <a:pt x="120" y="474"/>
                  </a:lnTo>
                  <a:lnTo>
                    <a:pt x="126" y="480"/>
                  </a:lnTo>
                  <a:lnTo>
                    <a:pt x="138" y="486"/>
                  </a:lnTo>
                  <a:lnTo>
                    <a:pt x="138" y="37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73" name="Bangladesh" descr="© INSCALE GmbH, 05.05.2010&#10;http://www.presentationload.com/">
              <a:extLst>
                <a:ext uri="{FF2B5EF4-FFF2-40B4-BE49-F238E27FC236}">
                  <a16:creationId xmlns:a16="http://schemas.microsoft.com/office/drawing/2014/main" id="{6A6519C4-7BD8-4D58-9C41-E9E377BFA14C}"/>
                </a:ext>
              </a:extLst>
            </p:cNvPr>
            <p:cNvSpPr>
              <a:spLocks/>
            </p:cNvSpPr>
            <p:nvPr/>
          </p:nvSpPr>
          <p:spPr bwMode="gray">
            <a:xfrm>
              <a:off x="8255299" y="3560662"/>
              <a:ext cx="166695" cy="192024"/>
            </a:xfrm>
            <a:custGeom>
              <a:avLst/>
              <a:gdLst>
                <a:gd name="T0" fmla="*/ 2147483647 w 372"/>
                <a:gd name="T1" fmla="*/ 2147483647 h 426"/>
                <a:gd name="T2" fmla="*/ 2147483647 w 372"/>
                <a:gd name="T3" fmla="*/ 2147483647 h 426"/>
                <a:gd name="T4" fmla="*/ 2147483647 w 372"/>
                <a:gd name="T5" fmla="*/ 2147483647 h 426"/>
                <a:gd name="T6" fmla="*/ 2147483647 w 372"/>
                <a:gd name="T7" fmla="*/ 2147483647 h 426"/>
                <a:gd name="T8" fmla="*/ 2147483647 w 372"/>
                <a:gd name="T9" fmla="*/ 2147483647 h 426"/>
                <a:gd name="T10" fmla="*/ 2147483647 w 372"/>
                <a:gd name="T11" fmla="*/ 2147483647 h 426"/>
                <a:gd name="T12" fmla="*/ 2147483647 w 372"/>
                <a:gd name="T13" fmla="*/ 2147483647 h 426"/>
                <a:gd name="T14" fmla="*/ 2147483647 w 372"/>
                <a:gd name="T15" fmla="*/ 2147483647 h 426"/>
                <a:gd name="T16" fmla="*/ 2147483647 w 372"/>
                <a:gd name="T17" fmla="*/ 2147483647 h 426"/>
                <a:gd name="T18" fmla="*/ 2147483647 w 372"/>
                <a:gd name="T19" fmla="*/ 2147483647 h 426"/>
                <a:gd name="T20" fmla="*/ 2147483647 w 372"/>
                <a:gd name="T21" fmla="*/ 2147483647 h 426"/>
                <a:gd name="T22" fmla="*/ 2147483647 w 372"/>
                <a:gd name="T23" fmla="*/ 2147483647 h 426"/>
                <a:gd name="T24" fmla="*/ 2147483647 w 372"/>
                <a:gd name="T25" fmla="*/ 2147483647 h 426"/>
                <a:gd name="T26" fmla="*/ 2147483647 w 372"/>
                <a:gd name="T27" fmla="*/ 2147483647 h 426"/>
                <a:gd name="T28" fmla="*/ 2147483647 w 372"/>
                <a:gd name="T29" fmla="*/ 2147483647 h 426"/>
                <a:gd name="T30" fmla="*/ 2147483647 w 372"/>
                <a:gd name="T31" fmla="*/ 2147483647 h 426"/>
                <a:gd name="T32" fmla="*/ 2147483647 w 372"/>
                <a:gd name="T33" fmla="*/ 2147483647 h 426"/>
                <a:gd name="T34" fmla="*/ 2147483647 w 372"/>
                <a:gd name="T35" fmla="*/ 2147483647 h 426"/>
                <a:gd name="T36" fmla="*/ 2147483647 w 372"/>
                <a:gd name="T37" fmla="*/ 2147483647 h 426"/>
                <a:gd name="T38" fmla="*/ 2147483647 w 372"/>
                <a:gd name="T39" fmla="*/ 2147483647 h 426"/>
                <a:gd name="T40" fmla="*/ 2147483647 w 372"/>
                <a:gd name="T41" fmla="*/ 2147483647 h 426"/>
                <a:gd name="T42" fmla="*/ 2147483647 w 372"/>
                <a:gd name="T43" fmla="*/ 2147483647 h 426"/>
                <a:gd name="T44" fmla="*/ 2147483647 w 372"/>
                <a:gd name="T45" fmla="*/ 2147483647 h 426"/>
                <a:gd name="T46" fmla="*/ 2147483647 w 372"/>
                <a:gd name="T47" fmla="*/ 2147483647 h 426"/>
                <a:gd name="T48" fmla="*/ 2147483647 w 372"/>
                <a:gd name="T49" fmla="*/ 2147483647 h 426"/>
                <a:gd name="T50" fmla="*/ 2147483647 w 372"/>
                <a:gd name="T51" fmla="*/ 2147483647 h 426"/>
                <a:gd name="T52" fmla="*/ 2147483647 w 372"/>
                <a:gd name="T53" fmla="*/ 2147483647 h 426"/>
                <a:gd name="T54" fmla="*/ 2147483647 w 372"/>
                <a:gd name="T55" fmla="*/ 2147483647 h 426"/>
                <a:gd name="T56" fmla="*/ 2147483647 w 372"/>
                <a:gd name="T57" fmla="*/ 2147483647 h 426"/>
                <a:gd name="T58" fmla="*/ 2147483647 w 372"/>
                <a:gd name="T59" fmla="*/ 2147483647 h 426"/>
                <a:gd name="T60" fmla="*/ 2147483647 w 372"/>
                <a:gd name="T61" fmla="*/ 2147483647 h 426"/>
                <a:gd name="T62" fmla="*/ 2147483647 w 372"/>
                <a:gd name="T63" fmla="*/ 2147483647 h 426"/>
                <a:gd name="T64" fmla="*/ 2147483647 w 372"/>
                <a:gd name="T65" fmla="*/ 2147483647 h 426"/>
                <a:gd name="T66" fmla="*/ 2147483647 w 372"/>
                <a:gd name="T67" fmla="*/ 2147483647 h 426"/>
                <a:gd name="T68" fmla="*/ 2147483647 w 372"/>
                <a:gd name="T69" fmla="*/ 2147483647 h 426"/>
                <a:gd name="T70" fmla="*/ 2147483647 w 372"/>
                <a:gd name="T71" fmla="*/ 2147483647 h 426"/>
                <a:gd name="T72" fmla="*/ 2147483647 w 372"/>
                <a:gd name="T73" fmla="*/ 2147483647 h 426"/>
                <a:gd name="T74" fmla="*/ 2147483647 w 372"/>
                <a:gd name="T75" fmla="*/ 2147483647 h 426"/>
                <a:gd name="T76" fmla="*/ 2147483647 w 372"/>
                <a:gd name="T77" fmla="*/ 2147483647 h 426"/>
                <a:gd name="T78" fmla="*/ 2147483647 w 372"/>
                <a:gd name="T79" fmla="*/ 2147483647 h 426"/>
                <a:gd name="T80" fmla="*/ 2147483647 w 372"/>
                <a:gd name="T81" fmla="*/ 2147483647 h 426"/>
                <a:gd name="T82" fmla="*/ 2147483647 w 372"/>
                <a:gd name="T83" fmla="*/ 2147483647 h 426"/>
                <a:gd name="T84" fmla="*/ 2147483647 w 372"/>
                <a:gd name="T85" fmla="*/ 0 h 426"/>
                <a:gd name="T86" fmla="*/ 2147483647 w 372"/>
                <a:gd name="T87" fmla="*/ 2147483647 h 426"/>
                <a:gd name="T88" fmla="*/ 0 w 372"/>
                <a:gd name="T89" fmla="*/ 2147483647 h 426"/>
                <a:gd name="T90" fmla="*/ 2147483647 w 372"/>
                <a:gd name="T91" fmla="*/ 2147483647 h 426"/>
                <a:gd name="T92" fmla="*/ 2147483647 w 372"/>
                <a:gd name="T93" fmla="*/ 2147483647 h 426"/>
                <a:gd name="T94" fmla="*/ 2147483647 w 372"/>
                <a:gd name="T95" fmla="*/ 2147483647 h 426"/>
                <a:gd name="T96" fmla="*/ 2147483647 w 372"/>
                <a:gd name="T97" fmla="*/ 2147483647 h 426"/>
                <a:gd name="T98" fmla="*/ 2147483647 w 372"/>
                <a:gd name="T99" fmla="*/ 2147483647 h 426"/>
                <a:gd name="T100" fmla="*/ 2147483647 w 372"/>
                <a:gd name="T101" fmla="*/ 2147483647 h 426"/>
                <a:gd name="T102" fmla="*/ 2147483647 w 372"/>
                <a:gd name="T103" fmla="*/ 2147483647 h 426"/>
                <a:gd name="T104" fmla="*/ 2147483647 w 372"/>
                <a:gd name="T105" fmla="*/ 2147483647 h 426"/>
                <a:gd name="T106" fmla="*/ 2147483647 w 372"/>
                <a:gd name="T107" fmla="*/ 2147483647 h 426"/>
                <a:gd name="T108" fmla="*/ 2147483647 w 372"/>
                <a:gd name="T109" fmla="*/ 2147483647 h 426"/>
                <a:gd name="T110" fmla="*/ 2147483647 w 372"/>
                <a:gd name="T111" fmla="*/ 2147483647 h 426"/>
                <a:gd name="T112" fmla="*/ 2147483647 w 372"/>
                <a:gd name="T113" fmla="*/ 2147483647 h 426"/>
                <a:gd name="T114" fmla="*/ 2147483647 w 372"/>
                <a:gd name="T115" fmla="*/ 2147483647 h 42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372"/>
                <a:gd name="T175" fmla="*/ 0 h 426"/>
                <a:gd name="T176" fmla="*/ 372 w 372"/>
                <a:gd name="T177" fmla="*/ 426 h 42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372" h="426">
                  <a:moveTo>
                    <a:pt x="132" y="414"/>
                  </a:moveTo>
                  <a:lnTo>
                    <a:pt x="138" y="354"/>
                  </a:lnTo>
                  <a:lnTo>
                    <a:pt x="144" y="354"/>
                  </a:lnTo>
                  <a:lnTo>
                    <a:pt x="150" y="360"/>
                  </a:lnTo>
                  <a:lnTo>
                    <a:pt x="162" y="360"/>
                  </a:lnTo>
                  <a:lnTo>
                    <a:pt x="174" y="366"/>
                  </a:lnTo>
                  <a:lnTo>
                    <a:pt x="192" y="372"/>
                  </a:lnTo>
                  <a:lnTo>
                    <a:pt x="216" y="372"/>
                  </a:lnTo>
                  <a:lnTo>
                    <a:pt x="210" y="366"/>
                  </a:lnTo>
                  <a:lnTo>
                    <a:pt x="210" y="348"/>
                  </a:lnTo>
                  <a:lnTo>
                    <a:pt x="204" y="342"/>
                  </a:lnTo>
                  <a:lnTo>
                    <a:pt x="222" y="342"/>
                  </a:lnTo>
                  <a:lnTo>
                    <a:pt x="258" y="360"/>
                  </a:lnTo>
                  <a:lnTo>
                    <a:pt x="270" y="360"/>
                  </a:lnTo>
                  <a:lnTo>
                    <a:pt x="282" y="348"/>
                  </a:lnTo>
                  <a:lnTo>
                    <a:pt x="282" y="336"/>
                  </a:lnTo>
                  <a:lnTo>
                    <a:pt x="270" y="300"/>
                  </a:lnTo>
                  <a:lnTo>
                    <a:pt x="318" y="354"/>
                  </a:lnTo>
                  <a:lnTo>
                    <a:pt x="318" y="360"/>
                  </a:lnTo>
                  <a:lnTo>
                    <a:pt x="312" y="366"/>
                  </a:lnTo>
                  <a:lnTo>
                    <a:pt x="312" y="390"/>
                  </a:lnTo>
                  <a:lnTo>
                    <a:pt x="306" y="402"/>
                  </a:lnTo>
                  <a:lnTo>
                    <a:pt x="306" y="414"/>
                  </a:lnTo>
                  <a:lnTo>
                    <a:pt x="312" y="420"/>
                  </a:lnTo>
                  <a:lnTo>
                    <a:pt x="324" y="420"/>
                  </a:lnTo>
                  <a:lnTo>
                    <a:pt x="330" y="426"/>
                  </a:lnTo>
                  <a:lnTo>
                    <a:pt x="336" y="414"/>
                  </a:lnTo>
                  <a:lnTo>
                    <a:pt x="336" y="408"/>
                  </a:lnTo>
                  <a:lnTo>
                    <a:pt x="372" y="414"/>
                  </a:lnTo>
                  <a:lnTo>
                    <a:pt x="360" y="354"/>
                  </a:lnTo>
                  <a:lnTo>
                    <a:pt x="360" y="348"/>
                  </a:lnTo>
                  <a:lnTo>
                    <a:pt x="354" y="342"/>
                  </a:lnTo>
                  <a:lnTo>
                    <a:pt x="348" y="330"/>
                  </a:lnTo>
                  <a:lnTo>
                    <a:pt x="342" y="312"/>
                  </a:lnTo>
                  <a:lnTo>
                    <a:pt x="336" y="300"/>
                  </a:lnTo>
                  <a:lnTo>
                    <a:pt x="336" y="288"/>
                  </a:lnTo>
                  <a:lnTo>
                    <a:pt x="330" y="276"/>
                  </a:lnTo>
                  <a:lnTo>
                    <a:pt x="330" y="270"/>
                  </a:lnTo>
                  <a:lnTo>
                    <a:pt x="324" y="258"/>
                  </a:lnTo>
                  <a:lnTo>
                    <a:pt x="324" y="240"/>
                  </a:lnTo>
                  <a:lnTo>
                    <a:pt x="318" y="234"/>
                  </a:lnTo>
                  <a:lnTo>
                    <a:pt x="306" y="228"/>
                  </a:lnTo>
                  <a:lnTo>
                    <a:pt x="288" y="228"/>
                  </a:lnTo>
                  <a:lnTo>
                    <a:pt x="288" y="252"/>
                  </a:lnTo>
                  <a:lnTo>
                    <a:pt x="282" y="288"/>
                  </a:lnTo>
                  <a:lnTo>
                    <a:pt x="264" y="264"/>
                  </a:lnTo>
                  <a:lnTo>
                    <a:pt x="258" y="264"/>
                  </a:lnTo>
                  <a:lnTo>
                    <a:pt x="240" y="246"/>
                  </a:lnTo>
                  <a:lnTo>
                    <a:pt x="234" y="234"/>
                  </a:lnTo>
                  <a:lnTo>
                    <a:pt x="234" y="216"/>
                  </a:lnTo>
                  <a:lnTo>
                    <a:pt x="240" y="204"/>
                  </a:lnTo>
                  <a:lnTo>
                    <a:pt x="252" y="192"/>
                  </a:lnTo>
                  <a:lnTo>
                    <a:pt x="258" y="192"/>
                  </a:lnTo>
                  <a:lnTo>
                    <a:pt x="270" y="186"/>
                  </a:lnTo>
                  <a:lnTo>
                    <a:pt x="276" y="186"/>
                  </a:lnTo>
                  <a:lnTo>
                    <a:pt x="282" y="180"/>
                  </a:lnTo>
                  <a:lnTo>
                    <a:pt x="288" y="168"/>
                  </a:lnTo>
                  <a:lnTo>
                    <a:pt x="294" y="150"/>
                  </a:lnTo>
                  <a:lnTo>
                    <a:pt x="294" y="138"/>
                  </a:lnTo>
                  <a:lnTo>
                    <a:pt x="300" y="138"/>
                  </a:lnTo>
                  <a:lnTo>
                    <a:pt x="306" y="132"/>
                  </a:lnTo>
                  <a:lnTo>
                    <a:pt x="306" y="126"/>
                  </a:lnTo>
                  <a:lnTo>
                    <a:pt x="282" y="102"/>
                  </a:lnTo>
                  <a:lnTo>
                    <a:pt x="276" y="102"/>
                  </a:lnTo>
                  <a:lnTo>
                    <a:pt x="228" y="114"/>
                  </a:lnTo>
                  <a:lnTo>
                    <a:pt x="210" y="114"/>
                  </a:lnTo>
                  <a:lnTo>
                    <a:pt x="198" y="108"/>
                  </a:lnTo>
                  <a:lnTo>
                    <a:pt x="138" y="108"/>
                  </a:lnTo>
                  <a:lnTo>
                    <a:pt x="132" y="102"/>
                  </a:lnTo>
                  <a:lnTo>
                    <a:pt x="126" y="102"/>
                  </a:lnTo>
                  <a:lnTo>
                    <a:pt x="126" y="66"/>
                  </a:lnTo>
                  <a:lnTo>
                    <a:pt x="120" y="66"/>
                  </a:lnTo>
                  <a:lnTo>
                    <a:pt x="120" y="36"/>
                  </a:lnTo>
                  <a:lnTo>
                    <a:pt x="114" y="30"/>
                  </a:lnTo>
                  <a:lnTo>
                    <a:pt x="108" y="30"/>
                  </a:lnTo>
                  <a:lnTo>
                    <a:pt x="102" y="24"/>
                  </a:lnTo>
                  <a:lnTo>
                    <a:pt x="96" y="42"/>
                  </a:lnTo>
                  <a:lnTo>
                    <a:pt x="90" y="36"/>
                  </a:lnTo>
                  <a:lnTo>
                    <a:pt x="78" y="36"/>
                  </a:lnTo>
                  <a:lnTo>
                    <a:pt x="72" y="30"/>
                  </a:lnTo>
                  <a:lnTo>
                    <a:pt x="66" y="18"/>
                  </a:lnTo>
                  <a:lnTo>
                    <a:pt x="66" y="12"/>
                  </a:lnTo>
                  <a:lnTo>
                    <a:pt x="60" y="0"/>
                  </a:lnTo>
                  <a:lnTo>
                    <a:pt x="42" y="6"/>
                  </a:lnTo>
                  <a:lnTo>
                    <a:pt x="48" y="12"/>
                  </a:lnTo>
                  <a:lnTo>
                    <a:pt x="24" y="0"/>
                  </a:lnTo>
                  <a:lnTo>
                    <a:pt x="6" y="0"/>
                  </a:lnTo>
                  <a:lnTo>
                    <a:pt x="18" y="18"/>
                  </a:lnTo>
                  <a:lnTo>
                    <a:pt x="6" y="30"/>
                  </a:lnTo>
                  <a:lnTo>
                    <a:pt x="0" y="42"/>
                  </a:lnTo>
                  <a:lnTo>
                    <a:pt x="0" y="48"/>
                  </a:lnTo>
                  <a:lnTo>
                    <a:pt x="6" y="60"/>
                  </a:lnTo>
                  <a:lnTo>
                    <a:pt x="18" y="66"/>
                  </a:lnTo>
                  <a:lnTo>
                    <a:pt x="30" y="78"/>
                  </a:lnTo>
                  <a:lnTo>
                    <a:pt x="36" y="78"/>
                  </a:lnTo>
                  <a:lnTo>
                    <a:pt x="66" y="96"/>
                  </a:lnTo>
                  <a:lnTo>
                    <a:pt x="66" y="108"/>
                  </a:lnTo>
                  <a:lnTo>
                    <a:pt x="30" y="108"/>
                  </a:lnTo>
                  <a:lnTo>
                    <a:pt x="30" y="138"/>
                  </a:lnTo>
                  <a:lnTo>
                    <a:pt x="24" y="138"/>
                  </a:lnTo>
                  <a:lnTo>
                    <a:pt x="12" y="150"/>
                  </a:lnTo>
                  <a:lnTo>
                    <a:pt x="24" y="162"/>
                  </a:lnTo>
                  <a:lnTo>
                    <a:pt x="36" y="168"/>
                  </a:lnTo>
                  <a:lnTo>
                    <a:pt x="54" y="168"/>
                  </a:lnTo>
                  <a:lnTo>
                    <a:pt x="66" y="174"/>
                  </a:lnTo>
                  <a:lnTo>
                    <a:pt x="72" y="180"/>
                  </a:lnTo>
                  <a:lnTo>
                    <a:pt x="72" y="186"/>
                  </a:lnTo>
                  <a:lnTo>
                    <a:pt x="66" y="204"/>
                  </a:lnTo>
                  <a:lnTo>
                    <a:pt x="60" y="210"/>
                  </a:lnTo>
                  <a:lnTo>
                    <a:pt x="54" y="222"/>
                  </a:lnTo>
                  <a:lnTo>
                    <a:pt x="66" y="252"/>
                  </a:lnTo>
                  <a:lnTo>
                    <a:pt x="96" y="276"/>
                  </a:lnTo>
                  <a:lnTo>
                    <a:pt x="96" y="306"/>
                  </a:lnTo>
                  <a:lnTo>
                    <a:pt x="114" y="348"/>
                  </a:lnTo>
                  <a:lnTo>
                    <a:pt x="108" y="378"/>
                  </a:lnTo>
                  <a:lnTo>
                    <a:pt x="132" y="414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74" name="Belarus" descr="© INSCALE GmbH, 05.05.2010&#10;http://www.presentationload.com/">
              <a:extLst>
                <a:ext uri="{FF2B5EF4-FFF2-40B4-BE49-F238E27FC236}">
                  <a16:creationId xmlns:a16="http://schemas.microsoft.com/office/drawing/2014/main" id="{4BF8B648-1792-4792-9D3A-21DF5B5F0994}"/>
                </a:ext>
              </a:extLst>
            </p:cNvPr>
            <p:cNvSpPr>
              <a:spLocks/>
            </p:cNvSpPr>
            <p:nvPr/>
          </p:nvSpPr>
          <p:spPr bwMode="gray">
            <a:xfrm>
              <a:off x="6220035" y="2505321"/>
              <a:ext cx="252424" cy="166633"/>
            </a:xfrm>
            <a:custGeom>
              <a:avLst/>
              <a:gdLst>
                <a:gd name="T0" fmla="*/ 2147483647 w 570"/>
                <a:gd name="T1" fmla="*/ 2147483647 h 372"/>
                <a:gd name="T2" fmla="*/ 2147483647 w 570"/>
                <a:gd name="T3" fmla="*/ 2147483647 h 372"/>
                <a:gd name="T4" fmla="*/ 2147483647 w 570"/>
                <a:gd name="T5" fmla="*/ 2147483647 h 372"/>
                <a:gd name="T6" fmla="*/ 2147483647 w 570"/>
                <a:gd name="T7" fmla="*/ 2147483647 h 372"/>
                <a:gd name="T8" fmla="*/ 2147483647 w 570"/>
                <a:gd name="T9" fmla="*/ 2147483647 h 372"/>
                <a:gd name="T10" fmla="*/ 2147483647 w 570"/>
                <a:gd name="T11" fmla="*/ 2147483647 h 372"/>
                <a:gd name="T12" fmla="*/ 2147483647 w 570"/>
                <a:gd name="T13" fmla="*/ 2147483647 h 372"/>
                <a:gd name="T14" fmla="*/ 2147483647 w 570"/>
                <a:gd name="T15" fmla="*/ 2147483647 h 372"/>
                <a:gd name="T16" fmla="*/ 2147483647 w 570"/>
                <a:gd name="T17" fmla="*/ 2147483647 h 372"/>
                <a:gd name="T18" fmla="*/ 2147483647 w 570"/>
                <a:gd name="T19" fmla="*/ 2147483647 h 372"/>
                <a:gd name="T20" fmla="*/ 2147483647 w 570"/>
                <a:gd name="T21" fmla="*/ 2147483647 h 372"/>
                <a:gd name="T22" fmla="*/ 2147483647 w 570"/>
                <a:gd name="T23" fmla="*/ 2147483647 h 372"/>
                <a:gd name="T24" fmla="*/ 2147483647 w 570"/>
                <a:gd name="T25" fmla="*/ 2147483647 h 372"/>
                <a:gd name="T26" fmla="*/ 2147483647 w 570"/>
                <a:gd name="T27" fmla="*/ 2147483647 h 372"/>
                <a:gd name="T28" fmla="*/ 2147483647 w 570"/>
                <a:gd name="T29" fmla="*/ 2147483647 h 372"/>
                <a:gd name="T30" fmla="*/ 2147483647 w 570"/>
                <a:gd name="T31" fmla="*/ 2147483647 h 372"/>
                <a:gd name="T32" fmla="*/ 2147483647 w 570"/>
                <a:gd name="T33" fmla="*/ 2147483647 h 372"/>
                <a:gd name="T34" fmla="*/ 2147483647 w 570"/>
                <a:gd name="T35" fmla="*/ 2147483647 h 372"/>
                <a:gd name="T36" fmla="*/ 2147483647 w 570"/>
                <a:gd name="T37" fmla="*/ 2147483647 h 372"/>
                <a:gd name="T38" fmla="*/ 2147483647 w 570"/>
                <a:gd name="T39" fmla="*/ 2147483647 h 372"/>
                <a:gd name="T40" fmla="*/ 2147483647 w 570"/>
                <a:gd name="T41" fmla="*/ 2147483647 h 372"/>
                <a:gd name="T42" fmla="*/ 2147483647 w 570"/>
                <a:gd name="T43" fmla="*/ 2147483647 h 372"/>
                <a:gd name="T44" fmla="*/ 2147483647 w 570"/>
                <a:gd name="T45" fmla="*/ 2147483647 h 372"/>
                <a:gd name="T46" fmla="*/ 2147483647 w 570"/>
                <a:gd name="T47" fmla="*/ 2147483647 h 372"/>
                <a:gd name="T48" fmla="*/ 2147483647 w 570"/>
                <a:gd name="T49" fmla="*/ 2147483647 h 372"/>
                <a:gd name="T50" fmla="*/ 2147483647 w 570"/>
                <a:gd name="T51" fmla="*/ 2147483647 h 372"/>
                <a:gd name="T52" fmla="*/ 2147483647 w 570"/>
                <a:gd name="T53" fmla="*/ 2147483647 h 372"/>
                <a:gd name="T54" fmla="*/ 2147483647 w 570"/>
                <a:gd name="T55" fmla="*/ 2147483647 h 372"/>
                <a:gd name="T56" fmla="*/ 2147483647 w 570"/>
                <a:gd name="T57" fmla="*/ 0 h 372"/>
                <a:gd name="T58" fmla="*/ 2147483647 w 570"/>
                <a:gd name="T59" fmla="*/ 2147483647 h 372"/>
                <a:gd name="T60" fmla="*/ 2147483647 w 570"/>
                <a:gd name="T61" fmla="*/ 2147483647 h 372"/>
                <a:gd name="T62" fmla="*/ 2147483647 w 570"/>
                <a:gd name="T63" fmla="*/ 2147483647 h 372"/>
                <a:gd name="T64" fmla="*/ 2147483647 w 570"/>
                <a:gd name="T65" fmla="*/ 2147483647 h 372"/>
                <a:gd name="T66" fmla="*/ 2147483647 w 570"/>
                <a:gd name="T67" fmla="*/ 2147483647 h 372"/>
                <a:gd name="T68" fmla="*/ 2147483647 w 570"/>
                <a:gd name="T69" fmla="*/ 2147483647 h 372"/>
                <a:gd name="T70" fmla="*/ 2147483647 w 570"/>
                <a:gd name="T71" fmla="*/ 2147483647 h 372"/>
                <a:gd name="T72" fmla="*/ 2147483647 w 570"/>
                <a:gd name="T73" fmla="*/ 2147483647 h 372"/>
                <a:gd name="T74" fmla="*/ 2147483647 w 570"/>
                <a:gd name="T75" fmla="*/ 2147483647 h 372"/>
                <a:gd name="T76" fmla="*/ 2147483647 w 570"/>
                <a:gd name="T77" fmla="*/ 2147483647 h 372"/>
                <a:gd name="T78" fmla="*/ 2147483647 w 570"/>
                <a:gd name="T79" fmla="*/ 2147483647 h 372"/>
                <a:gd name="T80" fmla="*/ 2147483647 w 570"/>
                <a:gd name="T81" fmla="*/ 2147483647 h 372"/>
                <a:gd name="T82" fmla="*/ 2147483647 w 570"/>
                <a:gd name="T83" fmla="*/ 2147483647 h 372"/>
                <a:gd name="T84" fmla="*/ 2147483647 w 570"/>
                <a:gd name="T85" fmla="*/ 2147483647 h 372"/>
                <a:gd name="T86" fmla="*/ 2147483647 w 570"/>
                <a:gd name="T87" fmla="*/ 2147483647 h 372"/>
                <a:gd name="T88" fmla="*/ 2147483647 w 570"/>
                <a:gd name="T89" fmla="*/ 2147483647 h 372"/>
                <a:gd name="T90" fmla="*/ 2147483647 w 570"/>
                <a:gd name="T91" fmla="*/ 2147483647 h 372"/>
                <a:gd name="T92" fmla="*/ 2147483647 w 570"/>
                <a:gd name="T93" fmla="*/ 2147483647 h 372"/>
                <a:gd name="T94" fmla="*/ 2147483647 w 570"/>
                <a:gd name="T95" fmla="*/ 2147483647 h 372"/>
                <a:gd name="T96" fmla="*/ 2147483647 w 570"/>
                <a:gd name="T97" fmla="*/ 2147483647 h 372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570"/>
                <a:gd name="T148" fmla="*/ 0 h 372"/>
                <a:gd name="T149" fmla="*/ 570 w 570"/>
                <a:gd name="T150" fmla="*/ 372 h 372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570" h="372">
                  <a:moveTo>
                    <a:pt x="24" y="312"/>
                  </a:moveTo>
                  <a:lnTo>
                    <a:pt x="24" y="342"/>
                  </a:lnTo>
                  <a:lnTo>
                    <a:pt x="30" y="354"/>
                  </a:lnTo>
                  <a:lnTo>
                    <a:pt x="36" y="360"/>
                  </a:lnTo>
                  <a:lnTo>
                    <a:pt x="48" y="360"/>
                  </a:lnTo>
                  <a:lnTo>
                    <a:pt x="60" y="354"/>
                  </a:lnTo>
                  <a:lnTo>
                    <a:pt x="72" y="342"/>
                  </a:lnTo>
                  <a:lnTo>
                    <a:pt x="72" y="336"/>
                  </a:lnTo>
                  <a:lnTo>
                    <a:pt x="108" y="336"/>
                  </a:lnTo>
                  <a:lnTo>
                    <a:pt x="120" y="330"/>
                  </a:lnTo>
                  <a:lnTo>
                    <a:pt x="126" y="324"/>
                  </a:lnTo>
                  <a:lnTo>
                    <a:pt x="174" y="324"/>
                  </a:lnTo>
                  <a:lnTo>
                    <a:pt x="174" y="330"/>
                  </a:lnTo>
                  <a:lnTo>
                    <a:pt x="180" y="336"/>
                  </a:lnTo>
                  <a:lnTo>
                    <a:pt x="216" y="336"/>
                  </a:lnTo>
                  <a:lnTo>
                    <a:pt x="240" y="342"/>
                  </a:lnTo>
                  <a:lnTo>
                    <a:pt x="258" y="354"/>
                  </a:lnTo>
                  <a:lnTo>
                    <a:pt x="264" y="348"/>
                  </a:lnTo>
                  <a:lnTo>
                    <a:pt x="282" y="360"/>
                  </a:lnTo>
                  <a:lnTo>
                    <a:pt x="294" y="348"/>
                  </a:lnTo>
                  <a:lnTo>
                    <a:pt x="300" y="360"/>
                  </a:lnTo>
                  <a:lnTo>
                    <a:pt x="318" y="354"/>
                  </a:lnTo>
                  <a:lnTo>
                    <a:pt x="324" y="360"/>
                  </a:lnTo>
                  <a:lnTo>
                    <a:pt x="336" y="354"/>
                  </a:lnTo>
                  <a:lnTo>
                    <a:pt x="348" y="366"/>
                  </a:lnTo>
                  <a:lnTo>
                    <a:pt x="348" y="360"/>
                  </a:lnTo>
                  <a:lnTo>
                    <a:pt x="354" y="354"/>
                  </a:lnTo>
                  <a:lnTo>
                    <a:pt x="372" y="354"/>
                  </a:lnTo>
                  <a:lnTo>
                    <a:pt x="378" y="360"/>
                  </a:lnTo>
                  <a:lnTo>
                    <a:pt x="378" y="372"/>
                  </a:lnTo>
                  <a:lnTo>
                    <a:pt x="384" y="372"/>
                  </a:lnTo>
                  <a:lnTo>
                    <a:pt x="396" y="366"/>
                  </a:lnTo>
                  <a:lnTo>
                    <a:pt x="420" y="366"/>
                  </a:lnTo>
                  <a:lnTo>
                    <a:pt x="426" y="372"/>
                  </a:lnTo>
                  <a:lnTo>
                    <a:pt x="444" y="372"/>
                  </a:lnTo>
                  <a:lnTo>
                    <a:pt x="450" y="366"/>
                  </a:lnTo>
                  <a:lnTo>
                    <a:pt x="450" y="354"/>
                  </a:lnTo>
                  <a:lnTo>
                    <a:pt x="444" y="348"/>
                  </a:lnTo>
                  <a:lnTo>
                    <a:pt x="450" y="336"/>
                  </a:lnTo>
                  <a:lnTo>
                    <a:pt x="456" y="330"/>
                  </a:lnTo>
                  <a:lnTo>
                    <a:pt x="468" y="324"/>
                  </a:lnTo>
                  <a:lnTo>
                    <a:pt x="474" y="312"/>
                  </a:lnTo>
                  <a:lnTo>
                    <a:pt x="498" y="312"/>
                  </a:lnTo>
                  <a:lnTo>
                    <a:pt x="516" y="318"/>
                  </a:lnTo>
                  <a:lnTo>
                    <a:pt x="516" y="300"/>
                  </a:lnTo>
                  <a:lnTo>
                    <a:pt x="510" y="288"/>
                  </a:lnTo>
                  <a:lnTo>
                    <a:pt x="504" y="282"/>
                  </a:lnTo>
                  <a:lnTo>
                    <a:pt x="504" y="264"/>
                  </a:lnTo>
                  <a:lnTo>
                    <a:pt x="480" y="240"/>
                  </a:lnTo>
                  <a:lnTo>
                    <a:pt x="480" y="234"/>
                  </a:lnTo>
                  <a:lnTo>
                    <a:pt x="486" y="228"/>
                  </a:lnTo>
                  <a:lnTo>
                    <a:pt x="510" y="228"/>
                  </a:lnTo>
                  <a:lnTo>
                    <a:pt x="510" y="234"/>
                  </a:lnTo>
                  <a:lnTo>
                    <a:pt x="516" y="234"/>
                  </a:lnTo>
                  <a:lnTo>
                    <a:pt x="522" y="240"/>
                  </a:lnTo>
                  <a:lnTo>
                    <a:pt x="528" y="240"/>
                  </a:lnTo>
                  <a:lnTo>
                    <a:pt x="552" y="228"/>
                  </a:lnTo>
                  <a:lnTo>
                    <a:pt x="558" y="216"/>
                  </a:lnTo>
                  <a:lnTo>
                    <a:pt x="570" y="210"/>
                  </a:lnTo>
                  <a:lnTo>
                    <a:pt x="546" y="198"/>
                  </a:lnTo>
                  <a:lnTo>
                    <a:pt x="552" y="192"/>
                  </a:lnTo>
                  <a:lnTo>
                    <a:pt x="552" y="186"/>
                  </a:lnTo>
                  <a:lnTo>
                    <a:pt x="546" y="186"/>
                  </a:lnTo>
                  <a:lnTo>
                    <a:pt x="540" y="180"/>
                  </a:lnTo>
                  <a:lnTo>
                    <a:pt x="504" y="180"/>
                  </a:lnTo>
                  <a:lnTo>
                    <a:pt x="504" y="156"/>
                  </a:lnTo>
                  <a:lnTo>
                    <a:pt x="474" y="144"/>
                  </a:lnTo>
                  <a:lnTo>
                    <a:pt x="474" y="132"/>
                  </a:lnTo>
                  <a:lnTo>
                    <a:pt x="456" y="114"/>
                  </a:lnTo>
                  <a:lnTo>
                    <a:pt x="444" y="108"/>
                  </a:lnTo>
                  <a:lnTo>
                    <a:pt x="438" y="102"/>
                  </a:lnTo>
                  <a:lnTo>
                    <a:pt x="444" y="84"/>
                  </a:lnTo>
                  <a:lnTo>
                    <a:pt x="432" y="66"/>
                  </a:lnTo>
                  <a:lnTo>
                    <a:pt x="438" y="60"/>
                  </a:lnTo>
                  <a:lnTo>
                    <a:pt x="438" y="48"/>
                  </a:lnTo>
                  <a:lnTo>
                    <a:pt x="432" y="42"/>
                  </a:lnTo>
                  <a:lnTo>
                    <a:pt x="396" y="24"/>
                  </a:lnTo>
                  <a:lnTo>
                    <a:pt x="390" y="18"/>
                  </a:lnTo>
                  <a:lnTo>
                    <a:pt x="384" y="18"/>
                  </a:lnTo>
                  <a:lnTo>
                    <a:pt x="354" y="36"/>
                  </a:lnTo>
                  <a:lnTo>
                    <a:pt x="348" y="18"/>
                  </a:lnTo>
                  <a:lnTo>
                    <a:pt x="312" y="12"/>
                  </a:lnTo>
                  <a:lnTo>
                    <a:pt x="300" y="18"/>
                  </a:lnTo>
                  <a:lnTo>
                    <a:pt x="300" y="12"/>
                  </a:lnTo>
                  <a:lnTo>
                    <a:pt x="294" y="6"/>
                  </a:lnTo>
                  <a:lnTo>
                    <a:pt x="276" y="6"/>
                  </a:lnTo>
                  <a:lnTo>
                    <a:pt x="270" y="0"/>
                  </a:lnTo>
                  <a:lnTo>
                    <a:pt x="258" y="0"/>
                  </a:lnTo>
                  <a:lnTo>
                    <a:pt x="252" y="6"/>
                  </a:lnTo>
                  <a:lnTo>
                    <a:pt x="246" y="18"/>
                  </a:lnTo>
                  <a:lnTo>
                    <a:pt x="240" y="24"/>
                  </a:lnTo>
                  <a:lnTo>
                    <a:pt x="234" y="24"/>
                  </a:lnTo>
                  <a:lnTo>
                    <a:pt x="228" y="30"/>
                  </a:lnTo>
                  <a:lnTo>
                    <a:pt x="222" y="24"/>
                  </a:lnTo>
                  <a:lnTo>
                    <a:pt x="198" y="24"/>
                  </a:lnTo>
                  <a:lnTo>
                    <a:pt x="192" y="30"/>
                  </a:lnTo>
                  <a:lnTo>
                    <a:pt x="180" y="36"/>
                  </a:lnTo>
                  <a:lnTo>
                    <a:pt x="174" y="42"/>
                  </a:lnTo>
                  <a:lnTo>
                    <a:pt x="174" y="54"/>
                  </a:lnTo>
                  <a:lnTo>
                    <a:pt x="192" y="72"/>
                  </a:lnTo>
                  <a:lnTo>
                    <a:pt x="186" y="78"/>
                  </a:lnTo>
                  <a:lnTo>
                    <a:pt x="168" y="78"/>
                  </a:lnTo>
                  <a:lnTo>
                    <a:pt x="162" y="72"/>
                  </a:lnTo>
                  <a:lnTo>
                    <a:pt x="156" y="72"/>
                  </a:lnTo>
                  <a:lnTo>
                    <a:pt x="162" y="90"/>
                  </a:lnTo>
                  <a:lnTo>
                    <a:pt x="144" y="90"/>
                  </a:lnTo>
                  <a:lnTo>
                    <a:pt x="138" y="96"/>
                  </a:lnTo>
                  <a:lnTo>
                    <a:pt x="138" y="102"/>
                  </a:lnTo>
                  <a:lnTo>
                    <a:pt x="144" y="114"/>
                  </a:lnTo>
                  <a:lnTo>
                    <a:pt x="144" y="120"/>
                  </a:lnTo>
                  <a:lnTo>
                    <a:pt x="132" y="120"/>
                  </a:lnTo>
                  <a:lnTo>
                    <a:pt x="132" y="126"/>
                  </a:lnTo>
                  <a:lnTo>
                    <a:pt x="138" y="132"/>
                  </a:lnTo>
                  <a:lnTo>
                    <a:pt x="138" y="144"/>
                  </a:lnTo>
                  <a:lnTo>
                    <a:pt x="144" y="150"/>
                  </a:lnTo>
                  <a:lnTo>
                    <a:pt x="144" y="156"/>
                  </a:lnTo>
                  <a:lnTo>
                    <a:pt x="132" y="156"/>
                  </a:lnTo>
                  <a:lnTo>
                    <a:pt x="138" y="150"/>
                  </a:lnTo>
                  <a:lnTo>
                    <a:pt x="138" y="144"/>
                  </a:lnTo>
                  <a:lnTo>
                    <a:pt x="120" y="144"/>
                  </a:lnTo>
                  <a:lnTo>
                    <a:pt x="108" y="150"/>
                  </a:lnTo>
                  <a:lnTo>
                    <a:pt x="102" y="156"/>
                  </a:lnTo>
                  <a:lnTo>
                    <a:pt x="96" y="168"/>
                  </a:lnTo>
                  <a:lnTo>
                    <a:pt x="84" y="156"/>
                  </a:lnTo>
                  <a:lnTo>
                    <a:pt x="84" y="174"/>
                  </a:lnTo>
                  <a:lnTo>
                    <a:pt x="54" y="174"/>
                  </a:lnTo>
                  <a:lnTo>
                    <a:pt x="54" y="168"/>
                  </a:lnTo>
                  <a:lnTo>
                    <a:pt x="48" y="162"/>
                  </a:lnTo>
                  <a:lnTo>
                    <a:pt x="42" y="162"/>
                  </a:lnTo>
                  <a:lnTo>
                    <a:pt x="30" y="168"/>
                  </a:lnTo>
                  <a:lnTo>
                    <a:pt x="18" y="168"/>
                  </a:lnTo>
                  <a:lnTo>
                    <a:pt x="12" y="174"/>
                  </a:lnTo>
                  <a:lnTo>
                    <a:pt x="6" y="174"/>
                  </a:lnTo>
                  <a:lnTo>
                    <a:pt x="12" y="186"/>
                  </a:lnTo>
                  <a:lnTo>
                    <a:pt x="18" y="192"/>
                  </a:lnTo>
                  <a:lnTo>
                    <a:pt x="18" y="204"/>
                  </a:lnTo>
                  <a:lnTo>
                    <a:pt x="24" y="210"/>
                  </a:lnTo>
                  <a:lnTo>
                    <a:pt x="36" y="234"/>
                  </a:lnTo>
                  <a:lnTo>
                    <a:pt x="42" y="240"/>
                  </a:lnTo>
                  <a:lnTo>
                    <a:pt x="42" y="246"/>
                  </a:lnTo>
                  <a:lnTo>
                    <a:pt x="36" y="252"/>
                  </a:lnTo>
                  <a:lnTo>
                    <a:pt x="36" y="264"/>
                  </a:lnTo>
                  <a:lnTo>
                    <a:pt x="12" y="270"/>
                  </a:lnTo>
                  <a:lnTo>
                    <a:pt x="12" y="288"/>
                  </a:lnTo>
                  <a:lnTo>
                    <a:pt x="0" y="288"/>
                  </a:lnTo>
                  <a:lnTo>
                    <a:pt x="0" y="294"/>
                  </a:lnTo>
                  <a:lnTo>
                    <a:pt x="6" y="300"/>
                  </a:lnTo>
                  <a:lnTo>
                    <a:pt x="12" y="300"/>
                  </a:lnTo>
                  <a:lnTo>
                    <a:pt x="24" y="312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FFFFFF">
                  <a:lumMod val="75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75" name="Azerbaijan" descr="© INSCALE GmbH, 05.05.2010&#10;http://www.presentationload.com/">
              <a:extLst>
                <a:ext uri="{FF2B5EF4-FFF2-40B4-BE49-F238E27FC236}">
                  <a16:creationId xmlns:a16="http://schemas.microsoft.com/office/drawing/2014/main" id="{AC0FF7F9-F38C-4DDA-BEE8-4D18DCAFABC7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6875702" y="3005220"/>
              <a:ext cx="160344" cy="130132"/>
            </a:xfrm>
            <a:custGeom>
              <a:avLst/>
              <a:gdLst>
                <a:gd name="T0" fmla="*/ 2147483647 w 360"/>
                <a:gd name="T1" fmla="*/ 2147483647 h 288"/>
                <a:gd name="T2" fmla="*/ 2147483647 w 360"/>
                <a:gd name="T3" fmla="*/ 2147483647 h 288"/>
                <a:gd name="T4" fmla="*/ 2147483647 w 360"/>
                <a:gd name="T5" fmla="*/ 2147483647 h 288"/>
                <a:gd name="T6" fmla="*/ 2147483647 w 360"/>
                <a:gd name="T7" fmla="*/ 2147483647 h 288"/>
                <a:gd name="T8" fmla="*/ 2147483647 w 360"/>
                <a:gd name="T9" fmla="*/ 2147483647 h 288"/>
                <a:gd name="T10" fmla="*/ 2147483647 w 360"/>
                <a:gd name="T11" fmla="*/ 2147483647 h 288"/>
                <a:gd name="T12" fmla="*/ 2147483647 w 360"/>
                <a:gd name="T13" fmla="*/ 2147483647 h 288"/>
                <a:gd name="T14" fmla="*/ 2147483647 w 360"/>
                <a:gd name="T15" fmla="*/ 2147483647 h 288"/>
                <a:gd name="T16" fmla="*/ 2147483647 w 360"/>
                <a:gd name="T17" fmla="*/ 2147483647 h 288"/>
                <a:gd name="T18" fmla="*/ 2147483647 w 360"/>
                <a:gd name="T19" fmla="*/ 2147483647 h 288"/>
                <a:gd name="T20" fmla="*/ 2147483647 w 360"/>
                <a:gd name="T21" fmla="*/ 2147483647 h 288"/>
                <a:gd name="T22" fmla="*/ 2147483647 w 360"/>
                <a:gd name="T23" fmla="*/ 2147483647 h 288"/>
                <a:gd name="T24" fmla="*/ 2147483647 w 360"/>
                <a:gd name="T25" fmla="*/ 2147483647 h 288"/>
                <a:gd name="T26" fmla="*/ 2147483647 w 360"/>
                <a:gd name="T27" fmla="*/ 0 h 288"/>
                <a:gd name="T28" fmla="*/ 2147483647 w 360"/>
                <a:gd name="T29" fmla="*/ 2147483647 h 288"/>
                <a:gd name="T30" fmla="*/ 2147483647 w 360"/>
                <a:gd name="T31" fmla="*/ 2147483647 h 288"/>
                <a:gd name="T32" fmla="*/ 2147483647 w 360"/>
                <a:gd name="T33" fmla="*/ 2147483647 h 288"/>
                <a:gd name="T34" fmla="*/ 2147483647 w 360"/>
                <a:gd name="T35" fmla="*/ 2147483647 h 288"/>
                <a:gd name="T36" fmla="*/ 2147483647 w 360"/>
                <a:gd name="T37" fmla="*/ 2147483647 h 288"/>
                <a:gd name="T38" fmla="*/ 2147483647 w 360"/>
                <a:gd name="T39" fmla="*/ 0 h 288"/>
                <a:gd name="T40" fmla="*/ 2147483647 w 360"/>
                <a:gd name="T41" fmla="*/ 2147483647 h 288"/>
                <a:gd name="T42" fmla="*/ 2147483647 w 360"/>
                <a:gd name="T43" fmla="*/ 2147483647 h 288"/>
                <a:gd name="T44" fmla="*/ 2147483647 w 360"/>
                <a:gd name="T45" fmla="*/ 2147483647 h 288"/>
                <a:gd name="T46" fmla="*/ 2147483647 w 360"/>
                <a:gd name="T47" fmla="*/ 2147483647 h 288"/>
                <a:gd name="T48" fmla="*/ 2147483647 w 360"/>
                <a:gd name="T49" fmla="*/ 2147483647 h 288"/>
                <a:gd name="T50" fmla="*/ 2147483647 w 360"/>
                <a:gd name="T51" fmla="*/ 2147483647 h 288"/>
                <a:gd name="T52" fmla="*/ 2147483647 w 360"/>
                <a:gd name="T53" fmla="*/ 2147483647 h 288"/>
                <a:gd name="T54" fmla="*/ 0 w 360"/>
                <a:gd name="T55" fmla="*/ 2147483647 h 288"/>
                <a:gd name="T56" fmla="*/ 2147483647 w 360"/>
                <a:gd name="T57" fmla="*/ 2147483647 h 288"/>
                <a:gd name="T58" fmla="*/ 2147483647 w 360"/>
                <a:gd name="T59" fmla="*/ 2147483647 h 288"/>
                <a:gd name="T60" fmla="*/ 2147483647 w 360"/>
                <a:gd name="T61" fmla="*/ 2147483647 h 288"/>
                <a:gd name="T62" fmla="*/ 2147483647 w 360"/>
                <a:gd name="T63" fmla="*/ 2147483647 h 288"/>
                <a:gd name="T64" fmla="*/ 2147483647 w 360"/>
                <a:gd name="T65" fmla="*/ 2147483647 h 288"/>
                <a:gd name="T66" fmla="*/ 2147483647 w 360"/>
                <a:gd name="T67" fmla="*/ 2147483647 h 288"/>
                <a:gd name="T68" fmla="*/ 2147483647 w 360"/>
                <a:gd name="T69" fmla="*/ 2147483647 h 288"/>
                <a:gd name="T70" fmla="*/ 2147483647 w 360"/>
                <a:gd name="T71" fmla="*/ 2147483647 h 288"/>
                <a:gd name="T72" fmla="*/ 2147483647 w 360"/>
                <a:gd name="T73" fmla="*/ 2147483647 h 288"/>
                <a:gd name="T74" fmla="*/ 2147483647 w 360"/>
                <a:gd name="T75" fmla="*/ 2147483647 h 288"/>
                <a:gd name="T76" fmla="*/ 2147483647 w 360"/>
                <a:gd name="T77" fmla="*/ 2147483647 h 288"/>
                <a:gd name="T78" fmla="*/ 2147483647 w 360"/>
                <a:gd name="T79" fmla="*/ 2147483647 h 288"/>
                <a:gd name="T80" fmla="*/ 2147483647 w 360"/>
                <a:gd name="T81" fmla="*/ 2147483647 h 288"/>
                <a:gd name="T82" fmla="*/ 2147483647 w 360"/>
                <a:gd name="T83" fmla="*/ 2147483647 h 288"/>
                <a:gd name="T84" fmla="*/ 2147483647 w 360"/>
                <a:gd name="T85" fmla="*/ 2147483647 h 288"/>
                <a:gd name="T86" fmla="*/ 2147483647 w 360"/>
                <a:gd name="T87" fmla="*/ 2147483647 h 288"/>
                <a:gd name="T88" fmla="*/ 2147483647 w 360"/>
                <a:gd name="T89" fmla="*/ 2147483647 h 288"/>
                <a:gd name="T90" fmla="*/ 2147483647 w 360"/>
                <a:gd name="T91" fmla="*/ 2147483647 h 288"/>
                <a:gd name="T92" fmla="*/ 2147483647 w 360"/>
                <a:gd name="T93" fmla="*/ 2147483647 h 288"/>
                <a:gd name="T94" fmla="*/ 2147483647 w 360"/>
                <a:gd name="T95" fmla="*/ 2147483647 h 288"/>
                <a:gd name="T96" fmla="*/ 2147483647 w 360"/>
                <a:gd name="T97" fmla="*/ 2147483647 h 288"/>
                <a:gd name="T98" fmla="*/ 2147483647 w 360"/>
                <a:gd name="T99" fmla="*/ 2147483647 h 288"/>
                <a:gd name="T100" fmla="*/ 2147483647 w 360"/>
                <a:gd name="T101" fmla="*/ 2147483647 h 288"/>
                <a:gd name="T102" fmla="*/ 2147483647 w 360"/>
                <a:gd name="T103" fmla="*/ 2147483647 h 288"/>
                <a:gd name="T104" fmla="*/ 2147483647 w 360"/>
                <a:gd name="T105" fmla="*/ 2147483647 h 288"/>
                <a:gd name="T106" fmla="*/ 2147483647 w 360"/>
                <a:gd name="T107" fmla="*/ 2147483647 h 288"/>
                <a:gd name="T108" fmla="*/ 2147483647 w 360"/>
                <a:gd name="T109" fmla="*/ 2147483647 h 288"/>
                <a:gd name="T110" fmla="*/ 2147483647 w 360"/>
                <a:gd name="T111" fmla="*/ 2147483647 h 288"/>
                <a:gd name="T112" fmla="*/ 2147483647 w 360"/>
                <a:gd name="T113" fmla="*/ 2147483647 h 288"/>
                <a:gd name="T114" fmla="*/ 2147483647 w 360"/>
                <a:gd name="T115" fmla="*/ 2147483647 h 288"/>
                <a:gd name="T116" fmla="*/ 2147483647 w 360"/>
                <a:gd name="T117" fmla="*/ 2147483647 h 288"/>
                <a:gd name="T118" fmla="*/ 2147483647 w 360"/>
                <a:gd name="T119" fmla="*/ 2147483647 h 288"/>
                <a:gd name="T120" fmla="*/ 2147483647 w 360"/>
                <a:gd name="T121" fmla="*/ 2147483647 h 28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360"/>
                <a:gd name="T184" fmla="*/ 0 h 288"/>
                <a:gd name="T185" fmla="*/ 360 w 360"/>
                <a:gd name="T186" fmla="*/ 288 h 28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360" h="288">
                  <a:moveTo>
                    <a:pt x="66" y="186"/>
                  </a:moveTo>
                  <a:lnTo>
                    <a:pt x="36" y="186"/>
                  </a:lnTo>
                  <a:lnTo>
                    <a:pt x="24" y="174"/>
                  </a:lnTo>
                  <a:lnTo>
                    <a:pt x="6" y="174"/>
                  </a:lnTo>
                  <a:lnTo>
                    <a:pt x="12" y="186"/>
                  </a:lnTo>
                  <a:lnTo>
                    <a:pt x="12" y="192"/>
                  </a:lnTo>
                  <a:lnTo>
                    <a:pt x="18" y="204"/>
                  </a:lnTo>
                  <a:lnTo>
                    <a:pt x="36" y="222"/>
                  </a:lnTo>
                  <a:lnTo>
                    <a:pt x="48" y="228"/>
                  </a:lnTo>
                  <a:lnTo>
                    <a:pt x="84" y="240"/>
                  </a:lnTo>
                  <a:lnTo>
                    <a:pt x="90" y="240"/>
                  </a:lnTo>
                  <a:lnTo>
                    <a:pt x="84" y="234"/>
                  </a:lnTo>
                  <a:lnTo>
                    <a:pt x="84" y="222"/>
                  </a:lnTo>
                  <a:lnTo>
                    <a:pt x="78" y="216"/>
                  </a:lnTo>
                  <a:lnTo>
                    <a:pt x="78" y="204"/>
                  </a:lnTo>
                  <a:lnTo>
                    <a:pt x="72" y="198"/>
                  </a:lnTo>
                  <a:lnTo>
                    <a:pt x="72" y="186"/>
                  </a:lnTo>
                  <a:lnTo>
                    <a:pt x="66" y="186"/>
                  </a:lnTo>
                  <a:close/>
                  <a:moveTo>
                    <a:pt x="354" y="108"/>
                  </a:moveTo>
                  <a:lnTo>
                    <a:pt x="348" y="102"/>
                  </a:lnTo>
                  <a:lnTo>
                    <a:pt x="330" y="102"/>
                  </a:lnTo>
                  <a:lnTo>
                    <a:pt x="318" y="108"/>
                  </a:lnTo>
                  <a:lnTo>
                    <a:pt x="306" y="108"/>
                  </a:lnTo>
                  <a:lnTo>
                    <a:pt x="288" y="90"/>
                  </a:lnTo>
                  <a:lnTo>
                    <a:pt x="288" y="84"/>
                  </a:lnTo>
                  <a:lnTo>
                    <a:pt x="264" y="54"/>
                  </a:lnTo>
                  <a:lnTo>
                    <a:pt x="264" y="42"/>
                  </a:lnTo>
                  <a:lnTo>
                    <a:pt x="216" y="0"/>
                  </a:lnTo>
                  <a:lnTo>
                    <a:pt x="216" y="30"/>
                  </a:lnTo>
                  <a:lnTo>
                    <a:pt x="210" y="36"/>
                  </a:lnTo>
                  <a:lnTo>
                    <a:pt x="192" y="36"/>
                  </a:lnTo>
                  <a:lnTo>
                    <a:pt x="192" y="48"/>
                  </a:lnTo>
                  <a:lnTo>
                    <a:pt x="186" y="54"/>
                  </a:lnTo>
                  <a:lnTo>
                    <a:pt x="162" y="54"/>
                  </a:lnTo>
                  <a:lnTo>
                    <a:pt x="156" y="48"/>
                  </a:lnTo>
                  <a:lnTo>
                    <a:pt x="144" y="42"/>
                  </a:lnTo>
                  <a:lnTo>
                    <a:pt x="138" y="30"/>
                  </a:lnTo>
                  <a:lnTo>
                    <a:pt x="120" y="12"/>
                  </a:lnTo>
                  <a:lnTo>
                    <a:pt x="84" y="0"/>
                  </a:lnTo>
                  <a:lnTo>
                    <a:pt x="72" y="0"/>
                  </a:lnTo>
                  <a:lnTo>
                    <a:pt x="60" y="12"/>
                  </a:lnTo>
                  <a:lnTo>
                    <a:pt x="78" y="30"/>
                  </a:lnTo>
                  <a:lnTo>
                    <a:pt x="84" y="30"/>
                  </a:lnTo>
                  <a:lnTo>
                    <a:pt x="90" y="36"/>
                  </a:lnTo>
                  <a:lnTo>
                    <a:pt x="96" y="48"/>
                  </a:lnTo>
                  <a:lnTo>
                    <a:pt x="102" y="54"/>
                  </a:lnTo>
                  <a:lnTo>
                    <a:pt x="108" y="66"/>
                  </a:lnTo>
                  <a:lnTo>
                    <a:pt x="102" y="72"/>
                  </a:lnTo>
                  <a:lnTo>
                    <a:pt x="84" y="54"/>
                  </a:lnTo>
                  <a:lnTo>
                    <a:pt x="72" y="54"/>
                  </a:lnTo>
                  <a:lnTo>
                    <a:pt x="60" y="60"/>
                  </a:lnTo>
                  <a:lnTo>
                    <a:pt x="42" y="42"/>
                  </a:lnTo>
                  <a:lnTo>
                    <a:pt x="42" y="36"/>
                  </a:lnTo>
                  <a:lnTo>
                    <a:pt x="36" y="30"/>
                  </a:lnTo>
                  <a:lnTo>
                    <a:pt x="12" y="30"/>
                  </a:lnTo>
                  <a:lnTo>
                    <a:pt x="0" y="42"/>
                  </a:lnTo>
                  <a:lnTo>
                    <a:pt x="0" y="48"/>
                  </a:lnTo>
                  <a:lnTo>
                    <a:pt x="6" y="48"/>
                  </a:lnTo>
                  <a:lnTo>
                    <a:pt x="12" y="54"/>
                  </a:lnTo>
                  <a:lnTo>
                    <a:pt x="12" y="66"/>
                  </a:lnTo>
                  <a:lnTo>
                    <a:pt x="30" y="66"/>
                  </a:lnTo>
                  <a:lnTo>
                    <a:pt x="36" y="72"/>
                  </a:lnTo>
                  <a:lnTo>
                    <a:pt x="36" y="96"/>
                  </a:lnTo>
                  <a:lnTo>
                    <a:pt x="30" y="102"/>
                  </a:lnTo>
                  <a:lnTo>
                    <a:pt x="36" y="102"/>
                  </a:lnTo>
                  <a:lnTo>
                    <a:pt x="42" y="108"/>
                  </a:lnTo>
                  <a:lnTo>
                    <a:pt x="66" y="120"/>
                  </a:lnTo>
                  <a:lnTo>
                    <a:pt x="72" y="126"/>
                  </a:lnTo>
                  <a:lnTo>
                    <a:pt x="72" y="132"/>
                  </a:lnTo>
                  <a:lnTo>
                    <a:pt x="54" y="150"/>
                  </a:lnTo>
                  <a:lnTo>
                    <a:pt x="42" y="150"/>
                  </a:lnTo>
                  <a:lnTo>
                    <a:pt x="72" y="162"/>
                  </a:lnTo>
                  <a:lnTo>
                    <a:pt x="84" y="180"/>
                  </a:lnTo>
                  <a:lnTo>
                    <a:pt x="114" y="186"/>
                  </a:lnTo>
                  <a:lnTo>
                    <a:pt x="114" y="198"/>
                  </a:lnTo>
                  <a:lnTo>
                    <a:pt x="120" y="210"/>
                  </a:lnTo>
                  <a:lnTo>
                    <a:pt x="120" y="240"/>
                  </a:lnTo>
                  <a:lnTo>
                    <a:pt x="132" y="240"/>
                  </a:lnTo>
                  <a:lnTo>
                    <a:pt x="138" y="228"/>
                  </a:lnTo>
                  <a:lnTo>
                    <a:pt x="144" y="222"/>
                  </a:lnTo>
                  <a:lnTo>
                    <a:pt x="144" y="216"/>
                  </a:lnTo>
                  <a:lnTo>
                    <a:pt x="156" y="204"/>
                  </a:lnTo>
                  <a:lnTo>
                    <a:pt x="174" y="192"/>
                  </a:lnTo>
                  <a:lnTo>
                    <a:pt x="186" y="186"/>
                  </a:lnTo>
                  <a:lnTo>
                    <a:pt x="198" y="174"/>
                  </a:lnTo>
                  <a:lnTo>
                    <a:pt x="210" y="168"/>
                  </a:lnTo>
                  <a:lnTo>
                    <a:pt x="222" y="168"/>
                  </a:lnTo>
                  <a:lnTo>
                    <a:pt x="228" y="180"/>
                  </a:lnTo>
                  <a:lnTo>
                    <a:pt x="234" y="186"/>
                  </a:lnTo>
                  <a:lnTo>
                    <a:pt x="234" y="204"/>
                  </a:lnTo>
                  <a:lnTo>
                    <a:pt x="228" y="210"/>
                  </a:lnTo>
                  <a:lnTo>
                    <a:pt x="228" y="222"/>
                  </a:lnTo>
                  <a:lnTo>
                    <a:pt x="234" y="222"/>
                  </a:lnTo>
                  <a:lnTo>
                    <a:pt x="240" y="228"/>
                  </a:lnTo>
                  <a:lnTo>
                    <a:pt x="240" y="234"/>
                  </a:lnTo>
                  <a:lnTo>
                    <a:pt x="234" y="240"/>
                  </a:lnTo>
                  <a:lnTo>
                    <a:pt x="222" y="240"/>
                  </a:lnTo>
                  <a:lnTo>
                    <a:pt x="222" y="246"/>
                  </a:lnTo>
                  <a:lnTo>
                    <a:pt x="234" y="258"/>
                  </a:lnTo>
                  <a:lnTo>
                    <a:pt x="246" y="264"/>
                  </a:lnTo>
                  <a:lnTo>
                    <a:pt x="252" y="270"/>
                  </a:lnTo>
                  <a:lnTo>
                    <a:pt x="258" y="270"/>
                  </a:lnTo>
                  <a:lnTo>
                    <a:pt x="264" y="276"/>
                  </a:lnTo>
                  <a:lnTo>
                    <a:pt x="264" y="282"/>
                  </a:lnTo>
                  <a:lnTo>
                    <a:pt x="282" y="282"/>
                  </a:lnTo>
                  <a:lnTo>
                    <a:pt x="282" y="288"/>
                  </a:lnTo>
                  <a:lnTo>
                    <a:pt x="288" y="282"/>
                  </a:lnTo>
                  <a:lnTo>
                    <a:pt x="288" y="258"/>
                  </a:lnTo>
                  <a:lnTo>
                    <a:pt x="282" y="252"/>
                  </a:lnTo>
                  <a:lnTo>
                    <a:pt x="276" y="252"/>
                  </a:lnTo>
                  <a:lnTo>
                    <a:pt x="270" y="246"/>
                  </a:lnTo>
                  <a:lnTo>
                    <a:pt x="288" y="240"/>
                  </a:lnTo>
                  <a:lnTo>
                    <a:pt x="288" y="210"/>
                  </a:lnTo>
                  <a:lnTo>
                    <a:pt x="300" y="222"/>
                  </a:lnTo>
                  <a:lnTo>
                    <a:pt x="306" y="222"/>
                  </a:lnTo>
                  <a:lnTo>
                    <a:pt x="318" y="210"/>
                  </a:lnTo>
                  <a:lnTo>
                    <a:pt x="300" y="192"/>
                  </a:lnTo>
                  <a:lnTo>
                    <a:pt x="300" y="138"/>
                  </a:lnTo>
                  <a:lnTo>
                    <a:pt x="318" y="138"/>
                  </a:lnTo>
                  <a:lnTo>
                    <a:pt x="330" y="126"/>
                  </a:lnTo>
                  <a:lnTo>
                    <a:pt x="360" y="132"/>
                  </a:lnTo>
                  <a:lnTo>
                    <a:pt x="360" y="120"/>
                  </a:lnTo>
                  <a:lnTo>
                    <a:pt x="354" y="10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76" name="Armenia" descr="© INSCALE GmbH, 05.05.2010&#10;http://www.presentationload.com/">
              <a:extLst>
                <a:ext uri="{FF2B5EF4-FFF2-40B4-BE49-F238E27FC236}">
                  <a16:creationId xmlns:a16="http://schemas.microsoft.com/office/drawing/2014/main" id="{5631A88A-B111-4DF9-95FC-BB1773B967BD}"/>
                </a:ext>
              </a:extLst>
            </p:cNvPr>
            <p:cNvSpPr>
              <a:spLocks/>
            </p:cNvSpPr>
            <p:nvPr/>
          </p:nvSpPr>
          <p:spPr bwMode="gray">
            <a:xfrm>
              <a:off x="6831250" y="3024263"/>
              <a:ext cx="98429" cy="95219"/>
            </a:xfrm>
            <a:custGeom>
              <a:avLst/>
              <a:gdLst>
                <a:gd name="T0" fmla="*/ 2147483647 w 222"/>
                <a:gd name="T1" fmla="*/ 2147483647 h 210"/>
                <a:gd name="T2" fmla="*/ 2147483647 w 222"/>
                <a:gd name="T3" fmla="*/ 2147483647 h 210"/>
                <a:gd name="T4" fmla="*/ 2147483647 w 222"/>
                <a:gd name="T5" fmla="*/ 2147483647 h 210"/>
                <a:gd name="T6" fmla="*/ 2147483647 w 222"/>
                <a:gd name="T7" fmla="*/ 2147483647 h 210"/>
                <a:gd name="T8" fmla="*/ 2147483647 w 222"/>
                <a:gd name="T9" fmla="*/ 2147483647 h 210"/>
                <a:gd name="T10" fmla="*/ 2147483647 w 222"/>
                <a:gd name="T11" fmla="*/ 2147483647 h 210"/>
                <a:gd name="T12" fmla="*/ 2147483647 w 222"/>
                <a:gd name="T13" fmla="*/ 2147483647 h 210"/>
                <a:gd name="T14" fmla="*/ 2147483647 w 222"/>
                <a:gd name="T15" fmla="*/ 2147483647 h 210"/>
                <a:gd name="T16" fmla="*/ 2147483647 w 222"/>
                <a:gd name="T17" fmla="*/ 2147483647 h 210"/>
                <a:gd name="T18" fmla="*/ 2147483647 w 222"/>
                <a:gd name="T19" fmla="*/ 2147483647 h 210"/>
                <a:gd name="T20" fmla="*/ 2147483647 w 222"/>
                <a:gd name="T21" fmla="*/ 2147483647 h 210"/>
                <a:gd name="T22" fmla="*/ 2147483647 w 222"/>
                <a:gd name="T23" fmla="*/ 2147483647 h 210"/>
                <a:gd name="T24" fmla="*/ 2147483647 w 222"/>
                <a:gd name="T25" fmla="*/ 2147483647 h 210"/>
                <a:gd name="T26" fmla="*/ 2147483647 w 222"/>
                <a:gd name="T27" fmla="*/ 2147483647 h 210"/>
                <a:gd name="T28" fmla="*/ 2147483647 w 222"/>
                <a:gd name="T29" fmla="*/ 2147483647 h 210"/>
                <a:gd name="T30" fmla="*/ 2147483647 w 222"/>
                <a:gd name="T31" fmla="*/ 2147483647 h 210"/>
                <a:gd name="T32" fmla="*/ 2147483647 w 222"/>
                <a:gd name="T33" fmla="*/ 2147483647 h 210"/>
                <a:gd name="T34" fmla="*/ 2147483647 w 222"/>
                <a:gd name="T35" fmla="*/ 2147483647 h 210"/>
                <a:gd name="T36" fmla="*/ 2147483647 w 222"/>
                <a:gd name="T37" fmla="*/ 2147483647 h 210"/>
                <a:gd name="T38" fmla="*/ 2147483647 w 222"/>
                <a:gd name="T39" fmla="*/ 0 h 210"/>
                <a:gd name="T40" fmla="*/ 2147483647 w 222"/>
                <a:gd name="T41" fmla="*/ 0 h 210"/>
                <a:gd name="T42" fmla="*/ 2147483647 w 222"/>
                <a:gd name="T43" fmla="*/ 2147483647 h 210"/>
                <a:gd name="T44" fmla="*/ 2147483647 w 222"/>
                <a:gd name="T45" fmla="*/ 2147483647 h 210"/>
                <a:gd name="T46" fmla="*/ 2147483647 w 222"/>
                <a:gd name="T47" fmla="*/ 2147483647 h 210"/>
                <a:gd name="T48" fmla="*/ 0 w 222"/>
                <a:gd name="T49" fmla="*/ 2147483647 h 210"/>
                <a:gd name="T50" fmla="*/ 2147483647 w 222"/>
                <a:gd name="T51" fmla="*/ 2147483647 h 210"/>
                <a:gd name="T52" fmla="*/ 2147483647 w 222"/>
                <a:gd name="T53" fmla="*/ 2147483647 h 210"/>
                <a:gd name="T54" fmla="*/ 2147483647 w 222"/>
                <a:gd name="T55" fmla="*/ 2147483647 h 210"/>
                <a:gd name="T56" fmla="*/ 2147483647 w 222"/>
                <a:gd name="T57" fmla="*/ 2147483647 h 210"/>
                <a:gd name="T58" fmla="*/ 2147483647 w 222"/>
                <a:gd name="T59" fmla="*/ 2147483647 h 210"/>
                <a:gd name="T60" fmla="*/ 2147483647 w 222"/>
                <a:gd name="T61" fmla="*/ 2147483647 h 210"/>
                <a:gd name="T62" fmla="*/ 2147483647 w 222"/>
                <a:gd name="T63" fmla="*/ 2147483647 h 210"/>
                <a:gd name="T64" fmla="*/ 2147483647 w 222"/>
                <a:gd name="T65" fmla="*/ 2147483647 h 210"/>
                <a:gd name="T66" fmla="*/ 2147483647 w 222"/>
                <a:gd name="T67" fmla="*/ 2147483647 h 210"/>
                <a:gd name="T68" fmla="*/ 2147483647 w 222"/>
                <a:gd name="T69" fmla="*/ 2147483647 h 210"/>
                <a:gd name="T70" fmla="*/ 2147483647 w 222"/>
                <a:gd name="T71" fmla="*/ 2147483647 h 210"/>
                <a:gd name="T72" fmla="*/ 2147483647 w 222"/>
                <a:gd name="T73" fmla="*/ 2147483647 h 210"/>
                <a:gd name="T74" fmla="*/ 2147483647 w 222"/>
                <a:gd name="T75" fmla="*/ 2147483647 h 210"/>
                <a:gd name="T76" fmla="*/ 2147483647 w 222"/>
                <a:gd name="T77" fmla="*/ 2147483647 h 210"/>
                <a:gd name="T78" fmla="*/ 2147483647 w 222"/>
                <a:gd name="T79" fmla="*/ 2147483647 h 210"/>
                <a:gd name="T80" fmla="*/ 2147483647 w 222"/>
                <a:gd name="T81" fmla="*/ 2147483647 h 210"/>
                <a:gd name="T82" fmla="*/ 2147483647 w 222"/>
                <a:gd name="T83" fmla="*/ 2147483647 h 210"/>
                <a:gd name="T84" fmla="*/ 2147483647 w 222"/>
                <a:gd name="T85" fmla="*/ 2147483647 h 210"/>
                <a:gd name="T86" fmla="*/ 2147483647 w 222"/>
                <a:gd name="T87" fmla="*/ 2147483647 h 210"/>
                <a:gd name="T88" fmla="*/ 2147483647 w 222"/>
                <a:gd name="T89" fmla="*/ 2147483647 h 210"/>
                <a:gd name="T90" fmla="*/ 2147483647 w 222"/>
                <a:gd name="T91" fmla="*/ 2147483647 h 210"/>
                <a:gd name="T92" fmla="*/ 2147483647 w 222"/>
                <a:gd name="T93" fmla="*/ 2147483647 h 210"/>
                <a:gd name="T94" fmla="*/ 2147483647 w 222"/>
                <a:gd name="T95" fmla="*/ 2147483647 h 210"/>
                <a:gd name="T96" fmla="*/ 2147483647 w 222"/>
                <a:gd name="T97" fmla="*/ 2147483647 h 210"/>
                <a:gd name="T98" fmla="*/ 2147483647 w 222"/>
                <a:gd name="T99" fmla="*/ 2147483647 h 210"/>
                <a:gd name="T100" fmla="*/ 2147483647 w 222"/>
                <a:gd name="T101" fmla="*/ 2147483647 h 210"/>
                <a:gd name="T102" fmla="*/ 2147483647 w 222"/>
                <a:gd name="T103" fmla="*/ 2147483647 h 210"/>
                <a:gd name="T104" fmla="*/ 2147483647 w 222"/>
                <a:gd name="T105" fmla="*/ 2147483647 h 210"/>
                <a:gd name="T106" fmla="*/ 2147483647 w 222"/>
                <a:gd name="T107" fmla="*/ 2147483647 h 210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222"/>
                <a:gd name="T163" fmla="*/ 0 h 210"/>
                <a:gd name="T164" fmla="*/ 222 w 222"/>
                <a:gd name="T165" fmla="*/ 210 h 210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222" h="210">
                  <a:moveTo>
                    <a:pt x="222" y="168"/>
                  </a:moveTo>
                  <a:lnTo>
                    <a:pt x="216" y="156"/>
                  </a:lnTo>
                  <a:lnTo>
                    <a:pt x="216" y="144"/>
                  </a:lnTo>
                  <a:lnTo>
                    <a:pt x="186" y="138"/>
                  </a:lnTo>
                  <a:lnTo>
                    <a:pt x="174" y="120"/>
                  </a:lnTo>
                  <a:lnTo>
                    <a:pt x="144" y="108"/>
                  </a:lnTo>
                  <a:lnTo>
                    <a:pt x="156" y="108"/>
                  </a:lnTo>
                  <a:lnTo>
                    <a:pt x="174" y="90"/>
                  </a:lnTo>
                  <a:lnTo>
                    <a:pt x="174" y="84"/>
                  </a:lnTo>
                  <a:lnTo>
                    <a:pt x="168" y="78"/>
                  </a:lnTo>
                  <a:lnTo>
                    <a:pt x="144" y="66"/>
                  </a:lnTo>
                  <a:lnTo>
                    <a:pt x="138" y="60"/>
                  </a:lnTo>
                  <a:lnTo>
                    <a:pt x="132" y="60"/>
                  </a:lnTo>
                  <a:lnTo>
                    <a:pt x="138" y="54"/>
                  </a:lnTo>
                  <a:lnTo>
                    <a:pt x="138" y="30"/>
                  </a:lnTo>
                  <a:lnTo>
                    <a:pt x="132" y="24"/>
                  </a:lnTo>
                  <a:lnTo>
                    <a:pt x="114" y="24"/>
                  </a:lnTo>
                  <a:lnTo>
                    <a:pt x="114" y="12"/>
                  </a:lnTo>
                  <a:lnTo>
                    <a:pt x="102" y="6"/>
                  </a:lnTo>
                  <a:lnTo>
                    <a:pt x="96" y="0"/>
                  </a:lnTo>
                  <a:lnTo>
                    <a:pt x="84" y="0"/>
                  </a:lnTo>
                  <a:lnTo>
                    <a:pt x="84" y="18"/>
                  </a:lnTo>
                  <a:lnTo>
                    <a:pt x="30" y="12"/>
                  </a:lnTo>
                  <a:lnTo>
                    <a:pt x="24" y="18"/>
                  </a:lnTo>
                  <a:lnTo>
                    <a:pt x="0" y="24"/>
                  </a:lnTo>
                  <a:lnTo>
                    <a:pt x="6" y="30"/>
                  </a:lnTo>
                  <a:lnTo>
                    <a:pt x="6" y="42"/>
                  </a:lnTo>
                  <a:lnTo>
                    <a:pt x="18" y="78"/>
                  </a:lnTo>
                  <a:lnTo>
                    <a:pt x="18" y="90"/>
                  </a:lnTo>
                  <a:lnTo>
                    <a:pt x="24" y="102"/>
                  </a:lnTo>
                  <a:lnTo>
                    <a:pt x="30" y="108"/>
                  </a:lnTo>
                  <a:lnTo>
                    <a:pt x="42" y="114"/>
                  </a:lnTo>
                  <a:lnTo>
                    <a:pt x="54" y="114"/>
                  </a:lnTo>
                  <a:lnTo>
                    <a:pt x="66" y="108"/>
                  </a:lnTo>
                  <a:lnTo>
                    <a:pt x="72" y="108"/>
                  </a:lnTo>
                  <a:lnTo>
                    <a:pt x="72" y="114"/>
                  </a:lnTo>
                  <a:lnTo>
                    <a:pt x="78" y="120"/>
                  </a:lnTo>
                  <a:lnTo>
                    <a:pt x="78" y="132"/>
                  </a:lnTo>
                  <a:lnTo>
                    <a:pt x="84" y="144"/>
                  </a:lnTo>
                  <a:lnTo>
                    <a:pt x="84" y="150"/>
                  </a:lnTo>
                  <a:lnTo>
                    <a:pt x="90" y="156"/>
                  </a:lnTo>
                  <a:lnTo>
                    <a:pt x="108" y="132"/>
                  </a:lnTo>
                  <a:lnTo>
                    <a:pt x="126" y="132"/>
                  </a:lnTo>
                  <a:lnTo>
                    <a:pt x="138" y="144"/>
                  </a:lnTo>
                  <a:lnTo>
                    <a:pt x="174" y="144"/>
                  </a:lnTo>
                  <a:lnTo>
                    <a:pt x="174" y="156"/>
                  </a:lnTo>
                  <a:lnTo>
                    <a:pt x="180" y="162"/>
                  </a:lnTo>
                  <a:lnTo>
                    <a:pt x="180" y="174"/>
                  </a:lnTo>
                  <a:lnTo>
                    <a:pt x="186" y="186"/>
                  </a:lnTo>
                  <a:lnTo>
                    <a:pt x="186" y="198"/>
                  </a:lnTo>
                  <a:lnTo>
                    <a:pt x="192" y="204"/>
                  </a:lnTo>
                  <a:lnTo>
                    <a:pt x="192" y="210"/>
                  </a:lnTo>
                  <a:lnTo>
                    <a:pt x="222" y="210"/>
                  </a:lnTo>
                  <a:lnTo>
                    <a:pt x="222" y="16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77" name="Angola" descr="© INSCALE GmbH, 05.05.2010&#10;http://www.presentationload.com/">
              <a:extLst>
                <a:ext uri="{FF2B5EF4-FFF2-40B4-BE49-F238E27FC236}">
                  <a16:creationId xmlns:a16="http://schemas.microsoft.com/office/drawing/2014/main" id="{D7C3C2DB-B3FF-4367-AB58-7DFD7D426F5E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5915222" y="4674720"/>
              <a:ext cx="392130" cy="498311"/>
            </a:xfrm>
            <a:custGeom>
              <a:avLst/>
              <a:gdLst>
                <a:gd name="T0" fmla="*/ 2147483647 w 888"/>
                <a:gd name="T1" fmla="*/ 2147483647 h 1104"/>
                <a:gd name="T2" fmla="*/ 2147483647 w 888"/>
                <a:gd name="T3" fmla="*/ 2147483647 h 1104"/>
                <a:gd name="T4" fmla="*/ 2147483647 w 888"/>
                <a:gd name="T5" fmla="*/ 2147483647 h 1104"/>
                <a:gd name="T6" fmla="*/ 2147483647 w 888"/>
                <a:gd name="T7" fmla="*/ 0 h 1104"/>
                <a:gd name="T8" fmla="*/ 2147483647 w 888"/>
                <a:gd name="T9" fmla="*/ 2147483647 h 1104"/>
                <a:gd name="T10" fmla="*/ 2147483647 w 888"/>
                <a:gd name="T11" fmla="*/ 2147483647 h 1104"/>
                <a:gd name="T12" fmla="*/ 2147483647 w 888"/>
                <a:gd name="T13" fmla="*/ 2147483647 h 1104"/>
                <a:gd name="T14" fmla="*/ 2147483647 w 888"/>
                <a:gd name="T15" fmla="*/ 2147483647 h 1104"/>
                <a:gd name="T16" fmla="*/ 2147483647 w 888"/>
                <a:gd name="T17" fmla="*/ 2147483647 h 1104"/>
                <a:gd name="T18" fmla="*/ 2147483647 w 888"/>
                <a:gd name="T19" fmla="*/ 2147483647 h 1104"/>
                <a:gd name="T20" fmla="*/ 2147483647 w 888"/>
                <a:gd name="T21" fmla="*/ 2147483647 h 1104"/>
                <a:gd name="T22" fmla="*/ 2147483647 w 888"/>
                <a:gd name="T23" fmla="*/ 2147483647 h 1104"/>
                <a:gd name="T24" fmla="*/ 2147483647 w 888"/>
                <a:gd name="T25" fmla="*/ 2147483647 h 1104"/>
                <a:gd name="T26" fmla="*/ 2147483647 w 888"/>
                <a:gd name="T27" fmla="*/ 2147483647 h 1104"/>
                <a:gd name="T28" fmla="*/ 2147483647 w 888"/>
                <a:gd name="T29" fmla="*/ 2147483647 h 1104"/>
                <a:gd name="T30" fmla="*/ 2147483647 w 888"/>
                <a:gd name="T31" fmla="*/ 2147483647 h 1104"/>
                <a:gd name="T32" fmla="*/ 2147483647 w 888"/>
                <a:gd name="T33" fmla="*/ 2147483647 h 1104"/>
                <a:gd name="T34" fmla="*/ 2147483647 w 888"/>
                <a:gd name="T35" fmla="*/ 2147483647 h 1104"/>
                <a:gd name="T36" fmla="*/ 2147483647 w 888"/>
                <a:gd name="T37" fmla="*/ 2147483647 h 1104"/>
                <a:gd name="T38" fmla="*/ 2147483647 w 888"/>
                <a:gd name="T39" fmla="*/ 2147483647 h 1104"/>
                <a:gd name="T40" fmla="*/ 2147483647 w 888"/>
                <a:gd name="T41" fmla="*/ 2147483647 h 1104"/>
                <a:gd name="T42" fmla="*/ 2147483647 w 888"/>
                <a:gd name="T43" fmla="*/ 2147483647 h 1104"/>
                <a:gd name="T44" fmla="*/ 2147483647 w 888"/>
                <a:gd name="T45" fmla="*/ 2147483647 h 1104"/>
                <a:gd name="T46" fmla="*/ 2147483647 w 888"/>
                <a:gd name="T47" fmla="*/ 2147483647 h 1104"/>
                <a:gd name="T48" fmla="*/ 2147483647 w 888"/>
                <a:gd name="T49" fmla="*/ 2147483647 h 1104"/>
                <a:gd name="T50" fmla="*/ 2147483647 w 888"/>
                <a:gd name="T51" fmla="*/ 2147483647 h 1104"/>
                <a:gd name="T52" fmla="*/ 2147483647 w 888"/>
                <a:gd name="T53" fmla="*/ 2147483647 h 1104"/>
                <a:gd name="T54" fmla="*/ 2147483647 w 888"/>
                <a:gd name="T55" fmla="*/ 2147483647 h 1104"/>
                <a:gd name="T56" fmla="*/ 2147483647 w 888"/>
                <a:gd name="T57" fmla="*/ 2147483647 h 1104"/>
                <a:gd name="T58" fmla="*/ 2147483647 w 888"/>
                <a:gd name="T59" fmla="*/ 2147483647 h 1104"/>
                <a:gd name="T60" fmla="*/ 2147483647 w 888"/>
                <a:gd name="T61" fmla="*/ 2147483647 h 1104"/>
                <a:gd name="T62" fmla="*/ 2147483647 w 888"/>
                <a:gd name="T63" fmla="*/ 2147483647 h 1104"/>
                <a:gd name="T64" fmla="*/ 2147483647 w 888"/>
                <a:gd name="T65" fmla="*/ 2147483647 h 1104"/>
                <a:gd name="T66" fmla="*/ 2147483647 w 888"/>
                <a:gd name="T67" fmla="*/ 2147483647 h 1104"/>
                <a:gd name="T68" fmla="*/ 2147483647 w 888"/>
                <a:gd name="T69" fmla="*/ 2147483647 h 1104"/>
                <a:gd name="T70" fmla="*/ 2147483647 w 888"/>
                <a:gd name="T71" fmla="*/ 2147483647 h 1104"/>
                <a:gd name="T72" fmla="*/ 2147483647 w 888"/>
                <a:gd name="T73" fmla="*/ 2147483647 h 1104"/>
                <a:gd name="T74" fmla="*/ 0 w 888"/>
                <a:gd name="T75" fmla="*/ 2147483647 h 1104"/>
                <a:gd name="T76" fmla="*/ 2147483647 w 888"/>
                <a:gd name="T77" fmla="*/ 2147483647 h 1104"/>
                <a:gd name="T78" fmla="*/ 2147483647 w 888"/>
                <a:gd name="T79" fmla="*/ 2147483647 h 1104"/>
                <a:gd name="T80" fmla="*/ 2147483647 w 888"/>
                <a:gd name="T81" fmla="*/ 2147483647 h 1104"/>
                <a:gd name="T82" fmla="*/ 2147483647 w 888"/>
                <a:gd name="T83" fmla="*/ 2147483647 h 1104"/>
                <a:gd name="T84" fmla="*/ 2147483647 w 888"/>
                <a:gd name="T85" fmla="*/ 2147483647 h 1104"/>
                <a:gd name="T86" fmla="*/ 2147483647 w 888"/>
                <a:gd name="T87" fmla="*/ 2147483647 h 1104"/>
                <a:gd name="T88" fmla="*/ 2147483647 w 888"/>
                <a:gd name="T89" fmla="*/ 2147483647 h 1104"/>
                <a:gd name="T90" fmla="*/ 2147483647 w 888"/>
                <a:gd name="T91" fmla="*/ 2147483647 h 1104"/>
                <a:gd name="T92" fmla="*/ 2147483647 w 888"/>
                <a:gd name="T93" fmla="*/ 2147483647 h 1104"/>
                <a:gd name="T94" fmla="*/ 2147483647 w 888"/>
                <a:gd name="T95" fmla="*/ 2147483647 h 1104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888"/>
                <a:gd name="T145" fmla="*/ 0 h 1104"/>
                <a:gd name="T146" fmla="*/ 888 w 888"/>
                <a:gd name="T147" fmla="*/ 1104 h 1104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888" h="1104">
                  <a:moveTo>
                    <a:pt x="42" y="114"/>
                  </a:moveTo>
                  <a:lnTo>
                    <a:pt x="42" y="120"/>
                  </a:lnTo>
                  <a:lnTo>
                    <a:pt x="48" y="120"/>
                  </a:lnTo>
                  <a:lnTo>
                    <a:pt x="54" y="114"/>
                  </a:lnTo>
                  <a:lnTo>
                    <a:pt x="66" y="108"/>
                  </a:lnTo>
                  <a:lnTo>
                    <a:pt x="72" y="102"/>
                  </a:lnTo>
                  <a:lnTo>
                    <a:pt x="72" y="96"/>
                  </a:lnTo>
                  <a:lnTo>
                    <a:pt x="66" y="84"/>
                  </a:lnTo>
                  <a:lnTo>
                    <a:pt x="66" y="78"/>
                  </a:lnTo>
                  <a:lnTo>
                    <a:pt x="60" y="66"/>
                  </a:lnTo>
                  <a:lnTo>
                    <a:pt x="96" y="36"/>
                  </a:lnTo>
                  <a:lnTo>
                    <a:pt x="102" y="24"/>
                  </a:lnTo>
                  <a:lnTo>
                    <a:pt x="102" y="18"/>
                  </a:lnTo>
                  <a:lnTo>
                    <a:pt x="96" y="12"/>
                  </a:lnTo>
                  <a:lnTo>
                    <a:pt x="96" y="6"/>
                  </a:lnTo>
                  <a:lnTo>
                    <a:pt x="90" y="0"/>
                  </a:lnTo>
                  <a:lnTo>
                    <a:pt x="84" y="6"/>
                  </a:lnTo>
                  <a:lnTo>
                    <a:pt x="72" y="12"/>
                  </a:lnTo>
                  <a:lnTo>
                    <a:pt x="66" y="18"/>
                  </a:lnTo>
                  <a:lnTo>
                    <a:pt x="54" y="24"/>
                  </a:lnTo>
                  <a:lnTo>
                    <a:pt x="54" y="42"/>
                  </a:lnTo>
                  <a:lnTo>
                    <a:pt x="36" y="42"/>
                  </a:lnTo>
                  <a:lnTo>
                    <a:pt x="36" y="60"/>
                  </a:lnTo>
                  <a:lnTo>
                    <a:pt x="42" y="114"/>
                  </a:lnTo>
                  <a:close/>
                  <a:moveTo>
                    <a:pt x="876" y="546"/>
                  </a:moveTo>
                  <a:lnTo>
                    <a:pt x="852" y="546"/>
                  </a:lnTo>
                  <a:lnTo>
                    <a:pt x="840" y="534"/>
                  </a:lnTo>
                  <a:lnTo>
                    <a:pt x="828" y="534"/>
                  </a:lnTo>
                  <a:lnTo>
                    <a:pt x="828" y="546"/>
                  </a:lnTo>
                  <a:lnTo>
                    <a:pt x="804" y="552"/>
                  </a:lnTo>
                  <a:lnTo>
                    <a:pt x="774" y="546"/>
                  </a:lnTo>
                  <a:lnTo>
                    <a:pt x="768" y="564"/>
                  </a:lnTo>
                  <a:lnTo>
                    <a:pt x="762" y="558"/>
                  </a:lnTo>
                  <a:lnTo>
                    <a:pt x="756" y="558"/>
                  </a:lnTo>
                  <a:lnTo>
                    <a:pt x="750" y="552"/>
                  </a:lnTo>
                  <a:lnTo>
                    <a:pt x="750" y="528"/>
                  </a:lnTo>
                  <a:lnTo>
                    <a:pt x="756" y="522"/>
                  </a:lnTo>
                  <a:lnTo>
                    <a:pt x="756" y="510"/>
                  </a:lnTo>
                  <a:lnTo>
                    <a:pt x="762" y="498"/>
                  </a:lnTo>
                  <a:lnTo>
                    <a:pt x="762" y="480"/>
                  </a:lnTo>
                  <a:lnTo>
                    <a:pt x="756" y="474"/>
                  </a:lnTo>
                  <a:lnTo>
                    <a:pt x="744" y="450"/>
                  </a:lnTo>
                  <a:lnTo>
                    <a:pt x="732" y="432"/>
                  </a:lnTo>
                  <a:lnTo>
                    <a:pt x="726" y="414"/>
                  </a:lnTo>
                  <a:lnTo>
                    <a:pt x="726" y="402"/>
                  </a:lnTo>
                  <a:lnTo>
                    <a:pt x="732" y="396"/>
                  </a:lnTo>
                  <a:lnTo>
                    <a:pt x="732" y="384"/>
                  </a:lnTo>
                  <a:lnTo>
                    <a:pt x="726" y="360"/>
                  </a:lnTo>
                  <a:lnTo>
                    <a:pt x="732" y="354"/>
                  </a:lnTo>
                  <a:lnTo>
                    <a:pt x="738" y="342"/>
                  </a:lnTo>
                  <a:lnTo>
                    <a:pt x="738" y="330"/>
                  </a:lnTo>
                  <a:lnTo>
                    <a:pt x="732" y="318"/>
                  </a:lnTo>
                  <a:lnTo>
                    <a:pt x="720" y="306"/>
                  </a:lnTo>
                  <a:lnTo>
                    <a:pt x="714" y="288"/>
                  </a:lnTo>
                  <a:lnTo>
                    <a:pt x="726" y="270"/>
                  </a:lnTo>
                  <a:lnTo>
                    <a:pt x="726" y="246"/>
                  </a:lnTo>
                  <a:lnTo>
                    <a:pt x="636" y="246"/>
                  </a:lnTo>
                  <a:lnTo>
                    <a:pt x="636" y="222"/>
                  </a:lnTo>
                  <a:lnTo>
                    <a:pt x="624" y="216"/>
                  </a:lnTo>
                  <a:lnTo>
                    <a:pt x="612" y="216"/>
                  </a:lnTo>
                  <a:lnTo>
                    <a:pt x="612" y="222"/>
                  </a:lnTo>
                  <a:lnTo>
                    <a:pt x="564" y="222"/>
                  </a:lnTo>
                  <a:lnTo>
                    <a:pt x="558" y="228"/>
                  </a:lnTo>
                  <a:lnTo>
                    <a:pt x="558" y="234"/>
                  </a:lnTo>
                  <a:lnTo>
                    <a:pt x="564" y="240"/>
                  </a:lnTo>
                  <a:lnTo>
                    <a:pt x="570" y="252"/>
                  </a:lnTo>
                  <a:lnTo>
                    <a:pt x="570" y="264"/>
                  </a:lnTo>
                  <a:lnTo>
                    <a:pt x="558" y="264"/>
                  </a:lnTo>
                  <a:lnTo>
                    <a:pt x="558" y="270"/>
                  </a:lnTo>
                  <a:lnTo>
                    <a:pt x="552" y="276"/>
                  </a:lnTo>
                  <a:lnTo>
                    <a:pt x="552" y="294"/>
                  </a:lnTo>
                  <a:lnTo>
                    <a:pt x="510" y="300"/>
                  </a:lnTo>
                  <a:lnTo>
                    <a:pt x="504" y="294"/>
                  </a:lnTo>
                  <a:lnTo>
                    <a:pt x="492" y="300"/>
                  </a:lnTo>
                  <a:lnTo>
                    <a:pt x="468" y="300"/>
                  </a:lnTo>
                  <a:lnTo>
                    <a:pt x="462" y="312"/>
                  </a:lnTo>
                  <a:lnTo>
                    <a:pt x="450" y="306"/>
                  </a:lnTo>
                  <a:lnTo>
                    <a:pt x="420" y="306"/>
                  </a:lnTo>
                  <a:lnTo>
                    <a:pt x="408" y="282"/>
                  </a:lnTo>
                  <a:lnTo>
                    <a:pt x="402" y="276"/>
                  </a:lnTo>
                  <a:lnTo>
                    <a:pt x="402" y="264"/>
                  </a:lnTo>
                  <a:lnTo>
                    <a:pt x="390" y="252"/>
                  </a:lnTo>
                  <a:lnTo>
                    <a:pt x="384" y="252"/>
                  </a:lnTo>
                  <a:lnTo>
                    <a:pt x="378" y="246"/>
                  </a:lnTo>
                  <a:lnTo>
                    <a:pt x="378" y="240"/>
                  </a:lnTo>
                  <a:lnTo>
                    <a:pt x="384" y="234"/>
                  </a:lnTo>
                  <a:lnTo>
                    <a:pt x="384" y="210"/>
                  </a:lnTo>
                  <a:lnTo>
                    <a:pt x="366" y="192"/>
                  </a:lnTo>
                  <a:lnTo>
                    <a:pt x="366" y="150"/>
                  </a:lnTo>
                  <a:lnTo>
                    <a:pt x="354" y="138"/>
                  </a:lnTo>
                  <a:lnTo>
                    <a:pt x="348" y="126"/>
                  </a:lnTo>
                  <a:lnTo>
                    <a:pt x="342" y="120"/>
                  </a:lnTo>
                  <a:lnTo>
                    <a:pt x="324" y="120"/>
                  </a:lnTo>
                  <a:lnTo>
                    <a:pt x="318" y="126"/>
                  </a:lnTo>
                  <a:lnTo>
                    <a:pt x="294" y="126"/>
                  </a:lnTo>
                  <a:lnTo>
                    <a:pt x="276" y="132"/>
                  </a:lnTo>
                  <a:lnTo>
                    <a:pt x="246" y="132"/>
                  </a:lnTo>
                  <a:lnTo>
                    <a:pt x="234" y="126"/>
                  </a:lnTo>
                  <a:lnTo>
                    <a:pt x="222" y="126"/>
                  </a:lnTo>
                  <a:lnTo>
                    <a:pt x="210" y="132"/>
                  </a:lnTo>
                  <a:lnTo>
                    <a:pt x="180" y="132"/>
                  </a:lnTo>
                  <a:lnTo>
                    <a:pt x="168" y="126"/>
                  </a:lnTo>
                  <a:lnTo>
                    <a:pt x="144" y="132"/>
                  </a:lnTo>
                  <a:lnTo>
                    <a:pt x="132" y="126"/>
                  </a:lnTo>
                  <a:lnTo>
                    <a:pt x="126" y="132"/>
                  </a:lnTo>
                  <a:lnTo>
                    <a:pt x="102" y="126"/>
                  </a:lnTo>
                  <a:lnTo>
                    <a:pt x="54" y="150"/>
                  </a:lnTo>
                  <a:lnTo>
                    <a:pt x="48" y="156"/>
                  </a:lnTo>
                  <a:lnTo>
                    <a:pt x="54" y="168"/>
                  </a:lnTo>
                  <a:lnTo>
                    <a:pt x="60" y="174"/>
                  </a:lnTo>
                  <a:lnTo>
                    <a:pt x="66" y="186"/>
                  </a:lnTo>
                  <a:lnTo>
                    <a:pt x="90" y="210"/>
                  </a:lnTo>
                  <a:lnTo>
                    <a:pt x="84" y="234"/>
                  </a:lnTo>
                  <a:lnTo>
                    <a:pt x="90" y="246"/>
                  </a:lnTo>
                  <a:lnTo>
                    <a:pt x="108" y="270"/>
                  </a:lnTo>
                  <a:lnTo>
                    <a:pt x="120" y="300"/>
                  </a:lnTo>
                  <a:lnTo>
                    <a:pt x="126" y="330"/>
                  </a:lnTo>
                  <a:lnTo>
                    <a:pt x="120" y="354"/>
                  </a:lnTo>
                  <a:lnTo>
                    <a:pt x="108" y="378"/>
                  </a:lnTo>
                  <a:lnTo>
                    <a:pt x="102" y="384"/>
                  </a:lnTo>
                  <a:lnTo>
                    <a:pt x="102" y="408"/>
                  </a:lnTo>
                  <a:lnTo>
                    <a:pt x="114" y="408"/>
                  </a:lnTo>
                  <a:lnTo>
                    <a:pt x="114" y="438"/>
                  </a:lnTo>
                  <a:lnTo>
                    <a:pt x="126" y="474"/>
                  </a:lnTo>
                  <a:lnTo>
                    <a:pt x="150" y="510"/>
                  </a:lnTo>
                  <a:lnTo>
                    <a:pt x="162" y="552"/>
                  </a:lnTo>
                  <a:lnTo>
                    <a:pt x="162" y="582"/>
                  </a:lnTo>
                  <a:lnTo>
                    <a:pt x="156" y="594"/>
                  </a:lnTo>
                  <a:lnTo>
                    <a:pt x="150" y="612"/>
                  </a:lnTo>
                  <a:lnTo>
                    <a:pt x="144" y="618"/>
                  </a:lnTo>
                  <a:lnTo>
                    <a:pt x="138" y="630"/>
                  </a:lnTo>
                  <a:lnTo>
                    <a:pt x="144" y="642"/>
                  </a:lnTo>
                  <a:lnTo>
                    <a:pt x="144" y="660"/>
                  </a:lnTo>
                  <a:lnTo>
                    <a:pt x="138" y="666"/>
                  </a:lnTo>
                  <a:lnTo>
                    <a:pt x="126" y="672"/>
                  </a:lnTo>
                  <a:lnTo>
                    <a:pt x="108" y="672"/>
                  </a:lnTo>
                  <a:lnTo>
                    <a:pt x="96" y="690"/>
                  </a:lnTo>
                  <a:lnTo>
                    <a:pt x="102" y="714"/>
                  </a:lnTo>
                  <a:lnTo>
                    <a:pt x="78" y="714"/>
                  </a:lnTo>
                  <a:lnTo>
                    <a:pt x="66" y="720"/>
                  </a:lnTo>
                  <a:lnTo>
                    <a:pt x="66" y="750"/>
                  </a:lnTo>
                  <a:lnTo>
                    <a:pt x="60" y="762"/>
                  </a:lnTo>
                  <a:lnTo>
                    <a:pt x="60" y="774"/>
                  </a:lnTo>
                  <a:lnTo>
                    <a:pt x="48" y="786"/>
                  </a:lnTo>
                  <a:lnTo>
                    <a:pt x="48" y="858"/>
                  </a:lnTo>
                  <a:lnTo>
                    <a:pt x="36" y="864"/>
                  </a:lnTo>
                  <a:lnTo>
                    <a:pt x="30" y="870"/>
                  </a:lnTo>
                  <a:lnTo>
                    <a:pt x="30" y="912"/>
                  </a:lnTo>
                  <a:lnTo>
                    <a:pt x="6" y="930"/>
                  </a:lnTo>
                  <a:lnTo>
                    <a:pt x="6" y="966"/>
                  </a:lnTo>
                  <a:lnTo>
                    <a:pt x="18" y="984"/>
                  </a:lnTo>
                  <a:lnTo>
                    <a:pt x="0" y="1002"/>
                  </a:lnTo>
                  <a:lnTo>
                    <a:pt x="0" y="1044"/>
                  </a:lnTo>
                  <a:lnTo>
                    <a:pt x="18" y="1044"/>
                  </a:lnTo>
                  <a:lnTo>
                    <a:pt x="36" y="1038"/>
                  </a:lnTo>
                  <a:lnTo>
                    <a:pt x="42" y="1044"/>
                  </a:lnTo>
                  <a:lnTo>
                    <a:pt x="72" y="1044"/>
                  </a:lnTo>
                  <a:lnTo>
                    <a:pt x="90" y="1026"/>
                  </a:lnTo>
                  <a:lnTo>
                    <a:pt x="90" y="1020"/>
                  </a:lnTo>
                  <a:lnTo>
                    <a:pt x="120" y="1020"/>
                  </a:lnTo>
                  <a:lnTo>
                    <a:pt x="126" y="1026"/>
                  </a:lnTo>
                  <a:lnTo>
                    <a:pt x="132" y="1038"/>
                  </a:lnTo>
                  <a:lnTo>
                    <a:pt x="156" y="1050"/>
                  </a:lnTo>
                  <a:lnTo>
                    <a:pt x="168" y="1050"/>
                  </a:lnTo>
                  <a:lnTo>
                    <a:pt x="174" y="1056"/>
                  </a:lnTo>
                  <a:lnTo>
                    <a:pt x="480" y="1056"/>
                  </a:lnTo>
                  <a:lnTo>
                    <a:pt x="480" y="1062"/>
                  </a:lnTo>
                  <a:lnTo>
                    <a:pt x="504" y="1086"/>
                  </a:lnTo>
                  <a:lnTo>
                    <a:pt x="540" y="1086"/>
                  </a:lnTo>
                  <a:lnTo>
                    <a:pt x="546" y="1098"/>
                  </a:lnTo>
                  <a:lnTo>
                    <a:pt x="618" y="1092"/>
                  </a:lnTo>
                  <a:lnTo>
                    <a:pt x="624" y="1104"/>
                  </a:lnTo>
                  <a:lnTo>
                    <a:pt x="696" y="1104"/>
                  </a:lnTo>
                  <a:lnTo>
                    <a:pt x="732" y="1098"/>
                  </a:lnTo>
                  <a:lnTo>
                    <a:pt x="780" y="1092"/>
                  </a:lnTo>
                  <a:lnTo>
                    <a:pt x="816" y="1080"/>
                  </a:lnTo>
                  <a:lnTo>
                    <a:pt x="828" y="1074"/>
                  </a:lnTo>
                  <a:lnTo>
                    <a:pt x="738" y="984"/>
                  </a:lnTo>
                  <a:lnTo>
                    <a:pt x="738" y="966"/>
                  </a:lnTo>
                  <a:lnTo>
                    <a:pt x="732" y="954"/>
                  </a:lnTo>
                  <a:lnTo>
                    <a:pt x="732" y="702"/>
                  </a:lnTo>
                  <a:lnTo>
                    <a:pt x="858" y="708"/>
                  </a:lnTo>
                  <a:lnTo>
                    <a:pt x="864" y="708"/>
                  </a:lnTo>
                  <a:lnTo>
                    <a:pt x="876" y="696"/>
                  </a:lnTo>
                  <a:lnTo>
                    <a:pt x="876" y="672"/>
                  </a:lnTo>
                  <a:lnTo>
                    <a:pt x="870" y="666"/>
                  </a:lnTo>
                  <a:lnTo>
                    <a:pt x="870" y="660"/>
                  </a:lnTo>
                  <a:lnTo>
                    <a:pt x="888" y="654"/>
                  </a:lnTo>
                  <a:lnTo>
                    <a:pt x="876" y="642"/>
                  </a:lnTo>
                  <a:lnTo>
                    <a:pt x="876" y="588"/>
                  </a:lnTo>
                  <a:lnTo>
                    <a:pt x="882" y="588"/>
                  </a:lnTo>
                  <a:lnTo>
                    <a:pt x="888" y="582"/>
                  </a:lnTo>
                  <a:lnTo>
                    <a:pt x="888" y="564"/>
                  </a:lnTo>
                  <a:lnTo>
                    <a:pt x="876" y="552"/>
                  </a:lnTo>
                  <a:lnTo>
                    <a:pt x="876" y="546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78" name="Andorra" descr="© INSCALE GmbH, 05.05.2010&#10;http://www.presentationload.com/">
              <a:extLst>
                <a:ext uri="{FF2B5EF4-FFF2-40B4-BE49-F238E27FC236}">
                  <a16:creationId xmlns:a16="http://schemas.microsoft.com/office/drawing/2014/main" id="{81335195-3C9B-4CE7-A797-F5F1F7B1AA52}"/>
                </a:ext>
              </a:extLst>
            </p:cNvPr>
            <p:cNvSpPr>
              <a:spLocks/>
            </p:cNvSpPr>
            <p:nvPr/>
          </p:nvSpPr>
          <p:spPr bwMode="gray">
            <a:xfrm>
              <a:off x="5618347" y="2979828"/>
              <a:ext cx="12701" cy="7934"/>
            </a:xfrm>
            <a:custGeom>
              <a:avLst/>
              <a:gdLst>
                <a:gd name="T0" fmla="*/ 2147483647 w 30"/>
                <a:gd name="T1" fmla="*/ 2147483647 h 18"/>
                <a:gd name="T2" fmla="*/ 2147483647 w 30"/>
                <a:gd name="T3" fmla="*/ 2147483647 h 18"/>
                <a:gd name="T4" fmla="*/ 2147483647 w 30"/>
                <a:gd name="T5" fmla="*/ 2147483647 h 18"/>
                <a:gd name="T6" fmla="*/ 2147483647 w 30"/>
                <a:gd name="T7" fmla="*/ 0 h 18"/>
                <a:gd name="T8" fmla="*/ 0 w 30"/>
                <a:gd name="T9" fmla="*/ 0 h 18"/>
                <a:gd name="T10" fmla="*/ 2147483647 w 30"/>
                <a:gd name="T11" fmla="*/ 2147483647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0"/>
                <a:gd name="T19" fmla="*/ 0 h 18"/>
                <a:gd name="T20" fmla="*/ 30 w 30"/>
                <a:gd name="T21" fmla="*/ 18 h 1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0" h="18">
                  <a:moveTo>
                    <a:pt x="6" y="18"/>
                  </a:moveTo>
                  <a:lnTo>
                    <a:pt x="18" y="12"/>
                  </a:lnTo>
                  <a:lnTo>
                    <a:pt x="30" y="12"/>
                  </a:lnTo>
                  <a:lnTo>
                    <a:pt x="30" y="0"/>
                  </a:lnTo>
                  <a:lnTo>
                    <a:pt x="0" y="0"/>
                  </a:lnTo>
                  <a:lnTo>
                    <a:pt x="6" y="18"/>
                  </a:lnTo>
                  <a:close/>
                </a:path>
              </a:pathLst>
            </a:custGeom>
            <a:solidFill>
              <a:srgbClr val="007D40">
                <a:lumMod val="75000"/>
              </a:srgbClr>
            </a:solidFill>
            <a:ln w="952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79" name="Afghanistan" descr="© INSCALE GmbH, 05.05.2010&#10;http://www.presentationload.com/">
              <a:extLst>
                <a:ext uri="{FF2B5EF4-FFF2-40B4-BE49-F238E27FC236}">
                  <a16:creationId xmlns:a16="http://schemas.microsoft.com/office/drawing/2014/main" id="{F5B56F33-7C14-4297-BA7B-443E2BFD75F8}"/>
                </a:ext>
              </a:extLst>
            </p:cNvPr>
            <p:cNvSpPr>
              <a:spLocks/>
            </p:cNvSpPr>
            <p:nvPr/>
          </p:nvSpPr>
          <p:spPr bwMode="gray">
            <a:xfrm>
              <a:off x="7367849" y="3127417"/>
              <a:ext cx="401655" cy="331679"/>
            </a:xfrm>
            <a:custGeom>
              <a:avLst/>
              <a:gdLst>
                <a:gd name="T0" fmla="*/ 2147483647 w 906"/>
                <a:gd name="T1" fmla="*/ 2147483647 h 738"/>
                <a:gd name="T2" fmla="*/ 2147483647 w 906"/>
                <a:gd name="T3" fmla="*/ 2147483647 h 738"/>
                <a:gd name="T4" fmla="*/ 2147483647 w 906"/>
                <a:gd name="T5" fmla="*/ 2147483647 h 738"/>
                <a:gd name="T6" fmla="*/ 2147483647 w 906"/>
                <a:gd name="T7" fmla="*/ 2147483647 h 738"/>
                <a:gd name="T8" fmla="*/ 2147483647 w 906"/>
                <a:gd name="T9" fmla="*/ 2147483647 h 738"/>
                <a:gd name="T10" fmla="*/ 2147483647 w 906"/>
                <a:gd name="T11" fmla="*/ 0 h 738"/>
                <a:gd name="T12" fmla="*/ 2147483647 w 906"/>
                <a:gd name="T13" fmla="*/ 2147483647 h 738"/>
                <a:gd name="T14" fmla="*/ 2147483647 w 906"/>
                <a:gd name="T15" fmla="*/ 2147483647 h 738"/>
                <a:gd name="T16" fmla="*/ 2147483647 w 906"/>
                <a:gd name="T17" fmla="*/ 2147483647 h 738"/>
                <a:gd name="T18" fmla="*/ 2147483647 w 906"/>
                <a:gd name="T19" fmla="*/ 2147483647 h 738"/>
                <a:gd name="T20" fmla="*/ 2147483647 w 906"/>
                <a:gd name="T21" fmla="*/ 2147483647 h 738"/>
                <a:gd name="T22" fmla="*/ 2147483647 w 906"/>
                <a:gd name="T23" fmla="*/ 2147483647 h 738"/>
                <a:gd name="T24" fmla="*/ 2147483647 w 906"/>
                <a:gd name="T25" fmla="*/ 2147483647 h 738"/>
                <a:gd name="T26" fmla="*/ 2147483647 w 906"/>
                <a:gd name="T27" fmla="*/ 2147483647 h 738"/>
                <a:gd name="T28" fmla="*/ 2147483647 w 906"/>
                <a:gd name="T29" fmla="*/ 2147483647 h 738"/>
                <a:gd name="T30" fmla="*/ 2147483647 w 906"/>
                <a:gd name="T31" fmla="*/ 2147483647 h 738"/>
                <a:gd name="T32" fmla="*/ 2147483647 w 906"/>
                <a:gd name="T33" fmla="*/ 2147483647 h 738"/>
                <a:gd name="T34" fmla="*/ 2147483647 w 906"/>
                <a:gd name="T35" fmla="*/ 2147483647 h 738"/>
                <a:gd name="T36" fmla="*/ 2147483647 w 906"/>
                <a:gd name="T37" fmla="*/ 2147483647 h 738"/>
                <a:gd name="T38" fmla="*/ 2147483647 w 906"/>
                <a:gd name="T39" fmla="*/ 2147483647 h 738"/>
                <a:gd name="T40" fmla="*/ 2147483647 w 906"/>
                <a:gd name="T41" fmla="*/ 2147483647 h 738"/>
                <a:gd name="T42" fmla="*/ 2147483647 w 906"/>
                <a:gd name="T43" fmla="*/ 2147483647 h 738"/>
                <a:gd name="T44" fmla="*/ 2147483647 w 906"/>
                <a:gd name="T45" fmla="*/ 2147483647 h 738"/>
                <a:gd name="T46" fmla="*/ 0 w 906"/>
                <a:gd name="T47" fmla="*/ 2147483647 h 738"/>
                <a:gd name="T48" fmla="*/ 2147483647 w 906"/>
                <a:gd name="T49" fmla="*/ 2147483647 h 738"/>
                <a:gd name="T50" fmla="*/ 2147483647 w 906"/>
                <a:gd name="T51" fmla="*/ 2147483647 h 738"/>
                <a:gd name="T52" fmla="*/ 2147483647 w 906"/>
                <a:gd name="T53" fmla="*/ 2147483647 h 738"/>
                <a:gd name="T54" fmla="*/ 2147483647 w 906"/>
                <a:gd name="T55" fmla="*/ 2147483647 h 738"/>
                <a:gd name="T56" fmla="*/ 2147483647 w 906"/>
                <a:gd name="T57" fmla="*/ 2147483647 h 738"/>
                <a:gd name="T58" fmla="*/ 2147483647 w 906"/>
                <a:gd name="T59" fmla="*/ 2147483647 h 738"/>
                <a:gd name="T60" fmla="*/ 2147483647 w 906"/>
                <a:gd name="T61" fmla="*/ 2147483647 h 738"/>
                <a:gd name="T62" fmla="*/ 2147483647 w 906"/>
                <a:gd name="T63" fmla="*/ 2147483647 h 738"/>
                <a:gd name="T64" fmla="*/ 2147483647 w 906"/>
                <a:gd name="T65" fmla="*/ 2147483647 h 738"/>
                <a:gd name="T66" fmla="*/ 2147483647 w 906"/>
                <a:gd name="T67" fmla="*/ 2147483647 h 738"/>
                <a:gd name="T68" fmla="*/ 2147483647 w 906"/>
                <a:gd name="T69" fmla="*/ 2147483647 h 738"/>
                <a:gd name="T70" fmla="*/ 2147483647 w 906"/>
                <a:gd name="T71" fmla="*/ 2147483647 h 738"/>
                <a:gd name="T72" fmla="*/ 2147483647 w 906"/>
                <a:gd name="T73" fmla="*/ 2147483647 h 738"/>
                <a:gd name="T74" fmla="*/ 2147483647 w 906"/>
                <a:gd name="T75" fmla="*/ 2147483647 h 738"/>
                <a:gd name="T76" fmla="*/ 2147483647 w 906"/>
                <a:gd name="T77" fmla="*/ 2147483647 h 738"/>
                <a:gd name="T78" fmla="*/ 2147483647 w 906"/>
                <a:gd name="T79" fmla="*/ 2147483647 h 738"/>
                <a:gd name="T80" fmla="*/ 2147483647 w 906"/>
                <a:gd name="T81" fmla="*/ 2147483647 h 738"/>
                <a:gd name="T82" fmla="*/ 2147483647 w 906"/>
                <a:gd name="T83" fmla="*/ 2147483647 h 738"/>
                <a:gd name="T84" fmla="*/ 2147483647 w 906"/>
                <a:gd name="T85" fmla="*/ 2147483647 h 738"/>
                <a:gd name="T86" fmla="*/ 2147483647 w 906"/>
                <a:gd name="T87" fmla="*/ 2147483647 h 738"/>
                <a:gd name="T88" fmla="*/ 2147483647 w 906"/>
                <a:gd name="T89" fmla="*/ 2147483647 h 738"/>
                <a:gd name="T90" fmla="*/ 2147483647 w 906"/>
                <a:gd name="T91" fmla="*/ 2147483647 h 738"/>
                <a:gd name="T92" fmla="*/ 2147483647 w 906"/>
                <a:gd name="T93" fmla="*/ 2147483647 h 738"/>
                <a:gd name="T94" fmla="*/ 2147483647 w 906"/>
                <a:gd name="T95" fmla="*/ 2147483647 h 738"/>
                <a:gd name="T96" fmla="*/ 2147483647 w 906"/>
                <a:gd name="T97" fmla="*/ 2147483647 h 738"/>
                <a:gd name="T98" fmla="*/ 2147483647 w 906"/>
                <a:gd name="T99" fmla="*/ 2147483647 h 738"/>
                <a:gd name="T100" fmla="*/ 2147483647 w 906"/>
                <a:gd name="T101" fmla="*/ 2147483647 h 738"/>
                <a:gd name="T102" fmla="*/ 2147483647 w 906"/>
                <a:gd name="T103" fmla="*/ 2147483647 h 738"/>
                <a:gd name="T104" fmla="*/ 2147483647 w 906"/>
                <a:gd name="T105" fmla="*/ 2147483647 h 738"/>
                <a:gd name="T106" fmla="*/ 2147483647 w 906"/>
                <a:gd name="T107" fmla="*/ 2147483647 h 738"/>
                <a:gd name="T108" fmla="*/ 2147483647 w 906"/>
                <a:gd name="T109" fmla="*/ 2147483647 h 738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906"/>
                <a:gd name="T166" fmla="*/ 0 h 738"/>
                <a:gd name="T167" fmla="*/ 906 w 906"/>
                <a:gd name="T168" fmla="*/ 738 h 738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906" h="738">
                  <a:moveTo>
                    <a:pt x="894" y="108"/>
                  </a:moveTo>
                  <a:lnTo>
                    <a:pt x="894" y="96"/>
                  </a:lnTo>
                  <a:lnTo>
                    <a:pt x="906" y="96"/>
                  </a:lnTo>
                  <a:lnTo>
                    <a:pt x="900" y="90"/>
                  </a:lnTo>
                  <a:lnTo>
                    <a:pt x="876" y="90"/>
                  </a:lnTo>
                  <a:lnTo>
                    <a:pt x="840" y="102"/>
                  </a:lnTo>
                  <a:lnTo>
                    <a:pt x="840" y="84"/>
                  </a:lnTo>
                  <a:lnTo>
                    <a:pt x="816" y="84"/>
                  </a:lnTo>
                  <a:lnTo>
                    <a:pt x="792" y="96"/>
                  </a:lnTo>
                  <a:lnTo>
                    <a:pt x="786" y="102"/>
                  </a:lnTo>
                  <a:lnTo>
                    <a:pt x="780" y="114"/>
                  </a:lnTo>
                  <a:lnTo>
                    <a:pt x="774" y="120"/>
                  </a:lnTo>
                  <a:lnTo>
                    <a:pt x="756" y="120"/>
                  </a:lnTo>
                  <a:lnTo>
                    <a:pt x="750" y="126"/>
                  </a:lnTo>
                  <a:lnTo>
                    <a:pt x="744" y="138"/>
                  </a:lnTo>
                  <a:lnTo>
                    <a:pt x="732" y="144"/>
                  </a:lnTo>
                  <a:lnTo>
                    <a:pt x="726" y="150"/>
                  </a:lnTo>
                  <a:lnTo>
                    <a:pt x="720" y="150"/>
                  </a:lnTo>
                  <a:lnTo>
                    <a:pt x="690" y="120"/>
                  </a:lnTo>
                  <a:lnTo>
                    <a:pt x="690" y="114"/>
                  </a:lnTo>
                  <a:lnTo>
                    <a:pt x="678" y="48"/>
                  </a:lnTo>
                  <a:lnTo>
                    <a:pt x="660" y="48"/>
                  </a:lnTo>
                  <a:lnTo>
                    <a:pt x="660" y="18"/>
                  </a:lnTo>
                  <a:lnTo>
                    <a:pt x="642" y="0"/>
                  </a:lnTo>
                  <a:lnTo>
                    <a:pt x="624" y="0"/>
                  </a:lnTo>
                  <a:lnTo>
                    <a:pt x="618" y="6"/>
                  </a:lnTo>
                  <a:lnTo>
                    <a:pt x="618" y="30"/>
                  </a:lnTo>
                  <a:lnTo>
                    <a:pt x="612" y="36"/>
                  </a:lnTo>
                  <a:lnTo>
                    <a:pt x="606" y="36"/>
                  </a:lnTo>
                  <a:lnTo>
                    <a:pt x="594" y="48"/>
                  </a:lnTo>
                  <a:lnTo>
                    <a:pt x="594" y="54"/>
                  </a:lnTo>
                  <a:lnTo>
                    <a:pt x="600" y="60"/>
                  </a:lnTo>
                  <a:lnTo>
                    <a:pt x="606" y="60"/>
                  </a:lnTo>
                  <a:lnTo>
                    <a:pt x="600" y="84"/>
                  </a:lnTo>
                  <a:lnTo>
                    <a:pt x="588" y="72"/>
                  </a:lnTo>
                  <a:lnTo>
                    <a:pt x="570" y="72"/>
                  </a:lnTo>
                  <a:lnTo>
                    <a:pt x="558" y="78"/>
                  </a:lnTo>
                  <a:lnTo>
                    <a:pt x="546" y="90"/>
                  </a:lnTo>
                  <a:lnTo>
                    <a:pt x="546" y="120"/>
                  </a:lnTo>
                  <a:lnTo>
                    <a:pt x="540" y="120"/>
                  </a:lnTo>
                  <a:lnTo>
                    <a:pt x="534" y="114"/>
                  </a:lnTo>
                  <a:lnTo>
                    <a:pt x="528" y="102"/>
                  </a:lnTo>
                  <a:lnTo>
                    <a:pt x="522" y="96"/>
                  </a:lnTo>
                  <a:lnTo>
                    <a:pt x="510" y="96"/>
                  </a:lnTo>
                  <a:lnTo>
                    <a:pt x="504" y="102"/>
                  </a:lnTo>
                  <a:lnTo>
                    <a:pt x="492" y="108"/>
                  </a:lnTo>
                  <a:lnTo>
                    <a:pt x="474" y="126"/>
                  </a:lnTo>
                  <a:lnTo>
                    <a:pt x="468" y="126"/>
                  </a:lnTo>
                  <a:lnTo>
                    <a:pt x="456" y="114"/>
                  </a:lnTo>
                  <a:lnTo>
                    <a:pt x="444" y="108"/>
                  </a:lnTo>
                  <a:lnTo>
                    <a:pt x="438" y="102"/>
                  </a:lnTo>
                  <a:lnTo>
                    <a:pt x="426" y="102"/>
                  </a:lnTo>
                  <a:lnTo>
                    <a:pt x="414" y="108"/>
                  </a:lnTo>
                  <a:lnTo>
                    <a:pt x="396" y="84"/>
                  </a:lnTo>
                  <a:lnTo>
                    <a:pt x="384" y="96"/>
                  </a:lnTo>
                  <a:lnTo>
                    <a:pt x="342" y="96"/>
                  </a:lnTo>
                  <a:lnTo>
                    <a:pt x="330" y="90"/>
                  </a:lnTo>
                  <a:lnTo>
                    <a:pt x="324" y="84"/>
                  </a:lnTo>
                  <a:lnTo>
                    <a:pt x="312" y="78"/>
                  </a:lnTo>
                  <a:lnTo>
                    <a:pt x="300" y="78"/>
                  </a:lnTo>
                  <a:lnTo>
                    <a:pt x="300" y="102"/>
                  </a:lnTo>
                  <a:lnTo>
                    <a:pt x="264" y="102"/>
                  </a:lnTo>
                  <a:lnTo>
                    <a:pt x="252" y="108"/>
                  </a:lnTo>
                  <a:lnTo>
                    <a:pt x="246" y="120"/>
                  </a:lnTo>
                  <a:lnTo>
                    <a:pt x="246" y="180"/>
                  </a:lnTo>
                  <a:lnTo>
                    <a:pt x="234" y="180"/>
                  </a:lnTo>
                  <a:lnTo>
                    <a:pt x="222" y="186"/>
                  </a:lnTo>
                  <a:lnTo>
                    <a:pt x="216" y="198"/>
                  </a:lnTo>
                  <a:lnTo>
                    <a:pt x="180" y="216"/>
                  </a:lnTo>
                  <a:lnTo>
                    <a:pt x="168" y="216"/>
                  </a:lnTo>
                  <a:lnTo>
                    <a:pt x="168" y="228"/>
                  </a:lnTo>
                  <a:lnTo>
                    <a:pt x="156" y="252"/>
                  </a:lnTo>
                  <a:lnTo>
                    <a:pt x="150" y="258"/>
                  </a:lnTo>
                  <a:lnTo>
                    <a:pt x="138" y="264"/>
                  </a:lnTo>
                  <a:lnTo>
                    <a:pt x="114" y="264"/>
                  </a:lnTo>
                  <a:lnTo>
                    <a:pt x="90" y="240"/>
                  </a:lnTo>
                  <a:lnTo>
                    <a:pt x="84" y="240"/>
                  </a:lnTo>
                  <a:lnTo>
                    <a:pt x="78" y="246"/>
                  </a:lnTo>
                  <a:lnTo>
                    <a:pt x="66" y="246"/>
                  </a:lnTo>
                  <a:lnTo>
                    <a:pt x="60" y="240"/>
                  </a:lnTo>
                  <a:lnTo>
                    <a:pt x="48" y="240"/>
                  </a:lnTo>
                  <a:lnTo>
                    <a:pt x="42" y="234"/>
                  </a:lnTo>
                  <a:lnTo>
                    <a:pt x="36" y="240"/>
                  </a:lnTo>
                  <a:lnTo>
                    <a:pt x="30" y="252"/>
                  </a:lnTo>
                  <a:lnTo>
                    <a:pt x="30" y="258"/>
                  </a:lnTo>
                  <a:lnTo>
                    <a:pt x="36" y="270"/>
                  </a:lnTo>
                  <a:lnTo>
                    <a:pt x="36" y="294"/>
                  </a:lnTo>
                  <a:lnTo>
                    <a:pt x="42" y="300"/>
                  </a:lnTo>
                  <a:lnTo>
                    <a:pt x="42" y="306"/>
                  </a:lnTo>
                  <a:lnTo>
                    <a:pt x="18" y="312"/>
                  </a:lnTo>
                  <a:lnTo>
                    <a:pt x="30" y="330"/>
                  </a:lnTo>
                  <a:lnTo>
                    <a:pt x="24" y="330"/>
                  </a:lnTo>
                  <a:lnTo>
                    <a:pt x="18" y="336"/>
                  </a:lnTo>
                  <a:lnTo>
                    <a:pt x="6" y="342"/>
                  </a:lnTo>
                  <a:lnTo>
                    <a:pt x="0" y="348"/>
                  </a:lnTo>
                  <a:lnTo>
                    <a:pt x="0" y="354"/>
                  </a:lnTo>
                  <a:lnTo>
                    <a:pt x="12" y="366"/>
                  </a:lnTo>
                  <a:lnTo>
                    <a:pt x="12" y="396"/>
                  </a:lnTo>
                  <a:lnTo>
                    <a:pt x="36" y="396"/>
                  </a:lnTo>
                  <a:lnTo>
                    <a:pt x="42" y="402"/>
                  </a:lnTo>
                  <a:lnTo>
                    <a:pt x="42" y="408"/>
                  </a:lnTo>
                  <a:lnTo>
                    <a:pt x="24" y="426"/>
                  </a:lnTo>
                  <a:lnTo>
                    <a:pt x="18" y="438"/>
                  </a:lnTo>
                  <a:lnTo>
                    <a:pt x="30" y="462"/>
                  </a:lnTo>
                  <a:lnTo>
                    <a:pt x="42" y="480"/>
                  </a:lnTo>
                  <a:lnTo>
                    <a:pt x="54" y="504"/>
                  </a:lnTo>
                  <a:lnTo>
                    <a:pt x="60" y="510"/>
                  </a:lnTo>
                  <a:lnTo>
                    <a:pt x="60" y="564"/>
                  </a:lnTo>
                  <a:lnTo>
                    <a:pt x="66" y="570"/>
                  </a:lnTo>
                  <a:lnTo>
                    <a:pt x="72" y="570"/>
                  </a:lnTo>
                  <a:lnTo>
                    <a:pt x="84" y="576"/>
                  </a:lnTo>
                  <a:lnTo>
                    <a:pt x="120" y="576"/>
                  </a:lnTo>
                  <a:lnTo>
                    <a:pt x="126" y="582"/>
                  </a:lnTo>
                  <a:lnTo>
                    <a:pt x="138" y="606"/>
                  </a:lnTo>
                  <a:lnTo>
                    <a:pt x="114" y="654"/>
                  </a:lnTo>
                  <a:lnTo>
                    <a:pt x="108" y="660"/>
                  </a:lnTo>
                  <a:lnTo>
                    <a:pt x="102" y="672"/>
                  </a:lnTo>
                  <a:lnTo>
                    <a:pt x="84" y="690"/>
                  </a:lnTo>
                  <a:lnTo>
                    <a:pt x="84" y="702"/>
                  </a:lnTo>
                  <a:lnTo>
                    <a:pt x="120" y="702"/>
                  </a:lnTo>
                  <a:lnTo>
                    <a:pt x="132" y="708"/>
                  </a:lnTo>
                  <a:lnTo>
                    <a:pt x="150" y="720"/>
                  </a:lnTo>
                  <a:lnTo>
                    <a:pt x="168" y="726"/>
                  </a:lnTo>
                  <a:lnTo>
                    <a:pt x="192" y="738"/>
                  </a:lnTo>
                  <a:lnTo>
                    <a:pt x="210" y="738"/>
                  </a:lnTo>
                  <a:lnTo>
                    <a:pt x="228" y="732"/>
                  </a:lnTo>
                  <a:lnTo>
                    <a:pt x="234" y="732"/>
                  </a:lnTo>
                  <a:lnTo>
                    <a:pt x="240" y="726"/>
                  </a:lnTo>
                  <a:lnTo>
                    <a:pt x="294" y="726"/>
                  </a:lnTo>
                  <a:lnTo>
                    <a:pt x="294" y="732"/>
                  </a:lnTo>
                  <a:lnTo>
                    <a:pt x="318" y="732"/>
                  </a:lnTo>
                  <a:lnTo>
                    <a:pt x="324" y="726"/>
                  </a:lnTo>
                  <a:lnTo>
                    <a:pt x="348" y="726"/>
                  </a:lnTo>
                  <a:lnTo>
                    <a:pt x="366" y="720"/>
                  </a:lnTo>
                  <a:lnTo>
                    <a:pt x="396" y="720"/>
                  </a:lnTo>
                  <a:lnTo>
                    <a:pt x="444" y="696"/>
                  </a:lnTo>
                  <a:lnTo>
                    <a:pt x="450" y="696"/>
                  </a:lnTo>
                  <a:lnTo>
                    <a:pt x="456" y="690"/>
                  </a:lnTo>
                  <a:lnTo>
                    <a:pt x="456" y="660"/>
                  </a:lnTo>
                  <a:lnTo>
                    <a:pt x="450" y="654"/>
                  </a:lnTo>
                  <a:lnTo>
                    <a:pt x="450" y="636"/>
                  </a:lnTo>
                  <a:lnTo>
                    <a:pt x="444" y="624"/>
                  </a:lnTo>
                  <a:lnTo>
                    <a:pt x="444" y="606"/>
                  </a:lnTo>
                  <a:lnTo>
                    <a:pt x="450" y="594"/>
                  </a:lnTo>
                  <a:lnTo>
                    <a:pt x="462" y="588"/>
                  </a:lnTo>
                  <a:lnTo>
                    <a:pt x="468" y="576"/>
                  </a:lnTo>
                  <a:lnTo>
                    <a:pt x="486" y="576"/>
                  </a:lnTo>
                  <a:lnTo>
                    <a:pt x="486" y="588"/>
                  </a:lnTo>
                  <a:lnTo>
                    <a:pt x="528" y="588"/>
                  </a:lnTo>
                  <a:lnTo>
                    <a:pt x="534" y="582"/>
                  </a:lnTo>
                  <a:lnTo>
                    <a:pt x="534" y="576"/>
                  </a:lnTo>
                  <a:lnTo>
                    <a:pt x="528" y="570"/>
                  </a:lnTo>
                  <a:lnTo>
                    <a:pt x="522" y="570"/>
                  </a:lnTo>
                  <a:lnTo>
                    <a:pt x="522" y="564"/>
                  </a:lnTo>
                  <a:lnTo>
                    <a:pt x="528" y="558"/>
                  </a:lnTo>
                  <a:lnTo>
                    <a:pt x="534" y="558"/>
                  </a:lnTo>
                  <a:lnTo>
                    <a:pt x="546" y="552"/>
                  </a:lnTo>
                  <a:lnTo>
                    <a:pt x="552" y="546"/>
                  </a:lnTo>
                  <a:lnTo>
                    <a:pt x="564" y="540"/>
                  </a:lnTo>
                  <a:lnTo>
                    <a:pt x="594" y="540"/>
                  </a:lnTo>
                  <a:lnTo>
                    <a:pt x="594" y="552"/>
                  </a:lnTo>
                  <a:lnTo>
                    <a:pt x="600" y="558"/>
                  </a:lnTo>
                  <a:lnTo>
                    <a:pt x="612" y="558"/>
                  </a:lnTo>
                  <a:lnTo>
                    <a:pt x="624" y="552"/>
                  </a:lnTo>
                  <a:lnTo>
                    <a:pt x="630" y="540"/>
                  </a:lnTo>
                  <a:lnTo>
                    <a:pt x="636" y="534"/>
                  </a:lnTo>
                  <a:lnTo>
                    <a:pt x="636" y="528"/>
                  </a:lnTo>
                  <a:lnTo>
                    <a:pt x="630" y="522"/>
                  </a:lnTo>
                  <a:lnTo>
                    <a:pt x="630" y="510"/>
                  </a:lnTo>
                  <a:lnTo>
                    <a:pt x="624" y="498"/>
                  </a:lnTo>
                  <a:lnTo>
                    <a:pt x="624" y="480"/>
                  </a:lnTo>
                  <a:lnTo>
                    <a:pt x="630" y="474"/>
                  </a:lnTo>
                  <a:lnTo>
                    <a:pt x="636" y="474"/>
                  </a:lnTo>
                  <a:lnTo>
                    <a:pt x="636" y="438"/>
                  </a:lnTo>
                  <a:lnTo>
                    <a:pt x="642" y="432"/>
                  </a:lnTo>
                  <a:lnTo>
                    <a:pt x="660" y="432"/>
                  </a:lnTo>
                  <a:lnTo>
                    <a:pt x="690" y="414"/>
                  </a:lnTo>
                  <a:lnTo>
                    <a:pt x="684" y="414"/>
                  </a:lnTo>
                  <a:lnTo>
                    <a:pt x="672" y="408"/>
                  </a:lnTo>
                  <a:lnTo>
                    <a:pt x="672" y="402"/>
                  </a:lnTo>
                  <a:lnTo>
                    <a:pt x="666" y="396"/>
                  </a:lnTo>
                  <a:lnTo>
                    <a:pt x="666" y="390"/>
                  </a:lnTo>
                  <a:lnTo>
                    <a:pt x="654" y="384"/>
                  </a:lnTo>
                  <a:lnTo>
                    <a:pt x="642" y="372"/>
                  </a:lnTo>
                  <a:lnTo>
                    <a:pt x="642" y="360"/>
                  </a:lnTo>
                  <a:lnTo>
                    <a:pt x="660" y="360"/>
                  </a:lnTo>
                  <a:lnTo>
                    <a:pt x="666" y="366"/>
                  </a:lnTo>
                  <a:lnTo>
                    <a:pt x="684" y="372"/>
                  </a:lnTo>
                  <a:lnTo>
                    <a:pt x="690" y="372"/>
                  </a:lnTo>
                  <a:lnTo>
                    <a:pt x="696" y="366"/>
                  </a:lnTo>
                  <a:lnTo>
                    <a:pt x="714" y="366"/>
                  </a:lnTo>
                  <a:lnTo>
                    <a:pt x="714" y="336"/>
                  </a:lnTo>
                  <a:lnTo>
                    <a:pt x="708" y="330"/>
                  </a:lnTo>
                  <a:lnTo>
                    <a:pt x="708" y="318"/>
                  </a:lnTo>
                  <a:lnTo>
                    <a:pt x="714" y="306"/>
                  </a:lnTo>
                  <a:lnTo>
                    <a:pt x="738" y="282"/>
                  </a:lnTo>
                  <a:lnTo>
                    <a:pt x="738" y="276"/>
                  </a:lnTo>
                  <a:lnTo>
                    <a:pt x="732" y="264"/>
                  </a:lnTo>
                  <a:lnTo>
                    <a:pt x="726" y="258"/>
                  </a:lnTo>
                  <a:lnTo>
                    <a:pt x="726" y="228"/>
                  </a:lnTo>
                  <a:lnTo>
                    <a:pt x="696" y="198"/>
                  </a:lnTo>
                  <a:lnTo>
                    <a:pt x="696" y="192"/>
                  </a:lnTo>
                  <a:lnTo>
                    <a:pt x="702" y="186"/>
                  </a:lnTo>
                  <a:lnTo>
                    <a:pt x="708" y="174"/>
                  </a:lnTo>
                  <a:lnTo>
                    <a:pt x="714" y="168"/>
                  </a:lnTo>
                  <a:lnTo>
                    <a:pt x="738" y="156"/>
                  </a:lnTo>
                  <a:lnTo>
                    <a:pt x="744" y="150"/>
                  </a:lnTo>
                  <a:lnTo>
                    <a:pt x="768" y="138"/>
                  </a:lnTo>
                  <a:lnTo>
                    <a:pt x="774" y="138"/>
                  </a:lnTo>
                  <a:lnTo>
                    <a:pt x="780" y="132"/>
                  </a:lnTo>
                  <a:lnTo>
                    <a:pt x="822" y="132"/>
                  </a:lnTo>
                  <a:lnTo>
                    <a:pt x="828" y="126"/>
                  </a:lnTo>
                  <a:lnTo>
                    <a:pt x="852" y="126"/>
                  </a:lnTo>
                  <a:lnTo>
                    <a:pt x="864" y="132"/>
                  </a:lnTo>
                  <a:lnTo>
                    <a:pt x="876" y="132"/>
                  </a:lnTo>
                  <a:lnTo>
                    <a:pt x="882" y="126"/>
                  </a:lnTo>
                  <a:lnTo>
                    <a:pt x="894" y="126"/>
                  </a:lnTo>
                  <a:lnTo>
                    <a:pt x="900" y="120"/>
                  </a:lnTo>
                  <a:lnTo>
                    <a:pt x="894" y="114"/>
                  </a:lnTo>
                  <a:lnTo>
                    <a:pt x="894" y="10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>
                  <a:alpha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80" name="Freeform 8">
              <a:extLst>
                <a:ext uri="{FF2B5EF4-FFF2-40B4-BE49-F238E27FC236}">
                  <a16:creationId xmlns:a16="http://schemas.microsoft.com/office/drawing/2014/main" id="{42A92159-BD0B-4446-881F-28AD5C51024E}"/>
                </a:ext>
              </a:extLst>
            </p:cNvPr>
            <p:cNvSpPr>
              <a:spLocks/>
            </p:cNvSpPr>
            <p:nvPr/>
          </p:nvSpPr>
          <p:spPr bwMode="auto">
            <a:xfrm>
              <a:off x="6229561" y="3678098"/>
              <a:ext cx="533423" cy="531637"/>
            </a:xfrm>
            <a:custGeom>
              <a:avLst/>
              <a:gdLst/>
              <a:ahLst/>
              <a:cxnLst>
                <a:cxn ang="0">
                  <a:pos x="442" y="199"/>
                </a:cxn>
                <a:cxn ang="0">
                  <a:pos x="446" y="187"/>
                </a:cxn>
                <a:cxn ang="0">
                  <a:pos x="475" y="170"/>
                </a:cxn>
                <a:cxn ang="0">
                  <a:pos x="458" y="149"/>
                </a:cxn>
                <a:cxn ang="0">
                  <a:pos x="439" y="137"/>
                </a:cxn>
                <a:cxn ang="0">
                  <a:pos x="434" y="114"/>
                </a:cxn>
                <a:cxn ang="0">
                  <a:pos x="430" y="90"/>
                </a:cxn>
                <a:cxn ang="0">
                  <a:pos x="423" y="55"/>
                </a:cxn>
                <a:cxn ang="0">
                  <a:pos x="413" y="29"/>
                </a:cxn>
                <a:cxn ang="0">
                  <a:pos x="387" y="0"/>
                </a:cxn>
                <a:cxn ang="0">
                  <a:pos x="361" y="26"/>
                </a:cxn>
                <a:cxn ang="0">
                  <a:pos x="345" y="31"/>
                </a:cxn>
                <a:cxn ang="0">
                  <a:pos x="326" y="47"/>
                </a:cxn>
                <a:cxn ang="0">
                  <a:pos x="269" y="36"/>
                </a:cxn>
                <a:cxn ang="0">
                  <a:pos x="87" y="36"/>
                </a:cxn>
                <a:cxn ang="0">
                  <a:pos x="54" y="241"/>
                </a:cxn>
                <a:cxn ang="0">
                  <a:pos x="30" y="246"/>
                </a:cxn>
                <a:cxn ang="0">
                  <a:pos x="30" y="258"/>
                </a:cxn>
                <a:cxn ang="0">
                  <a:pos x="16" y="272"/>
                </a:cxn>
                <a:cxn ang="0">
                  <a:pos x="7" y="300"/>
                </a:cxn>
                <a:cxn ang="0">
                  <a:pos x="9" y="322"/>
                </a:cxn>
                <a:cxn ang="0">
                  <a:pos x="4" y="338"/>
                </a:cxn>
                <a:cxn ang="0">
                  <a:pos x="19" y="338"/>
                </a:cxn>
                <a:cxn ang="0">
                  <a:pos x="21" y="373"/>
                </a:cxn>
                <a:cxn ang="0">
                  <a:pos x="35" y="385"/>
                </a:cxn>
                <a:cxn ang="0">
                  <a:pos x="42" y="409"/>
                </a:cxn>
                <a:cxn ang="0">
                  <a:pos x="54" y="430"/>
                </a:cxn>
                <a:cxn ang="0">
                  <a:pos x="47" y="451"/>
                </a:cxn>
                <a:cxn ang="0">
                  <a:pos x="49" y="463"/>
                </a:cxn>
                <a:cxn ang="0">
                  <a:pos x="73" y="456"/>
                </a:cxn>
                <a:cxn ang="0">
                  <a:pos x="78" y="447"/>
                </a:cxn>
                <a:cxn ang="0">
                  <a:pos x="89" y="418"/>
                </a:cxn>
                <a:cxn ang="0">
                  <a:pos x="115" y="416"/>
                </a:cxn>
                <a:cxn ang="0">
                  <a:pos x="125" y="430"/>
                </a:cxn>
                <a:cxn ang="0">
                  <a:pos x="170" y="433"/>
                </a:cxn>
                <a:cxn ang="0">
                  <a:pos x="196" y="442"/>
                </a:cxn>
                <a:cxn ang="0">
                  <a:pos x="234" y="411"/>
                </a:cxn>
                <a:cxn ang="0">
                  <a:pos x="290" y="409"/>
                </a:cxn>
                <a:cxn ang="0">
                  <a:pos x="307" y="364"/>
                </a:cxn>
                <a:cxn ang="0">
                  <a:pos x="331" y="347"/>
                </a:cxn>
                <a:cxn ang="0">
                  <a:pos x="328" y="378"/>
                </a:cxn>
                <a:cxn ang="0">
                  <a:pos x="335" y="399"/>
                </a:cxn>
                <a:cxn ang="0">
                  <a:pos x="357" y="423"/>
                </a:cxn>
                <a:cxn ang="0">
                  <a:pos x="359" y="409"/>
                </a:cxn>
                <a:cxn ang="0">
                  <a:pos x="368" y="399"/>
                </a:cxn>
                <a:cxn ang="0">
                  <a:pos x="380" y="385"/>
                </a:cxn>
                <a:cxn ang="0">
                  <a:pos x="382" y="364"/>
                </a:cxn>
                <a:cxn ang="0">
                  <a:pos x="392" y="343"/>
                </a:cxn>
                <a:cxn ang="0">
                  <a:pos x="411" y="333"/>
                </a:cxn>
                <a:cxn ang="0">
                  <a:pos x="418" y="303"/>
                </a:cxn>
                <a:cxn ang="0">
                  <a:pos x="416" y="262"/>
                </a:cxn>
                <a:cxn ang="0">
                  <a:pos x="423" y="239"/>
                </a:cxn>
                <a:cxn ang="0">
                  <a:pos x="430" y="215"/>
                </a:cxn>
              </a:cxnLst>
              <a:rect l="0" t="0" r="r" b="b"/>
              <a:pathLst>
                <a:path w="475" h="466">
                  <a:moveTo>
                    <a:pt x="432" y="208"/>
                  </a:moveTo>
                  <a:lnTo>
                    <a:pt x="434" y="206"/>
                  </a:lnTo>
                  <a:lnTo>
                    <a:pt x="434" y="199"/>
                  </a:lnTo>
                  <a:lnTo>
                    <a:pt x="442" y="199"/>
                  </a:lnTo>
                  <a:lnTo>
                    <a:pt x="444" y="196"/>
                  </a:lnTo>
                  <a:lnTo>
                    <a:pt x="444" y="194"/>
                  </a:lnTo>
                  <a:lnTo>
                    <a:pt x="446" y="192"/>
                  </a:lnTo>
                  <a:lnTo>
                    <a:pt x="446" y="187"/>
                  </a:lnTo>
                  <a:lnTo>
                    <a:pt x="451" y="187"/>
                  </a:lnTo>
                  <a:lnTo>
                    <a:pt x="460" y="184"/>
                  </a:lnTo>
                  <a:lnTo>
                    <a:pt x="470" y="180"/>
                  </a:lnTo>
                  <a:lnTo>
                    <a:pt x="475" y="170"/>
                  </a:lnTo>
                  <a:lnTo>
                    <a:pt x="475" y="166"/>
                  </a:lnTo>
                  <a:lnTo>
                    <a:pt x="460" y="154"/>
                  </a:lnTo>
                  <a:lnTo>
                    <a:pt x="460" y="151"/>
                  </a:lnTo>
                  <a:lnTo>
                    <a:pt x="458" y="149"/>
                  </a:lnTo>
                  <a:lnTo>
                    <a:pt x="458" y="144"/>
                  </a:lnTo>
                  <a:lnTo>
                    <a:pt x="453" y="142"/>
                  </a:lnTo>
                  <a:lnTo>
                    <a:pt x="444" y="142"/>
                  </a:lnTo>
                  <a:lnTo>
                    <a:pt x="439" y="137"/>
                  </a:lnTo>
                  <a:lnTo>
                    <a:pt x="439" y="132"/>
                  </a:lnTo>
                  <a:lnTo>
                    <a:pt x="437" y="125"/>
                  </a:lnTo>
                  <a:lnTo>
                    <a:pt x="437" y="118"/>
                  </a:lnTo>
                  <a:lnTo>
                    <a:pt x="434" y="114"/>
                  </a:lnTo>
                  <a:lnTo>
                    <a:pt x="434" y="107"/>
                  </a:lnTo>
                  <a:lnTo>
                    <a:pt x="432" y="107"/>
                  </a:lnTo>
                  <a:lnTo>
                    <a:pt x="432" y="97"/>
                  </a:lnTo>
                  <a:lnTo>
                    <a:pt x="430" y="90"/>
                  </a:lnTo>
                  <a:lnTo>
                    <a:pt x="430" y="73"/>
                  </a:lnTo>
                  <a:lnTo>
                    <a:pt x="427" y="69"/>
                  </a:lnTo>
                  <a:lnTo>
                    <a:pt x="434" y="66"/>
                  </a:lnTo>
                  <a:lnTo>
                    <a:pt x="423" y="55"/>
                  </a:lnTo>
                  <a:lnTo>
                    <a:pt x="423" y="38"/>
                  </a:lnTo>
                  <a:lnTo>
                    <a:pt x="420" y="33"/>
                  </a:lnTo>
                  <a:lnTo>
                    <a:pt x="418" y="31"/>
                  </a:lnTo>
                  <a:lnTo>
                    <a:pt x="413" y="29"/>
                  </a:lnTo>
                  <a:lnTo>
                    <a:pt x="401" y="17"/>
                  </a:lnTo>
                  <a:lnTo>
                    <a:pt x="397" y="17"/>
                  </a:lnTo>
                  <a:lnTo>
                    <a:pt x="390" y="10"/>
                  </a:lnTo>
                  <a:lnTo>
                    <a:pt x="387" y="0"/>
                  </a:lnTo>
                  <a:lnTo>
                    <a:pt x="378" y="12"/>
                  </a:lnTo>
                  <a:lnTo>
                    <a:pt x="364" y="12"/>
                  </a:lnTo>
                  <a:lnTo>
                    <a:pt x="364" y="21"/>
                  </a:lnTo>
                  <a:lnTo>
                    <a:pt x="361" y="26"/>
                  </a:lnTo>
                  <a:lnTo>
                    <a:pt x="359" y="29"/>
                  </a:lnTo>
                  <a:lnTo>
                    <a:pt x="352" y="29"/>
                  </a:lnTo>
                  <a:lnTo>
                    <a:pt x="349" y="31"/>
                  </a:lnTo>
                  <a:lnTo>
                    <a:pt x="345" y="31"/>
                  </a:lnTo>
                  <a:lnTo>
                    <a:pt x="340" y="36"/>
                  </a:lnTo>
                  <a:lnTo>
                    <a:pt x="335" y="45"/>
                  </a:lnTo>
                  <a:lnTo>
                    <a:pt x="333" y="47"/>
                  </a:lnTo>
                  <a:lnTo>
                    <a:pt x="326" y="47"/>
                  </a:lnTo>
                  <a:lnTo>
                    <a:pt x="323" y="45"/>
                  </a:lnTo>
                  <a:lnTo>
                    <a:pt x="321" y="40"/>
                  </a:lnTo>
                  <a:lnTo>
                    <a:pt x="319" y="38"/>
                  </a:lnTo>
                  <a:lnTo>
                    <a:pt x="269" y="36"/>
                  </a:lnTo>
                  <a:lnTo>
                    <a:pt x="269" y="31"/>
                  </a:lnTo>
                  <a:lnTo>
                    <a:pt x="267" y="31"/>
                  </a:lnTo>
                  <a:lnTo>
                    <a:pt x="260" y="38"/>
                  </a:lnTo>
                  <a:lnTo>
                    <a:pt x="87" y="36"/>
                  </a:lnTo>
                  <a:lnTo>
                    <a:pt x="87" y="99"/>
                  </a:lnTo>
                  <a:lnTo>
                    <a:pt x="56" y="99"/>
                  </a:lnTo>
                  <a:lnTo>
                    <a:pt x="59" y="241"/>
                  </a:lnTo>
                  <a:lnTo>
                    <a:pt x="54" y="241"/>
                  </a:lnTo>
                  <a:lnTo>
                    <a:pt x="49" y="239"/>
                  </a:lnTo>
                  <a:lnTo>
                    <a:pt x="33" y="239"/>
                  </a:lnTo>
                  <a:lnTo>
                    <a:pt x="28" y="244"/>
                  </a:lnTo>
                  <a:lnTo>
                    <a:pt x="30" y="246"/>
                  </a:lnTo>
                  <a:lnTo>
                    <a:pt x="30" y="251"/>
                  </a:lnTo>
                  <a:lnTo>
                    <a:pt x="33" y="253"/>
                  </a:lnTo>
                  <a:lnTo>
                    <a:pt x="33" y="255"/>
                  </a:lnTo>
                  <a:lnTo>
                    <a:pt x="30" y="258"/>
                  </a:lnTo>
                  <a:lnTo>
                    <a:pt x="26" y="260"/>
                  </a:lnTo>
                  <a:lnTo>
                    <a:pt x="21" y="265"/>
                  </a:lnTo>
                  <a:lnTo>
                    <a:pt x="21" y="272"/>
                  </a:lnTo>
                  <a:lnTo>
                    <a:pt x="16" y="272"/>
                  </a:lnTo>
                  <a:lnTo>
                    <a:pt x="19" y="281"/>
                  </a:lnTo>
                  <a:lnTo>
                    <a:pt x="21" y="288"/>
                  </a:lnTo>
                  <a:lnTo>
                    <a:pt x="14" y="293"/>
                  </a:lnTo>
                  <a:lnTo>
                    <a:pt x="7" y="300"/>
                  </a:lnTo>
                  <a:lnTo>
                    <a:pt x="9" y="303"/>
                  </a:lnTo>
                  <a:lnTo>
                    <a:pt x="14" y="312"/>
                  </a:lnTo>
                  <a:lnTo>
                    <a:pt x="14" y="317"/>
                  </a:lnTo>
                  <a:lnTo>
                    <a:pt x="9" y="322"/>
                  </a:lnTo>
                  <a:lnTo>
                    <a:pt x="4" y="324"/>
                  </a:lnTo>
                  <a:lnTo>
                    <a:pt x="0" y="329"/>
                  </a:lnTo>
                  <a:lnTo>
                    <a:pt x="0" y="336"/>
                  </a:lnTo>
                  <a:lnTo>
                    <a:pt x="4" y="338"/>
                  </a:lnTo>
                  <a:lnTo>
                    <a:pt x="9" y="338"/>
                  </a:lnTo>
                  <a:lnTo>
                    <a:pt x="12" y="336"/>
                  </a:lnTo>
                  <a:lnTo>
                    <a:pt x="16" y="336"/>
                  </a:lnTo>
                  <a:lnTo>
                    <a:pt x="19" y="338"/>
                  </a:lnTo>
                  <a:lnTo>
                    <a:pt x="19" y="355"/>
                  </a:lnTo>
                  <a:lnTo>
                    <a:pt x="26" y="362"/>
                  </a:lnTo>
                  <a:lnTo>
                    <a:pt x="19" y="364"/>
                  </a:lnTo>
                  <a:lnTo>
                    <a:pt x="21" y="373"/>
                  </a:lnTo>
                  <a:lnTo>
                    <a:pt x="23" y="373"/>
                  </a:lnTo>
                  <a:lnTo>
                    <a:pt x="28" y="376"/>
                  </a:lnTo>
                  <a:lnTo>
                    <a:pt x="33" y="383"/>
                  </a:lnTo>
                  <a:lnTo>
                    <a:pt x="35" y="385"/>
                  </a:lnTo>
                  <a:lnTo>
                    <a:pt x="35" y="388"/>
                  </a:lnTo>
                  <a:lnTo>
                    <a:pt x="30" y="388"/>
                  </a:lnTo>
                  <a:lnTo>
                    <a:pt x="30" y="397"/>
                  </a:lnTo>
                  <a:lnTo>
                    <a:pt x="42" y="409"/>
                  </a:lnTo>
                  <a:lnTo>
                    <a:pt x="45" y="414"/>
                  </a:lnTo>
                  <a:lnTo>
                    <a:pt x="49" y="418"/>
                  </a:lnTo>
                  <a:lnTo>
                    <a:pt x="52" y="425"/>
                  </a:lnTo>
                  <a:lnTo>
                    <a:pt x="54" y="430"/>
                  </a:lnTo>
                  <a:lnTo>
                    <a:pt x="54" y="442"/>
                  </a:lnTo>
                  <a:lnTo>
                    <a:pt x="52" y="444"/>
                  </a:lnTo>
                  <a:lnTo>
                    <a:pt x="49" y="449"/>
                  </a:lnTo>
                  <a:lnTo>
                    <a:pt x="47" y="451"/>
                  </a:lnTo>
                  <a:lnTo>
                    <a:pt x="47" y="454"/>
                  </a:lnTo>
                  <a:lnTo>
                    <a:pt x="49" y="456"/>
                  </a:lnTo>
                  <a:lnTo>
                    <a:pt x="52" y="456"/>
                  </a:lnTo>
                  <a:lnTo>
                    <a:pt x="49" y="463"/>
                  </a:lnTo>
                  <a:lnTo>
                    <a:pt x="66" y="466"/>
                  </a:lnTo>
                  <a:lnTo>
                    <a:pt x="66" y="461"/>
                  </a:lnTo>
                  <a:lnTo>
                    <a:pt x="68" y="459"/>
                  </a:lnTo>
                  <a:lnTo>
                    <a:pt x="73" y="456"/>
                  </a:lnTo>
                  <a:lnTo>
                    <a:pt x="73" y="456"/>
                  </a:lnTo>
                  <a:lnTo>
                    <a:pt x="73" y="454"/>
                  </a:lnTo>
                  <a:lnTo>
                    <a:pt x="73" y="451"/>
                  </a:lnTo>
                  <a:lnTo>
                    <a:pt x="78" y="447"/>
                  </a:lnTo>
                  <a:lnTo>
                    <a:pt x="78" y="437"/>
                  </a:lnTo>
                  <a:lnTo>
                    <a:pt x="82" y="437"/>
                  </a:lnTo>
                  <a:lnTo>
                    <a:pt x="82" y="428"/>
                  </a:lnTo>
                  <a:lnTo>
                    <a:pt x="89" y="418"/>
                  </a:lnTo>
                  <a:lnTo>
                    <a:pt x="92" y="411"/>
                  </a:lnTo>
                  <a:lnTo>
                    <a:pt x="101" y="409"/>
                  </a:lnTo>
                  <a:lnTo>
                    <a:pt x="113" y="407"/>
                  </a:lnTo>
                  <a:lnTo>
                    <a:pt x="115" y="416"/>
                  </a:lnTo>
                  <a:lnTo>
                    <a:pt x="118" y="418"/>
                  </a:lnTo>
                  <a:lnTo>
                    <a:pt x="123" y="421"/>
                  </a:lnTo>
                  <a:lnTo>
                    <a:pt x="123" y="423"/>
                  </a:lnTo>
                  <a:lnTo>
                    <a:pt x="125" y="430"/>
                  </a:lnTo>
                  <a:lnTo>
                    <a:pt x="127" y="433"/>
                  </a:lnTo>
                  <a:lnTo>
                    <a:pt x="137" y="440"/>
                  </a:lnTo>
                  <a:lnTo>
                    <a:pt x="146" y="435"/>
                  </a:lnTo>
                  <a:lnTo>
                    <a:pt x="170" y="433"/>
                  </a:lnTo>
                  <a:lnTo>
                    <a:pt x="175" y="435"/>
                  </a:lnTo>
                  <a:lnTo>
                    <a:pt x="177" y="442"/>
                  </a:lnTo>
                  <a:lnTo>
                    <a:pt x="177" y="442"/>
                  </a:lnTo>
                  <a:lnTo>
                    <a:pt x="196" y="442"/>
                  </a:lnTo>
                  <a:lnTo>
                    <a:pt x="205" y="430"/>
                  </a:lnTo>
                  <a:lnTo>
                    <a:pt x="219" y="430"/>
                  </a:lnTo>
                  <a:lnTo>
                    <a:pt x="222" y="418"/>
                  </a:lnTo>
                  <a:lnTo>
                    <a:pt x="234" y="411"/>
                  </a:lnTo>
                  <a:lnTo>
                    <a:pt x="250" y="421"/>
                  </a:lnTo>
                  <a:lnTo>
                    <a:pt x="260" y="430"/>
                  </a:lnTo>
                  <a:lnTo>
                    <a:pt x="274" y="430"/>
                  </a:lnTo>
                  <a:lnTo>
                    <a:pt x="290" y="409"/>
                  </a:lnTo>
                  <a:lnTo>
                    <a:pt x="295" y="397"/>
                  </a:lnTo>
                  <a:lnTo>
                    <a:pt x="309" y="388"/>
                  </a:lnTo>
                  <a:lnTo>
                    <a:pt x="307" y="381"/>
                  </a:lnTo>
                  <a:lnTo>
                    <a:pt x="307" y="364"/>
                  </a:lnTo>
                  <a:lnTo>
                    <a:pt x="300" y="357"/>
                  </a:lnTo>
                  <a:lnTo>
                    <a:pt x="319" y="357"/>
                  </a:lnTo>
                  <a:lnTo>
                    <a:pt x="319" y="350"/>
                  </a:lnTo>
                  <a:lnTo>
                    <a:pt x="331" y="347"/>
                  </a:lnTo>
                  <a:lnTo>
                    <a:pt x="328" y="357"/>
                  </a:lnTo>
                  <a:lnTo>
                    <a:pt x="328" y="366"/>
                  </a:lnTo>
                  <a:lnTo>
                    <a:pt x="326" y="369"/>
                  </a:lnTo>
                  <a:lnTo>
                    <a:pt x="328" y="378"/>
                  </a:lnTo>
                  <a:lnTo>
                    <a:pt x="331" y="385"/>
                  </a:lnTo>
                  <a:lnTo>
                    <a:pt x="331" y="390"/>
                  </a:lnTo>
                  <a:lnTo>
                    <a:pt x="328" y="395"/>
                  </a:lnTo>
                  <a:lnTo>
                    <a:pt x="335" y="399"/>
                  </a:lnTo>
                  <a:lnTo>
                    <a:pt x="345" y="407"/>
                  </a:lnTo>
                  <a:lnTo>
                    <a:pt x="352" y="414"/>
                  </a:lnTo>
                  <a:lnTo>
                    <a:pt x="354" y="418"/>
                  </a:lnTo>
                  <a:lnTo>
                    <a:pt x="357" y="423"/>
                  </a:lnTo>
                  <a:lnTo>
                    <a:pt x="359" y="423"/>
                  </a:lnTo>
                  <a:lnTo>
                    <a:pt x="361" y="421"/>
                  </a:lnTo>
                  <a:lnTo>
                    <a:pt x="361" y="414"/>
                  </a:lnTo>
                  <a:lnTo>
                    <a:pt x="359" y="409"/>
                  </a:lnTo>
                  <a:lnTo>
                    <a:pt x="359" y="402"/>
                  </a:lnTo>
                  <a:lnTo>
                    <a:pt x="366" y="395"/>
                  </a:lnTo>
                  <a:lnTo>
                    <a:pt x="368" y="395"/>
                  </a:lnTo>
                  <a:lnTo>
                    <a:pt x="368" y="399"/>
                  </a:lnTo>
                  <a:lnTo>
                    <a:pt x="371" y="402"/>
                  </a:lnTo>
                  <a:lnTo>
                    <a:pt x="378" y="402"/>
                  </a:lnTo>
                  <a:lnTo>
                    <a:pt x="380" y="399"/>
                  </a:lnTo>
                  <a:lnTo>
                    <a:pt x="380" y="385"/>
                  </a:lnTo>
                  <a:lnTo>
                    <a:pt x="378" y="383"/>
                  </a:lnTo>
                  <a:lnTo>
                    <a:pt x="378" y="381"/>
                  </a:lnTo>
                  <a:lnTo>
                    <a:pt x="382" y="373"/>
                  </a:lnTo>
                  <a:lnTo>
                    <a:pt x="382" y="364"/>
                  </a:lnTo>
                  <a:lnTo>
                    <a:pt x="385" y="362"/>
                  </a:lnTo>
                  <a:lnTo>
                    <a:pt x="390" y="362"/>
                  </a:lnTo>
                  <a:lnTo>
                    <a:pt x="392" y="357"/>
                  </a:lnTo>
                  <a:lnTo>
                    <a:pt x="392" y="343"/>
                  </a:lnTo>
                  <a:lnTo>
                    <a:pt x="394" y="340"/>
                  </a:lnTo>
                  <a:lnTo>
                    <a:pt x="397" y="336"/>
                  </a:lnTo>
                  <a:lnTo>
                    <a:pt x="399" y="333"/>
                  </a:lnTo>
                  <a:lnTo>
                    <a:pt x="411" y="333"/>
                  </a:lnTo>
                  <a:lnTo>
                    <a:pt x="411" y="314"/>
                  </a:lnTo>
                  <a:lnTo>
                    <a:pt x="413" y="310"/>
                  </a:lnTo>
                  <a:lnTo>
                    <a:pt x="416" y="307"/>
                  </a:lnTo>
                  <a:lnTo>
                    <a:pt x="418" y="303"/>
                  </a:lnTo>
                  <a:lnTo>
                    <a:pt x="420" y="300"/>
                  </a:lnTo>
                  <a:lnTo>
                    <a:pt x="420" y="284"/>
                  </a:lnTo>
                  <a:lnTo>
                    <a:pt x="418" y="265"/>
                  </a:lnTo>
                  <a:lnTo>
                    <a:pt x="416" y="262"/>
                  </a:lnTo>
                  <a:lnTo>
                    <a:pt x="416" y="255"/>
                  </a:lnTo>
                  <a:lnTo>
                    <a:pt x="420" y="253"/>
                  </a:lnTo>
                  <a:lnTo>
                    <a:pt x="423" y="253"/>
                  </a:lnTo>
                  <a:lnTo>
                    <a:pt x="423" y="239"/>
                  </a:lnTo>
                  <a:lnTo>
                    <a:pt x="425" y="239"/>
                  </a:lnTo>
                  <a:lnTo>
                    <a:pt x="427" y="236"/>
                  </a:lnTo>
                  <a:lnTo>
                    <a:pt x="430" y="232"/>
                  </a:lnTo>
                  <a:lnTo>
                    <a:pt x="430" y="215"/>
                  </a:lnTo>
                  <a:lnTo>
                    <a:pt x="427" y="213"/>
                  </a:lnTo>
                  <a:lnTo>
                    <a:pt x="427" y="208"/>
                  </a:lnTo>
                  <a:lnTo>
                    <a:pt x="432" y="20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81" name="Freeform 9">
              <a:extLst>
                <a:ext uri="{FF2B5EF4-FFF2-40B4-BE49-F238E27FC236}">
                  <a16:creationId xmlns:a16="http://schemas.microsoft.com/office/drawing/2014/main" id="{E4E7390F-795F-41A0-967F-D4226129C984}"/>
                </a:ext>
              </a:extLst>
            </p:cNvPr>
            <p:cNvSpPr>
              <a:spLocks/>
            </p:cNvSpPr>
            <p:nvPr/>
          </p:nvSpPr>
          <p:spPr bwMode="auto">
            <a:xfrm>
              <a:off x="6302589" y="4073255"/>
              <a:ext cx="384192" cy="326917"/>
            </a:xfrm>
            <a:custGeom>
              <a:avLst/>
              <a:gdLst/>
              <a:ahLst/>
              <a:cxnLst>
                <a:cxn ang="0">
                  <a:pos x="269" y="52"/>
                </a:cxn>
                <a:cxn ang="0">
                  <a:pos x="265" y="38"/>
                </a:cxn>
                <a:cxn ang="0">
                  <a:pos x="262" y="19"/>
                </a:cxn>
                <a:cxn ang="0">
                  <a:pos x="253" y="3"/>
                </a:cxn>
                <a:cxn ang="0">
                  <a:pos x="241" y="17"/>
                </a:cxn>
                <a:cxn ang="0">
                  <a:pos x="229" y="50"/>
                </a:cxn>
                <a:cxn ang="0">
                  <a:pos x="194" y="83"/>
                </a:cxn>
                <a:cxn ang="0">
                  <a:pos x="156" y="71"/>
                </a:cxn>
                <a:cxn ang="0">
                  <a:pos x="130" y="95"/>
                </a:cxn>
                <a:cxn ang="0">
                  <a:pos x="109" y="88"/>
                </a:cxn>
                <a:cxn ang="0">
                  <a:pos x="71" y="93"/>
                </a:cxn>
                <a:cxn ang="0">
                  <a:pos x="57" y="76"/>
                </a:cxn>
                <a:cxn ang="0">
                  <a:pos x="49" y="69"/>
                </a:cxn>
                <a:cxn ang="0">
                  <a:pos x="26" y="64"/>
                </a:cxn>
                <a:cxn ang="0">
                  <a:pos x="16" y="90"/>
                </a:cxn>
                <a:cxn ang="0">
                  <a:pos x="7" y="104"/>
                </a:cxn>
                <a:cxn ang="0">
                  <a:pos x="7" y="109"/>
                </a:cxn>
                <a:cxn ang="0">
                  <a:pos x="0" y="119"/>
                </a:cxn>
                <a:cxn ang="0">
                  <a:pos x="12" y="135"/>
                </a:cxn>
                <a:cxn ang="0">
                  <a:pos x="28" y="142"/>
                </a:cxn>
                <a:cxn ang="0">
                  <a:pos x="38" y="152"/>
                </a:cxn>
                <a:cxn ang="0">
                  <a:pos x="33" y="154"/>
                </a:cxn>
                <a:cxn ang="0">
                  <a:pos x="42" y="164"/>
                </a:cxn>
                <a:cxn ang="0">
                  <a:pos x="54" y="173"/>
                </a:cxn>
                <a:cxn ang="0">
                  <a:pos x="59" y="182"/>
                </a:cxn>
                <a:cxn ang="0">
                  <a:pos x="68" y="190"/>
                </a:cxn>
                <a:cxn ang="0">
                  <a:pos x="68" y="197"/>
                </a:cxn>
                <a:cxn ang="0">
                  <a:pos x="83" y="208"/>
                </a:cxn>
                <a:cxn ang="0">
                  <a:pos x="92" y="218"/>
                </a:cxn>
                <a:cxn ang="0">
                  <a:pos x="106" y="241"/>
                </a:cxn>
                <a:cxn ang="0">
                  <a:pos x="127" y="258"/>
                </a:cxn>
                <a:cxn ang="0">
                  <a:pos x="137" y="251"/>
                </a:cxn>
                <a:cxn ang="0">
                  <a:pos x="146" y="258"/>
                </a:cxn>
                <a:cxn ang="0">
                  <a:pos x="156" y="251"/>
                </a:cxn>
                <a:cxn ang="0">
                  <a:pos x="168" y="251"/>
                </a:cxn>
                <a:cxn ang="0">
                  <a:pos x="177" y="267"/>
                </a:cxn>
                <a:cxn ang="0">
                  <a:pos x="187" y="272"/>
                </a:cxn>
                <a:cxn ang="0">
                  <a:pos x="203" y="275"/>
                </a:cxn>
                <a:cxn ang="0">
                  <a:pos x="215" y="279"/>
                </a:cxn>
                <a:cxn ang="0">
                  <a:pos x="222" y="275"/>
                </a:cxn>
                <a:cxn ang="0">
                  <a:pos x="243" y="277"/>
                </a:cxn>
                <a:cxn ang="0">
                  <a:pos x="262" y="272"/>
                </a:cxn>
                <a:cxn ang="0">
                  <a:pos x="274" y="277"/>
                </a:cxn>
                <a:cxn ang="0">
                  <a:pos x="283" y="265"/>
                </a:cxn>
                <a:cxn ang="0">
                  <a:pos x="295" y="251"/>
                </a:cxn>
                <a:cxn ang="0">
                  <a:pos x="340" y="239"/>
                </a:cxn>
                <a:cxn ang="0">
                  <a:pos x="335" y="225"/>
                </a:cxn>
                <a:cxn ang="0">
                  <a:pos x="316" y="208"/>
                </a:cxn>
                <a:cxn ang="0">
                  <a:pos x="312" y="185"/>
                </a:cxn>
                <a:cxn ang="0">
                  <a:pos x="293" y="175"/>
                </a:cxn>
                <a:cxn ang="0">
                  <a:pos x="286" y="159"/>
                </a:cxn>
                <a:cxn ang="0">
                  <a:pos x="276" y="149"/>
                </a:cxn>
                <a:cxn ang="0">
                  <a:pos x="260" y="147"/>
                </a:cxn>
                <a:cxn ang="0">
                  <a:pos x="265" y="135"/>
                </a:cxn>
                <a:cxn ang="0">
                  <a:pos x="279" y="128"/>
                </a:cxn>
                <a:cxn ang="0">
                  <a:pos x="288" y="123"/>
                </a:cxn>
                <a:cxn ang="0">
                  <a:pos x="291" y="100"/>
                </a:cxn>
                <a:cxn ang="0">
                  <a:pos x="286" y="88"/>
                </a:cxn>
                <a:cxn ang="0">
                  <a:pos x="291" y="76"/>
                </a:cxn>
              </a:cxnLst>
              <a:rect l="0" t="0" r="r" b="b"/>
              <a:pathLst>
                <a:path w="342" h="286">
                  <a:moveTo>
                    <a:pt x="286" y="67"/>
                  </a:moveTo>
                  <a:lnTo>
                    <a:pt x="279" y="60"/>
                  </a:lnTo>
                  <a:lnTo>
                    <a:pt x="269" y="52"/>
                  </a:lnTo>
                  <a:lnTo>
                    <a:pt x="262" y="48"/>
                  </a:lnTo>
                  <a:lnTo>
                    <a:pt x="265" y="43"/>
                  </a:lnTo>
                  <a:lnTo>
                    <a:pt x="265" y="38"/>
                  </a:lnTo>
                  <a:lnTo>
                    <a:pt x="262" y="31"/>
                  </a:lnTo>
                  <a:lnTo>
                    <a:pt x="260" y="22"/>
                  </a:lnTo>
                  <a:lnTo>
                    <a:pt x="262" y="19"/>
                  </a:lnTo>
                  <a:lnTo>
                    <a:pt x="262" y="10"/>
                  </a:lnTo>
                  <a:lnTo>
                    <a:pt x="265" y="0"/>
                  </a:lnTo>
                  <a:lnTo>
                    <a:pt x="253" y="3"/>
                  </a:lnTo>
                  <a:lnTo>
                    <a:pt x="253" y="10"/>
                  </a:lnTo>
                  <a:lnTo>
                    <a:pt x="234" y="10"/>
                  </a:lnTo>
                  <a:lnTo>
                    <a:pt x="241" y="17"/>
                  </a:lnTo>
                  <a:lnTo>
                    <a:pt x="241" y="34"/>
                  </a:lnTo>
                  <a:lnTo>
                    <a:pt x="243" y="41"/>
                  </a:lnTo>
                  <a:lnTo>
                    <a:pt x="229" y="50"/>
                  </a:lnTo>
                  <a:lnTo>
                    <a:pt x="224" y="62"/>
                  </a:lnTo>
                  <a:lnTo>
                    <a:pt x="208" y="83"/>
                  </a:lnTo>
                  <a:lnTo>
                    <a:pt x="194" y="83"/>
                  </a:lnTo>
                  <a:lnTo>
                    <a:pt x="184" y="74"/>
                  </a:lnTo>
                  <a:lnTo>
                    <a:pt x="168" y="64"/>
                  </a:lnTo>
                  <a:lnTo>
                    <a:pt x="156" y="71"/>
                  </a:lnTo>
                  <a:lnTo>
                    <a:pt x="153" y="83"/>
                  </a:lnTo>
                  <a:lnTo>
                    <a:pt x="139" y="83"/>
                  </a:lnTo>
                  <a:lnTo>
                    <a:pt x="130" y="95"/>
                  </a:lnTo>
                  <a:lnTo>
                    <a:pt x="111" y="95"/>
                  </a:lnTo>
                  <a:lnTo>
                    <a:pt x="111" y="95"/>
                  </a:lnTo>
                  <a:lnTo>
                    <a:pt x="109" y="88"/>
                  </a:lnTo>
                  <a:lnTo>
                    <a:pt x="104" y="86"/>
                  </a:lnTo>
                  <a:lnTo>
                    <a:pt x="80" y="88"/>
                  </a:lnTo>
                  <a:lnTo>
                    <a:pt x="71" y="93"/>
                  </a:lnTo>
                  <a:lnTo>
                    <a:pt x="61" y="86"/>
                  </a:lnTo>
                  <a:lnTo>
                    <a:pt x="59" y="83"/>
                  </a:lnTo>
                  <a:lnTo>
                    <a:pt x="57" y="76"/>
                  </a:lnTo>
                  <a:lnTo>
                    <a:pt x="57" y="74"/>
                  </a:lnTo>
                  <a:lnTo>
                    <a:pt x="52" y="71"/>
                  </a:lnTo>
                  <a:lnTo>
                    <a:pt x="49" y="69"/>
                  </a:lnTo>
                  <a:lnTo>
                    <a:pt x="47" y="60"/>
                  </a:lnTo>
                  <a:lnTo>
                    <a:pt x="35" y="62"/>
                  </a:lnTo>
                  <a:lnTo>
                    <a:pt x="26" y="64"/>
                  </a:lnTo>
                  <a:lnTo>
                    <a:pt x="23" y="71"/>
                  </a:lnTo>
                  <a:lnTo>
                    <a:pt x="16" y="81"/>
                  </a:lnTo>
                  <a:lnTo>
                    <a:pt x="16" y="90"/>
                  </a:lnTo>
                  <a:lnTo>
                    <a:pt x="12" y="90"/>
                  </a:lnTo>
                  <a:lnTo>
                    <a:pt x="12" y="100"/>
                  </a:lnTo>
                  <a:lnTo>
                    <a:pt x="7" y="104"/>
                  </a:lnTo>
                  <a:lnTo>
                    <a:pt x="7" y="107"/>
                  </a:lnTo>
                  <a:lnTo>
                    <a:pt x="7" y="109"/>
                  </a:lnTo>
                  <a:lnTo>
                    <a:pt x="7" y="109"/>
                  </a:lnTo>
                  <a:lnTo>
                    <a:pt x="2" y="112"/>
                  </a:lnTo>
                  <a:lnTo>
                    <a:pt x="0" y="114"/>
                  </a:lnTo>
                  <a:lnTo>
                    <a:pt x="0" y="119"/>
                  </a:lnTo>
                  <a:lnTo>
                    <a:pt x="2" y="119"/>
                  </a:lnTo>
                  <a:lnTo>
                    <a:pt x="2" y="130"/>
                  </a:lnTo>
                  <a:lnTo>
                    <a:pt x="12" y="135"/>
                  </a:lnTo>
                  <a:lnTo>
                    <a:pt x="26" y="135"/>
                  </a:lnTo>
                  <a:lnTo>
                    <a:pt x="26" y="142"/>
                  </a:lnTo>
                  <a:lnTo>
                    <a:pt x="28" y="142"/>
                  </a:lnTo>
                  <a:lnTo>
                    <a:pt x="33" y="145"/>
                  </a:lnTo>
                  <a:lnTo>
                    <a:pt x="38" y="149"/>
                  </a:lnTo>
                  <a:lnTo>
                    <a:pt x="38" y="152"/>
                  </a:lnTo>
                  <a:lnTo>
                    <a:pt x="35" y="152"/>
                  </a:lnTo>
                  <a:lnTo>
                    <a:pt x="35" y="154"/>
                  </a:lnTo>
                  <a:lnTo>
                    <a:pt x="33" y="154"/>
                  </a:lnTo>
                  <a:lnTo>
                    <a:pt x="33" y="156"/>
                  </a:lnTo>
                  <a:lnTo>
                    <a:pt x="38" y="161"/>
                  </a:lnTo>
                  <a:lnTo>
                    <a:pt x="42" y="164"/>
                  </a:lnTo>
                  <a:lnTo>
                    <a:pt x="45" y="164"/>
                  </a:lnTo>
                  <a:lnTo>
                    <a:pt x="49" y="166"/>
                  </a:lnTo>
                  <a:lnTo>
                    <a:pt x="54" y="173"/>
                  </a:lnTo>
                  <a:lnTo>
                    <a:pt x="57" y="178"/>
                  </a:lnTo>
                  <a:lnTo>
                    <a:pt x="59" y="180"/>
                  </a:lnTo>
                  <a:lnTo>
                    <a:pt x="59" y="182"/>
                  </a:lnTo>
                  <a:lnTo>
                    <a:pt x="66" y="182"/>
                  </a:lnTo>
                  <a:lnTo>
                    <a:pt x="68" y="185"/>
                  </a:lnTo>
                  <a:lnTo>
                    <a:pt x="68" y="190"/>
                  </a:lnTo>
                  <a:lnTo>
                    <a:pt x="64" y="190"/>
                  </a:lnTo>
                  <a:lnTo>
                    <a:pt x="64" y="192"/>
                  </a:lnTo>
                  <a:lnTo>
                    <a:pt x="68" y="197"/>
                  </a:lnTo>
                  <a:lnTo>
                    <a:pt x="68" y="204"/>
                  </a:lnTo>
                  <a:lnTo>
                    <a:pt x="80" y="206"/>
                  </a:lnTo>
                  <a:lnTo>
                    <a:pt x="83" y="208"/>
                  </a:lnTo>
                  <a:lnTo>
                    <a:pt x="87" y="211"/>
                  </a:lnTo>
                  <a:lnTo>
                    <a:pt x="90" y="213"/>
                  </a:lnTo>
                  <a:lnTo>
                    <a:pt x="92" y="218"/>
                  </a:lnTo>
                  <a:lnTo>
                    <a:pt x="92" y="227"/>
                  </a:lnTo>
                  <a:lnTo>
                    <a:pt x="94" y="232"/>
                  </a:lnTo>
                  <a:lnTo>
                    <a:pt x="106" y="241"/>
                  </a:lnTo>
                  <a:lnTo>
                    <a:pt x="106" y="251"/>
                  </a:lnTo>
                  <a:lnTo>
                    <a:pt x="125" y="260"/>
                  </a:lnTo>
                  <a:lnTo>
                    <a:pt x="127" y="258"/>
                  </a:lnTo>
                  <a:lnTo>
                    <a:pt x="130" y="253"/>
                  </a:lnTo>
                  <a:lnTo>
                    <a:pt x="132" y="251"/>
                  </a:lnTo>
                  <a:lnTo>
                    <a:pt x="137" y="251"/>
                  </a:lnTo>
                  <a:lnTo>
                    <a:pt x="142" y="253"/>
                  </a:lnTo>
                  <a:lnTo>
                    <a:pt x="142" y="256"/>
                  </a:lnTo>
                  <a:lnTo>
                    <a:pt x="146" y="258"/>
                  </a:lnTo>
                  <a:lnTo>
                    <a:pt x="149" y="258"/>
                  </a:lnTo>
                  <a:lnTo>
                    <a:pt x="156" y="253"/>
                  </a:lnTo>
                  <a:lnTo>
                    <a:pt x="156" y="251"/>
                  </a:lnTo>
                  <a:lnTo>
                    <a:pt x="161" y="246"/>
                  </a:lnTo>
                  <a:lnTo>
                    <a:pt x="163" y="249"/>
                  </a:lnTo>
                  <a:lnTo>
                    <a:pt x="168" y="251"/>
                  </a:lnTo>
                  <a:lnTo>
                    <a:pt x="170" y="258"/>
                  </a:lnTo>
                  <a:lnTo>
                    <a:pt x="172" y="263"/>
                  </a:lnTo>
                  <a:lnTo>
                    <a:pt x="177" y="267"/>
                  </a:lnTo>
                  <a:lnTo>
                    <a:pt x="182" y="270"/>
                  </a:lnTo>
                  <a:lnTo>
                    <a:pt x="184" y="272"/>
                  </a:lnTo>
                  <a:lnTo>
                    <a:pt x="187" y="272"/>
                  </a:lnTo>
                  <a:lnTo>
                    <a:pt x="189" y="282"/>
                  </a:lnTo>
                  <a:lnTo>
                    <a:pt x="196" y="282"/>
                  </a:lnTo>
                  <a:lnTo>
                    <a:pt x="203" y="275"/>
                  </a:lnTo>
                  <a:lnTo>
                    <a:pt x="208" y="275"/>
                  </a:lnTo>
                  <a:lnTo>
                    <a:pt x="210" y="277"/>
                  </a:lnTo>
                  <a:lnTo>
                    <a:pt x="215" y="279"/>
                  </a:lnTo>
                  <a:lnTo>
                    <a:pt x="220" y="279"/>
                  </a:lnTo>
                  <a:lnTo>
                    <a:pt x="220" y="277"/>
                  </a:lnTo>
                  <a:lnTo>
                    <a:pt x="222" y="275"/>
                  </a:lnTo>
                  <a:lnTo>
                    <a:pt x="224" y="275"/>
                  </a:lnTo>
                  <a:lnTo>
                    <a:pt x="236" y="286"/>
                  </a:lnTo>
                  <a:lnTo>
                    <a:pt x="243" y="277"/>
                  </a:lnTo>
                  <a:lnTo>
                    <a:pt x="253" y="277"/>
                  </a:lnTo>
                  <a:lnTo>
                    <a:pt x="257" y="272"/>
                  </a:lnTo>
                  <a:lnTo>
                    <a:pt x="262" y="272"/>
                  </a:lnTo>
                  <a:lnTo>
                    <a:pt x="262" y="275"/>
                  </a:lnTo>
                  <a:lnTo>
                    <a:pt x="265" y="277"/>
                  </a:lnTo>
                  <a:lnTo>
                    <a:pt x="274" y="277"/>
                  </a:lnTo>
                  <a:lnTo>
                    <a:pt x="281" y="270"/>
                  </a:lnTo>
                  <a:lnTo>
                    <a:pt x="281" y="267"/>
                  </a:lnTo>
                  <a:lnTo>
                    <a:pt x="283" y="265"/>
                  </a:lnTo>
                  <a:lnTo>
                    <a:pt x="283" y="263"/>
                  </a:lnTo>
                  <a:lnTo>
                    <a:pt x="288" y="263"/>
                  </a:lnTo>
                  <a:lnTo>
                    <a:pt x="295" y="251"/>
                  </a:lnTo>
                  <a:lnTo>
                    <a:pt x="333" y="251"/>
                  </a:lnTo>
                  <a:lnTo>
                    <a:pt x="342" y="246"/>
                  </a:lnTo>
                  <a:lnTo>
                    <a:pt x="340" y="239"/>
                  </a:lnTo>
                  <a:lnTo>
                    <a:pt x="340" y="232"/>
                  </a:lnTo>
                  <a:lnTo>
                    <a:pt x="338" y="227"/>
                  </a:lnTo>
                  <a:lnTo>
                    <a:pt x="335" y="225"/>
                  </a:lnTo>
                  <a:lnTo>
                    <a:pt x="328" y="225"/>
                  </a:lnTo>
                  <a:lnTo>
                    <a:pt x="324" y="223"/>
                  </a:lnTo>
                  <a:lnTo>
                    <a:pt x="316" y="208"/>
                  </a:lnTo>
                  <a:lnTo>
                    <a:pt x="316" y="201"/>
                  </a:lnTo>
                  <a:lnTo>
                    <a:pt x="312" y="199"/>
                  </a:lnTo>
                  <a:lnTo>
                    <a:pt x="312" y="185"/>
                  </a:lnTo>
                  <a:lnTo>
                    <a:pt x="305" y="185"/>
                  </a:lnTo>
                  <a:lnTo>
                    <a:pt x="302" y="175"/>
                  </a:lnTo>
                  <a:lnTo>
                    <a:pt x="293" y="175"/>
                  </a:lnTo>
                  <a:lnTo>
                    <a:pt x="291" y="168"/>
                  </a:lnTo>
                  <a:lnTo>
                    <a:pt x="291" y="161"/>
                  </a:lnTo>
                  <a:lnTo>
                    <a:pt x="286" y="159"/>
                  </a:lnTo>
                  <a:lnTo>
                    <a:pt x="283" y="154"/>
                  </a:lnTo>
                  <a:lnTo>
                    <a:pt x="279" y="152"/>
                  </a:lnTo>
                  <a:lnTo>
                    <a:pt x="276" y="149"/>
                  </a:lnTo>
                  <a:lnTo>
                    <a:pt x="267" y="149"/>
                  </a:lnTo>
                  <a:lnTo>
                    <a:pt x="262" y="147"/>
                  </a:lnTo>
                  <a:lnTo>
                    <a:pt x="260" y="147"/>
                  </a:lnTo>
                  <a:lnTo>
                    <a:pt x="260" y="142"/>
                  </a:lnTo>
                  <a:lnTo>
                    <a:pt x="262" y="138"/>
                  </a:lnTo>
                  <a:lnTo>
                    <a:pt x="265" y="135"/>
                  </a:lnTo>
                  <a:lnTo>
                    <a:pt x="262" y="126"/>
                  </a:lnTo>
                  <a:lnTo>
                    <a:pt x="276" y="126"/>
                  </a:lnTo>
                  <a:lnTo>
                    <a:pt x="279" y="128"/>
                  </a:lnTo>
                  <a:lnTo>
                    <a:pt x="281" y="126"/>
                  </a:lnTo>
                  <a:lnTo>
                    <a:pt x="286" y="126"/>
                  </a:lnTo>
                  <a:lnTo>
                    <a:pt x="288" y="123"/>
                  </a:lnTo>
                  <a:lnTo>
                    <a:pt x="288" y="119"/>
                  </a:lnTo>
                  <a:lnTo>
                    <a:pt x="291" y="114"/>
                  </a:lnTo>
                  <a:lnTo>
                    <a:pt x="291" y="100"/>
                  </a:lnTo>
                  <a:lnTo>
                    <a:pt x="288" y="97"/>
                  </a:lnTo>
                  <a:lnTo>
                    <a:pt x="288" y="93"/>
                  </a:lnTo>
                  <a:lnTo>
                    <a:pt x="286" y="88"/>
                  </a:lnTo>
                  <a:lnTo>
                    <a:pt x="286" y="83"/>
                  </a:lnTo>
                  <a:lnTo>
                    <a:pt x="288" y="78"/>
                  </a:lnTo>
                  <a:lnTo>
                    <a:pt x="291" y="76"/>
                  </a:lnTo>
                  <a:lnTo>
                    <a:pt x="288" y="71"/>
                  </a:lnTo>
                  <a:lnTo>
                    <a:pt x="286" y="67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82" name="Myanmar" descr="© INSCALE GmbH, 05.05.2010&#10;http://www.presentationload.com/">
              <a:extLst>
                <a:ext uri="{FF2B5EF4-FFF2-40B4-BE49-F238E27FC236}">
                  <a16:creationId xmlns:a16="http://schemas.microsoft.com/office/drawing/2014/main" id="{E0D35DE0-EFE4-4733-9CAD-12935710CAA3}"/>
                </a:ext>
              </a:extLst>
            </p:cNvPr>
            <p:cNvSpPr>
              <a:spLocks/>
            </p:cNvSpPr>
            <p:nvPr/>
          </p:nvSpPr>
          <p:spPr bwMode="gray">
            <a:xfrm>
              <a:off x="8402944" y="3487661"/>
              <a:ext cx="280999" cy="674465"/>
            </a:xfrm>
            <a:custGeom>
              <a:avLst/>
              <a:gdLst>
                <a:gd name="T0" fmla="*/ 2147483647 w 636"/>
                <a:gd name="T1" fmla="*/ 2147483647 h 1500"/>
                <a:gd name="T2" fmla="*/ 2147483647 w 636"/>
                <a:gd name="T3" fmla="*/ 2147483647 h 1500"/>
                <a:gd name="T4" fmla="*/ 2147483647 w 636"/>
                <a:gd name="T5" fmla="*/ 2147483647 h 1500"/>
                <a:gd name="T6" fmla="*/ 2147483647 w 636"/>
                <a:gd name="T7" fmla="*/ 2147483647 h 1500"/>
                <a:gd name="T8" fmla="*/ 2147483647 w 636"/>
                <a:gd name="T9" fmla="*/ 2147483647 h 1500"/>
                <a:gd name="T10" fmla="*/ 2147483647 w 636"/>
                <a:gd name="T11" fmla="*/ 2147483647 h 1500"/>
                <a:gd name="T12" fmla="*/ 2147483647 w 636"/>
                <a:gd name="T13" fmla="*/ 2147483647 h 1500"/>
                <a:gd name="T14" fmla="*/ 2147483647 w 636"/>
                <a:gd name="T15" fmla="*/ 2147483647 h 1500"/>
                <a:gd name="T16" fmla="*/ 2147483647 w 636"/>
                <a:gd name="T17" fmla="*/ 2147483647 h 1500"/>
                <a:gd name="T18" fmla="*/ 2147483647 w 636"/>
                <a:gd name="T19" fmla="*/ 2147483647 h 1500"/>
                <a:gd name="T20" fmla="*/ 2147483647 w 636"/>
                <a:gd name="T21" fmla="*/ 2147483647 h 1500"/>
                <a:gd name="T22" fmla="*/ 2147483647 w 636"/>
                <a:gd name="T23" fmla="*/ 2147483647 h 1500"/>
                <a:gd name="T24" fmla="*/ 2147483647 w 636"/>
                <a:gd name="T25" fmla="*/ 2147483647 h 1500"/>
                <a:gd name="T26" fmla="*/ 2147483647 w 636"/>
                <a:gd name="T27" fmla="*/ 2147483647 h 1500"/>
                <a:gd name="T28" fmla="*/ 2147483647 w 636"/>
                <a:gd name="T29" fmla="*/ 2147483647 h 1500"/>
                <a:gd name="T30" fmla="*/ 2147483647 w 636"/>
                <a:gd name="T31" fmla="*/ 2147483647 h 1500"/>
                <a:gd name="T32" fmla="*/ 2147483647 w 636"/>
                <a:gd name="T33" fmla="*/ 2147483647 h 1500"/>
                <a:gd name="T34" fmla="*/ 2147483647 w 636"/>
                <a:gd name="T35" fmla="*/ 2147483647 h 1500"/>
                <a:gd name="T36" fmla="*/ 2147483647 w 636"/>
                <a:gd name="T37" fmla="*/ 2147483647 h 1500"/>
                <a:gd name="T38" fmla="*/ 2147483647 w 636"/>
                <a:gd name="T39" fmla="*/ 2147483647 h 1500"/>
                <a:gd name="T40" fmla="*/ 2147483647 w 636"/>
                <a:gd name="T41" fmla="*/ 2147483647 h 1500"/>
                <a:gd name="T42" fmla="*/ 2147483647 w 636"/>
                <a:gd name="T43" fmla="*/ 2147483647 h 1500"/>
                <a:gd name="T44" fmla="*/ 2147483647 w 636"/>
                <a:gd name="T45" fmla="*/ 2147483647 h 1500"/>
                <a:gd name="T46" fmla="*/ 2147483647 w 636"/>
                <a:gd name="T47" fmla="*/ 2147483647 h 1500"/>
                <a:gd name="T48" fmla="*/ 2147483647 w 636"/>
                <a:gd name="T49" fmla="*/ 2147483647 h 1500"/>
                <a:gd name="T50" fmla="*/ 2147483647 w 636"/>
                <a:gd name="T51" fmla="*/ 2147483647 h 1500"/>
                <a:gd name="T52" fmla="*/ 2147483647 w 636"/>
                <a:gd name="T53" fmla="*/ 2147483647 h 1500"/>
                <a:gd name="T54" fmla="*/ 2147483647 w 636"/>
                <a:gd name="T55" fmla="*/ 2147483647 h 1500"/>
                <a:gd name="T56" fmla="*/ 2147483647 w 636"/>
                <a:gd name="T57" fmla="*/ 2147483647 h 1500"/>
                <a:gd name="T58" fmla="*/ 2147483647 w 636"/>
                <a:gd name="T59" fmla="*/ 2147483647 h 1500"/>
                <a:gd name="T60" fmla="*/ 2147483647 w 636"/>
                <a:gd name="T61" fmla="*/ 2147483647 h 1500"/>
                <a:gd name="T62" fmla="*/ 2147483647 w 636"/>
                <a:gd name="T63" fmla="*/ 2147483647 h 1500"/>
                <a:gd name="T64" fmla="*/ 2147483647 w 636"/>
                <a:gd name="T65" fmla="*/ 2147483647 h 1500"/>
                <a:gd name="T66" fmla="*/ 2147483647 w 636"/>
                <a:gd name="T67" fmla="*/ 2147483647 h 1500"/>
                <a:gd name="T68" fmla="*/ 2147483647 w 636"/>
                <a:gd name="T69" fmla="*/ 2147483647 h 1500"/>
                <a:gd name="T70" fmla="*/ 2147483647 w 636"/>
                <a:gd name="T71" fmla="*/ 2147483647 h 1500"/>
                <a:gd name="T72" fmla="*/ 2147483647 w 636"/>
                <a:gd name="T73" fmla="*/ 2147483647 h 1500"/>
                <a:gd name="T74" fmla="*/ 2147483647 w 636"/>
                <a:gd name="T75" fmla="*/ 2147483647 h 1500"/>
                <a:gd name="T76" fmla="*/ 2147483647 w 636"/>
                <a:gd name="T77" fmla="*/ 2147483647 h 1500"/>
                <a:gd name="T78" fmla="*/ 2147483647 w 636"/>
                <a:gd name="T79" fmla="*/ 2147483647 h 1500"/>
                <a:gd name="T80" fmla="*/ 2147483647 w 636"/>
                <a:gd name="T81" fmla="*/ 2147483647 h 1500"/>
                <a:gd name="T82" fmla="*/ 2147483647 w 636"/>
                <a:gd name="T83" fmla="*/ 2147483647 h 1500"/>
                <a:gd name="T84" fmla="*/ 2147483647 w 636"/>
                <a:gd name="T85" fmla="*/ 2147483647 h 1500"/>
                <a:gd name="T86" fmla="*/ 2147483647 w 636"/>
                <a:gd name="T87" fmla="*/ 0 h 1500"/>
                <a:gd name="T88" fmla="*/ 2147483647 w 636"/>
                <a:gd name="T89" fmla="*/ 2147483647 h 1500"/>
                <a:gd name="T90" fmla="*/ 2147483647 w 636"/>
                <a:gd name="T91" fmla="*/ 2147483647 h 1500"/>
                <a:gd name="T92" fmla="*/ 2147483647 w 636"/>
                <a:gd name="T93" fmla="*/ 2147483647 h 1500"/>
                <a:gd name="T94" fmla="*/ 2147483647 w 636"/>
                <a:gd name="T95" fmla="*/ 2147483647 h 1500"/>
                <a:gd name="T96" fmla="*/ 2147483647 w 636"/>
                <a:gd name="T97" fmla="*/ 2147483647 h 1500"/>
                <a:gd name="T98" fmla="*/ 2147483647 w 636"/>
                <a:gd name="T99" fmla="*/ 2147483647 h 1500"/>
                <a:gd name="T100" fmla="*/ 2147483647 w 636"/>
                <a:gd name="T101" fmla="*/ 2147483647 h 1500"/>
                <a:gd name="T102" fmla="*/ 2147483647 w 636"/>
                <a:gd name="T103" fmla="*/ 2147483647 h 1500"/>
                <a:gd name="T104" fmla="*/ 2147483647 w 636"/>
                <a:gd name="T105" fmla="*/ 2147483647 h 1500"/>
                <a:gd name="T106" fmla="*/ 2147483647 w 636"/>
                <a:gd name="T107" fmla="*/ 2147483647 h 1500"/>
                <a:gd name="T108" fmla="*/ 2147483647 w 636"/>
                <a:gd name="T109" fmla="*/ 2147483647 h 1500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636"/>
                <a:gd name="T166" fmla="*/ 0 h 1500"/>
                <a:gd name="T167" fmla="*/ 636 w 636"/>
                <a:gd name="T168" fmla="*/ 1500 h 1500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636" h="1500">
                  <a:moveTo>
                    <a:pt x="0" y="588"/>
                  </a:moveTo>
                  <a:lnTo>
                    <a:pt x="18" y="588"/>
                  </a:lnTo>
                  <a:lnTo>
                    <a:pt x="12" y="630"/>
                  </a:lnTo>
                  <a:lnTo>
                    <a:pt x="18" y="630"/>
                  </a:lnTo>
                  <a:lnTo>
                    <a:pt x="24" y="636"/>
                  </a:lnTo>
                  <a:lnTo>
                    <a:pt x="42" y="642"/>
                  </a:lnTo>
                  <a:lnTo>
                    <a:pt x="54" y="648"/>
                  </a:lnTo>
                  <a:lnTo>
                    <a:pt x="72" y="666"/>
                  </a:lnTo>
                  <a:lnTo>
                    <a:pt x="84" y="690"/>
                  </a:lnTo>
                  <a:lnTo>
                    <a:pt x="90" y="696"/>
                  </a:lnTo>
                  <a:lnTo>
                    <a:pt x="90" y="702"/>
                  </a:lnTo>
                  <a:lnTo>
                    <a:pt x="126" y="696"/>
                  </a:lnTo>
                  <a:lnTo>
                    <a:pt x="102" y="738"/>
                  </a:lnTo>
                  <a:lnTo>
                    <a:pt x="108" y="738"/>
                  </a:lnTo>
                  <a:lnTo>
                    <a:pt x="114" y="744"/>
                  </a:lnTo>
                  <a:lnTo>
                    <a:pt x="126" y="744"/>
                  </a:lnTo>
                  <a:lnTo>
                    <a:pt x="144" y="750"/>
                  </a:lnTo>
                  <a:lnTo>
                    <a:pt x="156" y="762"/>
                  </a:lnTo>
                  <a:lnTo>
                    <a:pt x="168" y="768"/>
                  </a:lnTo>
                  <a:lnTo>
                    <a:pt x="174" y="780"/>
                  </a:lnTo>
                  <a:lnTo>
                    <a:pt x="186" y="792"/>
                  </a:lnTo>
                  <a:lnTo>
                    <a:pt x="192" y="804"/>
                  </a:lnTo>
                  <a:lnTo>
                    <a:pt x="192" y="822"/>
                  </a:lnTo>
                  <a:lnTo>
                    <a:pt x="198" y="834"/>
                  </a:lnTo>
                  <a:lnTo>
                    <a:pt x="198" y="840"/>
                  </a:lnTo>
                  <a:lnTo>
                    <a:pt x="204" y="846"/>
                  </a:lnTo>
                  <a:lnTo>
                    <a:pt x="210" y="858"/>
                  </a:lnTo>
                  <a:lnTo>
                    <a:pt x="222" y="870"/>
                  </a:lnTo>
                  <a:lnTo>
                    <a:pt x="210" y="888"/>
                  </a:lnTo>
                  <a:lnTo>
                    <a:pt x="216" y="978"/>
                  </a:lnTo>
                  <a:lnTo>
                    <a:pt x="204" y="990"/>
                  </a:lnTo>
                  <a:lnTo>
                    <a:pt x="204" y="1002"/>
                  </a:lnTo>
                  <a:lnTo>
                    <a:pt x="222" y="1020"/>
                  </a:lnTo>
                  <a:lnTo>
                    <a:pt x="234" y="1020"/>
                  </a:lnTo>
                  <a:lnTo>
                    <a:pt x="246" y="1014"/>
                  </a:lnTo>
                  <a:lnTo>
                    <a:pt x="252" y="1008"/>
                  </a:lnTo>
                  <a:lnTo>
                    <a:pt x="258" y="1014"/>
                  </a:lnTo>
                  <a:lnTo>
                    <a:pt x="258" y="1020"/>
                  </a:lnTo>
                  <a:lnTo>
                    <a:pt x="276" y="1020"/>
                  </a:lnTo>
                  <a:lnTo>
                    <a:pt x="282" y="1014"/>
                  </a:lnTo>
                  <a:lnTo>
                    <a:pt x="294" y="1008"/>
                  </a:lnTo>
                  <a:lnTo>
                    <a:pt x="300" y="996"/>
                  </a:lnTo>
                  <a:lnTo>
                    <a:pt x="306" y="990"/>
                  </a:lnTo>
                  <a:lnTo>
                    <a:pt x="312" y="978"/>
                  </a:lnTo>
                  <a:lnTo>
                    <a:pt x="324" y="978"/>
                  </a:lnTo>
                  <a:lnTo>
                    <a:pt x="360" y="960"/>
                  </a:lnTo>
                  <a:lnTo>
                    <a:pt x="366" y="954"/>
                  </a:lnTo>
                  <a:lnTo>
                    <a:pt x="366" y="900"/>
                  </a:lnTo>
                  <a:lnTo>
                    <a:pt x="372" y="894"/>
                  </a:lnTo>
                  <a:lnTo>
                    <a:pt x="378" y="894"/>
                  </a:lnTo>
                  <a:lnTo>
                    <a:pt x="396" y="912"/>
                  </a:lnTo>
                  <a:lnTo>
                    <a:pt x="402" y="924"/>
                  </a:lnTo>
                  <a:lnTo>
                    <a:pt x="402" y="954"/>
                  </a:lnTo>
                  <a:lnTo>
                    <a:pt x="408" y="954"/>
                  </a:lnTo>
                  <a:lnTo>
                    <a:pt x="426" y="972"/>
                  </a:lnTo>
                  <a:lnTo>
                    <a:pt x="432" y="984"/>
                  </a:lnTo>
                  <a:lnTo>
                    <a:pt x="444" y="1014"/>
                  </a:lnTo>
                  <a:lnTo>
                    <a:pt x="450" y="1050"/>
                  </a:lnTo>
                  <a:lnTo>
                    <a:pt x="450" y="1074"/>
                  </a:lnTo>
                  <a:lnTo>
                    <a:pt x="456" y="1092"/>
                  </a:lnTo>
                  <a:lnTo>
                    <a:pt x="456" y="1128"/>
                  </a:lnTo>
                  <a:lnTo>
                    <a:pt x="462" y="1134"/>
                  </a:lnTo>
                  <a:lnTo>
                    <a:pt x="480" y="1170"/>
                  </a:lnTo>
                  <a:lnTo>
                    <a:pt x="486" y="1176"/>
                  </a:lnTo>
                  <a:lnTo>
                    <a:pt x="486" y="1182"/>
                  </a:lnTo>
                  <a:lnTo>
                    <a:pt x="528" y="1272"/>
                  </a:lnTo>
                  <a:lnTo>
                    <a:pt x="540" y="1320"/>
                  </a:lnTo>
                  <a:lnTo>
                    <a:pt x="522" y="1320"/>
                  </a:lnTo>
                  <a:lnTo>
                    <a:pt x="516" y="1326"/>
                  </a:lnTo>
                  <a:lnTo>
                    <a:pt x="516" y="1350"/>
                  </a:lnTo>
                  <a:lnTo>
                    <a:pt x="510" y="1362"/>
                  </a:lnTo>
                  <a:lnTo>
                    <a:pt x="510" y="1374"/>
                  </a:lnTo>
                  <a:lnTo>
                    <a:pt x="552" y="1362"/>
                  </a:lnTo>
                  <a:lnTo>
                    <a:pt x="540" y="1416"/>
                  </a:lnTo>
                  <a:lnTo>
                    <a:pt x="540" y="1428"/>
                  </a:lnTo>
                  <a:lnTo>
                    <a:pt x="534" y="1440"/>
                  </a:lnTo>
                  <a:lnTo>
                    <a:pt x="534" y="1464"/>
                  </a:lnTo>
                  <a:lnTo>
                    <a:pt x="540" y="1482"/>
                  </a:lnTo>
                  <a:lnTo>
                    <a:pt x="540" y="1488"/>
                  </a:lnTo>
                  <a:lnTo>
                    <a:pt x="546" y="1500"/>
                  </a:lnTo>
                  <a:lnTo>
                    <a:pt x="552" y="1488"/>
                  </a:lnTo>
                  <a:lnTo>
                    <a:pt x="558" y="1482"/>
                  </a:lnTo>
                  <a:lnTo>
                    <a:pt x="564" y="1470"/>
                  </a:lnTo>
                  <a:lnTo>
                    <a:pt x="564" y="1458"/>
                  </a:lnTo>
                  <a:lnTo>
                    <a:pt x="558" y="1452"/>
                  </a:lnTo>
                  <a:lnTo>
                    <a:pt x="558" y="1440"/>
                  </a:lnTo>
                  <a:lnTo>
                    <a:pt x="576" y="1422"/>
                  </a:lnTo>
                  <a:lnTo>
                    <a:pt x="594" y="1386"/>
                  </a:lnTo>
                  <a:lnTo>
                    <a:pt x="594" y="1368"/>
                  </a:lnTo>
                  <a:lnTo>
                    <a:pt x="600" y="1356"/>
                  </a:lnTo>
                  <a:lnTo>
                    <a:pt x="600" y="1326"/>
                  </a:lnTo>
                  <a:lnTo>
                    <a:pt x="594" y="1314"/>
                  </a:lnTo>
                  <a:lnTo>
                    <a:pt x="594" y="1290"/>
                  </a:lnTo>
                  <a:lnTo>
                    <a:pt x="570" y="1266"/>
                  </a:lnTo>
                  <a:lnTo>
                    <a:pt x="570" y="1242"/>
                  </a:lnTo>
                  <a:lnTo>
                    <a:pt x="564" y="1224"/>
                  </a:lnTo>
                  <a:lnTo>
                    <a:pt x="564" y="1194"/>
                  </a:lnTo>
                  <a:lnTo>
                    <a:pt x="558" y="1182"/>
                  </a:lnTo>
                  <a:lnTo>
                    <a:pt x="516" y="1140"/>
                  </a:lnTo>
                  <a:lnTo>
                    <a:pt x="510" y="1128"/>
                  </a:lnTo>
                  <a:lnTo>
                    <a:pt x="504" y="1122"/>
                  </a:lnTo>
                  <a:lnTo>
                    <a:pt x="498" y="1110"/>
                  </a:lnTo>
                  <a:lnTo>
                    <a:pt x="492" y="1104"/>
                  </a:lnTo>
                  <a:lnTo>
                    <a:pt x="492" y="1098"/>
                  </a:lnTo>
                  <a:lnTo>
                    <a:pt x="486" y="1092"/>
                  </a:lnTo>
                  <a:lnTo>
                    <a:pt x="504" y="1056"/>
                  </a:lnTo>
                  <a:lnTo>
                    <a:pt x="510" y="1050"/>
                  </a:lnTo>
                  <a:lnTo>
                    <a:pt x="516" y="1038"/>
                  </a:lnTo>
                  <a:lnTo>
                    <a:pt x="516" y="1014"/>
                  </a:lnTo>
                  <a:lnTo>
                    <a:pt x="510" y="1002"/>
                  </a:lnTo>
                  <a:lnTo>
                    <a:pt x="522" y="1002"/>
                  </a:lnTo>
                  <a:lnTo>
                    <a:pt x="528" y="996"/>
                  </a:lnTo>
                  <a:lnTo>
                    <a:pt x="528" y="978"/>
                  </a:lnTo>
                  <a:lnTo>
                    <a:pt x="522" y="972"/>
                  </a:lnTo>
                  <a:lnTo>
                    <a:pt x="516" y="978"/>
                  </a:lnTo>
                  <a:lnTo>
                    <a:pt x="510" y="978"/>
                  </a:lnTo>
                  <a:lnTo>
                    <a:pt x="504" y="972"/>
                  </a:lnTo>
                  <a:lnTo>
                    <a:pt x="498" y="960"/>
                  </a:lnTo>
                  <a:lnTo>
                    <a:pt x="498" y="942"/>
                  </a:lnTo>
                  <a:lnTo>
                    <a:pt x="504" y="942"/>
                  </a:lnTo>
                  <a:lnTo>
                    <a:pt x="504" y="936"/>
                  </a:lnTo>
                  <a:lnTo>
                    <a:pt x="498" y="930"/>
                  </a:lnTo>
                  <a:lnTo>
                    <a:pt x="486" y="924"/>
                  </a:lnTo>
                  <a:lnTo>
                    <a:pt x="474" y="912"/>
                  </a:lnTo>
                  <a:lnTo>
                    <a:pt x="462" y="906"/>
                  </a:lnTo>
                  <a:lnTo>
                    <a:pt x="444" y="888"/>
                  </a:lnTo>
                  <a:lnTo>
                    <a:pt x="438" y="876"/>
                  </a:lnTo>
                  <a:lnTo>
                    <a:pt x="438" y="870"/>
                  </a:lnTo>
                  <a:lnTo>
                    <a:pt x="432" y="870"/>
                  </a:lnTo>
                  <a:lnTo>
                    <a:pt x="438" y="846"/>
                  </a:lnTo>
                  <a:lnTo>
                    <a:pt x="426" y="840"/>
                  </a:lnTo>
                  <a:lnTo>
                    <a:pt x="402" y="816"/>
                  </a:lnTo>
                  <a:lnTo>
                    <a:pt x="402" y="810"/>
                  </a:lnTo>
                  <a:lnTo>
                    <a:pt x="426" y="810"/>
                  </a:lnTo>
                  <a:lnTo>
                    <a:pt x="426" y="792"/>
                  </a:lnTo>
                  <a:lnTo>
                    <a:pt x="408" y="774"/>
                  </a:lnTo>
                  <a:lnTo>
                    <a:pt x="408" y="768"/>
                  </a:lnTo>
                  <a:lnTo>
                    <a:pt x="414" y="762"/>
                  </a:lnTo>
                  <a:lnTo>
                    <a:pt x="420" y="762"/>
                  </a:lnTo>
                  <a:lnTo>
                    <a:pt x="426" y="756"/>
                  </a:lnTo>
                  <a:lnTo>
                    <a:pt x="426" y="708"/>
                  </a:lnTo>
                  <a:lnTo>
                    <a:pt x="456" y="708"/>
                  </a:lnTo>
                  <a:lnTo>
                    <a:pt x="468" y="714"/>
                  </a:lnTo>
                  <a:lnTo>
                    <a:pt x="480" y="714"/>
                  </a:lnTo>
                  <a:lnTo>
                    <a:pt x="486" y="708"/>
                  </a:lnTo>
                  <a:lnTo>
                    <a:pt x="492" y="696"/>
                  </a:lnTo>
                  <a:lnTo>
                    <a:pt x="498" y="690"/>
                  </a:lnTo>
                  <a:lnTo>
                    <a:pt x="498" y="684"/>
                  </a:lnTo>
                  <a:lnTo>
                    <a:pt x="522" y="684"/>
                  </a:lnTo>
                  <a:lnTo>
                    <a:pt x="528" y="660"/>
                  </a:lnTo>
                  <a:lnTo>
                    <a:pt x="534" y="660"/>
                  </a:lnTo>
                  <a:lnTo>
                    <a:pt x="540" y="654"/>
                  </a:lnTo>
                  <a:lnTo>
                    <a:pt x="564" y="654"/>
                  </a:lnTo>
                  <a:lnTo>
                    <a:pt x="564" y="642"/>
                  </a:lnTo>
                  <a:lnTo>
                    <a:pt x="582" y="624"/>
                  </a:lnTo>
                  <a:lnTo>
                    <a:pt x="594" y="624"/>
                  </a:lnTo>
                  <a:lnTo>
                    <a:pt x="600" y="618"/>
                  </a:lnTo>
                  <a:lnTo>
                    <a:pt x="594" y="612"/>
                  </a:lnTo>
                  <a:lnTo>
                    <a:pt x="600" y="600"/>
                  </a:lnTo>
                  <a:lnTo>
                    <a:pt x="600" y="588"/>
                  </a:lnTo>
                  <a:lnTo>
                    <a:pt x="636" y="570"/>
                  </a:lnTo>
                  <a:lnTo>
                    <a:pt x="636" y="552"/>
                  </a:lnTo>
                  <a:lnTo>
                    <a:pt x="630" y="546"/>
                  </a:lnTo>
                  <a:lnTo>
                    <a:pt x="618" y="546"/>
                  </a:lnTo>
                  <a:lnTo>
                    <a:pt x="600" y="564"/>
                  </a:lnTo>
                  <a:lnTo>
                    <a:pt x="600" y="570"/>
                  </a:lnTo>
                  <a:lnTo>
                    <a:pt x="558" y="570"/>
                  </a:lnTo>
                  <a:lnTo>
                    <a:pt x="558" y="552"/>
                  </a:lnTo>
                  <a:lnTo>
                    <a:pt x="546" y="552"/>
                  </a:lnTo>
                  <a:lnTo>
                    <a:pt x="534" y="522"/>
                  </a:lnTo>
                  <a:lnTo>
                    <a:pt x="480" y="516"/>
                  </a:lnTo>
                  <a:lnTo>
                    <a:pt x="486" y="504"/>
                  </a:lnTo>
                  <a:lnTo>
                    <a:pt x="486" y="498"/>
                  </a:lnTo>
                  <a:lnTo>
                    <a:pt x="492" y="492"/>
                  </a:lnTo>
                  <a:lnTo>
                    <a:pt x="492" y="480"/>
                  </a:lnTo>
                  <a:lnTo>
                    <a:pt x="480" y="468"/>
                  </a:lnTo>
                  <a:lnTo>
                    <a:pt x="486" y="462"/>
                  </a:lnTo>
                  <a:lnTo>
                    <a:pt x="498" y="462"/>
                  </a:lnTo>
                  <a:lnTo>
                    <a:pt x="504" y="456"/>
                  </a:lnTo>
                  <a:lnTo>
                    <a:pt x="504" y="450"/>
                  </a:lnTo>
                  <a:lnTo>
                    <a:pt x="498" y="444"/>
                  </a:lnTo>
                  <a:lnTo>
                    <a:pt x="486" y="438"/>
                  </a:lnTo>
                  <a:lnTo>
                    <a:pt x="456" y="438"/>
                  </a:lnTo>
                  <a:lnTo>
                    <a:pt x="444" y="396"/>
                  </a:lnTo>
                  <a:lnTo>
                    <a:pt x="420" y="378"/>
                  </a:lnTo>
                  <a:lnTo>
                    <a:pt x="450" y="354"/>
                  </a:lnTo>
                  <a:lnTo>
                    <a:pt x="390" y="354"/>
                  </a:lnTo>
                  <a:lnTo>
                    <a:pt x="384" y="360"/>
                  </a:lnTo>
                  <a:lnTo>
                    <a:pt x="372" y="360"/>
                  </a:lnTo>
                  <a:lnTo>
                    <a:pt x="366" y="366"/>
                  </a:lnTo>
                  <a:lnTo>
                    <a:pt x="354" y="372"/>
                  </a:lnTo>
                  <a:lnTo>
                    <a:pt x="366" y="354"/>
                  </a:lnTo>
                  <a:lnTo>
                    <a:pt x="360" y="342"/>
                  </a:lnTo>
                  <a:lnTo>
                    <a:pt x="342" y="324"/>
                  </a:lnTo>
                  <a:lnTo>
                    <a:pt x="342" y="306"/>
                  </a:lnTo>
                  <a:lnTo>
                    <a:pt x="354" y="306"/>
                  </a:lnTo>
                  <a:lnTo>
                    <a:pt x="348" y="276"/>
                  </a:lnTo>
                  <a:lnTo>
                    <a:pt x="360" y="276"/>
                  </a:lnTo>
                  <a:lnTo>
                    <a:pt x="366" y="270"/>
                  </a:lnTo>
                  <a:lnTo>
                    <a:pt x="366" y="234"/>
                  </a:lnTo>
                  <a:lnTo>
                    <a:pt x="372" y="240"/>
                  </a:lnTo>
                  <a:lnTo>
                    <a:pt x="384" y="240"/>
                  </a:lnTo>
                  <a:lnTo>
                    <a:pt x="390" y="234"/>
                  </a:lnTo>
                  <a:lnTo>
                    <a:pt x="396" y="222"/>
                  </a:lnTo>
                  <a:lnTo>
                    <a:pt x="396" y="216"/>
                  </a:lnTo>
                  <a:lnTo>
                    <a:pt x="378" y="198"/>
                  </a:lnTo>
                  <a:lnTo>
                    <a:pt x="390" y="198"/>
                  </a:lnTo>
                  <a:lnTo>
                    <a:pt x="396" y="192"/>
                  </a:lnTo>
                  <a:lnTo>
                    <a:pt x="408" y="192"/>
                  </a:lnTo>
                  <a:lnTo>
                    <a:pt x="396" y="132"/>
                  </a:lnTo>
                  <a:lnTo>
                    <a:pt x="384" y="108"/>
                  </a:lnTo>
                  <a:lnTo>
                    <a:pt x="384" y="78"/>
                  </a:lnTo>
                  <a:lnTo>
                    <a:pt x="378" y="72"/>
                  </a:lnTo>
                  <a:lnTo>
                    <a:pt x="342" y="72"/>
                  </a:lnTo>
                  <a:lnTo>
                    <a:pt x="342" y="66"/>
                  </a:lnTo>
                  <a:lnTo>
                    <a:pt x="336" y="60"/>
                  </a:lnTo>
                  <a:lnTo>
                    <a:pt x="318" y="24"/>
                  </a:lnTo>
                  <a:lnTo>
                    <a:pt x="306" y="18"/>
                  </a:lnTo>
                  <a:lnTo>
                    <a:pt x="300" y="6"/>
                  </a:lnTo>
                  <a:lnTo>
                    <a:pt x="294" y="0"/>
                  </a:lnTo>
                  <a:lnTo>
                    <a:pt x="288" y="0"/>
                  </a:lnTo>
                  <a:lnTo>
                    <a:pt x="282" y="18"/>
                  </a:lnTo>
                  <a:lnTo>
                    <a:pt x="282" y="48"/>
                  </a:lnTo>
                  <a:lnTo>
                    <a:pt x="276" y="48"/>
                  </a:lnTo>
                  <a:lnTo>
                    <a:pt x="270" y="54"/>
                  </a:lnTo>
                  <a:lnTo>
                    <a:pt x="258" y="60"/>
                  </a:lnTo>
                  <a:lnTo>
                    <a:pt x="246" y="72"/>
                  </a:lnTo>
                  <a:lnTo>
                    <a:pt x="252" y="84"/>
                  </a:lnTo>
                  <a:lnTo>
                    <a:pt x="258" y="90"/>
                  </a:lnTo>
                  <a:lnTo>
                    <a:pt x="270" y="96"/>
                  </a:lnTo>
                  <a:lnTo>
                    <a:pt x="276" y="102"/>
                  </a:lnTo>
                  <a:lnTo>
                    <a:pt x="276" y="108"/>
                  </a:lnTo>
                  <a:lnTo>
                    <a:pt x="258" y="108"/>
                  </a:lnTo>
                  <a:lnTo>
                    <a:pt x="252" y="102"/>
                  </a:lnTo>
                  <a:lnTo>
                    <a:pt x="216" y="102"/>
                  </a:lnTo>
                  <a:lnTo>
                    <a:pt x="204" y="108"/>
                  </a:lnTo>
                  <a:lnTo>
                    <a:pt x="198" y="108"/>
                  </a:lnTo>
                  <a:lnTo>
                    <a:pt x="198" y="126"/>
                  </a:lnTo>
                  <a:lnTo>
                    <a:pt x="186" y="138"/>
                  </a:lnTo>
                  <a:lnTo>
                    <a:pt x="174" y="144"/>
                  </a:lnTo>
                  <a:lnTo>
                    <a:pt x="162" y="144"/>
                  </a:lnTo>
                  <a:lnTo>
                    <a:pt x="156" y="150"/>
                  </a:lnTo>
                  <a:lnTo>
                    <a:pt x="150" y="150"/>
                  </a:lnTo>
                  <a:lnTo>
                    <a:pt x="150" y="174"/>
                  </a:lnTo>
                  <a:lnTo>
                    <a:pt x="156" y="180"/>
                  </a:lnTo>
                  <a:lnTo>
                    <a:pt x="156" y="186"/>
                  </a:lnTo>
                  <a:lnTo>
                    <a:pt x="162" y="192"/>
                  </a:lnTo>
                  <a:lnTo>
                    <a:pt x="162" y="204"/>
                  </a:lnTo>
                  <a:lnTo>
                    <a:pt x="144" y="234"/>
                  </a:lnTo>
                  <a:lnTo>
                    <a:pt x="138" y="240"/>
                  </a:lnTo>
                  <a:lnTo>
                    <a:pt x="126" y="246"/>
                  </a:lnTo>
                  <a:lnTo>
                    <a:pt x="126" y="264"/>
                  </a:lnTo>
                  <a:lnTo>
                    <a:pt x="132" y="276"/>
                  </a:lnTo>
                  <a:lnTo>
                    <a:pt x="138" y="282"/>
                  </a:lnTo>
                  <a:lnTo>
                    <a:pt x="120" y="336"/>
                  </a:lnTo>
                  <a:lnTo>
                    <a:pt x="120" y="372"/>
                  </a:lnTo>
                  <a:lnTo>
                    <a:pt x="108" y="372"/>
                  </a:lnTo>
                  <a:lnTo>
                    <a:pt x="96" y="366"/>
                  </a:lnTo>
                  <a:lnTo>
                    <a:pt x="42" y="366"/>
                  </a:lnTo>
                  <a:lnTo>
                    <a:pt x="48" y="366"/>
                  </a:lnTo>
                  <a:lnTo>
                    <a:pt x="66" y="384"/>
                  </a:lnTo>
                  <a:lnTo>
                    <a:pt x="72" y="432"/>
                  </a:lnTo>
                  <a:lnTo>
                    <a:pt x="66" y="432"/>
                  </a:lnTo>
                  <a:lnTo>
                    <a:pt x="48" y="450"/>
                  </a:lnTo>
                  <a:lnTo>
                    <a:pt x="54" y="462"/>
                  </a:lnTo>
                  <a:lnTo>
                    <a:pt x="54" y="486"/>
                  </a:lnTo>
                  <a:lnTo>
                    <a:pt x="72" y="504"/>
                  </a:lnTo>
                  <a:lnTo>
                    <a:pt x="72" y="516"/>
                  </a:lnTo>
                  <a:lnTo>
                    <a:pt x="60" y="516"/>
                  </a:lnTo>
                  <a:lnTo>
                    <a:pt x="54" y="510"/>
                  </a:lnTo>
                  <a:lnTo>
                    <a:pt x="48" y="510"/>
                  </a:lnTo>
                  <a:lnTo>
                    <a:pt x="48" y="534"/>
                  </a:lnTo>
                  <a:lnTo>
                    <a:pt x="30" y="516"/>
                  </a:lnTo>
                  <a:lnTo>
                    <a:pt x="42" y="576"/>
                  </a:lnTo>
                  <a:lnTo>
                    <a:pt x="6" y="570"/>
                  </a:lnTo>
                  <a:lnTo>
                    <a:pt x="6" y="576"/>
                  </a:lnTo>
                  <a:lnTo>
                    <a:pt x="0" y="588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83" name="Western Sahara" descr="© INSCALE GmbH, 05.05.2010&#10;http://www.presentationload.com/">
              <a:extLst>
                <a:ext uri="{FF2B5EF4-FFF2-40B4-BE49-F238E27FC236}">
                  <a16:creationId xmlns:a16="http://schemas.microsoft.com/office/drawing/2014/main" id="{42645D2F-F026-4B47-A711-F419749749AA}"/>
                </a:ext>
              </a:extLst>
            </p:cNvPr>
            <p:cNvSpPr>
              <a:spLocks/>
            </p:cNvSpPr>
            <p:nvPr/>
          </p:nvSpPr>
          <p:spPr bwMode="gray">
            <a:xfrm>
              <a:off x="5029358" y="3520987"/>
              <a:ext cx="265125" cy="230112"/>
            </a:xfrm>
            <a:custGeom>
              <a:avLst/>
              <a:gdLst>
                <a:gd name="T0" fmla="*/ 2147483647 w 600"/>
                <a:gd name="T1" fmla="*/ 0 h 510"/>
                <a:gd name="T2" fmla="*/ 2147483647 w 600"/>
                <a:gd name="T3" fmla="*/ 0 h 510"/>
                <a:gd name="T4" fmla="*/ 2147483647 w 600"/>
                <a:gd name="T5" fmla="*/ 2147483647 h 510"/>
                <a:gd name="T6" fmla="*/ 2147483647 w 600"/>
                <a:gd name="T7" fmla="*/ 2147483647 h 510"/>
                <a:gd name="T8" fmla="*/ 2147483647 w 600"/>
                <a:gd name="T9" fmla="*/ 2147483647 h 510"/>
                <a:gd name="T10" fmla="*/ 2147483647 w 600"/>
                <a:gd name="T11" fmla="*/ 2147483647 h 510"/>
                <a:gd name="T12" fmla="*/ 2147483647 w 600"/>
                <a:gd name="T13" fmla="*/ 2147483647 h 510"/>
                <a:gd name="T14" fmla="*/ 2147483647 w 600"/>
                <a:gd name="T15" fmla="*/ 2147483647 h 510"/>
                <a:gd name="T16" fmla="*/ 2147483647 w 600"/>
                <a:gd name="T17" fmla="*/ 2147483647 h 510"/>
                <a:gd name="T18" fmla="*/ 2147483647 w 600"/>
                <a:gd name="T19" fmla="*/ 2147483647 h 510"/>
                <a:gd name="T20" fmla="*/ 2147483647 w 600"/>
                <a:gd name="T21" fmla="*/ 2147483647 h 510"/>
                <a:gd name="T22" fmla="*/ 2147483647 w 600"/>
                <a:gd name="T23" fmla="*/ 2147483647 h 510"/>
                <a:gd name="T24" fmla="*/ 2147483647 w 600"/>
                <a:gd name="T25" fmla="*/ 2147483647 h 510"/>
                <a:gd name="T26" fmla="*/ 2147483647 w 600"/>
                <a:gd name="T27" fmla="*/ 2147483647 h 510"/>
                <a:gd name="T28" fmla="*/ 2147483647 w 600"/>
                <a:gd name="T29" fmla="*/ 2147483647 h 510"/>
                <a:gd name="T30" fmla="*/ 2147483647 w 600"/>
                <a:gd name="T31" fmla="*/ 2147483647 h 510"/>
                <a:gd name="T32" fmla="*/ 2147483647 w 600"/>
                <a:gd name="T33" fmla="*/ 2147483647 h 510"/>
                <a:gd name="T34" fmla="*/ 2147483647 w 600"/>
                <a:gd name="T35" fmla="*/ 2147483647 h 510"/>
                <a:gd name="T36" fmla="*/ 2147483647 w 600"/>
                <a:gd name="T37" fmla="*/ 2147483647 h 510"/>
                <a:gd name="T38" fmla="*/ 2147483647 w 600"/>
                <a:gd name="T39" fmla="*/ 2147483647 h 510"/>
                <a:gd name="T40" fmla="*/ 2147483647 w 600"/>
                <a:gd name="T41" fmla="*/ 2147483647 h 510"/>
                <a:gd name="T42" fmla="*/ 2147483647 w 600"/>
                <a:gd name="T43" fmla="*/ 2147483647 h 510"/>
                <a:gd name="T44" fmla="*/ 2147483647 w 600"/>
                <a:gd name="T45" fmla="*/ 2147483647 h 510"/>
                <a:gd name="T46" fmla="*/ 2147483647 w 600"/>
                <a:gd name="T47" fmla="*/ 2147483647 h 510"/>
                <a:gd name="T48" fmla="*/ 2147483647 w 600"/>
                <a:gd name="T49" fmla="*/ 2147483647 h 510"/>
                <a:gd name="T50" fmla="*/ 2147483647 w 600"/>
                <a:gd name="T51" fmla="*/ 2147483647 h 510"/>
                <a:gd name="T52" fmla="*/ 2147483647 w 600"/>
                <a:gd name="T53" fmla="*/ 2147483647 h 510"/>
                <a:gd name="T54" fmla="*/ 2147483647 w 600"/>
                <a:gd name="T55" fmla="*/ 2147483647 h 510"/>
                <a:gd name="T56" fmla="*/ 2147483647 w 600"/>
                <a:gd name="T57" fmla="*/ 2147483647 h 510"/>
                <a:gd name="T58" fmla="*/ 2147483647 w 600"/>
                <a:gd name="T59" fmla="*/ 2147483647 h 510"/>
                <a:gd name="T60" fmla="*/ 2147483647 w 600"/>
                <a:gd name="T61" fmla="*/ 2147483647 h 510"/>
                <a:gd name="T62" fmla="*/ 2147483647 w 600"/>
                <a:gd name="T63" fmla="*/ 2147483647 h 510"/>
                <a:gd name="T64" fmla="*/ 2147483647 w 600"/>
                <a:gd name="T65" fmla="*/ 2147483647 h 510"/>
                <a:gd name="T66" fmla="*/ 2147483647 w 600"/>
                <a:gd name="T67" fmla="*/ 2147483647 h 510"/>
                <a:gd name="T68" fmla="*/ 2147483647 w 600"/>
                <a:gd name="T69" fmla="*/ 2147483647 h 510"/>
                <a:gd name="T70" fmla="*/ 2147483647 w 600"/>
                <a:gd name="T71" fmla="*/ 2147483647 h 510"/>
                <a:gd name="T72" fmla="*/ 2147483647 w 600"/>
                <a:gd name="T73" fmla="*/ 2147483647 h 510"/>
                <a:gd name="T74" fmla="*/ 2147483647 w 600"/>
                <a:gd name="T75" fmla="*/ 2147483647 h 510"/>
                <a:gd name="T76" fmla="*/ 2147483647 w 600"/>
                <a:gd name="T77" fmla="*/ 2147483647 h 510"/>
                <a:gd name="T78" fmla="*/ 0 w 600"/>
                <a:gd name="T79" fmla="*/ 2147483647 h 510"/>
                <a:gd name="T80" fmla="*/ 0 w 600"/>
                <a:gd name="T81" fmla="*/ 2147483647 h 510"/>
                <a:gd name="T82" fmla="*/ 2147483647 w 600"/>
                <a:gd name="T83" fmla="*/ 2147483647 h 510"/>
                <a:gd name="T84" fmla="*/ 2147483647 w 600"/>
                <a:gd name="T85" fmla="*/ 2147483647 h 510"/>
                <a:gd name="T86" fmla="*/ 2147483647 w 600"/>
                <a:gd name="T87" fmla="*/ 2147483647 h 510"/>
                <a:gd name="T88" fmla="*/ 2147483647 w 600"/>
                <a:gd name="T89" fmla="*/ 2147483647 h 510"/>
                <a:gd name="T90" fmla="*/ 2147483647 w 600"/>
                <a:gd name="T91" fmla="*/ 2147483647 h 510"/>
                <a:gd name="T92" fmla="*/ 2147483647 w 600"/>
                <a:gd name="T93" fmla="*/ 2147483647 h 510"/>
                <a:gd name="T94" fmla="*/ 2147483647 w 600"/>
                <a:gd name="T95" fmla="*/ 2147483647 h 510"/>
                <a:gd name="T96" fmla="*/ 2147483647 w 600"/>
                <a:gd name="T97" fmla="*/ 2147483647 h 510"/>
                <a:gd name="T98" fmla="*/ 2147483647 w 600"/>
                <a:gd name="T99" fmla="*/ 2147483647 h 510"/>
                <a:gd name="T100" fmla="*/ 2147483647 w 600"/>
                <a:gd name="T101" fmla="*/ 2147483647 h 510"/>
                <a:gd name="T102" fmla="*/ 2147483647 w 600"/>
                <a:gd name="T103" fmla="*/ 2147483647 h 510"/>
                <a:gd name="T104" fmla="*/ 2147483647 w 600"/>
                <a:gd name="T105" fmla="*/ 2147483647 h 510"/>
                <a:gd name="T106" fmla="*/ 2147483647 w 600"/>
                <a:gd name="T107" fmla="*/ 2147483647 h 510"/>
                <a:gd name="T108" fmla="*/ 2147483647 w 600"/>
                <a:gd name="T109" fmla="*/ 2147483647 h 510"/>
                <a:gd name="T110" fmla="*/ 2147483647 w 600"/>
                <a:gd name="T111" fmla="*/ 2147483647 h 510"/>
                <a:gd name="T112" fmla="*/ 2147483647 w 600"/>
                <a:gd name="T113" fmla="*/ 0 h 510"/>
                <a:gd name="T114" fmla="*/ 2147483647 w 600"/>
                <a:gd name="T115" fmla="*/ 0 h 51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600"/>
                <a:gd name="T175" fmla="*/ 0 h 510"/>
                <a:gd name="T176" fmla="*/ 600 w 600"/>
                <a:gd name="T177" fmla="*/ 510 h 51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600" h="510">
                  <a:moveTo>
                    <a:pt x="546" y="0"/>
                  </a:moveTo>
                  <a:lnTo>
                    <a:pt x="288" y="0"/>
                  </a:lnTo>
                  <a:lnTo>
                    <a:pt x="282" y="6"/>
                  </a:lnTo>
                  <a:lnTo>
                    <a:pt x="270" y="30"/>
                  </a:lnTo>
                  <a:lnTo>
                    <a:pt x="270" y="42"/>
                  </a:lnTo>
                  <a:lnTo>
                    <a:pt x="264" y="54"/>
                  </a:lnTo>
                  <a:lnTo>
                    <a:pt x="264" y="66"/>
                  </a:lnTo>
                  <a:lnTo>
                    <a:pt x="234" y="96"/>
                  </a:lnTo>
                  <a:lnTo>
                    <a:pt x="198" y="96"/>
                  </a:lnTo>
                  <a:lnTo>
                    <a:pt x="186" y="108"/>
                  </a:lnTo>
                  <a:lnTo>
                    <a:pt x="186" y="144"/>
                  </a:lnTo>
                  <a:lnTo>
                    <a:pt x="156" y="174"/>
                  </a:lnTo>
                  <a:lnTo>
                    <a:pt x="156" y="186"/>
                  </a:lnTo>
                  <a:lnTo>
                    <a:pt x="168" y="210"/>
                  </a:lnTo>
                  <a:lnTo>
                    <a:pt x="168" y="222"/>
                  </a:lnTo>
                  <a:lnTo>
                    <a:pt x="156" y="246"/>
                  </a:lnTo>
                  <a:lnTo>
                    <a:pt x="144" y="252"/>
                  </a:lnTo>
                  <a:lnTo>
                    <a:pt x="138" y="252"/>
                  </a:lnTo>
                  <a:lnTo>
                    <a:pt x="132" y="258"/>
                  </a:lnTo>
                  <a:lnTo>
                    <a:pt x="126" y="270"/>
                  </a:lnTo>
                  <a:lnTo>
                    <a:pt x="114" y="282"/>
                  </a:lnTo>
                  <a:lnTo>
                    <a:pt x="102" y="288"/>
                  </a:lnTo>
                  <a:lnTo>
                    <a:pt x="96" y="294"/>
                  </a:lnTo>
                  <a:lnTo>
                    <a:pt x="84" y="300"/>
                  </a:lnTo>
                  <a:lnTo>
                    <a:pt x="78" y="306"/>
                  </a:lnTo>
                  <a:lnTo>
                    <a:pt x="78" y="318"/>
                  </a:lnTo>
                  <a:lnTo>
                    <a:pt x="90" y="324"/>
                  </a:lnTo>
                  <a:lnTo>
                    <a:pt x="78" y="330"/>
                  </a:lnTo>
                  <a:lnTo>
                    <a:pt x="60" y="366"/>
                  </a:lnTo>
                  <a:lnTo>
                    <a:pt x="60" y="384"/>
                  </a:lnTo>
                  <a:lnTo>
                    <a:pt x="48" y="384"/>
                  </a:lnTo>
                  <a:lnTo>
                    <a:pt x="48" y="390"/>
                  </a:lnTo>
                  <a:lnTo>
                    <a:pt x="54" y="396"/>
                  </a:lnTo>
                  <a:lnTo>
                    <a:pt x="54" y="408"/>
                  </a:lnTo>
                  <a:lnTo>
                    <a:pt x="48" y="420"/>
                  </a:lnTo>
                  <a:lnTo>
                    <a:pt x="36" y="426"/>
                  </a:lnTo>
                  <a:lnTo>
                    <a:pt x="24" y="426"/>
                  </a:lnTo>
                  <a:lnTo>
                    <a:pt x="18" y="432"/>
                  </a:lnTo>
                  <a:lnTo>
                    <a:pt x="6" y="456"/>
                  </a:lnTo>
                  <a:lnTo>
                    <a:pt x="0" y="462"/>
                  </a:lnTo>
                  <a:lnTo>
                    <a:pt x="0" y="510"/>
                  </a:lnTo>
                  <a:lnTo>
                    <a:pt x="276" y="510"/>
                  </a:lnTo>
                  <a:lnTo>
                    <a:pt x="282" y="408"/>
                  </a:lnTo>
                  <a:lnTo>
                    <a:pt x="276" y="396"/>
                  </a:lnTo>
                  <a:lnTo>
                    <a:pt x="276" y="378"/>
                  </a:lnTo>
                  <a:lnTo>
                    <a:pt x="282" y="366"/>
                  </a:lnTo>
                  <a:lnTo>
                    <a:pt x="306" y="354"/>
                  </a:lnTo>
                  <a:lnTo>
                    <a:pt x="336" y="354"/>
                  </a:lnTo>
                  <a:lnTo>
                    <a:pt x="348" y="348"/>
                  </a:lnTo>
                  <a:lnTo>
                    <a:pt x="354" y="342"/>
                  </a:lnTo>
                  <a:lnTo>
                    <a:pt x="354" y="150"/>
                  </a:lnTo>
                  <a:lnTo>
                    <a:pt x="366" y="144"/>
                  </a:lnTo>
                  <a:lnTo>
                    <a:pt x="366" y="132"/>
                  </a:lnTo>
                  <a:lnTo>
                    <a:pt x="588" y="126"/>
                  </a:lnTo>
                  <a:lnTo>
                    <a:pt x="588" y="90"/>
                  </a:lnTo>
                  <a:lnTo>
                    <a:pt x="594" y="84"/>
                  </a:lnTo>
                  <a:lnTo>
                    <a:pt x="600" y="0"/>
                  </a:lnTo>
                  <a:lnTo>
                    <a:pt x="546" y="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84" name="Algeria" descr="© INSCALE GmbH, 05.05.2010&#10;http://www.presentationload.com/">
              <a:extLst>
                <a:ext uri="{FF2B5EF4-FFF2-40B4-BE49-F238E27FC236}">
                  <a16:creationId xmlns:a16="http://schemas.microsoft.com/office/drawing/2014/main" id="{D044FFB7-A5DF-431A-9964-CA7B6FC54AE9}"/>
                </a:ext>
              </a:extLst>
            </p:cNvPr>
            <p:cNvSpPr>
              <a:spLocks/>
            </p:cNvSpPr>
            <p:nvPr/>
          </p:nvSpPr>
          <p:spPr bwMode="gray">
            <a:xfrm>
              <a:off x="5270669" y="3176613"/>
              <a:ext cx="654079" cy="655421"/>
            </a:xfrm>
            <a:custGeom>
              <a:avLst/>
              <a:gdLst>
                <a:gd name="T0" fmla="*/ 2147483647 w 1476"/>
                <a:gd name="T1" fmla="*/ 2147483647 h 1464"/>
                <a:gd name="T2" fmla="*/ 2147483647 w 1476"/>
                <a:gd name="T3" fmla="*/ 2147483647 h 1464"/>
                <a:gd name="T4" fmla="*/ 2147483647 w 1476"/>
                <a:gd name="T5" fmla="*/ 2147483647 h 1464"/>
                <a:gd name="T6" fmla="*/ 2147483647 w 1476"/>
                <a:gd name="T7" fmla="*/ 2147483647 h 1464"/>
                <a:gd name="T8" fmla="*/ 2147483647 w 1476"/>
                <a:gd name="T9" fmla="*/ 2147483647 h 1464"/>
                <a:gd name="T10" fmla="*/ 2147483647 w 1476"/>
                <a:gd name="T11" fmla="*/ 2147483647 h 1464"/>
                <a:gd name="T12" fmla="*/ 2147483647 w 1476"/>
                <a:gd name="T13" fmla="*/ 2147483647 h 1464"/>
                <a:gd name="T14" fmla="*/ 2147483647 w 1476"/>
                <a:gd name="T15" fmla="*/ 2147483647 h 1464"/>
                <a:gd name="T16" fmla="*/ 2147483647 w 1476"/>
                <a:gd name="T17" fmla="*/ 2147483647 h 1464"/>
                <a:gd name="T18" fmla="*/ 2147483647 w 1476"/>
                <a:gd name="T19" fmla="*/ 2147483647 h 1464"/>
                <a:gd name="T20" fmla="*/ 2147483647 w 1476"/>
                <a:gd name="T21" fmla="*/ 2147483647 h 1464"/>
                <a:gd name="T22" fmla="*/ 2147483647 w 1476"/>
                <a:gd name="T23" fmla="*/ 2147483647 h 1464"/>
                <a:gd name="T24" fmla="*/ 2147483647 w 1476"/>
                <a:gd name="T25" fmla="*/ 2147483647 h 1464"/>
                <a:gd name="T26" fmla="*/ 2147483647 w 1476"/>
                <a:gd name="T27" fmla="*/ 2147483647 h 1464"/>
                <a:gd name="T28" fmla="*/ 2147483647 w 1476"/>
                <a:gd name="T29" fmla="*/ 2147483647 h 1464"/>
                <a:gd name="T30" fmla="*/ 2147483647 w 1476"/>
                <a:gd name="T31" fmla="*/ 2147483647 h 1464"/>
                <a:gd name="T32" fmla="*/ 2147483647 w 1476"/>
                <a:gd name="T33" fmla="*/ 2147483647 h 1464"/>
                <a:gd name="T34" fmla="*/ 2147483647 w 1476"/>
                <a:gd name="T35" fmla="*/ 2147483647 h 1464"/>
                <a:gd name="T36" fmla="*/ 2147483647 w 1476"/>
                <a:gd name="T37" fmla="*/ 2147483647 h 1464"/>
                <a:gd name="T38" fmla="*/ 2147483647 w 1476"/>
                <a:gd name="T39" fmla="*/ 2147483647 h 1464"/>
                <a:gd name="T40" fmla="*/ 2147483647 w 1476"/>
                <a:gd name="T41" fmla="*/ 2147483647 h 1464"/>
                <a:gd name="T42" fmla="*/ 2147483647 w 1476"/>
                <a:gd name="T43" fmla="*/ 2147483647 h 1464"/>
                <a:gd name="T44" fmla="*/ 2147483647 w 1476"/>
                <a:gd name="T45" fmla="*/ 2147483647 h 1464"/>
                <a:gd name="T46" fmla="*/ 2147483647 w 1476"/>
                <a:gd name="T47" fmla="*/ 2147483647 h 1464"/>
                <a:gd name="T48" fmla="*/ 2147483647 w 1476"/>
                <a:gd name="T49" fmla="*/ 2147483647 h 1464"/>
                <a:gd name="T50" fmla="*/ 2147483647 w 1476"/>
                <a:gd name="T51" fmla="*/ 2147483647 h 1464"/>
                <a:gd name="T52" fmla="*/ 2147483647 w 1476"/>
                <a:gd name="T53" fmla="*/ 2147483647 h 1464"/>
                <a:gd name="T54" fmla="*/ 2147483647 w 1476"/>
                <a:gd name="T55" fmla="*/ 2147483647 h 1464"/>
                <a:gd name="T56" fmla="*/ 2147483647 w 1476"/>
                <a:gd name="T57" fmla="*/ 2147483647 h 1464"/>
                <a:gd name="T58" fmla="*/ 2147483647 w 1476"/>
                <a:gd name="T59" fmla="*/ 2147483647 h 1464"/>
                <a:gd name="T60" fmla="*/ 2147483647 w 1476"/>
                <a:gd name="T61" fmla="*/ 2147483647 h 1464"/>
                <a:gd name="T62" fmla="*/ 2147483647 w 1476"/>
                <a:gd name="T63" fmla="*/ 2147483647 h 1464"/>
                <a:gd name="T64" fmla="*/ 2147483647 w 1476"/>
                <a:gd name="T65" fmla="*/ 2147483647 h 1464"/>
                <a:gd name="T66" fmla="*/ 2147483647 w 1476"/>
                <a:gd name="T67" fmla="*/ 2147483647 h 1464"/>
                <a:gd name="T68" fmla="*/ 2147483647 w 1476"/>
                <a:gd name="T69" fmla="*/ 2147483647 h 1464"/>
                <a:gd name="T70" fmla="*/ 2147483647 w 1476"/>
                <a:gd name="T71" fmla="*/ 2147483647 h 1464"/>
                <a:gd name="T72" fmla="*/ 2147483647 w 1476"/>
                <a:gd name="T73" fmla="*/ 2147483647 h 1464"/>
                <a:gd name="T74" fmla="*/ 2147483647 w 1476"/>
                <a:gd name="T75" fmla="*/ 2147483647 h 1464"/>
                <a:gd name="T76" fmla="*/ 2147483647 w 1476"/>
                <a:gd name="T77" fmla="*/ 2147483647 h 1464"/>
                <a:gd name="T78" fmla="*/ 2147483647 w 1476"/>
                <a:gd name="T79" fmla="*/ 2147483647 h 1464"/>
                <a:gd name="T80" fmla="*/ 2147483647 w 1476"/>
                <a:gd name="T81" fmla="*/ 2147483647 h 1464"/>
                <a:gd name="T82" fmla="*/ 2147483647 w 1476"/>
                <a:gd name="T83" fmla="*/ 2147483647 h 1464"/>
                <a:gd name="T84" fmla="*/ 2147483647 w 1476"/>
                <a:gd name="T85" fmla="*/ 2147483647 h 1464"/>
                <a:gd name="T86" fmla="*/ 2147483647 w 1476"/>
                <a:gd name="T87" fmla="*/ 2147483647 h 1464"/>
                <a:gd name="T88" fmla="*/ 2147483647 w 1476"/>
                <a:gd name="T89" fmla="*/ 2147483647 h 1464"/>
                <a:gd name="T90" fmla="*/ 2147483647 w 1476"/>
                <a:gd name="T91" fmla="*/ 2147483647 h 1464"/>
                <a:gd name="T92" fmla="*/ 2147483647 w 1476"/>
                <a:gd name="T93" fmla="*/ 2147483647 h 1464"/>
                <a:gd name="T94" fmla="*/ 2147483647 w 1476"/>
                <a:gd name="T95" fmla="*/ 2147483647 h 1464"/>
                <a:gd name="T96" fmla="*/ 2147483647 w 1476"/>
                <a:gd name="T97" fmla="*/ 2147483647 h 1464"/>
                <a:gd name="T98" fmla="*/ 2147483647 w 1476"/>
                <a:gd name="T99" fmla="*/ 2147483647 h 1464"/>
                <a:gd name="T100" fmla="*/ 2147483647 w 1476"/>
                <a:gd name="T101" fmla="*/ 2147483647 h 1464"/>
                <a:gd name="T102" fmla="*/ 2147483647 w 1476"/>
                <a:gd name="T103" fmla="*/ 2147483647 h 1464"/>
                <a:gd name="T104" fmla="*/ 2147483647 w 1476"/>
                <a:gd name="T105" fmla="*/ 2147483647 h 1464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476"/>
                <a:gd name="T160" fmla="*/ 0 h 1464"/>
                <a:gd name="T161" fmla="*/ 1476 w 1476"/>
                <a:gd name="T162" fmla="*/ 1464 h 1464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476" h="1464">
                  <a:moveTo>
                    <a:pt x="360" y="534"/>
                  </a:moveTo>
                  <a:lnTo>
                    <a:pt x="318" y="534"/>
                  </a:lnTo>
                  <a:lnTo>
                    <a:pt x="312" y="546"/>
                  </a:lnTo>
                  <a:lnTo>
                    <a:pt x="306" y="552"/>
                  </a:lnTo>
                  <a:lnTo>
                    <a:pt x="294" y="576"/>
                  </a:lnTo>
                  <a:lnTo>
                    <a:pt x="282" y="588"/>
                  </a:lnTo>
                  <a:lnTo>
                    <a:pt x="258" y="588"/>
                  </a:lnTo>
                  <a:lnTo>
                    <a:pt x="246" y="582"/>
                  </a:lnTo>
                  <a:lnTo>
                    <a:pt x="234" y="582"/>
                  </a:lnTo>
                  <a:lnTo>
                    <a:pt x="228" y="594"/>
                  </a:lnTo>
                  <a:lnTo>
                    <a:pt x="204" y="600"/>
                  </a:lnTo>
                  <a:lnTo>
                    <a:pt x="204" y="606"/>
                  </a:lnTo>
                  <a:lnTo>
                    <a:pt x="198" y="618"/>
                  </a:lnTo>
                  <a:lnTo>
                    <a:pt x="186" y="618"/>
                  </a:lnTo>
                  <a:lnTo>
                    <a:pt x="180" y="612"/>
                  </a:lnTo>
                  <a:lnTo>
                    <a:pt x="168" y="606"/>
                  </a:lnTo>
                  <a:lnTo>
                    <a:pt x="138" y="624"/>
                  </a:lnTo>
                  <a:lnTo>
                    <a:pt x="120" y="624"/>
                  </a:lnTo>
                  <a:lnTo>
                    <a:pt x="120" y="630"/>
                  </a:lnTo>
                  <a:lnTo>
                    <a:pt x="90" y="660"/>
                  </a:lnTo>
                  <a:lnTo>
                    <a:pt x="78" y="666"/>
                  </a:lnTo>
                  <a:lnTo>
                    <a:pt x="72" y="672"/>
                  </a:lnTo>
                  <a:lnTo>
                    <a:pt x="60" y="678"/>
                  </a:lnTo>
                  <a:lnTo>
                    <a:pt x="54" y="708"/>
                  </a:lnTo>
                  <a:lnTo>
                    <a:pt x="54" y="768"/>
                  </a:lnTo>
                  <a:lnTo>
                    <a:pt x="0" y="768"/>
                  </a:lnTo>
                  <a:lnTo>
                    <a:pt x="54" y="768"/>
                  </a:lnTo>
                  <a:lnTo>
                    <a:pt x="54" y="804"/>
                  </a:lnTo>
                  <a:lnTo>
                    <a:pt x="312" y="984"/>
                  </a:lnTo>
                  <a:lnTo>
                    <a:pt x="720" y="1296"/>
                  </a:lnTo>
                  <a:lnTo>
                    <a:pt x="720" y="1320"/>
                  </a:lnTo>
                  <a:lnTo>
                    <a:pt x="744" y="1320"/>
                  </a:lnTo>
                  <a:lnTo>
                    <a:pt x="750" y="1326"/>
                  </a:lnTo>
                  <a:lnTo>
                    <a:pt x="750" y="1344"/>
                  </a:lnTo>
                  <a:lnTo>
                    <a:pt x="762" y="1356"/>
                  </a:lnTo>
                  <a:lnTo>
                    <a:pt x="798" y="1356"/>
                  </a:lnTo>
                  <a:lnTo>
                    <a:pt x="804" y="1386"/>
                  </a:lnTo>
                  <a:lnTo>
                    <a:pt x="810" y="1386"/>
                  </a:lnTo>
                  <a:lnTo>
                    <a:pt x="816" y="1380"/>
                  </a:lnTo>
                  <a:lnTo>
                    <a:pt x="846" y="1380"/>
                  </a:lnTo>
                  <a:lnTo>
                    <a:pt x="858" y="1386"/>
                  </a:lnTo>
                  <a:lnTo>
                    <a:pt x="870" y="1410"/>
                  </a:lnTo>
                  <a:lnTo>
                    <a:pt x="870" y="1428"/>
                  </a:lnTo>
                  <a:lnTo>
                    <a:pt x="852" y="1446"/>
                  </a:lnTo>
                  <a:lnTo>
                    <a:pt x="852" y="1452"/>
                  </a:lnTo>
                  <a:lnTo>
                    <a:pt x="858" y="1458"/>
                  </a:lnTo>
                  <a:lnTo>
                    <a:pt x="870" y="1464"/>
                  </a:lnTo>
                  <a:lnTo>
                    <a:pt x="900" y="1464"/>
                  </a:lnTo>
                  <a:lnTo>
                    <a:pt x="906" y="1458"/>
                  </a:lnTo>
                  <a:lnTo>
                    <a:pt x="924" y="1458"/>
                  </a:lnTo>
                  <a:lnTo>
                    <a:pt x="954" y="1452"/>
                  </a:lnTo>
                  <a:lnTo>
                    <a:pt x="984" y="1440"/>
                  </a:lnTo>
                  <a:lnTo>
                    <a:pt x="1020" y="1434"/>
                  </a:lnTo>
                  <a:lnTo>
                    <a:pt x="1038" y="1434"/>
                  </a:lnTo>
                  <a:lnTo>
                    <a:pt x="1062" y="1416"/>
                  </a:lnTo>
                  <a:lnTo>
                    <a:pt x="1098" y="1386"/>
                  </a:lnTo>
                  <a:lnTo>
                    <a:pt x="1128" y="1350"/>
                  </a:lnTo>
                  <a:lnTo>
                    <a:pt x="1158" y="1326"/>
                  </a:lnTo>
                  <a:lnTo>
                    <a:pt x="1182" y="1314"/>
                  </a:lnTo>
                  <a:lnTo>
                    <a:pt x="1224" y="1284"/>
                  </a:lnTo>
                  <a:lnTo>
                    <a:pt x="1272" y="1248"/>
                  </a:lnTo>
                  <a:lnTo>
                    <a:pt x="1332" y="1206"/>
                  </a:lnTo>
                  <a:lnTo>
                    <a:pt x="1386" y="1170"/>
                  </a:lnTo>
                  <a:lnTo>
                    <a:pt x="1434" y="1134"/>
                  </a:lnTo>
                  <a:lnTo>
                    <a:pt x="1464" y="1110"/>
                  </a:lnTo>
                  <a:lnTo>
                    <a:pt x="1476" y="1104"/>
                  </a:lnTo>
                  <a:lnTo>
                    <a:pt x="1476" y="1098"/>
                  </a:lnTo>
                  <a:lnTo>
                    <a:pt x="1470" y="1092"/>
                  </a:lnTo>
                  <a:lnTo>
                    <a:pt x="1464" y="1080"/>
                  </a:lnTo>
                  <a:lnTo>
                    <a:pt x="1458" y="1062"/>
                  </a:lnTo>
                  <a:lnTo>
                    <a:pt x="1452" y="1050"/>
                  </a:lnTo>
                  <a:lnTo>
                    <a:pt x="1452" y="1044"/>
                  </a:lnTo>
                  <a:lnTo>
                    <a:pt x="1440" y="1032"/>
                  </a:lnTo>
                  <a:lnTo>
                    <a:pt x="1428" y="1032"/>
                  </a:lnTo>
                  <a:lnTo>
                    <a:pt x="1392" y="1014"/>
                  </a:lnTo>
                  <a:lnTo>
                    <a:pt x="1386" y="1014"/>
                  </a:lnTo>
                  <a:lnTo>
                    <a:pt x="1362" y="1026"/>
                  </a:lnTo>
                  <a:lnTo>
                    <a:pt x="1338" y="1002"/>
                  </a:lnTo>
                  <a:lnTo>
                    <a:pt x="1338" y="960"/>
                  </a:lnTo>
                  <a:lnTo>
                    <a:pt x="1332" y="954"/>
                  </a:lnTo>
                  <a:lnTo>
                    <a:pt x="1326" y="942"/>
                  </a:lnTo>
                  <a:lnTo>
                    <a:pt x="1314" y="930"/>
                  </a:lnTo>
                  <a:lnTo>
                    <a:pt x="1308" y="912"/>
                  </a:lnTo>
                  <a:lnTo>
                    <a:pt x="1296" y="900"/>
                  </a:lnTo>
                  <a:lnTo>
                    <a:pt x="1290" y="888"/>
                  </a:lnTo>
                  <a:lnTo>
                    <a:pt x="1290" y="882"/>
                  </a:lnTo>
                  <a:lnTo>
                    <a:pt x="1296" y="876"/>
                  </a:lnTo>
                  <a:lnTo>
                    <a:pt x="1308" y="876"/>
                  </a:lnTo>
                  <a:lnTo>
                    <a:pt x="1320" y="870"/>
                  </a:lnTo>
                  <a:lnTo>
                    <a:pt x="1326" y="864"/>
                  </a:lnTo>
                  <a:lnTo>
                    <a:pt x="1332" y="852"/>
                  </a:lnTo>
                  <a:lnTo>
                    <a:pt x="1332" y="840"/>
                  </a:lnTo>
                  <a:lnTo>
                    <a:pt x="1326" y="834"/>
                  </a:lnTo>
                  <a:lnTo>
                    <a:pt x="1326" y="828"/>
                  </a:lnTo>
                  <a:lnTo>
                    <a:pt x="1320" y="774"/>
                  </a:lnTo>
                  <a:lnTo>
                    <a:pt x="1332" y="750"/>
                  </a:lnTo>
                  <a:lnTo>
                    <a:pt x="1326" y="732"/>
                  </a:lnTo>
                  <a:lnTo>
                    <a:pt x="1326" y="726"/>
                  </a:lnTo>
                  <a:lnTo>
                    <a:pt x="1332" y="720"/>
                  </a:lnTo>
                  <a:lnTo>
                    <a:pt x="1332" y="690"/>
                  </a:lnTo>
                  <a:lnTo>
                    <a:pt x="1338" y="678"/>
                  </a:lnTo>
                  <a:lnTo>
                    <a:pt x="1338" y="672"/>
                  </a:lnTo>
                  <a:lnTo>
                    <a:pt x="1326" y="648"/>
                  </a:lnTo>
                  <a:lnTo>
                    <a:pt x="1302" y="588"/>
                  </a:lnTo>
                  <a:lnTo>
                    <a:pt x="1290" y="570"/>
                  </a:lnTo>
                  <a:lnTo>
                    <a:pt x="1296" y="564"/>
                  </a:lnTo>
                  <a:lnTo>
                    <a:pt x="1308" y="558"/>
                  </a:lnTo>
                  <a:lnTo>
                    <a:pt x="1296" y="528"/>
                  </a:lnTo>
                  <a:lnTo>
                    <a:pt x="1284" y="480"/>
                  </a:lnTo>
                  <a:lnTo>
                    <a:pt x="1278" y="438"/>
                  </a:lnTo>
                  <a:lnTo>
                    <a:pt x="1272" y="414"/>
                  </a:lnTo>
                  <a:lnTo>
                    <a:pt x="1266" y="408"/>
                  </a:lnTo>
                  <a:lnTo>
                    <a:pt x="1260" y="396"/>
                  </a:lnTo>
                  <a:lnTo>
                    <a:pt x="1236" y="384"/>
                  </a:lnTo>
                  <a:lnTo>
                    <a:pt x="1230" y="378"/>
                  </a:lnTo>
                  <a:lnTo>
                    <a:pt x="1224" y="378"/>
                  </a:lnTo>
                  <a:lnTo>
                    <a:pt x="1224" y="336"/>
                  </a:lnTo>
                  <a:lnTo>
                    <a:pt x="1212" y="324"/>
                  </a:lnTo>
                  <a:lnTo>
                    <a:pt x="1194" y="318"/>
                  </a:lnTo>
                  <a:lnTo>
                    <a:pt x="1182" y="318"/>
                  </a:lnTo>
                  <a:lnTo>
                    <a:pt x="1182" y="288"/>
                  </a:lnTo>
                  <a:lnTo>
                    <a:pt x="1170" y="288"/>
                  </a:lnTo>
                  <a:lnTo>
                    <a:pt x="1170" y="246"/>
                  </a:lnTo>
                  <a:lnTo>
                    <a:pt x="1194" y="222"/>
                  </a:lnTo>
                  <a:lnTo>
                    <a:pt x="1218" y="204"/>
                  </a:lnTo>
                  <a:lnTo>
                    <a:pt x="1218" y="198"/>
                  </a:lnTo>
                  <a:lnTo>
                    <a:pt x="1224" y="192"/>
                  </a:lnTo>
                  <a:lnTo>
                    <a:pt x="1224" y="180"/>
                  </a:lnTo>
                  <a:lnTo>
                    <a:pt x="1230" y="168"/>
                  </a:lnTo>
                  <a:lnTo>
                    <a:pt x="1230" y="126"/>
                  </a:lnTo>
                  <a:lnTo>
                    <a:pt x="1224" y="114"/>
                  </a:lnTo>
                  <a:lnTo>
                    <a:pt x="1224" y="78"/>
                  </a:lnTo>
                  <a:lnTo>
                    <a:pt x="1230" y="66"/>
                  </a:lnTo>
                  <a:lnTo>
                    <a:pt x="1230" y="54"/>
                  </a:lnTo>
                  <a:lnTo>
                    <a:pt x="1212" y="48"/>
                  </a:lnTo>
                  <a:lnTo>
                    <a:pt x="1254" y="30"/>
                  </a:lnTo>
                  <a:lnTo>
                    <a:pt x="1254" y="18"/>
                  </a:lnTo>
                  <a:lnTo>
                    <a:pt x="1242" y="18"/>
                  </a:lnTo>
                  <a:lnTo>
                    <a:pt x="1236" y="12"/>
                  </a:lnTo>
                  <a:lnTo>
                    <a:pt x="1224" y="12"/>
                  </a:lnTo>
                  <a:lnTo>
                    <a:pt x="1206" y="24"/>
                  </a:lnTo>
                  <a:lnTo>
                    <a:pt x="1170" y="6"/>
                  </a:lnTo>
                  <a:lnTo>
                    <a:pt x="1152" y="6"/>
                  </a:lnTo>
                  <a:lnTo>
                    <a:pt x="1152" y="18"/>
                  </a:lnTo>
                  <a:lnTo>
                    <a:pt x="1116" y="18"/>
                  </a:lnTo>
                  <a:lnTo>
                    <a:pt x="1092" y="0"/>
                  </a:lnTo>
                  <a:lnTo>
                    <a:pt x="1086" y="30"/>
                  </a:lnTo>
                  <a:lnTo>
                    <a:pt x="1056" y="18"/>
                  </a:lnTo>
                  <a:lnTo>
                    <a:pt x="1026" y="42"/>
                  </a:lnTo>
                  <a:lnTo>
                    <a:pt x="1002" y="30"/>
                  </a:lnTo>
                  <a:lnTo>
                    <a:pt x="984" y="30"/>
                  </a:lnTo>
                  <a:lnTo>
                    <a:pt x="966" y="24"/>
                  </a:lnTo>
                  <a:lnTo>
                    <a:pt x="948" y="24"/>
                  </a:lnTo>
                  <a:lnTo>
                    <a:pt x="924" y="30"/>
                  </a:lnTo>
                  <a:lnTo>
                    <a:pt x="906" y="30"/>
                  </a:lnTo>
                  <a:lnTo>
                    <a:pt x="900" y="36"/>
                  </a:lnTo>
                  <a:lnTo>
                    <a:pt x="888" y="36"/>
                  </a:lnTo>
                  <a:lnTo>
                    <a:pt x="876" y="42"/>
                  </a:lnTo>
                  <a:lnTo>
                    <a:pt x="816" y="42"/>
                  </a:lnTo>
                  <a:lnTo>
                    <a:pt x="810" y="48"/>
                  </a:lnTo>
                  <a:lnTo>
                    <a:pt x="750" y="48"/>
                  </a:lnTo>
                  <a:lnTo>
                    <a:pt x="744" y="54"/>
                  </a:lnTo>
                  <a:lnTo>
                    <a:pt x="726" y="54"/>
                  </a:lnTo>
                  <a:lnTo>
                    <a:pt x="714" y="60"/>
                  </a:lnTo>
                  <a:lnTo>
                    <a:pt x="696" y="66"/>
                  </a:lnTo>
                  <a:lnTo>
                    <a:pt x="684" y="78"/>
                  </a:lnTo>
                  <a:lnTo>
                    <a:pt x="678" y="90"/>
                  </a:lnTo>
                  <a:lnTo>
                    <a:pt x="666" y="102"/>
                  </a:lnTo>
                  <a:lnTo>
                    <a:pt x="666" y="108"/>
                  </a:lnTo>
                  <a:lnTo>
                    <a:pt x="636" y="108"/>
                  </a:lnTo>
                  <a:lnTo>
                    <a:pt x="624" y="114"/>
                  </a:lnTo>
                  <a:lnTo>
                    <a:pt x="606" y="114"/>
                  </a:lnTo>
                  <a:lnTo>
                    <a:pt x="594" y="120"/>
                  </a:lnTo>
                  <a:lnTo>
                    <a:pt x="588" y="126"/>
                  </a:lnTo>
                  <a:lnTo>
                    <a:pt x="588" y="132"/>
                  </a:lnTo>
                  <a:lnTo>
                    <a:pt x="558" y="162"/>
                  </a:lnTo>
                  <a:lnTo>
                    <a:pt x="546" y="168"/>
                  </a:lnTo>
                  <a:lnTo>
                    <a:pt x="522" y="168"/>
                  </a:lnTo>
                  <a:lnTo>
                    <a:pt x="528" y="174"/>
                  </a:lnTo>
                  <a:lnTo>
                    <a:pt x="534" y="186"/>
                  </a:lnTo>
                  <a:lnTo>
                    <a:pt x="546" y="192"/>
                  </a:lnTo>
                  <a:lnTo>
                    <a:pt x="540" y="198"/>
                  </a:lnTo>
                  <a:lnTo>
                    <a:pt x="540" y="210"/>
                  </a:lnTo>
                  <a:lnTo>
                    <a:pt x="552" y="210"/>
                  </a:lnTo>
                  <a:lnTo>
                    <a:pt x="546" y="276"/>
                  </a:lnTo>
                  <a:lnTo>
                    <a:pt x="558" y="294"/>
                  </a:lnTo>
                  <a:lnTo>
                    <a:pt x="546" y="324"/>
                  </a:lnTo>
                  <a:lnTo>
                    <a:pt x="564" y="324"/>
                  </a:lnTo>
                  <a:lnTo>
                    <a:pt x="564" y="354"/>
                  </a:lnTo>
                  <a:lnTo>
                    <a:pt x="588" y="372"/>
                  </a:lnTo>
                  <a:lnTo>
                    <a:pt x="570" y="390"/>
                  </a:lnTo>
                  <a:lnTo>
                    <a:pt x="570" y="402"/>
                  </a:lnTo>
                  <a:lnTo>
                    <a:pt x="516" y="408"/>
                  </a:lnTo>
                  <a:lnTo>
                    <a:pt x="504" y="402"/>
                  </a:lnTo>
                  <a:lnTo>
                    <a:pt x="486" y="402"/>
                  </a:lnTo>
                  <a:lnTo>
                    <a:pt x="486" y="408"/>
                  </a:lnTo>
                  <a:lnTo>
                    <a:pt x="480" y="414"/>
                  </a:lnTo>
                  <a:lnTo>
                    <a:pt x="474" y="408"/>
                  </a:lnTo>
                  <a:lnTo>
                    <a:pt x="462" y="408"/>
                  </a:lnTo>
                  <a:lnTo>
                    <a:pt x="462" y="414"/>
                  </a:lnTo>
                  <a:lnTo>
                    <a:pt x="456" y="420"/>
                  </a:lnTo>
                  <a:lnTo>
                    <a:pt x="456" y="432"/>
                  </a:lnTo>
                  <a:lnTo>
                    <a:pt x="432" y="432"/>
                  </a:lnTo>
                  <a:lnTo>
                    <a:pt x="420" y="438"/>
                  </a:lnTo>
                  <a:lnTo>
                    <a:pt x="396" y="438"/>
                  </a:lnTo>
                  <a:lnTo>
                    <a:pt x="390" y="444"/>
                  </a:lnTo>
                  <a:lnTo>
                    <a:pt x="390" y="456"/>
                  </a:lnTo>
                  <a:lnTo>
                    <a:pt x="396" y="462"/>
                  </a:lnTo>
                  <a:lnTo>
                    <a:pt x="402" y="474"/>
                  </a:lnTo>
                  <a:lnTo>
                    <a:pt x="414" y="492"/>
                  </a:lnTo>
                  <a:lnTo>
                    <a:pt x="390" y="504"/>
                  </a:lnTo>
                  <a:lnTo>
                    <a:pt x="390" y="510"/>
                  </a:lnTo>
                  <a:lnTo>
                    <a:pt x="378" y="522"/>
                  </a:lnTo>
                  <a:lnTo>
                    <a:pt x="366" y="528"/>
                  </a:lnTo>
                  <a:lnTo>
                    <a:pt x="360" y="534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</p:grpSp>
      <p:grpSp>
        <p:nvGrpSpPr>
          <p:cNvPr id="85" name="Central_East_Europe_Middle_East">
            <a:extLst>
              <a:ext uri="{FF2B5EF4-FFF2-40B4-BE49-F238E27FC236}">
                <a16:creationId xmlns:a16="http://schemas.microsoft.com/office/drawing/2014/main" id="{146ADD3F-FD3D-4D19-8AFF-685D2C77B8DE}"/>
              </a:ext>
            </a:extLst>
          </p:cNvPr>
          <p:cNvGrpSpPr>
            <a:grpSpLocks/>
          </p:cNvGrpSpPr>
          <p:nvPr userDrawn="1"/>
        </p:nvGrpSpPr>
        <p:grpSpPr bwMode="auto">
          <a:xfrm>
            <a:off x="5765800" y="1489075"/>
            <a:ext cx="4367213" cy="2192338"/>
            <a:chOff x="5766095" y="1736525"/>
            <a:chExt cx="4366190" cy="2193004"/>
          </a:xfrm>
        </p:grpSpPr>
        <p:sp>
          <p:nvSpPr>
            <p:cNvPr id="86" name="United Arab Emirates" descr="© INSCALE GmbH, 05.05.2010&#10;http://www.presentationload.com/">
              <a:extLst>
                <a:ext uri="{FF2B5EF4-FFF2-40B4-BE49-F238E27FC236}">
                  <a16:creationId xmlns:a16="http://schemas.microsoft.com/office/drawing/2014/main" id="{04DDD0E0-3B42-4C41-AADD-76ADFC90EF76}"/>
                </a:ext>
              </a:extLst>
            </p:cNvPr>
            <p:cNvSpPr>
              <a:spLocks/>
            </p:cNvSpPr>
            <p:nvPr/>
          </p:nvSpPr>
          <p:spPr bwMode="gray">
            <a:xfrm>
              <a:off x="7142136" y="3561117"/>
              <a:ext cx="149190" cy="142918"/>
            </a:xfrm>
            <a:custGeom>
              <a:avLst/>
              <a:gdLst>
                <a:gd name="T0" fmla="*/ 2147483647 w 336"/>
                <a:gd name="T1" fmla="*/ 2147483647 h 318"/>
                <a:gd name="T2" fmla="*/ 2147483647 w 336"/>
                <a:gd name="T3" fmla="*/ 2147483647 h 318"/>
                <a:gd name="T4" fmla="*/ 2147483647 w 336"/>
                <a:gd name="T5" fmla="*/ 2147483647 h 318"/>
                <a:gd name="T6" fmla="*/ 2147483647 w 336"/>
                <a:gd name="T7" fmla="*/ 2147483647 h 318"/>
                <a:gd name="T8" fmla="*/ 2147483647 w 336"/>
                <a:gd name="T9" fmla="*/ 2147483647 h 318"/>
                <a:gd name="T10" fmla="*/ 2147483647 w 336"/>
                <a:gd name="T11" fmla="*/ 0 h 318"/>
                <a:gd name="T12" fmla="*/ 2147483647 w 336"/>
                <a:gd name="T13" fmla="*/ 2147483647 h 318"/>
                <a:gd name="T14" fmla="*/ 2147483647 w 336"/>
                <a:gd name="T15" fmla="*/ 2147483647 h 318"/>
                <a:gd name="T16" fmla="*/ 2147483647 w 336"/>
                <a:gd name="T17" fmla="*/ 2147483647 h 318"/>
                <a:gd name="T18" fmla="*/ 2147483647 w 336"/>
                <a:gd name="T19" fmla="*/ 2147483647 h 318"/>
                <a:gd name="T20" fmla="*/ 2147483647 w 336"/>
                <a:gd name="T21" fmla="*/ 2147483647 h 318"/>
                <a:gd name="T22" fmla="*/ 2147483647 w 336"/>
                <a:gd name="T23" fmla="*/ 2147483647 h 318"/>
                <a:gd name="T24" fmla="*/ 2147483647 w 336"/>
                <a:gd name="T25" fmla="*/ 2147483647 h 318"/>
                <a:gd name="T26" fmla="*/ 2147483647 w 336"/>
                <a:gd name="T27" fmla="*/ 2147483647 h 318"/>
                <a:gd name="T28" fmla="*/ 2147483647 w 336"/>
                <a:gd name="T29" fmla="*/ 2147483647 h 318"/>
                <a:gd name="T30" fmla="*/ 2147483647 w 336"/>
                <a:gd name="T31" fmla="*/ 2147483647 h 318"/>
                <a:gd name="T32" fmla="*/ 2147483647 w 336"/>
                <a:gd name="T33" fmla="*/ 2147483647 h 318"/>
                <a:gd name="T34" fmla="*/ 2147483647 w 336"/>
                <a:gd name="T35" fmla="*/ 2147483647 h 318"/>
                <a:gd name="T36" fmla="*/ 0 w 336"/>
                <a:gd name="T37" fmla="*/ 2147483647 h 318"/>
                <a:gd name="T38" fmla="*/ 2147483647 w 336"/>
                <a:gd name="T39" fmla="*/ 2147483647 h 318"/>
                <a:gd name="T40" fmla="*/ 2147483647 w 336"/>
                <a:gd name="T41" fmla="*/ 2147483647 h 318"/>
                <a:gd name="T42" fmla="*/ 2147483647 w 336"/>
                <a:gd name="T43" fmla="*/ 2147483647 h 318"/>
                <a:gd name="T44" fmla="*/ 2147483647 w 336"/>
                <a:gd name="T45" fmla="*/ 2147483647 h 318"/>
                <a:gd name="T46" fmla="*/ 2147483647 w 336"/>
                <a:gd name="T47" fmla="*/ 2147483647 h 318"/>
                <a:gd name="T48" fmla="*/ 2147483647 w 336"/>
                <a:gd name="T49" fmla="*/ 2147483647 h 318"/>
                <a:gd name="T50" fmla="*/ 2147483647 w 336"/>
                <a:gd name="T51" fmla="*/ 2147483647 h 318"/>
                <a:gd name="T52" fmla="*/ 2147483647 w 336"/>
                <a:gd name="T53" fmla="*/ 2147483647 h 318"/>
                <a:gd name="T54" fmla="*/ 2147483647 w 336"/>
                <a:gd name="T55" fmla="*/ 2147483647 h 318"/>
                <a:gd name="T56" fmla="*/ 2147483647 w 336"/>
                <a:gd name="T57" fmla="*/ 2147483647 h 318"/>
                <a:gd name="T58" fmla="*/ 2147483647 w 336"/>
                <a:gd name="T59" fmla="*/ 2147483647 h 318"/>
                <a:gd name="T60" fmla="*/ 2147483647 w 336"/>
                <a:gd name="T61" fmla="*/ 2147483647 h 318"/>
                <a:gd name="T62" fmla="*/ 2147483647 w 336"/>
                <a:gd name="T63" fmla="*/ 2147483647 h 318"/>
                <a:gd name="T64" fmla="*/ 2147483647 w 336"/>
                <a:gd name="T65" fmla="*/ 2147483647 h 318"/>
                <a:gd name="T66" fmla="*/ 2147483647 w 336"/>
                <a:gd name="T67" fmla="*/ 2147483647 h 318"/>
                <a:gd name="T68" fmla="*/ 2147483647 w 336"/>
                <a:gd name="T69" fmla="*/ 2147483647 h 31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336"/>
                <a:gd name="T106" fmla="*/ 0 h 318"/>
                <a:gd name="T107" fmla="*/ 336 w 336"/>
                <a:gd name="T108" fmla="*/ 318 h 318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336" h="318">
                  <a:moveTo>
                    <a:pt x="300" y="120"/>
                  </a:moveTo>
                  <a:lnTo>
                    <a:pt x="306" y="120"/>
                  </a:lnTo>
                  <a:lnTo>
                    <a:pt x="306" y="126"/>
                  </a:lnTo>
                  <a:lnTo>
                    <a:pt x="312" y="138"/>
                  </a:lnTo>
                  <a:lnTo>
                    <a:pt x="336" y="132"/>
                  </a:lnTo>
                  <a:lnTo>
                    <a:pt x="330" y="120"/>
                  </a:lnTo>
                  <a:lnTo>
                    <a:pt x="324" y="102"/>
                  </a:lnTo>
                  <a:lnTo>
                    <a:pt x="324" y="60"/>
                  </a:lnTo>
                  <a:lnTo>
                    <a:pt x="330" y="42"/>
                  </a:lnTo>
                  <a:lnTo>
                    <a:pt x="330" y="6"/>
                  </a:lnTo>
                  <a:lnTo>
                    <a:pt x="324" y="0"/>
                  </a:lnTo>
                  <a:lnTo>
                    <a:pt x="318" y="0"/>
                  </a:lnTo>
                  <a:lnTo>
                    <a:pt x="312" y="6"/>
                  </a:lnTo>
                  <a:lnTo>
                    <a:pt x="306" y="18"/>
                  </a:lnTo>
                  <a:lnTo>
                    <a:pt x="300" y="36"/>
                  </a:lnTo>
                  <a:lnTo>
                    <a:pt x="288" y="60"/>
                  </a:lnTo>
                  <a:lnTo>
                    <a:pt x="282" y="66"/>
                  </a:lnTo>
                  <a:lnTo>
                    <a:pt x="282" y="72"/>
                  </a:lnTo>
                  <a:lnTo>
                    <a:pt x="276" y="72"/>
                  </a:lnTo>
                  <a:lnTo>
                    <a:pt x="264" y="78"/>
                  </a:lnTo>
                  <a:lnTo>
                    <a:pt x="234" y="108"/>
                  </a:lnTo>
                  <a:lnTo>
                    <a:pt x="228" y="120"/>
                  </a:lnTo>
                  <a:lnTo>
                    <a:pt x="216" y="132"/>
                  </a:lnTo>
                  <a:lnTo>
                    <a:pt x="204" y="138"/>
                  </a:lnTo>
                  <a:lnTo>
                    <a:pt x="198" y="150"/>
                  </a:lnTo>
                  <a:lnTo>
                    <a:pt x="198" y="168"/>
                  </a:lnTo>
                  <a:lnTo>
                    <a:pt x="192" y="180"/>
                  </a:lnTo>
                  <a:lnTo>
                    <a:pt x="192" y="186"/>
                  </a:lnTo>
                  <a:lnTo>
                    <a:pt x="186" y="192"/>
                  </a:lnTo>
                  <a:lnTo>
                    <a:pt x="150" y="192"/>
                  </a:lnTo>
                  <a:lnTo>
                    <a:pt x="132" y="186"/>
                  </a:lnTo>
                  <a:lnTo>
                    <a:pt x="90" y="186"/>
                  </a:lnTo>
                  <a:lnTo>
                    <a:pt x="72" y="192"/>
                  </a:lnTo>
                  <a:lnTo>
                    <a:pt x="48" y="204"/>
                  </a:lnTo>
                  <a:lnTo>
                    <a:pt x="24" y="204"/>
                  </a:lnTo>
                  <a:lnTo>
                    <a:pt x="12" y="192"/>
                  </a:lnTo>
                  <a:lnTo>
                    <a:pt x="0" y="186"/>
                  </a:lnTo>
                  <a:lnTo>
                    <a:pt x="0" y="198"/>
                  </a:lnTo>
                  <a:lnTo>
                    <a:pt x="18" y="216"/>
                  </a:lnTo>
                  <a:lnTo>
                    <a:pt x="30" y="240"/>
                  </a:lnTo>
                  <a:lnTo>
                    <a:pt x="54" y="264"/>
                  </a:lnTo>
                  <a:lnTo>
                    <a:pt x="60" y="276"/>
                  </a:lnTo>
                  <a:lnTo>
                    <a:pt x="72" y="282"/>
                  </a:lnTo>
                  <a:lnTo>
                    <a:pt x="78" y="294"/>
                  </a:lnTo>
                  <a:lnTo>
                    <a:pt x="96" y="294"/>
                  </a:lnTo>
                  <a:lnTo>
                    <a:pt x="132" y="300"/>
                  </a:lnTo>
                  <a:lnTo>
                    <a:pt x="228" y="312"/>
                  </a:lnTo>
                  <a:lnTo>
                    <a:pt x="270" y="318"/>
                  </a:lnTo>
                  <a:lnTo>
                    <a:pt x="264" y="306"/>
                  </a:lnTo>
                  <a:lnTo>
                    <a:pt x="258" y="300"/>
                  </a:lnTo>
                  <a:lnTo>
                    <a:pt x="252" y="288"/>
                  </a:lnTo>
                  <a:lnTo>
                    <a:pt x="252" y="276"/>
                  </a:lnTo>
                  <a:lnTo>
                    <a:pt x="258" y="270"/>
                  </a:lnTo>
                  <a:lnTo>
                    <a:pt x="264" y="258"/>
                  </a:lnTo>
                  <a:lnTo>
                    <a:pt x="270" y="252"/>
                  </a:lnTo>
                  <a:lnTo>
                    <a:pt x="276" y="240"/>
                  </a:lnTo>
                  <a:lnTo>
                    <a:pt x="276" y="228"/>
                  </a:lnTo>
                  <a:lnTo>
                    <a:pt x="282" y="216"/>
                  </a:lnTo>
                  <a:lnTo>
                    <a:pt x="282" y="204"/>
                  </a:lnTo>
                  <a:lnTo>
                    <a:pt x="288" y="198"/>
                  </a:lnTo>
                  <a:lnTo>
                    <a:pt x="288" y="192"/>
                  </a:lnTo>
                  <a:lnTo>
                    <a:pt x="300" y="192"/>
                  </a:lnTo>
                  <a:lnTo>
                    <a:pt x="300" y="198"/>
                  </a:lnTo>
                  <a:lnTo>
                    <a:pt x="306" y="198"/>
                  </a:lnTo>
                  <a:lnTo>
                    <a:pt x="306" y="192"/>
                  </a:lnTo>
                  <a:lnTo>
                    <a:pt x="288" y="174"/>
                  </a:lnTo>
                  <a:lnTo>
                    <a:pt x="288" y="144"/>
                  </a:lnTo>
                  <a:lnTo>
                    <a:pt x="294" y="132"/>
                  </a:lnTo>
                  <a:lnTo>
                    <a:pt x="294" y="126"/>
                  </a:lnTo>
                  <a:lnTo>
                    <a:pt x="300" y="120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87" name="Ukraine" descr="© INSCALE GmbH, 05.05.2010&#10;http://www.presentationload.com/">
              <a:extLst>
                <a:ext uri="{FF2B5EF4-FFF2-40B4-BE49-F238E27FC236}">
                  <a16:creationId xmlns:a16="http://schemas.microsoft.com/office/drawing/2014/main" id="{96713615-54B4-410F-8631-4672698A0B00}"/>
                </a:ext>
              </a:extLst>
            </p:cNvPr>
            <p:cNvSpPr>
              <a:spLocks/>
            </p:cNvSpPr>
            <p:nvPr/>
          </p:nvSpPr>
          <p:spPr bwMode="gray">
            <a:xfrm>
              <a:off x="6200968" y="2636911"/>
              <a:ext cx="495184" cy="281072"/>
            </a:xfrm>
            <a:custGeom>
              <a:avLst/>
              <a:gdLst>
                <a:gd name="T0" fmla="*/ 2147483647 w 1116"/>
                <a:gd name="T1" fmla="*/ 2147483647 h 624"/>
                <a:gd name="T2" fmla="*/ 2147483647 w 1116"/>
                <a:gd name="T3" fmla="*/ 2147483647 h 624"/>
                <a:gd name="T4" fmla="*/ 2147483647 w 1116"/>
                <a:gd name="T5" fmla="*/ 2147483647 h 624"/>
                <a:gd name="T6" fmla="*/ 2147483647 w 1116"/>
                <a:gd name="T7" fmla="*/ 2147483647 h 624"/>
                <a:gd name="T8" fmla="*/ 2147483647 w 1116"/>
                <a:gd name="T9" fmla="*/ 2147483647 h 624"/>
                <a:gd name="T10" fmla="*/ 2147483647 w 1116"/>
                <a:gd name="T11" fmla="*/ 2147483647 h 624"/>
                <a:gd name="T12" fmla="*/ 2147483647 w 1116"/>
                <a:gd name="T13" fmla="*/ 2147483647 h 624"/>
                <a:gd name="T14" fmla="*/ 2147483647 w 1116"/>
                <a:gd name="T15" fmla="*/ 2147483647 h 624"/>
                <a:gd name="T16" fmla="*/ 2147483647 w 1116"/>
                <a:gd name="T17" fmla="*/ 2147483647 h 624"/>
                <a:gd name="T18" fmla="*/ 2147483647 w 1116"/>
                <a:gd name="T19" fmla="*/ 2147483647 h 624"/>
                <a:gd name="T20" fmla="*/ 2147483647 w 1116"/>
                <a:gd name="T21" fmla="*/ 2147483647 h 624"/>
                <a:gd name="T22" fmla="*/ 2147483647 w 1116"/>
                <a:gd name="T23" fmla="*/ 2147483647 h 624"/>
                <a:gd name="T24" fmla="*/ 2147483647 w 1116"/>
                <a:gd name="T25" fmla="*/ 2147483647 h 624"/>
                <a:gd name="T26" fmla="*/ 2147483647 w 1116"/>
                <a:gd name="T27" fmla="*/ 2147483647 h 624"/>
                <a:gd name="T28" fmla="*/ 2147483647 w 1116"/>
                <a:gd name="T29" fmla="*/ 2147483647 h 624"/>
                <a:gd name="T30" fmla="*/ 2147483647 w 1116"/>
                <a:gd name="T31" fmla="*/ 2147483647 h 624"/>
                <a:gd name="T32" fmla="*/ 2147483647 w 1116"/>
                <a:gd name="T33" fmla="*/ 2147483647 h 624"/>
                <a:gd name="T34" fmla="*/ 2147483647 w 1116"/>
                <a:gd name="T35" fmla="*/ 2147483647 h 624"/>
                <a:gd name="T36" fmla="*/ 2147483647 w 1116"/>
                <a:gd name="T37" fmla="*/ 2147483647 h 624"/>
                <a:gd name="T38" fmla="*/ 2147483647 w 1116"/>
                <a:gd name="T39" fmla="*/ 2147483647 h 624"/>
                <a:gd name="T40" fmla="*/ 2147483647 w 1116"/>
                <a:gd name="T41" fmla="*/ 2147483647 h 624"/>
                <a:gd name="T42" fmla="*/ 2147483647 w 1116"/>
                <a:gd name="T43" fmla="*/ 2147483647 h 624"/>
                <a:gd name="T44" fmla="*/ 2147483647 w 1116"/>
                <a:gd name="T45" fmla="*/ 2147483647 h 624"/>
                <a:gd name="T46" fmla="*/ 2147483647 w 1116"/>
                <a:gd name="T47" fmla="*/ 2147483647 h 624"/>
                <a:gd name="T48" fmla="*/ 2147483647 w 1116"/>
                <a:gd name="T49" fmla="*/ 2147483647 h 624"/>
                <a:gd name="T50" fmla="*/ 2147483647 w 1116"/>
                <a:gd name="T51" fmla="*/ 2147483647 h 624"/>
                <a:gd name="T52" fmla="*/ 2147483647 w 1116"/>
                <a:gd name="T53" fmla="*/ 2147483647 h 624"/>
                <a:gd name="T54" fmla="*/ 2147483647 w 1116"/>
                <a:gd name="T55" fmla="*/ 2147483647 h 624"/>
                <a:gd name="T56" fmla="*/ 2147483647 w 1116"/>
                <a:gd name="T57" fmla="*/ 2147483647 h 624"/>
                <a:gd name="T58" fmla="*/ 2147483647 w 1116"/>
                <a:gd name="T59" fmla="*/ 2147483647 h 624"/>
                <a:gd name="T60" fmla="*/ 2147483647 w 1116"/>
                <a:gd name="T61" fmla="*/ 2147483647 h 624"/>
                <a:gd name="T62" fmla="*/ 2147483647 w 1116"/>
                <a:gd name="T63" fmla="*/ 2147483647 h 624"/>
                <a:gd name="T64" fmla="*/ 2147483647 w 1116"/>
                <a:gd name="T65" fmla="*/ 2147483647 h 624"/>
                <a:gd name="T66" fmla="*/ 2147483647 w 1116"/>
                <a:gd name="T67" fmla="*/ 2147483647 h 624"/>
                <a:gd name="T68" fmla="*/ 2147483647 w 1116"/>
                <a:gd name="T69" fmla="*/ 2147483647 h 624"/>
                <a:gd name="T70" fmla="*/ 2147483647 w 1116"/>
                <a:gd name="T71" fmla="*/ 2147483647 h 624"/>
                <a:gd name="T72" fmla="*/ 2147483647 w 1116"/>
                <a:gd name="T73" fmla="*/ 2147483647 h 624"/>
                <a:gd name="T74" fmla="*/ 2147483647 w 1116"/>
                <a:gd name="T75" fmla="*/ 2147483647 h 624"/>
                <a:gd name="T76" fmla="*/ 2147483647 w 1116"/>
                <a:gd name="T77" fmla="*/ 2147483647 h 624"/>
                <a:gd name="T78" fmla="*/ 2147483647 w 1116"/>
                <a:gd name="T79" fmla="*/ 2147483647 h 624"/>
                <a:gd name="T80" fmla="*/ 2147483647 w 1116"/>
                <a:gd name="T81" fmla="*/ 2147483647 h 624"/>
                <a:gd name="T82" fmla="*/ 2147483647 w 1116"/>
                <a:gd name="T83" fmla="*/ 2147483647 h 624"/>
                <a:gd name="T84" fmla="*/ 2147483647 w 1116"/>
                <a:gd name="T85" fmla="*/ 2147483647 h 624"/>
                <a:gd name="T86" fmla="*/ 2147483647 w 1116"/>
                <a:gd name="T87" fmla="*/ 2147483647 h 624"/>
                <a:gd name="T88" fmla="*/ 2147483647 w 1116"/>
                <a:gd name="T89" fmla="*/ 0 h 624"/>
                <a:gd name="T90" fmla="*/ 2147483647 w 1116"/>
                <a:gd name="T91" fmla="*/ 2147483647 h 624"/>
                <a:gd name="T92" fmla="*/ 2147483647 w 1116"/>
                <a:gd name="T93" fmla="*/ 2147483647 h 624"/>
                <a:gd name="T94" fmla="*/ 2147483647 w 1116"/>
                <a:gd name="T95" fmla="*/ 2147483647 h 624"/>
                <a:gd name="T96" fmla="*/ 2147483647 w 1116"/>
                <a:gd name="T97" fmla="*/ 2147483647 h 624"/>
                <a:gd name="T98" fmla="*/ 2147483647 w 1116"/>
                <a:gd name="T99" fmla="*/ 2147483647 h 624"/>
                <a:gd name="T100" fmla="*/ 2147483647 w 1116"/>
                <a:gd name="T101" fmla="*/ 2147483647 h 624"/>
                <a:gd name="T102" fmla="*/ 2147483647 w 1116"/>
                <a:gd name="T103" fmla="*/ 2147483647 h 624"/>
                <a:gd name="T104" fmla="*/ 2147483647 w 1116"/>
                <a:gd name="T105" fmla="*/ 2147483647 h 624"/>
                <a:gd name="T106" fmla="*/ 2147483647 w 1116"/>
                <a:gd name="T107" fmla="*/ 2147483647 h 624"/>
                <a:gd name="T108" fmla="*/ 2147483647 w 1116"/>
                <a:gd name="T109" fmla="*/ 2147483647 h 624"/>
                <a:gd name="T110" fmla="*/ 2147483647 w 1116"/>
                <a:gd name="T111" fmla="*/ 2147483647 h 624"/>
                <a:gd name="T112" fmla="*/ 2147483647 w 1116"/>
                <a:gd name="T113" fmla="*/ 2147483647 h 624"/>
                <a:gd name="T114" fmla="*/ 2147483647 w 1116"/>
                <a:gd name="T115" fmla="*/ 2147483647 h 624"/>
                <a:gd name="T116" fmla="*/ 2147483647 w 1116"/>
                <a:gd name="T117" fmla="*/ 2147483647 h 62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116"/>
                <a:gd name="T178" fmla="*/ 0 h 624"/>
                <a:gd name="T179" fmla="*/ 1116 w 1116"/>
                <a:gd name="T180" fmla="*/ 624 h 62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116" h="624">
                  <a:moveTo>
                    <a:pt x="24" y="324"/>
                  </a:moveTo>
                  <a:lnTo>
                    <a:pt x="30" y="324"/>
                  </a:lnTo>
                  <a:lnTo>
                    <a:pt x="36" y="330"/>
                  </a:lnTo>
                  <a:lnTo>
                    <a:pt x="48" y="330"/>
                  </a:lnTo>
                  <a:lnTo>
                    <a:pt x="54" y="336"/>
                  </a:lnTo>
                  <a:lnTo>
                    <a:pt x="78" y="336"/>
                  </a:lnTo>
                  <a:lnTo>
                    <a:pt x="84" y="342"/>
                  </a:lnTo>
                  <a:lnTo>
                    <a:pt x="108" y="342"/>
                  </a:lnTo>
                  <a:lnTo>
                    <a:pt x="114" y="348"/>
                  </a:lnTo>
                  <a:lnTo>
                    <a:pt x="126" y="342"/>
                  </a:lnTo>
                  <a:lnTo>
                    <a:pt x="132" y="342"/>
                  </a:lnTo>
                  <a:lnTo>
                    <a:pt x="144" y="336"/>
                  </a:lnTo>
                  <a:lnTo>
                    <a:pt x="150" y="336"/>
                  </a:lnTo>
                  <a:lnTo>
                    <a:pt x="174" y="360"/>
                  </a:lnTo>
                  <a:lnTo>
                    <a:pt x="186" y="360"/>
                  </a:lnTo>
                  <a:lnTo>
                    <a:pt x="198" y="348"/>
                  </a:lnTo>
                  <a:lnTo>
                    <a:pt x="198" y="342"/>
                  </a:lnTo>
                  <a:lnTo>
                    <a:pt x="222" y="348"/>
                  </a:lnTo>
                  <a:lnTo>
                    <a:pt x="228" y="336"/>
                  </a:lnTo>
                  <a:lnTo>
                    <a:pt x="234" y="342"/>
                  </a:lnTo>
                  <a:lnTo>
                    <a:pt x="252" y="342"/>
                  </a:lnTo>
                  <a:lnTo>
                    <a:pt x="258" y="336"/>
                  </a:lnTo>
                  <a:lnTo>
                    <a:pt x="258" y="330"/>
                  </a:lnTo>
                  <a:lnTo>
                    <a:pt x="270" y="318"/>
                  </a:lnTo>
                  <a:lnTo>
                    <a:pt x="282" y="318"/>
                  </a:lnTo>
                  <a:lnTo>
                    <a:pt x="288" y="306"/>
                  </a:lnTo>
                  <a:lnTo>
                    <a:pt x="294" y="306"/>
                  </a:lnTo>
                  <a:lnTo>
                    <a:pt x="306" y="312"/>
                  </a:lnTo>
                  <a:lnTo>
                    <a:pt x="318" y="312"/>
                  </a:lnTo>
                  <a:lnTo>
                    <a:pt x="318" y="306"/>
                  </a:lnTo>
                  <a:lnTo>
                    <a:pt x="324" y="306"/>
                  </a:lnTo>
                  <a:lnTo>
                    <a:pt x="336" y="300"/>
                  </a:lnTo>
                  <a:lnTo>
                    <a:pt x="342" y="300"/>
                  </a:lnTo>
                  <a:lnTo>
                    <a:pt x="354" y="312"/>
                  </a:lnTo>
                  <a:lnTo>
                    <a:pt x="360" y="312"/>
                  </a:lnTo>
                  <a:lnTo>
                    <a:pt x="360" y="318"/>
                  </a:lnTo>
                  <a:lnTo>
                    <a:pt x="402" y="318"/>
                  </a:lnTo>
                  <a:lnTo>
                    <a:pt x="408" y="324"/>
                  </a:lnTo>
                  <a:lnTo>
                    <a:pt x="408" y="336"/>
                  </a:lnTo>
                  <a:lnTo>
                    <a:pt x="426" y="336"/>
                  </a:lnTo>
                  <a:lnTo>
                    <a:pt x="438" y="342"/>
                  </a:lnTo>
                  <a:lnTo>
                    <a:pt x="444" y="348"/>
                  </a:lnTo>
                  <a:lnTo>
                    <a:pt x="450" y="360"/>
                  </a:lnTo>
                  <a:lnTo>
                    <a:pt x="444" y="366"/>
                  </a:lnTo>
                  <a:lnTo>
                    <a:pt x="444" y="390"/>
                  </a:lnTo>
                  <a:lnTo>
                    <a:pt x="456" y="384"/>
                  </a:lnTo>
                  <a:lnTo>
                    <a:pt x="462" y="384"/>
                  </a:lnTo>
                  <a:lnTo>
                    <a:pt x="468" y="390"/>
                  </a:lnTo>
                  <a:lnTo>
                    <a:pt x="462" y="396"/>
                  </a:lnTo>
                  <a:lnTo>
                    <a:pt x="462" y="414"/>
                  </a:lnTo>
                  <a:lnTo>
                    <a:pt x="474" y="414"/>
                  </a:lnTo>
                  <a:lnTo>
                    <a:pt x="480" y="420"/>
                  </a:lnTo>
                  <a:lnTo>
                    <a:pt x="492" y="420"/>
                  </a:lnTo>
                  <a:lnTo>
                    <a:pt x="498" y="426"/>
                  </a:lnTo>
                  <a:lnTo>
                    <a:pt x="498" y="456"/>
                  </a:lnTo>
                  <a:lnTo>
                    <a:pt x="492" y="456"/>
                  </a:lnTo>
                  <a:lnTo>
                    <a:pt x="480" y="462"/>
                  </a:lnTo>
                  <a:lnTo>
                    <a:pt x="462" y="462"/>
                  </a:lnTo>
                  <a:lnTo>
                    <a:pt x="456" y="456"/>
                  </a:lnTo>
                  <a:lnTo>
                    <a:pt x="438" y="456"/>
                  </a:lnTo>
                  <a:lnTo>
                    <a:pt x="432" y="462"/>
                  </a:lnTo>
                  <a:lnTo>
                    <a:pt x="432" y="468"/>
                  </a:lnTo>
                  <a:lnTo>
                    <a:pt x="438" y="468"/>
                  </a:lnTo>
                  <a:lnTo>
                    <a:pt x="450" y="474"/>
                  </a:lnTo>
                  <a:lnTo>
                    <a:pt x="456" y="480"/>
                  </a:lnTo>
                  <a:lnTo>
                    <a:pt x="438" y="492"/>
                  </a:lnTo>
                  <a:lnTo>
                    <a:pt x="432" y="498"/>
                  </a:lnTo>
                  <a:lnTo>
                    <a:pt x="420" y="504"/>
                  </a:lnTo>
                  <a:lnTo>
                    <a:pt x="414" y="504"/>
                  </a:lnTo>
                  <a:lnTo>
                    <a:pt x="414" y="516"/>
                  </a:lnTo>
                  <a:lnTo>
                    <a:pt x="420" y="522"/>
                  </a:lnTo>
                  <a:lnTo>
                    <a:pt x="420" y="534"/>
                  </a:lnTo>
                  <a:lnTo>
                    <a:pt x="396" y="540"/>
                  </a:lnTo>
                  <a:lnTo>
                    <a:pt x="390" y="528"/>
                  </a:lnTo>
                  <a:lnTo>
                    <a:pt x="390" y="516"/>
                  </a:lnTo>
                  <a:lnTo>
                    <a:pt x="390" y="528"/>
                  </a:lnTo>
                  <a:lnTo>
                    <a:pt x="396" y="540"/>
                  </a:lnTo>
                  <a:lnTo>
                    <a:pt x="396" y="546"/>
                  </a:lnTo>
                  <a:lnTo>
                    <a:pt x="408" y="552"/>
                  </a:lnTo>
                  <a:lnTo>
                    <a:pt x="438" y="552"/>
                  </a:lnTo>
                  <a:lnTo>
                    <a:pt x="444" y="546"/>
                  </a:lnTo>
                  <a:lnTo>
                    <a:pt x="450" y="546"/>
                  </a:lnTo>
                  <a:lnTo>
                    <a:pt x="456" y="540"/>
                  </a:lnTo>
                  <a:lnTo>
                    <a:pt x="474" y="540"/>
                  </a:lnTo>
                  <a:lnTo>
                    <a:pt x="480" y="534"/>
                  </a:lnTo>
                  <a:lnTo>
                    <a:pt x="486" y="534"/>
                  </a:lnTo>
                  <a:lnTo>
                    <a:pt x="480" y="528"/>
                  </a:lnTo>
                  <a:lnTo>
                    <a:pt x="486" y="528"/>
                  </a:lnTo>
                  <a:lnTo>
                    <a:pt x="492" y="522"/>
                  </a:lnTo>
                  <a:lnTo>
                    <a:pt x="510" y="516"/>
                  </a:lnTo>
                  <a:lnTo>
                    <a:pt x="522" y="510"/>
                  </a:lnTo>
                  <a:lnTo>
                    <a:pt x="528" y="504"/>
                  </a:lnTo>
                  <a:lnTo>
                    <a:pt x="534" y="492"/>
                  </a:lnTo>
                  <a:lnTo>
                    <a:pt x="540" y="486"/>
                  </a:lnTo>
                  <a:lnTo>
                    <a:pt x="546" y="474"/>
                  </a:lnTo>
                  <a:lnTo>
                    <a:pt x="552" y="468"/>
                  </a:lnTo>
                  <a:lnTo>
                    <a:pt x="552" y="462"/>
                  </a:lnTo>
                  <a:lnTo>
                    <a:pt x="582" y="450"/>
                  </a:lnTo>
                  <a:lnTo>
                    <a:pt x="600" y="438"/>
                  </a:lnTo>
                  <a:lnTo>
                    <a:pt x="612" y="444"/>
                  </a:lnTo>
                  <a:lnTo>
                    <a:pt x="624" y="444"/>
                  </a:lnTo>
                  <a:lnTo>
                    <a:pt x="636" y="450"/>
                  </a:lnTo>
                  <a:lnTo>
                    <a:pt x="654" y="450"/>
                  </a:lnTo>
                  <a:lnTo>
                    <a:pt x="666" y="438"/>
                  </a:lnTo>
                  <a:lnTo>
                    <a:pt x="648" y="462"/>
                  </a:lnTo>
                  <a:lnTo>
                    <a:pt x="624" y="462"/>
                  </a:lnTo>
                  <a:lnTo>
                    <a:pt x="630" y="468"/>
                  </a:lnTo>
                  <a:lnTo>
                    <a:pt x="642" y="474"/>
                  </a:lnTo>
                  <a:lnTo>
                    <a:pt x="654" y="486"/>
                  </a:lnTo>
                  <a:lnTo>
                    <a:pt x="726" y="486"/>
                  </a:lnTo>
                  <a:lnTo>
                    <a:pt x="738" y="504"/>
                  </a:lnTo>
                  <a:lnTo>
                    <a:pt x="726" y="510"/>
                  </a:lnTo>
                  <a:lnTo>
                    <a:pt x="720" y="516"/>
                  </a:lnTo>
                  <a:lnTo>
                    <a:pt x="684" y="534"/>
                  </a:lnTo>
                  <a:lnTo>
                    <a:pt x="678" y="540"/>
                  </a:lnTo>
                  <a:lnTo>
                    <a:pt x="678" y="546"/>
                  </a:lnTo>
                  <a:lnTo>
                    <a:pt x="684" y="546"/>
                  </a:lnTo>
                  <a:lnTo>
                    <a:pt x="690" y="552"/>
                  </a:lnTo>
                  <a:lnTo>
                    <a:pt x="720" y="552"/>
                  </a:lnTo>
                  <a:lnTo>
                    <a:pt x="732" y="558"/>
                  </a:lnTo>
                  <a:lnTo>
                    <a:pt x="744" y="570"/>
                  </a:lnTo>
                  <a:lnTo>
                    <a:pt x="744" y="594"/>
                  </a:lnTo>
                  <a:lnTo>
                    <a:pt x="738" y="606"/>
                  </a:lnTo>
                  <a:lnTo>
                    <a:pt x="738" y="618"/>
                  </a:lnTo>
                  <a:lnTo>
                    <a:pt x="756" y="618"/>
                  </a:lnTo>
                  <a:lnTo>
                    <a:pt x="768" y="624"/>
                  </a:lnTo>
                  <a:lnTo>
                    <a:pt x="780" y="624"/>
                  </a:lnTo>
                  <a:lnTo>
                    <a:pt x="780" y="618"/>
                  </a:lnTo>
                  <a:lnTo>
                    <a:pt x="792" y="606"/>
                  </a:lnTo>
                  <a:lnTo>
                    <a:pt x="804" y="600"/>
                  </a:lnTo>
                  <a:lnTo>
                    <a:pt x="810" y="594"/>
                  </a:lnTo>
                  <a:lnTo>
                    <a:pt x="840" y="594"/>
                  </a:lnTo>
                  <a:lnTo>
                    <a:pt x="858" y="576"/>
                  </a:lnTo>
                  <a:lnTo>
                    <a:pt x="858" y="570"/>
                  </a:lnTo>
                  <a:lnTo>
                    <a:pt x="864" y="564"/>
                  </a:lnTo>
                  <a:lnTo>
                    <a:pt x="870" y="564"/>
                  </a:lnTo>
                  <a:lnTo>
                    <a:pt x="882" y="576"/>
                  </a:lnTo>
                  <a:lnTo>
                    <a:pt x="918" y="570"/>
                  </a:lnTo>
                  <a:lnTo>
                    <a:pt x="918" y="552"/>
                  </a:lnTo>
                  <a:lnTo>
                    <a:pt x="930" y="540"/>
                  </a:lnTo>
                  <a:lnTo>
                    <a:pt x="900" y="540"/>
                  </a:lnTo>
                  <a:lnTo>
                    <a:pt x="894" y="546"/>
                  </a:lnTo>
                  <a:lnTo>
                    <a:pt x="882" y="552"/>
                  </a:lnTo>
                  <a:lnTo>
                    <a:pt x="852" y="552"/>
                  </a:lnTo>
                  <a:lnTo>
                    <a:pt x="846" y="546"/>
                  </a:lnTo>
                  <a:lnTo>
                    <a:pt x="834" y="540"/>
                  </a:lnTo>
                  <a:lnTo>
                    <a:pt x="828" y="534"/>
                  </a:lnTo>
                  <a:lnTo>
                    <a:pt x="828" y="522"/>
                  </a:lnTo>
                  <a:lnTo>
                    <a:pt x="822" y="516"/>
                  </a:lnTo>
                  <a:lnTo>
                    <a:pt x="810" y="516"/>
                  </a:lnTo>
                  <a:lnTo>
                    <a:pt x="786" y="498"/>
                  </a:lnTo>
                  <a:lnTo>
                    <a:pt x="750" y="492"/>
                  </a:lnTo>
                  <a:lnTo>
                    <a:pt x="744" y="480"/>
                  </a:lnTo>
                  <a:lnTo>
                    <a:pt x="810" y="480"/>
                  </a:lnTo>
                  <a:lnTo>
                    <a:pt x="822" y="474"/>
                  </a:lnTo>
                  <a:lnTo>
                    <a:pt x="834" y="462"/>
                  </a:lnTo>
                  <a:lnTo>
                    <a:pt x="846" y="468"/>
                  </a:lnTo>
                  <a:lnTo>
                    <a:pt x="852" y="462"/>
                  </a:lnTo>
                  <a:lnTo>
                    <a:pt x="864" y="456"/>
                  </a:lnTo>
                  <a:lnTo>
                    <a:pt x="870" y="450"/>
                  </a:lnTo>
                  <a:lnTo>
                    <a:pt x="882" y="444"/>
                  </a:lnTo>
                  <a:lnTo>
                    <a:pt x="906" y="444"/>
                  </a:lnTo>
                  <a:lnTo>
                    <a:pt x="918" y="438"/>
                  </a:lnTo>
                  <a:lnTo>
                    <a:pt x="930" y="438"/>
                  </a:lnTo>
                  <a:lnTo>
                    <a:pt x="978" y="408"/>
                  </a:lnTo>
                  <a:lnTo>
                    <a:pt x="1014" y="408"/>
                  </a:lnTo>
                  <a:lnTo>
                    <a:pt x="1014" y="372"/>
                  </a:lnTo>
                  <a:lnTo>
                    <a:pt x="1032" y="372"/>
                  </a:lnTo>
                  <a:lnTo>
                    <a:pt x="1038" y="366"/>
                  </a:lnTo>
                  <a:lnTo>
                    <a:pt x="1038" y="360"/>
                  </a:lnTo>
                  <a:lnTo>
                    <a:pt x="1050" y="348"/>
                  </a:lnTo>
                  <a:lnTo>
                    <a:pt x="1080" y="348"/>
                  </a:lnTo>
                  <a:lnTo>
                    <a:pt x="1092" y="342"/>
                  </a:lnTo>
                  <a:lnTo>
                    <a:pt x="1104" y="342"/>
                  </a:lnTo>
                  <a:lnTo>
                    <a:pt x="1116" y="330"/>
                  </a:lnTo>
                  <a:lnTo>
                    <a:pt x="1116" y="324"/>
                  </a:lnTo>
                  <a:lnTo>
                    <a:pt x="1110" y="312"/>
                  </a:lnTo>
                  <a:lnTo>
                    <a:pt x="1110" y="300"/>
                  </a:lnTo>
                  <a:lnTo>
                    <a:pt x="1098" y="294"/>
                  </a:lnTo>
                  <a:lnTo>
                    <a:pt x="1086" y="282"/>
                  </a:lnTo>
                  <a:lnTo>
                    <a:pt x="1092" y="276"/>
                  </a:lnTo>
                  <a:lnTo>
                    <a:pt x="1110" y="276"/>
                  </a:lnTo>
                  <a:lnTo>
                    <a:pt x="1116" y="270"/>
                  </a:lnTo>
                  <a:lnTo>
                    <a:pt x="1110" y="264"/>
                  </a:lnTo>
                  <a:lnTo>
                    <a:pt x="1104" y="264"/>
                  </a:lnTo>
                  <a:lnTo>
                    <a:pt x="1098" y="258"/>
                  </a:lnTo>
                  <a:lnTo>
                    <a:pt x="1092" y="258"/>
                  </a:lnTo>
                  <a:lnTo>
                    <a:pt x="1110" y="246"/>
                  </a:lnTo>
                  <a:lnTo>
                    <a:pt x="1110" y="222"/>
                  </a:lnTo>
                  <a:lnTo>
                    <a:pt x="1104" y="216"/>
                  </a:lnTo>
                  <a:lnTo>
                    <a:pt x="1080" y="216"/>
                  </a:lnTo>
                  <a:lnTo>
                    <a:pt x="1062" y="204"/>
                  </a:lnTo>
                  <a:lnTo>
                    <a:pt x="1056" y="198"/>
                  </a:lnTo>
                  <a:lnTo>
                    <a:pt x="1056" y="192"/>
                  </a:lnTo>
                  <a:lnTo>
                    <a:pt x="1014" y="192"/>
                  </a:lnTo>
                  <a:lnTo>
                    <a:pt x="1002" y="186"/>
                  </a:lnTo>
                  <a:lnTo>
                    <a:pt x="996" y="180"/>
                  </a:lnTo>
                  <a:lnTo>
                    <a:pt x="978" y="180"/>
                  </a:lnTo>
                  <a:lnTo>
                    <a:pt x="966" y="186"/>
                  </a:lnTo>
                  <a:lnTo>
                    <a:pt x="942" y="162"/>
                  </a:lnTo>
                  <a:lnTo>
                    <a:pt x="936" y="150"/>
                  </a:lnTo>
                  <a:lnTo>
                    <a:pt x="924" y="150"/>
                  </a:lnTo>
                  <a:lnTo>
                    <a:pt x="918" y="156"/>
                  </a:lnTo>
                  <a:lnTo>
                    <a:pt x="918" y="162"/>
                  </a:lnTo>
                  <a:lnTo>
                    <a:pt x="912" y="156"/>
                  </a:lnTo>
                  <a:lnTo>
                    <a:pt x="864" y="156"/>
                  </a:lnTo>
                  <a:lnTo>
                    <a:pt x="858" y="150"/>
                  </a:lnTo>
                  <a:lnTo>
                    <a:pt x="846" y="150"/>
                  </a:lnTo>
                  <a:lnTo>
                    <a:pt x="840" y="144"/>
                  </a:lnTo>
                  <a:lnTo>
                    <a:pt x="816" y="150"/>
                  </a:lnTo>
                  <a:lnTo>
                    <a:pt x="810" y="150"/>
                  </a:lnTo>
                  <a:lnTo>
                    <a:pt x="798" y="102"/>
                  </a:lnTo>
                  <a:lnTo>
                    <a:pt x="756" y="84"/>
                  </a:lnTo>
                  <a:lnTo>
                    <a:pt x="720" y="84"/>
                  </a:lnTo>
                  <a:lnTo>
                    <a:pt x="720" y="66"/>
                  </a:lnTo>
                  <a:lnTo>
                    <a:pt x="714" y="48"/>
                  </a:lnTo>
                  <a:lnTo>
                    <a:pt x="720" y="48"/>
                  </a:lnTo>
                  <a:lnTo>
                    <a:pt x="726" y="42"/>
                  </a:lnTo>
                  <a:lnTo>
                    <a:pt x="726" y="30"/>
                  </a:lnTo>
                  <a:lnTo>
                    <a:pt x="720" y="30"/>
                  </a:lnTo>
                  <a:lnTo>
                    <a:pt x="708" y="24"/>
                  </a:lnTo>
                  <a:lnTo>
                    <a:pt x="702" y="18"/>
                  </a:lnTo>
                  <a:lnTo>
                    <a:pt x="696" y="18"/>
                  </a:lnTo>
                  <a:lnTo>
                    <a:pt x="690" y="0"/>
                  </a:lnTo>
                  <a:lnTo>
                    <a:pt x="642" y="0"/>
                  </a:lnTo>
                  <a:lnTo>
                    <a:pt x="630" y="6"/>
                  </a:lnTo>
                  <a:lnTo>
                    <a:pt x="600" y="6"/>
                  </a:lnTo>
                  <a:lnTo>
                    <a:pt x="600" y="18"/>
                  </a:lnTo>
                  <a:lnTo>
                    <a:pt x="594" y="24"/>
                  </a:lnTo>
                  <a:lnTo>
                    <a:pt x="558" y="24"/>
                  </a:lnTo>
                  <a:lnTo>
                    <a:pt x="546" y="18"/>
                  </a:lnTo>
                  <a:lnTo>
                    <a:pt x="516" y="18"/>
                  </a:lnTo>
                  <a:lnTo>
                    <a:pt x="510" y="30"/>
                  </a:lnTo>
                  <a:lnTo>
                    <a:pt x="498" y="36"/>
                  </a:lnTo>
                  <a:lnTo>
                    <a:pt x="492" y="42"/>
                  </a:lnTo>
                  <a:lnTo>
                    <a:pt x="486" y="54"/>
                  </a:lnTo>
                  <a:lnTo>
                    <a:pt x="492" y="60"/>
                  </a:lnTo>
                  <a:lnTo>
                    <a:pt x="492" y="72"/>
                  </a:lnTo>
                  <a:lnTo>
                    <a:pt x="486" y="78"/>
                  </a:lnTo>
                  <a:lnTo>
                    <a:pt x="468" y="78"/>
                  </a:lnTo>
                  <a:lnTo>
                    <a:pt x="462" y="72"/>
                  </a:lnTo>
                  <a:lnTo>
                    <a:pt x="438" y="72"/>
                  </a:lnTo>
                  <a:lnTo>
                    <a:pt x="426" y="78"/>
                  </a:lnTo>
                  <a:lnTo>
                    <a:pt x="420" y="78"/>
                  </a:lnTo>
                  <a:lnTo>
                    <a:pt x="420" y="66"/>
                  </a:lnTo>
                  <a:lnTo>
                    <a:pt x="414" y="60"/>
                  </a:lnTo>
                  <a:lnTo>
                    <a:pt x="396" y="60"/>
                  </a:lnTo>
                  <a:lnTo>
                    <a:pt x="390" y="66"/>
                  </a:lnTo>
                  <a:lnTo>
                    <a:pt x="390" y="72"/>
                  </a:lnTo>
                  <a:lnTo>
                    <a:pt x="378" y="60"/>
                  </a:lnTo>
                  <a:lnTo>
                    <a:pt x="366" y="66"/>
                  </a:lnTo>
                  <a:lnTo>
                    <a:pt x="360" y="60"/>
                  </a:lnTo>
                  <a:lnTo>
                    <a:pt x="342" y="66"/>
                  </a:lnTo>
                  <a:lnTo>
                    <a:pt x="336" y="54"/>
                  </a:lnTo>
                  <a:lnTo>
                    <a:pt x="324" y="66"/>
                  </a:lnTo>
                  <a:lnTo>
                    <a:pt x="306" y="54"/>
                  </a:lnTo>
                  <a:lnTo>
                    <a:pt x="300" y="60"/>
                  </a:lnTo>
                  <a:lnTo>
                    <a:pt x="282" y="48"/>
                  </a:lnTo>
                  <a:lnTo>
                    <a:pt x="258" y="42"/>
                  </a:lnTo>
                  <a:lnTo>
                    <a:pt x="222" y="42"/>
                  </a:lnTo>
                  <a:lnTo>
                    <a:pt x="216" y="36"/>
                  </a:lnTo>
                  <a:lnTo>
                    <a:pt x="216" y="30"/>
                  </a:lnTo>
                  <a:lnTo>
                    <a:pt x="168" y="30"/>
                  </a:lnTo>
                  <a:lnTo>
                    <a:pt x="162" y="36"/>
                  </a:lnTo>
                  <a:lnTo>
                    <a:pt x="150" y="42"/>
                  </a:lnTo>
                  <a:lnTo>
                    <a:pt x="114" y="42"/>
                  </a:lnTo>
                  <a:lnTo>
                    <a:pt x="114" y="48"/>
                  </a:lnTo>
                  <a:lnTo>
                    <a:pt x="96" y="66"/>
                  </a:lnTo>
                  <a:lnTo>
                    <a:pt x="78" y="66"/>
                  </a:lnTo>
                  <a:lnTo>
                    <a:pt x="66" y="60"/>
                  </a:lnTo>
                  <a:lnTo>
                    <a:pt x="72" y="78"/>
                  </a:lnTo>
                  <a:lnTo>
                    <a:pt x="90" y="96"/>
                  </a:lnTo>
                  <a:lnTo>
                    <a:pt x="90" y="102"/>
                  </a:lnTo>
                  <a:lnTo>
                    <a:pt x="102" y="108"/>
                  </a:lnTo>
                  <a:lnTo>
                    <a:pt x="108" y="114"/>
                  </a:lnTo>
                  <a:lnTo>
                    <a:pt x="102" y="126"/>
                  </a:lnTo>
                  <a:lnTo>
                    <a:pt x="108" y="132"/>
                  </a:lnTo>
                  <a:lnTo>
                    <a:pt x="108" y="138"/>
                  </a:lnTo>
                  <a:lnTo>
                    <a:pt x="114" y="144"/>
                  </a:lnTo>
                  <a:lnTo>
                    <a:pt x="108" y="150"/>
                  </a:lnTo>
                  <a:lnTo>
                    <a:pt x="102" y="150"/>
                  </a:lnTo>
                  <a:lnTo>
                    <a:pt x="96" y="156"/>
                  </a:lnTo>
                  <a:lnTo>
                    <a:pt x="84" y="156"/>
                  </a:lnTo>
                  <a:lnTo>
                    <a:pt x="30" y="204"/>
                  </a:lnTo>
                  <a:lnTo>
                    <a:pt x="30" y="246"/>
                  </a:lnTo>
                  <a:lnTo>
                    <a:pt x="42" y="258"/>
                  </a:lnTo>
                  <a:lnTo>
                    <a:pt x="18" y="258"/>
                  </a:lnTo>
                  <a:lnTo>
                    <a:pt x="18" y="270"/>
                  </a:lnTo>
                  <a:lnTo>
                    <a:pt x="12" y="276"/>
                  </a:lnTo>
                  <a:lnTo>
                    <a:pt x="12" y="282"/>
                  </a:lnTo>
                  <a:lnTo>
                    <a:pt x="6" y="288"/>
                  </a:lnTo>
                  <a:lnTo>
                    <a:pt x="0" y="288"/>
                  </a:lnTo>
                  <a:lnTo>
                    <a:pt x="0" y="306"/>
                  </a:lnTo>
                  <a:lnTo>
                    <a:pt x="6" y="306"/>
                  </a:lnTo>
                  <a:lnTo>
                    <a:pt x="24" y="324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88" name="Turkey" descr="© INSCALE GmbH, 05.05.2010&#10;http://www.presentationload.com/">
              <a:extLst>
                <a:ext uri="{FF2B5EF4-FFF2-40B4-BE49-F238E27FC236}">
                  <a16:creationId xmlns:a16="http://schemas.microsoft.com/office/drawing/2014/main" id="{DCA60DAB-4C69-42D6-B279-9C84048A6C0F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6302544" y="2995795"/>
              <a:ext cx="588825" cy="227081"/>
            </a:xfrm>
            <a:custGeom>
              <a:avLst/>
              <a:gdLst>
                <a:gd name="T0" fmla="*/ 2147483647 w 1332"/>
                <a:gd name="T1" fmla="*/ 2147483647 h 510"/>
                <a:gd name="T2" fmla="*/ 2147483647 w 1332"/>
                <a:gd name="T3" fmla="*/ 2147483647 h 510"/>
                <a:gd name="T4" fmla="*/ 2147483647 w 1332"/>
                <a:gd name="T5" fmla="*/ 2147483647 h 510"/>
                <a:gd name="T6" fmla="*/ 2147483647 w 1332"/>
                <a:gd name="T7" fmla="*/ 2147483647 h 510"/>
                <a:gd name="T8" fmla="*/ 2147483647 w 1332"/>
                <a:gd name="T9" fmla="*/ 2147483647 h 510"/>
                <a:gd name="T10" fmla="*/ 2147483647 w 1332"/>
                <a:gd name="T11" fmla="*/ 2147483647 h 510"/>
                <a:gd name="T12" fmla="*/ 2147483647 w 1332"/>
                <a:gd name="T13" fmla="*/ 2147483647 h 510"/>
                <a:gd name="T14" fmla="*/ 2147483647 w 1332"/>
                <a:gd name="T15" fmla="*/ 2147483647 h 510"/>
                <a:gd name="T16" fmla="*/ 2147483647 w 1332"/>
                <a:gd name="T17" fmla="*/ 2147483647 h 510"/>
                <a:gd name="T18" fmla="*/ 2147483647 w 1332"/>
                <a:gd name="T19" fmla="*/ 2147483647 h 510"/>
                <a:gd name="T20" fmla="*/ 2147483647 w 1332"/>
                <a:gd name="T21" fmla="*/ 2147483647 h 510"/>
                <a:gd name="T22" fmla="*/ 2147483647 w 1332"/>
                <a:gd name="T23" fmla="*/ 2147483647 h 510"/>
                <a:gd name="T24" fmla="*/ 2147483647 w 1332"/>
                <a:gd name="T25" fmla="*/ 2147483647 h 510"/>
                <a:gd name="T26" fmla="*/ 2147483647 w 1332"/>
                <a:gd name="T27" fmla="*/ 2147483647 h 510"/>
                <a:gd name="T28" fmla="*/ 2147483647 w 1332"/>
                <a:gd name="T29" fmla="*/ 2147483647 h 510"/>
                <a:gd name="T30" fmla="*/ 2147483647 w 1332"/>
                <a:gd name="T31" fmla="*/ 2147483647 h 510"/>
                <a:gd name="T32" fmla="*/ 2147483647 w 1332"/>
                <a:gd name="T33" fmla="*/ 2147483647 h 510"/>
                <a:gd name="T34" fmla="*/ 2147483647 w 1332"/>
                <a:gd name="T35" fmla="*/ 2147483647 h 510"/>
                <a:gd name="T36" fmla="*/ 2147483647 w 1332"/>
                <a:gd name="T37" fmla="*/ 2147483647 h 510"/>
                <a:gd name="T38" fmla="*/ 2147483647 w 1332"/>
                <a:gd name="T39" fmla="*/ 2147483647 h 510"/>
                <a:gd name="T40" fmla="*/ 2147483647 w 1332"/>
                <a:gd name="T41" fmla="*/ 2147483647 h 510"/>
                <a:gd name="T42" fmla="*/ 2147483647 w 1332"/>
                <a:gd name="T43" fmla="*/ 2147483647 h 510"/>
                <a:gd name="T44" fmla="*/ 2147483647 w 1332"/>
                <a:gd name="T45" fmla="*/ 2147483647 h 510"/>
                <a:gd name="T46" fmla="*/ 2147483647 w 1332"/>
                <a:gd name="T47" fmla="*/ 2147483647 h 510"/>
                <a:gd name="T48" fmla="*/ 2147483647 w 1332"/>
                <a:gd name="T49" fmla="*/ 2147483647 h 510"/>
                <a:gd name="T50" fmla="*/ 2147483647 w 1332"/>
                <a:gd name="T51" fmla="*/ 2147483647 h 510"/>
                <a:gd name="T52" fmla="*/ 2147483647 w 1332"/>
                <a:gd name="T53" fmla="*/ 2147483647 h 510"/>
                <a:gd name="T54" fmla="*/ 2147483647 w 1332"/>
                <a:gd name="T55" fmla="*/ 2147483647 h 510"/>
                <a:gd name="T56" fmla="*/ 2147483647 w 1332"/>
                <a:gd name="T57" fmla="*/ 2147483647 h 510"/>
                <a:gd name="T58" fmla="*/ 2147483647 w 1332"/>
                <a:gd name="T59" fmla="*/ 2147483647 h 510"/>
                <a:gd name="T60" fmla="*/ 2147483647 w 1332"/>
                <a:gd name="T61" fmla="*/ 2147483647 h 510"/>
                <a:gd name="T62" fmla="*/ 2147483647 w 1332"/>
                <a:gd name="T63" fmla="*/ 2147483647 h 510"/>
                <a:gd name="T64" fmla="*/ 2147483647 w 1332"/>
                <a:gd name="T65" fmla="*/ 2147483647 h 510"/>
                <a:gd name="T66" fmla="*/ 2147483647 w 1332"/>
                <a:gd name="T67" fmla="*/ 2147483647 h 510"/>
                <a:gd name="T68" fmla="*/ 2147483647 w 1332"/>
                <a:gd name="T69" fmla="*/ 2147483647 h 510"/>
                <a:gd name="T70" fmla="*/ 2147483647 w 1332"/>
                <a:gd name="T71" fmla="*/ 2147483647 h 510"/>
                <a:gd name="T72" fmla="*/ 2147483647 w 1332"/>
                <a:gd name="T73" fmla="*/ 2147483647 h 510"/>
                <a:gd name="T74" fmla="*/ 2147483647 w 1332"/>
                <a:gd name="T75" fmla="*/ 2147483647 h 510"/>
                <a:gd name="T76" fmla="*/ 2147483647 w 1332"/>
                <a:gd name="T77" fmla="*/ 2147483647 h 510"/>
                <a:gd name="T78" fmla="*/ 2147483647 w 1332"/>
                <a:gd name="T79" fmla="*/ 2147483647 h 510"/>
                <a:gd name="T80" fmla="*/ 2147483647 w 1332"/>
                <a:gd name="T81" fmla="*/ 2147483647 h 510"/>
                <a:gd name="T82" fmla="*/ 2147483647 w 1332"/>
                <a:gd name="T83" fmla="*/ 2147483647 h 510"/>
                <a:gd name="T84" fmla="*/ 2147483647 w 1332"/>
                <a:gd name="T85" fmla="*/ 2147483647 h 510"/>
                <a:gd name="T86" fmla="*/ 2147483647 w 1332"/>
                <a:gd name="T87" fmla="*/ 2147483647 h 510"/>
                <a:gd name="T88" fmla="*/ 2147483647 w 1332"/>
                <a:gd name="T89" fmla="*/ 2147483647 h 510"/>
                <a:gd name="T90" fmla="*/ 2147483647 w 1332"/>
                <a:gd name="T91" fmla="*/ 2147483647 h 510"/>
                <a:gd name="T92" fmla="*/ 2147483647 w 1332"/>
                <a:gd name="T93" fmla="*/ 2147483647 h 510"/>
                <a:gd name="T94" fmla="*/ 2147483647 w 1332"/>
                <a:gd name="T95" fmla="*/ 2147483647 h 510"/>
                <a:gd name="T96" fmla="*/ 2147483647 w 1332"/>
                <a:gd name="T97" fmla="*/ 2147483647 h 510"/>
                <a:gd name="T98" fmla="*/ 2147483647 w 1332"/>
                <a:gd name="T99" fmla="*/ 2147483647 h 510"/>
                <a:gd name="T100" fmla="*/ 2147483647 w 1332"/>
                <a:gd name="T101" fmla="*/ 2147483647 h 510"/>
                <a:gd name="T102" fmla="*/ 2147483647 w 1332"/>
                <a:gd name="T103" fmla="*/ 2147483647 h 510"/>
                <a:gd name="T104" fmla="*/ 2147483647 w 1332"/>
                <a:gd name="T105" fmla="*/ 2147483647 h 510"/>
                <a:gd name="T106" fmla="*/ 2147483647 w 1332"/>
                <a:gd name="T107" fmla="*/ 2147483647 h 510"/>
                <a:gd name="T108" fmla="*/ 2147483647 w 1332"/>
                <a:gd name="T109" fmla="*/ 2147483647 h 510"/>
                <a:gd name="T110" fmla="*/ 2147483647 w 1332"/>
                <a:gd name="T111" fmla="*/ 2147483647 h 510"/>
                <a:gd name="T112" fmla="*/ 2147483647 w 1332"/>
                <a:gd name="T113" fmla="*/ 2147483647 h 510"/>
                <a:gd name="T114" fmla="*/ 2147483647 w 1332"/>
                <a:gd name="T115" fmla="*/ 2147483647 h 51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332"/>
                <a:gd name="T175" fmla="*/ 0 h 510"/>
                <a:gd name="T176" fmla="*/ 1332 w 1332"/>
                <a:gd name="T177" fmla="*/ 510 h 51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332" h="510">
                  <a:moveTo>
                    <a:pt x="6" y="192"/>
                  </a:moveTo>
                  <a:lnTo>
                    <a:pt x="24" y="186"/>
                  </a:lnTo>
                  <a:lnTo>
                    <a:pt x="30" y="174"/>
                  </a:lnTo>
                  <a:lnTo>
                    <a:pt x="0" y="174"/>
                  </a:lnTo>
                  <a:lnTo>
                    <a:pt x="6" y="192"/>
                  </a:lnTo>
                  <a:close/>
                  <a:moveTo>
                    <a:pt x="42" y="162"/>
                  </a:moveTo>
                  <a:lnTo>
                    <a:pt x="42" y="168"/>
                  </a:lnTo>
                  <a:lnTo>
                    <a:pt x="48" y="174"/>
                  </a:lnTo>
                  <a:lnTo>
                    <a:pt x="60" y="174"/>
                  </a:lnTo>
                  <a:lnTo>
                    <a:pt x="60" y="162"/>
                  </a:lnTo>
                  <a:lnTo>
                    <a:pt x="54" y="156"/>
                  </a:lnTo>
                  <a:lnTo>
                    <a:pt x="54" y="150"/>
                  </a:lnTo>
                  <a:lnTo>
                    <a:pt x="48" y="150"/>
                  </a:lnTo>
                  <a:lnTo>
                    <a:pt x="48" y="156"/>
                  </a:lnTo>
                  <a:lnTo>
                    <a:pt x="42" y="162"/>
                  </a:lnTo>
                  <a:close/>
                  <a:moveTo>
                    <a:pt x="96" y="138"/>
                  </a:moveTo>
                  <a:lnTo>
                    <a:pt x="66" y="138"/>
                  </a:lnTo>
                  <a:lnTo>
                    <a:pt x="66" y="174"/>
                  </a:lnTo>
                  <a:lnTo>
                    <a:pt x="78" y="150"/>
                  </a:lnTo>
                  <a:lnTo>
                    <a:pt x="96" y="138"/>
                  </a:lnTo>
                  <a:close/>
                  <a:moveTo>
                    <a:pt x="1332" y="402"/>
                  </a:moveTo>
                  <a:lnTo>
                    <a:pt x="1332" y="390"/>
                  </a:lnTo>
                  <a:lnTo>
                    <a:pt x="1308" y="384"/>
                  </a:lnTo>
                  <a:lnTo>
                    <a:pt x="1308" y="354"/>
                  </a:lnTo>
                  <a:lnTo>
                    <a:pt x="1272" y="336"/>
                  </a:lnTo>
                  <a:lnTo>
                    <a:pt x="1278" y="330"/>
                  </a:lnTo>
                  <a:lnTo>
                    <a:pt x="1284" y="318"/>
                  </a:lnTo>
                  <a:lnTo>
                    <a:pt x="1284" y="312"/>
                  </a:lnTo>
                  <a:lnTo>
                    <a:pt x="1290" y="306"/>
                  </a:lnTo>
                  <a:lnTo>
                    <a:pt x="1284" y="306"/>
                  </a:lnTo>
                  <a:lnTo>
                    <a:pt x="1278" y="300"/>
                  </a:lnTo>
                  <a:lnTo>
                    <a:pt x="1278" y="288"/>
                  </a:lnTo>
                  <a:lnTo>
                    <a:pt x="1266" y="276"/>
                  </a:lnTo>
                  <a:lnTo>
                    <a:pt x="1266" y="246"/>
                  </a:lnTo>
                  <a:lnTo>
                    <a:pt x="1248" y="222"/>
                  </a:lnTo>
                  <a:lnTo>
                    <a:pt x="1272" y="222"/>
                  </a:lnTo>
                  <a:lnTo>
                    <a:pt x="1272" y="216"/>
                  </a:lnTo>
                  <a:lnTo>
                    <a:pt x="1278" y="210"/>
                  </a:lnTo>
                  <a:lnTo>
                    <a:pt x="1272" y="198"/>
                  </a:lnTo>
                  <a:lnTo>
                    <a:pt x="1272" y="186"/>
                  </a:lnTo>
                  <a:lnTo>
                    <a:pt x="1266" y="180"/>
                  </a:lnTo>
                  <a:lnTo>
                    <a:pt x="1266" y="174"/>
                  </a:lnTo>
                  <a:lnTo>
                    <a:pt x="1260" y="174"/>
                  </a:lnTo>
                  <a:lnTo>
                    <a:pt x="1248" y="180"/>
                  </a:lnTo>
                  <a:lnTo>
                    <a:pt x="1236" y="180"/>
                  </a:lnTo>
                  <a:lnTo>
                    <a:pt x="1224" y="174"/>
                  </a:lnTo>
                  <a:lnTo>
                    <a:pt x="1218" y="168"/>
                  </a:lnTo>
                  <a:lnTo>
                    <a:pt x="1212" y="156"/>
                  </a:lnTo>
                  <a:lnTo>
                    <a:pt x="1212" y="144"/>
                  </a:lnTo>
                  <a:lnTo>
                    <a:pt x="1200" y="108"/>
                  </a:lnTo>
                  <a:lnTo>
                    <a:pt x="1194" y="96"/>
                  </a:lnTo>
                  <a:lnTo>
                    <a:pt x="1194" y="84"/>
                  </a:lnTo>
                  <a:lnTo>
                    <a:pt x="1188" y="78"/>
                  </a:lnTo>
                  <a:lnTo>
                    <a:pt x="1164" y="78"/>
                  </a:lnTo>
                  <a:lnTo>
                    <a:pt x="1164" y="72"/>
                  </a:lnTo>
                  <a:lnTo>
                    <a:pt x="1158" y="60"/>
                  </a:lnTo>
                  <a:lnTo>
                    <a:pt x="1152" y="54"/>
                  </a:lnTo>
                  <a:lnTo>
                    <a:pt x="1140" y="48"/>
                  </a:lnTo>
                  <a:lnTo>
                    <a:pt x="1128" y="48"/>
                  </a:lnTo>
                  <a:lnTo>
                    <a:pt x="1116" y="54"/>
                  </a:lnTo>
                  <a:lnTo>
                    <a:pt x="1110" y="60"/>
                  </a:lnTo>
                  <a:lnTo>
                    <a:pt x="1074" y="54"/>
                  </a:lnTo>
                  <a:lnTo>
                    <a:pt x="1062" y="66"/>
                  </a:lnTo>
                  <a:lnTo>
                    <a:pt x="1026" y="90"/>
                  </a:lnTo>
                  <a:lnTo>
                    <a:pt x="1014" y="96"/>
                  </a:lnTo>
                  <a:lnTo>
                    <a:pt x="930" y="96"/>
                  </a:lnTo>
                  <a:lnTo>
                    <a:pt x="876" y="108"/>
                  </a:lnTo>
                  <a:lnTo>
                    <a:pt x="810" y="84"/>
                  </a:lnTo>
                  <a:lnTo>
                    <a:pt x="786" y="96"/>
                  </a:lnTo>
                  <a:lnTo>
                    <a:pt x="786" y="90"/>
                  </a:lnTo>
                  <a:lnTo>
                    <a:pt x="780" y="84"/>
                  </a:lnTo>
                  <a:lnTo>
                    <a:pt x="774" y="72"/>
                  </a:lnTo>
                  <a:lnTo>
                    <a:pt x="768" y="66"/>
                  </a:lnTo>
                  <a:lnTo>
                    <a:pt x="756" y="66"/>
                  </a:lnTo>
                  <a:lnTo>
                    <a:pt x="744" y="72"/>
                  </a:lnTo>
                  <a:lnTo>
                    <a:pt x="738" y="78"/>
                  </a:lnTo>
                  <a:lnTo>
                    <a:pt x="708" y="60"/>
                  </a:lnTo>
                  <a:lnTo>
                    <a:pt x="708" y="36"/>
                  </a:lnTo>
                  <a:lnTo>
                    <a:pt x="660" y="48"/>
                  </a:lnTo>
                  <a:lnTo>
                    <a:pt x="636" y="30"/>
                  </a:lnTo>
                  <a:lnTo>
                    <a:pt x="630" y="12"/>
                  </a:lnTo>
                  <a:lnTo>
                    <a:pt x="624" y="12"/>
                  </a:lnTo>
                  <a:lnTo>
                    <a:pt x="618" y="18"/>
                  </a:lnTo>
                  <a:lnTo>
                    <a:pt x="600" y="18"/>
                  </a:lnTo>
                  <a:lnTo>
                    <a:pt x="588" y="24"/>
                  </a:lnTo>
                  <a:lnTo>
                    <a:pt x="558" y="24"/>
                  </a:lnTo>
                  <a:lnTo>
                    <a:pt x="534" y="18"/>
                  </a:lnTo>
                  <a:lnTo>
                    <a:pt x="504" y="18"/>
                  </a:lnTo>
                  <a:lnTo>
                    <a:pt x="492" y="24"/>
                  </a:lnTo>
                  <a:lnTo>
                    <a:pt x="456" y="36"/>
                  </a:lnTo>
                  <a:lnTo>
                    <a:pt x="444" y="42"/>
                  </a:lnTo>
                  <a:lnTo>
                    <a:pt x="438" y="48"/>
                  </a:lnTo>
                  <a:lnTo>
                    <a:pt x="426" y="54"/>
                  </a:lnTo>
                  <a:lnTo>
                    <a:pt x="414" y="66"/>
                  </a:lnTo>
                  <a:lnTo>
                    <a:pt x="408" y="66"/>
                  </a:lnTo>
                  <a:lnTo>
                    <a:pt x="396" y="90"/>
                  </a:lnTo>
                  <a:lnTo>
                    <a:pt x="378" y="90"/>
                  </a:lnTo>
                  <a:lnTo>
                    <a:pt x="354" y="84"/>
                  </a:lnTo>
                  <a:lnTo>
                    <a:pt x="294" y="84"/>
                  </a:lnTo>
                  <a:lnTo>
                    <a:pt x="282" y="78"/>
                  </a:lnTo>
                  <a:lnTo>
                    <a:pt x="264" y="78"/>
                  </a:lnTo>
                  <a:lnTo>
                    <a:pt x="252" y="72"/>
                  </a:lnTo>
                  <a:lnTo>
                    <a:pt x="240" y="72"/>
                  </a:lnTo>
                  <a:lnTo>
                    <a:pt x="234" y="66"/>
                  </a:lnTo>
                  <a:lnTo>
                    <a:pt x="198" y="66"/>
                  </a:lnTo>
                  <a:lnTo>
                    <a:pt x="186" y="54"/>
                  </a:lnTo>
                  <a:lnTo>
                    <a:pt x="180" y="36"/>
                  </a:lnTo>
                  <a:lnTo>
                    <a:pt x="180" y="24"/>
                  </a:lnTo>
                  <a:lnTo>
                    <a:pt x="168" y="24"/>
                  </a:lnTo>
                  <a:lnTo>
                    <a:pt x="156" y="18"/>
                  </a:lnTo>
                  <a:lnTo>
                    <a:pt x="144" y="18"/>
                  </a:lnTo>
                  <a:lnTo>
                    <a:pt x="132" y="0"/>
                  </a:lnTo>
                  <a:lnTo>
                    <a:pt x="120" y="18"/>
                  </a:lnTo>
                  <a:lnTo>
                    <a:pt x="90" y="12"/>
                  </a:lnTo>
                  <a:lnTo>
                    <a:pt x="72" y="36"/>
                  </a:lnTo>
                  <a:lnTo>
                    <a:pt x="78" y="42"/>
                  </a:lnTo>
                  <a:lnTo>
                    <a:pt x="90" y="42"/>
                  </a:lnTo>
                  <a:lnTo>
                    <a:pt x="90" y="48"/>
                  </a:lnTo>
                  <a:lnTo>
                    <a:pt x="96" y="54"/>
                  </a:lnTo>
                  <a:lnTo>
                    <a:pt x="96" y="66"/>
                  </a:lnTo>
                  <a:lnTo>
                    <a:pt x="78" y="66"/>
                  </a:lnTo>
                  <a:lnTo>
                    <a:pt x="72" y="72"/>
                  </a:lnTo>
                  <a:lnTo>
                    <a:pt x="72" y="78"/>
                  </a:lnTo>
                  <a:lnTo>
                    <a:pt x="78" y="84"/>
                  </a:lnTo>
                  <a:lnTo>
                    <a:pt x="78" y="96"/>
                  </a:lnTo>
                  <a:lnTo>
                    <a:pt x="72" y="108"/>
                  </a:lnTo>
                  <a:lnTo>
                    <a:pt x="72" y="114"/>
                  </a:lnTo>
                  <a:lnTo>
                    <a:pt x="66" y="120"/>
                  </a:lnTo>
                  <a:lnTo>
                    <a:pt x="66" y="132"/>
                  </a:lnTo>
                  <a:lnTo>
                    <a:pt x="72" y="132"/>
                  </a:lnTo>
                  <a:lnTo>
                    <a:pt x="90" y="126"/>
                  </a:lnTo>
                  <a:lnTo>
                    <a:pt x="102" y="126"/>
                  </a:lnTo>
                  <a:lnTo>
                    <a:pt x="108" y="120"/>
                  </a:lnTo>
                  <a:lnTo>
                    <a:pt x="114" y="120"/>
                  </a:lnTo>
                  <a:lnTo>
                    <a:pt x="114" y="132"/>
                  </a:lnTo>
                  <a:lnTo>
                    <a:pt x="120" y="132"/>
                  </a:lnTo>
                  <a:lnTo>
                    <a:pt x="126" y="126"/>
                  </a:lnTo>
                  <a:lnTo>
                    <a:pt x="138" y="120"/>
                  </a:lnTo>
                  <a:lnTo>
                    <a:pt x="162" y="96"/>
                  </a:lnTo>
                  <a:lnTo>
                    <a:pt x="168" y="96"/>
                  </a:lnTo>
                  <a:lnTo>
                    <a:pt x="174" y="90"/>
                  </a:lnTo>
                  <a:lnTo>
                    <a:pt x="186" y="90"/>
                  </a:lnTo>
                  <a:lnTo>
                    <a:pt x="204" y="84"/>
                  </a:lnTo>
                  <a:lnTo>
                    <a:pt x="216" y="84"/>
                  </a:lnTo>
                  <a:lnTo>
                    <a:pt x="252" y="102"/>
                  </a:lnTo>
                  <a:lnTo>
                    <a:pt x="270" y="108"/>
                  </a:lnTo>
                  <a:lnTo>
                    <a:pt x="282" y="108"/>
                  </a:lnTo>
                  <a:lnTo>
                    <a:pt x="288" y="114"/>
                  </a:lnTo>
                  <a:lnTo>
                    <a:pt x="294" y="114"/>
                  </a:lnTo>
                  <a:lnTo>
                    <a:pt x="270" y="114"/>
                  </a:lnTo>
                  <a:lnTo>
                    <a:pt x="258" y="120"/>
                  </a:lnTo>
                  <a:lnTo>
                    <a:pt x="246" y="120"/>
                  </a:lnTo>
                  <a:lnTo>
                    <a:pt x="246" y="132"/>
                  </a:lnTo>
                  <a:lnTo>
                    <a:pt x="240" y="138"/>
                  </a:lnTo>
                  <a:lnTo>
                    <a:pt x="186" y="144"/>
                  </a:lnTo>
                  <a:lnTo>
                    <a:pt x="138" y="138"/>
                  </a:lnTo>
                  <a:lnTo>
                    <a:pt x="120" y="138"/>
                  </a:lnTo>
                  <a:lnTo>
                    <a:pt x="96" y="150"/>
                  </a:lnTo>
                  <a:lnTo>
                    <a:pt x="84" y="162"/>
                  </a:lnTo>
                  <a:lnTo>
                    <a:pt x="84" y="174"/>
                  </a:lnTo>
                  <a:lnTo>
                    <a:pt x="78" y="192"/>
                  </a:lnTo>
                  <a:lnTo>
                    <a:pt x="78" y="204"/>
                  </a:lnTo>
                  <a:lnTo>
                    <a:pt x="72" y="210"/>
                  </a:lnTo>
                  <a:lnTo>
                    <a:pt x="72" y="216"/>
                  </a:lnTo>
                  <a:lnTo>
                    <a:pt x="114" y="216"/>
                  </a:lnTo>
                  <a:lnTo>
                    <a:pt x="114" y="240"/>
                  </a:lnTo>
                  <a:lnTo>
                    <a:pt x="120" y="246"/>
                  </a:lnTo>
                  <a:lnTo>
                    <a:pt x="126" y="258"/>
                  </a:lnTo>
                  <a:lnTo>
                    <a:pt x="132" y="264"/>
                  </a:lnTo>
                  <a:lnTo>
                    <a:pt x="126" y="282"/>
                  </a:lnTo>
                  <a:lnTo>
                    <a:pt x="138" y="300"/>
                  </a:lnTo>
                  <a:lnTo>
                    <a:pt x="126" y="318"/>
                  </a:lnTo>
                  <a:lnTo>
                    <a:pt x="162" y="354"/>
                  </a:lnTo>
                  <a:lnTo>
                    <a:pt x="156" y="390"/>
                  </a:lnTo>
                  <a:lnTo>
                    <a:pt x="210" y="414"/>
                  </a:lnTo>
                  <a:lnTo>
                    <a:pt x="216" y="444"/>
                  </a:lnTo>
                  <a:lnTo>
                    <a:pt x="216" y="438"/>
                  </a:lnTo>
                  <a:lnTo>
                    <a:pt x="222" y="438"/>
                  </a:lnTo>
                  <a:lnTo>
                    <a:pt x="222" y="432"/>
                  </a:lnTo>
                  <a:lnTo>
                    <a:pt x="228" y="432"/>
                  </a:lnTo>
                  <a:lnTo>
                    <a:pt x="252" y="444"/>
                  </a:lnTo>
                  <a:lnTo>
                    <a:pt x="258" y="444"/>
                  </a:lnTo>
                  <a:lnTo>
                    <a:pt x="264" y="450"/>
                  </a:lnTo>
                  <a:lnTo>
                    <a:pt x="270" y="462"/>
                  </a:lnTo>
                  <a:lnTo>
                    <a:pt x="282" y="468"/>
                  </a:lnTo>
                  <a:lnTo>
                    <a:pt x="294" y="468"/>
                  </a:lnTo>
                  <a:lnTo>
                    <a:pt x="312" y="474"/>
                  </a:lnTo>
                  <a:lnTo>
                    <a:pt x="372" y="474"/>
                  </a:lnTo>
                  <a:lnTo>
                    <a:pt x="372" y="450"/>
                  </a:lnTo>
                  <a:lnTo>
                    <a:pt x="378" y="438"/>
                  </a:lnTo>
                  <a:lnTo>
                    <a:pt x="390" y="426"/>
                  </a:lnTo>
                  <a:lnTo>
                    <a:pt x="408" y="426"/>
                  </a:lnTo>
                  <a:lnTo>
                    <a:pt x="432" y="432"/>
                  </a:lnTo>
                  <a:lnTo>
                    <a:pt x="468" y="444"/>
                  </a:lnTo>
                  <a:lnTo>
                    <a:pt x="474" y="450"/>
                  </a:lnTo>
                  <a:lnTo>
                    <a:pt x="480" y="450"/>
                  </a:lnTo>
                  <a:lnTo>
                    <a:pt x="480" y="456"/>
                  </a:lnTo>
                  <a:lnTo>
                    <a:pt x="486" y="468"/>
                  </a:lnTo>
                  <a:lnTo>
                    <a:pt x="486" y="474"/>
                  </a:lnTo>
                  <a:lnTo>
                    <a:pt x="492" y="480"/>
                  </a:lnTo>
                  <a:lnTo>
                    <a:pt x="504" y="486"/>
                  </a:lnTo>
                  <a:lnTo>
                    <a:pt x="564" y="486"/>
                  </a:lnTo>
                  <a:lnTo>
                    <a:pt x="576" y="480"/>
                  </a:lnTo>
                  <a:lnTo>
                    <a:pt x="594" y="474"/>
                  </a:lnTo>
                  <a:lnTo>
                    <a:pt x="606" y="462"/>
                  </a:lnTo>
                  <a:lnTo>
                    <a:pt x="618" y="456"/>
                  </a:lnTo>
                  <a:lnTo>
                    <a:pt x="630" y="444"/>
                  </a:lnTo>
                  <a:lnTo>
                    <a:pt x="648" y="438"/>
                  </a:lnTo>
                  <a:lnTo>
                    <a:pt x="660" y="432"/>
                  </a:lnTo>
                  <a:lnTo>
                    <a:pt x="672" y="432"/>
                  </a:lnTo>
                  <a:lnTo>
                    <a:pt x="684" y="438"/>
                  </a:lnTo>
                  <a:lnTo>
                    <a:pt x="690" y="444"/>
                  </a:lnTo>
                  <a:lnTo>
                    <a:pt x="696" y="444"/>
                  </a:lnTo>
                  <a:lnTo>
                    <a:pt x="702" y="450"/>
                  </a:lnTo>
                  <a:lnTo>
                    <a:pt x="714" y="450"/>
                  </a:lnTo>
                  <a:lnTo>
                    <a:pt x="726" y="444"/>
                  </a:lnTo>
                  <a:lnTo>
                    <a:pt x="732" y="432"/>
                  </a:lnTo>
                  <a:lnTo>
                    <a:pt x="744" y="420"/>
                  </a:lnTo>
                  <a:lnTo>
                    <a:pt x="756" y="432"/>
                  </a:lnTo>
                  <a:lnTo>
                    <a:pt x="756" y="444"/>
                  </a:lnTo>
                  <a:lnTo>
                    <a:pt x="750" y="450"/>
                  </a:lnTo>
                  <a:lnTo>
                    <a:pt x="744" y="462"/>
                  </a:lnTo>
                  <a:lnTo>
                    <a:pt x="744" y="468"/>
                  </a:lnTo>
                  <a:lnTo>
                    <a:pt x="738" y="474"/>
                  </a:lnTo>
                  <a:lnTo>
                    <a:pt x="738" y="486"/>
                  </a:lnTo>
                  <a:lnTo>
                    <a:pt x="744" y="492"/>
                  </a:lnTo>
                  <a:lnTo>
                    <a:pt x="744" y="498"/>
                  </a:lnTo>
                  <a:lnTo>
                    <a:pt x="756" y="510"/>
                  </a:lnTo>
                  <a:lnTo>
                    <a:pt x="768" y="510"/>
                  </a:lnTo>
                  <a:lnTo>
                    <a:pt x="768" y="504"/>
                  </a:lnTo>
                  <a:lnTo>
                    <a:pt x="774" y="498"/>
                  </a:lnTo>
                  <a:lnTo>
                    <a:pt x="774" y="480"/>
                  </a:lnTo>
                  <a:lnTo>
                    <a:pt x="780" y="486"/>
                  </a:lnTo>
                  <a:lnTo>
                    <a:pt x="792" y="486"/>
                  </a:lnTo>
                  <a:lnTo>
                    <a:pt x="792" y="462"/>
                  </a:lnTo>
                  <a:lnTo>
                    <a:pt x="786" y="462"/>
                  </a:lnTo>
                  <a:lnTo>
                    <a:pt x="786" y="432"/>
                  </a:lnTo>
                  <a:lnTo>
                    <a:pt x="810" y="432"/>
                  </a:lnTo>
                  <a:lnTo>
                    <a:pt x="804" y="438"/>
                  </a:lnTo>
                  <a:lnTo>
                    <a:pt x="804" y="444"/>
                  </a:lnTo>
                  <a:lnTo>
                    <a:pt x="840" y="444"/>
                  </a:lnTo>
                  <a:lnTo>
                    <a:pt x="858" y="438"/>
                  </a:lnTo>
                  <a:lnTo>
                    <a:pt x="864" y="432"/>
                  </a:lnTo>
                  <a:lnTo>
                    <a:pt x="870" y="432"/>
                  </a:lnTo>
                  <a:lnTo>
                    <a:pt x="888" y="414"/>
                  </a:lnTo>
                  <a:lnTo>
                    <a:pt x="894" y="414"/>
                  </a:lnTo>
                  <a:lnTo>
                    <a:pt x="900" y="420"/>
                  </a:lnTo>
                  <a:lnTo>
                    <a:pt x="912" y="426"/>
                  </a:lnTo>
                  <a:lnTo>
                    <a:pt x="924" y="438"/>
                  </a:lnTo>
                  <a:lnTo>
                    <a:pt x="942" y="438"/>
                  </a:lnTo>
                  <a:lnTo>
                    <a:pt x="954" y="444"/>
                  </a:lnTo>
                  <a:lnTo>
                    <a:pt x="966" y="444"/>
                  </a:lnTo>
                  <a:lnTo>
                    <a:pt x="978" y="438"/>
                  </a:lnTo>
                  <a:lnTo>
                    <a:pt x="996" y="438"/>
                  </a:lnTo>
                  <a:lnTo>
                    <a:pt x="1002" y="432"/>
                  </a:lnTo>
                  <a:lnTo>
                    <a:pt x="1014" y="426"/>
                  </a:lnTo>
                  <a:lnTo>
                    <a:pt x="1026" y="414"/>
                  </a:lnTo>
                  <a:lnTo>
                    <a:pt x="1038" y="408"/>
                  </a:lnTo>
                  <a:lnTo>
                    <a:pt x="1086" y="408"/>
                  </a:lnTo>
                  <a:lnTo>
                    <a:pt x="1092" y="414"/>
                  </a:lnTo>
                  <a:lnTo>
                    <a:pt x="1110" y="414"/>
                  </a:lnTo>
                  <a:lnTo>
                    <a:pt x="1122" y="402"/>
                  </a:lnTo>
                  <a:lnTo>
                    <a:pt x="1146" y="402"/>
                  </a:lnTo>
                  <a:lnTo>
                    <a:pt x="1152" y="390"/>
                  </a:lnTo>
                  <a:lnTo>
                    <a:pt x="1152" y="384"/>
                  </a:lnTo>
                  <a:lnTo>
                    <a:pt x="1158" y="384"/>
                  </a:lnTo>
                  <a:lnTo>
                    <a:pt x="1158" y="408"/>
                  </a:lnTo>
                  <a:lnTo>
                    <a:pt x="1164" y="414"/>
                  </a:lnTo>
                  <a:lnTo>
                    <a:pt x="1170" y="414"/>
                  </a:lnTo>
                  <a:lnTo>
                    <a:pt x="1182" y="408"/>
                  </a:lnTo>
                  <a:lnTo>
                    <a:pt x="1188" y="402"/>
                  </a:lnTo>
                  <a:lnTo>
                    <a:pt x="1188" y="390"/>
                  </a:lnTo>
                  <a:lnTo>
                    <a:pt x="1230" y="390"/>
                  </a:lnTo>
                  <a:lnTo>
                    <a:pt x="1242" y="402"/>
                  </a:lnTo>
                  <a:lnTo>
                    <a:pt x="1254" y="402"/>
                  </a:lnTo>
                  <a:lnTo>
                    <a:pt x="1260" y="396"/>
                  </a:lnTo>
                  <a:lnTo>
                    <a:pt x="1260" y="390"/>
                  </a:lnTo>
                  <a:lnTo>
                    <a:pt x="1284" y="390"/>
                  </a:lnTo>
                  <a:lnTo>
                    <a:pt x="1290" y="396"/>
                  </a:lnTo>
                  <a:lnTo>
                    <a:pt x="1290" y="414"/>
                  </a:lnTo>
                  <a:lnTo>
                    <a:pt x="1332" y="402"/>
                  </a:lnTo>
                  <a:close/>
                  <a:moveTo>
                    <a:pt x="102" y="282"/>
                  </a:moveTo>
                  <a:lnTo>
                    <a:pt x="96" y="282"/>
                  </a:lnTo>
                  <a:lnTo>
                    <a:pt x="96" y="312"/>
                  </a:lnTo>
                  <a:lnTo>
                    <a:pt x="102" y="324"/>
                  </a:lnTo>
                  <a:lnTo>
                    <a:pt x="108" y="330"/>
                  </a:lnTo>
                  <a:lnTo>
                    <a:pt x="114" y="324"/>
                  </a:lnTo>
                  <a:lnTo>
                    <a:pt x="114" y="318"/>
                  </a:lnTo>
                  <a:lnTo>
                    <a:pt x="120" y="312"/>
                  </a:lnTo>
                  <a:lnTo>
                    <a:pt x="120" y="300"/>
                  </a:lnTo>
                  <a:lnTo>
                    <a:pt x="102" y="282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89" name="Slovenia" descr="© INSCALE GmbH, 05.05.2010&#10;http://www.presentationload.com/">
              <a:extLst>
                <a:ext uri="{FF2B5EF4-FFF2-40B4-BE49-F238E27FC236}">
                  <a16:creationId xmlns:a16="http://schemas.microsoft.com/office/drawing/2014/main" id="{7A9C62AB-5180-4952-BAF8-6262E805820C}"/>
                </a:ext>
              </a:extLst>
            </p:cNvPr>
            <p:cNvSpPr>
              <a:spLocks/>
            </p:cNvSpPr>
            <p:nvPr/>
          </p:nvSpPr>
          <p:spPr bwMode="gray">
            <a:xfrm>
              <a:off x="5956550" y="2824293"/>
              <a:ext cx="92053" cy="55579"/>
            </a:xfrm>
            <a:custGeom>
              <a:avLst/>
              <a:gdLst>
                <a:gd name="T0" fmla="*/ 2147483647 w 210"/>
                <a:gd name="T1" fmla="*/ 2147483647 h 120"/>
                <a:gd name="T2" fmla="*/ 2147483647 w 210"/>
                <a:gd name="T3" fmla="*/ 2147483647 h 120"/>
                <a:gd name="T4" fmla="*/ 2147483647 w 210"/>
                <a:gd name="T5" fmla="*/ 2147483647 h 120"/>
                <a:gd name="T6" fmla="*/ 2147483647 w 210"/>
                <a:gd name="T7" fmla="*/ 2147483647 h 120"/>
                <a:gd name="T8" fmla="*/ 2147483647 w 210"/>
                <a:gd name="T9" fmla="*/ 2147483647 h 120"/>
                <a:gd name="T10" fmla="*/ 2147483647 w 210"/>
                <a:gd name="T11" fmla="*/ 2147483647 h 120"/>
                <a:gd name="T12" fmla="*/ 2147483647 w 210"/>
                <a:gd name="T13" fmla="*/ 2147483647 h 120"/>
                <a:gd name="T14" fmla="*/ 2147483647 w 210"/>
                <a:gd name="T15" fmla="*/ 2147483647 h 120"/>
                <a:gd name="T16" fmla="*/ 2147483647 w 210"/>
                <a:gd name="T17" fmla="*/ 2147483647 h 120"/>
                <a:gd name="T18" fmla="*/ 2147483647 w 210"/>
                <a:gd name="T19" fmla="*/ 2147483647 h 120"/>
                <a:gd name="T20" fmla="*/ 2147483647 w 210"/>
                <a:gd name="T21" fmla="*/ 2147483647 h 120"/>
                <a:gd name="T22" fmla="*/ 2147483647 w 210"/>
                <a:gd name="T23" fmla="*/ 2147483647 h 120"/>
                <a:gd name="T24" fmla="*/ 2147483647 w 210"/>
                <a:gd name="T25" fmla="*/ 2147483647 h 120"/>
                <a:gd name="T26" fmla="*/ 2147483647 w 210"/>
                <a:gd name="T27" fmla="*/ 2147483647 h 120"/>
                <a:gd name="T28" fmla="*/ 2147483647 w 210"/>
                <a:gd name="T29" fmla="*/ 2147483647 h 120"/>
                <a:gd name="T30" fmla="*/ 2147483647 w 210"/>
                <a:gd name="T31" fmla="*/ 2147483647 h 120"/>
                <a:gd name="T32" fmla="*/ 2147483647 w 210"/>
                <a:gd name="T33" fmla="*/ 2147483647 h 120"/>
                <a:gd name="T34" fmla="*/ 2147483647 w 210"/>
                <a:gd name="T35" fmla="*/ 2147483647 h 120"/>
                <a:gd name="T36" fmla="*/ 2147483647 w 210"/>
                <a:gd name="T37" fmla="*/ 2147483647 h 120"/>
                <a:gd name="T38" fmla="*/ 2147483647 w 210"/>
                <a:gd name="T39" fmla="*/ 2147483647 h 120"/>
                <a:gd name="T40" fmla="*/ 2147483647 w 210"/>
                <a:gd name="T41" fmla="*/ 2147483647 h 120"/>
                <a:gd name="T42" fmla="*/ 2147483647 w 210"/>
                <a:gd name="T43" fmla="*/ 0 h 120"/>
                <a:gd name="T44" fmla="*/ 2147483647 w 210"/>
                <a:gd name="T45" fmla="*/ 2147483647 h 120"/>
                <a:gd name="T46" fmla="*/ 2147483647 w 210"/>
                <a:gd name="T47" fmla="*/ 2147483647 h 120"/>
                <a:gd name="T48" fmla="*/ 2147483647 w 210"/>
                <a:gd name="T49" fmla="*/ 2147483647 h 120"/>
                <a:gd name="T50" fmla="*/ 2147483647 w 210"/>
                <a:gd name="T51" fmla="*/ 2147483647 h 120"/>
                <a:gd name="T52" fmla="*/ 2147483647 w 210"/>
                <a:gd name="T53" fmla="*/ 2147483647 h 120"/>
                <a:gd name="T54" fmla="*/ 2147483647 w 210"/>
                <a:gd name="T55" fmla="*/ 2147483647 h 120"/>
                <a:gd name="T56" fmla="*/ 2147483647 w 210"/>
                <a:gd name="T57" fmla="*/ 2147483647 h 120"/>
                <a:gd name="T58" fmla="*/ 2147483647 w 210"/>
                <a:gd name="T59" fmla="*/ 2147483647 h 120"/>
                <a:gd name="T60" fmla="*/ 2147483647 w 210"/>
                <a:gd name="T61" fmla="*/ 2147483647 h 120"/>
                <a:gd name="T62" fmla="*/ 2147483647 w 210"/>
                <a:gd name="T63" fmla="*/ 2147483647 h 120"/>
                <a:gd name="T64" fmla="*/ 2147483647 w 210"/>
                <a:gd name="T65" fmla="*/ 2147483647 h 120"/>
                <a:gd name="T66" fmla="*/ 2147483647 w 210"/>
                <a:gd name="T67" fmla="*/ 2147483647 h 120"/>
                <a:gd name="T68" fmla="*/ 0 w 210"/>
                <a:gd name="T69" fmla="*/ 2147483647 h 120"/>
                <a:gd name="T70" fmla="*/ 2147483647 w 210"/>
                <a:gd name="T71" fmla="*/ 2147483647 h 120"/>
                <a:gd name="T72" fmla="*/ 2147483647 w 210"/>
                <a:gd name="T73" fmla="*/ 2147483647 h 120"/>
                <a:gd name="T74" fmla="*/ 2147483647 w 210"/>
                <a:gd name="T75" fmla="*/ 2147483647 h 120"/>
                <a:gd name="T76" fmla="*/ 2147483647 w 210"/>
                <a:gd name="T77" fmla="*/ 2147483647 h 120"/>
                <a:gd name="T78" fmla="*/ 2147483647 w 210"/>
                <a:gd name="T79" fmla="*/ 2147483647 h 120"/>
                <a:gd name="T80" fmla="*/ 2147483647 w 210"/>
                <a:gd name="T81" fmla="*/ 2147483647 h 120"/>
                <a:gd name="T82" fmla="*/ 2147483647 w 210"/>
                <a:gd name="T83" fmla="*/ 2147483647 h 120"/>
                <a:gd name="T84" fmla="*/ 2147483647 w 210"/>
                <a:gd name="T85" fmla="*/ 2147483647 h 120"/>
                <a:gd name="T86" fmla="*/ 2147483647 w 210"/>
                <a:gd name="T87" fmla="*/ 2147483647 h 12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210"/>
                <a:gd name="T133" fmla="*/ 0 h 120"/>
                <a:gd name="T134" fmla="*/ 210 w 210"/>
                <a:gd name="T135" fmla="*/ 120 h 120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210" h="120">
                  <a:moveTo>
                    <a:pt x="24" y="120"/>
                  </a:moveTo>
                  <a:lnTo>
                    <a:pt x="42" y="120"/>
                  </a:lnTo>
                  <a:lnTo>
                    <a:pt x="42" y="108"/>
                  </a:lnTo>
                  <a:lnTo>
                    <a:pt x="54" y="114"/>
                  </a:lnTo>
                  <a:lnTo>
                    <a:pt x="72" y="114"/>
                  </a:lnTo>
                  <a:lnTo>
                    <a:pt x="78" y="102"/>
                  </a:lnTo>
                  <a:lnTo>
                    <a:pt x="78" y="108"/>
                  </a:lnTo>
                  <a:lnTo>
                    <a:pt x="84" y="114"/>
                  </a:lnTo>
                  <a:lnTo>
                    <a:pt x="126" y="114"/>
                  </a:lnTo>
                  <a:lnTo>
                    <a:pt x="126" y="96"/>
                  </a:lnTo>
                  <a:lnTo>
                    <a:pt x="138" y="90"/>
                  </a:lnTo>
                  <a:lnTo>
                    <a:pt x="150" y="78"/>
                  </a:lnTo>
                  <a:lnTo>
                    <a:pt x="150" y="72"/>
                  </a:lnTo>
                  <a:lnTo>
                    <a:pt x="144" y="66"/>
                  </a:lnTo>
                  <a:lnTo>
                    <a:pt x="144" y="54"/>
                  </a:lnTo>
                  <a:lnTo>
                    <a:pt x="174" y="54"/>
                  </a:lnTo>
                  <a:lnTo>
                    <a:pt x="186" y="48"/>
                  </a:lnTo>
                  <a:lnTo>
                    <a:pt x="186" y="36"/>
                  </a:lnTo>
                  <a:lnTo>
                    <a:pt x="210" y="36"/>
                  </a:lnTo>
                  <a:lnTo>
                    <a:pt x="192" y="24"/>
                  </a:lnTo>
                  <a:lnTo>
                    <a:pt x="186" y="6"/>
                  </a:lnTo>
                  <a:lnTo>
                    <a:pt x="180" y="0"/>
                  </a:lnTo>
                  <a:lnTo>
                    <a:pt x="174" y="12"/>
                  </a:lnTo>
                  <a:lnTo>
                    <a:pt x="168" y="30"/>
                  </a:lnTo>
                  <a:lnTo>
                    <a:pt x="144" y="24"/>
                  </a:lnTo>
                  <a:lnTo>
                    <a:pt x="132" y="30"/>
                  </a:lnTo>
                  <a:lnTo>
                    <a:pt x="84" y="30"/>
                  </a:lnTo>
                  <a:lnTo>
                    <a:pt x="84" y="42"/>
                  </a:lnTo>
                  <a:lnTo>
                    <a:pt x="54" y="42"/>
                  </a:lnTo>
                  <a:lnTo>
                    <a:pt x="48" y="36"/>
                  </a:lnTo>
                  <a:lnTo>
                    <a:pt x="30" y="36"/>
                  </a:lnTo>
                  <a:lnTo>
                    <a:pt x="24" y="42"/>
                  </a:lnTo>
                  <a:lnTo>
                    <a:pt x="6" y="42"/>
                  </a:lnTo>
                  <a:lnTo>
                    <a:pt x="6" y="48"/>
                  </a:lnTo>
                  <a:lnTo>
                    <a:pt x="0" y="54"/>
                  </a:lnTo>
                  <a:lnTo>
                    <a:pt x="12" y="60"/>
                  </a:lnTo>
                  <a:lnTo>
                    <a:pt x="6" y="96"/>
                  </a:lnTo>
                  <a:lnTo>
                    <a:pt x="18" y="96"/>
                  </a:lnTo>
                  <a:lnTo>
                    <a:pt x="30" y="102"/>
                  </a:lnTo>
                  <a:lnTo>
                    <a:pt x="36" y="102"/>
                  </a:lnTo>
                  <a:lnTo>
                    <a:pt x="36" y="108"/>
                  </a:lnTo>
                  <a:lnTo>
                    <a:pt x="30" y="108"/>
                  </a:lnTo>
                  <a:lnTo>
                    <a:pt x="30" y="114"/>
                  </a:lnTo>
                  <a:lnTo>
                    <a:pt x="24" y="120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90" name="Slovakia" descr="© INSCALE GmbH, 05.05.2010&#10;http://www.presentationload.com/">
              <a:extLst>
                <a:ext uri="{FF2B5EF4-FFF2-40B4-BE49-F238E27FC236}">
                  <a16:creationId xmlns:a16="http://schemas.microsoft.com/office/drawing/2014/main" id="{D915662B-B7F9-4B18-BD93-413233EBB43D}"/>
                </a:ext>
              </a:extLst>
            </p:cNvPr>
            <p:cNvSpPr>
              <a:spLocks/>
            </p:cNvSpPr>
            <p:nvPr/>
          </p:nvSpPr>
          <p:spPr bwMode="gray">
            <a:xfrm>
              <a:off x="6050191" y="2733778"/>
              <a:ext cx="160299" cy="65108"/>
            </a:xfrm>
            <a:custGeom>
              <a:avLst/>
              <a:gdLst>
                <a:gd name="T0" fmla="*/ 2147483647 w 354"/>
                <a:gd name="T1" fmla="*/ 2147483647 h 144"/>
                <a:gd name="T2" fmla="*/ 2147483647 w 354"/>
                <a:gd name="T3" fmla="*/ 2147483647 h 144"/>
                <a:gd name="T4" fmla="*/ 2147483647 w 354"/>
                <a:gd name="T5" fmla="*/ 2147483647 h 144"/>
                <a:gd name="T6" fmla="*/ 2147483647 w 354"/>
                <a:gd name="T7" fmla="*/ 2147483647 h 144"/>
                <a:gd name="T8" fmla="*/ 2147483647 w 354"/>
                <a:gd name="T9" fmla="*/ 2147483647 h 144"/>
                <a:gd name="T10" fmla="*/ 2147483647 w 354"/>
                <a:gd name="T11" fmla="*/ 2147483647 h 144"/>
                <a:gd name="T12" fmla="*/ 2147483647 w 354"/>
                <a:gd name="T13" fmla="*/ 2147483647 h 144"/>
                <a:gd name="T14" fmla="*/ 2147483647 w 354"/>
                <a:gd name="T15" fmla="*/ 0 h 144"/>
                <a:gd name="T16" fmla="*/ 2147483647 w 354"/>
                <a:gd name="T17" fmla="*/ 2147483647 h 144"/>
                <a:gd name="T18" fmla="*/ 2147483647 w 354"/>
                <a:gd name="T19" fmla="*/ 0 h 144"/>
                <a:gd name="T20" fmla="*/ 2147483647 w 354"/>
                <a:gd name="T21" fmla="*/ 2147483647 h 144"/>
                <a:gd name="T22" fmla="*/ 2147483647 w 354"/>
                <a:gd name="T23" fmla="*/ 2147483647 h 144"/>
                <a:gd name="T24" fmla="*/ 2147483647 w 354"/>
                <a:gd name="T25" fmla="*/ 2147483647 h 144"/>
                <a:gd name="T26" fmla="*/ 2147483647 w 354"/>
                <a:gd name="T27" fmla="*/ 2147483647 h 144"/>
                <a:gd name="T28" fmla="*/ 2147483647 w 354"/>
                <a:gd name="T29" fmla="*/ 2147483647 h 144"/>
                <a:gd name="T30" fmla="*/ 0 w 354"/>
                <a:gd name="T31" fmla="*/ 2147483647 h 144"/>
                <a:gd name="T32" fmla="*/ 2147483647 w 354"/>
                <a:gd name="T33" fmla="*/ 2147483647 h 144"/>
                <a:gd name="T34" fmla="*/ 2147483647 w 354"/>
                <a:gd name="T35" fmla="*/ 2147483647 h 144"/>
                <a:gd name="T36" fmla="*/ 2147483647 w 354"/>
                <a:gd name="T37" fmla="*/ 2147483647 h 144"/>
                <a:gd name="T38" fmla="*/ 2147483647 w 354"/>
                <a:gd name="T39" fmla="*/ 2147483647 h 144"/>
                <a:gd name="T40" fmla="*/ 2147483647 w 354"/>
                <a:gd name="T41" fmla="*/ 2147483647 h 144"/>
                <a:gd name="T42" fmla="*/ 2147483647 w 354"/>
                <a:gd name="T43" fmla="*/ 2147483647 h 144"/>
                <a:gd name="T44" fmla="*/ 2147483647 w 354"/>
                <a:gd name="T45" fmla="*/ 2147483647 h 144"/>
                <a:gd name="T46" fmla="*/ 2147483647 w 354"/>
                <a:gd name="T47" fmla="*/ 2147483647 h 144"/>
                <a:gd name="T48" fmla="*/ 2147483647 w 354"/>
                <a:gd name="T49" fmla="*/ 2147483647 h 144"/>
                <a:gd name="T50" fmla="*/ 2147483647 w 354"/>
                <a:gd name="T51" fmla="*/ 2147483647 h 144"/>
                <a:gd name="T52" fmla="*/ 2147483647 w 354"/>
                <a:gd name="T53" fmla="*/ 2147483647 h 144"/>
                <a:gd name="T54" fmla="*/ 2147483647 w 354"/>
                <a:gd name="T55" fmla="*/ 2147483647 h 144"/>
                <a:gd name="T56" fmla="*/ 2147483647 w 354"/>
                <a:gd name="T57" fmla="*/ 2147483647 h 144"/>
                <a:gd name="T58" fmla="*/ 2147483647 w 354"/>
                <a:gd name="T59" fmla="*/ 2147483647 h 144"/>
                <a:gd name="T60" fmla="*/ 2147483647 w 354"/>
                <a:gd name="T61" fmla="*/ 2147483647 h 144"/>
                <a:gd name="T62" fmla="*/ 2147483647 w 354"/>
                <a:gd name="T63" fmla="*/ 2147483647 h 144"/>
                <a:gd name="T64" fmla="*/ 2147483647 w 354"/>
                <a:gd name="T65" fmla="*/ 2147483647 h 144"/>
                <a:gd name="T66" fmla="*/ 2147483647 w 354"/>
                <a:gd name="T67" fmla="*/ 2147483647 h 144"/>
                <a:gd name="T68" fmla="*/ 2147483647 w 354"/>
                <a:gd name="T69" fmla="*/ 2147483647 h 144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354"/>
                <a:gd name="T106" fmla="*/ 0 h 144"/>
                <a:gd name="T107" fmla="*/ 354 w 354"/>
                <a:gd name="T108" fmla="*/ 144 h 144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354" h="144">
                  <a:moveTo>
                    <a:pt x="348" y="30"/>
                  </a:moveTo>
                  <a:lnTo>
                    <a:pt x="324" y="30"/>
                  </a:lnTo>
                  <a:lnTo>
                    <a:pt x="300" y="6"/>
                  </a:lnTo>
                  <a:lnTo>
                    <a:pt x="276" y="6"/>
                  </a:lnTo>
                  <a:lnTo>
                    <a:pt x="270" y="12"/>
                  </a:lnTo>
                  <a:lnTo>
                    <a:pt x="258" y="18"/>
                  </a:lnTo>
                  <a:lnTo>
                    <a:pt x="246" y="18"/>
                  </a:lnTo>
                  <a:lnTo>
                    <a:pt x="240" y="12"/>
                  </a:lnTo>
                  <a:lnTo>
                    <a:pt x="210" y="12"/>
                  </a:lnTo>
                  <a:lnTo>
                    <a:pt x="210" y="18"/>
                  </a:lnTo>
                  <a:lnTo>
                    <a:pt x="204" y="24"/>
                  </a:lnTo>
                  <a:lnTo>
                    <a:pt x="192" y="24"/>
                  </a:lnTo>
                  <a:lnTo>
                    <a:pt x="186" y="18"/>
                  </a:lnTo>
                  <a:lnTo>
                    <a:pt x="186" y="12"/>
                  </a:lnTo>
                  <a:lnTo>
                    <a:pt x="180" y="12"/>
                  </a:lnTo>
                  <a:lnTo>
                    <a:pt x="168" y="0"/>
                  </a:lnTo>
                  <a:lnTo>
                    <a:pt x="156" y="0"/>
                  </a:lnTo>
                  <a:lnTo>
                    <a:pt x="144" y="12"/>
                  </a:lnTo>
                  <a:lnTo>
                    <a:pt x="138" y="12"/>
                  </a:lnTo>
                  <a:lnTo>
                    <a:pt x="126" y="0"/>
                  </a:lnTo>
                  <a:lnTo>
                    <a:pt x="108" y="12"/>
                  </a:lnTo>
                  <a:lnTo>
                    <a:pt x="84" y="18"/>
                  </a:lnTo>
                  <a:lnTo>
                    <a:pt x="84" y="42"/>
                  </a:lnTo>
                  <a:lnTo>
                    <a:pt x="72" y="48"/>
                  </a:lnTo>
                  <a:lnTo>
                    <a:pt x="66" y="54"/>
                  </a:lnTo>
                  <a:lnTo>
                    <a:pt x="54" y="60"/>
                  </a:lnTo>
                  <a:lnTo>
                    <a:pt x="36" y="60"/>
                  </a:lnTo>
                  <a:lnTo>
                    <a:pt x="36" y="54"/>
                  </a:lnTo>
                  <a:lnTo>
                    <a:pt x="30" y="60"/>
                  </a:lnTo>
                  <a:lnTo>
                    <a:pt x="12" y="60"/>
                  </a:lnTo>
                  <a:lnTo>
                    <a:pt x="6" y="66"/>
                  </a:lnTo>
                  <a:lnTo>
                    <a:pt x="0" y="90"/>
                  </a:lnTo>
                  <a:lnTo>
                    <a:pt x="0" y="102"/>
                  </a:lnTo>
                  <a:lnTo>
                    <a:pt x="6" y="102"/>
                  </a:lnTo>
                  <a:lnTo>
                    <a:pt x="6" y="114"/>
                  </a:lnTo>
                  <a:lnTo>
                    <a:pt x="12" y="114"/>
                  </a:lnTo>
                  <a:lnTo>
                    <a:pt x="12" y="126"/>
                  </a:lnTo>
                  <a:lnTo>
                    <a:pt x="6" y="132"/>
                  </a:lnTo>
                  <a:lnTo>
                    <a:pt x="18" y="138"/>
                  </a:lnTo>
                  <a:lnTo>
                    <a:pt x="30" y="120"/>
                  </a:lnTo>
                  <a:lnTo>
                    <a:pt x="36" y="126"/>
                  </a:lnTo>
                  <a:lnTo>
                    <a:pt x="42" y="138"/>
                  </a:lnTo>
                  <a:lnTo>
                    <a:pt x="48" y="144"/>
                  </a:lnTo>
                  <a:lnTo>
                    <a:pt x="90" y="144"/>
                  </a:lnTo>
                  <a:lnTo>
                    <a:pt x="108" y="138"/>
                  </a:lnTo>
                  <a:lnTo>
                    <a:pt x="120" y="138"/>
                  </a:lnTo>
                  <a:lnTo>
                    <a:pt x="132" y="114"/>
                  </a:lnTo>
                  <a:lnTo>
                    <a:pt x="168" y="120"/>
                  </a:lnTo>
                  <a:lnTo>
                    <a:pt x="174" y="108"/>
                  </a:lnTo>
                  <a:lnTo>
                    <a:pt x="198" y="108"/>
                  </a:lnTo>
                  <a:lnTo>
                    <a:pt x="210" y="102"/>
                  </a:lnTo>
                  <a:lnTo>
                    <a:pt x="216" y="102"/>
                  </a:lnTo>
                  <a:lnTo>
                    <a:pt x="228" y="90"/>
                  </a:lnTo>
                  <a:lnTo>
                    <a:pt x="234" y="78"/>
                  </a:lnTo>
                  <a:lnTo>
                    <a:pt x="258" y="78"/>
                  </a:lnTo>
                  <a:lnTo>
                    <a:pt x="258" y="90"/>
                  </a:lnTo>
                  <a:lnTo>
                    <a:pt x="276" y="96"/>
                  </a:lnTo>
                  <a:lnTo>
                    <a:pt x="276" y="78"/>
                  </a:lnTo>
                  <a:lnTo>
                    <a:pt x="288" y="78"/>
                  </a:lnTo>
                  <a:lnTo>
                    <a:pt x="288" y="90"/>
                  </a:lnTo>
                  <a:lnTo>
                    <a:pt x="300" y="90"/>
                  </a:lnTo>
                  <a:lnTo>
                    <a:pt x="312" y="84"/>
                  </a:lnTo>
                  <a:lnTo>
                    <a:pt x="336" y="84"/>
                  </a:lnTo>
                  <a:lnTo>
                    <a:pt x="336" y="90"/>
                  </a:lnTo>
                  <a:lnTo>
                    <a:pt x="336" y="72"/>
                  </a:lnTo>
                  <a:lnTo>
                    <a:pt x="342" y="72"/>
                  </a:lnTo>
                  <a:lnTo>
                    <a:pt x="348" y="66"/>
                  </a:lnTo>
                  <a:lnTo>
                    <a:pt x="348" y="60"/>
                  </a:lnTo>
                  <a:lnTo>
                    <a:pt x="354" y="54"/>
                  </a:lnTo>
                  <a:lnTo>
                    <a:pt x="354" y="30"/>
                  </a:lnTo>
                  <a:lnTo>
                    <a:pt x="348" y="30"/>
                  </a:lnTo>
                  <a:close/>
                </a:path>
              </a:pathLst>
            </a:custGeom>
            <a:solidFill>
              <a:srgbClr val="24771B"/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91" name="Saudi Arabia" descr="© INSCALE GmbH, 05.05.2010&#10;http://www.presentationload.com/">
              <a:extLst>
                <a:ext uri="{FF2B5EF4-FFF2-40B4-BE49-F238E27FC236}">
                  <a16:creationId xmlns:a16="http://schemas.microsoft.com/office/drawing/2014/main" id="{25F8E6AA-8CAF-40B1-AC1B-5197B242FAE3}"/>
                </a:ext>
              </a:extLst>
            </p:cNvPr>
            <p:cNvSpPr>
              <a:spLocks/>
            </p:cNvSpPr>
            <p:nvPr/>
          </p:nvSpPr>
          <p:spPr bwMode="gray">
            <a:xfrm>
              <a:off x="6616796" y="3357855"/>
              <a:ext cx="657071" cy="571674"/>
            </a:xfrm>
            <a:custGeom>
              <a:avLst/>
              <a:gdLst>
                <a:gd name="T0" fmla="*/ 2147483647 w 1488"/>
                <a:gd name="T1" fmla="*/ 2147483647 h 1278"/>
                <a:gd name="T2" fmla="*/ 2147483647 w 1488"/>
                <a:gd name="T3" fmla="*/ 2147483647 h 1278"/>
                <a:gd name="T4" fmla="*/ 2147483647 w 1488"/>
                <a:gd name="T5" fmla="*/ 2147483647 h 1278"/>
                <a:gd name="T6" fmla="*/ 2147483647 w 1488"/>
                <a:gd name="T7" fmla="*/ 2147483647 h 1278"/>
                <a:gd name="T8" fmla="*/ 2147483647 w 1488"/>
                <a:gd name="T9" fmla="*/ 2147483647 h 1278"/>
                <a:gd name="T10" fmla="*/ 2147483647 w 1488"/>
                <a:gd name="T11" fmla="*/ 2147483647 h 1278"/>
                <a:gd name="T12" fmla="*/ 2147483647 w 1488"/>
                <a:gd name="T13" fmla="*/ 2147483647 h 1278"/>
                <a:gd name="T14" fmla="*/ 2147483647 w 1488"/>
                <a:gd name="T15" fmla="*/ 2147483647 h 1278"/>
                <a:gd name="T16" fmla="*/ 2147483647 w 1488"/>
                <a:gd name="T17" fmla="*/ 2147483647 h 1278"/>
                <a:gd name="T18" fmla="*/ 2147483647 w 1488"/>
                <a:gd name="T19" fmla="*/ 2147483647 h 1278"/>
                <a:gd name="T20" fmla="*/ 2147483647 w 1488"/>
                <a:gd name="T21" fmla="*/ 2147483647 h 1278"/>
                <a:gd name="T22" fmla="*/ 2147483647 w 1488"/>
                <a:gd name="T23" fmla="*/ 2147483647 h 1278"/>
                <a:gd name="T24" fmla="*/ 2147483647 w 1488"/>
                <a:gd name="T25" fmla="*/ 2147483647 h 1278"/>
                <a:gd name="T26" fmla="*/ 2147483647 w 1488"/>
                <a:gd name="T27" fmla="*/ 2147483647 h 1278"/>
                <a:gd name="T28" fmla="*/ 2147483647 w 1488"/>
                <a:gd name="T29" fmla="*/ 2147483647 h 1278"/>
                <a:gd name="T30" fmla="*/ 2147483647 w 1488"/>
                <a:gd name="T31" fmla="*/ 2147483647 h 1278"/>
                <a:gd name="T32" fmla="*/ 2147483647 w 1488"/>
                <a:gd name="T33" fmla="*/ 2147483647 h 1278"/>
                <a:gd name="T34" fmla="*/ 2147483647 w 1488"/>
                <a:gd name="T35" fmla="*/ 2147483647 h 1278"/>
                <a:gd name="T36" fmla="*/ 2147483647 w 1488"/>
                <a:gd name="T37" fmla="*/ 2147483647 h 1278"/>
                <a:gd name="T38" fmla="*/ 2147483647 w 1488"/>
                <a:gd name="T39" fmla="*/ 0 h 1278"/>
                <a:gd name="T40" fmla="*/ 2147483647 w 1488"/>
                <a:gd name="T41" fmla="*/ 2147483647 h 1278"/>
                <a:gd name="T42" fmla="*/ 2147483647 w 1488"/>
                <a:gd name="T43" fmla="*/ 2147483647 h 1278"/>
                <a:gd name="T44" fmla="*/ 2147483647 w 1488"/>
                <a:gd name="T45" fmla="*/ 2147483647 h 1278"/>
                <a:gd name="T46" fmla="*/ 2147483647 w 1488"/>
                <a:gd name="T47" fmla="*/ 2147483647 h 1278"/>
                <a:gd name="T48" fmla="*/ 2147483647 w 1488"/>
                <a:gd name="T49" fmla="*/ 2147483647 h 1278"/>
                <a:gd name="T50" fmla="*/ 2147483647 w 1488"/>
                <a:gd name="T51" fmla="*/ 2147483647 h 1278"/>
                <a:gd name="T52" fmla="*/ 2147483647 w 1488"/>
                <a:gd name="T53" fmla="*/ 2147483647 h 1278"/>
                <a:gd name="T54" fmla="*/ 2147483647 w 1488"/>
                <a:gd name="T55" fmla="*/ 2147483647 h 1278"/>
                <a:gd name="T56" fmla="*/ 2147483647 w 1488"/>
                <a:gd name="T57" fmla="*/ 2147483647 h 1278"/>
                <a:gd name="T58" fmla="*/ 2147483647 w 1488"/>
                <a:gd name="T59" fmla="*/ 2147483647 h 1278"/>
                <a:gd name="T60" fmla="*/ 2147483647 w 1488"/>
                <a:gd name="T61" fmla="*/ 2147483647 h 1278"/>
                <a:gd name="T62" fmla="*/ 0 w 1488"/>
                <a:gd name="T63" fmla="*/ 2147483647 h 1278"/>
                <a:gd name="T64" fmla="*/ 2147483647 w 1488"/>
                <a:gd name="T65" fmla="*/ 2147483647 h 1278"/>
                <a:gd name="T66" fmla="*/ 2147483647 w 1488"/>
                <a:gd name="T67" fmla="*/ 2147483647 h 1278"/>
                <a:gd name="T68" fmla="*/ 2147483647 w 1488"/>
                <a:gd name="T69" fmla="*/ 2147483647 h 1278"/>
                <a:gd name="T70" fmla="*/ 2147483647 w 1488"/>
                <a:gd name="T71" fmla="*/ 2147483647 h 1278"/>
                <a:gd name="T72" fmla="*/ 2147483647 w 1488"/>
                <a:gd name="T73" fmla="*/ 2147483647 h 1278"/>
                <a:gd name="T74" fmla="*/ 2147483647 w 1488"/>
                <a:gd name="T75" fmla="*/ 2147483647 h 1278"/>
                <a:gd name="T76" fmla="*/ 2147483647 w 1488"/>
                <a:gd name="T77" fmla="*/ 2147483647 h 1278"/>
                <a:gd name="T78" fmla="*/ 2147483647 w 1488"/>
                <a:gd name="T79" fmla="*/ 2147483647 h 1278"/>
                <a:gd name="T80" fmla="*/ 2147483647 w 1488"/>
                <a:gd name="T81" fmla="*/ 2147483647 h 1278"/>
                <a:gd name="T82" fmla="*/ 2147483647 w 1488"/>
                <a:gd name="T83" fmla="*/ 2147483647 h 1278"/>
                <a:gd name="T84" fmla="*/ 2147483647 w 1488"/>
                <a:gd name="T85" fmla="*/ 2147483647 h 1278"/>
                <a:gd name="T86" fmla="*/ 2147483647 w 1488"/>
                <a:gd name="T87" fmla="*/ 2147483647 h 1278"/>
                <a:gd name="T88" fmla="*/ 2147483647 w 1488"/>
                <a:gd name="T89" fmla="*/ 2147483647 h 1278"/>
                <a:gd name="T90" fmla="*/ 2147483647 w 1488"/>
                <a:gd name="T91" fmla="*/ 2147483647 h 1278"/>
                <a:gd name="T92" fmla="*/ 2147483647 w 1488"/>
                <a:gd name="T93" fmla="*/ 2147483647 h 1278"/>
                <a:gd name="T94" fmla="*/ 2147483647 w 1488"/>
                <a:gd name="T95" fmla="*/ 2147483647 h 1278"/>
                <a:gd name="T96" fmla="*/ 2147483647 w 1488"/>
                <a:gd name="T97" fmla="*/ 2147483647 h 1278"/>
                <a:gd name="T98" fmla="*/ 2147483647 w 1488"/>
                <a:gd name="T99" fmla="*/ 2147483647 h 1278"/>
                <a:gd name="T100" fmla="*/ 2147483647 w 1488"/>
                <a:gd name="T101" fmla="*/ 2147483647 h 1278"/>
                <a:gd name="T102" fmla="*/ 2147483647 w 1488"/>
                <a:gd name="T103" fmla="*/ 2147483647 h 1278"/>
                <a:gd name="T104" fmla="*/ 2147483647 w 1488"/>
                <a:gd name="T105" fmla="*/ 2147483647 h 1278"/>
                <a:gd name="T106" fmla="*/ 2147483647 w 1488"/>
                <a:gd name="T107" fmla="*/ 2147483647 h 1278"/>
                <a:gd name="T108" fmla="*/ 2147483647 w 1488"/>
                <a:gd name="T109" fmla="*/ 2147483647 h 1278"/>
                <a:gd name="T110" fmla="*/ 2147483647 w 1488"/>
                <a:gd name="T111" fmla="*/ 2147483647 h 1278"/>
                <a:gd name="T112" fmla="*/ 2147483647 w 1488"/>
                <a:gd name="T113" fmla="*/ 2147483647 h 1278"/>
                <a:gd name="T114" fmla="*/ 2147483647 w 1488"/>
                <a:gd name="T115" fmla="*/ 2147483647 h 1278"/>
                <a:gd name="T116" fmla="*/ 2147483647 w 1488"/>
                <a:gd name="T117" fmla="*/ 2147483647 h 1278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488"/>
                <a:gd name="T178" fmla="*/ 0 h 1278"/>
                <a:gd name="T179" fmla="*/ 1488 w 1488"/>
                <a:gd name="T180" fmla="*/ 1278 h 1278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488" h="1278">
                  <a:moveTo>
                    <a:pt x="1464" y="792"/>
                  </a:moveTo>
                  <a:lnTo>
                    <a:pt x="1464" y="780"/>
                  </a:lnTo>
                  <a:lnTo>
                    <a:pt x="1458" y="774"/>
                  </a:lnTo>
                  <a:lnTo>
                    <a:pt x="1416" y="768"/>
                  </a:lnTo>
                  <a:lnTo>
                    <a:pt x="1320" y="756"/>
                  </a:lnTo>
                  <a:lnTo>
                    <a:pt x="1284" y="750"/>
                  </a:lnTo>
                  <a:lnTo>
                    <a:pt x="1266" y="750"/>
                  </a:lnTo>
                  <a:lnTo>
                    <a:pt x="1260" y="738"/>
                  </a:lnTo>
                  <a:lnTo>
                    <a:pt x="1248" y="732"/>
                  </a:lnTo>
                  <a:lnTo>
                    <a:pt x="1242" y="720"/>
                  </a:lnTo>
                  <a:lnTo>
                    <a:pt x="1218" y="696"/>
                  </a:lnTo>
                  <a:lnTo>
                    <a:pt x="1206" y="672"/>
                  </a:lnTo>
                  <a:lnTo>
                    <a:pt x="1188" y="654"/>
                  </a:lnTo>
                  <a:lnTo>
                    <a:pt x="1188" y="642"/>
                  </a:lnTo>
                  <a:lnTo>
                    <a:pt x="1182" y="636"/>
                  </a:lnTo>
                  <a:lnTo>
                    <a:pt x="1182" y="618"/>
                  </a:lnTo>
                  <a:lnTo>
                    <a:pt x="1176" y="624"/>
                  </a:lnTo>
                  <a:lnTo>
                    <a:pt x="1164" y="612"/>
                  </a:lnTo>
                  <a:lnTo>
                    <a:pt x="1146" y="612"/>
                  </a:lnTo>
                  <a:lnTo>
                    <a:pt x="1140" y="600"/>
                  </a:lnTo>
                  <a:lnTo>
                    <a:pt x="1134" y="594"/>
                  </a:lnTo>
                  <a:lnTo>
                    <a:pt x="1128" y="582"/>
                  </a:lnTo>
                  <a:lnTo>
                    <a:pt x="1122" y="564"/>
                  </a:lnTo>
                  <a:lnTo>
                    <a:pt x="1116" y="552"/>
                  </a:lnTo>
                  <a:lnTo>
                    <a:pt x="1116" y="540"/>
                  </a:lnTo>
                  <a:lnTo>
                    <a:pt x="1110" y="534"/>
                  </a:lnTo>
                  <a:lnTo>
                    <a:pt x="1098" y="528"/>
                  </a:lnTo>
                  <a:lnTo>
                    <a:pt x="1086" y="516"/>
                  </a:lnTo>
                  <a:lnTo>
                    <a:pt x="1074" y="510"/>
                  </a:lnTo>
                  <a:lnTo>
                    <a:pt x="1068" y="498"/>
                  </a:lnTo>
                  <a:lnTo>
                    <a:pt x="1068" y="462"/>
                  </a:lnTo>
                  <a:lnTo>
                    <a:pt x="1062" y="450"/>
                  </a:lnTo>
                  <a:lnTo>
                    <a:pt x="1062" y="438"/>
                  </a:lnTo>
                  <a:lnTo>
                    <a:pt x="1050" y="426"/>
                  </a:lnTo>
                  <a:lnTo>
                    <a:pt x="1002" y="402"/>
                  </a:lnTo>
                  <a:lnTo>
                    <a:pt x="996" y="396"/>
                  </a:lnTo>
                  <a:lnTo>
                    <a:pt x="990" y="384"/>
                  </a:lnTo>
                  <a:lnTo>
                    <a:pt x="990" y="360"/>
                  </a:lnTo>
                  <a:lnTo>
                    <a:pt x="972" y="342"/>
                  </a:lnTo>
                  <a:lnTo>
                    <a:pt x="966" y="330"/>
                  </a:lnTo>
                  <a:lnTo>
                    <a:pt x="960" y="324"/>
                  </a:lnTo>
                  <a:lnTo>
                    <a:pt x="960" y="300"/>
                  </a:lnTo>
                  <a:lnTo>
                    <a:pt x="954" y="300"/>
                  </a:lnTo>
                  <a:lnTo>
                    <a:pt x="948" y="294"/>
                  </a:lnTo>
                  <a:lnTo>
                    <a:pt x="882" y="294"/>
                  </a:lnTo>
                  <a:lnTo>
                    <a:pt x="876" y="288"/>
                  </a:lnTo>
                  <a:lnTo>
                    <a:pt x="876" y="252"/>
                  </a:lnTo>
                  <a:lnTo>
                    <a:pt x="852" y="246"/>
                  </a:lnTo>
                  <a:lnTo>
                    <a:pt x="804" y="246"/>
                  </a:lnTo>
                  <a:lnTo>
                    <a:pt x="750" y="240"/>
                  </a:lnTo>
                  <a:lnTo>
                    <a:pt x="684" y="240"/>
                  </a:lnTo>
                  <a:lnTo>
                    <a:pt x="492" y="96"/>
                  </a:lnTo>
                  <a:lnTo>
                    <a:pt x="480" y="90"/>
                  </a:lnTo>
                  <a:lnTo>
                    <a:pt x="474" y="84"/>
                  </a:lnTo>
                  <a:lnTo>
                    <a:pt x="426" y="60"/>
                  </a:lnTo>
                  <a:lnTo>
                    <a:pt x="414" y="48"/>
                  </a:lnTo>
                  <a:lnTo>
                    <a:pt x="402" y="42"/>
                  </a:lnTo>
                  <a:lnTo>
                    <a:pt x="372" y="12"/>
                  </a:lnTo>
                  <a:lnTo>
                    <a:pt x="306" y="12"/>
                  </a:lnTo>
                  <a:lnTo>
                    <a:pt x="294" y="0"/>
                  </a:lnTo>
                  <a:lnTo>
                    <a:pt x="288" y="6"/>
                  </a:lnTo>
                  <a:lnTo>
                    <a:pt x="276" y="12"/>
                  </a:lnTo>
                  <a:lnTo>
                    <a:pt x="270" y="12"/>
                  </a:lnTo>
                  <a:lnTo>
                    <a:pt x="264" y="18"/>
                  </a:lnTo>
                  <a:lnTo>
                    <a:pt x="252" y="24"/>
                  </a:lnTo>
                  <a:lnTo>
                    <a:pt x="210" y="24"/>
                  </a:lnTo>
                  <a:lnTo>
                    <a:pt x="198" y="48"/>
                  </a:lnTo>
                  <a:lnTo>
                    <a:pt x="132" y="48"/>
                  </a:lnTo>
                  <a:lnTo>
                    <a:pt x="120" y="54"/>
                  </a:lnTo>
                  <a:lnTo>
                    <a:pt x="108" y="54"/>
                  </a:lnTo>
                  <a:lnTo>
                    <a:pt x="108" y="60"/>
                  </a:lnTo>
                  <a:lnTo>
                    <a:pt x="132" y="60"/>
                  </a:lnTo>
                  <a:lnTo>
                    <a:pt x="144" y="66"/>
                  </a:lnTo>
                  <a:lnTo>
                    <a:pt x="156" y="66"/>
                  </a:lnTo>
                  <a:lnTo>
                    <a:pt x="180" y="90"/>
                  </a:lnTo>
                  <a:lnTo>
                    <a:pt x="192" y="114"/>
                  </a:lnTo>
                  <a:lnTo>
                    <a:pt x="198" y="120"/>
                  </a:lnTo>
                  <a:lnTo>
                    <a:pt x="198" y="132"/>
                  </a:lnTo>
                  <a:lnTo>
                    <a:pt x="192" y="138"/>
                  </a:lnTo>
                  <a:lnTo>
                    <a:pt x="192" y="150"/>
                  </a:lnTo>
                  <a:lnTo>
                    <a:pt x="186" y="156"/>
                  </a:lnTo>
                  <a:lnTo>
                    <a:pt x="180" y="168"/>
                  </a:lnTo>
                  <a:lnTo>
                    <a:pt x="174" y="174"/>
                  </a:lnTo>
                  <a:lnTo>
                    <a:pt x="162" y="180"/>
                  </a:lnTo>
                  <a:lnTo>
                    <a:pt x="150" y="180"/>
                  </a:lnTo>
                  <a:lnTo>
                    <a:pt x="138" y="186"/>
                  </a:lnTo>
                  <a:lnTo>
                    <a:pt x="132" y="186"/>
                  </a:lnTo>
                  <a:lnTo>
                    <a:pt x="120" y="198"/>
                  </a:lnTo>
                  <a:lnTo>
                    <a:pt x="120" y="210"/>
                  </a:lnTo>
                  <a:lnTo>
                    <a:pt x="108" y="234"/>
                  </a:lnTo>
                  <a:lnTo>
                    <a:pt x="96" y="246"/>
                  </a:lnTo>
                  <a:lnTo>
                    <a:pt x="60" y="246"/>
                  </a:lnTo>
                  <a:lnTo>
                    <a:pt x="36" y="234"/>
                  </a:lnTo>
                  <a:lnTo>
                    <a:pt x="6" y="234"/>
                  </a:lnTo>
                  <a:lnTo>
                    <a:pt x="6" y="264"/>
                  </a:lnTo>
                  <a:lnTo>
                    <a:pt x="0" y="306"/>
                  </a:lnTo>
                  <a:lnTo>
                    <a:pt x="0" y="348"/>
                  </a:lnTo>
                  <a:lnTo>
                    <a:pt x="6" y="372"/>
                  </a:lnTo>
                  <a:lnTo>
                    <a:pt x="24" y="378"/>
                  </a:lnTo>
                  <a:lnTo>
                    <a:pt x="36" y="390"/>
                  </a:lnTo>
                  <a:lnTo>
                    <a:pt x="54" y="390"/>
                  </a:lnTo>
                  <a:lnTo>
                    <a:pt x="72" y="408"/>
                  </a:lnTo>
                  <a:lnTo>
                    <a:pt x="90" y="438"/>
                  </a:lnTo>
                  <a:lnTo>
                    <a:pt x="102" y="474"/>
                  </a:lnTo>
                  <a:lnTo>
                    <a:pt x="120" y="504"/>
                  </a:lnTo>
                  <a:lnTo>
                    <a:pt x="132" y="516"/>
                  </a:lnTo>
                  <a:lnTo>
                    <a:pt x="150" y="528"/>
                  </a:lnTo>
                  <a:lnTo>
                    <a:pt x="162" y="540"/>
                  </a:lnTo>
                  <a:lnTo>
                    <a:pt x="174" y="558"/>
                  </a:lnTo>
                  <a:lnTo>
                    <a:pt x="180" y="570"/>
                  </a:lnTo>
                  <a:lnTo>
                    <a:pt x="186" y="594"/>
                  </a:lnTo>
                  <a:lnTo>
                    <a:pt x="192" y="612"/>
                  </a:lnTo>
                  <a:lnTo>
                    <a:pt x="198" y="636"/>
                  </a:lnTo>
                  <a:lnTo>
                    <a:pt x="210" y="648"/>
                  </a:lnTo>
                  <a:lnTo>
                    <a:pt x="234" y="660"/>
                  </a:lnTo>
                  <a:lnTo>
                    <a:pt x="264" y="660"/>
                  </a:lnTo>
                  <a:lnTo>
                    <a:pt x="282" y="666"/>
                  </a:lnTo>
                  <a:lnTo>
                    <a:pt x="294" y="678"/>
                  </a:lnTo>
                  <a:lnTo>
                    <a:pt x="312" y="708"/>
                  </a:lnTo>
                  <a:lnTo>
                    <a:pt x="330" y="756"/>
                  </a:lnTo>
                  <a:lnTo>
                    <a:pt x="336" y="804"/>
                  </a:lnTo>
                  <a:lnTo>
                    <a:pt x="342" y="840"/>
                  </a:lnTo>
                  <a:lnTo>
                    <a:pt x="348" y="870"/>
                  </a:lnTo>
                  <a:lnTo>
                    <a:pt x="366" y="906"/>
                  </a:lnTo>
                  <a:lnTo>
                    <a:pt x="384" y="924"/>
                  </a:lnTo>
                  <a:lnTo>
                    <a:pt x="390" y="936"/>
                  </a:lnTo>
                  <a:lnTo>
                    <a:pt x="414" y="936"/>
                  </a:lnTo>
                  <a:lnTo>
                    <a:pt x="438" y="948"/>
                  </a:lnTo>
                  <a:lnTo>
                    <a:pt x="456" y="972"/>
                  </a:lnTo>
                  <a:lnTo>
                    <a:pt x="480" y="1008"/>
                  </a:lnTo>
                  <a:lnTo>
                    <a:pt x="504" y="1056"/>
                  </a:lnTo>
                  <a:lnTo>
                    <a:pt x="552" y="1128"/>
                  </a:lnTo>
                  <a:lnTo>
                    <a:pt x="582" y="1170"/>
                  </a:lnTo>
                  <a:lnTo>
                    <a:pt x="606" y="1206"/>
                  </a:lnTo>
                  <a:lnTo>
                    <a:pt x="618" y="1236"/>
                  </a:lnTo>
                  <a:lnTo>
                    <a:pt x="618" y="1266"/>
                  </a:lnTo>
                  <a:lnTo>
                    <a:pt x="612" y="1278"/>
                  </a:lnTo>
                  <a:lnTo>
                    <a:pt x="624" y="1266"/>
                  </a:lnTo>
                  <a:lnTo>
                    <a:pt x="630" y="1254"/>
                  </a:lnTo>
                  <a:lnTo>
                    <a:pt x="636" y="1248"/>
                  </a:lnTo>
                  <a:lnTo>
                    <a:pt x="636" y="1200"/>
                  </a:lnTo>
                  <a:lnTo>
                    <a:pt x="642" y="1188"/>
                  </a:lnTo>
                  <a:lnTo>
                    <a:pt x="648" y="1182"/>
                  </a:lnTo>
                  <a:lnTo>
                    <a:pt x="654" y="1182"/>
                  </a:lnTo>
                  <a:lnTo>
                    <a:pt x="672" y="1200"/>
                  </a:lnTo>
                  <a:lnTo>
                    <a:pt x="696" y="1194"/>
                  </a:lnTo>
                  <a:lnTo>
                    <a:pt x="702" y="1188"/>
                  </a:lnTo>
                  <a:lnTo>
                    <a:pt x="792" y="1188"/>
                  </a:lnTo>
                  <a:lnTo>
                    <a:pt x="804" y="1194"/>
                  </a:lnTo>
                  <a:lnTo>
                    <a:pt x="810" y="1200"/>
                  </a:lnTo>
                  <a:lnTo>
                    <a:pt x="888" y="1200"/>
                  </a:lnTo>
                  <a:lnTo>
                    <a:pt x="894" y="1206"/>
                  </a:lnTo>
                  <a:lnTo>
                    <a:pt x="900" y="1218"/>
                  </a:lnTo>
                  <a:lnTo>
                    <a:pt x="912" y="1224"/>
                  </a:lnTo>
                  <a:lnTo>
                    <a:pt x="924" y="1224"/>
                  </a:lnTo>
                  <a:lnTo>
                    <a:pt x="930" y="1212"/>
                  </a:lnTo>
                  <a:lnTo>
                    <a:pt x="936" y="1206"/>
                  </a:lnTo>
                  <a:lnTo>
                    <a:pt x="936" y="1188"/>
                  </a:lnTo>
                  <a:lnTo>
                    <a:pt x="942" y="1176"/>
                  </a:lnTo>
                  <a:lnTo>
                    <a:pt x="948" y="1170"/>
                  </a:lnTo>
                  <a:lnTo>
                    <a:pt x="954" y="1158"/>
                  </a:lnTo>
                  <a:lnTo>
                    <a:pt x="966" y="1146"/>
                  </a:lnTo>
                  <a:lnTo>
                    <a:pt x="972" y="1134"/>
                  </a:lnTo>
                  <a:lnTo>
                    <a:pt x="990" y="1116"/>
                  </a:lnTo>
                  <a:lnTo>
                    <a:pt x="1020" y="1098"/>
                  </a:lnTo>
                  <a:lnTo>
                    <a:pt x="1050" y="1092"/>
                  </a:lnTo>
                  <a:lnTo>
                    <a:pt x="1068" y="1086"/>
                  </a:lnTo>
                  <a:lnTo>
                    <a:pt x="1092" y="1086"/>
                  </a:lnTo>
                  <a:lnTo>
                    <a:pt x="1140" y="1080"/>
                  </a:lnTo>
                  <a:lnTo>
                    <a:pt x="1188" y="1068"/>
                  </a:lnTo>
                  <a:lnTo>
                    <a:pt x="1230" y="1062"/>
                  </a:lnTo>
                  <a:lnTo>
                    <a:pt x="1248" y="1062"/>
                  </a:lnTo>
                  <a:lnTo>
                    <a:pt x="1452" y="990"/>
                  </a:lnTo>
                  <a:lnTo>
                    <a:pt x="1488" y="816"/>
                  </a:lnTo>
                  <a:lnTo>
                    <a:pt x="1482" y="810"/>
                  </a:lnTo>
                  <a:lnTo>
                    <a:pt x="1470" y="804"/>
                  </a:lnTo>
                  <a:lnTo>
                    <a:pt x="1464" y="798"/>
                  </a:lnTo>
                  <a:lnTo>
                    <a:pt x="1464" y="792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92" name="Russia" descr="© INSCALE GmbH, 05.05.2010&#10;http://www.presentationload.com/">
              <a:extLst>
                <a:ext uri="{FF2B5EF4-FFF2-40B4-BE49-F238E27FC236}">
                  <a16:creationId xmlns:a16="http://schemas.microsoft.com/office/drawing/2014/main" id="{D92F6A4E-1BE4-4569-939F-F6972272816A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6124786" y="1736525"/>
              <a:ext cx="4007499" cy="1292618"/>
            </a:xfrm>
            <a:custGeom>
              <a:avLst/>
              <a:gdLst>
                <a:gd name="T0" fmla="*/ 2147483647 w 9048"/>
                <a:gd name="T1" fmla="*/ 2147483647 h 2880"/>
                <a:gd name="T2" fmla="*/ 2147483647 w 9048"/>
                <a:gd name="T3" fmla="*/ 2147483647 h 2880"/>
                <a:gd name="T4" fmla="*/ 2147483647 w 9048"/>
                <a:gd name="T5" fmla="*/ 2147483647 h 2880"/>
                <a:gd name="T6" fmla="*/ 2147483647 w 9048"/>
                <a:gd name="T7" fmla="*/ 2147483647 h 2880"/>
                <a:gd name="T8" fmla="*/ 2147483647 w 9048"/>
                <a:gd name="T9" fmla="*/ 2147483647 h 2880"/>
                <a:gd name="T10" fmla="*/ 2147483647 w 9048"/>
                <a:gd name="T11" fmla="*/ 2147483647 h 2880"/>
                <a:gd name="T12" fmla="*/ 2147483647 w 9048"/>
                <a:gd name="T13" fmla="*/ 2147483647 h 2880"/>
                <a:gd name="T14" fmla="*/ 2147483647 w 9048"/>
                <a:gd name="T15" fmla="*/ 2147483647 h 2880"/>
                <a:gd name="T16" fmla="*/ 2147483647 w 9048"/>
                <a:gd name="T17" fmla="*/ 2147483647 h 2880"/>
                <a:gd name="T18" fmla="*/ 2147483647 w 9048"/>
                <a:gd name="T19" fmla="*/ 2147483647 h 2880"/>
                <a:gd name="T20" fmla="*/ 2147483647 w 9048"/>
                <a:gd name="T21" fmla="*/ 2147483647 h 2880"/>
                <a:gd name="T22" fmla="*/ 2147483647 w 9048"/>
                <a:gd name="T23" fmla="*/ 2147483647 h 2880"/>
                <a:gd name="T24" fmla="*/ 2147483647 w 9048"/>
                <a:gd name="T25" fmla="*/ 2147483647 h 2880"/>
                <a:gd name="T26" fmla="*/ 2147483647 w 9048"/>
                <a:gd name="T27" fmla="*/ 2147483647 h 2880"/>
                <a:gd name="T28" fmla="*/ 2147483647 w 9048"/>
                <a:gd name="T29" fmla="*/ 2147483647 h 2880"/>
                <a:gd name="T30" fmla="*/ 2147483647 w 9048"/>
                <a:gd name="T31" fmla="*/ 2147483647 h 2880"/>
                <a:gd name="T32" fmla="*/ 2147483647 w 9048"/>
                <a:gd name="T33" fmla="*/ 2147483647 h 2880"/>
                <a:gd name="T34" fmla="*/ 2147483647 w 9048"/>
                <a:gd name="T35" fmla="*/ 2147483647 h 2880"/>
                <a:gd name="T36" fmla="*/ 2147483647 w 9048"/>
                <a:gd name="T37" fmla="*/ 2147483647 h 2880"/>
                <a:gd name="T38" fmla="*/ 2147483647 w 9048"/>
                <a:gd name="T39" fmla="*/ 2147483647 h 2880"/>
                <a:gd name="T40" fmla="*/ 2147483647 w 9048"/>
                <a:gd name="T41" fmla="*/ 2147483647 h 2880"/>
                <a:gd name="T42" fmla="*/ 2147483647 w 9048"/>
                <a:gd name="T43" fmla="*/ 2147483647 h 2880"/>
                <a:gd name="T44" fmla="*/ 2147483647 w 9048"/>
                <a:gd name="T45" fmla="*/ 2147483647 h 2880"/>
                <a:gd name="T46" fmla="*/ 2147483647 w 9048"/>
                <a:gd name="T47" fmla="*/ 2147483647 h 2880"/>
                <a:gd name="T48" fmla="*/ 2147483647 w 9048"/>
                <a:gd name="T49" fmla="*/ 2147483647 h 2880"/>
                <a:gd name="T50" fmla="*/ 2147483647 w 9048"/>
                <a:gd name="T51" fmla="*/ 2147483647 h 2880"/>
                <a:gd name="T52" fmla="*/ 2147483647 w 9048"/>
                <a:gd name="T53" fmla="*/ 2147483647 h 2880"/>
                <a:gd name="T54" fmla="*/ 2147483647 w 9048"/>
                <a:gd name="T55" fmla="*/ 2147483647 h 2880"/>
                <a:gd name="T56" fmla="*/ 2147483647 w 9048"/>
                <a:gd name="T57" fmla="*/ 2147483647 h 2880"/>
                <a:gd name="T58" fmla="*/ 2147483647 w 9048"/>
                <a:gd name="T59" fmla="*/ 2147483647 h 2880"/>
                <a:gd name="T60" fmla="*/ 2147483647 w 9048"/>
                <a:gd name="T61" fmla="*/ 2147483647 h 2880"/>
                <a:gd name="T62" fmla="*/ 2147483647 w 9048"/>
                <a:gd name="T63" fmla="*/ 2147483647 h 2880"/>
                <a:gd name="T64" fmla="*/ 2147483647 w 9048"/>
                <a:gd name="T65" fmla="*/ 2147483647 h 2880"/>
                <a:gd name="T66" fmla="*/ 2147483647 w 9048"/>
                <a:gd name="T67" fmla="*/ 2147483647 h 2880"/>
                <a:gd name="T68" fmla="*/ 2147483647 w 9048"/>
                <a:gd name="T69" fmla="*/ 2147483647 h 2880"/>
                <a:gd name="T70" fmla="*/ 2147483647 w 9048"/>
                <a:gd name="T71" fmla="*/ 2147483647 h 2880"/>
                <a:gd name="T72" fmla="*/ 2147483647 w 9048"/>
                <a:gd name="T73" fmla="*/ 2147483647 h 2880"/>
                <a:gd name="T74" fmla="*/ 2147483647 w 9048"/>
                <a:gd name="T75" fmla="*/ 2147483647 h 2880"/>
                <a:gd name="T76" fmla="*/ 2147483647 w 9048"/>
                <a:gd name="T77" fmla="*/ 2147483647 h 2880"/>
                <a:gd name="T78" fmla="*/ 2147483647 w 9048"/>
                <a:gd name="T79" fmla="*/ 2147483647 h 2880"/>
                <a:gd name="T80" fmla="*/ 2147483647 w 9048"/>
                <a:gd name="T81" fmla="*/ 2147483647 h 2880"/>
                <a:gd name="T82" fmla="*/ 2147483647 w 9048"/>
                <a:gd name="T83" fmla="*/ 2147483647 h 2880"/>
                <a:gd name="T84" fmla="*/ 2147483647 w 9048"/>
                <a:gd name="T85" fmla="*/ 2147483647 h 2880"/>
                <a:gd name="T86" fmla="*/ 2147483647 w 9048"/>
                <a:gd name="T87" fmla="*/ 2147483647 h 2880"/>
                <a:gd name="T88" fmla="*/ 2147483647 w 9048"/>
                <a:gd name="T89" fmla="*/ 2147483647 h 2880"/>
                <a:gd name="T90" fmla="*/ 2147483647 w 9048"/>
                <a:gd name="T91" fmla="*/ 2147483647 h 2880"/>
                <a:gd name="T92" fmla="*/ 2147483647 w 9048"/>
                <a:gd name="T93" fmla="*/ 2147483647 h 2880"/>
                <a:gd name="T94" fmla="*/ 2147483647 w 9048"/>
                <a:gd name="T95" fmla="*/ 2147483647 h 2880"/>
                <a:gd name="T96" fmla="*/ 2147483647 w 9048"/>
                <a:gd name="T97" fmla="*/ 2147483647 h 2880"/>
                <a:gd name="T98" fmla="*/ 2147483647 w 9048"/>
                <a:gd name="T99" fmla="*/ 2147483647 h 2880"/>
                <a:gd name="T100" fmla="*/ 2147483647 w 9048"/>
                <a:gd name="T101" fmla="*/ 2147483647 h 2880"/>
                <a:gd name="T102" fmla="*/ 2147483647 w 9048"/>
                <a:gd name="T103" fmla="*/ 2147483647 h 2880"/>
                <a:gd name="T104" fmla="*/ 2147483647 w 9048"/>
                <a:gd name="T105" fmla="*/ 2147483647 h 2880"/>
                <a:gd name="T106" fmla="*/ 2147483647 w 9048"/>
                <a:gd name="T107" fmla="*/ 2147483647 h 2880"/>
                <a:gd name="T108" fmla="*/ 2147483647 w 9048"/>
                <a:gd name="T109" fmla="*/ 2147483647 h 2880"/>
                <a:gd name="T110" fmla="*/ 2147483647 w 9048"/>
                <a:gd name="T111" fmla="*/ 2147483647 h 2880"/>
                <a:gd name="T112" fmla="*/ 2147483647 w 9048"/>
                <a:gd name="T113" fmla="*/ 2147483647 h 2880"/>
                <a:gd name="T114" fmla="*/ 2147483647 w 9048"/>
                <a:gd name="T115" fmla="*/ 2147483647 h 2880"/>
                <a:gd name="T116" fmla="*/ 2147483647 w 9048"/>
                <a:gd name="T117" fmla="*/ 2147483647 h 2880"/>
                <a:gd name="T118" fmla="*/ 2147483647 w 9048"/>
                <a:gd name="T119" fmla="*/ 2147483647 h 2880"/>
                <a:gd name="T120" fmla="*/ 2147483647 w 9048"/>
                <a:gd name="T121" fmla="*/ 2147483647 h 2880"/>
                <a:gd name="T122" fmla="*/ 2147483647 w 9048"/>
                <a:gd name="T123" fmla="*/ 2147483647 h 2880"/>
                <a:gd name="T124" fmla="*/ 2147483647 w 9048"/>
                <a:gd name="T125" fmla="*/ 2147483647 h 288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9048"/>
                <a:gd name="T190" fmla="*/ 0 h 2880"/>
                <a:gd name="T191" fmla="*/ 9048 w 9048"/>
                <a:gd name="T192" fmla="*/ 2880 h 2880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9048" h="2880">
                  <a:moveTo>
                    <a:pt x="2790" y="546"/>
                  </a:moveTo>
                  <a:lnTo>
                    <a:pt x="2760" y="540"/>
                  </a:lnTo>
                  <a:lnTo>
                    <a:pt x="2736" y="558"/>
                  </a:lnTo>
                  <a:lnTo>
                    <a:pt x="2778" y="570"/>
                  </a:lnTo>
                  <a:lnTo>
                    <a:pt x="2790" y="546"/>
                  </a:lnTo>
                  <a:close/>
                  <a:moveTo>
                    <a:pt x="2832" y="522"/>
                  </a:moveTo>
                  <a:lnTo>
                    <a:pt x="2820" y="516"/>
                  </a:lnTo>
                  <a:lnTo>
                    <a:pt x="2814" y="510"/>
                  </a:lnTo>
                  <a:lnTo>
                    <a:pt x="2808" y="510"/>
                  </a:lnTo>
                  <a:lnTo>
                    <a:pt x="2808" y="528"/>
                  </a:lnTo>
                  <a:lnTo>
                    <a:pt x="2820" y="534"/>
                  </a:lnTo>
                  <a:lnTo>
                    <a:pt x="2832" y="534"/>
                  </a:lnTo>
                  <a:lnTo>
                    <a:pt x="2844" y="540"/>
                  </a:lnTo>
                  <a:lnTo>
                    <a:pt x="2850" y="540"/>
                  </a:lnTo>
                  <a:lnTo>
                    <a:pt x="2850" y="534"/>
                  </a:lnTo>
                  <a:lnTo>
                    <a:pt x="2844" y="528"/>
                  </a:lnTo>
                  <a:lnTo>
                    <a:pt x="2832" y="522"/>
                  </a:lnTo>
                  <a:close/>
                  <a:moveTo>
                    <a:pt x="1704" y="18"/>
                  </a:moveTo>
                  <a:lnTo>
                    <a:pt x="1710" y="18"/>
                  </a:lnTo>
                  <a:lnTo>
                    <a:pt x="1716" y="12"/>
                  </a:lnTo>
                  <a:lnTo>
                    <a:pt x="1728" y="6"/>
                  </a:lnTo>
                  <a:lnTo>
                    <a:pt x="1734" y="0"/>
                  </a:lnTo>
                  <a:lnTo>
                    <a:pt x="1644" y="0"/>
                  </a:lnTo>
                  <a:lnTo>
                    <a:pt x="1638" y="12"/>
                  </a:lnTo>
                  <a:lnTo>
                    <a:pt x="1680" y="12"/>
                  </a:lnTo>
                  <a:lnTo>
                    <a:pt x="1686" y="18"/>
                  </a:lnTo>
                  <a:lnTo>
                    <a:pt x="1704" y="18"/>
                  </a:lnTo>
                  <a:close/>
                  <a:moveTo>
                    <a:pt x="1740" y="60"/>
                  </a:moveTo>
                  <a:lnTo>
                    <a:pt x="1746" y="60"/>
                  </a:lnTo>
                  <a:lnTo>
                    <a:pt x="1758" y="48"/>
                  </a:lnTo>
                  <a:lnTo>
                    <a:pt x="1764" y="48"/>
                  </a:lnTo>
                  <a:lnTo>
                    <a:pt x="1770" y="54"/>
                  </a:lnTo>
                  <a:lnTo>
                    <a:pt x="1782" y="54"/>
                  </a:lnTo>
                  <a:lnTo>
                    <a:pt x="1788" y="60"/>
                  </a:lnTo>
                  <a:lnTo>
                    <a:pt x="1800" y="60"/>
                  </a:lnTo>
                  <a:lnTo>
                    <a:pt x="1812" y="48"/>
                  </a:lnTo>
                  <a:lnTo>
                    <a:pt x="1812" y="36"/>
                  </a:lnTo>
                  <a:lnTo>
                    <a:pt x="1806" y="30"/>
                  </a:lnTo>
                  <a:lnTo>
                    <a:pt x="1794" y="24"/>
                  </a:lnTo>
                  <a:lnTo>
                    <a:pt x="1758" y="24"/>
                  </a:lnTo>
                  <a:lnTo>
                    <a:pt x="1710" y="48"/>
                  </a:lnTo>
                  <a:lnTo>
                    <a:pt x="1716" y="54"/>
                  </a:lnTo>
                  <a:lnTo>
                    <a:pt x="1728" y="60"/>
                  </a:lnTo>
                  <a:lnTo>
                    <a:pt x="1740" y="60"/>
                  </a:lnTo>
                  <a:close/>
                  <a:moveTo>
                    <a:pt x="2382" y="510"/>
                  </a:moveTo>
                  <a:lnTo>
                    <a:pt x="2400" y="504"/>
                  </a:lnTo>
                  <a:lnTo>
                    <a:pt x="2412" y="498"/>
                  </a:lnTo>
                  <a:lnTo>
                    <a:pt x="2412" y="486"/>
                  </a:lnTo>
                  <a:lnTo>
                    <a:pt x="2406" y="486"/>
                  </a:lnTo>
                  <a:lnTo>
                    <a:pt x="2400" y="480"/>
                  </a:lnTo>
                  <a:lnTo>
                    <a:pt x="2346" y="480"/>
                  </a:lnTo>
                  <a:lnTo>
                    <a:pt x="2346" y="492"/>
                  </a:lnTo>
                  <a:lnTo>
                    <a:pt x="2358" y="504"/>
                  </a:lnTo>
                  <a:lnTo>
                    <a:pt x="2370" y="510"/>
                  </a:lnTo>
                  <a:lnTo>
                    <a:pt x="2382" y="510"/>
                  </a:lnTo>
                  <a:close/>
                  <a:moveTo>
                    <a:pt x="1590" y="30"/>
                  </a:moveTo>
                  <a:lnTo>
                    <a:pt x="1548" y="24"/>
                  </a:lnTo>
                  <a:lnTo>
                    <a:pt x="1554" y="36"/>
                  </a:lnTo>
                  <a:lnTo>
                    <a:pt x="1590" y="30"/>
                  </a:lnTo>
                  <a:close/>
                  <a:moveTo>
                    <a:pt x="1890" y="696"/>
                  </a:moveTo>
                  <a:lnTo>
                    <a:pt x="1896" y="708"/>
                  </a:lnTo>
                  <a:lnTo>
                    <a:pt x="1920" y="720"/>
                  </a:lnTo>
                  <a:lnTo>
                    <a:pt x="1950" y="738"/>
                  </a:lnTo>
                  <a:lnTo>
                    <a:pt x="1974" y="744"/>
                  </a:lnTo>
                  <a:lnTo>
                    <a:pt x="1992" y="738"/>
                  </a:lnTo>
                  <a:lnTo>
                    <a:pt x="1980" y="720"/>
                  </a:lnTo>
                  <a:lnTo>
                    <a:pt x="1950" y="702"/>
                  </a:lnTo>
                  <a:lnTo>
                    <a:pt x="1914" y="696"/>
                  </a:lnTo>
                  <a:lnTo>
                    <a:pt x="1890" y="696"/>
                  </a:lnTo>
                  <a:close/>
                  <a:moveTo>
                    <a:pt x="3108" y="126"/>
                  </a:moveTo>
                  <a:lnTo>
                    <a:pt x="3120" y="108"/>
                  </a:lnTo>
                  <a:lnTo>
                    <a:pt x="3030" y="108"/>
                  </a:lnTo>
                  <a:lnTo>
                    <a:pt x="3108" y="126"/>
                  </a:lnTo>
                  <a:close/>
                  <a:moveTo>
                    <a:pt x="1560" y="102"/>
                  </a:moveTo>
                  <a:lnTo>
                    <a:pt x="1632" y="102"/>
                  </a:lnTo>
                  <a:lnTo>
                    <a:pt x="1608" y="84"/>
                  </a:lnTo>
                  <a:lnTo>
                    <a:pt x="1560" y="102"/>
                  </a:lnTo>
                  <a:close/>
                  <a:moveTo>
                    <a:pt x="1572" y="60"/>
                  </a:moveTo>
                  <a:lnTo>
                    <a:pt x="1584" y="66"/>
                  </a:lnTo>
                  <a:lnTo>
                    <a:pt x="1596" y="78"/>
                  </a:lnTo>
                  <a:lnTo>
                    <a:pt x="1620" y="66"/>
                  </a:lnTo>
                  <a:lnTo>
                    <a:pt x="1620" y="72"/>
                  </a:lnTo>
                  <a:lnTo>
                    <a:pt x="1644" y="72"/>
                  </a:lnTo>
                  <a:lnTo>
                    <a:pt x="1668" y="60"/>
                  </a:lnTo>
                  <a:lnTo>
                    <a:pt x="1674" y="54"/>
                  </a:lnTo>
                  <a:lnTo>
                    <a:pt x="1680" y="54"/>
                  </a:lnTo>
                  <a:lnTo>
                    <a:pt x="1626" y="48"/>
                  </a:lnTo>
                  <a:lnTo>
                    <a:pt x="1614" y="54"/>
                  </a:lnTo>
                  <a:lnTo>
                    <a:pt x="1608" y="54"/>
                  </a:lnTo>
                  <a:lnTo>
                    <a:pt x="1602" y="48"/>
                  </a:lnTo>
                  <a:lnTo>
                    <a:pt x="1584" y="48"/>
                  </a:lnTo>
                  <a:lnTo>
                    <a:pt x="1572" y="60"/>
                  </a:lnTo>
                  <a:close/>
                  <a:moveTo>
                    <a:pt x="1662" y="36"/>
                  </a:moveTo>
                  <a:lnTo>
                    <a:pt x="1602" y="36"/>
                  </a:lnTo>
                  <a:lnTo>
                    <a:pt x="1650" y="48"/>
                  </a:lnTo>
                  <a:lnTo>
                    <a:pt x="1662" y="36"/>
                  </a:lnTo>
                  <a:close/>
                  <a:moveTo>
                    <a:pt x="1542" y="522"/>
                  </a:moveTo>
                  <a:lnTo>
                    <a:pt x="1500" y="528"/>
                  </a:lnTo>
                  <a:lnTo>
                    <a:pt x="1512" y="552"/>
                  </a:lnTo>
                  <a:lnTo>
                    <a:pt x="1542" y="534"/>
                  </a:lnTo>
                  <a:lnTo>
                    <a:pt x="1524" y="558"/>
                  </a:lnTo>
                  <a:lnTo>
                    <a:pt x="1518" y="558"/>
                  </a:lnTo>
                  <a:lnTo>
                    <a:pt x="1512" y="564"/>
                  </a:lnTo>
                  <a:lnTo>
                    <a:pt x="1506" y="564"/>
                  </a:lnTo>
                  <a:lnTo>
                    <a:pt x="1494" y="570"/>
                  </a:lnTo>
                  <a:lnTo>
                    <a:pt x="1488" y="576"/>
                  </a:lnTo>
                  <a:lnTo>
                    <a:pt x="1488" y="582"/>
                  </a:lnTo>
                  <a:lnTo>
                    <a:pt x="1500" y="594"/>
                  </a:lnTo>
                  <a:lnTo>
                    <a:pt x="1524" y="606"/>
                  </a:lnTo>
                  <a:lnTo>
                    <a:pt x="1566" y="606"/>
                  </a:lnTo>
                  <a:lnTo>
                    <a:pt x="1590" y="612"/>
                  </a:lnTo>
                  <a:lnTo>
                    <a:pt x="1608" y="618"/>
                  </a:lnTo>
                  <a:lnTo>
                    <a:pt x="1614" y="624"/>
                  </a:lnTo>
                  <a:lnTo>
                    <a:pt x="1620" y="636"/>
                  </a:lnTo>
                  <a:lnTo>
                    <a:pt x="1620" y="648"/>
                  </a:lnTo>
                  <a:lnTo>
                    <a:pt x="1626" y="654"/>
                  </a:lnTo>
                  <a:lnTo>
                    <a:pt x="1626" y="660"/>
                  </a:lnTo>
                  <a:lnTo>
                    <a:pt x="1644" y="660"/>
                  </a:lnTo>
                  <a:lnTo>
                    <a:pt x="1662" y="666"/>
                  </a:lnTo>
                  <a:lnTo>
                    <a:pt x="1674" y="666"/>
                  </a:lnTo>
                  <a:lnTo>
                    <a:pt x="1692" y="672"/>
                  </a:lnTo>
                  <a:lnTo>
                    <a:pt x="1704" y="672"/>
                  </a:lnTo>
                  <a:lnTo>
                    <a:pt x="1818" y="666"/>
                  </a:lnTo>
                  <a:lnTo>
                    <a:pt x="1806" y="666"/>
                  </a:lnTo>
                  <a:lnTo>
                    <a:pt x="1734" y="642"/>
                  </a:lnTo>
                  <a:lnTo>
                    <a:pt x="1704" y="618"/>
                  </a:lnTo>
                  <a:lnTo>
                    <a:pt x="1692" y="600"/>
                  </a:lnTo>
                  <a:lnTo>
                    <a:pt x="1686" y="588"/>
                  </a:lnTo>
                  <a:lnTo>
                    <a:pt x="1674" y="582"/>
                  </a:lnTo>
                  <a:lnTo>
                    <a:pt x="1674" y="570"/>
                  </a:lnTo>
                  <a:lnTo>
                    <a:pt x="1668" y="564"/>
                  </a:lnTo>
                  <a:lnTo>
                    <a:pt x="1692" y="516"/>
                  </a:lnTo>
                  <a:lnTo>
                    <a:pt x="1686" y="510"/>
                  </a:lnTo>
                  <a:lnTo>
                    <a:pt x="1686" y="504"/>
                  </a:lnTo>
                  <a:lnTo>
                    <a:pt x="1674" y="504"/>
                  </a:lnTo>
                  <a:lnTo>
                    <a:pt x="1710" y="498"/>
                  </a:lnTo>
                  <a:lnTo>
                    <a:pt x="1698" y="480"/>
                  </a:lnTo>
                  <a:lnTo>
                    <a:pt x="1734" y="480"/>
                  </a:lnTo>
                  <a:lnTo>
                    <a:pt x="1710" y="468"/>
                  </a:lnTo>
                  <a:lnTo>
                    <a:pt x="1734" y="474"/>
                  </a:lnTo>
                  <a:lnTo>
                    <a:pt x="1740" y="462"/>
                  </a:lnTo>
                  <a:lnTo>
                    <a:pt x="1722" y="450"/>
                  </a:lnTo>
                  <a:lnTo>
                    <a:pt x="1764" y="450"/>
                  </a:lnTo>
                  <a:lnTo>
                    <a:pt x="1770" y="444"/>
                  </a:lnTo>
                  <a:lnTo>
                    <a:pt x="1752" y="426"/>
                  </a:lnTo>
                  <a:lnTo>
                    <a:pt x="1782" y="432"/>
                  </a:lnTo>
                  <a:lnTo>
                    <a:pt x="1782" y="402"/>
                  </a:lnTo>
                  <a:lnTo>
                    <a:pt x="1788" y="408"/>
                  </a:lnTo>
                  <a:lnTo>
                    <a:pt x="1800" y="414"/>
                  </a:lnTo>
                  <a:lnTo>
                    <a:pt x="1812" y="414"/>
                  </a:lnTo>
                  <a:lnTo>
                    <a:pt x="1830" y="408"/>
                  </a:lnTo>
                  <a:lnTo>
                    <a:pt x="1842" y="402"/>
                  </a:lnTo>
                  <a:lnTo>
                    <a:pt x="1860" y="390"/>
                  </a:lnTo>
                  <a:lnTo>
                    <a:pt x="1878" y="372"/>
                  </a:lnTo>
                  <a:lnTo>
                    <a:pt x="1896" y="372"/>
                  </a:lnTo>
                  <a:lnTo>
                    <a:pt x="1938" y="366"/>
                  </a:lnTo>
                  <a:lnTo>
                    <a:pt x="1992" y="354"/>
                  </a:lnTo>
                  <a:lnTo>
                    <a:pt x="2046" y="348"/>
                  </a:lnTo>
                  <a:lnTo>
                    <a:pt x="2094" y="336"/>
                  </a:lnTo>
                  <a:lnTo>
                    <a:pt x="2124" y="330"/>
                  </a:lnTo>
                  <a:lnTo>
                    <a:pt x="2136" y="324"/>
                  </a:lnTo>
                  <a:lnTo>
                    <a:pt x="2154" y="318"/>
                  </a:lnTo>
                  <a:lnTo>
                    <a:pt x="2160" y="312"/>
                  </a:lnTo>
                  <a:lnTo>
                    <a:pt x="2166" y="300"/>
                  </a:lnTo>
                  <a:lnTo>
                    <a:pt x="2166" y="294"/>
                  </a:lnTo>
                  <a:lnTo>
                    <a:pt x="2154" y="282"/>
                  </a:lnTo>
                  <a:lnTo>
                    <a:pt x="2136" y="276"/>
                  </a:lnTo>
                  <a:lnTo>
                    <a:pt x="2088" y="270"/>
                  </a:lnTo>
                  <a:lnTo>
                    <a:pt x="2046" y="276"/>
                  </a:lnTo>
                  <a:lnTo>
                    <a:pt x="2016" y="288"/>
                  </a:lnTo>
                  <a:lnTo>
                    <a:pt x="1980" y="300"/>
                  </a:lnTo>
                  <a:lnTo>
                    <a:pt x="1938" y="318"/>
                  </a:lnTo>
                  <a:lnTo>
                    <a:pt x="1860" y="318"/>
                  </a:lnTo>
                  <a:lnTo>
                    <a:pt x="1842" y="312"/>
                  </a:lnTo>
                  <a:lnTo>
                    <a:pt x="1824" y="312"/>
                  </a:lnTo>
                  <a:lnTo>
                    <a:pt x="1806" y="336"/>
                  </a:lnTo>
                  <a:lnTo>
                    <a:pt x="1782" y="318"/>
                  </a:lnTo>
                  <a:lnTo>
                    <a:pt x="1728" y="342"/>
                  </a:lnTo>
                  <a:lnTo>
                    <a:pt x="1698" y="342"/>
                  </a:lnTo>
                  <a:lnTo>
                    <a:pt x="1668" y="366"/>
                  </a:lnTo>
                  <a:lnTo>
                    <a:pt x="1692" y="372"/>
                  </a:lnTo>
                  <a:lnTo>
                    <a:pt x="1644" y="372"/>
                  </a:lnTo>
                  <a:lnTo>
                    <a:pt x="1614" y="378"/>
                  </a:lnTo>
                  <a:lnTo>
                    <a:pt x="1614" y="396"/>
                  </a:lnTo>
                  <a:lnTo>
                    <a:pt x="1638" y="378"/>
                  </a:lnTo>
                  <a:lnTo>
                    <a:pt x="1644" y="396"/>
                  </a:lnTo>
                  <a:lnTo>
                    <a:pt x="1668" y="396"/>
                  </a:lnTo>
                  <a:lnTo>
                    <a:pt x="1662" y="408"/>
                  </a:lnTo>
                  <a:lnTo>
                    <a:pt x="1620" y="408"/>
                  </a:lnTo>
                  <a:lnTo>
                    <a:pt x="1614" y="420"/>
                  </a:lnTo>
                  <a:lnTo>
                    <a:pt x="1644" y="426"/>
                  </a:lnTo>
                  <a:lnTo>
                    <a:pt x="1596" y="432"/>
                  </a:lnTo>
                  <a:lnTo>
                    <a:pt x="1632" y="438"/>
                  </a:lnTo>
                  <a:lnTo>
                    <a:pt x="1584" y="444"/>
                  </a:lnTo>
                  <a:lnTo>
                    <a:pt x="1584" y="462"/>
                  </a:lnTo>
                  <a:lnTo>
                    <a:pt x="1554" y="474"/>
                  </a:lnTo>
                  <a:lnTo>
                    <a:pt x="1560" y="486"/>
                  </a:lnTo>
                  <a:lnTo>
                    <a:pt x="1602" y="468"/>
                  </a:lnTo>
                  <a:lnTo>
                    <a:pt x="1590" y="498"/>
                  </a:lnTo>
                  <a:lnTo>
                    <a:pt x="1554" y="498"/>
                  </a:lnTo>
                  <a:lnTo>
                    <a:pt x="1542" y="504"/>
                  </a:lnTo>
                  <a:lnTo>
                    <a:pt x="1542" y="522"/>
                  </a:lnTo>
                  <a:close/>
                  <a:moveTo>
                    <a:pt x="5778" y="498"/>
                  </a:moveTo>
                  <a:lnTo>
                    <a:pt x="5850" y="486"/>
                  </a:lnTo>
                  <a:lnTo>
                    <a:pt x="5958" y="504"/>
                  </a:lnTo>
                  <a:lnTo>
                    <a:pt x="5952" y="492"/>
                  </a:lnTo>
                  <a:lnTo>
                    <a:pt x="5940" y="486"/>
                  </a:lnTo>
                  <a:lnTo>
                    <a:pt x="5928" y="474"/>
                  </a:lnTo>
                  <a:lnTo>
                    <a:pt x="5904" y="462"/>
                  </a:lnTo>
                  <a:lnTo>
                    <a:pt x="5844" y="462"/>
                  </a:lnTo>
                  <a:lnTo>
                    <a:pt x="5808" y="468"/>
                  </a:lnTo>
                  <a:lnTo>
                    <a:pt x="5796" y="468"/>
                  </a:lnTo>
                  <a:lnTo>
                    <a:pt x="5778" y="498"/>
                  </a:lnTo>
                  <a:close/>
                  <a:moveTo>
                    <a:pt x="5784" y="378"/>
                  </a:moveTo>
                  <a:lnTo>
                    <a:pt x="5838" y="384"/>
                  </a:lnTo>
                  <a:lnTo>
                    <a:pt x="5844" y="378"/>
                  </a:lnTo>
                  <a:lnTo>
                    <a:pt x="5850" y="366"/>
                  </a:lnTo>
                  <a:lnTo>
                    <a:pt x="5838" y="354"/>
                  </a:lnTo>
                  <a:lnTo>
                    <a:pt x="5802" y="354"/>
                  </a:lnTo>
                  <a:lnTo>
                    <a:pt x="5742" y="342"/>
                  </a:lnTo>
                  <a:lnTo>
                    <a:pt x="5724" y="342"/>
                  </a:lnTo>
                  <a:lnTo>
                    <a:pt x="5718" y="348"/>
                  </a:lnTo>
                  <a:lnTo>
                    <a:pt x="5730" y="354"/>
                  </a:lnTo>
                  <a:lnTo>
                    <a:pt x="5742" y="366"/>
                  </a:lnTo>
                  <a:lnTo>
                    <a:pt x="5754" y="372"/>
                  </a:lnTo>
                  <a:lnTo>
                    <a:pt x="5772" y="372"/>
                  </a:lnTo>
                  <a:lnTo>
                    <a:pt x="5778" y="378"/>
                  </a:lnTo>
                  <a:lnTo>
                    <a:pt x="5784" y="378"/>
                  </a:lnTo>
                  <a:close/>
                  <a:moveTo>
                    <a:pt x="5724" y="432"/>
                  </a:moveTo>
                  <a:lnTo>
                    <a:pt x="5712" y="444"/>
                  </a:lnTo>
                  <a:lnTo>
                    <a:pt x="5712" y="456"/>
                  </a:lnTo>
                  <a:lnTo>
                    <a:pt x="5724" y="462"/>
                  </a:lnTo>
                  <a:lnTo>
                    <a:pt x="5772" y="462"/>
                  </a:lnTo>
                  <a:lnTo>
                    <a:pt x="5778" y="456"/>
                  </a:lnTo>
                  <a:lnTo>
                    <a:pt x="5778" y="450"/>
                  </a:lnTo>
                  <a:lnTo>
                    <a:pt x="5766" y="438"/>
                  </a:lnTo>
                  <a:lnTo>
                    <a:pt x="5742" y="426"/>
                  </a:lnTo>
                  <a:lnTo>
                    <a:pt x="5730" y="426"/>
                  </a:lnTo>
                  <a:lnTo>
                    <a:pt x="5724" y="432"/>
                  </a:lnTo>
                  <a:close/>
                  <a:moveTo>
                    <a:pt x="3072" y="96"/>
                  </a:moveTo>
                  <a:lnTo>
                    <a:pt x="3192" y="96"/>
                  </a:lnTo>
                  <a:lnTo>
                    <a:pt x="3204" y="90"/>
                  </a:lnTo>
                  <a:lnTo>
                    <a:pt x="3228" y="90"/>
                  </a:lnTo>
                  <a:lnTo>
                    <a:pt x="3240" y="84"/>
                  </a:lnTo>
                  <a:lnTo>
                    <a:pt x="3240" y="72"/>
                  </a:lnTo>
                  <a:lnTo>
                    <a:pt x="3222" y="60"/>
                  </a:lnTo>
                  <a:lnTo>
                    <a:pt x="3192" y="42"/>
                  </a:lnTo>
                  <a:lnTo>
                    <a:pt x="3156" y="30"/>
                  </a:lnTo>
                  <a:lnTo>
                    <a:pt x="3132" y="24"/>
                  </a:lnTo>
                  <a:lnTo>
                    <a:pt x="3120" y="18"/>
                  </a:lnTo>
                  <a:lnTo>
                    <a:pt x="3108" y="18"/>
                  </a:lnTo>
                  <a:lnTo>
                    <a:pt x="3096" y="12"/>
                  </a:lnTo>
                  <a:lnTo>
                    <a:pt x="3060" y="12"/>
                  </a:lnTo>
                  <a:lnTo>
                    <a:pt x="3048" y="18"/>
                  </a:lnTo>
                  <a:lnTo>
                    <a:pt x="3036" y="18"/>
                  </a:lnTo>
                  <a:lnTo>
                    <a:pt x="3030" y="30"/>
                  </a:lnTo>
                  <a:lnTo>
                    <a:pt x="3030" y="42"/>
                  </a:lnTo>
                  <a:lnTo>
                    <a:pt x="3036" y="54"/>
                  </a:lnTo>
                  <a:lnTo>
                    <a:pt x="3048" y="66"/>
                  </a:lnTo>
                  <a:lnTo>
                    <a:pt x="3054" y="78"/>
                  </a:lnTo>
                  <a:lnTo>
                    <a:pt x="3072" y="96"/>
                  </a:lnTo>
                  <a:close/>
                  <a:moveTo>
                    <a:pt x="6138" y="408"/>
                  </a:moveTo>
                  <a:lnTo>
                    <a:pt x="6144" y="402"/>
                  </a:lnTo>
                  <a:lnTo>
                    <a:pt x="6132" y="396"/>
                  </a:lnTo>
                  <a:lnTo>
                    <a:pt x="6102" y="390"/>
                  </a:lnTo>
                  <a:lnTo>
                    <a:pt x="6036" y="390"/>
                  </a:lnTo>
                  <a:lnTo>
                    <a:pt x="6012" y="366"/>
                  </a:lnTo>
                  <a:lnTo>
                    <a:pt x="6000" y="360"/>
                  </a:lnTo>
                  <a:lnTo>
                    <a:pt x="5970" y="360"/>
                  </a:lnTo>
                  <a:lnTo>
                    <a:pt x="5958" y="366"/>
                  </a:lnTo>
                  <a:lnTo>
                    <a:pt x="5910" y="366"/>
                  </a:lnTo>
                  <a:lnTo>
                    <a:pt x="5946" y="390"/>
                  </a:lnTo>
                  <a:lnTo>
                    <a:pt x="5964" y="396"/>
                  </a:lnTo>
                  <a:lnTo>
                    <a:pt x="6000" y="402"/>
                  </a:lnTo>
                  <a:lnTo>
                    <a:pt x="6054" y="414"/>
                  </a:lnTo>
                  <a:lnTo>
                    <a:pt x="6102" y="414"/>
                  </a:lnTo>
                  <a:lnTo>
                    <a:pt x="6138" y="408"/>
                  </a:lnTo>
                  <a:close/>
                  <a:moveTo>
                    <a:pt x="7602" y="744"/>
                  </a:moveTo>
                  <a:lnTo>
                    <a:pt x="7596" y="732"/>
                  </a:lnTo>
                  <a:lnTo>
                    <a:pt x="7572" y="726"/>
                  </a:lnTo>
                  <a:lnTo>
                    <a:pt x="7512" y="714"/>
                  </a:lnTo>
                  <a:lnTo>
                    <a:pt x="7500" y="714"/>
                  </a:lnTo>
                  <a:lnTo>
                    <a:pt x="7512" y="726"/>
                  </a:lnTo>
                  <a:lnTo>
                    <a:pt x="7548" y="738"/>
                  </a:lnTo>
                  <a:lnTo>
                    <a:pt x="7584" y="744"/>
                  </a:lnTo>
                  <a:lnTo>
                    <a:pt x="7602" y="744"/>
                  </a:lnTo>
                  <a:close/>
                  <a:moveTo>
                    <a:pt x="3162" y="120"/>
                  </a:moveTo>
                  <a:lnTo>
                    <a:pt x="3216" y="138"/>
                  </a:lnTo>
                  <a:lnTo>
                    <a:pt x="3246" y="144"/>
                  </a:lnTo>
                  <a:lnTo>
                    <a:pt x="3264" y="144"/>
                  </a:lnTo>
                  <a:lnTo>
                    <a:pt x="3312" y="138"/>
                  </a:lnTo>
                  <a:lnTo>
                    <a:pt x="3372" y="156"/>
                  </a:lnTo>
                  <a:lnTo>
                    <a:pt x="3432" y="156"/>
                  </a:lnTo>
                  <a:lnTo>
                    <a:pt x="3426" y="138"/>
                  </a:lnTo>
                  <a:lnTo>
                    <a:pt x="3402" y="102"/>
                  </a:lnTo>
                  <a:lnTo>
                    <a:pt x="3384" y="96"/>
                  </a:lnTo>
                  <a:lnTo>
                    <a:pt x="3372" y="90"/>
                  </a:lnTo>
                  <a:lnTo>
                    <a:pt x="3354" y="96"/>
                  </a:lnTo>
                  <a:lnTo>
                    <a:pt x="3318" y="114"/>
                  </a:lnTo>
                  <a:lnTo>
                    <a:pt x="3294" y="90"/>
                  </a:lnTo>
                  <a:lnTo>
                    <a:pt x="3282" y="90"/>
                  </a:lnTo>
                  <a:lnTo>
                    <a:pt x="3210" y="102"/>
                  </a:lnTo>
                  <a:lnTo>
                    <a:pt x="3174" y="114"/>
                  </a:lnTo>
                  <a:lnTo>
                    <a:pt x="3162" y="120"/>
                  </a:lnTo>
                  <a:close/>
                  <a:moveTo>
                    <a:pt x="3582" y="198"/>
                  </a:moveTo>
                  <a:lnTo>
                    <a:pt x="3744" y="192"/>
                  </a:lnTo>
                  <a:lnTo>
                    <a:pt x="3702" y="168"/>
                  </a:lnTo>
                  <a:lnTo>
                    <a:pt x="3696" y="168"/>
                  </a:lnTo>
                  <a:lnTo>
                    <a:pt x="3690" y="162"/>
                  </a:lnTo>
                  <a:lnTo>
                    <a:pt x="3666" y="150"/>
                  </a:lnTo>
                  <a:lnTo>
                    <a:pt x="3648" y="144"/>
                  </a:lnTo>
                  <a:lnTo>
                    <a:pt x="3636" y="138"/>
                  </a:lnTo>
                  <a:lnTo>
                    <a:pt x="3618" y="138"/>
                  </a:lnTo>
                  <a:lnTo>
                    <a:pt x="3606" y="144"/>
                  </a:lnTo>
                  <a:lnTo>
                    <a:pt x="3600" y="150"/>
                  </a:lnTo>
                  <a:lnTo>
                    <a:pt x="3588" y="156"/>
                  </a:lnTo>
                  <a:lnTo>
                    <a:pt x="3588" y="150"/>
                  </a:lnTo>
                  <a:lnTo>
                    <a:pt x="3582" y="144"/>
                  </a:lnTo>
                  <a:lnTo>
                    <a:pt x="3576" y="132"/>
                  </a:lnTo>
                  <a:lnTo>
                    <a:pt x="3570" y="126"/>
                  </a:lnTo>
                  <a:lnTo>
                    <a:pt x="3546" y="114"/>
                  </a:lnTo>
                  <a:lnTo>
                    <a:pt x="3522" y="126"/>
                  </a:lnTo>
                  <a:lnTo>
                    <a:pt x="3504" y="162"/>
                  </a:lnTo>
                  <a:lnTo>
                    <a:pt x="3498" y="192"/>
                  </a:lnTo>
                  <a:lnTo>
                    <a:pt x="3492" y="210"/>
                  </a:lnTo>
                  <a:lnTo>
                    <a:pt x="3516" y="222"/>
                  </a:lnTo>
                  <a:lnTo>
                    <a:pt x="3534" y="216"/>
                  </a:lnTo>
                  <a:lnTo>
                    <a:pt x="3546" y="216"/>
                  </a:lnTo>
                  <a:lnTo>
                    <a:pt x="3582" y="198"/>
                  </a:lnTo>
                  <a:close/>
                  <a:moveTo>
                    <a:pt x="5622" y="420"/>
                  </a:moveTo>
                  <a:lnTo>
                    <a:pt x="5640" y="390"/>
                  </a:lnTo>
                  <a:lnTo>
                    <a:pt x="5754" y="390"/>
                  </a:lnTo>
                  <a:lnTo>
                    <a:pt x="5688" y="360"/>
                  </a:lnTo>
                  <a:lnTo>
                    <a:pt x="5700" y="336"/>
                  </a:lnTo>
                  <a:lnTo>
                    <a:pt x="5610" y="318"/>
                  </a:lnTo>
                  <a:lnTo>
                    <a:pt x="5628" y="348"/>
                  </a:lnTo>
                  <a:lnTo>
                    <a:pt x="5616" y="342"/>
                  </a:lnTo>
                  <a:lnTo>
                    <a:pt x="5592" y="336"/>
                  </a:lnTo>
                  <a:lnTo>
                    <a:pt x="5556" y="330"/>
                  </a:lnTo>
                  <a:lnTo>
                    <a:pt x="5514" y="318"/>
                  </a:lnTo>
                  <a:lnTo>
                    <a:pt x="5454" y="318"/>
                  </a:lnTo>
                  <a:lnTo>
                    <a:pt x="5448" y="330"/>
                  </a:lnTo>
                  <a:lnTo>
                    <a:pt x="5460" y="354"/>
                  </a:lnTo>
                  <a:lnTo>
                    <a:pt x="5496" y="372"/>
                  </a:lnTo>
                  <a:lnTo>
                    <a:pt x="5538" y="390"/>
                  </a:lnTo>
                  <a:lnTo>
                    <a:pt x="5574" y="408"/>
                  </a:lnTo>
                  <a:lnTo>
                    <a:pt x="5610" y="414"/>
                  </a:lnTo>
                  <a:lnTo>
                    <a:pt x="5622" y="420"/>
                  </a:lnTo>
                  <a:close/>
                  <a:moveTo>
                    <a:pt x="4320" y="432"/>
                  </a:moveTo>
                  <a:lnTo>
                    <a:pt x="4368" y="444"/>
                  </a:lnTo>
                  <a:lnTo>
                    <a:pt x="4380" y="444"/>
                  </a:lnTo>
                  <a:lnTo>
                    <a:pt x="4392" y="438"/>
                  </a:lnTo>
                  <a:lnTo>
                    <a:pt x="4398" y="438"/>
                  </a:lnTo>
                  <a:lnTo>
                    <a:pt x="4404" y="432"/>
                  </a:lnTo>
                  <a:lnTo>
                    <a:pt x="4404" y="426"/>
                  </a:lnTo>
                  <a:lnTo>
                    <a:pt x="4398" y="426"/>
                  </a:lnTo>
                  <a:lnTo>
                    <a:pt x="4362" y="414"/>
                  </a:lnTo>
                  <a:lnTo>
                    <a:pt x="4344" y="420"/>
                  </a:lnTo>
                  <a:lnTo>
                    <a:pt x="4332" y="420"/>
                  </a:lnTo>
                  <a:lnTo>
                    <a:pt x="4320" y="432"/>
                  </a:lnTo>
                  <a:close/>
                  <a:moveTo>
                    <a:pt x="5424" y="354"/>
                  </a:moveTo>
                  <a:lnTo>
                    <a:pt x="5370" y="336"/>
                  </a:lnTo>
                  <a:lnTo>
                    <a:pt x="5394" y="366"/>
                  </a:lnTo>
                  <a:lnTo>
                    <a:pt x="5424" y="354"/>
                  </a:lnTo>
                  <a:close/>
                  <a:moveTo>
                    <a:pt x="7986" y="666"/>
                  </a:moveTo>
                  <a:lnTo>
                    <a:pt x="8034" y="654"/>
                  </a:lnTo>
                  <a:lnTo>
                    <a:pt x="8088" y="654"/>
                  </a:lnTo>
                  <a:lnTo>
                    <a:pt x="8100" y="648"/>
                  </a:lnTo>
                  <a:lnTo>
                    <a:pt x="8106" y="642"/>
                  </a:lnTo>
                  <a:lnTo>
                    <a:pt x="8106" y="636"/>
                  </a:lnTo>
                  <a:lnTo>
                    <a:pt x="8100" y="630"/>
                  </a:lnTo>
                  <a:lnTo>
                    <a:pt x="8088" y="630"/>
                  </a:lnTo>
                  <a:lnTo>
                    <a:pt x="8052" y="618"/>
                  </a:lnTo>
                  <a:lnTo>
                    <a:pt x="8028" y="612"/>
                  </a:lnTo>
                  <a:lnTo>
                    <a:pt x="8010" y="606"/>
                  </a:lnTo>
                  <a:lnTo>
                    <a:pt x="7968" y="606"/>
                  </a:lnTo>
                  <a:lnTo>
                    <a:pt x="7944" y="618"/>
                  </a:lnTo>
                  <a:lnTo>
                    <a:pt x="7938" y="630"/>
                  </a:lnTo>
                  <a:lnTo>
                    <a:pt x="7938" y="654"/>
                  </a:lnTo>
                  <a:lnTo>
                    <a:pt x="7944" y="666"/>
                  </a:lnTo>
                  <a:lnTo>
                    <a:pt x="7950" y="666"/>
                  </a:lnTo>
                  <a:lnTo>
                    <a:pt x="7962" y="672"/>
                  </a:lnTo>
                  <a:lnTo>
                    <a:pt x="7968" y="672"/>
                  </a:lnTo>
                  <a:lnTo>
                    <a:pt x="7980" y="666"/>
                  </a:lnTo>
                  <a:lnTo>
                    <a:pt x="7986" y="666"/>
                  </a:lnTo>
                  <a:close/>
                  <a:moveTo>
                    <a:pt x="162" y="1788"/>
                  </a:moveTo>
                  <a:lnTo>
                    <a:pt x="150" y="1788"/>
                  </a:lnTo>
                  <a:lnTo>
                    <a:pt x="138" y="1794"/>
                  </a:lnTo>
                  <a:lnTo>
                    <a:pt x="114" y="1794"/>
                  </a:lnTo>
                  <a:lnTo>
                    <a:pt x="108" y="1788"/>
                  </a:lnTo>
                  <a:lnTo>
                    <a:pt x="96" y="1788"/>
                  </a:lnTo>
                  <a:lnTo>
                    <a:pt x="96" y="1782"/>
                  </a:lnTo>
                  <a:lnTo>
                    <a:pt x="84" y="1782"/>
                  </a:lnTo>
                  <a:lnTo>
                    <a:pt x="84" y="1788"/>
                  </a:lnTo>
                  <a:lnTo>
                    <a:pt x="72" y="1800"/>
                  </a:lnTo>
                  <a:lnTo>
                    <a:pt x="12" y="1800"/>
                  </a:lnTo>
                  <a:lnTo>
                    <a:pt x="0" y="1812"/>
                  </a:lnTo>
                  <a:lnTo>
                    <a:pt x="0" y="1818"/>
                  </a:lnTo>
                  <a:lnTo>
                    <a:pt x="12" y="1830"/>
                  </a:lnTo>
                  <a:lnTo>
                    <a:pt x="6" y="1842"/>
                  </a:lnTo>
                  <a:lnTo>
                    <a:pt x="12" y="1848"/>
                  </a:lnTo>
                  <a:lnTo>
                    <a:pt x="18" y="1848"/>
                  </a:lnTo>
                  <a:lnTo>
                    <a:pt x="24" y="1842"/>
                  </a:lnTo>
                  <a:lnTo>
                    <a:pt x="48" y="1842"/>
                  </a:lnTo>
                  <a:lnTo>
                    <a:pt x="54" y="1848"/>
                  </a:lnTo>
                  <a:lnTo>
                    <a:pt x="66" y="1848"/>
                  </a:lnTo>
                  <a:lnTo>
                    <a:pt x="72" y="1854"/>
                  </a:lnTo>
                  <a:lnTo>
                    <a:pt x="162" y="1854"/>
                  </a:lnTo>
                  <a:lnTo>
                    <a:pt x="162" y="1848"/>
                  </a:lnTo>
                  <a:lnTo>
                    <a:pt x="168" y="1848"/>
                  </a:lnTo>
                  <a:lnTo>
                    <a:pt x="162" y="1830"/>
                  </a:lnTo>
                  <a:lnTo>
                    <a:pt x="174" y="1818"/>
                  </a:lnTo>
                  <a:lnTo>
                    <a:pt x="174" y="1800"/>
                  </a:lnTo>
                  <a:lnTo>
                    <a:pt x="168" y="1788"/>
                  </a:lnTo>
                  <a:lnTo>
                    <a:pt x="162" y="1788"/>
                  </a:lnTo>
                  <a:close/>
                  <a:moveTo>
                    <a:pt x="1038" y="90"/>
                  </a:moveTo>
                  <a:lnTo>
                    <a:pt x="1062" y="72"/>
                  </a:lnTo>
                  <a:lnTo>
                    <a:pt x="1032" y="72"/>
                  </a:lnTo>
                  <a:lnTo>
                    <a:pt x="1032" y="84"/>
                  </a:lnTo>
                  <a:lnTo>
                    <a:pt x="1038" y="90"/>
                  </a:lnTo>
                  <a:close/>
                  <a:moveTo>
                    <a:pt x="990" y="72"/>
                  </a:moveTo>
                  <a:lnTo>
                    <a:pt x="1074" y="54"/>
                  </a:lnTo>
                  <a:lnTo>
                    <a:pt x="1044" y="42"/>
                  </a:lnTo>
                  <a:lnTo>
                    <a:pt x="996" y="54"/>
                  </a:lnTo>
                  <a:lnTo>
                    <a:pt x="948" y="54"/>
                  </a:lnTo>
                  <a:lnTo>
                    <a:pt x="966" y="66"/>
                  </a:lnTo>
                  <a:lnTo>
                    <a:pt x="990" y="72"/>
                  </a:lnTo>
                  <a:close/>
                  <a:moveTo>
                    <a:pt x="1122" y="90"/>
                  </a:moveTo>
                  <a:lnTo>
                    <a:pt x="1128" y="78"/>
                  </a:lnTo>
                  <a:lnTo>
                    <a:pt x="1152" y="78"/>
                  </a:lnTo>
                  <a:lnTo>
                    <a:pt x="1164" y="66"/>
                  </a:lnTo>
                  <a:lnTo>
                    <a:pt x="1218" y="66"/>
                  </a:lnTo>
                  <a:lnTo>
                    <a:pt x="1218" y="60"/>
                  </a:lnTo>
                  <a:lnTo>
                    <a:pt x="1206" y="54"/>
                  </a:lnTo>
                  <a:lnTo>
                    <a:pt x="1182" y="54"/>
                  </a:lnTo>
                  <a:lnTo>
                    <a:pt x="1182" y="48"/>
                  </a:lnTo>
                  <a:lnTo>
                    <a:pt x="1176" y="48"/>
                  </a:lnTo>
                  <a:lnTo>
                    <a:pt x="1164" y="42"/>
                  </a:lnTo>
                  <a:lnTo>
                    <a:pt x="1140" y="42"/>
                  </a:lnTo>
                  <a:lnTo>
                    <a:pt x="1134" y="48"/>
                  </a:lnTo>
                  <a:lnTo>
                    <a:pt x="1128" y="60"/>
                  </a:lnTo>
                  <a:lnTo>
                    <a:pt x="1128" y="66"/>
                  </a:lnTo>
                  <a:lnTo>
                    <a:pt x="1122" y="66"/>
                  </a:lnTo>
                  <a:lnTo>
                    <a:pt x="1116" y="72"/>
                  </a:lnTo>
                  <a:lnTo>
                    <a:pt x="1104" y="72"/>
                  </a:lnTo>
                  <a:lnTo>
                    <a:pt x="1086" y="78"/>
                  </a:lnTo>
                  <a:lnTo>
                    <a:pt x="1080" y="78"/>
                  </a:lnTo>
                  <a:lnTo>
                    <a:pt x="1074" y="84"/>
                  </a:lnTo>
                  <a:lnTo>
                    <a:pt x="1080" y="84"/>
                  </a:lnTo>
                  <a:lnTo>
                    <a:pt x="1092" y="90"/>
                  </a:lnTo>
                  <a:lnTo>
                    <a:pt x="1122" y="90"/>
                  </a:lnTo>
                  <a:close/>
                  <a:moveTo>
                    <a:pt x="1176" y="78"/>
                  </a:moveTo>
                  <a:lnTo>
                    <a:pt x="1158" y="90"/>
                  </a:lnTo>
                  <a:lnTo>
                    <a:pt x="1176" y="102"/>
                  </a:lnTo>
                  <a:lnTo>
                    <a:pt x="1194" y="108"/>
                  </a:lnTo>
                  <a:lnTo>
                    <a:pt x="1248" y="102"/>
                  </a:lnTo>
                  <a:lnTo>
                    <a:pt x="1242" y="90"/>
                  </a:lnTo>
                  <a:lnTo>
                    <a:pt x="1212" y="90"/>
                  </a:lnTo>
                  <a:lnTo>
                    <a:pt x="1176" y="78"/>
                  </a:lnTo>
                  <a:close/>
                  <a:moveTo>
                    <a:pt x="7812" y="2436"/>
                  </a:moveTo>
                  <a:lnTo>
                    <a:pt x="7782" y="2400"/>
                  </a:lnTo>
                  <a:lnTo>
                    <a:pt x="7776" y="2400"/>
                  </a:lnTo>
                  <a:lnTo>
                    <a:pt x="7770" y="2394"/>
                  </a:lnTo>
                  <a:lnTo>
                    <a:pt x="7752" y="2388"/>
                  </a:lnTo>
                  <a:lnTo>
                    <a:pt x="7728" y="2364"/>
                  </a:lnTo>
                  <a:lnTo>
                    <a:pt x="7722" y="2352"/>
                  </a:lnTo>
                  <a:lnTo>
                    <a:pt x="7704" y="2298"/>
                  </a:lnTo>
                  <a:lnTo>
                    <a:pt x="7698" y="2286"/>
                  </a:lnTo>
                  <a:lnTo>
                    <a:pt x="7698" y="2274"/>
                  </a:lnTo>
                  <a:lnTo>
                    <a:pt x="7674" y="2250"/>
                  </a:lnTo>
                  <a:lnTo>
                    <a:pt x="7680" y="2244"/>
                  </a:lnTo>
                  <a:lnTo>
                    <a:pt x="7698" y="2244"/>
                  </a:lnTo>
                  <a:lnTo>
                    <a:pt x="7770" y="2268"/>
                  </a:lnTo>
                  <a:lnTo>
                    <a:pt x="7800" y="2280"/>
                  </a:lnTo>
                  <a:lnTo>
                    <a:pt x="7812" y="2286"/>
                  </a:lnTo>
                  <a:lnTo>
                    <a:pt x="7740" y="2232"/>
                  </a:lnTo>
                  <a:lnTo>
                    <a:pt x="7734" y="2226"/>
                  </a:lnTo>
                  <a:lnTo>
                    <a:pt x="7722" y="2202"/>
                  </a:lnTo>
                  <a:lnTo>
                    <a:pt x="7710" y="2196"/>
                  </a:lnTo>
                  <a:lnTo>
                    <a:pt x="7704" y="2184"/>
                  </a:lnTo>
                  <a:lnTo>
                    <a:pt x="7698" y="2178"/>
                  </a:lnTo>
                  <a:lnTo>
                    <a:pt x="7674" y="2166"/>
                  </a:lnTo>
                  <a:lnTo>
                    <a:pt x="7668" y="2160"/>
                  </a:lnTo>
                  <a:lnTo>
                    <a:pt x="7656" y="2154"/>
                  </a:lnTo>
                  <a:lnTo>
                    <a:pt x="7578" y="2070"/>
                  </a:lnTo>
                  <a:lnTo>
                    <a:pt x="7554" y="2070"/>
                  </a:lnTo>
                  <a:lnTo>
                    <a:pt x="7542" y="2040"/>
                  </a:lnTo>
                  <a:lnTo>
                    <a:pt x="7524" y="2040"/>
                  </a:lnTo>
                  <a:lnTo>
                    <a:pt x="7512" y="2028"/>
                  </a:lnTo>
                  <a:lnTo>
                    <a:pt x="7500" y="2004"/>
                  </a:lnTo>
                  <a:lnTo>
                    <a:pt x="7500" y="1980"/>
                  </a:lnTo>
                  <a:lnTo>
                    <a:pt x="7470" y="1944"/>
                  </a:lnTo>
                  <a:lnTo>
                    <a:pt x="7446" y="1950"/>
                  </a:lnTo>
                  <a:lnTo>
                    <a:pt x="7434" y="1920"/>
                  </a:lnTo>
                  <a:lnTo>
                    <a:pt x="7392" y="1890"/>
                  </a:lnTo>
                  <a:lnTo>
                    <a:pt x="7380" y="1866"/>
                  </a:lnTo>
                  <a:lnTo>
                    <a:pt x="7368" y="1860"/>
                  </a:lnTo>
                  <a:lnTo>
                    <a:pt x="7362" y="1854"/>
                  </a:lnTo>
                  <a:lnTo>
                    <a:pt x="7344" y="1854"/>
                  </a:lnTo>
                  <a:lnTo>
                    <a:pt x="7344" y="1860"/>
                  </a:lnTo>
                  <a:lnTo>
                    <a:pt x="7392" y="1908"/>
                  </a:lnTo>
                  <a:lnTo>
                    <a:pt x="7392" y="1914"/>
                  </a:lnTo>
                  <a:lnTo>
                    <a:pt x="7386" y="1914"/>
                  </a:lnTo>
                  <a:lnTo>
                    <a:pt x="7380" y="1908"/>
                  </a:lnTo>
                  <a:lnTo>
                    <a:pt x="7368" y="1908"/>
                  </a:lnTo>
                  <a:lnTo>
                    <a:pt x="7362" y="1914"/>
                  </a:lnTo>
                  <a:lnTo>
                    <a:pt x="7362" y="1926"/>
                  </a:lnTo>
                  <a:lnTo>
                    <a:pt x="7374" y="1950"/>
                  </a:lnTo>
                  <a:lnTo>
                    <a:pt x="7386" y="1962"/>
                  </a:lnTo>
                  <a:lnTo>
                    <a:pt x="7392" y="1974"/>
                  </a:lnTo>
                  <a:lnTo>
                    <a:pt x="7404" y="1980"/>
                  </a:lnTo>
                  <a:lnTo>
                    <a:pt x="7404" y="1992"/>
                  </a:lnTo>
                  <a:lnTo>
                    <a:pt x="7416" y="2016"/>
                  </a:lnTo>
                  <a:lnTo>
                    <a:pt x="7422" y="2022"/>
                  </a:lnTo>
                  <a:lnTo>
                    <a:pt x="7440" y="2034"/>
                  </a:lnTo>
                  <a:lnTo>
                    <a:pt x="7470" y="2052"/>
                  </a:lnTo>
                  <a:lnTo>
                    <a:pt x="7500" y="2076"/>
                  </a:lnTo>
                  <a:lnTo>
                    <a:pt x="7518" y="2100"/>
                  </a:lnTo>
                  <a:lnTo>
                    <a:pt x="7524" y="2112"/>
                  </a:lnTo>
                  <a:lnTo>
                    <a:pt x="7536" y="2130"/>
                  </a:lnTo>
                  <a:lnTo>
                    <a:pt x="7536" y="2142"/>
                  </a:lnTo>
                  <a:lnTo>
                    <a:pt x="7548" y="2154"/>
                  </a:lnTo>
                  <a:lnTo>
                    <a:pt x="7554" y="2166"/>
                  </a:lnTo>
                  <a:lnTo>
                    <a:pt x="7572" y="2184"/>
                  </a:lnTo>
                  <a:lnTo>
                    <a:pt x="7590" y="2208"/>
                  </a:lnTo>
                  <a:lnTo>
                    <a:pt x="7608" y="2238"/>
                  </a:lnTo>
                  <a:lnTo>
                    <a:pt x="7620" y="2262"/>
                  </a:lnTo>
                  <a:lnTo>
                    <a:pt x="7626" y="2268"/>
                  </a:lnTo>
                  <a:lnTo>
                    <a:pt x="7626" y="2280"/>
                  </a:lnTo>
                  <a:lnTo>
                    <a:pt x="7632" y="2292"/>
                  </a:lnTo>
                  <a:lnTo>
                    <a:pt x="7644" y="2304"/>
                  </a:lnTo>
                  <a:lnTo>
                    <a:pt x="7656" y="2304"/>
                  </a:lnTo>
                  <a:lnTo>
                    <a:pt x="7668" y="2310"/>
                  </a:lnTo>
                  <a:lnTo>
                    <a:pt x="7674" y="2322"/>
                  </a:lnTo>
                  <a:lnTo>
                    <a:pt x="7686" y="2334"/>
                  </a:lnTo>
                  <a:lnTo>
                    <a:pt x="7698" y="2358"/>
                  </a:lnTo>
                  <a:lnTo>
                    <a:pt x="7698" y="2376"/>
                  </a:lnTo>
                  <a:lnTo>
                    <a:pt x="7740" y="2412"/>
                  </a:lnTo>
                  <a:lnTo>
                    <a:pt x="7752" y="2466"/>
                  </a:lnTo>
                  <a:lnTo>
                    <a:pt x="7794" y="2508"/>
                  </a:lnTo>
                  <a:lnTo>
                    <a:pt x="7794" y="2502"/>
                  </a:lnTo>
                  <a:lnTo>
                    <a:pt x="7788" y="2496"/>
                  </a:lnTo>
                  <a:lnTo>
                    <a:pt x="7788" y="2484"/>
                  </a:lnTo>
                  <a:lnTo>
                    <a:pt x="7782" y="2472"/>
                  </a:lnTo>
                  <a:lnTo>
                    <a:pt x="7782" y="2460"/>
                  </a:lnTo>
                  <a:lnTo>
                    <a:pt x="7776" y="2448"/>
                  </a:lnTo>
                  <a:lnTo>
                    <a:pt x="7782" y="2442"/>
                  </a:lnTo>
                  <a:lnTo>
                    <a:pt x="7788" y="2442"/>
                  </a:lnTo>
                  <a:lnTo>
                    <a:pt x="7800" y="2454"/>
                  </a:lnTo>
                  <a:lnTo>
                    <a:pt x="7830" y="2454"/>
                  </a:lnTo>
                  <a:lnTo>
                    <a:pt x="7866" y="2496"/>
                  </a:lnTo>
                  <a:lnTo>
                    <a:pt x="7866" y="2472"/>
                  </a:lnTo>
                  <a:lnTo>
                    <a:pt x="7836" y="2430"/>
                  </a:lnTo>
                  <a:lnTo>
                    <a:pt x="7812" y="2436"/>
                  </a:lnTo>
                  <a:close/>
                  <a:moveTo>
                    <a:pt x="1344" y="84"/>
                  </a:moveTo>
                  <a:lnTo>
                    <a:pt x="1350" y="72"/>
                  </a:lnTo>
                  <a:lnTo>
                    <a:pt x="1308" y="66"/>
                  </a:lnTo>
                  <a:lnTo>
                    <a:pt x="1284" y="78"/>
                  </a:lnTo>
                  <a:lnTo>
                    <a:pt x="1290" y="90"/>
                  </a:lnTo>
                  <a:lnTo>
                    <a:pt x="1344" y="84"/>
                  </a:lnTo>
                  <a:close/>
                  <a:moveTo>
                    <a:pt x="9048" y="996"/>
                  </a:moveTo>
                  <a:lnTo>
                    <a:pt x="9036" y="984"/>
                  </a:lnTo>
                  <a:lnTo>
                    <a:pt x="9024" y="978"/>
                  </a:lnTo>
                  <a:lnTo>
                    <a:pt x="9006" y="972"/>
                  </a:lnTo>
                  <a:lnTo>
                    <a:pt x="8994" y="966"/>
                  </a:lnTo>
                  <a:lnTo>
                    <a:pt x="8982" y="966"/>
                  </a:lnTo>
                  <a:lnTo>
                    <a:pt x="8940" y="948"/>
                  </a:lnTo>
                  <a:lnTo>
                    <a:pt x="8898" y="948"/>
                  </a:lnTo>
                  <a:lnTo>
                    <a:pt x="8868" y="930"/>
                  </a:lnTo>
                  <a:lnTo>
                    <a:pt x="8778" y="924"/>
                  </a:lnTo>
                  <a:lnTo>
                    <a:pt x="8736" y="906"/>
                  </a:lnTo>
                  <a:lnTo>
                    <a:pt x="8700" y="906"/>
                  </a:lnTo>
                  <a:lnTo>
                    <a:pt x="8754" y="942"/>
                  </a:lnTo>
                  <a:lnTo>
                    <a:pt x="8808" y="966"/>
                  </a:lnTo>
                  <a:lnTo>
                    <a:pt x="8796" y="966"/>
                  </a:lnTo>
                  <a:lnTo>
                    <a:pt x="8784" y="972"/>
                  </a:lnTo>
                  <a:lnTo>
                    <a:pt x="8754" y="972"/>
                  </a:lnTo>
                  <a:lnTo>
                    <a:pt x="8730" y="960"/>
                  </a:lnTo>
                  <a:lnTo>
                    <a:pt x="8676" y="906"/>
                  </a:lnTo>
                  <a:lnTo>
                    <a:pt x="8580" y="870"/>
                  </a:lnTo>
                  <a:lnTo>
                    <a:pt x="8496" y="846"/>
                  </a:lnTo>
                  <a:lnTo>
                    <a:pt x="8442" y="834"/>
                  </a:lnTo>
                  <a:lnTo>
                    <a:pt x="8370" y="822"/>
                  </a:lnTo>
                  <a:lnTo>
                    <a:pt x="8280" y="804"/>
                  </a:lnTo>
                  <a:lnTo>
                    <a:pt x="8190" y="780"/>
                  </a:lnTo>
                  <a:lnTo>
                    <a:pt x="8112" y="762"/>
                  </a:lnTo>
                  <a:lnTo>
                    <a:pt x="8052" y="750"/>
                  </a:lnTo>
                  <a:lnTo>
                    <a:pt x="7998" y="738"/>
                  </a:lnTo>
                  <a:lnTo>
                    <a:pt x="7956" y="732"/>
                  </a:lnTo>
                  <a:lnTo>
                    <a:pt x="7758" y="732"/>
                  </a:lnTo>
                  <a:lnTo>
                    <a:pt x="7746" y="714"/>
                  </a:lnTo>
                  <a:lnTo>
                    <a:pt x="7698" y="720"/>
                  </a:lnTo>
                  <a:lnTo>
                    <a:pt x="7680" y="708"/>
                  </a:lnTo>
                  <a:lnTo>
                    <a:pt x="7626" y="708"/>
                  </a:lnTo>
                  <a:lnTo>
                    <a:pt x="7650" y="726"/>
                  </a:lnTo>
                  <a:lnTo>
                    <a:pt x="7644" y="744"/>
                  </a:lnTo>
                  <a:lnTo>
                    <a:pt x="7656" y="744"/>
                  </a:lnTo>
                  <a:lnTo>
                    <a:pt x="7680" y="756"/>
                  </a:lnTo>
                  <a:lnTo>
                    <a:pt x="7716" y="762"/>
                  </a:lnTo>
                  <a:lnTo>
                    <a:pt x="7740" y="774"/>
                  </a:lnTo>
                  <a:lnTo>
                    <a:pt x="7758" y="786"/>
                  </a:lnTo>
                  <a:lnTo>
                    <a:pt x="7752" y="798"/>
                  </a:lnTo>
                  <a:lnTo>
                    <a:pt x="7728" y="804"/>
                  </a:lnTo>
                  <a:lnTo>
                    <a:pt x="7698" y="804"/>
                  </a:lnTo>
                  <a:lnTo>
                    <a:pt x="7686" y="798"/>
                  </a:lnTo>
                  <a:lnTo>
                    <a:pt x="7680" y="792"/>
                  </a:lnTo>
                  <a:lnTo>
                    <a:pt x="7656" y="774"/>
                  </a:lnTo>
                  <a:lnTo>
                    <a:pt x="7584" y="774"/>
                  </a:lnTo>
                  <a:lnTo>
                    <a:pt x="7530" y="738"/>
                  </a:lnTo>
                  <a:lnTo>
                    <a:pt x="7524" y="738"/>
                  </a:lnTo>
                  <a:lnTo>
                    <a:pt x="7518" y="744"/>
                  </a:lnTo>
                  <a:lnTo>
                    <a:pt x="7506" y="744"/>
                  </a:lnTo>
                  <a:lnTo>
                    <a:pt x="7500" y="750"/>
                  </a:lnTo>
                  <a:lnTo>
                    <a:pt x="7446" y="750"/>
                  </a:lnTo>
                  <a:lnTo>
                    <a:pt x="7440" y="738"/>
                  </a:lnTo>
                  <a:lnTo>
                    <a:pt x="7344" y="744"/>
                  </a:lnTo>
                  <a:lnTo>
                    <a:pt x="7320" y="726"/>
                  </a:lnTo>
                  <a:lnTo>
                    <a:pt x="7314" y="732"/>
                  </a:lnTo>
                  <a:lnTo>
                    <a:pt x="7212" y="732"/>
                  </a:lnTo>
                  <a:lnTo>
                    <a:pt x="7206" y="738"/>
                  </a:lnTo>
                  <a:lnTo>
                    <a:pt x="7212" y="744"/>
                  </a:lnTo>
                  <a:lnTo>
                    <a:pt x="7218" y="756"/>
                  </a:lnTo>
                  <a:lnTo>
                    <a:pt x="7254" y="792"/>
                  </a:lnTo>
                  <a:lnTo>
                    <a:pt x="7248" y="792"/>
                  </a:lnTo>
                  <a:lnTo>
                    <a:pt x="7242" y="786"/>
                  </a:lnTo>
                  <a:lnTo>
                    <a:pt x="7230" y="780"/>
                  </a:lnTo>
                  <a:lnTo>
                    <a:pt x="7218" y="768"/>
                  </a:lnTo>
                  <a:lnTo>
                    <a:pt x="7206" y="762"/>
                  </a:lnTo>
                  <a:lnTo>
                    <a:pt x="7194" y="750"/>
                  </a:lnTo>
                  <a:lnTo>
                    <a:pt x="7176" y="744"/>
                  </a:lnTo>
                  <a:lnTo>
                    <a:pt x="7104" y="732"/>
                  </a:lnTo>
                  <a:lnTo>
                    <a:pt x="7086" y="732"/>
                  </a:lnTo>
                  <a:lnTo>
                    <a:pt x="7086" y="726"/>
                  </a:lnTo>
                  <a:lnTo>
                    <a:pt x="7056" y="696"/>
                  </a:lnTo>
                  <a:lnTo>
                    <a:pt x="7032" y="684"/>
                  </a:lnTo>
                  <a:lnTo>
                    <a:pt x="6990" y="666"/>
                  </a:lnTo>
                  <a:lnTo>
                    <a:pt x="6948" y="660"/>
                  </a:lnTo>
                  <a:lnTo>
                    <a:pt x="6912" y="654"/>
                  </a:lnTo>
                  <a:lnTo>
                    <a:pt x="6882" y="654"/>
                  </a:lnTo>
                  <a:lnTo>
                    <a:pt x="6864" y="648"/>
                  </a:lnTo>
                  <a:lnTo>
                    <a:pt x="6834" y="648"/>
                  </a:lnTo>
                  <a:lnTo>
                    <a:pt x="6786" y="636"/>
                  </a:lnTo>
                  <a:lnTo>
                    <a:pt x="6774" y="642"/>
                  </a:lnTo>
                  <a:lnTo>
                    <a:pt x="6714" y="642"/>
                  </a:lnTo>
                  <a:lnTo>
                    <a:pt x="6696" y="660"/>
                  </a:lnTo>
                  <a:lnTo>
                    <a:pt x="6684" y="666"/>
                  </a:lnTo>
                  <a:lnTo>
                    <a:pt x="6648" y="666"/>
                  </a:lnTo>
                  <a:lnTo>
                    <a:pt x="6630" y="660"/>
                  </a:lnTo>
                  <a:lnTo>
                    <a:pt x="6594" y="660"/>
                  </a:lnTo>
                  <a:lnTo>
                    <a:pt x="6582" y="654"/>
                  </a:lnTo>
                  <a:lnTo>
                    <a:pt x="6576" y="648"/>
                  </a:lnTo>
                  <a:lnTo>
                    <a:pt x="6552" y="636"/>
                  </a:lnTo>
                  <a:lnTo>
                    <a:pt x="6534" y="630"/>
                  </a:lnTo>
                  <a:lnTo>
                    <a:pt x="6522" y="624"/>
                  </a:lnTo>
                  <a:lnTo>
                    <a:pt x="6498" y="624"/>
                  </a:lnTo>
                  <a:lnTo>
                    <a:pt x="6486" y="630"/>
                  </a:lnTo>
                  <a:lnTo>
                    <a:pt x="6474" y="612"/>
                  </a:lnTo>
                  <a:lnTo>
                    <a:pt x="6438" y="612"/>
                  </a:lnTo>
                  <a:lnTo>
                    <a:pt x="6372" y="606"/>
                  </a:lnTo>
                  <a:lnTo>
                    <a:pt x="6408" y="594"/>
                  </a:lnTo>
                  <a:lnTo>
                    <a:pt x="6372" y="570"/>
                  </a:lnTo>
                  <a:lnTo>
                    <a:pt x="6360" y="570"/>
                  </a:lnTo>
                  <a:lnTo>
                    <a:pt x="6324" y="564"/>
                  </a:lnTo>
                  <a:lnTo>
                    <a:pt x="6282" y="558"/>
                  </a:lnTo>
                  <a:lnTo>
                    <a:pt x="6246" y="558"/>
                  </a:lnTo>
                  <a:lnTo>
                    <a:pt x="6228" y="564"/>
                  </a:lnTo>
                  <a:lnTo>
                    <a:pt x="6228" y="594"/>
                  </a:lnTo>
                  <a:lnTo>
                    <a:pt x="6222" y="600"/>
                  </a:lnTo>
                  <a:lnTo>
                    <a:pt x="6192" y="600"/>
                  </a:lnTo>
                  <a:lnTo>
                    <a:pt x="6180" y="594"/>
                  </a:lnTo>
                  <a:lnTo>
                    <a:pt x="6168" y="594"/>
                  </a:lnTo>
                  <a:lnTo>
                    <a:pt x="6186" y="582"/>
                  </a:lnTo>
                  <a:lnTo>
                    <a:pt x="6168" y="570"/>
                  </a:lnTo>
                  <a:lnTo>
                    <a:pt x="6096" y="570"/>
                  </a:lnTo>
                  <a:lnTo>
                    <a:pt x="6114" y="558"/>
                  </a:lnTo>
                  <a:lnTo>
                    <a:pt x="6156" y="558"/>
                  </a:lnTo>
                  <a:lnTo>
                    <a:pt x="6216" y="588"/>
                  </a:lnTo>
                  <a:lnTo>
                    <a:pt x="6216" y="564"/>
                  </a:lnTo>
                  <a:lnTo>
                    <a:pt x="6162" y="540"/>
                  </a:lnTo>
                  <a:lnTo>
                    <a:pt x="6048" y="546"/>
                  </a:lnTo>
                  <a:lnTo>
                    <a:pt x="6048" y="534"/>
                  </a:lnTo>
                  <a:lnTo>
                    <a:pt x="5928" y="540"/>
                  </a:lnTo>
                  <a:lnTo>
                    <a:pt x="5880" y="522"/>
                  </a:lnTo>
                  <a:lnTo>
                    <a:pt x="5862" y="522"/>
                  </a:lnTo>
                  <a:lnTo>
                    <a:pt x="5898" y="546"/>
                  </a:lnTo>
                  <a:lnTo>
                    <a:pt x="5850" y="546"/>
                  </a:lnTo>
                  <a:lnTo>
                    <a:pt x="5838" y="552"/>
                  </a:lnTo>
                  <a:lnTo>
                    <a:pt x="5832" y="552"/>
                  </a:lnTo>
                  <a:lnTo>
                    <a:pt x="5832" y="558"/>
                  </a:lnTo>
                  <a:lnTo>
                    <a:pt x="5844" y="564"/>
                  </a:lnTo>
                  <a:lnTo>
                    <a:pt x="5850" y="570"/>
                  </a:lnTo>
                  <a:lnTo>
                    <a:pt x="5862" y="576"/>
                  </a:lnTo>
                  <a:lnTo>
                    <a:pt x="5892" y="576"/>
                  </a:lnTo>
                  <a:lnTo>
                    <a:pt x="5892" y="582"/>
                  </a:lnTo>
                  <a:lnTo>
                    <a:pt x="5952" y="618"/>
                  </a:lnTo>
                  <a:lnTo>
                    <a:pt x="5904" y="618"/>
                  </a:lnTo>
                  <a:lnTo>
                    <a:pt x="5898" y="612"/>
                  </a:lnTo>
                  <a:lnTo>
                    <a:pt x="5886" y="606"/>
                  </a:lnTo>
                  <a:lnTo>
                    <a:pt x="5874" y="606"/>
                  </a:lnTo>
                  <a:lnTo>
                    <a:pt x="5862" y="600"/>
                  </a:lnTo>
                  <a:lnTo>
                    <a:pt x="5844" y="618"/>
                  </a:lnTo>
                  <a:lnTo>
                    <a:pt x="5868" y="636"/>
                  </a:lnTo>
                  <a:lnTo>
                    <a:pt x="5814" y="630"/>
                  </a:lnTo>
                  <a:lnTo>
                    <a:pt x="5808" y="630"/>
                  </a:lnTo>
                  <a:lnTo>
                    <a:pt x="5802" y="624"/>
                  </a:lnTo>
                  <a:lnTo>
                    <a:pt x="5784" y="618"/>
                  </a:lnTo>
                  <a:lnTo>
                    <a:pt x="5766" y="618"/>
                  </a:lnTo>
                  <a:lnTo>
                    <a:pt x="5754" y="612"/>
                  </a:lnTo>
                  <a:lnTo>
                    <a:pt x="5736" y="606"/>
                  </a:lnTo>
                  <a:lnTo>
                    <a:pt x="5724" y="606"/>
                  </a:lnTo>
                  <a:lnTo>
                    <a:pt x="5712" y="612"/>
                  </a:lnTo>
                  <a:lnTo>
                    <a:pt x="5700" y="612"/>
                  </a:lnTo>
                  <a:lnTo>
                    <a:pt x="5688" y="618"/>
                  </a:lnTo>
                  <a:lnTo>
                    <a:pt x="5682" y="624"/>
                  </a:lnTo>
                  <a:lnTo>
                    <a:pt x="5676" y="624"/>
                  </a:lnTo>
                  <a:lnTo>
                    <a:pt x="5610" y="618"/>
                  </a:lnTo>
                  <a:lnTo>
                    <a:pt x="5604" y="618"/>
                  </a:lnTo>
                  <a:lnTo>
                    <a:pt x="5598" y="612"/>
                  </a:lnTo>
                  <a:lnTo>
                    <a:pt x="5562" y="594"/>
                  </a:lnTo>
                  <a:lnTo>
                    <a:pt x="5556" y="594"/>
                  </a:lnTo>
                  <a:lnTo>
                    <a:pt x="5550" y="588"/>
                  </a:lnTo>
                  <a:lnTo>
                    <a:pt x="5538" y="588"/>
                  </a:lnTo>
                  <a:lnTo>
                    <a:pt x="5538" y="606"/>
                  </a:lnTo>
                  <a:lnTo>
                    <a:pt x="5544" y="612"/>
                  </a:lnTo>
                  <a:lnTo>
                    <a:pt x="5550" y="624"/>
                  </a:lnTo>
                  <a:lnTo>
                    <a:pt x="5556" y="630"/>
                  </a:lnTo>
                  <a:lnTo>
                    <a:pt x="5562" y="642"/>
                  </a:lnTo>
                  <a:lnTo>
                    <a:pt x="5562" y="660"/>
                  </a:lnTo>
                  <a:lnTo>
                    <a:pt x="5556" y="666"/>
                  </a:lnTo>
                  <a:lnTo>
                    <a:pt x="5532" y="660"/>
                  </a:lnTo>
                  <a:lnTo>
                    <a:pt x="5424" y="624"/>
                  </a:lnTo>
                  <a:lnTo>
                    <a:pt x="5412" y="618"/>
                  </a:lnTo>
                  <a:lnTo>
                    <a:pt x="5406" y="618"/>
                  </a:lnTo>
                  <a:lnTo>
                    <a:pt x="5400" y="612"/>
                  </a:lnTo>
                  <a:lnTo>
                    <a:pt x="5394" y="600"/>
                  </a:lnTo>
                  <a:lnTo>
                    <a:pt x="5382" y="594"/>
                  </a:lnTo>
                  <a:lnTo>
                    <a:pt x="5376" y="588"/>
                  </a:lnTo>
                  <a:lnTo>
                    <a:pt x="5376" y="606"/>
                  </a:lnTo>
                  <a:lnTo>
                    <a:pt x="5322" y="588"/>
                  </a:lnTo>
                  <a:lnTo>
                    <a:pt x="5292" y="570"/>
                  </a:lnTo>
                  <a:lnTo>
                    <a:pt x="5298" y="570"/>
                  </a:lnTo>
                  <a:lnTo>
                    <a:pt x="5304" y="576"/>
                  </a:lnTo>
                  <a:lnTo>
                    <a:pt x="5328" y="576"/>
                  </a:lnTo>
                  <a:lnTo>
                    <a:pt x="5340" y="582"/>
                  </a:lnTo>
                  <a:lnTo>
                    <a:pt x="5352" y="582"/>
                  </a:lnTo>
                  <a:lnTo>
                    <a:pt x="5358" y="576"/>
                  </a:lnTo>
                  <a:lnTo>
                    <a:pt x="5358" y="570"/>
                  </a:lnTo>
                  <a:lnTo>
                    <a:pt x="5346" y="564"/>
                  </a:lnTo>
                  <a:lnTo>
                    <a:pt x="5334" y="552"/>
                  </a:lnTo>
                  <a:lnTo>
                    <a:pt x="5292" y="552"/>
                  </a:lnTo>
                  <a:lnTo>
                    <a:pt x="5304" y="540"/>
                  </a:lnTo>
                  <a:lnTo>
                    <a:pt x="5298" y="534"/>
                  </a:lnTo>
                  <a:lnTo>
                    <a:pt x="5286" y="528"/>
                  </a:lnTo>
                  <a:lnTo>
                    <a:pt x="5256" y="528"/>
                  </a:lnTo>
                  <a:lnTo>
                    <a:pt x="5268" y="510"/>
                  </a:lnTo>
                  <a:lnTo>
                    <a:pt x="5262" y="510"/>
                  </a:lnTo>
                  <a:lnTo>
                    <a:pt x="5256" y="504"/>
                  </a:lnTo>
                  <a:lnTo>
                    <a:pt x="5232" y="504"/>
                  </a:lnTo>
                  <a:lnTo>
                    <a:pt x="5220" y="498"/>
                  </a:lnTo>
                  <a:lnTo>
                    <a:pt x="5208" y="498"/>
                  </a:lnTo>
                  <a:lnTo>
                    <a:pt x="5202" y="492"/>
                  </a:lnTo>
                  <a:lnTo>
                    <a:pt x="5190" y="492"/>
                  </a:lnTo>
                  <a:lnTo>
                    <a:pt x="5184" y="486"/>
                  </a:lnTo>
                  <a:lnTo>
                    <a:pt x="5142" y="486"/>
                  </a:lnTo>
                  <a:lnTo>
                    <a:pt x="5130" y="492"/>
                  </a:lnTo>
                  <a:lnTo>
                    <a:pt x="5094" y="492"/>
                  </a:lnTo>
                  <a:lnTo>
                    <a:pt x="5076" y="486"/>
                  </a:lnTo>
                  <a:lnTo>
                    <a:pt x="5070" y="480"/>
                  </a:lnTo>
                  <a:lnTo>
                    <a:pt x="5064" y="480"/>
                  </a:lnTo>
                  <a:lnTo>
                    <a:pt x="5040" y="486"/>
                  </a:lnTo>
                  <a:lnTo>
                    <a:pt x="5040" y="474"/>
                  </a:lnTo>
                  <a:lnTo>
                    <a:pt x="4992" y="468"/>
                  </a:lnTo>
                  <a:lnTo>
                    <a:pt x="4980" y="456"/>
                  </a:lnTo>
                  <a:lnTo>
                    <a:pt x="4974" y="474"/>
                  </a:lnTo>
                  <a:lnTo>
                    <a:pt x="4956" y="480"/>
                  </a:lnTo>
                  <a:lnTo>
                    <a:pt x="4986" y="498"/>
                  </a:lnTo>
                  <a:lnTo>
                    <a:pt x="5010" y="528"/>
                  </a:lnTo>
                  <a:lnTo>
                    <a:pt x="4962" y="522"/>
                  </a:lnTo>
                  <a:lnTo>
                    <a:pt x="4956" y="516"/>
                  </a:lnTo>
                  <a:lnTo>
                    <a:pt x="4890" y="522"/>
                  </a:lnTo>
                  <a:lnTo>
                    <a:pt x="4872" y="528"/>
                  </a:lnTo>
                  <a:lnTo>
                    <a:pt x="4872" y="516"/>
                  </a:lnTo>
                  <a:lnTo>
                    <a:pt x="4824" y="522"/>
                  </a:lnTo>
                  <a:lnTo>
                    <a:pt x="4818" y="510"/>
                  </a:lnTo>
                  <a:lnTo>
                    <a:pt x="4764" y="510"/>
                  </a:lnTo>
                  <a:lnTo>
                    <a:pt x="4728" y="504"/>
                  </a:lnTo>
                  <a:lnTo>
                    <a:pt x="4746" y="480"/>
                  </a:lnTo>
                  <a:lnTo>
                    <a:pt x="4620" y="480"/>
                  </a:lnTo>
                  <a:lnTo>
                    <a:pt x="4608" y="468"/>
                  </a:lnTo>
                  <a:lnTo>
                    <a:pt x="4602" y="474"/>
                  </a:lnTo>
                  <a:lnTo>
                    <a:pt x="4590" y="468"/>
                  </a:lnTo>
                  <a:lnTo>
                    <a:pt x="4542" y="474"/>
                  </a:lnTo>
                  <a:lnTo>
                    <a:pt x="4548" y="486"/>
                  </a:lnTo>
                  <a:lnTo>
                    <a:pt x="4488" y="480"/>
                  </a:lnTo>
                  <a:lnTo>
                    <a:pt x="4476" y="486"/>
                  </a:lnTo>
                  <a:lnTo>
                    <a:pt x="4506" y="498"/>
                  </a:lnTo>
                  <a:lnTo>
                    <a:pt x="4464" y="492"/>
                  </a:lnTo>
                  <a:lnTo>
                    <a:pt x="4464" y="474"/>
                  </a:lnTo>
                  <a:lnTo>
                    <a:pt x="4434" y="456"/>
                  </a:lnTo>
                  <a:lnTo>
                    <a:pt x="4416" y="456"/>
                  </a:lnTo>
                  <a:lnTo>
                    <a:pt x="4428" y="474"/>
                  </a:lnTo>
                  <a:lnTo>
                    <a:pt x="4374" y="474"/>
                  </a:lnTo>
                  <a:lnTo>
                    <a:pt x="4368" y="468"/>
                  </a:lnTo>
                  <a:lnTo>
                    <a:pt x="4356" y="468"/>
                  </a:lnTo>
                  <a:lnTo>
                    <a:pt x="4350" y="456"/>
                  </a:lnTo>
                  <a:lnTo>
                    <a:pt x="4320" y="456"/>
                  </a:lnTo>
                  <a:lnTo>
                    <a:pt x="4296" y="444"/>
                  </a:lnTo>
                  <a:lnTo>
                    <a:pt x="4266" y="468"/>
                  </a:lnTo>
                  <a:lnTo>
                    <a:pt x="4320" y="474"/>
                  </a:lnTo>
                  <a:lnTo>
                    <a:pt x="4332" y="474"/>
                  </a:lnTo>
                  <a:lnTo>
                    <a:pt x="4326" y="480"/>
                  </a:lnTo>
                  <a:lnTo>
                    <a:pt x="4314" y="486"/>
                  </a:lnTo>
                  <a:lnTo>
                    <a:pt x="4308" y="492"/>
                  </a:lnTo>
                  <a:lnTo>
                    <a:pt x="4272" y="492"/>
                  </a:lnTo>
                  <a:lnTo>
                    <a:pt x="4266" y="498"/>
                  </a:lnTo>
                  <a:lnTo>
                    <a:pt x="4254" y="504"/>
                  </a:lnTo>
                  <a:lnTo>
                    <a:pt x="4182" y="504"/>
                  </a:lnTo>
                  <a:lnTo>
                    <a:pt x="4146" y="510"/>
                  </a:lnTo>
                  <a:lnTo>
                    <a:pt x="4134" y="534"/>
                  </a:lnTo>
                  <a:lnTo>
                    <a:pt x="4110" y="528"/>
                  </a:lnTo>
                  <a:lnTo>
                    <a:pt x="4110" y="516"/>
                  </a:lnTo>
                  <a:lnTo>
                    <a:pt x="4116" y="504"/>
                  </a:lnTo>
                  <a:lnTo>
                    <a:pt x="4122" y="498"/>
                  </a:lnTo>
                  <a:lnTo>
                    <a:pt x="4134" y="492"/>
                  </a:lnTo>
                  <a:lnTo>
                    <a:pt x="4152" y="492"/>
                  </a:lnTo>
                  <a:lnTo>
                    <a:pt x="4164" y="480"/>
                  </a:lnTo>
                  <a:lnTo>
                    <a:pt x="4206" y="474"/>
                  </a:lnTo>
                  <a:lnTo>
                    <a:pt x="4248" y="438"/>
                  </a:lnTo>
                  <a:lnTo>
                    <a:pt x="4248" y="426"/>
                  </a:lnTo>
                  <a:lnTo>
                    <a:pt x="4254" y="420"/>
                  </a:lnTo>
                  <a:lnTo>
                    <a:pt x="4266" y="414"/>
                  </a:lnTo>
                  <a:lnTo>
                    <a:pt x="4278" y="414"/>
                  </a:lnTo>
                  <a:lnTo>
                    <a:pt x="4290" y="408"/>
                  </a:lnTo>
                  <a:lnTo>
                    <a:pt x="4302" y="408"/>
                  </a:lnTo>
                  <a:lnTo>
                    <a:pt x="4320" y="402"/>
                  </a:lnTo>
                  <a:lnTo>
                    <a:pt x="4332" y="402"/>
                  </a:lnTo>
                  <a:lnTo>
                    <a:pt x="4344" y="396"/>
                  </a:lnTo>
                  <a:lnTo>
                    <a:pt x="4350" y="390"/>
                  </a:lnTo>
                  <a:lnTo>
                    <a:pt x="4356" y="378"/>
                  </a:lnTo>
                  <a:lnTo>
                    <a:pt x="4350" y="366"/>
                  </a:lnTo>
                  <a:lnTo>
                    <a:pt x="4344" y="360"/>
                  </a:lnTo>
                  <a:lnTo>
                    <a:pt x="4332" y="354"/>
                  </a:lnTo>
                  <a:lnTo>
                    <a:pt x="4326" y="348"/>
                  </a:lnTo>
                  <a:lnTo>
                    <a:pt x="4290" y="348"/>
                  </a:lnTo>
                  <a:lnTo>
                    <a:pt x="4320" y="336"/>
                  </a:lnTo>
                  <a:lnTo>
                    <a:pt x="4314" y="330"/>
                  </a:lnTo>
                  <a:lnTo>
                    <a:pt x="4302" y="324"/>
                  </a:lnTo>
                  <a:lnTo>
                    <a:pt x="4290" y="312"/>
                  </a:lnTo>
                  <a:lnTo>
                    <a:pt x="4284" y="312"/>
                  </a:lnTo>
                  <a:lnTo>
                    <a:pt x="4278" y="318"/>
                  </a:lnTo>
                  <a:lnTo>
                    <a:pt x="4254" y="318"/>
                  </a:lnTo>
                  <a:lnTo>
                    <a:pt x="4248" y="312"/>
                  </a:lnTo>
                  <a:lnTo>
                    <a:pt x="4242" y="300"/>
                  </a:lnTo>
                  <a:lnTo>
                    <a:pt x="4236" y="294"/>
                  </a:lnTo>
                  <a:lnTo>
                    <a:pt x="4194" y="294"/>
                  </a:lnTo>
                  <a:lnTo>
                    <a:pt x="4188" y="300"/>
                  </a:lnTo>
                  <a:lnTo>
                    <a:pt x="4182" y="300"/>
                  </a:lnTo>
                  <a:lnTo>
                    <a:pt x="4128" y="288"/>
                  </a:lnTo>
                  <a:lnTo>
                    <a:pt x="3990" y="282"/>
                  </a:lnTo>
                  <a:lnTo>
                    <a:pt x="3990" y="300"/>
                  </a:lnTo>
                  <a:lnTo>
                    <a:pt x="3924" y="300"/>
                  </a:lnTo>
                  <a:lnTo>
                    <a:pt x="3942" y="282"/>
                  </a:lnTo>
                  <a:lnTo>
                    <a:pt x="3942" y="276"/>
                  </a:lnTo>
                  <a:lnTo>
                    <a:pt x="3936" y="270"/>
                  </a:lnTo>
                  <a:lnTo>
                    <a:pt x="3912" y="264"/>
                  </a:lnTo>
                  <a:lnTo>
                    <a:pt x="3882" y="264"/>
                  </a:lnTo>
                  <a:lnTo>
                    <a:pt x="3852" y="270"/>
                  </a:lnTo>
                  <a:lnTo>
                    <a:pt x="3840" y="270"/>
                  </a:lnTo>
                  <a:lnTo>
                    <a:pt x="3780" y="264"/>
                  </a:lnTo>
                  <a:lnTo>
                    <a:pt x="3792" y="264"/>
                  </a:lnTo>
                  <a:lnTo>
                    <a:pt x="3810" y="258"/>
                  </a:lnTo>
                  <a:lnTo>
                    <a:pt x="3822" y="258"/>
                  </a:lnTo>
                  <a:lnTo>
                    <a:pt x="3834" y="252"/>
                  </a:lnTo>
                  <a:lnTo>
                    <a:pt x="3840" y="252"/>
                  </a:lnTo>
                  <a:lnTo>
                    <a:pt x="3840" y="246"/>
                  </a:lnTo>
                  <a:lnTo>
                    <a:pt x="3834" y="240"/>
                  </a:lnTo>
                  <a:lnTo>
                    <a:pt x="3822" y="240"/>
                  </a:lnTo>
                  <a:lnTo>
                    <a:pt x="3804" y="234"/>
                  </a:lnTo>
                  <a:lnTo>
                    <a:pt x="3762" y="234"/>
                  </a:lnTo>
                  <a:lnTo>
                    <a:pt x="3720" y="228"/>
                  </a:lnTo>
                  <a:lnTo>
                    <a:pt x="3714" y="240"/>
                  </a:lnTo>
                  <a:lnTo>
                    <a:pt x="3684" y="240"/>
                  </a:lnTo>
                  <a:lnTo>
                    <a:pt x="3672" y="246"/>
                  </a:lnTo>
                  <a:lnTo>
                    <a:pt x="3660" y="246"/>
                  </a:lnTo>
                  <a:lnTo>
                    <a:pt x="3648" y="252"/>
                  </a:lnTo>
                  <a:lnTo>
                    <a:pt x="3648" y="258"/>
                  </a:lnTo>
                  <a:lnTo>
                    <a:pt x="3654" y="270"/>
                  </a:lnTo>
                  <a:lnTo>
                    <a:pt x="3678" y="282"/>
                  </a:lnTo>
                  <a:lnTo>
                    <a:pt x="3696" y="294"/>
                  </a:lnTo>
                  <a:lnTo>
                    <a:pt x="3708" y="294"/>
                  </a:lnTo>
                  <a:lnTo>
                    <a:pt x="3714" y="300"/>
                  </a:lnTo>
                  <a:lnTo>
                    <a:pt x="3720" y="300"/>
                  </a:lnTo>
                  <a:lnTo>
                    <a:pt x="3576" y="294"/>
                  </a:lnTo>
                  <a:lnTo>
                    <a:pt x="3630" y="312"/>
                  </a:lnTo>
                  <a:lnTo>
                    <a:pt x="3576" y="324"/>
                  </a:lnTo>
                  <a:lnTo>
                    <a:pt x="3564" y="330"/>
                  </a:lnTo>
                  <a:lnTo>
                    <a:pt x="3534" y="336"/>
                  </a:lnTo>
                  <a:lnTo>
                    <a:pt x="3498" y="342"/>
                  </a:lnTo>
                  <a:lnTo>
                    <a:pt x="3474" y="342"/>
                  </a:lnTo>
                  <a:lnTo>
                    <a:pt x="3468" y="336"/>
                  </a:lnTo>
                  <a:lnTo>
                    <a:pt x="3474" y="324"/>
                  </a:lnTo>
                  <a:lnTo>
                    <a:pt x="3486" y="312"/>
                  </a:lnTo>
                  <a:lnTo>
                    <a:pt x="3420" y="312"/>
                  </a:lnTo>
                  <a:lnTo>
                    <a:pt x="3408" y="318"/>
                  </a:lnTo>
                  <a:lnTo>
                    <a:pt x="3390" y="318"/>
                  </a:lnTo>
                  <a:lnTo>
                    <a:pt x="3378" y="324"/>
                  </a:lnTo>
                  <a:lnTo>
                    <a:pt x="3366" y="336"/>
                  </a:lnTo>
                  <a:lnTo>
                    <a:pt x="3348" y="336"/>
                  </a:lnTo>
                  <a:lnTo>
                    <a:pt x="3318" y="342"/>
                  </a:lnTo>
                  <a:lnTo>
                    <a:pt x="3276" y="342"/>
                  </a:lnTo>
                  <a:lnTo>
                    <a:pt x="3246" y="348"/>
                  </a:lnTo>
                  <a:lnTo>
                    <a:pt x="3234" y="354"/>
                  </a:lnTo>
                  <a:lnTo>
                    <a:pt x="3216" y="354"/>
                  </a:lnTo>
                  <a:lnTo>
                    <a:pt x="3204" y="360"/>
                  </a:lnTo>
                  <a:lnTo>
                    <a:pt x="3186" y="360"/>
                  </a:lnTo>
                  <a:lnTo>
                    <a:pt x="3180" y="366"/>
                  </a:lnTo>
                  <a:lnTo>
                    <a:pt x="3174" y="366"/>
                  </a:lnTo>
                  <a:lnTo>
                    <a:pt x="3132" y="396"/>
                  </a:lnTo>
                  <a:lnTo>
                    <a:pt x="3114" y="396"/>
                  </a:lnTo>
                  <a:lnTo>
                    <a:pt x="3108" y="402"/>
                  </a:lnTo>
                  <a:lnTo>
                    <a:pt x="3102" y="402"/>
                  </a:lnTo>
                  <a:lnTo>
                    <a:pt x="3096" y="408"/>
                  </a:lnTo>
                  <a:lnTo>
                    <a:pt x="3102" y="414"/>
                  </a:lnTo>
                  <a:lnTo>
                    <a:pt x="3120" y="426"/>
                  </a:lnTo>
                  <a:lnTo>
                    <a:pt x="3132" y="438"/>
                  </a:lnTo>
                  <a:lnTo>
                    <a:pt x="3150" y="444"/>
                  </a:lnTo>
                  <a:lnTo>
                    <a:pt x="3156" y="450"/>
                  </a:lnTo>
                  <a:lnTo>
                    <a:pt x="3162" y="450"/>
                  </a:lnTo>
                  <a:lnTo>
                    <a:pt x="3120" y="462"/>
                  </a:lnTo>
                  <a:lnTo>
                    <a:pt x="3096" y="474"/>
                  </a:lnTo>
                  <a:lnTo>
                    <a:pt x="2994" y="474"/>
                  </a:lnTo>
                  <a:lnTo>
                    <a:pt x="2988" y="480"/>
                  </a:lnTo>
                  <a:lnTo>
                    <a:pt x="2952" y="468"/>
                  </a:lnTo>
                  <a:lnTo>
                    <a:pt x="2934" y="474"/>
                  </a:lnTo>
                  <a:lnTo>
                    <a:pt x="2880" y="474"/>
                  </a:lnTo>
                  <a:lnTo>
                    <a:pt x="2874" y="480"/>
                  </a:lnTo>
                  <a:lnTo>
                    <a:pt x="2874" y="498"/>
                  </a:lnTo>
                  <a:lnTo>
                    <a:pt x="2880" y="510"/>
                  </a:lnTo>
                  <a:lnTo>
                    <a:pt x="2892" y="522"/>
                  </a:lnTo>
                  <a:lnTo>
                    <a:pt x="2898" y="522"/>
                  </a:lnTo>
                  <a:lnTo>
                    <a:pt x="2904" y="528"/>
                  </a:lnTo>
                  <a:lnTo>
                    <a:pt x="2910" y="540"/>
                  </a:lnTo>
                  <a:lnTo>
                    <a:pt x="2916" y="546"/>
                  </a:lnTo>
                  <a:lnTo>
                    <a:pt x="2922" y="546"/>
                  </a:lnTo>
                  <a:lnTo>
                    <a:pt x="2928" y="552"/>
                  </a:lnTo>
                  <a:lnTo>
                    <a:pt x="2940" y="552"/>
                  </a:lnTo>
                  <a:lnTo>
                    <a:pt x="2952" y="558"/>
                  </a:lnTo>
                  <a:lnTo>
                    <a:pt x="2964" y="558"/>
                  </a:lnTo>
                  <a:lnTo>
                    <a:pt x="2976" y="564"/>
                  </a:lnTo>
                  <a:lnTo>
                    <a:pt x="2994" y="564"/>
                  </a:lnTo>
                  <a:lnTo>
                    <a:pt x="3012" y="570"/>
                  </a:lnTo>
                  <a:lnTo>
                    <a:pt x="3024" y="570"/>
                  </a:lnTo>
                  <a:lnTo>
                    <a:pt x="3036" y="576"/>
                  </a:lnTo>
                  <a:lnTo>
                    <a:pt x="3042" y="576"/>
                  </a:lnTo>
                  <a:lnTo>
                    <a:pt x="3054" y="588"/>
                  </a:lnTo>
                  <a:lnTo>
                    <a:pt x="3054" y="594"/>
                  </a:lnTo>
                  <a:lnTo>
                    <a:pt x="3060" y="600"/>
                  </a:lnTo>
                  <a:lnTo>
                    <a:pt x="3030" y="600"/>
                  </a:lnTo>
                  <a:lnTo>
                    <a:pt x="3012" y="606"/>
                  </a:lnTo>
                  <a:lnTo>
                    <a:pt x="3000" y="606"/>
                  </a:lnTo>
                  <a:lnTo>
                    <a:pt x="2964" y="588"/>
                  </a:lnTo>
                  <a:lnTo>
                    <a:pt x="2928" y="576"/>
                  </a:lnTo>
                  <a:lnTo>
                    <a:pt x="2904" y="570"/>
                  </a:lnTo>
                  <a:lnTo>
                    <a:pt x="2886" y="564"/>
                  </a:lnTo>
                  <a:lnTo>
                    <a:pt x="2862" y="564"/>
                  </a:lnTo>
                  <a:lnTo>
                    <a:pt x="2844" y="558"/>
                  </a:lnTo>
                  <a:lnTo>
                    <a:pt x="2802" y="558"/>
                  </a:lnTo>
                  <a:lnTo>
                    <a:pt x="2796" y="564"/>
                  </a:lnTo>
                  <a:lnTo>
                    <a:pt x="2796" y="576"/>
                  </a:lnTo>
                  <a:lnTo>
                    <a:pt x="2802" y="582"/>
                  </a:lnTo>
                  <a:lnTo>
                    <a:pt x="2808" y="582"/>
                  </a:lnTo>
                  <a:lnTo>
                    <a:pt x="2820" y="594"/>
                  </a:lnTo>
                  <a:lnTo>
                    <a:pt x="2784" y="594"/>
                  </a:lnTo>
                  <a:lnTo>
                    <a:pt x="2772" y="582"/>
                  </a:lnTo>
                  <a:lnTo>
                    <a:pt x="2754" y="582"/>
                  </a:lnTo>
                  <a:lnTo>
                    <a:pt x="2748" y="576"/>
                  </a:lnTo>
                  <a:lnTo>
                    <a:pt x="2724" y="576"/>
                  </a:lnTo>
                  <a:lnTo>
                    <a:pt x="2724" y="582"/>
                  </a:lnTo>
                  <a:lnTo>
                    <a:pt x="2730" y="600"/>
                  </a:lnTo>
                  <a:lnTo>
                    <a:pt x="2736" y="612"/>
                  </a:lnTo>
                  <a:lnTo>
                    <a:pt x="2748" y="618"/>
                  </a:lnTo>
                  <a:lnTo>
                    <a:pt x="2766" y="624"/>
                  </a:lnTo>
                  <a:lnTo>
                    <a:pt x="2802" y="624"/>
                  </a:lnTo>
                  <a:lnTo>
                    <a:pt x="2820" y="630"/>
                  </a:lnTo>
                  <a:lnTo>
                    <a:pt x="2844" y="630"/>
                  </a:lnTo>
                  <a:lnTo>
                    <a:pt x="2856" y="636"/>
                  </a:lnTo>
                  <a:lnTo>
                    <a:pt x="2862" y="648"/>
                  </a:lnTo>
                  <a:lnTo>
                    <a:pt x="2874" y="654"/>
                  </a:lnTo>
                  <a:lnTo>
                    <a:pt x="2844" y="654"/>
                  </a:lnTo>
                  <a:lnTo>
                    <a:pt x="2838" y="648"/>
                  </a:lnTo>
                  <a:lnTo>
                    <a:pt x="2826" y="642"/>
                  </a:lnTo>
                  <a:lnTo>
                    <a:pt x="2772" y="642"/>
                  </a:lnTo>
                  <a:lnTo>
                    <a:pt x="2760" y="636"/>
                  </a:lnTo>
                  <a:lnTo>
                    <a:pt x="2730" y="636"/>
                  </a:lnTo>
                  <a:lnTo>
                    <a:pt x="2724" y="624"/>
                  </a:lnTo>
                  <a:lnTo>
                    <a:pt x="2700" y="624"/>
                  </a:lnTo>
                  <a:lnTo>
                    <a:pt x="2694" y="606"/>
                  </a:lnTo>
                  <a:lnTo>
                    <a:pt x="2664" y="594"/>
                  </a:lnTo>
                  <a:lnTo>
                    <a:pt x="2670" y="588"/>
                  </a:lnTo>
                  <a:lnTo>
                    <a:pt x="2682" y="582"/>
                  </a:lnTo>
                  <a:lnTo>
                    <a:pt x="2688" y="576"/>
                  </a:lnTo>
                  <a:lnTo>
                    <a:pt x="2688" y="564"/>
                  </a:lnTo>
                  <a:lnTo>
                    <a:pt x="2658" y="534"/>
                  </a:lnTo>
                  <a:lnTo>
                    <a:pt x="2646" y="528"/>
                  </a:lnTo>
                  <a:lnTo>
                    <a:pt x="2616" y="528"/>
                  </a:lnTo>
                  <a:lnTo>
                    <a:pt x="2628" y="534"/>
                  </a:lnTo>
                  <a:lnTo>
                    <a:pt x="2652" y="558"/>
                  </a:lnTo>
                  <a:lnTo>
                    <a:pt x="2640" y="570"/>
                  </a:lnTo>
                  <a:lnTo>
                    <a:pt x="2616" y="582"/>
                  </a:lnTo>
                  <a:lnTo>
                    <a:pt x="2604" y="582"/>
                  </a:lnTo>
                  <a:lnTo>
                    <a:pt x="2586" y="624"/>
                  </a:lnTo>
                  <a:lnTo>
                    <a:pt x="2658" y="660"/>
                  </a:lnTo>
                  <a:lnTo>
                    <a:pt x="2676" y="660"/>
                  </a:lnTo>
                  <a:lnTo>
                    <a:pt x="2676" y="696"/>
                  </a:lnTo>
                  <a:lnTo>
                    <a:pt x="2670" y="708"/>
                  </a:lnTo>
                  <a:lnTo>
                    <a:pt x="2670" y="720"/>
                  </a:lnTo>
                  <a:lnTo>
                    <a:pt x="2676" y="738"/>
                  </a:lnTo>
                  <a:lnTo>
                    <a:pt x="2712" y="744"/>
                  </a:lnTo>
                  <a:lnTo>
                    <a:pt x="2712" y="768"/>
                  </a:lnTo>
                  <a:lnTo>
                    <a:pt x="2772" y="780"/>
                  </a:lnTo>
                  <a:lnTo>
                    <a:pt x="2778" y="780"/>
                  </a:lnTo>
                  <a:lnTo>
                    <a:pt x="2784" y="774"/>
                  </a:lnTo>
                  <a:lnTo>
                    <a:pt x="2796" y="774"/>
                  </a:lnTo>
                  <a:lnTo>
                    <a:pt x="2814" y="768"/>
                  </a:lnTo>
                  <a:lnTo>
                    <a:pt x="2850" y="768"/>
                  </a:lnTo>
                  <a:lnTo>
                    <a:pt x="2868" y="774"/>
                  </a:lnTo>
                  <a:lnTo>
                    <a:pt x="2874" y="780"/>
                  </a:lnTo>
                  <a:lnTo>
                    <a:pt x="2886" y="786"/>
                  </a:lnTo>
                  <a:lnTo>
                    <a:pt x="2904" y="786"/>
                  </a:lnTo>
                  <a:lnTo>
                    <a:pt x="2916" y="792"/>
                  </a:lnTo>
                  <a:lnTo>
                    <a:pt x="2952" y="804"/>
                  </a:lnTo>
                  <a:lnTo>
                    <a:pt x="2976" y="828"/>
                  </a:lnTo>
                  <a:lnTo>
                    <a:pt x="2976" y="834"/>
                  </a:lnTo>
                  <a:lnTo>
                    <a:pt x="2964" y="834"/>
                  </a:lnTo>
                  <a:lnTo>
                    <a:pt x="2958" y="840"/>
                  </a:lnTo>
                  <a:lnTo>
                    <a:pt x="2946" y="840"/>
                  </a:lnTo>
                  <a:lnTo>
                    <a:pt x="2940" y="846"/>
                  </a:lnTo>
                  <a:lnTo>
                    <a:pt x="2946" y="852"/>
                  </a:lnTo>
                  <a:lnTo>
                    <a:pt x="2958" y="858"/>
                  </a:lnTo>
                  <a:lnTo>
                    <a:pt x="2976" y="876"/>
                  </a:lnTo>
                  <a:lnTo>
                    <a:pt x="3024" y="876"/>
                  </a:lnTo>
                  <a:lnTo>
                    <a:pt x="3012" y="882"/>
                  </a:lnTo>
                  <a:lnTo>
                    <a:pt x="3006" y="882"/>
                  </a:lnTo>
                  <a:lnTo>
                    <a:pt x="2994" y="888"/>
                  </a:lnTo>
                  <a:lnTo>
                    <a:pt x="2970" y="888"/>
                  </a:lnTo>
                  <a:lnTo>
                    <a:pt x="2958" y="882"/>
                  </a:lnTo>
                  <a:lnTo>
                    <a:pt x="2952" y="876"/>
                  </a:lnTo>
                  <a:lnTo>
                    <a:pt x="2940" y="870"/>
                  </a:lnTo>
                  <a:lnTo>
                    <a:pt x="2940" y="858"/>
                  </a:lnTo>
                  <a:lnTo>
                    <a:pt x="2928" y="834"/>
                  </a:lnTo>
                  <a:lnTo>
                    <a:pt x="2916" y="822"/>
                  </a:lnTo>
                  <a:lnTo>
                    <a:pt x="2892" y="810"/>
                  </a:lnTo>
                  <a:lnTo>
                    <a:pt x="2886" y="804"/>
                  </a:lnTo>
                  <a:lnTo>
                    <a:pt x="2880" y="804"/>
                  </a:lnTo>
                  <a:lnTo>
                    <a:pt x="2874" y="798"/>
                  </a:lnTo>
                  <a:lnTo>
                    <a:pt x="2874" y="786"/>
                  </a:lnTo>
                  <a:lnTo>
                    <a:pt x="2868" y="780"/>
                  </a:lnTo>
                  <a:lnTo>
                    <a:pt x="2844" y="780"/>
                  </a:lnTo>
                  <a:lnTo>
                    <a:pt x="2832" y="786"/>
                  </a:lnTo>
                  <a:lnTo>
                    <a:pt x="2814" y="786"/>
                  </a:lnTo>
                  <a:lnTo>
                    <a:pt x="2802" y="792"/>
                  </a:lnTo>
                  <a:lnTo>
                    <a:pt x="2778" y="792"/>
                  </a:lnTo>
                  <a:lnTo>
                    <a:pt x="2760" y="810"/>
                  </a:lnTo>
                  <a:lnTo>
                    <a:pt x="2766" y="816"/>
                  </a:lnTo>
                  <a:lnTo>
                    <a:pt x="2772" y="828"/>
                  </a:lnTo>
                  <a:lnTo>
                    <a:pt x="2784" y="834"/>
                  </a:lnTo>
                  <a:lnTo>
                    <a:pt x="2802" y="852"/>
                  </a:lnTo>
                  <a:lnTo>
                    <a:pt x="2814" y="858"/>
                  </a:lnTo>
                  <a:lnTo>
                    <a:pt x="2814" y="864"/>
                  </a:lnTo>
                  <a:lnTo>
                    <a:pt x="2790" y="888"/>
                  </a:lnTo>
                  <a:lnTo>
                    <a:pt x="2784" y="888"/>
                  </a:lnTo>
                  <a:lnTo>
                    <a:pt x="2778" y="930"/>
                  </a:lnTo>
                  <a:lnTo>
                    <a:pt x="2736" y="948"/>
                  </a:lnTo>
                  <a:lnTo>
                    <a:pt x="2736" y="954"/>
                  </a:lnTo>
                  <a:lnTo>
                    <a:pt x="2730" y="966"/>
                  </a:lnTo>
                  <a:lnTo>
                    <a:pt x="2724" y="972"/>
                  </a:lnTo>
                  <a:lnTo>
                    <a:pt x="2694" y="972"/>
                  </a:lnTo>
                  <a:lnTo>
                    <a:pt x="2682" y="966"/>
                  </a:lnTo>
                  <a:lnTo>
                    <a:pt x="2652" y="966"/>
                  </a:lnTo>
                  <a:lnTo>
                    <a:pt x="2592" y="960"/>
                  </a:lnTo>
                  <a:lnTo>
                    <a:pt x="2586" y="960"/>
                  </a:lnTo>
                  <a:lnTo>
                    <a:pt x="2580" y="954"/>
                  </a:lnTo>
                  <a:lnTo>
                    <a:pt x="2568" y="948"/>
                  </a:lnTo>
                  <a:lnTo>
                    <a:pt x="2556" y="948"/>
                  </a:lnTo>
                  <a:lnTo>
                    <a:pt x="2544" y="936"/>
                  </a:lnTo>
                  <a:lnTo>
                    <a:pt x="2598" y="936"/>
                  </a:lnTo>
                  <a:lnTo>
                    <a:pt x="2616" y="942"/>
                  </a:lnTo>
                  <a:lnTo>
                    <a:pt x="2640" y="924"/>
                  </a:lnTo>
                  <a:lnTo>
                    <a:pt x="2652" y="924"/>
                  </a:lnTo>
                  <a:lnTo>
                    <a:pt x="2664" y="930"/>
                  </a:lnTo>
                  <a:lnTo>
                    <a:pt x="2682" y="930"/>
                  </a:lnTo>
                  <a:lnTo>
                    <a:pt x="2694" y="924"/>
                  </a:lnTo>
                  <a:lnTo>
                    <a:pt x="2694" y="906"/>
                  </a:lnTo>
                  <a:lnTo>
                    <a:pt x="2700" y="894"/>
                  </a:lnTo>
                  <a:lnTo>
                    <a:pt x="2700" y="882"/>
                  </a:lnTo>
                  <a:lnTo>
                    <a:pt x="2724" y="876"/>
                  </a:lnTo>
                  <a:lnTo>
                    <a:pt x="2724" y="852"/>
                  </a:lnTo>
                  <a:lnTo>
                    <a:pt x="2712" y="852"/>
                  </a:lnTo>
                  <a:lnTo>
                    <a:pt x="2718" y="846"/>
                  </a:lnTo>
                  <a:lnTo>
                    <a:pt x="2724" y="834"/>
                  </a:lnTo>
                  <a:lnTo>
                    <a:pt x="2724" y="822"/>
                  </a:lnTo>
                  <a:lnTo>
                    <a:pt x="2718" y="816"/>
                  </a:lnTo>
                  <a:lnTo>
                    <a:pt x="2712" y="816"/>
                  </a:lnTo>
                  <a:lnTo>
                    <a:pt x="2700" y="810"/>
                  </a:lnTo>
                  <a:lnTo>
                    <a:pt x="2682" y="810"/>
                  </a:lnTo>
                  <a:lnTo>
                    <a:pt x="2664" y="804"/>
                  </a:lnTo>
                  <a:lnTo>
                    <a:pt x="2652" y="804"/>
                  </a:lnTo>
                  <a:lnTo>
                    <a:pt x="2634" y="786"/>
                  </a:lnTo>
                  <a:lnTo>
                    <a:pt x="2634" y="744"/>
                  </a:lnTo>
                  <a:lnTo>
                    <a:pt x="2628" y="732"/>
                  </a:lnTo>
                  <a:lnTo>
                    <a:pt x="2616" y="720"/>
                  </a:lnTo>
                  <a:lnTo>
                    <a:pt x="2604" y="714"/>
                  </a:lnTo>
                  <a:lnTo>
                    <a:pt x="2598" y="702"/>
                  </a:lnTo>
                  <a:lnTo>
                    <a:pt x="2592" y="696"/>
                  </a:lnTo>
                  <a:lnTo>
                    <a:pt x="2586" y="660"/>
                  </a:lnTo>
                  <a:lnTo>
                    <a:pt x="2520" y="624"/>
                  </a:lnTo>
                  <a:lnTo>
                    <a:pt x="2532" y="612"/>
                  </a:lnTo>
                  <a:lnTo>
                    <a:pt x="2544" y="588"/>
                  </a:lnTo>
                  <a:lnTo>
                    <a:pt x="2544" y="576"/>
                  </a:lnTo>
                  <a:lnTo>
                    <a:pt x="2538" y="564"/>
                  </a:lnTo>
                  <a:lnTo>
                    <a:pt x="2514" y="540"/>
                  </a:lnTo>
                  <a:lnTo>
                    <a:pt x="2496" y="540"/>
                  </a:lnTo>
                  <a:lnTo>
                    <a:pt x="2484" y="534"/>
                  </a:lnTo>
                  <a:lnTo>
                    <a:pt x="2472" y="534"/>
                  </a:lnTo>
                  <a:lnTo>
                    <a:pt x="2340" y="522"/>
                  </a:lnTo>
                  <a:lnTo>
                    <a:pt x="2328" y="552"/>
                  </a:lnTo>
                  <a:lnTo>
                    <a:pt x="2346" y="570"/>
                  </a:lnTo>
                  <a:lnTo>
                    <a:pt x="2334" y="600"/>
                  </a:lnTo>
                  <a:lnTo>
                    <a:pt x="2280" y="624"/>
                  </a:lnTo>
                  <a:lnTo>
                    <a:pt x="2268" y="654"/>
                  </a:lnTo>
                  <a:lnTo>
                    <a:pt x="2304" y="660"/>
                  </a:lnTo>
                  <a:lnTo>
                    <a:pt x="2334" y="708"/>
                  </a:lnTo>
                  <a:lnTo>
                    <a:pt x="2322" y="726"/>
                  </a:lnTo>
                  <a:lnTo>
                    <a:pt x="2352" y="750"/>
                  </a:lnTo>
                  <a:lnTo>
                    <a:pt x="2388" y="744"/>
                  </a:lnTo>
                  <a:lnTo>
                    <a:pt x="2394" y="750"/>
                  </a:lnTo>
                  <a:lnTo>
                    <a:pt x="2400" y="762"/>
                  </a:lnTo>
                  <a:lnTo>
                    <a:pt x="2412" y="768"/>
                  </a:lnTo>
                  <a:lnTo>
                    <a:pt x="2418" y="774"/>
                  </a:lnTo>
                  <a:lnTo>
                    <a:pt x="2430" y="780"/>
                  </a:lnTo>
                  <a:lnTo>
                    <a:pt x="2472" y="780"/>
                  </a:lnTo>
                  <a:lnTo>
                    <a:pt x="2466" y="840"/>
                  </a:lnTo>
                  <a:lnTo>
                    <a:pt x="2448" y="816"/>
                  </a:lnTo>
                  <a:lnTo>
                    <a:pt x="2430" y="828"/>
                  </a:lnTo>
                  <a:lnTo>
                    <a:pt x="2418" y="822"/>
                  </a:lnTo>
                  <a:lnTo>
                    <a:pt x="2388" y="804"/>
                  </a:lnTo>
                  <a:lnTo>
                    <a:pt x="2352" y="792"/>
                  </a:lnTo>
                  <a:lnTo>
                    <a:pt x="2328" y="780"/>
                  </a:lnTo>
                  <a:lnTo>
                    <a:pt x="2268" y="780"/>
                  </a:lnTo>
                  <a:lnTo>
                    <a:pt x="2250" y="762"/>
                  </a:lnTo>
                  <a:lnTo>
                    <a:pt x="2244" y="780"/>
                  </a:lnTo>
                  <a:lnTo>
                    <a:pt x="2220" y="756"/>
                  </a:lnTo>
                  <a:lnTo>
                    <a:pt x="2214" y="756"/>
                  </a:lnTo>
                  <a:lnTo>
                    <a:pt x="2208" y="750"/>
                  </a:lnTo>
                  <a:lnTo>
                    <a:pt x="2196" y="744"/>
                  </a:lnTo>
                  <a:lnTo>
                    <a:pt x="2178" y="744"/>
                  </a:lnTo>
                  <a:lnTo>
                    <a:pt x="2154" y="732"/>
                  </a:lnTo>
                  <a:lnTo>
                    <a:pt x="2130" y="732"/>
                  </a:lnTo>
                  <a:lnTo>
                    <a:pt x="2118" y="738"/>
                  </a:lnTo>
                  <a:lnTo>
                    <a:pt x="2088" y="738"/>
                  </a:lnTo>
                  <a:lnTo>
                    <a:pt x="2076" y="732"/>
                  </a:lnTo>
                  <a:lnTo>
                    <a:pt x="2022" y="732"/>
                  </a:lnTo>
                  <a:lnTo>
                    <a:pt x="2016" y="738"/>
                  </a:lnTo>
                  <a:lnTo>
                    <a:pt x="2010" y="738"/>
                  </a:lnTo>
                  <a:lnTo>
                    <a:pt x="2004" y="744"/>
                  </a:lnTo>
                  <a:lnTo>
                    <a:pt x="2004" y="750"/>
                  </a:lnTo>
                  <a:lnTo>
                    <a:pt x="2016" y="762"/>
                  </a:lnTo>
                  <a:lnTo>
                    <a:pt x="2028" y="768"/>
                  </a:lnTo>
                  <a:lnTo>
                    <a:pt x="2040" y="780"/>
                  </a:lnTo>
                  <a:lnTo>
                    <a:pt x="2046" y="780"/>
                  </a:lnTo>
                  <a:lnTo>
                    <a:pt x="2022" y="810"/>
                  </a:lnTo>
                  <a:lnTo>
                    <a:pt x="2010" y="798"/>
                  </a:lnTo>
                  <a:lnTo>
                    <a:pt x="2010" y="828"/>
                  </a:lnTo>
                  <a:lnTo>
                    <a:pt x="1998" y="828"/>
                  </a:lnTo>
                  <a:lnTo>
                    <a:pt x="1986" y="822"/>
                  </a:lnTo>
                  <a:lnTo>
                    <a:pt x="1980" y="822"/>
                  </a:lnTo>
                  <a:lnTo>
                    <a:pt x="1974" y="816"/>
                  </a:lnTo>
                  <a:lnTo>
                    <a:pt x="1974" y="786"/>
                  </a:lnTo>
                  <a:lnTo>
                    <a:pt x="1968" y="780"/>
                  </a:lnTo>
                  <a:lnTo>
                    <a:pt x="1950" y="780"/>
                  </a:lnTo>
                  <a:lnTo>
                    <a:pt x="1938" y="786"/>
                  </a:lnTo>
                  <a:lnTo>
                    <a:pt x="1920" y="792"/>
                  </a:lnTo>
                  <a:lnTo>
                    <a:pt x="1908" y="804"/>
                  </a:lnTo>
                  <a:lnTo>
                    <a:pt x="1884" y="816"/>
                  </a:lnTo>
                  <a:lnTo>
                    <a:pt x="1866" y="816"/>
                  </a:lnTo>
                  <a:lnTo>
                    <a:pt x="1842" y="804"/>
                  </a:lnTo>
                  <a:lnTo>
                    <a:pt x="1824" y="804"/>
                  </a:lnTo>
                  <a:lnTo>
                    <a:pt x="1800" y="810"/>
                  </a:lnTo>
                  <a:lnTo>
                    <a:pt x="1782" y="816"/>
                  </a:lnTo>
                  <a:lnTo>
                    <a:pt x="1764" y="828"/>
                  </a:lnTo>
                  <a:lnTo>
                    <a:pt x="1752" y="834"/>
                  </a:lnTo>
                  <a:lnTo>
                    <a:pt x="1746" y="840"/>
                  </a:lnTo>
                  <a:lnTo>
                    <a:pt x="1680" y="840"/>
                  </a:lnTo>
                  <a:lnTo>
                    <a:pt x="1692" y="816"/>
                  </a:lnTo>
                  <a:lnTo>
                    <a:pt x="1692" y="780"/>
                  </a:lnTo>
                  <a:lnTo>
                    <a:pt x="1680" y="780"/>
                  </a:lnTo>
                  <a:lnTo>
                    <a:pt x="1668" y="786"/>
                  </a:lnTo>
                  <a:lnTo>
                    <a:pt x="1650" y="792"/>
                  </a:lnTo>
                  <a:lnTo>
                    <a:pt x="1638" y="792"/>
                  </a:lnTo>
                  <a:lnTo>
                    <a:pt x="1626" y="804"/>
                  </a:lnTo>
                  <a:lnTo>
                    <a:pt x="1626" y="816"/>
                  </a:lnTo>
                  <a:lnTo>
                    <a:pt x="1632" y="822"/>
                  </a:lnTo>
                  <a:lnTo>
                    <a:pt x="1632" y="828"/>
                  </a:lnTo>
                  <a:lnTo>
                    <a:pt x="1608" y="834"/>
                  </a:lnTo>
                  <a:lnTo>
                    <a:pt x="1608" y="810"/>
                  </a:lnTo>
                  <a:lnTo>
                    <a:pt x="1584" y="816"/>
                  </a:lnTo>
                  <a:lnTo>
                    <a:pt x="1530" y="822"/>
                  </a:lnTo>
                  <a:lnTo>
                    <a:pt x="1488" y="852"/>
                  </a:lnTo>
                  <a:lnTo>
                    <a:pt x="1440" y="858"/>
                  </a:lnTo>
                  <a:lnTo>
                    <a:pt x="1452" y="876"/>
                  </a:lnTo>
                  <a:lnTo>
                    <a:pt x="1440" y="876"/>
                  </a:lnTo>
                  <a:lnTo>
                    <a:pt x="1428" y="870"/>
                  </a:lnTo>
                  <a:lnTo>
                    <a:pt x="1422" y="870"/>
                  </a:lnTo>
                  <a:lnTo>
                    <a:pt x="1410" y="876"/>
                  </a:lnTo>
                  <a:lnTo>
                    <a:pt x="1404" y="882"/>
                  </a:lnTo>
                  <a:lnTo>
                    <a:pt x="1404" y="924"/>
                  </a:lnTo>
                  <a:lnTo>
                    <a:pt x="1332" y="930"/>
                  </a:lnTo>
                  <a:lnTo>
                    <a:pt x="1326" y="924"/>
                  </a:lnTo>
                  <a:lnTo>
                    <a:pt x="1314" y="918"/>
                  </a:lnTo>
                  <a:lnTo>
                    <a:pt x="1308" y="912"/>
                  </a:lnTo>
                  <a:lnTo>
                    <a:pt x="1266" y="912"/>
                  </a:lnTo>
                  <a:lnTo>
                    <a:pt x="1260" y="906"/>
                  </a:lnTo>
                  <a:lnTo>
                    <a:pt x="1260" y="876"/>
                  </a:lnTo>
                  <a:lnTo>
                    <a:pt x="1266" y="870"/>
                  </a:lnTo>
                  <a:lnTo>
                    <a:pt x="1266" y="864"/>
                  </a:lnTo>
                  <a:lnTo>
                    <a:pt x="1272" y="858"/>
                  </a:lnTo>
                  <a:lnTo>
                    <a:pt x="1284" y="864"/>
                  </a:lnTo>
                  <a:lnTo>
                    <a:pt x="1344" y="864"/>
                  </a:lnTo>
                  <a:lnTo>
                    <a:pt x="1332" y="858"/>
                  </a:lnTo>
                  <a:lnTo>
                    <a:pt x="1326" y="846"/>
                  </a:lnTo>
                  <a:lnTo>
                    <a:pt x="1314" y="840"/>
                  </a:lnTo>
                  <a:lnTo>
                    <a:pt x="1302" y="828"/>
                  </a:lnTo>
                  <a:lnTo>
                    <a:pt x="1290" y="822"/>
                  </a:lnTo>
                  <a:lnTo>
                    <a:pt x="1278" y="810"/>
                  </a:lnTo>
                  <a:lnTo>
                    <a:pt x="1152" y="810"/>
                  </a:lnTo>
                  <a:lnTo>
                    <a:pt x="1164" y="822"/>
                  </a:lnTo>
                  <a:lnTo>
                    <a:pt x="1188" y="822"/>
                  </a:lnTo>
                  <a:lnTo>
                    <a:pt x="1200" y="828"/>
                  </a:lnTo>
                  <a:lnTo>
                    <a:pt x="1200" y="846"/>
                  </a:lnTo>
                  <a:lnTo>
                    <a:pt x="1194" y="864"/>
                  </a:lnTo>
                  <a:lnTo>
                    <a:pt x="1194" y="876"/>
                  </a:lnTo>
                  <a:lnTo>
                    <a:pt x="1188" y="894"/>
                  </a:lnTo>
                  <a:lnTo>
                    <a:pt x="1188" y="918"/>
                  </a:lnTo>
                  <a:lnTo>
                    <a:pt x="1194" y="918"/>
                  </a:lnTo>
                  <a:lnTo>
                    <a:pt x="1206" y="924"/>
                  </a:lnTo>
                  <a:lnTo>
                    <a:pt x="1230" y="924"/>
                  </a:lnTo>
                  <a:lnTo>
                    <a:pt x="1236" y="930"/>
                  </a:lnTo>
                  <a:lnTo>
                    <a:pt x="1242" y="930"/>
                  </a:lnTo>
                  <a:lnTo>
                    <a:pt x="1236" y="966"/>
                  </a:lnTo>
                  <a:lnTo>
                    <a:pt x="1248" y="996"/>
                  </a:lnTo>
                  <a:lnTo>
                    <a:pt x="1212" y="972"/>
                  </a:lnTo>
                  <a:lnTo>
                    <a:pt x="1194" y="996"/>
                  </a:lnTo>
                  <a:lnTo>
                    <a:pt x="1188" y="966"/>
                  </a:lnTo>
                  <a:lnTo>
                    <a:pt x="1116" y="948"/>
                  </a:lnTo>
                  <a:lnTo>
                    <a:pt x="1086" y="984"/>
                  </a:lnTo>
                  <a:lnTo>
                    <a:pt x="1062" y="984"/>
                  </a:lnTo>
                  <a:lnTo>
                    <a:pt x="1056" y="996"/>
                  </a:lnTo>
                  <a:lnTo>
                    <a:pt x="1044" y="1002"/>
                  </a:lnTo>
                  <a:lnTo>
                    <a:pt x="1038" y="1008"/>
                  </a:lnTo>
                  <a:lnTo>
                    <a:pt x="1026" y="1014"/>
                  </a:lnTo>
                  <a:lnTo>
                    <a:pt x="1014" y="1014"/>
                  </a:lnTo>
                  <a:lnTo>
                    <a:pt x="1002" y="1020"/>
                  </a:lnTo>
                  <a:lnTo>
                    <a:pt x="1002" y="1032"/>
                  </a:lnTo>
                  <a:lnTo>
                    <a:pt x="1008" y="1038"/>
                  </a:lnTo>
                  <a:lnTo>
                    <a:pt x="1020" y="1044"/>
                  </a:lnTo>
                  <a:lnTo>
                    <a:pt x="1032" y="1056"/>
                  </a:lnTo>
                  <a:lnTo>
                    <a:pt x="1044" y="1062"/>
                  </a:lnTo>
                  <a:lnTo>
                    <a:pt x="1050" y="1068"/>
                  </a:lnTo>
                  <a:lnTo>
                    <a:pt x="1062" y="1074"/>
                  </a:lnTo>
                  <a:lnTo>
                    <a:pt x="1080" y="1104"/>
                  </a:lnTo>
                  <a:lnTo>
                    <a:pt x="1050" y="1086"/>
                  </a:lnTo>
                  <a:lnTo>
                    <a:pt x="1038" y="1092"/>
                  </a:lnTo>
                  <a:lnTo>
                    <a:pt x="1032" y="1098"/>
                  </a:lnTo>
                  <a:lnTo>
                    <a:pt x="1020" y="1098"/>
                  </a:lnTo>
                  <a:lnTo>
                    <a:pt x="1008" y="1092"/>
                  </a:lnTo>
                  <a:lnTo>
                    <a:pt x="996" y="1092"/>
                  </a:lnTo>
                  <a:lnTo>
                    <a:pt x="978" y="1086"/>
                  </a:lnTo>
                  <a:lnTo>
                    <a:pt x="966" y="1080"/>
                  </a:lnTo>
                  <a:lnTo>
                    <a:pt x="948" y="1080"/>
                  </a:lnTo>
                  <a:lnTo>
                    <a:pt x="936" y="1074"/>
                  </a:lnTo>
                  <a:lnTo>
                    <a:pt x="924" y="1074"/>
                  </a:lnTo>
                  <a:lnTo>
                    <a:pt x="918" y="1068"/>
                  </a:lnTo>
                  <a:lnTo>
                    <a:pt x="918" y="1056"/>
                  </a:lnTo>
                  <a:lnTo>
                    <a:pt x="906" y="1050"/>
                  </a:lnTo>
                  <a:lnTo>
                    <a:pt x="888" y="1050"/>
                  </a:lnTo>
                  <a:lnTo>
                    <a:pt x="864" y="1062"/>
                  </a:lnTo>
                  <a:lnTo>
                    <a:pt x="858" y="1068"/>
                  </a:lnTo>
                  <a:lnTo>
                    <a:pt x="840" y="1068"/>
                  </a:lnTo>
                  <a:lnTo>
                    <a:pt x="882" y="1104"/>
                  </a:lnTo>
                  <a:lnTo>
                    <a:pt x="900" y="1104"/>
                  </a:lnTo>
                  <a:lnTo>
                    <a:pt x="912" y="1110"/>
                  </a:lnTo>
                  <a:lnTo>
                    <a:pt x="924" y="1110"/>
                  </a:lnTo>
                  <a:lnTo>
                    <a:pt x="936" y="1116"/>
                  </a:lnTo>
                  <a:lnTo>
                    <a:pt x="942" y="1116"/>
                  </a:lnTo>
                  <a:lnTo>
                    <a:pt x="942" y="1122"/>
                  </a:lnTo>
                  <a:lnTo>
                    <a:pt x="936" y="1134"/>
                  </a:lnTo>
                  <a:lnTo>
                    <a:pt x="924" y="1140"/>
                  </a:lnTo>
                  <a:lnTo>
                    <a:pt x="918" y="1146"/>
                  </a:lnTo>
                  <a:lnTo>
                    <a:pt x="852" y="1128"/>
                  </a:lnTo>
                  <a:lnTo>
                    <a:pt x="840" y="1122"/>
                  </a:lnTo>
                  <a:lnTo>
                    <a:pt x="834" y="1116"/>
                  </a:lnTo>
                  <a:lnTo>
                    <a:pt x="822" y="1110"/>
                  </a:lnTo>
                  <a:lnTo>
                    <a:pt x="762" y="1110"/>
                  </a:lnTo>
                  <a:lnTo>
                    <a:pt x="756" y="1104"/>
                  </a:lnTo>
                  <a:lnTo>
                    <a:pt x="756" y="1056"/>
                  </a:lnTo>
                  <a:lnTo>
                    <a:pt x="738" y="1044"/>
                  </a:lnTo>
                  <a:lnTo>
                    <a:pt x="750" y="1032"/>
                  </a:lnTo>
                  <a:lnTo>
                    <a:pt x="756" y="1020"/>
                  </a:lnTo>
                  <a:lnTo>
                    <a:pt x="756" y="1002"/>
                  </a:lnTo>
                  <a:lnTo>
                    <a:pt x="738" y="990"/>
                  </a:lnTo>
                  <a:lnTo>
                    <a:pt x="702" y="978"/>
                  </a:lnTo>
                  <a:lnTo>
                    <a:pt x="672" y="972"/>
                  </a:lnTo>
                  <a:lnTo>
                    <a:pt x="660" y="966"/>
                  </a:lnTo>
                  <a:lnTo>
                    <a:pt x="630" y="948"/>
                  </a:lnTo>
                  <a:lnTo>
                    <a:pt x="606" y="930"/>
                  </a:lnTo>
                  <a:lnTo>
                    <a:pt x="594" y="912"/>
                  </a:lnTo>
                  <a:lnTo>
                    <a:pt x="630" y="912"/>
                  </a:lnTo>
                  <a:lnTo>
                    <a:pt x="630" y="924"/>
                  </a:lnTo>
                  <a:lnTo>
                    <a:pt x="642" y="924"/>
                  </a:lnTo>
                  <a:lnTo>
                    <a:pt x="654" y="930"/>
                  </a:lnTo>
                  <a:lnTo>
                    <a:pt x="672" y="930"/>
                  </a:lnTo>
                  <a:lnTo>
                    <a:pt x="690" y="936"/>
                  </a:lnTo>
                  <a:lnTo>
                    <a:pt x="720" y="936"/>
                  </a:lnTo>
                  <a:lnTo>
                    <a:pt x="732" y="942"/>
                  </a:lnTo>
                  <a:lnTo>
                    <a:pt x="738" y="954"/>
                  </a:lnTo>
                  <a:lnTo>
                    <a:pt x="762" y="966"/>
                  </a:lnTo>
                  <a:lnTo>
                    <a:pt x="816" y="966"/>
                  </a:lnTo>
                  <a:lnTo>
                    <a:pt x="846" y="972"/>
                  </a:lnTo>
                  <a:lnTo>
                    <a:pt x="858" y="972"/>
                  </a:lnTo>
                  <a:lnTo>
                    <a:pt x="870" y="978"/>
                  </a:lnTo>
                  <a:lnTo>
                    <a:pt x="894" y="984"/>
                  </a:lnTo>
                  <a:lnTo>
                    <a:pt x="930" y="990"/>
                  </a:lnTo>
                  <a:lnTo>
                    <a:pt x="978" y="984"/>
                  </a:lnTo>
                  <a:lnTo>
                    <a:pt x="1026" y="972"/>
                  </a:lnTo>
                  <a:lnTo>
                    <a:pt x="1062" y="954"/>
                  </a:lnTo>
                  <a:lnTo>
                    <a:pt x="1080" y="936"/>
                  </a:lnTo>
                  <a:lnTo>
                    <a:pt x="1074" y="912"/>
                  </a:lnTo>
                  <a:lnTo>
                    <a:pt x="1032" y="870"/>
                  </a:lnTo>
                  <a:lnTo>
                    <a:pt x="1014" y="858"/>
                  </a:lnTo>
                  <a:lnTo>
                    <a:pt x="996" y="852"/>
                  </a:lnTo>
                  <a:lnTo>
                    <a:pt x="948" y="840"/>
                  </a:lnTo>
                  <a:lnTo>
                    <a:pt x="900" y="822"/>
                  </a:lnTo>
                  <a:lnTo>
                    <a:pt x="828" y="798"/>
                  </a:lnTo>
                  <a:lnTo>
                    <a:pt x="792" y="780"/>
                  </a:lnTo>
                  <a:lnTo>
                    <a:pt x="756" y="774"/>
                  </a:lnTo>
                  <a:lnTo>
                    <a:pt x="624" y="774"/>
                  </a:lnTo>
                  <a:lnTo>
                    <a:pt x="612" y="756"/>
                  </a:lnTo>
                  <a:lnTo>
                    <a:pt x="588" y="762"/>
                  </a:lnTo>
                  <a:lnTo>
                    <a:pt x="552" y="744"/>
                  </a:lnTo>
                  <a:lnTo>
                    <a:pt x="588" y="738"/>
                  </a:lnTo>
                  <a:lnTo>
                    <a:pt x="606" y="726"/>
                  </a:lnTo>
                  <a:lnTo>
                    <a:pt x="600" y="726"/>
                  </a:lnTo>
                  <a:lnTo>
                    <a:pt x="594" y="720"/>
                  </a:lnTo>
                  <a:lnTo>
                    <a:pt x="582" y="720"/>
                  </a:lnTo>
                  <a:lnTo>
                    <a:pt x="564" y="714"/>
                  </a:lnTo>
                  <a:lnTo>
                    <a:pt x="546" y="714"/>
                  </a:lnTo>
                  <a:lnTo>
                    <a:pt x="534" y="708"/>
                  </a:lnTo>
                  <a:lnTo>
                    <a:pt x="522" y="720"/>
                  </a:lnTo>
                  <a:lnTo>
                    <a:pt x="522" y="726"/>
                  </a:lnTo>
                  <a:lnTo>
                    <a:pt x="516" y="732"/>
                  </a:lnTo>
                  <a:lnTo>
                    <a:pt x="498" y="732"/>
                  </a:lnTo>
                  <a:lnTo>
                    <a:pt x="486" y="744"/>
                  </a:lnTo>
                  <a:lnTo>
                    <a:pt x="450" y="744"/>
                  </a:lnTo>
                  <a:lnTo>
                    <a:pt x="444" y="756"/>
                  </a:lnTo>
                  <a:lnTo>
                    <a:pt x="420" y="762"/>
                  </a:lnTo>
                  <a:lnTo>
                    <a:pt x="420" y="768"/>
                  </a:lnTo>
                  <a:lnTo>
                    <a:pt x="414" y="780"/>
                  </a:lnTo>
                  <a:lnTo>
                    <a:pt x="390" y="780"/>
                  </a:lnTo>
                  <a:lnTo>
                    <a:pt x="384" y="792"/>
                  </a:lnTo>
                  <a:lnTo>
                    <a:pt x="396" y="804"/>
                  </a:lnTo>
                  <a:lnTo>
                    <a:pt x="396" y="810"/>
                  </a:lnTo>
                  <a:lnTo>
                    <a:pt x="378" y="810"/>
                  </a:lnTo>
                  <a:lnTo>
                    <a:pt x="378" y="822"/>
                  </a:lnTo>
                  <a:lnTo>
                    <a:pt x="384" y="834"/>
                  </a:lnTo>
                  <a:lnTo>
                    <a:pt x="384" y="840"/>
                  </a:lnTo>
                  <a:lnTo>
                    <a:pt x="390" y="846"/>
                  </a:lnTo>
                  <a:lnTo>
                    <a:pt x="396" y="846"/>
                  </a:lnTo>
                  <a:lnTo>
                    <a:pt x="402" y="840"/>
                  </a:lnTo>
                  <a:lnTo>
                    <a:pt x="420" y="840"/>
                  </a:lnTo>
                  <a:lnTo>
                    <a:pt x="468" y="888"/>
                  </a:lnTo>
                  <a:lnTo>
                    <a:pt x="468" y="900"/>
                  </a:lnTo>
                  <a:lnTo>
                    <a:pt x="462" y="900"/>
                  </a:lnTo>
                  <a:lnTo>
                    <a:pt x="450" y="906"/>
                  </a:lnTo>
                  <a:lnTo>
                    <a:pt x="444" y="906"/>
                  </a:lnTo>
                  <a:lnTo>
                    <a:pt x="444" y="918"/>
                  </a:lnTo>
                  <a:lnTo>
                    <a:pt x="438" y="918"/>
                  </a:lnTo>
                  <a:lnTo>
                    <a:pt x="426" y="924"/>
                  </a:lnTo>
                  <a:lnTo>
                    <a:pt x="420" y="930"/>
                  </a:lnTo>
                  <a:lnTo>
                    <a:pt x="438" y="948"/>
                  </a:lnTo>
                  <a:lnTo>
                    <a:pt x="450" y="954"/>
                  </a:lnTo>
                  <a:lnTo>
                    <a:pt x="456" y="966"/>
                  </a:lnTo>
                  <a:lnTo>
                    <a:pt x="468" y="972"/>
                  </a:lnTo>
                  <a:lnTo>
                    <a:pt x="492" y="996"/>
                  </a:lnTo>
                  <a:lnTo>
                    <a:pt x="504" y="1002"/>
                  </a:lnTo>
                  <a:lnTo>
                    <a:pt x="510" y="1008"/>
                  </a:lnTo>
                  <a:lnTo>
                    <a:pt x="510" y="1014"/>
                  </a:lnTo>
                  <a:lnTo>
                    <a:pt x="504" y="1020"/>
                  </a:lnTo>
                  <a:lnTo>
                    <a:pt x="492" y="1020"/>
                  </a:lnTo>
                  <a:lnTo>
                    <a:pt x="480" y="1014"/>
                  </a:lnTo>
                  <a:lnTo>
                    <a:pt x="474" y="1014"/>
                  </a:lnTo>
                  <a:lnTo>
                    <a:pt x="468" y="1044"/>
                  </a:lnTo>
                  <a:lnTo>
                    <a:pt x="480" y="1056"/>
                  </a:lnTo>
                  <a:lnTo>
                    <a:pt x="480" y="1068"/>
                  </a:lnTo>
                  <a:lnTo>
                    <a:pt x="492" y="1068"/>
                  </a:lnTo>
                  <a:lnTo>
                    <a:pt x="498" y="1074"/>
                  </a:lnTo>
                  <a:lnTo>
                    <a:pt x="504" y="1074"/>
                  </a:lnTo>
                  <a:lnTo>
                    <a:pt x="510" y="1080"/>
                  </a:lnTo>
                  <a:lnTo>
                    <a:pt x="510" y="1086"/>
                  </a:lnTo>
                  <a:lnTo>
                    <a:pt x="504" y="1092"/>
                  </a:lnTo>
                  <a:lnTo>
                    <a:pt x="498" y="1104"/>
                  </a:lnTo>
                  <a:lnTo>
                    <a:pt x="522" y="1110"/>
                  </a:lnTo>
                  <a:lnTo>
                    <a:pt x="534" y="1116"/>
                  </a:lnTo>
                  <a:lnTo>
                    <a:pt x="540" y="1122"/>
                  </a:lnTo>
                  <a:lnTo>
                    <a:pt x="540" y="1128"/>
                  </a:lnTo>
                  <a:lnTo>
                    <a:pt x="516" y="1152"/>
                  </a:lnTo>
                  <a:lnTo>
                    <a:pt x="510" y="1152"/>
                  </a:lnTo>
                  <a:lnTo>
                    <a:pt x="582" y="1188"/>
                  </a:lnTo>
                  <a:lnTo>
                    <a:pt x="588" y="1200"/>
                  </a:lnTo>
                  <a:lnTo>
                    <a:pt x="594" y="1206"/>
                  </a:lnTo>
                  <a:lnTo>
                    <a:pt x="600" y="1218"/>
                  </a:lnTo>
                  <a:lnTo>
                    <a:pt x="600" y="1230"/>
                  </a:lnTo>
                  <a:lnTo>
                    <a:pt x="594" y="1236"/>
                  </a:lnTo>
                  <a:lnTo>
                    <a:pt x="588" y="1248"/>
                  </a:lnTo>
                  <a:lnTo>
                    <a:pt x="552" y="1284"/>
                  </a:lnTo>
                  <a:lnTo>
                    <a:pt x="546" y="1284"/>
                  </a:lnTo>
                  <a:lnTo>
                    <a:pt x="486" y="1344"/>
                  </a:lnTo>
                  <a:lnTo>
                    <a:pt x="426" y="1374"/>
                  </a:lnTo>
                  <a:lnTo>
                    <a:pt x="432" y="1386"/>
                  </a:lnTo>
                  <a:lnTo>
                    <a:pt x="462" y="1368"/>
                  </a:lnTo>
                  <a:lnTo>
                    <a:pt x="468" y="1386"/>
                  </a:lnTo>
                  <a:lnTo>
                    <a:pt x="480" y="1398"/>
                  </a:lnTo>
                  <a:lnTo>
                    <a:pt x="492" y="1404"/>
                  </a:lnTo>
                  <a:lnTo>
                    <a:pt x="498" y="1410"/>
                  </a:lnTo>
                  <a:lnTo>
                    <a:pt x="546" y="1410"/>
                  </a:lnTo>
                  <a:lnTo>
                    <a:pt x="558" y="1428"/>
                  </a:lnTo>
                  <a:lnTo>
                    <a:pt x="546" y="1428"/>
                  </a:lnTo>
                  <a:lnTo>
                    <a:pt x="534" y="1422"/>
                  </a:lnTo>
                  <a:lnTo>
                    <a:pt x="504" y="1422"/>
                  </a:lnTo>
                  <a:lnTo>
                    <a:pt x="492" y="1434"/>
                  </a:lnTo>
                  <a:lnTo>
                    <a:pt x="492" y="1440"/>
                  </a:lnTo>
                  <a:lnTo>
                    <a:pt x="456" y="1440"/>
                  </a:lnTo>
                  <a:lnTo>
                    <a:pt x="450" y="1470"/>
                  </a:lnTo>
                  <a:lnTo>
                    <a:pt x="438" y="1470"/>
                  </a:lnTo>
                  <a:lnTo>
                    <a:pt x="432" y="1482"/>
                  </a:lnTo>
                  <a:lnTo>
                    <a:pt x="438" y="1494"/>
                  </a:lnTo>
                  <a:lnTo>
                    <a:pt x="432" y="1500"/>
                  </a:lnTo>
                  <a:lnTo>
                    <a:pt x="426" y="1500"/>
                  </a:lnTo>
                  <a:lnTo>
                    <a:pt x="414" y="1512"/>
                  </a:lnTo>
                  <a:lnTo>
                    <a:pt x="414" y="1530"/>
                  </a:lnTo>
                  <a:lnTo>
                    <a:pt x="432" y="1536"/>
                  </a:lnTo>
                  <a:lnTo>
                    <a:pt x="420" y="1560"/>
                  </a:lnTo>
                  <a:lnTo>
                    <a:pt x="432" y="1566"/>
                  </a:lnTo>
                  <a:lnTo>
                    <a:pt x="444" y="1584"/>
                  </a:lnTo>
                  <a:lnTo>
                    <a:pt x="426" y="1596"/>
                  </a:lnTo>
                  <a:lnTo>
                    <a:pt x="426" y="1608"/>
                  </a:lnTo>
                  <a:lnTo>
                    <a:pt x="432" y="1608"/>
                  </a:lnTo>
                  <a:lnTo>
                    <a:pt x="444" y="1620"/>
                  </a:lnTo>
                  <a:lnTo>
                    <a:pt x="456" y="1626"/>
                  </a:lnTo>
                  <a:lnTo>
                    <a:pt x="462" y="1632"/>
                  </a:lnTo>
                  <a:lnTo>
                    <a:pt x="462" y="1638"/>
                  </a:lnTo>
                  <a:lnTo>
                    <a:pt x="444" y="1638"/>
                  </a:lnTo>
                  <a:lnTo>
                    <a:pt x="438" y="1656"/>
                  </a:lnTo>
                  <a:lnTo>
                    <a:pt x="462" y="1662"/>
                  </a:lnTo>
                  <a:lnTo>
                    <a:pt x="468" y="1668"/>
                  </a:lnTo>
                  <a:lnTo>
                    <a:pt x="474" y="1680"/>
                  </a:lnTo>
                  <a:lnTo>
                    <a:pt x="486" y="1692"/>
                  </a:lnTo>
                  <a:lnTo>
                    <a:pt x="486" y="1716"/>
                  </a:lnTo>
                  <a:lnTo>
                    <a:pt x="510" y="1716"/>
                  </a:lnTo>
                  <a:lnTo>
                    <a:pt x="516" y="1722"/>
                  </a:lnTo>
                  <a:lnTo>
                    <a:pt x="516" y="1728"/>
                  </a:lnTo>
                  <a:lnTo>
                    <a:pt x="528" y="1722"/>
                  </a:lnTo>
                  <a:lnTo>
                    <a:pt x="564" y="1728"/>
                  </a:lnTo>
                  <a:lnTo>
                    <a:pt x="570" y="1746"/>
                  </a:lnTo>
                  <a:lnTo>
                    <a:pt x="600" y="1728"/>
                  </a:lnTo>
                  <a:lnTo>
                    <a:pt x="606" y="1728"/>
                  </a:lnTo>
                  <a:lnTo>
                    <a:pt x="612" y="1734"/>
                  </a:lnTo>
                  <a:lnTo>
                    <a:pt x="648" y="1752"/>
                  </a:lnTo>
                  <a:lnTo>
                    <a:pt x="654" y="1758"/>
                  </a:lnTo>
                  <a:lnTo>
                    <a:pt x="654" y="1770"/>
                  </a:lnTo>
                  <a:lnTo>
                    <a:pt x="648" y="1776"/>
                  </a:lnTo>
                  <a:lnTo>
                    <a:pt x="660" y="1794"/>
                  </a:lnTo>
                  <a:lnTo>
                    <a:pt x="654" y="1812"/>
                  </a:lnTo>
                  <a:lnTo>
                    <a:pt x="660" y="1818"/>
                  </a:lnTo>
                  <a:lnTo>
                    <a:pt x="672" y="1824"/>
                  </a:lnTo>
                  <a:lnTo>
                    <a:pt x="690" y="1842"/>
                  </a:lnTo>
                  <a:lnTo>
                    <a:pt x="690" y="1854"/>
                  </a:lnTo>
                  <a:lnTo>
                    <a:pt x="720" y="1866"/>
                  </a:lnTo>
                  <a:lnTo>
                    <a:pt x="720" y="1890"/>
                  </a:lnTo>
                  <a:lnTo>
                    <a:pt x="756" y="1890"/>
                  </a:lnTo>
                  <a:lnTo>
                    <a:pt x="762" y="1896"/>
                  </a:lnTo>
                  <a:lnTo>
                    <a:pt x="768" y="1896"/>
                  </a:lnTo>
                  <a:lnTo>
                    <a:pt x="768" y="1902"/>
                  </a:lnTo>
                  <a:lnTo>
                    <a:pt x="762" y="1908"/>
                  </a:lnTo>
                  <a:lnTo>
                    <a:pt x="786" y="1920"/>
                  </a:lnTo>
                  <a:lnTo>
                    <a:pt x="774" y="1926"/>
                  </a:lnTo>
                  <a:lnTo>
                    <a:pt x="768" y="1938"/>
                  </a:lnTo>
                  <a:lnTo>
                    <a:pt x="744" y="1950"/>
                  </a:lnTo>
                  <a:lnTo>
                    <a:pt x="738" y="1950"/>
                  </a:lnTo>
                  <a:lnTo>
                    <a:pt x="732" y="1944"/>
                  </a:lnTo>
                  <a:lnTo>
                    <a:pt x="726" y="1944"/>
                  </a:lnTo>
                  <a:lnTo>
                    <a:pt x="726" y="1938"/>
                  </a:lnTo>
                  <a:lnTo>
                    <a:pt x="702" y="1938"/>
                  </a:lnTo>
                  <a:lnTo>
                    <a:pt x="696" y="1944"/>
                  </a:lnTo>
                  <a:lnTo>
                    <a:pt x="696" y="1950"/>
                  </a:lnTo>
                  <a:lnTo>
                    <a:pt x="720" y="1974"/>
                  </a:lnTo>
                  <a:lnTo>
                    <a:pt x="720" y="1992"/>
                  </a:lnTo>
                  <a:lnTo>
                    <a:pt x="726" y="1998"/>
                  </a:lnTo>
                  <a:lnTo>
                    <a:pt x="732" y="2010"/>
                  </a:lnTo>
                  <a:lnTo>
                    <a:pt x="732" y="2028"/>
                  </a:lnTo>
                  <a:lnTo>
                    <a:pt x="720" y="2028"/>
                  </a:lnTo>
                  <a:lnTo>
                    <a:pt x="714" y="2022"/>
                  </a:lnTo>
                  <a:lnTo>
                    <a:pt x="708" y="2022"/>
                  </a:lnTo>
                  <a:lnTo>
                    <a:pt x="720" y="2028"/>
                  </a:lnTo>
                  <a:lnTo>
                    <a:pt x="768" y="2028"/>
                  </a:lnTo>
                  <a:lnTo>
                    <a:pt x="774" y="2022"/>
                  </a:lnTo>
                  <a:lnTo>
                    <a:pt x="774" y="2010"/>
                  </a:lnTo>
                  <a:lnTo>
                    <a:pt x="804" y="2010"/>
                  </a:lnTo>
                  <a:lnTo>
                    <a:pt x="816" y="2004"/>
                  </a:lnTo>
                  <a:lnTo>
                    <a:pt x="864" y="2004"/>
                  </a:lnTo>
                  <a:lnTo>
                    <a:pt x="870" y="2022"/>
                  </a:lnTo>
                  <a:lnTo>
                    <a:pt x="876" y="2022"/>
                  </a:lnTo>
                  <a:lnTo>
                    <a:pt x="882" y="2028"/>
                  </a:lnTo>
                  <a:lnTo>
                    <a:pt x="894" y="2034"/>
                  </a:lnTo>
                  <a:lnTo>
                    <a:pt x="900" y="2034"/>
                  </a:lnTo>
                  <a:lnTo>
                    <a:pt x="900" y="2046"/>
                  </a:lnTo>
                  <a:lnTo>
                    <a:pt x="894" y="2052"/>
                  </a:lnTo>
                  <a:lnTo>
                    <a:pt x="888" y="2052"/>
                  </a:lnTo>
                  <a:lnTo>
                    <a:pt x="894" y="2070"/>
                  </a:lnTo>
                  <a:lnTo>
                    <a:pt x="894" y="2088"/>
                  </a:lnTo>
                  <a:lnTo>
                    <a:pt x="930" y="2088"/>
                  </a:lnTo>
                  <a:lnTo>
                    <a:pt x="972" y="2106"/>
                  </a:lnTo>
                  <a:lnTo>
                    <a:pt x="984" y="2154"/>
                  </a:lnTo>
                  <a:lnTo>
                    <a:pt x="990" y="2154"/>
                  </a:lnTo>
                  <a:lnTo>
                    <a:pt x="1014" y="2148"/>
                  </a:lnTo>
                  <a:lnTo>
                    <a:pt x="1020" y="2154"/>
                  </a:lnTo>
                  <a:lnTo>
                    <a:pt x="1032" y="2154"/>
                  </a:lnTo>
                  <a:lnTo>
                    <a:pt x="1038" y="2160"/>
                  </a:lnTo>
                  <a:lnTo>
                    <a:pt x="1086" y="2160"/>
                  </a:lnTo>
                  <a:lnTo>
                    <a:pt x="1092" y="2166"/>
                  </a:lnTo>
                  <a:lnTo>
                    <a:pt x="1092" y="2160"/>
                  </a:lnTo>
                  <a:lnTo>
                    <a:pt x="1098" y="2154"/>
                  </a:lnTo>
                  <a:lnTo>
                    <a:pt x="1110" y="2154"/>
                  </a:lnTo>
                  <a:lnTo>
                    <a:pt x="1116" y="2166"/>
                  </a:lnTo>
                  <a:lnTo>
                    <a:pt x="1140" y="2190"/>
                  </a:lnTo>
                  <a:lnTo>
                    <a:pt x="1152" y="2184"/>
                  </a:lnTo>
                  <a:lnTo>
                    <a:pt x="1170" y="2184"/>
                  </a:lnTo>
                  <a:lnTo>
                    <a:pt x="1176" y="2190"/>
                  </a:lnTo>
                  <a:lnTo>
                    <a:pt x="1188" y="2196"/>
                  </a:lnTo>
                  <a:lnTo>
                    <a:pt x="1230" y="2196"/>
                  </a:lnTo>
                  <a:lnTo>
                    <a:pt x="1230" y="2202"/>
                  </a:lnTo>
                  <a:lnTo>
                    <a:pt x="1236" y="2208"/>
                  </a:lnTo>
                  <a:lnTo>
                    <a:pt x="1254" y="2220"/>
                  </a:lnTo>
                  <a:lnTo>
                    <a:pt x="1278" y="2220"/>
                  </a:lnTo>
                  <a:lnTo>
                    <a:pt x="1284" y="2226"/>
                  </a:lnTo>
                  <a:lnTo>
                    <a:pt x="1284" y="2250"/>
                  </a:lnTo>
                  <a:lnTo>
                    <a:pt x="1266" y="2262"/>
                  </a:lnTo>
                  <a:lnTo>
                    <a:pt x="1272" y="2262"/>
                  </a:lnTo>
                  <a:lnTo>
                    <a:pt x="1278" y="2268"/>
                  </a:lnTo>
                  <a:lnTo>
                    <a:pt x="1284" y="2268"/>
                  </a:lnTo>
                  <a:lnTo>
                    <a:pt x="1290" y="2274"/>
                  </a:lnTo>
                  <a:lnTo>
                    <a:pt x="1284" y="2280"/>
                  </a:lnTo>
                  <a:lnTo>
                    <a:pt x="1266" y="2280"/>
                  </a:lnTo>
                  <a:lnTo>
                    <a:pt x="1260" y="2286"/>
                  </a:lnTo>
                  <a:lnTo>
                    <a:pt x="1272" y="2298"/>
                  </a:lnTo>
                  <a:lnTo>
                    <a:pt x="1284" y="2304"/>
                  </a:lnTo>
                  <a:lnTo>
                    <a:pt x="1284" y="2316"/>
                  </a:lnTo>
                  <a:lnTo>
                    <a:pt x="1290" y="2328"/>
                  </a:lnTo>
                  <a:lnTo>
                    <a:pt x="1290" y="2334"/>
                  </a:lnTo>
                  <a:lnTo>
                    <a:pt x="1278" y="2346"/>
                  </a:lnTo>
                  <a:lnTo>
                    <a:pt x="1266" y="2346"/>
                  </a:lnTo>
                  <a:lnTo>
                    <a:pt x="1254" y="2352"/>
                  </a:lnTo>
                  <a:lnTo>
                    <a:pt x="1224" y="2352"/>
                  </a:lnTo>
                  <a:lnTo>
                    <a:pt x="1212" y="2364"/>
                  </a:lnTo>
                  <a:lnTo>
                    <a:pt x="1212" y="2370"/>
                  </a:lnTo>
                  <a:lnTo>
                    <a:pt x="1206" y="2376"/>
                  </a:lnTo>
                  <a:lnTo>
                    <a:pt x="1188" y="2376"/>
                  </a:lnTo>
                  <a:lnTo>
                    <a:pt x="1188" y="2412"/>
                  </a:lnTo>
                  <a:lnTo>
                    <a:pt x="1194" y="2412"/>
                  </a:lnTo>
                  <a:lnTo>
                    <a:pt x="1200" y="2406"/>
                  </a:lnTo>
                  <a:lnTo>
                    <a:pt x="1212" y="2406"/>
                  </a:lnTo>
                  <a:lnTo>
                    <a:pt x="1224" y="2400"/>
                  </a:lnTo>
                  <a:lnTo>
                    <a:pt x="1254" y="2400"/>
                  </a:lnTo>
                  <a:lnTo>
                    <a:pt x="1254" y="2412"/>
                  </a:lnTo>
                  <a:lnTo>
                    <a:pt x="1248" y="2418"/>
                  </a:lnTo>
                  <a:lnTo>
                    <a:pt x="1242" y="2430"/>
                  </a:lnTo>
                  <a:lnTo>
                    <a:pt x="1230" y="2436"/>
                  </a:lnTo>
                  <a:lnTo>
                    <a:pt x="1224" y="2442"/>
                  </a:lnTo>
                  <a:lnTo>
                    <a:pt x="1170" y="2454"/>
                  </a:lnTo>
                  <a:lnTo>
                    <a:pt x="1218" y="2490"/>
                  </a:lnTo>
                  <a:lnTo>
                    <a:pt x="1212" y="2490"/>
                  </a:lnTo>
                  <a:lnTo>
                    <a:pt x="1206" y="2496"/>
                  </a:lnTo>
                  <a:lnTo>
                    <a:pt x="1194" y="2496"/>
                  </a:lnTo>
                  <a:lnTo>
                    <a:pt x="1188" y="2502"/>
                  </a:lnTo>
                  <a:lnTo>
                    <a:pt x="1176" y="2526"/>
                  </a:lnTo>
                  <a:lnTo>
                    <a:pt x="1176" y="2544"/>
                  </a:lnTo>
                  <a:lnTo>
                    <a:pt x="1164" y="2550"/>
                  </a:lnTo>
                  <a:lnTo>
                    <a:pt x="1158" y="2556"/>
                  </a:lnTo>
                  <a:lnTo>
                    <a:pt x="1146" y="2556"/>
                  </a:lnTo>
                  <a:lnTo>
                    <a:pt x="1140" y="2550"/>
                  </a:lnTo>
                  <a:lnTo>
                    <a:pt x="1128" y="2544"/>
                  </a:lnTo>
                  <a:lnTo>
                    <a:pt x="1122" y="2538"/>
                  </a:lnTo>
                  <a:lnTo>
                    <a:pt x="1116" y="2556"/>
                  </a:lnTo>
                  <a:lnTo>
                    <a:pt x="1122" y="2562"/>
                  </a:lnTo>
                  <a:lnTo>
                    <a:pt x="1128" y="2574"/>
                  </a:lnTo>
                  <a:lnTo>
                    <a:pt x="1134" y="2580"/>
                  </a:lnTo>
                  <a:lnTo>
                    <a:pt x="1146" y="2580"/>
                  </a:lnTo>
                  <a:lnTo>
                    <a:pt x="1146" y="2586"/>
                  </a:lnTo>
                  <a:lnTo>
                    <a:pt x="1152" y="2598"/>
                  </a:lnTo>
                  <a:lnTo>
                    <a:pt x="1158" y="2604"/>
                  </a:lnTo>
                  <a:lnTo>
                    <a:pt x="1194" y="2604"/>
                  </a:lnTo>
                  <a:lnTo>
                    <a:pt x="1200" y="2610"/>
                  </a:lnTo>
                  <a:lnTo>
                    <a:pt x="1212" y="2616"/>
                  </a:lnTo>
                  <a:lnTo>
                    <a:pt x="1218" y="2628"/>
                  </a:lnTo>
                  <a:lnTo>
                    <a:pt x="1224" y="2634"/>
                  </a:lnTo>
                  <a:lnTo>
                    <a:pt x="1254" y="2634"/>
                  </a:lnTo>
                  <a:lnTo>
                    <a:pt x="1272" y="2652"/>
                  </a:lnTo>
                  <a:lnTo>
                    <a:pt x="1278" y="2664"/>
                  </a:lnTo>
                  <a:lnTo>
                    <a:pt x="1290" y="2670"/>
                  </a:lnTo>
                  <a:lnTo>
                    <a:pt x="1314" y="2694"/>
                  </a:lnTo>
                  <a:lnTo>
                    <a:pt x="1320" y="2694"/>
                  </a:lnTo>
                  <a:lnTo>
                    <a:pt x="1332" y="2700"/>
                  </a:lnTo>
                  <a:lnTo>
                    <a:pt x="1338" y="2700"/>
                  </a:lnTo>
                  <a:lnTo>
                    <a:pt x="1350" y="2706"/>
                  </a:lnTo>
                  <a:lnTo>
                    <a:pt x="1344" y="2706"/>
                  </a:lnTo>
                  <a:lnTo>
                    <a:pt x="1368" y="2688"/>
                  </a:lnTo>
                  <a:lnTo>
                    <a:pt x="1380" y="2688"/>
                  </a:lnTo>
                  <a:lnTo>
                    <a:pt x="1398" y="2694"/>
                  </a:lnTo>
                  <a:lnTo>
                    <a:pt x="1410" y="2700"/>
                  </a:lnTo>
                  <a:lnTo>
                    <a:pt x="1428" y="2706"/>
                  </a:lnTo>
                  <a:lnTo>
                    <a:pt x="1488" y="2718"/>
                  </a:lnTo>
                  <a:lnTo>
                    <a:pt x="1524" y="2718"/>
                  </a:lnTo>
                  <a:lnTo>
                    <a:pt x="1530" y="2724"/>
                  </a:lnTo>
                  <a:lnTo>
                    <a:pt x="1536" y="2724"/>
                  </a:lnTo>
                  <a:lnTo>
                    <a:pt x="1584" y="2754"/>
                  </a:lnTo>
                  <a:lnTo>
                    <a:pt x="1584" y="2760"/>
                  </a:lnTo>
                  <a:lnTo>
                    <a:pt x="1590" y="2760"/>
                  </a:lnTo>
                  <a:lnTo>
                    <a:pt x="1602" y="2766"/>
                  </a:lnTo>
                  <a:lnTo>
                    <a:pt x="1626" y="2766"/>
                  </a:lnTo>
                  <a:lnTo>
                    <a:pt x="1632" y="2760"/>
                  </a:lnTo>
                  <a:lnTo>
                    <a:pt x="1644" y="2760"/>
                  </a:lnTo>
                  <a:lnTo>
                    <a:pt x="1644" y="2754"/>
                  </a:lnTo>
                  <a:lnTo>
                    <a:pt x="1674" y="2754"/>
                  </a:lnTo>
                  <a:lnTo>
                    <a:pt x="1686" y="2760"/>
                  </a:lnTo>
                  <a:lnTo>
                    <a:pt x="1698" y="2772"/>
                  </a:lnTo>
                  <a:lnTo>
                    <a:pt x="1728" y="2778"/>
                  </a:lnTo>
                  <a:lnTo>
                    <a:pt x="1728" y="2790"/>
                  </a:lnTo>
                  <a:lnTo>
                    <a:pt x="1722" y="2796"/>
                  </a:lnTo>
                  <a:lnTo>
                    <a:pt x="1722" y="2802"/>
                  </a:lnTo>
                  <a:lnTo>
                    <a:pt x="1740" y="2802"/>
                  </a:lnTo>
                  <a:lnTo>
                    <a:pt x="1752" y="2814"/>
                  </a:lnTo>
                  <a:lnTo>
                    <a:pt x="1764" y="2820"/>
                  </a:lnTo>
                  <a:lnTo>
                    <a:pt x="1776" y="2832"/>
                  </a:lnTo>
                  <a:lnTo>
                    <a:pt x="1788" y="2826"/>
                  </a:lnTo>
                  <a:lnTo>
                    <a:pt x="1794" y="2826"/>
                  </a:lnTo>
                  <a:lnTo>
                    <a:pt x="1818" y="2838"/>
                  </a:lnTo>
                  <a:lnTo>
                    <a:pt x="1836" y="2856"/>
                  </a:lnTo>
                  <a:lnTo>
                    <a:pt x="1842" y="2868"/>
                  </a:lnTo>
                  <a:lnTo>
                    <a:pt x="1854" y="2874"/>
                  </a:lnTo>
                  <a:lnTo>
                    <a:pt x="1860" y="2880"/>
                  </a:lnTo>
                  <a:lnTo>
                    <a:pt x="1884" y="2880"/>
                  </a:lnTo>
                  <a:lnTo>
                    <a:pt x="1890" y="2874"/>
                  </a:lnTo>
                  <a:lnTo>
                    <a:pt x="1890" y="2862"/>
                  </a:lnTo>
                  <a:lnTo>
                    <a:pt x="1908" y="2862"/>
                  </a:lnTo>
                  <a:lnTo>
                    <a:pt x="1914" y="2856"/>
                  </a:lnTo>
                  <a:lnTo>
                    <a:pt x="1914" y="2826"/>
                  </a:lnTo>
                  <a:lnTo>
                    <a:pt x="1908" y="2820"/>
                  </a:lnTo>
                  <a:lnTo>
                    <a:pt x="1908" y="2814"/>
                  </a:lnTo>
                  <a:lnTo>
                    <a:pt x="1896" y="2802"/>
                  </a:lnTo>
                  <a:lnTo>
                    <a:pt x="1890" y="2790"/>
                  </a:lnTo>
                  <a:lnTo>
                    <a:pt x="1884" y="2784"/>
                  </a:lnTo>
                  <a:lnTo>
                    <a:pt x="1872" y="2778"/>
                  </a:lnTo>
                  <a:lnTo>
                    <a:pt x="1866" y="2772"/>
                  </a:lnTo>
                  <a:lnTo>
                    <a:pt x="1854" y="2772"/>
                  </a:lnTo>
                  <a:lnTo>
                    <a:pt x="1854" y="2748"/>
                  </a:lnTo>
                  <a:lnTo>
                    <a:pt x="1848" y="2742"/>
                  </a:lnTo>
                  <a:lnTo>
                    <a:pt x="1836" y="2736"/>
                  </a:lnTo>
                  <a:lnTo>
                    <a:pt x="1830" y="2724"/>
                  </a:lnTo>
                  <a:lnTo>
                    <a:pt x="1824" y="2718"/>
                  </a:lnTo>
                  <a:lnTo>
                    <a:pt x="1824" y="2706"/>
                  </a:lnTo>
                  <a:lnTo>
                    <a:pt x="1830" y="2694"/>
                  </a:lnTo>
                  <a:lnTo>
                    <a:pt x="1830" y="2682"/>
                  </a:lnTo>
                  <a:lnTo>
                    <a:pt x="1818" y="2658"/>
                  </a:lnTo>
                  <a:lnTo>
                    <a:pt x="1812" y="2652"/>
                  </a:lnTo>
                  <a:lnTo>
                    <a:pt x="1806" y="2640"/>
                  </a:lnTo>
                  <a:lnTo>
                    <a:pt x="1794" y="2634"/>
                  </a:lnTo>
                  <a:lnTo>
                    <a:pt x="1788" y="2628"/>
                  </a:lnTo>
                  <a:lnTo>
                    <a:pt x="1776" y="2628"/>
                  </a:lnTo>
                  <a:lnTo>
                    <a:pt x="1758" y="2622"/>
                  </a:lnTo>
                  <a:lnTo>
                    <a:pt x="1758" y="2604"/>
                  </a:lnTo>
                  <a:lnTo>
                    <a:pt x="1794" y="2568"/>
                  </a:lnTo>
                  <a:lnTo>
                    <a:pt x="1800" y="2556"/>
                  </a:lnTo>
                  <a:lnTo>
                    <a:pt x="1806" y="2550"/>
                  </a:lnTo>
                  <a:lnTo>
                    <a:pt x="1806" y="2544"/>
                  </a:lnTo>
                  <a:lnTo>
                    <a:pt x="1800" y="2532"/>
                  </a:lnTo>
                  <a:lnTo>
                    <a:pt x="1788" y="2520"/>
                  </a:lnTo>
                  <a:lnTo>
                    <a:pt x="1800" y="2520"/>
                  </a:lnTo>
                  <a:lnTo>
                    <a:pt x="1812" y="2526"/>
                  </a:lnTo>
                  <a:lnTo>
                    <a:pt x="1830" y="2526"/>
                  </a:lnTo>
                  <a:lnTo>
                    <a:pt x="1842" y="2514"/>
                  </a:lnTo>
                  <a:lnTo>
                    <a:pt x="1872" y="2514"/>
                  </a:lnTo>
                  <a:lnTo>
                    <a:pt x="1878" y="2508"/>
                  </a:lnTo>
                  <a:lnTo>
                    <a:pt x="1860" y="2490"/>
                  </a:lnTo>
                  <a:lnTo>
                    <a:pt x="1890" y="2490"/>
                  </a:lnTo>
                  <a:lnTo>
                    <a:pt x="1890" y="2472"/>
                  </a:lnTo>
                  <a:lnTo>
                    <a:pt x="1878" y="2472"/>
                  </a:lnTo>
                  <a:lnTo>
                    <a:pt x="1854" y="2460"/>
                  </a:lnTo>
                  <a:lnTo>
                    <a:pt x="1842" y="2448"/>
                  </a:lnTo>
                  <a:lnTo>
                    <a:pt x="1842" y="2442"/>
                  </a:lnTo>
                  <a:lnTo>
                    <a:pt x="1878" y="2442"/>
                  </a:lnTo>
                  <a:lnTo>
                    <a:pt x="1878" y="2430"/>
                  </a:lnTo>
                  <a:lnTo>
                    <a:pt x="1866" y="2418"/>
                  </a:lnTo>
                  <a:lnTo>
                    <a:pt x="1860" y="2406"/>
                  </a:lnTo>
                  <a:lnTo>
                    <a:pt x="1812" y="2358"/>
                  </a:lnTo>
                  <a:lnTo>
                    <a:pt x="1800" y="2358"/>
                  </a:lnTo>
                  <a:lnTo>
                    <a:pt x="1788" y="2364"/>
                  </a:lnTo>
                  <a:lnTo>
                    <a:pt x="1746" y="2364"/>
                  </a:lnTo>
                  <a:lnTo>
                    <a:pt x="1740" y="2358"/>
                  </a:lnTo>
                  <a:lnTo>
                    <a:pt x="1740" y="2328"/>
                  </a:lnTo>
                  <a:lnTo>
                    <a:pt x="1734" y="2322"/>
                  </a:lnTo>
                  <a:lnTo>
                    <a:pt x="1710" y="2322"/>
                  </a:lnTo>
                  <a:lnTo>
                    <a:pt x="1704" y="2316"/>
                  </a:lnTo>
                  <a:lnTo>
                    <a:pt x="1698" y="2316"/>
                  </a:lnTo>
                  <a:lnTo>
                    <a:pt x="1698" y="2286"/>
                  </a:lnTo>
                  <a:lnTo>
                    <a:pt x="1710" y="2262"/>
                  </a:lnTo>
                  <a:lnTo>
                    <a:pt x="1710" y="2238"/>
                  </a:lnTo>
                  <a:lnTo>
                    <a:pt x="1704" y="2232"/>
                  </a:lnTo>
                  <a:lnTo>
                    <a:pt x="1698" y="2196"/>
                  </a:lnTo>
                  <a:lnTo>
                    <a:pt x="1722" y="2196"/>
                  </a:lnTo>
                  <a:lnTo>
                    <a:pt x="1722" y="2172"/>
                  </a:lnTo>
                  <a:lnTo>
                    <a:pt x="1716" y="2166"/>
                  </a:lnTo>
                  <a:lnTo>
                    <a:pt x="1716" y="2154"/>
                  </a:lnTo>
                  <a:lnTo>
                    <a:pt x="1722" y="2148"/>
                  </a:lnTo>
                  <a:lnTo>
                    <a:pt x="1734" y="2148"/>
                  </a:lnTo>
                  <a:lnTo>
                    <a:pt x="1746" y="2154"/>
                  </a:lnTo>
                  <a:lnTo>
                    <a:pt x="1758" y="2166"/>
                  </a:lnTo>
                  <a:lnTo>
                    <a:pt x="1770" y="2172"/>
                  </a:lnTo>
                  <a:lnTo>
                    <a:pt x="1776" y="2184"/>
                  </a:lnTo>
                  <a:lnTo>
                    <a:pt x="1788" y="2190"/>
                  </a:lnTo>
                  <a:lnTo>
                    <a:pt x="1800" y="2190"/>
                  </a:lnTo>
                  <a:lnTo>
                    <a:pt x="1806" y="2184"/>
                  </a:lnTo>
                  <a:lnTo>
                    <a:pt x="1812" y="2172"/>
                  </a:lnTo>
                  <a:lnTo>
                    <a:pt x="1818" y="2166"/>
                  </a:lnTo>
                  <a:lnTo>
                    <a:pt x="1812" y="2154"/>
                  </a:lnTo>
                  <a:lnTo>
                    <a:pt x="1800" y="2142"/>
                  </a:lnTo>
                  <a:lnTo>
                    <a:pt x="1830" y="2130"/>
                  </a:lnTo>
                  <a:lnTo>
                    <a:pt x="1830" y="2106"/>
                  </a:lnTo>
                  <a:lnTo>
                    <a:pt x="1836" y="2106"/>
                  </a:lnTo>
                  <a:lnTo>
                    <a:pt x="1848" y="2100"/>
                  </a:lnTo>
                  <a:lnTo>
                    <a:pt x="1860" y="2100"/>
                  </a:lnTo>
                  <a:lnTo>
                    <a:pt x="1872" y="2094"/>
                  </a:lnTo>
                  <a:lnTo>
                    <a:pt x="1884" y="2082"/>
                  </a:lnTo>
                  <a:lnTo>
                    <a:pt x="1884" y="2064"/>
                  </a:lnTo>
                  <a:lnTo>
                    <a:pt x="1878" y="2058"/>
                  </a:lnTo>
                  <a:lnTo>
                    <a:pt x="1878" y="2052"/>
                  </a:lnTo>
                  <a:lnTo>
                    <a:pt x="1908" y="2052"/>
                  </a:lnTo>
                  <a:lnTo>
                    <a:pt x="1920" y="2058"/>
                  </a:lnTo>
                  <a:lnTo>
                    <a:pt x="1926" y="2058"/>
                  </a:lnTo>
                  <a:lnTo>
                    <a:pt x="1926" y="2064"/>
                  </a:lnTo>
                  <a:lnTo>
                    <a:pt x="1932" y="2070"/>
                  </a:lnTo>
                  <a:lnTo>
                    <a:pt x="1962" y="2070"/>
                  </a:lnTo>
                  <a:lnTo>
                    <a:pt x="1974" y="2058"/>
                  </a:lnTo>
                  <a:lnTo>
                    <a:pt x="1986" y="2052"/>
                  </a:lnTo>
                  <a:lnTo>
                    <a:pt x="2004" y="2052"/>
                  </a:lnTo>
                  <a:lnTo>
                    <a:pt x="2010" y="2058"/>
                  </a:lnTo>
                  <a:lnTo>
                    <a:pt x="2016" y="2070"/>
                  </a:lnTo>
                  <a:lnTo>
                    <a:pt x="2076" y="2070"/>
                  </a:lnTo>
                  <a:lnTo>
                    <a:pt x="2082" y="2076"/>
                  </a:lnTo>
                  <a:lnTo>
                    <a:pt x="2082" y="2082"/>
                  </a:lnTo>
                  <a:lnTo>
                    <a:pt x="2088" y="2094"/>
                  </a:lnTo>
                  <a:lnTo>
                    <a:pt x="2124" y="2094"/>
                  </a:lnTo>
                  <a:lnTo>
                    <a:pt x="2136" y="2124"/>
                  </a:lnTo>
                  <a:lnTo>
                    <a:pt x="2136" y="2130"/>
                  </a:lnTo>
                  <a:lnTo>
                    <a:pt x="2148" y="2142"/>
                  </a:lnTo>
                  <a:lnTo>
                    <a:pt x="2160" y="2142"/>
                  </a:lnTo>
                  <a:lnTo>
                    <a:pt x="2160" y="2124"/>
                  </a:lnTo>
                  <a:lnTo>
                    <a:pt x="2148" y="2112"/>
                  </a:lnTo>
                  <a:lnTo>
                    <a:pt x="2148" y="2106"/>
                  </a:lnTo>
                  <a:lnTo>
                    <a:pt x="2160" y="2106"/>
                  </a:lnTo>
                  <a:lnTo>
                    <a:pt x="2232" y="2142"/>
                  </a:lnTo>
                  <a:lnTo>
                    <a:pt x="2238" y="2136"/>
                  </a:lnTo>
                  <a:lnTo>
                    <a:pt x="2244" y="2124"/>
                  </a:lnTo>
                  <a:lnTo>
                    <a:pt x="2256" y="2118"/>
                  </a:lnTo>
                  <a:lnTo>
                    <a:pt x="2268" y="2106"/>
                  </a:lnTo>
                  <a:lnTo>
                    <a:pt x="2280" y="2100"/>
                  </a:lnTo>
                  <a:lnTo>
                    <a:pt x="2286" y="2100"/>
                  </a:lnTo>
                  <a:lnTo>
                    <a:pt x="2322" y="2118"/>
                  </a:lnTo>
                  <a:lnTo>
                    <a:pt x="2334" y="2118"/>
                  </a:lnTo>
                  <a:lnTo>
                    <a:pt x="2352" y="2112"/>
                  </a:lnTo>
                  <a:lnTo>
                    <a:pt x="2364" y="2106"/>
                  </a:lnTo>
                  <a:lnTo>
                    <a:pt x="2370" y="2100"/>
                  </a:lnTo>
                  <a:lnTo>
                    <a:pt x="2382" y="2100"/>
                  </a:lnTo>
                  <a:lnTo>
                    <a:pt x="2388" y="2106"/>
                  </a:lnTo>
                  <a:lnTo>
                    <a:pt x="2400" y="2112"/>
                  </a:lnTo>
                  <a:lnTo>
                    <a:pt x="2406" y="2124"/>
                  </a:lnTo>
                  <a:lnTo>
                    <a:pt x="2430" y="2136"/>
                  </a:lnTo>
                  <a:lnTo>
                    <a:pt x="2454" y="2136"/>
                  </a:lnTo>
                  <a:lnTo>
                    <a:pt x="2466" y="2142"/>
                  </a:lnTo>
                  <a:lnTo>
                    <a:pt x="2478" y="2142"/>
                  </a:lnTo>
                  <a:lnTo>
                    <a:pt x="2490" y="2118"/>
                  </a:lnTo>
                  <a:lnTo>
                    <a:pt x="2496" y="2124"/>
                  </a:lnTo>
                  <a:lnTo>
                    <a:pt x="2508" y="2124"/>
                  </a:lnTo>
                  <a:lnTo>
                    <a:pt x="2514" y="2130"/>
                  </a:lnTo>
                  <a:lnTo>
                    <a:pt x="2526" y="2136"/>
                  </a:lnTo>
                  <a:lnTo>
                    <a:pt x="2562" y="2136"/>
                  </a:lnTo>
                  <a:lnTo>
                    <a:pt x="2568" y="2130"/>
                  </a:lnTo>
                  <a:lnTo>
                    <a:pt x="2574" y="2118"/>
                  </a:lnTo>
                  <a:lnTo>
                    <a:pt x="2574" y="2106"/>
                  </a:lnTo>
                  <a:lnTo>
                    <a:pt x="2568" y="2088"/>
                  </a:lnTo>
                  <a:lnTo>
                    <a:pt x="2544" y="2064"/>
                  </a:lnTo>
                  <a:lnTo>
                    <a:pt x="2532" y="2058"/>
                  </a:lnTo>
                  <a:lnTo>
                    <a:pt x="2514" y="2052"/>
                  </a:lnTo>
                  <a:lnTo>
                    <a:pt x="2490" y="2052"/>
                  </a:lnTo>
                  <a:lnTo>
                    <a:pt x="2460" y="2022"/>
                  </a:lnTo>
                  <a:lnTo>
                    <a:pt x="2472" y="2022"/>
                  </a:lnTo>
                  <a:lnTo>
                    <a:pt x="2484" y="2016"/>
                  </a:lnTo>
                  <a:lnTo>
                    <a:pt x="2496" y="2016"/>
                  </a:lnTo>
                  <a:lnTo>
                    <a:pt x="2508" y="2004"/>
                  </a:lnTo>
                  <a:lnTo>
                    <a:pt x="2508" y="1992"/>
                  </a:lnTo>
                  <a:lnTo>
                    <a:pt x="2502" y="1986"/>
                  </a:lnTo>
                  <a:lnTo>
                    <a:pt x="2496" y="1974"/>
                  </a:lnTo>
                  <a:lnTo>
                    <a:pt x="2490" y="1968"/>
                  </a:lnTo>
                  <a:lnTo>
                    <a:pt x="2502" y="1956"/>
                  </a:lnTo>
                  <a:lnTo>
                    <a:pt x="2556" y="1956"/>
                  </a:lnTo>
                  <a:lnTo>
                    <a:pt x="2544" y="1944"/>
                  </a:lnTo>
                  <a:lnTo>
                    <a:pt x="2532" y="1944"/>
                  </a:lnTo>
                  <a:lnTo>
                    <a:pt x="2508" y="1932"/>
                  </a:lnTo>
                  <a:lnTo>
                    <a:pt x="2496" y="1932"/>
                  </a:lnTo>
                  <a:lnTo>
                    <a:pt x="2508" y="1914"/>
                  </a:lnTo>
                  <a:lnTo>
                    <a:pt x="2484" y="1914"/>
                  </a:lnTo>
                  <a:lnTo>
                    <a:pt x="2484" y="1908"/>
                  </a:lnTo>
                  <a:lnTo>
                    <a:pt x="2478" y="1902"/>
                  </a:lnTo>
                  <a:lnTo>
                    <a:pt x="2478" y="1896"/>
                  </a:lnTo>
                  <a:lnTo>
                    <a:pt x="2490" y="1884"/>
                  </a:lnTo>
                  <a:lnTo>
                    <a:pt x="2526" y="1872"/>
                  </a:lnTo>
                  <a:lnTo>
                    <a:pt x="2586" y="1866"/>
                  </a:lnTo>
                  <a:lnTo>
                    <a:pt x="2640" y="1866"/>
                  </a:lnTo>
                  <a:lnTo>
                    <a:pt x="2646" y="1848"/>
                  </a:lnTo>
                  <a:lnTo>
                    <a:pt x="2712" y="1848"/>
                  </a:lnTo>
                  <a:lnTo>
                    <a:pt x="2712" y="1830"/>
                  </a:lnTo>
                  <a:lnTo>
                    <a:pt x="2718" y="1824"/>
                  </a:lnTo>
                  <a:lnTo>
                    <a:pt x="2808" y="1824"/>
                  </a:lnTo>
                  <a:lnTo>
                    <a:pt x="2862" y="1806"/>
                  </a:lnTo>
                  <a:lnTo>
                    <a:pt x="2874" y="1806"/>
                  </a:lnTo>
                  <a:lnTo>
                    <a:pt x="2874" y="1794"/>
                  </a:lnTo>
                  <a:lnTo>
                    <a:pt x="2886" y="1782"/>
                  </a:lnTo>
                  <a:lnTo>
                    <a:pt x="2898" y="1776"/>
                  </a:lnTo>
                  <a:lnTo>
                    <a:pt x="2916" y="1770"/>
                  </a:lnTo>
                  <a:lnTo>
                    <a:pt x="2940" y="1770"/>
                  </a:lnTo>
                  <a:lnTo>
                    <a:pt x="2958" y="1776"/>
                  </a:lnTo>
                  <a:lnTo>
                    <a:pt x="2976" y="1776"/>
                  </a:lnTo>
                  <a:lnTo>
                    <a:pt x="2988" y="1788"/>
                  </a:lnTo>
                  <a:lnTo>
                    <a:pt x="3000" y="1788"/>
                  </a:lnTo>
                  <a:lnTo>
                    <a:pt x="3012" y="1776"/>
                  </a:lnTo>
                  <a:lnTo>
                    <a:pt x="3018" y="1776"/>
                  </a:lnTo>
                  <a:lnTo>
                    <a:pt x="3036" y="1794"/>
                  </a:lnTo>
                  <a:lnTo>
                    <a:pt x="3042" y="1806"/>
                  </a:lnTo>
                  <a:lnTo>
                    <a:pt x="3048" y="1812"/>
                  </a:lnTo>
                  <a:lnTo>
                    <a:pt x="3060" y="1812"/>
                  </a:lnTo>
                  <a:lnTo>
                    <a:pt x="3066" y="1818"/>
                  </a:lnTo>
                  <a:lnTo>
                    <a:pt x="3066" y="1860"/>
                  </a:lnTo>
                  <a:lnTo>
                    <a:pt x="3072" y="1866"/>
                  </a:lnTo>
                  <a:lnTo>
                    <a:pt x="3090" y="1866"/>
                  </a:lnTo>
                  <a:lnTo>
                    <a:pt x="3102" y="1860"/>
                  </a:lnTo>
                  <a:lnTo>
                    <a:pt x="3120" y="1860"/>
                  </a:lnTo>
                  <a:lnTo>
                    <a:pt x="3132" y="1842"/>
                  </a:lnTo>
                  <a:lnTo>
                    <a:pt x="3156" y="1878"/>
                  </a:lnTo>
                  <a:lnTo>
                    <a:pt x="3180" y="1866"/>
                  </a:lnTo>
                  <a:lnTo>
                    <a:pt x="3204" y="1878"/>
                  </a:lnTo>
                  <a:lnTo>
                    <a:pt x="3210" y="1872"/>
                  </a:lnTo>
                  <a:lnTo>
                    <a:pt x="3216" y="1872"/>
                  </a:lnTo>
                  <a:lnTo>
                    <a:pt x="3228" y="1878"/>
                  </a:lnTo>
                  <a:lnTo>
                    <a:pt x="3228" y="1902"/>
                  </a:lnTo>
                  <a:lnTo>
                    <a:pt x="3222" y="1908"/>
                  </a:lnTo>
                  <a:lnTo>
                    <a:pt x="3222" y="1914"/>
                  </a:lnTo>
                  <a:lnTo>
                    <a:pt x="3228" y="1914"/>
                  </a:lnTo>
                  <a:lnTo>
                    <a:pt x="3234" y="1908"/>
                  </a:lnTo>
                  <a:lnTo>
                    <a:pt x="3240" y="1908"/>
                  </a:lnTo>
                  <a:lnTo>
                    <a:pt x="3246" y="1902"/>
                  </a:lnTo>
                  <a:lnTo>
                    <a:pt x="3252" y="1902"/>
                  </a:lnTo>
                  <a:lnTo>
                    <a:pt x="3258" y="1908"/>
                  </a:lnTo>
                  <a:lnTo>
                    <a:pt x="3270" y="1914"/>
                  </a:lnTo>
                  <a:lnTo>
                    <a:pt x="3276" y="1920"/>
                  </a:lnTo>
                  <a:lnTo>
                    <a:pt x="3288" y="1926"/>
                  </a:lnTo>
                  <a:lnTo>
                    <a:pt x="3300" y="1914"/>
                  </a:lnTo>
                  <a:lnTo>
                    <a:pt x="3300" y="1896"/>
                  </a:lnTo>
                  <a:lnTo>
                    <a:pt x="3306" y="1890"/>
                  </a:lnTo>
                  <a:lnTo>
                    <a:pt x="3318" y="1884"/>
                  </a:lnTo>
                  <a:lnTo>
                    <a:pt x="3330" y="1884"/>
                  </a:lnTo>
                  <a:lnTo>
                    <a:pt x="3342" y="1866"/>
                  </a:lnTo>
                  <a:lnTo>
                    <a:pt x="3378" y="1854"/>
                  </a:lnTo>
                  <a:lnTo>
                    <a:pt x="3396" y="1836"/>
                  </a:lnTo>
                  <a:lnTo>
                    <a:pt x="3402" y="1836"/>
                  </a:lnTo>
                  <a:lnTo>
                    <a:pt x="3408" y="1842"/>
                  </a:lnTo>
                  <a:lnTo>
                    <a:pt x="3408" y="1860"/>
                  </a:lnTo>
                  <a:lnTo>
                    <a:pt x="3396" y="1872"/>
                  </a:lnTo>
                  <a:lnTo>
                    <a:pt x="3390" y="1872"/>
                  </a:lnTo>
                  <a:lnTo>
                    <a:pt x="3426" y="1890"/>
                  </a:lnTo>
                  <a:lnTo>
                    <a:pt x="3456" y="1902"/>
                  </a:lnTo>
                  <a:lnTo>
                    <a:pt x="3486" y="1920"/>
                  </a:lnTo>
                  <a:lnTo>
                    <a:pt x="3498" y="1926"/>
                  </a:lnTo>
                  <a:lnTo>
                    <a:pt x="3516" y="1938"/>
                  </a:lnTo>
                  <a:lnTo>
                    <a:pt x="3546" y="1968"/>
                  </a:lnTo>
                  <a:lnTo>
                    <a:pt x="3618" y="2028"/>
                  </a:lnTo>
                  <a:lnTo>
                    <a:pt x="3636" y="2052"/>
                  </a:lnTo>
                  <a:lnTo>
                    <a:pt x="3672" y="2088"/>
                  </a:lnTo>
                  <a:lnTo>
                    <a:pt x="3684" y="2106"/>
                  </a:lnTo>
                  <a:lnTo>
                    <a:pt x="3696" y="2118"/>
                  </a:lnTo>
                  <a:lnTo>
                    <a:pt x="3708" y="2124"/>
                  </a:lnTo>
                  <a:lnTo>
                    <a:pt x="3720" y="2124"/>
                  </a:lnTo>
                  <a:lnTo>
                    <a:pt x="3732" y="2118"/>
                  </a:lnTo>
                  <a:lnTo>
                    <a:pt x="3744" y="2106"/>
                  </a:lnTo>
                  <a:lnTo>
                    <a:pt x="3744" y="2094"/>
                  </a:lnTo>
                  <a:lnTo>
                    <a:pt x="3750" y="2088"/>
                  </a:lnTo>
                  <a:lnTo>
                    <a:pt x="3750" y="2082"/>
                  </a:lnTo>
                  <a:lnTo>
                    <a:pt x="3762" y="2082"/>
                  </a:lnTo>
                  <a:lnTo>
                    <a:pt x="3768" y="2088"/>
                  </a:lnTo>
                  <a:lnTo>
                    <a:pt x="3768" y="2100"/>
                  </a:lnTo>
                  <a:lnTo>
                    <a:pt x="3774" y="2106"/>
                  </a:lnTo>
                  <a:lnTo>
                    <a:pt x="3774" y="2112"/>
                  </a:lnTo>
                  <a:lnTo>
                    <a:pt x="3804" y="2112"/>
                  </a:lnTo>
                  <a:lnTo>
                    <a:pt x="3816" y="2118"/>
                  </a:lnTo>
                  <a:lnTo>
                    <a:pt x="3822" y="2130"/>
                  </a:lnTo>
                  <a:lnTo>
                    <a:pt x="3834" y="2136"/>
                  </a:lnTo>
                  <a:lnTo>
                    <a:pt x="3858" y="2136"/>
                  </a:lnTo>
                  <a:lnTo>
                    <a:pt x="3864" y="2124"/>
                  </a:lnTo>
                  <a:lnTo>
                    <a:pt x="3876" y="2118"/>
                  </a:lnTo>
                  <a:lnTo>
                    <a:pt x="3894" y="2112"/>
                  </a:lnTo>
                  <a:lnTo>
                    <a:pt x="3906" y="2106"/>
                  </a:lnTo>
                  <a:lnTo>
                    <a:pt x="3924" y="2106"/>
                  </a:lnTo>
                  <a:lnTo>
                    <a:pt x="3948" y="2118"/>
                  </a:lnTo>
                  <a:lnTo>
                    <a:pt x="3972" y="2142"/>
                  </a:lnTo>
                  <a:lnTo>
                    <a:pt x="3984" y="2148"/>
                  </a:lnTo>
                  <a:lnTo>
                    <a:pt x="3990" y="2160"/>
                  </a:lnTo>
                  <a:lnTo>
                    <a:pt x="4002" y="2160"/>
                  </a:lnTo>
                  <a:lnTo>
                    <a:pt x="4014" y="2166"/>
                  </a:lnTo>
                  <a:lnTo>
                    <a:pt x="4026" y="2166"/>
                  </a:lnTo>
                  <a:lnTo>
                    <a:pt x="4038" y="2172"/>
                  </a:lnTo>
                  <a:lnTo>
                    <a:pt x="4044" y="2172"/>
                  </a:lnTo>
                  <a:lnTo>
                    <a:pt x="4044" y="2178"/>
                  </a:lnTo>
                  <a:lnTo>
                    <a:pt x="4050" y="2190"/>
                  </a:lnTo>
                  <a:lnTo>
                    <a:pt x="4056" y="2196"/>
                  </a:lnTo>
                  <a:lnTo>
                    <a:pt x="4062" y="2208"/>
                  </a:lnTo>
                  <a:lnTo>
                    <a:pt x="4068" y="2214"/>
                  </a:lnTo>
                  <a:lnTo>
                    <a:pt x="4068" y="2220"/>
                  </a:lnTo>
                  <a:lnTo>
                    <a:pt x="4140" y="2226"/>
                  </a:lnTo>
                  <a:lnTo>
                    <a:pt x="4152" y="2190"/>
                  </a:lnTo>
                  <a:lnTo>
                    <a:pt x="4176" y="2214"/>
                  </a:lnTo>
                  <a:lnTo>
                    <a:pt x="4212" y="2256"/>
                  </a:lnTo>
                  <a:lnTo>
                    <a:pt x="4254" y="2256"/>
                  </a:lnTo>
                  <a:lnTo>
                    <a:pt x="4266" y="2244"/>
                  </a:lnTo>
                  <a:lnTo>
                    <a:pt x="4266" y="2226"/>
                  </a:lnTo>
                  <a:lnTo>
                    <a:pt x="4326" y="2226"/>
                  </a:lnTo>
                  <a:lnTo>
                    <a:pt x="4320" y="2214"/>
                  </a:lnTo>
                  <a:lnTo>
                    <a:pt x="4344" y="2214"/>
                  </a:lnTo>
                  <a:lnTo>
                    <a:pt x="4338" y="2208"/>
                  </a:lnTo>
                  <a:lnTo>
                    <a:pt x="4338" y="2202"/>
                  </a:lnTo>
                  <a:lnTo>
                    <a:pt x="4374" y="2166"/>
                  </a:lnTo>
                  <a:lnTo>
                    <a:pt x="4392" y="2166"/>
                  </a:lnTo>
                  <a:lnTo>
                    <a:pt x="4404" y="2148"/>
                  </a:lnTo>
                  <a:lnTo>
                    <a:pt x="4428" y="2148"/>
                  </a:lnTo>
                  <a:lnTo>
                    <a:pt x="4428" y="2142"/>
                  </a:lnTo>
                  <a:lnTo>
                    <a:pt x="4434" y="2136"/>
                  </a:lnTo>
                  <a:lnTo>
                    <a:pt x="4434" y="2130"/>
                  </a:lnTo>
                  <a:lnTo>
                    <a:pt x="4440" y="2124"/>
                  </a:lnTo>
                  <a:lnTo>
                    <a:pt x="4458" y="2124"/>
                  </a:lnTo>
                  <a:lnTo>
                    <a:pt x="4464" y="2130"/>
                  </a:lnTo>
                  <a:lnTo>
                    <a:pt x="4482" y="2124"/>
                  </a:lnTo>
                  <a:lnTo>
                    <a:pt x="4482" y="2130"/>
                  </a:lnTo>
                  <a:lnTo>
                    <a:pt x="4518" y="2130"/>
                  </a:lnTo>
                  <a:lnTo>
                    <a:pt x="4524" y="2148"/>
                  </a:lnTo>
                  <a:lnTo>
                    <a:pt x="4548" y="2148"/>
                  </a:lnTo>
                  <a:lnTo>
                    <a:pt x="4566" y="2142"/>
                  </a:lnTo>
                  <a:lnTo>
                    <a:pt x="4608" y="2142"/>
                  </a:lnTo>
                  <a:lnTo>
                    <a:pt x="4608" y="2148"/>
                  </a:lnTo>
                  <a:lnTo>
                    <a:pt x="4614" y="2154"/>
                  </a:lnTo>
                  <a:lnTo>
                    <a:pt x="4614" y="2166"/>
                  </a:lnTo>
                  <a:lnTo>
                    <a:pt x="4620" y="2172"/>
                  </a:lnTo>
                  <a:lnTo>
                    <a:pt x="4638" y="2178"/>
                  </a:lnTo>
                  <a:lnTo>
                    <a:pt x="4668" y="2178"/>
                  </a:lnTo>
                  <a:lnTo>
                    <a:pt x="4674" y="2190"/>
                  </a:lnTo>
                  <a:lnTo>
                    <a:pt x="4698" y="2184"/>
                  </a:lnTo>
                  <a:lnTo>
                    <a:pt x="4704" y="2196"/>
                  </a:lnTo>
                  <a:lnTo>
                    <a:pt x="4704" y="2190"/>
                  </a:lnTo>
                  <a:lnTo>
                    <a:pt x="4710" y="2184"/>
                  </a:lnTo>
                  <a:lnTo>
                    <a:pt x="4752" y="2184"/>
                  </a:lnTo>
                  <a:lnTo>
                    <a:pt x="4752" y="2196"/>
                  </a:lnTo>
                  <a:lnTo>
                    <a:pt x="4800" y="2190"/>
                  </a:lnTo>
                  <a:lnTo>
                    <a:pt x="4800" y="2202"/>
                  </a:lnTo>
                  <a:lnTo>
                    <a:pt x="4806" y="2208"/>
                  </a:lnTo>
                  <a:lnTo>
                    <a:pt x="4830" y="2196"/>
                  </a:lnTo>
                  <a:lnTo>
                    <a:pt x="4836" y="2190"/>
                  </a:lnTo>
                  <a:lnTo>
                    <a:pt x="4836" y="2184"/>
                  </a:lnTo>
                  <a:lnTo>
                    <a:pt x="4854" y="2184"/>
                  </a:lnTo>
                  <a:lnTo>
                    <a:pt x="4854" y="2160"/>
                  </a:lnTo>
                  <a:lnTo>
                    <a:pt x="4848" y="2148"/>
                  </a:lnTo>
                  <a:lnTo>
                    <a:pt x="4842" y="2142"/>
                  </a:lnTo>
                  <a:lnTo>
                    <a:pt x="4836" y="2142"/>
                  </a:lnTo>
                  <a:lnTo>
                    <a:pt x="4812" y="2106"/>
                  </a:lnTo>
                  <a:lnTo>
                    <a:pt x="4806" y="2088"/>
                  </a:lnTo>
                  <a:lnTo>
                    <a:pt x="4794" y="2076"/>
                  </a:lnTo>
                  <a:lnTo>
                    <a:pt x="4794" y="2064"/>
                  </a:lnTo>
                  <a:lnTo>
                    <a:pt x="4812" y="2064"/>
                  </a:lnTo>
                  <a:lnTo>
                    <a:pt x="4806" y="2052"/>
                  </a:lnTo>
                  <a:lnTo>
                    <a:pt x="4812" y="2052"/>
                  </a:lnTo>
                  <a:lnTo>
                    <a:pt x="4824" y="2046"/>
                  </a:lnTo>
                  <a:lnTo>
                    <a:pt x="4830" y="2034"/>
                  </a:lnTo>
                  <a:lnTo>
                    <a:pt x="4830" y="2016"/>
                  </a:lnTo>
                  <a:lnTo>
                    <a:pt x="4890" y="2046"/>
                  </a:lnTo>
                  <a:lnTo>
                    <a:pt x="4902" y="2046"/>
                  </a:lnTo>
                  <a:lnTo>
                    <a:pt x="4926" y="2052"/>
                  </a:lnTo>
                  <a:lnTo>
                    <a:pt x="4962" y="2052"/>
                  </a:lnTo>
                  <a:lnTo>
                    <a:pt x="4974" y="2058"/>
                  </a:lnTo>
                  <a:lnTo>
                    <a:pt x="4980" y="2064"/>
                  </a:lnTo>
                  <a:lnTo>
                    <a:pt x="5004" y="2076"/>
                  </a:lnTo>
                  <a:lnTo>
                    <a:pt x="5010" y="2076"/>
                  </a:lnTo>
                  <a:lnTo>
                    <a:pt x="5022" y="2070"/>
                  </a:lnTo>
                  <a:lnTo>
                    <a:pt x="5040" y="2070"/>
                  </a:lnTo>
                  <a:lnTo>
                    <a:pt x="5052" y="2076"/>
                  </a:lnTo>
                  <a:lnTo>
                    <a:pt x="5058" y="2082"/>
                  </a:lnTo>
                  <a:lnTo>
                    <a:pt x="5064" y="2094"/>
                  </a:lnTo>
                  <a:lnTo>
                    <a:pt x="5076" y="2106"/>
                  </a:lnTo>
                  <a:lnTo>
                    <a:pt x="5088" y="2130"/>
                  </a:lnTo>
                  <a:lnTo>
                    <a:pt x="5094" y="2136"/>
                  </a:lnTo>
                  <a:lnTo>
                    <a:pt x="5094" y="2142"/>
                  </a:lnTo>
                  <a:lnTo>
                    <a:pt x="5118" y="2136"/>
                  </a:lnTo>
                  <a:lnTo>
                    <a:pt x="5118" y="2142"/>
                  </a:lnTo>
                  <a:lnTo>
                    <a:pt x="5136" y="2160"/>
                  </a:lnTo>
                  <a:lnTo>
                    <a:pt x="5166" y="2160"/>
                  </a:lnTo>
                  <a:lnTo>
                    <a:pt x="5172" y="2166"/>
                  </a:lnTo>
                  <a:lnTo>
                    <a:pt x="5184" y="2166"/>
                  </a:lnTo>
                  <a:lnTo>
                    <a:pt x="5196" y="2172"/>
                  </a:lnTo>
                  <a:lnTo>
                    <a:pt x="5208" y="2172"/>
                  </a:lnTo>
                  <a:lnTo>
                    <a:pt x="5220" y="2166"/>
                  </a:lnTo>
                  <a:lnTo>
                    <a:pt x="5274" y="2148"/>
                  </a:lnTo>
                  <a:lnTo>
                    <a:pt x="5322" y="2148"/>
                  </a:lnTo>
                  <a:lnTo>
                    <a:pt x="5334" y="2154"/>
                  </a:lnTo>
                  <a:lnTo>
                    <a:pt x="5340" y="2154"/>
                  </a:lnTo>
                  <a:lnTo>
                    <a:pt x="5346" y="2160"/>
                  </a:lnTo>
                  <a:lnTo>
                    <a:pt x="5382" y="2160"/>
                  </a:lnTo>
                  <a:lnTo>
                    <a:pt x="5406" y="2184"/>
                  </a:lnTo>
                  <a:lnTo>
                    <a:pt x="5466" y="2184"/>
                  </a:lnTo>
                  <a:lnTo>
                    <a:pt x="5472" y="2190"/>
                  </a:lnTo>
                  <a:lnTo>
                    <a:pt x="5472" y="2196"/>
                  </a:lnTo>
                  <a:lnTo>
                    <a:pt x="5484" y="2208"/>
                  </a:lnTo>
                  <a:lnTo>
                    <a:pt x="5484" y="2214"/>
                  </a:lnTo>
                  <a:lnTo>
                    <a:pt x="5502" y="2214"/>
                  </a:lnTo>
                  <a:lnTo>
                    <a:pt x="5514" y="2220"/>
                  </a:lnTo>
                  <a:lnTo>
                    <a:pt x="5514" y="2232"/>
                  </a:lnTo>
                  <a:lnTo>
                    <a:pt x="5520" y="2238"/>
                  </a:lnTo>
                  <a:lnTo>
                    <a:pt x="5586" y="2238"/>
                  </a:lnTo>
                  <a:lnTo>
                    <a:pt x="5592" y="2244"/>
                  </a:lnTo>
                  <a:lnTo>
                    <a:pt x="5598" y="2244"/>
                  </a:lnTo>
                  <a:lnTo>
                    <a:pt x="5610" y="2250"/>
                  </a:lnTo>
                  <a:lnTo>
                    <a:pt x="5634" y="2250"/>
                  </a:lnTo>
                  <a:lnTo>
                    <a:pt x="5646" y="2244"/>
                  </a:lnTo>
                  <a:lnTo>
                    <a:pt x="5664" y="2244"/>
                  </a:lnTo>
                  <a:lnTo>
                    <a:pt x="5670" y="2250"/>
                  </a:lnTo>
                  <a:lnTo>
                    <a:pt x="5670" y="2256"/>
                  </a:lnTo>
                  <a:lnTo>
                    <a:pt x="5676" y="2256"/>
                  </a:lnTo>
                  <a:lnTo>
                    <a:pt x="5694" y="2238"/>
                  </a:lnTo>
                  <a:lnTo>
                    <a:pt x="5694" y="2232"/>
                  </a:lnTo>
                  <a:lnTo>
                    <a:pt x="5742" y="2232"/>
                  </a:lnTo>
                  <a:lnTo>
                    <a:pt x="5754" y="2220"/>
                  </a:lnTo>
                  <a:lnTo>
                    <a:pt x="5790" y="2220"/>
                  </a:lnTo>
                  <a:lnTo>
                    <a:pt x="5802" y="2208"/>
                  </a:lnTo>
                  <a:lnTo>
                    <a:pt x="5802" y="2196"/>
                  </a:lnTo>
                  <a:lnTo>
                    <a:pt x="5832" y="2166"/>
                  </a:lnTo>
                  <a:lnTo>
                    <a:pt x="5850" y="2166"/>
                  </a:lnTo>
                  <a:lnTo>
                    <a:pt x="5862" y="2172"/>
                  </a:lnTo>
                  <a:lnTo>
                    <a:pt x="5898" y="2172"/>
                  </a:lnTo>
                  <a:lnTo>
                    <a:pt x="5916" y="2190"/>
                  </a:lnTo>
                  <a:lnTo>
                    <a:pt x="5928" y="2196"/>
                  </a:lnTo>
                  <a:lnTo>
                    <a:pt x="5952" y="2196"/>
                  </a:lnTo>
                  <a:lnTo>
                    <a:pt x="5964" y="2190"/>
                  </a:lnTo>
                  <a:lnTo>
                    <a:pt x="5970" y="2184"/>
                  </a:lnTo>
                  <a:lnTo>
                    <a:pt x="5994" y="2190"/>
                  </a:lnTo>
                  <a:lnTo>
                    <a:pt x="6012" y="2190"/>
                  </a:lnTo>
                  <a:lnTo>
                    <a:pt x="6048" y="2214"/>
                  </a:lnTo>
                  <a:lnTo>
                    <a:pt x="6084" y="2214"/>
                  </a:lnTo>
                  <a:lnTo>
                    <a:pt x="6090" y="2220"/>
                  </a:lnTo>
                  <a:lnTo>
                    <a:pt x="6102" y="2220"/>
                  </a:lnTo>
                  <a:lnTo>
                    <a:pt x="6120" y="2202"/>
                  </a:lnTo>
                  <a:lnTo>
                    <a:pt x="6120" y="2190"/>
                  </a:lnTo>
                  <a:lnTo>
                    <a:pt x="6144" y="2190"/>
                  </a:lnTo>
                  <a:lnTo>
                    <a:pt x="6156" y="2184"/>
                  </a:lnTo>
                  <a:lnTo>
                    <a:pt x="6162" y="2178"/>
                  </a:lnTo>
                  <a:lnTo>
                    <a:pt x="6162" y="2166"/>
                  </a:lnTo>
                  <a:lnTo>
                    <a:pt x="6150" y="2166"/>
                  </a:lnTo>
                  <a:lnTo>
                    <a:pt x="6144" y="2160"/>
                  </a:lnTo>
                  <a:lnTo>
                    <a:pt x="6138" y="2118"/>
                  </a:lnTo>
                  <a:lnTo>
                    <a:pt x="6138" y="2046"/>
                  </a:lnTo>
                  <a:lnTo>
                    <a:pt x="6156" y="2028"/>
                  </a:lnTo>
                  <a:lnTo>
                    <a:pt x="6156" y="2016"/>
                  </a:lnTo>
                  <a:lnTo>
                    <a:pt x="6150" y="2010"/>
                  </a:lnTo>
                  <a:lnTo>
                    <a:pt x="6138" y="2004"/>
                  </a:lnTo>
                  <a:lnTo>
                    <a:pt x="6126" y="1992"/>
                  </a:lnTo>
                  <a:lnTo>
                    <a:pt x="6114" y="1992"/>
                  </a:lnTo>
                  <a:lnTo>
                    <a:pt x="6108" y="1986"/>
                  </a:lnTo>
                  <a:lnTo>
                    <a:pt x="6096" y="1986"/>
                  </a:lnTo>
                  <a:lnTo>
                    <a:pt x="6078" y="1980"/>
                  </a:lnTo>
                  <a:lnTo>
                    <a:pt x="6072" y="1980"/>
                  </a:lnTo>
                  <a:lnTo>
                    <a:pt x="6072" y="1968"/>
                  </a:lnTo>
                  <a:lnTo>
                    <a:pt x="6078" y="1968"/>
                  </a:lnTo>
                  <a:lnTo>
                    <a:pt x="6120" y="1926"/>
                  </a:lnTo>
                  <a:lnTo>
                    <a:pt x="6156" y="1920"/>
                  </a:lnTo>
                  <a:lnTo>
                    <a:pt x="6162" y="1908"/>
                  </a:lnTo>
                  <a:lnTo>
                    <a:pt x="6204" y="1914"/>
                  </a:lnTo>
                  <a:lnTo>
                    <a:pt x="6258" y="1902"/>
                  </a:lnTo>
                  <a:lnTo>
                    <a:pt x="6294" y="1920"/>
                  </a:lnTo>
                  <a:lnTo>
                    <a:pt x="6330" y="1944"/>
                  </a:lnTo>
                  <a:lnTo>
                    <a:pt x="6402" y="1944"/>
                  </a:lnTo>
                  <a:lnTo>
                    <a:pt x="6408" y="1950"/>
                  </a:lnTo>
                  <a:lnTo>
                    <a:pt x="6420" y="1956"/>
                  </a:lnTo>
                  <a:lnTo>
                    <a:pt x="6426" y="1962"/>
                  </a:lnTo>
                  <a:lnTo>
                    <a:pt x="6438" y="1968"/>
                  </a:lnTo>
                  <a:lnTo>
                    <a:pt x="6438" y="1980"/>
                  </a:lnTo>
                  <a:lnTo>
                    <a:pt x="6444" y="1980"/>
                  </a:lnTo>
                  <a:lnTo>
                    <a:pt x="6456" y="1992"/>
                  </a:lnTo>
                  <a:lnTo>
                    <a:pt x="6468" y="1998"/>
                  </a:lnTo>
                  <a:lnTo>
                    <a:pt x="6480" y="2010"/>
                  </a:lnTo>
                  <a:lnTo>
                    <a:pt x="6492" y="2010"/>
                  </a:lnTo>
                  <a:lnTo>
                    <a:pt x="6498" y="2016"/>
                  </a:lnTo>
                  <a:lnTo>
                    <a:pt x="6504" y="2016"/>
                  </a:lnTo>
                  <a:lnTo>
                    <a:pt x="6510" y="2046"/>
                  </a:lnTo>
                  <a:lnTo>
                    <a:pt x="6558" y="2070"/>
                  </a:lnTo>
                  <a:lnTo>
                    <a:pt x="6570" y="2100"/>
                  </a:lnTo>
                  <a:lnTo>
                    <a:pt x="6582" y="2100"/>
                  </a:lnTo>
                  <a:lnTo>
                    <a:pt x="6630" y="2124"/>
                  </a:lnTo>
                  <a:lnTo>
                    <a:pt x="6636" y="2136"/>
                  </a:lnTo>
                  <a:lnTo>
                    <a:pt x="6654" y="2154"/>
                  </a:lnTo>
                  <a:lnTo>
                    <a:pt x="6660" y="2166"/>
                  </a:lnTo>
                  <a:lnTo>
                    <a:pt x="6672" y="2166"/>
                  </a:lnTo>
                  <a:lnTo>
                    <a:pt x="6678" y="2190"/>
                  </a:lnTo>
                  <a:lnTo>
                    <a:pt x="6684" y="2190"/>
                  </a:lnTo>
                  <a:lnTo>
                    <a:pt x="6690" y="2196"/>
                  </a:lnTo>
                  <a:lnTo>
                    <a:pt x="6714" y="2208"/>
                  </a:lnTo>
                  <a:lnTo>
                    <a:pt x="6720" y="2214"/>
                  </a:lnTo>
                  <a:lnTo>
                    <a:pt x="6732" y="2220"/>
                  </a:lnTo>
                  <a:lnTo>
                    <a:pt x="6780" y="2220"/>
                  </a:lnTo>
                  <a:lnTo>
                    <a:pt x="6792" y="2226"/>
                  </a:lnTo>
                  <a:lnTo>
                    <a:pt x="6798" y="2232"/>
                  </a:lnTo>
                  <a:lnTo>
                    <a:pt x="6810" y="2238"/>
                  </a:lnTo>
                  <a:lnTo>
                    <a:pt x="6822" y="2226"/>
                  </a:lnTo>
                  <a:lnTo>
                    <a:pt x="6834" y="2226"/>
                  </a:lnTo>
                  <a:lnTo>
                    <a:pt x="6852" y="2244"/>
                  </a:lnTo>
                  <a:lnTo>
                    <a:pt x="6864" y="2250"/>
                  </a:lnTo>
                  <a:lnTo>
                    <a:pt x="6882" y="2268"/>
                  </a:lnTo>
                  <a:lnTo>
                    <a:pt x="6924" y="2268"/>
                  </a:lnTo>
                  <a:lnTo>
                    <a:pt x="6942" y="2298"/>
                  </a:lnTo>
                  <a:lnTo>
                    <a:pt x="6960" y="2298"/>
                  </a:lnTo>
                  <a:lnTo>
                    <a:pt x="6966" y="2304"/>
                  </a:lnTo>
                  <a:lnTo>
                    <a:pt x="6966" y="2310"/>
                  </a:lnTo>
                  <a:lnTo>
                    <a:pt x="6972" y="2322"/>
                  </a:lnTo>
                  <a:lnTo>
                    <a:pt x="6972" y="2334"/>
                  </a:lnTo>
                  <a:lnTo>
                    <a:pt x="7014" y="2364"/>
                  </a:lnTo>
                  <a:lnTo>
                    <a:pt x="7038" y="2358"/>
                  </a:lnTo>
                  <a:lnTo>
                    <a:pt x="7050" y="2370"/>
                  </a:lnTo>
                  <a:lnTo>
                    <a:pt x="7068" y="2370"/>
                  </a:lnTo>
                  <a:lnTo>
                    <a:pt x="7068" y="2358"/>
                  </a:lnTo>
                  <a:lnTo>
                    <a:pt x="7098" y="2364"/>
                  </a:lnTo>
                  <a:lnTo>
                    <a:pt x="7098" y="2346"/>
                  </a:lnTo>
                  <a:lnTo>
                    <a:pt x="7104" y="2340"/>
                  </a:lnTo>
                  <a:lnTo>
                    <a:pt x="7110" y="2340"/>
                  </a:lnTo>
                  <a:lnTo>
                    <a:pt x="7122" y="2334"/>
                  </a:lnTo>
                  <a:lnTo>
                    <a:pt x="7152" y="2334"/>
                  </a:lnTo>
                  <a:lnTo>
                    <a:pt x="7158" y="2310"/>
                  </a:lnTo>
                  <a:lnTo>
                    <a:pt x="7200" y="2310"/>
                  </a:lnTo>
                  <a:lnTo>
                    <a:pt x="7212" y="2316"/>
                  </a:lnTo>
                  <a:lnTo>
                    <a:pt x="7218" y="2328"/>
                  </a:lnTo>
                  <a:lnTo>
                    <a:pt x="7218" y="2346"/>
                  </a:lnTo>
                  <a:lnTo>
                    <a:pt x="7242" y="2358"/>
                  </a:lnTo>
                  <a:lnTo>
                    <a:pt x="7242" y="2388"/>
                  </a:lnTo>
                  <a:lnTo>
                    <a:pt x="7224" y="2394"/>
                  </a:lnTo>
                  <a:lnTo>
                    <a:pt x="7236" y="2412"/>
                  </a:lnTo>
                  <a:lnTo>
                    <a:pt x="7236" y="2430"/>
                  </a:lnTo>
                  <a:lnTo>
                    <a:pt x="7248" y="2442"/>
                  </a:lnTo>
                  <a:lnTo>
                    <a:pt x="7248" y="2466"/>
                  </a:lnTo>
                  <a:lnTo>
                    <a:pt x="7266" y="2472"/>
                  </a:lnTo>
                  <a:lnTo>
                    <a:pt x="7260" y="2502"/>
                  </a:lnTo>
                  <a:lnTo>
                    <a:pt x="7266" y="2526"/>
                  </a:lnTo>
                  <a:lnTo>
                    <a:pt x="7260" y="2532"/>
                  </a:lnTo>
                  <a:lnTo>
                    <a:pt x="7254" y="2532"/>
                  </a:lnTo>
                  <a:lnTo>
                    <a:pt x="7254" y="2550"/>
                  </a:lnTo>
                  <a:lnTo>
                    <a:pt x="7260" y="2562"/>
                  </a:lnTo>
                  <a:lnTo>
                    <a:pt x="7260" y="2574"/>
                  </a:lnTo>
                  <a:lnTo>
                    <a:pt x="7254" y="2580"/>
                  </a:lnTo>
                  <a:lnTo>
                    <a:pt x="7248" y="2580"/>
                  </a:lnTo>
                  <a:lnTo>
                    <a:pt x="7236" y="2574"/>
                  </a:lnTo>
                  <a:lnTo>
                    <a:pt x="7224" y="2574"/>
                  </a:lnTo>
                  <a:lnTo>
                    <a:pt x="7206" y="2568"/>
                  </a:lnTo>
                  <a:lnTo>
                    <a:pt x="7194" y="2562"/>
                  </a:lnTo>
                  <a:lnTo>
                    <a:pt x="7170" y="2562"/>
                  </a:lnTo>
                  <a:lnTo>
                    <a:pt x="7164" y="2568"/>
                  </a:lnTo>
                  <a:lnTo>
                    <a:pt x="7170" y="2574"/>
                  </a:lnTo>
                  <a:lnTo>
                    <a:pt x="7170" y="2586"/>
                  </a:lnTo>
                  <a:lnTo>
                    <a:pt x="7146" y="2586"/>
                  </a:lnTo>
                  <a:lnTo>
                    <a:pt x="7146" y="2598"/>
                  </a:lnTo>
                  <a:lnTo>
                    <a:pt x="7152" y="2610"/>
                  </a:lnTo>
                  <a:lnTo>
                    <a:pt x="7158" y="2610"/>
                  </a:lnTo>
                  <a:lnTo>
                    <a:pt x="7170" y="2622"/>
                  </a:lnTo>
                  <a:lnTo>
                    <a:pt x="7182" y="2628"/>
                  </a:lnTo>
                  <a:lnTo>
                    <a:pt x="7194" y="2646"/>
                  </a:lnTo>
                  <a:lnTo>
                    <a:pt x="7206" y="2658"/>
                  </a:lnTo>
                  <a:lnTo>
                    <a:pt x="7212" y="2676"/>
                  </a:lnTo>
                  <a:lnTo>
                    <a:pt x="7212" y="2688"/>
                  </a:lnTo>
                  <a:lnTo>
                    <a:pt x="7224" y="2700"/>
                  </a:lnTo>
                  <a:lnTo>
                    <a:pt x="7230" y="2712"/>
                  </a:lnTo>
                  <a:lnTo>
                    <a:pt x="7236" y="2748"/>
                  </a:lnTo>
                  <a:lnTo>
                    <a:pt x="7206" y="2742"/>
                  </a:lnTo>
                  <a:lnTo>
                    <a:pt x="7200" y="2766"/>
                  </a:lnTo>
                  <a:lnTo>
                    <a:pt x="7224" y="2778"/>
                  </a:lnTo>
                  <a:lnTo>
                    <a:pt x="7260" y="2778"/>
                  </a:lnTo>
                  <a:lnTo>
                    <a:pt x="7260" y="2718"/>
                  </a:lnTo>
                  <a:lnTo>
                    <a:pt x="7266" y="2712"/>
                  </a:lnTo>
                  <a:lnTo>
                    <a:pt x="7272" y="2712"/>
                  </a:lnTo>
                  <a:lnTo>
                    <a:pt x="7284" y="2718"/>
                  </a:lnTo>
                  <a:lnTo>
                    <a:pt x="7290" y="2724"/>
                  </a:lnTo>
                  <a:lnTo>
                    <a:pt x="7302" y="2712"/>
                  </a:lnTo>
                  <a:lnTo>
                    <a:pt x="7308" y="2724"/>
                  </a:lnTo>
                  <a:lnTo>
                    <a:pt x="7314" y="2730"/>
                  </a:lnTo>
                  <a:lnTo>
                    <a:pt x="7320" y="2742"/>
                  </a:lnTo>
                  <a:lnTo>
                    <a:pt x="7332" y="2754"/>
                  </a:lnTo>
                  <a:lnTo>
                    <a:pt x="7344" y="2754"/>
                  </a:lnTo>
                  <a:lnTo>
                    <a:pt x="7356" y="2748"/>
                  </a:lnTo>
                  <a:lnTo>
                    <a:pt x="7368" y="2748"/>
                  </a:lnTo>
                  <a:lnTo>
                    <a:pt x="7374" y="2742"/>
                  </a:lnTo>
                  <a:lnTo>
                    <a:pt x="7380" y="2742"/>
                  </a:lnTo>
                  <a:lnTo>
                    <a:pt x="7380" y="2760"/>
                  </a:lnTo>
                  <a:lnTo>
                    <a:pt x="7386" y="2760"/>
                  </a:lnTo>
                  <a:lnTo>
                    <a:pt x="7392" y="2754"/>
                  </a:lnTo>
                  <a:lnTo>
                    <a:pt x="7404" y="2748"/>
                  </a:lnTo>
                  <a:lnTo>
                    <a:pt x="7422" y="2742"/>
                  </a:lnTo>
                  <a:lnTo>
                    <a:pt x="7440" y="2730"/>
                  </a:lnTo>
                  <a:lnTo>
                    <a:pt x="7452" y="2724"/>
                  </a:lnTo>
                  <a:lnTo>
                    <a:pt x="7464" y="2700"/>
                  </a:lnTo>
                  <a:lnTo>
                    <a:pt x="7464" y="2682"/>
                  </a:lnTo>
                  <a:lnTo>
                    <a:pt x="7470" y="2664"/>
                  </a:lnTo>
                  <a:lnTo>
                    <a:pt x="7470" y="2628"/>
                  </a:lnTo>
                  <a:lnTo>
                    <a:pt x="7494" y="2622"/>
                  </a:lnTo>
                  <a:lnTo>
                    <a:pt x="7494" y="2562"/>
                  </a:lnTo>
                  <a:lnTo>
                    <a:pt x="7500" y="2550"/>
                  </a:lnTo>
                  <a:lnTo>
                    <a:pt x="7506" y="2544"/>
                  </a:lnTo>
                  <a:lnTo>
                    <a:pt x="7518" y="2520"/>
                  </a:lnTo>
                  <a:lnTo>
                    <a:pt x="7518" y="2490"/>
                  </a:lnTo>
                  <a:lnTo>
                    <a:pt x="7524" y="2472"/>
                  </a:lnTo>
                  <a:lnTo>
                    <a:pt x="7524" y="2454"/>
                  </a:lnTo>
                  <a:lnTo>
                    <a:pt x="7518" y="2442"/>
                  </a:lnTo>
                  <a:lnTo>
                    <a:pt x="7518" y="2424"/>
                  </a:lnTo>
                  <a:lnTo>
                    <a:pt x="7512" y="2418"/>
                  </a:lnTo>
                  <a:lnTo>
                    <a:pt x="7512" y="2412"/>
                  </a:lnTo>
                  <a:lnTo>
                    <a:pt x="7518" y="2400"/>
                  </a:lnTo>
                  <a:lnTo>
                    <a:pt x="7524" y="2394"/>
                  </a:lnTo>
                  <a:lnTo>
                    <a:pt x="7524" y="2382"/>
                  </a:lnTo>
                  <a:lnTo>
                    <a:pt x="7530" y="2376"/>
                  </a:lnTo>
                  <a:lnTo>
                    <a:pt x="7530" y="2364"/>
                  </a:lnTo>
                  <a:lnTo>
                    <a:pt x="7524" y="2358"/>
                  </a:lnTo>
                  <a:lnTo>
                    <a:pt x="7518" y="2346"/>
                  </a:lnTo>
                  <a:lnTo>
                    <a:pt x="7524" y="2334"/>
                  </a:lnTo>
                  <a:lnTo>
                    <a:pt x="7530" y="2328"/>
                  </a:lnTo>
                  <a:lnTo>
                    <a:pt x="7536" y="2316"/>
                  </a:lnTo>
                  <a:lnTo>
                    <a:pt x="7536" y="2298"/>
                  </a:lnTo>
                  <a:lnTo>
                    <a:pt x="7530" y="2292"/>
                  </a:lnTo>
                  <a:lnTo>
                    <a:pt x="7530" y="2280"/>
                  </a:lnTo>
                  <a:lnTo>
                    <a:pt x="7518" y="2256"/>
                  </a:lnTo>
                  <a:lnTo>
                    <a:pt x="7512" y="2250"/>
                  </a:lnTo>
                  <a:lnTo>
                    <a:pt x="7512" y="2238"/>
                  </a:lnTo>
                  <a:lnTo>
                    <a:pt x="7506" y="2232"/>
                  </a:lnTo>
                  <a:lnTo>
                    <a:pt x="7506" y="2220"/>
                  </a:lnTo>
                  <a:lnTo>
                    <a:pt x="7500" y="2214"/>
                  </a:lnTo>
                  <a:lnTo>
                    <a:pt x="7500" y="2202"/>
                  </a:lnTo>
                  <a:lnTo>
                    <a:pt x="7494" y="2196"/>
                  </a:lnTo>
                  <a:lnTo>
                    <a:pt x="7482" y="2190"/>
                  </a:lnTo>
                  <a:lnTo>
                    <a:pt x="7476" y="2184"/>
                  </a:lnTo>
                  <a:lnTo>
                    <a:pt x="7482" y="2178"/>
                  </a:lnTo>
                  <a:lnTo>
                    <a:pt x="7476" y="2178"/>
                  </a:lnTo>
                  <a:lnTo>
                    <a:pt x="7470" y="2172"/>
                  </a:lnTo>
                  <a:lnTo>
                    <a:pt x="7458" y="2166"/>
                  </a:lnTo>
                  <a:lnTo>
                    <a:pt x="7446" y="2154"/>
                  </a:lnTo>
                  <a:lnTo>
                    <a:pt x="7440" y="2142"/>
                  </a:lnTo>
                  <a:lnTo>
                    <a:pt x="7434" y="2124"/>
                  </a:lnTo>
                  <a:lnTo>
                    <a:pt x="7434" y="2112"/>
                  </a:lnTo>
                  <a:lnTo>
                    <a:pt x="7428" y="2106"/>
                  </a:lnTo>
                  <a:lnTo>
                    <a:pt x="7428" y="2100"/>
                  </a:lnTo>
                  <a:lnTo>
                    <a:pt x="7416" y="2094"/>
                  </a:lnTo>
                  <a:lnTo>
                    <a:pt x="7416" y="2082"/>
                  </a:lnTo>
                  <a:lnTo>
                    <a:pt x="7422" y="2070"/>
                  </a:lnTo>
                  <a:lnTo>
                    <a:pt x="7422" y="2040"/>
                  </a:lnTo>
                  <a:lnTo>
                    <a:pt x="7410" y="2028"/>
                  </a:lnTo>
                  <a:lnTo>
                    <a:pt x="7404" y="2016"/>
                  </a:lnTo>
                  <a:lnTo>
                    <a:pt x="7398" y="2010"/>
                  </a:lnTo>
                  <a:lnTo>
                    <a:pt x="7380" y="2004"/>
                  </a:lnTo>
                  <a:lnTo>
                    <a:pt x="7380" y="1998"/>
                  </a:lnTo>
                  <a:lnTo>
                    <a:pt x="7374" y="1992"/>
                  </a:lnTo>
                  <a:lnTo>
                    <a:pt x="7368" y="1980"/>
                  </a:lnTo>
                  <a:lnTo>
                    <a:pt x="7356" y="1968"/>
                  </a:lnTo>
                  <a:lnTo>
                    <a:pt x="7344" y="1968"/>
                  </a:lnTo>
                  <a:lnTo>
                    <a:pt x="7332" y="1956"/>
                  </a:lnTo>
                  <a:lnTo>
                    <a:pt x="7326" y="1956"/>
                  </a:lnTo>
                  <a:lnTo>
                    <a:pt x="7308" y="1950"/>
                  </a:lnTo>
                  <a:lnTo>
                    <a:pt x="7302" y="1938"/>
                  </a:lnTo>
                  <a:lnTo>
                    <a:pt x="7308" y="1938"/>
                  </a:lnTo>
                  <a:lnTo>
                    <a:pt x="7314" y="1944"/>
                  </a:lnTo>
                  <a:lnTo>
                    <a:pt x="7326" y="1944"/>
                  </a:lnTo>
                  <a:lnTo>
                    <a:pt x="7332" y="1950"/>
                  </a:lnTo>
                  <a:lnTo>
                    <a:pt x="7344" y="1950"/>
                  </a:lnTo>
                  <a:lnTo>
                    <a:pt x="7350" y="1944"/>
                  </a:lnTo>
                  <a:lnTo>
                    <a:pt x="7350" y="1938"/>
                  </a:lnTo>
                  <a:lnTo>
                    <a:pt x="7344" y="1938"/>
                  </a:lnTo>
                  <a:lnTo>
                    <a:pt x="7332" y="1932"/>
                  </a:lnTo>
                  <a:lnTo>
                    <a:pt x="7326" y="1926"/>
                  </a:lnTo>
                  <a:lnTo>
                    <a:pt x="7320" y="1926"/>
                  </a:lnTo>
                  <a:lnTo>
                    <a:pt x="7242" y="1890"/>
                  </a:lnTo>
                  <a:lnTo>
                    <a:pt x="7236" y="1890"/>
                  </a:lnTo>
                  <a:lnTo>
                    <a:pt x="7230" y="1884"/>
                  </a:lnTo>
                  <a:lnTo>
                    <a:pt x="7218" y="1878"/>
                  </a:lnTo>
                  <a:lnTo>
                    <a:pt x="7206" y="1866"/>
                  </a:lnTo>
                  <a:lnTo>
                    <a:pt x="7194" y="1860"/>
                  </a:lnTo>
                  <a:lnTo>
                    <a:pt x="7188" y="1854"/>
                  </a:lnTo>
                  <a:lnTo>
                    <a:pt x="7170" y="1854"/>
                  </a:lnTo>
                  <a:lnTo>
                    <a:pt x="7164" y="1860"/>
                  </a:lnTo>
                  <a:lnTo>
                    <a:pt x="7152" y="1866"/>
                  </a:lnTo>
                  <a:lnTo>
                    <a:pt x="7116" y="1854"/>
                  </a:lnTo>
                  <a:lnTo>
                    <a:pt x="7152" y="1896"/>
                  </a:lnTo>
                  <a:lnTo>
                    <a:pt x="7146" y="1920"/>
                  </a:lnTo>
                  <a:lnTo>
                    <a:pt x="7134" y="1920"/>
                  </a:lnTo>
                  <a:lnTo>
                    <a:pt x="7134" y="1890"/>
                  </a:lnTo>
                  <a:lnTo>
                    <a:pt x="7116" y="1878"/>
                  </a:lnTo>
                  <a:lnTo>
                    <a:pt x="7116" y="1908"/>
                  </a:lnTo>
                  <a:lnTo>
                    <a:pt x="7068" y="1908"/>
                  </a:lnTo>
                  <a:lnTo>
                    <a:pt x="7074" y="1902"/>
                  </a:lnTo>
                  <a:lnTo>
                    <a:pt x="7074" y="1884"/>
                  </a:lnTo>
                  <a:lnTo>
                    <a:pt x="7068" y="1878"/>
                  </a:lnTo>
                  <a:lnTo>
                    <a:pt x="7044" y="1878"/>
                  </a:lnTo>
                  <a:lnTo>
                    <a:pt x="7038" y="1890"/>
                  </a:lnTo>
                  <a:lnTo>
                    <a:pt x="7014" y="1890"/>
                  </a:lnTo>
                  <a:lnTo>
                    <a:pt x="7002" y="1854"/>
                  </a:lnTo>
                  <a:lnTo>
                    <a:pt x="6996" y="1854"/>
                  </a:lnTo>
                  <a:lnTo>
                    <a:pt x="6984" y="1830"/>
                  </a:lnTo>
                  <a:lnTo>
                    <a:pt x="6912" y="1836"/>
                  </a:lnTo>
                  <a:lnTo>
                    <a:pt x="6906" y="1824"/>
                  </a:lnTo>
                  <a:lnTo>
                    <a:pt x="6882" y="1824"/>
                  </a:lnTo>
                  <a:lnTo>
                    <a:pt x="6870" y="1818"/>
                  </a:lnTo>
                  <a:lnTo>
                    <a:pt x="6864" y="1812"/>
                  </a:lnTo>
                  <a:lnTo>
                    <a:pt x="6864" y="1794"/>
                  </a:lnTo>
                  <a:lnTo>
                    <a:pt x="6876" y="1788"/>
                  </a:lnTo>
                  <a:lnTo>
                    <a:pt x="6888" y="1776"/>
                  </a:lnTo>
                  <a:lnTo>
                    <a:pt x="6900" y="1776"/>
                  </a:lnTo>
                  <a:lnTo>
                    <a:pt x="6900" y="1752"/>
                  </a:lnTo>
                  <a:lnTo>
                    <a:pt x="6906" y="1752"/>
                  </a:lnTo>
                  <a:lnTo>
                    <a:pt x="6918" y="1746"/>
                  </a:lnTo>
                  <a:lnTo>
                    <a:pt x="6930" y="1734"/>
                  </a:lnTo>
                  <a:lnTo>
                    <a:pt x="6930" y="1728"/>
                  </a:lnTo>
                  <a:lnTo>
                    <a:pt x="6936" y="1716"/>
                  </a:lnTo>
                  <a:lnTo>
                    <a:pt x="6936" y="1710"/>
                  </a:lnTo>
                  <a:lnTo>
                    <a:pt x="6942" y="1698"/>
                  </a:lnTo>
                  <a:lnTo>
                    <a:pt x="6930" y="1686"/>
                  </a:lnTo>
                  <a:lnTo>
                    <a:pt x="6942" y="1662"/>
                  </a:lnTo>
                  <a:lnTo>
                    <a:pt x="6930" y="1650"/>
                  </a:lnTo>
                  <a:lnTo>
                    <a:pt x="6948" y="1632"/>
                  </a:lnTo>
                  <a:lnTo>
                    <a:pt x="6972" y="1626"/>
                  </a:lnTo>
                  <a:lnTo>
                    <a:pt x="6960" y="1596"/>
                  </a:lnTo>
                  <a:lnTo>
                    <a:pt x="6984" y="1590"/>
                  </a:lnTo>
                  <a:lnTo>
                    <a:pt x="6960" y="1554"/>
                  </a:lnTo>
                  <a:lnTo>
                    <a:pt x="6990" y="1542"/>
                  </a:lnTo>
                  <a:lnTo>
                    <a:pt x="6990" y="1500"/>
                  </a:lnTo>
                  <a:lnTo>
                    <a:pt x="6996" y="1488"/>
                  </a:lnTo>
                  <a:lnTo>
                    <a:pt x="7002" y="1482"/>
                  </a:lnTo>
                  <a:lnTo>
                    <a:pt x="7020" y="1470"/>
                  </a:lnTo>
                  <a:lnTo>
                    <a:pt x="7032" y="1464"/>
                  </a:lnTo>
                  <a:lnTo>
                    <a:pt x="7050" y="1464"/>
                  </a:lnTo>
                  <a:lnTo>
                    <a:pt x="7068" y="1470"/>
                  </a:lnTo>
                  <a:lnTo>
                    <a:pt x="7188" y="1470"/>
                  </a:lnTo>
                  <a:lnTo>
                    <a:pt x="7206" y="1488"/>
                  </a:lnTo>
                  <a:lnTo>
                    <a:pt x="7224" y="1482"/>
                  </a:lnTo>
                  <a:lnTo>
                    <a:pt x="7218" y="1464"/>
                  </a:lnTo>
                  <a:lnTo>
                    <a:pt x="7290" y="1482"/>
                  </a:lnTo>
                  <a:lnTo>
                    <a:pt x="7320" y="1464"/>
                  </a:lnTo>
                  <a:lnTo>
                    <a:pt x="7350" y="1488"/>
                  </a:lnTo>
                  <a:lnTo>
                    <a:pt x="7356" y="1452"/>
                  </a:lnTo>
                  <a:lnTo>
                    <a:pt x="7434" y="1452"/>
                  </a:lnTo>
                  <a:lnTo>
                    <a:pt x="7446" y="1458"/>
                  </a:lnTo>
                  <a:lnTo>
                    <a:pt x="7452" y="1470"/>
                  </a:lnTo>
                  <a:lnTo>
                    <a:pt x="7458" y="1470"/>
                  </a:lnTo>
                  <a:lnTo>
                    <a:pt x="7464" y="1464"/>
                  </a:lnTo>
                  <a:lnTo>
                    <a:pt x="7476" y="1464"/>
                  </a:lnTo>
                  <a:lnTo>
                    <a:pt x="7482" y="1458"/>
                  </a:lnTo>
                  <a:lnTo>
                    <a:pt x="7494" y="1452"/>
                  </a:lnTo>
                  <a:lnTo>
                    <a:pt x="7518" y="1470"/>
                  </a:lnTo>
                  <a:lnTo>
                    <a:pt x="7560" y="1476"/>
                  </a:lnTo>
                  <a:lnTo>
                    <a:pt x="7506" y="1488"/>
                  </a:lnTo>
                  <a:lnTo>
                    <a:pt x="7506" y="1494"/>
                  </a:lnTo>
                  <a:lnTo>
                    <a:pt x="7512" y="1500"/>
                  </a:lnTo>
                  <a:lnTo>
                    <a:pt x="7524" y="1506"/>
                  </a:lnTo>
                  <a:lnTo>
                    <a:pt x="7530" y="1512"/>
                  </a:lnTo>
                  <a:lnTo>
                    <a:pt x="7542" y="1512"/>
                  </a:lnTo>
                  <a:lnTo>
                    <a:pt x="7548" y="1506"/>
                  </a:lnTo>
                  <a:lnTo>
                    <a:pt x="7560" y="1506"/>
                  </a:lnTo>
                  <a:lnTo>
                    <a:pt x="7572" y="1500"/>
                  </a:lnTo>
                  <a:lnTo>
                    <a:pt x="7578" y="1494"/>
                  </a:lnTo>
                  <a:lnTo>
                    <a:pt x="7584" y="1494"/>
                  </a:lnTo>
                  <a:lnTo>
                    <a:pt x="7614" y="1506"/>
                  </a:lnTo>
                  <a:lnTo>
                    <a:pt x="7638" y="1488"/>
                  </a:lnTo>
                  <a:lnTo>
                    <a:pt x="7644" y="1488"/>
                  </a:lnTo>
                  <a:lnTo>
                    <a:pt x="7650" y="1494"/>
                  </a:lnTo>
                  <a:lnTo>
                    <a:pt x="7686" y="1494"/>
                  </a:lnTo>
                  <a:lnTo>
                    <a:pt x="7692" y="1488"/>
                  </a:lnTo>
                  <a:lnTo>
                    <a:pt x="7692" y="1476"/>
                  </a:lnTo>
                  <a:lnTo>
                    <a:pt x="7728" y="1482"/>
                  </a:lnTo>
                  <a:lnTo>
                    <a:pt x="7680" y="1452"/>
                  </a:lnTo>
                  <a:lnTo>
                    <a:pt x="7650" y="1464"/>
                  </a:lnTo>
                  <a:lnTo>
                    <a:pt x="7644" y="1446"/>
                  </a:lnTo>
                  <a:lnTo>
                    <a:pt x="7638" y="1434"/>
                  </a:lnTo>
                  <a:lnTo>
                    <a:pt x="7632" y="1428"/>
                  </a:lnTo>
                  <a:lnTo>
                    <a:pt x="7626" y="1416"/>
                  </a:lnTo>
                  <a:lnTo>
                    <a:pt x="7626" y="1398"/>
                  </a:lnTo>
                  <a:lnTo>
                    <a:pt x="7650" y="1374"/>
                  </a:lnTo>
                  <a:lnTo>
                    <a:pt x="7644" y="1344"/>
                  </a:lnTo>
                  <a:lnTo>
                    <a:pt x="7662" y="1332"/>
                  </a:lnTo>
                  <a:lnTo>
                    <a:pt x="7650" y="1326"/>
                  </a:lnTo>
                  <a:lnTo>
                    <a:pt x="7638" y="1314"/>
                  </a:lnTo>
                  <a:lnTo>
                    <a:pt x="7638" y="1302"/>
                  </a:lnTo>
                  <a:lnTo>
                    <a:pt x="7644" y="1296"/>
                  </a:lnTo>
                  <a:lnTo>
                    <a:pt x="7662" y="1290"/>
                  </a:lnTo>
                  <a:lnTo>
                    <a:pt x="7698" y="1290"/>
                  </a:lnTo>
                  <a:lnTo>
                    <a:pt x="7710" y="1296"/>
                  </a:lnTo>
                  <a:lnTo>
                    <a:pt x="7728" y="1296"/>
                  </a:lnTo>
                  <a:lnTo>
                    <a:pt x="7746" y="1278"/>
                  </a:lnTo>
                  <a:lnTo>
                    <a:pt x="7782" y="1308"/>
                  </a:lnTo>
                  <a:lnTo>
                    <a:pt x="7806" y="1290"/>
                  </a:lnTo>
                  <a:lnTo>
                    <a:pt x="7812" y="1302"/>
                  </a:lnTo>
                  <a:lnTo>
                    <a:pt x="7818" y="1308"/>
                  </a:lnTo>
                  <a:lnTo>
                    <a:pt x="7830" y="1332"/>
                  </a:lnTo>
                  <a:lnTo>
                    <a:pt x="7830" y="1338"/>
                  </a:lnTo>
                  <a:lnTo>
                    <a:pt x="7836" y="1344"/>
                  </a:lnTo>
                  <a:lnTo>
                    <a:pt x="7878" y="1344"/>
                  </a:lnTo>
                  <a:lnTo>
                    <a:pt x="7878" y="1362"/>
                  </a:lnTo>
                  <a:lnTo>
                    <a:pt x="7884" y="1374"/>
                  </a:lnTo>
                  <a:lnTo>
                    <a:pt x="7890" y="1380"/>
                  </a:lnTo>
                  <a:lnTo>
                    <a:pt x="7896" y="1380"/>
                  </a:lnTo>
                  <a:lnTo>
                    <a:pt x="7914" y="1362"/>
                  </a:lnTo>
                  <a:lnTo>
                    <a:pt x="7932" y="1326"/>
                  </a:lnTo>
                  <a:lnTo>
                    <a:pt x="7938" y="1320"/>
                  </a:lnTo>
                  <a:lnTo>
                    <a:pt x="7938" y="1314"/>
                  </a:lnTo>
                  <a:lnTo>
                    <a:pt x="7962" y="1302"/>
                  </a:lnTo>
                  <a:lnTo>
                    <a:pt x="7992" y="1314"/>
                  </a:lnTo>
                  <a:lnTo>
                    <a:pt x="7986" y="1302"/>
                  </a:lnTo>
                  <a:lnTo>
                    <a:pt x="7962" y="1284"/>
                  </a:lnTo>
                  <a:lnTo>
                    <a:pt x="7956" y="1278"/>
                  </a:lnTo>
                  <a:lnTo>
                    <a:pt x="7932" y="1266"/>
                  </a:lnTo>
                  <a:lnTo>
                    <a:pt x="7926" y="1254"/>
                  </a:lnTo>
                  <a:lnTo>
                    <a:pt x="7914" y="1248"/>
                  </a:lnTo>
                  <a:lnTo>
                    <a:pt x="7908" y="1242"/>
                  </a:lnTo>
                  <a:lnTo>
                    <a:pt x="7908" y="1230"/>
                  </a:lnTo>
                  <a:lnTo>
                    <a:pt x="7962" y="1230"/>
                  </a:lnTo>
                  <a:lnTo>
                    <a:pt x="7992" y="1236"/>
                  </a:lnTo>
                  <a:lnTo>
                    <a:pt x="8052" y="1236"/>
                  </a:lnTo>
                  <a:lnTo>
                    <a:pt x="8052" y="1254"/>
                  </a:lnTo>
                  <a:lnTo>
                    <a:pt x="8040" y="1254"/>
                  </a:lnTo>
                  <a:lnTo>
                    <a:pt x="8028" y="1248"/>
                  </a:lnTo>
                  <a:lnTo>
                    <a:pt x="7992" y="1248"/>
                  </a:lnTo>
                  <a:lnTo>
                    <a:pt x="7992" y="1266"/>
                  </a:lnTo>
                  <a:lnTo>
                    <a:pt x="8016" y="1290"/>
                  </a:lnTo>
                  <a:lnTo>
                    <a:pt x="8028" y="1296"/>
                  </a:lnTo>
                  <a:lnTo>
                    <a:pt x="8034" y="1320"/>
                  </a:lnTo>
                  <a:lnTo>
                    <a:pt x="8064" y="1326"/>
                  </a:lnTo>
                  <a:lnTo>
                    <a:pt x="8058" y="1344"/>
                  </a:lnTo>
                  <a:lnTo>
                    <a:pt x="8076" y="1362"/>
                  </a:lnTo>
                  <a:lnTo>
                    <a:pt x="8046" y="1368"/>
                  </a:lnTo>
                  <a:lnTo>
                    <a:pt x="8040" y="1380"/>
                  </a:lnTo>
                  <a:lnTo>
                    <a:pt x="8022" y="1386"/>
                  </a:lnTo>
                  <a:lnTo>
                    <a:pt x="8028" y="1398"/>
                  </a:lnTo>
                  <a:lnTo>
                    <a:pt x="8028" y="1404"/>
                  </a:lnTo>
                  <a:lnTo>
                    <a:pt x="8034" y="1416"/>
                  </a:lnTo>
                  <a:lnTo>
                    <a:pt x="8034" y="1440"/>
                  </a:lnTo>
                  <a:lnTo>
                    <a:pt x="8028" y="1452"/>
                  </a:lnTo>
                  <a:lnTo>
                    <a:pt x="8016" y="1464"/>
                  </a:lnTo>
                  <a:lnTo>
                    <a:pt x="8004" y="1488"/>
                  </a:lnTo>
                  <a:lnTo>
                    <a:pt x="8004" y="1506"/>
                  </a:lnTo>
                  <a:lnTo>
                    <a:pt x="8010" y="1506"/>
                  </a:lnTo>
                  <a:lnTo>
                    <a:pt x="8016" y="1512"/>
                  </a:lnTo>
                  <a:lnTo>
                    <a:pt x="8022" y="1524"/>
                  </a:lnTo>
                  <a:lnTo>
                    <a:pt x="8016" y="1530"/>
                  </a:lnTo>
                  <a:lnTo>
                    <a:pt x="8010" y="1542"/>
                  </a:lnTo>
                  <a:lnTo>
                    <a:pt x="7986" y="1566"/>
                  </a:lnTo>
                  <a:lnTo>
                    <a:pt x="7974" y="1572"/>
                  </a:lnTo>
                  <a:lnTo>
                    <a:pt x="7968" y="1578"/>
                  </a:lnTo>
                  <a:lnTo>
                    <a:pt x="7962" y="1578"/>
                  </a:lnTo>
                  <a:lnTo>
                    <a:pt x="7962" y="1596"/>
                  </a:lnTo>
                  <a:lnTo>
                    <a:pt x="7944" y="1596"/>
                  </a:lnTo>
                  <a:lnTo>
                    <a:pt x="7950" y="1596"/>
                  </a:lnTo>
                  <a:lnTo>
                    <a:pt x="7956" y="1602"/>
                  </a:lnTo>
                  <a:lnTo>
                    <a:pt x="7968" y="1608"/>
                  </a:lnTo>
                  <a:lnTo>
                    <a:pt x="7980" y="1632"/>
                  </a:lnTo>
                  <a:lnTo>
                    <a:pt x="7974" y="1650"/>
                  </a:lnTo>
                  <a:lnTo>
                    <a:pt x="7974" y="1662"/>
                  </a:lnTo>
                  <a:lnTo>
                    <a:pt x="7968" y="1674"/>
                  </a:lnTo>
                  <a:lnTo>
                    <a:pt x="7968" y="1686"/>
                  </a:lnTo>
                  <a:lnTo>
                    <a:pt x="7974" y="1704"/>
                  </a:lnTo>
                  <a:lnTo>
                    <a:pt x="7992" y="1722"/>
                  </a:lnTo>
                  <a:lnTo>
                    <a:pt x="8016" y="1752"/>
                  </a:lnTo>
                  <a:lnTo>
                    <a:pt x="8046" y="1776"/>
                  </a:lnTo>
                  <a:lnTo>
                    <a:pt x="8070" y="1800"/>
                  </a:lnTo>
                  <a:lnTo>
                    <a:pt x="8082" y="1806"/>
                  </a:lnTo>
                  <a:lnTo>
                    <a:pt x="8142" y="1872"/>
                  </a:lnTo>
                  <a:lnTo>
                    <a:pt x="8154" y="1866"/>
                  </a:lnTo>
                  <a:lnTo>
                    <a:pt x="8238" y="1962"/>
                  </a:lnTo>
                  <a:lnTo>
                    <a:pt x="8286" y="1980"/>
                  </a:lnTo>
                  <a:lnTo>
                    <a:pt x="8310" y="2004"/>
                  </a:lnTo>
                  <a:lnTo>
                    <a:pt x="8316" y="2016"/>
                  </a:lnTo>
                  <a:lnTo>
                    <a:pt x="8328" y="2022"/>
                  </a:lnTo>
                  <a:lnTo>
                    <a:pt x="8334" y="2034"/>
                  </a:lnTo>
                  <a:lnTo>
                    <a:pt x="8388" y="2088"/>
                  </a:lnTo>
                  <a:lnTo>
                    <a:pt x="8406" y="2088"/>
                  </a:lnTo>
                  <a:lnTo>
                    <a:pt x="8406" y="2106"/>
                  </a:lnTo>
                  <a:lnTo>
                    <a:pt x="8418" y="2106"/>
                  </a:lnTo>
                  <a:lnTo>
                    <a:pt x="8430" y="2100"/>
                  </a:lnTo>
                  <a:lnTo>
                    <a:pt x="8436" y="2094"/>
                  </a:lnTo>
                  <a:lnTo>
                    <a:pt x="8442" y="2082"/>
                  </a:lnTo>
                  <a:lnTo>
                    <a:pt x="8442" y="2076"/>
                  </a:lnTo>
                  <a:lnTo>
                    <a:pt x="8430" y="2064"/>
                  </a:lnTo>
                  <a:lnTo>
                    <a:pt x="8436" y="2058"/>
                  </a:lnTo>
                  <a:lnTo>
                    <a:pt x="8442" y="2046"/>
                  </a:lnTo>
                  <a:lnTo>
                    <a:pt x="8448" y="2040"/>
                  </a:lnTo>
                  <a:lnTo>
                    <a:pt x="8448" y="2022"/>
                  </a:lnTo>
                  <a:lnTo>
                    <a:pt x="8430" y="2004"/>
                  </a:lnTo>
                  <a:lnTo>
                    <a:pt x="8418" y="1998"/>
                  </a:lnTo>
                  <a:lnTo>
                    <a:pt x="8406" y="1974"/>
                  </a:lnTo>
                  <a:lnTo>
                    <a:pt x="8406" y="1962"/>
                  </a:lnTo>
                  <a:lnTo>
                    <a:pt x="8412" y="1950"/>
                  </a:lnTo>
                  <a:lnTo>
                    <a:pt x="8430" y="1932"/>
                  </a:lnTo>
                  <a:lnTo>
                    <a:pt x="8442" y="1932"/>
                  </a:lnTo>
                  <a:lnTo>
                    <a:pt x="8454" y="1938"/>
                  </a:lnTo>
                  <a:lnTo>
                    <a:pt x="8460" y="1938"/>
                  </a:lnTo>
                  <a:lnTo>
                    <a:pt x="8466" y="1944"/>
                  </a:lnTo>
                  <a:lnTo>
                    <a:pt x="8472" y="1944"/>
                  </a:lnTo>
                  <a:lnTo>
                    <a:pt x="8466" y="1938"/>
                  </a:lnTo>
                  <a:lnTo>
                    <a:pt x="8460" y="1926"/>
                  </a:lnTo>
                  <a:lnTo>
                    <a:pt x="8448" y="1920"/>
                  </a:lnTo>
                  <a:lnTo>
                    <a:pt x="8442" y="1908"/>
                  </a:lnTo>
                  <a:lnTo>
                    <a:pt x="8424" y="1890"/>
                  </a:lnTo>
                  <a:lnTo>
                    <a:pt x="8412" y="1890"/>
                  </a:lnTo>
                  <a:lnTo>
                    <a:pt x="8406" y="1884"/>
                  </a:lnTo>
                  <a:lnTo>
                    <a:pt x="8400" y="1872"/>
                  </a:lnTo>
                  <a:lnTo>
                    <a:pt x="8400" y="1860"/>
                  </a:lnTo>
                  <a:lnTo>
                    <a:pt x="8406" y="1848"/>
                  </a:lnTo>
                  <a:lnTo>
                    <a:pt x="8412" y="1842"/>
                  </a:lnTo>
                  <a:lnTo>
                    <a:pt x="8424" y="1836"/>
                  </a:lnTo>
                  <a:lnTo>
                    <a:pt x="8430" y="1830"/>
                  </a:lnTo>
                  <a:lnTo>
                    <a:pt x="8442" y="1836"/>
                  </a:lnTo>
                  <a:lnTo>
                    <a:pt x="8466" y="1836"/>
                  </a:lnTo>
                  <a:lnTo>
                    <a:pt x="8472" y="1830"/>
                  </a:lnTo>
                  <a:lnTo>
                    <a:pt x="8472" y="1812"/>
                  </a:lnTo>
                  <a:lnTo>
                    <a:pt x="8454" y="1794"/>
                  </a:lnTo>
                  <a:lnTo>
                    <a:pt x="8436" y="1788"/>
                  </a:lnTo>
                  <a:lnTo>
                    <a:pt x="8424" y="1782"/>
                  </a:lnTo>
                  <a:lnTo>
                    <a:pt x="8406" y="1770"/>
                  </a:lnTo>
                  <a:lnTo>
                    <a:pt x="8394" y="1758"/>
                  </a:lnTo>
                  <a:lnTo>
                    <a:pt x="8388" y="1740"/>
                  </a:lnTo>
                  <a:lnTo>
                    <a:pt x="8376" y="1716"/>
                  </a:lnTo>
                  <a:lnTo>
                    <a:pt x="8376" y="1704"/>
                  </a:lnTo>
                  <a:lnTo>
                    <a:pt x="8370" y="1698"/>
                  </a:lnTo>
                  <a:lnTo>
                    <a:pt x="8370" y="1692"/>
                  </a:lnTo>
                  <a:lnTo>
                    <a:pt x="8382" y="1686"/>
                  </a:lnTo>
                  <a:lnTo>
                    <a:pt x="8406" y="1710"/>
                  </a:lnTo>
                  <a:lnTo>
                    <a:pt x="8418" y="1716"/>
                  </a:lnTo>
                  <a:lnTo>
                    <a:pt x="8430" y="1716"/>
                  </a:lnTo>
                  <a:lnTo>
                    <a:pt x="8430" y="1710"/>
                  </a:lnTo>
                  <a:lnTo>
                    <a:pt x="8424" y="1704"/>
                  </a:lnTo>
                  <a:lnTo>
                    <a:pt x="8418" y="1692"/>
                  </a:lnTo>
                  <a:lnTo>
                    <a:pt x="8412" y="1686"/>
                  </a:lnTo>
                  <a:lnTo>
                    <a:pt x="8406" y="1674"/>
                  </a:lnTo>
                  <a:lnTo>
                    <a:pt x="8400" y="1668"/>
                  </a:lnTo>
                  <a:lnTo>
                    <a:pt x="8364" y="1668"/>
                  </a:lnTo>
                  <a:lnTo>
                    <a:pt x="8316" y="1626"/>
                  </a:lnTo>
                  <a:lnTo>
                    <a:pt x="8316" y="1596"/>
                  </a:lnTo>
                  <a:lnTo>
                    <a:pt x="8310" y="1590"/>
                  </a:lnTo>
                  <a:lnTo>
                    <a:pt x="8298" y="1584"/>
                  </a:lnTo>
                  <a:lnTo>
                    <a:pt x="8280" y="1578"/>
                  </a:lnTo>
                  <a:lnTo>
                    <a:pt x="8268" y="1572"/>
                  </a:lnTo>
                  <a:lnTo>
                    <a:pt x="8256" y="1572"/>
                  </a:lnTo>
                  <a:lnTo>
                    <a:pt x="8256" y="1590"/>
                  </a:lnTo>
                  <a:lnTo>
                    <a:pt x="8250" y="1590"/>
                  </a:lnTo>
                  <a:lnTo>
                    <a:pt x="8244" y="1584"/>
                  </a:lnTo>
                  <a:lnTo>
                    <a:pt x="8232" y="1584"/>
                  </a:lnTo>
                  <a:lnTo>
                    <a:pt x="8214" y="1572"/>
                  </a:lnTo>
                  <a:lnTo>
                    <a:pt x="8202" y="1566"/>
                  </a:lnTo>
                  <a:lnTo>
                    <a:pt x="8196" y="1560"/>
                  </a:lnTo>
                  <a:lnTo>
                    <a:pt x="8190" y="1548"/>
                  </a:lnTo>
                  <a:lnTo>
                    <a:pt x="8190" y="1536"/>
                  </a:lnTo>
                  <a:lnTo>
                    <a:pt x="8196" y="1524"/>
                  </a:lnTo>
                  <a:lnTo>
                    <a:pt x="8196" y="1500"/>
                  </a:lnTo>
                  <a:lnTo>
                    <a:pt x="8184" y="1476"/>
                  </a:lnTo>
                  <a:lnTo>
                    <a:pt x="8166" y="1458"/>
                  </a:lnTo>
                  <a:lnTo>
                    <a:pt x="8154" y="1452"/>
                  </a:lnTo>
                  <a:lnTo>
                    <a:pt x="8154" y="1434"/>
                  </a:lnTo>
                  <a:lnTo>
                    <a:pt x="8160" y="1428"/>
                  </a:lnTo>
                  <a:lnTo>
                    <a:pt x="8172" y="1428"/>
                  </a:lnTo>
                  <a:lnTo>
                    <a:pt x="8184" y="1434"/>
                  </a:lnTo>
                  <a:lnTo>
                    <a:pt x="8196" y="1416"/>
                  </a:lnTo>
                  <a:lnTo>
                    <a:pt x="8232" y="1446"/>
                  </a:lnTo>
                  <a:lnTo>
                    <a:pt x="8238" y="1440"/>
                  </a:lnTo>
                  <a:lnTo>
                    <a:pt x="8226" y="1428"/>
                  </a:lnTo>
                  <a:lnTo>
                    <a:pt x="8226" y="1422"/>
                  </a:lnTo>
                  <a:lnTo>
                    <a:pt x="8232" y="1416"/>
                  </a:lnTo>
                  <a:lnTo>
                    <a:pt x="8232" y="1404"/>
                  </a:lnTo>
                  <a:lnTo>
                    <a:pt x="8238" y="1392"/>
                  </a:lnTo>
                  <a:lnTo>
                    <a:pt x="8250" y="1386"/>
                  </a:lnTo>
                  <a:lnTo>
                    <a:pt x="8256" y="1386"/>
                  </a:lnTo>
                  <a:lnTo>
                    <a:pt x="8274" y="1404"/>
                  </a:lnTo>
                  <a:lnTo>
                    <a:pt x="8280" y="1416"/>
                  </a:lnTo>
                  <a:lnTo>
                    <a:pt x="8292" y="1428"/>
                  </a:lnTo>
                  <a:lnTo>
                    <a:pt x="8304" y="1434"/>
                  </a:lnTo>
                  <a:lnTo>
                    <a:pt x="8310" y="1446"/>
                  </a:lnTo>
                  <a:lnTo>
                    <a:pt x="8322" y="1398"/>
                  </a:lnTo>
                  <a:lnTo>
                    <a:pt x="8334" y="1398"/>
                  </a:lnTo>
                  <a:lnTo>
                    <a:pt x="8364" y="1392"/>
                  </a:lnTo>
                  <a:lnTo>
                    <a:pt x="8400" y="1386"/>
                  </a:lnTo>
                  <a:lnTo>
                    <a:pt x="8430" y="1386"/>
                  </a:lnTo>
                  <a:lnTo>
                    <a:pt x="8478" y="1410"/>
                  </a:lnTo>
                  <a:lnTo>
                    <a:pt x="8484" y="1416"/>
                  </a:lnTo>
                  <a:lnTo>
                    <a:pt x="8490" y="1416"/>
                  </a:lnTo>
                  <a:lnTo>
                    <a:pt x="8532" y="1434"/>
                  </a:lnTo>
                  <a:lnTo>
                    <a:pt x="8502" y="1374"/>
                  </a:lnTo>
                  <a:lnTo>
                    <a:pt x="8526" y="1374"/>
                  </a:lnTo>
                  <a:lnTo>
                    <a:pt x="8538" y="1368"/>
                  </a:lnTo>
                  <a:lnTo>
                    <a:pt x="8550" y="1356"/>
                  </a:lnTo>
                  <a:lnTo>
                    <a:pt x="8550" y="1332"/>
                  </a:lnTo>
                  <a:lnTo>
                    <a:pt x="8544" y="1326"/>
                  </a:lnTo>
                  <a:lnTo>
                    <a:pt x="8538" y="1314"/>
                  </a:lnTo>
                  <a:lnTo>
                    <a:pt x="8562" y="1314"/>
                  </a:lnTo>
                  <a:lnTo>
                    <a:pt x="8562" y="1290"/>
                  </a:lnTo>
                  <a:lnTo>
                    <a:pt x="8574" y="1290"/>
                  </a:lnTo>
                  <a:lnTo>
                    <a:pt x="8586" y="1296"/>
                  </a:lnTo>
                  <a:lnTo>
                    <a:pt x="8616" y="1296"/>
                  </a:lnTo>
                  <a:lnTo>
                    <a:pt x="8628" y="1290"/>
                  </a:lnTo>
                  <a:lnTo>
                    <a:pt x="8634" y="1284"/>
                  </a:lnTo>
                  <a:lnTo>
                    <a:pt x="8640" y="1272"/>
                  </a:lnTo>
                  <a:lnTo>
                    <a:pt x="8652" y="1260"/>
                  </a:lnTo>
                  <a:lnTo>
                    <a:pt x="8658" y="1248"/>
                  </a:lnTo>
                  <a:lnTo>
                    <a:pt x="8664" y="1242"/>
                  </a:lnTo>
                  <a:lnTo>
                    <a:pt x="8670" y="1242"/>
                  </a:lnTo>
                  <a:lnTo>
                    <a:pt x="8652" y="1218"/>
                  </a:lnTo>
                  <a:lnTo>
                    <a:pt x="8682" y="1218"/>
                  </a:lnTo>
                  <a:lnTo>
                    <a:pt x="8688" y="1236"/>
                  </a:lnTo>
                  <a:lnTo>
                    <a:pt x="8748" y="1242"/>
                  </a:lnTo>
                  <a:lnTo>
                    <a:pt x="8760" y="1242"/>
                  </a:lnTo>
                  <a:lnTo>
                    <a:pt x="8772" y="1248"/>
                  </a:lnTo>
                  <a:lnTo>
                    <a:pt x="8808" y="1248"/>
                  </a:lnTo>
                  <a:lnTo>
                    <a:pt x="8808" y="1230"/>
                  </a:lnTo>
                  <a:lnTo>
                    <a:pt x="8802" y="1218"/>
                  </a:lnTo>
                  <a:lnTo>
                    <a:pt x="8766" y="1218"/>
                  </a:lnTo>
                  <a:lnTo>
                    <a:pt x="8760" y="1194"/>
                  </a:lnTo>
                  <a:lnTo>
                    <a:pt x="8754" y="1194"/>
                  </a:lnTo>
                  <a:lnTo>
                    <a:pt x="8748" y="1188"/>
                  </a:lnTo>
                  <a:lnTo>
                    <a:pt x="8736" y="1188"/>
                  </a:lnTo>
                  <a:lnTo>
                    <a:pt x="8712" y="1176"/>
                  </a:lnTo>
                  <a:lnTo>
                    <a:pt x="8700" y="1176"/>
                  </a:lnTo>
                  <a:lnTo>
                    <a:pt x="8688" y="1170"/>
                  </a:lnTo>
                  <a:lnTo>
                    <a:pt x="8658" y="1170"/>
                  </a:lnTo>
                  <a:lnTo>
                    <a:pt x="8664" y="1152"/>
                  </a:lnTo>
                  <a:lnTo>
                    <a:pt x="8592" y="1104"/>
                  </a:lnTo>
                  <a:lnTo>
                    <a:pt x="8574" y="1122"/>
                  </a:lnTo>
                  <a:lnTo>
                    <a:pt x="8568" y="1122"/>
                  </a:lnTo>
                  <a:lnTo>
                    <a:pt x="8562" y="1116"/>
                  </a:lnTo>
                  <a:lnTo>
                    <a:pt x="8550" y="1116"/>
                  </a:lnTo>
                  <a:lnTo>
                    <a:pt x="8538" y="1110"/>
                  </a:lnTo>
                  <a:lnTo>
                    <a:pt x="8532" y="1110"/>
                  </a:lnTo>
                  <a:lnTo>
                    <a:pt x="8520" y="1104"/>
                  </a:lnTo>
                  <a:lnTo>
                    <a:pt x="8508" y="1092"/>
                  </a:lnTo>
                  <a:lnTo>
                    <a:pt x="8502" y="1092"/>
                  </a:lnTo>
                  <a:lnTo>
                    <a:pt x="8466" y="1098"/>
                  </a:lnTo>
                  <a:lnTo>
                    <a:pt x="8442" y="1092"/>
                  </a:lnTo>
                  <a:lnTo>
                    <a:pt x="8430" y="1086"/>
                  </a:lnTo>
                  <a:lnTo>
                    <a:pt x="8412" y="1068"/>
                  </a:lnTo>
                  <a:lnTo>
                    <a:pt x="8406" y="1068"/>
                  </a:lnTo>
                  <a:lnTo>
                    <a:pt x="8412" y="1062"/>
                  </a:lnTo>
                  <a:lnTo>
                    <a:pt x="8436" y="1062"/>
                  </a:lnTo>
                  <a:lnTo>
                    <a:pt x="8460" y="1074"/>
                  </a:lnTo>
                  <a:lnTo>
                    <a:pt x="8478" y="1074"/>
                  </a:lnTo>
                  <a:lnTo>
                    <a:pt x="8496" y="1080"/>
                  </a:lnTo>
                  <a:lnTo>
                    <a:pt x="8514" y="1080"/>
                  </a:lnTo>
                  <a:lnTo>
                    <a:pt x="8526" y="1086"/>
                  </a:lnTo>
                  <a:lnTo>
                    <a:pt x="8544" y="1086"/>
                  </a:lnTo>
                  <a:lnTo>
                    <a:pt x="8550" y="1080"/>
                  </a:lnTo>
                  <a:lnTo>
                    <a:pt x="8562" y="1080"/>
                  </a:lnTo>
                  <a:lnTo>
                    <a:pt x="8580" y="1074"/>
                  </a:lnTo>
                  <a:lnTo>
                    <a:pt x="8604" y="1062"/>
                  </a:lnTo>
                  <a:lnTo>
                    <a:pt x="8616" y="1050"/>
                  </a:lnTo>
                  <a:lnTo>
                    <a:pt x="8604" y="1038"/>
                  </a:lnTo>
                  <a:lnTo>
                    <a:pt x="8592" y="1032"/>
                  </a:lnTo>
                  <a:lnTo>
                    <a:pt x="8586" y="1026"/>
                  </a:lnTo>
                  <a:lnTo>
                    <a:pt x="8574" y="1020"/>
                  </a:lnTo>
                  <a:lnTo>
                    <a:pt x="8568" y="1014"/>
                  </a:lnTo>
                  <a:lnTo>
                    <a:pt x="8562" y="1014"/>
                  </a:lnTo>
                  <a:lnTo>
                    <a:pt x="8556" y="1008"/>
                  </a:lnTo>
                  <a:lnTo>
                    <a:pt x="8520" y="990"/>
                  </a:lnTo>
                  <a:lnTo>
                    <a:pt x="8508" y="978"/>
                  </a:lnTo>
                  <a:lnTo>
                    <a:pt x="8514" y="972"/>
                  </a:lnTo>
                  <a:lnTo>
                    <a:pt x="8538" y="972"/>
                  </a:lnTo>
                  <a:lnTo>
                    <a:pt x="8556" y="978"/>
                  </a:lnTo>
                  <a:lnTo>
                    <a:pt x="8562" y="984"/>
                  </a:lnTo>
                  <a:lnTo>
                    <a:pt x="8574" y="990"/>
                  </a:lnTo>
                  <a:lnTo>
                    <a:pt x="8580" y="990"/>
                  </a:lnTo>
                  <a:lnTo>
                    <a:pt x="8586" y="996"/>
                  </a:lnTo>
                  <a:lnTo>
                    <a:pt x="8610" y="1008"/>
                  </a:lnTo>
                  <a:lnTo>
                    <a:pt x="8628" y="1020"/>
                  </a:lnTo>
                  <a:lnTo>
                    <a:pt x="8652" y="1032"/>
                  </a:lnTo>
                  <a:lnTo>
                    <a:pt x="8664" y="1032"/>
                  </a:lnTo>
                  <a:lnTo>
                    <a:pt x="8676" y="1026"/>
                  </a:lnTo>
                  <a:lnTo>
                    <a:pt x="8682" y="1026"/>
                  </a:lnTo>
                  <a:lnTo>
                    <a:pt x="8688" y="1020"/>
                  </a:lnTo>
                  <a:lnTo>
                    <a:pt x="8730" y="1020"/>
                  </a:lnTo>
                  <a:lnTo>
                    <a:pt x="8754" y="1026"/>
                  </a:lnTo>
                  <a:lnTo>
                    <a:pt x="8808" y="1044"/>
                  </a:lnTo>
                  <a:lnTo>
                    <a:pt x="8850" y="1062"/>
                  </a:lnTo>
                  <a:lnTo>
                    <a:pt x="8880" y="1068"/>
                  </a:lnTo>
                  <a:lnTo>
                    <a:pt x="8886" y="1074"/>
                  </a:lnTo>
                  <a:lnTo>
                    <a:pt x="8898" y="1074"/>
                  </a:lnTo>
                  <a:lnTo>
                    <a:pt x="8934" y="1086"/>
                  </a:lnTo>
                  <a:lnTo>
                    <a:pt x="8946" y="1086"/>
                  </a:lnTo>
                  <a:lnTo>
                    <a:pt x="8952" y="1092"/>
                  </a:lnTo>
                  <a:lnTo>
                    <a:pt x="8958" y="1092"/>
                  </a:lnTo>
                  <a:lnTo>
                    <a:pt x="8970" y="1098"/>
                  </a:lnTo>
                  <a:lnTo>
                    <a:pt x="8976" y="1104"/>
                  </a:lnTo>
                  <a:lnTo>
                    <a:pt x="8988" y="1110"/>
                  </a:lnTo>
                  <a:lnTo>
                    <a:pt x="9000" y="1110"/>
                  </a:lnTo>
                  <a:lnTo>
                    <a:pt x="9018" y="1116"/>
                  </a:lnTo>
                  <a:lnTo>
                    <a:pt x="9024" y="1122"/>
                  </a:lnTo>
                  <a:lnTo>
                    <a:pt x="9042" y="1122"/>
                  </a:lnTo>
                  <a:lnTo>
                    <a:pt x="9042" y="1116"/>
                  </a:lnTo>
                  <a:lnTo>
                    <a:pt x="9036" y="1098"/>
                  </a:lnTo>
                  <a:lnTo>
                    <a:pt x="9012" y="1074"/>
                  </a:lnTo>
                  <a:lnTo>
                    <a:pt x="9006" y="1074"/>
                  </a:lnTo>
                  <a:lnTo>
                    <a:pt x="9024" y="1056"/>
                  </a:lnTo>
                  <a:lnTo>
                    <a:pt x="8976" y="1038"/>
                  </a:lnTo>
                  <a:lnTo>
                    <a:pt x="8988" y="1032"/>
                  </a:lnTo>
                  <a:lnTo>
                    <a:pt x="8940" y="1008"/>
                  </a:lnTo>
                  <a:lnTo>
                    <a:pt x="8994" y="1020"/>
                  </a:lnTo>
                  <a:lnTo>
                    <a:pt x="8988" y="996"/>
                  </a:lnTo>
                  <a:lnTo>
                    <a:pt x="9000" y="996"/>
                  </a:lnTo>
                  <a:lnTo>
                    <a:pt x="9012" y="1002"/>
                  </a:lnTo>
                  <a:lnTo>
                    <a:pt x="9048" y="1002"/>
                  </a:lnTo>
                  <a:lnTo>
                    <a:pt x="9048" y="996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93" name="Romania" descr="© INSCALE GmbH, 05.05.2010&#10;http://www.presentationload.com/">
              <a:extLst>
                <a:ext uri="{FF2B5EF4-FFF2-40B4-BE49-F238E27FC236}">
                  <a16:creationId xmlns:a16="http://schemas.microsoft.com/office/drawing/2014/main" id="{F5D522AA-31E3-4094-B10F-9794FB92E4DD}"/>
                </a:ext>
              </a:extLst>
            </p:cNvPr>
            <p:cNvSpPr>
              <a:spLocks/>
            </p:cNvSpPr>
            <p:nvPr/>
          </p:nvSpPr>
          <p:spPr bwMode="gray">
            <a:xfrm>
              <a:off x="6150180" y="2779830"/>
              <a:ext cx="272986" cy="165150"/>
            </a:xfrm>
            <a:custGeom>
              <a:avLst/>
              <a:gdLst>
                <a:gd name="T0" fmla="*/ 2147483647 w 612"/>
                <a:gd name="T1" fmla="*/ 2147483647 h 366"/>
                <a:gd name="T2" fmla="*/ 2147483647 w 612"/>
                <a:gd name="T3" fmla="*/ 2147483647 h 366"/>
                <a:gd name="T4" fmla="*/ 2147483647 w 612"/>
                <a:gd name="T5" fmla="*/ 2147483647 h 366"/>
                <a:gd name="T6" fmla="*/ 2147483647 w 612"/>
                <a:gd name="T7" fmla="*/ 2147483647 h 366"/>
                <a:gd name="T8" fmla="*/ 2147483647 w 612"/>
                <a:gd name="T9" fmla="*/ 2147483647 h 366"/>
                <a:gd name="T10" fmla="*/ 2147483647 w 612"/>
                <a:gd name="T11" fmla="*/ 2147483647 h 366"/>
                <a:gd name="T12" fmla="*/ 2147483647 w 612"/>
                <a:gd name="T13" fmla="*/ 2147483647 h 366"/>
                <a:gd name="T14" fmla="*/ 2147483647 w 612"/>
                <a:gd name="T15" fmla="*/ 2147483647 h 366"/>
                <a:gd name="T16" fmla="*/ 2147483647 w 612"/>
                <a:gd name="T17" fmla="*/ 2147483647 h 366"/>
                <a:gd name="T18" fmla="*/ 2147483647 w 612"/>
                <a:gd name="T19" fmla="*/ 2147483647 h 366"/>
                <a:gd name="T20" fmla="*/ 2147483647 w 612"/>
                <a:gd name="T21" fmla="*/ 2147483647 h 366"/>
                <a:gd name="T22" fmla="*/ 2147483647 w 612"/>
                <a:gd name="T23" fmla="*/ 2147483647 h 366"/>
                <a:gd name="T24" fmla="*/ 2147483647 w 612"/>
                <a:gd name="T25" fmla="*/ 2147483647 h 366"/>
                <a:gd name="T26" fmla="*/ 2147483647 w 612"/>
                <a:gd name="T27" fmla="*/ 0 h 366"/>
                <a:gd name="T28" fmla="*/ 2147483647 w 612"/>
                <a:gd name="T29" fmla="*/ 2147483647 h 366"/>
                <a:gd name="T30" fmla="*/ 2147483647 w 612"/>
                <a:gd name="T31" fmla="*/ 2147483647 h 366"/>
                <a:gd name="T32" fmla="*/ 2147483647 w 612"/>
                <a:gd name="T33" fmla="*/ 2147483647 h 366"/>
                <a:gd name="T34" fmla="*/ 2147483647 w 612"/>
                <a:gd name="T35" fmla="*/ 2147483647 h 366"/>
                <a:gd name="T36" fmla="*/ 2147483647 w 612"/>
                <a:gd name="T37" fmla="*/ 2147483647 h 366"/>
                <a:gd name="T38" fmla="*/ 2147483647 w 612"/>
                <a:gd name="T39" fmla="*/ 2147483647 h 366"/>
                <a:gd name="T40" fmla="*/ 2147483647 w 612"/>
                <a:gd name="T41" fmla="*/ 2147483647 h 366"/>
                <a:gd name="T42" fmla="*/ 2147483647 w 612"/>
                <a:gd name="T43" fmla="*/ 2147483647 h 366"/>
                <a:gd name="T44" fmla="*/ 2147483647 w 612"/>
                <a:gd name="T45" fmla="*/ 2147483647 h 366"/>
                <a:gd name="T46" fmla="*/ 2147483647 w 612"/>
                <a:gd name="T47" fmla="*/ 2147483647 h 366"/>
                <a:gd name="T48" fmla="*/ 0 w 612"/>
                <a:gd name="T49" fmla="*/ 2147483647 h 366"/>
                <a:gd name="T50" fmla="*/ 2147483647 w 612"/>
                <a:gd name="T51" fmla="*/ 2147483647 h 366"/>
                <a:gd name="T52" fmla="*/ 2147483647 w 612"/>
                <a:gd name="T53" fmla="*/ 2147483647 h 366"/>
                <a:gd name="T54" fmla="*/ 2147483647 w 612"/>
                <a:gd name="T55" fmla="*/ 2147483647 h 366"/>
                <a:gd name="T56" fmla="*/ 2147483647 w 612"/>
                <a:gd name="T57" fmla="*/ 2147483647 h 366"/>
                <a:gd name="T58" fmla="*/ 2147483647 w 612"/>
                <a:gd name="T59" fmla="*/ 2147483647 h 366"/>
                <a:gd name="T60" fmla="*/ 2147483647 w 612"/>
                <a:gd name="T61" fmla="*/ 2147483647 h 366"/>
                <a:gd name="T62" fmla="*/ 2147483647 w 612"/>
                <a:gd name="T63" fmla="*/ 2147483647 h 366"/>
                <a:gd name="T64" fmla="*/ 2147483647 w 612"/>
                <a:gd name="T65" fmla="*/ 2147483647 h 366"/>
                <a:gd name="T66" fmla="*/ 2147483647 w 612"/>
                <a:gd name="T67" fmla="*/ 2147483647 h 366"/>
                <a:gd name="T68" fmla="*/ 2147483647 w 612"/>
                <a:gd name="T69" fmla="*/ 2147483647 h 366"/>
                <a:gd name="T70" fmla="*/ 2147483647 w 612"/>
                <a:gd name="T71" fmla="*/ 2147483647 h 366"/>
                <a:gd name="T72" fmla="*/ 2147483647 w 612"/>
                <a:gd name="T73" fmla="*/ 2147483647 h 366"/>
                <a:gd name="T74" fmla="*/ 2147483647 w 612"/>
                <a:gd name="T75" fmla="*/ 2147483647 h 366"/>
                <a:gd name="T76" fmla="*/ 2147483647 w 612"/>
                <a:gd name="T77" fmla="*/ 2147483647 h 366"/>
                <a:gd name="T78" fmla="*/ 2147483647 w 612"/>
                <a:gd name="T79" fmla="*/ 2147483647 h 366"/>
                <a:gd name="T80" fmla="*/ 2147483647 w 612"/>
                <a:gd name="T81" fmla="*/ 2147483647 h 366"/>
                <a:gd name="T82" fmla="*/ 2147483647 w 612"/>
                <a:gd name="T83" fmla="*/ 2147483647 h 366"/>
                <a:gd name="T84" fmla="*/ 2147483647 w 612"/>
                <a:gd name="T85" fmla="*/ 2147483647 h 36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612"/>
                <a:gd name="T130" fmla="*/ 0 h 366"/>
                <a:gd name="T131" fmla="*/ 612 w 612"/>
                <a:gd name="T132" fmla="*/ 366 h 36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612" h="366">
                  <a:moveTo>
                    <a:pt x="516" y="354"/>
                  </a:moveTo>
                  <a:lnTo>
                    <a:pt x="522" y="360"/>
                  </a:lnTo>
                  <a:lnTo>
                    <a:pt x="540" y="360"/>
                  </a:lnTo>
                  <a:lnTo>
                    <a:pt x="540" y="318"/>
                  </a:lnTo>
                  <a:lnTo>
                    <a:pt x="546" y="312"/>
                  </a:lnTo>
                  <a:lnTo>
                    <a:pt x="558" y="294"/>
                  </a:lnTo>
                  <a:lnTo>
                    <a:pt x="564" y="282"/>
                  </a:lnTo>
                  <a:lnTo>
                    <a:pt x="570" y="276"/>
                  </a:lnTo>
                  <a:lnTo>
                    <a:pt x="606" y="276"/>
                  </a:lnTo>
                  <a:lnTo>
                    <a:pt x="612" y="270"/>
                  </a:lnTo>
                  <a:lnTo>
                    <a:pt x="612" y="258"/>
                  </a:lnTo>
                  <a:lnTo>
                    <a:pt x="600" y="222"/>
                  </a:lnTo>
                  <a:lnTo>
                    <a:pt x="600" y="216"/>
                  </a:lnTo>
                  <a:lnTo>
                    <a:pt x="594" y="216"/>
                  </a:lnTo>
                  <a:lnTo>
                    <a:pt x="588" y="222"/>
                  </a:lnTo>
                  <a:lnTo>
                    <a:pt x="570" y="222"/>
                  </a:lnTo>
                  <a:lnTo>
                    <a:pt x="564" y="228"/>
                  </a:lnTo>
                  <a:lnTo>
                    <a:pt x="558" y="228"/>
                  </a:lnTo>
                  <a:lnTo>
                    <a:pt x="552" y="234"/>
                  </a:lnTo>
                  <a:lnTo>
                    <a:pt x="522" y="234"/>
                  </a:lnTo>
                  <a:lnTo>
                    <a:pt x="510" y="222"/>
                  </a:lnTo>
                  <a:lnTo>
                    <a:pt x="510" y="198"/>
                  </a:lnTo>
                  <a:lnTo>
                    <a:pt x="504" y="192"/>
                  </a:lnTo>
                  <a:lnTo>
                    <a:pt x="498" y="180"/>
                  </a:lnTo>
                  <a:lnTo>
                    <a:pt x="498" y="168"/>
                  </a:lnTo>
                  <a:lnTo>
                    <a:pt x="504" y="162"/>
                  </a:lnTo>
                  <a:lnTo>
                    <a:pt x="504" y="150"/>
                  </a:lnTo>
                  <a:lnTo>
                    <a:pt x="510" y="144"/>
                  </a:lnTo>
                  <a:lnTo>
                    <a:pt x="504" y="144"/>
                  </a:lnTo>
                  <a:lnTo>
                    <a:pt x="504" y="102"/>
                  </a:lnTo>
                  <a:lnTo>
                    <a:pt x="498" y="96"/>
                  </a:lnTo>
                  <a:lnTo>
                    <a:pt x="480" y="96"/>
                  </a:lnTo>
                  <a:lnTo>
                    <a:pt x="474" y="78"/>
                  </a:lnTo>
                  <a:lnTo>
                    <a:pt x="462" y="78"/>
                  </a:lnTo>
                  <a:lnTo>
                    <a:pt x="456" y="54"/>
                  </a:lnTo>
                  <a:lnTo>
                    <a:pt x="432" y="42"/>
                  </a:lnTo>
                  <a:lnTo>
                    <a:pt x="432" y="30"/>
                  </a:lnTo>
                  <a:lnTo>
                    <a:pt x="426" y="24"/>
                  </a:lnTo>
                  <a:lnTo>
                    <a:pt x="420" y="12"/>
                  </a:lnTo>
                  <a:lnTo>
                    <a:pt x="414" y="6"/>
                  </a:lnTo>
                  <a:lnTo>
                    <a:pt x="396" y="0"/>
                  </a:lnTo>
                  <a:lnTo>
                    <a:pt x="384" y="0"/>
                  </a:lnTo>
                  <a:lnTo>
                    <a:pt x="378" y="6"/>
                  </a:lnTo>
                  <a:lnTo>
                    <a:pt x="378" y="12"/>
                  </a:lnTo>
                  <a:lnTo>
                    <a:pt x="366" y="24"/>
                  </a:lnTo>
                  <a:lnTo>
                    <a:pt x="348" y="24"/>
                  </a:lnTo>
                  <a:lnTo>
                    <a:pt x="342" y="18"/>
                  </a:lnTo>
                  <a:lnTo>
                    <a:pt x="336" y="30"/>
                  </a:lnTo>
                  <a:lnTo>
                    <a:pt x="312" y="24"/>
                  </a:lnTo>
                  <a:lnTo>
                    <a:pt x="312" y="30"/>
                  </a:lnTo>
                  <a:lnTo>
                    <a:pt x="300" y="42"/>
                  </a:lnTo>
                  <a:lnTo>
                    <a:pt x="288" y="42"/>
                  </a:lnTo>
                  <a:lnTo>
                    <a:pt x="264" y="18"/>
                  </a:lnTo>
                  <a:lnTo>
                    <a:pt x="258" y="18"/>
                  </a:lnTo>
                  <a:lnTo>
                    <a:pt x="246" y="24"/>
                  </a:lnTo>
                  <a:lnTo>
                    <a:pt x="240" y="24"/>
                  </a:lnTo>
                  <a:lnTo>
                    <a:pt x="228" y="30"/>
                  </a:lnTo>
                  <a:lnTo>
                    <a:pt x="222" y="24"/>
                  </a:lnTo>
                  <a:lnTo>
                    <a:pt x="198" y="24"/>
                  </a:lnTo>
                  <a:lnTo>
                    <a:pt x="192" y="18"/>
                  </a:lnTo>
                  <a:lnTo>
                    <a:pt x="168" y="18"/>
                  </a:lnTo>
                  <a:lnTo>
                    <a:pt x="150" y="36"/>
                  </a:lnTo>
                  <a:lnTo>
                    <a:pt x="120" y="36"/>
                  </a:lnTo>
                  <a:lnTo>
                    <a:pt x="108" y="48"/>
                  </a:lnTo>
                  <a:lnTo>
                    <a:pt x="108" y="90"/>
                  </a:lnTo>
                  <a:lnTo>
                    <a:pt x="90" y="108"/>
                  </a:lnTo>
                  <a:lnTo>
                    <a:pt x="78" y="114"/>
                  </a:lnTo>
                  <a:lnTo>
                    <a:pt x="72" y="120"/>
                  </a:lnTo>
                  <a:lnTo>
                    <a:pt x="72" y="138"/>
                  </a:lnTo>
                  <a:lnTo>
                    <a:pt x="66" y="144"/>
                  </a:lnTo>
                  <a:lnTo>
                    <a:pt x="54" y="150"/>
                  </a:lnTo>
                  <a:lnTo>
                    <a:pt x="48" y="156"/>
                  </a:lnTo>
                  <a:lnTo>
                    <a:pt x="30" y="150"/>
                  </a:lnTo>
                  <a:lnTo>
                    <a:pt x="30" y="168"/>
                  </a:lnTo>
                  <a:lnTo>
                    <a:pt x="0" y="174"/>
                  </a:lnTo>
                  <a:lnTo>
                    <a:pt x="6" y="174"/>
                  </a:lnTo>
                  <a:lnTo>
                    <a:pt x="30" y="192"/>
                  </a:lnTo>
                  <a:lnTo>
                    <a:pt x="36" y="192"/>
                  </a:lnTo>
                  <a:lnTo>
                    <a:pt x="48" y="228"/>
                  </a:lnTo>
                  <a:lnTo>
                    <a:pt x="54" y="234"/>
                  </a:lnTo>
                  <a:lnTo>
                    <a:pt x="60" y="234"/>
                  </a:lnTo>
                  <a:lnTo>
                    <a:pt x="66" y="228"/>
                  </a:lnTo>
                  <a:lnTo>
                    <a:pt x="72" y="228"/>
                  </a:lnTo>
                  <a:lnTo>
                    <a:pt x="84" y="234"/>
                  </a:lnTo>
                  <a:lnTo>
                    <a:pt x="84" y="252"/>
                  </a:lnTo>
                  <a:lnTo>
                    <a:pt x="78" y="258"/>
                  </a:lnTo>
                  <a:lnTo>
                    <a:pt x="90" y="276"/>
                  </a:lnTo>
                  <a:lnTo>
                    <a:pt x="114" y="282"/>
                  </a:lnTo>
                  <a:lnTo>
                    <a:pt x="120" y="288"/>
                  </a:lnTo>
                  <a:lnTo>
                    <a:pt x="144" y="282"/>
                  </a:lnTo>
                  <a:lnTo>
                    <a:pt x="168" y="288"/>
                  </a:lnTo>
                  <a:lnTo>
                    <a:pt x="162" y="294"/>
                  </a:lnTo>
                  <a:lnTo>
                    <a:pt x="156" y="306"/>
                  </a:lnTo>
                  <a:lnTo>
                    <a:pt x="162" y="312"/>
                  </a:lnTo>
                  <a:lnTo>
                    <a:pt x="162" y="324"/>
                  </a:lnTo>
                  <a:lnTo>
                    <a:pt x="186" y="324"/>
                  </a:lnTo>
                  <a:lnTo>
                    <a:pt x="192" y="330"/>
                  </a:lnTo>
                  <a:lnTo>
                    <a:pt x="186" y="336"/>
                  </a:lnTo>
                  <a:lnTo>
                    <a:pt x="186" y="342"/>
                  </a:lnTo>
                  <a:lnTo>
                    <a:pt x="180" y="348"/>
                  </a:lnTo>
                  <a:lnTo>
                    <a:pt x="186" y="354"/>
                  </a:lnTo>
                  <a:lnTo>
                    <a:pt x="204" y="354"/>
                  </a:lnTo>
                  <a:lnTo>
                    <a:pt x="216" y="342"/>
                  </a:lnTo>
                  <a:lnTo>
                    <a:pt x="240" y="354"/>
                  </a:lnTo>
                  <a:lnTo>
                    <a:pt x="252" y="354"/>
                  </a:lnTo>
                  <a:lnTo>
                    <a:pt x="258" y="360"/>
                  </a:lnTo>
                  <a:lnTo>
                    <a:pt x="282" y="360"/>
                  </a:lnTo>
                  <a:lnTo>
                    <a:pt x="288" y="354"/>
                  </a:lnTo>
                  <a:lnTo>
                    <a:pt x="288" y="348"/>
                  </a:lnTo>
                  <a:lnTo>
                    <a:pt x="306" y="354"/>
                  </a:lnTo>
                  <a:lnTo>
                    <a:pt x="330" y="354"/>
                  </a:lnTo>
                  <a:lnTo>
                    <a:pt x="336" y="360"/>
                  </a:lnTo>
                  <a:lnTo>
                    <a:pt x="348" y="366"/>
                  </a:lnTo>
                  <a:lnTo>
                    <a:pt x="366" y="366"/>
                  </a:lnTo>
                  <a:lnTo>
                    <a:pt x="372" y="360"/>
                  </a:lnTo>
                  <a:lnTo>
                    <a:pt x="372" y="348"/>
                  </a:lnTo>
                  <a:lnTo>
                    <a:pt x="378" y="342"/>
                  </a:lnTo>
                  <a:lnTo>
                    <a:pt x="384" y="342"/>
                  </a:lnTo>
                  <a:lnTo>
                    <a:pt x="396" y="336"/>
                  </a:lnTo>
                  <a:lnTo>
                    <a:pt x="402" y="336"/>
                  </a:lnTo>
                  <a:lnTo>
                    <a:pt x="402" y="330"/>
                  </a:lnTo>
                  <a:lnTo>
                    <a:pt x="432" y="336"/>
                  </a:lnTo>
                  <a:lnTo>
                    <a:pt x="432" y="324"/>
                  </a:lnTo>
                  <a:lnTo>
                    <a:pt x="438" y="324"/>
                  </a:lnTo>
                  <a:lnTo>
                    <a:pt x="450" y="330"/>
                  </a:lnTo>
                  <a:lnTo>
                    <a:pt x="462" y="330"/>
                  </a:lnTo>
                  <a:lnTo>
                    <a:pt x="474" y="336"/>
                  </a:lnTo>
                  <a:lnTo>
                    <a:pt x="498" y="336"/>
                  </a:lnTo>
                  <a:lnTo>
                    <a:pt x="516" y="354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94" name="Qatar" descr="© INSCALE GmbH, 05.05.2010&#10;http://www.presentationload.com/">
              <a:extLst>
                <a:ext uri="{FF2B5EF4-FFF2-40B4-BE49-F238E27FC236}">
                  <a16:creationId xmlns:a16="http://schemas.microsoft.com/office/drawing/2014/main" id="{CF3A9CD2-4B9D-45E7-A7E0-290E2227FD6F}"/>
                </a:ext>
              </a:extLst>
            </p:cNvPr>
            <p:cNvSpPr>
              <a:spLocks/>
            </p:cNvSpPr>
            <p:nvPr/>
          </p:nvSpPr>
          <p:spPr bwMode="gray">
            <a:xfrm>
              <a:off x="7119916" y="3572232"/>
              <a:ext cx="30155" cy="63519"/>
            </a:xfrm>
            <a:custGeom>
              <a:avLst/>
              <a:gdLst>
                <a:gd name="T0" fmla="*/ 2147483647 w 66"/>
                <a:gd name="T1" fmla="*/ 2147483647 h 144"/>
                <a:gd name="T2" fmla="*/ 2147483647 w 66"/>
                <a:gd name="T3" fmla="*/ 2147483647 h 144"/>
                <a:gd name="T4" fmla="*/ 2147483647 w 66"/>
                <a:gd name="T5" fmla="*/ 2147483647 h 144"/>
                <a:gd name="T6" fmla="*/ 2147483647 w 66"/>
                <a:gd name="T7" fmla="*/ 2147483647 h 144"/>
                <a:gd name="T8" fmla="*/ 2147483647 w 66"/>
                <a:gd name="T9" fmla="*/ 2147483647 h 144"/>
                <a:gd name="T10" fmla="*/ 2147483647 w 66"/>
                <a:gd name="T11" fmla="*/ 2147483647 h 144"/>
                <a:gd name="T12" fmla="*/ 2147483647 w 66"/>
                <a:gd name="T13" fmla="*/ 2147483647 h 144"/>
                <a:gd name="T14" fmla="*/ 2147483647 w 66"/>
                <a:gd name="T15" fmla="*/ 2147483647 h 144"/>
                <a:gd name="T16" fmla="*/ 2147483647 w 66"/>
                <a:gd name="T17" fmla="*/ 2147483647 h 144"/>
                <a:gd name="T18" fmla="*/ 2147483647 w 66"/>
                <a:gd name="T19" fmla="*/ 0 h 144"/>
                <a:gd name="T20" fmla="*/ 2147483647 w 66"/>
                <a:gd name="T21" fmla="*/ 0 h 144"/>
                <a:gd name="T22" fmla="*/ 2147483647 w 66"/>
                <a:gd name="T23" fmla="*/ 2147483647 h 144"/>
                <a:gd name="T24" fmla="*/ 2147483647 w 66"/>
                <a:gd name="T25" fmla="*/ 2147483647 h 144"/>
                <a:gd name="T26" fmla="*/ 2147483647 w 66"/>
                <a:gd name="T27" fmla="*/ 2147483647 h 144"/>
                <a:gd name="T28" fmla="*/ 2147483647 w 66"/>
                <a:gd name="T29" fmla="*/ 2147483647 h 144"/>
                <a:gd name="T30" fmla="*/ 0 w 66"/>
                <a:gd name="T31" fmla="*/ 2147483647 h 144"/>
                <a:gd name="T32" fmla="*/ 2147483647 w 66"/>
                <a:gd name="T33" fmla="*/ 2147483647 h 144"/>
                <a:gd name="T34" fmla="*/ 2147483647 w 66"/>
                <a:gd name="T35" fmla="*/ 2147483647 h 14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66"/>
                <a:gd name="T55" fmla="*/ 0 h 144"/>
                <a:gd name="T56" fmla="*/ 66 w 66"/>
                <a:gd name="T57" fmla="*/ 144 h 144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66" h="144">
                  <a:moveTo>
                    <a:pt x="24" y="132"/>
                  </a:moveTo>
                  <a:lnTo>
                    <a:pt x="36" y="144"/>
                  </a:lnTo>
                  <a:lnTo>
                    <a:pt x="48" y="132"/>
                  </a:lnTo>
                  <a:lnTo>
                    <a:pt x="54" y="114"/>
                  </a:lnTo>
                  <a:lnTo>
                    <a:pt x="60" y="102"/>
                  </a:lnTo>
                  <a:lnTo>
                    <a:pt x="66" y="84"/>
                  </a:lnTo>
                  <a:lnTo>
                    <a:pt x="66" y="30"/>
                  </a:lnTo>
                  <a:lnTo>
                    <a:pt x="54" y="18"/>
                  </a:lnTo>
                  <a:lnTo>
                    <a:pt x="48" y="6"/>
                  </a:lnTo>
                  <a:lnTo>
                    <a:pt x="36" y="0"/>
                  </a:lnTo>
                  <a:lnTo>
                    <a:pt x="30" y="0"/>
                  </a:lnTo>
                  <a:lnTo>
                    <a:pt x="24" y="6"/>
                  </a:lnTo>
                  <a:lnTo>
                    <a:pt x="18" y="18"/>
                  </a:lnTo>
                  <a:lnTo>
                    <a:pt x="12" y="36"/>
                  </a:lnTo>
                  <a:lnTo>
                    <a:pt x="12" y="108"/>
                  </a:lnTo>
                  <a:lnTo>
                    <a:pt x="0" y="120"/>
                  </a:lnTo>
                  <a:lnTo>
                    <a:pt x="6" y="132"/>
                  </a:lnTo>
                  <a:lnTo>
                    <a:pt x="24" y="132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95" name="Poland" descr="© INSCALE GmbH, 05.05.2010&#10;http://www.presentationload.com/">
              <a:extLst>
                <a:ext uri="{FF2B5EF4-FFF2-40B4-BE49-F238E27FC236}">
                  <a16:creationId xmlns:a16="http://schemas.microsoft.com/office/drawing/2014/main" id="{2008401A-2464-47A0-A657-5580C6A2D7D2}"/>
                </a:ext>
              </a:extLst>
            </p:cNvPr>
            <p:cNvSpPr>
              <a:spLocks/>
            </p:cNvSpPr>
            <p:nvPr/>
          </p:nvSpPr>
          <p:spPr bwMode="gray">
            <a:xfrm>
              <a:off x="5975596" y="2551160"/>
              <a:ext cx="276160" cy="201673"/>
            </a:xfrm>
            <a:custGeom>
              <a:avLst/>
              <a:gdLst>
                <a:gd name="T0" fmla="*/ 2147483647 w 624"/>
                <a:gd name="T1" fmla="*/ 2147483647 h 450"/>
                <a:gd name="T2" fmla="*/ 2147483647 w 624"/>
                <a:gd name="T3" fmla="*/ 2147483647 h 450"/>
                <a:gd name="T4" fmla="*/ 2147483647 w 624"/>
                <a:gd name="T5" fmla="*/ 2147483647 h 450"/>
                <a:gd name="T6" fmla="*/ 2147483647 w 624"/>
                <a:gd name="T7" fmla="*/ 2147483647 h 450"/>
                <a:gd name="T8" fmla="*/ 2147483647 w 624"/>
                <a:gd name="T9" fmla="*/ 2147483647 h 450"/>
                <a:gd name="T10" fmla="*/ 2147483647 w 624"/>
                <a:gd name="T11" fmla="*/ 2147483647 h 450"/>
                <a:gd name="T12" fmla="*/ 2147483647 w 624"/>
                <a:gd name="T13" fmla="*/ 2147483647 h 450"/>
                <a:gd name="T14" fmla="*/ 2147483647 w 624"/>
                <a:gd name="T15" fmla="*/ 2147483647 h 450"/>
                <a:gd name="T16" fmla="*/ 2147483647 w 624"/>
                <a:gd name="T17" fmla="*/ 2147483647 h 450"/>
                <a:gd name="T18" fmla="*/ 2147483647 w 624"/>
                <a:gd name="T19" fmla="*/ 2147483647 h 450"/>
                <a:gd name="T20" fmla="*/ 2147483647 w 624"/>
                <a:gd name="T21" fmla="*/ 2147483647 h 450"/>
                <a:gd name="T22" fmla="*/ 2147483647 w 624"/>
                <a:gd name="T23" fmla="*/ 2147483647 h 450"/>
                <a:gd name="T24" fmla="*/ 2147483647 w 624"/>
                <a:gd name="T25" fmla="*/ 2147483647 h 450"/>
                <a:gd name="T26" fmla="*/ 2147483647 w 624"/>
                <a:gd name="T27" fmla="*/ 2147483647 h 450"/>
                <a:gd name="T28" fmla="*/ 2147483647 w 624"/>
                <a:gd name="T29" fmla="*/ 2147483647 h 450"/>
                <a:gd name="T30" fmla="*/ 2147483647 w 624"/>
                <a:gd name="T31" fmla="*/ 2147483647 h 450"/>
                <a:gd name="T32" fmla="*/ 2147483647 w 624"/>
                <a:gd name="T33" fmla="*/ 2147483647 h 450"/>
                <a:gd name="T34" fmla="*/ 2147483647 w 624"/>
                <a:gd name="T35" fmla="*/ 2147483647 h 450"/>
                <a:gd name="T36" fmla="*/ 2147483647 w 624"/>
                <a:gd name="T37" fmla="*/ 2147483647 h 450"/>
                <a:gd name="T38" fmla="*/ 2147483647 w 624"/>
                <a:gd name="T39" fmla="*/ 2147483647 h 450"/>
                <a:gd name="T40" fmla="*/ 2147483647 w 624"/>
                <a:gd name="T41" fmla="*/ 2147483647 h 450"/>
                <a:gd name="T42" fmla="*/ 2147483647 w 624"/>
                <a:gd name="T43" fmla="*/ 2147483647 h 450"/>
                <a:gd name="T44" fmla="*/ 2147483647 w 624"/>
                <a:gd name="T45" fmla="*/ 2147483647 h 450"/>
                <a:gd name="T46" fmla="*/ 2147483647 w 624"/>
                <a:gd name="T47" fmla="*/ 2147483647 h 450"/>
                <a:gd name="T48" fmla="*/ 2147483647 w 624"/>
                <a:gd name="T49" fmla="*/ 2147483647 h 450"/>
                <a:gd name="T50" fmla="*/ 2147483647 w 624"/>
                <a:gd name="T51" fmla="*/ 2147483647 h 450"/>
                <a:gd name="T52" fmla="*/ 2147483647 w 624"/>
                <a:gd name="T53" fmla="*/ 2147483647 h 450"/>
                <a:gd name="T54" fmla="*/ 2147483647 w 624"/>
                <a:gd name="T55" fmla="*/ 2147483647 h 450"/>
                <a:gd name="T56" fmla="*/ 2147483647 w 624"/>
                <a:gd name="T57" fmla="*/ 2147483647 h 450"/>
                <a:gd name="T58" fmla="*/ 0 w 624"/>
                <a:gd name="T59" fmla="*/ 2147483647 h 450"/>
                <a:gd name="T60" fmla="*/ 2147483647 w 624"/>
                <a:gd name="T61" fmla="*/ 2147483647 h 450"/>
                <a:gd name="T62" fmla="*/ 2147483647 w 624"/>
                <a:gd name="T63" fmla="*/ 2147483647 h 450"/>
                <a:gd name="T64" fmla="*/ 2147483647 w 624"/>
                <a:gd name="T65" fmla="*/ 2147483647 h 450"/>
                <a:gd name="T66" fmla="*/ 2147483647 w 624"/>
                <a:gd name="T67" fmla="*/ 2147483647 h 450"/>
                <a:gd name="T68" fmla="*/ 2147483647 w 624"/>
                <a:gd name="T69" fmla="*/ 2147483647 h 450"/>
                <a:gd name="T70" fmla="*/ 2147483647 w 624"/>
                <a:gd name="T71" fmla="*/ 2147483647 h 450"/>
                <a:gd name="T72" fmla="*/ 2147483647 w 624"/>
                <a:gd name="T73" fmla="*/ 2147483647 h 450"/>
                <a:gd name="T74" fmla="*/ 2147483647 w 624"/>
                <a:gd name="T75" fmla="*/ 2147483647 h 450"/>
                <a:gd name="T76" fmla="*/ 2147483647 w 624"/>
                <a:gd name="T77" fmla="*/ 2147483647 h 450"/>
                <a:gd name="T78" fmla="*/ 2147483647 w 624"/>
                <a:gd name="T79" fmla="*/ 2147483647 h 450"/>
                <a:gd name="T80" fmla="*/ 2147483647 w 624"/>
                <a:gd name="T81" fmla="*/ 2147483647 h 450"/>
                <a:gd name="T82" fmla="*/ 2147483647 w 624"/>
                <a:gd name="T83" fmla="*/ 2147483647 h 450"/>
                <a:gd name="T84" fmla="*/ 2147483647 w 624"/>
                <a:gd name="T85" fmla="*/ 2147483647 h 450"/>
                <a:gd name="T86" fmla="*/ 2147483647 w 624"/>
                <a:gd name="T87" fmla="*/ 2147483647 h 450"/>
                <a:gd name="T88" fmla="*/ 2147483647 w 624"/>
                <a:gd name="T89" fmla="*/ 2147483647 h 450"/>
                <a:gd name="T90" fmla="*/ 2147483647 w 624"/>
                <a:gd name="T91" fmla="*/ 2147483647 h 450"/>
                <a:gd name="T92" fmla="*/ 2147483647 w 624"/>
                <a:gd name="T93" fmla="*/ 2147483647 h 450"/>
                <a:gd name="T94" fmla="*/ 2147483647 w 624"/>
                <a:gd name="T95" fmla="*/ 2147483647 h 450"/>
                <a:gd name="T96" fmla="*/ 2147483647 w 624"/>
                <a:gd name="T97" fmla="*/ 2147483647 h 450"/>
                <a:gd name="T98" fmla="*/ 2147483647 w 624"/>
                <a:gd name="T99" fmla="*/ 2147483647 h 450"/>
                <a:gd name="T100" fmla="*/ 2147483647 w 624"/>
                <a:gd name="T101" fmla="*/ 2147483647 h 450"/>
                <a:gd name="T102" fmla="*/ 2147483647 w 624"/>
                <a:gd name="T103" fmla="*/ 2147483647 h 450"/>
                <a:gd name="T104" fmla="*/ 2147483647 w 624"/>
                <a:gd name="T105" fmla="*/ 2147483647 h 450"/>
                <a:gd name="T106" fmla="*/ 2147483647 w 624"/>
                <a:gd name="T107" fmla="*/ 2147483647 h 450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624"/>
                <a:gd name="T163" fmla="*/ 0 h 450"/>
                <a:gd name="T164" fmla="*/ 624 w 624"/>
                <a:gd name="T165" fmla="*/ 450 h 450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624" h="450">
                  <a:moveTo>
                    <a:pt x="426" y="426"/>
                  </a:moveTo>
                  <a:lnTo>
                    <a:pt x="432" y="426"/>
                  </a:lnTo>
                  <a:lnTo>
                    <a:pt x="444" y="420"/>
                  </a:lnTo>
                  <a:lnTo>
                    <a:pt x="450" y="414"/>
                  </a:lnTo>
                  <a:lnTo>
                    <a:pt x="474" y="414"/>
                  </a:lnTo>
                  <a:lnTo>
                    <a:pt x="498" y="438"/>
                  </a:lnTo>
                  <a:lnTo>
                    <a:pt x="528" y="438"/>
                  </a:lnTo>
                  <a:lnTo>
                    <a:pt x="528" y="450"/>
                  </a:lnTo>
                  <a:lnTo>
                    <a:pt x="552" y="450"/>
                  </a:lnTo>
                  <a:lnTo>
                    <a:pt x="540" y="438"/>
                  </a:lnTo>
                  <a:lnTo>
                    <a:pt x="540" y="396"/>
                  </a:lnTo>
                  <a:lnTo>
                    <a:pt x="594" y="348"/>
                  </a:lnTo>
                  <a:lnTo>
                    <a:pt x="606" y="348"/>
                  </a:lnTo>
                  <a:lnTo>
                    <a:pt x="612" y="342"/>
                  </a:lnTo>
                  <a:lnTo>
                    <a:pt x="618" y="342"/>
                  </a:lnTo>
                  <a:lnTo>
                    <a:pt x="624" y="336"/>
                  </a:lnTo>
                  <a:lnTo>
                    <a:pt x="618" y="330"/>
                  </a:lnTo>
                  <a:lnTo>
                    <a:pt x="618" y="324"/>
                  </a:lnTo>
                  <a:lnTo>
                    <a:pt x="612" y="318"/>
                  </a:lnTo>
                  <a:lnTo>
                    <a:pt x="618" y="306"/>
                  </a:lnTo>
                  <a:lnTo>
                    <a:pt x="612" y="300"/>
                  </a:lnTo>
                  <a:lnTo>
                    <a:pt x="600" y="294"/>
                  </a:lnTo>
                  <a:lnTo>
                    <a:pt x="600" y="288"/>
                  </a:lnTo>
                  <a:lnTo>
                    <a:pt x="582" y="270"/>
                  </a:lnTo>
                  <a:lnTo>
                    <a:pt x="576" y="252"/>
                  </a:lnTo>
                  <a:lnTo>
                    <a:pt x="582" y="252"/>
                  </a:lnTo>
                  <a:lnTo>
                    <a:pt x="576" y="240"/>
                  </a:lnTo>
                  <a:lnTo>
                    <a:pt x="576" y="210"/>
                  </a:lnTo>
                  <a:lnTo>
                    <a:pt x="564" y="198"/>
                  </a:lnTo>
                  <a:lnTo>
                    <a:pt x="558" y="198"/>
                  </a:lnTo>
                  <a:lnTo>
                    <a:pt x="552" y="192"/>
                  </a:lnTo>
                  <a:lnTo>
                    <a:pt x="552" y="186"/>
                  </a:lnTo>
                  <a:lnTo>
                    <a:pt x="564" y="186"/>
                  </a:lnTo>
                  <a:lnTo>
                    <a:pt x="564" y="168"/>
                  </a:lnTo>
                  <a:lnTo>
                    <a:pt x="588" y="162"/>
                  </a:lnTo>
                  <a:lnTo>
                    <a:pt x="588" y="150"/>
                  </a:lnTo>
                  <a:lnTo>
                    <a:pt x="594" y="144"/>
                  </a:lnTo>
                  <a:lnTo>
                    <a:pt x="594" y="138"/>
                  </a:lnTo>
                  <a:lnTo>
                    <a:pt x="588" y="132"/>
                  </a:lnTo>
                  <a:lnTo>
                    <a:pt x="576" y="108"/>
                  </a:lnTo>
                  <a:lnTo>
                    <a:pt x="570" y="102"/>
                  </a:lnTo>
                  <a:lnTo>
                    <a:pt x="570" y="90"/>
                  </a:lnTo>
                  <a:lnTo>
                    <a:pt x="564" y="84"/>
                  </a:lnTo>
                  <a:lnTo>
                    <a:pt x="558" y="72"/>
                  </a:lnTo>
                  <a:lnTo>
                    <a:pt x="558" y="48"/>
                  </a:lnTo>
                  <a:lnTo>
                    <a:pt x="546" y="42"/>
                  </a:lnTo>
                  <a:lnTo>
                    <a:pt x="540" y="42"/>
                  </a:lnTo>
                  <a:lnTo>
                    <a:pt x="522" y="36"/>
                  </a:lnTo>
                  <a:lnTo>
                    <a:pt x="498" y="36"/>
                  </a:lnTo>
                  <a:lnTo>
                    <a:pt x="498" y="42"/>
                  </a:lnTo>
                  <a:lnTo>
                    <a:pt x="408" y="42"/>
                  </a:lnTo>
                  <a:lnTo>
                    <a:pt x="402" y="36"/>
                  </a:lnTo>
                  <a:lnTo>
                    <a:pt x="390" y="36"/>
                  </a:lnTo>
                  <a:lnTo>
                    <a:pt x="384" y="30"/>
                  </a:lnTo>
                  <a:lnTo>
                    <a:pt x="360" y="30"/>
                  </a:lnTo>
                  <a:lnTo>
                    <a:pt x="354" y="36"/>
                  </a:lnTo>
                  <a:lnTo>
                    <a:pt x="348" y="36"/>
                  </a:lnTo>
                  <a:lnTo>
                    <a:pt x="342" y="30"/>
                  </a:lnTo>
                  <a:lnTo>
                    <a:pt x="312" y="30"/>
                  </a:lnTo>
                  <a:lnTo>
                    <a:pt x="300" y="36"/>
                  </a:lnTo>
                  <a:lnTo>
                    <a:pt x="282" y="36"/>
                  </a:lnTo>
                  <a:lnTo>
                    <a:pt x="276" y="30"/>
                  </a:lnTo>
                  <a:lnTo>
                    <a:pt x="270" y="18"/>
                  </a:lnTo>
                  <a:lnTo>
                    <a:pt x="264" y="12"/>
                  </a:lnTo>
                  <a:lnTo>
                    <a:pt x="264" y="6"/>
                  </a:lnTo>
                  <a:lnTo>
                    <a:pt x="258" y="6"/>
                  </a:lnTo>
                  <a:lnTo>
                    <a:pt x="252" y="0"/>
                  </a:lnTo>
                  <a:lnTo>
                    <a:pt x="210" y="0"/>
                  </a:lnTo>
                  <a:lnTo>
                    <a:pt x="192" y="6"/>
                  </a:lnTo>
                  <a:lnTo>
                    <a:pt x="180" y="12"/>
                  </a:lnTo>
                  <a:lnTo>
                    <a:pt x="162" y="12"/>
                  </a:lnTo>
                  <a:lnTo>
                    <a:pt x="150" y="18"/>
                  </a:lnTo>
                  <a:lnTo>
                    <a:pt x="144" y="24"/>
                  </a:lnTo>
                  <a:lnTo>
                    <a:pt x="138" y="24"/>
                  </a:lnTo>
                  <a:lnTo>
                    <a:pt x="120" y="42"/>
                  </a:lnTo>
                  <a:lnTo>
                    <a:pt x="60" y="48"/>
                  </a:lnTo>
                  <a:lnTo>
                    <a:pt x="54" y="48"/>
                  </a:lnTo>
                  <a:lnTo>
                    <a:pt x="48" y="54"/>
                  </a:lnTo>
                  <a:lnTo>
                    <a:pt x="24" y="66"/>
                  </a:lnTo>
                  <a:lnTo>
                    <a:pt x="18" y="66"/>
                  </a:lnTo>
                  <a:lnTo>
                    <a:pt x="12" y="72"/>
                  </a:lnTo>
                  <a:lnTo>
                    <a:pt x="18" y="78"/>
                  </a:lnTo>
                  <a:lnTo>
                    <a:pt x="18" y="96"/>
                  </a:lnTo>
                  <a:lnTo>
                    <a:pt x="6" y="90"/>
                  </a:lnTo>
                  <a:lnTo>
                    <a:pt x="6" y="108"/>
                  </a:lnTo>
                  <a:lnTo>
                    <a:pt x="12" y="108"/>
                  </a:lnTo>
                  <a:lnTo>
                    <a:pt x="18" y="114"/>
                  </a:lnTo>
                  <a:lnTo>
                    <a:pt x="18" y="132"/>
                  </a:lnTo>
                  <a:lnTo>
                    <a:pt x="6" y="144"/>
                  </a:lnTo>
                  <a:lnTo>
                    <a:pt x="0" y="144"/>
                  </a:lnTo>
                  <a:lnTo>
                    <a:pt x="0" y="156"/>
                  </a:lnTo>
                  <a:lnTo>
                    <a:pt x="6" y="162"/>
                  </a:lnTo>
                  <a:lnTo>
                    <a:pt x="12" y="162"/>
                  </a:lnTo>
                  <a:lnTo>
                    <a:pt x="18" y="168"/>
                  </a:lnTo>
                  <a:lnTo>
                    <a:pt x="30" y="168"/>
                  </a:lnTo>
                  <a:lnTo>
                    <a:pt x="30" y="186"/>
                  </a:lnTo>
                  <a:lnTo>
                    <a:pt x="24" y="186"/>
                  </a:lnTo>
                  <a:lnTo>
                    <a:pt x="24" y="198"/>
                  </a:lnTo>
                  <a:lnTo>
                    <a:pt x="36" y="198"/>
                  </a:lnTo>
                  <a:lnTo>
                    <a:pt x="36" y="204"/>
                  </a:lnTo>
                  <a:lnTo>
                    <a:pt x="30" y="210"/>
                  </a:lnTo>
                  <a:lnTo>
                    <a:pt x="36" y="210"/>
                  </a:lnTo>
                  <a:lnTo>
                    <a:pt x="42" y="216"/>
                  </a:lnTo>
                  <a:lnTo>
                    <a:pt x="36" y="222"/>
                  </a:lnTo>
                  <a:lnTo>
                    <a:pt x="24" y="228"/>
                  </a:lnTo>
                  <a:lnTo>
                    <a:pt x="24" y="234"/>
                  </a:lnTo>
                  <a:lnTo>
                    <a:pt x="30" y="240"/>
                  </a:lnTo>
                  <a:lnTo>
                    <a:pt x="36" y="240"/>
                  </a:lnTo>
                  <a:lnTo>
                    <a:pt x="42" y="246"/>
                  </a:lnTo>
                  <a:lnTo>
                    <a:pt x="42" y="264"/>
                  </a:lnTo>
                  <a:lnTo>
                    <a:pt x="48" y="258"/>
                  </a:lnTo>
                  <a:lnTo>
                    <a:pt x="54" y="258"/>
                  </a:lnTo>
                  <a:lnTo>
                    <a:pt x="54" y="270"/>
                  </a:lnTo>
                  <a:lnTo>
                    <a:pt x="48" y="276"/>
                  </a:lnTo>
                  <a:lnTo>
                    <a:pt x="60" y="276"/>
                  </a:lnTo>
                  <a:lnTo>
                    <a:pt x="60" y="282"/>
                  </a:lnTo>
                  <a:lnTo>
                    <a:pt x="54" y="282"/>
                  </a:lnTo>
                  <a:lnTo>
                    <a:pt x="54" y="294"/>
                  </a:lnTo>
                  <a:lnTo>
                    <a:pt x="72" y="294"/>
                  </a:lnTo>
                  <a:lnTo>
                    <a:pt x="78" y="312"/>
                  </a:lnTo>
                  <a:lnTo>
                    <a:pt x="96" y="312"/>
                  </a:lnTo>
                  <a:lnTo>
                    <a:pt x="108" y="318"/>
                  </a:lnTo>
                  <a:lnTo>
                    <a:pt x="114" y="318"/>
                  </a:lnTo>
                  <a:lnTo>
                    <a:pt x="114" y="324"/>
                  </a:lnTo>
                  <a:lnTo>
                    <a:pt x="138" y="324"/>
                  </a:lnTo>
                  <a:lnTo>
                    <a:pt x="144" y="330"/>
                  </a:lnTo>
                  <a:lnTo>
                    <a:pt x="132" y="336"/>
                  </a:lnTo>
                  <a:lnTo>
                    <a:pt x="144" y="342"/>
                  </a:lnTo>
                  <a:lnTo>
                    <a:pt x="144" y="354"/>
                  </a:lnTo>
                  <a:lnTo>
                    <a:pt x="150" y="354"/>
                  </a:lnTo>
                  <a:lnTo>
                    <a:pt x="156" y="360"/>
                  </a:lnTo>
                  <a:lnTo>
                    <a:pt x="174" y="360"/>
                  </a:lnTo>
                  <a:lnTo>
                    <a:pt x="174" y="354"/>
                  </a:lnTo>
                  <a:lnTo>
                    <a:pt x="180" y="354"/>
                  </a:lnTo>
                  <a:lnTo>
                    <a:pt x="192" y="348"/>
                  </a:lnTo>
                  <a:lnTo>
                    <a:pt x="210" y="348"/>
                  </a:lnTo>
                  <a:lnTo>
                    <a:pt x="204" y="354"/>
                  </a:lnTo>
                  <a:lnTo>
                    <a:pt x="222" y="354"/>
                  </a:lnTo>
                  <a:lnTo>
                    <a:pt x="228" y="360"/>
                  </a:lnTo>
                  <a:lnTo>
                    <a:pt x="234" y="372"/>
                  </a:lnTo>
                  <a:lnTo>
                    <a:pt x="240" y="378"/>
                  </a:lnTo>
                  <a:lnTo>
                    <a:pt x="246" y="366"/>
                  </a:lnTo>
                  <a:lnTo>
                    <a:pt x="252" y="372"/>
                  </a:lnTo>
                  <a:lnTo>
                    <a:pt x="252" y="378"/>
                  </a:lnTo>
                  <a:lnTo>
                    <a:pt x="270" y="378"/>
                  </a:lnTo>
                  <a:lnTo>
                    <a:pt x="282" y="384"/>
                  </a:lnTo>
                  <a:lnTo>
                    <a:pt x="282" y="390"/>
                  </a:lnTo>
                  <a:lnTo>
                    <a:pt x="288" y="402"/>
                  </a:lnTo>
                  <a:lnTo>
                    <a:pt x="306" y="420"/>
                  </a:lnTo>
                  <a:lnTo>
                    <a:pt x="318" y="420"/>
                  </a:lnTo>
                  <a:lnTo>
                    <a:pt x="330" y="408"/>
                  </a:lnTo>
                  <a:lnTo>
                    <a:pt x="342" y="408"/>
                  </a:lnTo>
                  <a:lnTo>
                    <a:pt x="354" y="420"/>
                  </a:lnTo>
                  <a:lnTo>
                    <a:pt x="360" y="420"/>
                  </a:lnTo>
                  <a:lnTo>
                    <a:pt x="360" y="426"/>
                  </a:lnTo>
                  <a:lnTo>
                    <a:pt x="366" y="432"/>
                  </a:lnTo>
                  <a:lnTo>
                    <a:pt x="378" y="432"/>
                  </a:lnTo>
                  <a:lnTo>
                    <a:pt x="384" y="426"/>
                  </a:lnTo>
                  <a:lnTo>
                    <a:pt x="384" y="420"/>
                  </a:lnTo>
                  <a:lnTo>
                    <a:pt x="414" y="420"/>
                  </a:lnTo>
                  <a:lnTo>
                    <a:pt x="420" y="426"/>
                  </a:lnTo>
                  <a:lnTo>
                    <a:pt x="426" y="426"/>
                  </a:lnTo>
                  <a:close/>
                </a:path>
              </a:pathLst>
            </a:custGeom>
            <a:solidFill>
              <a:srgbClr val="24771B"/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96" name="Oman" descr="© INSCALE GmbH, 05.05.2010&#10;http://www.presentationload.com/">
              <a:extLst>
                <a:ext uri="{FF2B5EF4-FFF2-40B4-BE49-F238E27FC236}">
                  <a16:creationId xmlns:a16="http://schemas.microsoft.com/office/drawing/2014/main" id="{5B6606B2-527B-4CA4-AABB-80BA5D15B3A9}"/>
                </a:ext>
              </a:extLst>
            </p:cNvPr>
            <p:cNvSpPr>
              <a:spLocks/>
            </p:cNvSpPr>
            <p:nvPr/>
          </p:nvSpPr>
          <p:spPr bwMode="gray">
            <a:xfrm>
              <a:off x="7169116" y="3613520"/>
              <a:ext cx="239657" cy="303305"/>
            </a:xfrm>
            <a:custGeom>
              <a:avLst/>
              <a:gdLst>
                <a:gd name="T0" fmla="*/ 2147483647 w 540"/>
                <a:gd name="T1" fmla="*/ 2147483647 h 672"/>
                <a:gd name="T2" fmla="*/ 2147483647 w 540"/>
                <a:gd name="T3" fmla="*/ 2147483647 h 672"/>
                <a:gd name="T4" fmla="*/ 2147483647 w 540"/>
                <a:gd name="T5" fmla="*/ 2147483647 h 672"/>
                <a:gd name="T6" fmla="*/ 2147483647 w 540"/>
                <a:gd name="T7" fmla="*/ 2147483647 h 672"/>
                <a:gd name="T8" fmla="*/ 2147483647 w 540"/>
                <a:gd name="T9" fmla="*/ 2147483647 h 672"/>
                <a:gd name="T10" fmla="*/ 2147483647 w 540"/>
                <a:gd name="T11" fmla="*/ 2147483647 h 672"/>
                <a:gd name="T12" fmla="*/ 2147483647 w 540"/>
                <a:gd name="T13" fmla="*/ 2147483647 h 672"/>
                <a:gd name="T14" fmla="*/ 2147483647 w 540"/>
                <a:gd name="T15" fmla="*/ 2147483647 h 672"/>
                <a:gd name="T16" fmla="*/ 2147483647 w 540"/>
                <a:gd name="T17" fmla="*/ 2147483647 h 672"/>
                <a:gd name="T18" fmla="*/ 2147483647 w 540"/>
                <a:gd name="T19" fmla="*/ 2147483647 h 672"/>
                <a:gd name="T20" fmla="*/ 2147483647 w 540"/>
                <a:gd name="T21" fmla="*/ 2147483647 h 672"/>
                <a:gd name="T22" fmla="*/ 2147483647 w 540"/>
                <a:gd name="T23" fmla="*/ 2147483647 h 672"/>
                <a:gd name="T24" fmla="*/ 2147483647 w 540"/>
                <a:gd name="T25" fmla="*/ 2147483647 h 672"/>
                <a:gd name="T26" fmla="*/ 2147483647 w 540"/>
                <a:gd name="T27" fmla="*/ 2147483647 h 672"/>
                <a:gd name="T28" fmla="*/ 2147483647 w 540"/>
                <a:gd name="T29" fmla="*/ 2147483647 h 672"/>
                <a:gd name="T30" fmla="*/ 2147483647 w 540"/>
                <a:gd name="T31" fmla="*/ 2147483647 h 672"/>
                <a:gd name="T32" fmla="*/ 2147483647 w 540"/>
                <a:gd name="T33" fmla="*/ 2147483647 h 672"/>
                <a:gd name="T34" fmla="*/ 2147483647 w 540"/>
                <a:gd name="T35" fmla="*/ 2147483647 h 672"/>
                <a:gd name="T36" fmla="*/ 2147483647 w 540"/>
                <a:gd name="T37" fmla="*/ 2147483647 h 672"/>
                <a:gd name="T38" fmla="*/ 2147483647 w 540"/>
                <a:gd name="T39" fmla="*/ 2147483647 h 672"/>
                <a:gd name="T40" fmla="*/ 2147483647 w 540"/>
                <a:gd name="T41" fmla="*/ 2147483647 h 672"/>
                <a:gd name="T42" fmla="*/ 2147483647 w 540"/>
                <a:gd name="T43" fmla="*/ 2147483647 h 672"/>
                <a:gd name="T44" fmla="*/ 2147483647 w 540"/>
                <a:gd name="T45" fmla="*/ 2147483647 h 672"/>
                <a:gd name="T46" fmla="*/ 2147483647 w 540"/>
                <a:gd name="T47" fmla="*/ 2147483647 h 672"/>
                <a:gd name="T48" fmla="*/ 2147483647 w 540"/>
                <a:gd name="T49" fmla="*/ 2147483647 h 672"/>
                <a:gd name="T50" fmla="*/ 2147483647 w 540"/>
                <a:gd name="T51" fmla="*/ 0 h 672"/>
                <a:gd name="T52" fmla="*/ 2147483647 w 540"/>
                <a:gd name="T53" fmla="*/ 2147483647 h 672"/>
                <a:gd name="T54" fmla="*/ 2147483647 w 540"/>
                <a:gd name="T55" fmla="*/ 2147483647 h 672"/>
                <a:gd name="T56" fmla="*/ 2147483647 w 540"/>
                <a:gd name="T57" fmla="*/ 2147483647 h 672"/>
                <a:gd name="T58" fmla="*/ 2147483647 w 540"/>
                <a:gd name="T59" fmla="*/ 2147483647 h 672"/>
                <a:gd name="T60" fmla="*/ 2147483647 w 540"/>
                <a:gd name="T61" fmla="*/ 2147483647 h 672"/>
                <a:gd name="T62" fmla="*/ 2147483647 w 540"/>
                <a:gd name="T63" fmla="*/ 2147483647 h 672"/>
                <a:gd name="T64" fmla="*/ 2147483647 w 540"/>
                <a:gd name="T65" fmla="*/ 2147483647 h 672"/>
                <a:gd name="T66" fmla="*/ 2147483647 w 540"/>
                <a:gd name="T67" fmla="*/ 2147483647 h 672"/>
                <a:gd name="T68" fmla="*/ 2147483647 w 540"/>
                <a:gd name="T69" fmla="*/ 2147483647 h 672"/>
                <a:gd name="T70" fmla="*/ 2147483647 w 540"/>
                <a:gd name="T71" fmla="*/ 2147483647 h 672"/>
                <a:gd name="T72" fmla="*/ 2147483647 w 540"/>
                <a:gd name="T73" fmla="*/ 2147483647 h 672"/>
                <a:gd name="T74" fmla="*/ 2147483647 w 540"/>
                <a:gd name="T75" fmla="*/ 2147483647 h 672"/>
                <a:gd name="T76" fmla="*/ 2147483647 w 540"/>
                <a:gd name="T77" fmla="*/ 2147483647 h 672"/>
                <a:gd name="T78" fmla="*/ 2147483647 w 540"/>
                <a:gd name="T79" fmla="*/ 2147483647 h 672"/>
                <a:gd name="T80" fmla="*/ 2147483647 w 540"/>
                <a:gd name="T81" fmla="*/ 2147483647 h 672"/>
                <a:gd name="T82" fmla="*/ 2147483647 w 540"/>
                <a:gd name="T83" fmla="*/ 2147483647 h 672"/>
                <a:gd name="T84" fmla="*/ 2147483647 w 540"/>
                <a:gd name="T85" fmla="*/ 2147483647 h 672"/>
                <a:gd name="T86" fmla="*/ 2147483647 w 540"/>
                <a:gd name="T87" fmla="*/ 2147483647 h 672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540"/>
                <a:gd name="T133" fmla="*/ 0 h 672"/>
                <a:gd name="T134" fmla="*/ 540 w 540"/>
                <a:gd name="T135" fmla="*/ 672 h 672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540" h="672">
                  <a:moveTo>
                    <a:pt x="258" y="564"/>
                  </a:moveTo>
                  <a:lnTo>
                    <a:pt x="276" y="564"/>
                  </a:lnTo>
                  <a:lnTo>
                    <a:pt x="288" y="558"/>
                  </a:lnTo>
                  <a:lnTo>
                    <a:pt x="306" y="552"/>
                  </a:lnTo>
                  <a:lnTo>
                    <a:pt x="330" y="540"/>
                  </a:lnTo>
                  <a:lnTo>
                    <a:pt x="336" y="528"/>
                  </a:lnTo>
                  <a:lnTo>
                    <a:pt x="342" y="510"/>
                  </a:lnTo>
                  <a:lnTo>
                    <a:pt x="342" y="498"/>
                  </a:lnTo>
                  <a:lnTo>
                    <a:pt x="348" y="498"/>
                  </a:lnTo>
                  <a:lnTo>
                    <a:pt x="354" y="492"/>
                  </a:lnTo>
                  <a:lnTo>
                    <a:pt x="366" y="486"/>
                  </a:lnTo>
                  <a:lnTo>
                    <a:pt x="384" y="480"/>
                  </a:lnTo>
                  <a:lnTo>
                    <a:pt x="408" y="456"/>
                  </a:lnTo>
                  <a:lnTo>
                    <a:pt x="414" y="444"/>
                  </a:lnTo>
                  <a:lnTo>
                    <a:pt x="414" y="426"/>
                  </a:lnTo>
                  <a:lnTo>
                    <a:pt x="420" y="408"/>
                  </a:lnTo>
                  <a:lnTo>
                    <a:pt x="420" y="378"/>
                  </a:lnTo>
                  <a:lnTo>
                    <a:pt x="426" y="372"/>
                  </a:lnTo>
                  <a:lnTo>
                    <a:pt x="432" y="372"/>
                  </a:lnTo>
                  <a:lnTo>
                    <a:pt x="444" y="378"/>
                  </a:lnTo>
                  <a:lnTo>
                    <a:pt x="450" y="384"/>
                  </a:lnTo>
                  <a:lnTo>
                    <a:pt x="462" y="384"/>
                  </a:lnTo>
                  <a:lnTo>
                    <a:pt x="468" y="378"/>
                  </a:lnTo>
                  <a:lnTo>
                    <a:pt x="480" y="354"/>
                  </a:lnTo>
                  <a:lnTo>
                    <a:pt x="480" y="330"/>
                  </a:lnTo>
                  <a:lnTo>
                    <a:pt x="534" y="276"/>
                  </a:lnTo>
                  <a:lnTo>
                    <a:pt x="534" y="264"/>
                  </a:lnTo>
                  <a:lnTo>
                    <a:pt x="540" y="252"/>
                  </a:lnTo>
                  <a:lnTo>
                    <a:pt x="540" y="204"/>
                  </a:lnTo>
                  <a:lnTo>
                    <a:pt x="528" y="192"/>
                  </a:lnTo>
                  <a:lnTo>
                    <a:pt x="510" y="192"/>
                  </a:lnTo>
                  <a:lnTo>
                    <a:pt x="510" y="186"/>
                  </a:lnTo>
                  <a:lnTo>
                    <a:pt x="492" y="168"/>
                  </a:lnTo>
                  <a:lnTo>
                    <a:pt x="486" y="150"/>
                  </a:lnTo>
                  <a:lnTo>
                    <a:pt x="462" y="126"/>
                  </a:lnTo>
                  <a:lnTo>
                    <a:pt x="456" y="114"/>
                  </a:lnTo>
                  <a:lnTo>
                    <a:pt x="432" y="96"/>
                  </a:lnTo>
                  <a:lnTo>
                    <a:pt x="396" y="84"/>
                  </a:lnTo>
                  <a:lnTo>
                    <a:pt x="366" y="78"/>
                  </a:lnTo>
                  <a:lnTo>
                    <a:pt x="348" y="78"/>
                  </a:lnTo>
                  <a:lnTo>
                    <a:pt x="342" y="72"/>
                  </a:lnTo>
                  <a:lnTo>
                    <a:pt x="330" y="72"/>
                  </a:lnTo>
                  <a:lnTo>
                    <a:pt x="318" y="60"/>
                  </a:lnTo>
                  <a:lnTo>
                    <a:pt x="294" y="48"/>
                  </a:lnTo>
                  <a:lnTo>
                    <a:pt x="288" y="36"/>
                  </a:lnTo>
                  <a:lnTo>
                    <a:pt x="288" y="30"/>
                  </a:lnTo>
                  <a:lnTo>
                    <a:pt x="282" y="18"/>
                  </a:lnTo>
                  <a:lnTo>
                    <a:pt x="276" y="12"/>
                  </a:lnTo>
                  <a:lnTo>
                    <a:pt x="252" y="18"/>
                  </a:lnTo>
                  <a:lnTo>
                    <a:pt x="246" y="6"/>
                  </a:lnTo>
                  <a:lnTo>
                    <a:pt x="246" y="0"/>
                  </a:lnTo>
                  <a:lnTo>
                    <a:pt x="240" y="0"/>
                  </a:lnTo>
                  <a:lnTo>
                    <a:pt x="234" y="6"/>
                  </a:lnTo>
                  <a:lnTo>
                    <a:pt x="234" y="12"/>
                  </a:lnTo>
                  <a:lnTo>
                    <a:pt x="228" y="24"/>
                  </a:lnTo>
                  <a:lnTo>
                    <a:pt x="228" y="54"/>
                  </a:lnTo>
                  <a:lnTo>
                    <a:pt x="246" y="72"/>
                  </a:lnTo>
                  <a:lnTo>
                    <a:pt x="246" y="78"/>
                  </a:lnTo>
                  <a:lnTo>
                    <a:pt x="240" y="78"/>
                  </a:lnTo>
                  <a:lnTo>
                    <a:pt x="240" y="72"/>
                  </a:lnTo>
                  <a:lnTo>
                    <a:pt x="228" y="72"/>
                  </a:lnTo>
                  <a:lnTo>
                    <a:pt x="228" y="78"/>
                  </a:lnTo>
                  <a:lnTo>
                    <a:pt x="222" y="84"/>
                  </a:lnTo>
                  <a:lnTo>
                    <a:pt x="222" y="96"/>
                  </a:lnTo>
                  <a:lnTo>
                    <a:pt x="216" y="108"/>
                  </a:lnTo>
                  <a:lnTo>
                    <a:pt x="216" y="120"/>
                  </a:lnTo>
                  <a:lnTo>
                    <a:pt x="210" y="132"/>
                  </a:lnTo>
                  <a:lnTo>
                    <a:pt x="204" y="138"/>
                  </a:lnTo>
                  <a:lnTo>
                    <a:pt x="198" y="150"/>
                  </a:lnTo>
                  <a:lnTo>
                    <a:pt x="192" y="156"/>
                  </a:lnTo>
                  <a:lnTo>
                    <a:pt x="192" y="168"/>
                  </a:lnTo>
                  <a:lnTo>
                    <a:pt x="210" y="204"/>
                  </a:lnTo>
                  <a:lnTo>
                    <a:pt x="216" y="210"/>
                  </a:lnTo>
                  <a:lnTo>
                    <a:pt x="216" y="222"/>
                  </a:lnTo>
                  <a:lnTo>
                    <a:pt x="222" y="228"/>
                  </a:lnTo>
                  <a:lnTo>
                    <a:pt x="234" y="234"/>
                  </a:lnTo>
                  <a:lnTo>
                    <a:pt x="240" y="240"/>
                  </a:lnTo>
                  <a:lnTo>
                    <a:pt x="204" y="414"/>
                  </a:lnTo>
                  <a:lnTo>
                    <a:pt x="0" y="486"/>
                  </a:lnTo>
                  <a:lnTo>
                    <a:pt x="84" y="672"/>
                  </a:lnTo>
                  <a:lnTo>
                    <a:pt x="114" y="660"/>
                  </a:lnTo>
                  <a:lnTo>
                    <a:pt x="198" y="636"/>
                  </a:lnTo>
                  <a:lnTo>
                    <a:pt x="228" y="624"/>
                  </a:lnTo>
                  <a:lnTo>
                    <a:pt x="246" y="618"/>
                  </a:lnTo>
                  <a:lnTo>
                    <a:pt x="252" y="606"/>
                  </a:lnTo>
                  <a:lnTo>
                    <a:pt x="252" y="594"/>
                  </a:lnTo>
                  <a:lnTo>
                    <a:pt x="258" y="582"/>
                  </a:lnTo>
                  <a:lnTo>
                    <a:pt x="258" y="564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97" name="Montenegro" descr="© INSCALE GmbH, 05.05.2010&#10;http://www.presentationload.com/">
              <a:extLst>
                <a:ext uri="{FF2B5EF4-FFF2-40B4-BE49-F238E27FC236}">
                  <a16:creationId xmlns:a16="http://schemas.microsoft.com/office/drawing/2014/main" id="{DA8A8576-9C40-4588-AA62-F0179ECC4604}"/>
                </a:ext>
              </a:extLst>
            </p:cNvPr>
            <p:cNvSpPr>
              <a:spLocks/>
            </p:cNvSpPr>
            <p:nvPr/>
          </p:nvSpPr>
          <p:spPr bwMode="gray">
            <a:xfrm>
              <a:off x="6102566" y="2944980"/>
              <a:ext cx="50788" cy="60343"/>
            </a:xfrm>
            <a:custGeom>
              <a:avLst/>
              <a:gdLst>
                <a:gd name="T0" fmla="*/ 2147483647 w 114"/>
                <a:gd name="T1" fmla="*/ 2147483647 h 138"/>
                <a:gd name="T2" fmla="*/ 2147483647 w 114"/>
                <a:gd name="T3" fmla="*/ 2147483647 h 138"/>
                <a:gd name="T4" fmla="*/ 2147483647 w 114"/>
                <a:gd name="T5" fmla="*/ 2147483647 h 138"/>
                <a:gd name="T6" fmla="*/ 2147483647 w 114"/>
                <a:gd name="T7" fmla="*/ 2147483647 h 138"/>
                <a:gd name="T8" fmla="*/ 2147483647 w 114"/>
                <a:gd name="T9" fmla="*/ 2147483647 h 138"/>
                <a:gd name="T10" fmla="*/ 2147483647 w 114"/>
                <a:gd name="T11" fmla="*/ 2147483647 h 138"/>
                <a:gd name="T12" fmla="*/ 2147483647 w 114"/>
                <a:gd name="T13" fmla="*/ 0 h 138"/>
                <a:gd name="T14" fmla="*/ 2147483647 w 114"/>
                <a:gd name="T15" fmla="*/ 0 h 138"/>
                <a:gd name="T16" fmla="*/ 2147483647 w 114"/>
                <a:gd name="T17" fmla="*/ 2147483647 h 138"/>
                <a:gd name="T18" fmla="*/ 2147483647 w 114"/>
                <a:gd name="T19" fmla="*/ 2147483647 h 138"/>
                <a:gd name="T20" fmla="*/ 2147483647 w 114"/>
                <a:gd name="T21" fmla="*/ 2147483647 h 138"/>
                <a:gd name="T22" fmla="*/ 2147483647 w 114"/>
                <a:gd name="T23" fmla="*/ 2147483647 h 138"/>
                <a:gd name="T24" fmla="*/ 2147483647 w 114"/>
                <a:gd name="T25" fmla="*/ 2147483647 h 138"/>
                <a:gd name="T26" fmla="*/ 2147483647 w 114"/>
                <a:gd name="T27" fmla="*/ 2147483647 h 138"/>
                <a:gd name="T28" fmla="*/ 0 w 114"/>
                <a:gd name="T29" fmla="*/ 2147483647 h 138"/>
                <a:gd name="T30" fmla="*/ 0 w 114"/>
                <a:gd name="T31" fmla="*/ 2147483647 h 138"/>
                <a:gd name="T32" fmla="*/ 2147483647 w 114"/>
                <a:gd name="T33" fmla="*/ 2147483647 h 138"/>
                <a:gd name="T34" fmla="*/ 2147483647 w 114"/>
                <a:gd name="T35" fmla="*/ 2147483647 h 138"/>
                <a:gd name="T36" fmla="*/ 2147483647 w 114"/>
                <a:gd name="T37" fmla="*/ 2147483647 h 138"/>
                <a:gd name="T38" fmla="*/ 2147483647 w 114"/>
                <a:gd name="T39" fmla="*/ 2147483647 h 138"/>
                <a:gd name="T40" fmla="*/ 2147483647 w 114"/>
                <a:gd name="T41" fmla="*/ 2147483647 h 138"/>
                <a:gd name="T42" fmla="*/ 2147483647 w 114"/>
                <a:gd name="T43" fmla="*/ 2147483647 h 138"/>
                <a:gd name="T44" fmla="*/ 2147483647 w 114"/>
                <a:gd name="T45" fmla="*/ 2147483647 h 138"/>
                <a:gd name="T46" fmla="*/ 2147483647 w 114"/>
                <a:gd name="T47" fmla="*/ 2147483647 h 138"/>
                <a:gd name="T48" fmla="*/ 2147483647 w 114"/>
                <a:gd name="T49" fmla="*/ 2147483647 h 138"/>
                <a:gd name="T50" fmla="*/ 2147483647 w 114"/>
                <a:gd name="T51" fmla="*/ 2147483647 h 138"/>
                <a:gd name="T52" fmla="*/ 2147483647 w 114"/>
                <a:gd name="T53" fmla="*/ 2147483647 h 138"/>
                <a:gd name="T54" fmla="*/ 2147483647 w 114"/>
                <a:gd name="T55" fmla="*/ 2147483647 h 138"/>
                <a:gd name="T56" fmla="*/ 2147483647 w 114"/>
                <a:gd name="T57" fmla="*/ 2147483647 h 138"/>
                <a:gd name="T58" fmla="*/ 2147483647 w 114"/>
                <a:gd name="T59" fmla="*/ 2147483647 h 138"/>
                <a:gd name="T60" fmla="*/ 2147483647 w 114"/>
                <a:gd name="T61" fmla="*/ 2147483647 h 138"/>
                <a:gd name="T62" fmla="*/ 2147483647 w 114"/>
                <a:gd name="T63" fmla="*/ 2147483647 h 138"/>
                <a:gd name="T64" fmla="*/ 2147483647 w 114"/>
                <a:gd name="T65" fmla="*/ 2147483647 h 138"/>
                <a:gd name="T66" fmla="*/ 2147483647 w 114"/>
                <a:gd name="T67" fmla="*/ 2147483647 h 138"/>
                <a:gd name="T68" fmla="*/ 2147483647 w 114"/>
                <a:gd name="T69" fmla="*/ 2147483647 h 138"/>
                <a:gd name="T70" fmla="*/ 2147483647 w 114"/>
                <a:gd name="T71" fmla="*/ 2147483647 h 138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114"/>
                <a:gd name="T109" fmla="*/ 0 h 138"/>
                <a:gd name="T110" fmla="*/ 114 w 114"/>
                <a:gd name="T111" fmla="*/ 138 h 138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114" h="138">
                  <a:moveTo>
                    <a:pt x="114" y="42"/>
                  </a:moveTo>
                  <a:lnTo>
                    <a:pt x="108" y="48"/>
                  </a:lnTo>
                  <a:lnTo>
                    <a:pt x="96" y="30"/>
                  </a:lnTo>
                  <a:lnTo>
                    <a:pt x="84" y="18"/>
                  </a:lnTo>
                  <a:lnTo>
                    <a:pt x="66" y="6"/>
                  </a:lnTo>
                  <a:lnTo>
                    <a:pt x="60" y="6"/>
                  </a:lnTo>
                  <a:lnTo>
                    <a:pt x="48" y="0"/>
                  </a:lnTo>
                  <a:lnTo>
                    <a:pt x="42" y="0"/>
                  </a:lnTo>
                  <a:lnTo>
                    <a:pt x="42" y="24"/>
                  </a:lnTo>
                  <a:lnTo>
                    <a:pt x="24" y="24"/>
                  </a:lnTo>
                  <a:lnTo>
                    <a:pt x="18" y="30"/>
                  </a:lnTo>
                  <a:lnTo>
                    <a:pt x="18" y="36"/>
                  </a:lnTo>
                  <a:lnTo>
                    <a:pt x="12" y="48"/>
                  </a:lnTo>
                  <a:lnTo>
                    <a:pt x="6" y="48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6" y="66"/>
                  </a:lnTo>
                  <a:lnTo>
                    <a:pt x="12" y="66"/>
                  </a:lnTo>
                  <a:lnTo>
                    <a:pt x="24" y="72"/>
                  </a:lnTo>
                  <a:lnTo>
                    <a:pt x="6" y="102"/>
                  </a:lnTo>
                  <a:lnTo>
                    <a:pt x="18" y="102"/>
                  </a:lnTo>
                  <a:lnTo>
                    <a:pt x="24" y="96"/>
                  </a:lnTo>
                  <a:lnTo>
                    <a:pt x="36" y="96"/>
                  </a:lnTo>
                  <a:lnTo>
                    <a:pt x="36" y="114"/>
                  </a:lnTo>
                  <a:lnTo>
                    <a:pt x="60" y="138"/>
                  </a:lnTo>
                  <a:lnTo>
                    <a:pt x="72" y="126"/>
                  </a:lnTo>
                  <a:lnTo>
                    <a:pt x="66" y="108"/>
                  </a:lnTo>
                  <a:lnTo>
                    <a:pt x="60" y="114"/>
                  </a:lnTo>
                  <a:lnTo>
                    <a:pt x="42" y="102"/>
                  </a:lnTo>
                  <a:lnTo>
                    <a:pt x="66" y="102"/>
                  </a:lnTo>
                  <a:lnTo>
                    <a:pt x="78" y="96"/>
                  </a:lnTo>
                  <a:lnTo>
                    <a:pt x="78" y="78"/>
                  </a:lnTo>
                  <a:lnTo>
                    <a:pt x="108" y="90"/>
                  </a:lnTo>
                  <a:lnTo>
                    <a:pt x="114" y="84"/>
                  </a:lnTo>
                  <a:lnTo>
                    <a:pt x="114" y="90"/>
                  </a:lnTo>
                  <a:lnTo>
                    <a:pt x="114" y="42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98" name="Moldova" descr="© INSCALE GmbH, 05.05.2010&#10;http://www.presentationload.com/">
              <a:extLst>
                <a:ext uri="{FF2B5EF4-FFF2-40B4-BE49-F238E27FC236}">
                  <a16:creationId xmlns:a16="http://schemas.microsoft.com/office/drawing/2014/main" id="{EE23B4DE-60F2-4EB0-A3EA-0E3328167A24}"/>
                </a:ext>
              </a:extLst>
            </p:cNvPr>
            <p:cNvSpPr>
              <a:spLocks/>
            </p:cNvSpPr>
            <p:nvPr/>
          </p:nvSpPr>
          <p:spPr bwMode="gray">
            <a:xfrm>
              <a:off x="6326352" y="2773478"/>
              <a:ext cx="96814" cy="106394"/>
            </a:xfrm>
            <a:custGeom>
              <a:avLst/>
              <a:gdLst>
                <a:gd name="T0" fmla="*/ 2147483647 w 216"/>
                <a:gd name="T1" fmla="*/ 2147483647 h 240"/>
                <a:gd name="T2" fmla="*/ 2147483647 w 216"/>
                <a:gd name="T3" fmla="*/ 2147483647 h 240"/>
                <a:gd name="T4" fmla="*/ 2147483647 w 216"/>
                <a:gd name="T5" fmla="*/ 2147483647 h 240"/>
                <a:gd name="T6" fmla="*/ 2147483647 w 216"/>
                <a:gd name="T7" fmla="*/ 2147483647 h 240"/>
                <a:gd name="T8" fmla="*/ 2147483647 w 216"/>
                <a:gd name="T9" fmla="*/ 2147483647 h 240"/>
                <a:gd name="T10" fmla="*/ 2147483647 w 216"/>
                <a:gd name="T11" fmla="*/ 2147483647 h 240"/>
                <a:gd name="T12" fmla="*/ 2147483647 w 216"/>
                <a:gd name="T13" fmla="*/ 2147483647 h 240"/>
                <a:gd name="T14" fmla="*/ 2147483647 w 216"/>
                <a:gd name="T15" fmla="*/ 2147483647 h 240"/>
                <a:gd name="T16" fmla="*/ 2147483647 w 216"/>
                <a:gd name="T17" fmla="*/ 2147483647 h 240"/>
                <a:gd name="T18" fmla="*/ 2147483647 w 216"/>
                <a:gd name="T19" fmla="*/ 2147483647 h 240"/>
                <a:gd name="T20" fmla="*/ 2147483647 w 216"/>
                <a:gd name="T21" fmla="*/ 2147483647 h 240"/>
                <a:gd name="T22" fmla="*/ 2147483647 w 216"/>
                <a:gd name="T23" fmla="*/ 2147483647 h 240"/>
                <a:gd name="T24" fmla="*/ 2147483647 w 216"/>
                <a:gd name="T25" fmla="*/ 2147483647 h 240"/>
                <a:gd name="T26" fmla="*/ 2147483647 w 216"/>
                <a:gd name="T27" fmla="*/ 2147483647 h 240"/>
                <a:gd name="T28" fmla="*/ 2147483647 w 216"/>
                <a:gd name="T29" fmla="*/ 2147483647 h 240"/>
                <a:gd name="T30" fmla="*/ 2147483647 w 216"/>
                <a:gd name="T31" fmla="*/ 2147483647 h 240"/>
                <a:gd name="T32" fmla="*/ 2147483647 w 216"/>
                <a:gd name="T33" fmla="*/ 2147483647 h 240"/>
                <a:gd name="T34" fmla="*/ 2147483647 w 216"/>
                <a:gd name="T35" fmla="*/ 2147483647 h 240"/>
                <a:gd name="T36" fmla="*/ 2147483647 w 216"/>
                <a:gd name="T37" fmla="*/ 2147483647 h 240"/>
                <a:gd name="T38" fmla="*/ 2147483647 w 216"/>
                <a:gd name="T39" fmla="*/ 2147483647 h 240"/>
                <a:gd name="T40" fmla="*/ 2147483647 w 216"/>
                <a:gd name="T41" fmla="*/ 2147483647 h 240"/>
                <a:gd name="T42" fmla="*/ 2147483647 w 216"/>
                <a:gd name="T43" fmla="*/ 2147483647 h 240"/>
                <a:gd name="T44" fmla="*/ 2147483647 w 216"/>
                <a:gd name="T45" fmla="*/ 2147483647 h 240"/>
                <a:gd name="T46" fmla="*/ 2147483647 w 216"/>
                <a:gd name="T47" fmla="*/ 2147483647 h 240"/>
                <a:gd name="T48" fmla="*/ 2147483647 w 216"/>
                <a:gd name="T49" fmla="*/ 2147483647 h 240"/>
                <a:gd name="T50" fmla="*/ 2147483647 w 216"/>
                <a:gd name="T51" fmla="*/ 2147483647 h 240"/>
                <a:gd name="T52" fmla="*/ 2147483647 w 216"/>
                <a:gd name="T53" fmla="*/ 2147483647 h 240"/>
                <a:gd name="T54" fmla="*/ 2147483647 w 216"/>
                <a:gd name="T55" fmla="*/ 2147483647 h 240"/>
                <a:gd name="T56" fmla="*/ 2147483647 w 216"/>
                <a:gd name="T57" fmla="*/ 2147483647 h 240"/>
                <a:gd name="T58" fmla="*/ 2147483647 w 216"/>
                <a:gd name="T59" fmla="*/ 2147483647 h 240"/>
                <a:gd name="T60" fmla="*/ 2147483647 w 216"/>
                <a:gd name="T61" fmla="*/ 0 h 240"/>
                <a:gd name="T62" fmla="*/ 2147483647 w 216"/>
                <a:gd name="T63" fmla="*/ 2147483647 h 240"/>
                <a:gd name="T64" fmla="*/ 2147483647 w 216"/>
                <a:gd name="T65" fmla="*/ 2147483647 h 240"/>
                <a:gd name="T66" fmla="*/ 2147483647 w 216"/>
                <a:gd name="T67" fmla="*/ 2147483647 h 240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16"/>
                <a:gd name="T103" fmla="*/ 0 h 240"/>
                <a:gd name="T104" fmla="*/ 216 w 216"/>
                <a:gd name="T105" fmla="*/ 240 h 240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16" h="240">
                  <a:moveTo>
                    <a:pt x="0" y="18"/>
                  </a:moveTo>
                  <a:lnTo>
                    <a:pt x="18" y="24"/>
                  </a:lnTo>
                  <a:lnTo>
                    <a:pt x="24" y="30"/>
                  </a:lnTo>
                  <a:lnTo>
                    <a:pt x="30" y="42"/>
                  </a:lnTo>
                  <a:lnTo>
                    <a:pt x="36" y="48"/>
                  </a:lnTo>
                  <a:lnTo>
                    <a:pt x="36" y="60"/>
                  </a:lnTo>
                  <a:lnTo>
                    <a:pt x="60" y="72"/>
                  </a:lnTo>
                  <a:lnTo>
                    <a:pt x="66" y="96"/>
                  </a:lnTo>
                  <a:lnTo>
                    <a:pt x="78" y="96"/>
                  </a:lnTo>
                  <a:lnTo>
                    <a:pt x="84" y="114"/>
                  </a:lnTo>
                  <a:lnTo>
                    <a:pt x="102" y="114"/>
                  </a:lnTo>
                  <a:lnTo>
                    <a:pt x="108" y="120"/>
                  </a:lnTo>
                  <a:lnTo>
                    <a:pt x="108" y="162"/>
                  </a:lnTo>
                  <a:lnTo>
                    <a:pt x="114" y="162"/>
                  </a:lnTo>
                  <a:lnTo>
                    <a:pt x="108" y="168"/>
                  </a:lnTo>
                  <a:lnTo>
                    <a:pt x="108" y="180"/>
                  </a:lnTo>
                  <a:lnTo>
                    <a:pt x="102" y="186"/>
                  </a:lnTo>
                  <a:lnTo>
                    <a:pt x="102" y="198"/>
                  </a:lnTo>
                  <a:lnTo>
                    <a:pt x="108" y="210"/>
                  </a:lnTo>
                  <a:lnTo>
                    <a:pt x="114" y="216"/>
                  </a:lnTo>
                  <a:lnTo>
                    <a:pt x="114" y="240"/>
                  </a:lnTo>
                  <a:lnTo>
                    <a:pt x="138" y="234"/>
                  </a:lnTo>
                  <a:lnTo>
                    <a:pt x="138" y="222"/>
                  </a:lnTo>
                  <a:lnTo>
                    <a:pt x="132" y="216"/>
                  </a:lnTo>
                  <a:lnTo>
                    <a:pt x="132" y="204"/>
                  </a:lnTo>
                  <a:lnTo>
                    <a:pt x="138" y="204"/>
                  </a:lnTo>
                  <a:lnTo>
                    <a:pt x="150" y="198"/>
                  </a:lnTo>
                  <a:lnTo>
                    <a:pt x="156" y="192"/>
                  </a:lnTo>
                  <a:lnTo>
                    <a:pt x="174" y="180"/>
                  </a:lnTo>
                  <a:lnTo>
                    <a:pt x="168" y="174"/>
                  </a:lnTo>
                  <a:lnTo>
                    <a:pt x="156" y="168"/>
                  </a:lnTo>
                  <a:lnTo>
                    <a:pt x="150" y="168"/>
                  </a:lnTo>
                  <a:lnTo>
                    <a:pt x="150" y="162"/>
                  </a:lnTo>
                  <a:lnTo>
                    <a:pt x="156" y="156"/>
                  </a:lnTo>
                  <a:lnTo>
                    <a:pt x="174" y="156"/>
                  </a:lnTo>
                  <a:lnTo>
                    <a:pt x="180" y="162"/>
                  </a:lnTo>
                  <a:lnTo>
                    <a:pt x="198" y="162"/>
                  </a:lnTo>
                  <a:lnTo>
                    <a:pt x="210" y="156"/>
                  </a:lnTo>
                  <a:lnTo>
                    <a:pt x="216" y="156"/>
                  </a:lnTo>
                  <a:lnTo>
                    <a:pt x="216" y="126"/>
                  </a:lnTo>
                  <a:lnTo>
                    <a:pt x="210" y="120"/>
                  </a:lnTo>
                  <a:lnTo>
                    <a:pt x="198" y="120"/>
                  </a:lnTo>
                  <a:lnTo>
                    <a:pt x="192" y="114"/>
                  </a:lnTo>
                  <a:lnTo>
                    <a:pt x="180" y="114"/>
                  </a:lnTo>
                  <a:lnTo>
                    <a:pt x="180" y="96"/>
                  </a:lnTo>
                  <a:lnTo>
                    <a:pt x="186" y="90"/>
                  </a:lnTo>
                  <a:lnTo>
                    <a:pt x="180" y="84"/>
                  </a:lnTo>
                  <a:lnTo>
                    <a:pt x="174" y="84"/>
                  </a:lnTo>
                  <a:lnTo>
                    <a:pt x="162" y="90"/>
                  </a:lnTo>
                  <a:lnTo>
                    <a:pt x="162" y="66"/>
                  </a:lnTo>
                  <a:lnTo>
                    <a:pt x="168" y="60"/>
                  </a:lnTo>
                  <a:lnTo>
                    <a:pt x="162" y="48"/>
                  </a:lnTo>
                  <a:lnTo>
                    <a:pt x="156" y="42"/>
                  </a:lnTo>
                  <a:lnTo>
                    <a:pt x="144" y="36"/>
                  </a:lnTo>
                  <a:lnTo>
                    <a:pt x="126" y="36"/>
                  </a:lnTo>
                  <a:lnTo>
                    <a:pt x="126" y="24"/>
                  </a:lnTo>
                  <a:lnTo>
                    <a:pt x="120" y="18"/>
                  </a:lnTo>
                  <a:lnTo>
                    <a:pt x="78" y="18"/>
                  </a:lnTo>
                  <a:lnTo>
                    <a:pt x="78" y="12"/>
                  </a:lnTo>
                  <a:lnTo>
                    <a:pt x="72" y="12"/>
                  </a:lnTo>
                  <a:lnTo>
                    <a:pt x="60" y="0"/>
                  </a:lnTo>
                  <a:lnTo>
                    <a:pt x="54" y="0"/>
                  </a:lnTo>
                  <a:lnTo>
                    <a:pt x="42" y="6"/>
                  </a:lnTo>
                  <a:lnTo>
                    <a:pt x="36" y="6"/>
                  </a:lnTo>
                  <a:lnTo>
                    <a:pt x="36" y="12"/>
                  </a:lnTo>
                  <a:lnTo>
                    <a:pt x="24" y="12"/>
                  </a:lnTo>
                  <a:lnTo>
                    <a:pt x="12" y="6"/>
                  </a:lnTo>
                  <a:lnTo>
                    <a:pt x="6" y="6"/>
                  </a:lnTo>
                  <a:lnTo>
                    <a:pt x="0" y="18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99" name="Malta" descr="© INSCALE GmbH, 05.05.2010&#10;http://www.presentationload.com/">
              <a:extLst>
                <a:ext uri="{FF2B5EF4-FFF2-40B4-BE49-F238E27FC236}">
                  <a16:creationId xmlns:a16="http://schemas.microsoft.com/office/drawing/2014/main" id="{A6DA043E-9C56-497F-8E1B-34D19B81728D}"/>
                </a:ext>
              </a:extLst>
            </p:cNvPr>
            <p:cNvSpPr>
              <a:spLocks/>
            </p:cNvSpPr>
            <p:nvPr/>
          </p:nvSpPr>
          <p:spPr bwMode="gray">
            <a:xfrm>
              <a:off x="5986706" y="3210173"/>
              <a:ext cx="14284" cy="12704"/>
            </a:xfrm>
            <a:custGeom>
              <a:avLst/>
              <a:gdLst>
                <a:gd name="T0" fmla="*/ 2147483647 w 30"/>
                <a:gd name="T1" fmla="*/ 2147483647 h 30"/>
                <a:gd name="T2" fmla="*/ 2147483647 w 30"/>
                <a:gd name="T3" fmla="*/ 2147483647 h 30"/>
                <a:gd name="T4" fmla="*/ 2147483647 w 30"/>
                <a:gd name="T5" fmla="*/ 2147483647 h 30"/>
                <a:gd name="T6" fmla="*/ 2147483647 w 30"/>
                <a:gd name="T7" fmla="*/ 0 h 30"/>
                <a:gd name="T8" fmla="*/ 2147483647 w 30"/>
                <a:gd name="T9" fmla="*/ 0 h 30"/>
                <a:gd name="T10" fmla="*/ 0 w 30"/>
                <a:gd name="T11" fmla="*/ 2147483647 h 30"/>
                <a:gd name="T12" fmla="*/ 0 w 30"/>
                <a:gd name="T13" fmla="*/ 2147483647 h 30"/>
                <a:gd name="T14" fmla="*/ 2147483647 w 30"/>
                <a:gd name="T15" fmla="*/ 2147483647 h 30"/>
                <a:gd name="T16" fmla="*/ 2147483647 w 30"/>
                <a:gd name="T17" fmla="*/ 2147483647 h 30"/>
                <a:gd name="T18" fmla="*/ 2147483647 w 30"/>
                <a:gd name="T19" fmla="*/ 2147483647 h 3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30"/>
                <a:gd name="T31" fmla="*/ 0 h 30"/>
                <a:gd name="T32" fmla="*/ 30 w 30"/>
                <a:gd name="T33" fmla="*/ 30 h 3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30" h="30">
                  <a:moveTo>
                    <a:pt x="24" y="30"/>
                  </a:moveTo>
                  <a:lnTo>
                    <a:pt x="30" y="24"/>
                  </a:lnTo>
                  <a:lnTo>
                    <a:pt x="30" y="12"/>
                  </a:lnTo>
                  <a:lnTo>
                    <a:pt x="18" y="0"/>
                  </a:lnTo>
                  <a:lnTo>
                    <a:pt x="6" y="0"/>
                  </a:lnTo>
                  <a:lnTo>
                    <a:pt x="0" y="6"/>
                  </a:lnTo>
                  <a:lnTo>
                    <a:pt x="0" y="18"/>
                  </a:lnTo>
                  <a:lnTo>
                    <a:pt x="6" y="24"/>
                  </a:lnTo>
                  <a:lnTo>
                    <a:pt x="18" y="30"/>
                  </a:lnTo>
                  <a:lnTo>
                    <a:pt x="24" y="30"/>
                  </a:lnTo>
                  <a:close/>
                </a:path>
              </a:pathLst>
            </a:custGeom>
            <a:solidFill>
              <a:srgbClr val="00359E"/>
            </a:solidFill>
            <a:ln w="9525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00" name="Macedonia" descr="© INSCALE GmbH, 05.05.2010&#10;http://www.presentationload.com/">
              <a:extLst>
                <a:ext uri="{FF2B5EF4-FFF2-40B4-BE49-F238E27FC236}">
                  <a16:creationId xmlns:a16="http://schemas.microsoft.com/office/drawing/2014/main" id="{1CF87D1C-79A0-4481-9CF9-1F439E13D876}"/>
                </a:ext>
              </a:extLst>
            </p:cNvPr>
            <p:cNvSpPr>
              <a:spLocks/>
            </p:cNvSpPr>
            <p:nvPr/>
          </p:nvSpPr>
          <p:spPr bwMode="gray">
            <a:xfrm>
              <a:off x="6166051" y="2987855"/>
              <a:ext cx="73008" cy="55580"/>
            </a:xfrm>
            <a:custGeom>
              <a:avLst/>
              <a:gdLst>
                <a:gd name="T0" fmla="*/ 2147483647 w 162"/>
                <a:gd name="T1" fmla="*/ 2147483647 h 126"/>
                <a:gd name="T2" fmla="*/ 2147483647 w 162"/>
                <a:gd name="T3" fmla="*/ 2147483647 h 126"/>
                <a:gd name="T4" fmla="*/ 2147483647 w 162"/>
                <a:gd name="T5" fmla="*/ 2147483647 h 126"/>
                <a:gd name="T6" fmla="*/ 2147483647 w 162"/>
                <a:gd name="T7" fmla="*/ 2147483647 h 126"/>
                <a:gd name="T8" fmla="*/ 2147483647 w 162"/>
                <a:gd name="T9" fmla="*/ 0 h 126"/>
                <a:gd name="T10" fmla="*/ 2147483647 w 162"/>
                <a:gd name="T11" fmla="*/ 2147483647 h 126"/>
                <a:gd name="T12" fmla="*/ 2147483647 w 162"/>
                <a:gd name="T13" fmla="*/ 2147483647 h 126"/>
                <a:gd name="T14" fmla="*/ 2147483647 w 162"/>
                <a:gd name="T15" fmla="*/ 2147483647 h 126"/>
                <a:gd name="T16" fmla="*/ 2147483647 w 162"/>
                <a:gd name="T17" fmla="*/ 2147483647 h 126"/>
                <a:gd name="T18" fmla="*/ 2147483647 w 162"/>
                <a:gd name="T19" fmla="*/ 2147483647 h 126"/>
                <a:gd name="T20" fmla="*/ 2147483647 w 162"/>
                <a:gd name="T21" fmla="*/ 2147483647 h 126"/>
                <a:gd name="T22" fmla="*/ 0 w 162"/>
                <a:gd name="T23" fmla="*/ 2147483647 h 126"/>
                <a:gd name="T24" fmla="*/ 0 w 162"/>
                <a:gd name="T25" fmla="*/ 2147483647 h 126"/>
                <a:gd name="T26" fmla="*/ 2147483647 w 162"/>
                <a:gd name="T27" fmla="*/ 2147483647 h 126"/>
                <a:gd name="T28" fmla="*/ 2147483647 w 162"/>
                <a:gd name="T29" fmla="*/ 2147483647 h 126"/>
                <a:gd name="T30" fmla="*/ 2147483647 w 162"/>
                <a:gd name="T31" fmla="*/ 2147483647 h 126"/>
                <a:gd name="T32" fmla="*/ 2147483647 w 162"/>
                <a:gd name="T33" fmla="*/ 2147483647 h 126"/>
                <a:gd name="T34" fmla="*/ 2147483647 w 162"/>
                <a:gd name="T35" fmla="*/ 2147483647 h 126"/>
                <a:gd name="T36" fmla="*/ 2147483647 w 162"/>
                <a:gd name="T37" fmla="*/ 2147483647 h 126"/>
                <a:gd name="T38" fmla="*/ 2147483647 w 162"/>
                <a:gd name="T39" fmla="*/ 2147483647 h 126"/>
                <a:gd name="T40" fmla="*/ 2147483647 w 162"/>
                <a:gd name="T41" fmla="*/ 2147483647 h 126"/>
                <a:gd name="T42" fmla="*/ 2147483647 w 162"/>
                <a:gd name="T43" fmla="*/ 2147483647 h 126"/>
                <a:gd name="T44" fmla="*/ 2147483647 w 162"/>
                <a:gd name="T45" fmla="*/ 2147483647 h 126"/>
                <a:gd name="T46" fmla="*/ 2147483647 w 162"/>
                <a:gd name="T47" fmla="*/ 2147483647 h 126"/>
                <a:gd name="T48" fmla="*/ 2147483647 w 162"/>
                <a:gd name="T49" fmla="*/ 2147483647 h 126"/>
                <a:gd name="T50" fmla="*/ 2147483647 w 162"/>
                <a:gd name="T51" fmla="*/ 2147483647 h 126"/>
                <a:gd name="T52" fmla="*/ 2147483647 w 162"/>
                <a:gd name="T53" fmla="*/ 2147483647 h 126"/>
                <a:gd name="T54" fmla="*/ 2147483647 w 162"/>
                <a:gd name="T55" fmla="*/ 2147483647 h 126"/>
                <a:gd name="T56" fmla="*/ 2147483647 w 162"/>
                <a:gd name="T57" fmla="*/ 2147483647 h 126"/>
                <a:gd name="T58" fmla="*/ 2147483647 w 162"/>
                <a:gd name="T59" fmla="*/ 2147483647 h 126"/>
                <a:gd name="T60" fmla="*/ 2147483647 w 162"/>
                <a:gd name="T61" fmla="*/ 2147483647 h 126"/>
                <a:gd name="T62" fmla="*/ 2147483647 w 162"/>
                <a:gd name="T63" fmla="*/ 2147483647 h 126"/>
                <a:gd name="T64" fmla="*/ 2147483647 w 162"/>
                <a:gd name="T65" fmla="*/ 2147483647 h 12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62"/>
                <a:gd name="T100" fmla="*/ 0 h 126"/>
                <a:gd name="T101" fmla="*/ 162 w 162"/>
                <a:gd name="T102" fmla="*/ 126 h 12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62" h="126">
                  <a:moveTo>
                    <a:pt x="150" y="42"/>
                  </a:moveTo>
                  <a:lnTo>
                    <a:pt x="132" y="30"/>
                  </a:lnTo>
                  <a:lnTo>
                    <a:pt x="132" y="18"/>
                  </a:lnTo>
                  <a:lnTo>
                    <a:pt x="126" y="18"/>
                  </a:lnTo>
                  <a:lnTo>
                    <a:pt x="114" y="0"/>
                  </a:lnTo>
                  <a:lnTo>
                    <a:pt x="72" y="6"/>
                  </a:lnTo>
                  <a:lnTo>
                    <a:pt x="66" y="12"/>
                  </a:lnTo>
                  <a:lnTo>
                    <a:pt x="48" y="12"/>
                  </a:lnTo>
                  <a:lnTo>
                    <a:pt x="48" y="24"/>
                  </a:lnTo>
                  <a:lnTo>
                    <a:pt x="24" y="24"/>
                  </a:lnTo>
                  <a:lnTo>
                    <a:pt x="18" y="36"/>
                  </a:lnTo>
                  <a:lnTo>
                    <a:pt x="0" y="42"/>
                  </a:lnTo>
                  <a:lnTo>
                    <a:pt x="0" y="66"/>
                  </a:lnTo>
                  <a:lnTo>
                    <a:pt x="6" y="78"/>
                  </a:lnTo>
                  <a:lnTo>
                    <a:pt x="6" y="102"/>
                  </a:lnTo>
                  <a:lnTo>
                    <a:pt x="12" y="108"/>
                  </a:lnTo>
                  <a:lnTo>
                    <a:pt x="18" y="108"/>
                  </a:lnTo>
                  <a:lnTo>
                    <a:pt x="18" y="126"/>
                  </a:lnTo>
                  <a:lnTo>
                    <a:pt x="42" y="120"/>
                  </a:lnTo>
                  <a:lnTo>
                    <a:pt x="42" y="126"/>
                  </a:lnTo>
                  <a:lnTo>
                    <a:pt x="54" y="120"/>
                  </a:lnTo>
                  <a:lnTo>
                    <a:pt x="60" y="120"/>
                  </a:lnTo>
                  <a:lnTo>
                    <a:pt x="66" y="126"/>
                  </a:lnTo>
                  <a:lnTo>
                    <a:pt x="90" y="126"/>
                  </a:lnTo>
                  <a:lnTo>
                    <a:pt x="96" y="114"/>
                  </a:lnTo>
                  <a:lnTo>
                    <a:pt x="96" y="108"/>
                  </a:lnTo>
                  <a:lnTo>
                    <a:pt x="120" y="108"/>
                  </a:lnTo>
                  <a:lnTo>
                    <a:pt x="132" y="102"/>
                  </a:lnTo>
                  <a:lnTo>
                    <a:pt x="156" y="78"/>
                  </a:lnTo>
                  <a:lnTo>
                    <a:pt x="162" y="66"/>
                  </a:lnTo>
                  <a:lnTo>
                    <a:pt x="162" y="60"/>
                  </a:lnTo>
                  <a:lnTo>
                    <a:pt x="156" y="48"/>
                  </a:lnTo>
                  <a:lnTo>
                    <a:pt x="150" y="42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01" name="Liechtenstein" descr="© INSCALE GmbH, 05.05.2010&#10;http://www.presentationload.com/">
              <a:extLst>
                <a:ext uri="{FF2B5EF4-FFF2-40B4-BE49-F238E27FC236}">
                  <a16:creationId xmlns:a16="http://schemas.microsoft.com/office/drawing/2014/main" id="{FCD39FE7-99B2-412F-BA14-2420CACC701D}"/>
                </a:ext>
              </a:extLst>
            </p:cNvPr>
            <p:cNvSpPr>
              <a:spLocks/>
            </p:cNvSpPr>
            <p:nvPr/>
          </p:nvSpPr>
          <p:spPr bwMode="gray">
            <a:xfrm>
              <a:off x="5845451" y="2811589"/>
              <a:ext cx="6349" cy="11115"/>
            </a:xfrm>
            <a:custGeom>
              <a:avLst/>
              <a:gdLst>
                <a:gd name="T0" fmla="*/ 2147483647 w 18"/>
                <a:gd name="T1" fmla="*/ 0 h 24"/>
                <a:gd name="T2" fmla="*/ 2147483647 w 18"/>
                <a:gd name="T3" fmla="*/ 2147483647 h 24"/>
                <a:gd name="T4" fmla="*/ 0 w 18"/>
                <a:gd name="T5" fmla="*/ 2147483647 h 24"/>
                <a:gd name="T6" fmla="*/ 0 w 18"/>
                <a:gd name="T7" fmla="*/ 2147483647 h 24"/>
                <a:gd name="T8" fmla="*/ 2147483647 w 18"/>
                <a:gd name="T9" fmla="*/ 2147483647 h 24"/>
                <a:gd name="T10" fmla="*/ 2147483647 w 18"/>
                <a:gd name="T11" fmla="*/ 0 h 24"/>
                <a:gd name="T12" fmla="*/ 2147483647 w 18"/>
                <a:gd name="T13" fmla="*/ 0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8"/>
                <a:gd name="T22" fmla="*/ 0 h 24"/>
                <a:gd name="T23" fmla="*/ 18 w 18"/>
                <a:gd name="T24" fmla="*/ 24 h 2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8" h="24">
                  <a:moveTo>
                    <a:pt x="12" y="0"/>
                  </a:moveTo>
                  <a:lnTo>
                    <a:pt x="6" y="6"/>
                  </a:lnTo>
                  <a:lnTo>
                    <a:pt x="0" y="18"/>
                  </a:lnTo>
                  <a:lnTo>
                    <a:pt x="0" y="24"/>
                  </a:lnTo>
                  <a:lnTo>
                    <a:pt x="18" y="24"/>
                  </a:lnTo>
                  <a:lnTo>
                    <a:pt x="18" y="0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7D40">
                <a:lumMod val="75000"/>
              </a:srgbClr>
            </a:solidFill>
            <a:ln w="952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02" name="Lebanon" descr="© INSCALE GmbH, 05.05.2010&#10;http://www.presentationload.com/">
              <a:extLst>
                <a:ext uri="{FF2B5EF4-FFF2-40B4-BE49-F238E27FC236}">
                  <a16:creationId xmlns:a16="http://schemas.microsoft.com/office/drawing/2014/main" id="{03D5687D-0146-4F85-812A-29E72AB76C5F}"/>
                </a:ext>
              </a:extLst>
            </p:cNvPr>
            <p:cNvSpPr>
              <a:spLocks/>
            </p:cNvSpPr>
            <p:nvPr/>
          </p:nvSpPr>
          <p:spPr bwMode="gray">
            <a:xfrm>
              <a:off x="6608861" y="3267340"/>
              <a:ext cx="46026" cy="69871"/>
            </a:xfrm>
            <a:custGeom>
              <a:avLst/>
              <a:gdLst>
                <a:gd name="T0" fmla="*/ 2147483647 w 108"/>
                <a:gd name="T1" fmla="*/ 2147483647 h 156"/>
                <a:gd name="T2" fmla="*/ 2147483647 w 108"/>
                <a:gd name="T3" fmla="*/ 2147483647 h 156"/>
                <a:gd name="T4" fmla="*/ 2147483647 w 108"/>
                <a:gd name="T5" fmla="*/ 2147483647 h 156"/>
                <a:gd name="T6" fmla="*/ 2147483647 w 108"/>
                <a:gd name="T7" fmla="*/ 2147483647 h 156"/>
                <a:gd name="T8" fmla="*/ 2147483647 w 108"/>
                <a:gd name="T9" fmla="*/ 2147483647 h 156"/>
                <a:gd name="T10" fmla="*/ 2147483647 w 108"/>
                <a:gd name="T11" fmla="*/ 2147483647 h 156"/>
                <a:gd name="T12" fmla="*/ 2147483647 w 108"/>
                <a:gd name="T13" fmla="*/ 2147483647 h 156"/>
                <a:gd name="T14" fmla="*/ 2147483647 w 108"/>
                <a:gd name="T15" fmla="*/ 2147483647 h 156"/>
                <a:gd name="T16" fmla="*/ 2147483647 w 108"/>
                <a:gd name="T17" fmla="*/ 2147483647 h 156"/>
                <a:gd name="T18" fmla="*/ 2147483647 w 108"/>
                <a:gd name="T19" fmla="*/ 2147483647 h 156"/>
                <a:gd name="T20" fmla="*/ 2147483647 w 108"/>
                <a:gd name="T21" fmla="*/ 0 h 156"/>
                <a:gd name="T22" fmla="*/ 2147483647 w 108"/>
                <a:gd name="T23" fmla="*/ 0 h 156"/>
                <a:gd name="T24" fmla="*/ 2147483647 w 108"/>
                <a:gd name="T25" fmla="*/ 0 h 156"/>
                <a:gd name="T26" fmla="*/ 2147483647 w 108"/>
                <a:gd name="T27" fmla="*/ 2147483647 h 156"/>
                <a:gd name="T28" fmla="*/ 2147483647 w 108"/>
                <a:gd name="T29" fmla="*/ 2147483647 h 156"/>
                <a:gd name="T30" fmla="*/ 2147483647 w 108"/>
                <a:gd name="T31" fmla="*/ 2147483647 h 156"/>
                <a:gd name="T32" fmla="*/ 2147483647 w 108"/>
                <a:gd name="T33" fmla="*/ 2147483647 h 156"/>
                <a:gd name="T34" fmla="*/ 2147483647 w 108"/>
                <a:gd name="T35" fmla="*/ 2147483647 h 156"/>
                <a:gd name="T36" fmla="*/ 2147483647 w 108"/>
                <a:gd name="T37" fmla="*/ 2147483647 h 156"/>
                <a:gd name="T38" fmla="*/ 2147483647 w 108"/>
                <a:gd name="T39" fmla="*/ 2147483647 h 156"/>
                <a:gd name="T40" fmla="*/ 2147483647 w 108"/>
                <a:gd name="T41" fmla="*/ 2147483647 h 156"/>
                <a:gd name="T42" fmla="*/ 0 w 108"/>
                <a:gd name="T43" fmla="*/ 2147483647 h 156"/>
                <a:gd name="T44" fmla="*/ 0 w 108"/>
                <a:gd name="T45" fmla="*/ 2147483647 h 156"/>
                <a:gd name="T46" fmla="*/ 2147483647 w 108"/>
                <a:gd name="T47" fmla="*/ 2147483647 h 156"/>
                <a:gd name="T48" fmla="*/ 2147483647 w 108"/>
                <a:gd name="T49" fmla="*/ 2147483647 h 156"/>
                <a:gd name="T50" fmla="*/ 2147483647 w 108"/>
                <a:gd name="T51" fmla="*/ 2147483647 h 156"/>
                <a:gd name="T52" fmla="*/ 2147483647 w 108"/>
                <a:gd name="T53" fmla="*/ 2147483647 h 156"/>
                <a:gd name="T54" fmla="*/ 2147483647 w 108"/>
                <a:gd name="T55" fmla="*/ 2147483647 h 156"/>
                <a:gd name="T56" fmla="*/ 2147483647 w 108"/>
                <a:gd name="T57" fmla="*/ 2147483647 h 156"/>
                <a:gd name="T58" fmla="*/ 2147483647 w 108"/>
                <a:gd name="T59" fmla="*/ 2147483647 h 156"/>
                <a:gd name="T60" fmla="*/ 2147483647 w 108"/>
                <a:gd name="T61" fmla="*/ 2147483647 h 15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08"/>
                <a:gd name="T94" fmla="*/ 0 h 156"/>
                <a:gd name="T95" fmla="*/ 108 w 108"/>
                <a:gd name="T96" fmla="*/ 156 h 15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08" h="156">
                  <a:moveTo>
                    <a:pt x="72" y="96"/>
                  </a:moveTo>
                  <a:lnTo>
                    <a:pt x="72" y="72"/>
                  </a:lnTo>
                  <a:lnTo>
                    <a:pt x="78" y="66"/>
                  </a:lnTo>
                  <a:lnTo>
                    <a:pt x="84" y="66"/>
                  </a:lnTo>
                  <a:lnTo>
                    <a:pt x="96" y="60"/>
                  </a:lnTo>
                  <a:lnTo>
                    <a:pt x="102" y="60"/>
                  </a:lnTo>
                  <a:lnTo>
                    <a:pt x="108" y="48"/>
                  </a:lnTo>
                  <a:lnTo>
                    <a:pt x="108" y="30"/>
                  </a:lnTo>
                  <a:lnTo>
                    <a:pt x="102" y="18"/>
                  </a:lnTo>
                  <a:lnTo>
                    <a:pt x="96" y="12"/>
                  </a:lnTo>
                  <a:lnTo>
                    <a:pt x="102" y="0"/>
                  </a:lnTo>
                  <a:lnTo>
                    <a:pt x="54" y="0"/>
                  </a:lnTo>
                  <a:lnTo>
                    <a:pt x="60" y="0"/>
                  </a:lnTo>
                  <a:lnTo>
                    <a:pt x="60" y="6"/>
                  </a:lnTo>
                  <a:lnTo>
                    <a:pt x="54" y="6"/>
                  </a:lnTo>
                  <a:lnTo>
                    <a:pt x="48" y="18"/>
                  </a:lnTo>
                  <a:lnTo>
                    <a:pt x="36" y="24"/>
                  </a:lnTo>
                  <a:lnTo>
                    <a:pt x="30" y="30"/>
                  </a:lnTo>
                  <a:lnTo>
                    <a:pt x="18" y="66"/>
                  </a:lnTo>
                  <a:lnTo>
                    <a:pt x="12" y="78"/>
                  </a:lnTo>
                  <a:lnTo>
                    <a:pt x="12" y="90"/>
                  </a:lnTo>
                  <a:lnTo>
                    <a:pt x="0" y="114"/>
                  </a:lnTo>
                  <a:lnTo>
                    <a:pt x="0" y="156"/>
                  </a:lnTo>
                  <a:lnTo>
                    <a:pt x="12" y="150"/>
                  </a:lnTo>
                  <a:lnTo>
                    <a:pt x="24" y="126"/>
                  </a:lnTo>
                  <a:lnTo>
                    <a:pt x="30" y="132"/>
                  </a:lnTo>
                  <a:lnTo>
                    <a:pt x="36" y="132"/>
                  </a:lnTo>
                  <a:lnTo>
                    <a:pt x="42" y="126"/>
                  </a:lnTo>
                  <a:lnTo>
                    <a:pt x="48" y="114"/>
                  </a:lnTo>
                  <a:lnTo>
                    <a:pt x="48" y="102"/>
                  </a:lnTo>
                  <a:lnTo>
                    <a:pt x="72" y="96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03" name="Kuwait" descr="© INSCALE GmbH, 05.05.2010&#10;http://www.presentationload.com/">
              <a:extLst>
                <a:ext uri="{FF2B5EF4-FFF2-40B4-BE49-F238E27FC236}">
                  <a16:creationId xmlns:a16="http://schemas.microsoft.com/office/drawing/2014/main" id="{EC1742C5-D97D-4720-896A-6BDE239763D7}"/>
                </a:ext>
              </a:extLst>
            </p:cNvPr>
            <p:cNvSpPr>
              <a:spLocks/>
            </p:cNvSpPr>
            <p:nvPr/>
          </p:nvSpPr>
          <p:spPr bwMode="gray">
            <a:xfrm>
              <a:off x="6975487" y="3434079"/>
              <a:ext cx="60311" cy="53991"/>
            </a:xfrm>
            <a:custGeom>
              <a:avLst/>
              <a:gdLst>
                <a:gd name="T0" fmla="*/ 2147483647 w 138"/>
                <a:gd name="T1" fmla="*/ 0 h 120"/>
                <a:gd name="T2" fmla="*/ 2147483647 w 138"/>
                <a:gd name="T3" fmla="*/ 0 h 120"/>
                <a:gd name="T4" fmla="*/ 2147483647 w 138"/>
                <a:gd name="T5" fmla="*/ 2147483647 h 120"/>
                <a:gd name="T6" fmla="*/ 2147483647 w 138"/>
                <a:gd name="T7" fmla="*/ 2147483647 h 120"/>
                <a:gd name="T8" fmla="*/ 2147483647 w 138"/>
                <a:gd name="T9" fmla="*/ 2147483647 h 120"/>
                <a:gd name="T10" fmla="*/ 2147483647 w 138"/>
                <a:gd name="T11" fmla="*/ 2147483647 h 120"/>
                <a:gd name="T12" fmla="*/ 0 w 138"/>
                <a:gd name="T13" fmla="*/ 2147483647 h 120"/>
                <a:gd name="T14" fmla="*/ 2147483647 w 138"/>
                <a:gd name="T15" fmla="*/ 2147483647 h 120"/>
                <a:gd name="T16" fmla="*/ 2147483647 w 138"/>
                <a:gd name="T17" fmla="*/ 2147483647 h 120"/>
                <a:gd name="T18" fmla="*/ 2147483647 w 138"/>
                <a:gd name="T19" fmla="*/ 2147483647 h 120"/>
                <a:gd name="T20" fmla="*/ 2147483647 w 138"/>
                <a:gd name="T21" fmla="*/ 2147483647 h 120"/>
                <a:gd name="T22" fmla="*/ 2147483647 w 138"/>
                <a:gd name="T23" fmla="*/ 2147483647 h 120"/>
                <a:gd name="T24" fmla="*/ 2147483647 w 138"/>
                <a:gd name="T25" fmla="*/ 2147483647 h 120"/>
                <a:gd name="T26" fmla="*/ 2147483647 w 138"/>
                <a:gd name="T27" fmla="*/ 2147483647 h 120"/>
                <a:gd name="T28" fmla="*/ 2147483647 w 138"/>
                <a:gd name="T29" fmla="*/ 2147483647 h 120"/>
                <a:gd name="T30" fmla="*/ 2147483647 w 138"/>
                <a:gd name="T31" fmla="*/ 2147483647 h 120"/>
                <a:gd name="T32" fmla="*/ 2147483647 w 138"/>
                <a:gd name="T33" fmla="*/ 2147483647 h 120"/>
                <a:gd name="T34" fmla="*/ 2147483647 w 138"/>
                <a:gd name="T35" fmla="*/ 2147483647 h 120"/>
                <a:gd name="T36" fmla="*/ 2147483647 w 138"/>
                <a:gd name="T37" fmla="*/ 2147483647 h 120"/>
                <a:gd name="T38" fmla="*/ 2147483647 w 138"/>
                <a:gd name="T39" fmla="*/ 2147483647 h 120"/>
                <a:gd name="T40" fmla="*/ 2147483647 w 138"/>
                <a:gd name="T41" fmla="*/ 2147483647 h 120"/>
                <a:gd name="T42" fmla="*/ 2147483647 w 138"/>
                <a:gd name="T43" fmla="*/ 2147483647 h 120"/>
                <a:gd name="T44" fmla="*/ 2147483647 w 138"/>
                <a:gd name="T45" fmla="*/ 2147483647 h 120"/>
                <a:gd name="T46" fmla="*/ 2147483647 w 138"/>
                <a:gd name="T47" fmla="*/ 2147483647 h 120"/>
                <a:gd name="T48" fmla="*/ 2147483647 w 138"/>
                <a:gd name="T49" fmla="*/ 0 h 120"/>
                <a:gd name="T50" fmla="*/ 2147483647 w 138"/>
                <a:gd name="T51" fmla="*/ 0 h 12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138"/>
                <a:gd name="T79" fmla="*/ 0 h 120"/>
                <a:gd name="T80" fmla="*/ 138 w 138"/>
                <a:gd name="T81" fmla="*/ 120 h 120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138" h="120">
                  <a:moveTo>
                    <a:pt x="54" y="0"/>
                  </a:moveTo>
                  <a:lnTo>
                    <a:pt x="36" y="0"/>
                  </a:lnTo>
                  <a:lnTo>
                    <a:pt x="30" y="12"/>
                  </a:lnTo>
                  <a:lnTo>
                    <a:pt x="24" y="18"/>
                  </a:lnTo>
                  <a:lnTo>
                    <a:pt x="24" y="30"/>
                  </a:lnTo>
                  <a:lnTo>
                    <a:pt x="6" y="66"/>
                  </a:lnTo>
                  <a:lnTo>
                    <a:pt x="0" y="72"/>
                  </a:lnTo>
                  <a:lnTo>
                    <a:pt x="42" y="72"/>
                  </a:lnTo>
                  <a:lnTo>
                    <a:pt x="60" y="78"/>
                  </a:lnTo>
                  <a:lnTo>
                    <a:pt x="66" y="78"/>
                  </a:lnTo>
                  <a:lnTo>
                    <a:pt x="66" y="114"/>
                  </a:lnTo>
                  <a:lnTo>
                    <a:pt x="72" y="120"/>
                  </a:lnTo>
                  <a:lnTo>
                    <a:pt x="138" y="120"/>
                  </a:lnTo>
                  <a:lnTo>
                    <a:pt x="126" y="114"/>
                  </a:lnTo>
                  <a:lnTo>
                    <a:pt x="114" y="102"/>
                  </a:lnTo>
                  <a:lnTo>
                    <a:pt x="102" y="78"/>
                  </a:lnTo>
                  <a:lnTo>
                    <a:pt x="102" y="66"/>
                  </a:lnTo>
                  <a:lnTo>
                    <a:pt x="90" y="60"/>
                  </a:lnTo>
                  <a:lnTo>
                    <a:pt x="84" y="36"/>
                  </a:lnTo>
                  <a:lnTo>
                    <a:pt x="120" y="36"/>
                  </a:lnTo>
                  <a:lnTo>
                    <a:pt x="120" y="18"/>
                  </a:lnTo>
                  <a:lnTo>
                    <a:pt x="114" y="12"/>
                  </a:lnTo>
                  <a:lnTo>
                    <a:pt x="90" y="12"/>
                  </a:lnTo>
                  <a:lnTo>
                    <a:pt x="90" y="18"/>
                  </a:lnTo>
                  <a:lnTo>
                    <a:pt x="84" y="0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04" name="Italy" descr="© INSCALE GmbH, 05.05.2010&#10;http://www.presentationload.com/">
              <a:extLst>
                <a:ext uri="{FF2B5EF4-FFF2-40B4-BE49-F238E27FC236}">
                  <a16:creationId xmlns:a16="http://schemas.microsoft.com/office/drawing/2014/main" id="{C3008383-FFCE-4A15-93E7-ED913E29897F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5766095" y="2819529"/>
              <a:ext cx="344407" cy="373176"/>
            </a:xfrm>
            <a:custGeom>
              <a:avLst/>
              <a:gdLst>
                <a:gd name="T0" fmla="*/ 2147483647 w 780"/>
                <a:gd name="T1" fmla="*/ 2147483647 h 828"/>
                <a:gd name="T2" fmla="*/ 2147483647 w 780"/>
                <a:gd name="T3" fmla="*/ 2147483647 h 828"/>
                <a:gd name="T4" fmla="*/ 2147483647 w 780"/>
                <a:gd name="T5" fmla="*/ 2147483647 h 828"/>
                <a:gd name="T6" fmla="*/ 2147483647 w 780"/>
                <a:gd name="T7" fmla="*/ 2147483647 h 828"/>
                <a:gd name="T8" fmla="*/ 2147483647 w 780"/>
                <a:gd name="T9" fmla="*/ 2147483647 h 828"/>
                <a:gd name="T10" fmla="*/ 2147483647 w 780"/>
                <a:gd name="T11" fmla="*/ 2147483647 h 828"/>
                <a:gd name="T12" fmla="*/ 2147483647 w 780"/>
                <a:gd name="T13" fmla="*/ 2147483647 h 828"/>
                <a:gd name="T14" fmla="*/ 2147483647 w 780"/>
                <a:gd name="T15" fmla="*/ 2147483647 h 828"/>
                <a:gd name="T16" fmla="*/ 2147483647 w 780"/>
                <a:gd name="T17" fmla="*/ 2147483647 h 828"/>
                <a:gd name="T18" fmla="*/ 2147483647 w 780"/>
                <a:gd name="T19" fmla="*/ 2147483647 h 828"/>
                <a:gd name="T20" fmla="*/ 2147483647 w 780"/>
                <a:gd name="T21" fmla="*/ 2147483647 h 828"/>
                <a:gd name="T22" fmla="*/ 2147483647 w 780"/>
                <a:gd name="T23" fmla="*/ 2147483647 h 828"/>
                <a:gd name="T24" fmla="*/ 2147483647 w 780"/>
                <a:gd name="T25" fmla="*/ 2147483647 h 828"/>
                <a:gd name="T26" fmla="*/ 2147483647 w 780"/>
                <a:gd name="T27" fmla="*/ 2147483647 h 828"/>
                <a:gd name="T28" fmla="*/ 2147483647 w 780"/>
                <a:gd name="T29" fmla="*/ 2147483647 h 828"/>
                <a:gd name="T30" fmla="*/ 2147483647 w 780"/>
                <a:gd name="T31" fmla="*/ 2147483647 h 828"/>
                <a:gd name="T32" fmla="*/ 2147483647 w 780"/>
                <a:gd name="T33" fmla="*/ 2147483647 h 828"/>
                <a:gd name="T34" fmla="*/ 2147483647 w 780"/>
                <a:gd name="T35" fmla="*/ 2147483647 h 828"/>
                <a:gd name="T36" fmla="*/ 2147483647 w 780"/>
                <a:gd name="T37" fmla="*/ 2147483647 h 828"/>
                <a:gd name="T38" fmla="*/ 2147483647 w 780"/>
                <a:gd name="T39" fmla="*/ 2147483647 h 828"/>
                <a:gd name="T40" fmla="*/ 2147483647 w 780"/>
                <a:gd name="T41" fmla="*/ 2147483647 h 828"/>
                <a:gd name="T42" fmla="*/ 2147483647 w 780"/>
                <a:gd name="T43" fmla="*/ 2147483647 h 828"/>
                <a:gd name="T44" fmla="*/ 2147483647 w 780"/>
                <a:gd name="T45" fmla="*/ 2147483647 h 828"/>
                <a:gd name="T46" fmla="*/ 2147483647 w 780"/>
                <a:gd name="T47" fmla="*/ 2147483647 h 828"/>
                <a:gd name="T48" fmla="*/ 2147483647 w 780"/>
                <a:gd name="T49" fmla="*/ 2147483647 h 828"/>
                <a:gd name="T50" fmla="*/ 2147483647 w 780"/>
                <a:gd name="T51" fmla="*/ 2147483647 h 828"/>
                <a:gd name="T52" fmla="*/ 2147483647 w 780"/>
                <a:gd name="T53" fmla="*/ 2147483647 h 828"/>
                <a:gd name="T54" fmla="*/ 2147483647 w 780"/>
                <a:gd name="T55" fmla="*/ 2147483647 h 828"/>
                <a:gd name="T56" fmla="*/ 2147483647 w 780"/>
                <a:gd name="T57" fmla="*/ 2147483647 h 828"/>
                <a:gd name="T58" fmla="*/ 2147483647 w 780"/>
                <a:gd name="T59" fmla="*/ 2147483647 h 828"/>
                <a:gd name="T60" fmla="*/ 2147483647 w 780"/>
                <a:gd name="T61" fmla="*/ 2147483647 h 828"/>
                <a:gd name="T62" fmla="*/ 2147483647 w 780"/>
                <a:gd name="T63" fmla="*/ 2147483647 h 828"/>
                <a:gd name="T64" fmla="*/ 2147483647 w 780"/>
                <a:gd name="T65" fmla="*/ 2147483647 h 828"/>
                <a:gd name="T66" fmla="*/ 2147483647 w 780"/>
                <a:gd name="T67" fmla="*/ 2147483647 h 828"/>
                <a:gd name="T68" fmla="*/ 2147483647 w 780"/>
                <a:gd name="T69" fmla="*/ 2147483647 h 828"/>
                <a:gd name="T70" fmla="*/ 2147483647 w 780"/>
                <a:gd name="T71" fmla="*/ 2147483647 h 828"/>
                <a:gd name="T72" fmla="*/ 2147483647 w 780"/>
                <a:gd name="T73" fmla="*/ 2147483647 h 828"/>
                <a:gd name="T74" fmla="*/ 2147483647 w 780"/>
                <a:gd name="T75" fmla="*/ 2147483647 h 828"/>
                <a:gd name="T76" fmla="*/ 2147483647 w 780"/>
                <a:gd name="T77" fmla="*/ 2147483647 h 828"/>
                <a:gd name="T78" fmla="*/ 2147483647 w 780"/>
                <a:gd name="T79" fmla="*/ 2147483647 h 828"/>
                <a:gd name="T80" fmla="*/ 2147483647 w 780"/>
                <a:gd name="T81" fmla="*/ 2147483647 h 828"/>
                <a:gd name="T82" fmla="*/ 2147483647 w 780"/>
                <a:gd name="T83" fmla="*/ 2147483647 h 828"/>
                <a:gd name="T84" fmla="*/ 2147483647 w 780"/>
                <a:gd name="T85" fmla="*/ 2147483647 h 828"/>
                <a:gd name="T86" fmla="*/ 2147483647 w 780"/>
                <a:gd name="T87" fmla="*/ 2147483647 h 828"/>
                <a:gd name="T88" fmla="*/ 2147483647 w 780"/>
                <a:gd name="T89" fmla="*/ 2147483647 h 828"/>
                <a:gd name="T90" fmla="*/ 2147483647 w 780"/>
                <a:gd name="T91" fmla="*/ 2147483647 h 828"/>
                <a:gd name="T92" fmla="*/ 2147483647 w 780"/>
                <a:gd name="T93" fmla="*/ 2147483647 h 828"/>
                <a:gd name="T94" fmla="*/ 2147483647 w 780"/>
                <a:gd name="T95" fmla="*/ 2147483647 h 828"/>
                <a:gd name="T96" fmla="*/ 2147483647 w 780"/>
                <a:gd name="T97" fmla="*/ 2147483647 h 828"/>
                <a:gd name="T98" fmla="*/ 2147483647 w 780"/>
                <a:gd name="T99" fmla="*/ 2147483647 h 828"/>
                <a:gd name="T100" fmla="*/ 2147483647 w 780"/>
                <a:gd name="T101" fmla="*/ 2147483647 h 828"/>
                <a:gd name="T102" fmla="*/ 2147483647 w 780"/>
                <a:gd name="T103" fmla="*/ 2147483647 h 828"/>
                <a:gd name="T104" fmla="*/ 2147483647 w 780"/>
                <a:gd name="T105" fmla="*/ 2147483647 h 828"/>
                <a:gd name="T106" fmla="*/ 2147483647 w 780"/>
                <a:gd name="T107" fmla="*/ 2147483647 h 828"/>
                <a:gd name="T108" fmla="*/ 2147483647 w 780"/>
                <a:gd name="T109" fmla="*/ 2147483647 h 828"/>
                <a:gd name="T110" fmla="*/ 2147483647 w 780"/>
                <a:gd name="T111" fmla="*/ 2147483647 h 828"/>
                <a:gd name="T112" fmla="*/ 2147483647 w 780"/>
                <a:gd name="T113" fmla="*/ 2147483647 h 82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780"/>
                <a:gd name="T172" fmla="*/ 0 h 828"/>
                <a:gd name="T173" fmla="*/ 780 w 780"/>
                <a:gd name="T174" fmla="*/ 828 h 828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780" h="828">
                  <a:moveTo>
                    <a:pt x="570" y="720"/>
                  </a:moveTo>
                  <a:lnTo>
                    <a:pt x="558" y="714"/>
                  </a:lnTo>
                  <a:lnTo>
                    <a:pt x="552" y="708"/>
                  </a:lnTo>
                  <a:lnTo>
                    <a:pt x="540" y="708"/>
                  </a:lnTo>
                  <a:lnTo>
                    <a:pt x="534" y="714"/>
                  </a:lnTo>
                  <a:lnTo>
                    <a:pt x="522" y="720"/>
                  </a:lnTo>
                  <a:lnTo>
                    <a:pt x="516" y="726"/>
                  </a:lnTo>
                  <a:lnTo>
                    <a:pt x="468" y="726"/>
                  </a:lnTo>
                  <a:lnTo>
                    <a:pt x="456" y="720"/>
                  </a:lnTo>
                  <a:lnTo>
                    <a:pt x="444" y="708"/>
                  </a:lnTo>
                  <a:lnTo>
                    <a:pt x="438" y="708"/>
                  </a:lnTo>
                  <a:lnTo>
                    <a:pt x="420" y="726"/>
                  </a:lnTo>
                  <a:lnTo>
                    <a:pt x="402" y="714"/>
                  </a:lnTo>
                  <a:lnTo>
                    <a:pt x="396" y="714"/>
                  </a:lnTo>
                  <a:lnTo>
                    <a:pt x="384" y="726"/>
                  </a:lnTo>
                  <a:lnTo>
                    <a:pt x="384" y="738"/>
                  </a:lnTo>
                  <a:lnTo>
                    <a:pt x="396" y="750"/>
                  </a:lnTo>
                  <a:lnTo>
                    <a:pt x="420" y="762"/>
                  </a:lnTo>
                  <a:lnTo>
                    <a:pt x="426" y="762"/>
                  </a:lnTo>
                  <a:lnTo>
                    <a:pt x="444" y="780"/>
                  </a:lnTo>
                  <a:lnTo>
                    <a:pt x="444" y="786"/>
                  </a:lnTo>
                  <a:lnTo>
                    <a:pt x="456" y="786"/>
                  </a:lnTo>
                  <a:lnTo>
                    <a:pt x="468" y="798"/>
                  </a:lnTo>
                  <a:lnTo>
                    <a:pt x="480" y="804"/>
                  </a:lnTo>
                  <a:lnTo>
                    <a:pt x="498" y="798"/>
                  </a:lnTo>
                  <a:lnTo>
                    <a:pt x="504" y="804"/>
                  </a:lnTo>
                  <a:lnTo>
                    <a:pt x="516" y="810"/>
                  </a:lnTo>
                  <a:lnTo>
                    <a:pt x="522" y="822"/>
                  </a:lnTo>
                  <a:lnTo>
                    <a:pt x="534" y="828"/>
                  </a:lnTo>
                  <a:lnTo>
                    <a:pt x="558" y="828"/>
                  </a:lnTo>
                  <a:lnTo>
                    <a:pt x="570" y="816"/>
                  </a:lnTo>
                  <a:lnTo>
                    <a:pt x="570" y="792"/>
                  </a:lnTo>
                  <a:lnTo>
                    <a:pt x="564" y="780"/>
                  </a:lnTo>
                  <a:lnTo>
                    <a:pt x="564" y="768"/>
                  </a:lnTo>
                  <a:lnTo>
                    <a:pt x="570" y="750"/>
                  </a:lnTo>
                  <a:lnTo>
                    <a:pt x="576" y="738"/>
                  </a:lnTo>
                  <a:lnTo>
                    <a:pt x="582" y="732"/>
                  </a:lnTo>
                  <a:lnTo>
                    <a:pt x="582" y="714"/>
                  </a:lnTo>
                  <a:lnTo>
                    <a:pt x="576" y="702"/>
                  </a:lnTo>
                  <a:lnTo>
                    <a:pt x="570" y="720"/>
                  </a:lnTo>
                  <a:close/>
                  <a:moveTo>
                    <a:pt x="180" y="468"/>
                  </a:moveTo>
                  <a:lnTo>
                    <a:pt x="156" y="480"/>
                  </a:lnTo>
                  <a:lnTo>
                    <a:pt x="150" y="486"/>
                  </a:lnTo>
                  <a:lnTo>
                    <a:pt x="138" y="492"/>
                  </a:lnTo>
                  <a:lnTo>
                    <a:pt x="132" y="498"/>
                  </a:lnTo>
                  <a:lnTo>
                    <a:pt x="126" y="498"/>
                  </a:lnTo>
                  <a:lnTo>
                    <a:pt x="114" y="492"/>
                  </a:lnTo>
                  <a:lnTo>
                    <a:pt x="102" y="480"/>
                  </a:lnTo>
                  <a:lnTo>
                    <a:pt x="96" y="498"/>
                  </a:lnTo>
                  <a:lnTo>
                    <a:pt x="102" y="504"/>
                  </a:lnTo>
                  <a:lnTo>
                    <a:pt x="114" y="510"/>
                  </a:lnTo>
                  <a:lnTo>
                    <a:pt x="120" y="522"/>
                  </a:lnTo>
                  <a:lnTo>
                    <a:pt x="120" y="540"/>
                  </a:lnTo>
                  <a:lnTo>
                    <a:pt x="114" y="558"/>
                  </a:lnTo>
                  <a:lnTo>
                    <a:pt x="114" y="570"/>
                  </a:lnTo>
                  <a:lnTo>
                    <a:pt x="126" y="582"/>
                  </a:lnTo>
                  <a:lnTo>
                    <a:pt x="114" y="588"/>
                  </a:lnTo>
                  <a:lnTo>
                    <a:pt x="120" y="636"/>
                  </a:lnTo>
                  <a:lnTo>
                    <a:pt x="108" y="636"/>
                  </a:lnTo>
                  <a:lnTo>
                    <a:pt x="126" y="654"/>
                  </a:lnTo>
                  <a:lnTo>
                    <a:pt x="138" y="654"/>
                  </a:lnTo>
                  <a:lnTo>
                    <a:pt x="144" y="642"/>
                  </a:lnTo>
                  <a:lnTo>
                    <a:pt x="156" y="630"/>
                  </a:lnTo>
                  <a:lnTo>
                    <a:pt x="156" y="618"/>
                  </a:lnTo>
                  <a:lnTo>
                    <a:pt x="168" y="630"/>
                  </a:lnTo>
                  <a:lnTo>
                    <a:pt x="180" y="636"/>
                  </a:lnTo>
                  <a:lnTo>
                    <a:pt x="186" y="636"/>
                  </a:lnTo>
                  <a:lnTo>
                    <a:pt x="192" y="630"/>
                  </a:lnTo>
                  <a:lnTo>
                    <a:pt x="198" y="618"/>
                  </a:lnTo>
                  <a:lnTo>
                    <a:pt x="198" y="594"/>
                  </a:lnTo>
                  <a:lnTo>
                    <a:pt x="204" y="582"/>
                  </a:lnTo>
                  <a:lnTo>
                    <a:pt x="204" y="558"/>
                  </a:lnTo>
                  <a:lnTo>
                    <a:pt x="198" y="552"/>
                  </a:lnTo>
                  <a:lnTo>
                    <a:pt x="192" y="552"/>
                  </a:lnTo>
                  <a:lnTo>
                    <a:pt x="192" y="546"/>
                  </a:lnTo>
                  <a:lnTo>
                    <a:pt x="198" y="540"/>
                  </a:lnTo>
                  <a:lnTo>
                    <a:pt x="204" y="540"/>
                  </a:lnTo>
                  <a:lnTo>
                    <a:pt x="210" y="534"/>
                  </a:lnTo>
                  <a:lnTo>
                    <a:pt x="210" y="522"/>
                  </a:lnTo>
                  <a:lnTo>
                    <a:pt x="204" y="510"/>
                  </a:lnTo>
                  <a:lnTo>
                    <a:pt x="204" y="492"/>
                  </a:lnTo>
                  <a:lnTo>
                    <a:pt x="198" y="480"/>
                  </a:lnTo>
                  <a:lnTo>
                    <a:pt x="186" y="474"/>
                  </a:lnTo>
                  <a:lnTo>
                    <a:pt x="180" y="468"/>
                  </a:lnTo>
                  <a:close/>
                  <a:moveTo>
                    <a:pt x="774" y="546"/>
                  </a:moveTo>
                  <a:lnTo>
                    <a:pt x="768" y="534"/>
                  </a:lnTo>
                  <a:lnTo>
                    <a:pt x="756" y="528"/>
                  </a:lnTo>
                  <a:lnTo>
                    <a:pt x="738" y="510"/>
                  </a:lnTo>
                  <a:lnTo>
                    <a:pt x="678" y="480"/>
                  </a:lnTo>
                  <a:lnTo>
                    <a:pt x="672" y="480"/>
                  </a:lnTo>
                  <a:lnTo>
                    <a:pt x="660" y="474"/>
                  </a:lnTo>
                  <a:lnTo>
                    <a:pt x="648" y="474"/>
                  </a:lnTo>
                  <a:lnTo>
                    <a:pt x="630" y="468"/>
                  </a:lnTo>
                  <a:lnTo>
                    <a:pt x="606" y="456"/>
                  </a:lnTo>
                  <a:lnTo>
                    <a:pt x="606" y="450"/>
                  </a:lnTo>
                  <a:lnTo>
                    <a:pt x="612" y="438"/>
                  </a:lnTo>
                  <a:lnTo>
                    <a:pt x="624" y="426"/>
                  </a:lnTo>
                  <a:lnTo>
                    <a:pt x="624" y="420"/>
                  </a:lnTo>
                  <a:lnTo>
                    <a:pt x="618" y="414"/>
                  </a:lnTo>
                  <a:lnTo>
                    <a:pt x="612" y="414"/>
                  </a:lnTo>
                  <a:lnTo>
                    <a:pt x="594" y="408"/>
                  </a:lnTo>
                  <a:lnTo>
                    <a:pt x="552" y="408"/>
                  </a:lnTo>
                  <a:lnTo>
                    <a:pt x="540" y="402"/>
                  </a:lnTo>
                  <a:lnTo>
                    <a:pt x="534" y="396"/>
                  </a:lnTo>
                  <a:lnTo>
                    <a:pt x="516" y="384"/>
                  </a:lnTo>
                  <a:lnTo>
                    <a:pt x="492" y="360"/>
                  </a:lnTo>
                  <a:lnTo>
                    <a:pt x="480" y="342"/>
                  </a:lnTo>
                  <a:lnTo>
                    <a:pt x="474" y="336"/>
                  </a:lnTo>
                  <a:lnTo>
                    <a:pt x="468" y="324"/>
                  </a:lnTo>
                  <a:lnTo>
                    <a:pt x="468" y="312"/>
                  </a:lnTo>
                  <a:lnTo>
                    <a:pt x="450" y="276"/>
                  </a:lnTo>
                  <a:lnTo>
                    <a:pt x="438" y="270"/>
                  </a:lnTo>
                  <a:lnTo>
                    <a:pt x="432" y="264"/>
                  </a:lnTo>
                  <a:lnTo>
                    <a:pt x="420" y="258"/>
                  </a:lnTo>
                  <a:lnTo>
                    <a:pt x="414" y="252"/>
                  </a:lnTo>
                  <a:lnTo>
                    <a:pt x="378" y="222"/>
                  </a:lnTo>
                  <a:lnTo>
                    <a:pt x="372" y="210"/>
                  </a:lnTo>
                  <a:lnTo>
                    <a:pt x="360" y="198"/>
                  </a:lnTo>
                  <a:lnTo>
                    <a:pt x="360" y="186"/>
                  </a:lnTo>
                  <a:lnTo>
                    <a:pt x="366" y="180"/>
                  </a:lnTo>
                  <a:lnTo>
                    <a:pt x="384" y="180"/>
                  </a:lnTo>
                  <a:lnTo>
                    <a:pt x="384" y="174"/>
                  </a:lnTo>
                  <a:lnTo>
                    <a:pt x="372" y="162"/>
                  </a:lnTo>
                  <a:lnTo>
                    <a:pt x="366" y="150"/>
                  </a:lnTo>
                  <a:lnTo>
                    <a:pt x="366" y="138"/>
                  </a:lnTo>
                  <a:lnTo>
                    <a:pt x="402" y="120"/>
                  </a:lnTo>
                  <a:lnTo>
                    <a:pt x="408" y="114"/>
                  </a:lnTo>
                  <a:lnTo>
                    <a:pt x="414" y="114"/>
                  </a:lnTo>
                  <a:lnTo>
                    <a:pt x="438" y="108"/>
                  </a:lnTo>
                  <a:lnTo>
                    <a:pt x="444" y="72"/>
                  </a:lnTo>
                  <a:lnTo>
                    <a:pt x="432" y="66"/>
                  </a:lnTo>
                  <a:lnTo>
                    <a:pt x="438" y="60"/>
                  </a:lnTo>
                  <a:lnTo>
                    <a:pt x="438" y="42"/>
                  </a:lnTo>
                  <a:lnTo>
                    <a:pt x="384" y="42"/>
                  </a:lnTo>
                  <a:lnTo>
                    <a:pt x="378" y="24"/>
                  </a:lnTo>
                  <a:lnTo>
                    <a:pt x="366" y="24"/>
                  </a:lnTo>
                  <a:lnTo>
                    <a:pt x="366" y="6"/>
                  </a:lnTo>
                  <a:lnTo>
                    <a:pt x="360" y="0"/>
                  </a:lnTo>
                  <a:lnTo>
                    <a:pt x="342" y="0"/>
                  </a:lnTo>
                  <a:lnTo>
                    <a:pt x="336" y="6"/>
                  </a:lnTo>
                  <a:lnTo>
                    <a:pt x="336" y="12"/>
                  </a:lnTo>
                  <a:lnTo>
                    <a:pt x="294" y="12"/>
                  </a:lnTo>
                  <a:lnTo>
                    <a:pt x="282" y="30"/>
                  </a:lnTo>
                  <a:lnTo>
                    <a:pt x="270" y="24"/>
                  </a:lnTo>
                  <a:lnTo>
                    <a:pt x="252" y="24"/>
                  </a:lnTo>
                  <a:lnTo>
                    <a:pt x="246" y="42"/>
                  </a:lnTo>
                  <a:lnTo>
                    <a:pt x="222" y="42"/>
                  </a:lnTo>
                  <a:lnTo>
                    <a:pt x="222" y="48"/>
                  </a:lnTo>
                  <a:lnTo>
                    <a:pt x="234" y="60"/>
                  </a:lnTo>
                  <a:lnTo>
                    <a:pt x="228" y="72"/>
                  </a:lnTo>
                  <a:lnTo>
                    <a:pt x="210" y="60"/>
                  </a:lnTo>
                  <a:lnTo>
                    <a:pt x="192" y="66"/>
                  </a:lnTo>
                  <a:lnTo>
                    <a:pt x="180" y="48"/>
                  </a:lnTo>
                  <a:lnTo>
                    <a:pt x="174" y="72"/>
                  </a:lnTo>
                  <a:lnTo>
                    <a:pt x="162" y="84"/>
                  </a:lnTo>
                  <a:lnTo>
                    <a:pt x="162" y="102"/>
                  </a:lnTo>
                  <a:lnTo>
                    <a:pt x="138" y="78"/>
                  </a:lnTo>
                  <a:lnTo>
                    <a:pt x="132" y="78"/>
                  </a:lnTo>
                  <a:lnTo>
                    <a:pt x="132" y="72"/>
                  </a:lnTo>
                  <a:lnTo>
                    <a:pt x="126" y="66"/>
                  </a:lnTo>
                  <a:lnTo>
                    <a:pt x="126" y="60"/>
                  </a:lnTo>
                  <a:lnTo>
                    <a:pt x="120" y="54"/>
                  </a:lnTo>
                  <a:lnTo>
                    <a:pt x="108" y="54"/>
                  </a:lnTo>
                  <a:lnTo>
                    <a:pt x="102" y="60"/>
                  </a:lnTo>
                  <a:lnTo>
                    <a:pt x="102" y="78"/>
                  </a:lnTo>
                  <a:lnTo>
                    <a:pt x="84" y="96"/>
                  </a:lnTo>
                  <a:lnTo>
                    <a:pt x="78" y="96"/>
                  </a:lnTo>
                  <a:lnTo>
                    <a:pt x="66" y="84"/>
                  </a:lnTo>
                  <a:lnTo>
                    <a:pt x="54" y="84"/>
                  </a:lnTo>
                  <a:lnTo>
                    <a:pt x="42" y="96"/>
                  </a:lnTo>
                  <a:lnTo>
                    <a:pt x="30" y="96"/>
                  </a:lnTo>
                  <a:lnTo>
                    <a:pt x="30" y="102"/>
                  </a:lnTo>
                  <a:lnTo>
                    <a:pt x="24" y="102"/>
                  </a:lnTo>
                  <a:lnTo>
                    <a:pt x="18" y="108"/>
                  </a:lnTo>
                  <a:lnTo>
                    <a:pt x="42" y="132"/>
                  </a:lnTo>
                  <a:lnTo>
                    <a:pt x="42" y="138"/>
                  </a:lnTo>
                  <a:lnTo>
                    <a:pt x="24" y="156"/>
                  </a:lnTo>
                  <a:lnTo>
                    <a:pt x="0" y="156"/>
                  </a:lnTo>
                  <a:lnTo>
                    <a:pt x="12" y="174"/>
                  </a:lnTo>
                  <a:lnTo>
                    <a:pt x="24" y="174"/>
                  </a:lnTo>
                  <a:lnTo>
                    <a:pt x="30" y="180"/>
                  </a:lnTo>
                  <a:lnTo>
                    <a:pt x="30" y="192"/>
                  </a:lnTo>
                  <a:lnTo>
                    <a:pt x="24" y="198"/>
                  </a:lnTo>
                  <a:lnTo>
                    <a:pt x="24" y="204"/>
                  </a:lnTo>
                  <a:lnTo>
                    <a:pt x="18" y="210"/>
                  </a:lnTo>
                  <a:lnTo>
                    <a:pt x="18" y="216"/>
                  </a:lnTo>
                  <a:lnTo>
                    <a:pt x="24" y="222"/>
                  </a:lnTo>
                  <a:lnTo>
                    <a:pt x="36" y="228"/>
                  </a:lnTo>
                  <a:lnTo>
                    <a:pt x="42" y="228"/>
                  </a:lnTo>
                  <a:lnTo>
                    <a:pt x="42" y="234"/>
                  </a:lnTo>
                  <a:lnTo>
                    <a:pt x="66" y="234"/>
                  </a:lnTo>
                  <a:lnTo>
                    <a:pt x="72" y="240"/>
                  </a:lnTo>
                  <a:lnTo>
                    <a:pt x="72" y="246"/>
                  </a:lnTo>
                  <a:lnTo>
                    <a:pt x="54" y="264"/>
                  </a:lnTo>
                  <a:lnTo>
                    <a:pt x="54" y="270"/>
                  </a:lnTo>
                  <a:lnTo>
                    <a:pt x="66" y="270"/>
                  </a:lnTo>
                  <a:lnTo>
                    <a:pt x="90" y="258"/>
                  </a:lnTo>
                  <a:lnTo>
                    <a:pt x="120" y="228"/>
                  </a:lnTo>
                  <a:lnTo>
                    <a:pt x="144" y="216"/>
                  </a:lnTo>
                  <a:lnTo>
                    <a:pt x="156" y="216"/>
                  </a:lnTo>
                  <a:lnTo>
                    <a:pt x="168" y="222"/>
                  </a:lnTo>
                  <a:lnTo>
                    <a:pt x="204" y="234"/>
                  </a:lnTo>
                  <a:lnTo>
                    <a:pt x="216" y="240"/>
                  </a:lnTo>
                  <a:lnTo>
                    <a:pt x="228" y="252"/>
                  </a:lnTo>
                  <a:lnTo>
                    <a:pt x="234" y="264"/>
                  </a:lnTo>
                  <a:lnTo>
                    <a:pt x="234" y="276"/>
                  </a:lnTo>
                  <a:lnTo>
                    <a:pt x="240" y="282"/>
                  </a:lnTo>
                  <a:lnTo>
                    <a:pt x="240" y="288"/>
                  </a:lnTo>
                  <a:lnTo>
                    <a:pt x="252" y="300"/>
                  </a:lnTo>
                  <a:lnTo>
                    <a:pt x="252" y="306"/>
                  </a:lnTo>
                  <a:lnTo>
                    <a:pt x="246" y="318"/>
                  </a:lnTo>
                  <a:lnTo>
                    <a:pt x="246" y="324"/>
                  </a:lnTo>
                  <a:lnTo>
                    <a:pt x="258" y="336"/>
                  </a:lnTo>
                  <a:lnTo>
                    <a:pt x="282" y="348"/>
                  </a:lnTo>
                  <a:lnTo>
                    <a:pt x="288" y="354"/>
                  </a:lnTo>
                  <a:lnTo>
                    <a:pt x="294" y="354"/>
                  </a:lnTo>
                  <a:lnTo>
                    <a:pt x="300" y="372"/>
                  </a:lnTo>
                  <a:lnTo>
                    <a:pt x="330" y="372"/>
                  </a:lnTo>
                  <a:lnTo>
                    <a:pt x="348" y="390"/>
                  </a:lnTo>
                  <a:lnTo>
                    <a:pt x="354" y="402"/>
                  </a:lnTo>
                  <a:lnTo>
                    <a:pt x="366" y="414"/>
                  </a:lnTo>
                  <a:lnTo>
                    <a:pt x="378" y="420"/>
                  </a:lnTo>
                  <a:lnTo>
                    <a:pt x="384" y="432"/>
                  </a:lnTo>
                  <a:lnTo>
                    <a:pt x="420" y="468"/>
                  </a:lnTo>
                  <a:lnTo>
                    <a:pt x="456" y="468"/>
                  </a:lnTo>
                  <a:lnTo>
                    <a:pt x="462" y="474"/>
                  </a:lnTo>
                  <a:lnTo>
                    <a:pt x="468" y="486"/>
                  </a:lnTo>
                  <a:lnTo>
                    <a:pt x="492" y="498"/>
                  </a:lnTo>
                  <a:lnTo>
                    <a:pt x="510" y="504"/>
                  </a:lnTo>
                  <a:lnTo>
                    <a:pt x="528" y="504"/>
                  </a:lnTo>
                  <a:lnTo>
                    <a:pt x="540" y="510"/>
                  </a:lnTo>
                  <a:lnTo>
                    <a:pt x="546" y="510"/>
                  </a:lnTo>
                  <a:lnTo>
                    <a:pt x="552" y="522"/>
                  </a:lnTo>
                  <a:lnTo>
                    <a:pt x="552" y="534"/>
                  </a:lnTo>
                  <a:lnTo>
                    <a:pt x="564" y="558"/>
                  </a:lnTo>
                  <a:lnTo>
                    <a:pt x="570" y="564"/>
                  </a:lnTo>
                  <a:lnTo>
                    <a:pt x="582" y="564"/>
                  </a:lnTo>
                  <a:lnTo>
                    <a:pt x="594" y="558"/>
                  </a:lnTo>
                  <a:lnTo>
                    <a:pt x="600" y="558"/>
                  </a:lnTo>
                  <a:lnTo>
                    <a:pt x="600" y="570"/>
                  </a:lnTo>
                  <a:lnTo>
                    <a:pt x="606" y="582"/>
                  </a:lnTo>
                  <a:lnTo>
                    <a:pt x="606" y="606"/>
                  </a:lnTo>
                  <a:lnTo>
                    <a:pt x="612" y="618"/>
                  </a:lnTo>
                  <a:lnTo>
                    <a:pt x="630" y="636"/>
                  </a:lnTo>
                  <a:lnTo>
                    <a:pt x="630" y="666"/>
                  </a:lnTo>
                  <a:lnTo>
                    <a:pt x="612" y="666"/>
                  </a:lnTo>
                  <a:lnTo>
                    <a:pt x="612" y="690"/>
                  </a:lnTo>
                  <a:lnTo>
                    <a:pt x="606" y="696"/>
                  </a:lnTo>
                  <a:lnTo>
                    <a:pt x="600" y="708"/>
                  </a:lnTo>
                  <a:lnTo>
                    <a:pt x="594" y="714"/>
                  </a:lnTo>
                  <a:lnTo>
                    <a:pt x="594" y="732"/>
                  </a:lnTo>
                  <a:lnTo>
                    <a:pt x="606" y="732"/>
                  </a:lnTo>
                  <a:lnTo>
                    <a:pt x="618" y="726"/>
                  </a:lnTo>
                  <a:lnTo>
                    <a:pt x="624" y="726"/>
                  </a:lnTo>
                  <a:lnTo>
                    <a:pt x="636" y="702"/>
                  </a:lnTo>
                  <a:lnTo>
                    <a:pt x="654" y="696"/>
                  </a:lnTo>
                  <a:lnTo>
                    <a:pt x="654" y="666"/>
                  </a:lnTo>
                  <a:lnTo>
                    <a:pt x="666" y="654"/>
                  </a:lnTo>
                  <a:lnTo>
                    <a:pt x="678" y="654"/>
                  </a:lnTo>
                  <a:lnTo>
                    <a:pt x="684" y="648"/>
                  </a:lnTo>
                  <a:lnTo>
                    <a:pt x="696" y="648"/>
                  </a:lnTo>
                  <a:lnTo>
                    <a:pt x="696" y="636"/>
                  </a:lnTo>
                  <a:lnTo>
                    <a:pt x="690" y="630"/>
                  </a:lnTo>
                  <a:lnTo>
                    <a:pt x="690" y="618"/>
                  </a:lnTo>
                  <a:lnTo>
                    <a:pt x="678" y="606"/>
                  </a:lnTo>
                  <a:lnTo>
                    <a:pt x="666" y="606"/>
                  </a:lnTo>
                  <a:lnTo>
                    <a:pt x="648" y="588"/>
                  </a:lnTo>
                  <a:lnTo>
                    <a:pt x="654" y="582"/>
                  </a:lnTo>
                  <a:lnTo>
                    <a:pt x="660" y="570"/>
                  </a:lnTo>
                  <a:lnTo>
                    <a:pt x="666" y="552"/>
                  </a:lnTo>
                  <a:lnTo>
                    <a:pt x="672" y="540"/>
                  </a:lnTo>
                  <a:lnTo>
                    <a:pt x="684" y="528"/>
                  </a:lnTo>
                  <a:lnTo>
                    <a:pt x="690" y="534"/>
                  </a:lnTo>
                  <a:lnTo>
                    <a:pt x="702" y="534"/>
                  </a:lnTo>
                  <a:lnTo>
                    <a:pt x="708" y="540"/>
                  </a:lnTo>
                  <a:lnTo>
                    <a:pt x="738" y="540"/>
                  </a:lnTo>
                  <a:lnTo>
                    <a:pt x="738" y="552"/>
                  </a:lnTo>
                  <a:lnTo>
                    <a:pt x="744" y="558"/>
                  </a:lnTo>
                  <a:lnTo>
                    <a:pt x="744" y="564"/>
                  </a:lnTo>
                  <a:lnTo>
                    <a:pt x="750" y="576"/>
                  </a:lnTo>
                  <a:lnTo>
                    <a:pt x="762" y="576"/>
                  </a:lnTo>
                  <a:lnTo>
                    <a:pt x="774" y="570"/>
                  </a:lnTo>
                  <a:lnTo>
                    <a:pt x="780" y="564"/>
                  </a:lnTo>
                  <a:lnTo>
                    <a:pt x="780" y="558"/>
                  </a:lnTo>
                  <a:lnTo>
                    <a:pt x="774" y="546"/>
                  </a:lnTo>
                  <a:close/>
                </a:path>
              </a:pathLst>
            </a:custGeom>
            <a:solidFill>
              <a:srgbClr val="24771B"/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05" name="Israel" descr="© INSCALE GmbH, 05.05.2010&#10;http://www.presentationload.com/">
              <a:extLst>
                <a:ext uri="{FF2B5EF4-FFF2-40B4-BE49-F238E27FC236}">
                  <a16:creationId xmlns:a16="http://schemas.microsoft.com/office/drawing/2014/main" id="{9FE933E8-4BD0-41B7-9A4D-9669D312AC07}"/>
                </a:ext>
              </a:extLst>
            </p:cNvPr>
            <p:cNvSpPr>
              <a:spLocks/>
            </p:cNvSpPr>
            <p:nvPr/>
          </p:nvSpPr>
          <p:spPr bwMode="gray">
            <a:xfrm>
              <a:off x="6596164" y="3311803"/>
              <a:ext cx="46026" cy="142918"/>
            </a:xfrm>
            <a:custGeom>
              <a:avLst/>
              <a:gdLst>
                <a:gd name="T0" fmla="*/ 0 w 102"/>
                <a:gd name="T1" fmla="*/ 2147483647 h 324"/>
                <a:gd name="T2" fmla="*/ 2147483647 w 102"/>
                <a:gd name="T3" fmla="*/ 2147483647 h 324"/>
                <a:gd name="T4" fmla="*/ 2147483647 w 102"/>
                <a:gd name="T5" fmla="*/ 2147483647 h 324"/>
                <a:gd name="T6" fmla="*/ 2147483647 w 102"/>
                <a:gd name="T7" fmla="*/ 2147483647 h 324"/>
                <a:gd name="T8" fmla="*/ 2147483647 w 102"/>
                <a:gd name="T9" fmla="*/ 2147483647 h 324"/>
                <a:gd name="T10" fmla="*/ 2147483647 w 102"/>
                <a:gd name="T11" fmla="*/ 2147483647 h 324"/>
                <a:gd name="T12" fmla="*/ 2147483647 w 102"/>
                <a:gd name="T13" fmla="*/ 2147483647 h 324"/>
                <a:gd name="T14" fmla="*/ 2147483647 w 102"/>
                <a:gd name="T15" fmla="*/ 2147483647 h 324"/>
                <a:gd name="T16" fmla="*/ 2147483647 w 102"/>
                <a:gd name="T17" fmla="*/ 2147483647 h 324"/>
                <a:gd name="T18" fmla="*/ 2147483647 w 102"/>
                <a:gd name="T19" fmla="*/ 2147483647 h 324"/>
                <a:gd name="T20" fmla="*/ 2147483647 w 102"/>
                <a:gd name="T21" fmla="*/ 2147483647 h 324"/>
                <a:gd name="T22" fmla="*/ 2147483647 w 102"/>
                <a:gd name="T23" fmla="*/ 2147483647 h 324"/>
                <a:gd name="T24" fmla="*/ 2147483647 w 102"/>
                <a:gd name="T25" fmla="*/ 2147483647 h 324"/>
                <a:gd name="T26" fmla="*/ 2147483647 w 102"/>
                <a:gd name="T27" fmla="*/ 2147483647 h 324"/>
                <a:gd name="T28" fmla="*/ 2147483647 w 102"/>
                <a:gd name="T29" fmla="*/ 2147483647 h 324"/>
                <a:gd name="T30" fmla="*/ 2147483647 w 102"/>
                <a:gd name="T31" fmla="*/ 2147483647 h 324"/>
                <a:gd name="T32" fmla="*/ 2147483647 w 102"/>
                <a:gd name="T33" fmla="*/ 2147483647 h 324"/>
                <a:gd name="T34" fmla="*/ 2147483647 w 102"/>
                <a:gd name="T35" fmla="*/ 2147483647 h 324"/>
                <a:gd name="T36" fmla="*/ 2147483647 w 102"/>
                <a:gd name="T37" fmla="*/ 2147483647 h 324"/>
                <a:gd name="T38" fmla="*/ 2147483647 w 102"/>
                <a:gd name="T39" fmla="*/ 2147483647 h 324"/>
                <a:gd name="T40" fmla="*/ 2147483647 w 102"/>
                <a:gd name="T41" fmla="*/ 2147483647 h 324"/>
                <a:gd name="T42" fmla="*/ 2147483647 w 102"/>
                <a:gd name="T43" fmla="*/ 2147483647 h 324"/>
                <a:gd name="T44" fmla="*/ 2147483647 w 102"/>
                <a:gd name="T45" fmla="*/ 2147483647 h 324"/>
                <a:gd name="T46" fmla="*/ 2147483647 w 102"/>
                <a:gd name="T47" fmla="*/ 2147483647 h 324"/>
                <a:gd name="T48" fmla="*/ 2147483647 w 102"/>
                <a:gd name="T49" fmla="*/ 0 h 324"/>
                <a:gd name="T50" fmla="*/ 2147483647 w 102"/>
                <a:gd name="T51" fmla="*/ 2147483647 h 324"/>
                <a:gd name="T52" fmla="*/ 2147483647 w 102"/>
                <a:gd name="T53" fmla="*/ 2147483647 h 324"/>
                <a:gd name="T54" fmla="*/ 2147483647 w 102"/>
                <a:gd name="T55" fmla="*/ 2147483647 h 324"/>
                <a:gd name="T56" fmla="*/ 2147483647 w 102"/>
                <a:gd name="T57" fmla="*/ 2147483647 h 324"/>
                <a:gd name="T58" fmla="*/ 2147483647 w 102"/>
                <a:gd name="T59" fmla="*/ 2147483647 h 324"/>
                <a:gd name="T60" fmla="*/ 2147483647 w 102"/>
                <a:gd name="T61" fmla="*/ 2147483647 h 324"/>
                <a:gd name="T62" fmla="*/ 2147483647 w 102"/>
                <a:gd name="T63" fmla="*/ 2147483647 h 324"/>
                <a:gd name="T64" fmla="*/ 2147483647 w 102"/>
                <a:gd name="T65" fmla="*/ 2147483647 h 324"/>
                <a:gd name="T66" fmla="*/ 2147483647 w 102"/>
                <a:gd name="T67" fmla="*/ 2147483647 h 324"/>
                <a:gd name="T68" fmla="*/ 2147483647 w 102"/>
                <a:gd name="T69" fmla="*/ 2147483647 h 324"/>
                <a:gd name="T70" fmla="*/ 2147483647 w 102"/>
                <a:gd name="T71" fmla="*/ 2147483647 h 324"/>
                <a:gd name="T72" fmla="*/ 2147483647 w 102"/>
                <a:gd name="T73" fmla="*/ 2147483647 h 324"/>
                <a:gd name="T74" fmla="*/ 2147483647 w 102"/>
                <a:gd name="T75" fmla="*/ 2147483647 h 324"/>
                <a:gd name="T76" fmla="*/ 2147483647 w 102"/>
                <a:gd name="T77" fmla="*/ 2147483647 h 324"/>
                <a:gd name="T78" fmla="*/ 0 w 102"/>
                <a:gd name="T79" fmla="*/ 2147483647 h 324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102"/>
                <a:gd name="T121" fmla="*/ 0 h 324"/>
                <a:gd name="T122" fmla="*/ 102 w 102"/>
                <a:gd name="T123" fmla="*/ 324 h 324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102" h="324">
                  <a:moveTo>
                    <a:pt x="0" y="168"/>
                  </a:moveTo>
                  <a:lnTo>
                    <a:pt x="54" y="312"/>
                  </a:lnTo>
                  <a:lnTo>
                    <a:pt x="60" y="324"/>
                  </a:lnTo>
                  <a:lnTo>
                    <a:pt x="60" y="306"/>
                  </a:lnTo>
                  <a:lnTo>
                    <a:pt x="66" y="294"/>
                  </a:lnTo>
                  <a:lnTo>
                    <a:pt x="66" y="234"/>
                  </a:lnTo>
                  <a:lnTo>
                    <a:pt x="72" y="228"/>
                  </a:lnTo>
                  <a:lnTo>
                    <a:pt x="78" y="216"/>
                  </a:lnTo>
                  <a:lnTo>
                    <a:pt x="84" y="210"/>
                  </a:lnTo>
                  <a:lnTo>
                    <a:pt x="90" y="198"/>
                  </a:lnTo>
                  <a:lnTo>
                    <a:pt x="90" y="186"/>
                  </a:lnTo>
                  <a:lnTo>
                    <a:pt x="78" y="174"/>
                  </a:lnTo>
                  <a:lnTo>
                    <a:pt x="78" y="162"/>
                  </a:lnTo>
                  <a:lnTo>
                    <a:pt x="72" y="156"/>
                  </a:lnTo>
                  <a:lnTo>
                    <a:pt x="66" y="162"/>
                  </a:lnTo>
                  <a:lnTo>
                    <a:pt x="66" y="168"/>
                  </a:lnTo>
                  <a:lnTo>
                    <a:pt x="60" y="168"/>
                  </a:lnTo>
                  <a:lnTo>
                    <a:pt x="54" y="174"/>
                  </a:lnTo>
                  <a:lnTo>
                    <a:pt x="48" y="168"/>
                  </a:lnTo>
                  <a:lnTo>
                    <a:pt x="48" y="96"/>
                  </a:lnTo>
                  <a:lnTo>
                    <a:pt x="66" y="78"/>
                  </a:lnTo>
                  <a:lnTo>
                    <a:pt x="84" y="78"/>
                  </a:lnTo>
                  <a:lnTo>
                    <a:pt x="90" y="60"/>
                  </a:lnTo>
                  <a:lnTo>
                    <a:pt x="84" y="18"/>
                  </a:lnTo>
                  <a:lnTo>
                    <a:pt x="102" y="0"/>
                  </a:lnTo>
                  <a:lnTo>
                    <a:pt x="78" y="6"/>
                  </a:lnTo>
                  <a:lnTo>
                    <a:pt x="78" y="18"/>
                  </a:lnTo>
                  <a:lnTo>
                    <a:pt x="72" y="30"/>
                  </a:lnTo>
                  <a:lnTo>
                    <a:pt x="66" y="36"/>
                  </a:lnTo>
                  <a:lnTo>
                    <a:pt x="60" y="36"/>
                  </a:lnTo>
                  <a:lnTo>
                    <a:pt x="54" y="30"/>
                  </a:lnTo>
                  <a:lnTo>
                    <a:pt x="42" y="54"/>
                  </a:lnTo>
                  <a:lnTo>
                    <a:pt x="30" y="60"/>
                  </a:lnTo>
                  <a:lnTo>
                    <a:pt x="36" y="72"/>
                  </a:lnTo>
                  <a:lnTo>
                    <a:pt x="36" y="84"/>
                  </a:lnTo>
                  <a:lnTo>
                    <a:pt x="42" y="90"/>
                  </a:lnTo>
                  <a:lnTo>
                    <a:pt x="42" y="96"/>
                  </a:lnTo>
                  <a:lnTo>
                    <a:pt x="18" y="138"/>
                  </a:lnTo>
                  <a:lnTo>
                    <a:pt x="18" y="156"/>
                  </a:lnTo>
                  <a:lnTo>
                    <a:pt x="0" y="168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06" name="Iran" descr="© INSCALE GmbH, 05.05.2010&#10;http://www.presentationload.com/">
              <a:extLst>
                <a:ext uri="{FF2B5EF4-FFF2-40B4-BE49-F238E27FC236}">
                  <a16:creationId xmlns:a16="http://schemas.microsoft.com/office/drawing/2014/main" id="{4CA98371-98BB-4032-9763-91CF3596E35E}"/>
                </a:ext>
              </a:extLst>
            </p:cNvPr>
            <p:cNvSpPr>
              <a:spLocks/>
            </p:cNvSpPr>
            <p:nvPr/>
          </p:nvSpPr>
          <p:spPr bwMode="gray">
            <a:xfrm>
              <a:off x="6854865" y="3081546"/>
              <a:ext cx="638026" cy="528798"/>
            </a:xfrm>
            <a:custGeom>
              <a:avLst/>
              <a:gdLst>
                <a:gd name="T0" fmla="*/ 2147483647 w 1440"/>
                <a:gd name="T1" fmla="*/ 2147483647 h 1182"/>
                <a:gd name="T2" fmla="*/ 2147483647 w 1440"/>
                <a:gd name="T3" fmla="*/ 2147483647 h 1182"/>
                <a:gd name="T4" fmla="*/ 2147483647 w 1440"/>
                <a:gd name="T5" fmla="*/ 2147483647 h 1182"/>
                <a:gd name="T6" fmla="*/ 2147483647 w 1440"/>
                <a:gd name="T7" fmla="*/ 2147483647 h 1182"/>
                <a:gd name="T8" fmla="*/ 2147483647 w 1440"/>
                <a:gd name="T9" fmla="*/ 2147483647 h 1182"/>
                <a:gd name="T10" fmla="*/ 2147483647 w 1440"/>
                <a:gd name="T11" fmla="*/ 2147483647 h 1182"/>
                <a:gd name="T12" fmla="*/ 2147483647 w 1440"/>
                <a:gd name="T13" fmla="*/ 2147483647 h 1182"/>
                <a:gd name="T14" fmla="*/ 2147483647 w 1440"/>
                <a:gd name="T15" fmla="*/ 2147483647 h 1182"/>
                <a:gd name="T16" fmla="*/ 2147483647 w 1440"/>
                <a:gd name="T17" fmla="*/ 2147483647 h 1182"/>
                <a:gd name="T18" fmla="*/ 2147483647 w 1440"/>
                <a:gd name="T19" fmla="*/ 2147483647 h 1182"/>
                <a:gd name="T20" fmla="*/ 2147483647 w 1440"/>
                <a:gd name="T21" fmla="*/ 2147483647 h 1182"/>
                <a:gd name="T22" fmla="*/ 2147483647 w 1440"/>
                <a:gd name="T23" fmla="*/ 2147483647 h 1182"/>
                <a:gd name="T24" fmla="*/ 2147483647 w 1440"/>
                <a:gd name="T25" fmla="*/ 2147483647 h 1182"/>
                <a:gd name="T26" fmla="*/ 2147483647 w 1440"/>
                <a:gd name="T27" fmla="*/ 2147483647 h 1182"/>
                <a:gd name="T28" fmla="*/ 2147483647 w 1440"/>
                <a:gd name="T29" fmla="*/ 2147483647 h 1182"/>
                <a:gd name="T30" fmla="*/ 2147483647 w 1440"/>
                <a:gd name="T31" fmla="*/ 2147483647 h 1182"/>
                <a:gd name="T32" fmla="*/ 2147483647 w 1440"/>
                <a:gd name="T33" fmla="*/ 2147483647 h 1182"/>
                <a:gd name="T34" fmla="*/ 2147483647 w 1440"/>
                <a:gd name="T35" fmla="*/ 2147483647 h 1182"/>
                <a:gd name="T36" fmla="*/ 2147483647 w 1440"/>
                <a:gd name="T37" fmla="*/ 2147483647 h 1182"/>
                <a:gd name="T38" fmla="*/ 2147483647 w 1440"/>
                <a:gd name="T39" fmla="*/ 2147483647 h 1182"/>
                <a:gd name="T40" fmla="*/ 2147483647 w 1440"/>
                <a:gd name="T41" fmla="*/ 2147483647 h 1182"/>
                <a:gd name="T42" fmla="*/ 2147483647 w 1440"/>
                <a:gd name="T43" fmla="*/ 2147483647 h 1182"/>
                <a:gd name="T44" fmla="*/ 2147483647 w 1440"/>
                <a:gd name="T45" fmla="*/ 2147483647 h 1182"/>
                <a:gd name="T46" fmla="*/ 2147483647 w 1440"/>
                <a:gd name="T47" fmla="*/ 2147483647 h 1182"/>
                <a:gd name="T48" fmla="*/ 2147483647 w 1440"/>
                <a:gd name="T49" fmla="*/ 2147483647 h 1182"/>
                <a:gd name="T50" fmla="*/ 2147483647 w 1440"/>
                <a:gd name="T51" fmla="*/ 2147483647 h 1182"/>
                <a:gd name="T52" fmla="*/ 2147483647 w 1440"/>
                <a:gd name="T53" fmla="*/ 2147483647 h 1182"/>
                <a:gd name="T54" fmla="*/ 2147483647 w 1440"/>
                <a:gd name="T55" fmla="*/ 2147483647 h 1182"/>
                <a:gd name="T56" fmla="*/ 2147483647 w 1440"/>
                <a:gd name="T57" fmla="*/ 2147483647 h 1182"/>
                <a:gd name="T58" fmla="*/ 2147483647 w 1440"/>
                <a:gd name="T59" fmla="*/ 2147483647 h 1182"/>
                <a:gd name="T60" fmla="*/ 2147483647 w 1440"/>
                <a:gd name="T61" fmla="*/ 0 h 1182"/>
                <a:gd name="T62" fmla="*/ 2147483647 w 1440"/>
                <a:gd name="T63" fmla="*/ 2147483647 h 1182"/>
                <a:gd name="T64" fmla="*/ 2147483647 w 1440"/>
                <a:gd name="T65" fmla="*/ 2147483647 h 1182"/>
                <a:gd name="T66" fmla="*/ 2147483647 w 1440"/>
                <a:gd name="T67" fmla="*/ 2147483647 h 1182"/>
                <a:gd name="T68" fmla="*/ 2147483647 w 1440"/>
                <a:gd name="T69" fmla="*/ 2147483647 h 1182"/>
                <a:gd name="T70" fmla="*/ 2147483647 w 1440"/>
                <a:gd name="T71" fmla="*/ 2147483647 h 1182"/>
                <a:gd name="T72" fmla="*/ 2147483647 w 1440"/>
                <a:gd name="T73" fmla="*/ 2147483647 h 1182"/>
                <a:gd name="T74" fmla="*/ 2147483647 w 1440"/>
                <a:gd name="T75" fmla="*/ 2147483647 h 1182"/>
                <a:gd name="T76" fmla="*/ 2147483647 w 1440"/>
                <a:gd name="T77" fmla="*/ 2147483647 h 1182"/>
                <a:gd name="T78" fmla="*/ 2147483647 w 1440"/>
                <a:gd name="T79" fmla="*/ 2147483647 h 1182"/>
                <a:gd name="T80" fmla="*/ 2147483647 w 1440"/>
                <a:gd name="T81" fmla="*/ 2147483647 h 1182"/>
                <a:gd name="T82" fmla="*/ 2147483647 w 1440"/>
                <a:gd name="T83" fmla="*/ 2147483647 h 1182"/>
                <a:gd name="T84" fmla="*/ 2147483647 w 1440"/>
                <a:gd name="T85" fmla="*/ 2147483647 h 1182"/>
                <a:gd name="T86" fmla="*/ 2147483647 w 1440"/>
                <a:gd name="T87" fmla="*/ 2147483647 h 1182"/>
                <a:gd name="T88" fmla="*/ 2147483647 w 1440"/>
                <a:gd name="T89" fmla="*/ 2147483647 h 1182"/>
                <a:gd name="T90" fmla="*/ 2147483647 w 1440"/>
                <a:gd name="T91" fmla="*/ 2147483647 h 1182"/>
                <a:gd name="T92" fmla="*/ 2147483647 w 1440"/>
                <a:gd name="T93" fmla="*/ 2147483647 h 1182"/>
                <a:gd name="T94" fmla="*/ 2147483647 w 1440"/>
                <a:gd name="T95" fmla="*/ 2147483647 h 1182"/>
                <a:gd name="T96" fmla="*/ 2147483647 w 1440"/>
                <a:gd name="T97" fmla="*/ 2147483647 h 1182"/>
                <a:gd name="T98" fmla="*/ 2147483647 w 1440"/>
                <a:gd name="T99" fmla="*/ 2147483647 h 1182"/>
                <a:gd name="T100" fmla="*/ 2147483647 w 1440"/>
                <a:gd name="T101" fmla="*/ 2147483647 h 1182"/>
                <a:gd name="T102" fmla="*/ 2147483647 w 1440"/>
                <a:gd name="T103" fmla="*/ 2147483647 h 1182"/>
                <a:gd name="T104" fmla="*/ 2147483647 w 1440"/>
                <a:gd name="T105" fmla="*/ 2147483647 h 1182"/>
                <a:gd name="T106" fmla="*/ 2147483647 w 1440"/>
                <a:gd name="T107" fmla="*/ 2147483647 h 1182"/>
                <a:gd name="T108" fmla="*/ 2147483647 w 1440"/>
                <a:gd name="T109" fmla="*/ 2147483647 h 1182"/>
                <a:gd name="T110" fmla="*/ 2147483647 w 1440"/>
                <a:gd name="T111" fmla="*/ 2147483647 h 118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440"/>
                <a:gd name="T169" fmla="*/ 0 h 1182"/>
                <a:gd name="T170" fmla="*/ 1440 w 1440"/>
                <a:gd name="T171" fmla="*/ 1182 h 118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440" h="1182">
                  <a:moveTo>
                    <a:pt x="1338" y="1176"/>
                  </a:moveTo>
                  <a:lnTo>
                    <a:pt x="1338" y="1170"/>
                  </a:lnTo>
                  <a:lnTo>
                    <a:pt x="1332" y="1158"/>
                  </a:lnTo>
                  <a:lnTo>
                    <a:pt x="1332" y="1128"/>
                  </a:lnTo>
                  <a:lnTo>
                    <a:pt x="1344" y="1116"/>
                  </a:lnTo>
                  <a:lnTo>
                    <a:pt x="1344" y="1110"/>
                  </a:lnTo>
                  <a:lnTo>
                    <a:pt x="1350" y="1104"/>
                  </a:lnTo>
                  <a:lnTo>
                    <a:pt x="1356" y="1086"/>
                  </a:lnTo>
                  <a:lnTo>
                    <a:pt x="1368" y="1086"/>
                  </a:lnTo>
                  <a:lnTo>
                    <a:pt x="1374" y="1080"/>
                  </a:lnTo>
                  <a:lnTo>
                    <a:pt x="1374" y="1074"/>
                  </a:lnTo>
                  <a:lnTo>
                    <a:pt x="1380" y="1074"/>
                  </a:lnTo>
                  <a:lnTo>
                    <a:pt x="1380" y="1068"/>
                  </a:lnTo>
                  <a:lnTo>
                    <a:pt x="1386" y="1062"/>
                  </a:lnTo>
                  <a:lnTo>
                    <a:pt x="1398" y="1056"/>
                  </a:lnTo>
                  <a:lnTo>
                    <a:pt x="1428" y="1056"/>
                  </a:lnTo>
                  <a:lnTo>
                    <a:pt x="1428" y="1062"/>
                  </a:lnTo>
                  <a:lnTo>
                    <a:pt x="1434" y="1062"/>
                  </a:lnTo>
                  <a:lnTo>
                    <a:pt x="1440" y="1056"/>
                  </a:lnTo>
                  <a:lnTo>
                    <a:pt x="1440" y="1044"/>
                  </a:lnTo>
                  <a:lnTo>
                    <a:pt x="1434" y="1026"/>
                  </a:lnTo>
                  <a:lnTo>
                    <a:pt x="1428" y="1014"/>
                  </a:lnTo>
                  <a:lnTo>
                    <a:pt x="1422" y="1008"/>
                  </a:lnTo>
                  <a:lnTo>
                    <a:pt x="1404" y="1008"/>
                  </a:lnTo>
                  <a:lnTo>
                    <a:pt x="1404" y="996"/>
                  </a:lnTo>
                  <a:lnTo>
                    <a:pt x="1398" y="984"/>
                  </a:lnTo>
                  <a:lnTo>
                    <a:pt x="1398" y="960"/>
                  </a:lnTo>
                  <a:lnTo>
                    <a:pt x="1392" y="960"/>
                  </a:lnTo>
                  <a:lnTo>
                    <a:pt x="1398" y="930"/>
                  </a:lnTo>
                  <a:lnTo>
                    <a:pt x="1374" y="930"/>
                  </a:lnTo>
                  <a:lnTo>
                    <a:pt x="1362" y="912"/>
                  </a:lnTo>
                  <a:lnTo>
                    <a:pt x="1350" y="918"/>
                  </a:lnTo>
                  <a:lnTo>
                    <a:pt x="1332" y="918"/>
                  </a:lnTo>
                  <a:lnTo>
                    <a:pt x="1326" y="912"/>
                  </a:lnTo>
                  <a:lnTo>
                    <a:pt x="1314" y="894"/>
                  </a:lnTo>
                  <a:lnTo>
                    <a:pt x="1308" y="876"/>
                  </a:lnTo>
                  <a:lnTo>
                    <a:pt x="1296" y="864"/>
                  </a:lnTo>
                  <a:lnTo>
                    <a:pt x="1284" y="846"/>
                  </a:lnTo>
                  <a:lnTo>
                    <a:pt x="1278" y="840"/>
                  </a:lnTo>
                  <a:lnTo>
                    <a:pt x="1272" y="828"/>
                  </a:lnTo>
                  <a:lnTo>
                    <a:pt x="1248" y="804"/>
                  </a:lnTo>
                  <a:lnTo>
                    <a:pt x="1242" y="804"/>
                  </a:lnTo>
                  <a:lnTo>
                    <a:pt x="1242" y="792"/>
                  </a:lnTo>
                  <a:lnTo>
                    <a:pt x="1260" y="774"/>
                  </a:lnTo>
                  <a:lnTo>
                    <a:pt x="1266" y="762"/>
                  </a:lnTo>
                  <a:lnTo>
                    <a:pt x="1272" y="756"/>
                  </a:lnTo>
                  <a:lnTo>
                    <a:pt x="1296" y="708"/>
                  </a:lnTo>
                  <a:lnTo>
                    <a:pt x="1284" y="684"/>
                  </a:lnTo>
                  <a:lnTo>
                    <a:pt x="1278" y="678"/>
                  </a:lnTo>
                  <a:lnTo>
                    <a:pt x="1242" y="678"/>
                  </a:lnTo>
                  <a:lnTo>
                    <a:pt x="1230" y="672"/>
                  </a:lnTo>
                  <a:lnTo>
                    <a:pt x="1224" y="672"/>
                  </a:lnTo>
                  <a:lnTo>
                    <a:pt x="1218" y="666"/>
                  </a:lnTo>
                  <a:lnTo>
                    <a:pt x="1218" y="612"/>
                  </a:lnTo>
                  <a:lnTo>
                    <a:pt x="1212" y="606"/>
                  </a:lnTo>
                  <a:lnTo>
                    <a:pt x="1200" y="582"/>
                  </a:lnTo>
                  <a:lnTo>
                    <a:pt x="1188" y="564"/>
                  </a:lnTo>
                  <a:lnTo>
                    <a:pt x="1176" y="540"/>
                  </a:lnTo>
                  <a:lnTo>
                    <a:pt x="1182" y="528"/>
                  </a:lnTo>
                  <a:lnTo>
                    <a:pt x="1200" y="510"/>
                  </a:lnTo>
                  <a:lnTo>
                    <a:pt x="1200" y="504"/>
                  </a:lnTo>
                  <a:lnTo>
                    <a:pt x="1194" y="498"/>
                  </a:lnTo>
                  <a:lnTo>
                    <a:pt x="1170" y="498"/>
                  </a:lnTo>
                  <a:lnTo>
                    <a:pt x="1170" y="468"/>
                  </a:lnTo>
                  <a:lnTo>
                    <a:pt x="1158" y="456"/>
                  </a:lnTo>
                  <a:lnTo>
                    <a:pt x="1158" y="450"/>
                  </a:lnTo>
                  <a:lnTo>
                    <a:pt x="1164" y="444"/>
                  </a:lnTo>
                  <a:lnTo>
                    <a:pt x="1176" y="438"/>
                  </a:lnTo>
                  <a:lnTo>
                    <a:pt x="1182" y="432"/>
                  </a:lnTo>
                  <a:lnTo>
                    <a:pt x="1188" y="432"/>
                  </a:lnTo>
                  <a:lnTo>
                    <a:pt x="1176" y="414"/>
                  </a:lnTo>
                  <a:lnTo>
                    <a:pt x="1200" y="408"/>
                  </a:lnTo>
                  <a:lnTo>
                    <a:pt x="1200" y="402"/>
                  </a:lnTo>
                  <a:lnTo>
                    <a:pt x="1194" y="396"/>
                  </a:lnTo>
                  <a:lnTo>
                    <a:pt x="1194" y="372"/>
                  </a:lnTo>
                  <a:lnTo>
                    <a:pt x="1188" y="360"/>
                  </a:lnTo>
                  <a:lnTo>
                    <a:pt x="1188" y="354"/>
                  </a:lnTo>
                  <a:lnTo>
                    <a:pt x="1194" y="342"/>
                  </a:lnTo>
                  <a:lnTo>
                    <a:pt x="1200" y="336"/>
                  </a:lnTo>
                  <a:lnTo>
                    <a:pt x="1188" y="306"/>
                  </a:lnTo>
                  <a:lnTo>
                    <a:pt x="1194" y="282"/>
                  </a:lnTo>
                  <a:lnTo>
                    <a:pt x="1182" y="282"/>
                  </a:lnTo>
                  <a:lnTo>
                    <a:pt x="1182" y="246"/>
                  </a:lnTo>
                  <a:lnTo>
                    <a:pt x="1116" y="252"/>
                  </a:lnTo>
                  <a:lnTo>
                    <a:pt x="1110" y="246"/>
                  </a:lnTo>
                  <a:lnTo>
                    <a:pt x="1104" y="234"/>
                  </a:lnTo>
                  <a:lnTo>
                    <a:pt x="1092" y="228"/>
                  </a:lnTo>
                  <a:lnTo>
                    <a:pt x="1080" y="216"/>
                  </a:lnTo>
                  <a:lnTo>
                    <a:pt x="1068" y="216"/>
                  </a:lnTo>
                  <a:lnTo>
                    <a:pt x="1062" y="210"/>
                  </a:lnTo>
                  <a:lnTo>
                    <a:pt x="1056" y="210"/>
                  </a:lnTo>
                  <a:lnTo>
                    <a:pt x="1050" y="204"/>
                  </a:lnTo>
                  <a:lnTo>
                    <a:pt x="1044" y="192"/>
                  </a:lnTo>
                  <a:lnTo>
                    <a:pt x="1044" y="186"/>
                  </a:lnTo>
                  <a:lnTo>
                    <a:pt x="1038" y="180"/>
                  </a:lnTo>
                  <a:lnTo>
                    <a:pt x="1032" y="180"/>
                  </a:lnTo>
                  <a:lnTo>
                    <a:pt x="1020" y="174"/>
                  </a:lnTo>
                  <a:lnTo>
                    <a:pt x="1002" y="174"/>
                  </a:lnTo>
                  <a:lnTo>
                    <a:pt x="990" y="168"/>
                  </a:lnTo>
                  <a:lnTo>
                    <a:pt x="972" y="168"/>
                  </a:lnTo>
                  <a:lnTo>
                    <a:pt x="972" y="174"/>
                  </a:lnTo>
                  <a:lnTo>
                    <a:pt x="960" y="168"/>
                  </a:lnTo>
                  <a:lnTo>
                    <a:pt x="954" y="162"/>
                  </a:lnTo>
                  <a:lnTo>
                    <a:pt x="942" y="156"/>
                  </a:lnTo>
                  <a:lnTo>
                    <a:pt x="936" y="150"/>
                  </a:lnTo>
                  <a:lnTo>
                    <a:pt x="906" y="150"/>
                  </a:lnTo>
                  <a:lnTo>
                    <a:pt x="906" y="138"/>
                  </a:lnTo>
                  <a:lnTo>
                    <a:pt x="894" y="126"/>
                  </a:lnTo>
                  <a:lnTo>
                    <a:pt x="834" y="126"/>
                  </a:lnTo>
                  <a:lnTo>
                    <a:pt x="834" y="132"/>
                  </a:lnTo>
                  <a:lnTo>
                    <a:pt x="828" y="138"/>
                  </a:lnTo>
                  <a:lnTo>
                    <a:pt x="816" y="132"/>
                  </a:lnTo>
                  <a:lnTo>
                    <a:pt x="780" y="132"/>
                  </a:lnTo>
                  <a:lnTo>
                    <a:pt x="768" y="138"/>
                  </a:lnTo>
                  <a:lnTo>
                    <a:pt x="750" y="156"/>
                  </a:lnTo>
                  <a:lnTo>
                    <a:pt x="738" y="162"/>
                  </a:lnTo>
                  <a:lnTo>
                    <a:pt x="732" y="168"/>
                  </a:lnTo>
                  <a:lnTo>
                    <a:pt x="732" y="180"/>
                  </a:lnTo>
                  <a:lnTo>
                    <a:pt x="720" y="186"/>
                  </a:lnTo>
                  <a:lnTo>
                    <a:pt x="708" y="198"/>
                  </a:lnTo>
                  <a:lnTo>
                    <a:pt x="678" y="198"/>
                  </a:lnTo>
                  <a:lnTo>
                    <a:pt x="690" y="210"/>
                  </a:lnTo>
                  <a:lnTo>
                    <a:pt x="690" y="222"/>
                  </a:lnTo>
                  <a:lnTo>
                    <a:pt x="696" y="228"/>
                  </a:lnTo>
                  <a:lnTo>
                    <a:pt x="696" y="234"/>
                  </a:lnTo>
                  <a:lnTo>
                    <a:pt x="690" y="240"/>
                  </a:lnTo>
                  <a:lnTo>
                    <a:pt x="678" y="240"/>
                  </a:lnTo>
                  <a:lnTo>
                    <a:pt x="666" y="234"/>
                  </a:lnTo>
                  <a:lnTo>
                    <a:pt x="660" y="228"/>
                  </a:lnTo>
                  <a:lnTo>
                    <a:pt x="654" y="228"/>
                  </a:lnTo>
                  <a:lnTo>
                    <a:pt x="648" y="234"/>
                  </a:lnTo>
                  <a:lnTo>
                    <a:pt x="624" y="234"/>
                  </a:lnTo>
                  <a:lnTo>
                    <a:pt x="612" y="240"/>
                  </a:lnTo>
                  <a:lnTo>
                    <a:pt x="600" y="240"/>
                  </a:lnTo>
                  <a:lnTo>
                    <a:pt x="582" y="246"/>
                  </a:lnTo>
                  <a:lnTo>
                    <a:pt x="558" y="258"/>
                  </a:lnTo>
                  <a:lnTo>
                    <a:pt x="546" y="252"/>
                  </a:lnTo>
                  <a:lnTo>
                    <a:pt x="534" y="252"/>
                  </a:lnTo>
                  <a:lnTo>
                    <a:pt x="522" y="246"/>
                  </a:lnTo>
                  <a:lnTo>
                    <a:pt x="498" y="246"/>
                  </a:lnTo>
                  <a:lnTo>
                    <a:pt x="480" y="240"/>
                  </a:lnTo>
                  <a:lnTo>
                    <a:pt x="468" y="228"/>
                  </a:lnTo>
                  <a:lnTo>
                    <a:pt x="456" y="222"/>
                  </a:lnTo>
                  <a:lnTo>
                    <a:pt x="444" y="210"/>
                  </a:lnTo>
                  <a:lnTo>
                    <a:pt x="438" y="198"/>
                  </a:lnTo>
                  <a:lnTo>
                    <a:pt x="432" y="192"/>
                  </a:lnTo>
                  <a:lnTo>
                    <a:pt x="432" y="186"/>
                  </a:lnTo>
                  <a:lnTo>
                    <a:pt x="378" y="186"/>
                  </a:lnTo>
                  <a:lnTo>
                    <a:pt x="354" y="162"/>
                  </a:lnTo>
                  <a:lnTo>
                    <a:pt x="336" y="126"/>
                  </a:lnTo>
                  <a:lnTo>
                    <a:pt x="330" y="120"/>
                  </a:lnTo>
                  <a:lnTo>
                    <a:pt x="330" y="114"/>
                  </a:lnTo>
                  <a:lnTo>
                    <a:pt x="312" y="114"/>
                  </a:lnTo>
                  <a:lnTo>
                    <a:pt x="312" y="108"/>
                  </a:lnTo>
                  <a:lnTo>
                    <a:pt x="306" y="102"/>
                  </a:lnTo>
                  <a:lnTo>
                    <a:pt x="300" y="102"/>
                  </a:lnTo>
                  <a:lnTo>
                    <a:pt x="294" y="96"/>
                  </a:lnTo>
                  <a:lnTo>
                    <a:pt x="282" y="90"/>
                  </a:lnTo>
                  <a:lnTo>
                    <a:pt x="270" y="78"/>
                  </a:lnTo>
                  <a:lnTo>
                    <a:pt x="270" y="72"/>
                  </a:lnTo>
                  <a:lnTo>
                    <a:pt x="282" y="72"/>
                  </a:lnTo>
                  <a:lnTo>
                    <a:pt x="288" y="66"/>
                  </a:lnTo>
                  <a:lnTo>
                    <a:pt x="288" y="60"/>
                  </a:lnTo>
                  <a:lnTo>
                    <a:pt x="282" y="54"/>
                  </a:lnTo>
                  <a:lnTo>
                    <a:pt x="276" y="54"/>
                  </a:lnTo>
                  <a:lnTo>
                    <a:pt x="276" y="42"/>
                  </a:lnTo>
                  <a:lnTo>
                    <a:pt x="282" y="36"/>
                  </a:lnTo>
                  <a:lnTo>
                    <a:pt x="282" y="18"/>
                  </a:lnTo>
                  <a:lnTo>
                    <a:pt x="276" y="12"/>
                  </a:lnTo>
                  <a:lnTo>
                    <a:pt x="270" y="0"/>
                  </a:lnTo>
                  <a:lnTo>
                    <a:pt x="258" y="0"/>
                  </a:lnTo>
                  <a:lnTo>
                    <a:pt x="246" y="6"/>
                  </a:lnTo>
                  <a:lnTo>
                    <a:pt x="234" y="18"/>
                  </a:lnTo>
                  <a:lnTo>
                    <a:pt x="222" y="24"/>
                  </a:lnTo>
                  <a:lnTo>
                    <a:pt x="204" y="36"/>
                  </a:lnTo>
                  <a:lnTo>
                    <a:pt x="192" y="48"/>
                  </a:lnTo>
                  <a:lnTo>
                    <a:pt x="192" y="54"/>
                  </a:lnTo>
                  <a:lnTo>
                    <a:pt x="186" y="60"/>
                  </a:lnTo>
                  <a:lnTo>
                    <a:pt x="180" y="72"/>
                  </a:lnTo>
                  <a:lnTo>
                    <a:pt x="132" y="72"/>
                  </a:lnTo>
                  <a:lnTo>
                    <a:pt x="96" y="60"/>
                  </a:lnTo>
                  <a:lnTo>
                    <a:pt x="84" y="54"/>
                  </a:lnTo>
                  <a:lnTo>
                    <a:pt x="66" y="36"/>
                  </a:lnTo>
                  <a:lnTo>
                    <a:pt x="54" y="12"/>
                  </a:lnTo>
                  <a:lnTo>
                    <a:pt x="54" y="6"/>
                  </a:lnTo>
                  <a:lnTo>
                    <a:pt x="48" y="0"/>
                  </a:lnTo>
                  <a:lnTo>
                    <a:pt x="42" y="0"/>
                  </a:lnTo>
                  <a:lnTo>
                    <a:pt x="24" y="18"/>
                  </a:lnTo>
                  <a:lnTo>
                    <a:pt x="24" y="30"/>
                  </a:lnTo>
                  <a:lnTo>
                    <a:pt x="0" y="30"/>
                  </a:lnTo>
                  <a:lnTo>
                    <a:pt x="18" y="54"/>
                  </a:lnTo>
                  <a:lnTo>
                    <a:pt x="18" y="84"/>
                  </a:lnTo>
                  <a:lnTo>
                    <a:pt x="30" y="96"/>
                  </a:lnTo>
                  <a:lnTo>
                    <a:pt x="30" y="108"/>
                  </a:lnTo>
                  <a:lnTo>
                    <a:pt x="36" y="114"/>
                  </a:lnTo>
                  <a:lnTo>
                    <a:pt x="42" y="114"/>
                  </a:lnTo>
                  <a:lnTo>
                    <a:pt x="36" y="120"/>
                  </a:lnTo>
                  <a:lnTo>
                    <a:pt x="36" y="126"/>
                  </a:lnTo>
                  <a:lnTo>
                    <a:pt x="30" y="138"/>
                  </a:lnTo>
                  <a:lnTo>
                    <a:pt x="24" y="144"/>
                  </a:lnTo>
                  <a:lnTo>
                    <a:pt x="60" y="162"/>
                  </a:lnTo>
                  <a:lnTo>
                    <a:pt x="60" y="192"/>
                  </a:lnTo>
                  <a:lnTo>
                    <a:pt x="84" y="198"/>
                  </a:lnTo>
                  <a:lnTo>
                    <a:pt x="84" y="210"/>
                  </a:lnTo>
                  <a:lnTo>
                    <a:pt x="96" y="246"/>
                  </a:lnTo>
                  <a:lnTo>
                    <a:pt x="108" y="270"/>
                  </a:lnTo>
                  <a:lnTo>
                    <a:pt x="120" y="282"/>
                  </a:lnTo>
                  <a:lnTo>
                    <a:pt x="120" y="300"/>
                  </a:lnTo>
                  <a:lnTo>
                    <a:pt x="144" y="306"/>
                  </a:lnTo>
                  <a:lnTo>
                    <a:pt x="156" y="324"/>
                  </a:lnTo>
                  <a:lnTo>
                    <a:pt x="162" y="318"/>
                  </a:lnTo>
                  <a:lnTo>
                    <a:pt x="174" y="312"/>
                  </a:lnTo>
                  <a:lnTo>
                    <a:pt x="186" y="312"/>
                  </a:lnTo>
                  <a:lnTo>
                    <a:pt x="186" y="318"/>
                  </a:lnTo>
                  <a:lnTo>
                    <a:pt x="168" y="336"/>
                  </a:lnTo>
                  <a:lnTo>
                    <a:pt x="168" y="342"/>
                  </a:lnTo>
                  <a:lnTo>
                    <a:pt x="180" y="354"/>
                  </a:lnTo>
                  <a:lnTo>
                    <a:pt x="186" y="366"/>
                  </a:lnTo>
                  <a:lnTo>
                    <a:pt x="186" y="372"/>
                  </a:lnTo>
                  <a:lnTo>
                    <a:pt x="174" y="384"/>
                  </a:lnTo>
                  <a:lnTo>
                    <a:pt x="168" y="384"/>
                  </a:lnTo>
                  <a:lnTo>
                    <a:pt x="168" y="414"/>
                  </a:lnTo>
                  <a:lnTo>
                    <a:pt x="156" y="414"/>
                  </a:lnTo>
                  <a:lnTo>
                    <a:pt x="144" y="426"/>
                  </a:lnTo>
                  <a:lnTo>
                    <a:pt x="144" y="432"/>
                  </a:lnTo>
                  <a:lnTo>
                    <a:pt x="156" y="444"/>
                  </a:lnTo>
                  <a:lnTo>
                    <a:pt x="150" y="450"/>
                  </a:lnTo>
                  <a:lnTo>
                    <a:pt x="144" y="462"/>
                  </a:lnTo>
                  <a:lnTo>
                    <a:pt x="144" y="468"/>
                  </a:lnTo>
                  <a:lnTo>
                    <a:pt x="150" y="474"/>
                  </a:lnTo>
                  <a:lnTo>
                    <a:pt x="162" y="480"/>
                  </a:lnTo>
                  <a:lnTo>
                    <a:pt x="174" y="492"/>
                  </a:lnTo>
                  <a:lnTo>
                    <a:pt x="198" y="504"/>
                  </a:lnTo>
                  <a:lnTo>
                    <a:pt x="204" y="510"/>
                  </a:lnTo>
                  <a:lnTo>
                    <a:pt x="210" y="510"/>
                  </a:lnTo>
                  <a:lnTo>
                    <a:pt x="210" y="552"/>
                  </a:lnTo>
                  <a:lnTo>
                    <a:pt x="234" y="552"/>
                  </a:lnTo>
                  <a:lnTo>
                    <a:pt x="240" y="558"/>
                  </a:lnTo>
                  <a:lnTo>
                    <a:pt x="252" y="564"/>
                  </a:lnTo>
                  <a:lnTo>
                    <a:pt x="270" y="582"/>
                  </a:lnTo>
                  <a:lnTo>
                    <a:pt x="288" y="582"/>
                  </a:lnTo>
                  <a:lnTo>
                    <a:pt x="294" y="588"/>
                  </a:lnTo>
                  <a:lnTo>
                    <a:pt x="300" y="600"/>
                  </a:lnTo>
                  <a:lnTo>
                    <a:pt x="330" y="636"/>
                  </a:lnTo>
                  <a:lnTo>
                    <a:pt x="330" y="648"/>
                  </a:lnTo>
                  <a:lnTo>
                    <a:pt x="324" y="660"/>
                  </a:lnTo>
                  <a:lnTo>
                    <a:pt x="324" y="696"/>
                  </a:lnTo>
                  <a:lnTo>
                    <a:pt x="330" y="702"/>
                  </a:lnTo>
                  <a:lnTo>
                    <a:pt x="342" y="708"/>
                  </a:lnTo>
                  <a:lnTo>
                    <a:pt x="348" y="714"/>
                  </a:lnTo>
                  <a:lnTo>
                    <a:pt x="354" y="714"/>
                  </a:lnTo>
                  <a:lnTo>
                    <a:pt x="360" y="744"/>
                  </a:lnTo>
                  <a:lnTo>
                    <a:pt x="372" y="750"/>
                  </a:lnTo>
                  <a:lnTo>
                    <a:pt x="384" y="762"/>
                  </a:lnTo>
                  <a:lnTo>
                    <a:pt x="384" y="768"/>
                  </a:lnTo>
                  <a:lnTo>
                    <a:pt x="390" y="774"/>
                  </a:lnTo>
                  <a:lnTo>
                    <a:pt x="402" y="780"/>
                  </a:lnTo>
                  <a:lnTo>
                    <a:pt x="408" y="786"/>
                  </a:lnTo>
                  <a:lnTo>
                    <a:pt x="420" y="792"/>
                  </a:lnTo>
                  <a:lnTo>
                    <a:pt x="426" y="786"/>
                  </a:lnTo>
                  <a:lnTo>
                    <a:pt x="426" y="774"/>
                  </a:lnTo>
                  <a:lnTo>
                    <a:pt x="420" y="768"/>
                  </a:lnTo>
                  <a:lnTo>
                    <a:pt x="420" y="762"/>
                  </a:lnTo>
                  <a:lnTo>
                    <a:pt x="426" y="756"/>
                  </a:lnTo>
                  <a:lnTo>
                    <a:pt x="438" y="750"/>
                  </a:lnTo>
                  <a:lnTo>
                    <a:pt x="444" y="756"/>
                  </a:lnTo>
                  <a:lnTo>
                    <a:pt x="450" y="756"/>
                  </a:lnTo>
                  <a:lnTo>
                    <a:pt x="450" y="768"/>
                  </a:lnTo>
                  <a:lnTo>
                    <a:pt x="456" y="780"/>
                  </a:lnTo>
                  <a:lnTo>
                    <a:pt x="474" y="780"/>
                  </a:lnTo>
                  <a:lnTo>
                    <a:pt x="474" y="786"/>
                  </a:lnTo>
                  <a:lnTo>
                    <a:pt x="474" y="780"/>
                  </a:lnTo>
                  <a:lnTo>
                    <a:pt x="480" y="780"/>
                  </a:lnTo>
                  <a:lnTo>
                    <a:pt x="480" y="768"/>
                  </a:lnTo>
                  <a:lnTo>
                    <a:pt x="504" y="768"/>
                  </a:lnTo>
                  <a:lnTo>
                    <a:pt x="504" y="804"/>
                  </a:lnTo>
                  <a:lnTo>
                    <a:pt x="510" y="810"/>
                  </a:lnTo>
                  <a:lnTo>
                    <a:pt x="516" y="810"/>
                  </a:lnTo>
                  <a:lnTo>
                    <a:pt x="528" y="816"/>
                  </a:lnTo>
                  <a:lnTo>
                    <a:pt x="540" y="828"/>
                  </a:lnTo>
                  <a:lnTo>
                    <a:pt x="540" y="846"/>
                  </a:lnTo>
                  <a:lnTo>
                    <a:pt x="552" y="858"/>
                  </a:lnTo>
                  <a:lnTo>
                    <a:pt x="558" y="870"/>
                  </a:lnTo>
                  <a:lnTo>
                    <a:pt x="564" y="876"/>
                  </a:lnTo>
                  <a:lnTo>
                    <a:pt x="570" y="876"/>
                  </a:lnTo>
                  <a:lnTo>
                    <a:pt x="582" y="894"/>
                  </a:lnTo>
                  <a:lnTo>
                    <a:pt x="582" y="906"/>
                  </a:lnTo>
                  <a:lnTo>
                    <a:pt x="594" y="930"/>
                  </a:lnTo>
                  <a:lnTo>
                    <a:pt x="600" y="936"/>
                  </a:lnTo>
                  <a:lnTo>
                    <a:pt x="606" y="936"/>
                  </a:lnTo>
                  <a:lnTo>
                    <a:pt x="612" y="942"/>
                  </a:lnTo>
                  <a:lnTo>
                    <a:pt x="618" y="954"/>
                  </a:lnTo>
                  <a:lnTo>
                    <a:pt x="618" y="960"/>
                  </a:lnTo>
                  <a:lnTo>
                    <a:pt x="648" y="960"/>
                  </a:lnTo>
                  <a:lnTo>
                    <a:pt x="666" y="984"/>
                  </a:lnTo>
                  <a:lnTo>
                    <a:pt x="684" y="978"/>
                  </a:lnTo>
                  <a:lnTo>
                    <a:pt x="702" y="978"/>
                  </a:lnTo>
                  <a:lnTo>
                    <a:pt x="720" y="996"/>
                  </a:lnTo>
                  <a:lnTo>
                    <a:pt x="738" y="1008"/>
                  </a:lnTo>
                  <a:lnTo>
                    <a:pt x="756" y="1026"/>
                  </a:lnTo>
                  <a:lnTo>
                    <a:pt x="792" y="1050"/>
                  </a:lnTo>
                  <a:lnTo>
                    <a:pt x="810" y="1050"/>
                  </a:lnTo>
                  <a:lnTo>
                    <a:pt x="822" y="1056"/>
                  </a:lnTo>
                  <a:lnTo>
                    <a:pt x="834" y="1068"/>
                  </a:lnTo>
                  <a:lnTo>
                    <a:pt x="852" y="1068"/>
                  </a:lnTo>
                  <a:lnTo>
                    <a:pt x="876" y="1056"/>
                  </a:lnTo>
                  <a:lnTo>
                    <a:pt x="876" y="1050"/>
                  </a:lnTo>
                  <a:lnTo>
                    <a:pt x="900" y="1056"/>
                  </a:lnTo>
                  <a:lnTo>
                    <a:pt x="912" y="1032"/>
                  </a:lnTo>
                  <a:lnTo>
                    <a:pt x="930" y="1032"/>
                  </a:lnTo>
                  <a:lnTo>
                    <a:pt x="954" y="1008"/>
                  </a:lnTo>
                  <a:lnTo>
                    <a:pt x="966" y="1020"/>
                  </a:lnTo>
                  <a:lnTo>
                    <a:pt x="972" y="1014"/>
                  </a:lnTo>
                  <a:lnTo>
                    <a:pt x="984" y="1014"/>
                  </a:lnTo>
                  <a:lnTo>
                    <a:pt x="1002" y="1032"/>
                  </a:lnTo>
                  <a:lnTo>
                    <a:pt x="1014" y="1050"/>
                  </a:lnTo>
                  <a:lnTo>
                    <a:pt x="1020" y="1068"/>
                  </a:lnTo>
                  <a:lnTo>
                    <a:pt x="1032" y="1080"/>
                  </a:lnTo>
                  <a:lnTo>
                    <a:pt x="1032" y="1098"/>
                  </a:lnTo>
                  <a:lnTo>
                    <a:pt x="1038" y="1110"/>
                  </a:lnTo>
                  <a:lnTo>
                    <a:pt x="1044" y="1116"/>
                  </a:lnTo>
                  <a:lnTo>
                    <a:pt x="1056" y="1122"/>
                  </a:lnTo>
                  <a:lnTo>
                    <a:pt x="1080" y="1122"/>
                  </a:lnTo>
                  <a:lnTo>
                    <a:pt x="1080" y="1128"/>
                  </a:lnTo>
                  <a:lnTo>
                    <a:pt x="1086" y="1134"/>
                  </a:lnTo>
                  <a:lnTo>
                    <a:pt x="1098" y="1140"/>
                  </a:lnTo>
                  <a:lnTo>
                    <a:pt x="1164" y="1140"/>
                  </a:lnTo>
                  <a:lnTo>
                    <a:pt x="1176" y="1146"/>
                  </a:lnTo>
                  <a:lnTo>
                    <a:pt x="1200" y="1170"/>
                  </a:lnTo>
                  <a:lnTo>
                    <a:pt x="1212" y="1170"/>
                  </a:lnTo>
                  <a:lnTo>
                    <a:pt x="1224" y="1164"/>
                  </a:lnTo>
                  <a:lnTo>
                    <a:pt x="1230" y="1164"/>
                  </a:lnTo>
                  <a:lnTo>
                    <a:pt x="1242" y="1158"/>
                  </a:lnTo>
                  <a:lnTo>
                    <a:pt x="1248" y="1158"/>
                  </a:lnTo>
                  <a:lnTo>
                    <a:pt x="1254" y="1164"/>
                  </a:lnTo>
                  <a:lnTo>
                    <a:pt x="1278" y="1176"/>
                  </a:lnTo>
                  <a:lnTo>
                    <a:pt x="1296" y="1182"/>
                  </a:lnTo>
                  <a:lnTo>
                    <a:pt x="1326" y="1182"/>
                  </a:lnTo>
                  <a:lnTo>
                    <a:pt x="1338" y="1176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07" name="Hungary" descr="© INSCALE GmbH, 05.05.2010&#10;http://www.presentationload.com/">
              <a:extLst>
                <a:ext uri="{FF2B5EF4-FFF2-40B4-BE49-F238E27FC236}">
                  <a16:creationId xmlns:a16="http://schemas.microsoft.com/office/drawing/2014/main" id="{CCE765AC-A9A9-43E6-8451-5F32ABE37E79}"/>
                </a:ext>
              </a:extLst>
            </p:cNvPr>
            <p:cNvSpPr>
              <a:spLocks/>
            </p:cNvSpPr>
            <p:nvPr/>
          </p:nvSpPr>
          <p:spPr bwMode="gray">
            <a:xfrm>
              <a:off x="6037494" y="2768713"/>
              <a:ext cx="188868" cy="100043"/>
            </a:xfrm>
            <a:custGeom>
              <a:avLst/>
              <a:gdLst>
                <a:gd name="T0" fmla="*/ 2147483647 w 426"/>
                <a:gd name="T1" fmla="*/ 2147483647 h 222"/>
                <a:gd name="T2" fmla="*/ 2147483647 w 426"/>
                <a:gd name="T3" fmla="*/ 2147483647 h 222"/>
                <a:gd name="T4" fmla="*/ 2147483647 w 426"/>
                <a:gd name="T5" fmla="*/ 2147483647 h 222"/>
                <a:gd name="T6" fmla="*/ 0 w 426"/>
                <a:gd name="T7" fmla="*/ 2147483647 h 222"/>
                <a:gd name="T8" fmla="*/ 2147483647 w 426"/>
                <a:gd name="T9" fmla="*/ 2147483647 h 222"/>
                <a:gd name="T10" fmla="*/ 2147483647 w 426"/>
                <a:gd name="T11" fmla="*/ 2147483647 h 222"/>
                <a:gd name="T12" fmla="*/ 2147483647 w 426"/>
                <a:gd name="T13" fmla="*/ 2147483647 h 222"/>
                <a:gd name="T14" fmla="*/ 2147483647 w 426"/>
                <a:gd name="T15" fmla="*/ 2147483647 h 222"/>
                <a:gd name="T16" fmla="*/ 2147483647 w 426"/>
                <a:gd name="T17" fmla="*/ 2147483647 h 222"/>
                <a:gd name="T18" fmla="*/ 2147483647 w 426"/>
                <a:gd name="T19" fmla="*/ 2147483647 h 222"/>
                <a:gd name="T20" fmla="*/ 2147483647 w 426"/>
                <a:gd name="T21" fmla="*/ 2147483647 h 222"/>
                <a:gd name="T22" fmla="*/ 2147483647 w 426"/>
                <a:gd name="T23" fmla="*/ 2147483647 h 222"/>
                <a:gd name="T24" fmla="*/ 2147483647 w 426"/>
                <a:gd name="T25" fmla="*/ 2147483647 h 222"/>
                <a:gd name="T26" fmla="*/ 2147483647 w 426"/>
                <a:gd name="T27" fmla="*/ 2147483647 h 222"/>
                <a:gd name="T28" fmla="*/ 2147483647 w 426"/>
                <a:gd name="T29" fmla="*/ 2147483647 h 222"/>
                <a:gd name="T30" fmla="*/ 2147483647 w 426"/>
                <a:gd name="T31" fmla="*/ 2147483647 h 222"/>
                <a:gd name="T32" fmla="*/ 2147483647 w 426"/>
                <a:gd name="T33" fmla="*/ 2147483647 h 222"/>
                <a:gd name="T34" fmla="*/ 2147483647 w 426"/>
                <a:gd name="T35" fmla="*/ 2147483647 h 222"/>
                <a:gd name="T36" fmla="*/ 2147483647 w 426"/>
                <a:gd name="T37" fmla="*/ 2147483647 h 222"/>
                <a:gd name="T38" fmla="*/ 2147483647 w 426"/>
                <a:gd name="T39" fmla="*/ 2147483647 h 222"/>
                <a:gd name="T40" fmla="*/ 2147483647 w 426"/>
                <a:gd name="T41" fmla="*/ 2147483647 h 222"/>
                <a:gd name="T42" fmla="*/ 2147483647 w 426"/>
                <a:gd name="T43" fmla="*/ 2147483647 h 222"/>
                <a:gd name="T44" fmla="*/ 2147483647 w 426"/>
                <a:gd name="T45" fmla="*/ 2147483647 h 222"/>
                <a:gd name="T46" fmla="*/ 2147483647 w 426"/>
                <a:gd name="T47" fmla="*/ 2147483647 h 222"/>
                <a:gd name="T48" fmla="*/ 2147483647 w 426"/>
                <a:gd name="T49" fmla="*/ 0 h 222"/>
                <a:gd name="T50" fmla="*/ 2147483647 w 426"/>
                <a:gd name="T51" fmla="*/ 2147483647 h 222"/>
                <a:gd name="T52" fmla="*/ 2147483647 w 426"/>
                <a:gd name="T53" fmla="*/ 0 h 222"/>
                <a:gd name="T54" fmla="*/ 2147483647 w 426"/>
                <a:gd name="T55" fmla="*/ 2147483647 h 222"/>
                <a:gd name="T56" fmla="*/ 2147483647 w 426"/>
                <a:gd name="T57" fmla="*/ 2147483647 h 222"/>
                <a:gd name="T58" fmla="*/ 2147483647 w 426"/>
                <a:gd name="T59" fmla="*/ 2147483647 h 222"/>
                <a:gd name="T60" fmla="*/ 2147483647 w 426"/>
                <a:gd name="T61" fmla="*/ 2147483647 h 222"/>
                <a:gd name="T62" fmla="*/ 2147483647 w 426"/>
                <a:gd name="T63" fmla="*/ 2147483647 h 222"/>
                <a:gd name="T64" fmla="*/ 2147483647 w 426"/>
                <a:gd name="T65" fmla="*/ 2147483647 h 222"/>
                <a:gd name="T66" fmla="*/ 2147483647 w 426"/>
                <a:gd name="T67" fmla="*/ 2147483647 h 222"/>
                <a:gd name="T68" fmla="*/ 2147483647 w 426"/>
                <a:gd name="T69" fmla="*/ 2147483647 h 222"/>
                <a:gd name="T70" fmla="*/ 2147483647 w 426"/>
                <a:gd name="T71" fmla="*/ 2147483647 h 22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426"/>
                <a:gd name="T109" fmla="*/ 0 h 222"/>
                <a:gd name="T110" fmla="*/ 426 w 426"/>
                <a:gd name="T111" fmla="*/ 222 h 222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426" h="222">
                  <a:moveTo>
                    <a:pt x="42" y="66"/>
                  </a:moveTo>
                  <a:lnTo>
                    <a:pt x="24" y="66"/>
                  </a:lnTo>
                  <a:lnTo>
                    <a:pt x="18" y="78"/>
                  </a:lnTo>
                  <a:lnTo>
                    <a:pt x="30" y="78"/>
                  </a:lnTo>
                  <a:lnTo>
                    <a:pt x="18" y="96"/>
                  </a:lnTo>
                  <a:lnTo>
                    <a:pt x="18" y="120"/>
                  </a:lnTo>
                  <a:lnTo>
                    <a:pt x="0" y="120"/>
                  </a:lnTo>
                  <a:lnTo>
                    <a:pt x="0" y="126"/>
                  </a:lnTo>
                  <a:lnTo>
                    <a:pt x="6" y="132"/>
                  </a:lnTo>
                  <a:lnTo>
                    <a:pt x="12" y="150"/>
                  </a:lnTo>
                  <a:lnTo>
                    <a:pt x="30" y="162"/>
                  </a:lnTo>
                  <a:lnTo>
                    <a:pt x="42" y="168"/>
                  </a:lnTo>
                  <a:lnTo>
                    <a:pt x="48" y="174"/>
                  </a:lnTo>
                  <a:lnTo>
                    <a:pt x="48" y="180"/>
                  </a:lnTo>
                  <a:lnTo>
                    <a:pt x="60" y="192"/>
                  </a:lnTo>
                  <a:lnTo>
                    <a:pt x="72" y="198"/>
                  </a:lnTo>
                  <a:lnTo>
                    <a:pt x="78" y="204"/>
                  </a:lnTo>
                  <a:lnTo>
                    <a:pt x="90" y="210"/>
                  </a:lnTo>
                  <a:lnTo>
                    <a:pt x="108" y="210"/>
                  </a:lnTo>
                  <a:lnTo>
                    <a:pt x="114" y="222"/>
                  </a:lnTo>
                  <a:lnTo>
                    <a:pt x="156" y="216"/>
                  </a:lnTo>
                  <a:lnTo>
                    <a:pt x="168" y="210"/>
                  </a:lnTo>
                  <a:lnTo>
                    <a:pt x="174" y="204"/>
                  </a:lnTo>
                  <a:lnTo>
                    <a:pt x="198" y="204"/>
                  </a:lnTo>
                  <a:lnTo>
                    <a:pt x="216" y="186"/>
                  </a:lnTo>
                  <a:lnTo>
                    <a:pt x="240" y="186"/>
                  </a:lnTo>
                  <a:lnTo>
                    <a:pt x="258" y="198"/>
                  </a:lnTo>
                  <a:lnTo>
                    <a:pt x="288" y="192"/>
                  </a:lnTo>
                  <a:lnTo>
                    <a:pt x="288" y="174"/>
                  </a:lnTo>
                  <a:lnTo>
                    <a:pt x="306" y="180"/>
                  </a:lnTo>
                  <a:lnTo>
                    <a:pt x="312" y="174"/>
                  </a:lnTo>
                  <a:lnTo>
                    <a:pt x="324" y="168"/>
                  </a:lnTo>
                  <a:lnTo>
                    <a:pt x="330" y="162"/>
                  </a:lnTo>
                  <a:lnTo>
                    <a:pt x="330" y="144"/>
                  </a:lnTo>
                  <a:lnTo>
                    <a:pt x="336" y="138"/>
                  </a:lnTo>
                  <a:lnTo>
                    <a:pt x="348" y="132"/>
                  </a:lnTo>
                  <a:lnTo>
                    <a:pt x="366" y="114"/>
                  </a:lnTo>
                  <a:lnTo>
                    <a:pt x="366" y="72"/>
                  </a:lnTo>
                  <a:lnTo>
                    <a:pt x="378" y="60"/>
                  </a:lnTo>
                  <a:lnTo>
                    <a:pt x="408" y="60"/>
                  </a:lnTo>
                  <a:lnTo>
                    <a:pt x="426" y="42"/>
                  </a:lnTo>
                  <a:lnTo>
                    <a:pt x="420" y="36"/>
                  </a:lnTo>
                  <a:lnTo>
                    <a:pt x="408" y="36"/>
                  </a:lnTo>
                  <a:lnTo>
                    <a:pt x="402" y="30"/>
                  </a:lnTo>
                  <a:lnTo>
                    <a:pt x="396" y="30"/>
                  </a:lnTo>
                  <a:lnTo>
                    <a:pt x="372" y="6"/>
                  </a:lnTo>
                  <a:lnTo>
                    <a:pt x="348" y="6"/>
                  </a:lnTo>
                  <a:lnTo>
                    <a:pt x="336" y="12"/>
                  </a:lnTo>
                  <a:lnTo>
                    <a:pt x="324" y="12"/>
                  </a:lnTo>
                  <a:lnTo>
                    <a:pt x="324" y="0"/>
                  </a:lnTo>
                  <a:lnTo>
                    <a:pt x="312" y="0"/>
                  </a:lnTo>
                  <a:lnTo>
                    <a:pt x="312" y="18"/>
                  </a:lnTo>
                  <a:lnTo>
                    <a:pt x="294" y="12"/>
                  </a:lnTo>
                  <a:lnTo>
                    <a:pt x="294" y="0"/>
                  </a:lnTo>
                  <a:lnTo>
                    <a:pt x="270" y="0"/>
                  </a:lnTo>
                  <a:lnTo>
                    <a:pt x="264" y="12"/>
                  </a:lnTo>
                  <a:lnTo>
                    <a:pt x="252" y="24"/>
                  </a:lnTo>
                  <a:lnTo>
                    <a:pt x="246" y="24"/>
                  </a:lnTo>
                  <a:lnTo>
                    <a:pt x="234" y="30"/>
                  </a:lnTo>
                  <a:lnTo>
                    <a:pt x="210" y="30"/>
                  </a:lnTo>
                  <a:lnTo>
                    <a:pt x="204" y="42"/>
                  </a:lnTo>
                  <a:lnTo>
                    <a:pt x="168" y="36"/>
                  </a:lnTo>
                  <a:lnTo>
                    <a:pt x="156" y="60"/>
                  </a:lnTo>
                  <a:lnTo>
                    <a:pt x="144" y="60"/>
                  </a:lnTo>
                  <a:lnTo>
                    <a:pt x="126" y="66"/>
                  </a:lnTo>
                  <a:lnTo>
                    <a:pt x="84" y="66"/>
                  </a:lnTo>
                  <a:lnTo>
                    <a:pt x="78" y="60"/>
                  </a:lnTo>
                  <a:lnTo>
                    <a:pt x="72" y="48"/>
                  </a:lnTo>
                  <a:lnTo>
                    <a:pt x="66" y="42"/>
                  </a:lnTo>
                  <a:lnTo>
                    <a:pt x="54" y="60"/>
                  </a:lnTo>
                  <a:lnTo>
                    <a:pt x="42" y="54"/>
                  </a:lnTo>
                  <a:lnTo>
                    <a:pt x="42" y="66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08" name="Greece" descr="© INSCALE GmbH, 05.05.2010&#10;http://www.presentationload.com/">
              <a:extLst>
                <a:ext uri="{FF2B5EF4-FFF2-40B4-BE49-F238E27FC236}">
                  <a16:creationId xmlns:a16="http://schemas.microsoft.com/office/drawing/2014/main" id="{38ADFBAE-99DF-49C2-81F1-465F11BC200F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6164465" y="3010087"/>
              <a:ext cx="236482" cy="247725"/>
            </a:xfrm>
            <a:custGeom>
              <a:avLst/>
              <a:gdLst>
                <a:gd name="T0" fmla="*/ 0 w 534"/>
                <a:gd name="T1" fmla="*/ 2147483647 h 552"/>
                <a:gd name="T2" fmla="*/ 2147483647 w 534"/>
                <a:gd name="T3" fmla="*/ 2147483647 h 552"/>
                <a:gd name="T4" fmla="*/ 2147483647 w 534"/>
                <a:gd name="T5" fmla="*/ 2147483647 h 552"/>
                <a:gd name="T6" fmla="*/ 2147483647 w 534"/>
                <a:gd name="T7" fmla="*/ 2147483647 h 552"/>
                <a:gd name="T8" fmla="*/ 2147483647 w 534"/>
                <a:gd name="T9" fmla="*/ 2147483647 h 552"/>
                <a:gd name="T10" fmla="*/ 2147483647 w 534"/>
                <a:gd name="T11" fmla="*/ 2147483647 h 552"/>
                <a:gd name="T12" fmla="*/ 2147483647 w 534"/>
                <a:gd name="T13" fmla="*/ 2147483647 h 552"/>
                <a:gd name="T14" fmla="*/ 2147483647 w 534"/>
                <a:gd name="T15" fmla="*/ 2147483647 h 552"/>
                <a:gd name="T16" fmla="*/ 2147483647 w 534"/>
                <a:gd name="T17" fmla="*/ 2147483647 h 552"/>
                <a:gd name="T18" fmla="*/ 2147483647 w 534"/>
                <a:gd name="T19" fmla="*/ 2147483647 h 552"/>
                <a:gd name="T20" fmla="*/ 2147483647 w 534"/>
                <a:gd name="T21" fmla="*/ 2147483647 h 552"/>
                <a:gd name="T22" fmla="*/ 2147483647 w 534"/>
                <a:gd name="T23" fmla="*/ 2147483647 h 552"/>
                <a:gd name="T24" fmla="*/ 2147483647 w 534"/>
                <a:gd name="T25" fmla="*/ 2147483647 h 552"/>
                <a:gd name="T26" fmla="*/ 2147483647 w 534"/>
                <a:gd name="T27" fmla="*/ 2147483647 h 552"/>
                <a:gd name="T28" fmla="*/ 2147483647 w 534"/>
                <a:gd name="T29" fmla="*/ 2147483647 h 552"/>
                <a:gd name="T30" fmla="*/ 2147483647 w 534"/>
                <a:gd name="T31" fmla="*/ 2147483647 h 552"/>
                <a:gd name="T32" fmla="*/ 2147483647 w 534"/>
                <a:gd name="T33" fmla="*/ 2147483647 h 552"/>
                <a:gd name="T34" fmla="*/ 2147483647 w 534"/>
                <a:gd name="T35" fmla="*/ 2147483647 h 552"/>
                <a:gd name="T36" fmla="*/ 2147483647 w 534"/>
                <a:gd name="T37" fmla="*/ 2147483647 h 552"/>
                <a:gd name="T38" fmla="*/ 2147483647 w 534"/>
                <a:gd name="T39" fmla="*/ 2147483647 h 552"/>
                <a:gd name="T40" fmla="*/ 2147483647 w 534"/>
                <a:gd name="T41" fmla="*/ 2147483647 h 552"/>
                <a:gd name="T42" fmla="*/ 2147483647 w 534"/>
                <a:gd name="T43" fmla="*/ 2147483647 h 552"/>
                <a:gd name="T44" fmla="*/ 2147483647 w 534"/>
                <a:gd name="T45" fmla="*/ 2147483647 h 552"/>
                <a:gd name="T46" fmla="*/ 2147483647 w 534"/>
                <a:gd name="T47" fmla="*/ 2147483647 h 552"/>
                <a:gd name="T48" fmla="*/ 2147483647 w 534"/>
                <a:gd name="T49" fmla="*/ 2147483647 h 552"/>
                <a:gd name="T50" fmla="*/ 2147483647 w 534"/>
                <a:gd name="T51" fmla="*/ 2147483647 h 552"/>
                <a:gd name="T52" fmla="*/ 2147483647 w 534"/>
                <a:gd name="T53" fmla="*/ 2147483647 h 552"/>
                <a:gd name="T54" fmla="*/ 2147483647 w 534"/>
                <a:gd name="T55" fmla="*/ 2147483647 h 552"/>
                <a:gd name="T56" fmla="*/ 2147483647 w 534"/>
                <a:gd name="T57" fmla="*/ 2147483647 h 552"/>
                <a:gd name="T58" fmla="*/ 2147483647 w 534"/>
                <a:gd name="T59" fmla="*/ 2147483647 h 552"/>
                <a:gd name="T60" fmla="*/ 2147483647 w 534"/>
                <a:gd name="T61" fmla="*/ 2147483647 h 552"/>
                <a:gd name="T62" fmla="*/ 2147483647 w 534"/>
                <a:gd name="T63" fmla="*/ 2147483647 h 552"/>
                <a:gd name="T64" fmla="*/ 2147483647 w 534"/>
                <a:gd name="T65" fmla="*/ 2147483647 h 552"/>
                <a:gd name="T66" fmla="*/ 2147483647 w 534"/>
                <a:gd name="T67" fmla="*/ 2147483647 h 552"/>
                <a:gd name="T68" fmla="*/ 2147483647 w 534"/>
                <a:gd name="T69" fmla="*/ 2147483647 h 552"/>
                <a:gd name="T70" fmla="*/ 2147483647 w 534"/>
                <a:gd name="T71" fmla="*/ 2147483647 h 552"/>
                <a:gd name="T72" fmla="*/ 2147483647 w 534"/>
                <a:gd name="T73" fmla="*/ 2147483647 h 552"/>
                <a:gd name="T74" fmla="*/ 2147483647 w 534"/>
                <a:gd name="T75" fmla="*/ 2147483647 h 552"/>
                <a:gd name="T76" fmla="*/ 2147483647 w 534"/>
                <a:gd name="T77" fmla="*/ 2147483647 h 552"/>
                <a:gd name="T78" fmla="*/ 2147483647 w 534"/>
                <a:gd name="T79" fmla="*/ 2147483647 h 552"/>
                <a:gd name="T80" fmla="*/ 2147483647 w 534"/>
                <a:gd name="T81" fmla="*/ 2147483647 h 552"/>
                <a:gd name="T82" fmla="*/ 2147483647 w 534"/>
                <a:gd name="T83" fmla="*/ 2147483647 h 552"/>
                <a:gd name="T84" fmla="*/ 2147483647 w 534"/>
                <a:gd name="T85" fmla="*/ 2147483647 h 552"/>
                <a:gd name="T86" fmla="*/ 2147483647 w 534"/>
                <a:gd name="T87" fmla="*/ 2147483647 h 552"/>
                <a:gd name="T88" fmla="*/ 2147483647 w 534"/>
                <a:gd name="T89" fmla="*/ 2147483647 h 552"/>
                <a:gd name="T90" fmla="*/ 2147483647 w 534"/>
                <a:gd name="T91" fmla="*/ 2147483647 h 552"/>
                <a:gd name="T92" fmla="*/ 2147483647 w 534"/>
                <a:gd name="T93" fmla="*/ 2147483647 h 552"/>
                <a:gd name="T94" fmla="*/ 2147483647 w 534"/>
                <a:gd name="T95" fmla="*/ 2147483647 h 552"/>
                <a:gd name="T96" fmla="*/ 2147483647 w 534"/>
                <a:gd name="T97" fmla="*/ 2147483647 h 552"/>
                <a:gd name="T98" fmla="*/ 2147483647 w 534"/>
                <a:gd name="T99" fmla="*/ 2147483647 h 552"/>
                <a:gd name="T100" fmla="*/ 2147483647 w 534"/>
                <a:gd name="T101" fmla="*/ 2147483647 h 552"/>
                <a:gd name="T102" fmla="*/ 2147483647 w 534"/>
                <a:gd name="T103" fmla="*/ 2147483647 h 552"/>
                <a:gd name="T104" fmla="*/ 2147483647 w 534"/>
                <a:gd name="T105" fmla="*/ 2147483647 h 552"/>
                <a:gd name="T106" fmla="*/ 2147483647 w 534"/>
                <a:gd name="T107" fmla="*/ 2147483647 h 552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534"/>
                <a:gd name="T163" fmla="*/ 0 h 552"/>
                <a:gd name="T164" fmla="*/ 534 w 534"/>
                <a:gd name="T165" fmla="*/ 552 h 552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534" h="552">
                  <a:moveTo>
                    <a:pt x="240" y="108"/>
                  </a:moveTo>
                  <a:lnTo>
                    <a:pt x="270" y="126"/>
                  </a:lnTo>
                  <a:lnTo>
                    <a:pt x="282" y="120"/>
                  </a:lnTo>
                  <a:lnTo>
                    <a:pt x="240" y="108"/>
                  </a:lnTo>
                  <a:close/>
                  <a:moveTo>
                    <a:pt x="24" y="258"/>
                  </a:moveTo>
                  <a:lnTo>
                    <a:pt x="0" y="282"/>
                  </a:lnTo>
                  <a:lnTo>
                    <a:pt x="42" y="294"/>
                  </a:lnTo>
                  <a:lnTo>
                    <a:pt x="24" y="258"/>
                  </a:lnTo>
                  <a:close/>
                  <a:moveTo>
                    <a:pt x="312" y="414"/>
                  </a:moveTo>
                  <a:lnTo>
                    <a:pt x="312" y="420"/>
                  </a:lnTo>
                  <a:lnTo>
                    <a:pt x="324" y="420"/>
                  </a:lnTo>
                  <a:lnTo>
                    <a:pt x="324" y="414"/>
                  </a:lnTo>
                  <a:lnTo>
                    <a:pt x="318" y="408"/>
                  </a:lnTo>
                  <a:lnTo>
                    <a:pt x="312" y="408"/>
                  </a:lnTo>
                  <a:lnTo>
                    <a:pt x="312" y="414"/>
                  </a:lnTo>
                  <a:close/>
                  <a:moveTo>
                    <a:pt x="306" y="390"/>
                  </a:moveTo>
                  <a:lnTo>
                    <a:pt x="300" y="378"/>
                  </a:lnTo>
                  <a:lnTo>
                    <a:pt x="294" y="390"/>
                  </a:lnTo>
                  <a:lnTo>
                    <a:pt x="306" y="390"/>
                  </a:lnTo>
                  <a:close/>
                  <a:moveTo>
                    <a:pt x="294" y="294"/>
                  </a:moveTo>
                  <a:lnTo>
                    <a:pt x="318" y="336"/>
                  </a:lnTo>
                  <a:lnTo>
                    <a:pt x="330" y="318"/>
                  </a:lnTo>
                  <a:lnTo>
                    <a:pt x="294" y="294"/>
                  </a:lnTo>
                  <a:close/>
                  <a:moveTo>
                    <a:pt x="108" y="264"/>
                  </a:moveTo>
                  <a:lnTo>
                    <a:pt x="138" y="264"/>
                  </a:lnTo>
                  <a:lnTo>
                    <a:pt x="144" y="270"/>
                  </a:lnTo>
                  <a:lnTo>
                    <a:pt x="156" y="270"/>
                  </a:lnTo>
                  <a:lnTo>
                    <a:pt x="180" y="282"/>
                  </a:lnTo>
                  <a:lnTo>
                    <a:pt x="192" y="282"/>
                  </a:lnTo>
                  <a:lnTo>
                    <a:pt x="198" y="288"/>
                  </a:lnTo>
                  <a:lnTo>
                    <a:pt x="204" y="288"/>
                  </a:lnTo>
                  <a:lnTo>
                    <a:pt x="216" y="300"/>
                  </a:lnTo>
                  <a:lnTo>
                    <a:pt x="228" y="306"/>
                  </a:lnTo>
                  <a:lnTo>
                    <a:pt x="234" y="312"/>
                  </a:lnTo>
                  <a:lnTo>
                    <a:pt x="246" y="312"/>
                  </a:lnTo>
                  <a:lnTo>
                    <a:pt x="252" y="306"/>
                  </a:lnTo>
                  <a:lnTo>
                    <a:pt x="252" y="288"/>
                  </a:lnTo>
                  <a:lnTo>
                    <a:pt x="228" y="264"/>
                  </a:lnTo>
                  <a:lnTo>
                    <a:pt x="216" y="258"/>
                  </a:lnTo>
                  <a:lnTo>
                    <a:pt x="210" y="252"/>
                  </a:lnTo>
                  <a:lnTo>
                    <a:pt x="204" y="252"/>
                  </a:lnTo>
                  <a:lnTo>
                    <a:pt x="198" y="246"/>
                  </a:lnTo>
                  <a:lnTo>
                    <a:pt x="186" y="246"/>
                  </a:lnTo>
                  <a:lnTo>
                    <a:pt x="174" y="234"/>
                  </a:lnTo>
                  <a:lnTo>
                    <a:pt x="168" y="234"/>
                  </a:lnTo>
                  <a:lnTo>
                    <a:pt x="174" y="228"/>
                  </a:lnTo>
                  <a:lnTo>
                    <a:pt x="192" y="228"/>
                  </a:lnTo>
                  <a:lnTo>
                    <a:pt x="198" y="240"/>
                  </a:lnTo>
                  <a:lnTo>
                    <a:pt x="222" y="252"/>
                  </a:lnTo>
                  <a:lnTo>
                    <a:pt x="234" y="264"/>
                  </a:lnTo>
                  <a:lnTo>
                    <a:pt x="258" y="264"/>
                  </a:lnTo>
                  <a:lnTo>
                    <a:pt x="270" y="252"/>
                  </a:lnTo>
                  <a:lnTo>
                    <a:pt x="258" y="240"/>
                  </a:lnTo>
                  <a:lnTo>
                    <a:pt x="246" y="240"/>
                  </a:lnTo>
                  <a:lnTo>
                    <a:pt x="234" y="234"/>
                  </a:lnTo>
                  <a:lnTo>
                    <a:pt x="222" y="234"/>
                  </a:lnTo>
                  <a:lnTo>
                    <a:pt x="210" y="228"/>
                  </a:lnTo>
                  <a:lnTo>
                    <a:pt x="204" y="216"/>
                  </a:lnTo>
                  <a:lnTo>
                    <a:pt x="198" y="210"/>
                  </a:lnTo>
                  <a:lnTo>
                    <a:pt x="198" y="204"/>
                  </a:lnTo>
                  <a:lnTo>
                    <a:pt x="192" y="192"/>
                  </a:lnTo>
                  <a:lnTo>
                    <a:pt x="186" y="186"/>
                  </a:lnTo>
                  <a:lnTo>
                    <a:pt x="174" y="162"/>
                  </a:lnTo>
                  <a:lnTo>
                    <a:pt x="168" y="156"/>
                  </a:lnTo>
                  <a:lnTo>
                    <a:pt x="162" y="144"/>
                  </a:lnTo>
                  <a:lnTo>
                    <a:pt x="150" y="132"/>
                  </a:lnTo>
                  <a:lnTo>
                    <a:pt x="150" y="120"/>
                  </a:lnTo>
                  <a:lnTo>
                    <a:pt x="144" y="114"/>
                  </a:lnTo>
                  <a:lnTo>
                    <a:pt x="144" y="102"/>
                  </a:lnTo>
                  <a:lnTo>
                    <a:pt x="150" y="96"/>
                  </a:lnTo>
                  <a:lnTo>
                    <a:pt x="156" y="96"/>
                  </a:lnTo>
                  <a:lnTo>
                    <a:pt x="162" y="102"/>
                  </a:lnTo>
                  <a:lnTo>
                    <a:pt x="162" y="108"/>
                  </a:lnTo>
                  <a:lnTo>
                    <a:pt x="168" y="114"/>
                  </a:lnTo>
                  <a:lnTo>
                    <a:pt x="180" y="114"/>
                  </a:lnTo>
                  <a:lnTo>
                    <a:pt x="180" y="120"/>
                  </a:lnTo>
                  <a:lnTo>
                    <a:pt x="186" y="120"/>
                  </a:lnTo>
                  <a:lnTo>
                    <a:pt x="198" y="132"/>
                  </a:lnTo>
                  <a:lnTo>
                    <a:pt x="198" y="144"/>
                  </a:lnTo>
                  <a:lnTo>
                    <a:pt x="204" y="144"/>
                  </a:lnTo>
                  <a:lnTo>
                    <a:pt x="210" y="138"/>
                  </a:lnTo>
                  <a:lnTo>
                    <a:pt x="216" y="138"/>
                  </a:lnTo>
                  <a:lnTo>
                    <a:pt x="204" y="120"/>
                  </a:lnTo>
                  <a:lnTo>
                    <a:pt x="210" y="120"/>
                  </a:lnTo>
                  <a:lnTo>
                    <a:pt x="234" y="132"/>
                  </a:lnTo>
                  <a:lnTo>
                    <a:pt x="222" y="114"/>
                  </a:lnTo>
                  <a:lnTo>
                    <a:pt x="228" y="108"/>
                  </a:lnTo>
                  <a:lnTo>
                    <a:pt x="228" y="84"/>
                  </a:lnTo>
                  <a:lnTo>
                    <a:pt x="240" y="72"/>
                  </a:lnTo>
                  <a:lnTo>
                    <a:pt x="270" y="72"/>
                  </a:lnTo>
                  <a:lnTo>
                    <a:pt x="276" y="78"/>
                  </a:lnTo>
                  <a:lnTo>
                    <a:pt x="276" y="90"/>
                  </a:lnTo>
                  <a:lnTo>
                    <a:pt x="288" y="90"/>
                  </a:lnTo>
                  <a:lnTo>
                    <a:pt x="294" y="84"/>
                  </a:lnTo>
                  <a:lnTo>
                    <a:pt x="300" y="72"/>
                  </a:lnTo>
                  <a:lnTo>
                    <a:pt x="306" y="66"/>
                  </a:lnTo>
                  <a:lnTo>
                    <a:pt x="342" y="66"/>
                  </a:lnTo>
                  <a:lnTo>
                    <a:pt x="360" y="72"/>
                  </a:lnTo>
                  <a:lnTo>
                    <a:pt x="372" y="72"/>
                  </a:lnTo>
                  <a:lnTo>
                    <a:pt x="378" y="78"/>
                  </a:lnTo>
                  <a:lnTo>
                    <a:pt x="384" y="78"/>
                  </a:lnTo>
                  <a:lnTo>
                    <a:pt x="384" y="72"/>
                  </a:lnTo>
                  <a:lnTo>
                    <a:pt x="390" y="60"/>
                  </a:lnTo>
                  <a:lnTo>
                    <a:pt x="390" y="48"/>
                  </a:lnTo>
                  <a:lnTo>
                    <a:pt x="384" y="42"/>
                  </a:lnTo>
                  <a:lnTo>
                    <a:pt x="384" y="36"/>
                  </a:lnTo>
                  <a:lnTo>
                    <a:pt x="390" y="30"/>
                  </a:lnTo>
                  <a:lnTo>
                    <a:pt x="408" y="30"/>
                  </a:lnTo>
                  <a:lnTo>
                    <a:pt x="408" y="18"/>
                  </a:lnTo>
                  <a:lnTo>
                    <a:pt x="402" y="12"/>
                  </a:lnTo>
                  <a:lnTo>
                    <a:pt x="402" y="6"/>
                  </a:lnTo>
                  <a:lnTo>
                    <a:pt x="390" y="6"/>
                  </a:lnTo>
                  <a:lnTo>
                    <a:pt x="384" y="0"/>
                  </a:lnTo>
                  <a:lnTo>
                    <a:pt x="366" y="6"/>
                  </a:lnTo>
                  <a:lnTo>
                    <a:pt x="372" y="12"/>
                  </a:lnTo>
                  <a:lnTo>
                    <a:pt x="372" y="30"/>
                  </a:lnTo>
                  <a:lnTo>
                    <a:pt x="366" y="36"/>
                  </a:lnTo>
                  <a:lnTo>
                    <a:pt x="348" y="36"/>
                  </a:lnTo>
                  <a:lnTo>
                    <a:pt x="336" y="24"/>
                  </a:lnTo>
                  <a:lnTo>
                    <a:pt x="324" y="36"/>
                  </a:lnTo>
                  <a:lnTo>
                    <a:pt x="312" y="36"/>
                  </a:lnTo>
                  <a:lnTo>
                    <a:pt x="300" y="24"/>
                  </a:lnTo>
                  <a:lnTo>
                    <a:pt x="294" y="30"/>
                  </a:lnTo>
                  <a:lnTo>
                    <a:pt x="282" y="30"/>
                  </a:lnTo>
                  <a:lnTo>
                    <a:pt x="264" y="12"/>
                  </a:lnTo>
                  <a:lnTo>
                    <a:pt x="264" y="6"/>
                  </a:lnTo>
                  <a:lnTo>
                    <a:pt x="234" y="12"/>
                  </a:lnTo>
                  <a:lnTo>
                    <a:pt x="228" y="30"/>
                  </a:lnTo>
                  <a:lnTo>
                    <a:pt x="204" y="24"/>
                  </a:lnTo>
                  <a:lnTo>
                    <a:pt x="198" y="30"/>
                  </a:lnTo>
                  <a:lnTo>
                    <a:pt x="186" y="36"/>
                  </a:lnTo>
                  <a:lnTo>
                    <a:pt x="174" y="36"/>
                  </a:lnTo>
                  <a:lnTo>
                    <a:pt x="168" y="30"/>
                  </a:lnTo>
                  <a:lnTo>
                    <a:pt x="162" y="30"/>
                  </a:lnTo>
                  <a:lnTo>
                    <a:pt x="150" y="36"/>
                  </a:lnTo>
                  <a:lnTo>
                    <a:pt x="138" y="48"/>
                  </a:lnTo>
                  <a:lnTo>
                    <a:pt x="126" y="54"/>
                  </a:lnTo>
                  <a:lnTo>
                    <a:pt x="102" y="54"/>
                  </a:lnTo>
                  <a:lnTo>
                    <a:pt x="102" y="60"/>
                  </a:lnTo>
                  <a:lnTo>
                    <a:pt x="96" y="72"/>
                  </a:lnTo>
                  <a:lnTo>
                    <a:pt x="72" y="72"/>
                  </a:lnTo>
                  <a:lnTo>
                    <a:pt x="66" y="66"/>
                  </a:lnTo>
                  <a:lnTo>
                    <a:pt x="60" y="66"/>
                  </a:lnTo>
                  <a:lnTo>
                    <a:pt x="48" y="72"/>
                  </a:lnTo>
                  <a:lnTo>
                    <a:pt x="54" y="84"/>
                  </a:lnTo>
                  <a:lnTo>
                    <a:pt x="54" y="90"/>
                  </a:lnTo>
                  <a:lnTo>
                    <a:pt x="42" y="102"/>
                  </a:lnTo>
                  <a:lnTo>
                    <a:pt x="24" y="102"/>
                  </a:lnTo>
                  <a:lnTo>
                    <a:pt x="24" y="126"/>
                  </a:lnTo>
                  <a:lnTo>
                    <a:pt x="12" y="132"/>
                  </a:lnTo>
                  <a:lnTo>
                    <a:pt x="0" y="132"/>
                  </a:lnTo>
                  <a:lnTo>
                    <a:pt x="0" y="198"/>
                  </a:lnTo>
                  <a:lnTo>
                    <a:pt x="6" y="204"/>
                  </a:lnTo>
                  <a:lnTo>
                    <a:pt x="18" y="210"/>
                  </a:lnTo>
                  <a:lnTo>
                    <a:pt x="24" y="216"/>
                  </a:lnTo>
                  <a:lnTo>
                    <a:pt x="30" y="228"/>
                  </a:lnTo>
                  <a:lnTo>
                    <a:pt x="36" y="234"/>
                  </a:lnTo>
                  <a:lnTo>
                    <a:pt x="42" y="246"/>
                  </a:lnTo>
                  <a:lnTo>
                    <a:pt x="54" y="258"/>
                  </a:lnTo>
                  <a:lnTo>
                    <a:pt x="60" y="270"/>
                  </a:lnTo>
                  <a:lnTo>
                    <a:pt x="84" y="270"/>
                  </a:lnTo>
                  <a:lnTo>
                    <a:pt x="96" y="264"/>
                  </a:lnTo>
                  <a:lnTo>
                    <a:pt x="108" y="264"/>
                  </a:lnTo>
                  <a:close/>
                  <a:moveTo>
                    <a:pt x="396" y="252"/>
                  </a:moveTo>
                  <a:lnTo>
                    <a:pt x="372" y="252"/>
                  </a:lnTo>
                  <a:lnTo>
                    <a:pt x="372" y="270"/>
                  </a:lnTo>
                  <a:lnTo>
                    <a:pt x="384" y="294"/>
                  </a:lnTo>
                  <a:lnTo>
                    <a:pt x="396" y="252"/>
                  </a:lnTo>
                  <a:close/>
                  <a:moveTo>
                    <a:pt x="24" y="312"/>
                  </a:moveTo>
                  <a:lnTo>
                    <a:pt x="18" y="318"/>
                  </a:lnTo>
                  <a:lnTo>
                    <a:pt x="24" y="324"/>
                  </a:lnTo>
                  <a:lnTo>
                    <a:pt x="30" y="324"/>
                  </a:lnTo>
                  <a:lnTo>
                    <a:pt x="36" y="330"/>
                  </a:lnTo>
                  <a:lnTo>
                    <a:pt x="42" y="324"/>
                  </a:lnTo>
                  <a:lnTo>
                    <a:pt x="42" y="318"/>
                  </a:lnTo>
                  <a:lnTo>
                    <a:pt x="30" y="306"/>
                  </a:lnTo>
                  <a:lnTo>
                    <a:pt x="24" y="312"/>
                  </a:lnTo>
                  <a:close/>
                  <a:moveTo>
                    <a:pt x="378" y="390"/>
                  </a:moveTo>
                  <a:lnTo>
                    <a:pt x="378" y="408"/>
                  </a:lnTo>
                  <a:lnTo>
                    <a:pt x="390" y="390"/>
                  </a:lnTo>
                  <a:lnTo>
                    <a:pt x="378" y="390"/>
                  </a:lnTo>
                  <a:close/>
                  <a:moveTo>
                    <a:pt x="408" y="330"/>
                  </a:moveTo>
                  <a:lnTo>
                    <a:pt x="396" y="330"/>
                  </a:lnTo>
                  <a:lnTo>
                    <a:pt x="384" y="336"/>
                  </a:lnTo>
                  <a:lnTo>
                    <a:pt x="384" y="342"/>
                  </a:lnTo>
                  <a:lnTo>
                    <a:pt x="396" y="342"/>
                  </a:lnTo>
                  <a:lnTo>
                    <a:pt x="402" y="336"/>
                  </a:lnTo>
                  <a:lnTo>
                    <a:pt x="408" y="336"/>
                  </a:lnTo>
                  <a:lnTo>
                    <a:pt x="408" y="330"/>
                  </a:lnTo>
                  <a:close/>
                  <a:moveTo>
                    <a:pt x="396" y="192"/>
                  </a:moveTo>
                  <a:lnTo>
                    <a:pt x="372" y="198"/>
                  </a:lnTo>
                  <a:lnTo>
                    <a:pt x="372" y="210"/>
                  </a:lnTo>
                  <a:lnTo>
                    <a:pt x="390" y="210"/>
                  </a:lnTo>
                  <a:lnTo>
                    <a:pt x="396" y="216"/>
                  </a:lnTo>
                  <a:lnTo>
                    <a:pt x="396" y="222"/>
                  </a:lnTo>
                  <a:lnTo>
                    <a:pt x="414" y="222"/>
                  </a:lnTo>
                  <a:lnTo>
                    <a:pt x="414" y="210"/>
                  </a:lnTo>
                  <a:lnTo>
                    <a:pt x="396" y="192"/>
                  </a:lnTo>
                  <a:close/>
                  <a:moveTo>
                    <a:pt x="342" y="372"/>
                  </a:moveTo>
                  <a:lnTo>
                    <a:pt x="342" y="378"/>
                  </a:lnTo>
                  <a:lnTo>
                    <a:pt x="348" y="384"/>
                  </a:lnTo>
                  <a:lnTo>
                    <a:pt x="360" y="384"/>
                  </a:lnTo>
                  <a:lnTo>
                    <a:pt x="366" y="378"/>
                  </a:lnTo>
                  <a:lnTo>
                    <a:pt x="366" y="372"/>
                  </a:lnTo>
                  <a:lnTo>
                    <a:pt x="360" y="366"/>
                  </a:lnTo>
                  <a:lnTo>
                    <a:pt x="342" y="366"/>
                  </a:lnTo>
                  <a:lnTo>
                    <a:pt x="342" y="372"/>
                  </a:lnTo>
                  <a:close/>
                  <a:moveTo>
                    <a:pt x="444" y="312"/>
                  </a:moveTo>
                  <a:lnTo>
                    <a:pt x="432" y="312"/>
                  </a:lnTo>
                  <a:lnTo>
                    <a:pt x="432" y="330"/>
                  </a:lnTo>
                  <a:lnTo>
                    <a:pt x="444" y="336"/>
                  </a:lnTo>
                  <a:lnTo>
                    <a:pt x="450" y="330"/>
                  </a:lnTo>
                  <a:lnTo>
                    <a:pt x="450" y="318"/>
                  </a:lnTo>
                  <a:lnTo>
                    <a:pt x="444" y="312"/>
                  </a:lnTo>
                  <a:close/>
                  <a:moveTo>
                    <a:pt x="444" y="372"/>
                  </a:moveTo>
                  <a:lnTo>
                    <a:pt x="456" y="354"/>
                  </a:lnTo>
                  <a:lnTo>
                    <a:pt x="438" y="354"/>
                  </a:lnTo>
                  <a:lnTo>
                    <a:pt x="444" y="372"/>
                  </a:lnTo>
                  <a:close/>
                  <a:moveTo>
                    <a:pt x="276" y="222"/>
                  </a:moveTo>
                  <a:lnTo>
                    <a:pt x="276" y="240"/>
                  </a:lnTo>
                  <a:lnTo>
                    <a:pt x="288" y="240"/>
                  </a:lnTo>
                  <a:lnTo>
                    <a:pt x="276" y="222"/>
                  </a:lnTo>
                  <a:close/>
                  <a:moveTo>
                    <a:pt x="534" y="420"/>
                  </a:moveTo>
                  <a:lnTo>
                    <a:pt x="522" y="420"/>
                  </a:lnTo>
                  <a:lnTo>
                    <a:pt x="516" y="426"/>
                  </a:lnTo>
                  <a:lnTo>
                    <a:pt x="510" y="438"/>
                  </a:lnTo>
                  <a:lnTo>
                    <a:pt x="510" y="468"/>
                  </a:lnTo>
                  <a:lnTo>
                    <a:pt x="516" y="468"/>
                  </a:lnTo>
                  <a:lnTo>
                    <a:pt x="522" y="456"/>
                  </a:lnTo>
                  <a:lnTo>
                    <a:pt x="528" y="450"/>
                  </a:lnTo>
                  <a:lnTo>
                    <a:pt x="534" y="438"/>
                  </a:lnTo>
                  <a:lnTo>
                    <a:pt x="534" y="420"/>
                  </a:lnTo>
                  <a:close/>
                  <a:moveTo>
                    <a:pt x="462" y="384"/>
                  </a:moveTo>
                  <a:lnTo>
                    <a:pt x="456" y="408"/>
                  </a:lnTo>
                  <a:lnTo>
                    <a:pt x="498" y="378"/>
                  </a:lnTo>
                  <a:lnTo>
                    <a:pt x="486" y="372"/>
                  </a:lnTo>
                  <a:lnTo>
                    <a:pt x="462" y="384"/>
                  </a:lnTo>
                  <a:close/>
                  <a:moveTo>
                    <a:pt x="462" y="510"/>
                  </a:moveTo>
                  <a:lnTo>
                    <a:pt x="480" y="510"/>
                  </a:lnTo>
                  <a:lnTo>
                    <a:pt x="468" y="468"/>
                  </a:lnTo>
                  <a:lnTo>
                    <a:pt x="462" y="510"/>
                  </a:lnTo>
                  <a:close/>
                  <a:moveTo>
                    <a:pt x="276" y="330"/>
                  </a:moveTo>
                  <a:lnTo>
                    <a:pt x="270" y="336"/>
                  </a:lnTo>
                  <a:lnTo>
                    <a:pt x="270" y="348"/>
                  </a:lnTo>
                  <a:lnTo>
                    <a:pt x="276" y="348"/>
                  </a:lnTo>
                  <a:lnTo>
                    <a:pt x="288" y="336"/>
                  </a:lnTo>
                  <a:lnTo>
                    <a:pt x="282" y="330"/>
                  </a:lnTo>
                  <a:lnTo>
                    <a:pt x="276" y="330"/>
                  </a:lnTo>
                  <a:close/>
                  <a:moveTo>
                    <a:pt x="186" y="432"/>
                  </a:moveTo>
                  <a:lnTo>
                    <a:pt x="180" y="438"/>
                  </a:lnTo>
                  <a:lnTo>
                    <a:pt x="180" y="450"/>
                  </a:lnTo>
                  <a:lnTo>
                    <a:pt x="186" y="456"/>
                  </a:lnTo>
                  <a:lnTo>
                    <a:pt x="198" y="444"/>
                  </a:lnTo>
                  <a:lnTo>
                    <a:pt x="198" y="438"/>
                  </a:lnTo>
                  <a:lnTo>
                    <a:pt x="192" y="432"/>
                  </a:lnTo>
                  <a:lnTo>
                    <a:pt x="186" y="432"/>
                  </a:lnTo>
                  <a:close/>
                  <a:moveTo>
                    <a:pt x="384" y="528"/>
                  </a:moveTo>
                  <a:lnTo>
                    <a:pt x="378" y="528"/>
                  </a:lnTo>
                  <a:lnTo>
                    <a:pt x="378" y="516"/>
                  </a:lnTo>
                  <a:lnTo>
                    <a:pt x="372" y="510"/>
                  </a:lnTo>
                  <a:lnTo>
                    <a:pt x="342" y="510"/>
                  </a:lnTo>
                  <a:lnTo>
                    <a:pt x="306" y="504"/>
                  </a:lnTo>
                  <a:lnTo>
                    <a:pt x="276" y="504"/>
                  </a:lnTo>
                  <a:lnTo>
                    <a:pt x="246" y="486"/>
                  </a:lnTo>
                  <a:lnTo>
                    <a:pt x="228" y="504"/>
                  </a:lnTo>
                  <a:lnTo>
                    <a:pt x="234" y="510"/>
                  </a:lnTo>
                  <a:lnTo>
                    <a:pt x="246" y="516"/>
                  </a:lnTo>
                  <a:lnTo>
                    <a:pt x="252" y="522"/>
                  </a:lnTo>
                  <a:lnTo>
                    <a:pt x="258" y="516"/>
                  </a:lnTo>
                  <a:lnTo>
                    <a:pt x="264" y="528"/>
                  </a:lnTo>
                  <a:lnTo>
                    <a:pt x="300" y="528"/>
                  </a:lnTo>
                  <a:lnTo>
                    <a:pt x="312" y="552"/>
                  </a:lnTo>
                  <a:lnTo>
                    <a:pt x="354" y="546"/>
                  </a:lnTo>
                  <a:lnTo>
                    <a:pt x="354" y="540"/>
                  </a:lnTo>
                  <a:lnTo>
                    <a:pt x="402" y="540"/>
                  </a:lnTo>
                  <a:lnTo>
                    <a:pt x="414" y="528"/>
                  </a:lnTo>
                  <a:lnTo>
                    <a:pt x="414" y="522"/>
                  </a:lnTo>
                  <a:lnTo>
                    <a:pt x="408" y="516"/>
                  </a:lnTo>
                  <a:lnTo>
                    <a:pt x="402" y="516"/>
                  </a:lnTo>
                  <a:lnTo>
                    <a:pt x="396" y="522"/>
                  </a:lnTo>
                  <a:lnTo>
                    <a:pt x="390" y="522"/>
                  </a:lnTo>
                  <a:lnTo>
                    <a:pt x="384" y="528"/>
                  </a:lnTo>
                  <a:close/>
                  <a:moveTo>
                    <a:pt x="420" y="408"/>
                  </a:moveTo>
                  <a:lnTo>
                    <a:pt x="408" y="408"/>
                  </a:lnTo>
                  <a:lnTo>
                    <a:pt x="408" y="420"/>
                  </a:lnTo>
                  <a:lnTo>
                    <a:pt x="420" y="420"/>
                  </a:lnTo>
                  <a:lnTo>
                    <a:pt x="426" y="414"/>
                  </a:lnTo>
                  <a:lnTo>
                    <a:pt x="420" y="408"/>
                  </a:lnTo>
                  <a:close/>
                  <a:moveTo>
                    <a:pt x="114" y="276"/>
                  </a:moveTo>
                  <a:lnTo>
                    <a:pt x="90" y="288"/>
                  </a:lnTo>
                  <a:lnTo>
                    <a:pt x="84" y="288"/>
                  </a:lnTo>
                  <a:lnTo>
                    <a:pt x="66" y="312"/>
                  </a:lnTo>
                  <a:lnTo>
                    <a:pt x="96" y="336"/>
                  </a:lnTo>
                  <a:lnTo>
                    <a:pt x="96" y="348"/>
                  </a:lnTo>
                  <a:lnTo>
                    <a:pt x="90" y="366"/>
                  </a:lnTo>
                  <a:lnTo>
                    <a:pt x="90" y="384"/>
                  </a:lnTo>
                  <a:lnTo>
                    <a:pt x="96" y="390"/>
                  </a:lnTo>
                  <a:lnTo>
                    <a:pt x="108" y="396"/>
                  </a:lnTo>
                  <a:lnTo>
                    <a:pt x="114" y="396"/>
                  </a:lnTo>
                  <a:lnTo>
                    <a:pt x="114" y="390"/>
                  </a:lnTo>
                  <a:lnTo>
                    <a:pt x="126" y="378"/>
                  </a:lnTo>
                  <a:lnTo>
                    <a:pt x="132" y="378"/>
                  </a:lnTo>
                  <a:lnTo>
                    <a:pt x="156" y="420"/>
                  </a:lnTo>
                  <a:lnTo>
                    <a:pt x="162" y="390"/>
                  </a:lnTo>
                  <a:lnTo>
                    <a:pt x="180" y="414"/>
                  </a:lnTo>
                  <a:lnTo>
                    <a:pt x="204" y="420"/>
                  </a:lnTo>
                  <a:lnTo>
                    <a:pt x="186" y="402"/>
                  </a:lnTo>
                  <a:lnTo>
                    <a:pt x="192" y="396"/>
                  </a:lnTo>
                  <a:lnTo>
                    <a:pt x="192" y="372"/>
                  </a:lnTo>
                  <a:lnTo>
                    <a:pt x="186" y="366"/>
                  </a:lnTo>
                  <a:lnTo>
                    <a:pt x="180" y="354"/>
                  </a:lnTo>
                  <a:lnTo>
                    <a:pt x="174" y="348"/>
                  </a:lnTo>
                  <a:lnTo>
                    <a:pt x="168" y="336"/>
                  </a:lnTo>
                  <a:lnTo>
                    <a:pt x="168" y="330"/>
                  </a:lnTo>
                  <a:lnTo>
                    <a:pt x="186" y="330"/>
                  </a:lnTo>
                  <a:lnTo>
                    <a:pt x="198" y="336"/>
                  </a:lnTo>
                  <a:lnTo>
                    <a:pt x="210" y="348"/>
                  </a:lnTo>
                  <a:lnTo>
                    <a:pt x="222" y="342"/>
                  </a:lnTo>
                  <a:lnTo>
                    <a:pt x="210" y="336"/>
                  </a:lnTo>
                  <a:lnTo>
                    <a:pt x="204" y="324"/>
                  </a:lnTo>
                  <a:lnTo>
                    <a:pt x="192" y="318"/>
                  </a:lnTo>
                  <a:lnTo>
                    <a:pt x="186" y="312"/>
                  </a:lnTo>
                  <a:lnTo>
                    <a:pt x="174" y="306"/>
                  </a:lnTo>
                  <a:lnTo>
                    <a:pt x="156" y="294"/>
                  </a:lnTo>
                  <a:lnTo>
                    <a:pt x="138" y="288"/>
                  </a:lnTo>
                  <a:lnTo>
                    <a:pt x="126" y="282"/>
                  </a:lnTo>
                  <a:lnTo>
                    <a:pt x="120" y="276"/>
                  </a:lnTo>
                  <a:lnTo>
                    <a:pt x="114" y="276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09" name="Czech Republic" descr="© INSCALE GmbH, 05.05.2010&#10;http://www.presentationload.com/">
              <a:extLst>
                <a:ext uri="{FF2B5EF4-FFF2-40B4-BE49-F238E27FC236}">
                  <a16:creationId xmlns:a16="http://schemas.microsoft.com/office/drawing/2014/main" id="{94938A8B-36AB-4037-8CA3-B889C1B5CD69}"/>
                </a:ext>
              </a:extLst>
            </p:cNvPr>
            <p:cNvSpPr>
              <a:spLocks/>
            </p:cNvSpPr>
            <p:nvPr/>
          </p:nvSpPr>
          <p:spPr bwMode="gray">
            <a:xfrm>
              <a:off x="5921634" y="2682962"/>
              <a:ext cx="187281" cy="85751"/>
            </a:xfrm>
            <a:custGeom>
              <a:avLst/>
              <a:gdLst>
                <a:gd name="T0" fmla="*/ 2147483647 w 420"/>
                <a:gd name="T1" fmla="*/ 2147483647 h 192"/>
                <a:gd name="T2" fmla="*/ 2147483647 w 420"/>
                <a:gd name="T3" fmla="*/ 2147483647 h 192"/>
                <a:gd name="T4" fmla="*/ 2147483647 w 420"/>
                <a:gd name="T5" fmla="*/ 2147483647 h 192"/>
                <a:gd name="T6" fmla="*/ 2147483647 w 420"/>
                <a:gd name="T7" fmla="*/ 2147483647 h 192"/>
                <a:gd name="T8" fmla="*/ 2147483647 w 420"/>
                <a:gd name="T9" fmla="*/ 2147483647 h 192"/>
                <a:gd name="T10" fmla="*/ 2147483647 w 420"/>
                <a:gd name="T11" fmla="*/ 2147483647 h 192"/>
                <a:gd name="T12" fmla="*/ 2147483647 w 420"/>
                <a:gd name="T13" fmla="*/ 2147483647 h 192"/>
                <a:gd name="T14" fmla="*/ 2147483647 w 420"/>
                <a:gd name="T15" fmla="*/ 2147483647 h 192"/>
                <a:gd name="T16" fmla="*/ 2147483647 w 420"/>
                <a:gd name="T17" fmla="*/ 2147483647 h 192"/>
                <a:gd name="T18" fmla="*/ 2147483647 w 420"/>
                <a:gd name="T19" fmla="*/ 2147483647 h 192"/>
                <a:gd name="T20" fmla="*/ 2147483647 w 420"/>
                <a:gd name="T21" fmla="*/ 2147483647 h 192"/>
                <a:gd name="T22" fmla="*/ 2147483647 w 420"/>
                <a:gd name="T23" fmla="*/ 2147483647 h 192"/>
                <a:gd name="T24" fmla="*/ 2147483647 w 420"/>
                <a:gd name="T25" fmla="*/ 2147483647 h 192"/>
                <a:gd name="T26" fmla="*/ 2147483647 w 420"/>
                <a:gd name="T27" fmla="*/ 2147483647 h 192"/>
                <a:gd name="T28" fmla="*/ 2147483647 w 420"/>
                <a:gd name="T29" fmla="*/ 0 h 192"/>
                <a:gd name="T30" fmla="*/ 2147483647 w 420"/>
                <a:gd name="T31" fmla="*/ 2147483647 h 192"/>
                <a:gd name="T32" fmla="*/ 2147483647 w 420"/>
                <a:gd name="T33" fmla="*/ 0 h 192"/>
                <a:gd name="T34" fmla="*/ 2147483647 w 420"/>
                <a:gd name="T35" fmla="*/ 2147483647 h 192"/>
                <a:gd name="T36" fmla="*/ 2147483647 w 420"/>
                <a:gd name="T37" fmla="*/ 2147483647 h 192"/>
                <a:gd name="T38" fmla="*/ 2147483647 w 420"/>
                <a:gd name="T39" fmla="*/ 2147483647 h 192"/>
                <a:gd name="T40" fmla="*/ 2147483647 w 420"/>
                <a:gd name="T41" fmla="*/ 2147483647 h 192"/>
                <a:gd name="T42" fmla="*/ 2147483647 w 420"/>
                <a:gd name="T43" fmla="*/ 2147483647 h 192"/>
                <a:gd name="T44" fmla="*/ 2147483647 w 420"/>
                <a:gd name="T45" fmla="*/ 2147483647 h 192"/>
                <a:gd name="T46" fmla="*/ 2147483647 w 420"/>
                <a:gd name="T47" fmla="*/ 2147483647 h 192"/>
                <a:gd name="T48" fmla="*/ 2147483647 w 420"/>
                <a:gd name="T49" fmla="*/ 2147483647 h 192"/>
                <a:gd name="T50" fmla="*/ 2147483647 w 420"/>
                <a:gd name="T51" fmla="*/ 2147483647 h 192"/>
                <a:gd name="T52" fmla="*/ 0 w 420"/>
                <a:gd name="T53" fmla="*/ 2147483647 h 192"/>
                <a:gd name="T54" fmla="*/ 2147483647 w 420"/>
                <a:gd name="T55" fmla="*/ 2147483647 h 192"/>
                <a:gd name="T56" fmla="*/ 2147483647 w 420"/>
                <a:gd name="T57" fmla="*/ 2147483647 h 192"/>
                <a:gd name="T58" fmla="*/ 2147483647 w 420"/>
                <a:gd name="T59" fmla="*/ 2147483647 h 192"/>
                <a:gd name="T60" fmla="*/ 2147483647 w 420"/>
                <a:gd name="T61" fmla="*/ 2147483647 h 192"/>
                <a:gd name="T62" fmla="*/ 2147483647 w 420"/>
                <a:gd name="T63" fmla="*/ 2147483647 h 192"/>
                <a:gd name="T64" fmla="*/ 2147483647 w 420"/>
                <a:gd name="T65" fmla="*/ 2147483647 h 192"/>
                <a:gd name="T66" fmla="*/ 2147483647 w 420"/>
                <a:gd name="T67" fmla="*/ 2147483647 h 192"/>
                <a:gd name="T68" fmla="*/ 2147483647 w 420"/>
                <a:gd name="T69" fmla="*/ 2147483647 h 192"/>
                <a:gd name="T70" fmla="*/ 2147483647 w 420"/>
                <a:gd name="T71" fmla="*/ 2147483647 h 192"/>
                <a:gd name="T72" fmla="*/ 2147483647 w 420"/>
                <a:gd name="T73" fmla="*/ 2147483647 h 192"/>
                <a:gd name="T74" fmla="*/ 2147483647 w 420"/>
                <a:gd name="T75" fmla="*/ 2147483647 h 192"/>
                <a:gd name="T76" fmla="*/ 2147483647 w 420"/>
                <a:gd name="T77" fmla="*/ 2147483647 h 192"/>
                <a:gd name="T78" fmla="*/ 2147483647 w 420"/>
                <a:gd name="T79" fmla="*/ 2147483647 h 192"/>
                <a:gd name="T80" fmla="*/ 2147483647 w 420"/>
                <a:gd name="T81" fmla="*/ 2147483647 h 192"/>
                <a:gd name="T82" fmla="*/ 2147483647 w 420"/>
                <a:gd name="T83" fmla="*/ 2147483647 h 192"/>
                <a:gd name="T84" fmla="*/ 2147483647 w 420"/>
                <a:gd name="T85" fmla="*/ 2147483647 h 192"/>
                <a:gd name="T86" fmla="*/ 2147483647 w 420"/>
                <a:gd name="T87" fmla="*/ 2147483647 h 192"/>
                <a:gd name="T88" fmla="*/ 2147483647 w 420"/>
                <a:gd name="T89" fmla="*/ 2147483647 h 192"/>
                <a:gd name="T90" fmla="*/ 2147483647 w 420"/>
                <a:gd name="T91" fmla="*/ 2147483647 h 192"/>
                <a:gd name="T92" fmla="*/ 2147483647 w 420"/>
                <a:gd name="T93" fmla="*/ 2147483647 h 192"/>
                <a:gd name="T94" fmla="*/ 2147483647 w 420"/>
                <a:gd name="T95" fmla="*/ 2147483647 h 192"/>
                <a:gd name="T96" fmla="*/ 2147483647 w 420"/>
                <a:gd name="T97" fmla="*/ 2147483647 h 192"/>
                <a:gd name="T98" fmla="*/ 2147483647 w 420"/>
                <a:gd name="T99" fmla="*/ 2147483647 h 192"/>
                <a:gd name="T100" fmla="*/ 2147483647 w 420"/>
                <a:gd name="T101" fmla="*/ 2147483647 h 192"/>
                <a:gd name="T102" fmla="*/ 2147483647 w 420"/>
                <a:gd name="T103" fmla="*/ 2147483647 h 192"/>
                <a:gd name="T104" fmla="*/ 2147483647 w 420"/>
                <a:gd name="T105" fmla="*/ 2147483647 h 19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420"/>
                <a:gd name="T160" fmla="*/ 0 h 192"/>
                <a:gd name="T161" fmla="*/ 420 w 420"/>
                <a:gd name="T162" fmla="*/ 192 h 19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420" h="192">
                  <a:moveTo>
                    <a:pt x="408" y="108"/>
                  </a:moveTo>
                  <a:lnTo>
                    <a:pt x="402" y="96"/>
                  </a:lnTo>
                  <a:lnTo>
                    <a:pt x="402" y="90"/>
                  </a:lnTo>
                  <a:lnTo>
                    <a:pt x="390" y="84"/>
                  </a:lnTo>
                  <a:lnTo>
                    <a:pt x="372" y="84"/>
                  </a:lnTo>
                  <a:lnTo>
                    <a:pt x="372" y="78"/>
                  </a:lnTo>
                  <a:lnTo>
                    <a:pt x="366" y="72"/>
                  </a:lnTo>
                  <a:lnTo>
                    <a:pt x="360" y="84"/>
                  </a:lnTo>
                  <a:lnTo>
                    <a:pt x="354" y="78"/>
                  </a:lnTo>
                  <a:lnTo>
                    <a:pt x="348" y="66"/>
                  </a:lnTo>
                  <a:lnTo>
                    <a:pt x="342" y="60"/>
                  </a:lnTo>
                  <a:lnTo>
                    <a:pt x="324" y="60"/>
                  </a:lnTo>
                  <a:lnTo>
                    <a:pt x="330" y="54"/>
                  </a:lnTo>
                  <a:lnTo>
                    <a:pt x="312" y="54"/>
                  </a:lnTo>
                  <a:lnTo>
                    <a:pt x="300" y="60"/>
                  </a:lnTo>
                  <a:lnTo>
                    <a:pt x="294" y="60"/>
                  </a:lnTo>
                  <a:lnTo>
                    <a:pt x="294" y="66"/>
                  </a:lnTo>
                  <a:lnTo>
                    <a:pt x="276" y="66"/>
                  </a:lnTo>
                  <a:lnTo>
                    <a:pt x="270" y="60"/>
                  </a:lnTo>
                  <a:lnTo>
                    <a:pt x="264" y="60"/>
                  </a:lnTo>
                  <a:lnTo>
                    <a:pt x="264" y="48"/>
                  </a:lnTo>
                  <a:lnTo>
                    <a:pt x="252" y="42"/>
                  </a:lnTo>
                  <a:lnTo>
                    <a:pt x="264" y="36"/>
                  </a:lnTo>
                  <a:lnTo>
                    <a:pt x="258" y="30"/>
                  </a:lnTo>
                  <a:lnTo>
                    <a:pt x="234" y="30"/>
                  </a:lnTo>
                  <a:lnTo>
                    <a:pt x="234" y="24"/>
                  </a:lnTo>
                  <a:lnTo>
                    <a:pt x="228" y="24"/>
                  </a:lnTo>
                  <a:lnTo>
                    <a:pt x="216" y="18"/>
                  </a:lnTo>
                  <a:lnTo>
                    <a:pt x="198" y="18"/>
                  </a:lnTo>
                  <a:lnTo>
                    <a:pt x="192" y="0"/>
                  </a:lnTo>
                  <a:lnTo>
                    <a:pt x="174" y="0"/>
                  </a:lnTo>
                  <a:lnTo>
                    <a:pt x="162" y="12"/>
                  </a:lnTo>
                  <a:lnTo>
                    <a:pt x="156" y="12"/>
                  </a:lnTo>
                  <a:lnTo>
                    <a:pt x="144" y="0"/>
                  </a:lnTo>
                  <a:lnTo>
                    <a:pt x="138" y="6"/>
                  </a:lnTo>
                  <a:lnTo>
                    <a:pt x="132" y="6"/>
                  </a:lnTo>
                  <a:lnTo>
                    <a:pt x="126" y="12"/>
                  </a:lnTo>
                  <a:lnTo>
                    <a:pt x="126" y="18"/>
                  </a:lnTo>
                  <a:lnTo>
                    <a:pt x="108" y="18"/>
                  </a:lnTo>
                  <a:lnTo>
                    <a:pt x="108" y="24"/>
                  </a:lnTo>
                  <a:lnTo>
                    <a:pt x="84" y="24"/>
                  </a:lnTo>
                  <a:lnTo>
                    <a:pt x="84" y="30"/>
                  </a:lnTo>
                  <a:lnTo>
                    <a:pt x="66" y="36"/>
                  </a:lnTo>
                  <a:lnTo>
                    <a:pt x="54" y="48"/>
                  </a:lnTo>
                  <a:lnTo>
                    <a:pt x="42" y="42"/>
                  </a:lnTo>
                  <a:lnTo>
                    <a:pt x="36" y="42"/>
                  </a:lnTo>
                  <a:lnTo>
                    <a:pt x="30" y="48"/>
                  </a:lnTo>
                  <a:lnTo>
                    <a:pt x="30" y="54"/>
                  </a:lnTo>
                  <a:lnTo>
                    <a:pt x="18" y="54"/>
                  </a:lnTo>
                  <a:lnTo>
                    <a:pt x="18" y="60"/>
                  </a:lnTo>
                  <a:lnTo>
                    <a:pt x="6" y="60"/>
                  </a:lnTo>
                  <a:lnTo>
                    <a:pt x="6" y="54"/>
                  </a:lnTo>
                  <a:lnTo>
                    <a:pt x="0" y="54"/>
                  </a:lnTo>
                  <a:lnTo>
                    <a:pt x="0" y="66"/>
                  </a:lnTo>
                  <a:lnTo>
                    <a:pt x="6" y="72"/>
                  </a:lnTo>
                  <a:lnTo>
                    <a:pt x="12" y="72"/>
                  </a:lnTo>
                  <a:lnTo>
                    <a:pt x="24" y="84"/>
                  </a:lnTo>
                  <a:lnTo>
                    <a:pt x="18" y="90"/>
                  </a:lnTo>
                  <a:lnTo>
                    <a:pt x="12" y="90"/>
                  </a:lnTo>
                  <a:lnTo>
                    <a:pt x="12" y="96"/>
                  </a:lnTo>
                  <a:lnTo>
                    <a:pt x="24" y="108"/>
                  </a:lnTo>
                  <a:lnTo>
                    <a:pt x="30" y="120"/>
                  </a:lnTo>
                  <a:lnTo>
                    <a:pt x="36" y="120"/>
                  </a:lnTo>
                  <a:lnTo>
                    <a:pt x="36" y="126"/>
                  </a:lnTo>
                  <a:lnTo>
                    <a:pt x="48" y="132"/>
                  </a:lnTo>
                  <a:lnTo>
                    <a:pt x="60" y="132"/>
                  </a:lnTo>
                  <a:lnTo>
                    <a:pt x="66" y="144"/>
                  </a:lnTo>
                  <a:lnTo>
                    <a:pt x="72" y="144"/>
                  </a:lnTo>
                  <a:lnTo>
                    <a:pt x="78" y="156"/>
                  </a:lnTo>
                  <a:lnTo>
                    <a:pt x="90" y="156"/>
                  </a:lnTo>
                  <a:lnTo>
                    <a:pt x="96" y="162"/>
                  </a:lnTo>
                  <a:lnTo>
                    <a:pt x="102" y="162"/>
                  </a:lnTo>
                  <a:lnTo>
                    <a:pt x="102" y="174"/>
                  </a:lnTo>
                  <a:lnTo>
                    <a:pt x="120" y="192"/>
                  </a:lnTo>
                  <a:lnTo>
                    <a:pt x="132" y="192"/>
                  </a:lnTo>
                  <a:lnTo>
                    <a:pt x="144" y="186"/>
                  </a:lnTo>
                  <a:lnTo>
                    <a:pt x="150" y="186"/>
                  </a:lnTo>
                  <a:lnTo>
                    <a:pt x="162" y="192"/>
                  </a:lnTo>
                  <a:lnTo>
                    <a:pt x="162" y="174"/>
                  </a:lnTo>
                  <a:lnTo>
                    <a:pt x="168" y="174"/>
                  </a:lnTo>
                  <a:lnTo>
                    <a:pt x="174" y="162"/>
                  </a:lnTo>
                  <a:lnTo>
                    <a:pt x="180" y="156"/>
                  </a:lnTo>
                  <a:lnTo>
                    <a:pt x="198" y="156"/>
                  </a:lnTo>
                  <a:lnTo>
                    <a:pt x="210" y="162"/>
                  </a:lnTo>
                  <a:lnTo>
                    <a:pt x="222" y="174"/>
                  </a:lnTo>
                  <a:lnTo>
                    <a:pt x="234" y="168"/>
                  </a:lnTo>
                  <a:lnTo>
                    <a:pt x="246" y="180"/>
                  </a:lnTo>
                  <a:lnTo>
                    <a:pt x="258" y="174"/>
                  </a:lnTo>
                  <a:lnTo>
                    <a:pt x="264" y="168"/>
                  </a:lnTo>
                  <a:lnTo>
                    <a:pt x="276" y="168"/>
                  </a:lnTo>
                  <a:lnTo>
                    <a:pt x="282" y="174"/>
                  </a:lnTo>
                  <a:lnTo>
                    <a:pt x="288" y="174"/>
                  </a:lnTo>
                  <a:lnTo>
                    <a:pt x="300" y="180"/>
                  </a:lnTo>
                  <a:lnTo>
                    <a:pt x="306" y="174"/>
                  </a:lnTo>
                  <a:lnTo>
                    <a:pt x="324" y="174"/>
                  </a:lnTo>
                  <a:lnTo>
                    <a:pt x="330" y="168"/>
                  </a:lnTo>
                  <a:lnTo>
                    <a:pt x="330" y="174"/>
                  </a:lnTo>
                  <a:lnTo>
                    <a:pt x="348" y="174"/>
                  </a:lnTo>
                  <a:lnTo>
                    <a:pt x="360" y="168"/>
                  </a:lnTo>
                  <a:lnTo>
                    <a:pt x="366" y="162"/>
                  </a:lnTo>
                  <a:lnTo>
                    <a:pt x="378" y="156"/>
                  </a:lnTo>
                  <a:lnTo>
                    <a:pt x="378" y="132"/>
                  </a:lnTo>
                  <a:lnTo>
                    <a:pt x="402" y="126"/>
                  </a:lnTo>
                  <a:lnTo>
                    <a:pt x="420" y="114"/>
                  </a:lnTo>
                  <a:lnTo>
                    <a:pt x="414" y="108"/>
                  </a:lnTo>
                  <a:lnTo>
                    <a:pt x="408" y="108"/>
                  </a:lnTo>
                  <a:close/>
                </a:path>
              </a:pathLst>
            </a:custGeom>
            <a:solidFill>
              <a:srgbClr val="24771B"/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10" name="Cyprus" descr="© INSCALE GmbH, 05.05.2010&#10;http://www.presentationload.com/">
              <a:extLst>
                <a:ext uri="{FF2B5EF4-FFF2-40B4-BE49-F238E27FC236}">
                  <a16:creationId xmlns:a16="http://schemas.microsoft.com/office/drawing/2014/main" id="{CD88932A-BC88-402E-BA4C-B15411800861}"/>
                </a:ext>
              </a:extLst>
            </p:cNvPr>
            <p:cNvSpPr>
              <a:spLocks/>
            </p:cNvSpPr>
            <p:nvPr/>
          </p:nvSpPr>
          <p:spPr bwMode="gray">
            <a:xfrm>
              <a:off x="6523156" y="3230817"/>
              <a:ext cx="65072" cy="39699"/>
            </a:xfrm>
            <a:custGeom>
              <a:avLst/>
              <a:gdLst>
                <a:gd name="T0" fmla="*/ 0 w 150"/>
                <a:gd name="T1" fmla="*/ 2147483647 h 84"/>
                <a:gd name="T2" fmla="*/ 2147483647 w 150"/>
                <a:gd name="T3" fmla="*/ 2147483647 h 84"/>
                <a:gd name="T4" fmla="*/ 2147483647 w 150"/>
                <a:gd name="T5" fmla="*/ 2147483647 h 84"/>
                <a:gd name="T6" fmla="*/ 2147483647 w 150"/>
                <a:gd name="T7" fmla="*/ 2147483647 h 84"/>
                <a:gd name="T8" fmla="*/ 2147483647 w 150"/>
                <a:gd name="T9" fmla="*/ 2147483647 h 84"/>
                <a:gd name="T10" fmla="*/ 2147483647 w 150"/>
                <a:gd name="T11" fmla="*/ 2147483647 h 84"/>
                <a:gd name="T12" fmla="*/ 2147483647 w 150"/>
                <a:gd name="T13" fmla="*/ 2147483647 h 84"/>
                <a:gd name="T14" fmla="*/ 2147483647 w 150"/>
                <a:gd name="T15" fmla="*/ 2147483647 h 84"/>
                <a:gd name="T16" fmla="*/ 2147483647 w 150"/>
                <a:gd name="T17" fmla="*/ 2147483647 h 84"/>
                <a:gd name="T18" fmla="*/ 2147483647 w 150"/>
                <a:gd name="T19" fmla="*/ 2147483647 h 84"/>
                <a:gd name="T20" fmla="*/ 2147483647 w 150"/>
                <a:gd name="T21" fmla="*/ 2147483647 h 84"/>
                <a:gd name="T22" fmla="*/ 2147483647 w 150"/>
                <a:gd name="T23" fmla="*/ 2147483647 h 84"/>
                <a:gd name="T24" fmla="*/ 2147483647 w 150"/>
                <a:gd name="T25" fmla="*/ 2147483647 h 84"/>
                <a:gd name="T26" fmla="*/ 2147483647 w 150"/>
                <a:gd name="T27" fmla="*/ 0 h 84"/>
                <a:gd name="T28" fmla="*/ 2147483647 w 150"/>
                <a:gd name="T29" fmla="*/ 2147483647 h 84"/>
                <a:gd name="T30" fmla="*/ 2147483647 w 150"/>
                <a:gd name="T31" fmla="*/ 2147483647 h 84"/>
                <a:gd name="T32" fmla="*/ 2147483647 w 150"/>
                <a:gd name="T33" fmla="*/ 2147483647 h 84"/>
                <a:gd name="T34" fmla="*/ 2147483647 w 150"/>
                <a:gd name="T35" fmla="*/ 2147483647 h 84"/>
                <a:gd name="T36" fmla="*/ 2147483647 w 150"/>
                <a:gd name="T37" fmla="*/ 2147483647 h 84"/>
                <a:gd name="T38" fmla="*/ 0 w 150"/>
                <a:gd name="T39" fmla="*/ 2147483647 h 84"/>
                <a:gd name="T40" fmla="*/ 0 w 150"/>
                <a:gd name="T41" fmla="*/ 2147483647 h 8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150"/>
                <a:gd name="T64" fmla="*/ 0 h 84"/>
                <a:gd name="T65" fmla="*/ 150 w 150"/>
                <a:gd name="T66" fmla="*/ 84 h 84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150" h="84">
                  <a:moveTo>
                    <a:pt x="0" y="48"/>
                  </a:moveTo>
                  <a:lnTo>
                    <a:pt x="6" y="60"/>
                  </a:lnTo>
                  <a:lnTo>
                    <a:pt x="30" y="72"/>
                  </a:lnTo>
                  <a:lnTo>
                    <a:pt x="36" y="84"/>
                  </a:lnTo>
                  <a:lnTo>
                    <a:pt x="54" y="84"/>
                  </a:lnTo>
                  <a:lnTo>
                    <a:pt x="60" y="78"/>
                  </a:lnTo>
                  <a:lnTo>
                    <a:pt x="72" y="72"/>
                  </a:lnTo>
                  <a:lnTo>
                    <a:pt x="78" y="66"/>
                  </a:lnTo>
                  <a:lnTo>
                    <a:pt x="90" y="60"/>
                  </a:lnTo>
                  <a:lnTo>
                    <a:pt x="96" y="54"/>
                  </a:lnTo>
                  <a:lnTo>
                    <a:pt x="102" y="60"/>
                  </a:lnTo>
                  <a:lnTo>
                    <a:pt x="120" y="60"/>
                  </a:lnTo>
                  <a:lnTo>
                    <a:pt x="120" y="36"/>
                  </a:lnTo>
                  <a:lnTo>
                    <a:pt x="150" y="0"/>
                  </a:lnTo>
                  <a:lnTo>
                    <a:pt x="108" y="24"/>
                  </a:lnTo>
                  <a:lnTo>
                    <a:pt x="54" y="24"/>
                  </a:lnTo>
                  <a:lnTo>
                    <a:pt x="48" y="30"/>
                  </a:lnTo>
                  <a:lnTo>
                    <a:pt x="48" y="36"/>
                  </a:lnTo>
                  <a:lnTo>
                    <a:pt x="12" y="36"/>
                  </a:lnTo>
                  <a:lnTo>
                    <a:pt x="0" y="42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rgbClr val="24771B"/>
            </a:solidFill>
            <a:ln w="9525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11" name="Croatia" descr="© INSCALE GmbH, 05.05.2010&#10;http://www.presentationload.com/">
              <a:extLst>
                <a:ext uri="{FF2B5EF4-FFF2-40B4-BE49-F238E27FC236}">
                  <a16:creationId xmlns:a16="http://schemas.microsoft.com/office/drawing/2014/main" id="{37AC4034-493E-48F1-A603-817F1934EC5E}"/>
                </a:ext>
              </a:extLst>
            </p:cNvPr>
            <p:cNvSpPr>
              <a:spLocks/>
            </p:cNvSpPr>
            <p:nvPr/>
          </p:nvSpPr>
          <p:spPr bwMode="gray">
            <a:xfrm>
              <a:off x="5967661" y="2841761"/>
              <a:ext cx="161887" cy="123863"/>
            </a:xfrm>
            <a:custGeom>
              <a:avLst/>
              <a:gdLst>
                <a:gd name="T0" fmla="*/ 2147483647 w 366"/>
                <a:gd name="T1" fmla="*/ 2147483647 h 276"/>
                <a:gd name="T2" fmla="*/ 2147483647 w 366"/>
                <a:gd name="T3" fmla="*/ 2147483647 h 276"/>
                <a:gd name="T4" fmla="*/ 2147483647 w 366"/>
                <a:gd name="T5" fmla="*/ 2147483647 h 276"/>
                <a:gd name="T6" fmla="*/ 2147483647 w 366"/>
                <a:gd name="T7" fmla="*/ 2147483647 h 276"/>
                <a:gd name="T8" fmla="*/ 2147483647 w 366"/>
                <a:gd name="T9" fmla="*/ 2147483647 h 276"/>
                <a:gd name="T10" fmla="*/ 2147483647 w 366"/>
                <a:gd name="T11" fmla="*/ 2147483647 h 276"/>
                <a:gd name="T12" fmla="*/ 2147483647 w 366"/>
                <a:gd name="T13" fmla="*/ 2147483647 h 276"/>
                <a:gd name="T14" fmla="*/ 2147483647 w 366"/>
                <a:gd name="T15" fmla="*/ 2147483647 h 276"/>
                <a:gd name="T16" fmla="*/ 2147483647 w 366"/>
                <a:gd name="T17" fmla="*/ 2147483647 h 276"/>
                <a:gd name="T18" fmla="*/ 2147483647 w 366"/>
                <a:gd name="T19" fmla="*/ 2147483647 h 276"/>
                <a:gd name="T20" fmla="*/ 2147483647 w 366"/>
                <a:gd name="T21" fmla="*/ 2147483647 h 276"/>
                <a:gd name="T22" fmla="*/ 2147483647 w 366"/>
                <a:gd name="T23" fmla="*/ 0 h 276"/>
                <a:gd name="T24" fmla="*/ 2147483647 w 366"/>
                <a:gd name="T25" fmla="*/ 2147483647 h 276"/>
                <a:gd name="T26" fmla="*/ 2147483647 w 366"/>
                <a:gd name="T27" fmla="*/ 2147483647 h 276"/>
                <a:gd name="T28" fmla="*/ 2147483647 w 366"/>
                <a:gd name="T29" fmla="*/ 2147483647 h 276"/>
                <a:gd name="T30" fmla="*/ 2147483647 w 366"/>
                <a:gd name="T31" fmla="*/ 2147483647 h 276"/>
                <a:gd name="T32" fmla="*/ 2147483647 w 366"/>
                <a:gd name="T33" fmla="*/ 2147483647 h 276"/>
                <a:gd name="T34" fmla="*/ 2147483647 w 366"/>
                <a:gd name="T35" fmla="*/ 2147483647 h 276"/>
                <a:gd name="T36" fmla="*/ 2147483647 w 366"/>
                <a:gd name="T37" fmla="*/ 2147483647 h 276"/>
                <a:gd name="T38" fmla="*/ 2147483647 w 366"/>
                <a:gd name="T39" fmla="*/ 2147483647 h 276"/>
                <a:gd name="T40" fmla="*/ 0 w 366"/>
                <a:gd name="T41" fmla="*/ 2147483647 h 276"/>
                <a:gd name="T42" fmla="*/ 2147483647 w 366"/>
                <a:gd name="T43" fmla="*/ 2147483647 h 276"/>
                <a:gd name="T44" fmla="*/ 2147483647 w 366"/>
                <a:gd name="T45" fmla="*/ 2147483647 h 276"/>
                <a:gd name="T46" fmla="*/ 2147483647 w 366"/>
                <a:gd name="T47" fmla="*/ 2147483647 h 276"/>
                <a:gd name="T48" fmla="*/ 2147483647 w 366"/>
                <a:gd name="T49" fmla="*/ 2147483647 h 276"/>
                <a:gd name="T50" fmla="*/ 2147483647 w 366"/>
                <a:gd name="T51" fmla="*/ 2147483647 h 276"/>
                <a:gd name="T52" fmla="*/ 2147483647 w 366"/>
                <a:gd name="T53" fmla="*/ 2147483647 h 276"/>
                <a:gd name="T54" fmla="*/ 2147483647 w 366"/>
                <a:gd name="T55" fmla="*/ 2147483647 h 276"/>
                <a:gd name="T56" fmla="*/ 2147483647 w 366"/>
                <a:gd name="T57" fmla="*/ 2147483647 h 276"/>
                <a:gd name="T58" fmla="*/ 2147483647 w 366"/>
                <a:gd name="T59" fmla="*/ 2147483647 h 276"/>
                <a:gd name="T60" fmla="*/ 2147483647 w 366"/>
                <a:gd name="T61" fmla="*/ 2147483647 h 276"/>
                <a:gd name="T62" fmla="*/ 2147483647 w 366"/>
                <a:gd name="T63" fmla="*/ 2147483647 h 276"/>
                <a:gd name="T64" fmla="*/ 2147483647 w 366"/>
                <a:gd name="T65" fmla="*/ 2147483647 h 276"/>
                <a:gd name="T66" fmla="*/ 2147483647 w 366"/>
                <a:gd name="T67" fmla="*/ 2147483647 h 276"/>
                <a:gd name="T68" fmla="*/ 2147483647 w 366"/>
                <a:gd name="T69" fmla="*/ 2147483647 h 276"/>
                <a:gd name="T70" fmla="*/ 2147483647 w 366"/>
                <a:gd name="T71" fmla="*/ 2147483647 h 276"/>
                <a:gd name="T72" fmla="*/ 2147483647 w 366"/>
                <a:gd name="T73" fmla="*/ 2147483647 h 276"/>
                <a:gd name="T74" fmla="*/ 2147483647 w 366"/>
                <a:gd name="T75" fmla="*/ 2147483647 h 276"/>
                <a:gd name="T76" fmla="*/ 2147483647 w 366"/>
                <a:gd name="T77" fmla="*/ 2147483647 h 276"/>
                <a:gd name="T78" fmla="*/ 2147483647 w 366"/>
                <a:gd name="T79" fmla="*/ 2147483647 h 276"/>
                <a:gd name="T80" fmla="*/ 2147483647 w 366"/>
                <a:gd name="T81" fmla="*/ 2147483647 h 276"/>
                <a:gd name="T82" fmla="*/ 2147483647 w 366"/>
                <a:gd name="T83" fmla="*/ 2147483647 h 276"/>
                <a:gd name="T84" fmla="*/ 2147483647 w 366"/>
                <a:gd name="T85" fmla="*/ 2147483647 h 276"/>
                <a:gd name="T86" fmla="*/ 2147483647 w 366"/>
                <a:gd name="T87" fmla="*/ 2147483647 h 276"/>
                <a:gd name="T88" fmla="*/ 2147483647 w 366"/>
                <a:gd name="T89" fmla="*/ 2147483647 h 276"/>
                <a:gd name="T90" fmla="*/ 2147483647 w 366"/>
                <a:gd name="T91" fmla="*/ 2147483647 h 27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366"/>
                <a:gd name="T139" fmla="*/ 0 h 276"/>
                <a:gd name="T140" fmla="*/ 366 w 366"/>
                <a:gd name="T141" fmla="*/ 276 h 27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366" h="276">
                  <a:moveTo>
                    <a:pt x="342" y="126"/>
                  </a:moveTo>
                  <a:lnTo>
                    <a:pt x="342" y="114"/>
                  </a:lnTo>
                  <a:lnTo>
                    <a:pt x="348" y="114"/>
                  </a:lnTo>
                  <a:lnTo>
                    <a:pt x="354" y="108"/>
                  </a:lnTo>
                  <a:lnTo>
                    <a:pt x="360" y="108"/>
                  </a:lnTo>
                  <a:lnTo>
                    <a:pt x="366" y="102"/>
                  </a:lnTo>
                  <a:lnTo>
                    <a:pt x="360" y="102"/>
                  </a:lnTo>
                  <a:lnTo>
                    <a:pt x="348" y="96"/>
                  </a:lnTo>
                  <a:lnTo>
                    <a:pt x="336" y="96"/>
                  </a:lnTo>
                  <a:lnTo>
                    <a:pt x="342" y="78"/>
                  </a:lnTo>
                  <a:lnTo>
                    <a:pt x="336" y="78"/>
                  </a:lnTo>
                  <a:lnTo>
                    <a:pt x="330" y="48"/>
                  </a:lnTo>
                  <a:lnTo>
                    <a:pt x="324" y="48"/>
                  </a:lnTo>
                  <a:lnTo>
                    <a:pt x="312" y="54"/>
                  </a:lnTo>
                  <a:lnTo>
                    <a:pt x="270" y="60"/>
                  </a:lnTo>
                  <a:lnTo>
                    <a:pt x="264" y="48"/>
                  </a:lnTo>
                  <a:lnTo>
                    <a:pt x="246" y="48"/>
                  </a:lnTo>
                  <a:lnTo>
                    <a:pt x="234" y="42"/>
                  </a:lnTo>
                  <a:lnTo>
                    <a:pt x="228" y="36"/>
                  </a:lnTo>
                  <a:lnTo>
                    <a:pt x="216" y="30"/>
                  </a:lnTo>
                  <a:lnTo>
                    <a:pt x="204" y="18"/>
                  </a:lnTo>
                  <a:lnTo>
                    <a:pt x="204" y="12"/>
                  </a:lnTo>
                  <a:lnTo>
                    <a:pt x="198" y="6"/>
                  </a:lnTo>
                  <a:lnTo>
                    <a:pt x="186" y="0"/>
                  </a:lnTo>
                  <a:lnTo>
                    <a:pt x="162" y="0"/>
                  </a:lnTo>
                  <a:lnTo>
                    <a:pt x="162" y="12"/>
                  </a:lnTo>
                  <a:lnTo>
                    <a:pt x="150" y="18"/>
                  </a:lnTo>
                  <a:lnTo>
                    <a:pt x="120" y="18"/>
                  </a:lnTo>
                  <a:lnTo>
                    <a:pt x="120" y="30"/>
                  </a:lnTo>
                  <a:lnTo>
                    <a:pt x="126" y="36"/>
                  </a:lnTo>
                  <a:lnTo>
                    <a:pt x="126" y="42"/>
                  </a:lnTo>
                  <a:lnTo>
                    <a:pt x="114" y="54"/>
                  </a:lnTo>
                  <a:lnTo>
                    <a:pt x="102" y="60"/>
                  </a:lnTo>
                  <a:lnTo>
                    <a:pt x="102" y="78"/>
                  </a:lnTo>
                  <a:lnTo>
                    <a:pt x="60" y="78"/>
                  </a:lnTo>
                  <a:lnTo>
                    <a:pt x="54" y="72"/>
                  </a:lnTo>
                  <a:lnTo>
                    <a:pt x="54" y="66"/>
                  </a:lnTo>
                  <a:lnTo>
                    <a:pt x="48" y="78"/>
                  </a:lnTo>
                  <a:lnTo>
                    <a:pt x="30" y="78"/>
                  </a:lnTo>
                  <a:lnTo>
                    <a:pt x="18" y="72"/>
                  </a:lnTo>
                  <a:lnTo>
                    <a:pt x="18" y="84"/>
                  </a:lnTo>
                  <a:lnTo>
                    <a:pt x="0" y="84"/>
                  </a:lnTo>
                  <a:lnTo>
                    <a:pt x="0" y="132"/>
                  </a:lnTo>
                  <a:lnTo>
                    <a:pt x="6" y="132"/>
                  </a:lnTo>
                  <a:lnTo>
                    <a:pt x="12" y="120"/>
                  </a:lnTo>
                  <a:lnTo>
                    <a:pt x="24" y="114"/>
                  </a:lnTo>
                  <a:lnTo>
                    <a:pt x="30" y="102"/>
                  </a:lnTo>
                  <a:lnTo>
                    <a:pt x="42" y="102"/>
                  </a:lnTo>
                  <a:lnTo>
                    <a:pt x="48" y="114"/>
                  </a:lnTo>
                  <a:lnTo>
                    <a:pt x="48" y="132"/>
                  </a:lnTo>
                  <a:lnTo>
                    <a:pt x="78" y="126"/>
                  </a:lnTo>
                  <a:lnTo>
                    <a:pt x="78" y="132"/>
                  </a:lnTo>
                  <a:lnTo>
                    <a:pt x="72" y="144"/>
                  </a:lnTo>
                  <a:lnTo>
                    <a:pt x="72" y="150"/>
                  </a:lnTo>
                  <a:lnTo>
                    <a:pt x="84" y="162"/>
                  </a:lnTo>
                  <a:lnTo>
                    <a:pt x="96" y="168"/>
                  </a:lnTo>
                  <a:lnTo>
                    <a:pt x="96" y="180"/>
                  </a:lnTo>
                  <a:lnTo>
                    <a:pt x="144" y="216"/>
                  </a:lnTo>
                  <a:lnTo>
                    <a:pt x="144" y="240"/>
                  </a:lnTo>
                  <a:lnTo>
                    <a:pt x="198" y="240"/>
                  </a:lnTo>
                  <a:lnTo>
                    <a:pt x="210" y="246"/>
                  </a:lnTo>
                  <a:lnTo>
                    <a:pt x="216" y="252"/>
                  </a:lnTo>
                  <a:lnTo>
                    <a:pt x="216" y="276"/>
                  </a:lnTo>
                  <a:lnTo>
                    <a:pt x="246" y="276"/>
                  </a:lnTo>
                  <a:lnTo>
                    <a:pt x="252" y="270"/>
                  </a:lnTo>
                  <a:lnTo>
                    <a:pt x="252" y="264"/>
                  </a:lnTo>
                  <a:lnTo>
                    <a:pt x="246" y="252"/>
                  </a:lnTo>
                  <a:lnTo>
                    <a:pt x="234" y="246"/>
                  </a:lnTo>
                  <a:lnTo>
                    <a:pt x="216" y="234"/>
                  </a:lnTo>
                  <a:lnTo>
                    <a:pt x="204" y="228"/>
                  </a:lnTo>
                  <a:lnTo>
                    <a:pt x="192" y="216"/>
                  </a:lnTo>
                  <a:lnTo>
                    <a:pt x="180" y="186"/>
                  </a:lnTo>
                  <a:lnTo>
                    <a:pt x="162" y="180"/>
                  </a:lnTo>
                  <a:lnTo>
                    <a:pt x="162" y="162"/>
                  </a:lnTo>
                  <a:lnTo>
                    <a:pt x="156" y="156"/>
                  </a:lnTo>
                  <a:lnTo>
                    <a:pt x="150" y="156"/>
                  </a:lnTo>
                  <a:lnTo>
                    <a:pt x="150" y="144"/>
                  </a:lnTo>
                  <a:lnTo>
                    <a:pt x="132" y="138"/>
                  </a:lnTo>
                  <a:lnTo>
                    <a:pt x="120" y="126"/>
                  </a:lnTo>
                  <a:lnTo>
                    <a:pt x="138" y="120"/>
                  </a:lnTo>
                  <a:lnTo>
                    <a:pt x="138" y="96"/>
                  </a:lnTo>
                  <a:lnTo>
                    <a:pt x="144" y="96"/>
                  </a:lnTo>
                  <a:lnTo>
                    <a:pt x="150" y="102"/>
                  </a:lnTo>
                  <a:lnTo>
                    <a:pt x="162" y="108"/>
                  </a:lnTo>
                  <a:lnTo>
                    <a:pt x="186" y="102"/>
                  </a:lnTo>
                  <a:lnTo>
                    <a:pt x="210" y="102"/>
                  </a:lnTo>
                  <a:lnTo>
                    <a:pt x="228" y="108"/>
                  </a:lnTo>
                  <a:lnTo>
                    <a:pt x="240" y="102"/>
                  </a:lnTo>
                  <a:lnTo>
                    <a:pt x="252" y="102"/>
                  </a:lnTo>
                  <a:lnTo>
                    <a:pt x="258" y="108"/>
                  </a:lnTo>
                  <a:lnTo>
                    <a:pt x="312" y="108"/>
                  </a:lnTo>
                  <a:lnTo>
                    <a:pt x="324" y="126"/>
                  </a:lnTo>
                  <a:lnTo>
                    <a:pt x="342" y="126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12" name="Bulgaria" descr="© INSCALE GmbH, 05.05.2010&#10;http://www.presentationload.com/">
              <a:extLst>
                <a:ext uri="{FF2B5EF4-FFF2-40B4-BE49-F238E27FC236}">
                  <a16:creationId xmlns:a16="http://schemas.microsoft.com/office/drawing/2014/main" id="{A2DD1242-A502-44A3-A537-2B1C1344E0D9}"/>
                </a:ext>
              </a:extLst>
            </p:cNvPr>
            <p:cNvSpPr>
              <a:spLocks/>
            </p:cNvSpPr>
            <p:nvPr/>
          </p:nvSpPr>
          <p:spPr bwMode="gray">
            <a:xfrm>
              <a:off x="6218427" y="2925924"/>
              <a:ext cx="174584" cy="100042"/>
            </a:xfrm>
            <a:custGeom>
              <a:avLst/>
              <a:gdLst>
                <a:gd name="T0" fmla="*/ 2147483647 w 396"/>
                <a:gd name="T1" fmla="*/ 2147483647 h 228"/>
                <a:gd name="T2" fmla="*/ 2147483647 w 396"/>
                <a:gd name="T3" fmla="*/ 2147483647 h 228"/>
                <a:gd name="T4" fmla="*/ 2147483647 w 396"/>
                <a:gd name="T5" fmla="*/ 2147483647 h 228"/>
                <a:gd name="T6" fmla="*/ 2147483647 w 396"/>
                <a:gd name="T7" fmla="*/ 2147483647 h 228"/>
                <a:gd name="T8" fmla="*/ 2147483647 w 396"/>
                <a:gd name="T9" fmla="*/ 2147483647 h 228"/>
                <a:gd name="T10" fmla="*/ 2147483647 w 396"/>
                <a:gd name="T11" fmla="*/ 2147483647 h 228"/>
                <a:gd name="T12" fmla="*/ 2147483647 w 396"/>
                <a:gd name="T13" fmla="*/ 2147483647 h 228"/>
                <a:gd name="T14" fmla="*/ 2147483647 w 396"/>
                <a:gd name="T15" fmla="*/ 0 h 228"/>
                <a:gd name="T16" fmla="*/ 2147483647 w 396"/>
                <a:gd name="T17" fmla="*/ 2147483647 h 228"/>
                <a:gd name="T18" fmla="*/ 2147483647 w 396"/>
                <a:gd name="T19" fmla="*/ 2147483647 h 228"/>
                <a:gd name="T20" fmla="*/ 2147483647 w 396"/>
                <a:gd name="T21" fmla="*/ 2147483647 h 228"/>
                <a:gd name="T22" fmla="*/ 2147483647 w 396"/>
                <a:gd name="T23" fmla="*/ 2147483647 h 228"/>
                <a:gd name="T24" fmla="*/ 2147483647 w 396"/>
                <a:gd name="T25" fmla="*/ 2147483647 h 228"/>
                <a:gd name="T26" fmla="*/ 2147483647 w 396"/>
                <a:gd name="T27" fmla="*/ 2147483647 h 228"/>
                <a:gd name="T28" fmla="*/ 2147483647 w 396"/>
                <a:gd name="T29" fmla="*/ 2147483647 h 228"/>
                <a:gd name="T30" fmla="*/ 2147483647 w 396"/>
                <a:gd name="T31" fmla="*/ 2147483647 h 228"/>
                <a:gd name="T32" fmla="*/ 2147483647 w 396"/>
                <a:gd name="T33" fmla="*/ 2147483647 h 228"/>
                <a:gd name="T34" fmla="*/ 2147483647 w 396"/>
                <a:gd name="T35" fmla="*/ 2147483647 h 228"/>
                <a:gd name="T36" fmla="*/ 2147483647 w 396"/>
                <a:gd name="T37" fmla="*/ 2147483647 h 228"/>
                <a:gd name="T38" fmla="*/ 2147483647 w 396"/>
                <a:gd name="T39" fmla="*/ 2147483647 h 228"/>
                <a:gd name="T40" fmla="*/ 2147483647 w 396"/>
                <a:gd name="T41" fmla="*/ 2147483647 h 228"/>
                <a:gd name="T42" fmla="*/ 2147483647 w 396"/>
                <a:gd name="T43" fmla="*/ 0 h 228"/>
                <a:gd name="T44" fmla="*/ 0 w 396"/>
                <a:gd name="T45" fmla="*/ 2147483647 h 228"/>
                <a:gd name="T46" fmla="*/ 2147483647 w 396"/>
                <a:gd name="T47" fmla="*/ 2147483647 h 228"/>
                <a:gd name="T48" fmla="*/ 2147483647 w 396"/>
                <a:gd name="T49" fmla="*/ 2147483647 h 228"/>
                <a:gd name="T50" fmla="*/ 2147483647 w 396"/>
                <a:gd name="T51" fmla="*/ 2147483647 h 228"/>
                <a:gd name="T52" fmla="*/ 2147483647 w 396"/>
                <a:gd name="T53" fmla="*/ 2147483647 h 228"/>
                <a:gd name="T54" fmla="*/ 2147483647 w 396"/>
                <a:gd name="T55" fmla="*/ 2147483647 h 228"/>
                <a:gd name="T56" fmla="*/ 0 w 396"/>
                <a:gd name="T57" fmla="*/ 2147483647 h 228"/>
                <a:gd name="T58" fmla="*/ 2147483647 w 396"/>
                <a:gd name="T59" fmla="*/ 2147483647 h 228"/>
                <a:gd name="T60" fmla="*/ 2147483647 w 396"/>
                <a:gd name="T61" fmla="*/ 2147483647 h 228"/>
                <a:gd name="T62" fmla="*/ 2147483647 w 396"/>
                <a:gd name="T63" fmla="*/ 2147483647 h 228"/>
                <a:gd name="T64" fmla="*/ 2147483647 w 396"/>
                <a:gd name="T65" fmla="*/ 2147483647 h 228"/>
                <a:gd name="T66" fmla="*/ 2147483647 w 396"/>
                <a:gd name="T67" fmla="*/ 2147483647 h 228"/>
                <a:gd name="T68" fmla="*/ 2147483647 w 396"/>
                <a:gd name="T69" fmla="*/ 2147483647 h 228"/>
                <a:gd name="T70" fmla="*/ 2147483647 w 396"/>
                <a:gd name="T71" fmla="*/ 2147483647 h 228"/>
                <a:gd name="T72" fmla="*/ 2147483647 w 396"/>
                <a:gd name="T73" fmla="*/ 2147483647 h 228"/>
                <a:gd name="T74" fmla="*/ 2147483647 w 396"/>
                <a:gd name="T75" fmla="*/ 2147483647 h 228"/>
                <a:gd name="T76" fmla="*/ 2147483647 w 396"/>
                <a:gd name="T77" fmla="*/ 2147483647 h 228"/>
                <a:gd name="T78" fmla="*/ 2147483647 w 396"/>
                <a:gd name="T79" fmla="*/ 2147483647 h 228"/>
                <a:gd name="T80" fmla="*/ 2147483647 w 396"/>
                <a:gd name="T81" fmla="*/ 2147483647 h 228"/>
                <a:gd name="T82" fmla="*/ 2147483647 w 396"/>
                <a:gd name="T83" fmla="*/ 2147483647 h 228"/>
                <a:gd name="T84" fmla="*/ 2147483647 w 396"/>
                <a:gd name="T85" fmla="*/ 2147483647 h 228"/>
                <a:gd name="T86" fmla="*/ 2147483647 w 396"/>
                <a:gd name="T87" fmla="*/ 2147483647 h 228"/>
                <a:gd name="T88" fmla="*/ 2147483647 w 396"/>
                <a:gd name="T89" fmla="*/ 2147483647 h 228"/>
                <a:gd name="T90" fmla="*/ 2147483647 w 396"/>
                <a:gd name="T91" fmla="*/ 2147483647 h 228"/>
                <a:gd name="T92" fmla="*/ 2147483647 w 396"/>
                <a:gd name="T93" fmla="*/ 2147483647 h 228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396"/>
                <a:gd name="T142" fmla="*/ 0 h 228"/>
                <a:gd name="T143" fmla="*/ 396 w 396"/>
                <a:gd name="T144" fmla="*/ 228 h 228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396" h="228">
                  <a:moveTo>
                    <a:pt x="372" y="168"/>
                  </a:moveTo>
                  <a:lnTo>
                    <a:pt x="336" y="126"/>
                  </a:lnTo>
                  <a:lnTo>
                    <a:pt x="354" y="108"/>
                  </a:lnTo>
                  <a:lnTo>
                    <a:pt x="354" y="78"/>
                  </a:lnTo>
                  <a:lnTo>
                    <a:pt x="360" y="72"/>
                  </a:lnTo>
                  <a:lnTo>
                    <a:pt x="372" y="66"/>
                  </a:lnTo>
                  <a:lnTo>
                    <a:pt x="396" y="66"/>
                  </a:lnTo>
                  <a:lnTo>
                    <a:pt x="396" y="48"/>
                  </a:lnTo>
                  <a:lnTo>
                    <a:pt x="390" y="36"/>
                  </a:lnTo>
                  <a:lnTo>
                    <a:pt x="372" y="36"/>
                  </a:lnTo>
                  <a:lnTo>
                    <a:pt x="348" y="12"/>
                  </a:lnTo>
                  <a:lnTo>
                    <a:pt x="324" y="12"/>
                  </a:lnTo>
                  <a:lnTo>
                    <a:pt x="312" y="6"/>
                  </a:lnTo>
                  <a:lnTo>
                    <a:pt x="300" y="6"/>
                  </a:lnTo>
                  <a:lnTo>
                    <a:pt x="288" y="0"/>
                  </a:lnTo>
                  <a:lnTo>
                    <a:pt x="282" y="0"/>
                  </a:lnTo>
                  <a:lnTo>
                    <a:pt x="282" y="12"/>
                  </a:lnTo>
                  <a:lnTo>
                    <a:pt x="252" y="6"/>
                  </a:lnTo>
                  <a:lnTo>
                    <a:pt x="252" y="12"/>
                  </a:lnTo>
                  <a:lnTo>
                    <a:pt x="246" y="12"/>
                  </a:lnTo>
                  <a:lnTo>
                    <a:pt x="234" y="18"/>
                  </a:lnTo>
                  <a:lnTo>
                    <a:pt x="228" y="18"/>
                  </a:lnTo>
                  <a:lnTo>
                    <a:pt x="222" y="24"/>
                  </a:lnTo>
                  <a:lnTo>
                    <a:pt x="222" y="36"/>
                  </a:lnTo>
                  <a:lnTo>
                    <a:pt x="216" y="42"/>
                  </a:lnTo>
                  <a:lnTo>
                    <a:pt x="198" y="42"/>
                  </a:lnTo>
                  <a:lnTo>
                    <a:pt x="186" y="36"/>
                  </a:lnTo>
                  <a:lnTo>
                    <a:pt x="180" y="30"/>
                  </a:lnTo>
                  <a:lnTo>
                    <a:pt x="156" y="30"/>
                  </a:lnTo>
                  <a:lnTo>
                    <a:pt x="138" y="24"/>
                  </a:lnTo>
                  <a:lnTo>
                    <a:pt x="138" y="30"/>
                  </a:lnTo>
                  <a:lnTo>
                    <a:pt x="132" y="36"/>
                  </a:lnTo>
                  <a:lnTo>
                    <a:pt x="108" y="36"/>
                  </a:lnTo>
                  <a:lnTo>
                    <a:pt x="102" y="30"/>
                  </a:lnTo>
                  <a:lnTo>
                    <a:pt x="90" y="30"/>
                  </a:lnTo>
                  <a:lnTo>
                    <a:pt x="66" y="18"/>
                  </a:lnTo>
                  <a:lnTo>
                    <a:pt x="54" y="30"/>
                  </a:lnTo>
                  <a:lnTo>
                    <a:pt x="36" y="30"/>
                  </a:lnTo>
                  <a:lnTo>
                    <a:pt x="30" y="24"/>
                  </a:lnTo>
                  <a:lnTo>
                    <a:pt x="36" y="18"/>
                  </a:lnTo>
                  <a:lnTo>
                    <a:pt x="36" y="12"/>
                  </a:lnTo>
                  <a:lnTo>
                    <a:pt x="42" y="6"/>
                  </a:lnTo>
                  <a:lnTo>
                    <a:pt x="36" y="0"/>
                  </a:lnTo>
                  <a:lnTo>
                    <a:pt x="12" y="0"/>
                  </a:lnTo>
                  <a:lnTo>
                    <a:pt x="12" y="12"/>
                  </a:lnTo>
                  <a:lnTo>
                    <a:pt x="0" y="24"/>
                  </a:lnTo>
                  <a:lnTo>
                    <a:pt x="0" y="42"/>
                  </a:lnTo>
                  <a:lnTo>
                    <a:pt x="18" y="48"/>
                  </a:lnTo>
                  <a:lnTo>
                    <a:pt x="12" y="60"/>
                  </a:lnTo>
                  <a:lnTo>
                    <a:pt x="30" y="66"/>
                  </a:lnTo>
                  <a:lnTo>
                    <a:pt x="36" y="72"/>
                  </a:lnTo>
                  <a:lnTo>
                    <a:pt x="36" y="96"/>
                  </a:lnTo>
                  <a:lnTo>
                    <a:pt x="30" y="102"/>
                  </a:lnTo>
                  <a:lnTo>
                    <a:pt x="6" y="102"/>
                  </a:lnTo>
                  <a:lnTo>
                    <a:pt x="6" y="108"/>
                  </a:lnTo>
                  <a:lnTo>
                    <a:pt x="12" y="114"/>
                  </a:lnTo>
                  <a:lnTo>
                    <a:pt x="12" y="138"/>
                  </a:lnTo>
                  <a:lnTo>
                    <a:pt x="0" y="138"/>
                  </a:lnTo>
                  <a:lnTo>
                    <a:pt x="12" y="156"/>
                  </a:lnTo>
                  <a:lnTo>
                    <a:pt x="18" y="156"/>
                  </a:lnTo>
                  <a:lnTo>
                    <a:pt x="18" y="168"/>
                  </a:lnTo>
                  <a:lnTo>
                    <a:pt x="36" y="180"/>
                  </a:lnTo>
                  <a:lnTo>
                    <a:pt x="42" y="186"/>
                  </a:lnTo>
                  <a:lnTo>
                    <a:pt x="48" y="198"/>
                  </a:lnTo>
                  <a:lnTo>
                    <a:pt x="48" y="210"/>
                  </a:lnTo>
                  <a:lnTo>
                    <a:pt x="42" y="222"/>
                  </a:lnTo>
                  <a:lnTo>
                    <a:pt x="48" y="222"/>
                  </a:lnTo>
                  <a:lnTo>
                    <a:pt x="54" y="228"/>
                  </a:lnTo>
                  <a:lnTo>
                    <a:pt x="66" y="228"/>
                  </a:lnTo>
                  <a:lnTo>
                    <a:pt x="78" y="222"/>
                  </a:lnTo>
                  <a:lnTo>
                    <a:pt x="84" y="216"/>
                  </a:lnTo>
                  <a:lnTo>
                    <a:pt x="108" y="222"/>
                  </a:lnTo>
                  <a:lnTo>
                    <a:pt x="114" y="204"/>
                  </a:lnTo>
                  <a:lnTo>
                    <a:pt x="144" y="198"/>
                  </a:lnTo>
                  <a:lnTo>
                    <a:pt x="144" y="204"/>
                  </a:lnTo>
                  <a:lnTo>
                    <a:pt x="162" y="222"/>
                  </a:lnTo>
                  <a:lnTo>
                    <a:pt x="174" y="222"/>
                  </a:lnTo>
                  <a:lnTo>
                    <a:pt x="180" y="216"/>
                  </a:lnTo>
                  <a:lnTo>
                    <a:pt x="192" y="228"/>
                  </a:lnTo>
                  <a:lnTo>
                    <a:pt x="204" y="228"/>
                  </a:lnTo>
                  <a:lnTo>
                    <a:pt x="216" y="216"/>
                  </a:lnTo>
                  <a:lnTo>
                    <a:pt x="228" y="228"/>
                  </a:lnTo>
                  <a:lnTo>
                    <a:pt x="246" y="228"/>
                  </a:lnTo>
                  <a:lnTo>
                    <a:pt x="252" y="222"/>
                  </a:lnTo>
                  <a:lnTo>
                    <a:pt x="252" y="204"/>
                  </a:lnTo>
                  <a:lnTo>
                    <a:pt x="246" y="198"/>
                  </a:lnTo>
                  <a:lnTo>
                    <a:pt x="264" y="192"/>
                  </a:lnTo>
                  <a:lnTo>
                    <a:pt x="282" y="168"/>
                  </a:lnTo>
                  <a:lnTo>
                    <a:pt x="312" y="174"/>
                  </a:lnTo>
                  <a:lnTo>
                    <a:pt x="324" y="156"/>
                  </a:lnTo>
                  <a:lnTo>
                    <a:pt x="336" y="174"/>
                  </a:lnTo>
                  <a:lnTo>
                    <a:pt x="348" y="174"/>
                  </a:lnTo>
                  <a:lnTo>
                    <a:pt x="360" y="180"/>
                  </a:lnTo>
                  <a:lnTo>
                    <a:pt x="372" y="180"/>
                  </a:lnTo>
                  <a:lnTo>
                    <a:pt x="372" y="168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13" name="Bosnia and Herzegovina" descr="© INSCALE GmbH, 05.05.2010&#10;http://www.presentationload.com/">
              <a:extLst>
                <a:ext uri="{FF2B5EF4-FFF2-40B4-BE49-F238E27FC236}">
                  <a16:creationId xmlns:a16="http://schemas.microsoft.com/office/drawing/2014/main" id="{1529F4B3-A326-4048-902F-D70255325891}"/>
                </a:ext>
              </a:extLst>
            </p:cNvPr>
            <p:cNvSpPr>
              <a:spLocks/>
            </p:cNvSpPr>
            <p:nvPr/>
          </p:nvSpPr>
          <p:spPr bwMode="gray">
            <a:xfrm>
              <a:off x="6021623" y="2884637"/>
              <a:ext cx="115860" cy="106394"/>
            </a:xfrm>
            <a:custGeom>
              <a:avLst/>
              <a:gdLst>
                <a:gd name="T0" fmla="*/ 2147483647 w 264"/>
                <a:gd name="T1" fmla="*/ 2147483647 h 234"/>
                <a:gd name="T2" fmla="*/ 2147483647 w 264"/>
                <a:gd name="T3" fmla="*/ 2147483647 h 234"/>
                <a:gd name="T4" fmla="*/ 2147483647 w 264"/>
                <a:gd name="T5" fmla="*/ 2147483647 h 234"/>
                <a:gd name="T6" fmla="*/ 2147483647 w 264"/>
                <a:gd name="T7" fmla="*/ 2147483647 h 234"/>
                <a:gd name="T8" fmla="*/ 2147483647 w 264"/>
                <a:gd name="T9" fmla="*/ 2147483647 h 234"/>
                <a:gd name="T10" fmla="*/ 2147483647 w 264"/>
                <a:gd name="T11" fmla="*/ 2147483647 h 234"/>
                <a:gd name="T12" fmla="*/ 2147483647 w 264"/>
                <a:gd name="T13" fmla="*/ 2147483647 h 234"/>
                <a:gd name="T14" fmla="*/ 2147483647 w 264"/>
                <a:gd name="T15" fmla="*/ 2147483647 h 234"/>
                <a:gd name="T16" fmla="*/ 2147483647 w 264"/>
                <a:gd name="T17" fmla="*/ 2147483647 h 234"/>
                <a:gd name="T18" fmla="*/ 2147483647 w 264"/>
                <a:gd name="T19" fmla="*/ 2147483647 h 234"/>
                <a:gd name="T20" fmla="*/ 2147483647 w 264"/>
                <a:gd name="T21" fmla="*/ 2147483647 h 234"/>
                <a:gd name="T22" fmla="*/ 2147483647 w 264"/>
                <a:gd name="T23" fmla="*/ 2147483647 h 234"/>
                <a:gd name="T24" fmla="*/ 2147483647 w 264"/>
                <a:gd name="T25" fmla="*/ 2147483647 h 234"/>
                <a:gd name="T26" fmla="*/ 2147483647 w 264"/>
                <a:gd name="T27" fmla="*/ 2147483647 h 234"/>
                <a:gd name="T28" fmla="*/ 2147483647 w 264"/>
                <a:gd name="T29" fmla="*/ 2147483647 h 234"/>
                <a:gd name="T30" fmla="*/ 2147483647 w 264"/>
                <a:gd name="T31" fmla="*/ 2147483647 h 234"/>
                <a:gd name="T32" fmla="*/ 2147483647 w 264"/>
                <a:gd name="T33" fmla="*/ 2147483647 h 234"/>
                <a:gd name="T34" fmla="*/ 2147483647 w 264"/>
                <a:gd name="T35" fmla="*/ 2147483647 h 234"/>
                <a:gd name="T36" fmla="*/ 2147483647 w 264"/>
                <a:gd name="T37" fmla="*/ 2147483647 h 234"/>
                <a:gd name="T38" fmla="*/ 2147483647 w 264"/>
                <a:gd name="T39" fmla="*/ 0 h 234"/>
                <a:gd name="T40" fmla="*/ 2147483647 w 264"/>
                <a:gd name="T41" fmla="*/ 0 h 234"/>
                <a:gd name="T42" fmla="*/ 2147483647 w 264"/>
                <a:gd name="T43" fmla="*/ 2147483647 h 234"/>
                <a:gd name="T44" fmla="*/ 0 w 264"/>
                <a:gd name="T45" fmla="*/ 2147483647 h 234"/>
                <a:gd name="T46" fmla="*/ 2147483647 w 264"/>
                <a:gd name="T47" fmla="*/ 2147483647 h 234"/>
                <a:gd name="T48" fmla="*/ 2147483647 w 264"/>
                <a:gd name="T49" fmla="*/ 2147483647 h 234"/>
                <a:gd name="T50" fmla="*/ 2147483647 w 264"/>
                <a:gd name="T51" fmla="*/ 2147483647 h 234"/>
                <a:gd name="T52" fmla="*/ 2147483647 w 264"/>
                <a:gd name="T53" fmla="*/ 2147483647 h 234"/>
                <a:gd name="T54" fmla="*/ 2147483647 w 264"/>
                <a:gd name="T55" fmla="*/ 2147483647 h 234"/>
                <a:gd name="T56" fmla="*/ 2147483647 w 264"/>
                <a:gd name="T57" fmla="*/ 2147483647 h 234"/>
                <a:gd name="T58" fmla="*/ 2147483647 w 264"/>
                <a:gd name="T59" fmla="*/ 2147483647 h 234"/>
                <a:gd name="T60" fmla="*/ 2147483647 w 264"/>
                <a:gd name="T61" fmla="*/ 2147483647 h 234"/>
                <a:gd name="T62" fmla="*/ 2147483647 w 264"/>
                <a:gd name="T63" fmla="*/ 2147483647 h 234"/>
                <a:gd name="T64" fmla="*/ 2147483647 w 264"/>
                <a:gd name="T65" fmla="*/ 2147483647 h 234"/>
                <a:gd name="T66" fmla="*/ 2147483647 w 264"/>
                <a:gd name="T67" fmla="*/ 2147483647 h 234"/>
                <a:gd name="T68" fmla="*/ 2147483647 w 264"/>
                <a:gd name="T69" fmla="*/ 2147483647 h 234"/>
                <a:gd name="T70" fmla="*/ 2147483647 w 264"/>
                <a:gd name="T71" fmla="*/ 2147483647 h 234"/>
                <a:gd name="T72" fmla="*/ 2147483647 w 264"/>
                <a:gd name="T73" fmla="*/ 2147483647 h 234"/>
                <a:gd name="T74" fmla="*/ 2147483647 w 264"/>
                <a:gd name="T75" fmla="*/ 2147483647 h 234"/>
                <a:gd name="T76" fmla="*/ 2147483647 w 264"/>
                <a:gd name="T77" fmla="*/ 2147483647 h 234"/>
                <a:gd name="T78" fmla="*/ 2147483647 w 264"/>
                <a:gd name="T79" fmla="*/ 2147483647 h 234"/>
                <a:gd name="T80" fmla="*/ 2147483647 w 264"/>
                <a:gd name="T81" fmla="*/ 2147483647 h 234"/>
                <a:gd name="T82" fmla="*/ 2147483647 w 264"/>
                <a:gd name="T83" fmla="*/ 2147483647 h 234"/>
                <a:gd name="T84" fmla="*/ 2147483647 w 264"/>
                <a:gd name="T85" fmla="*/ 2147483647 h 234"/>
                <a:gd name="T86" fmla="*/ 2147483647 w 264"/>
                <a:gd name="T87" fmla="*/ 2147483647 h 234"/>
                <a:gd name="T88" fmla="*/ 2147483647 w 264"/>
                <a:gd name="T89" fmla="*/ 2147483647 h 234"/>
                <a:gd name="T90" fmla="*/ 2147483647 w 264"/>
                <a:gd name="T91" fmla="*/ 2147483647 h 234"/>
                <a:gd name="T92" fmla="*/ 2147483647 w 264"/>
                <a:gd name="T93" fmla="*/ 2147483647 h 234"/>
                <a:gd name="T94" fmla="*/ 2147483647 w 264"/>
                <a:gd name="T95" fmla="*/ 2147483647 h 234"/>
                <a:gd name="T96" fmla="*/ 2147483647 w 264"/>
                <a:gd name="T97" fmla="*/ 2147483647 h 234"/>
                <a:gd name="T98" fmla="*/ 2147483647 w 264"/>
                <a:gd name="T99" fmla="*/ 2147483647 h 234"/>
                <a:gd name="T100" fmla="*/ 2147483647 w 264"/>
                <a:gd name="T101" fmla="*/ 2147483647 h 234"/>
                <a:gd name="T102" fmla="*/ 2147483647 w 264"/>
                <a:gd name="T103" fmla="*/ 2147483647 h 234"/>
                <a:gd name="T104" fmla="*/ 2147483647 w 264"/>
                <a:gd name="T105" fmla="*/ 2147483647 h 234"/>
                <a:gd name="T106" fmla="*/ 2147483647 w 264"/>
                <a:gd name="T107" fmla="*/ 2147483647 h 234"/>
                <a:gd name="T108" fmla="*/ 2147483647 w 264"/>
                <a:gd name="T109" fmla="*/ 2147483647 h 234"/>
                <a:gd name="T110" fmla="*/ 2147483647 w 264"/>
                <a:gd name="T111" fmla="*/ 2147483647 h 234"/>
                <a:gd name="T112" fmla="*/ 2147483647 w 264"/>
                <a:gd name="T113" fmla="*/ 2147483647 h 234"/>
                <a:gd name="T114" fmla="*/ 2147483647 w 264"/>
                <a:gd name="T115" fmla="*/ 2147483647 h 234"/>
                <a:gd name="T116" fmla="*/ 2147483647 w 264"/>
                <a:gd name="T117" fmla="*/ 2147483647 h 234"/>
                <a:gd name="T118" fmla="*/ 2147483647 w 264"/>
                <a:gd name="T119" fmla="*/ 2147483647 h 234"/>
                <a:gd name="T120" fmla="*/ 2147483647 w 264"/>
                <a:gd name="T121" fmla="*/ 2147483647 h 234"/>
                <a:gd name="T122" fmla="*/ 2147483647 w 264"/>
                <a:gd name="T123" fmla="*/ 2147483647 h 234"/>
                <a:gd name="T124" fmla="*/ 2147483647 w 264"/>
                <a:gd name="T125" fmla="*/ 2147483647 h 234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64"/>
                <a:gd name="T190" fmla="*/ 0 h 234"/>
                <a:gd name="T191" fmla="*/ 264 w 264"/>
                <a:gd name="T192" fmla="*/ 234 h 234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64" h="234">
                  <a:moveTo>
                    <a:pt x="246" y="78"/>
                  </a:moveTo>
                  <a:lnTo>
                    <a:pt x="228" y="78"/>
                  </a:lnTo>
                  <a:lnTo>
                    <a:pt x="228" y="60"/>
                  </a:lnTo>
                  <a:lnTo>
                    <a:pt x="246" y="42"/>
                  </a:lnTo>
                  <a:lnTo>
                    <a:pt x="246" y="30"/>
                  </a:lnTo>
                  <a:lnTo>
                    <a:pt x="234" y="30"/>
                  </a:lnTo>
                  <a:lnTo>
                    <a:pt x="222" y="36"/>
                  </a:lnTo>
                  <a:lnTo>
                    <a:pt x="216" y="36"/>
                  </a:lnTo>
                  <a:lnTo>
                    <a:pt x="216" y="30"/>
                  </a:lnTo>
                  <a:lnTo>
                    <a:pt x="204" y="30"/>
                  </a:lnTo>
                  <a:lnTo>
                    <a:pt x="192" y="12"/>
                  </a:lnTo>
                  <a:lnTo>
                    <a:pt x="138" y="12"/>
                  </a:lnTo>
                  <a:lnTo>
                    <a:pt x="132" y="6"/>
                  </a:lnTo>
                  <a:lnTo>
                    <a:pt x="120" y="6"/>
                  </a:lnTo>
                  <a:lnTo>
                    <a:pt x="108" y="12"/>
                  </a:lnTo>
                  <a:lnTo>
                    <a:pt x="90" y="6"/>
                  </a:lnTo>
                  <a:lnTo>
                    <a:pt x="66" y="6"/>
                  </a:lnTo>
                  <a:lnTo>
                    <a:pt x="42" y="12"/>
                  </a:lnTo>
                  <a:lnTo>
                    <a:pt x="30" y="6"/>
                  </a:lnTo>
                  <a:lnTo>
                    <a:pt x="24" y="0"/>
                  </a:lnTo>
                  <a:lnTo>
                    <a:pt x="18" y="0"/>
                  </a:lnTo>
                  <a:lnTo>
                    <a:pt x="18" y="24"/>
                  </a:lnTo>
                  <a:lnTo>
                    <a:pt x="0" y="30"/>
                  </a:lnTo>
                  <a:lnTo>
                    <a:pt x="12" y="42"/>
                  </a:lnTo>
                  <a:lnTo>
                    <a:pt x="30" y="48"/>
                  </a:lnTo>
                  <a:lnTo>
                    <a:pt x="30" y="60"/>
                  </a:lnTo>
                  <a:lnTo>
                    <a:pt x="36" y="60"/>
                  </a:lnTo>
                  <a:lnTo>
                    <a:pt x="42" y="66"/>
                  </a:lnTo>
                  <a:lnTo>
                    <a:pt x="42" y="84"/>
                  </a:lnTo>
                  <a:lnTo>
                    <a:pt x="60" y="90"/>
                  </a:lnTo>
                  <a:lnTo>
                    <a:pt x="72" y="120"/>
                  </a:lnTo>
                  <a:lnTo>
                    <a:pt x="84" y="132"/>
                  </a:lnTo>
                  <a:lnTo>
                    <a:pt x="96" y="138"/>
                  </a:lnTo>
                  <a:lnTo>
                    <a:pt x="114" y="150"/>
                  </a:lnTo>
                  <a:lnTo>
                    <a:pt x="126" y="156"/>
                  </a:lnTo>
                  <a:lnTo>
                    <a:pt x="132" y="168"/>
                  </a:lnTo>
                  <a:lnTo>
                    <a:pt x="132" y="174"/>
                  </a:lnTo>
                  <a:lnTo>
                    <a:pt x="126" y="180"/>
                  </a:lnTo>
                  <a:lnTo>
                    <a:pt x="138" y="180"/>
                  </a:lnTo>
                  <a:lnTo>
                    <a:pt x="156" y="198"/>
                  </a:lnTo>
                  <a:lnTo>
                    <a:pt x="162" y="210"/>
                  </a:lnTo>
                  <a:lnTo>
                    <a:pt x="174" y="216"/>
                  </a:lnTo>
                  <a:lnTo>
                    <a:pt x="192" y="234"/>
                  </a:lnTo>
                  <a:lnTo>
                    <a:pt x="210" y="204"/>
                  </a:lnTo>
                  <a:lnTo>
                    <a:pt x="198" y="198"/>
                  </a:lnTo>
                  <a:lnTo>
                    <a:pt x="192" y="198"/>
                  </a:lnTo>
                  <a:lnTo>
                    <a:pt x="186" y="192"/>
                  </a:lnTo>
                  <a:lnTo>
                    <a:pt x="186" y="186"/>
                  </a:lnTo>
                  <a:lnTo>
                    <a:pt x="192" y="180"/>
                  </a:lnTo>
                  <a:lnTo>
                    <a:pt x="198" y="180"/>
                  </a:lnTo>
                  <a:lnTo>
                    <a:pt x="204" y="168"/>
                  </a:lnTo>
                  <a:lnTo>
                    <a:pt x="204" y="162"/>
                  </a:lnTo>
                  <a:lnTo>
                    <a:pt x="210" y="156"/>
                  </a:lnTo>
                  <a:lnTo>
                    <a:pt x="228" y="156"/>
                  </a:lnTo>
                  <a:lnTo>
                    <a:pt x="228" y="132"/>
                  </a:lnTo>
                  <a:lnTo>
                    <a:pt x="258" y="132"/>
                  </a:lnTo>
                  <a:lnTo>
                    <a:pt x="258" y="126"/>
                  </a:lnTo>
                  <a:lnTo>
                    <a:pt x="252" y="114"/>
                  </a:lnTo>
                  <a:lnTo>
                    <a:pt x="240" y="102"/>
                  </a:lnTo>
                  <a:lnTo>
                    <a:pt x="264" y="96"/>
                  </a:lnTo>
                  <a:lnTo>
                    <a:pt x="258" y="84"/>
                  </a:lnTo>
                  <a:lnTo>
                    <a:pt x="252" y="78"/>
                  </a:lnTo>
                  <a:lnTo>
                    <a:pt x="246" y="78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14" name="Bahrain" descr="© INSCALE GmbH, 05.05.2010&#10;http://www.presentationload.com/">
              <a:extLst>
                <a:ext uri="{FF2B5EF4-FFF2-40B4-BE49-F238E27FC236}">
                  <a16:creationId xmlns:a16="http://schemas.microsoft.com/office/drawing/2014/main" id="{202F2596-CE2D-4EF9-AC38-16D8DFAF988A}"/>
                </a:ext>
              </a:extLst>
            </p:cNvPr>
            <p:cNvSpPr>
              <a:spLocks/>
            </p:cNvSpPr>
            <p:nvPr/>
          </p:nvSpPr>
          <p:spPr bwMode="gray">
            <a:xfrm>
              <a:off x="7105631" y="3562705"/>
              <a:ext cx="12697" cy="25408"/>
            </a:xfrm>
            <a:custGeom>
              <a:avLst/>
              <a:gdLst>
                <a:gd name="T0" fmla="*/ 2147483647 w 15"/>
                <a:gd name="T1" fmla="*/ 0 h 28"/>
                <a:gd name="T2" fmla="*/ 2147483647 w 15"/>
                <a:gd name="T3" fmla="*/ 2147483647 h 28"/>
                <a:gd name="T4" fmla="*/ 2147483647 w 15"/>
                <a:gd name="T5" fmla="*/ 2147483647 h 28"/>
                <a:gd name="T6" fmla="*/ 2033064304 w 15"/>
                <a:gd name="T7" fmla="*/ 2147483647 h 28"/>
                <a:gd name="T8" fmla="*/ 813445092 w 15"/>
                <a:gd name="T9" fmla="*/ 2147483647 h 28"/>
                <a:gd name="T10" fmla="*/ 2147483647 w 15"/>
                <a:gd name="T11" fmla="*/ 0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5"/>
                <a:gd name="T19" fmla="*/ 0 h 28"/>
                <a:gd name="T20" fmla="*/ 15 w 15"/>
                <a:gd name="T21" fmla="*/ 28 h 2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5" h="28">
                  <a:moveTo>
                    <a:pt x="9" y="0"/>
                  </a:moveTo>
                  <a:cubicBezTo>
                    <a:pt x="14" y="0"/>
                    <a:pt x="15" y="10"/>
                    <a:pt x="14" y="14"/>
                  </a:cubicBezTo>
                  <a:cubicBezTo>
                    <a:pt x="13" y="18"/>
                    <a:pt x="15" y="28"/>
                    <a:pt x="9" y="28"/>
                  </a:cubicBezTo>
                  <a:cubicBezTo>
                    <a:pt x="4" y="27"/>
                    <a:pt x="5" y="21"/>
                    <a:pt x="5" y="18"/>
                  </a:cubicBezTo>
                  <a:cubicBezTo>
                    <a:pt x="5" y="14"/>
                    <a:pt x="0" y="14"/>
                    <a:pt x="2" y="8"/>
                  </a:cubicBezTo>
                  <a:close/>
                </a:path>
              </a:pathLst>
            </a:custGeom>
            <a:solidFill>
              <a:srgbClr val="24771B"/>
            </a:solidFill>
            <a:ln w="9525">
              <a:solidFill>
                <a:srgbClr val="555555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15" name="Austria" descr="© INSCALE GmbH, 05.05.2010&#10;http://www.presentationload.com/">
              <a:extLst>
                <a:ext uri="{FF2B5EF4-FFF2-40B4-BE49-F238E27FC236}">
                  <a16:creationId xmlns:a16="http://schemas.microsoft.com/office/drawing/2014/main" id="{7068C0A0-7ED3-4D05-BEB7-9A6EB35C2F33}"/>
                </a:ext>
              </a:extLst>
            </p:cNvPr>
            <p:cNvSpPr>
              <a:spLocks/>
            </p:cNvSpPr>
            <p:nvPr/>
          </p:nvSpPr>
          <p:spPr bwMode="gray">
            <a:xfrm>
              <a:off x="5851800" y="2752834"/>
              <a:ext cx="203152" cy="90515"/>
            </a:xfrm>
            <a:custGeom>
              <a:avLst/>
              <a:gdLst>
                <a:gd name="T0" fmla="*/ 2147483647 w 456"/>
                <a:gd name="T1" fmla="*/ 2147483647 h 204"/>
                <a:gd name="T2" fmla="*/ 2147483647 w 456"/>
                <a:gd name="T3" fmla="*/ 2147483647 h 204"/>
                <a:gd name="T4" fmla="*/ 2147483647 w 456"/>
                <a:gd name="T5" fmla="*/ 2147483647 h 204"/>
                <a:gd name="T6" fmla="*/ 2147483647 w 456"/>
                <a:gd name="T7" fmla="*/ 2147483647 h 204"/>
                <a:gd name="T8" fmla="*/ 2147483647 w 456"/>
                <a:gd name="T9" fmla="*/ 2147483647 h 204"/>
                <a:gd name="T10" fmla="*/ 2147483647 w 456"/>
                <a:gd name="T11" fmla="*/ 2147483647 h 204"/>
                <a:gd name="T12" fmla="*/ 2147483647 w 456"/>
                <a:gd name="T13" fmla="*/ 2147483647 h 204"/>
                <a:gd name="T14" fmla="*/ 2147483647 w 456"/>
                <a:gd name="T15" fmla="*/ 0 h 204"/>
                <a:gd name="T16" fmla="*/ 2147483647 w 456"/>
                <a:gd name="T17" fmla="*/ 2147483647 h 204"/>
                <a:gd name="T18" fmla="*/ 2147483647 w 456"/>
                <a:gd name="T19" fmla="*/ 2147483647 h 204"/>
                <a:gd name="T20" fmla="*/ 2147483647 w 456"/>
                <a:gd name="T21" fmla="*/ 2147483647 h 204"/>
                <a:gd name="T22" fmla="*/ 2147483647 w 456"/>
                <a:gd name="T23" fmla="*/ 2147483647 h 204"/>
                <a:gd name="T24" fmla="*/ 2147483647 w 456"/>
                <a:gd name="T25" fmla="*/ 2147483647 h 204"/>
                <a:gd name="T26" fmla="*/ 2147483647 w 456"/>
                <a:gd name="T27" fmla="*/ 2147483647 h 204"/>
                <a:gd name="T28" fmla="*/ 2147483647 w 456"/>
                <a:gd name="T29" fmla="*/ 2147483647 h 204"/>
                <a:gd name="T30" fmla="*/ 2147483647 w 456"/>
                <a:gd name="T31" fmla="*/ 2147483647 h 204"/>
                <a:gd name="T32" fmla="*/ 2147483647 w 456"/>
                <a:gd name="T33" fmla="*/ 2147483647 h 204"/>
                <a:gd name="T34" fmla="*/ 2147483647 w 456"/>
                <a:gd name="T35" fmla="*/ 2147483647 h 204"/>
                <a:gd name="T36" fmla="*/ 2147483647 w 456"/>
                <a:gd name="T37" fmla="*/ 2147483647 h 204"/>
                <a:gd name="T38" fmla="*/ 2147483647 w 456"/>
                <a:gd name="T39" fmla="*/ 2147483647 h 204"/>
                <a:gd name="T40" fmla="*/ 2147483647 w 456"/>
                <a:gd name="T41" fmla="*/ 2147483647 h 204"/>
                <a:gd name="T42" fmla="*/ 2147483647 w 456"/>
                <a:gd name="T43" fmla="*/ 2147483647 h 204"/>
                <a:gd name="T44" fmla="*/ 2147483647 w 456"/>
                <a:gd name="T45" fmla="*/ 2147483647 h 204"/>
                <a:gd name="T46" fmla="*/ 2147483647 w 456"/>
                <a:gd name="T47" fmla="*/ 2147483647 h 204"/>
                <a:gd name="T48" fmla="*/ 2147483647 w 456"/>
                <a:gd name="T49" fmla="*/ 2147483647 h 204"/>
                <a:gd name="T50" fmla="*/ 2147483647 w 456"/>
                <a:gd name="T51" fmla="*/ 2147483647 h 204"/>
                <a:gd name="T52" fmla="*/ 2147483647 w 456"/>
                <a:gd name="T53" fmla="*/ 2147483647 h 204"/>
                <a:gd name="T54" fmla="*/ 0 w 456"/>
                <a:gd name="T55" fmla="*/ 2147483647 h 204"/>
                <a:gd name="T56" fmla="*/ 2147483647 w 456"/>
                <a:gd name="T57" fmla="*/ 2147483647 h 204"/>
                <a:gd name="T58" fmla="*/ 2147483647 w 456"/>
                <a:gd name="T59" fmla="*/ 2147483647 h 204"/>
                <a:gd name="T60" fmla="*/ 2147483647 w 456"/>
                <a:gd name="T61" fmla="*/ 2147483647 h 204"/>
                <a:gd name="T62" fmla="*/ 2147483647 w 456"/>
                <a:gd name="T63" fmla="*/ 2147483647 h 204"/>
                <a:gd name="T64" fmla="*/ 2147483647 w 456"/>
                <a:gd name="T65" fmla="*/ 2147483647 h 204"/>
                <a:gd name="T66" fmla="*/ 2147483647 w 456"/>
                <a:gd name="T67" fmla="*/ 2147483647 h 204"/>
                <a:gd name="T68" fmla="*/ 2147483647 w 456"/>
                <a:gd name="T69" fmla="*/ 2147483647 h 204"/>
                <a:gd name="T70" fmla="*/ 2147483647 w 456"/>
                <a:gd name="T71" fmla="*/ 2147483647 h 204"/>
                <a:gd name="T72" fmla="*/ 2147483647 w 456"/>
                <a:gd name="T73" fmla="*/ 2147483647 h 204"/>
                <a:gd name="T74" fmla="*/ 2147483647 w 456"/>
                <a:gd name="T75" fmla="*/ 2147483647 h 204"/>
                <a:gd name="T76" fmla="*/ 2147483647 w 456"/>
                <a:gd name="T77" fmla="*/ 2147483647 h 204"/>
                <a:gd name="T78" fmla="*/ 2147483647 w 456"/>
                <a:gd name="T79" fmla="*/ 2147483647 h 204"/>
                <a:gd name="T80" fmla="*/ 2147483647 w 456"/>
                <a:gd name="T81" fmla="*/ 2147483647 h 204"/>
                <a:gd name="T82" fmla="*/ 2147483647 w 456"/>
                <a:gd name="T83" fmla="*/ 2147483647 h 204"/>
                <a:gd name="T84" fmla="*/ 2147483647 w 456"/>
                <a:gd name="T85" fmla="*/ 2147483647 h 204"/>
                <a:gd name="T86" fmla="*/ 2147483647 w 456"/>
                <a:gd name="T87" fmla="*/ 2147483647 h 204"/>
                <a:gd name="T88" fmla="*/ 2147483647 w 456"/>
                <a:gd name="T89" fmla="*/ 2147483647 h 204"/>
                <a:gd name="T90" fmla="*/ 2147483647 w 456"/>
                <a:gd name="T91" fmla="*/ 2147483647 h 204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56"/>
                <a:gd name="T139" fmla="*/ 0 h 204"/>
                <a:gd name="T140" fmla="*/ 456 w 456"/>
                <a:gd name="T141" fmla="*/ 204 h 204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56" h="204">
                  <a:moveTo>
                    <a:pt x="456" y="102"/>
                  </a:moveTo>
                  <a:lnTo>
                    <a:pt x="456" y="60"/>
                  </a:lnTo>
                  <a:lnTo>
                    <a:pt x="450" y="60"/>
                  </a:lnTo>
                  <a:lnTo>
                    <a:pt x="450" y="48"/>
                  </a:lnTo>
                  <a:lnTo>
                    <a:pt x="456" y="24"/>
                  </a:lnTo>
                  <a:lnTo>
                    <a:pt x="444" y="18"/>
                  </a:lnTo>
                  <a:lnTo>
                    <a:pt x="438" y="18"/>
                  </a:lnTo>
                  <a:lnTo>
                    <a:pt x="432" y="12"/>
                  </a:lnTo>
                  <a:lnTo>
                    <a:pt x="420" y="12"/>
                  </a:lnTo>
                  <a:lnTo>
                    <a:pt x="414" y="18"/>
                  </a:lnTo>
                  <a:lnTo>
                    <a:pt x="402" y="24"/>
                  </a:lnTo>
                  <a:lnTo>
                    <a:pt x="390" y="12"/>
                  </a:lnTo>
                  <a:lnTo>
                    <a:pt x="378" y="18"/>
                  </a:lnTo>
                  <a:lnTo>
                    <a:pt x="366" y="6"/>
                  </a:lnTo>
                  <a:lnTo>
                    <a:pt x="354" y="0"/>
                  </a:lnTo>
                  <a:lnTo>
                    <a:pt x="336" y="0"/>
                  </a:lnTo>
                  <a:lnTo>
                    <a:pt x="330" y="6"/>
                  </a:lnTo>
                  <a:lnTo>
                    <a:pt x="324" y="18"/>
                  </a:lnTo>
                  <a:lnTo>
                    <a:pt x="318" y="18"/>
                  </a:lnTo>
                  <a:lnTo>
                    <a:pt x="318" y="36"/>
                  </a:lnTo>
                  <a:lnTo>
                    <a:pt x="306" y="30"/>
                  </a:lnTo>
                  <a:lnTo>
                    <a:pt x="300" y="30"/>
                  </a:lnTo>
                  <a:lnTo>
                    <a:pt x="288" y="36"/>
                  </a:lnTo>
                  <a:lnTo>
                    <a:pt x="276" y="36"/>
                  </a:lnTo>
                  <a:lnTo>
                    <a:pt x="258" y="18"/>
                  </a:lnTo>
                  <a:lnTo>
                    <a:pt x="252" y="36"/>
                  </a:lnTo>
                  <a:lnTo>
                    <a:pt x="234" y="36"/>
                  </a:lnTo>
                  <a:lnTo>
                    <a:pt x="240" y="48"/>
                  </a:lnTo>
                  <a:lnTo>
                    <a:pt x="240" y="66"/>
                  </a:lnTo>
                  <a:lnTo>
                    <a:pt x="234" y="66"/>
                  </a:lnTo>
                  <a:lnTo>
                    <a:pt x="228" y="60"/>
                  </a:lnTo>
                  <a:lnTo>
                    <a:pt x="210" y="60"/>
                  </a:lnTo>
                  <a:lnTo>
                    <a:pt x="204" y="66"/>
                  </a:lnTo>
                  <a:lnTo>
                    <a:pt x="204" y="72"/>
                  </a:lnTo>
                  <a:lnTo>
                    <a:pt x="198" y="78"/>
                  </a:lnTo>
                  <a:lnTo>
                    <a:pt x="198" y="84"/>
                  </a:lnTo>
                  <a:lnTo>
                    <a:pt x="210" y="84"/>
                  </a:lnTo>
                  <a:lnTo>
                    <a:pt x="210" y="126"/>
                  </a:lnTo>
                  <a:lnTo>
                    <a:pt x="204" y="126"/>
                  </a:lnTo>
                  <a:lnTo>
                    <a:pt x="192" y="114"/>
                  </a:lnTo>
                  <a:lnTo>
                    <a:pt x="174" y="108"/>
                  </a:lnTo>
                  <a:lnTo>
                    <a:pt x="162" y="102"/>
                  </a:lnTo>
                  <a:lnTo>
                    <a:pt x="144" y="114"/>
                  </a:lnTo>
                  <a:lnTo>
                    <a:pt x="126" y="114"/>
                  </a:lnTo>
                  <a:lnTo>
                    <a:pt x="108" y="126"/>
                  </a:lnTo>
                  <a:lnTo>
                    <a:pt x="102" y="132"/>
                  </a:lnTo>
                  <a:lnTo>
                    <a:pt x="84" y="132"/>
                  </a:lnTo>
                  <a:lnTo>
                    <a:pt x="66" y="114"/>
                  </a:lnTo>
                  <a:lnTo>
                    <a:pt x="48" y="114"/>
                  </a:lnTo>
                  <a:lnTo>
                    <a:pt x="48" y="126"/>
                  </a:lnTo>
                  <a:lnTo>
                    <a:pt x="42" y="132"/>
                  </a:lnTo>
                  <a:lnTo>
                    <a:pt x="30" y="132"/>
                  </a:lnTo>
                  <a:lnTo>
                    <a:pt x="30" y="126"/>
                  </a:lnTo>
                  <a:lnTo>
                    <a:pt x="24" y="120"/>
                  </a:lnTo>
                  <a:lnTo>
                    <a:pt x="0" y="120"/>
                  </a:lnTo>
                  <a:lnTo>
                    <a:pt x="0" y="156"/>
                  </a:lnTo>
                  <a:lnTo>
                    <a:pt x="18" y="156"/>
                  </a:lnTo>
                  <a:lnTo>
                    <a:pt x="18" y="174"/>
                  </a:lnTo>
                  <a:lnTo>
                    <a:pt x="24" y="174"/>
                  </a:lnTo>
                  <a:lnTo>
                    <a:pt x="42" y="156"/>
                  </a:lnTo>
                  <a:lnTo>
                    <a:pt x="48" y="156"/>
                  </a:lnTo>
                  <a:lnTo>
                    <a:pt x="60" y="168"/>
                  </a:lnTo>
                  <a:lnTo>
                    <a:pt x="60" y="174"/>
                  </a:lnTo>
                  <a:lnTo>
                    <a:pt x="72" y="174"/>
                  </a:lnTo>
                  <a:lnTo>
                    <a:pt x="84" y="180"/>
                  </a:lnTo>
                  <a:lnTo>
                    <a:pt x="96" y="162"/>
                  </a:lnTo>
                  <a:lnTo>
                    <a:pt x="138" y="162"/>
                  </a:lnTo>
                  <a:lnTo>
                    <a:pt x="138" y="156"/>
                  </a:lnTo>
                  <a:lnTo>
                    <a:pt x="144" y="150"/>
                  </a:lnTo>
                  <a:lnTo>
                    <a:pt x="162" y="150"/>
                  </a:lnTo>
                  <a:lnTo>
                    <a:pt x="168" y="156"/>
                  </a:lnTo>
                  <a:lnTo>
                    <a:pt x="168" y="174"/>
                  </a:lnTo>
                  <a:lnTo>
                    <a:pt x="180" y="174"/>
                  </a:lnTo>
                  <a:lnTo>
                    <a:pt x="186" y="192"/>
                  </a:lnTo>
                  <a:lnTo>
                    <a:pt x="240" y="192"/>
                  </a:lnTo>
                  <a:lnTo>
                    <a:pt x="240" y="204"/>
                  </a:lnTo>
                  <a:lnTo>
                    <a:pt x="258" y="204"/>
                  </a:lnTo>
                  <a:lnTo>
                    <a:pt x="264" y="198"/>
                  </a:lnTo>
                  <a:lnTo>
                    <a:pt x="282" y="198"/>
                  </a:lnTo>
                  <a:lnTo>
                    <a:pt x="288" y="204"/>
                  </a:lnTo>
                  <a:lnTo>
                    <a:pt x="318" y="204"/>
                  </a:lnTo>
                  <a:lnTo>
                    <a:pt x="318" y="192"/>
                  </a:lnTo>
                  <a:lnTo>
                    <a:pt x="366" y="192"/>
                  </a:lnTo>
                  <a:lnTo>
                    <a:pt x="378" y="186"/>
                  </a:lnTo>
                  <a:lnTo>
                    <a:pt x="402" y="192"/>
                  </a:lnTo>
                  <a:lnTo>
                    <a:pt x="414" y="156"/>
                  </a:lnTo>
                  <a:lnTo>
                    <a:pt x="432" y="156"/>
                  </a:lnTo>
                  <a:lnTo>
                    <a:pt x="432" y="132"/>
                  </a:lnTo>
                  <a:lnTo>
                    <a:pt x="444" y="114"/>
                  </a:lnTo>
                  <a:lnTo>
                    <a:pt x="432" y="114"/>
                  </a:lnTo>
                  <a:lnTo>
                    <a:pt x="438" y="102"/>
                  </a:lnTo>
                  <a:lnTo>
                    <a:pt x="456" y="102"/>
                  </a:lnTo>
                  <a:close/>
                </a:path>
              </a:pathLst>
            </a:custGeom>
            <a:solidFill>
              <a:srgbClr val="24771B"/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16" name="Albania" descr="© INSCALE GmbH, 05.05.2010&#10;http://www.presentationload.com/">
              <a:extLst>
                <a:ext uri="{FF2B5EF4-FFF2-40B4-BE49-F238E27FC236}">
                  <a16:creationId xmlns:a16="http://schemas.microsoft.com/office/drawing/2014/main" id="{C28A9C38-69F4-4BAA-8633-35987DA39145}"/>
                </a:ext>
              </a:extLst>
            </p:cNvPr>
            <p:cNvSpPr>
              <a:spLocks/>
            </p:cNvSpPr>
            <p:nvPr/>
          </p:nvSpPr>
          <p:spPr bwMode="gray">
            <a:xfrm>
              <a:off x="6120025" y="2979916"/>
              <a:ext cx="65072" cy="109570"/>
            </a:xfrm>
            <a:custGeom>
              <a:avLst/>
              <a:gdLst>
                <a:gd name="T0" fmla="*/ 2147483647 w 144"/>
                <a:gd name="T1" fmla="*/ 2147483647 h 246"/>
                <a:gd name="T2" fmla="*/ 2147483647 w 144"/>
                <a:gd name="T3" fmla="*/ 2147483647 h 246"/>
                <a:gd name="T4" fmla="*/ 2147483647 w 144"/>
                <a:gd name="T5" fmla="*/ 2147483647 h 246"/>
                <a:gd name="T6" fmla="*/ 2147483647 w 144"/>
                <a:gd name="T7" fmla="*/ 2147483647 h 246"/>
                <a:gd name="T8" fmla="*/ 2147483647 w 144"/>
                <a:gd name="T9" fmla="*/ 2147483647 h 246"/>
                <a:gd name="T10" fmla="*/ 2147483647 w 144"/>
                <a:gd name="T11" fmla="*/ 2147483647 h 246"/>
                <a:gd name="T12" fmla="*/ 2147483647 w 144"/>
                <a:gd name="T13" fmla="*/ 2147483647 h 246"/>
                <a:gd name="T14" fmla="*/ 2147483647 w 144"/>
                <a:gd name="T15" fmla="*/ 2147483647 h 246"/>
                <a:gd name="T16" fmla="*/ 2147483647 w 144"/>
                <a:gd name="T17" fmla="*/ 2147483647 h 246"/>
                <a:gd name="T18" fmla="*/ 2147483647 w 144"/>
                <a:gd name="T19" fmla="*/ 2147483647 h 246"/>
                <a:gd name="T20" fmla="*/ 2147483647 w 144"/>
                <a:gd name="T21" fmla="*/ 2147483647 h 246"/>
                <a:gd name="T22" fmla="*/ 2147483647 w 144"/>
                <a:gd name="T23" fmla="*/ 2147483647 h 246"/>
                <a:gd name="T24" fmla="*/ 2147483647 w 144"/>
                <a:gd name="T25" fmla="*/ 2147483647 h 246"/>
                <a:gd name="T26" fmla="*/ 2147483647 w 144"/>
                <a:gd name="T27" fmla="*/ 2147483647 h 246"/>
                <a:gd name="T28" fmla="*/ 2147483647 w 144"/>
                <a:gd name="T29" fmla="*/ 2147483647 h 246"/>
                <a:gd name="T30" fmla="*/ 2147483647 w 144"/>
                <a:gd name="T31" fmla="*/ 2147483647 h 246"/>
                <a:gd name="T32" fmla="*/ 2147483647 w 144"/>
                <a:gd name="T33" fmla="*/ 2147483647 h 246"/>
                <a:gd name="T34" fmla="*/ 2147483647 w 144"/>
                <a:gd name="T35" fmla="*/ 2147483647 h 246"/>
                <a:gd name="T36" fmla="*/ 2147483647 w 144"/>
                <a:gd name="T37" fmla="*/ 2147483647 h 246"/>
                <a:gd name="T38" fmla="*/ 2147483647 w 144"/>
                <a:gd name="T39" fmla="*/ 0 h 246"/>
                <a:gd name="T40" fmla="*/ 2147483647 w 144"/>
                <a:gd name="T41" fmla="*/ 2147483647 h 246"/>
                <a:gd name="T42" fmla="*/ 2147483647 w 144"/>
                <a:gd name="T43" fmla="*/ 2147483647 h 246"/>
                <a:gd name="T44" fmla="*/ 0 w 144"/>
                <a:gd name="T45" fmla="*/ 2147483647 h 246"/>
                <a:gd name="T46" fmla="*/ 2147483647 w 144"/>
                <a:gd name="T47" fmla="*/ 2147483647 h 246"/>
                <a:gd name="T48" fmla="*/ 2147483647 w 144"/>
                <a:gd name="T49" fmla="*/ 2147483647 h 246"/>
                <a:gd name="T50" fmla="*/ 2147483647 w 144"/>
                <a:gd name="T51" fmla="*/ 2147483647 h 246"/>
                <a:gd name="T52" fmla="*/ 2147483647 w 144"/>
                <a:gd name="T53" fmla="*/ 2147483647 h 246"/>
                <a:gd name="T54" fmla="*/ 2147483647 w 144"/>
                <a:gd name="T55" fmla="*/ 2147483647 h 246"/>
                <a:gd name="T56" fmla="*/ 2147483647 w 144"/>
                <a:gd name="T57" fmla="*/ 2147483647 h 246"/>
                <a:gd name="T58" fmla="*/ 2147483647 w 144"/>
                <a:gd name="T59" fmla="*/ 2147483647 h 246"/>
                <a:gd name="T60" fmla="*/ 2147483647 w 144"/>
                <a:gd name="T61" fmla="*/ 2147483647 h 246"/>
                <a:gd name="T62" fmla="*/ 2147483647 w 144"/>
                <a:gd name="T63" fmla="*/ 2147483647 h 246"/>
                <a:gd name="T64" fmla="*/ 2147483647 w 144"/>
                <a:gd name="T65" fmla="*/ 2147483647 h 246"/>
                <a:gd name="T66" fmla="*/ 2147483647 w 144"/>
                <a:gd name="T67" fmla="*/ 2147483647 h 246"/>
                <a:gd name="T68" fmla="*/ 2147483647 w 144"/>
                <a:gd name="T69" fmla="*/ 2147483647 h 246"/>
                <a:gd name="T70" fmla="*/ 2147483647 w 144"/>
                <a:gd name="T71" fmla="*/ 2147483647 h 246"/>
                <a:gd name="T72" fmla="*/ 2147483647 w 144"/>
                <a:gd name="T73" fmla="*/ 2147483647 h 246"/>
                <a:gd name="T74" fmla="*/ 2147483647 w 144"/>
                <a:gd name="T75" fmla="*/ 2147483647 h 246"/>
                <a:gd name="T76" fmla="*/ 2147483647 w 144"/>
                <a:gd name="T77" fmla="*/ 2147483647 h 246"/>
                <a:gd name="T78" fmla="*/ 2147483647 w 144"/>
                <a:gd name="T79" fmla="*/ 2147483647 h 246"/>
                <a:gd name="T80" fmla="*/ 2147483647 w 144"/>
                <a:gd name="T81" fmla="*/ 2147483647 h 246"/>
                <a:gd name="T82" fmla="*/ 2147483647 w 144"/>
                <a:gd name="T83" fmla="*/ 2147483647 h 246"/>
                <a:gd name="T84" fmla="*/ 2147483647 w 144"/>
                <a:gd name="T85" fmla="*/ 2147483647 h 246"/>
                <a:gd name="T86" fmla="*/ 2147483647 w 144"/>
                <a:gd name="T87" fmla="*/ 2147483647 h 246"/>
                <a:gd name="T88" fmla="*/ 2147483647 w 144"/>
                <a:gd name="T89" fmla="*/ 2147483647 h 24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144"/>
                <a:gd name="T136" fmla="*/ 0 h 246"/>
                <a:gd name="T137" fmla="*/ 144 w 144"/>
                <a:gd name="T138" fmla="*/ 246 h 24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144" h="246">
                  <a:moveTo>
                    <a:pt x="96" y="210"/>
                  </a:moveTo>
                  <a:lnTo>
                    <a:pt x="96" y="204"/>
                  </a:lnTo>
                  <a:lnTo>
                    <a:pt x="108" y="204"/>
                  </a:lnTo>
                  <a:lnTo>
                    <a:pt x="120" y="198"/>
                  </a:lnTo>
                  <a:lnTo>
                    <a:pt x="120" y="174"/>
                  </a:lnTo>
                  <a:lnTo>
                    <a:pt x="138" y="174"/>
                  </a:lnTo>
                  <a:lnTo>
                    <a:pt x="144" y="168"/>
                  </a:lnTo>
                  <a:lnTo>
                    <a:pt x="144" y="138"/>
                  </a:lnTo>
                  <a:lnTo>
                    <a:pt x="120" y="144"/>
                  </a:lnTo>
                  <a:lnTo>
                    <a:pt x="120" y="126"/>
                  </a:lnTo>
                  <a:lnTo>
                    <a:pt x="114" y="126"/>
                  </a:lnTo>
                  <a:lnTo>
                    <a:pt x="108" y="120"/>
                  </a:lnTo>
                  <a:lnTo>
                    <a:pt x="108" y="96"/>
                  </a:lnTo>
                  <a:lnTo>
                    <a:pt x="102" y="84"/>
                  </a:lnTo>
                  <a:lnTo>
                    <a:pt x="102" y="42"/>
                  </a:lnTo>
                  <a:lnTo>
                    <a:pt x="96" y="24"/>
                  </a:lnTo>
                  <a:lnTo>
                    <a:pt x="84" y="24"/>
                  </a:lnTo>
                  <a:lnTo>
                    <a:pt x="72" y="6"/>
                  </a:lnTo>
                  <a:lnTo>
                    <a:pt x="66" y="12"/>
                  </a:lnTo>
                  <a:lnTo>
                    <a:pt x="36" y="0"/>
                  </a:lnTo>
                  <a:lnTo>
                    <a:pt x="36" y="18"/>
                  </a:lnTo>
                  <a:lnTo>
                    <a:pt x="24" y="24"/>
                  </a:lnTo>
                  <a:lnTo>
                    <a:pt x="0" y="24"/>
                  </a:lnTo>
                  <a:lnTo>
                    <a:pt x="18" y="36"/>
                  </a:lnTo>
                  <a:lnTo>
                    <a:pt x="24" y="30"/>
                  </a:lnTo>
                  <a:lnTo>
                    <a:pt x="30" y="48"/>
                  </a:lnTo>
                  <a:lnTo>
                    <a:pt x="18" y="60"/>
                  </a:lnTo>
                  <a:lnTo>
                    <a:pt x="24" y="66"/>
                  </a:lnTo>
                  <a:lnTo>
                    <a:pt x="48" y="66"/>
                  </a:lnTo>
                  <a:lnTo>
                    <a:pt x="48" y="84"/>
                  </a:lnTo>
                  <a:lnTo>
                    <a:pt x="42" y="96"/>
                  </a:lnTo>
                  <a:lnTo>
                    <a:pt x="42" y="114"/>
                  </a:lnTo>
                  <a:lnTo>
                    <a:pt x="36" y="132"/>
                  </a:lnTo>
                  <a:lnTo>
                    <a:pt x="36" y="156"/>
                  </a:lnTo>
                  <a:lnTo>
                    <a:pt x="24" y="180"/>
                  </a:lnTo>
                  <a:lnTo>
                    <a:pt x="24" y="186"/>
                  </a:lnTo>
                  <a:lnTo>
                    <a:pt x="42" y="204"/>
                  </a:lnTo>
                  <a:lnTo>
                    <a:pt x="54" y="210"/>
                  </a:lnTo>
                  <a:lnTo>
                    <a:pt x="60" y="216"/>
                  </a:lnTo>
                  <a:lnTo>
                    <a:pt x="60" y="234"/>
                  </a:lnTo>
                  <a:lnTo>
                    <a:pt x="66" y="240"/>
                  </a:lnTo>
                  <a:lnTo>
                    <a:pt x="84" y="240"/>
                  </a:lnTo>
                  <a:lnTo>
                    <a:pt x="90" y="246"/>
                  </a:lnTo>
                  <a:lnTo>
                    <a:pt x="96" y="246"/>
                  </a:lnTo>
                  <a:lnTo>
                    <a:pt x="96" y="210"/>
                  </a:lnTo>
                  <a:close/>
                </a:path>
              </a:pathLst>
            </a:custGeom>
            <a:solidFill>
              <a:srgbClr val="24771B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grpSp>
          <p:nvGrpSpPr>
            <p:cNvPr id="117" name="Group 340">
              <a:extLst>
                <a:ext uri="{FF2B5EF4-FFF2-40B4-BE49-F238E27FC236}">
                  <a16:creationId xmlns:a16="http://schemas.microsoft.com/office/drawing/2014/main" id="{09233A4D-8F43-4D20-9C3D-112BCC48F28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110289" y="2854281"/>
              <a:ext cx="122302" cy="152341"/>
              <a:chOff x="2184" y="1242"/>
              <a:chExt cx="257" cy="316"/>
            </a:xfrm>
            <a:solidFill>
              <a:srgbClr val="24771B"/>
            </a:solidFill>
          </p:grpSpPr>
          <p:sp>
            <p:nvSpPr>
              <p:cNvPr id="118" name="Freeform 341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A010F8C4-ACC8-4B77-BF16-B68058326D31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2184" y="1242"/>
                <a:ext cx="257" cy="282"/>
              </a:xfrm>
              <a:custGeom>
                <a:avLst/>
                <a:gdLst/>
                <a:ahLst/>
                <a:cxnLst>
                  <a:cxn ang="0">
                    <a:pos x="464" y="374"/>
                  </a:cxn>
                  <a:cxn ang="0">
                    <a:pos x="453" y="310"/>
                  </a:cxn>
                  <a:cxn ang="0">
                    <a:pos x="453" y="235"/>
                  </a:cxn>
                  <a:cxn ang="0">
                    <a:pos x="378" y="224"/>
                  </a:cxn>
                  <a:cxn ang="0">
                    <a:pos x="302" y="171"/>
                  </a:cxn>
                  <a:cxn ang="0">
                    <a:pos x="291" y="118"/>
                  </a:cxn>
                  <a:cxn ang="0">
                    <a:pos x="259" y="128"/>
                  </a:cxn>
                  <a:cxn ang="0">
                    <a:pos x="216" y="53"/>
                  </a:cxn>
                  <a:cxn ang="0">
                    <a:pos x="87" y="0"/>
                  </a:cxn>
                  <a:cxn ang="0">
                    <a:pos x="0" y="43"/>
                  </a:cxn>
                  <a:cxn ang="0">
                    <a:pos x="32" y="96"/>
                  </a:cxn>
                  <a:cxn ang="0">
                    <a:pos x="65" y="139"/>
                  </a:cxn>
                  <a:cxn ang="0">
                    <a:pos x="54" y="150"/>
                  </a:cxn>
                  <a:cxn ang="0">
                    <a:pos x="32" y="181"/>
                  </a:cxn>
                  <a:cxn ang="0">
                    <a:pos x="32" y="192"/>
                  </a:cxn>
                  <a:cxn ang="0">
                    <a:pos x="76" y="203"/>
                  </a:cxn>
                  <a:cxn ang="0">
                    <a:pos x="87" y="267"/>
                  </a:cxn>
                  <a:cxn ang="0">
                    <a:pos x="65" y="310"/>
                  </a:cxn>
                  <a:cxn ang="0">
                    <a:pos x="98" y="363"/>
                  </a:cxn>
                  <a:cxn ang="0">
                    <a:pos x="119" y="395"/>
                  </a:cxn>
                  <a:cxn ang="0">
                    <a:pos x="157" y="442"/>
                  </a:cxn>
                  <a:cxn ang="0">
                    <a:pos x="173" y="438"/>
                  </a:cxn>
                  <a:cxn ang="0">
                    <a:pos x="180" y="444"/>
                  </a:cxn>
                  <a:cxn ang="0">
                    <a:pos x="230" y="446"/>
                  </a:cxn>
                  <a:cxn ang="0">
                    <a:pos x="237" y="431"/>
                  </a:cxn>
                  <a:cxn ang="0">
                    <a:pos x="258" y="416"/>
                  </a:cxn>
                  <a:cxn ang="0">
                    <a:pos x="266" y="418"/>
                  </a:cxn>
                  <a:cxn ang="0">
                    <a:pos x="268" y="407"/>
                  </a:cxn>
                  <a:cxn ang="0">
                    <a:pos x="267" y="399"/>
                  </a:cxn>
                  <a:cxn ang="0">
                    <a:pos x="254" y="388"/>
                  </a:cxn>
                  <a:cxn ang="0">
                    <a:pos x="262" y="387"/>
                  </a:cxn>
                  <a:cxn ang="0">
                    <a:pos x="279" y="380"/>
                  </a:cxn>
                  <a:cxn ang="0">
                    <a:pos x="288" y="372"/>
                  </a:cxn>
                  <a:cxn ang="0">
                    <a:pos x="298" y="389"/>
                  </a:cxn>
                  <a:cxn ang="0">
                    <a:pos x="292" y="399"/>
                  </a:cxn>
                  <a:cxn ang="0">
                    <a:pos x="309" y="402"/>
                  </a:cxn>
                  <a:cxn ang="0">
                    <a:pos x="321" y="404"/>
                  </a:cxn>
                  <a:cxn ang="0">
                    <a:pos x="326" y="408"/>
                  </a:cxn>
                  <a:cxn ang="0">
                    <a:pos x="328" y="433"/>
                  </a:cxn>
                  <a:cxn ang="0">
                    <a:pos x="334" y="429"/>
                  </a:cxn>
                  <a:cxn ang="0">
                    <a:pos x="335" y="448"/>
                  </a:cxn>
                  <a:cxn ang="0">
                    <a:pos x="348" y="452"/>
                  </a:cxn>
                  <a:cxn ang="0">
                    <a:pos x="356" y="467"/>
                  </a:cxn>
                  <a:cxn ang="0">
                    <a:pos x="354" y="478"/>
                  </a:cxn>
                  <a:cxn ang="0">
                    <a:pos x="356" y="482"/>
                  </a:cxn>
                  <a:cxn ang="0">
                    <a:pos x="369" y="485"/>
                  </a:cxn>
                  <a:cxn ang="0">
                    <a:pos x="381" y="492"/>
                  </a:cxn>
                  <a:cxn ang="0">
                    <a:pos x="390" y="496"/>
                  </a:cxn>
                  <a:cxn ang="0">
                    <a:pos x="399" y="501"/>
                  </a:cxn>
                  <a:cxn ang="0">
                    <a:pos x="392" y="513"/>
                  </a:cxn>
                  <a:cxn ang="0">
                    <a:pos x="384" y="528"/>
                  </a:cxn>
                  <a:cxn ang="0">
                    <a:pos x="376" y="542"/>
                  </a:cxn>
                  <a:cxn ang="0">
                    <a:pos x="453" y="492"/>
                  </a:cxn>
                  <a:cxn ang="0">
                    <a:pos x="486" y="470"/>
                  </a:cxn>
                  <a:cxn ang="0">
                    <a:pos x="486" y="406"/>
                  </a:cxn>
                </a:cxnLst>
                <a:rect l="0" t="0" r="r" b="b"/>
                <a:pathLst>
                  <a:path w="496" h="542">
                    <a:moveTo>
                      <a:pt x="486" y="406"/>
                    </a:moveTo>
                    <a:cubicBezTo>
                      <a:pt x="453" y="395"/>
                      <a:pt x="453" y="395"/>
                      <a:pt x="453" y="395"/>
                    </a:cubicBezTo>
                    <a:cubicBezTo>
                      <a:pt x="464" y="374"/>
                      <a:pt x="464" y="374"/>
                      <a:pt x="464" y="374"/>
                    </a:cubicBezTo>
                    <a:cubicBezTo>
                      <a:pt x="432" y="363"/>
                      <a:pt x="432" y="363"/>
                      <a:pt x="432" y="363"/>
                    </a:cubicBezTo>
                    <a:cubicBezTo>
                      <a:pt x="432" y="331"/>
                      <a:pt x="432" y="331"/>
                      <a:pt x="432" y="331"/>
                    </a:cubicBezTo>
                    <a:cubicBezTo>
                      <a:pt x="453" y="310"/>
                      <a:pt x="453" y="310"/>
                      <a:pt x="453" y="310"/>
                    </a:cubicBezTo>
                    <a:cubicBezTo>
                      <a:pt x="453" y="267"/>
                      <a:pt x="453" y="267"/>
                      <a:pt x="453" y="267"/>
                    </a:cubicBezTo>
                    <a:cubicBezTo>
                      <a:pt x="442" y="256"/>
                      <a:pt x="442" y="256"/>
                      <a:pt x="442" y="256"/>
                    </a:cubicBezTo>
                    <a:cubicBezTo>
                      <a:pt x="453" y="235"/>
                      <a:pt x="453" y="235"/>
                      <a:pt x="453" y="235"/>
                    </a:cubicBezTo>
                    <a:cubicBezTo>
                      <a:pt x="464" y="224"/>
                      <a:pt x="464" y="224"/>
                      <a:pt x="464" y="224"/>
                    </a:cubicBezTo>
                    <a:cubicBezTo>
                      <a:pt x="421" y="213"/>
                      <a:pt x="421" y="213"/>
                      <a:pt x="421" y="213"/>
                    </a:cubicBezTo>
                    <a:cubicBezTo>
                      <a:pt x="378" y="224"/>
                      <a:pt x="378" y="224"/>
                      <a:pt x="378" y="224"/>
                    </a:cubicBezTo>
                    <a:cubicBezTo>
                      <a:pt x="367" y="213"/>
                      <a:pt x="367" y="213"/>
                      <a:pt x="367" y="213"/>
                    </a:cubicBezTo>
                    <a:cubicBezTo>
                      <a:pt x="324" y="203"/>
                      <a:pt x="324" y="203"/>
                      <a:pt x="324" y="203"/>
                    </a:cubicBezTo>
                    <a:cubicBezTo>
                      <a:pt x="302" y="171"/>
                      <a:pt x="302" y="171"/>
                      <a:pt x="302" y="171"/>
                    </a:cubicBezTo>
                    <a:cubicBezTo>
                      <a:pt x="313" y="160"/>
                      <a:pt x="313" y="160"/>
                      <a:pt x="313" y="160"/>
                    </a:cubicBezTo>
                    <a:cubicBezTo>
                      <a:pt x="313" y="128"/>
                      <a:pt x="313" y="128"/>
                      <a:pt x="313" y="128"/>
                    </a:cubicBezTo>
                    <a:cubicBezTo>
                      <a:pt x="291" y="118"/>
                      <a:pt x="291" y="118"/>
                      <a:pt x="291" y="118"/>
                    </a:cubicBezTo>
                    <a:cubicBezTo>
                      <a:pt x="280" y="118"/>
                      <a:pt x="280" y="118"/>
                      <a:pt x="280" y="118"/>
                    </a:cubicBezTo>
                    <a:cubicBezTo>
                      <a:pt x="270" y="128"/>
                      <a:pt x="270" y="128"/>
                      <a:pt x="270" y="128"/>
                    </a:cubicBezTo>
                    <a:cubicBezTo>
                      <a:pt x="259" y="128"/>
                      <a:pt x="259" y="128"/>
                      <a:pt x="259" y="128"/>
                    </a:cubicBezTo>
                    <a:cubicBezTo>
                      <a:pt x="249" y="118"/>
                      <a:pt x="249" y="118"/>
                      <a:pt x="249" y="118"/>
                    </a:cubicBezTo>
                    <a:cubicBezTo>
                      <a:pt x="227" y="53"/>
                      <a:pt x="227" y="53"/>
                      <a:pt x="227" y="53"/>
                    </a:cubicBezTo>
                    <a:cubicBezTo>
                      <a:pt x="216" y="53"/>
                      <a:pt x="216" y="53"/>
                      <a:pt x="216" y="53"/>
                    </a:cubicBezTo>
                    <a:cubicBezTo>
                      <a:pt x="173" y="21"/>
                      <a:pt x="173" y="21"/>
                      <a:pt x="173" y="21"/>
                    </a:cubicBezTo>
                    <a:cubicBezTo>
                      <a:pt x="129" y="0"/>
                      <a:pt x="129" y="0"/>
                      <a:pt x="129" y="0"/>
                    </a:cubicBezTo>
                    <a:cubicBezTo>
                      <a:pt x="87" y="0"/>
                      <a:pt x="87" y="0"/>
                      <a:pt x="87" y="0"/>
                    </a:cubicBezTo>
                    <a:cubicBezTo>
                      <a:pt x="54" y="32"/>
                      <a:pt x="54" y="32"/>
                      <a:pt x="54" y="32"/>
                    </a:cubicBezTo>
                    <a:cubicBezTo>
                      <a:pt x="11" y="32"/>
                      <a:pt x="11" y="32"/>
                      <a:pt x="11" y="32"/>
                    </a:cubicBezTo>
                    <a:cubicBezTo>
                      <a:pt x="0" y="43"/>
                      <a:pt x="0" y="43"/>
                      <a:pt x="0" y="43"/>
                    </a:cubicBezTo>
                    <a:cubicBezTo>
                      <a:pt x="11" y="43"/>
                      <a:pt x="11" y="43"/>
                      <a:pt x="11" y="43"/>
                    </a:cubicBezTo>
                    <a:cubicBezTo>
                      <a:pt x="22" y="96"/>
                      <a:pt x="22" y="96"/>
                      <a:pt x="22" y="96"/>
                    </a:cubicBezTo>
                    <a:cubicBezTo>
                      <a:pt x="32" y="96"/>
                      <a:pt x="32" y="96"/>
                      <a:pt x="32" y="96"/>
                    </a:cubicBezTo>
                    <a:cubicBezTo>
                      <a:pt x="22" y="128"/>
                      <a:pt x="22" y="128"/>
                      <a:pt x="22" y="128"/>
                    </a:cubicBezTo>
                    <a:cubicBezTo>
                      <a:pt x="43" y="128"/>
                      <a:pt x="43" y="128"/>
                      <a:pt x="43" y="128"/>
                    </a:cubicBezTo>
                    <a:cubicBezTo>
                      <a:pt x="65" y="139"/>
                      <a:pt x="65" y="139"/>
                      <a:pt x="65" y="139"/>
                    </a:cubicBezTo>
                    <a:cubicBezTo>
                      <a:pt x="76" y="139"/>
                      <a:pt x="76" y="139"/>
                      <a:pt x="76" y="139"/>
                    </a:cubicBezTo>
                    <a:cubicBezTo>
                      <a:pt x="65" y="150"/>
                      <a:pt x="65" y="150"/>
                      <a:pt x="65" y="150"/>
                    </a:cubicBezTo>
                    <a:cubicBezTo>
                      <a:pt x="54" y="150"/>
                      <a:pt x="54" y="150"/>
                      <a:pt x="54" y="150"/>
                    </a:cubicBezTo>
                    <a:cubicBezTo>
                      <a:pt x="43" y="160"/>
                      <a:pt x="43" y="160"/>
                      <a:pt x="43" y="160"/>
                    </a:cubicBezTo>
                    <a:cubicBezTo>
                      <a:pt x="32" y="160"/>
                      <a:pt x="32" y="160"/>
                      <a:pt x="32" y="160"/>
                    </a:cubicBezTo>
                    <a:cubicBezTo>
                      <a:pt x="32" y="181"/>
                      <a:pt x="32" y="181"/>
                      <a:pt x="32" y="181"/>
                    </a:cubicBezTo>
                    <a:cubicBezTo>
                      <a:pt x="22" y="181"/>
                      <a:pt x="22" y="181"/>
                      <a:pt x="22" y="181"/>
                    </a:cubicBezTo>
                    <a:cubicBezTo>
                      <a:pt x="22" y="192"/>
                      <a:pt x="22" y="192"/>
                      <a:pt x="22" y="192"/>
                    </a:cubicBezTo>
                    <a:cubicBezTo>
                      <a:pt x="32" y="192"/>
                      <a:pt x="32" y="192"/>
                      <a:pt x="32" y="192"/>
                    </a:cubicBezTo>
                    <a:cubicBezTo>
                      <a:pt x="54" y="181"/>
                      <a:pt x="54" y="181"/>
                      <a:pt x="54" y="181"/>
                    </a:cubicBezTo>
                    <a:cubicBezTo>
                      <a:pt x="76" y="181"/>
                      <a:pt x="76" y="181"/>
                      <a:pt x="76" y="181"/>
                    </a:cubicBezTo>
                    <a:cubicBezTo>
                      <a:pt x="76" y="203"/>
                      <a:pt x="76" y="203"/>
                      <a:pt x="76" y="203"/>
                    </a:cubicBezTo>
                    <a:cubicBezTo>
                      <a:pt x="43" y="235"/>
                      <a:pt x="43" y="235"/>
                      <a:pt x="43" y="235"/>
                    </a:cubicBezTo>
                    <a:cubicBezTo>
                      <a:pt x="43" y="267"/>
                      <a:pt x="43" y="267"/>
                      <a:pt x="43" y="267"/>
                    </a:cubicBezTo>
                    <a:cubicBezTo>
                      <a:pt x="87" y="267"/>
                      <a:pt x="87" y="267"/>
                      <a:pt x="87" y="267"/>
                    </a:cubicBezTo>
                    <a:cubicBezTo>
                      <a:pt x="98" y="278"/>
                      <a:pt x="98" y="278"/>
                      <a:pt x="98" y="278"/>
                    </a:cubicBezTo>
                    <a:cubicBezTo>
                      <a:pt x="108" y="299"/>
                      <a:pt x="108" y="299"/>
                      <a:pt x="108" y="299"/>
                    </a:cubicBezTo>
                    <a:cubicBezTo>
                      <a:pt x="65" y="310"/>
                      <a:pt x="65" y="310"/>
                      <a:pt x="65" y="310"/>
                    </a:cubicBezTo>
                    <a:cubicBezTo>
                      <a:pt x="87" y="331"/>
                      <a:pt x="87" y="331"/>
                      <a:pt x="87" y="331"/>
                    </a:cubicBezTo>
                    <a:cubicBezTo>
                      <a:pt x="98" y="353"/>
                      <a:pt x="98" y="353"/>
                      <a:pt x="98" y="353"/>
                    </a:cubicBezTo>
                    <a:cubicBezTo>
                      <a:pt x="98" y="363"/>
                      <a:pt x="98" y="363"/>
                      <a:pt x="98" y="363"/>
                    </a:cubicBezTo>
                    <a:cubicBezTo>
                      <a:pt x="87" y="363"/>
                      <a:pt x="87" y="363"/>
                      <a:pt x="87" y="363"/>
                    </a:cubicBezTo>
                    <a:cubicBezTo>
                      <a:pt x="87" y="374"/>
                      <a:pt x="87" y="374"/>
                      <a:pt x="87" y="374"/>
                    </a:cubicBezTo>
                    <a:cubicBezTo>
                      <a:pt x="119" y="395"/>
                      <a:pt x="119" y="395"/>
                      <a:pt x="119" y="395"/>
                    </a:cubicBezTo>
                    <a:cubicBezTo>
                      <a:pt x="140" y="417"/>
                      <a:pt x="140" y="417"/>
                      <a:pt x="140" y="417"/>
                    </a:cubicBezTo>
                    <a:cubicBezTo>
                      <a:pt x="157" y="442"/>
                      <a:pt x="157" y="442"/>
                      <a:pt x="157" y="442"/>
                    </a:cubicBezTo>
                    <a:cubicBezTo>
                      <a:pt x="157" y="442"/>
                      <a:pt x="157" y="442"/>
                      <a:pt x="157" y="442"/>
                    </a:cubicBezTo>
                    <a:cubicBezTo>
                      <a:pt x="159" y="442"/>
                      <a:pt x="161" y="443"/>
                      <a:pt x="166" y="444"/>
                    </a:cubicBezTo>
                    <a:cubicBezTo>
                      <a:pt x="166" y="444"/>
                      <a:pt x="166" y="444"/>
                      <a:pt x="167" y="444"/>
                    </a:cubicBezTo>
                    <a:cubicBezTo>
                      <a:pt x="173" y="438"/>
                      <a:pt x="173" y="438"/>
                      <a:pt x="173" y="438"/>
                    </a:cubicBezTo>
                    <a:cubicBezTo>
                      <a:pt x="173" y="447"/>
                      <a:pt x="173" y="447"/>
                      <a:pt x="173" y="447"/>
                    </a:cubicBezTo>
                    <a:cubicBezTo>
                      <a:pt x="174" y="448"/>
                      <a:pt x="175" y="448"/>
                      <a:pt x="176" y="449"/>
                    </a:cubicBezTo>
                    <a:cubicBezTo>
                      <a:pt x="176" y="449"/>
                      <a:pt x="176" y="449"/>
                      <a:pt x="180" y="444"/>
                    </a:cubicBezTo>
                    <a:cubicBezTo>
                      <a:pt x="180" y="444"/>
                      <a:pt x="180" y="444"/>
                      <a:pt x="199" y="447"/>
                    </a:cubicBezTo>
                    <a:cubicBezTo>
                      <a:pt x="199" y="447"/>
                      <a:pt x="199" y="447"/>
                      <a:pt x="212" y="446"/>
                    </a:cubicBezTo>
                    <a:cubicBezTo>
                      <a:pt x="212" y="446"/>
                      <a:pt x="212" y="446"/>
                      <a:pt x="230" y="446"/>
                    </a:cubicBezTo>
                    <a:cubicBezTo>
                      <a:pt x="230" y="446"/>
                      <a:pt x="230" y="446"/>
                      <a:pt x="240" y="443"/>
                    </a:cubicBezTo>
                    <a:cubicBezTo>
                      <a:pt x="240" y="443"/>
                      <a:pt x="240" y="443"/>
                      <a:pt x="239" y="437"/>
                    </a:cubicBezTo>
                    <a:cubicBezTo>
                      <a:pt x="239" y="437"/>
                      <a:pt x="239" y="437"/>
                      <a:pt x="237" y="431"/>
                    </a:cubicBezTo>
                    <a:cubicBezTo>
                      <a:pt x="237" y="431"/>
                      <a:pt x="237" y="431"/>
                      <a:pt x="245" y="425"/>
                    </a:cubicBezTo>
                    <a:cubicBezTo>
                      <a:pt x="245" y="425"/>
                      <a:pt x="245" y="425"/>
                      <a:pt x="255" y="417"/>
                    </a:cubicBezTo>
                    <a:cubicBezTo>
                      <a:pt x="255" y="417"/>
                      <a:pt x="255" y="417"/>
                      <a:pt x="258" y="416"/>
                    </a:cubicBezTo>
                    <a:cubicBezTo>
                      <a:pt x="258" y="416"/>
                      <a:pt x="258" y="416"/>
                      <a:pt x="258" y="421"/>
                    </a:cubicBezTo>
                    <a:cubicBezTo>
                      <a:pt x="258" y="421"/>
                      <a:pt x="258" y="421"/>
                      <a:pt x="262" y="419"/>
                    </a:cubicBezTo>
                    <a:cubicBezTo>
                      <a:pt x="262" y="419"/>
                      <a:pt x="262" y="419"/>
                      <a:pt x="266" y="418"/>
                    </a:cubicBezTo>
                    <a:cubicBezTo>
                      <a:pt x="266" y="418"/>
                      <a:pt x="266" y="418"/>
                      <a:pt x="263" y="414"/>
                    </a:cubicBezTo>
                    <a:cubicBezTo>
                      <a:pt x="263" y="414"/>
                      <a:pt x="263" y="414"/>
                      <a:pt x="267" y="412"/>
                    </a:cubicBezTo>
                    <a:cubicBezTo>
                      <a:pt x="267" y="412"/>
                      <a:pt x="267" y="412"/>
                      <a:pt x="268" y="407"/>
                    </a:cubicBezTo>
                    <a:cubicBezTo>
                      <a:pt x="268" y="407"/>
                      <a:pt x="268" y="407"/>
                      <a:pt x="264" y="405"/>
                    </a:cubicBezTo>
                    <a:cubicBezTo>
                      <a:pt x="264" y="405"/>
                      <a:pt x="264" y="405"/>
                      <a:pt x="264" y="402"/>
                    </a:cubicBezTo>
                    <a:cubicBezTo>
                      <a:pt x="264" y="402"/>
                      <a:pt x="264" y="402"/>
                      <a:pt x="267" y="399"/>
                    </a:cubicBezTo>
                    <a:cubicBezTo>
                      <a:pt x="267" y="399"/>
                      <a:pt x="267" y="399"/>
                      <a:pt x="266" y="396"/>
                    </a:cubicBezTo>
                    <a:cubicBezTo>
                      <a:pt x="266" y="396"/>
                      <a:pt x="266" y="396"/>
                      <a:pt x="258" y="394"/>
                    </a:cubicBezTo>
                    <a:cubicBezTo>
                      <a:pt x="258" y="394"/>
                      <a:pt x="258" y="394"/>
                      <a:pt x="254" y="388"/>
                    </a:cubicBezTo>
                    <a:cubicBezTo>
                      <a:pt x="254" y="388"/>
                      <a:pt x="254" y="388"/>
                      <a:pt x="256" y="385"/>
                    </a:cubicBezTo>
                    <a:cubicBezTo>
                      <a:pt x="256" y="385"/>
                      <a:pt x="256" y="385"/>
                      <a:pt x="259" y="389"/>
                    </a:cubicBezTo>
                    <a:cubicBezTo>
                      <a:pt x="259" y="389"/>
                      <a:pt x="259" y="389"/>
                      <a:pt x="262" y="387"/>
                    </a:cubicBezTo>
                    <a:cubicBezTo>
                      <a:pt x="262" y="387"/>
                      <a:pt x="262" y="387"/>
                      <a:pt x="267" y="388"/>
                    </a:cubicBezTo>
                    <a:cubicBezTo>
                      <a:pt x="267" y="388"/>
                      <a:pt x="267" y="388"/>
                      <a:pt x="271" y="385"/>
                    </a:cubicBezTo>
                    <a:cubicBezTo>
                      <a:pt x="271" y="385"/>
                      <a:pt x="271" y="385"/>
                      <a:pt x="279" y="380"/>
                    </a:cubicBezTo>
                    <a:cubicBezTo>
                      <a:pt x="279" y="380"/>
                      <a:pt x="279" y="380"/>
                      <a:pt x="282" y="378"/>
                    </a:cubicBezTo>
                    <a:cubicBezTo>
                      <a:pt x="282" y="378"/>
                      <a:pt x="282" y="378"/>
                      <a:pt x="283" y="374"/>
                    </a:cubicBezTo>
                    <a:cubicBezTo>
                      <a:pt x="283" y="374"/>
                      <a:pt x="283" y="374"/>
                      <a:pt x="288" y="372"/>
                    </a:cubicBezTo>
                    <a:cubicBezTo>
                      <a:pt x="288" y="372"/>
                      <a:pt x="288" y="372"/>
                      <a:pt x="293" y="377"/>
                    </a:cubicBezTo>
                    <a:cubicBezTo>
                      <a:pt x="293" y="377"/>
                      <a:pt x="293" y="377"/>
                      <a:pt x="297" y="384"/>
                    </a:cubicBezTo>
                    <a:cubicBezTo>
                      <a:pt x="297" y="384"/>
                      <a:pt x="297" y="384"/>
                      <a:pt x="298" y="389"/>
                    </a:cubicBezTo>
                    <a:cubicBezTo>
                      <a:pt x="298" y="389"/>
                      <a:pt x="298" y="389"/>
                      <a:pt x="298" y="392"/>
                    </a:cubicBezTo>
                    <a:cubicBezTo>
                      <a:pt x="298" y="392"/>
                      <a:pt x="298" y="392"/>
                      <a:pt x="291" y="396"/>
                    </a:cubicBezTo>
                    <a:cubicBezTo>
                      <a:pt x="291" y="396"/>
                      <a:pt x="291" y="396"/>
                      <a:pt x="292" y="399"/>
                    </a:cubicBezTo>
                    <a:cubicBezTo>
                      <a:pt x="292" y="399"/>
                      <a:pt x="292" y="399"/>
                      <a:pt x="299" y="400"/>
                    </a:cubicBezTo>
                    <a:cubicBezTo>
                      <a:pt x="299" y="400"/>
                      <a:pt x="299" y="400"/>
                      <a:pt x="303" y="404"/>
                    </a:cubicBezTo>
                    <a:cubicBezTo>
                      <a:pt x="303" y="404"/>
                      <a:pt x="303" y="404"/>
                      <a:pt x="309" y="402"/>
                    </a:cubicBezTo>
                    <a:cubicBezTo>
                      <a:pt x="309" y="402"/>
                      <a:pt x="309" y="402"/>
                      <a:pt x="314" y="404"/>
                    </a:cubicBezTo>
                    <a:cubicBezTo>
                      <a:pt x="314" y="404"/>
                      <a:pt x="314" y="404"/>
                      <a:pt x="319" y="401"/>
                    </a:cubicBezTo>
                    <a:cubicBezTo>
                      <a:pt x="319" y="401"/>
                      <a:pt x="319" y="401"/>
                      <a:pt x="321" y="404"/>
                    </a:cubicBezTo>
                    <a:cubicBezTo>
                      <a:pt x="321" y="404"/>
                      <a:pt x="321" y="404"/>
                      <a:pt x="318" y="408"/>
                    </a:cubicBezTo>
                    <a:cubicBezTo>
                      <a:pt x="318" y="408"/>
                      <a:pt x="318" y="408"/>
                      <a:pt x="324" y="407"/>
                    </a:cubicBezTo>
                    <a:cubicBezTo>
                      <a:pt x="324" y="407"/>
                      <a:pt x="324" y="407"/>
                      <a:pt x="326" y="408"/>
                    </a:cubicBezTo>
                    <a:cubicBezTo>
                      <a:pt x="326" y="408"/>
                      <a:pt x="326" y="408"/>
                      <a:pt x="324" y="425"/>
                    </a:cubicBezTo>
                    <a:cubicBezTo>
                      <a:pt x="324" y="425"/>
                      <a:pt x="324" y="425"/>
                      <a:pt x="324" y="432"/>
                    </a:cubicBezTo>
                    <a:cubicBezTo>
                      <a:pt x="324" y="432"/>
                      <a:pt x="324" y="432"/>
                      <a:pt x="328" y="433"/>
                    </a:cubicBezTo>
                    <a:cubicBezTo>
                      <a:pt x="328" y="433"/>
                      <a:pt x="328" y="433"/>
                      <a:pt x="330" y="431"/>
                    </a:cubicBezTo>
                    <a:cubicBezTo>
                      <a:pt x="330" y="431"/>
                      <a:pt x="330" y="431"/>
                      <a:pt x="331" y="428"/>
                    </a:cubicBezTo>
                    <a:cubicBezTo>
                      <a:pt x="331" y="428"/>
                      <a:pt x="331" y="428"/>
                      <a:pt x="334" y="429"/>
                    </a:cubicBezTo>
                    <a:cubicBezTo>
                      <a:pt x="334" y="429"/>
                      <a:pt x="334" y="429"/>
                      <a:pt x="336" y="433"/>
                    </a:cubicBezTo>
                    <a:cubicBezTo>
                      <a:pt x="336" y="433"/>
                      <a:pt x="336" y="433"/>
                      <a:pt x="336" y="443"/>
                    </a:cubicBezTo>
                    <a:cubicBezTo>
                      <a:pt x="336" y="443"/>
                      <a:pt x="336" y="443"/>
                      <a:pt x="335" y="448"/>
                    </a:cubicBezTo>
                    <a:cubicBezTo>
                      <a:pt x="335" y="448"/>
                      <a:pt x="335" y="448"/>
                      <a:pt x="339" y="450"/>
                    </a:cubicBezTo>
                    <a:cubicBezTo>
                      <a:pt x="339" y="450"/>
                      <a:pt x="339" y="450"/>
                      <a:pt x="344" y="450"/>
                    </a:cubicBezTo>
                    <a:cubicBezTo>
                      <a:pt x="344" y="450"/>
                      <a:pt x="344" y="450"/>
                      <a:pt x="348" y="452"/>
                    </a:cubicBezTo>
                    <a:cubicBezTo>
                      <a:pt x="348" y="452"/>
                      <a:pt x="348" y="452"/>
                      <a:pt x="353" y="456"/>
                    </a:cubicBezTo>
                    <a:cubicBezTo>
                      <a:pt x="353" y="456"/>
                      <a:pt x="353" y="456"/>
                      <a:pt x="357" y="457"/>
                    </a:cubicBezTo>
                    <a:cubicBezTo>
                      <a:pt x="357" y="457"/>
                      <a:pt x="357" y="457"/>
                      <a:pt x="356" y="467"/>
                    </a:cubicBezTo>
                    <a:cubicBezTo>
                      <a:pt x="356" y="467"/>
                      <a:pt x="356" y="467"/>
                      <a:pt x="356" y="472"/>
                    </a:cubicBezTo>
                    <a:cubicBezTo>
                      <a:pt x="356" y="472"/>
                      <a:pt x="356" y="472"/>
                      <a:pt x="352" y="473"/>
                    </a:cubicBezTo>
                    <a:cubicBezTo>
                      <a:pt x="352" y="473"/>
                      <a:pt x="352" y="473"/>
                      <a:pt x="354" y="478"/>
                    </a:cubicBezTo>
                    <a:cubicBezTo>
                      <a:pt x="354" y="478"/>
                      <a:pt x="354" y="478"/>
                      <a:pt x="351" y="482"/>
                    </a:cubicBezTo>
                    <a:cubicBezTo>
                      <a:pt x="351" y="482"/>
                      <a:pt x="351" y="482"/>
                      <a:pt x="353" y="483"/>
                    </a:cubicBezTo>
                    <a:cubicBezTo>
                      <a:pt x="353" y="483"/>
                      <a:pt x="353" y="483"/>
                      <a:pt x="356" y="482"/>
                    </a:cubicBezTo>
                    <a:cubicBezTo>
                      <a:pt x="356" y="482"/>
                      <a:pt x="356" y="482"/>
                      <a:pt x="361" y="485"/>
                    </a:cubicBezTo>
                    <a:cubicBezTo>
                      <a:pt x="361" y="485"/>
                      <a:pt x="361" y="485"/>
                      <a:pt x="364" y="483"/>
                    </a:cubicBezTo>
                    <a:cubicBezTo>
                      <a:pt x="364" y="483"/>
                      <a:pt x="364" y="483"/>
                      <a:pt x="369" y="485"/>
                    </a:cubicBezTo>
                    <a:cubicBezTo>
                      <a:pt x="369" y="485"/>
                      <a:pt x="369" y="485"/>
                      <a:pt x="372" y="485"/>
                    </a:cubicBezTo>
                    <a:cubicBezTo>
                      <a:pt x="372" y="485"/>
                      <a:pt x="372" y="485"/>
                      <a:pt x="377" y="489"/>
                    </a:cubicBezTo>
                    <a:cubicBezTo>
                      <a:pt x="377" y="489"/>
                      <a:pt x="377" y="489"/>
                      <a:pt x="381" y="492"/>
                    </a:cubicBezTo>
                    <a:cubicBezTo>
                      <a:pt x="381" y="492"/>
                      <a:pt x="381" y="492"/>
                      <a:pt x="383" y="496"/>
                    </a:cubicBezTo>
                    <a:cubicBezTo>
                      <a:pt x="383" y="496"/>
                      <a:pt x="383" y="496"/>
                      <a:pt x="385" y="499"/>
                    </a:cubicBezTo>
                    <a:cubicBezTo>
                      <a:pt x="385" y="499"/>
                      <a:pt x="385" y="499"/>
                      <a:pt x="390" y="496"/>
                    </a:cubicBezTo>
                    <a:cubicBezTo>
                      <a:pt x="390" y="496"/>
                      <a:pt x="390" y="496"/>
                      <a:pt x="394" y="494"/>
                    </a:cubicBezTo>
                    <a:cubicBezTo>
                      <a:pt x="394" y="494"/>
                      <a:pt x="394" y="494"/>
                      <a:pt x="398" y="496"/>
                    </a:cubicBezTo>
                    <a:cubicBezTo>
                      <a:pt x="398" y="496"/>
                      <a:pt x="398" y="496"/>
                      <a:pt x="399" y="501"/>
                    </a:cubicBezTo>
                    <a:cubicBezTo>
                      <a:pt x="399" y="501"/>
                      <a:pt x="399" y="501"/>
                      <a:pt x="395" y="505"/>
                    </a:cubicBezTo>
                    <a:cubicBezTo>
                      <a:pt x="395" y="505"/>
                      <a:pt x="395" y="505"/>
                      <a:pt x="395" y="509"/>
                    </a:cubicBezTo>
                    <a:cubicBezTo>
                      <a:pt x="395" y="509"/>
                      <a:pt x="395" y="509"/>
                      <a:pt x="392" y="513"/>
                    </a:cubicBezTo>
                    <a:cubicBezTo>
                      <a:pt x="392" y="513"/>
                      <a:pt x="392" y="513"/>
                      <a:pt x="392" y="516"/>
                    </a:cubicBezTo>
                    <a:cubicBezTo>
                      <a:pt x="392" y="516"/>
                      <a:pt x="392" y="516"/>
                      <a:pt x="386" y="519"/>
                    </a:cubicBezTo>
                    <a:cubicBezTo>
                      <a:pt x="386" y="519"/>
                      <a:pt x="386" y="519"/>
                      <a:pt x="384" y="528"/>
                    </a:cubicBezTo>
                    <a:cubicBezTo>
                      <a:pt x="384" y="528"/>
                      <a:pt x="384" y="528"/>
                      <a:pt x="379" y="531"/>
                    </a:cubicBezTo>
                    <a:cubicBezTo>
                      <a:pt x="379" y="531"/>
                      <a:pt x="379" y="531"/>
                      <a:pt x="376" y="535"/>
                    </a:cubicBezTo>
                    <a:cubicBezTo>
                      <a:pt x="376" y="535"/>
                      <a:pt x="376" y="535"/>
                      <a:pt x="376" y="542"/>
                    </a:cubicBezTo>
                    <a:cubicBezTo>
                      <a:pt x="432" y="535"/>
                      <a:pt x="432" y="535"/>
                      <a:pt x="432" y="535"/>
                    </a:cubicBezTo>
                    <a:cubicBezTo>
                      <a:pt x="453" y="535"/>
                      <a:pt x="453" y="535"/>
                      <a:pt x="453" y="535"/>
                    </a:cubicBezTo>
                    <a:cubicBezTo>
                      <a:pt x="453" y="492"/>
                      <a:pt x="453" y="492"/>
                      <a:pt x="453" y="492"/>
                    </a:cubicBezTo>
                    <a:cubicBezTo>
                      <a:pt x="442" y="481"/>
                      <a:pt x="442" y="481"/>
                      <a:pt x="442" y="481"/>
                    </a:cubicBezTo>
                    <a:cubicBezTo>
                      <a:pt x="442" y="470"/>
                      <a:pt x="442" y="470"/>
                      <a:pt x="442" y="470"/>
                    </a:cubicBezTo>
                    <a:cubicBezTo>
                      <a:pt x="486" y="470"/>
                      <a:pt x="486" y="470"/>
                      <a:pt x="486" y="470"/>
                    </a:cubicBezTo>
                    <a:cubicBezTo>
                      <a:pt x="496" y="460"/>
                      <a:pt x="496" y="460"/>
                      <a:pt x="496" y="460"/>
                    </a:cubicBezTo>
                    <a:cubicBezTo>
                      <a:pt x="496" y="417"/>
                      <a:pt x="496" y="417"/>
                      <a:pt x="496" y="417"/>
                    </a:cubicBezTo>
                    <a:lnTo>
                      <a:pt x="486" y="406"/>
                    </a:lnTo>
                    <a:close/>
                  </a:path>
                </a:pathLst>
              </a:custGeom>
              <a:grp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en-US"/>
                </a:defPPr>
                <a:lvl1pPr marL="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464587" fontAlgn="auto">
                  <a:spcAft>
                    <a:spcPts val="0"/>
                  </a:spcAft>
                  <a:defRPr/>
                </a:pPr>
                <a:endParaRPr lang="en-GB" sz="475" kern="0">
                  <a:solidFill>
                    <a:srgbClr val="555555"/>
                  </a:solidFill>
                  <a:cs typeface="Calibri" pitchFamily="34" charset="0"/>
                </a:endParaRPr>
              </a:p>
            </p:txBody>
          </p:sp>
          <p:sp>
            <p:nvSpPr>
              <p:cNvPr id="119" name="Freeform 342" descr="© INSCALE GmbH, 05.05.2010&#10;http://www.presentationload.com/">
                <a:extLst>
                  <a:ext uri="{FF2B5EF4-FFF2-40B4-BE49-F238E27FC236}">
                    <a16:creationId xmlns:a16="http://schemas.microsoft.com/office/drawing/2014/main" id="{3BC16C48-3D85-4E00-A304-6FFB21885A1C}"/>
                  </a:ext>
                </a:extLst>
              </p:cNvPr>
              <p:cNvSpPr>
                <a:spLocks noEditPoints="1"/>
              </p:cNvSpPr>
              <p:nvPr/>
            </p:nvSpPr>
            <p:spPr bwMode="gray">
              <a:xfrm>
                <a:off x="2268" y="1436"/>
                <a:ext cx="121" cy="122"/>
              </a:xfrm>
              <a:custGeom>
                <a:avLst/>
                <a:gdLst/>
                <a:ahLst/>
                <a:cxnLst>
                  <a:cxn ang="0">
                    <a:pos x="6" y="75"/>
                  </a:cxn>
                  <a:cxn ang="0">
                    <a:pos x="0" y="72"/>
                  </a:cxn>
                  <a:cxn ang="0">
                    <a:pos x="227" y="122"/>
                  </a:cxn>
                  <a:cxn ang="0">
                    <a:pos x="218" y="127"/>
                  </a:cxn>
                  <a:cxn ang="0">
                    <a:pos x="214" y="120"/>
                  </a:cxn>
                  <a:cxn ang="0">
                    <a:pos x="206" y="113"/>
                  </a:cxn>
                  <a:cxn ang="0">
                    <a:pos x="197" y="111"/>
                  </a:cxn>
                  <a:cxn ang="0">
                    <a:pos x="190" y="110"/>
                  </a:cxn>
                  <a:cxn ang="0">
                    <a:pos x="185" y="110"/>
                  </a:cxn>
                  <a:cxn ang="0">
                    <a:pos x="185" y="101"/>
                  </a:cxn>
                  <a:cxn ang="0">
                    <a:pos x="189" y="95"/>
                  </a:cxn>
                  <a:cxn ang="0">
                    <a:pos x="187" y="84"/>
                  </a:cxn>
                  <a:cxn ang="0">
                    <a:pos x="177" y="78"/>
                  </a:cxn>
                  <a:cxn ang="0">
                    <a:pos x="169" y="76"/>
                  </a:cxn>
                  <a:cxn ang="0">
                    <a:pos x="170" y="61"/>
                  </a:cxn>
                  <a:cxn ang="0">
                    <a:pos x="165" y="56"/>
                  </a:cxn>
                  <a:cxn ang="0">
                    <a:pos x="161" y="61"/>
                  </a:cxn>
                  <a:cxn ang="0">
                    <a:pos x="157" y="53"/>
                  </a:cxn>
                  <a:cxn ang="0">
                    <a:pos x="158" y="35"/>
                  </a:cxn>
                  <a:cxn ang="0">
                    <a:pos x="154" y="32"/>
                  </a:cxn>
                  <a:cxn ang="0">
                    <a:pos x="147" y="32"/>
                  </a:cxn>
                  <a:cxn ang="0">
                    <a:pos x="137" y="32"/>
                  </a:cxn>
                  <a:cxn ang="0">
                    <a:pos x="126" y="27"/>
                  </a:cxn>
                  <a:cxn ang="0">
                    <a:pos x="131" y="20"/>
                  </a:cxn>
                  <a:cxn ang="0">
                    <a:pos x="130" y="12"/>
                  </a:cxn>
                  <a:cxn ang="0">
                    <a:pos x="122" y="0"/>
                  </a:cxn>
                  <a:cxn ang="0">
                    <a:pos x="115" y="6"/>
                  </a:cxn>
                  <a:cxn ang="0">
                    <a:pos x="104" y="13"/>
                  </a:cxn>
                  <a:cxn ang="0">
                    <a:pos x="96" y="15"/>
                  </a:cxn>
                  <a:cxn ang="0">
                    <a:pos x="89" y="13"/>
                  </a:cxn>
                  <a:cxn ang="0">
                    <a:pos x="91" y="22"/>
                  </a:cxn>
                  <a:cxn ang="0">
                    <a:pos x="101" y="27"/>
                  </a:cxn>
                  <a:cxn ang="0">
                    <a:pos x="97" y="33"/>
                  </a:cxn>
                  <a:cxn ang="0">
                    <a:pos x="100" y="40"/>
                  </a:cxn>
                  <a:cxn ang="0">
                    <a:pos x="99" y="46"/>
                  </a:cxn>
                  <a:cxn ang="0">
                    <a:pos x="92" y="49"/>
                  </a:cxn>
                  <a:cxn ang="0">
                    <a:pos x="88" y="45"/>
                  </a:cxn>
                  <a:cxn ang="0">
                    <a:pos x="70" y="59"/>
                  </a:cxn>
                  <a:cxn ang="0">
                    <a:pos x="73" y="71"/>
                  </a:cxn>
                  <a:cxn ang="0">
                    <a:pos x="45" y="74"/>
                  </a:cxn>
                  <a:cxn ang="0">
                    <a:pos x="14" y="72"/>
                  </a:cxn>
                  <a:cxn ang="0">
                    <a:pos x="6" y="75"/>
                  </a:cxn>
                  <a:cxn ang="0">
                    <a:pos x="6" y="141"/>
                  </a:cxn>
                  <a:cxn ang="0">
                    <a:pos x="14" y="155"/>
                  </a:cxn>
                  <a:cxn ang="0">
                    <a:pos x="27" y="173"/>
                  </a:cxn>
                  <a:cxn ang="0">
                    <a:pos x="50" y="175"/>
                  </a:cxn>
                  <a:cxn ang="0">
                    <a:pos x="60" y="211"/>
                  </a:cxn>
                  <a:cxn ang="0">
                    <a:pos x="60" y="237"/>
                  </a:cxn>
                  <a:cxn ang="0">
                    <a:pos x="92" y="226"/>
                  </a:cxn>
                  <a:cxn ang="0">
                    <a:pos x="138" y="205"/>
                  </a:cxn>
                  <a:cxn ang="0">
                    <a:pos x="146" y="184"/>
                  </a:cxn>
                  <a:cxn ang="0">
                    <a:pos x="189" y="173"/>
                  </a:cxn>
                  <a:cxn ang="0">
                    <a:pos x="209" y="163"/>
                  </a:cxn>
                  <a:cxn ang="0">
                    <a:pos x="217" y="156"/>
                  </a:cxn>
                  <a:cxn ang="0">
                    <a:pos x="225" y="144"/>
                  </a:cxn>
                  <a:cxn ang="0">
                    <a:pos x="228" y="137"/>
                  </a:cxn>
                  <a:cxn ang="0">
                    <a:pos x="232" y="129"/>
                  </a:cxn>
                </a:cxnLst>
                <a:rect l="0" t="0" r="r" b="b"/>
                <a:pathLst>
                  <a:path w="232" h="237">
                    <a:moveTo>
                      <a:pt x="0" y="72"/>
                    </a:moveTo>
                    <a:cubicBezTo>
                      <a:pt x="1" y="72"/>
                      <a:pt x="2" y="73"/>
                      <a:pt x="6" y="75"/>
                    </a:cubicBezTo>
                    <a:cubicBezTo>
                      <a:pt x="6" y="66"/>
                      <a:pt x="6" y="66"/>
                      <a:pt x="6" y="66"/>
                    </a:cubicBezTo>
                    <a:lnTo>
                      <a:pt x="0" y="72"/>
                    </a:lnTo>
                    <a:close/>
                    <a:moveTo>
                      <a:pt x="231" y="124"/>
                    </a:moveTo>
                    <a:cubicBezTo>
                      <a:pt x="227" y="122"/>
                      <a:pt x="227" y="122"/>
                      <a:pt x="227" y="122"/>
                    </a:cubicBezTo>
                    <a:cubicBezTo>
                      <a:pt x="223" y="124"/>
                      <a:pt x="223" y="124"/>
                      <a:pt x="223" y="124"/>
                    </a:cubicBezTo>
                    <a:cubicBezTo>
                      <a:pt x="218" y="127"/>
                      <a:pt x="218" y="127"/>
                      <a:pt x="218" y="127"/>
                    </a:cubicBezTo>
                    <a:cubicBezTo>
                      <a:pt x="216" y="124"/>
                      <a:pt x="216" y="124"/>
                      <a:pt x="216" y="124"/>
                    </a:cubicBezTo>
                    <a:cubicBezTo>
                      <a:pt x="214" y="120"/>
                      <a:pt x="214" y="120"/>
                      <a:pt x="214" y="120"/>
                    </a:cubicBezTo>
                    <a:cubicBezTo>
                      <a:pt x="210" y="117"/>
                      <a:pt x="210" y="117"/>
                      <a:pt x="210" y="117"/>
                    </a:cubicBezTo>
                    <a:cubicBezTo>
                      <a:pt x="206" y="113"/>
                      <a:pt x="206" y="113"/>
                      <a:pt x="206" y="113"/>
                    </a:cubicBezTo>
                    <a:cubicBezTo>
                      <a:pt x="202" y="113"/>
                      <a:pt x="202" y="113"/>
                      <a:pt x="202" y="113"/>
                    </a:cubicBezTo>
                    <a:cubicBezTo>
                      <a:pt x="197" y="111"/>
                      <a:pt x="197" y="111"/>
                      <a:pt x="197" y="111"/>
                    </a:cubicBezTo>
                    <a:cubicBezTo>
                      <a:pt x="195" y="113"/>
                      <a:pt x="195" y="113"/>
                      <a:pt x="195" y="113"/>
                    </a:cubicBezTo>
                    <a:cubicBezTo>
                      <a:pt x="190" y="110"/>
                      <a:pt x="190" y="110"/>
                      <a:pt x="190" y="110"/>
                    </a:cubicBezTo>
                    <a:cubicBezTo>
                      <a:pt x="186" y="111"/>
                      <a:pt x="186" y="111"/>
                      <a:pt x="186" y="111"/>
                    </a:cubicBezTo>
                    <a:cubicBezTo>
                      <a:pt x="185" y="110"/>
                      <a:pt x="185" y="110"/>
                      <a:pt x="185" y="110"/>
                    </a:cubicBezTo>
                    <a:cubicBezTo>
                      <a:pt x="187" y="106"/>
                      <a:pt x="187" y="106"/>
                      <a:pt x="187" y="106"/>
                    </a:cubicBezTo>
                    <a:cubicBezTo>
                      <a:pt x="185" y="101"/>
                      <a:pt x="185" y="101"/>
                      <a:pt x="185" y="101"/>
                    </a:cubicBezTo>
                    <a:cubicBezTo>
                      <a:pt x="189" y="100"/>
                      <a:pt x="189" y="100"/>
                      <a:pt x="189" y="100"/>
                    </a:cubicBezTo>
                    <a:cubicBezTo>
                      <a:pt x="189" y="95"/>
                      <a:pt x="189" y="95"/>
                      <a:pt x="189" y="95"/>
                    </a:cubicBezTo>
                    <a:cubicBezTo>
                      <a:pt x="191" y="85"/>
                      <a:pt x="191" y="85"/>
                      <a:pt x="191" y="85"/>
                    </a:cubicBezTo>
                    <a:cubicBezTo>
                      <a:pt x="187" y="84"/>
                      <a:pt x="187" y="84"/>
                      <a:pt x="187" y="84"/>
                    </a:cubicBezTo>
                    <a:cubicBezTo>
                      <a:pt x="182" y="80"/>
                      <a:pt x="182" y="80"/>
                      <a:pt x="182" y="80"/>
                    </a:cubicBezTo>
                    <a:cubicBezTo>
                      <a:pt x="177" y="78"/>
                      <a:pt x="177" y="78"/>
                      <a:pt x="177" y="78"/>
                    </a:cubicBezTo>
                    <a:cubicBezTo>
                      <a:pt x="172" y="78"/>
                      <a:pt x="172" y="78"/>
                      <a:pt x="172" y="78"/>
                    </a:cubicBezTo>
                    <a:cubicBezTo>
                      <a:pt x="169" y="76"/>
                      <a:pt x="169" y="76"/>
                      <a:pt x="169" y="76"/>
                    </a:cubicBezTo>
                    <a:cubicBezTo>
                      <a:pt x="169" y="71"/>
                      <a:pt x="169" y="71"/>
                      <a:pt x="169" y="71"/>
                    </a:cubicBezTo>
                    <a:cubicBezTo>
                      <a:pt x="170" y="61"/>
                      <a:pt x="170" y="61"/>
                      <a:pt x="170" y="61"/>
                    </a:cubicBezTo>
                    <a:cubicBezTo>
                      <a:pt x="167" y="57"/>
                      <a:pt x="167" y="57"/>
                      <a:pt x="167" y="57"/>
                    </a:cubicBezTo>
                    <a:cubicBezTo>
                      <a:pt x="165" y="56"/>
                      <a:pt x="165" y="56"/>
                      <a:pt x="165" y="56"/>
                    </a:cubicBezTo>
                    <a:cubicBezTo>
                      <a:pt x="163" y="59"/>
                      <a:pt x="163" y="59"/>
                      <a:pt x="163" y="59"/>
                    </a:cubicBezTo>
                    <a:cubicBezTo>
                      <a:pt x="161" y="61"/>
                      <a:pt x="161" y="61"/>
                      <a:pt x="161" y="61"/>
                    </a:cubicBezTo>
                    <a:cubicBezTo>
                      <a:pt x="158" y="60"/>
                      <a:pt x="158" y="60"/>
                      <a:pt x="158" y="60"/>
                    </a:cubicBezTo>
                    <a:cubicBezTo>
                      <a:pt x="157" y="53"/>
                      <a:pt x="157" y="53"/>
                      <a:pt x="157" y="53"/>
                    </a:cubicBezTo>
                    <a:cubicBezTo>
                      <a:pt x="159" y="36"/>
                      <a:pt x="159" y="36"/>
                      <a:pt x="159" y="36"/>
                    </a:cubicBezTo>
                    <a:cubicBezTo>
                      <a:pt x="158" y="35"/>
                      <a:pt x="158" y="35"/>
                      <a:pt x="158" y="35"/>
                    </a:cubicBezTo>
                    <a:cubicBezTo>
                      <a:pt x="151" y="36"/>
                      <a:pt x="151" y="36"/>
                      <a:pt x="151" y="36"/>
                    </a:cubicBezTo>
                    <a:cubicBezTo>
                      <a:pt x="154" y="32"/>
                      <a:pt x="154" y="32"/>
                      <a:pt x="154" y="32"/>
                    </a:cubicBezTo>
                    <a:cubicBezTo>
                      <a:pt x="152" y="29"/>
                      <a:pt x="152" y="29"/>
                      <a:pt x="152" y="29"/>
                    </a:cubicBezTo>
                    <a:cubicBezTo>
                      <a:pt x="147" y="32"/>
                      <a:pt x="147" y="32"/>
                      <a:pt x="147" y="32"/>
                    </a:cubicBezTo>
                    <a:cubicBezTo>
                      <a:pt x="142" y="30"/>
                      <a:pt x="142" y="30"/>
                      <a:pt x="142" y="30"/>
                    </a:cubicBezTo>
                    <a:cubicBezTo>
                      <a:pt x="137" y="32"/>
                      <a:pt x="137" y="32"/>
                      <a:pt x="137" y="32"/>
                    </a:cubicBezTo>
                    <a:cubicBezTo>
                      <a:pt x="132" y="28"/>
                      <a:pt x="132" y="28"/>
                      <a:pt x="132" y="28"/>
                    </a:cubicBezTo>
                    <a:cubicBezTo>
                      <a:pt x="126" y="27"/>
                      <a:pt x="126" y="27"/>
                      <a:pt x="126" y="27"/>
                    </a:cubicBezTo>
                    <a:cubicBezTo>
                      <a:pt x="125" y="24"/>
                      <a:pt x="125" y="24"/>
                      <a:pt x="125" y="24"/>
                    </a:cubicBezTo>
                    <a:cubicBezTo>
                      <a:pt x="131" y="20"/>
                      <a:pt x="131" y="20"/>
                      <a:pt x="131" y="20"/>
                    </a:cubicBezTo>
                    <a:cubicBezTo>
                      <a:pt x="131" y="17"/>
                      <a:pt x="131" y="17"/>
                      <a:pt x="131" y="17"/>
                    </a:cubicBezTo>
                    <a:cubicBezTo>
                      <a:pt x="130" y="12"/>
                      <a:pt x="130" y="12"/>
                      <a:pt x="130" y="12"/>
                    </a:cubicBezTo>
                    <a:cubicBezTo>
                      <a:pt x="126" y="5"/>
                      <a:pt x="126" y="5"/>
                      <a:pt x="126" y="5"/>
                    </a:cubicBezTo>
                    <a:cubicBezTo>
                      <a:pt x="122" y="0"/>
                      <a:pt x="122" y="0"/>
                      <a:pt x="122" y="0"/>
                    </a:cubicBezTo>
                    <a:cubicBezTo>
                      <a:pt x="116" y="2"/>
                      <a:pt x="116" y="2"/>
                      <a:pt x="116" y="2"/>
                    </a:cubicBezTo>
                    <a:cubicBezTo>
                      <a:pt x="115" y="6"/>
                      <a:pt x="115" y="6"/>
                      <a:pt x="115" y="6"/>
                    </a:cubicBezTo>
                    <a:cubicBezTo>
                      <a:pt x="112" y="8"/>
                      <a:pt x="112" y="8"/>
                      <a:pt x="112" y="8"/>
                    </a:cubicBezTo>
                    <a:cubicBezTo>
                      <a:pt x="104" y="13"/>
                      <a:pt x="104" y="13"/>
                      <a:pt x="104" y="13"/>
                    </a:cubicBezTo>
                    <a:cubicBezTo>
                      <a:pt x="100" y="16"/>
                      <a:pt x="100" y="16"/>
                      <a:pt x="100" y="16"/>
                    </a:cubicBezTo>
                    <a:cubicBezTo>
                      <a:pt x="96" y="15"/>
                      <a:pt x="96" y="15"/>
                      <a:pt x="96" y="15"/>
                    </a:cubicBezTo>
                    <a:cubicBezTo>
                      <a:pt x="92" y="17"/>
                      <a:pt x="92" y="17"/>
                      <a:pt x="92" y="17"/>
                    </a:cubicBezTo>
                    <a:cubicBezTo>
                      <a:pt x="89" y="13"/>
                      <a:pt x="89" y="13"/>
                      <a:pt x="89" y="13"/>
                    </a:cubicBezTo>
                    <a:cubicBezTo>
                      <a:pt x="88" y="16"/>
                      <a:pt x="88" y="16"/>
                      <a:pt x="88" y="16"/>
                    </a:cubicBezTo>
                    <a:cubicBezTo>
                      <a:pt x="91" y="22"/>
                      <a:pt x="91" y="22"/>
                      <a:pt x="91" y="22"/>
                    </a:cubicBezTo>
                    <a:cubicBezTo>
                      <a:pt x="99" y="24"/>
                      <a:pt x="99" y="24"/>
                      <a:pt x="99" y="24"/>
                    </a:cubicBezTo>
                    <a:cubicBezTo>
                      <a:pt x="101" y="27"/>
                      <a:pt x="101" y="27"/>
                      <a:pt x="101" y="27"/>
                    </a:cubicBezTo>
                    <a:cubicBezTo>
                      <a:pt x="97" y="30"/>
                      <a:pt x="97" y="30"/>
                      <a:pt x="97" y="30"/>
                    </a:cubicBezTo>
                    <a:cubicBezTo>
                      <a:pt x="97" y="33"/>
                      <a:pt x="97" y="33"/>
                      <a:pt x="97" y="33"/>
                    </a:cubicBezTo>
                    <a:cubicBezTo>
                      <a:pt x="101" y="35"/>
                      <a:pt x="101" y="35"/>
                      <a:pt x="101" y="35"/>
                    </a:cubicBezTo>
                    <a:cubicBezTo>
                      <a:pt x="100" y="40"/>
                      <a:pt x="100" y="40"/>
                      <a:pt x="100" y="40"/>
                    </a:cubicBezTo>
                    <a:cubicBezTo>
                      <a:pt x="97" y="42"/>
                      <a:pt x="97" y="42"/>
                      <a:pt x="97" y="42"/>
                    </a:cubicBezTo>
                    <a:cubicBezTo>
                      <a:pt x="99" y="46"/>
                      <a:pt x="99" y="46"/>
                      <a:pt x="99" y="46"/>
                    </a:cubicBezTo>
                    <a:cubicBezTo>
                      <a:pt x="96" y="47"/>
                      <a:pt x="96" y="47"/>
                      <a:pt x="96" y="47"/>
                    </a:cubicBezTo>
                    <a:cubicBezTo>
                      <a:pt x="92" y="49"/>
                      <a:pt x="92" y="49"/>
                      <a:pt x="92" y="49"/>
                    </a:cubicBezTo>
                    <a:cubicBezTo>
                      <a:pt x="91" y="44"/>
                      <a:pt x="91" y="44"/>
                      <a:pt x="91" y="44"/>
                    </a:cubicBezTo>
                    <a:cubicBezTo>
                      <a:pt x="88" y="45"/>
                      <a:pt x="88" y="45"/>
                      <a:pt x="88" y="45"/>
                    </a:cubicBezTo>
                    <a:cubicBezTo>
                      <a:pt x="78" y="53"/>
                      <a:pt x="78" y="53"/>
                      <a:pt x="78" y="53"/>
                    </a:cubicBezTo>
                    <a:cubicBezTo>
                      <a:pt x="70" y="59"/>
                      <a:pt x="70" y="59"/>
                      <a:pt x="70" y="59"/>
                    </a:cubicBezTo>
                    <a:cubicBezTo>
                      <a:pt x="72" y="65"/>
                      <a:pt x="72" y="65"/>
                      <a:pt x="72" y="65"/>
                    </a:cubicBezTo>
                    <a:cubicBezTo>
                      <a:pt x="73" y="71"/>
                      <a:pt x="73" y="71"/>
                      <a:pt x="73" y="71"/>
                    </a:cubicBezTo>
                    <a:cubicBezTo>
                      <a:pt x="63" y="74"/>
                      <a:pt x="63" y="74"/>
                      <a:pt x="63" y="74"/>
                    </a:cubicBezTo>
                    <a:cubicBezTo>
                      <a:pt x="45" y="74"/>
                      <a:pt x="45" y="74"/>
                      <a:pt x="45" y="74"/>
                    </a:cubicBezTo>
                    <a:cubicBezTo>
                      <a:pt x="32" y="75"/>
                      <a:pt x="32" y="75"/>
                      <a:pt x="32" y="75"/>
                    </a:cubicBezTo>
                    <a:cubicBezTo>
                      <a:pt x="14" y="72"/>
                      <a:pt x="14" y="72"/>
                      <a:pt x="14" y="72"/>
                    </a:cubicBezTo>
                    <a:cubicBezTo>
                      <a:pt x="9" y="77"/>
                      <a:pt x="9" y="77"/>
                      <a:pt x="9" y="77"/>
                    </a:cubicBezTo>
                    <a:cubicBezTo>
                      <a:pt x="8" y="76"/>
                      <a:pt x="7" y="76"/>
                      <a:pt x="6" y="75"/>
                    </a:cubicBezTo>
                    <a:cubicBezTo>
                      <a:pt x="6" y="116"/>
                      <a:pt x="6" y="116"/>
                      <a:pt x="6" y="116"/>
                    </a:cubicBezTo>
                    <a:cubicBezTo>
                      <a:pt x="6" y="141"/>
                      <a:pt x="6" y="141"/>
                      <a:pt x="6" y="141"/>
                    </a:cubicBezTo>
                    <a:cubicBezTo>
                      <a:pt x="14" y="153"/>
                      <a:pt x="14" y="153"/>
                      <a:pt x="14" y="153"/>
                    </a:cubicBezTo>
                    <a:cubicBezTo>
                      <a:pt x="14" y="154"/>
                      <a:pt x="14" y="155"/>
                      <a:pt x="14" y="155"/>
                    </a:cubicBezTo>
                    <a:cubicBezTo>
                      <a:pt x="14" y="155"/>
                      <a:pt x="15" y="155"/>
                      <a:pt x="16" y="156"/>
                    </a:cubicBezTo>
                    <a:cubicBezTo>
                      <a:pt x="27" y="173"/>
                      <a:pt x="27" y="173"/>
                      <a:pt x="27" y="173"/>
                    </a:cubicBezTo>
                    <a:cubicBezTo>
                      <a:pt x="48" y="173"/>
                      <a:pt x="48" y="173"/>
                      <a:pt x="48" y="173"/>
                    </a:cubicBezTo>
                    <a:cubicBezTo>
                      <a:pt x="48" y="173"/>
                      <a:pt x="49" y="174"/>
                      <a:pt x="50" y="175"/>
                    </a:cubicBezTo>
                    <a:cubicBezTo>
                      <a:pt x="59" y="201"/>
                      <a:pt x="59" y="201"/>
                      <a:pt x="59" y="201"/>
                    </a:cubicBezTo>
                    <a:cubicBezTo>
                      <a:pt x="59" y="205"/>
                      <a:pt x="60" y="208"/>
                      <a:pt x="60" y="211"/>
                    </a:cubicBezTo>
                    <a:cubicBezTo>
                      <a:pt x="60" y="229"/>
                      <a:pt x="60" y="229"/>
                      <a:pt x="60" y="229"/>
                    </a:cubicBezTo>
                    <a:cubicBezTo>
                      <a:pt x="60" y="237"/>
                      <a:pt x="60" y="237"/>
                      <a:pt x="60" y="237"/>
                    </a:cubicBezTo>
                    <a:cubicBezTo>
                      <a:pt x="76" y="232"/>
                      <a:pt x="76" y="232"/>
                      <a:pt x="76" y="232"/>
                    </a:cubicBezTo>
                    <a:cubicBezTo>
                      <a:pt x="92" y="226"/>
                      <a:pt x="92" y="226"/>
                      <a:pt x="92" y="226"/>
                    </a:cubicBezTo>
                    <a:cubicBezTo>
                      <a:pt x="103" y="205"/>
                      <a:pt x="103" y="205"/>
                      <a:pt x="103" y="205"/>
                    </a:cubicBezTo>
                    <a:cubicBezTo>
                      <a:pt x="138" y="205"/>
                      <a:pt x="138" y="205"/>
                      <a:pt x="138" y="205"/>
                    </a:cubicBezTo>
                    <a:cubicBezTo>
                      <a:pt x="146" y="205"/>
                      <a:pt x="146" y="205"/>
                      <a:pt x="146" y="205"/>
                    </a:cubicBezTo>
                    <a:cubicBezTo>
                      <a:pt x="146" y="184"/>
                      <a:pt x="146" y="184"/>
                      <a:pt x="146" y="184"/>
                    </a:cubicBezTo>
                    <a:cubicBezTo>
                      <a:pt x="178" y="184"/>
                      <a:pt x="178" y="184"/>
                      <a:pt x="178" y="184"/>
                    </a:cubicBezTo>
                    <a:cubicBezTo>
                      <a:pt x="189" y="173"/>
                      <a:pt x="189" y="173"/>
                      <a:pt x="189" y="173"/>
                    </a:cubicBezTo>
                    <a:cubicBezTo>
                      <a:pt x="210" y="170"/>
                      <a:pt x="210" y="170"/>
                      <a:pt x="210" y="170"/>
                    </a:cubicBezTo>
                    <a:cubicBezTo>
                      <a:pt x="209" y="163"/>
                      <a:pt x="209" y="163"/>
                      <a:pt x="209" y="163"/>
                    </a:cubicBezTo>
                    <a:cubicBezTo>
                      <a:pt x="213" y="159"/>
                      <a:pt x="213" y="159"/>
                      <a:pt x="213" y="159"/>
                    </a:cubicBezTo>
                    <a:cubicBezTo>
                      <a:pt x="217" y="156"/>
                      <a:pt x="217" y="156"/>
                      <a:pt x="217" y="156"/>
                    </a:cubicBezTo>
                    <a:cubicBezTo>
                      <a:pt x="219" y="147"/>
                      <a:pt x="219" y="147"/>
                      <a:pt x="219" y="147"/>
                    </a:cubicBezTo>
                    <a:cubicBezTo>
                      <a:pt x="225" y="144"/>
                      <a:pt x="225" y="144"/>
                      <a:pt x="225" y="144"/>
                    </a:cubicBezTo>
                    <a:cubicBezTo>
                      <a:pt x="225" y="141"/>
                      <a:pt x="225" y="141"/>
                      <a:pt x="225" y="141"/>
                    </a:cubicBezTo>
                    <a:cubicBezTo>
                      <a:pt x="228" y="137"/>
                      <a:pt x="228" y="137"/>
                      <a:pt x="228" y="137"/>
                    </a:cubicBezTo>
                    <a:cubicBezTo>
                      <a:pt x="229" y="133"/>
                      <a:pt x="229" y="133"/>
                      <a:pt x="229" y="133"/>
                    </a:cubicBezTo>
                    <a:cubicBezTo>
                      <a:pt x="232" y="129"/>
                      <a:pt x="232" y="129"/>
                      <a:pt x="232" y="129"/>
                    </a:cubicBezTo>
                    <a:cubicBezTo>
                      <a:pt x="231" y="124"/>
                      <a:pt x="231" y="124"/>
                      <a:pt x="231" y="124"/>
                    </a:cubicBezTo>
                    <a:close/>
                  </a:path>
                </a:pathLst>
              </a:custGeom>
              <a:grpFill/>
              <a:ln w="0">
                <a:solidFill>
                  <a:srgbClr val="FFFFFF"/>
                </a:solidFill>
                <a:round/>
                <a:headEnd/>
                <a:tailEnd/>
              </a:ln>
            </p:spPr>
            <p:txBody>
              <a:bodyPr/>
              <a:lstStyle>
                <a:defPPr>
                  <a:defRPr lang="en-US"/>
                </a:defPPr>
                <a:lvl1pPr marL="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4572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defTabSz="464587" fontAlgn="auto">
                  <a:spcAft>
                    <a:spcPts val="0"/>
                  </a:spcAft>
                  <a:defRPr/>
                </a:pPr>
                <a:endParaRPr lang="en-GB" sz="475" kern="0">
                  <a:solidFill>
                    <a:srgbClr val="555555"/>
                  </a:solidFill>
                  <a:cs typeface="Calibri" pitchFamily="34" charset="0"/>
                </a:endParaRPr>
              </a:p>
            </p:txBody>
          </p:sp>
        </p:grpSp>
      </p:grpSp>
      <p:grpSp>
        <p:nvGrpSpPr>
          <p:cNvPr id="120" name="South_africa_Oceanea">
            <a:extLst>
              <a:ext uri="{FF2B5EF4-FFF2-40B4-BE49-F238E27FC236}">
                <a16:creationId xmlns:a16="http://schemas.microsoft.com/office/drawing/2014/main" id="{99395A74-88BB-42E4-BAA2-73FAC97DF85E}"/>
              </a:ext>
            </a:extLst>
          </p:cNvPr>
          <p:cNvGrpSpPr>
            <a:grpSpLocks/>
          </p:cNvGrpSpPr>
          <p:nvPr userDrawn="1"/>
        </p:nvGrpSpPr>
        <p:grpSpPr bwMode="auto">
          <a:xfrm>
            <a:off x="5915025" y="3427413"/>
            <a:ext cx="4900613" cy="2528887"/>
            <a:chOff x="5914601" y="3674444"/>
            <a:chExt cx="4900828" cy="2529573"/>
          </a:xfrm>
        </p:grpSpPr>
        <p:sp>
          <p:nvSpPr>
            <p:cNvPr id="121" name="Philippines" descr="© INSCALE GmbH, 05.05.2010&#10;http://www.presentationload.com/">
              <a:extLst>
                <a:ext uri="{FF2B5EF4-FFF2-40B4-BE49-F238E27FC236}">
                  <a16:creationId xmlns:a16="http://schemas.microsoft.com/office/drawing/2014/main" id="{DC98E401-D315-4D5B-8ED1-F0E3EE572571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9234210" y="3842765"/>
              <a:ext cx="315926" cy="539896"/>
            </a:xfrm>
            <a:custGeom>
              <a:avLst/>
              <a:gdLst>
                <a:gd name="T0" fmla="*/ 2147483647 w 714"/>
                <a:gd name="T1" fmla="*/ 2147483647 h 1200"/>
                <a:gd name="T2" fmla="*/ 2147483647 w 714"/>
                <a:gd name="T3" fmla="*/ 2147483647 h 1200"/>
                <a:gd name="T4" fmla="*/ 2147483647 w 714"/>
                <a:gd name="T5" fmla="*/ 2147483647 h 1200"/>
                <a:gd name="T6" fmla="*/ 2147483647 w 714"/>
                <a:gd name="T7" fmla="*/ 2147483647 h 1200"/>
                <a:gd name="T8" fmla="*/ 2147483647 w 714"/>
                <a:gd name="T9" fmla="*/ 2147483647 h 1200"/>
                <a:gd name="T10" fmla="*/ 2147483647 w 714"/>
                <a:gd name="T11" fmla="*/ 2147483647 h 1200"/>
                <a:gd name="T12" fmla="*/ 2147483647 w 714"/>
                <a:gd name="T13" fmla="*/ 2147483647 h 1200"/>
                <a:gd name="T14" fmla="*/ 2147483647 w 714"/>
                <a:gd name="T15" fmla="*/ 2147483647 h 1200"/>
                <a:gd name="T16" fmla="*/ 2147483647 w 714"/>
                <a:gd name="T17" fmla="*/ 2147483647 h 1200"/>
                <a:gd name="T18" fmla="*/ 2147483647 w 714"/>
                <a:gd name="T19" fmla="*/ 2147483647 h 1200"/>
                <a:gd name="T20" fmla="*/ 2147483647 w 714"/>
                <a:gd name="T21" fmla="*/ 2147483647 h 1200"/>
                <a:gd name="T22" fmla="*/ 2147483647 w 714"/>
                <a:gd name="T23" fmla="*/ 2147483647 h 1200"/>
                <a:gd name="T24" fmla="*/ 2147483647 w 714"/>
                <a:gd name="T25" fmla="*/ 2147483647 h 1200"/>
                <a:gd name="T26" fmla="*/ 2147483647 w 714"/>
                <a:gd name="T27" fmla="*/ 2147483647 h 1200"/>
                <a:gd name="T28" fmla="*/ 2147483647 w 714"/>
                <a:gd name="T29" fmla="*/ 2147483647 h 1200"/>
                <a:gd name="T30" fmla="*/ 2147483647 w 714"/>
                <a:gd name="T31" fmla="*/ 2147483647 h 1200"/>
                <a:gd name="T32" fmla="*/ 2147483647 w 714"/>
                <a:gd name="T33" fmla="*/ 2147483647 h 1200"/>
                <a:gd name="T34" fmla="*/ 2147483647 w 714"/>
                <a:gd name="T35" fmla="*/ 2147483647 h 1200"/>
                <a:gd name="T36" fmla="*/ 2147483647 w 714"/>
                <a:gd name="T37" fmla="*/ 2147483647 h 1200"/>
                <a:gd name="T38" fmla="*/ 2147483647 w 714"/>
                <a:gd name="T39" fmla="*/ 2147483647 h 1200"/>
                <a:gd name="T40" fmla="*/ 2147483647 w 714"/>
                <a:gd name="T41" fmla="*/ 2147483647 h 1200"/>
                <a:gd name="T42" fmla="*/ 2147483647 w 714"/>
                <a:gd name="T43" fmla="*/ 2147483647 h 1200"/>
                <a:gd name="T44" fmla="*/ 2147483647 w 714"/>
                <a:gd name="T45" fmla="*/ 2147483647 h 1200"/>
                <a:gd name="T46" fmla="*/ 2147483647 w 714"/>
                <a:gd name="T47" fmla="*/ 2147483647 h 1200"/>
                <a:gd name="T48" fmla="*/ 2147483647 w 714"/>
                <a:gd name="T49" fmla="*/ 2147483647 h 1200"/>
                <a:gd name="T50" fmla="*/ 2147483647 w 714"/>
                <a:gd name="T51" fmla="*/ 2147483647 h 1200"/>
                <a:gd name="T52" fmla="*/ 2147483647 w 714"/>
                <a:gd name="T53" fmla="*/ 2147483647 h 1200"/>
                <a:gd name="T54" fmla="*/ 2147483647 w 714"/>
                <a:gd name="T55" fmla="*/ 2147483647 h 1200"/>
                <a:gd name="T56" fmla="*/ 2147483647 w 714"/>
                <a:gd name="T57" fmla="*/ 2147483647 h 1200"/>
                <a:gd name="T58" fmla="*/ 2147483647 w 714"/>
                <a:gd name="T59" fmla="*/ 2147483647 h 1200"/>
                <a:gd name="T60" fmla="*/ 2147483647 w 714"/>
                <a:gd name="T61" fmla="*/ 2147483647 h 1200"/>
                <a:gd name="T62" fmla="*/ 2147483647 w 714"/>
                <a:gd name="T63" fmla="*/ 2147483647 h 1200"/>
                <a:gd name="T64" fmla="*/ 2147483647 w 714"/>
                <a:gd name="T65" fmla="*/ 2147483647 h 1200"/>
                <a:gd name="T66" fmla="*/ 2147483647 w 714"/>
                <a:gd name="T67" fmla="*/ 2147483647 h 1200"/>
                <a:gd name="T68" fmla="*/ 2147483647 w 714"/>
                <a:gd name="T69" fmla="*/ 2147483647 h 1200"/>
                <a:gd name="T70" fmla="*/ 2147483647 w 714"/>
                <a:gd name="T71" fmla="*/ 2147483647 h 1200"/>
                <a:gd name="T72" fmla="*/ 2147483647 w 714"/>
                <a:gd name="T73" fmla="*/ 2147483647 h 1200"/>
                <a:gd name="T74" fmla="*/ 2147483647 w 714"/>
                <a:gd name="T75" fmla="*/ 2147483647 h 1200"/>
                <a:gd name="T76" fmla="*/ 2147483647 w 714"/>
                <a:gd name="T77" fmla="*/ 2147483647 h 1200"/>
                <a:gd name="T78" fmla="*/ 2147483647 w 714"/>
                <a:gd name="T79" fmla="*/ 0 h 1200"/>
                <a:gd name="T80" fmla="*/ 2147483647 w 714"/>
                <a:gd name="T81" fmla="*/ 2147483647 h 1200"/>
                <a:gd name="T82" fmla="*/ 2147483647 w 714"/>
                <a:gd name="T83" fmla="*/ 2147483647 h 1200"/>
                <a:gd name="T84" fmla="*/ 2147483647 w 714"/>
                <a:gd name="T85" fmla="*/ 2147483647 h 1200"/>
                <a:gd name="T86" fmla="*/ 2147483647 w 714"/>
                <a:gd name="T87" fmla="*/ 2147483647 h 1200"/>
                <a:gd name="T88" fmla="*/ 2147483647 w 714"/>
                <a:gd name="T89" fmla="*/ 2147483647 h 1200"/>
                <a:gd name="T90" fmla="*/ 2147483647 w 714"/>
                <a:gd name="T91" fmla="*/ 2147483647 h 1200"/>
                <a:gd name="T92" fmla="*/ 2147483647 w 714"/>
                <a:gd name="T93" fmla="*/ 2147483647 h 1200"/>
                <a:gd name="T94" fmla="*/ 2147483647 w 714"/>
                <a:gd name="T95" fmla="*/ 2147483647 h 1200"/>
                <a:gd name="T96" fmla="*/ 2147483647 w 714"/>
                <a:gd name="T97" fmla="*/ 2147483647 h 1200"/>
                <a:gd name="T98" fmla="*/ 2147483647 w 714"/>
                <a:gd name="T99" fmla="*/ 2147483647 h 1200"/>
                <a:gd name="T100" fmla="*/ 2147483647 w 714"/>
                <a:gd name="T101" fmla="*/ 2147483647 h 1200"/>
                <a:gd name="T102" fmla="*/ 2147483647 w 714"/>
                <a:gd name="T103" fmla="*/ 2147483647 h 1200"/>
                <a:gd name="T104" fmla="*/ 2147483647 w 714"/>
                <a:gd name="T105" fmla="*/ 2147483647 h 1200"/>
                <a:gd name="T106" fmla="*/ 2147483647 w 714"/>
                <a:gd name="T107" fmla="*/ 2147483647 h 1200"/>
                <a:gd name="T108" fmla="*/ 2147483647 w 714"/>
                <a:gd name="T109" fmla="*/ 2147483647 h 1200"/>
                <a:gd name="T110" fmla="*/ 2147483647 w 714"/>
                <a:gd name="T111" fmla="*/ 2147483647 h 1200"/>
                <a:gd name="T112" fmla="*/ 2147483647 w 714"/>
                <a:gd name="T113" fmla="*/ 2147483647 h 1200"/>
                <a:gd name="T114" fmla="*/ 2147483647 w 714"/>
                <a:gd name="T115" fmla="*/ 2147483647 h 1200"/>
                <a:gd name="T116" fmla="*/ 2147483647 w 714"/>
                <a:gd name="T117" fmla="*/ 2147483647 h 120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714"/>
                <a:gd name="T178" fmla="*/ 0 h 1200"/>
                <a:gd name="T179" fmla="*/ 714 w 714"/>
                <a:gd name="T180" fmla="*/ 1200 h 1200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714" h="1200">
                  <a:moveTo>
                    <a:pt x="702" y="1140"/>
                  </a:moveTo>
                  <a:lnTo>
                    <a:pt x="690" y="1170"/>
                  </a:lnTo>
                  <a:lnTo>
                    <a:pt x="696" y="1200"/>
                  </a:lnTo>
                  <a:lnTo>
                    <a:pt x="714" y="1182"/>
                  </a:lnTo>
                  <a:lnTo>
                    <a:pt x="714" y="1140"/>
                  </a:lnTo>
                  <a:lnTo>
                    <a:pt x="702" y="1140"/>
                  </a:lnTo>
                  <a:close/>
                  <a:moveTo>
                    <a:pt x="582" y="1176"/>
                  </a:moveTo>
                  <a:lnTo>
                    <a:pt x="600" y="1140"/>
                  </a:lnTo>
                  <a:lnTo>
                    <a:pt x="576" y="1134"/>
                  </a:lnTo>
                  <a:lnTo>
                    <a:pt x="582" y="1176"/>
                  </a:lnTo>
                  <a:close/>
                  <a:moveTo>
                    <a:pt x="246" y="1038"/>
                  </a:moveTo>
                  <a:lnTo>
                    <a:pt x="264" y="1050"/>
                  </a:lnTo>
                  <a:lnTo>
                    <a:pt x="282" y="1020"/>
                  </a:lnTo>
                  <a:lnTo>
                    <a:pt x="258" y="1008"/>
                  </a:lnTo>
                  <a:lnTo>
                    <a:pt x="246" y="1038"/>
                  </a:lnTo>
                  <a:close/>
                  <a:moveTo>
                    <a:pt x="504" y="558"/>
                  </a:moveTo>
                  <a:lnTo>
                    <a:pt x="540" y="576"/>
                  </a:lnTo>
                  <a:lnTo>
                    <a:pt x="540" y="582"/>
                  </a:lnTo>
                  <a:lnTo>
                    <a:pt x="534" y="588"/>
                  </a:lnTo>
                  <a:lnTo>
                    <a:pt x="504" y="588"/>
                  </a:lnTo>
                  <a:lnTo>
                    <a:pt x="570" y="642"/>
                  </a:lnTo>
                  <a:lnTo>
                    <a:pt x="570" y="618"/>
                  </a:lnTo>
                  <a:lnTo>
                    <a:pt x="600" y="624"/>
                  </a:lnTo>
                  <a:lnTo>
                    <a:pt x="576" y="588"/>
                  </a:lnTo>
                  <a:lnTo>
                    <a:pt x="576" y="582"/>
                  </a:lnTo>
                  <a:lnTo>
                    <a:pt x="570" y="576"/>
                  </a:lnTo>
                  <a:lnTo>
                    <a:pt x="570" y="558"/>
                  </a:lnTo>
                  <a:lnTo>
                    <a:pt x="564" y="546"/>
                  </a:lnTo>
                  <a:lnTo>
                    <a:pt x="534" y="516"/>
                  </a:lnTo>
                  <a:lnTo>
                    <a:pt x="522" y="510"/>
                  </a:lnTo>
                  <a:lnTo>
                    <a:pt x="504" y="504"/>
                  </a:lnTo>
                  <a:lnTo>
                    <a:pt x="492" y="498"/>
                  </a:lnTo>
                  <a:lnTo>
                    <a:pt x="474" y="498"/>
                  </a:lnTo>
                  <a:lnTo>
                    <a:pt x="468" y="504"/>
                  </a:lnTo>
                  <a:lnTo>
                    <a:pt x="468" y="528"/>
                  </a:lnTo>
                  <a:lnTo>
                    <a:pt x="492" y="552"/>
                  </a:lnTo>
                  <a:lnTo>
                    <a:pt x="504" y="558"/>
                  </a:lnTo>
                  <a:close/>
                  <a:moveTo>
                    <a:pt x="462" y="666"/>
                  </a:moveTo>
                  <a:lnTo>
                    <a:pt x="474" y="750"/>
                  </a:lnTo>
                  <a:lnTo>
                    <a:pt x="486" y="672"/>
                  </a:lnTo>
                  <a:lnTo>
                    <a:pt x="462" y="618"/>
                  </a:lnTo>
                  <a:lnTo>
                    <a:pt x="438" y="618"/>
                  </a:lnTo>
                  <a:lnTo>
                    <a:pt x="462" y="666"/>
                  </a:lnTo>
                  <a:close/>
                  <a:moveTo>
                    <a:pt x="492" y="738"/>
                  </a:moveTo>
                  <a:lnTo>
                    <a:pt x="522" y="738"/>
                  </a:lnTo>
                  <a:lnTo>
                    <a:pt x="528" y="708"/>
                  </a:lnTo>
                  <a:lnTo>
                    <a:pt x="498" y="702"/>
                  </a:lnTo>
                  <a:lnTo>
                    <a:pt x="492" y="738"/>
                  </a:lnTo>
                  <a:close/>
                  <a:moveTo>
                    <a:pt x="570" y="660"/>
                  </a:moveTo>
                  <a:lnTo>
                    <a:pt x="546" y="648"/>
                  </a:lnTo>
                  <a:lnTo>
                    <a:pt x="528" y="630"/>
                  </a:lnTo>
                  <a:lnTo>
                    <a:pt x="528" y="624"/>
                  </a:lnTo>
                  <a:lnTo>
                    <a:pt x="522" y="618"/>
                  </a:lnTo>
                  <a:lnTo>
                    <a:pt x="486" y="618"/>
                  </a:lnTo>
                  <a:lnTo>
                    <a:pt x="492" y="660"/>
                  </a:lnTo>
                  <a:lnTo>
                    <a:pt x="510" y="654"/>
                  </a:lnTo>
                  <a:lnTo>
                    <a:pt x="522" y="678"/>
                  </a:lnTo>
                  <a:lnTo>
                    <a:pt x="570" y="714"/>
                  </a:lnTo>
                  <a:lnTo>
                    <a:pt x="570" y="660"/>
                  </a:lnTo>
                  <a:close/>
                  <a:moveTo>
                    <a:pt x="162" y="600"/>
                  </a:moveTo>
                  <a:lnTo>
                    <a:pt x="144" y="582"/>
                  </a:lnTo>
                  <a:lnTo>
                    <a:pt x="138" y="606"/>
                  </a:lnTo>
                  <a:lnTo>
                    <a:pt x="132" y="618"/>
                  </a:lnTo>
                  <a:lnTo>
                    <a:pt x="126" y="624"/>
                  </a:lnTo>
                  <a:lnTo>
                    <a:pt x="120" y="642"/>
                  </a:lnTo>
                  <a:lnTo>
                    <a:pt x="120" y="654"/>
                  </a:lnTo>
                  <a:lnTo>
                    <a:pt x="126" y="660"/>
                  </a:lnTo>
                  <a:lnTo>
                    <a:pt x="138" y="666"/>
                  </a:lnTo>
                  <a:lnTo>
                    <a:pt x="150" y="678"/>
                  </a:lnTo>
                  <a:lnTo>
                    <a:pt x="144" y="684"/>
                  </a:lnTo>
                  <a:lnTo>
                    <a:pt x="120" y="696"/>
                  </a:lnTo>
                  <a:lnTo>
                    <a:pt x="114" y="702"/>
                  </a:lnTo>
                  <a:lnTo>
                    <a:pt x="102" y="708"/>
                  </a:lnTo>
                  <a:lnTo>
                    <a:pt x="96" y="732"/>
                  </a:lnTo>
                  <a:lnTo>
                    <a:pt x="72" y="750"/>
                  </a:lnTo>
                  <a:lnTo>
                    <a:pt x="72" y="762"/>
                  </a:lnTo>
                  <a:lnTo>
                    <a:pt x="60" y="774"/>
                  </a:lnTo>
                  <a:lnTo>
                    <a:pt x="48" y="780"/>
                  </a:lnTo>
                  <a:lnTo>
                    <a:pt x="42" y="786"/>
                  </a:lnTo>
                  <a:lnTo>
                    <a:pt x="30" y="792"/>
                  </a:lnTo>
                  <a:lnTo>
                    <a:pt x="24" y="798"/>
                  </a:lnTo>
                  <a:lnTo>
                    <a:pt x="18" y="798"/>
                  </a:lnTo>
                  <a:lnTo>
                    <a:pt x="18" y="804"/>
                  </a:lnTo>
                  <a:lnTo>
                    <a:pt x="12" y="810"/>
                  </a:lnTo>
                  <a:lnTo>
                    <a:pt x="0" y="834"/>
                  </a:lnTo>
                  <a:lnTo>
                    <a:pt x="0" y="864"/>
                  </a:lnTo>
                  <a:lnTo>
                    <a:pt x="30" y="834"/>
                  </a:lnTo>
                  <a:lnTo>
                    <a:pt x="30" y="816"/>
                  </a:lnTo>
                  <a:lnTo>
                    <a:pt x="36" y="810"/>
                  </a:lnTo>
                  <a:lnTo>
                    <a:pt x="42" y="810"/>
                  </a:lnTo>
                  <a:lnTo>
                    <a:pt x="78" y="798"/>
                  </a:lnTo>
                  <a:lnTo>
                    <a:pt x="84" y="792"/>
                  </a:lnTo>
                  <a:lnTo>
                    <a:pt x="84" y="762"/>
                  </a:lnTo>
                  <a:lnTo>
                    <a:pt x="90" y="750"/>
                  </a:lnTo>
                  <a:lnTo>
                    <a:pt x="96" y="744"/>
                  </a:lnTo>
                  <a:lnTo>
                    <a:pt x="114" y="738"/>
                  </a:lnTo>
                  <a:lnTo>
                    <a:pt x="126" y="732"/>
                  </a:lnTo>
                  <a:lnTo>
                    <a:pt x="144" y="720"/>
                  </a:lnTo>
                  <a:lnTo>
                    <a:pt x="162" y="714"/>
                  </a:lnTo>
                  <a:lnTo>
                    <a:pt x="168" y="702"/>
                  </a:lnTo>
                  <a:lnTo>
                    <a:pt x="174" y="696"/>
                  </a:lnTo>
                  <a:lnTo>
                    <a:pt x="174" y="684"/>
                  </a:lnTo>
                  <a:lnTo>
                    <a:pt x="156" y="648"/>
                  </a:lnTo>
                  <a:lnTo>
                    <a:pt x="156" y="624"/>
                  </a:lnTo>
                  <a:lnTo>
                    <a:pt x="162" y="612"/>
                  </a:lnTo>
                  <a:lnTo>
                    <a:pt x="162" y="600"/>
                  </a:lnTo>
                  <a:close/>
                  <a:moveTo>
                    <a:pt x="330" y="1026"/>
                  </a:moveTo>
                  <a:lnTo>
                    <a:pt x="372" y="1056"/>
                  </a:lnTo>
                  <a:lnTo>
                    <a:pt x="372" y="1020"/>
                  </a:lnTo>
                  <a:lnTo>
                    <a:pt x="348" y="1002"/>
                  </a:lnTo>
                  <a:lnTo>
                    <a:pt x="330" y="1026"/>
                  </a:lnTo>
                  <a:close/>
                  <a:moveTo>
                    <a:pt x="660" y="840"/>
                  </a:moveTo>
                  <a:lnTo>
                    <a:pt x="660" y="816"/>
                  </a:lnTo>
                  <a:lnTo>
                    <a:pt x="654" y="804"/>
                  </a:lnTo>
                  <a:lnTo>
                    <a:pt x="654" y="792"/>
                  </a:lnTo>
                  <a:lnTo>
                    <a:pt x="642" y="780"/>
                  </a:lnTo>
                  <a:lnTo>
                    <a:pt x="630" y="774"/>
                  </a:lnTo>
                  <a:lnTo>
                    <a:pt x="600" y="744"/>
                  </a:lnTo>
                  <a:lnTo>
                    <a:pt x="588" y="738"/>
                  </a:lnTo>
                  <a:lnTo>
                    <a:pt x="582" y="738"/>
                  </a:lnTo>
                  <a:lnTo>
                    <a:pt x="576" y="744"/>
                  </a:lnTo>
                  <a:lnTo>
                    <a:pt x="582" y="750"/>
                  </a:lnTo>
                  <a:lnTo>
                    <a:pt x="588" y="762"/>
                  </a:lnTo>
                  <a:lnTo>
                    <a:pt x="594" y="768"/>
                  </a:lnTo>
                  <a:lnTo>
                    <a:pt x="606" y="774"/>
                  </a:lnTo>
                  <a:lnTo>
                    <a:pt x="606" y="786"/>
                  </a:lnTo>
                  <a:lnTo>
                    <a:pt x="600" y="786"/>
                  </a:lnTo>
                  <a:lnTo>
                    <a:pt x="588" y="792"/>
                  </a:lnTo>
                  <a:lnTo>
                    <a:pt x="570" y="792"/>
                  </a:lnTo>
                  <a:lnTo>
                    <a:pt x="558" y="798"/>
                  </a:lnTo>
                  <a:lnTo>
                    <a:pt x="546" y="798"/>
                  </a:lnTo>
                  <a:lnTo>
                    <a:pt x="546" y="828"/>
                  </a:lnTo>
                  <a:lnTo>
                    <a:pt x="528" y="828"/>
                  </a:lnTo>
                  <a:lnTo>
                    <a:pt x="522" y="846"/>
                  </a:lnTo>
                  <a:lnTo>
                    <a:pt x="498" y="864"/>
                  </a:lnTo>
                  <a:lnTo>
                    <a:pt x="492" y="864"/>
                  </a:lnTo>
                  <a:lnTo>
                    <a:pt x="486" y="858"/>
                  </a:lnTo>
                  <a:lnTo>
                    <a:pt x="474" y="852"/>
                  </a:lnTo>
                  <a:lnTo>
                    <a:pt x="462" y="852"/>
                  </a:lnTo>
                  <a:lnTo>
                    <a:pt x="450" y="846"/>
                  </a:lnTo>
                  <a:lnTo>
                    <a:pt x="438" y="858"/>
                  </a:lnTo>
                  <a:lnTo>
                    <a:pt x="432" y="870"/>
                  </a:lnTo>
                  <a:lnTo>
                    <a:pt x="420" y="882"/>
                  </a:lnTo>
                  <a:lnTo>
                    <a:pt x="414" y="894"/>
                  </a:lnTo>
                  <a:lnTo>
                    <a:pt x="408" y="900"/>
                  </a:lnTo>
                  <a:lnTo>
                    <a:pt x="408" y="906"/>
                  </a:lnTo>
                  <a:lnTo>
                    <a:pt x="408" y="900"/>
                  </a:lnTo>
                  <a:lnTo>
                    <a:pt x="396" y="888"/>
                  </a:lnTo>
                  <a:lnTo>
                    <a:pt x="384" y="888"/>
                  </a:lnTo>
                  <a:lnTo>
                    <a:pt x="378" y="900"/>
                  </a:lnTo>
                  <a:lnTo>
                    <a:pt x="378" y="912"/>
                  </a:lnTo>
                  <a:lnTo>
                    <a:pt x="372" y="924"/>
                  </a:lnTo>
                  <a:lnTo>
                    <a:pt x="366" y="930"/>
                  </a:lnTo>
                  <a:lnTo>
                    <a:pt x="360" y="942"/>
                  </a:lnTo>
                  <a:lnTo>
                    <a:pt x="384" y="960"/>
                  </a:lnTo>
                  <a:lnTo>
                    <a:pt x="402" y="942"/>
                  </a:lnTo>
                  <a:lnTo>
                    <a:pt x="414" y="966"/>
                  </a:lnTo>
                  <a:lnTo>
                    <a:pt x="420" y="960"/>
                  </a:lnTo>
                  <a:lnTo>
                    <a:pt x="432" y="954"/>
                  </a:lnTo>
                  <a:lnTo>
                    <a:pt x="450" y="936"/>
                  </a:lnTo>
                  <a:lnTo>
                    <a:pt x="462" y="930"/>
                  </a:lnTo>
                  <a:lnTo>
                    <a:pt x="474" y="930"/>
                  </a:lnTo>
                  <a:lnTo>
                    <a:pt x="498" y="954"/>
                  </a:lnTo>
                  <a:lnTo>
                    <a:pt x="510" y="960"/>
                  </a:lnTo>
                  <a:lnTo>
                    <a:pt x="492" y="978"/>
                  </a:lnTo>
                  <a:lnTo>
                    <a:pt x="492" y="990"/>
                  </a:lnTo>
                  <a:lnTo>
                    <a:pt x="510" y="1026"/>
                  </a:lnTo>
                  <a:lnTo>
                    <a:pt x="522" y="1044"/>
                  </a:lnTo>
                  <a:lnTo>
                    <a:pt x="534" y="1056"/>
                  </a:lnTo>
                  <a:lnTo>
                    <a:pt x="546" y="1062"/>
                  </a:lnTo>
                  <a:lnTo>
                    <a:pt x="558" y="1062"/>
                  </a:lnTo>
                  <a:lnTo>
                    <a:pt x="570" y="1068"/>
                  </a:lnTo>
                  <a:lnTo>
                    <a:pt x="582" y="1068"/>
                  </a:lnTo>
                  <a:lnTo>
                    <a:pt x="606" y="1050"/>
                  </a:lnTo>
                  <a:lnTo>
                    <a:pt x="606" y="1074"/>
                  </a:lnTo>
                  <a:lnTo>
                    <a:pt x="630" y="1074"/>
                  </a:lnTo>
                  <a:lnTo>
                    <a:pt x="630" y="1038"/>
                  </a:lnTo>
                  <a:lnTo>
                    <a:pt x="624" y="1032"/>
                  </a:lnTo>
                  <a:lnTo>
                    <a:pt x="606" y="996"/>
                  </a:lnTo>
                  <a:lnTo>
                    <a:pt x="606" y="984"/>
                  </a:lnTo>
                  <a:lnTo>
                    <a:pt x="612" y="972"/>
                  </a:lnTo>
                  <a:lnTo>
                    <a:pt x="624" y="960"/>
                  </a:lnTo>
                  <a:lnTo>
                    <a:pt x="654" y="1014"/>
                  </a:lnTo>
                  <a:lnTo>
                    <a:pt x="654" y="1008"/>
                  </a:lnTo>
                  <a:lnTo>
                    <a:pt x="660" y="1002"/>
                  </a:lnTo>
                  <a:lnTo>
                    <a:pt x="672" y="978"/>
                  </a:lnTo>
                  <a:lnTo>
                    <a:pt x="678" y="960"/>
                  </a:lnTo>
                  <a:lnTo>
                    <a:pt x="678" y="936"/>
                  </a:lnTo>
                  <a:lnTo>
                    <a:pt x="672" y="918"/>
                  </a:lnTo>
                  <a:lnTo>
                    <a:pt x="666" y="912"/>
                  </a:lnTo>
                  <a:lnTo>
                    <a:pt x="660" y="900"/>
                  </a:lnTo>
                  <a:lnTo>
                    <a:pt x="660" y="840"/>
                  </a:lnTo>
                  <a:close/>
                  <a:moveTo>
                    <a:pt x="330" y="384"/>
                  </a:moveTo>
                  <a:lnTo>
                    <a:pt x="348" y="384"/>
                  </a:lnTo>
                  <a:lnTo>
                    <a:pt x="354" y="390"/>
                  </a:lnTo>
                  <a:lnTo>
                    <a:pt x="366" y="396"/>
                  </a:lnTo>
                  <a:lnTo>
                    <a:pt x="366" y="408"/>
                  </a:lnTo>
                  <a:lnTo>
                    <a:pt x="372" y="420"/>
                  </a:lnTo>
                  <a:lnTo>
                    <a:pt x="384" y="438"/>
                  </a:lnTo>
                  <a:lnTo>
                    <a:pt x="396" y="450"/>
                  </a:lnTo>
                  <a:lnTo>
                    <a:pt x="414" y="462"/>
                  </a:lnTo>
                  <a:lnTo>
                    <a:pt x="432" y="462"/>
                  </a:lnTo>
                  <a:lnTo>
                    <a:pt x="444" y="438"/>
                  </a:lnTo>
                  <a:lnTo>
                    <a:pt x="444" y="426"/>
                  </a:lnTo>
                  <a:lnTo>
                    <a:pt x="432" y="402"/>
                  </a:lnTo>
                  <a:lnTo>
                    <a:pt x="420" y="396"/>
                  </a:lnTo>
                  <a:lnTo>
                    <a:pt x="408" y="396"/>
                  </a:lnTo>
                  <a:lnTo>
                    <a:pt x="408" y="390"/>
                  </a:lnTo>
                  <a:lnTo>
                    <a:pt x="414" y="384"/>
                  </a:lnTo>
                  <a:lnTo>
                    <a:pt x="414" y="378"/>
                  </a:lnTo>
                  <a:lnTo>
                    <a:pt x="420" y="372"/>
                  </a:lnTo>
                  <a:lnTo>
                    <a:pt x="408" y="372"/>
                  </a:lnTo>
                  <a:lnTo>
                    <a:pt x="396" y="366"/>
                  </a:lnTo>
                  <a:lnTo>
                    <a:pt x="390" y="360"/>
                  </a:lnTo>
                  <a:lnTo>
                    <a:pt x="372" y="360"/>
                  </a:lnTo>
                  <a:lnTo>
                    <a:pt x="366" y="366"/>
                  </a:lnTo>
                  <a:lnTo>
                    <a:pt x="354" y="372"/>
                  </a:lnTo>
                  <a:lnTo>
                    <a:pt x="342" y="360"/>
                  </a:lnTo>
                  <a:lnTo>
                    <a:pt x="330" y="354"/>
                  </a:lnTo>
                  <a:lnTo>
                    <a:pt x="312" y="354"/>
                  </a:lnTo>
                  <a:lnTo>
                    <a:pt x="300" y="366"/>
                  </a:lnTo>
                  <a:lnTo>
                    <a:pt x="288" y="372"/>
                  </a:lnTo>
                  <a:lnTo>
                    <a:pt x="282" y="372"/>
                  </a:lnTo>
                  <a:lnTo>
                    <a:pt x="264" y="354"/>
                  </a:lnTo>
                  <a:lnTo>
                    <a:pt x="258" y="342"/>
                  </a:lnTo>
                  <a:lnTo>
                    <a:pt x="258" y="252"/>
                  </a:lnTo>
                  <a:lnTo>
                    <a:pt x="270" y="228"/>
                  </a:lnTo>
                  <a:lnTo>
                    <a:pt x="270" y="222"/>
                  </a:lnTo>
                  <a:lnTo>
                    <a:pt x="288" y="204"/>
                  </a:lnTo>
                  <a:lnTo>
                    <a:pt x="288" y="174"/>
                  </a:lnTo>
                  <a:lnTo>
                    <a:pt x="276" y="150"/>
                  </a:lnTo>
                  <a:lnTo>
                    <a:pt x="276" y="126"/>
                  </a:lnTo>
                  <a:lnTo>
                    <a:pt x="282" y="108"/>
                  </a:lnTo>
                  <a:lnTo>
                    <a:pt x="282" y="72"/>
                  </a:lnTo>
                  <a:lnTo>
                    <a:pt x="264" y="54"/>
                  </a:lnTo>
                  <a:lnTo>
                    <a:pt x="264" y="36"/>
                  </a:lnTo>
                  <a:lnTo>
                    <a:pt x="258" y="30"/>
                  </a:lnTo>
                  <a:lnTo>
                    <a:pt x="258" y="6"/>
                  </a:lnTo>
                  <a:lnTo>
                    <a:pt x="252" y="0"/>
                  </a:lnTo>
                  <a:lnTo>
                    <a:pt x="240" y="0"/>
                  </a:lnTo>
                  <a:lnTo>
                    <a:pt x="234" y="6"/>
                  </a:lnTo>
                  <a:lnTo>
                    <a:pt x="234" y="12"/>
                  </a:lnTo>
                  <a:lnTo>
                    <a:pt x="228" y="18"/>
                  </a:lnTo>
                  <a:lnTo>
                    <a:pt x="216" y="24"/>
                  </a:lnTo>
                  <a:lnTo>
                    <a:pt x="204" y="24"/>
                  </a:lnTo>
                  <a:lnTo>
                    <a:pt x="192" y="18"/>
                  </a:lnTo>
                  <a:lnTo>
                    <a:pt x="186" y="12"/>
                  </a:lnTo>
                  <a:lnTo>
                    <a:pt x="174" y="12"/>
                  </a:lnTo>
                  <a:lnTo>
                    <a:pt x="162" y="18"/>
                  </a:lnTo>
                  <a:lnTo>
                    <a:pt x="162" y="36"/>
                  </a:lnTo>
                  <a:lnTo>
                    <a:pt x="156" y="42"/>
                  </a:lnTo>
                  <a:lnTo>
                    <a:pt x="156" y="48"/>
                  </a:lnTo>
                  <a:lnTo>
                    <a:pt x="144" y="72"/>
                  </a:lnTo>
                  <a:lnTo>
                    <a:pt x="132" y="84"/>
                  </a:lnTo>
                  <a:lnTo>
                    <a:pt x="132" y="96"/>
                  </a:lnTo>
                  <a:lnTo>
                    <a:pt x="138" y="102"/>
                  </a:lnTo>
                  <a:lnTo>
                    <a:pt x="144" y="114"/>
                  </a:lnTo>
                  <a:lnTo>
                    <a:pt x="150" y="132"/>
                  </a:lnTo>
                  <a:lnTo>
                    <a:pt x="156" y="138"/>
                  </a:lnTo>
                  <a:lnTo>
                    <a:pt x="156" y="150"/>
                  </a:lnTo>
                  <a:lnTo>
                    <a:pt x="150" y="162"/>
                  </a:lnTo>
                  <a:lnTo>
                    <a:pt x="150" y="168"/>
                  </a:lnTo>
                  <a:lnTo>
                    <a:pt x="144" y="174"/>
                  </a:lnTo>
                  <a:lnTo>
                    <a:pt x="138" y="186"/>
                  </a:lnTo>
                  <a:lnTo>
                    <a:pt x="138" y="198"/>
                  </a:lnTo>
                  <a:lnTo>
                    <a:pt x="150" y="210"/>
                  </a:lnTo>
                  <a:lnTo>
                    <a:pt x="150" y="216"/>
                  </a:lnTo>
                  <a:lnTo>
                    <a:pt x="144" y="222"/>
                  </a:lnTo>
                  <a:lnTo>
                    <a:pt x="138" y="222"/>
                  </a:lnTo>
                  <a:lnTo>
                    <a:pt x="126" y="228"/>
                  </a:lnTo>
                  <a:lnTo>
                    <a:pt x="120" y="228"/>
                  </a:lnTo>
                  <a:lnTo>
                    <a:pt x="120" y="210"/>
                  </a:lnTo>
                  <a:lnTo>
                    <a:pt x="114" y="204"/>
                  </a:lnTo>
                  <a:lnTo>
                    <a:pt x="114" y="252"/>
                  </a:lnTo>
                  <a:lnTo>
                    <a:pt x="150" y="306"/>
                  </a:lnTo>
                  <a:lnTo>
                    <a:pt x="174" y="330"/>
                  </a:lnTo>
                  <a:lnTo>
                    <a:pt x="186" y="348"/>
                  </a:lnTo>
                  <a:lnTo>
                    <a:pt x="204" y="384"/>
                  </a:lnTo>
                  <a:lnTo>
                    <a:pt x="216" y="402"/>
                  </a:lnTo>
                  <a:lnTo>
                    <a:pt x="228" y="408"/>
                  </a:lnTo>
                  <a:lnTo>
                    <a:pt x="252" y="408"/>
                  </a:lnTo>
                  <a:lnTo>
                    <a:pt x="258" y="396"/>
                  </a:lnTo>
                  <a:lnTo>
                    <a:pt x="270" y="390"/>
                  </a:lnTo>
                  <a:lnTo>
                    <a:pt x="276" y="384"/>
                  </a:lnTo>
                  <a:lnTo>
                    <a:pt x="288" y="384"/>
                  </a:lnTo>
                  <a:lnTo>
                    <a:pt x="294" y="396"/>
                  </a:lnTo>
                  <a:lnTo>
                    <a:pt x="306" y="402"/>
                  </a:lnTo>
                  <a:lnTo>
                    <a:pt x="324" y="420"/>
                  </a:lnTo>
                  <a:lnTo>
                    <a:pt x="342" y="420"/>
                  </a:lnTo>
                  <a:lnTo>
                    <a:pt x="342" y="402"/>
                  </a:lnTo>
                  <a:lnTo>
                    <a:pt x="336" y="396"/>
                  </a:lnTo>
                  <a:lnTo>
                    <a:pt x="330" y="384"/>
                  </a:lnTo>
                  <a:close/>
                  <a:moveTo>
                    <a:pt x="258" y="432"/>
                  </a:moveTo>
                  <a:lnTo>
                    <a:pt x="246" y="426"/>
                  </a:lnTo>
                  <a:lnTo>
                    <a:pt x="204" y="426"/>
                  </a:lnTo>
                  <a:lnTo>
                    <a:pt x="234" y="468"/>
                  </a:lnTo>
                  <a:lnTo>
                    <a:pt x="258" y="534"/>
                  </a:lnTo>
                  <a:lnTo>
                    <a:pt x="270" y="528"/>
                  </a:lnTo>
                  <a:lnTo>
                    <a:pt x="276" y="516"/>
                  </a:lnTo>
                  <a:lnTo>
                    <a:pt x="282" y="510"/>
                  </a:lnTo>
                  <a:lnTo>
                    <a:pt x="282" y="486"/>
                  </a:lnTo>
                  <a:lnTo>
                    <a:pt x="276" y="480"/>
                  </a:lnTo>
                  <a:lnTo>
                    <a:pt x="270" y="468"/>
                  </a:lnTo>
                  <a:lnTo>
                    <a:pt x="270" y="450"/>
                  </a:lnTo>
                  <a:lnTo>
                    <a:pt x="264" y="438"/>
                  </a:lnTo>
                  <a:lnTo>
                    <a:pt x="258" y="432"/>
                  </a:lnTo>
                  <a:close/>
                  <a:moveTo>
                    <a:pt x="330" y="648"/>
                  </a:moveTo>
                  <a:lnTo>
                    <a:pt x="336" y="660"/>
                  </a:lnTo>
                  <a:lnTo>
                    <a:pt x="354" y="678"/>
                  </a:lnTo>
                  <a:lnTo>
                    <a:pt x="360" y="672"/>
                  </a:lnTo>
                  <a:lnTo>
                    <a:pt x="372" y="666"/>
                  </a:lnTo>
                  <a:lnTo>
                    <a:pt x="378" y="660"/>
                  </a:lnTo>
                  <a:lnTo>
                    <a:pt x="384" y="660"/>
                  </a:lnTo>
                  <a:lnTo>
                    <a:pt x="390" y="666"/>
                  </a:lnTo>
                  <a:lnTo>
                    <a:pt x="390" y="696"/>
                  </a:lnTo>
                  <a:lnTo>
                    <a:pt x="402" y="708"/>
                  </a:lnTo>
                  <a:lnTo>
                    <a:pt x="396" y="720"/>
                  </a:lnTo>
                  <a:lnTo>
                    <a:pt x="390" y="726"/>
                  </a:lnTo>
                  <a:lnTo>
                    <a:pt x="372" y="762"/>
                  </a:lnTo>
                  <a:lnTo>
                    <a:pt x="372" y="786"/>
                  </a:lnTo>
                  <a:lnTo>
                    <a:pt x="378" y="792"/>
                  </a:lnTo>
                  <a:lnTo>
                    <a:pt x="384" y="804"/>
                  </a:lnTo>
                  <a:lnTo>
                    <a:pt x="396" y="804"/>
                  </a:lnTo>
                  <a:lnTo>
                    <a:pt x="408" y="798"/>
                  </a:lnTo>
                  <a:lnTo>
                    <a:pt x="420" y="798"/>
                  </a:lnTo>
                  <a:lnTo>
                    <a:pt x="432" y="792"/>
                  </a:lnTo>
                  <a:lnTo>
                    <a:pt x="438" y="786"/>
                  </a:lnTo>
                  <a:lnTo>
                    <a:pt x="438" y="768"/>
                  </a:lnTo>
                  <a:lnTo>
                    <a:pt x="432" y="756"/>
                  </a:lnTo>
                  <a:lnTo>
                    <a:pt x="426" y="738"/>
                  </a:lnTo>
                  <a:lnTo>
                    <a:pt x="426" y="726"/>
                  </a:lnTo>
                  <a:lnTo>
                    <a:pt x="432" y="714"/>
                  </a:lnTo>
                  <a:lnTo>
                    <a:pt x="444" y="678"/>
                  </a:lnTo>
                  <a:lnTo>
                    <a:pt x="444" y="660"/>
                  </a:lnTo>
                  <a:lnTo>
                    <a:pt x="438" y="648"/>
                  </a:lnTo>
                  <a:lnTo>
                    <a:pt x="432" y="642"/>
                  </a:lnTo>
                  <a:lnTo>
                    <a:pt x="426" y="642"/>
                  </a:lnTo>
                  <a:lnTo>
                    <a:pt x="414" y="654"/>
                  </a:lnTo>
                  <a:lnTo>
                    <a:pt x="402" y="660"/>
                  </a:lnTo>
                  <a:lnTo>
                    <a:pt x="396" y="660"/>
                  </a:lnTo>
                  <a:lnTo>
                    <a:pt x="396" y="648"/>
                  </a:lnTo>
                  <a:lnTo>
                    <a:pt x="408" y="624"/>
                  </a:lnTo>
                  <a:lnTo>
                    <a:pt x="408" y="612"/>
                  </a:lnTo>
                  <a:lnTo>
                    <a:pt x="414" y="600"/>
                  </a:lnTo>
                  <a:lnTo>
                    <a:pt x="414" y="594"/>
                  </a:lnTo>
                  <a:lnTo>
                    <a:pt x="408" y="588"/>
                  </a:lnTo>
                  <a:lnTo>
                    <a:pt x="372" y="570"/>
                  </a:lnTo>
                  <a:lnTo>
                    <a:pt x="366" y="564"/>
                  </a:lnTo>
                  <a:lnTo>
                    <a:pt x="330" y="564"/>
                  </a:lnTo>
                  <a:lnTo>
                    <a:pt x="324" y="570"/>
                  </a:lnTo>
                  <a:lnTo>
                    <a:pt x="324" y="576"/>
                  </a:lnTo>
                  <a:lnTo>
                    <a:pt x="330" y="582"/>
                  </a:lnTo>
                  <a:lnTo>
                    <a:pt x="336" y="582"/>
                  </a:lnTo>
                  <a:lnTo>
                    <a:pt x="342" y="594"/>
                  </a:lnTo>
                  <a:lnTo>
                    <a:pt x="342" y="600"/>
                  </a:lnTo>
                  <a:lnTo>
                    <a:pt x="336" y="606"/>
                  </a:lnTo>
                  <a:lnTo>
                    <a:pt x="336" y="618"/>
                  </a:lnTo>
                  <a:lnTo>
                    <a:pt x="330" y="630"/>
                  </a:lnTo>
                  <a:lnTo>
                    <a:pt x="330" y="648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22" name="Parcel Islands" descr="© INSCALE GmbH, 05.05.2010&#10;http://www.presentationload.com/">
              <a:extLst>
                <a:ext uri="{FF2B5EF4-FFF2-40B4-BE49-F238E27FC236}">
                  <a16:creationId xmlns:a16="http://schemas.microsoft.com/office/drawing/2014/main" id="{1F9C8270-A204-4DE2-B648-AD12332775B2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9019887" y="3895166"/>
              <a:ext cx="41277" cy="28583"/>
            </a:xfrm>
            <a:custGeom>
              <a:avLst/>
              <a:gdLst>
                <a:gd name="T0" fmla="*/ 2147483647 w 96"/>
                <a:gd name="T1" fmla="*/ 2147483647 h 66"/>
                <a:gd name="T2" fmla="*/ 2147483647 w 96"/>
                <a:gd name="T3" fmla="*/ 2147483647 h 66"/>
                <a:gd name="T4" fmla="*/ 0 w 96"/>
                <a:gd name="T5" fmla="*/ 2147483647 h 66"/>
                <a:gd name="T6" fmla="*/ 0 w 96"/>
                <a:gd name="T7" fmla="*/ 2147483647 h 66"/>
                <a:gd name="T8" fmla="*/ 2147483647 w 96"/>
                <a:gd name="T9" fmla="*/ 2147483647 h 66"/>
                <a:gd name="T10" fmla="*/ 2147483647 w 96"/>
                <a:gd name="T11" fmla="*/ 2147483647 h 66"/>
                <a:gd name="T12" fmla="*/ 2147483647 w 96"/>
                <a:gd name="T13" fmla="*/ 2147483647 h 66"/>
                <a:gd name="T14" fmla="*/ 2147483647 w 96"/>
                <a:gd name="T15" fmla="*/ 2147483647 h 66"/>
                <a:gd name="T16" fmla="*/ 2147483647 w 96"/>
                <a:gd name="T17" fmla="*/ 2147483647 h 66"/>
                <a:gd name="T18" fmla="*/ 2147483647 w 96"/>
                <a:gd name="T19" fmla="*/ 0 h 66"/>
                <a:gd name="T20" fmla="*/ 2147483647 w 96"/>
                <a:gd name="T21" fmla="*/ 2147483647 h 66"/>
                <a:gd name="T22" fmla="*/ 2147483647 w 96"/>
                <a:gd name="T23" fmla="*/ 2147483647 h 66"/>
                <a:gd name="T24" fmla="*/ 2147483647 w 96"/>
                <a:gd name="T25" fmla="*/ 2147483647 h 66"/>
                <a:gd name="T26" fmla="*/ 2147483647 w 96"/>
                <a:gd name="T27" fmla="*/ 2147483647 h 66"/>
                <a:gd name="T28" fmla="*/ 2147483647 w 96"/>
                <a:gd name="T29" fmla="*/ 0 h 66"/>
                <a:gd name="T30" fmla="*/ 2147483647 w 96"/>
                <a:gd name="T31" fmla="*/ 0 h 66"/>
                <a:gd name="T32" fmla="*/ 2147483647 w 96"/>
                <a:gd name="T33" fmla="*/ 2147483647 h 66"/>
                <a:gd name="T34" fmla="*/ 2147483647 w 96"/>
                <a:gd name="T35" fmla="*/ 2147483647 h 66"/>
                <a:gd name="T36" fmla="*/ 2147483647 w 96"/>
                <a:gd name="T37" fmla="*/ 2147483647 h 66"/>
                <a:gd name="T38" fmla="*/ 2147483647 w 96"/>
                <a:gd name="T39" fmla="*/ 2147483647 h 66"/>
                <a:gd name="T40" fmla="*/ 2147483647 w 96"/>
                <a:gd name="T41" fmla="*/ 2147483647 h 66"/>
                <a:gd name="T42" fmla="*/ 2147483647 w 96"/>
                <a:gd name="T43" fmla="*/ 2147483647 h 66"/>
                <a:gd name="T44" fmla="*/ 2147483647 w 96"/>
                <a:gd name="T45" fmla="*/ 2147483647 h 6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96"/>
                <a:gd name="T70" fmla="*/ 0 h 66"/>
                <a:gd name="T71" fmla="*/ 96 w 96"/>
                <a:gd name="T72" fmla="*/ 66 h 6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96" h="66">
                  <a:moveTo>
                    <a:pt x="12" y="42"/>
                  </a:moveTo>
                  <a:lnTo>
                    <a:pt x="6" y="42"/>
                  </a:lnTo>
                  <a:lnTo>
                    <a:pt x="0" y="48"/>
                  </a:lnTo>
                  <a:lnTo>
                    <a:pt x="0" y="60"/>
                  </a:lnTo>
                  <a:lnTo>
                    <a:pt x="6" y="66"/>
                  </a:lnTo>
                  <a:lnTo>
                    <a:pt x="12" y="66"/>
                  </a:lnTo>
                  <a:lnTo>
                    <a:pt x="24" y="54"/>
                  </a:lnTo>
                  <a:lnTo>
                    <a:pt x="24" y="42"/>
                  </a:lnTo>
                  <a:lnTo>
                    <a:pt x="12" y="42"/>
                  </a:lnTo>
                  <a:close/>
                  <a:moveTo>
                    <a:pt x="42" y="0"/>
                  </a:moveTo>
                  <a:lnTo>
                    <a:pt x="42" y="18"/>
                  </a:lnTo>
                  <a:lnTo>
                    <a:pt x="54" y="30"/>
                  </a:lnTo>
                  <a:lnTo>
                    <a:pt x="60" y="30"/>
                  </a:lnTo>
                  <a:lnTo>
                    <a:pt x="72" y="24"/>
                  </a:lnTo>
                  <a:lnTo>
                    <a:pt x="48" y="0"/>
                  </a:lnTo>
                  <a:lnTo>
                    <a:pt x="42" y="0"/>
                  </a:lnTo>
                  <a:close/>
                  <a:moveTo>
                    <a:pt x="96" y="36"/>
                  </a:moveTo>
                  <a:lnTo>
                    <a:pt x="78" y="36"/>
                  </a:lnTo>
                  <a:lnTo>
                    <a:pt x="72" y="42"/>
                  </a:lnTo>
                  <a:lnTo>
                    <a:pt x="72" y="54"/>
                  </a:lnTo>
                  <a:lnTo>
                    <a:pt x="84" y="60"/>
                  </a:lnTo>
                  <a:lnTo>
                    <a:pt x="96" y="48"/>
                  </a:lnTo>
                  <a:lnTo>
                    <a:pt x="96" y="36"/>
                  </a:lnTo>
                  <a:close/>
                </a:path>
              </a:pathLst>
            </a:custGeom>
            <a:solidFill>
              <a:srgbClr val="FFFFFF">
                <a:lumMod val="75000"/>
              </a:srgbClr>
            </a:solidFill>
            <a:ln w="952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23" name="New Zealand" descr="© INSCALE GmbH, 05.05.2010&#10;http://www.presentationload.com/">
              <a:extLst>
                <a:ext uri="{FF2B5EF4-FFF2-40B4-BE49-F238E27FC236}">
                  <a16:creationId xmlns:a16="http://schemas.microsoft.com/office/drawing/2014/main" id="{0DD9B3B5-4C6E-4802-99CE-248822690375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10253429" y="5762572"/>
              <a:ext cx="562000" cy="441445"/>
            </a:xfrm>
            <a:custGeom>
              <a:avLst/>
              <a:gdLst>
                <a:gd name="T0" fmla="*/ 2147483647 w 1272"/>
                <a:gd name="T1" fmla="*/ 2147483647 h 984"/>
                <a:gd name="T2" fmla="*/ 2147483647 w 1272"/>
                <a:gd name="T3" fmla="*/ 2147483647 h 984"/>
                <a:gd name="T4" fmla="*/ 2147483647 w 1272"/>
                <a:gd name="T5" fmla="*/ 2147483647 h 984"/>
                <a:gd name="T6" fmla="*/ 2147483647 w 1272"/>
                <a:gd name="T7" fmla="*/ 2147483647 h 984"/>
                <a:gd name="T8" fmla="*/ 2147483647 w 1272"/>
                <a:gd name="T9" fmla="*/ 2147483647 h 984"/>
                <a:gd name="T10" fmla="*/ 2147483647 w 1272"/>
                <a:gd name="T11" fmla="*/ 2147483647 h 984"/>
                <a:gd name="T12" fmla="*/ 2147483647 w 1272"/>
                <a:gd name="T13" fmla="*/ 2147483647 h 984"/>
                <a:gd name="T14" fmla="*/ 2147483647 w 1272"/>
                <a:gd name="T15" fmla="*/ 2147483647 h 984"/>
                <a:gd name="T16" fmla="*/ 2147483647 w 1272"/>
                <a:gd name="T17" fmla="*/ 2147483647 h 984"/>
                <a:gd name="T18" fmla="*/ 2147483647 w 1272"/>
                <a:gd name="T19" fmla="*/ 2147483647 h 984"/>
                <a:gd name="T20" fmla="*/ 2147483647 w 1272"/>
                <a:gd name="T21" fmla="*/ 2147483647 h 984"/>
                <a:gd name="T22" fmla="*/ 2147483647 w 1272"/>
                <a:gd name="T23" fmla="*/ 2147483647 h 984"/>
                <a:gd name="T24" fmla="*/ 2147483647 w 1272"/>
                <a:gd name="T25" fmla="*/ 2147483647 h 984"/>
                <a:gd name="T26" fmla="*/ 2147483647 w 1272"/>
                <a:gd name="T27" fmla="*/ 2147483647 h 984"/>
                <a:gd name="T28" fmla="*/ 2147483647 w 1272"/>
                <a:gd name="T29" fmla="*/ 2147483647 h 984"/>
                <a:gd name="T30" fmla="*/ 2147483647 w 1272"/>
                <a:gd name="T31" fmla="*/ 2147483647 h 984"/>
                <a:gd name="T32" fmla="*/ 2147483647 w 1272"/>
                <a:gd name="T33" fmla="*/ 2147483647 h 984"/>
                <a:gd name="T34" fmla="*/ 2147483647 w 1272"/>
                <a:gd name="T35" fmla="*/ 2147483647 h 984"/>
                <a:gd name="T36" fmla="*/ 2147483647 w 1272"/>
                <a:gd name="T37" fmla="*/ 2147483647 h 984"/>
                <a:gd name="T38" fmla="*/ 2147483647 w 1272"/>
                <a:gd name="T39" fmla="*/ 2147483647 h 984"/>
                <a:gd name="T40" fmla="*/ 2147483647 w 1272"/>
                <a:gd name="T41" fmla="*/ 2147483647 h 984"/>
                <a:gd name="T42" fmla="*/ 2147483647 w 1272"/>
                <a:gd name="T43" fmla="*/ 2147483647 h 984"/>
                <a:gd name="T44" fmla="*/ 2147483647 w 1272"/>
                <a:gd name="T45" fmla="*/ 2147483647 h 984"/>
                <a:gd name="T46" fmla="*/ 2147483647 w 1272"/>
                <a:gd name="T47" fmla="*/ 2147483647 h 984"/>
                <a:gd name="T48" fmla="*/ 2147483647 w 1272"/>
                <a:gd name="T49" fmla="*/ 2147483647 h 984"/>
                <a:gd name="T50" fmla="*/ 2147483647 w 1272"/>
                <a:gd name="T51" fmla="*/ 2147483647 h 984"/>
                <a:gd name="T52" fmla="*/ 2147483647 w 1272"/>
                <a:gd name="T53" fmla="*/ 2147483647 h 984"/>
                <a:gd name="T54" fmla="*/ 2147483647 w 1272"/>
                <a:gd name="T55" fmla="*/ 2147483647 h 984"/>
                <a:gd name="T56" fmla="*/ 2147483647 w 1272"/>
                <a:gd name="T57" fmla="*/ 2147483647 h 984"/>
                <a:gd name="T58" fmla="*/ 2147483647 w 1272"/>
                <a:gd name="T59" fmla="*/ 2147483647 h 984"/>
                <a:gd name="T60" fmla="*/ 2147483647 w 1272"/>
                <a:gd name="T61" fmla="*/ 2147483647 h 984"/>
                <a:gd name="T62" fmla="*/ 2147483647 w 1272"/>
                <a:gd name="T63" fmla="*/ 2147483647 h 984"/>
                <a:gd name="T64" fmla="*/ 2147483647 w 1272"/>
                <a:gd name="T65" fmla="*/ 2147483647 h 984"/>
                <a:gd name="T66" fmla="*/ 2147483647 w 1272"/>
                <a:gd name="T67" fmla="*/ 2147483647 h 984"/>
                <a:gd name="T68" fmla="*/ 2147483647 w 1272"/>
                <a:gd name="T69" fmla="*/ 2147483647 h 984"/>
                <a:gd name="T70" fmla="*/ 2147483647 w 1272"/>
                <a:gd name="T71" fmla="*/ 2147483647 h 984"/>
                <a:gd name="T72" fmla="*/ 2147483647 w 1272"/>
                <a:gd name="T73" fmla="*/ 2147483647 h 984"/>
                <a:gd name="T74" fmla="*/ 2147483647 w 1272"/>
                <a:gd name="T75" fmla="*/ 2147483647 h 984"/>
                <a:gd name="T76" fmla="*/ 2147483647 w 1272"/>
                <a:gd name="T77" fmla="*/ 2147483647 h 984"/>
                <a:gd name="T78" fmla="*/ 2147483647 w 1272"/>
                <a:gd name="T79" fmla="*/ 2147483647 h 984"/>
                <a:gd name="T80" fmla="*/ 2147483647 w 1272"/>
                <a:gd name="T81" fmla="*/ 2147483647 h 984"/>
                <a:gd name="T82" fmla="*/ 2147483647 w 1272"/>
                <a:gd name="T83" fmla="*/ 2147483647 h 984"/>
                <a:gd name="T84" fmla="*/ 2147483647 w 1272"/>
                <a:gd name="T85" fmla="*/ 2147483647 h 984"/>
                <a:gd name="T86" fmla="*/ 2147483647 w 1272"/>
                <a:gd name="T87" fmla="*/ 2147483647 h 984"/>
                <a:gd name="T88" fmla="*/ 2147483647 w 1272"/>
                <a:gd name="T89" fmla="*/ 2147483647 h 984"/>
                <a:gd name="T90" fmla="*/ 2147483647 w 1272"/>
                <a:gd name="T91" fmla="*/ 2147483647 h 984"/>
                <a:gd name="T92" fmla="*/ 2147483647 w 1272"/>
                <a:gd name="T93" fmla="*/ 2147483647 h 984"/>
                <a:gd name="T94" fmla="*/ 2147483647 w 1272"/>
                <a:gd name="T95" fmla="*/ 2147483647 h 984"/>
                <a:gd name="T96" fmla="*/ 2147483647 w 1272"/>
                <a:gd name="T97" fmla="*/ 2147483647 h 984"/>
                <a:gd name="T98" fmla="*/ 2147483647 w 1272"/>
                <a:gd name="T99" fmla="*/ 2147483647 h 984"/>
                <a:gd name="T100" fmla="*/ 2147483647 w 1272"/>
                <a:gd name="T101" fmla="*/ 2147483647 h 984"/>
                <a:gd name="T102" fmla="*/ 2147483647 w 1272"/>
                <a:gd name="T103" fmla="*/ 2147483647 h 984"/>
                <a:gd name="T104" fmla="*/ 2147483647 w 1272"/>
                <a:gd name="T105" fmla="*/ 2147483647 h 984"/>
                <a:gd name="T106" fmla="*/ 2147483647 w 1272"/>
                <a:gd name="T107" fmla="*/ 2147483647 h 984"/>
                <a:gd name="T108" fmla="*/ 2147483647 w 1272"/>
                <a:gd name="T109" fmla="*/ 2147483647 h 984"/>
                <a:gd name="T110" fmla="*/ 2147483647 w 1272"/>
                <a:gd name="T111" fmla="*/ 2147483647 h 984"/>
                <a:gd name="T112" fmla="*/ 2147483647 w 1272"/>
                <a:gd name="T113" fmla="*/ 2147483647 h 984"/>
                <a:gd name="T114" fmla="*/ 2147483647 w 1272"/>
                <a:gd name="T115" fmla="*/ 2147483647 h 984"/>
                <a:gd name="T116" fmla="*/ 2147483647 w 1272"/>
                <a:gd name="T117" fmla="*/ 2147483647 h 984"/>
                <a:gd name="T118" fmla="*/ 2147483647 w 1272"/>
                <a:gd name="T119" fmla="*/ 2147483647 h 984"/>
                <a:gd name="T120" fmla="*/ 2147483647 w 1272"/>
                <a:gd name="T121" fmla="*/ 2147483647 h 98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272"/>
                <a:gd name="T184" fmla="*/ 0 h 984"/>
                <a:gd name="T185" fmla="*/ 1272 w 1272"/>
                <a:gd name="T186" fmla="*/ 984 h 98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272" h="984">
                  <a:moveTo>
                    <a:pt x="750" y="564"/>
                  </a:moveTo>
                  <a:lnTo>
                    <a:pt x="738" y="564"/>
                  </a:lnTo>
                  <a:lnTo>
                    <a:pt x="744" y="528"/>
                  </a:lnTo>
                  <a:lnTo>
                    <a:pt x="720" y="546"/>
                  </a:lnTo>
                  <a:lnTo>
                    <a:pt x="726" y="540"/>
                  </a:lnTo>
                  <a:lnTo>
                    <a:pt x="726" y="504"/>
                  </a:lnTo>
                  <a:lnTo>
                    <a:pt x="708" y="504"/>
                  </a:lnTo>
                  <a:lnTo>
                    <a:pt x="702" y="510"/>
                  </a:lnTo>
                  <a:lnTo>
                    <a:pt x="696" y="522"/>
                  </a:lnTo>
                  <a:lnTo>
                    <a:pt x="690" y="528"/>
                  </a:lnTo>
                  <a:lnTo>
                    <a:pt x="672" y="540"/>
                  </a:lnTo>
                  <a:lnTo>
                    <a:pt x="660" y="546"/>
                  </a:lnTo>
                  <a:lnTo>
                    <a:pt x="654" y="558"/>
                  </a:lnTo>
                  <a:lnTo>
                    <a:pt x="642" y="570"/>
                  </a:lnTo>
                  <a:lnTo>
                    <a:pt x="630" y="576"/>
                  </a:lnTo>
                  <a:lnTo>
                    <a:pt x="618" y="588"/>
                  </a:lnTo>
                  <a:lnTo>
                    <a:pt x="606" y="588"/>
                  </a:lnTo>
                  <a:lnTo>
                    <a:pt x="588" y="600"/>
                  </a:lnTo>
                  <a:lnTo>
                    <a:pt x="576" y="606"/>
                  </a:lnTo>
                  <a:lnTo>
                    <a:pt x="546" y="636"/>
                  </a:lnTo>
                  <a:lnTo>
                    <a:pt x="540" y="648"/>
                  </a:lnTo>
                  <a:lnTo>
                    <a:pt x="534" y="648"/>
                  </a:lnTo>
                  <a:lnTo>
                    <a:pt x="528" y="654"/>
                  </a:lnTo>
                  <a:lnTo>
                    <a:pt x="510" y="660"/>
                  </a:lnTo>
                  <a:lnTo>
                    <a:pt x="498" y="666"/>
                  </a:lnTo>
                  <a:lnTo>
                    <a:pt x="462" y="678"/>
                  </a:lnTo>
                  <a:lnTo>
                    <a:pt x="438" y="690"/>
                  </a:lnTo>
                  <a:lnTo>
                    <a:pt x="426" y="702"/>
                  </a:lnTo>
                  <a:lnTo>
                    <a:pt x="414" y="708"/>
                  </a:lnTo>
                  <a:lnTo>
                    <a:pt x="408" y="720"/>
                  </a:lnTo>
                  <a:lnTo>
                    <a:pt x="396" y="726"/>
                  </a:lnTo>
                  <a:lnTo>
                    <a:pt x="378" y="726"/>
                  </a:lnTo>
                  <a:lnTo>
                    <a:pt x="366" y="732"/>
                  </a:lnTo>
                  <a:lnTo>
                    <a:pt x="312" y="750"/>
                  </a:lnTo>
                  <a:lnTo>
                    <a:pt x="288" y="762"/>
                  </a:lnTo>
                  <a:lnTo>
                    <a:pt x="270" y="774"/>
                  </a:lnTo>
                  <a:lnTo>
                    <a:pt x="246" y="786"/>
                  </a:lnTo>
                  <a:lnTo>
                    <a:pt x="222" y="792"/>
                  </a:lnTo>
                  <a:lnTo>
                    <a:pt x="198" y="804"/>
                  </a:lnTo>
                  <a:lnTo>
                    <a:pt x="180" y="810"/>
                  </a:lnTo>
                  <a:lnTo>
                    <a:pt x="174" y="816"/>
                  </a:lnTo>
                  <a:lnTo>
                    <a:pt x="168" y="828"/>
                  </a:lnTo>
                  <a:lnTo>
                    <a:pt x="168" y="846"/>
                  </a:lnTo>
                  <a:lnTo>
                    <a:pt x="156" y="834"/>
                  </a:lnTo>
                  <a:lnTo>
                    <a:pt x="150" y="834"/>
                  </a:lnTo>
                  <a:lnTo>
                    <a:pt x="144" y="840"/>
                  </a:lnTo>
                  <a:lnTo>
                    <a:pt x="120" y="852"/>
                  </a:lnTo>
                  <a:lnTo>
                    <a:pt x="108" y="864"/>
                  </a:lnTo>
                  <a:lnTo>
                    <a:pt x="72" y="882"/>
                  </a:lnTo>
                  <a:lnTo>
                    <a:pt x="66" y="882"/>
                  </a:lnTo>
                  <a:lnTo>
                    <a:pt x="54" y="888"/>
                  </a:lnTo>
                  <a:lnTo>
                    <a:pt x="36" y="888"/>
                  </a:lnTo>
                  <a:lnTo>
                    <a:pt x="18" y="894"/>
                  </a:lnTo>
                  <a:lnTo>
                    <a:pt x="12" y="906"/>
                  </a:lnTo>
                  <a:lnTo>
                    <a:pt x="0" y="912"/>
                  </a:lnTo>
                  <a:lnTo>
                    <a:pt x="18" y="912"/>
                  </a:lnTo>
                  <a:lnTo>
                    <a:pt x="24" y="918"/>
                  </a:lnTo>
                  <a:lnTo>
                    <a:pt x="30" y="918"/>
                  </a:lnTo>
                  <a:lnTo>
                    <a:pt x="24" y="924"/>
                  </a:lnTo>
                  <a:lnTo>
                    <a:pt x="24" y="942"/>
                  </a:lnTo>
                  <a:lnTo>
                    <a:pt x="30" y="948"/>
                  </a:lnTo>
                  <a:lnTo>
                    <a:pt x="42" y="948"/>
                  </a:lnTo>
                  <a:lnTo>
                    <a:pt x="54" y="942"/>
                  </a:lnTo>
                  <a:lnTo>
                    <a:pt x="60" y="936"/>
                  </a:lnTo>
                  <a:lnTo>
                    <a:pt x="72" y="948"/>
                  </a:lnTo>
                  <a:lnTo>
                    <a:pt x="96" y="948"/>
                  </a:lnTo>
                  <a:lnTo>
                    <a:pt x="102" y="954"/>
                  </a:lnTo>
                  <a:lnTo>
                    <a:pt x="132" y="954"/>
                  </a:lnTo>
                  <a:lnTo>
                    <a:pt x="150" y="972"/>
                  </a:lnTo>
                  <a:lnTo>
                    <a:pt x="180" y="966"/>
                  </a:lnTo>
                  <a:lnTo>
                    <a:pt x="192" y="972"/>
                  </a:lnTo>
                  <a:lnTo>
                    <a:pt x="198" y="978"/>
                  </a:lnTo>
                  <a:lnTo>
                    <a:pt x="216" y="984"/>
                  </a:lnTo>
                  <a:lnTo>
                    <a:pt x="228" y="984"/>
                  </a:lnTo>
                  <a:lnTo>
                    <a:pt x="252" y="972"/>
                  </a:lnTo>
                  <a:lnTo>
                    <a:pt x="264" y="948"/>
                  </a:lnTo>
                  <a:lnTo>
                    <a:pt x="288" y="936"/>
                  </a:lnTo>
                  <a:lnTo>
                    <a:pt x="312" y="936"/>
                  </a:lnTo>
                  <a:lnTo>
                    <a:pt x="336" y="924"/>
                  </a:lnTo>
                  <a:lnTo>
                    <a:pt x="342" y="912"/>
                  </a:lnTo>
                  <a:lnTo>
                    <a:pt x="342" y="894"/>
                  </a:lnTo>
                  <a:lnTo>
                    <a:pt x="348" y="882"/>
                  </a:lnTo>
                  <a:lnTo>
                    <a:pt x="372" y="870"/>
                  </a:lnTo>
                  <a:lnTo>
                    <a:pt x="396" y="870"/>
                  </a:lnTo>
                  <a:lnTo>
                    <a:pt x="408" y="858"/>
                  </a:lnTo>
                  <a:lnTo>
                    <a:pt x="408" y="846"/>
                  </a:lnTo>
                  <a:lnTo>
                    <a:pt x="402" y="840"/>
                  </a:lnTo>
                  <a:lnTo>
                    <a:pt x="420" y="840"/>
                  </a:lnTo>
                  <a:lnTo>
                    <a:pt x="480" y="792"/>
                  </a:lnTo>
                  <a:lnTo>
                    <a:pt x="462" y="774"/>
                  </a:lnTo>
                  <a:lnTo>
                    <a:pt x="504" y="792"/>
                  </a:lnTo>
                  <a:lnTo>
                    <a:pt x="504" y="774"/>
                  </a:lnTo>
                  <a:lnTo>
                    <a:pt x="510" y="768"/>
                  </a:lnTo>
                  <a:lnTo>
                    <a:pt x="540" y="768"/>
                  </a:lnTo>
                  <a:lnTo>
                    <a:pt x="546" y="774"/>
                  </a:lnTo>
                  <a:lnTo>
                    <a:pt x="558" y="780"/>
                  </a:lnTo>
                  <a:lnTo>
                    <a:pt x="570" y="780"/>
                  </a:lnTo>
                  <a:lnTo>
                    <a:pt x="576" y="774"/>
                  </a:lnTo>
                  <a:lnTo>
                    <a:pt x="576" y="768"/>
                  </a:lnTo>
                  <a:lnTo>
                    <a:pt x="582" y="762"/>
                  </a:lnTo>
                  <a:lnTo>
                    <a:pt x="582" y="756"/>
                  </a:lnTo>
                  <a:lnTo>
                    <a:pt x="570" y="744"/>
                  </a:lnTo>
                  <a:lnTo>
                    <a:pt x="612" y="702"/>
                  </a:lnTo>
                  <a:lnTo>
                    <a:pt x="618" y="702"/>
                  </a:lnTo>
                  <a:lnTo>
                    <a:pt x="624" y="696"/>
                  </a:lnTo>
                  <a:lnTo>
                    <a:pt x="660" y="678"/>
                  </a:lnTo>
                  <a:lnTo>
                    <a:pt x="666" y="666"/>
                  </a:lnTo>
                  <a:lnTo>
                    <a:pt x="672" y="660"/>
                  </a:lnTo>
                  <a:lnTo>
                    <a:pt x="672" y="654"/>
                  </a:lnTo>
                  <a:lnTo>
                    <a:pt x="696" y="654"/>
                  </a:lnTo>
                  <a:lnTo>
                    <a:pt x="708" y="648"/>
                  </a:lnTo>
                  <a:lnTo>
                    <a:pt x="738" y="618"/>
                  </a:lnTo>
                  <a:lnTo>
                    <a:pt x="738" y="612"/>
                  </a:lnTo>
                  <a:lnTo>
                    <a:pt x="744" y="612"/>
                  </a:lnTo>
                  <a:lnTo>
                    <a:pt x="750" y="606"/>
                  </a:lnTo>
                  <a:lnTo>
                    <a:pt x="768" y="594"/>
                  </a:lnTo>
                  <a:lnTo>
                    <a:pt x="780" y="582"/>
                  </a:lnTo>
                  <a:lnTo>
                    <a:pt x="786" y="570"/>
                  </a:lnTo>
                  <a:lnTo>
                    <a:pt x="786" y="546"/>
                  </a:lnTo>
                  <a:lnTo>
                    <a:pt x="780" y="540"/>
                  </a:lnTo>
                  <a:lnTo>
                    <a:pt x="780" y="534"/>
                  </a:lnTo>
                  <a:lnTo>
                    <a:pt x="750" y="564"/>
                  </a:lnTo>
                  <a:close/>
                  <a:moveTo>
                    <a:pt x="1224" y="324"/>
                  </a:moveTo>
                  <a:lnTo>
                    <a:pt x="1236" y="318"/>
                  </a:lnTo>
                  <a:lnTo>
                    <a:pt x="1242" y="318"/>
                  </a:lnTo>
                  <a:lnTo>
                    <a:pt x="1266" y="306"/>
                  </a:lnTo>
                  <a:lnTo>
                    <a:pt x="1272" y="300"/>
                  </a:lnTo>
                  <a:lnTo>
                    <a:pt x="1272" y="282"/>
                  </a:lnTo>
                  <a:lnTo>
                    <a:pt x="1266" y="270"/>
                  </a:lnTo>
                  <a:lnTo>
                    <a:pt x="1260" y="264"/>
                  </a:lnTo>
                  <a:lnTo>
                    <a:pt x="1248" y="264"/>
                  </a:lnTo>
                  <a:lnTo>
                    <a:pt x="1236" y="276"/>
                  </a:lnTo>
                  <a:lnTo>
                    <a:pt x="1236" y="282"/>
                  </a:lnTo>
                  <a:lnTo>
                    <a:pt x="1224" y="282"/>
                  </a:lnTo>
                  <a:lnTo>
                    <a:pt x="1212" y="276"/>
                  </a:lnTo>
                  <a:lnTo>
                    <a:pt x="1200" y="276"/>
                  </a:lnTo>
                  <a:lnTo>
                    <a:pt x="1194" y="282"/>
                  </a:lnTo>
                  <a:lnTo>
                    <a:pt x="1176" y="288"/>
                  </a:lnTo>
                  <a:lnTo>
                    <a:pt x="1158" y="288"/>
                  </a:lnTo>
                  <a:lnTo>
                    <a:pt x="1146" y="276"/>
                  </a:lnTo>
                  <a:lnTo>
                    <a:pt x="1146" y="222"/>
                  </a:lnTo>
                  <a:lnTo>
                    <a:pt x="1170" y="180"/>
                  </a:lnTo>
                  <a:lnTo>
                    <a:pt x="1170" y="174"/>
                  </a:lnTo>
                  <a:lnTo>
                    <a:pt x="1164" y="162"/>
                  </a:lnTo>
                  <a:lnTo>
                    <a:pt x="1158" y="156"/>
                  </a:lnTo>
                  <a:lnTo>
                    <a:pt x="1146" y="156"/>
                  </a:lnTo>
                  <a:lnTo>
                    <a:pt x="1140" y="168"/>
                  </a:lnTo>
                  <a:lnTo>
                    <a:pt x="1134" y="174"/>
                  </a:lnTo>
                  <a:lnTo>
                    <a:pt x="1134" y="204"/>
                  </a:lnTo>
                  <a:lnTo>
                    <a:pt x="1128" y="216"/>
                  </a:lnTo>
                  <a:lnTo>
                    <a:pt x="1116" y="222"/>
                  </a:lnTo>
                  <a:lnTo>
                    <a:pt x="1116" y="192"/>
                  </a:lnTo>
                  <a:lnTo>
                    <a:pt x="1092" y="174"/>
                  </a:lnTo>
                  <a:lnTo>
                    <a:pt x="1104" y="150"/>
                  </a:lnTo>
                  <a:lnTo>
                    <a:pt x="1116" y="138"/>
                  </a:lnTo>
                  <a:lnTo>
                    <a:pt x="1122" y="126"/>
                  </a:lnTo>
                  <a:lnTo>
                    <a:pt x="1128" y="108"/>
                  </a:lnTo>
                  <a:lnTo>
                    <a:pt x="1128" y="84"/>
                  </a:lnTo>
                  <a:lnTo>
                    <a:pt x="1116" y="78"/>
                  </a:lnTo>
                  <a:lnTo>
                    <a:pt x="1110" y="72"/>
                  </a:lnTo>
                  <a:lnTo>
                    <a:pt x="1098" y="66"/>
                  </a:lnTo>
                  <a:lnTo>
                    <a:pt x="1092" y="60"/>
                  </a:lnTo>
                  <a:lnTo>
                    <a:pt x="1080" y="60"/>
                  </a:lnTo>
                  <a:lnTo>
                    <a:pt x="1086" y="42"/>
                  </a:lnTo>
                  <a:lnTo>
                    <a:pt x="1062" y="42"/>
                  </a:lnTo>
                  <a:lnTo>
                    <a:pt x="1044" y="18"/>
                  </a:lnTo>
                  <a:lnTo>
                    <a:pt x="1050" y="0"/>
                  </a:lnTo>
                  <a:lnTo>
                    <a:pt x="1020" y="18"/>
                  </a:lnTo>
                  <a:lnTo>
                    <a:pt x="1044" y="54"/>
                  </a:lnTo>
                  <a:lnTo>
                    <a:pt x="1032" y="90"/>
                  </a:lnTo>
                  <a:lnTo>
                    <a:pt x="1056" y="102"/>
                  </a:lnTo>
                  <a:lnTo>
                    <a:pt x="1044" y="108"/>
                  </a:lnTo>
                  <a:lnTo>
                    <a:pt x="1044" y="126"/>
                  </a:lnTo>
                  <a:lnTo>
                    <a:pt x="1068" y="132"/>
                  </a:lnTo>
                  <a:lnTo>
                    <a:pt x="1044" y="150"/>
                  </a:lnTo>
                  <a:lnTo>
                    <a:pt x="1062" y="156"/>
                  </a:lnTo>
                  <a:lnTo>
                    <a:pt x="1062" y="168"/>
                  </a:lnTo>
                  <a:lnTo>
                    <a:pt x="1056" y="174"/>
                  </a:lnTo>
                  <a:lnTo>
                    <a:pt x="1056" y="192"/>
                  </a:lnTo>
                  <a:lnTo>
                    <a:pt x="1068" y="198"/>
                  </a:lnTo>
                  <a:lnTo>
                    <a:pt x="1074" y="204"/>
                  </a:lnTo>
                  <a:lnTo>
                    <a:pt x="1056" y="210"/>
                  </a:lnTo>
                  <a:lnTo>
                    <a:pt x="1044" y="222"/>
                  </a:lnTo>
                  <a:lnTo>
                    <a:pt x="1062" y="234"/>
                  </a:lnTo>
                  <a:lnTo>
                    <a:pt x="1038" y="258"/>
                  </a:lnTo>
                  <a:lnTo>
                    <a:pt x="1032" y="270"/>
                  </a:lnTo>
                  <a:lnTo>
                    <a:pt x="1026" y="276"/>
                  </a:lnTo>
                  <a:lnTo>
                    <a:pt x="1026" y="288"/>
                  </a:lnTo>
                  <a:lnTo>
                    <a:pt x="1038" y="300"/>
                  </a:lnTo>
                  <a:lnTo>
                    <a:pt x="1026" y="300"/>
                  </a:lnTo>
                  <a:lnTo>
                    <a:pt x="1014" y="306"/>
                  </a:lnTo>
                  <a:lnTo>
                    <a:pt x="1002" y="306"/>
                  </a:lnTo>
                  <a:lnTo>
                    <a:pt x="978" y="318"/>
                  </a:lnTo>
                  <a:lnTo>
                    <a:pt x="948" y="348"/>
                  </a:lnTo>
                  <a:lnTo>
                    <a:pt x="930" y="360"/>
                  </a:lnTo>
                  <a:lnTo>
                    <a:pt x="894" y="372"/>
                  </a:lnTo>
                  <a:lnTo>
                    <a:pt x="870" y="384"/>
                  </a:lnTo>
                  <a:lnTo>
                    <a:pt x="858" y="396"/>
                  </a:lnTo>
                  <a:lnTo>
                    <a:pt x="858" y="432"/>
                  </a:lnTo>
                  <a:lnTo>
                    <a:pt x="864" y="444"/>
                  </a:lnTo>
                  <a:lnTo>
                    <a:pt x="870" y="450"/>
                  </a:lnTo>
                  <a:lnTo>
                    <a:pt x="870" y="456"/>
                  </a:lnTo>
                  <a:lnTo>
                    <a:pt x="924" y="456"/>
                  </a:lnTo>
                  <a:lnTo>
                    <a:pt x="924" y="474"/>
                  </a:lnTo>
                  <a:lnTo>
                    <a:pt x="918" y="486"/>
                  </a:lnTo>
                  <a:lnTo>
                    <a:pt x="918" y="522"/>
                  </a:lnTo>
                  <a:lnTo>
                    <a:pt x="894" y="534"/>
                  </a:lnTo>
                  <a:lnTo>
                    <a:pt x="882" y="534"/>
                  </a:lnTo>
                  <a:lnTo>
                    <a:pt x="864" y="540"/>
                  </a:lnTo>
                  <a:lnTo>
                    <a:pt x="852" y="546"/>
                  </a:lnTo>
                  <a:lnTo>
                    <a:pt x="852" y="558"/>
                  </a:lnTo>
                  <a:lnTo>
                    <a:pt x="840" y="570"/>
                  </a:lnTo>
                  <a:lnTo>
                    <a:pt x="852" y="576"/>
                  </a:lnTo>
                  <a:lnTo>
                    <a:pt x="858" y="582"/>
                  </a:lnTo>
                  <a:lnTo>
                    <a:pt x="876" y="588"/>
                  </a:lnTo>
                  <a:lnTo>
                    <a:pt x="888" y="588"/>
                  </a:lnTo>
                  <a:lnTo>
                    <a:pt x="912" y="576"/>
                  </a:lnTo>
                  <a:lnTo>
                    <a:pt x="924" y="558"/>
                  </a:lnTo>
                  <a:lnTo>
                    <a:pt x="972" y="510"/>
                  </a:lnTo>
                  <a:lnTo>
                    <a:pt x="996" y="498"/>
                  </a:lnTo>
                  <a:lnTo>
                    <a:pt x="1014" y="492"/>
                  </a:lnTo>
                  <a:lnTo>
                    <a:pt x="1026" y="486"/>
                  </a:lnTo>
                  <a:lnTo>
                    <a:pt x="1032" y="480"/>
                  </a:lnTo>
                  <a:lnTo>
                    <a:pt x="1038" y="480"/>
                  </a:lnTo>
                  <a:lnTo>
                    <a:pt x="1044" y="474"/>
                  </a:lnTo>
                  <a:lnTo>
                    <a:pt x="1050" y="462"/>
                  </a:lnTo>
                  <a:lnTo>
                    <a:pt x="1056" y="462"/>
                  </a:lnTo>
                  <a:lnTo>
                    <a:pt x="1062" y="456"/>
                  </a:lnTo>
                  <a:lnTo>
                    <a:pt x="1074" y="450"/>
                  </a:lnTo>
                  <a:lnTo>
                    <a:pt x="1080" y="444"/>
                  </a:lnTo>
                  <a:lnTo>
                    <a:pt x="1080" y="420"/>
                  </a:lnTo>
                  <a:lnTo>
                    <a:pt x="1074" y="414"/>
                  </a:lnTo>
                  <a:lnTo>
                    <a:pt x="1080" y="414"/>
                  </a:lnTo>
                  <a:lnTo>
                    <a:pt x="1086" y="408"/>
                  </a:lnTo>
                  <a:lnTo>
                    <a:pt x="1110" y="396"/>
                  </a:lnTo>
                  <a:lnTo>
                    <a:pt x="1140" y="396"/>
                  </a:lnTo>
                  <a:lnTo>
                    <a:pt x="1152" y="402"/>
                  </a:lnTo>
                  <a:lnTo>
                    <a:pt x="1164" y="402"/>
                  </a:lnTo>
                  <a:lnTo>
                    <a:pt x="1176" y="390"/>
                  </a:lnTo>
                  <a:lnTo>
                    <a:pt x="1176" y="360"/>
                  </a:lnTo>
                  <a:lnTo>
                    <a:pt x="1200" y="360"/>
                  </a:lnTo>
                  <a:lnTo>
                    <a:pt x="1212" y="354"/>
                  </a:lnTo>
                  <a:lnTo>
                    <a:pt x="1218" y="354"/>
                  </a:lnTo>
                  <a:lnTo>
                    <a:pt x="1224" y="348"/>
                  </a:lnTo>
                  <a:lnTo>
                    <a:pt x="1224" y="324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24" name="Namibia" descr="© INSCALE GmbH, 05.05.2010&#10;http://www.presentationload.com/">
              <a:extLst>
                <a:ext uri="{FF2B5EF4-FFF2-40B4-BE49-F238E27FC236}">
                  <a16:creationId xmlns:a16="http://schemas.microsoft.com/office/drawing/2014/main" id="{D6F76051-8DCA-42F4-B2DF-43832265DE3D}"/>
                </a:ext>
              </a:extLst>
            </p:cNvPr>
            <p:cNvSpPr>
              <a:spLocks/>
            </p:cNvSpPr>
            <p:nvPr/>
          </p:nvSpPr>
          <p:spPr bwMode="gray">
            <a:xfrm>
              <a:off x="5914601" y="5133752"/>
              <a:ext cx="422294" cy="438269"/>
            </a:xfrm>
            <a:custGeom>
              <a:avLst/>
              <a:gdLst>
                <a:gd name="T0" fmla="*/ 2147483647 w 954"/>
                <a:gd name="T1" fmla="*/ 2147483647 h 972"/>
                <a:gd name="T2" fmla="*/ 2147483647 w 954"/>
                <a:gd name="T3" fmla="*/ 2147483647 h 972"/>
                <a:gd name="T4" fmla="*/ 2147483647 w 954"/>
                <a:gd name="T5" fmla="*/ 2147483647 h 972"/>
                <a:gd name="T6" fmla="*/ 2147483647 w 954"/>
                <a:gd name="T7" fmla="*/ 2147483647 h 972"/>
                <a:gd name="T8" fmla="*/ 2147483647 w 954"/>
                <a:gd name="T9" fmla="*/ 2147483647 h 972"/>
                <a:gd name="T10" fmla="*/ 2147483647 w 954"/>
                <a:gd name="T11" fmla="*/ 2147483647 h 972"/>
                <a:gd name="T12" fmla="*/ 2147483647 w 954"/>
                <a:gd name="T13" fmla="*/ 2147483647 h 972"/>
                <a:gd name="T14" fmla="*/ 2147483647 w 954"/>
                <a:gd name="T15" fmla="*/ 2147483647 h 972"/>
                <a:gd name="T16" fmla="*/ 2147483647 w 954"/>
                <a:gd name="T17" fmla="*/ 2147483647 h 972"/>
                <a:gd name="T18" fmla="*/ 2147483647 w 954"/>
                <a:gd name="T19" fmla="*/ 2147483647 h 972"/>
                <a:gd name="T20" fmla="*/ 2147483647 w 954"/>
                <a:gd name="T21" fmla="*/ 2147483647 h 972"/>
                <a:gd name="T22" fmla="*/ 2147483647 w 954"/>
                <a:gd name="T23" fmla="*/ 2147483647 h 972"/>
                <a:gd name="T24" fmla="*/ 2147483647 w 954"/>
                <a:gd name="T25" fmla="*/ 2147483647 h 972"/>
                <a:gd name="T26" fmla="*/ 2147483647 w 954"/>
                <a:gd name="T27" fmla="*/ 2147483647 h 972"/>
                <a:gd name="T28" fmla="*/ 2147483647 w 954"/>
                <a:gd name="T29" fmla="*/ 2147483647 h 972"/>
                <a:gd name="T30" fmla="*/ 2147483647 w 954"/>
                <a:gd name="T31" fmla="*/ 2147483647 h 972"/>
                <a:gd name="T32" fmla="*/ 2147483647 w 954"/>
                <a:gd name="T33" fmla="*/ 2147483647 h 972"/>
                <a:gd name="T34" fmla="*/ 2147483647 w 954"/>
                <a:gd name="T35" fmla="*/ 2147483647 h 972"/>
                <a:gd name="T36" fmla="*/ 2147483647 w 954"/>
                <a:gd name="T37" fmla="*/ 2147483647 h 972"/>
                <a:gd name="T38" fmla="*/ 2147483647 w 954"/>
                <a:gd name="T39" fmla="*/ 2147483647 h 972"/>
                <a:gd name="T40" fmla="*/ 2147483647 w 954"/>
                <a:gd name="T41" fmla="*/ 2147483647 h 972"/>
                <a:gd name="T42" fmla="*/ 2147483647 w 954"/>
                <a:gd name="T43" fmla="*/ 2147483647 h 972"/>
                <a:gd name="T44" fmla="*/ 2147483647 w 954"/>
                <a:gd name="T45" fmla="*/ 2147483647 h 972"/>
                <a:gd name="T46" fmla="*/ 2147483647 w 954"/>
                <a:gd name="T47" fmla="*/ 2147483647 h 972"/>
                <a:gd name="T48" fmla="*/ 2147483647 w 954"/>
                <a:gd name="T49" fmla="*/ 2147483647 h 972"/>
                <a:gd name="T50" fmla="*/ 2147483647 w 954"/>
                <a:gd name="T51" fmla="*/ 2147483647 h 972"/>
                <a:gd name="T52" fmla="*/ 2147483647 w 954"/>
                <a:gd name="T53" fmla="*/ 2147483647 h 972"/>
                <a:gd name="T54" fmla="*/ 2147483647 w 954"/>
                <a:gd name="T55" fmla="*/ 2147483647 h 972"/>
                <a:gd name="T56" fmla="*/ 2147483647 w 954"/>
                <a:gd name="T57" fmla="*/ 2147483647 h 972"/>
                <a:gd name="T58" fmla="*/ 2147483647 w 954"/>
                <a:gd name="T59" fmla="*/ 2147483647 h 972"/>
                <a:gd name="T60" fmla="*/ 2147483647 w 954"/>
                <a:gd name="T61" fmla="*/ 2147483647 h 972"/>
                <a:gd name="T62" fmla="*/ 2147483647 w 954"/>
                <a:gd name="T63" fmla="*/ 2147483647 h 972"/>
                <a:gd name="T64" fmla="*/ 2147483647 w 954"/>
                <a:gd name="T65" fmla="*/ 2147483647 h 972"/>
                <a:gd name="T66" fmla="*/ 2147483647 w 954"/>
                <a:gd name="T67" fmla="*/ 0 h 972"/>
                <a:gd name="T68" fmla="*/ 2147483647 w 954"/>
                <a:gd name="T69" fmla="*/ 2147483647 h 972"/>
                <a:gd name="T70" fmla="*/ 2147483647 w 954"/>
                <a:gd name="T71" fmla="*/ 2147483647 h 972"/>
                <a:gd name="T72" fmla="*/ 0 w 954"/>
                <a:gd name="T73" fmla="*/ 2147483647 h 972"/>
                <a:gd name="T74" fmla="*/ 2147483647 w 954"/>
                <a:gd name="T75" fmla="*/ 2147483647 h 972"/>
                <a:gd name="T76" fmla="*/ 2147483647 w 954"/>
                <a:gd name="T77" fmla="*/ 2147483647 h 972"/>
                <a:gd name="T78" fmla="*/ 2147483647 w 954"/>
                <a:gd name="T79" fmla="*/ 2147483647 h 972"/>
                <a:gd name="T80" fmla="*/ 2147483647 w 954"/>
                <a:gd name="T81" fmla="*/ 2147483647 h 972"/>
                <a:gd name="T82" fmla="*/ 2147483647 w 954"/>
                <a:gd name="T83" fmla="*/ 2147483647 h 972"/>
                <a:gd name="T84" fmla="*/ 2147483647 w 954"/>
                <a:gd name="T85" fmla="*/ 2147483647 h 972"/>
                <a:gd name="T86" fmla="*/ 2147483647 w 954"/>
                <a:gd name="T87" fmla="*/ 2147483647 h 972"/>
                <a:gd name="T88" fmla="*/ 2147483647 w 954"/>
                <a:gd name="T89" fmla="*/ 2147483647 h 972"/>
                <a:gd name="T90" fmla="*/ 2147483647 w 954"/>
                <a:gd name="T91" fmla="*/ 2147483647 h 972"/>
                <a:gd name="T92" fmla="*/ 2147483647 w 954"/>
                <a:gd name="T93" fmla="*/ 2147483647 h 972"/>
                <a:gd name="T94" fmla="*/ 2147483647 w 954"/>
                <a:gd name="T95" fmla="*/ 2147483647 h 972"/>
                <a:gd name="T96" fmla="*/ 2147483647 w 954"/>
                <a:gd name="T97" fmla="*/ 2147483647 h 972"/>
                <a:gd name="T98" fmla="*/ 2147483647 w 954"/>
                <a:gd name="T99" fmla="*/ 2147483647 h 972"/>
                <a:gd name="T100" fmla="*/ 2147483647 w 954"/>
                <a:gd name="T101" fmla="*/ 2147483647 h 972"/>
                <a:gd name="T102" fmla="*/ 2147483647 w 954"/>
                <a:gd name="T103" fmla="*/ 2147483647 h 972"/>
                <a:gd name="T104" fmla="*/ 2147483647 w 954"/>
                <a:gd name="T105" fmla="*/ 2147483647 h 972"/>
                <a:gd name="T106" fmla="*/ 2147483647 w 954"/>
                <a:gd name="T107" fmla="*/ 2147483647 h 972"/>
                <a:gd name="T108" fmla="*/ 2147483647 w 954"/>
                <a:gd name="T109" fmla="*/ 2147483647 h 972"/>
                <a:gd name="T110" fmla="*/ 2147483647 w 954"/>
                <a:gd name="T111" fmla="*/ 2147483647 h 972"/>
                <a:gd name="T112" fmla="*/ 2147483647 w 954"/>
                <a:gd name="T113" fmla="*/ 2147483647 h 972"/>
                <a:gd name="T114" fmla="*/ 2147483647 w 954"/>
                <a:gd name="T115" fmla="*/ 2147483647 h 972"/>
                <a:gd name="T116" fmla="*/ 2147483647 w 954"/>
                <a:gd name="T117" fmla="*/ 2147483647 h 972"/>
                <a:gd name="T118" fmla="*/ 2147483647 w 954"/>
                <a:gd name="T119" fmla="*/ 2147483647 h 972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954"/>
                <a:gd name="T181" fmla="*/ 0 h 972"/>
                <a:gd name="T182" fmla="*/ 954 w 954"/>
                <a:gd name="T183" fmla="*/ 972 h 972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954" h="972">
                  <a:moveTo>
                    <a:pt x="366" y="894"/>
                  </a:moveTo>
                  <a:lnTo>
                    <a:pt x="372" y="894"/>
                  </a:lnTo>
                  <a:lnTo>
                    <a:pt x="390" y="912"/>
                  </a:lnTo>
                  <a:lnTo>
                    <a:pt x="390" y="936"/>
                  </a:lnTo>
                  <a:lnTo>
                    <a:pt x="396" y="948"/>
                  </a:lnTo>
                  <a:lnTo>
                    <a:pt x="402" y="954"/>
                  </a:lnTo>
                  <a:lnTo>
                    <a:pt x="426" y="954"/>
                  </a:lnTo>
                  <a:lnTo>
                    <a:pt x="432" y="960"/>
                  </a:lnTo>
                  <a:lnTo>
                    <a:pt x="432" y="966"/>
                  </a:lnTo>
                  <a:lnTo>
                    <a:pt x="438" y="972"/>
                  </a:lnTo>
                  <a:lnTo>
                    <a:pt x="462" y="972"/>
                  </a:lnTo>
                  <a:lnTo>
                    <a:pt x="474" y="960"/>
                  </a:lnTo>
                  <a:lnTo>
                    <a:pt x="486" y="960"/>
                  </a:lnTo>
                  <a:lnTo>
                    <a:pt x="498" y="972"/>
                  </a:lnTo>
                  <a:lnTo>
                    <a:pt x="522" y="972"/>
                  </a:lnTo>
                  <a:lnTo>
                    <a:pt x="522" y="948"/>
                  </a:lnTo>
                  <a:lnTo>
                    <a:pt x="534" y="948"/>
                  </a:lnTo>
                  <a:lnTo>
                    <a:pt x="534" y="942"/>
                  </a:lnTo>
                  <a:lnTo>
                    <a:pt x="540" y="936"/>
                  </a:lnTo>
                  <a:lnTo>
                    <a:pt x="552" y="930"/>
                  </a:lnTo>
                  <a:lnTo>
                    <a:pt x="570" y="930"/>
                  </a:lnTo>
                  <a:lnTo>
                    <a:pt x="582" y="414"/>
                  </a:lnTo>
                  <a:lnTo>
                    <a:pt x="654" y="414"/>
                  </a:lnTo>
                  <a:lnTo>
                    <a:pt x="648" y="288"/>
                  </a:lnTo>
                  <a:lnTo>
                    <a:pt x="654" y="282"/>
                  </a:lnTo>
                  <a:lnTo>
                    <a:pt x="654" y="108"/>
                  </a:lnTo>
                  <a:lnTo>
                    <a:pt x="690" y="108"/>
                  </a:lnTo>
                  <a:lnTo>
                    <a:pt x="708" y="102"/>
                  </a:lnTo>
                  <a:lnTo>
                    <a:pt x="744" y="102"/>
                  </a:lnTo>
                  <a:lnTo>
                    <a:pt x="792" y="90"/>
                  </a:lnTo>
                  <a:lnTo>
                    <a:pt x="804" y="84"/>
                  </a:lnTo>
                  <a:lnTo>
                    <a:pt x="822" y="84"/>
                  </a:lnTo>
                  <a:lnTo>
                    <a:pt x="828" y="90"/>
                  </a:lnTo>
                  <a:lnTo>
                    <a:pt x="828" y="108"/>
                  </a:lnTo>
                  <a:lnTo>
                    <a:pt x="834" y="108"/>
                  </a:lnTo>
                  <a:lnTo>
                    <a:pt x="834" y="126"/>
                  </a:lnTo>
                  <a:lnTo>
                    <a:pt x="840" y="126"/>
                  </a:lnTo>
                  <a:lnTo>
                    <a:pt x="882" y="84"/>
                  </a:lnTo>
                  <a:lnTo>
                    <a:pt x="906" y="84"/>
                  </a:lnTo>
                  <a:lnTo>
                    <a:pt x="918" y="72"/>
                  </a:lnTo>
                  <a:lnTo>
                    <a:pt x="954" y="66"/>
                  </a:lnTo>
                  <a:lnTo>
                    <a:pt x="936" y="48"/>
                  </a:lnTo>
                  <a:lnTo>
                    <a:pt x="906" y="54"/>
                  </a:lnTo>
                  <a:lnTo>
                    <a:pt x="906" y="48"/>
                  </a:lnTo>
                  <a:lnTo>
                    <a:pt x="900" y="42"/>
                  </a:lnTo>
                  <a:lnTo>
                    <a:pt x="882" y="42"/>
                  </a:lnTo>
                  <a:lnTo>
                    <a:pt x="876" y="48"/>
                  </a:lnTo>
                  <a:lnTo>
                    <a:pt x="870" y="48"/>
                  </a:lnTo>
                  <a:lnTo>
                    <a:pt x="846" y="60"/>
                  </a:lnTo>
                  <a:lnTo>
                    <a:pt x="828" y="54"/>
                  </a:lnTo>
                  <a:lnTo>
                    <a:pt x="816" y="60"/>
                  </a:lnTo>
                  <a:lnTo>
                    <a:pt x="780" y="72"/>
                  </a:lnTo>
                  <a:lnTo>
                    <a:pt x="732" y="78"/>
                  </a:lnTo>
                  <a:lnTo>
                    <a:pt x="696" y="84"/>
                  </a:lnTo>
                  <a:lnTo>
                    <a:pt x="624" y="84"/>
                  </a:lnTo>
                  <a:lnTo>
                    <a:pt x="618" y="72"/>
                  </a:lnTo>
                  <a:lnTo>
                    <a:pt x="546" y="78"/>
                  </a:lnTo>
                  <a:lnTo>
                    <a:pt x="540" y="66"/>
                  </a:lnTo>
                  <a:lnTo>
                    <a:pt x="504" y="66"/>
                  </a:lnTo>
                  <a:lnTo>
                    <a:pt x="480" y="42"/>
                  </a:lnTo>
                  <a:lnTo>
                    <a:pt x="480" y="36"/>
                  </a:lnTo>
                  <a:lnTo>
                    <a:pt x="174" y="36"/>
                  </a:lnTo>
                  <a:lnTo>
                    <a:pt x="168" y="30"/>
                  </a:lnTo>
                  <a:lnTo>
                    <a:pt x="156" y="30"/>
                  </a:lnTo>
                  <a:lnTo>
                    <a:pt x="132" y="18"/>
                  </a:lnTo>
                  <a:lnTo>
                    <a:pt x="126" y="6"/>
                  </a:lnTo>
                  <a:lnTo>
                    <a:pt x="120" y="0"/>
                  </a:lnTo>
                  <a:lnTo>
                    <a:pt x="90" y="0"/>
                  </a:lnTo>
                  <a:lnTo>
                    <a:pt x="90" y="6"/>
                  </a:lnTo>
                  <a:lnTo>
                    <a:pt x="72" y="24"/>
                  </a:lnTo>
                  <a:lnTo>
                    <a:pt x="42" y="24"/>
                  </a:lnTo>
                  <a:lnTo>
                    <a:pt x="36" y="18"/>
                  </a:lnTo>
                  <a:lnTo>
                    <a:pt x="18" y="24"/>
                  </a:lnTo>
                  <a:lnTo>
                    <a:pt x="0" y="24"/>
                  </a:lnTo>
                  <a:lnTo>
                    <a:pt x="6" y="96"/>
                  </a:lnTo>
                  <a:lnTo>
                    <a:pt x="12" y="108"/>
                  </a:lnTo>
                  <a:lnTo>
                    <a:pt x="30" y="126"/>
                  </a:lnTo>
                  <a:lnTo>
                    <a:pt x="36" y="138"/>
                  </a:lnTo>
                  <a:lnTo>
                    <a:pt x="54" y="162"/>
                  </a:lnTo>
                  <a:lnTo>
                    <a:pt x="72" y="192"/>
                  </a:lnTo>
                  <a:lnTo>
                    <a:pt x="96" y="228"/>
                  </a:lnTo>
                  <a:lnTo>
                    <a:pt x="102" y="258"/>
                  </a:lnTo>
                  <a:lnTo>
                    <a:pt x="102" y="276"/>
                  </a:lnTo>
                  <a:lnTo>
                    <a:pt x="114" y="294"/>
                  </a:lnTo>
                  <a:lnTo>
                    <a:pt x="120" y="312"/>
                  </a:lnTo>
                  <a:lnTo>
                    <a:pt x="138" y="348"/>
                  </a:lnTo>
                  <a:lnTo>
                    <a:pt x="156" y="366"/>
                  </a:lnTo>
                  <a:lnTo>
                    <a:pt x="156" y="390"/>
                  </a:lnTo>
                  <a:lnTo>
                    <a:pt x="162" y="396"/>
                  </a:lnTo>
                  <a:lnTo>
                    <a:pt x="174" y="402"/>
                  </a:lnTo>
                  <a:lnTo>
                    <a:pt x="180" y="414"/>
                  </a:lnTo>
                  <a:lnTo>
                    <a:pt x="192" y="420"/>
                  </a:lnTo>
                  <a:lnTo>
                    <a:pt x="198" y="432"/>
                  </a:lnTo>
                  <a:lnTo>
                    <a:pt x="198" y="582"/>
                  </a:lnTo>
                  <a:lnTo>
                    <a:pt x="222" y="630"/>
                  </a:lnTo>
                  <a:lnTo>
                    <a:pt x="222" y="678"/>
                  </a:lnTo>
                  <a:lnTo>
                    <a:pt x="216" y="678"/>
                  </a:lnTo>
                  <a:lnTo>
                    <a:pt x="228" y="726"/>
                  </a:lnTo>
                  <a:lnTo>
                    <a:pt x="228" y="762"/>
                  </a:lnTo>
                  <a:lnTo>
                    <a:pt x="240" y="762"/>
                  </a:lnTo>
                  <a:lnTo>
                    <a:pt x="240" y="804"/>
                  </a:lnTo>
                  <a:lnTo>
                    <a:pt x="252" y="810"/>
                  </a:lnTo>
                  <a:lnTo>
                    <a:pt x="258" y="816"/>
                  </a:lnTo>
                  <a:lnTo>
                    <a:pt x="258" y="846"/>
                  </a:lnTo>
                  <a:lnTo>
                    <a:pt x="264" y="858"/>
                  </a:lnTo>
                  <a:lnTo>
                    <a:pt x="270" y="864"/>
                  </a:lnTo>
                  <a:lnTo>
                    <a:pt x="276" y="876"/>
                  </a:lnTo>
                  <a:lnTo>
                    <a:pt x="282" y="894"/>
                  </a:lnTo>
                  <a:lnTo>
                    <a:pt x="282" y="900"/>
                  </a:lnTo>
                  <a:lnTo>
                    <a:pt x="288" y="912"/>
                  </a:lnTo>
                  <a:lnTo>
                    <a:pt x="294" y="918"/>
                  </a:lnTo>
                  <a:lnTo>
                    <a:pt x="318" y="930"/>
                  </a:lnTo>
                  <a:lnTo>
                    <a:pt x="324" y="936"/>
                  </a:lnTo>
                  <a:lnTo>
                    <a:pt x="330" y="936"/>
                  </a:lnTo>
                  <a:lnTo>
                    <a:pt x="330" y="942"/>
                  </a:lnTo>
                  <a:lnTo>
                    <a:pt x="348" y="930"/>
                  </a:lnTo>
                  <a:lnTo>
                    <a:pt x="348" y="924"/>
                  </a:lnTo>
                  <a:lnTo>
                    <a:pt x="354" y="918"/>
                  </a:lnTo>
                  <a:lnTo>
                    <a:pt x="360" y="906"/>
                  </a:lnTo>
                  <a:lnTo>
                    <a:pt x="360" y="900"/>
                  </a:lnTo>
                  <a:lnTo>
                    <a:pt x="366" y="894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25" name="Malaysia" descr="© INSCALE GmbH, 05.05.2010&#10;http://www.presentationload.com/">
              <a:extLst>
                <a:ext uri="{FF2B5EF4-FFF2-40B4-BE49-F238E27FC236}">
                  <a16:creationId xmlns:a16="http://schemas.microsoft.com/office/drawing/2014/main" id="{6A0164CF-5A12-4AE6-B8DE-B8686D99D8FB}"/>
                </a:ext>
              </a:extLst>
            </p:cNvPr>
            <p:cNvSpPr>
              <a:spLocks/>
            </p:cNvSpPr>
            <p:nvPr/>
          </p:nvSpPr>
          <p:spPr bwMode="gray">
            <a:xfrm>
              <a:off x="8696023" y="4276269"/>
              <a:ext cx="136531" cy="196903"/>
            </a:xfrm>
            <a:custGeom>
              <a:avLst/>
              <a:gdLst>
                <a:gd name="T0" fmla="*/ 2147483647 w 306"/>
                <a:gd name="T1" fmla="*/ 2147483647 h 438"/>
                <a:gd name="T2" fmla="*/ 2147483647 w 306"/>
                <a:gd name="T3" fmla="*/ 2147483647 h 438"/>
                <a:gd name="T4" fmla="*/ 2147483647 w 306"/>
                <a:gd name="T5" fmla="*/ 2147483647 h 438"/>
                <a:gd name="T6" fmla="*/ 2147483647 w 306"/>
                <a:gd name="T7" fmla="*/ 2147483647 h 438"/>
                <a:gd name="T8" fmla="*/ 2147483647 w 306"/>
                <a:gd name="T9" fmla="*/ 2147483647 h 438"/>
                <a:gd name="T10" fmla="*/ 2147483647 w 306"/>
                <a:gd name="T11" fmla="*/ 2147483647 h 438"/>
                <a:gd name="T12" fmla="*/ 2147483647 w 306"/>
                <a:gd name="T13" fmla="*/ 2147483647 h 438"/>
                <a:gd name="T14" fmla="*/ 2147483647 w 306"/>
                <a:gd name="T15" fmla="*/ 2147483647 h 438"/>
                <a:gd name="T16" fmla="*/ 2147483647 w 306"/>
                <a:gd name="T17" fmla="*/ 2147483647 h 438"/>
                <a:gd name="T18" fmla="*/ 2147483647 w 306"/>
                <a:gd name="T19" fmla="*/ 2147483647 h 438"/>
                <a:gd name="T20" fmla="*/ 2147483647 w 306"/>
                <a:gd name="T21" fmla="*/ 2147483647 h 438"/>
                <a:gd name="T22" fmla="*/ 2147483647 w 306"/>
                <a:gd name="T23" fmla="*/ 2147483647 h 438"/>
                <a:gd name="T24" fmla="*/ 2147483647 w 306"/>
                <a:gd name="T25" fmla="*/ 2147483647 h 438"/>
                <a:gd name="T26" fmla="*/ 2147483647 w 306"/>
                <a:gd name="T27" fmla="*/ 2147483647 h 438"/>
                <a:gd name="T28" fmla="*/ 2147483647 w 306"/>
                <a:gd name="T29" fmla="*/ 2147483647 h 438"/>
                <a:gd name="T30" fmla="*/ 2147483647 w 306"/>
                <a:gd name="T31" fmla="*/ 2147483647 h 438"/>
                <a:gd name="T32" fmla="*/ 2147483647 w 306"/>
                <a:gd name="T33" fmla="*/ 2147483647 h 438"/>
                <a:gd name="T34" fmla="*/ 2147483647 w 306"/>
                <a:gd name="T35" fmla="*/ 2147483647 h 438"/>
                <a:gd name="T36" fmla="*/ 2147483647 w 306"/>
                <a:gd name="T37" fmla="*/ 2147483647 h 438"/>
                <a:gd name="T38" fmla="*/ 2147483647 w 306"/>
                <a:gd name="T39" fmla="*/ 2147483647 h 438"/>
                <a:gd name="T40" fmla="*/ 2147483647 w 306"/>
                <a:gd name="T41" fmla="*/ 2147483647 h 438"/>
                <a:gd name="T42" fmla="*/ 2147483647 w 306"/>
                <a:gd name="T43" fmla="*/ 2147483647 h 438"/>
                <a:gd name="T44" fmla="*/ 2147483647 w 306"/>
                <a:gd name="T45" fmla="*/ 2147483647 h 438"/>
                <a:gd name="T46" fmla="*/ 2147483647 w 306"/>
                <a:gd name="T47" fmla="*/ 2147483647 h 438"/>
                <a:gd name="T48" fmla="*/ 2147483647 w 306"/>
                <a:gd name="T49" fmla="*/ 2147483647 h 438"/>
                <a:gd name="T50" fmla="*/ 2147483647 w 306"/>
                <a:gd name="T51" fmla="*/ 2147483647 h 438"/>
                <a:gd name="T52" fmla="*/ 2147483647 w 306"/>
                <a:gd name="T53" fmla="*/ 2147483647 h 438"/>
                <a:gd name="T54" fmla="*/ 2147483647 w 306"/>
                <a:gd name="T55" fmla="*/ 2147483647 h 438"/>
                <a:gd name="T56" fmla="*/ 2147483647 w 306"/>
                <a:gd name="T57" fmla="*/ 2147483647 h 438"/>
                <a:gd name="T58" fmla="*/ 2147483647 w 306"/>
                <a:gd name="T59" fmla="*/ 2147483647 h 438"/>
                <a:gd name="T60" fmla="*/ 2147483647 w 306"/>
                <a:gd name="T61" fmla="*/ 2147483647 h 438"/>
                <a:gd name="T62" fmla="*/ 2147483647 w 306"/>
                <a:gd name="T63" fmla="*/ 2147483647 h 438"/>
                <a:gd name="T64" fmla="*/ 2147483647 w 306"/>
                <a:gd name="T65" fmla="*/ 2147483647 h 438"/>
                <a:gd name="T66" fmla="*/ 2147483647 w 306"/>
                <a:gd name="T67" fmla="*/ 2147483647 h 438"/>
                <a:gd name="T68" fmla="*/ 2147483647 w 306"/>
                <a:gd name="T69" fmla="*/ 2147483647 h 438"/>
                <a:gd name="T70" fmla="*/ 2147483647 w 306"/>
                <a:gd name="T71" fmla="*/ 2147483647 h 438"/>
                <a:gd name="T72" fmla="*/ 2147483647 w 306"/>
                <a:gd name="T73" fmla="*/ 2147483647 h 438"/>
                <a:gd name="T74" fmla="*/ 2147483647 w 306"/>
                <a:gd name="T75" fmla="*/ 2147483647 h 438"/>
                <a:gd name="T76" fmla="*/ 2147483647 w 306"/>
                <a:gd name="T77" fmla="*/ 0 h 438"/>
                <a:gd name="T78" fmla="*/ 2147483647 w 306"/>
                <a:gd name="T79" fmla="*/ 2147483647 h 438"/>
                <a:gd name="T80" fmla="*/ 2147483647 w 306"/>
                <a:gd name="T81" fmla="*/ 2147483647 h 438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306"/>
                <a:gd name="T124" fmla="*/ 0 h 438"/>
                <a:gd name="T125" fmla="*/ 306 w 306"/>
                <a:gd name="T126" fmla="*/ 438 h 438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306" h="438">
                  <a:moveTo>
                    <a:pt x="0" y="42"/>
                  </a:moveTo>
                  <a:lnTo>
                    <a:pt x="6" y="138"/>
                  </a:lnTo>
                  <a:lnTo>
                    <a:pt x="18" y="138"/>
                  </a:lnTo>
                  <a:lnTo>
                    <a:pt x="24" y="132"/>
                  </a:lnTo>
                  <a:lnTo>
                    <a:pt x="42" y="132"/>
                  </a:lnTo>
                  <a:lnTo>
                    <a:pt x="54" y="138"/>
                  </a:lnTo>
                  <a:lnTo>
                    <a:pt x="54" y="168"/>
                  </a:lnTo>
                  <a:lnTo>
                    <a:pt x="48" y="180"/>
                  </a:lnTo>
                  <a:lnTo>
                    <a:pt x="48" y="198"/>
                  </a:lnTo>
                  <a:lnTo>
                    <a:pt x="54" y="216"/>
                  </a:lnTo>
                  <a:lnTo>
                    <a:pt x="60" y="228"/>
                  </a:lnTo>
                  <a:lnTo>
                    <a:pt x="66" y="234"/>
                  </a:lnTo>
                  <a:lnTo>
                    <a:pt x="84" y="234"/>
                  </a:lnTo>
                  <a:lnTo>
                    <a:pt x="90" y="228"/>
                  </a:lnTo>
                  <a:lnTo>
                    <a:pt x="90" y="240"/>
                  </a:lnTo>
                  <a:lnTo>
                    <a:pt x="84" y="252"/>
                  </a:lnTo>
                  <a:lnTo>
                    <a:pt x="84" y="282"/>
                  </a:lnTo>
                  <a:lnTo>
                    <a:pt x="96" y="306"/>
                  </a:lnTo>
                  <a:lnTo>
                    <a:pt x="102" y="312"/>
                  </a:lnTo>
                  <a:lnTo>
                    <a:pt x="114" y="318"/>
                  </a:lnTo>
                  <a:lnTo>
                    <a:pt x="132" y="330"/>
                  </a:lnTo>
                  <a:lnTo>
                    <a:pt x="144" y="336"/>
                  </a:lnTo>
                  <a:lnTo>
                    <a:pt x="162" y="354"/>
                  </a:lnTo>
                  <a:lnTo>
                    <a:pt x="168" y="354"/>
                  </a:lnTo>
                  <a:lnTo>
                    <a:pt x="168" y="366"/>
                  </a:lnTo>
                  <a:lnTo>
                    <a:pt x="174" y="372"/>
                  </a:lnTo>
                  <a:lnTo>
                    <a:pt x="174" y="378"/>
                  </a:lnTo>
                  <a:lnTo>
                    <a:pt x="180" y="384"/>
                  </a:lnTo>
                  <a:lnTo>
                    <a:pt x="186" y="384"/>
                  </a:lnTo>
                  <a:lnTo>
                    <a:pt x="198" y="390"/>
                  </a:lnTo>
                  <a:lnTo>
                    <a:pt x="204" y="396"/>
                  </a:lnTo>
                  <a:lnTo>
                    <a:pt x="216" y="396"/>
                  </a:lnTo>
                  <a:lnTo>
                    <a:pt x="222" y="402"/>
                  </a:lnTo>
                  <a:lnTo>
                    <a:pt x="228" y="402"/>
                  </a:lnTo>
                  <a:lnTo>
                    <a:pt x="252" y="438"/>
                  </a:lnTo>
                  <a:lnTo>
                    <a:pt x="300" y="432"/>
                  </a:lnTo>
                  <a:lnTo>
                    <a:pt x="300" y="420"/>
                  </a:lnTo>
                  <a:lnTo>
                    <a:pt x="306" y="408"/>
                  </a:lnTo>
                  <a:lnTo>
                    <a:pt x="306" y="378"/>
                  </a:lnTo>
                  <a:lnTo>
                    <a:pt x="294" y="354"/>
                  </a:lnTo>
                  <a:lnTo>
                    <a:pt x="270" y="330"/>
                  </a:lnTo>
                  <a:lnTo>
                    <a:pt x="264" y="318"/>
                  </a:lnTo>
                  <a:lnTo>
                    <a:pt x="258" y="312"/>
                  </a:lnTo>
                  <a:lnTo>
                    <a:pt x="258" y="288"/>
                  </a:lnTo>
                  <a:lnTo>
                    <a:pt x="252" y="276"/>
                  </a:lnTo>
                  <a:lnTo>
                    <a:pt x="246" y="270"/>
                  </a:lnTo>
                  <a:lnTo>
                    <a:pt x="246" y="258"/>
                  </a:lnTo>
                  <a:lnTo>
                    <a:pt x="252" y="252"/>
                  </a:lnTo>
                  <a:lnTo>
                    <a:pt x="252" y="126"/>
                  </a:lnTo>
                  <a:lnTo>
                    <a:pt x="246" y="114"/>
                  </a:lnTo>
                  <a:lnTo>
                    <a:pt x="222" y="90"/>
                  </a:lnTo>
                  <a:lnTo>
                    <a:pt x="204" y="84"/>
                  </a:lnTo>
                  <a:lnTo>
                    <a:pt x="192" y="72"/>
                  </a:lnTo>
                  <a:lnTo>
                    <a:pt x="180" y="66"/>
                  </a:lnTo>
                  <a:lnTo>
                    <a:pt x="156" y="42"/>
                  </a:lnTo>
                  <a:lnTo>
                    <a:pt x="150" y="54"/>
                  </a:lnTo>
                  <a:lnTo>
                    <a:pt x="144" y="60"/>
                  </a:lnTo>
                  <a:lnTo>
                    <a:pt x="138" y="72"/>
                  </a:lnTo>
                  <a:lnTo>
                    <a:pt x="138" y="78"/>
                  </a:lnTo>
                  <a:lnTo>
                    <a:pt x="132" y="84"/>
                  </a:lnTo>
                  <a:lnTo>
                    <a:pt x="114" y="66"/>
                  </a:lnTo>
                  <a:lnTo>
                    <a:pt x="108" y="66"/>
                  </a:lnTo>
                  <a:lnTo>
                    <a:pt x="102" y="72"/>
                  </a:lnTo>
                  <a:lnTo>
                    <a:pt x="90" y="72"/>
                  </a:lnTo>
                  <a:lnTo>
                    <a:pt x="90" y="78"/>
                  </a:lnTo>
                  <a:lnTo>
                    <a:pt x="72" y="78"/>
                  </a:lnTo>
                  <a:lnTo>
                    <a:pt x="66" y="72"/>
                  </a:lnTo>
                  <a:lnTo>
                    <a:pt x="66" y="66"/>
                  </a:lnTo>
                  <a:lnTo>
                    <a:pt x="78" y="54"/>
                  </a:lnTo>
                  <a:lnTo>
                    <a:pt x="78" y="42"/>
                  </a:lnTo>
                  <a:lnTo>
                    <a:pt x="66" y="42"/>
                  </a:lnTo>
                  <a:lnTo>
                    <a:pt x="66" y="30"/>
                  </a:lnTo>
                  <a:lnTo>
                    <a:pt x="60" y="24"/>
                  </a:lnTo>
                  <a:lnTo>
                    <a:pt x="48" y="18"/>
                  </a:lnTo>
                  <a:lnTo>
                    <a:pt x="30" y="18"/>
                  </a:lnTo>
                  <a:lnTo>
                    <a:pt x="30" y="12"/>
                  </a:lnTo>
                  <a:lnTo>
                    <a:pt x="24" y="0"/>
                  </a:lnTo>
                  <a:lnTo>
                    <a:pt x="12" y="0"/>
                  </a:lnTo>
                  <a:lnTo>
                    <a:pt x="6" y="6"/>
                  </a:lnTo>
                  <a:lnTo>
                    <a:pt x="6" y="18"/>
                  </a:lnTo>
                  <a:lnTo>
                    <a:pt x="12" y="24"/>
                  </a:lnTo>
                  <a:lnTo>
                    <a:pt x="6" y="36"/>
                  </a:lnTo>
                  <a:lnTo>
                    <a:pt x="0" y="42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26" name="Malaysia" descr="© INSCALE GmbH, 05.05.2010&#10;http://www.presentationload.com/">
              <a:extLst>
                <a:ext uri="{FF2B5EF4-FFF2-40B4-BE49-F238E27FC236}">
                  <a16:creationId xmlns:a16="http://schemas.microsoft.com/office/drawing/2014/main" id="{276B0FB8-16DD-4A18-93E7-A7DE6792CFB2}"/>
                </a:ext>
              </a:extLst>
            </p:cNvPr>
            <p:cNvSpPr>
              <a:spLocks/>
            </p:cNvSpPr>
            <p:nvPr/>
          </p:nvSpPr>
          <p:spPr bwMode="gray">
            <a:xfrm>
              <a:off x="9013537" y="4254038"/>
              <a:ext cx="304813" cy="236602"/>
            </a:xfrm>
            <a:custGeom>
              <a:avLst/>
              <a:gdLst>
                <a:gd name="T0" fmla="*/ 2147483647 w 690"/>
                <a:gd name="T1" fmla="*/ 2147483647 h 528"/>
                <a:gd name="T2" fmla="*/ 2147483647 w 690"/>
                <a:gd name="T3" fmla="*/ 2147483647 h 528"/>
                <a:gd name="T4" fmla="*/ 2147483647 w 690"/>
                <a:gd name="T5" fmla="*/ 2147483647 h 528"/>
                <a:gd name="T6" fmla="*/ 2147483647 w 690"/>
                <a:gd name="T7" fmla="*/ 2147483647 h 528"/>
                <a:gd name="T8" fmla="*/ 2147483647 w 690"/>
                <a:gd name="T9" fmla="*/ 2147483647 h 528"/>
                <a:gd name="T10" fmla="*/ 2147483647 w 690"/>
                <a:gd name="T11" fmla="*/ 2147483647 h 528"/>
                <a:gd name="T12" fmla="*/ 2147483647 w 690"/>
                <a:gd name="T13" fmla="*/ 2147483647 h 528"/>
                <a:gd name="T14" fmla="*/ 2147483647 w 690"/>
                <a:gd name="T15" fmla="*/ 2147483647 h 528"/>
                <a:gd name="T16" fmla="*/ 2147483647 w 690"/>
                <a:gd name="T17" fmla="*/ 2147483647 h 528"/>
                <a:gd name="T18" fmla="*/ 2147483647 w 690"/>
                <a:gd name="T19" fmla="*/ 2147483647 h 528"/>
                <a:gd name="T20" fmla="*/ 2147483647 w 690"/>
                <a:gd name="T21" fmla="*/ 2147483647 h 528"/>
                <a:gd name="T22" fmla="*/ 2147483647 w 690"/>
                <a:gd name="T23" fmla="*/ 2147483647 h 528"/>
                <a:gd name="T24" fmla="*/ 2147483647 w 690"/>
                <a:gd name="T25" fmla="*/ 2147483647 h 528"/>
                <a:gd name="T26" fmla="*/ 2147483647 w 690"/>
                <a:gd name="T27" fmla="*/ 2147483647 h 528"/>
                <a:gd name="T28" fmla="*/ 2147483647 w 690"/>
                <a:gd name="T29" fmla="*/ 2147483647 h 528"/>
                <a:gd name="T30" fmla="*/ 2147483647 w 690"/>
                <a:gd name="T31" fmla="*/ 2147483647 h 528"/>
                <a:gd name="T32" fmla="*/ 2147483647 w 690"/>
                <a:gd name="T33" fmla="*/ 2147483647 h 528"/>
                <a:gd name="T34" fmla="*/ 2147483647 w 690"/>
                <a:gd name="T35" fmla="*/ 2147483647 h 528"/>
                <a:gd name="T36" fmla="*/ 2147483647 w 690"/>
                <a:gd name="T37" fmla="*/ 2147483647 h 528"/>
                <a:gd name="T38" fmla="*/ 2147483647 w 690"/>
                <a:gd name="T39" fmla="*/ 2147483647 h 528"/>
                <a:gd name="T40" fmla="*/ 2147483647 w 690"/>
                <a:gd name="T41" fmla="*/ 2147483647 h 528"/>
                <a:gd name="T42" fmla="*/ 2147483647 w 690"/>
                <a:gd name="T43" fmla="*/ 2147483647 h 528"/>
                <a:gd name="T44" fmla="*/ 2147483647 w 690"/>
                <a:gd name="T45" fmla="*/ 2147483647 h 528"/>
                <a:gd name="T46" fmla="*/ 2147483647 w 690"/>
                <a:gd name="T47" fmla="*/ 2147483647 h 528"/>
                <a:gd name="T48" fmla="*/ 2147483647 w 690"/>
                <a:gd name="T49" fmla="*/ 2147483647 h 528"/>
                <a:gd name="T50" fmla="*/ 2147483647 w 690"/>
                <a:gd name="T51" fmla="*/ 2147483647 h 528"/>
                <a:gd name="T52" fmla="*/ 2147483647 w 690"/>
                <a:gd name="T53" fmla="*/ 2147483647 h 528"/>
                <a:gd name="T54" fmla="*/ 2147483647 w 690"/>
                <a:gd name="T55" fmla="*/ 2147483647 h 528"/>
                <a:gd name="T56" fmla="*/ 2147483647 w 690"/>
                <a:gd name="T57" fmla="*/ 2147483647 h 528"/>
                <a:gd name="T58" fmla="*/ 2147483647 w 690"/>
                <a:gd name="T59" fmla="*/ 2147483647 h 528"/>
                <a:gd name="T60" fmla="*/ 2147483647 w 690"/>
                <a:gd name="T61" fmla="*/ 2147483647 h 528"/>
                <a:gd name="T62" fmla="*/ 2147483647 w 690"/>
                <a:gd name="T63" fmla="*/ 2147483647 h 528"/>
                <a:gd name="T64" fmla="*/ 2147483647 w 690"/>
                <a:gd name="T65" fmla="*/ 2147483647 h 528"/>
                <a:gd name="T66" fmla="*/ 2147483647 w 690"/>
                <a:gd name="T67" fmla="*/ 2147483647 h 528"/>
                <a:gd name="T68" fmla="*/ 2147483647 w 690"/>
                <a:gd name="T69" fmla="*/ 2147483647 h 528"/>
                <a:gd name="T70" fmla="*/ 2147483647 w 690"/>
                <a:gd name="T71" fmla="*/ 0 h 528"/>
                <a:gd name="T72" fmla="*/ 2147483647 w 690"/>
                <a:gd name="T73" fmla="*/ 0 h 528"/>
                <a:gd name="T74" fmla="*/ 2147483647 w 690"/>
                <a:gd name="T75" fmla="*/ 2147483647 h 528"/>
                <a:gd name="T76" fmla="*/ 2147483647 w 690"/>
                <a:gd name="T77" fmla="*/ 2147483647 h 528"/>
                <a:gd name="T78" fmla="*/ 2147483647 w 690"/>
                <a:gd name="T79" fmla="*/ 2147483647 h 528"/>
                <a:gd name="T80" fmla="*/ 2147483647 w 690"/>
                <a:gd name="T81" fmla="*/ 2147483647 h 528"/>
                <a:gd name="T82" fmla="*/ 2147483647 w 690"/>
                <a:gd name="T83" fmla="*/ 2147483647 h 528"/>
                <a:gd name="T84" fmla="*/ 2147483647 w 690"/>
                <a:gd name="T85" fmla="*/ 2147483647 h 528"/>
                <a:gd name="T86" fmla="*/ 2147483647 w 690"/>
                <a:gd name="T87" fmla="*/ 2147483647 h 528"/>
                <a:gd name="T88" fmla="*/ 2147483647 w 690"/>
                <a:gd name="T89" fmla="*/ 2147483647 h 528"/>
                <a:gd name="T90" fmla="*/ 2147483647 w 690"/>
                <a:gd name="T91" fmla="*/ 2147483647 h 528"/>
                <a:gd name="T92" fmla="*/ 2147483647 w 690"/>
                <a:gd name="T93" fmla="*/ 2147483647 h 528"/>
                <a:gd name="T94" fmla="*/ 2147483647 w 690"/>
                <a:gd name="T95" fmla="*/ 2147483647 h 528"/>
                <a:gd name="T96" fmla="*/ 2147483647 w 690"/>
                <a:gd name="T97" fmla="*/ 2147483647 h 528"/>
                <a:gd name="T98" fmla="*/ 2147483647 w 690"/>
                <a:gd name="T99" fmla="*/ 2147483647 h 528"/>
                <a:gd name="T100" fmla="*/ 2147483647 w 690"/>
                <a:gd name="T101" fmla="*/ 2147483647 h 528"/>
                <a:gd name="T102" fmla="*/ 2147483647 w 690"/>
                <a:gd name="T103" fmla="*/ 2147483647 h 528"/>
                <a:gd name="T104" fmla="*/ 2147483647 w 690"/>
                <a:gd name="T105" fmla="*/ 2147483647 h 528"/>
                <a:gd name="T106" fmla="*/ 2147483647 w 690"/>
                <a:gd name="T107" fmla="*/ 2147483647 h 528"/>
                <a:gd name="T108" fmla="*/ 2147483647 w 690"/>
                <a:gd name="T109" fmla="*/ 2147483647 h 528"/>
                <a:gd name="T110" fmla="*/ 2147483647 w 690"/>
                <a:gd name="T111" fmla="*/ 2147483647 h 528"/>
                <a:gd name="T112" fmla="*/ 2147483647 w 690"/>
                <a:gd name="T113" fmla="*/ 2147483647 h 528"/>
                <a:gd name="T114" fmla="*/ 0 w 690"/>
                <a:gd name="T115" fmla="*/ 2147483647 h 528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690"/>
                <a:gd name="T175" fmla="*/ 0 h 528"/>
                <a:gd name="T176" fmla="*/ 690 w 690"/>
                <a:gd name="T177" fmla="*/ 528 h 528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690" h="528">
                  <a:moveTo>
                    <a:pt x="12" y="504"/>
                  </a:moveTo>
                  <a:lnTo>
                    <a:pt x="24" y="510"/>
                  </a:lnTo>
                  <a:lnTo>
                    <a:pt x="30" y="516"/>
                  </a:lnTo>
                  <a:lnTo>
                    <a:pt x="54" y="528"/>
                  </a:lnTo>
                  <a:lnTo>
                    <a:pt x="60" y="528"/>
                  </a:lnTo>
                  <a:lnTo>
                    <a:pt x="78" y="510"/>
                  </a:lnTo>
                  <a:lnTo>
                    <a:pt x="102" y="510"/>
                  </a:lnTo>
                  <a:lnTo>
                    <a:pt x="120" y="516"/>
                  </a:lnTo>
                  <a:lnTo>
                    <a:pt x="144" y="516"/>
                  </a:lnTo>
                  <a:lnTo>
                    <a:pt x="174" y="486"/>
                  </a:lnTo>
                  <a:lnTo>
                    <a:pt x="180" y="474"/>
                  </a:lnTo>
                  <a:lnTo>
                    <a:pt x="222" y="474"/>
                  </a:lnTo>
                  <a:lnTo>
                    <a:pt x="234" y="486"/>
                  </a:lnTo>
                  <a:lnTo>
                    <a:pt x="258" y="498"/>
                  </a:lnTo>
                  <a:lnTo>
                    <a:pt x="264" y="504"/>
                  </a:lnTo>
                  <a:lnTo>
                    <a:pt x="270" y="504"/>
                  </a:lnTo>
                  <a:lnTo>
                    <a:pt x="282" y="492"/>
                  </a:lnTo>
                  <a:lnTo>
                    <a:pt x="294" y="486"/>
                  </a:lnTo>
                  <a:lnTo>
                    <a:pt x="300" y="480"/>
                  </a:lnTo>
                  <a:lnTo>
                    <a:pt x="324" y="480"/>
                  </a:lnTo>
                  <a:lnTo>
                    <a:pt x="354" y="444"/>
                  </a:lnTo>
                  <a:lnTo>
                    <a:pt x="348" y="432"/>
                  </a:lnTo>
                  <a:lnTo>
                    <a:pt x="384" y="402"/>
                  </a:lnTo>
                  <a:lnTo>
                    <a:pt x="378" y="390"/>
                  </a:lnTo>
                  <a:lnTo>
                    <a:pt x="372" y="384"/>
                  </a:lnTo>
                  <a:lnTo>
                    <a:pt x="372" y="360"/>
                  </a:lnTo>
                  <a:lnTo>
                    <a:pt x="378" y="354"/>
                  </a:lnTo>
                  <a:lnTo>
                    <a:pt x="396" y="354"/>
                  </a:lnTo>
                  <a:lnTo>
                    <a:pt x="402" y="342"/>
                  </a:lnTo>
                  <a:lnTo>
                    <a:pt x="402" y="336"/>
                  </a:lnTo>
                  <a:lnTo>
                    <a:pt x="408" y="318"/>
                  </a:lnTo>
                  <a:lnTo>
                    <a:pt x="408" y="264"/>
                  </a:lnTo>
                  <a:lnTo>
                    <a:pt x="414" y="252"/>
                  </a:lnTo>
                  <a:lnTo>
                    <a:pt x="420" y="246"/>
                  </a:lnTo>
                  <a:lnTo>
                    <a:pt x="516" y="246"/>
                  </a:lnTo>
                  <a:lnTo>
                    <a:pt x="540" y="270"/>
                  </a:lnTo>
                  <a:lnTo>
                    <a:pt x="552" y="276"/>
                  </a:lnTo>
                  <a:lnTo>
                    <a:pt x="558" y="282"/>
                  </a:lnTo>
                  <a:lnTo>
                    <a:pt x="576" y="276"/>
                  </a:lnTo>
                  <a:lnTo>
                    <a:pt x="564" y="216"/>
                  </a:lnTo>
                  <a:lnTo>
                    <a:pt x="576" y="222"/>
                  </a:lnTo>
                  <a:lnTo>
                    <a:pt x="582" y="234"/>
                  </a:lnTo>
                  <a:lnTo>
                    <a:pt x="594" y="240"/>
                  </a:lnTo>
                  <a:lnTo>
                    <a:pt x="636" y="240"/>
                  </a:lnTo>
                  <a:lnTo>
                    <a:pt x="630" y="234"/>
                  </a:lnTo>
                  <a:lnTo>
                    <a:pt x="624" y="222"/>
                  </a:lnTo>
                  <a:lnTo>
                    <a:pt x="618" y="216"/>
                  </a:lnTo>
                  <a:lnTo>
                    <a:pt x="606" y="192"/>
                  </a:lnTo>
                  <a:lnTo>
                    <a:pt x="606" y="186"/>
                  </a:lnTo>
                  <a:lnTo>
                    <a:pt x="612" y="180"/>
                  </a:lnTo>
                  <a:lnTo>
                    <a:pt x="624" y="180"/>
                  </a:lnTo>
                  <a:lnTo>
                    <a:pt x="642" y="186"/>
                  </a:lnTo>
                  <a:lnTo>
                    <a:pt x="654" y="186"/>
                  </a:lnTo>
                  <a:lnTo>
                    <a:pt x="660" y="192"/>
                  </a:lnTo>
                  <a:lnTo>
                    <a:pt x="666" y="192"/>
                  </a:lnTo>
                  <a:lnTo>
                    <a:pt x="690" y="162"/>
                  </a:lnTo>
                  <a:lnTo>
                    <a:pt x="666" y="156"/>
                  </a:lnTo>
                  <a:lnTo>
                    <a:pt x="660" y="144"/>
                  </a:lnTo>
                  <a:lnTo>
                    <a:pt x="642" y="126"/>
                  </a:lnTo>
                  <a:lnTo>
                    <a:pt x="630" y="120"/>
                  </a:lnTo>
                  <a:lnTo>
                    <a:pt x="612" y="120"/>
                  </a:lnTo>
                  <a:lnTo>
                    <a:pt x="600" y="114"/>
                  </a:lnTo>
                  <a:lnTo>
                    <a:pt x="588" y="114"/>
                  </a:lnTo>
                  <a:lnTo>
                    <a:pt x="588" y="108"/>
                  </a:lnTo>
                  <a:lnTo>
                    <a:pt x="582" y="102"/>
                  </a:lnTo>
                  <a:lnTo>
                    <a:pt x="582" y="90"/>
                  </a:lnTo>
                  <a:lnTo>
                    <a:pt x="576" y="78"/>
                  </a:lnTo>
                  <a:lnTo>
                    <a:pt x="564" y="66"/>
                  </a:lnTo>
                  <a:lnTo>
                    <a:pt x="540" y="54"/>
                  </a:lnTo>
                  <a:lnTo>
                    <a:pt x="534" y="60"/>
                  </a:lnTo>
                  <a:lnTo>
                    <a:pt x="528" y="60"/>
                  </a:lnTo>
                  <a:lnTo>
                    <a:pt x="510" y="0"/>
                  </a:lnTo>
                  <a:lnTo>
                    <a:pt x="504" y="18"/>
                  </a:lnTo>
                  <a:lnTo>
                    <a:pt x="492" y="0"/>
                  </a:lnTo>
                  <a:lnTo>
                    <a:pt x="480" y="60"/>
                  </a:lnTo>
                  <a:lnTo>
                    <a:pt x="468" y="66"/>
                  </a:lnTo>
                  <a:lnTo>
                    <a:pt x="462" y="66"/>
                  </a:lnTo>
                  <a:lnTo>
                    <a:pt x="450" y="72"/>
                  </a:lnTo>
                  <a:lnTo>
                    <a:pt x="438" y="96"/>
                  </a:lnTo>
                  <a:lnTo>
                    <a:pt x="438" y="114"/>
                  </a:lnTo>
                  <a:lnTo>
                    <a:pt x="408" y="126"/>
                  </a:lnTo>
                  <a:lnTo>
                    <a:pt x="420" y="162"/>
                  </a:lnTo>
                  <a:lnTo>
                    <a:pt x="408" y="162"/>
                  </a:lnTo>
                  <a:lnTo>
                    <a:pt x="390" y="156"/>
                  </a:lnTo>
                  <a:lnTo>
                    <a:pt x="378" y="156"/>
                  </a:lnTo>
                  <a:lnTo>
                    <a:pt x="360" y="150"/>
                  </a:lnTo>
                  <a:lnTo>
                    <a:pt x="354" y="150"/>
                  </a:lnTo>
                  <a:lnTo>
                    <a:pt x="342" y="156"/>
                  </a:lnTo>
                  <a:lnTo>
                    <a:pt x="342" y="168"/>
                  </a:lnTo>
                  <a:lnTo>
                    <a:pt x="336" y="180"/>
                  </a:lnTo>
                  <a:lnTo>
                    <a:pt x="336" y="204"/>
                  </a:lnTo>
                  <a:lnTo>
                    <a:pt x="294" y="246"/>
                  </a:lnTo>
                  <a:lnTo>
                    <a:pt x="294" y="258"/>
                  </a:lnTo>
                  <a:lnTo>
                    <a:pt x="282" y="294"/>
                  </a:lnTo>
                  <a:lnTo>
                    <a:pt x="276" y="306"/>
                  </a:lnTo>
                  <a:lnTo>
                    <a:pt x="264" y="318"/>
                  </a:lnTo>
                  <a:lnTo>
                    <a:pt x="228" y="336"/>
                  </a:lnTo>
                  <a:lnTo>
                    <a:pt x="186" y="342"/>
                  </a:lnTo>
                  <a:lnTo>
                    <a:pt x="162" y="348"/>
                  </a:lnTo>
                  <a:lnTo>
                    <a:pt x="156" y="354"/>
                  </a:lnTo>
                  <a:lnTo>
                    <a:pt x="132" y="366"/>
                  </a:lnTo>
                  <a:lnTo>
                    <a:pt x="114" y="384"/>
                  </a:lnTo>
                  <a:lnTo>
                    <a:pt x="102" y="390"/>
                  </a:lnTo>
                  <a:lnTo>
                    <a:pt x="84" y="426"/>
                  </a:lnTo>
                  <a:lnTo>
                    <a:pt x="102" y="444"/>
                  </a:lnTo>
                  <a:lnTo>
                    <a:pt x="102" y="462"/>
                  </a:lnTo>
                  <a:lnTo>
                    <a:pt x="96" y="474"/>
                  </a:lnTo>
                  <a:lnTo>
                    <a:pt x="84" y="480"/>
                  </a:lnTo>
                  <a:lnTo>
                    <a:pt x="72" y="480"/>
                  </a:lnTo>
                  <a:lnTo>
                    <a:pt x="48" y="468"/>
                  </a:lnTo>
                  <a:lnTo>
                    <a:pt x="42" y="462"/>
                  </a:lnTo>
                  <a:lnTo>
                    <a:pt x="30" y="456"/>
                  </a:lnTo>
                  <a:lnTo>
                    <a:pt x="24" y="456"/>
                  </a:lnTo>
                  <a:lnTo>
                    <a:pt x="12" y="462"/>
                  </a:lnTo>
                  <a:lnTo>
                    <a:pt x="0" y="474"/>
                  </a:lnTo>
                  <a:lnTo>
                    <a:pt x="0" y="492"/>
                  </a:lnTo>
                  <a:lnTo>
                    <a:pt x="12" y="504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27" name="Indonesia" descr="© INSCALE GmbH, 05.05.2010&#10;http://www.presentationload.com/">
              <a:extLst>
                <a:ext uri="{FF2B5EF4-FFF2-40B4-BE49-F238E27FC236}">
                  <a16:creationId xmlns:a16="http://schemas.microsoft.com/office/drawing/2014/main" id="{915769BE-DFC0-4DAA-9BF3-53F876841280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8548380" y="4315968"/>
              <a:ext cx="1446275" cy="584358"/>
            </a:xfrm>
            <a:custGeom>
              <a:avLst/>
              <a:gdLst>
                <a:gd name="T0" fmla="*/ 2147483647 w 3264"/>
                <a:gd name="T1" fmla="*/ 2147483647 h 1302"/>
                <a:gd name="T2" fmla="*/ 2147483647 w 3264"/>
                <a:gd name="T3" fmla="*/ 2147483647 h 1302"/>
                <a:gd name="T4" fmla="*/ 2147483647 w 3264"/>
                <a:gd name="T5" fmla="*/ 2147483647 h 1302"/>
                <a:gd name="T6" fmla="*/ 2147483647 w 3264"/>
                <a:gd name="T7" fmla="*/ 2147483647 h 1302"/>
                <a:gd name="T8" fmla="*/ 2147483647 w 3264"/>
                <a:gd name="T9" fmla="*/ 2147483647 h 1302"/>
                <a:gd name="T10" fmla="*/ 2147483647 w 3264"/>
                <a:gd name="T11" fmla="*/ 2147483647 h 1302"/>
                <a:gd name="T12" fmla="*/ 2147483647 w 3264"/>
                <a:gd name="T13" fmla="*/ 2147483647 h 1302"/>
                <a:gd name="T14" fmla="*/ 2147483647 w 3264"/>
                <a:gd name="T15" fmla="*/ 2147483647 h 1302"/>
                <a:gd name="T16" fmla="*/ 2147483647 w 3264"/>
                <a:gd name="T17" fmla="*/ 2147483647 h 1302"/>
                <a:gd name="T18" fmla="*/ 2147483647 w 3264"/>
                <a:gd name="T19" fmla="*/ 2147483647 h 1302"/>
                <a:gd name="T20" fmla="*/ 2147483647 w 3264"/>
                <a:gd name="T21" fmla="*/ 2147483647 h 1302"/>
                <a:gd name="T22" fmla="*/ 2147483647 w 3264"/>
                <a:gd name="T23" fmla="*/ 2147483647 h 1302"/>
                <a:gd name="T24" fmla="*/ 2147483647 w 3264"/>
                <a:gd name="T25" fmla="*/ 2147483647 h 1302"/>
                <a:gd name="T26" fmla="*/ 2147483647 w 3264"/>
                <a:gd name="T27" fmla="*/ 2147483647 h 1302"/>
                <a:gd name="T28" fmla="*/ 2147483647 w 3264"/>
                <a:gd name="T29" fmla="*/ 2147483647 h 1302"/>
                <a:gd name="T30" fmla="*/ 2147483647 w 3264"/>
                <a:gd name="T31" fmla="*/ 2147483647 h 1302"/>
                <a:gd name="T32" fmla="*/ 2147483647 w 3264"/>
                <a:gd name="T33" fmla="*/ 2147483647 h 1302"/>
                <a:gd name="T34" fmla="*/ 2147483647 w 3264"/>
                <a:gd name="T35" fmla="*/ 2147483647 h 1302"/>
                <a:gd name="T36" fmla="*/ 2147483647 w 3264"/>
                <a:gd name="T37" fmla="*/ 2147483647 h 1302"/>
                <a:gd name="T38" fmla="*/ 2147483647 w 3264"/>
                <a:gd name="T39" fmla="*/ 2147483647 h 1302"/>
                <a:gd name="T40" fmla="*/ 2147483647 w 3264"/>
                <a:gd name="T41" fmla="*/ 2147483647 h 1302"/>
                <a:gd name="T42" fmla="*/ 2147483647 w 3264"/>
                <a:gd name="T43" fmla="*/ 2147483647 h 1302"/>
                <a:gd name="T44" fmla="*/ 2147483647 w 3264"/>
                <a:gd name="T45" fmla="*/ 2147483647 h 1302"/>
                <a:gd name="T46" fmla="*/ 2147483647 w 3264"/>
                <a:gd name="T47" fmla="*/ 2147483647 h 1302"/>
                <a:gd name="T48" fmla="*/ 2147483647 w 3264"/>
                <a:gd name="T49" fmla="*/ 2147483647 h 1302"/>
                <a:gd name="T50" fmla="*/ 2147483647 w 3264"/>
                <a:gd name="T51" fmla="*/ 2147483647 h 1302"/>
                <a:gd name="T52" fmla="*/ 2147483647 w 3264"/>
                <a:gd name="T53" fmla="*/ 2147483647 h 1302"/>
                <a:gd name="T54" fmla="*/ 2147483647 w 3264"/>
                <a:gd name="T55" fmla="*/ 2147483647 h 1302"/>
                <a:gd name="T56" fmla="*/ 2147483647 w 3264"/>
                <a:gd name="T57" fmla="*/ 2147483647 h 1302"/>
                <a:gd name="T58" fmla="*/ 2147483647 w 3264"/>
                <a:gd name="T59" fmla="*/ 2147483647 h 1302"/>
                <a:gd name="T60" fmla="*/ 2147483647 w 3264"/>
                <a:gd name="T61" fmla="*/ 2147483647 h 1302"/>
                <a:gd name="T62" fmla="*/ 2147483647 w 3264"/>
                <a:gd name="T63" fmla="*/ 2147483647 h 1302"/>
                <a:gd name="T64" fmla="*/ 2147483647 w 3264"/>
                <a:gd name="T65" fmla="*/ 2147483647 h 1302"/>
                <a:gd name="T66" fmla="*/ 2147483647 w 3264"/>
                <a:gd name="T67" fmla="*/ 2147483647 h 1302"/>
                <a:gd name="T68" fmla="*/ 2147483647 w 3264"/>
                <a:gd name="T69" fmla="*/ 2147483647 h 1302"/>
                <a:gd name="T70" fmla="*/ 2147483647 w 3264"/>
                <a:gd name="T71" fmla="*/ 2147483647 h 1302"/>
                <a:gd name="T72" fmla="*/ 2147483647 w 3264"/>
                <a:gd name="T73" fmla="*/ 2147483647 h 1302"/>
                <a:gd name="T74" fmla="*/ 2147483647 w 3264"/>
                <a:gd name="T75" fmla="*/ 2147483647 h 1302"/>
                <a:gd name="T76" fmla="*/ 2147483647 w 3264"/>
                <a:gd name="T77" fmla="*/ 2147483647 h 1302"/>
                <a:gd name="T78" fmla="*/ 2147483647 w 3264"/>
                <a:gd name="T79" fmla="*/ 2147483647 h 1302"/>
                <a:gd name="T80" fmla="*/ 2147483647 w 3264"/>
                <a:gd name="T81" fmla="*/ 2147483647 h 1302"/>
                <a:gd name="T82" fmla="*/ 2147483647 w 3264"/>
                <a:gd name="T83" fmla="*/ 2147483647 h 1302"/>
                <a:gd name="T84" fmla="*/ 2147483647 w 3264"/>
                <a:gd name="T85" fmla="*/ 2147483647 h 1302"/>
                <a:gd name="T86" fmla="*/ 2147483647 w 3264"/>
                <a:gd name="T87" fmla="*/ 2147483647 h 1302"/>
                <a:gd name="T88" fmla="*/ 2147483647 w 3264"/>
                <a:gd name="T89" fmla="*/ 2147483647 h 1302"/>
                <a:gd name="T90" fmla="*/ 2147483647 w 3264"/>
                <a:gd name="T91" fmla="*/ 2147483647 h 1302"/>
                <a:gd name="T92" fmla="*/ 2147483647 w 3264"/>
                <a:gd name="T93" fmla="*/ 2147483647 h 1302"/>
                <a:gd name="T94" fmla="*/ 2147483647 w 3264"/>
                <a:gd name="T95" fmla="*/ 2147483647 h 1302"/>
                <a:gd name="T96" fmla="*/ 2147483647 w 3264"/>
                <a:gd name="T97" fmla="*/ 2147483647 h 1302"/>
                <a:gd name="T98" fmla="*/ 2147483647 w 3264"/>
                <a:gd name="T99" fmla="*/ 2147483647 h 1302"/>
                <a:gd name="T100" fmla="*/ 2147483647 w 3264"/>
                <a:gd name="T101" fmla="*/ 2147483647 h 1302"/>
                <a:gd name="T102" fmla="*/ 2147483647 w 3264"/>
                <a:gd name="T103" fmla="*/ 2147483647 h 1302"/>
                <a:gd name="T104" fmla="*/ 2147483647 w 3264"/>
                <a:gd name="T105" fmla="*/ 2147483647 h 1302"/>
                <a:gd name="T106" fmla="*/ 2147483647 w 3264"/>
                <a:gd name="T107" fmla="*/ 2147483647 h 1302"/>
                <a:gd name="T108" fmla="*/ 2147483647 w 3264"/>
                <a:gd name="T109" fmla="*/ 2147483647 h 1302"/>
                <a:gd name="T110" fmla="*/ 2147483647 w 3264"/>
                <a:gd name="T111" fmla="*/ 2147483647 h 1302"/>
                <a:gd name="T112" fmla="*/ 2147483647 w 3264"/>
                <a:gd name="T113" fmla="*/ 2147483647 h 1302"/>
                <a:gd name="T114" fmla="*/ 2147483647 w 3264"/>
                <a:gd name="T115" fmla="*/ 2147483647 h 1302"/>
                <a:gd name="T116" fmla="*/ 2147483647 w 3264"/>
                <a:gd name="T117" fmla="*/ 2147483647 h 1302"/>
                <a:gd name="T118" fmla="*/ 2147483647 w 3264"/>
                <a:gd name="T119" fmla="*/ 2147483647 h 1302"/>
                <a:gd name="T120" fmla="*/ 2147483647 w 3264"/>
                <a:gd name="T121" fmla="*/ 2147483647 h 1302"/>
                <a:gd name="T122" fmla="*/ 2147483647 w 3264"/>
                <a:gd name="T123" fmla="*/ 2147483647 h 1302"/>
                <a:gd name="T124" fmla="*/ 2147483647 w 3264"/>
                <a:gd name="T125" fmla="*/ 2147483647 h 1302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3264"/>
                <a:gd name="T190" fmla="*/ 0 h 1302"/>
                <a:gd name="T191" fmla="*/ 3264 w 3264"/>
                <a:gd name="T192" fmla="*/ 1302 h 1302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3264" h="1302">
                  <a:moveTo>
                    <a:pt x="1788" y="984"/>
                  </a:moveTo>
                  <a:lnTo>
                    <a:pt x="1806" y="978"/>
                  </a:lnTo>
                  <a:lnTo>
                    <a:pt x="1818" y="954"/>
                  </a:lnTo>
                  <a:lnTo>
                    <a:pt x="1812" y="930"/>
                  </a:lnTo>
                  <a:lnTo>
                    <a:pt x="1788" y="984"/>
                  </a:lnTo>
                  <a:close/>
                  <a:moveTo>
                    <a:pt x="672" y="462"/>
                  </a:moveTo>
                  <a:lnTo>
                    <a:pt x="702" y="480"/>
                  </a:lnTo>
                  <a:lnTo>
                    <a:pt x="702" y="450"/>
                  </a:lnTo>
                  <a:lnTo>
                    <a:pt x="672" y="426"/>
                  </a:lnTo>
                  <a:lnTo>
                    <a:pt x="672" y="462"/>
                  </a:lnTo>
                  <a:close/>
                  <a:moveTo>
                    <a:pt x="678" y="492"/>
                  </a:moveTo>
                  <a:lnTo>
                    <a:pt x="654" y="516"/>
                  </a:lnTo>
                  <a:lnTo>
                    <a:pt x="678" y="546"/>
                  </a:lnTo>
                  <a:lnTo>
                    <a:pt x="678" y="492"/>
                  </a:lnTo>
                  <a:close/>
                  <a:moveTo>
                    <a:pt x="906" y="714"/>
                  </a:moveTo>
                  <a:lnTo>
                    <a:pt x="930" y="732"/>
                  </a:lnTo>
                  <a:lnTo>
                    <a:pt x="936" y="708"/>
                  </a:lnTo>
                  <a:lnTo>
                    <a:pt x="936" y="702"/>
                  </a:lnTo>
                  <a:lnTo>
                    <a:pt x="930" y="696"/>
                  </a:lnTo>
                  <a:lnTo>
                    <a:pt x="930" y="690"/>
                  </a:lnTo>
                  <a:lnTo>
                    <a:pt x="912" y="672"/>
                  </a:lnTo>
                  <a:lnTo>
                    <a:pt x="900" y="666"/>
                  </a:lnTo>
                  <a:lnTo>
                    <a:pt x="888" y="666"/>
                  </a:lnTo>
                  <a:lnTo>
                    <a:pt x="882" y="672"/>
                  </a:lnTo>
                  <a:lnTo>
                    <a:pt x="876" y="684"/>
                  </a:lnTo>
                  <a:lnTo>
                    <a:pt x="882" y="696"/>
                  </a:lnTo>
                  <a:lnTo>
                    <a:pt x="882" y="708"/>
                  </a:lnTo>
                  <a:lnTo>
                    <a:pt x="888" y="720"/>
                  </a:lnTo>
                  <a:lnTo>
                    <a:pt x="906" y="714"/>
                  </a:lnTo>
                  <a:close/>
                  <a:moveTo>
                    <a:pt x="684" y="372"/>
                  </a:moveTo>
                  <a:lnTo>
                    <a:pt x="672" y="360"/>
                  </a:lnTo>
                  <a:lnTo>
                    <a:pt x="660" y="372"/>
                  </a:lnTo>
                  <a:lnTo>
                    <a:pt x="672" y="396"/>
                  </a:lnTo>
                  <a:lnTo>
                    <a:pt x="684" y="396"/>
                  </a:lnTo>
                  <a:lnTo>
                    <a:pt x="684" y="372"/>
                  </a:lnTo>
                  <a:close/>
                  <a:moveTo>
                    <a:pt x="750" y="624"/>
                  </a:moveTo>
                  <a:lnTo>
                    <a:pt x="750" y="630"/>
                  </a:lnTo>
                  <a:lnTo>
                    <a:pt x="756" y="636"/>
                  </a:lnTo>
                  <a:lnTo>
                    <a:pt x="756" y="648"/>
                  </a:lnTo>
                  <a:lnTo>
                    <a:pt x="774" y="684"/>
                  </a:lnTo>
                  <a:lnTo>
                    <a:pt x="786" y="690"/>
                  </a:lnTo>
                  <a:lnTo>
                    <a:pt x="804" y="696"/>
                  </a:lnTo>
                  <a:lnTo>
                    <a:pt x="816" y="702"/>
                  </a:lnTo>
                  <a:lnTo>
                    <a:pt x="834" y="702"/>
                  </a:lnTo>
                  <a:lnTo>
                    <a:pt x="828" y="660"/>
                  </a:lnTo>
                  <a:lnTo>
                    <a:pt x="810" y="648"/>
                  </a:lnTo>
                  <a:lnTo>
                    <a:pt x="810" y="618"/>
                  </a:lnTo>
                  <a:lnTo>
                    <a:pt x="804" y="606"/>
                  </a:lnTo>
                  <a:lnTo>
                    <a:pt x="792" y="600"/>
                  </a:lnTo>
                  <a:lnTo>
                    <a:pt x="786" y="588"/>
                  </a:lnTo>
                  <a:lnTo>
                    <a:pt x="768" y="582"/>
                  </a:lnTo>
                  <a:lnTo>
                    <a:pt x="756" y="576"/>
                  </a:lnTo>
                  <a:lnTo>
                    <a:pt x="732" y="576"/>
                  </a:lnTo>
                  <a:lnTo>
                    <a:pt x="732" y="582"/>
                  </a:lnTo>
                  <a:lnTo>
                    <a:pt x="726" y="588"/>
                  </a:lnTo>
                  <a:lnTo>
                    <a:pt x="726" y="600"/>
                  </a:lnTo>
                  <a:lnTo>
                    <a:pt x="714" y="600"/>
                  </a:lnTo>
                  <a:lnTo>
                    <a:pt x="714" y="606"/>
                  </a:lnTo>
                  <a:lnTo>
                    <a:pt x="708" y="612"/>
                  </a:lnTo>
                  <a:lnTo>
                    <a:pt x="714" y="624"/>
                  </a:lnTo>
                  <a:lnTo>
                    <a:pt x="750" y="624"/>
                  </a:lnTo>
                  <a:close/>
                  <a:moveTo>
                    <a:pt x="246" y="438"/>
                  </a:moveTo>
                  <a:lnTo>
                    <a:pt x="222" y="462"/>
                  </a:lnTo>
                  <a:lnTo>
                    <a:pt x="234" y="492"/>
                  </a:lnTo>
                  <a:lnTo>
                    <a:pt x="234" y="498"/>
                  </a:lnTo>
                  <a:lnTo>
                    <a:pt x="228" y="504"/>
                  </a:lnTo>
                  <a:lnTo>
                    <a:pt x="228" y="510"/>
                  </a:lnTo>
                  <a:lnTo>
                    <a:pt x="240" y="510"/>
                  </a:lnTo>
                  <a:lnTo>
                    <a:pt x="246" y="504"/>
                  </a:lnTo>
                  <a:lnTo>
                    <a:pt x="246" y="468"/>
                  </a:lnTo>
                  <a:lnTo>
                    <a:pt x="252" y="456"/>
                  </a:lnTo>
                  <a:lnTo>
                    <a:pt x="246" y="438"/>
                  </a:lnTo>
                  <a:close/>
                  <a:moveTo>
                    <a:pt x="264" y="534"/>
                  </a:moveTo>
                  <a:lnTo>
                    <a:pt x="258" y="546"/>
                  </a:lnTo>
                  <a:lnTo>
                    <a:pt x="258" y="588"/>
                  </a:lnTo>
                  <a:lnTo>
                    <a:pt x="264" y="600"/>
                  </a:lnTo>
                  <a:lnTo>
                    <a:pt x="276" y="612"/>
                  </a:lnTo>
                  <a:lnTo>
                    <a:pt x="288" y="612"/>
                  </a:lnTo>
                  <a:lnTo>
                    <a:pt x="294" y="606"/>
                  </a:lnTo>
                  <a:lnTo>
                    <a:pt x="294" y="588"/>
                  </a:lnTo>
                  <a:lnTo>
                    <a:pt x="288" y="576"/>
                  </a:lnTo>
                  <a:lnTo>
                    <a:pt x="282" y="558"/>
                  </a:lnTo>
                  <a:lnTo>
                    <a:pt x="282" y="546"/>
                  </a:lnTo>
                  <a:lnTo>
                    <a:pt x="276" y="534"/>
                  </a:lnTo>
                  <a:lnTo>
                    <a:pt x="264" y="534"/>
                  </a:lnTo>
                  <a:close/>
                  <a:moveTo>
                    <a:pt x="48" y="222"/>
                  </a:moveTo>
                  <a:lnTo>
                    <a:pt x="42" y="228"/>
                  </a:lnTo>
                  <a:lnTo>
                    <a:pt x="42" y="246"/>
                  </a:lnTo>
                  <a:lnTo>
                    <a:pt x="48" y="258"/>
                  </a:lnTo>
                  <a:lnTo>
                    <a:pt x="66" y="258"/>
                  </a:lnTo>
                  <a:lnTo>
                    <a:pt x="84" y="276"/>
                  </a:lnTo>
                  <a:lnTo>
                    <a:pt x="90" y="270"/>
                  </a:lnTo>
                  <a:lnTo>
                    <a:pt x="90" y="252"/>
                  </a:lnTo>
                  <a:lnTo>
                    <a:pt x="78" y="246"/>
                  </a:lnTo>
                  <a:lnTo>
                    <a:pt x="72" y="234"/>
                  </a:lnTo>
                  <a:lnTo>
                    <a:pt x="60" y="228"/>
                  </a:lnTo>
                  <a:lnTo>
                    <a:pt x="54" y="222"/>
                  </a:lnTo>
                  <a:lnTo>
                    <a:pt x="48" y="222"/>
                  </a:lnTo>
                  <a:close/>
                  <a:moveTo>
                    <a:pt x="162" y="330"/>
                  </a:moveTo>
                  <a:lnTo>
                    <a:pt x="156" y="330"/>
                  </a:lnTo>
                  <a:lnTo>
                    <a:pt x="144" y="342"/>
                  </a:lnTo>
                  <a:lnTo>
                    <a:pt x="144" y="354"/>
                  </a:lnTo>
                  <a:lnTo>
                    <a:pt x="156" y="366"/>
                  </a:lnTo>
                  <a:lnTo>
                    <a:pt x="162" y="378"/>
                  </a:lnTo>
                  <a:lnTo>
                    <a:pt x="174" y="390"/>
                  </a:lnTo>
                  <a:lnTo>
                    <a:pt x="180" y="402"/>
                  </a:lnTo>
                  <a:lnTo>
                    <a:pt x="192" y="414"/>
                  </a:lnTo>
                  <a:lnTo>
                    <a:pt x="198" y="408"/>
                  </a:lnTo>
                  <a:lnTo>
                    <a:pt x="198" y="402"/>
                  </a:lnTo>
                  <a:lnTo>
                    <a:pt x="204" y="390"/>
                  </a:lnTo>
                  <a:lnTo>
                    <a:pt x="204" y="384"/>
                  </a:lnTo>
                  <a:lnTo>
                    <a:pt x="198" y="372"/>
                  </a:lnTo>
                  <a:lnTo>
                    <a:pt x="198" y="366"/>
                  </a:lnTo>
                  <a:lnTo>
                    <a:pt x="192" y="360"/>
                  </a:lnTo>
                  <a:lnTo>
                    <a:pt x="186" y="348"/>
                  </a:lnTo>
                  <a:lnTo>
                    <a:pt x="180" y="342"/>
                  </a:lnTo>
                  <a:lnTo>
                    <a:pt x="168" y="336"/>
                  </a:lnTo>
                  <a:lnTo>
                    <a:pt x="162" y="330"/>
                  </a:lnTo>
                  <a:close/>
                  <a:moveTo>
                    <a:pt x="2574" y="486"/>
                  </a:moveTo>
                  <a:lnTo>
                    <a:pt x="2574" y="474"/>
                  </a:lnTo>
                  <a:lnTo>
                    <a:pt x="2568" y="474"/>
                  </a:lnTo>
                  <a:lnTo>
                    <a:pt x="2556" y="468"/>
                  </a:lnTo>
                  <a:lnTo>
                    <a:pt x="2520" y="468"/>
                  </a:lnTo>
                  <a:lnTo>
                    <a:pt x="2514" y="474"/>
                  </a:lnTo>
                  <a:lnTo>
                    <a:pt x="2520" y="498"/>
                  </a:lnTo>
                  <a:lnTo>
                    <a:pt x="2526" y="498"/>
                  </a:lnTo>
                  <a:lnTo>
                    <a:pt x="2538" y="492"/>
                  </a:lnTo>
                  <a:lnTo>
                    <a:pt x="2562" y="492"/>
                  </a:lnTo>
                  <a:lnTo>
                    <a:pt x="2568" y="486"/>
                  </a:lnTo>
                  <a:lnTo>
                    <a:pt x="2574" y="486"/>
                  </a:lnTo>
                  <a:close/>
                  <a:moveTo>
                    <a:pt x="336" y="648"/>
                  </a:moveTo>
                  <a:lnTo>
                    <a:pt x="342" y="648"/>
                  </a:lnTo>
                  <a:lnTo>
                    <a:pt x="342" y="636"/>
                  </a:lnTo>
                  <a:lnTo>
                    <a:pt x="330" y="624"/>
                  </a:lnTo>
                  <a:lnTo>
                    <a:pt x="318" y="624"/>
                  </a:lnTo>
                  <a:lnTo>
                    <a:pt x="318" y="636"/>
                  </a:lnTo>
                  <a:lnTo>
                    <a:pt x="330" y="648"/>
                  </a:lnTo>
                  <a:lnTo>
                    <a:pt x="336" y="648"/>
                  </a:lnTo>
                  <a:close/>
                  <a:moveTo>
                    <a:pt x="2472" y="654"/>
                  </a:moveTo>
                  <a:lnTo>
                    <a:pt x="2484" y="648"/>
                  </a:lnTo>
                  <a:lnTo>
                    <a:pt x="2502" y="630"/>
                  </a:lnTo>
                  <a:lnTo>
                    <a:pt x="2502" y="618"/>
                  </a:lnTo>
                  <a:lnTo>
                    <a:pt x="2430" y="612"/>
                  </a:lnTo>
                  <a:lnTo>
                    <a:pt x="2430" y="624"/>
                  </a:lnTo>
                  <a:lnTo>
                    <a:pt x="2436" y="630"/>
                  </a:lnTo>
                  <a:lnTo>
                    <a:pt x="2442" y="642"/>
                  </a:lnTo>
                  <a:lnTo>
                    <a:pt x="2448" y="648"/>
                  </a:lnTo>
                  <a:lnTo>
                    <a:pt x="2460" y="654"/>
                  </a:lnTo>
                  <a:lnTo>
                    <a:pt x="2472" y="654"/>
                  </a:lnTo>
                  <a:close/>
                  <a:moveTo>
                    <a:pt x="2406" y="288"/>
                  </a:moveTo>
                  <a:lnTo>
                    <a:pt x="2418" y="276"/>
                  </a:lnTo>
                  <a:lnTo>
                    <a:pt x="2418" y="264"/>
                  </a:lnTo>
                  <a:lnTo>
                    <a:pt x="2412" y="258"/>
                  </a:lnTo>
                  <a:lnTo>
                    <a:pt x="2400" y="252"/>
                  </a:lnTo>
                  <a:lnTo>
                    <a:pt x="2376" y="252"/>
                  </a:lnTo>
                  <a:lnTo>
                    <a:pt x="2370" y="258"/>
                  </a:lnTo>
                  <a:lnTo>
                    <a:pt x="2370" y="264"/>
                  </a:lnTo>
                  <a:lnTo>
                    <a:pt x="2394" y="288"/>
                  </a:lnTo>
                  <a:lnTo>
                    <a:pt x="2406" y="288"/>
                  </a:lnTo>
                  <a:close/>
                  <a:moveTo>
                    <a:pt x="2868" y="528"/>
                  </a:moveTo>
                  <a:lnTo>
                    <a:pt x="2886" y="534"/>
                  </a:lnTo>
                  <a:lnTo>
                    <a:pt x="2892" y="534"/>
                  </a:lnTo>
                  <a:lnTo>
                    <a:pt x="2898" y="528"/>
                  </a:lnTo>
                  <a:lnTo>
                    <a:pt x="2898" y="522"/>
                  </a:lnTo>
                  <a:lnTo>
                    <a:pt x="2874" y="510"/>
                  </a:lnTo>
                  <a:lnTo>
                    <a:pt x="2868" y="516"/>
                  </a:lnTo>
                  <a:lnTo>
                    <a:pt x="2862" y="516"/>
                  </a:lnTo>
                  <a:lnTo>
                    <a:pt x="2862" y="522"/>
                  </a:lnTo>
                  <a:lnTo>
                    <a:pt x="2868" y="528"/>
                  </a:lnTo>
                  <a:close/>
                  <a:moveTo>
                    <a:pt x="2916" y="618"/>
                  </a:moveTo>
                  <a:lnTo>
                    <a:pt x="2928" y="618"/>
                  </a:lnTo>
                  <a:lnTo>
                    <a:pt x="2940" y="612"/>
                  </a:lnTo>
                  <a:lnTo>
                    <a:pt x="2958" y="612"/>
                  </a:lnTo>
                  <a:lnTo>
                    <a:pt x="2964" y="606"/>
                  </a:lnTo>
                  <a:lnTo>
                    <a:pt x="2970" y="606"/>
                  </a:lnTo>
                  <a:lnTo>
                    <a:pt x="2964" y="606"/>
                  </a:lnTo>
                  <a:lnTo>
                    <a:pt x="2958" y="600"/>
                  </a:lnTo>
                  <a:lnTo>
                    <a:pt x="2946" y="594"/>
                  </a:lnTo>
                  <a:lnTo>
                    <a:pt x="2934" y="594"/>
                  </a:lnTo>
                  <a:lnTo>
                    <a:pt x="2928" y="588"/>
                  </a:lnTo>
                  <a:lnTo>
                    <a:pt x="2922" y="588"/>
                  </a:lnTo>
                  <a:lnTo>
                    <a:pt x="2910" y="594"/>
                  </a:lnTo>
                  <a:lnTo>
                    <a:pt x="2892" y="594"/>
                  </a:lnTo>
                  <a:lnTo>
                    <a:pt x="2886" y="600"/>
                  </a:lnTo>
                  <a:lnTo>
                    <a:pt x="2880" y="600"/>
                  </a:lnTo>
                  <a:lnTo>
                    <a:pt x="2892" y="606"/>
                  </a:lnTo>
                  <a:lnTo>
                    <a:pt x="2898" y="612"/>
                  </a:lnTo>
                  <a:lnTo>
                    <a:pt x="2910" y="618"/>
                  </a:lnTo>
                  <a:lnTo>
                    <a:pt x="2916" y="618"/>
                  </a:lnTo>
                  <a:close/>
                  <a:moveTo>
                    <a:pt x="1710" y="552"/>
                  </a:moveTo>
                  <a:lnTo>
                    <a:pt x="1710" y="564"/>
                  </a:lnTo>
                  <a:lnTo>
                    <a:pt x="1716" y="570"/>
                  </a:lnTo>
                  <a:lnTo>
                    <a:pt x="1716" y="582"/>
                  </a:lnTo>
                  <a:lnTo>
                    <a:pt x="1722" y="594"/>
                  </a:lnTo>
                  <a:lnTo>
                    <a:pt x="1722" y="612"/>
                  </a:lnTo>
                  <a:lnTo>
                    <a:pt x="1716" y="618"/>
                  </a:lnTo>
                  <a:lnTo>
                    <a:pt x="1692" y="630"/>
                  </a:lnTo>
                  <a:lnTo>
                    <a:pt x="1686" y="636"/>
                  </a:lnTo>
                  <a:lnTo>
                    <a:pt x="1674" y="642"/>
                  </a:lnTo>
                  <a:lnTo>
                    <a:pt x="1674" y="678"/>
                  </a:lnTo>
                  <a:lnTo>
                    <a:pt x="1680" y="684"/>
                  </a:lnTo>
                  <a:lnTo>
                    <a:pt x="1686" y="696"/>
                  </a:lnTo>
                  <a:lnTo>
                    <a:pt x="1674" y="708"/>
                  </a:lnTo>
                  <a:lnTo>
                    <a:pt x="1674" y="720"/>
                  </a:lnTo>
                  <a:lnTo>
                    <a:pt x="1680" y="726"/>
                  </a:lnTo>
                  <a:lnTo>
                    <a:pt x="1692" y="732"/>
                  </a:lnTo>
                  <a:lnTo>
                    <a:pt x="1698" y="726"/>
                  </a:lnTo>
                  <a:lnTo>
                    <a:pt x="1722" y="726"/>
                  </a:lnTo>
                  <a:lnTo>
                    <a:pt x="1728" y="732"/>
                  </a:lnTo>
                  <a:lnTo>
                    <a:pt x="1728" y="756"/>
                  </a:lnTo>
                  <a:lnTo>
                    <a:pt x="1722" y="762"/>
                  </a:lnTo>
                  <a:lnTo>
                    <a:pt x="1740" y="780"/>
                  </a:lnTo>
                  <a:lnTo>
                    <a:pt x="1728" y="846"/>
                  </a:lnTo>
                  <a:lnTo>
                    <a:pt x="1710" y="864"/>
                  </a:lnTo>
                  <a:lnTo>
                    <a:pt x="1704" y="876"/>
                  </a:lnTo>
                  <a:lnTo>
                    <a:pt x="1704" y="888"/>
                  </a:lnTo>
                  <a:lnTo>
                    <a:pt x="1710" y="906"/>
                  </a:lnTo>
                  <a:lnTo>
                    <a:pt x="1722" y="924"/>
                  </a:lnTo>
                  <a:lnTo>
                    <a:pt x="1746" y="936"/>
                  </a:lnTo>
                  <a:lnTo>
                    <a:pt x="1764" y="930"/>
                  </a:lnTo>
                  <a:lnTo>
                    <a:pt x="1788" y="906"/>
                  </a:lnTo>
                  <a:lnTo>
                    <a:pt x="1788" y="864"/>
                  </a:lnTo>
                  <a:lnTo>
                    <a:pt x="1782" y="858"/>
                  </a:lnTo>
                  <a:lnTo>
                    <a:pt x="1776" y="846"/>
                  </a:lnTo>
                  <a:lnTo>
                    <a:pt x="1800" y="822"/>
                  </a:lnTo>
                  <a:lnTo>
                    <a:pt x="1806" y="804"/>
                  </a:lnTo>
                  <a:lnTo>
                    <a:pt x="1806" y="774"/>
                  </a:lnTo>
                  <a:lnTo>
                    <a:pt x="1812" y="756"/>
                  </a:lnTo>
                  <a:lnTo>
                    <a:pt x="1812" y="726"/>
                  </a:lnTo>
                  <a:lnTo>
                    <a:pt x="1806" y="714"/>
                  </a:lnTo>
                  <a:lnTo>
                    <a:pt x="1800" y="696"/>
                  </a:lnTo>
                  <a:lnTo>
                    <a:pt x="1794" y="684"/>
                  </a:lnTo>
                  <a:lnTo>
                    <a:pt x="1794" y="636"/>
                  </a:lnTo>
                  <a:lnTo>
                    <a:pt x="1800" y="630"/>
                  </a:lnTo>
                  <a:lnTo>
                    <a:pt x="1800" y="624"/>
                  </a:lnTo>
                  <a:lnTo>
                    <a:pt x="1806" y="618"/>
                  </a:lnTo>
                  <a:lnTo>
                    <a:pt x="1812" y="618"/>
                  </a:lnTo>
                  <a:lnTo>
                    <a:pt x="1818" y="624"/>
                  </a:lnTo>
                  <a:lnTo>
                    <a:pt x="1824" y="642"/>
                  </a:lnTo>
                  <a:lnTo>
                    <a:pt x="1830" y="666"/>
                  </a:lnTo>
                  <a:lnTo>
                    <a:pt x="1836" y="684"/>
                  </a:lnTo>
                  <a:lnTo>
                    <a:pt x="1836" y="702"/>
                  </a:lnTo>
                  <a:lnTo>
                    <a:pt x="1866" y="738"/>
                  </a:lnTo>
                  <a:lnTo>
                    <a:pt x="1866" y="792"/>
                  </a:lnTo>
                  <a:lnTo>
                    <a:pt x="1890" y="822"/>
                  </a:lnTo>
                  <a:lnTo>
                    <a:pt x="1890" y="858"/>
                  </a:lnTo>
                  <a:lnTo>
                    <a:pt x="1902" y="930"/>
                  </a:lnTo>
                  <a:lnTo>
                    <a:pt x="1920" y="918"/>
                  </a:lnTo>
                  <a:lnTo>
                    <a:pt x="1962" y="930"/>
                  </a:lnTo>
                  <a:lnTo>
                    <a:pt x="1962" y="870"/>
                  </a:lnTo>
                  <a:lnTo>
                    <a:pt x="1968" y="864"/>
                  </a:lnTo>
                  <a:lnTo>
                    <a:pt x="1974" y="852"/>
                  </a:lnTo>
                  <a:lnTo>
                    <a:pt x="1980" y="876"/>
                  </a:lnTo>
                  <a:lnTo>
                    <a:pt x="1998" y="876"/>
                  </a:lnTo>
                  <a:lnTo>
                    <a:pt x="2004" y="870"/>
                  </a:lnTo>
                  <a:lnTo>
                    <a:pt x="2010" y="858"/>
                  </a:lnTo>
                  <a:lnTo>
                    <a:pt x="2010" y="828"/>
                  </a:lnTo>
                  <a:lnTo>
                    <a:pt x="2004" y="822"/>
                  </a:lnTo>
                  <a:lnTo>
                    <a:pt x="2004" y="816"/>
                  </a:lnTo>
                  <a:lnTo>
                    <a:pt x="1992" y="810"/>
                  </a:lnTo>
                  <a:lnTo>
                    <a:pt x="1986" y="798"/>
                  </a:lnTo>
                  <a:lnTo>
                    <a:pt x="1974" y="792"/>
                  </a:lnTo>
                  <a:lnTo>
                    <a:pt x="1962" y="780"/>
                  </a:lnTo>
                  <a:lnTo>
                    <a:pt x="1956" y="768"/>
                  </a:lnTo>
                  <a:lnTo>
                    <a:pt x="1944" y="756"/>
                  </a:lnTo>
                  <a:lnTo>
                    <a:pt x="1944" y="750"/>
                  </a:lnTo>
                  <a:lnTo>
                    <a:pt x="1956" y="726"/>
                  </a:lnTo>
                  <a:lnTo>
                    <a:pt x="1968" y="720"/>
                  </a:lnTo>
                  <a:lnTo>
                    <a:pt x="1968" y="708"/>
                  </a:lnTo>
                  <a:lnTo>
                    <a:pt x="1962" y="696"/>
                  </a:lnTo>
                  <a:lnTo>
                    <a:pt x="1938" y="684"/>
                  </a:lnTo>
                  <a:lnTo>
                    <a:pt x="1932" y="672"/>
                  </a:lnTo>
                  <a:lnTo>
                    <a:pt x="1932" y="642"/>
                  </a:lnTo>
                  <a:lnTo>
                    <a:pt x="1938" y="636"/>
                  </a:lnTo>
                  <a:lnTo>
                    <a:pt x="1938" y="630"/>
                  </a:lnTo>
                  <a:lnTo>
                    <a:pt x="1926" y="618"/>
                  </a:lnTo>
                  <a:lnTo>
                    <a:pt x="1914" y="612"/>
                  </a:lnTo>
                  <a:lnTo>
                    <a:pt x="1896" y="594"/>
                  </a:lnTo>
                  <a:lnTo>
                    <a:pt x="1884" y="588"/>
                  </a:lnTo>
                  <a:lnTo>
                    <a:pt x="1878" y="582"/>
                  </a:lnTo>
                  <a:lnTo>
                    <a:pt x="1914" y="582"/>
                  </a:lnTo>
                  <a:lnTo>
                    <a:pt x="1926" y="576"/>
                  </a:lnTo>
                  <a:lnTo>
                    <a:pt x="1932" y="570"/>
                  </a:lnTo>
                  <a:lnTo>
                    <a:pt x="1944" y="546"/>
                  </a:lnTo>
                  <a:lnTo>
                    <a:pt x="1950" y="540"/>
                  </a:lnTo>
                  <a:lnTo>
                    <a:pt x="1956" y="528"/>
                  </a:lnTo>
                  <a:lnTo>
                    <a:pt x="1992" y="528"/>
                  </a:lnTo>
                  <a:lnTo>
                    <a:pt x="2004" y="522"/>
                  </a:lnTo>
                  <a:lnTo>
                    <a:pt x="2010" y="522"/>
                  </a:lnTo>
                  <a:lnTo>
                    <a:pt x="2016" y="516"/>
                  </a:lnTo>
                  <a:lnTo>
                    <a:pt x="2016" y="504"/>
                  </a:lnTo>
                  <a:lnTo>
                    <a:pt x="1998" y="486"/>
                  </a:lnTo>
                  <a:lnTo>
                    <a:pt x="1986" y="480"/>
                  </a:lnTo>
                  <a:lnTo>
                    <a:pt x="1974" y="486"/>
                  </a:lnTo>
                  <a:lnTo>
                    <a:pt x="1956" y="504"/>
                  </a:lnTo>
                  <a:lnTo>
                    <a:pt x="1956" y="510"/>
                  </a:lnTo>
                  <a:lnTo>
                    <a:pt x="1944" y="510"/>
                  </a:lnTo>
                  <a:lnTo>
                    <a:pt x="1932" y="504"/>
                  </a:lnTo>
                  <a:lnTo>
                    <a:pt x="1896" y="504"/>
                  </a:lnTo>
                  <a:lnTo>
                    <a:pt x="1890" y="510"/>
                  </a:lnTo>
                  <a:lnTo>
                    <a:pt x="1884" y="522"/>
                  </a:lnTo>
                  <a:lnTo>
                    <a:pt x="1854" y="552"/>
                  </a:lnTo>
                  <a:lnTo>
                    <a:pt x="1848" y="546"/>
                  </a:lnTo>
                  <a:lnTo>
                    <a:pt x="1836" y="540"/>
                  </a:lnTo>
                  <a:lnTo>
                    <a:pt x="1824" y="516"/>
                  </a:lnTo>
                  <a:lnTo>
                    <a:pt x="1788" y="498"/>
                  </a:lnTo>
                  <a:lnTo>
                    <a:pt x="1776" y="498"/>
                  </a:lnTo>
                  <a:lnTo>
                    <a:pt x="1776" y="486"/>
                  </a:lnTo>
                  <a:lnTo>
                    <a:pt x="1782" y="468"/>
                  </a:lnTo>
                  <a:lnTo>
                    <a:pt x="1782" y="456"/>
                  </a:lnTo>
                  <a:lnTo>
                    <a:pt x="1794" y="420"/>
                  </a:lnTo>
                  <a:lnTo>
                    <a:pt x="1806" y="408"/>
                  </a:lnTo>
                  <a:lnTo>
                    <a:pt x="1824" y="408"/>
                  </a:lnTo>
                  <a:lnTo>
                    <a:pt x="1842" y="414"/>
                  </a:lnTo>
                  <a:lnTo>
                    <a:pt x="1896" y="414"/>
                  </a:lnTo>
                  <a:lnTo>
                    <a:pt x="1902" y="408"/>
                  </a:lnTo>
                  <a:lnTo>
                    <a:pt x="1908" y="408"/>
                  </a:lnTo>
                  <a:lnTo>
                    <a:pt x="1908" y="402"/>
                  </a:lnTo>
                  <a:lnTo>
                    <a:pt x="1914" y="396"/>
                  </a:lnTo>
                  <a:lnTo>
                    <a:pt x="1920" y="396"/>
                  </a:lnTo>
                  <a:lnTo>
                    <a:pt x="1944" y="402"/>
                  </a:lnTo>
                  <a:lnTo>
                    <a:pt x="1980" y="420"/>
                  </a:lnTo>
                  <a:lnTo>
                    <a:pt x="2010" y="432"/>
                  </a:lnTo>
                  <a:lnTo>
                    <a:pt x="2034" y="438"/>
                  </a:lnTo>
                  <a:lnTo>
                    <a:pt x="2040" y="438"/>
                  </a:lnTo>
                  <a:lnTo>
                    <a:pt x="2052" y="432"/>
                  </a:lnTo>
                  <a:lnTo>
                    <a:pt x="2064" y="420"/>
                  </a:lnTo>
                  <a:lnTo>
                    <a:pt x="2082" y="420"/>
                  </a:lnTo>
                  <a:lnTo>
                    <a:pt x="2094" y="414"/>
                  </a:lnTo>
                  <a:lnTo>
                    <a:pt x="2106" y="414"/>
                  </a:lnTo>
                  <a:lnTo>
                    <a:pt x="2112" y="408"/>
                  </a:lnTo>
                  <a:lnTo>
                    <a:pt x="2112" y="402"/>
                  </a:lnTo>
                  <a:lnTo>
                    <a:pt x="2106" y="396"/>
                  </a:lnTo>
                  <a:lnTo>
                    <a:pt x="2106" y="390"/>
                  </a:lnTo>
                  <a:lnTo>
                    <a:pt x="2118" y="378"/>
                  </a:lnTo>
                  <a:lnTo>
                    <a:pt x="2142" y="366"/>
                  </a:lnTo>
                  <a:lnTo>
                    <a:pt x="2148" y="360"/>
                  </a:lnTo>
                  <a:lnTo>
                    <a:pt x="2160" y="354"/>
                  </a:lnTo>
                  <a:lnTo>
                    <a:pt x="2148" y="324"/>
                  </a:lnTo>
                  <a:lnTo>
                    <a:pt x="2070" y="360"/>
                  </a:lnTo>
                  <a:lnTo>
                    <a:pt x="2076" y="366"/>
                  </a:lnTo>
                  <a:lnTo>
                    <a:pt x="2076" y="372"/>
                  </a:lnTo>
                  <a:lnTo>
                    <a:pt x="2070" y="378"/>
                  </a:lnTo>
                  <a:lnTo>
                    <a:pt x="2046" y="378"/>
                  </a:lnTo>
                  <a:lnTo>
                    <a:pt x="2022" y="366"/>
                  </a:lnTo>
                  <a:lnTo>
                    <a:pt x="2004" y="366"/>
                  </a:lnTo>
                  <a:lnTo>
                    <a:pt x="1968" y="384"/>
                  </a:lnTo>
                  <a:lnTo>
                    <a:pt x="1950" y="384"/>
                  </a:lnTo>
                  <a:lnTo>
                    <a:pt x="1938" y="378"/>
                  </a:lnTo>
                  <a:lnTo>
                    <a:pt x="1926" y="378"/>
                  </a:lnTo>
                  <a:lnTo>
                    <a:pt x="1902" y="366"/>
                  </a:lnTo>
                  <a:lnTo>
                    <a:pt x="1860" y="366"/>
                  </a:lnTo>
                  <a:lnTo>
                    <a:pt x="1872" y="348"/>
                  </a:lnTo>
                  <a:lnTo>
                    <a:pt x="1860" y="348"/>
                  </a:lnTo>
                  <a:lnTo>
                    <a:pt x="1848" y="342"/>
                  </a:lnTo>
                  <a:lnTo>
                    <a:pt x="1824" y="342"/>
                  </a:lnTo>
                  <a:lnTo>
                    <a:pt x="1824" y="366"/>
                  </a:lnTo>
                  <a:lnTo>
                    <a:pt x="1812" y="378"/>
                  </a:lnTo>
                  <a:lnTo>
                    <a:pt x="1788" y="390"/>
                  </a:lnTo>
                  <a:lnTo>
                    <a:pt x="1764" y="390"/>
                  </a:lnTo>
                  <a:lnTo>
                    <a:pt x="1758" y="396"/>
                  </a:lnTo>
                  <a:lnTo>
                    <a:pt x="1758" y="426"/>
                  </a:lnTo>
                  <a:lnTo>
                    <a:pt x="1740" y="432"/>
                  </a:lnTo>
                  <a:lnTo>
                    <a:pt x="1752" y="498"/>
                  </a:lnTo>
                  <a:lnTo>
                    <a:pt x="1740" y="498"/>
                  </a:lnTo>
                  <a:lnTo>
                    <a:pt x="1734" y="510"/>
                  </a:lnTo>
                  <a:lnTo>
                    <a:pt x="1728" y="516"/>
                  </a:lnTo>
                  <a:lnTo>
                    <a:pt x="1710" y="552"/>
                  </a:lnTo>
                  <a:close/>
                  <a:moveTo>
                    <a:pt x="1986" y="576"/>
                  </a:moveTo>
                  <a:lnTo>
                    <a:pt x="1986" y="594"/>
                  </a:lnTo>
                  <a:lnTo>
                    <a:pt x="1992" y="600"/>
                  </a:lnTo>
                  <a:lnTo>
                    <a:pt x="2004" y="600"/>
                  </a:lnTo>
                  <a:lnTo>
                    <a:pt x="2016" y="588"/>
                  </a:lnTo>
                  <a:lnTo>
                    <a:pt x="2016" y="576"/>
                  </a:lnTo>
                  <a:lnTo>
                    <a:pt x="1986" y="576"/>
                  </a:lnTo>
                  <a:close/>
                  <a:moveTo>
                    <a:pt x="1686" y="1110"/>
                  </a:moveTo>
                  <a:lnTo>
                    <a:pt x="1674" y="1110"/>
                  </a:lnTo>
                  <a:lnTo>
                    <a:pt x="1668" y="1116"/>
                  </a:lnTo>
                  <a:lnTo>
                    <a:pt x="1662" y="1116"/>
                  </a:lnTo>
                  <a:lnTo>
                    <a:pt x="1614" y="1104"/>
                  </a:lnTo>
                  <a:lnTo>
                    <a:pt x="1644" y="1146"/>
                  </a:lnTo>
                  <a:lnTo>
                    <a:pt x="1650" y="1152"/>
                  </a:lnTo>
                  <a:lnTo>
                    <a:pt x="1662" y="1158"/>
                  </a:lnTo>
                  <a:lnTo>
                    <a:pt x="1668" y="1164"/>
                  </a:lnTo>
                  <a:lnTo>
                    <a:pt x="1680" y="1170"/>
                  </a:lnTo>
                  <a:lnTo>
                    <a:pt x="1692" y="1158"/>
                  </a:lnTo>
                  <a:lnTo>
                    <a:pt x="1698" y="1140"/>
                  </a:lnTo>
                  <a:lnTo>
                    <a:pt x="1698" y="1128"/>
                  </a:lnTo>
                  <a:lnTo>
                    <a:pt x="1692" y="1116"/>
                  </a:lnTo>
                  <a:lnTo>
                    <a:pt x="1686" y="1110"/>
                  </a:lnTo>
                  <a:close/>
                  <a:moveTo>
                    <a:pt x="2094" y="1104"/>
                  </a:moveTo>
                  <a:lnTo>
                    <a:pt x="2064" y="1128"/>
                  </a:lnTo>
                  <a:lnTo>
                    <a:pt x="2094" y="1134"/>
                  </a:lnTo>
                  <a:lnTo>
                    <a:pt x="2094" y="1104"/>
                  </a:lnTo>
                  <a:close/>
                  <a:moveTo>
                    <a:pt x="486" y="294"/>
                  </a:moveTo>
                  <a:lnTo>
                    <a:pt x="474" y="288"/>
                  </a:lnTo>
                  <a:lnTo>
                    <a:pt x="468" y="288"/>
                  </a:lnTo>
                  <a:lnTo>
                    <a:pt x="456" y="294"/>
                  </a:lnTo>
                  <a:lnTo>
                    <a:pt x="456" y="312"/>
                  </a:lnTo>
                  <a:lnTo>
                    <a:pt x="468" y="324"/>
                  </a:lnTo>
                  <a:lnTo>
                    <a:pt x="474" y="318"/>
                  </a:lnTo>
                  <a:lnTo>
                    <a:pt x="486" y="318"/>
                  </a:lnTo>
                  <a:lnTo>
                    <a:pt x="486" y="312"/>
                  </a:lnTo>
                  <a:lnTo>
                    <a:pt x="492" y="300"/>
                  </a:lnTo>
                  <a:lnTo>
                    <a:pt x="486" y="294"/>
                  </a:lnTo>
                  <a:close/>
                  <a:moveTo>
                    <a:pt x="2346" y="588"/>
                  </a:moveTo>
                  <a:lnTo>
                    <a:pt x="2340" y="576"/>
                  </a:lnTo>
                  <a:lnTo>
                    <a:pt x="2328" y="570"/>
                  </a:lnTo>
                  <a:lnTo>
                    <a:pt x="2310" y="552"/>
                  </a:lnTo>
                  <a:lnTo>
                    <a:pt x="2304" y="552"/>
                  </a:lnTo>
                  <a:lnTo>
                    <a:pt x="2304" y="600"/>
                  </a:lnTo>
                  <a:lnTo>
                    <a:pt x="2316" y="600"/>
                  </a:lnTo>
                  <a:lnTo>
                    <a:pt x="2328" y="606"/>
                  </a:lnTo>
                  <a:lnTo>
                    <a:pt x="2334" y="606"/>
                  </a:lnTo>
                  <a:lnTo>
                    <a:pt x="2346" y="600"/>
                  </a:lnTo>
                  <a:lnTo>
                    <a:pt x="2346" y="588"/>
                  </a:lnTo>
                  <a:close/>
                  <a:moveTo>
                    <a:pt x="2310" y="474"/>
                  </a:moveTo>
                  <a:lnTo>
                    <a:pt x="2340" y="504"/>
                  </a:lnTo>
                  <a:lnTo>
                    <a:pt x="2358" y="516"/>
                  </a:lnTo>
                  <a:lnTo>
                    <a:pt x="2382" y="528"/>
                  </a:lnTo>
                  <a:lnTo>
                    <a:pt x="2400" y="528"/>
                  </a:lnTo>
                  <a:lnTo>
                    <a:pt x="2400" y="522"/>
                  </a:lnTo>
                  <a:lnTo>
                    <a:pt x="2358" y="480"/>
                  </a:lnTo>
                  <a:lnTo>
                    <a:pt x="2358" y="468"/>
                  </a:lnTo>
                  <a:lnTo>
                    <a:pt x="2364" y="456"/>
                  </a:lnTo>
                  <a:lnTo>
                    <a:pt x="2376" y="450"/>
                  </a:lnTo>
                  <a:lnTo>
                    <a:pt x="2394" y="450"/>
                  </a:lnTo>
                  <a:lnTo>
                    <a:pt x="2406" y="456"/>
                  </a:lnTo>
                  <a:lnTo>
                    <a:pt x="2424" y="444"/>
                  </a:lnTo>
                  <a:lnTo>
                    <a:pt x="2400" y="432"/>
                  </a:lnTo>
                  <a:lnTo>
                    <a:pt x="2412" y="426"/>
                  </a:lnTo>
                  <a:lnTo>
                    <a:pt x="2424" y="402"/>
                  </a:lnTo>
                  <a:lnTo>
                    <a:pt x="2412" y="378"/>
                  </a:lnTo>
                  <a:lnTo>
                    <a:pt x="2400" y="372"/>
                  </a:lnTo>
                  <a:lnTo>
                    <a:pt x="2382" y="372"/>
                  </a:lnTo>
                  <a:lnTo>
                    <a:pt x="2358" y="396"/>
                  </a:lnTo>
                  <a:lnTo>
                    <a:pt x="2346" y="402"/>
                  </a:lnTo>
                  <a:lnTo>
                    <a:pt x="2340" y="408"/>
                  </a:lnTo>
                  <a:lnTo>
                    <a:pt x="2334" y="408"/>
                  </a:lnTo>
                  <a:lnTo>
                    <a:pt x="2328" y="402"/>
                  </a:lnTo>
                  <a:lnTo>
                    <a:pt x="2328" y="366"/>
                  </a:lnTo>
                  <a:lnTo>
                    <a:pt x="2334" y="360"/>
                  </a:lnTo>
                  <a:lnTo>
                    <a:pt x="2346" y="336"/>
                  </a:lnTo>
                  <a:lnTo>
                    <a:pt x="2346" y="318"/>
                  </a:lnTo>
                  <a:lnTo>
                    <a:pt x="2340" y="312"/>
                  </a:lnTo>
                  <a:lnTo>
                    <a:pt x="2358" y="276"/>
                  </a:lnTo>
                  <a:lnTo>
                    <a:pt x="2316" y="312"/>
                  </a:lnTo>
                  <a:lnTo>
                    <a:pt x="2316" y="342"/>
                  </a:lnTo>
                  <a:lnTo>
                    <a:pt x="2304" y="348"/>
                  </a:lnTo>
                  <a:lnTo>
                    <a:pt x="2298" y="354"/>
                  </a:lnTo>
                  <a:lnTo>
                    <a:pt x="2286" y="378"/>
                  </a:lnTo>
                  <a:lnTo>
                    <a:pt x="2286" y="408"/>
                  </a:lnTo>
                  <a:lnTo>
                    <a:pt x="2298" y="420"/>
                  </a:lnTo>
                  <a:lnTo>
                    <a:pt x="2304" y="432"/>
                  </a:lnTo>
                  <a:lnTo>
                    <a:pt x="2310" y="438"/>
                  </a:lnTo>
                  <a:lnTo>
                    <a:pt x="2310" y="444"/>
                  </a:lnTo>
                  <a:lnTo>
                    <a:pt x="2304" y="450"/>
                  </a:lnTo>
                  <a:lnTo>
                    <a:pt x="2304" y="468"/>
                  </a:lnTo>
                  <a:lnTo>
                    <a:pt x="2310" y="474"/>
                  </a:lnTo>
                  <a:close/>
                  <a:moveTo>
                    <a:pt x="2250" y="708"/>
                  </a:moveTo>
                  <a:lnTo>
                    <a:pt x="2238" y="696"/>
                  </a:lnTo>
                  <a:lnTo>
                    <a:pt x="2214" y="708"/>
                  </a:lnTo>
                  <a:lnTo>
                    <a:pt x="2214" y="732"/>
                  </a:lnTo>
                  <a:lnTo>
                    <a:pt x="2220" y="744"/>
                  </a:lnTo>
                  <a:lnTo>
                    <a:pt x="2226" y="750"/>
                  </a:lnTo>
                  <a:lnTo>
                    <a:pt x="2250" y="762"/>
                  </a:lnTo>
                  <a:lnTo>
                    <a:pt x="2274" y="762"/>
                  </a:lnTo>
                  <a:lnTo>
                    <a:pt x="2280" y="750"/>
                  </a:lnTo>
                  <a:lnTo>
                    <a:pt x="2280" y="738"/>
                  </a:lnTo>
                  <a:lnTo>
                    <a:pt x="2274" y="726"/>
                  </a:lnTo>
                  <a:lnTo>
                    <a:pt x="2274" y="714"/>
                  </a:lnTo>
                  <a:lnTo>
                    <a:pt x="2268" y="708"/>
                  </a:lnTo>
                  <a:lnTo>
                    <a:pt x="2268" y="702"/>
                  </a:lnTo>
                  <a:lnTo>
                    <a:pt x="2250" y="708"/>
                  </a:lnTo>
                  <a:close/>
                  <a:moveTo>
                    <a:pt x="2148" y="1104"/>
                  </a:moveTo>
                  <a:lnTo>
                    <a:pt x="2226" y="1092"/>
                  </a:lnTo>
                  <a:lnTo>
                    <a:pt x="2166" y="1074"/>
                  </a:lnTo>
                  <a:lnTo>
                    <a:pt x="2148" y="1104"/>
                  </a:lnTo>
                  <a:close/>
                  <a:moveTo>
                    <a:pt x="2544" y="750"/>
                  </a:moveTo>
                  <a:lnTo>
                    <a:pt x="2520" y="732"/>
                  </a:lnTo>
                  <a:lnTo>
                    <a:pt x="2526" y="714"/>
                  </a:lnTo>
                  <a:lnTo>
                    <a:pt x="2514" y="702"/>
                  </a:lnTo>
                  <a:lnTo>
                    <a:pt x="2508" y="690"/>
                  </a:lnTo>
                  <a:lnTo>
                    <a:pt x="2490" y="684"/>
                  </a:lnTo>
                  <a:lnTo>
                    <a:pt x="2472" y="672"/>
                  </a:lnTo>
                  <a:lnTo>
                    <a:pt x="2442" y="666"/>
                  </a:lnTo>
                  <a:lnTo>
                    <a:pt x="2424" y="666"/>
                  </a:lnTo>
                  <a:lnTo>
                    <a:pt x="2388" y="684"/>
                  </a:lnTo>
                  <a:lnTo>
                    <a:pt x="2358" y="684"/>
                  </a:lnTo>
                  <a:lnTo>
                    <a:pt x="2346" y="696"/>
                  </a:lnTo>
                  <a:lnTo>
                    <a:pt x="2340" y="708"/>
                  </a:lnTo>
                  <a:lnTo>
                    <a:pt x="2340" y="726"/>
                  </a:lnTo>
                  <a:lnTo>
                    <a:pt x="2346" y="732"/>
                  </a:lnTo>
                  <a:lnTo>
                    <a:pt x="2364" y="714"/>
                  </a:lnTo>
                  <a:lnTo>
                    <a:pt x="2364" y="726"/>
                  </a:lnTo>
                  <a:lnTo>
                    <a:pt x="2370" y="738"/>
                  </a:lnTo>
                  <a:lnTo>
                    <a:pt x="2376" y="744"/>
                  </a:lnTo>
                  <a:lnTo>
                    <a:pt x="2388" y="738"/>
                  </a:lnTo>
                  <a:lnTo>
                    <a:pt x="2394" y="732"/>
                  </a:lnTo>
                  <a:lnTo>
                    <a:pt x="2394" y="726"/>
                  </a:lnTo>
                  <a:lnTo>
                    <a:pt x="2400" y="720"/>
                  </a:lnTo>
                  <a:lnTo>
                    <a:pt x="2400" y="714"/>
                  </a:lnTo>
                  <a:lnTo>
                    <a:pt x="2406" y="726"/>
                  </a:lnTo>
                  <a:lnTo>
                    <a:pt x="2418" y="732"/>
                  </a:lnTo>
                  <a:lnTo>
                    <a:pt x="2430" y="732"/>
                  </a:lnTo>
                  <a:lnTo>
                    <a:pt x="2442" y="720"/>
                  </a:lnTo>
                  <a:lnTo>
                    <a:pt x="2454" y="714"/>
                  </a:lnTo>
                  <a:lnTo>
                    <a:pt x="2460" y="708"/>
                  </a:lnTo>
                  <a:lnTo>
                    <a:pt x="2472" y="762"/>
                  </a:lnTo>
                  <a:lnTo>
                    <a:pt x="2502" y="738"/>
                  </a:lnTo>
                  <a:lnTo>
                    <a:pt x="2538" y="774"/>
                  </a:lnTo>
                  <a:lnTo>
                    <a:pt x="2544" y="750"/>
                  </a:lnTo>
                  <a:close/>
                  <a:moveTo>
                    <a:pt x="3264" y="678"/>
                  </a:moveTo>
                  <a:lnTo>
                    <a:pt x="3222" y="648"/>
                  </a:lnTo>
                  <a:lnTo>
                    <a:pt x="3210" y="648"/>
                  </a:lnTo>
                  <a:lnTo>
                    <a:pt x="3198" y="654"/>
                  </a:lnTo>
                  <a:lnTo>
                    <a:pt x="3180" y="654"/>
                  </a:lnTo>
                  <a:lnTo>
                    <a:pt x="3162" y="648"/>
                  </a:lnTo>
                  <a:lnTo>
                    <a:pt x="3126" y="630"/>
                  </a:lnTo>
                  <a:lnTo>
                    <a:pt x="3096" y="612"/>
                  </a:lnTo>
                  <a:lnTo>
                    <a:pt x="3060" y="594"/>
                  </a:lnTo>
                  <a:lnTo>
                    <a:pt x="3042" y="582"/>
                  </a:lnTo>
                  <a:lnTo>
                    <a:pt x="3030" y="582"/>
                  </a:lnTo>
                  <a:lnTo>
                    <a:pt x="3006" y="594"/>
                  </a:lnTo>
                  <a:lnTo>
                    <a:pt x="3000" y="600"/>
                  </a:lnTo>
                  <a:lnTo>
                    <a:pt x="2988" y="606"/>
                  </a:lnTo>
                  <a:lnTo>
                    <a:pt x="3006" y="630"/>
                  </a:lnTo>
                  <a:lnTo>
                    <a:pt x="2928" y="642"/>
                  </a:lnTo>
                  <a:lnTo>
                    <a:pt x="2934" y="666"/>
                  </a:lnTo>
                  <a:lnTo>
                    <a:pt x="2928" y="678"/>
                  </a:lnTo>
                  <a:lnTo>
                    <a:pt x="2922" y="684"/>
                  </a:lnTo>
                  <a:lnTo>
                    <a:pt x="2916" y="696"/>
                  </a:lnTo>
                  <a:lnTo>
                    <a:pt x="2880" y="720"/>
                  </a:lnTo>
                  <a:lnTo>
                    <a:pt x="2862" y="726"/>
                  </a:lnTo>
                  <a:lnTo>
                    <a:pt x="2844" y="726"/>
                  </a:lnTo>
                  <a:lnTo>
                    <a:pt x="2832" y="720"/>
                  </a:lnTo>
                  <a:lnTo>
                    <a:pt x="2826" y="714"/>
                  </a:lnTo>
                  <a:lnTo>
                    <a:pt x="2820" y="702"/>
                  </a:lnTo>
                  <a:lnTo>
                    <a:pt x="2820" y="678"/>
                  </a:lnTo>
                  <a:lnTo>
                    <a:pt x="2814" y="672"/>
                  </a:lnTo>
                  <a:lnTo>
                    <a:pt x="2814" y="660"/>
                  </a:lnTo>
                  <a:lnTo>
                    <a:pt x="2808" y="666"/>
                  </a:lnTo>
                  <a:lnTo>
                    <a:pt x="2808" y="672"/>
                  </a:lnTo>
                  <a:lnTo>
                    <a:pt x="2802" y="684"/>
                  </a:lnTo>
                  <a:lnTo>
                    <a:pt x="2796" y="690"/>
                  </a:lnTo>
                  <a:lnTo>
                    <a:pt x="2796" y="696"/>
                  </a:lnTo>
                  <a:lnTo>
                    <a:pt x="2796" y="690"/>
                  </a:lnTo>
                  <a:lnTo>
                    <a:pt x="2790" y="684"/>
                  </a:lnTo>
                  <a:lnTo>
                    <a:pt x="2790" y="672"/>
                  </a:lnTo>
                  <a:lnTo>
                    <a:pt x="2784" y="660"/>
                  </a:lnTo>
                  <a:lnTo>
                    <a:pt x="2784" y="576"/>
                  </a:lnTo>
                  <a:lnTo>
                    <a:pt x="2778" y="558"/>
                  </a:lnTo>
                  <a:lnTo>
                    <a:pt x="2760" y="522"/>
                  </a:lnTo>
                  <a:lnTo>
                    <a:pt x="2724" y="522"/>
                  </a:lnTo>
                  <a:lnTo>
                    <a:pt x="2718" y="510"/>
                  </a:lnTo>
                  <a:lnTo>
                    <a:pt x="2694" y="498"/>
                  </a:lnTo>
                  <a:lnTo>
                    <a:pt x="2676" y="486"/>
                  </a:lnTo>
                  <a:lnTo>
                    <a:pt x="2652" y="486"/>
                  </a:lnTo>
                  <a:lnTo>
                    <a:pt x="2634" y="498"/>
                  </a:lnTo>
                  <a:lnTo>
                    <a:pt x="2628" y="504"/>
                  </a:lnTo>
                  <a:lnTo>
                    <a:pt x="2616" y="510"/>
                  </a:lnTo>
                  <a:lnTo>
                    <a:pt x="2610" y="522"/>
                  </a:lnTo>
                  <a:lnTo>
                    <a:pt x="2586" y="528"/>
                  </a:lnTo>
                  <a:lnTo>
                    <a:pt x="2580" y="546"/>
                  </a:lnTo>
                  <a:lnTo>
                    <a:pt x="2562" y="558"/>
                  </a:lnTo>
                  <a:lnTo>
                    <a:pt x="2562" y="540"/>
                  </a:lnTo>
                  <a:lnTo>
                    <a:pt x="2556" y="534"/>
                  </a:lnTo>
                  <a:lnTo>
                    <a:pt x="2532" y="534"/>
                  </a:lnTo>
                  <a:lnTo>
                    <a:pt x="2532" y="546"/>
                  </a:lnTo>
                  <a:lnTo>
                    <a:pt x="2544" y="570"/>
                  </a:lnTo>
                  <a:lnTo>
                    <a:pt x="2568" y="582"/>
                  </a:lnTo>
                  <a:lnTo>
                    <a:pt x="2604" y="582"/>
                  </a:lnTo>
                  <a:lnTo>
                    <a:pt x="2616" y="588"/>
                  </a:lnTo>
                  <a:lnTo>
                    <a:pt x="2622" y="594"/>
                  </a:lnTo>
                  <a:lnTo>
                    <a:pt x="2628" y="594"/>
                  </a:lnTo>
                  <a:lnTo>
                    <a:pt x="2628" y="618"/>
                  </a:lnTo>
                  <a:lnTo>
                    <a:pt x="2634" y="630"/>
                  </a:lnTo>
                  <a:lnTo>
                    <a:pt x="2640" y="636"/>
                  </a:lnTo>
                  <a:lnTo>
                    <a:pt x="2652" y="642"/>
                  </a:lnTo>
                  <a:lnTo>
                    <a:pt x="2694" y="642"/>
                  </a:lnTo>
                  <a:lnTo>
                    <a:pt x="2712" y="636"/>
                  </a:lnTo>
                  <a:lnTo>
                    <a:pt x="2754" y="636"/>
                  </a:lnTo>
                  <a:lnTo>
                    <a:pt x="2760" y="642"/>
                  </a:lnTo>
                  <a:lnTo>
                    <a:pt x="2760" y="660"/>
                  </a:lnTo>
                  <a:lnTo>
                    <a:pt x="2700" y="660"/>
                  </a:lnTo>
                  <a:lnTo>
                    <a:pt x="2688" y="666"/>
                  </a:lnTo>
                  <a:lnTo>
                    <a:pt x="2676" y="678"/>
                  </a:lnTo>
                  <a:lnTo>
                    <a:pt x="2640" y="678"/>
                  </a:lnTo>
                  <a:lnTo>
                    <a:pt x="2616" y="690"/>
                  </a:lnTo>
                  <a:lnTo>
                    <a:pt x="2616" y="696"/>
                  </a:lnTo>
                  <a:lnTo>
                    <a:pt x="2622" y="696"/>
                  </a:lnTo>
                  <a:lnTo>
                    <a:pt x="2646" y="708"/>
                  </a:lnTo>
                  <a:lnTo>
                    <a:pt x="2658" y="708"/>
                  </a:lnTo>
                  <a:lnTo>
                    <a:pt x="2676" y="726"/>
                  </a:lnTo>
                  <a:lnTo>
                    <a:pt x="2682" y="738"/>
                  </a:lnTo>
                  <a:lnTo>
                    <a:pt x="2688" y="744"/>
                  </a:lnTo>
                  <a:lnTo>
                    <a:pt x="2682" y="750"/>
                  </a:lnTo>
                  <a:lnTo>
                    <a:pt x="2676" y="762"/>
                  </a:lnTo>
                  <a:lnTo>
                    <a:pt x="2676" y="774"/>
                  </a:lnTo>
                  <a:lnTo>
                    <a:pt x="2670" y="780"/>
                  </a:lnTo>
                  <a:lnTo>
                    <a:pt x="2676" y="792"/>
                  </a:lnTo>
                  <a:lnTo>
                    <a:pt x="2682" y="798"/>
                  </a:lnTo>
                  <a:lnTo>
                    <a:pt x="2694" y="792"/>
                  </a:lnTo>
                  <a:lnTo>
                    <a:pt x="2706" y="780"/>
                  </a:lnTo>
                  <a:lnTo>
                    <a:pt x="2712" y="768"/>
                  </a:lnTo>
                  <a:lnTo>
                    <a:pt x="2718" y="762"/>
                  </a:lnTo>
                  <a:lnTo>
                    <a:pt x="2718" y="750"/>
                  </a:lnTo>
                  <a:lnTo>
                    <a:pt x="2724" y="744"/>
                  </a:lnTo>
                  <a:lnTo>
                    <a:pt x="2736" y="720"/>
                  </a:lnTo>
                  <a:lnTo>
                    <a:pt x="2742" y="714"/>
                  </a:lnTo>
                  <a:lnTo>
                    <a:pt x="2748" y="702"/>
                  </a:lnTo>
                  <a:lnTo>
                    <a:pt x="2748" y="744"/>
                  </a:lnTo>
                  <a:lnTo>
                    <a:pt x="2754" y="750"/>
                  </a:lnTo>
                  <a:lnTo>
                    <a:pt x="2766" y="756"/>
                  </a:lnTo>
                  <a:lnTo>
                    <a:pt x="2772" y="768"/>
                  </a:lnTo>
                  <a:lnTo>
                    <a:pt x="2784" y="774"/>
                  </a:lnTo>
                  <a:lnTo>
                    <a:pt x="2790" y="780"/>
                  </a:lnTo>
                  <a:lnTo>
                    <a:pt x="2814" y="780"/>
                  </a:lnTo>
                  <a:lnTo>
                    <a:pt x="2820" y="774"/>
                  </a:lnTo>
                  <a:lnTo>
                    <a:pt x="2826" y="774"/>
                  </a:lnTo>
                  <a:lnTo>
                    <a:pt x="2814" y="792"/>
                  </a:lnTo>
                  <a:lnTo>
                    <a:pt x="2844" y="822"/>
                  </a:lnTo>
                  <a:lnTo>
                    <a:pt x="2904" y="822"/>
                  </a:lnTo>
                  <a:lnTo>
                    <a:pt x="2940" y="846"/>
                  </a:lnTo>
                  <a:lnTo>
                    <a:pt x="2976" y="864"/>
                  </a:lnTo>
                  <a:lnTo>
                    <a:pt x="3006" y="876"/>
                  </a:lnTo>
                  <a:lnTo>
                    <a:pt x="3036" y="894"/>
                  </a:lnTo>
                  <a:lnTo>
                    <a:pt x="3066" y="924"/>
                  </a:lnTo>
                  <a:lnTo>
                    <a:pt x="3066" y="972"/>
                  </a:lnTo>
                  <a:lnTo>
                    <a:pt x="3090" y="996"/>
                  </a:lnTo>
                  <a:lnTo>
                    <a:pt x="3102" y="1002"/>
                  </a:lnTo>
                  <a:lnTo>
                    <a:pt x="3096" y="1002"/>
                  </a:lnTo>
                  <a:lnTo>
                    <a:pt x="3084" y="1008"/>
                  </a:lnTo>
                  <a:lnTo>
                    <a:pt x="3078" y="1014"/>
                  </a:lnTo>
                  <a:lnTo>
                    <a:pt x="3078" y="1020"/>
                  </a:lnTo>
                  <a:lnTo>
                    <a:pt x="3090" y="1032"/>
                  </a:lnTo>
                  <a:lnTo>
                    <a:pt x="3114" y="1032"/>
                  </a:lnTo>
                  <a:lnTo>
                    <a:pt x="3090" y="1044"/>
                  </a:lnTo>
                  <a:lnTo>
                    <a:pt x="3090" y="1056"/>
                  </a:lnTo>
                  <a:lnTo>
                    <a:pt x="3102" y="1062"/>
                  </a:lnTo>
                  <a:lnTo>
                    <a:pt x="3108" y="1092"/>
                  </a:lnTo>
                  <a:lnTo>
                    <a:pt x="3096" y="1122"/>
                  </a:lnTo>
                  <a:lnTo>
                    <a:pt x="3120" y="1122"/>
                  </a:lnTo>
                  <a:lnTo>
                    <a:pt x="3126" y="1116"/>
                  </a:lnTo>
                  <a:lnTo>
                    <a:pt x="3138" y="1116"/>
                  </a:lnTo>
                  <a:lnTo>
                    <a:pt x="3150" y="1110"/>
                  </a:lnTo>
                  <a:lnTo>
                    <a:pt x="3162" y="1110"/>
                  </a:lnTo>
                  <a:lnTo>
                    <a:pt x="3168" y="1104"/>
                  </a:lnTo>
                  <a:lnTo>
                    <a:pt x="3174" y="1104"/>
                  </a:lnTo>
                  <a:lnTo>
                    <a:pt x="3174" y="1134"/>
                  </a:lnTo>
                  <a:lnTo>
                    <a:pt x="3234" y="1194"/>
                  </a:lnTo>
                  <a:lnTo>
                    <a:pt x="3240" y="1194"/>
                  </a:lnTo>
                  <a:lnTo>
                    <a:pt x="3240" y="1146"/>
                  </a:lnTo>
                  <a:lnTo>
                    <a:pt x="3234" y="1122"/>
                  </a:lnTo>
                  <a:lnTo>
                    <a:pt x="3234" y="1116"/>
                  </a:lnTo>
                  <a:lnTo>
                    <a:pt x="3240" y="1110"/>
                  </a:lnTo>
                  <a:lnTo>
                    <a:pt x="3240" y="1098"/>
                  </a:lnTo>
                  <a:lnTo>
                    <a:pt x="3246" y="1086"/>
                  </a:lnTo>
                  <a:lnTo>
                    <a:pt x="3246" y="1062"/>
                  </a:lnTo>
                  <a:lnTo>
                    <a:pt x="3252" y="1050"/>
                  </a:lnTo>
                  <a:lnTo>
                    <a:pt x="3252" y="1020"/>
                  </a:lnTo>
                  <a:lnTo>
                    <a:pt x="3240" y="1020"/>
                  </a:lnTo>
                  <a:lnTo>
                    <a:pt x="3228" y="1014"/>
                  </a:lnTo>
                  <a:lnTo>
                    <a:pt x="3222" y="1008"/>
                  </a:lnTo>
                  <a:lnTo>
                    <a:pt x="3222" y="1002"/>
                  </a:lnTo>
                  <a:lnTo>
                    <a:pt x="3234" y="990"/>
                  </a:lnTo>
                  <a:lnTo>
                    <a:pt x="3246" y="984"/>
                  </a:lnTo>
                  <a:lnTo>
                    <a:pt x="3252" y="978"/>
                  </a:lnTo>
                  <a:lnTo>
                    <a:pt x="3252" y="864"/>
                  </a:lnTo>
                  <a:lnTo>
                    <a:pt x="3258" y="846"/>
                  </a:lnTo>
                  <a:lnTo>
                    <a:pt x="3258" y="708"/>
                  </a:lnTo>
                  <a:lnTo>
                    <a:pt x="3264" y="678"/>
                  </a:lnTo>
                  <a:close/>
                  <a:moveTo>
                    <a:pt x="336" y="666"/>
                  </a:moveTo>
                  <a:lnTo>
                    <a:pt x="330" y="672"/>
                  </a:lnTo>
                  <a:lnTo>
                    <a:pt x="354" y="696"/>
                  </a:lnTo>
                  <a:lnTo>
                    <a:pt x="360" y="708"/>
                  </a:lnTo>
                  <a:lnTo>
                    <a:pt x="366" y="714"/>
                  </a:lnTo>
                  <a:lnTo>
                    <a:pt x="378" y="714"/>
                  </a:lnTo>
                  <a:lnTo>
                    <a:pt x="378" y="696"/>
                  </a:lnTo>
                  <a:lnTo>
                    <a:pt x="366" y="690"/>
                  </a:lnTo>
                  <a:lnTo>
                    <a:pt x="360" y="678"/>
                  </a:lnTo>
                  <a:lnTo>
                    <a:pt x="348" y="672"/>
                  </a:lnTo>
                  <a:lnTo>
                    <a:pt x="342" y="666"/>
                  </a:lnTo>
                  <a:lnTo>
                    <a:pt x="336" y="666"/>
                  </a:lnTo>
                  <a:close/>
                  <a:moveTo>
                    <a:pt x="2526" y="1104"/>
                  </a:moveTo>
                  <a:lnTo>
                    <a:pt x="2544" y="1116"/>
                  </a:lnTo>
                  <a:lnTo>
                    <a:pt x="2574" y="1092"/>
                  </a:lnTo>
                  <a:lnTo>
                    <a:pt x="2592" y="1092"/>
                  </a:lnTo>
                  <a:lnTo>
                    <a:pt x="2604" y="1080"/>
                  </a:lnTo>
                  <a:lnTo>
                    <a:pt x="2604" y="1062"/>
                  </a:lnTo>
                  <a:lnTo>
                    <a:pt x="2592" y="1056"/>
                  </a:lnTo>
                  <a:lnTo>
                    <a:pt x="2586" y="1056"/>
                  </a:lnTo>
                  <a:lnTo>
                    <a:pt x="2574" y="1062"/>
                  </a:lnTo>
                  <a:lnTo>
                    <a:pt x="2556" y="1068"/>
                  </a:lnTo>
                  <a:lnTo>
                    <a:pt x="2526" y="1098"/>
                  </a:lnTo>
                  <a:lnTo>
                    <a:pt x="2526" y="1104"/>
                  </a:lnTo>
                  <a:close/>
                  <a:moveTo>
                    <a:pt x="3096" y="1068"/>
                  </a:moveTo>
                  <a:lnTo>
                    <a:pt x="3090" y="1068"/>
                  </a:lnTo>
                  <a:lnTo>
                    <a:pt x="3090" y="1062"/>
                  </a:lnTo>
                  <a:lnTo>
                    <a:pt x="3084" y="1062"/>
                  </a:lnTo>
                  <a:lnTo>
                    <a:pt x="3078" y="1056"/>
                  </a:lnTo>
                  <a:lnTo>
                    <a:pt x="3066" y="1056"/>
                  </a:lnTo>
                  <a:lnTo>
                    <a:pt x="3048" y="1062"/>
                  </a:lnTo>
                  <a:lnTo>
                    <a:pt x="3024" y="1086"/>
                  </a:lnTo>
                  <a:lnTo>
                    <a:pt x="3012" y="1122"/>
                  </a:lnTo>
                  <a:lnTo>
                    <a:pt x="3012" y="1134"/>
                  </a:lnTo>
                  <a:lnTo>
                    <a:pt x="3072" y="1128"/>
                  </a:lnTo>
                  <a:lnTo>
                    <a:pt x="3084" y="1128"/>
                  </a:lnTo>
                  <a:lnTo>
                    <a:pt x="3090" y="1122"/>
                  </a:lnTo>
                  <a:lnTo>
                    <a:pt x="3102" y="1092"/>
                  </a:lnTo>
                  <a:lnTo>
                    <a:pt x="3096" y="1068"/>
                  </a:lnTo>
                  <a:close/>
                  <a:moveTo>
                    <a:pt x="2778" y="942"/>
                  </a:moveTo>
                  <a:lnTo>
                    <a:pt x="2766" y="960"/>
                  </a:lnTo>
                  <a:lnTo>
                    <a:pt x="2766" y="1014"/>
                  </a:lnTo>
                  <a:lnTo>
                    <a:pt x="2784" y="1014"/>
                  </a:lnTo>
                  <a:lnTo>
                    <a:pt x="2778" y="996"/>
                  </a:lnTo>
                  <a:lnTo>
                    <a:pt x="2790" y="990"/>
                  </a:lnTo>
                  <a:lnTo>
                    <a:pt x="2790" y="972"/>
                  </a:lnTo>
                  <a:lnTo>
                    <a:pt x="2778" y="972"/>
                  </a:lnTo>
                  <a:lnTo>
                    <a:pt x="2796" y="936"/>
                  </a:lnTo>
                  <a:lnTo>
                    <a:pt x="2814" y="906"/>
                  </a:lnTo>
                  <a:lnTo>
                    <a:pt x="2784" y="912"/>
                  </a:lnTo>
                  <a:lnTo>
                    <a:pt x="2778" y="942"/>
                  </a:lnTo>
                  <a:close/>
                  <a:moveTo>
                    <a:pt x="2136" y="600"/>
                  </a:moveTo>
                  <a:lnTo>
                    <a:pt x="2124" y="594"/>
                  </a:lnTo>
                  <a:lnTo>
                    <a:pt x="2118" y="594"/>
                  </a:lnTo>
                  <a:lnTo>
                    <a:pt x="2106" y="588"/>
                  </a:lnTo>
                  <a:lnTo>
                    <a:pt x="2088" y="588"/>
                  </a:lnTo>
                  <a:lnTo>
                    <a:pt x="2082" y="594"/>
                  </a:lnTo>
                  <a:lnTo>
                    <a:pt x="2082" y="600"/>
                  </a:lnTo>
                  <a:lnTo>
                    <a:pt x="2076" y="606"/>
                  </a:lnTo>
                  <a:lnTo>
                    <a:pt x="2082" y="612"/>
                  </a:lnTo>
                  <a:lnTo>
                    <a:pt x="2094" y="618"/>
                  </a:lnTo>
                  <a:lnTo>
                    <a:pt x="2136" y="618"/>
                  </a:lnTo>
                  <a:lnTo>
                    <a:pt x="2214" y="606"/>
                  </a:lnTo>
                  <a:lnTo>
                    <a:pt x="2136" y="600"/>
                  </a:lnTo>
                  <a:close/>
                  <a:moveTo>
                    <a:pt x="1308" y="1038"/>
                  </a:moveTo>
                  <a:lnTo>
                    <a:pt x="1368" y="1002"/>
                  </a:lnTo>
                  <a:lnTo>
                    <a:pt x="1362" y="990"/>
                  </a:lnTo>
                  <a:lnTo>
                    <a:pt x="1350" y="990"/>
                  </a:lnTo>
                  <a:lnTo>
                    <a:pt x="1332" y="996"/>
                  </a:lnTo>
                  <a:lnTo>
                    <a:pt x="1320" y="996"/>
                  </a:lnTo>
                  <a:lnTo>
                    <a:pt x="1302" y="1002"/>
                  </a:lnTo>
                  <a:lnTo>
                    <a:pt x="1290" y="1008"/>
                  </a:lnTo>
                  <a:lnTo>
                    <a:pt x="1284" y="1014"/>
                  </a:lnTo>
                  <a:lnTo>
                    <a:pt x="1284" y="1032"/>
                  </a:lnTo>
                  <a:lnTo>
                    <a:pt x="1290" y="1038"/>
                  </a:lnTo>
                  <a:lnTo>
                    <a:pt x="1308" y="1038"/>
                  </a:lnTo>
                  <a:close/>
                  <a:moveTo>
                    <a:pt x="1428" y="1116"/>
                  </a:moveTo>
                  <a:lnTo>
                    <a:pt x="1392" y="1116"/>
                  </a:lnTo>
                  <a:lnTo>
                    <a:pt x="1386" y="1146"/>
                  </a:lnTo>
                  <a:lnTo>
                    <a:pt x="1386" y="1152"/>
                  </a:lnTo>
                  <a:lnTo>
                    <a:pt x="1404" y="1170"/>
                  </a:lnTo>
                  <a:lnTo>
                    <a:pt x="1416" y="1176"/>
                  </a:lnTo>
                  <a:lnTo>
                    <a:pt x="1428" y="1164"/>
                  </a:lnTo>
                  <a:lnTo>
                    <a:pt x="1440" y="1140"/>
                  </a:lnTo>
                  <a:lnTo>
                    <a:pt x="1440" y="1128"/>
                  </a:lnTo>
                  <a:lnTo>
                    <a:pt x="1428" y="1116"/>
                  </a:lnTo>
                  <a:close/>
                  <a:moveTo>
                    <a:pt x="708" y="930"/>
                  </a:moveTo>
                  <a:lnTo>
                    <a:pt x="714" y="924"/>
                  </a:lnTo>
                  <a:lnTo>
                    <a:pt x="714" y="900"/>
                  </a:lnTo>
                  <a:lnTo>
                    <a:pt x="744" y="924"/>
                  </a:lnTo>
                  <a:lnTo>
                    <a:pt x="744" y="918"/>
                  </a:lnTo>
                  <a:lnTo>
                    <a:pt x="750" y="912"/>
                  </a:lnTo>
                  <a:lnTo>
                    <a:pt x="750" y="900"/>
                  </a:lnTo>
                  <a:lnTo>
                    <a:pt x="756" y="882"/>
                  </a:lnTo>
                  <a:lnTo>
                    <a:pt x="756" y="840"/>
                  </a:lnTo>
                  <a:lnTo>
                    <a:pt x="762" y="822"/>
                  </a:lnTo>
                  <a:lnTo>
                    <a:pt x="762" y="810"/>
                  </a:lnTo>
                  <a:lnTo>
                    <a:pt x="768" y="792"/>
                  </a:lnTo>
                  <a:lnTo>
                    <a:pt x="768" y="780"/>
                  </a:lnTo>
                  <a:lnTo>
                    <a:pt x="762" y="774"/>
                  </a:lnTo>
                  <a:lnTo>
                    <a:pt x="756" y="762"/>
                  </a:lnTo>
                  <a:lnTo>
                    <a:pt x="756" y="750"/>
                  </a:lnTo>
                  <a:lnTo>
                    <a:pt x="768" y="726"/>
                  </a:lnTo>
                  <a:lnTo>
                    <a:pt x="774" y="720"/>
                  </a:lnTo>
                  <a:lnTo>
                    <a:pt x="774" y="714"/>
                  </a:lnTo>
                  <a:lnTo>
                    <a:pt x="756" y="696"/>
                  </a:lnTo>
                  <a:lnTo>
                    <a:pt x="744" y="654"/>
                  </a:lnTo>
                  <a:lnTo>
                    <a:pt x="702" y="654"/>
                  </a:lnTo>
                  <a:lnTo>
                    <a:pt x="702" y="618"/>
                  </a:lnTo>
                  <a:lnTo>
                    <a:pt x="666" y="618"/>
                  </a:lnTo>
                  <a:lnTo>
                    <a:pt x="660" y="546"/>
                  </a:lnTo>
                  <a:lnTo>
                    <a:pt x="606" y="546"/>
                  </a:lnTo>
                  <a:lnTo>
                    <a:pt x="594" y="534"/>
                  </a:lnTo>
                  <a:lnTo>
                    <a:pt x="594" y="504"/>
                  </a:lnTo>
                  <a:lnTo>
                    <a:pt x="600" y="498"/>
                  </a:lnTo>
                  <a:lnTo>
                    <a:pt x="606" y="486"/>
                  </a:lnTo>
                  <a:lnTo>
                    <a:pt x="582" y="486"/>
                  </a:lnTo>
                  <a:lnTo>
                    <a:pt x="600" y="468"/>
                  </a:lnTo>
                  <a:lnTo>
                    <a:pt x="606" y="456"/>
                  </a:lnTo>
                  <a:lnTo>
                    <a:pt x="612" y="450"/>
                  </a:lnTo>
                  <a:lnTo>
                    <a:pt x="612" y="438"/>
                  </a:lnTo>
                  <a:lnTo>
                    <a:pt x="600" y="426"/>
                  </a:lnTo>
                  <a:lnTo>
                    <a:pt x="588" y="432"/>
                  </a:lnTo>
                  <a:lnTo>
                    <a:pt x="570" y="432"/>
                  </a:lnTo>
                  <a:lnTo>
                    <a:pt x="552" y="438"/>
                  </a:lnTo>
                  <a:lnTo>
                    <a:pt x="540" y="438"/>
                  </a:lnTo>
                  <a:lnTo>
                    <a:pt x="534" y="444"/>
                  </a:lnTo>
                  <a:lnTo>
                    <a:pt x="528" y="444"/>
                  </a:lnTo>
                  <a:lnTo>
                    <a:pt x="534" y="438"/>
                  </a:lnTo>
                  <a:lnTo>
                    <a:pt x="546" y="432"/>
                  </a:lnTo>
                  <a:lnTo>
                    <a:pt x="552" y="420"/>
                  </a:lnTo>
                  <a:lnTo>
                    <a:pt x="558" y="414"/>
                  </a:lnTo>
                  <a:lnTo>
                    <a:pt x="558" y="402"/>
                  </a:lnTo>
                  <a:lnTo>
                    <a:pt x="546" y="396"/>
                  </a:lnTo>
                  <a:lnTo>
                    <a:pt x="534" y="396"/>
                  </a:lnTo>
                  <a:lnTo>
                    <a:pt x="522" y="390"/>
                  </a:lnTo>
                  <a:lnTo>
                    <a:pt x="510" y="390"/>
                  </a:lnTo>
                  <a:lnTo>
                    <a:pt x="516" y="384"/>
                  </a:lnTo>
                  <a:lnTo>
                    <a:pt x="516" y="378"/>
                  </a:lnTo>
                  <a:lnTo>
                    <a:pt x="504" y="354"/>
                  </a:lnTo>
                  <a:lnTo>
                    <a:pt x="492" y="342"/>
                  </a:lnTo>
                  <a:lnTo>
                    <a:pt x="480" y="336"/>
                  </a:lnTo>
                  <a:lnTo>
                    <a:pt x="462" y="330"/>
                  </a:lnTo>
                  <a:lnTo>
                    <a:pt x="456" y="324"/>
                  </a:lnTo>
                  <a:lnTo>
                    <a:pt x="450" y="324"/>
                  </a:lnTo>
                  <a:lnTo>
                    <a:pt x="450" y="318"/>
                  </a:lnTo>
                  <a:lnTo>
                    <a:pt x="444" y="312"/>
                  </a:lnTo>
                  <a:lnTo>
                    <a:pt x="438" y="300"/>
                  </a:lnTo>
                  <a:lnTo>
                    <a:pt x="438" y="288"/>
                  </a:lnTo>
                  <a:lnTo>
                    <a:pt x="426" y="276"/>
                  </a:lnTo>
                  <a:lnTo>
                    <a:pt x="414" y="276"/>
                  </a:lnTo>
                  <a:lnTo>
                    <a:pt x="408" y="282"/>
                  </a:lnTo>
                  <a:lnTo>
                    <a:pt x="414" y="306"/>
                  </a:lnTo>
                  <a:lnTo>
                    <a:pt x="408" y="300"/>
                  </a:lnTo>
                  <a:lnTo>
                    <a:pt x="396" y="294"/>
                  </a:lnTo>
                  <a:lnTo>
                    <a:pt x="360" y="258"/>
                  </a:lnTo>
                  <a:lnTo>
                    <a:pt x="360" y="246"/>
                  </a:lnTo>
                  <a:lnTo>
                    <a:pt x="354" y="240"/>
                  </a:lnTo>
                  <a:lnTo>
                    <a:pt x="348" y="228"/>
                  </a:lnTo>
                  <a:lnTo>
                    <a:pt x="342" y="222"/>
                  </a:lnTo>
                  <a:lnTo>
                    <a:pt x="342" y="216"/>
                  </a:lnTo>
                  <a:lnTo>
                    <a:pt x="330" y="210"/>
                  </a:lnTo>
                  <a:lnTo>
                    <a:pt x="312" y="192"/>
                  </a:lnTo>
                  <a:lnTo>
                    <a:pt x="294" y="186"/>
                  </a:lnTo>
                  <a:lnTo>
                    <a:pt x="288" y="174"/>
                  </a:lnTo>
                  <a:lnTo>
                    <a:pt x="276" y="168"/>
                  </a:lnTo>
                  <a:lnTo>
                    <a:pt x="264" y="156"/>
                  </a:lnTo>
                  <a:lnTo>
                    <a:pt x="252" y="150"/>
                  </a:lnTo>
                  <a:lnTo>
                    <a:pt x="240" y="138"/>
                  </a:lnTo>
                  <a:lnTo>
                    <a:pt x="234" y="126"/>
                  </a:lnTo>
                  <a:lnTo>
                    <a:pt x="222" y="120"/>
                  </a:lnTo>
                  <a:lnTo>
                    <a:pt x="222" y="102"/>
                  </a:lnTo>
                  <a:lnTo>
                    <a:pt x="204" y="84"/>
                  </a:lnTo>
                  <a:lnTo>
                    <a:pt x="198" y="72"/>
                  </a:lnTo>
                  <a:lnTo>
                    <a:pt x="168" y="42"/>
                  </a:lnTo>
                  <a:lnTo>
                    <a:pt x="150" y="42"/>
                  </a:lnTo>
                  <a:lnTo>
                    <a:pt x="66" y="36"/>
                  </a:lnTo>
                  <a:lnTo>
                    <a:pt x="42" y="12"/>
                  </a:lnTo>
                  <a:lnTo>
                    <a:pt x="30" y="6"/>
                  </a:lnTo>
                  <a:lnTo>
                    <a:pt x="24" y="0"/>
                  </a:lnTo>
                  <a:lnTo>
                    <a:pt x="18" y="0"/>
                  </a:lnTo>
                  <a:lnTo>
                    <a:pt x="6" y="6"/>
                  </a:lnTo>
                  <a:lnTo>
                    <a:pt x="0" y="18"/>
                  </a:lnTo>
                  <a:lnTo>
                    <a:pt x="0" y="48"/>
                  </a:lnTo>
                  <a:lnTo>
                    <a:pt x="6" y="60"/>
                  </a:lnTo>
                  <a:lnTo>
                    <a:pt x="18" y="78"/>
                  </a:lnTo>
                  <a:lnTo>
                    <a:pt x="66" y="126"/>
                  </a:lnTo>
                  <a:lnTo>
                    <a:pt x="96" y="150"/>
                  </a:lnTo>
                  <a:lnTo>
                    <a:pt x="126" y="180"/>
                  </a:lnTo>
                  <a:lnTo>
                    <a:pt x="162" y="234"/>
                  </a:lnTo>
                  <a:lnTo>
                    <a:pt x="174" y="228"/>
                  </a:lnTo>
                  <a:lnTo>
                    <a:pt x="174" y="252"/>
                  </a:lnTo>
                  <a:lnTo>
                    <a:pt x="180" y="264"/>
                  </a:lnTo>
                  <a:lnTo>
                    <a:pt x="186" y="270"/>
                  </a:lnTo>
                  <a:lnTo>
                    <a:pt x="198" y="276"/>
                  </a:lnTo>
                  <a:lnTo>
                    <a:pt x="216" y="288"/>
                  </a:lnTo>
                  <a:lnTo>
                    <a:pt x="228" y="300"/>
                  </a:lnTo>
                  <a:lnTo>
                    <a:pt x="246" y="312"/>
                  </a:lnTo>
                  <a:lnTo>
                    <a:pt x="258" y="324"/>
                  </a:lnTo>
                  <a:lnTo>
                    <a:pt x="264" y="336"/>
                  </a:lnTo>
                  <a:lnTo>
                    <a:pt x="276" y="372"/>
                  </a:lnTo>
                  <a:lnTo>
                    <a:pt x="276" y="384"/>
                  </a:lnTo>
                  <a:lnTo>
                    <a:pt x="282" y="390"/>
                  </a:lnTo>
                  <a:lnTo>
                    <a:pt x="282" y="426"/>
                  </a:lnTo>
                  <a:lnTo>
                    <a:pt x="288" y="438"/>
                  </a:lnTo>
                  <a:lnTo>
                    <a:pt x="288" y="444"/>
                  </a:lnTo>
                  <a:lnTo>
                    <a:pt x="294" y="450"/>
                  </a:lnTo>
                  <a:lnTo>
                    <a:pt x="300" y="450"/>
                  </a:lnTo>
                  <a:lnTo>
                    <a:pt x="312" y="444"/>
                  </a:lnTo>
                  <a:lnTo>
                    <a:pt x="324" y="444"/>
                  </a:lnTo>
                  <a:lnTo>
                    <a:pt x="324" y="450"/>
                  </a:lnTo>
                  <a:lnTo>
                    <a:pt x="330" y="462"/>
                  </a:lnTo>
                  <a:lnTo>
                    <a:pt x="330" y="474"/>
                  </a:lnTo>
                  <a:lnTo>
                    <a:pt x="336" y="480"/>
                  </a:lnTo>
                  <a:lnTo>
                    <a:pt x="336" y="486"/>
                  </a:lnTo>
                  <a:lnTo>
                    <a:pt x="378" y="522"/>
                  </a:lnTo>
                  <a:lnTo>
                    <a:pt x="372" y="546"/>
                  </a:lnTo>
                  <a:lnTo>
                    <a:pt x="408" y="606"/>
                  </a:lnTo>
                  <a:lnTo>
                    <a:pt x="402" y="618"/>
                  </a:lnTo>
                  <a:lnTo>
                    <a:pt x="402" y="636"/>
                  </a:lnTo>
                  <a:lnTo>
                    <a:pt x="408" y="648"/>
                  </a:lnTo>
                  <a:lnTo>
                    <a:pt x="438" y="678"/>
                  </a:lnTo>
                  <a:lnTo>
                    <a:pt x="438" y="684"/>
                  </a:lnTo>
                  <a:lnTo>
                    <a:pt x="444" y="690"/>
                  </a:lnTo>
                  <a:lnTo>
                    <a:pt x="462" y="726"/>
                  </a:lnTo>
                  <a:lnTo>
                    <a:pt x="498" y="744"/>
                  </a:lnTo>
                  <a:lnTo>
                    <a:pt x="504" y="750"/>
                  </a:lnTo>
                  <a:lnTo>
                    <a:pt x="510" y="750"/>
                  </a:lnTo>
                  <a:lnTo>
                    <a:pt x="510" y="786"/>
                  </a:lnTo>
                  <a:lnTo>
                    <a:pt x="522" y="792"/>
                  </a:lnTo>
                  <a:lnTo>
                    <a:pt x="528" y="804"/>
                  </a:lnTo>
                  <a:lnTo>
                    <a:pt x="540" y="810"/>
                  </a:lnTo>
                  <a:lnTo>
                    <a:pt x="564" y="834"/>
                  </a:lnTo>
                  <a:lnTo>
                    <a:pt x="576" y="840"/>
                  </a:lnTo>
                  <a:lnTo>
                    <a:pt x="594" y="858"/>
                  </a:lnTo>
                  <a:lnTo>
                    <a:pt x="600" y="858"/>
                  </a:lnTo>
                  <a:lnTo>
                    <a:pt x="606" y="864"/>
                  </a:lnTo>
                  <a:lnTo>
                    <a:pt x="612" y="864"/>
                  </a:lnTo>
                  <a:lnTo>
                    <a:pt x="612" y="870"/>
                  </a:lnTo>
                  <a:lnTo>
                    <a:pt x="618" y="876"/>
                  </a:lnTo>
                  <a:lnTo>
                    <a:pt x="630" y="900"/>
                  </a:lnTo>
                  <a:lnTo>
                    <a:pt x="642" y="912"/>
                  </a:lnTo>
                  <a:lnTo>
                    <a:pt x="654" y="936"/>
                  </a:lnTo>
                  <a:lnTo>
                    <a:pt x="660" y="942"/>
                  </a:lnTo>
                  <a:lnTo>
                    <a:pt x="660" y="906"/>
                  </a:lnTo>
                  <a:lnTo>
                    <a:pt x="672" y="906"/>
                  </a:lnTo>
                  <a:lnTo>
                    <a:pt x="684" y="918"/>
                  </a:lnTo>
                  <a:lnTo>
                    <a:pt x="696" y="924"/>
                  </a:lnTo>
                  <a:lnTo>
                    <a:pt x="702" y="930"/>
                  </a:lnTo>
                  <a:lnTo>
                    <a:pt x="708" y="930"/>
                  </a:lnTo>
                  <a:close/>
                  <a:moveTo>
                    <a:pt x="2118" y="1194"/>
                  </a:moveTo>
                  <a:lnTo>
                    <a:pt x="2106" y="1176"/>
                  </a:lnTo>
                  <a:lnTo>
                    <a:pt x="2088" y="1176"/>
                  </a:lnTo>
                  <a:lnTo>
                    <a:pt x="2064" y="1200"/>
                  </a:lnTo>
                  <a:lnTo>
                    <a:pt x="2064" y="1212"/>
                  </a:lnTo>
                  <a:lnTo>
                    <a:pt x="2052" y="1212"/>
                  </a:lnTo>
                  <a:lnTo>
                    <a:pt x="2040" y="1218"/>
                  </a:lnTo>
                  <a:lnTo>
                    <a:pt x="2010" y="1248"/>
                  </a:lnTo>
                  <a:lnTo>
                    <a:pt x="1998" y="1272"/>
                  </a:lnTo>
                  <a:lnTo>
                    <a:pt x="1992" y="1278"/>
                  </a:lnTo>
                  <a:lnTo>
                    <a:pt x="1992" y="1290"/>
                  </a:lnTo>
                  <a:lnTo>
                    <a:pt x="2004" y="1302"/>
                  </a:lnTo>
                  <a:lnTo>
                    <a:pt x="2022" y="1302"/>
                  </a:lnTo>
                  <a:lnTo>
                    <a:pt x="2052" y="1284"/>
                  </a:lnTo>
                  <a:lnTo>
                    <a:pt x="2082" y="1260"/>
                  </a:lnTo>
                  <a:lnTo>
                    <a:pt x="2106" y="1242"/>
                  </a:lnTo>
                  <a:lnTo>
                    <a:pt x="2100" y="1236"/>
                  </a:lnTo>
                  <a:lnTo>
                    <a:pt x="2100" y="1224"/>
                  </a:lnTo>
                  <a:lnTo>
                    <a:pt x="2112" y="1200"/>
                  </a:lnTo>
                  <a:lnTo>
                    <a:pt x="2118" y="1194"/>
                  </a:lnTo>
                  <a:close/>
                  <a:moveTo>
                    <a:pt x="1374" y="1128"/>
                  </a:moveTo>
                  <a:lnTo>
                    <a:pt x="1374" y="1116"/>
                  </a:lnTo>
                  <a:lnTo>
                    <a:pt x="1368" y="1110"/>
                  </a:lnTo>
                  <a:lnTo>
                    <a:pt x="1344" y="1098"/>
                  </a:lnTo>
                  <a:lnTo>
                    <a:pt x="1332" y="1098"/>
                  </a:lnTo>
                  <a:lnTo>
                    <a:pt x="1320" y="1092"/>
                  </a:lnTo>
                  <a:lnTo>
                    <a:pt x="1314" y="1092"/>
                  </a:lnTo>
                  <a:lnTo>
                    <a:pt x="1302" y="1098"/>
                  </a:lnTo>
                  <a:lnTo>
                    <a:pt x="1296" y="1104"/>
                  </a:lnTo>
                  <a:lnTo>
                    <a:pt x="1296" y="1116"/>
                  </a:lnTo>
                  <a:lnTo>
                    <a:pt x="1290" y="1122"/>
                  </a:lnTo>
                  <a:lnTo>
                    <a:pt x="1290" y="1134"/>
                  </a:lnTo>
                  <a:lnTo>
                    <a:pt x="1254" y="1104"/>
                  </a:lnTo>
                  <a:lnTo>
                    <a:pt x="1260" y="1092"/>
                  </a:lnTo>
                  <a:lnTo>
                    <a:pt x="1260" y="1080"/>
                  </a:lnTo>
                  <a:lnTo>
                    <a:pt x="1266" y="1068"/>
                  </a:lnTo>
                  <a:lnTo>
                    <a:pt x="1266" y="1050"/>
                  </a:lnTo>
                  <a:lnTo>
                    <a:pt x="1260" y="1038"/>
                  </a:lnTo>
                  <a:lnTo>
                    <a:pt x="1254" y="1032"/>
                  </a:lnTo>
                  <a:lnTo>
                    <a:pt x="1242" y="1026"/>
                  </a:lnTo>
                  <a:lnTo>
                    <a:pt x="1188" y="1026"/>
                  </a:lnTo>
                  <a:lnTo>
                    <a:pt x="1158" y="1008"/>
                  </a:lnTo>
                  <a:lnTo>
                    <a:pt x="1158" y="984"/>
                  </a:lnTo>
                  <a:lnTo>
                    <a:pt x="1116" y="984"/>
                  </a:lnTo>
                  <a:lnTo>
                    <a:pt x="1116" y="996"/>
                  </a:lnTo>
                  <a:lnTo>
                    <a:pt x="1110" y="1008"/>
                  </a:lnTo>
                  <a:lnTo>
                    <a:pt x="1110" y="1026"/>
                  </a:lnTo>
                  <a:lnTo>
                    <a:pt x="1086" y="1026"/>
                  </a:lnTo>
                  <a:lnTo>
                    <a:pt x="1074" y="1020"/>
                  </a:lnTo>
                  <a:lnTo>
                    <a:pt x="1056" y="1014"/>
                  </a:lnTo>
                  <a:lnTo>
                    <a:pt x="1044" y="1014"/>
                  </a:lnTo>
                  <a:lnTo>
                    <a:pt x="1032" y="1008"/>
                  </a:lnTo>
                  <a:lnTo>
                    <a:pt x="966" y="1008"/>
                  </a:lnTo>
                  <a:lnTo>
                    <a:pt x="960" y="996"/>
                  </a:lnTo>
                  <a:lnTo>
                    <a:pt x="948" y="990"/>
                  </a:lnTo>
                  <a:lnTo>
                    <a:pt x="942" y="978"/>
                  </a:lnTo>
                  <a:lnTo>
                    <a:pt x="918" y="954"/>
                  </a:lnTo>
                  <a:lnTo>
                    <a:pt x="900" y="954"/>
                  </a:lnTo>
                  <a:lnTo>
                    <a:pt x="888" y="960"/>
                  </a:lnTo>
                  <a:lnTo>
                    <a:pt x="876" y="954"/>
                  </a:lnTo>
                  <a:lnTo>
                    <a:pt x="870" y="948"/>
                  </a:lnTo>
                  <a:lnTo>
                    <a:pt x="858" y="942"/>
                  </a:lnTo>
                  <a:lnTo>
                    <a:pt x="846" y="942"/>
                  </a:lnTo>
                  <a:lnTo>
                    <a:pt x="840" y="936"/>
                  </a:lnTo>
                  <a:lnTo>
                    <a:pt x="822" y="936"/>
                  </a:lnTo>
                  <a:lnTo>
                    <a:pt x="810" y="930"/>
                  </a:lnTo>
                  <a:lnTo>
                    <a:pt x="792" y="930"/>
                  </a:lnTo>
                  <a:lnTo>
                    <a:pt x="786" y="924"/>
                  </a:lnTo>
                  <a:lnTo>
                    <a:pt x="762" y="924"/>
                  </a:lnTo>
                  <a:lnTo>
                    <a:pt x="750" y="930"/>
                  </a:lnTo>
                  <a:lnTo>
                    <a:pt x="738" y="954"/>
                  </a:lnTo>
                  <a:lnTo>
                    <a:pt x="738" y="966"/>
                  </a:lnTo>
                  <a:lnTo>
                    <a:pt x="732" y="978"/>
                  </a:lnTo>
                  <a:lnTo>
                    <a:pt x="720" y="990"/>
                  </a:lnTo>
                  <a:lnTo>
                    <a:pt x="714" y="990"/>
                  </a:lnTo>
                  <a:lnTo>
                    <a:pt x="702" y="1002"/>
                  </a:lnTo>
                  <a:lnTo>
                    <a:pt x="702" y="1014"/>
                  </a:lnTo>
                  <a:lnTo>
                    <a:pt x="738" y="1008"/>
                  </a:lnTo>
                  <a:lnTo>
                    <a:pt x="786" y="1008"/>
                  </a:lnTo>
                  <a:lnTo>
                    <a:pt x="780" y="1014"/>
                  </a:lnTo>
                  <a:lnTo>
                    <a:pt x="768" y="1020"/>
                  </a:lnTo>
                  <a:lnTo>
                    <a:pt x="762" y="1032"/>
                  </a:lnTo>
                  <a:lnTo>
                    <a:pt x="762" y="1044"/>
                  </a:lnTo>
                  <a:lnTo>
                    <a:pt x="774" y="1050"/>
                  </a:lnTo>
                  <a:lnTo>
                    <a:pt x="780" y="1050"/>
                  </a:lnTo>
                  <a:lnTo>
                    <a:pt x="798" y="1044"/>
                  </a:lnTo>
                  <a:lnTo>
                    <a:pt x="810" y="1044"/>
                  </a:lnTo>
                  <a:lnTo>
                    <a:pt x="816" y="1038"/>
                  </a:lnTo>
                  <a:lnTo>
                    <a:pt x="828" y="1032"/>
                  </a:lnTo>
                  <a:lnTo>
                    <a:pt x="840" y="1038"/>
                  </a:lnTo>
                  <a:lnTo>
                    <a:pt x="870" y="1056"/>
                  </a:lnTo>
                  <a:lnTo>
                    <a:pt x="900" y="1068"/>
                  </a:lnTo>
                  <a:lnTo>
                    <a:pt x="924" y="1080"/>
                  </a:lnTo>
                  <a:lnTo>
                    <a:pt x="960" y="1086"/>
                  </a:lnTo>
                  <a:lnTo>
                    <a:pt x="1014" y="1092"/>
                  </a:lnTo>
                  <a:lnTo>
                    <a:pt x="1062" y="1092"/>
                  </a:lnTo>
                  <a:lnTo>
                    <a:pt x="1080" y="1110"/>
                  </a:lnTo>
                  <a:lnTo>
                    <a:pt x="1086" y="1122"/>
                  </a:lnTo>
                  <a:lnTo>
                    <a:pt x="1098" y="1128"/>
                  </a:lnTo>
                  <a:lnTo>
                    <a:pt x="1110" y="1140"/>
                  </a:lnTo>
                  <a:lnTo>
                    <a:pt x="1128" y="1146"/>
                  </a:lnTo>
                  <a:lnTo>
                    <a:pt x="1152" y="1152"/>
                  </a:lnTo>
                  <a:lnTo>
                    <a:pt x="1170" y="1152"/>
                  </a:lnTo>
                  <a:lnTo>
                    <a:pt x="1182" y="1158"/>
                  </a:lnTo>
                  <a:lnTo>
                    <a:pt x="1248" y="1158"/>
                  </a:lnTo>
                  <a:lnTo>
                    <a:pt x="1260" y="1164"/>
                  </a:lnTo>
                  <a:lnTo>
                    <a:pt x="1278" y="1170"/>
                  </a:lnTo>
                  <a:lnTo>
                    <a:pt x="1290" y="1182"/>
                  </a:lnTo>
                  <a:lnTo>
                    <a:pt x="1302" y="1188"/>
                  </a:lnTo>
                  <a:lnTo>
                    <a:pt x="1320" y="1206"/>
                  </a:lnTo>
                  <a:lnTo>
                    <a:pt x="1338" y="1206"/>
                  </a:lnTo>
                  <a:lnTo>
                    <a:pt x="1350" y="1200"/>
                  </a:lnTo>
                  <a:lnTo>
                    <a:pt x="1356" y="1206"/>
                  </a:lnTo>
                  <a:lnTo>
                    <a:pt x="1374" y="1206"/>
                  </a:lnTo>
                  <a:lnTo>
                    <a:pt x="1374" y="1194"/>
                  </a:lnTo>
                  <a:lnTo>
                    <a:pt x="1368" y="1182"/>
                  </a:lnTo>
                  <a:lnTo>
                    <a:pt x="1362" y="1176"/>
                  </a:lnTo>
                  <a:lnTo>
                    <a:pt x="1356" y="1164"/>
                  </a:lnTo>
                  <a:lnTo>
                    <a:pt x="1374" y="1146"/>
                  </a:lnTo>
                  <a:lnTo>
                    <a:pt x="1374" y="1128"/>
                  </a:lnTo>
                  <a:close/>
                  <a:moveTo>
                    <a:pt x="1500" y="726"/>
                  </a:moveTo>
                  <a:lnTo>
                    <a:pt x="1542" y="684"/>
                  </a:lnTo>
                  <a:lnTo>
                    <a:pt x="1548" y="672"/>
                  </a:lnTo>
                  <a:lnTo>
                    <a:pt x="1554" y="654"/>
                  </a:lnTo>
                  <a:lnTo>
                    <a:pt x="1560" y="642"/>
                  </a:lnTo>
                  <a:lnTo>
                    <a:pt x="1566" y="624"/>
                  </a:lnTo>
                  <a:lnTo>
                    <a:pt x="1566" y="612"/>
                  </a:lnTo>
                  <a:lnTo>
                    <a:pt x="1572" y="606"/>
                  </a:lnTo>
                  <a:lnTo>
                    <a:pt x="1572" y="600"/>
                  </a:lnTo>
                  <a:lnTo>
                    <a:pt x="1566" y="600"/>
                  </a:lnTo>
                  <a:lnTo>
                    <a:pt x="1554" y="594"/>
                  </a:lnTo>
                  <a:lnTo>
                    <a:pt x="1542" y="582"/>
                  </a:lnTo>
                  <a:lnTo>
                    <a:pt x="1542" y="564"/>
                  </a:lnTo>
                  <a:lnTo>
                    <a:pt x="1554" y="516"/>
                  </a:lnTo>
                  <a:lnTo>
                    <a:pt x="1590" y="498"/>
                  </a:lnTo>
                  <a:lnTo>
                    <a:pt x="1626" y="498"/>
                  </a:lnTo>
                  <a:lnTo>
                    <a:pt x="1632" y="486"/>
                  </a:lnTo>
                  <a:lnTo>
                    <a:pt x="1638" y="480"/>
                  </a:lnTo>
                  <a:lnTo>
                    <a:pt x="1644" y="468"/>
                  </a:lnTo>
                  <a:lnTo>
                    <a:pt x="1644" y="444"/>
                  </a:lnTo>
                  <a:lnTo>
                    <a:pt x="1626" y="444"/>
                  </a:lnTo>
                  <a:lnTo>
                    <a:pt x="1620" y="450"/>
                  </a:lnTo>
                  <a:lnTo>
                    <a:pt x="1608" y="450"/>
                  </a:lnTo>
                  <a:lnTo>
                    <a:pt x="1608" y="438"/>
                  </a:lnTo>
                  <a:lnTo>
                    <a:pt x="1614" y="420"/>
                  </a:lnTo>
                  <a:lnTo>
                    <a:pt x="1626" y="408"/>
                  </a:lnTo>
                  <a:lnTo>
                    <a:pt x="1650" y="396"/>
                  </a:lnTo>
                  <a:lnTo>
                    <a:pt x="1662" y="396"/>
                  </a:lnTo>
                  <a:lnTo>
                    <a:pt x="1680" y="402"/>
                  </a:lnTo>
                  <a:lnTo>
                    <a:pt x="1704" y="402"/>
                  </a:lnTo>
                  <a:lnTo>
                    <a:pt x="1716" y="390"/>
                  </a:lnTo>
                  <a:lnTo>
                    <a:pt x="1716" y="384"/>
                  </a:lnTo>
                  <a:lnTo>
                    <a:pt x="1680" y="348"/>
                  </a:lnTo>
                  <a:lnTo>
                    <a:pt x="1680" y="312"/>
                  </a:lnTo>
                  <a:lnTo>
                    <a:pt x="1668" y="312"/>
                  </a:lnTo>
                  <a:lnTo>
                    <a:pt x="1650" y="294"/>
                  </a:lnTo>
                  <a:lnTo>
                    <a:pt x="1650" y="282"/>
                  </a:lnTo>
                  <a:lnTo>
                    <a:pt x="1662" y="270"/>
                  </a:lnTo>
                  <a:lnTo>
                    <a:pt x="1668" y="258"/>
                  </a:lnTo>
                  <a:lnTo>
                    <a:pt x="1668" y="246"/>
                  </a:lnTo>
                  <a:lnTo>
                    <a:pt x="1662" y="240"/>
                  </a:lnTo>
                  <a:lnTo>
                    <a:pt x="1638" y="228"/>
                  </a:lnTo>
                  <a:lnTo>
                    <a:pt x="1614" y="228"/>
                  </a:lnTo>
                  <a:lnTo>
                    <a:pt x="1632" y="198"/>
                  </a:lnTo>
                  <a:lnTo>
                    <a:pt x="1614" y="192"/>
                  </a:lnTo>
                  <a:lnTo>
                    <a:pt x="1620" y="162"/>
                  </a:lnTo>
                  <a:lnTo>
                    <a:pt x="1608" y="144"/>
                  </a:lnTo>
                  <a:lnTo>
                    <a:pt x="1602" y="138"/>
                  </a:lnTo>
                  <a:lnTo>
                    <a:pt x="1590" y="132"/>
                  </a:lnTo>
                  <a:lnTo>
                    <a:pt x="1566" y="108"/>
                  </a:lnTo>
                  <a:lnTo>
                    <a:pt x="1470" y="108"/>
                  </a:lnTo>
                  <a:lnTo>
                    <a:pt x="1464" y="114"/>
                  </a:lnTo>
                  <a:lnTo>
                    <a:pt x="1458" y="126"/>
                  </a:lnTo>
                  <a:lnTo>
                    <a:pt x="1458" y="180"/>
                  </a:lnTo>
                  <a:lnTo>
                    <a:pt x="1452" y="198"/>
                  </a:lnTo>
                  <a:lnTo>
                    <a:pt x="1452" y="204"/>
                  </a:lnTo>
                  <a:lnTo>
                    <a:pt x="1446" y="216"/>
                  </a:lnTo>
                  <a:lnTo>
                    <a:pt x="1428" y="216"/>
                  </a:lnTo>
                  <a:lnTo>
                    <a:pt x="1422" y="222"/>
                  </a:lnTo>
                  <a:lnTo>
                    <a:pt x="1422" y="246"/>
                  </a:lnTo>
                  <a:lnTo>
                    <a:pt x="1428" y="252"/>
                  </a:lnTo>
                  <a:lnTo>
                    <a:pt x="1434" y="264"/>
                  </a:lnTo>
                  <a:lnTo>
                    <a:pt x="1398" y="294"/>
                  </a:lnTo>
                  <a:lnTo>
                    <a:pt x="1404" y="306"/>
                  </a:lnTo>
                  <a:lnTo>
                    <a:pt x="1374" y="342"/>
                  </a:lnTo>
                  <a:lnTo>
                    <a:pt x="1350" y="342"/>
                  </a:lnTo>
                  <a:lnTo>
                    <a:pt x="1344" y="348"/>
                  </a:lnTo>
                  <a:lnTo>
                    <a:pt x="1332" y="354"/>
                  </a:lnTo>
                  <a:lnTo>
                    <a:pt x="1320" y="366"/>
                  </a:lnTo>
                  <a:lnTo>
                    <a:pt x="1314" y="366"/>
                  </a:lnTo>
                  <a:lnTo>
                    <a:pt x="1308" y="360"/>
                  </a:lnTo>
                  <a:lnTo>
                    <a:pt x="1284" y="348"/>
                  </a:lnTo>
                  <a:lnTo>
                    <a:pt x="1272" y="336"/>
                  </a:lnTo>
                  <a:lnTo>
                    <a:pt x="1230" y="336"/>
                  </a:lnTo>
                  <a:lnTo>
                    <a:pt x="1224" y="348"/>
                  </a:lnTo>
                  <a:lnTo>
                    <a:pt x="1194" y="378"/>
                  </a:lnTo>
                  <a:lnTo>
                    <a:pt x="1170" y="378"/>
                  </a:lnTo>
                  <a:lnTo>
                    <a:pt x="1152" y="372"/>
                  </a:lnTo>
                  <a:lnTo>
                    <a:pt x="1128" y="372"/>
                  </a:lnTo>
                  <a:lnTo>
                    <a:pt x="1110" y="390"/>
                  </a:lnTo>
                  <a:lnTo>
                    <a:pt x="1104" y="390"/>
                  </a:lnTo>
                  <a:lnTo>
                    <a:pt x="1080" y="378"/>
                  </a:lnTo>
                  <a:lnTo>
                    <a:pt x="1074" y="372"/>
                  </a:lnTo>
                  <a:lnTo>
                    <a:pt x="1062" y="366"/>
                  </a:lnTo>
                  <a:lnTo>
                    <a:pt x="1050" y="354"/>
                  </a:lnTo>
                  <a:lnTo>
                    <a:pt x="1050" y="342"/>
                  </a:lnTo>
                  <a:lnTo>
                    <a:pt x="1044" y="336"/>
                  </a:lnTo>
                  <a:lnTo>
                    <a:pt x="1032" y="330"/>
                  </a:lnTo>
                  <a:lnTo>
                    <a:pt x="1008" y="330"/>
                  </a:lnTo>
                  <a:lnTo>
                    <a:pt x="996" y="336"/>
                  </a:lnTo>
                  <a:lnTo>
                    <a:pt x="990" y="348"/>
                  </a:lnTo>
                  <a:lnTo>
                    <a:pt x="978" y="366"/>
                  </a:lnTo>
                  <a:lnTo>
                    <a:pt x="972" y="384"/>
                  </a:lnTo>
                  <a:lnTo>
                    <a:pt x="972" y="402"/>
                  </a:lnTo>
                  <a:lnTo>
                    <a:pt x="966" y="408"/>
                  </a:lnTo>
                  <a:lnTo>
                    <a:pt x="966" y="414"/>
                  </a:lnTo>
                  <a:lnTo>
                    <a:pt x="990" y="444"/>
                  </a:lnTo>
                  <a:lnTo>
                    <a:pt x="1002" y="498"/>
                  </a:lnTo>
                  <a:lnTo>
                    <a:pt x="1050" y="528"/>
                  </a:lnTo>
                  <a:lnTo>
                    <a:pt x="1038" y="564"/>
                  </a:lnTo>
                  <a:lnTo>
                    <a:pt x="1068" y="582"/>
                  </a:lnTo>
                  <a:lnTo>
                    <a:pt x="1050" y="606"/>
                  </a:lnTo>
                  <a:lnTo>
                    <a:pt x="1068" y="636"/>
                  </a:lnTo>
                  <a:lnTo>
                    <a:pt x="1056" y="648"/>
                  </a:lnTo>
                  <a:lnTo>
                    <a:pt x="1068" y="702"/>
                  </a:lnTo>
                  <a:lnTo>
                    <a:pt x="1110" y="696"/>
                  </a:lnTo>
                  <a:lnTo>
                    <a:pt x="1140" y="708"/>
                  </a:lnTo>
                  <a:lnTo>
                    <a:pt x="1146" y="696"/>
                  </a:lnTo>
                  <a:lnTo>
                    <a:pt x="1170" y="672"/>
                  </a:lnTo>
                  <a:lnTo>
                    <a:pt x="1182" y="672"/>
                  </a:lnTo>
                  <a:lnTo>
                    <a:pt x="1182" y="690"/>
                  </a:lnTo>
                  <a:lnTo>
                    <a:pt x="1188" y="702"/>
                  </a:lnTo>
                  <a:lnTo>
                    <a:pt x="1188" y="726"/>
                  </a:lnTo>
                  <a:lnTo>
                    <a:pt x="1194" y="738"/>
                  </a:lnTo>
                  <a:lnTo>
                    <a:pt x="1212" y="738"/>
                  </a:lnTo>
                  <a:lnTo>
                    <a:pt x="1218" y="726"/>
                  </a:lnTo>
                  <a:lnTo>
                    <a:pt x="1218" y="720"/>
                  </a:lnTo>
                  <a:lnTo>
                    <a:pt x="1224" y="714"/>
                  </a:lnTo>
                  <a:lnTo>
                    <a:pt x="1224" y="708"/>
                  </a:lnTo>
                  <a:lnTo>
                    <a:pt x="1254" y="726"/>
                  </a:lnTo>
                  <a:lnTo>
                    <a:pt x="1266" y="720"/>
                  </a:lnTo>
                  <a:lnTo>
                    <a:pt x="1272" y="708"/>
                  </a:lnTo>
                  <a:lnTo>
                    <a:pt x="1284" y="702"/>
                  </a:lnTo>
                  <a:lnTo>
                    <a:pt x="1296" y="702"/>
                  </a:lnTo>
                  <a:lnTo>
                    <a:pt x="1296" y="714"/>
                  </a:lnTo>
                  <a:lnTo>
                    <a:pt x="1302" y="720"/>
                  </a:lnTo>
                  <a:lnTo>
                    <a:pt x="1302" y="738"/>
                  </a:lnTo>
                  <a:lnTo>
                    <a:pt x="1308" y="744"/>
                  </a:lnTo>
                  <a:lnTo>
                    <a:pt x="1332" y="744"/>
                  </a:lnTo>
                  <a:lnTo>
                    <a:pt x="1350" y="738"/>
                  </a:lnTo>
                  <a:lnTo>
                    <a:pt x="1362" y="732"/>
                  </a:lnTo>
                  <a:lnTo>
                    <a:pt x="1392" y="732"/>
                  </a:lnTo>
                  <a:lnTo>
                    <a:pt x="1404" y="744"/>
                  </a:lnTo>
                  <a:lnTo>
                    <a:pt x="1404" y="786"/>
                  </a:lnTo>
                  <a:lnTo>
                    <a:pt x="1398" y="798"/>
                  </a:lnTo>
                  <a:lnTo>
                    <a:pt x="1398" y="810"/>
                  </a:lnTo>
                  <a:lnTo>
                    <a:pt x="1404" y="810"/>
                  </a:lnTo>
                  <a:lnTo>
                    <a:pt x="1410" y="804"/>
                  </a:lnTo>
                  <a:lnTo>
                    <a:pt x="1422" y="798"/>
                  </a:lnTo>
                  <a:lnTo>
                    <a:pt x="1440" y="792"/>
                  </a:lnTo>
                  <a:lnTo>
                    <a:pt x="1452" y="786"/>
                  </a:lnTo>
                  <a:lnTo>
                    <a:pt x="1476" y="762"/>
                  </a:lnTo>
                  <a:lnTo>
                    <a:pt x="1482" y="750"/>
                  </a:lnTo>
                  <a:lnTo>
                    <a:pt x="1500" y="732"/>
                  </a:lnTo>
                  <a:lnTo>
                    <a:pt x="1500" y="726"/>
                  </a:lnTo>
                  <a:close/>
                  <a:moveTo>
                    <a:pt x="1476" y="1116"/>
                  </a:moveTo>
                  <a:lnTo>
                    <a:pt x="1470" y="1116"/>
                  </a:lnTo>
                  <a:lnTo>
                    <a:pt x="1458" y="1122"/>
                  </a:lnTo>
                  <a:lnTo>
                    <a:pt x="1452" y="1128"/>
                  </a:lnTo>
                  <a:lnTo>
                    <a:pt x="1458" y="1134"/>
                  </a:lnTo>
                  <a:lnTo>
                    <a:pt x="1470" y="1140"/>
                  </a:lnTo>
                  <a:lnTo>
                    <a:pt x="1476" y="1140"/>
                  </a:lnTo>
                  <a:lnTo>
                    <a:pt x="1488" y="1146"/>
                  </a:lnTo>
                  <a:lnTo>
                    <a:pt x="1500" y="1134"/>
                  </a:lnTo>
                  <a:lnTo>
                    <a:pt x="1500" y="1128"/>
                  </a:lnTo>
                  <a:lnTo>
                    <a:pt x="1488" y="1116"/>
                  </a:lnTo>
                  <a:lnTo>
                    <a:pt x="1476" y="1116"/>
                  </a:lnTo>
                  <a:close/>
                  <a:moveTo>
                    <a:pt x="1716" y="1230"/>
                  </a:moveTo>
                  <a:lnTo>
                    <a:pt x="1680" y="1218"/>
                  </a:lnTo>
                  <a:lnTo>
                    <a:pt x="1674" y="1224"/>
                  </a:lnTo>
                  <a:lnTo>
                    <a:pt x="1674" y="1230"/>
                  </a:lnTo>
                  <a:lnTo>
                    <a:pt x="1686" y="1254"/>
                  </a:lnTo>
                  <a:lnTo>
                    <a:pt x="1692" y="1260"/>
                  </a:lnTo>
                  <a:lnTo>
                    <a:pt x="1704" y="1266"/>
                  </a:lnTo>
                  <a:lnTo>
                    <a:pt x="1716" y="1266"/>
                  </a:lnTo>
                  <a:lnTo>
                    <a:pt x="1722" y="1260"/>
                  </a:lnTo>
                  <a:lnTo>
                    <a:pt x="1740" y="1260"/>
                  </a:lnTo>
                  <a:lnTo>
                    <a:pt x="1746" y="1266"/>
                  </a:lnTo>
                  <a:lnTo>
                    <a:pt x="1746" y="1278"/>
                  </a:lnTo>
                  <a:lnTo>
                    <a:pt x="1752" y="1290"/>
                  </a:lnTo>
                  <a:lnTo>
                    <a:pt x="1764" y="1296"/>
                  </a:lnTo>
                  <a:lnTo>
                    <a:pt x="1788" y="1296"/>
                  </a:lnTo>
                  <a:lnTo>
                    <a:pt x="1794" y="1290"/>
                  </a:lnTo>
                  <a:lnTo>
                    <a:pt x="1800" y="1290"/>
                  </a:lnTo>
                  <a:lnTo>
                    <a:pt x="1800" y="1284"/>
                  </a:lnTo>
                  <a:lnTo>
                    <a:pt x="1794" y="1272"/>
                  </a:lnTo>
                  <a:lnTo>
                    <a:pt x="1782" y="1260"/>
                  </a:lnTo>
                  <a:lnTo>
                    <a:pt x="1770" y="1236"/>
                  </a:lnTo>
                  <a:lnTo>
                    <a:pt x="1746" y="1224"/>
                  </a:lnTo>
                  <a:lnTo>
                    <a:pt x="1728" y="1224"/>
                  </a:lnTo>
                  <a:lnTo>
                    <a:pt x="1716" y="1230"/>
                  </a:lnTo>
                  <a:close/>
                  <a:moveTo>
                    <a:pt x="1962" y="1122"/>
                  </a:moveTo>
                  <a:lnTo>
                    <a:pt x="1932" y="1146"/>
                  </a:lnTo>
                  <a:lnTo>
                    <a:pt x="1920" y="1134"/>
                  </a:lnTo>
                  <a:lnTo>
                    <a:pt x="1890" y="1134"/>
                  </a:lnTo>
                  <a:lnTo>
                    <a:pt x="1884" y="1140"/>
                  </a:lnTo>
                  <a:lnTo>
                    <a:pt x="1872" y="1146"/>
                  </a:lnTo>
                  <a:lnTo>
                    <a:pt x="1866" y="1152"/>
                  </a:lnTo>
                  <a:lnTo>
                    <a:pt x="1860" y="1140"/>
                  </a:lnTo>
                  <a:lnTo>
                    <a:pt x="1836" y="1116"/>
                  </a:lnTo>
                  <a:lnTo>
                    <a:pt x="1824" y="1116"/>
                  </a:lnTo>
                  <a:lnTo>
                    <a:pt x="1800" y="1128"/>
                  </a:lnTo>
                  <a:lnTo>
                    <a:pt x="1764" y="1164"/>
                  </a:lnTo>
                  <a:lnTo>
                    <a:pt x="1728" y="1158"/>
                  </a:lnTo>
                  <a:lnTo>
                    <a:pt x="1716" y="1176"/>
                  </a:lnTo>
                  <a:lnTo>
                    <a:pt x="1746" y="1176"/>
                  </a:lnTo>
                  <a:lnTo>
                    <a:pt x="1752" y="1182"/>
                  </a:lnTo>
                  <a:lnTo>
                    <a:pt x="1764" y="1182"/>
                  </a:lnTo>
                  <a:lnTo>
                    <a:pt x="1776" y="1188"/>
                  </a:lnTo>
                  <a:lnTo>
                    <a:pt x="1788" y="1188"/>
                  </a:lnTo>
                  <a:lnTo>
                    <a:pt x="1794" y="1182"/>
                  </a:lnTo>
                  <a:lnTo>
                    <a:pt x="1806" y="1176"/>
                  </a:lnTo>
                  <a:lnTo>
                    <a:pt x="1812" y="1170"/>
                  </a:lnTo>
                  <a:lnTo>
                    <a:pt x="1908" y="1164"/>
                  </a:lnTo>
                  <a:lnTo>
                    <a:pt x="1956" y="1158"/>
                  </a:lnTo>
                  <a:lnTo>
                    <a:pt x="1992" y="1128"/>
                  </a:lnTo>
                  <a:lnTo>
                    <a:pt x="1992" y="1110"/>
                  </a:lnTo>
                  <a:lnTo>
                    <a:pt x="1962" y="1122"/>
                  </a:lnTo>
                  <a:close/>
                  <a:moveTo>
                    <a:pt x="1578" y="1158"/>
                  </a:moveTo>
                  <a:lnTo>
                    <a:pt x="1566" y="1152"/>
                  </a:lnTo>
                  <a:lnTo>
                    <a:pt x="1560" y="1146"/>
                  </a:lnTo>
                  <a:lnTo>
                    <a:pt x="1548" y="1140"/>
                  </a:lnTo>
                  <a:lnTo>
                    <a:pt x="1536" y="1140"/>
                  </a:lnTo>
                  <a:lnTo>
                    <a:pt x="1512" y="1164"/>
                  </a:lnTo>
                  <a:lnTo>
                    <a:pt x="1506" y="1176"/>
                  </a:lnTo>
                  <a:lnTo>
                    <a:pt x="1500" y="1182"/>
                  </a:lnTo>
                  <a:lnTo>
                    <a:pt x="1554" y="1188"/>
                  </a:lnTo>
                  <a:lnTo>
                    <a:pt x="1554" y="1212"/>
                  </a:lnTo>
                  <a:lnTo>
                    <a:pt x="1578" y="1206"/>
                  </a:lnTo>
                  <a:lnTo>
                    <a:pt x="1590" y="1188"/>
                  </a:lnTo>
                  <a:lnTo>
                    <a:pt x="1614" y="1206"/>
                  </a:lnTo>
                  <a:lnTo>
                    <a:pt x="1644" y="1170"/>
                  </a:lnTo>
                  <a:lnTo>
                    <a:pt x="1596" y="1152"/>
                  </a:lnTo>
                  <a:lnTo>
                    <a:pt x="1578" y="1158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28" name="Cambodia" descr="© INSCALE GmbH, 05.05.2010&#10;http://www.presentationload.com/">
              <a:extLst>
                <a:ext uri="{FF2B5EF4-FFF2-40B4-BE49-F238E27FC236}">
                  <a16:creationId xmlns:a16="http://schemas.microsoft.com/office/drawing/2014/main" id="{1B51B172-2470-42D7-8293-A9FA1E592963}"/>
                </a:ext>
              </a:extLst>
            </p:cNvPr>
            <p:cNvSpPr>
              <a:spLocks/>
            </p:cNvSpPr>
            <p:nvPr/>
          </p:nvSpPr>
          <p:spPr bwMode="gray">
            <a:xfrm>
              <a:off x="8754764" y="3995206"/>
              <a:ext cx="168282" cy="150853"/>
            </a:xfrm>
            <a:custGeom>
              <a:avLst/>
              <a:gdLst>
                <a:gd name="T0" fmla="*/ 2147483647 w 378"/>
                <a:gd name="T1" fmla="*/ 2147483647 h 336"/>
                <a:gd name="T2" fmla="*/ 2147483647 w 378"/>
                <a:gd name="T3" fmla="*/ 2147483647 h 336"/>
                <a:gd name="T4" fmla="*/ 2147483647 w 378"/>
                <a:gd name="T5" fmla="*/ 2147483647 h 336"/>
                <a:gd name="T6" fmla="*/ 2147483647 w 378"/>
                <a:gd name="T7" fmla="*/ 2147483647 h 336"/>
                <a:gd name="T8" fmla="*/ 2147483647 w 378"/>
                <a:gd name="T9" fmla="*/ 2147483647 h 336"/>
                <a:gd name="T10" fmla="*/ 2147483647 w 378"/>
                <a:gd name="T11" fmla="*/ 2147483647 h 336"/>
                <a:gd name="T12" fmla="*/ 2147483647 w 378"/>
                <a:gd name="T13" fmla="*/ 2147483647 h 336"/>
                <a:gd name="T14" fmla="*/ 2147483647 w 378"/>
                <a:gd name="T15" fmla="*/ 2147483647 h 336"/>
                <a:gd name="T16" fmla="*/ 2147483647 w 378"/>
                <a:gd name="T17" fmla="*/ 2147483647 h 336"/>
                <a:gd name="T18" fmla="*/ 2147483647 w 378"/>
                <a:gd name="T19" fmla="*/ 2147483647 h 336"/>
                <a:gd name="T20" fmla="*/ 2147483647 w 378"/>
                <a:gd name="T21" fmla="*/ 2147483647 h 336"/>
                <a:gd name="T22" fmla="*/ 2147483647 w 378"/>
                <a:gd name="T23" fmla="*/ 2147483647 h 336"/>
                <a:gd name="T24" fmla="*/ 2147483647 w 378"/>
                <a:gd name="T25" fmla="*/ 2147483647 h 336"/>
                <a:gd name="T26" fmla="*/ 2147483647 w 378"/>
                <a:gd name="T27" fmla="*/ 2147483647 h 336"/>
                <a:gd name="T28" fmla="*/ 0 w 378"/>
                <a:gd name="T29" fmla="*/ 2147483647 h 336"/>
                <a:gd name="T30" fmla="*/ 2147483647 w 378"/>
                <a:gd name="T31" fmla="*/ 2147483647 h 336"/>
                <a:gd name="T32" fmla="*/ 2147483647 w 378"/>
                <a:gd name="T33" fmla="*/ 2147483647 h 336"/>
                <a:gd name="T34" fmla="*/ 2147483647 w 378"/>
                <a:gd name="T35" fmla="*/ 2147483647 h 336"/>
                <a:gd name="T36" fmla="*/ 2147483647 w 378"/>
                <a:gd name="T37" fmla="*/ 2147483647 h 336"/>
                <a:gd name="T38" fmla="*/ 2147483647 w 378"/>
                <a:gd name="T39" fmla="*/ 2147483647 h 336"/>
                <a:gd name="T40" fmla="*/ 2147483647 w 378"/>
                <a:gd name="T41" fmla="*/ 2147483647 h 336"/>
                <a:gd name="T42" fmla="*/ 2147483647 w 378"/>
                <a:gd name="T43" fmla="*/ 2147483647 h 336"/>
                <a:gd name="T44" fmla="*/ 2147483647 w 378"/>
                <a:gd name="T45" fmla="*/ 2147483647 h 336"/>
                <a:gd name="T46" fmla="*/ 2147483647 w 378"/>
                <a:gd name="T47" fmla="*/ 2147483647 h 336"/>
                <a:gd name="T48" fmla="*/ 2147483647 w 378"/>
                <a:gd name="T49" fmla="*/ 2147483647 h 336"/>
                <a:gd name="T50" fmla="*/ 2147483647 w 378"/>
                <a:gd name="T51" fmla="*/ 2147483647 h 336"/>
                <a:gd name="T52" fmla="*/ 2147483647 w 378"/>
                <a:gd name="T53" fmla="*/ 2147483647 h 336"/>
                <a:gd name="T54" fmla="*/ 2147483647 w 378"/>
                <a:gd name="T55" fmla="*/ 2147483647 h 336"/>
                <a:gd name="T56" fmla="*/ 2147483647 w 378"/>
                <a:gd name="T57" fmla="*/ 2147483647 h 336"/>
                <a:gd name="T58" fmla="*/ 2147483647 w 378"/>
                <a:gd name="T59" fmla="*/ 2147483647 h 336"/>
                <a:gd name="T60" fmla="*/ 2147483647 w 378"/>
                <a:gd name="T61" fmla="*/ 2147483647 h 336"/>
                <a:gd name="T62" fmla="*/ 2147483647 w 378"/>
                <a:gd name="T63" fmla="*/ 2147483647 h 336"/>
                <a:gd name="T64" fmla="*/ 2147483647 w 378"/>
                <a:gd name="T65" fmla="*/ 2147483647 h 336"/>
                <a:gd name="T66" fmla="*/ 2147483647 w 378"/>
                <a:gd name="T67" fmla="*/ 2147483647 h 336"/>
                <a:gd name="T68" fmla="*/ 2147483647 w 378"/>
                <a:gd name="T69" fmla="*/ 2147483647 h 336"/>
                <a:gd name="T70" fmla="*/ 2147483647 w 378"/>
                <a:gd name="T71" fmla="*/ 2147483647 h 336"/>
                <a:gd name="T72" fmla="*/ 2147483647 w 378"/>
                <a:gd name="T73" fmla="*/ 2147483647 h 336"/>
                <a:gd name="T74" fmla="*/ 2147483647 w 378"/>
                <a:gd name="T75" fmla="*/ 2147483647 h 336"/>
                <a:gd name="T76" fmla="*/ 2147483647 w 378"/>
                <a:gd name="T77" fmla="*/ 2147483647 h 336"/>
                <a:gd name="T78" fmla="*/ 2147483647 w 378"/>
                <a:gd name="T79" fmla="*/ 2147483647 h 336"/>
                <a:gd name="T80" fmla="*/ 2147483647 w 378"/>
                <a:gd name="T81" fmla="*/ 2147483647 h 336"/>
                <a:gd name="T82" fmla="*/ 2147483647 w 378"/>
                <a:gd name="T83" fmla="*/ 2147483647 h 336"/>
                <a:gd name="T84" fmla="*/ 2147483647 w 378"/>
                <a:gd name="T85" fmla="*/ 2147483647 h 336"/>
                <a:gd name="T86" fmla="*/ 2147483647 w 378"/>
                <a:gd name="T87" fmla="*/ 2147483647 h 336"/>
                <a:gd name="T88" fmla="*/ 2147483647 w 378"/>
                <a:gd name="T89" fmla="*/ 2147483647 h 336"/>
                <a:gd name="T90" fmla="*/ 2147483647 w 378"/>
                <a:gd name="T91" fmla="*/ 2147483647 h 336"/>
                <a:gd name="T92" fmla="*/ 2147483647 w 378"/>
                <a:gd name="T93" fmla="*/ 2147483647 h 336"/>
                <a:gd name="T94" fmla="*/ 2147483647 w 378"/>
                <a:gd name="T95" fmla="*/ 0 h 3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378"/>
                <a:gd name="T145" fmla="*/ 0 h 336"/>
                <a:gd name="T146" fmla="*/ 378 w 378"/>
                <a:gd name="T147" fmla="*/ 336 h 3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378" h="336">
                  <a:moveTo>
                    <a:pt x="324" y="0"/>
                  </a:moveTo>
                  <a:lnTo>
                    <a:pt x="312" y="12"/>
                  </a:lnTo>
                  <a:lnTo>
                    <a:pt x="276" y="0"/>
                  </a:lnTo>
                  <a:lnTo>
                    <a:pt x="264" y="12"/>
                  </a:lnTo>
                  <a:lnTo>
                    <a:pt x="246" y="24"/>
                  </a:lnTo>
                  <a:lnTo>
                    <a:pt x="258" y="36"/>
                  </a:lnTo>
                  <a:lnTo>
                    <a:pt x="258" y="48"/>
                  </a:lnTo>
                  <a:lnTo>
                    <a:pt x="252" y="54"/>
                  </a:lnTo>
                  <a:lnTo>
                    <a:pt x="240" y="54"/>
                  </a:lnTo>
                  <a:lnTo>
                    <a:pt x="228" y="42"/>
                  </a:lnTo>
                  <a:lnTo>
                    <a:pt x="228" y="36"/>
                  </a:lnTo>
                  <a:lnTo>
                    <a:pt x="222" y="36"/>
                  </a:lnTo>
                  <a:lnTo>
                    <a:pt x="216" y="30"/>
                  </a:lnTo>
                  <a:lnTo>
                    <a:pt x="192" y="30"/>
                  </a:lnTo>
                  <a:lnTo>
                    <a:pt x="192" y="18"/>
                  </a:lnTo>
                  <a:lnTo>
                    <a:pt x="186" y="18"/>
                  </a:lnTo>
                  <a:lnTo>
                    <a:pt x="186" y="24"/>
                  </a:lnTo>
                  <a:lnTo>
                    <a:pt x="180" y="18"/>
                  </a:lnTo>
                  <a:lnTo>
                    <a:pt x="168" y="12"/>
                  </a:lnTo>
                  <a:lnTo>
                    <a:pt x="138" y="12"/>
                  </a:lnTo>
                  <a:lnTo>
                    <a:pt x="126" y="18"/>
                  </a:lnTo>
                  <a:lnTo>
                    <a:pt x="114" y="18"/>
                  </a:lnTo>
                  <a:lnTo>
                    <a:pt x="108" y="12"/>
                  </a:lnTo>
                  <a:lnTo>
                    <a:pt x="72" y="12"/>
                  </a:lnTo>
                  <a:lnTo>
                    <a:pt x="54" y="18"/>
                  </a:lnTo>
                  <a:lnTo>
                    <a:pt x="42" y="24"/>
                  </a:lnTo>
                  <a:lnTo>
                    <a:pt x="36" y="30"/>
                  </a:lnTo>
                  <a:lnTo>
                    <a:pt x="30" y="42"/>
                  </a:lnTo>
                  <a:lnTo>
                    <a:pt x="30" y="48"/>
                  </a:lnTo>
                  <a:lnTo>
                    <a:pt x="0" y="78"/>
                  </a:lnTo>
                  <a:lnTo>
                    <a:pt x="6" y="114"/>
                  </a:lnTo>
                  <a:lnTo>
                    <a:pt x="18" y="126"/>
                  </a:lnTo>
                  <a:lnTo>
                    <a:pt x="18" y="156"/>
                  </a:lnTo>
                  <a:lnTo>
                    <a:pt x="30" y="168"/>
                  </a:lnTo>
                  <a:lnTo>
                    <a:pt x="30" y="198"/>
                  </a:lnTo>
                  <a:lnTo>
                    <a:pt x="42" y="210"/>
                  </a:lnTo>
                  <a:lnTo>
                    <a:pt x="48" y="222"/>
                  </a:lnTo>
                  <a:lnTo>
                    <a:pt x="54" y="228"/>
                  </a:lnTo>
                  <a:lnTo>
                    <a:pt x="54" y="234"/>
                  </a:lnTo>
                  <a:lnTo>
                    <a:pt x="42" y="246"/>
                  </a:lnTo>
                  <a:lnTo>
                    <a:pt x="54" y="270"/>
                  </a:lnTo>
                  <a:lnTo>
                    <a:pt x="60" y="276"/>
                  </a:lnTo>
                  <a:lnTo>
                    <a:pt x="72" y="282"/>
                  </a:lnTo>
                  <a:lnTo>
                    <a:pt x="78" y="282"/>
                  </a:lnTo>
                  <a:lnTo>
                    <a:pt x="90" y="270"/>
                  </a:lnTo>
                  <a:lnTo>
                    <a:pt x="90" y="264"/>
                  </a:lnTo>
                  <a:lnTo>
                    <a:pt x="90" y="288"/>
                  </a:lnTo>
                  <a:lnTo>
                    <a:pt x="96" y="300"/>
                  </a:lnTo>
                  <a:lnTo>
                    <a:pt x="102" y="306"/>
                  </a:lnTo>
                  <a:lnTo>
                    <a:pt x="114" y="306"/>
                  </a:lnTo>
                  <a:lnTo>
                    <a:pt x="120" y="300"/>
                  </a:lnTo>
                  <a:lnTo>
                    <a:pt x="132" y="300"/>
                  </a:lnTo>
                  <a:lnTo>
                    <a:pt x="138" y="306"/>
                  </a:lnTo>
                  <a:lnTo>
                    <a:pt x="138" y="312"/>
                  </a:lnTo>
                  <a:lnTo>
                    <a:pt x="150" y="336"/>
                  </a:lnTo>
                  <a:lnTo>
                    <a:pt x="168" y="336"/>
                  </a:lnTo>
                  <a:lnTo>
                    <a:pt x="180" y="324"/>
                  </a:lnTo>
                  <a:lnTo>
                    <a:pt x="192" y="318"/>
                  </a:lnTo>
                  <a:lnTo>
                    <a:pt x="210" y="318"/>
                  </a:lnTo>
                  <a:lnTo>
                    <a:pt x="222" y="312"/>
                  </a:lnTo>
                  <a:lnTo>
                    <a:pt x="222" y="306"/>
                  </a:lnTo>
                  <a:lnTo>
                    <a:pt x="216" y="300"/>
                  </a:lnTo>
                  <a:lnTo>
                    <a:pt x="210" y="300"/>
                  </a:lnTo>
                  <a:lnTo>
                    <a:pt x="204" y="294"/>
                  </a:lnTo>
                  <a:lnTo>
                    <a:pt x="240" y="294"/>
                  </a:lnTo>
                  <a:lnTo>
                    <a:pt x="240" y="288"/>
                  </a:lnTo>
                  <a:lnTo>
                    <a:pt x="246" y="282"/>
                  </a:lnTo>
                  <a:lnTo>
                    <a:pt x="258" y="282"/>
                  </a:lnTo>
                  <a:lnTo>
                    <a:pt x="270" y="288"/>
                  </a:lnTo>
                  <a:lnTo>
                    <a:pt x="276" y="294"/>
                  </a:lnTo>
                  <a:lnTo>
                    <a:pt x="288" y="300"/>
                  </a:lnTo>
                  <a:lnTo>
                    <a:pt x="294" y="306"/>
                  </a:lnTo>
                  <a:lnTo>
                    <a:pt x="294" y="294"/>
                  </a:lnTo>
                  <a:lnTo>
                    <a:pt x="276" y="276"/>
                  </a:lnTo>
                  <a:lnTo>
                    <a:pt x="264" y="252"/>
                  </a:lnTo>
                  <a:lnTo>
                    <a:pt x="264" y="228"/>
                  </a:lnTo>
                  <a:lnTo>
                    <a:pt x="306" y="228"/>
                  </a:lnTo>
                  <a:lnTo>
                    <a:pt x="306" y="204"/>
                  </a:lnTo>
                  <a:lnTo>
                    <a:pt x="336" y="204"/>
                  </a:lnTo>
                  <a:lnTo>
                    <a:pt x="336" y="186"/>
                  </a:lnTo>
                  <a:lnTo>
                    <a:pt x="342" y="180"/>
                  </a:lnTo>
                  <a:lnTo>
                    <a:pt x="360" y="180"/>
                  </a:lnTo>
                  <a:lnTo>
                    <a:pt x="372" y="186"/>
                  </a:lnTo>
                  <a:lnTo>
                    <a:pt x="372" y="156"/>
                  </a:lnTo>
                  <a:lnTo>
                    <a:pt x="366" y="150"/>
                  </a:lnTo>
                  <a:lnTo>
                    <a:pt x="366" y="120"/>
                  </a:lnTo>
                  <a:lnTo>
                    <a:pt x="360" y="114"/>
                  </a:lnTo>
                  <a:lnTo>
                    <a:pt x="360" y="102"/>
                  </a:lnTo>
                  <a:lnTo>
                    <a:pt x="366" y="102"/>
                  </a:lnTo>
                  <a:lnTo>
                    <a:pt x="378" y="90"/>
                  </a:lnTo>
                  <a:lnTo>
                    <a:pt x="378" y="84"/>
                  </a:lnTo>
                  <a:lnTo>
                    <a:pt x="366" y="60"/>
                  </a:lnTo>
                  <a:lnTo>
                    <a:pt x="354" y="48"/>
                  </a:lnTo>
                  <a:lnTo>
                    <a:pt x="348" y="48"/>
                  </a:lnTo>
                  <a:lnTo>
                    <a:pt x="348" y="6"/>
                  </a:lnTo>
                  <a:lnTo>
                    <a:pt x="324" y="0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29" name="Botswana" descr="© INSCALE GmbH, 05.05.2010&#10;http://www.presentationload.com/">
              <a:extLst>
                <a:ext uri="{FF2B5EF4-FFF2-40B4-BE49-F238E27FC236}">
                  <a16:creationId xmlns:a16="http://schemas.microsoft.com/office/drawing/2014/main" id="{CC369320-B3E9-4402-BE96-9745AF945B57}"/>
                </a:ext>
              </a:extLst>
            </p:cNvPr>
            <p:cNvSpPr>
              <a:spLocks/>
            </p:cNvSpPr>
            <p:nvPr/>
          </p:nvSpPr>
          <p:spPr bwMode="gray">
            <a:xfrm>
              <a:off x="6170200" y="5163923"/>
              <a:ext cx="285763" cy="328701"/>
            </a:xfrm>
            <a:custGeom>
              <a:avLst/>
              <a:gdLst>
                <a:gd name="T0" fmla="*/ 2147483647 w 648"/>
                <a:gd name="T1" fmla="*/ 2147483647 h 732"/>
                <a:gd name="T2" fmla="*/ 2147483647 w 648"/>
                <a:gd name="T3" fmla="*/ 2147483647 h 732"/>
                <a:gd name="T4" fmla="*/ 2147483647 w 648"/>
                <a:gd name="T5" fmla="*/ 2147483647 h 732"/>
                <a:gd name="T6" fmla="*/ 2147483647 w 648"/>
                <a:gd name="T7" fmla="*/ 2147483647 h 732"/>
                <a:gd name="T8" fmla="*/ 2147483647 w 648"/>
                <a:gd name="T9" fmla="*/ 2147483647 h 732"/>
                <a:gd name="T10" fmla="*/ 2147483647 w 648"/>
                <a:gd name="T11" fmla="*/ 2147483647 h 732"/>
                <a:gd name="T12" fmla="*/ 2147483647 w 648"/>
                <a:gd name="T13" fmla="*/ 2147483647 h 732"/>
                <a:gd name="T14" fmla="*/ 2147483647 w 648"/>
                <a:gd name="T15" fmla="*/ 2147483647 h 732"/>
                <a:gd name="T16" fmla="*/ 2147483647 w 648"/>
                <a:gd name="T17" fmla="*/ 2147483647 h 732"/>
                <a:gd name="T18" fmla="*/ 2147483647 w 648"/>
                <a:gd name="T19" fmla="*/ 2147483647 h 732"/>
                <a:gd name="T20" fmla="*/ 2147483647 w 648"/>
                <a:gd name="T21" fmla="*/ 2147483647 h 732"/>
                <a:gd name="T22" fmla="*/ 2147483647 w 648"/>
                <a:gd name="T23" fmla="*/ 2147483647 h 732"/>
                <a:gd name="T24" fmla="*/ 2147483647 w 648"/>
                <a:gd name="T25" fmla="*/ 2147483647 h 732"/>
                <a:gd name="T26" fmla="*/ 2147483647 w 648"/>
                <a:gd name="T27" fmla="*/ 2147483647 h 732"/>
                <a:gd name="T28" fmla="*/ 2147483647 w 648"/>
                <a:gd name="T29" fmla="*/ 2147483647 h 732"/>
                <a:gd name="T30" fmla="*/ 2147483647 w 648"/>
                <a:gd name="T31" fmla="*/ 2147483647 h 732"/>
                <a:gd name="T32" fmla="*/ 2147483647 w 648"/>
                <a:gd name="T33" fmla="*/ 2147483647 h 732"/>
                <a:gd name="T34" fmla="*/ 2147483647 w 648"/>
                <a:gd name="T35" fmla="*/ 2147483647 h 732"/>
                <a:gd name="T36" fmla="*/ 2147483647 w 648"/>
                <a:gd name="T37" fmla="*/ 2147483647 h 732"/>
                <a:gd name="T38" fmla="*/ 2147483647 w 648"/>
                <a:gd name="T39" fmla="*/ 2147483647 h 732"/>
                <a:gd name="T40" fmla="*/ 2147483647 w 648"/>
                <a:gd name="T41" fmla="*/ 2147483647 h 732"/>
                <a:gd name="T42" fmla="*/ 2147483647 w 648"/>
                <a:gd name="T43" fmla="*/ 2147483647 h 732"/>
                <a:gd name="T44" fmla="*/ 2147483647 w 648"/>
                <a:gd name="T45" fmla="*/ 2147483647 h 732"/>
                <a:gd name="T46" fmla="*/ 2147483647 w 648"/>
                <a:gd name="T47" fmla="*/ 2147483647 h 732"/>
                <a:gd name="T48" fmla="*/ 2147483647 w 648"/>
                <a:gd name="T49" fmla="*/ 2147483647 h 732"/>
                <a:gd name="T50" fmla="*/ 2147483647 w 648"/>
                <a:gd name="T51" fmla="*/ 2147483647 h 732"/>
                <a:gd name="T52" fmla="*/ 2147483647 w 648"/>
                <a:gd name="T53" fmla="*/ 2147483647 h 732"/>
                <a:gd name="T54" fmla="*/ 2147483647 w 648"/>
                <a:gd name="T55" fmla="*/ 2147483647 h 732"/>
                <a:gd name="T56" fmla="*/ 2147483647 w 648"/>
                <a:gd name="T57" fmla="*/ 2147483647 h 732"/>
                <a:gd name="T58" fmla="*/ 2147483647 w 648"/>
                <a:gd name="T59" fmla="*/ 2147483647 h 732"/>
                <a:gd name="T60" fmla="*/ 2147483647 w 648"/>
                <a:gd name="T61" fmla="*/ 2147483647 h 732"/>
                <a:gd name="T62" fmla="*/ 2147483647 w 648"/>
                <a:gd name="T63" fmla="*/ 2147483647 h 732"/>
                <a:gd name="T64" fmla="*/ 2147483647 w 648"/>
                <a:gd name="T65" fmla="*/ 2147483647 h 732"/>
                <a:gd name="T66" fmla="*/ 2147483647 w 648"/>
                <a:gd name="T67" fmla="*/ 2147483647 h 732"/>
                <a:gd name="T68" fmla="*/ 2147483647 w 648"/>
                <a:gd name="T69" fmla="*/ 2147483647 h 732"/>
                <a:gd name="T70" fmla="*/ 2147483647 w 648"/>
                <a:gd name="T71" fmla="*/ 2147483647 h 732"/>
                <a:gd name="T72" fmla="*/ 2147483647 w 648"/>
                <a:gd name="T73" fmla="*/ 2147483647 h 732"/>
                <a:gd name="T74" fmla="*/ 2147483647 w 648"/>
                <a:gd name="T75" fmla="*/ 2147483647 h 732"/>
                <a:gd name="T76" fmla="*/ 2147483647 w 648"/>
                <a:gd name="T77" fmla="*/ 2147483647 h 732"/>
                <a:gd name="T78" fmla="*/ 2147483647 w 648"/>
                <a:gd name="T79" fmla="*/ 2147483647 h 732"/>
                <a:gd name="T80" fmla="*/ 2147483647 w 648"/>
                <a:gd name="T81" fmla="*/ 2147483647 h 732"/>
                <a:gd name="T82" fmla="*/ 2147483647 w 648"/>
                <a:gd name="T83" fmla="*/ 2147483647 h 732"/>
                <a:gd name="T84" fmla="*/ 2147483647 w 648"/>
                <a:gd name="T85" fmla="*/ 2147483647 h 732"/>
                <a:gd name="T86" fmla="*/ 2147483647 w 648"/>
                <a:gd name="T87" fmla="*/ 2147483647 h 732"/>
                <a:gd name="T88" fmla="*/ 2147483647 w 648"/>
                <a:gd name="T89" fmla="*/ 2147483647 h 732"/>
                <a:gd name="T90" fmla="*/ 2147483647 w 648"/>
                <a:gd name="T91" fmla="*/ 2147483647 h 732"/>
                <a:gd name="T92" fmla="*/ 2147483647 w 648"/>
                <a:gd name="T93" fmla="*/ 2147483647 h 732"/>
                <a:gd name="T94" fmla="*/ 2147483647 w 648"/>
                <a:gd name="T95" fmla="*/ 0 h 732"/>
                <a:gd name="T96" fmla="*/ 2147483647 w 648"/>
                <a:gd name="T97" fmla="*/ 2147483647 h 732"/>
                <a:gd name="T98" fmla="*/ 2147483647 w 648"/>
                <a:gd name="T99" fmla="*/ 2147483647 h 732"/>
                <a:gd name="T100" fmla="*/ 2147483647 w 648"/>
                <a:gd name="T101" fmla="*/ 2147483647 h 732"/>
                <a:gd name="T102" fmla="*/ 2147483647 w 648"/>
                <a:gd name="T103" fmla="*/ 2147483647 h 732"/>
                <a:gd name="T104" fmla="*/ 2147483647 w 648"/>
                <a:gd name="T105" fmla="*/ 2147483647 h 732"/>
                <a:gd name="T106" fmla="*/ 2147483647 w 648"/>
                <a:gd name="T107" fmla="*/ 2147483647 h 732"/>
                <a:gd name="T108" fmla="*/ 2147483647 w 648"/>
                <a:gd name="T109" fmla="*/ 2147483647 h 732"/>
                <a:gd name="T110" fmla="*/ 2147483647 w 648"/>
                <a:gd name="T111" fmla="*/ 2147483647 h 732"/>
                <a:gd name="T112" fmla="*/ 2147483647 w 648"/>
                <a:gd name="T113" fmla="*/ 2147483647 h 732"/>
                <a:gd name="T114" fmla="*/ 0 w 648"/>
                <a:gd name="T115" fmla="*/ 2147483647 h 732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648"/>
                <a:gd name="T175" fmla="*/ 0 h 732"/>
                <a:gd name="T176" fmla="*/ 648 w 648"/>
                <a:gd name="T177" fmla="*/ 732 h 732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648" h="732">
                  <a:moveTo>
                    <a:pt x="0" y="570"/>
                  </a:moveTo>
                  <a:lnTo>
                    <a:pt x="12" y="576"/>
                  </a:lnTo>
                  <a:lnTo>
                    <a:pt x="18" y="582"/>
                  </a:lnTo>
                  <a:lnTo>
                    <a:pt x="30" y="588"/>
                  </a:lnTo>
                  <a:lnTo>
                    <a:pt x="36" y="594"/>
                  </a:lnTo>
                  <a:lnTo>
                    <a:pt x="42" y="612"/>
                  </a:lnTo>
                  <a:lnTo>
                    <a:pt x="48" y="624"/>
                  </a:lnTo>
                  <a:lnTo>
                    <a:pt x="48" y="642"/>
                  </a:lnTo>
                  <a:lnTo>
                    <a:pt x="54" y="648"/>
                  </a:lnTo>
                  <a:lnTo>
                    <a:pt x="54" y="672"/>
                  </a:lnTo>
                  <a:lnTo>
                    <a:pt x="48" y="684"/>
                  </a:lnTo>
                  <a:lnTo>
                    <a:pt x="48" y="690"/>
                  </a:lnTo>
                  <a:lnTo>
                    <a:pt x="42" y="702"/>
                  </a:lnTo>
                  <a:lnTo>
                    <a:pt x="42" y="732"/>
                  </a:lnTo>
                  <a:lnTo>
                    <a:pt x="120" y="732"/>
                  </a:lnTo>
                  <a:lnTo>
                    <a:pt x="120" y="714"/>
                  </a:lnTo>
                  <a:lnTo>
                    <a:pt x="144" y="714"/>
                  </a:lnTo>
                  <a:lnTo>
                    <a:pt x="144" y="708"/>
                  </a:lnTo>
                  <a:lnTo>
                    <a:pt x="150" y="702"/>
                  </a:lnTo>
                  <a:lnTo>
                    <a:pt x="156" y="690"/>
                  </a:lnTo>
                  <a:lnTo>
                    <a:pt x="162" y="684"/>
                  </a:lnTo>
                  <a:lnTo>
                    <a:pt x="168" y="684"/>
                  </a:lnTo>
                  <a:lnTo>
                    <a:pt x="174" y="678"/>
                  </a:lnTo>
                  <a:lnTo>
                    <a:pt x="186" y="678"/>
                  </a:lnTo>
                  <a:lnTo>
                    <a:pt x="186" y="654"/>
                  </a:lnTo>
                  <a:lnTo>
                    <a:pt x="192" y="642"/>
                  </a:lnTo>
                  <a:lnTo>
                    <a:pt x="192" y="630"/>
                  </a:lnTo>
                  <a:lnTo>
                    <a:pt x="198" y="618"/>
                  </a:lnTo>
                  <a:lnTo>
                    <a:pt x="204" y="612"/>
                  </a:lnTo>
                  <a:lnTo>
                    <a:pt x="216" y="606"/>
                  </a:lnTo>
                  <a:lnTo>
                    <a:pt x="228" y="606"/>
                  </a:lnTo>
                  <a:lnTo>
                    <a:pt x="240" y="612"/>
                  </a:lnTo>
                  <a:lnTo>
                    <a:pt x="246" y="618"/>
                  </a:lnTo>
                  <a:lnTo>
                    <a:pt x="258" y="624"/>
                  </a:lnTo>
                  <a:lnTo>
                    <a:pt x="270" y="636"/>
                  </a:lnTo>
                  <a:lnTo>
                    <a:pt x="300" y="636"/>
                  </a:lnTo>
                  <a:lnTo>
                    <a:pt x="306" y="642"/>
                  </a:lnTo>
                  <a:lnTo>
                    <a:pt x="318" y="648"/>
                  </a:lnTo>
                  <a:lnTo>
                    <a:pt x="324" y="654"/>
                  </a:lnTo>
                  <a:lnTo>
                    <a:pt x="336" y="654"/>
                  </a:lnTo>
                  <a:lnTo>
                    <a:pt x="348" y="648"/>
                  </a:lnTo>
                  <a:lnTo>
                    <a:pt x="354" y="642"/>
                  </a:lnTo>
                  <a:lnTo>
                    <a:pt x="360" y="648"/>
                  </a:lnTo>
                  <a:lnTo>
                    <a:pt x="372" y="648"/>
                  </a:lnTo>
                  <a:lnTo>
                    <a:pt x="384" y="642"/>
                  </a:lnTo>
                  <a:lnTo>
                    <a:pt x="390" y="636"/>
                  </a:lnTo>
                  <a:lnTo>
                    <a:pt x="396" y="624"/>
                  </a:lnTo>
                  <a:lnTo>
                    <a:pt x="402" y="606"/>
                  </a:lnTo>
                  <a:lnTo>
                    <a:pt x="408" y="594"/>
                  </a:lnTo>
                  <a:lnTo>
                    <a:pt x="408" y="582"/>
                  </a:lnTo>
                  <a:lnTo>
                    <a:pt x="426" y="564"/>
                  </a:lnTo>
                  <a:lnTo>
                    <a:pt x="444" y="558"/>
                  </a:lnTo>
                  <a:lnTo>
                    <a:pt x="456" y="552"/>
                  </a:lnTo>
                  <a:lnTo>
                    <a:pt x="462" y="546"/>
                  </a:lnTo>
                  <a:lnTo>
                    <a:pt x="468" y="534"/>
                  </a:lnTo>
                  <a:lnTo>
                    <a:pt x="480" y="528"/>
                  </a:lnTo>
                  <a:lnTo>
                    <a:pt x="480" y="492"/>
                  </a:lnTo>
                  <a:lnTo>
                    <a:pt x="492" y="468"/>
                  </a:lnTo>
                  <a:lnTo>
                    <a:pt x="504" y="462"/>
                  </a:lnTo>
                  <a:lnTo>
                    <a:pt x="510" y="462"/>
                  </a:lnTo>
                  <a:lnTo>
                    <a:pt x="522" y="456"/>
                  </a:lnTo>
                  <a:lnTo>
                    <a:pt x="564" y="414"/>
                  </a:lnTo>
                  <a:lnTo>
                    <a:pt x="576" y="390"/>
                  </a:lnTo>
                  <a:lnTo>
                    <a:pt x="582" y="384"/>
                  </a:lnTo>
                  <a:lnTo>
                    <a:pt x="594" y="384"/>
                  </a:lnTo>
                  <a:lnTo>
                    <a:pt x="606" y="378"/>
                  </a:lnTo>
                  <a:lnTo>
                    <a:pt x="618" y="378"/>
                  </a:lnTo>
                  <a:lnTo>
                    <a:pt x="630" y="354"/>
                  </a:lnTo>
                  <a:lnTo>
                    <a:pt x="648" y="354"/>
                  </a:lnTo>
                  <a:lnTo>
                    <a:pt x="648" y="348"/>
                  </a:lnTo>
                  <a:lnTo>
                    <a:pt x="642" y="336"/>
                  </a:lnTo>
                  <a:lnTo>
                    <a:pt x="624" y="318"/>
                  </a:lnTo>
                  <a:lnTo>
                    <a:pt x="606" y="312"/>
                  </a:lnTo>
                  <a:lnTo>
                    <a:pt x="594" y="312"/>
                  </a:lnTo>
                  <a:lnTo>
                    <a:pt x="576" y="306"/>
                  </a:lnTo>
                  <a:lnTo>
                    <a:pt x="564" y="306"/>
                  </a:lnTo>
                  <a:lnTo>
                    <a:pt x="564" y="276"/>
                  </a:lnTo>
                  <a:lnTo>
                    <a:pt x="546" y="276"/>
                  </a:lnTo>
                  <a:lnTo>
                    <a:pt x="546" y="246"/>
                  </a:lnTo>
                  <a:lnTo>
                    <a:pt x="552" y="240"/>
                  </a:lnTo>
                  <a:lnTo>
                    <a:pt x="546" y="216"/>
                  </a:lnTo>
                  <a:lnTo>
                    <a:pt x="516" y="216"/>
                  </a:lnTo>
                  <a:lnTo>
                    <a:pt x="516" y="186"/>
                  </a:lnTo>
                  <a:lnTo>
                    <a:pt x="510" y="180"/>
                  </a:lnTo>
                  <a:lnTo>
                    <a:pt x="480" y="180"/>
                  </a:lnTo>
                  <a:lnTo>
                    <a:pt x="462" y="162"/>
                  </a:lnTo>
                  <a:lnTo>
                    <a:pt x="450" y="156"/>
                  </a:lnTo>
                  <a:lnTo>
                    <a:pt x="432" y="120"/>
                  </a:lnTo>
                  <a:lnTo>
                    <a:pt x="432" y="96"/>
                  </a:lnTo>
                  <a:lnTo>
                    <a:pt x="426" y="90"/>
                  </a:lnTo>
                  <a:lnTo>
                    <a:pt x="414" y="66"/>
                  </a:lnTo>
                  <a:lnTo>
                    <a:pt x="408" y="60"/>
                  </a:lnTo>
                  <a:lnTo>
                    <a:pt x="396" y="60"/>
                  </a:lnTo>
                  <a:lnTo>
                    <a:pt x="396" y="30"/>
                  </a:lnTo>
                  <a:lnTo>
                    <a:pt x="384" y="18"/>
                  </a:lnTo>
                  <a:lnTo>
                    <a:pt x="378" y="0"/>
                  </a:lnTo>
                  <a:lnTo>
                    <a:pt x="342" y="6"/>
                  </a:lnTo>
                  <a:lnTo>
                    <a:pt x="330" y="18"/>
                  </a:lnTo>
                  <a:lnTo>
                    <a:pt x="306" y="18"/>
                  </a:lnTo>
                  <a:lnTo>
                    <a:pt x="264" y="60"/>
                  </a:lnTo>
                  <a:lnTo>
                    <a:pt x="258" y="60"/>
                  </a:lnTo>
                  <a:lnTo>
                    <a:pt x="258" y="42"/>
                  </a:lnTo>
                  <a:lnTo>
                    <a:pt x="252" y="42"/>
                  </a:lnTo>
                  <a:lnTo>
                    <a:pt x="252" y="24"/>
                  </a:lnTo>
                  <a:lnTo>
                    <a:pt x="246" y="18"/>
                  </a:lnTo>
                  <a:lnTo>
                    <a:pt x="228" y="18"/>
                  </a:lnTo>
                  <a:lnTo>
                    <a:pt x="216" y="24"/>
                  </a:lnTo>
                  <a:lnTo>
                    <a:pt x="168" y="36"/>
                  </a:lnTo>
                  <a:lnTo>
                    <a:pt x="132" y="36"/>
                  </a:lnTo>
                  <a:lnTo>
                    <a:pt x="114" y="42"/>
                  </a:lnTo>
                  <a:lnTo>
                    <a:pt x="78" y="42"/>
                  </a:lnTo>
                  <a:lnTo>
                    <a:pt x="78" y="216"/>
                  </a:lnTo>
                  <a:lnTo>
                    <a:pt x="72" y="222"/>
                  </a:lnTo>
                  <a:lnTo>
                    <a:pt x="78" y="348"/>
                  </a:lnTo>
                  <a:lnTo>
                    <a:pt x="6" y="348"/>
                  </a:lnTo>
                  <a:lnTo>
                    <a:pt x="0" y="570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30" name="Australia" descr="© INSCALE GmbH, 05.05.2010&#10;http://www.presentationload.com/">
              <a:extLst>
                <a:ext uri="{FF2B5EF4-FFF2-40B4-BE49-F238E27FC236}">
                  <a16:creationId xmlns:a16="http://schemas.microsoft.com/office/drawing/2014/main" id="{DF73A6E5-DBE7-4B13-B7B6-10A385FCAE3F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8978610" y="4905090"/>
              <a:ext cx="1258943" cy="1195712"/>
            </a:xfrm>
            <a:custGeom>
              <a:avLst/>
              <a:gdLst>
                <a:gd name="T0" fmla="*/ 2147483647 w 2838"/>
                <a:gd name="T1" fmla="*/ 2147483647 h 2664"/>
                <a:gd name="T2" fmla="*/ 2147483647 w 2838"/>
                <a:gd name="T3" fmla="*/ 2147483647 h 2664"/>
                <a:gd name="T4" fmla="*/ 2147483647 w 2838"/>
                <a:gd name="T5" fmla="*/ 2147483647 h 2664"/>
                <a:gd name="T6" fmla="*/ 2147483647 w 2838"/>
                <a:gd name="T7" fmla="*/ 2147483647 h 2664"/>
                <a:gd name="T8" fmla="*/ 2147483647 w 2838"/>
                <a:gd name="T9" fmla="*/ 2147483647 h 2664"/>
                <a:gd name="T10" fmla="*/ 2147483647 w 2838"/>
                <a:gd name="T11" fmla="*/ 2147483647 h 2664"/>
                <a:gd name="T12" fmla="*/ 2147483647 w 2838"/>
                <a:gd name="T13" fmla="*/ 2147483647 h 2664"/>
                <a:gd name="T14" fmla="*/ 2147483647 w 2838"/>
                <a:gd name="T15" fmla="*/ 2147483647 h 2664"/>
                <a:gd name="T16" fmla="*/ 2147483647 w 2838"/>
                <a:gd name="T17" fmla="*/ 2147483647 h 2664"/>
                <a:gd name="T18" fmla="*/ 2147483647 w 2838"/>
                <a:gd name="T19" fmla="*/ 2147483647 h 2664"/>
                <a:gd name="T20" fmla="*/ 2147483647 w 2838"/>
                <a:gd name="T21" fmla="*/ 2147483647 h 2664"/>
                <a:gd name="T22" fmla="*/ 2147483647 w 2838"/>
                <a:gd name="T23" fmla="*/ 2147483647 h 2664"/>
                <a:gd name="T24" fmla="*/ 2147483647 w 2838"/>
                <a:gd name="T25" fmla="*/ 2147483647 h 2664"/>
                <a:gd name="T26" fmla="*/ 2147483647 w 2838"/>
                <a:gd name="T27" fmla="*/ 2147483647 h 2664"/>
                <a:gd name="T28" fmla="*/ 2147483647 w 2838"/>
                <a:gd name="T29" fmla="*/ 2147483647 h 2664"/>
                <a:gd name="T30" fmla="*/ 2147483647 w 2838"/>
                <a:gd name="T31" fmla="*/ 2147483647 h 2664"/>
                <a:gd name="T32" fmla="*/ 2147483647 w 2838"/>
                <a:gd name="T33" fmla="*/ 2147483647 h 2664"/>
                <a:gd name="T34" fmla="*/ 2147483647 w 2838"/>
                <a:gd name="T35" fmla="*/ 2147483647 h 2664"/>
                <a:gd name="T36" fmla="*/ 2147483647 w 2838"/>
                <a:gd name="T37" fmla="*/ 2147483647 h 2664"/>
                <a:gd name="T38" fmla="*/ 2147483647 w 2838"/>
                <a:gd name="T39" fmla="*/ 2147483647 h 2664"/>
                <a:gd name="T40" fmla="*/ 2147483647 w 2838"/>
                <a:gd name="T41" fmla="*/ 2147483647 h 2664"/>
                <a:gd name="T42" fmla="*/ 2147483647 w 2838"/>
                <a:gd name="T43" fmla="*/ 2147483647 h 2664"/>
                <a:gd name="T44" fmla="*/ 2147483647 w 2838"/>
                <a:gd name="T45" fmla="*/ 2147483647 h 2664"/>
                <a:gd name="T46" fmla="*/ 2147483647 w 2838"/>
                <a:gd name="T47" fmla="*/ 2147483647 h 2664"/>
                <a:gd name="T48" fmla="*/ 2147483647 w 2838"/>
                <a:gd name="T49" fmla="*/ 2147483647 h 2664"/>
                <a:gd name="T50" fmla="*/ 2147483647 w 2838"/>
                <a:gd name="T51" fmla="*/ 2147483647 h 2664"/>
                <a:gd name="T52" fmla="*/ 2147483647 w 2838"/>
                <a:gd name="T53" fmla="*/ 2147483647 h 2664"/>
                <a:gd name="T54" fmla="*/ 2147483647 w 2838"/>
                <a:gd name="T55" fmla="*/ 2147483647 h 2664"/>
                <a:gd name="T56" fmla="*/ 2147483647 w 2838"/>
                <a:gd name="T57" fmla="*/ 2147483647 h 2664"/>
                <a:gd name="T58" fmla="*/ 2147483647 w 2838"/>
                <a:gd name="T59" fmla="*/ 2147483647 h 2664"/>
                <a:gd name="T60" fmla="*/ 2147483647 w 2838"/>
                <a:gd name="T61" fmla="*/ 2147483647 h 2664"/>
                <a:gd name="T62" fmla="*/ 2147483647 w 2838"/>
                <a:gd name="T63" fmla="*/ 2147483647 h 2664"/>
                <a:gd name="T64" fmla="*/ 2147483647 w 2838"/>
                <a:gd name="T65" fmla="*/ 2147483647 h 2664"/>
                <a:gd name="T66" fmla="*/ 2147483647 w 2838"/>
                <a:gd name="T67" fmla="*/ 2147483647 h 2664"/>
                <a:gd name="T68" fmla="*/ 2147483647 w 2838"/>
                <a:gd name="T69" fmla="*/ 2147483647 h 2664"/>
                <a:gd name="T70" fmla="*/ 2147483647 w 2838"/>
                <a:gd name="T71" fmla="*/ 2147483647 h 2664"/>
                <a:gd name="T72" fmla="*/ 2147483647 w 2838"/>
                <a:gd name="T73" fmla="*/ 2147483647 h 2664"/>
                <a:gd name="T74" fmla="*/ 2147483647 w 2838"/>
                <a:gd name="T75" fmla="*/ 2147483647 h 2664"/>
                <a:gd name="T76" fmla="*/ 2147483647 w 2838"/>
                <a:gd name="T77" fmla="*/ 2147483647 h 2664"/>
                <a:gd name="T78" fmla="*/ 2147483647 w 2838"/>
                <a:gd name="T79" fmla="*/ 2147483647 h 2664"/>
                <a:gd name="T80" fmla="*/ 2147483647 w 2838"/>
                <a:gd name="T81" fmla="*/ 2147483647 h 2664"/>
                <a:gd name="T82" fmla="*/ 2147483647 w 2838"/>
                <a:gd name="T83" fmla="*/ 2147483647 h 2664"/>
                <a:gd name="T84" fmla="*/ 2147483647 w 2838"/>
                <a:gd name="T85" fmla="*/ 2147483647 h 2664"/>
                <a:gd name="T86" fmla="*/ 2147483647 w 2838"/>
                <a:gd name="T87" fmla="*/ 2147483647 h 2664"/>
                <a:gd name="T88" fmla="*/ 2147483647 w 2838"/>
                <a:gd name="T89" fmla="*/ 2147483647 h 2664"/>
                <a:gd name="T90" fmla="*/ 2147483647 w 2838"/>
                <a:gd name="T91" fmla="*/ 2147483647 h 2664"/>
                <a:gd name="T92" fmla="*/ 2147483647 w 2838"/>
                <a:gd name="T93" fmla="*/ 2147483647 h 2664"/>
                <a:gd name="T94" fmla="*/ 2147483647 w 2838"/>
                <a:gd name="T95" fmla="*/ 2147483647 h 2664"/>
                <a:gd name="T96" fmla="*/ 2147483647 w 2838"/>
                <a:gd name="T97" fmla="*/ 2147483647 h 2664"/>
                <a:gd name="T98" fmla="*/ 2147483647 w 2838"/>
                <a:gd name="T99" fmla="*/ 2147483647 h 2664"/>
                <a:gd name="T100" fmla="*/ 2147483647 w 2838"/>
                <a:gd name="T101" fmla="*/ 2147483647 h 2664"/>
                <a:gd name="T102" fmla="*/ 2147483647 w 2838"/>
                <a:gd name="T103" fmla="*/ 2147483647 h 2664"/>
                <a:gd name="T104" fmla="*/ 2147483647 w 2838"/>
                <a:gd name="T105" fmla="*/ 2147483647 h 2664"/>
                <a:gd name="T106" fmla="*/ 2147483647 w 2838"/>
                <a:gd name="T107" fmla="*/ 2147483647 h 2664"/>
                <a:gd name="T108" fmla="*/ 2147483647 w 2838"/>
                <a:gd name="T109" fmla="*/ 2147483647 h 2664"/>
                <a:gd name="T110" fmla="*/ 2147483647 w 2838"/>
                <a:gd name="T111" fmla="*/ 2147483647 h 2664"/>
                <a:gd name="T112" fmla="*/ 2147483647 w 2838"/>
                <a:gd name="T113" fmla="*/ 2147483647 h 2664"/>
                <a:gd name="T114" fmla="*/ 2147483647 w 2838"/>
                <a:gd name="T115" fmla="*/ 2147483647 h 2664"/>
                <a:gd name="T116" fmla="*/ 2147483647 w 2838"/>
                <a:gd name="T117" fmla="*/ 2147483647 h 266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2838"/>
                <a:gd name="T178" fmla="*/ 0 h 2664"/>
                <a:gd name="T179" fmla="*/ 2838 w 2838"/>
                <a:gd name="T180" fmla="*/ 2664 h 266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2838" h="2664">
                  <a:moveTo>
                    <a:pt x="1530" y="66"/>
                  </a:moveTo>
                  <a:lnTo>
                    <a:pt x="1524" y="60"/>
                  </a:lnTo>
                  <a:lnTo>
                    <a:pt x="1518" y="60"/>
                  </a:lnTo>
                  <a:lnTo>
                    <a:pt x="1506" y="66"/>
                  </a:lnTo>
                  <a:lnTo>
                    <a:pt x="1500" y="72"/>
                  </a:lnTo>
                  <a:lnTo>
                    <a:pt x="1494" y="84"/>
                  </a:lnTo>
                  <a:lnTo>
                    <a:pt x="1494" y="102"/>
                  </a:lnTo>
                  <a:lnTo>
                    <a:pt x="1506" y="102"/>
                  </a:lnTo>
                  <a:lnTo>
                    <a:pt x="1512" y="90"/>
                  </a:lnTo>
                  <a:lnTo>
                    <a:pt x="1524" y="78"/>
                  </a:lnTo>
                  <a:lnTo>
                    <a:pt x="1530" y="66"/>
                  </a:lnTo>
                  <a:close/>
                  <a:moveTo>
                    <a:pt x="1476" y="2016"/>
                  </a:moveTo>
                  <a:lnTo>
                    <a:pt x="1464" y="2016"/>
                  </a:lnTo>
                  <a:lnTo>
                    <a:pt x="1440" y="2028"/>
                  </a:lnTo>
                  <a:lnTo>
                    <a:pt x="1440" y="2034"/>
                  </a:lnTo>
                  <a:lnTo>
                    <a:pt x="1452" y="2046"/>
                  </a:lnTo>
                  <a:lnTo>
                    <a:pt x="1452" y="2052"/>
                  </a:lnTo>
                  <a:lnTo>
                    <a:pt x="1470" y="2052"/>
                  </a:lnTo>
                  <a:lnTo>
                    <a:pt x="1482" y="2046"/>
                  </a:lnTo>
                  <a:lnTo>
                    <a:pt x="1488" y="2040"/>
                  </a:lnTo>
                  <a:lnTo>
                    <a:pt x="1506" y="2040"/>
                  </a:lnTo>
                  <a:lnTo>
                    <a:pt x="1512" y="2034"/>
                  </a:lnTo>
                  <a:lnTo>
                    <a:pt x="1530" y="2034"/>
                  </a:lnTo>
                  <a:lnTo>
                    <a:pt x="1536" y="2028"/>
                  </a:lnTo>
                  <a:lnTo>
                    <a:pt x="1512" y="2028"/>
                  </a:lnTo>
                  <a:lnTo>
                    <a:pt x="1500" y="2016"/>
                  </a:lnTo>
                  <a:lnTo>
                    <a:pt x="1476" y="2016"/>
                  </a:lnTo>
                  <a:close/>
                  <a:moveTo>
                    <a:pt x="2802" y="1164"/>
                  </a:moveTo>
                  <a:lnTo>
                    <a:pt x="2802" y="1134"/>
                  </a:lnTo>
                  <a:lnTo>
                    <a:pt x="2796" y="1116"/>
                  </a:lnTo>
                  <a:lnTo>
                    <a:pt x="2796" y="1092"/>
                  </a:lnTo>
                  <a:lnTo>
                    <a:pt x="2790" y="1086"/>
                  </a:lnTo>
                  <a:lnTo>
                    <a:pt x="2778" y="1086"/>
                  </a:lnTo>
                  <a:lnTo>
                    <a:pt x="2772" y="1080"/>
                  </a:lnTo>
                  <a:lnTo>
                    <a:pt x="2760" y="1080"/>
                  </a:lnTo>
                  <a:lnTo>
                    <a:pt x="2760" y="1062"/>
                  </a:lnTo>
                  <a:lnTo>
                    <a:pt x="2742" y="1050"/>
                  </a:lnTo>
                  <a:lnTo>
                    <a:pt x="2742" y="1014"/>
                  </a:lnTo>
                  <a:lnTo>
                    <a:pt x="2736" y="1008"/>
                  </a:lnTo>
                  <a:lnTo>
                    <a:pt x="2724" y="1002"/>
                  </a:lnTo>
                  <a:lnTo>
                    <a:pt x="2718" y="996"/>
                  </a:lnTo>
                  <a:lnTo>
                    <a:pt x="2706" y="996"/>
                  </a:lnTo>
                  <a:lnTo>
                    <a:pt x="2712" y="996"/>
                  </a:lnTo>
                  <a:lnTo>
                    <a:pt x="2718" y="990"/>
                  </a:lnTo>
                  <a:lnTo>
                    <a:pt x="2730" y="990"/>
                  </a:lnTo>
                  <a:lnTo>
                    <a:pt x="2742" y="984"/>
                  </a:lnTo>
                  <a:lnTo>
                    <a:pt x="2760" y="966"/>
                  </a:lnTo>
                  <a:lnTo>
                    <a:pt x="2754" y="954"/>
                  </a:lnTo>
                  <a:lnTo>
                    <a:pt x="2736" y="936"/>
                  </a:lnTo>
                  <a:lnTo>
                    <a:pt x="2730" y="936"/>
                  </a:lnTo>
                  <a:lnTo>
                    <a:pt x="2730" y="930"/>
                  </a:lnTo>
                  <a:lnTo>
                    <a:pt x="2712" y="912"/>
                  </a:lnTo>
                  <a:lnTo>
                    <a:pt x="2700" y="906"/>
                  </a:lnTo>
                  <a:lnTo>
                    <a:pt x="2694" y="912"/>
                  </a:lnTo>
                  <a:lnTo>
                    <a:pt x="2694" y="936"/>
                  </a:lnTo>
                  <a:lnTo>
                    <a:pt x="2670" y="930"/>
                  </a:lnTo>
                  <a:lnTo>
                    <a:pt x="2670" y="924"/>
                  </a:lnTo>
                  <a:lnTo>
                    <a:pt x="2676" y="918"/>
                  </a:lnTo>
                  <a:lnTo>
                    <a:pt x="2676" y="906"/>
                  </a:lnTo>
                  <a:lnTo>
                    <a:pt x="2682" y="894"/>
                  </a:lnTo>
                  <a:lnTo>
                    <a:pt x="2688" y="876"/>
                  </a:lnTo>
                  <a:lnTo>
                    <a:pt x="2688" y="858"/>
                  </a:lnTo>
                  <a:lnTo>
                    <a:pt x="2682" y="852"/>
                  </a:lnTo>
                  <a:lnTo>
                    <a:pt x="2676" y="840"/>
                  </a:lnTo>
                  <a:lnTo>
                    <a:pt x="2670" y="840"/>
                  </a:lnTo>
                  <a:lnTo>
                    <a:pt x="2652" y="822"/>
                  </a:lnTo>
                  <a:lnTo>
                    <a:pt x="2652" y="816"/>
                  </a:lnTo>
                  <a:lnTo>
                    <a:pt x="2658" y="804"/>
                  </a:lnTo>
                  <a:lnTo>
                    <a:pt x="2658" y="792"/>
                  </a:lnTo>
                  <a:lnTo>
                    <a:pt x="2664" y="774"/>
                  </a:lnTo>
                  <a:lnTo>
                    <a:pt x="2664" y="762"/>
                  </a:lnTo>
                  <a:lnTo>
                    <a:pt x="2652" y="750"/>
                  </a:lnTo>
                  <a:lnTo>
                    <a:pt x="2628" y="732"/>
                  </a:lnTo>
                  <a:lnTo>
                    <a:pt x="2598" y="720"/>
                  </a:lnTo>
                  <a:lnTo>
                    <a:pt x="2580" y="708"/>
                  </a:lnTo>
                  <a:lnTo>
                    <a:pt x="2568" y="702"/>
                  </a:lnTo>
                  <a:lnTo>
                    <a:pt x="2556" y="708"/>
                  </a:lnTo>
                  <a:lnTo>
                    <a:pt x="2550" y="696"/>
                  </a:lnTo>
                  <a:lnTo>
                    <a:pt x="2538" y="684"/>
                  </a:lnTo>
                  <a:lnTo>
                    <a:pt x="2532" y="672"/>
                  </a:lnTo>
                  <a:lnTo>
                    <a:pt x="2520" y="660"/>
                  </a:lnTo>
                  <a:lnTo>
                    <a:pt x="2514" y="642"/>
                  </a:lnTo>
                  <a:lnTo>
                    <a:pt x="2514" y="594"/>
                  </a:lnTo>
                  <a:lnTo>
                    <a:pt x="2520" y="576"/>
                  </a:lnTo>
                  <a:lnTo>
                    <a:pt x="2526" y="564"/>
                  </a:lnTo>
                  <a:lnTo>
                    <a:pt x="2526" y="546"/>
                  </a:lnTo>
                  <a:lnTo>
                    <a:pt x="2520" y="504"/>
                  </a:lnTo>
                  <a:lnTo>
                    <a:pt x="2502" y="462"/>
                  </a:lnTo>
                  <a:lnTo>
                    <a:pt x="2490" y="426"/>
                  </a:lnTo>
                  <a:lnTo>
                    <a:pt x="2490" y="402"/>
                  </a:lnTo>
                  <a:lnTo>
                    <a:pt x="2496" y="390"/>
                  </a:lnTo>
                  <a:lnTo>
                    <a:pt x="2502" y="384"/>
                  </a:lnTo>
                  <a:lnTo>
                    <a:pt x="2502" y="324"/>
                  </a:lnTo>
                  <a:lnTo>
                    <a:pt x="2496" y="312"/>
                  </a:lnTo>
                  <a:lnTo>
                    <a:pt x="2496" y="300"/>
                  </a:lnTo>
                  <a:lnTo>
                    <a:pt x="2472" y="294"/>
                  </a:lnTo>
                  <a:lnTo>
                    <a:pt x="2460" y="288"/>
                  </a:lnTo>
                  <a:lnTo>
                    <a:pt x="2454" y="276"/>
                  </a:lnTo>
                  <a:lnTo>
                    <a:pt x="2442" y="270"/>
                  </a:lnTo>
                  <a:lnTo>
                    <a:pt x="2424" y="270"/>
                  </a:lnTo>
                  <a:lnTo>
                    <a:pt x="2418" y="282"/>
                  </a:lnTo>
                  <a:lnTo>
                    <a:pt x="2412" y="288"/>
                  </a:lnTo>
                  <a:lnTo>
                    <a:pt x="2412" y="282"/>
                  </a:lnTo>
                  <a:lnTo>
                    <a:pt x="2406" y="276"/>
                  </a:lnTo>
                  <a:lnTo>
                    <a:pt x="2400" y="264"/>
                  </a:lnTo>
                  <a:lnTo>
                    <a:pt x="2400" y="228"/>
                  </a:lnTo>
                  <a:lnTo>
                    <a:pt x="2406" y="216"/>
                  </a:lnTo>
                  <a:lnTo>
                    <a:pt x="2406" y="204"/>
                  </a:lnTo>
                  <a:lnTo>
                    <a:pt x="2388" y="180"/>
                  </a:lnTo>
                  <a:lnTo>
                    <a:pt x="2394" y="96"/>
                  </a:lnTo>
                  <a:lnTo>
                    <a:pt x="2382" y="90"/>
                  </a:lnTo>
                  <a:lnTo>
                    <a:pt x="2364" y="72"/>
                  </a:lnTo>
                  <a:lnTo>
                    <a:pt x="2364" y="66"/>
                  </a:lnTo>
                  <a:lnTo>
                    <a:pt x="2370" y="48"/>
                  </a:lnTo>
                  <a:lnTo>
                    <a:pt x="2370" y="24"/>
                  </a:lnTo>
                  <a:lnTo>
                    <a:pt x="2364" y="18"/>
                  </a:lnTo>
                  <a:lnTo>
                    <a:pt x="2346" y="18"/>
                  </a:lnTo>
                  <a:lnTo>
                    <a:pt x="2346" y="0"/>
                  </a:lnTo>
                  <a:lnTo>
                    <a:pt x="2316" y="12"/>
                  </a:lnTo>
                  <a:lnTo>
                    <a:pt x="2310" y="30"/>
                  </a:lnTo>
                  <a:lnTo>
                    <a:pt x="2298" y="36"/>
                  </a:lnTo>
                  <a:lnTo>
                    <a:pt x="2292" y="42"/>
                  </a:lnTo>
                  <a:lnTo>
                    <a:pt x="2280" y="48"/>
                  </a:lnTo>
                  <a:lnTo>
                    <a:pt x="2280" y="66"/>
                  </a:lnTo>
                  <a:lnTo>
                    <a:pt x="2286" y="78"/>
                  </a:lnTo>
                  <a:lnTo>
                    <a:pt x="2286" y="90"/>
                  </a:lnTo>
                  <a:lnTo>
                    <a:pt x="2292" y="102"/>
                  </a:lnTo>
                  <a:lnTo>
                    <a:pt x="2292" y="114"/>
                  </a:lnTo>
                  <a:lnTo>
                    <a:pt x="2286" y="126"/>
                  </a:lnTo>
                  <a:lnTo>
                    <a:pt x="2274" y="138"/>
                  </a:lnTo>
                  <a:lnTo>
                    <a:pt x="2268" y="150"/>
                  </a:lnTo>
                  <a:lnTo>
                    <a:pt x="2238" y="180"/>
                  </a:lnTo>
                  <a:lnTo>
                    <a:pt x="2256" y="192"/>
                  </a:lnTo>
                  <a:lnTo>
                    <a:pt x="2256" y="198"/>
                  </a:lnTo>
                  <a:lnTo>
                    <a:pt x="2250" y="204"/>
                  </a:lnTo>
                  <a:lnTo>
                    <a:pt x="2238" y="228"/>
                  </a:lnTo>
                  <a:lnTo>
                    <a:pt x="2232" y="234"/>
                  </a:lnTo>
                  <a:lnTo>
                    <a:pt x="2232" y="264"/>
                  </a:lnTo>
                  <a:lnTo>
                    <a:pt x="2238" y="276"/>
                  </a:lnTo>
                  <a:lnTo>
                    <a:pt x="2238" y="288"/>
                  </a:lnTo>
                  <a:lnTo>
                    <a:pt x="2232" y="300"/>
                  </a:lnTo>
                  <a:lnTo>
                    <a:pt x="2214" y="408"/>
                  </a:lnTo>
                  <a:lnTo>
                    <a:pt x="2208" y="432"/>
                  </a:lnTo>
                  <a:lnTo>
                    <a:pt x="2202" y="438"/>
                  </a:lnTo>
                  <a:lnTo>
                    <a:pt x="2190" y="462"/>
                  </a:lnTo>
                  <a:lnTo>
                    <a:pt x="2178" y="474"/>
                  </a:lnTo>
                  <a:lnTo>
                    <a:pt x="2172" y="486"/>
                  </a:lnTo>
                  <a:lnTo>
                    <a:pt x="2166" y="492"/>
                  </a:lnTo>
                  <a:lnTo>
                    <a:pt x="2166" y="516"/>
                  </a:lnTo>
                  <a:lnTo>
                    <a:pt x="2160" y="534"/>
                  </a:lnTo>
                  <a:lnTo>
                    <a:pt x="2154" y="546"/>
                  </a:lnTo>
                  <a:lnTo>
                    <a:pt x="2142" y="552"/>
                  </a:lnTo>
                  <a:lnTo>
                    <a:pt x="2088" y="570"/>
                  </a:lnTo>
                  <a:lnTo>
                    <a:pt x="2076" y="570"/>
                  </a:lnTo>
                  <a:lnTo>
                    <a:pt x="2064" y="576"/>
                  </a:lnTo>
                  <a:lnTo>
                    <a:pt x="2058" y="576"/>
                  </a:lnTo>
                  <a:lnTo>
                    <a:pt x="2058" y="570"/>
                  </a:lnTo>
                  <a:lnTo>
                    <a:pt x="2052" y="564"/>
                  </a:lnTo>
                  <a:lnTo>
                    <a:pt x="2028" y="516"/>
                  </a:lnTo>
                  <a:lnTo>
                    <a:pt x="2022" y="510"/>
                  </a:lnTo>
                  <a:lnTo>
                    <a:pt x="1998" y="492"/>
                  </a:lnTo>
                  <a:lnTo>
                    <a:pt x="1956" y="474"/>
                  </a:lnTo>
                  <a:lnTo>
                    <a:pt x="1920" y="462"/>
                  </a:lnTo>
                  <a:lnTo>
                    <a:pt x="1908" y="456"/>
                  </a:lnTo>
                  <a:lnTo>
                    <a:pt x="1896" y="438"/>
                  </a:lnTo>
                  <a:lnTo>
                    <a:pt x="1884" y="426"/>
                  </a:lnTo>
                  <a:lnTo>
                    <a:pt x="1872" y="402"/>
                  </a:lnTo>
                  <a:lnTo>
                    <a:pt x="1866" y="396"/>
                  </a:lnTo>
                  <a:lnTo>
                    <a:pt x="1830" y="396"/>
                  </a:lnTo>
                  <a:lnTo>
                    <a:pt x="1806" y="348"/>
                  </a:lnTo>
                  <a:lnTo>
                    <a:pt x="1824" y="330"/>
                  </a:lnTo>
                  <a:lnTo>
                    <a:pt x="1824" y="306"/>
                  </a:lnTo>
                  <a:lnTo>
                    <a:pt x="1830" y="294"/>
                  </a:lnTo>
                  <a:lnTo>
                    <a:pt x="1836" y="288"/>
                  </a:lnTo>
                  <a:lnTo>
                    <a:pt x="1848" y="282"/>
                  </a:lnTo>
                  <a:lnTo>
                    <a:pt x="1854" y="276"/>
                  </a:lnTo>
                  <a:lnTo>
                    <a:pt x="1848" y="228"/>
                  </a:lnTo>
                  <a:lnTo>
                    <a:pt x="1866" y="210"/>
                  </a:lnTo>
                  <a:lnTo>
                    <a:pt x="1872" y="216"/>
                  </a:lnTo>
                  <a:lnTo>
                    <a:pt x="1884" y="216"/>
                  </a:lnTo>
                  <a:lnTo>
                    <a:pt x="1890" y="222"/>
                  </a:lnTo>
                  <a:lnTo>
                    <a:pt x="1896" y="222"/>
                  </a:lnTo>
                  <a:lnTo>
                    <a:pt x="1902" y="216"/>
                  </a:lnTo>
                  <a:lnTo>
                    <a:pt x="1908" y="204"/>
                  </a:lnTo>
                  <a:lnTo>
                    <a:pt x="1908" y="180"/>
                  </a:lnTo>
                  <a:lnTo>
                    <a:pt x="1944" y="144"/>
                  </a:lnTo>
                  <a:lnTo>
                    <a:pt x="1938" y="132"/>
                  </a:lnTo>
                  <a:lnTo>
                    <a:pt x="1914" y="108"/>
                  </a:lnTo>
                  <a:lnTo>
                    <a:pt x="1890" y="108"/>
                  </a:lnTo>
                  <a:lnTo>
                    <a:pt x="1872" y="114"/>
                  </a:lnTo>
                  <a:lnTo>
                    <a:pt x="1848" y="126"/>
                  </a:lnTo>
                  <a:lnTo>
                    <a:pt x="1842" y="138"/>
                  </a:lnTo>
                  <a:lnTo>
                    <a:pt x="1842" y="120"/>
                  </a:lnTo>
                  <a:lnTo>
                    <a:pt x="1812" y="126"/>
                  </a:lnTo>
                  <a:lnTo>
                    <a:pt x="1794" y="138"/>
                  </a:lnTo>
                  <a:lnTo>
                    <a:pt x="1788" y="120"/>
                  </a:lnTo>
                  <a:lnTo>
                    <a:pt x="1752" y="114"/>
                  </a:lnTo>
                  <a:lnTo>
                    <a:pt x="1746" y="108"/>
                  </a:lnTo>
                  <a:lnTo>
                    <a:pt x="1734" y="102"/>
                  </a:lnTo>
                  <a:lnTo>
                    <a:pt x="1728" y="96"/>
                  </a:lnTo>
                  <a:lnTo>
                    <a:pt x="1716" y="90"/>
                  </a:lnTo>
                  <a:lnTo>
                    <a:pt x="1674" y="90"/>
                  </a:lnTo>
                  <a:lnTo>
                    <a:pt x="1662" y="84"/>
                  </a:lnTo>
                  <a:lnTo>
                    <a:pt x="1650" y="84"/>
                  </a:lnTo>
                  <a:lnTo>
                    <a:pt x="1650" y="78"/>
                  </a:lnTo>
                  <a:lnTo>
                    <a:pt x="1644" y="72"/>
                  </a:lnTo>
                  <a:lnTo>
                    <a:pt x="1632" y="48"/>
                  </a:lnTo>
                  <a:lnTo>
                    <a:pt x="1626" y="42"/>
                  </a:lnTo>
                  <a:lnTo>
                    <a:pt x="1620" y="42"/>
                  </a:lnTo>
                  <a:lnTo>
                    <a:pt x="1620" y="54"/>
                  </a:lnTo>
                  <a:lnTo>
                    <a:pt x="1614" y="60"/>
                  </a:lnTo>
                  <a:lnTo>
                    <a:pt x="1602" y="54"/>
                  </a:lnTo>
                  <a:lnTo>
                    <a:pt x="1596" y="54"/>
                  </a:lnTo>
                  <a:lnTo>
                    <a:pt x="1584" y="48"/>
                  </a:lnTo>
                  <a:lnTo>
                    <a:pt x="1566" y="48"/>
                  </a:lnTo>
                  <a:lnTo>
                    <a:pt x="1566" y="60"/>
                  </a:lnTo>
                  <a:lnTo>
                    <a:pt x="1572" y="66"/>
                  </a:lnTo>
                  <a:lnTo>
                    <a:pt x="1554" y="66"/>
                  </a:lnTo>
                  <a:lnTo>
                    <a:pt x="1548" y="72"/>
                  </a:lnTo>
                  <a:lnTo>
                    <a:pt x="1548" y="78"/>
                  </a:lnTo>
                  <a:lnTo>
                    <a:pt x="1554" y="84"/>
                  </a:lnTo>
                  <a:lnTo>
                    <a:pt x="1566" y="84"/>
                  </a:lnTo>
                  <a:lnTo>
                    <a:pt x="1590" y="96"/>
                  </a:lnTo>
                  <a:lnTo>
                    <a:pt x="1596" y="96"/>
                  </a:lnTo>
                  <a:lnTo>
                    <a:pt x="1608" y="90"/>
                  </a:lnTo>
                  <a:lnTo>
                    <a:pt x="1614" y="84"/>
                  </a:lnTo>
                  <a:lnTo>
                    <a:pt x="1644" y="102"/>
                  </a:lnTo>
                  <a:lnTo>
                    <a:pt x="1638" y="102"/>
                  </a:lnTo>
                  <a:lnTo>
                    <a:pt x="1632" y="108"/>
                  </a:lnTo>
                  <a:lnTo>
                    <a:pt x="1596" y="126"/>
                  </a:lnTo>
                  <a:lnTo>
                    <a:pt x="1572" y="126"/>
                  </a:lnTo>
                  <a:lnTo>
                    <a:pt x="1554" y="132"/>
                  </a:lnTo>
                  <a:lnTo>
                    <a:pt x="1512" y="132"/>
                  </a:lnTo>
                  <a:lnTo>
                    <a:pt x="1500" y="138"/>
                  </a:lnTo>
                  <a:lnTo>
                    <a:pt x="1482" y="144"/>
                  </a:lnTo>
                  <a:lnTo>
                    <a:pt x="1470" y="156"/>
                  </a:lnTo>
                  <a:lnTo>
                    <a:pt x="1452" y="162"/>
                  </a:lnTo>
                  <a:lnTo>
                    <a:pt x="1440" y="168"/>
                  </a:lnTo>
                  <a:lnTo>
                    <a:pt x="1434" y="174"/>
                  </a:lnTo>
                  <a:lnTo>
                    <a:pt x="1428" y="174"/>
                  </a:lnTo>
                  <a:lnTo>
                    <a:pt x="1428" y="186"/>
                  </a:lnTo>
                  <a:lnTo>
                    <a:pt x="1422" y="204"/>
                  </a:lnTo>
                  <a:lnTo>
                    <a:pt x="1422" y="228"/>
                  </a:lnTo>
                  <a:lnTo>
                    <a:pt x="1428" y="234"/>
                  </a:lnTo>
                  <a:lnTo>
                    <a:pt x="1440" y="240"/>
                  </a:lnTo>
                  <a:lnTo>
                    <a:pt x="1446" y="246"/>
                  </a:lnTo>
                  <a:lnTo>
                    <a:pt x="1452" y="246"/>
                  </a:lnTo>
                  <a:lnTo>
                    <a:pt x="1398" y="246"/>
                  </a:lnTo>
                  <a:lnTo>
                    <a:pt x="1368" y="282"/>
                  </a:lnTo>
                  <a:lnTo>
                    <a:pt x="1368" y="312"/>
                  </a:lnTo>
                  <a:lnTo>
                    <a:pt x="1362" y="324"/>
                  </a:lnTo>
                  <a:lnTo>
                    <a:pt x="1362" y="330"/>
                  </a:lnTo>
                  <a:lnTo>
                    <a:pt x="1368" y="336"/>
                  </a:lnTo>
                  <a:lnTo>
                    <a:pt x="1380" y="336"/>
                  </a:lnTo>
                  <a:lnTo>
                    <a:pt x="1404" y="348"/>
                  </a:lnTo>
                  <a:lnTo>
                    <a:pt x="1410" y="354"/>
                  </a:lnTo>
                  <a:lnTo>
                    <a:pt x="1410" y="390"/>
                  </a:lnTo>
                  <a:lnTo>
                    <a:pt x="1386" y="366"/>
                  </a:lnTo>
                  <a:lnTo>
                    <a:pt x="1356" y="366"/>
                  </a:lnTo>
                  <a:lnTo>
                    <a:pt x="1344" y="390"/>
                  </a:lnTo>
                  <a:lnTo>
                    <a:pt x="1308" y="354"/>
                  </a:lnTo>
                  <a:lnTo>
                    <a:pt x="1302" y="384"/>
                  </a:lnTo>
                  <a:lnTo>
                    <a:pt x="1278" y="396"/>
                  </a:lnTo>
                  <a:lnTo>
                    <a:pt x="1284" y="420"/>
                  </a:lnTo>
                  <a:lnTo>
                    <a:pt x="1254" y="414"/>
                  </a:lnTo>
                  <a:lnTo>
                    <a:pt x="1284" y="354"/>
                  </a:lnTo>
                  <a:lnTo>
                    <a:pt x="1278" y="348"/>
                  </a:lnTo>
                  <a:lnTo>
                    <a:pt x="1272" y="336"/>
                  </a:lnTo>
                  <a:lnTo>
                    <a:pt x="1272" y="324"/>
                  </a:lnTo>
                  <a:lnTo>
                    <a:pt x="1266" y="318"/>
                  </a:lnTo>
                  <a:lnTo>
                    <a:pt x="1254" y="312"/>
                  </a:lnTo>
                  <a:lnTo>
                    <a:pt x="1236" y="312"/>
                  </a:lnTo>
                  <a:lnTo>
                    <a:pt x="1224" y="282"/>
                  </a:lnTo>
                  <a:lnTo>
                    <a:pt x="1224" y="276"/>
                  </a:lnTo>
                  <a:lnTo>
                    <a:pt x="1230" y="270"/>
                  </a:lnTo>
                  <a:lnTo>
                    <a:pt x="1230" y="258"/>
                  </a:lnTo>
                  <a:lnTo>
                    <a:pt x="1224" y="246"/>
                  </a:lnTo>
                  <a:lnTo>
                    <a:pt x="1218" y="240"/>
                  </a:lnTo>
                  <a:lnTo>
                    <a:pt x="1206" y="234"/>
                  </a:lnTo>
                  <a:lnTo>
                    <a:pt x="1194" y="240"/>
                  </a:lnTo>
                  <a:lnTo>
                    <a:pt x="1188" y="246"/>
                  </a:lnTo>
                  <a:lnTo>
                    <a:pt x="1176" y="252"/>
                  </a:lnTo>
                  <a:lnTo>
                    <a:pt x="1176" y="264"/>
                  </a:lnTo>
                  <a:lnTo>
                    <a:pt x="1182" y="270"/>
                  </a:lnTo>
                  <a:lnTo>
                    <a:pt x="1182" y="282"/>
                  </a:lnTo>
                  <a:lnTo>
                    <a:pt x="1146" y="276"/>
                  </a:lnTo>
                  <a:lnTo>
                    <a:pt x="1152" y="306"/>
                  </a:lnTo>
                  <a:lnTo>
                    <a:pt x="1134" y="300"/>
                  </a:lnTo>
                  <a:lnTo>
                    <a:pt x="1116" y="306"/>
                  </a:lnTo>
                  <a:lnTo>
                    <a:pt x="1122" y="312"/>
                  </a:lnTo>
                  <a:lnTo>
                    <a:pt x="1122" y="330"/>
                  </a:lnTo>
                  <a:lnTo>
                    <a:pt x="1116" y="342"/>
                  </a:lnTo>
                  <a:lnTo>
                    <a:pt x="1110" y="348"/>
                  </a:lnTo>
                  <a:lnTo>
                    <a:pt x="1098" y="354"/>
                  </a:lnTo>
                  <a:lnTo>
                    <a:pt x="1092" y="360"/>
                  </a:lnTo>
                  <a:lnTo>
                    <a:pt x="1104" y="324"/>
                  </a:lnTo>
                  <a:lnTo>
                    <a:pt x="1080" y="348"/>
                  </a:lnTo>
                  <a:lnTo>
                    <a:pt x="1062" y="348"/>
                  </a:lnTo>
                  <a:lnTo>
                    <a:pt x="1056" y="360"/>
                  </a:lnTo>
                  <a:lnTo>
                    <a:pt x="1050" y="366"/>
                  </a:lnTo>
                  <a:lnTo>
                    <a:pt x="1050" y="378"/>
                  </a:lnTo>
                  <a:lnTo>
                    <a:pt x="1056" y="390"/>
                  </a:lnTo>
                  <a:lnTo>
                    <a:pt x="1056" y="396"/>
                  </a:lnTo>
                  <a:lnTo>
                    <a:pt x="1062" y="408"/>
                  </a:lnTo>
                  <a:lnTo>
                    <a:pt x="1014" y="384"/>
                  </a:lnTo>
                  <a:lnTo>
                    <a:pt x="1008" y="420"/>
                  </a:lnTo>
                  <a:lnTo>
                    <a:pt x="996" y="426"/>
                  </a:lnTo>
                  <a:lnTo>
                    <a:pt x="1008" y="450"/>
                  </a:lnTo>
                  <a:lnTo>
                    <a:pt x="1032" y="450"/>
                  </a:lnTo>
                  <a:lnTo>
                    <a:pt x="1026" y="468"/>
                  </a:lnTo>
                  <a:lnTo>
                    <a:pt x="954" y="474"/>
                  </a:lnTo>
                  <a:lnTo>
                    <a:pt x="948" y="468"/>
                  </a:lnTo>
                  <a:lnTo>
                    <a:pt x="936" y="462"/>
                  </a:lnTo>
                  <a:lnTo>
                    <a:pt x="930" y="462"/>
                  </a:lnTo>
                  <a:lnTo>
                    <a:pt x="918" y="468"/>
                  </a:lnTo>
                  <a:lnTo>
                    <a:pt x="912" y="474"/>
                  </a:lnTo>
                  <a:lnTo>
                    <a:pt x="918" y="486"/>
                  </a:lnTo>
                  <a:lnTo>
                    <a:pt x="918" y="492"/>
                  </a:lnTo>
                  <a:lnTo>
                    <a:pt x="924" y="504"/>
                  </a:lnTo>
                  <a:lnTo>
                    <a:pt x="930" y="510"/>
                  </a:lnTo>
                  <a:lnTo>
                    <a:pt x="930" y="540"/>
                  </a:lnTo>
                  <a:lnTo>
                    <a:pt x="924" y="564"/>
                  </a:lnTo>
                  <a:lnTo>
                    <a:pt x="930" y="600"/>
                  </a:lnTo>
                  <a:lnTo>
                    <a:pt x="912" y="600"/>
                  </a:lnTo>
                  <a:lnTo>
                    <a:pt x="906" y="522"/>
                  </a:lnTo>
                  <a:lnTo>
                    <a:pt x="888" y="510"/>
                  </a:lnTo>
                  <a:lnTo>
                    <a:pt x="888" y="480"/>
                  </a:lnTo>
                  <a:lnTo>
                    <a:pt x="870" y="480"/>
                  </a:lnTo>
                  <a:lnTo>
                    <a:pt x="852" y="504"/>
                  </a:lnTo>
                  <a:lnTo>
                    <a:pt x="822" y="534"/>
                  </a:lnTo>
                  <a:lnTo>
                    <a:pt x="804" y="546"/>
                  </a:lnTo>
                  <a:lnTo>
                    <a:pt x="792" y="558"/>
                  </a:lnTo>
                  <a:lnTo>
                    <a:pt x="786" y="570"/>
                  </a:lnTo>
                  <a:lnTo>
                    <a:pt x="786" y="600"/>
                  </a:lnTo>
                  <a:lnTo>
                    <a:pt x="792" y="606"/>
                  </a:lnTo>
                  <a:lnTo>
                    <a:pt x="792" y="618"/>
                  </a:lnTo>
                  <a:lnTo>
                    <a:pt x="798" y="618"/>
                  </a:lnTo>
                  <a:lnTo>
                    <a:pt x="816" y="636"/>
                  </a:lnTo>
                  <a:lnTo>
                    <a:pt x="810" y="648"/>
                  </a:lnTo>
                  <a:lnTo>
                    <a:pt x="792" y="654"/>
                  </a:lnTo>
                  <a:lnTo>
                    <a:pt x="774" y="666"/>
                  </a:lnTo>
                  <a:lnTo>
                    <a:pt x="750" y="678"/>
                  </a:lnTo>
                  <a:lnTo>
                    <a:pt x="750" y="696"/>
                  </a:lnTo>
                  <a:lnTo>
                    <a:pt x="720" y="726"/>
                  </a:lnTo>
                  <a:lnTo>
                    <a:pt x="702" y="732"/>
                  </a:lnTo>
                  <a:lnTo>
                    <a:pt x="690" y="744"/>
                  </a:lnTo>
                  <a:lnTo>
                    <a:pt x="666" y="756"/>
                  </a:lnTo>
                  <a:lnTo>
                    <a:pt x="630" y="762"/>
                  </a:lnTo>
                  <a:lnTo>
                    <a:pt x="600" y="768"/>
                  </a:lnTo>
                  <a:lnTo>
                    <a:pt x="588" y="768"/>
                  </a:lnTo>
                  <a:lnTo>
                    <a:pt x="534" y="762"/>
                  </a:lnTo>
                  <a:lnTo>
                    <a:pt x="492" y="780"/>
                  </a:lnTo>
                  <a:lnTo>
                    <a:pt x="438" y="786"/>
                  </a:lnTo>
                  <a:lnTo>
                    <a:pt x="432" y="798"/>
                  </a:lnTo>
                  <a:lnTo>
                    <a:pt x="414" y="798"/>
                  </a:lnTo>
                  <a:lnTo>
                    <a:pt x="402" y="804"/>
                  </a:lnTo>
                  <a:lnTo>
                    <a:pt x="396" y="810"/>
                  </a:lnTo>
                  <a:lnTo>
                    <a:pt x="384" y="816"/>
                  </a:lnTo>
                  <a:lnTo>
                    <a:pt x="372" y="828"/>
                  </a:lnTo>
                  <a:lnTo>
                    <a:pt x="342" y="828"/>
                  </a:lnTo>
                  <a:lnTo>
                    <a:pt x="324" y="834"/>
                  </a:lnTo>
                  <a:lnTo>
                    <a:pt x="312" y="840"/>
                  </a:lnTo>
                  <a:lnTo>
                    <a:pt x="306" y="852"/>
                  </a:lnTo>
                  <a:lnTo>
                    <a:pt x="294" y="858"/>
                  </a:lnTo>
                  <a:lnTo>
                    <a:pt x="288" y="870"/>
                  </a:lnTo>
                  <a:lnTo>
                    <a:pt x="282" y="876"/>
                  </a:lnTo>
                  <a:lnTo>
                    <a:pt x="282" y="882"/>
                  </a:lnTo>
                  <a:lnTo>
                    <a:pt x="276" y="882"/>
                  </a:lnTo>
                  <a:lnTo>
                    <a:pt x="270" y="888"/>
                  </a:lnTo>
                  <a:lnTo>
                    <a:pt x="252" y="888"/>
                  </a:lnTo>
                  <a:lnTo>
                    <a:pt x="240" y="894"/>
                  </a:lnTo>
                  <a:lnTo>
                    <a:pt x="228" y="894"/>
                  </a:lnTo>
                  <a:lnTo>
                    <a:pt x="216" y="900"/>
                  </a:lnTo>
                  <a:lnTo>
                    <a:pt x="210" y="906"/>
                  </a:lnTo>
                  <a:lnTo>
                    <a:pt x="198" y="912"/>
                  </a:lnTo>
                  <a:lnTo>
                    <a:pt x="192" y="930"/>
                  </a:lnTo>
                  <a:lnTo>
                    <a:pt x="150" y="972"/>
                  </a:lnTo>
                  <a:lnTo>
                    <a:pt x="150" y="978"/>
                  </a:lnTo>
                  <a:lnTo>
                    <a:pt x="162" y="912"/>
                  </a:lnTo>
                  <a:lnTo>
                    <a:pt x="144" y="918"/>
                  </a:lnTo>
                  <a:lnTo>
                    <a:pt x="120" y="978"/>
                  </a:lnTo>
                  <a:lnTo>
                    <a:pt x="90" y="1038"/>
                  </a:lnTo>
                  <a:lnTo>
                    <a:pt x="90" y="1056"/>
                  </a:lnTo>
                  <a:lnTo>
                    <a:pt x="96" y="1062"/>
                  </a:lnTo>
                  <a:lnTo>
                    <a:pt x="108" y="1068"/>
                  </a:lnTo>
                  <a:lnTo>
                    <a:pt x="114" y="1068"/>
                  </a:lnTo>
                  <a:lnTo>
                    <a:pt x="108" y="1080"/>
                  </a:lnTo>
                  <a:lnTo>
                    <a:pt x="96" y="1086"/>
                  </a:lnTo>
                  <a:lnTo>
                    <a:pt x="90" y="1098"/>
                  </a:lnTo>
                  <a:lnTo>
                    <a:pt x="66" y="1122"/>
                  </a:lnTo>
                  <a:lnTo>
                    <a:pt x="66" y="1134"/>
                  </a:lnTo>
                  <a:lnTo>
                    <a:pt x="72" y="1152"/>
                  </a:lnTo>
                  <a:lnTo>
                    <a:pt x="72" y="1164"/>
                  </a:lnTo>
                  <a:lnTo>
                    <a:pt x="84" y="1188"/>
                  </a:lnTo>
                  <a:lnTo>
                    <a:pt x="84" y="1200"/>
                  </a:lnTo>
                  <a:lnTo>
                    <a:pt x="102" y="1236"/>
                  </a:lnTo>
                  <a:lnTo>
                    <a:pt x="108" y="1254"/>
                  </a:lnTo>
                  <a:lnTo>
                    <a:pt x="114" y="1266"/>
                  </a:lnTo>
                  <a:lnTo>
                    <a:pt x="114" y="1278"/>
                  </a:lnTo>
                  <a:lnTo>
                    <a:pt x="108" y="1278"/>
                  </a:lnTo>
                  <a:lnTo>
                    <a:pt x="96" y="1266"/>
                  </a:lnTo>
                  <a:lnTo>
                    <a:pt x="90" y="1254"/>
                  </a:lnTo>
                  <a:lnTo>
                    <a:pt x="72" y="1236"/>
                  </a:lnTo>
                  <a:lnTo>
                    <a:pt x="66" y="1224"/>
                  </a:lnTo>
                  <a:lnTo>
                    <a:pt x="48" y="1218"/>
                  </a:lnTo>
                  <a:lnTo>
                    <a:pt x="66" y="1266"/>
                  </a:lnTo>
                  <a:lnTo>
                    <a:pt x="30" y="1236"/>
                  </a:lnTo>
                  <a:lnTo>
                    <a:pt x="30" y="1290"/>
                  </a:lnTo>
                  <a:lnTo>
                    <a:pt x="60" y="1350"/>
                  </a:lnTo>
                  <a:lnTo>
                    <a:pt x="66" y="1356"/>
                  </a:lnTo>
                  <a:lnTo>
                    <a:pt x="66" y="1368"/>
                  </a:lnTo>
                  <a:lnTo>
                    <a:pt x="60" y="1374"/>
                  </a:lnTo>
                  <a:lnTo>
                    <a:pt x="54" y="1386"/>
                  </a:lnTo>
                  <a:lnTo>
                    <a:pt x="54" y="1398"/>
                  </a:lnTo>
                  <a:lnTo>
                    <a:pt x="48" y="1410"/>
                  </a:lnTo>
                  <a:lnTo>
                    <a:pt x="54" y="1416"/>
                  </a:lnTo>
                  <a:lnTo>
                    <a:pt x="60" y="1428"/>
                  </a:lnTo>
                  <a:lnTo>
                    <a:pt x="78" y="1446"/>
                  </a:lnTo>
                  <a:lnTo>
                    <a:pt x="84" y="1458"/>
                  </a:lnTo>
                  <a:lnTo>
                    <a:pt x="90" y="1464"/>
                  </a:lnTo>
                  <a:lnTo>
                    <a:pt x="96" y="1476"/>
                  </a:lnTo>
                  <a:lnTo>
                    <a:pt x="96" y="1506"/>
                  </a:lnTo>
                  <a:lnTo>
                    <a:pt x="90" y="1518"/>
                  </a:lnTo>
                  <a:lnTo>
                    <a:pt x="84" y="1524"/>
                  </a:lnTo>
                  <a:lnTo>
                    <a:pt x="90" y="1542"/>
                  </a:lnTo>
                  <a:lnTo>
                    <a:pt x="90" y="1554"/>
                  </a:lnTo>
                  <a:lnTo>
                    <a:pt x="96" y="1572"/>
                  </a:lnTo>
                  <a:lnTo>
                    <a:pt x="96" y="1590"/>
                  </a:lnTo>
                  <a:lnTo>
                    <a:pt x="102" y="1596"/>
                  </a:lnTo>
                  <a:lnTo>
                    <a:pt x="102" y="1602"/>
                  </a:lnTo>
                  <a:lnTo>
                    <a:pt x="96" y="1602"/>
                  </a:lnTo>
                  <a:lnTo>
                    <a:pt x="78" y="1620"/>
                  </a:lnTo>
                  <a:lnTo>
                    <a:pt x="84" y="1626"/>
                  </a:lnTo>
                  <a:lnTo>
                    <a:pt x="84" y="1638"/>
                  </a:lnTo>
                  <a:lnTo>
                    <a:pt x="90" y="1650"/>
                  </a:lnTo>
                  <a:lnTo>
                    <a:pt x="90" y="1662"/>
                  </a:lnTo>
                  <a:lnTo>
                    <a:pt x="96" y="1668"/>
                  </a:lnTo>
                  <a:lnTo>
                    <a:pt x="96" y="1674"/>
                  </a:lnTo>
                  <a:lnTo>
                    <a:pt x="102" y="1674"/>
                  </a:lnTo>
                  <a:lnTo>
                    <a:pt x="108" y="1680"/>
                  </a:lnTo>
                  <a:lnTo>
                    <a:pt x="126" y="1716"/>
                  </a:lnTo>
                  <a:lnTo>
                    <a:pt x="126" y="1728"/>
                  </a:lnTo>
                  <a:lnTo>
                    <a:pt x="108" y="1764"/>
                  </a:lnTo>
                  <a:lnTo>
                    <a:pt x="90" y="1782"/>
                  </a:lnTo>
                  <a:lnTo>
                    <a:pt x="90" y="1824"/>
                  </a:lnTo>
                  <a:lnTo>
                    <a:pt x="84" y="1842"/>
                  </a:lnTo>
                  <a:lnTo>
                    <a:pt x="60" y="1866"/>
                  </a:lnTo>
                  <a:lnTo>
                    <a:pt x="42" y="1866"/>
                  </a:lnTo>
                  <a:lnTo>
                    <a:pt x="30" y="1872"/>
                  </a:lnTo>
                  <a:lnTo>
                    <a:pt x="18" y="1866"/>
                  </a:lnTo>
                  <a:lnTo>
                    <a:pt x="6" y="1866"/>
                  </a:lnTo>
                  <a:lnTo>
                    <a:pt x="0" y="1920"/>
                  </a:lnTo>
                  <a:lnTo>
                    <a:pt x="12" y="1920"/>
                  </a:lnTo>
                  <a:lnTo>
                    <a:pt x="24" y="1926"/>
                  </a:lnTo>
                  <a:lnTo>
                    <a:pt x="42" y="1926"/>
                  </a:lnTo>
                  <a:lnTo>
                    <a:pt x="54" y="1932"/>
                  </a:lnTo>
                  <a:lnTo>
                    <a:pt x="72" y="1950"/>
                  </a:lnTo>
                  <a:lnTo>
                    <a:pt x="78" y="1962"/>
                  </a:lnTo>
                  <a:lnTo>
                    <a:pt x="108" y="1956"/>
                  </a:lnTo>
                  <a:lnTo>
                    <a:pt x="114" y="1968"/>
                  </a:lnTo>
                  <a:lnTo>
                    <a:pt x="138" y="1980"/>
                  </a:lnTo>
                  <a:lnTo>
                    <a:pt x="174" y="1980"/>
                  </a:lnTo>
                  <a:lnTo>
                    <a:pt x="210" y="1968"/>
                  </a:lnTo>
                  <a:lnTo>
                    <a:pt x="234" y="1968"/>
                  </a:lnTo>
                  <a:lnTo>
                    <a:pt x="234" y="1950"/>
                  </a:lnTo>
                  <a:lnTo>
                    <a:pt x="228" y="1944"/>
                  </a:lnTo>
                  <a:lnTo>
                    <a:pt x="264" y="1950"/>
                  </a:lnTo>
                  <a:lnTo>
                    <a:pt x="276" y="1932"/>
                  </a:lnTo>
                  <a:lnTo>
                    <a:pt x="318" y="1926"/>
                  </a:lnTo>
                  <a:lnTo>
                    <a:pt x="354" y="1890"/>
                  </a:lnTo>
                  <a:lnTo>
                    <a:pt x="366" y="1884"/>
                  </a:lnTo>
                  <a:lnTo>
                    <a:pt x="372" y="1884"/>
                  </a:lnTo>
                  <a:lnTo>
                    <a:pt x="420" y="1908"/>
                  </a:lnTo>
                  <a:lnTo>
                    <a:pt x="426" y="1902"/>
                  </a:lnTo>
                  <a:lnTo>
                    <a:pt x="474" y="1878"/>
                  </a:lnTo>
                  <a:lnTo>
                    <a:pt x="480" y="1872"/>
                  </a:lnTo>
                  <a:lnTo>
                    <a:pt x="486" y="1872"/>
                  </a:lnTo>
                  <a:lnTo>
                    <a:pt x="498" y="1878"/>
                  </a:lnTo>
                  <a:lnTo>
                    <a:pt x="504" y="1884"/>
                  </a:lnTo>
                  <a:lnTo>
                    <a:pt x="516" y="1884"/>
                  </a:lnTo>
                  <a:lnTo>
                    <a:pt x="528" y="1890"/>
                  </a:lnTo>
                  <a:lnTo>
                    <a:pt x="534" y="1890"/>
                  </a:lnTo>
                  <a:lnTo>
                    <a:pt x="552" y="1884"/>
                  </a:lnTo>
                  <a:lnTo>
                    <a:pt x="576" y="1872"/>
                  </a:lnTo>
                  <a:lnTo>
                    <a:pt x="582" y="1872"/>
                  </a:lnTo>
                  <a:lnTo>
                    <a:pt x="594" y="1878"/>
                  </a:lnTo>
                  <a:lnTo>
                    <a:pt x="606" y="1878"/>
                  </a:lnTo>
                  <a:lnTo>
                    <a:pt x="624" y="1884"/>
                  </a:lnTo>
                  <a:lnTo>
                    <a:pt x="636" y="1884"/>
                  </a:lnTo>
                  <a:lnTo>
                    <a:pt x="648" y="1878"/>
                  </a:lnTo>
                  <a:lnTo>
                    <a:pt x="654" y="1872"/>
                  </a:lnTo>
                  <a:lnTo>
                    <a:pt x="654" y="1848"/>
                  </a:lnTo>
                  <a:lnTo>
                    <a:pt x="666" y="1848"/>
                  </a:lnTo>
                  <a:lnTo>
                    <a:pt x="672" y="1842"/>
                  </a:lnTo>
                  <a:lnTo>
                    <a:pt x="678" y="1842"/>
                  </a:lnTo>
                  <a:lnTo>
                    <a:pt x="684" y="1836"/>
                  </a:lnTo>
                  <a:lnTo>
                    <a:pt x="690" y="1824"/>
                  </a:lnTo>
                  <a:lnTo>
                    <a:pt x="702" y="1788"/>
                  </a:lnTo>
                  <a:lnTo>
                    <a:pt x="714" y="1776"/>
                  </a:lnTo>
                  <a:lnTo>
                    <a:pt x="726" y="1770"/>
                  </a:lnTo>
                  <a:lnTo>
                    <a:pt x="744" y="1764"/>
                  </a:lnTo>
                  <a:lnTo>
                    <a:pt x="756" y="1764"/>
                  </a:lnTo>
                  <a:lnTo>
                    <a:pt x="774" y="1770"/>
                  </a:lnTo>
                  <a:lnTo>
                    <a:pt x="798" y="1770"/>
                  </a:lnTo>
                  <a:lnTo>
                    <a:pt x="822" y="1758"/>
                  </a:lnTo>
                  <a:lnTo>
                    <a:pt x="840" y="1752"/>
                  </a:lnTo>
                  <a:lnTo>
                    <a:pt x="858" y="1740"/>
                  </a:lnTo>
                  <a:lnTo>
                    <a:pt x="876" y="1734"/>
                  </a:lnTo>
                  <a:lnTo>
                    <a:pt x="912" y="1734"/>
                  </a:lnTo>
                  <a:lnTo>
                    <a:pt x="918" y="1740"/>
                  </a:lnTo>
                  <a:lnTo>
                    <a:pt x="930" y="1740"/>
                  </a:lnTo>
                  <a:lnTo>
                    <a:pt x="942" y="1746"/>
                  </a:lnTo>
                  <a:lnTo>
                    <a:pt x="972" y="1740"/>
                  </a:lnTo>
                  <a:lnTo>
                    <a:pt x="1044" y="1704"/>
                  </a:lnTo>
                  <a:lnTo>
                    <a:pt x="1074" y="1692"/>
                  </a:lnTo>
                  <a:lnTo>
                    <a:pt x="1098" y="1686"/>
                  </a:lnTo>
                  <a:lnTo>
                    <a:pt x="1140" y="1680"/>
                  </a:lnTo>
                  <a:lnTo>
                    <a:pt x="1176" y="1674"/>
                  </a:lnTo>
                  <a:lnTo>
                    <a:pt x="1224" y="1674"/>
                  </a:lnTo>
                  <a:lnTo>
                    <a:pt x="1236" y="1662"/>
                  </a:lnTo>
                  <a:lnTo>
                    <a:pt x="1254" y="1680"/>
                  </a:lnTo>
                  <a:lnTo>
                    <a:pt x="1266" y="1686"/>
                  </a:lnTo>
                  <a:lnTo>
                    <a:pt x="1278" y="1698"/>
                  </a:lnTo>
                  <a:lnTo>
                    <a:pt x="1302" y="1710"/>
                  </a:lnTo>
                  <a:lnTo>
                    <a:pt x="1320" y="1716"/>
                  </a:lnTo>
                  <a:lnTo>
                    <a:pt x="1332" y="1716"/>
                  </a:lnTo>
                  <a:lnTo>
                    <a:pt x="1338" y="1710"/>
                  </a:lnTo>
                  <a:lnTo>
                    <a:pt x="1338" y="1716"/>
                  </a:lnTo>
                  <a:lnTo>
                    <a:pt x="1344" y="1722"/>
                  </a:lnTo>
                  <a:lnTo>
                    <a:pt x="1350" y="1734"/>
                  </a:lnTo>
                  <a:lnTo>
                    <a:pt x="1356" y="1740"/>
                  </a:lnTo>
                  <a:lnTo>
                    <a:pt x="1374" y="1740"/>
                  </a:lnTo>
                  <a:lnTo>
                    <a:pt x="1380" y="1734"/>
                  </a:lnTo>
                  <a:lnTo>
                    <a:pt x="1380" y="1752"/>
                  </a:lnTo>
                  <a:lnTo>
                    <a:pt x="1392" y="1752"/>
                  </a:lnTo>
                  <a:lnTo>
                    <a:pt x="1398" y="1758"/>
                  </a:lnTo>
                  <a:lnTo>
                    <a:pt x="1398" y="1770"/>
                  </a:lnTo>
                  <a:lnTo>
                    <a:pt x="1386" y="1794"/>
                  </a:lnTo>
                  <a:lnTo>
                    <a:pt x="1380" y="1800"/>
                  </a:lnTo>
                  <a:lnTo>
                    <a:pt x="1374" y="1812"/>
                  </a:lnTo>
                  <a:lnTo>
                    <a:pt x="1392" y="1842"/>
                  </a:lnTo>
                  <a:lnTo>
                    <a:pt x="1410" y="1830"/>
                  </a:lnTo>
                  <a:lnTo>
                    <a:pt x="1428" y="1866"/>
                  </a:lnTo>
                  <a:lnTo>
                    <a:pt x="1428" y="1872"/>
                  </a:lnTo>
                  <a:lnTo>
                    <a:pt x="1434" y="1878"/>
                  </a:lnTo>
                  <a:lnTo>
                    <a:pt x="1434" y="1902"/>
                  </a:lnTo>
                  <a:lnTo>
                    <a:pt x="1440" y="1914"/>
                  </a:lnTo>
                  <a:lnTo>
                    <a:pt x="1440" y="1926"/>
                  </a:lnTo>
                  <a:lnTo>
                    <a:pt x="1422" y="1926"/>
                  </a:lnTo>
                  <a:lnTo>
                    <a:pt x="1410" y="1920"/>
                  </a:lnTo>
                  <a:lnTo>
                    <a:pt x="1404" y="1920"/>
                  </a:lnTo>
                  <a:lnTo>
                    <a:pt x="1410" y="1956"/>
                  </a:lnTo>
                  <a:lnTo>
                    <a:pt x="1446" y="1956"/>
                  </a:lnTo>
                  <a:lnTo>
                    <a:pt x="1452" y="1962"/>
                  </a:lnTo>
                  <a:lnTo>
                    <a:pt x="1452" y="1968"/>
                  </a:lnTo>
                  <a:lnTo>
                    <a:pt x="1470" y="1968"/>
                  </a:lnTo>
                  <a:lnTo>
                    <a:pt x="1470" y="1956"/>
                  </a:lnTo>
                  <a:lnTo>
                    <a:pt x="1464" y="1938"/>
                  </a:lnTo>
                  <a:lnTo>
                    <a:pt x="1464" y="1926"/>
                  </a:lnTo>
                  <a:lnTo>
                    <a:pt x="1470" y="1914"/>
                  </a:lnTo>
                  <a:lnTo>
                    <a:pt x="1476" y="1908"/>
                  </a:lnTo>
                  <a:lnTo>
                    <a:pt x="1500" y="1896"/>
                  </a:lnTo>
                  <a:lnTo>
                    <a:pt x="1512" y="1896"/>
                  </a:lnTo>
                  <a:lnTo>
                    <a:pt x="1518" y="1890"/>
                  </a:lnTo>
                  <a:lnTo>
                    <a:pt x="1530" y="1884"/>
                  </a:lnTo>
                  <a:lnTo>
                    <a:pt x="1542" y="1872"/>
                  </a:lnTo>
                  <a:lnTo>
                    <a:pt x="1548" y="1860"/>
                  </a:lnTo>
                  <a:lnTo>
                    <a:pt x="1566" y="1842"/>
                  </a:lnTo>
                  <a:lnTo>
                    <a:pt x="1566" y="1836"/>
                  </a:lnTo>
                  <a:lnTo>
                    <a:pt x="1590" y="1842"/>
                  </a:lnTo>
                  <a:lnTo>
                    <a:pt x="1608" y="1788"/>
                  </a:lnTo>
                  <a:lnTo>
                    <a:pt x="1638" y="1788"/>
                  </a:lnTo>
                  <a:lnTo>
                    <a:pt x="1650" y="1782"/>
                  </a:lnTo>
                  <a:lnTo>
                    <a:pt x="1662" y="1770"/>
                  </a:lnTo>
                  <a:lnTo>
                    <a:pt x="1668" y="1752"/>
                  </a:lnTo>
                  <a:lnTo>
                    <a:pt x="1668" y="1740"/>
                  </a:lnTo>
                  <a:lnTo>
                    <a:pt x="1668" y="1746"/>
                  </a:lnTo>
                  <a:lnTo>
                    <a:pt x="1674" y="1752"/>
                  </a:lnTo>
                  <a:lnTo>
                    <a:pt x="1674" y="1764"/>
                  </a:lnTo>
                  <a:lnTo>
                    <a:pt x="1680" y="1776"/>
                  </a:lnTo>
                  <a:lnTo>
                    <a:pt x="1680" y="1782"/>
                  </a:lnTo>
                  <a:lnTo>
                    <a:pt x="1668" y="1794"/>
                  </a:lnTo>
                  <a:lnTo>
                    <a:pt x="1662" y="1806"/>
                  </a:lnTo>
                  <a:lnTo>
                    <a:pt x="1650" y="1812"/>
                  </a:lnTo>
                  <a:lnTo>
                    <a:pt x="1644" y="1818"/>
                  </a:lnTo>
                  <a:lnTo>
                    <a:pt x="1620" y="1818"/>
                  </a:lnTo>
                  <a:lnTo>
                    <a:pt x="1614" y="1830"/>
                  </a:lnTo>
                  <a:lnTo>
                    <a:pt x="1632" y="1866"/>
                  </a:lnTo>
                  <a:lnTo>
                    <a:pt x="1620" y="1866"/>
                  </a:lnTo>
                  <a:lnTo>
                    <a:pt x="1614" y="1872"/>
                  </a:lnTo>
                  <a:lnTo>
                    <a:pt x="1602" y="1878"/>
                  </a:lnTo>
                  <a:lnTo>
                    <a:pt x="1566" y="1914"/>
                  </a:lnTo>
                  <a:lnTo>
                    <a:pt x="1566" y="1926"/>
                  </a:lnTo>
                  <a:lnTo>
                    <a:pt x="1560" y="1932"/>
                  </a:lnTo>
                  <a:lnTo>
                    <a:pt x="1554" y="1944"/>
                  </a:lnTo>
                  <a:lnTo>
                    <a:pt x="1542" y="1956"/>
                  </a:lnTo>
                  <a:lnTo>
                    <a:pt x="1518" y="1968"/>
                  </a:lnTo>
                  <a:lnTo>
                    <a:pt x="1512" y="1974"/>
                  </a:lnTo>
                  <a:lnTo>
                    <a:pt x="1512" y="1980"/>
                  </a:lnTo>
                  <a:lnTo>
                    <a:pt x="1518" y="1986"/>
                  </a:lnTo>
                  <a:lnTo>
                    <a:pt x="1548" y="1986"/>
                  </a:lnTo>
                  <a:lnTo>
                    <a:pt x="1560" y="1980"/>
                  </a:lnTo>
                  <a:lnTo>
                    <a:pt x="1572" y="1980"/>
                  </a:lnTo>
                  <a:lnTo>
                    <a:pt x="1584" y="1968"/>
                  </a:lnTo>
                  <a:lnTo>
                    <a:pt x="1602" y="1932"/>
                  </a:lnTo>
                  <a:lnTo>
                    <a:pt x="1608" y="1926"/>
                  </a:lnTo>
                  <a:lnTo>
                    <a:pt x="1614" y="1914"/>
                  </a:lnTo>
                  <a:lnTo>
                    <a:pt x="1626" y="1908"/>
                  </a:lnTo>
                  <a:lnTo>
                    <a:pt x="1632" y="1902"/>
                  </a:lnTo>
                  <a:lnTo>
                    <a:pt x="1632" y="1920"/>
                  </a:lnTo>
                  <a:lnTo>
                    <a:pt x="1638" y="1932"/>
                  </a:lnTo>
                  <a:lnTo>
                    <a:pt x="1638" y="1956"/>
                  </a:lnTo>
                  <a:lnTo>
                    <a:pt x="1626" y="1968"/>
                  </a:lnTo>
                  <a:lnTo>
                    <a:pt x="1614" y="1974"/>
                  </a:lnTo>
                  <a:lnTo>
                    <a:pt x="1602" y="1986"/>
                  </a:lnTo>
                  <a:lnTo>
                    <a:pt x="1602" y="2004"/>
                  </a:lnTo>
                  <a:lnTo>
                    <a:pt x="1608" y="2010"/>
                  </a:lnTo>
                  <a:lnTo>
                    <a:pt x="1614" y="2010"/>
                  </a:lnTo>
                  <a:lnTo>
                    <a:pt x="1632" y="2016"/>
                  </a:lnTo>
                  <a:lnTo>
                    <a:pt x="1662" y="2016"/>
                  </a:lnTo>
                  <a:lnTo>
                    <a:pt x="1668" y="2028"/>
                  </a:lnTo>
                  <a:lnTo>
                    <a:pt x="1644" y="2052"/>
                  </a:lnTo>
                  <a:lnTo>
                    <a:pt x="1644" y="2058"/>
                  </a:lnTo>
                  <a:lnTo>
                    <a:pt x="1650" y="2064"/>
                  </a:lnTo>
                  <a:lnTo>
                    <a:pt x="1668" y="2100"/>
                  </a:lnTo>
                  <a:lnTo>
                    <a:pt x="1674" y="2106"/>
                  </a:lnTo>
                  <a:lnTo>
                    <a:pt x="1674" y="2118"/>
                  </a:lnTo>
                  <a:lnTo>
                    <a:pt x="1626" y="2166"/>
                  </a:lnTo>
                  <a:lnTo>
                    <a:pt x="1626" y="2178"/>
                  </a:lnTo>
                  <a:lnTo>
                    <a:pt x="1638" y="2190"/>
                  </a:lnTo>
                  <a:lnTo>
                    <a:pt x="1644" y="2202"/>
                  </a:lnTo>
                  <a:lnTo>
                    <a:pt x="1668" y="2214"/>
                  </a:lnTo>
                  <a:lnTo>
                    <a:pt x="1680" y="2226"/>
                  </a:lnTo>
                  <a:lnTo>
                    <a:pt x="1692" y="2232"/>
                  </a:lnTo>
                  <a:lnTo>
                    <a:pt x="1716" y="2256"/>
                  </a:lnTo>
                  <a:lnTo>
                    <a:pt x="1728" y="2262"/>
                  </a:lnTo>
                  <a:lnTo>
                    <a:pt x="1800" y="2262"/>
                  </a:lnTo>
                  <a:lnTo>
                    <a:pt x="1824" y="2286"/>
                  </a:lnTo>
                  <a:lnTo>
                    <a:pt x="1842" y="2292"/>
                  </a:lnTo>
                  <a:lnTo>
                    <a:pt x="1872" y="2286"/>
                  </a:lnTo>
                  <a:lnTo>
                    <a:pt x="1902" y="2274"/>
                  </a:lnTo>
                  <a:lnTo>
                    <a:pt x="1932" y="2256"/>
                  </a:lnTo>
                  <a:lnTo>
                    <a:pt x="1944" y="2250"/>
                  </a:lnTo>
                  <a:lnTo>
                    <a:pt x="1944" y="2226"/>
                  </a:lnTo>
                  <a:lnTo>
                    <a:pt x="1956" y="2214"/>
                  </a:lnTo>
                  <a:lnTo>
                    <a:pt x="1962" y="2214"/>
                  </a:lnTo>
                  <a:lnTo>
                    <a:pt x="1974" y="2226"/>
                  </a:lnTo>
                  <a:lnTo>
                    <a:pt x="1974" y="2256"/>
                  </a:lnTo>
                  <a:lnTo>
                    <a:pt x="1992" y="2256"/>
                  </a:lnTo>
                  <a:lnTo>
                    <a:pt x="1980" y="2280"/>
                  </a:lnTo>
                  <a:lnTo>
                    <a:pt x="1998" y="2280"/>
                  </a:lnTo>
                  <a:lnTo>
                    <a:pt x="1998" y="2292"/>
                  </a:lnTo>
                  <a:lnTo>
                    <a:pt x="2004" y="2298"/>
                  </a:lnTo>
                  <a:lnTo>
                    <a:pt x="2010" y="2310"/>
                  </a:lnTo>
                  <a:lnTo>
                    <a:pt x="2016" y="2316"/>
                  </a:lnTo>
                  <a:lnTo>
                    <a:pt x="2028" y="2316"/>
                  </a:lnTo>
                  <a:lnTo>
                    <a:pt x="2040" y="2304"/>
                  </a:lnTo>
                  <a:lnTo>
                    <a:pt x="2046" y="2304"/>
                  </a:lnTo>
                  <a:lnTo>
                    <a:pt x="2052" y="2298"/>
                  </a:lnTo>
                  <a:lnTo>
                    <a:pt x="2070" y="2292"/>
                  </a:lnTo>
                  <a:lnTo>
                    <a:pt x="2082" y="2286"/>
                  </a:lnTo>
                  <a:lnTo>
                    <a:pt x="2088" y="2280"/>
                  </a:lnTo>
                  <a:lnTo>
                    <a:pt x="2100" y="2274"/>
                  </a:lnTo>
                  <a:lnTo>
                    <a:pt x="2124" y="2250"/>
                  </a:lnTo>
                  <a:lnTo>
                    <a:pt x="2136" y="2244"/>
                  </a:lnTo>
                  <a:lnTo>
                    <a:pt x="2148" y="2232"/>
                  </a:lnTo>
                  <a:lnTo>
                    <a:pt x="2160" y="2226"/>
                  </a:lnTo>
                  <a:lnTo>
                    <a:pt x="2154" y="2214"/>
                  </a:lnTo>
                  <a:lnTo>
                    <a:pt x="2190" y="2202"/>
                  </a:lnTo>
                  <a:lnTo>
                    <a:pt x="2202" y="2214"/>
                  </a:lnTo>
                  <a:lnTo>
                    <a:pt x="2220" y="2214"/>
                  </a:lnTo>
                  <a:lnTo>
                    <a:pt x="2256" y="2208"/>
                  </a:lnTo>
                  <a:lnTo>
                    <a:pt x="2298" y="2196"/>
                  </a:lnTo>
                  <a:lnTo>
                    <a:pt x="2316" y="2178"/>
                  </a:lnTo>
                  <a:lnTo>
                    <a:pt x="2328" y="2148"/>
                  </a:lnTo>
                  <a:lnTo>
                    <a:pt x="2334" y="2118"/>
                  </a:lnTo>
                  <a:lnTo>
                    <a:pt x="2340" y="2100"/>
                  </a:lnTo>
                  <a:lnTo>
                    <a:pt x="2346" y="2088"/>
                  </a:lnTo>
                  <a:lnTo>
                    <a:pt x="2376" y="2058"/>
                  </a:lnTo>
                  <a:lnTo>
                    <a:pt x="2382" y="2058"/>
                  </a:lnTo>
                  <a:lnTo>
                    <a:pt x="2382" y="2034"/>
                  </a:lnTo>
                  <a:lnTo>
                    <a:pt x="2388" y="2034"/>
                  </a:lnTo>
                  <a:lnTo>
                    <a:pt x="2394" y="2028"/>
                  </a:lnTo>
                  <a:lnTo>
                    <a:pt x="2406" y="2022"/>
                  </a:lnTo>
                  <a:lnTo>
                    <a:pt x="2418" y="2010"/>
                  </a:lnTo>
                  <a:lnTo>
                    <a:pt x="2424" y="1998"/>
                  </a:lnTo>
                  <a:lnTo>
                    <a:pt x="2442" y="1980"/>
                  </a:lnTo>
                  <a:lnTo>
                    <a:pt x="2442" y="1956"/>
                  </a:lnTo>
                  <a:lnTo>
                    <a:pt x="2448" y="1944"/>
                  </a:lnTo>
                  <a:lnTo>
                    <a:pt x="2454" y="1926"/>
                  </a:lnTo>
                  <a:lnTo>
                    <a:pt x="2460" y="1914"/>
                  </a:lnTo>
                  <a:lnTo>
                    <a:pt x="2490" y="1884"/>
                  </a:lnTo>
                  <a:lnTo>
                    <a:pt x="2502" y="1866"/>
                  </a:lnTo>
                  <a:lnTo>
                    <a:pt x="2526" y="1842"/>
                  </a:lnTo>
                  <a:lnTo>
                    <a:pt x="2538" y="1836"/>
                  </a:lnTo>
                  <a:lnTo>
                    <a:pt x="2550" y="1824"/>
                  </a:lnTo>
                  <a:lnTo>
                    <a:pt x="2556" y="1812"/>
                  </a:lnTo>
                  <a:lnTo>
                    <a:pt x="2556" y="1800"/>
                  </a:lnTo>
                  <a:lnTo>
                    <a:pt x="2562" y="1788"/>
                  </a:lnTo>
                  <a:lnTo>
                    <a:pt x="2562" y="1782"/>
                  </a:lnTo>
                  <a:lnTo>
                    <a:pt x="2586" y="1782"/>
                  </a:lnTo>
                  <a:lnTo>
                    <a:pt x="2610" y="1770"/>
                  </a:lnTo>
                  <a:lnTo>
                    <a:pt x="2622" y="1752"/>
                  </a:lnTo>
                  <a:lnTo>
                    <a:pt x="2646" y="1728"/>
                  </a:lnTo>
                  <a:lnTo>
                    <a:pt x="2670" y="1698"/>
                  </a:lnTo>
                  <a:lnTo>
                    <a:pt x="2688" y="1674"/>
                  </a:lnTo>
                  <a:lnTo>
                    <a:pt x="2700" y="1662"/>
                  </a:lnTo>
                  <a:lnTo>
                    <a:pt x="2700" y="1656"/>
                  </a:lnTo>
                  <a:lnTo>
                    <a:pt x="2706" y="1638"/>
                  </a:lnTo>
                  <a:lnTo>
                    <a:pt x="2706" y="1614"/>
                  </a:lnTo>
                  <a:lnTo>
                    <a:pt x="2712" y="1596"/>
                  </a:lnTo>
                  <a:lnTo>
                    <a:pt x="2718" y="1590"/>
                  </a:lnTo>
                  <a:lnTo>
                    <a:pt x="2730" y="1572"/>
                  </a:lnTo>
                  <a:lnTo>
                    <a:pt x="2754" y="1542"/>
                  </a:lnTo>
                  <a:lnTo>
                    <a:pt x="2772" y="1494"/>
                  </a:lnTo>
                  <a:lnTo>
                    <a:pt x="2796" y="1458"/>
                  </a:lnTo>
                  <a:lnTo>
                    <a:pt x="2808" y="1428"/>
                  </a:lnTo>
                  <a:lnTo>
                    <a:pt x="2814" y="1416"/>
                  </a:lnTo>
                  <a:lnTo>
                    <a:pt x="2814" y="1386"/>
                  </a:lnTo>
                  <a:lnTo>
                    <a:pt x="2802" y="1362"/>
                  </a:lnTo>
                  <a:lnTo>
                    <a:pt x="2820" y="1308"/>
                  </a:lnTo>
                  <a:lnTo>
                    <a:pt x="2832" y="1290"/>
                  </a:lnTo>
                  <a:lnTo>
                    <a:pt x="2838" y="1266"/>
                  </a:lnTo>
                  <a:lnTo>
                    <a:pt x="2838" y="1224"/>
                  </a:lnTo>
                  <a:lnTo>
                    <a:pt x="2832" y="1194"/>
                  </a:lnTo>
                  <a:lnTo>
                    <a:pt x="2832" y="1176"/>
                  </a:lnTo>
                  <a:lnTo>
                    <a:pt x="2802" y="1164"/>
                  </a:lnTo>
                  <a:close/>
                  <a:moveTo>
                    <a:pt x="2016" y="2436"/>
                  </a:moveTo>
                  <a:lnTo>
                    <a:pt x="2022" y="2442"/>
                  </a:lnTo>
                  <a:lnTo>
                    <a:pt x="2028" y="2442"/>
                  </a:lnTo>
                  <a:lnTo>
                    <a:pt x="2040" y="2436"/>
                  </a:lnTo>
                  <a:lnTo>
                    <a:pt x="2046" y="2430"/>
                  </a:lnTo>
                  <a:lnTo>
                    <a:pt x="2034" y="2418"/>
                  </a:lnTo>
                  <a:lnTo>
                    <a:pt x="2016" y="2436"/>
                  </a:lnTo>
                  <a:close/>
                  <a:moveTo>
                    <a:pt x="1992" y="2454"/>
                  </a:moveTo>
                  <a:lnTo>
                    <a:pt x="1974" y="2454"/>
                  </a:lnTo>
                  <a:lnTo>
                    <a:pt x="1962" y="2466"/>
                  </a:lnTo>
                  <a:lnTo>
                    <a:pt x="1962" y="2472"/>
                  </a:lnTo>
                  <a:lnTo>
                    <a:pt x="1962" y="2460"/>
                  </a:lnTo>
                  <a:lnTo>
                    <a:pt x="1938" y="2460"/>
                  </a:lnTo>
                  <a:lnTo>
                    <a:pt x="1926" y="2466"/>
                  </a:lnTo>
                  <a:lnTo>
                    <a:pt x="1914" y="2466"/>
                  </a:lnTo>
                  <a:lnTo>
                    <a:pt x="1908" y="2478"/>
                  </a:lnTo>
                  <a:lnTo>
                    <a:pt x="1890" y="2460"/>
                  </a:lnTo>
                  <a:lnTo>
                    <a:pt x="1854" y="2460"/>
                  </a:lnTo>
                  <a:lnTo>
                    <a:pt x="1830" y="2430"/>
                  </a:lnTo>
                  <a:lnTo>
                    <a:pt x="1824" y="2436"/>
                  </a:lnTo>
                  <a:lnTo>
                    <a:pt x="1818" y="2436"/>
                  </a:lnTo>
                  <a:lnTo>
                    <a:pt x="1812" y="2442"/>
                  </a:lnTo>
                  <a:lnTo>
                    <a:pt x="1806" y="2442"/>
                  </a:lnTo>
                  <a:lnTo>
                    <a:pt x="1776" y="2412"/>
                  </a:lnTo>
                  <a:lnTo>
                    <a:pt x="1776" y="2424"/>
                  </a:lnTo>
                  <a:lnTo>
                    <a:pt x="1782" y="2448"/>
                  </a:lnTo>
                  <a:lnTo>
                    <a:pt x="1782" y="2472"/>
                  </a:lnTo>
                  <a:lnTo>
                    <a:pt x="1776" y="2478"/>
                  </a:lnTo>
                  <a:lnTo>
                    <a:pt x="1776" y="2484"/>
                  </a:lnTo>
                  <a:lnTo>
                    <a:pt x="1770" y="2490"/>
                  </a:lnTo>
                  <a:lnTo>
                    <a:pt x="1770" y="2502"/>
                  </a:lnTo>
                  <a:lnTo>
                    <a:pt x="1776" y="2514"/>
                  </a:lnTo>
                  <a:lnTo>
                    <a:pt x="1776" y="2532"/>
                  </a:lnTo>
                  <a:lnTo>
                    <a:pt x="1764" y="2538"/>
                  </a:lnTo>
                  <a:lnTo>
                    <a:pt x="1758" y="2544"/>
                  </a:lnTo>
                  <a:lnTo>
                    <a:pt x="1752" y="2544"/>
                  </a:lnTo>
                  <a:lnTo>
                    <a:pt x="1740" y="2532"/>
                  </a:lnTo>
                  <a:lnTo>
                    <a:pt x="1740" y="2538"/>
                  </a:lnTo>
                  <a:lnTo>
                    <a:pt x="1734" y="2544"/>
                  </a:lnTo>
                  <a:lnTo>
                    <a:pt x="1734" y="2556"/>
                  </a:lnTo>
                  <a:lnTo>
                    <a:pt x="1728" y="2574"/>
                  </a:lnTo>
                  <a:lnTo>
                    <a:pt x="1728" y="2586"/>
                  </a:lnTo>
                  <a:lnTo>
                    <a:pt x="1740" y="2610"/>
                  </a:lnTo>
                  <a:lnTo>
                    <a:pt x="1740" y="2616"/>
                  </a:lnTo>
                  <a:lnTo>
                    <a:pt x="1746" y="2628"/>
                  </a:lnTo>
                  <a:lnTo>
                    <a:pt x="1770" y="2628"/>
                  </a:lnTo>
                  <a:lnTo>
                    <a:pt x="1752" y="2640"/>
                  </a:lnTo>
                  <a:lnTo>
                    <a:pt x="1758" y="2664"/>
                  </a:lnTo>
                  <a:lnTo>
                    <a:pt x="1770" y="2658"/>
                  </a:lnTo>
                  <a:lnTo>
                    <a:pt x="1776" y="2658"/>
                  </a:lnTo>
                  <a:lnTo>
                    <a:pt x="1782" y="2652"/>
                  </a:lnTo>
                  <a:lnTo>
                    <a:pt x="1794" y="2652"/>
                  </a:lnTo>
                  <a:lnTo>
                    <a:pt x="1800" y="2658"/>
                  </a:lnTo>
                  <a:lnTo>
                    <a:pt x="1818" y="2658"/>
                  </a:lnTo>
                  <a:lnTo>
                    <a:pt x="1830" y="2652"/>
                  </a:lnTo>
                  <a:lnTo>
                    <a:pt x="1836" y="2646"/>
                  </a:lnTo>
                  <a:lnTo>
                    <a:pt x="1842" y="2634"/>
                  </a:lnTo>
                  <a:lnTo>
                    <a:pt x="1854" y="2634"/>
                  </a:lnTo>
                  <a:lnTo>
                    <a:pt x="1860" y="2640"/>
                  </a:lnTo>
                  <a:lnTo>
                    <a:pt x="1860" y="2646"/>
                  </a:lnTo>
                  <a:lnTo>
                    <a:pt x="1848" y="2658"/>
                  </a:lnTo>
                  <a:lnTo>
                    <a:pt x="1866" y="2664"/>
                  </a:lnTo>
                  <a:lnTo>
                    <a:pt x="1884" y="2646"/>
                  </a:lnTo>
                  <a:lnTo>
                    <a:pt x="1890" y="2634"/>
                  </a:lnTo>
                  <a:lnTo>
                    <a:pt x="1902" y="2628"/>
                  </a:lnTo>
                  <a:lnTo>
                    <a:pt x="1908" y="2616"/>
                  </a:lnTo>
                  <a:lnTo>
                    <a:pt x="1920" y="2604"/>
                  </a:lnTo>
                  <a:lnTo>
                    <a:pt x="1914" y="2604"/>
                  </a:lnTo>
                  <a:lnTo>
                    <a:pt x="1902" y="2592"/>
                  </a:lnTo>
                  <a:lnTo>
                    <a:pt x="1920" y="2562"/>
                  </a:lnTo>
                  <a:lnTo>
                    <a:pt x="1950" y="2562"/>
                  </a:lnTo>
                  <a:lnTo>
                    <a:pt x="1962" y="2538"/>
                  </a:lnTo>
                  <a:lnTo>
                    <a:pt x="1962" y="2514"/>
                  </a:lnTo>
                  <a:lnTo>
                    <a:pt x="1968" y="2502"/>
                  </a:lnTo>
                  <a:lnTo>
                    <a:pt x="1980" y="2496"/>
                  </a:lnTo>
                  <a:lnTo>
                    <a:pt x="1986" y="2484"/>
                  </a:lnTo>
                  <a:lnTo>
                    <a:pt x="1992" y="2478"/>
                  </a:lnTo>
                  <a:lnTo>
                    <a:pt x="1998" y="2466"/>
                  </a:lnTo>
                  <a:lnTo>
                    <a:pt x="1998" y="2460"/>
                  </a:lnTo>
                  <a:lnTo>
                    <a:pt x="1992" y="2454"/>
                  </a:lnTo>
                  <a:close/>
                  <a:moveTo>
                    <a:pt x="1902" y="246"/>
                  </a:moveTo>
                  <a:lnTo>
                    <a:pt x="1890" y="258"/>
                  </a:lnTo>
                  <a:lnTo>
                    <a:pt x="1890" y="270"/>
                  </a:lnTo>
                  <a:lnTo>
                    <a:pt x="1884" y="282"/>
                  </a:lnTo>
                  <a:lnTo>
                    <a:pt x="1884" y="294"/>
                  </a:lnTo>
                  <a:lnTo>
                    <a:pt x="1896" y="300"/>
                  </a:lnTo>
                  <a:lnTo>
                    <a:pt x="1920" y="300"/>
                  </a:lnTo>
                  <a:lnTo>
                    <a:pt x="1926" y="294"/>
                  </a:lnTo>
                  <a:lnTo>
                    <a:pt x="1932" y="294"/>
                  </a:lnTo>
                  <a:lnTo>
                    <a:pt x="1926" y="282"/>
                  </a:lnTo>
                  <a:lnTo>
                    <a:pt x="1932" y="252"/>
                  </a:lnTo>
                  <a:lnTo>
                    <a:pt x="1920" y="252"/>
                  </a:lnTo>
                  <a:lnTo>
                    <a:pt x="1908" y="246"/>
                  </a:lnTo>
                  <a:lnTo>
                    <a:pt x="1902" y="246"/>
                  </a:lnTo>
                  <a:close/>
                  <a:moveTo>
                    <a:pt x="1770" y="2334"/>
                  </a:moveTo>
                  <a:lnTo>
                    <a:pt x="1758" y="2376"/>
                  </a:lnTo>
                  <a:lnTo>
                    <a:pt x="1812" y="2328"/>
                  </a:lnTo>
                  <a:lnTo>
                    <a:pt x="1770" y="2334"/>
                  </a:lnTo>
                  <a:close/>
                  <a:moveTo>
                    <a:pt x="2034" y="2400"/>
                  </a:moveTo>
                  <a:lnTo>
                    <a:pt x="2016" y="2358"/>
                  </a:lnTo>
                  <a:lnTo>
                    <a:pt x="1998" y="2376"/>
                  </a:lnTo>
                  <a:lnTo>
                    <a:pt x="1998" y="2394"/>
                  </a:lnTo>
                  <a:lnTo>
                    <a:pt x="2010" y="2406"/>
                  </a:lnTo>
                  <a:lnTo>
                    <a:pt x="2028" y="2406"/>
                  </a:lnTo>
                  <a:lnTo>
                    <a:pt x="2034" y="2400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31" name="South Africa" descr="© INSCALE GmbH, 05.05.2010&#10;http://www.presentationload.com/">
              <a:extLst>
                <a:ext uri="{FF2B5EF4-FFF2-40B4-BE49-F238E27FC236}">
                  <a16:creationId xmlns:a16="http://schemas.microsoft.com/office/drawing/2014/main" id="{69D691C8-8B76-4C9F-8868-F70CE2D51EF8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6059070" y="5322716"/>
              <a:ext cx="503259" cy="458911"/>
            </a:xfrm>
            <a:custGeom>
              <a:avLst/>
              <a:gdLst>
                <a:gd name="T0" fmla="*/ 2147483647 w 1134"/>
                <a:gd name="T1" fmla="*/ 2147483647 h 1020"/>
                <a:gd name="T2" fmla="*/ 2147483647 w 1134"/>
                <a:gd name="T3" fmla="*/ 2147483647 h 1020"/>
                <a:gd name="T4" fmla="*/ 2147483647 w 1134"/>
                <a:gd name="T5" fmla="*/ 2147483647 h 1020"/>
                <a:gd name="T6" fmla="*/ 2147483647 w 1134"/>
                <a:gd name="T7" fmla="*/ 2147483647 h 1020"/>
                <a:gd name="T8" fmla="*/ 2147483647 w 1134"/>
                <a:gd name="T9" fmla="*/ 2147483647 h 1020"/>
                <a:gd name="T10" fmla="*/ 2147483647 w 1134"/>
                <a:gd name="T11" fmla="*/ 2147483647 h 1020"/>
                <a:gd name="T12" fmla="*/ 2147483647 w 1134"/>
                <a:gd name="T13" fmla="*/ 2147483647 h 1020"/>
                <a:gd name="T14" fmla="*/ 2147483647 w 1134"/>
                <a:gd name="T15" fmla="*/ 2147483647 h 1020"/>
                <a:gd name="T16" fmla="*/ 2147483647 w 1134"/>
                <a:gd name="T17" fmla="*/ 2147483647 h 1020"/>
                <a:gd name="T18" fmla="*/ 2147483647 w 1134"/>
                <a:gd name="T19" fmla="*/ 2147483647 h 1020"/>
                <a:gd name="T20" fmla="*/ 2147483647 w 1134"/>
                <a:gd name="T21" fmla="*/ 2147483647 h 1020"/>
                <a:gd name="T22" fmla="*/ 2147483647 w 1134"/>
                <a:gd name="T23" fmla="*/ 2147483647 h 1020"/>
                <a:gd name="T24" fmla="*/ 2147483647 w 1134"/>
                <a:gd name="T25" fmla="*/ 2147483647 h 1020"/>
                <a:gd name="T26" fmla="*/ 2147483647 w 1134"/>
                <a:gd name="T27" fmla="*/ 2147483647 h 1020"/>
                <a:gd name="T28" fmla="*/ 2147483647 w 1134"/>
                <a:gd name="T29" fmla="*/ 2147483647 h 1020"/>
                <a:gd name="T30" fmla="*/ 2147483647 w 1134"/>
                <a:gd name="T31" fmla="*/ 2147483647 h 1020"/>
                <a:gd name="T32" fmla="*/ 2147483647 w 1134"/>
                <a:gd name="T33" fmla="*/ 2147483647 h 1020"/>
                <a:gd name="T34" fmla="*/ 2147483647 w 1134"/>
                <a:gd name="T35" fmla="*/ 2147483647 h 1020"/>
                <a:gd name="T36" fmla="*/ 2147483647 w 1134"/>
                <a:gd name="T37" fmla="*/ 2147483647 h 1020"/>
                <a:gd name="T38" fmla="*/ 2147483647 w 1134"/>
                <a:gd name="T39" fmla="*/ 2147483647 h 1020"/>
                <a:gd name="T40" fmla="*/ 2147483647 w 1134"/>
                <a:gd name="T41" fmla="*/ 2147483647 h 1020"/>
                <a:gd name="T42" fmla="*/ 2147483647 w 1134"/>
                <a:gd name="T43" fmla="*/ 2147483647 h 1020"/>
                <a:gd name="T44" fmla="*/ 2147483647 w 1134"/>
                <a:gd name="T45" fmla="*/ 2147483647 h 1020"/>
                <a:gd name="T46" fmla="*/ 2147483647 w 1134"/>
                <a:gd name="T47" fmla="*/ 2147483647 h 1020"/>
                <a:gd name="T48" fmla="*/ 2147483647 w 1134"/>
                <a:gd name="T49" fmla="*/ 2147483647 h 1020"/>
                <a:gd name="T50" fmla="*/ 2147483647 w 1134"/>
                <a:gd name="T51" fmla="*/ 2147483647 h 1020"/>
                <a:gd name="T52" fmla="*/ 2147483647 w 1134"/>
                <a:gd name="T53" fmla="*/ 2147483647 h 1020"/>
                <a:gd name="T54" fmla="*/ 2147483647 w 1134"/>
                <a:gd name="T55" fmla="*/ 2147483647 h 1020"/>
                <a:gd name="T56" fmla="*/ 2147483647 w 1134"/>
                <a:gd name="T57" fmla="*/ 2147483647 h 1020"/>
                <a:gd name="T58" fmla="*/ 2147483647 w 1134"/>
                <a:gd name="T59" fmla="*/ 2147483647 h 1020"/>
                <a:gd name="T60" fmla="*/ 2147483647 w 1134"/>
                <a:gd name="T61" fmla="*/ 2147483647 h 1020"/>
                <a:gd name="T62" fmla="*/ 0 w 1134"/>
                <a:gd name="T63" fmla="*/ 2147483647 h 1020"/>
                <a:gd name="T64" fmla="*/ 2147483647 w 1134"/>
                <a:gd name="T65" fmla="*/ 2147483647 h 1020"/>
                <a:gd name="T66" fmla="*/ 2147483647 w 1134"/>
                <a:gd name="T67" fmla="*/ 2147483647 h 1020"/>
                <a:gd name="T68" fmla="*/ 2147483647 w 1134"/>
                <a:gd name="T69" fmla="*/ 2147483647 h 1020"/>
                <a:gd name="T70" fmla="*/ 2147483647 w 1134"/>
                <a:gd name="T71" fmla="*/ 2147483647 h 1020"/>
                <a:gd name="T72" fmla="*/ 2147483647 w 1134"/>
                <a:gd name="T73" fmla="*/ 2147483647 h 1020"/>
                <a:gd name="T74" fmla="*/ 2147483647 w 1134"/>
                <a:gd name="T75" fmla="*/ 2147483647 h 1020"/>
                <a:gd name="T76" fmla="*/ 2147483647 w 1134"/>
                <a:gd name="T77" fmla="*/ 2147483647 h 1020"/>
                <a:gd name="T78" fmla="*/ 2147483647 w 1134"/>
                <a:gd name="T79" fmla="*/ 2147483647 h 1020"/>
                <a:gd name="T80" fmla="*/ 2147483647 w 1134"/>
                <a:gd name="T81" fmla="*/ 2147483647 h 1020"/>
                <a:gd name="T82" fmla="*/ 2147483647 w 1134"/>
                <a:gd name="T83" fmla="*/ 2147483647 h 1020"/>
                <a:gd name="T84" fmla="*/ 2147483647 w 1134"/>
                <a:gd name="T85" fmla="*/ 2147483647 h 1020"/>
                <a:gd name="T86" fmla="*/ 2147483647 w 1134"/>
                <a:gd name="T87" fmla="*/ 2147483647 h 1020"/>
                <a:gd name="T88" fmla="*/ 2147483647 w 1134"/>
                <a:gd name="T89" fmla="*/ 2147483647 h 1020"/>
                <a:gd name="T90" fmla="*/ 2147483647 w 1134"/>
                <a:gd name="T91" fmla="*/ 2147483647 h 1020"/>
                <a:gd name="T92" fmla="*/ 2147483647 w 1134"/>
                <a:gd name="T93" fmla="*/ 2147483647 h 1020"/>
                <a:gd name="T94" fmla="*/ 2147483647 w 1134"/>
                <a:gd name="T95" fmla="*/ 2147483647 h 1020"/>
                <a:gd name="T96" fmla="*/ 2147483647 w 1134"/>
                <a:gd name="T97" fmla="*/ 2147483647 h 1020"/>
                <a:gd name="T98" fmla="*/ 2147483647 w 1134"/>
                <a:gd name="T99" fmla="*/ 2147483647 h 1020"/>
                <a:gd name="T100" fmla="*/ 2147483647 w 1134"/>
                <a:gd name="T101" fmla="*/ 2147483647 h 1020"/>
                <a:gd name="T102" fmla="*/ 2147483647 w 1134"/>
                <a:gd name="T103" fmla="*/ 2147483647 h 1020"/>
                <a:gd name="T104" fmla="*/ 2147483647 w 1134"/>
                <a:gd name="T105" fmla="*/ 2147483647 h 1020"/>
                <a:gd name="T106" fmla="*/ 2147483647 w 1134"/>
                <a:gd name="T107" fmla="*/ 2147483647 h 1020"/>
                <a:gd name="T108" fmla="*/ 2147483647 w 1134"/>
                <a:gd name="T109" fmla="*/ 2147483647 h 1020"/>
                <a:gd name="T110" fmla="*/ 2147483647 w 1134"/>
                <a:gd name="T111" fmla="*/ 2147483647 h 1020"/>
                <a:gd name="T112" fmla="*/ 2147483647 w 1134"/>
                <a:gd name="T113" fmla="*/ 2147483647 h 1020"/>
                <a:gd name="T114" fmla="*/ 2147483647 w 1134"/>
                <a:gd name="T115" fmla="*/ 2147483647 h 1020"/>
                <a:gd name="T116" fmla="*/ 2147483647 w 1134"/>
                <a:gd name="T117" fmla="*/ 2147483647 h 1020"/>
                <a:gd name="T118" fmla="*/ 2147483647 w 1134"/>
                <a:gd name="T119" fmla="*/ 2147483647 h 1020"/>
                <a:gd name="T120" fmla="*/ 2147483647 w 1134"/>
                <a:gd name="T121" fmla="*/ 2147483647 h 1020"/>
                <a:gd name="T122" fmla="*/ 2147483647 w 1134"/>
                <a:gd name="T123" fmla="*/ 2147483647 h 1020"/>
                <a:gd name="T124" fmla="*/ 2147483647 w 1134"/>
                <a:gd name="T125" fmla="*/ 2147483647 h 102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134"/>
                <a:gd name="T190" fmla="*/ 0 h 1020"/>
                <a:gd name="T191" fmla="*/ 1134 w 1134"/>
                <a:gd name="T192" fmla="*/ 1020 h 1020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134" h="1020">
                  <a:moveTo>
                    <a:pt x="1116" y="372"/>
                  </a:moveTo>
                  <a:lnTo>
                    <a:pt x="1098" y="372"/>
                  </a:lnTo>
                  <a:lnTo>
                    <a:pt x="1092" y="378"/>
                  </a:lnTo>
                  <a:lnTo>
                    <a:pt x="1086" y="378"/>
                  </a:lnTo>
                  <a:lnTo>
                    <a:pt x="1074" y="420"/>
                  </a:lnTo>
                  <a:lnTo>
                    <a:pt x="1062" y="420"/>
                  </a:lnTo>
                  <a:lnTo>
                    <a:pt x="1050" y="414"/>
                  </a:lnTo>
                  <a:lnTo>
                    <a:pt x="1032" y="414"/>
                  </a:lnTo>
                  <a:lnTo>
                    <a:pt x="1020" y="402"/>
                  </a:lnTo>
                  <a:lnTo>
                    <a:pt x="1008" y="396"/>
                  </a:lnTo>
                  <a:lnTo>
                    <a:pt x="996" y="372"/>
                  </a:lnTo>
                  <a:lnTo>
                    <a:pt x="996" y="348"/>
                  </a:lnTo>
                  <a:lnTo>
                    <a:pt x="1002" y="336"/>
                  </a:lnTo>
                  <a:lnTo>
                    <a:pt x="1014" y="324"/>
                  </a:lnTo>
                  <a:lnTo>
                    <a:pt x="1014" y="312"/>
                  </a:lnTo>
                  <a:lnTo>
                    <a:pt x="1020" y="300"/>
                  </a:lnTo>
                  <a:lnTo>
                    <a:pt x="1032" y="288"/>
                  </a:lnTo>
                  <a:lnTo>
                    <a:pt x="1038" y="288"/>
                  </a:lnTo>
                  <a:lnTo>
                    <a:pt x="1050" y="294"/>
                  </a:lnTo>
                  <a:lnTo>
                    <a:pt x="1062" y="306"/>
                  </a:lnTo>
                  <a:lnTo>
                    <a:pt x="1086" y="270"/>
                  </a:lnTo>
                  <a:lnTo>
                    <a:pt x="1086" y="180"/>
                  </a:lnTo>
                  <a:lnTo>
                    <a:pt x="1056" y="120"/>
                  </a:lnTo>
                  <a:lnTo>
                    <a:pt x="1056" y="102"/>
                  </a:lnTo>
                  <a:lnTo>
                    <a:pt x="1050" y="90"/>
                  </a:lnTo>
                  <a:lnTo>
                    <a:pt x="1050" y="72"/>
                  </a:lnTo>
                  <a:lnTo>
                    <a:pt x="1044" y="54"/>
                  </a:lnTo>
                  <a:lnTo>
                    <a:pt x="1044" y="24"/>
                  </a:lnTo>
                  <a:lnTo>
                    <a:pt x="1026" y="12"/>
                  </a:lnTo>
                  <a:lnTo>
                    <a:pt x="966" y="12"/>
                  </a:lnTo>
                  <a:lnTo>
                    <a:pt x="954" y="6"/>
                  </a:lnTo>
                  <a:lnTo>
                    <a:pt x="948" y="6"/>
                  </a:lnTo>
                  <a:lnTo>
                    <a:pt x="936" y="0"/>
                  </a:lnTo>
                  <a:lnTo>
                    <a:pt x="876" y="0"/>
                  </a:lnTo>
                  <a:lnTo>
                    <a:pt x="864" y="24"/>
                  </a:lnTo>
                  <a:lnTo>
                    <a:pt x="852" y="24"/>
                  </a:lnTo>
                  <a:lnTo>
                    <a:pt x="840" y="30"/>
                  </a:lnTo>
                  <a:lnTo>
                    <a:pt x="828" y="30"/>
                  </a:lnTo>
                  <a:lnTo>
                    <a:pt x="822" y="36"/>
                  </a:lnTo>
                  <a:lnTo>
                    <a:pt x="810" y="60"/>
                  </a:lnTo>
                  <a:lnTo>
                    <a:pt x="768" y="102"/>
                  </a:lnTo>
                  <a:lnTo>
                    <a:pt x="756" y="108"/>
                  </a:lnTo>
                  <a:lnTo>
                    <a:pt x="750" y="108"/>
                  </a:lnTo>
                  <a:lnTo>
                    <a:pt x="738" y="114"/>
                  </a:lnTo>
                  <a:lnTo>
                    <a:pt x="726" y="138"/>
                  </a:lnTo>
                  <a:lnTo>
                    <a:pt x="726" y="174"/>
                  </a:lnTo>
                  <a:lnTo>
                    <a:pt x="714" y="180"/>
                  </a:lnTo>
                  <a:lnTo>
                    <a:pt x="708" y="192"/>
                  </a:lnTo>
                  <a:lnTo>
                    <a:pt x="702" y="198"/>
                  </a:lnTo>
                  <a:lnTo>
                    <a:pt x="690" y="204"/>
                  </a:lnTo>
                  <a:lnTo>
                    <a:pt x="672" y="210"/>
                  </a:lnTo>
                  <a:lnTo>
                    <a:pt x="654" y="228"/>
                  </a:lnTo>
                  <a:lnTo>
                    <a:pt x="654" y="240"/>
                  </a:lnTo>
                  <a:lnTo>
                    <a:pt x="648" y="252"/>
                  </a:lnTo>
                  <a:lnTo>
                    <a:pt x="642" y="270"/>
                  </a:lnTo>
                  <a:lnTo>
                    <a:pt x="636" y="282"/>
                  </a:lnTo>
                  <a:lnTo>
                    <a:pt x="630" y="288"/>
                  </a:lnTo>
                  <a:lnTo>
                    <a:pt x="618" y="294"/>
                  </a:lnTo>
                  <a:lnTo>
                    <a:pt x="606" y="294"/>
                  </a:lnTo>
                  <a:lnTo>
                    <a:pt x="600" y="288"/>
                  </a:lnTo>
                  <a:lnTo>
                    <a:pt x="594" y="294"/>
                  </a:lnTo>
                  <a:lnTo>
                    <a:pt x="582" y="300"/>
                  </a:lnTo>
                  <a:lnTo>
                    <a:pt x="570" y="300"/>
                  </a:lnTo>
                  <a:lnTo>
                    <a:pt x="564" y="294"/>
                  </a:lnTo>
                  <a:lnTo>
                    <a:pt x="552" y="288"/>
                  </a:lnTo>
                  <a:lnTo>
                    <a:pt x="546" y="282"/>
                  </a:lnTo>
                  <a:lnTo>
                    <a:pt x="516" y="282"/>
                  </a:lnTo>
                  <a:lnTo>
                    <a:pt x="504" y="270"/>
                  </a:lnTo>
                  <a:lnTo>
                    <a:pt x="492" y="264"/>
                  </a:lnTo>
                  <a:lnTo>
                    <a:pt x="486" y="258"/>
                  </a:lnTo>
                  <a:lnTo>
                    <a:pt x="474" y="252"/>
                  </a:lnTo>
                  <a:lnTo>
                    <a:pt x="462" y="252"/>
                  </a:lnTo>
                  <a:lnTo>
                    <a:pt x="450" y="258"/>
                  </a:lnTo>
                  <a:lnTo>
                    <a:pt x="444" y="264"/>
                  </a:lnTo>
                  <a:lnTo>
                    <a:pt x="438" y="276"/>
                  </a:lnTo>
                  <a:lnTo>
                    <a:pt x="438" y="288"/>
                  </a:lnTo>
                  <a:lnTo>
                    <a:pt x="432" y="300"/>
                  </a:lnTo>
                  <a:lnTo>
                    <a:pt x="432" y="324"/>
                  </a:lnTo>
                  <a:lnTo>
                    <a:pt x="420" y="324"/>
                  </a:lnTo>
                  <a:lnTo>
                    <a:pt x="414" y="330"/>
                  </a:lnTo>
                  <a:lnTo>
                    <a:pt x="408" y="330"/>
                  </a:lnTo>
                  <a:lnTo>
                    <a:pt x="402" y="336"/>
                  </a:lnTo>
                  <a:lnTo>
                    <a:pt x="396" y="348"/>
                  </a:lnTo>
                  <a:lnTo>
                    <a:pt x="390" y="354"/>
                  </a:lnTo>
                  <a:lnTo>
                    <a:pt x="390" y="360"/>
                  </a:lnTo>
                  <a:lnTo>
                    <a:pt x="366" y="360"/>
                  </a:lnTo>
                  <a:lnTo>
                    <a:pt x="366" y="378"/>
                  </a:lnTo>
                  <a:lnTo>
                    <a:pt x="288" y="378"/>
                  </a:lnTo>
                  <a:lnTo>
                    <a:pt x="288" y="348"/>
                  </a:lnTo>
                  <a:lnTo>
                    <a:pt x="294" y="336"/>
                  </a:lnTo>
                  <a:lnTo>
                    <a:pt x="294" y="330"/>
                  </a:lnTo>
                  <a:lnTo>
                    <a:pt x="300" y="318"/>
                  </a:lnTo>
                  <a:lnTo>
                    <a:pt x="300" y="294"/>
                  </a:lnTo>
                  <a:lnTo>
                    <a:pt x="294" y="288"/>
                  </a:lnTo>
                  <a:lnTo>
                    <a:pt x="294" y="270"/>
                  </a:lnTo>
                  <a:lnTo>
                    <a:pt x="288" y="258"/>
                  </a:lnTo>
                  <a:lnTo>
                    <a:pt x="282" y="240"/>
                  </a:lnTo>
                  <a:lnTo>
                    <a:pt x="276" y="234"/>
                  </a:lnTo>
                  <a:lnTo>
                    <a:pt x="264" y="228"/>
                  </a:lnTo>
                  <a:lnTo>
                    <a:pt x="258" y="222"/>
                  </a:lnTo>
                  <a:lnTo>
                    <a:pt x="246" y="216"/>
                  </a:lnTo>
                  <a:lnTo>
                    <a:pt x="240" y="510"/>
                  </a:lnTo>
                  <a:lnTo>
                    <a:pt x="222" y="510"/>
                  </a:lnTo>
                  <a:lnTo>
                    <a:pt x="210" y="516"/>
                  </a:lnTo>
                  <a:lnTo>
                    <a:pt x="204" y="522"/>
                  </a:lnTo>
                  <a:lnTo>
                    <a:pt x="204" y="528"/>
                  </a:lnTo>
                  <a:lnTo>
                    <a:pt x="192" y="528"/>
                  </a:lnTo>
                  <a:lnTo>
                    <a:pt x="192" y="552"/>
                  </a:lnTo>
                  <a:lnTo>
                    <a:pt x="168" y="552"/>
                  </a:lnTo>
                  <a:lnTo>
                    <a:pt x="156" y="540"/>
                  </a:lnTo>
                  <a:lnTo>
                    <a:pt x="144" y="540"/>
                  </a:lnTo>
                  <a:lnTo>
                    <a:pt x="132" y="552"/>
                  </a:lnTo>
                  <a:lnTo>
                    <a:pt x="108" y="552"/>
                  </a:lnTo>
                  <a:lnTo>
                    <a:pt x="102" y="546"/>
                  </a:lnTo>
                  <a:lnTo>
                    <a:pt x="102" y="540"/>
                  </a:lnTo>
                  <a:lnTo>
                    <a:pt x="96" y="534"/>
                  </a:lnTo>
                  <a:lnTo>
                    <a:pt x="72" y="534"/>
                  </a:lnTo>
                  <a:lnTo>
                    <a:pt x="66" y="528"/>
                  </a:lnTo>
                  <a:lnTo>
                    <a:pt x="60" y="516"/>
                  </a:lnTo>
                  <a:lnTo>
                    <a:pt x="60" y="492"/>
                  </a:lnTo>
                  <a:lnTo>
                    <a:pt x="42" y="474"/>
                  </a:lnTo>
                  <a:lnTo>
                    <a:pt x="36" y="474"/>
                  </a:lnTo>
                  <a:lnTo>
                    <a:pt x="30" y="480"/>
                  </a:lnTo>
                  <a:lnTo>
                    <a:pt x="30" y="486"/>
                  </a:lnTo>
                  <a:lnTo>
                    <a:pt x="24" y="498"/>
                  </a:lnTo>
                  <a:lnTo>
                    <a:pt x="18" y="504"/>
                  </a:lnTo>
                  <a:lnTo>
                    <a:pt x="18" y="510"/>
                  </a:lnTo>
                  <a:lnTo>
                    <a:pt x="0" y="522"/>
                  </a:lnTo>
                  <a:lnTo>
                    <a:pt x="0" y="516"/>
                  </a:lnTo>
                  <a:lnTo>
                    <a:pt x="0" y="528"/>
                  </a:lnTo>
                  <a:lnTo>
                    <a:pt x="6" y="540"/>
                  </a:lnTo>
                  <a:lnTo>
                    <a:pt x="6" y="552"/>
                  </a:lnTo>
                  <a:lnTo>
                    <a:pt x="36" y="582"/>
                  </a:lnTo>
                  <a:lnTo>
                    <a:pt x="42" y="600"/>
                  </a:lnTo>
                  <a:lnTo>
                    <a:pt x="42" y="648"/>
                  </a:lnTo>
                  <a:lnTo>
                    <a:pt x="48" y="672"/>
                  </a:lnTo>
                  <a:lnTo>
                    <a:pt x="54" y="690"/>
                  </a:lnTo>
                  <a:lnTo>
                    <a:pt x="72" y="714"/>
                  </a:lnTo>
                  <a:lnTo>
                    <a:pt x="96" y="738"/>
                  </a:lnTo>
                  <a:lnTo>
                    <a:pt x="114" y="762"/>
                  </a:lnTo>
                  <a:lnTo>
                    <a:pt x="120" y="786"/>
                  </a:lnTo>
                  <a:lnTo>
                    <a:pt x="120" y="834"/>
                  </a:lnTo>
                  <a:lnTo>
                    <a:pt x="114" y="846"/>
                  </a:lnTo>
                  <a:lnTo>
                    <a:pt x="114" y="852"/>
                  </a:lnTo>
                  <a:lnTo>
                    <a:pt x="90" y="852"/>
                  </a:lnTo>
                  <a:lnTo>
                    <a:pt x="90" y="876"/>
                  </a:lnTo>
                  <a:lnTo>
                    <a:pt x="96" y="888"/>
                  </a:lnTo>
                  <a:lnTo>
                    <a:pt x="108" y="906"/>
                  </a:lnTo>
                  <a:lnTo>
                    <a:pt x="114" y="918"/>
                  </a:lnTo>
                  <a:lnTo>
                    <a:pt x="114" y="960"/>
                  </a:lnTo>
                  <a:lnTo>
                    <a:pt x="120" y="972"/>
                  </a:lnTo>
                  <a:lnTo>
                    <a:pt x="120" y="978"/>
                  </a:lnTo>
                  <a:lnTo>
                    <a:pt x="126" y="978"/>
                  </a:lnTo>
                  <a:lnTo>
                    <a:pt x="126" y="972"/>
                  </a:lnTo>
                  <a:lnTo>
                    <a:pt x="132" y="966"/>
                  </a:lnTo>
                  <a:lnTo>
                    <a:pt x="144" y="966"/>
                  </a:lnTo>
                  <a:lnTo>
                    <a:pt x="150" y="972"/>
                  </a:lnTo>
                  <a:lnTo>
                    <a:pt x="180" y="984"/>
                  </a:lnTo>
                  <a:lnTo>
                    <a:pt x="180" y="996"/>
                  </a:lnTo>
                  <a:lnTo>
                    <a:pt x="204" y="1020"/>
                  </a:lnTo>
                  <a:lnTo>
                    <a:pt x="216" y="1020"/>
                  </a:lnTo>
                  <a:lnTo>
                    <a:pt x="240" y="1008"/>
                  </a:lnTo>
                  <a:lnTo>
                    <a:pt x="246" y="996"/>
                  </a:lnTo>
                  <a:lnTo>
                    <a:pt x="252" y="990"/>
                  </a:lnTo>
                  <a:lnTo>
                    <a:pt x="264" y="984"/>
                  </a:lnTo>
                  <a:lnTo>
                    <a:pt x="294" y="984"/>
                  </a:lnTo>
                  <a:lnTo>
                    <a:pt x="306" y="990"/>
                  </a:lnTo>
                  <a:lnTo>
                    <a:pt x="354" y="990"/>
                  </a:lnTo>
                  <a:lnTo>
                    <a:pt x="354" y="984"/>
                  </a:lnTo>
                  <a:lnTo>
                    <a:pt x="360" y="978"/>
                  </a:lnTo>
                  <a:lnTo>
                    <a:pt x="360" y="966"/>
                  </a:lnTo>
                  <a:lnTo>
                    <a:pt x="366" y="960"/>
                  </a:lnTo>
                  <a:lnTo>
                    <a:pt x="378" y="954"/>
                  </a:lnTo>
                  <a:lnTo>
                    <a:pt x="408" y="954"/>
                  </a:lnTo>
                  <a:lnTo>
                    <a:pt x="420" y="960"/>
                  </a:lnTo>
                  <a:lnTo>
                    <a:pt x="432" y="960"/>
                  </a:lnTo>
                  <a:lnTo>
                    <a:pt x="438" y="966"/>
                  </a:lnTo>
                  <a:lnTo>
                    <a:pt x="444" y="960"/>
                  </a:lnTo>
                  <a:lnTo>
                    <a:pt x="456" y="960"/>
                  </a:lnTo>
                  <a:lnTo>
                    <a:pt x="468" y="954"/>
                  </a:lnTo>
                  <a:lnTo>
                    <a:pt x="504" y="954"/>
                  </a:lnTo>
                  <a:lnTo>
                    <a:pt x="522" y="960"/>
                  </a:lnTo>
                  <a:lnTo>
                    <a:pt x="534" y="966"/>
                  </a:lnTo>
                  <a:lnTo>
                    <a:pt x="552" y="966"/>
                  </a:lnTo>
                  <a:lnTo>
                    <a:pt x="558" y="960"/>
                  </a:lnTo>
                  <a:lnTo>
                    <a:pt x="570" y="954"/>
                  </a:lnTo>
                  <a:lnTo>
                    <a:pt x="606" y="954"/>
                  </a:lnTo>
                  <a:lnTo>
                    <a:pt x="618" y="948"/>
                  </a:lnTo>
                  <a:lnTo>
                    <a:pt x="624" y="942"/>
                  </a:lnTo>
                  <a:lnTo>
                    <a:pt x="636" y="936"/>
                  </a:lnTo>
                  <a:lnTo>
                    <a:pt x="684" y="936"/>
                  </a:lnTo>
                  <a:lnTo>
                    <a:pt x="708" y="924"/>
                  </a:lnTo>
                  <a:lnTo>
                    <a:pt x="720" y="912"/>
                  </a:lnTo>
                  <a:lnTo>
                    <a:pt x="738" y="900"/>
                  </a:lnTo>
                  <a:lnTo>
                    <a:pt x="774" y="864"/>
                  </a:lnTo>
                  <a:lnTo>
                    <a:pt x="786" y="858"/>
                  </a:lnTo>
                  <a:lnTo>
                    <a:pt x="804" y="846"/>
                  </a:lnTo>
                  <a:lnTo>
                    <a:pt x="900" y="750"/>
                  </a:lnTo>
                  <a:lnTo>
                    <a:pt x="918" y="750"/>
                  </a:lnTo>
                  <a:lnTo>
                    <a:pt x="924" y="744"/>
                  </a:lnTo>
                  <a:lnTo>
                    <a:pt x="960" y="696"/>
                  </a:lnTo>
                  <a:lnTo>
                    <a:pt x="972" y="672"/>
                  </a:lnTo>
                  <a:lnTo>
                    <a:pt x="984" y="654"/>
                  </a:lnTo>
                  <a:lnTo>
                    <a:pt x="990" y="642"/>
                  </a:lnTo>
                  <a:lnTo>
                    <a:pt x="1002" y="606"/>
                  </a:lnTo>
                  <a:lnTo>
                    <a:pt x="1014" y="588"/>
                  </a:lnTo>
                  <a:lnTo>
                    <a:pt x="1020" y="576"/>
                  </a:lnTo>
                  <a:lnTo>
                    <a:pt x="1026" y="570"/>
                  </a:lnTo>
                  <a:lnTo>
                    <a:pt x="1038" y="564"/>
                  </a:lnTo>
                  <a:lnTo>
                    <a:pt x="1050" y="552"/>
                  </a:lnTo>
                  <a:lnTo>
                    <a:pt x="1068" y="546"/>
                  </a:lnTo>
                  <a:lnTo>
                    <a:pt x="1086" y="534"/>
                  </a:lnTo>
                  <a:lnTo>
                    <a:pt x="1098" y="510"/>
                  </a:lnTo>
                  <a:lnTo>
                    <a:pt x="1098" y="498"/>
                  </a:lnTo>
                  <a:lnTo>
                    <a:pt x="1104" y="486"/>
                  </a:lnTo>
                  <a:lnTo>
                    <a:pt x="1110" y="468"/>
                  </a:lnTo>
                  <a:lnTo>
                    <a:pt x="1116" y="456"/>
                  </a:lnTo>
                  <a:lnTo>
                    <a:pt x="1122" y="450"/>
                  </a:lnTo>
                  <a:lnTo>
                    <a:pt x="1122" y="438"/>
                  </a:lnTo>
                  <a:lnTo>
                    <a:pt x="1128" y="432"/>
                  </a:lnTo>
                  <a:lnTo>
                    <a:pt x="1128" y="414"/>
                  </a:lnTo>
                  <a:lnTo>
                    <a:pt x="1134" y="396"/>
                  </a:lnTo>
                  <a:lnTo>
                    <a:pt x="1128" y="384"/>
                  </a:lnTo>
                  <a:lnTo>
                    <a:pt x="1116" y="372"/>
                  </a:lnTo>
                  <a:close/>
                  <a:moveTo>
                    <a:pt x="870" y="624"/>
                  </a:moveTo>
                  <a:lnTo>
                    <a:pt x="858" y="630"/>
                  </a:lnTo>
                  <a:lnTo>
                    <a:pt x="852" y="636"/>
                  </a:lnTo>
                  <a:lnTo>
                    <a:pt x="840" y="642"/>
                  </a:lnTo>
                  <a:lnTo>
                    <a:pt x="822" y="642"/>
                  </a:lnTo>
                  <a:lnTo>
                    <a:pt x="810" y="648"/>
                  </a:lnTo>
                  <a:lnTo>
                    <a:pt x="804" y="654"/>
                  </a:lnTo>
                  <a:lnTo>
                    <a:pt x="798" y="666"/>
                  </a:lnTo>
                  <a:lnTo>
                    <a:pt x="792" y="672"/>
                  </a:lnTo>
                  <a:lnTo>
                    <a:pt x="792" y="684"/>
                  </a:lnTo>
                  <a:lnTo>
                    <a:pt x="774" y="684"/>
                  </a:lnTo>
                  <a:lnTo>
                    <a:pt x="744" y="654"/>
                  </a:lnTo>
                  <a:lnTo>
                    <a:pt x="744" y="636"/>
                  </a:lnTo>
                  <a:lnTo>
                    <a:pt x="720" y="600"/>
                  </a:lnTo>
                  <a:lnTo>
                    <a:pt x="744" y="600"/>
                  </a:lnTo>
                  <a:lnTo>
                    <a:pt x="750" y="582"/>
                  </a:lnTo>
                  <a:lnTo>
                    <a:pt x="768" y="564"/>
                  </a:lnTo>
                  <a:lnTo>
                    <a:pt x="768" y="546"/>
                  </a:lnTo>
                  <a:lnTo>
                    <a:pt x="774" y="540"/>
                  </a:lnTo>
                  <a:lnTo>
                    <a:pt x="798" y="540"/>
                  </a:lnTo>
                  <a:lnTo>
                    <a:pt x="798" y="528"/>
                  </a:lnTo>
                  <a:lnTo>
                    <a:pt x="810" y="522"/>
                  </a:lnTo>
                  <a:lnTo>
                    <a:pt x="846" y="522"/>
                  </a:lnTo>
                  <a:lnTo>
                    <a:pt x="852" y="528"/>
                  </a:lnTo>
                  <a:lnTo>
                    <a:pt x="858" y="540"/>
                  </a:lnTo>
                  <a:lnTo>
                    <a:pt x="864" y="546"/>
                  </a:lnTo>
                  <a:lnTo>
                    <a:pt x="870" y="558"/>
                  </a:lnTo>
                  <a:lnTo>
                    <a:pt x="882" y="564"/>
                  </a:lnTo>
                  <a:lnTo>
                    <a:pt x="888" y="588"/>
                  </a:lnTo>
                  <a:lnTo>
                    <a:pt x="864" y="606"/>
                  </a:lnTo>
                  <a:lnTo>
                    <a:pt x="870" y="624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32" name="Thailand" descr="© INSCALE GmbH, 05.05.2010&#10;http://www.presentationload.com/">
              <a:extLst>
                <a:ext uri="{FF2B5EF4-FFF2-40B4-BE49-F238E27FC236}">
                  <a16:creationId xmlns:a16="http://schemas.microsoft.com/office/drawing/2014/main" id="{A9AF88F9-CD5F-4F7E-8947-BC567916BC6C}"/>
                </a:ext>
              </a:extLst>
            </p:cNvPr>
            <p:cNvSpPr>
              <a:spLocks/>
            </p:cNvSpPr>
            <p:nvPr/>
          </p:nvSpPr>
          <p:spPr bwMode="gray">
            <a:xfrm>
              <a:off x="8580131" y="3782423"/>
              <a:ext cx="274649" cy="533545"/>
            </a:xfrm>
            <a:custGeom>
              <a:avLst/>
              <a:gdLst>
                <a:gd name="T0" fmla="*/ 2147483647 w 618"/>
                <a:gd name="T1" fmla="*/ 2147483647 h 1188"/>
                <a:gd name="T2" fmla="*/ 2147483647 w 618"/>
                <a:gd name="T3" fmla="*/ 2147483647 h 1188"/>
                <a:gd name="T4" fmla="*/ 2147483647 w 618"/>
                <a:gd name="T5" fmla="*/ 2147483647 h 1188"/>
                <a:gd name="T6" fmla="*/ 2147483647 w 618"/>
                <a:gd name="T7" fmla="*/ 2147483647 h 1188"/>
                <a:gd name="T8" fmla="*/ 2147483647 w 618"/>
                <a:gd name="T9" fmla="*/ 2147483647 h 1188"/>
                <a:gd name="T10" fmla="*/ 2147483647 w 618"/>
                <a:gd name="T11" fmla="*/ 2147483647 h 1188"/>
                <a:gd name="T12" fmla="*/ 2147483647 w 618"/>
                <a:gd name="T13" fmla="*/ 2147483647 h 1188"/>
                <a:gd name="T14" fmla="*/ 2147483647 w 618"/>
                <a:gd name="T15" fmla="*/ 2147483647 h 1188"/>
                <a:gd name="T16" fmla="*/ 2147483647 w 618"/>
                <a:gd name="T17" fmla="*/ 2147483647 h 1188"/>
                <a:gd name="T18" fmla="*/ 2147483647 w 618"/>
                <a:gd name="T19" fmla="*/ 2147483647 h 1188"/>
                <a:gd name="T20" fmla="*/ 2147483647 w 618"/>
                <a:gd name="T21" fmla="*/ 2147483647 h 1188"/>
                <a:gd name="T22" fmla="*/ 2147483647 w 618"/>
                <a:gd name="T23" fmla="*/ 2147483647 h 1188"/>
                <a:gd name="T24" fmla="*/ 2147483647 w 618"/>
                <a:gd name="T25" fmla="*/ 0 h 1188"/>
                <a:gd name="T26" fmla="*/ 2147483647 w 618"/>
                <a:gd name="T27" fmla="*/ 2147483647 h 1188"/>
                <a:gd name="T28" fmla="*/ 2147483647 w 618"/>
                <a:gd name="T29" fmla="*/ 2147483647 h 1188"/>
                <a:gd name="T30" fmla="*/ 2147483647 w 618"/>
                <a:gd name="T31" fmla="*/ 2147483647 h 1188"/>
                <a:gd name="T32" fmla="*/ 0 w 618"/>
                <a:gd name="T33" fmla="*/ 2147483647 h 1188"/>
                <a:gd name="T34" fmla="*/ 2147483647 w 618"/>
                <a:gd name="T35" fmla="*/ 2147483647 h 1188"/>
                <a:gd name="T36" fmla="*/ 2147483647 w 618"/>
                <a:gd name="T37" fmla="*/ 2147483647 h 1188"/>
                <a:gd name="T38" fmla="*/ 2147483647 w 618"/>
                <a:gd name="T39" fmla="*/ 2147483647 h 1188"/>
                <a:gd name="T40" fmla="*/ 2147483647 w 618"/>
                <a:gd name="T41" fmla="*/ 2147483647 h 1188"/>
                <a:gd name="T42" fmla="*/ 2147483647 w 618"/>
                <a:gd name="T43" fmla="*/ 2147483647 h 1188"/>
                <a:gd name="T44" fmla="*/ 2147483647 w 618"/>
                <a:gd name="T45" fmla="*/ 2147483647 h 1188"/>
                <a:gd name="T46" fmla="*/ 2147483647 w 618"/>
                <a:gd name="T47" fmla="*/ 2147483647 h 1188"/>
                <a:gd name="T48" fmla="*/ 2147483647 w 618"/>
                <a:gd name="T49" fmla="*/ 2147483647 h 1188"/>
                <a:gd name="T50" fmla="*/ 2147483647 w 618"/>
                <a:gd name="T51" fmla="*/ 2147483647 h 1188"/>
                <a:gd name="T52" fmla="*/ 2147483647 w 618"/>
                <a:gd name="T53" fmla="*/ 2147483647 h 1188"/>
                <a:gd name="T54" fmla="*/ 2147483647 w 618"/>
                <a:gd name="T55" fmla="*/ 2147483647 h 1188"/>
                <a:gd name="T56" fmla="*/ 2147483647 w 618"/>
                <a:gd name="T57" fmla="*/ 2147483647 h 1188"/>
                <a:gd name="T58" fmla="*/ 2147483647 w 618"/>
                <a:gd name="T59" fmla="*/ 2147483647 h 1188"/>
                <a:gd name="T60" fmla="*/ 2147483647 w 618"/>
                <a:gd name="T61" fmla="*/ 2147483647 h 1188"/>
                <a:gd name="T62" fmla="*/ 2147483647 w 618"/>
                <a:gd name="T63" fmla="*/ 2147483647 h 1188"/>
                <a:gd name="T64" fmla="*/ 2147483647 w 618"/>
                <a:gd name="T65" fmla="*/ 2147483647 h 1188"/>
                <a:gd name="T66" fmla="*/ 2147483647 w 618"/>
                <a:gd name="T67" fmla="*/ 2147483647 h 1188"/>
                <a:gd name="T68" fmla="*/ 2147483647 w 618"/>
                <a:gd name="T69" fmla="*/ 2147483647 h 1188"/>
                <a:gd name="T70" fmla="*/ 2147483647 w 618"/>
                <a:gd name="T71" fmla="*/ 2147483647 h 1188"/>
                <a:gd name="T72" fmla="*/ 2147483647 w 618"/>
                <a:gd name="T73" fmla="*/ 2147483647 h 1188"/>
                <a:gd name="T74" fmla="*/ 2147483647 w 618"/>
                <a:gd name="T75" fmla="*/ 2147483647 h 1188"/>
                <a:gd name="T76" fmla="*/ 2147483647 w 618"/>
                <a:gd name="T77" fmla="*/ 2147483647 h 1188"/>
                <a:gd name="T78" fmla="*/ 2147483647 w 618"/>
                <a:gd name="T79" fmla="*/ 2147483647 h 1188"/>
                <a:gd name="T80" fmla="*/ 2147483647 w 618"/>
                <a:gd name="T81" fmla="*/ 2147483647 h 1188"/>
                <a:gd name="T82" fmla="*/ 2147483647 w 618"/>
                <a:gd name="T83" fmla="*/ 2147483647 h 1188"/>
                <a:gd name="T84" fmla="*/ 2147483647 w 618"/>
                <a:gd name="T85" fmla="*/ 2147483647 h 1188"/>
                <a:gd name="T86" fmla="*/ 2147483647 w 618"/>
                <a:gd name="T87" fmla="*/ 2147483647 h 1188"/>
                <a:gd name="T88" fmla="*/ 2147483647 w 618"/>
                <a:gd name="T89" fmla="*/ 2147483647 h 1188"/>
                <a:gd name="T90" fmla="*/ 2147483647 w 618"/>
                <a:gd name="T91" fmla="*/ 2147483647 h 1188"/>
                <a:gd name="T92" fmla="*/ 2147483647 w 618"/>
                <a:gd name="T93" fmla="*/ 2147483647 h 1188"/>
                <a:gd name="T94" fmla="*/ 2147483647 w 618"/>
                <a:gd name="T95" fmla="*/ 2147483647 h 1188"/>
                <a:gd name="T96" fmla="*/ 2147483647 w 618"/>
                <a:gd name="T97" fmla="*/ 2147483647 h 1188"/>
                <a:gd name="T98" fmla="*/ 2147483647 w 618"/>
                <a:gd name="T99" fmla="*/ 2147483647 h 1188"/>
                <a:gd name="T100" fmla="*/ 2147483647 w 618"/>
                <a:gd name="T101" fmla="*/ 2147483647 h 1188"/>
                <a:gd name="T102" fmla="*/ 2147483647 w 618"/>
                <a:gd name="T103" fmla="*/ 2147483647 h 1188"/>
                <a:gd name="T104" fmla="*/ 2147483647 w 618"/>
                <a:gd name="T105" fmla="*/ 2147483647 h 1188"/>
                <a:gd name="T106" fmla="*/ 2147483647 w 618"/>
                <a:gd name="T107" fmla="*/ 2147483647 h 1188"/>
                <a:gd name="T108" fmla="*/ 2147483647 w 618"/>
                <a:gd name="T109" fmla="*/ 2147483647 h 1188"/>
                <a:gd name="T110" fmla="*/ 2147483647 w 618"/>
                <a:gd name="T111" fmla="*/ 2147483647 h 1188"/>
                <a:gd name="T112" fmla="*/ 2147483647 w 618"/>
                <a:gd name="T113" fmla="*/ 2147483647 h 1188"/>
                <a:gd name="T114" fmla="*/ 2147483647 w 618"/>
                <a:gd name="T115" fmla="*/ 2147483647 h 1188"/>
                <a:gd name="T116" fmla="*/ 2147483647 w 618"/>
                <a:gd name="T117" fmla="*/ 2147483647 h 1188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618"/>
                <a:gd name="T178" fmla="*/ 0 h 1188"/>
                <a:gd name="T179" fmla="*/ 618 w 618"/>
                <a:gd name="T180" fmla="*/ 1188 h 1188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618" h="1188">
                  <a:moveTo>
                    <a:pt x="588" y="426"/>
                  </a:moveTo>
                  <a:lnTo>
                    <a:pt x="588" y="420"/>
                  </a:lnTo>
                  <a:lnTo>
                    <a:pt x="594" y="414"/>
                  </a:lnTo>
                  <a:lnTo>
                    <a:pt x="606" y="390"/>
                  </a:lnTo>
                  <a:lnTo>
                    <a:pt x="594" y="378"/>
                  </a:lnTo>
                  <a:lnTo>
                    <a:pt x="594" y="372"/>
                  </a:lnTo>
                  <a:lnTo>
                    <a:pt x="588" y="378"/>
                  </a:lnTo>
                  <a:lnTo>
                    <a:pt x="588" y="366"/>
                  </a:lnTo>
                  <a:lnTo>
                    <a:pt x="582" y="360"/>
                  </a:lnTo>
                  <a:lnTo>
                    <a:pt x="582" y="354"/>
                  </a:lnTo>
                  <a:lnTo>
                    <a:pt x="546" y="318"/>
                  </a:lnTo>
                  <a:lnTo>
                    <a:pt x="534" y="294"/>
                  </a:lnTo>
                  <a:lnTo>
                    <a:pt x="534" y="282"/>
                  </a:lnTo>
                  <a:lnTo>
                    <a:pt x="528" y="240"/>
                  </a:lnTo>
                  <a:lnTo>
                    <a:pt x="510" y="222"/>
                  </a:lnTo>
                  <a:lnTo>
                    <a:pt x="498" y="216"/>
                  </a:lnTo>
                  <a:lnTo>
                    <a:pt x="480" y="204"/>
                  </a:lnTo>
                  <a:lnTo>
                    <a:pt x="468" y="192"/>
                  </a:lnTo>
                  <a:lnTo>
                    <a:pt x="468" y="180"/>
                  </a:lnTo>
                  <a:lnTo>
                    <a:pt x="462" y="174"/>
                  </a:lnTo>
                  <a:lnTo>
                    <a:pt x="438" y="174"/>
                  </a:lnTo>
                  <a:lnTo>
                    <a:pt x="426" y="168"/>
                  </a:lnTo>
                  <a:lnTo>
                    <a:pt x="420" y="162"/>
                  </a:lnTo>
                  <a:lnTo>
                    <a:pt x="402" y="162"/>
                  </a:lnTo>
                  <a:lnTo>
                    <a:pt x="396" y="168"/>
                  </a:lnTo>
                  <a:lnTo>
                    <a:pt x="396" y="180"/>
                  </a:lnTo>
                  <a:lnTo>
                    <a:pt x="378" y="198"/>
                  </a:lnTo>
                  <a:lnTo>
                    <a:pt x="360" y="198"/>
                  </a:lnTo>
                  <a:lnTo>
                    <a:pt x="336" y="186"/>
                  </a:lnTo>
                  <a:lnTo>
                    <a:pt x="330" y="180"/>
                  </a:lnTo>
                  <a:lnTo>
                    <a:pt x="318" y="180"/>
                  </a:lnTo>
                  <a:lnTo>
                    <a:pt x="312" y="186"/>
                  </a:lnTo>
                  <a:lnTo>
                    <a:pt x="306" y="198"/>
                  </a:lnTo>
                  <a:lnTo>
                    <a:pt x="294" y="210"/>
                  </a:lnTo>
                  <a:lnTo>
                    <a:pt x="294" y="216"/>
                  </a:lnTo>
                  <a:lnTo>
                    <a:pt x="288" y="222"/>
                  </a:lnTo>
                  <a:lnTo>
                    <a:pt x="264" y="234"/>
                  </a:lnTo>
                  <a:lnTo>
                    <a:pt x="246" y="234"/>
                  </a:lnTo>
                  <a:lnTo>
                    <a:pt x="246" y="222"/>
                  </a:lnTo>
                  <a:lnTo>
                    <a:pt x="270" y="174"/>
                  </a:lnTo>
                  <a:lnTo>
                    <a:pt x="270" y="162"/>
                  </a:lnTo>
                  <a:lnTo>
                    <a:pt x="264" y="156"/>
                  </a:lnTo>
                  <a:lnTo>
                    <a:pt x="252" y="156"/>
                  </a:lnTo>
                  <a:lnTo>
                    <a:pt x="264" y="144"/>
                  </a:lnTo>
                  <a:lnTo>
                    <a:pt x="270" y="132"/>
                  </a:lnTo>
                  <a:lnTo>
                    <a:pt x="270" y="120"/>
                  </a:lnTo>
                  <a:lnTo>
                    <a:pt x="264" y="108"/>
                  </a:lnTo>
                  <a:lnTo>
                    <a:pt x="258" y="102"/>
                  </a:lnTo>
                  <a:lnTo>
                    <a:pt x="264" y="96"/>
                  </a:lnTo>
                  <a:lnTo>
                    <a:pt x="264" y="66"/>
                  </a:lnTo>
                  <a:lnTo>
                    <a:pt x="252" y="60"/>
                  </a:lnTo>
                  <a:lnTo>
                    <a:pt x="246" y="60"/>
                  </a:lnTo>
                  <a:lnTo>
                    <a:pt x="240" y="66"/>
                  </a:lnTo>
                  <a:lnTo>
                    <a:pt x="228" y="66"/>
                  </a:lnTo>
                  <a:lnTo>
                    <a:pt x="228" y="78"/>
                  </a:lnTo>
                  <a:lnTo>
                    <a:pt x="210" y="78"/>
                  </a:lnTo>
                  <a:lnTo>
                    <a:pt x="204" y="72"/>
                  </a:lnTo>
                  <a:lnTo>
                    <a:pt x="198" y="60"/>
                  </a:lnTo>
                  <a:lnTo>
                    <a:pt x="198" y="36"/>
                  </a:lnTo>
                  <a:lnTo>
                    <a:pt x="204" y="30"/>
                  </a:lnTo>
                  <a:lnTo>
                    <a:pt x="204" y="18"/>
                  </a:lnTo>
                  <a:lnTo>
                    <a:pt x="198" y="12"/>
                  </a:lnTo>
                  <a:lnTo>
                    <a:pt x="186" y="12"/>
                  </a:lnTo>
                  <a:lnTo>
                    <a:pt x="174" y="6"/>
                  </a:lnTo>
                  <a:lnTo>
                    <a:pt x="168" y="0"/>
                  </a:lnTo>
                  <a:lnTo>
                    <a:pt x="138" y="0"/>
                  </a:lnTo>
                  <a:lnTo>
                    <a:pt x="132" y="6"/>
                  </a:lnTo>
                  <a:lnTo>
                    <a:pt x="126" y="6"/>
                  </a:lnTo>
                  <a:lnTo>
                    <a:pt x="120" y="30"/>
                  </a:lnTo>
                  <a:lnTo>
                    <a:pt x="96" y="30"/>
                  </a:lnTo>
                  <a:lnTo>
                    <a:pt x="96" y="36"/>
                  </a:lnTo>
                  <a:lnTo>
                    <a:pt x="90" y="42"/>
                  </a:lnTo>
                  <a:lnTo>
                    <a:pt x="84" y="54"/>
                  </a:lnTo>
                  <a:lnTo>
                    <a:pt x="78" y="60"/>
                  </a:lnTo>
                  <a:lnTo>
                    <a:pt x="66" y="60"/>
                  </a:lnTo>
                  <a:lnTo>
                    <a:pt x="54" y="54"/>
                  </a:lnTo>
                  <a:lnTo>
                    <a:pt x="24" y="54"/>
                  </a:lnTo>
                  <a:lnTo>
                    <a:pt x="24" y="102"/>
                  </a:lnTo>
                  <a:lnTo>
                    <a:pt x="18" y="108"/>
                  </a:lnTo>
                  <a:lnTo>
                    <a:pt x="12" y="108"/>
                  </a:lnTo>
                  <a:lnTo>
                    <a:pt x="6" y="114"/>
                  </a:lnTo>
                  <a:lnTo>
                    <a:pt x="6" y="120"/>
                  </a:lnTo>
                  <a:lnTo>
                    <a:pt x="24" y="138"/>
                  </a:lnTo>
                  <a:lnTo>
                    <a:pt x="24" y="156"/>
                  </a:lnTo>
                  <a:lnTo>
                    <a:pt x="0" y="156"/>
                  </a:lnTo>
                  <a:lnTo>
                    <a:pt x="0" y="162"/>
                  </a:lnTo>
                  <a:lnTo>
                    <a:pt x="24" y="186"/>
                  </a:lnTo>
                  <a:lnTo>
                    <a:pt x="36" y="192"/>
                  </a:lnTo>
                  <a:lnTo>
                    <a:pt x="30" y="216"/>
                  </a:lnTo>
                  <a:lnTo>
                    <a:pt x="36" y="216"/>
                  </a:lnTo>
                  <a:lnTo>
                    <a:pt x="36" y="222"/>
                  </a:lnTo>
                  <a:lnTo>
                    <a:pt x="42" y="234"/>
                  </a:lnTo>
                  <a:lnTo>
                    <a:pt x="60" y="252"/>
                  </a:lnTo>
                  <a:lnTo>
                    <a:pt x="72" y="258"/>
                  </a:lnTo>
                  <a:lnTo>
                    <a:pt x="84" y="270"/>
                  </a:lnTo>
                  <a:lnTo>
                    <a:pt x="96" y="276"/>
                  </a:lnTo>
                  <a:lnTo>
                    <a:pt x="102" y="282"/>
                  </a:lnTo>
                  <a:lnTo>
                    <a:pt x="102" y="288"/>
                  </a:lnTo>
                  <a:lnTo>
                    <a:pt x="96" y="288"/>
                  </a:lnTo>
                  <a:lnTo>
                    <a:pt x="96" y="306"/>
                  </a:lnTo>
                  <a:lnTo>
                    <a:pt x="102" y="318"/>
                  </a:lnTo>
                  <a:lnTo>
                    <a:pt x="108" y="324"/>
                  </a:lnTo>
                  <a:lnTo>
                    <a:pt x="114" y="324"/>
                  </a:lnTo>
                  <a:lnTo>
                    <a:pt x="120" y="318"/>
                  </a:lnTo>
                  <a:lnTo>
                    <a:pt x="126" y="324"/>
                  </a:lnTo>
                  <a:lnTo>
                    <a:pt x="126" y="342"/>
                  </a:lnTo>
                  <a:lnTo>
                    <a:pt x="120" y="348"/>
                  </a:lnTo>
                  <a:lnTo>
                    <a:pt x="108" y="348"/>
                  </a:lnTo>
                  <a:lnTo>
                    <a:pt x="114" y="360"/>
                  </a:lnTo>
                  <a:lnTo>
                    <a:pt x="114" y="384"/>
                  </a:lnTo>
                  <a:lnTo>
                    <a:pt x="108" y="396"/>
                  </a:lnTo>
                  <a:lnTo>
                    <a:pt x="102" y="402"/>
                  </a:lnTo>
                  <a:lnTo>
                    <a:pt x="84" y="438"/>
                  </a:lnTo>
                  <a:lnTo>
                    <a:pt x="90" y="444"/>
                  </a:lnTo>
                  <a:lnTo>
                    <a:pt x="90" y="450"/>
                  </a:lnTo>
                  <a:lnTo>
                    <a:pt x="96" y="456"/>
                  </a:lnTo>
                  <a:lnTo>
                    <a:pt x="102" y="468"/>
                  </a:lnTo>
                  <a:lnTo>
                    <a:pt x="108" y="474"/>
                  </a:lnTo>
                  <a:lnTo>
                    <a:pt x="114" y="486"/>
                  </a:lnTo>
                  <a:lnTo>
                    <a:pt x="156" y="528"/>
                  </a:lnTo>
                  <a:lnTo>
                    <a:pt x="162" y="540"/>
                  </a:lnTo>
                  <a:lnTo>
                    <a:pt x="162" y="570"/>
                  </a:lnTo>
                  <a:lnTo>
                    <a:pt x="168" y="588"/>
                  </a:lnTo>
                  <a:lnTo>
                    <a:pt x="168" y="612"/>
                  </a:lnTo>
                  <a:lnTo>
                    <a:pt x="192" y="636"/>
                  </a:lnTo>
                  <a:lnTo>
                    <a:pt x="192" y="660"/>
                  </a:lnTo>
                  <a:lnTo>
                    <a:pt x="198" y="672"/>
                  </a:lnTo>
                  <a:lnTo>
                    <a:pt x="198" y="702"/>
                  </a:lnTo>
                  <a:lnTo>
                    <a:pt x="192" y="714"/>
                  </a:lnTo>
                  <a:lnTo>
                    <a:pt x="192" y="732"/>
                  </a:lnTo>
                  <a:lnTo>
                    <a:pt x="174" y="768"/>
                  </a:lnTo>
                  <a:lnTo>
                    <a:pt x="156" y="786"/>
                  </a:lnTo>
                  <a:lnTo>
                    <a:pt x="156" y="798"/>
                  </a:lnTo>
                  <a:lnTo>
                    <a:pt x="162" y="804"/>
                  </a:lnTo>
                  <a:lnTo>
                    <a:pt x="162" y="816"/>
                  </a:lnTo>
                  <a:lnTo>
                    <a:pt x="156" y="828"/>
                  </a:lnTo>
                  <a:lnTo>
                    <a:pt x="150" y="834"/>
                  </a:lnTo>
                  <a:lnTo>
                    <a:pt x="144" y="846"/>
                  </a:lnTo>
                  <a:lnTo>
                    <a:pt x="144" y="852"/>
                  </a:lnTo>
                  <a:lnTo>
                    <a:pt x="138" y="858"/>
                  </a:lnTo>
                  <a:lnTo>
                    <a:pt x="132" y="876"/>
                  </a:lnTo>
                  <a:lnTo>
                    <a:pt x="126" y="888"/>
                  </a:lnTo>
                  <a:lnTo>
                    <a:pt x="126" y="906"/>
                  </a:lnTo>
                  <a:lnTo>
                    <a:pt x="120" y="918"/>
                  </a:lnTo>
                  <a:lnTo>
                    <a:pt x="120" y="966"/>
                  </a:lnTo>
                  <a:lnTo>
                    <a:pt x="126" y="978"/>
                  </a:lnTo>
                  <a:lnTo>
                    <a:pt x="126" y="1008"/>
                  </a:lnTo>
                  <a:lnTo>
                    <a:pt x="132" y="1014"/>
                  </a:lnTo>
                  <a:lnTo>
                    <a:pt x="132" y="1020"/>
                  </a:lnTo>
                  <a:lnTo>
                    <a:pt x="138" y="1020"/>
                  </a:lnTo>
                  <a:lnTo>
                    <a:pt x="138" y="1002"/>
                  </a:lnTo>
                  <a:lnTo>
                    <a:pt x="144" y="990"/>
                  </a:lnTo>
                  <a:lnTo>
                    <a:pt x="144" y="978"/>
                  </a:lnTo>
                  <a:lnTo>
                    <a:pt x="150" y="972"/>
                  </a:lnTo>
                  <a:lnTo>
                    <a:pt x="150" y="996"/>
                  </a:lnTo>
                  <a:lnTo>
                    <a:pt x="162" y="996"/>
                  </a:lnTo>
                  <a:lnTo>
                    <a:pt x="186" y="1020"/>
                  </a:lnTo>
                  <a:lnTo>
                    <a:pt x="192" y="1032"/>
                  </a:lnTo>
                  <a:lnTo>
                    <a:pt x="198" y="1038"/>
                  </a:lnTo>
                  <a:lnTo>
                    <a:pt x="198" y="1044"/>
                  </a:lnTo>
                  <a:lnTo>
                    <a:pt x="228" y="1074"/>
                  </a:lnTo>
                  <a:lnTo>
                    <a:pt x="228" y="1098"/>
                  </a:lnTo>
                  <a:lnTo>
                    <a:pt x="234" y="1110"/>
                  </a:lnTo>
                  <a:lnTo>
                    <a:pt x="246" y="1128"/>
                  </a:lnTo>
                  <a:lnTo>
                    <a:pt x="264" y="1146"/>
                  </a:lnTo>
                  <a:lnTo>
                    <a:pt x="270" y="1140"/>
                  </a:lnTo>
                  <a:lnTo>
                    <a:pt x="276" y="1128"/>
                  </a:lnTo>
                  <a:lnTo>
                    <a:pt x="270" y="1122"/>
                  </a:lnTo>
                  <a:lnTo>
                    <a:pt x="270" y="1110"/>
                  </a:lnTo>
                  <a:lnTo>
                    <a:pt x="276" y="1104"/>
                  </a:lnTo>
                  <a:lnTo>
                    <a:pt x="288" y="1104"/>
                  </a:lnTo>
                  <a:lnTo>
                    <a:pt x="294" y="1116"/>
                  </a:lnTo>
                  <a:lnTo>
                    <a:pt x="294" y="1122"/>
                  </a:lnTo>
                  <a:lnTo>
                    <a:pt x="312" y="1122"/>
                  </a:lnTo>
                  <a:lnTo>
                    <a:pt x="324" y="1128"/>
                  </a:lnTo>
                  <a:lnTo>
                    <a:pt x="330" y="1134"/>
                  </a:lnTo>
                  <a:lnTo>
                    <a:pt x="330" y="1146"/>
                  </a:lnTo>
                  <a:lnTo>
                    <a:pt x="342" y="1146"/>
                  </a:lnTo>
                  <a:lnTo>
                    <a:pt x="342" y="1158"/>
                  </a:lnTo>
                  <a:lnTo>
                    <a:pt x="330" y="1170"/>
                  </a:lnTo>
                  <a:lnTo>
                    <a:pt x="330" y="1176"/>
                  </a:lnTo>
                  <a:lnTo>
                    <a:pt x="336" y="1182"/>
                  </a:lnTo>
                  <a:lnTo>
                    <a:pt x="354" y="1182"/>
                  </a:lnTo>
                  <a:lnTo>
                    <a:pt x="354" y="1176"/>
                  </a:lnTo>
                  <a:lnTo>
                    <a:pt x="366" y="1176"/>
                  </a:lnTo>
                  <a:lnTo>
                    <a:pt x="372" y="1170"/>
                  </a:lnTo>
                  <a:lnTo>
                    <a:pt x="378" y="1170"/>
                  </a:lnTo>
                  <a:lnTo>
                    <a:pt x="396" y="1188"/>
                  </a:lnTo>
                  <a:lnTo>
                    <a:pt x="402" y="1182"/>
                  </a:lnTo>
                  <a:lnTo>
                    <a:pt x="402" y="1176"/>
                  </a:lnTo>
                  <a:lnTo>
                    <a:pt x="408" y="1164"/>
                  </a:lnTo>
                  <a:lnTo>
                    <a:pt x="414" y="1158"/>
                  </a:lnTo>
                  <a:lnTo>
                    <a:pt x="420" y="1146"/>
                  </a:lnTo>
                  <a:lnTo>
                    <a:pt x="396" y="1134"/>
                  </a:lnTo>
                  <a:lnTo>
                    <a:pt x="390" y="1128"/>
                  </a:lnTo>
                  <a:lnTo>
                    <a:pt x="390" y="1116"/>
                  </a:lnTo>
                  <a:lnTo>
                    <a:pt x="384" y="1104"/>
                  </a:lnTo>
                  <a:lnTo>
                    <a:pt x="384" y="1092"/>
                  </a:lnTo>
                  <a:lnTo>
                    <a:pt x="378" y="1080"/>
                  </a:lnTo>
                  <a:lnTo>
                    <a:pt x="372" y="1074"/>
                  </a:lnTo>
                  <a:lnTo>
                    <a:pt x="354" y="1074"/>
                  </a:lnTo>
                  <a:lnTo>
                    <a:pt x="342" y="1080"/>
                  </a:lnTo>
                  <a:lnTo>
                    <a:pt x="336" y="1086"/>
                  </a:lnTo>
                  <a:lnTo>
                    <a:pt x="318" y="1086"/>
                  </a:lnTo>
                  <a:lnTo>
                    <a:pt x="312" y="1080"/>
                  </a:lnTo>
                  <a:lnTo>
                    <a:pt x="306" y="1068"/>
                  </a:lnTo>
                  <a:lnTo>
                    <a:pt x="306" y="1056"/>
                  </a:lnTo>
                  <a:lnTo>
                    <a:pt x="294" y="1032"/>
                  </a:lnTo>
                  <a:lnTo>
                    <a:pt x="288" y="1032"/>
                  </a:lnTo>
                  <a:lnTo>
                    <a:pt x="288" y="1050"/>
                  </a:lnTo>
                  <a:lnTo>
                    <a:pt x="282" y="1056"/>
                  </a:lnTo>
                  <a:lnTo>
                    <a:pt x="276" y="1056"/>
                  </a:lnTo>
                  <a:lnTo>
                    <a:pt x="270" y="1044"/>
                  </a:lnTo>
                  <a:lnTo>
                    <a:pt x="264" y="1038"/>
                  </a:lnTo>
                  <a:lnTo>
                    <a:pt x="258" y="1026"/>
                  </a:lnTo>
                  <a:lnTo>
                    <a:pt x="258" y="1014"/>
                  </a:lnTo>
                  <a:lnTo>
                    <a:pt x="270" y="1002"/>
                  </a:lnTo>
                  <a:lnTo>
                    <a:pt x="270" y="1008"/>
                  </a:lnTo>
                  <a:lnTo>
                    <a:pt x="276" y="1008"/>
                  </a:lnTo>
                  <a:lnTo>
                    <a:pt x="276" y="1014"/>
                  </a:lnTo>
                  <a:lnTo>
                    <a:pt x="282" y="1014"/>
                  </a:lnTo>
                  <a:lnTo>
                    <a:pt x="288" y="1008"/>
                  </a:lnTo>
                  <a:lnTo>
                    <a:pt x="282" y="1002"/>
                  </a:lnTo>
                  <a:lnTo>
                    <a:pt x="282" y="990"/>
                  </a:lnTo>
                  <a:lnTo>
                    <a:pt x="276" y="978"/>
                  </a:lnTo>
                  <a:lnTo>
                    <a:pt x="270" y="972"/>
                  </a:lnTo>
                  <a:lnTo>
                    <a:pt x="270" y="960"/>
                  </a:lnTo>
                  <a:lnTo>
                    <a:pt x="258" y="948"/>
                  </a:lnTo>
                  <a:lnTo>
                    <a:pt x="246" y="948"/>
                  </a:lnTo>
                  <a:lnTo>
                    <a:pt x="246" y="894"/>
                  </a:lnTo>
                  <a:lnTo>
                    <a:pt x="192" y="906"/>
                  </a:lnTo>
                  <a:lnTo>
                    <a:pt x="192" y="864"/>
                  </a:lnTo>
                  <a:lnTo>
                    <a:pt x="186" y="828"/>
                  </a:lnTo>
                  <a:lnTo>
                    <a:pt x="186" y="804"/>
                  </a:lnTo>
                  <a:lnTo>
                    <a:pt x="180" y="792"/>
                  </a:lnTo>
                  <a:lnTo>
                    <a:pt x="174" y="786"/>
                  </a:lnTo>
                  <a:lnTo>
                    <a:pt x="180" y="786"/>
                  </a:lnTo>
                  <a:lnTo>
                    <a:pt x="192" y="774"/>
                  </a:lnTo>
                  <a:lnTo>
                    <a:pt x="198" y="762"/>
                  </a:lnTo>
                  <a:lnTo>
                    <a:pt x="204" y="744"/>
                  </a:lnTo>
                  <a:lnTo>
                    <a:pt x="204" y="678"/>
                  </a:lnTo>
                  <a:lnTo>
                    <a:pt x="210" y="678"/>
                  </a:lnTo>
                  <a:lnTo>
                    <a:pt x="216" y="672"/>
                  </a:lnTo>
                  <a:lnTo>
                    <a:pt x="222" y="660"/>
                  </a:lnTo>
                  <a:lnTo>
                    <a:pt x="228" y="654"/>
                  </a:lnTo>
                  <a:lnTo>
                    <a:pt x="228" y="612"/>
                  </a:lnTo>
                  <a:lnTo>
                    <a:pt x="222" y="600"/>
                  </a:lnTo>
                  <a:lnTo>
                    <a:pt x="222" y="594"/>
                  </a:lnTo>
                  <a:lnTo>
                    <a:pt x="216" y="588"/>
                  </a:lnTo>
                  <a:lnTo>
                    <a:pt x="222" y="558"/>
                  </a:lnTo>
                  <a:lnTo>
                    <a:pt x="234" y="558"/>
                  </a:lnTo>
                  <a:lnTo>
                    <a:pt x="234" y="552"/>
                  </a:lnTo>
                  <a:lnTo>
                    <a:pt x="240" y="546"/>
                  </a:lnTo>
                  <a:lnTo>
                    <a:pt x="264" y="546"/>
                  </a:lnTo>
                  <a:lnTo>
                    <a:pt x="270" y="552"/>
                  </a:lnTo>
                  <a:lnTo>
                    <a:pt x="294" y="564"/>
                  </a:lnTo>
                  <a:lnTo>
                    <a:pt x="300" y="570"/>
                  </a:lnTo>
                  <a:lnTo>
                    <a:pt x="288" y="576"/>
                  </a:lnTo>
                  <a:lnTo>
                    <a:pt x="288" y="588"/>
                  </a:lnTo>
                  <a:lnTo>
                    <a:pt x="282" y="594"/>
                  </a:lnTo>
                  <a:lnTo>
                    <a:pt x="282" y="612"/>
                  </a:lnTo>
                  <a:lnTo>
                    <a:pt x="288" y="624"/>
                  </a:lnTo>
                  <a:lnTo>
                    <a:pt x="306" y="624"/>
                  </a:lnTo>
                  <a:lnTo>
                    <a:pt x="330" y="612"/>
                  </a:lnTo>
                  <a:lnTo>
                    <a:pt x="342" y="612"/>
                  </a:lnTo>
                  <a:lnTo>
                    <a:pt x="354" y="606"/>
                  </a:lnTo>
                  <a:lnTo>
                    <a:pt x="360" y="600"/>
                  </a:lnTo>
                  <a:lnTo>
                    <a:pt x="366" y="600"/>
                  </a:lnTo>
                  <a:lnTo>
                    <a:pt x="396" y="684"/>
                  </a:lnTo>
                  <a:lnTo>
                    <a:pt x="402" y="678"/>
                  </a:lnTo>
                  <a:lnTo>
                    <a:pt x="414" y="672"/>
                  </a:lnTo>
                  <a:lnTo>
                    <a:pt x="426" y="672"/>
                  </a:lnTo>
                  <a:lnTo>
                    <a:pt x="426" y="642"/>
                  </a:lnTo>
                  <a:lnTo>
                    <a:pt x="414" y="630"/>
                  </a:lnTo>
                  <a:lnTo>
                    <a:pt x="414" y="600"/>
                  </a:lnTo>
                  <a:lnTo>
                    <a:pt x="402" y="588"/>
                  </a:lnTo>
                  <a:lnTo>
                    <a:pt x="396" y="552"/>
                  </a:lnTo>
                  <a:lnTo>
                    <a:pt x="426" y="522"/>
                  </a:lnTo>
                  <a:lnTo>
                    <a:pt x="426" y="516"/>
                  </a:lnTo>
                  <a:lnTo>
                    <a:pt x="432" y="504"/>
                  </a:lnTo>
                  <a:lnTo>
                    <a:pt x="438" y="498"/>
                  </a:lnTo>
                  <a:lnTo>
                    <a:pt x="450" y="492"/>
                  </a:lnTo>
                  <a:lnTo>
                    <a:pt x="468" y="486"/>
                  </a:lnTo>
                  <a:lnTo>
                    <a:pt x="504" y="486"/>
                  </a:lnTo>
                  <a:lnTo>
                    <a:pt x="510" y="492"/>
                  </a:lnTo>
                  <a:lnTo>
                    <a:pt x="522" y="492"/>
                  </a:lnTo>
                  <a:lnTo>
                    <a:pt x="534" y="486"/>
                  </a:lnTo>
                  <a:lnTo>
                    <a:pt x="564" y="486"/>
                  </a:lnTo>
                  <a:lnTo>
                    <a:pt x="576" y="492"/>
                  </a:lnTo>
                  <a:lnTo>
                    <a:pt x="582" y="498"/>
                  </a:lnTo>
                  <a:lnTo>
                    <a:pt x="588" y="498"/>
                  </a:lnTo>
                  <a:lnTo>
                    <a:pt x="594" y="492"/>
                  </a:lnTo>
                  <a:lnTo>
                    <a:pt x="600" y="480"/>
                  </a:lnTo>
                  <a:lnTo>
                    <a:pt x="618" y="462"/>
                  </a:lnTo>
                  <a:lnTo>
                    <a:pt x="618" y="450"/>
                  </a:lnTo>
                  <a:lnTo>
                    <a:pt x="612" y="444"/>
                  </a:lnTo>
                  <a:lnTo>
                    <a:pt x="600" y="438"/>
                  </a:lnTo>
                  <a:lnTo>
                    <a:pt x="588" y="426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33" name="Vietnam" descr="© INSCALE GmbH, 05.05.2010&#10;http://www.presentationload.com/">
              <a:extLst>
                <a:ext uri="{FF2B5EF4-FFF2-40B4-BE49-F238E27FC236}">
                  <a16:creationId xmlns:a16="http://schemas.microsoft.com/office/drawing/2014/main" id="{CA495706-86E0-4896-A002-F6D3D27A70F0}"/>
                </a:ext>
              </a:extLst>
            </p:cNvPr>
            <p:cNvSpPr>
              <a:spLocks/>
            </p:cNvSpPr>
            <p:nvPr/>
          </p:nvSpPr>
          <p:spPr bwMode="gray">
            <a:xfrm>
              <a:off x="8710312" y="3674444"/>
              <a:ext cx="268299" cy="535132"/>
            </a:xfrm>
            <a:custGeom>
              <a:avLst/>
              <a:gdLst>
                <a:gd name="T0" fmla="*/ 2147483647 w 606"/>
                <a:gd name="T1" fmla="*/ 2147483647 h 1194"/>
                <a:gd name="T2" fmla="*/ 2147483647 w 606"/>
                <a:gd name="T3" fmla="*/ 2147483647 h 1194"/>
                <a:gd name="T4" fmla="*/ 2147483647 w 606"/>
                <a:gd name="T5" fmla="*/ 2147483647 h 1194"/>
                <a:gd name="T6" fmla="*/ 2147483647 w 606"/>
                <a:gd name="T7" fmla="*/ 2147483647 h 1194"/>
                <a:gd name="T8" fmla="*/ 2147483647 w 606"/>
                <a:gd name="T9" fmla="*/ 2147483647 h 1194"/>
                <a:gd name="T10" fmla="*/ 2147483647 w 606"/>
                <a:gd name="T11" fmla="*/ 2147483647 h 1194"/>
                <a:gd name="T12" fmla="*/ 2147483647 w 606"/>
                <a:gd name="T13" fmla="*/ 2147483647 h 1194"/>
                <a:gd name="T14" fmla="*/ 2147483647 w 606"/>
                <a:gd name="T15" fmla="*/ 2147483647 h 1194"/>
                <a:gd name="T16" fmla="*/ 2147483647 w 606"/>
                <a:gd name="T17" fmla="*/ 2147483647 h 1194"/>
                <a:gd name="T18" fmla="*/ 2147483647 w 606"/>
                <a:gd name="T19" fmla="*/ 2147483647 h 1194"/>
                <a:gd name="T20" fmla="*/ 2147483647 w 606"/>
                <a:gd name="T21" fmla="*/ 2147483647 h 1194"/>
                <a:gd name="T22" fmla="*/ 2147483647 w 606"/>
                <a:gd name="T23" fmla="*/ 2147483647 h 1194"/>
                <a:gd name="T24" fmla="*/ 2147483647 w 606"/>
                <a:gd name="T25" fmla="*/ 2147483647 h 1194"/>
                <a:gd name="T26" fmla="*/ 2147483647 w 606"/>
                <a:gd name="T27" fmla="*/ 2147483647 h 1194"/>
                <a:gd name="T28" fmla="*/ 2147483647 w 606"/>
                <a:gd name="T29" fmla="*/ 2147483647 h 1194"/>
                <a:gd name="T30" fmla="*/ 2147483647 w 606"/>
                <a:gd name="T31" fmla="*/ 2147483647 h 1194"/>
                <a:gd name="T32" fmla="*/ 2147483647 w 606"/>
                <a:gd name="T33" fmla="*/ 2147483647 h 1194"/>
                <a:gd name="T34" fmla="*/ 2147483647 w 606"/>
                <a:gd name="T35" fmla="*/ 2147483647 h 1194"/>
                <a:gd name="T36" fmla="*/ 2147483647 w 606"/>
                <a:gd name="T37" fmla="*/ 2147483647 h 1194"/>
                <a:gd name="T38" fmla="*/ 2147483647 w 606"/>
                <a:gd name="T39" fmla="*/ 2147483647 h 1194"/>
                <a:gd name="T40" fmla="*/ 2147483647 w 606"/>
                <a:gd name="T41" fmla="*/ 2147483647 h 1194"/>
                <a:gd name="T42" fmla="*/ 2147483647 w 606"/>
                <a:gd name="T43" fmla="*/ 2147483647 h 1194"/>
                <a:gd name="T44" fmla="*/ 2147483647 w 606"/>
                <a:gd name="T45" fmla="*/ 2147483647 h 1194"/>
                <a:gd name="T46" fmla="*/ 2147483647 w 606"/>
                <a:gd name="T47" fmla="*/ 2147483647 h 1194"/>
                <a:gd name="T48" fmla="*/ 2147483647 w 606"/>
                <a:gd name="T49" fmla="*/ 2147483647 h 1194"/>
                <a:gd name="T50" fmla="*/ 2147483647 w 606"/>
                <a:gd name="T51" fmla="*/ 2147483647 h 1194"/>
                <a:gd name="T52" fmla="*/ 2147483647 w 606"/>
                <a:gd name="T53" fmla="*/ 2147483647 h 1194"/>
                <a:gd name="T54" fmla="*/ 2147483647 w 606"/>
                <a:gd name="T55" fmla="*/ 2147483647 h 1194"/>
                <a:gd name="T56" fmla="*/ 2147483647 w 606"/>
                <a:gd name="T57" fmla="*/ 2147483647 h 1194"/>
                <a:gd name="T58" fmla="*/ 2147483647 w 606"/>
                <a:gd name="T59" fmla="*/ 2147483647 h 1194"/>
                <a:gd name="T60" fmla="*/ 2147483647 w 606"/>
                <a:gd name="T61" fmla="*/ 2147483647 h 1194"/>
                <a:gd name="T62" fmla="*/ 2147483647 w 606"/>
                <a:gd name="T63" fmla="*/ 2147483647 h 1194"/>
                <a:gd name="T64" fmla="*/ 2147483647 w 606"/>
                <a:gd name="T65" fmla="*/ 2147483647 h 1194"/>
                <a:gd name="T66" fmla="*/ 2147483647 w 606"/>
                <a:gd name="T67" fmla="*/ 2147483647 h 1194"/>
                <a:gd name="T68" fmla="*/ 2147483647 w 606"/>
                <a:gd name="T69" fmla="*/ 2147483647 h 1194"/>
                <a:gd name="T70" fmla="*/ 2147483647 w 606"/>
                <a:gd name="T71" fmla="*/ 2147483647 h 1194"/>
                <a:gd name="T72" fmla="*/ 2147483647 w 606"/>
                <a:gd name="T73" fmla="*/ 2147483647 h 1194"/>
                <a:gd name="T74" fmla="*/ 2147483647 w 606"/>
                <a:gd name="T75" fmla="*/ 2147483647 h 1194"/>
                <a:gd name="T76" fmla="*/ 2147483647 w 606"/>
                <a:gd name="T77" fmla="*/ 2147483647 h 1194"/>
                <a:gd name="T78" fmla="*/ 2147483647 w 606"/>
                <a:gd name="T79" fmla="*/ 2147483647 h 1194"/>
                <a:gd name="T80" fmla="*/ 2147483647 w 606"/>
                <a:gd name="T81" fmla="*/ 2147483647 h 1194"/>
                <a:gd name="T82" fmla="*/ 2147483647 w 606"/>
                <a:gd name="T83" fmla="*/ 2147483647 h 1194"/>
                <a:gd name="T84" fmla="*/ 2147483647 w 606"/>
                <a:gd name="T85" fmla="*/ 2147483647 h 1194"/>
                <a:gd name="T86" fmla="*/ 2147483647 w 606"/>
                <a:gd name="T87" fmla="*/ 2147483647 h 1194"/>
                <a:gd name="T88" fmla="*/ 2147483647 w 606"/>
                <a:gd name="T89" fmla="*/ 2147483647 h 1194"/>
                <a:gd name="T90" fmla="*/ 2147483647 w 606"/>
                <a:gd name="T91" fmla="*/ 2147483647 h 1194"/>
                <a:gd name="T92" fmla="*/ 2147483647 w 606"/>
                <a:gd name="T93" fmla="*/ 2147483647 h 1194"/>
                <a:gd name="T94" fmla="*/ 2147483647 w 606"/>
                <a:gd name="T95" fmla="*/ 2147483647 h 1194"/>
                <a:gd name="T96" fmla="*/ 2147483647 w 606"/>
                <a:gd name="T97" fmla="*/ 2147483647 h 1194"/>
                <a:gd name="T98" fmla="*/ 2147483647 w 606"/>
                <a:gd name="T99" fmla="*/ 2147483647 h 1194"/>
                <a:gd name="T100" fmla="*/ 2147483647 w 606"/>
                <a:gd name="T101" fmla="*/ 2147483647 h 1194"/>
                <a:gd name="T102" fmla="*/ 2147483647 w 606"/>
                <a:gd name="T103" fmla="*/ 2147483647 h 1194"/>
                <a:gd name="T104" fmla="*/ 2147483647 w 606"/>
                <a:gd name="T105" fmla="*/ 2147483647 h 1194"/>
                <a:gd name="T106" fmla="*/ 2147483647 w 606"/>
                <a:gd name="T107" fmla="*/ 2147483647 h 1194"/>
                <a:gd name="T108" fmla="*/ 2147483647 w 606"/>
                <a:gd name="T109" fmla="*/ 2147483647 h 1194"/>
                <a:gd name="T110" fmla="*/ 2147483647 w 606"/>
                <a:gd name="T111" fmla="*/ 2147483647 h 1194"/>
                <a:gd name="T112" fmla="*/ 2147483647 w 606"/>
                <a:gd name="T113" fmla="*/ 2147483647 h 1194"/>
                <a:gd name="T114" fmla="*/ 2147483647 w 606"/>
                <a:gd name="T115" fmla="*/ 2147483647 h 1194"/>
                <a:gd name="T116" fmla="*/ 2147483647 w 606"/>
                <a:gd name="T117" fmla="*/ 2147483647 h 1194"/>
                <a:gd name="T118" fmla="*/ 2147483647 w 606"/>
                <a:gd name="T119" fmla="*/ 2147483647 h 1194"/>
                <a:gd name="T120" fmla="*/ 2147483647 w 606"/>
                <a:gd name="T121" fmla="*/ 2147483647 h 1194"/>
                <a:gd name="T122" fmla="*/ 2147483647 w 606"/>
                <a:gd name="T123" fmla="*/ 2147483647 h 1194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606"/>
                <a:gd name="T187" fmla="*/ 0 h 1194"/>
                <a:gd name="T188" fmla="*/ 606 w 606"/>
                <a:gd name="T189" fmla="*/ 1194 h 1194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606" h="1194">
                  <a:moveTo>
                    <a:pt x="6" y="48"/>
                  </a:moveTo>
                  <a:lnTo>
                    <a:pt x="0" y="60"/>
                  </a:lnTo>
                  <a:lnTo>
                    <a:pt x="0" y="72"/>
                  </a:lnTo>
                  <a:lnTo>
                    <a:pt x="12" y="96"/>
                  </a:lnTo>
                  <a:lnTo>
                    <a:pt x="18" y="102"/>
                  </a:lnTo>
                  <a:lnTo>
                    <a:pt x="24" y="114"/>
                  </a:lnTo>
                  <a:lnTo>
                    <a:pt x="36" y="120"/>
                  </a:lnTo>
                  <a:lnTo>
                    <a:pt x="42" y="132"/>
                  </a:lnTo>
                  <a:lnTo>
                    <a:pt x="48" y="126"/>
                  </a:lnTo>
                  <a:lnTo>
                    <a:pt x="54" y="126"/>
                  </a:lnTo>
                  <a:lnTo>
                    <a:pt x="54" y="156"/>
                  </a:lnTo>
                  <a:lnTo>
                    <a:pt x="66" y="180"/>
                  </a:lnTo>
                  <a:lnTo>
                    <a:pt x="84" y="198"/>
                  </a:lnTo>
                  <a:lnTo>
                    <a:pt x="90" y="210"/>
                  </a:lnTo>
                  <a:lnTo>
                    <a:pt x="108" y="210"/>
                  </a:lnTo>
                  <a:lnTo>
                    <a:pt x="108" y="216"/>
                  </a:lnTo>
                  <a:lnTo>
                    <a:pt x="120" y="228"/>
                  </a:lnTo>
                  <a:lnTo>
                    <a:pt x="126" y="222"/>
                  </a:lnTo>
                  <a:lnTo>
                    <a:pt x="132" y="210"/>
                  </a:lnTo>
                  <a:lnTo>
                    <a:pt x="132" y="204"/>
                  </a:lnTo>
                  <a:lnTo>
                    <a:pt x="138" y="192"/>
                  </a:lnTo>
                  <a:lnTo>
                    <a:pt x="150" y="192"/>
                  </a:lnTo>
                  <a:lnTo>
                    <a:pt x="162" y="198"/>
                  </a:lnTo>
                  <a:lnTo>
                    <a:pt x="186" y="222"/>
                  </a:lnTo>
                  <a:lnTo>
                    <a:pt x="180" y="222"/>
                  </a:lnTo>
                  <a:lnTo>
                    <a:pt x="174" y="228"/>
                  </a:lnTo>
                  <a:lnTo>
                    <a:pt x="174" y="234"/>
                  </a:lnTo>
                  <a:lnTo>
                    <a:pt x="198" y="246"/>
                  </a:lnTo>
                  <a:lnTo>
                    <a:pt x="216" y="252"/>
                  </a:lnTo>
                  <a:lnTo>
                    <a:pt x="228" y="258"/>
                  </a:lnTo>
                  <a:lnTo>
                    <a:pt x="228" y="270"/>
                  </a:lnTo>
                  <a:lnTo>
                    <a:pt x="222" y="282"/>
                  </a:lnTo>
                  <a:lnTo>
                    <a:pt x="210" y="288"/>
                  </a:lnTo>
                  <a:lnTo>
                    <a:pt x="204" y="300"/>
                  </a:lnTo>
                  <a:lnTo>
                    <a:pt x="198" y="306"/>
                  </a:lnTo>
                  <a:lnTo>
                    <a:pt x="180" y="306"/>
                  </a:lnTo>
                  <a:lnTo>
                    <a:pt x="174" y="300"/>
                  </a:lnTo>
                  <a:lnTo>
                    <a:pt x="150" y="300"/>
                  </a:lnTo>
                  <a:lnTo>
                    <a:pt x="156" y="306"/>
                  </a:lnTo>
                  <a:lnTo>
                    <a:pt x="156" y="324"/>
                  </a:lnTo>
                  <a:lnTo>
                    <a:pt x="168" y="330"/>
                  </a:lnTo>
                  <a:lnTo>
                    <a:pt x="174" y="336"/>
                  </a:lnTo>
                  <a:lnTo>
                    <a:pt x="210" y="354"/>
                  </a:lnTo>
                  <a:lnTo>
                    <a:pt x="222" y="366"/>
                  </a:lnTo>
                  <a:lnTo>
                    <a:pt x="234" y="372"/>
                  </a:lnTo>
                  <a:lnTo>
                    <a:pt x="240" y="378"/>
                  </a:lnTo>
                  <a:lnTo>
                    <a:pt x="252" y="378"/>
                  </a:lnTo>
                  <a:lnTo>
                    <a:pt x="252" y="408"/>
                  </a:lnTo>
                  <a:lnTo>
                    <a:pt x="258" y="414"/>
                  </a:lnTo>
                  <a:lnTo>
                    <a:pt x="270" y="414"/>
                  </a:lnTo>
                  <a:lnTo>
                    <a:pt x="282" y="420"/>
                  </a:lnTo>
                  <a:lnTo>
                    <a:pt x="288" y="426"/>
                  </a:lnTo>
                  <a:lnTo>
                    <a:pt x="294" y="426"/>
                  </a:lnTo>
                  <a:lnTo>
                    <a:pt x="294" y="450"/>
                  </a:lnTo>
                  <a:lnTo>
                    <a:pt x="306" y="474"/>
                  </a:lnTo>
                  <a:lnTo>
                    <a:pt x="324" y="486"/>
                  </a:lnTo>
                  <a:lnTo>
                    <a:pt x="342" y="504"/>
                  </a:lnTo>
                  <a:lnTo>
                    <a:pt x="348" y="522"/>
                  </a:lnTo>
                  <a:lnTo>
                    <a:pt x="366" y="522"/>
                  </a:lnTo>
                  <a:lnTo>
                    <a:pt x="366" y="528"/>
                  </a:lnTo>
                  <a:lnTo>
                    <a:pt x="372" y="534"/>
                  </a:lnTo>
                  <a:lnTo>
                    <a:pt x="384" y="558"/>
                  </a:lnTo>
                  <a:lnTo>
                    <a:pt x="396" y="570"/>
                  </a:lnTo>
                  <a:lnTo>
                    <a:pt x="408" y="570"/>
                  </a:lnTo>
                  <a:lnTo>
                    <a:pt x="414" y="576"/>
                  </a:lnTo>
                  <a:lnTo>
                    <a:pt x="426" y="582"/>
                  </a:lnTo>
                  <a:lnTo>
                    <a:pt x="432" y="588"/>
                  </a:lnTo>
                  <a:lnTo>
                    <a:pt x="432" y="600"/>
                  </a:lnTo>
                  <a:lnTo>
                    <a:pt x="426" y="606"/>
                  </a:lnTo>
                  <a:lnTo>
                    <a:pt x="420" y="606"/>
                  </a:lnTo>
                  <a:lnTo>
                    <a:pt x="414" y="612"/>
                  </a:lnTo>
                  <a:lnTo>
                    <a:pt x="408" y="612"/>
                  </a:lnTo>
                  <a:lnTo>
                    <a:pt x="432" y="636"/>
                  </a:lnTo>
                  <a:lnTo>
                    <a:pt x="456" y="648"/>
                  </a:lnTo>
                  <a:lnTo>
                    <a:pt x="462" y="654"/>
                  </a:lnTo>
                  <a:lnTo>
                    <a:pt x="468" y="654"/>
                  </a:lnTo>
                  <a:lnTo>
                    <a:pt x="450" y="690"/>
                  </a:lnTo>
                  <a:lnTo>
                    <a:pt x="456" y="690"/>
                  </a:lnTo>
                  <a:lnTo>
                    <a:pt x="468" y="702"/>
                  </a:lnTo>
                  <a:lnTo>
                    <a:pt x="468" y="708"/>
                  </a:lnTo>
                  <a:lnTo>
                    <a:pt x="456" y="720"/>
                  </a:lnTo>
                  <a:lnTo>
                    <a:pt x="450" y="720"/>
                  </a:lnTo>
                  <a:lnTo>
                    <a:pt x="450" y="762"/>
                  </a:lnTo>
                  <a:lnTo>
                    <a:pt x="456" y="762"/>
                  </a:lnTo>
                  <a:lnTo>
                    <a:pt x="468" y="774"/>
                  </a:lnTo>
                  <a:lnTo>
                    <a:pt x="480" y="798"/>
                  </a:lnTo>
                  <a:lnTo>
                    <a:pt x="480" y="804"/>
                  </a:lnTo>
                  <a:lnTo>
                    <a:pt x="468" y="816"/>
                  </a:lnTo>
                  <a:lnTo>
                    <a:pt x="462" y="816"/>
                  </a:lnTo>
                  <a:lnTo>
                    <a:pt x="462" y="828"/>
                  </a:lnTo>
                  <a:lnTo>
                    <a:pt x="468" y="834"/>
                  </a:lnTo>
                  <a:lnTo>
                    <a:pt x="468" y="864"/>
                  </a:lnTo>
                  <a:lnTo>
                    <a:pt x="474" y="870"/>
                  </a:lnTo>
                  <a:lnTo>
                    <a:pt x="474" y="900"/>
                  </a:lnTo>
                  <a:lnTo>
                    <a:pt x="462" y="894"/>
                  </a:lnTo>
                  <a:lnTo>
                    <a:pt x="444" y="894"/>
                  </a:lnTo>
                  <a:lnTo>
                    <a:pt x="438" y="900"/>
                  </a:lnTo>
                  <a:lnTo>
                    <a:pt x="438" y="918"/>
                  </a:lnTo>
                  <a:lnTo>
                    <a:pt x="408" y="918"/>
                  </a:lnTo>
                  <a:lnTo>
                    <a:pt x="408" y="942"/>
                  </a:lnTo>
                  <a:lnTo>
                    <a:pt x="366" y="942"/>
                  </a:lnTo>
                  <a:lnTo>
                    <a:pt x="366" y="966"/>
                  </a:lnTo>
                  <a:lnTo>
                    <a:pt x="378" y="990"/>
                  </a:lnTo>
                  <a:lnTo>
                    <a:pt x="396" y="1008"/>
                  </a:lnTo>
                  <a:lnTo>
                    <a:pt x="396" y="1020"/>
                  </a:lnTo>
                  <a:lnTo>
                    <a:pt x="390" y="1014"/>
                  </a:lnTo>
                  <a:lnTo>
                    <a:pt x="378" y="1008"/>
                  </a:lnTo>
                  <a:lnTo>
                    <a:pt x="372" y="1002"/>
                  </a:lnTo>
                  <a:lnTo>
                    <a:pt x="360" y="996"/>
                  </a:lnTo>
                  <a:lnTo>
                    <a:pt x="348" y="996"/>
                  </a:lnTo>
                  <a:lnTo>
                    <a:pt x="342" y="1002"/>
                  </a:lnTo>
                  <a:lnTo>
                    <a:pt x="342" y="1008"/>
                  </a:lnTo>
                  <a:lnTo>
                    <a:pt x="306" y="1008"/>
                  </a:lnTo>
                  <a:lnTo>
                    <a:pt x="312" y="1014"/>
                  </a:lnTo>
                  <a:lnTo>
                    <a:pt x="318" y="1014"/>
                  </a:lnTo>
                  <a:lnTo>
                    <a:pt x="324" y="1020"/>
                  </a:lnTo>
                  <a:lnTo>
                    <a:pt x="324" y="1026"/>
                  </a:lnTo>
                  <a:lnTo>
                    <a:pt x="312" y="1032"/>
                  </a:lnTo>
                  <a:lnTo>
                    <a:pt x="294" y="1032"/>
                  </a:lnTo>
                  <a:lnTo>
                    <a:pt x="276" y="1038"/>
                  </a:lnTo>
                  <a:lnTo>
                    <a:pt x="270" y="1050"/>
                  </a:lnTo>
                  <a:lnTo>
                    <a:pt x="270" y="1056"/>
                  </a:lnTo>
                  <a:lnTo>
                    <a:pt x="288" y="1074"/>
                  </a:lnTo>
                  <a:lnTo>
                    <a:pt x="300" y="1080"/>
                  </a:lnTo>
                  <a:lnTo>
                    <a:pt x="306" y="1086"/>
                  </a:lnTo>
                  <a:lnTo>
                    <a:pt x="312" y="1086"/>
                  </a:lnTo>
                  <a:lnTo>
                    <a:pt x="294" y="1104"/>
                  </a:lnTo>
                  <a:lnTo>
                    <a:pt x="294" y="1110"/>
                  </a:lnTo>
                  <a:lnTo>
                    <a:pt x="300" y="1116"/>
                  </a:lnTo>
                  <a:lnTo>
                    <a:pt x="300" y="1128"/>
                  </a:lnTo>
                  <a:lnTo>
                    <a:pt x="306" y="1140"/>
                  </a:lnTo>
                  <a:lnTo>
                    <a:pt x="306" y="1152"/>
                  </a:lnTo>
                  <a:lnTo>
                    <a:pt x="312" y="1158"/>
                  </a:lnTo>
                  <a:lnTo>
                    <a:pt x="294" y="1176"/>
                  </a:lnTo>
                  <a:lnTo>
                    <a:pt x="294" y="1188"/>
                  </a:lnTo>
                  <a:lnTo>
                    <a:pt x="306" y="1194"/>
                  </a:lnTo>
                  <a:lnTo>
                    <a:pt x="318" y="1194"/>
                  </a:lnTo>
                  <a:lnTo>
                    <a:pt x="330" y="1188"/>
                  </a:lnTo>
                  <a:lnTo>
                    <a:pt x="354" y="1164"/>
                  </a:lnTo>
                  <a:lnTo>
                    <a:pt x="366" y="1158"/>
                  </a:lnTo>
                  <a:lnTo>
                    <a:pt x="378" y="1158"/>
                  </a:lnTo>
                  <a:lnTo>
                    <a:pt x="384" y="1134"/>
                  </a:lnTo>
                  <a:lnTo>
                    <a:pt x="384" y="1110"/>
                  </a:lnTo>
                  <a:lnTo>
                    <a:pt x="396" y="1110"/>
                  </a:lnTo>
                  <a:lnTo>
                    <a:pt x="402" y="1116"/>
                  </a:lnTo>
                  <a:lnTo>
                    <a:pt x="414" y="1116"/>
                  </a:lnTo>
                  <a:lnTo>
                    <a:pt x="426" y="1104"/>
                  </a:lnTo>
                  <a:lnTo>
                    <a:pt x="426" y="1092"/>
                  </a:lnTo>
                  <a:lnTo>
                    <a:pt x="420" y="1086"/>
                  </a:lnTo>
                  <a:lnTo>
                    <a:pt x="414" y="1074"/>
                  </a:lnTo>
                  <a:lnTo>
                    <a:pt x="408" y="1068"/>
                  </a:lnTo>
                  <a:lnTo>
                    <a:pt x="408" y="1062"/>
                  </a:lnTo>
                  <a:lnTo>
                    <a:pt x="414" y="1056"/>
                  </a:lnTo>
                  <a:lnTo>
                    <a:pt x="426" y="1056"/>
                  </a:lnTo>
                  <a:lnTo>
                    <a:pt x="438" y="1050"/>
                  </a:lnTo>
                  <a:lnTo>
                    <a:pt x="444" y="1044"/>
                  </a:lnTo>
                  <a:lnTo>
                    <a:pt x="450" y="1044"/>
                  </a:lnTo>
                  <a:lnTo>
                    <a:pt x="456" y="1050"/>
                  </a:lnTo>
                  <a:lnTo>
                    <a:pt x="468" y="1050"/>
                  </a:lnTo>
                  <a:lnTo>
                    <a:pt x="480" y="1044"/>
                  </a:lnTo>
                  <a:lnTo>
                    <a:pt x="498" y="1038"/>
                  </a:lnTo>
                  <a:lnTo>
                    <a:pt x="546" y="1014"/>
                  </a:lnTo>
                  <a:lnTo>
                    <a:pt x="582" y="978"/>
                  </a:lnTo>
                  <a:lnTo>
                    <a:pt x="588" y="960"/>
                  </a:lnTo>
                  <a:lnTo>
                    <a:pt x="594" y="936"/>
                  </a:lnTo>
                  <a:lnTo>
                    <a:pt x="606" y="876"/>
                  </a:lnTo>
                  <a:lnTo>
                    <a:pt x="606" y="846"/>
                  </a:lnTo>
                  <a:lnTo>
                    <a:pt x="600" y="834"/>
                  </a:lnTo>
                  <a:lnTo>
                    <a:pt x="576" y="810"/>
                  </a:lnTo>
                  <a:lnTo>
                    <a:pt x="594" y="804"/>
                  </a:lnTo>
                  <a:lnTo>
                    <a:pt x="594" y="774"/>
                  </a:lnTo>
                  <a:lnTo>
                    <a:pt x="588" y="756"/>
                  </a:lnTo>
                  <a:lnTo>
                    <a:pt x="588" y="744"/>
                  </a:lnTo>
                  <a:lnTo>
                    <a:pt x="570" y="708"/>
                  </a:lnTo>
                  <a:lnTo>
                    <a:pt x="564" y="690"/>
                  </a:lnTo>
                  <a:lnTo>
                    <a:pt x="558" y="684"/>
                  </a:lnTo>
                  <a:lnTo>
                    <a:pt x="552" y="672"/>
                  </a:lnTo>
                  <a:lnTo>
                    <a:pt x="558" y="666"/>
                  </a:lnTo>
                  <a:lnTo>
                    <a:pt x="558" y="642"/>
                  </a:lnTo>
                  <a:lnTo>
                    <a:pt x="522" y="606"/>
                  </a:lnTo>
                  <a:lnTo>
                    <a:pt x="486" y="576"/>
                  </a:lnTo>
                  <a:lnTo>
                    <a:pt x="456" y="552"/>
                  </a:lnTo>
                  <a:lnTo>
                    <a:pt x="432" y="534"/>
                  </a:lnTo>
                  <a:lnTo>
                    <a:pt x="420" y="528"/>
                  </a:lnTo>
                  <a:lnTo>
                    <a:pt x="402" y="516"/>
                  </a:lnTo>
                  <a:lnTo>
                    <a:pt x="390" y="510"/>
                  </a:lnTo>
                  <a:lnTo>
                    <a:pt x="384" y="504"/>
                  </a:lnTo>
                  <a:lnTo>
                    <a:pt x="384" y="468"/>
                  </a:lnTo>
                  <a:lnTo>
                    <a:pt x="336" y="420"/>
                  </a:lnTo>
                  <a:lnTo>
                    <a:pt x="306" y="384"/>
                  </a:lnTo>
                  <a:lnTo>
                    <a:pt x="288" y="354"/>
                  </a:lnTo>
                  <a:lnTo>
                    <a:pt x="282" y="336"/>
                  </a:lnTo>
                  <a:lnTo>
                    <a:pt x="282" y="318"/>
                  </a:lnTo>
                  <a:lnTo>
                    <a:pt x="276" y="306"/>
                  </a:lnTo>
                  <a:lnTo>
                    <a:pt x="276" y="282"/>
                  </a:lnTo>
                  <a:lnTo>
                    <a:pt x="282" y="276"/>
                  </a:lnTo>
                  <a:lnTo>
                    <a:pt x="294" y="252"/>
                  </a:lnTo>
                  <a:lnTo>
                    <a:pt x="294" y="240"/>
                  </a:lnTo>
                  <a:lnTo>
                    <a:pt x="300" y="240"/>
                  </a:lnTo>
                  <a:lnTo>
                    <a:pt x="312" y="228"/>
                  </a:lnTo>
                  <a:lnTo>
                    <a:pt x="324" y="222"/>
                  </a:lnTo>
                  <a:lnTo>
                    <a:pt x="336" y="210"/>
                  </a:lnTo>
                  <a:lnTo>
                    <a:pt x="336" y="204"/>
                  </a:lnTo>
                  <a:lnTo>
                    <a:pt x="342" y="198"/>
                  </a:lnTo>
                  <a:lnTo>
                    <a:pt x="372" y="198"/>
                  </a:lnTo>
                  <a:lnTo>
                    <a:pt x="384" y="186"/>
                  </a:lnTo>
                  <a:lnTo>
                    <a:pt x="390" y="174"/>
                  </a:lnTo>
                  <a:lnTo>
                    <a:pt x="390" y="156"/>
                  </a:lnTo>
                  <a:lnTo>
                    <a:pt x="396" y="144"/>
                  </a:lnTo>
                  <a:lnTo>
                    <a:pt x="390" y="144"/>
                  </a:lnTo>
                  <a:lnTo>
                    <a:pt x="384" y="138"/>
                  </a:lnTo>
                  <a:lnTo>
                    <a:pt x="354" y="138"/>
                  </a:lnTo>
                  <a:lnTo>
                    <a:pt x="342" y="132"/>
                  </a:lnTo>
                  <a:lnTo>
                    <a:pt x="336" y="120"/>
                  </a:lnTo>
                  <a:lnTo>
                    <a:pt x="330" y="114"/>
                  </a:lnTo>
                  <a:lnTo>
                    <a:pt x="312" y="114"/>
                  </a:lnTo>
                  <a:lnTo>
                    <a:pt x="312" y="96"/>
                  </a:lnTo>
                  <a:lnTo>
                    <a:pt x="300" y="90"/>
                  </a:lnTo>
                  <a:lnTo>
                    <a:pt x="294" y="72"/>
                  </a:lnTo>
                  <a:lnTo>
                    <a:pt x="312" y="54"/>
                  </a:lnTo>
                  <a:lnTo>
                    <a:pt x="312" y="48"/>
                  </a:lnTo>
                  <a:lnTo>
                    <a:pt x="306" y="42"/>
                  </a:lnTo>
                  <a:lnTo>
                    <a:pt x="276" y="42"/>
                  </a:lnTo>
                  <a:lnTo>
                    <a:pt x="264" y="30"/>
                  </a:lnTo>
                  <a:lnTo>
                    <a:pt x="234" y="36"/>
                  </a:lnTo>
                  <a:lnTo>
                    <a:pt x="204" y="0"/>
                  </a:lnTo>
                  <a:lnTo>
                    <a:pt x="198" y="0"/>
                  </a:lnTo>
                  <a:lnTo>
                    <a:pt x="192" y="6"/>
                  </a:lnTo>
                  <a:lnTo>
                    <a:pt x="180" y="12"/>
                  </a:lnTo>
                  <a:lnTo>
                    <a:pt x="174" y="18"/>
                  </a:lnTo>
                  <a:lnTo>
                    <a:pt x="174" y="30"/>
                  </a:lnTo>
                  <a:lnTo>
                    <a:pt x="168" y="42"/>
                  </a:lnTo>
                  <a:lnTo>
                    <a:pt x="168" y="48"/>
                  </a:lnTo>
                  <a:lnTo>
                    <a:pt x="150" y="48"/>
                  </a:lnTo>
                  <a:lnTo>
                    <a:pt x="144" y="54"/>
                  </a:lnTo>
                  <a:lnTo>
                    <a:pt x="138" y="48"/>
                  </a:lnTo>
                  <a:lnTo>
                    <a:pt x="120" y="48"/>
                  </a:lnTo>
                  <a:lnTo>
                    <a:pt x="132" y="60"/>
                  </a:lnTo>
                  <a:lnTo>
                    <a:pt x="132" y="72"/>
                  </a:lnTo>
                  <a:lnTo>
                    <a:pt x="114" y="72"/>
                  </a:lnTo>
                  <a:lnTo>
                    <a:pt x="108" y="66"/>
                  </a:lnTo>
                  <a:lnTo>
                    <a:pt x="96" y="48"/>
                  </a:lnTo>
                  <a:lnTo>
                    <a:pt x="90" y="48"/>
                  </a:lnTo>
                  <a:lnTo>
                    <a:pt x="90" y="66"/>
                  </a:lnTo>
                  <a:lnTo>
                    <a:pt x="72" y="48"/>
                  </a:lnTo>
                  <a:lnTo>
                    <a:pt x="66" y="54"/>
                  </a:lnTo>
                  <a:lnTo>
                    <a:pt x="60" y="66"/>
                  </a:lnTo>
                  <a:lnTo>
                    <a:pt x="54" y="72"/>
                  </a:lnTo>
                  <a:lnTo>
                    <a:pt x="42" y="72"/>
                  </a:lnTo>
                  <a:lnTo>
                    <a:pt x="18" y="48"/>
                  </a:lnTo>
                  <a:lnTo>
                    <a:pt x="6" y="48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34" name="Laos" descr="© INSCALE GmbH, 05.05.2010&#10;http://www.presentationload.com/">
              <a:extLst>
                <a:ext uri="{FF2B5EF4-FFF2-40B4-BE49-F238E27FC236}">
                  <a16:creationId xmlns:a16="http://schemas.microsoft.com/office/drawing/2014/main" id="{126F3629-33DE-4D46-AA8F-D5F60B5A4C51}"/>
                </a:ext>
              </a:extLst>
            </p:cNvPr>
            <p:cNvSpPr>
              <a:spLocks/>
            </p:cNvSpPr>
            <p:nvPr/>
          </p:nvSpPr>
          <p:spPr bwMode="gray">
            <a:xfrm>
              <a:off x="8653159" y="3706203"/>
              <a:ext cx="265124" cy="311234"/>
            </a:xfrm>
            <a:custGeom>
              <a:avLst/>
              <a:gdLst>
                <a:gd name="T0" fmla="*/ 2147483647 w 600"/>
                <a:gd name="T1" fmla="*/ 2147483647 h 696"/>
                <a:gd name="T2" fmla="*/ 2147483647 w 600"/>
                <a:gd name="T3" fmla="*/ 2147483647 h 696"/>
                <a:gd name="T4" fmla="*/ 2147483647 w 600"/>
                <a:gd name="T5" fmla="*/ 2147483647 h 696"/>
                <a:gd name="T6" fmla="*/ 2147483647 w 600"/>
                <a:gd name="T7" fmla="*/ 2147483647 h 696"/>
                <a:gd name="T8" fmla="*/ 2147483647 w 600"/>
                <a:gd name="T9" fmla="*/ 2147483647 h 696"/>
                <a:gd name="T10" fmla="*/ 2147483647 w 600"/>
                <a:gd name="T11" fmla="*/ 2147483647 h 696"/>
                <a:gd name="T12" fmla="*/ 2147483647 w 600"/>
                <a:gd name="T13" fmla="*/ 2147483647 h 696"/>
                <a:gd name="T14" fmla="*/ 2147483647 w 600"/>
                <a:gd name="T15" fmla="*/ 2147483647 h 696"/>
                <a:gd name="T16" fmla="*/ 2147483647 w 600"/>
                <a:gd name="T17" fmla="*/ 2147483647 h 696"/>
                <a:gd name="T18" fmla="*/ 2147483647 w 600"/>
                <a:gd name="T19" fmla="*/ 2147483647 h 696"/>
                <a:gd name="T20" fmla="*/ 2147483647 w 600"/>
                <a:gd name="T21" fmla="*/ 2147483647 h 696"/>
                <a:gd name="T22" fmla="*/ 2147483647 w 600"/>
                <a:gd name="T23" fmla="*/ 2147483647 h 696"/>
                <a:gd name="T24" fmla="*/ 2147483647 w 600"/>
                <a:gd name="T25" fmla="*/ 2147483647 h 696"/>
                <a:gd name="T26" fmla="*/ 2147483647 w 600"/>
                <a:gd name="T27" fmla="*/ 2147483647 h 696"/>
                <a:gd name="T28" fmla="*/ 2147483647 w 600"/>
                <a:gd name="T29" fmla="*/ 2147483647 h 696"/>
                <a:gd name="T30" fmla="*/ 2147483647 w 600"/>
                <a:gd name="T31" fmla="*/ 2147483647 h 696"/>
                <a:gd name="T32" fmla="*/ 2147483647 w 600"/>
                <a:gd name="T33" fmla="*/ 2147483647 h 696"/>
                <a:gd name="T34" fmla="*/ 2147483647 w 600"/>
                <a:gd name="T35" fmla="*/ 2147483647 h 696"/>
                <a:gd name="T36" fmla="*/ 2147483647 w 600"/>
                <a:gd name="T37" fmla="*/ 2147483647 h 696"/>
                <a:gd name="T38" fmla="*/ 2147483647 w 600"/>
                <a:gd name="T39" fmla="*/ 2147483647 h 696"/>
                <a:gd name="T40" fmla="*/ 2147483647 w 600"/>
                <a:gd name="T41" fmla="*/ 2147483647 h 696"/>
                <a:gd name="T42" fmla="*/ 2147483647 w 600"/>
                <a:gd name="T43" fmla="*/ 2147483647 h 696"/>
                <a:gd name="T44" fmla="*/ 2147483647 w 600"/>
                <a:gd name="T45" fmla="*/ 2147483647 h 696"/>
                <a:gd name="T46" fmla="*/ 2147483647 w 600"/>
                <a:gd name="T47" fmla="*/ 2147483647 h 696"/>
                <a:gd name="T48" fmla="*/ 2147483647 w 600"/>
                <a:gd name="T49" fmla="*/ 2147483647 h 696"/>
                <a:gd name="T50" fmla="*/ 2147483647 w 600"/>
                <a:gd name="T51" fmla="*/ 2147483647 h 696"/>
                <a:gd name="T52" fmla="*/ 2147483647 w 600"/>
                <a:gd name="T53" fmla="*/ 2147483647 h 696"/>
                <a:gd name="T54" fmla="*/ 2147483647 w 600"/>
                <a:gd name="T55" fmla="*/ 2147483647 h 696"/>
                <a:gd name="T56" fmla="*/ 2147483647 w 600"/>
                <a:gd name="T57" fmla="*/ 2147483647 h 696"/>
                <a:gd name="T58" fmla="*/ 2147483647 w 600"/>
                <a:gd name="T59" fmla="*/ 2147483647 h 696"/>
                <a:gd name="T60" fmla="*/ 2147483647 w 600"/>
                <a:gd name="T61" fmla="*/ 2147483647 h 696"/>
                <a:gd name="T62" fmla="*/ 2147483647 w 600"/>
                <a:gd name="T63" fmla="*/ 2147483647 h 696"/>
                <a:gd name="T64" fmla="*/ 2147483647 w 600"/>
                <a:gd name="T65" fmla="*/ 2147483647 h 696"/>
                <a:gd name="T66" fmla="*/ 2147483647 w 600"/>
                <a:gd name="T67" fmla="*/ 2147483647 h 696"/>
                <a:gd name="T68" fmla="*/ 2147483647 w 600"/>
                <a:gd name="T69" fmla="*/ 2147483647 h 696"/>
                <a:gd name="T70" fmla="*/ 2147483647 w 600"/>
                <a:gd name="T71" fmla="*/ 2147483647 h 696"/>
                <a:gd name="T72" fmla="*/ 2147483647 w 600"/>
                <a:gd name="T73" fmla="*/ 2147483647 h 696"/>
                <a:gd name="T74" fmla="*/ 2147483647 w 600"/>
                <a:gd name="T75" fmla="*/ 2147483647 h 696"/>
                <a:gd name="T76" fmla="*/ 2147483647 w 600"/>
                <a:gd name="T77" fmla="*/ 2147483647 h 696"/>
                <a:gd name="T78" fmla="*/ 2147483647 w 600"/>
                <a:gd name="T79" fmla="*/ 2147483647 h 696"/>
                <a:gd name="T80" fmla="*/ 2147483647 w 600"/>
                <a:gd name="T81" fmla="*/ 2147483647 h 696"/>
                <a:gd name="T82" fmla="*/ 2147483647 w 600"/>
                <a:gd name="T83" fmla="*/ 2147483647 h 696"/>
                <a:gd name="T84" fmla="*/ 2147483647 w 600"/>
                <a:gd name="T85" fmla="*/ 2147483647 h 696"/>
                <a:gd name="T86" fmla="*/ 2147483647 w 600"/>
                <a:gd name="T87" fmla="*/ 2147483647 h 696"/>
                <a:gd name="T88" fmla="*/ 2147483647 w 600"/>
                <a:gd name="T89" fmla="*/ 2147483647 h 696"/>
                <a:gd name="T90" fmla="*/ 2147483647 w 600"/>
                <a:gd name="T91" fmla="*/ 2147483647 h 696"/>
                <a:gd name="T92" fmla="*/ 2147483647 w 600"/>
                <a:gd name="T93" fmla="*/ 2147483647 h 696"/>
                <a:gd name="T94" fmla="*/ 2147483647 w 600"/>
                <a:gd name="T95" fmla="*/ 2147483647 h 696"/>
                <a:gd name="T96" fmla="*/ 2147483647 w 600"/>
                <a:gd name="T97" fmla="*/ 2147483647 h 696"/>
                <a:gd name="T98" fmla="*/ 2147483647 w 600"/>
                <a:gd name="T99" fmla="*/ 2147483647 h 696"/>
                <a:gd name="T100" fmla="*/ 2147483647 w 600"/>
                <a:gd name="T101" fmla="*/ 2147483647 h 696"/>
                <a:gd name="T102" fmla="*/ 2147483647 w 600"/>
                <a:gd name="T103" fmla="*/ 2147483647 h 696"/>
                <a:gd name="T104" fmla="*/ 2147483647 w 600"/>
                <a:gd name="T105" fmla="*/ 2147483647 h 696"/>
                <a:gd name="T106" fmla="*/ 2147483647 w 600"/>
                <a:gd name="T107" fmla="*/ 2147483647 h 696"/>
                <a:gd name="T108" fmla="*/ 2147483647 w 600"/>
                <a:gd name="T109" fmla="*/ 2147483647 h 696"/>
                <a:gd name="T110" fmla="*/ 2147483647 w 600"/>
                <a:gd name="T111" fmla="*/ 2147483647 h 696"/>
                <a:gd name="T112" fmla="*/ 2147483647 w 600"/>
                <a:gd name="T113" fmla="*/ 2147483647 h 696"/>
                <a:gd name="T114" fmla="*/ 2147483647 w 600"/>
                <a:gd name="T115" fmla="*/ 2147483647 h 696"/>
                <a:gd name="T116" fmla="*/ 2147483647 w 600"/>
                <a:gd name="T117" fmla="*/ 2147483647 h 696"/>
                <a:gd name="T118" fmla="*/ 0 w 600"/>
                <a:gd name="T119" fmla="*/ 2147483647 h 696"/>
                <a:gd name="T120" fmla="*/ 2147483647 w 600"/>
                <a:gd name="T121" fmla="*/ 2147483647 h 69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600"/>
                <a:gd name="T184" fmla="*/ 0 h 696"/>
                <a:gd name="T185" fmla="*/ 600 w 600"/>
                <a:gd name="T186" fmla="*/ 696 h 69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600" h="696">
                  <a:moveTo>
                    <a:pt x="24" y="180"/>
                  </a:moveTo>
                  <a:lnTo>
                    <a:pt x="36" y="180"/>
                  </a:lnTo>
                  <a:lnTo>
                    <a:pt x="42" y="186"/>
                  </a:lnTo>
                  <a:lnTo>
                    <a:pt x="42" y="198"/>
                  </a:lnTo>
                  <a:lnTo>
                    <a:pt x="36" y="204"/>
                  </a:lnTo>
                  <a:lnTo>
                    <a:pt x="36" y="228"/>
                  </a:lnTo>
                  <a:lnTo>
                    <a:pt x="42" y="240"/>
                  </a:lnTo>
                  <a:lnTo>
                    <a:pt x="48" y="246"/>
                  </a:lnTo>
                  <a:lnTo>
                    <a:pt x="66" y="246"/>
                  </a:lnTo>
                  <a:lnTo>
                    <a:pt x="66" y="234"/>
                  </a:lnTo>
                  <a:lnTo>
                    <a:pt x="78" y="234"/>
                  </a:lnTo>
                  <a:lnTo>
                    <a:pt x="84" y="228"/>
                  </a:lnTo>
                  <a:lnTo>
                    <a:pt x="90" y="228"/>
                  </a:lnTo>
                  <a:lnTo>
                    <a:pt x="102" y="234"/>
                  </a:lnTo>
                  <a:lnTo>
                    <a:pt x="102" y="264"/>
                  </a:lnTo>
                  <a:lnTo>
                    <a:pt x="96" y="270"/>
                  </a:lnTo>
                  <a:lnTo>
                    <a:pt x="102" y="276"/>
                  </a:lnTo>
                  <a:lnTo>
                    <a:pt x="108" y="288"/>
                  </a:lnTo>
                  <a:lnTo>
                    <a:pt x="108" y="300"/>
                  </a:lnTo>
                  <a:lnTo>
                    <a:pt x="102" y="312"/>
                  </a:lnTo>
                  <a:lnTo>
                    <a:pt x="90" y="324"/>
                  </a:lnTo>
                  <a:lnTo>
                    <a:pt x="102" y="324"/>
                  </a:lnTo>
                  <a:lnTo>
                    <a:pt x="108" y="330"/>
                  </a:lnTo>
                  <a:lnTo>
                    <a:pt x="108" y="342"/>
                  </a:lnTo>
                  <a:lnTo>
                    <a:pt x="84" y="390"/>
                  </a:lnTo>
                  <a:lnTo>
                    <a:pt x="84" y="402"/>
                  </a:lnTo>
                  <a:lnTo>
                    <a:pt x="102" y="402"/>
                  </a:lnTo>
                  <a:lnTo>
                    <a:pt x="126" y="390"/>
                  </a:lnTo>
                  <a:lnTo>
                    <a:pt x="132" y="384"/>
                  </a:lnTo>
                  <a:lnTo>
                    <a:pt x="132" y="378"/>
                  </a:lnTo>
                  <a:lnTo>
                    <a:pt x="144" y="366"/>
                  </a:lnTo>
                  <a:lnTo>
                    <a:pt x="150" y="354"/>
                  </a:lnTo>
                  <a:lnTo>
                    <a:pt x="156" y="348"/>
                  </a:lnTo>
                  <a:lnTo>
                    <a:pt x="168" y="348"/>
                  </a:lnTo>
                  <a:lnTo>
                    <a:pt x="174" y="354"/>
                  </a:lnTo>
                  <a:lnTo>
                    <a:pt x="198" y="366"/>
                  </a:lnTo>
                  <a:lnTo>
                    <a:pt x="216" y="366"/>
                  </a:lnTo>
                  <a:lnTo>
                    <a:pt x="234" y="348"/>
                  </a:lnTo>
                  <a:lnTo>
                    <a:pt x="234" y="336"/>
                  </a:lnTo>
                  <a:lnTo>
                    <a:pt x="240" y="330"/>
                  </a:lnTo>
                  <a:lnTo>
                    <a:pt x="258" y="330"/>
                  </a:lnTo>
                  <a:lnTo>
                    <a:pt x="264" y="336"/>
                  </a:lnTo>
                  <a:lnTo>
                    <a:pt x="276" y="342"/>
                  </a:lnTo>
                  <a:lnTo>
                    <a:pt x="300" y="342"/>
                  </a:lnTo>
                  <a:lnTo>
                    <a:pt x="306" y="348"/>
                  </a:lnTo>
                  <a:lnTo>
                    <a:pt x="306" y="360"/>
                  </a:lnTo>
                  <a:lnTo>
                    <a:pt x="318" y="372"/>
                  </a:lnTo>
                  <a:lnTo>
                    <a:pt x="336" y="384"/>
                  </a:lnTo>
                  <a:lnTo>
                    <a:pt x="348" y="390"/>
                  </a:lnTo>
                  <a:lnTo>
                    <a:pt x="366" y="408"/>
                  </a:lnTo>
                  <a:lnTo>
                    <a:pt x="372" y="450"/>
                  </a:lnTo>
                  <a:lnTo>
                    <a:pt x="372" y="462"/>
                  </a:lnTo>
                  <a:lnTo>
                    <a:pt x="384" y="486"/>
                  </a:lnTo>
                  <a:lnTo>
                    <a:pt x="420" y="522"/>
                  </a:lnTo>
                  <a:lnTo>
                    <a:pt x="420" y="528"/>
                  </a:lnTo>
                  <a:lnTo>
                    <a:pt x="426" y="534"/>
                  </a:lnTo>
                  <a:lnTo>
                    <a:pt x="426" y="546"/>
                  </a:lnTo>
                  <a:lnTo>
                    <a:pt x="432" y="540"/>
                  </a:lnTo>
                  <a:lnTo>
                    <a:pt x="432" y="546"/>
                  </a:lnTo>
                  <a:lnTo>
                    <a:pt x="444" y="558"/>
                  </a:lnTo>
                  <a:lnTo>
                    <a:pt x="432" y="582"/>
                  </a:lnTo>
                  <a:lnTo>
                    <a:pt x="426" y="588"/>
                  </a:lnTo>
                  <a:lnTo>
                    <a:pt x="426" y="594"/>
                  </a:lnTo>
                  <a:lnTo>
                    <a:pt x="438" y="606"/>
                  </a:lnTo>
                  <a:lnTo>
                    <a:pt x="450" y="612"/>
                  </a:lnTo>
                  <a:lnTo>
                    <a:pt x="456" y="618"/>
                  </a:lnTo>
                  <a:lnTo>
                    <a:pt x="456" y="630"/>
                  </a:lnTo>
                  <a:lnTo>
                    <a:pt x="450" y="636"/>
                  </a:lnTo>
                  <a:lnTo>
                    <a:pt x="444" y="648"/>
                  </a:lnTo>
                  <a:lnTo>
                    <a:pt x="432" y="654"/>
                  </a:lnTo>
                  <a:lnTo>
                    <a:pt x="426" y="660"/>
                  </a:lnTo>
                  <a:lnTo>
                    <a:pt x="426" y="672"/>
                  </a:lnTo>
                  <a:lnTo>
                    <a:pt x="450" y="672"/>
                  </a:lnTo>
                  <a:lnTo>
                    <a:pt x="456" y="678"/>
                  </a:lnTo>
                  <a:lnTo>
                    <a:pt x="462" y="678"/>
                  </a:lnTo>
                  <a:lnTo>
                    <a:pt x="462" y="684"/>
                  </a:lnTo>
                  <a:lnTo>
                    <a:pt x="474" y="696"/>
                  </a:lnTo>
                  <a:lnTo>
                    <a:pt x="486" y="696"/>
                  </a:lnTo>
                  <a:lnTo>
                    <a:pt x="492" y="690"/>
                  </a:lnTo>
                  <a:lnTo>
                    <a:pt x="492" y="678"/>
                  </a:lnTo>
                  <a:lnTo>
                    <a:pt x="480" y="666"/>
                  </a:lnTo>
                  <a:lnTo>
                    <a:pt x="498" y="654"/>
                  </a:lnTo>
                  <a:lnTo>
                    <a:pt x="510" y="642"/>
                  </a:lnTo>
                  <a:lnTo>
                    <a:pt x="546" y="654"/>
                  </a:lnTo>
                  <a:lnTo>
                    <a:pt x="558" y="642"/>
                  </a:lnTo>
                  <a:lnTo>
                    <a:pt x="582" y="648"/>
                  </a:lnTo>
                  <a:lnTo>
                    <a:pt x="588" y="648"/>
                  </a:lnTo>
                  <a:lnTo>
                    <a:pt x="600" y="636"/>
                  </a:lnTo>
                  <a:lnTo>
                    <a:pt x="600" y="630"/>
                  </a:lnTo>
                  <a:lnTo>
                    <a:pt x="588" y="618"/>
                  </a:lnTo>
                  <a:lnTo>
                    <a:pt x="582" y="618"/>
                  </a:lnTo>
                  <a:lnTo>
                    <a:pt x="600" y="582"/>
                  </a:lnTo>
                  <a:lnTo>
                    <a:pt x="594" y="582"/>
                  </a:lnTo>
                  <a:lnTo>
                    <a:pt x="588" y="576"/>
                  </a:lnTo>
                  <a:lnTo>
                    <a:pt x="564" y="564"/>
                  </a:lnTo>
                  <a:lnTo>
                    <a:pt x="540" y="540"/>
                  </a:lnTo>
                  <a:lnTo>
                    <a:pt x="546" y="540"/>
                  </a:lnTo>
                  <a:lnTo>
                    <a:pt x="552" y="534"/>
                  </a:lnTo>
                  <a:lnTo>
                    <a:pt x="558" y="534"/>
                  </a:lnTo>
                  <a:lnTo>
                    <a:pt x="564" y="528"/>
                  </a:lnTo>
                  <a:lnTo>
                    <a:pt x="564" y="516"/>
                  </a:lnTo>
                  <a:lnTo>
                    <a:pt x="558" y="510"/>
                  </a:lnTo>
                  <a:lnTo>
                    <a:pt x="546" y="504"/>
                  </a:lnTo>
                  <a:lnTo>
                    <a:pt x="540" y="498"/>
                  </a:lnTo>
                  <a:lnTo>
                    <a:pt x="528" y="498"/>
                  </a:lnTo>
                  <a:lnTo>
                    <a:pt x="516" y="486"/>
                  </a:lnTo>
                  <a:lnTo>
                    <a:pt x="504" y="462"/>
                  </a:lnTo>
                  <a:lnTo>
                    <a:pt x="498" y="456"/>
                  </a:lnTo>
                  <a:lnTo>
                    <a:pt x="498" y="450"/>
                  </a:lnTo>
                  <a:lnTo>
                    <a:pt x="480" y="450"/>
                  </a:lnTo>
                  <a:lnTo>
                    <a:pt x="474" y="432"/>
                  </a:lnTo>
                  <a:lnTo>
                    <a:pt x="456" y="414"/>
                  </a:lnTo>
                  <a:lnTo>
                    <a:pt x="438" y="402"/>
                  </a:lnTo>
                  <a:lnTo>
                    <a:pt x="426" y="378"/>
                  </a:lnTo>
                  <a:lnTo>
                    <a:pt x="426" y="354"/>
                  </a:lnTo>
                  <a:lnTo>
                    <a:pt x="420" y="354"/>
                  </a:lnTo>
                  <a:lnTo>
                    <a:pt x="414" y="348"/>
                  </a:lnTo>
                  <a:lnTo>
                    <a:pt x="402" y="342"/>
                  </a:lnTo>
                  <a:lnTo>
                    <a:pt x="390" y="342"/>
                  </a:lnTo>
                  <a:lnTo>
                    <a:pt x="384" y="336"/>
                  </a:lnTo>
                  <a:lnTo>
                    <a:pt x="384" y="306"/>
                  </a:lnTo>
                  <a:lnTo>
                    <a:pt x="372" y="306"/>
                  </a:lnTo>
                  <a:lnTo>
                    <a:pt x="366" y="300"/>
                  </a:lnTo>
                  <a:lnTo>
                    <a:pt x="354" y="294"/>
                  </a:lnTo>
                  <a:lnTo>
                    <a:pt x="342" y="282"/>
                  </a:lnTo>
                  <a:lnTo>
                    <a:pt x="306" y="264"/>
                  </a:lnTo>
                  <a:lnTo>
                    <a:pt x="300" y="258"/>
                  </a:lnTo>
                  <a:lnTo>
                    <a:pt x="288" y="252"/>
                  </a:lnTo>
                  <a:lnTo>
                    <a:pt x="288" y="234"/>
                  </a:lnTo>
                  <a:lnTo>
                    <a:pt x="282" y="228"/>
                  </a:lnTo>
                  <a:lnTo>
                    <a:pt x="306" y="228"/>
                  </a:lnTo>
                  <a:lnTo>
                    <a:pt x="312" y="234"/>
                  </a:lnTo>
                  <a:lnTo>
                    <a:pt x="330" y="234"/>
                  </a:lnTo>
                  <a:lnTo>
                    <a:pt x="336" y="228"/>
                  </a:lnTo>
                  <a:lnTo>
                    <a:pt x="342" y="216"/>
                  </a:lnTo>
                  <a:lnTo>
                    <a:pt x="354" y="210"/>
                  </a:lnTo>
                  <a:lnTo>
                    <a:pt x="360" y="198"/>
                  </a:lnTo>
                  <a:lnTo>
                    <a:pt x="360" y="186"/>
                  </a:lnTo>
                  <a:lnTo>
                    <a:pt x="348" y="180"/>
                  </a:lnTo>
                  <a:lnTo>
                    <a:pt x="330" y="174"/>
                  </a:lnTo>
                  <a:lnTo>
                    <a:pt x="306" y="162"/>
                  </a:lnTo>
                  <a:lnTo>
                    <a:pt x="306" y="156"/>
                  </a:lnTo>
                  <a:lnTo>
                    <a:pt x="312" y="150"/>
                  </a:lnTo>
                  <a:lnTo>
                    <a:pt x="318" y="150"/>
                  </a:lnTo>
                  <a:lnTo>
                    <a:pt x="294" y="126"/>
                  </a:lnTo>
                  <a:lnTo>
                    <a:pt x="282" y="120"/>
                  </a:lnTo>
                  <a:lnTo>
                    <a:pt x="270" y="120"/>
                  </a:lnTo>
                  <a:lnTo>
                    <a:pt x="264" y="132"/>
                  </a:lnTo>
                  <a:lnTo>
                    <a:pt x="264" y="138"/>
                  </a:lnTo>
                  <a:lnTo>
                    <a:pt x="258" y="150"/>
                  </a:lnTo>
                  <a:lnTo>
                    <a:pt x="252" y="156"/>
                  </a:lnTo>
                  <a:lnTo>
                    <a:pt x="240" y="144"/>
                  </a:lnTo>
                  <a:lnTo>
                    <a:pt x="240" y="138"/>
                  </a:lnTo>
                  <a:lnTo>
                    <a:pt x="222" y="138"/>
                  </a:lnTo>
                  <a:lnTo>
                    <a:pt x="216" y="126"/>
                  </a:lnTo>
                  <a:lnTo>
                    <a:pt x="198" y="108"/>
                  </a:lnTo>
                  <a:lnTo>
                    <a:pt x="186" y="84"/>
                  </a:lnTo>
                  <a:lnTo>
                    <a:pt x="186" y="54"/>
                  </a:lnTo>
                  <a:lnTo>
                    <a:pt x="180" y="54"/>
                  </a:lnTo>
                  <a:lnTo>
                    <a:pt x="174" y="60"/>
                  </a:lnTo>
                  <a:lnTo>
                    <a:pt x="168" y="48"/>
                  </a:lnTo>
                  <a:lnTo>
                    <a:pt x="156" y="42"/>
                  </a:lnTo>
                  <a:lnTo>
                    <a:pt x="150" y="30"/>
                  </a:lnTo>
                  <a:lnTo>
                    <a:pt x="144" y="24"/>
                  </a:lnTo>
                  <a:lnTo>
                    <a:pt x="138" y="12"/>
                  </a:lnTo>
                  <a:lnTo>
                    <a:pt x="132" y="6"/>
                  </a:lnTo>
                  <a:lnTo>
                    <a:pt x="96" y="0"/>
                  </a:lnTo>
                  <a:lnTo>
                    <a:pt x="90" y="6"/>
                  </a:lnTo>
                  <a:lnTo>
                    <a:pt x="90" y="48"/>
                  </a:lnTo>
                  <a:lnTo>
                    <a:pt x="114" y="72"/>
                  </a:lnTo>
                  <a:lnTo>
                    <a:pt x="114" y="108"/>
                  </a:lnTo>
                  <a:lnTo>
                    <a:pt x="72" y="108"/>
                  </a:lnTo>
                  <a:lnTo>
                    <a:pt x="72" y="84"/>
                  </a:lnTo>
                  <a:lnTo>
                    <a:pt x="36" y="102"/>
                  </a:lnTo>
                  <a:lnTo>
                    <a:pt x="36" y="114"/>
                  </a:lnTo>
                  <a:lnTo>
                    <a:pt x="30" y="126"/>
                  </a:lnTo>
                  <a:lnTo>
                    <a:pt x="36" y="132"/>
                  </a:lnTo>
                  <a:lnTo>
                    <a:pt x="30" y="138"/>
                  </a:lnTo>
                  <a:lnTo>
                    <a:pt x="18" y="138"/>
                  </a:lnTo>
                  <a:lnTo>
                    <a:pt x="0" y="156"/>
                  </a:lnTo>
                  <a:lnTo>
                    <a:pt x="0" y="168"/>
                  </a:lnTo>
                  <a:lnTo>
                    <a:pt x="6" y="168"/>
                  </a:lnTo>
                  <a:lnTo>
                    <a:pt x="12" y="174"/>
                  </a:lnTo>
                  <a:lnTo>
                    <a:pt x="24" y="180"/>
                  </a:lnTo>
                  <a:close/>
                </a:path>
              </a:pathLst>
            </a:custGeom>
            <a:solidFill>
              <a:srgbClr val="75A285"/>
            </a:solidFill>
            <a:ln w="0">
              <a:solidFill>
                <a:srgbClr val="B4D2AC">
                  <a:lumMod val="5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</p:grpSp>
      <p:grpSp>
        <p:nvGrpSpPr>
          <p:cNvPr id="135" name="Asia">
            <a:extLst>
              <a:ext uri="{FF2B5EF4-FFF2-40B4-BE49-F238E27FC236}">
                <a16:creationId xmlns:a16="http://schemas.microsoft.com/office/drawing/2014/main" id="{040BEC9B-F9B1-45DA-81D8-38F976FD936F}"/>
              </a:ext>
            </a:extLst>
          </p:cNvPr>
          <p:cNvGrpSpPr>
            <a:grpSpLocks/>
          </p:cNvGrpSpPr>
          <p:nvPr userDrawn="1"/>
        </p:nvGrpSpPr>
        <p:grpSpPr bwMode="auto">
          <a:xfrm>
            <a:off x="7661275" y="2344738"/>
            <a:ext cx="2082800" cy="1717675"/>
            <a:chOff x="7661781" y="2592116"/>
            <a:chExt cx="2082630" cy="1718266"/>
          </a:xfrm>
        </p:grpSpPr>
        <p:sp>
          <p:nvSpPr>
            <p:cNvPr id="136" name="Taiwan" descr="© INSCALE GmbH, 05.05.2010&#10;http://www.presentationload.com/">
              <a:extLst>
                <a:ext uri="{FF2B5EF4-FFF2-40B4-BE49-F238E27FC236}">
                  <a16:creationId xmlns:a16="http://schemas.microsoft.com/office/drawing/2014/main" id="{09CB8977-8A4C-4549-AF83-75C12F6A7139}"/>
                </a:ext>
              </a:extLst>
            </p:cNvPr>
            <p:cNvSpPr>
              <a:spLocks/>
            </p:cNvSpPr>
            <p:nvPr/>
          </p:nvSpPr>
          <p:spPr bwMode="gray">
            <a:xfrm>
              <a:off x="9250739" y="3605289"/>
              <a:ext cx="52383" cy="120692"/>
            </a:xfrm>
            <a:custGeom>
              <a:avLst/>
              <a:gdLst>
                <a:gd name="T0" fmla="*/ 2147483647 w 120"/>
                <a:gd name="T1" fmla="*/ 2147483647 h 270"/>
                <a:gd name="T2" fmla="*/ 2147483647 w 120"/>
                <a:gd name="T3" fmla="*/ 2147483647 h 270"/>
                <a:gd name="T4" fmla="*/ 2147483647 w 120"/>
                <a:gd name="T5" fmla="*/ 2147483647 h 270"/>
                <a:gd name="T6" fmla="*/ 2147483647 w 120"/>
                <a:gd name="T7" fmla="*/ 2147483647 h 270"/>
                <a:gd name="T8" fmla="*/ 2147483647 w 120"/>
                <a:gd name="T9" fmla="*/ 2147483647 h 270"/>
                <a:gd name="T10" fmla="*/ 2147483647 w 120"/>
                <a:gd name="T11" fmla="*/ 2147483647 h 270"/>
                <a:gd name="T12" fmla="*/ 2147483647 w 120"/>
                <a:gd name="T13" fmla="*/ 2147483647 h 270"/>
                <a:gd name="T14" fmla="*/ 2147483647 w 120"/>
                <a:gd name="T15" fmla="*/ 2147483647 h 270"/>
                <a:gd name="T16" fmla="*/ 2147483647 w 120"/>
                <a:gd name="T17" fmla="*/ 2147483647 h 270"/>
                <a:gd name="T18" fmla="*/ 2147483647 w 120"/>
                <a:gd name="T19" fmla="*/ 2147483647 h 270"/>
                <a:gd name="T20" fmla="*/ 2147483647 w 120"/>
                <a:gd name="T21" fmla="*/ 0 h 270"/>
                <a:gd name="T22" fmla="*/ 2147483647 w 120"/>
                <a:gd name="T23" fmla="*/ 2147483647 h 270"/>
                <a:gd name="T24" fmla="*/ 2147483647 w 120"/>
                <a:gd name="T25" fmla="*/ 2147483647 h 270"/>
                <a:gd name="T26" fmla="*/ 2147483647 w 120"/>
                <a:gd name="T27" fmla="*/ 2147483647 h 270"/>
                <a:gd name="T28" fmla="*/ 2147483647 w 120"/>
                <a:gd name="T29" fmla="*/ 2147483647 h 270"/>
                <a:gd name="T30" fmla="*/ 0 w 120"/>
                <a:gd name="T31" fmla="*/ 2147483647 h 270"/>
                <a:gd name="T32" fmla="*/ 0 w 120"/>
                <a:gd name="T33" fmla="*/ 2147483647 h 270"/>
                <a:gd name="T34" fmla="*/ 2147483647 w 120"/>
                <a:gd name="T35" fmla="*/ 2147483647 h 270"/>
                <a:gd name="T36" fmla="*/ 2147483647 w 120"/>
                <a:gd name="T37" fmla="*/ 2147483647 h 270"/>
                <a:gd name="T38" fmla="*/ 2147483647 w 120"/>
                <a:gd name="T39" fmla="*/ 2147483647 h 270"/>
                <a:gd name="T40" fmla="*/ 2147483647 w 120"/>
                <a:gd name="T41" fmla="*/ 2147483647 h 270"/>
                <a:gd name="T42" fmla="*/ 2147483647 w 120"/>
                <a:gd name="T43" fmla="*/ 2147483647 h 270"/>
                <a:gd name="T44" fmla="*/ 2147483647 w 120"/>
                <a:gd name="T45" fmla="*/ 2147483647 h 270"/>
                <a:gd name="T46" fmla="*/ 2147483647 w 120"/>
                <a:gd name="T47" fmla="*/ 2147483647 h 270"/>
                <a:gd name="T48" fmla="*/ 2147483647 w 120"/>
                <a:gd name="T49" fmla="*/ 2147483647 h 270"/>
                <a:gd name="T50" fmla="*/ 2147483647 w 120"/>
                <a:gd name="T51" fmla="*/ 2147483647 h 27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120"/>
                <a:gd name="T79" fmla="*/ 0 h 270"/>
                <a:gd name="T80" fmla="*/ 120 w 120"/>
                <a:gd name="T81" fmla="*/ 270 h 270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120" h="270">
                  <a:moveTo>
                    <a:pt x="84" y="270"/>
                  </a:moveTo>
                  <a:lnTo>
                    <a:pt x="84" y="222"/>
                  </a:lnTo>
                  <a:lnTo>
                    <a:pt x="90" y="216"/>
                  </a:lnTo>
                  <a:lnTo>
                    <a:pt x="102" y="192"/>
                  </a:lnTo>
                  <a:lnTo>
                    <a:pt x="102" y="102"/>
                  </a:lnTo>
                  <a:lnTo>
                    <a:pt x="108" y="96"/>
                  </a:lnTo>
                  <a:lnTo>
                    <a:pt x="114" y="84"/>
                  </a:lnTo>
                  <a:lnTo>
                    <a:pt x="114" y="54"/>
                  </a:lnTo>
                  <a:lnTo>
                    <a:pt x="120" y="36"/>
                  </a:lnTo>
                  <a:lnTo>
                    <a:pt x="120" y="24"/>
                  </a:lnTo>
                  <a:lnTo>
                    <a:pt x="72" y="0"/>
                  </a:lnTo>
                  <a:lnTo>
                    <a:pt x="48" y="30"/>
                  </a:lnTo>
                  <a:lnTo>
                    <a:pt x="42" y="42"/>
                  </a:lnTo>
                  <a:lnTo>
                    <a:pt x="30" y="78"/>
                  </a:lnTo>
                  <a:lnTo>
                    <a:pt x="12" y="114"/>
                  </a:lnTo>
                  <a:lnTo>
                    <a:pt x="0" y="150"/>
                  </a:lnTo>
                  <a:lnTo>
                    <a:pt x="0" y="168"/>
                  </a:lnTo>
                  <a:lnTo>
                    <a:pt x="6" y="180"/>
                  </a:lnTo>
                  <a:lnTo>
                    <a:pt x="18" y="192"/>
                  </a:lnTo>
                  <a:lnTo>
                    <a:pt x="24" y="204"/>
                  </a:lnTo>
                  <a:lnTo>
                    <a:pt x="36" y="210"/>
                  </a:lnTo>
                  <a:lnTo>
                    <a:pt x="42" y="222"/>
                  </a:lnTo>
                  <a:lnTo>
                    <a:pt x="42" y="228"/>
                  </a:lnTo>
                  <a:lnTo>
                    <a:pt x="48" y="234"/>
                  </a:lnTo>
                  <a:lnTo>
                    <a:pt x="60" y="258"/>
                  </a:lnTo>
                  <a:lnTo>
                    <a:pt x="84" y="270"/>
                  </a:lnTo>
                  <a:close/>
                </a:path>
              </a:pathLst>
            </a:custGeom>
            <a:solidFill>
              <a:srgbClr val="2F4B3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FF0000"/>
                </a:solidFill>
              </a:endParaRPr>
            </a:p>
          </p:txBody>
        </p:sp>
        <p:sp>
          <p:nvSpPr>
            <p:cNvPr id="137" name="Sri Lanka" descr="© INSCALE GmbH, 05.05.2010&#10;http://www.presentationload.com/">
              <a:extLst>
                <a:ext uri="{FF2B5EF4-FFF2-40B4-BE49-F238E27FC236}">
                  <a16:creationId xmlns:a16="http://schemas.microsoft.com/office/drawing/2014/main" id="{EDF7D265-158F-4173-8F7C-CC08D80B9F16}"/>
                </a:ext>
              </a:extLst>
            </p:cNvPr>
            <p:cNvSpPr>
              <a:spLocks/>
            </p:cNvSpPr>
            <p:nvPr/>
          </p:nvSpPr>
          <p:spPr bwMode="gray">
            <a:xfrm>
              <a:off x="8055449" y="4173810"/>
              <a:ext cx="74607" cy="136572"/>
            </a:xfrm>
            <a:custGeom>
              <a:avLst/>
              <a:gdLst>
                <a:gd name="T0" fmla="*/ 2147483647 w 174"/>
                <a:gd name="T1" fmla="*/ 2147483647 h 306"/>
                <a:gd name="T2" fmla="*/ 2147483647 w 174"/>
                <a:gd name="T3" fmla="*/ 0 h 306"/>
                <a:gd name="T4" fmla="*/ 2147483647 w 174"/>
                <a:gd name="T5" fmla="*/ 0 h 306"/>
                <a:gd name="T6" fmla="*/ 2147483647 w 174"/>
                <a:gd name="T7" fmla="*/ 2147483647 h 306"/>
                <a:gd name="T8" fmla="*/ 2147483647 w 174"/>
                <a:gd name="T9" fmla="*/ 2147483647 h 306"/>
                <a:gd name="T10" fmla="*/ 2147483647 w 174"/>
                <a:gd name="T11" fmla="*/ 2147483647 h 306"/>
                <a:gd name="T12" fmla="*/ 2147483647 w 174"/>
                <a:gd name="T13" fmla="*/ 2147483647 h 306"/>
                <a:gd name="T14" fmla="*/ 2147483647 w 174"/>
                <a:gd name="T15" fmla="*/ 2147483647 h 306"/>
                <a:gd name="T16" fmla="*/ 2147483647 w 174"/>
                <a:gd name="T17" fmla="*/ 2147483647 h 306"/>
                <a:gd name="T18" fmla="*/ 2147483647 w 174"/>
                <a:gd name="T19" fmla="*/ 2147483647 h 306"/>
                <a:gd name="T20" fmla="*/ 2147483647 w 174"/>
                <a:gd name="T21" fmla="*/ 2147483647 h 306"/>
                <a:gd name="T22" fmla="*/ 2147483647 w 174"/>
                <a:gd name="T23" fmla="*/ 2147483647 h 306"/>
                <a:gd name="T24" fmla="*/ 2147483647 w 174"/>
                <a:gd name="T25" fmla="*/ 2147483647 h 306"/>
                <a:gd name="T26" fmla="*/ 2147483647 w 174"/>
                <a:gd name="T27" fmla="*/ 2147483647 h 306"/>
                <a:gd name="T28" fmla="*/ 2147483647 w 174"/>
                <a:gd name="T29" fmla="*/ 2147483647 h 306"/>
                <a:gd name="T30" fmla="*/ 2147483647 w 174"/>
                <a:gd name="T31" fmla="*/ 2147483647 h 306"/>
                <a:gd name="T32" fmla="*/ 2147483647 w 174"/>
                <a:gd name="T33" fmla="*/ 2147483647 h 306"/>
                <a:gd name="T34" fmla="*/ 2147483647 w 174"/>
                <a:gd name="T35" fmla="*/ 2147483647 h 306"/>
                <a:gd name="T36" fmla="*/ 2147483647 w 174"/>
                <a:gd name="T37" fmla="*/ 2147483647 h 306"/>
                <a:gd name="T38" fmla="*/ 2147483647 w 174"/>
                <a:gd name="T39" fmla="*/ 2147483647 h 306"/>
                <a:gd name="T40" fmla="*/ 0 w 174"/>
                <a:gd name="T41" fmla="*/ 2147483647 h 306"/>
                <a:gd name="T42" fmla="*/ 0 w 174"/>
                <a:gd name="T43" fmla="*/ 2147483647 h 306"/>
                <a:gd name="T44" fmla="*/ 2147483647 w 174"/>
                <a:gd name="T45" fmla="*/ 2147483647 h 306"/>
                <a:gd name="T46" fmla="*/ 2147483647 w 174"/>
                <a:gd name="T47" fmla="*/ 2147483647 h 306"/>
                <a:gd name="T48" fmla="*/ 2147483647 w 174"/>
                <a:gd name="T49" fmla="*/ 2147483647 h 306"/>
                <a:gd name="T50" fmla="*/ 2147483647 w 174"/>
                <a:gd name="T51" fmla="*/ 2147483647 h 306"/>
                <a:gd name="T52" fmla="*/ 2147483647 w 174"/>
                <a:gd name="T53" fmla="*/ 2147483647 h 306"/>
                <a:gd name="T54" fmla="*/ 0 w 174"/>
                <a:gd name="T55" fmla="*/ 2147483647 h 306"/>
                <a:gd name="T56" fmla="*/ 2147483647 w 174"/>
                <a:gd name="T57" fmla="*/ 2147483647 h 306"/>
                <a:gd name="T58" fmla="*/ 2147483647 w 174"/>
                <a:gd name="T59" fmla="*/ 2147483647 h 30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174"/>
                <a:gd name="T91" fmla="*/ 0 h 306"/>
                <a:gd name="T92" fmla="*/ 174 w 174"/>
                <a:gd name="T93" fmla="*/ 306 h 30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174" h="306">
                  <a:moveTo>
                    <a:pt x="24" y="6"/>
                  </a:moveTo>
                  <a:lnTo>
                    <a:pt x="36" y="0"/>
                  </a:lnTo>
                  <a:lnTo>
                    <a:pt x="48" y="0"/>
                  </a:lnTo>
                  <a:lnTo>
                    <a:pt x="66" y="6"/>
                  </a:lnTo>
                  <a:lnTo>
                    <a:pt x="78" y="12"/>
                  </a:lnTo>
                  <a:lnTo>
                    <a:pt x="114" y="66"/>
                  </a:lnTo>
                  <a:lnTo>
                    <a:pt x="132" y="84"/>
                  </a:lnTo>
                  <a:lnTo>
                    <a:pt x="126" y="120"/>
                  </a:lnTo>
                  <a:lnTo>
                    <a:pt x="150" y="114"/>
                  </a:lnTo>
                  <a:lnTo>
                    <a:pt x="156" y="168"/>
                  </a:lnTo>
                  <a:lnTo>
                    <a:pt x="162" y="174"/>
                  </a:lnTo>
                  <a:lnTo>
                    <a:pt x="168" y="198"/>
                  </a:lnTo>
                  <a:lnTo>
                    <a:pt x="174" y="228"/>
                  </a:lnTo>
                  <a:lnTo>
                    <a:pt x="174" y="258"/>
                  </a:lnTo>
                  <a:lnTo>
                    <a:pt x="156" y="276"/>
                  </a:lnTo>
                  <a:lnTo>
                    <a:pt x="120" y="294"/>
                  </a:lnTo>
                  <a:lnTo>
                    <a:pt x="84" y="306"/>
                  </a:lnTo>
                  <a:lnTo>
                    <a:pt x="48" y="306"/>
                  </a:lnTo>
                  <a:lnTo>
                    <a:pt x="24" y="282"/>
                  </a:lnTo>
                  <a:lnTo>
                    <a:pt x="12" y="240"/>
                  </a:lnTo>
                  <a:lnTo>
                    <a:pt x="0" y="192"/>
                  </a:lnTo>
                  <a:lnTo>
                    <a:pt x="0" y="156"/>
                  </a:lnTo>
                  <a:lnTo>
                    <a:pt x="12" y="138"/>
                  </a:lnTo>
                  <a:lnTo>
                    <a:pt x="18" y="132"/>
                  </a:lnTo>
                  <a:lnTo>
                    <a:pt x="24" y="120"/>
                  </a:lnTo>
                  <a:lnTo>
                    <a:pt x="30" y="102"/>
                  </a:lnTo>
                  <a:lnTo>
                    <a:pt x="30" y="78"/>
                  </a:lnTo>
                  <a:lnTo>
                    <a:pt x="0" y="36"/>
                  </a:lnTo>
                  <a:lnTo>
                    <a:pt x="24" y="36"/>
                  </a:lnTo>
                  <a:lnTo>
                    <a:pt x="24" y="6"/>
                  </a:lnTo>
                  <a:close/>
                </a:path>
              </a:pathLst>
            </a:custGeom>
            <a:solidFill>
              <a:srgbClr val="2F4B3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FF0000"/>
                </a:solidFill>
              </a:endParaRPr>
            </a:p>
          </p:txBody>
        </p:sp>
        <p:sp>
          <p:nvSpPr>
            <p:cNvPr id="138" name="Korea, South" descr="© INSCALE GmbH, 05.05.2010&#10;http://www.presentationload.com/">
              <a:extLst>
                <a:ext uri="{FF2B5EF4-FFF2-40B4-BE49-F238E27FC236}">
                  <a16:creationId xmlns:a16="http://schemas.microsoft.com/office/drawing/2014/main" id="{40ABBE61-4533-463B-B551-78CC88D96149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9288836" y="3127287"/>
              <a:ext cx="120640" cy="190566"/>
            </a:xfrm>
            <a:custGeom>
              <a:avLst/>
              <a:gdLst>
                <a:gd name="T0" fmla="*/ 2147483647 w 276"/>
                <a:gd name="T1" fmla="*/ 2147483647 h 426"/>
                <a:gd name="T2" fmla="*/ 2147483647 w 276"/>
                <a:gd name="T3" fmla="*/ 2147483647 h 426"/>
                <a:gd name="T4" fmla="*/ 2147483647 w 276"/>
                <a:gd name="T5" fmla="*/ 2147483647 h 426"/>
                <a:gd name="T6" fmla="*/ 2147483647 w 276"/>
                <a:gd name="T7" fmla="*/ 2147483647 h 426"/>
                <a:gd name="T8" fmla="*/ 2147483647 w 276"/>
                <a:gd name="T9" fmla="*/ 2147483647 h 426"/>
                <a:gd name="T10" fmla="*/ 2147483647 w 276"/>
                <a:gd name="T11" fmla="*/ 2147483647 h 426"/>
                <a:gd name="T12" fmla="*/ 2147483647 w 276"/>
                <a:gd name="T13" fmla="*/ 2147483647 h 426"/>
                <a:gd name="T14" fmla="*/ 2147483647 w 276"/>
                <a:gd name="T15" fmla="*/ 2147483647 h 426"/>
                <a:gd name="T16" fmla="*/ 2147483647 w 276"/>
                <a:gd name="T17" fmla="*/ 2147483647 h 426"/>
                <a:gd name="T18" fmla="*/ 2147483647 w 276"/>
                <a:gd name="T19" fmla="*/ 2147483647 h 426"/>
                <a:gd name="T20" fmla="*/ 2147483647 w 276"/>
                <a:gd name="T21" fmla="*/ 2147483647 h 426"/>
                <a:gd name="T22" fmla="*/ 2147483647 w 276"/>
                <a:gd name="T23" fmla="*/ 2147483647 h 426"/>
                <a:gd name="T24" fmla="*/ 2147483647 w 276"/>
                <a:gd name="T25" fmla="*/ 0 h 426"/>
                <a:gd name="T26" fmla="*/ 2147483647 w 276"/>
                <a:gd name="T27" fmla="*/ 2147483647 h 426"/>
                <a:gd name="T28" fmla="*/ 2147483647 w 276"/>
                <a:gd name="T29" fmla="*/ 2147483647 h 426"/>
                <a:gd name="T30" fmla="*/ 2147483647 w 276"/>
                <a:gd name="T31" fmla="*/ 2147483647 h 426"/>
                <a:gd name="T32" fmla="*/ 2147483647 w 276"/>
                <a:gd name="T33" fmla="*/ 2147483647 h 426"/>
                <a:gd name="T34" fmla="*/ 0 w 276"/>
                <a:gd name="T35" fmla="*/ 2147483647 h 426"/>
                <a:gd name="T36" fmla="*/ 2147483647 w 276"/>
                <a:gd name="T37" fmla="*/ 2147483647 h 426"/>
                <a:gd name="T38" fmla="*/ 2147483647 w 276"/>
                <a:gd name="T39" fmla="*/ 2147483647 h 426"/>
                <a:gd name="T40" fmla="*/ 2147483647 w 276"/>
                <a:gd name="T41" fmla="*/ 2147483647 h 426"/>
                <a:gd name="T42" fmla="*/ 2147483647 w 276"/>
                <a:gd name="T43" fmla="*/ 2147483647 h 426"/>
                <a:gd name="T44" fmla="*/ 2147483647 w 276"/>
                <a:gd name="T45" fmla="*/ 2147483647 h 426"/>
                <a:gd name="T46" fmla="*/ 2147483647 w 276"/>
                <a:gd name="T47" fmla="*/ 2147483647 h 426"/>
                <a:gd name="T48" fmla="*/ 2147483647 w 276"/>
                <a:gd name="T49" fmla="*/ 2147483647 h 426"/>
                <a:gd name="T50" fmla="*/ 2147483647 w 276"/>
                <a:gd name="T51" fmla="*/ 2147483647 h 426"/>
                <a:gd name="T52" fmla="*/ 2147483647 w 276"/>
                <a:gd name="T53" fmla="*/ 2147483647 h 426"/>
                <a:gd name="T54" fmla="*/ 2147483647 w 276"/>
                <a:gd name="T55" fmla="*/ 2147483647 h 426"/>
                <a:gd name="T56" fmla="*/ 2147483647 w 276"/>
                <a:gd name="T57" fmla="*/ 2147483647 h 426"/>
                <a:gd name="T58" fmla="*/ 2147483647 w 276"/>
                <a:gd name="T59" fmla="*/ 2147483647 h 426"/>
                <a:gd name="T60" fmla="*/ 2147483647 w 276"/>
                <a:gd name="T61" fmla="*/ 2147483647 h 426"/>
                <a:gd name="T62" fmla="*/ 2147483647 w 276"/>
                <a:gd name="T63" fmla="*/ 2147483647 h 426"/>
                <a:gd name="T64" fmla="*/ 2147483647 w 276"/>
                <a:gd name="T65" fmla="*/ 2147483647 h 426"/>
                <a:gd name="T66" fmla="*/ 2147483647 w 276"/>
                <a:gd name="T67" fmla="*/ 2147483647 h 426"/>
                <a:gd name="T68" fmla="*/ 2147483647 w 276"/>
                <a:gd name="T69" fmla="*/ 2147483647 h 426"/>
                <a:gd name="T70" fmla="*/ 2147483647 w 276"/>
                <a:gd name="T71" fmla="*/ 2147483647 h 426"/>
                <a:gd name="T72" fmla="*/ 2147483647 w 276"/>
                <a:gd name="T73" fmla="*/ 2147483647 h 426"/>
                <a:gd name="T74" fmla="*/ 2147483647 w 276"/>
                <a:gd name="T75" fmla="*/ 2147483647 h 42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276"/>
                <a:gd name="T115" fmla="*/ 0 h 426"/>
                <a:gd name="T116" fmla="*/ 276 w 276"/>
                <a:gd name="T117" fmla="*/ 426 h 42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276" h="426">
                  <a:moveTo>
                    <a:pt x="150" y="402"/>
                  </a:moveTo>
                  <a:lnTo>
                    <a:pt x="132" y="408"/>
                  </a:lnTo>
                  <a:lnTo>
                    <a:pt x="126" y="414"/>
                  </a:lnTo>
                  <a:lnTo>
                    <a:pt x="138" y="426"/>
                  </a:lnTo>
                  <a:lnTo>
                    <a:pt x="162" y="426"/>
                  </a:lnTo>
                  <a:lnTo>
                    <a:pt x="174" y="414"/>
                  </a:lnTo>
                  <a:lnTo>
                    <a:pt x="174" y="408"/>
                  </a:lnTo>
                  <a:lnTo>
                    <a:pt x="168" y="402"/>
                  </a:lnTo>
                  <a:lnTo>
                    <a:pt x="150" y="402"/>
                  </a:lnTo>
                  <a:close/>
                  <a:moveTo>
                    <a:pt x="276" y="246"/>
                  </a:moveTo>
                  <a:lnTo>
                    <a:pt x="270" y="228"/>
                  </a:lnTo>
                  <a:lnTo>
                    <a:pt x="264" y="216"/>
                  </a:lnTo>
                  <a:lnTo>
                    <a:pt x="246" y="198"/>
                  </a:lnTo>
                  <a:lnTo>
                    <a:pt x="252" y="186"/>
                  </a:lnTo>
                  <a:lnTo>
                    <a:pt x="252" y="180"/>
                  </a:lnTo>
                  <a:lnTo>
                    <a:pt x="246" y="162"/>
                  </a:lnTo>
                  <a:lnTo>
                    <a:pt x="240" y="150"/>
                  </a:lnTo>
                  <a:lnTo>
                    <a:pt x="210" y="120"/>
                  </a:lnTo>
                  <a:lnTo>
                    <a:pt x="198" y="102"/>
                  </a:lnTo>
                  <a:lnTo>
                    <a:pt x="168" y="72"/>
                  </a:lnTo>
                  <a:lnTo>
                    <a:pt x="144" y="66"/>
                  </a:lnTo>
                  <a:lnTo>
                    <a:pt x="144" y="60"/>
                  </a:lnTo>
                  <a:lnTo>
                    <a:pt x="138" y="54"/>
                  </a:lnTo>
                  <a:lnTo>
                    <a:pt x="132" y="42"/>
                  </a:lnTo>
                  <a:lnTo>
                    <a:pt x="102" y="12"/>
                  </a:lnTo>
                  <a:lnTo>
                    <a:pt x="96" y="0"/>
                  </a:lnTo>
                  <a:lnTo>
                    <a:pt x="78" y="12"/>
                  </a:lnTo>
                  <a:lnTo>
                    <a:pt x="48" y="12"/>
                  </a:lnTo>
                  <a:lnTo>
                    <a:pt x="24" y="24"/>
                  </a:lnTo>
                  <a:lnTo>
                    <a:pt x="18" y="30"/>
                  </a:lnTo>
                  <a:lnTo>
                    <a:pt x="12" y="30"/>
                  </a:lnTo>
                  <a:lnTo>
                    <a:pt x="12" y="36"/>
                  </a:lnTo>
                  <a:lnTo>
                    <a:pt x="18" y="42"/>
                  </a:lnTo>
                  <a:lnTo>
                    <a:pt x="18" y="48"/>
                  </a:lnTo>
                  <a:lnTo>
                    <a:pt x="12" y="54"/>
                  </a:lnTo>
                  <a:lnTo>
                    <a:pt x="0" y="60"/>
                  </a:lnTo>
                  <a:lnTo>
                    <a:pt x="0" y="66"/>
                  </a:lnTo>
                  <a:lnTo>
                    <a:pt x="6" y="72"/>
                  </a:lnTo>
                  <a:lnTo>
                    <a:pt x="12" y="84"/>
                  </a:lnTo>
                  <a:lnTo>
                    <a:pt x="24" y="90"/>
                  </a:lnTo>
                  <a:lnTo>
                    <a:pt x="30" y="90"/>
                  </a:lnTo>
                  <a:lnTo>
                    <a:pt x="42" y="96"/>
                  </a:lnTo>
                  <a:lnTo>
                    <a:pt x="60" y="132"/>
                  </a:lnTo>
                  <a:lnTo>
                    <a:pt x="54" y="132"/>
                  </a:lnTo>
                  <a:lnTo>
                    <a:pt x="48" y="126"/>
                  </a:lnTo>
                  <a:lnTo>
                    <a:pt x="36" y="126"/>
                  </a:lnTo>
                  <a:lnTo>
                    <a:pt x="24" y="120"/>
                  </a:lnTo>
                  <a:lnTo>
                    <a:pt x="6" y="120"/>
                  </a:lnTo>
                  <a:lnTo>
                    <a:pt x="6" y="126"/>
                  </a:lnTo>
                  <a:lnTo>
                    <a:pt x="18" y="132"/>
                  </a:lnTo>
                  <a:lnTo>
                    <a:pt x="30" y="144"/>
                  </a:lnTo>
                  <a:lnTo>
                    <a:pt x="42" y="150"/>
                  </a:lnTo>
                  <a:lnTo>
                    <a:pt x="54" y="192"/>
                  </a:lnTo>
                  <a:lnTo>
                    <a:pt x="90" y="198"/>
                  </a:lnTo>
                  <a:lnTo>
                    <a:pt x="90" y="228"/>
                  </a:lnTo>
                  <a:lnTo>
                    <a:pt x="78" y="240"/>
                  </a:lnTo>
                  <a:lnTo>
                    <a:pt x="78" y="270"/>
                  </a:lnTo>
                  <a:lnTo>
                    <a:pt x="84" y="282"/>
                  </a:lnTo>
                  <a:lnTo>
                    <a:pt x="102" y="300"/>
                  </a:lnTo>
                  <a:lnTo>
                    <a:pt x="108" y="300"/>
                  </a:lnTo>
                  <a:lnTo>
                    <a:pt x="108" y="306"/>
                  </a:lnTo>
                  <a:lnTo>
                    <a:pt x="102" y="312"/>
                  </a:lnTo>
                  <a:lnTo>
                    <a:pt x="102" y="324"/>
                  </a:lnTo>
                  <a:lnTo>
                    <a:pt x="108" y="330"/>
                  </a:lnTo>
                  <a:lnTo>
                    <a:pt x="132" y="330"/>
                  </a:lnTo>
                  <a:lnTo>
                    <a:pt x="144" y="324"/>
                  </a:lnTo>
                  <a:lnTo>
                    <a:pt x="144" y="318"/>
                  </a:lnTo>
                  <a:lnTo>
                    <a:pt x="150" y="312"/>
                  </a:lnTo>
                  <a:lnTo>
                    <a:pt x="150" y="306"/>
                  </a:lnTo>
                  <a:lnTo>
                    <a:pt x="198" y="282"/>
                  </a:lnTo>
                  <a:lnTo>
                    <a:pt x="222" y="288"/>
                  </a:lnTo>
                  <a:lnTo>
                    <a:pt x="234" y="270"/>
                  </a:lnTo>
                  <a:lnTo>
                    <a:pt x="258" y="270"/>
                  </a:lnTo>
                  <a:lnTo>
                    <a:pt x="270" y="264"/>
                  </a:lnTo>
                  <a:lnTo>
                    <a:pt x="276" y="264"/>
                  </a:lnTo>
                  <a:lnTo>
                    <a:pt x="276" y="246"/>
                  </a:lnTo>
                  <a:close/>
                </a:path>
              </a:pathLst>
            </a:custGeom>
            <a:solidFill>
              <a:srgbClr val="2F4B3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FF0000"/>
                </a:solidFill>
              </a:endParaRPr>
            </a:p>
          </p:txBody>
        </p:sp>
        <p:sp>
          <p:nvSpPr>
            <p:cNvPr id="139" name="Japan" descr="© INSCALE GmbH, 05.05.2010&#10;http://www.presentationload.com/">
              <a:extLst>
                <a:ext uri="{FF2B5EF4-FFF2-40B4-BE49-F238E27FC236}">
                  <a16:creationId xmlns:a16="http://schemas.microsoft.com/office/drawing/2014/main" id="{A77913FD-F45E-465A-A3EB-428A8F50F714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9357093" y="2877964"/>
              <a:ext cx="387318" cy="767026"/>
            </a:xfrm>
            <a:custGeom>
              <a:avLst/>
              <a:gdLst>
                <a:gd name="T0" fmla="*/ 2147483647 w 876"/>
                <a:gd name="T1" fmla="*/ 2147483647 h 1710"/>
                <a:gd name="T2" fmla="*/ 2147483647 w 876"/>
                <a:gd name="T3" fmla="*/ 2147483647 h 1710"/>
                <a:gd name="T4" fmla="*/ 2147483647 w 876"/>
                <a:gd name="T5" fmla="*/ 2147483647 h 1710"/>
                <a:gd name="T6" fmla="*/ 2147483647 w 876"/>
                <a:gd name="T7" fmla="*/ 2147483647 h 1710"/>
                <a:gd name="T8" fmla="*/ 2147483647 w 876"/>
                <a:gd name="T9" fmla="*/ 2147483647 h 1710"/>
                <a:gd name="T10" fmla="*/ 2147483647 w 876"/>
                <a:gd name="T11" fmla="*/ 2147483647 h 1710"/>
                <a:gd name="T12" fmla="*/ 2147483647 w 876"/>
                <a:gd name="T13" fmla="*/ 2147483647 h 1710"/>
                <a:gd name="T14" fmla="*/ 2147483647 w 876"/>
                <a:gd name="T15" fmla="*/ 2147483647 h 1710"/>
                <a:gd name="T16" fmla="*/ 2147483647 w 876"/>
                <a:gd name="T17" fmla="*/ 2147483647 h 1710"/>
                <a:gd name="T18" fmla="*/ 2147483647 w 876"/>
                <a:gd name="T19" fmla="*/ 2147483647 h 1710"/>
                <a:gd name="T20" fmla="*/ 2147483647 w 876"/>
                <a:gd name="T21" fmla="*/ 2147483647 h 1710"/>
                <a:gd name="T22" fmla="*/ 2147483647 w 876"/>
                <a:gd name="T23" fmla="*/ 2147483647 h 1710"/>
                <a:gd name="T24" fmla="*/ 2147483647 w 876"/>
                <a:gd name="T25" fmla="*/ 2147483647 h 1710"/>
                <a:gd name="T26" fmla="*/ 2147483647 w 876"/>
                <a:gd name="T27" fmla="*/ 2147483647 h 1710"/>
                <a:gd name="T28" fmla="*/ 2147483647 w 876"/>
                <a:gd name="T29" fmla="*/ 2147483647 h 1710"/>
                <a:gd name="T30" fmla="*/ 2147483647 w 876"/>
                <a:gd name="T31" fmla="*/ 2147483647 h 1710"/>
                <a:gd name="T32" fmla="*/ 2147483647 w 876"/>
                <a:gd name="T33" fmla="*/ 2147483647 h 1710"/>
                <a:gd name="T34" fmla="*/ 2147483647 w 876"/>
                <a:gd name="T35" fmla="*/ 2147483647 h 1710"/>
                <a:gd name="T36" fmla="*/ 2147483647 w 876"/>
                <a:gd name="T37" fmla="*/ 2147483647 h 1710"/>
                <a:gd name="T38" fmla="*/ 2147483647 w 876"/>
                <a:gd name="T39" fmla="*/ 2147483647 h 1710"/>
                <a:gd name="T40" fmla="*/ 2147483647 w 876"/>
                <a:gd name="T41" fmla="*/ 2147483647 h 1710"/>
                <a:gd name="T42" fmla="*/ 2147483647 w 876"/>
                <a:gd name="T43" fmla="*/ 2147483647 h 1710"/>
                <a:gd name="T44" fmla="*/ 2147483647 w 876"/>
                <a:gd name="T45" fmla="*/ 2147483647 h 1710"/>
                <a:gd name="T46" fmla="*/ 2147483647 w 876"/>
                <a:gd name="T47" fmla="*/ 2147483647 h 1710"/>
                <a:gd name="T48" fmla="*/ 2147483647 w 876"/>
                <a:gd name="T49" fmla="*/ 2147483647 h 1710"/>
                <a:gd name="T50" fmla="*/ 2147483647 w 876"/>
                <a:gd name="T51" fmla="*/ 2147483647 h 1710"/>
                <a:gd name="T52" fmla="*/ 2147483647 w 876"/>
                <a:gd name="T53" fmla="*/ 2147483647 h 1710"/>
                <a:gd name="T54" fmla="*/ 2147483647 w 876"/>
                <a:gd name="T55" fmla="*/ 2147483647 h 1710"/>
                <a:gd name="T56" fmla="*/ 2147483647 w 876"/>
                <a:gd name="T57" fmla="*/ 2147483647 h 1710"/>
                <a:gd name="T58" fmla="*/ 2147483647 w 876"/>
                <a:gd name="T59" fmla="*/ 2147483647 h 1710"/>
                <a:gd name="T60" fmla="*/ 2147483647 w 876"/>
                <a:gd name="T61" fmla="*/ 2147483647 h 1710"/>
                <a:gd name="T62" fmla="*/ 2147483647 w 876"/>
                <a:gd name="T63" fmla="*/ 2147483647 h 1710"/>
                <a:gd name="T64" fmla="*/ 2147483647 w 876"/>
                <a:gd name="T65" fmla="*/ 2147483647 h 1710"/>
                <a:gd name="T66" fmla="*/ 2147483647 w 876"/>
                <a:gd name="T67" fmla="*/ 2147483647 h 1710"/>
                <a:gd name="T68" fmla="*/ 2147483647 w 876"/>
                <a:gd name="T69" fmla="*/ 2147483647 h 1710"/>
                <a:gd name="T70" fmla="*/ 2147483647 w 876"/>
                <a:gd name="T71" fmla="*/ 2147483647 h 1710"/>
                <a:gd name="T72" fmla="*/ 2147483647 w 876"/>
                <a:gd name="T73" fmla="*/ 2147483647 h 1710"/>
                <a:gd name="T74" fmla="*/ 2147483647 w 876"/>
                <a:gd name="T75" fmla="*/ 2147483647 h 1710"/>
                <a:gd name="T76" fmla="*/ 2147483647 w 876"/>
                <a:gd name="T77" fmla="*/ 2147483647 h 1710"/>
                <a:gd name="T78" fmla="*/ 2147483647 w 876"/>
                <a:gd name="T79" fmla="*/ 2147483647 h 1710"/>
                <a:gd name="T80" fmla="*/ 2147483647 w 876"/>
                <a:gd name="T81" fmla="*/ 2147483647 h 1710"/>
                <a:gd name="T82" fmla="*/ 2147483647 w 876"/>
                <a:gd name="T83" fmla="*/ 2147483647 h 1710"/>
                <a:gd name="T84" fmla="*/ 2147483647 w 876"/>
                <a:gd name="T85" fmla="*/ 2147483647 h 1710"/>
                <a:gd name="T86" fmla="*/ 2147483647 w 876"/>
                <a:gd name="T87" fmla="*/ 2147483647 h 1710"/>
                <a:gd name="T88" fmla="*/ 2147483647 w 876"/>
                <a:gd name="T89" fmla="*/ 2147483647 h 1710"/>
                <a:gd name="T90" fmla="*/ 2147483647 w 876"/>
                <a:gd name="T91" fmla="*/ 2147483647 h 1710"/>
                <a:gd name="T92" fmla="*/ 2147483647 w 876"/>
                <a:gd name="T93" fmla="*/ 2147483647 h 1710"/>
                <a:gd name="T94" fmla="*/ 2147483647 w 876"/>
                <a:gd name="T95" fmla="*/ 2147483647 h 1710"/>
                <a:gd name="T96" fmla="*/ 2147483647 w 876"/>
                <a:gd name="T97" fmla="*/ 2147483647 h 1710"/>
                <a:gd name="T98" fmla="*/ 2147483647 w 876"/>
                <a:gd name="T99" fmla="*/ 2147483647 h 1710"/>
                <a:gd name="T100" fmla="*/ 2147483647 w 876"/>
                <a:gd name="T101" fmla="*/ 2147483647 h 1710"/>
                <a:gd name="T102" fmla="*/ 2147483647 w 876"/>
                <a:gd name="T103" fmla="*/ 2147483647 h 1710"/>
                <a:gd name="T104" fmla="*/ 2147483647 w 876"/>
                <a:gd name="T105" fmla="*/ 2147483647 h 1710"/>
                <a:gd name="T106" fmla="*/ 2147483647 w 876"/>
                <a:gd name="T107" fmla="*/ 2147483647 h 1710"/>
                <a:gd name="T108" fmla="*/ 2147483647 w 876"/>
                <a:gd name="T109" fmla="*/ 2147483647 h 1710"/>
                <a:gd name="T110" fmla="*/ 2147483647 w 876"/>
                <a:gd name="T111" fmla="*/ 2147483647 h 1710"/>
                <a:gd name="T112" fmla="*/ 2147483647 w 876"/>
                <a:gd name="T113" fmla="*/ 2147483647 h 1710"/>
                <a:gd name="T114" fmla="*/ 2147483647 w 876"/>
                <a:gd name="T115" fmla="*/ 2147483647 h 1710"/>
                <a:gd name="T116" fmla="*/ 2147483647 w 876"/>
                <a:gd name="T117" fmla="*/ 2147483647 h 1710"/>
                <a:gd name="T118" fmla="*/ 2147483647 w 876"/>
                <a:gd name="T119" fmla="*/ 2147483647 h 1710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876"/>
                <a:gd name="T181" fmla="*/ 0 h 1710"/>
                <a:gd name="T182" fmla="*/ 876 w 876"/>
                <a:gd name="T183" fmla="*/ 1710 h 1710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876" h="1710">
                  <a:moveTo>
                    <a:pt x="876" y="780"/>
                  </a:moveTo>
                  <a:lnTo>
                    <a:pt x="864" y="774"/>
                  </a:lnTo>
                  <a:lnTo>
                    <a:pt x="858" y="768"/>
                  </a:lnTo>
                  <a:lnTo>
                    <a:pt x="846" y="762"/>
                  </a:lnTo>
                  <a:lnTo>
                    <a:pt x="840" y="750"/>
                  </a:lnTo>
                  <a:lnTo>
                    <a:pt x="828" y="744"/>
                  </a:lnTo>
                  <a:lnTo>
                    <a:pt x="828" y="720"/>
                  </a:lnTo>
                  <a:lnTo>
                    <a:pt x="834" y="702"/>
                  </a:lnTo>
                  <a:lnTo>
                    <a:pt x="834" y="684"/>
                  </a:lnTo>
                  <a:lnTo>
                    <a:pt x="828" y="666"/>
                  </a:lnTo>
                  <a:lnTo>
                    <a:pt x="816" y="642"/>
                  </a:lnTo>
                  <a:lnTo>
                    <a:pt x="792" y="618"/>
                  </a:lnTo>
                  <a:lnTo>
                    <a:pt x="786" y="600"/>
                  </a:lnTo>
                  <a:lnTo>
                    <a:pt x="786" y="576"/>
                  </a:lnTo>
                  <a:lnTo>
                    <a:pt x="792" y="570"/>
                  </a:lnTo>
                  <a:lnTo>
                    <a:pt x="810" y="570"/>
                  </a:lnTo>
                  <a:lnTo>
                    <a:pt x="810" y="528"/>
                  </a:lnTo>
                  <a:lnTo>
                    <a:pt x="798" y="516"/>
                  </a:lnTo>
                  <a:lnTo>
                    <a:pt x="810" y="510"/>
                  </a:lnTo>
                  <a:lnTo>
                    <a:pt x="810" y="498"/>
                  </a:lnTo>
                  <a:lnTo>
                    <a:pt x="804" y="486"/>
                  </a:lnTo>
                  <a:lnTo>
                    <a:pt x="804" y="474"/>
                  </a:lnTo>
                  <a:lnTo>
                    <a:pt x="798" y="468"/>
                  </a:lnTo>
                  <a:lnTo>
                    <a:pt x="792" y="456"/>
                  </a:lnTo>
                  <a:lnTo>
                    <a:pt x="786" y="450"/>
                  </a:lnTo>
                  <a:lnTo>
                    <a:pt x="774" y="444"/>
                  </a:lnTo>
                  <a:lnTo>
                    <a:pt x="768" y="438"/>
                  </a:lnTo>
                  <a:lnTo>
                    <a:pt x="762" y="420"/>
                  </a:lnTo>
                  <a:lnTo>
                    <a:pt x="756" y="420"/>
                  </a:lnTo>
                  <a:lnTo>
                    <a:pt x="738" y="402"/>
                  </a:lnTo>
                  <a:lnTo>
                    <a:pt x="714" y="390"/>
                  </a:lnTo>
                  <a:lnTo>
                    <a:pt x="702" y="378"/>
                  </a:lnTo>
                  <a:lnTo>
                    <a:pt x="696" y="360"/>
                  </a:lnTo>
                  <a:lnTo>
                    <a:pt x="690" y="348"/>
                  </a:lnTo>
                  <a:lnTo>
                    <a:pt x="690" y="330"/>
                  </a:lnTo>
                  <a:lnTo>
                    <a:pt x="684" y="324"/>
                  </a:lnTo>
                  <a:lnTo>
                    <a:pt x="678" y="324"/>
                  </a:lnTo>
                  <a:lnTo>
                    <a:pt x="666" y="318"/>
                  </a:lnTo>
                  <a:lnTo>
                    <a:pt x="654" y="318"/>
                  </a:lnTo>
                  <a:lnTo>
                    <a:pt x="648" y="324"/>
                  </a:lnTo>
                  <a:lnTo>
                    <a:pt x="648" y="342"/>
                  </a:lnTo>
                  <a:lnTo>
                    <a:pt x="654" y="342"/>
                  </a:lnTo>
                  <a:lnTo>
                    <a:pt x="660" y="348"/>
                  </a:lnTo>
                  <a:lnTo>
                    <a:pt x="672" y="342"/>
                  </a:lnTo>
                  <a:lnTo>
                    <a:pt x="678" y="348"/>
                  </a:lnTo>
                  <a:lnTo>
                    <a:pt x="678" y="366"/>
                  </a:lnTo>
                  <a:lnTo>
                    <a:pt x="672" y="366"/>
                  </a:lnTo>
                  <a:lnTo>
                    <a:pt x="666" y="360"/>
                  </a:lnTo>
                  <a:lnTo>
                    <a:pt x="654" y="372"/>
                  </a:lnTo>
                  <a:lnTo>
                    <a:pt x="630" y="342"/>
                  </a:lnTo>
                  <a:lnTo>
                    <a:pt x="612" y="342"/>
                  </a:lnTo>
                  <a:lnTo>
                    <a:pt x="636" y="378"/>
                  </a:lnTo>
                  <a:lnTo>
                    <a:pt x="618" y="378"/>
                  </a:lnTo>
                  <a:lnTo>
                    <a:pt x="648" y="426"/>
                  </a:lnTo>
                  <a:lnTo>
                    <a:pt x="636" y="438"/>
                  </a:lnTo>
                  <a:lnTo>
                    <a:pt x="648" y="444"/>
                  </a:lnTo>
                  <a:lnTo>
                    <a:pt x="666" y="462"/>
                  </a:lnTo>
                  <a:lnTo>
                    <a:pt x="678" y="468"/>
                  </a:lnTo>
                  <a:lnTo>
                    <a:pt x="684" y="480"/>
                  </a:lnTo>
                  <a:lnTo>
                    <a:pt x="684" y="504"/>
                  </a:lnTo>
                  <a:lnTo>
                    <a:pt x="678" y="516"/>
                  </a:lnTo>
                  <a:lnTo>
                    <a:pt x="678" y="534"/>
                  </a:lnTo>
                  <a:lnTo>
                    <a:pt x="672" y="540"/>
                  </a:lnTo>
                  <a:lnTo>
                    <a:pt x="672" y="570"/>
                  </a:lnTo>
                  <a:lnTo>
                    <a:pt x="678" y="570"/>
                  </a:lnTo>
                  <a:lnTo>
                    <a:pt x="690" y="582"/>
                  </a:lnTo>
                  <a:lnTo>
                    <a:pt x="690" y="600"/>
                  </a:lnTo>
                  <a:lnTo>
                    <a:pt x="678" y="606"/>
                  </a:lnTo>
                  <a:lnTo>
                    <a:pt x="660" y="606"/>
                  </a:lnTo>
                  <a:lnTo>
                    <a:pt x="660" y="618"/>
                  </a:lnTo>
                  <a:lnTo>
                    <a:pt x="666" y="630"/>
                  </a:lnTo>
                  <a:lnTo>
                    <a:pt x="666" y="642"/>
                  </a:lnTo>
                  <a:lnTo>
                    <a:pt x="660" y="654"/>
                  </a:lnTo>
                  <a:lnTo>
                    <a:pt x="654" y="660"/>
                  </a:lnTo>
                  <a:lnTo>
                    <a:pt x="642" y="666"/>
                  </a:lnTo>
                  <a:lnTo>
                    <a:pt x="630" y="666"/>
                  </a:lnTo>
                  <a:lnTo>
                    <a:pt x="618" y="672"/>
                  </a:lnTo>
                  <a:lnTo>
                    <a:pt x="612" y="678"/>
                  </a:lnTo>
                  <a:lnTo>
                    <a:pt x="606" y="678"/>
                  </a:lnTo>
                  <a:lnTo>
                    <a:pt x="606" y="696"/>
                  </a:lnTo>
                  <a:lnTo>
                    <a:pt x="588" y="696"/>
                  </a:lnTo>
                  <a:lnTo>
                    <a:pt x="564" y="672"/>
                  </a:lnTo>
                  <a:lnTo>
                    <a:pt x="564" y="654"/>
                  </a:lnTo>
                  <a:lnTo>
                    <a:pt x="570" y="636"/>
                  </a:lnTo>
                  <a:lnTo>
                    <a:pt x="558" y="636"/>
                  </a:lnTo>
                  <a:lnTo>
                    <a:pt x="552" y="642"/>
                  </a:lnTo>
                  <a:lnTo>
                    <a:pt x="540" y="648"/>
                  </a:lnTo>
                  <a:lnTo>
                    <a:pt x="534" y="654"/>
                  </a:lnTo>
                  <a:lnTo>
                    <a:pt x="534" y="660"/>
                  </a:lnTo>
                  <a:lnTo>
                    <a:pt x="540" y="666"/>
                  </a:lnTo>
                  <a:lnTo>
                    <a:pt x="558" y="702"/>
                  </a:lnTo>
                  <a:lnTo>
                    <a:pt x="558" y="714"/>
                  </a:lnTo>
                  <a:lnTo>
                    <a:pt x="552" y="720"/>
                  </a:lnTo>
                  <a:lnTo>
                    <a:pt x="540" y="744"/>
                  </a:lnTo>
                  <a:lnTo>
                    <a:pt x="540" y="756"/>
                  </a:lnTo>
                  <a:lnTo>
                    <a:pt x="546" y="762"/>
                  </a:lnTo>
                  <a:lnTo>
                    <a:pt x="546" y="768"/>
                  </a:lnTo>
                  <a:lnTo>
                    <a:pt x="552" y="780"/>
                  </a:lnTo>
                  <a:lnTo>
                    <a:pt x="558" y="786"/>
                  </a:lnTo>
                  <a:lnTo>
                    <a:pt x="558" y="792"/>
                  </a:lnTo>
                  <a:lnTo>
                    <a:pt x="522" y="792"/>
                  </a:lnTo>
                  <a:lnTo>
                    <a:pt x="498" y="780"/>
                  </a:lnTo>
                  <a:lnTo>
                    <a:pt x="474" y="780"/>
                  </a:lnTo>
                  <a:lnTo>
                    <a:pt x="450" y="792"/>
                  </a:lnTo>
                  <a:lnTo>
                    <a:pt x="438" y="792"/>
                  </a:lnTo>
                  <a:lnTo>
                    <a:pt x="420" y="798"/>
                  </a:lnTo>
                  <a:lnTo>
                    <a:pt x="414" y="804"/>
                  </a:lnTo>
                  <a:lnTo>
                    <a:pt x="378" y="804"/>
                  </a:lnTo>
                  <a:lnTo>
                    <a:pt x="366" y="792"/>
                  </a:lnTo>
                  <a:lnTo>
                    <a:pt x="336" y="816"/>
                  </a:lnTo>
                  <a:lnTo>
                    <a:pt x="330" y="828"/>
                  </a:lnTo>
                  <a:lnTo>
                    <a:pt x="312" y="846"/>
                  </a:lnTo>
                  <a:lnTo>
                    <a:pt x="306" y="864"/>
                  </a:lnTo>
                  <a:lnTo>
                    <a:pt x="300" y="870"/>
                  </a:lnTo>
                  <a:lnTo>
                    <a:pt x="294" y="882"/>
                  </a:lnTo>
                  <a:lnTo>
                    <a:pt x="270" y="882"/>
                  </a:lnTo>
                  <a:lnTo>
                    <a:pt x="264" y="888"/>
                  </a:lnTo>
                  <a:lnTo>
                    <a:pt x="258" y="888"/>
                  </a:lnTo>
                  <a:lnTo>
                    <a:pt x="258" y="900"/>
                  </a:lnTo>
                  <a:lnTo>
                    <a:pt x="264" y="912"/>
                  </a:lnTo>
                  <a:lnTo>
                    <a:pt x="276" y="924"/>
                  </a:lnTo>
                  <a:lnTo>
                    <a:pt x="288" y="924"/>
                  </a:lnTo>
                  <a:lnTo>
                    <a:pt x="294" y="918"/>
                  </a:lnTo>
                  <a:lnTo>
                    <a:pt x="312" y="918"/>
                  </a:lnTo>
                  <a:lnTo>
                    <a:pt x="318" y="924"/>
                  </a:lnTo>
                  <a:lnTo>
                    <a:pt x="324" y="924"/>
                  </a:lnTo>
                  <a:lnTo>
                    <a:pt x="336" y="930"/>
                  </a:lnTo>
                  <a:lnTo>
                    <a:pt x="342" y="930"/>
                  </a:lnTo>
                  <a:lnTo>
                    <a:pt x="348" y="924"/>
                  </a:lnTo>
                  <a:lnTo>
                    <a:pt x="348" y="912"/>
                  </a:lnTo>
                  <a:lnTo>
                    <a:pt x="354" y="906"/>
                  </a:lnTo>
                  <a:lnTo>
                    <a:pt x="354" y="894"/>
                  </a:lnTo>
                  <a:lnTo>
                    <a:pt x="372" y="906"/>
                  </a:lnTo>
                  <a:lnTo>
                    <a:pt x="378" y="906"/>
                  </a:lnTo>
                  <a:lnTo>
                    <a:pt x="384" y="900"/>
                  </a:lnTo>
                  <a:lnTo>
                    <a:pt x="420" y="882"/>
                  </a:lnTo>
                  <a:lnTo>
                    <a:pt x="426" y="882"/>
                  </a:lnTo>
                  <a:lnTo>
                    <a:pt x="432" y="876"/>
                  </a:lnTo>
                  <a:lnTo>
                    <a:pt x="444" y="876"/>
                  </a:lnTo>
                  <a:lnTo>
                    <a:pt x="456" y="882"/>
                  </a:lnTo>
                  <a:lnTo>
                    <a:pt x="480" y="882"/>
                  </a:lnTo>
                  <a:lnTo>
                    <a:pt x="480" y="876"/>
                  </a:lnTo>
                  <a:lnTo>
                    <a:pt x="474" y="870"/>
                  </a:lnTo>
                  <a:lnTo>
                    <a:pt x="474" y="864"/>
                  </a:lnTo>
                  <a:lnTo>
                    <a:pt x="480" y="858"/>
                  </a:lnTo>
                  <a:lnTo>
                    <a:pt x="498" y="858"/>
                  </a:lnTo>
                  <a:lnTo>
                    <a:pt x="516" y="876"/>
                  </a:lnTo>
                  <a:lnTo>
                    <a:pt x="522" y="870"/>
                  </a:lnTo>
                  <a:lnTo>
                    <a:pt x="534" y="864"/>
                  </a:lnTo>
                  <a:lnTo>
                    <a:pt x="540" y="864"/>
                  </a:lnTo>
                  <a:lnTo>
                    <a:pt x="546" y="858"/>
                  </a:lnTo>
                  <a:lnTo>
                    <a:pt x="552" y="864"/>
                  </a:lnTo>
                  <a:lnTo>
                    <a:pt x="552" y="882"/>
                  </a:lnTo>
                  <a:lnTo>
                    <a:pt x="546" y="894"/>
                  </a:lnTo>
                  <a:lnTo>
                    <a:pt x="540" y="900"/>
                  </a:lnTo>
                  <a:lnTo>
                    <a:pt x="540" y="912"/>
                  </a:lnTo>
                  <a:lnTo>
                    <a:pt x="546" y="918"/>
                  </a:lnTo>
                  <a:lnTo>
                    <a:pt x="552" y="930"/>
                  </a:lnTo>
                  <a:lnTo>
                    <a:pt x="576" y="954"/>
                  </a:lnTo>
                  <a:lnTo>
                    <a:pt x="600" y="966"/>
                  </a:lnTo>
                  <a:lnTo>
                    <a:pt x="612" y="960"/>
                  </a:lnTo>
                  <a:lnTo>
                    <a:pt x="618" y="954"/>
                  </a:lnTo>
                  <a:lnTo>
                    <a:pt x="630" y="930"/>
                  </a:lnTo>
                  <a:lnTo>
                    <a:pt x="630" y="906"/>
                  </a:lnTo>
                  <a:lnTo>
                    <a:pt x="660" y="900"/>
                  </a:lnTo>
                  <a:lnTo>
                    <a:pt x="654" y="894"/>
                  </a:lnTo>
                  <a:lnTo>
                    <a:pt x="648" y="882"/>
                  </a:lnTo>
                  <a:lnTo>
                    <a:pt x="636" y="870"/>
                  </a:lnTo>
                  <a:lnTo>
                    <a:pt x="624" y="870"/>
                  </a:lnTo>
                  <a:lnTo>
                    <a:pt x="612" y="858"/>
                  </a:lnTo>
                  <a:lnTo>
                    <a:pt x="630" y="834"/>
                  </a:lnTo>
                  <a:lnTo>
                    <a:pt x="636" y="834"/>
                  </a:lnTo>
                  <a:lnTo>
                    <a:pt x="636" y="840"/>
                  </a:lnTo>
                  <a:lnTo>
                    <a:pt x="642" y="852"/>
                  </a:lnTo>
                  <a:lnTo>
                    <a:pt x="642" y="858"/>
                  </a:lnTo>
                  <a:lnTo>
                    <a:pt x="654" y="858"/>
                  </a:lnTo>
                  <a:lnTo>
                    <a:pt x="666" y="870"/>
                  </a:lnTo>
                  <a:lnTo>
                    <a:pt x="666" y="876"/>
                  </a:lnTo>
                  <a:lnTo>
                    <a:pt x="684" y="864"/>
                  </a:lnTo>
                  <a:lnTo>
                    <a:pt x="696" y="870"/>
                  </a:lnTo>
                  <a:lnTo>
                    <a:pt x="732" y="870"/>
                  </a:lnTo>
                  <a:lnTo>
                    <a:pt x="744" y="858"/>
                  </a:lnTo>
                  <a:lnTo>
                    <a:pt x="744" y="852"/>
                  </a:lnTo>
                  <a:lnTo>
                    <a:pt x="738" y="846"/>
                  </a:lnTo>
                  <a:lnTo>
                    <a:pt x="738" y="840"/>
                  </a:lnTo>
                  <a:lnTo>
                    <a:pt x="744" y="834"/>
                  </a:lnTo>
                  <a:lnTo>
                    <a:pt x="762" y="834"/>
                  </a:lnTo>
                  <a:lnTo>
                    <a:pt x="768" y="840"/>
                  </a:lnTo>
                  <a:lnTo>
                    <a:pt x="768" y="858"/>
                  </a:lnTo>
                  <a:lnTo>
                    <a:pt x="774" y="864"/>
                  </a:lnTo>
                  <a:lnTo>
                    <a:pt x="774" y="870"/>
                  </a:lnTo>
                  <a:lnTo>
                    <a:pt x="780" y="870"/>
                  </a:lnTo>
                  <a:lnTo>
                    <a:pt x="786" y="864"/>
                  </a:lnTo>
                  <a:lnTo>
                    <a:pt x="786" y="852"/>
                  </a:lnTo>
                  <a:lnTo>
                    <a:pt x="780" y="840"/>
                  </a:lnTo>
                  <a:lnTo>
                    <a:pt x="780" y="816"/>
                  </a:lnTo>
                  <a:lnTo>
                    <a:pt x="804" y="816"/>
                  </a:lnTo>
                  <a:lnTo>
                    <a:pt x="804" y="798"/>
                  </a:lnTo>
                  <a:lnTo>
                    <a:pt x="810" y="792"/>
                  </a:lnTo>
                  <a:lnTo>
                    <a:pt x="810" y="786"/>
                  </a:lnTo>
                  <a:lnTo>
                    <a:pt x="816" y="780"/>
                  </a:lnTo>
                  <a:lnTo>
                    <a:pt x="828" y="792"/>
                  </a:lnTo>
                  <a:lnTo>
                    <a:pt x="828" y="840"/>
                  </a:lnTo>
                  <a:lnTo>
                    <a:pt x="852" y="840"/>
                  </a:lnTo>
                  <a:lnTo>
                    <a:pt x="858" y="828"/>
                  </a:lnTo>
                  <a:lnTo>
                    <a:pt x="858" y="792"/>
                  </a:lnTo>
                  <a:lnTo>
                    <a:pt x="876" y="780"/>
                  </a:lnTo>
                  <a:close/>
                  <a:moveTo>
                    <a:pt x="498" y="912"/>
                  </a:moveTo>
                  <a:lnTo>
                    <a:pt x="486" y="906"/>
                  </a:lnTo>
                  <a:lnTo>
                    <a:pt x="480" y="900"/>
                  </a:lnTo>
                  <a:lnTo>
                    <a:pt x="468" y="894"/>
                  </a:lnTo>
                  <a:lnTo>
                    <a:pt x="444" y="894"/>
                  </a:lnTo>
                  <a:lnTo>
                    <a:pt x="438" y="900"/>
                  </a:lnTo>
                  <a:lnTo>
                    <a:pt x="438" y="924"/>
                  </a:lnTo>
                  <a:lnTo>
                    <a:pt x="432" y="924"/>
                  </a:lnTo>
                  <a:lnTo>
                    <a:pt x="426" y="918"/>
                  </a:lnTo>
                  <a:lnTo>
                    <a:pt x="396" y="918"/>
                  </a:lnTo>
                  <a:lnTo>
                    <a:pt x="390" y="924"/>
                  </a:lnTo>
                  <a:lnTo>
                    <a:pt x="390" y="942"/>
                  </a:lnTo>
                  <a:lnTo>
                    <a:pt x="396" y="948"/>
                  </a:lnTo>
                  <a:lnTo>
                    <a:pt x="396" y="954"/>
                  </a:lnTo>
                  <a:lnTo>
                    <a:pt x="378" y="972"/>
                  </a:lnTo>
                  <a:lnTo>
                    <a:pt x="390" y="978"/>
                  </a:lnTo>
                  <a:lnTo>
                    <a:pt x="396" y="990"/>
                  </a:lnTo>
                  <a:lnTo>
                    <a:pt x="408" y="1002"/>
                  </a:lnTo>
                  <a:lnTo>
                    <a:pt x="432" y="1014"/>
                  </a:lnTo>
                  <a:lnTo>
                    <a:pt x="438" y="1020"/>
                  </a:lnTo>
                  <a:lnTo>
                    <a:pt x="450" y="1026"/>
                  </a:lnTo>
                  <a:lnTo>
                    <a:pt x="450" y="984"/>
                  </a:lnTo>
                  <a:lnTo>
                    <a:pt x="456" y="972"/>
                  </a:lnTo>
                  <a:lnTo>
                    <a:pt x="462" y="966"/>
                  </a:lnTo>
                  <a:lnTo>
                    <a:pt x="474" y="960"/>
                  </a:lnTo>
                  <a:lnTo>
                    <a:pt x="486" y="960"/>
                  </a:lnTo>
                  <a:lnTo>
                    <a:pt x="492" y="966"/>
                  </a:lnTo>
                  <a:lnTo>
                    <a:pt x="504" y="972"/>
                  </a:lnTo>
                  <a:lnTo>
                    <a:pt x="510" y="984"/>
                  </a:lnTo>
                  <a:lnTo>
                    <a:pt x="516" y="990"/>
                  </a:lnTo>
                  <a:lnTo>
                    <a:pt x="516" y="978"/>
                  </a:lnTo>
                  <a:lnTo>
                    <a:pt x="522" y="966"/>
                  </a:lnTo>
                  <a:lnTo>
                    <a:pt x="522" y="954"/>
                  </a:lnTo>
                  <a:lnTo>
                    <a:pt x="528" y="942"/>
                  </a:lnTo>
                  <a:lnTo>
                    <a:pt x="528" y="930"/>
                  </a:lnTo>
                  <a:lnTo>
                    <a:pt x="522" y="918"/>
                  </a:lnTo>
                  <a:lnTo>
                    <a:pt x="516" y="912"/>
                  </a:lnTo>
                  <a:lnTo>
                    <a:pt x="516" y="906"/>
                  </a:lnTo>
                  <a:lnTo>
                    <a:pt x="498" y="912"/>
                  </a:lnTo>
                  <a:close/>
                  <a:moveTo>
                    <a:pt x="354" y="1050"/>
                  </a:moveTo>
                  <a:lnTo>
                    <a:pt x="354" y="1038"/>
                  </a:lnTo>
                  <a:lnTo>
                    <a:pt x="372" y="1020"/>
                  </a:lnTo>
                  <a:lnTo>
                    <a:pt x="372" y="1008"/>
                  </a:lnTo>
                  <a:lnTo>
                    <a:pt x="360" y="1002"/>
                  </a:lnTo>
                  <a:lnTo>
                    <a:pt x="354" y="990"/>
                  </a:lnTo>
                  <a:lnTo>
                    <a:pt x="348" y="984"/>
                  </a:lnTo>
                  <a:lnTo>
                    <a:pt x="336" y="978"/>
                  </a:lnTo>
                  <a:lnTo>
                    <a:pt x="336" y="966"/>
                  </a:lnTo>
                  <a:lnTo>
                    <a:pt x="330" y="960"/>
                  </a:lnTo>
                  <a:lnTo>
                    <a:pt x="324" y="960"/>
                  </a:lnTo>
                  <a:lnTo>
                    <a:pt x="318" y="954"/>
                  </a:lnTo>
                  <a:lnTo>
                    <a:pt x="300" y="954"/>
                  </a:lnTo>
                  <a:lnTo>
                    <a:pt x="294" y="948"/>
                  </a:lnTo>
                  <a:lnTo>
                    <a:pt x="270" y="936"/>
                  </a:lnTo>
                  <a:lnTo>
                    <a:pt x="258" y="936"/>
                  </a:lnTo>
                  <a:lnTo>
                    <a:pt x="240" y="954"/>
                  </a:lnTo>
                  <a:lnTo>
                    <a:pt x="204" y="972"/>
                  </a:lnTo>
                  <a:lnTo>
                    <a:pt x="234" y="1026"/>
                  </a:lnTo>
                  <a:lnTo>
                    <a:pt x="252" y="1014"/>
                  </a:lnTo>
                  <a:lnTo>
                    <a:pt x="252" y="1008"/>
                  </a:lnTo>
                  <a:lnTo>
                    <a:pt x="246" y="1002"/>
                  </a:lnTo>
                  <a:lnTo>
                    <a:pt x="246" y="990"/>
                  </a:lnTo>
                  <a:lnTo>
                    <a:pt x="252" y="990"/>
                  </a:lnTo>
                  <a:lnTo>
                    <a:pt x="264" y="1002"/>
                  </a:lnTo>
                  <a:lnTo>
                    <a:pt x="270" y="1014"/>
                  </a:lnTo>
                  <a:lnTo>
                    <a:pt x="276" y="1020"/>
                  </a:lnTo>
                  <a:lnTo>
                    <a:pt x="282" y="1032"/>
                  </a:lnTo>
                  <a:lnTo>
                    <a:pt x="282" y="1068"/>
                  </a:lnTo>
                  <a:lnTo>
                    <a:pt x="264" y="1074"/>
                  </a:lnTo>
                  <a:lnTo>
                    <a:pt x="264" y="1080"/>
                  </a:lnTo>
                  <a:lnTo>
                    <a:pt x="270" y="1086"/>
                  </a:lnTo>
                  <a:lnTo>
                    <a:pt x="270" y="1104"/>
                  </a:lnTo>
                  <a:lnTo>
                    <a:pt x="276" y="1116"/>
                  </a:lnTo>
                  <a:lnTo>
                    <a:pt x="282" y="1134"/>
                  </a:lnTo>
                  <a:lnTo>
                    <a:pt x="294" y="1146"/>
                  </a:lnTo>
                  <a:lnTo>
                    <a:pt x="300" y="1146"/>
                  </a:lnTo>
                  <a:lnTo>
                    <a:pt x="306" y="1140"/>
                  </a:lnTo>
                  <a:lnTo>
                    <a:pt x="306" y="1104"/>
                  </a:lnTo>
                  <a:lnTo>
                    <a:pt x="336" y="1116"/>
                  </a:lnTo>
                  <a:lnTo>
                    <a:pt x="336" y="1140"/>
                  </a:lnTo>
                  <a:lnTo>
                    <a:pt x="342" y="1146"/>
                  </a:lnTo>
                  <a:lnTo>
                    <a:pt x="342" y="1152"/>
                  </a:lnTo>
                  <a:lnTo>
                    <a:pt x="348" y="1152"/>
                  </a:lnTo>
                  <a:lnTo>
                    <a:pt x="348" y="1140"/>
                  </a:lnTo>
                  <a:lnTo>
                    <a:pt x="360" y="1128"/>
                  </a:lnTo>
                  <a:lnTo>
                    <a:pt x="366" y="1116"/>
                  </a:lnTo>
                  <a:lnTo>
                    <a:pt x="366" y="1110"/>
                  </a:lnTo>
                  <a:lnTo>
                    <a:pt x="360" y="1104"/>
                  </a:lnTo>
                  <a:lnTo>
                    <a:pt x="360" y="1074"/>
                  </a:lnTo>
                  <a:lnTo>
                    <a:pt x="354" y="1062"/>
                  </a:lnTo>
                  <a:lnTo>
                    <a:pt x="354" y="1050"/>
                  </a:lnTo>
                  <a:close/>
                  <a:moveTo>
                    <a:pt x="264" y="1026"/>
                  </a:moveTo>
                  <a:lnTo>
                    <a:pt x="246" y="1062"/>
                  </a:lnTo>
                  <a:lnTo>
                    <a:pt x="264" y="1056"/>
                  </a:lnTo>
                  <a:lnTo>
                    <a:pt x="264" y="1026"/>
                  </a:lnTo>
                  <a:close/>
                  <a:moveTo>
                    <a:pt x="624" y="618"/>
                  </a:moveTo>
                  <a:lnTo>
                    <a:pt x="636" y="618"/>
                  </a:lnTo>
                  <a:lnTo>
                    <a:pt x="636" y="594"/>
                  </a:lnTo>
                  <a:lnTo>
                    <a:pt x="630" y="594"/>
                  </a:lnTo>
                  <a:lnTo>
                    <a:pt x="612" y="570"/>
                  </a:lnTo>
                  <a:lnTo>
                    <a:pt x="606" y="582"/>
                  </a:lnTo>
                  <a:lnTo>
                    <a:pt x="618" y="600"/>
                  </a:lnTo>
                  <a:lnTo>
                    <a:pt x="624" y="618"/>
                  </a:lnTo>
                  <a:close/>
                  <a:moveTo>
                    <a:pt x="546" y="72"/>
                  </a:moveTo>
                  <a:lnTo>
                    <a:pt x="552" y="96"/>
                  </a:lnTo>
                  <a:lnTo>
                    <a:pt x="558" y="102"/>
                  </a:lnTo>
                  <a:lnTo>
                    <a:pt x="570" y="108"/>
                  </a:lnTo>
                  <a:lnTo>
                    <a:pt x="576" y="114"/>
                  </a:lnTo>
                  <a:lnTo>
                    <a:pt x="576" y="132"/>
                  </a:lnTo>
                  <a:lnTo>
                    <a:pt x="564" y="144"/>
                  </a:lnTo>
                  <a:lnTo>
                    <a:pt x="564" y="150"/>
                  </a:lnTo>
                  <a:lnTo>
                    <a:pt x="570" y="156"/>
                  </a:lnTo>
                  <a:lnTo>
                    <a:pt x="576" y="168"/>
                  </a:lnTo>
                  <a:lnTo>
                    <a:pt x="582" y="174"/>
                  </a:lnTo>
                  <a:lnTo>
                    <a:pt x="582" y="186"/>
                  </a:lnTo>
                  <a:lnTo>
                    <a:pt x="576" y="186"/>
                  </a:lnTo>
                  <a:lnTo>
                    <a:pt x="564" y="180"/>
                  </a:lnTo>
                  <a:lnTo>
                    <a:pt x="552" y="180"/>
                  </a:lnTo>
                  <a:lnTo>
                    <a:pt x="540" y="174"/>
                  </a:lnTo>
                  <a:lnTo>
                    <a:pt x="528" y="174"/>
                  </a:lnTo>
                  <a:lnTo>
                    <a:pt x="522" y="168"/>
                  </a:lnTo>
                  <a:lnTo>
                    <a:pt x="522" y="180"/>
                  </a:lnTo>
                  <a:lnTo>
                    <a:pt x="540" y="198"/>
                  </a:lnTo>
                  <a:lnTo>
                    <a:pt x="516" y="228"/>
                  </a:lnTo>
                  <a:lnTo>
                    <a:pt x="522" y="240"/>
                  </a:lnTo>
                  <a:lnTo>
                    <a:pt x="528" y="246"/>
                  </a:lnTo>
                  <a:lnTo>
                    <a:pt x="528" y="252"/>
                  </a:lnTo>
                  <a:lnTo>
                    <a:pt x="534" y="258"/>
                  </a:lnTo>
                  <a:lnTo>
                    <a:pt x="546" y="264"/>
                  </a:lnTo>
                  <a:lnTo>
                    <a:pt x="552" y="270"/>
                  </a:lnTo>
                  <a:lnTo>
                    <a:pt x="564" y="276"/>
                  </a:lnTo>
                  <a:lnTo>
                    <a:pt x="570" y="282"/>
                  </a:lnTo>
                  <a:lnTo>
                    <a:pt x="576" y="282"/>
                  </a:lnTo>
                  <a:lnTo>
                    <a:pt x="576" y="318"/>
                  </a:lnTo>
                  <a:lnTo>
                    <a:pt x="582" y="330"/>
                  </a:lnTo>
                  <a:lnTo>
                    <a:pt x="600" y="330"/>
                  </a:lnTo>
                  <a:lnTo>
                    <a:pt x="600" y="300"/>
                  </a:lnTo>
                  <a:lnTo>
                    <a:pt x="636" y="300"/>
                  </a:lnTo>
                  <a:lnTo>
                    <a:pt x="642" y="294"/>
                  </a:lnTo>
                  <a:lnTo>
                    <a:pt x="606" y="270"/>
                  </a:lnTo>
                  <a:lnTo>
                    <a:pt x="588" y="270"/>
                  </a:lnTo>
                  <a:lnTo>
                    <a:pt x="576" y="264"/>
                  </a:lnTo>
                  <a:lnTo>
                    <a:pt x="570" y="264"/>
                  </a:lnTo>
                  <a:lnTo>
                    <a:pt x="558" y="258"/>
                  </a:lnTo>
                  <a:lnTo>
                    <a:pt x="558" y="246"/>
                  </a:lnTo>
                  <a:lnTo>
                    <a:pt x="564" y="240"/>
                  </a:lnTo>
                  <a:lnTo>
                    <a:pt x="576" y="234"/>
                  </a:lnTo>
                  <a:lnTo>
                    <a:pt x="600" y="246"/>
                  </a:lnTo>
                  <a:lnTo>
                    <a:pt x="606" y="252"/>
                  </a:lnTo>
                  <a:lnTo>
                    <a:pt x="618" y="240"/>
                  </a:lnTo>
                  <a:lnTo>
                    <a:pt x="630" y="234"/>
                  </a:lnTo>
                  <a:lnTo>
                    <a:pt x="636" y="234"/>
                  </a:lnTo>
                  <a:lnTo>
                    <a:pt x="690" y="252"/>
                  </a:lnTo>
                  <a:lnTo>
                    <a:pt x="726" y="270"/>
                  </a:lnTo>
                  <a:lnTo>
                    <a:pt x="756" y="282"/>
                  </a:lnTo>
                  <a:lnTo>
                    <a:pt x="768" y="282"/>
                  </a:lnTo>
                  <a:lnTo>
                    <a:pt x="768" y="270"/>
                  </a:lnTo>
                  <a:lnTo>
                    <a:pt x="762" y="258"/>
                  </a:lnTo>
                  <a:lnTo>
                    <a:pt x="762" y="222"/>
                  </a:lnTo>
                  <a:lnTo>
                    <a:pt x="780" y="204"/>
                  </a:lnTo>
                  <a:lnTo>
                    <a:pt x="792" y="204"/>
                  </a:lnTo>
                  <a:lnTo>
                    <a:pt x="798" y="210"/>
                  </a:lnTo>
                  <a:lnTo>
                    <a:pt x="816" y="210"/>
                  </a:lnTo>
                  <a:lnTo>
                    <a:pt x="840" y="198"/>
                  </a:lnTo>
                  <a:lnTo>
                    <a:pt x="858" y="180"/>
                  </a:lnTo>
                  <a:lnTo>
                    <a:pt x="804" y="144"/>
                  </a:lnTo>
                  <a:lnTo>
                    <a:pt x="804" y="120"/>
                  </a:lnTo>
                  <a:lnTo>
                    <a:pt x="798" y="108"/>
                  </a:lnTo>
                  <a:lnTo>
                    <a:pt x="792" y="102"/>
                  </a:lnTo>
                  <a:lnTo>
                    <a:pt x="786" y="102"/>
                  </a:lnTo>
                  <a:lnTo>
                    <a:pt x="774" y="114"/>
                  </a:lnTo>
                  <a:lnTo>
                    <a:pt x="774" y="126"/>
                  </a:lnTo>
                  <a:lnTo>
                    <a:pt x="756" y="120"/>
                  </a:lnTo>
                  <a:lnTo>
                    <a:pt x="720" y="114"/>
                  </a:lnTo>
                  <a:lnTo>
                    <a:pt x="678" y="102"/>
                  </a:lnTo>
                  <a:lnTo>
                    <a:pt x="648" y="90"/>
                  </a:lnTo>
                  <a:lnTo>
                    <a:pt x="624" y="72"/>
                  </a:lnTo>
                  <a:lnTo>
                    <a:pt x="552" y="24"/>
                  </a:lnTo>
                  <a:lnTo>
                    <a:pt x="516" y="6"/>
                  </a:lnTo>
                  <a:lnTo>
                    <a:pt x="498" y="0"/>
                  </a:lnTo>
                  <a:lnTo>
                    <a:pt x="498" y="18"/>
                  </a:lnTo>
                  <a:lnTo>
                    <a:pt x="510" y="30"/>
                  </a:lnTo>
                  <a:lnTo>
                    <a:pt x="516" y="42"/>
                  </a:lnTo>
                  <a:lnTo>
                    <a:pt x="528" y="54"/>
                  </a:lnTo>
                  <a:lnTo>
                    <a:pt x="534" y="66"/>
                  </a:lnTo>
                  <a:lnTo>
                    <a:pt x="546" y="72"/>
                  </a:lnTo>
                  <a:close/>
                  <a:moveTo>
                    <a:pt x="282" y="1458"/>
                  </a:moveTo>
                  <a:lnTo>
                    <a:pt x="306" y="1458"/>
                  </a:lnTo>
                  <a:lnTo>
                    <a:pt x="276" y="1440"/>
                  </a:lnTo>
                  <a:lnTo>
                    <a:pt x="282" y="1458"/>
                  </a:lnTo>
                  <a:close/>
                  <a:moveTo>
                    <a:pt x="300" y="1386"/>
                  </a:moveTo>
                  <a:lnTo>
                    <a:pt x="312" y="1398"/>
                  </a:lnTo>
                  <a:lnTo>
                    <a:pt x="318" y="1398"/>
                  </a:lnTo>
                  <a:lnTo>
                    <a:pt x="330" y="1386"/>
                  </a:lnTo>
                  <a:lnTo>
                    <a:pt x="336" y="1386"/>
                  </a:lnTo>
                  <a:lnTo>
                    <a:pt x="342" y="1380"/>
                  </a:lnTo>
                  <a:lnTo>
                    <a:pt x="342" y="1368"/>
                  </a:lnTo>
                  <a:lnTo>
                    <a:pt x="336" y="1362"/>
                  </a:lnTo>
                  <a:lnTo>
                    <a:pt x="318" y="1362"/>
                  </a:lnTo>
                  <a:lnTo>
                    <a:pt x="306" y="1368"/>
                  </a:lnTo>
                  <a:lnTo>
                    <a:pt x="300" y="1380"/>
                  </a:lnTo>
                  <a:lnTo>
                    <a:pt x="300" y="1386"/>
                  </a:lnTo>
                  <a:close/>
                  <a:moveTo>
                    <a:pt x="312" y="1416"/>
                  </a:moveTo>
                  <a:lnTo>
                    <a:pt x="300" y="1416"/>
                  </a:lnTo>
                  <a:lnTo>
                    <a:pt x="300" y="1428"/>
                  </a:lnTo>
                  <a:lnTo>
                    <a:pt x="318" y="1428"/>
                  </a:lnTo>
                  <a:lnTo>
                    <a:pt x="318" y="1422"/>
                  </a:lnTo>
                  <a:lnTo>
                    <a:pt x="312" y="1416"/>
                  </a:lnTo>
                  <a:close/>
                  <a:moveTo>
                    <a:pt x="336" y="1200"/>
                  </a:moveTo>
                  <a:lnTo>
                    <a:pt x="336" y="1206"/>
                  </a:lnTo>
                  <a:lnTo>
                    <a:pt x="330" y="1206"/>
                  </a:lnTo>
                  <a:lnTo>
                    <a:pt x="318" y="1212"/>
                  </a:lnTo>
                  <a:lnTo>
                    <a:pt x="342" y="1230"/>
                  </a:lnTo>
                  <a:lnTo>
                    <a:pt x="342" y="1218"/>
                  </a:lnTo>
                  <a:lnTo>
                    <a:pt x="336" y="1206"/>
                  </a:lnTo>
                  <a:lnTo>
                    <a:pt x="336" y="1200"/>
                  </a:lnTo>
                  <a:close/>
                  <a:moveTo>
                    <a:pt x="366" y="1170"/>
                  </a:moveTo>
                  <a:lnTo>
                    <a:pt x="366" y="1182"/>
                  </a:lnTo>
                  <a:lnTo>
                    <a:pt x="360" y="1194"/>
                  </a:lnTo>
                  <a:lnTo>
                    <a:pt x="378" y="1224"/>
                  </a:lnTo>
                  <a:lnTo>
                    <a:pt x="378" y="1200"/>
                  </a:lnTo>
                  <a:lnTo>
                    <a:pt x="372" y="1194"/>
                  </a:lnTo>
                  <a:lnTo>
                    <a:pt x="372" y="1176"/>
                  </a:lnTo>
                  <a:lnTo>
                    <a:pt x="366" y="1170"/>
                  </a:lnTo>
                  <a:close/>
                  <a:moveTo>
                    <a:pt x="36" y="1698"/>
                  </a:moveTo>
                  <a:lnTo>
                    <a:pt x="54" y="1698"/>
                  </a:lnTo>
                  <a:lnTo>
                    <a:pt x="60" y="1692"/>
                  </a:lnTo>
                  <a:lnTo>
                    <a:pt x="72" y="1692"/>
                  </a:lnTo>
                  <a:lnTo>
                    <a:pt x="42" y="1680"/>
                  </a:lnTo>
                  <a:lnTo>
                    <a:pt x="36" y="1686"/>
                  </a:lnTo>
                  <a:lnTo>
                    <a:pt x="36" y="1698"/>
                  </a:lnTo>
                  <a:close/>
                  <a:moveTo>
                    <a:pt x="114" y="1662"/>
                  </a:moveTo>
                  <a:lnTo>
                    <a:pt x="96" y="1632"/>
                  </a:lnTo>
                  <a:lnTo>
                    <a:pt x="96" y="1662"/>
                  </a:lnTo>
                  <a:lnTo>
                    <a:pt x="102" y="1674"/>
                  </a:lnTo>
                  <a:lnTo>
                    <a:pt x="114" y="1680"/>
                  </a:lnTo>
                  <a:lnTo>
                    <a:pt x="120" y="1680"/>
                  </a:lnTo>
                  <a:lnTo>
                    <a:pt x="126" y="1674"/>
                  </a:lnTo>
                  <a:lnTo>
                    <a:pt x="126" y="1662"/>
                  </a:lnTo>
                  <a:lnTo>
                    <a:pt x="114" y="1662"/>
                  </a:lnTo>
                  <a:close/>
                  <a:moveTo>
                    <a:pt x="12" y="1686"/>
                  </a:moveTo>
                  <a:lnTo>
                    <a:pt x="6" y="1686"/>
                  </a:lnTo>
                  <a:lnTo>
                    <a:pt x="0" y="1692"/>
                  </a:lnTo>
                  <a:lnTo>
                    <a:pt x="0" y="1704"/>
                  </a:lnTo>
                  <a:lnTo>
                    <a:pt x="6" y="1710"/>
                  </a:lnTo>
                  <a:lnTo>
                    <a:pt x="12" y="1710"/>
                  </a:lnTo>
                  <a:lnTo>
                    <a:pt x="24" y="1698"/>
                  </a:lnTo>
                  <a:lnTo>
                    <a:pt x="24" y="1686"/>
                  </a:lnTo>
                  <a:lnTo>
                    <a:pt x="12" y="1686"/>
                  </a:lnTo>
                  <a:close/>
                  <a:moveTo>
                    <a:pt x="168" y="1536"/>
                  </a:moveTo>
                  <a:lnTo>
                    <a:pt x="168" y="1542"/>
                  </a:lnTo>
                  <a:lnTo>
                    <a:pt x="180" y="1548"/>
                  </a:lnTo>
                  <a:lnTo>
                    <a:pt x="186" y="1548"/>
                  </a:lnTo>
                  <a:lnTo>
                    <a:pt x="186" y="1536"/>
                  </a:lnTo>
                  <a:lnTo>
                    <a:pt x="180" y="1530"/>
                  </a:lnTo>
                  <a:lnTo>
                    <a:pt x="168" y="1530"/>
                  </a:lnTo>
                  <a:lnTo>
                    <a:pt x="168" y="1536"/>
                  </a:lnTo>
                  <a:close/>
                  <a:moveTo>
                    <a:pt x="264" y="1494"/>
                  </a:moveTo>
                  <a:lnTo>
                    <a:pt x="252" y="1518"/>
                  </a:lnTo>
                  <a:lnTo>
                    <a:pt x="246" y="1536"/>
                  </a:lnTo>
                  <a:lnTo>
                    <a:pt x="246" y="1548"/>
                  </a:lnTo>
                  <a:lnTo>
                    <a:pt x="240" y="1554"/>
                  </a:lnTo>
                  <a:lnTo>
                    <a:pt x="240" y="1560"/>
                  </a:lnTo>
                  <a:lnTo>
                    <a:pt x="258" y="1566"/>
                  </a:lnTo>
                  <a:lnTo>
                    <a:pt x="264" y="1554"/>
                  </a:lnTo>
                  <a:lnTo>
                    <a:pt x="264" y="1548"/>
                  </a:lnTo>
                  <a:lnTo>
                    <a:pt x="270" y="1542"/>
                  </a:lnTo>
                  <a:lnTo>
                    <a:pt x="270" y="1524"/>
                  </a:lnTo>
                  <a:lnTo>
                    <a:pt x="288" y="1506"/>
                  </a:lnTo>
                  <a:lnTo>
                    <a:pt x="282" y="1500"/>
                  </a:lnTo>
                  <a:lnTo>
                    <a:pt x="282" y="1494"/>
                  </a:lnTo>
                  <a:lnTo>
                    <a:pt x="276" y="1488"/>
                  </a:lnTo>
                  <a:lnTo>
                    <a:pt x="264" y="1494"/>
                  </a:lnTo>
                  <a:close/>
                </a:path>
              </a:pathLst>
            </a:custGeom>
            <a:solidFill>
              <a:srgbClr val="2F4B3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40" name="India" descr="© INSCALE GmbH, 05.05.2010&#10;http://www.presentationload.com/">
              <a:extLst>
                <a:ext uri="{FF2B5EF4-FFF2-40B4-BE49-F238E27FC236}">
                  <a16:creationId xmlns:a16="http://schemas.microsoft.com/office/drawing/2014/main" id="{E76A7A3F-867F-4942-A977-18BC7AB10AC3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7661781" y="3217806"/>
              <a:ext cx="865117" cy="1059226"/>
            </a:xfrm>
            <a:custGeom>
              <a:avLst/>
              <a:gdLst>
                <a:gd name="T0" fmla="*/ 2147483647 w 1956"/>
                <a:gd name="T1" fmla="*/ 2147483647 h 2358"/>
                <a:gd name="T2" fmla="*/ 2147483647 w 1956"/>
                <a:gd name="T3" fmla="*/ 2147483647 h 2358"/>
                <a:gd name="T4" fmla="*/ 2147483647 w 1956"/>
                <a:gd name="T5" fmla="*/ 2147483647 h 2358"/>
                <a:gd name="T6" fmla="*/ 2147483647 w 1956"/>
                <a:gd name="T7" fmla="*/ 2147483647 h 2358"/>
                <a:gd name="T8" fmla="*/ 2147483647 w 1956"/>
                <a:gd name="T9" fmla="*/ 2147483647 h 2358"/>
                <a:gd name="T10" fmla="*/ 2147483647 w 1956"/>
                <a:gd name="T11" fmla="*/ 2147483647 h 2358"/>
                <a:gd name="T12" fmla="*/ 2147483647 w 1956"/>
                <a:gd name="T13" fmla="*/ 2147483647 h 2358"/>
                <a:gd name="T14" fmla="*/ 2147483647 w 1956"/>
                <a:gd name="T15" fmla="*/ 2147483647 h 2358"/>
                <a:gd name="T16" fmla="*/ 2147483647 w 1956"/>
                <a:gd name="T17" fmla="*/ 2147483647 h 2358"/>
                <a:gd name="T18" fmla="*/ 2147483647 w 1956"/>
                <a:gd name="T19" fmla="*/ 2147483647 h 2358"/>
                <a:gd name="T20" fmla="*/ 2147483647 w 1956"/>
                <a:gd name="T21" fmla="*/ 2147483647 h 2358"/>
                <a:gd name="T22" fmla="*/ 2147483647 w 1956"/>
                <a:gd name="T23" fmla="*/ 2147483647 h 2358"/>
                <a:gd name="T24" fmla="*/ 2147483647 w 1956"/>
                <a:gd name="T25" fmla="*/ 2147483647 h 2358"/>
                <a:gd name="T26" fmla="*/ 2147483647 w 1956"/>
                <a:gd name="T27" fmla="*/ 2147483647 h 2358"/>
                <a:gd name="T28" fmla="*/ 2147483647 w 1956"/>
                <a:gd name="T29" fmla="*/ 2147483647 h 2358"/>
                <a:gd name="T30" fmla="*/ 2147483647 w 1956"/>
                <a:gd name="T31" fmla="*/ 2147483647 h 2358"/>
                <a:gd name="T32" fmla="*/ 2147483647 w 1956"/>
                <a:gd name="T33" fmla="*/ 2147483647 h 2358"/>
                <a:gd name="T34" fmla="*/ 2147483647 w 1956"/>
                <a:gd name="T35" fmla="*/ 2147483647 h 2358"/>
                <a:gd name="T36" fmla="*/ 2147483647 w 1956"/>
                <a:gd name="T37" fmla="*/ 2147483647 h 2358"/>
                <a:gd name="T38" fmla="*/ 2147483647 w 1956"/>
                <a:gd name="T39" fmla="*/ 2147483647 h 2358"/>
                <a:gd name="T40" fmla="*/ 2147483647 w 1956"/>
                <a:gd name="T41" fmla="*/ 2147483647 h 2358"/>
                <a:gd name="T42" fmla="*/ 2147483647 w 1956"/>
                <a:gd name="T43" fmla="*/ 2147483647 h 2358"/>
                <a:gd name="T44" fmla="*/ 2147483647 w 1956"/>
                <a:gd name="T45" fmla="*/ 2147483647 h 2358"/>
                <a:gd name="T46" fmla="*/ 2147483647 w 1956"/>
                <a:gd name="T47" fmla="*/ 2147483647 h 2358"/>
                <a:gd name="T48" fmla="*/ 2147483647 w 1956"/>
                <a:gd name="T49" fmla="*/ 2147483647 h 2358"/>
                <a:gd name="T50" fmla="*/ 2147483647 w 1956"/>
                <a:gd name="T51" fmla="*/ 2147483647 h 2358"/>
                <a:gd name="T52" fmla="*/ 2147483647 w 1956"/>
                <a:gd name="T53" fmla="*/ 2147483647 h 2358"/>
                <a:gd name="T54" fmla="*/ 2147483647 w 1956"/>
                <a:gd name="T55" fmla="*/ 2147483647 h 2358"/>
                <a:gd name="T56" fmla="*/ 2147483647 w 1956"/>
                <a:gd name="T57" fmla="*/ 2147483647 h 2358"/>
                <a:gd name="T58" fmla="*/ 2147483647 w 1956"/>
                <a:gd name="T59" fmla="*/ 2147483647 h 2358"/>
                <a:gd name="T60" fmla="*/ 2147483647 w 1956"/>
                <a:gd name="T61" fmla="*/ 2147483647 h 2358"/>
                <a:gd name="T62" fmla="*/ 2147483647 w 1956"/>
                <a:gd name="T63" fmla="*/ 2147483647 h 2358"/>
                <a:gd name="T64" fmla="*/ 2147483647 w 1956"/>
                <a:gd name="T65" fmla="*/ 2147483647 h 2358"/>
                <a:gd name="T66" fmla="*/ 2147483647 w 1956"/>
                <a:gd name="T67" fmla="*/ 2147483647 h 2358"/>
                <a:gd name="T68" fmla="*/ 2147483647 w 1956"/>
                <a:gd name="T69" fmla="*/ 2147483647 h 2358"/>
                <a:gd name="T70" fmla="*/ 2147483647 w 1956"/>
                <a:gd name="T71" fmla="*/ 2147483647 h 2358"/>
                <a:gd name="T72" fmla="*/ 2147483647 w 1956"/>
                <a:gd name="T73" fmla="*/ 2147483647 h 2358"/>
                <a:gd name="T74" fmla="*/ 2147483647 w 1956"/>
                <a:gd name="T75" fmla="*/ 2147483647 h 2358"/>
                <a:gd name="T76" fmla="*/ 2147483647 w 1956"/>
                <a:gd name="T77" fmla="*/ 2147483647 h 2358"/>
                <a:gd name="T78" fmla="*/ 2147483647 w 1956"/>
                <a:gd name="T79" fmla="*/ 2147483647 h 2358"/>
                <a:gd name="T80" fmla="*/ 2147483647 w 1956"/>
                <a:gd name="T81" fmla="*/ 2147483647 h 2358"/>
                <a:gd name="T82" fmla="*/ 2147483647 w 1956"/>
                <a:gd name="T83" fmla="*/ 2147483647 h 2358"/>
                <a:gd name="T84" fmla="*/ 2147483647 w 1956"/>
                <a:gd name="T85" fmla="*/ 2147483647 h 2358"/>
                <a:gd name="T86" fmla="*/ 2147483647 w 1956"/>
                <a:gd name="T87" fmla="*/ 2147483647 h 2358"/>
                <a:gd name="T88" fmla="*/ 2147483647 w 1956"/>
                <a:gd name="T89" fmla="*/ 2147483647 h 2358"/>
                <a:gd name="T90" fmla="*/ 2147483647 w 1956"/>
                <a:gd name="T91" fmla="*/ 2147483647 h 2358"/>
                <a:gd name="T92" fmla="*/ 2147483647 w 1956"/>
                <a:gd name="T93" fmla="*/ 2147483647 h 2358"/>
                <a:gd name="T94" fmla="*/ 2147483647 w 1956"/>
                <a:gd name="T95" fmla="*/ 2147483647 h 2358"/>
                <a:gd name="T96" fmla="*/ 2147483647 w 1956"/>
                <a:gd name="T97" fmla="*/ 2147483647 h 2358"/>
                <a:gd name="T98" fmla="*/ 2147483647 w 1956"/>
                <a:gd name="T99" fmla="*/ 2147483647 h 2358"/>
                <a:gd name="T100" fmla="*/ 2147483647 w 1956"/>
                <a:gd name="T101" fmla="*/ 2147483647 h 2358"/>
                <a:gd name="T102" fmla="*/ 2147483647 w 1956"/>
                <a:gd name="T103" fmla="*/ 2147483647 h 2358"/>
                <a:gd name="T104" fmla="*/ 2147483647 w 1956"/>
                <a:gd name="T105" fmla="*/ 2147483647 h 2358"/>
                <a:gd name="T106" fmla="*/ 2147483647 w 1956"/>
                <a:gd name="T107" fmla="*/ 2147483647 h 2358"/>
                <a:gd name="T108" fmla="*/ 2147483647 w 1956"/>
                <a:gd name="T109" fmla="*/ 2147483647 h 2358"/>
                <a:gd name="T110" fmla="*/ 2147483647 w 1956"/>
                <a:gd name="T111" fmla="*/ 2147483647 h 2358"/>
                <a:gd name="T112" fmla="*/ 2147483647 w 1956"/>
                <a:gd name="T113" fmla="*/ 2147483647 h 2358"/>
                <a:gd name="T114" fmla="*/ 2147483647 w 1956"/>
                <a:gd name="T115" fmla="*/ 2147483647 h 2358"/>
                <a:gd name="T116" fmla="*/ 2147483647 w 1956"/>
                <a:gd name="T117" fmla="*/ 2147483647 h 2358"/>
                <a:gd name="T118" fmla="*/ 2147483647 w 1956"/>
                <a:gd name="T119" fmla="*/ 2147483647 h 2358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956"/>
                <a:gd name="T181" fmla="*/ 0 h 2358"/>
                <a:gd name="T182" fmla="*/ 1956 w 1956"/>
                <a:gd name="T183" fmla="*/ 2358 h 2358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956" h="2358">
                  <a:moveTo>
                    <a:pt x="1806" y="1788"/>
                  </a:moveTo>
                  <a:lnTo>
                    <a:pt x="1794" y="1800"/>
                  </a:lnTo>
                  <a:lnTo>
                    <a:pt x="1782" y="1824"/>
                  </a:lnTo>
                  <a:lnTo>
                    <a:pt x="1782" y="1884"/>
                  </a:lnTo>
                  <a:lnTo>
                    <a:pt x="1788" y="1980"/>
                  </a:lnTo>
                  <a:lnTo>
                    <a:pt x="1800" y="1950"/>
                  </a:lnTo>
                  <a:lnTo>
                    <a:pt x="1800" y="1848"/>
                  </a:lnTo>
                  <a:lnTo>
                    <a:pt x="1806" y="1836"/>
                  </a:lnTo>
                  <a:lnTo>
                    <a:pt x="1806" y="1830"/>
                  </a:lnTo>
                  <a:lnTo>
                    <a:pt x="1812" y="1818"/>
                  </a:lnTo>
                  <a:lnTo>
                    <a:pt x="1812" y="1806"/>
                  </a:lnTo>
                  <a:lnTo>
                    <a:pt x="1818" y="1800"/>
                  </a:lnTo>
                  <a:lnTo>
                    <a:pt x="1812" y="1788"/>
                  </a:lnTo>
                  <a:lnTo>
                    <a:pt x="1806" y="1788"/>
                  </a:lnTo>
                  <a:close/>
                  <a:moveTo>
                    <a:pt x="1794" y="2028"/>
                  </a:moveTo>
                  <a:lnTo>
                    <a:pt x="1788" y="2028"/>
                  </a:lnTo>
                  <a:lnTo>
                    <a:pt x="1782" y="2040"/>
                  </a:lnTo>
                  <a:lnTo>
                    <a:pt x="1782" y="2046"/>
                  </a:lnTo>
                  <a:lnTo>
                    <a:pt x="1788" y="2058"/>
                  </a:lnTo>
                  <a:lnTo>
                    <a:pt x="1788" y="2064"/>
                  </a:lnTo>
                  <a:lnTo>
                    <a:pt x="1794" y="2076"/>
                  </a:lnTo>
                  <a:lnTo>
                    <a:pt x="1800" y="2064"/>
                  </a:lnTo>
                  <a:lnTo>
                    <a:pt x="1800" y="2028"/>
                  </a:lnTo>
                  <a:lnTo>
                    <a:pt x="1794" y="2028"/>
                  </a:lnTo>
                  <a:close/>
                  <a:moveTo>
                    <a:pt x="1890" y="2310"/>
                  </a:moveTo>
                  <a:lnTo>
                    <a:pt x="1884" y="2316"/>
                  </a:lnTo>
                  <a:lnTo>
                    <a:pt x="1884" y="2334"/>
                  </a:lnTo>
                  <a:lnTo>
                    <a:pt x="1890" y="2346"/>
                  </a:lnTo>
                  <a:lnTo>
                    <a:pt x="1896" y="2352"/>
                  </a:lnTo>
                  <a:lnTo>
                    <a:pt x="1908" y="2358"/>
                  </a:lnTo>
                  <a:lnTo>
                    <a:pt x="1908" y="2346"/>
                  </a:lnTo>
                  <a:lnTo>
                    <a:pt x="1902" y="2334"/>
                  </a:lnTo>
                  <a:lnTo>
                    <a:pt x="1902" y="2322"/>
                  </a:lnTo>
                  <a:lnTo>
                    <a:pt x="1896" y="2310"/>
                  </a:lnTo>
                  <a:lnTo>
                    <a:pt x="1890" y="2310"/>
                  </a:lnTo>
                  <a:close/>
                  <a:moveTo>
                    <a:pt x="1920" y="672"/>
                  </a:moveTo>
                  <a:lnTo>
                    <a:pt x="1932" y="660"/>
                  </a:lnTo>
                  <a:lnTo>
                    <a:pt x="1944" y="654"/>
                  </a:lnTo>
                  <a:lnTo>
                    <a:pt x="1950" y="648"/>
                  </a:lnTo>
                  <a:lnTo>
                    <a:pt x="1956" y="648"/>
                  </a:lnTo>
                  <a:lnTo>
                    <a:pt x="1956" y="618"/>
                  </a:lnTo>
                  <a:lnTo>
                    <a:pt x="1950" y="618"/>
                  </a:lnTo>
                  <a:lnTo>
                    <a:pt x="1944" y="612"/>
                  </a:lnTo>
                  <a:lnTo>
                    <a:pt x="1878" y="612"/>
                  </a:lnTo>
                  <a:lnTo>
                    <a:pt x="1878" y="606"/>
                  </a:lnTo>
                  <a:lnTo>
                    <a:pt x="1890" y="594"/>
                  </a:lnTo>
                  <a:lnTo>
                    <a:pt x="1896" y="594"/>
                  </a:lnTo>
                  <a:lnTo>
                    <a:pt x="1878" y="564"/>
                  </a:lnTo>
                  <a:lnTo>
                    <a:pt x="1848" y="564"/>
                  </a:lnTo>
                  <a:lnTo>
                    <a:pt x="1842" y="558"/>
                  </a:lnTo>
                  <a:lnTo>
                    <a:pt x="1848" y="558"/>
                  </a:lnTo>
                  <a:lnTo>
                    <a:pt x="1860" y="546"/>
                  </a:lnTo>
                  <a:lnTo>
                    <a:pt x="1854" y="540"/>
                  </a:lnTo>
                  <a:lnTo>
                    <a:pt x="1818" y="522"/>
                  </a:lnTo>
                  <a:lnTo>
                    <a:pt x="1806" y="534"/>
                  </a:lnTo>
                  <a:lnTo>
                    <a:pt x="1806" y="558"/>
                  </a:lnTo>
                  <a:lnTo>
                    <a:pt x="1788" y="558"/>
                  </a:lnTo>
                  <a:lnTo>
                    <a:pt x="1770" y="546"/>
                  </a:lnTo>
                  <a:lnTo>
                    <a:pt x="1758" y="540"/>
                  </a:lnTo>
                  <a:lnTo>
                    <a:pt x="1740" y="540"/>
                  </a:lnTo>
                  <a:lnTo>
                    <a:pt x="1728" y="552"/>
                  </a:lnTo>
                  <a:lnTo>
                    <a:pt x="1716" y="558"/>
                  </a:lnTo>
                  <a:lnTo>
                    <a:pt x="1692" y="582"/>
                  </a:lnTo>
                  <a:lnTo>
                    <a:pt x="1656" y="582"/>
                  </a:lnTo>
                  <a:lnTo>
                    <a:pt x="1656" y="588"/>
                  </a:lnTo>
                  <a:lnTo>
                    <a:pt x="1662" y="594"/>
                  </a:lnTo>
                  <a:lnTo>
                    <a:pt x="1662" y="618"/>
                  </a:lnTo>
                  <a:lnTo>
                    <a:pt x="1656" y="624"/>
                  </a:lnTo>
                  <a:lnTo>
                    <a:pt x="1626" y="624"/>
                  </a:lnTo>
                  <a:lnTo>
                    <a:pt x="1632" y="636"/>
                  </a:lnTo>
                  <a:lnTo>
                    <a:pt x="1632" y="654"/>
                  </a:lnTo>
                  <a:lnTo>
                    <a:pt x="1620" y="666"/>
                  </a:lnTo>
                  <a:lnTo>
                    <a:pt x="1566" y="666"/>
                  </a:lnTo>
                  <a:lnTo>
                    <a:pt x="1566" y="684"/>
                  </a:lnTo>
                  <a:lnTo>
                    <a:pt x="1572" y="690"/>
                  </a:lnTo>
                  <a:lnTo>
                    <a:pt x="1596" y="690"/>
                  </a:lnTo>
                  <a:lnTo>
                    <a:pt x="1596" y="714"/>
                  </a:lnTo>
                  <a:lnTo>
                    <a:pt x="1608" y="726"/>
                  </a:lnTo>
                  <a:lnTo>
                    <a:pt x="1608" y="732"/>
                  </a:lnTo>
                  <a:lnTo>
                    <a:pt x="1584" y="744"/>
                  </a:lnTo>
                  <a:lnTo>
                    <a:pt x="1572" y="744"/>
                  </a:lnTo>
                  <a:lnTo>
                    <a:pt x="1566" y="738"/>
                  </a:lnTo>
                  <a:lnTo>
                    <a:pt x="1554" y="738"/>
                  </a:lnTo>
                  <a:lnTo>
                    <a:pt x="1542" y="744"/>
                  </a:lnTo>
                  <a:lnTo>
                    <a:pt x="1512" y="744"/>
                  </a:lnTo>
                  <a:lnTo>
                    <a:pt x="1500" y="738"/>
                  </a:lnTo>
                  <a:lnTo>
                    <a:pt x="1482" y="738"/>
                  </a:lnTo>
                  <a:lnTo>
                    <a:pt x="1476" y="744"/>
                  </a:lnTo>
                  <a:lnTo>
                    <a:pt x="1464" y="750"/>
                  </a:lnTo>
                  <a:lnTo>
                    <a:pt x="1440" y="750"/>
                  </a:lnTo>
                  <a:lnTo>
                    <a:pt x="1428" y="738"/>
                  </a:lnTo>
                  <a:lnTo>
                    <a:pt x="1428" y="732"/>
                  </a:lnTo>
                  <a:lnTo>
                    <a:pt x="1428" y="738"/>
                  </a:lnTo>
                  <a:lnTo>
                    <a:pt x="1416" y="738"/>
                  </a:lnTo>
                  <a:lnTo>
                    <a:pt x="1392" y="726"/>
                  </a:lnTo>
                  <a:lnTo>
                    <a:pt x="1374" y="708"/>
                  </a:lnTo>
                  <a:lnTo>
                    <a:pt x="1374" y="696"/>
                  </a:lnTo>
                  <a:lnTo>
                    <a:pt x="1380" y="696"/>
                  </a:lnTo>
                  <a:lnTo>
                    <a:pt x="1374" y="696"/>
                  </a:lnTo>
                  <a:lnTo>
                    <a:pt x="1368" y="690"/>
                  </a:lnTo>
                  <a:lnTo>
                    <a:pt x="1368" y="642"/>
                  </a:lnTo>
                  <a:lnTo>
                    <a:pt x="1362" y="636"/>
                  </a:lnTo>
                  <a:lnTo>
                    <a:pt x="1350" y="630"/>
                  </a:lnTo>
                  <a:lnTo>
                    <a:pt x="1338" y="630"/>
                  </a:lnTo>
                  <a:lnTo>
                    <a:pt x="1326" y="642"/>
                  </a:lnTo>
                  <a:lnTo>
                    <a:pt x="1314" y="648"/>
                  </a:lnTo>
                  <a:lnTo>
                    <a:pt x="1326" y="666"/>
                  </a:lnTo>
                  <a:lnTo>
                    <a:pt x="1326" y="714"/>
                  </a:lnTo>
                  <a:lnTo>
                    <a:pt x="1338" y="738"/>
                  </a:lnTo>
                  <a:lnTo>
                    <a:pt x="1338" y="774"/>
                  </a:lnTo>
                  <a:lnTo>
                    <a:pt x="1272" y="774"/>
                  </a:lnTo>
                  <a:lnTo>
                    <a:pt x="1272" y="762"/>
                  </a:lnTo>
                  <a:lnTo>
                    <a:pt x="1266" y="756"/>
                  </a:lnTo>
                  <a:lnTo>
                    <a:pt x="1260" y="756"/>
                  </a:lnTo>
                  <a:lnTo>
                    <a:pt x="1248" y="762"/>
                  </a:lnTo>
                  <a:lnTo>
                    <a:pt x="1242" y="774"/>
                  </a:lnTo>
                  <a:lnTo>
                    <a:pt x="1236" y="762"/>
                  </a:lnTo>
                  <a:lnTo>
                    <a:pt x="1224" y="756"/>
                  </a:lnTo>
                  <a:lnTo>
                    <a:pt x="1206" y="750"/>
                  </a:lnTo>
                  <a:lnTo>
                    <a:pt x="1188" y="750"/>
                  </a:lnTo>
                  <a:lnTo>
                    <a:pt x="1182" y="756"/>
                  </a:lnTo>
                  <a:lnTo>
                    <a:pt x="1152" y="738"/>
                  </a:lnTo>
                  <a:lnTo>
                    <a:pt x="1134" y="750"/>
                  </a:lnTo>
                  <a:lnTo>
                    <a:pt x="1080" y="696"/>
                  </a:lnTo>
                  <a:lnTo>
                    <a:pt x="1056" y="696"/>
                  </a:lnTo>
                  <a:lnTo>
                    <a:pt x="1056" y="690"/>
                  </a:lnTo>
                  <a:lnTo>
                    <a:pt x="1044" y="678"/>
                  </a:lnTo>
                  <a:lnTo>
                    <a:pt x="1038" y="678"/>
                  </a:lnTo>
                  <a:lnTo>
                    <a:pt x="1032" y="684"/>
                  </a:lnTo>
                  <a:lnTo>
                    <a:pt x="1032" y="702"/>
                  </a:lnTo>
                  <a:lnTo>
                    <a:pt x="1032" y="696"/>
                  </a:lnTo>
                  <a:lnTo>
                    <a:pt x="1026" y="690"/>
                  </a:lnTo>
                  <a:lnTo>
                    <a:pt x="1008" y="690"/>
                  </a:lnTo>
                  <a:lnTo>
                    <a:pt x="996" y="702"/>
                  </a:lnTo>
                  <a:lnTo>
                    <a:pt x="990" y="690"/>
                  </a:lnTo>
                  <a:lnTo>
                    <a:pt x="984" y="684"/>
                  </a:lnTo>
                  <a:lnTo>
                    <a:pt x="960" y="684"/>
                  </a:lnTo>
                  <a:lnTo>
                    <a:pt x="954" y="678"/>
                  </a:lnTo>
                  <a:lnTo>
                    <a:pt x="954" y="666"/>
                  </a:lnTo>
                  <a:lnTo>
                    <a:pt x="942" y="666"/>
                  </a:lnTo>
                  <a:lnTo>
                    <a:pt x="936" y="672"/>
                  </a:lnTo>
                  <a:lnTo>
                    <a:pt x="918" y="672"/>
                  </a:lnTo>
                  <a:lnTo>
                    <a:pt x="912" y="666"/>
                  </a:lnTo>
                  <a:lnTo>
                    <a:pt x="906" y="654"/>
                  </a:lnTo>
                  <a:lnTo>
                    <a:pt x="900" y="648"/>
                  </a:lnTo>
                  <a:lnTo>
                    <a:pt x="888" y="648"/>
                  </a:lnTo>
                  <a:lnTo>
                    <a:pt x="846" y="630"/>
                  </a:lnTo>
                  <a:lnTo>
                    <a:pt x="834" y="612"/>
                  </a:lnTo>
                  <a:lnTo>
                    <a:pt x="810" y="612"/>
                  </a:lnTo>
                  <a:lnTo>
                    <a:pt x="792" y="588"/>
                  </a:lnTo>
                  <a:lnTo>
                    <a:pt x="780" y="594"/>
                  </a:lnTo>
                  <a:lnTo>
                    <a:pt x="750" y="564"/>
                  </a:lnTo>
                  <a:lnTo>
                    <a:pt x="750" y="552"/>
                  </a:lnTo>
                  <a:lnTo>
                    <a:pt x="762" y="540"/>
                  </a:lnTo>
                  <a:lnTo>
                    <a:pt x="768" y="540"/>
                  </a:lnTo>
                  <a:lnTo>
                    <a:pt x="756" y="528"/>
                  </a:lnTo>
                  <a:lnTo>
                    <a:pt x="756" y="522"/>
                  </a:lnTo>
                  <a:lnTo>
                    <a:pt x="762" y="516"/>
                  </a:lnTo>
                  <a:lnTo>
                    <a:pt x="756" y="504"/>
                  </a:lnTo>
                  <a:lnTo>
                    <a:pt x="780" y="480"/>
                  </a:lnTo>
                  <a:lnTo>
                    <a:pt x="786" y="456"/>
                  </a:lnTo>
                  <a:lnTo>
                    <a:pt x="762" y="438"/>
                  </a:lnTo>
                  <a:lnTo>
                    <a:pt x="750" y="438"/>
                  </a:lnTo>
                  <a:lnTo>
                    <a:pt x="738" y="432"/>
                  </a:lnTo>
                  <a:lnTo>
                    <a:pt x="738" y="414"/>
                  </a:lnTo>
                  <a:lnTo>
                    <a:pt x="720" y="420"/>
                  </a:lnTo>
                  <a:lnTo>
                    <a:pt x="702" y="402"/>
                  </a:lnTo>
                  <a:lnTo>
                    <a:pt x="696" y="402"/>
                  </a:lnTo>
                  <a:lnTo>
                    <a:pt x="690" y="396"/>
                  </a:lnTo>
                  <a:lnTo>
                    <a:pt x="678" y="396"/>
                  </a:lnTo>
                  <a:lnTo>
                    <a:pt x="666" y="390"/>
                  </a:lnTo>
                  <a:lnTo>
                    <a:pt x="654" y="378"/>
                  </a:lnTo>
                  <a:lnTo>
                    <a:pt x="648" y="366"/>
                  </a:lnTo>
                  <a:lnTo>
                    <a:pt x="618" y="366"/>
                  </a:lnTo>
                  <a:lnTo>
                    <a:pt x="612" y="360"/>
                  </a:lnTo>
                  <a:lnTo>
                    <a:pt x="612" y="342"/>
                  </a:lnTo>
                  <a:lnTo>
                    <a:pt x="618" y="336"/>
                  </a:lnTo>
                  <a:lnTo>
                    <a:pt x="618" y="324"/>
                  </a:lnTo>
                  <a:lnTo>
                    <a:pt x="612" y="324"/>
                  </a:lnTo>
                  <a:lnTo>
                    <a:pt x="600" y="312"/>
                  </a:lnTo>
                  <a:lnTo>
                    <a:pt x="594" y="300"/>
                  </a:lnTo>
                  <a:lnTo>
                    <a:pt x="588" y="294"/>
                  </a:lnTo>
                  <a:lnTo>
                    <a:pt x="588" y="276"/>
                  </a:lnTo>
                  <a:lnTo>
                    <a:pt x="594" y="276"/>
                  </a:lnTo>
                  <a:lnTo>
                    <a:pt x="600" y="270"/>
                  </a:lnTo>
                  <a:lnTo>
                    <a:pt x="612" y="270"/>
                  </a:lnTo>
                  <a:lnTo>
                    <a:pt x="612" y="288"/>
                  </a:lnTo>
                  <a:lnTo>
                    <a:pt x="624" y="300"/>
                  </a:lnTo>
                  <a:lnTo>
                    <a:pt x="636" y="282"/>
                  </a:lnTo>
                  <a:lnTo>
                    <a:pt x="642" y="282"/>
                  </a:lnTo>
                  <a:lnTo>
                    <a:pt x="648" y="276"/>
                  </a:lnTo>
                  <a:lnTo>
                    <a:pt x="660" y="270"/>
                  </a:lnTo>
                  <a:lnTo>
                    <a:pt x="660" y="258"/>
                  </a:lnTo>
                  <a:lnTo>
                    <a:pt x="642" y="240"/>
                  </a:lnTo>
                  <a:lnTo>
                    <a:pt x="636" y="228"/>
                  </a:lnTo>
                  <a:lnTo>
                    <a:pt x="630" y="222"/>
                  </a:lnTo>
                  <a:lnTo>
                    <a:pt x="618" y="222"/>
                  </a:lnTo>
                  <a:lnTo>
                    <a:pt x="594" y="210"/>
                  </a:lnTo>
                  <a:lnTo>
                    <a:pt x="594" y="186"/>
                  </a:lnTo>
                  <a:lnTo>
                    <a:pt x="612" y="180"/>
                  </a:lnTo>
                  <a:lnTo>
                    <a:pt x="594" y="156"/>
                  </a:lnTo>
                  <a:lnTo>
                    <a:pt x="624" y="156"/>
                  </a:lnTo>
                  <a:lnTo>
                    <a:pt x="636" y="150"/>
                  </a:lnTo>
                  <a:lnTo>
                    <a:pt x="642" y="138"/>
                  </a:lnTo>
                  <a:lnTo>
                    <a:pt x="642" y="114"/>
                  </a:lnTo>
                  <a:lnTo>
                    <a:pt x="636" y="108"/>
                  </a:lnTo>
                  <a:lnTo>
                    <a:pt x="636" y="102"/>
                  </a:lnTo>
                  <a:lnTo>
                    <a:pt x="654" y="102"/>
                  </a:lnTo>
                  <a:lnTo>
                    <a:pt x="660" y="96"/>
                  </a:lnTo>
                  <a:lnTo>
                    <a:pt x="660" y="36"/>
                  </a:lnTo>
                  <a:lnTo>
                    <a:pt x="618" y="36"/>
                  </a:lnTo>
                  <a:lnTo>
                    <a:pt x="594" y="12"/>
                  </a:lnTo>
                  <a:lnTo>
                    <a:pt x="576" y="0"/>
                  </a:lnTo>
                  <a:lnTo>
                    <a:pt x="564" y="0"/>
                  </a:lnTo>
                  <a:lnTo>
                    <a:pt x="540" y="12"/>
                  </a:lnTo>
                  <a:lnTo>
                    <a:pt x="522" y="18"/>
                  </a:lnTo>
                  <a:lnTo>
                    <a:pt x="516" y="30"/>
                  </a:lnTo>
                  <a:lnTo>
                    <a:pt x="504" y="36"/>
                  </a:lnTo>
                  <a:lnTo>
                    <a:pt x="480" y="36"/>
                  </a:lnTo>
                  <a:lnTo>
                    <a:pt x="456" y="72"/>
                  </a:lnTo>
                  <a:lnTo>
                    <a:pt x="432" y="78"/>
                  </a:lnTo>
                  <a:lnTo>
                    <a:pt x="432" y="96"/>
                  </a:lnTo>
                  <a:lnTo>
                    <a:pt x="408" y="96"/>
                  </a:lnTo>
                  <a:lnTo>
                    <a:pt x="402" y="102"/>
                  </a:lnTo>
                  <a:lnTo>
                    <a:pt x="396" y="96"/>
                  </a:lnTo>
                  <a:lnTo>
                    <a:pt x="390" y="102"/>
                  </a:lnTo>
                  <a:lnTo>
                    <a:pt x="378" y="108"/>
                  </a:lnTo>
                  <a:lnTo>
                    <a:pt x="372" y="114"/>
                  </a:lnTo>
                  <a:lnTo>
                    <a:pt x="360" y="120"/>
                  </a:lnTo>
                  <a:lnTo>
                    <a:pt x="348" y="120"/>
                  </a:lnTo>
                  <a:lnTo>
                    <a:pt x="348" y="108"/>
                  </a:lnTo>
                  <a:lnTo>
                    <a:pt x="342" y="102"/>
                  </a:lnTo>
                  <a:lnTo>
                    <a:pt x="324" y="102"/>
                  </a:lnTo>
                  <a:lnTo>
                    <a:pt x="306" y="96"/>
                  </a:lnTo>
                  <a:lnTo>
                    <a:pt x="264" y="96"/>
                  </a:lnTo>
                  <a:lnTo>
                    <a:pt x="240" y="108"/>
                  </a:lnTo>
                  <a:lnTo>
                    <a:pt x="234" y="120"/>
                  </a:lnTo>
                  <a:lnTo>
                    <a:pt x="234" y="126"/>
                  </a:lnTo>
                  <a:lnTo>
                    <a:pt x="258" y="144"/>
                  </a:lnTo>
                  <a:lnTo>
                    <a:pt x="252" y="156"/>
                  </a:lnTo>
                  <a:lnTo>
                    <a:pt x="282" y="162"/>
                  </a:lnTo>
                  <a:lnTo>
                    <a:pt x="276" y="168"/>
                  </a:lnTo>
                  <a:lnTo>
                    <a:pt x="270" y="180"/>
                  </a:lnTo>
                  <a:lnTo>
                    <a:pt x="264" y="186"/>
                  </a:lnTo>
                  <a:lnTo>
                    <a:pt x="264" y="192"/>
                  </a:lnTo>
                  <a:lnTo>
                    <a:pt x="276" y="204"/>
                  </a:lnTo>
                  <a:lnTo>
                    <a:pt x="282" y="204"/>
                  </a:lnTo>
                  <a:lnTo>
                    <a:pt x="282" y="210"/>
                  </a:lnTo>
                  <a:lnTo>
                    <a:pt x="276" y="222"/>
                  </a:lnTo>
                  <a:lnTo>
                    <a:pt x="276" y="234"/>
                  </a:lnTo>
                  <a:lnTo>
                    <a:pt x="294" y="234"/>
                  </a:lnTo>
                  <a:lnTo>
                    <a:pt x="306" y="252"/>
                  </a:lnTo>
                  <a:lnTo>
                    <a:pt x="324" y="252"/>
                  </a:lnTo>
                  <a:lnTo>
                    <a:pt x="330" y="288"/>
                  </a:lnTo>
                  <a:lnTo>
                    <a:pt x="366" y="288"/>
                  </a:lnTo>
                  <a:lnTo>
                    <a:pt x="378" y="294"/>
                  </a:lnTo>
                  <a:lnTo>
                    <a:pt x="384" y="300"/>
                  </a:lnTo>
                  <a:lnTo>
                    <a:pt x="384" y="306"/>
                  </a:lnTo>
                  <a:lnTo>
                    <a:pt x="378" y="312"/>
                  </a:lnTo>
                  <a:lnTo>
                    <a:pt x="354" y="324"/>
                  </a:lnTo>
                  <a:lnTo>
                    <a:pt x="342" y="324"/>
                  </a:lnTo>
                  <a:lnTo>
                    <a:pt x="336" y="330"/>
                  </a:lnTo>
                  <a:lnTo>
                    <a:pt x="336" y="366"/>
                  </a:lnTo>
                  <a:lnTo>
                    <a:pt x="342" y="378"/>
                  </a:lnTo>
                  <a:lnTo>
                    <a:pt x="354" y="390"/>
                  </a:lnTo>
                  <a:lnTo>
                    <a:pt x="354" y="396"/>
                  </a:lnTo>
                  <a:lnTo>
                    <a:pt x="324" y="414"/>
                  </a:lnTo>
                  <a:lnTo>
                    <a:pt x="300" y="450"/>
                  </a:lnTo>
                  <a:lnTo>
                    <a:pt x="318" y="474"/>
                  </a:lnTo>
                  <a:lnTo>
                    <a:pt x="306" y="474"/>
                  </a:lnTo>
                  <a:lnTo>
                    <a:pt x="300" y="480"/>
                  </a:lnTo>
                  <a:lnTo>
                    <a:pt x="288" y="486"/>
                  </a:lnTo>
                  <a:lnTo>
                    <a:pt x="282" y="492"/>
                  </a:lnTo>
                  <a:lnTo>
                    <a:pt x="282" y="504"/>
                  </a:lnTo>
                  <a:lnTo>
                    <a:pt x="276" y="522"/>
                  </a:lnTo>
                  <a:lnTo>
                    <a:pt x="276" y="534"/>
                  </a:lnTo>
                  <a:lnTo>
                    <a:pt x="270" y="552"/>
                  </a:lnTo>
                  <a:lnTo>
                    <a:pt x="258" y="564"/>
                  </a:lnTo>
                  <a:lnTo>
                    <a:pt x="234" y="576"/>
                  </a:lnTo>
                  <a:lnTo>
                    <a:pt x="228" y="582"/>
                  </a:lnTo>
                  <a:lnTo>
                    <a:pt x="228" y="588"/>
                  </a:lnTo>
                  <a:lnTo>
                    <a:pt x="222" y="594"/>
                  </a:lnTo>
                  <a:lnTo>
                    <a:pt x="222" y="612"/>
                  </a:lnTo>
                  <a:lnTo>
                    <a:pt x="204" y="624"/>
                  </a:lnTo>
                  <a:lnTo>
                    <a:pt x="204" y="630"/>
                  </a:lnTo>
                  <a:lnTo>
                    <a:pt x="198" y="636"/>
                  </a:lnTo>
                  <a:lnTo>
                    <a:pt x="192" y="648"/>
                  </a:lnTo>
                  <a:lnTo>
                    <a:pt x="186" y="654"/>
                  </a:lnTo>
                  <a:lnTo>
                    <a:pt x="168" y="654"/>
                  </a:lnTo>
                  <a:lnTo>
                    <a:pt x="162" y="648"/>
                  </a:lnTo>
                  <a:lnTo>
                    <a:pt x="156" y="654"/>
                  </a:lnTo>
                  <a:lnTo>
                    <a:pt x="132" y="666"/>
                  </a:lnTo>
                  <a:lnTo>
                    <a:pt x="126" y="666"/>
                  </a:lnTo>
                  <a:lnTo>
                    <a:pt x="120" y="660"/>
                  </a:lnTo>
                  <a:lnTo>
                    <a:pt x="120" y="648"/>
                  </a:lnTo>
                  <a:lnTo>
                    <a:pt x="114" y="642"/>
                  </a:lnTo>
                  <a:lnTo>
                    <a:pt x="108" y="642"/>
                  </a:lnTo>
                  <a:lnTo>
                    <a:pt x="96" y="648"/>
                  </a:lnTo>
                  <a:lnTo>
                    <a:pt x="84" y="660"/>
                  </a:lnTo>
                  <a:lnTo>
                    <a:pt x="84" y="666"/>
                  </a:lnTo>
                  <a:lnTo>
                    <a:pt x="78" y="678"/>
                  </a:lnTo>
                  <a:lnTo>
                    <a:pt x="72" y="684"/>
                  </a:lnTo>
                  <a:lnTo>
                    <a:pt x="66" y="696"/>
                  </a:lnTo>
                  <a:lnTo>
                    <a:pt x="54" y="708"/>
                  </a:lnTo>
                  <a:lnTo>
                    <a:pt x="48" y="720"/>
                  </a:lnTo>
                  <a:lnTo>
                    <a:pt x="48" y="744"/>
                  </a:lnTo>
                  <a:lnTo>
                    <a:pt x="54" y="750"/>
                  </a:lnTo>
                  <a:lnTo>
                    <a:pt x="66" y="756"/>
                  </a:lnTo>
                  <a:lnTo>
                    <a:pt x="72" y="756"/>
                  </a:lnTo>
                  <a:lnTo>
                    <a:pt x="102" y="750"/>
                  </a:lnTo>
                  <a:lnTo>
                    <a:pt x="102" y="768"/>
                  </a:lnTo>
                  <a:lnTo>
                    <a:pt x="96" y="798"/>
                  </a:lnTo>
                  <a:lnTo>
                    <a:pt x="102" y="804"/>
                  </a:lnTo>
                  <a:lnTo>
                    <a:pt x="108" y="816"/>
                  </a:lnTo>
                  <a:lnTo>
                    <a:pt x="120" y="828"/>
                  </a:lnTo>
                  <a:lnTo>
                    <a:pt x="144" y="828"/>
                  </a:lnTo>
                  <a:lnTo>
                    <a:pt x="144" y="852"/>
                  </a:lnTo>
                  <a:lnTo>
                    <a:pt x="168" y="894"/>
                  </a:lnTo>
                  <a:lnTo>
                    <a:pt x="174" y="906"/>
                  </a:lnTo>
                  <a:lnTo>
                    <a:pt x="180" y="912"/>
                  </a:lnTo>
                  <a:lnTo>
                    <a:pt x="180" y="936"/>
                  </a:lnTo>
                  <a:lnTo>
                    <a:pt x="168" y="942"/>
                  </a:lnTo>
                  <a:lnTo>
                    <a:pt x="162" y="948"/>
                  </a:lnTo>
                  <a:lnTo>
                    <a:pt x="144" y="948"/>
                  </a:lnTo>
                  <a:lnTo>
                    <a:pt x="138" y="942"/>
                  </a:lnTo>
                  <a:lnTo>
                    <a:pt x="138" y="930"/>
                  </a:lnTo>
                  <a:lnTo>
                    <a:pt x="132" y="930"/>
                  </a:lnTo>
                  <a:lnTo>
                    <a:pt x="120" y="936"/>
                  </a:lnTo>
                  <a:lnTo>
                    <a:pt x="108" y="948"/>
                  </a:lnTo>
                  <a:lnTo>
                    <a:pt x="84" y="948"/>
                  </a:lnTo>
                  <a:lnTo>
                    <a:pt x="78" y="942"/>
                  </a:lnTo>
                  <a:lnTo>
                    <a:pt x="78" y="936"/>
                  </a:lnTo>
                  <a:lnTo>
                    <a:pt x="54" y="948"/>
                  </a:lnTo>
                  <a:lnTo>
                    <a:pt x="48" y="942"/>
                  </a:lnTo>
                  <a:lnTo>
                    <a:pt x="36" y="936"/>
                  </a:lnTo>
                  <a:lnTo>
                    <a:pt x="24" y="936"/>
                  </a:lnTo>
                  <a:lnTo>
                    <a:pt x="12" y="948"/>
                  </a:lnTo>
                  <a:lnTo>
                    <a:pt x="12" y="960"/>
                  </a:lnTo>
                  <a:lnTo>
                    <a:pt x="18" y="966"/>
                  </a:lnTo>
                  <a:lnTo>
                    <a:pt x="0" y="972"/>
                  </a:lnTo>
                  <a:lnTo>
                    <a:pt x="36" y="972"/>
                  </a:lnTo>
                  <a:lnTo>
                    <a:pt x="30" y="984"/>
                  </a:lnTo>
                  <a:lnTo>
                    <a:pt x="30" y="1014"/>
                  </a:lnTo>
                  <a:lnTo>
                    <a:pt x="36" y="1026"/>
                  </a:lnTo>
                  <a:lnTo>
                    <a:pt x="48" y="1032"/>
                  </a:lnTo>
                  <a:lnTo>
                    <a:pt x="66" y="1038"/>
                  </a:lnTo>
                  <a:lnTo>
                    <a:pt x="120" y="1038"/>
                  </a:lnTo>
                  <a:lnTo>
                    <a:pt x="132" y="1032"/>
                  </a:lnTo>
                  <a:lnTo>
                    <a:pt x="150" y="1014"/>
                  </a:lnTo>
                  <a:lnTo>
                    <a:pt x="162" y="1008"/>
                  </a:lnTo>
                  <a:lnTo>
                    <a:pt x="168" y="1020"/>
                  </a:lnTo>
                  <a:lnTo>
                    <a:pt x="168" y="1026"/>
                  </a:lnTo>
                  <a:lnTo>
                    <a:pt x="162" y="1038"/>
                  </a:lnTo>
                  <a:lnTo>
                    <a:pt x="144" y="1056"/>
                  </a:lnTo>
                  <a:lnTo>
                    <a:pt x="120" y="1068"/>
                  </a:lnTo>
                  <a:lnTo>
                    <a:pt x="114" y="1074"/>
                  </a:lnTo>
                  <a:lnTo>
                    <a:pt x="90" y="1074"/>
                  </a:lnTo>
                  <a:lnTo>
                    <a:pt x="78" y="1080"/>
                  </a:lnTo>
                  <a:lnTo>
                    <a:pt x="60" y="1086"/>
                  </a:lnTo>
                  <a:lnTo>
                    <a:pt x="48" y="1092"/>
                  </a:lnTo>
                  <a:lnTo>
                    <a:pt x="42" y="1098"/>
                  </a:lnTo>
                  <a:lnTo>
                    <a:pt x="54" y="1122"/>
                  </a:lnTo>
                  <a:lnTo>
                    <a:pt x="66" y="1128"/>
                  </a:lnTo>
                  <a:lnTo>
                    <a:pt x="78" y="1140"/>
                  </a:lnTo>
                  <a:lnTo>
                    <a:pt x="96" y="1152"/>
                  </a:lnTo>
                  <a:lnTo>
                    <a:pt x="108" y="1164"/>
                  </a:lnTo>
                  <a:lnTo>
                    <a:pt x="132" y="1182"/>
                  </a:lnTo>
                  <a:lnTo>
                    <a:pt x="162" y="1206"/>
                  </a:lnTo>
                  <a:lnTo>
                    <a:pt x="204" y="1224"/>
                  </a:lnTo>
                  <a:lnTo>
                    <a:pt x="240" y="1218"/>
                  </a:lnTo>
                  <a:lnTo>
                    <a:pt x="270" y="1200"/>
                  </a:lnTo>
                  <a:lnTo>
                    <a:pt x="294" y="1176"/>
                  </a:lnTo>
                  <a:lnTo>
                    <a:pt x="300" y="1158"/>
                  </a:lnTo>
                  <a:lnTo>
                    <a:pt x="300" y="1128"/>
                  </a:lnTo>
                  <a:lnTo>
                    <a:pt x="306" y="1116"/>
                  </a:lnTo>
                  <a:lnTo>
                    <a:pt x="318" y="1104"/>
                  </a:lnTo>
                  <a:lnTo>
                    <a:pt x="324" y="1092"/>
                  </a:lnTo>
                  <a:lnTo>
                    <a:pt x="330" y="1086"/>
                  </a:lnTo>
                  <a:lnTo>
                    <a:pt x="342" y="1086"/>
                  </a:lnTo>
                  <a:lnTo>
                    <a:pt x="348" y="1080"/>
                  </a:lnTo>
                  <a:lnTo>
                    <a:pt x="354" y="1080"/>
                  </a:lnTo>
                  <a:lnTo>
                    <a:pt x="360" y="1086"/>
                  </a:lnTo>
                  <a:lnTo>
                    <a:pt x="360" y="1098"/>
                  </a:lnTo>
                  <a:lnTo>
                    <a:pt x="348" y="1110"/>
                  </a:lnTo>
                  <a:lnTo>
                    <a:pt x="336" y="1128"/>
                  </a:lnTo>
                  <a:lnTo>
                    <a:pt x="324" y="1140"/>
                  </a:lnTo>
                  <a:lnTo>
                    <a:pt x="318" y="1152"/>
                  </a:lnTo>
                  <a:lnTo>
                    <a:pt x="318" y="1164"/>
                  </a:lnTo>
                  <a:lnTo>
                    <a:pt x="324" y="1176"/>
                  </a:lnTo>
                  <a:lnTo>
                    <a:pt x="336" y="1182"/>
                  </a:lnTo>
                  <a:lnTo>
                    <a:pt x="342" y="1182"/>
                  </a:lnTo>
                  <a:lnTo>
                    <a:pt x="354" y="1194"/>
                  </a:lnTo>
                  <a:lnTo>
                    <a:pt x="354" y="1206"/>
                  </a:lnTo>
                  <a:lnTo>
                    <a:pt x="348" y="1242"/>
                  </a:lnTo>
                  <a:lnTo>
                    <a:pt x="342" y="1284"/>
                  </a:lnTo>
                  <a:lnTo>
                    <a:pt x="336" y="1338"/>
                  </a:lnTo>
                  <a:lnTo>
                    <a:pt x="342" y="1398"/>
                  </a:lnTo>
                  <a:lnTo>
                    <a:pt x="354" y="1446"/>
                  </a:lnTo>
                  <a:lnTo>
                    <a:pt x="384" y="1536"/>
                  </a:lnTo>
                  <a:lnTo>
                    <a:pt x="402" y="1554"/>
                  </a:lnTo>
                  <a:lnTo>
                    <a:pt x="402" y="1596"/>
                  </a:lnTo>
                  <a:lnTo>
                    <a:pt x="414" y="1620"/>
                  </a:lnTo>
                  <a:lnTo>
                    <a:pt x="426" y="1626"/>
                  </a:lnTo>
                  <a:lnTo>
                    <a:pt x="438" y="1626"/>
                  </a:lnTo>
                  <a:lnTo>
                    <a:pt x="444" y="1632"/>
                  </a:lnTo>
                  <a:lnTo>
                    <a:pt x="450" y="1632"/>
                  </a:lnTo>
                  <a:lnTo>
                    <a:pt x="450" y="1644"/>
                  </a:lnTo>
                  <a:lnTo>
                    <a:pt x="456" y="1656"/>
                  </a:lnTo>
                  <a:lnTo>
                    <a:pt x="456" y="1674"/>
                  </a:lnTo>
                  <a:lnTo>
                    <a:pt x="474" y="1710"/>
                  </a:lnTo>
                  <a:lnTo>
                    <a:pt x="498" y="1722"/>
                  </a:lnTo>
                  <a:lnTo>
                    <a:pt x="504" y="1728"/>
                  </a:lnTo>
                  <a:lnTo>
                    <a:pt x="510" y="1728"/>
                  </a:lnTo>
                  <a:lnTo>
                    <a:pt x="510" y="1746"/>
                  </a:lnTo>
                  <a:lnTo>
                    <a:pt x="516" y="1782"/>
                  </a:lnTo>
                  <a:lnTo>
                    <a:pt x="522" y="1830"/>
                  </a:lnTo>
                  <a:lnTo>
                    <a:pt x="534" y="1872"/>
                  </a:lnTo>
                  <a:lnTo>
                    <a:pt x="552" y="1908"/>
                  </a:lnTo>
                  <a:lnTo>
                    <a:pt x="576" y="1944"/>
                  </a:lnTo>
                  <a:lnTo>
                    <a:pt x="600" y="1974"/>
                  </a:lnTo>
                  <a:lnTo>
                    <a:pt x="612" y="1998"/>
                  </a:lnTo>
                  <a:lnTo>
                    <a:pt x="618" y="2016"/>
                  </a:lnTo>
                  <a:lnTo>
                    <a:pt x="618" y="2070"/>
                  </a:lnTo>
                  <a:lnTo>
                    <a:pt x="624" y="2094"/>
                  </a:lnTo>
                  <a:lnTo>
                    <a:pt x="642" y="2124"/>
                  </a:lnTo>
                  <a:lnTo>
                    <a:pt x="672" y="2166"/>
                  </a:lnTo>
                  <a:lnTo>
                    <a:pt x="696" y="2202"/>
                  </a:lnTo>
                  <a:lnTo>
                    <a:pt x="714" y="2232"/>
                  </a:lnTo>
                  <a:lnTo>
                    <a:pt x="720" y="2244"/>
                  </a:lnTo>
                  <a:lnTo>
                    <a:pt x="726" y="2244"/>
                  </a:lnTo>
                  <a:lnTo>
                    <a:pt x="732" y="2238"/>
                  </a:lnTo>
                  <a:lnTo>
                    <a:pt x="744" y="2238"/>
                  </a:lnTo>
                  <a:lnTo>
                    <a:pt x="768" y="2226"/>
                  </a:lnTo>
                  <a:lnTo>
                    <a:pt x="774" y="2220"/>
                  </a:lnTo>
                  <a:lnTo>
                    <a:pt x="780" y="2208"/>
                  </a:lnTo>
                  <a:lnTo>
                    <a:pt x="780" y="2172"/>
                  </a:lnTo>
                  <a:lnTo>
                    <a:pt x="786" y="2160"/>
                  </a:lnTo>
                  <a:lnTo>
                    <a:pt x="798" y="2154"/>
                  </a:lnTo>
                  <a:lnTo>
                    <a:pt x="804" y="2154"/>
                  </a:lnTo>
                  <a:lnTo>
                    <a:pt x="810" y="2160"/>
                  </a:lnTo>
                  <a:lnTo>
                    <a:pt x="828" y="2160"/>
                  </a:lnTo>
                  <a:lnTo>
                    <a:pt x="834" y="2154"/>
                  </a:lnTo>
                  <a:lnTo>
                    <a:pt x="846" y="2148"/>
                  </a:lnTo>
                  <a:lnTo>
                    <a:pt x="852" y="2142"/>
                  </a:lnTo>
                  <a:lnTo>
                    <a:pt x="864" y="2136"/>
                  </a:lnTo>
                  <a:lnTo>
                    <a:pt x="852" y="2136"/>
                  </a:lnTo>
                  <a:lnTo>
                    <a:pt x="846" y="2130"/>
                  </a:lnTo>
                  <a:lnTo>
                    <a:pt x="846" y="2118"/>
                  </a:lnTo>
                  <a:lnTo>
                    <a:pt x="852" y="2100"/>
                  </a:lnTo>
                  <a:lnTo>
                    <a:pt x="858" y="2088"/>
                  </a:lnTo>
                  <a:lnTo>
                    <a:pt x="906" y="2064"/>
                  </a:lnTo>
                  <a:lnTo>
                    <a:pt x="918" y="2052"/>
                  </a:lnTo>
                  <a:lnTo>
                    <a:pt x="918" y="2040"/>
                  </a:lnTo>
                  <a:lnTo>
                    <a:pt x="912" y="2028"/>
                  </a:lnTo>
                  <a:lnTo>
                    <a:pt x="912" y="2010"/>
                  </a:lnTo>
                  <a:lnTo>
                    <a:pt x="900" y="1974"/>
                  </a:lnTo>
                  <a:lnTo>
                    <a:pt x="900" y="1908"/>
                  </a:lnTo>
                  <a:lnTo>
                    <a:pt x="906" y="1890"/>
                  </a:lnTo>
                  <a:lnTo>
                    <a:pt x="906" y="1884"/>
                  </a:lnTo>
                  <a:lnTo>
                    <a:pt x="912" y="1878"/>
                  </a:lnTo>
                  <a:lnTo>
                    <a:pt x="912" y="1860"/>
                  </a:lnTo>
                  <a:lnTo>
                    <a:pt x="918" y="1842"/>
                  </a:lnTo>
                  <a:lnTo>
                    <a:pt x="918" y="1800"/>
                  </a:lnTo>
                  <a:lnTo>
                    <a:pt x="906" y="1776"/>
                  </a:lnTo>
                  <a:lnTo>
                    <a:pt x="888" y="1758"/>
                  </a:lnTo>
                  <a:lnTo>
                    <a:pt x="888" y="1728"/>
                  </a:lnTo>
                  <a:lnTo>
                    <a:pt x="894" y="1722"/>
                  </a:lnTo>
                  <a:lnTo>
                    <a:pt x="900" y="1710"/>
                  </a:lnTo>
                  <a:lnTo>
                    <a:pt x="900" y="1698"/>
                  </a:lnTo>
                  <a:lnTo>
                    <a:pt x="894" y="1686"/>
                  </a:lnTo>
                  <a:lnTo>
                    <a:pt x="894" y="1644"/>
                  </a:lnTo>
                  <a:lnTo>
                    <a:pt x="918" y="1632"/>
                  </a:lnTo>
                  <a:lnTo>
                    <a:pt x="924" y="1632"/>
                  </a:lnTo>
                  <a:lnTo>
                    <a:pt x="948" y="1620"/>
                  </a:lnTo>
                  <a:lnTo>
                    <a:pt x="948" y="1596"/>
                  </a:lnTo>
                  <a:lnTo>
                    <a:pt x="954" y="1584"/>
                  </a:lnTo>
                  <a:lnTo>
                    <a:pt x="960" y="1578"/>
                  </a:lnTo>
                  <a:lnTo>
                    <a:pt x="972" y="1572"/>
                  </a:lnTo>
                  <a:lnTo>
                    <a:pt x="990" y="1572"/>
                  </a:lnTo>
                  <a:lnTo>
                    <a:pt x="996" y="1560"/>
                  </a:lnTo>
                  <a:lnTo>
                    <a:pt x="1002" y="1566"/>
                  </a:lnTo>
                  <a:lnTo>
                    <a:pt x="1032" y="1566"/>
                  </a:lnTo>
                  <a:lnTo>
                    <a:pt x="1032" y="1548"/>
                  </a:lnTo>
                  <a:lnTo>
                    <a:pt x="1038" y="1530"/>
                  </a:lnTo>
                  <a:lnTo>
                    <a:pt x="1050" y="1518"/>
                  </a:lnTo>
                  <a:lnTo>
                    <a:pt x="1056" y="1500"/>
                  </a:lnTo>
                  <a:lnTo>
                    <a:pt x="1068" y="1488"/>
                  </a:lnTo>
                  <a:lnTo>
                    <a:pt x="1074" y="1476"/>
                  </a:lnTo>
                  <a:lnTo>
                    <a:pt x="1086" y="1470"/>
                  </a:lnTo>
                  <a:lnTo>
                    <a:pt x="1092" y="1464"/>
                  </a:lnTo>
                  <a:lnTo>
                    <a:pt x="1110" y="1458"/>
                  </a:lnTo>
                  <a:lnTo>
                    <a:pt x="1116" y="1452"/>
                  </a:lnTo>
                  <a:lnTo>
                    <a:pt x="1128" y="1446"/>
                  </a:lnTo>
                  <a:lnTo>
                    <a:pt x="1134" y="1428"/>
                  </a:lnTo>
                  <a:lnTo>
                    <a:pt x="1158" y="1380"/>
                  </a:lnTo>
                  <a:lnTo>
                    <a:pt x="1176" y="1362"/>
                  </a:lnTo>
                  <a:lnTo>
                    <a:pt x="1188" y="1356"/>
                  </a:lnTo>
                  <a:lnTo>
                    <a:pt x="1206" y="1344"/>
                  </a:lnTo>
                  <a:lnTo>
                    <a:pt x="1218" y="1338"/>
                  </a:lnTo>
                  <a:lnTo>
                    <a:pt x="1236" y="1320"/>
                  </a:lnTo>
                  <a:lnTo>
                    <a:pt x="1242" y="1320"/>
                  </a:lnTo>
                  <a:lnTo>
                    <a:pt x="1230" y="1290"/>
                  </a:lnTo>
                  <a:lnTo>
                    <a:pt x="1236" y="1284"/>
                  </a:lnTo>
                  <a:lnTo>
                    <a:pt x="1260" y="1314"/>
                  </a:lnTo>
                  <a:lnTo>
                    <a:pt x="1320" y="1254"/>
                  </a:lnTo>
                  <a:lnTo>
                    <a:pt x="1332" y="1230"/>
                  </a:lnTo>
                  <a:lnTo>
                    <a:pt x="1326" y="1224"/>
                  </a:lnTo>
                  <a:lnTo>
                    <a:pt x="1320" y="1212"/>
                  </a:lnTo>
                  <a:lnTo>
                    <a:pt x="1314" y="1206"/>
                  </a:lnTo>
                  <a:lnTo>
                    <a:pt x="1308" y="1194"/>
                  </a:lnTo>
                  <a:lnTo>
                    <a:pt x="1308" y="1182"/>
                  </a:lnTo>
                  <a:lnTo>
                    <a:pt x="1320" y="1176"/>
                  </a:lnTo>
                  <a:lnTo>
                    <a:pt x="1326" y="1170"/>
                  </a:lnTo>
                  <a:lnTo>
                    <a:pt x="1338" y="1170"/>
                  </a:lnTo>
                  <a:lnTo>
                    <a:pt x="1350" y="1164"/>
                  </a:lnTo>
                  <a:lnTo>
                    <a:pt x="1362" y="1152"/>
                  </a:lnTo>
                  <a:lnTo>
                    <a:pt x="1374" y="1134"/>
                  </a:lnTo>
                  <a:lnTo>
                    <a:pt x="1374" y="1110"/>
                  </a:lnTo>
                  <a:lnTo>
                    <a:pt x="1392" y="1116"/>
                  </a:lnTo>
                  <a:lnTo>
                    <a:pt x="1398" y="1146"/>
                  </a:lnTo>
                  <a:lnTo>
                    <a:pt x="1416" y="1110"/>
                  </a:lnTo>
                  <a:lnTo>
                    <a:pt x="1416" y="1128"/>
                  </a:lnTo>
                  <a:lnTo>
                    <a:pt x="1422" y="1140"/>
                  </a:lnTo>
                  <a:lnTo>
                    <a:pt x="1422" y="1158"/>
                  </a:lnTo>
                  <a:lnTo>
                    <a:pt x="1428" y="1170"/>
                  </a:lnTo>
                  <a:lnTo>
                    <a:pt x="1434" y="1176"/>
                  </a:lnTo>
                  <a:lnTo>
                    <a:pt x="1440" y="1176"/>
                  </a:lnTo>
                  <a:lnTo>
                    <a:pt x="1446" y="1170"/>
                  </a:lnTo>
                  <a:lnTo>
                    <a:pt x="1446" y="1158"/>
                  </a:lnTo>
                  <a:lnTo>
                    <a:pt x="1452" y="1152"/>
                  </a:lnTo>
                  <a:lnTo>
                    <a:pt x="1452" y="1140"/>
                  </a:lnTo>
                  <a:lnTo>
                    <a:pt x="1458" y="1110"/>
                  </a:lnTo>
                  <a:lnTo>
                    <a:pt x="1440" y="1068"/>
                  </a:lnTo>
                  <a:lnTo>
                    <a:pt x="1440" y="1038"/>
                  </a:lnTo>
                  <a:lnTo>
                    <a:pt x="1410" y="1014"/>
                  </a:lnTo>
                  <a:lnTo>
                    <a:pt x="1398" y="984"/>
                  </a:lnTo>
                  <a:lnTo>
                    <a:pt x="1404" y="972"/>
                  </a:lnTo>
                  <a:lnTo>
                    <a:pt x="1410" y="966"/>
                  </a:lnTo>
                  <a:lnTo>
                    <a:pt x="1416" y="948"/>
                  </a:lnTo>
                  <a:lnTo>
                    <a:pt x="1416" y="942"/>
                  </a:lnTo>
                  <a:lnTo>
                    <a:pt x="1410" y="936"/>
                  </a:lnTo>
                  <a:lnTo>
                    <a:pt x="1398" y="930"/>
                  </a:lnTo>
                  <a:lnTo>
                    <a:pt x="1380" y="930"/>
                  </a:lnTo>
                  <a:lnTo>
                    <a:pt x="1368" y="924"/>
                  </a:lnTo>
                  <a:lnTo>
                    <a:pt x="1356" y="912"/>
                  </a:lnTo>
                  <a:lnTo>
                    <a:pt x="1368" y="900"/>
                  </a:lnTo>
                  <a:lnTo>
                    <a:pt x="1374" y="900"/>
                  </a:lnTo>
                  <a:lnTo>
                    <a:pt x="1374" y="870"/>
                  </a:lnTo>
                  <a:lnTo>
                    <a:pt x="1410" y="870"/>
                  </a:lnTo>
                  <a:lnTo>
                    <a:pt x="1410" y="858"/>
                  </a:lnTo>
                  <a:lnTo>
                    <a:pt x="1380" y="840"/>
                  </a:lnTo>
                  <a:lnTo>
                    <a:pt x="1374" y="840"/>
                  </a:lnTo>
                  <a:lnTo>
                    <a:pt x="1362" y="828"/>
                  </a:lnTo>
                  <a:lnTo>
                    <a:pt x="1350" y="822"/>
                  </a:lnTo>
                  <a:lnTo>
                    <a:pt x="1344" y="810"/>
                  </a:lnTo>
                  <a:lnTo>
                    <a:pt x="1344" y="804"/>
                  </a:lnTo>
                  <a:lnTo>
                    <a:pt x="1350" y="792"/>
                  </a:lnTo>
                  <a:lnTo>
                    <a:pt x="1362" y="780"/>
                  </a:lnTo>
                  <a:lnTo>
                    <a:pt x="1350" y="762"/>
                  </a:lnTo>
                  <a:lnTo>
                    <a:pt x="1368" y="762"/>
                  </a:lnTo>
                  <a:lnTo>
                    <a:pt x="1392" y="774"/>
                  </a:lnTo>
                  <a:lnTo>
                    <a:pt x="1386" y="768"/>
                  </a:lnTo>
                  <a:lnTo>
                    <a:pt x="1404" y="762"/>
                  </a:lnTo>
                  <a:lnTo>
                    <a:pt x="1410" y="774"/>
                  </a:lnTo>
                  <a:lnTo>
                    <a:pt x="1410" y="780"/>
                  </a:lnTo>
                  <a:lnTo>
                    <a:pt x="1416" y="792"/>
                  </a:lnTo>
                  <a:lnTo>
                    <a:pt x="1422" y="798"/>
                  </a:lnTo>
                  <a:lnTo>
                    <a:pt x="1434" y="798"/>
                  </a:lnTo>
                  <a:lnTo>
                    <a:pt x="1440" y="804"/>
                  </a:lnTo>
                  <a:lnTo>
                    <a:pt x="1446" y="786"/>
                  </a:lnTo>
                  <a:lnTo>
                    <a:pt x="1452" y="792"/>
                  </a:lnTo>
                  <a:lnTo>
                    <a:pt x="1458" y="792"/>
                  </a:lnTo>
                  <a:lnTo>
                    <a:pt x="1464" y="798"/>
                  </a:lnTo>
                  <a:lnTo>
                    <a:pt x="1464" y="828"/>
                  </a:lnTo>
                  <a:lnTo>
                    <a:pt x="1470" y="828"/>
                  </a:lnTo>
                  <a:lnTo>
                    <a:pt x="1470" y="864"/>
                  </a:lnTo>
                  <a:lnTo>
                    <a:pt x="1476" y="864"/>
                  </a:lnTo>
                  <a:lnTo>
                    <a:pt x="1482" y="870"/>
                  </a:lnTo>
                  <a:lnTo>
                    <a:pt x="1542" y="870"/>
                  </a:lnTo>
                  <a:lnTo>
                    <a:pt x="1554" y="876"/>
                  </a:lnTo>
                  <a:lnTo>
                    <a:pt x="1572" y="876"/>
                  </a:lnTo>
                  <a:lnTo>
                    <a:pt x="1620" y="864"/>
                  </a:lnTo>
                  <a:lnTo>
                    <a:pt x="1626" y="864"/>
                  </a:lnTo>
                  <a:lnTo>
                    <a:pt x="1650" y="888"/>
                  </a:lnTo>
                  <a:lnTo>
                    <a:pt x="1650" y="894"/>
                  </a:lnTo>
                  <a:lnTo>
                    <a:pt x="1644" y="900"/>
                  </a:lnTo>
                  <a:lnTo>
                    <a:pt x="1638" y="900"/>
                  </a:lnTo>
                  <a:lnTo>
                    <a:pt x="1638" y="912"/>
                  </a:lnTo>
                  <a:lnTo>
                    <a:pt x="1632" y="930"/>
                  </a:lnTo>
                  <a:lnTo>
                    <a:pt x="1626" y="942"/>
                  </a:lnTo>
                  <a:lnTo>
                    <a:pt x="1620" y="948"/>
                  </a:lnTo>
                  <a:lnTo>
                    <a:pt x="1614" y="948"/>
                  </a:lnTo>
                  <a:lnTo>
                    <a:pt x="1602" y="954"/>
                  </a:lnTo>
                  <a:lnTo>
                    <a:pt x="1596" y="954"/>
                  </a:lnTo>
                  <a:lnTo>
                    <a:pt x="1584" y="966"/>
                  </a:lnTo>
                  <a:lnTo>
                    <a:pt x="1578" y="978"/>
                  </a:lnTo>
                  <a:lnTo>
                    <a:pt x="1578" y="996"/>
                  </a:lnTo>
                  <a:lnTo>
                    <a:pt x="1584" y="1008"/>
                  </a:lnTo>
                  <a:lnTo>
                    <a:pt x="1602" y="1026"/>
                  </a:lnTo>
                  <a:lnTo>
                    <a:pt x="1608" y="1026"/>
                  </a:lnTo>
                  <a:lnTo>
                    <a:pt x="1626" y="1050"/>
                  </a:lnTo>
                  <a:lnTo>
                    <a:pt x="1632" y="1014"/>
                  </a:lnTo>
                  <a:lnTo>
                    <a:pt x="1632" y="990"/>
                  </a:lnTo>
                  <a:lnTo>
                    <a:pt x="1650" y="990"/>
                  </a:lnTo>
                  <a:lnTo>
                    <a:pt x="1662" y="996"/>
                  </a:lnTo>
                  <a:lnTo>
                    <a:pt x="1668" y="1002"/>
                  </a:lnTo>
                  <a:lnTo>
                    <a:pt x="1668" y="1020"/>
                  </a:lnTo>
                  <a:lnTo>
                    <a:pt x="1674" y="1032"/>
                  </a:lnTo>
                  <a:lnTo>
                    <a:pt x="1674" y="1038"/>
                  </a:lnTo>
                  <a:lnTo>
                    <a:pt x="1680" y="1050"/>
                  </a:lnTo>
                  <a:lnTo>
                    <a:pt x="1680" y="1062"/>
                  </a:lnTo>
                  <a:lnTo>
                    <a:pt x="1686" y="1074"/>
                  </a:lnTo>
                  <a:lnTo>
                    <a:pt x="1692" y="1092"/>
                  </a:lnTo>
                  <a:lnTo>
                    <a:pt x="1698" y="1104"/>
                  </a:lnTo>
                  <a:lnTo>
                    <a:pt x="1704" y="1110"/>
                  </a:lnTo>
                  <a:lnTo>
                    <a:pt x="1704" y="1116"/>
                  </a:lnTo>
                  <a:lnTo>
                    <a:pt x="1722" y="1134"/>
                  </a:lnTo>
                  <a:lnTo>
                    <a:pt x="1722" y="1110"/>
                  </a:lnTo>
                  <a:lnTo>
                    <a:pt x="1728" y="1110"/>
                  </a:lnTo>
                  <a:lnTo>
                    <a:pt x="1734" y="1116"/>
                  </a:lnTo>
                  <a:lnTo>
                    <a:pt x="1746" y="1116"/>
                  </a:lnTo>
                  <a:lnTo>
                    <a:pt x="1746" y="1104"/>
                  </a:lnTo>
                  <a:lnTo>
                    <a:pt x="1728" y="1086"/>
                  </a:lnTo>
                  <a:lnTo>
                    <a:pt x="1728" y="1062"/>
                  </a:lnTo>
                  <a:lnTo>
                    <a:pt x="1722" y="1050"/>
                  </a:lnTo>
                  <a:lnTo>
                    <a:pt x="1740" y="1032"/>
                  </a:lnTo>
                  <a:lnTo>
                    <a:pt x="1746" y="1032"/>
                  </a:lnTo>
                  <a:lnTo>
                    <a:pt x="1740" y="984"/>
                  </a:lnTo>
                  <a:lnTo>
                    <a:pt x="1722" y="966"/>
                  </a:lnTo>
                  <a:lnTo>
                    <a:pt x="1716" y="966"/>
                  </a:lnTo>
                  <a:lnTo>
                    <a:pt x="1770" y="966"/>
                  </a:lnTo>
                  <a:lnTo>
                    <a:pt x="1782" y="972"/>
                  </a:lnTo>
                  <a:lnTo>
                    <a:pt x="1794" y="972"/>
                  </a:lnTo>
                  <a:lnTo>
                    <a:pt x="1794" y="936"/>
                  </a:lnTo>
                  <a:lnTo>
                    <a:pt x="1812" y="882"/>
                  </a:lnTo>
                  <a:lnTo>
                    <a:pt x="1806" y="876"/>
                  </a:lnTo>
                  <a:lnTo>
                    <a:pt x="1800" y="864"/>
                  </a:lnTo>
                  <a:lnTo>
                    <a:pt x="1800" y="846"/>
                  </a:lnTo>
                  <a:lnTo>
                    <a:pt x="1812" y="840"/>
                  </a:lnTo>
                  <a:lnTo>
                    <a:pt x="1818" y="834"/>
                  </a:lnTo>
                  <a:lnTo>
                    <a:pt x="1836" y="804"/>
                  </a:lnTo>
                  <a:lnTo>
                    <a:pt x="1836" y="792"/>
                  </a:lnTo>
                  <a:lnTo>
                    <a:pt x="1830" y="786"/>
                  </a:lnTo>
                  <a:lnTo>
                    <a:pt x="1830" y="780"/>
                  </a:lnTo>
                  <a:lnTo>
                    <a:pt x="1824" y="774"/>
                  </a:lnTo>
                  <a:lnTo>
                    <a:pt x="1824" y="750"/>
                  </a:lnTo>
                  <a:lnTo>
                    <a:pt x="1830" y="750"/>
                  </a:lnTo>
                  <a:lnTo>
                    <a:pt x="1836" y="744"/>
                  </a:lnTo>
                  <a:lnTo>
                    <a:pt x="1848" y="744"/>
                  </a:lnTo>
                  <a:lnTo>
                    <a:pt x="1860" y="738"/>
                  </a:lnTo>
                  <a:lnTo>
                    <a:pt x="1872" y="726"/>
                  </a:lnTo>
                  <a:lnTo>
                    <a:pt x="1872" y="708"/>
                  </a:lnTo>
                  <a:lnTo>
                    <a:pt x="1878" y="708"/>
                  </a:lnTo>
                  <a:lnTo>
                    <a:pt x="1890" y="702"/>
                  </a:lnTo>
                  <a:lnTo>
                    <a:pt x="1926" y="702"/>
                  </a:lnTo>
                  <a:lnTo>
                    <a:pt x="1932" y="708"/>
                  </a:lnTo>
                  <a:lnTo>
                    <a:pt x="1950" y="708"/>
                  </a:lnTo>
                  <a:lnTo>
                    <a:pt x="1950" y="702"/>
                  </a:lnTo>
                  <a:lnTo>
                    <a:pt x="1944" y="696"/>
                  </a:lnTo>
                  <a:lnTo>
                    <a:pt x="1932" y="690"/>
                  </a:lnTo>
                  <a:lnTo>
                    <a:pt x="1926" y="684"/>
                  </a:lnTo>
                  <a:lnTo>
                    <a:pt x="1920" y="672"/>
                  </a:lnTo>
                  <a:close/>
                </a:path>
              </a:pathLst>
            </a:custGeom>
            <a:solidFill>
              <a:srgbClr val="2F4B3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FF0000"/>
                </a:solidFill>
              </a:endParaRPr>
            </a:p>
          </p:txBody>
        </p:sp>
        <p:sp>
          <p:nvSpPr>
            <p:cNvPr id="141" name="China" descr="© INSCALE GmbH, 05.05.2010&#10;http://www.presentationload.com/">
              <a:extLst>
                <a:ext uri="{FF2B5EF4-FFF2-40B4-BE49-F238E27FC236}">
                  <a16:creationId xmlns:a16="http://schemas.microsoft.com/office/drawing/2014/main" id="{10BC3D7F-6748-4187-9567-4BB9CFD08B2D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7720514" y="2592116"/>
              <a:ext cx="1622293" cy="1268848"/>
            </a:xfrm>
            <a:custGeom>
              <a:avLst/>
              <a:gdLst>
                <a:gd name="T0" fmla="*/ 2147483647 w 3660"/>
                <a:gd name="T1" fmla="*/ 2147483647 h 2826"/>
                <a:gd name="T2" fmla="*/ 2147483647 w 3660"/>
                <a:gd name="T3" fmla="*/ 2147483647 h 2826"/>
                <a:gd name="T4" fmla="*/ 2147483647 w 3660"/>
                <a:gd name="T5" fmla="*/ 2147483647 h 2826"/>
                <a:gd name="T6" fmla="*/ 2147483647 w 3660"/>
                <a:gd name="T7" fmla="*/ 2147483647 h 2826"/>
                <a:gd name="T8" fmla="*/ 2147483647 w 3660"/>
                <a:gd name="T9" fmla="*/ 2147483647 h 2826"/>
                <a:gd name="T10" fmla="*/ 2147483647 w 3660"/>
                <a:gd name="T11" fmla="*/ 2147483647 h 2826"/>
                <a:gd name="T12" fmla="*/ 2147483647 w 3660"/>
                <a:gd name="T13" fmla="*/ 2147483647 h 2826"/>
                <a:gd name="T14" fmla="*/ 2147483647 w 3660"/>
                <a:gd name="T15" fmla="*/ 2147483647 h 2826"/>
                <a:gd name="T16" fmla="*/ 2147483647 w 3660"/>
                <a:gd name="T17" fmla="*/ 2147483647 h 2826"/>
                <a:gd name="T18" fmla="*/ 2147483647 w 3660"/>
                <a:gd name="T19" fmla="*/ 2147483647 h 2826"/>
                <a:gd name="T20" fmla="*/ 2147483647 w 3660"/>
                <a:gd name="T21" fmla="*/ 2147483647 h 2826"/>
                <a:gd name="T22" fmla="*/ 2147483647 w 3660"/>
                <a:gd name="T23" fmla="*/ 2147483647 h 2826"/>
                <a:gd name="T24" fmla="*/ 2147483647 w 3660"/>
                <a:gd name="T25" fmla="*/ 2147483647 h 2826"/>
                <a:gd name="T26" fmla="*/ 2147483647 w 3660"/>
                <a:gd name="T27" fmla="*/ 2147483647 h 2826"/>
                <a:gd name="T28" fmla="*/ 2147483647 w 3660"/>
                <a:gd name="T29" fmla="*/ 2147483647 h 2826"/>
                <a:gd name="T30" fmla="*/ 2147483647 w 3660"/>
                <a:gd name="T31" fmla="*/ 2147483647 h 2826"/>
                <a:gd name="T32" fmla="*/ 2147483647 w 3660"/>
                <a:gd name="T33" fmla="*/ 2147483647 h 2826"/>
                <a:gd name="T34" fmla="*/ 2147483647 w 3660"/>
                <a:gd name="T35" fmla="*/ 2147483647 h 2826"/>
                <a:gd name="T36" fmla="*/ 2147483647 w 3660"/>
                <a:gd name="T37" fmla="*/ 2147483647 h 2826"/>
                <a:gd name="T38" fmla="*/ 2147483647 w 3660"/>
                <a:gd name="T39" fmla="*/ 2147483647 h 2826"/>
                <a:gd name="T40" fmla="*/ 2147483647 w 3660"/>
                <a:gd name="T41" fmla="*/ 2147483647 h 2826"/>
                <a:gd name="T42" fmla="*/ 2147483647 w 3660"/>
                <a:gd name="T43" fmla="*/ 2147483647 h 2826"/>
                <a:gd name="T44" fmla="*/ 2147483647 w 3660"/>
                <a:gd name="T45" fmla="*/ 2147483647 h 2826"/>
                <a:gd name="T46" fmla="*/ 0 w 3660"/>
                <a:gd name="T47" fmla="*/ 2147483647 h 2826"/>
                <a:gd name="T48" fmla="*/ 2147483647 w 3660"/>
                <a:gd name="T49" fmla="*/ 2147483647 h 2826"/>
                <a:gd name="T50" fmla="*/ 2147483647 w 3660"/>
                <a:gd name="T51" fmla="*/ 2147483647 h 2826"/>
                <a:gd name="T52" fmla="*/ 2147483647 w 3660"/>
                <a:gd name="T53" fmla="*/ 2147483647 h 2826"/>
                <a:gd name="T54" fmla="*/ 2147483647 w 3660"/>
                <a:gd name="T55" fmla="*/ 2147483647 h 2826"/>
                <a:gd name="T56" fmla="*/ 2147483647 w 3660"/>
                <a:gd name="T57" fmla="*/ 2147483647 h 2826"/>
                <a:gd name="T58" fmla="*/ 2147483647 w 3660"/>
                <a:gd name="T59" fmla="*/ 2147483647 h 2826"/>
                <a:gd name="T60" fmla="*/ 2147483647 w 3660"/>
                <a:gd name="T61" fmla="*/ 2147483647 h 2826"/>
                <a:gd name="T62" fmla="*/ 2147483647 w 3660"/>
                <a:gd name="T63" fmla="*/ 2147483647 h 2826"/>
                <a:gd name="T64" fmla="*/ 2147483647 w 3660"/>
                <a:gd name="T65" fmla="*/ 2147483647 h 2826"/>
                <a:gd name="T66" fmla="*/ 2147483647 w 3660"/>
                <a:gd name="T67" fmla="*/ 2147483647 h 2826"/>
                <a:gd name="T68" fmla="*/ 2147483647 w 3660"/>
                <a:gd name="T69" fmla="*/ 2147483647 h 2826"/>
                <a:gd name="T70" fmla="*/ 2147483647 w 3660"/>
                <a:gd name="T71" fmla="*/ 2147483647 h 2826"/>
                <a:gd name="T72" fmla="*/ 2147483647 w 3660"/>
                <a:gd name="T73" fmla="*/ 2147483647 h 2826"/>
                <a:gd name="T74" fmla="*/ 2147483647 w 3660"/>
                <a:gd name="T75" fmla="*/ 2147483647 h 2826"/>
                <a:gd name="T76" fmla="*/ 2147483647 w 3660"/>
                <a:gd name="T77" fmla="*/ 2147483647 h 2826"/>
                <a:gd name="T78" fmla="*/ 2147483647 w 3660"/>
                <a:gd name="T79" fmla="*/ 2147483647 h 2826"/>
                <a:gd name="T80" fmla="*/ 2147483647 w 3660"/>
                <a:gd name="T81" fmla="*/ 2147483647 h 2826"/>
                <a:gd name="T82" fmla="*/ 2147483647 w 3660"/>
                <a:gd name="T83" fmla="*/ 2147483647 h 2826"/>
                <a:gd name="T84" fmla="*/ 2147483647 w 3660"/>
                <a:gd name="T85" fmla="*/ 2147483647 h 2826"/>
                <a:gd name="T86" fmla="*/ 2147483647 w 3660"/>
                <a:gd name="T87" fmla="*/ 2147483647 h 2826"/>
                <a:gd name="T88" fmla="*/ 2147483647 w 3660"/>
                <a:gd name="T89" fmla="*/ 2147483647 h 2826"/>
                <a:gd name="T90" fmla="*/ 2147483647 w 3660"/>
                <a:gd name="T91" fmla="*/ 2147483647 h 2826"/>
                <a:gd name="T92" fmla="*/ 2147483647 w 3660"/>
                <a:gd name="T93" fmla="*/ 2147483647 h 2826"/>
                <a:gd name="T94" fmla="*/ 2147483647 w 3660"/>
                <a:gd name="T95" fmla="*/ 2147483647 h 2826"/>
                <a:gd name="T96" fmla="*/ 2147483647 w 3660"/>
                <a:gd name="T97" fmla="*/ 2147483647 h 2826"/>
                <a:gd name="T98" fmla="*/ 2147483647 w 3660"/>
                <a:gd name="T99" fmla="*/ 2147483647 h 2826"/>
                <a:gd name="T100" fmla="*/ 2147483647 w 3660"/>
                <a:gd name="T101" fmla="*/ 2147483647 h 2826"/>
                <a:gd name="T102" fmla="*/ 2147483647 w 3660"/>
                <a:gd name="T103" fmla="*/ 2147483647 h 2826"/>
                <a:gd name="T104" fmla="*/ 2147483647 w 3660"/>
                <a:gd name="T105" fmla="*/ 2147483647 h 2826"/>
                <a:gd name="T106" fmla="*/ 2147483647 w 3660"/>
                <a:gd name="T107" fmla="*/ 2147483647 h 2826"/>
                <a:gd name="T108" fmla="*/ 2147483647 w 3660"/>
                <a:gd name="T109" fmla="*/ 2147483647 h 2826"/>
                <a:gd name="T110" fmla="*/ 2147483647 w 3660"/>
                <a:gd name="T111" fmla="*/ 2147483647 h 2826"/>
                <a:gd name="T112" fmla="*/ 2147483647 w 3660"/>
                <a:gd name="T113" fmla="*/ 2147483647 h 2826"/>
                <a:gd name="T114" fmla="*/ 2147483647 w 3660"/>
                <a:gd name="T115" fmla="*/ 2147483647 h 2826"/>
                <a:gd name="T116" fmla="*/ 2147483647 w 3660"/>
                <a:gd name="T117" fmla="*/ 2147483647 h 2826"/>
                <a:gd name="T118" fmla="*/ 2147483647 w 3660"/>
                <a:gd name="T119" fmla="*/ 2147483647 h 2826"/>
                <a:gd name="T120" fmla="*/ 2147483647 w 3660"/>
                <a:gd name="T121" fmla="*/ 2147483647 h 2826"/>
                <a:gd name="T122" fmla="*/ 2147483647 w 3660"/>
                <a:gd name="T123" fmla="*/ 2147483647 h 282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3660"/>
                <a:gd name="T187" fmla="*/ 0 h 2826"/>
                <a:gd name="T188" fmla="*/ 3660 w 3660"/>
                <a:gd name="T189" fmla="*/ 2826 h 282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3660" h="2826">
                  <a:moveTo>
                    <a:pt x="2862" y="2688"/>
                  </a:moveTo>
                  <a:lnTo>
                    <a:pt x="2850" y="2682"/>
                  </a:lnTo>
                  <a:lnTo>
                    <a:pt x="2772" y="2682"/>
                  </a:lnTo>
                  <a:lnTo>
                    <a:pt x="2766" y="2700"/>
                  </a:lnTo>
                  <a:lnTo>
                    <a:pt x="2748" y="2694"/>
                  </a:lnTo>
                  <a:lnTo>
                    <a:pt x="2736" y="2718"/>
                  </a:lnTo>
                  <a:lnTo>
                    <a:pt x="2730" y="2724"/>
                  </a:lnTo>
                  <a:lnTo>
                    <a:pt x="2712" y="2760"/>
                  </a:lnTo>
                  <a:lnTo>
                    <a:pt x="2718" y="2772"/>
                  </a:lnTo>
                  <a:lnTo>
                    <a:pt x="2724" y="2790"/>
                  </a:lnTo>
                  <a:lnTo>
                    <a:pt x="2754" y="2820"/>
                  </a:lnTo>
                  <a:lnTo>
                    <a:pt x="2766" y="2826"/>
                  </a:lnTo>
                  <a:lnTo>
                    <a:pt x="2772" y="2826"/>
                  </a:lnTo>
                  <a:lnTo>
                    <a:pt x="2802" y="2820"/>
                  </a:lnTo>
                  <a:lnTo>
                    <a:pt x="2820" y="2820"/>
                  </a:lnTo>
                  <a:lnTo>
                    <a:pt x="2844" y="2808"/>
                  </a:lnTo>
                  <a:lnTo>
                    <a:pt x="2850" y="2802"/>
                  </a:lnTo>
                  <a:lnTo>
                    <a:pt x="2850" y="2754"/>
                  </a:lnTo>
                  <a:lnTo>
                    <a:pt x="2856" y="2742"/>
                  </a:lnTo>
                  <a:lnTo>
                    <a:pt x="2862" y="2736"/>
                  </a:lnTo>
                  <a:lnTo>
                    <a:pt x="2868" y="2724"/>
                  </a:lnTo>
                  <a:lnTo>
                    <a:pt x="2868" y="2700"/>
                  </a:lnTo>
                  <a:lnTo>
                    <a:pt x="2862" y="2688"/>
                  </a:lnTo>
                  <a:close/>
                  <a:moveTo>
                    <a:pt x="3660" y="624"/>
                  </a:moveTo>
                  <a:lnTo>
                    <a:pt x="3654" y="600"/>
                  </a:lnTo>
                  <a:lnTo>
                    <a:pt x="3660" y="570"/>
                  </a:lnTo>
                  <a:lnTo>
                    <a:pt x="3642" y="564"/>
                  </a:lnTo>
                  <a:lnTo>
                    <a:pt x="3642" y="540"/>
                  </a:lnTo>
                  <a:lnTo>
                    <a:pt x="3630" y="528"/>
                  </a:lnTo>
                  <a:lnTo>
                    <a:pt x="3630" y="510"/>
                  </a:lnTo>
                  <a:lnTo>
                    <a:pt x="3618" y="492"/>
                  </a:lnTo>
                  <a:lnTo>
                    <a:pt x="3636" y="486"/>
                  </a:lnTo>
                  <a:lnTo>
                    <a:pt x="3636" y="456"/>
                  </a:lnTo>
                  <a:lnTo>
                    <a:pt x="3612" y="444"/>
                  </a:lnTo>
                  <a:lnTo>
                    <a:pt x="3612" y="426"/>
                  </a:lnTo>
                  <a:lnTo>
                    <a:pt x="3606" y="414"/>
                  </a:lnTo>
                  <a:lnTo>
                    <a:pt x="3594" y="408"/>
                  </a:lnTo>
                  <a:lnTo>
                    <a:pt x="3552" y="408"/>
                  </a:lnTo>
                  <a:lnTo>
                    <a:pt x="3546" y="432"/>
                  </a:lnTo>
                  <a:lnTo>
                    <a:pt x="3516" y="432"/>
                  </a:lnTo>
                  <a:lnTo>
                    <a:pt x="3504" y="438"/>
                  </a:lnTo>
                  <a:lnTo>
                    <a:pt x="3498" y="438"/>
                  </a:lnTo>
                  <a:lnTo>
                    <a:pt x="3492" y="444"/>
                  </a:lnTo>
                  <a:lnTo>
                    <a:pt x="3492" y="462"/>
                  </a:lnTo>
                  <a:lnTo>
                    <a:pt x="3462" y="456"/>
                  </a:lnTo>
                  <a:lnTo>
                    <a:pt x="3462" y="468"/>
                  </a:lnTo>
                  <a:lnTo>
                    <a:pt x="3444" y="468"/>
                  </a:lnTo>
                  <a:lnTo>
                    <a:pt x="3432" y="456"/>
                  </a:lnTo>
                  <a:lnTo>
                    <a:pt x="3408" y="462"/>
                  </a:lnTo>
                  <a:lnTo>
                    <a:pt x="3366" y="432"/>
                  </a:lnTo>
                  <a:lnTo>
                    <a:pt x="3366" y="420"/>
                  </a:lnTo>
                  <a:lnTo>
                    <a:pt x="3360" y="408"/>
                  </a:lnTo>
                  <a:lnTo>
                    <a:pt x="3360" y="402"/>
                  </a:lnTo>
                  <a:lnTo>
                    <a:pt x="3354" y="396"/>
                  </a:lnTo>
                  <a:lnTo>
                    <a:pt x="3336" y="396"/>
                  </a:lnTo>
                  <a:lnTo>
                    <a:pt x="3318" y="366"/>
                  </a:lnTo>
                  <a:lnTo>
                    <a:pt x="3276" y="366"/>
                  </a:lnTo>
                  <a:lnTo>
                    <a:pt x="3258" y="348"/>
                  </a:lnTo>
                  <a:lnTo>
                    <a:pt x="3246" y="342"/>
                  </a:lnTo>
                  <a:lnTo>
                    <a:pt x="3228" y="324"/>
                  </a:lnTo>
                  <a:lnTo>
                    <a:pt x="3216" y="324"/>
                  </a:lnTo>
                  <a:lnTo>
                    <a:pt x="3204" y="336"/>
                  </a:lnTo>
                  <a:lnTo>
                    <a:pt x="3192" y="330"/>
                  </a:lnTo>
                  <a:lnTo>
                    <a:pt x="3186" y="324"/>
                  </a:lnTo>
                  <a:lnTo>
                    <a:pt x="3174" y="318"/>
                  </a:lnTo>
                  <a:lnTo>
                    <a:pt x="3126" y="318"/>
                  </a:lnTo>
                  <a:lnTo>
                    <a:pt x="3114" y="312"/>
                  </a:lnTo>
                  <a:lnTo>
                    <a:pt x="3108" y="306"/>
                  </a:lnTo>
                  <a:lnTo>
                    <a:pt x="3084" y="294"/>
                  </a:lnTo>
                  <a:lnTo>
                    <a:pt x="3078" y="288"/>
                  </a:lnTo>
                  <a:lnTo>
                    <a:pt x="3072" y="288"/>
                  </a:lnTo>
                  <a:lnTo>
                    <a:pt x="3066" y="264"/>
                  </a:lnTo>
                  <a:lnTo>
                    <a:pt x="3054" y="264"/>
                  </a:lnTo>
                  <a:lnTo>
                    <a:pt x="3048" y="252"/>
                  </a:lnTo>
                  <a:lnTo>
                    <a:pt x="3030" y="234"/>
                  </a:lnTo>
                  <a:lnTo>
                    <a:pt x="3024" y="222"/>
                  </a:lnTo>
                  <a:lnTo>
                    <a:pt x="2976" y="198"/>
                  </a:lnTo>
                  <a:lnTo>
                    <a:pt x="2964" y="198"/>
                  </a:lnTo>
                  <a:lnTo>
                    <a:pt x="2952" y="168"/>
                  </a:lnTo>
                  <a:lnTo>
                    <a:pt x="2904" y="144"/>
                  </a:lnTo>
                  <a:lnTo>
                    <a:pt x="2898" y="114"/>
                  </a:lnTo>
                  <a:lnTo>
                    <a:pt x="2892" y="114"/>
                  </a:lnTo>
                  <a:lnTo>
                    <a:pt x="2886" y="108"/>
                  </a:lnTo>
                  <a:lnTo>
                    <a:pt x="2874" y="108"/>
                  </a:lnTo>
                  <a:lnTo>
                    <a:pt x="2862" y="96"/>
                  </a:lnTo>
                  <a:lnTo>
                    <a:pt x="2850" y="90"/>
                  </a:lnTo>
                  <a:lnTo>
                    <a:pt x="2838" y="78"/>
                  </a:lnTo>
                  <a:lnTo>
                    <a:pt x="2832" y="78"/>
                  </a:lnTo>
                  <a:lnTo>
                    <a:pt x="2832" y="66"/>
                  </a:lnTo>
                  <a:lnTo>
                    <a:pt x="2820" y="60"/>
                  </a:lnTo>
                  <a:lnTo>
                    <a:pt x="2814" y="54"/>
                  </a:lnTo>
                  <a:lnTo>
                    <a:pt x="2802" y="48"/>
                  </a:lnTo>
                  <a:lnTo>
                    <a:pt x="2796" y="42"/>
                  </a:lnTo>
                  <a:lnTo>
                    <a:pt x="2724" y="42"/>
                  </a:lnTo>
                  <a:lnTo>
                    <a:pt x="2688" y="18"/>
                  </a:lnTo>
                  <a:lnTo>
                    <a:pt x="2652" y="0"/>
                  </a:lnTo>
                  <a:lnTo>
                    <a:pt x="2598" y="12"/>
                  </a:lnTo>
                  <a:lnTo>
                    <a:pt x="2556" y="6"/>
                  </a:lnTo>
                  <a:lnTo>
                    <a:pt x="2550" y="18"/>
                  </a:lnTo>
                  <a:lnTo>
                    <a:pt x="2514" y="24"/>
                  </a:lnTo>
                  <a:lnTo>
                    <a:pt x="2472" y="66"/>
                  </a:lnTo>
                  <a:lnTo>
                    <a:pt x="2466" y="66"/>
                  </a:lnTo>
                  <a:lnTo>
                    <a:pt x="2466" y="78"/>
                  </a:lnTo>
                  <a:lnTo>
                    <a:pt x="2472" y="78"/>
                  </a:lnTo>
                  <a:lnTo>
                    <a:pt x="2490" y="84"/>
                  </a:lnTo>
                  <a:lnTo>
                    <a:pt x="2502" y="84"/>
                  </a:lnTo>
                  <a:lnTo>
                    <a:pt x="2508" y="90"/>
                  </a:lnTo>
                  <a:lnTo>
                    <a:pt x="2520" y="90"/>
                  </a:lnTo>
                  <a:lnTo>
                    <a:pt x="2532" y="102"/>
                  </a:lnTo>
                  <a:lnTo>
                    <a:pt x="2544" y="108"/>
                  </a:lnTo>
                  <a:lnTo>
                    <a:pt x="2550" y="114"/>
                  </a:lnTo>
                  <a:lnTo>
                    <a:pt x="2550" y="126"/>
                  </a:lnTo>
                  <a:lnTo>
                    <a:pt x="2532" y="144"/>
                  </a:lnTo>
                  <a:lnTo>
                    <a:pt x="2532" y="216"/>
                  </a:lnTo>
                  <a:lnTo>
                    <a:pt x="2538" y="258"/>
                  </a:lnTo>
                  <a:lnTo>
                    <a:pt x="2544" y="264"/>
                  </a:lnTo>
                  <a:lnTo>
                    <a:pt x="2556" y="264"/>
                  </a:lnTo>
                  <a:lnTo>
                    <a:pt x="2556" y="276"/>
                  </a:lnTo>
                  <a:lnTo>
                    <a:pt x="2550" y="282"/>
                  </a:lnTo>
                  <a:lnTo>
                    <a:pt x="2538" y="288"/>
                  </a:lnTo>
                  <a:lnTo>
                    <a:pt x="2514" y="288"/>
                  </a:lnTo>
                  <a:lnTo>
                    <a:pt x="2514" y="300"/>
                  </a:lnTo>
                  <a:lnTo>
                    <a:pt x="2496" y="318"/>
                  </a:lnTo>
                  <a:lnTo>
                    <a:pt x="2484" y="318"/>
                  </a:lnTo>
                  <a:lnTo>
                    <a:pt x="2478" y="312"/>
                  </a:lnTo>
                  <a:lnTo>
                    <a:pt x="2442" y="312"/>
                  </a:lnTo>
                  <a:lnTo>
                    <a:pt x="2406" y="288"/>
                  </a:lnTo>
                  <a:lnTo>
                    <a:pt x="2406" y="372"/>
                  </a:lnTo>
                  <a:lnTo>
                    <a:pt x="2412" y="384"/>
                  </a:lnTo>
                  <a:lnTo>
                    <a:pt x="2418" y="408"/>
                  </a:lnTo>
                  <a:lnTo>
                    <a:pt x="2424" y="420"/>
                  </a:lnTo>
                  <a:lnTo>
                    <a:pt x="2418" y="420"/>
                  </a:lnTo>
                  <a:lnTo>
                    <a:pt x="2418" y="438"/>
                  </a:lnTo>
                  <a:lnTo>
                    <a:pt x="2424" y="450"/>
                  </a:lnTo>
                  <a:lnTo>
                    <a:pt x="2436" y="456"/>
                  </a:lnTo>
                  <a:lnTo>
                    <a:pt x="2442" y="462"/>
                  </a:lnTo>
                  <a:lnTo>
                    <a:pt x="2460" y="462"/>
                  </a:lnTo>
                  <a:lnTo>
                    <a:pt x="2460" y="456"/>
                  </a:lnTo>
                  <a:lnTo>
                    <a:pt x="2454" y="456"/>
                  </a:lnTo>
                  <a:lnTo>
                    <a:pt x="2460" y="450"/>
                  </a:lnTo>
                  <a:lnTo>
                    <a:pt x="2514" y="450"/>
                  </a:lnTo>
                  <a:lnTo>
                    <a:pt x="2526" y="462"/>
                  </a:lnTo>
                  <a:lnTo>
                    <a:pt x="2538" y="468"/>
                  </a:lnTo>
                  <a:lnTo>
                    <a:pt x="2544" y="468"/>
                  </a:lnTo>
                  <a:lnTo>
                    <a:pt x="2550" y="462"/>
                  </a:lnTo>
                  <a:lnTo>
                    <a:pt x="2550" y="438"/>
                  </a:lnTo>
                  <a:lnTo>
                    <a:pt x="2616" y="438"/>
                  </a:lnTo>
                  <a:lnTo>
                    <a:pt x="2616" y="450"/>
                  </a:lnTo>
                  <a:lnTo>
                    <a:pt x="2622" y="456"/>
                  </a:lnTo>
                  <a:lnTo>
                    <a:pt x="2634" y="462"/>
                  </a:lnTo>
                  <a:lnTo>
                    <a:pt x="2652" y="462"/>
                  </a:lnTo>
                  <a:lnTo>
                    <a:pt x="2658" y="468"/>
                  </a:lnTo>
                  <a:lnTo>
                    <a:pt x="2670" y="474"/>
                  </a:lnTo>
                  <a:lnTo>
                    <a:pt x="2682" y="486"/>
                  </a:lnTo>
                  <a:lnTo>
                    <a:pt x="2706" y="498"/>
                  </a:lnTo>
                  <a:lnTo>
                    <a:pt x="2718" y="498"/>
                  </a:lnTo>
                  <a:lnTo>
                    <a:pt x="2724" y="510"/>
                  </a:lnTo>
                  <a:lnTo>
                    <a:pt x="2748" y="534"/>
                  </a:lnTo>
                  <a:lnTo>
                    <a:pt x="2748" y="540"/>
                  </a:lnTo>
                  <a:lnTo>
                    <a:pt x="2742" y="546"/>
                  </a:lnTo>
                  <a:lnTo>
                    <a:pt x="2706" y="546"/>
                  </a:lnTo>
                  <a:lnTo>
                    <a:pt x="2700" y="540"/>
                  </a:lnTo>
                  <a:lnTo>
                    <a:pt x="2688" y="534"/>
                  </a:lnTo>
                  <a:lnTo>
                    <a:pt x="2658" y="534"/>
                  </a:lnTo>
                  <a:lnTo>
                    <a:pt x="2652" y="540"/>
                  </a:lnTo>
                  <a:lnTo>
                    <a:pt x="2646" y="540"/>
                  </a:lnTo>
                  <a:lnTo>
                    <a:pt x="2628" y="558"/>
                  </a:lnTo>
                  <a:lnTo>
                    <a:pt x="2598" y="552"/>
                  </a:lnTo>
                  <a:lnTo>
                    <a:pt x="2598" y="570"/>
                  </a:lnTo>
                  <a:lnTo>
                    <a:pt x="2586" y="570"/>
                  </a:lnTo>
                  <a:lnTo>
                    <a:pt x="2550" y="588"/>
                  </a:lnTo>
                  <a:lnTo>
                    <a:pt x="2544" y="594"/>
                  </a:lnTo>
                  <a:lnTo>
                    <a:pt x="2550" y="606"/>
                  </a:lnTo>
                  <a:lnTo>
                    <a:pt x="2562" y="618"/>
                  </a:lnTo>
                  <a:lnTo>
                    <a:pt x="2538" y="642"/>
                  </a:lnTo>
                  <a:lnTo>
                    <a:pt x="2466" y="642"/>
                  </a:lnTo>
                  <a:lnTo>
                    <a:pt x="2466" y="666"/>
                  </a:lnTo>
                  <a:lnTo>
                    <a:pt x="2460" y="672"/>
                  </a:lnTo>
                  <a:lnTo>
                    <a:pt x="2454" y="684"/>
                  </a:lnTo>
                  <a:lnTo>
                    <a:pt x="2442" y="690"/>
                  </a:lnTo>
                  <a:lnTo>
                    <a:pt x="2424" y="690"/>
                  </a:lnTo>
                  <a:lnTo>
                    <a:pt x="2412" y="696"/>
                  </a:lnTo>
                  <a:lnTo>
                    <a:pt x="2388" y="696"/>
                  </a:lnTo>
                  <a:lnTo>
                    <a:pt x="2376" y="690"/>
                  </a:lnTo>
                  <a:lnTo>
                    <a:pt x="2370" y="684"/>
                  </a:lnTo>
                  <a:lnTo>
                    <a:pt x="2358" y="678"/>
                  </a:lnTo>
                  <a:lnTo>
                    <a:pt x="2352" y="672"/>
                  </a:lnTo>
                  <a:lnTo>
                    <a:pt x="2346" y="672"/>
                  </a:lnTo>
                  <a:lnTo>
                    <a:pt x="2340" y="666"/>
                  </a:lnTo>
                  <a:lnTo>
                    <a:pt x="2316" y="666"/>
                  </a:lnTo>
                  <a:lnTo>
                    <a:pt x="2304" y="672"/>
                  </a:lnTo>
                  <a:lnTo>
                    <a:pt x="2304" y="684"/>
                  </a:lnTo>
                  <a:lnTo>
                    <a:pt x="2298" y="696"/>
                  </a:lnTo>
                  <a:lnTo>
                    <a:pt x="2298" y="708"/>
                  </a:lnTo>
                  <a:lnTo>
                    <a:pt x="2304" y="720"/>
                  </a:lnTo>
                  <a:lnTo>
                    <a:pt x="2322" y="738"/>
                  </a:lnTo>
                  <a:lnTo>
                    <a:pt x="2334" y="744"/>
                  </a:lnTo>
                  <a:lnTo>
                    <a:pt x="2352" y="762"/>
                  </a:lnTo>
                  <a:lnTo>
                    <a:pt x="2364" y="768"/>
                  </a:lnTo>
                  <a:lnTo>
                    <a:pt x="2364" y="774"/>
                  </a:lnTo>
                  <a:lnTo>
                    <a:pt x="2358" y="780"/>
                  </a:lnTo>
                  <a:lnTo>
                    <a:pt x="2352" y="792"/>
                  </a:lnTo>
                  <a:lnTo>
                    <a:pt x="2340" y="804"/>
                  </a:lnTo>
                  <a:lnTo>
                    <a:pt x="2316" y="804"/>
                  </a:lnTo>
                  <a:lnTo>
                    <a:pt x="2316" y="810"/>
                  </a:lnTo>
                  <a:lnTo>
                    <a:pt x="2310" y="822"/>
                  </a:lnTo>
                  <a:lnTo>
                    <a:pt x="2310" y="828"/>
                  </a:lnTo>
                  <a:lnTo>
                    <a:pt x="2298" y="852"/>
                  </a:lnTo>
                  <a:lnTo>
                    <a:pt x="2286" y="858"/>
                  </a:lnTo>
                  <a:lnTo>
                    <a:pt x="2262" y="858"/>
                  </a:lnTo>
                  <a:lnTo>
                    <a:pt x="2244" y="882"/>
                  </a:lnTo>
                  <a:lnTo>
                    <a:pt x="2088" y="882"/>
                  </a:lnTo>
                  <a:lnTo>
                    <a:pt x="2070" y="894"/>
                  </a:lnTo>
                  <a:lnTo>
                    <a:pt x="2010" y="930"/>
                  </a:lnTo>
                  <a:lnTo>
                    <a:pt x="1992" y="942"/>
                  </a:lnTo>
                  <a:lnTo>
                    <a:pt x="1986" y="948"/>
                  </a:lnTo>
                  <a:lnTo>
                    <a:pt x="1968" y="948"/>
                  </a:lnTo>
                  <a:lnTo>
                    <a:pt x="1962" y="942"/>
                  </a:lnTo>
                  <a:lnTo>
                    <a:pt x="1956" y="942"/>
                  </a:lnTo>
                  <a:lnTo>
                    <a:pt x="1950" y="930"/>
                  </a:lnTo>
                  <a:lnTo>
                    <a:pt x="1950" y="924"/>
                  </a:lnTo>
                  <a:lnTo>
                    <a:pt x="1938" y="924"/>
                  </a:lnTo>
                  <a:lnTo>
                    <a:pt x="1926" y="930"/>
                  </a:lnTo>
                  <a:lnTo>
                    <a:pt x="1914" y="930"/>
                  </a:lnTo>
                  <a:lnTo>
                    <a:pt x="1908" y="936"/>
                  </a:lnTo>
                  <a:lnTo>
                    <a:pt x="1896" y="936"/>
                  </a:lnTo>
                  <a:lnTo>
                    <a:pt x="1890" y="930"/>
                  </a:lnTo>
                  <a:lnTo>
                    <a:pt x="1866" y="918"/>
                  </a:lnTo>
                  <a:lnTo>
                    <a:pt x="1848" y="912"/>
                  </a:lnTo>
                  <a:lnTo>
                    <a:pt x="1800" y="912"/>
                  </a:lnTo>
                  <a:lnTo>
                    <a:pt x="1776" y="906"/>
                  </a:lnTo>
                  <a:lnTo>
                    <a:pt x="1764" y="900"/>
                  </a:lnTo>
                  <a:lnTo>
                    <a:pt x="1758" y="888"/>
                  </a:lnTo>
                  <a:lnTo>
                    <a:pt x="1740" y="870"/>
                  </a:lnTo>
                  <a:lnTo>
                    <a:pt x="1728" y="870"/>
                  </a:lnTo>
                  <a:lnTo>
                    <a:pt x="1710" y="864"/>
                  </a:lnTo>
                  <a:lnTo>
                    <a:pt x="1656" y="864"/>
                  </a:lnTo>
                  <a:lnTo>
                    <a:pt x="1650" y="858"/>
                  </a:lnTo>
                  <a:lnTo>
                    <a:pt x="1644" y="858"/>
                  </a:lnTo>
                  <a:lnTo>
                    <a:pt x="1632" y="852"/>
                  </a:lnTo>
                  <a:lnTo>
                    <a:pt x="1620" y="852"/>
                  </a:lnTo>
                  <a:lnTo>
                    <a:pt x="1614" y="858"/>
                  </a:lnTo>
                  <a:lnTo>
                    <a:pt x="1602" y="864"/>
                  </a:lnTo>
                  <a:lnTo>
                    <a:pt x="1596" y="870"/>
                  </a:lnTo>
                  <a:lnTo>
                    <a:pt x="1560" y="864"/>
                  </a:lnTo>
                  <a:lnTo>
                    <a:pt x="1512" y="864"/>
                  </a:lnTo>
                  <a:lnTo>
                    <a:pt x="1458" y="858"/>
                  </a:lnTo>
                  <a:lnTo>
                    <a:pt x="1398" y="864"/>
                  </a:lnTo>
                  <a:lnTo>
                    <a:pt x="1386" y="858"/>
                  </a:lnTo>
                  <a:lnTo>
                    <a:pt x="1380" y="846"/>
                  </a:lnTo>
                  <a:lnTo>
                    <a:pt x="1368" y="840"/>
                  </a:lnTo>
                  <a:lnTo>
                    <a:pt x="1338" y="810"/>
                  </a:lnTo>
                  <a:lnTo>
                    <a:pt x="1332" y="798"/>
                  </a:lnTo>
                  <a:lnTo>
                    <a:pt x="1290" y="756"/>
                  </a:lnTo>
                  <a:lnTo>
                    <a:pt x="1278" y="732"/>
                  </a:lnTo>
                  <a:lnTo>
                    <a:pt x="1242" y="732"/>
                  </a:lnTo>
                  <a:lnTo>
                    <a:pt x="1236" y="726"/>
                  </a:lnTo>
                  <a:lnTo>
                    <a:pt x="1224" y="726"/>
                  </a:lnTo>
                  <a:lnTo>
                    <a:pt x="1200" y="714"/>
                  </a:lnTo>
                  <a:lnTo>
                    <a:pt x="1194" y="714"/>
                  </a:lnTo>
                  <a:lnTo>
                    <a:pt x="1188" y="708"/>
                  </a:lnTo>
                  <a:lnTo>
                    <a:pt x="1182" y="708"/>
                  </a:lnTo>
                  <a:lnTo>
                    <a:pt x="1176" y="696"/>
                  </a:lnTo>
                  <a:lnTo>
                    <a:pt x="1164" y="690"/>
                  </a:lnTo>
                  <a:lnTo>
                    <a:pt x="1158" y="690"/>
                  </a:lnTo>
                  <a:lnTo>
                    <a:pt x="1146" y="684"/>
                  </a:lnTo>
                  <a:lnTo>
                    <a:pt x="1140" y="684"/>
                  </a:lnTo>
                  <a:lnTo>
                    <a:pt x="1134" y="678"/>
                  </a:lnTo>
                  <a:lnTo>
                    <a:pt x="1038" y="678"/>
                  </a:lnTo>
                  <a:lnTo>
                    <a:pt x="1014" y="672"/>
                  </a:lnTo>
                  <a:lnTo>
                    <a:pt x="996" y="666"/>
                  </a:lnTo>
                  <a:lnTo>
                    <a:pt x="990" y="666"/>
                  </a:lnTo>
                  <a:lnTo>
                    <a:pt x="978" y="660"/>
                  </a:lnTo>
                  <a:lnTo>
                    <a:pt x="966" y="660"/>
                  </a:lnTo>
                  <a:lnTo>
                    <a:pt x="954" y="654"/>
                  </a:lnTo>
                  <a:lnTo>
                    <a:pt x="948" y="648"/>
                  </a:lnTo>
                  <a:lnTo>
                    <a:pt x="942" y="636"/>
                  </a:lnTo>
                  <a:lnTo>
                    <a:pt x="936" y="618"/>
                  </a:lnTo>
                  <a:lnTo>
                    <a:pt x="936" y="606"/>
                  </a:lnTo>
                  <a:lnTo>
                    <a:pt x="948" y="594"/>
                  </a:lnTo>
                  <a:lnTo>
                    <a:pt x="948" y="588"/>
                  </a:lnTo>
                  <a:lnTo>
                    <a:pt x="942" y="582"/>
                  </a:lnTo>
                  <a:lnTo>
                    <a:pt x="936" y="570"/>
                  </a:lnTo>
                  <a:lnTo>
                    <a:pt x="930" y="564"/>
                  </a:lnTo>
                  <a:lnTo>
                    <a:pt x="930" y="552"/>
                  </a:lnTo>
                  <a:lnTo>
                    <a:pt x="924" y="540"/>
                  </a:lnTo>
                  <a:lnTo>
                    <a:pt x="912" y="528"/>
                  </a:lnTo>
                  <a:lnTo>
                    <a:pt x="888" y="510"/>
                  </a:lnTo>
                  <a:lnTo>
                    <a:pt x="876" y="492"/>
                  </a:lnTo>
                  <a:lnTo>
                    <a:pt x="870" y="480"/>
                  </a:lnTo>
                  <a:lnTo>
                    <a:pt x="852" y="462"/>
                  </a:lnTo>
                  <a:lnTo>
                    <a:pt x="834" y="456"/>
                  </a:lnTo>
                  <a:lnTo>
                    <a:pt x="822" y="450"/>
                  </a:lnTo>
                  <a:lnTo>
                    <a:pt x="810" y="450"/>
                  </a:lnTo>
                  <a:lnTo>
                    <a:pt x="804" y="444"/>
                  </a:lnTo>
                  <a:lnTo>
                    <a:pt x="786" y="432"/>
                  </a:lnTo>
                  <a:lnTo>
                    <a:pt x="750" y="444"/>
                  </a:lnTo>
                  <a:lnTo>
                    <a:pt x="726" y="420"/>
                  </a:lnTo>
                  <a:lnTo>
                    <a:pt x="720" y="408"/>
                  </a:lnTo>
                  <a:lnTo>
                    <a:pt x="708" y="408"/>
                  </a:lnTo>
                  <a:lnTo>
                    <a:pt x="696" y="402"/>
                  </a:lnTo>
                  <a:lnTo>
                    <a:pt x="684" y="402"/>
                  </a:lnTo>
                  <a:lnTo>
                    <a:pt x="672" y="396"/>
                  </a:lnTo>
                  <a:lnTo>
                    <a:pt x="672" y="378"/>
                  </a:lnTo>
                  <a:lnTo>
                    <a:pt x="648" y="378"/>
                  </a:lnTo>
                  <a:lnTo>
                    <a:pt x="654" y="372"/>
                  </a:lnTo>
                  <a:lnTo>
                    <a:pt x="654" y="360"/>
                  </a:lnTo>
                  <a:lnTo>
                    <a:pt x="648" y="354"/>
                  </a:lnTo>
                  <a:lnTo>
                    <a:pt x="612" y="354"/>
                  </a:lnTo>
                  <a:lnTo>
                    <a:pt x="600" y="348"/>
                  </a:lnTo>
                  <a:lnTo>
                    <a:pt x="582" y="348"/>
                  </a:lnTo>
                  <a:lnTo>
                    <a:pt x="576" y="354"/>
                  </a:lnTo>
                  <a:lnTo>
                    <a:pt x="576" y="360"/>
                  </a:lnTo>
                  <a:lnTo>
                    <a:pt x="594" y="378"/>
                  </a:lnTo>
                  <a:lnTo>
                    <a:pt x="594" y="390"/>
                  </a:lnTo>
                  <a:lnTo>
                    <a:pt x="588" y="396"/>
                  </a:lnTo>
                  <a:lnTo>
                    <a:pt x="546" y="396"/>
                  </a:lnTo>
                  <a:lnTo>
                    <a:pt x="534" y="408"/>
                  </a:lnTo>
                  <a:lnTo>
                    <a:pt x="534" y="426"/>
                  </a:lnTo>
                  <a:lnTo>
                    <a:pt x="546" y="450"/>
                  </a:lnTo>
                  <a:lnTo>
                    <a:pt x="558" y="462"/>
                  </a:lnTo>
                  <a:lnTo>
                    <a:pt x="570" y="486"/>
                  </a:lnTo>
                  <a:lnTo>
                    <a:pt x="570" y="504"/>
                  </a:lnTo>
                  <a:lnTo>
                    <a:pt x="564" y="510"/>
                  </a:lnTo>
                  <a:lnTo>
                    <a:pt x="546" y="510"/>
                  </a:lnTo>
                  <a:lnTo>
                    <a:pt x="528" y="528"/>
                  </a:lnTo>
                  <a:lnTo>
                    <a:pt x="516" y="516"/>
                  </a:lnTo>
                  <a:lnTo>
                    <a:pt x="468" y="516"/>
                  </a:lnTo>
                  <a:lnTo>
                    <a:pt x="444" y="504"/>
                  </a:lnTo>
                  <a:lnTo>
                    <a:pt x="432" y="504"/>
                  </a:lnTo>
                  <a:lnTo>
                    <a:pt x="420" y="498"/>
                  </a:lnTo>
                  <a:lnTo>
                    <a:pt x="408" y="498"/>
                  </a:lnTo>
                  <a:lnTo>
                    <a:pt x="408" y="636"/>
                  </a:lnTo>
                  <a:lnTo>
                    <a:pt x="414" y="636"/>
                  </a:lnTo>
                  <a:lnTo>
                    <a:pt x="420" y="642"/>
                  </a:lnTo>
                  <a:lnTo>
                    <a:pt x="426" y="642"/>
                  </a:lnTo>
                  <a:lnTo>
                    <a:pt x="432" y="648"/>
                  </a:lnTo>
                  <a:lnTo>
                    <a:pt x="432" y="660"/>
                  </a:lnTo>
                  <a:lnTo>
                    <a:pt x="426" y="666"/>
                  </a:lnTo>
                  <a:lnTo>
                    <a:pt x="420" y="666"/>
                  </a:lnTo>
                  <a:lnTo>
                    <a:pt x="408" y="654"/>
                  </a:lnTo>
                  <a:lnTo>
                    <a:pt x="390" y="666"/>
                  </a:lnTo>
                  <a:lnTo>
                    <a:pt x="384" y="660"/>
                  </a:lnTo>
                  <a:lnTo>
                    <a:pt x="378" y="648"/>
                  </a:lnTo>
                  <a:lnTo>
                    <a:pt x="372" y="642"/>
                  </a:lnTo>
                  <a:lnTo>
                    <a:pt x="360" y="642"/>
                  </a:lnTo>
                  <a:lnTo>
                    <a:pt x="324" y="660"/>
                  </a:lnTo>
                  <a:lnTo>
                    <a:pt x="312" y="660"/>
                  </a:lnTo>
                  <a:lnTo>
                    <a:pt x="300" y="666"/>
                  </a:lnTo>
                  <a:lnTo>
                    <a:pt x="288" y="666"/>
                  </a:lnTo>
                  <a:lnTo>
                    <a:pt x="276" y="672"/>
                  </a:lnTo>
                  <a:lnTo>
                    <a:pt x="270" y="678"/>
                  </a:lnTo>
                  <a:lnTo>
                    <a:pt x="270" y="684"/>
                  </a:lnTo>
                  <a:lnTo>
                    <a:pt x="276" y="690"/>
                  </a:lnTo>
                  <a:lnTo>
                    <a:pt x="288" y="696"/>
                  </a:lnTo>
                  <a:lnTo>
                    <a:pt x="306" y="696"/>
                  </a:lnTo>
                  <a:lnTo>
                    <a:pt x="306" y="726"/>
                  </a:lnTo>
                  <a:lnTo>
                    <a:pt x="318" y="750"/>
                  </a:lnTo>
                  <a:lnTo>
                    <a:pt x="360" y="792"/>
                  </a:lnTo>
                  <a:lnTo>
                    <a:pt x="366" y="804"/>
                  </a:lnTo>
                  <a:lnTo>
                    <a:pt x="378" y="810"/>
                  </a:lnTo>
                  <a:lnTo>
                    <a:pt x="378" y="822"/>
                  </a:lnTo>
                  <a:lnTo>
                    <a:pt x="360" y="822"/>
                  </a:lnTo>
                  <a:lnTo>
                    <a:pt x="354" y="828"/>
                  </a:lnTo>
                  <a:lnTo>
                    <a:pt x="354" y="834"/>
                  </a:lnTo>
                  <a:lnTo>
                    <a:pt x="372" y="852"/>
                  </a:lnTo>
                  <a:lnTo>
                    <a:pt x="348" y="852"/>
                  </a:lnTo>
                  <a:lnTo>
                    <a:pt x="348" y="864"/>
                  </a:lnTo>
                  <a:lnTo>
                    <a:pt x="354" y="870"/>
                  </a:lnTo>
                  <a:lnTo>
                    <a:pt x="354" y="882"/>
                  </a:lnTo>
                  <a:lnTo>
                    <a:pt x="372" y="900"/>
                  </a:lnTo>
                  <a:lnTo>
                    <a:pt x="372" y="912"/>
                  </a:lnTo>
                  <a:lnTo>
                    <a:pt x="366" y="918"/>
                  </a:lnTo>
                  <a:lnTo>
                    <a:pt x="342" y="918"/>
                  </a:lnTo>
                  <a:lnTo>
                    <a:pt x="294" y="936"/>
                  </a:lnTo>
                  <a:lnTo>
                    <a:pt x="282" y="948"/>
                  </a:lnTo>
                  <a:lnTo>
                    <a:pt x="270" y="954"/>
                  </a:lnTo>
                  <a:lnTo>
                    <a:pt x="264" y="960"/>
                  </a:lnTo>
                  <a:lnTo>
                    <a:pt x="264" y="978"/>
                  </a:lnTo>
                  <a:lnTo>
                    <a:pt x="258" y="990"/>
                  </a:lnTo>
                  <a:lnTo>
                    <a:pt x="252" y="996"/>
                  </a:lnTo>
                  <a:lnTo>
                    <a:pt x="234" y="996"/>
                  </a:lnTo>
                  <a:lnTo>
                    <a:pt x="216" y="990"/>
                  </a:lnTo>
                  <a:lnTo>
                    <a:pt x="186" y="990"/>
                  </a:lnTo>
                  <a:lnTo>
                    <a:pt x="168" y="1008"/>
                  </a:lnTo>
                  <a:lnTo>
                    <a:pt x="162" y="1020"/>
                  </a:lnTo>
                  <a:lnTo>
                    <a:pt x="162" y="1044"/>
                  </a:lnTo>
                  <a:lnTo>
                    <a:pt x="156" y="1050"/>
                  </a:lnTo>
                  <a:lnTo>
                    <a:pt x="126" y="1044"/>
                  </a:lnTo>
                  <a:lnTo>
                    <a:pt x="114" y="1050"/>
                  </a:lnTo>
                  <a:lnTo>
                    <a:pt x="108" y="1044"/>
                  </a:lnTo>
                  <a:lnTo>
                    <a:pt x="102" y="1032"/>
                  </a:lnTo>
                  <a:lnTo>
                    <a:pt x="96" y="1026"/>
                  </a:lnTo>
                  <a:lnTo>
                    <a:pt x="84" y="1026"/>
                  </a:lnTo>
                  <a:lnTo>
                    <a:pt x="72" y="1038"/>
                  </a:lnTo>
                  <a:lnTo>
                    <a:pt x="48" y="1038"/>
                  </a:lnTo>
                  <a:lnTo>
                    <a:pt x="48" y="1056"/>
                  </a:lnTo>
                  <a:lnTo>
                    <a:pt x="36" y="1062"/>
                  </a:lnTo>
                  <a:lnTo>
                    <a:pt x="30" y="1068"/>
                  </a:lnTo>
                  <a:lnTo>
                    <a:pt x="18" y="1068"/>
                  </a:lnTo>
                  <a:lnTo>
                    <a:pt x="6" y="1074"/>
                  </a:lnTo>
                  <a:lnTo>
                    <a:pt x="0" y="1080"/>
                  </a:lnTo>
                  <a:lnTo>
                    <a:pt x="0" y="1086"/>
                  </a:lnTo>
                  <a:lnTo>
                    <a:pt x="12" y="1092"/>
                  </a:lnTo>
                  <a:lnTo>
                    <a:pt x="18" y="1104"/>
                  </a:lnTo>
                  <a:lnTo>
                    <a:pt x="18" y="1116"/>
                  </a:lnTo>
                  <a:lnTo>
                    <a:pt x="0" y="1116"/>
                  </a:lnTo>
                  <a:lnTo>
                    <a:pt x="0" y="1140"/>
                  </a:lnTo>
                  <a:lnTo>
                    <a:pt x="18" y="1140"/>
                  </a:lnTo>
                  <a:lnTo>
                    <a:pt x="18" y="1152"/>
                  </a:lnTo>
                  <a:lnTo>
                    <a:pt x="12" y="1164"/>
                  </a:lnTo>
                  <a:lnTo>
                    <a:pt x="12" y="1176"/>
                  </a:lnTo>
                  <a:lnTo>
                    <a:pt x="24" y="1188"/>
                  </a:lnTo>
                  <a:lnTo>
                    <a:pt x="36" y="1188"/>
                  </a:lnTo>
                  <a:lnTo>
                    <a:pt x="42" y="1182"/>
                  </a:lnTo>
                  <a:lnTo>
                    <a:pt x="66" y="1182"/>
                  </a:lnTo>
                  <a:lnTo>
                    <a:pt x="78" y="1188"/>
                  </a:lnTo>
                  <a:lnTo>
                    <a:pt x="84" y="1188"/>
                  </a:lnTo>
                  <a:lnTo>
                    <a:pt x="96" y="1194"/>
                  </a:lnTo>
                  <a:lnTo>
                    <a:pt x="102" y="1200"/>
                  </a:lnTo>
                  <a:lnTo>
                    <a:pt x="102" y="1242"/>
                  </a:lnTo>
                  <a:lnTo>
                    <a:pt x="114" y="1266"/>
                  </a:lnTo>
                  <a:lnTo>
                    <a:pt x="120" y="1272"/>
                  </a:lnTo>
                  <a:lnTo>
                    <a:pt x="126" y="1272"/>
                  </a:lnTo>
                  <a:lnTo>
                    <a:pt x="138" y="1284"/>
                  </a:lnTo>
                  <a:lnTo>
                    <a:pt x="132" y="1290"/>
                  </a:lnTo>
                  <a:lnTo>
                    <a:pt x="102" y="1290"/>
                  </a:lnTo>
                  <a:lnTo>
                    <a:pt x="96" y="1296"/>
                  </a:lnTo>
                  <a:lnTo>
                    <a:pt x="96" y="1308"/>
                  </a:lnTo>
                  <a:lnTo>
                    <a:pt x="108" y="1314"/>
                  </a:lnTo>
                  <a:lnTo>
                    <a:pt x="114" y="1320"/>
                  </a:lnTo>
                  <a:lnTo>
                    <a:pt x="162" y="1320"/>
                  </a:lnTo>
                  <a:lnTo>
                    <a:pt x="168" y="1332"/>
                  </a:lnTo>
                  <a:lnTo>
                    <a:pt x="180" y="1332"/>
                  </a:lnTo>
                  <a:lnTo>
                    <a:pt x="192" y="1338"/>
                  </a:lnTo>
                  <a:lnTo>
                    <a:pt x="204" y="1350"/>
                  </a:lnTo>
                  <a:lnTo>
                    <a:pt x="216" y="1374"/>
                  </a:lnTo>
                  <a:lnTo>
                    <a:pt x="216" y="1398"/>
                  </a:lnTo>
                  <a:lnTo>
                    <a:pt x="252" y="1410"/>
                  </a:lnTo>
                  <a:lnTo>
                    <a:pt x="264" y="1404"/>
                  </a:lnTo>
                  <a:lnTo>
                    <a:pt x="264" y="1410"/>
                  </a:lnTo>
                  <a:lnTo>
                    <a:pt x="270" y="1416"/>
                  </a:lnTo>
                  <a:lnTo>
                    <a:pt x="276" y="1428"/>
                  </a:lnTo>
                  <a:lnTo>
                    <a:pt x="288" y="1434"/>
                  </a:lnTo>
                  <a:lnTo>
                    <a:pt x="366" y="1434"/>
                  </a:lnTo>
                  <a:lnTo>
                    <a:pt x="378" y="1428"/>
                  </a:lnTo>
                  <a:lnTo>
                    <a:pt x="384" y="1416"/>
                  </a:lnTo>
                  <a:lnTo>
                    <a:pt x="402" y="1410"/>
                  </a:lnTo>
                  <a:lnTo>
                    <a:pt x="426" y="1398"/>
                  </a:lnTo>
                  <a:lnTo>
                    <a:pt x="438" y="1398"/>
                  </a:lnTo>
                  <a:lnTo>
                    <a:pt x="456" y="1410"/>
                  </a:lnTo>
                  <a:lnTo>
                    <a:pt x="480" y="1434"/>
                  </a:lnTo>
                  <a:lnTo>
                    <a:pt x="522" y="1434"/>
                  </a:lnTo>
                  <a:lnTo>
                    <a:pt x="522" y="1494"/>
                  </a:lnTo>
                  <a:lnTo>
                    <a:pt x="516" y="1500"/>
                  </a:lnTo>
                  <a:lnTo>
                    <a:pt x="498" y="1500"/>
                  </a:lnTo>
                  <a:lnTo>
                    <a:pt x="498" y="1506"/>
                  </a:lnTo>
                  <a:lnTo>
                    <a:pt x="504" y="1512"/>
                  </a:lnTo>
                  <a:lnTo>
                    <a:pt x="504" y="1536"/>
                  </a:lnTo>
                  <a:lnTo>
                    <a:pt x="498" y="1548"/>
                  </a:lnTo>
                  <a:lnTo>
                    <a:pt x="486" y="1554"/>
                  </a:lnTo>
                  <a:lnTo>
                    <a:pt x="456" y="1554"/>
                  </a:lnTo>
                  <a:lnTo>
                    <a:pt x="474" y="1578"/>
                  </a:lnTo>
                  <a:lnTo>
                    <a:pt x="456" y="1584"/>
                  </a:lnTo>
                  <a:lnTo>
                    <a:pt x="456" y="1608"/>
                  </a:lnTo>
                  <a:lnTo>
                    <a:pt x="480" y="1620"/>
                  </a:lnTo>
                  <a:lnTo>
                    <a:pt x="492" y="1620"/>
                  </a:lnTo>
                  <a:lnTo>
                    <a:pt x="498" y="1626"/>
                  </a:lnTo>
                  <a:lnTo>
                    <a:pt x="504" y="1638"/>
                  </a:lnTo>
                  <a:lnTo>
                    <a:pt x="522" y="1656"/>
                  </a:lnTo>
                  <a:lnTo>
                    <a:pt x="522" y="1668"/>
                  </a:lnTo>
                  <a:lnTo>
                    <a:pt x="510" y="1674"/>
                  </a:lnTo>
                  <a:lnTo>
                    <a:pt x="504" y="1680"/>
                  </a:lnTo>
                  <a:lnTo>
                    <a:pt x="498" y="1680"/>
                  </a:lnTo>
                  <a:lnTo>
                    <a:pt x="486" y="1698"/>
                  </a:lnTo>
                  <a:lnTo>
                    <a:pt x="474" y="1686"/>
                  </a:lnTo>
                  <a:lnTo>
                    <a:pt x="474" y="1668"/>
                  </a:lnTo>
                  <a:lnTo>
                    <a:pt x="462" y="1668"/>
                  </a:lnTo>
                  <a:lnTo>
                    <a:pt x="456" y="1674"/>
                  </a:lnTo>
                  <a:lnTo>
                    <a:pt x="450" y="1674"/>
                  </a:lnTo>
                  <a:lnTo>
                    <a:pt x="450" y="1692"/>
                  </a:lnTo>
                  <a:lnTo>
                    <a:pt x="456" y="1698"/>
                  </a:lnTo>
                  <a:lnTo>
                    <a:pt x="462" y="1710"/>
                  </a:lnTo>
                  <a:lnTo>
                    <a:pt x="474" y="1722"/>
                  </a:lnTo>
                  <a:lnTo>
                    <a:pt x="480" y="1722"/>
                  </a:lnTo>
                  <a:lnTo>
                    <a:pt x="480" y="1734"/>
                  </a:lnTo>
                  <a:lnTo>
                    <a:pt x="474" y="1740"/>
                  </a:lnTo>
                  <a:lnTo>
                    <a:pt x="474" y="1758"/>
                  </a:lnTo>
                  <a:lnTo>
                    <a:pt x="480" y="1764"/>
                  </a:lnTo>
                  <a:lnTo>
                    <a:pt x="510" y="1764"/>
                  </a:lnTo>
                  <a:lnTo>
                    <a:pt x="516" y="1776"/>
                  </a:lnTo>
                  <a:lnTo>
                    <a:pt x="528" y="1788"/>
                  </a:lnTo>
                  <a:lnTo>
                    <a:pt x="540" y="1794"/>
                  </a:lnTo>
                  <a:lnTo>
                    <a:pt x="552" y="1794"/>
                  </a:lnTo>
                  <a:lnTo>
                    <a:pt x="558" y="1800"/>
                  </a:lnTo>
                  <a:lnTo>
                    <a:pt x="564" y="1800"/>
                  </a:lnTo>
                  <a:lnTo>
                    <a:pt x="582" y="1818"/>
                  </a:lnTo>
                  <a:lnTo>
                    <a:pt x="600" y="1812"/>
                  </a:lnTo>
                  <a:lnTo>
                    <a:pt x="600" y="1830"/>
                  </a:lnTo>
                  <a:lnTo>
                    <a:pt x="612" y="1836"/>
                  </a:lnTo>
                  <a:lnTo>
                    <a:pt x="624" y="1836"/>
                  </a:lnTo>
                  <a:lnTo>
                    <a:pt x="666" y="1872"/>
                  </a:lnTo>
                  <a:lnTo>
                    <a:pt x="690" y="1854"/>
                  </a:lnTo>
                  <a:lnTo>
                    <a:pt x="696" y="1848"/>
                  </a:lnTo>
                  <a:lnTo>
                    <a:pt x="708" y="1842"/>
                  </a:lnTo>
                  <a:lnTo>
                    <a:pt x="720" y="1842"/>
                  </a:lnTo>
                  <a:lnTo>
                    <a:pt x="732" y="1848"/>
                  </a:lnTo>
                  <a:lnTo>
                    <a:pt x="744" y="1860"/>
                  </a:lnTo>
                  <a:lnTo>
                    <a:pt x="750" y="1872"/>
                  </a:lnTo>
                  <a:lnTo>
                    <a:pt x="762" y="1878"/>
                  </a:lnTo>
                  <a:lnTo>
                    <a:pt x="780" y="1896"/>
                  </a:lnTo>
                  <a:lnTo>
                    <a:pt x="822" y="1902"/>
                  </a:lnTo>
                  <a:lnTo>
                    <a:pt x="828" y="1914"/>
                  </a:lnTo>
                  <a:lnTo>
                    <a:pt x="834" y="1920"/>
                  </a:lnTo>
                  <a:lnTo>
                    <a:pt x="840" y="1932"/>
                  </a:lnTo>
                  <a:lnTo>
                    <a:pt x="846" y="1938"/>
                  </a:lnTo>
                  <a:lnTo>
                    <a:pt x="846" y="1950"/>
                  </a:lnTo>
                  <a:lnTo>
                    <a:pt x="858" y="1950"/>
                  </a:lnTo>
                  <a:lnTo>
                    <a:pt x="858" y="1944"/>
                  </a:lnTo>
                  <a:lnTo>
                    <a:pt x="864" y="1938"/>
                  </a:lnTo>
                  <a:lnTo>
                    <a:pt x="870" y="1926"/>
                  </a:lnTo>
                  <a:lnTo>
                    <a:pt x="882" y="1926"/>
                  </a:lnTo>
                  <a:lnTo>
                    <a:pt x="888" y="1932"/>
                  </a:lnTo>
                  <a:lnTo>
                    <a:pt x="894" y="1944"/>
                  </a:lnTo>
                  <a:lnTo>
                    <a:pt x="894" y="1962"/>
                  </a:lnTo>
                  <a:lnTo>
                    <a:pt x="924" y="1992"/>
                  </a:lnTo>
                  <a:lnTo>
                    <a:pt x="936" y="1998"/>
                  </a:lnTo>
                  <a:lnTo>
                    <a:pt x="942" y="1992"/>
                  </a:lnTo>
                  <a:lnTo>
                    <a:pt x="954" y="1986"/>
                  </a:lnTo>
                  <a:lnTo>
                    <a:pt x="960" y="1986"/>
                  </a:lnTo>
                  <a:lnTo>
                    <a:pt x="966" y="1992"/>
                  </a:lnTo>
                  <a:lnTo>
                    <a:pt x="966" y="1998"/>
                  </a:lnTo>
                  <a:lnTo>
                    <a:pt x="960" y="2004"/>
                  </a:lnTo>
                  <a:lnTo>
                    <a:pt x="960" y="2010"/>
                  </a:lnTo>
                  <a:lnTo>
                    <a:pt x="966" y="2010"/>
                  </a:lnTo>
                  <a:lnTo>
                    <a:pt x="972" y="2016"/>
                  </a:lnTo>
                  <a:lnTo>
                    <a:pt x="990" y="2022"/>
                  </a:lnTo>
                  <a:lnTo>
                    <a:pt x="1002" y="2022"/>
                  </a:lnTo>
                  <a:lnTo>
                    <a:pt x="1008" y="2016"/>
                  </a:lnTo>
                  <a:lnTo>
                    <a:pt x="1014" y="2016"/>
                  </a:lnTo>
                  <a:lnTo>
                    <a:pt x="1014" y="2034"/>
                  </a:lnTo>
                  <a:lnTo>
                    <a:pt x="1020" y="2040"/>
                  </a:lnTo>
                  <a:lnTo>
                    <a:pt x="1032" y="2040"/>
                  </a:lnTo>
                  <a:lnTo>
                    <a:pt x="1044" y="2028"/>
                  </a:lnTo>
                  <a:lnTo>
                    <a:pt x="1044" y="2022"/>
                  </a:lnTo>
                  <a:lnTo>
                    <a:pt x="1044" y="2034"/>
                  </a:lnTo>
                  <a:lnTo>
                    <a:pt x="1050" y="2040"/>
                  </a:lnTo>
                  <a:lnTo>
                    <a:pt x="1068" y="2040"/>
                  </a:lnTo>
                  <a:lnTo>
                    <a:pt x="1074" y="2034"/>
                  </a:lnTo>
                  <a:lnTo>
                    <a:pt x="1074" y="2028"/>
                  </a:lnTo>
                  <a:lnTo>
                    <a:pt x="1086" y="2034"/>
                  </a:lnTo>
                  <a:lnTo>
                    <a:pt x="1092" y="2040"/>
                  </a:lnTo>
                  <a:lnTo>
                    <a:pt x="1110" y="2046"/>
                  </a:lnTo>
                  <a:lnTo>
                    <a:pt x="1134" y="2058"/>
                  </a:lnTo>
                  <a:lnTo>
                    <a:pt x="1158" y="2058"/>
                  </a:lnTo>
                  <a:lnTo>
                    <a:pt x="1176" y="2040"/>
                  </a:lnTo>
                  <a:lnTo>
                    <a:pt x="1194" y="2034"/>
                  </a:lnTo>
                  <a:lnTo>
                    <a:pt x="1206" y="2028"/>
                  </a:lnTo>
                  <a:lnTo>
                    <a:pt x="1212" y="2028"/>
                  </a:lnTo>
                  <a:lnTo>
                    <a:pt x="1224" y="2034"/>
                  </a:lnTo>
                  <a:lnTo>
                    <a:pt x="1230" y="2040"/>
                  </a:lnTo>
                  <a:lnTo>
                    <a:pt x="1230" y="2088"/>
                  </a:lnTo>
                  <a:lnTo>
                    <a:pt x="1236" y="2094"/>
                  </a:lnTo>
                  <a:lnTo>
                    <a:pt x="1242" y="2094"/>
                  </a:lnTo>
                  <a:lnTo>
                    <a:pt x="1242" y="2088"/>
                  </a:lnTo>
                  <a:lnTo>
                    <a:pt x="1248" y="2082"/>
                  </a:lnTo>
                  <a:lnTo>
                    <a:pt x="1254" y="2070"/>
                  </a:lnTo>
                  <a:lnTo>
                    <a:pt x="1266" y="2052"/>
                  </a:lnTo>
                  <a:lnTo>
                    <a:pt x="1272" y="2040"/>
                  </a:lnTo>
                  <a:lnTo>
                    <a:pt x="1284" y="2028"/>
                  </a:lnTo>
                  <a:lnTo>
                    <a:pt x="1290" y="2016"/>
                  </a:lnTo>
                  <a:lnTo>
                    <a:pt x="1302" y="2016"/>
                  </a:lnTo>
                  <a:lnTo>
                    <a:pt x="1314" y="2022"/>
                  </a:lnTo>
                  <a:lnTo>
                    <a:pt x="1338" y="2022"/>
                  </a:lnTo>
                  <a:lnTo>
                    <a:pt x="1338" y="2046"/>
                  </a:lnTo>
                  <a:lnTo>
                    <a:pt x="1344" y="2046"/>
                  </a:lnTo>
                  <a:lnTo>
                    <a:pt x="1350" y="2040"/>
                  </a:lnTo>
                  <a:lnTo>
                    <a:pt x="1362" y="2034"/>
                  </a:lnTo>
                  <a:lnTo>
                    <a:pt x="1374" y="2034"/>
                  </a:lnTo>
                  <a:lnTo>
                    <a:pt x="1386" y="2028"/>
                  </a:lnTo>
                  <a:lnTo>
                    <a:pt x="1398" y="2028"/>
                  </a:lnTo>
                  <a:lnTo>
                    <a:pt x="1410" y="2034"/>
                  </a:lnTo>
                  <a:lnTo>
                    <a:pt x="1422" y="2046"/>
                  </a:lnTo>
                  <a:lnTo>
                    <a:pt x="1428" y="2058"/>
                  </a:lnTo>
                  <a:lnTo>
                    <a:pt x="1428" y="2064"/>
                  </a:lnTo>
                  <a:lnTo>
                    <a:pt x="1482" y="2064"/>
                  </a:lnTo>
                  <a:lnTo>
                    <a:pt x="1494" y="2052"/>
                  </a:lnTo>
                  <a:lnTo>
                    <a:pt x="1494" y="2034"/>
                  </a:lnTo>
                  <a:lnTo>
                    <a:pt x="1488" y="2022"/>
                  </a:lnTo>
                  <a:lnTo>
                    <a:pt x="1518" y="2022"/>
                  </a:lnTo>
                  <a:lnTo>
                    <a:pt x="1524" y="2016"/>
                  </a:lnTo>
                  <a:lnTo>
                    <a:pt x="1524" y="1992"/>
                  </a:lnTo>
                  <a:lnTo>
                    <a:pt x="1518" y="1986"/>
                  </a:lnTo>
                  <a:lnTo>
                    <a:pt x="1518" y="1980"/>
                  </a:lnTo>
                  <a:lnTo>
                    <a:pt x="1554" y="1980"/>
                  </a:lnTo>
                  <a:lnTo>
                    <a:pt x="1578" y="1956"/>
                  </a:lnTo>
                  <a:lnTo>
                    <a:pt x="1590" y="1950"/>
                  </a:lnTo>
                  <a:lnTo>
                    <a:pt x="1602" y="1938"/>
                  </a:lnTo>
                  <a:lnTo>
                    <a:pt x="1620" y="1938"/>
                  </a:lnTo>
                  <a:lnTo>
                    <a:pt x="1632" y="1944"/>
                  </a:lnTo>
                  <a:lnTo>
                    <a:pt x="1650" y="1956"/>
                  </a:lnTo>
                  <a:lnTo>
                    <a:pt x="1668" y="1956"/>
                  </a:lnTo>
                  <a:lnTo>
                    <a:pt x="1668" y="1932"/>
                  </a:lnTo>
                  <a:lnTo>
                    <a:pt x="1680" y="1920"/>
                  </a:lnTo>
                  <a:lnTo>
                    <a:pt x="1716" y="1938"/>
                  </a:lnTo>
                  <a:lnTo>
                    <a:pt x="1722" y="1944"/>
                  </a:lnTo>
                  <a:lnTo>
                    <a:pt x="1710" y="1956"/>
                  </a:lnTo>
                  <a:lnTo>
                    <a:pt x="1704" y="1956"/>
                  </a:lnTo>
                  <a:lnTo>
                    <a:pt x="1710" y="1962"/>
                  </a:lnTo>
                  <a:lnTo>
                    <a:pt x="1740" y="1962"/>
                  </a:lnTo>
                  <a:lnTo>
                    <a:pt x="1758" y="1992"/>
                  </a:lnTo>
                  <a:lnTo>
                    <a:pt x="1752" y="1992"/>
                  </a:lnTo>
                  <a:lnTo>
                    <a:pt x="1740" y="2004"/>
                  </a:lnTo>
                  <a:lnTo>
                    <a:pt x="1740" y="2010"/>
                  </a:lnTo>
                  <a:lnTo>
                    <a:pt x="1806" y="2010"/>
                  </a:lnTo>
                  <a:lnTo>
                    <a:pt x="1812" y="2016"/>
                  </a:lnTo>
                  <a:lnTo>
                    <a:pt x="1818" y="2016"/>
                  </a:lnTo>
                  <a:lnTo>
                    <a:pt x="1824" y="1998"/>
                  </a:lnTo>
                  <a:lnTo>
                    <a:pt x="1830" y="1998"/>
                  </a:lnTo>
                  <a:lnTo>
                    <a:pt x="1836" y="2004"/>
                  </a:lnTo>
                  <a:lnTo>
                    <a:pt x="1842" y="2016"/>
                  </a:lnTo>
                  <a:lnTo>
                    <a:pt x="1854" y="2022"/>
                  </a:lnTo>
                  <a:lnTo>
                    <a:pt x="1872" y="2058"/>
                  </a:lnTo>
                  <a:lnTo>
                    <a:pt x="1878" y="2064"/>
                  </a:lnTo>
                  <a:lnTo>
                    <a:pt x="1878" y="2070"/>
                  </a:lnTo>
                  <a:lnTo>
                    <a:pt x="1914" y="2070"/>
                  </a:lnTo>
                  <a:lnTo>
                    <a:pt x="1920" y="2076"/>
                  </a:lnTo>
                  <a:lnTo>
                    <a:pt x="1920" y="2106"/>
                  </a:lnTo>
                  <a:lnTo>
                    <a:pt x="1932" y="2130"/>
                  </a:lnTo>
                  <a:lnTo>
                    <a:pt x="1944" y="2190"/>
                  </a:lnTo>
                  <a:lnTo>
                    <a:pt x="1932" y="2190"/>
                  </a:lnTo>
                  <a:lnTo>
                    <a:pt x="1926" y="2196"/>
                  </a:lnTo>
                  <a:lnTo>
                    <a:pt x="1914" y="2196"/>
                  </a:lnTo>
                  <a:lnTo>
                    <a:pt x="1932" y="2214"/>
                  </a:lnTo>
                  <a:lnTo>
                    <a:pt x="1932" y="2220"/>
                  </a:lnTo>
                  <a:lnTo>
                    <a:pt x="1926" y="2232"/>
                  </a:lnTo>
                  <a:lnTo>
                    <a:pt x="1920" y="2238"/>
                  </a:lnTo>
                  <a:lnTo>
                    <a:pt x="1908" y="2238"/>
                  </a:lnTo>
                  <a:lnTo>
                    <a:pt x="1902" y="2232"/>
                  </a:lnTo>
                  <a:lnTo>
                    <a:pt x="1902" y="2268"/>
                  </a:lnTo>
                  <a:lnTo>
                    <a:pt x="1896" y="2274"/>
                  </a:lnTo>
                  <a:lnTo>
                    <a:pt x="1884" y="2274"/>
                  </a:lnTo>
                  <a:lnTo>
                    <a:pt x="1890" y="2304"/>
                  </a:lnTo>
                  <a:lnTo>
                    <a:pt x="1878" y="2304"/>
                  </a:lnTo>
                  <a:lnTo>
                    <a:pt x="1878" y="2322"/>
                  </a:lnTo>
                  <a:lnTo>
                    <a:pt x="1896" y="2340"/>
                  </a:lnTo>
                  <a:lnTo>
                    <a:pt x="1902" y="2352"/>
                  </a:lnTo>
                  <a:lnTo>
                    <a:pt x="1890" y="2370"/>
                  </a:lnTo>
                  <a:lnTo>
                    <a:pt x="1902" y="2364"/>
                  </a:lnTo>
                  <a:lnTo>
                    <a:pt x="1908" y="2358"/>
                  </a:lnTo>
                  <a:lnTo>
                    <a:pt x="1920" y="2358"/>
                  </a:lnTo>
                  <a:lnTo>
                    <a:pt x="1926" y="2352"/>
                  </a:lnTo>
                  <a:lnTo>
                    <a:pt x="1986" y="2352"/>
                  </a:lnTo>
                  <a:lnTo>
                    <a:pt x="1956" y="2376"/>
                  </a:lnTo>
                  <a:lnTo>
                    <a:pt x="1980" y="2394"/>
                  </a:lnTo>
                  <a:lnTo>
                    <a:pt x="1992" y="2436"/>
                  </a:lnTo>
                  <a:lnTo>
                    <a:pt x="2022" y="2436"/>
                  </a:lnTo>
                  <a:lnTo>
                    <a:pt x="2034" y="2442"/>
                  </a:lnTo>
                  <a:lnTo>
                    <a:pt x="2040" y="2448"/>
                  </a:lnTo>
                  <a:lnTo>
                    <a:pt x="2040" y="2454"/>
                  </a:lnTo>
                  <a:lnTo>
                    <a:pt x="2034" y="2460"/>
                  </a:lnTo>
                  <a:lnTo>
                    <a:pt x="2022" y="2460"/>
                  </a:lnTo>
                  <a:lnTo>
                    <a:pt x="2016" y="2466"/>
                  </a:lnTo>
                  <a:lnTo>
                    <a:pt x="2028" y="2478"/>
                  </a:lnTo>
                  <a:lnTo>
                    <a:pt x="2028" y="2490"/>
                  </a:lnTo>
                  <a:lnTo>
                    <a:pt x="2022" y="2496"/>
                  </a:lnTo>
                  <a:lnTo>
                    <a:pt x="2022" y="2502"/>
                  </a:lnTo>
                  <a:lnTo>
                    <a:pt x="2016" y="2514"/>
                  </a:lnTo>
                  <a:lnTo>
                    <a:pt x="2070" y="2520"/>
                  </a:lnTo>
                  <a:lnTo>
                    <a:pt x="2082" y="2550"/>
                  </a:lnTo>
                  <a:lnTo>
                    <a:pt x="2094" y="2550"/>
                  </a:lnTo>
                  <a:lnTo>
                    <a:pt x="2094" y="2568"/>
                  </a:lnTo>
                  <a:lnTo>
                    <a:pt x="2136" y="2568"/>
                  </a:lnTo>
                  <a:lnTo>
                    <a:pt x="2136" y="2562"/>
                  </a:lnTo>
                  <a:lnTo>
                    <a:pt x="2154" y="2544"/>
                  </a:lnTo>
                  <a:lnTo>
                    <a:pt x="2166" y="2544"/>
                  </a:lnTo>
                  <a:lnTo>
                    <a:pt x="2172" y="2550"/>
                  </a:lnTo>
                  <a:lnTo>
                    <a:pt x="2172" y="2592"/>
                  </a:lnTo>
                  <a:lnTo>
                    <a:pt x="2214" y="2592"/>
                  </a:lnTo>
                  <a:lnTo>
                    <a:pt x="2214" y="2556"/>
                  </a:lnTo>
                  <a:lnTo>
                    <a:pt x="2190" y="2532"/>
                  </a:lnTo>
                  <a:lnTo>
                    <a:pt x="2190" y="2490"/>
                  </a:lnTo>
                  <a:lnTo>
                    <a:pt x="2196" y="2484"/>
                  </a:lnTo>
                  <a:lnTo>
                    <a:pt x="2232" y="2490"/>
                  </a:lnTo>
                  <a:lnTo>
                    <a:pt x="2232" y="2472"/>
                  </a:lnTo>
                  <a:lnTo>
                    <a:pt x="2238" y="2460"/>
                  </a:lnTo>
                  <a:lnTo>
                    <a:pt x="2250" y="2460"/>
                  </a:lnTo>
                  <a:lnTo>
                    <a:pt x="2274" y="2484"/>
                  </a:lnTo>
                  <a:lnTo>
                    <a:pt x="2286" y="2484"/>
                  </a:lnTo>
                  <a:lnTo>
                    <a:pt x="2292" y="2478"/>
                  </a:lnTo>
                  <a:lnTo>
                    <a:pt x="2298" y="2466"/>
                  </a:lnTo>
                  <a:lnTo>
                    <a:pt x="2304" y="2460"/>
                  </a:lnTo>
                  <a:lnTo>
                    <a:pt x="2322" y="2478"/>
                  </a:lnTo>
                  <a:lnTo>
                    <a:pt x="2322" y="2460"/>
                  </a:lnTo>
                  <a:lnTo>
                    <a:pt x="2328" y="2460"/>
                  </a:lnTo>
                  <a:lnTo>
                    <a:pt x="2340" y="2478"/>
                  </a:lnTo>
                  <a:lnTo>
                    <a:pt x="2346" y="2484"/>
                  </a:lnTo>
                  <a:lnTo>
                    <a:pt x="2364" y="2484"/>
                  </a:lnTo>
                  <a:lnTo>
                    <a:pt x="2364" y="2472"/>
                  </a:lnTo>
                  <a:lnTo>
                    <a:pt x="2352" y="2460"/>
                  </a:lnTo>
                  <a:lnTo>
                    <a:pt x="2370" y="2460"/>
                  </a:lnTo>
                  <a:lnTo>
                    <a:pt x="2376" y="2466"/>
                  </a:lnTo>
                  <a:lnTo>
                    <a:pt x="2382" y="2460"/>
                  </a:lnTo>
                  <a:lnTo>
                    <a:pt x="2400" y="2460"/>
                  </a:lnTo>
                  <a:lnTo>
                    <a:pt x="2400" y="2454"/>
                  </a:lnTo>
                  <a:lnTo>
                    <a:pt x="2406" y="2442"/>
                  </a:lnTo>
                  <a:lnTo>
                    <a:pt x="2406" y="2430"/>
                  </a:lnTo>
                  <a:lnTo>
                    <a:pt x="2412" y="2424"/>
                  </a:lnTo>
                  <a:lnTo>
                    <a:pt x="2424" y="2418"/>
                  </a:lnTo>
                  <a:lnTo>
                    <a:pt x="2430" y="2412"/>
                  </a:lnTo>
                  <a:lnTo>
                    <a:pt x="2436" y="2412"/>
                  </a:lnTo>
                  <a:lnTo>
                    <a:pt x="2466" y="2448"/>
                  </a:lnTo>
                  <a:lnTo>
                    <a:pt x="2496" y="2442"/>
                  </a:lnTo>
                  <a:lnTo>
                    <a:pt x="2508" y="2454"/>
                  </a:lnTo>
                  <a:lnTo>
                    <a:pt x="2538" y="2454"/>
                  </a:lnTo>
                  <a:lnTo>
                    <a:pt x="2544" y="2460"/>
                  </a:lnTo>
                  <a:lnTo>
                    <a:pt x="2544" y="2466"/>
                  </a:lnTo>
                  <a:lnTo>
                    <a:pt x="2526" y="2484"/>
                  </a:lnTo>
                  <a:lnTo>
                    <a:pt x="2532" y="2502"/>
                  </a:lnTo>
                  <a:lnTo>
                    <a:pt x="2544" y="2508"/>
                  </a:lnTo>
                  <a:lnTo>
                    <a:pt x="2544" y="2526"/>
                  </a:lnTo>
                  <a:lnTo>
                    <a:pt x="2562" y="2526"/>
                  </a:lnTo>
                  <a:lnTo>
                    <a:pt x="2568" y="2532"/>
                  </a:lnTo>
                  <a:lnTo>
                    <a:pt x="2574" y="2544"/>
                  </a:lnTo>
                  <a:lnTo>
                    <a:pt x="2586" y="2550"/>
                  </a:lnTo>
                  <a:lnTo>
                    <a:pt x="2616" y="2550"/>
                  </a:lnTo>
                  <a:lnTo>
                    <a:pt x="2622" y="2556"/>
                  </a:lnTo>
                  <a:lnTo>
                    <a:pt x="2628" y="2556"/>
                  </a:lnTo>
                  <a:lnTo>
                    <a:pt x="2676" y="2526"/>
                  </a:lnTo>
                  <a:lnTo>
                    <a:pt x="2694" y="2538"/>
                  </a:lnTo>
                  <a:lnTo>
                    <a:pt x="2718" y="2538"/>
                  </a:lnTo>
                  <a:lnTo>
                    <a:pt x="2736" y="2544"/>
                  </a:lnTo>
                  <a:lnTo>
                    <a:pt x="2748" y="2544"/>
                  </a:lnTo>
                  <a:lnTo>
                    <a:pt x="2760" y="2550"/>
                  </a:lnTo>
                  <a:lnTo>
                    <a:pt x="2766" y="2556"/>
                  </a:lnTo>
                  <a:lnTo>
                    <a:pt x="2772" y="2568"/>
                  </a:lnTo>
                  <a:lnTo>
                    <a:pt x="2766" y="2580"/>
                  </a:lnTo>
                  <a:lnTo>
                    <a:pt x="2766" y="2604"/>
                  </a:lnTo>
                  <a:lnTo>
                    <a:pt x="2760" y="2616"/>
                  </a:lnTo>
                  <a:lnTo>
                    <a:pt x="2766" y="2628"/>
                  </a:lnTo>
                  <a:lnTo>
                    <a:pt x="2772" y="2634"/>
                  </a:lnTo>
                  <a:lnTo>
                    <a:pt x="2784" y="2640"/>
                  </a:lnTo>
                  <a:lnTo>
                    <a:pt x="2790" y="2652"/>
                  </a:lnTo>
                  <a:lnTo>
                    <a:pt x="2802" y="2658"/>
                  </a:lnTo>
                  <a:lnTo>
                    <a:pt x="2808" y="2664"/>
                  </a:lnTo>
                  <a:lnTo>
                    <a:pt x="2826" y="2664"/>
                  </a:lnTo>
                  <a:lnTo>
                    <a:pt x="2832" y="2640"/>
                  </a:lnTo>
                  <a:lnTo>
                    <a:pt x="2832" y="2634"/>
                  </a:lnTo>
                  <a:lnTo>
                    <a:pt x="2826" y="2628"/>
                  </a:lnTo>
                  <a:lnTo>
                    <a:pt x="2826" y="2586"/>
                  </a:lnTo>
                  <a:lnTo>
                    <a:pt x="2832" y="2568"/>
                  </a:lnTo>
                  <a:lnTo>
                    <a:pt x="2844" y="2556"/>
                  </a:lnTo>
                  <a:lnTo>
                    <a:pt x="2856" y="2550"/>
                  </a:lnTo>
                  <a:lnTo>
                    <a:pt x="2886" y="2550"/>
                  </a:lnTo>
                  <a:lnTo>
                    <a:pt x="2898" y="2544"/>
                  </a:lnTo>
                  <a:lnTo>
                    <a:pt x="2910" y="2544"/>
                  </a:lnTo>
                  <a:lnTo>
                    <a:pt x="2922" y="2538"/>
                  </a:lnTo>
                  <a:lnTo>
                    <a:pt x="2940" y="2538"/>
                  </a:lnTo>
                  <a:lnTo>
                    <a:pt x="2964" y="2532"/>
                  </a:lnTo>
                  <a:lnTo>
                    <a:pt x="2982" y="2526"/>
                  </a:lnTo>
                  <a:lnTo>
                    <a:pt x="3000" y="2508"/>
                  </a:lnTo>
                  <a:lnTo>
                    <a:pt x="3000" y="2466"/>
                  </a:lnTo>
                  <a:lnTo>
                    <a:pt x="3006" y="2454"/>
                  </a:lnTo>
                  <a:lnTo>
                    <a:pt x="3012" y="2448"/>
                  </a:lnTo>
                  <a:lnTo>
                    <a:pt x="3024" y="2460"/>
                  </a:lnTo>
                  <a:lnTo>
                    <a:pt x="3036" y="2484"/>
                  </a:lnTo>
                  <a:lnTo>
                    <a:pt x="3042" y="2490"/>
                  </a:lnTo>
                  <a:lnTo>
                    <a:pt x="3048" y="2490"/>
                  </a:lnTo>
                  <a:lnTo>
                    <a:pt x="3054" y="2484"/>
                  </a:lnTo>
                  <a:lnTo>
                    <a:pt x="3066" y="2478"/>
                  </a:lnTo>
                  <a:lnTo>
                    <a:pt x="3072" y="2466"/>
                  </a:lnTo>
                  <a:lnTo>
                    <a:pt x="3090" y="2448"/>
                  </a:lnTo>
                  <a:lnTo>
                    <a:pt x="3096" y="2436"/>
                  </a:lnTo>
                  <a:lnTo>
                    <a:pt x="3114" y="2454"/>
                  </a:lnTo>
                  <a:lnTo>
                    <a:pt x="3144" y="2442"/>
                  </a:lnTo>
                  <a:lnTo>
                    <a:pt x="3150" y="2442"/>
                  </a:lnTo>
                  <a:lnTo>
                    <a:pt x="3156" y="2448"/>
                  </a:lnTo>
                  <a:lnTo>
                    <a:pt x="3186" y="2448"/>
                  </a:lnTo>
                  <a:lnTo>
                    <a:pt x="3234" y="2424"/>
                  </a:lnTo>
                  <a:lnTo>
                    <a:pt x="3288" y="2370"/>
                  </a:lnTo>
                  <a:lnTo>
                    <a:pt x="3294" y="2358"/>
                  </a:lnTo>
                  <a:lnTo>
                    <a:pt x="3300" y="2352"/>
                  </a:lnTo>
                  <a:lnTo>
                    <a:pt x="3294" y="2340"/>
                  </a:lnTo>
                  <a:lnTo>
                    <a:pt x="3294" y="2334"/>
                  </a:lnTo>
                  <a:lnTo>
                    <a:pt x="3288" y="2322"/>
                  </a:lnTo>
                  <a:lnTo>
                    <a:pt x="3282" y="2316"/>
                  </a:lnTo>
                  <a:lnTo>
                    <a:pt x="3300" y="2316"/>
                  </a:lnTo>
                  <a:lnTo>
                    <a:pt x="3312" y="2286"/>
                  </a:lnTo>
                  <a:lnTo>
                    <a:pt x="3336" y="2286"/>
                  </a:lnTo>
                  <a:lnTo>
                    <a:pt x="3348" y="2250"/>
                  </a:lnTo>
                  <a:lnTo>
                    <a:pt x="3360" y="2250"/>
                  </a:lnTo>
                  <a:lnTo>
                    <a:pt x="3360" y="2208"/>
                  </a:lnTo>
                  <a:lnTo>
                    <a:pt x="3372" y="2208"/>
                  </a:lnTo>
                  <a:lnTo>
                    <a:pt x="3384" y="2196"/>
                  </a:lnTo>
                  <a:lnTo>
                    <a:pt x="3384" y="2172"/>
                  </a:lnTo>
                  <a:lnTo>
                    <a:pt x="3378" y="2160"/>
                  </a:lnTo>
                  <a:lnTo>
                    <a:pt x="3372" y="2154"/>
                  </a:lnTo>
                  <a:lnTo>
                    <a:pt x="3372" y="2142"/>
                  </a:lnTo>
                  <a:lnTo>
                    <a:pt x="3378" y="2136"/>
                  </a:lnTo>
                  <a:lnTo>
                    <a:pt x="3384" y="2136"/>
                  </a:lnTo>
                  <a:lnTo>
                    <a:pt x="3390" y="2130"/>
                  </a:lnTo>
                  <a:lnTo>
                    <a:pt x="3402" y="2124"/>
                  </a:lnTo>
                  <a:lnTo>
                    <a:pt x="3408" y="2118"/>
                  </a:lnTo>
                  <a:lnTo>
                    <a:pt x="3408" y="2094"/>
                  </a:lnTo>
                  <a:lnTo>
                    <a:pt x="3390" y="2076"/>
                  </a:lnTo>
                  <a:lnTo>
                    <a:pt x="3390" y="2064"/>
                  </a:lnTo>
                  <a:lnTo>
                    <a:pt x="3402" y="2058"/>
                  </a:lnTo>
                  <a:lnTo>
                    <a:pt x="3408" y="2052"/>
                  </a:lnTo>
                  <a:lnTo>
                    <a:pt x="3408" y="2016"/>
                  </a:lnTo>
                  <a:lnTo>
                    <a:pt x="3414" y="2016"/>
                  </a:lnTo>
                  <a:lnTo>
                    <a:pt x="3420" y="2010"/>
                  </a:lnTo>
                  <a:lnTo>
                    <a:pt x="3456" y="1992"/>
                  </a:lnTo>
                  <a:lnTo>
                    <a:pt x="3462" y="1980"/>
                  </a:lnTo>
                  <a:lnTo>
                    <a:pt x="3462" y="1962"/>
                  </a:lnTo>
                  <a:lnTo>
                    <a:pt x="3456" y="1956"/>
                  </a:lnTo>
                  <a:lnTo>
                    <a:pt x="3444" y="1956"/>
                  </a:lnTo>
                  <a:lnTo>
                    <a:pt x="3450" y="1956"/>
                  </a:lnTo>
                  <a:lnTo>
                    <a:pt x="3456" y="1950"/>
                  </a:lnTo>
                  <a:lnTo>
                    <a:pt x="3468" y="1950"/>
                  </a:lnTo>
                  <a:lnTo>
                    <a:pt x="3480" y="1944"/>
                  </a:lnTo>
                  <a:lnTo>
                    <a:pt x="3492" y="1932"/>
                  </a:lnTo>
                  <a:lnTo>
                    <a:pt x="3474" y="1914"/>
                  </a:lnTo>
                  <a:lnTo>
                    <a:pt x="3468" y="1914"/>
                  </a:lnTo>
                  <a:lnTo>
                    <a:pt x="3486" y="1896"/>
                  </a:lnTo>
                  <a:lnTo>
                    <a:pt x="3498" y="1872"/>
                  </a:lnTo>
                  <a:lnTo>
                    <a:pt x="3504" y="1866"/>
                  </a:lnTo>
                  <a:lnTo>
                    <a:pt x="3504" y="1854"/>
                  </a:lnTo>
                  <a:lnTo>
                    <a:pt x="3498" y="1848"/>
                  </a:lnTo>
                  <a:lnTo>
                    <a:pt x="3474" y="1842"/>
                  </a:lnTo>
                  <a:lnTo>
                    <a:pt x="3438" y="1848"/>
                  </a:lnTo>
                  <a:lnTo>
                    <a:pt x="3396" y="1854"/>
                  </a:lnTo>
                  <a:lnTo>
                    <a:pt x="3366" y="1860"/>
                  </a:lnTo>
                  <a:lnTo>
                    <a:pt x="3354" y="1866"/>
                  </a:lnTo>
                  <a:lnTo>
                    <a:pt x="3336" y="1848"/>
                  </a:lnTo>
                  <a:lnTo>
                    <a:pt x="3378" y="1848"/>
                  </a:lnTo>
                  <a:lnTo>
                    <a:pt x="3378" y="1836"/>
                  </a:lnTo>
                  <a:lnTo>
                    <a:pt x="3384" y="1824"/>
                  </a:lnTo>
                  <a:lnTo>
                    <a:pt x="3390" y="1818"/>
                  </a:lnTo>
                  <a:lnTo>
                    <a:pt x="3402" y="1812"/>
                  </a:lnTo>
                  <a:lnTo>
                    <a:pt x="3432" y="1812"/>
                  </a:lnTo>
                  <a:lnTo>
                    <a:pt x="3426" y="1800"/>
                  </a:lnTo>
                  <a:lnTo>
                    <a:pt x="3420" y="1794"/>
                  </a:lnTo>
                  <a:lnTo>
                    <a:pt x="3414" y="1782"/>
                  </a:lnTo>
                  <a:lnTo>
                    <a:pt x="3414" y="1776"/>
                  </a:lnTo>
                  <a:lnTo>
                    <a:pt x="3408" y="1770"/>
                  </a:lnTo>
                  <a:lnTo>
                    <a:pt x="3390" y="1770"/>
                  </a:lnTo>
                  <a:lnTo>
                    <a:pt x="3378" y="1764"/>
                  </a:lnTo>
                  <a:lnTo>
                    <a:pt x="3366" y="1764"/>
                  </a:lnTo>
                  <a:lnTo>
                    <a:pt x="3354" y="1746"/>
                  </a:lnTo>
                  <a:lnTo>
                    <a:pt x="3342" y="1746"/>
                  </a:lnTo>
                  <a:lnTo>
                    <a:pt x="3336" y="1734"/>
                  </a:lnTo>
                  <a:lnTo>
                    <a:pt x="3324" y="1728"/>
                  </a:lnTo>
                  <a:lnTo>
                    <a:pt x="3294" y="1728"/>
                  </a:lnTo>
                  <a:lnTo>
                    <a:pt x="3288" y="1734"/>
                  </a:lnTo>
                  <a:lnTo>
                    <a:pt x="3282" y="1734"/>
                  </a:lnTo>
                  <a:lnTo>
                    <a:pt x="3246" y="1686"/>
                  </a:lnTo>
                  <a:lnTo>
                    <a:pt x="3252" y="1698"/>
                  </a:lnTo>
                  <a:lnTo>
                    <a:pt x="3264" y="1704"/>
                  </a:lnTo>
                  <a:lnTo>
                    <a:pt x="3270" y="1710"/>
                  </a:lnTo>
                  <a:lnTo>
                    <a:pt x="3282" y="1716"/>
                  </a:lnTo>
                  <a:lnTo>
                    <a:pt x="3294" y="1716"/>
                  </a:lnTo>
                  <a:lnTo>
                    <a:pt x="3300" y="1710"/>
                  </a:lnTo>
                  <a:lnTo>
                    <a:pt x="3306" y="1710"/>
                  </a:lnTo>
                  <a:lnTo>
                    <a:pt x="3336" y="1716"/>
                  </a:lnTo>
                  <a:lnTo>
                    <a:pt x="3348" y="1734"/>
                  </a:lnTo>
                  <a:lnTo>
                    <a:pt x="3366" y="1728"/>
                  </a:lnTo>
                  <a:lnTo>
                    <a:pt x="3408" y="1740"/>
                  </a:lnTo>
                  <a:lnTo>
                    <a:pt x="3390" y="1716"/>
                  </a:lnTo>
                  <a:lnTo>
                    <a:pt x="3372" y="1710"/>
                  </a:lnTo>
                  <a:lnTo>
                    <a:pt x="3372" y="1692"/>
                  </a:lnTo>
                  <a:lnTo>
                    <a:pt x="3360" y="1680"/>
                  </a:lnTo>
                  <a:lnTo>
                    <a:pt x="3348" y="1674"/>
                  </a:lnTo>
                  <a:lnTo>
                    <a:pt x="3330" y="1674"/>
                  </a:lnTo>
                  <a:lnTo>
                    <a:pt x="3318" y="1662"/>
                  </a:lnTo>
                  <a:lnTo>
                    <a:pt x="3318" y="1650"/>
                  </a:lnTo>
                  <a:lnTo>
                    <a:pt x="3312" y="1644"/>
                  </a:lnTo>
                  <a:lnTo>
                    <a:pt x="3312" y="1632"/>
                  </a:lnTo>
                  <a:lnTo>
                    <a:pt x="3234" y="1530"/>
                  </a:lnTo>
                  <a:lnTo>
                    <a:pt x="3198" y="1524"/>
                  </a:lnTo>
                  <a:lnTo>
                    <a:pt x="3162" y="1494"/>
                  </a:lnTo>
                  <a:lnTo>
                    <a:pt x="3144" y="1500"/>
                  </a:lnTo>
                  <a:lnTo>
                    <a:pt x="3138" y="1488"/>
                  </a:lnTo>
                  <a:lnTo>
                    <a:pt x="3132" y="1482"/>
                  </a:lnTo>
                  <a:lnTo>
                    <a:pt x="3132" y="1470"/>
                  </a:lnTo>
                  <a:lnTo>
                    <a:pt x="3126" y="1464"/>
                  </a:lnTo>
                  <a:lnTo>
                    <a:pt x="3138" y="1452"/>
                  </a:lnTo>
                  <a:lnTo>
                    <a:pt x="3150" y="1446"/>
                  </a:lnTo>
                  <a:lnTo>
                    <a:pt x="3156" y="1434"/>
                  </a:lnTo>
                  <a:lnTo>
                    <a:pt x="3162" y="1428"/>
                  </a:lnTo>
                  <a:lnTo>
                    <a:pt x="3168" y="1416"/>
                  </a:lnTo>
                  <a:lnTo>
                    <a:pt x="3168" y="1410"/>
                  </a:lnTo>
                  <a:lnTo>
                    <a:pt x="3162" y="1398"/>
                  </a:lnTo>
                  <a:lnTo>
                    <a:pt x="3162" y="1392"/>
                  </a:lnTo>
                  <a:lnTo>
                    <a:pt x="3156" y="1380"/>
                  </a:lnTo>
                  <a:lnTo>
                    <a:pt x="3168" y="1386"/>
                  </a:lnTo>
                  <a:lnTo>
                    <a:pt x="3174" y="1392"/>
                  </a:lnTo>
                  <a:lnTo>
                    <a:pt x="3186" y="1398"/>
                  </a:lnTo>
                  <a:lnTo>
                    <a:pt x="3198" y="1386"/>
                  </a:lnTo>
                  <a:lnTo>
                    <a:pt x="3198" y="1368"/>
                  </a:lnTo>
                  <a:lnTo>
                    <a:pt x="3192" y="1356"/>
                  </a:lnTo>
                  <a:lnTo>
                    <a:pt x="3192" y="1344"/>
                  </a:lnTo>
                  <a:lnTo>
                    <a:pt x="3216" y="1344"/>
                  </a:lnTo>
                  <a:lnTo>
                    <a:pt x="3252" y="1320"/>
                  </a:lnTo>
                  <a:lnTo>
                    <a:pt x="3264" y="1320"/>
                  </a:lnTo>
                  <a:lnTo>
                    <a:pt x="3270" y="1326"/>
                  </a:lnTo>
                  <a:lnTo>
                    <a:pt x="3294" y="1326"/>
                  </a:lnTo>
                  <a:lnTo>
                    <a:pt x="3294" y="1320"/>
                  </a:lnTo>
                  <a:lnTo>
                    <a:pt x="3288" y="1314"/>
                  </a:lnTo>
                  <a:lnTo>
                    <a:pt x="3288" y="1308"/>
                  </a:lnTo>
                  <a:lnTo>
                    <a:pt x="3282" y="1302"/>
                  </a:lnTo>
                  <a:lnTo>
                    <a:pt x="3288" y="1278"/>
                  </a:lnTo>
                  <a:lnTo>
                    <a:pt x="3258" y="1278"/>
                  </a:lnTo>
                  <a:lnTo>
                    <a:pt x="3246" y="1266"/>
                  </a:lnTo>
                  <a:lnTo>
                    <a:pt x="3240" y="1278"/>
                  </a:lnTo>
                  <a:lnTo>
                    <a:pt x="3204" y="1278"/>
                  </a:lnTo>
                  <a:lnTo>
                    <a:pt x="3198" y="1272"/>
                  </a:lnTo>
                  <a:lnTo>
                    <a:pt x="3192" y="1260"/>
                  </a:lnTo>
                  <a:lnTo>
                    <a:pt x="3180" y="1254"/>
                  </a:lnTo>
                  <a:lnTo>
                    <a:pt x="3174" y="1248"/>
                  </a:lnTo>
                  <a:lnTo>
                    <a:pt x="3150" y="1248"/>
                  </a:lnTo>
                  <a:lnTo>
                    <a:pt x="3144" y="1260"/>
                  </a:lnTo>
                  <a:lnTo>
                    <a:pt x="3132" y="1266"/>
                  </a:lnTo>
                  <a:lnTo>
                    <a:pt x="3114" y="1284"/>
                  </a:lnTo>
                  <a:lnTo>
                    <a:pt x="3114" y="1296"/>
                  </a:lnTo>
                  <a:lnTo>
                    <a:pt x="3108" y="1302"/>
                  </a:lnTo>
                  <a:lnTo>
                    <a:pt x="3108" y="1308"/>
                  </a:lnTo>
                  <a:lnTo>
                    <a:pt x="3078" y="1308"/>
                  </a:lnTo>
                  <a:lnTo>
                    <a:pt x="3054" y="1296"/>
                  </a:lnTo>
                  <a:lnTo>
                    <a:pt x="3048" y="1290"/>
                  </a:lnTo>
                  <a:lnTo>
                    <a:pt x="3042" y="1278"/>
                  </a:lnTo>
                  <a:lnTo>
                    <a:pt x="3030" y="1242"/>
                  </a:lnTo>
                  <a:lnTo>
                    <a:pt x="3024" y="1230"/>
                  </a:lnTo>
                  <a:lnTo>
                    <a:pt x="3018" y="1224"/>
                  </a:lnTo>
                  <a:lnTo>
                    <a:pt x="3006" y="1224"/>
                  </a:lnTo>
                  <a:lnTo>
                    <a:pt x="3000" y="1230"/>
                  </a:lnTo>
                  <a:lnTo>
                    <a:pt x="3000" y="1242"/>
                  </a:lnTo>
                  <a:lnTo>
                    <a:pt x="2988" y="1224"/>
                  </a:lnTo>
                  <a:lnTo>
                    <a:pt x="2952" y="1224"/>
                  </a:lnTo>
                  <a:lnTo>
                    <a:pt x="2940" y="1218"/>
                  </a:lnTo>
                  <a:lnTo>
                    <a:pt x="2934" y="1212"/>
                  </a:lnTo>
                  <a:lnTo>
                    <a:pt x="2928" y="1200"/>
                  </a:lnTo>
                  <a:lnTo>
                    <a:pt x="2916" y="1194"/>
                  </a:lnTo>
                  <a:lnTo>
                    <a:pt x="2910" y="1182"/>
                  </a:lnTo>
                  <a:lnTo>
                    <a:pt x="2910" y="1140"/>
                  </a:lnTo>
                  <a:lnTo>
                    <a:pt x="2928" y="1140"/>
                  </a:lnTo>
                  <a:lnTo>
                    <a:pt x="2940" y="1152"/>
                  </a:lnTo>
                  <a:lnTo>
                    <a:pt x="2946" y="1152"/>
                  </a:lnTo>
                  <a:lnTo>
                    <a:pt x="2952" y="1146"/>
                  </a:lnTo>
                  <a:lnTo>
                    <a:pt x="2952" y="1140"/>
                  </a:lnTo>
                  <a:lnTo>
                    <a:pt x="2958" y="1134"/>
                  </a:lnTo>
                  <a:lnTo>
                    <a:pt x="2964" y="1134"/>
                  </a:lnTo>
                  <a:lnTo>
                    <a:pt x="2970" y="1140"/>
                  </a:lnTo>
                  <a:lnTo>
                    <a:pt x="2982" y="1140"/>
                  </a:lnTo>
                  <a:lnTo>
                    <a:pt x="2994" y="1134"/>
                  </a:lnTo>
                  <a:lnTo>
                    <a:pt x="3000" y="1128"/>
                  </a:lnTo>
                  <a:lnTo>
                    <a:pt x="3000" y="1116"/>
                  </a:lnTo>
                  <a:lnTo>
                    <a:pt x="2994" y="1110"/>
                  </a:lnTo>
                  <a:lnTo>
                    <a:pt x="2994" y="1086"/>
                  </a:lnTo>
                  <a:lnTo>
                    <a:pt x="3000" y="1074"/>
                  </a:lnTo>
                  <a:lnTo>
                    <a:pt x="3000" y="1068"/>
                  </a:lnTo>
                  <a:lnTo>
                    <a:pt x="3036" y="1068"/>
                  </a:lnTo>
                  <a:lnTo>
                    <a:pt x="3042" y="1062"/>
                  </a:lnTo>
                  <a:lnTo>
                    <a:pt x="3048" y="1050"/>
                  </a:lnTo>
                  <a:lnTo>
                    <a:pt x="3048" y="1038"/>
                  </a:lnTo>
                  <a:lnTo>
                    <a:pt x="3054" y="1032"/>
                  </a:lnTo>
                  <a:lnTo>
                    <a:pt x="3054" y="1026"/>
                  </a:lnTo>
                  <a:lnTo>
                    <a:pt x="3072" y="1014"/>
                  </a:lnTo>
                  <a:lnTo>
                    <a:pt x="3060" y="1002"/>
                  </a:lnTo>
                  <a:lnTo>
                    <a:pt x="3096" y="1014"/>
                  </a:lnTo>
                  <a:lnTo>
                    <a:pt x="3114" y="996"/>
                  </a:lnTo>
                  <a:lnTo>
                    <a:pt x="3126" y="1002"/>
                  </a:lnTo>
                  <a:lnTo>
                    <a:pt x="3132" y="1014"/>
                  </a:lnTo>
                  <a:lnTo>
                    <a:pt x="3144" y="1020"/>
                  </a:lnTo>
                  <a:lnTo>
                    <a:pt x="3156" y="1044"/>
                  </a:lnTo>
                  <a:lnTo>
                    <a:pt x="3156" y="1050"/>
                  </a:lnTo>
                  <a:lnTo>
                    <a:pt x="3144" y="1074"/>
                  </a:lnTo>
                  <a:lnTo>
                    <a:pt x="3126" y="1092"/>
                  </a:lnTo>
                  <a:lnTo>
                    <a:pt x="3126" y="1104"/>
                  </a:lnTo>
                  <a:lnTo>
                    <a:pt x="3132" y="1116"/>
                  </a:lnTo>
                  <a:lnTo>
                    <a:pt x="3144" y="1128"/>
                  </a:lnTo>
                  <a:lnTo>
                    <a:pt x="3150" y="1128"/>
                  </a:lnTo>
                  <a:lnTo>
                    <a:pt x="3162" y="1122"/>
                  </a:lnTo>
                  <a:lnTo>
                    <a:pt x="3168" y="1122"/>
                  </a:lnTo>
                  <a:lnTo>
                    <a:pt x="3162" y="1152"/>
                  </a:lnTo>
                  <a:lnTo>
                    <a:pt x="3144" y="1170"/>
                  </a:lnTo>
                  <a:lnTo>
                    <a:pt x="3144" y="1176"/>
                  </a:lnTo>
                  <a:lnTo>
                    <a:pt x="3150" y="1176"/>
                  </a:lnTo>
                  <a:lnTo>
                    <a:pt x="3162" y="1170"/>
                  </a:lnTo>
                  <a:lnTo>
                    <a:pt x="3168" y="1164"/>
                  </a:lnTo>
                  <a:lnTo>
                    <a:pt x="3180" y="1158"/>
                  </a:lnTo>
                  <a:lnTo>
                    <a:pt x="3186" y="1158"/>
                  </a:lnTo>
                  <a:lnTo>
                    <a:pt x="3198" y="1146"/>
                  </a:lnTo>
                  <a:lnTo>
                    <a:pt x="3198" y="1122"/>
                  </a:lnTo>
                  <a:lnTo>
                    <a:pt x="3204" y="1122"/>
                  </a:lnTo>
                  <a:lnTo>
                    <a:pt x="3210" y="1116"/>
                  </a:lnTo>
                  <a:lnTo>
                    <a:pt x="3258" y="1092"/>
                  </a:lnTo>
                  <a:lnTo>
                    <a:pt x="3264" y="1086"/>
                  </a:lnTo>
                  <a:lnTo>
                    <a:pt x="3306" y="1086"/>
                  </a:lnTo>
                  <a:lnTo>
                    <a:pt x="3312" y="1074"/>
                  </a:lnTo>
                  <a:lnTo>
                    <a:pt x="3312" y="1062"/>
                  </a:lnTo>
                  <a:lnTo>
                    <a:pt x="3318" y="1056"/>
                  </a:lnTo>
                  <a:lnTo>
                    <a:pt x="3324" y="1044"/>
                  </a:lnTo>
                  <a:lnTo>
                    <a:pt x="3360" y="1026"/>
                  </a:lnTo>
                  <a:lnTo>
                    <a:pt x="3372" y="1014"/>
                  </a:lnTo>
                  <a:lnTo>
                    <a:pt x="3390" y="978"/>
                  </a:lnTo>
                  <a:lnTo>
                    <a:pt x="3390" y="948"/>
                  </a:lnTo>
                  <a:lnTo>
                    <a:pt x="3396" y="942"/>
                  </a:lnTo>
                  <a:lnTo>
                    <a:pt x="3396" y="936"/>
                  </a:lnTo>
                  <a:lnTo>
                    <a:pt x="3408" y="936"/>
                  </a:lnTo>
                  <a:lnTo>
                    <a:pt x="3420" y="942"/>
                  </a:lnTo>
                  <a:lnTo>
                    <a:pt x="3432" y="954"/>
                  </a:lnTo>
                  <a:lnTo>
                    <a:pt x="3444" y="954"/>
                  </a:lnTo>
                  <a:lnTo>
                    <a:pt x="3456" y="960"/>
                  </a:lnTo>
                  <a:lnTo>
                    <a:pt x="3504" y="960"/>
                  </a:lnTo>
                  <a:lnTo>
                    <a:pt x="3504" y="948"/>
                  </a:lnTo>
                  <a:lnTo>
                    <a:pt x="3498" y="948"/>
                  </a:lnTo>
                  <a:lnTo>
                    <a:pt x="3474" y="924"/>
                  </a:lnTo>
                  <a:lnTo>
                    <a:pt x="3474" y="912"/>
                  </a:lnTo>
                  <a:lnTo>
                    <a:pt x="3480" y="906"/>
                  </a:lnTo>
                  <a:lnTo>
                    <a:pt x="3486" y="912"/>
                  </a:lnTo>
                  <a:lnTo>
                    <a:pt x="3510" y="912"/>
                  </a:lnTo>
                  <a:lnTo>
                    <a:pt x="3522" y="918"/>
                  </a:lnTo>
                  <a:lnTo>
                    <a:pt x="3534" y="912"/>
                  </a:lnTo>
                  <a:lnTo>
                    <a:pt x="3540" y="900"/>
                  </a:lnTo>
                  <a:lnTo>
                    <a:pt x="3540" y="894"/>
                  </a:lnTo>
                  <a:lnTo>
                    <a:pt x="3534" y="882"/>
                  </a:lnTo>
                  <a:lnTo>
                    <a:pt x="3558" y="882"/>
                  </a:lnTo>
                  <a:lnTo>
                    <a:pt x="3558" y="864"/>
                  </a:lnTo>
                  <a:lnTo>
                    <a:pt x="3552" y="852"/>
                  </a:lnTo>
                  <a:lnTo>
                    <a:pt x="3546" y="846"/>
                  </a:lnTo>
                  <a:lnTo>
                    <a:pt x="3546" y="840"/>
                  </a:lnTo>
                  <a:lnTo>
                    <a:pt x="3576" y="840"/>
                  </a:lnTo>
                  <a:lnTo>
                    <a:pt x="3594" y="864"/>
                  </a:lnTo>
                  <a:lnTo>
                    <a:pt x="3600" y="840"/>
                  </a:lnTo>
                  <a:lnTo>
                    <a:pt x="3630" y="846"/>
                  </a:lnTo>
                  <a:lnTo>
                    <a:pt x="3624" y="810"/>
                  </a:lnTo>
                  <a:lnTo>
                    <a:pt x="3618" y="798"/>
                  </a:lnTo>
                  <a:lnTo>
                    <a:pt x="3606" y="786"/>
                  </a:lnTo>
                  <a:lnTo>
                    <a:pt x="3606" y="774"/>
                  </a:lnTo>
                  <a:lnTo>
                    <a:pt x="3600" y="756"/>
                  </a:lnTo>
                  <a:lnTo>
                    <a:pt x="3588" y="744"/>
                  </a:lnTo>
                  <a:lnTo>
                    <a:pt x="3576" y="726"/>
                  </a:lnTo>
                  <a:lnTo>
                    <a:pt x="3564" y="720"/>
                  </a:lnTo>
                  <a:lnTo>
                    <a:pt x="3552" y="708"/>
                  </a:lnTo>
                  <a:lnTo>
                    <a:pt x="3546" y="708"/>
                  </a:lnTo>
                  <a:lnTo>
                    <a:pt x="3540" y="696"/>
                  </a:lnTo>
                  <a:lnTo>
                    <a:pt x="3540" y="684"/>
                  </a:lnTo>
                  <a:lnTo>
                    <a:pt x="3564" y="684"/>
                  </a:lnTo>
                  <a:lnTo>
                    <a:pt x="3564" y="672"/>
                  </a:lnTo>
                  <a:lnTo>
                    <a:pt x="3558" y="666"/>
                  </a:lnTo>
                  <a:lnTo>
                    <a:pt x="3564" y="660"/>
                  </a:lnTo>
                  <a:lnTo>
                    <a:pt x="3588" y="660"/>
                  </a:lnTo>
                  <a:lnTo>
                    <a:pt x="3600" y="666"/>
                  </a:lnTo>
                  <a:lnTo>
                    <a:pt x="3618" y="672"/>
                  </a:lnTo>
                  <a:lnTo>
                    <a:pt x="3630" y="672"/>
                  </a:lnTo>
                  <a:lnTo>
                    <a:pt x="3642" y="678"/>
                  </a:lnTo>
                  <a:lnTo>
                    <a:pt x="3648" y="678"/>
                  </a:lnTo>
                  <a:lnTo>
                    <a:pt x="3654" y="672"/>
                  </a:lnTo>
                  <a:lnTo>
                    <a:pt x="3654" y="660"/>
                  </a:lnTo>
                  <a:lnTo>
                    <a:pt x="3648" y="648"/>
                  </a:lnTo>
                  <a:lnTo>
                    <a:pt x="3648" y="630"/>
                  </a:lnTo>
                  <a:lnTo>
                    <a:pt x="3654" y="630"/>
                  </a:lnTo>
                  <a:lnTo>
                    <a:pt x="3660" y="624"/>
                  </a:lnTo>
                  <a:close/>
                </a:path>
              </a:pathLst>
            </a:custGeom>
            <a:solidFill>
              <a:srgbClr val="2F4B3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FF0000"/>
                </a:solidFill>
              </a:endParaRPr>
            </a:p>
          </p:txBody>
        </p:sp>
      </p:grpSp>
      <p:grpSp>
        <p:nvGrpSpPr>
          <p:cNvPr id="142" name="South_West_Europe">
            <a:extLst>
              <a:ext uri="{FF2B5EF4-FFF2-40B4-BE49-F238E27FC236}">
                <a16:creationId xmlns:a16="http://schemas.microsoft.com/office/drawing/2014/main" id="{7D1AAF24-42F4-44C5-BF67-0B21C744DEEE}"/>
              </a:ext>
            </a:extLst>
          </p:cNvPr>
          <p:cNvGrpSpPr>
            <a:grpSpLocks/>
          </p:cNvGrpSpPr>
          <p:nvPr userDrawn="1"/>
        </p:nvGrpSpPr>
        <p:grpSpPr bwMode="auto">
          <a:xfrm>
            <a:off x="5173663" y="2427288"/>
            <a:ext cx="706437" cy="860425"/>
            <a:chOff x="5172930" y="2675369"/>
            <a:chExt cx="706729" cy="859898"/>
          </a:xfrm>
        </p:grpSpPr>
        <p:sp>
          <p:nvSpPr>
            <p:cNvPr id="143" name="Switzerland" descr="© INSCALE GmbH, 05.05.2010&#10;http://www.presentationload.com/">
              <a:extLst>
                <a:ext uri="{FF2B5EF4-FFF2-40B4-BE49-F238E27FC236}">
                  <a16:creationId xmlns:a16="http://schemas.microsoft.com/office/drawing/2014/main" id="{D56F3E44-C9BD-457E-BE58-639FB2F6ED5C}"/>
                </a:ext>
              </a:extLst>
            </p:cNvPr>
            <p:cNvSpPr>
              <a:spLocks/>
            </p:cNvSpPr>
            <p:nvPr/>
          </p:nvSpPr>
          <p:spPr bwMode="gray">
            <a:xfrm>
              <a:off x="5752607" y="2794358"/>
              <a:ext cx="127052" cy="69807"/>
            </a:xfrm>
            <a:custGeom>
              <a:avLst/>
              <a:gdLst>
                <a:gd name="T0" fmla="*/ 2147483647 w 288"/>
                <a:gd name="T1" fmla="*/ 2147483647 h 162"/>
                <a:gd name="T2" fmla="*/ 2147483647 w 288"/>
                <a:gd name="T3" fmla="*/ 2147483647 h 162"/>
                <a:gd name="T4" fmla="*/ 2147483647 w 288"/>
                <a:gd name="T5" fmla="*/ 2147483647 h 162"/>
                <a:gd name="T6" fmla="*/ 2147483647 w 288"/>
                <a:gd name="T7" fmla="*/ 2147483647 h 162"/>
                <a:gd name="T8" fmla="*/ 2147483647 w 288"/>
                <a:gd name="T9" fmla="*/ 2147483647 h 162"/>
                <a:gd name="T10" fmla="*/ 2147483647 w 288"/>
                <a:gd name="T11" fmla="*/ 2147483647 h 162"/>
                <a:gd name="T12" fmla="*/ 2147483647 w 288"/>
                <a:gd name="T13" fmla="*/ 2147483647 h 162"/>
                <a:gd name="T14" fmla="*/ 0 w 288"/>
                <a:gd name="T15" fmla="*/ 2147483647 h 162"/>
                <a:gd name="T16" fmla="*/ 2147483647 w 288"/>
                <a:gd name="T17" fmla="*/ 2147483647 h 162"/>
                <a:gd name="T18" fmla="*/ 2147483647 w 288"/>
                <a:gd name="T19" fmla="*/ 2147483647 h 162"/>
                <a:gd name="T20" fmla="*/ 2147483647 w 288"/>
                <a:gd name="T21" fmla="*/ 2147483647 h 162"/>
                <a:gd name="T22" fmla="*/ 2147483647 w 288"/>
                <a:gd name="T23" fmla="*/ 2147483647 h 162"/>
                <a:gd name="T24" fmla="*/ 2147483647 w 288"/>
                <a:gd name="T25" fmla="*/ 2147483647 h 162"/>
                <a:gd name="T26" fmla="*/ 2147483647 w 288"/>
                <a:gd name="T27" fmla="*/ 2147483647 h 162"/>
                <a:gd name="T28" fmla="*/ 2147483647 w 288"/>
                <a:gd name="T29" fmla="*/ 2147483647 h 162"/>
                <a:gd name="T30" fmla="*/ 2147483647 w 288"/>
                <a:gd name="T31" fmla="*/ 2147483647 h 162"/>
                <a:gd name="T32" fmla="*/ 2147483647 w 288"/>
                <a:gd name="T33" fmla="*/ 2147483647 h 162"/>
                <a:gd name="T34" fmla="*/ 2147483647 w 288"/>
                <a:gd name="T35" fmla="*/ 2147483647 h 162"/>
                <a:gd name="T36" fmla="*/ 2147483647 w 288"/>
                <a:gd name="T37" fmla="*/ 2147483647 h 162"/>
                <a:gd name="T38" fmla="*/ 2147483647 w 288"/>
                <a:gd name="T39" fmla="*/ 2147483647 h 162"/>
                <a:gd name="T40" fmla="*/ 2147483647 w 288"/>
                <a:gd name="T41" fmla="*/ 2147483647 h 162"/>
                <a:gd name="T42" fmla="*/ 2147483647 w 288"/>
                <a:gd name="T43" fmla="*/ 2147483647 h 162"/>
                <a:gd name="T44" fmla="*/ 2147483647 w 288"/>
                <a:gd name="T45" fmla="*/ 2147483647 h 162"/>
                <a:gd name="T46" fmla="*/ 2147483647 w 288"/>
                <a:gd name="T47" fmla="*/ 2147483647 h 162"/>
                <a:gd name="T48" fmla="*/ 2147483647 w 288"/>
                <a:gd name="T49" fmla="*/ 2147483647 h 162"/>
                <a:gd name="T50" fmla="*/ 2147483647 w 288"/>
                <a:gd name="T51" fmla="*/ 2147483647 h 162"/>
                <a:gd name="T52" fmla="*/ 2147483647 w 288"/>
                <a:gd name="T53" fmla="*/ 2147483647 h 162"/>
                <a:gd name="T54" fmla="*/ 2147483647 w 288"/>
                <a:gd name="T55" fmla="*/ 2147483647 h 162"/>
                <a:gd name="T56" fmla="*/ 2147483647 w 288"/>
                <a:gd name="T57" fmla="*/ 2147483647 h 162"/>
                <a:gd name="T58" fmla="*/ 2147483647 w 288"/>
                <a:gd name="T59" fmla="*/ 2147483647 h 162"/>
                <a:gd name="T60" fmla="*/ 2147483647 w 288"/>
                <a:gd name="T61" fmla="*/ 2147483647 h 162"/>
                <a:gd name="T62" fmla="*/ 2147483647 w 288"/>
                <a:gd name="T63" fmla="*/ 2147483647 h 162"/>
                <a:gd name="T64" fmla="*/ 2147483647 w 288"/>
                <a:gd name="T65" fmla="*/ 2147483647 h 162"/>
                <a:gd name="T66" fmla="*/ 2147483647 w 288"/>
                <a:gd name="T67" fmla="*/ 0 h 162"/>
                <a:gd name="T68" fmla="*/ 2147483647 w 288"/>
                <a:gd name="T69" fmla="*/ 2147483647 h 162"/>
                <a:gd name="T70" fmla="*/ 2147483647 w 288"/>
                <a:gd name="T71" fmla="*/ 2147483647 h 162"/>
                <a:gd name="T72" fmla="*/ 2147483647 w 288"/>
                <a:gd name="T73" fmla="*/ 2147483647 h 162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288"/>
                <a:gd name="T112" fmla="*/ 0 h 162"/>
                <a:gd name="T113" fmla="*/ 288 w 288"/>
                <a:gd name="T114" fmla="*/ 162 h 162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288" h="162">
                  <a:moveTo>
                    <a:pt x="132" y="24"/>
                  </a:moveTo>
                  <a:lnTo>
                    <a:pt x="96" y="24"/>
                  </a:lnTo>
                  <a:lnTo>
                    <a:pt x="90" y="42"/>
                  </a:lnTo>
                  <a:lnTo>
                    <a:pt x="72" y="30"/>
                  </a:lnTo>
                  <a:lnTo>
                    <a:pt x="66" y="42"/>
                  </a:lnTo>
                  <a:lnTo>
                    <a:pt x="60" y="48"/>
                  </a:lnTo>
                  <a:lnTo>
                    <a:pt x="54" y="60"/>
                  </a:lnTo>
                  <a:lnTo>
                    <a:pt x="48" y="66"/>
                  </a:lnTo>
                  <a:lnTo>
                    <a:pt x="30" y="66"/>
                  </a:lnTo>
                  <a:lnTo>
                    <a:pt x="30" y="78"/>
                  </a:lnTo>
                  <a:lnTo>
                    <a:pt x="18" y="90"/>
                  </a:lnTo>
                  <a:lnTo>
                    <a:pt x="12" y="102"/>
                  </a:lnTo>
                  <a:lnTo>
                    <a:pt x="0" y="108"/>
                  </a:lnTo>
                  <a:lnTo>
                    <a:pt x="6" y="120"/>
                  </a:lnTo>
                  <a:lnTo>
                    <a:pt x="0" y="126"/>
                  </a:lnTo>
                  <a:lnTo>
                    <a:pt x="0" y="132"/>
                  </a:lnTo>
                  <a:lnTo>
                    <a:pt x="6" y="132"/>
                  </a:lnTo>
                  <a:lnTo>
                    <a:pt x="30" y="108"/>
                  </a:lnTo>
                  <a:lnTo>
                    <a:pt x="48" y="108"/>
                  </a:lnTo>
                  <a:lnTo>
                    <a:pt x="54" y="114"/>
                  </a:lnTo>
                  <a:lnTo>
                    <a:pt x="48" y="138"/>
                  </a:lnTo>
                  <a:lnTo>
                    <a:pt x="60" y="150"/>
                  </a:lnTo>
                  <a:lnTo>
                    <a:pt x="60" y="156"/>
                  </a:lnTo>
                  <a:lnTo>
                    <a:pt x="72" y="156"/>
                  </a:lnTo>
                  <a:lnTo>
                    <a:pt x="84" y="144"/>
                  </a:lnTo>
                  <a:lnTo>
                    <a:pt x="96" y="144"/>
                  </a:lnTo>
                  <a:lnTo>
                    <a:pt x="108" y="156"/>
                  </a:lnTo>
                  <a:lnTo>
                    <a:pt x="114" y="156"/>
                  </a:lnTo>
                  <a:lnTo>
                    <a:pt x="132" y="138"/>
                  </a:lnTo>
                  <a:lnTo>
                    <a:pt x="132" y="120"/>
                  </a:lnTo>
                  <a:lnTo>
                    <a:pt x="138" y="114"/>
                  </a:lnTo>
                  <a:lnTo>
                    <a:pt x="150" y="114"/>
                  </a:lnTo>
                  <a:lnTo>
                    <a:pt x="156" y="120"/>
                  </a:lnTo>
                  <a:lnTo>
                    <a:pt x="156" y="126"/>
                  </a:lnTo>
                  <a:lnTo>
                    <a:pt x="162" y="132"/>
                  </a:lnTo>
                  <a:lnTo>
                    <a:pt x="162" y="138"/>
                  </a:lnTo>
                  <a:lnTo>
                    <a:pt x="168" y="138"/>
                  </a:lnTo>
                  <a:lnTo>
                    <a:pt x="192" y="162"/>
                  </a:lnTo>
                  <a:lnTo>
                    <a:pt x="192" y="144"/>
                  </a:lnTo>
                  <a:lnTo>
                    <a:pt x="204" y="132"/>
                  </a:lnTo>
                  <a:lnTo>
                    <a:pt x="210" y="108"/>
                  </a:lnTo>
                  <a:lnTo>
                    <a:pt x="222" y="126"/>
                  </a:lnTo>
                  <a:lnTo>
                    <a:pt x="240" y="120"/>
                  </a:lnTo>
                  <a:lnTo>
                    <a:pt x="258" y="132"/>
                  </a:lnTo>
                  <a:lnTo>
                    <a:pt x="264" y="120"/>
                  </a:lnTo>
                  <a:lnTo>
                    <a:pt x="252" y="108"/>
                  </a:lnTo>
                  <a:lnTo>
                    <a:pt x="252" y="102"/>
                  </a:lnTo>
                  <a:lnTo>
                    <a:pt x="276" y="102"/>
                  </a:lnTo>
                  <a:lnTo>
                    <a:pt x="282" y="84"/>
                  </a:lnTo>
                  <a:lnTo>
                    <a:pt x="288" y="84"/>
                  </a:lnTo>
                  <a:lnTo>
                    <a:pt x="288" y="78"/>
                  </a:lnTo>
                  <a:lnTo>
                    <a:pt x="276" y="66"/>
                  </a:lnTo>
                  <a:lnTo>
                    <a:pt x="270" y="66"/>
                  </a:lnTo>
                  <a:lnTo>
                    <a:pt x="252" y="84"/>
                  </a:lnTo>
                  <a:lnTo>
                    <a:pt x="246" y="84"/>
                  </a:lnTo>
                  <a:lnTo>
                    <a:pt x="246" y="66"/>
                  </a:lnTo>
                  <a:lnTo>
                    <a:pt x="210" y="66"/>
                  </a:lnTo>
                  <a:lnTo>
                    <a:pt x="210" y="60"/>
                  </a:lnTo>
                  <a:lnTo>
                    <a:pt x="216" y="48"/>
                  </a:lnTo>
                  <a:lnTo>
                    <a:pt x="222" y="42"/>
                  </a:lnTo>
                  <a:lnTo>
                    <a:pt x="228" y="42"/>
                  </a:lnTo>
                  <a:lnTo>
                    <a:pt x="228" y="30"/>
                  </a:lnTo>
                  <a:lnTo>
                    <a:pt x="216" y="30"/>
                  </a:lnTo>
                  <a:lnTo>
                    <a:pt x="210" y="18"/>
                  </a:lnTo>
                  <a:lnTo>
                    <a:pt x="192" y="12"/>
                  </a:lnTo>
                  <a:lnTo>
                    <a:pt x="180" y="12"/>
                  </a:lnTo>
                  <a:lnTo>
                    <a:pt x="174" y="6"/>
                  </a:lnTo>
                  <a:lnTo>
                    <a:pt x="162" y="0"/>
                  </a:lnTo>
                  <a:lnTo>
                    <a:pt x="156" y="0"/>
                  </a:lnTo>
                  <a:lnTo>
                    <a:pt x="150" y="6"/>
                  </a:lnTo>
                  <a:lnTo>
                    <a:pt x="150" y="18"/>
                  </a:lnTo>
                  <a:lnTo>
                    <a:pt x="156" y="24"/>
                  </a:lnTo>
                  <a:lnTo>
                    <a:pt x="150" y="18"/>
                  </a:lnTo>
                  <a:lnTo>
                    <a:pt x="132" y="24"/>
                  </a:lnTo>
                  <a:close/>
                </a:path>
              </a:pathLst>
            </a:custGeom>
            <a:solidFill>
              <a:srgbClr val="658363"/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44" name="Spain" descr="© INSCALE GmbH, 05.05.2010&#10;http://www.presentationload.com/">
              <a:extLst>
                <a:ext uri="{FF2B5EF4-FFF2-40B4-BE49-F238E27FC236}">
                  <a16:creationId xmlns:a16="http://schemas.microsoft.com/office/drawing/2014/main" id="{ADF77C8A-88F7-4B8A-98F8-366CF1E4717F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5309511" y="2938733"/>
              <a:ext cx="389098" cy="277642"/>
            </a:xfrm>
            <a:custGeom>
              <a:avLst/>
              <a:gdLst>
                <a:gd name="T0" fmla="*/ 2147483647 w 876"/>
                <a:gd name="T1" fmla="*/ 2147483647 h 618"/>
                <a:gd name="T2" fmla="*/ 2147483647 w 876"/>
                <a:gd name="T3" fmla="*/ 2147483647 h 618"/>
                <a:gd name="T4" fmla="*/ 2147483647 w 876"/>
                <a:gd name="T5" fmla="*/ 2147483647 h 618"/>
                <a:gd name="T6" fmla="*/ 2147483647 w 876"/>
                <a:gd name="T7" fmla="*/ 2147483647 h 618"/>
                <a:gd name="T8" fmla="*/ 2147483647 w 876"/>
                <a:gd name="T9" fmla="*/ 2147483647 h 618"/>
                <a:gd name="T10" fmla="*/ 2147483647 w 876"/>
                <a:gd name="T11" fmla="*/ 2147483647 h 618"/>
                <a:gd name="T12" fmla="*/ 2147483647 w 876"/>
                <a:gd name="T13" fmla="*/ 2147483647 h 618"/>
                <a:gd name="T14" fmla="*/ 2147483647 w 876"/>
                <a:gd name="T15" fmla="*/ 2147483647 h 618"/>
                <a:gd name="T16" fmla="*/ 2147483647 w 876"/>
                <a:gd name="T17" fmla="*/ 2147483647 h 618"/>
                <a:gd name="T18" fmla="*/ 2147483647 w 876"/>
                <a:gd name="T19" fmla="*/ 2147483647 h 618"/>
                <a:gd name="T20" fmla="*/ 2147483647 w 876"/>
                <a:gd name="T21" fmla="*/ 2147483647 h 618"/>
                <a:gd name="T22" fmla="*/ 2147483647 w 876"/>
                <a:gd name="T23" fmla="*/ 2147483647 h 618"/>
                <a:gd name="T24" fmla="*/ 2147483647 w 876"/>
                <a:gd name="T25" fmla="*/ 2147483647 h 618"/>
                <a:gd name="T26" fmla="*/ 2147483647 w 876"/>
                <a:gd name="T27" fmla="*/ 2147483647 h 618"/>
                <a:gd name="T28" fmla="*/ 2147483647 w 876"/>
                <a:gd name="T29" fmla="*/ 2147483647 h 618"/>
                <a:gd name="T30" fmla="*/ 2147483647 w 876"/>
                <a:gd name="T31" fmla="*/ 2147483647 h 618"/>
                <a:gd name="T32" fmla="*/ 2147483647 w 876"/>
                <a:gd name="T33" fmla="*/ 2147483647 h 618"/>
                <a:gd name="T34" fmla="*/ 2147483647 w 876"/>
                <a:gd name="T35" fmla="*/ 2147483647 h 618"/>
                <a:gd name="T36" fmla="*/ 2147483647 w 876"/>
                <a:gd name="T37" fmla="*/ 2147483647 h 618"/>
                <a:gd name="T38" fmla="*/ 2147483647 w 876"/>
                <a:gd name="T39" fmla="*/ 2147483647 h 618"/>
                <a:gd name="T40" fmla="*/ 2147483647 w 876"/>
                <a:gd name="T41" fmla="*/ 0 h 618"/>
                <a:gd name="T42" fmla="*/ 2147483647 w 876"/>
                <a:gd name="T43" fmla="*/ 2147483647 h 618"/>
                <a:gd name="T44" fmla="*/ 0 w 876"/>
                <a:gd name="T45" fmla="*/ 2147483647 h 618"/>
                <a:gd name="T46" fmla="*/ 2147483647 w 876"/>
                <a:gd name="T47" fmla="*/ 2147483647 h 618"/>
                <a:gd name="T48" fmla="*/ 2147483647 w 876"/>
                <a:gd name="T49" fmla="*/ 2147483647 h 618"/>
                <a:gd name="T50" fmla="*/ 2147483647 w 876"/>
                <a:gd name="T51" fmla="*/ 2147483647 h 618"/>
                <a:gd name="T52" fmla="*/ 2147483647 w 876"/>
                <a:gd name="T53" fmla="*/ 2147483647 h 618"/>
                <a:gd name="T54" fmla="*/ 2147483647 w 876"/>
                <a:gd name="T55" fmla="*/ 2147483647 h 618"/>
                <a:gd name="T56" fmla="*/ 2147483647 w 876"/>
                <a:gd name="T57" fmla="*/ 2147483647 h 618"/>
                <a:gd name="T58" fmla="*/ 2147483647 w 876"/>
                <a:gd name="T59" fmla="*/ 2147483647 h 618"/>
                <a:gd name="T60" fmla="*/ 2147483647 w 876"/>
                <a:gd name="T61" fmla="*/ 2147483647 h 618"/>
                <a:gd name="T62" fmla="*/ 2147483647 w 876"/>
                <a:gd name="T63" fmla="*/ 2147483647 h 618"/>
                <a:gd name="T64" fmla="*/ 2147483647 w 876"/>
                <a:gd name="T65" fmla="*/ 2147483647 h 618"/>
                <a:gd name="T66" fmla="*/ 2147483647 w 876"/>
                <a:gd name="T67" fmla="*/ 2147483647 h 618"/>
                <a:gd name="T68" fmla="*/ 2147483647 w 876"/>
                <a:gd name="T69" fmla="*/ 2147483647 h 618"/>
                <a:gd name="T70" fmla="*/ 2147483647 w 876"/>
                <a:gd name="T71" fmla="*/ 2147483647 h 618"/>
                <a:gd name="T72" fmla="*/ 2147483647 w 876"/>
                <a:gd name="T73" fmla="*/ 2147483647 h 618"/>
                <a:gd name="T74" fmla="*/ 2147483647 w 876"/>
                <a:gd name="T75" fmla="*/ 2147483647 h 618"/>
                <a:gd name="T76" fmla="*/ 2147483647 w 876"/>
                <a:gd name="T77" fmla="*/ 2147483647 h 618"/>
                <a:gd name="T78" fmla="*/ 2147483647 w 876"/>
                <a:gd name="T79" fmla="*/ 2147483647 h 618"/>
                <a:gd name="T80" fmla="*/ 2147483647 w 876"/>
                <a:gd name="T81" fmla="*/ 2147483647 h 618"/>
                <a:gd name="T82" fmla="*/ 2147483647 w 876"/>
                <a:gd name="T83" fmla="*/ 2147483647 h 618"/>
                <a:gd name="T84" fmla="*/ 2147483647 w 876"/>
                <a:gd name="T85" fmla="*/ 2147483647 h 618"/>
                <a:gd name="T86" fmla="*/ 2147483647 w 876"/>
                <a:gd name="T87" fmla="*/ 2147483647 h 618"/>
                <a:gd name="T88" fmla="*/ 2147483647 w 876"/>
                <a:gd name="T89" fmla="*/ 2147483647 h 618"/>
                <a:gd name="T90" fmla="*/ 2147483647 w 876"/>
                <a:gd name="T91" fmla="*/ 2147483647 h 618"/>
                <a:gd name="T92" fmla="*/ 2147483647 w 876"/>
                <a:gd name="T93" fmla="*/ 2147483647 h 618"/>
                <a:gd name="T94" fmla="*/ 2147483647 w 876"/>
                <a:gd name="T95" fmla="*/ 2147483647 h 618"/>
                <a:gd name="T96" fmla="*/ 2147483647 w 876"/>
                <a:gd name="T97" fmla="*/ 2147483647 h 618"/>
                <a:gd name="T98" fmla="*/ 2147483647 w 876"/>
                <a:gd name="T99" fmla="*/ 2147483647 h 618"/>
                <a:gd name="T100" fmla="*/ 2147483647 w 876"/>
                <a:gd name="T101" fmla="*/ 2147483647 h 618"/>
                <a:gd name="T102" fmla="*/ 2147483647 w 876"/>
                <a:gd name="T103" fmla="*/ 2147483647 h 618"/>
                <a:gd name="T104" fmla="*/ 2147483647 w 876"/>
                <a:gd name="T105" fmla="*/ 2147483647 h 618"/>
                <a:gd name="T106" fmla="*/ 2147483647 w 876"/>
                <a:gd name="T107" fmla="*/ 2147483647 h 618"/>
                <a:gd name="T108" fmla="*/ 2147483647 w 876"/>
                <a:gd name="T109" fmla="*/ 2147483647 h 618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876"/>
                <a:gd name="T166" fmla="*/ 0 h 618"/>
                <a:gd name="T167" fmla="*/ 876 w 876"/>
                <a:gd name="T168" fmla="*/ 618 h 618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876" h="618">
                  <a:moveTo>
                    <a:pt x="804" y="318"/>
                  </a:moveTo>
                  <a:lnTo>
                    <a:pt x="798" y="312"/>
                  </a:lnTo>
                  <a:lnTo>
                    <a:pt x="798" y="306"/>
                  </a:lnTo>
                  <a:lnTo>
                    <a:pt x="786" y="306"/>
                  </a:lnTo>
                  <a:lnTo>
                    <a:pt x="762" y="318"/>
                  </a:lnTo>
                  <a:lnTo>
                    <a:pt x="750" y="330"/>
                  </a:lnTo>
                  <a:lnTo>
                    <a:pt x="750" y="336"/>
                  </a:lnTo>
                  <a:lnTo>
                    <a:pt x="756" y="342"/>
                  </a:lnTo>
                  <a:lnTo>
                    <a:pt x="768" y="342"/>
                  </a:lnTo>
                  <a:lnTo>
                    <a:pt x="774" y="348"/>
                  </a:lnTo>
                  <a:lnTo>
                    <a:pt x="774" y="354"/>
                  </a:lnTo>
                  <a:lnTo>
                    <a:pt x="804" y="354"/>
                  </a:lnTo>
                  <a:lnTo>
                    <a:pt x="816" y="342"/>
                  </a:lnTo>
                  <a:lnTo>
                    <a:pt x="816" y="324"/>
                  </a:lnTo>
                  <a:lnTo>
                    <a:pt x="810" y="318"/>
                  </a:lnTo>
                  <a:lnTo>
                    <a:pt x="804" y="318"/>
                  </a:lnTo>
                  <a:close/>
                  <a:moveTo>
                    <a:pt x="672" y="390"/>
                  </a:moveTo>
                  <a:lnTo>
                    <a:pt x="678" y="396"/>
                  </a:lnTo>
                  <a:lnTo>
                    <a:pt x="684" y="396"/>
                  </a:lnTo>
                  <a:lnTo>
                    <a:pt x="690" y="390"/>
                  </a:lnTo>
                  <a:lnTo>
                    <a:pt x="690" y="372"/>
                  </a:lnTo>
                  <a:lnTo>
                    <a:pt x="684" y="372"/>
                  </a:lnTo>
                  <a:lnTo>
                    <a:pt x="672" y="384"/>
                  </a:lnTo>
                  <a:lnTo>
                    <a:pt x="672" y="390"/>
                  </a:lnTo>
                  <a:close/>
                  <a:moveTo>
                    <a:pt x="840" y="300"/>
                  </a:moveTo>
                  <a:lnTo>
                    <a:pt x="840" y="306"/>
                  </a:lnTo>
                  <a:lnTo>
                    <a:pt x="852" y="318"/>
                  </a:lnTo>
                  <a:lnTo>
                    <a:pt x="870" y="318"/>
                  </a:lnTo>
                  <a:lnTo>
                    <a:pt x="876" y="312"/>
                  </a:lnTo>
                  <a:lnTo>
                    <a:pt x="864" y="300"/>
                  </a:lnTo>
                  <a:lnTo>
                    <a:pt x="852" y="300"/>
                  </a:lnTo>
                  <a:lnTo>
                    <a:pt x="846" y="294"/>
                  </a:lnTo>
                  <a:lnTo>
                    <a:pt x="840" y="300"/>
                  </a:lnTo>
                  <a:close/>
                  <a:moveTo>
                    <a:pt x="804" y="150"/>
                  </a:moveTo>
                  <a:lnTo>
                    <a:pt x="798" y="138"/>
                  </a:lnTo>
                  <a:lnTo>
                    <a:pt x="798" y="132"/>
                  </a:lnTo>
                  <a:lnTo>
                    <a:pt x="810" y="120"/>
                  </a:lnTo>
                  <a:lnTo>
                    <a:pt x="798" y="114"/>
                  </a:lnTo>
                  <a:lnTo>
                    <a:pt x="792" y="108"/>
                  </a:lnTo>
                  <a:lnTo>
                    <a:pt x="792" y="102"/>
                  </a:lnTo>
                  <a:lnTo>
                    <a:pt x="780" y="102"/>
                  </a:lnTo>
                  <a:lnTo>
                    <a:pt x="780" y="108"/>
                  </a:lnTo>
                  <a:lnTo>
                    <a:pt x="774" y="114"/>
                  </a:lnTo>
                  <a:lnTo>
                    <a:pt x="756" y="114"/>
                  </a:lnTo>
                  <a:lnTo>
                    <a:pt x="750" y="108"/>
                  </a:lnTo>
                  <a:lnTo>
                    <a:pt x="726" y="108"/>
                  </a:lnTo>
                  <a:lnTo>
                    <a:pt x="726" y="102"/>
                  </a:lnTo>
                  <a:lnTo>
                    <a:pt x="708" y="102"/>
                  </a:lnTo>
                  <a:lnTo>
                    <a:pt x="696" y="108"/>
                  </a:lnTo>
                  <a:lnTo>
                    <a:pt x="690" y="84"/>
                  </a:lnTo>
                  <a:lnTo>
                    <a:pt x="672" y="84"/>
                  </a:lnTo>
                  <a:lnTo>
                    <a:pt x="672" y="78"/>
                  </a:lnTo>
                  <a:lnTo>
                    <a:pt x="666" y="72"/>
                  </a:lnTo>
                  <a:lnTo>
                    <a:pt x="648" y="72"/>
                  </a:lnTo>
                  <a:lnTo>
                    <a:pt x="642" y="78"/>
                  </a:lnTo>
                  <a:lnTo>
                    <a:pt x="642" y="90"/>
                  </a:lnTo>
                  <a:lnTo>
                    <a:pt x="624" y="96"/>
                  </a:lnTo>
                  <a:lnTo>
                    <a:pt x="624" y="84"/>
                  </a:lnTo>
                  <a:lnTo>
                    <a:pt x="594" y="84"/>
                  </a:lnTo>
                  <a:lnTo>
                    <a:pt x="582" y="72"/>
                  </a:lnTo>
                  <a:lnTo>
                    <a:pt x="570" y="72"/>
                  </a:lnTo>
                  <a:lnTo>
                    <a:pt x="564" y="78"/>
                  </a:lnTo>
                  <a:lnTo>
                    <a:pt x="546" y="60"/>
                  </a:lnTo>
                  <a:lnTo>
                    <a:pt x="510" y="60"/>
                  </a:lnTo>
                  <a:lnTo>
                    <a:pt x="516" y="54"/>
                  </a:lnTo>
                  <a:lnTo>
                    <a:pt x="516" y="48"/>
                  </a:lnTo>
                  <a:lnTo>
                    <a:pt x="504" y="36"/>
                  </a:lnTo>
                  <a:lnTo>
                    <a:pt x="498" y="36"/>
                  </a:lnTo>
                  <a:lnTo>
                    <a:pt x="492" y="42"/>
                  </a:lnTo>
                  <a:lnTo>
                    <a:pt x="486" y="36"/>
                  </a:lnTo>
                  <a:lnTo>
                    <a:pt x="450" y="36"/>
                  </a:lnTo>
                  <a:lnTo>
                    <a:pt x="390" y="24"/>
                  </a:lnTo>
                  <a:lnTo>
                    <a:pt x="378" y="24"/>
                  </a:lnTo>
                  <a:lnTo>
                    <a:pt x="348" y="36"/>
                  </a:lnTo>
                  <a:lnTo>
                    <a:pt x="294" y="30"/>
                  </a:lnTo>
                  <a:lnTo>
                    <a:pt x="258" y="12"/>
                  </a:lnTo>
                  <a:lnTo>
                    <a:pt x="234" y="12"/>
                  </a:lnTo>
                  <a:lnTo>
                    <a:pt x="216" y="18"/>
                  </a:lnTo>
                  <a:lnTo>
                    <a:pt x="162" y="18"/>
                  </a:lnTo>
                  <a:lnTo>
                    <a:pt x="150" y="12"/>
                  </a:lnTo>
                  <a:lnTo>
                    <a:pt x="138" y="12"/>
                  </a:lnTo>
                  <a:lnTo>
                    <a:pt x="126" y="6"/>
                  </a:lnTo>
                  <a:lnTo>
                    <a:pt x="120" y="0"/>
                  </a:lnTo>
                  <a:lnTo>
                    <a:pt x="108" y="0"/>
                  </a:lnTo>
                  <a:lnTo>
                    <a:pt x="96" y="6"/>
                  </a:lnTo>
                  <a:lnTo>
                    <a:pt x="72" y="30"/>
                  </a:lnTo>
                  <a:lnTo>
                    <a:pt x="60" y="30"/>
                  </a:lnTo>
                  <a:lnTo>
                    <a:pt x="48" y="36"/>
                  </a:lnTo>
                  <a:lnTo>
                    <a:pt x="30" y="36"/>
                  </a:lnTo>
                  <a:lnTo>
                    <a:pt x="6" y="48"/>
                  </a:lnTo>
                  <a:lnTo>
                    <a:pt x="0" y="60"/>
                  </a:lnTo>
                  <a:lnTo>
                    <a:pt x="0" y="72"/>
                  </a:lnTo>
                  <a:lnTo>
                    <a:pt x="6" y="78"/>
                  </a:lnTo>
                  <a:lnTo>
                    <a:pt x="12" y="90"/>
                  </a:lnTo>
                  <a:lnTo>
                    <a:pt x="24" y="96"/>
                  </a:lnTo>
                  <a:lnTo>
                    <a:pt x="30" y="102"/>
                  </a:lnTo>
                  <a:lnTo>
                    <a:pt x="18" y="138"/>
                  </a:lnTo>
                  <a:lnTo>
                    <a:pt x="24" y="144"/>
                  </a:lnTo>
                  <a:lnTo>
                    <a:pt x="24" y="150"/>
                  </a:lnTo>
                  <a:lnTo>
                    <a:pt x="30" y="144"/>
                  </a:lnTo>
                  <a:lnTo>
                    <a:pt x="54" y="132"/>
                  </a:lnTo>
                  <a:lnTo>
                    <a:pt x="78" y="132"/>
                  </a:lnTo>
                  <a:lnTo>
                    <a:pt x="78" y="138"/>
                  </a:lnTo>
                  <a:lnTo>
                    <a:pt x="66" y="150"/>
                  </a:lnTo>
                  <a:lnTo>
                    <a:pt x="60" y="150"/>
                  </a:lnTo>
                  <a:lnTo>
                    <a:pt x="60" y="156"/>
                  </a:lnTo>
                  <a:lnTo>
                    <a:pt x="72" y="156"/>
                  </a:lnTo>
                  <a:lnTo>
                    <a:pt x="78" y="150"/>
                  </a:lnTo>
                  <a:lnTo>
                    <a:pt x="96" y="150"/>
                  </a:lnTo>
                  <a:lnTo>
                    <a:pt x="102" y="156"/>
                  </a:lnTo>
                  <a:lnTo>
                    <a:pt x="114" y="156"/>
                  </a:lnTo>
                  <a:lnTo>
                    <a:pt x="120" y="150"/>
                  </a:lnTo>
                  <a:lnTo>
                    <a:pt x="120" y="144"/>
                  </a:lnTo>
                  <a:lnTo>
                    <a:pt x="174" y="144"/>
                  </a:lnTo>
                  <a:lnTo>
                    <a:pt x="174" y="162"/>
                  </a:lnTo>
                  <a:lnTo>
                    <a:pt x="180" y="162"/>
                  </a:lnTo>
                  <a:lnTo>
                    <a:pt x="192" y="168"/>
                  </a:lnTo>
                  <a:lnTo>
                    <a:pt x="192" y="174"/>
                  </a:lnTo>
                  <a:lnTo>
                    <a:pt x="168" y="198"/>
                  </a:lnTo>
                  <a:lnTo>
                    <a:pt x="144" y="210"/>
                  </a:lnTo>
                  <a:lnTo>
                    <a:pt x="138" y="216"/>
                  </a:lnTo>
                  <a:lnTo>
                    <a:pt x="138" y="222"/>
                  </a:lnTo>
                  <a:lnTo>
                    <a:pt x="144" y="222"/>
                  </a:lnTo>
                  <a:lnTo>
                    <a:pt x="150" y="228"/>
                  </a:lnTo>
                  <a:lnTo>
                    <a:pt x="150" y="240"/>
                  </a:lnTo>
                  <a:lnTo>
                    <a:pt x="144" y="258"/>
                  </a:lnTo>
                  <a:lnTo>
                    <a:pt x="144" y="276"/>
                  </a:lnTo>
                  <a:lnTo>
                    <a:pt x="138" y="276"/>
                  </a:lnTo>
                  <a:lnTo>
                    <a:pt x="132" y="282"/>
                  </a:lnTo>
                  <a:lnTo>
                    <a:pt x="132" y="294"/>
                  </a:lnTo>
                  <a:lnTo>
                    <a:pt x="138" y="300"/>
                  </a:lnTo>
                  <a:lnTo>
                    <a:pt x="138" y="312"/>
                  </a:lnTo>
                  <a:lnTo>
                    <a:pt x="126" y="324"/>
                  </a:lnTo>
                  <a:lnTo>
                    <a:pt x="90" y="324"/>
                  </a:lnTo>
                  <a:lnTo>
                    <a:pt x="114" y="348"/>
                  </a:lnTo>
                  <a:lnTo>
                    <a:pt x="114" y="360"/>
                  </a:lnTo>
                  <a:lnTo>
                    <a:pt x="120" y="366"/>
                  </a:lnTo>
                  <a:lnTo>
                    <a:pt x="132" y="372"/>
                  </a:lnTo>
                  <a:lnTo>
                    <a:pt x="132" y="378"/>
                  </a:lnTo>
                  <a:lnTo>
                    <a:pt x="120" y="390"/>
                  </a:lnTo>
                  <a:lnTo>
                    <a:pt x="108" y="396"/>
                  </a:lnTo>
                  <a:lnTo>
                    <a:pt x="96" y="408"/>
                  </a:lnTo>
                  <a:lnTo>
                    <a:pt x="96" y="414"/>
                  </a:lnTo>
                  <a:lnTo>
                    <a:pt x="102" y="420"/>
                  </a:lnTo>
                  <a:lnTo>
                    <a:pt x="102" y="426"/>
                  </a:lnTo>
                  <a:lnTo>
                    <a:pt x="108" y="438"/>
                  </a:lnTo>
                  <a:lnTo>
                    <a:pt x="114" y="444"/>
                  </a:lnTo>
                  <a:lnTo>
                    <a:pt x="126" y="444"/>
                  </a:lnTo>
                  <a:lnTo>
                    <a:pt x="126" y="450"/>
                  </a:lnTo>
                  <a:lnTo>
                    <a:pt x="114" y="462"/>
                  </a:lnTo>
                  <a:lnTo>
                    <a:pt x="102" y="462"/>
                  </a:lnTo>
                  <a:lnTo>
                    <a:pt x="96" y="474"/>
                  </a:lnTo>
                  <a:lnTo>
                    <a:pt x="90" y="480"/>
                  </a:lnTo>
                  <a:lnTo>
                    <a:pt x="90" y="528"/>
                  </a:lnTo>
                  <a:lnTo>
                    <a:pt x="120" y="528"/>
                  </a:lnTo>
                  <a:lnTo>
                    <a:pt x="144" y="546"/>
                  </a:lnTo>
                  <a:lnTo>
                    <a:pt x="162" y="546"/>
                  </a:lnTo>
                  <a:lnTo>
                    <a:pt x="156" y="576"/>
                  </a:lnTo>
                  <a:lnTo>
                    <a:pt x="162" y="576"/>
                  </a:lnTo>
                  <a:lnTo>
                    <a:pt x="162" y="594"/>
                  </a:lnTo>
                  <a:lnTo>
                    <a:pt x="168" y="606"/>
                  </a:lnTo>
                  <a:lnTo>
                    <a:pt x="174" y="612"/>
                  </a:lnTo>
                  <a:lnTo>
                    <a:pt x="192" y="612"/>
                  </a:lnTo>
                  <a:lnTo>
                    <a:pt x="198" y="618"/>
                  </a:lnTo>
                  <a:lnTo>
                    <a:pt x="204" y="618"/>
                  </a:lnTo>
                  <a:lnTo>
                    <a:pt x="210" y="612"/>
                  </a:lnTo>
                  <a:lnTo>
                    <a:pt x="222" y="606"/>
                  </a:lnTo>
                  <a:lnTo>
                    <a:pt x="240" y="588"/>
                  </a:lnTo>
                  <a:lnTo>
                    <a:pt x="252" y="582"/>
                  </a:lnTo>
                  <a:lnTo>
                    <a:pt x="264" y="582"/>
                  </a:lnTo>
                  <a:lnTo>
                    <a:pt x="294" y="564"/>
                  </a:lnTo>
                  <a:lnTo>
                    <a:pt x="360" y="564"/>
                  </a:lnTo>
                  <a:lnTo>
                    <a:pt x="366" y="558"/>
                  </a:lnTo>
                  <a:lnTo>
                    <a:pt x="378" y="558"/>
                  </a:lnTo>
                  <a:lnTo>
                    <a:pt x="390" y="570"/>
                  </a:lnTo>
                  <a:lnTo>
                    <a:pt x="396" y="570"/>
                  </a:lnTo>
                  <a:lnTo>
                    <a:pt x="408" y="564"/>
                  </a:lnTo>
                  <a:lnTo>
                    <a:pt x="420" y="564"/>
                  </a:lnTo>
                  <a:lnTo>
                    <a:pt x="426" y="558"/>
                  </a:lnTo>
                  <a:lnTo>
                    <a:pt x="432" y="558"/>
                  </a:lnTo>
                  <a:lnTo>
                    <a:pt x="432" y="570"/>
                  </a:lnTo>
                  <a:lnTo>
                    <a:pt x="438" y="570"/>
                  </a:lnTo>
                  <a:lnTo>
                    <a:pt x="450" y="558"/>
                  </a:lnTo>
                  <a:lnTo>
                    <a:pt x="462" y="534"/>
                  </a:lnTo>
                  <a:lnTo>
                    <a:pt x="462" y="522"/>
                  </a:lnTo>
                  <a:lnTo>
                    <a:pt x="498" y="492"/>
                  </a:lnTo>
                  <a:lnTo>
                    <a:pt x="528" y="492"/>
                  </a:lnTo>
                  <a:lnTo>
                    <a:pt x="534" y="474"/>
                  </a:lnTo>
                  <a:lnTo>
                    <a:pt x="534" y="468"/>
                  </a:lnTo>
                  <a:lnTo>
                    <a:pt x="540" y="462"/>
                  </a:lnTo>
                  <a:lnTo>
                    <a:pt x="540" y="450"/>
                  </a:lnTo>
                  <a:lnTo>
                    <a:pt x="546" y="444"/>
                  </a:lnTo>
                  <a:lnTo>
                    <a:pt x="552" y="432"/>
                  </a:lnTo>
                  <a:lnTo>
                    <a:pt x="552" y="426"/>
                  </a:lnTo>
                  <a:lnTo>
                    <a:pt x="570" y="426"/>
                  </a:lnTo>
                  <a:lnTo>
                    <a:pt x="594" y="414"/>
                  </a:lnTo>
                  <a:lnTo>
                    <a:pt x="600" y="408"/>
                  </a:lnTo>
                  <a:lnTo>
                    <a:pt x="594" y="396"/>
                  </a:lnTo>
                  <a:lnTo>
                    <a:pt x="588" y="390"/>
                  </a:lnTo>
                  <a:lnTo>
                    <a:pt x="582" y="378"/>
                  </a:lnTo>
                  <a:lnTo>
                    <a:pt x="576" y="372"/>
                  </a:lnTo>
                  <a:lnTo>
                    <a:pt x="570" y="372"/>
                  </a:lnTo>
                  <a:lnTo>
                    <a:pt x="570" y="336"/>
                  </a:lnTo>
                  <a:lnTo>
                    <a:pt x="582" y="312"/>
                  </a:lnTo>
                  <a:lnTo>
                    <a:pt x="594" y="306"/>
                  </a:lnTo>
                  <a:lnTo>
                    <a:pt x="600" y="294"/>
                  </a:lnTo>
                  <a:lnTo>
                    <a:pt x="612" y="282"/>
                  </a:lnTo>
                  <a:lnTo>
                    <a:pt x="618" y="270"/>
                  </a:lnTo>
                  <a:lnTo>
                    <a:pt x="630" y="258"/>
                  </a:lnTo>
                  <a:lnTo>
                    <a:pt x="642" y="258"/>
                  </a:lnTo>
                  <a:lnTo>
                    <a:pt x="654" y="246"/>
                  </a:lnTo>
                  <a:lnTo>
                    <a:pt x="654" y="240"/>
                  </a:lnTo>
                  <a:lnTo>
                    <a:pt x="648" y="240"/>
                  </a:lnTo>
                  <a:lnTo>
                    <a:pt x="648" y="228"/>
                  </a:lnTo>
                  <a:lnTo>
                    <a:pt x="654" y="222"/>
                  </a:lnTo>
                  <a:lnTo>
                    <a:pt x="726" y="198"/>
                  </a:lnTo>
                  <a:lnTo>
                    <a:pt x="750" y="186"/>
                  </a:lnTo>
                  <a:lnTo>
                    <a:pt x="756" y="174"/>
                  </a:lnTo>
                  <a:lnTo>
                    <a:pt x="768" y="168"/>
                  </a:lnTo>
                  <a:lnTo>
                    <a:pt x="774" y="168"/>
                  </a:lnTo>
                  <a:lnTo>
                    <a:pt x="786" y="156"/>
                  </a:lnTo>
                  <a:lnTo>
                    <a:pt x="798" y="156"/>
                  </a:lnTo>
                  <a:lnTo>
                    <a:pt x="804" y="150"/>
                  </a:lnTo>
                  <a:close/>
                </a:path>
              </a:pathLst>
            </a:custGeom>
            <a:solidFill>
              <a:srgbClr val="93A690">
                <a:alpha val="80000"/>
              </a:srgbClr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45" name="Morocco" descr="© INSCALE GmbH, 05.05.2010&#10;http://www.presentationload.com/">
              <a:extLst>
                <a:ext uri="{FF2B5EF4-FFF2-40B4-BE49-F238E27FC236}">
                  <a16:creationId xmlns:a16="http://schemas.microsoft.com/office/drawing/2014/main" id="{6F4CE822-620B-4BFF-B92D-51463020C026}"/>
                </a:ext>
              </a:extLst>
            </p:cNvPr>
            <p:cNvSpPr>
              <a:spLocks/>
            </p:cNvSpPr>
            <p:nvPr/>
          </p:nvSpPr>
          <p:spPr bwMode="gray">
            <a:xfrm>
              <a:off x="5172930" y="3237000"/>
              <a:ext cx="376393" cy="298267"/>
            </a:xfrm>
            <a:custGeom>
              <a:avLst/>
              <a:gdLst>
                <a:gd name="T0" fmla="*/ 2147483647 w 846"/>
                <a:gd name="T1" fmla="*/ 2147483647 h 660"/>
                <a:gd name="T2" fmla="*/ 2147483647 w 846"/>
                <a:gd name="T3" fmla="*/ 2147483647 h 660"/>
                <a:gd name="T4" fmla="*/ 2147483647 w 846"/>
                <a:gd name="T5" fmla="*/ 2147483647 h 660"/>
                <a:gd name="T6" fmla="*/ 2147483647 w 846"/>
                <a:gd name="T7" fmla="*/ 2147483647 h 660"/>
                <a:gd name="T8" fmla="*/ 2147483647 w 846"/>
                <a:gd name="T9" fmla="*/ 2147483647 h 660"/>
                <a:gd name="T10" fmla="*/ 2147483647 w 846"/>
                <a:gd name="T11" fmla="*/ 2147483647 h 660"/>
                <a:gd name="T12" fmla="*/ 2147483647 w 846"/>
                <a:gd name="T13" fmla="*/ 2147483647 h 660"/>
                <a:gd name="T14" fmla="*/ 2147483647 w 846"/>
                <a:gd name="T15" fmla="*/ 2147483647 h 660"/>
                <a:gd name="T16" fmla="*/ 2147483647 w 846"/>
                <a:gd name="T17" fmla="*/ 2147483647 h 660"/>
                <a:gd name="T18" fmla="*/ 2147483647 w 846"/>
                <a:gd name="T19" fmla="*/ 0 h 660"/>
                <a:gd name="T20" fmla="*/ 2147483647 w 846"/>
                <a:gd name="T21" fmla="*/ 2147483647 h 660"/>
                <a:gd name="T22" fmla="*/ 2147483647 w 846"/>
                <a:gd name="T23" fmla="*/ 2147483647 h 660"/>
                <a:gd name="T24" fmla="*/ 2147483647 w 846"/>
                <a:gd name="T25" fmla="*/ 2147483647 h 660"/>
                <a:gd name="T26" fmla="*/ 2147483647 w 846"/>
                <a:gd name="T27" fmla="*/ 2147483647 h 660"/>
                <a:gd name="T28" fmla="*/ 2147483647 w 846"/>
                <a:gd name="T29" fmla="*/ 2147483647 h 660"/>
                <a:gd name="T30" fmla="*/ 2147483647 w 846"/>
                <a:gd name="T31" fmla="*/ 2147483647 h 660"/>
                <a:gd name="T32" fmla="*/ 2147483647 w 846"/>
                <a:gd name="T33" fmla="*/ 2147483647 h 660"/>
                <a:gd name="T34" fmla="*/ 2147483647 w 846"/>
                <a:gd name="T35" fmla="*/ 2147483647 h 660"/>
                <a:gd name="T36" fmla="*/ 2147483647 w 846"/>
                <a:gd name="T37" fmla="*/ 2147483647 h 660"/>
                <a:gd name="T38" fmla="*/ 2147483647 w 846"/>
                <a:gd name="T39" fmla="*/ 2147483647 h 660"/>
                <a:gd name="T40" fmla="*/ 2147483647 w 846"/>
                <a:gd name="T41" fmla="*/ 2147483647 h 660"/>
                <a:gd name="T42" fmla="*/ 2147483647 w 846"/>
                <a:gd name="T43" fmla="*/ 2147483647 h 660"/>
                <a:gd name="T44" fmla="*/ 2147483647 w 846"/>
                <a:gd name="T45" fmla="*/ 2147483647 h 660"/>
                <a:gd name="T46" fmla="*/ 2147483647 w 846"/>
                <a:gd name="T47" fmla="*/ 2147483647 h 660"/>
                <a:gd name="T48" fmla="*/ 2147483647 w 846"/>
                <a:gd name="T49" fmla="*/ 2147483647 h 660"/>
                <a:gd name="T50" fmla="*/ 2147483647 w 846"/>
                <a:gd name="T51" fmla="*/ 2147483647 h 660"/>
                <a:gd name="T52" fmla="*/ 2147483647 w 846"/>
                <a:gd name="T53" fmla="*/ 2147483647 h 660"/>
                <a:gd name="T54" fmla="*/ 2147483647 w 846"/>
                <a:gd name="T55" fmla="*/ 2147483647 h 660"/>
                <a:gd name="T56" fmla="*/ 2147483647 w 846"/>
                <a:gd name="T57" fmla="*/ 2147483647 h 660"/>
                <a:gd name="T58" fmla="*/ 2147483647 w 846"/>
                <a:gd name="T59" fmla="*/ 2147483647 h 660"/>
                <a:gd name="T60" fmla="*/ 2147483647 w 846"/>
                <a:gd name="T61" fmla="*/ 2147483647 h 660"/>
                <a:gd name="T62" fmla="*/ 2147483647 w 846"/>
                <a:gd name="T63" fmla="*/ 2147483647 h 660"/>
                <a:gd name="T64" fmla="*/ 2147483647 w 846"/>
                <a:gd name="T65" fmla="*/ 2147483647 h 660"/>
                <a:gd name="T66" fmla="*/ 2147483647 w 846"/>
                <a:gd name="T67" fmla="*/ 2147483647 h 660"/>
                <a:gd name="T68" fmla="*/ 2147483647 w 846"/>
                <a:gd name="T69" fmla="*/ 2147483647 h 660"/>
                <a:gd name="T70" fmla="*/ 2147483647 w 846"/>
                <a:gd name="T71" fmla="*/ 2147483647 h 660"/>
                <a:gd name="T72" fmla="*/ 2147483647 w 846"/>
                <a:gd name="T73" fmla="*/ 2147483647 h 660"/>
                <a:gd name="T74" fmla="*/ 2147483647 w 846"/>
                <a:gd name="T75" fmla="*/ 2147483647 h 660"/>
                <a:gd name="T76" fmla="*/ 2147483647 w 846"/>
                <a:gd name="T77" fmla="*/ 2147483647 h 660"/>
                <a:gd name="T78" fmla="*/ 2147483647 w 846"/>
                <a:gd name="T79" fmla="*/ 2147483647 h 660"/>
                <a:gd name="T80" fmla="*/ 2147483647 w 846"/>
                <a:gd name="T81" fmla="*/ 2147483647 h 660"/>
                <a:gd name="T82" fmla="*/ 2147483647 w 846"/>
                <a:gd name="T83" fmla="*/ 2147483647 h 660"/>
                <a:gd name="T84" fmla="*/ 2147483647 w 846"/>
                <a:gd name="T85" fmla="*/ 2147483647 h 660"/>
                <a:gd name="T86" fmla="*/ 2147483647 w 846"/>
                <a:gd name="T87" fmla="*/ 2147483647 h 660"/>
                <a:gd name="T88" fmla="*/ 2147483647 w 846"/>
                <a:gd name="T89" fmla="*/ 2147483647 h 660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846"/>
                <a:gd name="T136" fmla="*/ 0 h 660"/>
                <a:gd name="T137" fmla="*/ 846 w 846"/>
                <a:gd name="T138" fmla="*/ 660 h 660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846" h="660">
                  <a:moveTo>
                    <a:pt x="822" y="246"/>
                  </a:moveTo>
                  <a:lnTo>
                    <a:pt x="822" y="216"/>
                  </a:lnTo>
                  <a:lnTo>
                    <a:pt x="804" y="216"/>
                  </a:lnTo>
                  <a:lnTo>
                    <a:pt x="816" y="186"/>
                  </a:lnTo>
                  <a:lnTo>
                    <a:pt x="804" y="168"/>
                  </a:lnTo>
                  <a:lnTo>
                    <a:pt x="810" y="102"/>
                  </a:lnTo>
                  <a:lnTo>
                    <a:pt x="798" y="102"/>
                  </a:lnTo>
                  <a:lnTo>
                    <a:pt x="798" y="90"/>
                  </a:lnTo>
                  <a:lnTo>
                    <a:pt x="804" y="84"/>
                  </a:lnTo>
                  <a:lnTo>
                    <a:pt x="792" y="78"/>
                  </a:lnTo>
                  <a:lnTo>
                    <a:pt x="786" y="66"/>
                  </a:lnTo>
                  <a:lnTo>
                    <a:pt x="780" y="60"/>
                  </a:lnTo>
                  <a:lnTo>
                    <a:pt x="744" y="42"/>
                  </a:lnTo>
                  <a:lnTo>
                    <a:pt x="720" y="42"/>
                  </a:lnTo>
                  <a:lnTo>
                    <a:pt x="708" y="48"/>
                  </a:lnTo>
                  <a:lnTo>
                    <a:pt x="702" y="54"/>
                  </a:lnTo>
                  <a:lnTo>
                    <a:pt x="696" y="54"/>
                  </a:lnTo>
                  <a:lnTo>
                    <a:pt x="690" y="48"/>
                  </a:lnTo>
                  <a:lnTo>
                    <a:pt x="678" y="48"/>
                  </a:lnTo>
                  <a:lnTo>
                    <a:pt x="666" y="42"/>
                  </a:lnTo>
                  <a:lnTo>
                    <a:pt x="654" y="42"/>
                  </a:lnTo>
                  <a:lnTo>
                    <a:pt x="642" y="48"/>
                  </a:lnTo>
                  <a:lnTo>
                    <a:pt x="636" y="54"/>
                  </a:lnTo>
                  <a:lnTo>
                    <a:pt x="624" y="54"/>
                  </a:lnTo>
                  <a:lnTo>
                    <a:pt x="588" y="36"/>
                  </a:lnTo>
                  <a:lnTo>
                    <a:pt x="570" y="18"/>
                  </a:lnTo>
                  <a:lnTo>
                    <a:pt x="564" y="6"/>
                  </a:lnTo>
                  <a:lnTo>
                    <a:pt x="558" y="6"/>
                  </a:lnTo>
                  <a:lnTo>
                    <a:pt x="552" y="0"/>
                  </a:lnTo>
                  <a:lnTo>
                    <a:pt x="528" y="0"/>
                  </a:lnTo>
                  <a:lnTo>
                    <a:pt x="528" y="6"/>
                  </a:lnTo>
                  <a:lnTo>
                    <a:pt x="522" y="12"/>
                  </a:lnTo>
                  <a:lnTo>
                    <a:pt x="522" y="30"/>
                  </a:lnTo>
                  <a:lnTo>
                    <a:pt x="516" y="48"/>
                  </a:lnTo>
                  <a:lnTo>
                    <a:pt x="498" y="84"/>
                  </a:lnTo>
                  <a:lnTo>
                    <a:pt x="492" y="102"/>
                  </a:lnTo>
                  <a:lnTo>
                    <a:pt x="468" y="138"/>
                  </a:lnTo>
                  <a:lnTo>
                    <a:pt x="462" y="150"/>
                  </a:lnTo>
                  <a:lnTo>
                    <a:pt x="450" y="162"/>
                  </a:lnTo>
                  <a:lnTo>
                    <a:pt x="438" y="168"/>
                  </a:lnTo>
                  <a:lnTo>
                    <a:pt x="420" y="168"/>
                  </a:lnTo>
                  <a:lnTo>
                    <a:pt x="408" y="174"/>
                  </a:lnTo>
                  <a:lnTo>
                    <a:pt x="402" y="174"/>
                  </a:lnTo>
                  <a:lnTo>
                    <a:pt x="396" y="180"/>
                  </a:lnTo>
                  <a:lnTo>
                    <a:pt x="384" y="186"/>
                  </a:lnTo>
                  <a:lnTo>
                    <a:pt x="378" y="198"/>
                  </a:lnTo>
                  <a:lnTo>
                    <a:pt x="360" y="192"/>
                  </a:lnTo>
                  <a:lnTo>
                    <a:pt x="330" y="204"/>
                  </a:lnTo>
                  <a:lnTo>
                    <a:pt x="330" y="210"/>
                  </a:lnTo>
                  <a:lnTo>
                    <a:pt x="324" y="216"/>
                  </a:lnTo>
                  <a:lnTo>
                    <a:pt x="324" y="228"/>
                  </a:lnTo>
                  <a:lnTo>
                    <a:pt x="318" y="240"/>
                  </a:lnTo>
                  <a:lnTo>
                    <a:pt x="312" y="240"/>
                  </a:lnTo>
                  <a:lnTo>
                    <a:pt x="288" y="264"/>
                  </a:lnTo>
                  <a:lnTo>
                    <a:pt x="288" y="288"/>
                  </a:lnTo>
                  <a:lnTo>
                    <a:pt x="276" y="312"/>
                  </a:lnTo>
                  <a:lnTo>
                    <a:pt x="264" y="324"/>
                  </a:lnTo>
                  <a:lnTo>
                    <a:pt x="258" y="336"/>
                  </a:lnTo>
                  <a:lnTo>
                    <a:pt x="246" y="354"/>
                  </a:lnTo>
                  <a:lnTo>
                    <a:pt x="246" y="402"/>
                  </a:lnTo>
                  <a:lnTo>
                    <a:pt x="240" y="408"/>
                  </a:lnTo>
                  <a:lnTo>
                    <a:pt x="234" y="408"/>
                  </a:lnTo>
                  <a:lnTo>
                    <a:pt x="234" y="414"/>
                  </a:lnTo>
                  <a:lnTo>
                    <a:pt x="240" y="420"/>
                  </a:lnTo>
                  <a:lnTo>
                    <a:pt x="252" y="420"/>
                  </a:lnTo>
                  <a:lnTo>
                    <a:pt x="252" y="474"/>
                  </a:lnTo>
                  <a:lnTo>
                    <a:pt x="240" y="474"/>
                  </a:lnTo>
                  <a:lnTo>
                    <a:pt x="228" y="480"/>
                  </a:lnTo>
                  <a:lnTo>
                    <a:pt x="192" y="540"/>
                  </a:lnTo>
                  <a:lnTo>
                    <a:pt x="180" y="552"/>
                  </a:lnTo>
                  <a:lnTo>
                    <a:pt x="168" y="552"/>
                  </a:lnTo>
                  <a:lnTo>
                    <a:pt x="162" y="558"/>
                  </a:lnTo>
                  <a:lnTo>
                    <a:pt x="150" y="564"/>
                  </a:lnTo>
                  <a:lnTo>
                    <a:pt x="144" y="576"/>
                  </a:lnTo>
                  <a:lnTo>
                    <a:pt x="132" y="588"/>
                  </a:lnTo>
                  <a:lnTo>
                    <a:pt x="126" y="600"/>
                  </a:lnTo>
                  <a:lnTo>
                    <a:pt x="120" y="606"/>
                  </a:lnTo>
                  <a:lnTo>
                    <a:pt x="84" y="624"/>
                  </a:lnTo>
                  <a:lnTo>
                    <a:pt x="66" y="624"/>
                  </a:lnTo>
                  <a:lnTo>
                    <a:pt x="54" y="630"/>
                  </a:lnTo>
                  <a:lnTo>
                    <a:pt x="48" y="630"/>
                  </a:lnTo>
                  <a:lnTo>
                    <a:pt x="42" y="636"/>
                  </a:lnTo>
                  <a:lnTo>
                    <a:pt x="12" y="636"/>
                  </a:lnTo>
                  <a:lnTo>
                    <a:pt x="6" y="642"/>
                  </a:lnTo>
                  <a:lnTo>
                    <a:pt x="6" y="654"/>
                  </a:lnTo>
                  <a:lnTo>
                    <a:pt x="0" y="660"/>
                  </a:lnTo>
                  <a:lnTo>
                    <a:pt x="312" y="660"/>
                  </a:lnTo>
                  <a:lnTo>
                    <a:pt x="312" y="600"/>
                  </a:lnTo>
                  <a:lnTo>
                    <a:pt x="318" y="570"/>
                  </a:lnTo>
                  <a:lnTo>
                    <a:pt x="330" y="564"/>
                  </a:lnTo>
                  <a:lnTo>
                    <a:pt x="336" y="558"/>
                  </a:lnTo>
                  <a:lnTo>
                    <a:pt x="348" y="552"/>
                  </a:lnTo>
                  <a:lnTo>
                    <a:pt x="378" y="522"/>
                  </a:lnTo>
                  <a:lnTo>
                    <a:pt x="378" y="516"/>
                  </a:lnTo>
                  <a:lnTo>
                    <a:pt x="396" y="516"/>
                  </a:lnTo>
                  <a:lnTo>
                    <a:pt x="426" y="498"/>
                  </a:lnTo>
                  <a:lnTo>
                    <a:pt x="438" y="504"/>
                  </a:lnTo>
                  <a:lnTo>
                    <a:pt x="444" y="510"/>
                  </a:lnTo>
                  <a:lnTo>
                    <a:pt x="456" y="510"/>
                  </a:lnTo>
                  <a:lnTo>
                    <a:pt x="462" y="498"/>
                  </a:lnTo>
                  <a:lnTo>
                    <a:pt x="462" y="492"/>
                  </a:lnTo>
                  <a:lnTo>
                    <a:pt x="486" y="486"/>
                  </a:lnTo>
                  <a:lnTo>
                    <a:pt x="492" y="474"/>
                  </a:lnTo>
                  <a:lnTo>
                    <a:pt x="504" y="474"/>
                  </a:lnTo>
                  <a:lnTo>
                    <a:pt x="516" y="480"/>
                  </a:lnTo>
                  <a:lnTo>
                    <a:pt x="540" y="480"/>
                  </a:lnTo>
                  <a:lnTo>
                    <a:pt x="552" y="468"/>
                  </a:lnTo>
                  <a:lnTo>
                    <a:pt x="564" y="444"/>
                  </a:lnTo>
                  <a:lnTo>
                    <a:pt x="570" y="438"/>
                  </a:lnTo>
                  <a:lnTo>
                    <a:pt x="576" y="426"/>
                  </a:lnTo>
                  <a:lnTo>
                    <a:pt x="618" y="426"/>
                  </a:lnTo>
                  <a:lnTo>
                    <a:pt x="624" y="420"/>
                  </a:lnTo>
                  <a:lnTo>
                    <a:pt x="636" y="414"/>
                  </a:lnTo>
                  <a:lnTo>
                    <a:pt x="648" y="402"/>
                  </a:lnTo>
                  <a:lnTo>
                    <a:pt x="648" y="396"/>
                  </a:lnTo>
                  <a:lnTo>
                    <a:pt x="672" y="384"/>
                  </a:lnTo>
                  <a:lnTo>
                    <a:pt x="660" y="366"/>
                  </a:lnTo>
                  <a:lnTo>
                    <a:pt x="654" y="354"/>
                  </a:lnTo>
                  <a:lnTo>
                    <a:pt x="648" y="348"/>
                  </a:lnTo>
                  <a:lnTo>
                    <a:pt x="648" y="336"/>
                  </a:lnTo>
                  <a:lnTo>
                    <a:pt x="654" y="330"/>
                  </a:lnTo>
                  <a:lnTo>
                    <a:pt x="678" y="330"/>
                  </a:lnTo>
                  <a:lnTo>
                    <a:pt x="690" y="324"/>
                  </a:lnTo>
                  <a:lnTo>
                    <a:pt x="714" y="324"/>
                  </a:lnTo>
                  <a:lnTo>
                    <a:pt x="714" y="312"/>
                  </a:lnTo>
                  <a:lnTo>
                    <a:pt x="720" y="306"/>
                  </a:lnTo>
                  <a:lnTo>
                    <a:pt x="720" y="300"/>
                  </a:lnTo>
                  <a:lnTo>
                    <a:pt x="732" y="300"/>
                  </a:lnTo>
                  <a:lnTo>
                    <a:pt x="738" y="306"/>
                  </a:lnTo>
                  <a:lnTo>
                    <a:pt x="744" y="300"/>
                  </a:lnTo>
                  <a:lnTo>
                    <a:pt x="744" y="294"/>
                  </a:lnTo>
                  <a:lnTo>
                    <a:pt x="762" y="294"/>
                  </a:lnTo>
                  <a:lnTo>
                    <a:pt x="774" y="300"/>
                  </a:lnTo>
                  <a:lnTo>
                    <a:pt x="828" y="294"/>
                  </a:lnTo>
                  <a:lnTo>
                    <a:pt x="828" y="282"/>
                  </a:lnTo>
                  <a:lnTo>
                    <a:pt x="846" y="264"/>
                  </a:lnTo>
                  <a:lnTo>
                    <a:pt x="822" y="246"/>
                  </a:lnTo>
                  <a:close/>
                </a:path>
              </a:pathLst>
            </a:custGeom>
            <a:solidFill>
              <a:srgbClr val="93A690">
                <a:alpha val="80000"/>
              </a:srgbClr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46" name="France" descr="© INSCALE GmbH, 05.05.2010&#10;http://www.presentationload.com/">
              <a:extLst>
                <a:ext uri="{FF2B5EF4-FFF2-40B4-BE49-F238E27FC236}">
                  <a16:creationId xmlns:a16="http://schemas.microsoft.com/office/drawing/2014/main" id="{EAB48358-EFB0-421B-ACDB-D7DBB3FF7AFC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5447681" y="2675369"/>
              <a:ext cx="403392" cy="352209"/>
            </a:xfrm>
            <a:custGeom>
              <a:avLst/>
              <a:gdLst>
                <a:gd name="T0" fmla="*/ 2147483647 w 230"/>
                <a:gd name="T1" fmla="*/ 2147483647 h 198"/>
                <a:gd name="T2" fmla="*/ 2147483647 w 230"/>
                <a:gd name="T3" fmla="*/ 2147483647 h 198"/>
                <a:gd name="T4" fmla="*/ 2147483647 w 230"/>
                <a:gd name="T5" fmla="*/ 2147483647 h 198"/>
                <a:gd name="T6" fmla="*/ 2147483647 w 230"/>
                <a:gd name="T7" fmla="*/ 2147483647 h 198"/>
                <a:gd name="T8" fmla="*/ 2147483647 w 230"/>
                <a:gd name="T9" fmla="*/ 2147483647 h 198"/>
                <a:gd name="T10" fmla="*/ 2147483647 w 230"/>
                <a:gd name="T11" fmla="*/ 2147483647 h 198"/>
                <a:gd name="T12" fmla="*/ 2147483647 w 230"/>
                <a:gd name="T13" fmla="*/ 2147483647 h 198"/>
                <a:gd name="T14" fmla="*/ 2147483647 w 230"/>
                <a:gd name="T15" fmla="*/ 2147483647 h 198"/>
                <a:gd name="T16" fmla="*/ 2147483647 w 230"/>
                <a:gd name="T17" fmla="*/ 2147483647 h 198"/>
                <a:gd name="T18" fmla="*/ 2147483647 w 230"/>
                <a:gd name="T19" fmla="*/ 2147483647 h 198"/>
                <a:gd name="T20" fmla="*/ 2147483647 w 230"/>
                <a:gd name="T21" fmla="*/ 2147483647 h 198"/>
                <a:gd name="T22" fmla="*/ 2147483647 w 230"/>
                <a:gd name="T23" fmla="*/ 2147483647 h 198"/>
                <a:gd name="T24" fmla="*/ 2147483647 w 230"/>
                <a:gd name="T25" fmla="*/ 2147483647 h 198"/>
                <a:gd name="T26" fmla="*/ 2147483647 w 230"/>
                <a:gd name="T27" fmla="*/ 2147483647 h 198"/>
                <a:gd name="T28" fmla="*/ 2147483647 w 230"/>
                <a:gd name="T29" fmla="*/ 2147483647 h 198"/>
                <a:gd name="T30" fmla="*/ 2147483647 w 230"/>
                <a:gd name="T31" fmla="*/ 2147483647 h 198"/>
                <a:gd name="T32" fmla="*/ 2147483647 w 230"/>
                <a:gd name="T33" fmla="*/ 2147483647 h 198"/>
                <a:gd name="T34" fmla="*/ 2147483647 w 230"/>
                <a:gd name="T35" fmla="*/ 2147483647 h 198"/>
                <a:gd name="T36" fmla="*/ 2147483647 w 230"/>
                <a:gd name="T37" fmla="*/ 2147483647 h 198"/>
                <a:gd name="T38" fmla="*/ 2147483647 w 230"/>
                <a:gd name="T39" fmla="*/ 2147483647 h 198"/>
                <a:gd name="T40" fmla="*/ 2147483647 w 230"/>
                <a:gd name="T41" fmla="*/ 2147483647 h 198"/>
                <a:gd name="T42" fmla="*/ 2147483647 w 230"/>
                <a:gd name="T43" fmla="*/ 2147483647 h 198"/>
                <a:gd name="T44" fmla="*/ 2147483647 w 230"/>
                <a:gd name="T45" fmla="*/ 2147483647 h 198"/>
                <a:gd name="T46" fmla="*/ 2147483647 w 230"/>
                <a:gd name="T47" fmla="*/ 2147483647 h 198"/>
                <a:gd name="T48" fmla="*/ 2147483647 w 230"/>
                <a:gd name="T49" fmla="*/ 2147483647 h 198"/>
                <a:gd name="T50" fmla="*/ 2147483647 w 230"/>
                <a:gd name="T51" fmla="*/ 2147483647 h 198"/>
                <a:gd name="T52" fmla="*/ 2147483647 w 230"/>
                <a:gd name="T53" fmla="*/ 2147483647 h 198"/>
                <a:gd name="T54" fmla="*/ 2147483647 w 230"/>
                <a:gd name="T55" fmla="*/ 2147483647 h 198"/>
                <a:gd name="T56" fmla="*/ 2147483647 w 230"/>
                <a:gd name="T57" fmla="*/ 2147483647 h 198"/>
                <a:gd name="T58" fmla="*/ 2147483647 w 230"/>
                <a:gd name="T59" fmla="*/ 2147483647 h 198"/>
                <a:gd name="T60" fmla="*/ 2147483647 w 230"/>
                <a:gd name="T61" fmla="*/ 2147483647 h 198"/>
                <a:gd name="T62" fmla="*/ 2147483647 w 230"/>
                <a:gd name="T63" fmla="*/ 2147483647 h 198"/>
                <a:gd name="T64" fmla="*/ 2147483647 w 230"/>
                <a:gd name="T65" fmla="*/ 2147483647 h 198"/>
                <a:gd name="T66" fmla="*/ 2147483647 w 230"/>
                <a:gd name="T67" fmla="*/ 2147483647 h 198"/>
                <a:gd name="T68" fmla="*/ 2147483647 w 230"/>
                <a:gd name="T69" fmla="*/ 2147483647 h 198"/>
                <a:gd name="T70" fmla="*/ 2147483647 w 230"/>
                <a:gd name="T71" fmla="*/ 2147483647 h 198"/>
                <a:gd name="T72" fmla="*/ 2147483647 w 230"/>
                <a:gd name="T73" fmla="*/ 2147483647 h 198"/>
                <a:gd name="T74" fmla="*/ 2147483647 w 230"/>
                <a:gd name="T75" fmla="*/ 2147483647 h 198"/>
                <a:gd name="T76" fmla="*/ 2147483647 w 230"/>
                <a:gd name="T77" fmla="*/ 2147483647 h 198"/>
                <a:gd name="T78" fmla="*/ 2147483647 w 230"/>
                <a:gd name="T79" fmla="*/ 2147483647 h 198"/>
                <a:gd name="T80" fmla="*/ 2147483647 w 230"/>
                <a:gd name="T81" fmla="*/ 2147483647 h 198"/>
                <a:gd name="T82" fmla="*/ 2147483647 w 230"/>
                <a:gd name="T83" fmla="*/ 2147483647 h 198"/>
                <a:gd name="T84" fmla="*/ 2147483647 w 230"/>
                <a:gd name="T85" fmla="*/ 2147483647 h 198"/>
                <a:gd name="T86" fmla="*/ 2147483647 w 230"/>
                <a:gd name="T87" fmla="*/ 2147483647 h 198"/>
                <a:gd name="T88" fmla="*/ 2147483647 w 230"/>
                <a:gd name="T89" fmla="*/ 2147483647 h 198"/>
                <a:gd name="T90" fmla="*/ 2147483647 w 230"/>
                <a:gd name="T91" fmla="*/ 2147483647 h 198"/>
                <a:gd name="T92" fmla="*/ 2147483647 w 230"/>
                <a:gd name="T93" fmla="*/ 2147483647 h 198"/>
                <a:gd name="T94" fmla="*/ 2147483647 w 230"/>
                <a:gd name="T95" fmla="*/ 2147483647 h 198"/>
                <a:gd name="T96" fmla="*/ 2147483647 w 230"/>
                <a:gd name="T97" fmla="*/ 2147483647 h 198"/>
                <a:gd name="T98" fmla="*/ 2147483647 w 230"/>
                <a:gd name="T99" fmla="*/ 2147483647 h 198"/>
                <a:gd name="T100" fmla="*/ 2147483647 w 230"/>
                <a:gd name="T101" fmla="*/ 2147483647 h 198"/>
                <a:gd name="T102" fmla="*/ 2147483647 w 230"/>
                <a:gd name="T103" fmla="*/ 2147483647 h 198"/>
                <a:gd name="T104" fmla="*/ 2147483647 w 230"/>
                <a:gd name="T105" fmla="*/ 2147483647 h 198"/>
                <a:gd name="T106" fmla="*/ 2147483647 w 230"/>
                <a:gd name="T107" fmla="*/ 2147483647 h 198"/>
                <a:gd name="T108" fmla="*/ 2147483647 w 230"/>
                <a:gd name="T109" fmla="*/ 2147483647 h 198"/>
                <a:gd name="T110" fmla="*/ 2147483647 w 230"/>
                <a:gd name="T111" fmla="*/ 2147483647 h 198"/>
                <a:gd name="T112" fmla="*/ 2147483647 w 230"/>
                <a:gd name="T113" fmla="*/ 2147483647 h 198"/>
                <a:gd name="T114" fmla="*/ 2147483647 w 230"/>
                <a:gd name="T115" fmla="*/ 2147483647 h 198"/>
                <a:gd name="T116" fmla="*/ 2147483647 w 230"/>
                <a:gd name="T117" fmla="*/ 2147483647 h 198"/>
                <a:gd name="T118" fmla="*/ 2147483647 w 230"/>
                <a:gd name="T119" fmla="*/ 2147483647 h 198"/>
                <a:gd name="T120" fmla="*/ 2147483647 w 230"/>
                <a:gd name="T121" fmla="*/ 2147483647 h 19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30"/>
                <a:gd name="T184" fmla="*/ 0 h 198"/>
                <a:gd name="T185" fmla="*/ 230 w 230"/>
                <a:gd name="T186" fmla="*/ 198 h 19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30" h="198">
                  <a:moveTo>
                    <a:pt x="230" y="172"/>
                  </a:moveTo>
                  <a:lnTo>
                    <a:pt x="230" y="172"/>
                  </a:lnTo>
                  <a:lnTo>
                    <a:pt x="230" y="166"/>
                  </a:lnTo>
                  <a:lnTo>
                    <a:pt x="228" y="166"/>
                  </a:lnTo>
                  <a:lnTo>
                    <a:pt x="224" y="168"/>
                  </a:lnTo>
                  <a:lnTo>
                    <a:pt x="224" y="170"/>
                  </a:lnTo>
                  <a:lnTo>
                    <a:pt x="220" y="172"/>
                  </a:lnTo>
                  <a:lnTo>
                    <a:pt x="218" y="174"/>
                  </a:lnTo>
                  <a:lnTo>
                    <a:pt x="216" y="178"/>
                  </a:lnTo>
                  <a:lnTo>
                    <a:pt x="216" y="182"/>
                  </a:lnTo>
                  <a:lnTo>
                    <a:pt x="218" y="186"/>
                  </a:lnTo>
                  <a:lnTo>
                    <a:pt x="218" y="190"/>
                  </a:lnTo>
                  <a:lnTo>
                    <a:pt x="218" y="192"/>
                  </a:lnTo>
                  <a:lnTo>
                    <a:pt x="218" y="194"/>
                  </a:lnTo>
                  <a:lnTo>
                    <a:pt x="222" y="196"/>
                  </a:lnTo>
                  <a:lnTo>
                    <a:pt x="224" y="198"/>
                  </a:lnTo>
                  <a:lnTo>
                    <a:pt x="230" y="192"/>
                  </a:lnTo>
                  <a:lnTo>
                    <a:pt x="230" y="186"/>
                  </a:lnTo>
                  <a:lnTo>
                    <a:pt x="228" y="186"/>
                  </a:lnTo>
                  <a:lnTo>
                    <a:pt x="230" y="184"/>
                  </a:lnTo>
                  <a:lnTo>
                    <a:pt x="230" y="172"/>
                  </a:lnTo>
                  <a:close/>
                  <a:moveTo>
                    <a:pt x="198" y="40"/>
                  </a:moveTo>
                  <a:lnTo>
                    <a:pt x="198" y="40"/>
                  </a:lnTo>
                  <a:lnTo>
                    <a:pt x="196" y="40"/>
                  </a:lnTo>
                  <a:lnTo>
                    <a:pt x="192" y="40"/>
                  </a:lnTo>
                  <a:lnTo>
                    <a:pt x="190" y="40"/>
                  </a:lnTo>
                  <a:lnTo>
                    <a:pt x="184" y="40"/>
                  </a:lnTo>
                  <a:lnTo>
                    <a:pt x="184" y="34"/>
                  </a:lnTo>
                  <a:lnTo>
                    <a:pt x="182" y="34"/>
                  </a:lnTo>
                  <a:lnTo>
                    <a:pt x="182" y="32"/>
                  </a:lnTo>
                  <a:lnTo>
                    <a:pt x="178" y="30"/>
                  </a:lnTo>
                  <a:lnTo>
                    <a:pt x="174" y="34"/>
                  </a:lnTo>
                  <a:lnTo>
                    <a:pt x="172" y="32"/>
                  </a:lnTo>
                  <a:lnTo>
                    <a:pt x="166" y="32"/>
                  </a:lnTo>
                  <a:lnTo>
                    <a:pt x="164" y="28"/>
                  </a:lnTo>
                  <a:lnTo>
                    <a:pt x="162" y="28"/>
                  </a:lnTo>
                  <a:lnTo>
                    <a:pt x="158" y="28"/>
                  </a:lnTo>
                  <a:lnTo>
                    <a:pt x="156" y="28"/>
                  </a:lnTo>
                  <a:lnTo>
                    <a:pt x="156" y="22"/>
                  </a:lnTo>
                  <a:lnTo>
                    <a:pt x="152" y="24"/>
                  </a:lnTo>
                  <a:lnTo>
                    <a:pt x="146" y="24"/>
                  </a:lnTo>
                  <a:lnTo>
                    <a:pt x="146" y="18"/>
                  </a:lnTo>
                  <a:lnTo>
                    <a:pt x="144" y="16"/>
                  </a:lnTo>
                  <a:lnTo>
                    <a:pt x="142" y="14"/>
                  </a:lnTo>
                  <a:lnTo>
                    <a:pt x="136" y="14"/>
                  </a:lnTo>
                  <a:lnTo>
                    <a:pt x="132" y="12"/>
                  </a:lnTo>
                  <a:lnTo>
                    <a:pt x="126" y="10"/>
                  </a:lnTo>
                  <a:lnTo>
                    <a:pt x="126" y="6"/>
                  </a:lnTo>
                  <a:lnTo>
                    <a:pt x="126" y="0"/>
                  </a:lnTo>
                  <a:lnTo>
                    <a:pt x="118" y="0"/>
                  </a:lnTo>
                  <a:lnTo>
                    <a:pt x="114" y="2"/>
                  </a:lnTo>
                  <a:lnTo>
                    <a:pt x="112" y="2"/>
                  </a:lnTo>
                  <a:lnTo>
                    <a:pt x="110" y="4"/>
                  </a:lnTo>
                  <a:lnTo>
                    <a:pt x="104" y="4"/>
                  </a:lnTo>
                  <a:lnTo>
                    <a:pt x="104" y="6"/>
                  </a:lnTo>
                  <a:lnTo>
                    <a:pt x="104" y="8"/>
                  </a:lnTo>
                  <a:lnTo>
                    <a:pt x="104" y="12"/>
                  </a:lnTo>
                  <a:lnTo>
                    <a:pt x="106" y="14"/>
                  </a:lnTo>
                  <a:lnTo>
                    <a:pt x="106" y="20"/>
                  </a:lnTo>
                  <a:lnTo>
                    <a:pt x="104" y="22"/>
                  </a:lnTo>
                  <a:lnTo>
                    <a:pt x="98" y="24"/>
                  </a:lnTo>
                  <a:lnTo>
                    <a:pt x="92" y="24"/>
                  </a:lnTo>
                  <a:lnTo>
                    <a:pt x="82" y="32"/>
                  </a:lnTo>
                  <a:lnTo>
                    <a:pt x="86" y="34"/>
                  </a:lnTo>
                  <a:lnTo>
                    <a:pt x="84" y="34"/>
                  </a:lnTo>
                  <a:lnTo>
                    <a:pt x="82" y="34"/>
                  </a:lnTo>
                  <a:lnTo>
                    <a:pt x="76" y="38"/>
                  </a:lnTo>
                  <a:lnTo>
                    <a:pt x="68" y="38"/>
                  </a:lnTo>
                  <a:lnTo>
                    <a:pt x="66" y="36"/>
                  </a:lnTo>
                  <a:lnTo>
                    <a:pt x="60" y="30"/>
                  </a:lnTo>
                  <a:lnTo>
                    <a:pt x="58" y="30"/>
                  </a:lnTo>
                  <a:lnTo>
                    <a:pt x="56" y="28"/>
                  </a:lnTo>
                  <a:lnTo>
                    <a:pt x="52" y="28"/>
                  </a:lnTo>
                  <a:lnTo>
                    <a:pt x="52" y="30"/>
                  </a:lnTo>
                  <a:lnTo>
                    <a:pt x="52" y="34"/>
                  </a:lnTo>
                  <a:lnTo>
                    <a:pt x="54" y="34"/>
                  </a:lnTo>
                  <a:lnTo>
                    <a:pt x="56" y="38"/>
                  </a:lnTo>
                  <a:lnTo>
                    <a:pt x="58" y="40"/>
                  </a:lnTo>
                  <a:lnTo>
                    <a:pt x="58" y="46"/>
                  </a:lnTo>
                  <a:lnTo>
                    <a:pt x="56" y="48"/>
                  </a:lnTo>
                  <a:lnTo>
                    <a:pt x="54" y="48"/>
                  </a:lnTo>
                  <a:lnTo>
                    <a:pt x="48" y="48"/>
                  </a:lnTo>
                  <a:lnTo>
                    <a:pt x="38" y="48"/>
                  </a:lnTo>
                  <a:lnTo>
                    <a:pt x="38" y="54"/>
                  </a:lnTo>
                  <a:lnTo>
                    <a:pt x="36" y="52"/>
                  </a:lnTo>
                  <a:lnTo>
                    <a:pt x="34" y="48"/>
                  </a:lnTo>
                  <a:lnTo>
                    <a:pt x="32" y="48"/>
                  </a:lnTo>
                  <a:lnTo>
                    <a:pt x="30" y="46"/>
                  </a:lnTo>
                  <a:lnTo>
                    <a:pt x="26" y="46"/>
                  </a:lnTo>
                  <a:lnTo>
                    <a:pt x="24" y="48"/>
                  </a:lnTo>
                  <a:lnTo>
                    <a:pt x="22" y="48"/>
                  </a:lnTo>
                  <a:lnTo>
                    <a:pt x="20" y="48"/>
                  </a:lnTo>
                  <a:lnTo>
                    <a:pt x="16" y="48"/>
                  </a:lnTo>
                  <a:lnTo>
                    <a:pt x="12" y="50"/>
                  </a:lnTo>
                  <a:lnTo>
                    <a:pt x="8" y="50"/>
                  </a:lnTo>
                  <a:lnTo>
                    <a:pt x="6" y="52"/>
                  </a:lnTo>
                  <a:lnTo>
                    <a:pt x="4" y="54"/>
                  </a:lnTo>
                  <a:lnTo>
                    <a:pt x="6" y="56"/>
                  </a:lnTo>
                  <a:lnTo>
                    <a:pt x="8" y="56"/>
                  </a:lnTo>
                  <a:lnTo>
                    <a:pt x="10" y="58"/>
                  </a:lnTo>
                  <a:lnTo>
                    <a:pt x="10" y="60"/>
                  </a:lnTo>
                  <a:lnTo>
                    <a:pt x="6" y="60"/>
                  </a:lnTo>
                  <a:lnTo>
                    <a:pt x="2" y="60"/>
                  </a:lnTo>
                  <a:lnTo>
                    <a:pt x="0" y="60"/>
                  </a:lnTo>
                  <a:lnTo>
                    <a:pt x="0" y="62"/>
                  </a:lnTo>
                  <a:lnTo>
                    <a:pt x="6" y="66"/>
                  </a:lnTo>
                  <a:lnTo>
                    <a:pt x="12" y="66"/>
                  </a:lnTo>
                  <a:lnTo>
                    <a:pt x="12" y="64"/>
                  </a:lnTo>
                  <a:lnTo>
                    <a:pt x="26" y="72"/>
                  </a:lnTo>
                  <a:lnTo>
                    <a:pt x="32" y="72"/>
                  </a:lnTo>
                  <a:lnTo>
                    <a:pt x="38" y="76"/>
                  </a:lnTo>
                  <a:lnTo>
                    <a:pt x="48" y="76"/>
                  </a:lnTo>
                  <a:lnTo>
                    <a:pt x="40" y="80"/>
                  </a:lnTo>
                  <a:lnTo>
                    <a:pt x="42" y="84"/>
                  </a:lnTo>
                  <a:lnTo>
                    <a:pt x="44" y="86"/>
                  </a:lnTo>
                  <a:lnTo>
                    <a:pt x="46" y="92"/>
                  </a:lnTo>
                  <a:lnTo>
                    <a:pt x="52" y="96"/>
                  </a:lnTo>
                  <a:lnTo>
                    <a:pt x="58" y="96"/>
                  </a:lnTo>
                  <a:lnTo>
                    <a:pt x="58" y="106"/>
                  </a:lnTo>
                  <a:lnTo>
                    <a:pt x="62" y="114"/>
                  </a:lnTo>
                  <a:lnTo>
                    <a:pt x="66" y="124"/>
                  </a:lnTo>
                  <a:lnTo>
                    <a:pt x="58" y="114"/>
                  </a:lnTo>
                  <a:lnTo>
                    <a:pt x="58" y="118"/>
                  </a:lnTo>
                  <a:lnTo>
                    <a:pt x="56" y="120"/>
                  </a:lnTo>
                  <a:lnTo>
                    <a:pt x="56" y="132"/>
                  </a:lnTo>
                  <a:lnTo>
                    <a:pt x="54" y="134"/>
                  </a:lnTo>
                  <a:lnTo>
                    <a:pt x="52" y="144"/>
                  </a:lnTo>
                  <a:lnTo>
                    <a:pt x="52" y="146"/>
                  </a:lnTo>
                  <a:lnTo>
                    <a:pt x="50" y="150"/>
                  </a:lnTo>
                  <a:lnTo>
                    <a:pt x="50" y="152"/>
                  </a:lnTo>
                  <a:lnTo>
                    <a:pt x="48" y="152"/>
                  </a:lnTo>
                  <a:lnTo>
                    <a:pt x="48" y="154"/>
                  </a:lnTo>
                  <a:lnTo>
                    <a:pt x="46" y="156"/>
                  </a:lnTo>
                  <a:lnTo>
                    <a:pt x="44" y="158"/>
                  </a:lnTo>
                  <a:lnTo>
                    <a:pt x="46" y="160"/>
                  </a:lnTo>
                  <a:lnTo>
                    <a:pt x="46" y="158"/>
                  </a:lnTo>
                  <a:lnTo>
                    <a:pt x="48" y="158"/>
                  </a:lnTo>
                  <a:lnTo>
                    <a:pt x="52" y="160"/>
                  </a:lnTo>
                  <a:lnTo>
                    <a:pt x="52" y="162"/>
                  </a:lnTo>
                  <a:lnTo>
                    <a:pt x="50" y="164"/>
                  </a:lnTo>
                  <a:lnTo>
                    <a:pt x="60" y="164"/>
                  </a:lnTo>
                  <a:lnTo>
                    <a:pt x="64" y="168"/>
                  </a:lnTo>
                  <a:lnTo>
                    <a:pt x="66" y="166"/>
                  </a:lnTo>
                  <a:lnTo>
                    <a:pt x="68" y="166"/>
                  </a:lnTo>
                  <a:lnTo>
                    <a:pt x="72" y="170"/>
                  </a:lnTo>
                  <a:lnTo>
                    <a:pt x="78" y="170"/>
                  </a:lnTo>
                  <a:lnTo>
                    <a:pt x="78" y="172"/>
                  </a:lnTo>
                  <a:lnTo>
                    <a:pt x="84" y="172"/>
                  </a:lnTo>
                  <a:lnTo>
                    <a:pt x="84" y="168"/>
                  </a:lnTo>
                  <a:lnTo>
                    <a:pt x="86" y="166"/>
                  </a:lnTo>
                  <a:lnTo>
                    <a:pt x="90" y="166"/>
                  </a:lnTo>
                  <a:lnTo>
                    <a:pt x="92" y="168"/>
                  </a:lnTo>
                  <a:lnTo>
                    <a:pt x="92" y="170"/>
                  </a:lnTo>
                  <a:lnTo>
                    <a:pt x="96" y="170"/>
                  </a:lnTo>
                  <a:lnTo>
                    <a:pt x="96" y="172"/>
                  </a:lnTo>
                  <a:lnTo>
                    <a:pt x="104" y="172"/>
                  </a:lnTo>
                  <a:lnTo>
                    <a:pt x="104" y="174"/>
                  </a:lnTo>
                  <a:lnTo>
                    <a:pt x="104" y="176"/>
                  </a:lnTo>
                  <a:lnTo>
                    <a:pt x="112" y="176"/>
                  </a:lnTo>
                  <a:lnTo>
                    <a:pt x="112" y="178"/>
                  </a:lnTo>
                  <a:lnTo>
                    <a:pt x="118" y="178"/>
                  </a:lnTo>
                  <a:lnTo>
                    <a:pt x="118" y="176"/>
                  </a:lnTo>
                  <a:lnTo>
                    <a:pt x="118" y="174"/>
                  </a:lnTo>
                  <a:lnTo>
                    <a:pt x="122" y="174"/>
                  </a:lnTo>
                  <a:lnTo>
                    <a:pt x="122" y="170"/>
                  </a:lnTo>
                  <a:lnTo>
                    <a:pt x="126" y="164"/>
                  </a:lnTo>
                  <a:lnTo>
                    <a:pt x="130" y="160"/>
                  </a:lnTo>
                  <a:lnTo>
                    <a:pt x="132" y="158"/>
                  </a:lnTo>
                  <a:lnTo>
                    <a:pt x="134" y="156"/>
                  </a:lnTo>
                  <a:lnTo>
                    <a:pt x="138" y="154"/>
                  </a:lnTo>
                  <a:lnTo>
                    <a:pt x="140" y="152"/>
                  </a:lnTo>
                  <a:lnTo>
                    <a:pt x="144" y="152"/>
                  </a:lnTo>
                  <a:lnTo>
                    <a:pt x="146" y="154"/>
                  </a:lnTo>
                  <a:lnTo>
                    <a:pt x="150" y="154"/>
                  </a:lnTo>
                  <a:lnTo>
                    <a:pt x="152" y="156"/>
                  </a:lnTo>
                  <a:lnTo>
                    <a:pt x="162" y="156"/>
                  </a:lnTo>
                  <a:lnTo>
                    <a:pt x="166" y="160"/>
                  </a:lnTo>
                  <a:lnTo>
                    <a:pt x="166" y="162"/>
                  </a:lnTo>
                  <a:lnTo>
                    <a:pt x="170" y="162"/>
                  </a:lnTo>
                  <a:lnTo>
                    <a:pt x="172" y="164"/>
                  </a:lnTo>
                  <a:lnTo>
                    <a:pt x="178" y="164"/>
                  </a:lnTo>
                  <a:lnTo>
                    <a:pt x="182" y="162"/>
                  </a:lnTo>
                  <a:lnTo>
                    <a:pt x="184" y="160"/>
                  </a:lnTo>
                  <a:lnTo>
                    <a:pt x="186" y="154"/>
                  </a:lnTo>
                  <a:lnTo>
                    <a:pt x="192" y="150"/>
                  </a:lnTo>
                  <a:lnTo>
                    <a:pt x="196" y="150"/>
                  </a:lnTo>
                  <a:lnTo>
                    <a:pt x="196" y="148"/>
                  </a:lnTo>
                  <a:lnTo>
                    <a:pt x="200" y="144"/>
                  </a:lnTo>
                  <a:lnTo>
                    <a:pt x="200" y="142"/>
                  </a:lnTo>
                  <a:lnTo>
                    <a:pt x="198" y="140"/>
                  </a:lnTo>
                  <a:lnTo>
                    <a:pt x="192" y="140"/>
                  </a:lnTo>
                  <a:lnTo>
                    <a:pt x="188" y="138"/>
                  </a:lnTo>
                  <a:lnTo>
                    <a:pt x="186" y="136"/>
                  </a:lnTo>
                  <a:lnTo>
                    <a:pt x="186" y="134"/>
                  </a:lnTo>
                  <a:lnTo>
                    <a:pt x="188" y="132"/>
                  </a:lnTo>
                  <a:lnTo>
                    <a:pt x="190" y="130"/>
                  </a:lnTo>
                  <a:lnTo>
                    <a:pt x="190" y="126"/>
                  </a:lnTo>
                  <a:lnTo>
                    <a:pt x="188" y="126"/>
                  </a:lnTo>
                  <a:lnTo>
                    <a:pt x="184" y="126"/>
                  </a:lnTo>
                  <a:lnTo>
                    <a:pt x="182" y="120"/>
                  </a:lnTo>
                  <a:lnTo>
                    <a:pt x="188" y="120"/>
                  </a:lnTo>
                  <a:lnTo>
                    <a:pt x="192" y="116"/>
                  </a:lnTo>
                  <a:lnTo>
                    <a:pt x="192" y="114"/>
                  </a:lnTo>
                  <a:lnTo>
                    <a:pt x="186" y="108"/>
                  </a:lnTo>
                  <a:lnTo>
                    <a:pt x="188" y="106"/>
                  </a:lnTo>
                  <a:lnTo>
                    <a:pt x="190" y="106"/>
                  </a:lnTo>
                  <a:lnTo>
                    <a:pt x="190" y="104"/>
                  </a:lnTo>
                  <a:lnTo>
                    <a:pt x="186" y="100"/>
                  </a:lnTo>
                  <a:lnTo>
                    <a:pt x="188" y="94"/>
                  </a:lnTo>
                  <a:lnTo>
                    <a:pt x="186" y="94"/>
                  </a:lnTo>
                  <a:lnTo>
                    <a:pt x="182" y="94"/>
                  </a:lnTo>
                  <a:lnTo>
                    <a:pt x="176" y="100"/>
                  </a:lnTo>
                  <a:lnTo>
                    <a:pt x="174" y="100"/>
                  </a:lnTo>
                  <a:lnTo>
                    <a:pt x="174" y="98"/>
                  </a:lnTo>
                  <a:lnTo>
                    <a:pt x="176" y="96"/>
                  </a:lnTo>
                  <a:lnTo>
                    <a:pt x="174" y="94"/>
                  </a:lnTo>
                  <a:lnTo>
                    <a:pt x="178" y="92"/>
                  </a:lnTo>
                  <a:lnTo>
                    <a:pt x="178" y="88"/>
                  </a:lnTo>
                  <a:lnTo>
                    <a:pt x="182" y="86"/>
                  </a:lnTo>
                  <a:lnTo>
                    <a:pt x="182" y="82"/>
                  </a:lnTo>
                  <a:lnTo>
                    <a:pt x="186" y="82"/>
                  </a:lnTo>
                  <a:lnTo>
                    <a:pt x="188" y="80"/>
                  </a:lnTo>
                  <a:lnTo>
                    <a:pt x="190" y="78"/>
                  </a:lnTo>
                  <a:lnTo>
                    <a:pt x="192" y="76"/>
                  </a:lnTo>
                  <a:lnTo>
                    <a:pt x="192" y="74"/>
                  </a:lnTo>
                  <a:lnTo>
                    <a:pt x="198" y="76"/>
                  </a:lnTo>
                  <a:lnTo>
                    <a:pt x="198" y="72"/>
                  </a:lnTo>
                  <a:lnTo>
                    <a:pt x="198" y="60"/>
                  </a:lnTo>
                  <a:lnTo>
                    <a:pt x="200" y="58"/>
                  </a:lnTo>
                  <a:lnTo>
                    <a:pt x="202" y="56"/>
                  </a:lnTo>
                  <a:lnTo>
                    <a:pt x="204" y="54"/>
                  </a:lnTo>
                  <a:lnTo>
                    <a:pt x="204" y="50"/>
                  </a:lnTo>
                  <a:lnTo>
                    <a:pt x="208" y="46"/>
                  </a:lnTo>
                  <a:lnTo>
                    <a:pt x="210" y="42"/>
                  </a:lnTo>
                  <a:lnTo>
                    <a:pt x="204" y="40"/>
                  </a:lnTo>
                  <a:lnTo>
                    <a:pt x="198" y="40"/>
                  </a:lnTo>
                  <a:close/>
                </a:path>
              </a:pathLst>
            </a:custGeom>
            <a:solidFill>
              <a:srgbClr val="93A690">
                <a:alpha val="80000"/>
              </a:srgbClr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47" name="Portugal" descr="© INSCALE GmbH, 05.05.2010&#10;http://www.presentationload.com/">
              <a:extLst>
                <a:ext uri="{FF2B5EF4-FFF2-40B4-BE49-F238E27FC236}">
                  <a16:creationId xmlns:a16="http://schemas.microsoft.com/office/drawing/2014/main" id="{57149C7C-3BEE-4A68-8C84-C8B4EB813891}"/>
                </a:ext>
              </a:extLst>
            </p:cNvPr>
            <p:cNvSpPr>
              <a:spLocks/>
            </p:cNvSpPr>
            <p:nvPr/>
          </p:nvSpPr>
          <p:spPr bwMode="gray">
            <a:xfrm>
              <a:off x="5293630" y="2999021"/>
              <a:ext cx="101642" cy="184037"/>
            </a:xfrm>
            <a:custGeom>
              <a:avLst/>
              <a:gdLst>
                <a:gd name="T0" fmla="*/ 2147483647 w 228"/>
                <a:gd name="T1" fmla="*/ 2147483647 h 414"/>
                <a:gd name="T2" fmla="*/ 2147483647 w 228"/>
                <a:gd name="T3" fmla="*/ 2147483647 h 414"/>
                <a:gd name="T4" fmla="*/ 2147483647 w 228"/>
                <a:gd name="T5" fmla="*/ 2147483647 h 414"/>
                <a:gd name="T6" fmla="*/ 2147483647 w 228"/>
                <a:gd name="T7" fmla="*/ 2147483647 h 414"/>
                <a:gd name="T8" fmla="*/ 2147483647 w 228"/>
                <a:gd name="T9" fmla="*/ 2147483647 h 414"/>
                <a:gd name="T10" fmla="*/ 2147483647 w 228"/>
                <a:gd name="T11" fmla="*/ 2147483647 h 414"/>
                <a:gd name="T12" fmla="*/ 2147483647 w 228"/>
                <a:gd name="T13" fmla="*/ 0 h 414"/>
                <a:gd name="T14" fmla="*/ 2147483647 w 228"/>
                <a:gd name="T15" fmla="*/ 2147483647 h 414"/>
                <a:gd name="T16" fmla="*/ 2147483647 w 228"/>
                <a:gd name="T17" fmla="*/ 2147483647 h 414"/>
                <a:gd name="T18" fmla="*/ 2147483647 w 228"/>
                <a:gd name="T19" fmla="*/ 2147483647 h 414"/>
                <a:gd name="T20" fmla="*/ 2147483647 w 228"/>
                <a:gd name="T21" fmla="*/ 2147483647 h 414"/>
                <a:gd name="T22" fmla="*/ 2147483647 w 228"/>
                <a:gd name="T23" fmla="*/ 2147483647 h 414"/>
                <a:gd name="T24" fmla="*/ 2147483647 w 228"/>
                <a:gd name="T25" fmla="*/ 2147483647 h 414"/>
                <a:gd name="T26" fmla="*/ 0 w 228"/>
                <a:gd name="T27" fmla="*/ 2147483647 h 414"/>
                <a:gd name="T28" fmla="*/ 2147483647 w 228"/>
                <a:gd name="T29" fmla="*/ 2147483647 h 414"/>
                <a:gd name="T30" fmla="*/ 2147483647 w 228"/>
                <a:gd name="T31" fmla="*/ 2147483647 h 414"/>
                <a:gd name="T32" fmla="*/ 2147483647 w 228"/>
                <a:gd name="T33" fmla="*/ 2147483647 h 414"/>
                <a:gd name="T34" fmla="*/ 2147483647 w 228"/>
                <a:gd name="T35" fmla="*/ 2147483647 h 414"/>
                <a:gd name="T36" fmla="*/ 2147483647 w 228"/>
                <a:gd name="T37" fmla="*/ 2147483647 h 414"/>
                <a:gd name="T38" fmla="*/ 2147483647 w 228"/>
                <a:gd name="T39" fmla="*/ 2147483647 h 414"/>
                <a:gd name="T40" fmla="*/ 2147483647 w 228"/>
                <a:gd name="T41" fmla="*/ 2147483647 h 414"/>
                <a:gd name="T42" fmla="*/ 2147483647 w 228"/>
                <a:gd name="T43" fmla="*/ 2147483647 h 414"/>
                <a:gd name="T44" fmla="*/ 2147483647 w 228"/>
                <a:gd name="T45" fmla="*/ 2147483647 h 414"/>
                <a:gd name="T46" fmla="*/ 2147483647 w 228"/>
                <a:gd name="T47" fmla="*/ 2147483647 h 414"/>
                <a:gd name="T48" fmla="*/ 2147483647 w 228"/>
                <a:gd name="T49" fmla="*/ 2147483647 h 414"/>
                <a:gd name="T50" fmla="*/ 2147483647 w 228"/>
                <a:gd name="T51" fmla="*/ 2147483647 h 414"/>
                <a:gd name="T52" fmla="*/ 2147483647 w 228"/>
                <a:gd name="T53" fmla="*/ 2147483647 h 414"/>
                <a:gd name="T54" fmla="*/ 2147483647 w 228"/>
                <a:gd name="T55" fmla="*/ 2147483647 h 414"/>
                <a:gd name="T56" fmla="*/ 2147483647 w 228"/>
                <a:gd name="T57" fmla="*/ 2147483647 h 414"/>
                <a:gd name="T58" fmla="*/ 2147483647 w 228"/>
                <a:gd name="T59" fmla="*/ 2147483647 h 414"/>
                <a:gd name="T60" fmla="*/ 2147483647 w 228"/>
                <a:gd name="T61" fmla="*/ 2147483647 h 414"/>
                <a:gd name="T62" fmla="*/ 2147483647 w 228"/>
                <a:gd name="T63" fmla="*/ 2147483647 h 414"/>
                <a:gd name="T64" fmla="*/ 2147483647 w 228"/>
                <a:gd name="T65" fmla="*/ 2147483647 h 414"/>
                <a:gd name="T66" fmla="*/ 2147483647 w 228"/>
                <a:gd name="T67" fmla="*/ 2147483647 h 414"/>
                <a:gd name="T68" fmla="*/ 2147483647 w 228"/>
                <a:gd name="T69" fmla="*/ 2147483647 h 414"/>
                <a:gd name="T70" fmla="*/ 2147483647 w 228"/>
                <a:gd name="T71" fmla="*/ 2147483647 h 414"/>
                <a:gd name="T72" fmla="*/ 2147483647 w 228"/>
                <a:gd name="T73" fmla="*/ 2147483647 h 414"/>
                <a:gd name="T74" fmla="*/ 2147483647 w 228"/>
                <a:gd name="T75" fmla="*/ 2147483647 h 414"/>
                <a:gd name="T76" fmla="*/ 2147483647 w 228"/>
                <a:gd name="T77" fmla="*/ 2147483647 h 414"/>
                <a:gd name="T78" fmla="*/ 2147483647 w 228"/>
                <a:gd name="T79" fmla="*/ 2147483647 h 414"/>
                <a:gd name="T80" fmla="*/ 2147483647 w 228"/>
                <a:gd name="T81" fmla="*/ 2147483647 h 414"/>
                <a:gd name="T82" fmla="*/ 2147483647 w 228"/>
                <a:gd name="T83" fmla="*/ 2147483647 h 414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228"/>
                <a:gd name="T127" fmla="*/ 0 h 414"/>
                <a:gd name="T128" fmla="*/ 228 w 228"/>
                <a:gd name="T129" fmla="*/ 414 h 414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228" h="414">
                  <a:moveTo>
                    <a:pt x="210" y="30"/>
                  </a:moveTo>
                  <a:lnTo>
                    <a:pt x="210" y="12"/>
                  </a:lnTo>
                  <a:lnTo>
                    <a:pt x="156" y="12"/>
                  </a:lnTo>
                  <a:lnTo>
                    <a:pt x="156" y="18"/>
                  </a:lnTo>
                  <a:lnTo>
                    <a:pt x="150" y="24"/>
                  </a:lnTo>
                  <a:lnTo>
                    <a:pt x="138" y="24"/>
                  </a:lnTo>
                  <a:lnTo>
                    <a:pt x="132" y="18"/>
                  </a:lnTo>
                  <a:lnTo>
                    <a:pt x="114" y="18"/>
                  </a:lnTo>
                  <a:lnTo>
                    <a:pt x="108" y="24"/>
                  </a:lnTo>
                  <a:lnTo>
                    <a:pt x="96" y="24"/>
                  </a:lnTo>
                  <a:lnTo>
                    <a:pt x="96" y="18"/>
                  </a:lnTo>
                  <a:lnTo>
                    <a:pt x="102" y="18"/>
                  </a:lnTo>
                  <a:lnTo>
                    <a:pt x="114" y="6"/>
                  </a:lnTo>
                  <a:lnTo>
                    <a:pt x="114" y="0"/>
                  </a:lnTo>
                  <a:lnTo>
                    <a:pt x="90" y="0"/>
                  </a:lnTo>
                  <a:lnTo>
                    <a:pt x="66" y="12"/>
                  </a:lnTo>
                  <a:lnTo>
                    <a:pt x="60" y="18"/>
                  </a:lnTo>
                  <a:lnTo>
                    <a:pt x="60" y="36"/>
                  </a:lnTo>
                  <a:lnTo>
                    <a:pt x="66" y="60"/>
                  </a:lnTo>
                  <a:lnTo>
                    <a:pt x="66" y="78"/>
                  </a:lnTo>
                  <a:lnTo>
                    <a:pt x="60" y="108"/>
                  </a:lnTo>
                  <a:lnTo>
                    <a:pt x="48" y="138"/>
                  </a:lnTo>
                  <a:lnTo>
                    <a:pt x="30" y="174"/>
                  </a:lnTo>
                  <a:lnTo>
                    <a:pt x="12" y="222"/>
                  </a:lnTo>
                  <a:lnTo>
                    <a:pt x="6" y="234"/>
                  </a:lnTo>
                  <a:lnTo>
                    <a:pt x="6" y="240"/>
                  </a:lnTo>
                  <a:lnTo>
                    <a:pt x="0" y="252"/>
                  </a:lnTo>
                  <a:lnTo>
                    <a:pt x="0" y="264"/>
                  </a:lnTo>
                  <a:lnTo>
                    <a:pt x="18" y="282"/>
                  </a:lnTo>
                  <a:lnTo>
                    <a:pt x="30" y="288"/>
                  </a:lnTo>
                  <a:lnTo>
                    <a:pt x="42" y="342"/>
                  </a:lnTo>
                  <a:lnTo>
                    <a:pt x="42" y="348"/>
                  </a:lnTo>
                  <a:lnTo>
                    <a:pt x="36" y="354"/>
                  </a:lnTo>
                  <a:lnTo>
                    <a:pt x="36" y="366"/>
                  </a:lnTo>
                  <a:lnTo>
                    <a:pt x="30" y="384"/>
                  </a:lnTo>
                  <a:lnTo>
                    <a:pt x="24" y="396"/>
                  </a:lnTo>
                  <a:lnTo>
                    <a:pt x="24" y="408"/>
                  </a:lnTo>
                  <a:lnTo>
                    <a:pt x="48" y="408"/>
                  </a:lnTo>
                  <a:lnTo>
                    <a:pt x="60" y="402"/>
                  </a:lnTo>
                  <a:lnTo>
                    <a:pt x="72" y="402"/>
                  </a:lnTo>
                  <a:lnTo>
                    <a:pt x="84" y="414"/>
                  </a:lnTo>
                  <a:lnTo>
                    <a:pt x="96" y="414"/>
                  </a:lnTo>
                  <a:lnTo>
                    <a:pt x="108" y="408"/>
                  </a:lnTo>
                  <a:lnTo>
                    <a:pt x="114" y="402"/>
                  </a:lnTo>
                  <a:lnTo>
                    <a:pt x="120" y="402"/>
                  </a:lnTo>
                  <a:lnTo>
                    <a:pt x="126" y="396"/>
                  </a:lnTo>
                  <a:lnTo>
                    <a:pt x="126" y="348"/>
                  </a:lnTo>
                  <a:lnTo>
                    <a:pt x="132" y="342"/>
                  </a:lnTo>
                  <a:lnTo>
                    <a:pt x="138" y="330"/>
                  </a:lnTo>
                  <a:lnTo>
                    <a:pt x="150" y="330"/>
                  </a:lnTo>
                  <a:lnTo>
                    <a:pt x="162" y="318"/>
                  </a:lnTo>
                  <a:lnTo>
                    <a:pt x="162" y="312"/>
                  </a:lnTo>
                  <a:lnTo>
                    <a:pt x="150" y="312"/>
                  </a:lnTo>
                  <a:lnTo>
                    <a:pt x="144" y="306"/>
                  </a:lnTo>
                  <a:lnTo>
                    <a:pt x="138" y="294"/>
                  </a:lnTo>
                  <a:lnTo>
                    <a:pt x="138" y="288"/>
                  </a:lnTo>
                  <a:lnTo>
                    <a:pt x="132" y="282"/>
                  </a:lnTo>
                  <a:lnTo>
                    <a:pt x="132" y="276"/>
                  </a:lnTo>
                  <a:lnTo>
                    <a:pt x="144" y="264"/>
                  </a:lnTo>
                  <a:lnTo>
                    <a:pt x="156" y="258"/>
                  </a:lnTo>
                  <a:lnTo>
                    <a:pt x="168" y="246"/>
                  </a:lnTo>
                  <a:lnTo>
                    <a:pt x="168" y="240"/>
                  </a:lnTo>
                  <a:lnTo>
                    <a:pt x="156" y="234"/>
                  </a:lnTo>
                  <a:lnTo>
                    <a:pt x="150" y="228"/>
                  </a:lnTo>
                  <a:lnTo>
                    <a:pt x="150" y="216"/>
                  </a:lnTo>
                  <a:lnTo>
                    <a:pt x="126" y="192"/>
                  </a:lnTo>
                  <a:lnTo>
                    <a:pt x="162" y="192"/>
                  </a:lnTo>
                  <a:lnTo>
                    <a:pt x="174" y="180"/>
                  </a:lnTo>
                  <a:lnTo>
                    <a:pt x="174" y="168"/>
                  </a:lnTo>
                  <a:lnTo>
                    <a:pt x="168" y="162"/>
                  </a:lnTo>
                  <a:lnTo>
                    <a:pt x="168" y="150"/>
                  </a:lnTo>
                  <a:lnTo>
                    <a:pt x="174" y="144"/>
                  </a:lnTo>
                  <a:lnTo>
                    <a:pt x="180" y="144"/>
                  </a:lnTo>
                  <a:lnTo>
                    <a:pt x="180" y="126"/>
                  </a:lnTo>
                  <a:lnTo>
                    <a:pt x="186" y="108"/>
                  </a:lnTo>
                  <a:lnTo>
                    <a:pt x="186" y="96"/>
                  </a:lnTo>
                  <a:lnTo>
                    <a:pt x="180" y="90"/>
                  </a:lnTo>
                  <a:lnTo>
                    <a:pt x="174" y="90"/>
                  </a:lnTo>
                  <a:lnTo>
                    <a:pt x="174" y="84"/>
                  </a:lnTo>
                  <a:lnTo>
                    <a:pt x="180" y="78"/>
                  </a:lnTo>
                  <a:lnTo>
                    <a:pt x="204" y="66"/>
                  </a:lnTo>
                  <a:lnTo>
                    <a:pt x="228" y="42"/>
                  </a:lnTo>
                  <a:lnTo>
                    <a:pt x="228" y="36"/>
                  </a:lnTo>
                  <a:lnTo>
                    <a:pt x="216" y="30"/>
                  </a:lnTo>
                  <a:lnTo>
                    <a:pt x="210" y="30"/>
                  </a:lnTo>
                  <a:close/>
                </a:path>
              </a:pathLst>
            </a:custGeom>
            <a:solidFill>
              <a:srgbClr val="93A690">
                <a:alpha val="80000"/>
              </a:srgbClr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</p:grpSp>
      <p:grpSp>
        <p:nvGrpSpPr>
          <p:cNvPr id="148" name="North_West_Europe">
            <a:extLst>
              <a:ext uri="{FF2B5EF4-FFF2-40B4-BE49-F238E27FC236}">
                <a16:creationId xmlns:a16="http://schemas.microsoft.com/office/drawing/2014/main" id="{420FC175-4E43-4643-BB1F-D45EB0F812FA}"/>
              </a:ext>
            </a:extLst>
          </p:cNvPr>
          <p:cNvGrpSpPr>
            <a:grpSpLocks/>
          </p:cNvGrpSpPr>
          <p:nvPr userDrawn="1"/>
        </p:nvGrpSpPr>
        <p:grpSpPr bwMode="auto">
          <a:xfrm>
            <a:off x="5046663" y="1522413"/>
            <a:ext cx="1343025" cy="966787"/>
            <a:chOff x="5046257" y="1770176"/>
            <a:chExt cx="1343580" cy="967188"/>
          </a:xfrm>
        </p:grpSpPr>
        <p:sp>
          <p:nvSpPr>
            <p:cNvPr id="149" name="Sweden" descr="© INSCALE GmbH, 05.05.2010&#10;http://www.presentationload.com/">
              <a:extLst>
                <a:ext uri="{FF2B5EF4-FFF2-40B4-BE49-F238E27FC236}">
                  <a16:creationId xmlns:a16="http://schemas.microsoft.com/office/drawing/2014/main" id="{3581A8E1-D3FD-467A-8D1F-138A8F2B40FD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5897509" y="2087808"/>
              <a:ext cx="306514" cy="444684"/>
            </a:xfrm>
            <a:custGeom>
              <a:avLst/>
              <a:gdLst>
                <a:gd name="T0" fmla="*/ 2147483647 w 690"/>
                <a:gd name="T1" fmla="*/ 2147483647 h 990"/>
                <a:gd name="T2" fmla="*/ 2147483647 w 690"/>
                <a:gd name="T3" fmla="*/ 2147483647 h 990"/>
                <a:gd name="T4" fmla="*/ 2147483647 w 690"/>
                <a:gd name="T5" fmla="*/ 2147483647 h 990"/>
                <a:gd name="T6" fmla="*/ 2147483647 w 690"/>
                <a:gd name="T7" fmla="*/ 2147483647 h 990"/>
                <a:gd name="T8" fmla="*/ 2147483647 w 690"/>
                <a:gd name="T9" fmla="*/ 2147483647 h 990"/>
                <a:gd name="T10" fmla="*/ 2147483647 w 690"/>
                <a:gd name="T11" fmla="*/ 2147483647 h 990"/>
                <a:gd name="T12" fmla="*/ 2147483647 w 690"/>
                <a:gd name="T13" fmla="*/ 2147483647 h 990"/>
                <a:gd name="T14" fmla="*/ 2147483647 w 690"/>
                <a:gd name="T15" fmla="*/ 2147483647 h 990"/>
                <a:gd name="T16" fmla="*/ 2147483647 w 690"/>
                <a:gd name="T17" fmla="*/ 2147483647 h 990"/>
                <a:gd name="T18" fmla="*/ 2147483647 w 690"/>
                <a:gd name="T19" fmla="*/ 2147483647 h 990"/>
                <a:gd name="T20" fmla="*/ 2147483647 w 690"/>
                <a:gd name="T21" fmla="*/ 2147483647 h 990"/>
                <a:gd name="T22" fmla="*/ 2147483647 w 690"/>
                <a:gd name="T23" fmla="*/ 2147483647 h 990"/>
                <a:gd name="T24" fmla="*/ 2147483647 w 690"/>
                <a:gd name="T25" fmla="*/ 2147483647 h 990"/>
                <a:gd name="T26" fmla="*/ 2147483647 w 690"/>
                <a:gd name="T27" fmla="*/ 2147483647 h 990"/>
                <a:gd name="T28" fmla="*/ 2147483647 w 690"/>
                <a:gd name="T29" fmla="*/ 2147483647 h 990"/>
                <a:gd name="T30" fmla="*/ 2147483647 w 690"/>
                <a:gd name="T31" fmla="*/ 2147483647 h 990"/>
                <a:gd name="T32" fmla="*/ 2147483647 w 690"/>
                <a:gd name="T33" fmla="*/ 2147483647 h 990"/>
                <a:gd name="T34" fmla="*/ 2147483647 w 690"/>
                <a:gd name="T35" fmla="*/ 2147483647 h 990"/>
                <a:gd name="T36" fmla="*/ 2147483647 w 690"/>
                <a:gd name="T37" fmla="*/ 2147483647 h 990"/>
                <a:gd name="T38" fmla="*/ 2147483647 w 690"/>
                <a:gd name="T39" fmla="*/ 2147483647 h 990"/>
                <a:gd name="T40" fmla="*/ 2147483647 w 690"/>
                <a:gd name="T41" fmla="*/ 2147483647 h 990"/>
                <a:gd name="T42" fmla="*/ 2147483647 w 690"/>
                <a:gd name="T43" fmla="*/ 2147483647 h 990"/>
                <a:gd name="T44" fmla="*/ 2147483647 w 690"/>
                <a:gd name="T45" fmla="*/ 2147483647 h 990"/>
                <a:gd name="T46" fmla="*/ 0 w 690"/>
                <a:gd name="T47" fmla="*/ 2147483647 h 990"/>
                <a:gd name="T48" fmla="*/ 2147483647 w 690"/>
                <a:gd name="T49" fmla="*/ 2147483647 h 990"/>
                <a:gd name="T50" fmla="*/ 2147483647 w 690"/>
                <a:gd name="T51" fmla="*/ 2147483647 h 990"/>
                <a:gd name="T52" fmla="*/ 2147483647 w 690"/>
                <a:gd name="T53" fmla="*/ 2147483647 h 990"/>
                <a:gd name="T54" fmla="*/ 2147483647 w 690"/>
                <a:gd name="T55" fmla="*/ 2147483647 h 990"/>
                <a:gd name="T56" fmla="*/ 2147483647 w 690"/>
                <a:gd name="T57" fmla="*/ 2147483647 h 990"/>
                <a:gd name="T58" fmla="*/ 2147483647 w 690"/>
                <a:gd name="T59" fmla="*/ 2147483647 h 990"/>
                <a:gd name="T60" fmla="*/ 2147483647 w 690"/>
                <a:gd name="T61" fmla="*/ 2147483647 h 990"/>
                <a:gd name="T62" fmla="*/ 2147483647 w 690"/>
                <a:gd name="T63" fmla="*/ 2147483647 h 990"/>
                <a:gd name="T64" fmla="*/ 2147483647 w 690"/>
                <a:gd name="T65" fmla="*/ 2147483647 h 990"/>
                <a:gd name="T66" fmla="*/ 2147483647 w 690"/>
                <a:gd name="T67" fmla="*/ 2147483647 h 990"/>
                <a:gd name="T68" fmla="*/ 2147483647 w 690"/>
                <a:gd name="T69" fmla="*/ 2147483647 h 990"/>
                <a:gd name="T70" fmla="*/ 2147483647 w 690"/>
                <a:gd name="T71" fmla="*/ 2147483647 h 990"/>
                <a:gd name="T72" fmla="*/ 2147483647 w 690"/>
                <a:gd name="T73" fmla="*/ 2147483647 h 990"/>
                <a:gd name="T74" fmla="*/ 2147483647 w 690"/>
                <a:gd name="T75" fmla="*/ 2147483647 h 990"/>
                <a:gd name="T76" fmla="*/ 2147483647 w 690"/>
                <a:gd name="T77" fmla="*/ 2147483647 h 990"/>
                <a:gd name="T78" fmla="*/ 2147483647 w 690"/>
                <a:gd name="T79" fmla="*/ 2147483647 h 990"/>
                <a:gd name="T80" fmla="*/ 2147483647 w 690"/>
                <a:gd name="T81" fmla="*/ 2147483647 h 990"/>
                <a:gd name="T82" fmla="*/ 2147483647 w 690"/>
                <a:gd name="T83" fmla="*/ 2147483647 h 990"/>
                <a:gd name="T84" fmla="*/ 2147483647 w 690"/>
                <a:gd name="T85" fmla="*/ 2147483647 h 990"/>
                <a:gd name="T86" fmla="*/ 2147483647 w 690"/>
                <a:gd name="T87" fmla="*/ 2147483647 h 990"/>
                <a:gd name="T88" fmla="*/ 2147483647 w 690"/>
                <a:gd name="T89" fmla="*/ 2147483647 h 990"/>
                <a:gd name="T90" fmla="*/ 2147483647 w 690"/>
                <a:gd name="T91" fmla="*/ 2147483647 h 990"/>
                <a:gd name="T92" fmla="*/ 2147483647 w 690"/>
                <a:gd name="T93" fmla="*/ 2147483647 h 990"/>
                <a:gd name="T94" fmla="*/ 2147483647 w 690"/>
                <a:gd name="T95" fmla="*/ 2147483647 h 990"/>
                <a:gd name="T96" fmla="*/ 2147483647 w 690"/>
                <a:gd name="T97" fmla="*/ 2147483647 h 990"/>
                <a:gd name="T98" fmla="*/ 2147483647 w 690"/>
                <a:gd name="T99" fmla="*/ 2147483647 h 990"/>
                <a:gd name="T100" fmla="*/ 2147483647 w 690"/>
                <a:gd name="T101" fmla="*/ 2147483647 h 990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690"/>
                <a:gd name="T154" fmla="*/ 0 h 990"/>
                <a:gd name="T155" fmla="*/ 690 w 690"/>
                <a:gd name="T156" fmla="*/ 990 h 990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690" h="990">
                  <a:moveTo>
                    <a:pt x="678" y="204"/>
                  </a:moveTo>
                  <a:lnTo>
                    <a:pt x="672" y="198"/>
                  </a:lnTo>
                  <a:lnTo>
                    <a:pt x="660" y="192"/>
                  </a:lnTo>
                  <a:lnTo>
                    <a:pt x="648" y="180"/>
                  </a:lnTo>
                  <a:lnTo>
                    <a:pt x="648" y="174"/>
                  </a:lnTo>
                  <a:lnTo>
                    <a:pt x="654" y="162"/>
                  </a:lnTo>
                  <a:lnTo>
                    <a:pt x="660" y="156"/>
                  </a:lnTo>
                  <a:lnTo>
                    <a:pt x="666" y="144"/>
                  </a:lnTo>
                  <a:lnTo>
                    <a:pt x="642" y="132"/>
                  </a:lnTo>
                  <a:lnTo>
                    <a:pt x="648" y="108"/>
                  </a:lnTo>
                  <a:lnTo>
                    <a:pt x="636" y="102"/>
                  </a:lnTo>
                  <a:lnTo>
                    <a:pt x="636" y="96"/>
                  </a:lnTo>
                  <a:lnTo>
                    <a:pt x="642" y="90"/>
                  </a:lnTo>
                  <a:lnTo>
                    <a:pt x="642" y="66"/>
                  </a:lnTo>
                  <a:lnTo>
                    <a:pt x="636" y="66"/>
                  </a:lnTo>
                  <a:lnTo>
                    <a:pt x="630" y="60"/>
                  </a:lnTo>
                  <a:lnTo>
                    <a:pt x="618" y="60"/>
                  </a:lnTo>
                  <a:lnTo>
                    <a:pt x="588" y="42"/>
                  </a:lnTo>
                  <a:lnTo>
                    <a:pt x="552" y="42"/>
                  </a:lnTo>
                  <a:lnTo>
                    <a:pt x="540" y="30"/>
                  </a:lnTo>
                  <a:lnTo>
                    <a:pt x="534" y="30"/>
                  </a:lnTo>
                  <a:lnTo>
                    <a:pt x="528" y="24"/>
                  </a:lnTo>
                  <a:lnTo>
                    <a:pt x="516" y="24"/>
                  </a:lnTo>
                  <a:lnTo>
                    <a:pt x="504" y="18"/>
                  </a:lnTo>
                  <a:lnTo>
                    <a:pt x="498" y="12"/>
                  </a:lnTo>
                  <a:lnTo>
                    <a:pt x="486" y="6"/>
                  </a:lnTo>
                  <a:lnTo>
                    <a:pt x="456" y="0"/>
                  </a:lnTo>
                  <a:lnTo>
                    <a:pt x="456" y="24"/>
                  </a:lnTo>
                  <a:lnTo>
                    <a:pt x="444" y="24"/>
                  </a:lnTo>
                  <a:lnTo>
                    <a:pt x="444" y="30"/>
                  </a:lnTo>
                  <a:lnTo>
                    <a:pt x="456" y="42"/>
                  </a:lnTo>
                  <a:lnTo>
                    <a:pt x="462" y="42"/>
                  </a:lnTo>
                  <a:lnTo>
                    <a:pt x="456" y="48"/>
                  </a:lnTo>
                  <a:lnTo>
                    <a:pt x="444" y="48"/>
                  </a:lnTo>
                  <a:lnTo>
                    <a:pt x="438" y="42"/>
                  </a:lnTo>
                  <a:lnTo>
                    <a:pt x="414" y="42"/>
                  </a:lnTo>
                  <a:lnTo>
                    <a:pt x="390" y="36"/>
                  </a:lnTo>
                  <a:lnTo>
                    <a:pt x="366" y="42"/>
                  </a:lnTo>
                  <a:lnTo>
                    <a:pt x="366" y="30"/>
                  </a:lnTo>
                  <a:lnTo>
                    <a:pt x="360" y="24"/>
                  </a:lnTo>
                  <a:lnTo>
                    <a:pt x="348" y="36"/>
                  </a:lnTo>
                  <a:lnTo>
                    <a:pt x="348" y="66"/>
                  </a:lnTo>
                  <a:lnTo>
                    <a:pt x="342" y="72"/>
                  </a:lnTo>
                  <a:lnTo>
                    <a:pt x="324" y="72"/>
                  </a:lnTo>
                  <a:lnTo>
                    <a:pt x="282" y="78"/>
                  </a:lnTo>
                  <a:lnTo>
                    <a:pt x="264" y="96"/>
                  </a:lnTo>
                  <a:lnTo>
                    <a:pt x="252" y="102"/>
                  </a:lnTo>
                  <a:lnTo>
                    <a:pt x="246" y="102"/>
                  </a:lnTo>
                  <a:lnTo>
                    <a:pt x="246" y="114"/>
                  </a:lnTo>
                  <a:lnTo>
                    <a:pt x="258" y="120"/>
                  </a:lnTo>
                  <a:lnTo>
                    <a:pt x="264" y="126"/>
                  </a:lnTo>
                  <a:lnTo>
                    <a:pt x="258" y="144"/>
                  </a:lnTo>
                  <a:lnTo>
                    <a:pt x="252" y="144"/>
                  </a:lnTo>
                  <a:lnTo>
                    <a:pt x="240" y="150"/>
                  </a:lnTo>
                  <a:lnTo>
                    <a:pt x="234" y="156"/>
                  </a:lnTo>
                  <a:lnTo>
                    <a:pt x="234" y="162"/>
                  </a:lnTo>
                  <a:lnTo>
                    <a:pt x="228" y="168"/>
                  </a:lnTo>
                  <a:lnTo>
                    <a:pt x="210" y="168"/>
                  </a:lnTo>
                  <a:lnTo>
                    <a:pt x="216" y="174"/>
                  </a:lnTo>
                  <a:lnTo>
                    <a:pt x="216" y="180"/>
                  </a:lnTo>
                  <a:lnTo>
                    <a:pt x="222" y="186"/>
                  </a:lnTo>
                  <a:lnTo>
                    <a:pt x="222" y="192"/>
                  </a:lnTo>
                  <a:lnTo>
                    <a:pt x="216" y="192"/>
                  </a:lnTo>
                  <a:lnTo>
                    <a:pt x="210" y="198"/>
                  </a:lnTo>
                  <a:lnTo>
                    <a:pt x="204" y="198"/>
                  </a:lnTo>
                  <a:lnTo>
                    <a:pt x="192" y="204"/>
                  </a:lnTo>
                  <a:lnTo>
                    <a:pt x="174" y="192"/>
                  </a:lnTo>
                  <a:lnTo>
                    <a:pt x="174" y="228"/>
                  </a:lnTo>
                  <a:lnTo>
                    <a:pt x="168" y="270"/>
                  </a:lnTo>
                  <a:lnTo>
                    <a:pt x="138" y="300"/>
                  </a:lnTo>
                  <a:lnTo>
                    <a:pt x="132" y="300"/>
                  </a:lnTo>
                  <a:lnTo>
                    <a:pt x="120" y="306"/>
                  </a:lnTo>
                  <a:lnTo>
                    <a:pt x="132" y="312"/>
                  </a:lnTo>
                  <a:lnTo>
                    <a:pt x="150" y="330"/>
                  </a:lnTo>
                  <a:lnTo>
                    <a:pt x="150" y="336"/>
                  </a:lnTo>
                  <a:lnTo>
                    <a:pt x="144" y="342"/>
                  </a:lnTo>
                  <a:lnTo>
                    <a:pt x="102" y="342"/>
                  </a:lnTo>
                  <a:lnTo>
                    <a:pt x="90" y="348"/>
                  </a:lnTo>
                  <a:lnTo>
                    <a:pt x="84" y="354"/>
                  </a:lnTo>
                  <a:lnTo>
                    <a:pt x="72" y="360"/>
                  </a:lnTo>
                  <a:lnTo>
                    <a:pt x="30" y="402"/>
                  </a:lnTo>
                  <a:lnTo>
                    <a:pt x="36" y="408"/>
                  </a:lnTo>
                  <a:lnTo>
                    <a:pt x="42" y="408"/>
                  </a:lnTo>
                  <a:lnTo>
                    <a:pt x="48" y="414"/>
                  </a:lnTo>
                  <a:lnTo>
                    <a:pt x="48" y="420"/>
                  </a:lnTo>
                  <a:lnTo>
                    <a:pt x="42" y="426"/>
                  </a:lnTo>
                  <a:lnTo>
                    <a:pt x="36" y="426"/>
                  </a:lnTo>
                  <a:lnTo>
                    <a:pt x="30" y="432"/>
                  </a:lnTo>
                  <a:lnTo>
                    <a:pt x="30" y="444"/>
                  </a:lnTo>
                  <a:lnTo>
                    <a:pt x="54" y="468"/>
                  </a:lnTo>
                  <a:lnTo>
                    <a:pt x="54" y="480"/>
                  </a:lnTo>
                  <a:lnTo>
                    <a:pt x="48" y="492"/>
                  </a:lnTo>
                  <a:lnTo>
                    <a:pt x="48" y="510"/>
                  </a:lnTo>
                  <a:lnTo>
                    <a:pt x="60" y="522"/>
                  </a:lnTo>
                  <a:lnTo>
                    <a:pt x="66" y="522"/>
                  </a:lnTo>
                  <a:lnTo>
                    <a:pt x="84" y="540"/>
                  </a:lnTo>
                  <a:lnTo>
                    <a:pt x="84" y="552"/>
                  </a:lnTo>
                  <a:lnTo>
                    <a:pt x="72" y="564"/>
                  </a:lnTo>
                  <a:lnTo>
                    <a:pt x="48" y="570"/>
                  </a:lnTo>
                  <a:lnTo>
                    <a:pt x="54" y="576"/>
                  </a:lnTo>
                  <a:lnTo>
                    <a:pt x="60" y="588"/>
                  </a:lnTo>
                  <a:lnTo>
                    <a:pt x="60" y="594"/>
                  </a:lnTo>
                  <a:lnTo>
                    <a:pt x="66" y="600"/>
                  </a:lnTo>
                  <a:lnTo>
                    <a:pt x="66" y="606"/>
                  </a:lnTo>
                  <a:lnTo>
                    <a:pt x="72" y="618"/>
                  </a:lnTo>
                  <a:lnTo>
                    <a:pt x="66" y="618"/>
                  </a:lnTo>
                  <a:lnTo>
                    <a:pt x="66" y="642"/>
                  </a:lnTo>
                  <a:lnTo>
                    <a:pt x="60" y="648"/>
                  </a:lnTo>
                  <a:lnTo>
                    <a:pt x="24" y="648"/>
                  </a:lnTo>
                  <a:lnTo>
                    <a:pt x="30" y="660"/>
                  </a:lnTo>
                  <a:lnTo>
                    <a:pt x="30" y="666"/>
                  </a:lnTo>
                  <a:lnTo>
                    <a:pt x="24" y="666"/>
                  </a:lnTo>
                  <a:lnTo>
                    <a:pt x="18" y="672"/>
                  </a:lnTo>
                  <a:lnTo>
                    <a:pt x="18" y="678"/>
                  </a:lnTo>
                  <a:lnTo>
                    <a:pt x="30" y="690"/>
                  </a:lnTo>
                  <a:lnTo>
                    <a:pt x="30" y="708"/>
                  </a:lnTo>
                  <a:lnTo>
                    <a:pt x="24" y="714"/>
                  </a:lnTo>
                  <a:lnTo>
                    <a:pt x="18" y="726"/>
                  </a:lnTo>
                  <a:lnTo>
                    <a:pt x="0" y="708"/>
                  </a:lnTo>
                  <a:lnTo>
                    <a:pt x="0" y="768"/>
                  </a:lnTo>
                  <a:lnTo>
                    <a:pt x="6" y="762"/>
                  </a:lnTo>
                  <a:lnTo>
                    <a:pt x="24" y="762"/>
                  </a:lnTo>
                  <a:lnTo>
                    <a:pt x="36" y="774"/>
                  </a:lnTo>
                  <a:lnTo>
                    <a:pt x="36" y="780"/>
                  </a:lnTo>
                  <a:lnTo>
                    <a:pt x="30" y="780"/>
                  </a:lnTo>
                  <a:lnTo>
                    <a:pt x="30" y="774"/>
                  </a:lnTo>
                  <a:lnTo>
                    <a:pt x="24" y="774"/>
                  </a:lnTo>
                  <a:lnTo>
                    <a:pt x="24" y="834"/>
                  </a:lnTo>
                  <a:lnTo>
                    <a:pt x="30" y="840"/>
                  </a:lnTo>
                  <a:lnTo>
                    <a:pt x="36" y="840"/>
                  </a:lnTo>
                  <a:lnTo>
                    <a:pt x="48" y="846"/>
                  </a:lnTo>
                  <a:lnTo>
                    <a:pt x="54" y="858"/>
                  </a:lnTo>
                  <a:lnTo>
                    <a:pt x="60" y="864"/>
                  </a:lnTo>
                  <a:lnTo>
                    <a:pt x="66" y="876"/>
                  </a:lnTo>
                  <a:lnTo>
                    <a:pt x="90" y="900"/>
                  </a:lnTo>
                  <a:lnTo>
                    <a:pt x="96" y="900"/>
                  </a:lnTo>
                  <a:lnTo>
                    <a:pt x="96" y="912"/>
                  </a:lnTo>
                  <a:lnTo>
                    <a:pt x="78" y="912"/>
                  </a:lnTo>
                  <a:lnTo>
                    <a:pt x="78" y="942"/>
                  </a:lnTo>
                  <a:lnTo>
                    <a:pt x="90" y="954"/>
                  </a:lnTo>
                  <a:lnTo>
                    <a:pt x="102" y="960"/>
                  </a:lnTo>
                  <a:lnTo>
                    <a:pt x="96" y="966"/>
                  </a:lnTo>
                  <a:lnTo>
                    <a:pt x="96" y="984"/>
                  </a:lnTo>
                  <a:lnTo>
                    <a:pt x="102" y="984"/>
                  </a:lnTo>
                  <a:lnTo>
                    <a:pt x="108" y="990"/>
                  </a:lnTo>
                  <a:lnTo>
                    <a:pt x="174" y="990"/>
                  </a:lnTo>
                  <a:lnTo>
                    <a:pt x="180" y="984"/>
                  </a:lnTo>
                  <a:lnTo>
                    <a:pt x="180" y="948"/>
                  </a:lnTo>
                  <a:lnTo>
                    <a:pt x="198" y="942"/>
                  </a:lnTo>
                  <a:lnTo>
                    <a:pt x="198" y="924"/>
                  </a:lnTo>
                  <a:lnTo>
                    <a:pt x="264" y="930"/>
                  </a:lnTo>
                  <a:lnTo>
                    <a:pt x="276" y="936"/>
                  </a:lnTo>
                  <a:lnTo>
                    <a:pt x="300" y="876"/>
                  </a:lnTo>
                  <a:lnTo>
                    <a:pt x="300" y="864"/>
                  </a:lnTo>
                  <a:lnTo>
                    <a:pt x="306" y="852"/>
                  </a:lnTo>
                  <a:lnTo>
                    <a:pt x="306" y="816"/>
                  </a:lnTo>
                  <a:lnTo>
                    <a:pt x="300" y="810"/>
                  </a:lnTo>
                  <a:lnTo>
                    <a:pt x="294" y="798"/>
                  </a:lnTo>
                  <a:lnTo>
                    <a:pt x="312" y="798"/>
                  </a:lnTo>
                  <a:lnTo>
                    <a:pt x="324" y="786"/>
                  </a:lnTo>
                  <a:lnTo>
                    <a:pt x="324" y="780"/>
                  </a:lnTo>
                  <a:lnTo>
                    <a:pt x="306" y="762"/>
                  </a:lnTo>
                  <a:lnTo>
                    <a:pt x="294" y="762"/>
                  </a:lnTo>
                  <a:lnTo>
                    <a:pt x="312" y="756"/>
                  </a:lnTo>
                  <a:lnTo>
                    <a:pt x="300" y="750"/>
                  </a:lnTo>
                  <a:lnTo>
                    <a:pt x="324" y="750"/>
                  </a:lnTo>
                  <a:lnTo>
                    <a:pt x="336" y="744"/>
                  </a:lnTo>
                  <a:lnTo>
                    <a:pt x="348" y="744"/>
                  </a:lnTo>
                  <a:lnTo>
                    <a:pt x="354" y="738"/>
                  </a:lnTo>
                  <a:lnTo>
                    <a:pt x="360" y="726"/>
                  </a:lnTo>
                  <a:lnTo>
                    <a:pt x="360" y="714"/>
                  </a:lnTo>
                  <a:lnTo>
                    <a:pt x="366" y="708"/>
                  </a:lnTo>
                  <a:lnTo>
                    <a:pt x="384" y="726"/>
                  </a:lnTo>
                  <a:lnTo>
                    <a:pt x="390" y="726"/>
                  </a:lnTo>
                  <a:lnTo>
                    <a:pt x="396" y="720"/>
                  </a:lnTo>
                  <a:lnTo>
                    <a:pt x="408" y="696"/>
                  </a:lnTo>
                  <a:lnTo>
                    <a:pt x="402" y="690"/>
                  </a:lnTo>
                  <a:lnTo>
                    <a:pt x="402" y="684"/>
                  </a:lnTo>
                  <a:lnTo>
                    <a:pt x="414" y="684"/>
                  </a:lnTo>
                  <a:lnTo>
                    <a:pt x="420" y="678"/>
                  </a:lnTo>
                  <a:lnTo>
                    <a:pt x="432" y="672"/>
                  </a:lnTo>
                  <a:lnTo>
                    <a:pt x="432" y="660"/>
                  </a:lnTo>
                  <a:lnTo>
                    <a:pt x="420" y="636"/>
                  </a:lnTo>
                  <a:lnTo>
                    <a:pt x="408" y="630"/>
                  </a:lnTo>
                  <a:lnTo>
                    <a:pt x="408" y="618"/>
                  </a:lnTo>
                  <a:lnTo>
                    <a:pt x="372" y="600"/>
                  </a:lnTo>
                  <a:lnTo>
                    <a:pt x="360" y="606"/>
                  </a:lnTo>
                  <a:lnTo>
                    <a:pt x="354" y="606"/>
                  </a:lnTo>
                  <a:lnTo>
                    <a:pt x="342" y="600"/>
                  </a:lnTo>
                  <a:lnTo>
                    <a:pt x="330" y="576"/>
                  </a:lnTo>
                  <a:lnTo>
                    <a:pt x="330" y="558"/>
                  </a:lnTo>
                  <a:lnTo>
                    <a:pt x="324" y="546"/>
                  </a:lnTo>
                  <a:lnTo>
                    <a:pt x="324" y="528"/>
                  </a:lnTo>
                  <a:lnTo>
                    <a:pt x="336" y="516"/>
                  </a:lnTo>
                  <a:lnTo>
                    <a:pt x="342" y="504"/>
                  </a:lnTo>
                  <a:lnTo>
                    <a:pt x="342" y="486"/>
                  </a:lnTo>
                  <a:lnTo>
                    <a:pt x="336" y="474"/>
                  </a:lnTo>
                  <a:lnTo>
                    <a:pt x="330" y="468"/>
                  </a:lnTo>
                  <a:lnTo>
                    <a:pt x="330" y="462"/>
                  </a:lnTo>
                  <a:lnTo>
                    <a:pt x="348" y="462"/>
                  </a:lnTo>
                  <a:lnTo>
                    <a:pt x="354" y="456"/>
                  </a:lnTo>
                  <a:lnTo>
                    <a:pt x="354" y="438"/>
                  </a:lnTo>
                  <a:lnTo>
                    <a:pt x="348" y="426"/>
                  </a:lnTo>
                  <a:lnTo>
                    <a:pt x="354" y="432"/>
                  </a:lnTo>
                  <a:lnTo>
                    <a:pt x="378" y="432"/>
                  </a:lnTo>
                  <a:lnTo>
                    <a:pt x="384" y="426"/>
                  </a:lnTo>
                  <a:lnTo>
                    <a:pt x="396" y="420"/>
                  </a:lnTo>
                  <a:lnTo>
                    <a:pt x="408" y="408"/>
                  </a:lnTo>
                  <a:lnTo>
                    <a:pt x="438" y="414"/>
                  </a:lnTo>
                  <a:lnTo>
                    <a:pt x="450" y="390"/>
                  </a:lnTo>
                  <a:lnTo>
                    <a:pt x="480" y="390"/>
                  </a:lnTo>
                  <a:lnTo>
                    <a:pt x="498" y="384"/>
                  </a:lnTo>
                  <a:lnTo>
                    <a:pt x="510" y="378"/>
                  </a:lnTo>
                  <a:lnTo>
                    <a:pt x="522" y="354"/>
                  </a:lnTo>
                  <a:lnTo>
                    <a:pt x="540" y="336"/>
                  </a:lnTo>
                  <a:lnTo>
                    <a:pt x="546" y="324"/>
                  </a:lnTo>
                  <a:lnTo>
                    <a:pt x="528" y="300"/>
                  </a:lnTo>
                  <a:lnTo>
                    <a:pt x="558" y="264"/>
                  </a:lnTo>
                  <a:lnTo>
                    <a:pt x="540" y="246"/>
                  </a:lnTo>
                  <a:lnTo>
                    <a:pt x="576" y="234"/>
                  </a:lnTo>
                  <a:lnTo>
                    <a:pt x="594" y="216"/>
                  </a:lnTo>
                  <a:lnTo>
                    <a:pt x="672" y="222"/>
                  </a:lnTo>
                  <a:lnTo>
                    <a:pt x="684" y="240"/>
                  </a:lnTo>
                  <a:lnTo>
                    <a:pt x="690" y="240"/>
                  </a:lnTo>
                  <a:lnTo>
                    <a:pt x="678" y="204"/>
                  </a:lnTo>
                  <a:close/>
                  <a:moveTo>
                    <a:pt x="390" y="828"/>
                  </a:moveTo>
                  <a:lnTo>
                    <a:pt x="390" y="840"/>
                  </a:lnTo>
                  <a:lnTo>
                    <a:pt x="396" y="852"/>
                  </a:lnTo>
                  <a:lnTo>
                    <a:pt x="396" y="864"/>
                  </a:lnTo>
                  <a:lnTo>
                    <a:pt x="402" y="870"/>
                  </a:lnTo>
                  <a:lnTo>
                    <a:pt x="402" y="876"/>
                  </a:lnTo>
                  <a:lnTo>
                    <a:pt x="414" y="852"/>
                  </a:lnTo>
                  <a:lnTo>
                    <a:pt x="426" y="852"/>
                  </a:lnTo>
                  <a:lnTo>
                    <a:pt x="432" y="846"/>
                  </a:lnTo>
                  <a:lnTo>
                    <a:pt x="438" y="834"/>
                  </a:lnTo>
                  <a:lnTo>
                    <a:pt x="438" y="822"/>
                  </a:lnTo>
                  <a:lnTo>
                    <a:pt x="432" y="816"/>
                  </a:lnTo>
                  <a:lnTo>
                    <a:pt x="450" y="798"/>
                  </a:lnTo>
                  <a:lnTo>
                    <a:pt x="444" y="798"/>
                  </a:lnTo>
                  <a:lnTo>
                    <a:pt x="438" y="804"/>
                  </a:lnTo>
                  <a:lnTo>
                    <a:pt x="420" y="804"/>
                  </a:lnTo>
                  <a:lnTo>
                    <a:pt x="408" y="810"/>
                  </a:lnTo>
                  <a:lnTo>
                    <a:pt x="390" y="828"/>
                  </a:lnTo>
                  <a:close/>
                  <a:moveTo>
                    <a:pt x="300" y="900"/>
                  </a:moveTo>
                  <a:lnTo>
                    <a:pt x="300" y="912"/>
                  </a:lnTo>
                  <a:lnTo>
                    <a:pt x="294" y="924"/>
                  </a:lnTo>
                  <a:lnTo>
                    <a:pt x="300" y="918"/>
                  </a:lnTo>
                  <a:lnTo>
                    <a:pt x="312" y="912"/>
                  </a:lnTo>
                  <a:lnTo>
                    <a:pt x="318" y="900"/>
                  </a:lnTo>
                  <a:lnTo>
                    <a:pt x="318" y="894"/>
                  </a:lnTo>
                  <a:lnTo>
                    <a:pt x="324" y="888"/>
                  </a:lnTo>
                  <a:lnTo>
                    <a:pt x="324" y="882"/>
                  </a:lnTo>
                  <a:lnTo>
                    <a:pt x="342" y="858"/>
                  </a:lnTo>
                  <a:lnTo>
                    <a:pt x="336" y="840"/>
                  </a:lnTo>
                  <a:lnTo>
                    <a:pt x="330" y="852"/>
                  </a:lnTo>
                  <a:lnTo>
                    <a:pt x="312" y="870"/>
                  </a:lnTo>
                  <a:lnTo>
                    <a:pt x="300" y="894"/>
                  </a:lnTo>
                  <a:lnTo>
                    <a:pt x="300" y="900"/>
                  </a:lnTo>
                  <a:close/>
                </a:path>
              </a:pathLst>
            </a:custGeom>
            <a:solidFill>
              <a:srgbClr val="6BBA56"/>
            </a:solidFill>
            <a:ln w="952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50" name="United Kingdom" descr="© INSCALE GmbH, 05.05.2010&#10;http://www.presentationload.com/">
              <a:extLst>
                <a:ext uri="{FF2B5EF4-FFF2-40B4-BE49-F238E27FC236}">
                  <a16:creationId xmlns:a16="http://schemas.microsoft.com/office/drawing/2014/main" id="{FA7FF9E1-BE0C-4A57-96E0-9CD3887545F4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5384534" y="2351442"/>
              <a:ext cx="255694" cy="370040"/>
            </a:xfrm>
            <a:custGeom>
              <a:avLst/>
              <a:gdLst>
                <a:gd name="T0" fmla="*/ 2147483647 w 576"/>
                <a:gd name="T1" fmla="*/ 2147483647 h 822"/>
                <a:gd name="T2" fmla="*/ 2147483647 w 576"/>
                <a:gd name="T3" fmla="*/ 2147483647 h 822"/>
                <a:gd name="T4" fmla="*/ 2147483647 w 576"/>
                <a:gd name="T5" fmla="*/ 2147483647 h 822"/>
                <a:gd name="T6" fmla="*/ 2147483647 w 576"/>
                <a:gd name="T7" fmla="*/ 2147483647 h 822"/>
                <a:gd name="T8" fmla="*/ 2147483647 w 576"/>
                <a:gd name="T9" fmla="*/ 2147483647 h 822"/>
                <a:gd name="T10" fmla="*/ 2147483647 w 576"/>
                <a:gd name="T11" fmla="*/ 2147483647 h 822"/>
                <a:gd name="T12" fmla="*/ 2147483647 w 576"/>
                <a:gd name="T13" fmla="*/ 2147483647 h 822"/>
                <a:gd name="T14" fmla="*/ 2147483647 w 576"/>
                <a:gd name="T15" fmla="*/ 0 h 822"/>
                <a:gd name="T16" fmla="*/ 2147483647 w 576"/>
                <a:gd name="T17" fmla="*/ 0 h 822"/>
                <a:gd name="T18" fmla="*/ 2147483647 w 576"/>
                <a:gd name="T19" fmla="*/ 2147483647 h 822"/>
                <a:gd name="T20" fmla="*/ 2147483647 w 576"/>
                <a:gd name="T21" fmla="*/ 2147483647 h 822"/>
                <a:gd name="T22" fmla="*/ 2147483647 w 576"/>
                <a:gd name="T23" fmla="*/ 2147483647 h 822"/>
                <a:gd name="T24" fmla="*/ 2147483647 w 576"/>
                <a:gd name="T25" fmla="*/ 2147483647 h 822"/>
                <a:gd name="T26" fmla="*/ 2147483647 w 576"/>
                <a:gd name="T27" fmla="*/ 2147483647 h 822"/>
                <a:gd name="T28" fmla="*/ 2147483647 w 576"/>
                <a:gd name="T29" fmla="*/ 2147483647 h 822"/>
                <a:gd name="T30" fmla="*/ 2147483647 w 576"/>
                <a:gd name="T31" fmla="*/ 2147483647 h 822"/>
                <a:gd name="T32" fmla="*/ 2147483647 w 576"/>
                <a:gd name="T33" fmla="*/ 2147483647 h 822"/>
                <a:gd name="T34" fmla="*/ 2147483647 w 576"/>
                <a:gd name="T35" fmla="*/ 2147483647 h 822"/>
                <a:gd name="T36" fmla="*/ 2147483647 w 576"/>
                <a:gd name="T37" fmla="*/ 2147483647 h 822"/>
                <a:gd name="T38" fmla="*/ 2147483647 w 576"/>
                <a:gd name="T39" fmla="*/ 2147483647 h 822"/>
                <a:gd name="T40" fmla="*/ 2147483647 w 576"/>
                <a:gd name="T41" fmla="*/ 2147483647 h 822"/>
                <a:gd name="T42" fmla="*/ 2147483647 w 576"/>
                <a:gd name="T43" fmla="*/ 2147483647 h 822"/>
                <a:gd name="T44" fmla="*/ 2147483647 w 576"/>
                <a:gd name="T45" fmla="*/ 2147483647 h 822"/>
                <a:gd name="T46" fmla="*/ 2147483647 w 576"/>
                <a:gd name="T47" fmla="*/ 2147483647 h 822"/>
                <a:gd name="T48" fmla="*/ 2147483647 w 576"/>
                <a:gd name="T49" fmla="*/ 2147483647 h 822"/>
                <a:gd name="T50" fmla="*/ 2147483647 w 576"/>
                <a:gd name="T51" fmla="*/ 2147483647 h 822"/>
                <a:gd name="T52" fmla="*/ 2147483647 w 576"/>
                <a:gd name="T53" fmla="*/ 2147483647 h 822"/>
                <a:gd name="T54" fmla="*/ 2147483647 w 576"/>
                <a:gd name="T55" fmla="*/ 2147483647 h 822"/>
                <a:gd name="T56" fmla="*/ 2147483647 w 576"/>
                <a:gd name="T57" fmla="*/ 2147483647 h 822"/>
                <a:gd name="T58" fmla="*/ 2147483647 w 576"/>
                <a:gd name="T59" fmla="*/ 2147483647 h 822"/>
                <a:gd name="T60" fmla="*/ 2147483647 w 576"/>
                <a:gd name="T61" fmla="*/ 2147483647 h 822"/>
                <a:gd name="T62" fmla="*/ 2147483647 w 576"/>
                <a:gd name="T63" fmla="*/ 2147483647 h 822"/>
                <a:gd name="T64" fmla="*/ 2147483647 w 576"/>
                <a:gd name="T65" fmla="*/ 2147483647 h 822"/>
                <a:gd name="T66" fmla="*/ 2147483647 w 576"/>
                <a:gd name="T67" fmla="*/ 2147483647 h 822"/>
                <a:gd name="T68" fmla="*/ 2147483647 w 576"/>
                <a:gd name="T69" fmla="*/ 2147483647 h 822"/>
                <a:gd name="T70" fmla="*/ 2147483647 w 576"/>
                <a:gd name="T71" fmla="*/ 2147483647 h 822"/>
                <a:gd name="T72" fmla="*/ 2147483647 w 576"/>
                <a:gd name="T73" fmla="*/ 2147483647 h 822"/>
                <a:gd name="T74" fmla="*/ 2147483647 w 576"/>
                <a:gd name="T75" fmla="*/ 2147483647 h 822"/>
                <a:gd name="T76" fmla="*/ 2147483647 w 576"/>
                <a:gd name="T77" fmla="*/ 2147483647 h 822"/>
                <a:gd name="T78" fmla="*/ 2147483647 w 576"/>
                <a:gd name="T79" fmla="*/ 2147483647 h 822"/>
                <a:gd name="T80" fmla="*/ 2147483647 w 576"/>
                <a:gd name="T81" fmla="*/ 2147483647 h 822"/>
                <a:gd name="T82" fmla="*/ 2147483647 w 576"/>
                <a:gd name="T83" fmla="*/ 2147483647 h 822"/>
                <a:gd name="T84" fmla="*/ 2147483647 w 576"/>
                <a:gd name="T85" fmla="*/ 2147483647 h 822"/>
                <a:gd name="T86" fmla="*/ 2147483647 w 576"/>
                <a:gd name="T87" fmla="*/ 2147483647 h 822"/>
                <a:gd name="T88" fmla="*/ 2147483647 w 576"/>
                <a:gd name="T89" fmla="*/ 2147483647 h 822"/>
                <a:gd name="T90" fmla="*/ 2147483647 w 576"/>
                <a:gd name="T91" fmla="*/ 2147483647 h 822"/>
                <a:gd name="T92" fmla="*/ 2147483647 w 576"/>
                <a:gd name="T93" fmla="*/ 2147483647 h 822"/>
                <a:gd name="T94" fmla="*/ 2147483647 w 576"/>
                <a:gd name="T95" fmla="*/ 2147483647 h 822"/>
                <a:gd name="T96" fmla="*/ 2147483647 w 576"/>
                <a:gd name="T97" fmla="*/ 2147483647 h 822"/>
                <a:gd name="T98" fmla="*/ 2147483647 w 576"/>
                <a:gd name="T99" fmla="*/ 2147483647 h 822"/>
                <a:gd name="T100" fmla="*/ 2147483647 w 576"/>
                <a:gd name="T101" fmla="*/ 2147483647 h 822"/>
                <a:gd name="T102" fmla="*/ 2147483647 w 576"/>
                <a:gd name="T103" fmla="*/ 2147483647 h 822"/>
                <a:gd name="T104" fmla="*/ 2147483647 w 576"/>
                <a:gd name="T105" fmla="*/ 2147483647 h 822"/>
                <a:gd name="T106" fmla="*/ 2147483647 w 576"/>
                <a:gd name="T107" fmla="*/ 2147483647 h 822"/>
                <a:gd name="T108" fmla="*/ 2147483647 w 576"/>
                <a:gd name="T109" fmla="*/ 2147483647 h 822"/>
                <a:gd name="T110" fmla="*/ 2147483647 w 576"/>
                <a:gd name="T111" fmla="*/ 2147483647 h 822"/>
                <a:gd name="T112" fmla="*/ 2147483647 w 576"/>
                <a:gd name="T113" fmla="*/ 2147483647 h 822"/>
                <a:gd name="T114" fmla="*/ 2147483647 w 576"/>
                <a:gd name="T115" fmla="*/ 2147483647 h 822"/>
                <a:gd name="T116" fmla="*/ 2147483647 w 576"/>
                <a:gd name="T117" fmla="*/ 2147483647 h 822"/>
                <a:gd name="T118" fmla="*/ 2147483647 w 576"/>
                <a:gd name="T119" fmla="*/ 2147483647 h 822"/>
                <a:gd name="T120" fmla="*/ 2147483647 w 576"/>
                <a:gd name="T121" fmla="*/ 2147483647 h 822"/>
                <a:gd name="T122" fmla="*/ 2147483647 w 576"/>
                <a:gd name="T123" fmla="*/ 2147483647 h 822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576"/>
                <a:gd name="T187" fmla="*/ 0 h 822"/>
                <a:gd name="T188" fmla="*/ 576 w 576"/>
                <a:gd name="T189" fmla="*/ 822 h 822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576" h="822">
                  <a:moveTo>
                    <a:pt x="162" y="378"/>
                  </a:moveTo>
                  <a:lnTo>
                    <a:pt x="156" y="378"/>
                  </a:lnTo>
                  <a:lnTo>
                    <a:pt x="150" y="384"/>
                  </a:lnTo>
                  <a:lnTo>
                    <a:pt x="150" y="396"/>
                  </a:lnTo>
                  <a:lnTo>
                    <a:pt x="144" y="414"/>
                  </a:lnTo>
                  <a:lnTo>
                    <a:pt x="156" y="402"/>
                  </a:lnTo>
                  <a:lnTo>
                    <a:pt x="162" y="390"/>
                  </a:lnTo>
                  <a:lnTo>
                    <a:pt x="162" y="378"/>
                  </a:lnTo>
                  <a:close/>
                  <a:moveTo>
                    <a:pt x="132" y="312"/>
                  </a:moveTo>
                  <a:lnTo>
                    <a:pt x="126" y="312"/>
                  </a:lnTo>
                  <a:lnTo>
                    <a:pt x="126" y="336"/>
                  </a:lnTo>
                  <a:lnTo>
                    <a:pt x="132" y="336"/>
                  </a:lnTo>
                  <a:lnTo>
                    <a:pt x="138" y="330"/>
                  </a:lnTo>
                  <a:lnTo>
                    <a:pt x="150" y="330"/>
                  </a:lnTo>
                  <a:lnTo>
                    <a:pt x="144" y="318"/>
                  </a:lnTo>
                  <a:lnTo>
                    <a:pt x="138" y="312"/>
                  </a:lnTo>
                  <a:lnTo>
                    <a:pt x="132" y="312"/>
                  </a:lnTo>
                  <a:close/>
                  <a:moveTo>
                    <a:pt x="114" y="390"/>
                  </a:moveTo>
                  <a:lnTo>
                    <a:pt x="126" y="390"/>
                  </a:lnTo>
                  <a:lnTo>
                    <a:pt x="138" y="384"/>
                  </a:lnTo>
                  <a:lnTo>
                    <a:pt x="138" y="372"/>
                  </a:lnTo>
                  <a:lnTo>
                    <a:pt x="132" y="366"/>
                  </a:lnTo>
                  <a:lnTo>
                    <a:pt x="120" y="366"/>
                  </a:lnTo>
                  <a:lnTo>
                    <a:pt x="114" y="372"/>
                  </a:lnTo>
                  <a:lnTo>
                    <a:pt x="108" y="384"/>
                  </a:lnTo>
                  <a:lnTo>
                    <a:pt x="108" y="390"/>
                  </a:lnTo>
                  <a:lnTo>
                    <a:pt x="114" y="390"/>
                  </a:lnTo>
                  <a:close/>
                  <a:moveTo>
                    <a:pt x="330" y="120"/>
                  </a:moveTo>
                  <a:lnTo>
                    <a:pt x="324" y="120"/>
                  </a:lnTo>
                  <a:lnTo>
                    <a:pt x="318" y="126"/>
                  </a:lnTo>
                  <a:lnTo>
                    <a:pt x="318" y="138"/>
                  </a:lnTo>
                  <a:lnTo>
                    <a:pt x="330" y="138"/>
                  </a:lnTo>
                  <a:lnTo>
                    <a:pt x="336" y="126"/>
                  </a:lnTo>
                  <a:lnTo>
                    <a:pt x="330" y="120"/>
                  </a:lnTo>
                  <a:close/>
                  <a:moveTo>
                    <a:pt x="138" y="258"/>
                  </a:moveTo>
                  <a:lnTo>
                    <a:pt x="138" y="234"/>
                  </a:lnTo>
                  <a:lnTo>
                    <a:pt x="126" y="234"/>
                  </a:lnTo>
                  <a:lnTo>
                    <a:pt x="120" y="240"/>
                  </a:lnTo>
                  <a:lnTo>
                    <a:pt x="120" y="246"/>
                  </a:lnTo>
                  <a:lnTo>
                    <a:pt x="126" y="252"/>
                  </a:lnTo>
                  <a:lnTo>
                    <a:pt x="108" y="252"/>
                  </a:lnTo>
                  <a:lnTo>
                    <a:pt x="108" y="258"/>
                  </a:lnTo>
                  <a:lnTo>
                    <a:pt x="114" y="264"/>
                  </a:lnTo>
                  <a:lnTo>
                    <a:pt x="120" y="264"/>
                  </a:lnTo>
                  <a:lnTo>
                    <a:pt x="126" y="270"/>
                  </a:lnTo>
                  <a:lnTo>
                    <a:pt x="150" y="270"/>
                  </a:lnTo>
                  <a:lnTo>
                    <a:pt x="138" y="258"/>
                  </a:lnTo>
                  <a:close/>
                  <a:moveTo>
                    <a:pt x="474" y="0"/>
                  </a:moveTo>
                  <a:lnTo>
                    <a:pt x="468" y="0"/>
                  </a:lnTo>
                  <a:lnTo>
                    <a:pt x="456" y="12"/>
                  </a:lnTo>
                  <a:lnTo>
                    <a:pt x="474" y="12"/>
                  </a:lnTo>
                  <a:lnTo>
                    <a:pt x="474" y="6"/>
                  </a:lnTo>
                  <a:lnTo>
                    <a:pt x="480" y="0"/>
                  </a:lnTo>
                  <a:lnTo>
                    <a:pt x="474" y="0"/>
                  </a:lnTo>
                  <a:close/>
                  <a:moveTo>
                    <a:pt x="432" y="48"/>
                  </a:moveTo>
                  <a:lnTo>
                    <a:pt x="432" y="66"/>
                  </a:lnTo>
                  <a:lnTo>
                    <a:pt x="438" y="66"/>
                  </a:lnTo>
                  <a:lnTo>
                    <a:pt x="444" y="60"/>
                  </a:lnTo>
                  <a:lnTo>
                    <a:pt x="450" y="48"/>
                  </a:lnTo>
                  <a:lnTo>
                    <a:pt x="450" y="24"/>
                  </a:lnTo>
                  <a:lnTo>
                    <a:pt x="438" y="12"/>
                  </a:lnTo>
                  <a:lnTo>
                    <a:pt x="432" y="24"/>
                  </a:lnTo>
                  <a:lnTo>
                    <a:pt x="426" y="30"/>
                  </a:lnTo>
                  <a:lnTo>
                    <a:pt x="420" y="30"/>
                  </a:lnTo>
                  <a:lnTo>
                    <a:pt x="420" y="42"/>
                  </a:lnTo>
                  <a:lnTo>
                    <a:pt x="426" y="42"/>
                  </a:lnTo>
                  <a:lnTo>
                    <a:pt x="432" y="48"/>
                  </a:lnTo>
                  <a:close/>
                  <a:moveTo>
                    <a:pt x="342" y="138"/>
                  </a:moveTo>
                  <a:lnTo>
                    <a:pt x="342" y="150"/>
                  </a:lnTo>
                  <a:lnTo>
                    <a:pt x="354" y="138"/>
                  </a:lnTo>
                  <a:lnTo>
                    <a:pt x="342" y="138"/>
                  </a:lnTo>
                  <a:close/>
                  <a:moveTo>
                    <a:pt x="192" y="402"/>
                  </a:moveTo>
                  <a:lnTo>
                    <a:pt x="192" y="390"/>
                  </a:lnTo>
                  <a:lnTo>
                    <a:pt x="186" y="384"/>
                  </a:lnTo>
                  <a:lnTo>
                    <a:pt x="186" y="378"/>
                  </a:lnTo>
                  <a:lnTo>
                    <a:pt x="174" y="390"/>
                  </a:lnTo>
                  <a:lnTo>
                    <a:pt x="174" y="396"/>
                  </a:lnTo>
                  <a:lnTo>
                    <a:pt x="180" y="402"/>
                  </a:lnTo>
                  <a:lnTo>
                    <a:pt x="192" y="402"/>
                  </a:lnTo>
                  <a:close/>
                  <a:moveTo>
                    <a:pt x="504" y="588"/>
                  </a:moveTo>
                  <a:lnTo>
                    <a:pt x="498" y="594"/>
                  </a:lnTo>
                  <a:lnTo>
                    <a:pt x="498" y="600"/>
                  </a:lnTo>
                  <a:lnTo>
                    <a:pt x="480" y="600"/>
                  </a:lnTo>
                  <a:lnTo>
                    <a:pt x="480" y="588"/>
                  </a:lnTo>
                  <a:lnTo>
                    <a:pt x="486" y="576"/>
                  </a:lnTo>
                  <a:lnTo>
                    <a:pt x="498" y="564"/>
                  </a:lnTo>
                  <a:lnTo>
                    <a:pt x="492" y="558"/>
                  </a:lnTo>
                  <a:lnTo>
                    <a:pt x="456" y="540"/>
                  </a:lnTo>
                  <a:lnTo>
                    <a:pt x="450" y="540"/>
                  </a:lnTo>
                  <a:lnTo>
                    <a:pt x="444" y="534"/>
                  </a:lnTo>
                  <a:lnTo>
                    <a:pt x="450" y="534"/>
                  </a:lnTo>
                  <a:lnTo>
                    <a:pt x="456" y="528"/>
                  </a:lnTo>
                  <a:lnTo>
                    <a:pt x="480" y="528"/>
                  </a:lnTo>
                  <a:lnTo>
                    <a:pt x="468" y="516"/>
                  </a:lnTo>
                  <a:lnTo>
                    <a:pt x="468" y="510"/>
                  </a:lnTo>
                  <a:lnTo>
                    <a:pt x="456" y="498"/>
                  </a:lnTo>
                  <a:lnTo>
                    <a:pt x="450" y="486"/>
                  </a:lnTo>
                  <a:lnTo>
                    <a:pt x="432" y="468"/>
                  </a:lnTo>
                  <a:lnTo>
                    <a:pt x="420" y="468"/>
                  </a:lnTo>
                  <a:lnTo>
                    <a:pt x="414" y="456"/>
                  </a:lnTo>
                  <a:lnTo>
                    <a:pt x="402" y="450"/>
                  </a:lnTo>
                  <a:lnTo>
                    <a:pt x="390" y="438"/>
                  </a:lnTo>
                  <a:lnTo>
                    <a:pt x="390" y="414"/>
                  </a:lnTo>
                  <a:lnTo>
                    <a:pt x="396" y="402"/>
                  </a:lnTo>
                  <a:lnTo>
                    <a:pt x="396" y="390"/>
                  </a:lnTo>
                  <a:lnTo>
                    <a:pt x="384" y="390"/>
                  </a:lnTo>
                  <a:lnTo>
                    <a:pt x="378" y="384"/>
                  </a:lnTo>
                  <a:lnTo>
                    <a:pt x="372" y="372"/>
                  </a:lnTo>
                  <a:lnTo>
                    <a:pt x="360" y="360"/>
                  </a:lnTo>
                  <a:lnTo>
                    <a:pt x="342" y="354"/>
                  </a:lnTo>
                  <a:lnTo>
                    <a:pt x="324" y="354"/>
                  </a:lnTo>
                  <a:lnTo>
                    <a:pt x="306" y="360"/>
                  </a:lnTo>
                  <a:lnTo>
                    <a:pt x="294" y="366"/>
                  </a:lnTo>
                  <a:lnTo>
                    <a:pt x="288" y="366"/>
                  </a:lnTo>
                  <a:lnTo>
                    <a:pt x="270" y="348"/>
                  </a:lnTo>
                  <a:lnTo>
                    <a:pt x="282" y="348"/>
                  </a:lnTo>
                  <a:lnTo>
                    <a:pt x="294" y="354"/>
                  </a:lnTo>
                  <a:lnTo>
                    <a:pt x="306" y="354"/>
                  </a:lnTo>
                  <a:lnTo>
                    <a:pt x="330" y="342"/>
                  </a:lnTo>
                  <a:lnTo>
                    <a:pt x="336" y="336"/>
                  </a:lnTo>
                  <a:lnTo>
                    <a:pt x="330" y="336"/>
                  </a:lnTo>
                  <a:lnTo>
                    <a:pt x="324" y="330"/>
                  </a:lnTo>
                  <a:lnTo>
                    <a:pt x="306" y="330"/>
                  </a:lnTo>
                  <a:lnTo>
                    <a:pt x="330" y="324"/>
                  </a:lnTo>
                  <a:lnTo>
                    <a:pt x="336" y="318"/>
                  </a:lnTo>
                  <a:lnTo>
                    <a:pt x="348" y="312"/>
                  </a:lnTo>
                  <a:lnTo>
                    <a:pt x="360" y="300"/>
                  </a:lnTo>
                  <a:lnTo>
                    <a:pt x="360" y="288"/>
                  </a:lnTo>
                  <a:lnTo>
                    <a:pt x="366" y="276"/>
                  </a:lnTo>
                  <a:lnTo>
                    <a:pt x="372" y="270"/>
                  </a:lnTo>
                  <a:lnTo>
                    <a:pt x="378" y="258"/>
                  </a:lnTo>
                  <a:lnTo>
                    <a:pt x="384" y="252"/>
                  </a:lnTo>
                  <a:lnTo>
                    <a:pt x="396" y="246"/>
                  </a:lnTo>
                  <a:lnTo>
                    <a:pt x="402" y="246"/>
                  </a:lnTo>
                  <a:lnTo>
                    <a:pt x="402" y="240"/>
                  </a:lnTo>
                  <a:lnTo>
                    <a:pt x="396" y="234"/>
                  </a:lnTo>
                  <a:lnTo>
                    <a:pt x="318" y="234"/>
                  </a:lnTo>
                  <a:lnTo>
                    <a:pt x="318" y="228"/>
                  </a:lnTo>
                  <a:lnTo>
                    <a:pt x="288" y="228"/>
                  </a:lnTo>
                  <a:lnTo>
                    <a:pt x="276" y="234"/>
                  </a:lnTo>
                  <a:lnTo>
                    <a:pt x="264" y="234"/>
                  </a:lnTo>
                  <a:lnTo>
                    <a:pt x="258" y="240"/>
                  </a:lnTo>
                  <a:lnTo>
                    <a:pt x="252" y="240"/>
                  </a:lnTo>
                  <a:lnTo>
                    <a:pt x="264" y="228"/>
                  </a:lnTo>
                  <a:lnTo>
                    <a:pt x="252" y="216"/>
                  </a:lnTo>
                  <a:lnTo>
                    <a:pt x="270" y="210"/>
                  </a:lnTo>
                  <a:lnTo>
                    <a:pt x="300" y="192"/>
                  </a:lnTo>
                  <a:lnTo>
                    <a:pt x="312" y="186"/>
                  </a:lnTo>
                  <a:lnTo>
                    <a:pt x="324" y="162"/>
                  </a:lnTo>
                  <a:lnTo>
                    <a:pt x="318" y="156"/>
                  </a:lnTo>
                  <a:lnTo>
                    <a:pt x="288" y="156"/>
                  </a:lnTo>
                  <a:lnTo>
                    <a:pt x="276" y="162"/>
                  </a:lnTo>
                  <a:lnTo>
                    <a:pt x="258" y="168"/>
                  </a:lnTo>
                  <a:lnTo>
                    <a:pt x="240" y="168"/>
                  </a:lnTo>
                  <a:lnTo>
                    <a:pt x="228" y="162"/>
                  </a:lnTo>
                  <a:lnTo>
                    <a:pt x="216" y="162"/>
                  </a:lnTo>
                  <a:lnTo>
                    <a:pt x="210" y="168"/>
                  </a:lnTo>
                  <a:lnTo>
                    <a:pt x="210" y="174"/>
                  </a:lnTo>
                  <a:lnTo>
                    <a:pt x="216" y="180"/>
                  </a:lnTo>
                  <a:lnTo>
                    <a:pt x="204" y="180"/>
                  </a:lnTo>
                  <a:lnTo>
                    <a:pt x="192" y="192"/>
                  </a:lnTo>
                  <a:lnTo>
                    <a:pt x="192" y="210"/>
                  </a:lnTo>
                  <a:lnTo>
                    <a:pt x="198" y="216"/>
                  </a:lnTo>
                  <a:lnTo>
                    <a:pt x="156" y="222"/>
                  </a:lnTo>
                  <a:lnTo>
                    <a:pt x="156" y="234"/>
                  </a:lnTo>
                  <a:lnTo>
                    <a:pt x="168" y="240"/>
                  </a:lnTo>
                  <a:lnTo>
                    <a:pt x="180" y="264"/>
                  </a:lnTo>
                  <a:lnTo>
                    <a:pt x="162" y="282"/>
                  </a:lnTo>
                  <a:lnTo>
                    <a:pt x="162" y="294"/>
                  </a:lnTo>
                  <a:lnTo>
                    <a:pt x="144" y="300"/>
                  </a:lnTo>
                  <a:lnTo>
                    <a:pt x="156" y="312"/>
                  </a:lnTo>
                  <a:lnTo>
                    <a:pt x="168" y="312"/>
                  </a:lnTo>
                  <a:lnTo>
                    <a:pt x="180" y="306"/>
                  </a:lnTo>
                  <a:lnTo>
                    <a:pt x="186" y="300"/>
                  </a:lnTo>
                  <a:lnTo>
                    <a:pt x="186" y="318"/>
                  </a:lnTo>
                  <a:lnTo>
                    <a:pt x="180" y="318"/>
                  </a:lnTo>
                  <a:lnTo>
                    <a:pt x="168" y="330"/>
                  </a:lnTo>
                  <a:lnTo>
                    <a:pt x="156" y="336"/>
                  </a:lnTo>
                  <a:lnTo>
                    <a:pt x="156" y="360"/>
                  </a:lnTo>
                  <a:lnTo>
                    <a:pt x="162" y="372"/>
                  </a:lnTo>
                  <a:lnTo>
                    <a:pt x="168" y="366"/>
                  </a:lnTo>
                  <a:lnTo>
                    <a:pt x="198" y="366"/>
                  </a:lnTo>
                  <a:lnTo>
                    <a:pt x="210" y="360"/>
                  </a:lnTo>
                  <a:lnTo>
                    <a:pt x="216" y="354"/>
                  </a:lnTo>
                  <a:lnTo>
                    <a:pt x="198" y="372"/>
                  </a:lnTo>
                  <a:lnTo>
                    <a:pt x="210" y="402"/>
                  </a:lnTo>
                  <a:lnTo>
                    <a:pt x="204" y="408"/>
                  </a:lnTo>
                  <a:lnTo>
                    <a:pt x="198" y="420"/>
                  </a:lnTo>
                  <a:lnTo>
                    <a:pt x="186" y="426"/>
                  </a:lnTo>
                  <a:lnTo>
                    <a:pt x="180" y="438"/>
                  </a:lnTo>
                  <a:lnTo>
                    <a:pt x="180" y="450"/>
                  </a:lnTo>
                  <a:lnTo>
                    <a:pt x="186" y="456"/>
                  </a:lnTo>
                  <a:lnTo>
                    <a:pt x="204" y="456"/>
                  </a:lnTo>
                  <a:lnTo>
                    <a:pt x="216" y="450"/>
                  </a:lnTo>
                  <a:lnTo>
                    <a:pt x="240" y="450"/>
                  </a:lnTo>
                  <a:lnTo>
                    <a:pt x="252" y="444"/>
                  </a:lnTo>
                  <a:lnTo>
                    <a:pt x="258" y="438"/>
                  </a:lnTo>
                  <a:lnTo>
                    <a:pt x="270" y="432"/>
                  </a:lnTo>
                  <a:lnTo>
                    <a:pt x="300" y="438"/>
                  </a:lnTo>
                  <a:lnTo>
                    <a:pt x="288" y="444"/>
                  </a:lnTo>
                  <a:lnTo>
                    <a:pt x="264" y="468"/>
                  </a:lnTo>
                  <a:lnTo>
                    <a:pt x="264" y="474"/>
                  </a:lnTo>
                  <a:lnTo>
                    <a:pt x="282" y="492"/>
                  </a:lnTo>
                  <a:lnTo>
                    <a:pt x="294" y="492"/>
                  </a:lnTo>
                  <a:lnTo>
                    <a:pt x="300" y="498"/>
                  </a:lnTo>
                  <a:lnTo>
                    <a:pt x="306" y="498"/>
                  </a:lnTo>
                  <a:lnTo>
                    <a:pt x="312" y="516"/>
                  </a:lnTo>
                  <a:lnTo>
                    <a:pt x="294" y="534"/>
                  </a:lnTo>
                  <a:lnTo>
                    <a:pt x="294" y="564"/>
                  </a:lnTo>
                  <a:lnTo>
                    <a:pt x="222" y="564"/>
                  </a:lnTo>
                  <a:lnTo>
                    <a:pt x="216" y="558"/>
                  </a:lnTo>
                  <a:lnTo>
                    <a:pt x="198" y="558"/>
                  </a:lnTo>
                  <a:lnTo>
                    <a:pt x="192" y="564"/>
                  </a:lnTo>
                  <a:lnTo>
                    <a:pt x="210" y="582"/>
                  </a:lnTo>
                  <a:lnTo>
                    <a:pt x="186" y="600"/>
                  </a:lnTo>
                  <a:lnTo>
                    <a:pt x="228" y="594"/>
                  </a:lnTo>
                  <a:lnTo>
                    <a:pt x="228" y="618"/>
                  </a:lnTo>
                  <a:lnTo>
                    <a:pt x="216" y="642"/>
                  </a:lnTo>
                  <a:lnTo>
                    <a:pt x="210" y="648"/>
                  </a:lnTo>
                  <a:lnTo>
                    <a:pt x="198" y="654"/>
                  </a:lnTo>
                  <a:lnTo>
                    <a:pt x="180" y="660"/>
                  </a:lnTo>
                  <a:lnTo>
                    <a:pt x="168" y="666"/>
                  </a:lnTo>
                  <a:lnTo>
                    <a:pt x="162" y="666"/>
                  </a:lnTo>
                  <a:lnTo>
                    <a:pt x="162" y="690"/>
                  </a:lnTo>
                  <a:lnTo>
                    <a:pt x="168" y="696"/>
                  </a:lnTo>
                  <a:lnTo>
                    <a:pt x="174" y="696"/>
                  </a:lnTo>
                  <a:lnTo>
                    <a:pt x="180" y="690"/>
                  </a:lnTo>
                  <a:lnTo>
                    <a:pt x="192" y="684"/>
                  </a:lnTo>
                  <a:lnTo>
                    <a:pt x="198" y="678"/>
                  </a:lnTo>
                  <a:lnTo>
                    <a:pt x="204" y="684"/>
                  </a:lnTo>
                  <a:lnTo>
                    <a:pt x="204" y="690"/>
                  </a:lnTo>
                  <a:lnTo>
                    <a:pt x="210" y="696"/>
                  </a:lnTo>
                  <a:lnTo>
                    <a:pt x="234" y="696"/>
                  </a:lnTo>
                  <a:lnTo>
                    <a:pt x="240" y="702"/>
                  </a:lnTo>
                  <a:lnTo>
                    <a:pt x="252" y="708"/>
                  </a:lnTo>
                  <a:lnTo>
                    <a:pt x="258" y="708"/>
                  </a:lnTo>
                  <a:lnTo>
                    <a:pt x="276" y="702"/>
                  </a:lnTo>
                  <a:lnTo>
                    <a:pt x="288" y="696"/>
                  </a:lnTo>
                  <a:lnTo>
                    <a:pt x="294" y="690"/>
                  </a:lnTo>
                  <a:lnTo>
                    <a:pt x="318" y="690"/>
                  </a:lnTo>
                  <a:lnTo>
                    <a:pt x="312" y="696"/>
                  </a:lnTo>
                  <a:lnTo>
                    <a:pt x="300" y="702"/>
                  </a:lnTo>
                  <a:lnTo>
                    <a:pt x="294" y="714"/>
                  </a:lnTo>
                  <a:lnTo>
                    <a:pt x="282" y="720"/>
                  </a:lnTo>
                  <a:lnTo>
                    <a:pt x="276" y="726"/>
                  </a:lnTo>
                  <a:lnTo>
                    <a:pt x="210" y="726"/>
                  </a:lnTo>
                  <a:lnTo>
                    <a:pt x="210" y="738"/>
                  </a:lnTo>
                  <a:lnTo>
                    <a:pt x="198" y="738"/>
                  </a:lnTo>
                  <a:lnTo>
                    <a:pt x="186" y="744"/>
                  </a:lnTo>
                  <a:lnTo>
                    <a:pt x="180" y="750"/>
                  </a:lnTo>
                  <a:lnTo>
                    <a:pt x="180" y="768"/>
                  </a:lnTo>
                  <a:lnTo>
                    <a:pt x="174" y="774"/>
                  </a:lnTo>
                  <a:lnTo>
                    <a:pt x="144" y="774"/>
                  </a:lnTo>
                  <a:lnTo>
                    <a:pt x="144" y="780"/>
                  </a:lnTo>
                  <a:lnTo>
                    <a:pt x="138" y="786"/>
                  </a:lnTo>
                  <a:lnTo>
                    <a:pt x="138" y="792"/>
                  </a:lnTo>
                  <a:lnTo>
                    <a:pt x="126" y="804"/>
                  </a:lnTo>
                  <a:lnTo>
                    <a:pt x="114" y="810"/>
                  </a:lnTo>
                  <a:lnTo>
                    <a:pt x="108" y="810"/>
                  </a:lnTo>
                  <a:lnTo>
                    <a:pt x="108" y="816"/>
                  </a:lnTo>
                  <a:lnTo>
                    <a:pt x="114" y="816"/>
                  </a:lnTo>
                  <a:lnTo>
                    <a:pt x="120" y="822"/>
                  </a:lnTo>
                  <a:lnTo>
                    <a:pt x="150" y="822"/>
                  </a:lnTo>
                  <a:lnTo>
                    <a:pt x="156" y="810"/>
                  </a:lnTo>
                  <a:lnTo>
                    <a:pt x="174" y="792"/>
                  </a:lnTo>
                  <a:lnTo>
                    <a:pt x="210" y="792"/>
                  </a:lnTo>
                  <a:lnTo>
                    <a:pt x="216" y="798"/>
                  </a:lnTo>
                  <a:lnTo>
                    <a:pt x="228" y="804"/>
                  </a:lnTo>
                  <a:lnTo>
                    <a:pt x="240" y="804"/>
                  </a:lnTo>
                  <a:lnTo>
                    <a:pt x="246" y="792"/>
                  </a:lnTo>
                  <a:lnTo>
                    <a:pt x="252" y="786"/>
                  </a:lnTo>
                  <a:lnTo>
                    <a:pt x="258" y="774"/>
                  </a:lnTo>
                  <a:lnTo>
                    <a:pt x="270" y="762"/>
                  </a:lnTo>
                  <a:lnTo>
                    <a:pt x="288" y="762"/>
                  </a:lnTo>
                  <a:lnTo>
                    <a:pt x="300" y="774"/>
                  </a:lnTo>
                  <a:lnTo>
                    <a:pt x="330" y="774"/>
                  </a:lnTo>
                  <a:lnTo>
                    <a:pt x="354" y="762"/>
                  </a:lnTo>
                  <a:lnTo>
                    <a:pt x="360" y="762"/>
                  </a:lnTo>
                  <a:lnTo>
                    <a:pt x="366" y="768"/>
                  </a:lnTo>
                  <a:lnTo>
                    <a:pt x="378" y="768"/>
                  </a:lnTo>
                  <a:lnTo>
                    <a:pt x="390" y="774"/>
                  </a:lnTo>
                  <a:lnTo>
                    <a:pt x="396" y="774"/>
                  </a:lnTo>
                  <a:lnTo>
                    <a:pt x="396" y="768"/>
                  </a:lnTo>
                  <a:lnTo>
                    <a:pt x="390" y="762"/>
                  </a:lnTo>
                  <a:lnTo>
                    <a:pt x="390" y="750"/>
                  </a:lnTo>
                  <a:lnTo>
                    <a:pt x="396" y="750"/>
                  </a:lnTo>
                  <a:lnTo>
                    <a:pt x="408" y="756"/>
                  </a:lnTo>
                  <a:lnTo>
                    <a:pt x="414" y="762"/>
                  </a:lnTo>
                  <a:lnTo>
                    <a:pt x="426" y="756"/>
                  </a:lnTo>
                  <a:lnTo>
                    <a:pt x="498" y="756"/>
                  </a:lnTo>
                  <a:lnTo>
                    <a:pt x="522" y="750"/>
                  </a:lnTo>
                  <a:lnTo>
                    <a:pt x="534" y="744"/>
                  </a:lnTo>
                  <a:lnTo>
                    <a:pt x="540" y="732"/>
                  </a:lnTo>
                  <a:lnTo>
                    <a:pt x="546" y="726"/>
                  </a:lnTo>
                  <a:lnTo>
                    <a:pt x="552" y="714"/>
                  </a:lnTo>
                  <a:lnTo>
                    <a:pt x="498" y="708"/>
                  </a:lnTo>
                  <a:lnTo>
                    <a:pt x="522" y="702"/>
                  </a:lnTo>
                  <a:lnTo>
                    <a:pt x="516" y="684"/>
                  </a:lnTo>
                  <a:lnTo>
                    <a:pt x="528" y="672"/>
                  </a:lnTo>
                  <a:lnTo>
                    <a:pt x="540" y="666"/>
                  </a:lnTo>
                  <a:lnTo>
                    <a:pt x="546" y="666"/>
                  </a:lnTo>
                  <a:lnTo>
                    <a:pt x="558" y="660"/>
                  </a:lnTo>
                  <a:lnTo>
                    <a:pt x="564" y="654"/>
                  </a:lnTo>
                  <a:lnTo>
                    <a:pt x="576" y="618"/>
                  </a:lnTo>
                  <a:lnTo>
                    <a:pt x="570" y="606"/>
                  </a:lnTo>
                  <a:lnTo>
                    <a:pt x="564" y="600"/>
                  </a:lnTo>
                  <a:lnTo>
                    <a:pt x="552" y="594"/>
                  </a:lnTo>
                  <a:lnTo>
                    <a:pt x="540" y="594"/>
                  </a:lnTo>
                  <a:lnTo>
                    <a:pt x="528" y="588"/>
                  </a:lnTo>
                  <a:lnTo>
                    <a:pt x="504" y="588"/>
                  </a:lnTo>
                  <a:close/>
                  <a:moveTo>
                    <a:pt x="222" y="486"/>
                  </a:moveTo>
                  <a:lnTo>
                    <a:pt x="216" y="480"/>
                  </a:lnTo>
                  <a:lnTo>
                    <a:pt x="204" y="480"/>
                  </a:lnTo>
                  <a:lnTo>
                    <a:pt x="204" y="486"/>
                  </a:lnTo>
                  <a:lnTo>
                    <a:pt x="198" y="498"/>
                  </a:lnTo>
                  <a:lnTo>
                    <a:pt x="192" y="504"/>
                  </a:lnTo>
                  <a:lnTo>
                    <a:pt x="210" y="504"/>
                  </a:lnTo>
                  <a:lnTo>
                    <a:pt x="222" y="492"/>
                  </a:lnTo>
                  <a:lnTo>
                    <a:pt x="222" y="486"/>
                  </a:lnTo>
                  <a:close/>
                  <a:moveTo>
                    <a:pt x="126" y="504"/>
                  </a:moveTo>
                  <a:lnTo>
                    <a:pt x="132" y="498"/>
                  </a:lnTo>
                  <a:lnTo>
                    <a:pt x="132" y="492"/>
                  </a:lnTo>
                  <a:lnTo>
                    <a:pt x="144" y="492"/>
                  </a:lnTo>
                  <a:lnTo>
                    <a:pt x="150" y="480"/>
                  </a:lnTo>
                  <a:lnTo>
                    <a:pt x="156" y="474"/>
                  </a:lnTo>
                  <a:lnTo>
                    <a:pt x="156" y="462"/>
                  </a:lnTo>
                  <a:lnTo>
                    <a:pt x="138" y="444"/>
                  </a:lnTo>
                  <a:lnTo>
                    <a:pt x="138" y="432"/>
                  </a:lnTo>
                  <a:lnTo>
                    <a:pt x="132" y="438"/>
                  </a:lnTo>
                  <a:lnTo>
                    <a:pt x="126" y="426"/>
                  </a:lnTo>
                  <a:lnTo>
                    <a:pt x="120" y="420"/>
                  </a:lnTo>
                  <a:lnTo>
                    <a:pt x="78" y="420"/>
                  </a:lnTo>
                  <a:lnTo>
                    <a:pt x="72" y="426"/>
                  </a:lnTo>
                  <a:lnTo>
                    <a:pt x="30" y="450"/>
                  </a:lnTo>
                  <a:lnTo>
                    <a:pt x="30" y="462"/>
                  </a:lnTo>
                  <a:lnTo>
                    <a:pt x="24" y="462"/>
                  </a:lnTo>
                  <a:lnTo>
                    <a:pt x="18" y="468"/>
                  </a:lnTo>
                  <a:lnTo>
                    <a:pt x="12" y="468"/>
                  </a:lnTo>
                  <a:lnTo>
                    <a:pt x="0" y="480"/>
                  </a:lnTo>
                  <a:lnTo>
                    <a:pt x="6" y="486"/>
                  </a:lnTo>
                  <a:lnTo>
                    <a:pt x="30" y="498"/>
                  </a:lnTo>
                  <a:lnTo>
                    <a:pt x="42" y="498"/>
                  </a:lnTo>
                  <a:lnTo>
                    <a:pt x="66" y="474"/>
                  </a:lnTo>
                  <a:lnTo>
                    <a:pt x="84" y="498"/>
                  </a:lnTo>
                  <a:lnTo>
                    <a:pt x="120" y="504"/>
                  </a:lnTo>
                  <a:lnTo>
                    <a:pt x="126" y="504"/>
                  </a:lnTo>
                  <a:close/>
                  <a:moveTo>
                    <a:pt x="78" y="228"/>
                  </a:moveTo>
                  <a:lnTo>
                    <a:pt x="72" y="228"/>
                  </a:lnTo>
                  <a:lnTo>
                    <a:pt x="66" y="234"/>
                  </a:lnTo>
                  <a:lnTo>
                    <a:pt x="66" y="240"/>
                  </a:lnTo>
                  <a:lnTo>
                    <a:pt x="84" y="240"/>
                  </a:lnTo>
                  <a:lnTo>
                    <a:pt x="84" y="228"/>
                  </a:lnTo>
                  <a:lnTo>
                    <a:pt x="78" y="228"/>
                  </a:lnTo>
                  <a:close/>
                  <a:moveTo>
                    <a:pt x="108" y="210"/>
                  </a:moveTo>
                  <a:lnTo>
                    <a:pt x="126" y="210"/>
                  </a:lnTo>
                  <a:lnTo>
                    <a:pt x="132" y="204"/>
                  </a:lnTo>
                  <a:lnTo>
                    <a:pt x="132" y="198"/>
                  </a:lnTo>
                  <a:lnTo>
                    <a:pt x="138" y="186"/>
                  </a:lnTo>
                  <a:lnTo>
                    <a:pt x="150" y="174"/>
                  </a:lnTo>
                  <a:lnTo>
                    <a:pt x="150" y="168"/>
                  </a:lnTo>
                  <a:lnTo>
                    <a:pt x="138" y="174"/>
                  </a:lnTo>
                  <a:lnTo>
                    <a:pt x="132" y="174"/>
                  </a:lnTo>
                  <a:lnTo>
                    <a:pt x="114" y="192"/>
                  </a:lnTo>
                  <a:lnTo>
                    <a:pt x="108" y="186"/>
                  </a:lnTo>
                  <a:lnTo>
                    <a:pt x="96" y="186"/>
                  </a:lnTo>
                  <a:lnTo>
                    <a:pt x="90" y="192"/>
                  </a:lnTo>
                  <a:lnTo>
                    <a:pt x="90" y="210"/>
                  </a:lnTo>
                  <a:lnTo>
                    <a:pt x="96" y="216"/>
                  </a:lnTo>
                  <a:lnTo>
                    <a:pt x="96" y="228"/>
                  </a:lnTo>
                  <a:lnTo>
                    <a:pt x="108" y="210"/>
                  </a:lnTo>
                  <a:close/>
                  <a:moveTo>
                    <a:pt x="72" y="252"/>
                  </a:moveTo>
                  <a:lnTo>
                    <a:pt x="60" y="282"/>
                  </a:lnTo>
                  <a:lnTo>
                    <a:pt x="78" y="258"/>
                  </a:lnTo>
                  <a:lnTo>
                    <a:pt x="72" y="252"/>
                  </a:lnTo>
                  <a:close/>
                </a:path>
              </a:pathLst>
            </a:custGeom>
            <a:solidFill>
              <a:srgbClr val="6BBA56"/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51" name="Norway" descr="© INSCALE GmbH, 05.05.2010&#10;http://www.presentationload.com/">
              <a:extLst>
                <a:ext uri="{FF2B5EF4-FFF2-40B4-BE49-F238E27FC236}">
                  <a16:creationId xmlns:a16="http://schemas.microsoft.com/office/drawing/2014/main" id="{E3710D28-D172-43C2-AF2E-C381AEEEB91F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5741869" y="1770176"/>
              <a:ext cx="601911" cy="671791"/>
            </a:xfrm>
            <a:custGeom>
              <a:avLst/>
              <a:gdLst>
                <a:gd name="T0" fmla="*/ 2147483647 w 1362"/>
                <a:gd name="T1" fmla="*/ 2147483647 h 1500"/>
                <a:gd name="T2" fmla="*/ 2147483647 w 1362"/>
                <a:gd name="T3" fmla="*/ 2147483647 h 1500"/>
                <a:gd name="T4" fmla="*/ 2147483647 w 1362"/>
                <a:gd name="T5" fmla="*/ 2147483647 h 1500"/>
                <a:gd name="T6" fmla="*/ 2147483647 w 1362"/>
                <a:gd name="T7" fmla="*/ 2147483647 h 1500"/>
                <a:gd name="T8" fmla="*/ 2147483647 w 1362"/>
                <a:gd name="T9" fmla="*/ 0 h 1500"/>
                <a:gd name="T10" fmla="*/ 2147483647 w 1362"/>
                <a:gd name="T11" fmla="*/ 2147483647 h 1500"/>
                <a:gd name="T12" fmla="*/ 2147483647 w 1362"/>
                <a:gd name="T13" fmla="*/ 2147483647 h 1500"/>
                <a:gd name="T14" fmla="*/ 2147483647 w 1362"/>
                <a:gd name="T15" fmla="*/ 2147483647 h 1500"/>
                <a:gd name="T16" fmla="*/ 2147483647 w 1362"/>
                <a:gd name="T17" fmla="*/ 2147483647 h 1500"/>
                <a:gd name="T18" fmla="*/ 2147483647 w 1362"/>
                <a:gd name="T19" fmla="*/ 2147483647 h 1500"/>
                <a:gd name="T20" fmla="*/ 2147483647 w 1362"/>
                <a:gd name="T21" fmla="*/ 2147483647 h 1500"/>
                <a:gd name="T22" fmla="*/ 2147483647 w 1362"/>
                <a:gd name="T23" fmla="*/ 2147483647 h 1500"/>
                <a:gd name="T24" fmla="*/ 2147483647 w 1362"/>
                <a:gd name="T25" fmla="*/ 2147483647 h 1500"/>
                <a:gd name="T26" fmla="*/ 2147483647 w 1362"/>
                <a:gd name="T27" fmla="*/ 2147483647 h 1500"/>
                <a:gd name="T28" fmla="*/ 2147483647 w 1362"/>
                <a:gd name="T29" fmla="*/ 2147483647 h 1500"/>
                <a:gd name="T30" fmla="*/ 2147483647 w 1362"/>
                <a:gd name="T31" fmla="*/ 2147483647 h 1500"/>
                <a:gd name="T32" fmla="*/ 2147483647 w 1362"/>
                <a:gd name="T33" fmla="*/ 2147483647 h 1500"/>
                <a:gd name="T34" fmla="*/ 2147483647 w 1362"/>
                <a:gd name="T35" fmla="*/ 2147483647 h 1500"/>
                <a:gd name="T36" fmla="*/ 2147483647 w 1362"/>
                <a:gd name="T37" fmla="*/ 2147483647 h 1500"/>
                <a:gd name="T38" fmla="*/ 2147483647 w 1362"/>
                <a:gd name="T39" fmla="*/ 2147483647 h 1500"/>
                <a:gd name="T40" fmla="*/ 2147483647 w 1362"/>
                <a:gd name="T41" fmla="*/ 2147483647 h 1500"/>
                <a:gd name="T42" fmla="*/ 2147483647 w 1362"/>
                <a:gd name="T43" fmla="*/ 2147483647 h 1500"/>
                <a:gd name="T44" fmla="*/ 2147483647 w 1362"/>
                <a:gd name="T45" fmla="*/ 2147483647 h 1500"/>
                <a:gd name="T46" fmla="*/ 2147483647 w 1362"/>
                <a:gd name="T47" fmla="*/ 2147483647 h 1500"/>
                <a:gd name="T48" fmla="*/ 2147483647 w 1362"/>
                <a:gd name="T49" fmla="*/ 2147483647 h 1500"/>
                <a:gd name="T50" fmla="*/ 2147483647 w 1362"/>
                <a:gd name="T51" fmla="*/ 2147483647 h 1500"/>
                <a:gd name="T52" fmla="*/ 2147483647 w 1362"/>
                <a:gd name="T53" fmla="*/ 2147483647 h 1500"/>
                <a:gd name="T54" fmla="*/ 2147483647 w 1362"/>
                <a:gd name="T55" fmla="*/ 2147483647 h 1500"/>
                <a:gd name="T56" fmla="*/ 2147483647 w 1362"/>
                <a:gd name="T57" fmla="*/ 2147483647 h 1500"/>
                <a:gd name="T58" fmla="*/ 2147483647 w 1362"/>
                <a:gd name="T59" fmla="*/ 2147483647 h 1500"/>
                <a:gd name="T60" fmla="*/ 2147483647 w 1362"/>
                <a:gd name="T61" fmla="*/ 2147483647 h 1500"/>
                <a:gd name="T62" fmla="*/ 2147483647 w 1362"/>
                <a:gd name="T63" fmla="*/ 2147483647 h 1500"/>
                <a:gd name="T64" fmla="*/ 2147483647 w 1362"/>
                <a:gd name="T65" fmla="*/ 2147483647 h 1500"/>
                <a:gd name="T66" fmla="*/ 2147483647 w 1362"/>
                <a:gd name="T67" fmla="*/ 2147483647 h 1500"/>
                <a:gd name="T68" fmla="*/ 2147483647 w 1362"/>
                <a:gd name="T69" fmla="*/ 2147483647 h 1500"/>
                <a:gd name="T70" fmla="*/ 2147483647 w 1362"/>
                <a:gd name="T71" fmla="*/ 2147483647 h 1500"/>
                <a:gd name="T72" fmla="*/ 2147483647 w 1362"/>
                <a:gd name="T73" fmla="*/ 2147483647 h 1500"/>
                <a:gd name="T74" fmla="*/ 2147483647 w 1362"/>
                <a:gd name="T75" fmla="*/ 2147483647 h 1500"/>
                <a:gd name="T76" fmla="*/ 2147483647 w 1362"/>
                <a:gd name="T77" fmla="*/ 2147483647 h 1500"/>
                <a:gd name="T78" fmla="*/ 2147483647 w 1362"/>
                <a:gd name="T79" fmla="*/ 2147483647 h 1500"/>
                <a:gd name="T80" fmla="*/ 2147483647 w 1362"/>
                <a:gd name="T81" fmla="*/ 2147483647 h 1500"/>
                <a:gd name="T82" fmla="*/ 2147483647 w 1362"/>
                <a:gd name="T83" fmla="*/ 2147483647 h 1500"/>
                <a:gd name="T84" fmla="*/ 2147483647 w 1362"/>
                <a:gd name="T85" fmla="*/ 2147483647 h 1500"/>
                <a:gd name="T86" fmla="*/ 2147483647 w 1362"/>
                <a:gd name="T87" fmla="*/ 2147483647 h 1500"/>
                <a:gd name="T88" fmla="*/ 2147483647 w 1362"/>
                <a:gd name="T89" fmla="*/ 2147483647 h 1500"/>
                <a:gd name="T90" fmla="*/ 2147483647 w 1362"/>
                <a:gd name="T91" fmla="*/ 2147483647 h 1500"/>
                <a:gd name="T92" fmla="*/ 2147483647 w 1362"/>
                <a:gd name="T93" fmla="*/ 2147483647 h 1500"/>
                <a:gd name="T94" fmla="*/ 2147483647 w 1362"/>
                <a:gd name="T95" fmla="*/ 2147483647 h 1500"/>
                <a:gd name="T96" fmla="*/ 2147483647 w 1362"/>
                <a:gd name="T97" fmla="*/ 2147483647 h 1500"/>
                <a:gd name="T98" fmla="*/ 2147483647 w 1362"/>
                <a:gd name="T99" fmla="*/ 2147483647 h 1500"/>
                <a:gd name="T100" fmla="*/ 2147483647 w 1362"/>
                <a:gd name="T101" fmla="*/ 2147483647 h 1500"/>
                <a:gd name="T102" fmla="*/ 2147483647 w 1362"/>
                <a:gd name="T103" fmla="*/ 2147483647 h 1500"/>
                <a:gd name="T104" fmla="*/ 2147483647 w 1362"/>
                <a:gd name="T105" fmla="*/ 2147483647 h 1500"/>
                <a:gd name="T106" fmla="*/ 2147483647 w 1362"/>
                <a:gd name="T107" fmla="*/ 2147483647 h 1500"/>
                <a:gd name="T108" fmla="*/ 2147483647 w 1362"/>
                <a:gd name="T109" fmla="*/ 2147483647 h 1500"/>
                <a:gd name="T110" fmla="*/ 2147483647 w 1362"/>
                <a:gd name="T111" fmla="*/ 2147483647 h 1500"/>
                <a:gd name="T112" fmla="*/ 2147483647 w 1362"/>
                <a:gd name="T113" fmla="*/ 2147483647 h 1500"/>
                <a:gd name="T114" fmla="*/ 2147483647 w 1362"/>
                <a:gd name="T115" fmla="*/ 2147483647 h 150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362"/>
                <a:gd name="T175" fmla="*/ 0 h 1500"/>
                <a:gd name="T176" fmla="*/ 1362 w 1362"/>
                <a:gd name="T177" fmla="*/ 1500 h 150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362" h="1500">
                  <a:moveTo>
                    <a:pt x="324" y="120"/>
                  </a:moveTo>
                  <a:lnTo>
                    <a:pt x="336" y="126"/>
                  </a:lnTo>
                  <a:lnTo>
                    <a:pt x="354" y="132"/>
                  </a:lnTo>
                  <a:lnTo>
                    <a:pt x="378" y="132"/>
                  </a:lnTo>
                  <a:lnTo>
                    <a:pt x="294" y="90"/>
                  </a:lnTo>
                  <a:lnTo>
                    <a:pt x="294" y="102"/>
                  </a:lnTo>
                  <a:lnTo>
                    <a:pt x="306" y="108"/>
                  </a:lnTo>
                  <a:lnTo>
                    <a:pt x="312" y="114"/>
                  </a:lnTo>
                  <a:lnTo>
                    <a:pt x="324" y="120"/>
                  </a:lnTo>
                  <a:close/>
                  <a:moveTo>
                    <a:pt x="684" y="48"/>
                  </a:moveTo>
                  <a:lnTo>
                    <a:pt x="732" y="48"/>
                  </a:lnTo>
                  <a:lnTo>
                    <a:pt x="738" y="54"/>
                  </a:lnTo>
                  <a:lnTo>
                    <a:pt x="750" y="54"/>
                  </a:lnTo>
                  <a:lnTo>
                    <a:pt x="774" y="66"/>
                  </a:lnTo>
                  <a:lnTo>
                    <a:pt x="786" y="66"/>
                  </a:lnTo>
                  <a:lnTo>
                    <a:pt x="798" y="60"/>
                  </a:lnTo>
                  <a:lnTo>
                    <a:pt x="804" y="60"/>
                  </a:lnTo>
                  <a:lnTo>
                    <a:pt x="816" y="54"/>
                  </a:lnTo>
                  <a:lnTo>
                    <a:pt x="828" y="54"/>
                  </a:lnTo>
                  <a:lnTo>
                    <a:pt x="840" y="60"/>
                  </a:lnTo>
                  <a:lnTo>
                    <a:pt x="876" y="72"/>
                  </a:lnTo>
                  <a:lnTo>
                    <a:pt x="888" y="78"/>
                  </a:lnTo>
                  <a:lnTo>
                    <a:pt x="894" y="84"/>
                  </a:lnTo>
                  <a:lnTo>
                    <a:pt x="900" y="84"/>
                  </a:lnTo>
                  <a:lnTo>
                    <a:pt x="924" y="60"/>
                  </a:lnTo>
                  <a:lnTo>
                    <a:pt x="984" y="66"/>
                  </a:lnTo>
                  <a:lnTo>
                    <a:pt x="984" y="42"/>
                  </a:lnTo>
                  <a:lnTo>
                    <a:pt x="1014" y="42"/>
                  </a:lnTo>
                  <a:lnTo>
                    <a:pt x="1026" y="36"/>
                  </a:lnTo>
                  <a:lnTo>
                    <a:pt x="1032" y="24"/>
                  </a:lnTo>
                  <a:lnTo>
                    <a:pt x="1038" y="18"/>
                  </a:lnTo>
                  <a:lnTo>
                    <a:pt x="1032" y="12"/>
                  </a:lnTo>
                  <a:lnTo>
                    <a:pt x="1002" y="12"/>
                  </a:lnTo>
                  <a:lnTo>
                    <a:pt x="990" y="18"/>
                  </a:lnTo>
                  <a:lnTo>
                    <a:pt x="984" y="18"/>
                  </a:lnTo>
                  <a:lnTo>
                    <a:pt x="972" y="6"/>
                  </a:lnTo>
                  <a:lnTo>
                    <a:pt x="960" y="0"/>
                  </a:lnTo>
                  <a:lnTo>
                    <a:pt x="918" y="0"/>
                  </a:lnTo>
                  <a:lnTo>
                    <a:pt x="900" y="6"/>
                  </a:lnTo>
                  <a:lnTo>
                    <a:pt x="882" y="18"/>
                  </a:lnTo>
                  <a:lnTo>
                    <a:pt x="870" y="18"/>
                  </a:lnTo>
                  <a:lnTo>
                    <a:pt x="864" y="12"/>
                  </a:lnTo>
                  <a:lnTo>
                    <a:pt x="864" y="6"/>
                  </a:lnTo>
                  <a:lnTo>
                    <a:pt x="858" y="6"/>
                  </a:lnTo>
                  <a:lnTo>
                    <a:pt x="852" y="0"/>
                  </a:lnTo>
                  <a:lnTo>
                    <a:pt x="822" y="0"/>
                  </a:lnTo>
                  <a:lnTo>
                    <a:pt x="804" y="18"/>
                  </a:lnTo>
                  <a:lnTo>
                    <a:pt x="738" y="0"/>
                  </a:lnTo>
                  <a:lnTo>
                    <a:pt x="726" y="0"/>
                  </a:lnTo>
                  <a:lnTo>
                    <a:pt x="708" y="6"/>
                  </a:lnTo>
                  <a:lnTo>
                    <a:pt x="690" y="6"/>
                  </a:lnTo>
                  <a:lnTo>
                    <a:pt x="672" y="12"/>
                  </a:lnTo>
                  <a:lnTo>
                    <a:pt x="660" y="12"/>
                  </a:lnTo>
                  <a:lnTo>
                    <a:pt x="660" y="6"/>
                  </a:lnTo>
                  <a:lnTo>
                    <a:pt x="666" y="0"/>
                  </a:lnTo>
                  <a:lnTo>
                    <a:pt x="630" y="12"/>
                  </a:lnTo>
                  <a:lnTo>
                    <a:pt x="648" y="36"/>
                  </a:lnTo>
                  <a:lnTo>
                    <a:pt x="684" y="48"/>
                  </a:lnTo>
                  <a:close/>
                  <a:moveTo>
                    <a:pt x="324" y="66"/>
                  </a:moveTo>
                  <a:lnTo>
                    <a:pt x="342" y="66"/>
                  </a:lnTo>
                  <a:lnTo>
                    <a:pt x="348" y="72"/>
                  </a:lnTo>
                  <a:lnTo>
                    <a:pt x="360" y="72"/>
                  </a:lnTo>
                  <a:lnTo>
                    <a:pt x="360" y="78"/>
                  </a:lnTo>
                  <a:lnTo>
                    <a:pt x="342" y="96"/>
                  </a:lnTo>
                  <a:lnTo>
                    <a:pt x="336" y="96"/>
                  </a:lnTo>
                  <a:lnTo>
                    <a:pt x="378" y="114"/>
                  </a:lnTo>
                  <a:lnTo>
                    <a:pt x="390" y="120"/>
                  </a:lnTo>
                  <a:lnTo>
                    <a:pt x="396" y="126"/>
                  </a:lnTo>
                  <a:lnTo>
                    <a:pt x="414" y="126"/>
                  </a:lnTo>
                  <a:lnTo>
                    <a:pt x="426" y="132"/>
                  </a:lnTo>
                  <a:lnTo>
                    <a:pt x="438" y="132"/>
                  </a:lnTo>
                  <a:lnTo>
                    <a:pt x="462" y="108"/>
                  </a:lnTo>
                  <a:lnTo>
                    <a:pt x="504" y="96"/>
                  </a:lnTo>
                  <a:lnTo>
                    <a:pt x="534" y="120"/>
                  </a:lnTo>
                  <a:lnTo>
                    <a:pt x="528" y="120"/>
                  </a:lnTo>
                  <a:lnTo>
                    <a:pt x="516" y="126"/>
                  </a:lnTo>
                  <a:lnTo>
                    <a:pt x="504" y="126"/>
                  </a:lnTo>
                  <a:lnTo>
                    <a:pt x="480" y="132"/>
                  </a:lnTo>
                  <a:lnTo>
                    <a:pt x="468" y="138"/>
                  </a:lnTo>
                  <a:lnTo>
                    <a:pt x="456" y="150"/>
                  </a:lnTo>
                  <a:lnTo>
                    <a:pt x="486" y="150"/>
                  </a:lnTo>
                  <a:lnTo>
                    <a:pt x="498" y="156"/>
                  </a:lnTo>
                  <a:lnTo>
                    <a:pt x="522" y="156"/>
                  </a:lnTo>
                  <a:lnTo>
                    <a:pt x="516" y="162"/>
                  </a:lnTo>
                  <a:lnTo>
                    <a:pt x="504" y="162"/>
                  </a:lnTo>
                  <a:lnTo>
                    <a:pt x="486" y="168"/>
                  </a:lnTo>
                  <a:lnTo>
                    <a:pt x="474" y="174"/>
                  </a:lnTo>
                  <a:lnTo>
                    <a:pt x="468" y="180"/>
                  </a:lnTo>
                  <a:lnTo>
                    <a:pt x="462" y="180"/>
                  </a:lnTo>
                  <a:lnTo>
                    <a:pt x="516" y="198"/>
                  </a:lnTo>
                  <a:lnTo>
                    <a:pt x="522" y="198"/>
                  </a:lnTo>
                  <a:lnTo>
                    <a:pt x="528" y="204"/>
                  </a:lnTo>
                  <a:lnTo>
                    <a:pt x="540" y="210"/>
                  </a:lnTo>
                  <a:lnTo>
                    <a:pt x="558" y="210"/>
                  </a:lnTo>
                  <a:lnTo>
                    <a:pt x="576" y="216"/>
                  </a:lnTo>
                  <a:lnTo>
                    <a:pt x="594" y="210"/>
                  </a:lnTo>
                  <a:lnTo>
                    <a:pt x="606" y="204"/>
                  </a:lnTo>
                  <a:lnTo>
                    <a:pt x="612" y="204"/>
                  </a:lnTo>
                  <a:lnTo>
                    <a:pt x="618" y="198"/>
                  </a:lnTo>
                  <a:lnTo>
                    <a:pt x="612" y="192"/>
                  </a:lnTo>
                  <a:lnTo>
                    <a:pt x="612" y="186"/>
                  </a:lnTo>
                  <a:lnTo>
                    <a:pt x="606" y="180"/>
                  </a:lnTo>
                  <a:lnTo>
                    <a:pt x="606" y="174"/>
                  </a:lnTo>
                  <a:lnTo>
                    <a:pt x="612" y="168"/>
                  </a:lnTo>
                  <a:lnTo>
                    <a:pt x="618" y="168"/>
                  </a:lnTo>
                  <a:lnTo>
                    <a:pt x="630" y="162"/>
                  </a:lnTo>
                  <a:lnTo>
                    <a:pt x="648" y="162"/>
                  </a:lnTo>
                  <a:lnTo>
                    <a:pt x="648" y="144"/>
                  </a:lnTo>
                  <a:lnTo>
                    <a:pt x="678" y="132"/>
                  </a:lnTo>
                  <a:lnTo>
                    <a:pt x="690" y="102"/>
                  </a:lnTo>
                  <a:lnTo>
                    <a:pt x="714" y="114"/>
                  </a:lnTo>
                  <a:lnTo>
                    <a:pt x="738" y="102"/>
                  </a:lnTo>
                  <a:lnTo>
                    <a:pt x="750" y="114"/>
                  </a:lnTo>
                  <a:lnTo>
                    <a:pt x="762" y="120"/>
                  </a:lnTo>
                  <a:lnTo>
                    <a:pt x="780" y="126"/>
                  </a:lnTo>
                  <a:lnTo>
                    <a:pt x="792" y="138"/>
                  </a:lnTo>
                  <a:lnTo>
                    <a:pt x="792" y="144"/>
                  </a:lnTo>
                  <a:lnTo>
                    <a:pt x="786" y="150"/>
                  </a:lnTo>
                  <a:lnTo>
                    <a:pt x="786" y="162"/>
                  </a:lnTo>
                  <a:lnTo>
                    <a:pt x="774" y="174"/>
                  </a:lnTo>
                  <a:lnTo>
                    <a:pt x="828" y="174"/>
                  </a:lnTo>
                  <a:lnTo>
                    <a:pt x="834" y="180"/>
                  </a:lnTo>
                  <a:lnTo>
                    <a:pt x="846" y="186"/>
                  </a:lnTo>
                  <a:lnTo>
                    <a:pt x="852" y="192"/>
                  </a:lnTo>
                  <a:lnTo>
                    <a:pt x="858" y="192"/>
                  </a:lnTo>
                  <a:lnTo>
                    <a:pt x="864" y="186"/>
                  </a:lnTo>
                  <a:lnTo>
                    <a:pt x="876" y="186"/>
                  </a:lnTo>
                  <a:lnTo>
                    <a:pt x="894" y="174"/>
                  </a:lnTo>
                  <a:lnTo>
                    <a:pt x="906" y="168"/>
                  </a:lnTo>
                  <a:lnTo>
                    <a:pt x="924" y="162"/>
                  </a:lnTo>
                  <a:lnTo>
                    <a:pt x="936" y="156"/>
                  </a:lnTo>
                  <a:lnTo>
                    <a:pt x="942" y="150"/>
                  </a:lnTo>
                  <a:lnTo>
                    <a:pt x="942" y="144"/>
                  </a:lnTo>
                  <a:lnTo>
                    <a:pt x="936" y="144"/>
                  </a:lnTo>
                  <a:lnTo>
                    <a:pt x="924" y="138"/>
                  </a:lnTo>
                  <a:lnTo>
                    <a:pt x="888" y="138"/>
                  </a:lnTo>
                  <a:lnTo>
                    <a:pt x="882" y="120"/>
                  </a:lnTo>
                  <a:lnTo>
                    <a:pt x="828" y="114"/>
                  </a:lnTo>
                  <a:lnTo>
                    <a:pt x="828" y="96"/>
                  </a:lnTo>
                  <a:lnTo>
                    <a:pt x="798" y="102"/>
                  </a:lnTo>
                  <a:lnTo>
                    <a:pt x="798" y="84"/>
                  </a:lnTo>
                  <a:lnTo>
                    <a:pt x="726" y="84"/>
                  </a:lnTo>
                  <a:lnTo>
                    <a:pt x="720" y="72"/>
                  </a:lnTo>
                  <a:lnTo>
                    <a:pt x="684" y="72"/>
                  </a:lnTo>
                  <a:lnTo>
                    <a:pt x="678" y="60"/>
                  </a:lnTo>
                  <a:lnTo>
                    <a:pt x="654" y="48"/>
                  </a:lnTo>
                  <a:lnTo>
                    <a:pt x="624" y="48"/>
                  </a:lnTo>
                  <a:lnTo>
                    <a:pt x="624" y="30"/>
                  </a:lnTo>
                  <a:lnTo>
                    <a:pt x="618" y="30"/>
                  </a:lnTo>
                  <a:lnTo>
                    <a:pt x="612" y="24"/>
                  </a:lnTo>
                  <a:lnTo>
                    <a:pt x="540" y="24"/>
                  </a:lnTo>
                  <a:lnTo>
                    <a:pt x="534" y="30"/>
                  </a:lnTo>
                  <a:lnTo>
                    <a:pt x="534" y="36"/>
                  </a:lnTo>
                  <a:lnTo>
                    <a:pt x="540" y="42"/>
                  </a:lnTo>
                  <a:lnTo>
                    <a:pt x="546" y="54"/>
                  </a:lnTo>
                  <a:lnTo>
                    <a:pt x="564" y="72"/>
                  </a:lnTo>
                  <a:lnTo>
                    <a:pt x="552" y="66"/>
                  </a:lnTo>
                  <a:lnTo>
                    <a:pt x="546" y="60"/>
                  </a:lnTo>
                  <a:lnTo>
                    <a:pt x="528" y="48"/>
                  </a:lnTo>
                  <a:lnTo>
                    <a:pt x="492" y="30"/>
                  </a:lnTo>
                  <a:lnTo>
                    <a:pt x="480" y="30"/>
                  </a:lnTo>
                  <a:lnTo>
                    <a:pt x="474" y="36"/>
                  </a:lnTo>
                  <a:lnTo>
                    <a:pt x="468" y="48"/>
                  </a:lnTo>
                  <a:lnTo>
                    <a:pt x="462" y="54"/>
                  </a:lnTo>
                  <a:lnTo>
                    <a:pt x="450" y="54"/>
                  </a:lnTo>
                  <a:lnTo>
                    <a:pt x="438" y="48"/>
                  </a:lnTo>
                  <a:lnTo>
                    <a:pt x="420" y="48"/>
                  </a:lnTo>
                  <a:lnTo>
                    <a:pt x="420" y="42"/>
                  </a:lnTo>
                  <a:lnTo>
                    <a:pt x="426" y="42"/>
                  </a:lnTo>
                  <a:lnTo>
                    <a:pt x="438" y="30"/>
                  </a:lnTo>
                  <a:lnTo>
                    <a:pt x="384" y="30"/>
                  </a:lnTo>
                  <a:lnTo>
                    <a:pt x="372" y="42"/>
                  </a:lnTo>
                  <a:lnTo>
                    <a:pt x="366" y="30"/>
                  </a:lnTo>
                  <a:lnTo>
                    <a:pt x="354" y="30"/>
                  </a:lnTo>
                  <a:lnTo>
                    <a:pt x="318" y="48"/>
                  </a:lnTo>
                  <a:lnTo>
                    <a:pt x="318" y="60"/>
                  </a:lnTo>
                  <a:lnTo>
                    <a:pt x="324" y="66"/>
                  </a:lnTo>
                  <a:close/>
                  <a:moveTo>
                    <a:pt x="642" y="708"/>
                  </a:moveTo>
                  <a:lnTo>
                    <a:pt x="666" y="696"/>
                  </a:lnTo>
                  <a:lnTo>
                    <a:pt x="666" y="690"/>
                  </a:lnTo>
                  <a:lnTo>
                    <a:pt x="678" y="690"/>
                  </a:lnTo>
                  <a:lnTo>
                    <a:pt x="678" y="678"/>
                  </a:lnTo>
                  <a:lnTo>
                    <a:pt x="672" y="672"/>
                  </a:lnTo>
                  <a:lnTo>
                    <a:pt x="630" y="690"/>
                  </a:lnTo>
                  <a:lnTo>
                    <a:pt x="642" y="708"/>
                  </a:lnTo>
                  <a:close/>
                  <a:moveTo>
                    <a:pt x="774" y="648"/>
                  </a:moveTo>
                  <a:lnTo>
                    <a:pt x="780" y="642"/>
                  </a:lnTo>
                  <a:lnTo>
                    <a:pt x="786" y="642"/>
                  </a:lnTo>
                  <a:lnTo>
                    <a:pt x="792" y="636"/>
                  </a:lnTo>
                  <a:lnTo>
                    <a:pt x="792" y="630"/>
                  </a:lnTo>
                  <a:lnTo>
                    <a:pt x="786" y="624"/>
                  </a:lnTo>
                  <a:lnTo>
                    <a:pt x="774" y="624"/>
                  </a:lnTo>
                  <a:lnTo>
                    <a:pt x="768" y="630"/>
                  </a:lnTo>
                  <a:lnTo>
                    <a:pt x="768" y="642"/>
                  </a:lnTo>
                  <a:lnTo>
                    <a:pt x="774" y="648"/>
                  </a:lnTo>
                  <a:close/>
                  <a:moveTo>
                    <a:pt x="594" y="696"/>
                  </a:moveTo>
                  <a:lnTo>
                    <a:pt x="576" y="696"/>
                  </a:lnTo>
                  <a:lnTo>
                    <a:pt x="552" y="708"/>
                  </a:lnTo>
                  <a:lnTo>
                    <a:pt x="546" y="714"/>
                  </a:lnTo>
                  <a:lnTo>
                    <a:pt x="570" y="720"/>
                  </a:lnTo>
                  <a:lnTo>
                    <a:pt x="576" y="714"/>
                  </a:lnTo>
                  <a:lnTo>
                    <a:pt x="588" y="714"/>
                  </a:lnTo>
                  <a:lnTo>
                    <a:pt x="600" y="702"/>
                  </a:lnTo>
                  <a:lnTo>
                    <a:pt x="594" y="696"/>
                  </a:lnTo>
                  <a:close/>
                  <a:moveTo>
                    <a:pt x="918" y="612"/>
                  </a:moveTo>
                  <a:lnTo>
                    <a:pt x="936" y="618"/>
                  </a:lnTo>
                  <a:lnTo>
                    <a:pt x="942" y="606"/>
                  </a:lnTo>
                  <a:lnTo>
                    <a:pt x="948" y="600"/>
                  </a:lnTo>
                  <a:lnTo>
                    <a:pt x="948" y="594"/>
                  </a:lnTo>
                  <a:lnTo>
                    <a:pt x="918" y="594"/>
                  </a:lnTo>
                  <a:lnTo>
                    <a:pt x="918" y="612"/>
                  </a:lnTo>
                  <a:close/>
                  <a:moveTo>
                    <a:pt x="486" y="756"/>
                  </a:moveTo>
                  <a:lnTo>
                    <a:pt x="474" y="756"/>
                  </a:lnTo>
                  <a:lnTo>
                    <a:pt x="438" y="774"/>
                  </a:lnTo>
                  <a:lnTo>
                    <a:pt x="432" y="780"/>
                  </a:lnTo>
                  <a:lnTo>
                    <a:pt x="432" y="786"/>
                  </a:lnTo>
                  <a:lnTo>
                    <a:pt x="444" y="786"/>
                  </a:lnTo>
                  <a:lnTo>
                    <a:pt x="456" y="780"/>
                  </a:lnTo>
                  <a:lnTo>
                    <a:pt x="462" y="774"/>
                  </a:lnTo>
                  <a:lnTo>
                    <a:pt x="474" y="768"/>
                  </a:lnTo>
                  <a:lnTo>
                    <a:pt x="510" y="768"/>
                  </a:lnTo>
                  <a:lnTo>
                    <a:pt x="510" y="762"/>
                  </a:lnTo>
                  <a:lnTo>
                    <a:pt x="504" y="762"/>
                  </a:lnTo>
                  <a:lnTo>
                    <a:pt x="504" y="756"/>
                  </a:lnTo>
                  <a:lnTo>
                    <a:pt x="486" y="756"/>
                  </a:lnTo>
                  <a:close/>
                  <a:moveTo>
                    <a:pt x="1356" y="660"/>
                  </a:moveTo>
                  <a:lnTo>
                    <a:pt x="1326" y="666"/>
                  </a:lnTo>
                  <a:lnTo>
                    <a:pt x="1290" y="654"/>
                  </a:lnTo>
                  <a:lnTo>
                    <a:pt x="1260" y="642"/>
                  </a:lnTo>
                  <a:lnTo>
                    <a:pt x="1302" y="642"/>
                  </a:lnTo>
                  <a:lnTo>
                    <a:pt x="1326" y="630"/>
                  </a:lnTo>
                  <a:lnTo>
                    <a:pt x="1344" y="630"/>
                  </a:lnTo>
                  <a:lnTo>
                    <a:pt x="1350" y="624"/>
                  </a:lnTo>
                  <a:lnTo>
                    <a:pt x="1356" y="624"/>
                  </a:lnTo>
                  <a:lnTo>
                    <a:pt x="1344" y="618"/>
                  </a:lnTo>
                  <a:lnTo>
                    <a:pt x="1338" y="612"/>
                  </a:lnTo>
                  <a:lnTo>
                    <a:pt x="1320" y="606"/>
                  </a:lnTo>
                  <a:lnTo>
                    <a:pt x="1308" y="600"/>
                  </a:lnTo>
                  <a:lnTo>
                    <a:pt x="1284" y="600"/>
                  </a:lnTo>
                  <a:lnTo>
                    <a:pt x="1260" y="588"/>
                  </a:lnTo>
                  <a:lnTo>
                    <a:pt x="1254" y="588"/>
                  </a:lnTo>
                  <a:lnTo>
                    <a:pt x="1242" y="582"/>
                  </a:lnTo>
                  <a:lnTo>
                    <a:pt x="1242" y="588"/>
                  </a:lnTo>
                  <a:lnTo>
                    <a:pt x="1236" y="594"/>
                  </a:lnTo>
                  <a:lnTo>
                    <a:pt x="1236" y="600"/>
                  </a:lnTo>
                  <a:lnTo>
                    <a:pt x="1218" y="618"/>
                  </a:lnTo>
                  <a:lnTo>
                    <a:pt x="1206" y="618"/>
                  </a:lnTo>
                  <a:lnTo>
                    <a:pt x="1200" y="612"/>
                  </a:lnTo>
                  <a:lnTo>
                    <a:pt x="1224" y="588"/>
                  </a:lnTo>
                  <a:lnTo>
                    <a:pt x="1158" y="564"/>
                  </a:lnTo>
                  <a:lnTo>
                    <a:pt x="1158" y="576"/>
                  </a:lnTo>
                  <a:lnTo>
                    <a:pt x="1152" y="594"/>
                  </a:lnTo>
                  <a:lnTo>
                    <a:pt x="1134" y="630"/>
                  </a:lnTo>
                  <a:lnTo>
                    <a:pt x="1128" y="630"/>
                  </a:lnTo>
                  <a:lnTo>
                    <a:pt x="1122" y="624"/>
                  </a:lnTo>
                  <a:lnTo>
                    <a:pt x="1116" y="612"/>
                  </a:lnTo>
                  <a:lnTo>
                    <a:pt x="1116" y="594"/>
                  </a:lnTo>
                  <a:lnTo>
                    <a:pt x="1122" y="582"/>
                  </a:lnTo>
                  <a:lnTo>
                    <a:pt x="1116" y="594"/>
                  </a:lnTo>
                  <a:lnTo>
                    <a:pt x="1104" y="600"/>
                  </a:lnTo>
                  <a:lnTo>
                    <a:pt x="1080" y="624"/>
                  </a:lnTo>
                  <a:lnTo>
                    <a:pt x="1056" y="636"/>
                  </a:lnTo>
                  <a:lnTo>
                    <a:pt x="1050" y="636"/>
                  </a:lnTo>
                  <a:lnTo>
                    <a:pt x="1050" y="630"/>
                  </a:lnTo>
                  <a:lnTo>
                    <a:pt x="1056" y="618"/>
                  </a:lnTo>
                  <a:lnTo>
                    <a:pt x="1086" y="588"/>
                  </a:lnTo>
                  <a:lnTo>
                    <a:pt x="1092" y="576"/>
                  </a:lnTo>
                  <a:lnTo>
                    <a:pt x="1104" y="570"/>
                  </a:lnTo>
                  <a:lnTo>
                    <a:pt x="1068" y="570"/>
                  </a:lnTo>
                  <a:lnTo>
                    <a:pt x="1050" y="582"/>
                  </a:lnTo>
                  <a:lnTo>
                    <a:pt x="1026" y="582"/>
                  </a:lnTo>
                  <a:lnTo>
                    <a:pt x="984" y="606"/>
                  </a:lnTo>
                  <a:lnTo>
                    <a:pt x="960" y="606"/>
                  </a:lnTo>
                  <a:lnTo>
                    <a:pt x="954" y="636"/>
                  </a:lnTo>
                  <a:lnTo>
                    <a:pt x="918" y="624"/>
                  </a:lnTo>
                  <a:lnTo>
                    <a:pt x="882" y="630"/>
                  </a:lnTo>
                  <a:lnTo>
                    <a:pt x="894" y="660"/>
                  </a:lnTo>
                  <a:lnTo>
                    <a:pt x="846" y="648"/>
                  </a:lnTo>
                  <a:lnTo>
                    <a:pt x="828" y="654"/>
                  </a:lnTo>
                  <a:lnTo>
                    <a:pt x="834" y="678"/>
                  </a:lnTo>
                  <a:lnTo>
                    <a:pt x="792" y="690"/>
                  </a:lnTo>
                  <a:lnTo>
                    <a:pt x="792" y="654"/>
                  </a:lnTo>
                  <a:lnTo>
                    <a:pt x="762" y="654"/>
                  </a:lnTo>
                  <a:lnTo>
                    <a:pt x="774" y="678"/>
                  </a:lnTo>
                  <a:lnTo>
                    <a:pt x="750" y="660"/>
                  </a:lnTo>
                  <a:lnTo>
                    <a:pt x="750" y="690"/>
                  </a:lnTo>
                  <a:lnTo>
                    <a:pt x="726" y="690"/>
                  </a:lnTo>
                  <a:lnTo>
                    <a:pt x="726" y="660"/>
                  </a:lnTo>
                  <a:lnTo>
                    <a:pt x="738" y="654"/>
                  </a:lnTo>
                  <a:lnTo>
                    <a:pt x="744" y="648"/>
                  </a:lnTo>
                  <a:lnTo>
                    <a:pt x="708" y="642"/>
                  </a:lnTo>
                  <a:lnTo>
                    <a:pt x="708" y="684"/>
                  </a:lnTo>
                  <a:lnTo>
                    <a:pt x="678" y="696"/>
                  </a:lnTo>
                  <a:lnTo>
                    <a:pt x="696" y="708"/>
                  </a:lnTo>
                  <a:lnTo>
                    <a:pt x="660" y="714"/>
                  </a:lnTo>
                  <a:lnTo>
                    <a:pt x="672" y="726"/>
                  </a:lnTo>
                  <a:lnTo>
                    <a:pt x="630" y="726"/>
                  </a:lnTo>
                  <a:lnTo>
                    <a:pt x="630" y="738"/>
                  </a:lnTo>
                  <a:lnTo>
                    <a:pt x="660" y="750"/>
                  </a:lnTo>
                  <a:lnTo>
                    <a:pt x="654" y="762"/>
                  </a:lnTo>
                  <a:lnTo>
                    <a:pt x="618" y="744"/>
                  </a:lnTo>
                  <a:lnTo>
                    <a:pt x="600" y="750"/>
                  </a:lnTo>
                  <a:lnTo>
                    <a:pt x="624" y="762"/>
                  </a:lnTo>
                  <a:lnTo>
                    <a:pt x="606" y="780"/>
                  </a:lnTo>
                  <a:lnTo>
                    <a:pt x="594" y="762"/>
                  </a:lnTo>
                  <a:lnTo>
                    <a:pt x="576" y="768"/>
                  </a:lnTo>
                  <a:lnTo>
                    <a:pt x="576" y="780"/>
                  </a:lnTo>
                  <a:lnTo>
                    <a:pt x="546" y="780"/>
                  </a:lnTo>
                  <a:lnTo>
                    <a:pt x="540" y="792"/>
                  </a:lnTo>
                  <a:lnTo>
                    <a:pt x="564" y="804"/>
                  </a:lnTo>
                  <a:lnTo>
                    <a:pt x="564" y="822"/>
                  </a:lnTo>
                  <a:lnTo>
                    <a:pt x="528" y="810"/>
                  </a:lnTo>
                  <a:lnTo>
                    <a:pt x="522" y="822"/>
                  </a:lnTo>
                  <a:lnTo>
                    <a:pt x="552" y="834"/>
                  </a:lnTo>
                  <a:lnTo>
                    <a:pt x="504" y="834"/>
                  </a:lnTo>
                  <a:lnTo>
                    <a:pt x="504" y="852"/>
                  </a:lnTo>
                  <a:lnTo>
                    <a:pt x="492" y="846"/>
                  </a:lnTo>
                  <a:lnTo>
                    <a:pt x="486" y="846"/>
                  </a:lnTo>
                  <a:lnTo>
                    <a:pt x="474" y="852"/>
                  </a:lnTo>
                  <a:lnTo>
                    <a:pt x="468" y="858"/>
                  </a:lnTo>
                  <a:lnTo>
                    <a:pt x="456" y="858"/>
                  </a:lnTo>
                  <a:lnTo>
                    <a:pt x="456" y="870"/>
                  </a:lnTo>
                  <a:lnTo>
                    <a:pt x="462" y="876"/>
                  </a:lnTo>
                  <a:lnTo>
                    <a:pt x="456" y="876"/>
                  </a:lnTo>
                  <a:lnTo>
                    <a:pt x="450" y="882"/>
                  </a:lnTo>
                  <a:lnTo>
                    <a:pt x="444" y="882"/>
                  </a:lnTo>
                  <a:lnTo>
                    <a:pt x="444" y="900"/>
                  </a:lnTo>
                  <a:lnTo>
                    <a:pt x="480" y="900"/>
                  </a:lnTo>
                  <a:lnTo>
                    <a:pt x="468" y="912"/>
                  </a:lnTo>
                  <a:lnTo>
                    <a:pt x="432" y="906"/>
                  </a:lnTo>
                  <a:lnTo>
                    <a:pt x="420" y="912"/>
                  </a:lnTo>
                  <a:lnTo>
                    <a:pt x="414" y="918"/>
                  </a:lnTo>
                  <a:lnTo>
                    <a:pt x="414" y="930"/>
                  </a:lnTo>
                  <a:lnTo>
                    <a:pt x="420" y="936"/>
                  </a:lnTo>
                  <a:lnTo>
                    <a:pt x="420" y="948"/>
                  </a:lnTo>
                  <a:lnTo>
                    <a:pt x="408" y="954"/>
                  </a:lnTo>
                  <a:lnTo>
                    <a:pt x="390" y="954"/>
                  </a:lnTo>
                  <a:lnTo>
                    <a:pt x="390" y="972"/>
                  </a:lnTo>
                  <a:lnTo>
                    <a:pt x="408" y="990"/>
                  </a:lnTo>
                  <a:lnTo>
                    <a:pt x="408" y="996"/>
                  </a:lnTo>
                  <a:lnTo>
                    <a:pt x="402" y="1002"/>
                  </a:lnTo>
                  <a:lnTo>
                    <a:pt x="366" y="1002"/>
                  </a:lnTo>
                  <a:lnTo>
                    <a:pt x="360" y="1008"/>
                  </a:lnTo>
                  <a:lnTo>
                    <a:pt x="360" y="1026"/>
                  </a:lnTo>
                  <a:lnTo>
                    <a:pt x="354" y="1032"/>
                  </a:lnTo>
                  <a:lnTo>
                    <a:pt x="342" y="1032"/>
                  </a:lnTo>
                  <a:lnTo>
                    <a:pt x="336" y="1026"/>
                  </a:lnTo>
                  <a:lnTo>
                    <a:pt x="318" y="1026"/>
                  </a:lnTo>
                  <a:lnTo>
                    <a:pt x="294" y="1050"/>
                  </a:lnTo>
                  <a:lnTo>
                    <a:pt x="282" y="1050"/>
                  </a:lnTo>
                  <a:lnTo>
                    <a:pt x="270" y="1062"/>
                  </a:lnTo>
                  <a:lnTo>
                    <a:pt x="270" y="1068"/>
                  </a:lnTo>
                  <a:lnTo>
                    <a:pt x="276" y="1074"/>
                  </a:lnTo>
                  <a:lnTo>
                    <a:pt x="276" y="1080"/>
                  </a:lnTo>
                  <a:lnTo>
                    <a:pt x="264" y="1092"/>
                  </a:lnTo>
                  <a:lnTo>
                    <a:pt x="252" y="1092"/>
                  </a:lnTo>
                  <a:lnTo>
                    <a:pt x="246" y="1086"/>
                  </a:lnTo>
                  <a:lnTo>
                    <a:pt x="234" y="1080"/>
                  </a:lnTo>
                  <a:lnTo>
                    <a:pt x="234" y="1074"/>
                  </a:lnTo>
                  <a:lnTo>
                    <a:pt x="228" y="1074"/>
                  </a:lnTo>
                  <a:lnTo>
                    <a:pt x="204" y="1086"/>
                  </a:lnTo>
                  <a:lnTo>
                    <a:pt x="198" y="1092"/>
                  </a:lnTo>
                  <a:lnTo>
                    <a:pt x="180" y="1092"/>
                  </a:lnTo>
                  <a:lnTo>
                    <a:pt x="180" y="1110"/>
                  </a:lnTo>
                  <a:lnTo>
                    <a:pt x="186" y="1116"/>
                  </a:lnTo>
                  <a:lnTo>
                    <a:pt x="192" y="1116"/>
                  </a:lnTo>
                  <a:lnTo>
                    <a:pt x="192" y="1128"/>
                  </a:lnTo>
                  <a:lnTo>
                    <a:pt x="186" y="1128"/>
                  </a:lnTo>
                  <a:lnTo>
                    <a:pt x="174" y="1116"/>
                  </a:lnTo>
                  <a:lnTo>
                    <a:pt x="162" y="1116"/>
                  </a:lnTo>
                  <a:lnTo>
                    <a:pt x="156" y="1122"/>
                  </a:lnTo>
                  <a:lnTo>
                    <a:pt x="156" y="1134"/>
                  </a:lnTo>
                  <a:lnTo>
                    <a:pt x="168" y="1134"/>
                  </a:lnTo>
                  <a:lnTo>
                    <a:pt x="174" y="1140"/>
                  </a:lnTo>
                  <a:lnTo>
                    <a:pt x="180" y="1140"/>
                  </a:lnTo>
                  <a:lnTo>
                    <a:pt x="180" y="1152"/>
                  </a:lnTo>
                  <a:lnTo>
                    <a:pt x="138" y="1152"/>
                  </a:lnTo>
                  <a:lnTo>
                    <a:pt x="138" y="1146"/>
                  </a:lnTo>
                  <a:lnTo>
                    <a:pt x="132" y="1146"/>
                  </a:lnTo>
                  <a:lnTo>
                    <a:pt x="126" y="1158"/>
                  </a:lnTo>
                  <a:lnTo>
                    <a:pt x="126" y="1170"/>
                  </a:lnTo>
                  <a:lnTo>
                    <a:pt x="120" y="1164"/>
                  </a:lnTo>
                  <a:lnTo>
                    <a:pt x="102" y="1164"/>
                  </a:lnTo>
                  <a:lnTo>
                    <a:pt x="96" y="1158"/>
                  </a:lnTo>
                  <a:lnTo>
                    <a:pt x="90" y="1158"/>
                  </a:lnTo>
                  <a:lnTo>
                    <a:pt x="90" y="1164"/>
                  </a:lnTo>
                  <a:lnTo>
                    <a:pt x="96" y="1170"/>
                  </a:lnTo>
                  <a:lnTo>
                    <a:pt x="120" y="1182"/>
                  </a:lnTo>
                  <a:lnTo>
                    <a:pt x="132" y="1182"/>
                  </a:lnTo>
                  <a:lnTo>
                    <a:pt x="108" y="1200"/>
                  </a:lnTo>
                  <a:lnTo>
                    <a:pt x="108" y="1188"/>
                  </a:lnTo>
                  <a:lnTo>
                    <a:pt x="90" y="1188"/>
                  </a:lnTo>
                  <a:lnTo>
                    <a:pt x="84" y="1194"/>
                  </a:lnTo>
                  <a:lnTo>
                    <a:pt x="60" y="1182"/>
                  </a:lnTo>
                  <a:lnTo>
                    <a:pt x="54" y="1194"/>
                  </a:lnTo>
                  <a:lnTo>
                    <a:pt x="66" y="1200"/>
                  </a:lnTo>
                  <a:lnTo>
                    <a:pt x="30" y="1194"/>
                  </a:lnTo>
                  <a:lnTo>
                    <a:pt x="30" y="1212"/>
                  </a:lnTo>
                  <a:lnTo>
                    <a:pt x="78" y="1212"/>
                  </a:lnTo>
                  <a:lnTo>
                    <a:pt x="54" y="1218"/>
                  </a:lnTo>
                  <a:lnTo>
                    <a:pt x="18" y="1212"/>
                  </a:lnTo>
                  <a:lnTo>
                    <a:pt x="6" y="1224"/>
                  </a:lnTo>
                  <a:lnTo>
                    <a:pt x="6" y="1230"/>
                  </a:lnTo>
                  <a:lnTo>
                    <a:pt x="18" y="1242"/>
                  </a:lnTo>
                  <a:lnTo>
                    <a:pt x="36" y="1242"/>
                  </a:lnTo>
                  <a:lnTo>
                    <a:pt x="18" y="1248"/>
                  </a:lnTo>
                  <a:lnTo>
                    <a:pt x="12" y="1254"/>
                  </a:lnTo>
                  <a:lnTo>
                    <a:pt x="12" y="1260"/>
                  </a:lnTo>
                  <a:lnTo>
                    <a:pt x="66" y="1260"/>
                  </a:lnTo>
                  <a:lnTo>
                    <a:pt x="78" y="1272"/>
                  </a:lnTo>
                  <a:lnTo>
                    <a:pt x="96" y="1260"/>
                  </a:lnTo>
                  <a:lnTo>
                    <a:pt x="108" y="1272"/>
                  </a:lnTo>
                  <a:lnTo>
                    <a:pt x="138" y="1260"/>
                  </a:lnTo>
                  <a:lnTo>
                    <a:pt x="132" y="1266"/>
                  </a:lnTo>
                  <a:lnTo>
                    <a:pt x="126" y="1278"/>
                  </a:lnTo>
                  <a:lnTo>
                    <a:pt x="60" y="1278"/>
                  </a:lnTo>
                  <a:lnTo>
                    <a:pt x="54" y="1272"/>
                  </a:lnTo>
                  <a:lnTo>
                    <a:pt x="24" y="1272"/>
                  </a:lnTo>
                  <a:lnTo>
                    <a:pt x="12" y="1278"/>
                  </a:lnTo>
                  <a:lnTo>
                    <a:pt x="0" y="1278"/>
                  </a:lnTo>
                  <a:lnTo>
                    <a:pt x="6" y="1284"/>
                  </a:lnTo>
                  <a:lnTo>
                    <a:pt x="6" y="1296"/>
                  </a:lnTo>
                  <a:lnTo>
                    <a:pt x="12" y="1296"/>
                  </a:lnTo>
                  <a:lnTo>
                    <a:pt x="18" y="1302"/>
                  </a:lnTo>
                  <a:lnTo>
                    <a:pt x="30" y="1302"/>
                  </a:lnTo>
                  <a:lnTo>
                    <a:pt x="24" y="1308"/>
                  </a:lnTo>
                  <a:lnTo>
                    <a:pt x="18" y="1320"/>
                  </a:lnTo>
                  <a:lnTo>
                    <a:pt x="36" y="1338"/>
                  </a:lnTo>
                  <a:lnTo>
                    <a:pt x="48" y="1338"/>
                  </a:lnTo>
                  <a:lnTo>
                    <a:pt x="72" y="1320"/>
                  </a:lnTo>
                  <a:lnTo>
                    <a:pt x="102" y="1314"/>
                  </a:lnTo>
                  <a:lnTo>
                    <a:pt x="90" y="1338"/>
                  </a:lnTo>
                  <a:lnTo>
                    <a:pt x="78" y="1332"/>
                  </a:lnTo>
                  <a:lnTo>
                    <a:pt x="66" y="1350"/>
                  </a:lnTo>
                  <a:lnTo>
                    <a:pt x="30" y="1350"/>
                  </a:lnTo>
                  <a:lnTo>
                    <a:pt x="48" y="1368"/>
                  </a:lnTo>
                  <a:lnTo>
                    <a:pt x="24" y="1380"/>
                  </a:lnTo>
                  <a:lnTo>
                    <a:pt x="6" y="1380"/>
                  </a:lnTo>
                  <a:lnTo>
                    <a:pt x="6" y="1398"/>
                  </a:lnTo>
                  <a:lnTo>
                    <a:pt x="66" y="1398"/>
                  </a:lnTo>
                  <a:lnTo>
                    <a:pt x="54" y="1422"/>
                  </a:lnTo>
                  <a:lnTo>
                    <a:pt x="66" y="1422"/>
                  </a:lnTo>
                  <a:lnTo>
                    <a:pt x="54" y="1440"/>
                  </a:lnTo>
                  <a:lnTo>
                    <a:pt x="42" y="1434"/>
                  </a:lnTo>
                  <a:lnTo>
                    <a:pt x="36" y="1434"/>
                  </a:lnTo>
                  <a:lnTo>
                    <a:pt x="30" y="1428"/>
                  </a:lnTo>
                  <a:lnTo>
                    <a:pt x="18" y="1428"/>
                  </a:lnTo>
                  <a:lnTo>
                    <a:pt x="18" y="1440"/>
                  </a:lnTo>
                  <a:lnTo>
                    <a:pt x="24" y="1452"/>
                  </a:lnTo>
                  <a:lnTo>
                    <a:pt x="36" y="1464"/>
                  </a:lnTo>
                  <a:lnTo>
                    <a:pt x="84" y="1482"/>
                  </a:lnTo>
                  <a:lnTo>
                    <a:pt x="78" y="1488"/>
                  </a:lnTo>
                  <a:lnTo>
                    <a:pt x="84" y="1494"/>
                  </a:lnTo>
                  <a:lnTo>
                    <a:pt x="126" y="1494"/>
                  </a:lnTo>
                  <a:lnTo>
                    <a:pt x="132" y="1500"/>
                  </a:lnTo>
                  <a:lnTo>
                    <a:pt x="144" y="1500"/>
                  </a:lnTo>
                  <a:lnTo>
                    <a:pt x="192" y="1476"/>
                  </a:lnTo>
                  <a:lnTo>
                    <a:pt x="204" y="1464"/>
                  </a:lnTo>
                  <a:lnTo>
                    <a:pt x="216" y="1458"/>
                  </a:lnTo>
                  <a:lnTo>
                    <a:pt x="222" y="1452"/>
                  </a:lnTo>
                  <a:lnTo>
                    <a:pt x="258" y="1422"/>
                  </a:lnTo>
                  <a:lnTo>
                    <a:pt x="282" y="1422"/>
                  </a:lnTo>
                  <a:lnTo>
                    <a:pt x="294" y="1416"/>
                  </a:lnTo>
                  <a:lnTo>
                    <a:pt x="300" y="1410"/>
                  </a:lnTo>
                  <a:lnTo>
                    <a:pt x="300" y="1386"/>
                  </a:lnTo>
                  <a:lnTo>
                    <a:pt x="294" y="1380"/>
                  </a:lnTo>
                  <a:lnTo>
                    <a:pt x="294" y="1374"/>
                  </a:lnTo>
                  <a:lnTo>
                    <a:pt x="312" y="1368"/>
                  </a:lnTo>
                  <a:lnTo>
                    <a:pt x="306" y="1374"/>
                  </a:lnTo>
                  <a:lnTo>
                    <a:pt x="306" y="1380"/>
                  </a:lnTo>
                  <a:lnTo>
                    <a:pt x="300" y="1386"/>
                  </a:lnTo>
                  <a:lnTo>
                    <a:pt x="300" y="1392"/>
                  </a:lnTo>
                  <a:lnTo>
                    <a:pt x="312" y="1404"/>
                  </a:lnTo>
                  <a:lnTo>
                    <a:pt x="330" y="1410"/>
                  </a:lnTo>
                  <a:lnTo>
                    <a:pt x="342" y="1410"/>
                  </a:lnTo>
                  <a:lnTo>
                    <a:pt x="348" y="1416"/>
                  </a:lnTo>
                  <a:lnTo>
                    <a:pt x="354" y="1416"/>
                  </a:lnTo>
                  <a:lnTo>
                    <a:pt x="372" y="1434"/>
                  </a:lnTo>
                  <a:lnTo>
                    <a:pt x="378" y="1422"/>
                  </a:lnTo>
                  <a:lnTo>
                    <a:pt x="384" y="1416"/>
                  </a:lnTo>
                  <a:lnTo>
                    <a:pt x="384" y="1398"/>
                  </a:lnTo>
                  <a:lnTo>
                    <a:pt x="372" y="1386"/>
                  </a:lnTo>
                  <a:lnTo>
                    <a:pt x="372" y="1380"/>
                  </a:lnTo>
                  <a:lnTo>
                    <a:pt x="378" y="1374"/>
                  </a:lnTo>
                  <a:lnTo>
                    <a:pt x="384" y="1374"/>
                  </a:lnTo>
                  <a:lnTo>
                    <a:pt x="384" y="1368"/>
                  </a:lnTo>
                  <a:lnTo>
                    <a:pt x="378" y="1356"/>
                  </a:lnTo>
                  <a:lnTo>
                    <a:pt x="414" y="1356"/>
                  </a:lnTo>
                  <a:lnTo>
                    <a:pt x="420" y="1350"/>
                  </a:lnTo>
                  <a:lnTo>
                    <a:pt x="420" y="1326"/>
                  </a:lnTo>
                  <a:lnTo>
                    <a:pt x="426" y="1326"/>
                  </a:lnTo>
                  <a:lnTo>
                    <a:pt x="420" y="1314"/>
                  </a:lnTo>
                  <a:lnTo>
                    <a:pt x="420" y="1308"/>
                  </a:lnTo>
                  <a:lnTo>
                    <a:pt x="414" y="1302"/>
                  </a:lnTo>
                  <a:lnTo>
                    <a:pt x="414" y="1296"/>
                  </a:lnTo>
                  <a:lnTo>
                    <a:pt x="408" y="1284"/>
                  </a:lnTo>
                  <a:lnTo>
                    <a:pt x="402" y="1278"/>
                  </a:lnTo>
                  <a:lnTo>
                    <a:pt x="426" y="1272"/>
                  </a:lnTo>
                  <a:lnTo>
                    <a:pt x="438" y="1260"/>
                  </a:lnTo>
                  <a:lnTo>
                    <a:pt x="438" y="1248"/>
                  </a:lnTo>
                  <a:lnTo>
                    <a:pt x="420" y="1230"/>
                  </a:lnTo>
                  <a:lnTo>
                    <a:pt x="414" y="1230"/>
                  </a:lnTo>
                  <a:lnTo>
                    <a:pt x="402" y="1218"/>
                  </a:lnTo>
                  <a:lnTo>
                    <a:pt x="402" y="1200"/>
                  </a:lnTo>
                  <a:lnTo>
                    <a:pt x="408" y="1188"/>
                  </a:lnTo>
                  <a:lnTo>
                    <a:pt x="408" y="1176"/>
                  </a:lnTo>
                  <a:lnTo>
                    <a:pt x="384" y="1152"/>
                  </a:lnTo>
                  <a:lnTo>
                    <a:pt x="384" y="1140"/>
                  </a:lnTo>
                  <a:lnTo>
                    <a:pt x="390" y="1134"/>
                  </a:lnTo>
                  <a:lnTo>
                    <a:pt x="396" y="1134"/>
                  </a:lnTo>
                  <a:lnTo>
                    <a:pt x="402" y="1128"/>
                  </a:lnTo>
                  <a:lnTo>
                    <a:pt x="402" y="1122"/>
                  </a:lnTo>
                  <a:lnTo>
                    <a:pt x="396" y="1116"/>
                  </a:lnTo>
                  <a:lnTo>
                    <a:pt x="390" y="1116"/>
                  </a:lnTo>
                  <a:lnTo>
                    <a:pt x="384" y="1110"/>
                  </a:lnTo>
                  <a:lnTo>
                    <a:pt x="426" y="1068"/>
                  </a:lnTo>
                  <a:lnTo>
                    <a:pt x="438" y="1062"/>
                  </a:lnTo>
                  <a:lnTo>
                    <a:pt x="444" y="1056"/>
                  </a:lnTo>
                  <a:lnTo>
                    <a:pt x="456" y="1050"/>
                  </a:lnTo>
                  <a:lnTo>
                    <a:pt x="498" y="1050"/>
                  </a:lnTo>
                  <a:lnTo>
                    <a:pt x="504" y="1044"/>
                  </a:lnTo>
                  <a:lnTo>
                    <a:pt x="504" y="1038"/>
                  </a:lnTo>
                  <a:lnTo>
                    <a:pt x="486" y="1020"/>
                  </a:lnTo>
                  <a:lnTo>
                    <a:pt x="474" y="1014"/>
                  </a:lnTo>
                  <a:lnTo>
                    <a:pt x="486" y="1008"/>
                  </a:lnTo>
                  <a:lnTo>
                    <a:pt x="492" y="1008"/>
                  </a:lnTo>
                  <a:lnTo>
                    <a:pt x="522" y="978"/>
                  </a:lnTo>
                  <a:lnTo>
                    <a:pt x="528" y="936"/>
                  </a:lnTo>
                  <a:lnTo>
                    <a:pt x="528" y="900"/>
                  </a:lnTo>
                  <a:lnTo>
                    <a:pt x="546" y="912"/>
                  </a:lnTo>
                  <a:lnTo>
                    <a:pt x="558" y="906"/>
                  </a:lnTo>
                  <a:lnTo>
                    <a:pt x="564" y="906"/>
                  </a:lnTo>
                  <a:lnTo>
                    <a:pt x="570" y="900"/>
                  </a:lnTo>
                  <a:lnTo>
                    <a:pt x="576" y="900"/>
                  </a:lnTo>
                  <a:lnTo>
                    <a:pt x="576" y="894"/>
                  </a:lnTo>
                  <a:lnTo>
                    <a:pt x="570" y="888"/>
                  </a:lnTo>
                  <a:lnTo>
                    <a:pt x="570" y="882"/>
                  </a:lnTo>
                  <a:lnTo>
                    <a:pt x="564" y="876"/>
                  </a:lnTo>
                  <a:lnTo>
                    <a:pt x="582" y="876"/>
                  </a:lnTo>
                  <a:lnTo>
                    <a:pt x="588" y="870"/>
                  </a:lnTo>
                  <a:lnTo>
                    <a:pt x="588" y="864"/>
                  </a:lnTo>
                  <a:lnTo>
                    <a:pt x="594" y="858"/>
                  </a:lnTo>
                  <a:lnTo>
                    <a:pt x="606" y="852"/>
                  </a:lnTo>
                  <a:lnTo>
                    <a:pt x="612" y="852"/>
                  </a:lnTo>
                  <a:lnTo>
                    <a:pt x="618" y="834"/>
                  </a:lnTo>
                  <a:lnTo>
                    <a:pt x="612" y="828"/>
                  </a:lnTo>
                  <a:lnTo>
                    <a:pt x="600" y="822"/>
                  </a:lnTo>
                  <a:lnTo>
                    <a:pt x="600" y="810"/>
                  </a:lnTo>
                  <a:lnTo>
                    <a:pt x="606" y="810"/>
                  </a:lnTo>
                  <a:lnTo>
                    <a:pt x="618" y="804"/>
                  </a:lnTo>
                  <a:lnTo>
                    <a:pt x="636" y="786"/>
                  </a:lnTo>
                  <a:lnTo>
                    <a:pt x="678" y="780"/>
                  </a:lnTo>
                  <a:lnTo>
                    <a:pt x="696" y="780"/>
                  </a:lnTo>
                  <a:lnTo>
                    <a:pt x="702" y="774"/>
                  </a:lnTo>
                  <a:lnTo>
                    <a:pt x="702" y="744"/>
                  </a:lnTo>
                  <a:lnTo>
                    <a:pt x="714" y="732"/>
                  </a:lnTo>
                  <a:lnTo>
                    <a:pt x="720" y="738"/>
                  </a:lnTo>
                  <a:lnTo>
                    <a:pt x="720" y="750"/>
                  </a:lnTo>
                  <a:lnTo>
                    <a:pt x="744" y="744"/>
                  </a:lnTo>
                  <a:lnTo>
                    <a:pt x="768" y="750"/>
                  </a:lnTo>
                  <a:lnTo>
                    <a:pt x="792" y="750"/>
                  </a:lnTo>
                  <a:lnTo>
                    <a:pt x="798" y="756"/>
                  </a:lnTo>
                  <a:lnTo>
                    <a:pt x="810" y="756"/>
                  </a:lnTo>
                  <a:lnTo>
                    <a:pt x="816" y="750"/>
                  </a:lnTo>
                  <a:lnTo>
                    <a:pt x="810" y="750"/>
                  </a:lnTo>
                  <a:lnTo>
                    <a:pt x="798" y="738"/>
                  </a:lnTo>
                  <a:lnTo>
                    <a:pt x="798" y="732"/>
                  </a:lnTo>
                  <a:lnTo>
                    <a:pt x="810" y="732"/>
                  </a:lnTo>
                  <a:lnTo>
                    <a:pt x="810" y="708"/>
                  </a:lnTo>
                  <a:lnTo>
                    <a:pt x="840" y="714"/>
                  </a:lnTo>
                  <a:lnTo>
                    <a:pt x="834" y="708"/>
                  </a:lnTo>
                  <a:lnTo>
                    <a:pt x="840" y="702"/>
                  </a:lnTo>
                  <a:lnTo>
                    <a:pt x="858" y="708"/>
                  </a:lnTo>
                  <a:lnTo>
                    <a:pt x="858" y="696"/>
                  </a:lnTo>
                  <a:lnTo>
                    <a:pt x="864" y="690"/>
                  </a:lnTo>
                  <a:lnTo>
                    <a:pt x="882" y="690"/>
                  </a:lnTo>
                  <a:lnTo>
                    <a:pt x="888" y="696"/>
                  </a:lnTo>
                  <a:lnTo>
                    <a:pt x="894" y="708"/>
                  </a:lnTo>
                  <a:lnTo>
                    <a:pt x="906" y="714"/>
                  </a:lnTo>
                  <a:lnTo>
                    <a:pt x="918" y="726"/>
                  </a:lnTo>
                  <a:lnTo>
                    <a:pt x="930" y="726"/>
                  </a:lnTo>
                  <a:lnTo>
                    <a:pt x="942" y="732"/>
                  </a:lnTo>
                  <a:lnTo>
                    <a:pt x="960" y="732"/>
                  </a:lnTo>
                  <a:lnTo>
                    <a:pt x="966" y="738"/>
                  </a:lnTo>
                  <a:lnTo>
                    <a:pt x="978" y="738"/>
                  </a:lnTo>
                  <a:lnTo>
                    <a:pt x="990" y="732"/>
                  </a:lnTo>
                  <a:lnTo>
                    <a:pt x="996" y="726"/>
                  </a:lnTo>
                  <a:lnTo>
                    <a:pt x="1026" y="726"/>
                  </a:lnTo>
                  <a:lnTo>
                    <a:pt x="1038" y="732"/>
                  </a:lnTo>
                  <a:lnTo>
                    <a:pt x="1044" y="738"/>
                  </a:lnTo>
                  <a:lnTo>
                    <a:pt x="1062" y="738"/>
                  </a:lnTo>
                  <a:lnTo>
                    <a:pt x="1062" y="726"/>
                  </a:lnTo>
                  <a:lnTo>
                    <a:pt x="1068" y="720"/>
                  </a:lnTo>
                  <a:lnTo>
                    <a:pt x="1068" y="714"/>
                  </a:lnTo>
                  <a:lnTo>
                    <a:pt x="1092" y="714"/>
                  </a:lnTo>
                  <a:lnTo>
                    <a:pt x="1092" y="678"/>
                  </a:lnTo>
                  <a:lnTo>
                    <a:pt x="1098" y="672"/>
                  </a:lnTo>
                  <a:lnTo>
                    <a:pt x="1098" y="660"/>
                  </a:lnTo>
                  <a:lnTo>
                    <a:pt x="1110" y="654"/>
                  </a:lnTo>
                  <a:lnTo>
                    <a:pt x="1116" y="654"/>
                  </a:lnTo>
                  <a:lnTo>
                    <a:pt x="1128" y="648"/>
                  </a:lnTo>
                  <a:lnTo>
                    <a:pt x="1158" y="648"/>
                  </a:lnTo>
                  <a:lnTo>
                    <a:pt x="1170" y="642"/>
                  </a:lnTo>
                  <a:lnTo>
                    <a:pt x="1206" y="642"/>
                  </a:lnTo>
                  <a:lnTo>
                    <a:pt x="1206" y="654"/>
                  </a:lnTo>
                  <a:lnTo>
                    <a:pt x="1242" y="660"/>
                  </a:lnTo>
                  <a:lnTo>
                    <a:pt x="1248" y="660"/>
                  </a:lnTo>
                  <a:lnTo>
                    <a:pt x="1260" y="672"/>
                  </a:lnTo>
                  <a:lnTo>
                    <a:pt x="1266" y="684"/>
                  </a:lnTo>
                  <a:lnTo>
                    <a:pt x="1266" y="702"/>
                  </a:lnTo>
                  <a:lnTo>
                    <a:pt x="1260" y="702"/>
                  </a:lnTo>
                  <a:lnTo>
                    <a:pt x="1260" y="696"/>
                  </a:lnTo>
                  <a:lnTo>
                    <a:pt x="1254" y="696"/>
                  </a:lnTo>
                  <a:lnTo>
                    <a:pt x="1254" y="708"/>
                  </a:lnTo>
                  <a:lnTo>
                    <a:pt x="1278" y="708"/>
                  </a:lnTo>
                  <a:lnTo>
                    <a:pt x="1284" y="696"/>
                  </a:lnTo>
                  <a:lnTo>
                    <a:pt x="1284" y="690"/>
                  </a:lnTo>
                  <a:lnTo>
                    <a:pt x="1308" y="684"/>
                  </a:lnTo>
                  <a:lnTo>
                    <a:pt x="1314" y="672"/>
                  </a:lnTo>
                  <a:lnTo>
                    <a:pt x="1350" y="672"/>
                  </a:lnTo>
                  <a:lnTo>
                    <a:pt x="1362" y="660"/>
                  </a:lnTo>
                  <a:lnTo>
                    <a:pt x="1356" y="660"/>
                  </a:lnTo>
                  <a:close/>
                  <a:moveTo>
                    <a:pt x="564" y="726"/>
                  </a:moveTo>
                  <a:lnTo>
                    <a:pt x="540" y="738"/>
                  </a:lnTo>
                  <a:lnTo>
                    <a:pt x="546" y="756"/>
                  </a:lnTo>
                  <a:lnTo>
                    <a:pt x="576" y="756"/>
                  </a:lnTo>
                  <a:lnTo>
                    <a:pt x="570" y="738"/>
                  </a:lnTo>
                  <a:lnTo>
                    <a:pt x="564" y="726"/>
                  </a:lnTo>
                  <a:close/>
                  <a:moveTo>
                    <a:pt x="522" y="714"/>
                  </a:moveTo>
                  <a:lnTo>
                    <a:pt x="516" y="720"/>
                  </a:lnTo>
                  <a:lnTo>
                    <a:pt x="510" y="732"/>
                  </a:lnTo>
                  <a:lnTo>
                    <a:pt x="510" y="750"/>
                  </a:lnTo>
                  <a:lnTo>
                    <a:pt x="528" y="768"/>
                  </a:lnTo>
                  <a:lnTo>
                    <a:pt x="528" y="756"/>
                  </a:lnTo>
                  <a:lnTo>
                    <a:pt x="534" y="744"/>
                  </a:lnTo>
                  <a:lnTo>
                    <a:pt x="534" y="720"/>
                  </a:lnTo>
                  <a:lnTo>
                    <a:pt x="528" y="714"/>
                  </a:lnTo>
                  <a:lnTo>
                    <a:pt x="522" y="714"/>
                  </a:lnTo>
                  <a:close/>
                  <a:moveTo>
                    <a:pt x="606" y="738"/>
                  </a:moveTo>
                  <a:lnTo>
                    <a:pt x="618" y="732"/>
                  </a:lnTo>
                  <a:lnTo>
                    <a:pt x="624" y="732"/>
                  </a:lnTo>
                  <a:lnTo>
                    <a:pt x="630" y="726"/>
                  </a:lnTo>
                  <a:lnTo>
                    <a:pt x="618" y="720"/>
                  </a:lnTo>
                  <a:lnTo>
                    <a:pt x="588" y="720"/>
                  </a:lnTo>
                  <a:lnTo>
                    <a:pt x="576" y="732"/>
                  </a:lnTo>
                  <a:lnTo>
                    <a:pt x="582" y="744"/>
                  </a:lnTo>
                  <a:lnTo>
                    <a:pt x="606" y="738"/>
                  </a:lnTo>
                  <a:close/>
                </a:path>
              </a:pathLst>
            </a:custGeom>
            <a:solidFill>
              <a:srgbClr val="6BBA56"/>
            </a:solidFill>
            <a:ln w="3175">
              <a:solidFill>
                <a:srgbClr val="B4D2AC">
                  <a:lumMod val="60000"/>
                  <a:lumOff val="4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52" name="Luxembourg" descr="© INSCALE GmbH, 05.05.2010&#10;http://www.presentationload.com/">
              <a:extLst>
                <a:ext uri="{FF2B5EF4-FFF2-40B4-BE49-F238E27FC236}">
                  <a16:creationId xmlns:a16="http://schemas.microsoft.com/office/drawing/2014/main" id="{7CBB326B-9607-4900-8ACA-253D1B9D458F}"/>
                </a:ext>
              </a:extLst>
            </p:cNvPr>
            <p:cNvSpPr>
              <a:spLocks/>
            </p:cNvSpPr>
            <p:nvPr/>
          </p:nvSpPr>
          <p:spPr bwMode="gray">
            <a:xfrm>
              <a:off x="5745046" y="2715130"/>
              <a:ext cx="22234" cy="19058"/>
            </a:xfrm>
            <a:custGeom>
              <a:avLst/>
              <a:gdLst>
                <a:gd name="T0" fmla="*/ 2147483647 w 54"/>
                <a:gd name="T1" fmla="*/ 2147483647 h 42"/>
                <a:gd name="T2" fmla="*/ 2147483647 w 54"/>
                <a:gd name="T3" fmla="*/ 2147483647 h 42"/>
                <a:gd name="T4" fmla="*/ 2147483647 w 54"/>
                <a:gd name="T5" fmla="*/ 2147483647 h 42"/>
                <a:gd name="T6" fmla="*/ 2147483647 w 54"/>
                <a:gd name="T7" fmla="*/ 2147483647 h 42"/>
                <a:gd name="T8" fmla="*/ 2147483647 w 54"/>
                <a:gd name="T9" fmla="*/ 2147483647 h 42"/>
                <a:gd name="T10" fmla="*/ 2147483647 w 54"/>
                <a:gd name="T11" fmla="*/ 2147483647 h 42"/>
                <a:gd name="T12" fmla="*/ 2147483647 w 54"/>
                <a:gd name="T13" fmla="*/ 2147483647 h 42"/>
                <a:gd name="T14" fmla="*/ 2147483647 w 54"/>
                <a:gd name="T15" fmla="*/ 2147483647 h 42"/>
                <a:gd name="T16" fmla="*/ 2147483647 w 54"/>
                <a:gd name="T17" fmla="*/ 0 h 42"/>
                <a:gd name="T18" fmla="*/ 2147483647 w 54"/>
                <a:gd name="T19" fmla="*/ 0 h 42"/>
                <a:gd name="T20" fmla="*/ 2147483647 w 54"/>
                <a:gd name="T21" fmla="*/ 2147483647 h 42"/>
                <a:gd name="T22" fmla="*/ 2147483647 w 54"/>
                <a:gd name="T23" fmla="*/ 2147483647 h 42"/>
                <a:gd name="T24" fmla="*/ 0 w 54"/>
                <a:gd name="T25" fmla="*/ 2147483647 h 42"/>
                <a:gd name="T26" fmla="*/ 0 w 54"/>
                <a:gd name="T27" fmla="*/ 2147483647 h 42"/>
                <a:gd name="T28" fmla="*/ 2147483647 w 54"/>
                <a:gd name="T29" fmla="*/ 2147483647 h 42"/>
                <a:gd name="T30" fmla="*/ 2147483647 w 54"/>
                <a:gd name="T31" fmla="*/ 2147483647 h 4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54"/>
                <a:gd name="T49" fmla="*/ 0 h 42"/>
                <a:gd name="T50" fmla="*/ 54 w 54"/>
                <a:gd name="T51" fmla="*/ 42 h 42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54" h="42">
                  <a:moveTo>
                    <a:pt x="18" y="42"/>
                  </a:moveTo>
                  <a:lnTo>
                    <a:pt x="30" y="36"/>
                  </a:lnTo>
                  <a:lnTo>
                    <a:pt x="48" y="42"/>
                  </a:lnTo>
                  <a:lnTo>
                    <a:pt x="54" y="36"/>
                  </a:lnTo>
                  <a:lnTo>
                    <a:pt x="54" y="24"/>
                  </a:lnTo>
                  <a:lnTo>
                    <a:pt x="42" y="18"/>
                  </a:lnTo>
                  <a:lnTo>
                    <a:pt x="36" y="18"/>
                  </a:lnTo>
                  <a:lnTo>
                    <a:pt x="30" y="12"/>
                  </a:lnTo>
                  <a:lnTo>
                    <a:pt x="30" y="0"/>
                  </a:lnTo>
                  <a:lnTo>
                    <a:pt x="24" y="0"/>
                  </a:lnTo>
                  <a:lnTo>
                    <a:pt x="18" y="6"/>
                  </a:lnTo>
                  <a:lnTo>
                    <a:pt x="6" y="12"/>
                  </a:lnTo>
                  <a:lnTo>
                    <a:pt x="0" y="12"/>
                  </a:lnTo>
                  <a:lnTo>
                    <a:pt x="0" y="18"/>
                  </a:lnTo>
                  <a:lnTo>
                    <a:pt x="12" y="30"/>
                  </a:lnTo>
                  <a:lnTo>
                    <a:pt x="18" y="42"/>
                  </a:lnTo>
                  <a:close/>
                </a:path>
              </a:pathLst>
            </a:custGeom>
            <a:solidFill>
              <a:srgbClr val="007D40">
                <a:lumMod val="75000"/>
              </a:srgbClr>
            </a:solidFill>
            <a:ln w="952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53" name="Lithuania" descr="© INSCALE GmbH, 05.05.2010&#10;http://www.presentationload.com/">
              <a:extLst>
                <a:ext uri="{FF2B5EF4-FFF2-40B4-BE49-F238E27FC236}">
                  <a16:creationId xmlns:a16="http://schemas.microsoft.com/office/drawing/2014/main" id="{1811AEBC-B4C1-47E1-89A4-9220380BAECA}"/>
                </a:ext>
              </a:extLst>
            </p:cNvPr>
            <p:cNvSpPr>
              <a:spLocks/>
            </p:cNvSpPr>
            <p:nvPr/>
          </p:nvSpPr>
          <p:spPr bwMode="gray">
            <a:xfrm>
              <a:off x="6153201" y="2494376"/>
              <a:ext cx="150875" cy="88937"/>
            </a:xfrm>
            <a:custGeom>
              <a:avLst/>
              <a:gdLst>
                <a:gd name="T0" fmla="*/ 2147483647 w 342"/>
                <a:gd name="T1" fmla="*/ 2147483647 h 198"/>
                <a:gd name="T2" fmla="*/ 2147483647 w 342"/>
                <a:gd name="T3" fmla="*/ 2147483647 h 198"/>
                <a:gd name="T4" fmla="*/ 2147483647 w 342"/>
                <a:gd name="T5" fmla="*/ 2147483647 h 198"/>
                <a:gd name="T6" fmla="*/ 2147483647 w 342"/>
                <a:gd name="T7" fmla="*/ 2147483647 h 198"/>
                <a:gd name="T8" fmla="*/ 2147483647 w 342"/>
                <a:gd name="T9" fmla="*/ 2147483647 h 198"/>
                <a:gd name="T10" fmla="*/ 2147483647 w 342"/>
                <a:gd name="T11" fmla="*/ 2147483647 h 198"/>
                <a:gd name="T12" fmla="*/ 2147483647 w 342"/>
                <a:gd name="T13" fmla="*/ 2147483647 h 198"/>
                <a:gd name="T14" fmla="*/ 2147483647 w 342"/>
                <a:gd name="T15" fmla="*/ 2147483647 h 198"/>
                <a:gd name="T16" fmla="*/ 2147483647 w 342"/>
                <a:gd name="T17" fmla="*/ 2147483647 h 198"/>
                <a:gd name="T18" fmla="*/ 2147483647 w 342"/>
                <a:gd name="T19" fmla="*/ 2147483647 h 198"/>
                <a:gd name="T20" fmla="*/ 2147483647 w 342"/>
                <a:gd name="T21" fmla="*/ 2147483647 h 198"/>
                <a:gd name="T22" fmla="*/ 2147483647 w 342"/>
                <a:gd name="T23" fmla="*/ 2147483647 h 198"/>
                <a:gd name="T24" fmla="*/ 2147483647 w 342"/>
                <a:gd name="T25" fmla="*/ 0 h 198"/>
                <a:gd name="T26" fmla="*/ 2147483647 w 342"/>
                <a:gd name="T27" fmla="*/ 2147483647 h 198"/>
                <a:gd name="T28" fmla="*/ 0 w 342"/>
                <a:gd name="T29" fmla="*/ 2147483647 h 198"/>
                <a:gd name="T30" fmla="*/ 2147483647 w 342"/>
                <a:gd name="T31" fmla="*/ 2147483647 h 198"/>
                <a:gd name="T32" fmla="*/ 2147483647 w 342"/>
                <a:gd name="T33" fmla="*/ 2147483647 h 198"/>
                <a:gd name="T34" fmla="*/ 2147483647 w 342"/>
                <a:gd name="T35" fmla="*/ 2147483647 h 198"/>
                <a:gd name="T36" fmla="*/ 2147483647 w 342"/>
                <a:gd name="T37" fmla="*/ 2147483647 h 198"/>
                <a:gd name="T38" fmla="*/ 2147483647 w 342"/>
                <a:gd name="T39" fmla="*/ 2147483647 h 198"/>
                <a:gd name="T40" fmla="*/ 2147483647 w 342"/>
                <a:gd name="T41" fmla="*/ 2147483647 h 198"/>
                <a:gd name="T42" fmla="*/ 2147483647 w 342"/>
                <a:gd name="T43" fmla="*/ 2147483647 h 198"/>
                <a:gd name="T44" fmla="*/ 2147483647 w 342"/>
                <a:gd name="T45" fmla="*/ 2147483647 h 198"/>
                <a:gd name="T46" fmla="*/ 2147483647 w 342"/>
                <a:gd name="T47" fmla="*/ 2147483647 h 198"/>
                <a:gd name="T48" fmla="*/ 2147483647 w 342"/>
                <a:gd name="T49" fmla="*/ 2147483647 h 198"/>
                <a:gd name="T50" fmla="*/ 2147483647 w 342"/>
                <a:gd name="T51" fmla="*/ 2147483647 h 198"/>
                <a:gd name="T52" fmla="*/ 2147483647 w 342"/>
                <a:gd name="T53" fmla="*/ 2147483647 h 198"/>
                <a:gd name="T54" fmla="*/ 2147483647 w 342"/>
                <a:gd name="T55" fmla="*/ 2147483647 h 198"/>
                <a:gd name="T56" fmla="*/ 2147483647 w 342"/>
                <a:gd name="T57" fmla="*/ 2147483647 h 198"/>
                <a:gd name="T58" fmla="*/ 2147483647 w 342"/>
                <a:gd name="T59" fmla="*/ 2147483647 h 198"/>
                <a:gd name="T60" fmla="*/ 2147483647 w 342"/>
                <a:gd name="T61" fmla="*/ 2147483647 h 198"/>
                <a:gd name="T62" fmla="*/ 2147483647 w 342"/>
                <a:gd name="T63" fmla="*/ 2147483647 h 198"/>
                <a:gd name="T64" fmla="*/ 2147483647 w 342"/>
                <a:gd name="T65" fmla="*/ 2147483647 h 198"/>
                <a:gd name="T66" fmla="*/ 2147483647 w 342"/>
                <a:gd name="T67" fmla="*/ 2147483647 h 198"/>
                <a:gd name="T68" fmla="*/ 2147483647 w 342"/>
                <a:gd name="T69" fmla="*/ 2147483647 h 198"/>
                <a:gd name="T70" fmla="*/ 2147483647 w 342"/>
                <a:gd name="T71" fmla="*/ 2147483647 h 198"/>
                <a:gd name="T72" fmla="*/ 2147483647 w 342"/>
                <a:gd name="T73" fmla="*/ 2147483647 h 198"/>
                <a:gd name="T74" fmla="*/ 2147483647 w 342"/>
                <a:gd name="T75" fmla="*/ 2147483647 h 198"/>
                <a:gd name="T76" fmla="*/ 2147483647 w 342"/>
                <a:gd name="T77" fmla="*/ 2147483647 h 198"/>
                <a:gd name="T78" fmla="*/ 2147483647 w 342"/>
                <a:gd name="T79" fmla="*/ 2147483647 h 198"/>
                <a:gd name="T80" fmla="*/ 2147483647 w 342"/>
                <a:gd name="T81" fmla="*/ 2147483647 h 198"/>
                <a:gd name="T82" fmla="*/ 2147483647 w 342"/>
                <a:gd name="T83" fmla="*/ 2147483647 h 198"/>
                <a:gd name="T84" fmla="*/ 2147483647 w 342"/>
                <a:gd name="T85" fmla="*/ 2147483647 h 198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342"/>
                <a:gd name="T130" fmla="*/ 0 h 198"/>
                <a:gd name="T131" fmla="*/ 342 w 342"/>
                <a:gd name="T132" fmla="*/ 198 h 198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342" h="198">
                  <a:moveTo>
                    <a:pt x="330" y="60"/>
                  </a:moveTo>
                  <a:lnTo>
                    <a:pt x="312" y="54"/>
                  </a:lnTo>
                  <a:lnTo>
                    <a:pt x="294" y="42"/>
                  </a:lnTo>
                  <a:lnTo>
                    <a:pt x="282" y="30"/>
                  </a:lnTo>
                  <a:lnTo>
                    <a:pt x="276" y="30"/>
                  </a:lnTo>
                  <a:lnTo>
                    <a:pt x="264" y="24"/>
                  </a:lnTo>
                  <a:lnTo>
                    <a:pt x="234" y="24"/>
                  </a:lnTo>
                  <a:lnTo>
                    <a:pt x="228" y="12"/>
                  </a:lnTo>
                  <a:lnTo>
                    <a:pt x="222" y="6"/>
                  </a:lnTo>
                  <a:lnTo>
                    <a:pt x="210" y="6"/>
                  </a:lnTo>
                  <a:lnTo>
                    <a:pt x="198" y="18"/>
                  </a:lnTo>
                  <a:lnTo>
                    <a:pt x="180" y="18"/>
                  </a:lnTo>
                  <a:lnTo>
                    <a:pt x="174" y="12"/>
                  </a:lnTo>
                  <a:lnTo>
                    <a:pt x="162" y="12"/>
                  </a:lnTo>
                  <a:lnTo>
                    <a:pt x="156" y="18"/>
                  </a:lnTo>
                  <a:lnTo>
                    <a:pt x="150" y="18"/>
                  </a:lnTo>
                  <a:lnTo>
                    <a:pt x="144" y="12"/>
                  </a:lnTo>
                  <a:lnTo>
                    <a:pt x="138" y="12"/>
                  </a:lnTo>
                  <a:lnTo>
                    <a:pt x="126" y="6"/>
                  </a:lnTo>
                  <a:lnTo>
                    <a:pt x="120" y="6"/>
                  </a:lnTo>
                  <a:lnTo>
                    <a:pt x="114" y="12"/>
                  </a:lnTo>
                  <a:lnTo>
                    <a:pt x="108" y="12"/>
                  </a:lnTo>
                  <a:lnTo>
                    <a:pt x="102" y="6"/>
                  </a:lnTo>
                  <a:lnTo>
                    <a:pt x="96" y="6"/>
                  </a:lnTo>
                  <a:lnTo>
                    <a:pt x="90" y="0"/>
                  </a:lnTo>
                  <a:lnTo>
                    <a:pt x="72" y="0"/>
                  </a:lnTo>
                  <a:lnTo>
                    <a:pt x="60" y="12"/>
                  </a:lnTo>
                  <a:lnTo>
                    <a:pt x="18" y="12"/>
                  </a:lnTo>
                  <a:lnTo>
                    <a:pt x="6" y="18"/>
                  </a:lnTo>
                  <a:lnTo>
                    <a:pt x="0" y="18"/>
                  </a:lnTo>
                  <a:lnTo>
                    <a:pt x="0" y="60"/>
                  </a:lnTo>
                  <a:lnTo>
                    <a:pt x="12" y="84"/>
                  </a:lnTo>
                  <a:lnTo>
                    <a:pt x="18" y="90"/>
                  </a:lnTo>
                  <a:lnTo>
                    <a:pt x="18" y="96"/>
                  </a:lnTo>
                  <a:lnTo>
                    <a:pt x="30" y="96"/>
                  </a:lnTo>
                  <a:lnTo>
                    <a:pt x="30" y="102"/>
                  </a:lnTo>
                  <a:lnTo>
                    <a:pt x="42" y="102"/>
                  </a:lnTo>
                  <a:lnTo>
                    <a:pt x="48" y="108"/>
                  </a:lnTo>
                  <a:lnTo>
                    <a:pt x="72" y="108"/>
                  </a:lnTo>
                  <a:lnTo>
                    <a:pt x="84" y="102"/>
                  </a:lnTo>
                  <a:lnTo>
                    <a:pt x="102" y="102"/>
                  </a:lnTo>
                  <a:lnTo>
                    <a:pt x="108" y="114"/>
                  </a:lnTo>
                  <a:lnTo>
                    <a:pt x="108" y="132"/>
                  </a:lnTo>
                  <a:lnTo>
                    <a:pt x="96" y="144"/>
                  </a:lnTo>
                  <a:lnTo>
                    <a:pt x="102" y="162"/>
                  </a:lnTo>
                  <a:lnTo>
                    <a:pt x="120" y="162"/>
                  </a:lnTo>
                  <a:lnTo>
                    <a:pt x="138" y="168"/>
                  </a:lnTo>
                  <a:lnTo>
                    <a:pt x="144" y="168"/>
                  </a:lnTo>
                  <a:lnTo>
                    <a:pt x="156" y="174"/>
                  </a:lnTo>
                  <a:lnTo>
                    <a:pt x="156" y="198"/>
                  </a:lnTo>
                  <a:lnTo>
                    <a:pt x="162" y="198"/>
                  </a:lnTo>
                  <a:lnTo>
                    <a:pt x="168" y="192"/>
                  </a:lnTo>
                  <a:lnTo>
                    <a:pt x="180" y="192"/>
                  </a:lnTo>
                  <a:lnTo>
                    <a:pt x="192" y="186"/>
                  </a:lnTo>
                  <a:lnTo>
                    <a:pt x="198" y="186"/>
                  </a:lnTo>
                  <a:lnTo>
                    <a:pt x="204" y="192"/>
                  </a:lnTo>
                  <a:lnTo>
                    <a:pt x="204" y="198"/>
                  </a:lnTo>
                  <a:lnTo>
                    <a:pt x="234" y="198"/>
                  </a:lnTo>
                  <a:lnTo>
                    <a:pt x="234" y="180"/>
                  </a:lnTo>
                  <a:lnTo>
                    <a:pt x="246" y="192"/>
                  </a:lnTo>
                  <a:lnTo>
                    <a:pt x="252" y="180"/>
                  </a:lnTo>
                  <a:lnTo>
                    <a:pt x="258" y="174"/>
                  </a:lnTo>
                  <a:lnTo>
                    <a:pt x="270" y="168"/>
                  </a:lnTo>
                  <a:lnTo>
                    <a:pt x="288" y="168"/>
                  </a:lnTo>
                  <a:lnTo>
                    <a:pt x="288" y="174"/>
                  </a:lnTo>
                  <a:lnTo>
                    <a:pt x="282" y="180"/>
                  </a:lnTo>
                  <a:lnTo>
                    <a:pt x="294" y="180"/>
                  </a:lnTo>
                  <a:lnTo>
                    <a:pt x="294" y="174"/>
                  </a:lnTo>
                  <a:lnTo>
                    <a:pt x="288" y="168"/>
                  </a:lnTo>
                  <a:lnTo>
                    <a:pt x="288" y="156"/>
                  </a:lnTo>
                  <a:lnTo>
                    <a:pt x="282" y="150"/>
                  </a:lnTo>
                  <a:lnTo>
                    <a:pt x="282" y="144"/>
                  </a:lnTo>
                  <a:lnTo>
                    <a:pt x="294" y="144"/>
                  </a:lnTo>
                  <a:lnTo>
                    <a:pt x="294" y="138"/>
                  </a:lnTo>
                  <a:lnTo>
                    <a:pt x="288" y="126"/>
                  </a:lnTo>
                  <a:lnTo>
                    <a:pt x="288" y="120"/>
                  </a:lnTo>
                  <a:lnTo>
                    <a:pt x="294" y="114"/>
                  </a:lnTo>
                  <a:lnTo>
                    <a:pt x="312" y="114"/>
                  </a:lnTo>
                  <a:lnTo>
                    <a:pt x="306" y="96"/>
                  </a:lnTo>
                  <a:lnTo>
                    <a:pt x="312" y="96"/>
                  </a:lnTo>
                  <a:lnTo>
                    <a:pt x="318" y="102"/>
                  </a:lnTo>
                  <a:lnTo>
                    <a:pt x="336" y="102"/>
                  </a:lnTo>
                  <a:lnTo>
                    <a:pt x="342" y="96"/>
                  </a:lnTo>
                  <a:lnTo>
                    <a:pt x="324" y="78"/>
                  </a:lnTo>
                  <a:lnTo>
                    <a:pt x="324" y="72"/>
                  </a:lnTo>
                  <a:lnTo>
                    <a:pt x="330" y="66"/>
                  </a:lnTo>
                  <a:lnTo>
                    <a:pt x="330" y="60"/>
                  </a:lnTo>
                  <a:close/>
                </a:path>
              </a:pathLst>
            </a:custGeom>
            <a:solidFill>
              <a:srgbClr val="6BBA56"/>
            </a:solidFill>
            <a:ln w="635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54" name="Latvia" descr="© INSCALE GmbH, 05.05.2010&#10;http://www.presentationload.com/">
              <a:extLst>
                <a:ext uri="{FF2B5EF4-FFF2-40B4-BE49-F238E27FC236}">
                  <a16:creationId xmlns:a16="http://schemas.microsoft.com/office/drawing/2014/main" id="{422A9E3D-B408-47AE-80B4-82BAA5CC873C}"/>
                </a:ext>
              </a:extLst>
            </p:cNvPr>
            <p:cNvSpPr>
              <a:spLocks/>
            </p:cNvSpPr>
            <p:nvPr/>
          </p:nvSpPr>
          <p:spPr bwMode="gray">
            <a:xfrm>
              <a:off x="6150025" y="2440379"/>
              <a:ext cx="188991" cy="80996"/>
            </a:xfrm>
            <a:custGeom>
              <a:avLst/>
              <a:gdLst>
                <a:gd name="T0" fmla="*/ 2147483647 w 426"/>
                <a:gd name="T1" fmla="*/ 2147483647 h 180"/>
                <a:gd name="T2" fmla="*/ 2147483647 w 426"/>
                <a:gd name="T3" fmla="*/ 2147483647 h 180"/>
                <a:gd name="T4" fmla="*/ 2147483647 w 426"/>
                <a:gd name="T5" fmla="*/ 2147483647 h 180"/>
                <a:gd name="T6" fmla="*/ 2147483647 w 426"/>
                <a:gd name="T7" fmla="*/ 2147483647 h 180"/>
                <a:gd name="T8" fmla="*/ 2147483647 w 426"/>
                <a:gd name="T9" fmla="*/ 2147483647 h 180"/>
                <a:gd name="T10" fmla="*/ 2147483647 w 426"/>
                <a:gd name="T11" fmla="*/ 2147483647 h 180"/>
                <a:gd name="T12" fmla="*/ 2147483647 w 426"/>
                <a:gd name="T13" fmla="*/ 2147483647 h 180"/>
                <a:gd name="T14" fmla="*/ 2147483647 w 426"/>
                <a:gd name="T15" fmla="*/ 2147483647 h 180"/>
                <a:gd name="T16" fmla="*/ 2147483647 w 426"/>
                <a:gd name="T17" fmla="*/ 2147483647 h 180"/>
                <a:gd name="T18" fmla="*/ 2147483647 w 426"/>
                <a:gd name="T19" fmla="*/ 2147483647 h 180"/>
                <a:gd name="T20" fmla="*/ 2147483647 w 426"/>
                <a:gd name="T21" fmla="*/ 2147483647 h 180"/>
                <a:gd name="T22" fmla="*/ 2147483647 w 426"/>
                <a:gd name="T23" fmla="*/ 2147483647 h 180"/>
                <a:gd name="T24" fmla="*/ 2147483647 w 426"/>
                <a:gd name="T25" fmla="*/ 2147483647 h 180"/>
                <a:gd name="T26" fmla="*/ 2147483647 w 426"/>
                <a:gd name="T27" fmla="*/ 2147483647 h 180"/>
                <a:gd name="T28" fmla="*/ 2147483647 w 426"/>
                <a:gd name="T29" fmla="*/ 2147483647 h 180"/>
                <a:gd name="T30" fmla="*/ 2147483647 w 426"/>
                <a:gd name="T31" fmla="*/ 2147483647 h 180"/>
                <a:gd name="T32" fmla="*/ 2147483647 w 426"/>
                <a:gd name="T33" fmla="*/ 2147483647 h 180"/>
                <a:gd name="T34" fmla="*/ 2147483647 w 426"/>
                <a:gd name="T35" fmla="*/ 2147483647 h 180"/>
                <a:gd name="T36" fmla="*/ 2147483647 w 426"/>
                <a:gd name="T37" fmla="*/ 2147483647 h 180"/>
                <a:gd name="T38" fmla="*/ 2147483647 w 426"/>
                <a:gd name="T39" fmla="*/ 2147483647 h 180"/>
                <a:gd name="T40" fmla="*/ 2147483647 w 426"/>
                <a:gd name="T41" fmla="*/ 2147483647 h 180"/>
                <a:gd name="T42" fmla="*/ 2147483647 w 426"/>
                <a:gd name="T43" fmla="*/ 2147483647 h 180"/>
                <a:gd name="T44" fmla="*/ 2147483647 w 426"/>
                <a:gd name="T45" fmla="*/ 2147483647 h 180"/>
                <a:gd name="T46" fmla="*/ 2147483647 w 426"/>
                <a:gd name="T47" fmla="*/ 2147483647 h 180"/>
                <a:gd name="T48" fmla="*/ 2147483647 w 426"/>
                <a:gd name="T49" fmla="*/ 2147483647 h 180"/>
                <a:gd name="T50" fmla="*/ 2147483647 w 426"/>
                <a:gd name="T51" fmla="*/ 2147483647 h 180"/>
                <a:gd name="T52" fmla="*/ 2147483647 w 426"/>
                <a:gd name="T53" fmla="*/ 2147483647 h 180"/>
                <a:gd name="T54" fmla="*/ 2147483647 w 426"/>
                <a:gd name="T55" fmla="*/ 2147483647 h 180"/>
                <a:gd name="T56" fmla="*/ 2147483647 w 426"/>
                <a:gd name="T57" fmla="*/ 2147483647 h 180"/>
                <a:gd name="T58" fmla="*/ 2147483647 w 426"/>
                <a:gd name="T59" fmla="*/ 2147483647 h 180"/>
                <a:gd name="T60" fmla="*/ 2147483647 w 426"/>
                <a:gd name="T61" fmla="*/ 0 h 180"/>
                <a:gd name="T62" fmla="*/ 2147483647 w 426"/>
                <a:gd name="T63" fmla="*/ 2147483647 h 180"/>
                <a:gd name="T64" fmla="*/ 2147483647 w 426"/>
                <a:gd name="T65" fmla="*/ 2147483647 h 180"/>
                <a:gd name="T66" fmla="*/ 2147483647 w 426"/>
                <a:gd name="T67" fmla="*/ 2147483647 h 180"/>
                <a:gd name="T68" fmla="*/ 2147483647 w 426"/>
                <a:gd name="T69" fmla="*/ 2147483647 h 180"/>
                <a:gd name="T70" fmla="*/ 2147483647 w 426"/>
                <a:gd name="T71" fmla="*/ 2147483647 h 180"/>
                <a:gd name="T72" fmla="*/ 2147483647 w 426"/>
                <a:gd name="T73" fmla="*/ 2147483647 h 180"/>
                <a:gd name="T74" fmla="*/ 2147483647 w 426"/>
                <a:gd name="T75" fmla="*/ 2147483647 h 180"/>
                <a:gd name="T76" fmla="*/ 2147483647 w 426"/>
                <a:gd name="T77" fmla="*/ 2147483647 h 180"/>
                <a:gd name="T78" fmla="*/ 2147483647 w 426"/>
                <a:gd name="T79" fmla="*/ 2147483647 h 180"/>
                <a:gd name="T80" fmla="*/ 2147483647 w 426"/>
                <a:gd name="T81" fmla="*/ 2147483647 h 180"/>
                <a:gd name="T82" fmla="*/ 2147483647 w 426"/>
                <a:gd name="T83" fmla="*/ 2147483647 h 180"/>
                <a:gd name="T84" fmla="*/ 0 w 426"/>
                <a:gd name="T85" fmla="*/ 2147483647 h 180"/>
                <a:gd name="T86" fmla="*/ 2147483647 w 426"/>
                <a:gd name="T87" fmla="*/ 2147483647 h 18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426"/>
                <a:gd name="T133" fmla="*/ 0 h 180"/>
                <a:gd name="T134" fmla="*/ 426 w 426"/>
                <a:gd name="T135" fmla="*/ 180 h 180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426" h="180">
                  <a:moveTo>
                    <a:pt x="6" y="144"/>
                  </a:moveTo>
                  <a:lnTo>
                    <a:pt x="6" y="138"/>
                  </a:lnTo>
                  <a:lnTo>
                    <a:pt x="12" y="138"/>
                  </a:lnTo>
                  <a:lnTo>
                    <a:pt x="24" y="132"/>
                  </a:lnTo>
                  <a:lnTo>
                    <a:pt x="66" y="132"/>
                  </a:lnTo>
                  <a:lnTo>
                    <a:pt x="78" y="120"/>
                  </a:lnTo>
                  <a:lnTo>
                    <a:pt x="96" y="120"/>
                  </a:lnTo>
                  <a:lnTo>
                    <a:pt x="102" y="126"/>
                  </a:lnTo>
                  <a:lnTo>
                    <a:pt x="108" y="126"/>
                  </a:lnTo>
                  <a:lnTo>
                    <a:pt x="114" y="132"/>
                  </a:lnTo>
                  <a:lnTo>
                    <a:pt x="120" y="132"/>
                  </a:lnTo>
                  <a:lnTo>
                    <a:pt x="126" y="126"/>
                  </a:lnTo>
                  <a:lnTo>
                    <a:pt x="132" y="126"/>
                  </a:lnTo>
                  <a:lnTo>
                    <a:pt x="144" y="132"/>
                  </a:lnTo>
                  <a:lnTo>
                    <a:pt x="150" y="132"/>
                  </a:lnTo>
                  <a:lnTo>
                    <a:pt x="156" y="138"/>
                  </a:lnTo>
                  <a:lnTo>
                    <a:pt x="162" y="138"/>
                  </a:lnTo>
                  <a:lnTo>
                    <a:pt x="168" y="132"/>
                  </a:lnTo>
                  <a:lnTo>
                    <a:pt x="180" y="132"/>
                  </a:lnTo>
                  <a:lnTo>
                    <a:pt x="186" y="138"/>
                  </a:lnTo>
                  <a:lnTo>
                    <a:pt x="204" y="138"/>
                  </a:lnTo>
                  <a:lnTo>
                    <a:pt x="216" y="126"/>
                  </a:lnTo>
                  <a:lnTo>
                    <a:pt x="228" y="126"/>
                  </a:lnTo>
                  <a:lnTo>
                    <a:pt x="234" y="132"/>
                  </a:lnTo>
                  <a:lnTo>
                    <a:pt x="240" y="144"/>
                  </a:lnTo>
                  <a:lnTo>
                    <a:pt x="270" y="144"/>
                  </a:lnTo>
                  <a:lnTo>
                    <a:pt x="282" y="150"/>
                  </a:lnTo>
                  <a:lnTo>
                    <a:pt x="288" y="150"/>
                  </a:lnTo>
                  <a:lnTo>
                    <a:pt x="300" y="162"/>
                  </a:lnTo>
                  <a:lnTo>
                    <a:pt x="318" y="174"/>
                  </a:lnTo>
                  <a:lnTo>
                    <a:pt x="336" y="180"/>
                  </a:lnTo>
                  <a:lnTo>
                    <a:pt x="360" y="168"/>
                  </a:lnTo>
                  <a:lnTo>
                    <a:pt x="378" y="168"/>
                  </a:lnTo>
                  <a:lnTo>
                    <a:pt x="384" y="174"/>
                  </a:lnTo>
                  <a:lnTo>
                    <a:pt x="390" y="168"/>
                  </a:lnTo>
                  <a:lnTo>
                    <a:pt x="396" y="168"/>
                  </a:lnTo>
                  <a:lnTo>
                    <a:pt x="402" y="162"/>
                  </a:lnTo>
                  <a:lnTo>
                    <a:pt x="408" y="150"/>
                  </a:lnTo>
                  <a:lnTo>
                    <a:pt x="414" y="144"/>
                  </a:lnTo>
                  <a:lnTo>
                    <a:pt x="420" y="150"/>
                  </a:lnTo>
                  <a:lnTo>
                    <a:pt x="426" y="150"/>
                  </a:lnTo>
                  <a:lnTo>
                    <a:pt x="426" y="126"/>
                  </a:lnTo>
                  <a:lnTo>
                    <a:pt x="414" y="114"/>
                  </a:lnTo>
                  <a:lnTo>
                    <a:pt x="408" y="102"/>
                  </a:lnTo>
                  <a:lnTo>
                    <a:pt x="402" y="96"/>
                  </a:lnTo>
                  <a:lnTo>
                    <a:pt x="378" y="90"/>
                  </a:lnTo>
                  <a:lnTo>
                    <a:pt x="384" y="72"/>
                  </a:lnTo>
                  <a:lnTo>
                    <a:pt x="402" y="72"/>
                  </a:lnTo>
                  <a:lnTo>
                    <a:pt x="402" y="66"/>
                  </a:lnTo>
                  <a:lnTo>
                    <a:pt x="396" y="60"/>
                  </a:lnTo>
                  <a:lnTo>
                    <a:pt x="384" y="54"/>
                  </a:lnTo>
                  <a:lnTo>
                    <a:pt x="372" y="42"/>
                  </a:lnTo>
                  <a:lnTo>
                    <a:pt x="354" y="42"/>
                  </a:lnTo>
                  <a:lnTo>
                    <a:pt x="348" y="36"/>
                  </a:lnTo>
                  <a:lnTo>
                    <a:pt x="330" y="36"/>
                  </a:lnTo>
                  <a:lnTo>
                    <a:pt x="324" y="42"/>
                  </a:lnTo>
                  <a:lnTo>
                    <a:pt x="306" y="42"/>
                  </a:lnTo>
                  <a:lnTo>
                    <a:pt x="288" y="24"/>
                  </a:lnTo>
                  <a:lnTo>
                    <a:pt x="276" y="18"/>
                  </a:lnTo>
                  <a:lnTo>
                    <a:pt x="270" y="12"/>
                  </a:lnTo>
                  <a:lnTo>
                    <a:pt x="246" y="0"/>
                  </a:lnTo>
                  <a:lnTo>
                    <a:pt x="216" y="0"/>
                  </a:lnTo>
                  <a:lnTo>
                    <a:pt x="186" y="12"/>
                  </a:lnTo>
                  <a:lnTo>
                    <a:pt x="174" y="12"/>
                  </a:lnTo>
                  <a:lnTo>
                    <a:pt x="180" y="24"/>
                  </a:lnTo>
                  <a:lnTo>
                    <a:pt x="180" y="30"/>
                  </a:lnTo>
                  <a:lnTo>
                    <a:pt x="186" y="42"/>
                  </a:lnTo>
                  <a:lnTo>
                    <a:pt x="186" y="60"/>
                  </a:lnTo>
                  <a:lnTo>
                    <a:pt x="192" y="66"/>
                  </a:lnTo>
                  <a:lnTo>
                    <a:pt x="186" y="78"/>
                  </a:lnTo>
                  <a:lnTo>
                    <a:pt x="156" y="78"/>
                  </a:lnTo>
                  <a:lnTo>
                    <a:pt x="138" y="72"/>
                  </a:lnTo>
                  <a:lnTo>
                    <a:pt x="126" y="72"/>
                  </a:lnTo>
                  <a:lnTo>
                    <a:pt x="114" y="54"/>
                  </a:lnTo>
                  <a:lnTo>
                    <a:pt x="84" y="24"/>
                  </a:lnTo>
                  <a:lnTo>
                    <a:pt x="72" y="24"/>
                  </a:lnTo>
                  <a:lnTo>
                    <a:pt x="60" y="30"/>
                  </a:lnTo>
                  <a:lnTo>
                    <a:pt x="48" y="30"/>
                  </a:lnTo>
                  <a:lnTo>
                    <a:pt x="36" y="36"/>
                  </a:lnTo>
                  <a:lnTo>
                    <a:pt x="30" y="42"/>
                  </a:lnTo>
                  <a:lnTo>
                    <a:pt x="24" y="54"/>
                  </a:lnTo>
                  <a:lnTo>
                    <a:pt x="24" y="66"/>
                  </a:lnTo>
                  <a:lnTo>
                    <a:pt x="18" y="78"/>
                  </a:lnTo>
                  <a:lnTo>
                    <a:pt x="6" y="84"/>
                  </a:lnTo>
                  <a:lnTo>
                    <a:pt x="0" y="96"/>
                  </a:lnTo>
                  <a:lnTo>
                    <a:pt x="0" y="120"/>
                  </a:lnTo>
                  <a:lnTo>
                    <a:pt x="6" y="132"/>
                  </a:lnTo>
                  <a:lnTo>
                    <a:pt x="6" y="150"/>
                  </a:lnTo>
                  <a:lnTo>
                    <a:pt x="6" y="144"/>
                  </a:lnTo>
                  <a:close/>
                </a:path>
              </a:pathLst>
            </a:custGeom>
            <a:solidFill>
              <a:srgbClr val="6BBA56"/>
            </a:solidFill>
            <a:ln w="635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55" name="Ireland" descr="© INSCALE GmbH, 05.05.2010&#10;http://www.presentationload.com/">
              <a:extLst>
                <a:ext uri="{FF2B5EF4-FFF2-40B4-BE49-F238E27FC236}">
                  <a16:creationId xmlns:a16="http://schemas.microsoft.com/office/drawing/2014/main" id="{405E9F74-67B6-4CA1-97E3-F399EE87A3BF}"/>
                </a:ext>
              </a:extLst>
            </p:cNvPr>
            <p:cNvSpPr>
              <a:spLocks/>
            </p:cNvSpPr>
            <p:nvPr/>
          </p:nvSpPr>
          <p:spPr bwMode="gray">
            <a:xfrm>
              <a:off x="5313067" y="2535668"/>
              <a:ext cx="123876" cy="133405"/>
            </a:xfrm>
            <a:custGeom>
              <a:avLst/>
              <a:gdLst>
                <a:gd name="T0" fmla="*/ 2147483647 w 282"/>
                <a:gd name="T1" fmla="*/ 2147483647 h 300"/>
                <a:gd name="T2" fmla="*/ 2147483647 w 282"/>
                <a:gd name="T3" fmla="*/ 2147483647 h 300"/>
                <a:gd name="T4" fmla="*/ 2147483647 w 282"/>
                <a:gd name="T5" fmla="*/ 2147483647 h 300"/>
                <a:gd name="T6" fmla="*/ 2147483647 w 282"/>
                <a:gd name="T7" fmla="*/ 2147483647 h 300"/>
                <a:gd name="T8" fmla="*/ 2147483647 w 282"/>
                <a:gd name="T9" fmla="*/ 2147483647 h 300"/>
                <a:gd name="T10" fmla="*/ 2147483647 w 282"/>
                <a:gd name="T11" fmla="*/ 2147483647 h 300"/>
                <a:gd name="T12" fmla="*/ 2147483647 w 282"/>
                <a:gd name="T13" fmla="*/ 2147483647 h 300"/>
                <a:gd name="T14" fmla="*/ 2147483647 w 282"/>
                <a:gd name="T15" fmla="*/ 2147483647 h 300"/>
                <a:gd name="T16" fmla="*/ 2147483647 w 282"/>
                <a:gd name="T17" fmla="*/ 2147483647 h 300"/>
                <a:gd name="T18" fmla="*/ 2147483647 w 282"/>
                <a:gd name="T19" fmla="*/ 2147483647 h 300"/>
                <a:gd name="T20" fmla="*/ 2147483647 w 282"/>
                <a:gd name="T21" fmla="*/ 2147483647 h 300"/>
                <a:gd name="T22" fmla="*/ 2147483647 w 282"/>
                <a:gd name="T23" fmla="*/ 2147483647 h 300"/>
                <a:gd name="T24" fmla="*/ 2147483647 w 282"/>
                <a:gd name="T25" fmla="*/ 0 h 300"/>
                <a:gd name="T26" fmla="*/ 2147483647 w 282"/>
                <a:gd name="T27" fmla="*/ 2147483647 h 300"/>
                <a:gd name="T28" fmla="*/ 2147483647 w 282"/>
                <a:gd name="T29" fmla="*/ 2147483647 h 300"/>
                <a:gd name="T30" fmla="*/ 2147483647 w 282"/>
                <a:gd name="T31" fmla="*/ 2147483647 h 300"/>
                <a:gd name="T32" fmla="*/ 2147483647 w 282"/>
                <a:gd name="T33" fmla="*/ 2147483647 h 300"/>
                <a:gd name="T34" fmla="*/ 2147483647 w 282"/>
                <a:gd name="T35" fmla="*/ 2147483647 h 300"/>
                <a:gd name="T36" fmla="*/ 2147483647 w 282"/>
                <a:gd name="T37" fmla="*/ 2147483647 h 300"/>
                <a:gd name="T38" fmla="*/ 2147483647 w 282"/>
                <a:gd name="T39" fmla="*/ 2147483647 h 300"/>
                <a:gd name="T40" fmla="*/ 2147483647 w 282"/>
                <a:gd name="T41" fmla="*/ 2147483647 h 300"/>
                <a:gd name="T42" fmla="*/ 2147483647 w 282"/>
                <a:gd name="T43" fmla="*/ 2147483647 h 300"/>
                <a:gd name="T44" fmla="*/ 2147483647 w 282"/>
                <a:gd name="T45" fmla="*/ 2147483647 h 300"/>
                <a:gd name="T46" fmla="*/ 2147483647 w 282"/>
                <a:gd name="T47" fmla="*/ 2147483647 h 300"/>
                <a:gd name="T48" fmla="*/ 2147483647 w 282"/>
                <a:gd name="T49" fmla="*/ 2147483647 h 300"/>
                <a:gd name="T50" fmla="*/ 2147483647 w 282"/>
                <a:gd name="T51" fmla="*/ 2147483647 h 300"/>
                <a:gd name="T52" fmla="*/ 2147483647 w 282"/>
                <a:gd name="T53" fmla="*/ 2147483647 h 300"/>
                <a:gd name="T54" fmla="*/ 2147483647 w 282"/>
                <a:gd name="T55" fmla="*/ 2147483647 h 300"/>
                <a:gd name="T56" fmla="*/ 2147483647 w 282"/>
                <a:gd name="T57" fmla="*/ 2147483647 h 300"/>
                <a:gd name="T58" fmla="*/ 2147483647 w 282"/>
                <a:gd name="T59" fmla="*/ 2147483647 h 300"/>
                <a:gd name="T60" fmla="*/ 2147483647 w 282"/>
                <a:gd name="T61" fmla="*/ 2147483647 h 300"/>
                <a:gd name="T62" fmla="*/ 2147483647 w 282"/>
                <a:gd name="T63" fmla="*/ 2147483647 h 300"/>
                <a:gd name="T64" fmla="*/ 2147483647 w 282"/>
                <a:gd name="T65" fmla="*/ 2147483647 h 300"/>
                <a:gd name="T66" fmla="*/ 2147483647 w 282"/>
                <a:gd name="T67" fmla="*/ 2147483647 h 300"/>
                <a:gd name="T68" fmla="*/ 2147483647 w 282"/>
                <a:gd name="T69" fmla="*/ 2147483647 h 300"/>
                <a:gd name="T70" fmla="*/ 2147483647 w 282"/>
                <a:gd name="T71" fmla="*/ 2147483647 h 300"/>
                <a:gd name="T72" fmla="*/ 2147483647 w 282"/>
                <a:gd name="T73" fmla="*/ 2147483647 h 300"/>
                <a:gd name="T74" fmla="*/ 2147483647 w 282"/>
                <a:gd name="T75" fmla="*/ 2147483647 h 300"/>
                <a:gd name="T76" fmla="*/ 2147483647 w 282"/>
                <a:gd name="T77" fmla="*/ 2147483647 h 300"/>
                <a:gd name="T78" fmla="*/ 2147483647 w 282"/>
                <a:gd name="T79" fmla="*/ 2147483647 h 300"/>
                <a:gd name="T80" fmla="*/ 0 w 282"/>
                <a:gd name="T81" fmla="*/ 2147483647 h 300"/>
                <a:gd name="T82" fmla="*/ 2147483647 w 282"/>
                <a:gd name="T83" fmla="*/ 2147483647 h 300"/>
                <a:gd name="T84" fmla="*/ 2147483647 w 282"/>
                <a:gd name="T85" fmla="*/ 2147483647 h 300"/>
                <a:gd name="T86" fmla="*/ 2147483647 w 282"/>
                <a:gd name="T87" fmla="*/ 2147483647 h 300"/>
                <a:gd name="T88" fmla="*/ 2147483647 w 282"/>
                <a:gd name="T89" fmla="*/ 2147483647 h 300"/>
                <a:gd name="T90" fmla="*/ 2147483647 w 282"/>
                <a:gd name="T91" fmla="*/ 2147483647 h 300"/>
                <a:gd name="T92" fmla="*/ 2147483647 w 282"/>
                <a:gd name="T93" fmla="*/ 2147483647 h 300"/>
                <a:gd name="T94" fmla="*/ 2147483647 w 282"/>
                <a:gd name="T95" fmla="*/ 2147483647 h 300"/>
                <a:gd name="T96" fmla="*/ 2147483647 w 282"/>
                <a:gd name="T97" fmla="*/ 2147483647 h 300"/>
                <a:gd name="T98" fmla="*/ 2147483647 w 282"/>
                <a:gd name="T99" fmla="*/ 2147483647 h 300"/>
                <a:gd name="T100" fmla="*/ 2147483647 w 282"/>
                <a:gd name="T101" fmla="*/ 2147483647 h 300"/>
                <a:gd name="T102" fmla="*/ 2147483647 w 282"/>
                <a:gd name="T103" fmla="*/ 2147483647 h 300"/>
                <a:gd name="T104" fmla="*/ 2147483647 w 282"/>
                <a:gd name="T105" fmla="*/ 2147483647 h 300"/>
                <a:gd name="T106" fmla="*/ 2147483647 w 282"/>
                <a:gd name="T107" fmla="*/ 2147483647 h 300"/>
                <a:gd name="T108" fmla="*/ 2147483647 w 282"/>
                <a:gd name="T109" fmla="*/ 2147483647 h 300"/>
                <a:gd name="T110" fmla="*/ 2147483647 w 282"/>
                <a:gd name="T111" fmla="*/ 2147483647 h 300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282"/>
                <a:gd name="T169" fmla="*/ 0 h 300"/>
                <a:gd name="T170" fmla="*/ 282 w 282"/>
                <a:gd name="T171" fmla="*/ 300 h 300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282" h="300">
                  <a:moveTo>
                    <a:pt x="276" y="156"/>
                  </a:moveTo>
                  <a:lnTo>
                    <a:pt x="276" y="144"/>
                  </a:lnTo>
                  <a:lnTo>
                    <a:pt x="270" y="132"/>
                  </a:lnTo>
                  <a:lnTo>
                    <a:pt x="264" y="126"/>
                  </a:lnTo>
                  <a:lnTo>
                    <a:pt x="264" y="114"/>
                  </a:lnTo>
                  <a:lnTo>
                    <a:pt x="258" y="108"/>
                  </a:lnTo>
                  <a:lnTo>
                    <a:pt x="258" y="102"/>
                  </a:lnTo>
                  <a:lnTo>
                    <a:pt x="276" y="102"/>
                  </a:lnTo>
                  <a:lnTo>
                    <a:pt x="282" y="96"/>
                  </a:lnTo>
                  <a:lnTo>
                    <a:pt x="246" y="90"/>
                  </a:lnTo>
                  <a:lnTo>
                    <a:pt x="228" y="66"/>
                  </a:lnTo>
                  <a:lnTo>
                    <a:pt x="204" y="90"/>
                  </a:lnTo>
                  <a:lnTo>
                    <a:pt x="192" y="90"/>
                  </a:lnTo>
                  <a:lnTo>
                    <a:pt x="168" y="78"/>
                  </a:lnTo>
                  <a:lnTo>
                    <a:pt x="162" y="72"/>
                  </a:lnTo>
                  <a:lnTo>
                    <a:pt x="174" y="60"/>
                  </a:lnTo>
                  <a:lnTo>
                    <a:pt x="180" y="60"/>
                  </a:lnTo>
                  <a:lnTo>
                    <a:pt x="186" y="54"/>
                  </a:lnTo>
                  <a:lnTo>
                    <a:pt x="192" y="54"/>
                  </a:lnTo>
                  <a:lnTo>
                    <a:pt x="192" y="42"/>
                  </a:lnTo>
                  <a:lnTo>
                    <a:pt x="234" y="18"/>
                  </a:lnTo>
                  <a:lnTo>
                    <a:pt x="240" y="12"/>
                  </a:lnTo>
                  <a:lnTo>
                    <a:pt x="240" y="6"/>
                  </a:lnTo>
                  <a:lnTo>
                    <a:pt x="234" y="6"/>
                  </a:lnTo>
                  <a:lnTo>
                    <a:pt x="228" y="0"/>
                  </a:lnTo>
                  <a:lnTo>
                    <a:pt x="222" y="0"/>
                  </a:lnTo>
                  <a:lnTo>
                    <a:pt x="210" y="6"/>
                  </a:lnTo>
                  <a:lnTo>
                    <a:pt x="204" y="18"/>
                  </a:lnTo>
                  <a:lnTo>
                    <a:pt x="198" y="6"/>
                  </a:lnTo>
                  <a:lnTo>
                    <a:pt x="174" y="6"/>
                  </a:lnTo>
                  <a:lnTo>
                    <a:pt x="162" y="12"/>
                  </a:lnTo>
                  <a:lnTo>
                    <a:pt x="156" y="12"/>
                  </a:lnTo>
                  <a:lnTo>
                    <a:pt x="150" y="18"/>
                  </a:lnTo>
                  <a:lnTo>
                    <a:pt x="150" y="30"/>
                  </a:lnTo>
                  <a:lnTo>
                    <a:pt x="144" y="36"/>
                  </a:lnTo>
                  <a:lnTo>
                    <a:pt x="144" y="42"/>
                  </a:lnTo>
                  <a:lnTo>
                    <a:pt x="126" y="42"/>
                  </a:lnTo>
                  <a:lnTo>
                    <a:pt x="120" y="48"/>
                  </a:lnTo>
                  <a:lnTo>
                    <a:pt x="120" y="54"/>
                  </a:lnTo>
                  <a:lnTo>
                    <a:pt x="138" y="54"/>
                  </a:lnTo>
                  <a:lnTo>
                    <a:pt x="144" y="60"/>
                  </a:lnTo>
                  <a:lnTo>
                    <a:pt x="150" y="60"/>
                  </a:lnTo>
                  <a:lnTo>
                    <a:pt x="150" y="66"/>
                  </a:lnTo>
                  <a:lnTo>
                    <a:pt x="144" y="72"/>
                  </a:lnTo>
                  <a:lnTo>
                    <a:pt x="132" y="72"/>
                  </a:lnTo>
                  <a:lnTo>
                    <a:pt x="132" y="78"/>
                  </a:lnTo>
                  <a:lnTo>
                    <a:pt x="126" y="84"/>
                  </a:lnTo>
                  <a:lnTo>
                    <a:pt x="102" y="84"/>
                  </a:lnTo>
                  <a:lnTo>
                    <a:pt x="102" y="90"/>
                  </a:lnTo>
                  <a:lnTo>
                    <a:pt x="90" y="78"/>
                  </a:lnTo>
                  <a:lnTo>
                    <a:pt x="42" y="78"/>
                  </a:lnTo>
                  <a:lnTo>
                    <a:pt x="42" y="102"/>
                  </a:lnTo>
                  <a:lnTo>
                    <a:pt x="54" y="102"/>
                  </a:lnTo>
                  <a:lnTo>
                    <a:pt x="54" y="108"/>
                  </a:lnTo>
                  <a:lnTo>
                    <a:pt x="60" y="114"/>
                  </a:lnTo>
                  <a:lnTo>
                    <a:pt x="42" y="126"/>
                  </a:lnTo>
                  <a:lnTo>
                    <a:pt x="36" y="126"/>
                  </a:lnTo>
                  <a:lnTo>
                    <a:pt x="30" y="132"/>
                  </a:lnTo>
                  <a:lnTo>
                    <a:pt x="30" y="138"/>
                  </a:lnTo>
                  <a:lnTo>
                    <a:pt x="42" y="150"/>
                  </a:lnTo>
                  <a:lnTo>
                    <a:pt x="54" y="156"/>
                  </a:lnTo>
                  <a:lnTo>
                    <a:pt x="60" y="162"/>
                  </a:lnTo>
                  <a:lnTo>
                    <a:pt x="72" y="162"/>
                  </a:lnTo>
                  <a:lnTo>
                    <a:pt x="78" y="156"/>
                  </a:lnTo>
                  <a:lnTo>
                    <a:pt x="96" y="156"/>
                  </a:lnTo>
                  <a:lnTo>
                    <a:pt x="96" y="168"/>
                  </a:lnTo>
                  <a:lnTo>
                    <a:pt x="90" y="174"/>
                  </a:lnTo>
                  <a:lnTo>
                    <a:pt x="72" y="174"/>
                  </a:lnTo>
                  <a:lnTo>
                    <a:pt x="72" y="192"/>
                  </a:lnTo>
                  <a:lnTo>
                    <a:pt x="54" y="192"/>
                  </a:lnTo>
                  <a:lnTo>
                    <a:pt x="48" y="198"/>
                  </a:lnTo>
                  <a:lnTo>
                    <a:pt x="48" y="210"/>
                  </a:lnTo>
                  <a:lnTo>
                    <a:pt x="42" y="222"/>
                  </a:lnTo>
                  <a:lnTo>
                    <a:pt x="42" y="234"/>
                  </a:lnTo>
                  <a:lnTo>
                    <a:pt x="18" y="234"/>
                  </a:lnTo>
                  <a:lnTo>
                    <a:pt x="12" y="240"/>
                  </a:lnTo>
                  <a:lnTo>
                    <a:pt x="6" y="240"/>
                  </a:lnTo>
                  <a:lnTo>
                    <a:pt x="6" y="246"/>
                  </a:lnTo>
                  <a:lnTo>
                    <a:pt x="12" y="246"/>
                  </a:lnTo>
                  <a:lnTo>
                    <a:pt x="18" y="252"/>
                  </a:lnTo>
                  <a:lnTo>
                    <a:pt x="6" y="252"/>
                  </a:lnTo>
                  <a:lnTo>
                    <a:pt x="0" y="258"/>
                  </a:lnTo>
                  <a:lnTo>
                    <a:pt x="0" y="270"/>
                  </a:lnTo>
                  <a:lnTo>
                    <a:pt x="42" y="270"/>
                  </a:lnTo>
                  <a:lnTo>
                    <a:pt x="24" y="288"/>
                  </a:lnTo>
                  <a:lnTo>
                    <a:pt x="30" y="282"/>
                  </a:lnTo>
                  <a:lnTo>
                    <a:pt x="48" y="282"/>
                  </a:lnTo>
                  <a:lnTo>
                    <a:pt x="48" y="288"/>
                  </a:lnTo>
                  <a:lnTo>
                    <a:pt x="42" y="288"/>
                  </a:lnTo>
                  <a:lnTo>
                    <a:pt x="36" y="294"/>
                  </a:lnTo>
                  <a:lnTo>
                    <a:pt x="30" y="294"/>
                  </a:lnTo>
                  <a:lnTo>
                    <a:pt x="36" y="300"/>
                  </a:lnTo>
                  <a:lnTo>
                    <a:pt x="60" y="300"/>
                  </a:lnTo>
                  <a:lnTo>
                    <a:pt x="96" y="288"/>
                  </a:lnTo>
                  <a:lnTo>
                    <a:pt x="108" y="282"/>
                  </a:lnTo>
                  <a:lnTo>
                    <a:pt x="120" y="270"/>
                  </a:lnTo>
                  <a:lnTo>
                    <a:pt x="120" y="264"/>
                  </a:lnTo>
                  <a:lnTo>
                    <a:pt x="132" y="270"/>
                  </a:lnTo>
                  <a:lnTo>
                    <a:pt x="138" y="270"/>
                  </a:lnTo>
                  <a:lnTo>
                    <a:pt x="150" y="264"/>
                  </a:lnTo>
                  <a:lnTo>
                    <a:pt x="162" y="252"/>
                  </a:lnTo>
                  <a:lnTo>
                    <a:pt x="180" y="246"/>
                  </a:lnTo>
                  <a:lnTo>
                    <a:pt x="204" y="246"/>
                  </a:lnTo>
                  <a:lnTo>
                    <a:pt x="210" y="240"/>
                  </a:lnTo>
                  <a:lnTo>
                    <a:pt x="252" y="240"/>
                  </a:lnTo>
                  <a:lnTo>
                    <a:pt x="246" y="222"/>
                  </a:lnTo>
                  <a:lnTo>
                    <a:pt x="264" y="222"/>
                  </a:lnTo>
                  <a:lnTo>
                    <a:pt x="264" y="198"/>
                  </a:lnTo>
                  <a:lnTo>
                    <a:pt x="270" y="192"/>
                  </a:lnTo>
                  <a:lnTo>
                    <a:pt x="270" y="180"/>
                  </a:lnTo>
                  <a:lnTo>
                    <a:pt x="276" y="168"/>
                  </a:lnTo>
                  <a:lnTo>
                    <a:pt x="276" y="156"/>
                  </a:lnTo>
                  <a:close/>
                </a:path>
              </a:pathLst>
            </a:custGeom>
            <a:solidFill>
              <a:srgbClr val="6BBA56"/>
            </a:solidFill>
            <a:ln w="635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56" name="Iceland" descr="© INSCALE GmbH, 05.05.2010&#10;http://www.presentationload.com/">
              <a:extLst>
                <a:ext uri="{FF2B5EF4-FFF2-40B4-BE49-F238E27FC236}">
                  <a16:creationId xmlns:a16="http://schemas.microsoft.com/office/drawing/2014/main" id="{A0E4F617-821B-48CF-AC59-36F8824935B5}"/>
                </a:ext>
              </a:extLst>
            </p:cNvPr>
            <p:cNvSpPr>
              <a:spLocks/>
            </p:cNvSpPr>
            <p:nvPr/>
          </p:nvSpPr>
          <p:spPr bwMode="gray">
            <a:xfrm>
              <a:off x="5046257" y="2165627"/>
              <a:ext cx="254105" cy="98466"/>
            </a:xfrm>
            <a:custGeom>
              <a:avLst/>
              <a:gdLst>
                <a:gd name="T0" fmla="*/ 2147483647 w 570"/>
                <a:gd name="T1" fmla="*/ 2147483647 h 222"/>
                <a:gd name="T2" fmla="*/ 2147483647 w 570"/>
                <a:gd name="T3" fmla="*/ 2147483647 h 222"/>
                <a:gd name="T4" fmla="*/ 2147483647 w 570"/>
                <a:gd name="T5" fmla="*/ 2147483647 h 222"/>
                <a:gd name="T6" fmla="*/ 2147483647 w 570"/>
                <a:gd name="T7" fmla="*/ 2147483647 h 222"/>
                <a:gd name="T8" fmla="*/ 2147483647 w 570"/>
                <a:gd name="T9" fmla="*/ 2147483647 h 222"/>
                <a:gd name="T10" fmla="*/ 2147483647 w 570"/>
                <a:gd name="T11" fmla="*/ 2147483647 h 222"/>
                <a:gd name="T12" fmla="*/ 2147483647 w 570"/>
                <a:gd name="T13" fmla="*/ 2147483647 h 222"/>
                <a:gd name="T14" fmla="*/ 2147483647 w 570"/>
                <a:gd name="T15" fmla="*/ 2147483647 h 222"/>
                <a:gd name="T16" fmla="*/ 2147483647 w 570"/>
                <a:gd name="T17" fmla="*/ 2147483647 h 222"/>
                <a:gd name="T18" fmla="*/ 2147483647 w 570"/>
                <a:gd name="T19" fmla="*/ 2147483647 h 222"/>
                <a:gd name="T20" fmla="*/ 2147483647 w 570"/>
                <a:gd name="T21" fmla="*/ 2147483647 h 222"/>
                <a:gd name="T22" fmla="*/ 2147483647 w 570"/>
                <a:gd name="T23" fmla="*/ 2147483647 h 222"/>
                <a:gd name="T24" fmla="*/ 2147483647 w 570"/>
                <a:gd name="T25" fmla="*/ 2147483647 h 222"/>
                <a:gd name="T26" fmla="*/ 2147483647 w 570"/>
                <a:gd name="T27" fmla="*/ 2147483647 h 222"/>
                <a:gd name="T28" fmla="*/ 2147483647 w 570"/>
                <a:gd name="T29" fmla="*/ 2147483647 h 222"/>
                <a:gd name="T30" fmla="*/ 2147483647 w 570"/>
                <a:gd name="T31" fmla="*/ 2147483647 h 222"/>
                <a:gd name="T32" fmla="*/ 2147483647 w 570"/>
                <a:gd name="T33" fmla="*/ 2147483647 h 222"/>
                <a:gd name="T34" fmla="*/ 2147483647 w 570"/>
                <a:gd name="T35" fmla="*/ 2147483647 h 222"/>
                <a:gd name="T36" fmla="*/ 2147483647 w 570"/>
                <a:gd name="T37" fmla="*/ 2147483647 h 222"/>
                <a:gd name="T38" fmla="*/ 2147483647 w 570"/>
                <a:gd name="T39" fmla="*/ 2147483647 h 222"/>
                <a:gd name="T40" fmla="*/ 2147483647 w 570"/>
                <a:gd name="T41" fmla="*/ 2147483647 h 222"/>
                <a:gd name="T42" fmla="*/ 2147483647 w 570"/>
                <a:gd name="T43" fmla="*/ 2147483647 h 222"/>
                <a:gd name="T44" fmla="*/ 2147483647 w 570"/>
                <a:gd name="T45" fmla="*/ 2147483647 h 222"/>
                <a:gd name="T46" fmla="*/ 2147483647 w 570"/>
                <a:gd name="T47" fmla="*/ 2147483647 h 222"/>
                <a:gd name="T48" fmla="*/ 2147483647 w 570"/>
                <a:gd name="T49" fmla="*/ 2147483647 h 222"/>
                <a:gd name="T50" fmla="*/ 2147483647 w 570"/>
                <a:gd name="T51" fmla="*/ 2147483647 h 222"/>
                <a:gd name="T52" fmla="*/ 2147483647 w 570"/>
                <a:gd name="T53" fmla="*/ 2147483647 h 222"/>
                <a:gd name="T54" fmla="*/ 2147483647 w 570"/>
                <a:gd name="T55" fmla="*/ 2147483647 h 222"/>
                <a:gd name="T56" fmla="*/ 2147483647 w 570"/>
                <a:gd name="T57" fmla="*/ 2147483647 h 222"/>
                <a:gd name="T58" fmla="*/ 2147483647 w 570"/>
                <a:gd name="T59" fmla="*/ 2147483647 h 222"/>
                <a:gd name="T60" fmla="*/ 2147483647 w 570"/>
                <a:gd name="T61" fmla="*/ 2147483647 h 222"/>
                <a:gd name="T62" fmla="*/ 2147483647 w 570"/>
                <a:gd name="T63" fmla="*/ 2147483647 h 222"/>
                <a:gd name="T64" fmla="*/ 2147483647 w 570"/>
                <a:gd name="T65" fmla="*/ 2147483647 h 222"/>
                <a:gd name="T66" fmla="*/ 0 w 570"/>
                <a:gd name="T67" fmla="*/ 2147483647 h 222"/>
                <a:gd name="T68" fmla="*/ 2147483647 w 570"/>
                <a:gd name="T69" fmla="*/ 2147483647 h 222"/>
                <a:gd name="T70" fmla="*/ 2147483647 w 570"/>
                <a:gd name="T71" fmla="*/ 2147483647 h 222"/>
                <a:gd name="T72" fmla="*/ 2147483647 w 570"/>
                <a:gd name="T73" fmla="*/ 2147483647 h 222"/>
                <a:gd name="T74" fmla="*/ 2147483647 w 570"/>
                <a:gd name="T75" fmla="*/ 2147483647 h 222"/>
                <a:gd name="T76" fmla="*/ 2147483647 w 570"/>
                <a:gd name="T77" fmla="*/ 2147483647 h 222"/>
                <a:gd name="T78" fmla="*/ 2147483647 w 570"/>
                <a:gd name="T79" fmla="*/ 2147483647 h 222"/>
                <a:gd name="T80" fmla="*/ 2147483647 w 570"/>
                <a:gd name="T81" fmla="*/ 2147483647 h 222"/>
                <a:gd name="T82" fmla="*/ 2147483647 w 570"/>
                <a:gd name="T83" fmla="*/ 2147483647 h 222"/>
                <a:gd name="T84" fmla="*/ 2147483647 w 570"/>
                <a:gd name="T85" fmla="*/ 2147483647 h 222"/>
                <a:gd name="T86" fmla="*/ 2147483647 w 570"/>
                <a:gd name="T87" fmla="*/ 2147483647 h 222"/>
                <a:gd name="T88" fmla="*/ 2147483647 w 570"/>
                <a:gd name="T89" fmla="*/ 2147483647 h 222"/>
                <a:gd name="T90" fmla="*/ 2147483647 w 570"/>
                <a:gd name="T91" fmla="*/ 2147483647 h 222"/>
                <a:gd name="T92" fmla="*/ 2147483647 w 570"/>
                <a:gd name="T93" fmla="*/ 2147483647 h 222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570"/>
                <a:gd name="T142" fmla="*/ 0 h 222"/>
                <a:gd name="T143" fmla="*/ 570 w 570"/>
                <a:gd name="T144" fmla="*/ 222 h 222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570" h="222">
                  <a:moveTo>
                    <a:pt x="252" y="222"/>
                  </a:moveTo>
                  <a:lnTo>
                    <a:pt x="270" y="216"/>
                  </a:lnTo>
                  <a:lnTo>
                    <a:pt x="306" y="216"/>
                  </a:lnTo>
                  <a:lnTo>
                    <a:pt x="312" y="204"/>
                  </a:lnTo>
                  <a:lnTo>
                    <a:pt x="312" y="192"/>
                  </a:lnTo>
                  <a:lnTo>
                    <a:pt x="324" y="198"/>
                  </a:lnTo>
                  <a:lnTo>
                    <a:pt x="330" y="198"/>
                  </a:lnTo>
                  <a:lnTo>
                    <a:pt x="342" y="204"/>
                  </a:lnTo>
                  <a:lnTo>
                    <a:pt x="348" y="204"/>
                  </a:lnTo>
                  <a:lnTo>
                    <a:pt x="360" y="192"/>
                  </a:lnTo>
                  <a:lnTo>
                    <a:pt x="360" y="186"/>
                  </a:lnTo>
                  <a:lnTo>
                    <a:pt x="372" y="186"/>
                  </a:lnTo>
                  <a:lnTo>
                    <a:pt x="378" y="192"/>
                  </a:lnTo>
                  <a:lnTo>
                    <a:pt x="390" y="192"/>
                  </a:lnTo>
                  <a:lnTo>
                    <a:pt x="414" y="180"/>
                  </a:lnTo>
                  <a:lnTo>
                    <a:pt x="432" y="168"/>
                  </a:lnTo>
                  <a:lnTo>
                    <a:pt x="456" y="156"/>
                  </a:lnTo>
                  <a:lnTo>
                    <a:pt x="474" y="156"/>
                  </a:lnTo>
                  <a:lnTo>
                    <a:pt x="480" y="162"/>
                  </a:lnTo>
                  <a:lnTo>
                    <a:pt x="492" y="162"/>
                  </a:lnTo>
                  <a:lnTo>
                    <a:pt x="504" y="156"/>
                  </a:lnTo>
                  <a:lnTo>
                    <a:pt x="510" y="144"/>
                  </a:lnTo>
                  <a:lnTo>
                    <a:pt x="510" y="138"/>
                  </a:lnTo>
                  <a:lnTo>
                    <a:pt x="516" y="126"/>
                  </a:lnTo>
                  <a:lnTo>
                    <a:pt x="528" y="126"/>
                  </a:lnTo>
                  <a:lnTo>
                    <a:pt x="552" y="114"/>
                  </a:lnTo>
                  <a:lnTo>
                    <a:pt x="564" y="102"/>
                  </a:lnTo>
                  <a:lnTo>
                    <a:pt x="570" y="102"/>
                  </a:lnTo>
                  <a:lnTo>
                    <a:pt x="552" y="102"/>
                  </a:lnTo>
                  <a:lnTo>
                    <a:pt x="570" y="84"/>
                  </a:lnTo>
                  <a:lnTo>
                    <a:pt x="570" y="78"/>
                  </a:lnTo>
                  <a:lnTo>
                    <a:pt x="564" y="72"/>
                  </a:lnTo>
                  <a:lnTo>
                    <a:pt x="552" y="66"/>
                  </a:lnTo>
                  <a:lnTo>
                    <a:pt x="540" y="66"/>
                  </a:lnTo>
                  <a:lnTo>
                    <a:pt x="534" y="72"/>
                  </a:lnTo>
                  <a:lnTo>
                    <a:pt x="528" y="72"/>
                  </a:lnTo>
                  <a:lnTo>
                    <a:pt x="534" y="60"/>
                  </a:lnTo>
                  <a:lnTo>
                    <a:pt x="504" y="60"/>
                  </a:lnTo>
                  <a:lnTo>
                    <a:pt x="522" y="36"/>
                  </a:lnTo>
                  <a:lnTo>
                    <a:pt x="504" y="36"/>
                  </a:lnTo>
                  <a:lnTo>
                    <a:pt x="510" y="18"/>
                  </a:lnTo>
                  <a:lnTo>
                    <a:pt x="480" y="24"/>
                  </a:lnTo>
                  <a:lnTo>
                    <a:pt x="474" y="18"/>
                  </a:lnTo>
                  <a:lnTo>
                    <a:pt x="462" y="12"/>
                  </a:lnTo>
                  <a:lnTo>
                    <a:pt x="456" y="6"/>
                  </a:lnTo>
                  <a:lnTo>
                    <a:pt x="444" y="0"/>
                  </a:lnTo>
                  <a:lnTo>
                    <a:pt x="432" y="0"/>
                  </a:lnTo>
                  <a:lnTo>
                    <a:pt x="432" y="24"/>
                  </a:lnTo>
                  <a:lnTo>
                    <a:pt x="414" y="30"/>
                  </a:lnTo>
                  <a:lnTo>
                    <a:pt x="408" y="30"/>
                  </a:lnTo>
                  <a:lnTo>
                    <a:pt x="402" y="24"/>
                  </a:lnTo>
                  <a:lnTo>
                    <a:pt x="378" y="24"/>
                  </a:lnTo>
                  <a:lnTo>
                    <a:pt x="372" y="30"/>
                  </a:lnTo>
                  <a:lnTo>
                    <a:pt x="366" y="42"/>
                  </a:lnTo>
                  <a:lnTo>
                    <a:pt x="360" y="36"/>
                  </a:lnTo>
                  <a:lnTo>
                    <a:pt x="348" y="30"/>
                  </a:lnTo>
                  <a:lnTo>
                    <a:pt x="342" y="24"/>
                  </a:lnTo>
                  <a:lnTo>
                    <a:pt x="336" y="24"/>
                  </a:lnTo>
                  <a:lnTo>
                    <a:pt x="330" y="30"/>
                  </a:lnTo>
                  <a:lnTo>
                    <a:pt x="330" y="60"/>
                  </a:lnTo>
                  <a:lnTo>
                    <a:pt x="324" y="48"/>
                  </a:lnTo>
                  <a:lnTo>
                    <a:pt x="318" y="42"/>
                  </a:lnTo>
                  <a:lnTo>
                    <a:pt x="306" y="36"/>
                  </a:lnTo>
                  <a:lnTo>
                    <a:pt x="300" y="24"/>
                  </a:lnTo>
                  <a:lnTo>
                    <a:pt x="288" y="24"/>
                  </a:lnTo>
                  <a:lnTo>
                    <a:pt x="288" y="30"/>
                  </a:lnTo>
                  <a:lnTo>
                    <a:pt x="270" y="30"/>
                  </a:lnTo>
                  <a:lnTo>
                    <a:pt x="264" y="36"/>
                  </a:lnTo>
                  <a:lnTo>
                    <a:pt x="264" y="54"/>
                  </a:lnTo>
                  <a:lnTo>
                    <a:pt x="252" y="54"/>
                  </a:lnTo>
                  <a:lnTo>
                    <a:pt x="240" y="42"/>
                  </a:lnTo>
                  <a:lnTo>
                    <a:pt x="228" y="36"/>
                  </a:lnTo>
                  <a:lnTo>
                    <a:pt x="222" y="30"/>
                  </a:lnTo>
                  <a:lnTo>
                    <a:pt x="216" y="30"/>
                  </a:lnTo>
                  <a:lnTo>
                    <a:pt x="216" y="48"/>
                  </a:lnTo>
                  <a:lnTo>
                    <a:pt x="210" y="60"/>
                  </a:lnTo>
                  <a:lnTo>
                    <a:pt x="210" y="72"/>
                  </a:lnTo>
                  <a:lnTo>
                    <a:pt x="204" y="72"/>
                  </a:lnTo>
                  <a:lnTo>
                    <a:pt x="192" y="60"/>
                  </a:lnTo>
                  <a:lnTo>
                    <a:pt x="186" y="60"/>
                  </a:lnTo>
                  <a:lnTo>
                    <a:pt x="162" y="84"/>
                  </a:lnTo>
                  <a:lnTo>
                    <a:pt x="162" y="90"/>
                  </a:lnTo>
                  <a:lnTo>
                    <a:pt x="156" y="84"/>
                  </a:lnTo>
                  <a:lnTo>
                    <a:pt x="144" y="60"/>
                  </a:lnTo>
                  <a:lnTo>
                    <a:pt x="162" y="42"/>
                  </a:lnTo>
                  <a:lnTo>
                    <a:pt x="162" y="36"/>
                  </a:lnTo>
                  <a:lnTo>
                    <a:pt x="156" y="30"/>
                  </a:lnTo>
                  <a:lnTo>
                    <a:pt x="108" y="6"/>
                  </a:lnTo>
                  <a:lnTo>
                    <a:pt x="96" y="6"/>
                  </a:lnTo>
                  <a:lnTo>
                    <a:pt x="96" y="36"/>
                  </a:lnTo>
                  <a:lnTo>
                    <a:pt x="90" y="36"/>
                  </a:lnTo>
                  <a:lnTo>
                    <a:pt x="84" y="30"/>
                  </a:lnTo>
                  <a:lnTo>
                    <a:pt x="78" y="30"/>
                  </a:lnTo>
                  <a:lnTo>
                    <a:pt x="66" y="24"/>
                  </a:lnTo>
                  <a:lnTo>
                    <a:pt x="54" y="24"/>
                  </a:lnTo>
                  <a:lnTo>
                    <a:pt x="42" y="30"/>
                  </a:lnTo>
                  <a:lnTo>
                    <a:pt x="30" y="42"/>
                  </a:lnTo>
                  <a:lnTo>
                    <a:pt x="48" y="54"/>
                  </a:lnTo>
                  <a:lnTo>
                    <a:pt x="30" y="54"/>
                  </a:lnTo>
                  <a:lnTo>
                    <a:pt x="18" y="60"/>
                  </a:lnTo>
                  <a:lnTo>
                    <a:pt x="12" y="66"/>
                  </a:lnTo>
                  <a:lnTo>
                    <a:pt x="0" y="66"/>
                  </a:lnTo>
                  <a:lnTo>
                    <a:pt x="6" y="72"/>
                  </a:lnTo>
                  <a:lnTo>
                    <a:pt x="18" y="78"/>
                  </a:lnTo>
                  <a:lnTo>
                    <a:pt x="30" y="78"/>
                  </a:lnTo>
                  <a:lnTo>
                    <a:pt x="54" y="66"/>
                  </a:lnTo>
                  <a:lnTo>
                    <a:pt x="66" y="66"/>
                  </a:lnTo>
                  <a:lnTo>
                    <a:pt x="72" y="60"/>
                  </a:lnTo>
                  <a:lnTo>
                    <a:pt x="78" y="60"/>
                  </a:lnTo>
                  <a:lnTo>
                    <a:pt x="126" y="72"/>
                  </a:lnTo>
                  <a:lnTo>
                    <a:pt x="90" y="90"/>
                  </a:lnTo>
                  <a:lnTo>
                    <a:pt x="102" y="90"/>
                  </a:lnTo>
                  <a:lnTo>
                    <a:pt x="108" y="96"/>
                  </a:lnTo>
                  <a:lnTo>
                    <a:pt x="114" y="96"/>
                  </a:lnTo>
                  <a:lnTo>
                    <a:pt x="120" y="102"/>
                  </a:lnTo>
                  <a:lnTo>
                    <a:pt x="114" y="102"/>
                  </a:lnTo>
                  <a:lnTo>
                    <a:pt x="108" y="108"/>
                  </a:lnTo>
                  <a:lnTo>
                    <a:pt x="6" y="108"/>
                  </a:lnTo>
                  <a:lnTo>
                    <a:pt x="0" y="114"/>
                  </a:lnTo>
                  <a:lnTo>
                    <a:pt x="12" y="120"/>
                  </a:lnTo>
                  <a:lnTo>
                    <a:pt x="60" y="120"/>
                  </a:lnTo>
                  <a:lnTo>
                    <a:pt x="84" y="132"/>
                  </a:lnTo>
                  <a:lnTo>
                    <a:pt x="90" y="138"/>
                  </a:lnTo>
                  <a:lnTo>
                    <a:pt x="126" y="132"/>
                  </a:lnTo>
                  <a:lnTo>
                    <a:pt x="108" y="150"/>
                  </a:lnTo>
                  <a:lnTo>
                    <a:pt x="120" y="156"/>
                  </a:lnTo>
                  <a:lnTo>
                    <a:pt x="114" y="162"/>
                  </a:lnTo>
                  <a:lnTo>
                    <a:pt x="114" y="168"/>
                  </a:lnTo>
                  <a:lnTo>
                    <a:pt x="108" y="174"/>
                  </a:lnTo>
                  <a:lnTo>
                    <a:pt x="90" y="174"/>
                  </a:lnTo>
                  <a:lnTo>
                    <a:pt x="78" y="180"/>
                  </a:lnTo>
                  <a:lnTo>
                    <a:pt x="54" y="180"/>
                  </a:lnTo>
                  <a:lnTo>
                    <a:pt x="54" y="186"/>
                  </a:lnTo>
                  <a:lnTo>
                    <a:pt x="66" y="192"/>
                  </a:lnTo>
                  <a:lnTo>
                    <a:pt x="120" y="192"/>
                  </a:lnTo>
                  <a:lnTo>
                    <a:pt x="132" y="186"/>
                  </a:lnTo>
                  <a:lnTo>
                    <a:pt x="138" y="180"/>
                  </a:lnTo>
                  <a:lnTo>
                    <a:pt x="168" y="198"/>
                  </a:lnTo>
                  <a:lnTo>
                    <a:pt x="180" y="186"/>
                  </a:lnTo>
                  <a:lnTo>
                    <a:pt x="180" y="198"/>
                  </a:lnTo>
                  <a:lnTo>
                    <a:pt x="228" y="222"/>
                  </a:lnTo>
                  <a:lnTo>
                    <a:pt x="252" y="222"/>
                  </a:lnTo>
                  <a:close/>
                </a:path>
              </a:pathLst>
            </a:custGeom>
            <a:solidFill>
              <a:srgbClr val="6BBA56"/>
            </a:solidFill>
            <a:ln w="0">
              <a:solidFill>
                <a:srgbClr val="B4D2AC">
                  <a:lumMod val="60000"/>
                  <a:lumOff val="40000"/>
                </a:srgbClr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57" name="Finland" descr="© INSCALE GmbH, 05.05.2010&#10;http://www.presentationload.com/">
              <a:extLst>
                <a:ext uri="{FF2B5EF4-FFF2-40B4-BE49-F238E27FC236}">
                  <a16:creationId xmlns:a16="http://schemas.microsoft.com/office/drawing/2014/main" id="{3FB237BE-D430-4B69-8AA1-4291C7170CA3}"/>
                </a:ext>
              </a:extLst>
            </p:cNvPr>
            <p:cNvSpPr>
              <a:spLocks/>
            </p:cNvSpPr>
            <p:nvPr/>
          </p:nvSpPr>
          <p:spPr bwMode="gray">
            <a:xfrm>
              <a:off x="6110322" y="2057632"/>
              <a:ext cx="279515" cy="322397"/>
            </a:xfrm>
            <a:custGeom>
              <a:avLst/>
              <a:gdLst>
                <a:gd name="T0" fmla="*/ 2147483647 w 630"/>
                <a:gd name="T1" fmla="*/ 2147483647 h 714"/>
                <a:gd name="T2" fmla="*/ 2147483647 w 630"/>
                <a:gd name="T3" fmla="*/ 2147483647 h 714"/>
                <a:gd name="T4" fmla="*/ 2147483647 w 630"/>
                <a:gd name="T5" fmla="*/ 2147483647 h 714"/>
                <a:gd name="T6" fmla="*/ 2147483647 w 630"/>
                <a:gd name="T7" fmla="*/ 2147483647 h 714"/>
                <a:gd name="T8" fmla="*/ 2147483647 w 630"/>
                <a:gd name="T9" fmla="*/ 2147483647 h 714"/>
                <a:gd name="T10" fmla="*/ 2147483647 w 630"/>
                <a:gd name="T11" fmla="*/ 2147483647 h 714"/>
                <a:gd name="T12" fmla="*/ 2147483647 w 630"/>
                <a:gd name="T13" fmla="*/ 2147483647 h 714"/>
                <a:gd name="T14" fmla="*/ 2147483647 w 630"/>
                <a:gd name="T15" fmla="*/ 2147483647 h 714"/>
                <a:gd name="T16" fmla="*/ 2147483647 w 630"/>
                <a:gd name="T17" fmla="*/ 2147483647 h 714"/>
                <a:gd name="T18" fmla="*/ 2147483647 w 630"/>
                <a:gd name="T19" fmla="*/ 2147483647 h 714"/>
                <a:gd name="T20" fmla="*/ 2147483647 w 630"/>
                <a:gd name="T21" fmla="*/ 2147483647 h 714"/>
                <a:gd name="T22" fmla="*/ 2147483647 w 630"/>
                <a:gd name="T23" fmla="*/ 2147483647 h 714"/>
                <a:gd name="T24" fmla="*/ 2147483647 w 630"/>
                <a:gd name="T25" fmla="*/ 2147483647 h 714"/>
                <a:gd name="T26" fmla="*/ 2147483647 w 630"/>
                <a:gd name="T27" fmla="*/ 2147483647 h 714"/>
                <a:gd name="T28" fmla="*/ 2147483647 w 630"/>
                <a:gd name="T29" fmla="*/ 2147483647 h 714"/>
                <a:gd name="T30" fmla="*/ 2147483647 w 630"/>
                <a:gd name="T31" fmla="*/ 2147483647 h 714"/>
                <a:gd name="T32" fmla="*/ 2147483647 w 630"/>
                <a:gd name="T33" fmla="*/ 2147483647 h 714"/>
                <a:gd name="T34" fmla="*/ 2147483647 w 630"/>
                <a:gd name="T35" fmla="*/ 2147483647 h 714"/>
                <a:gd name="T36" fmla="*/ 2147483647 w 630"/>
                <a:gd name="T37" fmla="*/ 2147483647 h 714"/>
                <a:gd name="T38" fmla="*/ 2147483647 w 630"/>
                <a:gd name="T39" fmla="*/ 2147483647 h 714"/>
                <a:gd name="T40" fmla="*/ 2147483647 w 630"/>
                <a:gd name="T41" fmla="*/ 2147483647 h 714"/>
                <a:gd name="T42" fmla="*/ 2147483647 w 630"/>
                <a:gd name="T43" fmla="*/ 2147483647 h 714"/>
                <a:gd name="T44" fmla="*/ 2147483647 w 630"/>
                <a:gd name="T45" fmla="*/ 2147483647 h 714"/>
                <a:gd name="T46" fmla="*/ 2147483647 w 630"/>
                <a:gd name="T47" fmla="*/ 2147483647 h 714"/>
                <a:gd name="T48" fmla="*/ 2147483647 w 630"/>
                <a:gd name="T49" fmla="*/ 2147483647 h 714"/>
                <a:gd name="T50" fmla="*/ 2147483647 w 630"/>
                <a:gd name="T51" fmla="*/ 2147483647 h 714"/>
                <a:gd name="T52" fmla="*/ 2147483647 w 630"/>
                <a:gd name="T53" fmla="*/ 2147483647 h 714"/>
                <a:gd name="T54" fmla="*/ 2147483647 w 630"/>
                <a:gd name="T55" fmla="*/ 2147483647 h 714"/>
                <a:gd name="T56" fmla="*/ 2147483647 w 630"/>
                <a:gd name="T57" fmla="*/ 2147483647 h 714"/>
                <a:gd name="T58" fmla="*/ 2147483647 w 630"/>
                <a:gd name="T59" fmla="*/ 2147483647 h 714"/>
                <a:gd name="T60" fmla="*/ 2147483647 w 630"/>
                <a:gd name="T61" fmla="*/ 2147483647 h 714"/>
                <a:gd name="T62" fmla="*/ 2147483647 w 630"/>
                <a:gd name="T63" fmla="*/ 2147483647 h 714"/>
                <a:gd name="T64" fmla="*/ 2147483647 w 630"/>
                <a:gd name="T65" fmla="*/ 2147483647 h 714"/>
                <a:gd name="T66" fmla="*/ 2147483647 w 630"/>
                <a:gd name="T67" fmla="*/ 2147483647 h 714"/>
                <a:gd name="T68" fmla="*/ 2147483647 w 630"/>
                <a:gd name="T69" fmla="*/ 2147483647 h 714"/>
                <a:gd name="T70" fmla="*/ 2147483647 w 630"/>
                <a:gd name="T71" fmla="*/ 2147483647 h 714"/>
                <a:gd name="T72" fmla="*/ 2147483647 w 630"/>
                <a:gd name="T73" fmla="*/ 2147483647 h 714"/>
                <a:gd name="T74" fmla="*/ 2147483647 w 630"/>
                <a:gd name="T75" fmla="*/ 2147483647 h 714"/>
                <a:gd name="T76" fmla="*/ 2147483647 w 630"/>
                <a:gd name="T77" fmla="*/ 2147483647 h 714"/>
                <a:gd name="T78" fmla="*/ 2147483647 w 630"/>
                <a:gd name="T79" fmla="*/ 2147483647 h 714"/>
                <a:gd name="T80" fmla="*/ 2147483647 w 630"/>
                <a:gd name="T81" fmla="*/ 2147483647 h 714"/>
                <a:gd name="T82" fmla="*/ 2147483647 w 630"/>
                <a:gd name="T83" fmla="*/ 2147483647 h 714"/>
                <a:gd name="T84" fmla="*/ 2147483647 w 630"/>
                <a:gd name="T85" fmla="*/ 2147483647 h 714"/>
                <a:gd name="T86" fmla="*/ 2147483647 w 630"/>
                <a:gd name="T87" fmla="*/ 2147483647 h 714"/>
                <a:gd name="T88" fmla="*/ 2147483647 w 630"/>
                <a:gd name="T89" fmla="*/ 2147483647 h 714"/>
                <a:gd name="T90" fmla="*/ 2147483647 w 630"/>
                <a:gd name="T91" fmla="*/ 2147483647 h 714"/>
                <a:gd name="T92" fmla="*/ 2147483647 w 630"/>
                <a:gd name="T93" fmla="*/ 2147483647 h 714"/>
                <a:gd name="T94" fmla="*/ 2147483647 w 630"/>
                <a:gd name="T95" fmla="*/ 2147483647 h 714"/>
                <a:gd name="T96" fmla="*/ 2147483647 w 630"/>
                <a:gd name="T97" fmla="*/ 2147483647 h 714"/>
                <a:gd name="T98" fmla="*/ 2147483647 w 630"/>
                <a:gd name="T99" fmla="*/ 2147483647 h 714"/>
                <a:gd name="T100" fmla="*/ 2147483647 w 630"/>
                <a:gd name="T101" fmla="*/ 2147483647 h 714"/>
                <a:gd name="T102" fmla="*/ 2147483647 w 630"/>
                <a:gd name="T103" fmla="*/ 2147483647 h 714"/>
                <a:gd name="T104" fmla="*/ 2147483647 w 630"/>
                <a:gd name="T105" fmla="*/ 2147483647 h 714"/>
                <a:gd name="T106" fmla="*/ 2147483647 w 630"/>
                <a:gd name="T107" fmla="*/ 0 h 714"/>
                <a:gd name="T108" fmla="*/ 2147483647 w 630"/>
                <a:gd name="T109" fmla="*/ 2147483647 h 714"/>
                <a:gd name="T110" fmla="*/ 2147483647 w 630"/>
                <a:gd name="T111" fmla="*/ 2147483647 h 714"/>
                <a:gd name="T112" fmla="*/ 2147483647 w 630"/>
                <a:gd name="T113" fmla="*/ 2147483647 h 714"/>
                <a:gd name="T114" fmla="*/ 2147483647 w 630"/>
                <a:gd name="T115" fmla="*/ 2147483647 h 714"/>
                <a:gd name="T116" fmla="*/ 2147483647 w 630"/>
                <a:gd name="T117" fmla="*/ 2147483647 h 71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630"/>
                <a:gd name="T178" fmla="*/ 0 h 714"/>
                <a:gd name="T179" fmla="*/ 630 w 630"/>
                <a:gd name="T180" fmla="*/ 714 h 71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630" h="714">
                  <a:moveTo>
                    <a:pt x="162" y="84"/>
                  </a:moveTo>
                  <a:lnTo>
                    <a:pt x="156" y="90"/>
                  </a:lnTo>
                  <a:lnTo>
                    <a:pt x="144" y="96"/>
                  </a:lnTo>
                  <a:lnTo>
                    <a:pt x="132" y="96"/>
                  </a:lnTo>
                  <a:lnTo>
                    <a:pt x="126" y="90"/>
                  </a:lnTo>
                  <a:lnTo>
                    <a:pt x="108" y="90"/>
                  </a:lnTo>
                  <a:lnTo>
                    <a:pt x="96" y="84"/>
                  </a:lnTo>
                  <a:lnTo>
                    <a:pt x="84" y="84"/>
                  </a:lnTo>
                  <a:lnTo>
                    <a:pt x="72" y="72"/>
                  </a:lnTo>
                  <a:lnTo>
                    <a:pt x="60" y="66"/>
                  </a:lnTo>
                  <a:lnTo>
                    <a:pt x="54" y="54"/>
                  </a:lnTo>
                  <a:lnTo>
                    <a:pt x="48" y="48"/>
                  </a:lnTo>
                  <a:lnTo>
                    <a:pt x="30" y="48"/>
                  </a:lnTo>
                  <a:lnTo>
                    <a:pt x="24" y="54"/>
                  </a:lnTo>
                  <a:lnTo>
                    <a:pt x="24" y="66"/>
                  </a:lnTo>
                  <a:lnTo>
                    <a:pt x="6" y="60"/>
                  </a:lnTo>
                  <a:lnTo>
                    <a:pt x="0" y="66"/>
                  </a:lnTo>
                  <a:lnTo>
                    <a:pt x="6" y="72"/>
                  </a:lnTo>
                  <a:lnTo>
                    <a:pt x="18" y="78"/>
                  </a:lnTo>
                  <a:lnTo>
                    <a:pt x="24" y="84"/>
                  </a:lnTo>
                  <a:lnTo>
                    <a:pt x="36" y="90"/>
                  </a:lnTo>
                  <a:lnTo>
                    <a:pt x="48" y="90"/>
                  </a:lnTo>
                  <a:lnTo>
                    <a:pt x="54" y="96"/>
                  </a:lnTo>
                  <a:lnTo>
                    <a:pt x="60" y="96"/>
                  </a:lnTo>
                  <a:lnTo>
                    <a:pt x="72" y="108"/>
                  </a:lnTo>
                  <a:lnTo>
                    <a:pt x="108" y="108"/>
                  </a:lnTo>
                  <a:lnTo>
                    <a:pt x="138" y="126"/>
                  </a:lnTo>
                  <a:lnTo>
                    <a:pt x="150" y="126"/>
                  </a:lnTo>
                  <a:lnTo>
                    <a:pt x="156" y="132"/>
                  </a:lnTo>
                  <a:lnTo>
                    <a:pt x="162" y="132"/>
                  </a:lnTo>
                  <a:lnTo>
                    <a:pt x="162" y="156"/>
                  </a:lnTo>
                  <a:lnTo>
                    <a:pt x="156" y="162"/>
                  </a:lnTo>
                  <a:lnTo>
                    <a:pt x="156" y="168"/>
                  </a:lnTo>
                  <a:lnTo>
                    <a:pt x="168" y="174"/>
                  </a:lnTo>
                  <a:lnTo>
                    <a:pt x="162" y="198"/>
                  </a:lnTo>
                  <a:lnTo>
                    <a:pt x="186" y="210"/>
                  </a:lnTo>
                  <a:lnTo>
                    <a:pt x="180" y="222"/>
                  </a:lnTo>
                  <a:lnTo>
                    <a:pt x="174" y="228"/>
                  </a:lnTo>
                  <a:lnTo>
                    <a:pt x="168" y="240"/>
                  </a:lnTo>
                  <a:lnTo>
                    <a:pt x="168" y="246"/>
                  </a:lnTo>
                  <a:lnTo>
                    <a:pt x="180" y="258"/>
                  </a:lnTo>
                  <a:lnTo>
                    <a:pt x="192" y="264"/>
                  </a:lnTo>
                  <a:lnTo>
                    <a:pt x="198" y="270"/>
                  </a:lnTo>
                  <a:lnTo>
                    <a:pt x="210" y="306"/>
                  </a:lnTo>
                  <a:lnTo>
                    <a:pt x="222" y="294"/>
                  </a:lnTo>
                  <a:lnTo>
                    <a:pt x="228" y="294"/>
                  </a:lnTo>
                  <a:lnTo>
                    <a:pt x="234" y="300"/>
                  </a:lnTo>
                  <a:lnTo>
                    <a:pt x="246" y="300"/>
                  </a:lnTo>
                  <a:lnTo>
                    <a:pt x="270" y="324"/>
                  </a:lnTo>
                  <a:lnTo>
                    <a:pt x="270" y="336"/>
                  </a:lnTo>
                  <a:lnTo>
                    <a:pt x="276" y="348"/>
                  </a:lnTo>
                  <a:lnTo>
                    <a:pt x="276" y="354"/>
                  </a:lnTo>
                  <a:lnTo>
                    <a:pt x="264" y="348"/>
                  </a:lnTo>
                  <a:lnTo>
                    <a:pt x="246" y="348"/>
                  </a:lnTo>
                  <a:lnTo>
                    <a:pt x="240" y="354"/>
                  </a:lnTo>
                  <a:lnTo>
                    <a:pt x="234" y="366"/>
                  </a:lnTo>
                  <a:lnTo>
                    <a:pt x="228" y="372"/>
                  </a:lnTo>
                  <a:lnTo>
                    <a:pt x="222" y="384"/>
                  </a:lnTo>
                  <a:lnTo>
                    <a:pt x="216" y="390"/>
                  </a:lnTo>
                  <a:lnTo>
                    <a:pt x="180" y="420"/>
                  </a:lnTo>
                  <a:lnTo>
                    <a:pt x="144" y="432"/>
                  </a:lnTo>
                  <a:lnTo>
                    <a:pt x="138" y="438"/>
                  </a:lnTo>
                  <a:lnTo>
                    <a:pt x="126" y="444"/>
                  </a:lnTo>
                  <a:lnTo>
                    <a:pt x="120" y="456"/>
                  </a:lnTo>
                  <a:lnTo>
                    <a:pt x="120" y="462"/>
                  </a:lnTo>
                  <a:lnTo>
                    <a:pt x="108" y="474"/>
                  </a:lnTo>
                  <a:lnTo>
                    <a:pt x="90" y="474"/>
                  </a:lnTo>
                  <a:lnTo>
                    <a:pt x="66" y="504"/>
                  </a:lnTo>
                  <a:lnTo>
                    <a:pt x="66" y="534"/>
                  </a:lnTo>
                  <a:lnTo>
                    <a:pt x="72" y="540"/>
                  </a:lnTo>
                  <a:lnTo>
                    <a:pt x="72" y="570"/>
                  </a:lnTo>
                  <a:lnTo>
                    <a:pt x="96" y="588"/>
                  </a:lnTo>
                  <a:lnTo>
                    <a:pt x="96" y="594"/>
                  </a:lnTo>
                  <a:lnTo>
                    <a:pt x="90" y="600"/>
                  </a:lnTo>
                  <a:lnTo>
                    <a:pt x="90" y="612"/>
                  </a:lnTo>
                  <a:lnTo>
                    <a:pt x="84" y="630"/>
                  </a:lnTo>
                  <a:lnTo>
                    <a:pt x="84" y="648"/>
                  </a:lnTo>
                  <a:lnTo>
                    <a:pt x="90" y="654"/>
                  </a:lnTo>
                  <a:lnTo>
                    <a:pt x="96" y="666"/>
                  </a:lnTo>
                  <a:lnTo>
                    <a:pt x="108" y="678"/>
                  </a:lnTo>
                  <a:lnTo>
                    <a:pt x="132" y="690"/>
                  </a:lnTo>
                  <a:lnTo>
                    <a:pt x="174" y="690"/>
                  </a:lnTo>
                  <a:lnTo>
                    <a:pt x="174" y="696"/>
                  </a:lnTo>
                  <a:lnTo>
                    <a:pt x="168" y="702"/>
                  </a:lnTo>
                  <a:lnTo>
                    <a:pt x="168" y="708"/>
                  </a:lnTo>
                  <a:lnTo>
                    <a:pt x="174" y="714"/>
                  </a:lnTo>
                  <a:lnTo>
                    <a:pt x="240" y="714"/>
                  </a:lnTo>
                  <a:lnTo>
                    <a:pt x="252" y="708"/>
                  </a:lnTo>
                  <a:lnTo>
                    <a:pt x="270" y="708"/>
                  </a:lnTo>
                  <a:lnTo>
                    <a:pt x="300" y="696"/>
                  </a:lnTo>
                  <a:lnTo>
                    <a:pt x="336" y="696"/>
                  </a:lnTo>
                  <a:lnTo>
                    <a:pt x="384" y="672"/>
                  </a:lnTo>
                  <a:lnTo>
                    <a:pt x="462" y="672"/>
                  </a:lnTo>
                  <a:lnTo>
                    <a:pt x="456" y="660"/>
                  </a:lnTo>
                  <a:lnTo>
                    <a:pt x="516" y="630"/>
                  </a:lnTo>
                  <a:lnTo>
                    <a:pt x="576" y="570"/>
                  </a:lnTo>
                  <a:lnTo>
                    <a:pt x="582" y="570"/>
                  </a:lnTo>
                  <a:lnTo>
                    <a:pt x="618" y="534"/>
                  </a:lnTo>
                  <a:lnTo>
                    <a:pt x="624" y="522"/>
                  </a:lnTo>
                  <a:lnTo>
                    <a:pt x="630" y="516"/>
                  </a:lnTo>
                  <a:lnTo>
                    <a:pt x="630" y="504"/>
                  </a:lnTo>
                  <a:lnTo>
                    <a:pt x="624" y="492"/>
                  </a:lnTo>
                  <a:lnTo>
                    <a:pt x="618" y="486"/>
                  </a:lnTo>
                  <a:lnTo>
                    <a:pt x="612" y="474"/>
                  </a:lnTo>
                  <a:lnTo>
                    <a:pt x="540" y="438"/>
                  </a:lnTo>
                  <a:lnTo>
                    <a:pt x="546" y="438"/>
                  </a:lnTo>
                  <a:lnTo>
                    <a:pt x="570" y="414"/>
                  </a:lnTo>
                  <a:lnTo>
                    <a:pt x="570" y="408"/>
                  </a:lnTo>
                  <a:lnTo>
                    <a:pt x="564" y="402"/>
                  </a:lnTo>
                  <a:lnTo>
                    <a:pt x="552" y="396"/>
                  </a:lnTo>
                  <a:lnTo>
                    <a:pt x="528" y="390"/>
                  </a:lnTo>
                  <a:lnTo>
                    <a:pt x="534" y="378"/>
                  </a:lnTo>
                  <a:lnTo>
                    <a:pt x="540" y="372"/>
                  </a:lnTo>
                  <a:lnTo>
                    <a:pt x="540" y="366"/>
                  </a:lnTo>
                  <a:lnTo>
                    <a:pt x="534" y="360"/>
                  </a:lnTo>
                  <a:lnTo>
                    <a:pt x="528" y="360"/>
                  </a:lnTo>
                  <a:lnTo>
                    <a:pt x="522" y="354"/>
                  </a:lnTo>
                  <a:lnTo>
                    <a:pt x="510" y="354"/>
                  </a:lnTo>
                  <a:lnTo>
                    <a:pt x="510" y="342"/>
                  </a:lnTo>
                  <a:lnTo>
                    <a:pt x="498" y="330"/>
                  </a:lnTo>
                  <a:lnTo>
                    <a:pt x="504" y="300"/>
                  </a:lnTo>
                  <a:lnTo>
                    <a:pt x="510" y="300"/>
                  </a:lnTo>
                  <a:lnTo>
                    <a:pt x="522" y="306"/>
                  </a:lnTo>
                  <a:lnTo>
                    <a:pt x="534" y="306"/>
                  </a:lnTo>
                  <a:lnTo>
                    <a:pt x="540" y="300"/>
                  </a:lnTo>
                  <a:lnTo>
                    <a:pt x="540" y="294"/>
                  </a:lnTo>
                  <a:lnTo>
                    <a:pt x="534" y="288"/>
                  </a:lnTo>
                  <a:lnTo>
                    <a:pt x="522" y="282"/>
                  </a:lnTo>
                  <a:lnTo>
                    <a:pt x="498" y="258"/>
                  </a:lnTo>
                  <a:lnTo>
                    <a:pt x="486" y="252"/>
                  </a:lnTo>
                  <a:lnTo>
                    <a:pt x="480" y="240"/>
                  </a:lnTo>
                  <a:lnTo>
                    <a:pt x="468" y="234"/>
                  </a:lnTo>
                  <a:lnTo>
                    <a:pt x="450" y="216"/>
                  </a:lnTo>
                  <a:lnTo>
                    <a:pt x="456" y="210"/>
                  </a:lnTo>
                  <a:lnTo>
                    <a:pt x="468" y="204"/>
                  </a:lnTo>
                  <a:lnTo>
                    <a:pt x="474" y="204"/>
                  </a:lnTo>
                  <a:lnTo>
                    <a:pt x="474" y="192"/>
                  </a:lnTo>
                  <a:lnTo>
                    <a:pt x="480" y="192"/>
                  </a:lnTo>
                  <a:lnTo>
                    <a:pt x="492" y="186"/>
                  </a:lnTo>
                  <a:lnTo>
                    <a:pt x="498" y="186"/>
                  </a:lnTo>
                  <a:lnTo>
                    <a:pt x="498" y="174"/>
                  </a:lnTo>
                  <a:lnTo>
                    <a:pt x="450" y="126"/>
                  </a:lnTo>
                  <a:lnTo>
                    <a:pt x="432" y="126"/>
                  </a:lnTo>
                  <a:lnTo>
                    <a:pt x="426" y="132"/>
                  </a:lnTo>
                  <a:lnTo>
                    <a:pt x="420" y="132"/>
                  </a:lnTo>
                  <a:lnTo>
                    <a:pt x="414" y="126"/>
                  </a:lnTo>
                  <a:lnTo>
                    <a:pt x="414" y="120"/>
                  </a:lnTo>
                  <a:lnTo>
                    <a:pt x="408" y="108"/>
                  </a:lnTo>
                  <a:lnTo>
                    <a:pt x="408" y="96"/>
                  </a:lnTo>
                  <a:lnTo>
                    <a:pt x="426" y="96"/>
                  </a:lnTo>
                  <a:lnTo>
                    <a:pt x="426" y="90"/>
                  </a:lnTo>
                  <a:lnTo>
                    <a:pt x="414" y="78"/>
                  </a:lnTo>
                  <a:lnTo>
                    <a:pt x="420" y="54"/>
                  </a:lnTo>
                  <a:lnTo>
                    <a:pt x="426" y="54"/>
                  </a:lnTo>
                  <a:lnTo>
                    <a:pt x="426" y="60"/>
                  </a:lnTo>
                  <a:lnTo>
                    <a:pt x="432" y="60"/>
                  </a:lnTo>
                  <a:lnTo>
                    <a:pt x="432" y="42"/>
                  </a:lnTo>
                  <a:lnTo>
                    <a:pt x="426" y="30"/>
                  </a:lnTo>
                  <a:lnTo>
                    <a:pt x="414" y="18"/>
                  </a:lnTo>
                  <a:lnTo>
                    <a:pt x="408" y="18"/>
                  </a:lnTo>
                  <a:lnTo>
                    <a:pt x="372" y="12"/>
                  </a:lnTo>
                  <a:lnTo>
                    <a:pt x="372" y="0"/>
                  </a:lnTo>
                  <a:lnTo>
                    <a:pt x="336" y="0"/>
                  </a:lnTo>
                  <a:lnTo>
                    <a:pt x="324" y="6"/>
                  </a:lnTo>
                  <a:lnTo>
                    <a:pt x="294" y="6"/>
                  </a:lnTo>
                  <a:lnTo>
                    <a:pt x="282" y="12"/>
                  </a:lnTo>
                  <a:lnTo>
                    <a:pt x="276" y="12"/>
                  </a:lnTo>
                  <a:lnTo>
                    <a:pt x="264" y="18"/>
                  </a:lnTo>
                  <a:lnTo>
                    <a:pt x="264" y="30"/>
                  </a:lnTo>
                  <a:lnTo>
                    <a:pt x="258" y="36"/>
                  </a:lnTo>
                  <a:lnTo>
                    <a:pt x="258" y="72"/>
                  </a:lnTo>
                  <a:lnTo>
                    <a:pt x="234" y="72"/>
                  </a:lnTo>
                  <a:lnTo>
                    <a:pt x="234" y="78"/>
                  </a:lnTo>
                  <a:lnTo>
                    <a:pt x="228" y="84"/>
                  </a:lnTo>
                  <a:lnTo>
                    <a:pt x="228" y="96"/>
                  </a:lnTo>
                  <a:lnTo>
                    <a:pt x="210" y="96"/>
                  </a:lnTo>
                  <a:lnTo>
                    <a:pt x="204" y="90"/>
                  </a:lnTo>
                  <a:lnTo>
                    <a:pt x="192" y="84"/>
                  </a:lnTo>
                  <a:lnTo>
                    <a:pt x="162" y="84"/>
                  </a:lnTo>
                  <a:close/>
                </a:path>
              </a:pathLst>
            </a:custGeom>
            <a:solidFill>
              <a:srgbClr val="6BBA56"/>
            </a:solidFill>
            <a:ln w="635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58" name="Estonia" descr="© INSCALE GmbH, 05.05.2010&#10;http://www.presentationload.com/">
              <a:extLst>
                <a:ext uri="{FF2B5EF4-FFF2-40B4-BE49-F238E27FC236}">
                  <a16:creationId xmlns:a16="http://schemas.microsoft.com/office/drawing/2014/main" id="{2B97F787-445F-433E-845B-CCAC9BCF9240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6165906" y="2389558"/>
              <a:ext cx="154052" cy="69879"/>
            </a:xfrm>
            <a:custGeom>
              <a:avLst/>
              <a:gdLst>
                <a:gd name="T0" fmla="*/ 2147483647 w 348"/>
                <a:gd name="T1" fmla="*/ 2147483647 h 156"/>
                <a:gd name="T2" fmla="*/ 2147483647 w 348"/>
                <a:gd name="T3" fmla="*/ 2147483647 h 156"/>
                <a:gd name="T4" fmla="*/ 2147483647 w 348"/>
                <a:gd name="T5" fmla="*/ 2147483647 h 156"/>
                <a:gd name="T6" fmla="*/ 2147483647 w 348"/>
                <a:gd name="T7" fmla="*/ 2147483647 h 156"/>
                <a:gd name="T8" fmla="*/ 2147483647 w 348"/>
                <a:gd name="T9" fmla="*/ 2147483647 h 156"/>
                <a:gd name="T10" fmla="*/ 2147483647 w 348"/>
                <a:gd name="T11" fmla="*/ 2147483647 h 156"/>
                <a:gd name="T12" fmla="*/ 2147483647 w 348"/>
                <a:gd name="T13" fmla="*/ 2147483647 h 156"/>
                <a:gd name="T14" fmla="*/ 2147483647 w 348"/>
                <a:gd name="T15" fmla="*/ 0 h 156"/>
                <a:gd name="T16" fmla="*/ 2147483647 w 348"/>
                <a:gd name="T17" fmla="*/ 2147483647 h 156"/>
                <a:gd name="T18" fmla="*/ 2147483647 w 348"/>
                <a:gd name="T19" fmla="*/ 2147483647 h 156"/>
                <a:gd name="T20" fmla="*/ 2147483647 w 348"/>
                <a:gd name="T21" fmla="*/ 2147483647 h 156"/>
                <a:gd name="T22" fmla="*/ 2147483647 w 348"/>
                <a:gd name="T23" fmla="*/ 2147483647 h 156"/>
                <a:gd name="T24" fmla="*/ 2147483647 w 348"/>
                <a:gd name="T25" fmla="*/ 2147483647 h 156"/>
                <a:gd name="T26" fmla="*/ 2147483647 w 348"/>
                <a:gd name="T27" fmla="*/ 2147483647 h 156"/>
                <a:gd name="T28" fmla="*/ 2147483647 w 348"/>
                <a:gd name="T29" fmla="*/ 2147483647 h 156"/>
                <a:gd name="T30" fmla="*/ 2147483647 w 348"/>
                <a:gd name="T31" fmla="*/ 2147483647 h 156"/>
                <a:gd name="T32" fmla="*/ 2147483647 w 348"/>
                <a:gd name="T33" fmla="*/ 2147483647 h 156"/>
                <a:gd name="T34" fmla="*/ 2147483647 w 348"/>
                <a:gd name="T35" fmla="*/ 2147483647 h 156"/>
                <a:gd name="T36" fmla="*/ 2147483647 w 348"/>
                <a:gd name="T37" fmla="*/ 2147483647 h 156"/>
                <a:gd name="T38" fmla="*/ 2147483647 w 348"/>
                <a:gd name="T39" fmla="*/ 2147483647 h 156"/>
                <a:gd name="T40" fmla="*/ 2147483647 w 348"/>
                <a:gd name="T41" fmla="*/ 2147483647 h 156"/>
                <a:gd name="T42" fmla="*/ 2147483647 w 348"/>
                <a:gd name="T43" fmla="*/ 2147483647 h 156"/>
                <a:gd name="T44" fmla="*/ 2147483647 w 348"/>
                <a:gd name="T45" fmla="*/ 2147483647 h 156"/>
                <a:gd name="T46" fmla="*/ 2147483647 w 348"/>
                <a:gd name="T47" fmla="*/ 2147483647 h 156"/>
                <a:gd name="T48" fmla="*/ 0 w 348"/>
                <a:gd name="T49" fmla="*/ 2147483647 h 156"/>
                <a:gd name="T50" fmla="*/ 2147483647 w 348"/>
                <a:gd name="T51" fmla="*/ 2147483647 h 156"/>
                <a:gd name="T52" fmla="*/ 2147483647 w 348"/>
                <a:gd name="T53" fmla="*/ 2147483647 h 156"/>
                <a:gd name="T54" fmla="*/ 2147483647 w 348"/>
                <a:gd name="T55" fmla="*/ 2147483647 h 156"/>
                <a:gd name="T56" fmla="*/ 2147483647 w 348"/>
                <a:gd name="T57" fmla="*/ 2147483647 h 156"/>
                <a:gd name="T58" fmla="*/ 2147483647 w 348"/>
                <a:gd name="T59" fmla="*/ 2147483647 h 156"/>
                <a:gd name="T60" fmla="*/ 2147483647 w 348"/>
                <a:gd name="T61" fmla="*/ 2147483647 h 156"/>
                <a:gd name="T62" fmla="*/ 2147483647 w 348"/>
                <a:gd name="T63" fmla="*/ 2147483647 h 156"/>
                <a:gd name="T64" fmla="*/ 2147483647 w 348"/>
                <a:gd name="T65" fmla="*/ 2147483647 h 156"/>
                <a:gd name="T66" fmla="*/ 2147483647 w 348"/>
                <a:gd name="T67" fmla="*/ 2147483647 h 156"/>
                <a:gd name="T68" fmla="*/ 2147483647 w 348"/>
                <a:gd name="T69" fmla="*/ 2147483647 h 156"/>
                <a:gd name="T70" fmla="*/ 2147483647 w 348"/>
                <a:gd name="T71" fmla="*/ 2147483647 h 15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48"/>
                <a:gd name="T109" fmla="*/ 0 h 156"/>
                <a:gd name="T110" fmla="*/ 348 w 348"/>
                <a:gd name="T111" fmla="*/ 156 h 15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48" h="156">
                  <a:moveTo>
                    <a:pt x="336" y="114"/>
                  </a:moveTo>
                  <a:lnTo>
                    <a:pt x="324" y="108"/>
                  </a:lnTo>
                  <a:lnTo>
                    <a:pt x="336" y="84"/>
                  </a:lnTo>
                  <a:lnTo>
                    <a:pt x="318" y="78"/>
                  </a:lnTo>
                  <a:lnTo>
                    <a:pt x="318" y="60"/>
                  </a:lnTo>
                  <a:lnTo>
                    <a:pt x="330" y="48"/>
                  </a:lnTo>
                  <a:lnTo>
                    <a:pt x="336" y="48"/>
                  </a:lnTo>
                  <a:lnTo>
                    <a:pt x="342" y="42"/>
                  </a:lnTo>
                  <a:lnTo>
                    <a:pt x="336" y="30"/>
                  </a:lnTo>
                  <a:lnTo>
                    <a:pt x="342" y="18"/>
                  </a:lnTo>
                  <a:lnTo>
                    <a:pt x="330" y="12"/>
                  </a:lnTo>
                  <a:lnTo>
                    <a:pt x="312" y="12"/>
                  </a:lnTo>
                  <a:lnTo>
                    <a:pt x="294" y="6"/>
                  </a:lnTo>
                  <a:lnTo>
                    <a:pt x="276" y="6"/>
                  </a:lnTo>
                  <a:lnTo>
                    <a:pt x="264" y="0"/>
                  </a:lnTo>
                  <a:lnTo>
                    <a:pt x="204" y="0"/>
                  </a:lnTo>
                  <a:lnTo>
                    <a:pt x="192" y="6"/>
                  </a:lnTo>
                  <a:lnTo>
                    <a:pt x="156" y="6"/>
                  </a:lnTo>
                  <a:lnTo>
                    <a:pt x="150" y="12"/>
                  </a:lnTo>
                  <a:lnTo>
                    <a:pt x="126" y="24"/>
                  </a:lnTo>
                  <a:lnTo>
                    <a:pt x="108" y="30"/>
                  </a:lnTo>
                  <a:lnTo>
                    <a:pt x="96" y="36"/>
                  </a:lnTo>
                  <a:lnTo>
                    <a:pt x="90" y="36"/>
                  </a:lnTo>
                  <a:lnTo>
                    <a:pt x="84" y="42"/>
                  </a:lnTo>
                  <a:lnTo>
                    <a:pt x="84" y="48"/>
                  </a:lnTo>
                  <a:lnTo>
                    <a:pt x="90" y="60"/>
                  </a:lnTo>
                  <a:lnTo>
                    <a:pt x="90" y="72"/>
                  </a:lnTo>
                  <a:lnTo>
                    <a:pt x="96" y="78"/>
                  </a:lnTo>
                  <a:lnTo>
                    <a:pt x="96" y="84"/>
                  </a:lnTo>
                  <a:lnTo>
                    <a:pt x="150" y="90"/>
                  </a:lnTo>
                  <a:lnTo>
                    <a:pt x="138" y="126"/>
                  </a:lnTo>
                  <a:lnTo>
                    <a:pt x="150" y="126"/>
                  </a:lnTo>
                  <a:lnTo>
                    <a:pt x="180" y="114"/>
                  </a:lnTo>
                  <a:lnTo>
                    <a:pt x="210" y="114"/>
                  </a:lnTo>
                  <a:lnTo>
                    <a:pt x="234" y="126"/>
                  </a:lnTo>
                  <a:lnTo>
                    <a:pt x="240" y="132"/>
                  </a:lnTo>
                  <a:lnTo>
                    <a:pt x="252" y="138"/>
                  </a:lnTo>
                  <a:lnTo>
                    <a:pt x="270" y="156"/>
                  </a:lnTo>
                  <a:lnTo>
                    <a:pt x="288" y="156"/>
                  </a:lnTo>
                  <a:lnTo>
                    <a:pt x="294" y="150"/>
                  </a:lnTo>
                  <a:lnTo>
                    <a:pt x="312" y="150"/>
                  </a:lnTo>
                  <a:lnTo>
                    <a:pt x="318" y="156"/>
                  </a:lnTo>
                  <a:lnTo>
                    <a:pt x="330" y="156"/>
                  </a:lnTo>
                  <a:lnTo>
                    <a:pt x="330" y="144"/>
                  </a:lnTo>
                  <a:lnTo>
                    <a:pt x="348" y="132"/>
                  </a:lnTo>
                  <a:lnTo>
                    <a:pt x="336" y="114"/>
                  </a:lnTo>
                  <a:close/>
                  <a:moveTo>
                    <a:pt x="36" y="78"/>
                  </a:moveTo>
                  <a:lnTo>
                    <a:pt x="6" y="78"/>
                  </a:lnTo>
                  <a:lnTo>
                    <a:pt x="0" y="84"/>
                  </a:lnTo>
                  <a:lnTo>
                    <a:pt x="0" y="102"/>
                  </a:lnTo>
                  <a:lnTo>
                    <a:pt x="6" y="108"/>
                  </a:lnTo>
                  <a:lnTo>
                    <a:pt x="18" y="132"/>
                  </a:lnTo>
                  <a:lnTo>
                    <a:pt x="24" y="126"/>
                  </a:lnTo>
                  <a:lnTo>
                    <a:pt x="30" y="114"/>
                  </a:lnTo>
                  <a:lnTo>
                    <a:pt x="42" y="108"/>
                  </a:lnTo>
                  <a:lnTo>
                    <a:pt x="54" y="108"/>
                  </a:lnTo>
                  <a:lnTo>
                    <a:pt x="60" y="102"/>
                  </a:lnTo>
                  <a:lnTo>
                    <a:pt x="72" y="96"/>
                  </a:lnTo>
                  <a:lnTo>
                    <a:pt x="78" y="90"/>
                  </a:lnTo>
                  <a:lnTo>
                    <a:pt x="72" y="72"/>
                  </a:lnTo>
                  <a:lnTo>
                    <a:pt x="36" y="78"/>
                  </a:lnTo>
                  <a:close/>
                  <a:moveTo>
                    <a:pt x="36" y="66"/>
                  </a:moveTo>
                  <a:lnTo>
                    <a:pt x="48" y="66"/>
                  </a:lnTo>
                  <a:lnTo>
                    <a:pt x="54" y="54"/>
                  </a:lnTo>
                  <a:lnTo>
                    <a:pt x="60" y="48"/>
                  </a:lnTo>
                  <a:lnTo>
                    <a:pt x="60" y="42"/>
                  </a:lnTo>
                  <a:lnTo>
                    <a:pt x="54" y="36"/>
                  </a:lnTo>
                  <a:lnTo>
                    <a:pt x="48" y="36"/>
                  </a:lnTo>
                  <a:lnTo>
                    <a:pt x="36" y="42"/>
                  </a:lnTo>
                  <a:lnTo>
                    <a:pt x="30" y="48"/>
                  </a:lnTo>
                  <a:lnTo>
                    <a:pt x="24" y="60"/>
                  </a:lnTo>
                  <a:lnTo>
                    <a:pt x="30" y="66"/>
                  </a:lnTo>
                  <a:lnTo>
                    <a:pt x="36" y="66"/>
                  </a:lnTo>
                  <a:close/>
                </a:path>
              </a:pathLst>
            </a:custGeom>
            <a:solidFill>
              <a:srgbClr val="6BBA56"/>
            </a:solidFill>
            <a:ln w="635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59" name="Denmark" descr="© INSCALE GmbH, 05.05.2010&#10;http://www.presentationload.com/">
              <a:extLst>
                <a:ext uri="{FF2B5EF4-FFF2-40B4-BE49-F238E27FC236}">
                  <a16:creationId xmlns:a16="http://schemas.microsoft.com/office/drawing/2014/main" id="{2A18954F-763D-43D4-AB99-FD75E8F3E030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5813336" y="2456260"/>
              <a:ext cx="122289" cy="106406"/>
            </a:xfrm>
            <a:custGeom>
              <a:avLst/>
              <a:gdLst>
                <a:gd name="T0" fmla="*/ 2147483647 w 71"/>
                <a:gd name="T1" fmla="*/ 2147483647 h 60"/>
                <a:gd name="T2" fmla="*/ 2147483647 w 71"/>
                <a:gd name="T3" fmla="*/ 2147483647 h 60"/>
                <a:gd name="T4" fmla="*/ 2147483647 w 71"/>
                <a:gd name="T5" fmla="*/ 2147483647 h 60"/>
                <a:gd name="T6" fmla="*/ 2147483647 w 71"/>
                <a:gd name="T7" fmla="*/ 2147483647 h 60"/>
                <a:gd name="T8" fmla="*/ 2147483647 w 71"/>
                <a:gd name="T9" fmla="*/ 2147483647 h 60"/>
                <a:gd name="T10" fmla="*/ 2147483647 w 71"/>
                <a:gd name="T11" fmla="*/ 2147483647 h 60"/>
                <a:gd name="T12" fmla="*/ 2147483647 w 71"/>
                <a:gd name="T13" fmla="*/ 2147483647 h 60"/>
                <a:gd name="T14" fmla="*/ 2147483647 w 71"/>
                <a:gd name="T15" fmla="*/ 2147483647 h 60"/>
                <a:gd name="T16" fmla="*/ 2147483647 w 71"/>
                <a:gd name="T17" fmla="*/ 2147483647 h 60"/>
                <a:gd name="T18" fmla="*/ 2147483647 w 71"/>
                <a:gd name="T19" fmla="*/ 2147483647 h 60"/>
                <a:gd name="T20" fmla="*/ 2147483647 w 71"/>
                <a:gd name="T21" fmla="*/ 2147483647 h 60"/>
                <a:gd name="T22" fmla="*/ 2147483647 w 71"/>
                <a:gd name="T23" fmla="*/ 2147483647 h 60"/>
                <a:gd name="T24" fmla="*/ 2147483647 w 71"/>
                <a:gd name="T25" fmla="*/ 2147483647 h 60"/>
                <a:gd name="T26" fmla="*/ 2147483647 w 71"/>
                <a:gd name="T27" fmla="*/ 2147483647 h 60"/>
                <a:gd name="T28" fmla="*/ 2147483647 w 71"/>
                <a:gd name="T29" fmla="*/ 2147483647 h 60"/>
                <a:gd name="T30" fmla="*/ 2147483647 w 71"/>
                <a:gd name="T31" fmla="*/ 2147483647 h 60"/>
                <a:gd name="T32" fmla="*/ 2147483647 w 71"/>
                <a:gd name="T33" fmla="*/ 2147483647 h 60"/>
                <a:gd name="T34" fmla="*/ 2147483647 w 71"/>
                <a:gd name="T35" fmla="*/ 2147483647 h 60"/>
                <a:gd name="T36" fmla="*/ 2147483647 w 71"/>
                <a:gd name="T37" fmla="*/ 2147483647 h 60"/>
                <a:gd name="T38" fmla="*/ 2147483647 w 71"/>
                <a:gd name="T39" fmla="*/ 2147483647 h 60"/>
                <a:gd name="T40" fmla="*/ 2147483647 w 71"/>
                <a:gd name="T41" fmla="*/ 2147483647 h 60"/>
                <a:gd name="T42" fmla="*/ 2147483647 w 71"/>
                <a:gd name="T43" fmla="*/ 2147483647 h 60"/>
                <a:gd name="T44" fmla="*/ 2147483647 w 71"/>
                <a:gd name="T45" fmla="*/ 2147483647 h 60"/>
                <a:gd name="T46" fmla="*/ 2147483647 w 71"/>
                <a:gd name="T47" fmla="*/ 2147483647 h 60"/>
                <a:gd name="T48" fmla="*/ 2147483647 w 71"/>
                <a:gd name="T49" fmla="*/ 2147483647 h 60"/>
                <a:gd name="T50" fmla="*/ 2147483647 w 71"/>
                <a:gd name="T51" fmla="*/ 2147483647 h 60"/>
                <a:gd name="T52" fmla="*/ 2147483647 w 71"/>
                <a:gd name="T53" fmla="*/ 2147483647 h 60"/>
                <a:gd name="T54" fmla="*/ 2147483647 w 71"/>
                <a:gd name="T55" fmla="*/ 2147483647 h 60"/>
                <a:gd name="T56" fmla="*/ 2147483647 w 71"/>
                <a:gd name="T57" fmla="*/ 2147483647 h 60"/>
                <a:gd name="T58" fmla="*/ 2147483647 w 71"/>
                <a:gd name="T59" fmla="*/ 2147483647 h 60"/>
                <a:gd name="T60" fmla="*/ 2147483647 w 71"/>
                <a:gd name="T61" fmla="*/ 2147483647 h 60"/>
                <a:gd name="T62" fmla="*/ 2147483647 w 71"/>
                <a:gd name="T63" fmla="*/ 0 h 60"/>
                <a:gd name="T64" fmla="*/ 2147483647 w 71"/>
                <a:gd name="T65" fmla="*/ 2147483647 h 60"/>
                <a:gd name="T66" fmla="*/ 2147483647 w 71"/>
                <a:gd name="T67" fmla="*/ 2147483647 h 60"/>
                <a:gd name="T68" fmla="*/ 2147483647 w 71"/>
                <a:gd name="T69" fmla="*/ 2147483647 h 60"/>
                <a:gd name="T70" fmla="*/ 2147483647 w 71"/>
                <a:gd name="T71" fmla="*/ 2147483647 h 60"/>
                <a:gd name="T72" fmla="*/ 2147483647 w 71"/>
                <a:gd name="T73" fmla="*/ 2147483647 h 60"/>
                <a:gd name="T74" fmla="*/ 2147483647 w 71"/>
                <a:gd name="T75" fmla="*/ 2147483647 h 60"/>
                <a:gd name="T76" fmla="*/ 2147483647 w 71"/>
                <a:gd name="T77" fmla="*/ 2147483647 h 60"/>
                <a:gd name="T78" fmla="*/ 2147483647 w 71"/>
                <a:gd name="T79" fmla="*/ 2147483647 h 60"/>
                <a:gd name="T80" fmla="*/ 2147483647 w 71"/>
                <a:gd name="T81" fmla="*/ 2147483647 h 60"/>
                <a:gd name="T82" fmla="*/ 0 w 71"/>
                <a:gd name="T83" fmla="*/ 2147483647 h 60"/>
                <a:gd name="T84" fmla="*/ 0 w 71"/>
                <a:gd name="T85" fmla="*/ 2147483647 h 60"/>
                <a:gd name="T86" fmla="*/ 2147483647 w 71"/>
                <a:gd name="T87" fmla="*/ 2147483647 h 60"/>
                <a:gd name="T88" fmla="*/ 2147483647 w 71"/>
                <a:gd name="T89" fmla="*/ 2147483647 h 60"/>
                <a:gd name="T90" fmla="*/ 2147483647 w 71"/>
                <a:gd name="T91" fmla="*/ 2147483647 h 60"/>
                <a:gd name="T92" fmla="*/ 2147483647 w 71"/>
                <a:gd name="T93" fmla="*/ 2147483647 h 60"/>
                <a:gd name="T94" fmla="*/ 2147483647 w 71"/>
                <a:gd name="T95" fmla="*/ 2147483647 h 60"/>
                <a:gd name="T96" fmla="*/ 2147483647 w 71"/>
                <a:gd name="T97" fmla="*/ 2147483647 h 60"/>
                <a:gd name="T98" fmla="*/ 2147483647 w 71"/>
                <a:gd name="T99" fmla="*/ 2147483647 h 60"/>
                <a:gd name="T100" fmla="*/ 2147483647 w 71"/>
                <a:gd name="T101" fmla="*/ 2147483647 h 60"/>
                <a:gd name="T102" fmla="*/ 2147483647 w 71"/>
                <a:gd name="T103" fmla="*/ 2147483647 h 60"/>
                <a:gd name="T104" fmla="*/ 2147483647 w 71"/>
                <a:gd name="T105" fmla="*/ 2147483647 h 60"/>
                <a:gd name="T106" fmla="*/ 2147483647 w 71"/>
                <a:gd name="T107" fmla="*/ 2147483647 h 60"/>
                <a:gd name="T108" fmla="*/ 2147483647 w 71"/>
                <a:gd name="T109" fmla="*/ 2147483647 h 60"/>
                <a:gd name="T110" fmla="*/ 2147483647 w 71"/>
                <a:gd name="T111" fmla="*/ 2147483647 h 60"/>
                <a:gd name="T112" fmla="*/ 2147483647 w 71"/>
                <a:gd name="T113" fmla="*/ 2147483647 h 60"/>
                <a:gd name="T114" fmla="*/ 2147483647 w 71"/>
                <a:gd name="T115" fmla="*/ 2147483647 h 60"/>
                <a:gd name="T116" fmla="*/ 2147483647 w 71"/>
                <a:gd name="T117" fmla="*/ 2147483647 h 60"/>
                <a:gd name="T118" fmla="*/ 2147483647 w 71"/>
                <a:gd name="T119" fmla="*/ 2147483647 h 60"/>
                <a:gd name="T120" fmla="*/ 2147483647 w 71"/>
                <a:gd name="T121" fmla="*/ 2147483647 h 6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71"/>
                <a:gd name="T184" fmla="*/ 0 h 60"/>
                <a:gd name="T185" fmla="*/ 71 w 71"/>
                <a:gd name="T186" fmla="*/ 60 h 60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71" h="60">
                  <a:moveTo>
                    <a:pt x="62" y="48"/>
                  </a:moveTo>
                  <a:lnTo>
                    <a:pt x="67" y="46"/>
                  </a:lnTo>
                  <a:lnTo>
                    <a:pt x="69" y="46"/>
                  </a:lnTo>
                  <a:lnTo>
                    <a:pt x="69" y="43"/>
                  </a:lnTo>
                  <a:lnTo>
                    <a:pt x="67" y="43"/>
                  </a:lnTo>
                  <a:lnTo>
                    <a:pt x="62" y="41"/>
                  </a:lnTo>
                  <a:lnTo>
                    <a:pt x="62" y="38"/>
                  </a:lnTo>
                  <a:lnTo>
                    <a:pt x="64" y="38"/>
                  </a:lnTo>
                  <a:lnTo>
                    <a:pt x="64" y="36"/>
                  </a:lnTo>
                  <a:lnTo>
                    <a:pt x="67" y="34"/>
                  </a:lnTo>
                  <a:lnTo>
                    <a:pt x="67" y="29"/>
                  </a:lnTo>
                  <a:lnTo>
                    <a:pt x="64" y="29"/>
                  </a:lnTo>
                  <a:lnTo>
                    <a:pt x="62" y="29"/>
                  </a:lnTo>
                  <a:lnTo>
                    <a:pt x="60" y="31"/>
                  </a:lnTo>
                  <a:lnTo>
                    <a:pt x="60" y="34"/>
                  </a:lnTo>
                  <a:lnTo>
                    <a:pt x="57" y="36"/>
                  </a:lnTo>
                  <a:lnTo>
                    <a:pt x="57" y="34"/>
                  </a:lnTo>
                  <a:lnTo>
                    <a:pt x="55" y="31"/>
                  </a:lnTo>
                  <a:lnTo>
                    <a:pt x="52" y="34"/>
                  </a:lnTo>
                  <a:lnTo>
                    <a:pt x="45" y="38"/>
                  </a:lnTo>
                  <a:lnTo>
                    <a:pt x="48" y="38"/>
                  </a:lnTo>
                  <a:lnTo>
                    <a:pt x="50" y="41"/>
                  </a:lnTo>
                  <a:lnTo>
                    <a:pt x="50" y="43"/>
                  </a:lnTo>
                  <a:lnTo>
                    <a:pt x="50" y="46"/>
                  </a:lnTo>
                  <a:lnTo>
                    <a:pt x="50" y="48"/>
                  </a:lnTo>
                  <a:lnTo>
                    <a:pt x="48" y="48"/>
                  </a:lnTo>
                  <a:lnTo>
                    <a:pt x="50" y="48"/>
                  </a:lnTo>
                  <a:lnTo>
                    <a:pt x="50" y="50"/>
                  </a:lnTo>
                  <a:lnTo>
                    <a:pt x="55" y="50"/>
                  </a:lnTo>
                  <a:lnTo>
                    <a:pt x="55" y="48"/>
                  </a:lnTo>
                  <a:lnTo>
                    <a:pt x="57" y="48"/>
                  </a:lnTo>
                  <a:lnTo>
                    <a:pt x="57" y="50"/>
                  </a:lnTo>
                  <a:lnTo>
                    <a:pt x="60" y="53"/>
                  </a:lnTo>
                  <a:lnTo>
                    <a:pt x="60" y="55"/>
                  </a:lnTo>
                  <a:lnTo>
                    <a:pt x="62" y="55"/>
                  </a:lnTo>
                  <a:lnTo>
                    <a:pt x="62" y="53"/>
                  </a:lnTo>
                  <a:lnTo>
                    <a:pt x="62" y="48"/>
                  </a:lnTo>
                  <a:close/>
                  <a:moveTo>
                    <a:pt x="71" y="53"/>
                  </a:moveTo>
                  <a:lnTo>
                    <a:pt x="62" y="55"/>
                  </a:lnTo>
                  <a:lnTo>
                    <a:pt x="60" y="58"/>
                  </a:lnTo>
                  <a:lnTo>
                    <a:pt x="57" y="58"/>
                  </a:lnTo>
                  <a:lnTo>
                    <a:pt x="57" y="55"/>
                  </a:lnTo>
                  <a:lnTo>
                    <a:pt x="55" y="55"/>
                  </a:lnTo>
                  <a:lnTo>
                    <a:pt x="50" y="53"/>
                  </a:lnTo>
                  <a:lnTo>
                    <a:pt x="45" y="53"/>
                  </a:lnTo>
                  <a:lnTo>
                    <a:pt x="45" y="58"/>
                  </a:lnTo>
                  <a:lnTo>
                    <a:pt x="50" y="58"/>
                  </a:lnTo>
                  <a:lnTo>
                    <a:pt x="52" y="58"/>
                  </a:lnTo>
                  <a:lnTo>
                    <a:pt x="55" y="60"/>
                  </a:lnTo>
                  <a:lnTo>
                    <a:pt x="57" y="60"/>
                  </a:lnTo>
                  <a:lnTo>
                    <a:pt x="60" y="60"/>
                  </a:lnTo>
                  <a:lnTo>
                    <a:pt x="62" y="60"/>
                  </a:lnTo>
                  <a:lnTo>
                    <a:pt x="69" y="58"/>
                  </a:lnTo>
                  <a:lnTo>
                    <a:pt x="71" y="58"/>
                  </a:lnTo>
                  <a:lnTo>
                    <a:pt x="71" y="53"/>
                  </a:lnTo>
                  <a:close/>
                  <a:moveTo>
                    <a:pt x="31" y="12"/>
                  </a:moveTo>
                  <a:lnTo>
                    <a:pt x="36" y="7"/>
                  </a:lnTo>
                  <a:lnTo>
                    <a:pt x="36" y="3"/>
                  </a:lnTo>
                  <a:lnTo>
                    <a:pt x="36" y="0"/>
                  </a:lnTo>
                  <a:lnTo>
                    <a:pt x="26" y="0"/>
                  </a:lnTo>
                  <a:lnTo>
                    <a:pt x="26" y="3"/>
                  </a:lnTo>
                  <a:lnTo>
                    <a:pt x="21" y="7"/>
                  </a:lnTo>
                  <a:lnTo>
                    <a:pt x="21" y="10"/>
                  </a:lnTo>
                  <a:lnTo>
                    <a:pt x="19" y="10"/>
                  </a:lnTo>
                  <a:lnTo>
                    <a:pt x="19" y="19"/>
                  </a:lnTo>
                  <a:lnTo>
                    <a:pt x="14" y="14"/>
                  </a:lnTo>
                  <a:lnTo>
                    <a:pt x="12" y="7"/>
                  </a:lnTo>
                  <a:lnTo>
                    <a:pt x="7" y="10"/>
                  </a:lnTo>
                  <a:lnTo>
                    <a:pt x="5" y="10"/>
                  </a:lnTo>
                  <a:lnTo>
                    <a:pt x="5" y="12"/>
                  </a:lnTo>
                  <a:lnTo>
                    <a:pt x="5" y="14"/>
                  </a:lnTo>
                  <a:lnTo>
                    <a:pt x="7" y="14"/>
                  </a:lnTo>
                  <a:lnTo>
                    <a:pt x="12" y="19"/>
                  </a:lnTo>
                  <a:lnTo>
                    <a:pt x="12" y="22"/>
                  </a:lnTo>
                  <a:lnTo>
                    <a:pt x="5" y="19"/>
                  </a:lnTo>
                  <a:lnTo>
                    <a:pt x="2" y="24"/>
                  </a:lnTo>
                  <a:lnTo>
                    <a:pt x="0" y="24"/>
                  </a:lnTo>
                  <a:lnTo>
                    <a:pt x="0" y="29"/>
                  </a:lnTo>
                  <a:lnTo>
                    <a:pt x="0" y="31"/>
                  </a:lnTo>
                  <a:lnTo>
                    <a:pt x="5" y="34"/>
                  </a:lnTo>
                  <a:lnTo>
                    <a:pt x="7" y="34"/>
                  </a:lnTo>
                  <a:lnTo>
                    <a:pt x="2" y="38"/>
                  </a:lnTo>
                  <a:lnTo>
                    <a:pt x="2" y="41"/>
                  </a:lnTo>
                  <a:lnTo>
                    <a:pt x="5" y="43"/>
                  </a:lnTo>
                  <a:lnTo>
                    <a:pt x="7" y="43"/>
                  </a:lnTo>
                  <a:lnTo>
                    <a:pt x="7" y="48"/>
                  </a:lnTo>
                  <a:lnTo>
                    <a:pt x="5" y="53"/>
                  </a:lnTo>
                  <a:lnTo>
                    <a:pt x="7" y="53"/>
                  </a:lnTo>
                  <a:lnTo>
                    <a:pt x="17" y="53"/>
                  </a:lnTo>
                  <a:lnTo>
                    <a:pt x="17" y="55"/>
                  </a:lnTo>
                  <a:lnTo>
                    <a:pt x="24" y="55"/>
                  </a:lnTo>
                  <a:lnTo>
                    <a:pt x="26" y="58"/>
                  </a:lnTo>
                  <a:lnTo>
                    <a:pt x="26" y="55"/>
                  </a:lnTo>
                  <a:lnTo>
                    <a:pt x="24" y="53"/>
                  </a:lnTo>
                  <a:lnTo>
                    <a:pt x="24" y="48"/>
                  </a:lnTo>
                  <a:lnTo>
                    <a:pt x="26" y="43"/>
                  </a:lnTo>
                  <a:lnTo>
                    <a:pt x="24" y="41"/>
                  </a:lnTo>
                  <a:lnTo>
                    <a:pt x="24" y="38"/>
                  </a:lnTo>
                  <a:lnTo>
                    <a:pt x="21" y="38"/>
                  </a:lnTo>
                  <a:lnTo>
                    <a:pt x="24" y="38"/>
                  </a:lnTo>
                  <a:lnTo>
                    <a:pt x="31" y="34"/>
                  </a:lnTo>
                  <a:lnTo>
                    <a:pt x="33" y="26"/>
                  </a:lnTo>
                  <a:lnTo>
                    <a:pt x="38" y="26"/>
                  </a:lnTo>
                  <a:lnTo>
                    <a:pt x="41" y="19"/>
                  </a:lnTo>
                  <a:lnTo>
                    <a:pt x="31" y="19"/>
                  </a:lnTo>
                  <a:lnTo>
                    <a:pt x="31" y="12"/>
                  </a:lnTo>
                  <a:close/>
                  <a:moveTo>
                    <a:pt x="29" y="38"/>
                  </a:moveTo>
                  <a:lnTo>
                    <a:pt x="31" y="48"/>
                  </a:lnTo>
                  <a:lnTo>
                    <a:pt x="36" y="53"/>
                  </a:lnTo>
                  <a:lnTo>
                    <a:pt x="38" y="46"/>
                  </a:lnTo>
                  <a:lnTo>
                    <a:pt x="33" y="41"/>
                  </a:lnTo>
                  <a:lnTo>
                    <a:pt x="29" y="38"/>
                  </a:lnTo>
                  <a:close/>
                </a:path>
              </a:pathLst>
            </a:custGeom>
            <a:solidFill>
              <a:srgbClr val="6BBA56"/>
            </a:solidFill>
            <a:ln w="952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60" name="Netherlands" descr="© INSCALE GmbH, 05.05.2010&#10;http://www.presentationload.com/">
              <a:extLst>
                <a:ext uri="{FF2B5EF4-FFF2-40B4-BE49-F238E27FC236}">
                  <a16:creationId xmlns:a16="http://schemas.microsoft.com/office/drawing/2014/main" id="{4370BD54-71C9-4318-A376-B4D8C8785F10}"/>
                </a:ext>
              </a:extLst>
            </p:cNvPr>
            <p:cNvSpPr>
              <a:spLocks/>
            </p:cNvSpPr>
            <p:nvPr/>
          </p:nvSpPr>
          <p:spPr bwMode="gray">
            <a:xfrm>
              <a:off x="5671990" y="2599195"/>
              <a:ext cx="120700" cy="93701"/>
            </a:xfrm>
            <a:custGeom>
              <a:avLst/>
              <a:gdLst>
                <a:gd name="T0" fmla="*/ 0 w 270"/>
                <a:gd name="T1" fmla="*/ 2147483647 h 210"/>
                <a:gd name="T2" fmla="*/ 2147483647 w 270"/>
                <a:gd name="T3" fmla="*/ 2147483647 h 210"/>
                <a:gd name="T4" fmla="*/ 2147483647 w 270"/>
                <a:gd name="T5" fmla="*/ 2147483647 h 210"/>
                <a:gd name="T6" fmla="*/ 2147483647 w 270"/>
                <a:gd name="T7" fmla="*/ 2147483647 h 210"/>
                <a:gd name="T8" fmla="*/ 2147483647 w 270"/>
                <a:gd name="T9" fmla="*/ 2147483647 h 210"/>
                <a:gd name="T10" fmla="*/ 2147483647 w 270"/>
                <a:gd name="T11" fmla="*/ 2147483647 h 210"/>
                <a:gd name="T12" fmla="*/ 2147483647 w 270"/>
                <a:gd name="T13" fmla="*/ 2147483647 h 210"/>
                <a:gd name="T14" fmla="*/ 2147483647 w 270"/>
                <a:gd name="T15" fmla="*/ 2147483647 h 210"/>
                <a:gd name="T16" fmla="*/ 2147483647 w 270"/>
                <a:gd name="T17" fmla="*/ 2147483647 h 210"/>
                <a:gd name="T18" fmla="*/ 2147483647 w 270"/>
                <a:gd name="T19" fmla="*/ 2147483647 h 210"/>
                <a:gd name="T20" fmla="*/ 2147483647 w 270"/>
                <a:gd name="T21" fmla="*/ 2147483647 h 210"/>
                <a:gd name="T22" fmla="*/ 2147483647 w 270"/>
                <a:gd name="T23" fmla="*/ 2147483647 h 210"/>
                <a:gd name="T24" fmla="*/ 2147483647 w 270"/>
                <a:gd name="T25" fmla="*/ 2147483647 h 210"/>
                <a:gd name="T26" fmla="*/ 2147483647 w 270"/>
                <a:gd name="T27" fmla="*/ 2147483647 h 210"/>
                <a:gd name="T28" fmla="*/ 2147483647 w 270"/>
                <a:gd name="T29" fmla="*/ 2147483647 h 210"/>
                <a:gd name="T30" fmla="*/ 2147483647 w 270"/>
                <a:gd name="T31" fmla="*/ 2147483647 h 210"/>
                <a:gd name="T32" fmla="*/ 2147483647 w 270"/>
                <a:gd name="T33" fmla="*/ 2147483647 h 210"/>
                <a:gd name="T34" fmla="*/ 2147483647 w 270"/>
                <a:gd name="T35" fmla="*/ 2147483647 h 210"/>
                <a:gd name="T36" fmla="*/ 2147483647 w 270"/>
                <a:gd name="T37" fmla="*/ 2147483647 h 210"/>
                <a:gd name="T38" fmla="*/ 2147483647 w 270"/>
                <a:gd name="T39" fmla="*/ 2147483647 h 210"/>
                <a:gd name="T40" fmla="*/ 2147483647 w 270"/>
                <a:gd name="T41" fmla="*/ 2147483647 h 210"/>
                <a:gd name="T42" fmla="*/ 2147483647 w 270"/>
                <a:gd name="T43" fmla="*/ 2147483647 h 210"/>
                <a:gd name="T44" fmla="*/ 2147483647 w 270"/>
                <a:gd name="T45" fmla="*/ 2147483647 h 210"/>
                <a:gd name="T46" fmla="*/ 2147483647 w 270"/>
                <a:gd name="T47" fmla="*/ 2147483647 h 210"/>
                <a:gd name="T48" fmla="*/ 2147483647 w 270"/>
                <a:gd name="T49" fmla="*/ 2147483647 h 210"/>
                <a:gd name="T50" fmla="*/ 2147483647 w 270"/>
                <a:gd name="T51" fmla="*/ 2147483647 h 210"/>
                <a:gd name="T52" fmla="*/ 2147483647 w 270"/>
                <a:gd name="T53" fmla="*/ 2147483647 h 210"/>
                <a:gd name="T54" fmla="*/ 2147483647 w 270"/>
                <a:gd name="T55" fmla="*/ 2147483647 h 210"/>
                <a:gd name="T56" fmla="*/ 2147483647 w 270"/>
                <a:gd name="T57" fmla="*/ 2147483647 h 210"/>
                <a:gd name="T58" fmla="*/ 2147483647 w 270"/>
                <a:gd name="T59" fmla="*/ 0 h 210"/>
                <a:gd name="T60" fmla="*/ 2147483647 w 270"/>
                <a:gd name="T61" fmla="*/ 2147483647 h 210"/>
                <a:gd name="T62" fmla="*/ 2147483647 w 270"/>
                <a:gd name="T63" fmla="*/ 2147483647 h 210"/>
                <a:gd name="T64" fmla="*/ 2147483647 w 270"/>
                <a:gd name="T65" fmla="*/ 2147483647 h 210"/>
                <a:gd name="T66" fmla="*/ 2147483647 w 270"/>
                <a:gd name="T67" fmla="*/ 2147483647 h 210"/>
                <a:gd name="T68" fmla="*/ 2147483647 w 270"/>
                <a:gd name="T69" fmla="*/ 2147483647 h 210"/>
                <a:gd name="T70" fmla="*/ 2147483647 w 270"/>
                <a:gd name="T71" fmla="*/ 2147483647 h 210"/>
                <a:gd name="T72" fmla="*/ 2147483647 w 270"/>
                <a:gd name="T73" fmla="*/ 2147483647 h 210"/>
                <a:gd name="T74" fmla="*/ 2147483647 w 270"/>
                <a:gd name="T75" fmla="*/ 2147483647 h 210"/>
                <a:gd name="T76" fmla="*/ 2147483647 w 270"/>
                <a:gd name="T77" fmla="*/ 2147483647 h 210"/>
                <a:gd name="T78" fmla="*/ 2147483647 w 270"/>
                <a:gd name="T79" fmla="*/ 2147483647 h 210"/>
                <a:gd name="T80" fmla="*/ 2147483647 w 270"/>
                <a:gd name="T81" fmla="*/ 2147483647 h 210"/>
                <a:gd name="T82" fmla="*/ 2147483647 w 270"/>
                <a:gd name="T83" fmla="*/ 2147483647 h 210"/>
                <a:gd name="T84" fmla="*/ 2147483647 w 270"/>
                <a:gd name="T85" fmla="*/ 2147483647 h 210"/>
                <a:gd name="T86" fmla="*/ 2147483647 w 270"/>
                <a:gd name="T87" fmla="*/ 2147483647 h 210"/>
                <a:gd name="T88" fmla="*/ 2147483647 w 270"/>
                <a:gd name="T89" fmla="*/ 2147483647 h 210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270"/>
                <a:gd name="T136" fmla="*/ 0 h 210"/>
                <a:gd name="T137" fmla="*/ 270 w 270"/>
                <a:gd name="T138" fmla="*/ 210 h 210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270" h="210">
                  <a:moveTo>
                    <a:pt x="18" y="156"/>
                  </a:moveTo>
                  <a:lnTo>
                    <a:pt x="0" y="174"/>
                  </a:lnTo>
                  <a:lnTo>
                    <a:pt x="12" y="162"/>
                  </a:lnTo>
                  <a:lnTo>
                    <a:pt x="24" y="162"/>
                  </a:lnTo>
                  <a:lnTo>
                    <a:pt x="30" y="168"/>
                  </a:lnTo>
                  <a:lnTo>
                    <a:pt x="54" y="168"/>
                  </a:lnTo>
                  <a:lnTo>
                    <a:pt x="60" y="174"/>
                  </a:lnTo>
                  <a:lnTo>
                    <a:pt x="66" y="162"/>
                  </a:lnTo>
                  <a:lnTo>
                    <a:pt x="84" y="168"/>
                  </a:lnTo>
                  <a:lnTo>
                    <a:pt x="84" y="156"/>
                  </a:lnTo>
                  <a:lnTo>
                    <a:pt x="96" y="162"/>
                  </a:lnTo>
                  <a:lnTo>
                    <a:pt x="96" y="156"/>
                  </a:lnTo>
                  <a:lnTo>
                    <a:pt x="132" y="156"/>
                  </a:lnTo>
                  <a:lnTo>
                    <a:pt x="132" y="168"/>
                  </a:lnTo>
                  <a:lnTo>
                    <a:pt x="138" y="174"/>
                  </a:lnTo>
                  <a:lnTo>
                    <a:pt x="150" y="174"/>
                  </a:lnTo>
                  <a:lnTo>
                    <a:pt x="162" y="168"/>
                  </a:lnTo>
                  <a:lnTo>
                    <a:pt x="168" y="168"/>
                  </a:lnTo>
                  <a:lnTo>
                    <a:pt x="174" y="174"/>
                  </a:lnTo>
                  <a:lnTo>
                    <a:pt x="174" y="192"/>
                  </a:lnTo>
                  <a:lnTo>
                    <a:pt x="168" y="198"/>
                  </a:lnTo>
                  <a:lnTo>
                    <a:pt x="168" y="210"/>
                  </a:lnTo>
                  <a:lnTo>
                    <a:pt x="180" y="210"/>
                  </a:lnTo>
                  <a:lnTo>
                    <a:pt x="180" y="198"/>
                  </a:lnTo>
                  <a:lnTo>
                    <a:pt x="186" y="192"/>
                  </a:lnTo>
                  <a:lnTo>
                    <a:pt x="186" y="180"/>
                  </a:lnTo>
                  <a:lnTo>
                    <a:pt x="180" y="174"/>
                  </a:lnTo>
                  <a:lnTo>
                    <a:pt x="186" y="168"/>
                  </a:lnTo>
                  <a:lnTo>
                    <a:pt x="198" y="162"/>
                  </a:lnTo>
                  <a:lnTo>
                    <a:pt x="198" y="156"/>
                  </a:lnTo>
                  <a:lnTo>
                    <a:pt x="192" y="150"/>
                  </a:lnTo>
                  <a:lnTo>
                    <a:pt x="192" y="144"/>
                  </a:lnTo>
                  <a:lnTo>
                    <a:pt x="186" y="120"/>
                  </a:lnTo>
                  <a:lnTo>
                    <a:pt x="192" y="120"/>
                  </a:lnTo>
                  <a:lnTo>
                    <a:pt x="198" y="126"/>
                  </a:lnTo>
                  <a:lnTo>
                    <a:pt x="222" y="126"/>
                  </a:lnTo>
                  <a:lnTo>
                    <a:pt x="222" y="120"/>
                  </a:lnTo>
                  <a:lnTo>
                    <a:pt x="228" y="114"/>
                  </a:lnTo>
                  <a:lnTo>
                    <a:pt x="234" y="114"/>
                  </a:lnTo>
                  <a:lnTo>
                    <a:pt x="240" y="102"/>
                  </a:lnTo>
                  <a:lnTo>
                    <a:pt x="246" y="96"/>
                  </a:lnTo>
                  <a:lnTo>
                    <a:pt x="252" y="96"/>
                  </a:lnTo>
                  <a:lnTo>
                    <a:pt x="252" y="90"/>
                  </a:lnTo>
                  <a:lnTo>
                    <a:pt x="240" y="78"/>
                  </a:lnTo>
                  <a:lnTo>
                    <a:pt x="234" y="78"/>
                  </a:lnTo>
                  <a:lnTo>
                    <a:pt x="228" y="72"/>
                  </a:lnTo>
                  <a:lnTo>
                    <a:pt x="228" y="66"/>
                  </a:lnTo>
                  <a:lnTo>
                    <a:pt x="234" y="66"/>
                  </a:lnTo>
                  <a:lnTo>
                    <a:pt x="246" y="60"/>
                  </a:lnTo>
                  <a:lnTo>
                    <a:pt x="258" y="60"/>
                  </a:lnTo>
                  <a:lnTo>
                    <a:pt x="252" y="54"/>
                  </a:lnTo>
                  <a:lnTo>
                    <a:pt x="252" y="36"/>
                  </a:lnTo>
                  <a:lnTo>
                    <a:pt x="258" y="36"/>
                  </a:lnTo>
                  <a:lnTo>
                    <a:pt x="270" y="30"/>
                  </a:lnTo>
                  <a:lnTo>
                    <a:pt x="264" y="18"/>
                  </a:lnTo>
                  <a:lnTo>
                    <a:pt x="270" y="12"/>
                  </a:lnTo>
                  <a:lnTo>
                    <a:pt x="264" y="12"/>
                  </a:lnTo>
                  <a:lnTo>
                    <a:pt x="252" y="6"/>
                  </a:lnTo>
                  <a:lnTo>
                    <a:pt x="246" y="6"/>
                  </a:lnTo>
                  <a:lnTo>
                    <a:pt x="234" y="0"/>
                  </a:lnTo>
                  <a:lnTo>
                    <a:pt x="180" y="0"/>
                  </a:lnTo>
                  <a:lnTo>
                    <a:pt x="168" y="12"/>
                  </a:lnTo>
                  <a:lnTo>
                    <a:pt x="156" y="18"/>
                  </a:lnTo>
                  <a:lnTo>
                    <a:pt x="156" y="30"/>
                  </a:lnTo>
                  <a:lnTo>
                    <a:pt x="162" y="36"/>
                  </a:lnTo>
                  <a:lnTo>
                    <a:pt x="162" y="54"/>
                  </a:lnTo>
                  <a:lnTo>
                    <a:pt x="168" y="60"/>
                  </a:lnTo>
                  <a:lnTo>
                    <a:pt x="174" y="60"/>
                  </a:lnTo>
                  <a:lnTo>
                    <a:pt x="180" y="66"/>
                  </a:lnTo>
                  <a:lnTo>
                    <a:pt x="180" y="78"/>
                  </a:lnTo>
                  <a:lnTo>
                    <a:pt x="168" y="84"/>
                  </a:lnTo>
                  <a:lnTo>
                    <a:pt x="162" y="90"/>
                  </a:lnTo>
                  <a:lnTo>
                    <a:pt x="144" y="90"/>
                  </a:lnTo>
                  <a:lnTo>
                    <a:pt x="138" y="84"/>
                  </a:lnTo>
                  <a:lnTo>
                    <a:pt x="138" y="66"/>
                  </a:lnTo>
                  <a:lnTo>
                    <a:pt x="150" y="54"/>
                  </a:lnTo>
                  <a:lnTo>
                    <a:pt x="150" y="36"/>
                  </a:lnTo>
                  <a:lnTo>
                    <a:pt x="144" y="30"/>
                  </a:lnTo>
                  <a:lnTo>
                    <a:pt x="144" y="24"/>
                  </a:lnTo>
                  <a:lnTo>
                    <a:pt x="132" y="36"/>
                  </a:lnTo>
                  <a:lnTo>
                    <a:pt x="120" y="42"/>
                  </a:lnTo>
                  <a:lnTo>
                    <a:pt x="114" y="48"/>
                  </a:lnTo>
                  <a:lnTo>
                    <a:pt x="102" y="54"/>
                  </a:lnTo>
                  <a:lnTo>
                    <a:pt x="96" y="66"/>
                  </a:lnTo>
                  <a:lnTo>
                    <a:pt x="96" y="84"/>
                  </a:lnTo>
                  <a:lnTo>
                    <a:pt x="90" y="90"/>
                  </a:lnTo>
                  <a:lnTo>
                    <a:pt x="90" y="102"/>
                  </a:lnTo>
                  <a:lnTo>
                    <a:pt x="60" y="132"/>
                  </a:lnTo>
                  <a:lnTo>
                    <a:pt x="72" y="144"/>
                  </a:lnTo>
                  <a:lnTo>
                    <a:pt x="42" y="144"/>
                  </a:lnTo>
                  <a:lnTo>
                    <a:pt x="18" y="156"/>
                  </a:lnTo>
                  <a:close/>
                </a:path>
              </a:pathLst>
            </a:custGeom>
            <a:solidFill>
              <a:srgbClr val="6BBA56"/>
            </a:solidFill>
            <a:ln w="635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  <p:sp>
          <p:nvSpPr>
            <p:cNvPr id="161" name="Belgium" descr="© INSCALE GmbH, 05.05.2010&#10;http://www.presentationload.com/">
              <a:extLst>
                <a:ext uri="{FF2B5EF4-FFF2-40B4-BE49-F238E27FC236}">
                  <a16:creationId xmlns:a16="http://schemas.microsoft.com/office/drawing/2014/main" id="{0C1DBD99-3759-4F8E-B57D-9049E7944DA9}"/>
                </a:ext>
              </a:extLst>
            </p:cNvPr>
            <p:cNvSpPr>
              <a:spLocks/>
            </p:cNvSpPr>
            <p:nvPr/>
          </p:nvSpPr>
          <p:spPr bwMode="gray">
            <a:xfrm>
              <a:off x="5667226" y="2667485"/>
              <a:ext cx="98466" cy="69879"/>
            </a:xfrm>
            <a:custGeom>
              <a:avLst/>
              <a:gdLst>
                <a:gd name="T0" fmla="*/ 0 w 222"/>
                <a:gd name="T1" fmla="*/ 2147483647 h 150"/>
                <a:gd name="T2" fmla="*/ 2147483647 w 222"/>
                <a:gd name="T3" fmla="*/ 2147483647 h 150"/>
                <a:gd name="T4" fmla="*/ 2147483647 w 222"/>
                <a:gd name="T5" fmla="*/ 2147483647 h 150"/>
                <a:gd name="T6" fmla="*/ 2147483647 w 222"/>
                <a:gd name="T7" fmla="*/ 2147483647 h 150"/>
                <a:gd name="T8" fmla="*/ 2147483647 w 222"/>
                <a:gd name="T9" fmla="*/ 2147483647 h 150"/>
                <a:gd name="T10" fmla="*/ 2147483647 w 222"/>
                <a:gd name="T11" fmla="*/ 2147483647 h 150"/>
                <a:gd name="T12" fmla="*/ 2147483647 w 222"/>
                <a:gd name="T13" fmla="*/ 2147483647 h 150"/>
                <a:gd name="T14" fmla="*/ 2147483647 w 222"/>
                <a:gd name="T15" fmla="*/ 2147483647 h 150"/>
                <a:gd name="T16" fmla="*/ 2147483647 w 222"/>
                <a:gd name="T17" fmla="*/ 2147483647 h 150"/>
                <a:gd name="T18" fmla="*/ 2147483647 w 222"/>
                <a:gd name="T19" fmla="*/ 2147483647 h 150"/>
                <a:gd name="T20" fmla="*/ 2147483647 w 222"/>
                <a:gd name="T21" fmla="*/ 2147483647 h 150"/>
                <a:gd name="T22" fmla="*/ 2147483647 w 222"/>
                <a:gd name="T23" fmla="*/ 2147483647 h 150"/>
                <a:gd name="T24" fmla="*/ 2147483647 w 222"/>
                <a:gd name="T25" fmla="*/ 2147483647 h 150"/>
                <a:gd name="T26" fmla="*/ 2147483647 w 222"/>
                <a:gd name="T27" fmla="*/ 2147483647 h 150"/>
                <a:gd name="T28" fmla="*/ 2147483647 w 222"/>
                <a:gd name="T29" fmla="*/ 2147483647 h 150"/>
                <a:gd name="T30" fmla="*/ 2147483647 w 222"/>
                <a:gd name="T31" fmla="*/ 2147483647 h 150"/>
                <a:gd name="T32" fmla="*/ 2147483647 w 222"/>
                <a:gd name="T33" fmla="*/ 2147483647 h 150"/>
                <a:gd name="T34" fmla="*/ 2147483647 w 222"/>
                <a:gd name="T35" fmla="*/ 2147483647 h 150"/>
                <a:gd name="T36" fmla="*/ 2147483647 w 222"/>
                <a:gd name="T37" fmla="*/ 2147483647 h 150"/>
                <a:gd name="T38" fmla="*/ 2147483647 w 222"/>
                <a:gd name="T39" fmla="*/ 2147483647 h 150"/>
                <a:gd name="T40" fmla="*/ 2147483647 w 222"/>
                <a:gd name="T41" fmla="*/ 2147483647 h 150"/>
                <a:gd name="T42" fmla="*/ 2147483647 w 222"/>
                <a:gd name="T43" fmla="*/ 2147483647 h 150"/>
                <a:gd name="T44" fmla="*/ 2147483647 w 222"/>
                <a:gd name="T45" fmla="*/ 2147483647 h 150"/>
                <a:gd name="T46" fmla="*/ 2147483647 w 222"/>
                <a:gd name="T47" fmla="*/ 2147483647 h 150"/>
                <a:gd name="T48" fmla="*/ 2147483647 w 222"/>
                <a:gd name="T49" fmla="*/ 2147483647 h 150"/>
                <a:gd name="T50" fmla="*/ 2147483647 w 222"/>
                <a:gd name="T51" fmla="*/ 2147483647 h 150"/>
                <a:gd name="T52" fmla="*/ 2147483647 w 222"/>
                <a:gd name="T53" fmla="*/ 2147483647 h 150"/>
                <a:gd name="T54" fmla="*/ 2147483647 w 222"/>
                <a:gd name="T55" fmla="*/ 2147483647 h 150"/>
                <a:gd name="T56" fmla="*/ 2147483647 w 222"/>
                <a:gd name="T57" fmla="*/ 2147483647 h 150"/>
                <a:gd name="T58" fmla="*/ 2147483647 w 222"/>
                <a:gd name="T59" fmla="*/ 2147483647 h 150"/>
                <a:gd name="T60" fmla="*/ 2147483647 w 222"/>
                <a:gd name="T61" fmla="*/ 2147483647 h 150"/>
                <a:gd name="T62" fmla="*/ 2147483647 w 222"/>
                <a:gd name="T63" fmla="*/ 2147483647 h 150"/>
                <a:gd name="T64" fmla="*/ 2147483647 w 222"/>
                <a:gd name="T65" fmla="*/ 2147483647 h 150"/>
                <a:gd name="T66" fmla="*/ 2147483647 w 222"/>
                <a:gd name="T67" fmla="*/ 2147483647 h 150"/>
                <a:gd name="T68" fmla="*/ 2147483647 w 222"/>
                <a:gd name="T69" fmla="*/ 2147483647 h 150"/>
                <a:gd name="T70" fmla="*/ 2147483647 w 222"/>
                <a:gd name="T71" fmla="*/ 2147483647 h 150"/>
                <a:gd name="T72" fmla="*/ 2147483647 w 222"/>
                <a:gd name="T73" fmla="*/ 2147483647 h 150"/>
                <a:gd name="T74" fmla="*/ 2147483647 w 222"/>
                <a:gd name="T75" fmla="*/ 2147483647 h 150"/>
                <a:gd name="T76" fmla="*/ 2147483647 w 222"/>
                <a:gd name="T77" fmla="*/ 2147483647 h 150"/>
                <a:gd name="T78" fmla="*/ 2147483647 w 222"/>
                <a:gd name="T79" fmla="*/ 2147483647 h 150"/>
                <a:gd name="T80" fmla="*/ 2147483647 w 222"/>
                <a:gd name="T81" fmla="*/ 0 h 150"/>
                <a:gd name="T82" fmla="*/ 2147483647 w 222"/>
                <a:gd name="T83" fmla="*/ 0 h 150"/>
                <a:gd name="T84" fmla="*/ 2147483647 w 222"/>
                <a:gd name="T85" fmla="*/ 2147483647 h 150"/>
                <a:gd name="T86" fmla="*/ 2147483647 w 222"/>
                <a:gd name="T87" fmla="*/ 0 h 150"/>
                <a:gd name="T88" fmla="*/ 2147483647 w 222"/>
                <a:gd name="T89" fmla="*/ 2147483647 h 150"/>
                <a:gd name="T90" fmla="*/ 2147483647 w 222"/>
                <a:gd name="T91" fmla="*/ 2147483647 h 150"/>
                <a:gd name="T92" fmla="*/ 2147483647 w 222"/>
                <a:gd name="T93" fmla="*/ 2147483647 h 150"/>
                <a:gd name="T94" fmla="*/ 2147483647 w 222"/>
                <a:gd name="T95" fmla="*/ 2147483647 h 150"/>
                <a:gd name="T96" fmla="*/ 2147483647 w 222"/>
                <a:gd name="T97" fmla="*/ 2147483647 h 150"/>
                <a:gd name="T98" fmla="*/ 2147483647 w 222"/>
                <a:gd name="T99" fmla="*/ 2147483647 h 150"/>
                <a:gd name="T100" fmla="*/ 2147483647 w 222"/>
                <a:gd name="T101" fmla="*/ 2147483647 h 150"/>
                <a:gd name="T102" fmla="*/ 0 w 222"/>
                <a:gd name="T103" fmla="*/ 2147483647 h 150"/>
                <a:gd name="T104" fmla="*/ 0 w 222"/>
                <a:gd name="T105" fmla="*/ 2147483647 h 150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222"/>
                <a:gd name="T160" fmla="*/ 0 h 150"/>
                <a:gd name="T161" fmla="*/ 222 w 222"/>
                <a:gd name="T162" fmla="*/ 150 h 150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222" h="150">
                  <a:moveTo>
                    <a:pt x="0" y="42"/>
                  </a:moveTo>
                  <a:lnTo>
                    <a:pt x="6" y="60"/>
                  </a:lnTo>
                  <a:lnTo>
                    <a:pt x="30" y="66"/>
                  </a:lnTo>
                  <a:lnTo>
                    <a:pt x="42" y="78"/>
                  </a:lnTo>
                  <a:lnTo>
                    <a:pt x="66" y="78"/>
                  </a:lnTo>
                  <a:lnTo>
                    <a:pt x="78" y="84"/>
                  </a:lnTo>
                  <a:lnTo>
                    <a:pt x="84" y="90"/>
                  </a:lnTo>
                  <a:lnTo>
                    <a:pt x="84" y="114"/>
                  </a:lnTo>
                  <a:lnTo>
                    <a:pt x="108" y="114"/>
                  </a:lnTo>
                  <a:lnTo>
                    <a:pt x="120" y="102"/>
                  </a:lnTo>
                  <a:lnTo>
                    <a:pt x="120" y="126"/>
                  </a:lnTo>
                  <a:lnTo>
                    <a:pt x="132" y="126"/>
                  </a:lnTo>
                  <a:lnTo>
                    <a:pt x="144" y="132"/>
                  </a:lnTo>
                  <a:lnTo>
                    <a:pt x="150" y="132"/>
                  </a:lnTo>
                  <a:lnTo>
                    <a:pt x="162" y="144"/>
                  </a:lnTo>
                  <a:lnTo>
                    <a:pt x="180" y="144"/>
                  </a:lnTo>
                  <a:lnTo>
                    <a:pt x="192" y="150"/>
                  </a:lnTo>
                  <a:lnTo>
                    <a:pt x="192" y="144"/>
                  </a:lnTo>
                  <a:lnTo>
                    <a:pt x="186" y="132"/>
                  </a:lnTo>
                  <a:lnTo>
                    <a:pt x="174" y="120"/>
                  </a:lnTo>
                  <a:lnTo>
                    <a:pt x="174" y="114"/>
                  </a:lnTo>
                  <a:lnTo>
                    <a:pt x="180" y="114"/>
                  </a:lnTo>
                  <a:lnTo>
                    <a:pt x="192" y="108"/>
                  </a:lnTo>
                  <a:lnTo>
                    <a:pt x="198" y="102"/>
                  </a:lnTo>
                  <a:lnTo>
                    <a:pt x="204" y="102"/>
                  </a:lnTo>
                  <a:lnTo>
                    <a:pt x="204" y="96"/>
                  </a:lnTo>
                  <a:lnTo>
                    <a:pt x="210" y="90"/>
                  </a:lnTo>
                  <a:lnTo>
                    <a:pt x="222" y="90"/>
                  </a:lnTo>
                  <a:lnTo>
                    <a:pt x="216" y="84"/>
                  </a:lnTo>
                  <a:lnTo>
                    <a:pt x="216" y="66"/>
                  </a:lnTo>
                  <a:lnTo>
                    <a:pt x="204" y="54"/>
                  </a:lnTo>
                  <a:lnTo>
                    <a:pt x="180" y="54"/>
                  </a:lnTo>
                  <a:lnTo>
                    <a:pt x="180" y="42"/>
                  </a:lnTo>
                  <a:lnTo>
                    <a:pt x="186" y="36"/>
                  </a:lnTo>
                  <a:lnTo>
                    <a:pt x="186" y="18"/>
                  </a:lnTo>
                  <a:lnTo>
                    <a:pt x="180" y="12"/>
                  </a:lnTo>
                  <a:lnTo>
                    <a:pt x="174" y="12"/>
                  </a:lnTo>
                  <a:lnTo>
                    <a:pt x="162" y="18"/>
                  </a:lnTo>
                  <a:lnTo>
                    <a:pt x="150" y="18"/>
                  </a:lnTo>
                  <a:lnTo>
                    <a:pt x="144" y="12"/>
                  </a:lnTo>
                  <a:lnTo>
                    <a:pt x="144" y="0"/>
                  </a:lnTo>
                  <a:lnTo>
                    <a:pt x="108" y="0"/>
                  </a:lnTo>
                  <a:lnTo>
                    <a:pt x="108" y="6"/>
                  </a:lnTo>
                  <a:lnTo>
                    <a:pt x="96" y="0"/>
                  </a:lnTo>
                  <a:lnTo>
                    <a:pt x="96" y="12"/>
                  </a:lnTo>
                  <a:lnTo>
                    <a:pt x="78" y="6"/>
                  </a:lnTo>
                  <a:lnTo>
                    <a:pt x="72" y="18"/>
                  </a:lnTo>
                  <a:lnTo>
                    <a:pt x="66" y="12"/>
                  </a:lnTo>
                  <a:lnTo>
                    <a:pt x="42" y="12"/>
                  </a:lnTo>
                  <a:lnTo>
                    <a:pt x="36" y="6"/>
                  </a:lnTo>
                  <a:lnTo>
                    <a:pt x="24" y="6"/>
                  </a:lnTo>
                  <a:lnTo>
                    <a:pt x="0" y="24"/>
                  </a:lnTo>
                  <a:lnTo>
                    <a:pt x="0" y="42"/>
                  </a:lnTo>
                  <a:close/>
                </a:path>
              </a:pathLst>
            </a:custGeom>
            <a:solidFill>
              <a:srgbClr val="6BBA56"/>
            </a:solidFill>
            <a:ln w="635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Aft>
                  <a:spcPts val="0"/>
                </a:spcAft>
                <a:defRPr/>
              </a:pPr>
              <a:endParaRPr lang="en-GB" sz="475" kern="0">
                <a:solidFill>
                  <a:srgbClr val="555555"/>
                </a:solidFill>
                <a:cs typeface="Calibri" pitchFamily="34" charset="0"/>
              </a:endParaRPr>
            </a:p>
          </p:txBody>
        </p:sp>
      </p:grpSp>
      <p:grpSp>
        <p:nvGrpSpPr>
          <p:cNvPr id="162" name="South_america">
            <a:extLst>
              <a:ext uri="{FF2B5EF4-FFF2-40B4-BE49-F238E27FC236}">
                <a16:creationId xmlns:a16="http://schemas.microsoft.com/office/drawing/2014/main" id="{43381CB5-C9BE-4114-A886-FC1889E0837F}"/>
              </a:ext>
            </a:extLst>
          </p:cNvPr>
          <p:cNvGrpSpPr>
            <a:grpSpLocks/>
          </p:cNvGrpSpPr>
          <p:nvPr userDrawn="1"/>
        </p:nvGrpSpPr>
        <p:grpSpPr bwMode="auto">
          <a:xfrm>
            <a:off x="2986088" y="3821113"/>
            <a:ext cx="1468437" cy="2451100"/>
            <a:chOff x="2986340" y="4069470"/>
            <a:chExt cx="1467625" cy="2449861"/>
          </a:xfrm>
        </p:grpSpPr>
        <p:sp>
          <p:nvSpPr>
            <p:cNvPr id="163" name="Uruguay" descr="© INSCALE GmbH, 05.05.2010&#10;http://www.presentationload.com/">
              <a:extLst>
                <a:ext uri="{FF2B5EF4-FFF2-40B4-BE49-F238E27FC236}">
                  <a16:creationId xmlns:a16="http://schemas.microsoft.com/office/drawing/2014/main" id="{567EBBA0-AEA8-4D9B-B6AF-8256A30CB63D}"/>
                </a:ext>
              </a:extLst>
            </p:cNvPr>
            <p:cNvSpPr>
              <a:spLocks/>
            </p:cNvSpPr>
            <p:nvPr/>
          </p:nvSpPr>
          <p:spPr bwMode="gray">
            <a:xfrm>
              <a:off x="3808210" y="5611740"/>
              <a:ext cx="163422" cy="172950"/>
            </a:xfrm>
            <a:custGeom>
              <a:avLst/>
              <a:gdLst>
                <a:gd name="T0" fmla="*/ 2147483647 w 366"/>
                <a:gd name="T1" fmla="*/ 2147483647 h 384"/>
                <a:gd name="T2" fmla="*/ 2147483647 w 366"/>
                <a:gd name="T3" fmla="*/ 2147483647 h 384"/>
                <a:gd name="T4" fmla="*/ 2147483647 w 366"/>
                <a:gd name="T5" fmla="*/ 2147483647 h 384"/>
                <a:gd name="T6" fmla="*/ 2147483647 w 366"/>
                <a:gd name="T7" fmla="*/ 2147483647 h 384"/>
                <a:gd name="T8" fmla="*/ 2147483647 w 366"/>
                <a:gd name="T9" fmla="*/ 2147483647 h 384"/>
                <a:gd name="T10" fmla="*/ 2147483647 w 366"/>
                <a:gd name="T11" fmla="*/ 2147483647 h 384"/>
                <a:gd name="T12" fmla="*/ 2147483647 w 366"/>
                <a:gd name="T13" fmla="*/ 2147483647 h 384"/>
                <a:gd name="T14" fmla="*/ 2147483647 w 366"/>
                <a:gd name="T15" fmla="*/ 2147483647 h 384"/>
                <a:gd name="T16" fmla="*/ 2147483647 w 366"/>
                <a:gd name="T17" fmla="*/ 2147483647 h 384"/>
                <a:gd name="T18" fmla="*/ 2147483647 w 366"/>
                <a:gd name="T19" fmla="*/ 2147483647 h 384"/>
                <a:gd name="T20" fmla="*/ 2147483647 w 366"/>
                <a:gd name="T21" fmla="*/ 2147483647 h 384"/>
                <a:gd name="T22" fmla="*/ 2147483647 w 366"/>
                <a:gd name="T23" fmla="*/ 2147483647 h 384"/>
                <a:gd name="T24" fmla="*/ 2147483647 w 366"/>
                <a:gd name="T25" fmla="*/ 2147483647 h 384"/>
                <a:gd name="T26" fmla="*/ 2147483647 w 366"/>
                <a:gd name="T27" fmla="*/ 2147483647 h 384"/>
                <a:gd name="T28" fmla="*/ 2147483647 w 366"/>
                <a:gd name="T29" fmla="*/ 2147483647 h 384"/>
                <a:gd name="T30" fmla="*/ 2147483647 w 366"/>
                <a:gd name="T31" fmla="*/ 2147483647 h 384"/>
                <a:gd name="T32" fmla="*/ 2147483647 w 366"/>
                <a:gd name="T33" fmla="*/ 2147483647 h 384"/>
                <a:gd name="T34" fmla="*/ 2147483647 w 366"/>
                <a:gd name="T35" fmla="*/ 2147483647 h 384"/>
                <a:gd name="T36" fmla="*/ 2147483647 w 366"/>
                <a:gd name="T37" fmla="*/ 2147483647 h 384"/>
                <a:gd name="T38" fmla="*/ 2147483647 w 366"/>
                <a:gd name="T39" fmla="*/ 2147483647 h 384"/>
                <a:gd name="T40" fmla="*/ 2147483647 w 366"/>
                <a:gd name="T41" fmla="*/ 2147483647 h 384"/>
                <a:gd name="T42" fmla="*/ 2147483647 w 366"/>
                <a:gd name="T43" fmla="*/ 2147483647 h 384"/>
                <a:gd name="T44" fmla="*/ 2147483647 w 366"/>
                <a:gd name="T45" fmla="*/ 0 h 384"/>
                <a:gd name="T46" fmla="*/ 2147483647 w 366"/>
                <a:gd name="T47" fmla="*/ 2147483647 h 384"/>
                <a:gd name="T48" fmla="*/ 2147483647 w 366"/>
                <a:gd name="T49" fmla="*/ 2147483647 h 384"/>
                <a:gd name="T50" fmla="*/ 0 w 366"/>
                <a:gd name="T51" fmla="*/ 2147483647 h 384"/>
                <a:gd name="T52" fmla="*/ 2147483647 w 366"/>
                <a:gd name="T53" fmla="*/ 2147483647 h 384"/>
                <a:gd name="T54" fmla="*/ 2147483647 w 366"/>
                <a:gd name="T55" fmla="*/ 2147483647 h 384"/>
                <a:gd name="T56" fmla="*/ 2147483647 w 366"/>
                <a:gd name="T57" fmla="*/ 2147483647 h 384"/>
                <a:gd name="T58" fmla="*/ 2147483647 w 366"/>
                <a:gd name="T59" fmla="*/ 2147483647 h 384"/>
                <a:gd name="T60" fmla="*/ 2147483647 w 366"/>
                <a:gd name="T61" fmla="*/ 2147483647 h 384"/>
                <a:gd name="T62" fmla="*/ 2147483647 w 366"/>
                <a:gd name="T63" fmla="*/ 2147483647 h 384"/>
                <a:gd name="T64" fmla="*/ 2147483647 w 366"/>
                <a:gd name="T65" fmla="*/ 2147483647 h 384"/>
                <a:gd name="T66" fmla="*/ 2147483647 w 366"/>
                <a:gd name="T67" fmla="*/ 2147483647 h 384"/>
                <a:gd name="T68" fmla="*/ 2147483647 w 366"/>
                <a:gd name="T69" fmla="*/ 2147483647 h 384"/>
                <a:gd name="T70" fmla="*/ 2147483647 w 366"/>
                <a:gd name="T71" fmla="*/ 2147483647 h 384"/>
                <a:gd name="T72" fmla="*/ 2147483647 w 366"/>
                <a:gd name="T73" fmla="*/ 2147483647 h 384"/>
                <a:gd name="T74" fmla="*/ 2147483647 w 366"/>
                <a:gd name="T75" fmla="*/ 2147483647 h 384"/>
                <a:gd name="T76" fmla="*/ 2147483647 w 366"/>
                <a:gd name="T77" fmla="*/ 2147483647 h 384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366"/>
                <a:gd name="T118" fmla="*/ 0 h 384"/>
                <a:gd name="T119" fmla="*/ 366 w 366"/>
                <a:gd name="T120" fmla="*/ 384 h 384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366" h="384">
                  <a:moveTo>
                    <a:pt x="138" y="372"/>
                  </a:moveTo>
                  <a:lnTo>
                    <a:pt x="174" y="372"/>
                  </a:lnTo>
                  <a:lnTo>
                    <a:pt x="198" y="378"/>
                  </a:lnTo>
                  <a:lnTo>
                    <a:pt x="228" y="378"/>
                  </a:lnTo>
                  <a:lnTo>
                    <a:pt x="288" y="384"/>
                  </a:lnTo>
                  <a:lnTo>
                    <a:pt x="330" y="366"/>
                  </a:lnTo>
                  <a:lnTo>
                    <a:pt x="342" y="354"/>
                  </a:lnTo>
                  <a:lnTo>
                    <a:pt x="360" y="300"/>
                  </a:lnTo>
                  <a:lnTo>
                    <a:pt x="366" y="294"/>
                  </a:lnTo>
                  <a:lnTo>
                    <a:pt x="348" y="294"/>
                  </a:lnTo>
                  <a:lnTo>
                    <a:pt x="348" y="264"/>
                  </a:lnTo>
                  <a:lnTo>
                    <a:pt x="342" y="264"/>
                  </a:lnTo>
                  <a:lnTo>
                    <a:pt x="342" y="240"/>
                  </a:lnTo>
                  <a:lnTo>
                    <a:pt x="348" y="234"/>
                  </a:lnTo>
                  <a:lnTo>
                    <a:pt x="360" y="210"/>
                  </a:lnTo>
                  <a:lnTo>
                    <a:pt x="360" y="198"/>
                  </a:lnTo>
                  <a:lnTo>
                    <a:pt x="354" y="198"/>
                  </a:lnTo>
                  <a:lnTo>
                    <a:pt x="342" y="192"/>
                  </a:lnTo>
                  <a:lnTo>
                    <a:pt x="336" y="192"/>
                  </a:lnTo>
                  <a:lnTo>
                    <a:pt x="318" y="174"/>
                  </a:lnTo>
                  <a:lnTo>
                    <a:pt x="312" y="162"/>
                  </a:lnTo>
                  <a:lnTo>
                    <a:pt x="306" y="156"/>
                  </a:lnTo>
                  <a:lnTo>
                    <a:pt x="300" y="144"/>
                  </a:lnTo>
                  <a:lnTo>
                    <a:pt x="288" y="144"/>
                  </a:lnTo>
                  <a:lnTo>
                    <a:pt x="270" y="138"/>
                  </a:lnTo>
                  <a:lnTo>
                    <a:pt x="258" y="132"/>
                  </a:lnTo>
                  <a:lnTo>
                    <a:pt x="252" y="126"/>
                  </a:lnTo>
                  <a:lnTo>
                    <a:pt x="252" y="114"/>
                  </a:lnTo>
                  <a:lnTo>
                    <a:pt x="246" y="114"/>
                  </a:lnTo>
                  <a:lnTo>
                    <a:pt x="228" y="96"/>
                  </a:lnTo>
                  <a:lnTo>
                    <a:pt x="210" y="96"/>
                  </a:lnTo>
                  <a:lnTo>
                    <a:pt x="192" y="78"/>
                  </a:lnTo>
                  <a:lnTo>
                    <a:pt x="186" y="66"/>
                  </a:lnTo>
                  <a:lnTo>
                    <a:pt x="174" y="60"/>
                  </a:lnTo>
                  <a:lnTo>
                    <a:pt x="168" y="60"/>
                  </a:lnTo>
                  <a:lnTo>
                    <a:pt x="156" y="72"/>
                  </a:lnTo>
                  <a:lnTo>
                    <a:pt x="156" y="78"/>
                  </a:lnTo>
                  <a:lnTo>
                    <a:pt x="144" y="78"/>
                  </a:lnTo>
                  <a:lnTo>
                    <a:pt x="144" y="66"/>
                  </a:lnTo>
                  <a:lnTo>
                    <a:pt x="132" y="54"/>
                  </a:lnTo>
                  <a:lnTo>
                    <a:pt x="126" y="42"/>
                  </a:lnTo>
                  <a:lnTo>
                    <a:pt x="120" y="36"/>
                  </a:lnTo>
                  <a:lnTo>
                    <a:pt x="108" y="30"/>
                  </a:lnTo>
                  <a:lnTo>
                    <a:pt x="102" y="18"/>
                  </a:lnTo>
                  <a:lnTo>
                    <a:pt x="78" y="6"/>
                  </a:lnTo>
                  <a:lnTo>
                    <a:pt x="72" y="0"/>
                  </a:lnTo>
                  <a:lnTo>
                    <a:pt x="60" y="0"/>
                  </a:lnTo>
                  <a:lnTo>
                    <a:pt x="48" y="6"/>
                  </a:lnTo>
                  <a:lnTo>
                    <a:pt x="42" y="12"/>
                  </a:lnTo>
                  <a:lnTo>
                    <a:pt x="18" y="12"/>
                  </a:lnTo>
                  <a:lnTo>
                    <a:pt x="0" y="30"/>
                  </a:lnTo>
                  <a:lnTo>
                    <a:pt x="0" y="36"/>
                  </a:lnTo>
                  <a:lnTo>
                    <a:pt x="24" y="60"/>
                  </a:lnTo>
                  <a:lnTo>
                    <a:pt x="30" y="60"/>
                  </a:lnTo>
                  <a:lnTo>
                    <a:pt x="6" y="72"/>
                  </a:lnTo>
                  <a:lnTo>
                    <a:pt x="6" y="108"/>
                  </a:lnTo>
                  <a:lnTo>
                    <a:pt x="30" y="126"/>
                  </a:lnTo>
                  <a:lnTo>
                    <a:pt x="12" y="126"/>
                  </a:lnTo>
                  <a:lnTo>
                    <a:pt x="0" y="138"/>
                  </a:lnTo>
                  <a:lnTo>
                    <a:pt x="6" y="144"/>
                  </a:lnTo>
                  <a:lnTo>
                    <a:pt x="12" y="156"/>
                  </a:lnTo>
                  <a:lnTo>
                    <a:pt x="24" y="168"/>
                  </a:lnTo>
                  <a:lnTo>
                    <a:pt x="12" y="186"/>
                  </a:lnTo>
                  <a:lnTo>
                    <a:pt x="18" y="192"/>
                  </a:lnTo>
                  <a:lnTo>
                    <a:pt x="24" y="204"/>
                  </a:lnTo>
                  <a:lnTo>
                    <a:pt x="36" y="210"/>
                  </a:lnTo>
                  <a:lnTo>
                    <a:pt x="42" y="222"/>
                  </a:lnTo>
                  <a:lnTo>
                    <a:pt x="42" y="228"/>
                  </a:lnTo>
                  <a:lnTo>
                    <a:pt x="36" y="228"/>
                  </a:lnTo>
                  <a:lnTo>
                    <a:pt x="30" y="234"/>
                  </a:lnTo>
                  <a:lnTo>
                    <a:pt x="6" y="234"/>
                  </a:lnTo>
                  <a:lnTo>
                    <a:pt x="6" y="282"/>
                  </a:lnTo>
                  <a:lnTo>
                    <a:pt x="36" y="318"/>
                  </a:lnTo>
                  <a:lnTo>
                    <a:pt x="42" y="318"/>
                  </a:lnTo>
                  <a:lnTo>
                    <a:pt x="54" y="324"/>
                  </a:lnTo>
                  <a:lnTo>
                    <a:pt x="78" y="348"/>
                  </a:lnTo>
                  <a:lnTo>
                    <a:pt x="90" y="354"/>
                  </a:lnTo>
                  <a:lnTo>
                    <a:pt x="126" y="354"/>
                  </a:lnTo>
                  <a:lnTo>
                    <a:pt x="138" y="372"/>
                  </a:lnTo>
                  <a:close/>
                </a:path>
              </a:pathLst>
            </a:custGeom>
            <a:solidFill>
              <a:srgbClr val="385723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64" name="Suriname" descr="© INSCALE GmbH, 05.05.2010&#10;http://www.presentationload.com/">
              <a:extLst>
                <a:ext uri="{FF2B5EF4-FFF2-40B4-BE49-F238E27FC236}">
                  <a16:creationId xmlns:a16="http://schemas.microsoft.com/office/drawing/2014/main" id="{95A8988C-B820-44B9-A296-72CACEF10F07}"/>
                </a:ext>
              </a:extLst>
            </p:cNvPr>
            <p:cNvSpPr>
              <a:spLocks/>
            </p:cNvSpPr>
            <p:nvPr/>
          </p:nvSpPr>
          <p:spPr bwMode="gray">
            <a:xfrm>
              <a:off x="3717772" y="4304301"/>
              <a:ext cx="130103" cy="150736"/>
            </a:xfrm>
            <a:custGeom>
              <a:avLst/>
              <a:gdLst>
                <a:gd name="T0" fmla="*/ 2147483647 w 294"/>
                <a:gd name="T1" fmla="*/ 2147483647 h 336"/>
                <a:gd name="T2" fmla="*/ 2147483647 w 294"/>
                <a:gd name="T3" fmla="*/ 2147483647 h 336"/>
                <a:gd name="T4" fmla="*/ 2147483647 w 294"/>
                <a:gd name="T5" fmla="*/ 2147483647 h 336"/>
                <a:gd name="T6" fmla="*/ 0 w 294"/>
                <a:gd name="T7" fmla="*/ 2147483647 h 336"/>
                <a:gd name="T8" fmla="*/ 2147483647 w 294"/>
                <a:gd name="T9" fmla="*/ 2147483647 h 336"/>
                <a:gd name="T10" fmla="*/ 2147483647 w 294"/>
                <a:gd name="T11" fmla="*/ 2147483647 h 336"/>
                <a:gd name="T12" fmla="*/ 2147483647 w 294"/>
                <a:gd name="T13" fmla="*/ 2147483647 h 336"/>
                <a:gd name="T14" fmla="*/ 2147483647 w 294"/>
                <a:gd name="T15" fmla="*/ 2147483647 h 336"/>
                <a:gd name="T16" fmla="*/ 2147483647 w 294"/>
                <a:gd name="T17" fmla="*/ 2147483647 h 336"/>
                <a:gd name="T18" fmla="*/ 2147483647 w 294"/>
                <a:gd name="T19" fmla="*/ 2147483647 h 336"/>
                <a:gd name="T20" fmla="*/ 2147483647 w 294"/>
                <a:gd name="T21" fmla="*/ 2147483647 h 336"/>
                <a:gd name="T22" fmla="*/ 2147483647 w 294"/>
                <a:gd name="T23" fmla="*/ 2147483647 h 336"/>
                <a:gd name="T24" fmla="*/ 2147483647 w 294"/>
                <a:gd name="T25" fmla="*/ 2147483647 h 336"/>
                <a:gd name="T26" fmla="*/ 2147483647 w 294"/>
                <a:gd name="T27" fmla="*/ 2147483647 h 336"/>
                <a:gd name="T28" fmla="*/ 2147483647 w 294"/>
                <a:gd name="T29" fmla="*/ 2147483647 h 336"/>
                <a:gd name="T30" fmla="*/ 2147483647 w 294"/>
                <a:gd name="T31" fmla="*/ 2147483647 h 336"/>
                <a:gd name="T32" fmla="*/ 2147483647 w 294"/>
                <a:gd name="T33" fmla="*/ 2147483647 h 336"/>
                <a:gd name="T34" fmla="*/ 2147483647 w 294"/>
                <a:gd name="T35" fmla="*/ 2147483647 h 336"/>
                <a:gd name="T36" fmla="*/ 2147483647 w 294"/>
                <a:gd name="T37" fmla="*/ 2147483647 h 336"/>
                <a:gd name="T38" fmla="*/ 2147483647 w 294"/>
                <a:gd name="T39" fmla="*/ 2147483647 h 336"/>
                <a:gd name="T40" fmla="*/ 2147483647 w 294"/>
                <a:gd name="T41" fmla="*/ 2147483647 h 336"/>
                <a:gd name="T42" fmla="*/ 2147483647 w 294"/>
                <a:gd name="T43" fmla="*/ 2147483647 h 336"/>
                <a:gd name="T44" fmla="*/ 2147483647 w 294"/>
                <a:gd name="T45" fmla="*/ 2147483647 h 336"/>
                <a:gd name="T46" fmla="*/ 2147483647 w 294"/>
                <a:gd name="T47" fmla="*/ 2147483647 h 336"/>
                <a:gd name="T48" fmla="*/ 2147483647 w 294"/>
                <a:gd name="T49" fmla="*/ 2147483647 h 336"/>
                <a:gd name="T50" fmla="*/ 2147483647 w 294"/>
                <a:gd name="T51" fmla="*/ 2147483647 h 336"/>
                <a:gd name="T52" fmla="*/ 2147483647 w 294"/>
                <a:gd name="T53" fmla="*/ 2147483647 h 336"/>
                <a:gd name="T54" fmla="*/ 2147483647 w 294"/>
                <a:gd name="T55" fmla="*/ 2147483647 h 336"/>
                <a:gd name="T56" fmla="*/ 2147483647 w 294"/>
                <a:gd name="T57" fmla="*/ 2147483647 h 336"/>
                <a:gd name="T58" fmla="*/ 2147483647 w 294"/>
                <a:gd name="T59" fmla="*/ 2147483647 h 336"/>
                <a:gd name="T60" fmla="*/ 2147483647 w 294"/>
                <a:gd name="T61" fmla="*/ 2147483647 h 336"/>
                <a:gd name="T62" fmla="*/ 2147483647 w 294"/>
                <a:gd name="T63" fmla="*/ 2147483647 h 336"/>
                <a:gd name="T64" fmla="*/ 2147483647 w 294"/>
                <a:gd name="T65" fmla="*/ 2147483647 h 336"/>
                <a:gd name="T66" fmla="*/ 2147483647 w 294"/>
                <a:gd name="T67" fmla="*/ 2147483647 h 336"/>
                <a:gd name="T68" fmla="*/ 2147483647 w 294"/>
                <a:gd name="T69" fmla="*/ 2147483647 h 336"/>
                <a:gd name="T70" fmla="*/ 2147483647 w 294"/>
                <a:gd name="T71" fmla="*/ 0 h 336"/>
                <a:gd name="T72" fmla="*/ 2147483647 w 294"/>
                <a:gd name="T73" fmla="*/ 2147483647 h 336"/>
                <a:gd name="T74" fmla="*/ 2147483647 w 294"/>
                <a:gd name="T75" fmla="*/ 2147483647 h 336"/>
                <a:gd name="T76" fmla="*/ 2147483647 w 294"/>
                <a:gd name="T77" fmla="*/ 2147483647 h 336"/>
                <a:gd name="T78" fmla="*/ 2147483647 w 294"/>
                <a:gd name="T79" fmla="*/ 2147483647 h 336"/>
                <a:gd name="T80" fmla="*/ 2147483647 w 294"/>
                <a:gd name="T81" fmla="*/ 2147483647 h 336"/>
                <a:gd name="T82" fmla="*/ 2147483647 w 294"/>
                <a:gd name="T83" fmla="*/ 2147483647 h 3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294"/>
                <a:gd name="T127" fmla="*/ 0 h 336"/>
                <a:gd name="T128" fmla="*/ 294 w 294"/>
                <a:gd name="T129" fmla="*/ 336 h 3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294" h="336">
                  <a:moveTo>
                    <a:pt x="60" y="78"/>
                  </a:moveTo>
                  <a:lnTo>
                    <a:pt x="30" y="78"/>
                  </a:lnTo>
                  <a:lnTo>
                    <a:pt x="18" y="84"/>
                  </a:lnTo>
                  <a:lnTo>
                    <a:pt x="12" y="90"/>
                  </a:lnTo>
                  <a:lnTo>
                    <a:pt x="12" y="132"/>
                  </a:lnTo>
                  <a:lnTo>
                    <a:pt x="6" y="138"/>
                  </a:lnTo>
                  <a:lnTo>
                    <a:pt x="0" y="150"/>
                  </a:lnTo>
                  <a:lnTo>
                    <a:pt x="0" y="162"/>
                  </a:lnTo>
                  <a:lnTo>
                    <a:pt x="6" y="168"/>
                  </a:lnTo>
                  <a:lnTo>
                    <a:pt x="6" y="174"/>
                  </a:lnTo>
                  <a:lnTo>
                    <a:pt x="12" y="174"/>
                  </a:lnTo>
                  <a:lnTo>
                    <a:pt x="12" y="186"/>
                  </a:lnTo>
                  <a:lnTo>
                    <a:pt x="18" y="198"/>
                  </a:lnTo>
                  <a:lnTo>
                    <a:pt x="24" y="204"/>
                  </a:lnTo>
                  <a:lnTo>
                    <a:pt x="30" y="216"/>
                  </a:lnTo>
                  <a:lnTo>
                    <a:pt x="42" y="216"/>
                  </a:lnTo>
                  <a:lnTo>
                    <a:pt x="42" y="210"/>
                  </a:lnTo>
                  <a:lnTo>
                    <a:pt x="54" y="198"/>
                  </a:lnTo>
                  <a:lnTo>
                    <a:pt x="54" y="216"/>
                  </a:lnTo>
                  <a:lnTo>
                    <a:pt x="48" y="222"/>
                  </a:lnTo>
                  <a:lnTo>
                    <a:pt x="48" y="246"/>
                  </a:lnTo>
                  <a:lnTo>
                    <a:pt x="54" y="258"/>
                  </a:lnTo>
                  <a:lnTo>
                    <a:pt x="72" y="276"/>
                  </a:lnTo>
                  <a:lnTo>
                    <a:pt x="78" y="294"/>
                  </a:lnTo>
                  <a:lnTo>
                    <a:pt x="84" y="306"/>
                  </a:lnTo>
                  <a:lnTo>
                    <a:pt x="90" y="312"/>
                  </a:lnTo>
                  <a:lnTo>
                    <a:pt x="90" y="318"/>
                  </a:lnTo>
                  <a:lnTo>
                    <a:pt x="102" y="324"/>
                  </a:lnTo>
                  <a:lnTo>
                    <a:pt x="108" y="324"/>
                  </a:lnTo>
                  <a:lnTo>
                    <a:pt x="132" y="336"/>
                  </a:lnTo>
                  <a:lnTo>
                    <a:pt x="150" y="336"/>
                  </a:lnTo>
                  <a:lnTo>
                    <a:pt x="156" y="330"/>
                  </a:lnTo>
                  <a:lnTo>
                    <a:pt x="150" y="324"/>
                  </a:lnTo>
                  <a:lnTo>
                    <a:pt x="150" y="318"/>
                  </a:lnTo>
                  <a:lnTo>
                    <a:pt x="138" y="306"/>
                  </a:lnTo>
                  <a:lnTo>
                    <a:pt x="138" y="282"/>
                  </a:lnTo>
                  <a:lnTo>
                    <a:pt x="150" y="276"/>
                  </a:lnTo>
                  <a:lnTo>
                    <a:pt x="156" y="276"/>
                  </a:lnTo>
                  <a:lnTo>
                    <a:pt x="156" y="288"/>
                  </a:lnTo>
                  <a:lnTo>
                    <a:pt x="180" y="288"/>
                  </a:lnTo>
                  <a:lnTo>
                    <a:pt x="192" y="282"/>
                  </a:lnTo>
                  <a:lnTo>
                    <a:pt x="198" y="276"/>
                  </a:lnTo>
                  <a:lnTo>
                    <a:pt x="210" y="270"/>
                  </a:lnTo>
                  <a:lnTo>
                    <a:pt x="216" y="270"/>
                  </a:lnTo>
                  <a:lnTo>
                    <a:pt x="222" y="282"/>
                  </a:lnTo>
                  <a:lnTo>
                    <a:pt x="228" y="288"/>
                  </a:lnTo>
                  <a:lnTo>
                    <a:pt x="246" y="294"/>
                  </a:lnTo>
                  <a:lnTo>
                    <a:pt x="252" y="282"/>
                  </a:lnTo>
                  <a:lnTo>
                    <a:pt x="258" y="276"/>
                  </a:lnTo>
                  <a:lnTo>
                    <a:pt x="258" y="264"/>
                  </a:lnTo>
                  <a:lnTo>
                    <a:pt x="264" y="264"/>
                  </a:lnTo>
                  <a:lnTo>
                    <a:pt x="276" y="258"/>
                  </a:lnTo>
                  <a:lnTo>
                    <a:pt x="270" y="222"/>
                  </a:lnTo>
                  <a:lnTo>
                    <a:pt x="288" y="204"/>
                  </a:lnTo>
                  <a:lnTo>
                    <a:pt x="288" y="198"/>
                  </a:lnTo>
                  <a:lnTo>
                    <a:pt x="282" y="186"/>
                  </a:lnTo>
                  <a:lnTo>
                    <a:pt x="264" y="168"/>
                  </a:lnTo>
                  <a:lnTo>
                    <a:pt x="258" y="156"/>
                  </a:lnTo>
                  <a:lnTo>
                    <a:pt x="258" y="144"/>
                  </a:lnTo>
                  <a:lnTo>
                    <a:pt x="252" y="126"/>
                  </a:lnTo>
                  <a:lnTo>
                    <a:pt x="252" y="96"/>
                  </a:lnTo>
                  <a:lnTo>
                    <a:pt x="258" y="78"/>
                  </a:lnTo>
                  <a:lnTo>
                    <a:pt x="264" y="66"/>
                  </a:lnTo>
                  <a:lnTo>
                    <a:pt x="276" y="60"/>
                  </a:lnTo>
                  <a:lnTo>
                    <a:pt x="282" y="54"/>
                  </a:lnTo>
                  <a:lnTo>
                    <a:pt x="288" y="54"/>
                  </a:lnTo>
                  <a:lnTo>
                    <a:pt x="288" y="30"/>
                  </a:lnTo>
                  <a:lnTo>
                    <a:pt x="294" y="12"/>
                  </a:lnTo>
                  <a:lnTo>
                    <a:pt x="288" y="12"/>
                  </a:lnTo>
                  <a:lnTo>
                    <a:pt x="282" y="6"/>
                  </a:lnTo>
                  <a:lnTo>
                    <a:pt x="270" y="6"/>
                  </a:lnTo>
                  <a:lnTo>
                    <a:pt x="252" y="0"/>
                  </a:lnTo>
                  <a:lnTo>
                    <a:pt x="210" y="0"/>
                  </a:lnTo>
                  <a:lnTo>
                    <a:pt x="204" y="12"/>
                  </a:lnTo>
                  <a:lnTo>
                    <a:pt x="156" y="6"/>
                  </a:lnTo>
                  <a:lnTo>
                    <a:pt x="156" y="18"/>
                  </a:lnTo>
                  <a:lnTo>
                    <a:pt x="96" y="0"/>
                  </a:lnTo>
                  <a:lnTo>
                    <a:pt x="72" y="6"/>
                  </a:lnTo>
                  <a:lnTo>
                    <a:pt x="66" y="18"/>
                  </a:lnTo>
                  <a:lnTo>
                    <a:pt x="60" y="24"/>
                  </a:lnTo>
                  <a:lnTo>
                    <a:pt x="54" y="36"/>
                  </a:lnTo>
                  <a:lnTo>
                    <a:pt x="54" y="48"/>
                  </a:lnTo>
                  <a:lnTo>
                    <a:pt x="66" y="60"/>
                  </a:lnTo>
                  <a:lnTo>
                    <a:pt x="66" y="72"/>
                  </a:lnTo>
                  <a:lnTo>
                    <a:pt x="60" y="78"/>
                  </a:lnTo>
                  <a:close/>
                </a:path>
              </a:pathLst>
            </a:custGeom>
            <a:solidFill>
              <a:srgbClr val="385723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65" name="Peru" descr="© INSCALE GmbH, 05.05.2010&#10;http://www.presentationload.com/">
              <a:extLst>
                <a:ext uri="{FF2B5EF4-FFF2-40B4-BE49-F238E27FC236}">
                  <a16:creationId xmlns:a16="http://schemas.microsoft.com/office/drawing/2014/main" id="{B842F4CD-61DD-49A5-82DB-5772A059B06B}"/>
                </a:ext>
              </a:extLst>
            </p:cNvPr>
            <p:cNvSpPr>
              <a:spLocks/>
            </p:cNvSpPr>
            <p:nvPr/>
          </p:nvSpPr>
          <p:spPr bwMode="gray">
            <a:xfrm>
              <a:off x="2986340" y="4520092"/>
              <a:ext cx="415695" cy="669586"/>
            </a:xfrm>
            <a:custGeom>
              <a:avLst/>
              <a:gdLst>
                <a:gd name="T0" fmla="*/ 2147483647 w 942"/>
                <a:gd name="T1" fmla="*/ 2147483647 h 1488"/>
                <a:gd name="T2" fmla="*/ 2147483647 w 942"/>
                <a:gd name="T3" fmla="*/ 2147483647 h 1488"/>
                <a:gd name="T4" fmla="*/ 2147483647 w 942"/>
                <a:gd name="T5" fmla="*/ 2147483647 h 1488"/>
                <a:gd name="T6" fmla="*/ 2147483647 w 942"/>
                <a:gd name="T7" fmla="*/ 2147483647 h 1488"/>
                <a:gd name="T8" fmla="*/ 2147483647 w 942"/>
                <a:gd name="T9" fmla="*/ 2147483647 h 1488"/>
                <a:gd name="T10" fmla="*/ 2147483647 w 942"/>
                <a:gd name="T11" fmla="*/ 2147483647 h 1488"/>
                <a:gd name="T12" fmla="*/ 2147483647 w 942"/>
                <a:gd name="T13" fmla="*/ 2147483647 h 1488"/>
                <a:gd name="T14" fmla="*/ 2147483647 w 942"/>
                <a:gd name="T15" fmla="*/ 2147483647 h 1488"/>
                <a:gd name="T16" fmla="*/ 2147483647 w 942"/>
                <a:gd name="T17" fmla="*/ 2147483647 h 1488"/>
                <a:gd name="T18" fmla="*/ 2147483647 w 942"/>
                <a:gd name="T19" fmla="*/ 2147483647 h 1488"/>
                <a:gd name="T20" fmla="*/ 2147483647 w 942"/>
                <a:gd name="T21" fmla="*/ 2147483647 h 1488"/>
                <a:gd name="T22" fmla="*/ 2147483647 w 942"/>
                <a:gd name="T23" fmla="*/ 2147483647 h 1488"/>
                <a:gd name="T24" fmla="*/ 2147483647 w 942"/>
                <a:gd name="T25" fmla="*/ 2147483647 h 1488"/>
                <a:gd name="T26" fmla="*/ 2147483647 w 942"/>
                <a:gd name="T27" fmla="*/ 2147483647 h 1488"/>
                <a:gd name="T28" fmla="*/ 2147483647 w 942"/>
                <a:gd name="T29" fmla="*/ 2147483647 h 1488"/>
                <a:gd name="T30" fmla="*/ 2147483647 w 942"/>
                <a:gd name="T31" fmla="*/ 2147483647 h 1488"/>
                <a:gd name="T32" fmla="*/ 2147483647 w 942"/>
                <a:gd name="T33" fmla="*/ 2147483647 h 1488"/>
                <a:gd name="T34" fmla="*/ 2147483647 w 942"/>
                <a:gd name="T35" fmla="*/ 2147483647 h 1488"/>
                <a:gd name="T36" fmla="*/ 2147483647 w 942"/>
                <a:gd name="T37" fmla="*/ 2147483647 h 1488"/>
                <a:gd name="T38" fmla="*/ 2147483647 w 942"/>
                <a:gd name="T39" fmla="*/ 2147483647 h 1488"/>
                <a:gd name="T40" fmla="*/ 2147483647 w 942"/>
                <a:gd name="T41" fmla="*/ 2147483647 h 1488"/>
                <a:gd name="T42" fmla="*/ 2147483647 w 942"/>
                <a:gd name="T43" fmla="*/ 2147483647 h 1488"/>
                <a:gd name="T44" fmla="*/ 2147483647 w 942"/>
                <a:gd name="T45" fmla="*/ 2147483647 h 1488"/>
                <a:gd name="T46" fmla="*/ 2147483647 w 942"/>
                <a:gd name="T47" fmla="*/ 2147483647 h 1488"/>
                <a:gd name="T48" fmla="*/ 2147483647 w 942"/>
                <a:gd name="T49" fmla="*/ 2147483647 h 1488"/>
                <a:gd name="T50" fmla="*/ 2147483647 w 942"/>
                <a:gd name="T51" fmla="*/ 2147483647 h 1488"/>
                <a:gd name="T52" fmla="*/ 2147483647 w 942"/>
                <a:gd name="T53" fmla="*/ 2147483647 h 1488"/>
                <a:gd name="T54" fmla="*/ 2147483647 w 942"/>
                <a:gd name="T55" fmla="*/ 2147483647 h 1488"/>
                <a:gd name="T56" fmla="*/ 2147483647 w 942"/>
                <a:gd name="T57" fmla="*/ 2147483647 h 1488"/>
                <a:gd name="T58" fmla="*/ 2147483647 w 942"/>
                <a:gd name="T59" fmla="*/ 2147483647 h 1488"/>
                <a:gd name="T60" fmla="*/ 2147483647 w 942"/>
                <a:gd name="T61" fmla="*/ 2147483647 h 1488"/>
                <a:gd name="T62" fmla="*/ 2147483647 w 942"/>
                <a:gd name="T63" fmla="*/ 0 h 1488"/>
                <a:gd name="T64" fmla="*/ 2147483647 w 942"/>
                <a:gd name="T65" fmla="*/ 2147483647 h 1488"/>
                <a:gd name="T66" fmla="*/ 2147483647 w 942"/>
                <a:gd name="T67" fmla="*/ 2147483647 h 1488"/>
                <a:gd name="T68" fmla="*/ 2147483647 w 942"/>
                <a:gd name="T69" fmla="*/ 2147483647 h 1488"/>
                <a:gd name="T70" fmla="*/ 2147483647 w 942"/>
                <a:gd name="T71" fmla="*/ 2147483647 h 1488"/>
                <a:gd name="T72" fmla="*/ 2147483647 w 942"/>
                <a:gd name="T73" fmla="*/ 2147483647 h 1488"/>
                <a:gd name="T74" fmla="*/ 2147483647 w 942"/>
                <a:gd name="T75" fmla="*/ 2147483647 h 1488"/>
                <a:gd name="T76" fmla="*/ 2147483647 w 942"/>
                <a:gd name="T77" fmla="*/ 2147483647 h 1488"/>
                <a:gd name="T78" fmla="*/ 2147483647 w 942"/>
                <a:gd name="T79" fmla="*/ 2147483647 h 1488"/>
                <a:gd name="T80" fmla="*/ 2147483647 w 942"/>
                <a:gd name="T81" fmla="*/ 2147483647 h 1488"/>
                <a:gd name="T82" fmla="*/ 2147483647 w 942"/>
                <a:gd name="T83" fmla="*/ 2147483647 h 1488"/>
                <a:gd name="T84" fmla="*/ 0 w 942"/>
                <a:gd name="T85" fmla="*/ 2147483647 h 1488"/>
                <a:gd name="T86" fmla="*/ 2147483647 w 942"/>
                <a:gd name="T87" fmla="*/ 2147483647 h 1488"/>
                <a:gd name="T88" fmla="*/ 2147483647 w 942"/>
                <a:gd name="T89" fmla="*/ 2147483647 h 1488"/>
                <a:gd name="T90" fmla="*/ 2147483647 w 942"/>
                <a:gd name="T91" fmla="*/ 2147483647 h 1488"/>
                <a:gd name="T92" fmla="*/ 2147483647 w 942"/>
                <a:gd name="T93" fmla="*/ 2147483647 h 1488"/>
                <a:gd name="T94" fmla="*/ 2147483647 w 942"/>
                <a:gd name="T95" fmla="*/ 2147483647 h 1488"/>
                <a:gd name="T96" fmla="*/ 2147483647 w 942"/>
                <a:gd name="T97" fmla="*/ 2147483647 h 1488"/>
                <a:gd name="T98" fmla="*/ 2147483647 w 942"/>
                <a:gd name="T99" fmla="*/ 2147483647 h 1488"/>
                <a:gd name="T100" fmla="*/ 2147483647 w 942"/>
                <a:gd name="T101" fmla="*/ 2147483647 h 1488"/>
                <a:gd name="T102" fmla="*/ 2147483647 w 942"/>
                <a:gd name="T103" fmla="*/ 2147483647 h 1488"/>
                <a:gd name="T104" fmla="*/ 2147483647 w 942"/>
                <a:gd name="T105" fmla="*/ 2147483647 h 1488"/>
                <a:gd name="T106" fmla="*/ 2147483647 w 942"/>
                <a:gd name="T107" fmla="*/ 2147483647 h 1488"/>
                <a:gd name="T108" fmla="*/ 2147483647 w 942"/>
                <a:gd name="T109" fmla="*/ 2147483647 h 1488"/>
                <a:gd name="T110" fmla="*/ 2147483647 w 942"/>
                <a:gd name="T111" fmla="*/ 2147483647 h 1488"/>
                <a:gd name="T112" fmla="*/ 2147483647 w 942"/>
                <a:gd name="T113" fmla="*/ 2147483647 h 1488"/>
                <a:gd name="T114" fmla="*/ 2147483647 w 942"/>
                <a:gd name="T115" fmla="*/ 2147483647 h 1488"/>
                <a:gd name="T116" fmla="*/ 2147483647 w 942"/>
                <a:gd name="T117" fmla="*/ 2147483647 h 1488"/>
                <a:gd name="T118" fmla="*/ 2147483647 w 942"/>
                <a:gd name="T119" fmla="*/ 2147483647 h 1488"/>
                <a:gd name="T120" fmla="*/ 2147483647 w 942"/>
                <a:gd name="T121" fmla="*/ 2147483647 h 148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942"/>
                <a:gd name="T184" fmla="*/ 0 h 1488"/>
                <a:gd name="T185" fmla="*/ 942 w 942"/>
                <a:gd name="T186" fmla="*/ 1488 h 148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942" h="1488">
                  <a:moveTo>
                    <a:pt x="930" y="1320"/>
                  </a:moveTo>
                  <a:lnTo>
                    <a:pt x="924" y="1314"/>
                  </a:lnTo>
                  <a:lnTo>
                    <a:pt x="912" y="1308"/>
                  </a:lnTo>
                  <a:lnTo>
                    <a:pt x="888" y="1284"/>
                  </a:lnTo>
                  <a:lnTo>
                    <a:pt x="864" y="1284"/>
                  </a:lnTo>
                  <a:lnTo>
                    <a:pt x="858" y="1278"/>
                  </a:lnTo>
                  <a:lnTo>
                    <a:pt x="870" y="1260"/>
                  </a:lnTo>
                  <a:lnTo>
                    <a:pt x="870" y="1230"/>
                  </a:lnTo>
                  <a:lnTo>
                    <a:pt x="882" y="1230"/>
                  </a:lnTo>
                  <a:lnTo>
                    <a:pt x="906" y="1254"/>
                  </a:lnTo>
                  <a:lnTo>
                    <a:pt x="918" y="1236"/>
                  </a:lnTo>
                  <a:lnTo>
                    <a:pt x="918" y="1230"/>
                  </a:lnTo>
                  <a:lnTo>
                    <a:pt x="912" y="1224"/>
                  </a:lnTo>
                  <a:lnTo>
                    <a:pt x="906" y="1212"/>
                  </a:lnTo>
                  <a:lnTo>
                    <a:pt x="900" y="1194"/>
                  </a:lnTo>
                  <a:lnTo>
                    <a:pt x="912" y="1170"/>
                  </a:lnTo>
                  <a:lnTo>
                    <a:pt x="924" y="1158"/>
                  </a:lnTo>
                  <a:lnTo>
                    <a:pt x="930" y="1146"/>
                  </a:lnTo>
                  <a:lnTo>
                    <a:pt x="930" y="1140"/>
                  </a:lnTo>
                  <a:lnTo>
                    <a:pt x="924" y="1128"/>
                  </a:lnTo>
                  <a:lnTo>
                    <a:pt x="912" y="1116"/>
                  </a:lnTo>
                  <a:lnTo>
                    <a:pt x="906" y="1116"/>
                  </a:lnTo>
                  <a:lnTo>
                    <a:pt x="924" y="1086"/>
                  </a:lnTo>
                  <a:lnTo>
                    <a:pt x="912" y="1038"/>
                  </a:lnTo>
                  <a:lnTo>
                    <a:pt x="918" y="1032"/>
                  </a:lnTo>
                  <a:lnTo>
                    <a:pt x="924" y="1020"/>
                  </a:lnTo>
                  <a:lnTo>
                    <a:pt x="930" y="1014"/>
                  </a:lnTo>
                  <a:lnTo>
                    <a:pt x="930" y="1002"/>
                  </a:lnTo>
                  <a:lnTo>
                    <a:pt x="918" y="978"/>
                  </a:lnTo>
                  <a:lnTo>
                    <a:pt x="906" y="960"/>
                  </a:lnTo>
                  <a:lnTo>
                    <a:pt x="894" y="948"/>
                  </a:lnTo>
                  <a:lnTo>
                    <a:pt x="882" y="930"/>
                  </a:lnTo>
                  <a:lnTo>
                    <a:pt x="870" y="918"/>
                  </a:lnTo>
                  <a:lnTo>
                    <a:pt x="864" y="900"/>
                  </a:lnTo>
                  <a:lnTo>
                    <a:pt x="864" y="882"/>
                  </a:lnTo>
                  <a:lnTo>
                    <a:pt x="828" y="882"/>
                  </a:lnTo>
                  <a:lnTo>
                    <a:pt x="822" y="888"/>
                  </a:lnTo>
                  <a:lnTo>
                    <a:pt x="816" y="888"/>
                  </a:lnTo>
                  <a:lnTo>
                    <a:pt x="816" y="894"/>
                  </a:lnTo>
                  <a:lnTo>
                    <a:pt x="804" y="894"/>
                  </a:lnTo>
                  <a:lnTo>
                    <a:pt x="798" y="888"/>
                  </a:lnTo>
                  <a:lnTo>
                    <a:pt x="798" y="882"/>
                  </a:lnTo>
                  <a:lnTo>
                    <a:pt x="786" y="888"/>
                  </a:lnTo>
                  <a:lnTo>
                    <a:pt x="786" y="858"/>
                  </a:lnTo>
                  <a:lnTo>
                    <a:pt x="780" y="840"/>
                  </a:lnTo>
                  <a:lnTo>
                    <a:pt x="780" y="828"/>
                  </a:lnTo>
                  <a:lnTo>
                    <a:pt x="786" y="816"/>
                  </a:lnTo>
                  <a:lnTo>
                    <a:pt x="786" y="804"/>
                  </a:lnTo>
                  <a:lnTo>
                    <a:pt x="792" y="798"/>
                  </a:lnTo>
                  <a:lnTo>
                    <a:pt x="792" y="780"/>
                  </a:lnTo>
                  <a:lnTo>
                    <a:pt x="786" y="768"/>
                  </a:lnTo>
                  <a:lnTo>
                    <a:pt x="786" y="756"/>
                  </a:lnTo>
                  <a:lnTo>
                    <a:pt x="732" y="804"/>
                  </a:lnTo>
                  <a:lnTo>
                    <a:pt x="672" y="810"/>
                  </a:lnTo>
                  <a:lnTo>
                    <a:pt x="672" y="804"/>
                  </a:lnTo>
                  <a:lnTo>
                    <a:pt x="666" y="798"/>
                  </a:lnTo>
                  <a:lnTo>
                    <a:pt x="660" y="786"/>
                  </a:lnTo>
                  <a:lnTo>
                    <a:pt x="660" y="774"/>
                  </a:lnTo>
                  <a:lnTo>
                    <a:pt x="654" y="768"/>
                  </a:lnTo>
                  <a:lnTo>
                    <a:pt x="648" y="768"/>
                  </a:lnTo>
                  <a:lnTo>
                    <a:pt x="636" y="762"/>
                  </a:lnTo>
                  <a:lnTo>
                    <a:pt x="594" y="762"/>
                  </a:lnTo>
                  <a:lnTo>
                    <a:pt x="600" y="756"/>
                  </a:lnTo>
                  <a:lnTo>
                    <a:pt x="612" y="750"/>
                  </a:lnTo>
                  <a:lnTo>
                    <a:pt x="618" y="738"/>
                  </a:lnTo>
                  <a:lnTo>
                    <a:pt x="624" y="732"/>
                  </a:lnTo>
                  <a:lnTo>
                    <a:pt x="600" y="708"/>
                  </a:lnTo>
                  <a:lnTo>
                    <a:pt x="588" y="702"/>
                  </a:lnTo>
                  <a:lnTo>
                    <a:pt x="576" y="690"/>
                  </a:lnTo>
                  <a:lnTo>
                    <a:pt x="564" y="666"/>
                  </a:lnTo>
                  <a:lnTo>
                    <a:pt x="558" y="660"/>
                  </a:lnTo>
                  <a:lnTo>
                    <a:pt x="558" y="654"/>
                  </a:lnTo>
                  <a:lnTo>
                    <a:pt x="552" y="630"/>
                  </a:lnTo>
                  <a:lnTo>
                    <a:pt x="540" y="624"/>
                  </a:lnTo>
                  <a:lnTo>
                    <a:pt x="534" y="618"/>
                  </a:lnTo>
                  <a:lnTo>
                    <a:pt x="534" y="606"/>
                  </a:lnTo>
                  <a:lnTo>
                    <a:pt x="540" y="600"/>
                  </a:lnTo>
                  <a:lnTo>
                    <a:pt x="552" y="594"/>
                  </a:lnTo>
                  <a:lnTo>
                    <a:pt x="546" y="588"/>
                  </a:lnTo>
                  <a:lnTo>
                    <a:pt x="546" y="564"/>
                  </a:lnTo>
                  <a:lnTo>
                    <a:pt x="552" y="552"/>
                  </a:lnTo>
                  <a:lnTo>
                    <a:pt x="582" y="522"/>
                  </a:lnTo>
                  <a:lnTo>
                    <a:pt x="588" y="528"/>
                  </a:lnTo>
                  <a:lnTo>
                    <a:pt x="594" y="528"/>
                  </a:lnTo>
                  <a:lnTo>
                    <a:pt x="588" y="522"/>
                  </a:lnTo>
                  <a:lnTo>
                    <a:pt x="588" y="504"/>
                  </a:lnTo>
                  <a:lnTo>
                    <a:pt x="582" y="498"/>
                  </a:lnTo>
                  <a:lnTo>
                    <a:pt x="582" y="486"/>
                  </a:lnTo>
                  <a:lnTo>
                    <a:pt x="600" y="468"/>
                  </a:lnTo>
                  <a:lnTo>
                    <a:pt x="600" y="414"/>
                  </a:lnTo>
                  <a:lnTo>
                    <a:pt x="624" y="414"/>
                  </a:lnTo>
                  <a:lnTo>
                    <a:pt x="624" y="408"/>
                  </a:lnTo>
                  <a:lnTo>
                    <a:pt x="630" y="402"/>
                  </a:lnTo>
                  <a:lnTo>
                    <a:pt x="630" y="396"/>
                  </a:lnTo>
                  <a:lnTo>
                    <a:pt x="642" y="384"/>
                  </a:lnTo>
                  <a:lnTo>
                    <a:pt x="654" y="378"/>
                  </a:lnTo>
                  <a:lnTo>
                    <a:pt x="660" y="372"/>
                  </a:lnTo>
                  <a:lnTo>
                    <a:pt x="672" y="366"/>
                  </a:lnTo>
                  <a:lnTo>
                    <a:pt x="702" y="366"/>
                  </a:lnTo>
                  <a:lnTo>
                    <a:pt x="708" y="354"/>
                  </a:lnTo>
                  <a:lnTo>
                    <a:pt x="738" y="360"/>
                  </a:lnTo>
                  <a:lnTo>
                    <a:pt x="744" y="354"/>
                  </a:lnTo>
                  <a:lnTo>
                    <a:pt x="750" y="342"/>
                  </a:lnTo>
                  <a:lnTo>
                    <a:pt x="756" y="336"/>
                  </a:lnTo>
                  <a:lnTo>
                    <a:pt x="774" y="336"/>
                  </a:lnTo>
                  <a:lnTo>
                    <a:pt x="786" y="348"/>
                  </a:lnTo>
                  <a:lnTo>
                    <a:pt x="786" y="354"/>
                  </a:lnTo>
                  <a:lnTo>
                    <a:pt x="804" y="354"/>
                  </a:lnTo>
                  <a:lnTo>
                    <a:pt x="816" y="342"/>
                  </a:lnTo>
                  <a:lnTo>
                    <a:pt x="798" y="330"/>
                  </a:lnTo>
                  <a:lnTo>
                    <a:pt x="786" y="312"/>
                  </a:lnTo>
                  <a:lnTo>
                    <a:pt x="768" y="312"/>
                  </a:lnTo>
                  <a:lnTo>
                    <a:pt x="762" y="306"/>
                  </a:lnTo>
                  <a:lnTo>
                    <a:pt x="762" y="288"/>
                  </a:lnTo>
                  <a:lnTo>
                    <a:pt x="774" y="264"/>
                  </a:lnTo>
                  <a:lnTo>
                    <a:pt x="774" y="258"/>
                  </a:lnTo>
                  <a:lnTo>
                    <a:pt x="780" y="252"/>
                  </a:lnTo>
                  <a:lnTo>
                    <a:pt x="786" y="252"/>
                  </a:lnTo>
                  <a:lnTo>
                    <a:pt x="792" y="246"/>
                  </a:lnTo>
                  <a:lnTo>
                    <a:pt x="798" y="234"/>
                  </a:lnTo>
                  <a:lnTo>
                    <a:pt x="798" y="216"/>
                  </a:lnTo>
                  <a:lnTo>
                    <a:pt x="792" y="210"/>
                  </a:lnTo>
                  <a:lnTo>
                    <a:pt x="780" y="204"/>
                  </a:lnTo>
                  <a:lnTo>
                    <a:pt x="756" y="204"/>
                  </a:lnTo>
                  <a:lnTo>
                    <a:pt x="750" y="198"/>
                  </a:lnTo>
                  <a:lnTo>
                    <a:pt x="744" y="186"/>
                  </a:lnTo>
                  <a:lnTo>
                    <a:pt x="744" y="180"/>
                  </a:lnTo>
                  <a:lnTo>
                    <a:pt x="732" y="180"/>
                  </a:lnTo>
                  <a:lnTo>
                    <a:pt x="726" y="186"/>
                  </a:lnTo>
                  <a:lnTo>
                    <a:pt x="714" y="192"/>
                  </a:lnTo>
                  <a:lnTo>
                    <a:pt x="702" y="192"/>
                  </a:lnTo>
                  <a:lnTo>
                    <a:pt x="696" y="186"/>
                  </a:lnTo>
                  <a:lnTo>
                    <a:pt x="690" y="186"/>
                  </a:lnTo>
                  <a:lnTo>
                    <a:pt x="684" y="180"/>
                  </a:lnTo>
                  <a:lnTo>
                    <a:pt x="660" y="180"/>
                  </a:lnTo>
                  <a:lnTo>
                    <a:pt x="648" y="192"/>
                  </a:lnTo>
                  <a:lnTo>
                    <a:pt x="648" y="204"/>
                  </a:lnTo>
                  <a:lnTo>
                    <a:pt x="612" y="204"/>
                  </a:lnTo>
                  <a:lnTo>
                    <a:pt x="588" y="198"/>
                  </a:lnTo>
                  <a:lnTo>
                    <a:pt x="576" y="192"/>
                  </a:lnTo>
                  <a:lnTo>
                    <a:pt x="576" y="168"/>
                  </a:lnTo>
                  <a:lnTo>
                    <a:pt x="582" y="162"/>
                  </a:lnTo>
                  <a:lnTo>
                    <a:pt x="582" y="156"/>
                  </a:lnTo>
                  <a:lnTo>
                    <a:pt x="576" y="150"/>
                  </a:lnTo>
                  <a:lnTo>
                    <a:pt x="564" y="144"/>
                  </a:lnTo>
                  <a:lnTo>
                    <a:pt x="552" y="144"/>
                  </a:lnTo>
                  <a:lnTo>
                    <a:pt x="552" y="138"/>
                  </a:lnTo>
                  <a:lnTo>
                    <a:pt x="546" y="132"/>
                  </a:lnTo>
                  <a:lnTo>
                    <a:pt x="546" y="108"/>
                  </a:lnTo>
                  <a:lnTo>
                    <a:pt x="540" y="102"/>
                  </a:lnTo>
                  <a:lnTo>
                    <a:pt x="528" y="102"/>
                  </a:lnTo>
                  <a:lnTo>
                    <a:pt x="516" y="84"/>
                  </a:lnTo>
                  <a:lnTo>
                    <a:pt x="498" y="84"/>
                  </a:lnTo>
                  <a:lnTo>
                    <a:pt x="486" y="48"/>
                  </a:lnTo>
                  <a:lnTo>
                    <a:pt x="480" y="42"/>
                  </a:lnTo>
                  <a:lnTo>
                    <a:pt x="468" y="36"/>
                  </a:lnTo>
                  <a:lnTo>
                    <a:pt x="450" y="18"/>
                  </a:lnTo>
                  <a:lnTo>
                    <a:pt x="438" y="12"/>
                  </a:lnTo>
                  <a:lnTo>
                    <a:pt x="426" y="0"/>
                  </a:lnTo>
                  <a:lnTo>
                    <a:pt x="396" y="0"/>
                  </a:lnTo>
                  <a:lnTo>
                    <a:pt x="414" y="0"/>
                  </a:lnTo>
                  <a:lnTo>
                    <a:pt x="414" y="24"/>
                  </a:lnTo>
                  <a:lnTo>
                    <a:pt x="408" y="24"/>
                  </a:lnTo>
                  <a:lnTo>
                    <a:pt x="408" y="30"/>
                  </a:lnTo>
                  <a:lnTo>
                    <a:pt x="402" y="30"/>
                  </a:lnTo>
                  <a:lnTo>
                    <a:pt x="426" y="48"/>
                  </a:lnTo>
                  <a:lnTo>
                    <a:pt x="426" y="78"/>
                  </a:lnTo>
                  <a:lnTo>
                    <a:pt x="414" y="84"/>
                  </a:lnTo>
                  <a:lnTo>
                    <a:pt x="402" y="126"/>
                  </a:lnTo>
                  <a:lnTo>
                    <a:pt x="396" y="138"/>
                  </a:lnTo>
                  <a:lnTo>
                    <a:pt x="384" y="150"/>
                  </a:lnTo>
                  <a:lnTo>
                    <a:pt x="378" y="162"/>
                  </a:lnTo>
                  <a:lnTo>
                    <a:pt x="366" y="174"/>
                  </a:lnTo>
                  <a:lnTo>
                    <a:pt x="354" y="192"/>
                  </a:lnTo>
                  <a:lnTo>
                    <a:pt x="336" y="204"/>
                  </a:lnTo>
                  <a:lnTo>
                    <a:pt x="276" y="234"/>
                  </a:lnTo>
                  <a:lnTo>
                    <a:pt x="258" y="240"/>
                  </a:lnTo>
                  <a:lnTo>
                    <a:pt x="240" y="252"/>
                  </a:lnTo>
                  <a:lnTo>
                    <a:pt x="222" y="270"/>
                  </a:lnTo>
                  <a:lnTo>
                    <a:pt x="222" y="276"/>
                  </a:lnTo>
                  <a:lnTo>
                    <a:pt x="210" y="282"/>
                  </a:lnTo>
                  <a:lnTo>
                    <a:pt x="210" y="300"/>
                  </a:lnTo>
                  <a:lnTo>
                    <a:pt x="198" y="312"/>
                  </a:lnTo>
                  <a:lnTo>
                    <a:pt x="198" y="336"/>
                  </a:lnTo>
                  <a:lnTo>
                    <a:pt x="192" y="348"/>
                  </a:lnTo>
                  <a:lnTo>
                    <a:pt x="192" y="378"/>
                  </a:lnTo>
                  <a:lnTo>
                    <a:pt x="174" y="378"/>
                  </a:lnTo>
                  <a:lnTo>
                    <a:pt x="168" y="384"/>
                  </a:lnTo>
                  <a:lnTo>
                    <a:pt x="168" y="390"/>
                  </a:lnTo>
                  <a:lnTo>
                    <a:pt x="162" y="396"/>
                  </a:lnTo>
                  <a:lnTo>
                    <a:pt x="162" y="402"/>
                  </a:lnTo>
                  <a:lnTo>
                    <a:pt x="144" y="402"/>
                  </a:lnTo>
                  <a:lnTo>
                    <a:pt x="138" y="390"/>
                  </a:lnTo>
                  <a:lnTo>
                    <a:pt x="138" y="372"/>
                  </a:lnTo>
                  <a:lnTo>
                    <a:pt x="132" y="366"/>
                  </a:lnTo>
                  <a:lnTo>
                    <a:pt x="132" y="360"/>
                  </a:lnTo>
                  <a:lnTo>
                    <a:pt x="102" y="360"/>
                  </a:lnTo>
                  <a:lnTo>
                    <a:pt x="90" y="348"/>
                  </a:lnTo>
                  <a:lnTo>
                    <a:pt x="78" y="360"/>
                  </a:lnTo>
                  <a:lnTo>
                    <a:pt x="66" y="366"/>
                  </a:lnTo>
                  <a:lnTo>
                    <a:pt x="60" y="366"/>
                  </a:lnTo>
                  <a:lnTo>
                    <a:pt x="54" y="360"/>
                  </a:lnTo>
                  <a:lnTo>
                    <a:pt x="66" y="348"/>
                  </a:lnTo>
                  <a:lnTo>
                    <a:pt x="54" y="336"/>
                  </a:lnTo>
                  <a:lnTo>
                    <a:pt x="60" y="330"/>
                  </a:lnTo>
                  <a:lnTo>
                    <a:pt x="66" y="318"/>
                  </a:lnTo>
                  <a:lnTo>
                    <a:pt x="78" y="312"/>
                  </a:lnTo>
                  <a:lnTo>
                    <a:pt x="84" y="300"/>
                  </a:lnTo>
                  <a:lnTo>
                    <a:pt x="90" y="294"/>
                  </a:lnTo>
                  <a:lnTo>
                    <a:pt x="90" y="288"/>
                  </a:lnTo>
                  <a:lnTo>
                    <a:pt x="84" y="288"/>
                  </a:lnTo>
                  <a:lnTo>
                    <a:pt x="72" y="282"/>
                  </a:lnTo>
                  <a:lnTo>
                    <a:pt x="66" y="282"/>
                  </a:lnTo>
                  <a:lnTo>
                    <a:pt x="6" y="342"/>
                  </a:lnTo>
                  <a:lnTo>
                    <a:pt x="0" y="354"/>
                  </a:lnTo>
                  <a:lnTo>
                    <a:pt x="0" y="390"/>
                  </a:lnTo>
                  <a:lnTo>
                    <a:pt x="6" y="396"/>
                  </a:lnTo>
                  <a:lnTo>
                    <a:pt x="18" y="396"/>
                  </a:lnTo>
                  <a:lnTo>
                    <a:pt x="12" y="420"/>
                  </a:lnTo>
                  <a:lnTo>
                    <a:pt x="36" y="444"/>
                  </a:lnTo>
                  <a:lnTo>
                    <a:pt x="36" y="462"/>
                  </a:lnTo>
                  <a:lnTo>
                    <a:pt x="12" y="486"/>
                  </a:lnTo>
                  <a:lnTo>
                    <a:pt x="12" y="492"/>
                  </a:lnTo>
                  <a:lnTo>
                    <a:pt x="18" y="504"/>
                  </a:lnTo>
                  <a:lnTo>
                    <a:pt x="24" y="510"/>
                  </a:lnTo>
                  <a:lnTo>
                    <a:pt x="36" y="516"/>
                  </a:lnTo>
                  <a:lnTo>
                    <a:pt x="54" y="522"/>
                  </a:lnTo>
                  <a:lnTo>
                    <a:pt x="66" y="522"/>
                  </a:lnTo>
                  <a:lnTo>
                    <a:pt x="108" y="564"/>
                  </a:lnTo>
                  <a:lnTo>
                    <a:pt x="114" y="576"/>
                  </a:lnTo>
                  <a:lnTo>
                    <a:pt x="132" y="594"/>
                  </a:lnTo>
                  <a:lnTo>
                    <a:pt x="138" y="612"/>
                  </a:lnTo>
                  <a:lnTo>
                    <a:pt x="144" y="624"/>
                  </a:lnTo>
                  <a:lnTo>
                    <a:pt x="144" y="642"/>
                  </a:lnTo>
                  <a:lnTo>
                    <a:pt x="150" y="648"/>
                  </a:lnTo>
                  <a:lnTo>
                    <a:pt x="156" y="660"/>
                  </a:lnTo>
                  <a:lnTo>
                    <a:pt x="168" y="666"/>
                  </a:lnTo>
                  <a:lnTo>
                    <a:pt x="174" y="678"/>
                  </a:lnTo>
                  <a:lnTo>
                    <a:pt x="192" y="696"/>
                  </a:lnTo>
                  <a:lnTo>
                    <a:pt x="204" y="720"/>
                  </a:lnTo>
                  <a:lnTo>
                    <a:pt x="216" y="732"/>
                  </a:lnTo>
                  <a:lnTo>
                    <a:pt x="222" y="744"/>
                  </a:lnTo>
                  <a:lnTo>
                    <a:pt x="234" y="762"/>
                  </a:lnTo>
                  <a:lnTo>
                    <a:pt x="240" y="768"/>
                  </a:lnTo>
                  <a:lnTo>
                    <a:pt x="246" y="780"/>
                  </a:lnTo>
                  <a:lnTo>
                    <a:pt x="252" y="822"/>
                  </a:lnTo>
                  <a:lnTo>
                    <a:pt x="252" y="828"/>
                  </a:lnTo>
                  <a:lnTo>
                    <a:pt x="258" y="834"/>
                  </a:lnTo>
                  <a:lnTo>
                    <a:pt x="264" y="846"/>
                  </a:lnTo>
                  <a:lnTo>
                    <a:pt x="270" y="864"/>
                  </a:lnTo>
                  <a:lnTo>
                    <a:pt x="282" y="876"/>
                  </a:lnTo>
                  <a:lnTo>
                    <a:pt x="288" y="894"/>
                  </a:lnTo>
                  <a:lnTo>
                    <a:pt x="294" y="906"/>
                  </a:lnTo>
                  <a:lnTo>
                    <a:pt x="294" y="918"/>
                  </a:lnTo>
                  <a:lnTo>
                    <a:pt x="300" y="924"/>
                  </a:lnTo>
                  <a:lnTo>
                    <a:pt x="312" y="924"/>
                  </a:lnTo>
                  <a:lnTo>
                    <a:pt x="324" y="936"/>
                  </a:lnTo>
                  <a:lnTo>
                    <a:pt x="324" y="948"/>
                  </a:lnTo>
                  <a:lnTo>
                    <a:pt x="330" y="954"/>
                  </a:lnTo>
                  <a:lnTo>
                    <a:pt x="330" y="966"/>
                  </a:lnTo>
                  <a:lnTo>
                    <a:pt x="336" y="984"/>
                  </a:lnTo>
                  <a:lnTo>
                    <a:pt x="360" y="1014"/>
                  </a:lnTo>
                  <a:lnTo>
                    <a:pt x="378" y="1050"/>
                  </a:lnTo>
                  <a:lnTo>
                    <a:pt x="396" y="1074"/>
                  </a:lnTo>
                  <a:lnTo>
                    <a:pt x="402" y="1086"/>
                  </a:lnTo>
                  <a:lnTo>
                    <a:pt x="408" y="1104"/>
                  </a:lnTo>
                  <a:lnTo>
                    <a:pt x="408" y="1116"/>
                  </a:lnTo>
                  <a:lnTo>
                    <a:pt x="402" y="1128"/>
                  </a:lnTo>
                  <a:lnTo>
                    <a:pt x="402" y="1146"/>
                  </a:lnTo>
                  <a:lnTo>
                    <a:pt x="414" y="1158"/>
                  </a:lnTo>
                  <a:lnTo>
                    <a:pt x="420" y="1170"/>
                  </a:lnTo>
                  <a:lnTo>
                    <a:pt x="444" y="1194"/>
                  </a:lnTo>
                  <a:lnTo>
                    <a:pt x="456" y="1200"/>
                  </a:lnTo>
                  <a:lnTo>
                    <a:pt x="468" y="1212"/>
                  </a:lnTo>
                  <a:lnTo>
                    <a:pt x="474" y="1224"/>
                  </a:lnTo>
                  <a:lnTo>
                    <a:pt x="498" y="1248"/>
                  </a:lnTo>
                  <a:lnTo>
                    <a:pt x="516" y="1260"/>
                  </a:lnTo>
                  <a:lnTo>
                    <a:pt x="546" y="1278"/>
                  </a:lnTo>
                  <a:lnTo>
                    <a:pt x="576" y="1290"/>
                  </a:lnTo>
                  <a:lnTo>
                    <a:pt x="600" y="1302"/>
                  </a:lnTo>
                  <a:lnTo>
                    <a:pt x="642" y="1320"/>
                  </a:lnTo>
                  <a:lnTo>
                    <a:pt x="696" y="1350"/>
                  </a:lnTo>
                  <a:lnTo>
                    <a:pt x="708" y="1362"/>
                  </a:lnTo>
                  <a:lnTo>
                    <a:pt x="726" y="1374"/>
                  </a:lnTo>
                  <a:lnTo>
                    <a:pt x="738" y="1380"/>
                  </a:lnTo>
                  <a:lnTo>
                    <a:pt x="750" y="1392"/>
                  </a:lnTo>
                  <a:lnTo>
                    <a:pt x="774" y="1404"/>
                  </a:lnTo>
                  <a:lnTo>
                    <a:pt x="780" y="1428"/>
                  </a:lnTo>
                  <a:lnTo>
                    <a:pt x="792" y="1434"/>
                  </a:lnTo>
                  <a:lnTo>
                    <a:pt x="798" y="1446"/>
                  </a:lnTo>
                  <a:lnTo>
                    <a:pt x="810" y="1452"/>
                  </a:lnTo>
                  <a:lnTo>
                    <a:pt x="816" y="1458"/>
                  </a:lnTo>
                  <a:lnTo>
                    <a:pt x="840" y="1470"/>
                  </a:lnTo>
                  <a:lnTo>
                    <a:pt x="846" y="1482"/>
                  </a:lnTo>
                  <a:lnTo>
                    <a:pt x="858" y="1488"/>
                  </a:lnTo>
                  <a:lnTo>
                    <a:pt x="894" y="1464"/>
                  </a:lnTo>
                  <a:lnTo>
                    <a:pt x="900" y="1458"/>
                  </a:lnTo>
                  <a:lnTo>
                    <a:pt x="900" y="1440"/>
                  </a:lnTo>
                  <a:lnTo>
                    <a:pt x="894" y="1428"/>
                  </a:lnTo>
                  <a:lnTo>
                    <a:pt x="912" y="1416"/>
                  </a:lnTo>
                  <a:lnTo>
                    <a:pt x="900" y="1392"/>
                  </a:lnTo>
                  <a:lnTo>
                    <a:pt x="918" y="1374"/>
                  </a:lnTo>
                  <a:lnTo>
                    <a:pt x="930" y="1368"/>
                  </a:lnTo>
                  <a:lnTo>
                    <a:pt x="942" y="1344"/>
                  </a:lnTo>
                  <a:lnTo>
                    <a:pt x="942" y="1332"/>
                  </a:lnTo>
                  <a:lnTo>
                    <a:pt x="930" y="1320"/>
                  </a:lnTo>
                  <a:close/>
                </a:path>
              </a:pathLst>
            </a:custGeom>
            <a:solidFill>
              <a:srgbClr val="385723"/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66" name="Guyane (French Guiana)" descr="© INSCALE GmbH, 05.05.2010&#10;http://www.presentationload.com/">
              <a:extLst>
                <a:ext uri="{FF2B5EF4-FFF2-40B4-BE49-F238E27FC236}">
                  <a16:creationId xmlns:a16="http://schemas.microsoft.com/office/drawing/2014/main" id="{7DAE1A56-D7EB-4018-866A-A5C38A35925F}"/>
                </a:ext>
              </a:extLst>
            </p:cNvPr>
            <p:cNvSpPr>
              <a:spLocks/>
            </p:cNvSpPr>
            <p:nvPr/>
          </p:nvSpPr>
          <p:spPr bwMode="gray">
            <a:xfrm>
              <a:off x="3825663" y="4312234"/>
              <a:ext cx="90438" cy="133283"/>
            </a:xfrm>
            <a:custGeom>
              <a:avLst/>
              <a:gdLst>
                <a:gd name="T0" fmla="*/ 2147483647 w 52"/>
                <a:gd name="T1" fmla="*/ 2147483647 h 76"/>
                <a:gd name="T2" fmla="*/ 2147483647 w 52"/>
                <a:gd name="T3" fmla="*/ 2147483647 h 76"/>
                <a:gd name="T4" fmla="*/ 2147483647 w 52"/>
                <a:gd name="T5" fmla="*/ 2147483647 h 76"/>
                <a:gd name="T6" fmla="*/ 2147483647 w 52"/>
                <a:gd name="T7" fmla="*/ 2147483647 h 76"/>
                <a:gd name="T8" fmla="*/ 2147483647 w 52"/>
                <a:gd name="T9" fmla="*/ 2147483647 h 76"/>
                <a:gd name="T10" fmla="*/ 2147483647 w 52"/>
                <a:gd name="T11" fmla="*/ 2147483647 h 76"/>
                <a:gd name="T12" fmla="*/ 2147483647 w 52"/>
                <a:gd name="T13" fmla="*/ 2147483647 h 76"/>
                <a:gd name="T14" fmla="*/ 2147483647 w 52"/>
                <a:gd name="T15" fmla="*/ 2147483647 h 76"/>
                <a:gd name="T16" fmla="*/ 2147483647 w 52"/>
                <a:gd name="T17" fmla="*/ 2147483647 h 76"/>
                <a:gd name="T18" fmla="*/ 2147483647 w 52"/>
                <a:gd name="T19" fmla="*/ 2147483647 h 76"/>
                <a:gd name="T20" fmla="*/ 2147483647 w 52"/>
                <a:gd name="T21" fmla="*/ 2147483647 h 76"/>
                <a:gd name="T22" fmla="*/ 2147483647 w 52"/>
                <a:gd name="T23" fmla="*/ 0 h 76"/>
                <a:gd name="T24" fmla="*/ 2147483647 w 52"/>
                <a:gd name="T25" fmla="*/ 2147483647 h 76"/>
                <a:gd name="T26" fmla="*/ 2147483647 w 52"/>
                <a:gd name="T27" fmla="*/ 2147483647 h 76"/>
                <a:gd name="T28" fmla="*/ 2147483647 w 52"/>
                <a:gd name="T29" fmla="*/ 2147483647 h 76"/>
                <a:gd name="T30" fmla="*/ 2147483647 w 52"/>
                <a:gd name="T31" fmla="*/ 2147483647 h 76"/>
                <a:gd name="T32" fmla="*/ 2147483647 w 52"/>
                <a:gd name="T33" fmla="*/ 2147483647 h 76"/>
                <a:gd name="T34" fmla="*/ 2147483647 w 52"/>
                <a:gd name="T35" fmla="*/ 2147483647 h 76"/>
                <a:gd name="T36" fmla="*/ 2147483647 w 52"/>
                <a:gd name="T37" fmla="*/ 2147483647 h 76"/>
                <a:gd name="T38" fmla="*/ 2147483647 w 52"/>
                <a:gd name="T39" fmla="*/ 2147483647 h 76"/>
                <a:gd name="T40" fmla="*/ 2147483647 w 52"/>
                <a:gd name="T41" fmla="*/ 2147483647 h 76"/>
                <a:gd name="T42" fmla="*/ 2147483647 w 52"/>
                <a:gd name="T43" fmla="*/ 2147483647 h 76"/>
                <a:gd name="T44" fmla="*/ 2147483647 w 52"/>
                <a:gd name="T45" fmla="*/ 2147483647 h 76"/>
                <a:gd name="T46" fmla="*/ 2147483647 w 52"/>
                <a:gd name="T47" fmla="*/ 2147483647 h 76"/>
                <a:gd name="T48" fmla="*/ 2147483647 w 52"/>
                <a:gd name="T49" fmla="*/ 2147483647 h 76"/>
                <a:gd name="T50" fmla="*/ 2147483647 w 52"/>
                <a:gd name="T51" fmla="*/ 2147483647 h 76"/>
                <a:gd name="T52" fmla="*/ 2147483647 w 52"/>
                <a:gd name="T53" fmla="*/ 2147483647 h 76"/>
                <a:gd name="T54" fmla="*/ 2147483647 w 52"/>
                <a:gd name="T55" fmla="*/ 2147483647 h 76"/>
                <a:gd name="T56" fmla="*/ 2147483647 w 52"/>
                <a:gd name="T57" fmla="*/ 2147483647 h 76"/>
                <a:gd name="T58" fmla="*/ 2147483647 w 52"/>
                <a:gd name="T59" fmla="*/ 2147483647 h 76"/>
                <a:gd name="T60" fmla="*/ 2147483647 w 52"/>
                <a:gd name="T61" fmla="*/ 2147483647 h 76"/>
                <a:gd name="T62" fmla="*/ 2147483647 w 52"/>
                <a:gd name="T63" fmla="*/ 2147483647 h 76"/>
                <a:gd name="T64" fmla="*/ 0 w 52"/>
                <a:gd name="T65" fmla="*/ 2147483647 h 76"/>
                <a:gd name="T66" fmla="*/ 0 w 52"/>
                <a:gd name="T67" fmla="*/ 2147483647 h 76"/>
                <a:gd name="T68" fmla="*/ 2147483647 w 52"/>
                <a:gd name="T69" fmla="*/ 2147483647 h 76"/>
                <a:gd name="T70" fmla="*/ 2147483647 w 52"/>
                <a:gd name="T71" fmla="*/ 2147483647 h 76"/>
                <a:gd name="T72" fmla="*/ 2147483647 w 52"/>
                <a:gd name="T73" fmla="*/ 2147483647 h 76"/>
                <a:gd name="T74" fmla="*/ 2147483647 w 52"/>
                <a:gd name="T75" fmla="*/ 2147483647 h 76"/>
                <a:gd name="T76" fmla="*/ 2147483647 w 52"/>
                <a:gd name="T77" fmla="*/ 2147483647 h 76"/>
                <a:gd name="T78" fmla="*/ 2147483647 w 52"/>
                <a:gd name="T79" fmla="*/ 2147483647 h 76"/>
                <a:gd name="T80" fmla="*/ 2147483647 w 52"/>
                <a:gd name="T81" fmla="*/ 2147483647 h 76"/>
                <a:gd name="T82" fmla="*/ 2147483647 w 52"/>
                <a:gd name="T83" fmla="*/ 2147483647 h 76"/>
                <a:gd name="T84" fmla="*/ 2147483647 w 52"/>
                <a:gd name="T85" fmla="*/ 2147483647 h 76"/>
                <a:gd name="T86" fmla="*/ 2147483647 w 52"/>
                <a:gd name="T87" fmla="*/ 2147483647 h 76"/>
                <a:gd name="T88" fmla="*/ 2147483647 w 52"/>
                <a:gd name="T89" fmla="*/ 2147483647 h 76"/>
                <a:gd name="T90" fmla="*/ 2147483647 w 52"/>
                <a:gd name="T91" fmla="*/ 2147483647 h 76"/>
                <a:gd name="T92" fmla="*/ 2147483647 w 52"/>
                <a:gd name="T93" fmla="*/ 2147483647 h 76"/>
                <a:gd name="T94" fmla="*/ 2147483647 w 52"/>
                <a:gd name="T95" fmla="*/ 2147483647 h 76"/>
                <a:gd name="T96" fmla="*/ 2147483647 w 52"/>
                <a:gd name="T97" fmla="*/ 2147483647 h 76"/>
                <a:gd name="T98" fmla="*/ 2147483647 w 52"/>
                <a:gd name="T99" fmla="*/ 2147483647 h 76"/>
                <a:gd name="T100" fmla="*/ 2147483647 w 52"/>
                <a:gd name="T101" fmla="*/ 2147483647 h 76"/>
                <a:gd name="T102" fmla="*/ 2147483647 w 52"/>
                <a:gd name="T103" fmla="*/ 2147483647 h 76"/>
                <a:gd name="T104" fmla="*/ 2147483647 w 52"/>
                <a:gd name="T105" fmla="*/ 2147483647 h 76"/>
                <a:gd name="T106" fmla="*/ 2147483647 w 52"/>
                <a:gd name="T107" fmla="*/ 2147483647 h 76"/>
                <a:gd name="T108" fmla="*/ 2147483647 w 52"/>
                <a:gd name="T109" fmla="*/ 2147483647 h 76"/>
                <a:gd name="T110" fmla="*/ 2147483647 w 52"/>
                <a:gd name="T111" fmla="*/ 2147483647 h 76"/>
                <a:gd name="T112" fmla="*/ 2147483647 w 52"/>
                <a:gd name="T113" fmla="*/ 2147483647 h 76"/>
                <a:gd name="T114" fmla="*/ 2147483647 w 52"/>
                <a:gd name="T115" fmla="*/ 2147483647 h 7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52"/>
                <a:gd name="T175" fmla="*/ 0 h 76"/>
                <a:gd name="T176" fmla="*/ 52 w 52"/>
                <a:gd name="T177" fmla="*/ 76 h 7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52" h="76">
                  <a:moveTo>
                    <a:pt x="52" y="32"/>
                  </a:moveTo>
                  <a:lnTo>
                    <a:pt x="50" y="26"/>
                  </a:lnTo>
                  <a:lnTo>
                    <a:pt x="48" y="24"/>
                  </a:lnTo>
                  <a:lnTo>
                    <a:pt x="46" y="22"/>
                  </a:lnTo>
                  <a:lnTo>
                    <a:pt x="46" y="20"/>
                  </a:lnTo>
                  <a:lnTo>
                    <a:pt x="40" y="20"/>
                  </a:lnTo>
                  <a:lnTo>
                    <a:pt x="32" y="6"/>
                  </a:lnTo>
                  <a:lnTo>
                    <a:pt x="24" y="6"/>
                  </a:lnTo>
                  <a:lnTo>
                    <a:pt x="22" y="4"/>
                  </a:lnTo>
                  <a:lnTo>
                    <a:pt x="20" y="4"/>
                  </a:lnTo>
                  <a:lnTo>
                    <a:pt x="16" y="2"/>
                  </a:lnTo>
                  <a:lnTo>
                    <a:pt x="14" y="0"/>
                  </a:lnTo>
                  <a:lnTo>
                    <a:pt x="12" y="4"/>
                  </a:lnTo>
                  <a:lnTo>
                    <a:pt x="12" y="10"/>
                  </a:lnTo>
                  <a:lnTo>
                    <a:pt x="10" y="10"/>
                  </a:lnTo>
                  <a:lnTo>
                    <a:pt x="8" y="12"/>
                  </a:lnTo>
                  <a:lnTo>
                    <a:pt x="6" y="14"/>
                  </a:lnTo>
                  <a:lnTo>
                    <a:pt x="4" y="16"/>
                  </a:lnTo>
                  <a:lnTo>
                    <a:pt x="2" y="20"/>
                  </a:lnTo>
                  <a:lnTo>
                    <a:pt x="2" y="28"/>
                  </a:lnTo>
                  <a:lnTo>
                    <a:pt x="4" y="32"/>
                  </a:lnTo>
                  <a:lnTo>
                    <a:pt x="4" y="36"/>
                  </a:lnTo>
                  <a:lnTo>
                    <a:pt x="6" y="40"/>
                  </a:lnTo>
                  <a:lnTo>
                    <a:pt x="10" y="44"/>
                  </a:lnTo>
                  <a:lnTo>
                    <a:pt x="12" y="46"/>
                  </a:lnTo>
                  <a:lnTo>
                    <a:pt x="12" y="48"/>
                  </a:lnTo>
                  <a:lnTo>
                    <a:pt x="6" y="54"/>
                  </a:lnTo>
                  <a:lnTo>
                    <a:pt x="8" y="62"/>
                  </a:lnTo>
                  <a:lnTo>
                    <a:pt x="6" y="64"/>
                  </a:lnTo>
                  <a:lnTo>
                    <a:pt x="4" y="64"/>
                  </a:lnTo>
                  <a:lnTo>
                    <a:pt x="4" y="66"/>
                  </a:lnTo>
                  <a:lnTo>
                    <a:pt x="2" y="68"/>
                  </a:lnTo>
                  <a:lnTo>
                    <a:pt x="0" y="72"/>
                  </a:lnTo>
                  <a:lnTo>
                    <a:pt x="4" y="76"/>
                  </a:lnTo>
                  <a:lnTo>
                    <a:pt x="10" y="76"/>
                  </a:lnTo>
                  <a:lnTo>
                    <a:pt x="12" y="74"/>
                  </a:lnTo>
                  <a:lnTo>
                    <a:pt x="12" y="72"/>
                  </a:lnTo>
                  <a:lnTo>
                    <a:pt x="14" y="72"/>
                  </a:lnTo>
                  <a:lnTo>
                    <a:pt x="16" y="72"/>
                  </a:lnTo>
                  <a:lnTo>
                    <a:pt x="18" y="72"/>
                  </a:lnTo>
                  <a:lnTo>
                    <a:pt x="20" y="72"/>
                  </a:lnTo>
                  <a:lnTo>
                    <a:pt x="22" y="72"/>
                  </a:lnTo>
                  <a:lnTo>
                    <a:pt x="26" y="74"/>
                  </a:lnTo>
                  <a:lnTo>
                    <a:pt x="30" y="74"/>
                  </a:lnTo>
                  <a:lnTo>
                    <a:pt x="32" y="72"/>
                  </a:lnTo>
                  <a:lnTo>
                    <a:pt x="40" y="64"/>
                  </a:lnTo>
                  <a:lnTo>
                    <a:pt x="40" y="60"/>
                  </a:lnTo>
                  <a:lnTo>
                    <a:pt x="44" y="50"/>
                  </a:lnTo>
                  <a:lnTo>
                    <a:pt x="46" y="46"/>
                  </a:lnTo>
                  <a:lnTo>
                    <a:pt x="48" y="44"/>
                  </a:lnTo>
                  <a:lnTo>
                    <a:pt x="50" y="42"/>
                  </a:lnTo>
                  <a:lnTo>
                    <a:pt x="50" y="40"/>
                  </a:lnTo>
                  <a:lnTo>
                    <a:pt x="52" y="38"/>
                  </a:lnTo>
                  <a:lnTo>
                    <a:pt x="52" y="36"/>
                  </a:lnTo>
                  <a:lnTo>
                    <a:pt x="52" y="34"/>
                  </a:lnTo>
                  <a:lnTo>
                    <a:pt x="52" y="32"/>
                  </a:lnTo>
                  <a:close/>
                </a:path>
              </a:pathLst>
            </a:custGeom>
            <a:solidFill>
              <a:srgbClr val="385723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67" name="Guyana" descr="© INSCALE GmbH, 05.05.2010&#10;http://www.presentationload.com/">
              <a:extLst>
                <a:ext uri="{FF2B5EF4-FFF2-40B4-BE49-F238E27FC236}">
                  <a16:creationId xmlns:a16="http://schemas.microsoft.com/office/drawing/2014/main" id="{D8AACE03-2A8F-4D07-B7EF-B418BA20B51E}"/>
                </a:ext>
              </a:extLst>
            </p:cNvPr>
            <p:cNvSpPr>
              <a:spLocks/>
            </p:cNvSpPr>
            <p:nvPr/>
          </p:nvSpPr>
          <p:spPr bwMode="gray">
            <a:xfrm>
              <a:off x="3613055" y="4215446"/>
              <a:ext cx="145969" cy="261805"/>
            </a:xfrm>
            <a:custGeom>
              <a:avLst/>
              <a:gdLst>
                <a:gd name="T0" fmla="*/ 2147483647 w 324"/>
                <a:gd name="T1" fmla="*/ 2147483647 h 582"/>
                <a:gd name="T2" fmla="*/ 2147483647 w 324"/>
                <a:gd name="T3" fmla="*/ 2147483647 h 582"/>
                <a:gd name="T4" fmla="*/ 2147483647 w 324"/>
                <a:gd name="T5" fmla="*/ 2147483647 h 582"/>
                <a:gd name="T6" fmla="*/ 2147483647 w 324"/>
                <a:gd name="T7" fmla="*/ 2147483647 h 582"/>
                <a:gd name="T8" fmla="*/ 2147483647 w 324"/>
                <a:gd name="T9" fmla="*/ 2147483647 h 582"/>
                <a:gd name="T10" fmla="*/ 2147483647 w 324"/>
                <a:gd name="T11" fmla="*/ 2147483647 h 582"/>
                <a:gd name="T12" fmla="*/ 2147483647 w 324"/>
                <a:gd name="T13" fmla="*/ 2147483647 h 582"/>
                <a:gd name="T14" fmla="*/ 2147483647 w 324"/>
                <a:gd name="T15" fmla="*/ 2147483647 h 582"/>
                <a:gd name="T16" fmla="*/ 0 w 324"/>
                <a:gd name="T17" fmla="*/ 2147483647 h 582"/>
                <a:gd name="T18" fmla="*/ 2147483647 w 324"/>
                <a:gd name="T19" fmla="*/ 2147483647 h 582"/>
                <a:gd name="T20" fmla="*/ 2147483647 w 324"/>
                <a:gd name="T21" fmla="*/ 2147483647 h 582"/>
                <a:gd name="T22" fmla="*/ 2147483647 w 324"/>
                <a:gd name="T23" fmla="*/ 2147483647 h 582"/>
                <a:gd name="T24" fmla="*/ 2147483647 w 324"/>
                <a:gd name="T25" fmla="*/ 2147483647 h 582"/>
                <a:gd name="T26" fmla="*/ 2147483647 w 324"/>
                <a:gd name="T27" fmla="*/ 2147483647 h 582"/>
                <a:gd name="T28" fmla="*/ 2147483647 w 324"/>
                <a:gd name="T29" fmla="*/ 2147483647 h 582"/>
                <a:gd name="T30" fmla="*/ 2147483647 w 324"/>
                <a:gd name="T31" fmla="*/ 2147483647 h 582"/>
                <a:gd name="T32" fmla="*/ 2147483647 w 324"/>
                <a:gd name="T33" fmla="*/ 2147483647 h 582"/>
                <a:gd name="T34" fmla="*/ 2147483647 w 324"/>
                <a:gd name="T35" fmla="*/ 2147483647 h 582"/>
                <a:gd name="T36" fmla="*/ 2147483647 w 324"/>
                <a:gd name="T37" fmla="*/ 2147483647 h 582"/>
                <a:gd name="T38" fmla="*/ 2147483647 w 324"/>
                <a:gd name="T39" fmla="*/ 2147483647 h 582"/>
                <a:gd name="T40" fmla="*/ 2147483647 w 324"/>
                <a:gd name="T41" fmla="*/ 2147483647 h 582"/>
                <a:gd name="T42" fmla="*/ 2147483647 w 324"/>
                <a:gd name="T43" fmla="*/ 2147483647 h 582"/>
                <a:gd name="T44" fmla="*/ 2147483647 w 324"/>
                <a:gd name="T45" fmla="*/ 2147483647 h 582"/>
                <a:gd name="T46" fmla="*/ 2147483647 w 324"/>
                <a:gd name="T47" fmla="*/ 2147483647 h 582"/>
                <a:gd name="T48" fmla="*/ 2147483647 w 324"/>
                <a:gd name="T49" fmla="*/ 2147483647 h 582"/>
                <a:gd name="T50" fmla="*/ 2147483647 w 324"/>
                <a:gd name="T51" fmla="*/ 2147483647 h 582"/>
                <a:gd name="T52" fmla="*/ 2147483647 w 324"/>
                <a:gd name="T53" fmla="*/ 2147483647 h 582"/>
                <a:gd name="T54" fmla="*/ 2147483647 w 324"/>
                <a:gd name="T55" fmla="*/ 2147483647 h 582"/>
                <a:gd name="T56" fmla="*/ 2147483647 w 324"/>
                <a:gd name="T57" fmla="*/ 2147483647 h 582"/>
                <a:gd name="T58" fmla="*/ 2147483647 w 324"/>
                <a:gd name="T59" fmla="*/ 2147483647 h 582"/>
                <a:gd name="T60" fmla="*/ 2147483647 w 324"/>
                <a:gd name="T61" fmla="*/ 2147483647 h 582"/>
                <a:gd name="T62" fmla="*/ 2147483647 w 324"/>
                <a:gd name="T63" fmla="*/ 2147483647 h 582"/>
                <a:gd name="T64" fmla="*/ 2147483647 w 324"/>
                <a:gd name="T65" fmla="*/ 2147483647 h 582"/>
                <a:gd name="T66" fmla="*/ 2147483647 w 324"/>
                <a:gd name="T67" fmla="*/ 2147483647 h 582"/>
                <a:gd name="T68" fmla="*/ 2147483647 w 324"/>
                <a:gd name="T69" fmla="*/ 2147483647 h 582"/>
                <a:gd name="T70" fmla="*/ 2147483647 w 324"/>
                <a:gd name="T71" fmla="*/ 2147483647 h 582"/>
                <a:gd name="T72" fmla="*/ 2147483647 w 324"/>
                <a:gd name="T73" fmla="*/ 2147483647 h 582"/>
                <a:gd name="T74" fmla="*/ 2147483647 w 324"/>
                <a:gd name="T75" fmla="*/ 2147483647 h 582"/>
                <a:gd name="T76" fmla="*/ 2147483647 w 324"/>
                <a:gd name="T77" fmla="*/ 2147483647 h 582"/>
                <a:gd name="T78" fmla="*/ 2147483647 w 324"/>
                <a:gd name="T79" fmla="*/ 2147483647 h 582"/>
                <a:gd name="T80" fmla="*/ 2147483647 w 324"/>
                <a:gd name="T81" fmla="*/ 2147483647 h 582"/>
                <a:gd name="T82" fmla="*/ 2147483647 w 324"/>
                <a:gd name="T83" fmla="*/ 2147483647 h 582"/>
                <a:gd name="T84" fmla="*/ 2147483647 w 324"/>
                <a:gd name="T85" fmla="*/ 2147483647 h 582"/>
                <a:gd name="T86" fmla="*/ 2147483647 w 324"/>
                <a:gd name="T87" fmla="*/ 2147483647 h 582"/>
                <a:gd name="T88" fmla="*/ 2147483647 w 324"/>
                <a:gd name="T89" fmla="*/ 2147483647 h 582"/>
                <a:gd name="T90" fmla="*/ 2147483647 w 324"/>
                <a:gd name="T91" fmla="*/ 2147483647 h 582"/>
                <a:gd name="T92" fmla="*/ 2147483647 w 324"/>
                <a:gd name="T93" fmla="*/ 2147483647 h 582"/>
                <a:gd name="T94" fmla="*/ 2147483647 w 324"/>
                <a:gd name="T95" fmla="*/ 2147483647 h 582"/>
                <a:gd name="T96" fmla="*/ 2147483647 w 324"/>
                <a:gd name="T97" fmla="*/ 2147483647 h 582"/>
                <a:gd name="T98" fmla="*/ 2147483647 w 324"/>
                <a:gd name="T99" fmla="*/ 2147483647 h 582"/>
                <a:gd name="T100" fmla="*/ 2147483647 w 324"/>
                <a:gd name="T101" fmla="*/ 2147483647 h 582"/>
                <a:gd name="T102" fmla="*/ 2147483647 w 324"/>
                <a:gd name="T103" fmla="*/ 2147483647 h 582"/>
                <a:gd name="T104" fmla="*/ 2147483647 w 324"/>
                <a:gd name="T105" fmla="*/ 2147483647 h 582"/>
                <a:gd name="T106" fmla="*/ 2147483647 w 324"/>
                <a:gd name="T107" fmla="*/ 2147483647 h 582"/>
                <a:gd name="T108" fmla="*/ 2147483647 w 324"/>
                <a:gd name="T109" fmla="*/ 2147483647 h 582"/>
                <a:gd name="T110" fmla="*/ 2147483647 w 324"/>
                <a:gd name="T111" fmla="*/ 2147483647 h 582"/>
                <a:gd name="T112" fmla="*/ 2147483647 w 324"/>
                <a:gd name="T113" fmla="*/ 2147483647 h 582"/>
                <a:gd name="T114" fmla="*/ 2147483647 w 324"/>
                <a:gd name="T115" fmla="*/ 2147483647 h 582"/>
                <a:gd name="T116" fmla="*/ 2147483647 w 324"/>
                <a:gd name="T117" fmla="*/ 2147483647 h 582"/>
                <a:gd name="T118" fmla="*/ 2147483647 w 324"/>
                <a:gd name="T119" fmla="*/ 2147483647 h 582"/>
                <a:gd name="T120" fmla="*/ 2147483647 w 324"/>
                <a:gd name="T121" fmla="*/ 2147483647 h 582"/>
                <a:gd name="T122" fmla="*/ 2147483647 w 324"/>
                <a:gd name="T123" fmla="*/ 0 h 582"/>
                <a:gd name="T124" fmla="*/ 2147483647 w 324"/>
                <a:gd name="T125" fmla="*/ 2147483647 h 582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324"/>
                <a:gd name="T190" fmla="*/ 0 h 582"/>
                <a:gd name="T191" fmla="*/ 324 w 324"/>
                <a:gd name="T192" fmla="*/ 582 h 582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324" h="582">
                  <a:moveTo>
                    <a:pt x="90" y="42"/>
                  </a:moveTo>
                  <a:lnTo>
                    <a:pt x="84" y="48"/>
                  </a:lnTo>
                  <a:lnTo>
                    <a:pt x="72" y="48"/>
                  </a:lnTo>
                  <a:lnTo>
                    <a:pt x="60" y="60"/>
                  </a:lnTo>
                  <a:lnTo>
                    <a:pt x="60" y="102"/>
                  </a:lnTo>
                  <a:lnTo>
                    <a:pt x="84" y="102"/>
                  </a:lnTo>
                  <a:lnTo>
                    <a:pt x="84" y="120"/>
                  </a:lnTo>
                  <a:lnTo>
                    <a:pt x="78" y="126"/>
                  </a:lnTo>
                  <a:lnTo>
                    <a:pt x="66" y="132"/>
                  </a:lnTo>
                  <a:lnTo>
                    <a:pt x="54" y="132"/>
                  </a:lnTo>
                  <a:lnTo>
                    <a:pt x="42" y="138"/>
                  </a:lnTo>
                  <a:lnTo>
                    <a:pt x="12" y="138"/>
                  </a:lnTo>
                  <a:lnTo>
                    <a:pt x="12" y="144"/>
                  </a:lnTo>
                  <a:lnTo>
                    <a:pt x="30" y="162"/>
                  </a:lnTo>
                  <a:lnTo>
                    <a:pt x="30" y="180"/>
                  </a:lnTo>
                  <a:lnTo>
                    <a:pt x="18" y="186"/>
                  </a:lnTo>
                  <a:lnTo>
                    <a:pt x="12" y="186"/>
                  </a:lnTo>
                  <a:lnTo>
                    <a:pt x="0" y="192"/>
                  </a:lnTo>
                  <a:lnTo>
                    <a:pt x="0" y="204"/>
                  </a:lnTo>
                  <a:lnTo>
                    <a:pt x="6" y="210"/>
                  </a:lnTo>
                  <a:lnTo>
                    <a:pt x="12" y="222"/>
                  </a:lnTo>
                  <a:lnTo>
                    <a:pt x="48" y="258"/>
                  </a:lnTo>
                  <a:lnTo>
                    <a:pt x="72" y="264"/>
                  </a:lnTo>
                  <a:lnTo>
                    <a:pt x="78" y="252"/>
                  </a:lnTo>
                  <a:lnTo>
                    <a:pt x="90" y="264"/>
                  </a:lnTo>
                  <a:lnTo>
                    <a:pt x="96" y="276"/>
                  </a:lnTo>
                  <a:lnTo>
                    <a:pt x="96" y="294"/>
                  </a:lnTo>
                  <a:lnTo>
                    <a:pt x="90" y="306"/>
                  </a:lnTo>
                  <a:lnTo>
                    <a:pt x="84" y="312"/>
                  </a:lnTo>
                  <a:lnTo>
                    <a:pt x="84" y="318"/>
                  </a:lnTo>
                  <a:lnTo>
                    <a:pt x="90" y="324"/>
                  </a:lnTo>
                  <a:lnTo>
                    <a:pt x="96" y="324"/>
                  </a:lnTo>
                  <a:lnTo>
                    <a:pt x="108" y="318"/>
                  </a:lnTo>
                  <a:lnTo>
                    <a:pt x="114" y="318"/>
                  </a:lnTo>
                  <a:lnTo>
                    <a:pt x="114" y="348"/>
                  </a:lnTo>
                  <a:lnTo>
                    <a:pt x="120" y="354"/>
                  </a:lnTo>
                  <a:lnTo>
                    <a:pt x="126" y="354"/>
                  </a:lnTo>
                  <a:lnTo>
                    <a:pt x="126" y="366"/>
                  </a:lnTo>
                  <a:lnTo>
                    <a:pt x="120" y="378"/>
                  </a:lnTo>
                  <a:lnTo>
                    <a:pt x="108" y="390"/>
                  </a:lnTo>
                  <a:lnTo>
                    <a:pt x="96" y="432"/>
                  </a:lnTo>
                  <a:lnTo>
                    <a:pt x="90" y="444"/>
                  </a:lnTo>
                  <a:lnTo>
                    <a:pt x="90" y="450"/>
                  </a:lnTo>
                  <a:lnTo>
                    <a:pt x="84" y="462"/>
                  </a:lnTo>
                  <a:lnTo>
                    <a:pt x="84" y="468"/>
                  </a:lnTo>
                  <a:lnTo>
                    <a:pt x="90" y="480"/>
                  </a:lnTo>
                  <a:lnTo>
                    <a:pt x="114" y="504"/>
                  </a:lnTo>
                  <a:lnTo>
                    <a:pt x="114" y="534"/>
                  </a:lnTo>
                  <a:lnTo>
                    <a:pt x="144" y="570"/>
                  </a:lnTo>
                  <a:lnTo>
                    <a:pt x="156" y="570"/>
                  </a:lnTo>
                  <a:lnTo>
                    <a:pt x="162" y="582"/>
                  </a:lnTo>
                  <a:lnTo>
                    <a:pt x="198" y="582"/>
                  </a:lnTo>
                  <a:lnTo>
                    <a:pt x="204" y="576"/>
                  </a:lnTo>
                  <a:lnTo>
                    <a:pt x="204" y="564"/>
                  </a:lnTo>
                  <a:lnTo>
                    <a:pt x="216" y="552"/>
                  </a:lnTo>
                  <a:lnTo>
                    <a:pt x="234" y="552"/>
                  </a:lnTo>
                  <a:lnTo>
                    <a:pt x="240" y="540"/>
                  </a:lnTo>
                  <a:lnTo>
                    <a:pt x="270" y="540"/>
                  </a:lnTo>
                  <a:lnTo>
                    <a:pt x="270" y="534"/>
                  </a:lnTo>
                  <a:lnTo>
                    <a:pt x="288" y="516"/>
                  </a:lnTo>
                  <a:lnTo>
                    <a:pt x="300" y="516"/>
                  </a:lnTo>
                  <a:lnTo>
                    <a:pt x="312" y="528"/>
                  </a:lnTo>
                  <a:lnTo>
                    <a:pt x="318" y="528"/>
                  </a:lnTo>
                  <a:lnTo>
                    <a:pt x="324" y="522"/>
                  </a:lnTo>
                  <a:lnTo>
                    <a:pt x="324" y="510"/>
                  </a:lnTo>
                  <a:lnTo>
                    <a:pt x="318" y="504"/>
                  </a:lnTo>
                  <a:lnTo>
                    <a:pt x="312" y="492"/>
                  </a:lnTo>
                  <a:lnTo>
                    <a:pt x="306" y="474"/>
                  </a:lnTo>
                  <a:lnTo>
                    <a:pt x="288" y="456"/>
                  </a:lnTo>
                  <a:lnTo>
                    <a:pt x="282" y="444"/>
                  </a:lnTo>
                  <a:lnTo>
                    <a:pt x="282" y="420"/>
                  </a:lnTo>
                  <a:lnTo>
                    <a:pt x="288" y="414"/>
                  </a:lnTo>
                  <a:lnTo>
                    <a:pt x="288" y="396"/>
                  </a:lnTo>
                  <a:lnTo>
                    <a:pt x="276" y="408"/>
                  </a:lnTo>
                  <a:lnTo>
                    <a:pt x="276" y="414"/>
                  </a:lnTo>
                  <a:lnTo>
                    <a:pt x="264" y="414"/>
                  </a:lnTo>
                  <a:lnTo>
                    <a:pt x="258" y="402"/>
                  </a:lnTo>
                  <a:lnTo>
                    <a:pt x="252" y="396"/>
                  </a:lnTo>
                  <a:lnTo>
                    <a:pt x="246" y="384"/>
                  </a:lnTo>
                  <a:lnTo>
                    <a:pt x="246" y="372"/>
                  </a:lnTo>
                  <a:lnTo>
                    <a:pt x="240" y="372"/>
                  </a:lnTo>
                  <a:lnTo>
                    <a:pt x="240" y="366"/>
                  </a:lnTo>
                  <a:lnTo>
                    <a:pt x="234" y="360"/>
                  </a:lnTo>
                  <a:lnTo>
                    <a:pt x="234" y="348"/>
                  </a:lnTo>
                  <a:lnTo>
                    <a:pt x="240" y="336"/>
                  </a:lnTo>
                  <a:lnTo>
                    <a:pt x="246" y="330"/>
                  </a:lnTo>
                  <a:lnTo>
                    <a:pt x="246" y="288"/>
                  </a:lnTo>
                  <a:lnTo>
                    <a:pt x="252" y="282"/>
                  </a:lnTo>
                  <a:lnTo>
                    <a:pt x="264" y="276"/>
                  </a:lnTo>
                  <a:lnTo>
                    <a:pt x="294" y="276"/>
                  </a:lnTo>
                  <a:lnTo>
                    <a:pt x="300" y="270"/>
                  </a:lnTo>
                  <a:lnTo>
                    <a:pt x="300" y="258"/>
                  </a:lnTo>
                  <a:lnTo>
                    <a:pt x="288" y="246"/>
                  </a:lnTo>
                  <a:lnTo>
                    <a:pt x="288" y="234"/>
                  </a:lnTo>
                  <a:lnTo>
                    <a:pt x="294" y="222"/>
                  </a:lnTo>
                  <a:lnTo>
                    <a:pt x="300" y="216"/>
                  </a:lnTo>
                  <a:lnTo>
                    <a:pt x="306" y="204"/>
                  </a:lnTo>
                  <a:lnTo>
                    <a:pt x="306" y="192"/>
                  </a:lnTo>
                  <a:lnTo>
                    <a:pt x="300" y="180"/>
                  </a:lnTo>
                  <a:lnTo>
                    <a:pt x="294" y="174"/>
                  </a:lnTo>
                  <a:lnTo>
                    <a:pt x="276" y="174"/>
                  </a:lnTo>
                  <a:lnTo>
                    <a:pt x="270" y="180"/>
                  </a:lnTo>
                  <a:lnTo>
                    <a:pt x="270" y="156"/>
                  </a:lnTo>
                  <a:lnTo>
                    <a:pt x="258" y="150"/>
                  </a:lnTo>
                  <a:lnTo>
                    <a:pt x="252" y="138"/>
                  </a:lnTo>
                  <a:lnTo>
                    <a:pt x="234" y="132"/>
                  </a:lnTo>
                  <a:lnTo>
                    <a:pt x="216" y="132"/>
                  </a:lnTo>
                  <a:lnTo>
                    <a:pt x="204" y="138"/>
                  </a:lnTo>
                  <a:lnTo>
                    <a:pt x="198" y="150"/>
                  </a:lnTo>
                  <a:lnTo>
                    <a:pt x="198" y="156"/>
                  </a:lnTo>
                  <a:lnTo>
                    <a:pt x="192" y="162"/>
                  </a:lnTo>
                  <a:lnTo>
                    <a:pt x="192" y="168"/>
                  </a:lnTo>
                  <a:lnTo>
                    <a:pt x="192" y="162"/>
                  </a:lnTo>
                  <a:lnTo>
                    <a:pt x="198" y="156"/>
                  </a:lnTo>
                  <a:lnTo>
                    <a:pt x="198" y="144"/>
                  </a:lnTo>
                  <a:lnTo>
                    <a:pt x="204" y="132"/>
                  </a:lnTo>
                  <a:lnTo>
                    <a:pt x="204" y="114"/>
                  </a:lnTo>
                  <a:lnTo>
                    <a:pt x="210" y="102"/>
                  </a:lnTo>
                  <a:lnTo>
                    <a:pt x="210" y="78"/>
                  </a:lnTo>
                  <a:lnTo>
                    <a:pt x="192" y="42"/>
                  </a:lnTo>
                  <a:lnTo>
                    <a:pt x="180" y="30"/>
                  </a:lnTo>
                  <a:lnTo>
                    <a:pt x="132" y="6"/>
                  </a:lnTo>
                  <a:lnTo>
                    <a:pt x="126" y="0"/>
                  </a:lnTo>
                  <a:lnTo>
                    <a:pt x="120" y="0"/>
                  </a:lnTo>
                  <a:lnTo>
                    <a:pt x="102" y="36"/>
                  </a:lnTo>
                  <a:lnTo>
                    <a:pt x="96" y="42"/>
                  </a:lnTo>
                  <a:lnTo>
                    <a:pt x="90" y="42"/>
                  </a:lnTo>
                  <a:close/>
                </a:path>
              </a:pathLst>
            </a:custGeom>
            <a:solidFill>
              <a:srgbClr val="385723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68" name="Ecuador" descr="© INSCALE GmbH, 05.05.2010&#10;http://www.presentationload.com/">
              <a:extLst>
                <a:ext uri="{FF2B5EF4-FFF2-40B4-BE49-F238E27FC236}">
                  <a16:creationId xmlns:a16="http://schemas.microsoft.com/office/drawing/2014/main" id="{6EB1A080-CC04-4417-8FF5-E32D424A9E77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991099" y="4462971"/>
              <a:ext cx="184048" cy="236417"/>
            </a:xfrm>
            <a:custGeom>
              <a:avLst/>
              <a:gdLst>
                <a:gd name="T0" fmla="*/ 2147483647 w 414"/>
                <a:gd name="T1" fmla="*/ 2147483647 h 528"/>
                <a:gd name="T2" fmla="*/ 2147483647 w 414"/>
                <a:gd name="T3" fmla="*/ 2147483647 h 528"/>
                <a:gd name="T4" fmla="*/ 2147483647 w 414"/>
                <a:gd name="T5" fmla="*/ 2147483647 h 528"/>
                <a:gd name="T6" fmla="*/ 2147483647 w 414"/>
                <a:gd name="T7" fmla="*/ 2147483647 h 528"/>
                <a:gd name="T8" fmla="*/ 2147483647 w 414"/>
                <a:gd name="T9" fmla="*/ 2147483647 h 528"/>
                <a:gd name="T10" fmla="*/ 2147483647 w 414"/>
                <a:gd name="T11" fmla="*/ 2147483647 h 528"/>
                <a:gd name="T12" fmla="*/ 2147483647 w 414"/>
                <a:gd name="T13" fmla="*/ 2147483647 h 528"/>
                <a:gd name="T14" fmla="*/ 2147483647 w 414"/>
                <a:gd name="T15" fmla="*/ 2147483647 h 528"/>
                <a:gd name="T16" fmla="*/ 2147483647 w 414"/>
                <a:gd name="T17" fmla="*/ 2147483647 h 528"/>
                <a:gd name="T18" fmla="*/ 2147483647 w 414"/>
                <a:gd name="T19" fmla="*/ 2147483647 h 528"/>
                <a:gd name="T20" fmla="*/ 2147483647 w 414"/>
                <a:gd name="T21" fmla="*/ 2147483647 h 528"/>
                <a:gd name="T22" fmla="*/ 2147483647 w 414"/>
                <a:gd name="T23" fmla="*/ 2147483647 h 528"/>
                <a:gd name="T24" fmla="*/ 2147483647 w 414"/>
                <a:gd name="T25" fmla="*/ 2147483647 h 528"/>
                <a:gd name="T26" fmla="*/ 2147483647 w 414"/>
                <a:gd name="T27" fmla="*/ 2147483647 h 528"/>
                <a:gd name="T28" fmla="*/ 2147483647 w 414"/>
                <a:gd name="T29" fmla="*/ 2147483647 h 528"/>
                <a:gd name="T30" fmla="*/ 2147483647 w 414"/>
                <a:gd name="T31" fmla="*/ 2147483647 h 528"/>
                <a:gd name="T32" fmla="*/ 2147483647 w 414"/>
                <a:gd name="T33" fmla="*/ 2147483647 h 528"/>
                <a:gd name="T34" fmla="*/ 2147483647 w 414"/>
                <a:gd name="T35" fmla="*/ 2147483647 h 528"/>
                <a:gd name="T36" fmla="*/ 2147483647 w 414"/>
                <a:gd name="T37" fmla="*/ 2147483647 h 528"/>
                <a:gd name="T38" fmla="*/ 2147483647 w 414"/>
                <a:gd name="T39" fmla="*/ 2147483647 h 528"/>
                <a:gd name="T40" fmla="*/ 2147483647 w 414"/>
                <a:gd name="T41" fmla="*/ 2147483647 h 528"/>
                <a:gd name="T42" fmla="*/ 2147483647 w 414"/>
                <a:gd name="T43" fmla="*/ 2147483647 h 528"/>
                <a:gd name="T44" fmla="*/ 2147483647 w 414"/>
                <a:gd name="T45" fmla="*/ 2147483647 h 528"/>
                <a:gd name="T46" fmla="*/ 2147483647 w 414"/>
                <a:gd name="T47" fmla="*/ 2147483647 h 528"/>
                <a:gd name="T48" fmla="*/ 2147483647 w 414"/>
                <a:gd name="T49" fmla="*/ 2147483647 h 528"/>
                <a:gd name="T50" fmla="*/ 2147483647 w 414"/>
                <a:gd name="T51" fmla="*/ 2147483647 h 528"/>
                <a:gd name="T52" fmla="*/ 2147483647 w 414"/>
                <a:gd name="T53" fmla="*/ 2147483647 h 528"/>
                <a:gd name="T54" fmla="*/ 2147483647 w 414"/>
                <a:gd name="T55" fmla="*/ 2147483647 h 528"/>
                <a:gd name="T56" fmla="*/ 2147483647 w 414"/>
                <a:gd name="T57" fmla="*/ 2147483647 h 528"/>
                <a:gd name="T58" fmla="*/ 2147483647 w 414"/>
                <a:gd name="T59" fmla="*/ 2147483647 h 528"/>
                <a:gd name="T60" fmla="*/ 2147483647 w 414"/>
                <a:gd name="T61" fmla="*/ 2147483647 h 528"/>
                <a:gd name="T62" fmla="*/ 2147483647 w 414"/>
                <a:gd name="T63" fmla="*/ 2147483647 h 528"/>
                <a:gd name="T64" fmla="*/ 2147483647 w 414"/>
                <a:gd name="T65" fmla="*/ 2147483647 h 528"/>
                <a:gd name="T66" fmla="*/ 2147483647 w 414"/>
                <a:gd name="T67" fmla="*/ 2147483647 h 528"/>
                <a:gd name="T68" fmla="*/ 2147483647 w 414"/>
                <a:gd name="T69" fmla="*/ 2147483647 h 528"/>
                <a:gd name="T70" fmla="*/ 2147483647 w 414"/>
                <a:gd name="T71" fmla="*/ 2147483647 h 528"/>
                <a:gd name="T72" fmla="*/ 2147483647 w 414"/>
                <a:gd name="T73" fmla="*/ 2147483647 h 528"/>
                <a:gd name="T74" fmla="*/ 2147483647 w 414"/>
                <a:gd name="T75" fmla="*/ 2147483647 h 528"/>
                <a:gd name="T76" fmla="*/ 2147483647 w 414"/>
                <a:gd name="T77" fmla="*/ 2147483647 h 528"/>
                <a:gd name="T78" fmla="*/ 2147483647 w 414"/>
                <a:gd name="T79" fmla="*/ 2147483647 h 528"/>
                <a:gd name="T80" fmla="*/ 2147483647 w 414"/>
                <a:gd name="T81" fmla="*/ 2147483647 h 528"/>
                <a:gd name="T82" fmla="*/ 2147483647 w 414"/>
                <a:gd name="T83" fmla="*/ 2147483647 h 528"/>
                <a:gd name="T84" fmla="*/ 2147483647 w 414"/>
                <a:gd name="T85" fmla="*/ 2147483647 h 528"/>
                <a:gd name="T86" fmla="*/ 2147483647 w 414"/>
                <a:gd name="T87" fmla="*/ 2147483647 h 528"/>
                <a:gd name="T88" fmla="*/ 2147483647 w 414"/>
                <a:gd name="T89" fmla="*/ 2147483647 h 528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414"/>
                <a:gd name="T136" fmla="*/ 0 h 528"/>
                <a:gd name="T137" fmla="*/ 414 w 414"/>
                <a:gd name="T138" fmla="*/ 528 h 528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414" h="528">
                  <a:moveTo>
                    <a:pt x="60" y="372"/>
                  </a:moveTo>
                  <a:lnTo>
                    <a:pt x="72" y="366"/>
                  </a:lnTo>
                  <a:lnTo>
                    <a:pt x="78" y="360"/>
                  </a:lnTo>
                  <a:lnTo>
                    <a:pt x="78" y="342"/>
                  </a:lnTo>
                  <a:lnTo>
                    <a:pt x="72" y="342"/>
                  </a:lnTo>
                  <a:lnTo>
                    <a:pt x="54" y="360"/>
                  </a:lnTo>
                  <a:lnTo>
                    <a:pt x="54" y="372"/>
                  </a:lnTo>
                  <a:lnTo>
                    <a:pt x="60" y="372"/>
                  </a:lnTo>
                  <a:close/>
                  <a:moveTo>
                    <a:pt x="414" y="174"/>
                  </a:moveTo>
                  <a:lnTo>
                    <a:pt x="390" y="156"/>
                  </a:lnTo>
                  <a:lnTo>
                    <a:pt x="396" y="156"/>
                  </a:lnTo>
                  <a:lnTo>
                    <a:pt x="396" y="150"/>
                  </a:lnTo>
                  <a:lnTo>
                    <a:pt x="402" y="150"/>
                  </a:lnTo>
                  <a:lnTo>
                    <a:pt x="402" y="126"/>
                  </a:lnTo>
                  <a:lnTo>
                    <a:pt x="372" y="126"/>
                  </a:lnTo>
                  <a:lnTo>
                    <a:pt x="360" y="114"/>
                  </a:lnTo>
                  <a:lnTo>
                    <a:pt x="360" y="108"/>
                  </a:lnTo>
                  <a:lnTo>
                    <a:pt x="354" y="102"/>
                  </a:lnTo>
                  <a:lnTo>
                    <a:pt x="354" y="96"/>
                  </a:lnTo>
                  <a:lnTo>
                    <a:pt x="342" y="90"/>
                  </a:lnTo>
                  <a:lnTo>
                    <a:pt x="336" y="90"/>
                  </a:lnTo>
                  <a:lnTo>
                    <a:pt x="330" y="96"/>
                  </a:lnTo>
                  <a:lnTo>
                    <a:pt x="330" y="108"/>
                  </a:lnTo>
                  <a:lnTo>
                    <a:pt x="306" y="108"/>
                  </a:lnTo>
                  <a:lnTo>
                    <a:pt x="300" y="102"/>
                  </a:lnTo>
                  <a:lnTo>
                    <a:pt x="288" y="96"/>
                  </a:lnTo>
                  <a:lnTo>
                    <a:pt x="282" y="102"/>
                  </a:lnTo>
                  <a:lnTo>
                    <a:pt x="270" y="102"/>
                  </a:lnTo>
                  <a:lnTo>
                    <a:pt x="258" y="96"/>
                  </a:lnTo>
                  <a:lnTo>
                    <a:pt x="252" y="90"/>
                  </a:lnTo>
                  <a:lnTo>
                    <a:pt x="252" y="84"/>
                  </a:lnTo>
                  <a:lnTo>
                    <a:pt x="246" y="72"/>
                  </a:lnTo>
                  <a:lnTo>
                    <a:pt x="240" y="66"/>
                  </a:lnTo>
                  <a:lnTo>
                    <a:pt x="228" y="60"/>
                  </a:lnTo>
                  <a:lnTo>
                    <a:pt x="210" y="60"/>
                  </a:lnTo>
                  <a:lnTo>
                    <a:pt x="204" y="48"/>
                  </a:lnTo>
                  <a:lnTo>
                    <a:pt x="168" y="30"/>
                  </a:lnTo>
                  <a:lnTo>
                    <a:pt x="162" y="18"/>
                  </a:lnTo>
                  <a:lnTo>
                    <a:pt x="150" y="12"/>
                  </a:lnTo>
                  <a:lnTo>
                    <a:pt x="144" y="0"/>
                  </a:lnTo>
                  <a:lnTo>
                    <a:pt x="144" y="12"/>
                  </a:lnTo>
                  <a:lnTo>
                    <a:pt x="150" y="18"/>
                  </a:lnTo>
                  <a:lnTo>
                    <a:pt x="150" y="36"/>
                  </a:lnTo>
                  <a:lnTo>
                    <a:pt x="144" y="42"/>
                  </a:lnTo>
                  <a:lnTo>
                    <a:pt x="120" y="54"/>
                  </a:lnTo>
                  <a:lnTo>
                    <a:pt x="102" y="54"/>
                  </a:lnTo>
                  <a:lnTo>
                    <a:pt x="96" y="42"/>
                  </a:lnTo>
                  <a:lnTo>
                    <a:pt x="90" y="42"/>
                  </a:lnTo>
                  <a:lnTo>
                    <a:pt x="78" y="54"/>
                  </a:lnTo>
                  <a:lnTo>
                    <a:pt x="66" y="60"/>
                  </a:lnTo>
                  <a:lnTo>
                    <a:pt x="60" y="72"/>
                  </a:lnTo>
                  <a:lnTo>
                    <a:pt x="60" y="84"/>
                  </a:lnTo>
                  <a:lnTo>
                    <a:pt x="66" y="90"/>
                  </a:lnTo>
                  <a:lnTo>
                    <a:pt x="72" y="102"/>
                  </a:lnTo>
                  <a:lnTo>
                    <a:pt x="72" y="120"/>
                  </a:lnTo>
                  <a:lnTo>
                    <a:pt x="66" y="126"/>
                  </a:lnTo>
                  <a:lnTo>
                    <a:pt x="54" y="132"/>
                  </a:lnTo>
                  <a:lnTo>
                    <a:pt x="42" y="144"/>
                  </a:lnTo>
                  <a:lnTo>
                    <a:pt x="42" y="162"/>
                  </a:lnTo>
                  <a:lnTo>
                    <a:pt x="48" y="168"/>
                  </a:lnTo>
                  <a:lnTo>
                    <a:pt x="54" y="180"/>
                  </a:lnTo>
                  <a:lnTo>
                    <a:pt x="36" y="180"/>
                  </a:lnTo>
                  <a:lnTo>
                    <a:pt x="36" y="198"/>
                  </a:lnTo>
                  <a:lnTo>
                    <a:pt x="0" y="216"/>
                  </a:lnTo>
                  <a:lnTo>
                    <a:pt x="24" y="228"/>
                  </a:lnTo>
                  <a:lnTo>
                    <a:pt x="12" y="258"/>
                  </a:lnTo>
                  <a:lnTo>
                    <a:pt x="24" y="270"/>
                  </a:lnTo>
                  <a:lnTo>
                    <a:pt x="24" y="282"/>
                  </a:lnTo>
                  <a:lnTo>
                    <a:pt x="6" y="300"/>
                  </a:lnTo>
                  <a:lnTo>
                    <a:pt x="0" y="300"/>
                  </a:lnTo>
                  <a:lnTo>
                    <a:pt x="12" y="312"/>
                  </a:lnTo>
                  <a:lnTo>
                    <a:pt x="6" y="318"/>
                  </a:lnTo>
                  <a:lnTo>
                    <a:pt x="6" y="324"/>
                  </a:lnTo>
                  <a:lnTo>
                    <a:pt x="18" y="336"/>
                  </a:lnTo>
                  <a:lnTo>
                    <a:pt x="30" y="342"/>
                  </a:lnTo>
                  <a:lnTo>
                    <a:pt x="60" y="342"/>
                  </a:lnTo>
                  <a:lnTo>
                    <a:pt x="72" y="330"/>
                  </a:lnTo>
                  <a:lnTo>
                    <a:pt x="72" y="324"/>
                  </a:lnTo>
                  <a:lnTo>
                    <a:pt x="96" y="330"/>
                  </a:lnTo>
                  <a:lnTo>
                    <a:pt x="102" y="342"/>
                  </a:lnTo>
                  <a:lnTo>
                    <a:pt x="102" y="348"/>
                  </a:lnTo>
                  <a:lnTo>
                    <a:pt x="96" y="366"/>
                  </a:lnTo>
                  <a:lnTo>
                    <a:pt x="90" y="372"/>
                  </a:lnTo>
                  <a:lnTo>
                    <a:pt x="90" y="384"/>
                  </a:lnTo>
                  <a:lnTo>
                    <a:pt x="84" y="396"/>
                  </a:lnTo>
                  <a:lnTo>
                    <a:pt x="72" y="402"/>
                  </a:lnTo>
                  <a:lnTo>
                    <a:pt x="66" y="402"/>
                  </a:lnTo>
                  <a:lnTo>
                    <a:pt x="60" y="408"/>
                  </a:lnTo>
                  <a:lnTo>
                    <a:pt x="54" y="408"/>
                  </a:lnTo>
                  <a:lnTo>
                    <a:pt x="60" y="408"/>
                  </a:lnTo>
                  <a:lnTo>
                    <a:pt x="72" y="414"/>
                  </a:lnTo>
                  <a:lnTo>
                    <a:pt x="78" y="414"/>
                  </a:lnTo>
                  <a:lnTo>
                    <a:pt x="78" y="420"/>
                  </a:lnTo>
                  <a:lnTo>
                    <a:pt x="72" y="426"/>
                  </a:lnTo>
                  <a:lnTo>
                    <a:pt x="66" y="438"/>
                  </a:lnTo>
                  <a:lnTo>
                    <a:pt x="54" y="444"/>
                  </a:lnTo>
                  <a:lnTo>
                    <a:pt x="48" y="456"/>
                  </a:lnTo>
                  <a:lnTo>
                    <a:pt x="42" y="462"/>
                  </a:lnTo>
                  <a:lnTo>
                    <a:pt x="54" y="474"/>
                  </a:lnTo>
                  <a:lnTo>
                    <a:pt x="42" y="486"/>
                  </a:lnTo>
                  <a:lnTo>
                    <a:pt x="48" y="492"/>
                  </a:lnTo>
                  <a:lnTo>
                    <a:pt x="54" y="492"/>
                  </a:lnTo>
                  <a:lnTo>
                    <a:pt x="66" y="486"/>
                  </a:lnTo>
                  <a:lnTo>
                    <a:pt x="78" y="474"/>
                  </a:lnTo>
                  <a:lnTo>
                    <a:pt x="90" y="486"/>
                  </a:lnTo>
                  <a:lnTo>
                    <a:pt x="120" y="486"/>
                  </a:lnTo>
                  <a:lnTo>
                    <a:pt x="120" y="492"/>
                  </a:lnTo>
                  <a:lnTo>
                    <a:pt x="126" y="498"/>
                  </a:lnTo>
                  <a:lnTo>
                    <a:pt x="126" y="516"/>
                  </a:lnTo>
                  <a:lnTo>
                    <a:pt x="132" y="528"/>
                  </a:lnTo>
                  <a:lnTo>
                    <a:pt x="150" y="528"/>
                  </a:lnTo>
                  <a:lnTo>
                    <a:pt x="150" y="522"/>
                  </a:lnTo>
                  <a:lnTo>
                    <a:pt x="156" y="516"/>
                  </a:lnTo>
                  <a:lnTo>
                    <a:pt x="156" y="510"/>
                  </a:lnTo>
                  <a:lnTo>
                    <a:pt x="162" y="504"/>
                  </a:lnTo>
                  <a:lnTo>
                    <a:pt x="180" y="504"/>
                  </a:lnTo>
                  <a:lnTo>
                    <a:pt x="180" y="474"/>
                  </a:lnTo>
                  <a:lnTo>
                    <a:pt x="186" y="462"/>
                  </a:lnTo>
                  <a:lnTo>
                    <a:pt x="186" y="438"/>
                  </a:lnTo>
                  <a:lnTo>
                    <a:pt x="198" y="426"/>
                  </a:lnTo>
                  <a:lnTo>
                    <a:pt x="198" y="408"/>
                  </a:lnTo>
                  <a:lnTo>
                    <a:pt x="210" y="402"/>
                  </a:lnTo>
                  <a:lnTo>
                    <a:pt x="210" y="396"/>
                  </a:lnTo>
                  <a:lnTo>
                    <a:pt x="228" y="378"/>
                  </a:lnTo>
                  <a:lnTo>
                    <a:pt x="246" y="366"/>
                  </a:lnTo>
                  <a:lnTo>
                    <a:pt x="264" y="360"/>
                  </a:lnTo>
                  <a:lnTo>
                    <a:pt x="324" y="330"/>
                  </a:lnTo>
                  <a:lnTo>
                    <a:pt x="342" y="318"/>
                  </a:lnTo>
                  <a:lnTo>
                    <a:pt x="354" y="300"/>
                  </a:lnTo>
                  <a:lnTo>
                    <a:pt x="366" y="288"/>
                  </a:lnTo>
                  <a:lnTo>
                    <a:pt x="372" y="276"/>
                  </a:lnTo>
                  <a:lnTo>
                    <a:pt x="384" y="264"/>
                  </a:lnTo>
                  <a:lnTo>
                    <a:pt x="390" y="252"/>
                  </a:lnTo>
                  <a:lnTo>
                    <a:pt x="402" y="210"/>
                  </a:lnTo>
                  <a:lnTo>
                    <a:pt x="414" y="204"/>
                  </a:lnTo>
                  <a:lnTo>
                    <a:pt x="414" y="174"/>
                  </a:lnTo>
                  <a:close/>
                </a:path>
              </a:pathLst>
            </a:custGeom>
            <a:solidFill>
              <a:srgbClr val="385723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69" name="Colombia" descr="© INSCALE GmbH, 05.05.2010&#10;http://www.presentationload.com/">
              <a:extLst>
                <a:ext uri="{FF2B5EF4-FFF2-40B4-BE49-F238E27FC236}">
                  <a16:creationId xmlns:a16="http://schemas.microsoft.com/office/drawing/2014/main" id="{162FCCDF-B3E5-425E-82CC-4D5B8FF87135}"/>
                </a:ext>
              </a:extLst>
            </p:cNvPr>
            <p:cNvSpPr>
              <a:spLocks/>
            </p:cNvSpPr>
            <p:nvPr/>
          </p:nvSpPr>
          <p:spPr bwMode="gray">
            <a:xfrm>
              <a:off x="3054564" y="4069470"/>
              <a:ext cx="383963" cy="604531"/>
            </a:xfrm>
            <a:custGeom>
              <a:avLst/>
              <a:gdLst>
                <a:gd name="T0" fmla="*/ 2147483647 w 870"/>
                <a:gd name="T1" fmla="*/ 2147483647 h 1344"/>
                <a:gd name="T2" fmla="*/ 2147483647 w 870"/>
                <a:gd name="T3" fmla="*/ 2147483647 h 1344"/>
                <a:gd name="T4" fmla="*/ 2147483647 w 870"/>
                <a:gd name="T5" fmla="*/ 2147483647 h 1344"/>
                <a:gd name="T6" fmla="*/ 2147483647 w 870"/>
                <a:gd name="T7" fmla="*/ 2147483647 h 1344"/>
                <a:gd name="T8" fmla="*/ 2147483647 w 870"/>
                <a:gd name="T9" fmla="*/ 2147483647 h 1344"/>
                <a:gd name="T10" fmla="*/ 2147483647 w 870"/>
                <a:gd name="T11" fmla="*/ 2147483647 h 1344"/>
                <a:gd name="T12" fmla="*/ 2147483647 w 870"/>
                <a:gd name="T13" fmla="*/ 2147483647 h 1344"/>
                <a:gd name="T14" fmla="*/ 2147483647 w 870"/>
                <a:gd name="T15" fmla="*/ 2147483647 h 1344"/>
                <a:gd name="T16" fmla="*/ 2147483647 w 870"/>
                <a:gd name="T17" fmla="*/ 2147483647 h 1344"/>
                <a:gd name="T18" fmla="*/ 2147483647 w 870"/>
                <a:gd name="T19" fmla="*/ 2147483647 h 1344"/>
                <a:gd name="T20" fmla="*/ 2147483647 w 870"/>
                <a:gd name="T21" fmla="*/ 2147483647 h 1344"/>
                <a:gd name="T22" fmla="*/ 2147483647 w 870"/>
                <a:gd name="T23" fmla="*/ 2147483647 h 1344"/>
                <a:gd name="T24" fmla="*/ 2147483647 w 870"/>
                <a:gd name="T25" fmla="*/ 2147483647 h 1344"/>
                <a:gd name="T26" fmla="*/ 2147483647 w 870"/>
                <a:gd name="T27" fmla="*/ 2147483647 h 1344"/>
                <a:gd name="T28" fmla="*/ 2147483647 w 870"/>
                <a:gd name="T29" fmla="*/ 2147483647 h 1344"/>
                <a:gd name="T30" fmla="*/ 2147483647 w 870"/>
                <a:gd name="T31" fmla="*/ 2147483647 h 1344"/>
                <a:gd name="T32" fmla="*/ 2147483647 w 870"/>
                <a:gd name="T33" fmla="*/ 2147483647 h 1344"/>
                <a:gd name="T34" fmla="*/ 2147483647 w 870"/>
                <a:gd name="T35" fmla="*/ 2147483647 h 1344"/>
                <a:gd name="T36" fmla="*/ 2147483647 w 870"/>
                <a:gd name="T37" fmla="*/ 2147483647 h 1344"/>
                <a:gd name="T38" fmla="*/ 2147483647 w 870"/>
                <a:gd name="T39" fmla="*/ 2147483647 h 1344"/>
                <a:gd name="T40" fmla="*/ 2147483647 w 870"/>
                <a:gd name="T41" fmla="*/ 2147483647 h 1344"/>
                <a:gd name="T42" fmla="*/ 2147483647 w 870"/>
                <a:gd name="T43" fmla="*/ 2147483647 h 1344"/>
                <a:gd name="T44" fmla="*/ 2147483647 w 870"/>
                <a:gd name="T45" fmla="*/ 2147483647 h 1344"/>
                <a:gd name="T46" fmla="*/ 2147483647 w 870"/>
                <a:gd name="T47" fmla="*/ 2147483647 h 1344"/>
                <a:gd name="T48" fmla="*/ 2147483647 w 870"/>
                <a:gd name="T49" fmla="*/ 2147483647 h 1344"/>
                <a:gd name="T50" fmla="*/ 2147483647 w 870"/>
                <a:gd name="T51" fmla="*/ 2147483647 h 1344"/>
                <a:gd name="T52" fmla="*/ 2147483647 w 870"/>
                <a:gd name="T53" fmla="*/ 2147483647 h 1344"/>
                <a:gd name="T54" fmla="*/ 2147483647 w 870"/>
                <a:gd name="T55" fmla="*/ 2147483647 h 1344"/>
                <a:gd name="T56" fmla="*/ 2147483647 w 870"/>
                <a:gd name="T57" fmla="*/ 2147483647 h 1344"/>
                <a:gd name="T58" fmla="*/ 2147483647 w 870"/>
                <a:gd name="T59" fmla="*/ 2147483647 h 1344"/>
                <a:gd name="T60" fmla="*/ 2147483647 w 870"/>
                <a:gd name="T61" fmla="*/ 2147483647 h 1344"/>
                <a:gd name="T62" fmla="*/ 2147483647 w 870"/>
                <a:gd name="T63" fmla="*/ 2147483647 h 1344"/>
                <a:gd name="T64" fmla="*/ 2147483647 w 870"/>
                <a:gd name="T65" fmla="*/ 2147483647 h 1344"/>
                <a:gd name="T66" fmla="*/ 2147483647 w 870"/>
                <a:gd name="T67" fmla="*/ 2147483647 h 1344"/>
                <a:gd name="T68" fmla="*/ 2147483647 w 870"/>
                <a:gd name="T69" fmla="*/ 2147483647 h 1344"/>
                <a:gd name="T70" fmla="*/ 2147483647 w 870"/>
                <a:gd name="T71" fmla="*/ 2147483647 h 1344"/>
                <a:gd name="T72" fmla="*/ 2147483647 w 870"/>
                <a:gd name="T73" fmla="*/ 0 h 1344"/>
                <a:gd name="T74" fmla="*/ 2147483647 w 870"/>
                <a:gd name="T75" fmla="*/ 2147483647 h 1344"/>
                <a:gd name="T76" fmla="*/ 2147483647 w 870"/>
                <a:gd name="T77" fmla="*/ 2147483647 h 1344"/>
                <a:gd name="T78" fmla="*/ 2147483647 w 870"/>
                <a:gd name="T79" fmla="*/ 2147483647 h 1344"/>
                <a:gd name="T80" fmla="*/ 2147483647 w 870"/>
                <a:gd name="T81" fmla="*/ 2147483647 h 1344"/>
                <a:gd name="T82" fmla="*/ 2147483647 w 870"/>
                <a:gd name="T83" fmla="*/ 2147483647 h 1344"/>
                <a:gd name="T84" fmla="*/ 2147483647 w 870"/>
                <a:gd name="T85" fmla="*/ 2147483647 h 1344"/>
                <a:gd name="T86" fmla="*/ 2147483647 w 870"/>
                <a:gd name="T87" fmla="*/ 2147483647 h 1344"/>
                <a:gd name="T88" fmla="*/ 2147483647 w 870"/>
                <a:gd name="T89" fmla="*/ 2147483647 h 1344"/>
                <a:gd name="T90" fmla="*/ 2147483647 w 870"/>
                <a:gd name="T91" fmla="*/ 2147483647 h 1344"/>
                <a:gd name="T92" fmla="*/ 2147483647 w 870"/>
                <a:gd name="T93" fmla="*/ 2147483647 h 1344"/>
                <a:gd name="T94" fmla="*/ 2147483647 w 870"/>
                <a:gd name="T95" fmla="*/ 2147483647 h 1344"/>
                <a:gd name="T96" fmla="*/ 2147483647 w 870"/>
                <a:gd name="T97" fmla="*/ 2147483647 h 1344"/>
                <a:gd name="T98" fmla="*/ 2147483647 w 870"/>
                <a:gd name="T99" fmla="*/ 2147483647 h 1344"/>
                <a:gd name="T100" fmla="*/ 2147483647 w 870"/>
                <a:gd name="T101" fmla="*/ 2147483647 h 1344"/>
                <a:gd name="T102" fmla="*/ 2147483647 w 870"/>
                <a:gd name="T103" fmla="*/ 2147483647 h 1344"/>
                <a:gd name="T104" fmla="*/ 2147483647 w 870"/>
                <a:gd name="T105" fmla="*/ 2147483647 h 1344"/>
                <a:gd name="T106" fmla="*/ 2147483647 w 870"/>
                <a:gd name="T107" fmla="*/ 2147483647 h 1344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870"/>
                <a:gd name="T163" fmla="*/ 0 h 1344"/>
                <a:gd name="T164" fmla="*/ 870 w 870"/>
                <a:gd name="T165" fmla="*/ 1344 h 1344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870" h="1344">
                  <a:moveTo>
                    <a:pt x="36" y="912"/>
                  </a:moveTo>
                  <a:lnTo>
                    <a:pt x="60" y="924"/>
                  </a:lnTo>
                  <a:lnTo>
                    <a:pt x="66" y="936"/>
                  </a:lnTo>
                  <a:lnTo>
                    <a:pt x="84" y="936"/>
                  </a:lnTo>
                  <a:lnTo>
                    <a:pt x="96" y="942"/>
                  </a:lnTo>
                  <a:lnTo>
                    <a:pt x="102" y="948"/>
                  </a:lnTo>
                  <a:lnTo>
                    <a:pt x="108" y="960"/>
                  </a:lnTo>
                  <a:lnTo>
                    <a:pt x="108" y="966"/>
                  </a:lnTo>
                  <a:lnTo>
                    <a:pt x="114" y="972"/>
                  </a:lnTo>
                  <a:lnTo>
                    <a:pt x="126" y="978"/>
                  </a:lnTo>
                  <a:lnTo>
                    <a:pt x="138" y="978"/>
                  </a:lnTo>
                  <a:lnTo>
                    <a:pt x="144" y="972"/>
                  </a:lnTo>
                  <a:lnTo>
                    <a:pt x="156" y="978"/>
                  </a:lnTo>
                  <a:lnTo>
                    <a:pt x="162" y="984"/>
                  </a:lnTo>
                  <a:lnTo>
                    <a:pt x="186" y="984"/>
                  </a:lnTo>
                  <a:lnTo>
                    <a:pt x="186" y="972"/>
                  </a:lnTo>
                  <a:lnTo>
                    <a:pt x="192" y="966"/>
                  </a:lnTo>
                  <a:lnTo>
                    <a:pt x="198" y="966"/>
                  </a:lnTo>
                  <a:lnTo>
                    <a:pt x="210" y="972"/>
                  </a:lnTo>
                  <a:lnTo>
                    <a:pt x="210" y="978"/>
                  </a:lnTo>
                  <a:lnTo>
                    <a:pt x="216" y="984"/>
                  </a:lnTo>
                  <a:lnTo>
                    <a:pt x="216" y="990"/>
                  </a:lnTo>
                  <a:lnTo>
                    <a:pt x="228" y="1002"/>
                  </a:lnTo>
                  <a:lnTo>
                    <a:pt x="264" y="1002"/>
                  </a:lnTo>
                  <a:lnTo>
                    <a:pt x="276" y="1008"/>
                  </a:lnTo>
                  <a:lnTo>
                    <a:pt x="282" y="1014"/>
                  </a:lnTo>
                  <a:lnTo>
                    <a:pt x="294" y="1020"/>
                  </a:lnTo>
                  <a:lnTo>
                    <a:pt x="312" y="1038"/>
                  </a:lnTo>
                  <a:lnTo>
                    <a:pt x="324" y="1044"/>
                  </a:lnTo>
                  <a:lnTo>
                    <a:pt x="330" y="1050"/>
                  </a:lnTo>
                  <a:lnTo>
                    <a:pt x="342" y="1086"/>
                  </a:lnTo>
                  <a:lnTo>
                    <a:pt x="360" y="1086"/>
                  </a:lnTo>
                  <a:lnTo>
                    <a:pt x="372" y="1104"/>
                  </a:lnTo>
                  <a:lnTo>
                    <a:pt x="384" y="1104"/>
                  </a:lnTo>
                  <a:lnTo>
                    <a:pt x="390" y="1110"/>
                  </a:lnTo>
                  <a:lnTo>
                    <a:pt x="390" y="1134"/>
                  </a:lnTo>
                  <a:lnTo>
                    <a:pt x="396" y="1140"/>
                  </a:lnTo>
                  <a:lnTo>
                    <a:pt x="396" y="1146"/>
                  </a:lnTo>
                  <a:lnTo>
                    <a:pt x="408" y="1146"/>
                  </a:lnTo>
                  <a:lnTo>
                    <a:pt x="420" y="1152"/>
                  </a:lnTo>
                  <a:lnTo>
                    <a:pt x="426" y="1158"/>
                  </a:lnTo>
                  <a:lnTo>
                    <a:pt x="426" y="1164"/>
                  </a:lnTo>
                  <a:lnTo>
                    <a:pt x="420" y="1170"/>
                  </a:lnTo>
                  <a:lnTo>
                    <a:pt x="420" y="1194"/>
                  </a:lnTo>
                  <a:lnTo>
                    <a:pt x="432" y="1200"/>
                  </a:lnTo>
                  <a:lnTo>
                    <a:pt x="456" y="1206"/>
                  </a:lnTo>
                  <a:lnTo>
                    <a:pt x="492" y="1206"/>
                  </a:lnTo>
                  <a:lnTo>
                    <a:pt x="492" y="1194"/>
                  </a:lnTo>
                  <a:lnTo>
                    <a:pt x="504" y="1182"/>
                  </a:lnTo>
                  <a:lnTo>
                    <a:pt x="528" y="1182"/>
                  </a:lnTo>
                  <a:lnTo>
                    <a:pt x="534" y="1188"/>
                  </a:lnTo>
                  <a:lnTo>
                    <a:pt x="540" y="1188"/>
                  </a:lnTo>
                  <a:lnTo>
                    <a:pt x="546" y="1194"/>
                  </a:lnTo>
                  <a:lnTo>
                    <a:pt x="558" y="1194"/>
                  </a:lnTo>
                  <a:lnTo>
                    <a:pt x="570" y="1188"/>
                  </a:lnTo>
                  <a:lnTo>
                    <a:pt x="576" y="1182"/>
                  </a:lnTo>
                  <a:lnTo>
                    <a:pt x="588" y="1182"/>
                  </a:lnTo>
                  <a:lnTo>
                    <a:pt x="588" y="1188"/>
                  </a:lnTo>
                  <a:lnTo>
                    <a:pt x="594" y="1200"/>
                  </a:lnTo>
                  <a:lnTo>
                    <a:pt x="600" y="1206"/>
                  </a:lnTo>
                  <a:lnTo>
                    <a:pt x="624" y="1206"/>
                  </a:lnTo>
                  <a:lnTo>
                    <a:pt x="636" y="1212"/>
                  </a:lnTo>
                  <a:lnTo>
                    <a:pt x="642" y="1218"/>
                  </a:lnTo>
                  <a:lnTo>
                    <a:pt x="642" y="1236"/>
                  </a:lnTo>
                  <a:lnTo>
                    <a:pt x="636" y="1248"/>
                  </a:lnTo>
                  <a:lnTo>
                    <a:pt x="630" y="1254"/>
                  </a:lnTo>
                  <a:lnTo>
                    <a:pt x="624" y="1254"/>
                  </a:lnTo>
                  <a:lnTo>
                    <a:pt x="618" y="1260"/>
                  </a:lnTo>
                  <a:lnTo>
                    <a:pt x="618" y="1266"/>
                  </a:lnTo>
                  <a:lnTo>
                    <a:pt x="606" y="1290"/>
                  </a:lnTo>
                  <a:lnTo>
                    <a:pt x="606" y="1308"/>
                  </a:lnTo>
                  <a:lnTo>
                    <a:pt x="612" y="1314"/>
                  </a:lnTo>
                  <a:lnTo>
                    <a:pt x="630" y="1314"/>
                  </a:lnTo>
                  <a:lnTo>
                    <a:pt x="642" y="1332"/>
                  </a:lnTo>
                  <a:lnTo>
                    <a:pt x="660" y="1344"/>
                  </a:lnTo>
                  <a:lnTo>
                    <a:pt x="660" y="1308"/>
                  </a:lnTo>
                  <a:lnTo>
                    <a:pt x="666" y="1236"/>
                  </a:lnTo>
                  <a:lnTo>
                    <a:pt x="684" y="1188"/>
                  </a:lnTo>
                  <a:lnTo>
                    <a:pt x="678" y="1140"/>
                  </a:lnTo>
                  <a:lnTo>
                    <a:pt x="690" y="1128"/>
                  </a:lnTo>
                  <a:lnTo>
                    <a:pt x="696" y="1116"/>
                  </a:lnTo>
                  <a:lnTo>
                    <a:pt x="696" y="1104"/>
                  </a:lnTo>
                  <a:lnTo>
                    <a:pt x="690" y="1092"/>
                  </a:lnTo>
                  <a:lnTo>
                    <a:pt x="678" y="1080"/>
                  </a:lnTo>
                  <a:lnTo>
                    <a:pt x="678" y="1074"/>
                  </a:lnTo>
                  <a:lnTo>
                    <a:pt x="672" y="1068"/>
                  </a:lnTo>
                  <a:lnTo>
                    <a:pt x="672" y="1044"/>
                  </a:lnTo>
                  <a:lnTo>
                    <a:pt x="666" y="1038"/>
                  </a:lnTo>
                  <a:lnTo>
                    <a:pt x="654" y="1032"/>
                  </a:lnTo>
                  <a:lnTo>
                    <a:pt x="642" y="1020"/>
                  </a:lnTo>
                  <a:lnTo>
                    <a:pt x="636" y="1020"/>
                  </a:lnTo>
                  <a:lnTo>
                    <a:pt x="642" y="954"/>
                  </a:lnTo>
                  <a:lnTo>
                    <a:pt x="672" y="948"/>
                  </a:lnTo>
                  <a:lnTo>
                    <a:pt x="678" y="954"/>
                  </a:lnTo>
                  <a:lnTo>
                    <a:pt x="708" y="954"/>
                  </a:lnTo>
                  <a:lnTo>
                    <a:pt x="714" y="948"/>
                  </a:lnTo>
                  <a:lnTo>
                    <a:pt x="714" y="942"/>
                  </a:lnTo>
                  <a:lnTo>
                    <a:pt x="708" y="936"/>
                  </a:lnTo>
                  <a:lnTo>
                    <a:pt x="708" y="930"/>
                  </a:lnTo>
                  <a:lnTo>
                    <a:pt x="696" y="918"/>
                  </a:lnTo>
                  <a:lnTo>
                    <a:pt x="684" y="924"/>
                  </a:lnTo>
                  <a:lnTo>
                    <a:pt x="660" y="912"/>
                  </a:lnTo>
                  <a:lnTo>
                    <a:pt x="660" y="900"/>
                  </a:lnTo>
                  <a:lnTo>
                    <a:pt x="654" y="888"/>
                  </a:lnTo>
                  <a:lnTo>
                    <a:pt x="654" y="876"/>
                  </a:lnTo>
                  <a:lnTo>
                    <a:pt x="660" y="864"/>
                  </a:lnTo>
                  <a:lnTo>
                    <a:pt x="666" y="858"/>
                  </a:lnTo>
                  <a:lnTo>
                    <a:pt x="684" y="858"/>
                  </a:lnTo>
                  <a:lnTo>
                    <a:pt x="696" y="870"/>
                  </a:lnTo>
                  <a:lnTo>
                    <a:pt x="762" y="864"/>
                  </a:lnTo>
                  <a:lnTo>
                    <a:pt x="762" y="846"/>
                  </a:lnTo>
                  <a:lnTo>
                    <a:pt x="768" y="840"/>
                  </a:lnTo>
                  <a:lnTo>
                    <a:pt x="774" y="840"/>
                  </a:lnTo>
                  <a:lnTo>
                    <a:pt x="798" y="864"/>
                  </a:lnTo>
                  <a:lnTo>
                    <a:pt x="828" y="834"/>
                  </a:lnTo>
                  <a:lnTo>
                    <a:pt x="834" y="834"/>
                  </a:lnTo>
                  <a:lnTo>
                    <a:pt x="834" y="846"/>
                  </a:lnTo>
                  <a:lnTo>
                    <a:pt x="840" y="852"/>
                  </a:lnTo>
                  <a:lnTo>
                    <a:pt x="840" y="864"/>
                  </a:lnTo>
                  <a:lnTo>
                    <a:pt x="846" y="876"/>
                  </a:lnTo>
                  <a:lnTo>
                    <a:pt x="846" y="906"/>
                  </a:lnTo>
                  <a:lnTo>
                    <a:pt x="870" y="906"/>
                  </a:lnTo>
                  <a:lnTo>
                    <a:pt x="864" y="900"/>
                  </a:lnTo>
                  <a:lnTo>
                    <a:pt x="864" y="882"/>
                  </a:lnTo>
                  <a:lnTo>
                    <a:pt x="858" y="870"/>
                  </a:lnTo>
                  <a:lnTo>
                    <a:pt x="858" y="852"/>
                  </a:lnTo>
                  <a:lnTo>
                    <a:pt x="852" y="846"/>
                  </a:lnTo>
                  <a:lnTo>
                    <a:pt x="852" y="828"/>
                  </a:lnTo>
                  <a:lnTo>
                    <a:pt x="846" y="822"/>
                  </a:lnTo>
                  <a:lnTo>
                    <a:pt x="846" y="798"/>
                  </a:lnTo>
                  <a:lnTo>
                    <a:pt x="834" y="798"/>
                  </a:lnTo>
                  <a:lnTo>
                    <a:pt x="822" y="786"/>
                  </a:lnTo>
                  <a:lnTo>
                    <a:pt x="798" y="774"/>
                  </a:lnTo>
                  <a:lnTo>
                    <a:pt x="804" y="774"/>
                  </a:lnTo>
                  <a:lnTo>
                    <a:pt x="834" y="744"/>
                  </a:lnTo>
                  <a:lnTo>
                    <a:pt x="840" y="732"/>
                  </a:lnTo>
                  <a:lnTo>
                    <a:pt x="840" y="726"/>
                  </a:lnTo>
                  <a:lnTo>
                    <a:pt x="834" y="714"/>
                  </a:lnTo>
                  <a:lnTo>
                    <a:pt x="822" y="708"/>
                  </a:lnTo>
                  <a:lnTo>
                    <a:pt x="816" y="696"/>
                  </a:lnTo>
                  <a:lnTo>
                    <a:pt x="816" y="672"/>
                  </a:lnTo>
                  <a:lnTo>
                    <a:pt x="804" y="672"/>
                  </a:lnTo>
                  <a:lnTo>
                    <a:pt x="798" y="666"/>
                  </a:lnTo>
                  <a:lnTo>
                    <a:pt x="798" y="654"/>
                  </a:lnTo>
                  <a:lnTo>
                    <a:pt x="804" y="642"/>
                  </a:lnTo>
                  <a:lnTo>
                    <a:pt x="804" y="612"/>
                  </a:lnTo>
                  <a:lnTo>
                    <a:pt x="798" y="600"/>
                  </a:lnTo>
                  <a:lnTo>
                    <a:pt x="798" y="576"/>
                  </a:lnTo>
                  <a:lnTo>
                    <a:pt x="810" y="564"/>
                  </a:lnTo>
                  <a:lnTo>
                    <a:pt x="816" y="564"/>
                  </a:lnTo>
                  <a:lnTo>
                    <a:pt x="822" y="558"/>
                  </a:lnTo>
                  <a:lnTo>
                    <a:pt x="822" y="534"/>
                  </a:lnTo>
                  <a:lnTo>
                    <a:pt x="840" y="516"/>
                  </a:lnTo>
                  <a:lnTo>
                    <a:pt x="840" y="504"/>
                  </a:lnTo>
                  <a:lnTo>
                    <a:pt x="834" y="498"/>
                  </a:lnTo>
                  <a:lnTo>
                    <a:pt x="816" y="498"/>
                  </a:lnTo>
                  <a:lnTo>
                    <a:pt x="804" y="504"/>
                  </a:lnTo>
                  <a:lnTo>
                    <a:pt x="798" y="510"/>
                  </a:lnTo>
                  <a:lnTo>
                    <a:pt x="774" y="504"/>
                  </a:lnTo>
                  <a:lnTo>
                    <a:pt x="768" y="510"/>
                  </a:lnTo>
                  <a:lnTo>
                    <a:pt x="744" y="510"/>
                  </a:lnTo>
                  <a:lnTo>
                    <a:pt x="738" y="504"/>
                  </a:lnTo>
                  <a:lnTo>
                    <a:pt x="720" y="504"/>
                  </a:lnTo>
                  <a:lnTo>
                    <a:pt x="720" y="510"/>
                  </a:lnTo>
                  <a:lnTo>
                    <a:pt x="696" y="510"/>
                  </a:lnTo>
                  <a:lnTo>
                    <a:pt x="672" y="486"/>
                  </a:lnTo>
                  <a:lnTo>
                    <a:pt x="666" y="468"/>
                  </a:lnTo>
                  <a:lnTo>
                    <a:pt x="660" y="456"/>
                  </a:lnTo>
                  <a:lnTo>
                    <a:pt x="654" y="450"/>
                  </a:lnTo>
                  <a:lnTo>
                    <a:pt x="654" y="444"/>
                  </a:lnTo>
                  <a:lnTo>
                    <a:pt x="630" y="444"/>
                  </a:lnTo>
                  <a:lnTo>
                    <a:pt x="618" y="438"/>
                  </a:lnTo>
                  <a:lnTo>
                    <a:pt x="612" y="432"/>
                  </a:lnTo>
                  <a:lnTo>
                    <a:pt x="600" y="432"/>
                  </a:lnTo>
                  <a:lnTo>
                    <a:pt x="600" y="438"/>
                  </a:lnTo>
                  <a:lnTo>
                    <a:pt x="594" y="444"/>
                  </a:lnTo>
                  <a:lnTo>
                    <a:pt x="582" y="444"/>
                  </a:lnTo>
                  <a:lnTo>
                    <a:pt x="570" y="438"/>
                  </a:lnTo>
                  <a:lnTo>
                    <a:pt x="564" y="438"/>
                  </a:lnTo>
                  <a:lnTo>
                    <a:pt x="552" y="432"/>
                  </a:lnTo>
                  <a:lnTo>
                    <a:pt x="540" y="432"/>
                  </a:lnTo>
                  <a:lnTo>
                    <a:pt x="534" y="438"/>
                  </a:lnTo>
                  <a:lnTo>
                    <a:pt x="510" y="438"/>
                  </a:lnTo>
                  <a:lnTo>
                    <a:pt x="504" y="432"/>
                  </a:lnTo>
                  <a:lnTo>
                    <a:pt x="498" y="420"/>
                  </a:lnTo>
                  <a:lnTo>
                    <a:pt x="498" y="408"/>
                  </a:lnTo>
                  <a:lnTo>
                    <a:pt x="486" y="408"/>
                  </a:lnTo>
                  <a:lnTo>
                    <a:pt x="486" y="366"/>
                  </a:lnTo>
                  <a:lnTo>
                    <a:pt x="498" y="342"/>
                  </a:lnTo>
                  <a:lnTo>
                    <a:pt x="498" y="330"/>
                  </a:lnTo>
                  <a:lnTo>
                    <a:pt x="492" y="324"/>
                  </a:lnTo>
                  <a:lnTo>
                    <a:pt x="480" y="318"/>
                  </a:lnTo>
                  <a:lnTo>
                    <a:pt x="474" y="312"/>
                  </a:lnTo>
                  <a:lnTo>
                    <a:pt x="474" y="276"/>
                  </a:lnTo>
                  <a:lnTo>
                    <a:pt x="468" y="264"/>
                  </a:lnTo>
                  <a:lnTo>
                    <a:pt x="456" y="252"/>
                  </a:lnTo>
                  <a:lnTo>
                    <a:pt x="450" y="252"/>
                  </a:lnTo>
                  <a:lnTo>
                    <a:pt x="438" y="264"/>
                  </a:lnTo>
                  <a:lnTo>
                    <a:pt x="438" y="270"/>
                  </a:lnTo>
                  <a:lnTo>
                    <a:pt x="432" y="264"/>
                  </a:lnTo>
                  <a:lnTo>
                    <a:pt x="432" y="252"/>
                  </a:lnTo>
                  <a:lnTo>
                    <a:pt x="438" y="240"/>
                  </a:lnTo>
                  <a:lnTo>
                    <a:pt x="462" y="216"/>
                  </a:lnTo>
                  <a:lnTo>
                    <a:pt x="462" y="192"/>
                  </a:lnTo>
                  <a:lnTo>
                    <a:pt x="468" y="186"/>
                  </a:lnTo>
                  <a:lnTo>
                    <a:pt x="468" y="168"/>
                  </a:lnTo>
                  <a:lnTo>
                    <a:pt x="480" y="132"/>
                  </a:lnTo>
                  <a:lnTo>
                    <a:pt x="504" y="108"/>
                  </a:lnTo>
                  <a:lnTo>
                    <a:pt x="522" y="102"/>
                  </a:lnTo>
                  <a:lnTo>
                    <a:pt x="534" y="90"/>
                  </a:lnTo>
                  <a:lnTo>
                    <a:pt x="540" y="78"/>
                  </a:lnTo>
                  <a:lnTo>
                    <a:pt x="540" y="72"/>
                  </a:lnTo>
                  <a:lnTo>
                    <a:pt x="546" y="66"/>
                  </a:lnTo>
                  <a:lnTo>
                    <a:pt x="558" y="66"/>
                  </a:lnTo>
                  <a:lnTo>
                    <a:pt x="564" y="60"/>
                  </a:lnTo>
                  <a:lnTo>
                    <a:pt x="570" y="60"/>
                  </a:lnTo>
                  <a:lnTo>
                    <a:pt x="576" y="54"/>
                  </a:lnTo>
                  <a:lnTo>
                    <a:pt x="582" y="54"/>
                  </a:lnTo>
                  <a:lnTo>
                    <a:pt x="600" y="36"/>
                  </a:lnTo>
                  <a:lnTo>
                    <a:pt x="600" y="12"/>
                  </a:lnTo>
                  <a:lnTo>
                    <a:pt x="594" y="6"/>
                  </a:lnTo>
                  <a:lnTo>
                    <a:pt x="582" y="0"/>
                  </a:lnTo>
                  <a:lnTo>
                    <a:pt x="570" y="6"/>
                  </a:lnTo>
                  <a:lnTo>
                    <a:pt x="546" y="6"/>
                  </a:lnTo>
                  <a:lnTo>
                    <a:pt x="540" y="12"/>
                  </a:lnTo>
                  <a:lnTo>
                    <a:pt x="534" y="12"/>
                  </a:lnTo>
                  <a:lnTo>
                    <a:pt x="522" y="24"/>
                  </a:lnTo>
                  <a:lnTo>
                    <a:pt x="522" y="36"/>
                  </a:lnTo>
                  <a:lnTo>
                    <a:pt x="516" y="48"/>
                  </a:lnTo>
                  <a:lnTo>
                    <a:pt x="504" y="60"/>
                  </a:lnTo>
                  <a:lnTo>
                    <a:pt x="492" y="60"/>
                  </a:lnTo>
                  <a:lnTo>
                    <a:pt x="480" y="54"/>
                  </a:lnTo>
                  <a:lnTo>
                    <a:pt x="474" y="54"/>
                  </a:lnTo>
                  <a:lnTo>
                    <a:pt x="444" y="84"/>
                  </a:lnTo>
                  <a:lnTo>
                    <a:pt x="444" y="90"/>
                  </a:lnTo>
                  <a:lnTo>
                    <a:pt x="408" y="102"/>
                  </a:lnTo>
                  <a:lnTo>
                    <a:pt x="402" y="96"/>
                  </a:lnTo>
                  <a:lnTo>
                    <a:pt x="390" y="90"/>
                  </a:lnTo>
                  <a:lnTo>
                    <a:pt x="384" y="90"/>
                  </a:lnTo>
                  <a:lnTo>
                    <a:pt x="378" y="102"/>
                  </a:lnTo>
                  <a:lnTo>
                    <a:pt x="378" y="120"/>
                  </a:lnTo>
                  <a:lnTo>
                    <a:pt x="372" y="132"/>
                  </a:lnTo>
                  <a:lnTo>
                    <a:pt x="366" y="138"/>
                  </a:lnTo>
                  <a:lnTo>
                    <a:pt x="354" y="138"/>
                  </a:lnTo>
                  <a:lnTo>
                    <a:pt x="354" y="132"/>
                  </a:lnTo>
                  <a:lnTo>
                    <a:pt x="360" y="126"/>
                  </a:lnTo>
                  <a:lnTo>
                    <a:pt x="354" y="120"/>
                  </a:lnTo>
                  <a:lnTo>
                    <a:pt x="342" y="120"/>
                  </a:lnTo>
                  <a:lnTo>
                    <a:pt x="330" y="126"/>
                  </a:lnTo>
                  <a:lnTo>
                    <a:pt x="318" y="126"/>
                  </a:lnTo>
                  <a:lnTo>
                    <a:pt x="312" y="132"/>
                  </a:lnTo>
                  <a:lnTo>
                    <a:pt x="306" y="132"/>
                  </a:lnTo>
                  <a:lnTo>
                    <a:pt x="300" y="144"/>
                  </a:lnTo>
                  <a:lnTo>
                    <a:pt x="288" y="150"/>
                  </a:lnTo>
                  <a:lnTo>
                    <a:pt x="282" y="162"/>
                  </a:lnTo>
                  <a:lnTo>
                    <a:pt x="276" y="168"/>
                  </a:lnTo>
                  <a:lnTo>
                    <a:pt x="276" y="186"/>
                  </a:lnTo>
                  <a:lnTo>
                    <a:pt x="282" y="192"/>
                  </a:lnTo>
                  <a:lnTo>
                    <a:pt x="264" y="222"/>
                  </a:lnTo>
                  <a:lnTo>
                    <a:pt x="276" y="246"/>
                  </a:lnTo>
                  <a:lnTo>
                    <a:pt x="252" y="246"/>
                  </a:lnTo>
                  <a:lnTo>
                    <a:pt x="240" y="252"/>
                  </a:lnTo>
                  <a:lnTo>
                    <a:pt x="228" y="264"/>
                  </a:lnTo>
                  <a:lnTo>
                    <a:pt x="228" y="276"/>
                  </a:lnTo>
                  <a:lnTo>
                    <a:pt x="222" y="288"/>
                  </a:lnTo>
                  <a:lnTo>
                    <a:pt x="216" y="294"/>
                  </a:lnTo>
                  <a:lnTo>
                    <a:pt x="204" y="294"/>
                  </a:lnTo>
                  <a:lnTo>
                    <a:pt x="198" y="300"/>
                  </a:lnTo>
                  <a:lnTo>
                    <a:pt x="192" y="300"/>
                  </a:lnTo>
                  <a:lnTo>
                    <a:pt x="174" y="306"/>
                  </a:lnTo>
                  <a:lnTo>
                    <a:pt x="186" y="330"/>
                  </a:lnTo>
                  <a:lnTo>
                    <a:pt x="186" y="366"/>
                  </a:lnTo>
                  <a:lnTo>
                    <a:pt x="168" y="366"/>
                  </a:lnTo>
                  <a:lnTo>
                    <a:pt x="168" y="360"/>
                  </a:lnTo>
                  <a:lnTo>
                    <a:pt x="174" y="354"/>
                  </a:lnTo>
                  <a:lnTo>
                    <a:pt x="174" y="342"/>
                  </a:lnTo>
                  <a:lnTo>
                    <a:pt x="144" y="312"/>
                  </a:lnTo>
                  <a:lnTo>
                    <a:pt x="138" y="312"/>
                  </a:lnTo>
                  <a:lnTo>
                    <a:pt x="132" y="318"/>
                  </a:lnTo>
                  <a:lnTo>
                    <a:pt x="132" y="336"/>
                  </a:lnTo>
                  <a:lnTo>
                    <a:pt x="138" y="348"/>
                  </a:lnTo>
                  <a:lnTo>
                    <a:pt x="150" y="354"/>
                  </a:lnTo>
                  <a:lnTo>
                    <a:pt x="150" y="366"/>
                  </a:lnTo>
                  <a:lnTo>
                    <a:pt x="138" y="390"/>
                  </a:lnTo>
                  <a:lnTo>
                    <a:pt x="132" y="396"/>
                  </a:lnTo>
                  <a:lnTo>
                    <a:pt x="120" y="390"/>
                  </a:lnTo>
                  <a:lnTo>
                    <a:pt x="114" y="384"/>
                  </a:lnTo>
                  <a:lnTo>
                    <a:pt x="102" y="414"/>
                  </a:lnTo>
                  <a:lnTo>
                    <a:pt x="114" y="438"/>
                  </a:lnTo>
                  <a:lnTo>
                    <a:pt x="114" y="450"/>
                  </a:lnTo>
                  <a:lnTo>
                    <a:pt x="126" y="462"/>
                  </a:lnTo>
                  <a:lnTo>
                    <a:pt x="132" y="474"/>
                  </a:lnTo>
                  <a:lnTo>
                    <a:pt x="132" y="480"/>
                  </a:lnTo>
                  <a:lnTo>
                    <a:pt x="120" y="492"/>
                  </a:lnTo>
                  <a:lnTo>
                    <a:pt x="114" y="492"/>
                  </a:lnTo>
                  <a:lnTo>
                    <a:pt x="132" y="516"/>
                  </a:lnTo>
                  <a:lnTo>
                    <a:pt x="138" y="552"/>
                  </a:lnTo>
                  <a:lnTo>
                    <a:pt x="114" y="558"/>
                  </a:lnTo>
                  <a:lnTo>
                    <a:pt x="132" y="576"/>
                  </a:lnTo>
                  <a:lnTo>
                    <a:pt x="132" y="636"/>
                  </a:lnTo>
                  <a:lnTo>
                    <a:pt x="120" y="642"/>
                  </a:lnTo>
                  <a:lnTo>
                    <a:pt x="114" y="654"/>
                  </a:lnTo>
                  <a:lnTo>
                    <a:pt x="114" y="678"/>
                  </a:lnTo>
                  <a:lnTo>
                    <a:pt x="138" y="702"/>
                  </a:lnTo>
                  <a:lnTo>
                    <a:pt x="138" y="720"/>
                  </a:lnTo>
                  <a:lnTo>
                    <a:pt x="132" y="732"/>
                  </a:lnTo>
                  <a:lnTo>
                    <a:pt x="120" y="738"/>
                  </a:lnTo>
                  <a:lnTo>
                    <a:pt x="114" y="750"/>
                  </a:lnTo>
                  <a:lnTo>
                    <a:pt x="102" y="756"/>
                  </a:lnTo>
                  <a:lnTo>
                    <a:pt x="96" y="762"/>
                  </a:lnTo>
                  <a:lnTo>
                    <a:pt x="114" y="774"/>
                  </a:lnTo>
                  <a:lnTo>
                    <a:pt x="84" y="798"/>
                  </a:lnTo>
                  <a:lnTo>
                    <a:pt x="66" y="798"/>
                  </a:lnTo>
                  <a:lnTo>
                    <a:pt x="54" y="804"/>
                  </a:lnTo>
                  <a:lnTo>
                    <a:pt x="36" y="810"/>
                  </a:lnTo>
                  <a:lnTo>
                    <a:pt x="30" y="822"/>
                  </a:lnTo>
                  <a:lnTo>
                    <a:pt x="30" y="846"/>
                  </a:lnTo>
                  <a:lnTo>
                    <a:pt x="36" y="852"/>
                  </a:lnTo>
                  <a:lnTo>
                    <a:pt x="36" y="858"/>
                  </a:lnTo>
                  <a:lnTo>
                    <a:pt x="6" y="858"/>
                  </a:lnTo>
                  <a:lnTo>
                    <a:pt x="0" y="864"/>
                  </a:lnTo>
                  <a:lnTo>
                    <a:pt x="0" y="876"/>
                  </a:lnTo>
                  <a:lnTo>
                    <a:pt x="6" y="888"/>
                  </a:lnTo>
                  <a:lnTo>
                    <a:pt x="18" y="894"/>
                  </a:lnTo>
                  <a:lnTo>
                    <a:pt x="24" y="906"/>
                  </a:lnTo>
                  <a:lnTo>
                    <a:pt x="36" y="912"/>
                  </a:lnTo>
                  <a:close/>
                </a:path>
              </a:pathLst>
            </a:custGeom>
            <a:solidFill>
              <a:srgbClr val="385723"/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70" name="Chile" descr="© INSCALE GmbH, 05.05.2010&#10;http://www.presentationload.com/">
              <a:extLst>
                <a:ext uri="{FF2B5EF4-FFF2-40B4-BE49-F238E27FC236}">
                  <a16:creationId xmlns:a16="http://schemas.microsoft.com/office/drawing/2014/main" id="{EAE9B9D1-D688-4FA3-90C3-3BC0BF8C295A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3365542" y="5159531"/>
              <a:ext cx="512479" cy="1359800"/>
            </a:xfrm>
            <a:custGeom>
              <a:avLst/>
              <a:gdLst>
                <a:gd name="T0" fmla="*/ 2147483647 w 1158"/>
                <a:gd name="T1" fmla="*/ 2147483647 h 3030"/>
                <a:gd name="T2" fmla="*/ 2147483647 w 1158"/>
                <a:gd name="T3" fmla="*/ 2147483647 h 3030"/>
                <a:gd name="T4" fmla="*/ 2147483647 w 1158"/>
                <a:gd name="T5" fmla="*/ 2147483647 h 3030"/>
                <a:gd name="T6" fmla="*/ 2147483647 w 1158"/>
                <a:gd name="T7" fmla="*/ 2147483647 h 3030"/>
                <a:gd name="T8" fmla="*/ 2147483647 w 1158"/>
                <a:gd name="T9" fmla="*/ 2147483647 h 3030"/>
                <a:gd name="T10" fmla="*/ 2147483647 w 1158"/>
                <a:gd name="T11" fmla="*/ 2147483647 h 3030"/>
                <a:gd name="T12" fmla="*/ 2147483647 w 1158"/>
                <a:gd name="T13" fmla="*/ 2147483647 h 3030"/>
                <a:gd name="T14" fmla="*/ 2147483647 w 1158"/>
                <a:gd name="T15" fmla="*/ 2147483647 h 3030"/>
                <a:gd name="T16" fmla="*/ 2147483647 w 1158"/>
                <a:gd name="T17" fmla="*/ 2147483647 h 3030"/>
                <a:gd name="T18" fmla="*/ 2147483647 w 1158"/>
                <a:gd name="T19" fmla="*/ 2147483647 h 3030"/>
                <a:gd name="T20" fmla="*/ 2147483647 w 1158"/>
                <a:gd name="T21" fmla="*/ 2147483647 h 3030"/>
                <a:gd name="T22" fmla="*/ 2147483647 w 1158"/>
                <a:gd name="T23" fmla="*/ 2147483647 h 3030"/>
                <a:gd name="T24" fmla="*/ 2147483647 w 1158"/>
                <a:gd name="T25" fmla="*/ 2147483647 h 3030"/>
                <a:gd name="T26" fmla="*/ 2147483647 w 1158"/>
                <a:gd name="T27" fmla="*/ 2147483647 h 3030"/>
                <a:gd name="T28" fmla="*/ 2147483647 w 1158"/>
                <a:gd name="T29" fmla="*/ 2147483647 h 3030"/>
                <a:gd name="T30" fmla="*/ 2147483647 w 1158"/>
                <a:gd name="T31" fmla="*/ 2147483647 h 3030"/>
                <a:gd name="T32" fmla="*/ 2147483647 w 1158"/>
                <a:gd name="T33" fmla="*/ 2147483647 h 3030"/>
                <a:gd name="T34" fmla="*/ 2147483647 w 1158"/>
                <a:gd name="T35" fmla="*/ 2147483647 h 3030"/>
                <a:gd name="T36" fmla="*/ 2147483647 w 1158"/>
                <a:gd name="T37" fmla="*/ 2147483647 h 3030"/>
                <a:gd name="T38" fmla="*/ 2147483647 w 1158"/>
                <a:gd name="T39" fmla="*/ 2147483647 h 3030"/>
                <a:gd name="T40" fmla="*/ 2147483647 w 1158"/>
                <a:gd name="T41" fmla="*/ 2147483647 h 3030"/>
                <a:gd name="T42" fmla="*/ 2147483647 w 1158"/>
                <a:gd name="T43" fmla="*/ 2147483647 h 3030"/>
                <a:gd name="T44" fmla="*/ 2147483647 w 1158"/>
                <a:gd name="T45" fmla="*/ 2147483647 h 3030"/>
                <a:gd name="T46" fmla="*/ 2147483647 w 1158"/>
                <a:gd name="T47" fmla="*/ 2147483647 h 3030"/>
                <a:gd name="T48" fmla="*/ 2147483647 w 1158"/>
                <a:gd name="T49" fmla="*/ 2147483647 h 3030"/>
                <a:gd name="T50" fmla="*/ 2147483647 w 1158"/>
                <a:gd name="T51" fmla="*/ 2147483647 h 3030"/>
                <a:gd name="T52" fmla="*/ 2147483647 w 1158"/>
                <a:gd name="T53" fmla="*/ 2147483647 h 3030"/>
                <a:gd name="T54" fmla="*/ 2147483647 w 1158"/>
                <a:gd name="T55" fmla="*/ 2147483647 h 3030"/>
                <a:gd name="T56" fmla="*/ 2147483647 w 1158"/>
                <a:gd name="T57" fmla="*/ 2147483647 h 3030"/>
                <a:gd name="T58" fmla="*/ 2147483647 w 1158"/>
                <a:gd name="T59" fmla="*/ 2147483647 h 3030"/>
                <a:gd name="T60" fmla="*/ 2147483647 w 1158"/>
                <a:gd name="T61" fmla="*/ 2147483647 h 3030"/>
                <a:gd name="T62" fmla="*/ 2147483647 w 1158"/>
                <a:gd name="T63" fmla="*/ 2147483647 h 3030"/>
                <a:gd name="T64" fmla="*/ 2147483647 w 1158"/>
                <a:gd name="T65" fmla="*/ 2147483647 h 3030"/>
                <a:gd name="T66" fmla="*/ 2147483647 w 1158"/>
                <a:gd name="T67" fmla="*/ 2147483647 h 3030"/>
                <a:gd name="T68" fmla="*/ 2147483647 w 1158"/>
                <a:gd name="T69" fmla="*/ 2147483647 h 3030"/>
                <a:gd name="T70" fmla="*/ 2147483647 w 1158"/>
                <a:gd name="T71" fmla="*/ 2147483647 h 3030"/>
                <a:gd name="T72" fmla="*/ 2147483647 w 1158"/>
                <a:gd name="T73" fmla="*/ 2147483647 h 3030"/>
                <a:gd name="T74" fmla="*/ 2147483647 w 1158"/>
                <a:gd name="T75" fmla="*/ 2147483647 h 3030"/>
                <a:gd name="T76" fmla="*/ 2147483647 w 1158"/>
                <a:gd name="T77" fmla="*/ 2147483647 h 3030"/>
                <a:gd name="T78" fmla="*/ 0 w 1158"/>
                <a:gd name="T79" fmla="*/ 2147483647 h 3030"/>
                <a:gd name="T80" fmla="*/ 2147483647 w 1158"/>
                <a:gd name="T81" fmla="*/ 2147483647 h 3030"/>
                <a:gd name="T82" fmla="*/ 2147483647 w 1158"/>
                <a:gd name="T83" fmla="*/ 2147483647 h 3030"/>
                <a:gd name="T84" fmla="*/ 2147483647 w 1158"/>
                <a:gd name="T85" fmla="*/ 2147483647 h 3030"/>
                <a:gd name="T86" fmla="*/ 2147483647 w 1158"/>
                <a:gd name="T87" fmla="*/ 2147483647 h 3030"/>
                <a:gd name="T88" fmla="*/ 2147483647 w 1158"/>
                <a:gd name="T89" fmla="*/ 2147483647 h 3030"/>
                <a:gd name="T90" fmla="*/ 2147483647 w 1158"/>
                <a:gd name="T91" fmla="*/ 2147483647 h 3030"/>
                <a:gd name="T92" fmla="*/ 2147483647 w 1158"/>
                <a:gd name="T93" fmla="*/ 2147483647 h 3030"/>
                <a:gd name="T94" fmla="*/ 2147483647 w 1158"/>
                <a:gd name="T95" fmla="*/ 2147483647 h 3030"/>
                <a:gd name="T96" fmla="*/ 2147483647 w 1158"/>
                <a:gd name="T97" fmla="*/ 2147483647 h 3030"/>
                <a:gd name="T98" fmla="*/ 2147483647 w 1158"/>
                <a:gd name="T99" fmla="*/ 2147483647 h 3030"/>
                <a:gd name="T100" fmla="*/ 2147483647 w 1158"/>
                <a:gd name="T101" fmla="*/ 2147483647 h 3030"/>
                <a:gd name="T102" fmla="*/ 2147483647 w 1158"/>
                <a:gd name="T103" fmla="*/ 2147483647 h 3030"/>
                <a:gd name="T104" fmla="*/ 2147483647 w 1158"/>
                <a:gd name="T105" fmla="*/ 2147483647 h 3030"/>
                <a:gd name="T106" fmla="*/ 2147483647 w 1158"/>
                <a:gd name="T107" fmla="*/ 2147483647 h 3030"/>
                <a:gd name="T108" fmla="*/ 2147483647 w 1158"/>
                <a:gd name="T109" fmla="*/ 2147483647 h 3030"/>
                <a:gd name="T110" fmla="*/ 2147483647 w 1158"/>
                <a:gd name="T111" fmla="*/ 2147483647 h 3030"/>
                <a:gd name="T112" fmla="*/ 2147483647 w 1158"/>
                <a:gd name="T113" fmla="*/ 2147483647 h 3030"/>
                <a:gd name="T114" fmla="*/ 2147483647 w 1158"/>
                <a:gd name="T115" fmla="*/ 2147483647 h 3030"/>
                <a:gd name="T116" fmla="*/ 2147483647 w 1158"/>
                <a:gd name="T117" fmla="*/ 2147483647 h 3030"/>
                <a:gd name="T118" fmla="*/ 2147483647 w 1158"/>
                <a:gd name="T119" fmla="*/ 2147483647 h 3030"/>
                <a:gd name="T120" fmla="*/ 2147483647 w 1158"/>
                <a:gd name="T121" fmla="*/ 2147483647 h 3030"/>
                <a:gd name="T122" fmla="*/ 2147483647 w 1158"/>
                <a:gd name="T123" fmla="*/ 2147483647 h 303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158"/>
                <a:gd name="T187" fmla="*/ 0 h 3030"/>
                <a:gd name="T188" fmla="*/ 1158 w 1158"/>
                <a:gd name="T189" fmla="*/ 3030 h 303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158" h="3030">
                  <a:moveTo>
                    <a:pt x="1014" y="2910"/>
                  </a:moveTo>
                  <a:lnTo>
                    <a:pt x="984" y="2898"/>
                  </a:lnTo>
                  <a:lnTo>
                    <a:pt x="966" y="2880"/>
                  </a:lnTo>
                  <a:lnTo>
                    <a:pt x="948" y="2874"/>
                  </a:lnTo>
                  <a:lnTo>
                    <a:pt x="942" y="2862"/>
                  </a:lnTo>
                  <a:lnTo>
                    <a:pt x="936" y="2856"/>
                  </a:lnTo>
                  <a:lnTo>
                    <a:pt x="936" y="2850"/>
                  </a:lnTo>
                  <a:lnTo>
                    <a:pt x="906" y="2850"/>
                  </a:lnTo>
                  <a:lnTo>
                    <a:pt x="912" y="2832"/>
                  </a:lnTo>
                  <a:lnTo>
                    <a:pt x="870" y="2796"/>
                  </a:lnTo>
                  <a:lnTo>
                    <a:pt x="840" y="2802"/>
                  </a:lnTo>
                  <a:lnTo>
                    <a:pt x="828" y="2796"/>
                  </a:lnTo>
                  <a:lnTo>
                    <a:pt x="816" y="2808"/>
                  </a:lnTo>
                  <a:lnTo>
                    <a:pt x="792" y="2814"/>
                  </a:lnTo>
                  <a:lnTo>
                    <a:pt x="798" y="2832"/>
                  </a:lnTo>
                  <a:lnTo>
                    <a:pt x="780" y="2832"/>
                  </a:lnTo>
                  <a:lnTo>
                    <a:pt x="780" y="2862"/>
                  </a:lnTo>
                  <a:lnTo>
                    <a:pt x="786" y="2868"/>
                  </a:lnTo>
                  <a:lnTo>
                    <a:pt x="798" y="2868"/>
                  </a:lnTo>
                  <a:lnTo>
                    <a:pt x="810" y="2862"/>
                  </a:lnTo>
                  <a:lnTo>
                    <a:pt x="816" y="2856"/>
                  </a:lnTo>
                  <a:lnTo>
                    <a:pt x="828" y="2850"/>
                  </a:lnTo>
                  <a:lnTo>
                    <a:pt x="834" y="2844"/>
                  </a:lnTo>
                  <a:lnTo>
                    <a:pt x="858" y="2856"/>
                  </a:lnTo>
                  <a:lnTo>
                    <a:pt x="858" y="2874"/>
                  </a:lnTo>
                  <a:lnTo>
                    <a:pt x="846" y="2880"/>
                  </a:lnTo>
                  <a:lnTo>
                    <a:pt x="828" y="2898"/>
                  </a:lnTo>
                  <a:lnTo>
                    <a:pt x="822" y="2898"/>
                  </a:lnTo>
                  <a:lnTo>
                    <a:pt x="828" y="2904"/>
                  </a:lnTo>
                  <a:lnTo>
                    <a:pt x="882" y="2922"/>
                  </a:lnTo>
                  <a:lnTo>
                    <a:pt x="912" y="2928"/>
                  </a:lnTo>
                  <a:lnTo>
                    <a:pt x="924" y="2934"/>
                  </a:lnTo>
                  <a:lnTo>
                    <a:pt x="906" y="2958"/>
                  </a:lnTo>
                  <a:lnTo>
                    <a:pt x="906" y="2952"/>
                  </a:lnTo>
                  <a:lnTo>
                    <a:pt x="894" y="2940"/>
                  </a:lnTo>
                  <a:lnTo>
                    <a:pt x="876" y="2940"/>
                  </a:lnTo>
                  <a:lnTo>
                    <a:pt x="870" y="2946"/>
                  </a:lnTo>
                  <a:lnTo>
                    <a:pt x="870" y="2952"/>
                  </a:lnTo>
                  <a:lnTo>
                    <a:pt x="852" y="2928"/>
                  </a:lnTo>
                  <a:lnTo>
                    <a:pt x="834" y="2934"/>
                  </a:lnTo>
                  <a:lnTo>
                    <a:pt x="846" y="2946"/>
                  </a:lnTo>
                  <a:lnTo>
                    <a:pt x="816" y="2940"/>
                  </a:lnTo>
                  <a:lnTo>
                    <a:pt x="822" y="2946"/>
                  </a:lnTo>
                  <a:lnTo>
                    <a:pt x="828" y="2958"/>
                  </a:lnTo>
                  <a:lnTo>
                    <a:pt x="834" y="2964"/>
                  </a:lnTo>
                  <a:lnTo>
                    <a:pt x="894" y="2964"/>
                  </a:lnTo>
                  <a:lnTo>
                    <a:pt x="906" y="2970"/>
                  </a:lnTo>
                  <a:lnTo>
                    <a:pt x="1050" y="2970"/>
                  </a:lnTo>
                  <a:lnTo>
                    <a:pt x="1074" y="2982"/>
                  </a:lnTo>
                  <a:lnTo>
                    <a:pt x="1080" y="2988"/>
                  </a:lnTo>
                  <a:lnTo>
                    <a:pt x="1086" y="2988"/>
                  </a:lnTo>
                  <a:lnTo>
                    <a:pt x="1122" y="2970"/>
                  </a:lnTo>
                  <a:lnTo>
                    <a:pt x="1140" y="2976"/>
                  </a:lnTo>
                  <a:lnTo>
                    <a:pt x="1152" y="2976"/>
                  </a:lnTo>
                  <a:lnTo>
                    <a:pt x="1158" y="2952"/>
                  </a:lnTo>
                  <a:lnTo>
                    <a:pt x="1140" y="2952"/>
                  </a:lnTo>
                  <a:lnTo>
                    <a:pt x="1086" y="2940"/>
                  </a:lnTo>
                  <a:lnTo>
                    <a:pt x="1014" y="2910"/>
                  </a:lnTo>
                  <a:close/>
                  <a:moveTo>
                    <a:pt x="990" y="2988"/>
                  </a:moveTo>
                  <a:lnTo>
                    <a:pt x="1014" y="3000"/>
                  </a:lnTo>
                  <a:lnTo>
                    <a:pt x="1068" y="3006"/>
                  </a:lnTo>
                  <a:lnTo>
                    <a:pt x="1038" y="2982"/>
                  </a:lnTo>
                  <a:lnTo>
                    <a:pt x="990" y="2988"/>
                  </a:lnTo>
                  <a:close/>
                  <a:moveTo>
                    <a:pt x="960" y="2994"/>
                  </a:moveTo>
                  <a:lnTo>
                    <a:pt x="966" y="2982"/>
                  </a:lnTo>
                  <a:lnTo>
                    <a:pt x="888" y="2982"/>
                  </a:lnTo>
                  <a:lnTo>
                    <a:pt x="906" y="3012"/>
                  </a:lnTo>
                  <a:lnTo>
                    <a:pt x="936" y="3018"/>
                  </a:lnTo>
                  <a:lnTo>
                    <a:pt x="930" y="3006"/>
                  </a:lnTo>
                  <a:lnTo>
                    <a:pt x="936" y="3000"/>
                  </a:lnTo>
                  <a:lnTo>
                    <a:pt x="948" y="3012"/>
                  </a:lnTo>
                  <a:lnTo>
                    <a:pt x="996" y="3012"/>
                  </a:lnTo>
                  <a:lnTo>
                    <a:pt x="1008" y="3030"/>
                  </a:lnTo>
                  <a:lnTo>
                    <a:pt x="1026" y="3030"/>
                  </a:lnTo>
                  <a:lnTo>
                    <a:pt x="996" y="3000"/>
                  </a:lnTo>
                  <a:lnTo>
                    <a:pt x="960" y="2994"/>
                  </a:lnTo>
                  <a:close/>
                  <a:moveTo>
                    <a:pt x="804" y="2946"/>
                  </a:moveTo>
                  <a:lnTo>
                    <a:pt x="744" y="2940"/>
                  </a:lnTo>
                  <a:lnTo>
                    <a:pt x="750" y="2958"/>
                  </a:lnTo>
                  <a:lnTo>
                    <a:pt x="792" y="2958"/>
                  </a:lnTo>
                  <a:lnTo>
                    <a:pt x="804" y="2976"/>
                  </a:lnTo>
                  <a:lnTo>
                    <a:pt x="864" y="3000"/>
                  </a:lnTo>
                  <a:lnTo>
                    <a:pt x="828" y="2970"/>
                  </a:lnTo>
                  <a:lnTo>
                    <a:pt x="804" y="2946"/>
                  </a:lnTo>
                  <a:close/>
                  <a:moveTo>
                    <a:pt x="804" y="2880"/>
                  </a:moveTo>
                  <a:lnTo>
                    <a:pt x="786" y="2898"/>
                  </a:lnTo>
                  <a:lnTo>
                    <a:pt x="792" y="2928"/>
                  </a:lnTo>
                  <a:lnTo>
                    <a:pt x="816" y="2922"/>
                  </a:lnTo>
                  <a:lnTo>
                    <a:pt x="804" y="2880"/>
                  </a:lnTo>
                  <a:close/>
                  <a:moveTo>
                    <a:pt x="774" y="2928"/>
                  </a:moveTo>
                  <a:lnTo>
                    <a:pt x="768" y="2910"/>
                  </a:lnTo>
                  <a:lnTo>
                    <a:pt x="720" y="2898"/>
                  </a:lnTo>
                  <a:lnTo>
                    <a:pt x="708" y="2916"/>
                  </a:lnTo>
                  <a:lnTo>
                    <a:pt x="708" y="2934"/>
                  </a:lnTo>
                  <a:lnTo>
                    <a:pt x="744" y="2922"/>
                  </a:lnTo>
                  <a:lnTo>
                    <a:pt x="774" y="2928"/>
                  </a:lnTo>
                  <a:close/>
                  <a:moveTo>
                    <a:pt x="612" y="2772"/>
                  </a:moveTo>
                  <a:lnTo>
                    <a:pt x="606" y="2766"/>
                  </a:lnTo>
                  <a:lnTo>
                    <a:pt x="594" y="2766"/>
                  </a:lnTo>
                  <a:lnTo>
                    <a:pt x="588" y="2760"/>
                  </a:lnTo>
                  <a:lnTo>
                    <a:pt x="570" y="2760"/>
                  </a:lnTo>
                  <a:lnTo>
                    <a:pt x="570" y="2766"/>
                  </a:lnTo>
                  <a:lnTo>
                    <a:pt x="564" y="2778"/>
                  </a:lnTo>
                  <a:lnTo>
                    <a:pt x="564" y="2808"/>
                  </a:lnTo>
                  <a:lnTo>
                    <a:pt x="570" y="2808"/>
                  </a:lnTo>
                  <a:lnTo>
                    <a:pt x="576" y="2802"/>
                  </a:lnTo>
                  <a:lnTo>
                    <a:pt x="588" y="2802"/>
                  </a:lnTo>
                  <a:lnTo>
                    <a:pt x="594" y="2796"/>
                  </a:lnTo>
                  <a:lnTo>
                    <a:pt x="600" y="2820"/>
                  </a:lnTo>
                  <a:lnTo>
                    <a:pt x="630" y="2808"/>
                  </a:lnTo>
                  <a:lnTo>
                    <a:pt x="612" y="2790"/>
                  </a:lnTo>
                  <a:lnTo>
                    <a:pt x="618" y="2772"/>
                  </a:lnTo>
                  <a:lnTo>
                    <a:pt x="612" y="2772"/>
                  </a:lnTo>
                  <a:close/>
                  <a:moveTo>
                    <a:pt x="552" y="2826"/>
                  </a:moveTo>
                  <a:lnTo>
                    <a:pt x="516" y="2808"/>
                  </a:lnTo>
                  <a:lnTo>
                    <a:pt x="546" y="2832"/>
                  </a:lnTo>
                  <a:lnTo>
                    <a:pt x="588" y="2844"/>
                  </a:lnTo>
                  <a:lnTo>
                    <a:pt x="606" y="2850"/>
                  </a:lnTo>
                  <a:lnTo>
                    <a:pt x="588" y="2832"/>
                  </a:lnTo>
                  <a:lnTo>
                    <a:pt x="552" y="2826"/>
                  </a:lnTo>
                  <a:close/>
                  <a:moveTo>
                    <a:pt x="552" y="2748"/>
                  </a:moveTo>
                  <a:lnTo>
                    <a:pt x="534" y="2730"/>
                  </a:lnTo>
                  <a:lnTo>
                    <a:pt x="528" y="2766"/>
                  </a:lnTo>
                  <a:lnTo>
                    <a:pt x="504" y="2772"/>
                  </a:lnTo>
                  <a:lnTo>
                    <a:pt x="546" y="2784"/>
                  </a:lnTo>
                  <a:lnTo>
                    <a:pt x="552" y="2748"/>
                  </a:lnTo>
                  <a:close/>
                  <a:moveTo>
                    <a:pt x="444" y="2736"/>
                  </a:moveTo>
                  <a:lnTo>
                    <a:pt x="480" y="2772"/>
                  </a:lnTo>
                  <a:lnTo>
                    <a:pt x="492" y="2760"/>
                  </a:lnTo>
                  <a:lnTo>
                    <a:pt x="462" y="2724"/>
                  </a:lnTo>
                  <a:lnTo>
                    <a:pt x="444" y="2736"/>
                  </a:lnTo>
                  <a:close/>
                  <a:moveTo>
                    <a:pt x="516" y="2724"/>
                  </a:moveTo>
                  <a:lnTo>
                    <a:pt x="504" y="2718"/>
                  </a:lnTo>
                  <a:lnTo>
                    <a:pt x="492" y="2730"/>
                  </a:lnTo>
                  <a:lnTo>
                    <a:pt x="504" y="2748"/>
                  </a:lnTo>
                  <a:lnTo>
                    <a:pt x="516" y="2724"/>
                  </a:lnTo>
                  <a:close/>
                  <a:moveTo>
                    <a:pt x="456" y="2706"/>
                  </a:moveTo>
                  <a:lnTo>
                    <a:pt x="462" y="2676"/>
                  </a:lnTo>
                  <a:lnTo>
                    <a:pt x="456" y="2640"/>
                  </a:lnTo>
                  <a:lnTo>
                    <a:pt x="438" y="2634"/>
                  </a:lnTo>
                  <a:lnTo>
                    <a:pt x="438" y="2652"/>
                  </a:lnTo>
                  <a:lnTo>
                    <a:pt x="408" y="2646"/>
                  </a:lnTo>
                  <a:lnTo>
                    <a:pt x="432" y="2682"/>
                  </a:lnTo>
                  <a:lnTo>
                    <a:pt x="426" y="2724"/>
                  </a:lnTo>
                  <a:lnTo>
                    <a:pt x="456" y="2706"/>
                  </a:lnTo>
                  <a:close/>
                  <a:moveTo>
                    <a:pt x="366" y="2622"/>
                  </a:moveTo>
                  <a:lnTo>
                    <a:pt x="384" y="2628"/>
                  </a:lnTo>
                  <a:lnTo>
                    <a:pt x="390" y="2658"/>
                  </a:lnTo>
                  <a:lnTo>
                    <a:pt x="396" y="2628"/>
                  </a:lnTo>
                  <a:lnTo>
                    <a:pt x="402" y="2604"/>
                  </a:lnTo>
                  <a:lnTo>
                    <a:pt x="372" y="2598"/>
                  </a:lnTo>
                  <a:lnTo>
                    <a:pt x="366" y="2622"/>
                  </a:lnTo>
                  <a:close/>
                  <a:moveTo>
                    <a:pt x="372" y="2586"/>
                  </a:moveTo>
                  <a:lnTo>
                    <a:pt x="378" y="2586"/>
                  </a:lnTo>
                  <a:lnTo>
                    <a:pt x="378" y="2580"/>
                  </a:lnTo>
                  <a:lnTo>
                    <a:pt x="384" y="2574"/>
                  </a:lnTo>
                  <a:lnTo>
                    <a:pt x="414" y="2598"/>
                  </a:lnTo>
                  <a:lnTo>
                    <a:pt x="414" y="2574"/>
                  </a:lnTo>
                  <a:lnTo>
                    <a:pt x="384" y="2544"/>
                  </a:lnTo>
                  <a:lnTo>
                    <a:pt x="378" y="2532"/>
                  </a:lnTo>
                  <a:lnTo>
                    <a:pt x="372" y="2526"/>
                  </a:lnTo>
                  <a:lnTo>
                    <a:pt x="360" y="2502"/>
                  </a:lnTo>
                  <a:lnTo>
                    <a:pt x="360" y="2490"/>
                  </a:lnTo>
                  <a:lnTo>
                    <a:pt x="342" y="2454"/>
                  </a:lnTo>
                  <a:lnTo>
                    <a:pt x="330" y="2448"/>
                  </a:lnTo>
                  <a:lnTo>
                    <a:pt x="324" y="2442"/>
                  </a:lnTo>
                  <a:lnTo>
                    <a:pt x="318" y="2442"/>
                  </a:lnTo>
                  <a:lnTo>
                    <a:pt x="312" y="2448"/>
                  </a:lnTo>
                  <a:lnTo>
                    <a:pt x="312" y="2454"/>
                  </a:lnTo>
                  <a:lnTo>
                    <a:pt x="294" y="2448"/>
                  </a:lnTo>
                  <a:lnTo>
                    <a:pt x="288" y="2454"/>
                  </a:lnTo>
                  <a:lnTo>
                    <a:pt x="288" y="2466"/>
                  </a:lnTo>
                  <a:lnTo>
                    <a:pt x="282" y="2472"/>
                  </a:lnTo>
                  <a:lnTo>
                    <a:pt x="282" y="2490"/>
                  </a:lnTo>
                  <a:lnTo>
                    <a:pt x="330" y="2490"/>
                  </a:lnTo>
                  <a:lnTo>
                    <a:pt x="312" y="2532"/>
                  </a:lnTo>
                  <a:lnTo>
                    <a:pt x="324" y="2532"/>
                  </a:lnTo>
                  <a:lnTo>
                    <a:pt x="348" y="2508"/>
                  </a:lnTo>
                  <a:lnTo>
                    <a:pt x="342" y="2532"/>
                  </a:lnTo>
                  <a:lnTo>
                    <a:pt x="342" y="2538"/>
                  </a:lnTo>
                  <a:lnTo>
                    <a:pt x="348" y="2544"/>
                  </a:lnTo>
                  <a:lnTo>
                    <a:pt x="366" y="2580"/>
                  </a:lnTo>
                  <a:lnTo>
                    <a:pt x="366" y="2586"/>
                  </a:lnTo>
                  <a:lnTo>
                    <a:pt x="372" y="2586"/>
                  </a:lnTo>
                  <a:close/>
                  <a:moveTo>
                    <a:pt x="246" y="2082"/>
                  </a:moveTo>
                  <a:lnTo>
                    <a:pt x="246" y="2034"/>
                  </a:lnTo>
                  <a:lnTo>
                    <a:pt x="216" y="2004"/>
                  </a:lnTo>
                  <a:lnTo>
                    <a:pt x="234" y="1992"/>
                  </a:lnTo>
                  <a:lnTo>
                    <a:pt x="210" y="1968"/>
                  </a:lnTo>
                  <a:lnTo>
                    <a:pt x="174" y="1956"/>
                  </a:lnTo>
                  <a:lnTo>
                    <a:pt x="174" y="1986"/>
                  </a:lnTo>
                  <a:lnTo>
                    <a:pt x="180" y="1998"/>
                  </a:lnTo>
                  <a:lnTo>
                    <a:pt x="180" y="2004"/>
                  </a:lnTo>
                  <a:lnTo>
                    <a:pt x="192" y="2016"/>
                  </a:lnTo>
                  <a:lnTo>
                    <a:pt x="198" y="2028"/>
                  </a:lnTo>
                  <a:lnTo>
                    <a:pt x="204" y="2034"/>
                  </a:lnTo>
                  <a:lnTo>
                    <a:pt x="204" y="2046"/>
                  </a:lnTo>
                  <a:lnTo>
                    <a:pt x="198" y="2064"/>
                  </a:lnTo>
                  <a:lnTo>
                    <a:pt x="246" y="2082"/>
                  </a:lnTo>
                  <a:close/>
                  <a:moveTo>
                    <a:pt x="246" y="2178"/>
                  </a:moveTo>
                  <a:lnTo>
                    <a:pt x="258" y="2190"/>
                  </a:lnTo>
                  <a:lnTo>
                    <a:pt x="282" y="2190"/>
                  </a:lnTo>
                  <a:lnTo>
                    <a:pt x="294" y="2172"/>
                  </a:lnTo>
                  <a:lnTo>
                    <a:pt x="264" y="2178"/>
                  </a:lnTo>
                  <a:lnTo>
                    <a:pt x="246" y="2178"/>
                  </a:lnTo>
                  <a:close/>
                  <a:moveTo>
                    <a:pt x="282" y="2220"/>
                  </a:moveTo>
                  <a:lnTo>
                    <a:pt x="282" y="2238"/>
                  </a:lnTo>
                  <a:lnTo>
                    <a:pt x="306" y="2256"/>
                  </a:lnTo>
                  <a:lnTo>
                    <a:pt x="306" y="2232"/>
                  </a:lnTo>
                  <a:lnTo>
                    <a:pt x="294" y="2208"/>
                  </a:lnTo>
                  <a:lnTo>
                    <a:pt x="258" y="2208"/>
                  </a:lnTo>
                  <a:lnTo>
                    <a:pt x="282" y="2220"/>
                  </a:lnTo>
                  <a:close/>
                  <a:moveTo>
                    <a:pt x="318" y="2190"/>
                  </a:moveTo>
                  <a:lnTo>
                    <a:pt x="324" y="2184"/>
                  </a:lnTo>
                  <a:lnTo>
                    <a:pt x="336" y="2178"/>
                  </a:lnTo>
                  <a:lnTo>
                    <a:pt x="348" y="2166"/>
                  </a:lnTo>
                  <a:lnTo>
                    <a:pt x="336" y="2154"/>
                  </a:lnTo>
                  <a:lnTo>
                    <a:pt x="324" y="2154"/>
                  </a:lnTo>
                  <a:lnTo>
                    <a:pt x="312" y="2160"/>
                  </a:lnTo>
                  <a:lnTo>
                    <a:pt x="306" y="2166"/>
                  </a:lnTo>
                  <a:lnTo>
                    <a:pt x="306" y="2184"/>
                  </a:lnTo>
                  <a:lnTo>
                    <a:pt x="312" y="2190"/>
                  </a:lnTo>
                  <a:lnTo>
                    <a:pt x="318" y="2190"/>
                  </a:lnTo>
                  <a:close/>
                  <a:moveTo>
                    <a:pt x="252" y="2112"/>
                  </a:moveTo>
                  <a:lnTo>
                    <a:pt x="240" y="2118"/>
                  </a:lnTo>
                  <a:lnTo>
                    <a:pt x="240" y="2136"/>
                  </a:lnTo>
                  <a:lnTo>
                    <a:pt x="252" y="2136"/>
                  </a:lnTo>
                  <a:lnTo>
                    <a:pt x="264" y="2124"/>
                  </a:lnTo>
                  <a:lnTo>
                    <a:pt x="264" y="2106"/>
                  </a:lnTo>
                  <a:lnTo>
                    <a:pt x="258" y="2106"/>
                  </a:lnTo>
                  <a:lnTo>
                    <a:pt x="252" y="2112"/>
                  </a:lnTo>
                  <a:close/>
                  <a:moveTo>
                    <a:pt x="234" y="2154"/>
                  </a:moveTo>
                  <a:lnTo>
                    <a:pt x="216" y="2154"/>
                  </a:lnTo>
                  <a:lnTo>
                    <a:pt x="228" y="2178"/>
                  </a:lnTo>
                  <a:lnTo>
                    <a:pt x="234" y="2154"/>
                  </a:lnTo>
                  <a:close/>
                  <a:moveTo>
                    <a:pt x="714" y="2874"/>
                  </a:moveTo>
                  <a:lnTo>
                    <a:pt x="726" y="2874"/>
                  </a:lnTo>
                  <a:lnTo>
                    <a:pt x="726" y="2886"/>
                  </a:lnTo>
                  <a:lnTo>
                    <a:pt x="768" y="2886"/>
                  </a:lnTo>
                  <a:lnTo>
                    <a:pt x="774" y="2880"/>
                  </a:lnTo>
                  <a:lnTo>
                    <a:pt x="774" y="2874"/>
                  </a:lnTo>
                  <a:lnTo>
                    <a:pt x="744" y="2844"/>
                  </a:lnTo>
                  <a:lnTo>
                    <a:pt x="744" y="2808"/>
                  </a:lnTo>
                  <a:lnTo>
                    <a:pt x="786" y="2802"/>
                  </a:lnTo>
                  <a:lnTo>
                    <a:pt x="780" y="2790"/>
                  </a:lnTo>
                  <a:lnTo>
                    <a:pt x="804" y="2790"/>
                  </a:lnTo>
                  <a:lnTo>
                    <a:pt x="816" y="2772"/>
                  </a:lnTo>
                  <a:lnTo>
                    <a:pt x="792" y="2754"/>
                  </a:lnTo>
                  <a:lnTo>
                    <a:pt x="696" y="2754"/>
                  </a:lnTo>
                  <a:lnTo>
                    <a:pt x="684" y="2760"/>
                  </a:lnTo>
                  <a:lnTo>
                    <a:pt x="672" y="2760"/>
                  </a:lnTo>
                  <a:lnTo>
                    <a:pt x="654" y="2742"/>
                  </a:lnTo>
                  <a:lnTo>
                    <a:pt x="618" y="2724"/>
                  </a:lnTo>
                  <a:lnTo>
                    <a:pt x="606" y="2706"/>
                  </a:lnTo>
                  <a:lnTo>
                    <a:pt x="588" y="2682"/>
                  </a:lnTo>
                  <a:lnTo>
                    <a:pt x="588" y="2658"/>
                  </a:lnTo>
                  <a:lnTo>
                    <a:pt x="576" y="2646"/>
                  </a:lnTo>
                  <a:lnTo>
                    <a:pt x="564" y="2640"/>
                  </a:lnTo>
                  <a:lnTo>
                    <a:pt x="546" y="2640"/>
                  </a:lnTo>
                  <a:lnTo>
                    <a:pt x="534" y="2652"/>
                  </a:lnTo>
                  <a:lnTo>
                    <a:pt x="528" y="2652"/>
                  </a:lnTo>
                  <a:lnTo>
                    <a:pt x="516" y="2646"/>
                  </a:lnTo>
                  <a:lnTo>
                    <a:pt x="510" y="2640"/>
                  </a:lnTo>
                  <a:lnTo>
                    <a:pt x="510" y="2628"/>
                  </a:lnTo>
                  <a:lnTo>
                    <a:pt x="504" y="2622"/>
                  </a:lnTo>
                  <a:lnTo>
                    <a:pt x="504" y="2616"/>
                  </a:lnTo>
                  <a:lnTo>
                    <a:pt x="474" y="2610"/>
                  </a:lnTo>
                  <a:lnTo>
                    <a:pt x="474" y="2574"/>
                  </a:lnTo>
                  <a:lnTo>
                    <a:pt x="468" y="2568"/>
                  </a:lnTo>
                  <a:lnTo>
                    <a:pt x="462" y="2556"/>
                  </a:lnTo>
                  <a:lnTo>
                    <a:pt x="462" y="2544"/>
                  </a:lnTo>
                  <a:lnTo>
                    <a:pt x="474" y="2538"/>
                  </a:lnTo>
                  <a:lnTo>
                    <a:pt x="474" y="2514"/>
                  </a:lnTo>
                  <a:lnTo>
                    <a:pt x="480" y="2514"/>
                  </a:lnTo>
                  <a:lnTo>
                    <a:pt x="486" y="2508"/>
                  </a:lnTo>
                  <a:lnTo>
                    <a:pt x="492" y="2508"/>
                  </a:lnTo>
                  <a:lnTo>
                    <a:pt x="498" y="2502"/>
                  </a:lnTo>
                  <a:lnTo>
                    <a:pt x="498" y="2496"/>
                  </a:lnTo>
                  <a:lnTo>
                    <a:pt x="474" y="2472"/>
                  </a:lnTo>
                  <a:lnTo>
                    <a:pt x="480" y="2466"/>
                  </a:lnTo>
                  <a:lnTo>
                    <a:pt x="492" y="2460"/>
                  </a:lnTo>
                  <a:lnTo>
                    <a:pt x="498" y="2460"/>
                  </a:lnTo>
                  <a:lnTo>
                    <a:pt x="498" y="2454"/>
                  </a:lnTo>
                  <a:lnTo>
                    <a:pt x="474" y="2430"/>
                  </a:lnTo>
                  <a:lnTo>
                    <a:pt x="468" y="2430"/>
                  </a:lnTo>
                  <a:lnTo>
                    <a:pt x="474" y="2388"/>
                  </a:lnTo>
                  <a:lnTo>
                    <a:pt x="486" y="2382"/>
                  </a:lnTo>
                  <a:lnTo>
                    <a:pt x="474" y="2358"/>
                  </a:lnTo>
                  <a:lnTo>
                    <a:pt x="480" y="2322"/>
                  </a:lnTo>
                  <a:lnTo>
                    <a:pt x="456" y="2298"/>
                  </a:lnTo>
                  <a:lnTo>
                    <a:pt x="462" y="2274"/>
                  </a:lnTo>
                  <a:lnTo>
                    <a:pt x="438" y="2256"/>
                  </a:lnTo>
                  <a:lnTo>
                    <a:pt x="450" y="2244"/>
                  </a:lnTo>
                  <a:lnTo>
                    <a:pt x="456" y="2232"/>
                  </a:lnTo>
                  <a:lnTo>
                    <a:pt x="462" y="2226"/>
                  </a:lnTo>
                  <a:lnTo>
                    <a:pt x="438" y="2202"/>
                  </a:lnTo>
                  <a:lnTo>
                    <a:pt x="426" y="2202"/>
                  </a:lnTo>
                  <a:lnTo>
                    <a:pt x="420" y="2196"/>
                  </a:lnTo>
                  <a:lnTo>
                    <a:pt x="408" y="2190"/>
                  </a:lnTo>
                  <a:lnTo>
                    <a:pt x="402" y="2190"/>
                  </a:lnTo>
                  <a:lnTo>
                    <a:pt x="396" y="2184"/>
                  </a:lnTo>
                  <a:lnTo>
                    <a:pt x="414" y="2184"/>
                  </a:lnTo>
                  <a:lnTo>
                    <a:pt x="426" y="2178"/>
                  </a:lnTo>
                  <a:lnTo>
                    <a:pt x="438" y="2178"/>
                  </a:lnTo>
                  <a:lnTo>
                    <a:pt x="444" y="2172"/>
                  </a:lnTo>
                  <a:lnTo>
                    <a:pt x="444" y="2166"/>
                  </a:lnTo>
                  <a:lnTo>
                    <a:pt x="432" y="2160"/>
                  </a:lnTo>
                  <a:lnTo>
                    <a:pt x="402" y="2160"/>
                  </a:lnTo>
                  <a:lnTo>
                    <a:pt x="390" y="2148"/>
                  </a:lnTo>
                  <a:lnTo>
                    <a:pt x="390" y="2118"/>
                  </a:lnTo>
                  <a:lnTo>
                    <a:pt x="384" y="2106"/>
                  </a:lnTo>
                  <a:lnTo>
                    <a:pt x="384" y="2100"/>
                  </a:lnTo>
                  <a:lnTo>
                    <a:pt x="378" y="2094"/>
                  </a:lnTo>
                  <a:lnTo>
                    <a:pt x="366" y="2088"/>
                  </a:lnTo>
                  <a:lnTo>
                    <a:pt x="360" y="2088"/>
                  </a:lnTo>
                  <a:lnTo>
                    <a:pt x="366" y="2058"/>
                  </a:lnTo>
                  <a:lnTo>
                    <a:pt x="342" y="2046"/>
                  </a:lnTo>
                  <a:lnTo>
                    <a:pt x="336" y="2040"/>
                  </a:lnTo>
                  <a:lnTo>
                    <a:pt x="336" y="2028"/>
                  </a:lnTo>
                  <a:lnTo>
                    <a:pt x="330" y="2016"/>
                  </a:lnTo>
                  <a:lnTo>
                    <a:pt x="330" y="1998"/>
                  </a:lnTo>
                  <a:lnTo>
                    <a:pt x="324" y="1986"/>
                  </a:lnTo>
                  <a:lnTo>
                    <a:pt x="324" y="1974"/>
                  </a:lnTo>
                  <a:lnTo>
                    <a:pt x="330" y="1968"/>
                  </a:lnTo>
                  <a:lnTo>
                    <a:pt x="342" y="1962"/>
                  </a:lnTo>
                  <a:lnTo>
                    <a:pt x="348" y="1962"/>
                  </a:lnTo>
                  <a:lnTo>
                    <a:pt x="336" y="1950"/>
                  </a:lnTo>
                  <a:lnTo>
                    <a:pt x="324" y="1944"/>
                  </a:lnTo>
                  <a:lnTo>
                    <a:pt x="306" y="1926"/>
                  </a:lnTo>
                  <a:lnTo>
                    <a:pt x="300" y="1914"/>
                  </a:lnTo>
                  <a:lnTo>
                    <a:pt x="300" y="1890"/>
                  </a:lnTo>
                  <a:lnTo>
                    <a:pt x="294" y="1878"/>
                  </a:lnTo>
                  <a:lnTo>
                    <a:pt x="288" y="1872"/>
                  </a:lnTo>
                  <a:lnTo>
                    <a:pt x="288" y="1842"/>
                  </a:lnTo>
                  <a:lnTo>
                    <a:pt x="294" y="1836"/>
                  </a:lnTo>
                  <a:lnTo>
                    <a:pt x="294" y="1824"/>
                  </a:lnTo>
                  <a:lnTo>
                    <a:pt x="276" y="1812"/>
                  </a:lnTo>
                  <a:lnTo>
                    <a:pt x="276" y="1806"/>
                  </a:lnTo>
                  <a:lnTo>
                    <a:pt x="282" y="1794"/>
                  </a:lnTo>
                  <a:lnTo>
                    <a:pt x="282" y="1788"/>
                  </a:lnTo>
                  <a:lnTo>
                    <a:pt x="264" y="1770"/>
                  </a:lnTo>
                  <a:lnTo>
                    <a:pt x="282" y="1758"/>
                  </a:lnTo>
                  <a:lnTo>
                    <a:pt x="270" y="1716"/>
                  </a:lnTo>
                  <a:lnTo>
                    <a:pt x="276" y="1716"/>
                  </a:lnTo>
                  <a:lnTo>
                    <a:pt x="282" y="1710"/>
                  </a:lnTo>
                  <a:lnTo>
                    <a:pt x="294" y="1704"/>
                  </a:lnTo>
                  <a:lnTo>
                    <a:pt x="300" y="1692"/>
                  </a:lnTo>
                  <a:lnTo>
                    <a:pt x="300" y="1686"/>
                  </a:lnTo>
                  <a:lnTo>
                    <a:pt x="282" y="1668"/>
                  </a:lnTo>
                  <a:lnTo>
                    <a:pt x="276" y="1668"/>
                  </a:lnTo>
                  <a:lnTo>
                    <a:pt x="276" y="1650"/>
                  </a:lnTo>
                  <a:lnTo>
                    <a:pt x="246" y="1626"/>
                  </a:lnTo>
                  <a:lnTo>
                    <a:pt x="246" y="1578"/>
                  </a:lnTo>
                  <a:lnTo>
                    <a:pt x="240" y="1566"/>
                  </a:lnTo>
                  <a:lnTo>
                    <a:pt x="234" y="1548"/>
                  </a:lnTo>
                  <a:lnTo>
                    <a:pt x="234" y="1536"/>
                  </a:lnTo>
                  <a:lnTo>
                    <a:pt x="228" y="1530"/>
                  </a:lnTo>
                  <a:lnTo>
                    <a:pt x="228" y="1524"/>
                  </a:lnTo>
                  <a:lnTo>
                    <a:pt x="252" y="1518"/>
                  </a:lnTo>
                  <a:lnTo>
                    <a:pt x="258" y="1500"/>
                  </a:lnTo>
                  <a:lnTo>
                    <a:pt x="258" y="1494"/>
                  </a:lnTo>
                  <a:lnTo>
                    <a:pt x="264" y="1482"/>
                  </a:lnTo>
                  <a:lnTo>
                    <a:pt x="264" y="1470"/>
                  </a:lnTo>
                  <a:lnTo>
                    <a:pt x="258" y="1464"/>
                  </a:lnTo>
                  <a:lnTo>
                    <a:pt x="252" y="1452"/>
                  </a:lnTo>
                  <a:lnTo>
                    <a:pt x="246" y="1446"/>
                  </a:lnTo>
                  <a:lnTo>
                    <a:pt x="240" y="1434"/>
                  </a:lnTo>
                  <a:lnTo>
                    <a:pt x="234" y="1428"/>
                  </a:lnTo>
                  <a:lnTo>
                    <a:pt x="246" y="1428"/>
                  </a:lnTo>
                  <a:lnTo>
                    <a:pt x="246" y="1398"/>
                  </a:lnTo>
                  <a:lnTo>
                    <a:pt x="252" y="1380"/>
                  </a:lnTo>
                  <a:lnTo>
                    <a:pt x="252" y="1356"/>
                  </a:lnTo>
                  <a:lnTo>
                    <a:pt x="270" y="1338"/>
                  </a:lnTo>
                  <a:lnTo>
                    <a:pt x="270" y="1332"/>
                  </a:lnTo>
                  <a:lnTo>
                    <a:pt x="264" y="1320"/>
                  </a:lnTo>
                  <a:lnTo>
                    <a:pt x="258" y="1314"/>
                  </a:lnTo>
                  <a:lnTo>
                    <a:pt x="252" y="1302"/>
                  </a:lnTo>
                  <a:lnTo>
                    <a:pt x="246" y="1260"/>
                  </a:lnTo>
                  <a:lnTo>
                    <a:pt x="222" y="1260"/>
                  </a:lnTo>
                  <a:lnTo>
                    <a:pt x="210" y="1248"/>
                  </a:lnTo>
                  <a:lnTo>
                    <a:pt x="210" y="1236"/>
                  </a:lnTo>
                  <a:lnTo>
                    <a:pt x="216" y="1230"/>
                  </a:lnTo>
                  <a:lnTo>
                    <a:pt x="210" y="1218"/>
                  </a:lnTo>
                  <a:lnTo>
                    <a:pt x="198" y="1188"/>
                  </a:lnTo>
                  <a:lnTo>
                    <a:pt x="180" y="1170"/>
                  </a:lnTo>
                  <a:lnTo>
                    <a:pt x="180" y="1164"/>
                  </a:lnTo>
                  <a:lnTo>
                    <a:pt x="186" y="1158"/>
                  </a:lnTo>
                  <a:lnTo>
                    <a:pt x="186" y="1146"/>
                  </a:lnTo>
                  <a:lnTo>
                    <a:pt x="168" y="1128"/>
                  </a:lnTo>
                  <a:lnTo>
                    <a:pt x="156" y="1122"/>
                  </a:lnTo>
                  <a:lnTo>
                    <a:pt x="156" y="1116"/>
                  </a:lnTo>
                  <a:lnTo>
                    <a:pt x="150" y="1110"/>
                  </a:lnTo>
                  <a:lnTo>
                    <a:pt x="150" y="1086"/>
                  </a:lnTo>
                  <a:lnTo>
                    <a:pt x="156" y="1086"/>
                  </a:lnTo>
                  <a:lnTo>
                    <a:pt x="168" y="1080"/>
                  </a:lnTo>
                  <a:lnTo>
                    <a:pt x="162" y="1026"/>
                  </a:lnTo>
                  <a:lnTo>
                    <a:pt x="186" y="1026"/>
                  </a:lnTo>
                  <a:lnTo>
                    <a:pt x="186" y="1020"/>
                  </a:lnTo>
                  <a:lnTo>
                    <a:pt x="180" y="1008"/>
                  </a:lnTo>
                  <a:lnTo>
                    <a:pt x="168" y="972"/>
                  </a:lnTo>
                  <a:lnTo>
                    <a:pt x="156" y="948"/>
                  </a:lnTo>
                  <a:lnTo>
                    <a:pt x="156" y="936"/>
                  </a:lnTo>
                  <a:lnTo>
                    <a:pt x="168" y="924"/>
                  </a:lnTo>
                  <a:lnTo>
                    <a:pt x="168" y="858"/>
                  </a:lnTo>
                  <a:lnTo>
                    <a:pt x="174" y="852"/>
                  </a:lnTo>
                  <a:lnTo>
                    <a:pt x="180" y="840"/>
                  </a:lnTo>
                  <a:lnTo>
                    <a:pt x="192" y="828"/>
                  </a:lnTo>
                  <a:lnTo>
                    <a:pt x="192" y="816"/>
                  </a:lnTo>
                  <a:lnTo>
                    <a:pt x="198" y="804"/>
                  </a:lnTo>
                  <a:lnTo>
                    <a:pt x="198" y="792"/>
                  </a:lnTo>
                  <a:lnTo>
                    <a:pt x="204" y="774"/>
                  </a:lnTo>
                  <a:lnTo>
                    <a:pt x="204" y="762"/>
                  </a:lnTo>
                  <a:lnTo>
                    <a:pt x="222" y="762"/>
                  </a:lnTo>
                  <a:lnTo>
                    <a:pt x="228" y="756"/>
                  </a:lnTo>
                  <a:lnTo>
                    <a:pt x="240" y="750"/>
                  </a:lnTo>
                  <a:lnTo>
                    <a:pt x="240" y="738"/>
                  </a:lnTo>
                  <a:lnTo>
                    <a:pt x="234" y="726"/>
                  </a:lnTo>
                  <a:lnTo>
                    <a:pt x="210" y="714"/>
                  </a:lnTo>
                  <a:lnTo>
                    <a:pt x="204" y="708"/>
                  </a:lnTo>
                  <a:lnTo>
                    <a:pt x="198" y="708"/>
                  </a:lnTo>
                  <a:lnTo>
                    <a:pt x="204" y="708"/>
                  </a:lnTo>
                  <a:lnTo>
                    <a:pt x="216" y="696"/>
                  </a:lnTo>
                  <a:lnTo>
                    <a:pt x="222" y="684"/>
                  </a:lnTo>
                  <a:lnTo>
                    <a:pt x="228" y="678"/>
                  </a:lnTo>
                  <a:lnTo>
                    <a:pt x="222" y="666"/>
                  </a:lnTo>
                  <a:lnTo>
                    <a:pt x="210" y="654"/>
                  </a:lnTo>
                  <a:lnTo>
                    <a:pt x="198" y="648"/>
                  </a:lnTo>
                  <a:lnTo>
                    <a:pt x="192" y="642"/>
                  </a:lnTo>
                  <a:lnTo>
                    <a:pt x="192" y="624"/>
                  </a:lnTo>
                  <a:lnTo>
                    <a:pt x="216" y="600"/>
                  </a:lnTo>
                  <a:lnTo>
                    <a:pt x="216" y="594"/>
                  </a:lnTo>
                  <a:lnTo>
                    <a:pt x="204" y="594"/>
                  </a:lnTo>
                  <a:lnTo>
                    <a:pt x="192" y="588"/>
                  </a:lnTo>
                  <a:lnTo>
                    <a:pt x="186" y="582"/>
                  </a:lnTo>
                  <a:lnTo>
                    <a:pt x="186" y="576"/>
                  </a:lnTo>
                  <a:lnTo>
                    <a:pt x="192" y="570"/>
                  </a:lnTo>
                  <a:lnTo>
                    <a:pt x="198" y="558"/>
                  </a:lnTo>
                  <a:lnTo>
                    <a:pt x="210" y="552"/>
                  </a:lnTo>
                  <a:lnTo>
                    <a:pt x="222" y="540"/>
                  </a:lnTo>
                  <a:lnTo>
                    <a:pt x="240" y="534"/>
                  </a:lnTo>
                  <a:lnTo>
                    <a:pt x="252" y="528"/>
                  </a:lnTo>
                  <a:lnTo>
                    <a:pt x="258" y="522"/>
                  </a:lnTo>
                  <a:lnTo>
                    <a:pt x="264" y="522"/>
                  </a:lnTo>
                  <a:lnTo>
                    <a:pt x="276" y="438"/>
                  </a:lnTo>
                  <a:lnTo>
                    <a:pt x="264" y="420"/>
                  </a:lnTo>
                  <a:lnTo>
                    <a:pt x="222" y="420"/>
                  </a:lnTo>
                  <a:lnTo>
                    <a:pt x="216" y="408"/>
                  </a:lnTo>
                  <a:lnTo>
                    <a:pt x="216" y="384"/>
                  </a:lnTo>
                  <a:lnTo>
                    <a:pt x="192" y="360"/>
                  </a:lnTo>
                  <a:lnTo>
                    <a:pt x="192" y="294"/>
                  </a:lnTo>
                  <a:lnTo>
                    <a:pt x="186" y="288"/>
                  </a:lnTo>
                  <a:lnTo>
                    <a:pt x="174" y="282"/>
                  </a:lnTo>
                  <a:lnTo>
                    <a:pt x="168" y="276"/>
                  </a:lnTo>
                  <a:lnTo>
                    <a:pt x="156" y="270"/>
                  </a:lnTo>
                  <a:lnTo>
                    <a:pt x="150" y="264"/>
                  </a:lnTo>
                  <a:lnTo>
                    <a:pt x="144" y="264"/>
                  </a:lnTo>
                  <a:lnTo>
                    <a:pt x="144" y="240"/>
                  </a:lnTo>
                  <a:lnTo>
                    <a:pt x="138" y="234"/>
                  </a:lnTo>
                  <a:lnTo>
                    <a:pt x="132" y="222"/>
                  </a:lnTo>
                  <a:lnTo>
                    <a:pt x="132" y="210"/>
                  </a:lnTo>
                  <a:lnTo>
                    <a:pt x="138" y="204"/>
                  </a:lnTo>
                  <a:lnTo>
                    <a:pt x="144" y="192"/>
                  </a:lnTo>
                  <a:lnTo>
                    <a:pt x="150" y="186"/>
                  </a:lnTo>
                  <a:lnTo>
                    <a:pt x="132" y="168"/>
                  </a:lnTo>
                  <a:lnTo>
                    <a:pt x="144" y="156"/>
                  </a:lnTo>
                  <a:lnTo>
                    <a:pt x="150" y="144"/>
                  </a:lnTo>
                  <a:lnTo>
                    <a:pt x="150" y="138"/>
                  </a:lnTo>
                  <a:lnTo>
                    <a:pt x="144" y="126"/>
                  </a:lnTo>
                  <a:lnTo>
                    <a:pt x="120" y="114"/>
                  </a:lnTo>
                  <a:lnTo>
                    <a:pt x="114" y="114"/>
                  </a:lnTo>
                  <a:lnTo>
                    <a:pt x="102" y="108"/>
                  </a:lnTo>
                  <a:lnTo>
                    <a:pt x="90" y="30"/>
                  </a:lnTo>
                  <a:lnTo>
                    <a:pt x="66" y="30"/>
                  </a:lnTo>
                  <a:lnTo>
                    <a:pt x="48" y="0"/>
                  </a:lnTo>
                  <a:lnTo>
                    <a:pt x="36" y="6"/>
                  </a:lnTo>
                  <a:lnTo>
                    <a:pt x="42" y="18"/>
                  </a:lnTo>
                  <a:lnTo>
                    <a:pt x="42" y="36"/>
                  </a:lnTo>
                  <a:lnTo>
                    <a:pt x="36" y="42"/>
                  </a:lnTo>
                  <a:lnTo>
                    <a:pt x="0" y="66"/>
                  </a:lnTo>
                  <a:lnTo>
                    <a:pt x="0" y="108"/>
                  </a:lnTo>
                  <a:lnTo>
                    <a:pt x="24" y="156"/>
                  </a:lnTo>
                  <a:lnTo>
                    <a:pt x="30" y="174"/>
                  </a:lnTo>
                  <a:lnTo>
                    <a:pt x="36" y="228"/>
                  </a:lnTo>
                  <a:lnTo>
                    <a:pt x="36" y="282"/>
                  </a:lnTo>
                  <a:lnTo>
                    <a:pt x="48" y="318"/>
                  </a:lnTo>
                  <a:lnTo>
                    <a:pt x="48" y="360"/>
                  </a:lnTo>
                  <a:lnTo>
                    <a:pt x="54" y="384"/>
                  </a:lnTo>
                  <a:lnTo>
                    <a:pt x="54" y="432"/>
                  </a:lnTo>
                  <a:lnTo>
                    <a:pt x="30" y="444"/>
                  </a:lnTo>
                  <a:lnTo>
                    <a:pt x="36" y="474"/>
                  </a:lnTo>
                  <a:lnTo>
                    <a:pt x="54" y="486"/>
                  </a:lnTo>
                  <a:lnTo>
                    <a:pt x="48" y="582"/>
                  </a:lnTo>
                  <a:lnTo>
                    <a:pt x="72" y="624"/>
                  </a:lnTo>
                  <a:lnTo>
                    <a:pt x="54" y="642"/>
                  </a:lnTo>
                  <a:lnTo>
                    <a:pt x="60" y="702"/>
                  </a:lnTo>
                  <a:lnTo>
                    <a:pt x="66" y="708"/>
                  </a:lnTo>
                  <a:lnTo>
                    <a:pt x="78" y="732"/>
                  </a:lnTo>
                  <a:lnTo>
                    <a:pt x="78" y="744"/>
                  </a:lnTo>
                  <a:lnTo>
                    <a:pt x="72" y="756"/>
                  </a:lnTo>
                  <a:lnTo>
                    <a:pt x="66" y="762"/>
                  </a:lnTo>
                  <a:lnTo>
                    <a:pt x="60" y="762"/>
                  </a:lnTo>
                  <a:lnTo>
                    <a:pt x="60" y="792"/>
                  </a:lnTo>
                  <a:lnTo>
                    <a:pt x="72" y="810"/>
                  </a:lnTo>
                  <a:lnTo>
                    <a:pt x="60" y="822"/>
                  </a:lnTo>
                  <a:lnTo>
                    <a:pt x="48" y="846"/>
                  </a:lnTo>
                  <a:lnTo>
                    <a:pt x="48" y="852"/>
                  </a:lnTo>
                  <a:lnTo>
                    <a:pt x="60" y="852"/>
                  </a:lnTo>
                  <a:lnTo>
                    <a:pt x="60" y="864"/>
                  </a:lnTo>
                  <a:lnTo>
                    <a:pt x="66" y="870"/>
                  </a:lnTo>
                  <a:lnTo>
                    <a:pt x="66" y="888"/>
                  </a:lnTo>
                  <a:lnTo>
                    <a:pt x="54" y="900"/>
                  </a:lnTo>
                  <a:lnTo>
                    <a:pt x="54" y="906"/>
                  </a:lnTo>
                  <a:lnTo>
                    <a:pt x="48" y="912"/>
                  </a:lnTo>
                  <a:lnTo>
                    <a:pt x="48" y="936"/>
                  </a:lnTo>
                  <a:lnTo>
                    <a:pt x="54" y="948"/>
                  </a:lnTo>
                  <a:lnTo>
                    <a:pt x="60" y="954"/>
                  </a:lnTo>
                  <a:lnTo>
                    <a:pt x="66" y="954"/>
                  </a:lnTo>
                  <a:lnTo>
                    <a:pt x="78" y="966"/>
                  </a:lnTo>
                  <a:lnTo>
                    <a:pt x="78" y="1020"/>
                  </a:lnTo>
                  <a:lnTo>
                    <a:pt x="60" y="1020"/>
                  </a:lnTo>
                  <a:lnTo>
                    <a:pt x="60" y="1044"/>
                  </a:lnTo>
                  <a:lnTo>
                    <a:pt x="66" y="1056"/>
                  </a:lnTo>
                  <a:lnTo>
                    <a:pt x="90" y="1128"/>
                  </a:lnTo>
                  <a:lnTo>
                    <a:pt x="96" y="1140"/>
                  </a:lnTo>
                  <a:lnTo>
                    <a:pt x="102" y="1146"/>
                  </a:lnTo>
                  <a:lnTo>
                    <a:pt x="102" y="1164"/>
                  </a:lnTo>
                  <a:lnTo>
                    <a:pt x="108" y="1170"/>
                  </a:lnTo>
                  <a:lnTo>
                    <a:pt x="114" y="1182"/>
                  </a:lnTo>
                  <a:lnTo>
                    <a:pt x="120" y="1188"/>
                  </a:lnTo>
                  <a:lnTo>
                    <a:pt x="120" y="1236"/>
                  </a:lnTo>
                  <a:lnTo>
                    <a:pt x="114" y="1266"/>
                  </a:lnTo>
                  <a:lnTo>
                    <a:pt x="138" y="1290"/>
                  </a:lnTo>
                  <a:lnTo>
                    <a:pt x="138" y="1296"/>
                  </a:lnTo>
                  <a:lnTo>
                    <a:pt x="132" y="1302"/>
                  </a:lnTo>
                  <a:lnTo>
                    <a:pt x="126" y="1314"/>
                  </a:lnTo>
                  <a:lnTo>
                    <a:pt x="126" y="1326"/>
                  </a:lnTo>
                  <a:lnTo>
                    <a:pt x="120" y="1338"/>
                  </a:lnTo>
                  <a:lnTo>
                    <a:pt x="120" y="1416"/>
                  </a:lnTo>
                  <a:lnTo>
                    <a:pt x="102" y="1452"/>
                  </a:lnTo>
                  <a:lnTo>
                    <a:pt x="114" y="1464"/>
                  </a:lnTo>
                  <a:lnTo>
                    <a:pt x="114" y="1470"/>
                  </a:lnTo>
                  <a:lnTo>
                    <a:pt x="108" y="1476"/>
                  </a:lnTo>
                  <a:lnTo>
                    <a:pt x="108" y="1536"/>
                  </a:lnTo>
                  <a:lnTo>
                    <a:pt x="102" y="1554"/>
                  </a:lnTo>
                  <a:lnTo>
                    <a:pt x="102" y="1578"/>
                  </a:lnTo>
                  <a:lnTo>
                    <a:pt x="84" y="1584"/>
                  </a:lnTo>
                  <a:lnTo>
                    <a:pt x="84" y="1608"/>
                  </a:lnTo>
                  <a:lnTo>
                    <a:pt x="108" y="1650"/>
                  </a:lnTo>
                  <a:lnTo>
                    <a:pt x="108" y="1692"/>
                  </a:lnTo>
                  <a:lnTo>
                    <a:pt x="114" y="1704"/>
                  </a:lnTo>
                  <a:lnTo>
                    <a:pt x="144" y="1734"/>
                  </a:lnTo>
                  <a:lnTo>
                    <a:pt x="156" y="1758"/>
                  </a:lnTo>
                  <a:lnTo>
                    <a:pt x="156" y="1800"/>
                  </a:lnTo>
                  <a:lnTo>
                    <a:pt x="150" y="1812"/>
                  </a:lnTo>
                  <a:lnTo>
                    <a:pt x="150" y="1824"/>
                  </a:lnTo>
                  <a:lnTo>
                    <a:pt x="162" y="1836"/>
                  </a:lnTo>
                  <a:lnTo>
                    <a:pt x="162" y="1896"/>
                  </a:lnTo>
                  <a:lnTo>
                    <a:pt x="168" y="1908"/>
                  </a:lnTo>
                  <a:lnTo>
                    <a:pt x="174" y="1914"/>
                  </a:lnTo>
                  <a:lnTo>
                    <a:pt x="186" y="1920"/>
                  </a:lnTo>
                  <a:lnTo>
                    <a:pt x="192" y="1926"/>
                  </a:lnTo>
                  <a:lnTo>
                    <a:pt x="198" y="1926"/>
                  </a:lnTo>
                  <a:lnTo>
                    <a:pt x="192" y="1944"/>
                  </a:lnTo>
                  <a:lnTo>
                    <a:pt x="234" y="1944"/>
                  </a:lnTo>
                  <a:lnTo>
                    <a:pt x="234" y="1914"/>
                  </a:lnTo>
                  <a:lnTo>
                    <a:pt x="246" y="1926"/>
                  </a:lnTo>
                  <a:lnTo>
                    <a:pt x="258" y="1932"/>
                  </a:lnTo>
                  <a:lnTo>
                    <a:pt x="270" y="1932"/>
                  </a:lnTo>
                  <a:lnTo>
                    <a:pt x="276" y="1926"/>
                  </a:lnTo>
                  <a:lnTo>
                    <a:pt x="276" y="1914"/>
                  </a:lnTo>
                  <a:lnTo>
                    <a:pt x="288" y="1932"/>
                  </a:lnTo>
                  <a:lnTo>
                    <a:pt x="282" y="1938"/>
                  </a:lnTo>
                  <a:lnTo>
                    <a:pt x="270" y="1944"/>
                  </a:lnTo>
                  <a:lnTo>
                    <a:pt x="264" y="1956"/>
                  </a:lnTo>
                  <a:lnTo>
                    <a:pt x="258" y="1962"/>
                  </a:lnTo>
                  <a:lnTo>
                    <a:pt x="258" y="1968"/>
                  </a:lnTo>
                  <a:lnTo>
                    <a:pt x="288" y="1968"/>
                  </a:lnTo>
                  <a:lnTo>
                    <a:pt x="294" y="1974"/>
                  </a:lnTo>
                  <a:lnTo>
                    <a:pt x="294" y="1992"/>
                  </a:lnTo>
                  <a:lnTo>
                    <a:pt x="270" y="1986"/>
                  </a:lnTo>
                  <a:lnTo>
                    <a:pt x="288" y="2010"/>
                  </a:lnTo>
                  <a:lnTo>
                    <a:pt x="276" y="2022"/>
                  </a:lnTo>
                  <a:lnTo>
                    <a:pt x="294" y="2046"/>
                  </a:lnTo>
                  <a:lnTo>
                    <a:pt x="276" y="2064"/>
                  </a:lnTo>
                  <a:lnTo>
                    <a:pt x="270" y="2076"/>
                  </a:lnTo>
                  <a:lnTo>
                    <a:pt x="270" y="2082"/>
                  </a:lnTo>
                  <a:lnTo>
                    <a:pt x="276" y="2088"/>
                  </a:lnTo>
                  <a:lnTo>
                    <a:pt x="282" y="2088"/>
                  </a:lnTo>
                  <a:lnTo>
                    <a:pt x="306" y="2100"/>
                  </a:lnTo>
                  <a:lnTo>
                    <a:pt x="318" y="2100"/>
                  </a:lnTo>
                  <a:lnTo>
                    <a:pt x="300" y="2118"/>
                  </a:lnTo>
                  <a:lnTo>
                    <a:pt x="300" y="2130"/>
                  </a:lnTo>
                  <a:lnTo>
                    <a:pt x="312" y="2136"/>
                  </a:lnTo>
                  <a:lnTo>
                    <a:pt x="318" y="2142"/>
                  </a:lnTo>
                  <a:lnTo>
                    <a:pt x="330" y="2148"/>
                  </a:lnTo>
                  <a:lnTo>
                    <a:pt x="354" y="2148"/>
                  </a:lnTo>
                  <a:lnTo>
                    <a:pt x="360" y="2184"/>
                  </a:lnTo>
                  <a:lnTo>
                    <a:pt x="354" y="2184"/>
                  </a:lnTo>
                  <a:lnTo>
                    <a:pt x="324" y="2214"/>
                  </a:lnTo>
                  <a:lnTo>
                    <a:pt x="324" y="2220"/>
                  </a:lnTo>
                  <a:lnTo>
                    <a:pt x="330" y="2226"/>
                  </a:lnTo>
                  <a:lnTo>
                    <a:pt x="354" y="2226"/>
                  </a:lnTo>
                  <a:lnTo>
                    <a:pt x="366" y="2232"/>
                  </a:lnTo>
                  <a:lnTo>
                    <a:pt x="378" y="2244"/>
                  </a:lnTo>
                  <a:lnTo>
                    <a:pt x="348" y="2244"/>
                  </a:lnTo>
                  <a:lnTo>
                    <a:pt x="342" y="2238"/>
                  </a:lnTo>
                  <a:lnTo>
                    <a:pt x="330" y="2238"/>
                  </a:lnTo>
                  <a:lnTo>
                    <a:pt x="324" y="2244"/>
                  </a:lnTo>
                  <a:lnTo>
                    <a:pt x="324" y="2250"/>
                  </a:lnTo>
                  <a:lnTo>
                    <a:pt x="354" y="2256"/>
                  </a:lnTo>
                  <a:lnTo>
                    <a:pt x="330" y="2268"/>
                  </a:lnTo>
                  <a:lnTo>
                    <a:pt x="336" y="2292"/>
                  </a:lnTo>
                  <a:lnTo>
                    <a:pt x="348" y="2292"/>
                  </a:lnTo>
                  <a:lnTo>
                    <a:pt x="348" y="2316"/>
                  </a:lnTo>
                  <a:lnTo>
                    <a:pt x="336" y="2328"/>
                  </a:lnTo>
                  <a:lnTo>
                    <a:pt x="336" y="2322"/>
                  </a:lnTo>
                  <a:lnTo>
                    <a:pt x="330" y="2316"/>
                  </a:lnTo>
                  <a:lnTo>
                    <a:pt x="324" y="2304"/>
                  </a:lnTo>
                  <a:lnTo>
                    <a:pt x="324" y="2298"/>
                  </a:lnTo>
                  <a:lnTo>
                    <a:pt x="288" y="2298"/>
                  </a:lnTo>
                  <a:lnTo>
                    <a:pt x="306" y="2292"/>
                  </a:lnTo>
                  <a:lnTo>
                    <a:pt x="282" y="2268"/>
                  </a:lnTo>
                  <a:lnTo>
                    <a:pt x="276" y="2268"/>
                  </a:lnTo>
                  <a:lnTo>
                    <a:pt x="276" y="2280"/>
                  </a:lnTo>
                  <a:lnTo>
                    <a:pt x="270" y="2268"/>
                  </a:lnTo>
                  <a:lnTo>
                    <a:pt x="228" y="2280"/>
                  </a:lnTo>
                  <a:lnTo>
                    <a:pt x="264" y="2286"/>
                  </a:lnTo>
                  <a:lnTo>
                    <a:pt x="258" y="2292"/>
                  </a:lnTo>
                  <a:lnTo>
                    <a:pt x="252" y="2304"/>
                  </a:lnTo>
                  <a:lnTo>
                    <a:pt x="246" y="2310"/>
                  </a:lnTo>
                  <a:lnTo>
                    <a:pt x="234" y="2316"/>
                  </a:lnTo>
                  <a:lnTo>
                    <a:pt x="228" y="2328"/>
                  </a:lnTo>
                  <a:lnTo>
                    <a:pt x="222" y="2334"/>
                  </a:lnTo>
                  <a:lnTo>
                    <a:pt x="222" y="2340"/>
                  </a:lnTo>
                  <a:lnTo>
                    <a:pt x="228" y="2346"/>
                  </a:lnTo>
                  <a:lnTo>
                    <a:pt x="240" y="2352"/>
                  </a:lnTo>
                  <a:lnTo>
                    <a:pt x="252" y="2352"/>
                  </a:lnTo>
                  <a:lnTo>
                    <a:pt x="252" y="2346"/>
                  </a:lnTo>
                  <a:lnTo>
                    <a:pt x="240" y="2334"/>
                  </a:lnTo>
                  <a:lnTo>
                    <a:pt x="264" y="2328"/>
                  </a:lnTo>
                  <a:lnTo>
                    <a:pt x="282" y="2346"/>
                  </a:lnTo>
                  <a:lnTo>
                    <a:pt x="324" y="2346"/>
                  </a:lnTo>
                  <a:lnTo>
                    <a:pt x="336" y="2352"/>
                  </a:lnTo>
                  <a:lnTo>
                    <a:pt x="342" y="2364"/>
                  </a:lnTo>
                  <a:lnTo>
                    <a:pt x="354" y="2370"/>
                  </a:lnTo>
                  <a:lnTo>
                    <a:pt x="354" y="2376"/>
                  </a:lnTo>
                  <a:lnTo>
                    <a:pt x="336" y="2394"/>
                  </a:lnTo>
                  <a:lnTo>
                    <a:pt x="342" y="2406"/>
                  </a:lnTo>
                  <a:lnTo>
                    <a:pt x="360" y="2406"/>
                  </a:lnTo>
                  <a:lnTo>
                    <a:pt x="360" y="2418"/>
                  </a:lnTo>
                  <a:lnTo>
                    <a:pt x="378" y="2424"/>
                  </a:lnTo>
                  <a:lnTo>
                    <a:pt x="384" y="2406"/>
                  </a:lnTo>
                  <a:lnTo>
                    <a:pt x="402" y="2424"/>
                  </a:lnTo>
                  <a:lnTo>
                    <a:pt x="408" y="2424"/>
                  </a:lnTo>
                  <a:lnTo>
                    <a:pt x="420" y="2430"/>
                  </a:lnTo>
                  <a:lnTo>
                    <a:pt x="426" y="2436"/>
                  </a:lnTo>
                  <a:lnTo>
                    <a:pt x="426" y="2448"/>
                  </a:lnTo>
                  <a:lnTo>
                    <a:pt x="414" y="2460"/>
                  </a:lnTo>
                  <a:lnTo>
                    <a:pt x="408" y="2454"/>
                  </a:lnTo>
                  <a:lnTo>
                    <a:pt x="396" y="2454"/>
                  </a:lnTo>
                  <a:lnTo>
                    <a:pt x="384" y="2448"/>
                  </a:lnTo>
                  <a:lnTo>
                    <a:pt x="378" y="2442"/>
                  </a:lnTo>
                  <a:lnTo>
                    <a:pt x="366" y="2442"/>
                  </a:lnTo>
                  <a:lnTo>
                    <a:pt x="366" y="2454"/>
                  </a:lnTo>
                  <a:lnTo>
                    <a:pt x="372" y="2460"/>
                  </a:lnTo>
                  <a:lnTo>
                    <a:pt x="378" y="2460"/>
                  </a:lnTo>
                  <a:lnTo>
                    <a:pt x="390" y="2472"/>
                  </a:lnTo>
                  <a:lnTo>
                    <a:pt x="402" y="2496"/>
                  </a:lnTo>
                  <a:lnTo>
                    <a:pt x="402" y="2508"/>
                  </a:lnTo>
                  <a:lnTo>
                    <a:pt x="384" y="2508"/>
                  </a:lnTo>
                  <a:lnTo>
                    <a:pt x="396" y="2526"/>
                  </a:lnTo>
                  <a:lnTo>
                    <a:pt x="414" y="2562"/>
                  </a:lnTo>
                  <a:lnTo>
                    <a:pt x="426" y="2520"/>
                  </a:lnTo>
                  <a:lnTo>
                    <a:pt x="426" y="2550"/>
                  </a:lnTo>
                  <a:lnTo>
                    <a:pt x="444" y="2574"/>
                  </a:lnTo>
                  <a:lnTo>
                    <a:pt x="420" y="2574"/>
                  </a:lnTo>
                  <a:lnTo>
                    <a:pt x="426" y="2592"/>
                  </a:lnTo>
                  <a:lnTo>
                    <a:pt x="450" y="2592"/>
                  </a:lnTo>
                  <a:lnTo>
                    <a:pt x="432" y="2604"/>
                  </a:lnTo>
                  <a:lnTo>
                    <a:pt x="462" y="2616"/>
                  </a:lnTo>
                  <a:lnTo>
                    <a:pt x="444" y="2628"/>
                  </a:lnTo>
                  <a:lnTo>
                    <a:pt x="474" y="2640"/>
                  </a:lnTo>
                  <a:lnTo>
                    <a:pt x="462" y="2652"/>
                  </a:lnTo>
                  <a:lnTo>
                    <a:pt x="480" y="2658"/>
                  </a:lnTo>
                  <a:lnTo>
                    <a:pt x="480" y="2652"/>
                  </a:lnTo>
                  <a:lnTo>
                    <a:pt x="486" y="2640"/>
                  </a:lnTo>
                  <a:lnTo>
                    <a:pt x="486" y="2634"/>
                  </a:lnTo>
                  <a:lnTo>
                    <a:pt x="492" y="2634"/>
                  </a:lnTo>
                  <a:lnTo>
                    <a:pt x="498" y="2640"/>
                  </a:lnTo>
                  <a:lnTo>
                    <a:pt x="504" y="2652"/>
                  </a:lnTo>
                  <a:lnTo>
                    <a:pt x="498" y="2658"/>
                  </a:lnTo>
                  <a:lnTo>
                    <a:pt x="498" y="2664"/>
                  </a:lnTo>
                  <a:lnTo>
                    <a:pt x="492" y="2664"/>
                  </a:lnTo>
                  <a:lnTo>
                    <a:pt x="480" y="2676"/>
                  </a:lnTo>
                  <a:lnTo>
                    <a:pt x="480" y="2682"/>
                  </a:lnTo>
                  <a:lnTo>
                    <a:pt x="486" y="2688"/>
                  </a:lnTo>
                  <a:lnTo>
                    <a:pt x="516" y="2688"/>
                  </a:lnTo>
                  <a:lnTo>
                    <a:pt x="516" y="2700"/>
                  </a:lnTo>
                  <a:lnTo>
                    <a:pt x="540" y="2724"/>
                  </a:lnTo>
                  <a:lnTo>
                    <a:pt x="552" y="2730"/>
                  </a:lnTo>
                  <a:lnTo>
                    <a:pt x="558" y="2736"/>
                  </a:lnTo>
                  <a:lnTo>
                    <a:pt x="558" y="2700"/>
                  </a:lnTo>
                  <a:lnTo>
                    <a:pt x="564" y="2700"/>
                  </a:lnTo>
                  <a:lnTo>
                    <a:pt x="570" y="2706"/>
                  </a:lnTo>
                  <a:lnTo>
                    <a:pt x="582" y="2712"/>
                  </a:lnTo>
                  <a:lnTo>
                    <a:pt x="600" y="2718"/>
                  </a:lnTo>
                  <a:lnTo>
                    <a:pt x="624" y="2742"/>
                  </a:lnTo>
                  <a:lnTo>
                    <a:pt x="618" y="2748"/>
                  </a:lnTo>
                  <a:lnTo>
                    <a:pt x="618" y="2754"/>
                  </a:lnTo>
                  <a:lnTo>
                    <a:pt x="612" y="2760"/>
                  </a:lnTo>
                  <a:lnTo>
                    <a:pt x="630" y="2766"/>
                  </a:lnTo>
                  <a:lnTo>
                    <a:pt x="630" y="2790"/>
                  </a:lnTo>
                  <a:lnTo>
                    <a:pt x="684" y="2790"/>
                  </a:lnTo>
                  <a:lnTo>
                    <a:pt x="696" y="2802"/>
                  </a:lnTo>
                  <a:lnTo>
                    <a:pt x="666" y="2802"/>
                  </a:lnTo>
                  <a:lnTo>
                    <a:pt x="654" y="2814"/>
                  </a:lnTo>
                  <a:lnTo>
                    <a:pt x="630" y="2814"/>
                  </a:lnTo>
                  <a:lnTo>
                    <a:pt x="618" y="2832"/>
                  </a:lnTo>
                  <a:lnTo>
                    <a:pt x="648" y="2832"/>
                  </a:lnTo>
                  <a:lnTo>
                    <a:pt x="636" y="2850"/>
                  </a:lnTo>
                  <a:lnTo>
                    <a:pt x="666" y="2844"/>
                  </a:lnTo>
                  <a:lnTo>
                    <a:pt x="666" y="2826"/>
                  </a:lnTo>
                  <a:lnTo>
                    <a:pt x="690" y="2838"/>
                  </a:lnTo>
                  <a:lnTo>
                    <a:pt x="696" y="2826"/>
                  </a:lnTo>
                  <a:lnTo>
                    <a:pt x="702" y="2820"/>
                  </a:lnTo>
                  <a:lnTo>
                    <a:pt x="714" y="2814"/>
                  </a:lnTo>
                  <a:lnTo>
                    <a:pt x="720" y="2808"/>
                  </a:lnTo>
                  <a:lnTo>
                    <a:pt x="732" y="2808"/>
                  </a:lnTo>
                  <a:lnTo>
                    <a:pt x="732" y="2820"/>
                  </a:lnTo>
                  <a:lnTo>
                    <a:pt x="726" y="2832"/>
                  </a:lnTo>
                  <a:lnTo>
                    <a:pt x="702" y="2856"/>
                  </a:lnTo>
                  <a:lnTo>
                    <a:pt x="696" y="2850"/>
                  </a:lnTo>
                  <a:lnTo>
                    <a:pt x="678" y="2850"/>
                  </a:lnTo>
                  <a:lnTo>
                    <a:pt x="678" y="2868"/>
                  </a:lnTo>
                  <a:lnTo>
                    <a:pt x="642" y="2868"/>
                  </a:lnTo>
                  <a:lnTo>
                    <a:pt x="630" y="2880"/>
                  </a:lnTo>
                  <a:lnTo>
                    <a:pt x="642" y="2886"/>
                  </a:lnTo>
                  <a:lnTo>
                    <a:pt x="648" y="2916"/>
                  </a:lnTo>
                  <a:lnTo>
                    <a:pt x="678" y="2898"/>
                  </a:lnTo>
                  <a:lnTo>
                    <a:pt x="684" y="2910"/>
                  </a:lnTo>
                  <a:lnTo>
                    <a:pt x="684" y="2916"/>
                  </a:lnTo>
                  <a:lnTo>
                    <a:pt x="690" y="2916"/>
                  </a:lnTo>
                  <a:lnTo>
                    <a:pt x="696" y="2910"/>
                  </a:lnTo>
                  <a:lnTo>
                    <a:pt x="702" y="2898"/>
                  </a:lnTo>
                  <a:lnTo>
                    <a:pt x="702" y="2892"/>
                  </a:lnTo>
                  <a:lnTo>
                    <a:pt x="708" y="2880"/>
                  </a:lnTo>
                  <a:lnTo>
                    <a:pt x="714" y="2874"/>
                  </a:lnTo>
                  <a:close/>
                </a:path>
              </a:pathLst>
            </a:custGeom>
            <a:solidFill>
              <a:srgbClr val="385723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71" name="Brazil" descr="© INSCALE GmbH, 05.05.2010&#10;http://www.presentationload.com/">
              <a:extLst>
                <a:ext uri="{FF2B5EF4-FFF2-40B4-BE49-F238E27FC236}">
                  <a16:creationId xmlns:a16="http://schemas.microsoft.com/office/drawing/2014/main" id="{B1A64B20-5227-4E49-9D57-C3F9C7B1637D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3221160" y="4329688"/>
              <a:ext cx="1232805" cy="1413747"/>
            </a:xfrm>
            <a:custGeom>
              <a:avLst/>
              <a:gdLst>
                <a:gd name="T0" fmla="*/ 2147483647 w 2784"/>
                <a:gd name="T1" fmla="*/ 2147483647 h 3150"/>
                <a:gd name="T2" fmla="*/ 2147483647 w 2784"/>
                <a:gd name="T3" fmla="*/ 2147483647 h 3150"/>
                <a:gd name="T4" fmla="*/ 2147483647 w 2784"/>
                <a:gd name="T5" fmla="*/ 2147483647 h 3150"/>
                <a:gd name="T6" fmla="*/ 2147483647 w 2784"/>
                <a:gd name="T7" fmla="*/ 2147483647 h 3150"/>
                <a:gd name="T8" fmla="*/ 2147483647 w 2784"/>
                <a:gd name="T9" fmla="*/ 2147483647 h 3150"/>
                <a:gd name="T10" fmla="*/ 2147483647 w 2784"/>
                <a:gd name="T11" fmla="*/ 2147483647 h 3150"/>
                <a:gd name="T12" fmla="*/ 2147483647 w 2784"/>
                <a:gd name="T13" fmla="*/ 2147483647 h 3150"/>
                <a:gd name="T14" fmla="*/ 2147483647 w 2784"/>
                <a:gd name="T15" fmla="*/ 2147483647 h 3150"/>
                <a:gd name="T16" fmla="*/ 2147483647 w 2784"/>
                <a:gd name="T17" fmla="*/ 2147483647 h 3150"/>
                <a:gd name="T18" fmla="*/ 2147483647 w 2784"/>
                <a:gd name="T19" fmla="*/ 2147483647 h 3150"/>
                <a:gd name="T20" fmla="*/ 2147483647 w 2784"/>
                <a:gd name="T21" fmla="*/ 2147483647 h 3150"/>
                <a:gd name="T22" fmla="*/ 2147483647 w 2784"/>
                <a:gd name="T23" fmla="*/ 2147483647 h 3150"/>
                <a:gd name="T24" fmla="*/ 2147483647 w 2784"/>
                <a:gd name="T25" fmla="*/ 2147483647 h 3150"/>
                <a:gd name="T26" fmla="*/ 2147483647 w 2784"/>
                <a:gd name="T27" fmla="*/ 2147483647 h 3150"/>
                <a:gd name="T28" fmla="*/ 2147483647 w 2784"/>
                <a:gd name="T29" fmla="*/ 2147483647 h 3150"/>
                <a:gd name="T30" fmla="*/ 2147483647 w 2784"/>
                <a:gd name="T31" fmla="*/ 2147483647 h 3150"/>
                <a:gd name="T32" fmla="*/ 2147483647 w 2784"/>
                <a:gd name="T33" fmla="*/ 2147483647 h 3150"/>
                <a:gd name="T34" fmla="*/ 2147483647 w 2784"/>
                <a:gd name="T35" fmla="*/ 2147483647 h 3150"/>
                <a:gd name="T36" fmla="*/ 2147483647 w 2784"/>
                <a:gd name="T37" fmla="*/ 2147483647 h 3150"/>
                <a:gd name="T38" fmla="*/ 2147483647 w 2784"/>
                <a:gd name="T39" fmla="*/ 2147483647 h 3150"/>
                <a:gd name="T40" fmla="*/ 2147483647 w 2784"/>
                <a:gd name="T41" fmla="*/ 2147483647 h 3150"/>
                <a:gd name="T42" fmla="*/ 2147483647 w 2784"/>
                <a:gd name="T43" fmla="*/ 2147483647 h 3150"/>
                <a:gd name="T44" fmla="*/ 2147483647 w 2784"/>
                <a:gd name="T45" fmla="*/ 2147483647 h 3150"/>
                <a:gd name="T46" fmla="*/ 2147483647 w 2784"/>
                <a:gd name="T47" fmla="*/ 2147483647 h 3150"/>
                <a:gd name="T48" fmla="*/ 2147483647 w 2784"/>
                <a:gd name="T49" fmla="*/ 2147483647 h 3150"/>
                <a:gd name="T50" fmla="*/ 2147483647 w 2784"/>
                <a:gd name="T51" fmla="*/ 2147483647 h 3150"/>
                <a:gd name="T52" fmla="*/ 2147483647 w 2784"/>
                <a:gd name="T53" fmla="*/ 2147483647 h 3150"/>
                <a:gd name="T54" fmla="*/ 2147483647 w 2784"/>
                <a:gd name="T55" fmla="*/ 2147483647 h 3150"/>
                <a:gd name="T56" fmla="*/ 2147483647 w 2784"/>
                <a:gd name="T57" fmla="*/ 2147483647 h 3150"/>
                <a:gd name="T58" fmla="*/ 2147483647 w 2784"/>
                <a:gd name="T59" fmla="*/ 2147483647 h 3150"/>
                <a:gd name="T60" fmla="*/ 2147483647 w 2784"/>
                <a:gd name="T61" fmla="*/ 2147483647 h 3150"/>
                <a:gd name="T62" fmla="*/ 2147483647 w 2784"/>
                <a:gd name="T63" fmla="*/ 2147483647 h 3150"/>
                <a:gd name="T64" fmla="*/ 2147483647 w 2784"/>
                <a:gd name="T65" fmla="*/ 2147483647 h 3150"/>
                <a:gd name="T66" fmla="*/ 2147483647 w 2784"/>
                <a:gd name="T67" fmla="*/ 2147483647 h 3150"/>
                <a:gd name="T68" fmla="*/ 2147483647 w 2784"/>
                <a:gd name="T69" fmla="*/ 2147483647 h 3150"/>
                <a:gd name="T70" fmla="*/ 2147483647 w 2784"/>
                <a:gd name="T71" fmla="*/ 2147483647 h 3150"/>
                <a:gd name="T72" fmla="*/ 2147483647 w 2784"/>
                <a:gd name="T73" fmla="*/ 2147483647 h 3150"/>
                <a:gd name="T74" fmla="*/ 2147483647 w 2784"/>
                <a:gd name="T75" fmla="*/ 2147483647 h 3150"/>
                <a:gd name="T76" fmla="*/ 2147483647 w 2784"/>
                <a:gd name="T77" fmla="*/ 2147483647 h 3150"/>
                <a:gd name="T78" fmla="*/ 2147483647 w 2784"/>
                <a:gd name="T79" fmla="*/ 2147483647 h 3150"/>
                <a:gd name="T80" fmla="*/ 2147483647 w 2784"/>
                <a:gd name="T81" fmla="*/ 2147483647 h 3150"/>
                <a:gd name="T82" fmla="*/ 2147483647 w 2784"/>
                <a:gd name="T83" fmla="*/ 2147483647 h 3150"/>
                <a:gd name="T84" fmla="*/ 2147483647 w 2784"/>
                <a:gd name="T85" fmla="*/ 2147483647 h 3150"/>
                <a:gd name="T86" fmla="*/ 2147483647 w 2784"/>
                <a:gd name="T87" fmla="*/ 2147483647 h 3150"/>
                <a:gd name="T88" fmla="*/ 2147483647 w 2784"/>
                <a:gd name="T89" fmla="*/ 2147483647 h 3150"/>
                <a:gd name="T90" fmla="*/ 2147483647 w 2784"/>
                <a:gd name="T91" fmla="*/ 2147483647 h 3150"/>
                <a:gd name="T92" fmla="*/ 2147483647 w 2784"/>
                <a:gd name="T93" fmla="*/ 2147483647 h 3150"/>
                <a:gd name="T94" fmla="*/ 2147483647 w 2784"/>
                <a:gd name="T95" fmla="*/ 2147483647 h 3150"/>
                <a:gd name="T96" fmla="*/ 2147483647 w 2784"/>
                <a:gd name="T97" fmla="*/ 2147483647 h 3150"/>
                <a:gd name="T98" fmla="*/ 2147483647 w 2784"/>
                <a:gd name="T99" fmla="*/ 2147483647 h 3150"/>
                <a:gd name="T100" fmla="*/ 2147483647 w 2784"/>
                <a:gd name="T101" fmla="*/ 2147483647 h 3150"/>
                <a:gd name="T102" fmla="*/ 2147483647 w 2784"/>
                <a:gd name="T103" fmla="*/ 2147483647 h 3150"/>
                <a:gd name="T104" fmla="*/ 2147483647 w 2784"/>
                <a:gd name="T105" fmla="*/ 2147483647 h 3150"/>
                <a:gd name="T106" fmla="*/ 2147483647 w 2784"/>
                <a:gd name="T107" fmla="*/ 2147483647 h 3150"/>
                <a:gd name="T108" fmla="*/ 2147483647 w 2784"/>
                <a:gd name="T109" fmla="*/ 2147483647 h 3150"/>
                <a:gd name="T110" fmla="*/ 2147483647 w 2784"/>
                <a:gd name="T111" fmla="*/ 2147483647 h 3150"/>
                <a:gd name="T112" fmla="*/ 2147483647 w 2784"/>
                <a:gd name="T113" fmla="*/ 2147483647 h 3150"/>
                <a:gd name="T114" fmla="*/ 2147483647 w 2784"/>
                <a:gd name="T115" fmla="*/ 2147483647 h 3150"/>
                <a:gd name="T116" fmla="*/ 2147483647 w 2784"/>
                <a:gd name="T117" fmla="*/ 2147483647 h 3150"/>
                <a:gd name="T118" fmla="*/ 2147483647 w 2784"/>
                <a:gd name="T119" fmla="*/ 2147483647 h 3150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2784"/>
                <a:gd name="T181" fmla="*/ 0 h 3150"/>
                <a:gd name="T182" fmla="*/ 2784 w 2784"/>
                <a:gd name="T183" fmla="*/ 3150 h 3150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2784" h="3150">
                  <a:moveTo>
                    <a:pt x="1716" y="450"/>
                  </a:moveTo>
                  <a:lnTo>
                    <a:pt x="1710" y="450"/>
                  </a:lnTo>
                  <a:lnTo>
                    <a:pt x="1698" y="444"/>
                  </a:lnTo>
                  <a:lnTo>
                    <a:pt x="1680" y="444"/>
                  </a:lnTo>
                  <a:lnTo>
                    <a:pt x="1662" y="438"/>
                  </a:lnTo>
                  <a:lnTo>
                    <a:pt x="1650" y="438"/>
                  </a:lnTo>
                  <a:lnTo>
                    <a:pt x="1644" y="444"/>
                  </a:lnTo>
                  <a:lnTo>
                    <a:pt x="1644" y="450"/>
                  </a:lnTo>
                  <a:lnTo>
                    <a:pt x="1650" y="462"/>
                  </a:lnTo>
                  <a:lnTo>
                    <a:pt x="1650" y="468"/>
                  </a:lnTo>
                  <a:lnTo>
                    <a:pt x="1656" y="480"/>
                  </a:lnTo>
                  <a:lnTo>
                    <a:pt x="1638" y="480"/>
                  </a:lnTo>
                  <a:lnTo>
                    <a:pt x="1638" y="504"/>
                  </a:lnTo>
                  <a:lnTo>
                    <a:pt x="1656" y="516"/>
                  </a:lnTo>
                  <a:lnTo>
                    <a:pt x="1644" y="528"/>
                  </a:lnTo>
                  <a:lnTo>
                    <a:pt x="1644" y="540"/>
                  </a:lnTo>
                  <a:lnTo>
                    <a:pt x="1656" y="564"/>
                  </a:lnTo>
                  <a:lnTo>
                    <a:pt x="1668" y="570"/>
                  </a:lnTo>
                  <a:lnTo>
                    <a:pt x="1674" y="576"/>
                  </a:lnTo>
                  <a:lnTo>
                    <a:pt x="1686" y="576"/>
                  </a:lnTo>
                  <a:lnTo>
                    <a:pt x="1698" y="570"/>
                  </a:lnTo>
                  <a:lnTo>
                    <a:pt x="1710" y="570"/>
                  </a:lnTo>
                  <a:lnTo>
                    <a:pt x="1716" y="564"/>
                  </a:lnTo>
                  <a:lnTo>
                    <a:pt x="1716" y="558"/>
                  </a:lnTo>
                  <a:lnTo>
                    <a:pt x="1728" y="558"/>
                  </a:lnTo>
                  <a:lnTo>
                    <a:pt x="1740" y="552"/>
                  </a:lnTo>
                  <a:lnTo>
                    <a:pt x="1758" y="552"/>
                  </a:lnTo>
                  <a:lnTo>
                    <a:pt x="1770" y="546"/>
                  </a:lnTo>
                  <a:lnTo>
                    <a:pt x="1776" y="534"/>
                  </a:lnTo>
                  <a:lnTo>
                    <a:pt x="1788" y="492"/>
                  </a:lnTo>
                  <a:lnTo>
                    <a:pt x="1794" y="480"/>
                  </a:lnTo>
                  <a:lnTo>
                    <a:pt x="1794" y="474"/>
                  </a:lnTo>
                  <a:lnTo>
                    <a:pt x="1800" y="462"/>
                  </a:lnTo>
                  <a:lnTo>
                    <a:pt x="1800" y="444"/>
                  </a:lnTo>
                  <a:lnTo>
                    <a:pt x="1794" y="438"/>
                  </a:lnTo>
                  <a:lnTo>
                    <a:pt x="1752" y="438"/>
                  </a:lnTo>
                  <a:lnTo>
                    <a:pt x="1740" y="444"/>
                  </a:lnTo>
                  <a:lnTo>
                    <a:pt x="1734" y="444"/>
                  </a:lnTo>
                  <a:lnTo>
                    <a:pt x="1722" y="450"/>
                  </a:lnTo>
                  <a:lnTo>
                    <a:pt x="1716" y="450"/>
                  </a:lnTo>
                  <a:close/>
                  <a:moveTo>
                    <a:pt x="1716" y="438"/>
                  </a:moveTo>
                  <a:lnTo>
                    <a:pt x="1740" y="432"/>
                  </a:lnTo>
                  <a:lnTo>
                    <a:pt x="1722" y="414"/>
                  </a:lnTo>
                  <a:lnTo>
                    <a:pt x="1698" y="438"/>
                  </a:lnTo>
                  <a:lnTo>
                    <a:pt x="1716" y="438"/>
                  </a:lnTo>
                  <a:close/>
                  <a:moveTo>
                    <a:pt x="1686" y="408"/>
                  </a:moveTo>
                  <a:lnTo>
                    <a:pt x="1662" y="408"/>
                  </a:lnTo>
                  <a:lnTo>
                    <a:pt x="1662" y="426"/>
                  </a:lnTo>
                  <a:lnTo>
                    <a:pt x="1698" y="426"/>
                  </a:lnTo>
                  <a:lnTo>
                    <a:pt x="1716" y="402"/>
                  </a:lnTo>
                  <a:lnTo>
                    <a:pt x="1698" y="384"/>
                  </a:lnTo>
                  <a:lnTo>
                    <a:pt x="1686" y="408"/>
                  </a:lnTo>
                  <a:close/>
                  <a:moveTo>
                    <a:pt x="1572" y="492"/>
                  </a:moveTo>
                  <a:lnTo>
                    <a:pt x="1572" y="510"/>
                  </a:lnTo>
                  <a:lnTo>
                    <a:pt x="1554" y="546"/>
                  </a:lnTo>
                  <a:lnTo>
                    <a:pt x="1584" y="528"/>
                  </a:lnTo>
                  <a:lnTo>
                    <a:pt x="1590" y="516"/>
                  </a:lnTo>
                  <a:lnTo>
                    <a:pt x="1596" y="510"/>
                  </a:lnTo>
                  <a:lnTo>
                    <a:pt x="1608" y="486"/>
                  </a:lnTo>
                  <a:lnTo>
                    <a:pt x="1608" y="480"/>
                  </a:lnTo>
                  <a:lnTo>
                    <a:pt x="1602" y="474"/>
                  </a:lnTo>
                  <a:lnTo>
                    <a:pt x="1596" y="474"/>
                  </a:lnTo>
                  <a:lnTo>
                    <a:pt x="1584" y="480"/>
                  </a:lnTo>
                  <a:lnTo>
                    <a:pt x="1572" y="492"/>
                  </a:lnTo>
                  <a:close/>
                  <a:moveTo>
                    <a:pt x="1632" y="426"/>
                  </a:moveTo>
                  <a:lnTo>
                    <a:pt x="1608" y="450"/>
                  </a:lnTo>
                  <a:lnTo>
                    <a:pt x="1626" y="456"/>
                  </a:lnTo>
                  <a:lnTo>
                    <a:pt x="1644" y="432"/>
                  </a:lnTo>
                  <a:lnTo>
                    <a:pt x="1632" y="426"/>
                  </a:lnTo>
                  <a:close/>
                  <a:moveTo>
                    <a:pt x="2778" y="1002"/>
                  </a:moveTo>
                  <a:lnTo>
                    <a:pt x="2778" y="984"/>
                  </a:lnTo>
                  <a:lnTo>
                    <a:pt x="2772" y="972"/>
                  </a:lnTo>
                  <a:lnTo>
                    <a:pt x="2760" y="954"/>
                  </a:lnTo>
                  <a:lnTo>
                    <a:pt x="2754" y="936"/>
                  </a:lnTo>
                  <a:lnTo>
                    <a:pt x="2754" y="870"/>
                  </a:lnTo>
                  <a:lnTo>
                    <a:pt x="2724" y="840"/>
                  </a:lnTo>
                  <a:lnTo>
                    <a:pt x="2694" y="834"/>
                  </a:lnTo>
                  <a:lnTo>
                    <a:pt x="2646" y="840"/>
                  </a:lnTo>
                  <a:lnTo>
                    <a:pt x="2628" y="822"/>
                  </a:lnTo>
                  <a:lnTo>
                    <a:pt x="2610" y="822"/>
                  </a:lnTo>
                  <a:lnTo>
                    <a:pt x="2592" y="798"/>
                  </a:lnTo>
                  <a:lnTo>
                    <a:pt x="2568" y="798"/>
                  </a:lnTo>
                  <a:lnTo>
                    <a:pt x="2538" y="768"/>
                  </a:lnTo>
                  <a:lnTo>
                    <a:pt x="2526" y="750"/>
                  </a:lnTo>
                  <a:lnTo>
                    <a:pt x="2490" y="714"/>
                  </a:lnTo>
                  <a:lnTo>
                    <a:pt x="2418" y="666"/>
                  </a:lnTo>
                  <a:lnTo>
                    <a:pt x="2394" y="660"/>
                  </a:lnTo>
                  <a:lnTo>
                    <a:pt x="2316" y="660"/>
                  </a:lnTo>
                  <a:lnTo>
                    <a:pt x="2316" y="672"/>
                  </a:lnTo>
                  <a:lnTo>
                    <a:pt x="2310" y="672"/>
                  </a:lnTo>
                  <a:lnTo>
                    <a:pt x="2298" y="660"/>
                  </a:lnTo>
                  <a:lnTo>
                    <a:pt x="2286" y="654"/>
                  </a:lnTo>
                  <a:lnTo>
                    <a:pt x="2274" y="654"/>
                  </a:lnTo>
                  <a:lnTo>
                    <a:pt x="2262" y="648"/>
                  </a:lnTo>
                  <a:lnTo>
                    <a:pt x="2232" y="648"/>
                  </a:lnTo>
                  <a:lnTo>
                    <a:pt x="2226" y="642"/>
                  </a:lnTo>
                  <a:lnTo>
                    <a:pt x="2214" y="636"/>
                  </a:lnTo>
                  <a:lnTo>
                    <a:pt x="2196" y="630"/>
                  </a:lnTo>
                  <a:lnTo>
                    <a:pt x="2184" y="624"/>
                  </a:lnTo>
                  <a:lnTo>
                    <a:pt x="2166" y="618"/>
                  </a:lnTo>
                  <a:lnTo>
                    <a:pt x="2154" y="618"/>
                  </a:lnTo>
                  <a:lnTo>
                    <a:pt x="2142" y="624"/>
                  </a:lnTo>
                  <a:lnTo>
                    <a:pt x="2112" y="654"/>
                  </a:lnTo>
                  <a:lnTo>
                    <a:pt x="2106" y="666"/>
                  </a:lnTo>
                  <a:lnTo>
                    <a:pt x="2088" y="642"/>
                  </a:lnTo>
                  <a:lnTo>
                    <a:pt x="2088" y="678"/>
                  </a:lnTo>
                  <a:lnTo>
                    <a:pt x="2058" y="702"/>
                  </a:lnTo>
                  <a:lnTo>
                    <a:pt x="2076" y="636"/>
                  </a:lnTo>
                  <a:lnTo>
                    <a:pt x="2082" y="636"/>
                  </a:lnTo>
                  <a:lnTo>
                    <a:pt x="2094" y="624"/>
                  </a:lnTo>
                  <a:lnTo>
                    <a:pt x="2094" y="606"/>
                  </a:lnTo>
                  <a:lnTo>
                    <a:pt x="2088" y="600"/>
                  </a:lnTo>
                  <a:lnTo>
                    <a:pt x="2082" y="600"/>
                  </a:lnTo>
                  <a:lnTo>
                    <a:pt x="2064" y="618"/>
                  </a:lnTo>
                  <a:lnTo>
                    <a:pt x="2076" y="582"/>
                  </a:lnTo>
                  <a:lnTo>
                    <a:pt x="2070" y="582"/>
                  </a:lnTo>
                  <a:lnTo>
                    <a:pt x="2064" y="576"/>
                  </a:lnTo>
                  <a:lnTo>
                    <a:pt x="2064" y="570"/>
                  </a:lnTo>
                  <a:lnTo>
                    <a:pt x="2040" y="546"/>
                  </a:lnTo>
                  <a:lnTo>
                    <a:pt x="2034" y="546"/>
                  </a:lnTo>
                  <a:lnTo>
                    <a:pt x="2022" y="564"/>
                  </a:lnTo>
                  <a:lnTo>
                    <a:pt x="2016" y="552"/>
                  </a:lnTo>
                  <a:lnTo>
                    <a:pt x="2004" y="546"/>
                  </a:lnTo>
                  <a:lnTo>
                    <a:pt x="1998" y="534"/>
                  </a:lnTo>
                  <a:lnTo>
                    <a:pt x="1986" y="528"/>
                  </a:lnTo>
                  <a:lnTo>
                    <a:pt x="1980" y="522"/>
                  </a:lnTo>
                  <a:lnTo>
                    <a:pt x="1968" y="516"/>
                  </a:lnTo>
                  <a:lnTo>
                    <a:pt x="1944" y="516"/>
                  </a:lnTo>
                  <a:lnTo>
                    <a:pt x="1932" y="510"/>
                  </a:lnTo>
                  <a:lnTo>
                    <a:pt x="1926" y="510"/>
                  </a:lnTo>
                  <a:lnTo>
                    <a:pt x="1914" y="498"/>
                  </a:lnTo>
                  <a:lnTo>
                    <a:pt x="1902" y="492"/>
                  </a:lnTo>
                  <a:lnTo>
                    <a:pt x="1896" y="480"/>
                  </a:lnTo>
                  <a:lnTo>
                    <a:pt x="1884" y="474"/>
                  </a:lnTo>
                  <a:lnTo>
                    <a:pt x="1878" y="486"/>
                  </a:lnTo>
                  <a:lnTo>
                    <a:pt x="1824" y="486"/>
                  </a:lnTo>
                  <a:lnTo>
                    <a:pt x="1812" y="498"/>
                  </a:lnTo>
                  <a:lnTo>
                    <a:pt x="1806" y="510"/>
                  </a:lnTo>
                  <a:lnTo>
                    <a:pt x="1806" y="522"/>
                  </a:lnTo>
                  <a:lnTo>
                    <a:pt x="1800" y="528"/>
                  </a:lnTo>
                  <a:lnTo>
                    <a:pt x="1800" y="534"/>
                  </a:lnTo>
                  <a:lnTo>
                    <a:pt x="1812" y="552"/>
                  </a:lnTo>
                  <a:lnTo>
                    <a:pt x="1776" y="552"/>
                  </a:lnTo>
                  <a:lnTo>
                    <a:pt x="1770" y="564"/>
                  </a:lnTo>
                  <a:lnTo>
                    <a:pt x="1758" y="576"/>
                  </a:lnTo>
                  <a:lnTo>
                    <a:pt x="1752" y="588"/>
                  </a:lnTo>
                  <a:lnTo>
                    <a:pt x="1752" y="594"/>
                  </a:lnTo>
                  <a:lnTo>
                    <a:pt x="1746" y="600"/>
                  </a:lnTo>
                  <a:lnTo>
                    <a:pt x="1746" y="612"/>
                  </a:lnTo>
                  <a:lnTo>
                    <a:pt x="1740" y="624"/>
                  </a:lnTo>
                  <a:lnTo>
                    <a:pt x="1728" y="636"/>
                  </a:lnTo>
                  <a:lnTo>
                    <a:pt x="1722" y="636"/>
                  </a:lnTo>
                  <a:lnTo>
                    <a:pt x="1728" y="630"/>
                  </a:lnTo>
                  <a:lnTo>
                    <a:pt x="1728" y="618"/>
                  </a:lnTo>
                  <a:lnTo>
                    <a:pt x="1734" y="606"/>
                  </a:lnTo>
                  <a:lnTo>
                    <a:pt x="1734" y="600"/>
                  </a:lnTo>
                  <a:lnTo>
                    <a:pt x="1740" y="588"/>
                  </a:lnTo>
                  <a:lnTo>
                    <a:pt x="1740" y="582"/>
                  </a:lnTo>
                  <a:lnTo>
                    <a:pt x="1734" y="576"/>
                  </a:lnTo>
                  <a:lnTo>
                    <a:pt x="1728" y="576"/>
                  </a:lnTo>
                  <a:lnTo>
                    <a:pt x="1722" y="582"/>
                  </a:lnTo>
                  <a:lnTo>
                    <a:pt x="1716" y="582"/>
                  </a:lnTo>
                  <a:lnTo>
                    <a:pt x="1704" y="594"/>
                  </a:lnTo>
                  <a:lnTo>
                    <a:pt x="1692" y="588"/>
                  </a:lnTo>
                  <a:lnTo>
                    <a:pt x="1656" y="588"/>
                  </a:lnTo>
                  <a:lnTo>
                    <a:pt x="1644" y="582"/>
                  </a:lnTo>
                  <a:lnTo>
                    <a:pt x="1632" y="570"/>
                  </a:lnTo>
                  <a:lnTo>
                    <a:pt x="1632" y="522"/>
                  </a:lnTo>
                  <a:lnTo>
                    <a:pt x="1626" y="516"/>
                  </a:lnTo>
                  <a:lnTo>
                    <a:pt x="1626" y="504"/>
                  </a:lnTo>
                  <a:lnTo>
                    <a:pt x="1620" y="504"/>
                  </a:lnTo>
                  <a:lnTo>
                    <a:pt x="1614" y="510"/>
                  </a:lnTo>
                  <a:lnTo>
                    <a:pt x="1602" y="516"/>
                  </a:lnTo>
                  <a:lnTo>
                    <a:pt x="1596" y="522"/>
                  </a:lnTo>
                  <a:lnTo>
                    <a:pt x="1590" y="534"/>
                  </a:lnTo>
                  <a:lnTo>
                    <a:pt x="1584" y="540"/>
                  </a:lnTo>
                  <a:lnTo>
                    <a:pt x="1560" y="552"/>
                  </a:lnTo>
                  <a:lnTo>
                    <a:pt x="1554" y="558"/>
                  </a:lnTo>
                  <a:lnTo>
                    <a:pt x="1512" y="558"/>
                  </a:lnTo>
                  <a:lnTo>
                    <a:pt x="1500" y="552"/>
                  </a:lnTo>
                  <a:lnTo>
                    <a:pt x="1542" y="540"/>
                  </a:lnTo>
                  <a:lnTo>
                    <a:pt x="1548" y="528"/>
                  </a:lnTo>
                  <a:lnTo>
                    <a:pt x="1566" y="510"/>
                  </a:lnTo>
                  <a:lnTo>
                    <a:pt x="1566" y="492"/>
                  </a:lnTo>
                  <a:lnTo>
                    <a:pt x="1572" y="486"/>
                  </a:lnTo>
                  <a:lnTo>
                    <a:pt x="1590" y="450"/>
                  </a:lnTo>
                  <a:lnTo>
                    <a:pt x="1626" y="414"/>
                  </a:lnTo>
                  <a:lnTo>
                    <a:pt x="1638" y="408"/>
                  </a:lnTo>
                  <a:lnTo>
                    <a:pt x="1656" y="390"/>
                  </a:lnTo>
                  <a:lnTo>
                    <a:pt x="1656" y="378"/>
                  </a:lnTo>
                  <a:lnTo>
                    <a:pt x="1662" y="366"/>
                  </a:lnTo>
                  <a:lnTo>
                    <a:pt x="1674" y="354"/>
                  </a:lnTo>
                  <a:lnTo>
                    <a:pt x="1686" y="348"/>
                  </a:lnTo>
                  <a:lnTo>
                    <a:pt x="1692" y="342"/>
                  </a:lnTo>
                  <a:lnTo>
                    <a:pt x="1704" y="336"/>
                  </a:lnTo>
                  <a:lnTo>
                    <a:pt x="1680" y="330"/>
                  </a:lnTo>
                  <a:lnTo>
                    <a:pt x="1698" y="312"/>
                  </a:lnTo>
                  <a:lnTo>
                    <a:pt x="1698" y="294"/>
                  </a:lnTo>
                  <a:lnTo>
                    <a:pt x="1692" y="288"/>
                  </a:lnTo>
                  <a:lnTo>
                    <a:pt x="1680" y="282"/>
                  </a:lnTo>
                  <a:lnTo>
                    <a:pt x="1662" y="282"/>
                  </a:lnTo>
                  <a:lnTo>
                    <a:pt x="1650" y="276"/>
                  </a:lnTo>
                  <a:lnTo>
                    <a:pt x="1644" y="270"/>
                  </a:lnTo>
                  <a:lnTo>
                    <a:pt x="1638" y="252"/>
                  </a:lnTo>
                  <a:lnTo>
                    <a:pt x="1632" y="216"/>
                  </a:lnTo>
                  <a:lnTo>
                    <a:pt x="1626" y="168"/>
                  </a:lnTo>
                  <a:lnTo>
                    <a:pt x="1620" y="138"/>
                  </a:lnTo>
                  <a:lnTo>
                    <a:pt x="1614" y="114"/>
                  </a:lnTo>
                  <a:lnTo>
                    <a:pt x="1608" y="96"/>
                  </a:lnTo>
                  <a:lnTo>
                    <a:pt x="1602" y="84"/>
                  </a:lnTo>
                  <a:lnTo>
                    <a:pt x="1590" y="78"/>
                  </a:lnTo>
                  <a:lnTo>
                    <a:pt x="1584" y="78"/>
                  </a:lnTo>
                  <a:lnTo>
                    <a:pt x="1584" y="90"/>
                  </a:lnTo>
                  <a:lnTo>
                    <a:pt x="1590" y="96"/>
                  </a:lnTo>
                  <a:lnTo>
                    <a:pt x="1590" y="108"/>
                  </a:lnTo>
                  <a:lnTo>
                    <a:pt x="1572" y="108"/>
                  </a:lnTo>
                  <a:lnTo>
                    <a:pt x="1572" y="102"/>
                  </a:lnTo>
                  <a:lnTo>
                    <a:pt x="1566" y="108"/>
                  </a:lnTo>
                  <a:lnTo>
                    <a:pt x="1560" y="120"/>
                  </a:lnTo>
                  <a:lnTo>
                    <a:pt x="1560" y="126"/>
                  </a:lnTo>
                  <a:lnTo>
                    <a:pt x="1554" y="132"/>
                  </a:lnTo>
                  <a:lnTo>
                    <a:pt x="1548" y="144"/>
                  </a:lnTo>
                  <a:lnTo>
                    <a:pt x="1536" y="156"/>
                  </a:lnTo>
                  <a:lnTo>
                    <a:pt x="1518" y="192"/>
                  </a:lnTo>
                  <a:lnTo>
                    <a:pt x="1518" y="210"/>
                  </a:lnTo>
                  <a:lnTo>
                    <a:pt x="1494" y="246"/>
                  </a:lnTo>
                  <a:lnTo>
                    <a:pt x="1488" y="246"/>
                  </a:lnTo>
                  <a:lnTo>
                    <a:pt x="1482" y="252"/>
                  </a:lnTo>
                  <a:lnTo>
                    <a:pt x="1464" y="252"/>
                  </a:lnTo>
                  <a:lnTo>
                    <a:pt x="1452" y="240"/>
                  </a:lnTo>
                  <a:lnTo>
                    <a:pt x="1446" y="246"/>
                  </a:lnTo>
                  <a:lnTo>
                    <a:pt x="1434" y="246"/>
                  </a:lnTo>
                  <a:lnTo>
                    <a:pt x="1428" y="240"/>
                  </a:lnTo>
                  <a:lnTo>
                    <a:pt x="1416" y="240"/>
                  </a:lnTo>
                  <a:lnTo>
                    <a:pt x="1410" y="246"/>
                  </a:lnTo>
                  <a:lnTo>
                    <a:pt x="1410" y="252"/>
                  </a:lnTo>
                  <a:lnTo>
                    <a:pt x="1404" y="258"/>
                  </a:lnTo>
                  <a:lnTo>
                    <a:pt x="1380" y="258"/>
                  </a:lnTo>
                  <a:lnTo>
                    <a:pt x="1368" y="246"/>
                  </a:lnTo>
                  <a:lnTo>
                    <a:pt x="1368" y="240"/>
                  </a:lnTo>
                  <a:lnTo>
                    <a:pt x="1350" y="234"/>
                  </a:lnTo>
                  <a:lnTo>
                    <a:pt x="1344" y="228"/>
                  </a:lnTo>
                  <a:lnTo>
                    <a:pt x="1338" y="216"/>
                  </a:lnTo>
                  <a:lnTo>
                    <a:pt x="1332" y="216"/>
                  </a:lnTo>
                  <a:lnTo>
                    <a:pt x="1320" y="222"/>
                  </a:lnTo>
                  <a:lnTo>
                    <a:pt x="1314" y="228"/>
                  </a:lnTo>
                  <a:lnTo>
                    <a:pt x="1302" y="234"/>
                  </a:lnTo>
                  <a:lnTo>
                    <a:pt x="1278" y="234"/>
                  </a:lnTo>
                  <a:lnTo>
                    <a:pt x="1278" y="222"/>
                  </a:lnTo>
                  <a:lnTo>
                    <a:pt x="1272" y="222"/>
                  </a:lnTo>
                  <a:lnTo>
                    <a:pt x="1260" y="228"/>
                  </a:lnTo>
                  <a:lnTo>
                    <a:pt x="1260" y="252"/>
                  </a:lnTo>
                  <a:lnTo>
                    <a:pt x="1272" y="264"/>
                  </a:lnTo>
                  <a:lnTo>
                    <a:pt x="1272" y="270"/>
                  </a:lnTo>
                  <a:lnTo>
                    <a:pt x="1278" y="276"/>
                  </a:lnTo>
                  <a:lnTo>
                    <a:pt x="1272" y="282"/>
                  </a:lnTo>
                  <a:lnTo>
                    <a:pt x="1254" y="282"/>
                  </a:lnTo>
                  <a:lnTo>
                    <a:pt x="1230" y="270"/>
                  </a:lnTo>
                  <a:lnTo>
                    <a:pt x="1224" y="270"/>
                  </a:lnTo>
                  <a:lnTo>
                    <a:pt x="1212" y="264"/>
                  </a:lnTo>
                  <a:lnTo>
                    <a:pt x="1212" y="270"/>
                  </a:lnTo>
                  <a:lnTo>
                    <a:pt x="1206" y="276"/>
                  </a:lnTo>
                  <a:lnTo>
                    <a:pt x="1200" y="276"/>
                  </a:lnTo>
                  <a:lnTo>
                    <a:pt x="1188" y="264"/>
                  </a:lnTo>
                  <a:lnTo>
                    <a:pt x="1176" y="264"/>
                  </a:lnTo>
                  <a:lnTo>
                    <a:pt x="1158" y="282"/>
                  </a:lnTo>
                  <a:lnTo>
                    <a:pt x="1158" y="288"/>
                  </a:lnTo>
                  <a:lnTo>
                    <a:pt x="1128" y="288"/>
                  </a:lnTo>
                  <a:lnTo>
                    <a:pt x="1122" y="300"/>
                  </a:lnTo>
                  <a:lnTo>
                    <a:pt x="1104" y="300"/>
                  </a:lnTo>
                  <a:lnTo>
                    <a:pt x="1092" y="312"/>
                  </a:lnTo>
                  <a:lnTo>
                    <a:pt x="1092" y="324"/>
                  </a:lnTo>
                  <a:lnTo>
                    <a:pt x="1086" y="330"/>
                  </a:lnTo>
                  <a:lnTo>
                    <a:pt x="1050" y="330"/>
                  </a:lnTo>
                  <a:lnTo>
                    <a:pt x="1044" y="318"/>
                  </a:lnTo>
                  <a:lnTo>
                    <a:pt x="1032" y="318"/>
                  </a:lnTo>
                  <a:lnTo>
                    <a:pt x="1002" y="282"/>
                  </a:lnTo>
                  <a:lnTo>
                    <a:pt x="1002" y="252"/>
                  </a:lnTo>
                  <a:lnTo>
                    <a:pt x="978" y="228"/>
                  </a:lnTo>
                  <a:lnTo>
                    <a:pt x="972" y="216"/>
                  </a:lnTo>
                  <a:lnTo>
                    <a:pt x="972" y="210"/>
                  </a:lnTo>
                  <a:lnTo>
                    <a:pt x="978" y="198"/>
                  </a:lnTo>
                  <a:lnTo>
                    <a:pt x="978" y="192"/>
                  </a:lnTo>
                  <a:lnTo>
                    <a:pt x="984" y="180"/>
                  </a:lnTo>
                  <a:lnTo>
                    <a:pt x="996" y="138"/>
                  </a:lnTo>
                  <a:lnTo>
                    <a:pt x="1008" y="126"/>
                  </a:lnTo>
                  <a:lnTo>
                    <a:pt x="1014" y="114"/>
                  </a:lnTo>
                  <a:lnTo>
                    <a:pt x="1014" y="102"/>
                  </a:lnTo>
                  <a:lnTo>
                    <a:pt x="1008" y="102"/>
                  </a:lnTo>
                  <a:lnTo>
                    <a:pt x="1002" y="96"/>
                  </a:lnTo>
                  <a:lnTo>
                    <a:pt x="1002" y="66"/>
                  </a:lnTo>
                  <a:lnTo>
                    <a:pt x="996" y="66"/>
                  </a:lnTo>
                  <a:lnTo>
                    <a:pt x="984" y="72"/>
                  </a:lnTo>
                  <a:lnTo>
                    <a:pt x="978" y="72"/>
                  </a:lnTo>
                  <a:lnTo>
                    <a:pt x="972" y="66"/>
                  </a:lnTo>
                  <a:lnTo>
                    <a:pt x="972" y="60"/>
                  </a:lnTo>
                  <a:lnTo>
                    <a:pt x="978" y="54"/>
                  </a:lnTo>
                  <a:lnTo>
                    <a:pt x="984" y="42"/>
                  </a:lnTo>
                  <a:lnTo>
                    <a:pt x="984" y="24"/>
                  </a:lnTo>
                  <a:lnTo>
                    <a:pt x="978" y="12"/>
                  </a:lnTo>
                  <a:lnTo>
                    <a:pt x="966" y="0"/>
                  </a:lnTo>
                  <a:lnTo>
                    <a:pt x="960" y="12"/>
                  </a:lnTo>
                  <a:lnTo>
                    <a:pt x="936" y="6"/>
                  </a:lnTo>
                  <a:lnTo>
                    <a:pt x="936" y="42"/>
                  </a:lnTo>
                  <a:lnTo>
                    <a:pt x="930" y="48"/>
                  </a:lnTo>
                  <a:lnTo>
                    <a:pt x="918" y="48"/>
                  </a:lnTo>
                  <a:lnTo>
                    <a:pt x="918" y="60"/>
                  </a:lnTo>
                  <a:lnTo>
                    <a:pt x="894" y="60"/>
                  </a:lnTo>
                  <a:lnTo>
                    <a:pt x="882" y="66"/>
                  </a:lnTo>
                  <a:lnTo>
                    <a:pt x="858" y="90"/>
                  </a:lnTo>
                  <a:lnTo>
                    <a:pt x="846" y="96"/>
                  </a:lnTo>
                  <a:lnTo>
                    <a:pt x="828" y="96"/>
                  </a:lnTo>
                  <a:lnTo>
                    <a:pt x="822" y="90"/>
                  </a:lnTo>
                  <a:lnTo>
                    <a:pt x="804" y="90"/>
                  </a:lnTo>
                  <a:lnTo>
                    <a:pt x="798" y="96"/>
                  </a:lnTo>
                  <a:lnTo>
                    <a:pt x="798" y="108"/>
                  </a:lnTo>
                  <a:lnTo>
                    <a:pt x="792" y="120"/>
                  </a:lnTo>
                  <a:lnTo>
                    <a:pt x="792" y="138"/>
                  </a:lnTo>
                  <a:lnTo>
                    <a:pt x="786" y="144"/>
                  </a:lnTo>
                  <a:lnTo>
                    <a:pt x="774" y="138"/>
                  </a:lnTo>
                  <a:lnTo>
                    <a:pt x="762" y="126"/>
                  </a:lnTo>
                  <a:lnTo>
                    <a:pt x="756" y="114"/>
                  </a:lnTo>
                  <a:lnTo>
                    <a:pt x="750" y="108"/>
                  </a:lnTo>
                  <a:lnTo>
                    <a:pt x="738" y="108"/>
                  </a:lnTo>
                  <a:lnTo>
                    <a:pt x="732" y="114"/>
                  </a:lnTo>
                  <a:lnTo>
                    <a:pt x="720" y="108"/>
                  </a:lnTo>
                  <a:lnTo>
                    <a:pt x="708" y="114"/>
                  </a:lnTo>
                  <a:lnTo>
                    <a:pt x="696" y="114"/>
                  </a:lnTo>
                  <a:lnTo>
                    <a:pt x="696" y="96"/>
                  </a:lnTo>
                  <a:lnTo>
                    <a:pt x="690" y="90"/>
                  </a:lnTo>
                  <a:lnTo>
                    <a:pt x="648" y="90"/>
                  </a:lnTo>
                  <a:lnTo>
                    <a:pt x="648" y="84"/>
                  </a:lnTo>
                  <a:lnTo>
                    <a:pt x="642" y="78"/>
                  </a:lnTo>
                  <a:lnTo>
                    <a:pt x="642" y="108"/>
                  </a:lnTo>
                  <a:lnTo>
                    <a:pt x="660" y="126"/>
                  </a:lnTo>
                  <a:lnTo>
                    <a:pt x="672" y="132"/>
                  </a:lnTo>
                  <a:lnTo>
                    <a:pt x="678" y="138"/>
                  </a:lnTo>
                  <a:lnTo>
                    <a:pt x="678" y="168"/>
                  </a:lnTo>
                  <a:lnTo>
                    <a:pt x="672" y="174"/>
                  </a:lnTo>
                  <a:lnTo>
                    <a:pt x="684" y="186"/>
                  </a:lnTo>
                  <a:lnTo>
                    <a:pt x="690" y="198"/>
                  </a:lnTo>
                  <a:lnTo>
                    <a:pt x="690" y="228"/>
                  </a:lnTo>
                  <a:lnTo>
                    <a:pt x="738" y="234"/>
                  </a:lnTo>
                  <a:lnTo>
                    <a:pt x="744" y="240"/>
                  </a:lnTo>
                  <a:lnTo>
                    <a:pt x="744" y="246"/>
                  </a:lnTo>
                  <a:lnTo>
                    <a:pt x="738" y="258"/>
                  </a:lnTo>
                  <a:lnTo>
                    <a:pt x="732" y="264"/>
                  </a:lnTo>
                  <a:lnTo>
                    <a:pt x="690" y="264"/>
                  </a:lnTo>
                  <a:lnTo>
                    <a:pt x="690" y="294"/>
                  </a:lnTo>
                  <a:lnTo>
                    <a:pt x="684" y="306"/>
                  </a:lnTo>
                  <a:lnTo>
                    <a:pt x="648" y="324"/>
                  </a:lnTo>
                  <a:lnTo>
                    <a:pt x="642" y="330"/>
                  </a:lnTo>
                  <a:lnTo>
                    <a:pt x="624" y="330"/>
                  </a:lnTo>
                  <a:lnTo>
                    <a:pt x="612" y="342"/>
                  </a:lnTo>
                  <a:lnTo>
                    <a:pt x="600" y="366"/>
                  </a:lnTo>
                  <a:lnTo>
                    <a:pt x="588" y="378"/>
                  </a:lnTo>
                  <a:lnTo>
                    <a:pt x="582" y="378"/>
                  </a:lnTo>
                  <a:lnTo>
                    <a:pt x="582" y="354"/>
                  </a:lnTo>
                  <a:lnTo>
                    <a:pt x="576" y="348"/>
                  </a:lnTo>
                  <a:lnTo>
                    <a:pt x="570" y="354"/>
                  </a:lnTo>
                  <a:lnTo>
                    <a:pt x="558" y="360"/>
                  </a:lnTo>
                  <a:lnTo>
                    <a:pt x="552" y="366"/>
                  </a:lnTo>
                  <a:lnTo>
                    <a:pt x="540" y="372"/>
                  </a:lnTo>
                  <a:lnTo>
                    <a:pt x="534" y="372"/>
                  </a:lnTo>
                  <a:lnTo>
                    <a:pt x="522" y="366"/>
                  </a:lnTo>
                  <a:lnTo>
                    <a:pt x="516" y="366"/>
                  </a:lnTo>
                  <a:lnTo>
                    <a:pt x="504" y="354"/>
                  </a:lnTo>
                  <a:lnTo>
                    <a:pt x="504" y="348"/>
                  </a:lnTo>
                  <a:lnTo>
                    <a:pt x="498" y="336"/>
                  </a:lnTo>
                  <a:lnTo>
                    <a:pt x="492" y="330"/>
                  </a:lnTo>
                  <a:lnTo>
                    <a:pt x="468" y="330"/>
                  </a:lnTo>
                  <a:lnTo>
                    <a:pt x="468" y="300"/>
                  </a:lnTo>
                  <a:lnTo>
                    <a:pt x="462" y="288"/>
                  </a:lnTo>
                  <a:lnTo>
                    <a:pt x="462" y="276"/>
                  </a:lnTo>
                  <a:lnTo>
                    <a:pt x="456" y="270"/>
                  </a:lnTo>
                  <a:lnTo>
                    <a:pt x="456" y="258"/>
                  </a:lnTo>
                  <a:lnTo>
                    <a:pt x="450" y="258"/>
                  </a:lnTo>
                  <a:lnTo>
                    <a:pt x="420" y="288"/>
                  </a:lnTo>
                  <a:lnTo>
                    <a:pt x="396" y="264"/>
                  </a:lnTo>
                  <a:lnTo>
                    <a:pt x="390" y="264"/>
                  </a:lnTo>
                  <a:lnTo>
                    <a:pt x="384" y="270"/>
                  </a:lnTo>
                  <a:lnTo>
                    <a:pt x="384" y="288"/>
                  </a:lnTo>
                  <a:lnTo>
                    <a:pt x="318" y="294"/>
                  </a:lnTo>
                  <a:lnTo>
                    <a:pt x="306" y="282"/>
                  </a:lnTo>
                  <a:lnTo>
                    <a:pt x="288" y="282"/>
                  </a:lnTo>
                  <a:lnTo>
                    <a:pt x="282" y="288"/>
                  </a:lnTo>
                  <a:lnTo>
                    <a:pt x="276" y="300"/>
                  </a:lnTo>
                  <a:lnTo>
                    <a:pt x="276" y="312"/>
                  </a:lnTo>
                  <a:lnTo>
                    <a:pt x="282" y="324"/>
                  </a:lnTo>
                  <a:lnTo>
                    <a:pt x="282" y="336"/>
                  </a:lnTo>
                  <a:lnTo>
                    <a:pt x="306" y="348"/>
                  </a:lnTo>
                  <a:lnTo>
                    <a:pt x="318" y="342"/>
                  </a:lnTo>
                  <a:lnTo>
                    <a:pt x="330" y="354"/>
                  </a:lnTo>
                  <a:lnTo>
                    <a:pt x="330" y="360"/>
                  </a:lnTo>
                  <a:lnTo>
                    <a:pt x="336" y="366"/>
                  </a:lnTo>
                  <a:lnTo>
                    <a:pt x="336" y="372"/>
                  </a:lnTo>
                  <a:lnTo>
                    <a:pt x="330" y="378"/>
                  </a:lnTo>
                  <a:lnTo>
                    <a:pt x="300" y="378"/>
                  </a:lnTo>
                  <a:lnTo>
                    <a:pt x="294" y="372"/>
                  </a:lnTo>
                  <a:lnTo>
                    <a:pt x="264" y="378"/>
                  </a:lnTo>
                  <a:lnTo>
                    <a:pt x="258" y="444"/>
                  </a:lnTo>
                  <a:lnTo>
                    <a:pt x="264" y="444"/>
                  </a:lnTo>
                  <a:lnTo>
                    <a:pt x="276" y="456"/>
                  </a:lnTo>
                  <a:lnTo>
                    <a:pt x="288" y="462"/>
                  </a:lnTo>
                  <a:lnTo>
                    <a:pt x="294" y="468"/>
                  </a:lnTo>
                  <a:lnTo>
                    <a:pt x="294" y="492"/>
                  </a:lnTo>
                  <a:lnTo>
                    <a:pt x="300" y="498"/>
                  </a:lnTo>
                  <a:lnTo>
                    <a:pt x="300" y="504"/>
                  </a:lnTo>
                  <a:lnTo>
                    <a:pt x="312" y="516"/>
                  </a:lnTo>
                  <a:lnTo>
                    <a:pt x="318" y="528"/>
                  </a:lnTo>
                  <a:lnTo>
                    <a:pt x="318" y="540"/>
                  </a:lnTo>
                  <a:lnTo>
                    <a:pt x="312" y="552"/>
                  </a:lnTo>
                  <a:lnTo>
                    <a:pt x="300" y="564"/>
                  </a:lnTo>
                  <a:lnTo>
                    <a:pt x="306" y="612"/>
                  </a:lnTo>
                  <a:lnTo>
                    <a:pt x="288" y="660"/>
                  </a:lnTo>
                  <a:lnTo>
                    <a:pt x="282" y="732"/>
                  </a:lnTo>
                  <a:lnTo>
                    <a:pt x="282" y="762"/>
                  </a:lnTo>
                  <a:lnTo>
                    <a:pt x="276" y="774"/>
                  </a:lnTo>
                  <a:lnTo>
                    <a:pt x="270" y="780"/>
                  </a:lnTo>
                  <a:lnTo>
                    <a:pt x="252" y="780"/>
                  </a:lnTo>
                  <a:lnTo>
                    <a:pt x="252" y="774"/>
                  </a:lnTo>
                  <a:lnTo>
                    <a:pt x="240" y="762"/>
                  </a:lnTo>
                  <a:lnTo>
                    <a:pt x="222" y="762"/>
                  </a:lnTo>
                  <a:lnTo>
                    <a:pt x="216" y="768"/>
                  </a:lnTo>
                  <a:lnTo>
                    <a:pt x="210" y="780"/>
                  </a:lnTo>
                  <a:lnTo>
                    <a:pt x="204" y="786"/>
                  </a:lnTo>
                  <a:lnTo>
                    <a:pt x="174" y="780"/>
                  </a:lnTo>
                  <a:lnTo>
                    <a:pt x="168" y="792"/>
                  </a:lnTo>
                  <a:lnTo>
                    <a:pt x="138" y="792"/>
                  </a:lnTo>
                  <a:lnTo>
                    <a:pt x="126" y="798"/>
                  </a:lnTo>
                  <a:lnTo>
                    <a:pt x="120" y="804"/>
                  </a:lnTo>
                  <a:lnTo>
                    <a:pt x="108" y="810"/>
                  </a:lnTo>
                  <a:lnTo>
                    <a:pt x="96" y="822"/>
                  </a:lnTo>
                  <a:lnTo>
                    <a:pt x="96" y="828"/>
                  </a:lnTo>
                  <a:lnTo>
                    <a:pt x="90" y="834"/>
                  </a:lnTo>
                  <a:lnTo>
                    <a:pt x="90" y="840"/>
                  </a:lnTo>
                  <a:lnTo>
                    <a:pt x="66" y="840"/>
                  </a:lnTo>
                  <a:lnTo>
                    <a:pt x="66" y="894"/>
                  </a:lnTo>
                  <a:lnTo>
                    <a:pt x="48" y="912"/>
                  </a:lnTo>
                  <a:lnTo>
                    <a:pt x="48" y="924"/>
                  </a:lnTo>
                  <a:lnTo>
                    <a:pt x="54" y="930"/>
                  </a:lnTo>
                  <a:lnTo>
                    <a:pt x="54" y="948"/>
                  </a:lnTo>
                  <a:lnTo>
                    <a:pt x="60" y="954"/>
                  </a:lnTo>
                  <a:lnTo>
                    <a:pt x="54" y="954"/>
                  </a:lnTo>
                  <a:lnTo>
                    <a:pt x="48" y="948"/>
                  </a:lnTo>
                  <a:lnTo>
                    <a:pt x="18" y="978"/>
                  </a:lnTo>
                  <a:lnTo>
                    <a:pt x="12" y="990"/>
                  </a:lnTo>
                  <a:lnTo>
                    <a:pt x="12" y="1014"/>
                  </a:lnTo>
                  <a:lnTo>
                    <a:pt x="18" y="1020"/>
                  </a:lnTo>
                  <a:lnTo>
                    <a:pt x="6" y="1026"/>
                  </a:lnTo>
                  <a:lnTo>
                    <a:pt x="0" y="1032"/>
                  </a:lnTo>
                  <a:lnTo>
                    <a:pt x="0" y="1044"/>
                  </a:lnTo>
                  <a:lnTo>
                    <a:pt x="6" y="1050"/>
                  </a:lnTo>
                  <a:lnTo>
                    <a:pt x="18" y="1056"/>
                  </a:lnTo>
                  <a:lnTo>
                    <a:pt x="24" y="1080"/>
                  </a:lnTo>
                  <a:lnTo>
                    <a:pt x="24" y="1086"/>
                  </a:lnTo>
                  <a:lnTo>
                    <a:pt x="30" y="1092"/>
                  </a:lnTo>
                  <a:lnTo>
                    <a:pt x="42" y="1116"/>
                  </a:lnTo>
                  <a:lnTo>
                    <a:pt x="54" y="1128"/>
                  </a:lnTo>
                  <a:lnTo>
                    <a:pt x="66" y="1134"/>
                  </a:lnTo>
                  <a:lnTo>
                    <a:pt x="90" y="1158"/>
                  </a:lnTo>
                  <a:lnTo>
                    <a:pt x="84" y="1164"/>
                  </a:lnTo>
                  <a:lnTo>
                    <a:pt x="78" y="1176"/>
                  </a:lnTo>
                  <a:lnTo>
                    <a:pt x="66" y="1182"/>
                  </a:lnTo>
                  <a:lnTo>
                    <a:pt x="60" y="1188"/>
                  </a:lnTo>
                  <a:lnTo>
                    <a:pt x="102" y="1188"/>
                  </a:lnTo>
                  <a:lnTo>
                    <a:pt x="114" y="1194"/>
                  </a:lnTo>
                  <a:lnTo>
                    <a:pt x="120" y="1194"/>
                  </a:lnTo>
                  <a:lnTo>
                    <a:pt x="126" y="1200"/>
                  </a:lnTo>
                  <a:lnTo>
                    <a:pt x="126" y="1212"/>
                  </a:lnTo>
                  <a:lnTo>
                    <a:pt x="132" y="1224"/>
                  </a:lnTo>
                  <a:lnTo>
                    <a:pt x="138" y="1230"/>
                  </a:lnTo>
                  <a:lnTo>
                    <a:pt x="138" y="1236"/>
                  </a:lnTo>
                  <a:lnTo>
                    <a:pt x="198" y="1230"/>
                  </a:lnTo>
                  <a:lnTo>
                    <a:pt x="252" y="1182"/>
                  </a:lnTo>
                  <a:lnTo>
                    <a:pt x="252" y="1194"/>
                  </a:lnTo>
                  <a:lnTo>
                    <a:pt x="258" y="1206"/>
                  </a:lnTo>
                  <a:lnTo>
                    <a:pt x="258" y="1224"/>
                  </a:lnTo>
                  <a:lnTo>
                    <a:pt x="252" y="1230"/>
                  </a:lnTo>
                  <a:lnTo>
                    <a:pt x="252" y="1242"/>
                  </a:lnTo>
                  <a:lnTo>
                    <a:pt x="246" y="1254"/>
                  </a:lnTo>
                  <a:lnTo>
                    <a:pt x="246" y="1266"/>
                  </a:lnTo>
                  <a:lnTo>
                    <a:pt x="252" y="1284"/>
                  </a:lnTo>
                  <a:lnTo>
                    <a:pt x="252" y="1314"/>
                  </a:lnTo>
                  <a:lnTo>
                    <a:pt x="264" y="1308"/>
                  </a:lnTo>
                  <a:lnTo>
                    <a:pt x="264" y="1314"/>
                  </a:lnTo>
                  <a:lnTo>
                    <a:pt x="270" y="1320"/>
                  </a:lnTo>
                  <a:lnTo>
                    <a:pt x="282" y="1320"/>
                  </a:lnTo>
                  <a:lnTo>
                    <a:pt x="282" y="1314"/>
                  </a:lnTo>
                  <a:lnTo>
                    <a:pt x="288" y="1314"/>
                  </a:lnTo>
                  <a:lnTo>
                    <a:pt x="294" y="1308"/>
                  </a:lnTo>
                  <a:lnTo>
                    <a:pt x="324" y="1308"/>
                  </a:lnTo>
                  <a:lnTo>
                    <a:pt x="336" y="1314"/>
                  </a:lnTo>
                  <a:lnTo>
                    <a:pt x="366" y="1314"/>
                  </a:lnTo>
                  <a:lnTo>
                    <a:pt x="372" y="1320"/>
                  </a:lnTo>
                  <a:lnTo>
                    <a:pt x="372" y="1326"/>
                  </a:lnTo>
                  <a:lnTo>
                    <a:pt x="390" y="1326"/>
                  </a:lnTo>
                  <a:lnTo>
                    <a:pt x="414" y="1314"/>
                  </a:lnTo>
                  <a:lnTo>
                    <a:pt x="420" y="1308"/>
                  </a:lnTo>
                  <a:lnTo>
                    <a:pt x="432" y="1290"/>
                  </a:lnTo>
                  <a:lnTo>
                    <a:pt x="468" y="1290"/>
                  </a:lnTo>
                  <a:lnTo>
                    <a:pt x="474" y="1260"/>
                  </a:lnTo>
                  <a:lnTo>
                    <a:pt x="510" y="1260"/>
                  </a:lnTo>
                  <a:lnTo>
                    <a:pt x="510" y="1254"/>
                  </a:lnTo>
                  <a:lnTo>
                    <a:pt x="516" y="1248"/>
                  </a:lnTo>
                  <a:lnTo>
                    <a:pt x="522" y="1236"/>
                  </a:lnTo>
                  <a:lnTo>
                    <a:pt x="528" y="1230"/>
                  </a:lnTo>
                  <a:lnTo>
                    <a:pt x="540" y="1224"/>
                  </a:lnTo>
                  <a:lnTo>
                    <a:pt x="576" y="1224"/>
                  </a:lnTo>
                  <a:lnTo>
                    <a:pt x="588" y="1212"/>
                  </a:lnTo>
                  <a:lnTo>
                    <a:pt x="600" y="1224"/>
                  </a:lnTo>
                  <a:lnTo>
                    <a:pt x="606" y="1224"/>
                  </a:lnTo>
                  <a:lnTo>
                    <a:pt x="606" y="1218"/>
                  </a:lnTo>
                  <a:lnTo>
                    <a:pt x="618" y="1212"/>
                  </a:lnTo>
                  <a:lnTo>
                    <a:pt x="630" y="1212"/>
                  </a:lnTo>
                  <a:lnTo>
                    <a:pt x="630" y="1242"/>
                  </a:lnTo>
                  <a:lnTo>
                    <a:pt x="624" y="1248"/>
                  </a:lnTo>
                  <a:lnTo>
                    <a:pt x="624" y="1254"/>
                  </a:lnTo>
                  <a:lnTo>
                    <a:pt x="618" y="1260"/>
                  </a:lnTo>
                  <a:lnTo>
                    <a:pt x="618" y="1290"/>
                  </a:lnTo>
                  <a:lnTo>
                    <a:pt x="624" y="1296"/>
                  </a:lnTo>
                  <a:lnTo>
                    <a:pt x="630" y="1308"/>
                  </a:lnTo>
                  <a:lnTo>
                    <a:pt x="630" y="1326"/>
                  </a:lnTo>
                  <a:lnTo>
                    <a:pt x="624" y="1332"/>
                  </a:lnTo>
                  <a:lnTo>
                    <a:pt x="624" y="1344"/>
                  </a:lnTo>
                  <a:lnTo>
                    <a:pt x="636" y="1356"/>
                  </a:lnTo>
                  <a:lnTo>
                    <a:pt x="648" y="1362"/>
                  </a:lnTo>
                  <a:lnTo>
                    <a:pt x="654" y="1368"/>
                  </a:lnTo>
                  <a:lnTo>
                    <a:pt x="660" y="1398"/>
                  </a:lnTo>
                  <a:lnTo>
                    <a:pt x="684" y="1398"/>
                  </a:lnTo>
                  <a:lnTo>
                    <a:pt x="690" y="1404"/>
                  </a:lnTo>
                  <a:lnTo>
                    <a:pt x="690" y="1410"/>
                  </a:lnTo>
                  <a:lnTo>
                    <a:pt x="696" y="1422"/>
                  </a:lnTo>
                  <a:lnTo>
                    <a:pt x="696" y="1428"/>
                  </a:lnTo>
                  <a:lnTo>
                    <a:pt x="702" y="1434"/>
                  </a:lnTo>
                  <a:lnTo>
                    <a:pt x="714" y="1440"/>
                  </a:lnTo>
                  <a:lnTo>
                    <a:pt x="744" y="1440"/>
                  </a:lnTo>
                  <a:lnTo>
                    <a:pt x="750" y="1434"/>
                  </a:lnTo>
                  <a:lnTo>
                    <a:pt x="756" y="1446"/>
                  </a:lnTo>
                  <a:lnTo>
                    <a:pt x="768" y="1452"/>
                  </a:lnTo>
                  <a:lnTo>
                    <a:pt x="780" y="1452"/>
                  </a:lnTo>
                  <a:lnTo>
                    <a:pt x="786" y="1446"/>
                  </a:lnTo>
                  <a:lnTo>
                    <a:pt x="798" y="1446"/>
                  </a:lnTo>
                  <a:lnTo>
                    <a:pt x="798" y="1452"/>
                  </a:lnTo>
                  <a:lnTo>
                    <a:pt x="804" y="1464"/>
                  </a:lnTo>
                  <a:lnTo>
                    <a:pt x="816" y="1470"/>
                  </a:lnTo>
                  <a:lnTo>
                    <a:pt x="828" y="1482"/>
                  </a:lnTo>
                  <a:lnTo>
                    <a:pt x="840" y="1488"/>
                  </a:lnTo>
                  <a:lnTo>
                    <a:pt x="864" y="1488"/>
                  </a:lnTo>
                  <a:lnTo>
                    <a:pt x="864" y="1494"/>
                  </a:lnTo>
                  <a:lnTo>
                    <a:pt x="876" y="1506"/>
                  </a:lnTo>
                  <a:lnTo>
                    <a:pt x="888" y="1512"/>
                  </a:lnTo>
                  <a:lnTo>
                    <a:pt x="894" y="1518"/>
                  </a:lnTo>
                  <a:lnTo>
                    <a:pt x="954" y="1518"/>
                  </a:lnTo>
                  <a:lnTo>
                    <a:pt x="978" y="1530"/>
                  </a:lnTo>
                  <a:lnTo>
                    <a:pt x="984" y="1542"/>
                  </a:lnTo>
                  <a:lnTo>
                    <a:pt x="990" y="1548"/>
                  </a:lnTo>
                  <a:lnTo>
                    <a:pt x="990" y="1578"/>
                  </a:lnTo>
                  <a:lnTo>
                    <a:pt x="996" y="1590"/>
                  </a:lnTo>
                  <a:lnTo>
                    <a:pt x="1002" y="1596"/>
                  </a:lnTo>
                  <a:lnTo>
                    <a:pt x="1008" y="1608"/>
                  </a:lnTo>
                  <a:lnTo>
                    <a:pt x="1008" y="1638"/>
                  </a:lnTo>
                  <a:lnTo>
                    <a:pt x="990" y="1638"/>
                  </a:lnTo>
                  <a:lnTo>
                    <a:pt x="990" y="1644"/>
                  </a:lnTo>
                  <a:lnTo>
                    <a:pt x="996" y="1650"/>
                  </a:lnTo>
                  <a:lnTo>
                    <a:pt x="1002" y="1662"/>
                  </a:lnTo>
                  <a:lnTo>
                    <a:pt x="1014" y="1668"/>
                  </a:lnTo>
                  <a:lnTo>
                    <a:pt x="1020" y="1674"/>
                  </a:lnTo>
                  <a:lnTo>
                    <a:pt x="1014" y="1686"/>
                  </a:lnTo>
                  <a:lnTo>
                    <a:pt x="1014" y="1728"/>
                  </a:lnTo>
                  <a:lnTo>
                    <a:pt x="1020" y="1734"/>
                  </a:lnTo>
                  <a:lnTo>
                    <a:pt x="1050" y="1740"/>
                  </a:lnTo>
                  <a:lnTo>
                    <a:pt x="1098" y="1746"/>
                  </a:lnTo>
                  <a:lnTo>
                    <a:pt x="1158" y="1746"/>
                  </a:lnTo>
                  <a:lnTo>
                    <a:pt x="1158" y="1752"/>
                  </a:lnTo>
                  <a:lnTo>
                    <a:pt x="1152" y="1758"/>
                  </a:lnTo>
                  <a:lnTo>
                    <a:pt x="1152" y="1770"/>
                  </a:lnTo>
                  <a:lnTo>
                    <a:pt x="1146" y="1788"/>
                  </a:lnTo>
                  <a:lnTo>
                    <a:pt x="1146" y="1800"/>
                  </a:lnTo>
                  <a:lnTo>
                    <a:pt x="1152" y="1812"/>
                  </a:lnTo>
                  <a:lnTo>
                    <a:pt x="1164" y="1818"/>
                  </a:lnTo>
                  <a:lnTo>
                    <a:pt x="1170" y="1824"/>
                  </a:lnTo>
                  <a:lnTo>
                    <a:pt x="1194" y="1836"/>
                  </a:lnTo>
                  <a:lnTo>
                    <a:pt x="1206" y="1848"/>
                  </a:lnTo>
                  <a:lnTo>
                    <a:pt x="1212" y="1860"/>
                  </a:lnTo>
                  <a:lnTo>
                    <a:pt x="1224" y="1896"/>
                  </a:lnTo>
                  <a:lnTo>
                    <a:pt x="1224" y="1908"/>
                  </a:lnTo>
                  <a:lnTo>
                    <a:pt x="1218" y="1920"/>
                  </a:lnTo>
                  <a:lnTo>
                    <a:pt x="1218" y="1944"/>
                  </a:lnTo>
                  <a:lnTo>
                    <a:pt x="1212" y="1950"/>
                  </a:lnTo>
                  <a:lnTo>
                    <a:pt x="1212" y="1956"/>
                  </a:lnTo>
                  <a:lnTo>
                    <a:pt x="1218" y="1968"/>
                  </a:lnTo>
                  <a:lnTo>
                    <a:pt x="1212" y="1980"/>
                  </a:lnTo>
                  <a:lnTo>
                    <a:pt x="1206" y="1986"/>
                  </a:lnTo>
                  <a:lnTo>
                    <a:pt x="1200" y="1998"/>
                  </a:lnTo>
                  <a:lnTo>
                    <a:pt x="1200" y="2022"/>
                  </a:lnTo>
                  <a:lnTo>
                    <a:pt x="1206" y="2028"/>
                  </a:lnTo>
                  <a:lnTo>
                    <a:pt x="1218" y="2034"/>
                  </a:lnTo>
                  <a:lnTo>
                    <a:pt x="1212" y="2040"/>
                  </a:lnTo>
                  <a:lnTo>
                    <a:pt x="1200" y="2046"/>
                  </a:lnTo>
                  <a:lnTo>
                    <a:pt x="1194" y="2052"/>
                  </a:lnTo>
                  <a:lnTo>
                    <a:pt x="1194" y="2064"/>
                  </a:lnTo>
                  <a:lnTo>
                    <a:pt x="1200" y="2070"/>
                  </a:lnTo>
                  <a:lnTo>
                    <a:pt x="1212" y="2076"/>
                  </a:lnTo>
                  <a:lnTo>
                    <a:pt x="1212" y="2112"/>
                  </a:lnTo>
                  <a:lnTo>
                    <a:pt x="1224" y="2112"/>
                  </a:lnTo>
                  <a:lnTo>
                    <a:pt x="1224" y="2130"/>
                  </a:lnTo>
                  <a:lnTo>
                    <a:pt x="1218" y="2142"/>
                  </a:lnTo>
                  <a:lnTo>
                    <a:pt x="1218" y="2184"/>
                  </a:lnTo>
                  <a:lnTo>
                    <a:pt x="1224" y="2196"/>
                  </a:lnTo>
                  <a:lnTo>
                    <a:pt x="1230" y="2202"/>
                  </a:lnTo>
                  <a:lnTo>
                    <a:pt x="1266" y="2214"/>
                  </a:lnTo>
                  <a:lnTo>
                    <a:pt x="1308" y="2220"/>
                  </a:lnTo>
                  <a:lnTo>
                    <a:pt x="1380" y="2220"/>
                  </a:lnTo>
                  <a:lnTo>
                    <a:pt x="1392" y="2226"/>
                  </a:lnTo>
                  <a:lnTo>
                    <a:pt x="1398" y="2232"/>
                  </a:lnTo>
                  <a:lnTo>
                    <a:pt x="1398" y="2256"/>
                  </a:lnTo>
                  <a:lnTo>
                    <a:pt x="1404" y="2274"/>
                  </a:lnTo>
                  <a:lnTo>
                    <a:pt x="1404" y="2298"/>
                  </a:lnTo>
                  <a:lnTo>
                    <a:pt x="1410" y="2316"/>
                  </a:lnTo>
                  <a:lnTo>
                    <a:pt x="1410" y="2334"/>
                  </a:lnTo>
                  <a:lnTo>
                    <a:pt x="1422" y="2358"/>
                  </a:lnTo>
                  <a:lnTo>
                    <a:pt x="1434" y="2364"/>
                  </a:lnTo>
                  <a:lnTo>
                    <a:pt x="1446" y="2364"/>
                  </a:lnTo>
                  <a:lnTo>
                    <a:pt x="1464" y="2346"/>
                  </a:lnTo>
                  <a:lnTo>
                    <a:pt x="1476" y="2346"/>
                  </a:lnTo>
                  <a:lnTo>
                    <a:pt x="1488" y="2352"/>
                  </a:lnTo>
                  <a:lnTo>
                    <a:pt x="1500" y="2364"/>
                  </a:lnTo>
                  <a:lnTo>
                    <a:pt x="1506" y="2376"/>
                  </a:lnTo>
                  <a:lnTo>
                    <a:pt x="1506" y="2394"/>
                  </a:lnTo>
                  <a:lnTo>
                    <a:pt x="1500" y="2412"/>
                  </a:lnTo>
                  <a:lnTo>
                    <a:pt x="1500" y="2442"/>
                  </a:lnTo>
                  <a:lnTo>
                    <a:pt x="1494" y="2448"/>
                  </a:lnTo>
                  <a:lnTo>
                    <a:pt x="1494" y="2454"/>
                  </a:lnTo>
                  <a:lnTo>
                    <a:pt x="1488" y="2466"/>
                  </a:lnTo>
                  <a:lnTo>
                    <a:pt x="1488" y="2478"/>
                  </a:lnTo>
                  <a:lnTo>
                    <a:pt x="1494" y="2496"/>
                  </a:lnTo>
                  <a:lnTo>
                    <a:pt x="1506" y="2490"/>
                  </a:lnTo>
                  <a:lnTo>
                    <a:pt x="1512" y="2484"/>
                  </a:lnTo>
                  <a:lnTo>
                    <a:pt x="1530" y="2484"/>
                  </a:lnTo>
                  <a:lnTo>
                    <a:pt x="1536" y="2490"/>
                  </a:lnTo>
                  <a:lnTo>
                    <a:pt x="1548" y="2514"/>
                  </a:lnTo>
                  <a:lnTo>
                    <a:pt x="1548" y="2526"/>
                  </a:lnTo>
                  <a:lnTo>
                    <a:pt x="1554" y="2526"/>
                  </a:lnTo>
                  <a:lnTo>
                    <a:pt x="1560" y="2532"/>
                  </a:lnTo>
                  <a:lnTo>
                    <a:pt x="1560" y="2562"/>
                  </a:lnTo>
                  <a:lnTo>
                    <a:pt x="1566" y="2580"/>
                  </a:lnTo>
                  <a:lnTo>
                    <a:pt x="1566" y="2616"/>
                  </a:lnTo>
                  <a:lnTo>
                    <a:pt x="1512" y="2634"/>
                  </a:lnTo>
                  <a:lnTo>
                    <a:pt x="1506" y="2640"/>
                  </a:lnTo>
                  <a:lnTo>
                    <a:pt x="1500" y="2652"/>
                  </a:lnTo>
                  <a:lnTo>
                    <a:pt x="1500" y="2670"/>
                  </a:lnTo>
                  <a:lnTo>
                    <a:pt x="1464" y="2670"/>
                  </a:lnTo>
                  <a:lnTo>
                    <a:pt x="1464" y="2688"/>
                  </a:lnTo>
                  <a:lnTo>
                    <a:pt x="1458" y="2694"/>
                  </a:lnTo>
                  <a:lnTo>
                    <a:pt x="1452" y="2718"/>
                  </a:lnTo>
                  <a:lnTo>
                    <a:pt x="1428" y="2724"/>
                  </a:lnTo>
                  <a:lnTo>
                    <a:pt x="1428" y="2736"/>
                  </a:lnTo>
                  <a:lnTo>
                    <a:pt x="1422" y="2748"/>
                  </a:lnTo>
                  <a:lnTo>
                    <a:pt x="1422" y="2760"/>
                  </a:lnTo>
                  <a:lnTo>
                    <a:pt x="1404" y="2778"/>
                  </a:lnTo>
                  <a:lnTo>
                    <a:pt x="1392" y="2778"/>
                  </a:lnTo>
                  <a:lnTo>
                    <a:pt x="1392" y="2802"/>
                  </a:lnTo>
                  <a:lnTo>
                    <a:pt x="1386" y="2808"/>
                  </a:lnTo>
                  <a:lnTo>
                    <a:pt x="1380" y="2820"/>
                  </a:lnTo>
                  <a:lnTo>
                    <a:pt x="1374" y="2826"/>
                  </a:lnTo>
                  <a:lnTo>
                    <a:pt x="1356" y="2826"/>
                  </a:lnTo>
                  <a:lnTo>
                    <a:pt x="1350" y="2832"/>
                  </a:lnTo>
                  <a:lnTo>
                    <a:pt x="1350" y="2844"/>
                  </a:lnTo>
                  <a:lnTo>
                    <a:pt x="1344" y="2856"/>
                  </a:lnTo>
                  <a:lnTo>
                    <a:pt x="1344" y="2868"/>
                  </a:lnTo>
                  <a:lnTo>
                    <a:pt x="1368" y="2868"/>
                  </a:lnTo>
                  <a:lnTo>
                    <a:pt x="1374" y="2862"/>
                  </a:lnTo>
                  <a:lnTo>
                    <a:pt x="1386" y="2856"/>
                  </a:lnTo>
                  <a:lnTo>
                    <a:pt x="1398" y="2856"/>
                  </a:lnTo>
                  <a:lnTo>
                    <a:pt x="1404" y="2862"/>
                  </a:lnTo>
                  <a:lnTo>
                    <a:pt x="1428" y="2874"/>
                  </a:lnTo>
                  <a:lnTo>
                    <a:pt x="1434" y="2886"/>
                  </a:lnTo>
                  <a:lnTo>
                    <a:pt x="1446" y="2892"/>
                  </a:lnTo>
                  <a:lnTo>
                    <a:pt x="1452" y="2898"/>
                  </a:lnTo>
                  <a:lnTo>
                    <a:pt x="1458" y="2910"/>
                  </a:lnTo>
                  <a:lnTo>
                    <a:pt x="1470" y="2922"/>
                  </a:lnTo>
                  <a:lnTo>
                    <a:pt x="1470" y="2934"/>
                  </a:lnTo>
                  <a:lnTo>
                    <a:pt x="1482" y="2934"/>
                  </a:lnTo>
                  <a:lnTo>
                    <a:pt x="1482" y="2928"/>
                  </a:lnTo>
                  <a:lnTo>
                    <a:pt x="1494" y="2916"/>
                  </a:lnTo>
                  <a:lnTo>
                    <a:pt x="1500" y="2916"/>
                  </a:lnTo>
                  <a:lnTo>
                    <a:pt x="1512" y="2922"/>
                  </a:lnTo>
                  <a:lnTo>
                    <a:pt x="1518" y="2934"/>
                  </a:lnTo>
                  <a:lnTo>
                    <a:pt x="1536" y="2952"/>
                  </a:lnTo>
                  <a:lnTo>
                    <a:pt x="1554" y="2952"/>
                  </a:lnTo>
                  <a:lnTo>
                    <a:pt x="1572" y="2970"/>
                  </a:lnTo>
                  <a:lnTo>
                    <a:pt x="1578" y="2970"/>
                  </a:lnTo>
                  <a:lnTo>
                    <a:pt x="1578" y="2982"/>
                  </a:lnTo>
                  <a:lnTo>
                    <a:pt x="1584" y="2988"/>
                  </a:lnTo>
                  <a:lnTo>
                    <a:pt x="1596" y="2994"/>
                  </a:lnTo>
                  <a:lnTo>
                    <a:pt x="1614" y="3000"/>
                  </a:lnTo>
                  <a:lnTo>
                    <a:pt x="1626" y="3000"/>
                  </a:lnTo>
                  <a:lnTo>
                    <a:pt x="1632" y="3012"/>
                  </a:lnTo>
                  <a:lnTo>
                    <a:pt x="1638" y="3018"/>
                  </a:lnTo>
                  <a:lnTo>
                    <a:pt x="1644" y="3030"/>
                  </a:lnTo>
                  <a:lnTo>
                    <a:pt x="1662" y="3048"/>
                  </a:lnTo>
                  <a:lnTo>
                    <a:pt x="1668" y="3048"/>
                  </a:lnTo>
                  <a:lnTo>
                    <a:pt x="1680" y="3054"/>
                  </a:lnTo>
                  <a:lnTo>
                    <a:pt x="1686" y="3054"/>
                  </a:lnTo>
                  <a:lnTo>
                    <a:pt x="1686" y="3066"/>
                  </a:lnTo>
                  <a:lnTo>
                    <a:pt x="1674" y="3090"/>
                  </a:lnTo>
                  <a:lnTo>
                    <a:pt x="1668" y="3096"/>
                  </a:lnTo>
                  <a:lnTo>
                    <a:pt x="1668" y="3120"/>
                  </a:lnTo>
                  <a:lnTo>
                    <a:pt x="1674" y="3120"/>
                  </a:lnTo>
                  <a:lnTo>
                    <a:pt x="1674" y="3150"/>
                  </a:lnTo>
                  <a:lnTo>
                    <a:pt x="1692" y="3150"/>
                  </a:lnTo>
                  <a:lnTo>
                    <a:pt x="1692" y="3144"/>
                  </a:lnTo>
                  <a:lnTo>
                    <a:pt x="1698" y="3132"/>
                  </a:lnTo>
                  <a:lnTo>
                    <a:pt x="1710" y="3126"/>
                  </a:lnTo>
                  <a:lnTo>
                    <a:pt x="1716" y="3114"/>
                  </a:lnTo>
                  <a:lnTo>
                    <a:pt x="1728" y="3102"/>
                  </a:lnTo>
                  <a:lnTo>
                    <a:pt x="1734" y="3090"/>
                  </a:lnTo>
                  <a:lnTo>
                    <a:pt x="1734" y="3060"/>
                  </a:lnTo>
                  <a:lnTo>
                    <a:pt x="1728" y="3054"/>
                  </a:lnTo>
                  <a:lnTo>
                    <a:pt x="1728" y="3048"/>
                  </a:lnTo>
                  <a:lnTo>
                    <a:pt x="1746" y="3018"/>
                  </a:lnTo>
                  <a:lnTo>
                    <a:pt x="1734" y="3012"/>
                  </a:lnTo>
                  <a:lnTo>
                    <a:pt x="1728" y="3000"/>
                  </a:lnTo>
                  <a:lnTo>
                    <a:pt x="1728" y="2988"/>
                  </a:lnTo>
                  <a:lnTo>
                    <a:pt x="1740" y="2976"/>
                  </a:lnTo>
                  <a:lnTo>
                    <a:pt x="1746" y="2976"/>
                  </a:lnTo>
                  <a:lnTo>
                    <a:pt x="1746" y="2952"/>
                  </a:lnTo>
                  <a:lnTo>
                    <a:pt x="1764" y="2952"/>
                  </a:lnTo>
                  <a:lnTo>
                    <a:pt x="1776" y="2940"/>
                  </a:lnTo>
                  <a:lnTo>
                    <a:pt x="1776" y="2904"/>
                  </a:lnTo>
                  <a:lnTo>
                    <a:pt x="1782" y="2898"/>
                  </a:lnTo>
                  <a:lnTo>
                    <a:pt x="1788" y="2886"/>
                  </a:lnTo>
                  <a:lnTo>
                    <a:pt x="1800" y="2874"/>
                  </a:lnTo>
                  <a:lnTo>
                    <a:pt x="1812" y="2868"/>
                  </a:lnTo>
                  <a:lnTo>
                    <a:pt x="1818" y="2862"/>
                  </a:lnTo>
                  <a:lnTo>
                    <a:pt x="1824" y="2862"/>
                  </a:lnTo>
                  <a:lnTo>
                    <a:pt x="1824" y="2898"/>
                  </a:lnTo>
                  <a:lnTo>
                    <a:pt x="1818" y="2904"/>
                  </a:lnTo>
                  <a:lnTo>
                    <a:pt x="1818" y="2910"/>
                  </a:lnTo>
                  <a:lnTo>
                    <a:pt x="1812" y="2916"/>
                  </a:lnTo>
                  <a:lnTo>
                    <a:pt x="1812" y="2934"/>
                  </a:lnTo>
                  <a:lnTo>
                    <a:pt x="1800" y="2940"/>
                  </a:lnTo>
                  <a:lnTo>
                    <a:pt x="1800" y="2952"/>
                  </a:lnTo>
                  <a:lnTo>
                    <a:pt x="1776" y="2982"/>
                  </a:lnTo>
                  <a:lnTo>
                    <a:pt x="1746" y="3006"/>
                  </a:lnTo>
                  <a:lnTo>
                    <a:pt x="1752" y="3012"/>
                  </a:lnTo>
                  <a:lnTo>
                    <a:pt x="1770" y="3012"/>
                  </a:lnTo>
                  <a:lnTo>
                    <a:pt x="1770" y="2994"/>
                  </a:lnTo>
                  <a:lnTo>
                    <a:pt x="1776" y="2988"/>
                  </a:lnTo>
                  <a:lnTo>
                    <a:pt x="1788" y="2988"/>
                  </a:lnTo>
                  <a:lnTo>
                    <a:pt x="1794" y="2982"/>
                  </a:lnTo>
                  <a:lnTo>
                    <a:pt x="1800" y="2982"/>
                  </a:lnTo>
                  <a:lnTo>
                    <a:pt x="1812" y="2964"/>
                  </a:lnTo>
                  <a:lnTo>
                    <a:pt x="1824" y="2940"/>
                  </a:lnTo>
                  <a:lnTo>
                    <a:pt x="1848" y="2880"/>
                  </a:lnTo>
                  <a:lnTo>
                    <a:pt x="1860" y="2832"/>
                  </a:lnTo>
                  <a:lnTo>
                    <a:pt x="1872" y="2808"/>
                  </a:lnTo>
                  <a:lnTo>
                    <a:pt x="1878" y="2790"/>
                  </a:lnTo>
                  <a:lnTo>
                    <a:pt x="1884" y="2778"/>
                  </a:lnTo>
                  <a:lnTo>
                    <a:pt x="1896" y="2772"/>
                  </a:lnTo>
                  <a:lnTo>
                    <a:pt x="1902" y="2760"/>
                  </a:lnTo>
                  <a:lnTo>
                    <a:pt x="1926" y="2736"/>
                  </a:lnTo>
                  <a:lnTo>
                    <a:pt x="1926" y="2724"/>
                  </a:lnTo>
                  <a:lnTo>
                    <a:pt x="1920" y="2718"/>
                  </a:lnTo>
                  <a:lnTo>
                    <a:pt x="1938" y="2706"/>
                  </a:lnTo>
                  <a:lnTo>
                    <a:pt x="1932" y="2670"/>
                  </a:lnTo>
                  <a:lnTo>
                    <a:pt x="1938" y="2646"/>
                  </a:lnTo>
                  <a:lnTo>
                    <a:pt x="1926" y="2640"/>
                  </a:lnTo>
                  <a:lnTo>
                    <a:pt x="1932" y="2634"/>
                  </a:lnTo>
                  <a:lnTo>
                    <a:pt x="1938" y="2622"/>
                  </a:lnTo>
                  <a:lnTo>
                    <a:pt x="1938" y="2610"/>
                  </a:lnTo>
                  <a:lnTo>
                    <a:pt x="1932" y="2604"/>
                  </a:lnTo>
                  <a:lnTo>
                    <a:pt x="1920" y="2598"/>
                  </a:lnTo>
                  <a:lnTo>
                    <a:pt x="1914" y="2592"/>
                  </a:lnTo>
                  <a:lnTo>
                    <a:pt x="1914" y="2556"/>
                  </a:lnTo>
                  <a:lnTo>
                    <a:pt x="1896" y="2544"/>
                  </a:lnTo>
                  <a:lnTo>
                    <a:pt x="1920" y="2544"/>
                  </a:lnTo>
                  <a:lnTo>
                    <a:pt x="1914" y="2520"/>
                  </a:lnTo>
                  <a:lnTo>
                    <a:pt x="1902" y="2508"/>
                  </a:lnTo>
                  <a:lnTo>
                    <a:pt x="1908" y="2508"/>
                  </a:lnTo>
                  <a:lnTo>
                    <a:pt x="1920" y="2502"/>
                  </a:lnTo>
                  <a:lnTo>
                    <a:pt x="1920" y="2490"/>
                  </a:lnTo>
                  <a:lnTo>
                    <a:pt x="1914" y="2490"/>
                  </a:lnTo>
                  <a:lnTo>
                    <a:pt x="1902" y="2484"/>
                  </a:lnTo>
                  <a:lnTo>
                    <a:pt x="1896" y="2478"/>
                  </a:lnTo>
                  <a:lnTo>
                    <a:pt x="1920" y="2460"/>
                  </a:lnTo>
                  <a:lnTo>
                    <a:pt x="1932" y="2472"/>
                  </a:lnTo>
                  <a:lnTo>
                    <a:pt x="1944" y="2478"/>
                  </a:lnTo>
                  <a:lnTo>
                    <a:pt x="1950" y="2478"/>
                  </a:lnTo>
                  <a:lnTo>
                    <a:pt x="1950" y="2448"/>
                  </a:lnTo>
                  <a:lnTo>
                    <a:pt x="1962" y="2424"/>
                  </a:lnTo>
                  <a:lnTo>
                    <a:pt x="1974" y="2418"/>
                  </a:lnTo>
                  <a:lnTo>
                    <a:pt x="1980" y="2418"/>
                  </a:lnTo>
                  <a:lnTo>
                    <a:pt x="2004" y="2406"/>
                  </a:lnTo>
                  <a:lnTo>
                    <a:pt x="2010" y="2394"/>
                  </a:lnTo>
                  <a:lnTo>
                    <a:pt x="2010" y="2382"/>
                  </a:lnTo>
                  <a:lnTo>
                    <a:pt x="2016" y="2376"/>
                  </a:lnTo>
                  <a:lnTo>
                    <a:pt x="2028" y="2376"/>
                  </a:lnTo>
                  <a:lnTo>
                    <a:pt x="2034" y="2370"/>
                  </a:lnTo>
                  <a:lnTo>
                    <a:pt x="2046" y="2370"/>
                  </a:lnTo>
                  <a:lnTo>
                    <a:pt x="2046" y="2358"/>
                  </a:lnTo>
                  <a:lnTo>
                    <a:pt x="2070" y="2358"/>
                  </a:lnTo>
                  <a:lnTo>
                    <a:pt x="2070" y="2340"/>
                  </a:lnTo>
                  <a:lnTo>
                    <a:pt x="2118" y="2340"/>
                  </a:lnTo>
                  <a:lnTo>
                    <a:pt x="2124" y="2358"/>
                  </a:lnTo>
                  <a:lnTo>
                    <a:pt x="2136" y="2352"/>
                  </a:lnTo>
                  <a:lnTo>
                    <a:pt x="2118" y="2334"/>
                  </a:lnTo>
                  <a:lnTo>
                    <a:pt x="2136" y="2316"/>
                  </a:lnTo>
                  <a:lnTo>
                    <a:pt x="2142" y="2316"/>
                  </a:lnTo>
                  <a:lnTo>
                    <a:pt x="2154" y="2310"/>
                  </a:lnTo>
                  <a:lnTo>
                    <a:pt x="2178" y="2310"/>
                  </a:lnTo>
                  <a:lnTo>
                    <a:pt x="2160" y="2292"/>
                  </a:lnTo>
                  <a:lnTo>
                    <a:pt x="2172" y="2286"/>
                  </a:lnTo>
                  <a:lnTo>
                    <a:pt x="2178" y="2280"/>
                  </a:lnTo>
                  <a:lnTo>
                    <a:pt x="2190" y="2280"/>
                  </a:lnTo>
                  <a:lnTo>
                    <a:pt x="2190" y="2304"/>
                  </a:lnTo>
                  <a:lnTo>
                    <a:pt x="2196" y="2304"/>
                  </a:lnTo>
                  <a:lnTo>
                    <a:pt x="2196" y="2298"/>
                  </a:lnTo>
                  <a:lnTo>
                    <a:pt x="2202" y="2286"/>
                  </a:lnTo>
                  <a:lnTo>
                    <a:pt x="2208" y="2280"/>
                  </a:lnTo>
                  <a:lnTo>
                    <a:pt x="2244" y="2286"/>
                  </a:lnTo>
                  <a:lnTo>
                    <a:pt x="2244" y="2280"/>
                  </a:lnTo>
                  <a:lnTo>
                    <a:pt x="2250" y="2274"/>
                  </a:lnTo>
                  <a:lnTo>
                    <a:pt x="2250" y="2268"/>
                  </a:lnTo>
                  <a:lnTo>
                    <a:pt x="2256" y="2262"/>
                  </a:lnTo>
                  <a:lnTo>
                    <a:pt x="2268" y="2256"/>
                  </a:lnTo>
                  <a:lnTo>
                    <a:pt x="2274" y="2256"/>
                  </a:lnTo>
                  <a:lnTo>
                    <a:pt x="2280" y="2262"/>
                  </a:lnTo>
                  <a:lnTo>
                    <a:pt x="2280" y="2286"/>
                  </a:lnTo>
                  <a:lnTo>
                    <a:pt x="2346" y="2280"/>
                  </a:lnTo>
                  <a:lnTo>
                    <a:pt x="2352" y="2262"/>
                  </a:lnTo>
                  <a:lnTo>
                    <a:pt x="2346" y="2250"/>
                  </a:lnTo>
                  <a:lnTo>
                    <a:pt x="2352" y="2244"/>
                  </a:lnTo>
                  <a:lnTo>
                    <a:pt x="2358" y="2232"/>
                  </a:lnTo>
                  <a:lnTo>
                    <a:pt x="2370" y="2220"/>
                  </a:lnTo>
                  <a:lnTo>
                    <a:pt x="2406" y="2202"/>
                  </a:lnTo>
                  <a:lnTo>
                    <a:pt x="2418" y="2202"/>
                  </a:lnTo>
                  <a:lnTo>
                    <a:pt x="2412" y="2190"/>
                  </a:lnTo>
                  <a:lnTo>
                    <a:pt x="2412" y="2112"/>
                  </a:lnTo>
                  <a:lnTo>
                    <a:pt x="2442" y="2082"/>
                  </a:lnTo>
                  <a:lnTo>
                    <a:pt x="2442" y="2058"/>
                  </a:lnTo>
                  <a:lnTo>
                    <a:pt x="2460" y="2052"/>
                  </a:lnTo>
                  <a:lnTo>
                    <a:pt x="2460" y="2022"/>
                  </a:lnTo>
                  <a:lnTo>
                    <a:pt x="2466" y="2022"/>
                  </a:lnTo>
                  <a:lnTo>
                    <a:pt x="2472" y="2016"/>
                  </a:lnTo>
                  <a:lnTo>
                    <a:pt x="2478" y="2016"/>
                  </a:lnTo>
                  <a:lnTo>
                    <a:pt x="2478" y="2010"/>
                  </a:lnTo>
                  <a:lnTo>
                    <a:pt x="2484" y="2004"/>
                  </a:lnTo>
                  <a:lnTo>
                    <a:pt x="2484" y="1956"/>
                  </a:lnTo>
                  <a:lnTo>
                    <a:pt x="2478" y="1944"/>
                  </a:lnTo>
                  <a:lnTo>
                    <a:pt x="2478" y="1926"/>
                  </a:lnTo>
                  <a:lnTo>
                    <a:pt x="2472" y="1908"/>
                  </a:lnTo>
                  <a:lnTo>
                    <a:pt x="2484" y="1884"/>
                  </a:lnTo>
                  <a:lnTo>
                    <a:pt x="2514" y="1854"/>
                  </a:lnTo>
                  <a:lnTo>
                    <a:pt x="2514" y="1848"/>
                  </a:lnTo>
                  <a:lnTo>
                    <a:pt x="2508" y="1836"/>
                  </a:lnTo>
                  <a:lnTo>
                    <a:pt x="2508" y="1830"/>
                  </a:lnTo>
                  <a:lnTo>
                    <a:pt x="2502" y="1818"/>
                  </a:lnTo>
                  <a:lnTo>
                    <a:pt x="2508" y="1764"/>
                  </a:lnTo>
                  <a:lnTo>
                    <a:pt x="2508" y="1758"/>
                  </a:lnTo>
                  <a:lnTo>
                    <a:pt x="2514" y="1752"/>
                  </a:lnTo>
                  <a:lnTo>
                    <a:pt x="2514" y="1722"/>
                  </a:lnTo>
                  <a:lnTo>
                    <a:pt x="2520" y="1710"/>
                  </a:lnTo>
                  <a:lnTo>
                    <a:pt x="2520" y="1680"/>
                  </a:lnTo>
                  <a:lnTo>
                    <a:pt x="2508" y="1644"/>
                  </a:lnTo>
                  <a:lnTo>
                    <a:pt x="2502" y="1608"/>
                  </a:lnTo>
                  <a:lnTo>
                    <a:pt x="2502" y="1596"/>
                  </a:lnTo>
                  <a:lnTo>
                    <a:pt x="2508" y="1560"/>
                  </a:lnTo>
                  <a:lnTo>
                    <a:pt x="2508" y="1548"/>
                  </a:lnTo>
                  <a:lnTo>
                    <a:pt x="2502" y="1536"/>
                  </a:lnTo>
                  <a:lnTo>
                    <a:pt x="2502" y="1500"/>
                  </a:lnTo>
                  <a:lnTo>
                    <a:pt x="2508" y="1488"/>
                  </a:lnTo>
                  <a:lnTo>
                    <a:pt x="2520" y="1476"/>
                  </a:lnTo>
                  <a:lnTo>
                    <a:pt x="2508" y="1458"/>
                  </a:lnTo>
                  <a:lnTo>
                    <a:pt x="2520" y="1446"/>
                  </a:lnTo>
                  <a:lnTo>
                    <a:pt x="2532" y="1446"/>
                  </a:lnTo>
                  <a:lnTo>
                    <a:pt x="2532" y="1452"/>
                  </a:lnTo>
                  <a:lnTo>
                    <a:pt x="2538" y="1464"/>
                  </a:lnTo>
                  <a:lnTo>
                    <a:pt x="2544" y="1470"/>
                  </a:lnTo>
                  <a:lnTo>
                    <a:pt x="2556" y="1464"/>
                  </a:lnTo>
                  <a:lnTo>
                    <a:pt x="2562" y="1452"/>
                  </a:lnTo>
                  <a:lnTo>
                    <a:pt x="2574" y="1446"/>
                  </a:lnTo>
                  <a:lnTo>
                    <a:pt x="2580" y="1434"/>
                  </a:lnTo>
                  <a:lnTo>
                    <a:pt x="2586" y="1428"/>
                  </a:lnTo>
                  <a:lnTo>
                    <a:pt x="2592" y="1416"/>
                  </a:lnTo>
                  <a:lnTo>
                    <a:pt x="2592" y="1404"/>
                  </a:lnTo>
                  <a:lnTo>
                    <a:pt x="2598" y="1386"/>
                  </a:lnTo>
                  <a:lnTo>
                    <a:pt x="2598" y="1374"/>
                  </a:lnTo>
                  <a:lnTo>
                    <a:pt x="2604" y="1356"/>
                  </a:lnTo>
                  <a:lnTo>
                    <a:pt x="2604" y="1344"/>
                  </a:lnTo>
                  <a:lnTo>
                    <a:pt x="2610" y="1338"/>
                  </a:lnTo>
                  <a:lnTo>
                    <a:pt x="2616" y="1338"/>
                  </a:lnTo>
                  <a:lnTo>
                    <a:pt x="2628" y="1326"/>
                  </a:lnTo>
                  <a:lnTo>
                    <a:pt x="2634" y="1314"/>
                  </a:lnTo>
                  <a:lnTo>
                    <a:pt x="2640" y="1308"/>
                  </a:lnTo>
                  <a:lnTo>
                    <a:pt x="2640" y="1296"/>
                  </a:lnTo>
                  <a:lnTo>
                    <a:pt x="2652" y="1290"/>
                  </a:lnTo>
                  <a:lnTo>
                    <a:pt x="2658" y="1284"/>
                  </a:lnTo>
                  <a:lnTo>
                    <a:pt x="2670" y="1284"/>
                  </a:lnTo>
                  <a:lnTo>
                    <a:pt x="2682" y="1272"/>
                  </a:lnTo>
                  <a:lnTo>
                    <a:pt x="2682" y="1254"/>
                  </a:lnTo>
                  <a:lnTo>
                    <a:pt x="2688" y="1254"/>
                  </a:lnTo>
                  <a:lnTo>
                    <a:pt x="2724" y="1218"/>
                  </a:lnTo>
                  <a:lnTo>
                    <a:pt x="2736" y="1188"/>
                  </a:lnTo>
                  <a:lnTo>
                    <a:pt x="2754" y="1158"/>
                  </a:lnTo>
                  <a:lnTo>
                    <a:pt x="2760" y="1134"/>
                  </a:lnTo>
                  <a:lnTo>
                    <a:pt x="2766" y="1122"/>
                  </a:lnTo>
                  <a:lnTo>
                    <a:pt x="2772" y="1116"/>
                  </a:lnTo>
                  <a:lnTo>
                    <a:pt x="2778" y="1104"/>
                  </a:lnTo>
                  <a:lnTo>
                    <a:pt x="2784" y="1098"/>
                  </a:lnTo>
                  <a:lnTo>
                    <a:pt x="2784" y="1080"/>
                  </a:lnTo>
                  <a:lnTo>
                    <a:pt x="2778" y="1068"/>
                  </a:lnTo>
                  <a:lnTo>
                    <a:pt x="2778" y="1002"/>
                  </a:lnTo>
                  <a:close/>
                </a:path>
              </a:pathLst>
            </a:custGeom>
            <a:solidFill>
              <a:srgbClr val="385723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72" name="Argentina" descr="© INSCALE GmbH, 05.05.2010&#10;http://www.presentationload.com/">
              <a:extLst>
                <a:ext uri="{FF2B5EF4-FFF2-40B4-BE49-F238E27FC236}">
                  <a16:creationId xmlns:a16="http://schemas.microsoft.com/office/drawing/2014/main" id="{96D992A0-0B6E-4FEB-930D-E85244DD3BC8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3432180" y="5313441"/>
              <a:ext cx="483920" cy="1096407"/>
            </a:xfrm>
            <a:custGeom>
              <a:avLst/>
              <a:gdLst>
                <a:gd name="T0" fmla="*/ 2147483647 w 1092"/>
                <a:gd name="T1" fmla="*/ 2147483647 h 2442"/>
                <a:gd name="T2" fmla="*/ 2147483647 w 1092"/>
                <a:gd name="T3" fmla="*/ 2147483647 h 2442"/>
                <a:gd name="T4" fmla="*/ 2147483647 w 1092"/>
                <a:gd name="T5" fmla="*/ 2147483647 h 2442"/>
                <a:gd name="T6" fmla="*/ 2147483647 w 1092"/>
                <a:gd name="T7" fmla="*/ 2147483647 h 2442"/>
                <a:gd name="T8" fmla="*/ 2147483647 w 1092"/>
                <a:gd name="T9" fmla="*/ 2147483647 h 2442"/>
                <a:gd name="T10" fmla="*/ 2147483647 w 1092"/>
                <a:gd name="T11" fmla="*/ 2147483647 h 2442"/>
                <a:gd name="T12" fmla="*/ 2147483647 w 1092"/>
                <a:gd name="T13" fmla="*/ 2147483647 h 2442"/>
                <a:gd name="T14" fmla="*/ 2147483647 w 1092"/>
                <a:gd name="T15" fmla="*/ 2147483647 h 2442"/>
                <a:gd name="T16" fmla="*/ 2147483647 w 1092"/>
                <a:gd name="T17" fmla="*/ 2147483647 h 2442"/>
                <a:gd name="T18" fmla="*/ 2147483647 w 1092"/>
                <a:gd name="T19" fmla="*/ 2147483647 h 2442"/>
                <a:gd name="T20" fmla="*/ 2147483647 w 1092"/>
                <a:gd name="T21" fmla="*/ 0 h 2442"/>
                <a:gd name="T22" fmla="*/ 2147483647 w 1092"/>
                <a:gd name="T23" fmla="*/ 2147483647 h 2442"/>
                <a:gd name="T24" fmla="*/ 2147483647 w 1092"/>
                <a:gd name="T25" fmla="*/ 2147483647 h 2442"/>
                <a:gd name="T26" fmla="*/ 2147483647 w 1092"/>
                <a:gd name="T27" fmla="*/ 2147483647 h 2442"/>
                <a:gd name="T28" fmla="*/ 2147483647 w 1092"/>
                <a:gd name="T29" fmla="*/ 2147483647 h 2442"/>
                <a:gd name="T30" fmla="*/ 2147483647 w 1092"/>
                <a:gd name="T31" fmla="*/ 2147483647 h 2442"/>
                <a:gd name="T32" fmla="*/ 2147483647 w 1092"/>
                <a:gd name="T33" fmla="*/ 2147483647 h 2442"/>
                <a:gd name="T34" fmla="*/ 2147483647 w 1092"/>
                <a:gd name="T35" fmla="*/ 2147483647 h 2442"/>
                <a:gd name="T36" fmla="*/ 2147483647 w 1092"/>
                <a:gd name="T37" fmla="*/ 2147483647 h 2442"/>
                <a:gd name="T38" fmla="*/ 2147483647 w 1092"/>
                <a:gd name="T39" fmla="*/ 2147483647 h 2442"/>
                <a:gd name="T40" fmla="*/ 2147483647 w 1092"/>
                <a:gd name="T41" fmla="*/ 2147483647 h 2442"/>
                <a:gd name="T42" fmla="*/ 2147483647 w 1092"/>
                <a:gd name="T43" fmla="*/ 2147483647 h 2442"/>
                <a:gd name="T44" fmla="*/ 2147483647 w 1092"/>
                <a:gd name="T45" fmla="*/ 2147483647 h 2442"/>
                <a:gd name="T46" fmla="*/ 2147483647 w 1092"/>
                <a:gd name="T47" fmla="*/ 2147483647 h 2442"/>
                <a:gd name="T48" fmla="*/ 2147483647 w 1092"/>
                <a:gd name="T49" fmla="*/ 2147483647 h 2442"/>
                <a:gd name="T50" fmla="*/ 2147483647 w 1092"/>
                <a:gd name="T51" fmla="*/ 2147483647 h 2442"/>
                <a:gd name="T52" fmla="*/ 2147483647 w 1092"/>
                <a:gd name="T53" fmla="*/ 2147483647 h 2442"/>
                <a:gd name="T54" fmla="*/ 2147483647 w 1092"/>
                <a:gd name="T55" fmla="*/ 2147483647 h 2442"/>
                <a:gd name="T56" fmla="*/ 2147483647 w 1092"/>
                <a:gd name="T57" fmla="*/ 2147483647 h 2442"/>
                <a:gd name="T58" fmla="*/ 2147483647 w 1092"/>
                <a:gd name="T59" fmla="*/ 2147483647 h 2442"/>
                <a:gd name="T60" fmla="*/ 2147483647 w 1092"/>
                <a:gd name="T61" fmla="*/ 2147483647 h 2442"/>
                <a:gd name="T62" fmla="*/ 2147483647 w 1092"/>
                <a:gd name="T63" fmla="*/ 2147483647 h 2442"/>
                <a:gd name="T64" fmla="*/ 2147483647 w 1092"/>
                <a:gd name="T65" fmla="*/ 2147483647 h 2442"/>
                <a:gd name="T66" fmla="*/ 2147483647 w 1092"/>
                <a:gd name="T67" fmla="*/ 2147483647 h 2442"/>
                <a:gd name="T68" fmla="*/ 2147483647 w 1092"/>
                <a:gd name="T69" fmla="*/ 2147483647 h 2442"/>
                <a:gd name="T70" fmla="*/ 2147483647 w 1092"/>
                <a:gd name="T71" fmla="*/ 2147483647 h 2442"/>
                <a:gd name="T72" fmla="*/ 2147483647 w 1092"/>
                <a:gd name="T73" fmla="*/ 2147483647 h 2442"/>
                <a:gd name="T74" fmla="*/ 2147483647 w 1092"/>
                <a:gd name="T75" fmla="*/ 2147483647 h 2442"/>
                <a:gd name="T76" fmla="*/ 2147483647 w 1092"/>
                <a:gd name="T77" fmla="*/ 2147483647 h 2442"/>
                <a:gd name="T78" fmla="*/ 2147483647 w 1092"/>
                <a:gd name="T79" fmla="*/ 2147483647 h 2442"/>
                <a:gd name="T80" fmla="*/ 2147483647 w 1092"/>
                <a:gd name="T81" fmla="*/ 2147483647 h 2442"/>
                <a:gd name="T82" fmla="*/ 2147483647 w 1092"/>
                <a:gd name="T83" fmla="*/ 2147483647 h 2442"/>
                <a:gd name="T84" fmla="*/ 2147483647 w 1092"/>
                <a:gd name="T85" fmla="*/ 2147483647 h 2442"/>
                <a:gd name="T86" fmla="*/ 2147483647 w 1092"/>
                <a:gd name="T87" fmla="*/ 2147483647 h 2442"/>
                <a:gd name="T88" fmla="*/ 2147483647 w 1092"/>
                <a:gd name="T89" fmla="*/ 2147483647 h 2442"/>
                <a:gd name="T90" fmla="*/ 2147483647 w 1092"/>
                <a:gd name="T91" fmla="*/ 2147483647 h 2442"/>
                <a:gd name="T92" fmla="*/ 2147483647 w 1092"/>
                <a:gd name="T93" fmla="*/ 2147483647 h 2442"/>
                <a:gd name="T94" fmla="*/ 2147483647 w 1092"/>
                <a:gd name="T95" fmla="*/ 2147483647 h 2442"/>
                <a:gd name="T96" fmla="*/ 2147483647 w 1092"/>
                <a:gd name="T97" fmla="*/ 2147483647 h 2442"/>
                <a:gd name="T98" fmla="*/ 2147483647 w 1092"/>
                <a:gd name="T99" fmla="*/ 2147483647 h 2442"/>
                <a:gd name="T100" fmla="*/ 2147483647 w 1092"/>
                <a:gd name="T101" fmla="*/ 2147483647 h 2442"/>
                <a:gd name="T102" fmla="*/ 2147483647 w 1092"/>
                <a:gd name="T103" fmla="*/ 2147483647 h 2442"/>
                <a:gd name="T104" fmla="*/ 2147483647 w 1092"/>
                <a:gd name="T105" fmla="*/ 2147483647 h 2442"/>
                <a:gd name="T106" fmla="*/ 2147483647 w 1092"/>
                <a:gd name="T107" fmla="*/ 2147483647 h 2442"/>
                <a:gd name="T108" fmla="*/ 2147483647 w 1092"/>
                <a:gd name="T109" fmla="*/ 2147483647 h 2442"/>
                <a:gd name="T110" fmla="*/ 2147483647 w 1092"/>
                <a:gd name="T111" fmla="*/ 2147483647 h 2442"/>
                <a:gd name="T112" fmla="*/ 2147483647 w 1092"/>
                <a:gd name="T113" fmla="*/ 2147483647 h 2442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092"/>
                <a:gd name="T172" fmla="*/ 0 h 2442"/>
                <a:gd name="T173" fmla="*/ 1092 w 1092"/>
                <a:gd name="T174" fmla="*/ 2442 h 2442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092" h="2442">
                  <a:moveTo>
                    <a:pt x="954" y="534"/>
                  </a:moveTo>
                  <a:lnTo>
                    <a:pt x="978" y="528"/>
                  </a:lnTo>
                  <a:lnTo>
                    <a:pt x="984" y="504"/>
                  </a:lnTo>
                  <a:lnTo>
                    <a:pt x="990" y="498"/>
                  </a:lnTo>
                  <a:lnTo>
                    <a:pt x="990" y="480"/>
                  </a:lnTo>
                  <a:lnTo>
                    <a:pt x="1026" y="480"/>
                  </a:lnTo>
                  <a:lnTo>
                    <a:pt x="1026" y="462"/>
                  </a:lnTo>
                  <a:lnTo>
                    <a:pt x="1032" y="450"/>
                  </a:lnTo>
                  <a:lnTo>
                    <a:pt x="1038" y="444"/>
                  </a:lnTo>
                  <a:lnTo>
                    <a:pt x="1092" y="426"/>
                  </a:lnTo>
                  <a:lnTo>
                    <a:pt x="1092" y="390"/>
                  </a:lnTo>
                  <a:lnTo>
                    <a:pt x="1086" y="372"/>
                  </a:lnTo>
                  <a:lnTo>
                    <a:pt x="1086" y="342"/>
                  </a:lnTo>
                  <a:lnTo>
                    <a:pt x="1080" y="336"/>
                  </a:lnTo>
                  <a:lnTo>
                    <a:pt x="1074" y="336"/>
                  </a:lnTo>
                  <a:lnTo>
                    <a:pt x="1074" y="324"/>
                  </a:lnTo>
                  <a:lnTo>
                    <a:pt x="1062" y="300"/>
                  </a:lnTo>
                  <a:lnTo>
                    <a:pt x="1056" y="294"/>
                  </a:lnTo>
                  <a:lnTo>
                    <a:pt x="1038" y="294"/>
                  </a:lnTo>
                  <a:lnTo>
                    <a:pt x="1032" y="300"/>
                  </a:lnTo>
                  <a:lnTo>
                    <a:pt x="1020" y="306"/>
                  </a:lnTo>
                  <a:lnTo>
                    <a:pt x="1020" y="384"/>
                  </a:lnTo>
                  <a:lnTo>
                    <a:pt x="1008" y="390"/>
                  </a:lnTo>
                  <a:lnTo>
                    <a:pt x="1002" y="402"/>
                  </a:lnTo>
                  <a:lnTo>
                    <a:pt x="990" y="408"/>
                  </a:lnTo>
                  <a:lnTo>
                    <a:pt x="984" y="414"/>
                  </a:lnTo>
                  <a:lnTo>
                    <a:pt x="978" y="414"/>
                  </a:lnTo>
                  <a:lnTo>
                    <a:pt x="966" y="426"/>
                  </a:lnTo>
                  <a:lnTo>
                    <a:pt x="954" y="450"/>
                  </a:lnTo>
                  <a:lnTo>
                    <a:pt x="948" y="456"/>
                  </a:lnTo>
                  <a:lnTo>
                    <a:pt x="948" y="450"/>
                  </a:lnTo>
                  <a:lnTo>
                    <a:pt x="942" y="444"/>
                  </a:lnTo>
                  <a:lnTo>
                    <a:pt x="930" y="444"/>
                  </a:lnTo>
                  <a:lnTo>
                    <a:pt x="924" y="450"/>
                  </a:lnTo>
                  <a:lnTo>
                    <a:pt x="924" y="468"/>
                  </a:lnTo>
                  <a:lnTo>
                    <a:pt x="912" y="450"/>
                  </a:lnTo>
                  <a:lnTo>
                    <a:pt x="852" y="450"/>
                  </a:lnTo>
                  <a:lnTo>
                    <a:pt x="834" y="444"/>
                  </a:lnTo>
                  <a:lnTo>
                    <a:pt x="822" y="438"/>
                  </a:lnTo>
                  <a:lnTo>
                    <a:pt x="816" y="432"/>
                  </a:lnTo>
                  <a:lnTo>
                    <a:pt x="804" y="426"/>
                  </a:lnTo>
                  <a:lnTo>
                    <a:pt x="798" y="426"/>
                  </a:lnTo>
                  <a:lnTo>
                    <a:pt x="786" y="432"/>
                  </a:lnTo>
                  <a:lnTo>
                    <a:pt x="762" y="432"/>
                  </a:lnTo>
                  <a:lnTo>
                    <a:pt x="756" y="426"/>
                  </a:lnTo>
                  <a:lnTo>
                    <a:pt x="756" y="414"/>
                  </a:lnTo>
                  <a:lnTo>
                    <a:pt x="762" y="402"/>
                  </a:lnTo>
                  <a:lnTo>
                    <a:pt x="768" y="396"/>
                  </a:lnTo>
                  <a:lnTo>
                    <a:pt x="774" y="384"/>
                  </a:lnTo>
                  <a:lnTo>
                    <a:pt x="780" y="378"/>
                  </a:lnTo>
                  <a:lnTo>
                    <a:pt x="780" y="342"/>
                  </a:lnTo>
                  <a:lnTo>
                    <a:pt x="798" y="342"/>
                  </a:lnTo>
                  <a:lnTo>
                    <a:pt x="804" y="336"/>
                  </a:lnTo>
                  <a:lnTo>
                    <a:pt x="804" y="330"/>
                  </a:lnTo>
                  <a:lnTo>
                    <a:pt x="798" y="318"/>
                  </a:lnTo>
                  <a:lnTo>
                    <a:pt x="792" y="312"/>
                  </a:lnTo>
                  <a:lnTo>
                    <a:pt x="798" y="300"/>
                  </a:lnTo>
                  <a:lnTo>
                    <a:pt x="804" y="294"/>
                  </a:lnTo>
                  <a:lnTo>
                    <a:pt x="804" y="282"/>
                  </a:lnTo>
                  <a:lnTo>
                    <a:pt x="810" y="276"/>
                  </a:lnTo>
                  <a:lnTo>
                    <a:pt x="804" y="270"/>
                  </a:lnTo>
                  <a:lnTo>
                    <a:pt x="792" y="264"/>
                  </a:lnTo>
                  <a:lnTo>
                    <a:pt x="774" y="258"/>
                  </a:lnTo>
                  <a:lnTo>
                    <a:pt x="762" y="252"/>
                  </a:lnTo>
                  <a:lnTo>
                    <a:pt x="750" y="252"/>
                  </a:lnTo>
                  <a:lnTo>
                    <a:pt x="744" y="246"/>
                  </a:lnTo>
                  <a:lnTo>
                    <a:pt x="708" y="228"/>
                  </a:lnTo>
                  <a:lnTo>
                    <a:pt x="690" y="216"/>
                  </a:lnTo>
                  <a:lnTo>
                    <a:pt x="678" y="210"/>
                  </a:lnTo>
                  <a:lnTo>
                    <a:pt x="672" y="204"/>
                  </a:lnTo>
                  <a:lnTo>
                    <a:pt x="666" y="204"/>
                  </a:lnTo>
                  <a:lnTo>
                    <a:pt x="660" y="198"/>
                  </a:lnTo>
                  <a:lnTo>
                    <a:pt x="648" y="192"/>
                  </a:lnTo>
                  <a:lnTo>
                    <a:pt x="642" y="186"/>
                  </a:lnTo>
                  <a:lnTo>
                    <a:pt x="630" y="180"/>
                  </a:lnTo>
                  <a:lnTo>
                    <a:pt x="600" y="180"/>
                  </a:lnTo>
                  <a:lnTo>
                    <a:pt x="564" y="162"/>
                  </a:lnTo>
                  <a:lnTo>
                    <a:pt x="558" y="156"/>
                  </a:lnTo>
                  <a:lnTo>
                    <a:pt x="552" y="156"/>
                  </a:lnTo>
                  <a:lnTo>
                    <a:pt x="546" y="138"/>
                  </a:lnTo>
                  <a:lnTo>
                    <a:pt x="534" y="132"/>
                  </a:lnTo>
                  <a:lnTo>
                    <a:pt x="516" y="114"/>
                  </a:lnTo>
                  <a:lnTo>
                    <a:pt x="492" y="102"/>
                  </a:lnTo>
                  <a:lnTo>
                    <a:pt x="486" y="96"/>
                  </a:lnTo>
                  <a:lnTo>
                    <a:pt x="480" y="84"/>
                  </a:lnTo>
                  <a:lnTo>
                    <a:pt x="468" y="78"/>
                  </a:lnTo>
                  <a:lnTo>
                    <a:pt x="462" y="66"/>
                  </a:lnTo>
                  <a:lnTo>
                    <a:pt x="456" y="60"/>
                  </a:lnTo>
                  <a:lnTo>
                    <a:pt x="456" y="54"/>
                  </a:lnTo>
                  <a:lnTo>
                    <a:pt x="438" y="36"/>
                  </a:lnTo>
                  <a:lnTo>
                    <a:pt x="402" y="12"/>
                  </a:lnTo>
                  <a:lnTo>
                    <a:pt x="330" y="18"/>
                  </a:lnTo>
                  <a:lnTo>
                    <a:pt x="318" y="72"/>
                  </a:lnTo>
                  <a:lnTo>
                    <a:pt x="288" y="24"/>
                  </a:lnTo>
                  <a:lnTo>
                    <a:pt x="234" y="24"/>
                  </a:lnTo>
                  <a:lnTo>
                    <a:pt x="216" y="18"/>
                  </a:lnTo>
                  <a:lnTo>
                    <a:pt x="204" y="18"/>
                  </a:lnTo>
                  <a:lnTo>
                    <a:pt x="180" y="6"/>
                  </a:lnTo>
                  <a:lnTo>
                    <a:pt x="174" y="0"/>
                  </a:lnTo>
                  <a:lnTo>
                    <a:pt x="162" y="24"/>
                  </a:lnTo>
                  <a:lnTo>
                    <a:pt x="138" y="30"/>
                  </a:lnTo>
                  <a:lnTo>
                    <a:pt x="138" y="48"/>
                  </a:lnTo>
                  <a:lnTo>
                    <a:pt x="126" y="48"/>
                  </a:lnTo>
                  <a:lnTo>
                    <a:pt x="126" y="78"/>
                  </a:lnTo>
                  <a:lnTo>
                    <a:pt x="114" y="78"/>
                  </a:lnTo>
                  <a:lnTo>
                    <a:pt x="126" y="96"/>
                  </a:lnTo>
                  <a:lnTo>
                    <a:pt x="114" y="180"/>
                  </a:lnTo>
                  <a:lnTo>
                    <a:pt x="108" y="180"/>
                  </a:lnTo>
                  <a:lnTo>
                    <a:pt x="102" y="186"/>
                  </a:lnTo>
                  <a:lnTo>
                    <a:pt x="90" y="192"/>
                  </a:lnTo>
                  <a:lnTo>
                    <a:pt x="72" y="198"/>
                  </a:lnTo>
                  <a:lnTo>
                    <a:pt x="60" y="210"/>
                  </a:lnTo>
                  <a:lnTo>
                    <a:pt x="48" y="216"/>
                  </a:lnTo>
                  <a:lnTo>
                    <a:pt x="42" y="228"/>
                  </a:lnTo>
                  <a:lnTo>
                    <a:pt x="36" y="234"/>
                  </a:lnTo>
                  <a:lnTo>
                    <a:pt x="36" y="240"/>
                  </a:lnTo>
                  <a:lnTo>
                    <a:pt x="42" y="246"/>
                  </a:lnTo>
                  <a:lnTo>
                    <a:pt x="54" y="252"/>
                  </a:lnTo>
                  <a:lnTo>
                    <a:pt x="66" y="252"/>
                  </a:lnTo>
                  <a:lnTo>
                    <a:pt x="66" y="258"/>
                  </a:lnTo>
                  <a:lnTo>
                    <a:pt x="42" y="282"/>
                  </a:lnTo>
                  <a:lnTo>
                    <a:pt x="42" y="300"/>
                  </a:lnTo>
                  <a:lnTo>
                    <a:pt x="48" y="306"/>
                  </a:lnTo>
                  <a:lnTo>
                    <a:pt x="60" y="312"/>
                  </a:lnTo>
                  <a:lnTo>
                    <a:pt x="72" y="324"/>
                  </a:lnTo>
                  <a:lnTo>
                    <a:pt x="78" y="336"/>
                  </a:lnTo>
                  <a:lnTo>
                    <a:pt x="72" y="342"/>
                  </a:lnTo>
                  <a:lnTo>
                    <a:pt x="66" y="354"/>
                  </a:lnTo>
                  <a:lnTo>
                    <a:pt x="54" y="366"/>
                  </a:lnTo>
                  <a:lnTo>
                    <a:pt x="48" y="366"/>
                  </a:lnTo>
                  <a:lnTo>
                    <a:pt x="54" y="366"/>
                  </a:lnTo>
                  <a:lnTo>
                    <a:pt x="60" y="372"/>
                  </a:lnTo>
                  <a:lnTo>
                    <a:pt x="84" y="384"/>
                  </a:lnTo>
                  <a:lnTo>
                    <a:pt x="90" y="396"/>
                  </a:lnTo>
                  <a:lnTo>
                    <a:pt x="90" y="408"/>
                  </a:lnTo>
                  <a:lnTo>
                    <a:pt x="78" y="414"/>
                  </a:lnTo>
                  <a:lnTo>
                    <a:pt x="72" y="420"/>
                  </a:lnTo>
                  <a:lnTo>
                    <a:pt x="54" y="420"/>
                  </a:lnTo>
                  <a:lnTo>
                    <a:pt x="54" y="432"/>
                  </a:lnTo>
                  <a:lnTo>
                    <a:pt x="48" y="450"/>
                  </a:lnTo>
                  <a:lnTo>
                    <a:pt x="48" y="462"/>
                  </a:lnTo>
                  <a:lnTo>
                    <a:pt x="42" y="474"/>
                  </a:lnTo>
                  <a:lnTo>
                    <a:pt x="42" y="486"/>
                  </a:lnTo>
                  <a:lnTo>
                    <a:pt x="30" y="498"/>
                  </a:lnTo>
                  <a:lnTo>
                    <a:pt x="24" y="510"/>
                  </a:lnTo>
                  <a:lnTo>
                    <a:pt x="18" y="516"/>
                  </a:lnTo>
                  <a:lnTo>
                    <a:pt x="18" y="582"/>
                  </a:lnTo>
                  <a:lnTo>
                    <a:pt x="6" y="594"/>
                  </a:lnTo>
                  <a:lnTo>
                    <a:pt x="6" y="606"/>
                  </a:lnTo>
                  <a:lnTo>
                    <a:pt x="18" y="630"/>
                  </a:lnTo>
                  <a:lnTo>
                    <a:pt x="30" y="666"/>
                  </a:lnTo>
                  <a:lnTo>
                    <a:pt x="36" y="678"/>
                  </a:lnTo>
                  <a:lnTo>
                    <a:pt x="36" y="684"/>
                  </a:lnTo>
                  <a:lnTo>
                    <a:pt x="12" y="684"/>
                  </a:lnTo>
                  <a:lnTo>
                    <a:pt x="18" y="738"/>
                  </a:lnTo>
                  <a:lnTo>
                    <a:pt x="6" y="744"/>
                  </a:lnTo>
                  <a:lnTo>
                    <a:pt x="0" y="744"/>
                  </a:lnTo>
                  <a:lnTo>
                    <a:pt x="0" y="768"/>
                  </a:lnTo>
                  <a:lnTo>
                    <a:pt x="6" y="774"/>
                  </a:lnTo>
                  <a:lnTo>
                    <a:pt x="6" y="780"/>
                  </a:lnTo>
                  <a:lnTo>
                    <a:pt x="18" y="786"/>
                  </a:lnTo>
                  <a:lnTo>
                    <a:pt x="36" y="804"/>
                  </a:lnTo>
                  <a:lnTo>
                    <a:pt x="36" y="816"/>
                  </a:lnTo>
                  <a:lnTo>
                    <a:pt x="30" y="822"/>
                  </a:lnTo>
                  <a:lnTo>
                    <a:pt x="30" y="828"/>
                  </a:lnTo>
                  <a:lnTo>
                    <a:pt x="48" y="846"/>
                  </a:lnTo>
                  <a:lnTo>
                    <a:pt x="60" y="876"/>
                  </a:lnTo>
                  <a:lnTo>
                    <a:pt x="66" y="888"/>
                  </a:lnTo>
                  <a:lnTo>
                    <a:pt x="60" y="894"/>
                  </a:lnTo>
                  <a:lnTo>
                    <a:pt x="60" y="906"/>
                  </a:lnTo>
                  <a:lnTo>
                    <a:pt x="72" y="918"/>
                  </a:lnTo>
                  <a:lnTo>
                    <a:pt x="96" y="918"/>
                  </a:lnTo>
                  <a:lnTo>
                    <a:pt x="102" y="960"/>
                  </a:lnTo>
                  <a:lnTo>
                    <a:pt x="108" y="972"/>
                  </a:lnTo>
                  <a:lnTo>
                    <a:pt x="114" y="978"/>
                  </a:lnTo>
                  <a:lnTo>
                    <a:pt x="120" y="990"/>
                  </a:lnTo>
                  <a:lnTo>
                    <a:pt x="120" y="996"/>
                  </a:lnTo>
                  <a:lnTo>
                    <a:pt x="102" y="1014"/>
                  </a:lnTo>
                  <a:lnTo>
                    <a:pt x="102" y="1038"/>
                  </a:lnTo>
                  <a:lnTo>
                    <a:pt x="96" y="1056"/>
                  </a:lnTo>
                  <a:lnTo>
                    <a:pt x="96" y="1086"/>
                  </a:lnTo>
                  <a:lnTo>
                    <a:pt x="84" y="1086"/>
                  </a:lnTo>
                  <a:lnTo>
                    <a:pt x="90" y="1092"/>
                  </a:lnTo>
                  <a:lnTo>
                    <a:pt x="96" y="1104"/>
                  </a:lnTo>
                  <a:lnTo>
                    <a:pt x="102" y="1110"/>
                  </a:lnTo>
                  <a:lnTo>
                    <a:pt x="108" y="1122"/>
                  </a:lnTo>
                  <a:lnTo>
                    <a:pt x="114" y="1128"/>
                  </a:lnTo>
                  <a:lnTo>
                    <a:pt x="114" y="1140"/>
                  </a:lnTo>
                  <a:lnTo>
                    <a:pt x="108" y="1152"/>
                  </a:lnTo>
                  <a:lnTo>
                    <a:pt x="108" y="1158"/>
                  </a:lnTo>
                  <a:lnTo>
                    <a:pt x="102" y="1176"/>
                  </a:lnTo>
                  <a:lnTo>
                    <a:pt x="78" y="1182"/>
                  </a:lnTo>
                  <a:lnTo>
                    <a:pt x="78" y="1188"/>
                  </a:lnTo>
                  <a:lnTo>
                    <a:pt x="84" y="1194"/>
                  </a:lnTo>
                  <a:lnTo>
                    <a:pt x="84" y="1206"/>
                  </a:lnTo>
                  <a:lnTo>
                    <a:pt x="90" y="1224"/>
                  </a:lnTo>
                  <a:lnTo>
                    <a:pt x="96" y="1236"/>
                  </a:lnTo>
                  <a:lnTo>
                    <a:pt x="96" y="1284"/>
                  </a:lnTo>
                  <a:lnTo>
                    <a:pt x="126" y="1308"/>
                  </a:lnTo>
                  <a:lnTo>
                    <a:pt x="126" y="1326"/>
                  </a:lnTo>
                  <a:lnTo>
                    <a:pt x="132" y="1326"/>
                  </a:lnTo>
                  <a:lnTo>
                    <a:pt x="150" y="1344"/>
                  </a:lnTo>
                  <a:lnTo>
                    <a:pt x="150" y="1350"/>
                  </a:lnTo>
                  <a:lnTo>
                    <a:pt x="144" y="1362"/>
                  </a:lnTo>
                  <a:lnTo>
                    <a:pt x="132" y="1368"/>
                  </a:lnTo>
                  <a:lnTo>
                    <a:pt x="126" y="1374"/>
                  </a:lnTo>
                  <a:lnTo>
                    <a:pt x="120" y="1374"/>
                  </a:lnTo>
                  <a:lnTo>
                    <a:pt x="132" y="1416"/>
                  </a:lnTo>
                  <a:lnTo>
                    <a:pt x="114" y="1428"/>
                  </a:lnTo>
                  <a:lnTo>
                    <a:pt x="132" y="1446"/>
                  </a:lnTo>
                  <a:lnTo>
                    <a:pt x="132" y="1452"/>
                  </a:lnTo>
                  <a:lnTo>
                    <a:pt x="126" y="1464"/>
                  </a:lnTo>
                  <a:lnTo>
                    <a:pt x="126" y="1470"/>
                  </a:lnTo>
                  <a:lnTo>
                    <a:pt x="144" y="1482"/>
                  </a:lnTo>
                  <a:lnTo>
                    <a:pt x="144" y="1494"/>
                  </a:lnTo>
                  <a:lnTo>
                    <a:pt x="138" y="1500"/>
                  </a:lnTo>
                  <a:lnTo>
                    <a:pt x="138" y="1530"/>
                  </a:lnTo>
                  <a:lnTo>
                    <a:pt x="144" y="1536"/>
                  </a:lnTo>
                  <a:lnTo>
                    <a:pt x="150" y="1548"/>
                  </a:lnTo>
                  <a:lnTo>
                    <a:pt x="150" y="1572"/>
                  </a:lnTo>
                  <a:lnTo>
                    <a:pt x="156" y="1584"/>
                  </a:lnTo>
                  <a:lnTo>
                    <a:pt x="174" y="1602"/>
                  </a:lnTo>
                  <a:lnTo>
                    <a:pt x="186" y="1608"/>
                  </a:lnTo>
                  <a:lnTo>
                    <a:pt x="198" y="1620"/>
                  </a:lnTo>
                  <a:lnTo>
                    <a:pt x="192" y="1620"/>
                  </a:lnTo>
                  <a:lnTo>
                    <a:pt x="180" y="1626"/>
                  </a:lnTo>
                  <a:lnTo>
                    <a:pt x="174" y="1632"/>
                  </a:lnTo>
                  <a:lnTo>
                    <a:pt x="174" y="1644"/>
                  </a:lnTo>
                  <a:lnTo>
                    <a:pt x="180" y="1656"/>
                  </a:lnTo>
                  <a:lnTo>
                    <a:pt x="180" y="1674"/>
                  </a:lnTo>
                  <a:lnTo>
                    <a:pt x="186" y="1686"/>
                  </a:lnTo>
                  <a:lnTo>
                    <a:pt x="186" y="1698"/>
                  </a:lnTo>
                  <a:lnTo>
                    <a:pt x="192" y="1704"/>
                  </a:lnTo>
                  <a:lnTo>
                    <a:pt x="216" y="1716"/>
                  </a:lnTo>
                  <a:lnTo>
                    <a:pt x="210" y="1746"/>
                  </a:lnTo>
                  <a:lnTo>
                    <a:pt x="216" y="1746"/>
                  </a:lnTo>
                  <a:lnTo>
                    <a:pt x="228" y="1752"/>
                  </a:lnTo>
                  <a:lnTo>
                    <a:pt x="234" y="1758"/>
                  </a:lnTo>
                  <a:lnTo>
                    <a:pt x="234" y="1764"/>
                  </a:lnTo>
                  <a:lnTo>
                    <a:pt x="240" y="1776"/>
                  </a:lnTo>
                  <a:lnTo>
                    <a:pt x="240" y="1806"/>
                  </a:lnTo>
                  <a:lnTo>
                    <a:pt x="252" y="1818"/>
                  </a:lnTo>
                  <a:lnTo>
                    <a:pt x="282" y="1818"/>
                  </a:lnTo>
                  <a:lnTo>
                    <a:pt x="294" y="1824"/>
                  </a:lnTo>
                  <a:lnTo>
                    <a:pt x="294" y="1830"/>
                  </a:lnTo>
                  <a:lnTo>
                    <a:pt x="288" y="1836"/>
                  </a:lnTo>
                  <a:lnTo>
                    <a:pt x="276" y="1836"/>
                  </a:lnTo>
                  <a:lnTo>
                    <a:pt x="264" y="1842"/>
                  </a:lnTo>
                  <a:lnTo>
                    <a:pt x="246" y="1842"/>
                  </a:lnTo>
                  <a:lnTo>
                    <a:pt x="252" y="1848"/>
                  </a:lnTo>
                  <a:lnTo>
                    <a:pt x="258" y="1848"/>
                  </a:lnTo>
                  <a:lnTo>
                    <a:pt x="270" y="1854"/>
                  </a:lnTo>
                  <a:lnTo>
                    <a:pt x="276" y="1860"/>
                  </a:lnTo>
                  <a:lnTo>
                    <a:pt x="288" y="1860"/>
                  </a:lnTo>
                  <a:lnTo>
                    <a:pt x="312" y="1884"/>
                  </a:lnTo>
                  <a:lnTo>
                    <a:pt x="306" y="1890"/>
                  </a:lnTo>
                  <a:lnTo>
                    <a:pt x="300" y="1902"/>
                  </a:lnTo>
                  <a:lnTo>
                    <a:pt x="288" y="1914"/>
                  </a:lnTo>
                  <a:lnTo>
                    <a:pt x="312" y="1932"/>
                  </a:lnTo>
                  <a:lnTo>
                    <a:pt x="306" y="1956"/>
                  </a:lnTo>
                  <a:lnTo>
                    <a:pt x="330" y="1980"/>
                  </a:lnTo>
                  <a:lnTo>
                    <a:pt x="324" y="2016"/>
                  </a:lnTo>
                  <a:lnTo>
                    <a:pt x="336" y="2040"/>
                  </a:lnTo>
                  <a:lnTo>
                    <a:pt x="324" y="2046"/>
                  </a:lnTo>
                  <a:lnTo>
                    <a:pt x="318" y="2088"/>
                  </a:lnTo>
                  <a:lnTo>
                    <a:pt x="324" y="2088"/>
                  </a:lnTo>
                  <a:lnTo>
                    <a:pt x="348" y="2112"/>
                  </a:lnTo>
                  <a:lnTo>
                    <a:pt x="348" y="2118"/>
                  </a:lnTo>
                  <a:lnTo>
                    <a:pt x="342" y="2118"/>
                  </a:lnTo>
                  <a:lnTo>
                    <a:pt x="330" y="2124"/>
                  </a:lnTo>
                  <a:lnTo>
                    <a:pt x="324" y="2130"/>
                  </a:lnTo>
                  <a:lnTo>
                    <a:pt x="348" y="2154"/>
                  </a:lnTo>
                  <a:lnTo>
                    <a:pt x="348" y="2160"/>
                  </a:lnTo>
                  <a:lnTo>
                    <a:pt x="342" y="2166"/>
                  </a:lnTo>
                  <a:lnTo>
                    <a:pt x="336" y="2166"/>
                  </a:lnTo>
                  <a:lnTo>
                    <a:pt x="330" y="2172"/>
                  </a:lnTo>
                  <a:lnTo>
                    <a:pt x="324" y="2172"/>
                  </a:lnTo>
                  <a:lnTo>
                    <a:pt x="324" y="2196"/>
                  </a:lnTo>
                  <a:lnTo>
                    <a:pt x="312" y="2202"/>
                  </a:lnTo>
                  <a:lnTo>
                    <a:pt x="312" y="2214"/>
                  </a:lnTo>
                  <a:lnTo>
                    <a:pt x="318" y="2226"/>
                  </a:lnTo>
                  <a:lnTo>
                    <a:pt x="324" y="2232"/>
                  </a:lnTo>
                  <a:lnTo>
                    <a:pt x="324" y="2268"/>
                  </a:lnTo>
                  <a:lnTo>
                    <a:pt x="354" y="2274"/>
                  </a:lnTo>
                  <a:lnTo>
                    <a:pt x="354" y="2280"/>
                  </a:lnTo>
                  <a:lnTo>
                    <a:pt x="360" y="2286"/>
                  </a:lnTo>
                  <a:lnTo>
                    <a:pt x="360" y="2298"/>
                  </a:lnTo>
                  <a:lnTo>
                    <a:pt x="366" y="2304"/>
                  </a:lnTo>
                  <a:lnTo>
                    <a:pt x="378" y="2310"/>
                  </a:lnTo>
                  <a:lnTo>
                    <a:pt x="384" y="2310"/>
                  </a:lnTo>
                  <a:lnTo>
                    <a:pt x="396" y="2298"/>
                  </a:lnTo>
                  <a:lnTo>
                    <a:pt x="414" y="2298"/>
                  </a:lnTo>
                  <a:lnTo>
                    <a:pt x="426" y="2304"/>
                  </a:lnTo>
                  <a:lnTo>
                    <a:pt x="438" y="2316"/>
                  </a:lnTo>
                  <a:lnTo>
                    <a:pt x="438" y="2340"/>
                  </a:lnTo>
                  <a:lnTo>
                    <a:pt x="456" y="2364"/>
                  </a:lnTo>
                  <a:lnTo>
                    <a:pt x="468" y="2382"/>
                  </a:lnTo>
                  <a:lnTo>
                    <a:pt x="504" y="2400"/>
                  </a:lnTo>
                  <a:lnTo>
                    <a:pt x="522" y="2418"/>
                  </a:lnTo>
                  <a:lnTo>
                    <a:pt x="534" y="2418"/>
                  </a:lnTo>
                  <a:lnTo>
                    <a:pt x="546" y="2412"/>
                  </a:lnTo>
                  <a:lnTo>
                    <a:pt x="642" y="2412"/>
                  </a:lnTo>
                  <a:lnTo>
                    <a:pt x="666" y="2430"/>
                  </a:lnTo>
                  <a:lnTo>
                    <a:pt x="660" y="2442"/>
                  </a:lnTo>
                  <a:lnTo>
                    <a:pt x="666" y="2424"/>
                  </a:lnTo>
                  <a:lnTo>
                    <a:pt x="672" y="2418"/>
                  </a:lnTo>
                  <a:lnTo>
                    <a:pt x="684" y="2418"/>
                  </a:lnTo>
                  <a:lnTo>
                    <a:pt x="690" y="2424"/>
                  </a:lnTo>
                  <a:lnTo>
                    <a:pt x="702" y="2424"/>
                  </a:lnTo>
                  <a:lnTo>
                    <a:pt x="714" y="2430"/>
                  </a:lnTo>
                  <a:lnTo>
                    <a:pt x="720" y="2436"/>
                  </a:lnTo>
                  <a:lnTo>
                    <a:pt x="678" y="2382"/>
                  </a:lnTo>
                  <a:lnTo>
                    <a:pt x="660" y="2382"/>
                  </a:lnTo>
                  <a:lnTo>
                    <a:pt x="666" y="2370"/>
                  </a:lnTo>
                  <a:lnTo>
                    <a:pt x="630" y="2340"/>
                  </a:lnTo>
                  <a:lnTo>
                    <a:pt x="630" y="2310"/>
                  </a:lnTo>
                  <a:lnTo>
                    <a:pt x="618" y="2298"/>
                  </a:lnTo>
                  <a:lnTo>
                    <a:pt x="624" y="2286"/>
                  </a:lnTo>
                  <a:lnTo>
                    <a:pt x="630" y="2286"/>
                  </a:lnTo>
                  <a:lnTo>
                    <a:pt x="642" y="2274"/>
                  </a:lnTo>
                  <a:lnTo>
                    <a:pt x="642" y="2268"/>
                  </a:lnTo>
                  <a:lnTo>
                    <a:pt x="636" y="2268"/>
                  </a:lnTo>
                  <a:lnTo>
                    <a:pt x="624" y="2262"/>
                  </a:lnTo>
                  <a:lnTo>
                    <a:pt x="606" y="2262"/>
                  </a:lnTo>
                  <a:lnTo>
                    <a:pt x="618" y="2250"/>
                  </a:lnTo>
                  <a:lnTo>
                    <a:pt x="618" y="2232"/>
                  </a:lnTo>
                  <a:lnTo>
                    <a:pt x="636" y="2256"/>
                  </a:lnTo>
                  <a:lnTo>
                    <a:pt x="648" y="2262"/>
                  </a:lnTo>
                  <a:lnTo>
                    <a:pt x="666" y="2262"/>
                  </a:lnTo>
                  <a:lnTo>
                    <a:pt x="672" y="2256"/>
                  </a:lnTo>
                  <a:lnTo>
                    <a:pt x="678" y="2244"/>
                  </a:lnTo>
                  <a:lnTo>
                    <a:pt x="678" y="2226"/>
                  </a:lnTo>
                  <a:lnTo>
                    <a:pt x="672" y="2208"/>
                  </a:lnTo>
                  <a:lnTo>
                    <a:pt x="666" y="2196"/>
                  </a:lnTo>
                  <a:lnTo>
                    <a:pt x="666" y="2178"/>
                  </a:lnTo>
                  <a:lnTo>
                    <a:pt x="678" y="2154"/>
                  </a:lnTo>
                  <a:lnTo>
                    <a:pt x="690" y="2142"/>
                  </a:lnTo>
                  <a:lnTo>
                    <a:pt x="708" y="2130"/>
                  </a:lnTo>
                  <a:lnTo>
                    <a:pt x="738" y="2100"/>
                  </a:lnTo>
                  <a:lnTo>
                    <a:pt x="726" y="2088"/>
                  </a:lnTo>
                  <a:lnTo>
                    <a:pt x="702" y="2088"/>
                  </a:lnTo>
                  <a:lnTo>
                    <a:pt x="726" y="2082"/>
                  </a:lnTo>
                  <a:lnTo>
                    <a:pt x="726" y="2064"/>
                  </a:lnTo>
                  <a:lnTo>
                    <a:pt x="714" y="2040"/>
                  </a:lnTo>
                  <a:lnTo>
                    <a:pt x="708" y="2034"/>
                  </a:lnTo>
                  <a:lnTo>
                    <a:pt x="696" y="2028"/>
                  </a:lnTo>
                  <a:lnTo>
                    <a:pt x="690" y="2028"/>
                  </a:lnTo>
                  <a:lnTo>
                    <a:pt x="684" y="2034"/>
                  </a:lnTo>
                  <a:lnTo>
                    <a:pt x="672" y="2016"/>
                  </a:lnTo>
                  <a:lnTo>
                    <a:pt x="642" y="2016"/>
                  </a:lnTo>
                  <a:lnTo>
                    <a:pt x="636" y="2010"/>
                  </a:lnTo>
                  <a:lnTo>
                    <a:pt x="624" y="2004"/>
                  </a:lnTo>
                  <a:lnTo>
                    <a:pt x="606" y="1992"/>
                  </a:lnTo>
                  <a:lnTo>
                    <a:pt x="582" y="1968"/>
                  </a:lnTo>
                  <a:lnTo>
                    <a:pt x="570" y="1950"/>
                  </a:lnTo>
                  <a:lnTo>
                    <a:pt x="564" y="1938"/>
                  </a:lnTo>
                  <a:lnTo>
                    <a:pt x="564" y="1926"/>
                  </a:lnTo>
                  <a:lnTo>
                    <a:pt x="570" y="1914"/>
                  </a:lnTo>
                  <a:lnTo>
                    <a:pt x="570" y="1908"/>
                  </a:lnTo>
                  <a:lnTo>
                    <a:pt x="576" y="1908"/>
                  </a:lnTo>
                  <a:lnTo>
                    <a:pt x="582" y="1902"/>
                  </a:lnTo>
                  <a:lnTo>
                    <a:pt x="594" y="1878"/>
                  </a:lnTo>
                  <a:lnTo>
                    <a:pt x="606" y="1878"/>
                  </a:lnTo>
                  <a:lnTo>
                    <a:pt x="612" y="1860"/>
                  </a:lnTo>
                  <a:lnTo>
                    <a:pt x="666" y="1860"/>
                  </a:lnTo>
                  <a:lnTo>
                    <a:pt x="654" y="1848"/>
                  </a:lnTo>
                  <a:lnTo>
                    <a:pt x="654" y="1824"/>
                  </a:lnTo>
                  <a:lnTo>
                    <a:pt x="666" y="1824"/>
                  </a:lnTo>
                  <a:lnTo>
                    <a:pt x="666" y="1794"/>
                  </a:lnTo>
                  <a:lnTo>
                    <a:pt x="660" y="1788"/>
                  </a:lnTo>
                  <a:lnTo>
                    <a:pt x="654" y="1776"/>
                  </a:lnTo>
                  <a:lnTo>
                    <a:pt x="642" y="1764"/>
                  </a:lnTo>
                  <a:lnTo>
                    <a:pt x="642" y="1746"/>
                  </a:lnTo>
                  <a:lnTo>
                    <a:pt x="648" y="1728"/>
                  </a:lnTo>
                  <a:lnTo>
                    <a:pt x="654" y="1716"/>
                  </a:lnTo>
                  <a:lnTo>
                    <a:pt x="666" y="1710"/>
                  </a:lnTo>
                  <a:lnTo>
                    <a:pt x="672" y="1704"/>
                  </a:lnTo>
                  <a:lnTo>
                    <a:pt x="684" y="1704"/>
                  </a:lnTo>
                  <a:lnTo>
                    <a:pt x="684" y="1692"/>
                  </a:lnTo>
                  <a:lnTo>
                    <a:pt x="660" y="1692"/>
                  </a:lnTo>
                  <a:lnTo>
                    <a:pt x="648" y="1686"/>
                  </a:lnTo>
                  <a:lnTo>
                    <a:pt x="642" y="1680"/>
                  </a:lnTo>
                  <a:lnTo>
                    <a:pt x="642" y="1674"/>
                  </a:lnTo>
                  <a:lnTo>
                    <a:pt x="654" y="1668"/>
                  </a:lnTo>
                  <a:lnTo>
                    <a:pt x="666" y="1668"/>
                  </a:lnTo>
                  <a:lnTo>
                    <a:pt x="702" y="1686"/>
                  </a:lnTo>
                  <a:lnTo>
                    <a:pt x="708" y="1692"/>
                  </a:lnTo>
                  <a:lnTo>
                    <a:pt x="714" y="1692"/>
                  </a:lnTo>
                  <a:lnTo>
                    <a:pt x="720" y="1686"/>
                  </a:lnTo>
                  <a:lnTo>
                    <a:pt x="732" y="1680"/>
                  </a:lnTo>
                  <a:lnTo>
                    <a:pt x="732" y="1656"/>
                  </a:lnTo>
                  <a:lnTo>
                    <a:pt x="726" y="1644"/>
                  </a:lnTo>
                  <a:lnTo>
                    <a:pt x="708" y="1626"/>
                  </a:lnTo>
                  <a:lnTo>
                    <a:pt x="696" y="1626"/>
                  </a:lnTo>
                  <a:lnTo>
                    <a:pt x="690" y="1632"/>
                  </a:lnTo>
                  <a:lnTo>
                    <a:pt x="690" y="1650"/>
                  </a:lnTo>
                  <a:lnTo>
                    <a:pt x="684" y="1656"/>
                  </a:lnTo>
                  <a:lnTo>
                    <a:pt x="666" y="1656"/>
                  </a:lnTo>
                  <a:lnTo>
                    <a:pt x="654" y="1650"/>
                  </a:lnTo>
                  <a:lnTo>
                    <a:pt x="648" y="1644"/>
                  </a:lnTo>
                  <a:lnTo>
                    <a:pt x="648" y="1638"/>
                  </a:lnTo>
                  <a:lnTo>
                    <a:pt x="612" y="1638"/>
                  </a:lnTo>
                  <a:lnTo>
                    <a:pt x="606" y="1632"/>
                  </a:lnTo>
                  <a:lnTo>
                    <a:pt x="606" y="1572"/>
                  </a:lnTo>
                  <a:lnTo>
                    <a:pt x="600" y="1566"/>
                  </a:lnTo>
                  <a:lnTo>
                    <a:pt x="594" y="1554"/>
                  </a:lnTo>
                  <a:lnTo>
                    <a:pt x="588" y="1536"/>
                  </a:lnTo>
                  <a:lnTo>
                    <a:pt x="588" y="1524"/>
                  </a:lnTo>
                  <a:lnTo>
                    <a:pt x="594" y="1518"/>
                  </a:lnTo>
                  <a:lnTo>
                    <a:pt x="600" y="1518"/>
                  </a:lnTo>
                  <a:lnTo>
                    <a:pt x="606" y="1524"/>
                  </a:lnTo>
                  <a:lnTo>
                    <a:pt x="618" y="1524"/>
                  </a:lnTo>
                  <a:lnTo>
                    <a:pt x="624" y="1530"/>
                  </a:lnTo>
                  <a:lnTo>
                    <a:pt x="636" y="1536"/>
                  </a:lnTo>
                  <a:lnTo>
                    <a:pt x="672" y="1548"/>
                  </a:lnTo>
                  <a:lnTo>
                    <a:pt x="690" y="1560"/>
                  </a:lnTo>
                  <a:lnTo>
                    <a:pt x="708" y="1560"/>
                  </a:lnTo>
                  <a:lnTo>
                    <a:pt x="726" y="1554"/>
                  </a:lnTo>
                  <a:lnTo>
                    <a:pt x="738" y="1542"/>
                  </a:lnTo>
                  <a:lnTo>
                    <a:pt x="750" y="1536"/>
                  </a:lnTo>
                  <a:lnTo>
                    <a:pt x="768" y="1530"/>
                  </a:lnTo>
                  <a:lnTo>
                    <a:pt x="774" y="1524"/>
                  </a:lnTo>
                  <a:lnTo>
                    <a:pt x="774" y="1512"/>
                  </a:lnTo>
                  <a:lnTo>
                    <a:pt x="762" y="1506"/>
                  </a:lnTo>
                  <a:lnTo>
                    <a:pt x="750" y="1494"/>
                  </a:lnTo>
                  <a:lnTo>
                    <a:pt x="738" y="1488"/>
                  </a:lnTo>
                  <a:lnTo>
                    <a:pt x="738" y="1464"/>
                  </a:lnTo>
                  <a:lnTo>
                    <a:pt x="744" y="1452"/>
                  </a:lnTo>
                  <a:lnTo>
                    <a:pt x="750" y="1446"/>
                  </a:lnTo>
                  <a:lnTo>
                    <a:pt x="750" y="1434"/>
                  </a:lnTo>
                  <a:lnTo>
                    <a:pt x="756" y="1422"/>
                  </a:lnTo>
                  <a:lnTo>
                    <a:pt x="744" y="1410"/>
                  </a:lnTo>
                  <a:lnTo>
                    <a:pt x="726" y="1410"/>
                  </a:lnTo>
                  <a:lnTo>
                    <a:pt x="720" y="1386"/>
                  </a:lnTo>
                  <a:lnTo>
                    <a:pt x="714" y="1380"/>
                  </a:lnTo>
                  <a:lnTo>
                    <a:pt x="714" y="1368"/>
                  </a:lnTo>
                  <a:lnTo>
                    <a:pt x="720" y="1362"/>
                  </a:lnTo>
                  <a:lnTo>
                    <a:pt x="726" y="1362"/>
                  </a:lnTo>
                  <a:lnTo>
                    <a:pt x="732" y="1374"/>
                  </a:lnTo>
                  <a:lnTo>
                    <a:pt x="738" y="1380"/>
                  </a:lnTo>
                  <a:lnTo>
                    <a:pt x="738" y="1386"/>
                  </a:lnTo>
                  <a:lnTo>
                    <a:pt x="744" y="1398"/>
                  </a:lnTo>
                  <a:lnTo>
                    <a:pt x="756" y="1398"/>
                  </a:lnTo>
                  <a:lnTo>
                    <a:pt x="750" y="1380"/>
                  </a:lnTo>
                  <a:lnTo>
                    <a:pt x="828" y="1386"/>
                  </a:lnTo>
                  <a:lnTo>
                    <a:pt x="834" y="1380"/>
                  </a:lnTo>
                  <a:lnTo>
                    <a:pt x="840" y="1380"/>
                  </a:lnTo>
                  <a:lnTo>
                    <a:pt x="846" y="1374"/>
                  </a:lnTo>
                  <a:lnTo>
                    <a:pt x="864" y="1368"/>
                  </a:lnTo>
                  <a:lnTo>
                    <a:pt x="894" y="1362"/>
                  </a:lnTo>
                  <a:lnTo>
                    <a:pt x="930" y="1350"/>
                  </a:lnTo>
                  <a:lnTo>
                    <a:pt x="972" y="1338"/>
                  </a:lnTo>
                  <a:lnTo>
                    <a:pt x="1002" y="1326"/>
                  </a:lnTo>
                  <a:lnTo>
                    <a:pt x="1014" y="1320"/>
                  </a:lnTo>
                  <a:lnTo>
                    <a:pt x="1014" y="1284"/>
                  </a:lnTo>
                  <a:lnTo>
                    <a:pt x="1032" y="1272"/>
                  </a:lnTo>
                  <a:lnTo>
                    <a:pt x="1044" y="1218"/>
                  </a:lnTo>
                  <a:lnTo>
                    <a:pt x="1038" y="1194"/>
                  </a:lnTo>
                  <a:lnTo>
                    <a:pt x="1038" y="1170"/>
                  </a:lnTo>
                  <a:lnTo>
                    <a:pt x="1032" y="1170"/>
                  </a:lnTo>
                  <a:lnTo>
                    <a:pt x="1026" y="1164"/>
                  </a:lnTo>
                  <a:lnTo>
                    <a:pt x="1002" y="1152"/>
                  </a:lnTo>
                  <a:lnTo>
                    <a:pt x="990" y="1152"/>
                  </a:lnTo>
                  <a:lnTo>
                    <a:pt x="984" y="1146"/>
                  </a:lnTo>
                  <a:lnTo>
                    <a:pt x="978" y="1146"/>
                  </a:lnTo>
                  <a:lnTo>
                    <a:pt x="972" y="1140"/>
                  </a:lnTo>
                  <a:lnTo>
                    <a:pt x="990" y="1122"/>
                  </a:lnTo>
                  <a:lnTo>
                    <a:pt x="990" y="1092"/>
                  </a:lnTo>
                  <a:lnTo>
                    <a:pt x="984" y="1080"/>
                  </a:lnTo>
                  <a:lnTo>
                    <a:pt x="978" y="1074"/>
                  </a:lnTo>
                  <a:lnTo>
                    <a:pt x="954" y="1062"/>
                  </a:lnTo>
                  <a:lnTo>
                    <a:pt x="918" y="1050"/>
                  </a:lnTo>
                  <a:lnTo>
                    <a:pt x="906" y="1044"/>
                  </a:lnTo>
                  <a:lnTo>
                    <a:pt x="888" y="1032"/>
                  </a:lnTo>
                  <a:lnTo>
                    <a:pt x="876" y="1020"/>
                  </a:lnTo>
                  <a:lnTo>
                    <a:pt x="876" y="1002"/>
                  </a:lnTo>
                  <a:lnTo>
                    <a:pt x="882" y="990"/>
                  </a:lnTo>
                  <a:lnTo>
                    <a:pt x="888" y="990"/>
                  </a:lnTo>
                  <a:lnTo>
                    <a:pt x="888" y="984"/>
                  </a:lnTo>
                  <a:lnTo>
                    <a:pt x="858" y="948"/>
                  </a:lnTo>
                  <a:lnTo>
                    <a:pt x="858" y="900"/>
                  </a:lnTo>
                  <a:lnTo>
                    <a:pt x="882" y="900"/>
                  </a:lnTo>
                  <a:lnTo>
                    <a:pt x="888" y="894"/>
                  </a:lnTo>
                  <a:lnTo>
                    <a:pt x="894" y="894"/>
                  </a:lnTo>
                  <a:lnTo>
                    <a:pt x="894" y="888"/>
                  </a:lnTo>
                  <a:lnTo>
                    <a:pt x="888" y="876"/>
                  </a:lnTo>
                  <a:lnTo>
                    <a:pt x="876" y="870"/>
                  </a:lnTo>
                  <a:lnTo>
                    <a:pt x="870" y="858"/>
                  </a:lnTo>
                  <a:lnTo>
                    <a:pt x="864" y="852"/>
                  </a:lnTo>
                  <a:lnTo>
                    <a:pt x="876" y="834"/>
                  </a:lnTo>
                  <a:lnTo>
                    <a:pt x="864" y="822"/>
                  </a:lnTo>
                  <a:lnTo>
                    <a:pt x="858" y="810"/>
                  </a:lnTo>
                  <a:lnTo>
                    <a:pt x="852" y="804"/>
                  </a:lnTo>
                  <a:lnTo>
                    <a:pt x="864" y="792"/>
                  </a:lnTo>
                  <a:lnTo>
                    <a:pt x="882" y="792"/>
                  </a:lnTo>
                  <a:lnTo>
                    <a:pt x="858" y="774"/>
                  </a:lnTo>
                  <a:lnTo>
                    <a:pt x="858" y="738"/>
                  </a:lnTo>
                  <a:lnTo>
                    <a:pt x="882" y="726"/>
                  </a:lnTo>
                  <a:lnTo>
                    <a:pt x="876" y="726"/>
                  </a:lnTo>
                  <a:lnTo>
                    <a:pt x="852" y="702"/>
                  </a:lnTo>
                  <a:lnTo>
                    <a:pt x="852" y="696"/>
                  </a:lnTo>
                  <a:lnTo>
                    <a:pt x="870" y="678"/>
                  </a:lnTo>
                  <a:lnTo>
                    <a:pt x="870" y="666"/>
                  </a:lnTo>
                  <a:lnTo>
                    <a:pt x="876" y="654"/>
                  </a:lnTo>
                  <a:lnTo>
                    <a:pt x="876" y="642"/>
                  </a:lnTo>
                  <a:lnTo>
                    <a:pt x="882" y="636"/>
                  </a:lnTo>
                  <a:lnTo>
                    <a:pt x="900" y="636"/>
                  </a:lnTo>
                  <a:lnTo>
                    <a:pt x="906" y="630"/>
                  </a:lnTo>
                  <a:lnTo>
                    <a:pt x="912" y="618"/>
                  </a:lnTo>
                  <a:lnTo>
                    <a:pt x="918" y="612"/>
                  </a:lnTo>
                  <a:lnTo>
                    <a:pt x="918" y="588"/>
                  </a:lnTo>
                  <a:lnTo>
                    <a:pt x="930" y="588"/>
                  </a:lnTo>
                  <a:lnTo>
                    <a:pt x="948" y="570"/>
                  </a:lnTo>
                  <a:lnTo>
                    <a:pt x="948" y="558"/>
                  </a:lnTo>
                  <a:lnTo>
                    <a:pt x="954" y="546"/>
                  </a:lnTo>
                  <a:lnTo>
                    <a:pt x="954" y="534"/>
                  </a:lnTo>
                  <a:close/>
                  <a:moveTo>
                    <a:pt x="930" y="1020"/>
                  </a:moveTo>
                  <a:lnTo>
                    <a:pt x="942" y="1020"/>
                  </a:lnTo>
                  <a:lnTo>
                    <a:pt x="930" y="1014"/>
                  </a:lnTo>
                  <a:lnTo>
                    <a:pt x="930" y="1020"/>
                  </a:lnTo>
                  <a:close/>
                </a:path>
              </a:pathLst>
            </a:custGeom>
            <a:solidFill>
              <a:srgbClr val="385723"/>
            </a:solidFill>
            <a:ln w="3175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</p:grpSp>
      <p:grpSp>
        <p:nvGrpSpPr>
          <p:cNvPr id="173" name="North_America">
            <a:extLst>
              <a:ext uri="{FF2B5EF4-FFF2-40B4-BE49-F238E27FC236}">
                <a16:creationId xmlns:a16="http://schemas.microsoft.com/office/drawing/2014/main" id="{AFC84748-39E9-467C-897C-FA4AE5FFE516}"/>
              </a:ext>
            </a:extLst>
          </p:cNvPr>
          <p:cNvGrpSpPr>
            <a:grpSpLocks/>
          </p:cNvGrpSpPr>
          <p:nvPr userDrawn="1"/>
        </p:nvGrpSpPr>
        <p:grpSpPr bwMode="auto">
          <a:xfrm>
            <a:off x="1066800" y="1460500"/>
            <a:ext cx="3451225" cy="2552700"/>
            <a:chOff x="1066196" y="1708179"/>
            <a:chExt cx="3452414" cy="2552601"/>
          </a:xfrm>
        </p:grpSpPr>
        <p:sp>
          <p:nvSpPr>
            <p:cNvPr id="174" name="USA (Alaska)" descr="© INSCALE GmbH, 05.05.2010&#10;http://www.presentationload.com/">
              <a:extLst>
                <a:ext uri="{FF2B5EF4-FFF2-40B4-BE49-F238E27FC236}">
                  <a16:creationId xmlns:a16="http://schemas.microsoft.com/office/drawing/2014/main" id="{F0B88C70-1A36-4C61-AA16-24AA95766C0C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1066196" y="2019317"/>
              <a:ext cx="1360957" cy="596877"/>
            </a:xfrm>
            <a:custGeom>
              <a:avLst/>
              <a:gdLst>
                <a:gd name="T0" fmla="*/ 2147483647 w 3072"/>
                <a:gd name="T1" fmla="*/ 2147483647 h 1332"/>
                <a:gd name="T2" fmla="*/ 2147483647 w 3072"/>
                <a:gd name="T3" fmla="*/ 2147483647 h 1332"/>
                <a:gd name="T4" fmla="*/ 2147483647 w 3072"/>
                <a:gd name="T5" fmla="*/ 2147483647 h 1332"/>
                <a:gd name="T6" fmla="*/ 2147483647 w 3072"/>
                <a:gd name="T7" fmla="*/ 2147483647 h 1332"/>
                <a:gd name="T8" fmla="*/ 2147483647 w 3072"/>
                <a:gd name="T9" fmla="*/ 2147483647 h 1332"/>
                <a:gd name="T10" fmla="*/ 2147483647 w 3072"/>
                <a:gd name="T11" fmla="*/ 2147483647 h 1332"/>
                <a:gd name="T12" fmla="*/ 2147483647 w 3072"/>
                <a:gd name="T13" fmla="*/ 2147483647 h 1332"/>
                <a:gd name="T14" fmla="*/ 2147483647 w 3072"/>
                <a:gd name="T15" fmla="*/ 2147483647 h 1332"/>
                <a:gd name="T16" fmla="*/ 2147483647 w 3072"/>
                <a:gd name="T17" fmla="*/ 2147483647 h 1332"/>
                <a:gd name="T18" fmla="*/ 2147483647 w 3072"/>
                <a:gd name="T19" fmla="*/ 2147483647 h 1332"/>
                <a:gd name="T20" fmla="*/ 2147483647 w 3072"/>
                <a:gd name="T21" fmla="*/ 2147483647 h 1332"/>
                <a:gd name="T22" fmla="*/ 2147483647 w 3072"/>
                <a:gd name="T23" fmla="*/ 0 h 1332"/>
                <a:gd name="T24" fmla="*/ 2147483647 w 3072"/>
                <a:gd name="T25" fmla="*/ 2147483647 h 1332"/>
                <a:gd name="T26" fmla="*/ 2147483647 w 3072"/>
                <a:gd name="T27" fmla="*/ 2147483647 h 1332"/>
                <a:gd name="T28" fmla="*/ 2147483647 w 3072"/>
                <a:gd name="T29" fmla="*/ 2147483647 h 1332"/>
                <a:gd name="T30" fmla="*/ 2147483647 w 3072"/>
                <a:gd name="T31" fmla="*/ 2147483647 h 1332"/>
                <a:gd name="T32" fmla="*/ 2147483647 w 3072"/>
                <a:gd name="T33" fmla="*/ 2147483647 h 1332"/>
                <a:gd name="T34" fmla="*/ 2147483647 w 3072"/>
                <a:gd name="T35" fmla="*/ 2147483647 h 1332"/>
                <a:gd name="T36" fmla="*/ 2147483647 w 3072"/>
                <a:gd name="T37" fmla="*/ 2147483647 h 1332"/>
                <a:gd name="T38" fmla="*/ 2147483647 w 3072"/>
                <a:gd name="T39" fmla="*/ 2147483647 h 1332"/>
                <a:gd name="T40" fmla="*/ 2147483647 w 3072"/>
                <a:gd name="T41" fmla="*/ 2147483647 h 1332"/>
                <a:gd name="T42" fmla="*/ 2147483647 w 3072"/>
                <a:gd name="T43" fmla="*/ 2147483647 h 1332"/>
                <a:gd name="T44" fmla="*/ 2147483647 w 3072"/>
                <a:gd name="T45" fmla="*/ 2147483647 h 1332"/>
                <a:gd name="T46" fmla="*/ 2147483647 w 3072"/>
                <a:gd name="T47" fmla="*/ 2147483647 h 1332"/>
                <a:gd name="T48" fmla="*/ 2147483647 w 3072"/>
                <a:gd name="T49" fmla="*/ 2147483647 h 1332"/>
                <a:gd name="T50" fmla="*/ 2147483647 w 3072"/>
                <a:gd name="T51" fmla="*/ 2147483647 h 1332"/>
                <a:gd name="T52" fmla="*/ 2147483647 w 3072"/>
                <a:gd name="T53" fmla="*/ 2147483647 h 1332"/>
                <a:gd name="T54" fmla="*/ 2147483647 w 3072"/>
                <a:gd name="T55" fmla="*/ 2147483647 h 1332"/>
                <a:gd name="T56" fmla="*/ 2147483647 w 3072"/>
                <a:gd name="T57" fmla="*/ 2147483647 h 1332"/>
                <a:gd name="T58" fmla="*/ 2147483647 w 3072"/>
                <a:gd name="T59" fmla="*/ 2147483647 h 1332"/>
                <a:gd name="T60" fmla="*/ 2147483647 w 3072"/>
                <a:gd name="T61" fmla="*/ 2147483647 h 1332"/>
                <a:gd name="T62" fmla="*/ 2147483647 w 3072"/>
                <a:gd name="T63" fmla="*/ 2147483647 h 1332"/>
                <a:gd name="T64" fmla="*/ 2147483647 w 3072"/>
                <a:gd name="T65" fmla="*/ 2147483647 h 1332"/>
                <a:gd name="T66" fmla="*/ 2147483647 w 3072"/>
                <a:gd name="T67" fmla="*/ 2147483647 h 1332"/>
                <a:gd name="T68" fmla="*/ 2147483647 w 3072"/>
                <a:gd name="T69" fmla="*/ 2147483647 h 1332"/>
                <a:gd name="T70" fmla="*/ 2147483647 w 3072"/>
                <a:gd name="T71" fmla="*/ 2147483647 h 1332"/>
                <a:gd name="T72" fmla="*/ 2147483647 w 3072"/>
                <a:gd name="T73" fmla="*/ 2147483647 h 1332"/>
                <a:gd name="T74" fmla="*/ 2147483647 w 3072"/>
                <a:gd name="T75" fmla="*/ 2147483647 h 1332"/>
                <a:gd name="T76" fmla="*/ 2147483647 w 3072"/>
                <a:gd name="T77" fmla="*/ 2147483647 h 1332"/>
                <a:gd name="T78" fmla="*/ 2147483647 w 3072"/>
                <a:gd name="T79" fmla="*/ 2147483647 h 1332"/>
                <a:gd name="T80" fmla="*/ 2147483647 w 3072"/>
                <a:gd name="T81" fmla="*/ 2147483647 h 1332"/>
                <a:gd name="T82" fmla="*/ 2147483647 w 3072"/>
                <a:gd name="T83" fmla="*/ 2147483647 h 1332"/>
                <a:gd name="T84" fmla="*/ 2147483647 w 3072"/>
                <a:gd name="T85" fmla="*/ 2147483647 h 1332"/>
                <a:gd name="T86" fmla="*/ 2147483647 w 3072"/>
                <a:gd name="T87" fmla="*/ 2147483647 h 1332"/>
                <a:gd name="T88" fmla="*/ 2147483647 w 3072"/>
                <a:gd name="T89" fmla="*/ 2147483647 h 1332"/>
                <a:gd name="T90" fmla="*/ 2147483647 w 3072"/>
                <a:gd name="T91" fmla="*/ 2147483647 h 1332"/>
                <a:gd name="T92" fmla="*/ 2147483647 w 3072"/>
                <a:gd name="T93" fmla="*/ 2147483647 h 1332"/>
                <a:gd name="T94" fmla="*/ 2147483647 w 3072"/>
                <a:gd name="T95" fmla="*/ 2147483647 h 1332"/>
                <a:gd name="T96" fmla="*/ 2147483647 w 3072"/>
                <a:gd name="T97" fmla="*/ 2147483647 h 1332"/>
                <a:gd name="T98" fmla="*/ 2147483647 w 3072"/>
                <a:gd name="T99" fmla="*/ 2147483647 h 1332"/>
                <a:gd name="T100" fmla="*/ 2147483647 w 3072"/>
                <a:gd name="T101" fmla="*/ 2147483647 h 1332"/>
                <a:gd name="T102" fmla="*/ 2147483647 w 3072"/>
                <a:gd name="T103" fmla="*/ 2147483647 h 1332"/>
                <a:gd name="T104" fmla="*/ 2147483647 w 3072"/>
                <a:gd name="T105" fmla="*/ 2147483647 h 1332"/>
                <a:gd name="T106" fmla="*/ 2147483647 w 3072"/>
                <a:gd name="T107" fmla="*/ 2147483647 h 1332"/>
                <a:gd name="T108" fmla="*/ 2147483647 w 3072"/>
                <a:gd name="T109" fmla="*/ 2147483647 h 1332"/>
                <a:gd name="T110" fmla="*/ 2147483647 w 3072"/>
                <a:gd name="T111" fmla="*/ 2147483647 h 1332"/>
                <a:gd name="T112" fmla="*/ 2147483647 w 3072"/>
                <a:gd name="T113" fmla="*/ 2147483647 h 1332"/>
                <a:gd name="T114" fmla="*/ 2147483647 w 3072"/>
                <a:gd name="T115" fmla="*/ 2147483647 h 1332"/>
                <a:gd name="T116" fmla="*/ 2147483647 w 3072"/>
                <a:gd name="T117" fmla="*/ 2147483647 h 1332"/>
                <a:gd name="T118" fmla="*/ 2147483647 w 3072"/>
                <a:gd name="T119" fmla="*/ 2147483647 h 1332"/>
                <a:gd name="T120" fmla="*/ 2147483647 w 3072"/>
                <a:gd name="T121" fmla="*/ 2147483647 h 133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3072"/>
                <a:gd name="T184" fmla="*/ 0 h 1332"/>
                <a:gd name="T185" fmla="*/ 3072 w 3072"/>
                <a:gd name="T186" fmla="*/ 1332 h 133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3072" h="1332">
                  <a:moveTo>
                    <a:pt x="2454" y="930"/>
                  </a:moveTo>
                  <a:lnTo>
                    <a:pt x="2418" y="966"/>
                  </a:lnTo>
                  <a:lnTo>
                    <a:pt x="2400" y="1002"/>
                  </a:lnTo>
                  <a:lnTo>
                    <a:pt x="2412" y="1002"/>
                  </a:lnTo>
                  <a:lnTo>
                    <a:pt x="2448" y="984"/>
                  </a:lnTo>
                  <a:lnTo>
                    <a:pt x="2460" y="972"/>
                  </a:lnTo>
                  <a:lnTo>
                    <a:pt x="2460" y="954"/>
                  </a:lnTo>
                  <a:lnTo>
                    <a:pt x="2472" y="942"/>
                  </a:lnTo>
                  <a:lnTo>
                    <a:pt x="2460" y="930"/>
                  </a:lnTo>
                  <a:lnTo>
                    <a:pt x="2454" y="930"/>
                  </a:lnTo>
                  <a:close/>
                  <a:moveTo>
                    <a:pt x="2400" y="930"/>
                  </a:moveTo>
                  <a:lnTo>
                    <a:pt x="2388" y="930"/>
                  </a:lnTo>
                  <a:lnTo>
                    <a:pt x="2376" y="936"/>
                  </a:lnTo>
                  <a:lnTo>
                    <a:pt x="2364" y="948"/>
                  </a:lnTo>
                  <a:lnTo>
                    <a:pt x="2364" y="954"/>
                  </a:lnTo>
                  <a:lnTo>
                    <a:pt x="2370" y="966"/>
                  </a:lnTo>
                  <a:lnTo>
                    <a:pt x="2376" y="972"/>
                  </a:lnTo>
                  <a:lnTo>
                    <a:pt x="2406" y="972"/>
                  </a:lnTo>
                  <a:lnTo>
                    <a:pt x="2412" y="960"/>
                  </a:lnTo>
                  <a:lnTo>
                    <a:pt x="2418" y="954"/>
                  </a:lnTo>
                  <a:lnTo>
                    <a:pt x="2418" y="942"/>
                  </a:lnTo>
                  <a:lnTo>
                    <a:pt x="2406" y="936"/>
                  </a:lnTo>
                  <a:lnTo>
                    <a:pt x="2400" y="930"/>
                  </a:lnTo>
                  <a:close/>
                  <a:moveTo>
                    <a:pt x="2316" y="1188"/>
                  </a:moveTo>
                  <a:lnTo>
                    <a:pt x="2328" y="1188"/>
                  </a:lnTo>
                  <a:lnTo>
                    <a:pt x="2340" y="1152"/>
                  </a:lnTo>
                  <a:lnTo>
                    <a:pt x="2322" y="1158"/>
                  </a:lnTo>
                  <a:lnTo>
                    <a:pt x="2316" y="1188"/>
                  </a:lnTo>
                  <a:close/>
                  <a:moveTo>
                    <a:pt x="2388" y="1074"/>
                  </a:moveTo>
                  <a:lnTo>
                    <a:pt x="2370" y="1086"/>
                  </a:lnTo>
                  <a:lnTo>
                    <a:pt x="2382" y="1098"/>
                  </a:lnTo>
                  <a:lnTo>
                    <a:pt x="2388" y="1098"/>
                  </a:lnTo>
                  <a:lnTo>
                    <a:pt x="2382" y="1104"/>
                  </a:lnTo>
                  <a:lnTo>
                    <a:pt x="2376" y="1104"/>
                  </a:lnTo>
                  <a:lnTo>
                    <a:pt x="2364" y="1116"/>
                  </a:lnTo>
                  <a:lnTo>
                    <a:pt x="2358" y="1116"/>
                  </a:lnTo>
                  <a:lnTo>
                    <a:pt x="2352" y="1122"/>
                  </a:lnTo>
                  <a:lnTo>
                    <a:pt x="2352" y="1152"/>
                  </a:lnTo>
                  <a:lnTo>
                    <a:pt x="2358" y="1164"/>
                  </a:lnTo>
                  <a:lnTo>
                    <a:pt x="2358" y="1188"/>
                  </a:lnTo>
                  <a:lnTo>
                    <a:pt x="2370" y="1182"/>
                  </a:lnTo>
                  <a:lnTo>
                    <a:pt x="2376" y="1170"/>
                  </a:lnTo>
                  <a:lnTo>
                    <a:pt x="2388" y="1164"/>
                  </a:lnTo>
                  <a:lnTo>
                    <a:pt x="2394" y="1158"/>
                  </a:lnTo>
                  <a:lnTo>
                    <a:pt x="2394" y="1146"/>
                  </a:lnTo>
                  <a:lnTo>
                    <a:pt x="2382" y="1134"/>
                  </a:lnTo>
                  <a:lnTo>
                    <a:pt x="2394" y="1134"/>
                  </a:lnTo>
                  <a:lnTo>
                    <a:pt x="2412" y="1116"/>
                  </a:lnTo>
                  <a:lnTo>
                    <a:pt x="2412" y="1098"/>
                  </a:lnTo>
                  <a:lnTo>
                    <a:pt x="2388" y="1074"/>
                  </a:lnTo>
                  <a:close/>
                  <a:moveTo>
                    <a:pt x="2562" y="1080"/>
                  </a:moveTo>
                  <a:lnTo>
                    <a:pt x="2550" y="1080"/>
                  </a:lnTo>
                  <a:lnTo>
                    <a:pt x="2550" y="1074"/>
                  </a:lnTo>
                  <a:lnTo>
                    <a:pt x="2544" y="1068"/>
                  </a:lnTo>
                  <a:lnTo>
                    <a:pt x="2538" y="1068"/>
                  </a:lnTo>
                  <a:lnTo>
                    <a:pt x="2532" y="1062"/>
                  </a:lnTo>
                  <a:lnTo>
                    <a:pt x="2520" y="1056"/>
                  </a:lnTo>
                  <a:lnTo>
                    <a:pt x="2514" y="1050"/>
                  </a:lnTo>
                  <a:lnTo>
                    <a:pt x="2514" y="1044"/>
                  </a:lnTo>
                  <a:lnTo>
                    <a:pt x="2520" y="1032"/>
                  </a:lnTo>
                  <a:lnTo>
                    <a:pt x="2520" y="1020"/>
                  </a:lnTo>
                  <a:lnTo>
                    <a:pt x="2526" y="1008"/>
                  </a:lnTo>
                  <a:lnTo>
                    <a:pt x="2532" y="1002"/>
                  </a:lnTo>
                  <a:lnTo>
                    <a:pt x="2532" y="960"/>
                  </a:lnTo>
                  <a:lnTo>
                    <a:pt x="2550" y="924"/>
                  </a:lnTo>
                  <a:lnTo>
                    <a:pt x="2550" y="906"/>
                  </a:lnTo>
                  <a:lnTo>
                    <a:pt x="2544" y="894"/>
                  </a:lnTo>
                  <a:lnTo>
                    <a:pt x="2526" y="876"/>
                  </a:lnTo>
                  <a:lnTo>
                    <a:pt x="2538" y="864"/>
                  </a:lnTo>
                  <a:lnTo>
                    <a:pt x="2538" y="834"/>
                  </a:lnTo>
                  <a:lnTo>
                    <a:pt x="2544" y="828"/>
                  </a:lnTo>
                  <a:lnTo>
                    <a:pt x="2550" y="828"/>
                  </a:lnTo>
                  <a:lnTo>
                    <a:pt x="2556" y="822"/>
                  </a:lnTo>
                  <a:lnTo>
                    <a:pt x="2550" y="816"/>
                  </a:lnTo>
                  <a:lnTo>
                    <a:pt x="2532" y="810"/>
                  </a:lnTo>
                  <a:lnTo>
                    <a:pt x="2520" y="810"/>
                  </a:lnTo>
                  <a:lnTo>
                    <a:pt x="2502" y="816"/>
                  </a:lnTo>
                  <a:lnTo>
                    <a:pt x="2490" y="816"/>
                  </a:lnTo>
                  <a:lnTo>
                    <a:pt x="2484" y="822"/>
                  </a:lnTo>
                  <a:lnTo>
                    <a:pt x="2478" y="822"/>
                  </a:lnTo>
                  <a:lnTo>
                    <a:pt x="2478" y="834"/>
                  </a:lnTo>
                  <a:lnTo>
                    <a:pt x="2460" y="834"/>
                  </a:lnTo>
                  <a:lnTo>
                    <a:pt x="2454" y="840"/>
                  </a:lnTo>
                  <a:lnTo>
                    <a:pt x="2442" y="846"/>
                  </a:lnTo>
                  <a:lnTo>
                    <a:pt x="2430" y="846"/>
                  </a:lnTo>
                  <a:lnTo>
                    <a:pt x="2418" y="852"/>
                  </a:lnTo>
                  <a:lnTo>
                    <a:pt x="2406" y="852"/>
                  </a:lnTo>
                  <a:lnTo>
                    <a:pt x="2400" y="858"/>
                  </a:lnTo>
                  <a:lnTo>
                    <a:pt x="2394" y="858"/>
                  </a:lnTo>
                  <a:lnTo>
                    <a:pt x="2388" y="864"/>
                  </a:lnTo>
                  <a:lnTo>
                    <a:pt x="2376" y="870"/>
                  </a:lnTo>
                  <a:lnTo>
                    <a:pt x="2370" y="876"/>
                  </a:lnTo>
                  <a:lnTo>
                    <a:pt x="2364" y="876"/>
                  </a:lnTo>
                  <a:lnTo>
                    <a:pt x="2364" y="864"/>
                  </a:lnTo>
                  <a:lnTo>
                    <a:pt x="2382" y="846"/>
                  </a:lnTo>
                  <a:lnTo>
                    <a:pt x="2376" y="840"/>
                  </a:lnTo>
                  <a:lnTo>
                    <a:pt x="2364" y="834"/>
                  </a:lnTo>
                  <a:lnTo>
                    <a:pt x="2358" y="828"/>
                  </a:lnTo>
                  <a:lnTo>
                    <a:pt x="2358" y="810"/>
                  </a:lnTo>
                  <a:lnTo>
                    <a:pt x="2352" y="798"/>
                  </a:lnTo>
                  <a:lnTo>
                    <a:pt x="2352" y="792"/>
                  </a:lnTo>
                  <a:lnTo>
                    <a:pt x="2376" y="768"/>
                  </a:lnTo>
                  <a:lnTo>
                    <a:pt x="2340" y="768"/>
                  </a:lnTo>
                  <a:lnTo>
                    <a:pt x="2328" y="780"/>
                  </a:lnTo>
                  <a:lnTo>
                    <a:pt x="2274" y="780"/>
                  </a:lnTo>
                  <a:lnTo>
                    <a:pt x="2274" y="768"/>
                  </a:lnTo>
                  <a:lnTo>
                    <a:pt x="2280" y="756"/>
                  </a:lnTo>
                  <a:lnTo>
                    <a:pt x="2292" y="750"/>
                  </a:lnTo>
                  <a:lnTo>
                    <a:pt x="2298" y="744"/>
                  </a:lnTo>
                  <a:lnTo>
                    <a:pt x="3072" y="108"/>
                  </a:lnTo>
                  <a:lnTo>
                    <a:pt x="3054" y="108"/>
                  </a:lnTo>
                  <a:lnTo>
                    <a:pt x="3054" y="102"/>
                  </a:lnTo>
                  <a:lnTo>
                    <a:pt x="3048" y="90"/>
                  </a:lnTo>
                  <a:lnTo>
                    <a:pt x="3036" y="84"/>
                  </a:lnTo>
                  <a:lnTo>
                    <a:pt x="3030" y="78"/>
                  </a:lnTo>
                  <a:lnTo>
                    <a:pt x="3012" y="78"/>
                  </a:lnTo>
                  <a:lnTo>
                    <a:pt x="2988" y="84"/>
                  </a:lnTo>
                  <a:lnTo>
                    <a:pt x="2964" y="84"/>
                  </a:lnTo>
                  <a:lnTo>
                    <a:pt x="2928" y="96"/>
                  </a:lnTo>
                  <a:lnTo>
                    <a:pt x="2916" y="96"/>
                  </a:lnTo>
                  <a:lnTo>
                    <a:pt x="2892" y="84"/>
                  </a:lnTo>
                  <a:lnTo>
                    <a:pt x="2886" y="78"/>
                  </a:lnTo>
                  <a:lnTo>
                    <a:pt x="2874" y="72"/>
                  </a:lnTo>
                  <a:lnTo>
                    <a:pt x="2784" y="72"/>
                  </a:lnTo>
                  <a:lnTo>
                    <a:pt x="2772" y="66"/>
                  </a:lnTo>
                  <a:lnTo>
                    <a:pt x="2766" y="60"/>
                  </a:lnTo>
                  <a:lnTo>
                    <a:pt x="2748" y="60"/>
                  </a:lnTo>
                  <a:lnTo>
                    <a:pt x="2736" y="54"/>
                  </a:lnTo>
                  <a:lnTo>
                    <a:pt x="2598" y="54"/>
                  </a:lnTo>
                  <a:lnTo>
                    <a:pt x="2598" y="42"/>
                  </a:lnTo>
                  <a:lnTo>
                    <a:pt x="2604" y="36"/>
                  </a:lnTo>
                  <a:lnTo>
                    <a:pt x="2592" y="36"/>
                  </a:lnTo>
                  <a:lnTo>
                    <a:pt x="2574" y="30"/>
                  </a:lnTo>
                  <a:lnTo>
                    <a:pt x="2562" y="30"/>
                  </a:lnTo>
                  <a:lnTo>
                    <a:pt x="2550" y="24"/>
                  </a:lnTo>
                  <a:lnTo>
                    <a:pt x="2532" y="24"/>
                  </a:lnTo>
                  <a:lnTo>
                    <a:pt x="2520" y="30"/>
                  </a:lnTo>
                  <a:lnTo>
                    <a:pt x="2496" y="30"/>
                  </a:lnTo>
                  <a:lnTo>
                    <a:pt x="2490" y="36"/>
                  </a:lnTo>
                  <a:lnTo>
                    <a:pt x="2484" y="36"/>
                  </a:lnTo>
                  <a:lnTo>
                    <a:pt x="2514" y="0"/>
                  </a:lnTo>
                  <a:lnTo>
                    <a:pt x="2430" y="36"/>
                  </a:lnTo>
                  <a:lnTo>
                    <a:pt x="2460" y="0"/>
                  </a:lnTo>
                  <a:lnTo>
                    <a:pt x="2430" y="0"/>
                  </a:lnTo>
                  <a:lnTo>
                    <a:pt x="2418" y="6"/>
                  </a:lnTo>
                  <a:lnTo>
                    <a:pt x="2412" y="12"/>
                  </a:lnTo>
                  <a:lnTo>
                    <a:pt x="2358" y="30"/>
                  </a:lnTo>
                  <a:lnTo>
                    <a:pt x="2232" y="30"/>
                  </a:lnTo>
                  <a:lnTo>
                    <a:pt x="2214" y="36"/>
                  </a:lnTo>
                  <a:lnTo>
                    <a:pt x="2208" y="42"/>
                  </a:lnTo>
                  <a:lnTo>
                    <a:pt x="2184" y="54"/>
                  </a:lnTo>
                  <a:lnTo>
                    <a:pt x="2172" y="54"/>
                  </a:lnTo>
                  <a:lnTo>
                    <a:pt x="2166" y="60"/>
                  </a:lnTo>
                  <a:lnTo>
                    <a:pt x="2046" y="60"/>
                  </a:lnTo>
                  <a:lnTo>
                    <a:pt x="2004" y="72"/>
                  </a:lnTo>
                  <a:lnTo>
                    <a:pt x="1956" y="102"/>
                  </a:lnTo>
                  <a:lnTo>
                    <a:pt x="1902" y="132"/>
                  </a:lnTo>
                  <a:lnTo>
                    <a:pt x="1854" y="144"/>
                  </a:lnTo>
                  <a:lnTo>
                    <a:pt x="1758" y="156"/>
                  </a:lnTo>
                  <a:lnTo>
                    <a:pt x="1722" y="162"/>
                  </a:lnTo>
                  <a:lnTo>
                    <a:pt x="1704" y="162"/>
                  </a:lnTo>
                  <a:lnTo>
                    <a:pt x="1698" y="168"/>
                  </a:lnTo>
                  <a:lnTo>
                    <a:pt x="1644" y="186"/>
                  </a:lnTo>
                  <a:lnTo>
                    <a:pt x="1632" y="192"/>
                  </a:lnTo>
                  <a:lnTo>
                    <a:pt x="1620" y="192"/>
                  </a:lnTo>
                  <a:lnTo>
                    <a:pt x="1620" y="198"/>
                  </a:lnTo>
                  <a:lnTo>
                    <a:pt x="1626" y="204"/>
                  </a:lnTo>
                  <a:lnTo>
                    <a:pt x="1638" y="210"/>
                  </a:lnTo>
                  <a:lnTo>
                    <a:pt x="1650" y="222"/>
                  </a:lnTo>
                  <a:lnTo>
                    <a:pt x="1656" y="222"/>
                  </a:lnTo>
                  <a:lnTo>
                    <a:pt x="1662" y="234"/>
                  </a:lnTo>
                  <a:lnTo>
                    <a:pt x="1662" y="240"/>
                  </a:lnTo>
                  <a:lnTo>
                    <a:pt x="1668" y="252"/>
                  </a:lnTo>
                  <a:lnTo>
                    <a:pt x="1668" y="264"/>
                  </a:lnTo>
                  <a:lnTo>
                    <a:pt x="1662" y="264"/>
                  </a:lnTo>
                  <a:lnTo>
                    <a:pt x="1650" y="270"/>
                  </a:lnTo>
                  <a:lnTo>
                    <a:pt x="1644" y="282"/>
                  </a:lnTo>
                  <a:lnTo>
                    <a:pt x="1734" y="282"/>
                  </a:lnTo>
                  <a:lnTo>
                    <a:pt x="1704" y="318"/>
                  </a:lnTo>
                  <a:lnTo>
                    <a:pt x="1770" y="318"/>
                  </a:lnTo>
                  <a:lnTo>
                    <a:pt x="1764" y="336"/>
                  </a:lnTo>
                  <a:lnTo>
                    <a:pt x="1710" y="336"/>
                  </a:lnTo>
                  <a:lnTo>
                    <a:pt x="1698" y="348"/>
                  </a:lnTo>
                  <a:lnTo>
                    <a:pt x="1632" y="348"/>
                  </a:lnTo>
                  <a:lnTo>
                    <a:pt x="1614" y="354"/>
                  </a:lnTo>
                  <a:lnTo>
                    <a:pt x="1560" y="354"/>
                  </a:lnTo>
                  <a:lnTo>
                    <a:pt x="1554" y="348"/>
                  </a:lnTo>
                  <a:lnTo>
                    <a:pt x="1548" y="348"/>
                  </a:lnTo>
                  <a:lnTo>
                    <a:pt x="1554" y="342"/>
                  </a:lnTo>
                  <a:lnTo>
                    <a:pt x="1560" y="342"/>
                  </a:lnTo>
                  <a:lnTo>
                    <a:pt x="1572" y="330"/>
                  </a:lnTo>
                  <a:lnTo>
                    <a:pt x="1566" y="324"/>
                  </a:lnTo>
                  <a:lnTo>
                    <a:pt x="1458" y="324"/>
                  </a:lnTo>
                  <a:lnTo>
                    <a:pt x="1452" y="330"/>
                  </a:lnTo>
                  <a:lnTo>
                    <a:pt x="1452" y="348"/>
                  </a:lnTo>
                  <a:lnTo>
                    <a:pt x="1434" y="348"/>
                  </a:lnTo>
                  <a:lnTo>
                    <a:pt x="1422" y="354"/>
                  </a:lnTo>
                  <a:lnTo>
                    <a:pt x="1404" y="354"/>
                  </a:lnTo>
                  <a:lnTo>
                    <a:pt x="1386" y="360"/>
                  </a:lnTo>
                  <a:lnTo>
                    <a:pt x="1338" y="360"/>
                  </a:lnTo>
                  <a:lnTo>
                    <a:pt x="1308" y="366"/>
                  </a:lnTo>
                  <a:lnTo>
                    <a:pt x="1254" y="384"/>
                  </a:lnTo>
                  <a:lnTo>
                    <a:pt x="1254" y="390"/>
                  </a:lnTo>
                  <a:lnTo>
                    <a:pt x="1272" y="396"/>
                  </a:lnTo>
                  <a:lnTo>
                    <a:pt x="1284" y="402"/>
                  </a:lnTo>
                  <a:lnTo>
                    <a:pt x="1314" y="402"/>
                  </a:lnTo>
                  <a:lnTo>
                    <a:pt x="1272" y="420"/>
                  </a:lnTo>
                  <a:lnTo>
                    <a:pt x="1260" y="462"/>
                  </a:lnTo>
                  <a:lnTo>
                    <a:pt x="1272" y="462"/>
                  </a:lnTo>
                  <a:lnTo>
                    <a:pt x="1290" y="468"/>
                  </a:lnTo>
                  <a:lnTo>
                    <a:pt x="1338" y="468"/>
                  </a:lnTo>
                  <a:lnTo>
                    <a:pt x="1350" y="462"/>
                  </a:lnTo>
                  <a:lnTo>
                    <a:pt x="1362" y="462"/>
                  </a:lnTo>
                  <a:lnTo>
                    <a:pt x="1410" y="474"/>
                  </a:lnTo>
                  <a:lnTo>
                    <a:pt x="1422" y="456"/>
                  </a:lnTo>
                  <a:lnTo>
                    <a:pt x="1434" y="474"/>
                  </a:lnTo>
                  <a:lnTo>
                    <a:pt x="1446" y="468"/>
                  </a:lnTo>
                  <a:lnTo>
                    <a:pt x="1452" y="462"/>
                  </a:lnTo>
                  <a:lnTo>
                    <a:pt x="1476" y="450"/>
                  </a:lnTo>
                  <a:lnTo>
                    <a:pt x="1482" y="444"/>
                  </a:lnTo>
                  <a:lnTo>
                    <a:pt x="1494" y="444"/>
                  </a:lnTo>
                  <a:lnTo>
                    <a:pt x="1506" y="450"/>
                  </a:lnTo>
                  <a:lnTo>
                    <a:pt x="1524" y="450"/>
                  </a:lnTo>
                  <a:lnTo>
                    <a:pt x="1536" y="444"/>
                  </a:lnTo>
                  <a:lnTo>
                    <a:pt x="1542" y="438"/>
                  </a:lnTo>
                  <a:lnTo>
                    <a:pt x="1554" y="432"/>
                  </a:lnTo>
                  <a:lnTo>
                    <a:pt x="1560" y="432"/>
                  </a:lnTo>
                  <a:lnTo>
                    <a:pt x="1566" y="426"/>
                  </a:lnTo>
                  <a:lnTo>
                    <a:pt x="1566" y="450"/>
                  </a:lnTo>
                  <a:lnTo>
                    <a:pt x="1560" y="462"/>
                  </a:lnTo>
                  <a:lnTo>
                    <a:pt x="1554" y="468"/>
                  </a:lnTo>
                  <a:lnTo>
                    <a:pt x="1500" y="468"/>
                  </a:lnTo>
                  <a:lnTo>
                    <a:pt x="1506" y="498"/>
                  </a:lnTo>
                  <a:lnTo>
                    <a:pt x="1494" y="504"/>
                  </a:lnTo>
                  <a:lnTo>
                    <a:pt x="1488" y="516"/>
                  </a:lnTo>
                  <a:lnTo>
                    <a:pt x="1476" y="522"/>
                  </a:lnTo>
                  <a:lnTo>
                    <a:pt x="1464" y="534"/>
                  </a:lnTo>
                  <a:lnTo>
                    <a:pt x="1446" y="540"/>
                  </a:lnTo>
                  <a:lnTo>
                    <a:pt x="1380" y="540"/>
                  </a:lnTo>
                  <a:lnTo>
                    <a:pt x="1362" y="522"/>
                  </a:lnTo>
                  <a:lnTo>
                    <a:pt x="1344" y="534"/>
                  </a:lnTo>
                  <a:lnTo>
                    <a:pt x="1344" y="546"/>
                  </a:lnTo>
                  <a:lnTo>
                    <a:pt x="1338" y="546"/>
                  </a:lnTo>
                  <a:lnTo>
                    <a:pt x="1332" y="552"/>
                  </a:lnTo>
                  <a:lnTo>
                    <a:pt x="1320" y="558"/>
                  </a:lnTo>
                  <a:lnTo>
                    <a:pt x="1302" y="564"/>
                  </a:lnTo>
                  <a:lnTo>
                    <a:pt x="1290" y="570"/>
                  </a:lnTo>
                  <a:lnTo>
                    <a:pt x="1266" y="570"/>
                  </a:lnTo>
                  <a:lnTo>
                    <a:pt x="1242" y="558"/>
                  </a:lnTo>
                  <a:lnTo>
                    <a:pt x="1236" y="558"/>
                  </a:lnTo>
                  <a:lnTo>
                    <a:pt x="1140" y="606"/>
                  </a:lnTo>
                  <a:lnTo>
                    <a:pt x="1122" y="624"/>
                  </a:lnTo>
                  <a:lnTo>
                    <a:pt x="1116" y="606"/>
                  </a:lnTo>
                  <a:lnTo>
                    <a:pt x="1080" y="624"/>
                  </a:lnTo>
                  <a:lnTo>
                    <a:pt x="1068" y="624"/>
                  </a:lnTo>
                  <a:lnTo>
                    <a:pt x="1044" y="636"/>
                  </a:lnTo>
                  <a:lnTo>
                    <a:pt x="1020" y="660"/>
                  </a:lnTo>
                  <a:lnTo>
                    <a:pt x="990" y="648"/>
                  </a:lnTo>
                  <a:lnTo>
                    <a:pt x="990" y="672"/>
                  </a:lnTo>
                  <a:lnTo>
                    <a:pt x="984" y="666"/>
                  </a:lnTo>
                  <a:lnTo>
                    <a:pt x="972" y="666"/>
                  </a:lnTo>
                  <a:lnTo>
                    <a:pt x="966" y="672"/>
                  </a:lnTo>
                  <a:lnTo>
                    <a:pt x="966" y="690"/>
                  </a:lnTo>
                  <a:lnTo>
                    <a:pt x="954" y="708"/>
                  </a:lnTo>
                  <a:lnTo>
                    <a:pt x="1014" y="684"/>
                  </a:lnTo>
                  <a:lnTo>
                    <a:pt x="990" y="702"/>
                  </a:lnTo>
                  <a:lnTo>
                    <a:pt x="990" y="714"/>
                  </a:lnTo>
                  <a:lnTo>
                    <a:pt x="972" y="726"/>
                  </a:lnTo>
                  <a:lnTo>
                    <a:pt x="1026" y="726"/>
                  </a:lnTo>
                  <a:lnTo>
                    <a:pt x="1032" y="732"/>
                  </a:lnTo>
                  <a:lnTo>
                    <a:pt x="1032" y="738"/>
                  </a:lnTo>
                  <a:lnTo>
                    <a:pt x="1020" y="744"/>
                  </a:lnTo>
                  <a:lnTo>
                    <a:pt x="984" y="744"/>
                  </a:lnTo>
                  <a:lnTo>
                    <a:pt x="960" y="750"/>
                  </a:lnTo>
                  <a:lnTo>
                    <a:pt x="972" y="738"/>
                  </a:lnTo>
                  <a:lnTo>
                    <a:pt x="960" y="732"/>
                  </a:lnTo>
                  <a:lnTo>
                    <a:pt x="954" y="732"/>
                  </a:lnTo>
                  <a:lnTo>
                    <a:pt x="948" y="738"/>
                  </a:lnTo>
                  <a:lnTo>
                    <a:pt x="936" y="744"/>
                  </a:lnTo>
                  <a:lnTo>
                    <a:pt x="930" y="750"/>
                  </a:lnTo>
                  <a:lnTo>
                    <a:pt x="924" y="750"/>
                  </a:lnTo>
                  <a:lnTo>
                    <a:pt x="918" y="756"/>
                  </a:lnTo>
                  <a:lnTo>
                    <a:pt x="924" y="756"/>
                  </a:lnTo>
                  <a:lnTo>
                    <a:pt x="930" y="762"/>
                  </a:lnTo>
                  <a:lnTo>
                    <a:pt x="930" y="768"/>
                  </a:lnTo>
                  <a:lnTo>
                    <a:pt x="924" y="774"/>
                  </a:lnTo>
                  <a:lnTo>
                    <a:pt x="924" y="780"/>
                  </a:lnTo>
                  <a:lnTo>
                    <a:pt x="918" y="792"/>
                  </a:lnTo>
                  <a:lnTo>
                    <a:pt x="918" y="804"/>
                  </a:lnTo>
                  <a:lnTo>
                    <a:pt x="990" y="804"/>
                  </a:lnTo>
                  <a:lnTo>
                    <a:pt x="1038" y="774"/>
                  </a:lnTo>
                  <a:lnTo>
                    <a:pt x="1104" y="750"/>
                  </a:lnTo>
                  <a:lnTo>
                    <a:pt x="1098" y="750"/>
                  </a:lnTo>
                  <a:lnTo>
                    <a:pt x="1092" y="756"/>
                  </a:lnTo>
                  <a:lnTo>
                    <a:pt x="1080" y="762"/>
                  </a:lnTo>
                  <a:lnTo>
                    <a:pt x="1062" y="768"/>
                  </a:lnTo>
                  <a:lnTo>
                    <a:pt x="1050" y="780"/>
                  </a:lnTo>
                  <a:lnTo>
                    <a:pt x="1038" y="786"/>
                  </a:lnTo>
                  <a:lnTo>
                    <a:pt x="1026" y="798"/>
                  </a:lnTo>
                  <a:lnTo>
                    <a:pt x="1026" y="816"/>
                  </a:lnTo>
                  <a:lnTo>
                    <a:pt x="1020" y="828"/>
                  </a:lnTo>
                  <a:lnTo>
                    <a:pt x="990" y="828"/>
                  </a:lnTo>
                  <a:lnTo>
                    <a:pt x="978" y="834"/>
                  </a:lnTo>
                  <a:lnTo>
                    <a:pt x="972" y="852"/>
                  </a:lnTo>
                  <a:lnTo>
                    <a:pt x="966" y="864"/>
                  </a:lnTo>
                  <a:lnTo>
                    <a:pt x="954" y="870"/>
                  </a:lnTo>
                  <a:lnTo>
                    <a:pt x="942" y="882"/>
                  </a:lnTo>
                  <a:lnTo>
                    <a:pt x="930" y="888"/>
                  </a:lnTo>
                  <a:lnTo>
                    <a:pt x="924" y="894"/>
                  </a:lnTo>
                  <a:lnTo>
                    <a:pt x="978" y="888"/>
                  </a:lnTo>
                  <a:lnTo>
                    <a:pt x="972" y="906"/>
                  </a:lnTo>
                  <a:lnTo>
                    <a:pt x="978" y="894"/>
                  </a:lnTo>
                  <a:lnTo>
                    <a:pt x="990" y="888"/>
                  </a:lnTo>
                  <a:lnTo>
                    <a:pt x="1002" y="876"/>
                  </a:lnTo>
                  <a:lnTo>
                    <a:pt x="1026" y="864"/>
                  </a:lnTo>
                  <a:lnTo>
                    <a:pt x="1038" y="864"/>
                  </a:lnTo>
                  <a:lnTo>
                    <a:pt x="1050" y="870"/>
                  </a:lnTo>
                  <a:lnTo>
                    <a:pt x="1056" y="870"/>
                  </a:lnTo>
                  <a:lnTo>
                    <a:pt x="1056" y="876"/>
                  </a:lnTo>
                  <a:lnTo>
                    <a:pt x="1050" y="876"/>
                  </a:lnTo>
                  <a:lnTo>
                    <a:pt x="1074" y="870"/>
                  </a:lnTo>
                  <a:lnTo>
                    <a:pt x="1068" y="876"/>
                  </a:lnTo>
                  <a:lnTo>
                    <a:pt x="1068" y="906"/>
                  </a:lnTo>
                  <a:lnTo>
                    <a:pt x="1074" y="912"/>
                  </a:lnTo>
                  <a:lnTo>
                    <a:pt x="1092" y="912"/>
                  </a:lnTo>
                  <a:lnTo>
                    <a:pt x="1098" y="900"/>
                  </a:lnTo>
                  <a:lnTo>
                    <a:pt x="1110" y="894"/>
                  </a:lnTo>
                  <a:lnTo>
                    <a:pt x="1116" y="888"/>
                  </a:lnTo>
                  <a:lnTo>
                    <a:pt x="1122" y="876"/>
                  </a:lnTo>
                  <a:lnTo>
                    <a:pt x="1164" y="858"/>
                  </a:lnTo>
                  <a:lnTo>
                    <a:pt x="1176" y="870"/>
                  </a:lnTo>
                  <a:lnTo>
                    <a:pt x="1146" y="870"/>
                  </a:lnTo>
                  <a:lnTo>
                    <a:pt x="1140" y="876"/>
                  </a:lnTo>
                  <a:lnTo>
                    <a:pt x="1140" y="882"/>
                  </a:lnTo>
                  <a:lnTo>
                    <a:pt x="1134" y="888"/>
                  </a:lnTo>
                  <a:lnTo>
                    <a:pt x="1134" y="894"/>
                  </a:lnTo>
                  <a:lnTo>
                    <a:pt x="1152" y="894"/>
                  </a:lnTo>
                  <a:lnTo>
                    <a:pt x="1164" y="888"/>
                  </a:lnTo>
                  <a:lnTo>
                    <a:pt x="1182" y="888"/>
                  </a:lnTo>
                  <a:lnTo>
                    <a:pt x="1200" y="882"/>
                  </a:lnTo>
                  <a:lnTo>
                    <a:pt x="1218" y="882"/>
                  </a:lnTo>
                  <a:lnTo>
                    <a:pt x="1224" y="876"/>
                  </a:lnTo>
                  <a:lnTo>
                    <a:pt x="1230" y="876"/>
                  </a:lnTo>
                  <a:lnTo>
                    <a:pt x="1272" y="858"/>
                  </a:lnTo>
                  <a:lnTo>
                    <a:pt x="1224" y="882"/>
                  </a:lnTo>
                  <a:lnTo>
                    <a:pt x="1224" y="894"/>
                  </a:lnTo>
                  <a:lnTo>
                    <a:pt x="1212" y="894"/>
                  </a:lnTo>
                  <a:lnTo>
                    <a:pt x="1200" y="900"/>
                  </a:lnTo>
                  <a:lnTo>
                    <a:pt x="1188" y="900"/>
                  </a:lnTo>
                  <a:lnTo>
                    <a:pt x="1176" y="906"/>
                  </a:lnTo>
                  <a:lnTo>
                    <a:pt x="1170" y="912"/>
                  </a:lnTo>
                  <a:lnTo>
                    <a:pt x="1158" y="918"/>
                  </a:lnTo>
                  <a:lnTo>
                    <a:pt x="1152" y="930"/>
                  </a:lnTo>
                  <a:lnTo>
                    <a:pt x="1122" y="930"/>
                  </a:lnTo>
                  <a:lnTo>
                    <a:pt x="1086" y="960"/>
                  </a:lnTo>
                  <a:lnTo>
                    <a:pt x="1086" y="978"/>
                  </a:lnTo>
                  <a:lnTo>
                    <a:pt x="1038" y="978"/>
                  </a:lnTo>
                  <a:lnTo>
                    <a:pt x="1032" y="984"/>
                  </a:lnTo>
                  <a:lnTo>
                    <a:pt x="1020" y="984"/>
                  </a:lnTo>
                  <a:lnTo>
                    <a:pt x="1002" y="990"/>
                  </a:lnTo>
                  <a:lnTo>
                    <a:pt x="990" y="996"/>
                  </a:lnTo>
                  <a:lnTo>
                    <a:pt x="978" y="996"/>
                  </a:lnTo>
                  <a:lnTo>
                    <a:pt x="966" y="1008"/>
                  </a:lnTo>
                  <a:lnTo>
                    <a:pt x="966" y="1020"/>
                  </a:lnTo>
                  <a:lnTo>
                    <a:pt x="960" y="1026"/>
                  </a:lnTo>
                  <a:lnTo>
                    <a:pt x="960" y="1038"/>
                  </a:lnTo>
                  <a:lnTo>
                    <a:pt x="876" y="1038"/>
                  </a:lnTo>
                  <a:lnTo>
                    <a:pt x="858" y="1044"/>
                  </a:lnTo>
                  <a:lnTo>
                    <a:pt x="828" y="1062"/>
                  </a:lnTo>
                  <a:lnTo>
                    <a:pt x="804" y="1080"/>
                  </a:lnTo>
                  <a:lnTo>
                    <a:pt x="780" y="1092"/>
                  </a:lnTo>
                  <a:lnTo>
                    <a:pt x="774" y="1098"/>
                  </a:lnTo>
                  <a:lnTo>
                    <a:pt x="750" y="1104"/>
                  </a:lnTo>
                  <a:lnTo>
                    <a:pt x="738" y="1122"/>
                  </a:lnTo>
                  <a:lnTo>
                    <a:pt x="732" y="1104"/>
                  </a:lnTo>
                  <a:lnTo>
                    <a:pt x="672" y="1104"/>
                  </a:lnTo>
                  <a:lnTo>
                    <a:pt x="648" y="1116"/>
                  </a:lnTo>
                  <a:lnTo>
                    <a:pt x="630" y="1122"/>
                  </a:lnTo>
                  <a:lnTo>
                    <a:pt x="624" y="1128"/>
                  </a:lnTo>
                  <a:lnTo>
                    <a:pt x="606" y="1128"/>
                  </a:lnTo>
                  <a:lnTo>
                    <a:pt x="606" y="1140"/>
                  </a:lnTo>
                  <a:lnTo>
                    <a:pt x="576" y="1146"/>
                  </a:lnTo>
                  <a:lnTo>
                    <a:pt x="564" y="1152"/>
                  </a:lnTo>
                  <a:lnTo>
                    <a:pt x="540" y="1152"/>
                  </a:lnTo>
                  <a:lnTo>
                    <a:pt x="516" y="1170"/>
                  </a:lnTo>
                  <a:lnTo>
                    <a:pt x="522" y="1182"/>
                  </a:lnTo>
                  <a:lnTo>
                    <a:pt x="540" y="1164"/>
                  </a:lnTo>
                  <a:lnTo>
                    <a:pt x="558" y="1176"/>
                  </a:lnTo>
                  <a:lnTo>
                    <a:pt x="582" y="1158"/>
                  </a:lnTo>
                  <a:lnTo>
                    <a:pt x="582" y="1170"/>
                  </a:lnTo>
                  <a:lnTo>
                    <a:pt x="594" y="1170"/>
                  </a:lnTo>
                  <a:lnTo>
                    <a:pt x="606" y="1164"/>
                  </a:lnTo>
                  <a:lnTo>
                    <a:pt x="618" y="1164"/>
                  </a:lnTo>
                  <a:lnTo>
                    <a:pt x="642" y="1140"/>
                  </a:lnTo>
                  <a:lnTo>
                    <a:pt x="654" y="1134"/>
                  </a:lnTo>
                  <a:lnTo>
                    <a:pt x="666" y="1122"/>
                  </a:lnTo>
                  <a:lnTo>
                    <a:pt x="684" y="1122"/>
                  </a:lnTo>
                  <a:lnTo>
                    <a:pt x="684" y="1134"/>
                  </a:lnTo>
                  <a:lnTo>
                    <a:pt x="690" y="1140"/>
                  </a:lnTo>
                  <a:lnTo>
                    <a:pt x="708" y="1140"/>
                  </a:lnTo>
                  <a:lnTo>
                    <a:pt x="732" y="1128"/>
                  </a:lnTo>
                  <a:lnTo>
                    <a:pt x="744" y="1128"/>
                  </a:lnTo>
                  <a:lnTo>
                    <a:pt x="756" y="1122"/>
                  </a:lnTo>
                  <a:lnTo>
                    <a:pt x="762" y="1116"/>
                  </a:lnTo>
                  <a:lnTo>
                    <a:pt x="768" y="1116"/>
                  </a:lnTo>
                  <a:lnTo>
                    <a:pt x="804" y="1128"/>
                  </a:lnTo>
                  <a:lnTo>
                    <a:pt x="822" y="1110"/>
                  </a:lnTo>
                  <a:lnTo>
                    <a:pt x="834" y="1110"/>
                  </a:lnTo>
                  <a:lnTo>
                    <a:pt x="852" y="1104"/>
                  </a:lnTo>
                  <a:lnTo>
                    <a:pt x="870" y="1104"/>
                  </a:lnTo>
                  <a:lnTo>
                    <a:pt x="894" y="1092"/>
                  </a:lnTo>
                  <a:lnTo>
                    <a:pt x="918" y="1068"/>
                  </a:lnTo>
                  <a:lnTo>
                    <a:pt x="942" y="1056"/>
                  </a:lnTo>
                  <a:lnTo>
                    <a:pt x="972" y="1056"/>
                  </a:lnTo>
                  <a:lnTo>
                    <a:pt x="978" y="1044"/>
                  </a:lnTo>
                  <a:lnTo>
                    <a:pt x="1014" y="1044"/>
                  </a:lnTo>
                  <a:lnTo>
                    <a:pt x="1026" y="1038"/>
                  </a:lnTo>
                  <a:lnTo>
                    <a:pt x="1032" y="1038"/>
                  </a:lnTo>
                  <a:lnTo>
                    <a:pt x="1038" y="1032"/>
                  </a:lnTo>
                  <a:lnTo>
                    <a:pt x="1050" y="1032"/>
                  </a:lnTo>
                  <a:lnTo>
                    <a:pt x="1086" y="1020"/>
                  </a:lnTo>
                  <a:lnTo>
                    <a:pt x="1110" y="1008"/>
                  </a:lnTo>
                  <a:lnTo>
                    <a:pt x="1122" y="996"/>
                  </a:lnTo>
                  <a:lnTo>
                    <a:pt x="1134" y="990"/>
                  </a:lnTo>
                  <a:lnTo>
                    <a:pt x="1140" y="984"/>
                  </a:lnTo>
                  <a:lnTo>
                    <a:pt x="1206" y="972"/>
                  </a:lnTo>
                  <a:lnTo>
                    <a:pt x="1260" y="942"/>
                  </a:lnTo>
                  <a:lnTo>
                    <a:pt x="1296" y="942"/>
                  </a:lnTo>
                  <a:lnTo>
                    <a:pt x="1314" y="936"/>
                  </a:lnTo>
                  <a:lnTo>
                    <a:pt x="1326" y="936"/>
                  </a:lnTo>
                  <a:lnTo>
                    <a:pt x="1338" y="930"/>
                  </a:lnTo>
                  <a:lnTo>
                    <a:pt x="1368" y="900"/>
                  </a:lnTo>
                  <a:lnTo>
                    <a:pt x="1380" y="900"/>
                  </a:lnTo>
                  <a:lnTo>
                    <a:pt x="1404" y="888"/>
                  </a:lnTo>
                  <a:lnTo>
                    <a:pt x="1416" y="888"/>
                  </a:lnTo>
                  <a:lnTo>
                    <a:pt x="1428" y="882"/>
                  </a:lnTo>
                  <a:lnTo>
                    <a:pt x="1434" y="876"/>
                  </a:lnTo>
                  <a:lnTo>
                    <a:pt x="1434" y="864"/>
                  </a:lnTo>
                  <a:lnTo>
                    <a:pt x="1422" y="864"/>
                  </a:lnTo>
                  <a:lnTo>
                    <a:pt x="1428" y="858"/>
                  </a:lnTo>
                  <a:lnTo>
                    <a:pt x="1452" y="846"/>
                  </a:lnTo>
                  <a:lnTo>
                    <a:pt x="1458" y="840"/>
                  </a:lnTo>
                  <a:lnTo>
                    <a:pt x="1470" y="834"/>
                  </a:lnTo>
                  <a:lnTo>
                    <a:pt x="1476" y="828"/>
                  </a:lnTo>
                  <a:lnTo>
                    <a:pt x="1488" y="828"/>
                  </a:lnTo>
                  <a:lnTo>
                    <a:pt x="1500" y="822"/>
                  </a:lnTo>
                  <a:lnTo>
                    <a:pt x="1512" y="822"/>
                  </a:lnTo>
                  <a:lnTo>
                    <a:pt x="1518" y="816"/>
                  </a:lnTo>
                  <a:lnTo>
                    <a:pt x="1524" y="816"/>
                  </a:lnTo>
                  <a:lnTo>
                    <a:pt x="1596" y="786"/>
                  </a:lnTo>
                  <a:lnTo>
                    <a:pt x="1590" y="768"/>
                  </a:lnTo>
                  <a:lnTo>
                    <a:pt x="1602" y="768"/>
                  </a:lnTo>
                  <a:lnTo>
                    <a:pt x="1608" y="774"/>
                  </a:lnTo>
                  <a:lnTo>
                    <a:pt x="1626" y="774"/>
                  </a:lnTo>
                  <a:lnTo>
                    <a:pt x="1638" y="762"/>
                  </a:lnTo>
                  <a:lnTo>
                    <a:pt x="1650" y="762"/>
                  </a:lnTo>
                  <a:lnTo>
                    <a:pt x="1674" y="750"/>
                  </a:lnTo>
                  <a:lnTo>
                    <a:pt x="1680" y="744"/>
                  </a:lnTo>
                  <a:lnTo>
                    <a:pt x="1704" y="732"/>
                  </a:lnTo>
                  <a:lnTo>
                    <a:pt x="1740" y="720"/>
                  </a:lnTo>
                  <a:lnTo>
                    <a:pt x="1770" y="708"/>
                  </a:lnTo>
                  <a:lnTo>
                    <a:pt x="1794" y="702"/>
                  </a:lnTo>
                  <a:lnTo>
                    <a:pt x="1812" y="702"/>
                  </a:lnTo>
                  <a:lnTo>
                    <a:pt x="1818" y="708"/>
                  </a:lnTo>
                  <a:lnTo>
                    <a:pt x="1842" y="720"/>
                  </a:lnTo>
                  <a:lnTo>
                    <a:pt x="1848" y="726"/>
                  </a:lnTo>
                  <a:lnTo>
                    <a:pt x="1812" y="726"/>
                  </a:lnTo>
                  <a:lnTo>
                    <a:pt x="1794" y="714"/>
                  </a:lnTo>
                  <a:lnTo>
                    <a:pt x="1758" y="738"/>
                  </a:lnTo>
                  <a:lnTo>
                    <a:pt x="1728" y="738"/>
                  </a:lnTo>
                  <a:lnTo>
                    <a:pt x="1722" y="744"/>
                  </a:lnTo>
                  <a:lnTo>
                    <a:pt x="1710" y="750"/>
                  </a:lnTo>
                  <a:lnTo>
                    <a:pt x="1704" y="762"/>
                  </a:lnTo>
                  <a:lnTo>
                    <a:pt x="1692" y="768"/>
                  </a:lnTo>
                  <a:lnTo>
                    <a:pt x="1686" y="774"/>
                  </a:lnTo>
                  <a:lnTo>
                    <a:pt x="1680" y="774"/>
                  </a:lnTo>
                  <a:lnTo>
                    <a:pt x="1668" y="780"/>
                  </a:lnTo>
                  <a:lnTo>
                    <a:pt x="1656" y="780"/>
                  </a:lnTo>
                  <a:lnTo>
                    <a:pt x="1638" y="786"/>
                  </a:lnTo>
                  <a:lnTo>
                    <a:pt x="1614" y="798"/>
                  </a:lnTo>
                  <a:lnTo>
                    <a:pt x="1614" y="804"/>
                  </a:lnTo>
                  <a:lnTo>
                    <a:pt x="1620" y="810"/>
                  </a:lnTo>
                  <a:lnTo>
                    <a:pt x="1632" y="816"/>
                  </a:lnTo>
                  <a:lnTo>
                    <a:pt x="1650" y="816"/>
                  </a:lnTo>
                  <a:lnTo>
                    <a:pt x="1644" y="816"/>
                  </a:lnTo>
                  <a:lnTo>
                    <a:pt x="1638" y="822"/>
                  </a:lnTo>
                  <a:lnTo>
                    <a:pt x="1632" y="822"/>
                  </a:lnTo>
                  <a:lnTo>
                    <a:pt x="1620" y="828"/>
                  </a:lnTo>
                  <a:lnTo>
                    <a:pt x="1572" y="828"/>
                  </a:lnTo>
                  <a:lnTo>
                    <a:pt x="1566" y="834"/>
                  </a:lnTo>
                  <a:lnTo>
                    <a:pt x="1560" y="834"/>
                  </a:lnTo>
                  <a:lnTo>
                    <a:pt x="1560" y="846"/>
                  </a:lnTo>
                  <a:lnTo>
                    <a:pt x="1572" y="858"/>
                  </a:lnTo>
                  <a:lnTo>
                    <a:pt x="1584" y="858"/>
                  </a:lnTo>
                  <a:lnTo>
                    <a:pt x="1596" y="852"/>
                  </a:lnTo>
                  <a:lnTo>
                    <a:pt x="1638" y="834"/>
                  </a:lnTo>
                  <a:lnTo>
                    <a:pt x="1680" y="810"/>
                  </a:lnTo>
                  <a:lnTo>
                    <a:pt x="1722" y="798"/>
                  </a:lnTo>
                  <a:lnTo>
                    <a:pt x="1788" y="798"/>
                  </a:lnTo>
                  <a:lnTo>
                    <a:pt x="1818" y="792"/>
                  </a:lnTo>
                  <a:lnTo>
                    <a:pt x="1824" y="786"/>
                  </a:lnTo>
                  <a:lnTo>
                    <a:pt x="1848" y="774"/>
                  </a:lnTo>
                  <a:lnTo>
                    <a:pt x="1854" y="762"/>
                  </a:lnTo>
                  <a:lnTo>
                    <a:pt x="1866" y="756"/>
                  </a:lnTo>
                  <a:lnTo>
                    <a:pt x="1872" y="750"/>
                  </a:lnTo>
                  <a:lnTo>
                    <a:pt x="1866" y="738"/>
                  </a:lnTo>
                  <a:lnTo>
                    <a:pt x="1878" y="732"/>
                  </a:lnTo>
                  <a:lnTo>
                    <a:pt x="1908" y="720"/>
                  </a:lnTo>
                  <a:lnTo>
                    <a:pt x="1944" y="714"/>
                  </a:lnTo>
                  <a:lnTo>
                    <a:pt x="1962" y="708"/>
                  </a:lnTo>
                  <a:lnTo>
                    <a:pt x="1968" y="708"/>
                  </a:lnTo>
                  <a:lnTo>
                    <a:pt x="1980" y="720"/>
                  </a:lnTo>
                  <a:lnTo>
                    <a:pt x="1980" y="726"/>
                  </a:lnTo>
                  <a:lnTo>
                    <a:pt x="2046" y="702"/>
                  </a:lnTo>
                  <a:lnTo>
                    <a:pt x="2004" y="738"/>
                  </a:lnTo>
                  <a:lnTo>
                    <a:pt x="2022" y="744"/>
                  </a:lnTo>
                  <a:lnTo>
                    <a:pt x="2022" y="762"/>
                  </a:lnTo>
                  <a:lnTo>
                    <a:pt x="2028" y="762"/>
                  </a:lnTo>
                  <a:lnTo>
                    <a:pt x="2034" y="756"/>
                  </a:lnTo>
                  <a:lnTo>
                    <a:pt x="2094" y="726"/>
                  </a:lnTo>
                  <a:lnTo>
                    <a:pt x="2082" y="732"/>
                  </a:lnTo>
                  <a:lnTo>
                    <a:pt x="2076" y="744"/>
                  </a:lnTo>
                  <a:lnTo>
                    <a:pt x="2064" y="750"/>
                  </a:lnTo>
                  <a:lnTo>
                    <a:pt x="2058" y="762"/>
                  </a:lnTo>
                  <a:lnTo>
                    <a:pt x="2046" y="774"/>
                  </a:lnTo>
                  <a:lnTo>
                    <a:pt x="2052" y="780"/>
                  </a:lnTo>
                  <a:lnTo>
                    <a:pt x="2064" y="780"/>
                  </a:lnTo>
                  <a:lnTo>
                    <a:pt x="2076" y="786"/>
                  </a:lnTo>
                  <a:lnTo>
                    <a:pt x="2106" y="786"/>
                  </a:lnTo>
                  <a:lnTo>
                    <a:pt x="2208" y="798"/>
                  </a:lnTo>
                  <a:lnTo>
                    <a:pt x="2238" y="780"/>
                  </a:lnTo>
                  <a:lnTo>
                    <a:pt x="2232" y="786"/>
                  </a:lnTo>
                  <a:lnTo>
                    <a:pt x="2232" y="810"/>
                  </a:lnTo>
                  <a:lnTo>
                    <a:pt x="2298" y="810"/>
                  </a:lnTo>
                  <a:lnTo>
                    <a:pt x="2334" y="804"/>
                  </a:lnTo>
                  <a:lnTo>
                    <a:pt x="2328" y="804"/>
                  </a:lnTo>
                  <a:lnTo>
                    <a:pt x="2322" y="810"/>
                  </a:lnTo>
                  <a:lnTo>
                    <a:pt x="2310" y="810"/>
                  </a:lnTo>
                  <a:lnTo>
                    <a:pt x="2286" y="822"/>
                  </a:lnTo>
                  <a:lnTo>
                    <a:pt x="2280" y="828"/>
                  </a:lnTo>
                  <a:lnTo>
                    <a:pt x="2280" y="834"/>
                  </a:lnTo>
                  <a:lnTo>
                    <a:pt x="2292" y="846"/>
                  </a:lnTo>
                  <a:lnTo>
                    <a:pt x="2304" y="852"/>
                  </a:lnTo>
                  <a:lnTo>
                    <a:pt x="2310" y="858"/>
                  </a:lnTo>
                  <a:lnTo>
                    <a:pt x="2310" y="882"/>
                  </a:lnTo>
                  <a:lnTo>
                    <a:pt x="2316" y="888"/>
                  </a:lnTo>
                  <a:lnTo>
                    <a:pt x="2316" y="900"/>
                  </a:lnTo>
                  <a:lnTo>
                    <a:pt x="2322" y="912"/>
                  </a:lnTo>
                  <a:lnTo>
                    <a:pt x="2358" y="912"/>
                  </a:lnTo>
                  <a:lnTo>
                    <a:pt x="2370" y="906"/>
                  </a:lnTo>
                  <a:lnTo>
                    <a:pt x="2388" y="906"/>
                  </a:lnTo>
                  <a:lnTo>
                    <a:pt x="2382" y="876"/>
                  </a:lnTo>
                  <a:lnTo>
                    <a:pt x="2400" y="870"/>
                  </a:lnTo>
                  <a:lnTo>
                    <a:pt x="2412" y="888"/>
                  </a:lnTo>
                  <a:lnTo>
                    <a:pt x="2442" y="876"/>
                  </a:lnTo>
                  <a:lnTo>
                    <a:pt x="2430" y="888"/>
                  </a:lnTo>
                  <a:lnTo>
                    <a:pt x="2430" y="900"/>
                  </a:lnTo>
                  <a:lnTo>
                    <a:pt x="2424" y="906"/>
                  </a:lnTo>
                  <a:lnTo>
                    <a:pt x="2424" y="912"/>
                  </a:lnTo>
                  <a:lnTo>
                    <a:pt x="2430" y="918"/>
                  </a:lnTo>
                  <a:lnTo>
                    <a:pt x="2436" y="918"/>
                  </a:lnTo>
                  <a:lnTo>
                    <a:pt x="2448" y="912"/>
                  </a:lnTo>
                  <a:lnTo>
                    <a:pt x="2454" y="906"/>
                  </a:lnTo>
                  <a:lnTo>
                    <a:pt x="2460" y="894"/>
                  </a:lnTo>
                  <a:lnTo>
                    <a:pt x="2466" y="888"/>
                  </a:lnTo>
                  <a:lnTo>
                    <a:pt x="2472" y="876"/>
                  </a:lnTo>
                  <a:lnTo>
                    <a:pt x="2502" y="834"/>
                  </a:lnTo>
                  <a:lnTo>
                    <a:pt x="2478" y="900"/>
                  </a:lnTo>
                  <a:lnTo>
                    <a:pt x="2484" y="924"/>
                  </a:lnTo>
                  <a:lnTo>
                    <a:pt x="2520" y="912"/>
                  </a:lnTo>
                  <a:lnTo>
                    <a:pt x="2496" y="936"/>
                  </a:lnTo>
                  <a:lnTo>
                    <a:pt x="2520" y="954"/>
                  </a:lnTo>
                  <a:lnTo>
                    <a:pt x="2502" y="954"/>
                  </a:lnTo>
                  <a:lnTo>
                    <a:pt x="2502" y="972"/>
                  </a:lnTo>
                  <a:lnTo>
                    <a:pt x="2472" y="990"/>
                  </a:lnTo>
                  <a:lnTo>
                    <a:pt x="2454" y="1002"/>
                  </a:lnTo>
                  <a:lnTo>
                    <a:pt x="2484" y="1020"/>
                  </a:lnTo>
                  <a:lnTo>
                    <a:pt x="2478" y="1050"/>
                  </a:lnTo>
                  <a:lnTo>
                    <a:pt x="2460" y="1068"/>
                  </a:lnTo>
                  <a:lnTo>
                    <a:pt x="2478" y="1080"/>
                  </a:lnTo>
                  <a:lnTo>
                    <a:pt x="2460" y="1098"/>
                  </a:lnTo>
                  <a:lnTo>
                    <a:pt x="2490" y="1098"/>
                  </a:lnTo>
                  <a:lnTo>
                    <a:pt x="2526" y="1086"/>
                  </a:lnTo>
                  <a:lnTo>
                    <a:pt x="2496" y="1122"/>
                  </a:lnTo>
                  <a:lnTo>
                    <a:pt x="2478" y="1140"/>
                  </a:lnTo>
                  <a:lnTo>
                    <a:pt x="2502" y="1146"/>
                  </a:lnTo>
                  <a:lnTo>
                    <a:pt x="2454" y="1164"/>
                  </a:lnTo>
                  <a:lnTo>
                    <a:pt x="2436" y="1176"/>
                  </a:lnTo>
                  <a:lnTo>
                    <a:pt x="2454" y="1188"/>
                  </a:lnTo>
                  <a:lnTo>
                    <a:pt x="2454" y="1200"/>
                  </a:lnTo>
                  <a:lnTo>
                    <a:pt x="2472" y="1188"/>
                  </a:lnTo>
                  <a:lnTo>
                    <a:pt x="2490" y="1182"/>
                  </a:lnTo>
                  <a:lnTo>
                    <a:pt x="2502" y="1170"/>
                  </a:lnTo>
                  <a:lnTo>
                    <a:pt x="2514" y="1164"/>
                  </a:lnTo>
                  <a:lnTo>
                    <a:pt x="2532" y="1146"/>
                  </a:lnTo>
                  <a:lnTo>
                    <a:pt x="2538" y="1134"/>
                  </a:lnTo>
                  <a:lnTo>
                    <a:pt x="2538" y="1122"/>
                  </a:lnTo>
                  <a:lnTo>
                    <a:pt x="2550" y="1116"/>
                  </a:lnTo>
                  <a:lnTo>
                    <a:pt x="2562" y="1104"/>
                  </a:lnTo>
                  <a:lnTo>
                    <a:pt x="2574" y="1098"/>
                  </a:lnTo>
                  <a:lnTo>
                    <a:pt x="2574" y="1086"/>
                  </a:lnTo>
                  <a:lnTo>
                    <a:pt x="2568" y="1080"/>
                  </a:lnTo>
                  <a:lnTo>
                    <a:pt x="2562" y="1080"/>
                  </a:lnTo>
                  <a:close/>
                  <a:moveTo>
                    <a:pt x="2394" y="1056"/>
                  </a:moveTo>
                  <a:lnTo>
                    <a:pt x="2400" y="1062"/>
                  </a:lnTo>
                  <a:lnTo>
                    <a:pt x="2418" y="1062"/>
                  </a:lnTo>
                  <a:lnTo>
                    <a:pt x="2436" y="1044"/>
                  </a:lnTo>
                  <a:lnTo>
                    <a:pt x="2460" y="1038"/>
                  </a:lnTo>
                  <a:lnTo>
                    <a:pt x="2454" y="1020"/>
                  </a:lnTo>
                  <a:lnTo>
                    <a:pt x="2430" y="1020"/>
                  </a:lnTo>
                  <a:lnTo>
                    <a:pt x="2418" y="1026"/>
                  </a:lnTo>
                  <a:lnTo>
                    <a:pt x="2412" y="1032"/>
                  </a:lnTo>
                  <a:lnTo>
                    <a:pt x="2406" y="1044"/>
                  </a:lnTo>
                  <a:lnTo>
                    <a:pt x="2394" y="1050"/>
                  </a:lnTo>
                  <a:lnTo>
                    <a:pt x="2394" y="1056"/>
                  </a:lnTo>
                  <a:close/>
                  <a:moveTo>
                    <a:pt x="2376" y="984"/>
                  </a:moveTo>
                  <a:lnTo>
                    <a:pt x="2358" y="984"/>
                  </a:lnTo>
                  <a:lnTo>
                    <a:pt x="2346" y="990"/>
                  </a:lnTo>
                  <a:lnTo>
                    <a:pt x="2334" y="1002"/>
                  </a:lnTo>
                  <a:lnTo>
                    <a:pt x="2334" y="1014"/>
                  </a:lnTo>
                  <a:lnTo>
                    <a:pt x="2322" y="1026"/>
                  </a:lnTo>
                  <a:lnTo>
                    <a:pt x="2322" y="1044"/>
                  </a:lnTo>
                  <a:lnTo>
                    <a:pt x="2310" y="1056"/>
                  </a:lnTo>
                  <a:lnTo>
                    <a:pt x="2310" y="1074"/>
                  </a:lnTo>
                  <a:lnTo>
                    <a:pt x="2316" y="1080"/>
                  </a:lnTo>
                  <a:lnTo>
                    <a:pt x="2322" y="1074"/>
                  </a:lnTo>
                  <a:lnTo>
                    <a:pt x="2328" y="1062"/>
                  </a:lnTo>
                  <a:lnTo>
                    <a:pt x="2340" y="1050"/>
                  </a:lnTo>
                  <a:lnTo>
                    <a:pt x="2352" y="1044"/>
                  </a:lnTo>
                  <a:lnTo>
                    <a:pt x="2376" y="1020"/>
                  </a:lnTo>
                  <a:lnTo>
                    <a:pt x="2382" y="1008"/>
                  </a:lnTo>
                  <a:lnTo>
                    <a:pt x="2382" y="990"/>
                  </a:lnTo>
                  <a:lnTo>
                    <a:pt x="2376" y="984"/>
                  </a:lnTo>
                  <a:close/>
                  <a:moveTo>
                    <a:pt x="786" y="810"/>
                  </a:moveTo>
                  <a:lnTo>
                    <a:pt x="798" y="810"/>
                  </a:lnTo>
                  <a:lnTo>
                    <a:pt x="834" y="798"/>
                  </a:lnTo>
                  <a:lnTo>
                    <a:pt x="858" y="786"/>
                  </a:lnTo>
                  <a:lnTo>
                    <a:pt x="864" y="780"/>
                  </a:lnTo>
                  <a:lnTo>
                    <a:pt x="870" y="780"/>
                  </a:lnTo>
                  <a:lnTo>
                    <a:pt x="864" y="774"/>
                  </a:lnTo>
                  <a:lnTo>
                    <a:pt x="828" y="762"/>
                  </a:lnTo>
                  <a:lnTo>
                    <a:pt x="810" y="762"/>
                  </a:lnTo>
                  <a:lnTo>
                    <a:pt x="798" y="768"/>
                  </a:lnTo>
                  <a:lnTo>
                    <a:pt x="792" y="774"/>
                  </a:lnTo>
                  <a:lnTo>
                    <a:pt x="786" y="768"/>
                  </a:lnTo>
                  <a:lnTo>
                    <a:pt x="774" y="768"/>
                  </a:lnTo>
                  <a:lnTo>
                    <a:pt x="768" y="774"/>
                  </a:lnTo>
                  <a:lnTo>
                    <a:pt x="768" y="804"/>
                  </a:lnTo>
                  <a:lnTo>
                    <a:pt x="774" y="810"/>
                  </a:lnTo>
                  <a:lnTo>
                    <a:pt x="786" y="810"/>
                  </a:lnTo>
                  <a:close/>
                  <a:moveTo>
                    <a:pt x="0" y="1332"/>
                  </a:moveTo>
                  <a:lnTo>
                    <a:pt x="60" y="1320"/>
                  </a:lnTo>
                  <a:lnTo>
                    <a:pt x="72" y="1302"/>
                  </a:lnTo>
                  <a:lnTo>
                    <a:pt x="132" y="1296"/>
                  </a:lnTo>
                  <a:lnTo>
                    <a:pt x="114" y="1272"/>
                  </a:lnTo>
                  <a:lnTo>
                    <a:pt x="0" y="1332"/>
                  </a:lnTo>
                  <a:close/>
                  <a:moveTo>
                    <a:pt x="1362" y="954"/>
                  </a:moveTo>
                  <a:lnTo>
                    <a:pt x="1350" y="954"/>
                  </a:lnTo>
                  <a:lnTo>
                    <a:pt x="1338" y="960"/>
                  </a:lnTo>
                  <a:lnTo>
                    <a:pt x="1332" y="954"/>
                  </a:lnTo>
                  <a:lnTo>
                    <a:pt x="1314" y="954"/>
                  </a:lnTo>
                  <a:lnTo>
                    <a:pt x="1314" y="978"/>
                  </a:lnTo>
                  <a:lnTo>
                    <a:pt x="1290" y="996"/>
                  </a:lnTo>
                  <a:lnTo>
                    <a:pt x="1290" y="972"/>
                  </a:lnTo>
                  <a:lnTo>
                    <a:pt x="1278" y="966"/>
                  </a:lnTo>
                  <a:lnTo>
                    <a:pt x="1272" y="966"/>
                  </a:lnTo>
                  <a:lnTo>
                    <a:pt x="1248" y="978"/>
                  </a:lnTo>
                  <a:lnTo>
                    <a:pt x="1242" y="978"/>
                  </a:lnTo>
                  <a:lnTo>
                    <a:pt x="1230" y="990"/>
                  </a:lnTo>
                  <a:lnTo>
                    <a:pt x="1224" y="1002"/>
                  </a:lnTo>
                  <a:lnTo>
                    <a:pt x="1218" y="1008"/>
                  </a:lnTo>
                  <a:lnTo>
                    <a:pt x="1218" y="1014"/>
                  </a:lnTo>
                  <a:lnTo>
                    <a:pt x="1224" y="1014"/>
                  </a:lnTo>
                  <a:lnTo>
                    <a:pt x="1230" y="1020"/>
                  </a:lnTo>
                  <a:lnTo>
                    <a:pt x="1278" y="1020"/>
                  </a:lnTo>
                  <a:lnTo>
                    <a:pt x="1296" y="1014"/>
                  </a:lnTo>
                  <a:lnTo>
                    <a:pt x="1308" y="1014"/>
                  </a:lnTo>
                  <a:lnTo>
                    <a:pt x="1320" y="1008"/>
                  </a:lnTo>
                  <a:lnTo>
                    <a:pt x="1320" y="996"/>
                  </a:lnTo>
                  <a:lnTo>
                    <a:pt x="1350" y="990"/>
                  </a:lnTo>
                  <a:lnTo>
                    <a:pt x="1350" y="984"/>
                  </a:lnTo>
                  <a:lnTo>
                    <a:pt x="1386" y="978"/>
                  </a:lnTo>
                  <a:lnTo>
                    <a:pt x="1398" y="954"/>
                  </a:lnTo>
                  <a:lnTo>
                    <a:pt x="1380" y="960"/>
                  </a:lnTo>
                  <a:lnTo>
                    <a:pt x="1374" y="954"/>
                  </a:lnTo>
                  <a:lnTo>
                    <a:pt x="1362" y="954"/>
                  </a:lnTo>
                  <a:close/>
                  <a:moveTo>
                    <a:pt x="162" y="1290"/>
                  </a:moveTo>
                  <a:lnTo>
                    <a:pt x="204" y="1290"/>
                  </a:lnTo>
                  <a:lnTo>
                    <a:pt x="240" y="1260"/>
                  </a:lnTo>
                  <a:lnTo>
                    <a:pt x="228" y="1242"/>
                  </a:lnTo>
                  <a:lnTo>
                    <a:pt x="162" y="1290"/>
                  </a:lnTo>
                  <a:close/>
                  <a:moveTo>
                    <a:pt x="2466" y="1140"/>
                  </a:moveTo>
                  <a:lnTo>
                    <a:pt x="2472" y="1128"/>
                  </a:lnTo>
                  <a:lnTo>
                    <a:pt x="2454" y="1110"/>
                  </a:lnTo>
                  <a:lnTo>
                    <a:pt x="2448" y="1110"/>
                  </a:lnTo>
                  <a:lnTo>
                    <a:pt x="2436" y="1122"/>
                  </a:lnTo>
                  <a:lnTo>
                    <a:pt x="2430" y="1134"/>
                  </a:lnTo>
                  <a:lnTo>
                    <a:pt x="2424" y="1152"/>
                  </a:lnTo>
                  <a:lnTo>
                    <a:pt x="2418" y="1164"/>
                  </a:lnTo>
                  <a:lnTo>
                    <a:pt x="2418" y="1176"/>
                  </a:lnTo>
                  <a:lnTo>
                    <a:pt x="2436" y="1158"/>
                  </a:lnTo>
                  <a:lnTo>
                    <a:pt x="2454" y="1158"/>
                  </a:lnTo>
                  <a:lnTo>
                    <a:pt x="2460" y="1152"/>
                  </a:lnTo>
                  <a:lnTo>
                    <a:pt x="2466" y="1140"/>
                  </a:lnTo>
                  <a:close/>
                  <a:moveTo>
                    <a:pt x="1428" y="912"/>
                  </a:moveTo>
                  <a:lnTo>
                    <a:pt x="1404" y="924"/>
                  </a:lnTo>
                  <a:lnTo>
                    <a:pt x="1386" y="942"/>
                  </a:lnTo>
                  <a:lnTo>
                    <a:pt x="1386" y="948"/>
                  </a:lnTo>
                  <a:lnTo>
                    <a:pt x="1398" y="954"/>
                  </a:lnTo>
                  <a:lnTo>
                    <a:pt x="1410" y="954"/>
                  </a:lnTo>
                  <a:lnTo>
                    <a:pt x="1422" y="948"/>
                  </a:lnTo>
                  <a:lnTo>
                    <a:pt x="1428" y="948"/>
                  </a:lnTo>
                  <a:lnTo>
                    <a:pt x="1440" y="942"/>
                  </a:lnTo>
                  <a:lnTo>
                    <a:pt x="1446" y="930"/>
                  </a:lnTo>
                  <a:lnTo>
                    <a:pt x="1470" y="930"/>
                  </a:lnTo>
                  <a:lnTo>
                    <a:pt x="1470" y="924"/>
                  </a:lnTo>
                  <a:lnTo>
                    <a:pt x="1458" y="912"/>
                  </a:lnTo>
                  <a:lnTo>
                    <a:pt x="1452" y="912"/>
                  </a:lnTo>
                  <a:lnTo>
                    <a:pt x="1440" y="906"/>
                  </a:lnTo>
                  <a:lnTo>
                    <a:pt x="1428" y="912"/>
                  </a:lnTo>
                  <a:close/>
                  <a:moveTo>
                    <a:pt x="498" y="1164"/>
                  </a:moveTo>
                  <a:lnTo>
                    <a:pt x="486" y="1164"/>
                  </a:lnTo>
                  <a:lnTo>
                    <a:pt x="474" y="1170"/>
                  </a:lnTo>
                  <a:lnTo>
                    <a:pt x="462" y="1170"/>
                  </a:lnTo>
                  <a:lnTo>
                    <a:pt x="450" y="1176"/>
                  </a:lnTo>
                  <a:lnTo>
                    <a:pt x="444" y="1182"/>
                  </a:lnTo>
                  <a:lnTo>
                    <a:pt x="432" y="1182"/>
                  </a:lnTo>
                  <a:lnTo>
                    <a:pt x="426" y="1188"/>
                  </a:lnTo>
                  <a:lnTo>
                    <a:pt x="414" y="1188"/>
                  </a:lnTo>
                  <a:lnTo>
                    <a:pt x="390" y="1200"/>
                  </a:lnTo>
                  <a:lnTo>
                    <a:pt x="384" y="1206"/>
                  </a:lnTo>
                  <a:lnTo>
                    <a:pt x="384" y="1218"/>
                  </a:lnTo>
                  <a:lnTo>
                    <a:pt x="402" y="1218"/>
                  </a:lnTo>
                  <a:lnTo>
                    <a:pt x="420" y="1212"/>
                  </a:lnTo>
                  <a:lnTo>
                    <a:pt x="432" y="1206"/>
                  </a:lnTo>
                  <a:lnTo>
                    <a:pt x="504" y="1206"/>
                  </a:lnTo>
                  <a:lnTo>
                    <a:pt x="510" y="1200"/>
                  </a:lnTo>
                  <a:lnTo>
                    <a:pt x="510" y="1176"/>
                  </a:lnTo>
                  <a:lnTo>
                    <a:pt x="498" y="1164"/>
                  </a:lnTo>
                  <a:close/>
                  <a:moveTo>
                    <a:pt x="330" y="1242"/>
                  </a:moveTo>
                  <a:lnTo>
                    <a:pt x="330" y="1224"/>
                  </a:lnTo>
                  <a:lnTo>
                    <a:pt x="276" y="1242"/>
                  </a:lnTo>
                  <a:lnTo>
                    <a:pt x="330" y="1242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75" name="USA" descr="© INSCALE GmbH, 05.05.2010&#10;http://www.presentationload.com/">
              <a:extLst>
                <a:ext uri="{FF2B5EF4-FFF2-40B4-BE49-F238E27FC236}">
                  <a16:creationId xmlns:a16="http://schemas.microsoft.com/office/drawing/2014/main" id="{8FD3AE0C-E64B-4D4F-AC57-DA6895346B0E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1957091" y="2738427"/>
              <a:ext cx="1735735" cy="871503"/>
            </a:xfrm>
            <a:custGeom>
              <a:avLst/>
              <a:gdLst>
                <a:gd name="T0" fmla="*/ 2147483647 w 3918"/>
                <a:gd name="T1" fmla="*/ 2147483647 h 1944"/>
                <a:gd name="T2" fmla="*/ 2147483647 w 3918"/>
                <a:gd name="T3" fmla="*/ 2147483647 h 1944"/>
                <a:gd name="T4" fmla="*/ 2147483647 w 3918"/>
                <a:gd name="T5" fmla="*/ 2147483647 h 1944"/>
                <a:gd name="T6" fmla="*/ 2147483647 w 3918"/>
                <a:gd name="T7" fmla="*/ 2147483647 h 1944"/>
                <a:gd name="T8" fmla="*/ 2147483647 w 3918"/>
                <a:gd name="T9" fmla="*/ 2147483647 h 1944"/>
                <a:gd name="T10" fmla="*/ 2147483647 w 3918"/>
                <a:gd name="T11" fmla="*/ 2147483647 h 1944"/>
                <a:gd name="T12" fmla="*/ 2147483647 w 3918"/>
                <a:gd name="T13" fmla="*/ 2147483647 h 1944"/>
                <a:gd name="T14" fmla="*/ 2147483647 w 3918"/>
                <a:gd name="T15" fmla="*/ 2147483647 h 1944"/>
                <a:gd name="T16" fmla="*/ 2147483647 w 3918"/>
                <a:gd name="T17" fmla="*/ 2147483647 h 1944"/>
                <a:gd name="T18" fmla="*/ 2147483647 w 3918"/>
                <a:gd name="T19" fmla="*/ 2147483647 h 1944"/>
                <a:gd name="T20" fmla="*/ 2147483647 w 3918"/>
                <a:gd name="T21" fmla="*/ 2147483647 h 1944"/>
                <a:gd name="T22" fmla="*/ 2147483647 w 3918"/>
                <a:gd name="T23" fmla="*/ 2147483647 h 1944"/>
                <a:gd name="T24" fmla="*/ 2147483647 w 3918"/>
                <a:gd name="T25" fmla="*/ 2147483647 h 1944"/>
                <a:gd name="T26" fmla="*/ 2147483647 w 3918"/>
                <a:gd name="T27" fmla="*/ 2147483647 h 1944"/>
                <a:gd name="T28" fmla="*/ 2147483647 w 3918"/>
                <a:gd name="T29" fmla="*/ 2147483647 h 1944"/>
                <a:gd name="T30" fmla="*/ 2147483647 w 3918"/>
                <a:gd name="T31" fmla="*/ 2147483647 h 1944"/>
                <a:gd name="T32" fmla="*/ 2147483647 w 3918"/>
                <a:gd name="T33" fmla="*/ 2147483647 h 1944"/>
                <a:gd name="T34" fmla="*/ 2147483647 w 3918"/>
                <a:gd name="T35" fmla="*/ 2147483647 h 1944"/>
                <a:gd name="T36" fmla="*/ 2147483647 w 3918"/>
                <a:gd name="T37" fmla="*/ 2147483647 h 1944"/>
                <a:gd name="T38" fmla="*/ 2147483647 w 3918"/>
                <a:gd name="T39" fmla="*/ 2147483647 h 1944"/>
                <a:gd name="T40" fmla="*/ 2147483647 w 3918"/>
                <a:gd name="T41" fmla="*/ 2147483647 h 1944"/>
                <a:gd name="T42" fmla="*/ 2147483647 w 3918"/>
                <a:gd name="T43" fmla="*/ 2147483647 h 1944"/>
                <a:gd name="T44" fmla="*/ 2147483647 w 3918"/>
                <a:gd name="T45" fmla="*/ 2147483647 h 1944"/>
                <a:gd name="T46" fmla="*/ 2147483647 w 3918"/>
                <a:gd name="T47" fmla="*/ 2147483647 h 1944"/>
                <a:gd name="T48" fmla="*/ 2147483647 w 3918"/>
                <a:gd name="T49" fmla="*/ 2147483647 h 1944"/>
                <a:gd name="T50" fmla="*/ 2147483647 w 3918"/>
                <a:gd name="T51" fmla="*/ 2147483647 h 1944"/>
                <a:gd name="T52" fmla="*/ 2147483647 w 3918"/>
                <a:gd name="T53" fmla="*/ 2147483647 h 1944"/>
                <a:gd name="T54" fmla="*/ 2147483647 w 3918"/>
                <a:gd name="T55" fmla="*/ 2147483647 h 1944"/>
                <a:gd name="T56" fmla="*/ 2147483647 w 3918"/>
                <a:gd name="T57" fmla="*/ 2147483647 h 1944"/>
                <a:gd name="T58" fmla="*/ 2147483647 w 3918"/>
                <a:gd name="T59" fmla="*/ 2147483647 h 1944"/>
                <a:gd name="T60" fmla="*/ 2147483647 w 3918"/>
                <a:gd name="T61" fmla="*/ 2147483647 h 1944"/>
                <a:gd name="T62" fmla="*/ 2147483647 w 3918"/>
                <a:gd name="T63" fmla="*/ 2147483647 h 1944"/>
                <a:gd name="T64" fmla="*/ 2147483647 w 3918"/>
                <a:gd name="T65" fmla="*/ 2147483647 h 1944"/>
                <a:gd name="T66" fmla="*/ 2147483647 w 3918"/>
                <a:gd name="T67" fmla="*/ 2147483647 h 1944"/>
                <a:gd name="T68" fmla="*/ 2147483647 w 3918"/>
                <a:gd name="T69" fmla="*/ 2147483647 h 1944"/>
                <a:gd name="T70" fmla="*/ 2147483647 w 3918"/>
                <a:gd name="T71" fmla="*/ 2147483647 h 1944"/>
                <a:gd name="T72" fmla="*/ 2147483647 w 3918"/>
                <a:gd name="T73" fmla="*/ 2147483647 h 1944"/>
                <a:gd name="T74" fmla="*/ 2147483647 w 3918"/>
                <a:gd name="T75" fmla="*/ 2147483647 h 1944"/>
                <a:gd name="T76" fmla="*/ 2147483647 w 3918"/>
                <a:gd name="T77" fmla="*/ 2147483647 h 1944"/>
                <a:gd name="T78" fmla="*/ 2147483647 w 3918"/>
                <a:gd name="T79" fmla="*/ 2147483647 h 1944"/>
                <a:gd name="T80" fmla="*/ 2147483647 w 3918"/>
                <a:gd name="T81" fmla="*/ 2147483647 h 1944"/>
                <a:gd name="T82" fmla="*/ 2147483647 w 3918"/>
                <a:gd name="T83" fmla="*/ 2147483647 h 1944"/>
                <a:gd name="T84" fmla="*/ 2147483647 w 3918"/>
                <a:gd name="T85" fmla="*/ 2147483647 h 1944"/>
                <a:gd name="T86" fmla="*/ 2147483647 w 3918"/>
                <a:gd name="T87" fmla="*/ 2147483647 h 1944"/>
                <a:gd name="T88" fmla="*/ 2147483647 w 3918"/>
                <a:gd name="T89" fmla="*/ 2147483647 h 1944"/>
                <a:gd name="T90" fmla="*/ 2147483647 w 3918"/>
                <a:gd name="T91" fmla="*/ 2147483647 h 1944"/>
                <a:gd name="T92" fmla="*/ 2147483647 w 3918"/>
                <a:gd name="T93" fmla="*/ 2147483647 h 1944"/>
                <a:gd name="T94" fmla="*/ 2147483647 w 3918"/>
                <a:gd name="T95" fmla="*/ 2147483647 h 1944"/>
                <a:gd name="T96" fmla="*/ 2147483647 w 3918"/>
                <a:gd name="T97" fmla="*/ 2147483647 h 1944"/>
                <a:gd name="T98" fmla="*/ 2147483647 w 3918"/>
                <a:gd name="T99" fmla="*/ 2147483647 h 1944"/>
                <a:gd name="T100" fmla="*/ 2147483647 w 3918"/>
                <a:gd name="T101" fmla="*/ 2147483647 h 1944"/>
                <a:gd name="T102" fmla="*/ 2147483647 w 3918"/>
                <a:gd name="T103" fmla="*/ 2147483647 h 1944"/>
                <a:gd name="T104" fmla="*/ 2147483647 w 3918"/>
                <a:gd name="T105" fmla="*/ 2147483647 h 1944"/>
                <a:gd name="T106" fmla="*/ 2147483647 w 3918"/>
                <a:gd name="T107" fmla="*/ 2147483647 h 1944"/>
                <a:gd name="T108" fmla="*/ 2147483647 w 3918"/>
                <a:gd name="T109" fmla="*/ 2147483647 h 1944"/>
                <a:gd name="T110" fmla="*/ 2147483647 w 3918"/>
                <a:gd name="T111" fmla="*/ 2147483647 h 1944"/>
                <a:gd name="T112" fmla="*/ 2147483647 w 3918"/>
                <a:gd name="T113" fmla="*/ 2147483647 h 1944"/>
                <a:gd name="T114" fmla="*/ 2147483647 w 3918"/>
                <a:gd name="T115" fmla="*/ 2147483647 h 1944"/>
                <a:gd name="T116" fmla="*/ 2147483647 w 3918"/>
                <a:gd name="T117" fmla="*/ 2147483647 h 1944"/>
                <a:gd name="T118" fmla="*/ 2147483647 w 3918"/>
                <a:gd name="T119" fmla="*/ 2147483647 h 1944"/>
                <a:gd name="T120" fmla="*/ 2147483647 w 3918"/>
                <a:gd name="T121" fmla="*/ 2147483647 h 1944"/>
                <a:gd name="T122" fmla="*/ 2147483647 w 3918"/>
                <a:gd name="T123" fmla="*/ 2147483647 h 1944"/>
                <a:gd name="T124" fmla="*/ 2147483647 w 3918"/>
                <a:gd name="T125" fmla="*/ 2147483647 h 1944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3918"/>
                <a:gd name="T190" fmla="*/ 0 h 1944"/>
                <a:gd name="T191" fmla="*/ 3918 w 3918"/>
                <a:gd name="T192" fmla="*/ 1944 h 1944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3918" h="1944">
                  <a:moveTo>
                    <a:pt x="3858" y="168"/>
                  </a:moveTo>
                  <a:lnTo>
                    <a:pt x="3852" y="168"/>
                  </a:lnTo>
                  <a:lnTo>
                    <a:pt x="3846" y="162"/>
                  </a:lnTo>
                  <a:lnTo>
                    <a:pt x="3846" y="156"/>
                  </a:lnTo>
                  <a:lnTo>
                    <a:pt x="3840" y="150"/>
                  </a:lnTo>
                  <a:lnTo>
                    <a:pt x="3828" y="150"/>
                  </a:lnTo>
                  <a:lnTo>
                    <a:pt x="3804" y="174"/>
                  </a:lnTo>
                  <a:lnTo>
                    <a:pt x="3798" y="186"/>
                  </a:lnTo>
                  <a:lnTo>
                    <a:pt x="3756" y="210"/>
                  </a:lnTo>
                  <a:lnTo>
                    <a:pt x="3756" y="234"/>
                  </a:lnTo>
                  <a:lnTo>
                    <a:pt x="3744" y="246"/>
                  </a:lnTo>
                  <a:lnTo>
                    <a:pt x="3738" y="246"/>
                  </a:lnTo>
                  <a:lnTo>
                    <a:pt x="3726" y="258"/>
                  </a:lnTo>
                  <a:lnTo>
                    <a:pt x="3720" y="270"/>
                  </a:lnTo>
                  <a:lnTo>
                    <a:pt x="3720" y="294"/>
                  </a:lnTo>
                  <a:lnTo>
                    <a:pt x="3714" y="294"/>
                  </a:lnTo>
                  <a:lnTo>
                    <a:pt x="3708" y="288"/>
                  </a:lnTo>
                  <a:lnTo>
                    <a:pt x="3696" y="288"/>
                  </a:lnTo>
                  <a:lnTo>
                    <a:pt x="3690" y="294"/>
                  </a:lnTo>
                  <a:lnTo>
                    <a:pt x="3678" y="300"/>
                  </a:lnTo>
                  <a:lnTo>
                    <a:pt x="3666" y="312"/>
                  </a:lnTo>
                  <a:lnTo>
                    <a:pt x="3666" y="318"/>
                  </a:lnTo>
                  <a:lnTo>
                    <a:pt x="3660" y="318"/>
                  </a:lnTo>
                  <a:lnTo>
                    <a:pt x="3648" y="324"/>
                  </a:lnTo>
                  <a:lnTo>
                    <a:pt x="3630" y="324"/>
                  </a:lnTo>
                  <a:lnTo>
                    <a:pt x="3618" y="336"/>
                  </a:lnTo>
                  <a:lnTo>
                    <a:pt x="3618" y="342"/>
                  </a:lnTo>
                  <a:lnTo>
                    <a:pt x="3384" y="342"/>
                  </a:lnTo>
                  <a:lnTo>
                    <a:pt x="3372" y="354"/>
                  </a:lnTo>
                  <a:lnTo>
                    <a:pt x="3360" y="360"/>
                  </a:lnTo>
                  <a:lnTo>
                    <a:pt x="3336" y="384"/>
                  </a:lnTo>
                  <a:lnTo>
                    <a:pt x="3324" y="390"/>
                  </a:lnTo>
                  <a:lnTo>
                    <a:pt x="3312" y="402"/>
                  </a:lnTo>
                  <a:lnTo>
                    <a:pt x="3282" y="402"/>
                  </a:lnTo>
                  <a:lnTo>
                    <a:pt x="3282" y="408"/>
                  </a:lnTo>
                  <a:lnTo>
                    <a:pt x="3276" y="408"/>
                  </a:lnTo>
                  <a:lnTo>
                    <a:pt x="3282" y="414"/>
                  </a:lnTo>
                  <a:lnTo>
                    <a:pt x="3282" y="420"/>
                  </a:lnTo>
                  <a:lnTo>
                    <a:pt x="3288" y="426"/>
                  </a:lnTo>
                  <a:lnTo>
                    <a:pt x="3282" y="432"/>
                  </a:lnTo>
                  <a:lnTo>
                    <a:pt x="3282" y="438"/>
                  </a:lnTo>
                  <a:lnTo>
                    <a:pt x="3276" y="444"/>
                  </a:lnTo>
                  <a:lnTo>
                    <a:pt x="3270" y="456"/>
                  </a:lnTo>
                  <a:lnTo>
                    <a:pt x="3264" y="462"/>
                  </a:lnTo>
                  <a:lnTo>
                    <a:pt x="3264" y="468"/>
                  </a:lnTo>
                  <a:lnTo>
                    <a:pt x="3246" y="468"/>
                  </a:lnTo>
                  <a:lnTo>
                    <a:pt x="3246" y="474"/>
                  </a:lnTo>
                  <a:lnTo>
                    <a:pt x="3240" y="474"/>
                  </a:lnTo>
                  <a:lnTo>
                    <a:pt x="3228" y="480"/>
                  </a:lnTo>
                  <a:lnTo>
                    <a:pt x="3204" y="480"/>
                  </a:lnTo>
                  <a:lnTo>
                    <a:pt x="3198" y="474"/>
                  </a:lnTo>
                  <a:lnTo>
                    <a:pt x="3186" y="486"/>
                  </a:lnTo>
                  <a:lnTo>
                    <a:pt x="3162" y="486"/>
                  </a:lnTo>
                  <a:lnTo>
                    <a:pt x="3150" y="480"/>
                  </a:lnTo>
                  <a:lnTo>
                    <a:pt x="3144" y="474"/>
                  </a:lnTo>
                  <a:lnTo>
                    <a:pt x="3114" y="474"/>
                  </a:lnTo>
                  <a:lnTo>
                    <a:pt x="3096" y="486"/>
                  </a:lnTo>
                  <a:lnTo>
                    <a:pt x="3078" y="492"/>
                  </a:lnTo>
                  <a:lnTo>
                    <a:pt x="3072" y="492"/>
                  </a:lnTo>
                  <a:lnTo>
                    <a:pt x="3072" y="516"/>
                  </a:lnTo>
                  <a:lnTo>
                    <a:pt x="3066" y="522"/>
                  </a:lnTo>
                  <a:lnTo>
                    <a:pt x="3078" y="522"/>
                  </a:lnTo>
                  <a:lnTo>
                    <a:pt x="3066" y="528"/>
                  </a:lnTo>
                  <a:lnTo>
                    <a:pt x="3036" y="546"/>
                  </a:lnTo>
                  <a:lnTo>
                    <a:pt x="3000" y="564"/>
                  </a:lnTo>
                  <a:lnTo>
                    <a:pt x="2964" y="576"/>
                  </a:lnTo>
                  <a:lnTo>
                    <a:pt x="2946" y="588"/>
                  </a:lnTo>
                  <a:lnTo>
                    <a:pt x="2934" y="594"/>
                  </a:lnTo>
                  <a:lnTo>
                    <a:pt x="2928" y="594"/>
                  </a:lnTo>
                  <a:lnTo>
                    <a:pt x="2856" y="618"/>
                  </a:lnTo>
                  <a:lnTo>
                    <a:pt x="2850" y="624"/>
                  </a:lnTo>
                  <a:lnTo>
                    <a:pt x="2838" y="624"/>
                  </a:lnTo>
                  <a:lnTo>
                    <a:pt x="2826" y="630"/>
                  </a:lnTo>
                  <a:lnTo>
                    <a:pt x="2808" y="630"/>
                  </a:lnTo>
                  <a:lnTo>
                    <a:pt x="2802" y="636"/>
                  </a:lnTo>
                  <a:lnTo>
                    <a:pt x="2778" y="636"/>
                  </a:lnTo>
                  <a:lnTo>
                    <a:pt x="2772" y="630"/>
                  </a:lnTo>
                  <a:lnTo>
                    <a:pt x="2772" y="624"/>
                  </a:lnTo>
                  <a:lnTo>
                    <a:pt x="2760" y="624"/>
                  </a:lnTo>
                  <a:lnTo>
                    <a:pt x="2748" y="618"/>
                  </a:lnTo>
                  <a:lnTo>
                    <a:pt x="2736" y="606"/>
                  </a:lnTo>
                  <a:lnTo>
                    <a:pt x="2742" y="606"/>
                  </a:lnTo>
                  <a:lnTo>
                    <a:pt x="2748" y="600"/>
                  </a:lnTo>
                  <a:lnTo>
                    <a:pt x="2772" y="588"/>
                  </a:lnTo>
                  <a:lnTo>
                    <a:pt x="2772" y="582"/>
                  </a:lnTo>
                  <a:lnTo>
                    <a:pt x="2796" y="558"/>
                  </a:lnTo>
                  <a:lnTo>
                    <a:pt x="2832" y="540"/>
                  </a:lnTo>
                  <a:lnTo>
                    <a:pt x="2838" y="540"/>
                  </a:lnTo>
                  <a:lnTo>
                    <a:pt x="2844" y="534"/>
                  </a:lnTo>
                  <a:lnTo>
                    <a:pt x="2844" y="510"/>
                  </a:lnTo>
                  <a:lnTo>
                    <a:pt x="2850" y="504"/>
                  </a:lnTo>
                  <a:lnTo>
                    <a:pt x="2856" y="492"/>
                  </a:lnTo>
                  <a:lnTo>
                    <a:pt x="2850" y="486"/>
                  </a:lnTo>
                  <a:lnTo>
                    <a:pt x="2850" y="480"/>
                  </a:lnTo>
                  <a:lnTo>
                    <a:pt x="2856" y="468"/>
                  </a:lnTo>
                  <a:lnTo>
                    <a:pt x="2856" y="444"/>
                  </a:lnTo>
                  <a:lnTo>
                    <a:pt x="2862" y="432"/>
                  </a:lnTo>
                  <a:lnTo>
                    <a:pt x="2862" y="426"/>
                  </a:lnTo>
                  <a:lnTo>
                    <a:pt x="2856" y="420"/>
                  </a:lnTo>
                  <a:lnTo>
                    <a:pt x="2850" y="420"/>
                  </a:lnTo>
                  <a:lnTo>
                    <a:pt x="2844" y="426"/>
                  </a:lnTo>
                  <a:lnTo>
                    <a:pt x="2832" y="426"/>
                  </a:lnTo>
                  <a:lnTo>
                    <a:pt x="2814" y="444"/>
                  </a:lnTo>
                  <a:lnTo>
                    <a:pt x="2802" y="450"/>
                  </a:lnTo>
                  <a:lnTo>
                    <a:pt x="2796" y="456"/>
                  </a:lnTo>
                  <a:lnTo>
                    <a:pt x="2778" y="456"/>
                  </a:lnTo>
                  <a:lnTo>
                    <a:pt x="2772" y="450"/>
                  </a:lnTo>
                  <a:lnTo>
                    <a:pt x="2778" y="444"/>
                  </a:lnTo>
                  <a:lnTo>
                    <a:pt x="2784" y="432"/>
                  </a:lnTo>
                  <a:lnTo>
                    <a:pt x="2808" y="420"/>
                  </a:lnTo>
                  <a:lnTo>
                    <a:pt x="2826" y="402"/>
                  </a:lnTo>
                  <a:lnTo>
                    <a:pt x="2850" y="390"/>
                  </a:lnTo>
                  <a:lnTo>
                    <a:pt x="2856" y="384"/>
                  </a:lnTo>
                  <a:lnTo>
                    <a:pt x="2856" y="366"/>
                  </a:lnTo>
                  <a:lnTo>
                    <a:pt x="2850" y="360"/>
                  </a:lnTo>
                  <a:lnTo>
                    <a:pt x="2850" y="348"/>
                  </a:lnTo>
                  <a:lnTo>
                    <a:pt x="2856" y="348"/>
                  </a:lnTo>
                  <a:lnTo>
                    <a:pt x="2862" y="342"/>
                  </a:lnTo>
                  <a:lnTo>
                    <a:pt x="2868" y="330"/>
                  </a:lnTo>
                  <a:lnTo>
                    <a:pt x="2868" y="318"/>
                  </a:lnTo>
                  <a:lnTo>
                    <a:pt x="2862" y="312"/>
                  </a:lnTo>
                  <a:lnTo>
                    <a:pt x="2850" y="312"/>
                  </a:lnTo>
                  <a:lnTo>
                    <a:pt x="2838" y="306"/>
                  </a:lnTo>
                  <a:lnTo>
                    <a:pt x="2832" y="306"/>
                  </a:lnTo>
                  <a:lnTo>
                    <a:pt x="2826" y="294"/>
                  </a:lnTo>
                  <a:lnTo>
                    <a:pt x="2820" y="288"/>
                  </a:lnTo>
                  <a:lnTo>
                    <a:pt x="2820" y="282"/>
                  </a:lnTo>
                  <a:lnTo>
                    <a:pt x="2814" y="288"/>
                  </a:lnTo>
                  <a:lnTo>
                    <a:pt x="2808" y="288"/>
                  </a:lnTo>
                  <a:lnTo>
                    <a:pt x="2808" y="264"/>
                  </a:lnTo>
                  <a:lnTo>
                    <a:pt x="2844" y="270"/>
                  </a:lnTo>
                  <a:lnTo>
                    <a:pt x="2850" y="264"/>
                  </a:lnTo>
                  <a:lnTo>
                    <a:pt x="2850" y="246"/>
                  </a:lnTo>
                  <a:lnTo>
                    <a:pt x="2862" y="246"/>
                  </a:lnTo>
                  <a:lnTo>
                    <a:pt x="2868" y="228"/>
                  </a:lnTo>
                  <a:lnTo>
                    <a:pt x="2850" y="228"/>
                  </a:lnTo>
                  <a:lnTo>
                    <a:pt x="2844" y="240"/>
                  </a:lnTo>
                  <a:lnTo>
                    <a:pt x="2820" y="228"/>
                  </a:lnTo>
                  <a:lnTo>
                    <a:pt x="2820" y="210"/>
                  </a:lnTo>
                  <a:lnTo>
                    <a:pt x="2802" y="210"/>
                  </a:lnTo>
                  <a:lnTo>
                    <a:pt x="2790" y="216"/>
                  </a:lnTo>
                  <a:lnTo>
                    <a:pt x="2736" y="216"/>
                  </a:lnTo>
                  <a:lnTo>
                    <a:pt x="2724" y="222"/>
                  </a:lnTo>
                  <a:lnTo>
                    <a:pt x="2712" y="222"/>
                  </a:lnTo>
                  <a:lnTo>
                    <a:pt x="2700" y="228"/>
                  </a:lnTo>
                  <a:lnTo>
                    <a:pt x="2682" y="228"/>
                  </a:lnTo>
                  <a:lnTo>
                    <a:pt x="2658" y="216"/>
                  </a:lnTo>
                  <a:lnTo>
                    <a:pt x="2658" y="210"/>
                  </a:lnTo>
                  <a:lnTo>
                    <a:pt x="2652" y="204"/>
                  </a:lnTo>
                  <a:lnTo>
                    <a:pt x="2652" y="198"/>
                  </a:lnTo>
                  <a:lnTo>
                    <a:pt x="2646" y="192"/>
                  </a:lnTo>
                  <a:lnTo>
                    <a:pt x="2628" y="192"/>
                  </a:lnTo>
                  <a:lnTo>
                    <a:pt x="2622" y="198"/>
                  </a:lnTo>
                  <a:lnTo>
                    <a:pt x="2616" y="198"/>
                  </a:lnTo>
                  <a:lnTo>
                    <a:pt x="2610" y="192"/>
                  </a:lnTo>
                  <a:lnTo>
                    <a:pt x="2670" y="162"/>
                  </a:lnTo>
                  <a:lnTo>
                    <a:pt x="2658" y="150"/>
                  </a:lnTo>
                  <a:lnTo>
                    <a:pt x="2640" y="150"/>
                  </a:lnTo>
                  <a:lnTo>
                    <a:pt x="2628" y="162"/>
                  </a:lnTo>
                  <a:lnTo>
                    <a:pt x="2616" y="168"/>
                  </a:lnTo>
                  <a:lnTo>
                    <a:pt x="2610" y="174"/>
                  </a:lnTo>
                  <a:lnTo>
                    <a:pt x="2604" y="174"/>
                  </a:lnTo>
                  <a:lnTo>
                    <a:pt x="2580" y="186"/>
                  </a:lnTo>
                  <a:lnTo>
                    <a:pt x="2562" y="192"/>
                  </a:lnTo>
                  <a:lnTo>
                    <a:pt x="2538" y="204"/>
                  </a:lnTo>
                  <a:lnTo>
                    <a:pt x="2508" y="204"/>
                  </a:lnTo>
                  <a:lnTo>
                    <a:pt x="2496" y="216"/>
                  </a:lnTo>
                  <a:lnTo>
                    <a:pt x="2448" y="216"/>
                  </a:lnTo>
                  <a:lnTo>
                    <a:pt x="2448" y="210"/>
                  </a:lnTo>
                  <a:lnTo>
                    <a:pt x="2454" y="204"/>
                  </a:lnTo>
                  <a:lnTo>
                    <a:pt x="2460" y="204"/>
                  </a:lnTo>
                  <a:lnTo>
                    <a:pt x="2472" y="192"/>
                  </a:lnTo>
                  <a:lnTo>
                    <a:pt x="2460" y="192"/>
                  </a:lnTo>
                  <a:lnTo>
                    <a:pt x="2448" y="198"/>
                  </a:lnTo>
                  <a:lnTo>
                    <a:pt x="2412" y="198"/>
                  </a:lnTo>
                  <a:lnTo>
                    <a:pt x="2400" y="204"/>
                  </a:lnTo>
                  <a:lnTo>
                    <a:pt x="2394" y="210"/>
                  </a:lnTo>
                  <a:lnTo>
                    <a:pt x="2370" y="210"/>
                  </a:lnTo>
                  <a:lnTo>
                    <a:pt x="2370" y="198"/>
                  </a:lnTo>
                  <a:lnTo>
                    <a:pt x="2400" y="180"/>
                  </a:lnTo>
                  <a:lnTo>
                    <a:pt x="2442" y="168"/>
                  </a:lnTo>
                  <a:lnTo>
                    <a:pt x="2502" y="138"/>
                  </a:lnTo>
                  <a:lnTo>
                    <a:pt x="2520" y="126"/>
                  </a:lnTo>
                  <a:lnTo>
                    <a:pt x="2544" y="120"/>
                  </a:lnTo>
                  <a:lnTo>
                    <a:pt x="2574" y="114"/>
                  </a:lnTo>
                  <a:lnTo>
                    <a:pt x="2580" y="114"/>
                  </a:lnTo>
                  <a:lnTo>
                    <a:pt x="2592" y="108"/>
                  </a:lnTo>
                  <a:lnTo>
                    <a:pt x="2574" y="108"/>
                  </a:lnTo>
                  <a:lnTo>
                    <a:pt x="2562" y="102"/>
                  </a:lnTo>
                  <a:lnTo>
                    <a:pt x="2556" y="102"/>
                  </a:lnTo>
                  <a:lnTo>
                    <a:pt x="2556" y="96"/>
                  </a:lnTo>
                  <a:lnTo>
                    <a:pt x="2508" y="102"/>
                  </a:lnTo>
                  <a:lnTo>
                    <a:pt x="2508" y="84"/>
                  </a:lnTo>
                  <a:lnTo>
                    <a:pt x="2502" y="90"/>
                  </a:lnTo>
                  <a:lnTo>
                    <a:pt x="2490" y="96"/>
                  </a:lnTo>
                  <a:lnTo>
                    <a:pt x="2478" y="108"/>
                  </a:lnTo>
                  <a:lnTo>
                    <a:pt x="2466" y="108"/>
                  </a:lnTo>
                  <a:lnTo>
                    <a:pt x="2448" y="90"/>
                  </a:lnTo>
                  <a:lnTo>
                    <a:pt x="2418" y="90"/>
                  </a:lnTo>
                  <a:lnTo>
                    <a:pt x="2412" y="84"/>
                  </a:lnTo>
                  <a:lnTo>
                    <a:pt x="2412" y="78"/>
                  </a:lnTo>
                  <a:lnTo>
                    <a:pt x="2400" y="66"/>
                  </a:lnTo>
                  <a:lnTo>
                    <a:pt x="2388" y="60"/>
                  </a:lnTo>
                  <a:lnTo>
                    <a:pt x="2376" y="60"/>
                  </a:lnTo>
                  <a:lnTo>
                    <a:pt x="2364" y="72"/>
                  </a:lnTo>
                  <a:lnTo>
                    <a:pt x="2364" y="78"/>
                  </a:lnTo>
                  <a:lnTo>
                    <a:pt x="2352" y="78"/>
                  </a:lnTo>
                  <a:lnTo>
                    <a:pt x="2334" y="60"/>
                  </a:lnTo>
                  <a:lnTo>
                    <a:pt x="2322" y="60"/>
                  </a:lnTo>
                  <a:lnTo>
                    <a:pt x="2304" y="54"/>
                  </a:lnTo>
                  <a:lnTo>
                    <a:pt x="2292" y="48"/>
                  </a:lnTo>
                  <a:lnTo>
                    <a:pt x="2292" y="36"/>
                  </a:lnTo>
                  <a:lnTo>
                    <a:pt x="2298" y="24"/>
                  </a:lnTo>
                  <a:lnTo>
                    <a:pt x="2310" y="12"/>
                  </a:lnTo>
                  <a:lnTo>
                    <a:pt x="2298" y="0"/>
                  </a:lnTo>
                  <a:lnTo>
                    <a:pt x="2286" y="6"/>
                  </a:lnTo>
                  <a:lnTo>
                    <a:pt x="2280" y="12"/>
                  </a:lnTo>
                  <a:lnTo>
                    <a:pt x="2274" y="24"/>
                  </a:lnTo>
                  <a:lnTo>
                    <a:pt x="2274" y="30"/>
                  </a:lnTo>
                  <a:lnTo>
                    <a:pt x="2268" y="42"/>
                  </a:lnTo>
                  <a:lnTo>
                    <a:pt x="558" y="42"/>
                  </a:lnTo>
                  <a:lnTo>
                    <a:pt x="552" y="54"/>
                  </a:lnTo>
                  <a:lnTo>
                    <a:pt x="552" y="60"/>
                  </a:lnTo>
                  <a:lnTo>
                    <a:pt x="546" y="60"/>
                  </a:lnTo>
                  <a:lnTo>
                    <a:pt x="546" y="72"/>
                  </a:lnTo>
                  <a:lnTo>
                    <a:pt x="540" y="84"/>
                  </a:lnTo>
                  <a:lnTo>
                    <a:pt x="540" y="108"/>
                  </a:lnTo>
                  <a:lnTo>
                    <a:pt x="510" y="126"/>
                  </a:lnTo>
                  <a:lnTo>
                    <a:pt x="504" y="144"/>
                  </a:lnTo>
                  <a:lnTo>
                    <a:pt x="486" y="168"/>
                  </a:lnTo>
                  <a:lnTo>
                    <a:pt x="438" y="180"/>
                  </a:lnTo>
                  <a:lnTo>
                    <a:pt x="474" y="162"/>
                  </a:lnTo>
                  <a:lnTo>
                    <a:pt x="450" y="162"/>
                  </a:lnTo>
                  <a:lnTo>
                    <a:pt x="456" y="156"/>
                  </a:lnTo>
                  <a:lnTo>
                    <a:pt x="462" y="144"/>
                  </a:lnTo>
                  <a:lnTo>
                    <a:pt x="486" y="120"/>
                  </a:lnTo>
                  <a:lnTo>
                    <a:pt x="492" y="120"/>
                  </a:lnTo>
                  <a:lnTo>
                    <a:pt x="504" y="108"/>
                  </a:lnTo>
                  <a:lnTo>
                    <a:pt x="504" y="102"/>
                  </a:lnTo>
                  <a:lnTo>
                    <a:pt x="456" y="102"/>
                  </a:lnTo>
                  <a:lnTo>
                    <a:pt x="450" y="96"/>
                  </a:lnTo>
                  <a:lnTo>
                    <a:pt x="438" y="90"/>
                  </a:lnTo>
                  <a:lnTo>
                    <a:pt x="432" y="84"/>
                  </a:lnTo>
                  <a:lnTo>
                    <a:pt x="420" y="78"/>
                  </a:lnTo>
                  <a:lnTo>
                    <a:pt x="402" y="78"/>
                  </a:lnTo>
                  <a:lnTo>
                    <a:pt x="390" y="90"/>
                  </a:lnTo>
                  <a:lnTo>
                    <a:pt x="384" y="102"/>
                  </a:lnTo>
                  <a:lnTo>
                    <a:pt x="384" y="150"/>
                  </a:lnTo>
                  <a:lnTo>
                    <a:pt x="378" y="156"/>
                  </a:lnTo>
                  <a:lnTo>
                    <a:pt x="378" y="162"/>
                  </a:lnTo>
                  <a:lnTo>
                    <a:pt x="360" y="180"/>
                  </a:lnTo>
                  <a:lnTo>
                    <a:pt x="390" y="186"/>
                  </a:lnTo>
                  <a:lnTo>
                    <a:pt x="360" y="192"/>
                  </a:lnTo>
                  <a:lnTo>
                    <a:pt x="366" y="210"/>
                  </a:lnTo>
                  <a:lnTo>
                    <a:pt x="348" y="234"/>
                  </a:lnTo>
                  <a:lnTo>
                    <a:pt x="354" y="234"/>
                  </a:lnTo>
                  <a:lnTo>
                    <a:pt x="366" y="246"/>
                  </a:lnTo>
                  <a:lnTo>
                    <a:pt x="372" y="246"/>
                  </a:lnTo>
                  <a:lnTo>
                    <a:pt x="378" y="252"/>
                  </a:lnTo>
                  <a:lnTo>
                    <a:pt x="330" y="252"/>
                  </a:lnTo>
                  <a:lnTo>
                    <a:pt x="324" y="264"/>
                  </a:lnTo>
                  <a:lnTo>
                    <a:pt x="306" y="282"/>
                  </a:lnTo>
                  <a:lnTo>
                    <a:pt x="270" y="342"/>
                  </a:lnTo>
                  <a:lnTo>
                    <a:pt x="258" y="360"/>
                  </a:lnTo>
                  <a:lnTo>
                    <a:pt x="216" y="402"/>
                  </a:lnTo>
                  <a:lnTo>
                    <a:pt x="192" y="432"/>
                  </a:lnTo>
                  <a:lnTo>
                    <a:pt x="174" y="456"/>
                  </a:lnTo>
                  <a:lnTo>
                    <a:pt x="168" y="462"/>
                  </a:lnTo>
                  <a:lnTo>
                    <a:pt x="174" y="480"/>
                  </a:lnTo>
                  <a:lnTo>
                    <a:pt x="168" y="480"/>
                  </a:lnTo>
                  <a:lnTo>
                    <a:pt x="162" y="486"/>
                  </a:lnTo>
                  <a:lnTo>
                    <a:pt x="150" y="492"/>
                  </a:lnTo>
                  <a:lnTo>
                    <a:pt x="126" y="516"/>
                  </a:lnTo>
                  <a:lnTo>
                    <a:pt x="120" y="534"/>
                  </a:lnTo>
                  <a:lnTo>
                    <a:pt x="120" y="546"/>
                  </a:lnTo>
                  <a:lnTo>
                    <a:pt x="102" y="570"/>
                  </a:lnTo>
                  <a:lnTo>
                    <a:pt x="96" y="618"/>
                  </a:lnTo>
                  <a:lnTo>
                    <a:pt x="90" y="630"/>
                  </a:lnTo>
                  <a:lnTo>
                    <a:pt x="72" y="648"/>
                  </a:lnTo>
                  <a:lnTo>
                    <a:pt x="60" y="672"/>
                  </a:lnTo>
                  <a:lnTo>
                    <a:pt x="54" y="678"/>
                  </a:lnTo>
                  <a:lnTo>
                    <a:pt x="42" y="684"/>
                  </a:lnTo>
                  <a:lnTo>
                    <a:pt x="18" y="708"/>
                  </a:lnTo>
                  <a:lnTo>
                    <a:pt x="12" y="720"/>
                  </a:lnTo>
                  <a:lnTo>
                    <a:pt x="18" y="732"/>
                  </a:lnTo>
                  <a:lnTo>
                    <a:pt x="36" y="750"/>
                  </a:lnTo>
                  <a:lnTo>
                    <a:pt x="36" y="762"/>
                  </a:lnTo>
                  <a:lnTo>
                    <a:pt x="30" y="774"/>
                  </a:lnTo>
                  <a:lnTo>
                    <a:pt x="18" y="786"/>
                  </a:lnTo>
                  <a:lnTo>
                    <a:pt x="12" y="798"/>
                  </a:lnTo>
                  <a:lnTo>
                    <a:pt x="6" y="816"/>
                  </a:lnTo>
                  <a:lnTo>
                    <a:pt x="0" y="828"/>
                  </a:lnTo>
                  <a:lnTo>
                    <a:pt x="0" y="840"/>
                  </a:lnTo>
                  <a:lnTo>
                    <a:pt x="6" y="852"/>
                  </a:lnTo>
                  <a:lnTo>
                    <a:pt x="12" y="870"/>
                  </a:lnTo>
                  <a:lnTo>
                    <a:pt x="12" y="882"/>
                  </a:lnTo>
                  <a:lnTo>
                    <a:pt x="18" y="900"/>
                  </a:lnTo>
                  <a:lnTo>
                    <a:pt x="24" y="906"/>
                  </a:lnTo>
                  <a:lnTo>
                    <a:pt x="24" y="912"/>
                  </a:lnTo>
                  <a:lnTo>
                    <a:pt x="48" y="894"/>
                  </a:lnTo>
                  <a:lnTo>
                    <a:pt x="114" y="900"/>
                  </a:lnTo>
                  <a:lnTo>
                    <a:pt x="78" y="900"/>
                  </a:lnTo>
                  <a:lnTo>
                    <a:pt x="66" y="906"/>
                  </a:lnTo>
                  <a:lnTo>
                    <a:pt x="60" y="906"/>
                  </a:lnTo>
                  <a:lnTo>
                    <a:pt x="48" y="918"/>
                  </a:lnTo>
                  <a:lnTo>
                    <a:pt x="48" y="942"/>
                  </a:lnTo>
                  <a:lnTo>
                    <a:pt x="30" y="924"/>
                  </a:lnTo>
                  <a:lnTo>
                    <a:pt x="24" y="924"/>
                  </a:lnTo>
                  <a:lnTo>
                    <a:pt x="18" y="936"/>
                  </a:lnTo>
                  <a:lnTo>
                    <a:pt x="18" y="942"/>
                  </a:lnTo>
                  <a:lnTo>
                    <a:pt x="12" y="960"/>
                  </a:lnTo>
                  <a:lnTo>
                    <a:pt x="12" y="978"/>
                  </a:lnTo>
                  <a:lnTo>
                    <a:pt x="18" y="984"/>
                  </a:lnTo>
                  <a:lnTo>
                    <a:pt x="30" y="990"/>
                  </a:lnTo>
                  <a:lnTo>
                    <a:pt x="42" y="990"/>
                  </a:lnTo>
                  <a:lnTo>
                    <a:pt x="42" y="1002"/>
                  </a:lnTo>
                  <a:lnTo>
                    <a:pt x="36" y="1008"/>
                  </a:lnTo>
                  <a:lnTo>
                    <a:pt x="36" y="1014"/>
                  </a:lnTo>
                  <a:lnTo>
                    <a:pt x="18" y="1032"/>
                  </a:lnTo>
                  <a:lnTo>
                    <a:pt x="12" y="1044"/>
                  </a:lnTo>
                  <a:lnTo>
                    <a:pt x="12" y="1056"/>
                  </a:lnTo>
                  <a:lnTo>
                    <a:pt x="18" y="1068"/>
                  </a:lnTo>
                  <a:lnTo>
                    <a:pt x="24" y="1074"/>
                  </a:lnTo>
                  <a:lnTo>
                    <a:pt x="36" y="1098"/>
                  </a:lnTo>
                  <a:lnTo>
                    <a:pt x="42" y="1104"/>
                  </a:lnTo>
                  <a:lnTo>
                    <a:pt x="54" y="1128"/>
                  </a:lnTo>
                  <a:lnTo>
                    <a:pt x="60" y="1134"/>
                  </a:lnTo>
                  <a:lnTo>
                    <a:pt x="60" y="1146"/>
                  </a:lnTo>
                  <a:lnTo>
                    <a:pt x="54" y="1152"/>
                  </a:lnTo>
                  <a:lnTo>
                    <a:pt x="42" y="1176"/>
                  </a:lnTo>
                  <a:lnTo>
                    <a:pt x="36" y="1182"/>
                  </a:lnTo>
                  <a:lnTo>
                    <a:pt x="36" y="1188"/>
                  </a:lnTo>
                  <a:lnTo>
                    <a:pt x="42" y="1194"/>
                  </a:lnTo>
                  <a:lnTo>
                    <a:pt x="54" y="1194"/>
                  </a:lnTo>
                  <a:lnTo>
                    <a:pt x="72" y="1200"/>
                  </a:lnTo>
                  <a:lnTo>
                    <a:pt x="102" y="1200"/>
                  </a:lnTo>
                  <a:lnTo>
                    <a:pt x="102" y="1212"/>
                  </a:lnTo>
                  <a:lnTo>
                    <a:pt x="120" y="1230"/>
                  </a:lnTo>
                  <a:lnTo>
                    <a:pt x="132" y="1230"/>
                  </a:lnTo>
                  <a:lnTo>
                    <a:pt x="144" y="1224"/>
                  </a:lnTo>
                  <a:lnTo>
                    <a:pt x="150" y="1224"/>
                  </a:lnTo>
                  <a:lnTo>
                    <a:pt x="162" y="1218"/>
                  </a:lnTo>
                  <a:lnTo>
                    <a:pt x="168" y="1248"/>
                  </a:lnTo>
                  <a:lnTo>
                    <a:pt x="174" y="1248"/>
                  </a:lnTo>
                  <a:lnTo>
                    <a:pt x="180" y="1254"/>
                  </a:lnTo>
                  <a:lnTo>
                    <a:pt x="204" y="1266"/>
                  </a:lnTo>
                  <a:lnTo>
                    <a:pt x="216" y="1290"/>
                  </a:lnTo>
                  <a:lnTo>
                    <a:pt x="216" y="1314"/>
                  </a:lnTo>
                  <a:lnTo>
                    <a:pt x="210" y="1338"/>
                  </a:lnTo>
                  <a:lnTo>
                    <a:pt x="216" y="1344"/>
                  </a:lnTo>
                  <a:lnTo>
                    <a:pt x="360" y="1338"/>
                  </a:lnTo>
                  <a:lnTo>
                    <a:pt x="354" y="1344"/>
                  </a:lnTo>
                  <a:lnTo>
                    <a:pt x="354" y="1350"/>
                  </a:lnTo>
                  <a:lnTo>
                    <a:pt x="360" y="1350"/>
                  </a:lnTo>
                  <a:lnTo>
                    <a:pt x="570" y="1446"/>
                  </a:lnTo>
                  <a:lnTo>
                    <a:pt x="774" y="1446"/>
                  </a:lnTo>
                  <a:lnTo>
                    <a:pt x="774" y="1440"/>
                  </a:lnTo>
                  <a:lnTo>
                    <a:pt x="780" y="1428"/>
                  </a:lnTo>
                  <a:lnTo>
                    <a:pt x="780" y="1410"/>
                  </a:lnTo>
                  <a:lnTo>
                    <a:pt x="786" y="1404"/>
                  </a:lnTo>
                  <a:lnTo>
                    <a:pt x="900" y="1404"/>
                  </a:lnTo>
                  <a:lnTo>
                    <a:pt x="912" y="1416"/>
                  </a:lnTo>
                  <a:lnTo>
                    <a:pt x="912" y="1440"/>
                  </a:lnTo>
                  <a:lnTo>
                    <a:pt x="942" y="1452"/>
                  </a:lnTo>
                  <a:lnTo>
                    <a:pt x="948" y="1482"/>
                  </a:lnTo>
                  <a:lnTo>
                    <a:pt x="960" y="1482"/>
                  </a:lnTo>
                  <a:lnTo>
                    <a:pt x="972" y="1488"/>
                  </a:lnTo>
                  <a:lnTo>
                    <a:pt x="984" y="1500"/>
                  </a:lnTo>
                  <a:lnTo>
                    <a:pt x="990" y="1512"/>
                  </a:lnTo>
                  <a:lnTo>
                    <a:pt x="990" y="1554"/>
                  </a:lnTo>
                  <a:lnTo>
                    <a:pt x="984" y="1566"/>
                  </a:lnTo>
                  <a:lnTo>
                    <a:pt x="984" y="1578"/>
                  </a:lnTo>
                  <a:lnTo>
                    <a:pt x="1014" y="1608"/>
                  </a:lnTo>
                  <a:lnTo>
                    <a:pt x="1026" y="1614"/>
                  </a:lnTo>
                  <a:lnTo>
                    <a:pt x="1044" y="1626"/>
                  </a:lnTo>
                  <a:lnTo>
                    <a:pt x="1056" y="1626"/>
                  </a:lnTo>
                  <a:lnTo>
                    <a:pt x="1080" y="1614"/>
                  </a:lnTo>
                  <a:lnTo>
                    <a:pt x="1092" y="1602"/>
                  </a:lnTo>
                  <a:lnTo>
                    <a:pt x="1104" y="1578"/>
                  </a:lnTo>
                  <a:lnTo>
                    <a:pt x="1116" y="1566"/>
                  </a:lnTo>
                  <a:lnTo>
                    <a:pt x="1134" y="1566"/>
                  </a:lnTo>
                  <a:lnTo>
                    <a:pt x="1134" y="1560"/>
                  </a:lnTo>
                  <a:lnTo>
                    <a:pt x="1152" y="1566"/>
                  </a:lnTo>
                  <a:lnTo>
                    <a:pt x="1194" y="1566"/>
                  </a:lnTo>
                  <a:lnTo>
                    <a:pt x="1200" y="1578"/>
                  </a:lnTo>
                  <a:lnTo>
                    <a:pt x="1206" y="1584"/>
                  </a:lnTo>
                  <a:lnTo>
                    <a:pt x="1212" y="1596"/>
                  </a:lnTo>
                  <a:lnTo>
                    <a:pt x="1224" y="1608"/>
                  </a:lnTo>
                  <a:lnTo>
                    <a:pt x="1230" y="1620"/>
                  </a:lnTo>
                  <a:lnTo>
                    <a:pt x="1242" y="1632"/>
                  </a:lnTo>
                  <a:lnTo>
                    <a:pt x="1242" y="1656"/>
                  </a:lnTo>
                  <a:lnTo>
                    <a:pt x="1236" y="1668"/>
                  </a:lnTo>
                  <a:lnTo>
                    <a:pt x="1236" y="1680"/>
                  </a:lnTo>
                  <a:lnTo>
                    <a:pt x="1242" y="1692"/>
                  </a:lnTo>
                  <a:lnTo>
                    <a:pt x="1254" y="1698"/>
                  </a:lnTo>
                  <a:lnTo>
                    <a:pt x="1254" y="1722"/>
                  </a:lnTo>
                  <a:lnTo>
                    <a:pt x="1260" y="1728"/>
                  </a:lnTo>
                  <a:lnTo>
                    <a:pt x="1272" y="1734"/>
                  </a:lnTo>
                  <a:lnTo>
                    <a:pt x="1284" y="1746"/>
                  </a:lnTo>
                  <a:lnTo>
                    <a:pt x="1284" y="1752"/>
                  </a:lnTo>
                  <a:lnTo>
                    <a:pt x="1278" y="1758"/>
                  </a:lnTo>
                  <a:lnTo>
                    <a:pt x="1272" y="1758"/>
                  </a:lnTo>
                  <a:lnTo>
                    <a:pt x="1272" y="1794"/>
                  </a:lnTo>
                  <a:lnTo>
                    <a:pt x="1284" y="1806"/>
                  </a:lnTo>
                  <a:lnTo>
                    <a:pt x="1284" y="1836"/>
                  </a:lnTo>
                  <a:lnTo>
                    <a:pt x="1296" y="1848"/>
                  </a:lnTo>
                  <a:lnTo>
                    <a:pt x="1314" y="1854"/>
                  </a:lnTo>
                  <a:lnTo>
                    <a:pt x="1326" y="1854"/>
                  </a:lnTo>
                  <a:lnTo>
                    <a:pt x="1338" y="1866"/>
                  </a:lnTo>
                  <a:lnTo>
                    <a:pt x="1380" y="1866"/>
                  </a:lnTo>
                  <a:lnTo>
                    <a:pt x="1380" y="1872"/>
                  </a:lnTo>
                  <a:lnTo>
                    <a:pt x="1386" y="1884"/>
                  </a:lnTo>
                  <a:lnTo>
                    <a:pt x="1410" y="1884"/>
                  </a:lnTo>
                  <a:lnTo>
                    <a:pt x="1410" y="1878"/>
                  </a:lnTo>
                  <a:lnTo>
                    <a:pt x="1398" y="1806"/>
                  </a:lnTo>
                  <a:lnTo>
                    <a:pt x="1416" y="1788"/>
                  </a:lnTo>
                  <a:lnTo>
                    <a:pt x="1398" y="1776"/>
                  </a:lnTo>
                  <a:lnTo>
                    <a:pt x="1398" y="1758"/>
                  </a:lnTo>
                  <a:lnTo>
                    <a:pt x="1404" y="1764"/>
                  </a:lnTo>
                  <a:lnTo>
                    <a:pt x="1422" y="1764"/>
                  </a:lnTo>
                  <a:lnTo>
                    <a:pt x="1428" y="1758"/>
                  </a:lnTo>
                  <a:lnTo>
                    <a:pt x="1428" y="1728"/>
                  </a:lnTo>
                  <a:lnTo>
                    <a:pt x="1452" y="1722"/>
                  </a:lnTo>
                  <a:lnTo>
                    <a:pt x="1458" y="1698"/>
                  </a:lnTo>
                  <a:lnTo>
                    <a:pt x="1476" y="1704"/>
                  </a:lnTo>
                  <a:lnTo>
                    <a:pt x="1494" y="1692"/>
                  </a:lnTo>
                  <a:lnTo>
                    <a:pt x="1488" y="1668"/>
                  </a:lnTo>
                  <a:lnTo>
                    <a:pt x="1500" y="1680"/>
                  </a:lnTo>
                  <a:lnTo>
                    <a:pt x="1500" y="1668"/>
                  </a:lnTo>
                  <a:lnTo>
                    <a:pt x="1506" y="1656"/>
                  </a:lnTo>
                  <a:lnTo>
                    <a:pt x="1512" y="1650"/>
                  </a:lnTo>
                  <a:lnTo>
                    <a:pt x="1518" y="1650"/>
                  </a:lnTo>
                  <a:lnTo>
                    <a:pt x="1524" y="1656"/>
                  </a:lnTo>
                  <a:lnTo>
                    <a:pt x="1524" y="1668"/>
                  </a:lnTo>
                  <a:lnTo>
                    <a:pt x="1542" y="1668"/>
                  </a:lnTo>
                  <a:lnTo>
                    <a:pt x="1554" y="1662"/>
                  </a:lnTo>
                  <a:lnTo>
                    <a:pt x="1572" y="1656"/>
                  </a:lnTo>
                  <a:lnTo>
                    <a:pt x="1596" y="1644"/>
                  </a:lnTo>
                  <a:lnTo>
                    <a:pt x="1602" y="1638"/>
                  </a:lnTo>
                  <a:lnTo>
                    <a:pt x="1608" y="1626"/>
                  </a:lnTo>
                  <a:lnTo>
                    <a:pt x="1620" y="1620"/>
                  </a:lnTo>
                  <a:lnTo>
                    <a:pt x="1626" y="1608"/>
                  </a:lnTo>
                  <a:lnTo>
                    <a:pt x="1632" y="1602"/>
                  </a:lnTo>
                  <a:lnTo>
                    <a:pt x="1632" y="1590"/>
                  </a:lnTo>
                  <a:lnTo>
                    <a:pt x="1626" y="1584"/>
                  </a:lnTo>
                  <a:lnTo>
                    <a:pt x="1626" y="1566"/>
                  </a:lnTo>
                  <a:lnTo>
                    <a:pt x="1632" y="1566"/>
                  </a:lnTo>
                  <a:lnTo>
                    <a:pt x="1656" y="1578"/>
                  </a:lnTo>
                  <a:lnTo>
                    <a:pt x="1662" y="1584"/>
                  </a:lnTo>
                  <a:lnTo>
                    <a:pt x="1674" y="1590"/>
                  </a:lnTo>
                  <a:lnTo>
                    <a:pt x="1686" y="1590"/>
                  </a:lnTo>
                  <a:lnTo>
                    <a:pt x="1692" y="1584"/>
                  </a:lnTo>
                  <a:lnTo>
                    <a:pt x="1710" y="1548"/>
                  </a:lnTo>
                  <a:lnTo>
                    <a:pt x="1716" y="1548"/>
                  </a:lnTo>
                  <a:lnTo>
                    <a:pt x="1734" y="1566"/>
                  </a:lnTo>
                  <a:lnTo>
                    <a:pt x="1746" y="1566"/>
                  </a:lnTo>
                  <a:lnTo>
                    <a:pt x="1752" y="1560"/>
                  </a:lnTo>
                  <a:lnTo>
                    <a:pt x="1758" y="1548"/>
                  </a:lnTo>
                  <a:lnTo>
                    <a:pt x="1764" y="1542"/>
                  </a:lnTo>
                  <a:lnTo>
                    <a:pt x="1770" y="1554"/>
                  </a:lnTo>
                  <a:lnTo>
                    <a:pt x="1776" y="1560"/>
                  </a:lnTo>
                  <a:lnTo>
                    <a:pt x="1782" y="1572"/>
                  </a:lnTo>
                  <a:lnTo>
                    <a:pt x="1794" y="1578"/>
                  </a:lnTo>
                  <a:lnTo>
                    <a:pt x="1800" y="1584"/>
                  </a:lnTo>
                  <a:lnTo>
                    <a:pt x="1818" y="1584"/>
                  </a:lnTo>
                  <a:lnTo>
                    <a:pt x="1824" y="1578"/>
                  </a:lnTo>
                  <a:lnTo>
                    <a:pt x="1830" y="1566"/>
                  </a:lnTo>
                  <a:lnTo>
                    <a:pt x="1842" y="1554"/>
                  </a:lnTo>
                  <a:lnTo>
                    <a:pt x="1848" y="1554"/>
                  </a:lnTo>
                  <a:lnTo>
                    <a:pt x="1860" y="1560"/>
                  </a:lnTo>
                  <a:lnTo>
                    <a:pt x="1872" y="1572"/>
                  </a:lnTo>
                  <a:lnTo>
                    <a:pt x="1872" y="1584"/>
                  </a:lnTo>
                  <a:lnTo>
                    <a:pt x="1878" y="1596"/>
                  </a:lnTo>
                  <a:lnTo>
                    <a:pt x="1878" y="1614"/>
                  </a:lnTo>
                  <a:lnTo>
                    <a:pt x="1914" y="1614"/>
                  </a:lnTo>
                  <a:lnTo>
                    <a:pt x="1920" y="1620"/>
                  </a:lnTo>
                  <a:lnTo>
                    <a:pt x="1926" y="1620"/>
                  </a:lnTo>
                  <a:lnTo>
                    <a:pt x="1926" y="1608"/>
                  </a:lnTo>
                  <a:lnTo>
                    <a:pt x="1932" y="1602"/>
                  </a:lnTo>
                  <a:lnTo>
                    <a:pt x="1932" y="1608"/>
                  </a:lnTo>
                  <a:lnTo>
                    <a:pt x="1956" y="1632"/>
                  </a:lnTo>
                  <a:lnTo>
                    <a:pt x="1962" y="1626"/>
                  </a:lnTo>
                  <a:lnTo>
                    <a:pt x="1968" y="1614"/>
                  </a:lnTo>
                  <a:lnTo>
                    <a:pt x="1968" y="1596"/>
                  </a:lnTo>
                  <a:lnTo>
                    <a:pt x="1962" y="1584"/>
                  </a:lnTo>
                  <a:lnTo>
                    <a:pt x="1980" y="1590"/>
                  </a:lnTo>
                  <a:lnTo>
                    <a:pt x="1992" y="1608"/>
                  </a:lnTo>
                  <a:lnTo>
                    <a:pt x="2004" y="1614"/>
                  </a:lnTo>
                  <a:lnTo>
                    <a:pt x="2004" y="1626"/>
                  </a:lnTo>
                  <a:lnTo>
                    <a:pt x="2010" y="1626"/>
                  </a:lnTo>
                  <a:lnTo>
                    <a:pt x="2016" y="1632"/>
                  </a:lnTo>
                  <a:lnTo>
                    <a:pt x="2028" y="1632"/>
                  </a:lnTo>
                  <a:lnTo>
                    <a:pt x="2034" y="1626"/>
                  </a:lnTo>
                  <a:lnTo>
                    <a:pt x="2034" y="1620"/>
                  </a:lnTo>
                  <a:lnTo>
                    <a:pt x="2028" y="1608"/>
                  </a:lnTo>
                  <a:lnTo>
                    <a:pt x="2022" y="1602"/>
                  </a:lnTo>
                  <a:lnTo>
                    <a:pt x="2010" y="1596"/>
                  </a:lnTo>
                  <a:lnTo>
                    <a:pt x="2004" y="1590"/>
                  </a:lnTo>
                  <a:lnTo>
                    <a:pt x="1998" y="1578"/>
                  </a:lnTo>
                  <a:lnTo>
                    <a:pt x="2010" y="1578"/>
                  </a:lnTo>
                  <a:lnTo>
                    <a:pt x="2022" y="1566"/>
                  </a:lnTo>
                  <a:lnTo>
                    <a:pt x="2022" y="1554"/>
                  </a:lnTo>
                  <a:lnTo>
                    <a:pt x="2016" y="1548"/>
                  </a:lnTo>
                  <a:lnTo>
                    <a:pt x="1968" y="1548"/>
                  </a:lnTo>
                  <a:lnTo>
                    <a:pt x="1962" y="1542"/>
                  </a:lnTo>
                  <a:lnTo>
                    <a:pt x="1962" y="1530"/>
                  </a:lnTo>
                  <a:lnTo>
                    <a:pt x="1968" y="1524"/>
                  </a:lnTo>
                  <a:lnTo>
                    <a:pt x="1986" y="1524"/>
                  </a:lnTo>
                  <a:lnTo>
                    <a:pt x="1998" y="1530"/>
                  </a:lnTo>
                  <a:lnTo>
                    <a:pt x="2004" y="1530"/>
                  </a:lnTo>
                  <a:lnTo>
                    <a:pt x="2016" y="1536"/>
                  </a:lnTo>
                  <a:lnTo>
                    <a:pt x="2028" y="1536"/>
                  </a:lnTo>
                  <a:lnTo>
                    <a:pt x="2064" y="1518"/>
                  </a:lnTo>
                  <a:lnTo>
                    <a:pt x="2070" y="1512"/>
                  </a:lnTo>
                  <a:lnTo>
                    <a:pt x="2082" y="1512"/>
                  </a:lnTo>
                  <a:lnTo>
                    <a:pt x="2082" y="1518"/>
                  </a:lnTo>
                  <a:lnTo>
                    <a:pt x="2106" y="1518"/>
                  </a:lnTo>
                  <a:lnTo>
                    <a:pt x="2118" y="1512"/>
                  </a:lnTo>
                  <a:lnTo>
                    <a:pt x="2124" y="1512"/>
                  </a:lnTo>
                  <a:lnTo>
                    <a:pt x="2130" y="1506"/>
                  </a:lnTo>
                  <a:lnTo>
                    <a:pt x="2130" y="1500"/>
                  </a:lnTo>
                  <a:lnTo>
                    <a:pt x="2136" y="1488"/>
                  </a:lnTo>
                  <a:lnTo>
                    <a:pt x="2136" y="1482"/>
                  </a:lnTo>
                  <a:lnTo>
                    <a:pt x="2142" y="1482"/>
                  </a:lnTo>
                  <a:lnTo>
                    <a:pt x="2142" y="1488"/>
                  </a:lnTo>
                  <a:lnTo>
                    <a:pt x="2148" y="1500"/>
                  </a:lnTo>
                  <a:lnTo>
                    <a:pt x="2148" y="1524"/>
                  </a:lnTo>
                  <a:lnTo>
                    <a:pt x="2154" y="1524"/>
                  </a:lnTo>
                  <a:lnTo>
                    <a:pt x="2160" y="1518"/>
                  </a:lnTo>
                  <a:lnTo>
                    <a:pt x="2172" y="1512"/>
                  </a:lnTo>
                  <a:lnTo>
                    <a:pt x="2190" y="1512"/>
                  </a:lnTo>
                  <a:lnTo>
                    <a:pt x="2202" y="1506"/>
                  </a:lnTo>
                  <a:lnTo>
                    <a:pt x="2214" y="1506"/>
                  </a:lnTo>
                  <a:lnTo>
                    <a:pt x="2226" y="1512"/>
                  </a:lnTo>
                  <a:lnTo>
                    <a:pt x="2232" y="1524"/>
                  </a:lnTo>
                  <a:lnTo>
                    <a:pt x="2232" y="1506"/>
                  </a:lnTo>
                  <a:lnTo>
                    <a:pt x="2244" y="1506"/>
                  </a:lnTo>
                  <a:lnTo>
                    <a:pt x="2256" y="1518"/>
                  </a:lnTo>
                  <a:lnTo>
                    <a:pt x="2256" y="1530"/>
                  </a:lnTo>
                  <a:lnTo>
                    <a:pt x="2286" y="1524"/>
                  </a:lnTo>
                  <a:lnTo>
                    <a:pt x="2280" y="1536"/>
                  </a:lnTo>
                  <a:lnTo>
                    <a:pt x="2280" y="1548"/>
                  </a:lnTo>
                  <a:lnTo>
                    <a:pt x="2286" y="1554"/>
                  </a:lnTo>
                  <a:lnTo>
                    <a:pt x="2286" y="1566"/>
                  </a:lnTo>
                  <a:lnTo>
                    <a:pt x="2298" y="1578"/>
                  </a:lnTo>
                  <a:lnTo>
                    <a:pt x="2310" y="1578"/>
                  </a:lnTo>
                  <a:lnTo>
                    <a:pt x="2328" y="1572"/>
                  </a:lnTo>
                  <a:lnTo>
                    <a:pt x="2352" y="1548"/>
                  </a:lnTo>
                  <a:lnTo>
                    <a:pt x="2370" y="1542"/>
                  </a:lnTo>
                  <a:lnTo>
                    <a:pt x="2382" y="1542"/>
                  </a:lnTo>
                  <a:lnTo>
                    <a:pt x="2394" y="1548"/>
                  </a:lnTo>
                  <a:lnTo>
                    <a:pt x="2400" y="1554"/>
                  </a:lnTo>
                  <a:lnTo>
                    <a:pt x="2418" y="1590"/>
                  </a:lnTo>
                  <a:lnTo>
                    <a:pt x="2418" y="1602"/>
                  </a:lnTo>
                  <a:lnTo>
                    <a:pt x="2424" y="1608"/>
                  </a:lnTo>
                  <a:lnTo>
                    <a:pt x="2436" y="1614"/>
                  </a:lnTo>
                  <a:lnTo>
                    <a:pt x="2466" y="1614"/>
                  </a:lnTo>
                  <a:lnTo>
                    <a:pt x="2460" y="1656"/>
                  </a:lnTo>
                  <a:lnTo>
                    <a:pt x="2460" y="1662"/>
                  </a:lnTo>
                  <a:lnTo>
                    <a:pt x="2454" y="1668"/>
                  </a:lnTo>
                  <a:lnTo>
                    <a:pt x="2436" y="1704"/>
                  </a:lnTo>
                  <a:lnTo>
                    <a:pt x="2436" y="1710"/>
                  </a:lnTo>
                  <a:lnTo>
                    <a:pt x="2448" y="1722"/>
                  </a:lnTo>
                  <a:lnTo>
                    <a:pt x="2454" y="1722"/>
                  </a:lnTo>
                  <a:lnTo>
                    <a:pt x="2460" y="1734"/>
                  </a:lnTo>
                  <a:lnTo>
                    <a:pt x="2436" y="1758"/>
                  </a:lnTo>
                  <a:lnTo>
                    <a:pt x="2454" y="1806"/>
                  </a:lnTo>
                  <a:lnTo>
                    <a:pt x="2472" y="1788"/>
                  </a:lnTo>
                  <a:lnTo>
                    <a:pt x="2478" y="1788"/>
                  </a:lnTo>
                  <a:lnTo>
                    <a:pt x="2478" y="1794"/>
                  </a:lnTo>
                  <a:lnTo>
                    <a:pt x="2472" y="1800"/>
                  </a:lnTo>
                  <a:lnTo>
                    <a:pt x="2466" y="1812"/>
                  </a:lnTo>
                  <a:lnTo>
                    <a:pt x="2466" y="1818"/>
                  </a:lnTo>
                  <a:lnTo>
                    <a:pt x="2460" y="1830"/>
                  </a:lnTo>
                  <a:lnTo>
                    <a:pt x="2478" y="1830"/>
                  </a:lnTo>
                  <a:lnTo>
                    <a:pt x="2478" y="1878"/>
                  </a:lnTo>
                  <a:lnTo>
                    <a:pt x="2496" y="1878"/>
                  </a:lnTo>
                  <a:lnTo>
                    <a:pt x="2502" y="1884"/>
                  </a:lnTo>
                  <a:lnTo>
                    <a:pt x="2508" y="1884"/>
                  </a:lnTo>
                  <a:lnTo>
                    <a:pt x="2508" y="1896"/>
                  </a:lnTo>
                  <a:lnTo>
                    <a:pt x="2502" y="1908"/>
                  </a:lnTo>
                  <a:lnTo>
                    <a:pt x="2502" y="1920"/>
                  </a:lnTo>
                  <a:lnTo>
                    <a:pt x="2526" y="1944"/>
                  </a:lnTo>
                  <a:lnTo>
                    <a:pt x="2532" y="1944"/>
                  </a:lnTo>
                  <a:lnTo>
                    <a:pt x="2538" y="1938"/>
                  </a:lnTo>
                  <a:lnTo>
                    <a:pt x="2550" y="1932"/>
                  </a:lnTo>
                  <a:lnTo>
                    <a:pt x="2556" y="1932"/>
                  </a:lnTo>
                  <a:lnTo>
                    <a:pt x="2562" y="1926"/>
                  </a:lnTo>
                  <a:lnTo>
                    <a:pt x="2568" y="1914"/>
                  </a:lnTo>
                  <a:lnTo>
                    <a:pt x="2568" y="1896"/>
                  </a:lnTo>
                  <a:lnTo>
                    <a:pt x="2586" y="1896"/>
                  </a:lnTo>
                  <a:lnTo>
                    <a:pt x="2586" y="1872"/>
                  </a:lnTo>
                  <a:lnTo>
                    <a:pt x="2604" y="1836"/>
                  </a:lnTo>
                  <a:lnTo>
                    <a:pt x="2604" y="1818"/>
                  </a:lnTo>
                  <a:lnTo>
                    <a:pt x="2610" y="1806"/>
                  </a:lnTo>
                  <a:lnTo>
                    <a:pt x="2610" y="1794"/>
                  </a:lnTo>
                  <a:lnTo>
                    <a:pt x="2604" y="1782"/>
                  </a:lnTo>
                  <a:lnTo>
                    <a:pt x="2604" y="1770"/>
                  </a:lnTo>
                  <a:lnTo>
                    <a:pt x="2598" y="1752"/>
                  </a:lnTo>
                  <a:lnTo>
                    <a:pt x="2592" y="1740"/>
                  </a:lnTo>
                  <a:lnTo>
                    <a:pt x="2586" y="1722"/>
                  </a:lnTo>
                  <a:lnTo>
                    <a:pt x="2586" y="1704"/>
                  </a:lnTo>
                  <a:lnTo>
                    <a:pt x="2592" y="1686"/>
                  </a:lnTo>
                  <a:lnTo>
                    <a:pt x="2598" y="1674"/>
                  </a:lnTo>
                  <a:lnTo>
                    <a:pt x="2598" y="1644"/>
                  </a:lnTo>
                  <a:lnTo>
                    <a:pt x="2592" y="1626"/>
                  </a:lnTo>
                  <a:lnTo>
                    <a:pt x="2586" y="1614"/>
                  </a:lnTo>
                  <a:lnTo>
                    <a:pt x="2580" y="1596"/>
                  </a:lnTo>
                  <a:lnTo>
                    <a:pt x="2574" y="1584"/>
                  </a:lnTo>
                  <a:lnTo>
                    <a:pt x="2574" y="1518"/>
                  </a:lnTo>
                  <a:lnTo>
                    <a:pt x="2580" y="1488"/>
                  </a:lnTo>
                  <a:lnTo>
                    <a:pt x="2586" y="1470"/>
                  </a:lnTo>
                  <a:lnTo>
                    <a:pt x="2598" y="1452"/>
                  </a:lnTo>
                  <a:lnTo>
                    <a:pt x="2604" y="1440"/>
                  </a:lnTo>
                  <a:lnTo>
                    <a:pt x="2610" y="1422"/>
                  </a:lnTo>
                  <a:lnTo>
                    <a:pt x="2616" y="1416"/>
                  </a:lnTo>
                  <a:lnTo>
                    <a:pt x="2616" y="1410"/>
                  </a:lnTo>
                  <a:lnTo>
                    <a:pt x="2628" y="1398"/>
                  </a:lnTo>
                  <a:lnTo>
                    <a:pt x="2652" y="1380"/>
                  </a:lnTo>
                  <a:lnTo>
                    <a:pt x="2658" y="1356"/>
                  </a:lnTo>
                  <a:lnTo>
                    <a:pt x="2670" y="1368"/>
                  </a:lnTo>
                  <a:lnTo>
                    <a:pt x="2676" y="1344"/>
                  </a:lnTo>
                  <a:lnTo>
                    <a:pt x="2730" y="1344"/>
                  </a:lnTo>
                  <a:lnTo>
                    <a:pt x="2730" y="1314"/>
                  </a:lnTo>
                  <a:lnTo>
                    <a:pt x="2748" y="1320"/>
                  </a:lnTo>
                  <a:lnTo>
                    <a:pt x="2754" y="1308"/>
                  </a:lnTo>
                  <a:lnTo>
                    <a:pt x="2772" y="1308"/>
                  </a:lnTo>
                  <a:lnTo>
                    <a:pt x="2796" y="1278"/>
                  </a:lnTo>
                  <a:lnTo>
                    <a:pt x="2796" y="1272"/>
                  </a:lnTo>
                  <a:lnTo>
                    <a:pt x="2802" y="1266"/>
                  </a:lnTo>
                  <a:lnTo>
                    <a:pt x="2814" y="1242"/>
                  </a:lnTo>
                  <a:lnTo>
                    <a:pt x="2832" y="1236"/>
                  </a:lnTo>
                  <a:lnTo>
                    <a:pt x="2862" y="1236"/>
                  </a:lnTo>
                  <a:lnTo>
                    <a:pt x="2874" y="1242"/>
                  </a:lnTo>
                  <a:lnTo>
                    <a:pt x="2886" y="1242"/>
                  </a:lnTo>
                  <a:lnTo>
                    <a:pt x="2892" y="1236"/>
                  </a:lnTo>
                  <a:lnTo>
                    <a:pt x="2904" y="1212"/>
                  </a:lnTo>
                  <a:lnTo>
                    <a:pt x="2910" y="1206"/>
                  </a:lnTo>
                  <a:lnTo>
                    <a:pt x="2916" y="1194"/>
                  </a:lnTo>
                  <a:lnTo>
                    <a:pt x="2928" y="1200"/>
                  </a:lnTo>
                  <a:lnTo>
                    <a:pt x="2934" y="1176"/>
                  </a:lnTo>
                  <a:lnTo>
                    <a:pt x="3018" y="1170"/>
                  </a:lnTo>
                  <a:lnTo>
                    <a:pt x="3024" y="1146"/>
                  </a:lnTo>
                  <a:lnTo>
                    <a:pt x="2982" y="1152"/>
                  </a:lnTo>
                  <a:lnTo>
                    <a:pt x="2988" y="1146"/>
                  </a:lnTo>
                  <a:lnTo>
                    <a:pt x="3000" y="1140"/>
                  </a:lnTo>
                  <a:lnTo>
                    <a:pt x="3006" y="1140"/>
                  </a:lnTo>
                  <a:lnTo>
                    <a:pt x="3006" y="1134"/>
                  </a:lnTo>
                  <a:lnTo>
                    <a:pt x="3000" y="1128"/>
                  </a:lnTo>
                  <a:lnTo>
                    <a:pt x="2994" y="1116"/>
                  </a:lnTo>
                  <a:lnTo>
                    <a:pt x="2988" y="1110"/>
                  </a:lnTo>
                  <a:lnTo>
                    <a:pt x="3024" y="1104"/>
                  </a:lnTo>
                  <a:lnTo>
                    <a:pt x="3048" y="1116"/>
                  </a:lnTo>
                  <a:lnTo>
                    <a:pt x="3078" y="1080"/>
                  </a:lnTo>
                  <a:lnTo>
                    <a:pt x="3024" y="1074"/>
                  </a:lnTo>
                  <a:lnTo>
                    <a:pt x="3024" y="1050"/>
                  </a:lnTo>
                  <a:lnTo>
                    <a:pt x="3036" y="1062"/>
                  </a:lnTo>
                  <a:lnTo>
                    <a:pt x="3078" y="1050"/>
                  </a:lnTo>
                  <a:lnTo>
                    <a:pt x="3084" y="990"/>
                  </a:lnTo>
                  <a:lnTo>
                    <a:pt x="3054" y="1002"/>
                  </a:lnTo>
                  <a:lnTo>
                    <a:pt x="3048" y="972"/>
                  </a:lnTo>
                  <a:lnTo>
                    <a:pt x="3024" y="960"/>
                  </a:lnTo>
                  <a:lnTo>
                    <a:pt x="3072" y="978"/>
                  </a:lnTo>
                  <a:lnTo>
                    <a:pt x="3078" y="972"/>
                  </a:lnTo>
                  <a:lnTo>
                    <a:pt x="3060" y="954"/>
                  </a:lnTo>
                  <a:lnTo>
                    <a:pt x="3090" y="954"/>
                  </a:lnTo>
                  <a:lnTo>
                    <a:pt x="3084" y="948"/>
                  </a:lnTo>
                  <a:lnTo>
                    <a:pt x="3078" y="936"/>
                  </a:lnTo>
                  <a:lnTo>
                    <a:pt x="3060" y="918"/>
                  </a:lnTo>
                  <a:lnTo>
                    <a:pt x="3054" y="906"/>
                  </a:lnTo>
                  <a:lnTo>
                    <a:pt x="3054" y="894"/>
                  </a:lnTo>
                  <a:lnTo>
                    <a:pt x="3060" y="888"/>
                  </a:lnTo>
                  <a:lnTo>
                    <a:pt x="3042" y="870"/>
                  </a:lnTo>
                  <a:lnTo>
                    <a:pt x="3042" y="864"/>
                  </a:lnTo>
                  <a:lnTo>
                    <a:pt x="3048" y="864"/>
                  </a:lnTo>
                  <a:lnTo>
                    <a:pt x="3066" y="846"/>
                  </a:lnTo>
                  <a:lnTo>
                    <a:pt x="3072" y="846"/>
                  </a:lnTo>
                  <a:lnTo>
                    <a:pt x="3066" y="870"/>
                  </a:lnTo>
                  <a:lnTo>
                    <a:pt x="3096" y="894"/>
                  </a:lnTo>
                  <a:lnTo>
                    <a:pt x="3096" y="888"/>
                  </a:lnTo>
                  <a:lnTo>
                    <a:pt x="3102" y="882"/>
                  </a:lnTo>
                  <a:lnTo>
                    <a:pt x="3102" y="864"/>
                  </a:lnTo>
                  <a:lnTo>
                    <a:pt x="3108" y="852"/>
                  </a:lnTo>
                  <a:lnTo>
                    <a:pt x="3108" y="834"/>
                  </a:lnTo>
                  <a:lnTo>
                    <a:pt x="3114" y="822"/>
                  </a:lnTo>
                  <a:lnTo>
                    <a:pt x="3144" y="792"/>
                  </a:lnTo>
                  <a:lnTo>
                    <a:pt x="3156" y="786"/>
                  </a:lnTo>
                  <a:lnTo>
                    <a:pt x="3162" y="786"/>
                  </a:lnTo>
                  <a:lnTo>
                    <a:pt x="3162" y="792"/>
                  </a:lnTo>
                  <a:lnTo>
                    <a:pt x="3150" y="816"/>
                  </a:lnTo>
                  <a:lnTo>
                    <a:pt x="3132" y="834"/>
                  </a:lnTo>
                  <a:lnTo>
                    <a:pt x="3126" y="846"/>
                  </a:lnTo>
                  <a:lnTo>
                    <a:pt x="3120" y="882"/>
                  </a:lnTo>
                  <a:lnTo>
                    <a:pt x="3138" y="882"/>
                  </a:lnTo>
                  <a:lnTo>
                    <a:pt x="3138" y="894"/>
                  </a:lnTo>
                  <a:lnTo>
                    <a:pt x="3132" y="906"/>
                  </a:lnTo>
                  <a:lnTo>
                    <a:pt x="3132" y="918"/>
                  </a:lnTo>
                  <a:lnTo>
                    <a:pt x="3114" y="936"/>
                  </a:lnTo>
                  <a:lnTo>
                    <a:pt x="3102" y="960"/>
                  </a:lnTo>
                  <a:lnTo>
                    <a:pt x="3102" y="978"/>
                  </a:lnTo>
                  <a:lnTo>
                    <a:pt x="3126" y="954"/>
                  </a:lnTo>
                  <a:lnTo>
                    <a:pt x="3132" y="942"/>
                  </a:lnTo>
                  <a:lnTo>
                    <a:pt x="3144" y="930"/>
                  </a:lnTo>
                  <a:lnTo>
                    <a:pt x="3168" y="918"/>
                  </a:lnTo>
                  <a:lnTo>
                    <a:pt x="3180" y="906"/>
                  </a:lnTo>
                  <a:lnTo>
                    <a:pt x="3192" y="882"/>
                  </a:lnTo>
                  <a:lnTo>
                    <a:pt x="3192" y="798"/>
                  </a:lnTo>
                  <a:lnTo>
                    <a:pt x="3198" y="780"/>
                  </a:lnTo>
                  <a:lnTo>
                    <a:pt x="3198" y="768"/>
                  </a:lnTo>
                  <a:lnTo>
                    <a:pt x="3204" y="756"/>
                  </a:lnTo>
                  <a:lnTo>
                    <a:pt x="3210" y="756"/>
                  </a:lnTo>
                  <a:lnTo>
                    <a:pt x="3210" y="768"/>
                  </a:lnTo>
                  <a:lnTo>
                    <a:pt x="3204" y="780"/>
                  </a:lnTo>
                  <a:lnTo>
                    <a:pt x="3204" y="798"/>
                  </a:lnTo>
                  <a:lnTo>
                    <a:pt x="3210" y="798"/>
                  </a:lnTo>
                  <a:lnTo>
                    <a:pt x="3216" y="804"/>
                  </a:lnTo>
                  <a:lnTo>
                    <a:pt x="3216" y="840"/>
                  </a:lnTo>
                  <a:lnTo>
                    <a:pt x="3234" y="822"/>
                  </a:lnTo>
                  <a:lnTo>
                    <a:pt x="3240" y="810"/>
                  </a:lnTo>
                  <a:lnTo>
                    <a:pt x="3288" y="762"/>
                  </a:lnTo>
                  <a:lnTo>
                    <a:pt x="3300" y="756"/>
                  </a:lnTo>
                  <a:lnTo>
                    <a:pt x="3324" y="732"/>
                  </a:lnTo>
                  <a:lnTo>
                    <a:pt x="3324" y="726"/>
                  </a:lnTo>
                  <a:lnTo>
                    <a:pt x="3318" y="720"/>
                  </a:lnTo>
                  <a:lnTo>
                    <a:pt x="3312" y="720"/>
                  </a:lnTo>
                  <a:lnTo>
                    <a:pt x="3306" y="714"/>
                  </a:lnTo>
                  <a:lnTo>
                    <a:pt x="3306" y="702"/>
                  </a:lnTo>
                  <a:lnTo>
                    <a:pt x="3312" y="696"/>
                  </a:lnTo>
                  <a:lnTo>
                    <a:pt x="3324" y="696"/>
                  </a:lnTo>
                  <a:lnTo>
                    <a:pt x="3330" y="702"/>
                  </a:lnTo>
                  <a:lnTo>
                    <a:pt x="3360" y="702"/>
                  </a:lnTo>
                  <a:lnTo>
                    <a:pt x="3390" y="696"/>
                  </a:lnTo>
                  <a:lnTo>
                    <a:pt x="3450" y="672"/>
                  </a:lnTo>
                  <a:lnTo>
                    <a:pt x="3462" y="666"/>
                  </a:lnTo>
                  <a:lnTo>
                    <a:pt x="3444" y="660"/>
                  </a:lnTo>
                  <a:lnTo>
                    <a:pt x="3438" y="660"/>
                  </a:lnTo>
                  <a:lnTo>
                    <a:pt x="3432" y="666"/>
                  </a:lnTo>
                  <a:lnTo>
                    <a:pt x="3414" y="672"/>
                  </a:lnTo>
                  <a:lnTo>
                    <a:pt x="3402" y="672"/>
                  </a:lnTo>
                  <a:lnTo>
                    <a:pt x="3390" y="678"/>
                  </a:lnTo>
                  <a:lnTo>
                    <a:pt x="3372" y="678"/>
                  </a:lnTo>
                  <a:lnTo>
                    <a:pt x="3360" y="684"/>
                  </a:lnTo>
                  <a:lnTo>
                    <a:pt x="3348" y="684"/>
                  </a:lnTo>
                  <a:lnTo>
                    <a:pt x="3342" y="678"/>
                  </a:lnTo>
                  <a:lnTo>
                    <a:pt x="3342" y="672"/>
                  </a:lnTo>
                  <a:lnTo>
                    <a:pt x="3348" y="666"/>
                  </a:lnTo>
                  <a:lnTo>
                    <a:pt x="3354" y="654"/>
                  </a:lnTo>
                  <a:lnTo>
                    <a:pt x="3366" y="654"/>
                  </a:lnTo>
                  <a:lnTo>
                    <a:pt x="3378" y="648"/>
                  </a:lnTo>
                  <a:lnTo>
                    <a:pt x="3402" y="648"/>
                  </a:lnTo>
                  <a:lnTo>
                    <a:pt x="3492" y="642"/>
                  </a:lnTo>
                  <a:lnTo>
                    <a:pt x="3534" y="606"/>
                  </a:lnTo>
                  <a:lnTo>
                    <a:pt x="3546" y="618"/>
                  </a:lnTo>
                  <a:lnTo>
                    <a:pt x="3570" y="606"/>
                  </a:lnTo>
                  <a:lnTo>
                    <a:pt x="3570" y="642"/>
                  </a:lnTo>
                  <a:lnTo>
                    <a:pt x="3600" y="618"/>
                  </a:lnTo>
                  <a:lnTo>
                    <a:pt x="3624" y="612"/>
                  </a:lnTo>
                  <a:lnTo>
                    <a:pt x="3630" y="582"/>
                  </a:lnTo>
                  <a:lnTo>
                    <a:pt x="3618" y="570"/>
                  </a:lnTo>
                  <a:lnTo>
                    <a:pt x="3612" y="600"/>
                  </a:lnTo>
                  <a:lnTo>
                    <a:pt x="3588" y="600"/>
                  </a:lnTo>
                  <a:lnTo>
                    <a:pt x="3588" y="576"/>
                  </a:lnTo>
                  <a:lnTo>
                    <a:pt x="3570" y="552"/>
                  </a:lnTo>
                  <a:lnTo>
                    <a:pt x="3594" y="540"/>
                  </a:lnTo>
                  <a:lnTo>
                    <a:pt x="3600" y="504"/>
                  </a:lnTo>
                  <a:lnTo>
                    <a:pt x="3612" y="498"/>
                  </a:lnTo>
                  <a:lnTo>
                    <a:pt x="3618" y="486"/>
                  </a:lnTo>
                  <a:lnTo>
                    <a:pt x="3630" y="480"/>
                  </a:lnTo>
                  <a:lnTo>
                    <a:pt x="3636" y="474"/>
                  </a:lnTo>
                  <a:lnTo>
                    <a:pt x="3648" y="468"/>
                  </a:lnTo>
                  <a:lnTo>
                    <a:pt x="3654" y="456"/>
                  </a:lnTo>
                  <a:lnTo>
                    <a:pt x="3654" y="450"/>
                  </a:lnTo>
                  <a:lnTo>
                    <a:pt x="3660" y="444"/>
                  </a:lnTo>
                  <a:lnTo>
                    <a:pt x="3660" y="438"/>
                  </a:lnTo>
                  <a:lnTo>
                    <a:pt x="3690" y="444"/>
                  </a:lnTo>
                  <a:lnTo>
                    <a:pt x="3702" y="426"/>
                  </a:lnTo>
                  <a:lnTo>
                    <a:pt x="3708" y="432"/>
                  </a:lnTo>
                  <a:lnTo>
                    <a:pt x="3720" y="432"/>
                  </a:lnTo>
                  <a:lnTo>
                    <a:pt x="3726" y="426"/>
                  </a:lnTo>
                  <a:lnTo>
                    <a:pt x="3738" y="420"/>
                  </a:lnTo>
                  <a:lnTo>
                    <a:pt x="3744" y="408"/>
                  </a:lnTo>
                  <a:lnTo>
                    <a:pt x="3756" y="402"/>
                  </a:lnTo>
                  <a:lnTo>
                    <a:pt x="3774" y="384"/>
                  </a:lnTo>
                  <a:lnTo>
                    <a:pt x="3774" y="414"/>
                  </a:lnTo>
                  <a:lnTo>
                    <a:pt x="3786" y="408"/>
                  </a:lnTo>
                  <a:lnTo>
                    <a:pt x="3792" y="402"/>
                  </a:lnTo>
                  <a:lnTo>
                    <a:pt x="3828" y="384"/>
                  </a:lnTo>
                  <a:lnTo>
                    <a:pt x="3834" y="378"/>
                  </a:lnTo>
                  <a:lnTo>
                    <a:pt x="3846" y="378"/>
                  </a:lnTo>
                  <a:lnTo>
                    <a:pt x="3858" y="372"/>
                  </a:lnTo>
                  <a:lnTo>
                    <a:pt x="3876" y="372"/>
                  </a:lnTo>
                  <a:lnTo>
                    <a:pt x="3888" y="366"/>
                  </a:lnTo>
                  <a:lnTo>
                    <a:pt x="3900" y="366"/>
                  </a:lnTo>
                  <a:lnTo>
                    <a:pt x="3900" y="330"/>
                  </a:lnTo>
                  <a:lnTo>
                    <a:pt x="3876" y="330"/>
                  </a:lnTo>
                  <a:lnTo>
                    <a:pt x="3876" y="324"/>
                  </a:lnTo>
                  <a:lnTo>
                    <a:pt x="3882" y="312"/>
                  </a:lnTo>
                  <a:lnTo>
                    <a:pt x="3894" y="300"/>
                  </a:lnTo>
                  <a:lnTo>
                    <a:pt x="3888" y="294"/>
                  </a:lnTo>
                  <a:lnTo>
                    <a:pt x="3882" y="294"/>
                  </a:lnTo>
                  <a:lnTo>
                    <a:pt x="3876" y="288"/>
                  </a:lnTo>
                  <a:lnTo>
                    <a:pt x="3876" y="276"/>
                  </a:lnTo>
                  <a:lnTo>
                    <a:pt x="3888" y="252"/>
                  </a:lnTo>
                  <a:lnTo>
                    <a:pt x="3900" y="222"/>
                  </a:lnTo>
                  <a:lnTo>
                    <a:pt x="3912" y="198"/>
                  </a:lnTo>
                  <a:lnTo>
                    <a:pt x="3918" y="174"/>
                  </a:lnTo>
                  <a:lnTo>
                    <a:pt x="3918" y="168"/>
                  </a:lnTo>
                  <a:lnTo>
                    <a:pt x="3912" y="162"/>
                  </a:lnTo>
                  <a:lnTo>
                    <a:pt x="3876" y="162"/>
                  </a:lnTo>
                  <a:lnTo>
                    <a:pt x="3864" y="168"/>
                  </a:lnTo>
                  <a:lnTo>
                    <a:pt x="3858" y="168"/>
                  </a:lnTo>
                  <a:close/>
                  <a:moveTo>
                    <a:pt x="2718" y="366"/>
                  </a:moveTo>
                  <a:lnTo>
                    <a:pt x="2712" y="366"/>
                  </a:lnTo>
                  <a:lnTo>
                    <a:pt x="2712" y="354"/>
                  </a:lnTo>
                  <a:lnTo>
                    <a:pt x="2718" y="348"/>
                  </a:lnTo>
                  <a:lnTo>
                    <a:pt x="2718" y="336"/>
                  </a:lnTo>
                  <a:lnTo>
                    <a:pt x="2712" y="336"/>
                  </a:lnTo>
                  <a:lnTo>
                    <a:pt x="2700" y="342"/>
                  </a:lnTo>
                  <a:lnTo>
                    <a:pt x="2694" y="348"/>
                  </a:lnTo>
                  <a:lnTo>
                    <a:pt x="2682" y="354"/>
                  </a:lnTo>
                  <a:lnTo>
                    <a:pt x="2676" y="372"/>
                  </a:lnTo>
                  <a:lnTo>
                    <a:pt x="2664" y="366"/>
                  </a:lnTo>
                  <a:lnTo>
                    <a:pt x="2664" y="378"/>
                  </a:lnTo>
                  <a:lnTo>
                    <a:pt x="2652" y="402"/>
                  </a:lnTo>
                  <a:lnTo>
                    <a:pt x="2628" y="414"/>
                  </a:lnTo>
                  <a:lnTo>
                    <a:pt x="2628" y="426"/>
                  </a:lnTo>
                  <a:lnTo>
                    <a:pt x="2634" y="432"/>
                  </a:lnTo>
                  <a:lnTo>
                    <a:pt x="2628" y="432"/>
                  </a:lnTo>
                  <a:lnTo>
                    <a:pt x="2598" y="462"/>
                  </a:lnTo>
                  <a:lnTo>
                    <a:pt x="2598" y="468"/>
                  </a:lnTo>
                  <a:lnTo>
                    <a:pt x="2604" y="474"/>
                  </a:lnTo>
                  <a:lnTo>
                    <a:pt x="2610" y="474"/>
                  </a:lnTo>
                  <a:lnTo>
                    <a:pt x="2616" y="480"/>
                  </a:lnTo>
                  <a:lnTo>
                    <a:pt x="2616" y="492"/>
                  </a:lnTo>
                  <a:lnTo>
                    <a:pt x="2610" y="498"/>
                  </a:lnTo>
                  <a:lnTo>
                    <a:pt x="2604" y="498"/>
                  </a:lnTo>
                  <a:lnTo>
                    <a:pt x="2604" y="510"/>
                  </a:lnTo>
                  <a:lnTo>
                    <a:pt x="2592" y="534"/>
                  </a:lnTo>
                  <a:lnTo>
                    <a:pt x="2580" y="552"/>
                  </a:lnTo>
                  <a:lnTo>
                    <a:pt x="2550" y="582"/>
                  </a:lnTo>
                  <a:lnTo>
                    <a:pt x="2478" y="618"/>
                  </a:lnTo>
                  <a:lnTo>
                    <a:pt x="2484" y="588"/>
                  </a:lnTo>
                  <a:lnTo>
                    <a:pt x="2478" y="582"/>
                  </a:lnTo>
                  <a:lnTo>
                    <a:pt x="2478" y="576"/>
                  </a:lnTo>
                  <a:lnTo>
                    <a:pt x="2472" y="570"/>
                  </a:lnTo>
                  <a:lnTo>
                    <a:pt x="2472" y="564"/>
                  </a:lnTo>
                  <a:lnTo>
                    <a:pt x="2478" y="552"/>
                  </a:lnTo>
                  <a:lnTo>
                    <a:pt x="2496" y="534"/>
                  </a:lnTo>
                  <a:lnTo>
                    <a:pt x="2502" y="522"/>
                  </a:lnTo>
                  <a:lnTo>
                    <a:pt x="2502" y="516"/>
                  </a:lnTo>
                  <a:lnTo>
                    <a:pt x="2496" y="510"/>
                  </a:lnTo>
                  <a:lnTo>
                    <a:pt x="2496" y="492"/>
                  </a:lnTo>
                  <a:lnTo>
                    <a:pt x="2502" y="480"/>
                  </a:lnTo>
                  <a:lnTo>
                    <a:pt x="2508" y="474"/>
                  </a:lnTo>
                  <a:lnTo>
                    <a:pt x="2514" y="462"/>
                  </a:lnTo>
                  <a:lnTo>
                    <a:pt x="2526" y="456"/>
                  </a:lnTo>
                  <a:lnTo>
                    <a:pt x="2532" y="450"/>
                  </a:lnTo>
                  <a:lnTo>
                    <a:pt x="2532" y="432"/>
                  </a:lnTo>
                  <a:lnTo>
                    <a:pt x="2538" y="432"/>
                  </a:lnTo>
                  <a:lnTo>
                    <a:pt x="2622" y="348"/>
                  </a:lnTo>
                  <a:lnTo>
                    <a:pt x="2592" y="354"/>
                  </a:lnTo>
                  <a:lnTo>
                    <a:pt x="2580" y="360"/>
                  </a:lnTo>
                  <a:lnTo>
                    <a:pt x="2574" y="366"/>
                  </a:lnTo>
                  <a:lnTo>
                    <a:pt x="2562" y="372"/>
                  </a:lnTo>
                  <a:lnTo>
                    <a:pt x="2556" y="378"/>
                  </a:lnTo>
                  <a:lnTo>
                    <a:pt x="2550" y="378"/>
                  </a:lnTo>
                  <a:lnTo>
                    <a:pt x="2550" y="372"/>
                  </a:lnTo>
                  <a:lnTo>
                    <a:pt x="2556" y="366"/>
                  </a:lnTo>
                  <a:lnTo>
                    <a:pt x="2568" y="360"/>
                  </a:lnTo>
                  <a:lnTo>
                    <a:pt x="2592" y="336"/>
                  </a:lnTo>
                  <a:lnTo>
                    <a:pt x="2604" y="330"/>
                  </a:lnTo>
                  <a:lnTo>
                    <a:pt x="2658" y="276"/>
                  </a:lnTo>
                  <a:lnTo>
                    <a:pt x="2670" y="288"/>
                  </a:lnTo>
                  <a:lnTo>
                    <a:pt x="2682" y="276"/>
                  </a:lnTo>
                  <a:lnTo>
                    <a:pt x="2682" y="288"/>
                  </a:lnTo>
                  <a:lnTo>
                    <a:pt x="2694" y="288"/>
                  </a:lnTo>
                  <a:lnTo>
                    <a:pt x="2700" y="282"/>
                  </a:lnTo>
                  <a:lnTo>
                    <a:pt x="2700" y="270"/>
                  </a:lnTo>
                  <a:lnTo>
                    <a:pt x="2724" y="276"/>
                  </a:lnTo>
                  <a:lnTo>
                    <a:pt x="2736" y="270"/>
                  </a:lnTo>
                  <a:lnTo>
                    <a:pt x="2742" y="270"/>
                  </a:lnTo>
                  <a:lnTo>
                    <a:pt x="2754" y="264"/>
                  </a:lnTo>
                  <a:lnTo>
                    <a:pt x="2772" y="264"/>
                  </a:lnTo>
                  <a:lnTo>
                    <a:pt x="2784" y="270"/>
                  </a:lnTo>
                  <a:lnTo>
                    <a:pt x="2790" y="276"/>
                  </a:lnTo>
                  <a:lnTo>
                    <a:pt x="2796" y="288"/>
                  </a:lnTo>
                  <a:lnTo>
                    <a:pt x="2772" y="294"/>
                  </a:lnTo>
                  <a:lnTo>
                    <a:pt x="2772" y="318"/>
                  </a:lnTo>
                  <a:lnTo>
                    <a:pt x="2742" y="318"/>
                  </a:lnTo>
                  <a:lnTo>
                    <a:pt x="2736" y="324"/>
                  </a:lnTo>
                  <a:lnTo>
                    <a:pt x="2736" y="360"/>
                  </a:lnTo>
                  <a:lnTo>
                    <a:pt x="2730" y="366"/>
                  </a:lnTo>
                  <a:lnTo>
                    <a:pt x="2718" y="366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76" name="Puerto Rico" descr="© INSCALE GmbH, 05.05.2010&#10;http://www.presentationload.com/">
              <a:extLst>
                <a:ext uri="{FF2B5EF4-FFF2-40B4-BE49-F238E27FC236}">
                  <a16:creationId xmlns:a16="http://schemas.microsoft.com/office/drawing/2014/main" id="{A18DD0C2-833A-4883-AEE9-4F1014EF2BDC}"/>
                </a:ext>
              </a:extLst>
            </p:cNvPr>
            <p:cNvSpPr>
              <a:spLocks/>
            </p:cNvSpPr>
            <p:nvPr/>
          </p:nvSpPr>
          <p:spPr bwMode="gray">
            <a:xfrm>
              <a:off x="3467323" y="3854396"/>
              <a:ext cx="60346" cy="26987"/>
            </a:xfrm>
            <a:custGeom>
              <a:avLst/>
              <a:gdLst>
                <a:gd name="T0" fmla="*/ 2147483647 w 138"/>
                <a:gd name="T1" fmla="*/ 2147483647 h 60"/>
                <a:gd name="T2" fmla="*/ 2147483647 w 138"/>
                <a:gd name="T3" fmla="*/ 2147483647 h 60"/>
                <a:gd name="T4" fmla="*/ 2147483647 w 138"/>
                <a:gd name="T5" fmla="*/ 0 h 60"/>
                <a:gd name="T6" fmla="*/ 2147483647 w 138"/>
                <a:gd name="T7" fmla="*/ 0 h 60"/>
                <a:gd name="T8" fmla="*/ 2147483647 w 138"/>
                <a:gd name="T9" fmla="*/ 2147483647 h 60"/>
                <a:gd name="T10" fmla="*/ 0 w 138"/>
                <a:gd name="T11" fmla="*/ 2147483647 h 60"/>
                <a:gd name="T12" fmla="*/ 0 w 138"/>
                <a:gd name="T13" fmla="*/ 2147483647 h 60"/>
                <a:gd name="T14" fmla="*/ 2147483647 w 138"/>
                <a:gd name="T15" fmla="*/ 2147483647 h 60"/>
                <a:gd name="T16" fmla="*/ 2147483647 w 138"/>
                <a:gd name="T17" fmla="*/ 2147483647 h 60"/>
                <a:gd name="T18" fmla="*/ 2147483647 w 138"/>
                <a:gd name="T19" fmla="*/ 2147483647 h 60"/>
                <a:gd name="T20" fmla="*/ 2147483647 w 138"/>
                <a:gd name="T21" fmla="*/ 2147483647 h 60"/>
                <a:gd name="T22" fmla="*/ 2147483647 w 138"/>
                <a:gd name="T23" fmla="*/ 2147483647 h 60"/>
                <a:gd name="T24" fmla="*/ 2147483647 w 138"/>
                <a:gd name="T25" fmla="*/ 2147483647 h 60"/>
                <a:gd name="T26" fmla="*/ 2147483647 w 138"/>
                <a:gd name="T27" fmla="*/ 2147483647 h 60"/>
                <a:gd name="T28" fmla="*/ 2147483647 w 138"/>
                <a:gd name="T29" fmla="*/ 2147483647 h 60"/>
                <a:gd name="T30" fmla="*/ 2147483647 w 138"/>
                <a:gd name="T31" fmla="*/ 2147483647 h 60"/>
                <a:gd name="T32" fmla="*/ 2147483647 w 138"/>
                <a:gd name="T33" fmla="*/ 2147483647 h 60"/>
                <a:gd name="T34" fmla="*/ 2147483647 w 138"/>
                <a:gd name="T35" fmla="*/ 2147483647 h 6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38"/>
                <a:gd name="T55" fmla="*/ 0 h 60"/>
                <a:gd name="T56" fmla="*/ 138 w 138"/>
                <a:gd name="T57" fmla="*/ 60 h 60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38" h="60">
                  <a:moveTo>
                    <a:pt x="84" y="12"/>
                  </a:moveTo>
                  <a:lnTo>
                    <a:pt x="72" y="12"/>
                  </a:lnTo>
                  <a:lnTo>
                    <a:pt x="36" y="0"/>
                  </a:lnTo>
                  <a:lnTo>
                    <a:pt x="12" y="0"/>
                  </a:lnTo>
                  <a:lnTo>
                    <a:pt x="6" y="12"/>
                  </a:lnTo>
                  <a:lnTo>
                    <a:pt x="0" y="18"/>
                  </a:lnTo>
                  <a:lnTo>
                    <a:pt x="0" y="48"/>
                  </a:lnTo>
                  <a:lnTo>
                    <a:pt x="36" y="60"/>
                  </a:lnTo>
                  <a:lnTo>
                    <a:pt x="48" y="48"/>
                  </a:lnTo>
                  <a:lnTo>
                    <a:pt x="102" y="48"/>
                  </a:lnTo>
                  <a:lnTo>
                    <a:pt x="120" y="36"/>
                  </a:lnTo>
                  <a:lnTo>
                    <a:pt x="132" y="30"/>
                  </a:lnTo>
                  <a:lnTo>
                    <a:pt x="138" y="18"/>
                  </a:lnTo>
                  <a:lnTo>
                    <a:pt x="138" y="12"/>
                  </a:lnTo>
                  <a:lnTo>
                    <a:pt x="132" y="6"/>
                  </a:lnTo>
                  <a:lnTo>
                    <a:pt x="114" y="6"/>
                  </a:lnTo>
                  <a:lnTo>
                    <a:pt x="102" y="12"/>
                  </a:lnTo>
                  <a:lnTo>
                    <a:pt x="84" y="12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77" name="Panama" descr="© INSCALE GmbH, 05.05.2010&#10;http://www.presentationload.com/">
              <a:extLst>
                <a:ext uri="{FF2B5EF4-FFF2-40B4-BE49-F238E27FC236}">
                  <a16:creationId xmlns:a16="http://schemas.microsoft.com/office/drawing/2014/main" id="{6E147EE7-DE3E-4E0F-B9D0-9C6131810006}"/>
                </a:ext>
              </a:extLst>
            </p:cNvPr>
            <p:cNvSpPr>
              <a:spLocks/>
            </p:cNvSpPr>
            <p:nvPr/>
          </p:nvSpPr>
          <p:spPr bwMode="gray">
            <a:xfrm>
              <a:off x="2941680" y="4173471"/>
              <a:ext cx="179449" cy="87309"/>
            </a:xfrm>
            <a:custGeom>
              <a:avLst/>
              <a:gdLst>
                <a:gd name="T0" fmla="*/ 2147483647 w 408"/>
                <a:gd name="T1" fmla="*/ 2147483647 h 198"/>
                <a:gd name="T2" fmla="*/ 2147483647 w 408"/>
                <a:gd name="T3" fmla="*/ 2147483647 h 198"/>
                <a:gd name="T4" fmla="*/ 2147483647 w 408"/>
                <a:gd name="T5" fmla="*/ 2147483647 h 198"/>
                <a:gd name="T6" fmla="*/ 2147483647 w 408"/>
                <a:gd name="T7" fmla="*/ 2147483647 h 198"/>
                <a:gd name="T8" fmla="*/ 2147483647 w 408"/>
                <a:gd name="T9" fmla="*/ 2147483647 h 198"/>
                <a:gd name="T10" fmla="*/ 2147483647 w 408"/>
                <a:gd name="T11" fmla="*/ 2147483647 h 198"/>
                <a:gd name="T12" fmla="*/ 2147483647 w 408"/>
                <a:gd name="T13" fmla="*/ 2147483647 h 198"/>
                <a:gd name="T14" fmla="*/ 2147483647 w 408"/>
                <a:gd name="T15" fmla="*/ 2147483647 h 198"/>
                <a:gd name="T16" fmla="*/ 2147483647 w 408"/>
                <a:gd name="T17" fmla="*/ 2147483647 h 198"/>
                <a:gd name="T18" fmla="*/ 2147483647 w 408"/>
                <a:gd name="T19" fmla="*/ 2147483647 h 198"/>
                <a:gd name="T20" fmla="*/ 2147483647 w 408"/>
                <a:gd name="T21" fmla="*/ 2147483647 h 198"/>
                <a:gd name="T22" fmla="*/ 2147483647 w 408"/>
                <a:gd name="T23" fmla="*/ 2147483647 h 198"/>
                <a:gd name="T24" fmla="*/ 2147483647 w 408"/>
                <a:gd name="T25" fmla="*/ 2147483647 h 198"/>
                <a:gd name="T26" fmla="*/ 2147483647 w 408"/>
                <a:gd name="T27" fmla="*/ 2147483647 h 198"/>
                <a:gd name="T28" fmla="*/ 2147483647 w 408"/>
                <a:gd name="T29" fmla="*/ 2147483647 h 198"/>
                <a:gd name="T30" fmla="*/ 2147483647 w 408"/>
                <a:gd name="T31" fmla="*/ 2147483647 h 198"/>
                <a:gd name="T32" fmla="*/ 2147483647 w 408"/>
                <a:gd name="T33" fmla="*/ 0 h 198"/>
                <a:gd name="T34" fmla="*/ 2147483647 w 408"/>
                <a:gd name="T35" fmla="*/ 2147483647 h 198"/>
                <a:gd name="T36" fmla="*/ 2147483647 w 408"/>
                <a:gd name="T37" fmla="*/ 2147483647 h 198"/>
                <a:gd name="T38" fmla="*/ 2147483647 w 408"/>
                <a:gd name="T39" fmla="*/ 2147483647 h 198"/>
                <a:gd name="T40" fmla="*/ 2147483647 w 408"/>
                <a:gd name="T41" fmla="*/ 2147483647 h 198"/>
                <a:gd name="T42" fmla="*/ 2147483647 w 408"/>
                <a:gd name="T43" fmla="*/ 2147483647 h 198"/>
                <a:gd name="T44" fmla="*/ 2147483647 w 408"/>
                <a:gd name="T45" fmla="*/ 2147483647 h 198"/>
                <a:gd name="T46" fmla="*/ 2147483647 w 408"/>
                <a:gd name="T47" fmla="*/ 2147483647 h 198"/>
                <a:gd name="T48" fmla="*/ 2147483647 w 408"/>
                <a:gd name="T49" fmla="*/ 2147483647 h 198"/>
                <a:gd name="T50" fmla="*/ 2147483647 w 408"/>
                <a:gd name="T51" fmla="*/ 2147483647 h 198"/>
                <a:gd name="T52" fmla="*/ 2147483647 w 408"/>
                <a:gd name="T53" fmla="*/ 2147483647 h 198"/>
                <a:gd name="T54" fmla="*/ 2147483647 w 408"/>
                <a:gd name="T55" fmla="*/ 2147483647 h 198"/>
                <a:gd name="T56" fmla="*/ 0 w 408"/>
                <a:gd name="T57" fmla="*/ 2147483647 h 198"/>
                <a:gd name="T58" fmla="*/ 2147483647 w 408"/>
                <a:gd name="T59" fmla="*/ 2147483647 h 198"/>
                <a:gd name="T60" fmla="*/ 2147483647 w 408"/>
                <a:gd name="T61" fmla="*/ 2147483647 h 198"/>
                <a:gd name="T62" fmla="*/ 2147483647 w 408"/>
                <a:gd name="T63" fmla="*/ 2147483647 h 198"/>
                <a:gd name="T64" fmla="*/ 0 w 408"/>
                <a:gd name="T65" fmla="*/ 2147483647 h 198"/>
                <a:gd name="T66" fmla="*/ 2147483647 w 408"/>
                <a:gd name="T67" fmla="*/ 2147483647 h 198"/>
                <a:gd name="T68" fmla="*/ 2147483647 w 408"/>
                <a:gd name="T69" fmla="*/ 2147483647 h 198"/>
                <a:gd name="T70" fmla="*/ 2147483647 w 408"/>
                <a:gd name="T71" fmla="*/ 2147483647 h 198"/>
                <a:gd name="T72" fmla="*/ 2147483647 w 408"/>
                <a:gd name="T73" fmla="*/ 2147483647 h 198"/>
                <a:gd name="T74" fmla="*/ 2147483647 w 408"/>
                <a:gd name="T75" fmla="*/ 2147483647 h 198"/>
                <a:gd name="T76" fmla="*/ 2147483647 w 408"/>
                <a:gd name="T77" fmla="*/ 2147483647 h 198"/>
                <a:gd name="T78" fmla="*/ 2147483647 w 408"/>
                <a:gd name="T79" fmla="*/ 2147483647 h 198"/>
                <a:gd name="T80" fmla="*/ 2147483647 w 408"/>
                <a:gd name="T81" fmla="*/ 2147483647 h 198"/>
                <a:gd name="T82" fmla="*/ 2147483647 w 408"/>
                <a:gd name="T83" fmla="*/ 2147483647 h 198"/>
                <a:gd name="T84" fmla="*/ 2147483647 w 408"/>
                <a:gd name="T85" fmla="*/ 2147483647 h 198"/>
                <a:gd name="T86" fmla="*/ 2147483647 w 408"/>
                <a:gd name="T87" fmla="*/ 2147483647 h 198"/>
                <a:gd name="T88" fmla="*/ 2147483647 w 408"/>
                <a:gd name="T89" fmla="*/ 2147483647 h 198"/>
                <a:gd name="T90" fmla="*/ 2147483647 w 408"/>
                <a:gd name="T91" fmla="*/ 2147483647 h 198"/>
                <a:gd name="T92" fmla="*/ 2147483647 w 408"/>
                <a:gd name="T93" fmla="*/ 2147483647 h 198"/>
                <a:gd name="T94" fmla="*/ 2147483647 w 408"/>
                <a:gd name="T95" fmla="*/ 2147483647 h 198"/>
                <a:gd name="T96" fmla="*/ 2147483647 w 408"/>
                <a:gd name="T97" fmla="*/ 2147483647 h 198"/>
                <a:gd name="T98" fmla="*/ 2147483647 w 408"/>
                <a:gd name="T99" fmla="*/ 2147483647 h 198"/>
                <a:gd name="T100" fmla="*/ 2147483647 w 408"/>
                <a:gd name="T101" fmla="*/ 2147483647 h 198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408"/>
                <a:gd name="T154" fmla="*/ 0 h 198"/>
                <a:gd name="T155" fmla="*/ 408 w 408"/>
                <a:gd name="T156" fmla="*/ 198 h 198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408" h="198">
                  <a:moveTo>
                    <a:pt x="306" y="66"/>
                  </a:moveTo>
                  <a:lnTo>
                    <a:pt x="318" y="78"/>
                  </a:lnTo>
                  <a:lnTo>
                    <a:pt x="324" y="90"/>
                  </a:lnTo>
                  <a:lnTo>
                    <a:pt x="330" y="96"/>
                  </a:lnTo>
                  <a:lnTo>
                    <a:pt x="342" y="90"/>
                  </a:lnTo>
                  <a:lnTo>
                    <a:pt x="372" y="120"/>
                  </a:lnTo>
                  <a:lnTo>
                    <a:pt x="342" y="102"/>
                  </a:lnTo>
                  <a:lnTo>
                    <a:pt x="342" y="120"/>
                  </a:lnTo>
                  <a:lnTo>
                    <a:pt x="336" y="132"/>
                  </a:lnTo>
                  <a:lnTo>
                    <a:pt x="336" y="162"/>
                  </a:lnTo>
                  <a:lnTo>
                    <a:pt x="342" y="168"/>
                  </a:lnTo>
                  <a:lnTo>
                    <a:pt x="348" y="180"/>
                  </a:lnTo>
                  <a:lnTo>
                    <a:pt x="354" y="186"/>
                  </a:lnTo>
                  <a:lnTo>
                    <a:pt x="360" y="186"/>
                  </a:lnTo>
                  <a:lnTo>
                    <a:pt x="372" y="156"/>
                  </a:lnTo>
                  <a:lnTo>
                    <a:pt x="378" y="162"/>
                  </a:lnTo>
                  <a:lnTo>
                    <a:pt x="390" y="168"/>
                  </a:lnTo>
                  <a:lnTo>
                    <a:pt x="396" y="162"/>
                  </a:lnTo>
                  <a:lnTo>
                    <a:pt x="408" y="138"/>
                  </a:lnTo>
                  <a:lnTo>
                    <a:pt x="408" y="126"/>
                  </a:lnTo>
                  <a:lnTo>
                    <a:pt x="396" y="120"/>
                  </a:lnTo>
                  <a:lnTo>
                    <a:pt x="390" y="108"/>
                  </a:lnTo>
                  <a:lnTo>
                    <a:pt x="390" y="90"/>
                  </a:lnTo>
                  <a:lnTo>
                    <a:pt x="396" y="84"/>
                  </a:lnTo>
                  <a:lnTo>
                    <a:pt x="372" y="66"/>
                  </a:lnTo>
                  <a:lnTo>
                    <a:pt x="372" y="60"/>
                  </a:lnTo>
                  <a:lnTo>
                    <a:pt x="366" y="54"/>
                  </a:lnTo>
                  <a:lnTo>
                    <a:pt x="366" y="42"/>
                  </a:lnTo>
                  <a:lnTo>
                    <a:pt x="360" y="30"/>
                  </a:lnTo>
                  <a:lnTo>
                    <a:pt x="348" y="24"/>
                  </a:lnTo>
                  <a:lnTo>
                    <a:pt x="330" y="18"/>
                  </a:lnTo>
                  <a:lnTo>
                    <a:pt x="288" y="18"/>
                  </a:lnTo>
                  <a:lnTo>
                    <a:pt x="282" y="0"/>
                  </a:lnTo>
                  <a:lnTo>
                    <a:pt x="246" y="0"/>
                  </a:lnTo>
                  <a:lnTo>
                    <a:pt x="234" y="6"/>
                  </a:lnTo>
                  <a:lnTo>
                    <a:pt x="228" y="12"/>
                  </a:lnTo>
                  <a:lnTo>
                    <a:pt x="222" y="24"/>
                  </a:lnTo>
                  <a:lnTo>
                    <a:pt x="210" y="36"/>
                  </a:lnTo>
                  <a:lnTo>
                    <a:pt x="204" y="36"/>
                  </a:lnTo>
                  <a:lnTo>
                    <a:pt x="198" y="30"/>
                  </a:lnTo>
                  <a:lnTo>
                    <a:pt x="192" y="30"/>
                  </a:lnTo>
                  <a:lnTo>
                    <a:pt x="168" y="42"/>
                  </a:lnTo>
                  <a:lnTo>
                    <a:pt x="144" y="66"/>
                  </a:lnTo>
                  <a:lnTo>
                    <a:pt x="132" y="72"/>
                  </a:lnTo>
                  <a:lnTo>
                    <a:pt x="120" y="72"/>
                  </a:lnTo>
                  <a:lnTo>
                    <a:pt x="114" y="66"/>
                  </a:lnTo>
                  <a:lnTo>
                    <a:pt x="102" y="60"/>
                  </a:lnTo>
                  <a:lnTo>
                    <a:pt x="90" y="42"/>
                  </a:lnTo>
                  <a:lnTo>
                    <a:pt x="78" y="54"/>
                  </a:lnTo>
                  <a:lnTo>
                    <a:pt x="60" y="54"/>
                  </a:lnTo>
                  <a:lnTo>
                    <a:pt x="48" y="42"/>
                  </a:lnTo>
                  <a:lnTo>
                    <a:pt x="48" y="18"/>
                  </a:lnTo>
                  <a:lnTo>
                    <a:pt x="36" y="6"/>
                  </a:lnTo>
                  <a:lnTo>
                    <a:pt x="24" y="6"/>
                  </a:lnTo>
                  <a:lnTo>
                    <a:pt x="18" y="12"/>
                  </a:lnTo>
                  <a:lnTo>
                    <a:pt x="6" y="12"/>
                  </a:lnTo>
                  <a:lnTo>
                    <a:pt x="0" y="18"/>
                  </a:lnTo>
                  <a:lnTo>
                    <a:pt x="0" y="36"/>
                  </a:lnTo>
                  <a:lnTo>
                    <a:pt x="6" y="42"/>
                  </a:lnTo>
                  <a:lnTo>
                    <a:pt x="6" y="48"/>
                  </a:lnTo>
                  <a:lnTo>
                    <a:pt x="24" y="48"/>
                  </a:lnTo>
                  <a:lnTo>
                    <a:pt x="30" y="54"/>
                  </a:lnTo>
                  <a:lnTo>
                    <a:pt x="12" y="72"/>
                  </a:lnTo>
                  <a:lnTo>
                    <a:pt x="6" y="72"/>
                  </a:lnTo>
                  <a:lnTo>
                    <a:pt x="6" y="96"/>
                  </a:lnTo>
                  <a:lnTo>
                    <a:pt x="0" y="102"/>
                  </a:lnTo>
                  <a:lnTo>
                    <a:pt x="6" y="108"/>
                  </a:lnTo>
                  <a:lnTo>
                    <a:pt x="48" y="102"/>
                  </a:lnTo>
                  <a:lnTo>
                    <a:pt x="60" y="120"/>
                  </a:lnTo>
                  <a:lnTo>
                    <a:pt x="90" y="114"/>
                  </a:lnTo>
                  <a:lnTo>
                    <a:pt x="90" y="126"/>
                  </a:lnTo>
                  <a:lnTo>
                    <a:pt x="84" y="132"/>
                  </a:lnTo>
                  <a:lnTo>
                    <a:pt x="84" y="150"/>
                  </a:lnTo>
                  <a:lnTo>
                    <a:pt x="90" y="156"/>
                  </a:lnTo>
                  <a:lnTo>
                    <a:pt x="108" y="156"/>
                  </a:lnTo>
                  <a:lnTo>
                    <a:pt x="114" y="150"/>
                  </a:lnTo>
                  <a:lnTo>
                    <a:pt x="120" y="150"/>
                  </a:lnTo>
                  <a:lnTo>
                    <a:pt x="120" y="132"/>
                  </a:lnTo>
                  <a:lnTo>
                    <a:pt x="138" y="126"/>
                  </a:lnTo>
                  <a:lnTo>
                    <a:pt x="138" y="150"/>
                  </a:lnTo>
                  <a:lnTo>
                    <a:pt x="144" y="168"/>
                  </a:lnTo>
                  <a:lnTo>
                    <a:pt x="144" y="180"/>
                  </a:lnTo>
                  <a:lnTo>
                    <a:pt x="150" y="192"/>
                  </a:lnTo>
                  <a:lnTo>
                    <a:pt x="156" y="198"/>
                  </a:lnTo>
                  <a:lnTo>
                    <a:pt x="162" y="198"/>
                  </a:lnTo>
                  <a:lnTo>
                    <a:pt x="180" y="192"/>
                  </a:lnTo>
                  <a:lnTo>
                    <a:pt x="198" y="174"/>
                  </a:lnTo>
                  <a:lnTo>
                    <a:pt x="204" y="174"/>
                  </a:lnTo>
                  <a:lnTo>
                    <a:pt x="198" y="168"/>
                  </a:lnTo>
                  <a:lnTo>
                    <a:pt x="186" y="162"/>
                  </a:lnTo>
                  <a:lnTo>
                    <a:pt x="180" y="150"/>
                  </a:lnTo>
                  <a:lnTo>
                    <a:pt x="174" y="144"/>
                  </a:lnTo>
                  <a:lnTo>
                    <a:pt x="168" y="132"/>
                  </a:lnTo>
                  <a:lnTo>
                    <a:pt x="162" y="126"/>
                  </a:lnTo>
                  <a:lnTo>
                    <a:pt x="186" y="102"/>
                  </a:lnTo>
                  <a:lnTo>
                    <a:pt x="222" y="84"/>
                  </a:lnTo>
                  <a:lnTo>
                    <a:pt x="228" y="72"/>
                  </a:lnTo>
                  <a:lnTo>
                    <a:pt x="246" y="54"/>
                  </a:lnTo>
                  <a:lnTo>
                    <a:pt x="258" y="48"/>
                  </a:lnTo>
                  <a:lnTo>
                    <a:pt x="276" y="54"/>
                  </a:lnTo>
                  <a:lnTo>
                    <a:pt x="288" y="60"/>
                  </a:lnTo>
                  <a:lnTo>
                    <a:pt x="306" y="66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78" name="Nicaragua" descr="© INSCALE GmbH, 05.05.2010&#10;http://www.presentationload.com/">
              <a:extLst>
                <a:ext uri="{FF2B5EF4-FFF2-40B4-BE49-F238E27FC236}">
                  <a16:creationId xmlns:a16="http://schemas.microsoft.com/office/drawing/2014/main" id="{BB9E0B0E-0CF8-44C5-8E4A-5BFC90417676}"/>
                </a:ext>
              </a:extLst>
            </p:cNvPr>
            <p:cNvSpPr>
              <a:spLocks/>
            </p:cNvSpPr>
            <p:nvPr/>
          </p:nvSpPr>
          <p:spPr bwMode="gray">
            <a:xfrm>
              <a:off x="2806695" y="3984566"/>
              <a:ext cx="144513" cy="149219"/>
            </a:xfrm>
            <a:custGeom>
              <a:avLst/>
              <a:gdLst>
                <a:gd name="T0" fmla="*/ 2147483647 w 324"/>
                <a:gd name="T1" fmla="*/ 2147483647 h 330"/>
                <a:gd name="T2" fmla="*/ 2147483647 w 324"/>
                <a:gd name="T3" fmla="*/ 0 h 330"/>
                <a:gd name="T4" fmla="*/ 2147483647 w 324"/>
                <a:gd name="T5" fmla="*/ 2147483647 h 330"/>
                <a:gd name="T6" fmla="*/ 2147483647 w 324"/>
                <a:gd name="T7" fmla="*/ 2147483647 h 330"/>
                <a:gd name="T8" fmla="*/ 2147483647 w 324"/>
                <a:gd name="T9" fmla="*/ 0 h 330"/>
                <a:gd name="T10" fmla="*/ 2147483647 w 324"/>
                <a:gd name="T11" fmla="*/ 2147483647 h 330"/>
                <a:gd name="T12" fmla="*/ 2147483647 w 324"/>
                <a:gd name="T13" fmla="*/ 2147483647 h 330"/>
                <a:gd name="T14" fmla="*/ 2147483647 w 324"/>
                <a:gd name="T15" fmla="*/ 2147483647 h 330"/>
                <a:gd name="T16" fmla="*/ 2147483647 w 324"/>
                <a:gd name="T17" fmla="*/ 2147483647 h 330"/>
                <a:gd name="T18" fmla="*/ 2147483647 w 324"/>
                <a:gd name="T19" fmla="*/ 2147483647 h 330"/>
                <a:gd name="T20" fmla="*/ 2147483647 w 324"/>
                <a:gd name="T21" fmla="*/ 2147483647 h 330"/>
                <a:gd name="T22" fmla="*/ 2147483647 w 324"/>
                <a:gd name="T23" fmla="*/ 2147483647 h 330"/>
                <a:gd name="T24" fmla="*/ 2147483647 w 324"/>
                <a:gd name="T25" fmla="*/ 2147483647 h 330"/>
                <a:gd name="T26" fmla="*/ 2147483647 w 324"/>
                <a:gd name="T27" fmla="*/ 2147483647 h 330"/>
                <a:gd name="T28" fmla="*/ 2147483647 w 324"/>
                <a:gd name="T29" fmla="*/ 2147483647 h 330"/>
                <a:gd name="T30" fmla="*/ 2147483647 w 324"/>
                <a:gd name="T31" fmla="*/ 2147483647 h 330"/>
                <a:gd name="T32" fmla="*/ 2147483647 w 324"/>
                <a:gd name="T33" fmla="*/ 2147483647 h 330"/>
                <a:gd name="T34" fmla="*/ 2147483647 w 324"/>
                <a:gd name="T35" fmla="*/ 2147483647 h 330"/>
                <a:gd name="T36" fmla="*/ 2147483647 w 324"/>
                <a:gd name="T37" fmla="*/ 2147483647 h 330"/>
                <a:gd name="T38" fmla="*/ 2147483647 w 324"/>
                <a:gd name="T39" fmla="*/ 2147483647 h 330"/>
                <a:gd name="T40" fmla="*/ 2147483647 w 324"/>
                <a:gd name="T41" fmla="*/ 2147483647 h 330"/>
                <a:gd name="T42" fmla="*/ 2147483647 w 324"/>
                <a:gd name="T43" fmla="*/ 2147483647 h 330"/>
                <a:gd name="T44" fmla="*/ 2147483647 w 324"/>
                <a:gd name="T45" fmla="*/ 2147483647 h 330"/>
                <a:gd name="T46" fmla="*/ 2147483647 w 324"/>
                <a:gd name="T47" fmla="*/ 2147483647 h 330"/>
                <a:gd name="T48" fmla="*/ 2147483647 w 324"/>
                <a:gd name="T49" fmla="*/ 2147483647 h 330"/>
                <a:gd name="T50" fmla="*/ 2147483647 w 324"/>
                <a:gd name="T51" fmla="*/ 2147483647 h 330"/>
                <a:gd name="T52" fmla="*/ 2147483647 w 324"/>
                <a:gd name="T53" fmla="*/ 2147483647 h 330"/>
                <a:gd name="T54" fmla="*/ 2147483647 w 324"/>
                <a:gd name="T55" fmla="*/ 2147483647 h 330"/>
                <a:gd name="T56" fmla="*/ 2147483647 w 324"/>
                <a:gd name="T57" fmla="*/ 2147483647 h 330"/>
                <a:gd name="T58" fmla="*/ 2147483647 w 324"/>
                <a:gd name="T59" fmla="*/ 2147483647 h 330"/>
                <a:gd name="T60" fmla="*/ 2147483647 w 324"/>
                <a:gd name="T61" fmla="*/ 2147483647 h 330"/>
                <a:gd name="T62" fmla="*/ 2147483647 w 324"/>
                <a:gd name="T63" fmla="*/ 2147483647 h 330"/>
                <a:gd name="T64" fmla="*/ 2147483647 w 324"/>
                <a:gd name="T65" fmla="*/ 2147483647 h 330"/>
                <a:gd name="T66" fmla="*/ 2147483647 w 324"/>
                <a:gd name="T67" fmla="*/ 2147483647 h 330"/>
                <a:gd name="T68" fmla="*/ 2147483647 w 324"/>
                <a:gd name="T69" fmla="*/ 2147483647 h 330"/>
                <a:gd name="T70" fmla="*/ 2147483647 w 324"/>
                <a:gd name="T71" fmla="*/ 2147483647 h 330"/>
                <a:gd name="T72" fmla="*/ 2147483647 w 324"/>
                <a:gd name="T73" fmla="*/ 2147483647 h 330"/>
                <a:gd name="T74" fmla="*/ 2147483647 w 324"/>
                <a:gd name="T75" fmla="*/ 2147483647 h 330"/>
                <a:gd name="T76" fmla="*/ 2147483647 w 324"/>
                <a:gd name="T77" fmla="*/ 2147483647 h 330"/>
                <a:gd name="T78" fmla="*/ 2147483647 w 324"/>
                <a:gd name="T79" fmla="*/ 2147483647 h 330"/>
                <a:gd name="T80" fmla="*/ 2147483647 w 324"/>
                <a:gd name="T81" fmla="*/ 2147483647 h 33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324"/>
                <a:gd name="T124" fmla="*/ 0 h 330"/>
                <a:gd name="T125" fmla="*/ 324 w 324"/>
                <a:gd name="T126" fmla="*/ 330 h 330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324" h="330">
                  <a:moveTo>
                    <a:pt x="324" y="18"/>
                  </a:moveTo>
                  <a:lnTo>
                    <a:pt x="318" y="12"/>
                  </a:lnTo>
                  <a:lnTo>
                    <a:pt x="318" y="6"/>
                  </a:lnTo>
                  <a:lnTo>
                    <a:pt x="312" y="0"/>
                  </a:lnTo>
                  <a:lnTo>
                    <a:pt x="264" y="0"/>
                  </a:lnTo>
                  <a:lnTo>
                    <a:pt x="264" y="6"/>
                  </a:lnTo>
                  <a:lnTo>
                    <a:pt x="252" y="18"/>
                  </a:lnTo>
                  <a:lnTo>
                    <a:pt x="240" y="18"/>
                  </a:lnTo>
                  <a:lnTo>
                    <a:pt x="222" y="0"/>
                  </a:lnTo>
                  <a:lnTo>
                    <a:pt x="210" y="0"/>
                  </a:lnTo>
                  <a:lnTo>
                    <a:pt x="198" y="12"/>
                  </a:lnTo>
                  <a:lnTo>
                    <a:pt x="198" y="30"/>
                  </a:lnTo>
                  <a:lnTo>
                    <a:pt x="180" y="30"/>
                  </a:lnTo>
                  <a:lnTo>
                    <a:pt x="168" y="54"/>
                  </a:lnTo>
                  <a:lnTo>
                    <a:pt x="144" y="78"/>
                  </a:lnTo>
                  <a:lnTo>
                    <a:pt x="126" y="78"/>
                  </a:lnTo>
                  <a:lnTo>
                    <a:pt x="120" y="72"/>
                  </a:lnTo>
                  <a:lnTo>
                    <a:pt x="120" y="66"/>
                  </a:lnTo>
                  <a:lnTo>
                    <a:pt x="108" y="66"/>
                  </a:lnTo>
                  <a:lnTo>
                    <a:pt x="102" y="72"/>
                  </a:lnTo>
                  <a:lnTo>
                    <a:pt x="96" y="84"/>
                  </a:lnTo>
                  <a:lnTo>
                    <a:pt x="60" y="84"/>
                  </a:lnTo>
                  <a:lnTo>
                    <a:pt x="54" y="90"/>
                  </a:lnTo>
                  <a:lnTo>
                    <a:pt x="54" y="102"/>
                  </a:lnTo>
                  <a:lnTo>
                    <a:pt x="60" y="108"/>
                  </a:lnTo>
                  <a:lnTo>
                    <a:pt x="60" y="120"/>
                  </a:lnTo>
                  <a:lnTo>
                    <a:pt x="66" y="126"/>
                  </a:lnTo>
                  <a:lnTo>
                    <a:pt x="48" y="126"/>
                  </a:lnTo>
                  <a:lnTo>
                    <a:pt x="48" y="144"/>
                  </a:lnTo>
                  <a:lnTo>
                    <a:pt x="36" y="150"/>
                  </a:lnTo>
                  <a:lnTo>
                    <a:pt x="0" y="150"/>
                  </a:lnTo>
                  <a:lnTo>
                    <a:pt x="48" y="204"/>
                  </a:lnTo>
                  <a:lnTo>
                    <a:pt x="48" y="210"/>
                  </a:lnTo>
                  <a:lnTo>
                    <a:pt x="54" y="216"/>
                  </a:lnTo>
                  <a:lnTo>
                    <a:pt x="54" y="228"/>
                  </a:lnTo>
                  <a:lnTo>
                    <a:pt x="66" y="252"/>
                  </a:lnTo>
                  <a:lnTo>
                    <a:pt x="72" y="258"/>
                  </a:lnTo>
                  <a:lnTo>
                    <a:pt x="96" y="270"/>
                  </a:lnTo>
                  <a:lnTo>
                    <a:pt x="108" y="282"/>
                  </a:lnTo>
                  <a:lnTo>
                    <a:pt x="114" y="294"/>
                  </a:lnTo>
                  <a:lnTo>
                    <a:pt x="138" y="294"/>
                  </a:lnTo>
                  <a:lnTo>
                    <a:pt x="132" y="294"/>
                  </a:lnTo>
                  <a:lnTo>
                    <a:pt x="120" y="282"/>
                  </a:lnTo>
                  <a:lnTo>
                    <a:pt x="120" y="276"/>
                  </a:lnTo>
                  <a:lnTo>
                    <a:pt x="126" y="270"/>
                  </a:lnTo>
                  <a:lnTo>
                    <a:pt x="138" y="270"/>
                  </a:lnTo>
                  <a:lnTo>
                    <a:pt x="138" y="264"/>
                  </a:lnTo>
                  <a:lnTo>
                    <a:pt x="132" y="258"/>
                  </a:lnTo>
                  <a:lnTo>
                    <a:pt x="126" y="258"/>
                  </a:lnTo>
                  <a:lnTo>
                    <a:pt x="120" y="264"/>
                  </a:lnTo>
                  <a:lnTo>
                    <a:pt x="114" y="264"/>
                  </a:lnTo>
                  <a:lnTo>
                    <a:pt x="114" y="222"/>
                  </a:lnTo>
                  <a:lnTo>
                    <a:pt x="120" y="222"/>
                  </a:lnTo>
                  <a:lnTo>
                    <a:pt x="132" y="228"/>
                  </a:lnTo>
                  <a:lnTo>
                    <a:pt x="144" y="240"/>
                  </a:lnTo>
                  <a:lnTo>
                    <a:pt x="156" y="246"/>
                  </a:lnTo>
                  <a:lnTo>
                    <a:pt x="180" y="270"/>
                  </a:lnTo>
                  <a:lnTo>
                    <a:pt x="192" y="306"/>
                  </a:lnTo>
                  <a:lnTo>
                    <a:pt x="210" y="306"/>
                  </a:lnTo>
                  <a:lnTo>
                    <a:pt x="216" y="312"/>
                  </a:lnTo>
                  <a:lnTo>
                    <a:pt x="222" y="312"/>
                  </a:lnTo>
                  <a:lnTo>
                    <a:pt x="222" y="318"/>
                  </a:lnTo>
                  <a:lnTo>
                    <a:pt x="234" y="330"/>
                  </a:lnTo>
                  <a:lnTo>
                    <a:pt x="270" y="330"/>
                  </a:lnTo>
                  <a:lnTo>
                    <a:pt x="270" y="324"/>
                  </a:lnTo>
                  <a:lnTo>
                    <a:pt x="258" y="312"/>
                  </a:lnTo>
                  <a:lnTo>
                    <a:pt x="252" y="300"/>
                  </a:lnTo>
                  <a:lnTo>
                    <a:pt x="252" y="276"/>
                  </a:lnTo>
                  <a:lnTo>
                    <a:pt x="264" y="264"/>
                  </a:lnTo>
                  <a:lnTo>
                    <a:pt x="270" y="264"/>
                  </a:lnTo>
                  <a:lnTo>
                    <a:pt x="270" y="246"/>
                  </a:lnTo>
                  <a:lnTo>
                    <a:pt x="264" y="234"/>
                  </a:lnTo>
                  <a:lnTo>
                    <a:pt x="264" y="222"/>
                  </a:lnTo>
                  <a:lnTo>
                    <a:pt x="270" y="174"/>
                  </a:lnTo>
                  <a:lnTo>
                    <a:pt x="282" y="192"/>
                  </a:lnTo>
                  <a:lnTo>
                    <a:pt x="288" y="108"/>
                  </a:lnTo>
                  <a:lnTo>
                    <a:pt x="288" y="102"/>
                  </a:lnTo>
                  <a:lnTo>
                    <a:pt x="294" y="96"/>
                  </a:lnTo>
                  <a:lnTo>
                    <a:pt x="306" y="72"/>
                  </a:lnTo>
                  <a:lnTo>
                    <a:pt x="312" y="66"/>
                  </a:lnTo>
                  <a:lnTo>
                    <a:pt x="324" y="42"/>
                  </a:lnTo>
                  <a:lnTo>
                    <a:pt x="324" y="18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79" name="Newfoundland" descr="© INSCALE GmbH, 05.05.2010&#10;http://www.presentationload.com/">
              <a:extLst>
                <a:ext uri="{FF2B5EF4-FFF2-40B4-BE49-F238E27FC236}">
                  <a16:creationId xmlns:a16="http://schemas.microsoft.com/office/drawing/2014/main" id="{8E9307B9-8101-4FBA-B420-D91695CA9EB4}"/>
                </a:ext>
              </a:extLst>
            </p:cNvPr>
            <p:cNvSpPr>
              <a:spLocks/>
            </p:cNvSpPr>
            <p:nvPr/>
          </p:nvSpPr>
          <p:spPr bwMode="gray">
            <a:xfrm>
              <a:off x="3937385" y="2666992"/>
              <a:ext cx="187390" cy="171443"/>
            </a:xfrm>
            <a:custGeom>
              <a:avLst/>
              <a:gdLst>
                <a:gd name="T0" fmla="*/ 2147483647 w 426"/>
                <a:gd name="T1" fmla="*/ 2147483647 h 384"/>
                <a:gd name="T2" fmla="*/ 2147483647 w 426"/>
                <a:gd name="T3" fmla="*/ 2147483647 h 384"/>
                <a:gd name="T4" fmla="*/ 2147483647 w 426"/>
                <a:gd name="T5" fmla="*/ 0 h 384"/>
                <a:gd name="T6" fmla="*/ 2147483647 w 426"/>
                <a:gd name="T7" fmla="*/ 2147483647 h 384"/>
                <a:gd name="T8" fmla="*/ 2147483647 w 426"/>
                <a:gd name="T9" fmla="*/ 2147483647 h 384"/>
                <a:gd name="T10" fmla="*/ 2147483647 w 426"/>
                <a:gd name="T11" fmla="*/ 2147483647 h 384"/>
                <a:gd name="T12" fmla="*/ 2147483647 w 426"/>
                <a:gd name="T13" fmla="*/ 2147483647 h 384"/>
                <a:gd name="T14" fmla="*/ 2147483647 w 426"/>
                <a:gd name="T15" fmla="*/ 2147483647 h 384"/>
                <a:gd name="T16" fmla="*/ 2147483647 w 426"/>
                <a:gd name="T17" fmla="*/ 2147483647 h 384"/>
                <a:gd name="T18" fmla="*/ 2147483647 w 426"/>
                <a:gd name="T19" fmla="*/ 2147483647 h 384"/>
                <a:gd name="T20" fmla="*/ 2147483647 w 426"/>
                <a:gd name="T21" fmla="*/ 2147483647 h 384"/>
                <a:gd name="T22" fmla="*/ 2147483647 w 426"/>
                <a:gd name="T23" fmla="*/ 2147483647 h 384"/>
                <a:gd name="T24" fmla="*/ 2147483647 w 426"/>
                <a:gd name="T25" fmla="*/ 2147483647 h 384"/>
                <a:gd name="T26" fmla="*/ 2147483647 w 426"/>
                <a:gd name="T27" fmla="*/ 2147483647 h 384"/>
                <a:gd name="T28" fmla="*/ 2147483647 w 426"/>
                <a:gd name="T29" fmla="*/ 2147483647 h 384"/>
                <a:gd name="T30" fmla="*/ 2147483647 w 426"/>
                <a:gd name="T31" fmla="*/ 2147483647 h 384"/>
                <a:gd name="T32" fmla="*/ 2147483647 w 426"/>
                <a:gd name="T33" fmla="*/ 2147483647 h 384"/>
                <a:gd name="T34" fmla="*/ 2147483647 w 426"/>
                <a:gd name="T35" fmla="*/ 2147483647 h 384"/>
                <a:gd name="T36" fmla="*/ 2147483647 w 426"/>
                <a:gd name="T37" fmla="*/ 2147483647 h 384"/>
                <a:gd name="T38" fmla="*/ 2147483647 w 426"/>
                <a:gd name="T39" fmla="*/ 2147483647 h 384"/>
                <a:gd name="T40" fmla="*/ 2147483647 w 426"/>
                <a:gd name="T41" fmla="*/ 2147483647 h 384"/>
                <a:gd name="T42" fmla="*/ 2147483647 w 426"/>
                <a:gd name="T43" fmla="*/ 2147483647 h 384"/>
                <a:gd name="T44" fmla="*/ 2147483647 w 426"/>
                <a:gd name="T45" fmla="*/ 2147483647 h 384"/>
                <a:gd name="T46" fmla="*/ 2147483647 w 426"/>
                <a:gd name="T47" fmla="*/ 2147483647 h 384"/>
                <a:gd name="T48" fmla="*/ 2147483647 w 426"/>
                <a:gd name="T49" fmla="*/ 2147483647 h 384"/>
                <a:gd name="T50" fmla="*/ 2147483647 w 426"/>
                <a:gd name="T51" fmla="*/ 2147483647 h 384"/>
                <a:gd name="T52" fmla="*/ 2147483647 w 426"/>
                <a:gd name="T53" fmla="*/ 2147483647 h 384"/>
                <a:gd name="T54" fmla="*/ 2147483647 w 426"/>
                <a:gd name="T55" fmla="*/ 2147483647 h 384"/>
                <a:gd name="T56" fmla="*/ 2147483647 w 426"/>
                <a:gd name="T57" fmla="*/ 2147483647 h 384"/>
                <a:gd name="T58" fmla="*/ 2147483647 w 426"/>
                <a:gd name="T59" fmla="*/ 2147483647 h 384"/>
                <a:gd name="T60" fmla="*/ 2147483647 w 426"/>
                <a:gd name="T61" fmla="*/ 2147483647 h 384"/>
                <a:gd name="T62" fmla="*/ 2147483647 w 426"/>
                <a:gd name="T63" fmla="*/ 2147483647 h 384"/>
                <a:gd name="T64" fmla="*/ 2147483647 w 426"/>
                <a:gd name="T65" fmla="*/ 2147483647 h 384"/>
                <a:gd name="T66" fmla="*/ 2147483647 w 426"/>
                <a:gd name="T67" fmla="*/ 2147483647 h 384"/>
                <a:gd name="T68" fmla="*/ 2147483647 w 426"/>
                <a:gd name="T69" fmla="*/ 2147483647 h 384"/>
                <a:gd name="T70" fmla="*/ 2147483647 w 426"/>
                <a:gd name="T71" fmla="*/ 2147483647 h 384"/>
                <a:gd name="T72" fmla="*/ 2147483647 w 426"/>
                <a:gd name="T73" fmla="*/ 2147483647 h 384"/>
                <a:gd name="T74" fmla="*/ 2147483647 w 426"/>
                <a:gd name="T75" fmla="*/ 2147483647 h 384"/>
                <a:gd name="T76" fmla="*/ 2147483647 w 426"/>
                <a:gd name="T77" fmla="*/ 2147483647 h 384"/>
                <a:gd name="T78" fmla="*/ 2147483647 w 426"/>
                <a:gd name="T79" fmla="*/ 2147483647 h 384"/>
                <a:gd name="T80" fmla="*/ 2147483647 w 426"/>
                <a:gd name="T81" fmla="*/ 2147483647 h 384"/>
                <a:gd name="T82" fmla="*/ 2147483647 w 426"/>
                <a:gd name="T83" fmla="*/ 2147483647 h 384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426"/>
                <a:gd name="T127" fmla="*/ 0 h 384"/>
                <a:gd name="T128" fmla="*/ 426 w 426"/>
                <a:gd name="T129" fmla="*/ 384 h 384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426" h="384">
                  <a:moveTo>
                    <a:pt x="258" y="18"/>
                  </a:moveTo>
                  <a:lnTo>
                    <a:pt x="270" y="12"/>
                  </a:lnTo>
                  <a:lnTo>
                    <a:pt x="276" y="12"/>
                  </a:lnTo>
                  <a:lnTo>
                    <a:pt x="294" y="6"/>
                  </a:lnTo>
                  <a:lnTo>
                    <a:pt x="306" y="0"/>
                  </a:lnTo>
                  <a:lnTo>
                    <a:pt x="330" y="0"/>
                  </a:lnTo>
                  <a:lnTo>
                    <a:pt x="342" y="6"/>
                  </a:lnTo>
                  <a:lnTo>
                    <a:pt x="342" y="18"/>
                  </a:lnTo>
                  <a:lnTo>
                    <a:pt x="336" y="24"/>
                  </a:lnTo>
                  <a:lnTo>
                    <a:pt x="312" y="42"/>
                  </a:lnTo>
                  <a:lnTo>
                    <a:pt x="312" y="48"/>
                  </a:lnTo>
                  <a:lnTo>
                    <a:pt x="306" y="54"/>
                  </a:lnTo>
                  <a:lnTo>
                    <a:pt x="300" y="72"/>
                  </a:lnTo>
                  <a:lnTo>
                    <a:pt x="276" y="96"/>
                  </a:lnTo>
                  <a:lnTo>
                    <a:pt x="258" y="102"/>
                  </a:lnTo>
                  <a:lnTo>
                    <a:pt x="246" y="102"/>
                  </a:lnTo>
                  <a:lnTo>
                    <a:pt x="210" y="150"/>
                  </a:lnTo>
                  <a:lnTo>
                    <a:pt x="210" y="174"/>
                  </a:lnTo>
                  <a:lnTo>
                    <a:pt x="234" y="156"/>
                  </a:lnTo>
                  <a:lnTo>
                    <a:pt x="264" y="108"/>
                  </a:lnTo>
                  <a:lnTo>
                    <a:pt x="282" y="126"/>
                  </a:lnTo>
                  <a:lnTo>
                    <a:pt x="306" y="138"/>
                  </a:lnTo>
                  <a:lnTo>
                    <a:pt x="294" y="168"/>
                  </a:lnTo>
                  <a:lnTo>
                    <a:pt x="324" y="168"/>
                  </a:lnTo>
                  <a:lnTo>
                    <a:pt x="330" y="192"/>
                  </a:lnTo>
                  <a:lnTo>
                    <a:pt x="384" y="162"/>
                  </a:lnTo>
                  <a:lnTo>
                    <a:pt x="402" y="174"/>
                  </a:lnTo>
                  <a:lnTo>
                    <a:pt x="396" y="180"/>
                  </a:lnTo>
                  <a:lnTo>
                    <a:pt x="390" y="192"/>
                  </a:lnTo>
                  <a:lnTo>
                    <a:pt x="378" y="204"/>
                  </a:lnTo>
                  <a:lnTo>
                    <a:pt x="372" y="204"/>
                  </a:lnTo>
                  <a:lnTo>
                    <a:pt x="384" y="204"/>
                  </a:lnTo>
                  <a:lnTo>
                    <a:pt x="396" y="210"/>
                  </a:lnTo>
                  <a:lnTo>
                    <a:pt x="408" y="210"/>
                  </a:lnTo>
                  <a:lnTo>
                    <a:pt x="408" y="216"/>
                  </a:lnTo>
                  <a:lnTo>
                    <a:pt x="396" y="240"/>
                  </a:lnTo>
                  <a:lnTo>
                    <a:pt x="384" y="252"/>
                  </a:lnTo>
                  <a:lnTo>
                    <a:pt x="378" y="264"/>
                  </a:lnTo>
                  <a:lnTo>
                    <a:pt x="366" y="276"/>
                  </a:lnTo>
                  <a:lnTo>
                    <a:pt x="360" y="288"/>
                  </a:lnTo>
                  <a:lnTo>
                    <a:pt x="354" y="294"/>
                  </a:lnTo>
                  <a:lnTo>
                    <a:pt x="390" y="294"/>
                  </a:lnTo>
                  <a:lnTo>
                    <a:pt x="354" y="312"/>
                  </a:lnTo>
                  <a:lnTo>
                    <a:pt x="384" y="312"/>
                  </a:lnTo>
                  <a:lnTo>
                    <a:pt x="420" y="300"/>
                  </a:lnTo>
                  <a:lnTo>
                    <a:pt x="426" y="324"/>
                  </a:lnTo>
                  <a:lnTo>
                    <a:pt x="360" y="384"/>
                  </a:lnTo>
                  <a:lnTo>
                    <a:pt x="318" y="378"/>
                  </a:lnTo>
                  <a:lnTo>
                    <a:pt x="336" y="354"/>
                  </a:lnTo>
                  <a:lnTo>
                    <a:pt x="306" y="360"/>
                  </a:lnTo>
                  <a:lnTo>
                    <a:pt x="300" y="348"/>
                  </a:lnTo>
                  <a:lnTo>
                    <a:pt x="228" y="360"/>
                  </a:lnTo>
                  <a:lnTo>
                    <a:pt x="192" y="354"/>
                  </a:lnTo>
                  <a:lnTo>
                    <a:pt x="186" y="348"/>
                  </a:lnTo>
                  <a:lnTo>
                    <a:pt x="228" y="336"/>
                  </a:lnTo>
                  <a:lnTo>
                    <a:pt x="234" y="330"/>
                  </a:lnTo>
                  <a:lnTo>
                    <a:pt x="234" y="324"/>
                  </a:lnTo>
                  <a:lnTo>
                    <a:pt x="228" y="324"/>
                  </a:lnTo>
                  <a:lnTo>
                    <a:pt x="222" y="318"/>
                  </a:lnTo>
                  <a:lnTo>
                    <a:pt x="198" y="318"/>
                  </a:lnTo>
                  <a:lnTo>
                    <a:pt x="162" y="312"/>
                  </a:lnTo>
                  <a:lnTo>
                    <a:pt x="126" y="300"/>
                  </a:lnTo>
                  <a:lnTo>
                    <a:pt x="96" y="294"/>
                  </a:lnTo>
                  <a:lnTo>
                    <a:pt x="78" y="294"/>
                  </a:lnTo>
                  <a:lnTo>
                    <a:pt x="72" y="300"/>
                  </a:lnTo>
                  <a:lnTo>
                    <a:pt x="48" y="300"/>
                  </a:lnTo>
                  <a:lnTo>
                    <a:pt x="36" y="306"/>
                  </a:lnTo>
                  <a:lnTo>
                    <a:pt x="24" y="306"/>
                  </a:lnTo>
                  <a:lnTo>
                    <a:pt x="12" y="300"/>
                  </a:lnTo>
                  <a:lnTo>
                    <a:pt x="6" y="294"/>
                  </a:lnTo>
                  <a:lnTo>
                    <a:pt x="18" y="282"/>
                  </a:lnTo>
                  <a:lnTo>
                    <a:pt x="24" y="282"/>
                  </a:lnTo>
                  <a:lnTo>
                    <a:pt x="30" y="276"/>
                  </a:lnTo>
                  <a:lnTo>
                    <a:pt x="42" y="276"/>
                  </a:lnTo>
                  <a:lnTo>
                    <a:pt x="30" y="276"/>
                  </a:lnTo>
                  <a:lnTo>
                    <a:pt x="12" y="270"/>
                  </a:lnTo>
                  <a:lnTo>
                    <a:pt x="0" y="258"/>
                  </a:lnTo>
                  <a:lnTo>
                    <a:pt x="6" y="252"/>
                  </a:lnTo>
                  <a:lnTo>
                    <a:pt x="18" y="252"/>
                  </a:lnTo>
                  <a:lnTo>
                    <a:pt x="54" y="234"/>
                  </a:lnTo>
                  <a:lnTo>
                    <a:pt x="60" y="228"/>
                  </a:lnTo>
                  <a:lnTo>
                    <a:pt x="66" y="228"/>
                  </a:lnTo>
                  <a:lnTo>
                    <a:pt x="204" y="90"/>
                  </a:lnTo>
                  <a:lnTo>
                    <a:pt x="258" y="18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80" name="Mexico" descr="© INSCALE GmbH, 05.05.2010&#10;http://www.presentationload.com/">
              <a:extLst>
                <a:ext uri="{FF2B5EF4-FFF2-40B4-BE49-F238E27FC236}">
                  <a16:creationId xmlns:a16="http://schemas.microsoft.com/office/drawing/2014/main" id="{53852362-BDD7-4512-8646-7210BB3542A8}"/>
                </a:ext>
              </a:extLst>
            </p:cNvPr>
            <p:cNvSpPr>
              <a:spLocks/>
            </p:cNvSpPr>
            <p:nvPr/>
          </p:nvSpPr>
          <p:spPr bwMode="gray">
            <a:xfrm>
              <a:off x="2046021" y="3340066"/>
              <a:ext cx="825784" cy="655613"/>
            </a:xfrm>
            <a:custGeom>
              <a:avLst/>
              <a:gdLst>
                <a:gd name="T0" fmla="*/ 2147483647 w 1860"/>
                <a:gd name="T1" fmla="*/ 2147483647 h 1458"/>
                <a:gd name="T2" fmla="*/ 2147483647 w 1860"/>
                <a:gd name="T3" fmla="*/ 2147483647 h 1458"/>
                <a:gd name="T4" fmla="*/ 2147483647 w 1860"/>
                <a:gd name="T5" fmla="*/ 2147483647 h 1458"/>
                <a:gd name="T6" fmla="*/ 2147483647 w 1860"/>
                <a:gd name="T7" fmla="*/ 2147483647 h 1458"/>
                <a:gd name="T8" fmla="*/ 2147483647 w 1860"/>
                <a:gd name="T9" fmla="*/ 2147483647 h 1458"/>
                <a:gd name="T10" fmla="*/ 2147483647 w 1860"/>
                <a:gd name="T11" fmla="*/ 2147483647 h 1458"/>
                <a:gd name="T12" fmla="*/ 2147483647 w 1860"/>
                <a:gd name="T13" fmla="*/ 2147483647 h 1458"/>
                <a:gd name="T14" fmla="*/ 2147483647 w 1860"/>
                <a:gd name="T15" fmla="*/ 2147483647 h 1458"/>
                <a:gd name="T16" fmla="*/ 2147483647 w 1860"/>
                <a:gd name="T17" fmla="*/ 2147483647 h 1458"/>
                <a:gd name="T18" fmla="*/ 2147483647 w 1860"/>
                <a:gd name="T19" fmla="*/ 2147483647 h 1458"/>
                <a:gd name="T20" fmla="*/ 2147483647 w 1860"/>
                <a:gd name="T21" fmla="*/ 2147483647 h 1458"/>
                <a:gd name="T22" fmla="*/ 2147483647 w 1860"/>
                <a:gd name="T23" fmla="*/ 2147483647 h 1458"/>
                <a:gd name="T24" fmla="*/ 2147483647 w 1860"/>
                <a:gd name="T25" fmla="*/ 2147483647 h 1458"/>
                <a:gd name="T26" fmla="*/ 2147483647 w 1860"/>
                <a:gd name="T27" fmla="*/ 2147483647 h 1458"/>
                <a:gd name="T28" fmla="*/ 2147483647 w 1860"/>
                <a:gd name="T29" fmla="*/ 2147483647 h 1458"/>
                <a:gd name="T30" fmla="*/ 2147483647 w 1860"/>
                <a:gd name="T31" fmla="*/ 2147483647 h 1458"/>
                <a:gd name="T32" fmla="*/ 2147483647 w 1860"/>
                <a:gd name="T33" fmla="*/ 2147483647 h 1458"/>
                <a:gd name="T34" fmla="*/ 2147483647 w 1860"/>
                <a:gd name="T35" fmla="*/ 2147483647 h 1458"/>
                <a:gd name="T36" fmla="*/ 2147483647 w 1860"/>
                <a:gd name="T37" fmla="*/ 2147483647 h 1458"/>
                <a:gd name="T38" fmla="*/ 2147483647 w 1860"/>
                <a:gd name="T39" fmla="*/ 2147483647 h 1458"/>
                <a:gd name="T40" fmla="*/ 2147483647 w 1860"/>
                <a:gd name="T41" fmla="*/ 2147483647 h 1458"/>
                <a:gd name="T42" fmla="*/ 2147483647 w 1860"/>
                <a:gd name="T43" fmla="*/ 2147483647 h 1458"/>
                <a:gd name="T44" fmla="*/ 2147483647 w 1860"/>
                <a:gd name="T45" fmla="*/ 2147483647 h 1458"/>
                <a:gd name="T46" fmla="*/ 2147483647 w 1860"/>
                <a:gd name="T47" fmla="*/ 2147483647 h 1458"/>
                <a:gd name="T48" fmla="*/ 2147483647 w 1860"/>
                <a:gd name="T49" fmla="*/ 2147483647 h 1458"/>
                <a:gd name="T50" fmla="*/ 2147483647 w 1860"/>
                <a:gd name="T51" fmla="*/ 2147483647 h 1458"/>
                <a:gd name="T52" fmla="*/ 2147483647 w 1860"/>
                <a:gd name="T53" fmla="*/ 2147483647 h 1458"/>
                <a:gd name="T54" fmla="*/ 2147483647 w 1860"/>
                <a:gd name="T55" fmla="*/ 2147483647 h 1458"/>
                <a:gd name="T56" fmla="*/ 0 w 1860"/>
                <a:gd name="T57" fmla="*/ 2147483647 h 1458"/>
                <a:gd name="T58" fmla="*/ 2147483647 w 1860"/>
                <a:gd name="T59" fmla="*/ 2147483647 h 1458"/>
                <a:gd name="T60" fmla="*/ 2147483647 w 1860"/>
                <a:gd name="T61" fmla="*/ 2147483647 h 1458"/>
                <a:gd name="T62" fmla="*/ 2147483647 w 1860"/>
                <a:gd name="T63" fmla="*/ 2147483647 h 1458"/>
                <a:gd name="T64" fmla="*/ 2147483647 w 1860"/>
                <a:gd name="T65" fmla="*/ 2147483647 h 1458"/>
                <a:gd name="T66" fmla="*/ 2147483647 w 1860"/>
                <a:gd name="T67" fmla="*/ 2147483647 h 1458"/>
                <a:gd name="T68" fmla="*/ 2147483647 w 1860"/>
                <a:gd name="T69" fmla="*/ 2147483647 h 1458"/>
                <a:gd name="T70" fmla="*/ 2147483647 w 1860"/>
                <a:gd name="T71" fmla="*/ 2147483647 h 1458"/>
                <a:gd name="T72" fmla="*/ 2147483647 w 1860"/>
                <a:gd name="T73" fmla="*/ 2147483647 h 1458"/>
                <a:gd name="T74" fmla="*/ 2147483647 w 1860"/>
                <a:gd name="T75" fmla="*/ 2147483647 h 1458"/>
                <a:gd name="T76" fmla="*/ 2147483647 w 1860"/>
                <a:gd name="T77" fmla="*/ 2147483647 h 1458"/>
                <a:gd name="T78" fmla="*/ 2147483647 w 1860"/>
                <a:gd name="T79" fmla="*/ 2147483647 h 1458"/>
                <a:gd name="T80" fmla="*/ 2147483647 w 1860"/>
                <a:gd name="T81" fmla="*/ 2147483647 h 1458"/>
                <a:gd name="T82" fmla="*/ 2147483647 w 1860"/>
                <a:gd name="T83" fmla="*/ 2147483647 h 1458"/>
                <a:gd name="T84" fmla="*/ 2147483647 w 1860"/>
                <a:gd name="T85" fmla="*/ 2147483647 h 1458"/>
                <a:gd name="T86" fmla="*/ 2147483647 w 1860"/>
                <a:gd name="T87" fmla="*/ 2147483647 h 1458"/>
                <a:gd name="T88" fmla="*/ 2147483647 w 1860"/>
                <a:gd name="T89" fmla="*/ 2147483647 h 1458"/>
                <a:gd name="T90" fmla="*/ 2147483647 w 1860"/>
                <a:gd name="T91" fmla="*/ 2147483647 h 1458"/>
                <a:gd name="T92" fmla="*/ 2147483647 w 1860"/>
                <a:gd name="T93" fmla="*/ 2147483647 h 1458"/>
                <a:gd name="T94" fmla="*/ 2147483647 w 1860"/>
                <a:gd name="T95" fmla="*/ 2147483647 h 1458"/>
                <a:gd name="T96" fmla="*/ 2147483647 w 1860"/>
                <a:gd name="T97" fmla="*/ 2147483647 h 1458"/>
                <a:gd name="T98" fmla="*/ 2147483647 w 1860"/>
                <a:gd name="T99" fmla="*/ 2147483647 h 1458"/>
                <a:gd name="T100" fmla="*/ 2147483647 w 1860"/>
                <a:gd name="T101" fmla="*/ 2147483647 h 1458"/>
                <a:gd name="T102" fmla="*/ 2147483647 w 1860"/>
                <a:gd name="T103" fmla="*/ 2147483647 h 1458"/>
                <a:gd name="T104" fmla="*/ 2147483647 w 1860"/>
                <a:gd name="T105" fmla="*/ 2147483647 h 1458"/>
                <a:gd name="T106" fmla="*/ 2147483647 w 1860"/>
                <a:gd name="T107" fmla="*/ 2147483647 h 1458"/>
                <a:gd name="T108" fmla="*/ 2147483647 w 1860"/>
                <a:gd name="T109" fmla="*/ 2147483647 h 1458"/>
                <a:gd name="T110" fmla="*/ 2147483647 w 1860"/>
                <a:gd name="T111" fmla="*/ 2147483647 h 1458"/>
                <a:gd name="T112" fmla="*/ 2147483647 w 1860"/>
                <a:gd name="T113" fmla="*/ 2147483647 h 1458"/>
                <a:gd name="T114" fmla="*/ 2147483647 w 1860"/>
                <a:gd name="T115" fmla="*/ 2147483647 h 1458"/>
                <a:gd name="T116" fmla="*/ 2147483647 w 1860"/>
                <a:gd name="T117" fmla="*/ 2147483647 h 1458"/>
                <a:gd name="T118" fmla="*/ 2147483647 w 1860"/>
                <a:gd name="T119" fmla="*/ 2147483647 h 1458"/>
                <a:gd name="T120" fmla="*/ 2147483647 w 1860"/>
                <a:gd name="T121" fmla="*/ 2147483647 h 1458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860"/>
                <a:gd name="T184" fmla="*/ 0 h 1458"/>
                <a:gd name="T185" fmla="*/ 1860 w 1860"/>
                <a:gd name="T186" fmla="*/ 1458 h 1458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860" h="1458">
                  <a:moveTo>
                    <a:pt x="1422" y="1440"/>
                  </a:moveTo>
                  <a:lnTo>
                    <a:pt x="1422" y="1380"/>
                  </a:lnTo>
                  <a:lnTo>
                    <a:pt x="1452" y="1332"/>
                  </a:lnTo>
                  <a:lnTo>
                    <a:pt x="1542" y="1338"/>
                  </a:lnTo>
                  <a:lnTo>
                    <a:pt x="1542" y="1320"/>
                  </a:lnTo>
                  <a:lnTo>
                    <a:pt x="1548" y="1320"/>
                  </a:lnTo>
                  <a:lnTo>
                    <a:pt x="1554" y="1314"/>
                  </a:lnTo>
                  <a:lnTo>
                    <a:pt x="1554" y="1302"/>
                  </a:lnTo>
                  <a:lnTo>
                    <a:pt x="1536" y="1302"/>
                  </a:lnTo>
                  <a:lnTo>
                    <a:pt x="1530" y="1278"/>
                  </a:lnTo>
                  <a:lnTo>
                    <a:pt x="1524" y="1278"/>
                  </a:lnTo>
                  <a:lnTo>
                    <a:pt x="1512" y="1272"/>
                  </a:lnTo>
                  <a:lnTo>
                    <a:pt x="1506" y="1272"/>
                  </a:lnTo>
                  <a:lnTo>
                    <a:pt x="1500" y="1266"/>
                  </a:lnTo>
                  <a:lnTo>
                    <a:pt x="1494" y="1254"/>
                  </a:lnTo>
                  <a:lnTo>
                    <a:pt x="1494" y="1248"/>
                  </a:lnTo>
                  <a:lnTo>
                    <a:pt x="1482" y="1242"/>
                  </a:lnTo>
                  <a:lnTo>
                    <a:pt x="1506" y="1242"/>
                  </a:lnTo>
                  <a:lnTo>
                    <a:pt x="1518" y="1236"/>
                  </a:lnTo>
                  <a:lnTo>
                    <a:pt x="1524" y="1236"/>
                  </a:lnTo>
                  <a:lnTo>
                    <a:pt x="1524" y="1212"/>
                  </a:lnTo>
                  <a:lnTo>
                    <a:pt x="1518" y="1200"/>
                  </a:lnTo>
                  <a:lnTo>
                    <a:pt x="1518" y="1188"/>
                  </a:lnTo>
                  <a:lnTo>
                    <a:pt x="1650" y="1194"/>
                  </a:lnTo>
                  <a:lnTo>
                    <a:pt x="1656" y="1182"/>
                  </a:lnTo>
                  <a:lnTo>
                    <a:pt x="1656" y="1176"/>
                  </a:lnTo>
                  <a:lnTo>
                    <a:pt x="1662" y="1176"/>
                  </a:lnTo>
                  <a:lnTo>
                    <a:pt x="1668" y="1182"/>
                  </a:lnTo>
                  <a:lnTo>
                    <a:pt x="1668" y="1188"/>
                  </a:lnTo>
                  <a:lnTo>
                    <a:pt x="1674" y="1188"/>
                  </a:lnTo>
                  <a:lnTo>
                    <a:pt x="1680" y="1182"/>
                  </a:lnTo>
                  <a:lnTo>
                    <a:pt x="1692" y="1176"/>
                  </a:lnTo>
                  <a:lnTo>
                    <a:pt x="1698" y="1164"/>
                  </a:lnTo>
                  <a:lnTo>
                    <a:pt x="1698" y="1152"/>
                  </a:lnTo>
                  <a:lnTo>
                    <a:pt x="1704" y="1146"/>
                  </a:lnTo>
                  <a:lnTo>
                    <a:pt x="1704" y="1140"/>
                  </a:lnTo>
                  <a:lnTo>
                    <a:pt x="1710" y="1152"/>
                  </a:lnTo>
                  <a:lnTo>
                    <a:pt x="1746" y="1116"/>
                  </a:lnTo>
                  <a:lnTo>
                    <a:pt x="1746" y="1122"/>
                  </a:lnTo>
                  <a:lnTo>
                    <a:pt x="1740" y="1128"/>
                  </a:lnTo>
                  <a:lnTo>
                    <a:pt x="1740" y="1146"/>
                  </a:lnTo>
                  <a:lnTo>
                    <a:pt x="1746" y="1152"/>
                  </a:lnTo>
                  <a:lnTo>
                    <a:pt x="1758" y="1152"/>
                  </a:lnTo>
                  <a:lnTo>
                    <a:pt x="1782" y="1086"/>
                  </a:lnTo>
                  <a:lnTo>
                    <a:pt x="1770" y="1074"/>
                  </a:lnTo>
                  <a:lnTo>
                    <a:pt x="1794" y="1068"/>
                  </a:lnTo>
                  <a:lnTo>
                    <a:pt x="1794" y="1056"/>
                  </a:lnTo>
                  <a:lnTo>
                    <a:pt x="1776" y="1050"/>
                  </a:lnTo>
                  <a:lnTo>
                    <a:pt x="1794" y="1032"/>
                  </a:lnTo>
                  <a:lnTo>
                    <a:pt x="1800" y="1008"/>
                  </a:lnTo>
                  <a:lnTo>
                    <a:pt x="1806" y="996"/>
                  </a:lnTo>
                  <a:lnTo>
                    <a:pt x="1818" y="990"/>
                  </a:lnTo>
                  <a:lnTo>
                    <a:pt x="1824" y="978"/>
                  </a:lnTo>
                  <a:lnTo>
                    <a:pt x="1836" y="966"/>
                  </a:lnTo>
                  <a:lnTo>
                    <a:pt x="1842" y="954"/>
                  </a:lnTo>
                  <a:lnTo>
                    <a:pt x="1848" y="948"/>
                  </a:lnTo>
                  <a:lnTo>
                    <a:pt x="1854" y="936"/>
                  </a:lnTo>
                  <a:lnTo>
                    <a:pt x="1854" y="930"/>
                  </a:lnTo>
                  <a:lnTo>
                    <a:pt x="1860" y="918"/>
                  </a:lnTo>
                  <a:lnTo>
                    <a:pt x="1860" y="900"/>
                  </a:lnTo>
                  <a:lnTo>
                    <a:pt x="1854" y="894"/>
                  </a:lnTo>
                  <a:lnTo>
                    <a:pt x="1818" y="894"/>
                  </a:lnTo>
                  <a:lnTo>
                    <a:pt x="1812" y="900"/>
                  </a:lnTo>
                  <a:lnTo>
                    <a:pt x="1800" y="900"/>
                  </a:lnTo>
                  <a:lnTo>
                    <a:pt x="1794" y="894"/>
                  </a:lnTo>
                  <a:lnTo>
                    <a:pt x="1782" y="894"/>
                  </a:lnTo>
                  <a:lnTo>
                    <a:pt x="1770" y="888"/>
                  </a:lnTo>
                  <a:lnTo>
                    <a:pt x="1746" y="888"/>
                  </a:lnTo>
                  <a:lnTo>
                    <a:pt x="1734" y="894"/>
                  </a:lnTo>
                  <a:lnTo>
                    <a:pt x="1716" y="900"/>
                  </a:lnTo>
                  <a:lnTo>
                    <a:pt x="1698" y="900"/>
                  </a:lnTo>
                  <a:lnTo>
                    <a:pt x="1686" y="906"/>
                  </a:lnTo>
                  <a:lnTo>
                    <a:pt x="1668" y="906"/>
                  </a:lnTo>
                  <a:lnTo>
                    <a:pt x="1656" y="912"/>
                  </a:lnTo>
                  <a:lnTo>
                    <a:pt x="1626" y="912"/>
                  </a:lnTo>
                  <a:lnTo>
                    <a:pt x="1614" y="918"/>
                  </a:lnTo>
                  <a:lnTo>
                    <a:pt x="1608" y="924"/>
                  </a:lnTo>
                  <a:lnTo>
                    <a:pt x="1596" y="948"/>
                  </a:lnTo>
                  <a:lnTo>
                    <a:pt x="1590" y="966"/>
                  </a:lnTo>
                  <a:lnTo>
                    <a:pt x="1590" y="1026"/>
                  </a:lnTo>
                  <a:lnTo>
                    <a:pt x="1572" y="1032"/>
                  </a:lnTo>
                  <a:lnTo>
                    <a:pt x="1572" y="1062"/>
                  </a:lnTo>
                  <a:lnTo>
                    <a:pt x="1566" y="1074"/>
                  </a:lnTo>
                  <a:lnTo>
                    <a:pt x="1542" y="1086"/>
                  </a:lnTo>
                  <a:lnTo>
                    <a:pt x="1524" y="1098"/>
                  </a:lnTo>
                  <a:lnTo>
                    <a:pt x="1512" y="1110"/>
                  </a:lnTo>
                  <a:lnTo>
                    <a:pt x="1512" y="1122"/>
                  </a:lnTo>
                  <a:lnTo>
                    <a:pt x="1506" y="1128"/>
                  </a:lnTo>
                  <a:lnTo>
                    <a:pt x="1506" y="1140"/>
                  </a:lnTo>
                  <a:lnTo>
                    <a:pt x="1500" y="1146"/>
                  </a:lnTo>
                  <a:lnTo>
                    <a:pt x="1488" y="1146"/>
                  </a:lnTo>
                  <a:lnTo>
                    <a:pt x="1476" y="1134"/>
                  </a:lnTo>
                  <a:lnTo>
                    <a:pt x="1476" y="1128"/>
                  </a:lnTo>
                  <a:lnTo>
                    <a:pt x="1470" y="1122"/>
                  </a:lnTo>
                  <a:lnTo>
                    <a:pt x="1440" y="1122"/>
                  </a:lnTo>
                  <a:lnTo>
                    <a:pt x="1416" y="1128"/>
                  </a:lnTo>
                  <a:lnTo>
                    <a:pt x="1392" y="1140"/>
                  </a:lnTo>
                  <a:lnTo>
                    <a:pt x="1356" y="1140"/>
                  </a:lnTo>
                  <a:lnTo>
                    <a:pt x="1338" y="1146"/>
                  </a:lnTo>
                  <a:lnTo>
                    <a:pt x="1290" y="1170"/>
                  </a:lnTo>
                  <a:lnTo>
                    <a:pt x="1284" y="1170"/>
                  </a:lnTo>
                  <a:lnTo>
                    <a:pt x="1272" y="1158"/>
                  </a:lnTo>
                  <a:lnTo>
                    <a:pt x="1266" y="1146"/>
                  </a:lnTo>
                  <a:lnTo>
                    <a:pt x="1266" y="1140"/>
                  </a:lnTo>
                  <a:lnTo>
                    <a:pt x="1260" y="1128"/>
                  </a:lnTo>
                  <a:lnTo>
                    <a:pt x="1242" y="1128"/>
                  </a:lnTo>
                  <a:lnTo>
                    <a:pt x="1224" y="1122"/>
                  </a:lnTo>
                  <a:lnTo>
                    <a:pt x="1194" y="1122"/>
                  </a:lnTo>
                  <a:lnTo>
                    <a:pt x="1194" y="1104"/>
                  </a:lnTo>
                  <a:lnTo>
                    <a:pt x="1188" y="1092"/>
                  </a:lnTo>
                  <a:lnTo>
                    <a:pt x="1176" y="1080"/>
                  </a:lnTo>
                  <a:lnTo>
                    <a:pt x="1170" y="1068"/>
                  </a:lnTo>
                  <a:lnTo>
                    <a:pt x="1164" y="1062"/>
                  </a:lnTo>
                  <a:lnTo>
                    <a:pt x="1164" y="1026"/>
                  </a:lnTo>
                  <a:lnTo>
                    <a:pt x="1128" y="966"/>
                  </a:lnTo>
                  <a:lnTo>
                    <a:pt x="1122" y="924"/>
                  </a:lnTo>
                  <a:lnTo>
                    <a:pt x="1110" y="894"/>
                  </a:lnTo>
                  <a:lnTo>
                    <a:pt x="1104" y="804"/>
                  </a:lnTo>
                  <a:lnTo>
                    <a:pt x="1110" y="798"/>
                  </a:lnTo>
                  <a:lnTo>
                    <a:pt x="1122" y="774"/>
                  </a:lnTo>
                  <a:lnTo>
                    <a:pt x="1128" y="768"/>
                  </a:lnTo>
                  <a:lnTo>
                    <a:pt x="1128" y="654"/>
                  </a:lnTo>
                  <a:lnTo>
                    <a:pt x="1152" y="648"/>
                  </a:lnTo>
                  <a:lnTo>
                    <a:pt x="1152" y="612"/>
                  </a:lnTo>
                  <a:lnTo>
                    <a:pt x="1158" y="600"/>
                  </a:lnTo>
                  <a:lnTo>
                    <a:pt x="1158" y="594"/>
                  </a:lnTo>
                  <a:lnTo>
                    <a:pt x="1164" y="588"/>
                  </a:lnTo>
                  <a:lnTo>
                    <a:pt x="1176" y="588"/>
                  </a:lnTo>
                  <a:lnTo>
                    <a:pt x="1182" y="594"/>
                  </a:lnTo>
                  <a:lnTo>
                    <a:pt x="1188" y="594"/>
                  </a:lnTo>
                  <a:lnTo>
                    <a:pt x="1188" y="588"/>
                  </a:lnTo>
                  <a:lnTo>
                    <a:pt x="1194" y="576"/>
                  </a:lnTo>
                  <a:lnTo>
                    <a:pt x="1194" y="564"/>
                  </a:lnTo>
                  <a:lnTo>
                    <a:pt x="1200" y="558"/>
                  </a:lnTo>
                  <a:lnTo>
                    <a:pt x="1206" y="546"/>
                  </a:lnTo>
                  <a:lnTo>
                    <a:pt x="1206" y="540"/>
                  </a:lnTo>
                  <a:lnTo>
                    <a:pt x="1206" y="546"/>
                  </a:lnTo>
                  <a:lnTo>
                    <a:pt x="1182" y="546"/>
                  </a:lnTo>
                  <a:lnTo>
                    <a:pt x="1176" y="534"/>
                  </a:lnTo>
                  <a:lnTo>
                    <a:pt x="1176" y="528"/>
                  </a:lnTo>
                  <a:lnTo>
                    <a:pt x="1134" y="528"/>
                  </a:lnTo>
                  <a:lnTo>
                    <a:pt x="1122" y="516"/>
                  </a:lnTo>
                  <a:lnTo>
                    <a:pt x="1110" y="516"/>
                  </a:lnTo>
                  <a:lnTo>
                    <a:pt x="1092" y="510"/>
                  </a:lnTo>
                  <a:lnTo>
                    <a:pt x="1080" y="498"/>
                  </a:lnTo>
                  <a:lnTo>
                    <a:pt x="1080" y="468"/>
                  </a:lnTo>
                  <a:lnTo>
                    <a:pt x="1068" y="456"/>
                  </a:lnTo>
                  <a:lnTo>
                    <a:pt x="1068" y="420"/>
                  </a:lnTo>
                  <a:lnTo>
                    <a:pt x="1074" y="420"/>
                  </a:lnTo>
                  <a:lnTo>
                    <a:pt x="1080" y="414"/>
                  </a:lnTo>
                  <a:lnTo>
                    <a:pt x="1080" y="408"/>
                  </a:lnTo>
                  <a:lnTo>
                    <a:pt x="1068" y="396"/>
                  </a:lnTo>
                  <a:lnTo>
                    <a:pt x="1056" y="390"/>
                  </a:lnTo>
                  <a:lnTo>
                    <a:pt x="1050" y="384"/>
                  </a:lnTo>
                  <a:lnTo>
                    <a:pt x="1050" y="360"/>
                  </a:lnTo>
                  <a:lnTo>
                    <a:pt x="1038" y="354"/>
                  </a:lnTo>
                  <a:lnTo>
                    <a:pt x="1032" y="342"/>
                  </a:lnTo>
                  <a:lnTo>
                    <a:pt x="1032" y="330"/>
                  </a:lnTo>
                  <a:lnTo>
                    <a:pt x="1038" y="318"/>
                  </a:lnTo>
                  <a:lnTo>
                    <a:pt x="1038" y="294"/>
                  </a:lnTo>
                  <a:lnTo>
                    <a:pt x="1026" y="282"/>
                  </a:lnTo>
                  <a:lnTo>
                    <a:pt x="1020" y="270"/>
                  </a:lnTo>
                  <a:lnTo>
                    <a:pt x="1008" y="258"/>
                  </a:lnTo>
                  <a:lnTo>
                    <a:pt x="1002" y="246"/>
                  </a:lnTo>
                  <a:lnTo>
                    <a:pt x="996" y="240"/>
                  </a:lnTo>
                  <a:lnTo>
                    <a:pt x="990" y="228"/>
                  </a:lnTo>
                  <a:lnTo>
                    <a:pt x="948" y="228"/>
                  </a:lnTo>
                  <a:lnTo>
                    <a:pt x="930" y="222"/>
                  </a:lnTo>
                  <a:lnTo>
                    <a:pt x="930" y="228"/>
                  </a:lnTo>
                  <a:lnTo>
                    <a:pt x="912" y="228"/>
                  </a:lnTo>
                  <a:lnTo>
                    <a:pt x="900" y="240"/>
                  </a:lnTo>
                  <a:lnTo>
                    <a:pt x="888" y="264"/>
                  </a:lnTo>
                  <a:lnTo>
                    <a:pt x="876" y="276"/>
                  </a:lnTo>
                  <a:lnTo>
                    <a:pt x="852" y="288"/>
                  </a:lnTo>
                  <a:lnTo>
                    <a:pt x="840" y="288"/>
                  </a:lnTo>
                  <a:lnTo>
                    <a:pt x="822" y="276"/>
                  </a:lnTo>
                  <a:lnTo>
                    <a:pt x="810" y="270"/>
                  </a:lnTo>
                  <a:lnTo>
                    <a:pt x="780" y="240"/>
                  </a:lnTo>
                  <a:lnTo>
                    <a:pt x="780" y="228"/>
                  </a:lnTo>
                  <a:lnTo>
                    <a:pt x="786" y="216"/>
                  </a:lnTo>
                  <a:lnTo>
                    <a:pt x="786" y="174"/>
                  </a:lnTo>
                  <a:lnTo>
                    <a:pt x="780" y="162"/>
                  </a:lnTo>
                  <a:lnTo>
                    <a:pt x="768" y="150"/>
                  </a:lnTo>
                  <a:lnTo>
                    <a:pt x="756" y="144"/>
                  </a:lnTo>
                  <a:lnTo>
                    <a:pt x="744" y="144"/>
                  </a:lnTo>
                  <a:lnTo>
                    <a:pt x="738" y="114"/>
                  </a:lnTo>
                  <a:lnTo>
                    <a:pt x="708" y="102"/>
                  </a:lnTo>
                  <a:lnTo>
                    <a:pt x="708" y="78"/>
                  </a:lnTo>
                  <a:lnTo>
                    <a:pt x="696" y="66"/>
                  </a:lnTo>
                  <a:lnTo>
                    <a:pt x="582" y="66"/>
                  </a:lnTo>
                  <a:lnTo>
                    <a:pt x="576" y="72"/>
                  </a:lnTo>
                  <a:lnTo>
                    <a:pt x="576" y="90"/>
                  </a:lnTo>
                  <a:lnTo>
                    <a:pt x="570" y="102"/>
                  </a:lnTo>
                  <a:lnTo>
                    <a:pt x="570" y="108"/>
                  </a:lnTo>
                  <a:lnTo>
                    <a:pt x="366" y="108"/>
                  </a:lnTo>
                  <a:lnTo>
                    <a:pt x="156" y="12"/>
                  </a:lnTo>
                  <a:lnTo>
                    <a:pt x="150" y="12"/>
                  </a:lnTo>
                  <a:lnTo>
                    <a:pt x="150" y="6"/>
                  </a:lnTo>
                  <a:lnTo>
                    <a:pt x="156" y="0"/>
                  </a:lnTo>
                  <a:lnTo>
                    <a:pt x="12" y="6"/>
                  </a:lnTo>
                  <a:lnTo>
                    <a:pt x="6" y="0"/>
                  </a:lnTo>
                  <a:lnTo>
                    <a:pt x="0" y="18"/>
                  </a:lnTo>
                  <a:lnTo>
                    <a:pt x="0" y="48"/>
                  </a:lnTo>
                  <a:lnTo>
                    <a:pt x="6" y="60"/>
                  </a:lnTo>
                  <a:lnTo>
                    <a:pt x="12" y="66"/>
                  </a:lnTo>
                  <a:lnTo>
                    <a:pt x="18" y="78"/>
                  </a:lnTo>
                  <a:lnTo>
                    <a:pt x="0" y="90"/>
                  </a:lnTo>
                  <a:lnTo>
                    <a:pt x="12" y="114"/>
                  </a:lnTo>
                  <a:lnTo>
                    <a:pt x="6" y="126"/>
                  </a:lnTo>
                  <a:lnTo>
                    <a:pt x="24" y="144"/>
                  </a:lnTo>
                  <a:lnTo>
                    <a:pt x="6" y="174"/>
                  </a:lnTo>
                  <a:lnTo>
                    <a:pt x="18" y="180"/>
                  </a:lnTo>
                  <a:lnTo>
                    <a:pt x="18" y="210"/>
                  </a:lnTo>
                  <a:lnTo>
                    <a:pt x="24" y="228"/>
                  </a:lnTo>
                  <a:lnTo>
                    <a:pt x="24" y="240"/>
                  </a:lnTo>
                  <a:lnTo>
                    <a:pt x="30" y="252"/>
                  </a:lnTo>
                  <a:lnTo>
                    <a:pt x="42" y="264"/>
                  </a:lnTo>
                  <a:lnTo>
                    <a:pt x="60" y="264"/>
                  </a:lnTo>
                  <a:lnTo>
                    <a:pt x="60" y="270"/>
                  </a:lnTo>
                  <a:lnTo>
                    <a:pt x="66" y="276"/>
                  </a:lnTo>
                  <a:lnTo>
                    <a:pt x="72" y="288"/>
                  </a:lnTo>
                  <a:lnTo>
                    <a:pt x="84" y="300"/>
                  </a:lnTo>
                  <a:lnTo>
                    <a:pt x="90" y="318"/>
                  </a:lnTo>
                  <a:lnTo>
                    <a:pt x="96" y="330"/>
                  </a:lnTo>
                  <a:lnTo>
                    <a:pt x="96" y="342"/>
                  </a:lnTo>
                  <a:lnTo>
                    <a:pt x="78" y="378"/>
                  </a:lnTo>
                  <a:lnTo>
                    <a:pt x="72" y="384"/>
                  </a:lnTo>
                  <a:lnTo>
                    <a:pt x="72" y="390"/>
                  </a:lnTo>
                  <a:lnTo>
                    <a:pt x="84" y="396"/>
                  </a:lnTo>
                  <a:lnTo>
                    <a:pt x="72" y="414"/>
                  </a:lnTo>
                  <a:lnTo>
                    <a:pt x="60" y="396"/>
                  </a:lnTo>
                  <a:lnTo>
                    <a:pt x="12" y="390"/>
                  </a:lnTo>
                  <a:lnTo>
                    <a:pt x="36" y="414"/>
                  </a:lnTo>
                  <a:lnTo>
                    <a:pt x="42" y="438"/>
                  </a:lnTo>
                  <a:lnTo>
                    <a:pt x="66" y="444"/>
                  </a:lnTo>
                  <a:lnTo>
                    <a:pt x="78" y="456"/>
                  </a:lnTo>
                  <a:lnTo>
                    <a:pt x="84" y="468"/>
                  </a:lnTo>
                  <a:lnTo>
                    <a:pt x="90" y="474"/>
                  </a:lnTo>
                  <a:lnTo>
                    <a:pt x="96" y="474"/>
                  </a:lnTo>
                  <a:lnTo>
                    <a:pt x="102" y="468"/>
                  </a:lnTo>
                  <a:lnTo>
                    <a:pt x="108" y="468"/>
                  </a:lnTo>
                  <a:lnTo>
                    <a:pt x="120" y="462"/>
                  </a:lnTo>
                  <a:lnTo>
                    <a:pt x="126" y="456"/>
                  </a:lnTo>
                  <a:lnTo>
                    <a:pt x="126" y="480"/>
                  </a:lnTo>
                  <a:lnTo>
                    <a:pt x="144" y="516"/>
                  </a:lnTo>
                  <a:lnTo>
                    <a:pt x="156" y="528"/>
                  </a:lnTo>
                  <a:lnTo>
                    <a:pt x="168" y="552"/>
                  </a:lnTo>
                  <a:lnTo>
                    <a:pt x="168" y="564"/>
                  </a:lnTo>
                  <a:lnTo>
                    <a:pt x="156" y="588"/>
                  </a:lnTo>
                  <a:lnTo>
                    <a:pt x="150" y="606"/>
                  </a:lnTo>
                  <a:lnTo>
                    <a:pt x="150" y="618"/>
                  </a:lnTo>
                  <a:lnTo>
                    <a:pt x="180" y="648"/>
                  </a:lnTo>
                  <a:lnTo>
                    <a:pt x="192" y="666"/>
                  </a:lnTo>
                  <a:lnTo>
                    <a:pt x="222" y="696"/>
                  </a:lnTo>
                  <a:lnTo>
                    <a:pt x="234" y="714"/>
                  </a:lnTo>
                  <a:lnTo>
                    <a:pt x="264" y="744"/>
                  </a:lnTo>
                  <a:lnTo>
                    <a:pt x="258" y="750"/>
                  </a:lnTo>
                  <a:lnTo>
                    <a:pt x="258" y="762"/>
                  </a:lnTo>
                  <a:lnTo>
                    <a:pt x="252" y="768"/>
                  </a:lnTo>
                  <a:lnTo>
                    <a:pt x="252" y="780"/>
                  </a:lnTo>
                  <a:lnTo>
                    <a:pt x="258" y="786"/>
                  </a:lnTo>
                  <a:lnTo>
                    <a:pt x="276" y="786"/>
                  </a:lnTo>
                  <a:lnTo>
                    <a:pt x="288" y="780"/>
                  </a:lnTo>
                  <a:lnTo>
                    <a:pt x="294" y="768"/>
                  </a:lnTo>
                  <a:lnTo>
                    <a:pt x="306" y="762"/>
                  </a:lnTo>
                  <a:lnTo>
                    <a:pt x="312" y="756"/>
                  </a:lnTo>
                  <a:lnTo>
                    <a:pt x="306" y="738"/>
                  </a:lnTo>
                  <a:lnTo>
                    <a:pt x="306" y="732"/>
                  </a:lnTo>
                  <a:lnTo>
                    <a:pt x="300" y="726"/>
                  </a:lnTo>
                  <a:lnTo>
                    <a:pt x="300" y="708"/>
                  </a:lnTo>
                  <a:lnTo>
                    <a:pt x="288" y="684"/>
                  </a:lnTo>
                  <a:lnTo>
                    <a:pt x="282" y="678"/>
                  </a:lnTo>
                  <a:lnTo>
                    <a:pt x="258" y="678"/>
                  </a:lnTo>
                  <a:lnTo>
                    <a:pt x="240" y="648"/>
                  </a:lnTo>
                  <a:lnTo>
                    <a:pt x="240" y="576"/>
                  </a:lnTo>
                  <a:lnTo>
                    <a:pt x="222" y="546"/>
                  </a:lnTo>
                  <a:lnTo>
                    <a:pt x="228" y="534"/>
                  </a:lnTo>
                  <a:lnTo>
                    <a:pt x="228" y="528"/>
                  </a:lnTo>
                  <a:lnTo>
                    <a:pt x="234" y="516"/>
                  </a:lnTo>
                  <a:lnTo>
                    <a:pt x="234" y="492"/>
                  </a:lnTo>
                  <a:lnTo>
                    <a:pt x="228" y="486"/>
                  </a:lnTo>
                  <a:lnTo>
                    <a:pt x="216" y="480"/>
                  </a:lnTo>
                  <a:lnTo>
                    <a:pt x="210" y="474"/>
                  </a:lnTo>
                  <a:lnTo>
                    <a:pt x="198" y="474"/>
                  </a:lnTo>
                  <a:lnTo>
                    <a:pt x="198" y="432"/>
                  </a:lnTo>
                  <a:lnTo>
                    <a:pt x="168" y="396"/>
                  </a:lnTo>
                  <a:lnTo>
                    <a:pt x="174" y="336"/>
                  </a:lnTo>
                  <a:lnTo>
                    <a:pt x="168" y="330"/>
                  </a:lnTo>
                  <a:lnTo>
                    <a:pt x="162" y="318"/>
                  </a:lnTo>
                  <a:lnTo>
                    <a:pt x="144" y="300"/>
                  </a:lnTo>
                  <a:lnTo>
                    <a:pt x="138" y="288"/>
                  </a:lnTo>
                  <a:lnTo>
                    <a:pt x="138" y="276"/>
                  </a:lnTo>
                  <a:lnTo>
                    <a:pt x="132" y="264"/>
                  </a:lnTo>
                  <a:lnTo>
                    <a:pt x="132" y="246"/>
                  </a:lnTo>
                  <a:lnTo>
                    <a:pt x="126" y="240"/>
                  </a:lnTo>
                  <a:lnTo>
                    <a:pt x="120" y="228"/>
                  </a:lnTo>
                  <a:lnTo>
                    <a:pt x="108" y="216"/>
                  </a:lnTo>
                  <a:lnTo>
                    <a:pt x="102" y="204"/>
                  </a:lnTo>
                  <a:lnTo>
                    <a:pt x="96" y="198"/>
                  </a:lnTo>
                  <a:lnTo>
                    <a:pt x="96" y="192"/>
                  </a:lnTo>
                  <a:lnTo>
                    <a:pt x="102" y="186"/>
                  </a:lnTo>
                  <a:lnTo>
                    <a:pt x="114" y="162"/>
                  </a:lnTo>
                  <a:lnTo>
                    <a:pt x="114" y="114"/>
                  </a:lnTo>
                  <a:lnTo>
                    <a:pt x="120" y="108"/>
                  </a:lnTo>
                  <a:lnTo>
                    <a:pt x="126" y="96"/>
                  </a:lnTo>
                  <a:lnTo>
                    <a:pt x="126" y="60"/>
                  </a:lnTo>
                  <a:lnTo>
                    <a:pt x="132" y="66"/>
                  </a:lnTo>
                  <a:lnTo>
                    <a:pt x="144" y="72"/>
                  </a:lnTo>
                  <a:lnTo>
                    <a:pt x="150" y="84"/>
                  </a:lnTo>
                  <a:lnTo>
                    <a:pt x="162" y="90"/>
                  </a:lnTo>
                  <a:lnTo>
                    <a:pt x="180" y="90"/>
                  </a:lnTo>
                  <a:lnTo>
                    <a:pt x="186" y="84"/>
                  </a:lnTo>
                  <a:lnTo>
                    <a:pt x="198" y="84"/>
                  </a:lnTo>
                  <a:lnTo>
                    <a:pt x="198" y="102"/>
                  </a:lnTo>
                  <a:lnTo>
                    <a:pt x="204" y="108"/>
                  </a:lnTo>
                  <a:lnTo>
                    <a:pt x="216" y="114"/>
                  </a:lnTo>
                  <a:lnTo>
                    <a:pt x="234" y="114"/>
                  </a:lnTo>
                  <a:lnTo>
                    <a:pt x="234" y="120"/>
                  </a:lnTo>
                  <a:lnTo>
                    <a:pt x="228" y="126"/>
                  </a:lnTo>
                  <a:lnTo>
                    <a:pt x="228" y="186"/>
                  </a:lnTo>
                  <a:lnTo>
                    <a:pt x="240" y="258"/>
                  </a:lnTo>
                  <a:lnTo>
                    <a:pt x="240" y="270"/>
                  </a:lnTo>
                  <a:lnTo>
                    <a:pt x="246" y="282"/>
                  </a:lnTo>
                  <a:lnTo>
                    <a:pt x="252" y="306"/>
                  </a:lnTo>
                  <a:lnTo>
                    <a:pt x="264" y="342"/>
                  </a:lnTo>
                  <a:lnTo>
                    <a:pt x="276" y="372"/>
                  </a:lnTo>
                  <a:lnTo>
                    <a:pt x="282" y="384"/>
                  </a:lnTo>
                  <a:lnTo>
                    <a:pt x="324" y="384"/>
                  </a:lnTo>
                  <a:lnTo>
                    <a:pt x="318" y="390"/>
                  </a:lnTo>
                  <a:lnTo>
                    <a:pt x="306" y="414"/>
                  </a:lnTo>
                  <a:lnTo>
                    <a:pt x="318" y="438"/>
                  </a:lnTo>
                  <a:lnTo>
                    <a:pt x="330" y="444"/>
                  </a:lnTo>
                  <a:lnTo>
                    <a:pt x="336" y="450"/>
                  </a:lnTo>
                  <a:lnTo>
                    <a:pt x="348" y="450"/>
                  </a:lnTo>
                  <a:lnTo>
                    <a:pt x="354" y="474"/>
                  </a:lnTo>
                  <a:lnTo>
                    <a:pt x="384" y="474"/>
                  </a:lnTo>
                  <a:lnTo>
                    <a:pt x="390" y="516"/>
                  </a:lnTo>
                  <a:lnTo>
                    <a:pt x="384" y="516"/>
                  </a:lnTo>
                  <a:lnTo>
                    <a:pt x="378" y="522"/>
                  </a:lnTo>
                  <a:lnTo>
                    <a:pt x="366" y="528"/>
                  </a:lnTo>
                  <a:lnTo>
                    <a:pt x="360" y="534"/>
                  </a:lnTo>
                  <a:lnTo>
                    <a:pt x="354" y="546"/>
                  </a:lnTo>
                  <a:lnTo>
                    <a:pt x="354" y="558"/>
                  </a:lnTo>
                  <a:lnTo>
                    <a:pt x="360" y="564"/>
                  </a:lnTo>
                  <a:lnTo>
                    <a:pt x="372" y="570"/>
                  </a:lnTo>
                  <a:lnTo>
                    <a:pt x="384" y="558"/>
                  </a:lnTo>
                  <a:lnTo>
                    <a:pt x="384" y="564"/>
                  </a:lnTo>
                  <a:lnTo>
                    <a:pt x="396" y="576"/>
                  </a:lnTo>
                  <a:lnTo>
                    <a:pt x="396" y="588"/>
                  </a:lnTo>
                  <a:lnTo>
                    <a:pt x="402" y="594"/>
                  </a:lnTo>
                  <a:lnTo>
                    <a:pt x="414" y="594"/>
                  </a:lnTo>
                  <a:lnTo>
                    <a:pt x="426" y="600"/>
                  </a:lnTo>
                  <a:lnTo>
                    <a:pt x="432" y="600"/>
                  </a:lnTo>
                  <a:lnTo>
                    <a:pt x="438" y="606"/>
                  </a:lnTo>
                  <a:lnTo>
                    <a:pt x="438" y="624"/>
                  </a:lnTo>
                  <a:lnTo>
                    <a:pt x="432" y="630"/>
                  </a:lnTo>
                  <a:lnTo>
                    <a:pt x="432" y="636"/>
                  </a:lnTo>
                  <a:lnTo>
                    <a:pt x="426" y="648"/>
                  </a:lnTo>
                  <a:lnTo>
                    <a:pt x="426" y="654"/>
                  </a:lnTo>
                  <a:lnTo>
                    <a:pt x="468" y="654"/>
                  </a:lnTo>
                  <a:lnTo>
                    <a:pt x="468" y="684"/>
                  </a:lnTo>
                  <a:lnTo>
                    <a:pt x="504" y="720"/>
                  </a:lnTo>
                  <a:lnTo>
                    <a:pt x="510" y="732"/>
                  </a:lnTo>
                  <a:lnTo>
                    <a:pt x="528" y="750"/>
                  </a:lnTo>
                  <a:lnTo>
                    <a:pt x="534" y="768"/>
                  </a:lnTo>
                  <a:lnTo>
                    <a:pt x="546" y="780"/>
                  </a:lnTo>
                  <a:lnTo>
                    <a:pt x="552" y="798"/>
                  </a:lnTo>
                  <a:lnTo>
                    <a:pt x="558" y="810"/>
                  </a:lnTo>
                  <a:lnTo>
                    <a:pt x="558" y="870"/>
                  </a:lnTo>
                  <a:lnTo>
                    <a:pt x="564" y="882"/>
                  </a:lnTo>
                  <a:lnTo>
                    <a:pt x="576" y="894"/>
                  </a:lnTo>
                  <a:lnTo>
                    <a:pt x="576" y="906"/>
                  </a:lnTo>
                  <a:lnTo>
                    <a:pt x="570" y="918"/>
                  </a:lnTo>
                  <a:lnTo>
                    <a:pt x="552" y="936"/>
                  </a:lnTo>
                  <a:lnTo>
                    <a:pt x="546" y="948"/>
                  </a:lnTo>
                  <a:lnTo>
                    <a:pt x="546" y="954"/>
                  </a:lnTo>
                  <a:lnTo>
                    <a:pt x="552" y="960"/>
                  </a:lnTo>
                  <a:lnTo>
                    <a:pt x="564" y="966"/>
                  </a:lnTo>
                  <a:lnTo>
                    <a:pt x="540" y="966"/>
                  </a:lnTo>
                  <a:lnTo>
                    <a:pt x="528" y="972"/>
                  </a:lnTo>
                  <a:lnTo>
                    <a:pt x="528" y="1038"/>
                  </a:lnTo>
                  <a:lnTo>
                    <a:pt x="534" y="1056"/>
                  </a:lnTo>
                  <a:lnTo>
                    <a:pt x="540" y="1062"/>
                  </a:lnTo>
                  <a:lnTo>
                    <a:pt x="546" y="1074"/>
                  </a:lnTo>
                  <a:lnTo>
                    <a:pt x="558" y="1074"/>
                  </a:lnTo>
                  <a:lnTo>
                    <a:pt x="576" y="1080"/>
                  </a:lnTo>
                  <a:lnTo>
                    <a:pt x="600" y="1080"/>
                  </a:lnTo>
                  <a:lnTo>
                    <a:pt x="612" y="1086"/>
                  </a:lnTo>
                  <a:lnTo>
                    <a:pt x="636" y="1110"/>
                  </a:lnTo>
                  <a:lnTo>
                    <a:pt x="642" y="1122"/>
                  </a:lnTo>
                  <a:lnTo>
                    <a:pt x="648" y="1140"/>
                  </a:lnTo>
                  <a:lnTo>
                    <a:pt x="654" y="1152"/>
                  </a:lnTo>
                  <a:lnTo>
                    <a:pt x="666" y="1164"/>
                  </a:lnTo>
                  <a:lnTo>
                    <a:pt x="678" y="1170"/>
                  </a:lnTo>
                  <a:lnTo>
                    <a:pt x="732" y="1170"/>
                  </a:lnTo>
                  <a:lnTo>
                    <a:pt x="750" y="1176"/>
                  </a:lnTo>
                  <a:lnTo>
                    <a:pt x="762" y="1182"/>
                  </a:lnTo>
                  <a:lnTo>
                    <a:pt x="768" y="1188"/>
                  </a:lnTo>
                  <a:lnTo>
                    <a:pt x="774" y="1200"/>
                  </a:lnTo>
                  <a:lnTo>
                    <a:pt x="786" y="1218"/>
                  </a:lnTo>
                  <a:lnTo>
                    <a:pt x="810" y="1242"/>
                  </a:lnTo>
                  <a:lnTo>
                    <a:pt x="834" y="1254"/>
                  </a:lnTo>
                  <a:lnTo>
                    <a:pt x="870" y="1266"/>
                  </a:lnTo>
                  <a:lnTo>
                    <a:pt x="912" y="1272"/>
                  </a:lnTo>
                  <a:lnTo>
                    <a:pt x="942" y="1278"/>
                  </a:lnTo>
                  <a:lnTo>
                    <a:pt x="960" y="1290"/>
                  </a:lnTo>
                  <a:lnTo>
                    <a:pt x="966" y="1302"/>
                  </a:lnTo>
                  <a:lnTo>
                    <a:pt x="978" y="1314"/>
                  </a:lnTo>
                  <a:lnTo>
                    <a:pt x="990" y="1320"/>
                  </a:lnTo>
                  <a:lnTo>
                    <a:pt x="996" y="1320"/>
                  </a:lnTo>
                  <a:lnTo>
                    <a:pt x="1002" y="1326"/>
                  </a:lnTo>
                  <a:lnTo>
                    <a:pt x="1008" y="1338"/>
                  </a:lnTo>
                  <a:lnTo>
                    <a:pt x="1014" y="1344"/>
                  </a:lnTo>
                  <a:lnTo>
                    <a:pt x="1080" y="1344"/>
                  </a:lnTo>
                  <a:lnTo>
                    <a:pt x="1092" y="1356"/>
                  </a:lnTo>
                  <a:lnTo>
                    <a:pt x="1098" y="1368"/>
                  </a:lnTo>
                  <a:lnTo>
                    <a:pt x="1104" y="1374"/>
                  </a:lnTo>
                  <a:lnTo>
                    <a:pt x="1116" y="1374"/>
                  </a:lnTo>
                  <a:lnTo>
                    <a:pt x="1140" y="1362"/>
                  </a:lnTo>
                  <a:lnTo>
                    <a:pt x="1170" y="1350"/>
                  </a:lnTo>
                  <a:lnTo>
                    <a:pt x="1206" y="1332"/>
                  </a:lnTo>
                  <a:lnTo>
                    <a:pt x="1260" y="1314"/>
                  </a:lnTo>
                  <a:lnTo>
                    <a:pt x="1278" y="1326"/>
                  </a:lnTo>
                  <a:lnTo>
                    <a:pt x="1308" y="1350"/>
                  </a:lnTo>
                  <a:lnTo>
                    <a:pt x="1344" y="1374"/>
                  </a:lnTo>
                  <a:lnTo>
                    <a:pt x="1386" y="1416"/>
                  </a:lnTo>
                  <a:lnTo>
                    <a:pt x="1386" y="1428"/>
                  </a:lnTo>
                  <a:lnTo>
                    <a:pt x="1392" y="1446"/>
                  </a:lnTo>
                  <a:lnTo>
                    <a:pt x="1398" y="1458"/>
                  </a:lnTo>
                  <a:lnTo>
                    <a:pt x="1416" y="1458"/>
                  </a:lnTo>
                  <a:lnTo>
                    <a:pt x="1422" y="1452"/>
                  </a:lnTo>
                  <a:lnTo>
                    <a:pt x="1422" y="1440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81" name="Jamaica" descr="© INSCALE GmbH, 05.05.2010&#10;http://www.presentationload.com/">
              <a:extLst>
                <a:ext uri="{FF2B5EF4-FFF2-40B4-BE49-F238E27FC236}">
                  <a16:creationId xmlns:a16="http://schemas.microsoft.com/office/drawing/2014/main" id="{90519D92-707C-426A-9278-A406FF5B0372}"/>
                </a:ext>
              </a:extLst>
            </p:cNvPr>
            <p:cNvSpPr>
              <a:spLocks/>
            </p:cNvSpPr>
            <p:nvPr/>
          </p:nvSpPr>
          <p:spPr bwMode="gray">
            <a:xfrm>
              <a:off x="3111600" y="3854396"/>
              <a:ext cx="69874" cy="23812"/>
            </a:xfrm>
            <a:custGeom>
              <a:avLst/>
              <a:gdLst>
                <a:gd name="T0" fmla="*/ 2147483647 w 156"/>
                <a:gd name="T1" fmla="*/ 2147483647 h 54"/>
                <a:gd name="T2" fmla="*/ 2147483647 w 156"/>
                <a:gd name="T3" fmla="*/ 2147483647 h 54"/>
                <a:gd name="T4" fmla="*/ 2147483647 w 156"/>
                <a:gd name="T5" fmla="*/ 2147483647 h 54"/>
                <a:gd name="T6" fmla="*/ 2147483647 w 156"/>
                <a:gd name="T7" fmla="*/ 2147483647 h 54"/>
                <a:gd name="T8" fmla="*/ 2147483647 w 156"/>
                <a:gd name="T9" fmla="*/ 2147483647 h 54"/>
                <a:gd name="T10" fmla="*/ 2147483647 w 156"/>
                <a:gd name="T11" fmla="*/ 2147483647 h 54"/>
                <a:gd name="T12" fmla="*/ 2147483647 w 156"/>
                <a:gd name="T13" fmla="*/ 2147483647 h 54"/>
                <a:gd name="T14" fmla="*/ 2147483647 w 156"/>
                <a:gd name="T15" fmla="*/ 2147483647 h 54"/>
                <a:gd name="T16" fmla="*/ 2147483647 w 156"/>
                <a:gd name="T17" fmla="*/ 0 h 54"/>
                <a:gd name="T18" fmla="*/ 2147483647 w 156"/>
                <a:gd name="T19" fmla="*/ 0 h 54"/>
                <a:gd name="T20" fmla="*/ 2147483647 w 156"/>
                <a:gd name="T21" fmla="*/ 2147483647 h 54"/>
                <a:gd name="T22" fmla="*/ 0 w 156"/>
                <a:gd name="T23" fmla="*/ 2147483647 h 54"/>
                <a:gd name="T24" fmla="*/ 2147483647 w 156"/>
                <a:gd name="T25" fmla="*/ 2147483647 h 54"/>
                <a:gd name="T26" fmla="*/ 2147483647 w 156"/>
                <a:gd name="T27" fmla="*/ 2147483647 h 54"/>
                <a:gd name="T28" fmla="*/ 2147483647 w 156"/>
                <a:gd name="T29" fmla="*/ 2147483647 h 54"/>
                <a:gd name="T30" fmla="*/ 2147483647 w 156"/>
                <a:gd name="T31" fmla="*/ 2147483647 h 54"/>
                <a:gd name="T32" fmla="*/ 2147483647 w 156"/>
                <a:gd name="T33" fmla="*/ 2147483647 h 54"/>
                <a:gd name="T34" fmla="*/ 2147483647 w 156"/>
                <a:gd name="T35" fmla="*/ 2147483647 h 54"/>
                <a:gd name="T36" fmla="*/ 2147483647 w 156"/>
                <a:gd name="T37" fmla="*/ 2147483647 h 5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156"/>
                <a:gd name="T58" fmla="*/ 0 h 54"/>
                <a:gd name="T59" fmla="*/ 156 w 156"/>
                <a:gd name="T60" fmla="*/ 54 h 54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156" h="54">
                  <a:moveTo>
                    <a:pt x="108" y="54"/>
                  </a:moveTo>
                  <a:lnTo>
                    <a:pt x="114" y="36"/>
                  </a:lnTo>
                  <a:lnTo>
                    <a:pt x="156" y="48"/>
                  </a:lnTo>
                  <a:lnTo>
                    <a:pt x="156" y="42"/>
                  </a:lnTo>
                  <a:lnTo>
                    <a:pt x="150" y="36"/>
                  </a:lnTo>
                  <a:lnTo>
                    <a:pt x="144" y="24"/>
                  </a:lnTo>
                  <a:lnTo>
                    <a:pt x="126" y="6"/>
                  </a:lnTo>
                  <a:lnTo>
                    <a:pt x="84" y="6"/>
                  </a:lnTo>
                  <a:lnTo>
                    <a:pt x="66" y="0"/>
                  </a:lnTo>
                  <a:lnTo>
                    <a:pt x="24" y="0"/>
                  </a:lnTo>
                  <a:lnTo>
                    <a:pt x="12" y="6"/>
                  </a:lnTo>
                  <a:lnTo>
                    <a:pt x="0" y="6"/>
                  </a:lnTo>
                  <a:lnTo>
                    <a:pt x="6" y="18"/>
                  </a:lnTo>
                  <a:lnTo>
                    <a:pt x="18" y="24"/>
                  </a:lnTo>
                  <a:lnTo>
                    <a:pt x="24" y="36"/>
                  </a:lnTo>
                  <a:lnTo>
                    <a:pt x="36" y="42"/>
                  </a:lnTo>
                  <a:lnTo>
                    <a:pt x="60" y="42"/>
                  </a:lnTo>
                  <a:lnTo>
                    <a:pt x="78" y="48"/>
                  </a:lnTo>
                  <a:lnTo>
                    <a:pt x="108" y="54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82" name="Honduras" descr="© INSCALE GmbH, 05.05.2010&#10;http://www.presentationload.com/">
              <a:extLst>
                <a:ext uri="{FF2B5EF4-FFF2-40B4-BE49-F238E27FC236}">
                  <a16:creationId xmlns:a16="http://schemas.microsoft.com/office/drawing/2014/main" id="{992BEAD3-3FF5-4E66-9085-0C2487ADEF15}"/>
                </a:ext>
              </a:extLst>
            </p:cNvPr>
            <p:cNvSpPr>
              <a:spLocks/>
            </p:cNvSpPr>
            <p:nvPr/>
          </p:nvSpPr>
          <p:spPr bwMode="gray">
            <a:xfrm>
              <a:off x="2759054" y="3941705"/>
              <a:ext cx="196918" cy="109533"/>
            </a:xfrm>
            <a:custGeom>
              <a:avLst/>
              <a:gdLst>
                <a:gd name="T0" fmla="*/ 2147483647 w 444"/>
                <a:gd name="T1" fmla="*/ 2147483647 h 246"/>
                <a:gd name="T2" fmla="*/ 2147483647 w 444"/>
                <a:gd name="T3" fmla="*/ 2147483647 h 246"/>
                <a:gd name="T4" fmla="*/ 2147483647 w 444"/>
                <a:gd name="T5" fmla="*/ 2147483647 h 246"/>
                <a:gd name="T6" fmla="*/ 2147483647 w 444"/>
                <a:gd name="T7" fmla="*/ 2147483647 h 246"/>
                <a:gd name="T8" fmla="*/ 2147483647 w 444"/>
                <a:gd name="T9" fmla="*/ 2147483647 h 246"/>
                <a:gd name="T10" fmla="*/ 2147483647 w 444"/>
                <a:gd name="T11" fmla="*/ 2147483647 h 246"/>
                <a:gd name="T12" fmla="*/ 2147483647 w 444"/>
                <a:gd name="T13" fmla="*/ 2147483647 h 246"/>
                <a:gd name="T14" fmla="*/ 2147483647 w 444"/>
                <a:gd name="T15" fmla="*/ 2147483647 h 246"/>
                <a:gd name="T16" fmla="*/ 2147483647 w 444"/>
                <a:gd name="T17" fmla="*/ 2147483647 h 246"/>
                <a:gd name="T18" fmla="*/ 2147483647 w 444"/>
                <a:gd name="T19" fmla="*/ 2147483647 h 246"/>
                <a:gd name="T20" fmla="*/ 2147483647 w 444"/>
                <a:gd name="T21" fmla="*/ 2147483647 h 246"/>
                <a:gd name="T22" fmla="*/ 2147483647 w 444"/>
                <a:gd name="T23" fmla="*/ 2147483647 h 246"/>
                <a:gd name="T24" fmla="*/ 2147483647 w 444"/>
                <a:gd name="T25" fmla="*/ 2147483647 h 246"/>
                <a:gd name="T26" fmla="*/ 2147483647 w 444"/>
                <a:gd name="T27" fmla="*/ 2147483647 h 246"/>
                <a:gd name="T28" fmla="*/ 2147483647 w 444"/>
                <a:gd name="T29" fmla="*/ 2147483647 h 246"/>
                <a:gd name="T30" fmla="*/ 2147483647 w 444"/>
                <a:gd name="T31" fmla="*/ 2147483647 h 246"/>
                <a:gd name="T32" fmla="*/ 2147483647 w 444"/>
                <a:gd name="T33" fmla="*/ 2147483647 h 246"/>
                <a:gd name="T34" fmla="*/ 2147483647 w 444"/>
                <a:gd name="T35" fmla="*/ 2147483647 h 246"/>
                <a:gd name="T36" fmla="*/ 2147483647 w 444"/>
                <a:gd name="T37" fmla="*/ 2147483647 h 246"/>
                <a:gd name="T38" fmla="*/ 2147483647 w 444"/>
                <a:gd name="T39" fmla="*/ 0 h 246"/>
                <a:gd name="T40" fmla="*/ 2147483647 w 444"/>
                <a:gd name="T41" fmla="*/ 2147483647 h 246"/>
                <a:gd name="T42" fmla="*/ 2147483647 w 444"/>
                <a:gd name="T43" fmla="*/ 2147483647 h 246"/>
                <a:gd name="T44" fmla="*/ 2147483647 w 444"/>
                <a:gd name="T45" fmla="*/ 0 h 246"/>
                <a:gd name="T46" fmla="*/ 2147483647 w 444"/>
                <a:gd name="T47" fmla="*/ 2147483647 h 246"/>
                <a:gd name="T48" fmla="*/ 2147483647 w 444"/>
                <a:gd name="T49" fmla="*/ 2147483647 h 246"/>
                <a:gd name="T50" fmla="*/ 2147483647 w 444"/>
                <a:gd name="T51" fmla="*/ 2147483647 h 246"/>
                <a:gd name="T52" fmla="*/ 2147483647 w 444"/>
                <a:gd name="T53" fmla="*/ 2147483647 h 246"/>
                <a:gd name="T54" fmla="*/ 2147483647 w 444"/>
                <a:gd name="T55" fmla="*/ 2147483647 h 246"/>
                <a:gd name="T56" fmla="*/ 2147483647 w 444"/>
                <a:gd name="T57" fmla="*/ 2147483647 h 246"/>
                <a:gd name="T58" fmla="*/ 2147483647 w 444"/>
                <a:gd name="T59" fmla="*/ 2147483647 h 246"/>
                <a:gd name="T60" fmla="*/ 2147483647 w 444"/>
                <a:gd name="T61" fmla="*/ 0 h 246"/>
                <a:gd name="T62" fmla="*/ 2147483647 w 444"/>
                <a:gd name="T63" fmla="*/ 2147483647 h 246"/>
                <a:gd name="T64" fmla="*/ 2147483647 w 444"/>
                <a:gd name="T65" fmla="*/ 2147483647 h 246"/>
                <a:gd name="T66" fmla="*/ 2147483647 w 444"/>
                <a:gd name="T67" fmla="*/ 2147483647 h 246"/>
                <a:gd name="T68" fmla="*/ 2147483647 w 444"/>
                <a:gd name="T69" fmla="*/ 2147483647 h 246"/>
                <a:gd name="T70" fmla="*/ 2147483647 w 444"/>
                <a:gd name="T71" fmla="*/ 2147483647 h 246"/>
                <a:gd name="T72" fmla="*/ 0 w 444"/>
                <a:gd name="T73" fmla="*/ 2147483647 h 246"/>
                <a:gd name="T74" fmla="*/ 2147483647 w 444"/>
                <a:gd name="T75" fmla="*/ 2147483647 h 246"/>
                <a:gd name="T76" fmla="*/ 2147483647 w 444"/>
                <a:gd name="T77" fmla="*/ 2147483647 h 246"/>
                <a:gd name="T78" fmla="*/ 2147483647 w 444"/>
                <a:gd name="T79" fmla="*/ 2147483647 h 246"/>
                <a:gd name="T80" fmla="*/ 2147483647 w 444"/>
                <a:gd name="T81" fmla="*/ 2147483647 h 246"/>
                <a:gd name="T82" fmla="*/ 2147483647 w 444"/>
                <a:gd name="T83" fmla="*/ 2147483647 h 246"/>
                <a:gd name="T84" fmla="*/ 2147483647 w 444"/>
                <a:gd name="T85" fmla="*/ 2147483647 h 246"/>
                <a:gd name="T86" fmla="*/ 2147483647 w 444"/>
                <a:gd name="T87" fmla="*/ 2147483647 h 24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444"/>
                <a:gd name="T133" fmla="*/ 0 h 246"/>
                <a:gd name="T134" fmla="*/ 444 w 444"/>
                <a:gd name="T135" fmla="*/ 246 h 24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444" h="246">
                  <a:moveTo>
                    <a:pt x="156" y="240"/>
                  </a:moveTo>
                  <a:lnTo>
                    <a:pt x="156" y="222"/>
                  </a:lnTo>
                  <a:lnTo>
                    <a:pt x="174" y="222"/>
                  </a:lnTo>
                  <a:lnTo>
                    <a:pt x="168" y="216"/>
                  </a:lnTo>
                  <a:lnTo>
                    <a:pt x="168" y="204"/>
                  </a:lnTo>
                  <a:lnTo>
                    <a:pt x="162" y="198"/>
                  </a:lnTo>
                  <a:lnTo>
                    <a:pt x="162" y="186"/>
                  </a:lnTo>
                  <a:lnTo>
                    <a:pt x="168" y="180"/>
                  </a:lnTo>
                  <a:lnTo>
                    <a:pt x="204" y="180"/>
                  </a:lnTo>
                  <a:lnTo>
                    <a:pt x="210" y="168"/>
                  </a:lnTo>
                  <a:lnTo>
                    <a:pt x="216" y="162"/>
                  </a:lnTo>
                  <a:lnTo>
                    <a:pt x="228" y="162"/>
                  </a:lnTo>
                  <a:lnTo>
                    <a:pt x="228" y="168"/>
                  </a:lnTo>
                  <a:lnTo>
                    <a:pt x="234" y="174"/>
                  </a:lnTo>
                  <a:lnTo>
                    <a:pt x="252" y="174"/>
                  </a:lnTo>
                  <a:lnTo>
                    <a:pt x="276" y="150"/>
                  </a:lnTo>
                  <a:lnTo>
                    <a:pt x="288" y="126"/>
                  </a:lnTo>
                  <a:lnTo>
                    <a:pt x="306" y="126"/>
                  </a:lnTo>
                  <a:lnTo>
                    <a:pt x="306" y="108"/>
                  </a:lnTo>
                  <a:lnTo>
                    <a:pt x="318" y="96"/>
                  </a:lnTo>
                  <a:lnTo>
                    <a:pt x="330" y="96"/>
                  </a:lnTo>
                  <a:lnTo>
                    <a:pt x="348" y="114"/>
                  </a:lnTo>
                  <a:lnTo>
                    <a:pt x="360" y="114"/>
                  </a:lnTo>
                  <a:lnTo>
                    <a:pt x="372" y="102"/>
                  </a:lnTo>
                  <a:lnTo>
                    <a:pt x="372" y="96"/>
                  </a:lnTo>
                  <a:lnTo>
                    <a:pt x="420" y="96"/>
                  </a:lnTo>
                  <a:lnTo>
                    <a:pt x="426" y="90"/>
                  </a:lnTo>
                  <a:lnTo>
                    <a:pt x="432" y="90"/>
                  </a:lnTo>
                  <a:lnTo>
                    <a:pt x="444" y="84"/>
                  </a:lnTo>
                  <a:lnTo>
                    <a:pt x="444" y="78"/>
                  </a:lnTo>
                  <a:lnTo>
                    <a:pt x="426" y="60"/>
                  </a:lnTo>
                  <a:lnTo>
                    <a:pt x="402" y="48"/>
                  </a:lnTo>
                  <a:lnTo>
                    <a:pt x="396" y="48"/>
                  </a:lnTo>
                  <a:lnTo>
                    <a:pt x="390" y="42"/>
                  </a:lnTo>
                  <a:lnTo>
                    <a:pt x="384" y="30"/>
                  </a:lnTo>
                  <a:lnTo>
                    <a:pt x="372" y="24"/>
                  </a:lnTo>
                  <a:lnTo>
                    <a:pt x="366" y="18"/>
                  </a:lnTo>
                  <a:lnTo>
                    <a:pt x="348" y="18"/>
                  </a:lnTo>
                  <a:lnTo>
                    <a:pt x="342" y="6"/>
                  </a:lnTo>
                  <a:lnTo>
                    <a:pt x="336" y="0"/>
                  </a:lnTo>
                  <a:lnTo>
                    <a:pt x="312" y="0"/>
                  </a:lnTo>
                  <a:lnTo>
                    <a:pt x="300" y="6"/>
                  </a:lnTo>
                  <a:lnTo>
                    <a:pt x="294" y="12"/>
                  </a:lnTo>
                  <a:lnTo>
                    <a:pt x="282" y="12"/>
                  </a:lnTo>
                  <a:lnTo>
                    <a:pt x="270" y="0"/>
                  </a:lnTo>
                  <a:lnTo>
                    <a:pt x="252" y="0"/>
                  </a:lnTo>
                  <a:lnTo>
                    <a:pt x="240" y="6"/>
                  </a:lnTo>
                  <a:lnTo>
                    <a:pt x="234" y="18"/>
                  </a:lnTo>
                  <a:lnTo>
                    <a:pt x="222" y="24"/>
                  </a:lnTo>
                  <a:lnTo>
                    <a:pt x="186" y="24"/>
                  </a:lnTo>
                  <a:lnTo>
                    <a:pt x="174" y="18"/>
                  </a:lnTo>
                  <a:lnTo>
                    <a:pt x="168" y="12"/>
                  </a:lnTo>
                  <a:lnTo>
                    <a:pt x="156" y="12"/>
                  </a:lnTo>
                  <a:lnTo>
                    <a:pt x="150" y="18"/>
                  </a:lnTo>
                  <a:lnTo>
                    <a:pt x="144" y="18"/>
                  </a:lnTo>
                  <a:lnTo>
                    <a:pt x="138" y="24"/>
                  </a:lnTo>
                  <a:lnTo>
                    <a:pt x="132" y="24"/>
                  </a:lnTo>
                  <a:lnTo>
                    <a:pt x="132" y="18"/>
                  </a:lnTo>
                  <a:lnTo>
                    <a:pt x="126" y="12"/>
                  </a:lnTo>
                  <a:lnTo>
                    <a:pt x="126" y="6"/>
                  </a:lnTo>
                  <a:lnTo>
                    <a:pt x="120" y="0"/>
                  </a:lnTo>
                  <a:lnTo>
                    <a:pt x="114" y="0"/>
                  </a:lnTo>
                  <a:lnTo>
                    <a:pt x="96" y="18"/>
                  </a:lnTo>
                  <a:lnTo>
                    <a:pt x="90" y="18"/>
                  </a:lnTo>
                  <a:lnTo>
                    <a:pt x="84" y="30"/>
                  </a:lnTo>
                  <a:lnTo>
                    <a:pt x="72" y="36"/>
                  </a:lnTo>
                  <a:lnTo>
                    <a:pt x="60" y="48"/>
                  </a:lnTo>
                  <a:lnTo>
                    <a:pt x="48" y="54"/>
                  </a:lnTo>
                  <a:lnTo>
                    <a:pt x="36" y="66"/>
                  </a:lnTo>
                  <a:lnTo>
                    <a:pt x="24" y="72"/>
                  </a:lnTo>
                  <a:lnTo>
                    <a:pt x="18" y="84"/>
                  </a:lnTo>
                  <a:lnTo>
                    <a:pt x="18" y="102"/>
                  </a:lnTo>
                  <a:lnTo>
                    <a:pt x="12" y="114"/>
                  </a:lnTo>
                  <a:lnTo>
                    <a:pt x="0" y="126"/>
                  </a:lnTo>
                  <a:lnTo>
                    <a:pt x="6" y="138"/>
                  </a:lnTo>
                  <a:lnTo>
                    <a:pt x="18" y="150"/>
                  </a:lnTo>
                  <a:lnTo>
                    <a:pt x="42" y="150"/>
                  </a:lnTo>
                  <a:lnTo>
                    <a:pt x="42" y="168"/>
                  </a:lnTo>
                  <a:lnTo>
                    <a:pt x="48" y="174"/>
                  </a:lnTo>
                  <a:lnTo>
                    <a:pt x="60" y="174"/>
                  </a:lnTo>
                  <a:lnTo>
                    <a:pt x="66" y="168"/>
                  </a:lnTo>
                  <a:lnTo>
                    <a:pt x="102" y="168"/>
                  </a:lnTo>
                  <a:lnTo>
                    <a:pt x="102" y="210"/>
                  </a:lnTo>
                  <a:lnTo>
                    <a:pt x="126" y="222"/>
                  </a:lnTo>
                  <a:lnTo>
                    <a:pt x="132" y="228"/>
                  </a:lnTo>
                  <a:lnTo>
                    <a:pt x="132" y="246"/>
                  </a:lnTo>
                  <a:lnTo>
                    <a:pt x="144" y="246"/>
                  </a:lnTo>
                  <a:lnTo>
                    <a:pt x="156" y="240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83" name="Haiti" descr="© INSCALE GmbH, 05.05.2010&#10;http://www.presentationload.com/">
              <a:extLst>
                <a:ext uri="{FF2B5EF4-FFF2-40B4-BE49-F238E27FC236}">
                  <a16:creationId xmlns:a16="http://schemas.microsoft.com/office/drawing/2014/main" id="{05AD8CC1-CE7B-4AE8-9501-52F62DC572EE}"/>
                </a:ext>
              </a:extLst>
            </p:cNvPr>
            <p:cNvSpPr>
              <a:spLocks/>
            </p:cNvSpPr>
            <p:nvPr/>
          </p:nvSpPr>
          <p:spPr bwMode="gray">
            <a:xfrm>
              <a:off x="3243409" y="3802011"/>
              <a:ext cx="87342" cy="69847"/>
            </a:xfrm>
            <a:custGeom>
              <a:avLst/>
              <a:gdLst>
                <a:gd name="T0" fmla="*/ 2147483647 w 198"/>
                <a:gd name="T1" fmla="*/ 2147483647 h 156"/>
                <a:gd name="T2" fmla="*/ 2147483647 w 198"/>
                <a:gd name="T3" fmla="*/ 2147483647 h 156"/>
                <a:gd name="T4" fmla="*/ 2147483647 w 198"/>
                <a:gd name="T5" fmla="*/ 2147483647 h 156"/>
                <a:gd name="T6" fmla="*/ 2147483647 w 198"/>
                <a:gd name="T7" fmla="*/ 2147483647 h 156"/>
                <a:gd name="T8" fmla="*/ 2147483647 w 198"/>
                <a:gd name="T9" fmla="*/ 2147483647 h 156"/>
                <a:gd name="T10" fmla="*/ 2147483647 w 198"/>
                <a:gd name="T11" fmla="*/ 2147483647 h 156"/>
                <a:gd name="T12" fmla="*/ 2147483647 w 198"/>
                <a:gd name="T13" fmla="*/ 2147483647 h 156"/>
                <a:gd name="T14" fmla="*/ 2147483647 w 198"/>
                <a:gd name="T15" fmla="*/ 2147483647 h 156"/>
                <a:gd name="T16" fmla="*/ 2147483647 w 198"/>
                <a:gd name="T17" fmla="*/ 2147483647 h 156"/>
                <a:gd name="T18" fmla="*/ 2147483647 w 198"/>
                <a:gd name="T19" fmla="*/ 2147483647 h 156"/>
                <a:gd name="T20" fmla="*/ 2147483647 w 198"/>
                <a:gd name="T21" fmla="*/ 2147483647 h 156"/>
                <a:gd name="T22" fmla="*/ 2147483647 w 198"/>
                <a:gd name="T23" fmla="*/ 2147483647 h 156"/>
                <a:gd name="T24" fmla="*/ 2147483647 w 198"/>
                <a:gd name="T25" fmla="*/ 2147483647 h 156"/>
                <a:gd name="T26" fmla="*/ 2147483647 w 198"/>
                <a:gd name="T27" fmla="*/ 2147483647 h 156"/>
                <a:gd name="T28" fmla="*/ 2147483647 w 198"/>
                <a:gd name="T29" fmla="*/ 2147483647 h 156"/>
                <a:gd name="T30" fmla="*/ 2147483647 w 198"/>
                <a:gd name="T31" fmla="*/ 2147483647 h 156"/>
                <a:gd name="T32" fmla="*/ 2147483647 w 198"/>
                <a:gd name="T33" fmla="*/ 2147483647 h 156"/>
                <a:gd name="T34" fmla="*/ 2147483647 w 198"/>
                <a:gd name="T35" fmla="*/ 0 h 156"/>
                <a:gd name="T36" fmla="*/ 2147483647 w 198"/>
                <a:gd name="T37" fmla="*/ 0 h 156"/>
                <a:gd name="T38" fmla="*/ 2147483647 w 198"/>
                <a:gd name="T39" fmla="*/ 2147483647 h 156"/>
                <a:gd name="T40" fmla="*/ 2147483647 w 198"/>
                <a:gd name="T41" fmla="*/ 2147483647 h 156"/>
                <a:gd name="T42" fmla="*/ 2147483647 w 198"/>
                <a:gd name="T43" fmla="*/ 2147483647 h 156"/>
                <a:gd name="T44" fmla="*/ 2147483647 w 198"/>
                <a:gd name="T45" fmla="*/ 2147483647 h 156"/>
                <a:gd name="T46" fmla="*/ 2147483647 w 198"/>
                <a:gd name="T47" fmla="*/ 2147483647 h 156"/>
                <a:gd name="T48" fmla="*/ 2147483647 w 198"/>
                <a:gd name="T49" fmla="*/ 2147483647 h 156"/>
                <a:gd name="T50" fmla="*/ 2147483647 w 198"/>
                <a:gd name="T51" fmla="*/ 2147483647 h 156"/>
                <a:gd name="T52" fmla="*/ 2147483647 w 198"/>
                <a:gd name="T53" fmla="*/ 2147483647 h 156"/>
                <a:gd name="T54" fmla="*/ 2147483647 w 198"/>
                <a:gd name="T55" fmla="*/ 2147483647 h 156"/>
                <a:gd name="T56" fmla="*/ 2147483647 w 198"/>
                <a:gd name="T57" fmla="*/ 2147483647 h 156"/>
                <a:gd name="T58" fmla="*/ 2147483647 w 198"/>
                <a:gd name="T59" fmla="*/ 2147483647 h 156"/>
                <a:gd name="T60" fmla="*/ 2147483647 w 198"/>
                <a:gd name="T61" fmla="*/ 2147483647 h 156"/>
                <a:gd name="T62" fmla="*/ 2147483647 w 198"/>
                <a:gd name="T63" fmla="*/ 2147483647 h 156"/>
                <a:gd name="T64" fmla="*/ 2147483647 w 198"/>
                <a:gd name="T65" fmla="*/ 2147483647 h 156"/>
                <a:gd name="T66" fmla="*/ 2147483647 w 198"/>
                <a:gd name="T67" fmla="*/ 2147483647 h 156"/>
                <a:gd name="T68" fmla="*/ 2147483647 w 198"/>
                <a:gd name="T69" fmla="*/ 2147483647 h 156"/>
                <a:gd name="T70" fmla="*/ 2147483647 w 198"/>
                <a:gd name="T71" fmla="*/ 2147483647 h 156"/>
                <a:gd name="T72" fmla="*/ 2147483647 w 198"/>
                <a:gd name="T73" fmla="*/ 2147483647 h 156"/>
                <a:gd name="T74" fmla="*/ 2147483647 w 198"/>
                <a:gd name="T75" fmla="*/ 2147483647 h 156"/>
                <a:gd name="T76" fmla="*/ 2147483647 w 198"/>
                <a:gd name="T77" fmla="*/ 2147483647 h 156"/>
                <a:gd name="T78" fmla="*/ 2147483647 w 198"/>
                <a:gd name="T79" fmla="*/ 2147483647 h 156"/>
                <a:gd name="T80" fmla="*/ 2147483647 w 198"/>
                <a:gd name="T81" fmla="*/ 2147483647 h 156"/>
                <a:gd name="T82" fmla="*/ 0 w 198"/>
                <a:gd name="T83" fmla="*/ 2147483647 h 156"/>
                <a:gd name="T84" fmla="*/ 0 w 198"/>
                <a:gd name="T85" fmla="*/ 2147483647 h 156"/>
                <a:gd name="T86" fmla="*/ 2147483647 w 198"/>
                <a:gd name="T87" fmla="*/ 2147483647 h 156"/>
                <a:gd name="T88" fmla="*/ 2147483647 w 198"/>
                <a:gd name="T89" fmla="*/ 2147483647 h 156"/>
                <a:gd name="T90" fmla="*/ 2147483647 w 198"/>
                <a:gd name="T91" fmla="*/ 2147483647 h 156"/>
                <a:gd name="T92" fmla="*/ 2147483647 w 198"/>
                <a:gd name="T93" fmla="*/ 2147483647 h 156"/>
                <a:gd name="T94" fmla="*/ 2147483647 w 198"/>
                <a:gd name="T95" fmla="*/ 2147483647 h 156"/>
                <a:gd name="T96" fmla="*/ 2147483647 w 198"/>
                <a:gd name="T97" fmla="*/ 2147483647 h 156"/>
                <a:gd name="T98" fmla="*/ 2147483647 w 198"/>
                <a:gd name="T99" fmla="*/ 2147483647 h 156"/>
                <a:gd name="T100" fmla="*/ 2147483647 w 198"/>
                <a:gd name="T101" fmla="*/ 2147483647 h 156"/>
                <a:gd name="T102" fmla="*/ 2147483647 w 198"/>
                <a:gd name="T103" fmla="*/ 2147483647 h 156"/>
                <a:gd name="T104" fmla="*/ 2147483647 w 198"/>
                <a:gd name="T105" fmla="*/ 2147483647 h 156"/>
                <a:gd name="T106" fmla="*/ 2147483647 w 198"/>
                <a:gd name="T107" fmla="*/ 2147483647 h 156"/>
                <a:gd name="T108" fmla="*/ 2147483647 w 198"/>
                <a:gd name="T109" fmla="*/ 2147483647 h 156"/>
                <a:gd name="T110" fmla="*/ 2147483647 w 198"/>
                <a:gd name="T111" fmla="*/ 2147483647 h 156"/>
                <a:gd name="T112" fmla="*/ 2147483647 w 198"/>
                <a:gd name="T113" fmla="*/ 2147483647 h 15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98"/>
                <a:gd name="T172" fmla="*/ 0 h 156"/>
                <a:gd name="T173" fmla="*/ 198 w 198"/>
                <a:gd name="T174" fmla="*/ 156 h 15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98" h="156">
                  <a:moveTo>
                    <a:pt x="168" y="114"/>
                  </a:moveTo>
                  <a:lnTo>
                    <a:pt x="168" y="108"/>
                  </a:lnTo>
                  <a:lnTo>
                    <a:pt x="174" y="102"/>
                  </a:lnTo>
                  <a:lnTo>
                    <a:pt x="180" y="90"/>
                  </a:lnTo>
                  <a:lnTo>
                    <a:pt x="180" y="78"/>
                  </a:lnTo>
                  <a:lnTo>
                    <a:pt x="186" y="72"/>
                  </a:lnTo>
                  <a:lnTo>
                    <a:pt x="192" y="60"/>
                  </a:lnTo>
                  <a:lnTo>
                    <a:pt x="198" y="54"/>
                  </a:lnTo>
                  <a:lnTo>
                    <a:pt x="198" y="42"/>
                  </a:lnTo>
                  <a:lnTo>
                    <a:pt x="186" y="6"/>
                  </a:lnTo>
                  <a:lnTo>
                    <a:pt x="180" y="12"/>
                  </a:lnTo>
                  <a:lnTo>
                    <a:pt x="180" y="18"/>
                  </a:lnTo>
                  <a:lnTo>
                    <a:pt x="174" y="18"/>
                  </a:lnTo>
                  <a:lnTo>
                    <a:pt x="168" y="12"/>
                  </a:lnTo>
                  <a:lnTo>
                    <a:pt x="156" y="12"/>
                  </a:lnTo>
                  <a:lnTo>
                    <a:pt x="144" y="6"/>
                  </a:lnTo>
                  <a:lnTo>
                    <a:pt x="126" y="6"/>
                  </a:lnTo>
                  <a:lnTo>
                    <a:pt x="114" y="0"/>
                  </a:lnTo>
                  <a:lnTo>
                    <a:pt x="84" y="0"/>
                  </a:lnTo>
                  <a:lnTo>
                    <a:pt x="72" y="6"/>
                  </a:lnTo>
                  <a:lnTo>
                    <a:pt x="66" y="12"/>
                  </a:lnTo>
                  <a:lnTo>
                    <a:pt x="66" y="18"/>
                  </a:lnTo>
                  <a:lnTo>
                    <a:pt x="72" y="24"/>
                  </a:lnTo>
                  <a:lnTo>
                    <a:pt x="108" y="24"/>
                  </a:lnTo>
                  <a:lnTo>
                    <a:pt x="114" y="30"/>
                  </a:lnTo>
                  <a:lnTo>
                    <a:pt x="120" y="42"/>
                  </a:lnTo>
                  <a:lnTo>
                    <a:pt x="126" y="48"/>
                  </a:lnTo>
                  <a:lnTo>
                    <a:pt x="114" y="54"/>
                  </a:lnTo>
                  <a:lnTo>
                    <a:pt x="108" y="60"/>
                  </a:lnTo>
                  <a:lnTo>
                    <a:pt x="108" y="72"/>
                  </a:lnTo>
                  <a:lnTo>
                    <a:pt x="114" y="84"/>
                  </a:lnTo>
                  <a:lnTo>
                    <a:pt x="114" y="96"/>
                  </a:lnTo>
                  <a:lnTo>
                    <a:pt x="120" y="102"/>
                  </a:lnTo>
                  <a:lnTo>
                    <a:pt x="114" y="108"/>
                  </a:lnTo>
                  <a:lnTo>
                    <a:pt x="96" y="108"/>
                  </a:lnTo>
                  <a:lnTo>
                    <a:pt x="78" y="102"/>
                  </a:lnTo>
                  <a:lnTo>
                    <a:pt x="66" y="102"/>
                  </a:lnTo>
                  <a:lnTo>
                    <a:pt x="54" y="96"/>
                  </a:lnTo>
                  <a:lnTo>
                    <a:pt x="36" y="96"/>
                  </a:lnTo>
                  <a:lnTo>
                    <a:pt x="24" y="102"/>
                  </a:lnTo>
                  <a:lnTo>
                    <a:pt x="6" y="102"/>
                  </a:lnTo>
                  <a:lnTo>
                    <a:pt x="0" y="108"/>
                  </a:lnTo>
                  <a:lnTo>
                    <a:pt x="0" y="114"/>
                  </a:lnTo>
                  <a:lnTo>
                    <a:pt x="6" y="120"/>
                  </a:lnTo>
                  <a:lnTo>
                    <a:pt x="12" y="132"/>
                  </a:lnTo>
                  <a:lnTo>
                    <a:pt x="24" y="138"/>
                  </a:lnTo>
                  <a:lnTo>
                    <a:pt x="30" y="150"/>
                  </a:lnTo>
                  <a:lnTo>
                    <a:pt x="36" y="156"/>
                  </a:lnTo>
                  <a:lnTo>
                    <a:pt x="42" y="156"/>
                  </a:lnTo>
                  <a:lnTo>
                    <a:pt x="48" y="150"/>
                  </a:lnTo>
                  <a:lnTo>
                    <a:pt x="54" y="138"/>
                  </a:lnTo>
                  <a:lnTo>
                    <a:pt x="60" y="132"/>
                  </a:lnTo>
                  <a:lnTo>
                    <a:pt x="138" y="132"/>
                  </a:lnTo>
                  <a:lnTo>
                    <a:pt x="156" y="126"/>
                  </a:lnTo>
                  <a:lnTo>
                    <a:pt x="168" y="126"/>
                  </a:lnTo>
                  <a:lnTo>
                    <a:pt x="180" y="144"/>
                  </a:lnTo>
                  <a:lnTo>
                    <a:pt x="168" y="114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84" name="Guatemala" descr="© INSCALE GmbH, 05.05.2010&#10;http://www.presentationload.com/">
              <a:extLst>
                <a:ext uri="{FF2B5EF4-FFF2-40B4-BE49-F238E27FC236}">
                  <a16:creationId xmlns:a16="http://schemas.microsoft.com/office/drawing/2014/main" id="{23D378D9-5578-43CE-BBAC-647E63ACACEF}"/>
                </a:ext>
              </a:extLst>
            </p:cNvPr>
            <p:cNvSpPr>
              <a:spLocks/>
            </p:cNvSpPr>
            <p:nvPr/>
          </p:nvSpPr>
          <p:spPr bwMode="gray">
            <a:xfrm>
              <a:off x="2666947" y="3873445"/>
              <a:ext cx="130220" cy="149219"/>
            </a:xfrm>
            <a:custGeom>
              <a:avLst/>
              <a:gdLst>
                <a:gd name="T0" fmla="*/ 2147483647 w 300"/>
                <a:gd name="T1" fmla="*/ 2147483647 h 336"/>
                <a:gd name="T2" fmla="*/ 2147483647 w 300"/>
                <a:gd name="T3" fmla="*/ 2147483647 h 336"/>
                <a:gd name="T4" fmla="*/ 2147483647 w 300"/>
                <a:gd name="T5" fmla="*/ 2147483647 h 336"/>
                <a:gd name="T6" fmla="*/ 2147483647 w 300"/>
                <a:gd name="T7" fmla="*/ 2147483647 h 336"/>
                <a:gd name="T8" fmla="*/ 2147483647 w 300"/>
                <a:gd name="T9" fmla="*/ 2147483647 h 336"/>
                <a:gd name="T10" fmla="*/ 2147483647 w 300"/>
                <a:gd name="T11" fmla="*/ 0 h 336"/>
                <a:gd name="T12" fmla="*/ 2147483647 w 300"/>
                <a:gd name="T13" fmla="*/ 2147483647 h 336"/>
                <a:gd name="T14" fmla="*/ 2147483647 w 300"/>
                <a:gd name="T15" fmla="*/ 2147483647 h 336"/>
                <a:gd name="T16" fmla="*/ 2147483647 w 300"/>
                <a:gd name="T17" fmla="*/ 2147483647 h 336"/>
                <a:gd name="T18" fmla="*/ 2147483647 w 300"/>
                <a:gd name="T19" fmla="*/ 2147483647 h 336"/>
                <a:gd name="T20" fmla="*/ 2147483647 w 300"/>
                <a:gd name="T21" fmla="*/ 2147483647 h 336"/>
                <a:gd name="T22" fmla="*/ 2147483647 w 300"/>
                <a:gd name="T23" fmla="*/ 2147483647 h 336"/>
                <a:gd name="T24" fmla="*/ 2147483647 w 300"/>
                <a:gd name="T25" fmla="*/ 2147483647 h 336"/>
                <a:gd name="T26" fmla="*/ 2147483647 w 300"/>
                <a:gd name="T27" fmla="*/ 2147483647 h 336"/>
                <a:gd name="T28" fmla="*/ 2147483647 w 300"/>
                <a:gd name="T29" fmla="*/ 2147483647 h 336"/>
                <a:gd name="T30" fmla="*/ 2147483647 w 300"/>
                <a:gd name="T31" fmla="*/ 2147483647 h 336"/>
                <a:gd name="T32" fmla="*/ 2147483647 w 300"/>
                <a:gd name="T33" fmla="*/ 2147483647 h 336"/>
                <a:gd name="T34" fmla="*/ 2147483647 w 300"/>
                <a:gd name="T35" fmla="*/ 2147483647 h 336"/>
                <a:gd name="T36" fmla="*/ 2147483647 w 300"/>
                <a:gd name="T37" fmla="*/ 2147483647 h 336"/>
                <a:gd name="T38" fmla="*/ 2147483647 w 300"/>
                <a:gd name="T39" fmla="*/ 2147483647 h 336"/>
                <a:gd name="T40" fmla="*/ 2147483647 w 300"/>
                <a:gd name="T41" fmla="*/ 2147483647 h 336"/>
                <a:gd name="T42" fmla="*/ 2147483647 w 300"/>
                <a:gd name="T43" fmla="*/ 2147483647 h 336"/>
                <a:gd name="T44" fmla="*/ 2147483647 w 300"/>
                <a:gd name="T45" fmla="*/ 2147483647 h 336"/>
                <a:gd name="T46" fmla="*/ 2147483647 w 300"/>
                <a:gd name="T47" fmla="*/ 2147483647 h 336"/>
                <a:gd name="T48" fmla="*/ 2147483647 w 300"/>
                <a:gd name="T49" fmla="*/ 2147483647 h 336"/>
                <a:gd name="T50" fmla="*/ 2147483647 w 300"/>
                <a:gd name="T51" fmla="*/ 2147483647 h 336"/>
                <a:gd name="T52" fmla="*/ 2147483647 w 300"/>
                <a:gd name="T53" fmla="*/ 2147483647 h 336"/>
                <a:gd name="T54" fmla="*/ 2147483647 w 300"/>
                <a:gd name="T55" fmla="*/ 2147483647 h 336"/>
                <a:gd name="T56" fmla="*/ 2147483647 w 300"/>
                <a:gd name="T57" fmla="*/ 2147483647 h 336"/>
                <a:gd name="T58" fmla="*/ 0 w 300"/>
                <a:gd name="T59" fmla="*/ 2147483647 h 336"/>
                <a:gd name="T60" fmla="*/ 2147483647 w 300"/>
                <a:gd name="T61" fmla="*/ 2147483647 h 336"/>
                <a:gd name="T62" fmla="*/ 2147483647 w 300"/>
                <a:gd name="T63" fmla="*/ 2147483647 h 336"/>
                <a:gd name="T64" fmla="*/ 2147483647 w 300"/>
                <a:gd name="T65" fmla="*/ 2147483647 h 336"/>
                <a:gd name="T66" fmla="*/ 2147483647 w 300"/>
                <a:gd name="T67" fmla="*/ 2147483647 h 336"/>
                <a:gd name="T68" fmla="*/ 2147483647 w 300"/>
                <a:gd name="T69" fmla="*/ 2147483647 h 336"/>
                <a:gd name="T70" fmla="*/ 2147483647 w 300"/>
                <a:gd name="T71" fmla="*/ 2147483647 h 336"/>
                <a:gd name="T72" fmla="*/ 2147483647 w 300"/>
                <a:gd name="T73" fmla="*/ 2147483647 h 336"/>
                <a:gd name="T74" fmla="*/ 2147483647 w 300"/>
                <a:gd name="T75" fmla="*/ 2147483647 h 336"/>
                <a:gd name="T76" fmla="*/ 2147483647 w 300"/>
                <a:gd name="T77" fmla="*/ 2147483647 h 336"/>
                <a:gd name="T78" fmla="*/ 2147483647 w 300"/>
                <a:gd name="T79" fmla="*/ 2147483647 h 336"/>
                <a:gd name="T80" fmla="*/ 2147483647 w 300"/>
                <a:gd name="T81" fmla="*/ 2147483647 h 336"/>
                <a:gd name="T82" fmla="*/ 2147483647 w 300"/>
                <a:gd name="T83" fmla="*/ 2147483647 h 336"/>
                <a:gd name="T84" fmla="*/ 2147483647 w 300"/>
                <a:gd name="T85" fmla="*/ 2147483647 h 336"/>
                <a:gd name="T86" fmla="*/ 2147483647 w 300"/>
                <a:gd name="T87" fmla="*/ 2147483647 h 336"/>
                <a:gd name="T88" fmla="*/ 2147483647 w 300"/>
                <a:gd name="T89" fmla="*/ 2147483647 h 336"/>
                <a:gd name="T90" fmla="*/ 2147483647 w 300"/>
                <a:gd name="T91" fmla="*/ 2147483647 h 336"/>
                <a:gd name="T92" fmla="*/ 2147483647 w 300"/>
                <a:gd name="T93" fmla="*/ 2147483647 h 336"/>
                <a:gd name="T94" fmla="*/ 2147483647 w 300"/>
                <a:gd name="T95" fmla="*/ 2147483647 h 336"/>
                <a:gd name="T96" fmla="*/ 2147483647 w 300"/>
                <a:gd name="T97" fmla="*/ 2147483647 h 336"/>
                <a:gd name="T98" fmla="*/ 2147483647 w 300"/>
                <a:gd name="T99" fmla="*/ 2147483647 h 336"/>
                <a:gd name="T100" fmla="*/ 2147483647 w 300"/>
                <a:gd name="T101" fmla="*/ 2147483647 h 336"/>
                <a:gd name="T102" fmla="*/ 2147483647 w 300"/>
                <a:gd name="T103" fmla="*/ 2147483647 h 336"/>
                <a:gd name="T104" fmla="*/ 2147483647 w 300"/>
                <a:gd name="T105" fmla="*/ 2147483647 h 336"/>
                <a:gd name="T106" fmla="*/ 2147483647 w 300"/>
                <a:gd name="T107" fmla="*/ 2147483647 h 336"/>
                <a:gd name="T108" fmla="*/ 2147483647 w 300"/>
                <a:gd name="T109" fmla="*/ 2147483647 h 336"/>
                <a:gd name="T110" fmla="*/ 2147483647 w 300"/>
                <a:gd name="T111" fmla="*/ 2147483647 h 336"/>
                <a:gd name="T112" fmla="*/ 2147483647 w 300"/>
                <a:gd name="T113" fmla="*/ 2147483647 h 336"/>
                <a:gd name="T114" fmla="*/ 2147483647 w 300"/>
                <a:gd name="T115" fmla="*/ 2147483647 h 336"/>
                <a:gd name="T116" fmla="*/ 2147483647 w 300"/>
                <a:gd name="T117" fmla="*/ 2147483647 h 336"/>
                <a:gd name="T118" fmla="*/ 2147483647 w 300"/>
                <a:gd name="T119" fmla="*/ 2147483647 h 336"/>
                <a:gd name="T120" fmla="*/ 2147483647 w 300"/>
                <a:gd name="T121" fmla="*/ 2147483647 h 3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300"/>
                <a:gd name="T184" fmla="*/ 0 h 336"/>
                <a:gd name="T185" fmla="*/ 300 w 300"/>
                <a:gd name="T186" fmla="*/ 336 h 3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300" h="336">
                  <a:moveTo>
                    <a:pt x="288" y="156"/>
                  </a:moveTo>
                  <a:lnTo>
                    <a:pt x="270" y="168"/>
                  </a:lnTo>
                  <a:lnTo>
                    <a:pt x="258" y="162"/>
                  </a:lnTo>
                  <a:lnTo>
                    <a:pt x="228" y="162"/>
                  </a:lnTo>
                  <a:lnTo>
                    <a:pt x="252" y="6"/>
                  </a:lnTo>
                  <a:lnTo>
                    <a:pt x="120" y="0"/>
                  </a:lnTo>
                  <a:lnTo>
                    <a:pt x="120" y="12"/>
                  </a:lnTo>
                  <a:lnTo>
                    <a:pt x="126" y="24"/>
                  </a:lnTo>
                  <a:lnTo>
                    <a:pt x="126" y="48"/>
                  </a:lnTo>
                  <a:lnTo>
                    <a:pt x="120" y="48"/>
                  </a:lnTo>
                  <a:lnTo>
                    <a:pt x="108" y="54"/>
                  </a:lnTo>
                  <a:lnTo>
                    <a:pt x="84" y="54"/>
                  </a:lnTo>
                  <a:lnTo>
                    <a:pt x="96" y="60"/>
                  </a:lnTo>
                  <a:lnTo>
                    <a:pt x="96" y="66"/>
                  </a:lnTo>
                  <a:lnTo>
                    <a:pt x="102" y="78"/>
                  </a:lnTo>
                  <a:lnTo>
                    <a:pt x="108" y="84"/>
                  </a:lnTo>
                  <a:lnTo>
                    <a:pt x="114" y="84"/>
                  </a:lnTo>
                  <a:lnTo>
                    <a:pt x="126" y="90"/>
                  </a:lnTo>
                  <a:lnTo>
                    <a:pt x="132" y="90"/>
                  </a:lnTo>
                  <a:lnTo>
                    <a:pt x="138" y="114"/>
                  </a:lnTo>
                  <a:lnTo>
                    <a:pt x="156" y="114"/>
                  </a:lnTo>
                  <a:lnTo>
                    <a:pt x="156" y="126"/>
                  </a:lnTo>
                  <a:lnTo>
                    <a:pt x="150" y="132"/>
                  </a:lnTo>
                  <a:lnTo>
                    <a:pt x="144" y="132"/>
                  </a:lnTo>
                  <a:lnTo>
                    <a:pt x="144" y="150"/>
                  </a:lnTo>
                  <a:lnTo>
                    <a:pt x="54" y="144"/>
                  </a:lnTo>
                  <a:lnTo>
                    <a:pt x="24" y="192"/>
                  </a:lnTo>
                  <a:lnTo>
                    <a:pt x="24" y="264"/>
                  </a:lnTo>
                  <a:lnTo>
                    <a:pt x="18" y="270"/>
                  </a:lnTo>
                  <a:lnTo>
                    <a:pt x="0" y="270"/>
                  </a:lnTo>
                  <a:lnTo>
                    <a:pt x="6" y="282"/>
                  </a:lnTo>
                  <a:lnTo>
                    <a:pt x="12" y="288"/>
                  </a:lnTo>
                  <a:lnTo>
                    <a:pt x="24" y="288"/>
                  </a:lnTo>
                  <a:lnTo>
                    <a:pt x="42" y="300"/>
                  </a:lnTo>
                  <a:lnTo>
                    <a:pt x="60" y="318"/>
                  </a:lnTo>
                  <a:lnTo>
                    <a:pt x="72" y="324"/>
                  </a:lnTo>
                  <a:lnTo>
                    <a:pt x="120" y="324"/>
                  </a:lnTo>
                  <a:lnTo>
                    <a:pt x="126" y="330"/>
                  </a:lnTo>
                  <a:lnTo>
                    <a:pt x="132" y="330"/>
                  </a:lnTo>
                  <a:lnTo>
                    <a:pt x="138" y="336"/>
                  </a:lnTo>
                  <a:lnTo>
                    <a:pt x="150" y="324"/>
                  </a:lnTo>
                  <a:lnTo>
                    <a:pt x="162" y="318"/>
                  </a:lnTo>
                  <a:lnTo>
                    <a:pt x="168" y="312"/>
                  </a:lnTo>
                  <a:lnTo>
                    <a:pt x="174" y="312"/>
                  </a:lnTo>
                  <a:lnTo>
                    <a:pt x="180" y="300"/>
                  </a:lnTo>
                  <a:lnTo>
                    <a:pt x="186" y="294"/>
                  </a:lnTo>
                  <a:lnTo>
                    <a:pt x="186" y="282"/>
                  </a:lnTo>
                  <a:lnTo>
                    <a:pt x="204" y="282"/>
                  </a:lnTo>
                  <a:lnTo>
                    <a:pt x="210" y="276"/>
                  </a:lnTo>
                  <a:lnTo>
                    <a:pt x="222" y="270"/>
                  </a:lnTo>
                  <a:lnTo>
                    <a:pt x="222" y="264"/>
                  </a:lnTo>
                  <a:lnTo>
                    <a:pt x="228" y="252"/>
                  </a:lnTo>
                  <a:lnTo>
                    <a:pt x="228" y="234"/>
                  </a:lnTo>
                  <a:lnTo>
                    <a:pt x="234" y="222"/>
                  </a:lnTo>
                  <a:lnTo>
                    <a:pt x="246" y="216"/>
                  </a:lnTo>
                  <a:lnTo>
                    <a:pt x="258" y="204"/>
                  </a:lnTo>
                  <a:lnTo>
                    <a:pt x="270" y="198"/>
                  </a:lnTo>
                  <a:lnTo>
                    <a:pt x="282" y="186"/>
                  </a:lnTo>
                  <a:lnTo>
                    <a:pt x="294" y="180"/>
                  </a:lnTo>
                  <a:lnTo>
                    <a:pt x="300" y="168"/>
                  </a:lnTo>
                  <a:lnTo>
                    <a:pt x="288" y="156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85" name="El Salvador" descr="© INSCALE GmbH, 05.05.2010&#10;http://www.presentationload.com/">
              <a:extLst>
                <a:ext uri="{FF2B5EF4-FFF2-40B4-BE49-F238E27FC236}">
                  <a16:creationId xmlns:a16="http://schemas.microsoft.com/office/drawing/2014/main" id="{532D0CAB-3C64-4A79-9021-776F8B90FDD1}"/>
                </a:ext>
              </a:extLst>
            </p:cNvPr>
            <p:cNvSpPr>
              <a:spLocks/>
            </p:cNvSpPr>
            <p:nvPr/>
          </p:nvSpPr>
          <p:spPr bwMode="gray">
            <a:xfrm>
              <a:off x="2727293" y="3998853"/>
              <a:ext cx="76226" cy="49210"/>
            </a:xfrm>
            <a:custGeom>
              <a:avLst/>
              <a:gdLst>
                <a:gd name="T0" fmla="*/ 2147483647 w 174"/>
                <a:gd name="T1" fmla="*/ 2147483647 h 114"/>
                <a:gd name="T2" fmla="*/ 2147483647 w 174"/>
                <a:gd name="T3" fmla="*/ 2147483647 h 114"/>
                <a:gd name="T4" fmla="*/ 2147483647 w 174"/>
                <a:gd name="T5" fmla="*/ 2147483647 h 114"/>
                <a:gd name="T6" fmla="*/ 2147483647 w 174"/>
                <a:gd name="T7" fmla="*/ 2147483647 h 114"/>
                <a:gd name="T8" fmla="*/ 2147483647 w 174"/>
                <a:gd name="T9" fmla="*/ 2147483647 h 114"/>
                <a:gd name="T10" fmla="*/ 2147483647 w 174"/>
                <a:gd name="T11" fmla="*/ 2147483647 h 114"/>
                <a:gd name="T12" fmla="*/ 2147483647 w 174"/>
                <a:gd name="T13" fmla="*/ 2147483647 h 114"/>
                <a:gd name="T14" fmla="*/ 2147483647 w 174"/>
                <a:gd name="T15" fmla="*/ 2147483647 h 114"/>
                <a:gd name="T16" fmla="*/ 2147483647 w 174"/>
                <a:gd name="T17" fmla="*/ 2147483647 h 114"/>
                <a:gd name="T18" fmla="*/ 2147483647 w 174"/>
                <a:gd name="T19" fmla="*/ 0 h 114"/>
                <a:gd name="T20" fmla="*/ 2147483647 w 174"/>
                <a:gd name="T21" fmla="*/ 2147483647 h 114"/>
                <a:gd name="T22" fmla="*/ 2147483647 w 174"/>
                <a:gd name="T23" fmla="*/ 2147483647 h 114"/>
                <a:gd name="T24" fmla="*/ 2147483647 w 174"/>
                <a:gd name="T25" fmla="*/ 2147483647 h 114"/>
                <a:gd name="T26" fmla="*/ 2147483647 w 174"/>
                <a:gd name="T27" fmla="*/ 2147483647 h 114"/>
                <a:gd name="T28" fmla="*/ 2147483647 w 174"/>
                <a:gd name="T29" fmla="*/ 2147483647 h 114"/>
                <a:gd name="T30" fmla="*/ 2147483647 w 174"/>
                <a:gd name="T31" fmla="*/ 2147483647 h 114"/>
                <a:gd name="T32" fmla="*/ 2147483647 w 174"/>
                <a:gd name="T33" fmla="*/ 2147483647 h 114"/>
                <a:gd name="T34" fmla="*/ 2147483647 w 174"/>
                <a:gd name="T35" fmla="*/ 2147483647 h 114"/>
                <a:gd name="T36" fmla="*/ 0 w 174"/>
                <a:gd name="T37" fmla="*/ 2147483647 h 114"/>
                <a:gd name="T38" fmla="*/ 2147483647 w 174"/>
                <a:gd name="T39" fmla="*/ 2147483647 h 114"/>
                <a:gd name="T40" fmla="*/ 2147483647 w 174"/>
                <a:gd name="T41" fmla="*/ 2147483647 h 114"/>
                <a:gd name="T42" fmla="*/ 2147483647 w 174"/>
                <a:gd name="T43" fmla="*/ 2147483647 h 114"/>
                <a:gd name="T44" fmla="*/ 2147483647 w 174"/>
                <a:gd name="T45" fmla="*/ 2147483647 h 114"/>
                <a:gd name="T46" fmla="*/ 2147483647 w 174"/>
                <a:gd name="T47" fmla="*/ 2147483647 h 114"/>
                <a:gd name="T48" fmla="*/ 2147483647 w 174"/>
                <a:gd name="T49" fmla="*/ 2147483647 h 114"/>
                <a:gd name="T50" fmla="*/ 2147483647 w 174"/>
                <a:gd name="T51" fmla="*/ 2147483647 h 114"/>
                <a:gd name="T52" fmla="*/ 2147483647 w 174"/>
                <a:gd name="T53" fmla="*/ 2147483647 h 114"/>
                <a:gd name="T54" fmla="*/ 2147483647 w 174"/>
                <a:gd name="T55" fmla="*/ 2147483647 h 114"/>
                <a:gd name="T56" fmla="*/ 2147483647 w 174"/>
                <a:gd name="T57" fmla="*/ 2147483647 h 114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74"/>
                <a:gd name="T88" fmla="*/ 0 h 114"/>
                <a:gd name="T89" fmla="*/ 174 w 174"/>
                <a:gd name="T90" fmla="*/ 114 h 114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74" h="114">
                  <a:moveTo>
                    <a:pt x="174" y="84"/>
                  </a:moveTo>
                  <a:lnTo>
                    <a:pt x="174" y="42"/>
                  </a:lnTo>
                  <a:lnTo>
                    <a:pt x="138" y="42"/>
                  </a:lnTo>
                  <a:lnTo>
                    <a:pt x="132" y="48"/>
                  </a:lnTo>
                  <a:lnTo>
                    <a:pt x="120" y="48"/>
                  </a:lnTo>
                  <a:lnTo>
                    <a:pt x="114" y="42"/>
                  </a:lnTo>
                  <a:lnTo>
                    <a:pt x="114" y="24"/>
                  </a:lnTo>
                  <a:lnTo>
                    <a:pt x="90" y="24"/>
                  </a:lnTo>
                  <a:lnTo>
                    <a:pt x="78" y="12"/>
                  </a:lnTo>
                  <a:lnTo>
                    <a:pt x="72" y="0"/>
                  </a:lnTo>
                  <a:lnTo>
                    <a:pt x="60" y="6"/>
                  </a:lnTo>
                  <a:lnTo>
                    <a:pt x="48" y="6"/>
                  </a:lnTo>
                  <a:lnTo>
                    <a:pt x="48" y="18"/>
                  </a:lnTo>
                  <a:lnTo>
                    <a:pt x="42" y="24"/>
                  </a:lnTo>
                  <a:lnTo>
                    <a:pt x="36" y="36"/>
                  </a:lnTo>
                  <a:lnTo>
                    <a:pt x="30" y="36"/>
                  </a:lnTo>
                  <a:lnTo>
                    <a:pt x="24" y="42"/>
                  </a:lnTo>
                  <a:lnTo>
                    <a:pt x="12" y="48"/>
                  </a:lnTo>
                  <a:lnTo>
                    <a:pt x="0" y="60"/>
                  </a:lnTo>
                  <a:lnTo>
                    <a:pt x="6" y="66"/>
                  </a:lnTo>
                  <a:lnTo>
                    <a:pt x="18" y="72"/>
                  </a:lnTo>
                  <a:lnTo>
                    <a:pt x="24" y="78"/>
                  </a:lnTo>
                  <a:lnTo>
                    <a:pt x="72" y="78"/>
                  </a:lnTo>
                  <a:lnTo>
                    <a:pt x="96" y="102"/>
                  </a:lnTo>
                  <a:lnTo>
                    <a:pt x="132" y="96"/>
                  </a:lnTo>
                  <a:lnTo>
                    <a:pt x="150" y="114"/>
                  </a:lnTo>
                  <a:lnTo>
                    <a:pt x="168" y="84"/>
                  </a:lnTo>
                  <a:lnTo>
                    <a:pt x="174" y="90"/>
                  </a:lnTo>
                  <a:lnTo>
                    <a:pt x="174" y="84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86" name="Dominican Republic" descr="© INSCALE GmbH, 05.05.2010&#10;http://www.presentationload.com/">
              <a:extLst>
                <a:ext uri="{FF2B5EF4-FFF2-40B4-BE49-F238E27FC236}">
                  <a16:creationId xmlns:a16="http://schemas.microsoft.com/office/drawing/2014/main" id="{6DBDCD53-B552-45FB-9468-FDA37355C672}"/>
                </a:ext>
              </a:extLst>
            </p:cNvPr>
            <p:cNvSpPr>
              <a:spLocks/>
            </p:cNvSpPr>
            <p:nvPr/>
          </p:nvSpPr>
          <p:spPr bwMode="gray">
            <a:xfrm>
              <a:off x="3318047" y="3802011"/>
              <a:ext cx="109576" cy="74609"/>
            </a:xfrm>
            <a:custGeom>
              <a:avLst/>
              <a:gdLst>
                <a:gd name="T0" fmla="*/ 2147483647 w 252"/>
                <a:gd name="T1" fmla="*/ 2147483647 h 168"/>
                <a:gd name="T2" fmla="*/ 2147483647 w 252"/>
                <a:gd name="T3" fmla="*/ 2147483647 h 168"/>
                <a:gd name="T4" fmla="*/ 2147483647 w 252"/>
                <a:gd name="T5" fmla="*/ 2147483647 h 168"/>
                <a:gd name="T6" fmla="*/ 2147483647 w 252"/>
                <a:gd name="T7" fmla="*/ 2147483647 h 168"/>
                <a:gd name="T8" fmla="*/ 2147483647 w 252"/>
                <a:gd name="T9" fmla="*/ 2147483647 h 168"/>
                <a:gd name="T10" fmla="*/ 2147483647 w 252"/>
                <a:gd name="T11" fmla="*/ 2147483647 h 168"/>
                <a:gd name="T12" fmla="*/ 2147483647 w 252"/>
                <a:gd name="T13" fmla="*/ 2147483647 h 168"/>
                <a:gd name="T14" fmla="*/ 2147483647 w 252"/>
                <a:gd name="T15" fmla="*/ 2147483647 h 168"/>
                <a:gd name="T16" fmla="*/ 2147483647 w 252"/>
                <a:gd name="T17" fmla="*/ 2147483647 h 168"/>
                <a:gd name="T18" fmla="*/ 2147483647 w 252"/>
                <a:gd name="T19" fmla="*/ 2147483647 h 168"/>
                <a:gd name="T20" fmla="*/ 2147483647 w 252"/>
                <a:gd name="T21" fmla="*/ 0 h 168"/>
                <a:gd name="T22" fmla="*/ 2147483647 w 252"/>
                <a:gd name="T23" fmla="*/ 0 h 168"/>
                <a:gd name="T24" fmla="*/ 2147483647 w 252"/>
                <a:gd name="T25" fmla="*/ 2147483647 h 168"/>
                <a:gd name="T26" fmla="*/ 2147483647 w 252"/>
                <a:gd name="T27" fmla="*/ 2147483647 h 168"/>
                <a:gd name="T28" fmla="*/ 2147483647 w 252"/>
                <a:gd name="T29" fmla="*/ 2147483647 h 168"/>
                <a:gd name="T30" fmla="*/ 2147483647 w 252"/>
                <a:gd name="T31" fmla="*/ 2147483647 h 168"/>
                <a:gd name="T32" fmla="*/ 2147483647 w 252"/>
                <a:gd name="T33" fmla="*/ 2147483647 h 168"/>
                <a:gd name="T34" fmla="*/ 2147483647 w 252"/>
                <a:gd name="T35" fmla="*/ 2147483647 h 168"/>
                <a:gd name="T36" fmla="*/ 2147483647 w 252"/>
                <a:gd name="T37" fmla="*/ 2147483647 h 168"/>
                <a:gd name="T38" fmla="*/ 2147483647 w 252"/>
                <a:gd name="T39" fmla="*/ 2147483647 h 168"/>
                <a:gd name="T40" fmla="*/ 2147483647 w 252"/>
                <a:gd name="T41" fmla="*/ 2147483647 h 168"/>
                <a:gd name="T42" fmla="*/ 0 w 252"/>
                <a:gd name="T43" fmla="*/ 2147483647 h 168"/>
                <a:gd name="T44" fmla="*/ 0 w 252"/>
                <a:gd name="T45" fmla="*/ 2147483647 h 168"/>
                <a:gd name="T46" fmla="*/ 2147483647 w 252"/>
                <a:gd name="T47" fmla="*/ 2147483647 h 168"/>
                <a:gd name="T48" fmla="*/ 0 w 252"/>
                <a:gd name="T49" fmla="*/ 2147483647 h 168"/>
                <a:gd name="T50" fmla="*/ 2147483647 w 252"/>
                <a:gd name="T51" fmla="*/ 2147483647 h 168"/>
                <a:gd name="T52" fmla="*/ 2147483647 w 252"/>
                <a:gd name="T53" fmla="*/ 2147483647 h 168"/>
                <a:gd name="T54" fmla="*/ 2147483647 w 252"/>
                <a:gd name="T55" fmla="*/ 2147483647 h 168"/>
                <a:gd name="T56" fmla="*/ 2147483647 w 252"/>
                <a:gd name="T57" fmla="*/ 2147483647 h 168"/>
                <a:gd name="T58" fmla="*/ 2147483647 w 252"/>
                <a:gd name="T59" fmla="*/ 2147483647 h 168"/>
                <a:gd name="T60" fmla="*/ 2147483647 w 252"/>
                <a:gd name="T61" fmla="*/ 2147483647 h 168"/>
                <a:gd name="T62" fmla="*/ 2147483647 w 252"/>
                <a:gd name="T63" fmla="*/ 2147483647 h 168"/>
                <a:gd name="T64" fmla="*/ 2147483647 w 252"/>
                <a:gd name="T65" fmla="*/ 2147483647 h 168"/>
                <a:gd name="T66" fmla="*/ 2147483647 w 252"/>
                <a:gd name="T67" fmla="*/ 2147483647 h 168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52"/>
                <a:gd name="T103" fmla="*/ 0 h 168"/>
                <a:gd name="T104" fmla="*/ 252 w 252"/>
                <a:gd name="T105" fmla="*/ 168 h 168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52" h="168">
                  <a:moveTo>
                    <a:pt x="246" y="102"/>
                  </a:moveTo>
                  <a:lnTo>
                    <a:pt x="234" y="96"/>
                  </a:lnTo>
                  <a:lnTo>
                    <a:pt x="216" y="78"/>
                  </a:lnTo>
                  <a:lnTo>
                    <a:pt x="192" y="66"/>
                  </a:lnTo>
                  <a:lnTo>
                    <a:pt x="156" y="54"/>
                  </a:lnTo>
                  <a:lnTo>
                    <a:pt x="132" y="42"/>
                  </a:lnTo>
                  <a:lnTo>
                    <a:pt x="126" y="30"/>
                  </a:lnTo>
                  <a:lnTo>
                    <a:pt x="108" y="12"/>
                  </a:lnTo>
                  <a:lnTo>
                    <a:pt x="96" y="6"/>
                  </a:lnTo>
                  <a:lnTo>
                    <a:pt x="84" y="6"/>
                  </a:lnTo>
                  <a:lnTo>
                    <a:pt x="60" y="0"/>
                  </a:lnTo>
                  <a:lnTo>
                    <a:pt x="30" y="0"/>
                  </a:lnTo>
                  <a:lnTo>
                    <a:pt x="24" y="6"/>
                  </a:lnTo>
                  <a:lnTo>
                    <a:pt x="18" y="6"/>
                  </a:lnTo>
                  <a:lnTo>
                    <a:pt x="30" y="42"/>
                  </a:lnTo>
                  <a:lnTo>
                    <a:pt x="30" y="54"/>
                  </a:lnTo>
                  <a:lnTo>
                    <a:pt x="24" y="60"/>
                  </a:lnTo>
                  <a:lnTo>
                    <a:pt x="18" y="72"/>
                  </a:lnTo>
                  <a:lnTo>
                    <a:pt x="12" y="78"/>
                  </a:lnTo>
                  <a:lnTo>
                    <a:pt x="12" y="90"/>
                  </a:lnTo>
                  <a:lnTo>
                    <a:pt x="6" y="102"/>
                  </a:lnTo>
                  <a:lnTo>
                    <a:pt x="0" y="108"/>
                  </a:lnTo>
                  <a:lnTo>
                    <a:pt x="0" y="114"/>
                  </a:lnTo>
                  <a:lnTo>
                    <a:pt x="12" y="144"/>
                  </a:lnTo>
                  <a:lnTo>
                    <a:pt x="0" y="126"/>
                  </a:lnTo>
                  <a:lnTo>
                    <a:pt x="30" y="168"/>
                  </a:lnTo>
                  <a:lnTo>
                    <a:pt x="78" y="132"/>
                  </a:lnTo>
                  <a:lnTo>
                    <a:pt x="174" y="132"/>
                  </a:lnTo>
                  <a:lnTo>
                    <a:pt x="186" y="138"/>
                  </a:lnTo>
                  <a:lnTo>
                    <a:pt x="240" y="138"/>
                  </a:lnTo>
                  <a:lnTo>
                    <a:pt x="246" y="132"/>
                  </a:lnTo>
                  <a:lnTo>
                    <a:pt x="252" y="120"/>
                  </a:lnTo>
                  <a:lnTo>
                    <a:pt x="252" y="114"/>
                  </a:lnTo>
                  <a:lnTo>
                    <a:pt x="246" y="102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87" name="Costa Rica" descr="© INSCALE GmbH, 05.05.2010&#10;http://www.presentationload.com/">
              <a:extLst>
                <a:ext uri="{FF2B5EF4-FFF2-40B4-BE49-F238E27FC236}">
                  <a16:creationId xmlns:a16="http://schemas.microsoft.com/office/drawing/2014/main" id="{E994B266-3BA5-4738-BF19-C5B01B6A951B}"/>
                </a:ext>
              </a:extLst>
            </p:cNvPr>
            <p:cNvSpPr>
              <a:spLocks/>
            </p:cNvSpPr>
            <p:nvPr/>
          </p:nvSpPr>
          <p:spPr bwMode="gray">
            <a:xfrm>
              <a:off x="2849573" y="4114736"/>
              <a:ext cx="106399" cy="103184"/>
            </a:xfrm>
            <a:custGeom>
              <a:avLst/>
              <a:gdLst>
                <a:gd name="T0" fmla="*/ 2147483647 w 240"/>
                <a:gd name="T1" fmla="*/ 2147483647 h 228"/>
                <a:gd name="T2" fmla="*/ 2147483647 w 240"/>
                <a:gd name="T3" fmla="*/ 2147483647 h 228"/>
                <a:gd name="T4" fmla="*/ 2147483647 w 240"/>
                <a:gd name="T5" fmla="*/ 2147483647 h 228"/>
                <a:gd name="T6" fmla="*/ 2147483647 w 240"/>
                <a:gd name="T7" fmla="*/ 2147483647 h 228"/>
                <a:gd name="T8" fmla="*/ 2147483647 w 240"/>
                <a:gd name="T9" fmla="*/ 2147483647 h 228"/>
                <a:gd name="T10" fmla="*/ 2147483647 w 240"/>
                <a:gd name="T11" fmla="*/ 2147483647 h 228"/>
                <a:gd name="T12" fmla="*/ 2147483647 w 240"/>
                <a:gd name="T13" fmla="*/ 2147483647 h 228"/>
                <a:gd name="T14" fmla="*/ 2147483647 w 240"/>
                <a:gd name="T15" fmla="*/ 2147483647 h 228"/>
                <a:gd name="T16" fmla="*/ 2147483647 w 240"/>
                <a:gd name="T17" fmla="*/ 2147483647 h 228"/>
                <a:gd name="T18" fmla="*/ 2147483647 w 240"/>
                <a:gd name="T19" fmla="*/ 2147483647 h 228"/>
                <a:gd name="T20" fmla="*/ 2147483647 w 240"/>
                <a:gd name="T21" fmla="*/ 2147483647 h 228"/>
                <a:gd name="T22" fmla="*/ 2147483647 w 240"/>
                <a:gd name="T23" fmla="*/ 2147483647 h 228"/>
                <a:gd name="T24" fmla="*/ 2147483647 w 240"/>
                <a:gd name="T25" fmla="*/ 2147483647 h 228"/>
                <a:gd name="T26" fmla="*/ 2147483647 w 240"/>
                <a:gd name="T27" fmla="*/ 2147483647 h 228"/>
                <a:gd name="T28" fmla="*/ 2147483647 w 240"/>
                <a:gd name="T29" fmla="*/ 2147483647 h 228"/>
                <a:gd name="T30" fmla="*/ 2147483647 w 240"/>
                <a:gd name="T31" fmla="*/ 0 h 228"/>
                <a:gd name="T32" fmla="*/ 2147483647 w 240"/>
                <a:gd name="T33" fmla="*/ 2147483647 h 228"/>
                <a:gd name="T34" fmla="*/ 2147483647 w 240"/>
                <a:gd name="T35" fmla="*/ 2147483647 h 228"/>
                <a:gd name="T36" fmla="*/ 0 w 240"/>
                <a:gd name="T37" fmla="*/ 2147483647 h 228"/>
                <a:gd name="T38" fmla="*/ 2147483647 w 240"/>
                <a:gd name="T39" fmla="*/ 2147483647 h 228"/>
                <a:gd name="T40" fmla="*/ 2147483647 w 240"/>
                <a:gd name="T41" fmla="*/ 2147483647 h 228"/>
                <a:gd name="T42" fmla="*/ 2147483647 w 240"/>
                <a:gd name="T43" fmla="*/ 2147483647 h 228"/>
                <a:gd name="T44" fmla="*/ 2147483647 w 240"/>
                <a:gd name="T45" fmla="*/ 2147483647 h 228"/>
                <a:gd name="T46" fmla="*/ 2147483647 w 240"/>
                <a:gd name="T47" fmla="*/ 2147483647 h 228"/>
                <a:gd name="T48" fmla="*/ 2147483647 w 240"/>
                <a:gd name="T49" fmla="*/ 2147483647 h 228"/>
                <a:gd name="T50" fmla="*/ 2147483647 w 240"/>
                <a:gd name="T51" fmla="*/ 2147483647 h 228"/>
                <a:gd name="T52" fmla="*/ 2147483647 w 240"/>
                <a:gd name="T53" fmla="*/ 2147483647 h 228"/>
                <a:gd name="T54" fmla="*/ 2147483647 w 240"/>
                <a:gd name="T55" fmla="*/ 2147483647 h 228"/>
                <a:gd name="T56" fmla="*/ 2147483647 w 240"/>
                <a:gd name="T57" fmla="*/ 2147483647 h 228"/>
                <a:gd name="T58" fmla="*/ 2147483647 w 240"/>
                <a:gd name="T59" fmla="*/ 2147483647 h 228"/>
                <a:gd name="T60" fmla="*/ 2147483647 w 240"/>
                <a:gd name="T61" fmla="*/ 2147483647 h 228"/>
                <a:gd name="T62" fmla="*/ 2147483647 w 240"/>
                <a:gd name="T63" fmla="*/ 2147483647 h 228"/>
                <a:gd name="T64" fmla="*/ 2147483647 w 240"/>
                <a:gd name="T65" fmla="*/ 2147483647 h 228"/>
                <a:gd name="T66" fmla="*/ 2147483647 w 240"/>
                <a:gd name="T67" fmla="*/ 2147483647 h 228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40"/>
                <a:gd name="T103" fmla="*/ 0 h 228"/>
                <a:gd name="T104" fmla="*/ 240 w 240"/>
                <a:gd name="T105" fmla="*/ 228 h 228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40" h="228">
                  <a:moveTo>
                    <a:pt x="210" y="198"/>
                  </a:moveTo>
                  <a:lnTo>
                    <a:pt x="216" y="198"/>
                  </a:lnTo>
                  <a:lnTo>
                    <a:pt x="234" y="180"/>
                  </a:lnTo>
                  <a:lnTo>
                    <a:pt x="228" y="174"/>
                  </a:lnTo>
                  <a:lnTo>
                    <a:pt x="210" y="174"/>
                  </a:lnTo>
                  <a:lnTo>
                    <a:pt x="210" y="168"/>
                  </a:lnTo>
                  <a:lnTo>
                    <a:pt x="204" y="162"/>
                  </a:lnTo>
                  <a:lnTo>
                    <a:pt x="204" y="144"/>
                  </a:lnTo>
                  <a:lnTo>
                    <a:pt x="210" y="138"/>
                  </a:lnTo>
                  <a:lnTo>
                    <a:pt x="222" y="138"/>
                  </a:lnTo>
                  <a:lnTo>
                    <a:pt x="228" y="132"/>
                  </a:lnTo>
                  <a:lnTo>
                    <a:pt x="240" y="132"/>
                  </a:lnTo>
                  <a:lnTo>
                    <a:pt x="228" y="126"/>
                  </a:lnTo>
                  <a:lnTo>
                    <a:pt x="210" y="108"/>
                  </a:lnTo>
                  <a:lnTo>
                    <a:pt x="198" y="84"/>
                  </a:lnTo>
                  <a:lnTo>
                    <a:pt x="192" y="78"/>
                  </a:lnTo>
                  <a:lnTo>
                    <a:pt x="186" y="66"/>
                  </a:lnTo>
                  <a:lnTo>
                    <a:pt x="180" y="60"/>
                  </a:lnTo>
                  <a:lnTo>
                    <a:pt x="174" y="36"/>
                  </a:lnTo>
                  <a:lnTo>
                    <a:pt x="138" y="36"/>
                  </a:lnTo>
                  <a:lnTo>
                    <a:pt x="126" y="24"/>
                  </a:lnTo>
                  <a:lnTo>
                    <a:pt x="126" y="18"/>
                  </a:lnTo>
                  <a:lnTo>
                    <a:pt x="120" y="18"/>
                  </a:lnTo>
                  <a:lnTo>
                    <a:pt x="114" y="12"/>
                  </a:lnTo>
                  <a:lnTo>
                    <a:pt x="84" y="12"/>
                  </a:lnTo>
                  <a:lnTo>
                    <a:pt x="84" y="18"/>
                  </a:lnTo>
                  <a:lnTo>
                    <a:pt x="78" y="18"/>
                  </a:lnTo>
                  <a:lnTo>
                    <a:pt x="72" y="12"/>
                  </a:lnTo>
                  <a:lnTo>
                    <a:pt x="60" y="6"/>
                  </a:lnTo>
                  <a:lnTo>
                    <a:pt x="48" y="6"/>
                  </a:lnTo>
                  <a:lnTo>
                    <a:pt x="42" y="0"/>
                  </a:lnTo>
                  <a:lnTo>
                    <a:pt x="24" y="0"/>
                  </a:lnTo>
                  <a:lnTo>
                    <a:pt x="6" y="30"/>
                  </a:lnTo>
                  <a:lnTo>
                    <a:pt x="18" y="42"/>
                  </a:lnTo>
                  <a:lnTo>
                    <a:pt x="24" y="42"/>
                  </a:lnTo>
                  <a:lnTo>
                    <a:pt x="24" y="48"/>
                  </a:lnTo>
                  <a:lnTo>
                    <a:pt x="6" y="66"/>
                  </a:lnTo>
                  <a:lnTo>
                    <a:pt x="0" y="78"/>
                  </a:lnTo>
                  <a:lnTo>
                    <a:pt x="6" y="90"/>
                  </a:lnTo>
                  <a:lnTo>
                    <a:pt x="18" y="102"/>
                  </a:lnTo>
                  <a:lnTo>
                    <a:pt x="30" y="108"/>
                  </a:lnTo>
                  <a:lnTo>
                    <a:pt x="42" y="108"/>
                  </a:lnTo>
                  <a:lnTo>
                    <a:pt x="60" y="126"/>
                  </a:lnTo>
                  <a:lnTo>
                    <a:pt x="72" y="126"/>
                  </a:lnTo>
                  <a:lnTo>
                    <a:pt x="72" y="102"/>
                  </a:lnTo>
                  <a:lnTo>
                    <a:pt x="66" y="96"/>
                  </a:lnTo>
                  <a:lnTo>
                    <a:pt x="54" y="90"/>
                  </a:lnTo>
                  <a:lnTo>
                    <a:pt x="42" y="78"/>
                  </a:lnTo>
                  <a:lnTo>
                    <a:pt x="42" y="72"/>
                  </a:lnTo>
                  <a:lnTo>
                    <a:pt x="48" y="72"/>
                  </a:lnTo>
                  <a:lnTo>
                    <a:pt x="60" y="78"/>
                  </a:lnTo>
                  <a:lnTo>
                    <a:pt x="66" y="84"/>
                  </a:lnTo>
                  <a:lnTo>
                    <a:pt x="90" y="96"/>
                  </a:lnTo>
                  <a:lnTo>
                    <a:pt x="96" y="102"/>
                  </a:lnTo>
                  <a:lnTo>
                    <a:pt x="96" y="132"/>
                  </a:lnTo>
                  <a:lnTo>
                    <a:pt x="114" y="132"/>
                  </a:lnTo>
                  <a:lnTo>
                    <a:pt x="126" y="138"/>
                  </a:lnTo>
                  <a:lnTo>
                    <a:pt x="138" y="138"/>
                  </a:lnTo>
                  <a:lnTo>
                    <a:pt x="156" y="180"/>
                  </a:lnTo>
                  <a:lnTo>
                    <a:pt x="150" y="186"/>
                  </a:lnTo>
                  <a:lnTo>
                    <a:pt x="150" y="198"/>
                  </a:lnTo>
                  <a:lnTo>
                    <a:pt x="168" y="216"/>
                  </a:lnTo>
                  <a:lnTo>
                    <a:pt x="180" y="222"/>
                  </a:lnTo>
                  <a:lnTo>
                    <a:pt x="192" y="222"/>
                  </a:lnTo>
                  <a:lnTo>
                    <a:pt x="174" y="198"/>
                  </a:lnTo>
                  <a:lnTo>
                    <a:pt x="204" y="228"/>
                  </a:lnTo>
                  <a:lnTo>
                    <a:pt x="210" y="222"/>
                  </a:lnTo>
                  <a:lnTo>
                    <a:pt x="210" y="198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  <p:sp>
          <p:nvSpPr>
            <p:cNvPr id="188" name="Canada" descr="© INSCALE GmbH, 05.05.2010&#10;http://www.presentationload.com/">
              <a:extLst>
                <a:ext uri="{FF2B5EF4-FFF2-40B4-BE49-F238E27FC236}">
                  <a16:creationId xmlns:a16="http://schemas.microsoft.com/office/drawing/2014/main" id="{F096355D-BAE5-4266-A760-1914D2A3E010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049198" y="1708179"/>
              <a:ext cx="2469412" cy="1295350"/>
            </a:xfrm>
            <a:custGeom>
              <a:avLst/>
              <a:gdLst>
                <a:gd name="T0" fmla="*/ 2147483647 w 5574"/>
                <a:gd name="T1" fmla="*/ 2147483647 h 2886"/>
                <a:gd name="T2" fmla="*/ 2147483647 w 5574"/>
                <a:gd name="T3" fmla="*/ 2147483647 h 2886"/>
                <a:gd name="T4" fmla="*/ 2147483647 w 5574"/>
                <a:gd name="T5" fmla="*/ 2147483647 h 2886"/>
                <a:gd name="T6" fmla="*/ 2147483647 w 5574"/>
                <a:gd name="T7" fmla="*/ 2147483647 h 2886"/>
                <a:gd name="T8" fmla="*/ 2147483647 w 5574"/>
                <a:gd name="T9" fmla="*/ 2147483647 h 2886"/>
                <a:gd name="T10" fmla="*/ 2147483647 w 5574"/>
                <a:gd name="T11" fmla="*/ 2147483647 h 2886"/>
                <a:gd name="T12" fmla="*/ 2147483647 w 5574"/>
                <a:gd name="T13" fmla="*/ 2147483647 h 2886"/>
                <a:gd name="T14" fmla="*/ 2147483647 w 5574"/>
                <a:gd name="T15" fmla="*/ 2147483647 h 2886"/>
                <a:gd name="T16" fmla="*/ 2147483647 w 5574"/>
                <a:gd name="T17" fmla="*/ 2147483647 h 2886"/>
                <a:gd name="T18" fmla="*/ 2147483647 w 5574"/>
                <a:gd name="T19" fmla="*/ 2147483647 h 2886"/>
                <a:gd name="T20" fmla="*/ 2147483647 w 5574"/>
                <a:gd name="T21" fmla="*/ 2147483647 h 2886"/>
                <a:gd name="T22" fmla="*/ 2147483647 w 5574"/>
                <a:gd name="T23" fmla="*/ 2147483647 h 2886"/>
                <a:gd name="T24" fmla="*/ 2147483647 w 5574"/>
                <a:gd name="T25" fmla="*/ 2147483647 h 2886"/>
                <a:gd name="T26" fmla="*/ 2147483647 w 5574"/>
                <a:gd name="T27" fmla="*/ 2147483647 h 2886"/>
                <a:gd name="T28" fmla="*/ 2147483647 w 5574"/>
                <a:gd name="T29" fmla="*/ 2147483647 h 2886"/>
                <a:gd name="T30" fmla="*/ 2147483647 w 5574"/>
                <a:gd name="T31" fmla="*/ 2147483647 h 2886"/>
                <a:gd name="T32" fmla="*/ 2147483647 w 5574"/>
                <a:gd name="T33" fmla="*/ 2147483647 h 2886"/>
                <a:gd name="T34" fmla="*/ 2147483647 w 5574"/>
                <a:gd name="T35" fmla="*/ 2147483647 h 2886"/>
                <a:gd name="T36" fmla="*/ 2147483647 w 5574"/>
                <a:gd name="T37" fmla="*/ 2147483647 h 2886"/>
                <a:gd name="T38" fmla="*/ 2147483647 w 5574"/>
                <a:gd name="T39" fmla="*/ 2147483647 h 2886"/>
                <a:gd name="T40" fmla="*/ 2147483647 w 5574"/>
                <a:gd name="T41" fmla="*/ 2147483647 h 2886"/>
                <a:gd name="T42" fmla="*/ 2147483647 w 5574"/>
                <a:gd name="T43" fmla="*/ 2147483647 h 2886"/>
                <a:gd name="T44" fmla="*/ 2147483647 w 5574"/>
                <a:gd name="T45" fmla="*/ 2147483647 h 2886"/>
                <a:gd name="T46" fmla="*/ 2147483647 w 5574"/>
                <a:gd name="T47" fmla="*/ 2147483647 h 2886"/>
                <a:gd name="T48" fmla="*/ 2147483647 w 5574"/>
                <a:gd name="T49" fmla="*/ 2147483647 h 2886"/>
                <a:gd name="T50" fmla="*/ 2147483647 w 5574"/>
                <a:gd name="T51" fmla="*/ 2147483647 h 2886"/>
                <a:gd name="T52" fmla="*/ 2147483647 w 5574"/>
                <a:gd name="T53" fmla="*/ 2147483647 h 2886"/>
                <a:gd name="T54" fmla="*/ 2147483647 w 5574"/>
                <a:gd name="T55" fmla="*/ 2147483647 h 2886"/>
                <a:gd name="T56" fmla="*/ 2147483647 w 5574"/>
                <a:gd name="T57" fmla="*/ 2147483647 h 2886"/>
                <a:gd name="T58" fmla="*/ 2147483647 w 5574"/>
                <a:gd name="T59" fmla="*/ 2147483647 h 2886"/>
                <a:gd name="T60" fmla="*/ 2147483647 w 5574"/>
                <a:gd name="T61" fmla="*/ 2147483647 h 2886"/>
                <a:gd name="T62" fmla="*/ 2147483647 w 5574"/>
                <a:gd name="T63" fmla="*/ 2147483647 h 2886"/>
                <a:gd name="T64" fmla="*/ 2147483647 w 5574"/>
                <a:gd name="T65" fmla="*/ 2147483647 h 2886"/>
                <a:gd name="T66" fmla="*/ 2147483647 w 5574"/>
                <a:gd name="T67" fmla="*/ 2147483647 h 2886"/>
                <a:gd name="T68" fmla="*/ 2147483647 w 5574"/>
                <a:gd name="T69" fmla="*/ 2147483647 h 2886"/>
                <a:gd name="T70" fmla="*/ 2147483647 w 5574"/>
                <a:gd name="T71" fmla="*/ 2147483647 h 2886"/>
                <a:gd name="T72" fmla="*/ 2147483647 w 5574"/>
                <a:gd name="T73" fmla="*/ 2147483647 h 2886"/>
                <a:gd name="T74" fmla="*/ 2147483647 w 5574"/>
                <a:gd name="T75" fmla="*/ 2147483647 h 2886"/>
                <a:gd name="T76" fmla="*/ 2147483647 w 5574"/>
                <a:gd name="T77" fmla="*/ 2147483647 h 2886"/>
                <a:gd name="T78" fmla="*/ 2147483647 w 5574"/>
                <a:gd name="T79" fmla="*/ 2147483647 h 2886"/>
                <a:gd name="T80" fmla="*/ 2147483647 w 5574"/>
                <a:gd name="T81" fmla="*/ 2147483647 h 2886"/>
                <a:gd name="T82" fmla="*/ 2147483647 w 5574"/>
                <a:gd name="T83" fmla="*/ 2147483647 h 2886"/>
                <a:gd name="T84" fmla="*/ 2147483647 w 5574"/>
                <a:gd name="T85" fmla="*/ 2147483647 h 2886"/>
                <a:gd name="T86" fmla="*/ 2147483647 w 5574"/>
                <a:gd name="T87" fmla="*/ 2147483647 h 2886"/>
                <a:gd name="T88" fmla="*/ 2147483647 w 5574"/>
                <a:gd name="T89" fmla="*/ 2147483647 h 2886"/>
                <a:gd name="T90" fmla="*/ 2147483647 w 5574"/>
                <a:gd name="T91" fmla="*/ 2147483647 h 2886"/>
                <a:gd name="T92" fmla="*/ 2147483647 w 5574"/>
                <a:gd name="T93" fmla="*/ 2147483647 h 2886"/>
                <a:gd name="T94" fmla="*/ 2147483647 w 5574"/>
                <a:gd name="T95" fmla="*/ 2147483647 h 2886"/>
                <a:gd name="T96" fmla="*/ 2147483647 w 5574"/>
                <a:gd name="T97" fmla="*/ 2147483647 h 2886"/>
                <a:gd name="T98" fmla="*/ 2147483647 w 5574"/>
                <a:gd name="T99" fmla="*/ 2147483647 h 2886"/>
                <a:gd name="T100" fmla="*/ 2147483647 w 5574"/>
                <a:gd name="T101" fmla="*/ 2147483647 h 2886"/>
                <a:gd name="T102" fmla="*/ 2147483647 w 5574"/>
                <a:gd name="T103" fmla="*/ 2147483647 h 2886"/>
                <a:gd name="T104" fmla="*/ 2147483647 w 5574"/>
                <a:gd name="T105" fmla="*/ 2147483647 h 2886"/>
                <a:gd name="T106" fmla="*/ 2147483647 w 5574"/>
                <a:gd name="T107" fmla="*/ 2147483647 h 2886"/>
                <a:gd name="T108" fmla="*/ 2147483647 w 5574"/>
                <a:gd name="T109" fmla="*/ 2147483647 h 2886"/>
                <a:gd name="T110" fmla="*/ 2147483647 w 5574"/>
                <a:gd name="T111" fmla="*/ 2147483647 h 2886"/>
                <a:gd name="T112" fmla="*/ 2147483647 w 5574"/>
                <a:gd name="T113" fmla="*/ 2147483647 h 2886"/>
                <a:gd name="T114" fmla="*/ 2147483647 w 5574"/>
                <a:gd name="T115" fmla="*/ 2147483647 h 2886"/>
                <a:gd name="T116" fmla="*/ 2147483647 w 5574"/>
                <a:gd name="T117" fmla="*/ 2147483647 h 2886"/>
                <a:gd name="T118" fmla="*/ 2147483647 w 5574"/>
                <a:gd name="T119" fmla="*/ 2147483647 h 2886"/>
                <a:gd name="T120" fmla="*/ 2147483647 w 5574"/>
                <a:gd name="T121" fmla="*/ 2147483647 h 2886"/>
                <a:gd name="T122" fmla="*/ 2147483647 w 5574"/>
                <a:gd name="T123" fmla="*/ 2147483647 h 2886"/>
                <a:gd name="T124" fmla="*/ 2147483647 w 5574"/>
                <a:gd name="T125" fmla="*/ 2147483647 h 288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5574"/>
                <a:gd name="T190" fmla="*/ 0 h 2886"/>
                <a:gd name="T191" fmla="*/ 5574 w 5574"/>
                <a:gd name="T192" fmla="*/ 2886 h 288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5574" h="2886">
                  <a:moveTo>
                    <a:pt x="3114" y="252"/>
                  </a:moveTo>
                  <a:lnTo>
                    <a:pt x="3138" y="252"/>
                  </a:lnTo>
                  <a:lnTo>
                    <a:pt x="3150" y="258"/>
                  </a:lnTo>
                  <a:lnTo>
                    <a:pt x="3168" y="258"/>
                  </a:lnTo>
                  <a:lnTo>
                    <a:pt x="3174" y="252"/>
                  </a:lnTo>
                  <a:lnTo>
                    <a:pt x="3174" y="246"/>
                  </a:lnTo>
                  <a:lnTo>
                    <a:pt x="3168" y="234"/>
                  </a:lnTo>
                  <a:lnTo>
                    <a:pt x="3156" y="228"/>
                  </a:lnTo>
                  <a:lnTo>
                    <a:pt x="3108" y="228"/>
                  </a:lnTo>
                  <a:lnTo>
                    <a:pt x="3066" y="234"/>
                  </a:lnTo>
                  <a:lnTo>
                    <a:pt x="3036" y="246"/>
                  </a:lnTo>
                  <a:lnTo>
                    <a:pt x="3018" y="246"/>
                  </a:lnTo>
                  <a:lnTo>
                    <a:pt x="3060" y="246"/>
                  </a:lnTo>
                  <a:lnTo>
                    <a:pt x="3096" y="252"/>
                  </a:lnTo>
                  <a:lnTo>
                    <a:pt x="3114" y="252"/>
                  </a:lnTo>
                  <a:close/>
                  <a:moveTo>
                    <a:pt x="2988" y="318"/>
                  </a:moveTo>
                  <a:lnTo>
                    <a:pt x="3036" y="318"/>
                  </a:lnTo>
                  <a:lnTo>
                    <a:pt x="3048" y="312"/>
                  </a:lnTo>
                  <a:lnTo>
                    <a:pt x="3060" y="312"/>
                  </a:lnTo>
                  <a:lnTo>
                    <a:pt x="3072" y="300"/>
                  </a:lnTo>
                  <a:lnTo>
                    <a:pt x="3072" y="294"/>
                  </a:lnTo>
                  <a:lnTo>
                    <a:pt x="3066" y="282"/>
                  </a:lnTo>
                  <a:lnTo>
                    <a:pt x="3138" y="270"/>
                  </a:lnTo>
                  <a:lnTo>
                    <a:pt x="3120" y="264"/>
                  </a:lnTo>
                  <a:lnTo>
                    <a:pt x="3054" y="264"/>
                  </a:lnTo>
                  <a:lnTo>
                    <a:pt x="3042" y="276"/>
                  </a:lnTo>
                  <a:lnTo>
                    <a:pt x="3030" y="276"/>
                  </a:lnTo>
                  <a:lnTo>
                    <a:pt x="2994" y="270"/>
                  </a:lnTo>
                  <a:lnTo>
                    <a:pt x="2958" y="270"/>
                  </a:lnTo>
                  <a:lnTo>
                    <a:pt x="2940" y="282"/>
                  </a:lnTo>
                  <a:lnTo>
                    <a:pt x="2940" y="294"/>
                  </a:lnTo>
                  <a:lnTo>
                    <a:pt x="2946" y="300"/>
                  </a:lnTo>
                  <a:lnTo>
                    <a:pt x="2970" y="312"/>
                  </a:lnTo>
                  <a:lnTo>
                    <a:pt x="2976" y="318"/>
                  </a:lnTo>
                  <a:lnTo>
                    <a:pt x="2988" y="318"/>
                  </a:lnTo>
                  <a:close/>
                  <a:moveTo>
                    <a:pt x="2682" y="384"/>
                  </a:moveTo>
                  <a:lnTo>
                    <a:pt x="2628" y="408"/>
                  </a:lnTo>
                  <a:lnTo>
                    <a:pt x="2634" y="408"/>
                  </a:lnTo>
                  <a:lnTo>
                    <a:pt x="2646" y="414"/>
                  </a:lnTo>
                  <a:lnTo>
                    <a:pt x="2652" y="414"/>
                  </a:lnTo>
                  <a:lnTo>
                    <a:pt x="2658" y="420"/>
                  </a:lnTo>
                  <a:lnTo>
                    <a:pt x="2658" y="426"/>
                  </a:lnTo>
                  <a:lnTo>
                    <a:pt x="2622" y="426"/>
                  </a:lnTo>
                  <a:lnTo>
                    <a:pt x="2586" y="432"/>
                  </a:lnTo>
                  <a:lnTo>
                    <a:pt x="2556" y="438"/>
                  </a:lnTo>
                  <a:lnTo>
                    <a:pt x="2544" y="438"/>
                  </a:lnTo>
                  <a:lnTo>
                    <a:pt x="2520" y="456"/>
                  </a:lnTo>
                  <a:lnTo>
                    <a:pt x="2580" y="450"/>
                  </a:lnTo>
                  <a:lnTo>
                    <a:pt x="2586" y="450"/>
                  </a:lnTo>
                  <a:lnTo>
                    <a:pt x="2592" y="456"/>
                  </a:lnTo>
                  <a:lnTo>
                    <a:pt x="2610" y="456"/>
                  </a:lnTo>
                  <a:lnTo>
                    <a:pt x="2628" y="462"/>
                  </a:lnTo>
                  <a:lnTo>
                    <a:pt x="2658" y="462"/>
                  </a:lnTo>
                  <a:lnTo>
                    <a:pt x="2694" y="450"/>
                  </a:lnTo>
                  <a:lnTo>
                    <a:pt x="2730" y="444"/>
                  </a:lnTo>
                  <a:lnTo>
                    <a:pt x="2742" y="438"/>
                  </a:lnTo>
                  <a:lnTo>
                    <a:pt x="2742" y="450"/>
                  </a:lnTo>
                  <a:lnTo>
                    <a:pt x="2760" y="450"/>
                  </a:lnTo>
                  <a:lnTo>
                    <a:pt x="2796" y="444"/>
                  </a:lnTo>
                  <a:lnTo>
                    <a:pt x="2856" y="444"/>
                  </a:lnTo>
                  <a:lnTo>
                    <a:pt x="2850" y="444"/>
                  </a:lnTo>
                  <a:lnTo>
                    <a:pt x="2844" y="450"/>
                  </a:lnTo>
                  <a:lnTo>
                    <a:pt x="2832" y="450"/>
                  </a:lnTo>
                  <a:lnTo>
                    <a:pt x="2790" y="456"/>
                  </a:lnTo>
                  <a:lnTo>
                    <a:pt x="2730" y="468"/>
                  </a:lnTo>
                  <a:lnTo>
                    <a:pt x="2706" y="468"/>
                  </a:lnTo>
                  <a:lnTo>
                    <a:pt x="2688" y="474"/>
                  </a:lnTo>
                  <a:lnTo>
                    <a:pt x="2670" y="474"/>
                  </a:lnTo>
                  <a:lnTo>
                    <a:pt x="2652" y="480"/>
                  </a:lnTo>
                  <a:lnTo>
                    <a:pt x="2646" y="486"/>
                  </a:lnTo>
                  <a:lnTo>
                    <a:pt x="2640" y="486"/>
                  </a:lnTo>
                  <a:lnTo>
                    <a:pt x="2658" y="486"/>
                  </a:lnTo>
                  <a:lnTo>
                    <a:pt x="2694" y="492"/>
                  </a:lnTo>
                  <a:lnTo>
                    <a:pt x="2760" y="498"/>
                  </a:lnTo>
                  <a:lnTo>
                    <a:pt x="2808" y="492"/>
                  </a:lnTo>
                  <a:lnTo>
                    <a:pt x="2850" y="480"/>
                  </a:lnTo>
                  <a:lnTo>
                    <a:pt x="2874" y="474"/>
                  </a:lnTo>
                  <a:lnTo>
                    <a:pt x="2886" y="468"/>
                  </a:lnTo>
                  <a:lnTo>
                    <a:pt x="2958" y="450"/>
                  </a:lnTo>
                  <a:lnTo>
                    <a:pt x="3000" y="450"/>
                  </a:lnTo>
                  <a:lnTo>
                    <a:pt x="3054" y="444"/>
                  </a:lnTo>
                  <a:lnTo>
                    <a:pt x="3096" y="438"/>
                  </a:lnTo>
                  <a:lnTo>
                    <a:pt x="3120" y="432"/>
                  </a:lnTo>
                  <a:lnTo>
                    <a:pt x="3138" y="420"/>
                  </a:lnTo>
                  <a:lnTo>
                    <a:pt x="3156" y="414"/>
                  </a:lnTo>
                  <a:lnTo>
                    <a:pt x="3168" y="408"/>
                  </a:lnTo>
                  <a:lnTo>
                    <a:pt x="3168" y="396"/>
                  </a:lnTo>
                  <a:lnTo>
                    <a:pt x="3156" y="384"/>
                  </a:lnTo>
                  <a:lnTo>
                    <a:pt x="3144" y="378"/>
                  </a:lnTo>
                  <a:lnTo>
                    <a:pt x="3120" y="378"/>
                  </a:lnTo>
                  <a:lnTo>
                    <a:pt x="3114" y="384"/>
                  </a:lnTo>
                  <a:lnTo>
                    <a:pt x="3108" y="384"/>
                  </a:lnTo>
                  <a:lnTo>
                    <a:pt x="3108" y="396"/>
                  </a:lnTo>
                  <a:lnTo>
                    <a:pt x="3072" y="396"/>
                  </a:lnTo>
                  <a:lnTo>
                    <a:pt x="3078" y="390"/>
                  </a:lnTo>
                  <a:lnTo>
                    <a:pt x="3078" y="378"/>
                  </a:lnTo>
                  <a:lnTo>
                    <a:pt x="3102" y="354"/>
                  </a:lnTo>
                  <a:lnTo>
                    <a:pt x="3102" y="342"/>
                  </a:lnTo>
                  <a:lnTo>
                    <a:pt x="3096" y="342"/>
                  </a:lnTo>
                  <a:lnTo>
                    <a:pt x="3054" y="348"/>
                  </a:lnTo>
                  <a:lnTo>
                    <a:pt x="2988" y="372"/>
                  </a:lnTo>
                  <a:lnTo>
                    <a:pt x="2976" y="378"/>
                  </a:lnTo>
                  <a:lnTo>
                    <a:pt x="3024" y="378"/>
                  </a:lnTo>
                  <a:lnTo>
                    <a:pt x="3018" y="408"/>
                  </a:lnTo>
                  <a:lnTo>
                    <a:pt x="2898" y="420"/>
                  </a:lnTo>
                  <a:lnTo>
                    <a:pt x="2898" y="414"/>
                  </a:lnTo>
                  <a:lnTo>
                    <a:pt x="2892" y="408"/>
                  </a:lnTo>
                  <a:lnTo>
                    <a:pt x="2892" y="372"/>
                  </a:lnTo>
                  <a:lnTo>
                    <a:pt x="2886" y="366"/>
                  </a:lnTo>
                  <a:lnTo>
                    <a:pt x="2874" y="366"/>
                  </a:lnTo>
                  <a:lnTo>
                    <a:pt x="2856" y="360"/>
                  </a:lnTo>
                  <a:lnTo>
                    <a:pt x="2814" y="360"/>
                  </a:lnTo>
                  <a:lnTo>
                    <a:pt x="2682" y="384"/>
                  </a:lnTo>
                  <a:close/>
                  <a:moveTo>
                    <a:pt x="2832" y="342"/>
                  </a:moveTo>
                  <a:lnTo>
                    <a:pt x="2844" y="330"/>
                  </a:lnTo>
                  <a:lnTo>
                    <a:pt x="2844" y="318"/>
                  </a:lnTo>
                  <a:lnTo>
                    <a:pt x="2838" y="312"/>
                  </a:lnTo>
                  <a:lnTo>
                    <a:pt x="2814" y="312"/>
                  </a:lnTo>
                  <a:lnTo>
                    <a:pt x="2802" y="318"/>
                  </a:lnTo>
                  <a:lnTo>
                    <a:pt x="2796" y="324"/>
                  </a:lnTo>
                  <a:lnTo>
                    <a:pt x="2796" y="330"/>
                  </a:lnTo>
                  <a:lnTo>
                    <a:pt x="2802" y="336"/>
                  </a:lnTo>
                  <a:lnTo>
                    <a:pt x="2814" y="336"/>
                  </a:lnTo>
                  <a:lnTo>
                    <a:pt x="2820" y="342"/>
                  </a:lnTo>
                  <a:lnTo>
                    <a:pt x="2832" y="342"/>
                  </a:lnTo>
                  <a:close/>
                  <a:moveTo>
                    <a:pt x="3012" y="564"/>
                  </a:moveTo>
                  <a:lnTo>
                    <a:pt x="2988" y="540"/>
                  </a:lnTo>
                  <a:lnTo>
                    <a:pt x="2958" y="540"/>
                  </a:lnTo>
                  <a:lnTo>
                    <a:pt x="2952" y="534"/>
                  </a:lnTo>
                  <a:lnTo>
                    <a:pt x="2946" y="534"/>
                  </a:lnTo>
                  <a:lnTo>
                    <a:pt x="2934" y="528"/>
                  </a:lnTo>
                  <a:lnTo>
                    <a:pt x="2916" y="528"/>
                  </a:lnTo>
                  <a:lnTo>
                    <a:pt x="2898" y="534"/>
                  </a:lnTo>
                  <a:lnTo>
                    <a:pt x="2892" y="540"/>
                  </a:lnTo>
                  <a:lnTo>
                    <a:pt x="2892" y="552"/>
                  </a:lnTo>
                  <a:lnTo>
                    <a:pt x="2928" y="570"/>
                  </a:lnTo>
                  <a:lnTo>
                    <a:pt x="2934" y="576"/>
                  </a:lnTo>
                  <a:lnTo>
                    <a:pt x="2946" y="582"/>
                  </a:lnTo>
                  <a:lnTo>
                    <a:pt x="3012" y="564"/>
                  </a:lnTo>
                  <a:close/>
                  <a:moveTo>
                    <a:pt x="2460" y="414"/>
                  </a:moveTo>
                  <a:lnTo>
                    <a:pt x="2442" y="420"/>
                  </a:lnTo>
                  <a:lnTo>
                    <a:pt x="2430" y="426"/>
                  </a:lnTo>
                  <a:lnTo>
                    <a:pt x="2430" y="438"/>
                  </a:lnTo>
                  <a:lnTo>
                    <a:pt x="2442" y="438"/>
                  </a:lnTo>
                  <a:lnTo>
                    <a:pt x="2472" y="432"/>
                  </a:lnTo>
                  <a:lnTo>
                    <a:pt x="2490" y="426"/>
                  </a:lnTo>
                  <a:lnTo>
                    <a:pt x="2502" y="420"/>
                  </a:lnTo>
                  <a:lnTo>
                    <a:pt x="2502" y="414"/>
                  </a:lnTo>
                  <a:lnTo>
                    <a:pt x="2496" y="408"/>
                  </a:lnTo>
                  <a:lnTo>
                    <a:pt x="2484" y="408"/>
                  </a:lnTo>
                  <a:lnTo>
                    <a:pt x="2460" y="414"/>
                  </a:lnTo>
                  <a:close/>
                  <a:moveTo>
                    <a:pt x="2970" y="858"/>
                  </a:moveTo>
                  <a:lnTo>
                    <a:pt x="2988" y="858"/>
                  </a:lnTo>
                  <a:lnTo>
                    <a:pt x="3006" y="864"/>
                  </a:lnTo>
                  <a:lnTo>
                    <a:pt x="3018" y="870"/>
                  </a:lnTo>
                  <a:lnTo>
                    <a:pt x="3036" y="876"/>
                  </a:lnTo>
                  <a:lnTo>
                    <a:pt x="3060" y="882"/>
                  </a:lnTo>
                  <a:lnTo>
                    <a:pt x="3096" y="882"/>
                  </a:lnTo>
                  <a:lnTo>
                    <a:pt x="3126" y="876"/>
                  </a:lnTo>
                  <a:lnTo>
                    <a:pt x="3138" y="876"/>
                  </a:lnTo>
                  <a:lnTo>
                    <a:pt x="3120" y="810"/>
                  </a:lnTo>
                  <a:lnTo>
                    <a:pt x="3018" y="792"/>
                  </a:lnTo>
                  <a:lnTo>
                    <a:pt x="2988" y="828"/>
                  </a:lnTo>
                  <a:lnTo>
                    <a:pt x="2958" y="828"/>
                  </a:lnTo>
                  <a:lnTo>
                    <a:pt x="2952" y="834"/>
                  </a:lnTo>
                  <a:lnTo>
                    <a:pt x="2952" y="846"/>
                  </a:lnTo>
                  <a:lnTo>
                    <a:pt x="2958" y="852"/>
                  </a:lnTo>
                  <a:lnTo>
                    <a:pt x="2970" y="858"/>
                  </a:lnTo>
                  <a:close/>
                  <a:moveTo>
                    <a:pt x="168" y="2034"/>
                  </a:moveTo>
                  <a:lnTo>
                    <a:pt x="168" y="2040"/>
                  </a:lnTo>
                  <a:lnTo>
                    <a:pt x="174" y="2046"/>
                  </a:lnTo>
                  <a:lnTo>
                    <a:pt x="192" y="2046"/>
                  </a:lnTo>
                  <a:lnTo>
                    <a:pt x="186" y="2070"/>
                  </a:lnTo>
                  <a:lnTo>
                    <a:pt x="216" y="2052"/>
                  </a:lnTo>
                  <a:lnTo>
                    <a:pt x="216" y="2028"/>
                  </a:lnTo>
                  <a:lnTo>
                    <a:pt x="174" y="2028"/>
                  </a:lnTo>
                  <a:lnTo>
                    <a:pt x="168" y="2034"/>
                  </a:lnTo>
                  <a:close/>
                  <a:moveTo>
                    <a:pt x="252" y="2298"/>
                  </a:moveTo>
                  <a:lnTo>
                    <a:pt x="252" y="2292"/>
                  </a:lnTo>
                  <a:lnTo>
                    <a:pt x="246" y="2286"/>
                  </a:lnTo>
                  <a:lnTo>
                    <a:pt x="246" y="2268"/>
                  </a:lnTo>
                  <a:lnTo>
                    <a:pt x="252" y="2256"/>
                  </a:lnTo>
                  <a:lnTo>
                    <a:pt x="252" y="2238"/>
                  </a:lnTo>
                  <a:lnTo>
                    <a:pt x="246" y="2226"/>
                  </a:lnTo>
                  <a:lnTo>
                    <a:pt x="228" y="2226"/>
                  </a:lnTo>
                  <a:lnTo>
                    <a:pt x="216" y="2220"/>
                  </a:lnTo>
                  <a:lnTo>
                    <a:pt x="204" y="2220"/>
                  </a:lnTo>
                  <a:lnTo>
                    <a:pt x="192" y="2214"/>
                  </a:lnTo>
                  <a:lnTo>
                    <a:pt x="186" y="2208"/>
                  </a:lnTo>
                  <a:lnTo>
                    <a:pt x="174" y="2202"/>
                  </a:lnTo>
                  <a:lnTo>
                    <a:pt x="150" y="2178"/>
                  </a:lnTo>
                  <a:lnTo>
                    <a:pt x="138" y="2172"/>
                  </a:lnTo>
                  <a:lnTo>
                    <a:pt x="126" y="2172"/>
                  </a:lnTo>
                  <a:lnTo>
                    <a:pt x="102" y="2184"/>
                  </a:lnTo>
                  <a:lnTo>
                    <a:pt x="96" y="2196"/>
                  </a:lnTo>
                  <a:lnTo>
                    <a:pt x="96" y="2202"/>
                  </a:lnTo>
                  <a:lnTo>
                    <a:pt x="108" y="2208"/>
                  </a:lnTo>
                  <a:lnTo>
                    <a:pt x="114" y="2214"/>
                  </a:lnTo>
                  <a:lnTo>
                    <a:pt x="120" y="2214"/>
                  </a:lnTo>
                  <a:lnTo>
                    <a:pt x="132" y="2202"/>
                  </a:lnTo>
                  <a:lnTo>
                    <a:pt x="144" y="2208"/>
                  </a:lnTo>
                  <a:lnTo>
                    <a:pt x="132" y="2220"/>
                  </a:lnTo>
                  <a:lnTo>
                    <a:pt x="120" y="2220"/>
                  </a:lnTo>
                  <a:lnTo>
                    <a:pt x="114" y="2226"/>
                  </a:lnTo>
                  <a:lnTo>
                    <a:pt x="102" y="2232"/>
                  </a:lnTo>
                  <a:lnTo>
                    <a:pt x="102" y="2244"/>
                  </a:lnTo>
                  <a:lnTo>
                    <a:pt x="108" y="2250"/>
                  </a:lnTo>
                  <a:lnTo>
                    <a:pt x="126" y="2250"/>
                  </a:lnTo>
                  <a:lnTo>
                    <a:pt x="138" y="2244"/>
                  </a:lnTo>
                  <a:lnTo>
                    <a:pt x="132" y="2262"/>
                  </a:lnTo>
                  <a:lnTo>
                    <a:pt x="150" y="2262"/>
                  </a:lnTo>
                  <a:lnTo>
                    <a:pt x="132" y="2280"/>
                  </a:lnTo>
                  <a:lnTo>
                    <a:pt x="168" y="2274"/>
                  </a:lnTo>
                  <a:lnTo>
                    <a:pt x="156" y="2280"/>
                  </a:lnTo>
                  <a:lnTo>
                    <a:pt x="144" y="2292"/>
                  </a:lnTo>
                  <a:lnTo>
                    <a:pt x="138" y="2292"/>
                  </a:lnTo>
                  <a:lnTo>
                    <a:pt x="138" y="2298"/>
                  </a:lnTo>
                  <a:lnTo>
                    <a:pt x="150" y="2298"/>
                  </a:lnTo>
                  <a:lnTo>
                    <a:pt x="162" y="2286"/>
                  </a:lnTo>
                  <a:lnTo>
                    <a:pt x="168" y="2286"/>
                  </a:lnTo>
                  <a:lnTo>
                    <a:pt x="174" y="2292"/>
                  </a:lnTo>
                  <a:lnTo>
                    <a:pt x="174" y="2304"/>
                  </a:lnTo>
                  <a:lnTo>
                    <a:pt x="162" y="2316"/>
                  </a:lnTo>
                  <a:lnTo>
                    <a:pt x="162" y="2328"/>
                  </a:lnTo>
                  <a:lnTo>
                    <a:pt x="210" y="2328"/>
                  </a:lnTo>
                  <a:lnTo>
                    <a:pt x="228" y="2316"/>
                  </a:lnTo>
                  <a:lnTo>
                    <a:pt x="210" y="2340"/>
                  </a:lnTo>
                  <a:lnTo>
                    <a:pt x="192" y="2340"/>
                  </a:lnTo>
                  <a:lnTo>
                    <a:pt x="186" y="2346"/>
                  </a:lnTo>
                  <a:lnTo>
                    <a:pt x="186" y="2352"/>
                  </a:lnTo>
                  <a:lnTo>
                    <a:pt x="210" y="2364"/>
                  </a:lnTo>
                  <a:lnTo>
                    <a:pt x="216" y="2364"/>
                  </a:lnTo>
                  <a:lnTo>
                    <a:pt x="228" y="2370"/>
                  </a:lnTo>
                  <a:lnTo>
                    <a:pt x="234" y="2376"/>
                  </a:lnTo>
                  <a:lnTo>
                    <a:pt x="246" y="2376"/>
                  </a:lnTo>
                  <a:lnTo>
                    <a:pt x="258" y="2382"/>
                  </a:lnTo>
                  <a:lnTo>
                    <a:pt x="270" y="2376"/>
                  </a:lnTo>
                  <a:lnTo>
                    <a:pt x="288" y="2358"/>
                  </a:lnTo>
                  <a:lnTo>
                    <a:pt x="294" y="2346"/>
                  </a:lnTo>
                  <a:lnTo>
                    <a:pt x="294" y="2340"/>
                  </a:lnTo>
                  <a:lnTo>
                    <a:pt x="288" y="2334"/>
                  </a:lnTo>
                  <a:lnTo>
                    <a:pt x="282" y="2322"/>
                  </a:lnTo>
                  <a:lnTo>
                    <a:pt x="270" y="2316"/>
                  </a:lnTo>
                  <a:lnTo>
                    <a:pt x="264" y="2304"/>
                  </a:lnTo>
                  <a:lnTo>
                    <a:pt x="252" y="2298"/>
                  </a:lnTo>
                  <a:close/>
                  <a:moveTo>
                    <a:pt x="2304" y="372"/>
                  </a:moveTo>
                  <a:lnTo>
                    <a:pt x="2316" y="372"/>
                  </a:lnTo>
                  <a:lnTo>
                    <a:pt x="2328" y="366"/>
                  </a:lnTo>
                  <a:lnTo>
                    <a:pt x="2376" y="366"/>
                  </a:lnTo>
                  <a:lnTo>
                    <a:pt x="2388" y="378"/>
                  </a:lnTo>
                  <a:lnTo>
                    <a:pt x="2388" y="390"/>
                  </a:lnTo>
                  <a:lnTo>
                    <a:pt x="2424" y="390"/>
                  </a:lnTo>
                  <a:lnTo>
                    <a:pt x="2442" y="384"/>
                  </a:lnTo>
                  <a:lnTo>
                    <a:pt x="2454" y="384"/>
                  </a:lnTo>
                  <a:lnTo>
                    <a:pt x="2466" y="390"/>
                  </a:lnTo>
                  <a:lnTo>
                    <a:pt x="2472" y="396"/>
                  </a:lnTo>
                  <a:lnTo>
                    <a:pt x="2490" y="396"/>
                  </a:lnTo>
                  <a:lnTo>
                    <a:pt x="2514" y="384"/>
                  </a:lnTo>
                  <a:lnTo>
                    <a:pt x="2520" y="372"/>
                  </a:lnTo>
                  <a:lnTo>
                    <a:pt x="2520" y="354"/>
                  </a:lnTo>
                  <a:lnTo>
                    <a:pt x="2550" y="354"/>
                  </a:lnTo>
                  <a:lnTo>
                    <a:pt x="2616" y="336"/>
                  </a:lnTo>
                  <a:lnTo>
                    <a:pt x="2580" y="366"/>
                  </a:lnTo>
                  <a:lnTo>
                    <a:pt x="2634" y="378"/>
                  </a:lnTo>
                  <a:lnTo>
                    <a:pt x="2688" y="354"/>
                  </a:lnTo>
                  <a:lnTo>
                    <a:pt x="2784" y="312"/>
                  </a:lnTo>
                  <a:lnTo>
                    <a:pt x="2778" y="312"/>
                  </a:lnTo>
                  <a:lnTo>
                    <a:pt x="2772" y="306"/>
                  </a:lnTo>
                  <a:lnTo>
                    <a:pt x="2754" y="300"/>
                  </a:lnTo>
                  <a:lnTo>
                    <a:pt x="2736" y="300"/>
                  </a:lnTo>
                  <a:lnTo>
                    <a:pt x="2724" y="294"/>
                  </a:lnTo>
                  <a:lnTo>
                    <a:pt x="2706" y="288"/>
                  </a:lnTo>
                  <a:lnTo>
                    <a:pt x="2676" y="288"/>
                  </a:lnTo>
                  <a:lnTo>
                    <a:pt x="2646" y="282"/>
                  </a:lnTo>
                  <a:lnTo>
                    <a:pt x="2604" y="282"/>
                  </a:lnTo>
                  <a:lnTo>
                    <a:pt x="2526" y="294"/>
                  </a:lnTo>
                  <a:lnTo>
                    <a:pt x="2526" y="318"/>
                  </a:lnTo>
                  <a:lnTo>
                    <a:pt x="2406" y="324"/>
                  </a:lnTo>
                  <a:lnTo>
                    <a:pt x="2400" y="324"/>
                  </a:lnTo>
                  <a:lnTo>
                    <a:pt x="2394" y="318"/>
                  </a:lnTo>
                  <a:lnTo>
                    <a:pt x="2334" y="318"/>
                  </a:lnTo>
                  <a:lnTo>
                    <a:pt x="2322" y="324"/>
                  </a:lnTo>
                  <a:lnTo>
                    <a:pt x="2310" y="324"/>
                  </a:lnTo>
                  <a:lnTo>
                    <a:pt x="2304" y="330"/>
                  </a:lnTo>
                  <a:lnTo>
                    <a:pt x="2304" y="372"/>
                  </a:lnTo>
                  <a:close/>
                  <a:moveTo>
                    <a:pt x="150" y="1980"/>
                  </a:moveTo>
                  <a:lnTo>
                    <a:pt x="162" y="2004"/>
                  </a:lnTo>
                  <a:lnTo>
                    <a:pt x="174" y="2010"/>
                  </a:lnTo>
                  <a:lnTo>
                    <a:pt x="186" y="1980"/>
                  </a:lnTo>
                  <a:lnTo>
                    <a:pt x="180" y="1974"/>
                  </a:lnTo>
                  <a:lnTo>
                    <a:pt x="174" y="1974"/>
                  </a:lnTo>
                  <a:lnTo>
                    <a:pt x="162" y="1968"/>
                  </a:lnTo>
                  <a:lnTo>
                    <a:pt x="156" y="1968"/>
                  </a:lnTo>
                  <a:lnTo>
                    <a:pt x="150" y="1974"/>
                  </a:lnTo>
                  <a:lnTo>
                    <a:pt x="150" y="1980"/>
                  </a:lnTo>
                  <a:close/>
                  <a:moveTo>
                    <a:pt x="126" y="1932"/>
                  </a:moveTo>
                  <a:lnTo>
                    <a:pt x="120" y="1932"/>
                  </a:lnTo>
                  <a:lnTo>
                    <a:pt x="108" y="1938"/>
                  </a:lnTo>
                  <a:lnTo>
                    <a:pt x="96" y="1938"/>
                  </a:lnTo>
                  <a:lnTo>
                    <a:pt x="84" y="1944"/>
                  </a:lnTo>
                  <a:lnTo>
                    <a:pt x="78" y="1944"/>
                  </a:lnTo>
                  <a:lnTo>
                    <a:pt x="78" y="1950"/>
                  </a:lnTo>
                  <a:lnTo>
                    <a:pt x="72" y="1962"/>
                  </a:lnTo>
                  <a:lnTo>
                    <a:pt x="66" y="1968"/>
                  </a:lnTo>
                  <a:lnTo>
                    <a:pt x="48" y="1968"/>
                  </a:lnTo>
                  <a:lnTo>
                    <a:pt x="42" y="1962"/>
                  </a:lnTo>
                  <a:lnTo>
                    <a:pt x="48" y="1956"/>
                  </a:lnTo>
                  <a:lnTo>
                    <a:pt x="60" y="1956"/>
                  </a:lnTo>
                  <a:lnTo>
                    <a:pt x="66" y="1950"/>
                  </a:lnTo>
                  <a:lnTo>
                    <a:pt x="72" y="1950"/>
                  </a:lnTo>
                  <a:lnTo>
                    <a:pt x="78" y="1944"/>
                  </a:lnTo>
                  <a:lnTo>
                    <a:pt x="84" y="1944"/>
                  </a:lnTo>
                  <a:lnTo>
                    <a:pt x="78" y="1938"/>
                  </a:lnTo>
                  <a:lnTo>
                    <a:pt x="54" y="1938"/>
                  </a:lnTo>
                  <a:lnTo>
                    <a:pt x="48" y="1944"/>
                  </a:lnTo>
                  <a:lnTo>
                    <a:pt x="48" y="1932"/>
                  </a:lnTo>
                  <a:lnTo>
                    <a:pt x="36" y="1932"/>
                  </a:lnTo>
                  <a:lnTo>
                    <a:pt x="24" y="1944"/>
                  </a:lnTo>
                  <a:lnTo>
                    <a:pt x="6" y="1980"/>
                  </a:lnTo>
                  <a:lnTo>
                    <a:pt x="6" y="2004"/>
                  </a:lnTo>
                  <a:lnTo>
                    <a:pt x="12" y="2004"/>
                  </a:lnTo>
                  <a:lnTo>
                    <a:pt x="12" y="2010"/>
                  </a:lnTo>
                  <a:lnTo>
                    <a:pt x="18" y="2016"/>
                  </a:lnTo>
                  <a:lnTo>
                    <a:pt x="0" y="2022"/>
                  </a:lnTo>
                  <a:lnTo>
                    <a:pt x="12" y="2076"/>
                  </a:lnTo>
                  <a:lnTo>
                    <a:pt x="12" y="2082"/>
                  </a:lnTo>
                  <a:lnTo>
                    <a:pt x="6" y="2082"/>
                  </a:lnTo>
                  <a:lnTo>
                    <a:pt x="12" y="2088"/>
                  </a:lnTo>
                  <a:lnTo>
                    <a:pt x="12" y="2094"/>
                  </a:lnTo>
                  <a:lnTo>
                    <a:pt x="30" y="2094"/>
                  </a:lnTo>
                  <a:lnTo>
                    <a:pt x="30" y="2070"/>
                  </a:lnTo>
                  <a:lnTo>
                    <a:pt x="24" y="2058"/>
                  </a:lnTo>
                  <a:lnTo>
                    <a:pt x="24" y="2040"/>
                  </a:lnTo>
                  <a:lnTo>
                    <a:pt x="36" y="2028"/>
                  </a:lnTo>
                  <a:lnTo>
                    <a:pt x="42" y="2028"/>
                  </a:lnTo>
                  <a:lnTo>
                    <a:pt x="48" y="2016"/>
                  </a:lnTo>
                  <a:lnTo>
                    <a:pt x="54" y="2010"/>
                  </a:lnTo>
                  <a:lnTo>
                    <a:pt x="54" y="1986"/>
                  </a:lnTo>
                  <a:lnTo>
                    <a:pt x="84" y="1956"/>
                  </a:lnTo>
                  <a:lnTo>
                    <a:pt x="108" y="1944"/>
                  </a:lnTo>
                  <a:lnTo>
                    <a:pt x="114" y="1944"/>
                  </a:lnTo>
                  <a:lnTo>
                    <a:pt x="126" y="1938"/>
                  </a:lnTo>
                  <a:lnTo>
                    <a:pt x="126" y="1932"/>
                  </a:lnTo>
                  <a:close/>
                  <a:moveTo>
                    <a:pt x="1896" y="678"/>
                  </a:moveTo>
                  <a:lnTo>
                    <a:pt x="1896" y="690"/>
                  </a:lnTo>
                  <a:lnTo>
                    <a:pt x="1884" y="702"/>
                  </a:lnTo>
                  <a:lnTo>
                    <a:pt x="1884" y="714"/>
                  </a:lnTo>
                  <a:lnTo>
                    <a:pt x="1902" y="714"/>
                  </a:lnTo>
                  <a:lnTo>
                    <a:pt x="1926" y="708"/>
                  </a:lnTo>
                  <a:lnTo>
                    <a:pt x="1944" y="708"/>
                  </a:lnTo>
                  <a:lnTo>
                    <a:pt x="1980" y="696"/>
                  </a:lnTo>
                  <a:lnTo>
                    <a:pt x="1986" y="690"/>
                  </a:lnTo>
                  <a:lnTo>
                    <a:pt x="1992" y="690"/>
                  </a:lnTo>
                  <a:lnTo>
                    <a:pt x="2034" y="702"/>
                  </a:lnTo>
                  <a:lnTo>
                    <a:pt x="2112" y="642"/>
                  </a:lnTo>
                  <a:lnTo>
                    <a:pt x="2244" y="600"/>
                  </a:lnTo>
                  <a:lnTo>
                    <a:pt x="2370" y="564"/>
                  </a:lnTo>
                  <a:lnTo>
                    <a:pt x="2466" y="546"/>
                  </a:lnTo>
                  <a:lnTo>
                    <a:pt x="2454" y="540"/>
                  </a:lnTo>
                  <a:lnTo>
                    <a:pt x="2448" y="528"/>
                  </a:lnTo>
                  <a:lnTo>
                    <a:pt x="2436" y="522"/>
                  </a:lnTo>
                  <a:lnTo>
                    <a:pt x="2424" y="510"/>
                  </a:lnTo>
                  <a:lnTo>
                    <a:pt x="2412" y="504"/>
                  </a:lnTo>
                  <a:lnTo>
                    <a:pt x="2400" y="492"/>
                  </a:lnTo>
                  <a:lnTo>
                    <a:pt x="2352" y="492"/>
                  </a:lnTo>
                  <a:lnTo>
                    <a:pt x="2340" y="498"/>
                  </a:lnTo>
                  <a:lnTo>
                    <a:pt x="2328" y="498"/>
                  </a:lnTo>
                  <a:lnTo>
                    <a:pt x="2262" y="504"/>
                  </a:lnTo>
                  <a:lnTo>
                    <a:pt x="2226" y="480"/>
                  </a:lnTo>
                  <a:lnTo>
                    <a:pt x="2142" y="486"/>
                  </a:lnTo>
                  <a:lnTo>
                    <a:pt x="2094" y="504"/>
                  </a:lnTo>
                  <a:lnTo>
                    <a:pt x="2076" y="522"/>
                  </a:lnTo>
                  <a:lnTo>
                    <a:pt x="2064" y="552"/>
                  </a:lnTo>
                  <a:lnTo>
                    <a:pt x="2010" y="564"/>
                  </a:lnTo>
                  <a:lnTo>
                    <a:pt x="1944" y="588"/>
                  </a:lnTo>
                  <a:lnTo>
                    <a:pt x="1962" y="600"/>
                  </a:lnTo>
                  <a:lnTo>
                    <a:pt x="1842" y="654"/>
                  </a:lnTo>
                  <a:lnTo>
                    <a:pt x="1854" y="654"/>
                  </a:lnTo>
                  <a:lnTo>
                    <a:pt x="1890" y="672"/>
                  </a:lnTo>
                  <a:lnTo>
                    <a:pt x="1896" y="678"/>
                  </a:lnTo>
                  <a:close/>
                  <a:moveTo>
                    <a:pt x="198" y="1968"/>
                  </a:moveTo>
                  <a:lnTo>
                    <a:pt x="192" y="1992"/>
                  </a:lnTo>
                  <a:lnTo>
                    <a:pt x="192" y="2010"/>
                  </a:lnTo>
                  <a:lnTo>
                    <a:pt x="216" y="1998"/>
                  </a:lnTo>
                  <a:lnTo>
                    <a:pt x="198" y="1968"/>
                  </a:lnTo>
                  <a:close/>
                  <a:moveTo>
                    <a:pt x="4182" y="600"/>
                  </a:moveTo>
                  <a:lnTo>
                    <a:pt x="4194" y="606"/>
                  </a:lnTo>
                  <a:lnTo>
                    <a:pt x="4206" y="600"/>
                  </a:lnTo>
                  <a:lnTo>
                    <a:pt x="4218" y="600"/>
                  </a:lnTo>
                  <a:lnTo>
                    <a:pt x="4242" y="588"/>
                  </a:lnTo>
                  <a:lnTo>
                    <a:pt x="4308" y="588"/>
                  </a:lnTo>
                  <a:lnTo>
                    <a:pt x="4314" y="594"/>
                  </a:lnTo>
                  <a:lnTo>
                    <a:pt x="4350" y="594"/>
                  </a:lnTo>
                  <a:lnTo>
                    <a:pt x="4356" y="588"/>
                  </a:lnTo>
                  <a:lnTo>
                    <a:pt x="4356" y="582"/>
                  </a:lnTo>
                  <a:lnTo>
                    <a:pt x="4344" y="558"/>
                  </a:lnTo>
                  <a:lnTo>
                    <a:pt x="4338" y="552"/>
                  </a:lnTo>
                  <a:lnTo>
                    <a:pt x="4326" y="546"/>
                  </a:lnTo>
                  <a:lnTo>
                    <a:pt x="4230" y="546"/>
                  </a:lnTo>
                  <a:lnTo>
                    <a:pt x="4224" y="540"/>
                  </a:lnTo>
                  <a:lnTo>
                    <a:pt x="4212" y="540"/>
                  </a:lnTo>
                  <a:lnTo>
                    <a:pt x="4200" y="534"/>
                  </a:lnTo>
                  <a:lnTo>
                    <a:pt x="4188" y="534"/>
                  </a:lnTo>
                  <a:lnTo>
                    <a:pt x="4176" y="540"/>
                  </a:lnTo>
                  <a:lnTo>
                    <a:pt x="4158" y="558"/>
                  </a:lnTo>
                  <a:lnTo>
                    <a:pt x="4158" y="564"/>
                  </a:lnTo>
                  <a:lnTo>
                    <a:pt x="4176" y="576"/>
                  </a:lnTo>
                  <a:lnTo>
                    <a:pt x="4170" y="582"/>
                  </a:lnTo>
                  <a:lnTo>
                    <a:pt x="4170" y="594"/>
                  </a:lnTo>
                  <a:lnTo>
                    <a:pt x="4176" y="594"/>
                  </a:lnTo>
                  <a:lnTo>
                    <a:pt x="4182" y="600"/>
                  </a:lnTo>
                  <a:close/>
                  <a:moveTo>
                    <a:pt x="3708" y="516"/>
                  </a:moveTo>
                  <a:lnTo>
                    <a:pt x="3678" y="516"/>
                  </a:lnTo>
                  <a:lnTo>
                    <a:pt x="3624" y="510"/>
                  </a:lnTo>
                  <a:lnTo>
                    <a:pt x="3564" y="504"/>
                  </a:lnTo>
                  <a:lnTo>
                    <a:pt x="3468" y="504"/>
                  </a:lnTo>
                  <a:lnTo>
                    <a:pt x="3468" y="516"/>
                  </a:lnTo>
                  <a:lnTo>
                    <a:pt x="3462" y="522"/>
                  </a:lnTo>
                  <a:lnTo>
                    <a:pt x="3426" y="540"/>
                  </a:lnTo>
                  <a:lnTo>
                    <a:pt x="3396" y="546"/>
                  </a:lnTo>
                  <a:lnTo>
                    <a:pt x="3378" y="552"/>
                  </a:lnTo>
                  <a:lnTo>
                    <a:pt x="3372" y="552"/>
                  </a:lnTo>
                  <a:lnTo>
                    <a:pt x="3372" y="558"/>
                  </a:lnTo>
                  <a:lnTo>
                    <a:pt x="3384" y="570"/>
                  </a:lnTo>
                  <a:lnTo>
                    <a:pt x="3390" y="582"/>
                  </a:lnTo>
                  <a:lnTo>
                    <a:pt x="3390" y="594"/>
                  </a:lnTo>
                  <a:lnTo>
                    <a:pt x="3372" y="618"/>
                  </a:lnTo>
                  <a:lnTo>
                    <a:pt x="3402" y="636"/>
                  </a:lnTo>
                  <a:lnTo>
                    <a:pt x="3480" y="606"/>
                  </a:lnTo>
                  <a:lnTo>
                    <a:pt x="3474" y="600"/>
                  </a:lnTo>
                  <a:lnTo>
                    <a:pt x="3468" y="600"/>
                  </a:lnTo>
                  <a:lnTo>
                    <a:pt x="3468" y="594"/>
                  </a:lnTo>
                  <a:lnTo>
                    <a:pt x="3474" y="588"/>
                  </a:lnTo>
                  <a:lnTo>
                    <a:pt x="3486" y="582"/>
                  </a:lnTo>
                  <a:lnTo>
                    <a:pt x="3522" y="582"/>
                  </a:lnTo>
                  <a:lnTo>
                    <a:pt x="3546" y="594"/>
                  </a:lnTo>
                  <a:lnTo>
                    <a:pt x="3552" y="600"/>
                  </a:lnTo>
                  <a:lnTo>
                    <a:pt x="3606" y="594"/>
                  </a:lnTo>
                  <a:lnTo>
                    <a:pt x="3600" y="570"/>
                  </a:lnTo>
                  <a:lnTo>
                    <a:pt x="3630" y="570"/>
                  </a:lnTo>
                  <a:lnTo>
                    <a:pt x="3648" y="564"/>
                  </a:lnTo>
                  <a:lnTo>
                    <a:pt x="3666" y="564"/>
                  </a:lnTo>
                  <a:lnTo>
                    <a:pt x="3690" y="552"/>
                  </a:lnTo>
                  <a:lnTo>
                    <a:pt x="3696" y="546"/>
                  </a:lnTo>
                  <a:lnTo>
                    <a:pt x="3702" y="534"/>
                  </a:lnTo>
                  <a:lnTo>
                    <a:pt x="3714" y="522"/>
                  </a:lnTo>
                  <a:lnTo>
                    <a:pt x="3720" y="522"/>
                  </a:lnTo>
                  <a:lnTo>
                    <a:pt x="3714" y="516"/>
                  </a:lnTo>
                  <a:lnTo>
                    <a:pt x="3708" y="516"/>
                  </a:lnTo>
                  <a:close/>
                  <a:moveTo>
                    <a:pt x="3792" y="150"/>
                  </a:moveTo>
                  <a:lnTo>
                    <a:pt x="3738" y="156"/>
                  </a:lnTo>
                  <a:lnTo>
                    <a:pt x="3756" y="180"/>
                  </a:lnTo>
                  <a:lnTo>
                    <a:pt x="3792" y="150"/>
                  </a:lnTo>
                  <a:close/>
                  <a:moveTo>
                    <a:pt x="3612" y="480"/>
                  </a:moveTo>
                  <a:lnTo>
                    <a:pt x="3636" y="468"/>
                  </a:lnTo>
                  <a:lnTo>
                    <a:pt x="3642" y="456"/>
                  </a:lnTo>
                  <a:lnTo>
                    <a:pt x="3654" y="450"/>
                  </a:lnTo>
                  <a:lnTo>
                    <a:pt x="3660" y="438"/>
                  </a:lnTo>
                  <a:lnTo>
                    <a:pt x="3660" y="432"/>
                  </a:lnTo>
                  <a:lnTo>
                    <a:pt x="3654" y="426"/>
                  </a:lnTo>
                  <a:lnTo>
                    <a:pt x="3642" y="426"/>
                  </a:lnTo>
                  <a:lnTo>
                    <a:pt x="3630" y="420"/>
                  </a:lnTo>
                  <a:lnTo>
                    <a:pt x="3588" y="420"/>
                  </a:lnTo>
                  <a:lnTo>
                    <a:pt x="3570" y="426"/>
                  </a:lnTo>
                  <a:lnTo>
                    <a:pt x="3552" y="426"/>
                  </a:lnTo>
                  <a:lnTo>
                    <a:pt x="3534" y="438"/>
                  </a:lnTo>
                  <a:lnTo>
                    <a:pt x="3516" y="444"/>
                  </a:lnTo>
                  <a:lnTo>
                    <a:pt x="3504" y="450"/>
                  </a:lnTo>
                  <a:lnTo>
                    <a:pt x="3504" y="462"/>
                  </a:lnTo>
                  <a:lnTo>
                    <a:pt x="3528" y="468"/>
                  </a:lnTo>
                  <a:lnTo>
                    <a:pt x="3600" y="480"/>
                  </a:lnTo>
                  <a:lnTo>
                    <a:pt x="3612" y="480"/>
                  </a:lnTo>
                  <a:close/>
                  <a:moveTo>
                    <a:pt x="3954" y="180"/>
                  </a:moveTo>
                  <a:lnTo>
                    <a:pt x="3900" y="192"/>
                  </a:lnTo>
                  <a:lnTo>
                    <a:pt x="3936" y="210"/>
                  </a:lnTo>
                  <a:lnTo>
                    <a:pt x="3924" y="216"/>
                  </a:lnTo>
                  <a:lnTo>
                    <a:pt x="3918" y="222"/>
                  </a:lnTo>
                  <a:lnTo>
                    <a:pt x="3918" y="228"/>
                  </a:lnTo>
                  <a:lnTo>
                    <a:pt x="3924" y="234"/>
                  </a:lnTo>
                  <a:lnTo>
                    <a:pt x="3936" y="240"/>
                  </a:lnTo>
                  <a:lnTo>
                    <a:pt x="3966" y="240"/>
                  </a:lnTo>
                  <a:lnTo>
                    <a:pt x="3942" y="252"/>
                  </a:lnTo>
                  <a:lnTo>
                    <a:pt x="3954" y="252"/>
                  </a:lnTo>
                  <a:lnTo>
                    <a:pt x="4002" y="276"/>
                  </a:lnTo>
                  <a:lnTo>
                    <a:pt x="4014" y="276"/>
                  </a:lnTo>
                  <a:lnTo>
                    <a:pt x="4026" y="270"/>
                  </a:lnTo>
                  <a:lnTo>
                    <a:pt x="4032" y="264"/>
                  </a:lnTo>
                  <a:lnTo>
                    <a:pt x="4044" y="258"/>
                  </a:lnTo>
                  <a:lnTo>
                    <a:pt x="4050" y="252"/>
                  </a:lnTo>
                  <a:lnTo>
                    <a:pt x="4074" y="246"/>
                  </a:lnTo>
                  <a:lnTo>
                    <a:pt x="4086" y="258"/>
                  </a:lnTo>
                  <a:lnTo>
                    <a:pt x="4092" y="270"/>
                  </a:lnTo>
                  <a:lnTo>
                    <a:pt x="4098" y="276"/>
                  </a:lnTo>
                  <a:lnTo>
                    <a:pt x="4104" y="270"/>
                  </a:lnTo>
                  <a:lnTo>
                    <a:pt x="4116" y="270"/>
                  </a:lnTo>
                  <a:lnTo>
                    <a:pt x="4128" y="264"/>
                  </a:lnTo>
                  <a:lnTo>
                    <a:pt x="4134" y="258"/>
                  </a:lnTo>
                  <a:lnTo>
                    <a:pt x="4146" y="258"/>
                  </a:lnTo>
                  <a:lnTo>
                    <a:pt x="4152" y="252"/>
                  </a:lnTo>
                  <a:lnTo>
                    <a:pt x="4158" y="252"/>
                  </a:lnTo>
                  <a:lnTo>
                    <a:pt x="4170" y="246"/>
                  </a:lnTo>
                  <a:lnTo>
                    <a:pt x="4176" y="234"/>
                  </a:lnTo>
                  <a:lnTo>
                    <a:pt x="4182" y="228"/>
                  </a:lnTo>
                  <a:lnTo>
                    <a:pt x="4194" y="246"/>
                  </a:lnTo>
                  <a:lnTo>
                    <a:pt x="4218" y="222"/>
                  </a:lnTo>
                  <a:lnTo>
                    <a:pt x="4218" y="216"/>
                  </a:lnTo>
                  <a:lnTo>
                    <a:pt x="4236" y="210"/>
                  </a:lnTo>
                  <a:lnTo>
                    <a:pt x="4326" y="210"/>
                  </a:lnTo>
                  <a:lnTo>
                    <a:pt x="4332" y="204"/>
                  </a:lnTo>
                  <a:lnTo>
                    <a:pt x="4332" y="192"/>
                  </a:lnTo>
                  <a:lnTo>
                    <a:pt x="4266" y="186"/>
                  </a:lnTo>
                  <a:lnTo>
                    <a:pt x="4302" y="174"/>
                  </a:lnTo>
                  <a:lnTo>
                    <a:pt x="4302" y="132"/>
                  </a:lnTo>
                  <a:lnTo>
                    <a:pt x="4278" y="132"/>
                  </a:lnTo>
                  <a:lnTo>
                    <a:pt x="4266" y="138"/>
                  </a:lnTo>
                  <a:lnTo>
                    <a:pt x="4260" y="144"/>
                  </a:lnTo>
                  <a:lnTo>
                    <a:pt x="4248" y="150"/>
                  </a:lnTo>
                  <a:lnTo>
                    <a:pt x="4242" y="126"/>
                  </a:lnTo>
                  <a:lnTo>
                    <a:pt x="4194" y="132"/>
                  </a:lnTo>
                  <a:lnTo>
                    <a:pt x="4194" y="120"/>
                  </a:lnTo>
                  <a:lnTo>
                    <a:pt x="4176" y="84"/>
                  </a:lnTo>
                  <a:lnTo>
                    <a:pt x="4140" y="84"/>
                  </a:lnTo>
                  <a:lnTo>
                    <a:pt x="4122" y="90"/>
                  </a:lnTo>
                  <a:lnTo>
                    <a:pt x="4110" y="96"/>
                  </a:lnTo>
                  <a:lnTo>
                    <a:pt x="4104" y="102"/>
                  </a:lnTo>
                  <a:lnTo>
                    <a:pt x="4098" y="102"/>
                  </a:lnTo>
                  <a:lnTo>
                    <a:pt x="4020" y="108"/>
                  </a:lnTo>
                  <a:lnTo>
                    <a:pt x="4044" y="126"/>
                  </a:lnTo>
                  <a:lnTo>
                    <a:pt x="3996" y="126"/>
                  </a:lnTo>
                  <a:lnTo>
                    <a:pt x="3984" y="132"/>
                  </a:lnTo>
                  <a:lnTo>
                    <a:pt x="3972" y="132"/>
                  </a:lnTo>
                  <a:lnTo>
                    <a:pt x="3966" y="138"/>
                  </a:lnTo>
                  <a:lnTo>
                    <a:pt x="3984" y="156"/>
                  </a:lnTo>
                  <a:lnTo>
                    <a:pt x="3972" y="156"/>
                  </a:lnTo>
                  <a:lnTo>
                    <a:pt x="3936" y="150"/>
                  </a:lnTo>
                  <a:lnTo>
                    <a:pt x="3906" y="156"/>
                  </a:lnTo>
                  <a:lnTo>
                    <a:pt x="3888" y="168"/>
                  </a:lnTo>
                  <a:lnTo>
                    <a:pt x="3888" y="174"/>
                  </a:lnTo>
                  <a:lnTo>
                    <a:pt x="3894" y="180"/>
                  </a:lnTo>
                  <a:lnTo>
                    <a:pt x="3954" y="180"/>
                  </a:lnTo>
                  <a:close/>
                  <a:moveTo>
                    <a:pt x="3972" y="294"/>
                  </a:moveTo>
                  <a:lnTo>
                    <a:pt x="3954" y="300"/>
                  </a:lnTo>
                  <a:lnTo>
                    <a:pt x="3942" y="306"/>
                  </a:lnTo>
                  <a:lnTo>
                    <a:pt x="3936" y="312"/>
                  </a:lnTo>
                  <a:lnTo>
                    <a:pt x="3936" y="318"/>
                  </a:lnTo>
                  <a:lnTo>
                    <a:pt x="3966" y="324"/>
                  </a:lnTo>
                  <a:lnTo>
                    <a:pt x="3972" y="324"/>
                  </a:lnTo>
                  <a:lnTo>
                    <a:pt x="3990" y="306"/>
                  </a:lnTo>
                  <a:lnTo>
                    <a:pt x="3990" y="300"/>
                  </a:lnTo>
                  <a:lnTo>
                    <a:pt x="3984" y="294"/>
                  </a:lnTo>
                  <a:lnTo>
                    <a:pt x="3972" y="294"/>
                  </a:lnTo>
                  <a:close/>
                  <a:moveTo>
                    <a:pt x="3738" y="336"/>
                  </a:moveTo>
                  <a:lnTo>
                    <a:pt x="3726" y="336"/>
                  </a:lnTo>
                  <a:lnTo>
                    <a:pt x="3720" y="330"/>
                  </a:lnTo>
                  <a:lnTo>
                    <a:pt x="3672" y="330"/>
                  </a:lnTo>
                  <a:lnTo>
                    <a:pt x="3636" y="336"/>
                  </a:lnTo>
                  <a:lnTo>
                    <a:pt x="3624" y="342"/>
                  </a:lnTo>
                  <a:lnTo>
                    <a:pt x="3642" y="360"/>
                  </a:lnTo>
                  <a:lnTo>
                    <a:pt x="3654" y="360"/>
                  </a:lnTo>
                  <a:lnTo>
                    <a:pt x="3660" y="378"/>
                  </a:lnTo>
                  <a:lnTo>
                    <a:pt x="3768" y="378"/>
                  </a:lnTo>
                  <a:lnTo>
                    <a:pt x="3768" y="390"/>
                  </a:lnTo>
                  <a:lnTo>
                    <a:pt x="3762" y="396"/>
                  </a:lnTo>
                  <a:lnTo>
                    <a:pt x="3762" y="408"/>
                  </a:lnTo>
                  <a:lnTo>
                    <a:pt x="3708" y="450"/>
                  </a:lnTo>
                  <a:lnTo>
                    <a:pt x="3732" y="456"/>
                  </a:lnTo>
                  <a:lnTo>
                    <a:pt x="3720" y="468"/>
                  </a:lnTo>
                  <a:lnTo>
                    <a:pt x="3714" y="468"/>
                  </a:lnTo>
                  <a:lnTo>
                    <a:pt x="3708" y="474"/>
                  </a:lnTo>
                  <a:lnTo>
                    <a:pt x="3708" y="480"/>
                  </a:lnTo>
                  <a:lnTo>
                    <a:pt x="3726" y="480"/>
                  </a:lnTo>
                  <a:lnTo>
                    <a:pt x="3738" y="474"/>
                  </a:lnTo>
                  <a:lnTo>
                    <a:pt x="3744" y="474"/>
                  </a:lnTo>
                  <a:lnTo>
                    <a:pt x="3756" y="468"/>
                  </a:lnTo>
                  <a:lnTo>
                    <a:pt x="3756" y="480"/>
                  </a:lnTo>
                  <a:lnTo>
                    <a:pt x="3792" y="480"/>
                  </a:lnTo>
                  <a:lnTo>
                    <a:pt x="3810" y="474"/>
                  </a:lnTo>
                  <a:lnTo>
                    <a:pt x="3822" y="468"/>
                  </a:lnTo>
                  <a:lnTo>
                    <a:pt x="3840" y="468"/>
                  </a:lnTo>
                  <a:lnTo>
                    <a:pt x="3846" y="462"/>
                  </a:lnTo>
                  <a:lnTo>
                    <a:pt x="3852" y="462"/>
                  </a:lnTo>
                  <a:lnTo>
                    <a:pt x="3858" y="486"/>
                  </a:lnTo>
                  <a:lnTo>
                    <a:pt x="3924" y="480"/>
                  </a:lnTo>
                  <a:lnTo>
                    <a:pt x="4002" y="498"/>
                  </a:lnTo>
                  <a:lnTo>
                    <a:pt x="4098" y="486"/>
                  </a:lnTo>
                  <a:lnTo>
                    <a:pt x="4128" y="468"/>
                  </a:lnTo>
                  <a:lnTo>
                    <a:pt x="4122" y="474"/>
                  </a:lnTo>
                  <a:lnTo>
                    <a:pt x="4122" y="486"/>
                  </a:lnTo>
                  <a:lnTo>
                    <a:pt x="4260" y="486"/>
                  </a:lnTo>
                  <a:lnTo>
                    <a:pt x="4272" y="468"/>
                  </a:lnTo>
                  <a:lnTo>
                    <a:pt x="4338" y="438"/>
                  </a:lnTo>
                  <a:lnTo>
                    <a:pt x="4320" y="432"/>
                  </a:lnTo>
                  <a:lnTo>
                    <a:pt x="4320" y="420"/>
                  </a:lnTo>
                  <a:lnTo>
                    <a:pt x="4314" y="420"/>
                  </a:lnTo>
                  <a:lnTo>
                    <a:pt x="4308" y="414"/>
                  </a:lnTo>
                  <a:lnTo>
                    <a:pt x="4290" y="414"/>
                  </a:lnTo>
                  <a:lnTo>
                    <a:pt x="4278" y="408"/>
                  </a:lnTo>
                  <a:lnTo>
                    <a:pt x="4260" y="408"/>
                  </a:lnTo>
                  <a:lnTo>
                    <a:pt x="4242" y="402"/>
                  </a:lnTo>
                  <a:lnTo>
                    <a:pt x="4206" y="402"/>
                  </a:lnTo>
                  <a:lnTo>
                    <a:pt x="4164" y="414"/>
                  </a:lnTo>
                  <a:lnTo>
                    <a:pt x="4116" y="420"/>
                  </a:lnTo>
                  <a:lnTo>
                    <a:pt x="4074" y="426"/>
                  </a:lnTo>
                  <a:lnTo>
                    <a:pt x="4038" y="438"/>
                  </a:lnTo>
                  <a:lnTo>
                    <a:pt x="4026" y="438"/>
                  </a:lnTo>
                  <a:lnTo>
                    <a:pt x="4014" y="432"/>
                  </a:lnTo>
                  <a:lnTo>
                    <a:pt x="4008" y="426"/>
                  </a:lnTo>
                  <a:lnTo>
                    <a:pt x="3996" y="420"/>
                  </a:lnTo>
                  <a:lnTo>
                    <a:pt x="3984" y="420"/>
                  </a:lnTo>
                  <a:lnTo>
                    <a:pt x="3972" y="426"/>
                  </a:lnTo>
                  <a:lnTo>
                    <a:pt x="3960" y="426"/>
                  </a:lnTo>
                  <a:lnTo>
                    <a:pt x="3948" y="432"/>
                  </a:lnTo>
                  <a:lnTo>
                    <a:pt x="3942" y="438"/>
                  </a:lnTo>
                  <a:lnTo>
                    <a:pt x="3936" y="438"/>
                  </a:lnTo>
                  <a:lnTo>
                    <a:pt x="3912" y="414"/>
                  </a:lnTo>
                  <a:lnTo>
                    <a:pt x="3894" y="426"/>
                  </a:lnTo>
                  <a:lnTo>
                    <a:pt x="3864" y="420"/>
                  </a:lnTo>
                  <a:lnTo>
                    <a:pt x="3894" y="408"/>
                  </a:lnTo>
                  <a:lnTo>
                    <a:pt x="3876" y="396"/>
                  </a:lnTo>
                  <a:lnTo>
                    <a:pt x="3822" y="408"/>
                  </a:lnTo>
                  <a:lnTo>
                    <a:pt x="3858" y="396"/>
                  </a:lnTo>
                  <a:lnTo>
                    <a:pt x="3858" y="390"/>
                  </a:lnTo>
                  <a:lnTo>
                    <a:pt x="3924" y="384"/>
                  </a:lnTo>
                  <a:lnTo>
                    <a:pt x="3888" y="372"/>
                  </a:lnTo>
                  <a:lnTo>
                    <a:pt x="3870" y="372"/>
                  </a:lnTo>
                  <a:lnTo>
                    <a:pt x="3876" y="366"/>
                  </a:lnTo>
                  <a:lnTo>
                    <a:pt x="3876" y="360"/>
                  </a:lnTo>
                  <a:lnTo>
                    <a:pt x="3870" y="354"/>
                  </a:lnTo>
                  <a:lnTo>
                    <a:pt x="3840" y="354"/>
                  </a:lnTo>
                  <a:lnTo>
                    <a:pt x="3822" y="360"/>
                  </a:lnTo>
                  <a:lnTo>
                    <a:pt x="3804" y="360"/>
                  </a:lnTo>
                  <a:lnTo>
                    <a:pt x="3786" y="366"/>
                  </a:lnTo>
                  <a:lnTo>
                    <a:pt x="3774" y="354"/>
                  </a:lnTo>
                  <a:lnTo>
                    <a:pt x="3762" y="348"/>
                  </a:lnTo>
                  <a:lnTo>
                    <a:pt x="3756" y="342"/>
                  </a:lnTo>
                  <a:lnTo>
                    <a:pt x="3744" y="336"/>
                  </a:lnTo>
                  <a:lnTo>
                    <a:pt x="3738" y="336"/>
                  </a:lnTo>
                  <a:close/>
                  <a:moveTo>
                    <a:pt x="3264" y="420"/>
                  </a:moveTo>
                  <a:lnTo>
                    <a:pt x="3282" y="420"/>
                  </a:lnTo>
                  <a:lnTo>
                    <a:pt x="3300" y="426"/>
                  </a:lnTo>
                  <a:lnTo>
                    <a:pt x="3318" y="426"/>
                  </a:lnTo>
                  <a:lnTo>
                    <a:pt x="3330" y="432"/>
                  </a:lnTo>
                  <a:lnTo>
                    <a:pt x="3342" y="432"/>
                  </a:lnTo>
                  <a:lnTo>
                    <a:pt x="3330" y="444"/>
                  </a:lnTo>
                  <a:lnTo>
                    <a:pt x="3324" y="444"/>
                  </a:lnTo>
                  <a:lnTo>
                    <a:pt x="3324" y="456"/>
                  </a:lnTo>
                  <a:lnTo>
                    <a:pt x="3438" y="456"/>
                  </a:lnTo>
                  <a:lnTo>
                    <a:pt x="3462" y="444"/>
                  </a:lnTo>
                  <a:lnTo>
                    <a:pt x="3462" y="432"/>
                  </a:lnTo>
                  <a:lnTo>
                    <a:pt x="3468" y="426"/>
                  </a:lnTo>
                  <a:lnTo>
                    <a:pt x="3480" y="426"/>
                  </a:lnTo>
                  <a:lnTo>
                    <a:pt x="3492" y="420"/>
                  </a:lnTo>
                  <a:lnTo>
                    <a:pt x="3504" y="420"/>
                  </a:lnTo>
                  <a:lnTo>
                    <a:pt x="3510" y="414"/>
                  </a:lnTo>
                  <a:lnTo>
                    <a:pt x="3510" y="408"/>
                  </a:lnTo>
                  <a:lnTo>
                    <a:pt x="3522" y="396"/>
                  </a:lnTo>
                  <a:lnTo>
                    <a:pt x="3534" y="390"/>
                  </a:lnTo>
                  <a:lnTo>
                    <a:pt x="3540" y="384"/>
                  </a:lnTo>
                  <a:lnTo>
                    <a:pt x="3552" y="378"/>
                  </a:lnTo>
                  <a:lnTo>
                    <a:pt x="3552" y="372"/>
                  </a:lnTo>
                  <a:lnTo>
                    <a:pt x="3546" y="366"/>
                  </a:lnTo>
                  <a:lnTo>
                    <a:pt x="3534" y="360"/>
                  </a:lnTo>
                  <a:lnTo>
                    <a:pt x="3510" y="360"/>
                  </a:lnTo>
                  <a:lnTo>
                    <a:pt x="3504" y="366"/>
                  </a:lnTo>
                  <a:lnTo>
                    <a:pt x="3492" y="366"/>
                  </a:lnTo>
                  <a:lnTo>
                    <a:pt x="3486" y="360"/>
                  </a:lnTo>
                  <a:lnTo>
                    <a:pt x="3474" y="360"/>
                  </a:lnTo>
                  <a:lnTo>
                    <a:pt x="3462" y="354"/>
                  </a:lnTo>
                  <a:lnTo>
                    <a:pt x="3450" y="354"/>
                  </a:lnTo>
                  <a:lnTo>
                    <a:pt x="3432" y="348"/>
                  </a:lnTo>
                  <a:lnTo>
                    <a:pt x="3426" y="354"/>
                  </a:lnTo>
                  <a:lnTo>
                    <a:pt x="3420" y="354"/>
                  </a:lnTo>
                  <a:lnTo>
                    <a:pt x="3414" y="366"/>
                  </a:lnTo>
                  <a:lnTo>
                    <a:pt x="3414" y="396"/>
                  </a:lnTo>
                  <a:lnTo>
                    <a:pt x="3396" y="378"/>
                  </a:lnTo>
                  <a:lnTo>
                    <a:pt x="3384" y="372"/>
                  </a:lnTo>
                  <a:lnTo>
                    <a:pt x="3366" y="372"/>
                  </a:lnTo>
                  <a:lnTo>
                    <a:pt x="3354" y="384"/>
                  </a:lnTo>
                  <a:lnTo>
                    <a:pt x="3348" y="396"/>
                  </a:lnTo>
                  <a:lnTo>
                    <a:pt x="3330" y="414"/>
                  </a:lnTo>
                  <a:lnTo>
                    <a:pt x="3324" y="414"/>
                  </a:lnTo>
                  <a:lnTo>
                    <a:pt x="3300" y="366"/>
                  </a:lnTo>
                  <a:lnTo>
                    <a:pt x="3288" y="360"/>
                  </a:lnTo>
                  <a:lnTo>
                    <a:pt x="3258" y="360"/>
                  </a:lnTo>
                  <a:lnTo>
                    <a:pt x="3246" y="366"/>
                  </a:lnTo>
                  <a:lnTo>
                    <a:pt x="3240" y="372"/>
                  </a:lnTo>
                  <a:lnTo>
                    <a:pt x="3240" y="396"/>
                  </a:lnTo>
                  <a:lnTo>
                    <a:pt x="3246" y="408"/>
                  </a:lnTo>
                  <a:lnTo>
                    <a:pt x="3258" y="414"/>
                  </a:lnTo>
                  <a:lnTo>
                    <a:pt x="3264" y="420"/>
                  </a:lnTo>
                  <a:close/>
                  <a:moveTo>
                    <a:pt x="3720" y="288"/>
                  </a:moveTo>
                  <a:lnTo>
                    <a:pt x="3726" y="288"/>
                  </a:lnTo>
                  <a:lnTo>
                    <a:pt x="3732" y="294"/>
                  </a:lnTo>
                  <a:lnTo>
                    <a:pt x="3738" y="306"/>
                  </a:lnTo>
                  <a:lnTo>
                    <a:pt x="3768" y="306"/>
                  </a:lnTo>
                  <a:lnTo>
                    <a:pt x="3780" y="300"/>
                  </a:lnTo>
                  <a:lnTo>
                    <a:pt x="3834" y="300"/>
                  </a:lnTo>
                  <a:lnTo>
                    <a:pt x="3834" y="294"/>
                  </a:lnTo>
                  <a:lnTo>
                    <a:pt x="3828" y="294"/>
                  </a:lnTo>
                  <a:lnTo>
                    <a:pt x="3822" y="288"/>
                  </a:lnTo>
                  <a:lnTo>
                    <a:pt x="3810" y="288"/>
                  </a:lnTo>
                  <a:lnTo>
                    <a:pt x="3804" y="282"/>
                  </a:lnTo>
                  <a:lnTo>
                    <a:pt x="3792" y="282"/>
                  </a:lnTo>
                  <a:lnTo>
                    <a:pt x="3804" y="270"/>
                  </a:lnTo>
                  <a:lnTo>
                    <a:pt x="3816" y="264"/>
                  </a:lnTo>
                  <a:lnTo>
                    <a:pt x="3822" y="264"/>
                  </a:lnTo>
                  <a:lnTo>
                    <a:pt x="3828" y="258"/>
                  </a:lnTo>
                  <a:lnTo>
                    <a:pt x="3822" y="258"/>
                  </a:lnTo>
                  <a:lnTo>
                    <a:pt x="3810" y="252"/>
                  </a:lnTo>
                  <a:lnTo>
                    <a:pt x="3738" y="228"/>
                  </a:lnTo>
                  <a:lnTo>
                    <a:pt x="3732" y="228"/>
                  </a:lnTo>
                  <a:lnTo>
                    <a:pt x="3726" y="234"/>
                  </a:lnTo>
                  <a:lnTo>
                    <a:pt x="3714" y="240"/>
                  </a:lnTo>
                  <a:lnTo>
                    <a:pt x="3702" y="240"/>
                  </a:lnTo>
                  <a:lnTo>
                    <a:pt x="3690" y="252"/>
                  </a:lnTo>
                  <a:lnTo>
                    <a:pt x="3690" y="258"/>
                  </a:lnTo>
                  <a:lnTo>
                    <a:pt x="3696" y="264"/>
                  </a:lnTo>
                  <a:lnTo>
                    <a:pt x="3702" y="276"/>
                  </a:lnTo>
                  <a:lnTo>
                    <a:pt x="3714" y="282"/>
                  </a:lnTo>
                  <a:lnTo>
                    <a:pt x="3720" y="288"/>
                  </a:lnTo>
                  <a:close/>
                  <a:moveTo>
                    <a:pt x="3288" y="504"/>
                  </a:moveTo>
                  <a:lnTo>
                    <a:pt x="3270" y="504"/>
                  </a:lnTo>
                  <a:lnTo>
                    <a:pt x="3234" y="510"/>
                  </a:lnTo>
                  <a:lnTo>
                    <a:pt x="3186" y="516"/>
                  </a:lnTo>
                  <a:lnTo>
                    <a:pt x="3144" y="528"/>
                  </a:lnTo>
                  <a:lnTo>
                    <a:pt x="3132" y="534"/>
                  </a:lnTo>
                  <a:lnTo>
                    <a:pt x="3126" y="540"/>
                  </a:lnTo>
                  <a:lnTo>
                    <a:pt x="3132" y="540"/>
                  </a:lnTo>
                  <a:lnTo>
                    <a:pt x="3150" y="558"/>
                  </a:lnTo>
                  <a:lnTo>
                    <a:pt x="3156" y="570"/>
                  </a:lnTo>
                  <a:lnTo>
                    <a:pt x="3156" y="576"/>
                  </a:lnTo>
                  <a:lnTo>
                    <a:pt x="3138" y="582"/>
                  </a:lnTo>
                  <a:lnTo>
                    <a:pt x="3120" y="570"/>
                  </a:lnTo>
                  <a:lnTo>
                    <a:pt x="3090" y="564"/>
                  </a:lnTo>
                  <a:lnTo>
                    <a:pt x="3048" y="570"/>
                  </a:lnTo>
                  <a:lnTo>
                    <a:pt x="3066" y="606"/>
                  </a:lnTo>
                  <a:lnTo>
                    <a:pt x="3072" y="612"/>
                  </a:lnTo>
                  <a:lnTo>
                    <a:pt x="3084" y="618"/>
                  </a:lnTo>
                  <a:lnTo>
                    <a:pt x="3102" y="624"/>
                  </a:lnTo>
                  <a:lnTo>
                    <a:pt x="3114" y="630"/>
                  </a:lnTo>
                  <a:lnTo>
                    <a:pt x="3120" y="642"/>
                  </a:lnTo>
                  <a:lnTo>
                    <a:pt x="3120" y="654"/>
                  </a:lnTo>
                  <a:lnTo>
                    <a:pt x="3126" y="666"/>
                  </a:lnTo>
                  <a:lnTo>
                    <a:pt x="3126" y="678"/>
                  </a:lnTo>
                  <a:lnTo>
                    <a:pt x="3144" y="678"/>
                  </a:lnTo>
                  <a:lnTo>
                    <a:pt x="3228" y="666"/>
                  </a:lnTo>
                  <a:lnTo>
                    <a:pt x="3264" y="660"/>
                  </a:lnTo>
                  <a:lnTo>
                    <a:pt x="3276" y="654"/>
                  </a:lnTo>
                  <a:lnTo>
                    <a:pt x="3282" y="642"/>
                  </a:lnTo>
                  <a:lnTo>
                    <a:pt x="3288" y="624"/>
                  </a:lnTo>
                  <a:lnTo>
                    <a:pt x="3300" y="600"/>
                  </a:lnTo>
                  <a:lnTo>
                    <a:pt x="3300" y="588"/>
                  </a:lnTo>
                  <a:lnTo>
                    <a:pt x="3228" y="576"/>
                  </a:lnTo>
                  <a:lnTo>
                    <a:pt x="3240" y="570"/>
                  </a:lnTo>
                  <a:lnTo>
                    <a:pt x="3348" y="534"/>
                  </a:lnTo>
                  <a:lnTo>
                    <a:pt x="3360" y="528"/>
                  </a:lnTo>
                  <a:lnTo>
                    <a:pt x="3354" y="522"/>
                  </a:lnTo>
                  <a:lnTo>
                    <a:pt x="3342" y="516"/>
                  </a:lnTo>
                  <a:lnTo>
                    <a:pt x="3324" y="510"/>
                  </a:lnTo>
                  <a:lnTo>
                    <a:pt x="3312" y="510"/>
                  </a:lnTo>
                  <a:lnTo>
                    <a:pt x="3300" y="504"/>
                  </a:lnTo>
                  <a:lnTo>
                    <a:pt x="3288" y="504"/>
                  </a:lnTo>
                  <a:close/>
                  <a:moveTo>
                    <a:pt x="2898" y="744"/>
                  </a:moveTo>
                  <a:lnTo>
                    <a:pt x="2880" y="738"/>
                  </a:lnTo>
                  <a:lnTo>
                    <a:pt x="2796" y="738"/>
                  </a:lnTo>
                  <a:lnTo>
                    <a:pt x="2874" y="696"/>
                  </a:lnTo>
                  <a:lnTo>
                    <a:pt x="2880" y="684"/>
                  </a:lnTo>
                  <a:lnTo>
                    <a:pt x="2886" y="654"/>
                  </a:lnTo>
                  <a:lnTo>
                    <a:pt x="2898" y="624"/>
                  </a:lnTo>
                  <a:lnTo>
                    <a:pt x="2898" y="588"/>
                  </a:lnTo>
                  <a:lnTo>
                    <a:pt x="2880" y="570"/>
                  </a:lnTo>
                  <a:lnTo>
                    <a:pt x="2850" y="570"/>
                  </a:lnTo>
                  <a:lnTo>
                    <a:pt x="2814" y="576"/>
                  </a:lnTo>
                  <a:lnTo>
                    <a:pt x="2796" y="582"/>
                  </a:lnTo>
                  <a:lnTo>
                    <a:pt x="2784" y="588"/>
                  </a:lnTo>
                  <a:lnTo>
                    <a:pt x="2784" y="594"/>
                  </a:lnTo>
                  <a:lnTo>
                    <a:pt x="2766" y="612"/>
                  </a:lnTo>
                  <a:lnTo>
                    <a:pt x="2760" y="630"/>
                  </a:lnTo>
                  <a:lnTo>
                    <a:pt x="2736" y="654"/>
                  </a:lnTo>
                  <a:lnTo>
                    <a:pt x="2718" y="666"/>
                  </a:lnTo>
                  <a:lnTo>
                    <a:pt x="2706" y="672"/>
                  </a:lnTo>
                  <a:lnTo>
                    <a:pt x="2700" y="672"/>
                  </a:lnTo>
                  <a:lnTo>
                    <a:pt x="2694" y="666"/>
                  </a:lnTo>
                  <a:lnTo>
                    <a:pt x="2694" y="660"/>
                  </a:lnTo>
                  <a:lnTo>
                    <a:pt x="2700" y="654"/>
                  </a:lnTo>
                  <a:lnTo>
                    <a:pt x="2706" y="642"/>
                  </a:lnTo>
                  <a:lnTo>
                    <a:pt x="2712" y="636"/>
                  </a:lnTo>
                  <a:lnTo>
                    <a:pt x="2718" y="624"/>
                  </a:lnTo>
                  <a:lnTo>
                    <a:pt x="2718" y="612"/>
                  </a:lnTo>
                  <a:lnTo>
                    <a:pt x="2724" y="606"/>
                  </a:lnTo>
                  <a:lnTo>
                    <a:pt x="2724" y="600"/>
                  </a:lnTo>
                  <a:lnTo>
                    <a:pt x="2706" y="594"/>
                  </a:lnTo>
                  <a:lnTo>
                    <a:pt x="2676" y="588"/>
                  </a:lnTo>
                  <a:lnTo>
                    <a:pt x="2628" y="588"/>
                  </a:lnTo>
                  <a:lnTo>
                    <a:pt x="2622" y="606"/>
                  </a:lnTo>
                  <a:lnTo>
                    <a:pt x="2610" y="612"/>
                  </a:lnTo>
                  <a:lnTo>
                    <a:pt x="2586" y="618"/>
                  </a:lnTo>
                  <a:lnTo>
                    <a:pt x="2550" y="624"/>
                  </a:lnTo>
                  <a:lnTo>
                    <a:pt x="2508" y="630"/>
                  </a:lnTo>
                  <a:lnTo>
                    <a:pt x="2490" y="630"/>
                  </a:lnTo>
                  <a:lnTo>
                    <a:pt x="2496" y="624"/>
                  </a:lnTo>
                  <a:lnTo>
                    <a:pt x="2508" y="618"/>
                  </a:lnTo>
                  <a:lnTo>
                    <a:pt x="2520" y="618"/>
                  </a:lnTo>
                  <a:lnTo>
                    <a:pt x="2538" y="612"/>
                  </a:lnTo>
                  <a:lnTo>
                    <a:pt x="2550" y="606"/>
                  </a:lnTo>
                  <a:lnTo>
                    <a:pt x="2586" y="594"/>
                  </a:lnTo>
                  <a:lnTo>
                    <a:pt x="2598" y="588"/>
                  </a:lnTo>
                  <a:lnTo>
                    <a:pt x="2604" y="588"/>
                  </a:lnTo>
                  <a:lnTo>
                    <a:pt x="2604" y="582"/>
                  </a:lnTo>
                  <a:lnTo>
                    <a:pt x="2592" y="576"/>
                  </a:lnTo>
                  <a:lnTo>
                    <a:pt x="2556" y="576"/>
                  </a:lnTo>
                  <a:lnTo>
                    <a:pt x="2496" y="594"/>
                  </a:lnTo>
                  <a:lnTo>
                    <a:pt x="2460" y="600"/>
                  </a:lnTo>
                  <a:lnTo>
                    <a:pt x="2466" y="594"/>
                  </a:lnTo>
                  <a:lnTo>
                    <a:pt x="2478" y="588"/>
                  </a:lnTo>
                  <a:lnTo>
                    <a:pt x="2490" y="576"/>
                  </a:lnTo>
                  <a:lnTo>
                    <a:pt x="2502" y="570"/>
                  </a:lnTo>
                  <a:lnTo>
                    <a:pt x="2514" y="558"/>
                  </a:lnTo>
                  <a:lnTo>
                    <a:pt x="2508" y="558"/>
                  </a:lnTo>
                  <a:lnTo>
                    <a:pt x="2508" y="552"/>
                  </a:lnTo>
                  <a:lnTo>
                    <a:pt x="2496" y="552"/>
                  </a:lnTo>
                  <a:lnTo>
                    <a:pt x="2346" y="600"/>
                  </a:lnTo>
                  <a:lnTo>
                    <a:pt x="2328" y="600"/>
                  </a:lnTo>
                  <a:lnTo>
                    <a:pt x="2244" y="624"/>
                  </a:lnTo>
                  <a:lnTo>
                    <a:pt x="2250" y="642"/>
                  </a:lnTo>
                  <a:lnTo>
                    <a:pt x="2190" y="660"/>
                  </a:lnTo>
                  <a:lnTo>
                    <a:pt x="2172" y="678"/>
                  </a:lnTo>
                  <a:lnTo>
                    <a:pt x="2202" y="690"/>
                  </a:lnTo>
                  <a:lnTo>
                    <a:pt x="2208" y="684"/>
                  </a:lnTo>
                  <a:lnTo>
                    <a:pt x="2220" y="678"/>
                  </a:lnTo>
                  <a:lnTo>
                    <a:pt x="2238" y="678"/>
                  </a:lnTo>
                  <a:lnTo>
                    <a:pt x="2244" y="684"/>
                  </a:lnTo>
                  <a:lnTo>
                    <a:pt x="2244" y="690"/>
                  </a:lnTo>
                  <a:lnTo>
                    <a:pt x="2238" y="696"/>
                  </a:lnTo>
                  <a:lnTo>
                    <a:pt x="2226" y="696"/>
                  </a:lnTo>
                  <a:lnTo>
                    <a:pt x="2208" y="702"/>
                  </a:lnTo>
                  <a:lnTo>
                    <a:pt x="2196" y="702"/>
                  </a:lnTo>
                  <a:lnTo>
                    <a:pt x="2160" y="720"/>
                  </a:lnTo>
                  <a:lnTo>
                    <a:pt x="2166" y="732"/>
                  </a:lnTo>
                  <a:lnTo>
                    <a:pt x="2196" y="732"/>
                  </a:lnTo>
                  <a:lnTo>
                    <a:pt x="2238" y="738"/>
                  </a:lnTo>
                  <a:lnTo>
                    <a:pt x="2322" y="738"/>
                  </a:lnTo>
                  <a:lnTo>
                    <a:pt x="2352" y="744"/>
                  </a:lnTo>
                  <a:lnTo>
                    <a:pt x="2352" y="750"/>
                  </a:lnTo>
                  <a:lnTo>
                    <a:pt x="2322" y="762"/>
                  </a:lnTo>
                  <a:lnTo>
                    <a:pt x="2280" y="762"/>
                  </a:lnTo>
                  <a:lnTo>
                    <a:pt x="2172" y="774"/>
                  </a:lnTo>
                  <a:lnTo>
                    <a:pt x="2136" y="774"/>
                  </a:lnTo>
                  <a:lnTo>
                    <a:pt x="2112" y="786"/>
                  </a:lnTo>
                  <a:lnTo>
                    <a:pt x="2106" y="792"/>
                  </a:lnTo>
                  <a:lnTo>
                    <a:pt x="2118" y="804"/>
                  </a:lnTo>
                  <a:lnTo>
                    <a:pt x="2130" y="810"/>
                  </a:lnTo>
                  <a:lnTo>
                    <a:pt x="2148" y="810"/>
                  </a:lnTo>
                  <a:lnTo>
                    <a:pt x="2160" y="816"/>
                  </a:lnTo>
                  <a:lnTo>
                    <a:pt x="2178" y="822"/>
                  </a:lnTo>
                  <a:lnTo>
                    <a:pt x="2190" y="828"/>
                  </a:lnTo>
                  <a:lnTo>
                    <a:pt x="2190" y="834"/>
                  </a:lnTo>
                  <a:lnTo>
                    <a:pt x="2184" y="840"/>
                  </a:lnTo>
                  <a:lnTo>
                    <a:pt x="2172" y="840"/>
                  </a:lnTo>
                  <a:lnTo>
                    <a:pt x="2154" y="858"/>
                  </a:lnTo>
                  <a:lnTo>
                    <a:pt x="2166" y="870"/>
                  </a:lnTo>
                  <a:lnTo>
                    <a:pt x="2322" y="870"/>
                  </a:lnTo>
                  <a:lnTo>
                    <a:pt x="2370" y="864"/>
                  </a:lnTo>
                  <a:lnTo>
                    <a:pt x="2436" y="858"/>
                  </a:lnTo>
                  <a:lnTo>
                    <a:pt x="2508" y="846"/>
                  </a:lnTo>
                  <a:lnTo>
                    <a:pt x="2574" y="840"/>
                  </a:lnTo>
                  <a:lnTo>
                    <a:pt x="2616" y="828"/>
                  </a:lnTo>
                  <a:lnTo>
                    <a:pt x="2652" y="828"/>
                  </a:lnTo>
                  <a:lnTo>
                    <a:pt x="2736" y="864"/>
                  </a:lnTo>
                  <a:lnTo>
                    <a:pt x="2778" y="876"/>
                  </a:lnTo>
                  <a:lnTo>
                    <a:pt x="2796" y="876"/>
                  </a:lnTo>
                  <a:lnTo>
                    <a:pt x="2814" y="870"/>
                  </a:lnTo>
                  <a:lnTo>
                    <a:pt x="2832" y="852"/>
                  </a:lnTo>
                  <a:lnTo>
                    <a:pt x="2838" y="840"/>
                  </a:lnTo>
                  <a:lnTo>
                    <a:pt x="2844" y="834"/>
                  </a:lnTo>
                  <a:lnTo>
                    <a:pt x="2844" y="822"/>
                  </a:lnTo>
                  <a:lnTo>
                    <a:pt x="2766" y="822"/>
                  </a:lnTo>
                  <a:lnTo>
                    <a:pt x="2802" y="798"/>
                  </a:lnTo>
                  <a:lnTo>
                    <a:pt x="2850" y="798"/>
                  </a:lnTo>
                  <a:lnTo>
                    <a:pt x="2898" y="792"/>
                  </a:lnTo>
                  <a:lnTo>
                    <a:pt x="2910" y="786"/>
                  </a:lnTo>
                  <a:lnTo>
                    <a:pt x="2916" y="786"/>
                  </a:lnTo>
                  <a:lnTo>
                    <a:pt x="2922" y="780"/>
                  </a:lnTo>
                  <a:lnTo>
                    <a:pt x="2916" y="768"/>
                  </a:lnTo>
                  <a:lnTo>
                    <a:pt x="2898" y="750"/>
                  </a:lnTo>
                  <a:lnTo>
                    <a:pt x="2898" y="744"/>
                  </a:lnTo>
                  <a:close/>
                  <a:moveTo>
                    <a:pt x="2868" y="882"/>
                  </a:moveTo>
                  <a:lnTo>
                    <a:pt x="2886" y="882"/>
                  </a:lnTo>
                  <a:lnTo>
                    <a:pt x="2904" y="876"/>
                  </a:lnTo>
                  <a:lnTo>
                    <a:pt x="2910" y="870"/>
                  </a:lnTo>
                  <a:lnTo>
                    <a:pt x="2910" y="864"/>
                  </a:lnTo>
                  <a:lnTo>
                    <a:pt x="2904" y="858"/>
                  </a:lnTo>
                  <a:lnTo>
                    <a:pt x="2880" y="858"/>
                  </a:lnTo>
                  <a:lnTo>
                    <a:pt x="2868" y="870"/>
                  </a:lnTo>
                  <a:lnTo>
                    <a:pt x="2868" y="882"/>
                  </a:lnTo>
                  <a:close/>
                  <a:moveTo>
                    <a:pt x="3276" y="330"/>
                  </a:moveTo>
                  <a:lnTo>
                    <a:pt x="3288" y="330"/>
                  </a:lnTo>
                  <a:lnTo>
                    <a:pt x="3294" y="324"/>
                  </a:lnTo>
                  <a:lnTo>
                    <a:pt x="3300" y="312"/>
                  </a:lnTo>
                  <a:lnTo>
                    <a:pt x="3300" y="306"/>
                  </a:lnTo>
                  <a:lnTo>
                    <a:pt x="3294" y="294"/>
                  </a:lnTo>
                  <a:lnTo>
                    <a:pt x="3288" y="288"/>
                  </a:lnTo>
                  <a:lnTo>
                    <a:pt x="3276" y="288"/>
                  </a:lnTo>
                  <a:lnTo>
                    <a:pt x="3270" y="300"/>
                  </a:lnTo>
                  <a:lnTo>
                    <a:pt x="3264" y="306"/>
                  </a:lnTo>
                  <a:lnTo>
                    <a:pt x="3264" y="324"/>
                  </a:lnTo>
                  <a:lnTo>
                    <a:pt x="3270" y="330"/>
                  </a:lnTo>
                  <a:lnTo>
                    <a:pt x="3276" y="330"/>
                  </a:lnTo>
                  <a:close/>
                  <a:moveTo>
                    <a:pt x="3462" y="228"/>
                  </a:moveTo>
                  <a:lnTo>
                    <a:pt x="3450" y="240"/>
                  </a:lnTo>
                  <a:lnTo>
                    <a:pt x="3450" y="252"/>
                  </a:lnTo>
                  <a:lnTo>
                    <a:pt x="3456" y="258"/>
                  </a:lnTo>
                  <a:lnTo>
                    <a:pt x="3528" y="258"/>
                  </a:lnTo>
                  <a:lnTo>
                    <a:pt x="3546" y="276"/>
                  </a:lnTo>
                  <a:lnTo>
                    <a:pt x="3558" y="282"/>
                  </a:lnTo>
                  <a:lnTo>
                    <a:pt x="3588" y="282"/>
                  </a:lnTo>
                  <a:lnTo>
                    <a:pt x="3612" y="270"/>
                  </a:lnTo>
                  <a:lnTo>
                    <a:pt x="3618" y="264"/>
                  </a:lnTo>
                  <a:lnTo>
                    <a:pt x="3606" y="252"/>
                  </a:lnTo>
                  <a:lnTo>
                    <a:pt x="3636" y="246"/>
                  </a:lnTo>
                  <a:lnTo>
                    <a:pt x="3594" y="210"/>
                  </a:lnTo>
                  <a:lnTo>
                    <a:pt x="3552" y="216"/>
                  </a:lnTo>
                  <a:lnTo>
                    <a:pt x="3534" y="198"/>
                  </a:lnTo>
                  <a:lnTo>
                    <a:pt x="3450" y="198"/>
                  </a:lnTo>
                  <a:lnTo>
                    <a:pt x="3438" y="204"/>
                  </a:lnTo>
                  <a:lnTo>
                    <a:pt x="3426" y="204"/>
                  </a:lnTo>
                  <a:lnTo>
                    <a:pt x="3420" y="210"/>
                  </a:lnTo>
                  <a:lnTo>
                    <a:pt x="3438" y="228"/>
                  </a:lnTo>
                  <a:lnTo>
                    <a:pt x="3462" y="228"/>
                  </a:lnTo>
                  <a:close/>
                  <a:moveTo>
                    <a:pt x="3432" y="1302"/>
                  </a:moveTo>
                  <a:lnTo>
                    <a:pt x="3408" y="1326"/>
                  </a:lnTo>
                  <a:lnTo>
                    <a:pt x="3408" y="1344"/>
                  </a:lnTo>
                  <a:lnTo>
                    <a:pt x="3438" y="1344"/>
                  </a:lnTo>
                  <a:lnTo>
                    <a:pt x="3462" y="1332"/>
                  </a:lnTo>
                  <a:lnTo>
                    <a:pt x="3468" y="1332"/>
                  </a:lnTo>
                  <a:lnTo>
                    <a:pt x="3480" y="1326"/>
                  </a:lnTo>
                  <a:lnTo>
                    <a:pt x="3486" y="1326"/>
                  </a:lnTo>
                  <a:lnTo>
                    <a:pt x="3504" y="1308"/>
                  </a:lnTo>
                  <a:lnTo>
                    <a:pt x="3516" y="1290"/>
                  </a:lnTo>
                  <a:lnTo>
                    <a:pt x="3516" y="1266"/>
                  </a:lnTo>
                  <a:lnTo>
                    <a:pt x="3510" y="1260"/>
                  </a:lnTo>
                  <a:lnTo>
                    <a:pt x="3498" y="1260"/>
                  </a:lnTo>
                  <a:lnTo>
                    <a:pt x="3480" y="1266"/>
                  </a:lnTo>
                  <a:lnTo>
                    <a:pt x="3432" y="1302"/>
                  </a:lnTo>
                  <a:close/>
                  <a:moveTo>
                    <a:pt x="4416" y="1392"/>
                  </a:moveTo>
                  <a:lnTo>
                    <a:pt x="4428" y="1380"/>
                  </a:lnTo>
                  <a:lnTo>
                    <a:pt x="4428" y="1374"/>
                  </a:lnTo>
                  <a:lnTo>
                    <a:pt x="4386" y="1374"/>
                  </a:lnTo>
                  <a:lnTo>
                    <a:pt x="4386" y="1380"/>
                  </a:lnTo>
                  <a:lnTo>
                    <a:pt x="4404" y="1398"/>
                  </a:lnTo>
                  <a:lnTo>
                    <a:pt x="4416" y="1392"/>
                  </a:lnTo>
                  <a:close/>
                  <a:moveTo>
                    <a:pt x="3120" y="2034"/>
                  </a:moveTo>
                  <a:lnTo>
                    <a:pt x="3132" y="2034"/>
                  </a:lnTo>
                  <a:lnTo>
                    <a:pt x="3138" y="2028"/>
                  </a:lnTo>
                  <a:lnTo>
                    <a:pt x="3132" y="2022"/>
                  </a:lnTo>
                  <a:lnTo>
                    <a:pt x="3120" y="2016"/>
                  </a:lnTo>
                  <a:lnTo>
                    <a:pt x="3114" y="2010"/>
                  </a:lnTo>
                  <a:lnTo>
                    <a:pt x="3108" y="2010"/>
                  </a:lnTo>
                  <a:lnTo>
                    <a:pt x="3090" y="2016"/>
                  </a:lnTo>
                  <a:lnTo>
                    <a:pt x="3078" y="2022"/>
                  </a:lnTo>
                  <a:lnTo>
                    <a:pt x="3072" y="2022"/>
                  </a:lnTo>
                  <a:lnTo>
                    <a:pt x="3072" y="2028"/>
                  </a:lnTo>
                  <a:lnTo>
                    <a:pt x="3078" y="2034"/>
                  </a:lnTo>
                  <a:lnTo>
                    <a:pt x="3120" y="2034"/>
                  </a:lnTo>
                  <a:close/>
                  <a:moveTo>
                    <a:pt x="4758" y="996"/>
                  </a:moveTo>
                  <a:lnTo>
                    <a:pt x="4746" y="996"/>
                  </a:lnTo>
                  <a:lnTo>
                    <a:pt x="4734" y="984"/>
                  </a:lnTo>
                  <a:lnTo>
                    <a:pt x="4704" y="1008"/>
                  </a:lnTo>
                  <a:lnTo>
                    <a:pt x="4704" y="978"/>
                  </a:lnTo>
                  <a:lnTo>
                    <a:pt x="4662" y="978"/>
                  </a:lnTo>
                  <a:lnTo>
                    <a:pt x="4668" y="978"/>
                  </a:lnTo>
                  <a:lnTo>
                    <a:pt x="4674" y="972"/>
                  </a:lnTo>
                  <a:lnTo>
                    <a:pt x="4686" y="972"/>
                  </a:lnTo>
                  <a:lnTo>
                    <a:pt x="4698" y="966"/>
                  </a:lnTo>
                  <a:lnTo>
                    <a:pt x="4704" y="954"/>
                  </a:lnTo>
                  <a:lnTo>
                    <a:pt x="4704" y="948"/>
                  </a:lnTo>
                  <a:lnTo>
                    <a:pt x="4698" y="942"/>
                  </a:lnTo>
                  <a:lnTo>
                    <a:pt x="4680" y="942"/>
                  </a:lnTo>
                  <a:lnTo>
                    <a:pt x="4668" y="936"/>
                  </a:lnTo>
                  <a:lnTo>
                    <a:pt x="4650" y="936"/>
                  </a:lnTo>
                  <a:lnTo>
                    <a:pt x="4632" y="930"/>
                  </a:lnTo>
                  <a:lnTo>
                    <a:pt x="4620" y="930"/>
                  </a:lnTo>
                  <a:lnTo>
                    <a:pt x="4614" y="918"/>
                  </a:lnTo>
                  <a:lnTo>
                    <a:pt x="4566" y="912"/>
                  </a:lnTo>
                  <a:lnTo>
                    <a:pt x="4500" y="870"/>
                  </a:lnTo>
                  <a:lnTo>
                    <a:pt x="4566" y="864"/>
                  </a:lnTo>
                  <a:lnTo>
                    <a:pt x="4536" y="840"/>
                  </a:lnTo>
                  <a:lnTo>
                    <a:pt x="4542" y="840"/>
                  </a:lnTo>
                  <a:lnTo>
                    <a:pt x="4548" y="834"/>
                  </a:lnTo>
                  <a:lnTo>
                    <a:pt x="4584" y="834"/>
                  </a:lnTo>
                  <a:lnTo>
                    <a:pt x="4596" y="840"/>
                  </a:lnTo>
                  <a:lnTo>
                    <a:pt x="4638" y="840"/>
                  </a:lnTo>
                  <a:lnTo>
                    <a:pt x="4638" y="834"/>
                  </a:lnTo>
                  <a:lnTo>
                    <a:pt x="4632" y="828"/>
                  </a:lnTo>
                  <a:lnTo>
                    <a:pt x="4614" y="822"/>
                  </a:lnTo>
                  <a:lnTo>
                    <a:pt x="4596" y="822"/>
                  </a:lnTo>
                  <a:lnTo>
                    <a:pt x="4578" y="816"/>
                  </a:lnTo>
                  <a:lnTo>
                    <a:pt x="4518" y="816"/>
                  </a:lnTo>
                  <a:lnTo>
                    <a:pt x="4536" y="816"/>
                  </a:lnTo>
                  <a:lnTo>
                    <a:pt x="4620" y="804"/>
                  </a:lnTo>
                  <a:lnTo>
                    <a:pt x="4638" y="798"/>
                  </a:lnTo>
                  <a:lnTo>
                    <a:pt x="4638" y="792"/>
                  </a:lnTo>
                  <a:lnTo>
                    <a:pt x="4632" y="792"/>
                  </a:lnTo>
                  <a:lnTo>
                    <a:pt x="4626" y="786"/>
                  </a:lnTo>
                  <a:lnTo>
                    <a:pt x="4608" y="786"/>
                  </a:lnTo>
                  <a:lnTo>
                    <a:pt x="4500" y="798"/>
                  </a:lnTo>
                  <a:lnTo>
                    <a:pt x="4560" y="762"/>
                  </a:lnTo>
                  <a:lnTo>
                    <a:pt x="4620" y="762"/>
                  </a:lnTo>
                  <a:lnTo>
                    <a:pt x="4626" y="756"/>
                  </a:lnTo>
                  <a:lnTo>
                    <a:pt x="4620" y="750"/>
                  </a:lnTo>
                  <a:lnTo>
                    <a:pt x="4584" y="738"/>
                  </a:lnTo>
                  <a:lnTo>
                    <a:pt x="4572" y="732"/>
                  </a:lnTo>
                  <a:lnTo>
                    <a:pt x="4554" y="732"/>
                  </a:lnTo>
                  <a:lnTo>
                    <a:pt x="4518" y="750"/>
                  </a:lnTo>
                  <a:lnTo>
                    <a:pt x="4500" y="744"/>
                  </a:lnTo>
                  <a:lnTo>
                    <a:pt x="4458" y="774"/>
                  </a:lnTo>
                  <a:lnTo>
                    <a:pt x="4464" y="756"/>
                  </a:lnTo>
                  <a:lnTo>
                    <a:pt x="4440" y="774"/>
                  </a:lnTo>
                  <a:lnTo>
                    <a:pt x="4464" y="744"/>
                  </a:lnTo>
                  <a:lnTo>
                    <a:pt x="4500" y="744"/>
                  </a:lnTo>
                  <a:lnTo>
                    <a:pt x="4506" y="738"/>
                  </a:lnTo>
                  <a:lnTo>
                    <a:pt x="4518" y="714"/>
                  </a:lnTo>
                  <a:lnTo>
                    <a:pt x="4518" y="708"/>
                  </a:lnTo>
                  <a:lnTo>
                    <a:pt x="4512" y="702"/>
                  </a:lnTo>
                  <a:lnTo>
                    <a:pt x="4506" y="708"/>
                  </a:lnTo>
                  <a:lnTo>
                    <a:pt x="4494" y="714"/>
                  </a:lnTo>
                  <a:lnTo>
                    <a:pt x="4488" y="726"/>
                  </a:lnTo>
                  <a:lnTo>
                    <a:pt x="4452" y="726"/>
                  </a:lnTo>
                  <a:lnTo>
                    <a:pt x="4428" y="738"/>
                  </a:lnTo>
                  <a:lnTo>
                    <a:pt x="4452" y="708"/>
                  </a:lnTo>
                  <a:lnTo>
                    <a:pt x="4482" y="708"/>
                  </a:lnTo>
                  <a:lnTo>
                    <a:pt x="4494" y="702"/>
                  </a:lnTo>
                  <a:lnTo>
                    <a:pt x="4500" y="702"/>
                  </a:lnTo>
                  <a:lnTo>
                    <a:pt x="4506" y="696"/>
                  </a:lnTo>
                  <a:lnTo>
                    <a:pt x="4506" y="690"/>
                  </a:lnTo>
                  <a:lnTo>
                    <a:pt x="4500" y="684"/>
                  </a:lnTo>
                  <a:lnTo>
                    <a:pt x="4458" y="684"/>
                  </a:lnTo>
                  <a:lnTo>
                    <a:pt x="4446" y="690"/>
                  </a:lnTo>
                  <a:lnTo>
                    <a:pt x="4428" y="696"/>
                  </a:lnTo>
                  <a:lnTo>
                    <a:pt x="4422" y="702"/>
                  </a:lnTo>
                  <a:lnTo>
                    <a:pt x="4416" y="702"/>
                  </a:lnTo>
                  <a:lnTo>
                    <a:pt x="4404" y="684"/>
                  </a:lnTo>
                  <a:lnTo>
                    <a:pt x="4380" y="702"/>
                  </a:lnTo>
                  <a:lnTo>
                    <a:pt x="4398" y="672"/>
                  </a:lnTo>
                  <a:lnTo>
                    <a:pt x="4344" y="696"/>
                  </a:lnTo>
                  <a:lnTo>
                    <a:pt x="4344" y="672"/>
                  </a:lnTo>
                  <a:lnTo>
                    <a:pt x="4350" y="672"/>
                  </a:lnTo>
                  <a:lnTo>
                    <a:pt x="4356" y="666"/>
                  </a:lnTo>
                  <a:lnTo>
                    <a:pt x="4368" y="666"/>
                  </a:lnTo>
                  <a:lnTo>
                    <a:pt x="4386" y="660"/>
                  </a:lnTo>
                  <a:lnTo>
                    <a:pt x="4392" y="660"/>
                  </a:lnTo>
                  <a:lnTo>
                    <a:pt x="4398" y="654"/>
                  </a:lnTo>
                  <a:lnTo>
                    <a:pt x="4356" y="654"/>
                  </a:lnTo>
                  <a:lnTo>
                    <a:pt x="4338" y="660"/>
                  </a:lnTo>
                  <a:lnTo>
                    <a:pt x="4326" y="660"/>
                  </a:lnTo>
                  <a:lnTo>
                    <a:pt x="4320" y="648"/>
                  </a:lnTo>
                  <a:lnTo>
                    <a:pt x="4332" y="648"/>
                  </a:lnTo>
                  <a:lnTo>
                    <a:pt x="4356" y="636"/>
                  </a:lnTo>
                  <a:lnTo>
                    <a:pt x="4368" y="636"/>
                  </a:lnTo>
                  <a:lnTo>
                    <a:pt x="4380" y="630"/>
                  </a:lnTo>
                  <a:lnTo>
                    <a:pt x="4386" y="624"/>
                  </a:lnTo>
                  <a:lnTo>
                    <a:pt x="4368" y="618"/>
                  </a:lnTo>
                  <a:lnTo>
                    <a:pt x="4326" y="612"/>
                  </a:lnTo>
                  <a:lnTo>
                    <a:pt x="4290" y="612"/>
                  </a:lnTo>
                  <a:lnTo>
                    <a:pt x="4266" y="606"/>
                  </a:lnTo>
                  <a:lnTo>
                    <a:pt x="4236" y="606"/>
                  </a:lnTo>
                  <a:lnTo>
                    <a:pt x="4230" y="612"/>
                  </a:lnTo>
                  <a:lnTo>
                    <a:pt x="4230" y="618"/>
                  </a:lnTo>
                  <a:lnTo>
                    <a:pt x="4236" y="624"/>
                  </a:lnTo>
                  <a:lnTo>
                    <a:pt x="4242" y="636"/>
                  </a:lnTo>
                  <a:lnTo>
                    <a:pt x="4206" y="630"/>
                  </a:lnTo>
                  <a:lnTo>
                    <a:pt x="4212" y="660"/>
                  </a:lnTo>
                  <a:lnTo>
                    <a:pt x="4194" y="636"/>
                  </a:lnTo>
                  <a:lnTo>
                    <a:pt x="4152" y="660"/>
                  </a:lnTo>
                  <a:lnTo>
                    <a:pt x="4158" y="654"/>
                  </a:lnTo>
                  <a:lnTo>
                    <a:pt x="4158" y="636"/>
                  </a:lnTo>
                  <a:lnTo>
                    <a:pt x="4152" y="630"/>
                  </a:lnTo>
                  <a:lnTo>
                    <a:pt x="4140" y="630"/>
                  </a:lnTo>
                  <a:lnTo>
                    <a:pt x="4122" y="636"/>
                  </a:lnTo>
                  <a:lnTo>
                    <a:pt x="4110" y="642"/>
                  </a:lnTo>
                  <a:lnTo>
                    <a:pt x="4098" y="642"/>
                  </a:lnTo>
                  <a:lnTo>
                    <a:pt x="4086" y="648"/>
                  </a:lnTo>
                  <a:lnTo>
                    <a:pt x="4080" y="654"/>
                  </a:lnTo>
                  <a:lnTo>
                    <a:pt x="4074" y="654"/>
                  </a:lnTo>
                  <a:lnTo>
                    <a:pt x="4092" y="618"/>
                  </a:lnTo>
                  <a:lnTo>
                    <a:pt x="4110" y="618"/>
                  </a:lnTo>
                  <a:lnTo>
                    <a:pt x="4122" y="612"/>
                  </a:lnTo>
                  <a:lnTo>
                    <a:pt x="4134" y="612"/>
                  </a:lnTo>
                  <a:lnTo>
                    <a:pt x="4146" y="606"/>
                  </a:lnTo>
                  <a:lnTo>
                    <a:pt x="4152" y="600"/>
                  </a:lnTo>
                  <a:lnTo>
                    <a:pt x="4152" y="594"/>
                  </a:lnTo>
                  <a:lnTo>
                    <a:pt x="4146" y="582"/>
                  </a:lnTo>
                  <a:lnTo>
                    <a:pt x="4134" y="570"/>
                  </a:lnTo>
                  <a:lnTo>
                    <a:pt x="4152" y="552"/>
                  </a:lnTo>
                  <a:lnTo>
                    <a:pt x="4152" y="540"/>
                  </a:lnTo>
                  <a:lnTo>
                    <a:pt x="4050" y="540"/>
                  </a:lnTo>
                  <a:lnTo>
                    <a:pt x="4026" y="558"/>
                  </a:lnTo>
                  <a:lnTo>
                    <a:pt x="3942" y="558"/>
                  </a:lnTo>
                  <a:lnTo>
                    <a:pt x="3948" y="576"/>
                  </a:lnTo>
                  <a:lnTo>
                    <a:pt x="3978" y="588"/>
                  </a:lnTo>
                  <a:lnTo>
                    <a:pt x="3936" y="576"/>
                  </a:lnTo>
                  <a:lnTo>
                    <a:pt x="3948" y="600"/>
                  </a:lnTo>
                  <a:lnTo>
                    <a:pt x="3936" y="594"/>
                  </a:lnTo>
                  <a:lnTo>
                    <a:pt x="3930" y="594"/>
                  </a:lnTo>
                  <a:lnTo>
                    <a:pt x="3918" y="588"/>
                  </a:lnTo>
                  <a:lnTo>
                    <a:pt x="3894" y="588"/>
                  </a:lnTo>
                  <a:lnTo>
                    <a:pt x="3882" y="594"/>
                  </a:lnTo>
                  <a:lnTo>
                    <a:pt x="3876" y="606"/>
                  </a:lnTo>
                  <a:lnTo>
                    <a:pt x="3882" y="612"/>
                  </a:lnTo>
                  <a:lnTo>
                    <a:pt x="3888" y="624"/>
                  </a:lnTo>
                  <a:lnTo>
                    <a:pt x="3894" y="630"/>
                  </a:lnTo>
                  <a:lnTo>
                    <a:pt x="3900" y="660"/>
                  </a:lnTo>
                  <a:lnTo>
                    <a:pt x="3894" y="660"/>
                  </a:lnTo>
                  <a:lnTo>
                    <a:pt x="3888" y="654"/>
                  </a:lnTo>
                  <a:lnTo>
                    <a:pt x="3864" y="642"/>
                  </a:lnTo>
                  <a:lnTo>
                    <a:pt x="3852" y="642"/>
                  </a:lnTo>
                  <a:lnTo>
                    <a:pt x="3828" y="666"/>
                  </a:lnTo>
                  <a:lnTo>
                    <a:pt x="3828" y="678"/>
                  </a:lnTo>
                  <a:lnTo>
                    <a:pt x="3846" y="678"/>
                  </a:lnTo>
                  <a:lnTo>
                    <a:pt x="3858" y="690"/>
                  </a:lnTo>
                  <a:lnTo>
                    <a:pt x="3810" y="714"/>
                  </a:lnTo>
                  <a:lnTo>
                    <a:pt x="3750" y="720"/>
                  </a:lnTo>
                  <a:lnTo>
                    <a:pt x="3762" y="720"/>
                  </a:lnTo>
                  <a:lnTo>
                    <a:pt x="3798" y="702"/>
                  </a:lnTo>
                  <a:lnTo>
                    <a:pt x="3810" y="690"/>
                  </a:lnTo>
                  <a:lnTo>
                    <a:pt x="3810" y="684"/>
                  </a:lnTo>
                  <a:lnTo>
                    <a:pt x="3804" y="684"/>
                  </a:lnTo>
                  <a:lnTo>
                    <a:pt x="3792" y="672"/>
                  </a:lnTo>
                  <a:lnTo>
                    <a:pt x="3786" y="672"/>
                  </a:lnTo>
                  <a:lnTo>
                    <a:pt x="3786" y="660"/>
                  </a:lnTo>
                  <a:lnTo>
                    <a:pt x="3804" y="642"/>
                  </a:lnTo>
                  <a:lnTo>
                    <a:pt x="3816" y="636"/>
                  </a:lnTo>
                  <a:lnTo>
                    <a:pt x="3828" y="636"/>
                  </a:lnTo>
                  <a:lnTo>
                    <a:pt x="3828" y="606"/>
                  </a:lnTo>
                  <a:lnTo>
                    <a:pt x="3840" y="600"/>
                  </a:lnTo>
                  <a:lnTo>
                    <a:pt x="3858" y="582"/>
                  </a:lnTo>
                  <a:lnTo>
                    <a:pt x="3876" y="576"/>
                  </a:lnTo>
                  <a:lnTo>
                    <a:pt x="3882" y="570"/>
                  </a:lnTo>
                  <a:lnTo>
                    <a:pt x="3894" y="564"/>
                  </a:lnTo>
                  <a:lnTo>
                    <a:pt x="3906" y="564"/>
                  </a:lnTo>
                  <a:lnTo>
                    <a:pt x="3918" y="558"/>
                  </a:lnTo>
                  <a:lnTo>
                    <a:pt x="3936" y="552"/>
                  </a:lnTo>
                  <a:lnTo>
                    <a:pt x="3954" y="552"/>
                  </a:lnTo>
                  <a:lnTo>
                    <a:pt x="3966" y="546"/>
                  </a:lnTo>
                  <a:lnTo>
                    <a:pt x="3972" y="540"/>
                  </a:lnTo>
                  <a:lnTo>
                    <a:pt x="3942" y="534"/>
                  </a:lnTo>
                  <a:lnTo>
                    <a:pt x="3852" y="534"/>
                  </a:lnTo>
                  <a:lnTo>
                    <a:pt x="3822" y="540"/>
                  </a:lnTo>
                  <a:lnTo>
                    <a:pt x="3786" y="558"/>
                  </a:lnTo>
                  <a:lnTo>
                    <a:pt x="3744" y="576"/>
                  </a:lnTo>
                  <a:lnTo>
                    <a:pt x="3720" y="594"/>
                  </a:lnTo>
                  <a:lnTo>
                    <a:pt x="3708" y="600"/>
                  </a:lnTo>
                  <a:lnTo>
                    <a:pt x="3702" y="600"/>
                  </a:lnTo>
                  <a:lnTo>
                    <a:pt x="3696" y="606"/>
                  </a:lnTo>
                  <a:lnTo>
                    <a:pt x="3684" y="606"/>
                  </a:lnTo>
                  <a:lnTo>
                    <a:pt x="3660" y="618"/>
                  </a:lnTo>
                  <a:lnTo>
                    <a:pt x="3654" y="618"/>
                  </a:lnTo>
                  <a:lnTo>
                    <a:pt x="3642" y="624"/>
                  </a:lnTo>
                  <a:lnTo>
                    <a:pt x="3630" y="636"/>
                  </a:lnTo>
                  <a:lnTo>
                    <a:pt x="3618" y="642"/>
                  </a:lnTo>
                  <a:lnTo>
                    <a:pt x="3600" y="660"/>
                  </a:lnTo>
                  <a:lnTo>
                    <a:pt x="3588" y="666"/>
                  </a:lnTo>
                  <a:lnTo>
                    <a:pt x="3582" y="678"/>
                  </a:lnTo>
                  <a:lnTo>
                    <a:pt x="3582" y="684"/>
                  </a:lnTo>
                  <a:lnTo>
                    <a:pt x="3588" y="690"/>
                  </a:lnTo>
                  <a:lnTo>
                    <a:pt x="3612" y="690"/>
                  </a:lnTo>
                  <a:lnTo>
                    <a:pt x="3648" y="696"/>
                  </a:lnTo>
                  <a:lnTo>
                    <a:pt x="3672" y="696"/>
                  </a:lnTo>
                  <a:lnTo>
                    <a:pt x="3684" y="708"/>
                  </a:lnTo>
                  <a:lnTo>
                    <a:pt x="3666" y="714"/>
                  </a:lnTo>
                  <a:lnTo>
                    <a:pt x="3594" y="726"/>
                  </a:lnTo>
                  <a:lnTo>
                    <a:pt x="3570" y="732"/>
                  </a:lnTo>
                  <a:lnTo>
                    <a:pt x="3576" y="738"/>
                  </a:lnTo>
                  <a:lnTo>
                    <a:pt x="3594" y="750"/>
                  </a:lnTo>
                  <a:lnTo>
                    <a:pt x="3630" y="762"/>
                  </a:lnTo>
                  <a:lnTo>
                    <a:pt x="3642" y="768"/>
                  </a:lnTo>
                  <a:lnTo>
                    <a:pt x="3648" y="768"/>
                  </a:lnTo>
                  <a:lnTo>
                    <a:pt x="3690" y="750"/>
                  </a:lnTo>
                  <a:lnTo>
                    <a:pt x="3690" y="762"/>
                  </a:lnTo>
                  <a:lnTo>
                    <a:pt x="3702" y="774"/>
                  </a:lnTo>
                  <a:lnTo>
                    <a:pt x="3744" y="774"/>
                  </a:lnTo>
                  <a:lnTo>
                    <a:pt x="3786" y="780"/>
                  </a:lnTo>
                  <a:lnTo>
                    <a:pt x="3834" y="786"/>
                  </a:lnTo>
                  <a:lnTo>
                    <a:pt x="3876" y="792"/>
                  </a:lnTo>
                  <a:lnTo>
                    <a:pt x="3894" y="792"/>
                  </a:lnTo>
                  <a:lnTo>
                    <a:pt x="3900" y="786"/>
                  </a:lnTo>
                  <a:lnTo>
                    <a:pt x="3894" y="780"/>
                  </a:lnTo>
                  <a:lnTo>
                    <a:pt x="3882" y="774"/>
                  </a:lnTo>
                  <a:lnTo>
                    <a:pt x="3876" y="768"/>
                  </a:lnTo>
                  <a:lnTo>
                    <a:pt x="3894" y="768"/>
                  </a:lnTo>
                  <a:lnTo>
                    <a:pt x="3930" y="774"/>
                  </a:lnTo>
                  <a:lnTo>
                    <a:pt x="3966" y="774"/>
                  </a:lnTo>
                  <a:lnTo>
                    <a:pt x="3990" y="780"/>
                  </a:lnTo>
                  <a:lnTo>
                    <a:pt x="4002" y="780"/>
                  </a:lnTo>
                  <a:lnTo>
                    <a:pt x="4020" y="786"/>
                  </a:lnTo>
                  <a:lnTo>
                    <a:pt x="4032" y="792"/>
                  </a:lnTo>
                  <a:lnTo>
                    <a:pt x="4050" y="792"/>
                  </a:lnTo>
                  <a:lnTo>
                    <a:pt x="4062" y="786"/>
                  </a:lnTo>
                  <a:lnTo>
                    <a:pt x="4062" y="774"/>
                  </a:lnTo>
                  <a:lnTo>
                    <a:pt x="4056" y="768"/>
                  </a:lnTo>
                  <a:lnTo>
                    <a:pt x="4050" y="756"/>
                  </a:lnTo>
                  <a:lnTo>
                    <a:pt x="4044" y="750"/>
                  </a:lnTo>
                  <a:lnTo>
                    <a:pt x="4092" y="738"/>
                  </a:lnTo>
                  <a:lnTo>
                    <a:pt x="4092" y="744"/>
                  </a:lnTo>
                  <a:lnTo>
                    <a:pt x="4098" y="750"/>
                  </a:lnTo>
                  <a:lnTo>
                    <a:pt x="4104" y="762"/>
                  </a:lnTo>
                  <a:lnTo>
                    <a:pt x="4104" y="768"/>
                  </a:lnTo>
                  <a:lnTo>
                    <a:pt x="4110" y="774"/>
                  </a:lnTo>
                  <a:lnTo>
                    <a:pt x="4116" y="774"/>
                  </a:lnTo>
                  <a:lnTo>
                    <a:pt x="4122" y="780"/>
                  </a:lnTo>
                  <a:lnTo>
                    <a:pt x="4134" y="786"/>
                  </a:lnTo>
                  <a:lnTo>
                    <a:pt x="4140" y="792"/>
                  </a:lnTo>
                  <a:lnTo>
                    <a:pt x="4170" y="786"/>
                  </a:lnTo>
                  <a:lnTo>
                    <a:pt x="4170" y="792"/>
                  </a:lnTo>
                  <a:lnTo>
                    <a:pt x="4164" y="798"/>
                  </a:lnTo>
                  <a:lnTo>
                    <a:pt x="4164" y="816"/>
                  </a:lnTo>
                  <a:lnTo>
                    <a:pt x="4170" y="816"/>
                  </a:lnTo>
                  <a:lnTo>
                    <a:pt x="4182" y="822"/>
                  </a:lnTo>
                  <a:lnTo>
                    <a:pt x="4200" y="822"/>
                  </a:lnTo>
                  <a:lnTo>
                    <a:pt x="4206" y="828"/>
                  </a:lnTo>
                  <a:lnTo>
                    <a:pt x="4212" y="828"/>
                  </a:lnTo>
                  <a:lnTo>
                    <a:pt x="4194" y="846"/>
                  </a:lnTo>
                  <a:lnTo>
                    <a:pt x="4194" y="858"/>
                  </a:lnTo>
                  <a:lnTo>
                    <a:pt x="4230" y="858"/>
                  </a:lnTo>
                  <a:lnTo>
                    <a:pt x="4224" y="882"/>
                  </a:lnTo>
                  <a:lnTo>
                    <a:pt x="4236" y="882"/>
                  </a:lnTo>
                  <a:lnTo>
                    <a:pt x="4248" y="888"/>
                  </a:lnTo>
                  <a:lnTo>
                    <a:pt x="4254" y="888"/>
                  </a:lnTo>
                  <a:lnTo>
                    <a:pt x="4278" y="900"/>
                  </a:lnTo>
                  <a:lnTo>
                    <a:pt x="4278" y="924"/>
                  </a:lnTo>
                  <a:lnTo>
                    <a:pt x="4266" y="948"/>
                  </a:lnTo>
                  <a:lnTo>
                    <a:pt x="4254" y="966"/>
                  </a:lnTo>
                  <a:lnTo>
                    <a:pt x="4248" y="978"/>
                  </a:lnTo>
                  <a:lnTo>
                    <a:pt x="4236" y="990"/>
                  </a:lnTo>
                  <a:lnTo>
                    <a:pt x="4218" y="996"/>
                  </a:lnTo>
                  <a:lnTo>
                    <a:pt x="4182" y="1014"/>
                  </a:lnTo>
                  <a:lnTo>
                    <a:pt x="4140" y="1026"/>
                  </a:lnTo>
                  <a:lnTo>
                    <a:pt x="4092" y="1050"/>
                  </a:lnTo>
                  <a:lnTo>
                    <a:pt x="4098" y="1056"/>
                  </a:lnTo>
                  <a:lnTo>
                    <a:pt x="4110" y="1062"/>
                  </a:lnTo>
                  <a:lnTo>
                    <a:pt x="4122" y="1074"/>
                  </a:lnTo>
                  <a:lnTo>
                    <a:pt x="4122" y="1080"/>
                  </a:lnTo>
                  <a:lnTo>
                    <a:pt x="4116" y="1086"/>
                  </a:lnTo>
                  <a:lnTo>
                    <a:pt x="4080" y="1098"/>
                  </a:lnTo>
                  <a:lnTo>
                    <a:pt x="4062" y="1098"/>
                  </a:lnTo>
                  <a:lnTo>
                    <a:pt x="3984" y="1110"/>
                  </a:lnTo>
                  <a:lnTo>
                    <a:pt x="3978" y="1128"/>
                  </a:lnTo>
                  <a:lnTo>
                    <a:pt x="3960" y="1110"/>
                  </a:lnTo>
                  <a:lnTo>
                    <a:pt x="3954" y="1110"/>
                  </a:lnTo>
                  <a:lnTo>
                    <a:pt x="3948" y="1104"/>
                  </a:lnTo>
                  <a:lnTo>
                    <a:pt x="3930" y="1104"/>
                  </a:lnTo>
                  <a:lnTo>
                    <a:pt x="3918" y="1098"/>
                  </a:lnTo>
                  <a:lnTo>
                    <a:pt x="3900" y="1098"/>
                  </a:lnTo>
                  <a:lnTo>
                    <a:pt x="3888" y="1104"/>
                  </a:lnTo>
                  <a:lnTo>
                    <a:pt x="3882" y="1110"/>
                  </a:lnTo>
                  <a:lnTo>
                    <a:pt x="3882" y="1122"/>
                  </a:lnTo>
                  <a:lnTo>
                    <a:pt x="3870" y="1122"/>
                  </a:lnTo>
                  <a:lnTo>
                    <a:pt x="3858" y="1128"/>
                  </a:lnTo>
                  <a:lnTo>
                    <a:pt x="3840" y="1134"/>
                  </a:lnTo>
                  <a:lnTo>
                    <a:pt x="3828" y="1140"/>
                  </a:lnTo>
                  <a:lnTo>
                    <a:pt x="3822" y="1146"/>
                  </a:lnTo>
                  <a:lnTo>
                    <a:pt x="3816" y="1158"/>
                  </a:lnTo>
                  <a:lnTo>
                    <a:pt x="3816" y="1170"/>
                  </a:lnTo>
                  <a:lnTo>
                    <a:pt x="3822" y="1182"/>
                  </a:lnTo>
                  <a:lnTo>
                    <a:pt x="3834" y="1188"/>
                  </a:lnTo>
                  <a:lnTo>
                    <a:pt x="3864" y="1188"/>
                  </a:lnTo>
                  <a:lnTo>
                    <a:pt x="3876" y="1182"/>
                  </a:lnTo>
                  <a:lnTo>
                    <a:pt x="3894" y="1182"/>
                  </a:lnTo>
                  <a:lnTo>
                    <a:pt x="3906" y="1176"/>
                  </a:lnTo>
                  <a:lnTo>
                    <a:pt x="3924" y="1170"/>
                  </a:lnTo>
                  <a:lnTo>
                    <a:pt x="3936" y="1164"/>
                  </a:lnTo>
                  <a:lnTo>
                    <a:pt x="3966" y="1164"/>
                  </a:lnTo>
                  <a:lnTo>
                    <a:pt x="3978" y="1176"/>
                  </a:lnTo>
                  <a:lnTo>
                    <a:pt x="3996" y="1176"/>
                  </a:lnTo>
                  <a:lnTo>
                    <a:pt x="4002" y="1170"/>
                  </a:lnTo>
                  <a:lnTo>
                    <a:pt x="4002" y="1152"/>
                  </a:lnTo>
                  <a:lnTo>
                    <a:pt x="4026" y="1128"/>
                  </a:lnTo>
                  <a:lnTo>
                    <a:pt x="4014" y="1140"/>
                  </a:lnTo>
                  <a:lnTo>
                    <a:pt x="4014" y="1146"/>
                  </a:lnTo>
                  <a:lnTo>
                    <a:pt x="4020" y="1152"/>
                  </a:lnTo>
                  <a:lnTo>
                    <a:pt x="4086" y="1152"/>
                  </a:lnTo>
                  <a:lnTo>
                    <a:pt x="4080" y="1158"/>
                  </a:lnTo>
                  <a:lnTo>
                    <a:pt x="4068" y="1164"/>
                  </a:lnTo>
                  <a:lnTo>
                    <a:pt x="4062" y="1170"/>
                  </a:lnTo>
                  <a:lnTo>
                    <a:pt x="4062" y="1176"/>
                  </a:lnTo>
                  <a:lnTo>
                    <a:pt x="4068" y="1182"/>
                  </a:lnTo>
                  <a:lnTo>
                    <a:pt x="4080" y="1182"/>
                  </a:lnTo>
                  <a:lnTo>
                    <a:pt x="4086" y="1188"/>
                  </a:lnTo>
                  <a:lnTo>
                    <a:pt x="4098" y="1188"/>
                  </a:lnTo>
                  <a:lnTo>
                    <a:pt x="4086" y="1200"/>
                  </a:lnTo>
                  <a:lnTo>
                    <a:pt x="4086" y="1206"/>
                  </a:lnTo>
                  <a:lnTo>
                    <a:pt x="4092" y="1212"/>
                  </a:lnTo>
                  <a:lnTo>
                    <a:pt x="4116" y="1224"/>
                  </a:lnTo>
                  <a:lnTo>
                    <a:pt x="4146" y="1224"/>
                  </a:lnTo>
                  <a:lnTo>
                    <a:pt x="4098" y="1242"/>
                  </a:lnTo>
                  <a:lnTo>
                    <a:pt x="4098" y="1248"/>
                  </a:lnTo>
                  <a:lnTo>
                    <a:pt x="4110" y="1260"/>
                  </a:lnTo>
                  <a:lnTo>
                    <a:pt x="4110" y="1266"/>
                  </a:lnTo>
                  <a:lnTo>
                    <a:pt x="4116" y="1272"/>
                  </a:lnTo>
                  <a:lnTo>
                    <a:pt x="4122" y="1266"/>
                  </a:lnTo>
                  <a:lnTo>
                    <a:pt x="4128" y="1266"/>
                  </a:lnTo>
                  <a:lnTo>
                    <a:pt x="4140" y="1260"/>
                  </a:lnTo>
                  <a:lnTo>
                    <a:pt x="4146" y="1272"/>
                  </a:lnTo>
                  <a:lnTo>
                    <a:pt x="4158" y="1284"/>
                  </a:lnTo>
                  <a:lnTo>
                    <a:pt x="4182" y="1284"/>
                  </a:lnTo>
                  <a:lnTo>
                    <a:pt x="4194" y="1290"/>
                  </a:lnTo>
                  <a:lnTo>
                    <a:pt x="4206" y="1290"/>
                  </a:lnTo>
                  <a:lnTo>
                    <a:pt x="4206" y="1308"/>
                  </a:lnTo>
                  <a:lnTo>
                    <a:pt x="4212" y="1314"/>
                  </a:lnTo>
                  <a:lnTo>
                    <a:pt x="4224" y="1320"/>
                  </a:lnTo>
                  <a:lnTo>
                    <a:pt x="4272" y="1320"/>
                  </a:lnTo>
                  <a:lnTo>
                    <a:pt x="4290" y="1326"/>
                  </a:lnTo>
                  <a:lnTo>
                    <a:pt x="4350" y="1356"/>
                  </a:lnTo>
                  <a:lnTo>
                    <a:pt x="4356" y="1362"/>
                  </a:lnTo>
                  <a:lnTo>
                    <a:pt x="4362" y="1362"/>
                  </a:lnTo>
                  <a:lnTo>
                    <a:pt x="4362" y="1356"/>
                  </a:lnTo>
                  <a:lnTo>
                    <a:pt x="4368" y="1350"/>
                  </a:lnTo>
                  <a:lnTo>
                    <a:pt x="4368" y="1320"/>
                  </a:lnTo>
                  <a:lnTo>
                    <a:pt x="4362" y="1308"/>
                  </a:lnTo>
                  <a:lnTo>
                    <a:pt x="4350" y="1296"/>
                  </a:lnTo>
                  <a:lnTo>
                    <a:pt x="4338" y="1290"/>
                  </a:lnTo>
                  <a:lnTo>
                    <a:pt x="4320" y="1272"/>
                  </a:lnTo>
                  <a:lnTo>
                    <a:pt x="4314" y="1272"/>
                  </a:lnTo>
                  <a:lnTo>
                    <a:pt x="4308" y="1260"/>
                  </a:lnTo>
                  <a:lnTo>
                    <a:pt x="4302" y="1254"/>
                  </a:lnTo>
                  <a:lnTo>
                    <a:pt x="4290" y="1230"/>
                  </a:lnTo>
                  <a:lnTo>
                    <a:pt x="4290" y="1224"/>
                  </a:lnTo>
                  <a:lnTo>
                    <a:pt x="4308" y="1224"/>
                  </a:lnTo>
                  <a:lnTo>
                    <a:pt x="4314" y="1230"/>
                  </a:lnTo>
                  <a:lnTo>
                    <a:pt x="4326" y="1236"/>
                  </a:lnTo>
                  <a:lnTo>
                    <a:pt x="4332" y="1242"/>
                  </a:lnTo>
                  <a:lnTo>
                    <a:pt x="4332" y="1212"/>
                  </a:lnTo>
                  <a:lnTo>
                    <a:pt x="4332" y="1218"/>
                  </a:lnTo>
                  <a:lnTo>
                    <a:pt x="4344" y="1230"/>
                  </a:lnTo>
                  <a:lnTo>
                    <a:pt x="4350" y="1242"/>
                  </a:lnTo>
                  <a:lnTo>
                    <a:pt x="4362" y="1254"/>
                  </a:lnTo>
                  <a:lnTo>
                    <a:pt x="4374" y="1254"/>
                  </a:lnTo>
                  <a:lnTo>
                    <a:pt x="4386" y="1248"/>
                  </a:lnTo>
                  <a:lnTo>
                    <a:pt x="4398" y="1248"/>
                  </a:lnTo>
                  <a:lnTo>
                    <a:pt x="4398" y="1272"/>
                  </a:lnTo>
                  <a:lnTo>
                    <a:pt x="4404" y="1278"/>
                  </a:lnTo>
                  <a:lnTo>
                    <a:pt x="4416" y="1278"/>
                  </a:lnTo>
                  <a:lnTo>
                    <a:pt x="4428" y="1290"/>
                  </a:lnTo>
                  <a:lnTo>
                    <a:pt x="4452" y="1272"/>
                  </a:lnTo>
                  <a:lnTo>
                    <a:pt x="4464" y="1284"/>
                  </a:lnTo>
                  <a:lnTo>
                    <a:pt x="4470" y="1284"/>
                  </a:lnTo>
                  <a:lnTo>
                    <a:pt x="4476" y="1278"/>
                  </a:lnTo>
                  <a:lnTo>
                    <a:pt x="4476" y="1260"/>
                  </a:lnTo>
                  <a:lnTo>
                    <a:pt x="4470" y="1254"/>
                  </a:lnTo>
                  <a:lnTo>
                    <a:pt x="4488" y="1212"/>
                  </a:lnTo>
                  <a:lnTo>
                    <a:pt x="4488" y="1236"/>
                  </a:lnTo>
                  <a:lnTo>
                    <a:pt x="4500" y="1248"/>
                  </a:lnTo>
                  <a:lnTo>
                    <a:pt x="4512" y="1236"/>
                  </a:lnTo>
                  <a:lnTo>
                    <a:pt x="4518" y="1218"/>
                  </a:lnTo>
                  <a:lnTo>
                    <a:pt x="4518" y="1206"/>
                  </a:lnTo>
                  <a:lnTo>
                    <a:pt x="4494" y="1182"/>
                  </a:lnTo>
                  <a:lnTo>
                    <a:pt x="4518" y="1176"/>
                  </a:lnTo>
                  <a:lnTo>
                    <a:pt x="4500" y="1164"/>
                  </a:lnTo>
                  <a:lnTo>
                    <a:pt x="4500" y="1146"/>
                  </a:lnTo>
                  <a:lnTo>
                    <a:pt x="4470" y="1146"/>
                  </a:lnTo>
                  <a:lnTo>
                    <a:pt x="4470" y="1134"/>
                  </a:lnTo>
                  <a:lnTo>
                    <a:pt x="4446" y="1134"/>
                  </a:lnTo>
                  <a:lnTo>
                    <a:pt x="4446" y="1080"/>
                  </a:lnTo>
                  <a:lnTo>
                    <a:pt x="4416" y="1086"/>
                  </a:lnTo>
                  <a:lnTo>
                    <a:pt x="4410" y="1080"/>
                  </a:lnTo>
                  <a:lnTo>
                    <a:pt x="4410" y="1056"/>
                  </a:lnTo>
                  <a:lnTo>
                    <a:pt x="4416" y="1050"/>
                  </a:lnTo>
                  <a:lnTo>
                    <a:pt x="4428" y="1050"/>
                  </a:lnTo>
                  <a:lnTo>
                    <a:pt x="4434" y="1056"/>
                  </a:lnTo>
                  <a:lnTo>
                    <a:pt x="4446" y="1062"/>
                  </a:lnTo>
                  <a:lnTo>
                    <a:pt x="4452" y="1068"/>
                  </a:lnTo>
                  <a:lnTo>
                    <a:pt x="4458" y="1068"/>
                  </a:lnTo>
                  <a:lnTo>
                    <a:pt x="4464" y="1062"/>
                  </a:lnTo>
                  <a:lnTo>
                    <a:pt x="4464" y="1026"/>
                  </a:lnTo>
                  <a:lnTo>
                    <a:pt x="4488" y="1032"/>
                  </a:lnTo>
                  <a:lnTo>
                    <a:pt x="4524" y="1014"/>
                  </a:lnTo>
                  <a:lnTo>
                    <a:pt x="4524" y="1026"/>
                  </a:lnTo>
                  <a:lnTo>
                    <a:pt x="4530" y="1038"/>
                  </a:lnTo>
                  <a:lnTo>
                    <a:pt x="4530" y="1044"/>
                  </a:lnTo>
                  <a:lnTo>
                    <a:pt x="4536" y="1050"/>
                  </a:lnTo>
                  <a:lnTo>
                    <a:pt x="4548" y="1044"/>
                  </a:lnTo>
                  <a:lnTo>
                    <a:pt x="4566" y="1044"/>
                  </a:lnTo>
                  <a:lnTo>
                    <a:pt x="4554" y="1062"/>
                  </a:lnTo>
                  <a:lnTo>
                    <a:pt x="4578" y="1062"/>
                  </a:lnTo>
                  <a:lnTo>
                    <a:pt x="4566" y="1092"/>
                  </a:lnTo>
                  <a:lnTo>
                    <a:pt x="4566" y="1098"/>
                  </a:lnTo>
                  <a:lnTo>
                    <a:pt x="4584" y="1116"/>
                  </a:lnTo>
                  <a:lnTo>
                    <a:pt x="4590" y="1128"/>
                  </a:lnTo>
                  <a:lnTo>
                    <a:pt x="4614" y="1140"/>
                  </a:lnTo>
                  <a:lnTo>
                    <a:pt x="4626" y="1134"/>
                  </a:lnTo>
                  <a:lnTo>
                    <a:pt x="4638" y="1122"/>
                  </a:lnTo>
                  <a:lnTo>
                    <a:pt x="4656" y="1086"/>
                  </a:lnTo>
                  <a:lnTo>
                    <a:pt x="4656" y="1080"/>
                  </a:lnTo>
                  <a:lnTo>
                    <a:pt x="4662" y="1068"/>
                  </a:lnTo>
                  <a:lnTo>
                    <a:pt x="4668" y="1074"/>
                  </a:lnTo>
                  <a:lnTo>
                    <a:pt x="4680" y="1080"/>
                  </a:lnTo>
                  <a:lnTo>
                    <a:pt x="4692" y="1080"/>
                  </a:lnTo>
                  <a:lnTo>
                    <a:pt x="4698" y="1086"/>
                  </a:lnTo>
                  <a:lnTo>
                    <a:pt x="4710" y="1080"/>
                  </a:lnTo>
                  <a:lnTo>
                    <a:pt x="4722" y="1068"/>
                  </a:lnTo>
                  <a:lnTo>
                    <a:pt x="4728" y="1056"/>
                  </a:lnTo>
                  <a:lnTo>
                    <a:pt x="4728" y="1038"/>
                  </a:lnTo>
                  <a:lnTo>
                    <a:pt x="4794" y="1038"/>
                  </a:lnTo>
                  <a:lnTo>
                    <a:pt x="4806" y="1026"/>
                  </a:lnTo>
                  <a:lnTo>
                    <a:pt x="4812" y="1014"/>
                  </a:lnTo>
                  <a:lnTo>
                    <a:pt x="4800" y="1002"/>
                  </a:lnTo>
                  <a:lnTo>
                    <a:pt x="4788" y="996"/>
                  </a:lnTo>
                  <a:lnTo>
                    <a:pt x="4758" y="996"/>
                  </a:lnTo>
                  <a:close/>
                  <a:moveTo>
                    <a:pt x="4476" y="1308"/>
                  </a:moveTo>
                  <a:lnTo>
                    <a:pt x="4446" y="1308"/>
                  </a:lnTo>
                  <a:lnTo>
                    <a:pt x="4440" y="1326"/>
                  </a:lnTo>
                  <a:lnTo>
                    <a:pt x="4476" y="1320"/>
                  </a:lnTo>
                  <a:lnTo>
                    <a:pt x="4476" y="1308"/>
                  </a:lnTo>
                  <a:close/>
                  <a:moveTo>
                    <a:pt x="4140" y="1290"/>
                  </a:moveTo>
                  <a:lnTo>
                    <a:pt x="4134" y="1290"/>
                  </a:lnTo>
                  <a:lnTo>
                    <a:pt x="4128" y="1296"/>
                  </a:lnTo>
                  <a:lnTo>
                    <a:pt x="4128" y="1308"/>
                  </a:lnTo>
                  <a:lnTo>
                    <a:pt x="4134" y="1314"/>
                  </a:lnTo>
                  <a:lnTo>
                    <a:pt x="4158" y="1314"/>
                  </a:lnTo>
                  <a:lnTo>
                    <a:pt x="4164" y="1308"/>
                  </a:lnTo>
                  <a:lnTo>
                    <a:pt x="4164" y="1296"/>
                  </a:lnTo>
                  <a:lnTo>
                    <a:pt x="4158" y="1290"/>
                  </a:lnTo>
                  <a:lnTo>
                    <a:pt x="4140" y="1290"/>
                  </a:lnTo>
                  <a:close/>
                  <a:moveTo>
                    <a:pt x="3834" y="1242"/>
                  </a:moveTo>
                  <a:lnTo>
                    <a:pt x="3840" y="1236"/>
                  </a:lnTo>
                  <a:lnTo>
                    <a:pt x="3834" y="1230"/>
                  </a:lnTo>
                  <a:lnTo>
                    <a:pt x="3828" y="1230"/>
                  </a:lnTo>
                  <a:lnTo>
                    <a:pt x="3822" y="1224"/>
                  </a:lnTo>
                  <a:lnTo>
                    <a:pt x="3810" y="1224"/>
                  </a:lnTo>
                  <a:lnTo>
                    <a:pt x="3810" y="1236"/>
                  </a:lnTo>
                  <a:lnTo>
                    <a:pt x="3816" y="1242"/>
                  </a:lnTo>
                  <a:lnTo>
                    <a:pt x="3816" y="1248"/>
                  </a:lnTo>
                  <a:lnTo>
                    <a:pt x="3828" y="1248"/>
                  </a:lnTo>
                  <a:lnTo>
                    <a:pt x="3834" y="1242"/>
                  </a:lnTo>
                  <a:close/>
                  <a:moveTo>
                    <a:pt x="4206" y="1452"/>
                  </a:moveTo>
                  <a:lnTo>
                    <a:pt x="4170" y="1452"/>
                  </a:lnTo>
                  <a:lnTo>
                    <a:pt x="4206" y="1476"/>
                  </a:lnTo>
                  <a:lnTo>
                    <a:pt x="4218" y="1470"/>
                  </a:lnTo>
                  <a:lnTo>
                    <a:pt x="4218" y="1458"/>
                  </a:lnTo>
                  <a:lnTo>
                    <a:pt x="4212" y="1458"/>
                  </a:lnTo>
                  <a:lnTo>
                    <a:pt x="4206" y="1452"/>
                  </a:lnTo>
                  <a:close/>
                  <a:moveTo>
                    <a:pt x="4170" y="870"/>
                  </a:moveTo>
                  <a:lnTo>
                    <a:pt x="4152" y="870"/>
                  </a:lnTo>
                  <a:lnTo>
                    <a:pt x="4152" y="876"/>
                  </a:lnTo>
                  <a:lnTo>
                    <a:pt x="4158" y="882"/>
                  </a:lnTo>
                  <a:lnTo>
                    <a:pt x="4164" y="882"/>
                  </a:lnTo>
                  <a:lnTo>
                    <a:pt x="4170" y="888"/>
                  </a:lnTo>
                  <a:lnTo>
                    <a:pt x="4182" y="882"/>
                  </a:lnTo>
                  <a:lnTo>
                    <a:pt x="4188" y="882"/>
                  </a:lnTo>
                  <a:lnTo>
                    <a:pt x="4194" y="876"/>
                  </a:lnTo>
                  <a:lnTo>
                    <a:pt x="4188" y="870"/>
                  </a:lnTo>
                  <a:lnTo>
                    <a:pt x="4170" y="870"/>
                  </a:lnTo>
                  <a:close/>
                  <a:moveTo>
                    <a:pt x="4170" y="936"/>
                  </a:moveTo>
                  <a:lnTo>
                    <a:pt x="4236" y="936"/>
                  </a:lnTo>
                  <a:lnTo>
                    <a:pt x="4236" y="918"/>
                  </a:lnTo>
                  <a:lnTo>
                    <a:pt x="4188" y="918"/>
                  </a:lnTo>
                  <a:lnTo>
                    <a:pt x="4170" y="936"/>
                  </a:lnTo>
                  <a:close/>
                  <a:moveTo>
                    <a:pt x="5574" y="36"/>
                  </a:moveTo>
                  <a:lnTo>
                    <a:pt x="5490" y="36"/>
                  </a:lnTo>
                  <a:lnTo>
                    <a:pt x="5496" y="24"/>
                  </a:lnTo>
                  <a:lnTo>
                    <a:pt x="5490" y="24"/>
                  </a:lnTo>
                  <a:lnTo>
                    <a:pt x="5484" y="18"/>
                  </a:lnTo>
                  <a:lnTo>
                    <a:pt x="5448" y="18"/>
                  </a:lnTo>
                  <a:lnTo>
                    <a:pt x="5430" y="12"/>
                  </a:lnTo>
                  <a:lnTo>
                    <a:pt x="5400" y="12"/>
                  </a:lnTo>
                  <a:lnTo>
                    <a:pt x="5364" y="18"/>
                  </a:lnTo>
                  <a:lnTo>
                    <a:pt x="5334" y="30"/>
                  </a:lnTo>
                  <a:lnTo>
                    <a:pt x="5304" y="36"/>
                  </a:lnTo>
                  <a:lnTo>
                    <a:pt x="5292" y="36"/>
                  </a:lnTo>
                  <a:lnTo>
                    <a:pt x="5346" y="12"/>
                  </a:lnTo>
                  <a:lnTo>
                    <a:pt x="5274" y="18"/>
                  </a:lnTo>
                  <a:lnTo>
                    <a:pt x="5268" y="18"/>
                  </a:lnTo>
                  <a:lnTo>
                    <a:pt x="5262" y="12"/>
                  </a:lnTo>
                  <a:lnTo>
                    <a:pt x="5250" y="12"/>
                  </a:lnTo>
                  <a:lnTo>
                    <a:pt x="5226" y="0"/>
                  </a:lnTo>
                  <a:lnTo>
                    <a:pt x="5196" y="0"/>
                  </a:lnTo>
                  <a:lnTo>
                    <a:pt x="5190" y="6"/>
                  </a:lnTo>
                  <a:lnTo>
                    <a:pt x="5184" y="18"/>
                  </a:lnTo>
                  <a:lnTo>
                    <a:pt x="5178" y="18"/>
                  </a:lnTo>
                  <a:lnTo>
                    <a:pt x="5172" y="12"/>
                  </a:lnTo>
                  <a:lnTo>
                    <a:pt x="5160" y="6"/>
                  </a:lnTo>
                  <a:lnTo>
                    <a:pt x="5148" y="6"/>
                  </a:lnTo>
                  <a:lnTo>
                    <a:pt x="5136" y="0"/>
                  </a:lnTo>
                  <a:lnTo>
                    <a:pt x="5124" y="0"/>
                  </a:lnTo>
                  <a:lnTo>
                    <a:pt x="5112" y="6"/>
                  </a:lnTo>
                  <a:lnTo>
                    <a:pt x="5106" y="12"/>
                  </a:lnTo>
                  <a:lnTo>
                    <a:pt x="5094" y="18"/>
                  </a:lnTo>
                  <a:lnTo>
                    <a:pt x="5088" y="24"/>
                  </a:lnTo>
                  <a:lnTo>
                    <a:pt x="5046" y="12"/>
                  </a:lnTo>
                  <a:lnTo>
                    <a:pt x="4938" y="6"/>
                  </a:lnTo>
                  <a:lnTo>
                    <a:pt x="4968" y="36"/>
                  </a:lnTo>
                  <a:lnTo>
                    <a:pt x="4902" y="12"/>
                  </a:lnTo>
                  <a:lnTo>
                    <a:pt x="4842" y="24"/>
                  </a:lnTo>
                  <a:lnTo>
                    <a:pt x="4830" y="24"/>
                  </a:lnTo>
                  <a:lnTo>
                    <a:pt x="4812" y="18"/>
                  </a:lnTo>
                  <a:lnTo>
                    <a:pt x="4746" y="18"/>
                  </a:lnTo>
                  <a:lnTo>
                    <a:pt x="4710" y="24"/>
                  </a:lnTo>
                  <a:lnTo>
                    <a:pt x="4686" y="36"/>
                  </a:lnTo>
                  <a:lnTo>
                    <a:pt x="4674" y="36"/>
                  </a:lnTo>
                  <a:lnTo>
                    <a:pt x="4764" y="60"/>
                  </a:lnTo>
                  <a:lnTo>
                    <a:pt x="4674" y="48"/>
                  </a:lnTo>
                  <a:lnTo>
                    <a:pt x="4662" y="48"/>
                  </a:lnTo>
                  <a:lnTo>
                    <a:pt x="4590" y="36"/>
                  </a:lnTo>
                  <a:lnTo>
                    <a:pt x="4542" y="36"/>
                  </a:lnTo>
                  <a:lnTo>
                    <a:pt x="4530" y="48"/>
                  </a:lnTo>
                  <a:lnTo>
                    <a:pt x="4530" y="60"/>
                  </a:lnTo>
                  <a:lnTo>
                    <a:pt x="4512" y="60"/>
                  </a:lnTo>
                  <a:lnTo>
                    <a:pt x="4482" y="54"/>
                  </a:lnTo>
                  <a:lnTo>
                    <a:pt x="4392" y="54"/>
                  </a:lnTo>
                  <a:lnTo>
                    <a:pt x="4350" y="60"/>
                  </a:lnTo>
                  <a:lnTo>
                    <a:pt x="4302" y="66"/>
                  </a:lnTo>
                  <a:lnTo>
                    <a:pt x="4260" y="66"/>
                  </a:lnTo>
                  <a:lnTo>
                    <a:pt x="4242" y="72"/>
                  </a:lnTo>
                  <a:lnTo>
                    <a:pt x="4260" y="72"/>
                  </a:lnTo>
                  <a:lnTo>
                    <a:pt x="4266" y="78"/>
                  </a:lnTo>
                  <a:lnTo>
                    <a:pt x="4278" y="78"/>
                  </a:lnTo>
                  <a:lnTo>
                    <a:pt x="4362" y="84"/>
                  </a:lnTo>
                  <a:lnTo>
                    <a:pt x="4278" y="96"/>
                  </a:lnTo>
                  <a:lnTo>
                    <a:pt x="4284" y="96"/>
                  </a:lnTo>
                  <a:lnTo>
                    <a:pt x="4290" y="102"/>
                  </a:lnTo>
                  <a:lnTo>
                    <a:pt x="4314" y="114"/>
                  </a:lnTo>
                  <a:lnTo>
                    <a:pt x="4338" y="114"/>
                  </a:lnTo>
                  <a:lnTo>
                    <a:pt x="4356" y="108"/>
                  </a:lnTo>
                  <a:lnTo>
                    <a:pt x="4392" y="108"/>
                  </a:lnTo>
                  <a:lnTo>
                    <a:pt x="4398" y="102"/>
                  </a:lnTo>
                  <a:lnTo>
                    <a:pt x="4410" y="102"/>
                  </a:lnTo>
                  <a:lnTo>
                    <a:pt x="4416" y="96"/>
                  </a:lnTo>
                  <a:lnTo>
                    <a:pt x="4440" y="96"/>
                  </a:lnTo>
                  <a:lnTo>
                    <a:pt x="4458" y="90"/>
                  </a:lnTo>
                  <a:lnTo>
                    <a:pt x="4500" y="90"/>
                  </a:lnTo>
                  <a:lnTo>
                    <a:pt x="4518" y="96"/>
                  </a:lnTo>
                  <a:lnTo>
                    <a:pt x="4536" y="96"/>
                  </a:lnTo>
                  <a:lnTo>
                    <a:pt x="4548" y="102"/>
                  </a:lnTo>
                  <a:lnTo>
                    <a:pt x="4560" y="102"/>
                  </a:lnTo>
                  <a:lnTo>
                    <a:pt x="4494" y="102"/>
                  </a:lnTo>
                  <a:lnTo>
                    <a:pt x="4482" y="108"/>
                  </a:lnTo>
                  <a:lnTo>
                    <a:pt x="4458" y="108"/>
                  </a:lnTo>
                  <a:lnTo>
                    <a:pt x="4446" y="114"/>
                  </a:lnTo>
                  <a:lnTo>
                    <a:pt x="4434" y="114"/>
                  </a:lnTo>
                  <a:lnTo>
                    <a:pt x="4422" y="120"/>
                  </a:lnTo>
                  <a:lnTo>
                    <a:pt x="4410" y="120"/>
                  </a:lnTo>
                  <a:lnTo>
                    <a:pt x="4404" y="126"/>
                  </a:lnTo>
                  <a:lnTo>
                    <a:pt x="4398" y="126"/>
                  </a:lnTo>
                  <a:lnTo>
                    <a:pt x="4434" y="126"/>
                  </a:lnTo>
                  <a:lnTo>
                    <a:pt x="4452" y="132"/>
                  </a:lnTo>
                  <a:lnTo>
                    <a:pt x="4488" y="132"/>
                  </a:lnTo>
                  <a:lnTo>
                    <a:pt x="4500" y="126"/>
                  </a:lnTo>
                  <a:lnTo>
                    <a:pt x="4506" y="126"/>
                  </a:lnTo>
                  <a:lnTo>
                    <a:pt x="4512" y="120"/>
                  </a:lnTo>
                  <a:lnTo>
                    <a:pt x="4638" y="120"/>
                  </a:lnTo>
                  <a:lnTo>
                    <a:pt x="4656" y="114"/>
                  </a:lnTo>
                  <a:lnTo>
                    <a:pt x="4680" y="114"/>
                  </a:lnTo>
                  <a:lnTo>
                    <a:pt x="4698" y="108"/>
                  </a:lnTo>
                  <a:lnTo>
                    <a:pt x="4710" y="108"/>
                  </a:lnTo>
                  <a:lnTo>
                    <a:pt x="4722" y="96"/>
                  </a:lnTo>
                  <a:lnTo>
                    <a:pt x="4734" y="96"/>
                  </a:lnTo>
                  <a:lnTo>
                    <a:pt x="4752" y="90"/>
                  </a:lnTo>
                  <a:lnTo>
                    <a:pt x="4770" y="90"/>
                  </a:lnTo>
                  <a:lnTo>
                    <a:pt x="4782" y="84"/>
                  </a:lnTo>
                  <a:lnTo>
                    <a:pt x="4830" y="84"/>
                  </a:lnTo>
                  <a:lnTo>
                    <a:pt x="4746" y="114"/>
                  </a:lnTo>
                  <a:lnTo>
                    <a:pt x="4782" y="114"/>
                  </a:lnTo>
                  <a:lnTo>
                    <a:pt x="4734" y="126"/>
                  </a:lnTo>
                  <a:lnTo>
                    <a:pt x="4716" y="126"/>
                  </a:lnTo>
                  <a:lnTo>
                    <a:pt x="4674" y="132"/>
                  </a:lnTo>
                  <a:lnTo>
                    <a:pt x="4620" y="132"/>
                  </a:lnTo>
                  <a:lnTo>
                    <a:pt x="4566" y="138"/>
                  </a:lnTo>
                  <a:lnTo>
                    <a:pt x="4536" y="138"/>
                  </a:lnTo>
                  <a:lnTo>
                    <a:pt x="4524" y="150"/>
                  </a:lnTo>
                  <a:lnTo>
                    <a:pt x="4524" y="156"/>
                  </a:lnTo>
                  <a:lnTo>
                    <a:pt x="4602" y="174"/>
                  </a:lnTo>
                  <a:lnTo>
                    <a:pt x="4596" y="174"/>
                  </a:lnTo>
                  <a:lnTo>
                    <a:pt x="4590" y="180"/>
                  </a:lnTo>
                  <a:lnTo>
                    <a:pt x="4578" y="180"/>
                  </a:lnTo>
                  <a:lnTo>
                    <a:pt x="4566" y="186"/>
                  </a:lnTo>
                  <a:lnTo>
                    <a:pt x="4542" y="186"/>
                  </a:lnTo>
                  <a:lnTo>
                    <a:pt x="4518" y="174"/>
                  </a:lnTo>
                  <a:lnTo>
                    <a:pt x="4500" y="162"/>
                  </a:lnTo>
                  <a:lnTo>
                    <a:pt x="4476" y="150"/>
                  </a:lnTo>
                  <a:lnTo>
                    <a:pt x="4470" y="144"/>
                  </a:lnTo>
                  <a:lnTo>
                    <a:pt x="4356" y="144"/>
                  </a:lnTo>
                  <a:lnTo>
                    <a:pt x="4350" y="150"/>
                  </a:lnTo>
                  <a:lnTo>
                    <a:pt x="4344" y="162"/>
                  </a:lnTo>
                  <a:lnTo>
                    <a:pt x="4338" y="168"/>
                  </a:lnTo>
                  <a:lnTo>
                    <a:pt x="4368" y="186"/>
                  </a:lnTo>
                  <a:lnTo>
                    <a:pt x="4386" y="204"/>
                  </a:lnTo>
                  <a:lnTo>
                    <a:pt x="4410" y="216"/>
                  </a:lnTo>
                  <a:lnTo>
                    <a:pt x="4458" y="216"/>
                  </a:lnTo>
                  <a:lnTo>
                    <a:pt x="4476" y="210"/>
                  </a:lnTo>
                  <a:lnTo>
                    <a:pt x="4488" y="210"/>
                  </a:lnTo>
                  <a:lnTo>
                    <a:pt x="4476" y="216"/>
                  </a:lnTo>
                  <a:lnTo>
                    <a:pt x="4470" y="228"/>
                  </a:lnTo>
                  <a:lnTo>
                    <a:pt x="4398" y="228"/>
                  </a:lnTo>
                  <a:lnTo>
                    <a:pt x="4380" y="222"/>
                  </a:lnTo>
                  <a:lnTo>
                    <a:pt x="4350" y="222"/>
                  </a:lnTo>
                  <a:lnTo>
                    <a:pt x="4314" y="228"/>
                  </a:lnTo>
                  <a:lnTo>
                    <a:pt x="4272" y="234"/>
                  </a:lnTo>
                  <a:lnTo>
                    <a:pt x="4230" y="234"/>
                  </a:lnTo>
                  <a:lnTo>
                    <a:pt x="4218" y="240"/>
                  </a:lnTo>
                  <a:lnTo>
                    <a:pt x="4200" y="246"/>
                  </a:lnTo>
                  <a:lnTo>
                    <a:pt x="4188" y="258"/>
                  </a:lnTo>
                  <a:lnTo>
                    <a:pt x="4176" y="264"/>
                  </a:lnTo>
                  <a:lnTo>
                    <a:pt x="4170" y="270"/>
                  </a:lnTo>
                  <a:lnTo>
                    <a:pt x="4164" y="270"/>
                  </a:lnTo>
                  <a:lnTo>
                    <a:pt x="4236" y="258"/>
                  </a:lnTo>
                  <a:lnTo>
                    <a:pt x="4236" y="276"/>
                  </a:lnTo>
                  <a:lnTo>
                    <a:pt x="4296" y="258"/>
                  </a:lnTo>
                  <a:lnTo>
                    <a:pt x="4224" y="288"/>
                  </a:lnTo>
                  <a:lnTo>
                    <a:pt x="4230" y="288"/>
                  </a:lnTo>
                  <a:lnTo>
                    <a:pt x="4236" y="294"/>
                  </a:lnTo>
                  <a:lnTo>
                    <a:pt x="4248" y="300"/>
                  </a:lnTo>
                  <a:lnTo>
                    <a:pt x="4278" y="300"/>
                  </a:lnTo>
                  <a:lnTo>
                    <a:pt x="4314" y="288"/>
                  </a:lnTo>
                  <a:lnTo>
                    <a:pt x="4326" y="288"/>
                  </a:lnTo>
                  <a:lnTo>
                    <a:pt x="4344" y="282"/>
                  </a:lnTo>
                  <a:lnTo>
                    <a:pt x="4350" y="276"/>
                  </a:lnTo>
                  <a:lnTo>
                    <a:pt x="4356" y="276"/>
                  </a:lnTo>
                  <a:lnTo>
                    <a:pt x="4254" y="312"/>
                  </a:lnTo>
                  <a:lnTo>
                    <a:pt x="4188" y="312"/>
                  </a:lnTo>
                  <a:lnTo>
                    <a:pt x="4176" y="288"/>
                  </a:lnTo>
                  <a:lnTo>
                    <a:pt x="4164" y="288"/>
                  </a:lnTo>
                  <a:lnTo>
                    <a:pt x="4146" y="282"/>
                  </a:lnTo>
                  <a:lnTo>
                    <a:pt x="4110" y="282"/>
                  </a:lnTo>
                  <a:lnTo>
                    <a:pt x="4104" y="288"/>
                  </a:lnTo>
                  <a:lnTo>
                    <a:pt x="4104" y="300"/>
                  </a:lnTo>
                  <a:lnTo>
                    <a:pt x="4110" y="312"/>
                  </a:lnTo>
                  <a:lnTo>
                    <a:pt x="4110" y="318"/>
                  </a:lnTo>
                  <a:lnTo>
                    <a:pt x="4116" y="324"/>
                  </a:lnTo>
                  <a:lnTo>
                    <a:pt x="4092" y="324"/>
                  </a:lnTo>
                  <a:lnTo>
                    <a:pt x="4074" y="330"/>
                  </a:lnTo>
                  <a:lnTo>
                    <a:pt x="4032" y="330"/>
                  </a:lnTo>
                  <a:lnTo>
                    <a:pt x="4020" y="336"/>
                  </a:lnTo>
                  <a:lnTo>
                    <a:pt x="4002" y="342"/>
                  </a:lnTo>
                  <a:lnTo>
                    <a:pt x="3990" y="348"/>
                  </a:lnTo>
                  <a:lnTo>
                    <a:pt x="3972" y="354"/>
                  </a:lnTo>
                  <a:lnTo>
                    <a:pt x="3936" y="354"/>
                  </a:lnTo>
                  <a:lnTo>
                    <a:pt x="3924" y="360"/>
                  </a:lnTo>
                  <a:lnTo>
                    <a:pt x="3918" y="360"/>
                  </a:lnTo>
                  <a:lnTo>
                    <a:pt x="3924" y="360"/>
                  </a:lnTo>
                  <a:lnTo>
                    <a:pt x="3936" y="366"/>
                  </a:lnTo>
                  <a:lnTo>
                    <a:pt x="3978" y="366"/>
                  </a:lnTo>
                  <a:lnTo>
                    <a:pt x="3990" y="360"/>
                  </a:lnTo>
                  <a:lnTo>
                    <a:pt x="3996" y="354"/>
                  </a:lnTo>
                  <a:lnTo>
                    <a:pt x="3984" y="372"/>
                  </a:lnTo>
                  <a:lnTo>
                    <a:pt x="4020" y="366"/>
                  </a:lnTo>
                  <a:lnTo>
                    <a:pt x="4044" y="354"/>
                  </a:lnTo>
                  <a:lnTo>
                    <a:pt x="4044" y="372"/>
                  </a:lnTo>
                  <a:lnTo>
                    <a:pt x="4074" y="366"/>
                  </a:lnTo>
                  <a:lnTo>
                    <a:pt x="4098" y="366"/>
                  </a:lnTo>
                  <a:lnTo>
                    <a:pt x="4098" y="372"/>
                  </a:lnTo>
                  <a:lnTo>
                    <a:pt x="4104" y="378"/>
                  </a:lnTo>
                  <a:lnTo>
                    <a:pt x="4122" y="378"/>
                  </a:lnTo>
                  <a:lnTo>
                    <a:pt x="4146" y="366"/>
                  </a:lnTo>
                  <a:lnTo>
                    <a:pt x="4152" y="366"/>
                  </a:lnTo>
                  <a:lnTo>
                    <a:pt x="4164" y="360"/>
                  </a:lnTo>
                  <a:lnTo>
                    <a:pt x="4170" y="372"/>
                  </a:lnTo>
                  <a:lnTo>
                    <a:pt x="4200" y="354"/>
                  </a:lnTo>
                  <a:lnTo>
                    <a:pt x="4206" y="360"/>
                  </a:lnTo>
                  <a:lnTo>
                    <a:pt x="4212" y="372"/>
                  </a:lnTo>
                  <a:lnTo>
                    <a:pt x="4224" y="372"/>
                  </a:lnTo>
                  <a:lnTo>
                    <a:pt x="4236" y="366"/>
                  </a:lnTo>
                  <a:lnTo>
                    <a:pt x="4242" y="360"/>
                  </a:lnTo>
                  <a:lnTo>
                    <a:pt x="4248" y="360"/>
                  </a:lnTo>
                  <a:lnTo>
                    <a:pt x="4254" y="366"/>
                  </a:lnTo>
                  <a:lnTo>
                    <a:pt x="4266" y="372"/>
                  </a:lnTo>
                  <a:lnTo>
                    <a:pt x="4284" y="372"/>
                  </a:lnTo>
                  <a:lnTo>
                    <a:pt x="4290" y="366"/>
                  </a:lnTo>
                  <a:lnTo>
                    <a:pt x="4290" y="360"/>
                  </a:lnTo>
                  <a:lnTo>
                    <a:pt x="4284" y="354"/>
                  </a:lnTo>
                  <a:lnTo>
                    <a:pt x="4338" y="372"/>
                  </a:lnTo>
                  <a:lnTo>
                    <a:pt x="4344" y="378"/>
                  </a:lnTo>
                  <a:lnTo>
                    <a:pt x="4350" y="390"/>
                  </a:lnTo>
                  <a:lnTo>
                    <a:pt x="4374" y="390"/>
                  </a:lnTo>
                  <a:lnTo>
                    <a:pt x="4410" y="378"/>
                  </a:lnTo>
                  <a:lnTo>
                    <a:pt x="4440" y="372"/>
                  </a:lnTo>
                  <a:lnTo>
                    <a:pt x="4476" y="372"/>
                  </a:lnTo>
                  <a:lnTo>
                    <a:pt x="4494" y="366"/>
                  </a:lnTo>
                  <a:lnTo>
                    <a:pt x="4506" y="360"/>
                  </a:lnTo>
                  <a:lnTo>
                    <a:pt x="4524" y="342"/>
                  </a:lnTo>
                  <a:lnTo>
                    <a:pt x="4464" y="342"/>
                  </a:lnTo>
                  <a:lnTo>
                    <a:pt x="4470" y="336"/>
                  </a:lnTo>
                  <a:lnTo>
                    <a:pt x="4470" y="330"/>
                  </a:lnTo>
                  <a:lnTo>
                    <a:pt x="4416" y="330"/>
                  </a:lnTo>
                  <a:lnTo>
                    <a:pt x="4362" y="318"/>
                  </a:lnTo>
                  <a:lnTo>
                    <a:pt x="4380" y="300"/>
                  </a:lnTo>
                  <a:lnTo>
                    <a:pt x="4440" y="318"/>
                  </a:lnTo>
                  <a:lnTo>
                    <a:pt x="4452" y="318"/>
                  </a:lnTo>
                  <a:lnTo>
                    <a:pt x="4488" y="312"/>
                  </a:lnTo>
                  <a:lnTo>
                    <a:pt x="4566" y="312"/>
                  </a:lnTo>
                  <a:lnTo>
                    <a:pt x="4578" y="300"/>
                  </a:lnTo>
                  <a:lnTo>
                    <a:pt x="4578" y="288"/>
                  </a:lnTo>
                  <a:lnTo>
                    <a:pt x="4584" y="288"/>
                  </a:lnTo>
                  <a:lnTo>
                    <a:pt x="4590" y="282"/>
                  </a:lnTo>
                  <a:lnTo>
                    <a:pt x="4608" y="282"/>
                  </a:lnTo>
                  <a:lnTo>
                    <a:pt x="4626" y="276"/>
                  </a:lnTo>
                  <a:lnTo>
                    <a:pt x="4662" y="276"/>
                  </a:lnTo>
                  <a:lnTo>
                    <a:pt x="4680" y="270"/>
                  </a:lnTo>
                  <a:lnTo>
                    <a:pt x="4710" y="270"/>
                  </a:lnTo>
                  <a:lnTo>
                    <a:pt x="4722" y="264"/>
                  </a:lnTo>
                  <a:lnTo>
                    <a:pt x="4728" y="264"/>
                  </a:lnTo>
                  <a:lnTo>
                    <a:pt x="4704" y="246"/>
                  </a:lnTo>
                  <a:lnTo>
                    <a:pt x="4746" y="246"/>
                  </a:lnTo>
                  <a:lnTo>
                    <a:pt x="4770" y="240"/>
                  </a:lnTo>
                  <a:lnTo>
                    <a:pt x="4782" y="234"/>
                  </a:lnTo>
                  <a:lnTo>
                    <a:pt x="4776" y="228"/>
                  </a:lnTo>
                  <a:lnTo>
                    <a:pt x="4770" y="228"/>
                  </a:lnTo>
                  <a:lnTo>
                    <a:pt x="4758" y="222"/>
                  </a:lnTo>
                  <a:lnTo>
                    <a:pt x="4746" y="222"/>
                  </a:lnTo>
                  <a:lnTo>
                    <a:pt x="4734" y="216"/>
                  </a:lnTo>
                  <a:lnTo>
                    <a:pt x="4686" y="216"/>
                  </a:lnTo>
                  <a:lnTo>
                    <a:pt x="4674" y="210"/>
                  </a:lnTo>
                  <a:lnTo>
                    <a:pt x="4662" y="210"/>
                  </a:lnTo>
                  <a:lnTo>
                    <a:pt x="4662" y="204"/>
                  </a:lnTo>
                  <a:lnTo>
                    <a:pt x="4674" y="198"/>
                  </a:lnTo>
                  <a:lnTo>
                    <a:pt x="4686" y="198"/>
                  </a:lnTo>
                  <a:lnTo>
                    <a:pt x="4704" y="192"/>
                  </a:lnTo>
                  <a:lnTo>
                    <a:pt x="4716" y="186"/>
                  </a:lnTo>
                  <a:lnTo>
                    <a:pt x="4764" y="186"/>
                  </a:lnTo>
                  <a:lnTo>
                    <a:pt x="4782" y="192"/>
                  </a:lnTo>
                  <a:lnTo>
                    <a:pt x="4860" y="192"/>
                  </a:lnTo>
                  <a:lnTo>
                    <a:pt x="4878" y="186"/>
                  </a:lnTo>
                  <a:lnTo>
                    <a:pt x="4902" y="186"/>
                  </a:lnTo>
                  <a:lnTo>
                    <a:pt x="4896" y="180"/>
                  </a:lnTo>
                  <a:lnTo>
                    <a:pt x="4878" y="180"/>
                  </a:lnTo>
                  <a:lnTo>
                    <a:pt x="4866" y="174"/>
                  </a:lnTo>
                  <a:lnTo>
                    <a:pt x="4872" y="168"/>
                  </a:lnTo>
                  <a:lnTo>
                    <a:pt x="4902" y="162"/>
                  </a:lnTo>
                  <a:lnTo>
                    <a:pt x="4944" y="168"/>
                  </a:lnTo>
                  <a:lnTo>
                    <a:pt x="4974" y="174"/>
                  </a:lnTo>
                  <a:lnTo>
                    <a:pt x="4986" y="174"/>
                  </a:lnTo>
                  <a:lnTo>
                    <a:pt x="4992" y="168"/>
                  </a:lnTo>
                  <a:lnTo>
                    <a:pt x="4992" y="150"/>
                  </a:lnTo>
                  <a:lnTo>
                    <a:pt x="5070" y="156"/>
                  </a:lnTo>
                  <a:lnTo>
                    <a:pt x="5070" y="132"/>
                  </a:lnTo>
                  <a:lnTo>
                    <a:pt x="5082" y="132"/>
                  </a:lnTo>
                  <a:lnTo>
                    <a:pt x="5094" y="138"/>
                  </a:lnTo>
                  <a:lnTo>
                    <a:pt x="5112" y="138"/>
                  </a:lnTo>
                  <a:lnTo>
                    <a:pt x="5136" y="126"/>
                  </a:lnTo>
                  <a:lnTo>
                    <a:pt x="5148" y="126"/>
                  </a:lnTo>
                  <a:lnTo>
                    <a:pt x="5154" y="120"/>
                  </a:lnTo>
                  <a:lnTo>
                    <a:pt x="5172" y="120"/>
                  </a:lnTo>
                  <a:lnTo>
                    <a:pt x="5208" y="114"/>
                  </a:lnTo>
                  <a:lnTo>
                    <a:pt x="5256" y="102"/>
                  </a:lnTo>
                  <a:lnTo>
                    <a:pt x="5298" y="96"/>
                  </a:lnTo>
                  <a:lnTo>
                    <a:pt x="5322" y="90"/>
                  </a:lnTo>
                  <a:lnTo>
                    <a:pt x="5340" y="90"/>
                  </a:lnTo>
                  <a:lnTo>
                    <a:pt x="5346" y="84"/>
                  </a:lnTo>
                  <a:lnTo>
                    <a:pt x="5238" y="84"/>
                  </a:lnTo>
                  <a:lnTo>
                    <a:pt x="5214" y="96"/>
                  </a:lnTo>
                  <a:lnTo>
                    <a:pt x="5142" y="96"/>
                  </a:lnTo>
                  <a:lnTo>
                    <a:pt x="5226" y="90"/>
                  </a:lnTo>
                  <a:lnTo>
                    <a:pt x="5220" y="78"/>
                  </a:lnTo>
                  <a:lnTo>
                    <a:pt x="5268" y="84"/>
                  </a:lnTo>
                  <a:lnTo>
                    <a:pt x="5274" y="78"/>
                  </a:lnTo>
                  <a:lnTo>
                    <a:pt x="5286" y="72"/>
                  </a:lnTo>
                  <a:lnTo>
                    <a:pt x="5358" y="72"/>
                  </a:lnTo>
                  <a:lnTo>
                    <a:pt x="5406" y="66"/>
                  </a:lnTo>
                  <a:lnTo>
                    <a:pt x="5454" y="66"/>
                  </a:lnTo>
                  <a:lnTo>
                    <a:pt x="5484" y="60"/>
                  </a:lnTo>
                  <a:lnTo>
                    <a:pt x="5496" y="60"/>
                  </a:lnTo>
                  <a:lnTo>
                    <a:pt x="5514" y="54"/>
                  </a:lnTo>
                  <a:lnTo>
                    <a:pt x="5532" y="54"/>
                  </a:lnTo>
                  <a:lnTo>
                    <a:pt x="5550" y="48"/>
                  </a:lnTo>
                  <a:lnTo>
                    <a:pt x="5562" y="42"/>
                  </a:lnTo>
                  <a:lnTo>
                    <a:pt x="5574" y="42"/>
                  </a:lnTo>
                  <a:lnTo>
                    <a:pt x="5574" y="36"/>
                  </a:lnTo>
                  <a:close/>
                  <a:moveTo>
                    <a:pt x="4032" y="966"/>
                  </a:moveTo>
                  <a:lnTo>
                    <a:pt x="4086" y="966"/>
                  </a:lnTo>
                  <a:lnTo>
                    <a:pt x="4134" y="942"/>
                  </a:lnTo>
                  <a:lnTo>
                    <a:pt x="4140" y="930"/>
                  </a:lnTo>
                  <a:lnTo>
                    <a:pt x="4134" y="918"/>
                  </a:lnTo>
                  <a:lnTo>
                    <a:pt x="4134" y="912"/>
                  </a:lnTo>
                  <a:lnTo>
                    <a:pt x="4122" y="906"/>
                  </a:lnTo>
                  <a:lnTo>
                    <a:pt x="4074" y="906"/>
                  </a:lnTo>
                  <a:lnTo>
                    <a:pt x="4062" y="912"/>
                  </a:lnTo>
                  <a:lnTo>
                    <a:pt x="4050" y="912"/>
                  </a:lnTo>
                  <a:lnTo>
                    <a:pt x="4026" y="924"/>
                  </a:lnTo>
                  <a:lnTo>
                    <a:pt x="4014" y="936"/>
                  </a:lnTo>
                  <a:lnTo>
                    <a:pt x="4002" y="942"/>
                  </a:lnTo>
                  <a:lnTo>
                    <a:pt x="4002" y="954"/>
                  </a:lnTo>
                  <a:lnTo>
                    <a:pt x="4014" y="960"/>
                  </a:lnTo>
                  <a:lnTo>
                    <a:pt x="4032" y="966"/>
                  </a:lnTo>
                  <a:close/>
                  <a:moveTo>
                    <a:pt x="4014" y="840"/>
                  </a:moveTo>
                  <a:lnTo>
                    <a:pt x="4002" y="840"/>
                  </a:lnTo>
                  <a:lnTo>
                    <a:pt x="3990" y="846"/>
                  </a:lnTo>
                  <a:lnTo>
                    <a:pt x="3984" y="852"/>
                  </a:lnTo>
                  <a:lnTo>
                    <a:pt x="3972" y="852"/>
                  </a:lnTo>
                  <a:lnTo>
                    <a:pt x="3990" y="852"/>
                  </a:lnTo>
                  <a:lnTo>
                    <a:pt x="4008" y="846"/>
                  </a:lnTo>
                  <a:lnTo>
                    <a:pt x="4026" y="846"/>
                  </a:lnTo>
                  <a:lnTo>
                    <a:pt x="4044" y="840"/>
                  </a:lnTo>
                  <a:lnTo>
                    <a:pt x="4050" y="834"/>
                  </a:lnTo>
                  <a:lnTo>
                    <a:pt x="4056" y="834"/>
                  </a:lnTo>
                  <a:lnTo>
                    <a:pt x="4068" y="822"/>
                  </a:lnTo>
                  <a:lnTo>
                    <a:pt x="4050" y="822"/>
                  </a:lnTo>
                  <a:lnTo>
                    <a:pt x="4044" y="828"/>
                  </a:lnTo>
                  <a:lnTo>
                    <a:pt x="4032" y="828"/>
                  </a:lnTo>
                  <a:lnTo>
                    <a:pt x="4020" y="834"/>
                  </a:lnTo>
                  <a:lnTo>
                    <a:pt x="4014" y="840"/>
                  </a:lnTo>
                  <a:close/>
                  <a:moveTo>
                    <a:pt x="4122" y="822"/>
                  </a:moveTo>
                  <a:lnTo>
                    <a:pt x="4104" y="822"/>
                  </a:lnTo>
                  <a:lnTo>
                    <a:pt x="4098" y="828"/>
                  </a:lnTo>
                  <a:lnTo>
                    <a:pt x="4098" y="840"/>
                  </a:lnTo>
                  <a:lnTo>
                    <a:pt x="4104" y="846"/>
                  </a:lnTo>
                  <a:lnTo>
                    <a:pt x="4110" y="840"/>
                  </a:lnTo>
                  <a:lnTo>
                    <a:pt x="4116" y="840"/>
                  </a:lnTo>
                  <a:lnTo>
                    <a:pt x="4128" y="828"/>
                  </a:lnTo>
                  <a:lnTo>
                    <a:pt x="4122" y="822"/>
                  </a:lnTo>
                  <a:close/>
                  <a:moveTo>
                    <a:pt x="3528" y="1062"/>
                  </a:moveTo>
                  <a:lnTo>
                    <a:pt x="3522" y="1062"/>
                  </a:lnTo>
                  <a:lnTo>
                    <a:pt x="3504" y="1080"/>
                  </a:lnTo>
                  <a:lnTo>
                    <a:pt x="3504" y="1086"/>
                  </a:lnTo>
                  <a:lnTo>
                    <a:pt x="3510" y="1092"/>
                  </a:lnTo>
                  <a:lnTo>
                    <a:pt x="3528" y="1092"/>
                  </a:lnTo>
                  <a:lnTo>
                    <a:pt x="3534" y="1086"/>
                  </a:lnTo>
                  <a:lnTo>
                    <a:pt x="3540" y="1074"/>
                  </a:lnTo>
                  <a:lnTo>
                    <a:pt x="3540" y="1068"/>
                  </a:lnTo>
                  <a:lnTo>
                    <a:pt x="3534" y="1062"/>
                  </a:lnTo>
                  <a:lnTo>
                    <a:pt x="3528" y="1062"/>
                  </a:lnTo>
                  <a:close/>
                  <a:moveTo>
                    <a:pt x="3588" y="1062"/>
                  </a:moveTo>
                  <a:lnTo>
                    <a:pt x="3582" y="1062"/>
                  </a:lnTo>
                  <a:lnTo>
                    <a:pt x="3576" y="1068"/>
                  </a:lnTo>
                  <a:lnTo>
                    <a:pt x="3576" y="1080"/>
                  </a:lnTo>
                  <a:lnTo>
                    <a:pt x="3582" y="1086"/>
                  </a:lnTo>
                  <a:lnTo>
                    <a:pt x="3594" y="1086"/>
                  </a:lnTo>
                  <a:lnTo>
                    <a:pt x="3600" y="1080"/>
                  </a:lnTo>
                  <a:lnTo>
                    <a:pt x="3600" y="1068"/>
                  </a:lnTo>
                  <a:lnTo>
                    <a:pt x="3588" y="1062"/>
                  </a:lnTo>
                  <a:close/>
                  <a:moveTo>
                    <a:pt x="3756" y="1242"/>
                  </a:moveTo>
                  <a:lnTo>
                    <a:pt x="3744" y="1248"/>
                  </a:lnTo>
                  <a:lnTo>
                    <a:pt x="3744" y="1260"/>
                  </a:lnTo>
                  <a:lnTo>
                    <a:pt x="3750" y="1266"/>
                  </a:lnTo>
                  <a:lnTo>
                    <a:pt x="3762" y="1272"/>
                  </a:lnTo>
                  <a:lnTo>
                    <a:pt x="3768" y="1272"/>
                  </a:lnTo>
                  <a:lnTo>
                    <a:pt x="3786" y="1254"/>
                  </a:lnTo>
                  <a:lnTo>
                    <a:pt x="3786" y="1242"/>
                  </a:lnTo>
                  <a:lnTo>
                    <a:pt x="3780" y="1236"/>
                  </a:lnTo>
                  <a:lnTo>
                    <a:pt x="3768" y="1236"/>
                  </a:lnTo>
                  <a:lnTo>
                    <a:pt x="3756" y="1242"/>
                  </a:lnTo>
                  <a:close/>
                  <a:moveTo>
                    <a:pt x="3984" y="2532"/>
                  </a:moveTo>
                  <a:lnTo>
                    <a:pt x="3948" y="2520"/>
                  </a:lnTo>
                  <a:lnTo>
                    <a:pt x="3942" y="2514"/>
                  </a:lnTo>
                  <a:lnTo>
                    <a:pt x="3936" y="2514"/>
                  </a:lnTo>
                  <a:lnTo>
                    <a:pt x="3924" y="2526"/>
                  </a:lnTo>
                  <a:lnTo>
                    <a:pt x="3930" y="2532"/>
                  </a:lnTo>
                  <a:lnTo>
                    <a:pt x="3942" y="2538"/>
                  </a:lnTo>
                  <a:lnTo>
                    <a:pt x="3948" y="2544"/>
                  </a:lnTo>
                  <a:lnTo>
                    <a:pt x="3954" y="2544"/>
                  </a:lnTo>
                  <a:lnTo>
                    <a:pt x="3960" y="2550"/>
                  </a:lnTo>
                  <a:lnTo>
                    <a:pt x="3996" y="2550"/>
                  </a:lnTo>
                  <a:lnTo>
                    <a:pt x="4008" y="2556"/>
                  </a:lnTo>
                  <a:lnTo>
                    <a:pt x="4020" y="2556"/>
                  </a:lnTo>
                  <a:lnTo>
                    <a:pt x="4038" y="2538"/>
                  </a:lnTo>
                  <a:lnTo>
                    <a:pt x="4008" y="2538"/>
                  </a:lnTo>
                  <a:lnTo>
                    <a:pt x="3984" y="2532"/>
                  </a:lnTo>
                  <a:close/>
                  <a:moveTo>
                    <a:pt x="4098" y="2280"/>
                  </a:moveTo>
                  <a:lnTo>
                    <a:pt x="4092" y="2280"/>
                  </a:lnTo>
                  <a:lnTo>
                    <a:pt x="4086" y="2274"/>
                  </a:lnTo>
                  <a:lnTo>
                    <a:pt x="4050" y="2274"/>
                  </a:lnTo>
                  <a:lnTo>
                    <a:pt x="4032" y="2268"/>
                  </a:lnTo>
                  <a:lnTo>
                    <a:pt x="3996" y="2268"/>
                  </a:lnTo>
                  <a:lnTo>
                    <a:pt x="4002" y="2274"/>
                  </a:lnTo>
                  <a:lnTo>
                    <a:pt x="4008" y="2274"/>
                  </a:lnTo>
                  <a:lnTo>
                    <a:pt x="4014" y="2280"/>
                  </a:lnTo>
                  <a:lnTo>
                    <a:pt x="4026" y="2286"/>
                  </a:lnTo>
                  <a:lnTo>
                    <a:pt x="4032" y="2286"/>
                  </a:lnTo>
                  <a:lnTo>
                    <a:pt x="4032" y="2304"/>
                  </a:lnTo>
                  <a:lnTo>
                    <a:pt x="4044" y="2304"/>
                  </a:lnTo>
                  <a:lnTo>
                    <a:pt x="4080" y="2310"/>
                  </a:lnTo>
                  <a:lnTo>
                    <a:pt x="4128" y="2316"/>
                  </a:lnTo>
                  <a:lnTo>
                    <a:pt x="4164" y="2316"/>
                  </a:lnTo>
                  <a:lnTo>
                    <a:pt x="4170" y="2310"/>
                  </a:lnTo>
                  <a:lnTo>
                    <a:pt x="4170" y="2304"/>
                  </a:lnTo>
                  <a:lnTo>
                    <a:pt x="4164" y="2304"/>
                  </a:lnTo>
                  <a:lnTo>
                    <a:pt x="4152" y="2292"/>
                  </a:lnTo>
                  <a:lnTo>
                    <a:pt x="4128" y="2286"/>
                  </a:lnTo>
                  <a:lnTo>
                    <a:pt x="4098" y="2280"/>
                  </a:lnTo>
                  <a:close/>
                  <a:moveTo>
                    <a:pt x="4194" y="2550"/>
                  </a:moveTo>
                  <a:lnTo>
                    <a:pt x="4164" y="2550"/>
                  </a:lnTo>
                  <a:lnTo>
                    <a:pt x="4152" y="2556"/>
                  </a:lnTo>
                  <a:lnTo>
                    <a:pt x="4146" y="2562"/>
                  </a:lnTo>
                  <a:lnTo>
                    <a:pt x="4182" y="2526"/>
                  </a:lnTo>
                  <a:lnTo>
                    <a:pt x="4176" y="2520"/>
                  </a:lnTo>
                  <a:lnTo>
                    <a:pt x="4152" y="2520"/>
                  </a:lnTo>
                  <a:lnTo>
                    <a:pt x="4140" y="2526"/>
                  </a:lnTo>
                  <a:lnTo>
                    <a:pt x="4128" y="2538"/>
                  </a:lnTo>
                  <a:lnTo>
                    <a:pt x="4104" y="2574"/>
                  </a:lnTo>
                  <a:lnTo>
                    <a:pt x="4164" y="2568"/>
                  </a:lnTo>
                  <a:lnTo>
                    <a:pt x="4176" y="2568"/>
                  </a:lnTo>
                  <a:lnTo>
                    <a:pt x="4182" y="2562"/>
                  </a:lnTo>
                  <a:lnTo>
                    <a:pt x="4194" y="2562"/>
                  </a:lnTo>
                  <a:lnTo>
                    <a:pt x="4200" y="2556"/>
                  </a:lnTo>
                  <a:lnTo>
                    <a:pt x="4200" y="2550"/>
                  </a:lnTo>
                  <a:lnTo>
                    <a:pt x="4194" y="2550"/>
                  </a:lnTo>
                  <a:close/>
                  <a:moveTo>
                    <a:pt x="4590" y="1962"/>
                  </a:moveTo>
                  <a:lnTo>
                    <a:pt x="4578" y="1974"/>
                  </a:lnTo>
                  <a:lnTo>
                    <a:pt x="4578" y="1980"/>
                  </a:lnTo>
                  <a:lnTo>
                    <a:pt x="4572" y="1986"/>
                  </a:lnTo>
                  <a:lnTo>
                    <a:pt x="4566" y="1986"/>
                  </a:lnTo>
                  <a:lnTo>
                    <a:pt x="4554" y="1974"/>
                  </a:lnTo>
                  <a:lnTo>
                    <a:pt x="4554" y="1962"/>
                  </a:lnTo>
                  <a:lnTo>
                    <a:pt x="4566" y="1962"/>
                  </a:lnTo>
                  <a:lnTo>
                    <a:pt x="4572" y="1956"/>
                  </a:lnTo>
                  <a:lnTo>
                    <a:pt x="4566" y="1932"/>
                  </a:lnTo>
                  <a:lnTo>
                    <a:pt x="4536" y="1926"/>
                  </a:lnTo>
                  <a:lnTo>
                    <a:pt x="4530" y="1926"/>
                  </a:lnTo>
                  <a:lnTo>
                    <a:pt x="4524" y="1932"/>
                  </a:lnTo>
                  <a:lnTo>
                    <a:pt x="4512" y="1938"/>
                  </a:lnTo>
                  <a:lnTo>
                    <a:pt x="4494" y="1944"/>
                  </a:lnTo>
                  <a:lnTo>
                    <a:pt x="4470" y="1956"/>
                  </a:lnTo>
                  <a:lnTo>
                    <a:pt x="4464" y="1962"/>
                  </a:lnTo>
                  <a:lnTo>
                    <a:pt x="4458" y="1962"/>
                  </a:lnTo>
                  <a:lnTo>
                    <a:pt x="4446" y="1968"/>
                  </a:lnTo>
                  <a:lnTo>
                    <a:pt x="4434" y="1968"/>
                  </a:lnTo>
                  <a:lnTo>
                    <a:pt x="4416" y="1974"/>
                  </a:lnTo>
                  <a:lnTo>
                    <a:pt x="4404" y="1974"/>
                  </a:lnTo>
                  <a:lnTo>
                    <a:pt x="4374" y="1998"/>
                  </a:lnTo>
                  <a:lnTo>
                    <a:pt x="4386" y="1974"/>
                  </a:lnTo>
                  <a:lnTo>
                    <a:pt x="4362" y="1956"/>
                  </a:lnTo>
                  <a:lnTo>
                    <a:pt x="4398" y="1968"/>
                  </a:lnTo>
                  <a:lnTo>
                    <a:pt x="4410" y="1956"/>
                  </a:lnTo>
                  <a:lnTo>
                    <a:pt x="4440" y="1950"/>
                  </a:lnTo>
                  <a:lnTo>
                    <a:pt x="4440" y="1932"/>
                  </a:lnTo>
                  <a:lnTo>
                    <a:pt x="4494" y="1932"/>
                  </a:lnTo>
                  <a:lnTo>
                    <a:pt x="4518" y="1920"/>
                  </a:lnTo>
                  <a:lnTo>
                    <a:pt x="4524" y="1914"/>
                  </a:lnTo>
                  <a:lnTo>
                    <a:pt x="4536" y="1908"/>
                  </a:lnTo>
                  <a:lnTo>
                    <a:pt x="4608" y="1908"/>
                  </a:lnTo>
                  <a:lnTo>
                    <a:pt x="4602" y="1902"/>
                  </a:lnTo>
                  <a:lnTo>
                    <a:pt x="4596" y="1902"/>
                  </a:lnTo>
                  <a:lnTo>
                    <a:pt x="4584" y="1896"/>
                  </a:lnTo>
                  <a:lnTo>
                    <a:pt x="4578" y="1890"/>
                  </a:lnTo>
                  <a:lnTo>
                    <a:pt x="4578" y="1866"/>
                  </a:lnTo>
                  <a:lnTo>
                    <a:pt x="4572" y="1866"/>
                  </a:lnTo>
                  <a:lnTo>
                    <a:pt x="4566" y="1872"/>
                  </a:lnTo>
                  <a:lnTo>
                    <a:pt x="4542" y="1872"/>
                  </a:lnTo>
                  <a:lnTo>
                    <a:pt x="4530" y="1878"/>
                  </a:lnTo>
                  <a:lnTo>
                    <a:pt x="4518" y="1878"/>
                  </a:lnTo>
                  <a:lnTo>
                    <a:pt x="4518" y="1866"/>
                  </a:lnTo>
                  <a:lnTo>
                    <a:pt x="4512" y="1860"/>
                  </a:lnTo>
                  <a:lnTo>
                    <a:pt x="4452" y="1878"/>
                  </a:lnTo>
                  <a:lnTo>
                    <a:pt x="4458" y="1848"/>
                  </a:lnTo>
                  <a:lnTo>
                    <a:pt x="4410" y="1860"/>
                  </a:lnTo>
                  <a:lnTo>
                    <a:pt x="4416" y="1854"/>
                  </a:lnTo>
                  <a:lnTo>
                    <a:pt x="4422" y="1842"/>
                  </a:lnTo>
                  <a:lnTo>
                    <a:pt x="4440" y="1824"/>
                  </a:lnTo>
                  <a:lnTo>
                    <a:pt x="4446" y="1812"/>
                  </a:lnTo>
                  <a:lnTo>
                    <a:pt x="4446" y="1800"/>
                  </a:lnTo>
                  <a:lnTo>
                    <a:pt x="4434" y="1800"/>
                  </a:lnTo>
                  <a:lnTo>
                    <a:pt x="4422" y="1794"/>
                  </a:lnTo>
                  <a:lnTo>
                    <a:pt x="4398" y="1794"/>
                  </a:lnTo>
                  <a:lnTo>
                    <a:pt x="4404" y="1770"/>
                  </a:lnTo>
                  <a:lnTo>
                    <a:pt x="4368" y="1770"/>
                  </a:lnTo>
                  <a:lnTo>
                    <a:pt x="4380" y="1752"/>
                  </a:lnTo>
                  <a:lnTo>
                    <a:pt x="4356" y="1728"/>
                  </a:lnTo>
                  <a:lnTo>
                    <a:pt x="4368" y="1728"/>
                  </a:lnTo>
                  <a:lnTo>
                    <a:pt x="4380" y="1734"/>
                  </a:lnTo>
                  <a:lnTo>
                    <a:pt x="4404" y="1734"/>
                  </a:lnTo>
                  <a:lnTo>
                    <a:pt x="4410" y="1728"/>
                  </a:lnTo>
                  <a:lnTo>
                    <a:pt x="4422" y="1722"/>
                  </a:lnTo>
                  <a:lnTo>
                    <a:pt x="4434" y="1710"/>
                  </a:lnTo>
                  <a:lnTo>
                    <a:pt x="4440" y="1710"/>
                  </a:lnTo>
                  <a:lnTo>
                    <a:pt x="4398" y="1686"/>
                  </a:lnTo>
                  <a:lnTo>
                    <a:pt x="4446" y="1656"/>
                  </a:lnTo>
                  <a:lnTo>
                    <a:pt x="4398" y="1632"/>
                  </a:lnTo>
                  <a:lnTo>
                    <a:pt x="4350" y="1638"/>
                  </a:lnTo>
                  <a:lnTo>
                    <a:pt x="4404" y="1614"/>
                  </a:lnTo>
                  <a:lnTo>
                    <a:pt x="4368" y="1608"/>
                  </a:lnTo>
                  <a:lnTo>
                    <a:pt x="4410" y="1584"/>
                  </a:lnTo>
                  <a:lnTo>
                    <a:pt x="4404" y="1560"/>
                  </a:lnTo>
                  <a:lnTo>
                    <a:pt x="4374" y="1560"/>
                  </a:lnTo>
                  <a:lnTo>
                    <a:pt x="4380" y="1554"/>
                  </a:lnTo>
                  <a:lnTo>
                    <a:pt x="4392" y="1530"/>
                  </a:lnTo>
                  <a:lnTo>
                    <a:pt x="4374" y="1494"/>
                  </a:lnTo>
                  <a:lnTo>
                    <a:pt x="4362" y="1494"/>
                  </a:lnTo>
                  <a:lnTo>
                    <a:pt x="4374" y="1470"/>
                  </a:lnTo>
                  <a:lnTo>
                    <a:pt x="4362" y="1476"/>
                  </a:lnTo>
                  <a:lnTo>
                    <a:pt x="4356" y="1482"/>
                  </a:lnTo>
                  <a:lnTo>
                    <a:pt x="4344" y="1488"/>
                  </a:lnTo>
                  <a:lnTo>
                    <a:pt x="4332" y="1500"/>
                  </a:lnTo>
                  <a:lnTo>
                    <a:pt x="4332" y="1518"/>
                  </a:lnTo>
                  <a:lnTo>
                    <a:pt x="4302" y="1506"/>
                  </a:lnTo>
                  <a:lnTo>
                    <a:pt x="4308" y="1542"/>
                  </a:lnTo>
                  <a:lnTo>
                    <a:pt x="4284" y="1542"/>
                  </a:lnTo>
                  <a:lnTo>
                    <a:pt x="4272" y="1560"/>
                  </a:lnTo>
                  <a:lnTo>
                    <a:pt x="4278" y="1572"/>
                  </a:lnTo>
                  <a:lnTo>
                    <a:pt x="4254" y="1572"/>
                  </a:lnTo>
                  <a:lnTo>
                    <a:pt x="4230" y="1614"/>
                  </a:lnTo>
                  <a:lnTo>
                    <a:pt x="4218" y="1614"/>
                  </a:lnTo>
                  <a:lnTo>
                    <a:pt x="4236" y="1578"/>
                  </a:lnTo>
                  <a:lnTo>
                    <a:pt x="4224" y="1566"/>
                  </a:lnTo>
                  <a:lnTo>
                    <a:pt x="4212" y="1566"/>
                  </a:lnTo>
                  <a:lnTo>
                    <a:pt x="4194" y="1584"/>
                  </a:lnTo>
                  <a:lnTo>
                    <a:pt x="4182" y="1590"/>
                  </a:lnTo>
                  <a:lnTo>
                    <a:pt x="4176" y="1596"/>
                  </a:lnTo>
                  <a:lnTo>
                    <a:pt x="4164" y="1602"/>
                  </a:lnTo>
                  <a:lnTo>
                    <a:pt x="4158" y="1608"/>
                  </a:lnTo>
                  <a:lnTo>
                    <a:pt x="4146" y="1614"/>
                  </a:lnTo>
                  <a:lnTo>
                    <a:pt x="4140" y="1620"/>
                  </a:lnTo>
                  <a:lnTo>
                    <a:pt x="4116" y="1632"/>
                  </a:lnTo>
                  <a:lnTo>
                    <a:pt x="4110" y="1638"/>
                  </a:lnTo>
                  <a:lnTo>
                    <a:pt x="4116" y="1614"/>
                  </a:lnTo>
                  <a:lnTo>
                    <a:pt x="4116" y="1596"/>
                  </a:lnTo>
                  <a:lnTo>
                    <a:pt x="4080" y="1632"/>
                  </a:lnTo>
                  <a:lnTo>
                    <a:pt x="4014" y="1644"/>
                  </a:lnTo>
                  <a:lnTo>
                    <a:pt x="4074" y="1626"/>
                  </a:lnTo>
                  <a:lnTo>
                    <a:pt x="4080" y="1620"/>
                  </a:lnTo>
                  <a:lnTo>
                    <a:pt x="4092" y="1596"/>
                  </a:lnTo>
                  <a:lnTo>
                    <a:pt x="4098" y="1590"/>
                  </a:lnTo>
                  <a:lnTo>
                    <a:pt x="4098" y="1578"/>
                  </a:lnTo>
                  <a:lnTo>
                    <a:pt x="4092" y="1572"/>
                  </a:lnTo>
                  <a:lnTo>
                    <a:pt x="4050" y="1572"/>
                  </a:lnTo>
                  <a:lnTo>
                    <a:pt x="4038" y="1578"/>
                  </a:lnTo>
                  <a:lnTo>
                    <a:pt x="4032" y="1578"/>
                  </a:lnTo>
                  <a:lnTo>
                    <a:pt x="4020" y="1584"/>
                  </a:lnTo>
                  <a:lnTo>
                    <a:pt x="4002" y="1584"/>
                  </a:lnTo>
                  <a:lnTo>
                    <a:pt x="4002" y="1578"/>
                  </a:lnTo>
                  <a:lnTo>
                    <a:pt x="4008" y="1572"/>
                  </a:lnTo>
                  <a:lnTo>
                    <a:pt x="4020" y="1566"/>
                  </a:lnTo>
                  <a:lnTo>
                    <a:pt x="4026" y="1560"/>
                  </a:lnTo>
                  <a:lnTo>
                    <a:pt x="4032" y="1560"/>
                  </a:lnTo>
                  <a:lnTo>
                    <a:pt x="4032" y="1572"/>
                  </a:lnTo>
                  <a:lnTo>
                    <a:pt x="4050" y="1560"/>
                  </a:lnTo>
                  <a:lnTo>
                    <a:pt x="4044" y="1536"/>
                  </a:lnTo>
                  <a:lnTo>
                    <a:pt x="4050" y="1530"/>
                  </a:lnTo>
                  <a:lnTo>
                    <a:pt x="4062" y="1524"/>
                  </a:lnTo>
                  <a:lnTo>
                    <a:pt x="4074" y="1512"/>
                  </a:lnTo>
                  <a:lnTo>
                    <a:pt x="4074" y="1506"/>
                  </a:lnTo>
                  <a:lnTo>
                    <a:pt x="4068" y="1500"/>
                  </a:lnTo>
                  <a:lnTo>
                    <a:pt x="4056" y="1494"/>
                  </a:lnTo>
                  <a:lnTo>
                    <a:pt x="4044" y="1494"/>
                  </a:lnTo>
                  <a:lnTo>
                    <a:pt x="4032" y="1488"/>
                  </a:lnTo>
                  <a:lnTo>
                    <a:pt x="4014" y="1488"/>
                  </a:lnTo>
                  <a:lnTo>
                    <a:pt x="4044" y="1488"/>
                  </a:lnTo>
                  <a:lnTo>
                    <a:pt x="4056" y="1482"/>
                  </a:lnTo>
                  <a:lnTo>
                    <a:pt x="4074" y="1482"/>
                  </a:lnTo>
                  <a:lnTo>
                    <a:pt x="4086" y="1470"/>
                  </a:lnTo>
                  <a:lnTo>
                    <a:pt x="4098" y="1446"/>
                  </a:lnTo>
                  <a:lnTo>
                    <a:pt x="4104" y="1440"/>
                  </a:lnTo>
                  <a:lnTo>
                    <a:pt x="4110" y="1440"/>
                  </a:lnTo>
                  <a:lnTo>
                    <a:pt x="4122" y="1434"/>
                  </a:lnTo>
                  <a:lnTo>
                    <a:pt x="4128" y="1434"/>
                  </a:lnTo>
                  <a:lnTo>
                    <a:pt x="4134" y="1428"/>
                  </a:lnTo>
                  <a:lnTo>
                    <a:pt x="4122" y="1416"/>
                  </a:lnTo>
                  <a:lnTo>
                    <a:pt x="4110" y="1422"/>
                  </a:lnTo>
                  <a:lnTo>
                    <a:pt x="4098" y="1434"/>
                  </a:lnTo>
                  <a:lnTo>
                    <a:pt x="4092" y="1404"/>
                  </a:lnTo>
                  <a:lnTo>
                    <a:pt x="4068" y="1404"/>
                  </a:lnTo>
                  <a:lnTo>
                    <a:pt x="4050" y="1410"/>
                  </a:lnTo>
                  <a:lnTo>
                    <a:pt x="4026" y="1410"/>
                  </a:lnTo>
                  <a:lnTo>
                    <a:pt x="4020" y="1404"/>
                  </a:lnTo>
                  <a:lnTo>
                    <a:pt x="4020" y="1386"/>
                  </a:lnTo>
                  <a:lnTo>
                    <a:pt x="4038" y="1368"/>
                  </a:lnTo>
                  <a:lnTo>
                    <a:pt x="4032" y="1362"/>
                  </a:lnTo>
                  <a:lnTo>
                    <a:pt x="4014" y="1362"/>
                  </a:lnTo>
                  <a:lnTo>
                    <a:pt x="4008" y="1368"/>
                  </a:lnTo>
                  <a:lnTo>
                    <a:pt x="4020" y="1344"/>
                  </a:lnTo>
                  <a:lnTo>
                    <a:pt x="3984" y="1350"/>
                  </a:lnTo>
                  <a:lnTo>
                    <a:pt x="3984" y="1326"/>
                  </a:lnTo>
                  <a:lnTo>
                    <a:pt x="3978" y="1314"/>
                  </a:lnTo>
                  <a:lnTo>
                    <a:pt x="3972" y="1308"/>
                  </a:lnTo>
                  <a:lnTo>
                    <a:pt x="3948" y="1308"/>
                  </a:lnTo>
                  <a:lnTo>
                    <a:pt x="3930" y="1314"/>
                  </a:lnTo>
                  <a:lnTo>
                    <a:pt x="3906" y="1326"/>
                  </a:lnTo>
                  <a:lnTo>
                    <a:pt x="3900" y="1332"/>
                  </a:lnTo>
                  <a:lnTo>
                    <a:pt x="3894" y="1332"/>
                  </a:lnTo>
                  <a:lnTo>
                    <a:pt x="3888" y="1326"/>
                  </a:lnTo>
                  <a:lnTo>
                    <a:pt x="3876" y="1320"/>
                  </a:lnTo>
                  <a:lnTo>
                    <a:pt x="3864" y="1320"/>
                  </a:lnTo>
                  <a:lnTo>
                    <a:pt x="3852" y="1326"/>
                  </a:lnTo>
                  <a:lnTo>
                    <a:pt x="3846" y="1326"/>
                  </a:lnTo>
                  <a:lnTo>
                    <a:pt x="3834" y="1332"/>
                  </a:lnTo>
                  <a:lnTo>
                    <a:pt x="3822" y="1326"/>
                  </a:lnTo>
                  <a:lnTo>
                    <a:pt x="3762" y="1302"/>
                  </a:lnTo>
                  <a:lnTo>
                    <a:pt x="3738" y="1302"/>
                  </a:lnTo>
                  <a:lnTo>
                    <a:pt x="3714" y="1314"/>
                  </a:lnTo>
                  <a:lnTo>
                    <a:pt x="3708" y="1326"/>
                  </a:lnTo>
                  <a:lnTo>
                    <a:pt x="3702" y="1326"/>
                  </a:lnTo>
                  <a:lnTo>
                    <a:pt x="3684" y="1344"/>
                  </a:lnTo>
                  <a:lnTo>
                    <a:pt x="3684" y="1350"/>
                  </a:lnTo>
                  <a:lnTo>
                    <a:pt x="3696" y="1356"/>
                  </a:lnTo>
                  <a:lnTo>
                    <a:pt x="3702" y="1362"/>
                  </a:lnTo>
                  <a:lnTo>
                    <a:pt x="3708" y="1374"/>
                  </a:lnTo>
                  <a:lnTo>
                    <a:pt x="3708" y="1380"/>
                  </a:lnTo>
                  <a:lnTo>
                    <a:pt x="3702" y="1386"/>
                  </a:lnTo>
                  <a:lnTo>
                    <a:pt x="3690" y="1392"/>
                  </a:lnTo>
                  <a:lnTo>
                    <a:pt x="3672" y="1410"/>
                  </a:lnTo>
                  <a:lnTo>
                    <a:pt x="3660" y="1416"/>
                  </a:lnTo>
                  <a:lnTo>
                    <a:pt x="3636" y="1422"/>
                  </a:lnTo>
                  <a:lnTo>
                    <a:pt x="3660" y="1440"/>
                  </a:lnTo>
                  <a:lnTo>
                    <a:pt x="3654" y="1446"/>
                  </a:lnTo>
                  <a:lnTo>
                    <a:pt x="3642" y="1446"/>
                  </a:lnTo>
                  <a:lnTo>
                    <a:pt x="3636" y="1452"/>
                  </a:lnTo>
                  <a:lnTo>
                    <a:pt x="3636" y="1470"/>
                  </a:lnTo>
                  <a:lnTo>
                    <a:pt x="3642" y="1482"/>
                  </a:lnTo>
                  <a:lnTo>
                    <a:pt x="3642" y="1488"/>
                  </a:lnTo>
                  <a:lnTo>
                    <a:pt x="3636" y="1500"/>
                  </a:lnTo>
                  <a:lnTo>
                    <a:pt x="3624" y="1506"/>
                  </a:lnTo>
                  <a:lnTo>
                    <a:pt x="3618" y="1512"/>
                  </a:lnTo>
                  <a:lnTo>
                    <a:pt x="3606" y="1512"/>
                  </a:lnTo>
                  <a:lnTo>
                    <a:pt x="3582" y="1524"/>
                  </a:lnTo>
                  <a:lnTo>
                    <a:pt x="3576" y="1536"/>
                  </a:lnTo>
                  <a:lnTo>
                    <a:pt x="3576" y="1548"/>
                  </a:lnTo>
                  <a:lnTo>
                    <a:pt x="3570" y="1548"/>
                  </a:lnTo>
                  <a:lnTo>
                    <a:pt x="3564" y="1554"/>
                  </a:lnTo>
                  <a:lnTo>
                    <a:pt x="3552" y="1554"/>
                  </a:lnTo>
                  <a:lnTo>
                    <a:pt x="3540" y="1560"/>
                  </a:lnTo>
                  <a:lnTo>
                    <a:pt x="3534" y="1566"/>
                  </a:lnTo>
                  <a:lnTo>
                    <a:pt x="3522" y="1572"/>
                  </a:lnTo>
                  <a:lnTo>
                    <a:pt x="3504" y="1590"/>
                  </a:lnTo>
                  <a:lnTo>
                    <a:pt x="3510" y="1596"/>
                  </a:lnTo>
                  <a:lnTo>
                    <a:pt x="3522" y="1602"/>
                  </a:lnTo>
                  <a:lnTo>
                    <a:pt x="3534" y="1614"/>
                  </a:lnTo>
                  <a:lnTo>
                    <a:pt x="3552" y="1620"/>
                  </a:lnTo>
                  <a:lnTo>
                    <a:pt x="3558" y="1632"/>
                  </a:lnTo>
                  <a:lnTo>
                    <a:pt x="3564" y="1638"/>
                  </a:lnTo>
                  <a:lnTo>
                    <a:pt x="3564" y="1662"/>
                  </a:lnTo>
                  <a:lnTo>
                    <a:pt x="3558" y="1698"/>
                  </a:lnTo>
                  <a:lnTo>
                    <a:pt x="3540" y="1746"/>
                  </a:lnTo>
                  <a:lnTo>
                    <a:pt x="3510" y="1776"/>
                  </a:lnTo>
                  <a:lnTo>
                    <a:pt x="3468" y="1800"/>
                  </a:lnTo>
                  <a:lnTo>
                    <a:pt x="3426" y="1830"/>
                  </a:lnTo>
                  <a:lnTo>
                    <a:pt x="3390" y="1854"/>
                  </a:lnTo>
                  <a:lnTo>
                    <a:pt x="3366" y="1860"/>
                  </a:lnTo>
                  <a:lnTo>
                    <a:pt x="3336" y="1860"/>
                  </a:lnTo>
                  <a:lnTo>
                    <a:pt x="3300" y="1866"/>
                  </a:lnTo>
                  <a:lnTo>
                    <a:pt x="3276" y="1872"/>
                  </a:lnTo>
                  <a:lnTo>
                    <a:pt x="3258" y="1878"/>
                  </a:lnTo>
                  <a:lnTo>
                    <a:pt x="3258" y="1902"/>
                  </a:lnTo>
                  <a:lnTo>
                    <a:pt x="3264" y="1914"/>
                  </a:lnTo>
                  <a:lnTo>
                    <a:pt x="3264" y="1926"/>
                  </a:lnTo>
                  <a:lnTo>
                    <a:pt x="3270" y="1938"/>
                  </a:lnTo>
                  <a:lnTo>
                    <a:pt x="3270" y="1950"/>
                  </a:lnTo>
                  <a:lnTo>
                    <a:pt x="3252" y="1968"/>
                  </a:lnTo>
                  <a:lnTo>
                    <a:pt x="3234" y="2004"/>
                  </a:lnTo>
                  <a:lnTo>
                    <a:pt x="3234" y="2076"/>
                  </a:lnTo>
                  <a:lnTo>
                    <a:pt x="3210" y="2088"/>
                  </a:lnTo>
                  <a:lnTo>
                    <a:pt x="3204" y="2094"/>
                  </a:lnTo>
                  <a:lnTo>
                    <a:pt x="3180" y="2106"/>
                  </a:lnTo>
                  <a:lnTo>
                    <a:pt x="3180" y="2142"/>
                  </a:lnTo>
                  <a:lnTo>
                    <a:pt x="3156" y="2166"/>
                  </a:lnTo>
                  <a:lnTo>
                    <a:pt x="3156" y="2154"/>
                  </a:lnTo>
                  <a:lnTo>
                    <a:pt x="3162" y="2148"/>
                  </a:lnTo>
                  <a:lnTo>
                    <a:pt x="3162" y="2142"/>
                  </a:lnTo>
                  <a:lnTo>
                    <a:pt x="3156" y="2130"/>
                  </a:lnTo>
                  <a:lnTo>
                    <a:pt x="3138" y="2130"/>
                  </a:lnTo>
                  <a:lnTo>
                    <a:pt x="3126" y="2136"/>
                  </a:lnTo>
                  <a:lnTo>
                    <a:pt x="3108" y="2154"/>
                  </a:lnTo>
                  <a:lnTo>
                    <a:pt x="3108" y="2166"/>
                  </a:lnTo>
                  <a:lnTo>
                    <a:pt x="3114" y="2178"/>
                  </a:lnTo>
                  <a:lnTo>
                    <a:pt x="3114" y="2190"/>
                  </a:lnTo>
                  <a:lnTo>
                    <a:pt x="3108" y="2196"/>
                  </a:lnTo>
                  <a:lnTo>
                    <a:pt x="3108" y="2178"/>
                  </a:lnTo>
                  <a:lnTo>
                    <a:pt x="3102" y="2166"/>
                  </a:lnTo>
                  <a:lnTo>
                    <a:pt x="3090" y="2154"/>
                  </a:lnTo>
                  <a:lnTo>
                    <a:pt x="3078" y="2154"/>
                  </a:lnTo>
                  <a:lnTo>
                    <a:pt x="3066" y="2160"/>
                  </a:lnTo>
                  <a:lnTo>
                    <a:pt x="3042" y="2160"/>
                  </a:lnTo>
                  <a:lnTo>
                    <a:pt x="3036" y="2166"/>
                  </a:lnTo>
                  <a:lnTo>
                    <a:pt x="3030" y="2166"/>
                  </a:lnTo>
                  <a:lnTo>
                    <a:pt x="3042" y="2160"/>
                  </a:lnTo>
                  <a:lnTo>
                    <a:pt x="3060" y="2142"/>
                  </a:lnTo>
                  <a:lnTo>
                    <a:pt x="3072" y="2136"/>
                  </a:lnTo>
                  <a:lnTo>
                    <a:pt x="3078" y="2124"/>
                  </a:lnTo>
                  <a:lnTo>
                    <a:pt x="3078" y="2118"/>
                  </a:lnTo>
                  <a:lnTo>
                    <a:pt x="3072" y="2106"/>
                  </a:lnTo>
                  <a:lnTo>
                    <a:pt x="3060" y="2100"/>
                  </a:lnTo>
                  <a:lnTo>
                    <a:pt x="3048" y="2088"/>
                  </a:lnTo>
                  <a:lnTo>
                    <a:pt x="3030" y="2088"/>
                  </a:lnTo>
                  <a:lnTo>
                    <a:pt x="3024" y="2082"/>
                  </a:lnTo>
                  <a:lnTo>
                    <a:pt x="3018" y="2082"/>
                  </a:lnTo>
                  <a:lnTo>
                    <a:pt x="3024" y="2082"/>
                  </a:lnTo>
                  <a:lnTo>
                    <a:pt x="3042" y="2064"/>
                  </a:lnTo>
                  <a:lnTo>
                    <a:pt x="3042" y="2058"/>
                  </a:lnTo>
                  <a:lnTo>
                    <a:pt x="3030" y="2034"/>
                  </a:lnTo>
                  <a:lnTo>
                    <a:pt x="3030" y="2028"/>
                  </a:lnTo>
                  <a:lnTo>
                    <a:pt x="3024" y="2016"/>
                  </a:lnTo>
                  <a:lnTo>
                    <a:pt x="3060" y="1992"/>
                  </a:lnTo>
                  <a:lnTo>
                    <a:pt x="3060" y="1968"/>
                  </a:lnTo>
                  <a:lnTo>
                    <a:pt x="3084" y="1956"/>
                  </a:lnTo>
                  <a:lnTo>
                    <a:pt x="3084" y="1914"/>
                  </a:lnTo>
                  <a:lnTo>
                    <a:pt x="3090" y="1914"/>
                  </a:lnTo>
                  <a:lnTo>
                    <a:pt x="3102" y="1902"/>
                  </a:lnTo>
                  <a:lnTo>
                    <a:pt x="3114" y="1896"/>
                  </a:lnTo>
                  <a:lnTo>
                    <a:pt x="3132" y="1878"/>
                  </a:lnTo>
                  <a:lnTo>
                    <a:pt x="3126" y="1866"/>
                  </a:lnTo>
                  <a:lnTo>
                    <a:pt x="3120" y="1860"/>
                  </a:lnTo>
                  <a:lnTo>
                    <a:pt x="3084" y="1848"/>
                  </a:lnTo>
                  <a:lnTo>
                    <a:pt x="2976" y="1848"/>
                  </a:lnTo>
                  <a:lnTo>
                    <a:pt x="2940" y="1860"/>
                  </a:lnTo>
                  <a:lnTo>
                    <a:pt x="2946" y="1848"/>
                  </a:lnTo>
                  <a:lnTo>
                    <a:pt x="2952" y="1842"/>
                  </a:lnTo>
                  <a:lnTo>
                    <a:pt x="2952" y="1830"/>
                  </a:lnTo>
                  <a:lnTo>
                    <a:pt x="2958" y="1824"/>
                  </a:lnTo>
                  <a:lnTo>
                    <a:pt x="2952" y="1818"/>
                  </a:lnTo>
                  <a:lnTo>
                    <a:pt x="2940" y="1812"/>
                  </a:lnTo>
                  <a:lnTo>
                    <a:pt x="2928" y="1812"/>
                  </a:lnTo>
                  <a:lnTo>
                    <a:pt x="2892" y="1800"/>
                  </a:lnTo>
                  <a:lnTo>
                    <a:pt x="2874" y="1800"/>
                  </a:lnTo>
                  <a:lnTo>
                    <a:pt x="2868" y="1794"/>
                  </a:lnTo>
                  <a:lnTo>
                    <a:pt x="2862" y="1794"/>
                  </a:lnTo>
                  <a:lnTo>
                    <a:pt x="2862" y="1770"/>
                  </a:lnTo>
                  <a:lnTo>
                    <a:pt x="2856" y="1752"/>
                  </a:lnTo>
                  <a:lnTo>
                    <a:pt x="2844" y="1740"/>
                  </a:lnTo>
                  <a:lnTo>
                    <a:pt x="2790" y="1722"/>
                  </a:lnTo>
                  <a:lnTo>
                    <a:pt x="2778" y="1722"/>
                  </a:lnTo>
                  <a:lnTo>
                    <a:pt x="2778" y="1716"/>
                  </a:lnTo>
                  <a:lnTo>
                    <a:pt x="2766" y="1704"/>
                  </a:lnTo>
                  <a:lnTo>
                    <a:pt x="2754" y="1704"/>
                  </a:lnTo>
                  <a:lnTo>
                    <a:pt x="2736" y="1698"/>
                  </a:lnTo>
                  <a:lnTo>
                    <a:pt x="2694" y="1698"/>
                  </a:lnTo>
                  <a:lnTo>
                    <a:pt x="2646" y="1704"/>
                  </a:lnTo>
                  <a:lnTo>
                    <a:pt x="2610" y="1716"/>
                  </a:lnTo>
                  <a:lnTo>
                    <a:pt x="2592" y="1716"/>
                  </a:lnTo>
                  <a:lnTo>
                    <a:pt x="2598" y="1716"/>
                  </a:lnTo>
                  <a:lnTo>
                    <a:pt x="2604" y="1710"/>
                  </a:lnTo>
                  <a:lnTo>
                    <a:pt x="2616" y="1710"/>
                  </a:lnTo>
                  <a:lnTo>
                    <a:pt x="2628" y="1704"/>
                  </a:lnTo>
                  <a:lnTo>
                    <a:pt x="2634" y="1692"/>
                  </a:lnTo>
                  <a:lnTo>
                    <a:pt x="2640" y="1686"/>
                  </a:lnTo>
                  <a:lnTo>
                    <a:pt x="2646" y="1662"/>
                  </a:lnTo>
                  <a:lnTo>
                    <a:pt x="2658" y="1632"/>
                  </a:lnTo>
                  <a:lnTo>
                    <a:pt x="2664" y="1602"/>
                  </a:lnTo>
                  <a:lnTo>
                    <a:pt x="2670" y="1590"/>
                  </a:lnTo>
                  <a:lnTo>
                    <a:pt x="2658" y="1590"/>
                  </a:lnTo>
                  <a:lnTo>
                    <a:pt x="2646" y="1584"/>
                  </a:lnTo>
                  <a:lnTo>
                    <a:pt x="2616" y="1584"/>
                  </a:lnTo>
                  <a:lnTo>
                    <a:pt x="2610" y="1590"/>
                  </a:lnTo>
                  <a:lnTo>
                    <a:pt x="2598" y="1596"/>
                  </a:lnTo>
                  <a:lnTo>
                    <a:pt x="2592" y="1602"/>
                  </a:lnTo>
                  <a:lnTo>
                    <a:pt x="2580" y="1608"/>
                  </a:lnTo>
                  <a:lnTo>
                    <a:pt x="2598" y="1578"/>
                  </a:lnTo>
                  <a:lnTo>
                    <a:pt x="2592" y="1560"/>
                  </a:lnTo>
                  <a:lnTo>
                    <a:pt x="2610" y="1542"/>
                  </a:lnTo>
                  <a:lnTo>
                    <a:pt x="2616" y="1530"/>
                  </a:lnTo>
                  <a:lnTo>
                    <a:pt x="2640" y="1506"/>
                  </a:lnTo>
                  <a:lnTo>
                    <a:pt x="2646" y="1494"/>
                  </a:lnTo>
                  <a:lnTo>
                    <a:pt x="2664" y="1476"/>
                  </a:lnTo>
                  <a:lnTo>
                    <a:pt x="2694" y="1452"/>
                  </a:lnTo>
                  <a:lnTo>
                    <a:pt x="2730" y="1428"/>
                  </a:lnTo>
                  <a:lnTo>
                    <a:pt x="2754" y="1410"/>
                  </a:lnTo>
                  <a:lnTo>
                    <a:pt x="2766" y="1404"/>
                  </a:lnTo>
                  <a:lnTo>
                    <a:pt x="2760" y="1392"/>
                  </a:lnTo>
                  <a:lnTo>
                    <a:pt x="2826" y="1368"/>
                  </a:lnTo>
                  <a:lnTo>
                    <a:pt x="2826" y="1350"/>
                  </a:lnTo>
                  <a:lnTo>
                    <a:pt x="2868" y="1344"/>
                  </a:lnTo>
                  <a:lnTo>
                    <a:pt x="2868" y="1326"/>
                  </a:lnTo>
                  <a:lnTo>
                    <a:pt x="2898" y="1320"/>
                  </a:lnTo>
                  <a:lnTo>
                    <a:pt x="2952" y="1284"/>
                  </a:lnTo>
                  <a:lnTo>
                    <a:pt x="3006" y="1284"/>
                  </a:lnTo>
                  <a:lnTo>
                    <a:pt x="3042" y="1278"/>
                  </a:lnTo>
                  <a:lnTo>
                    <a:pt x="3060" y="1266"/>
                  </a:lnTo>
                  <a:lnTo>
                    <a:pt x="3060" y="1254"/>
                  </a:lnTo>
                  <a:lnTo>
                    <a:pt x="3030" y="1224"/>
                  </a:lnTo>
                  <a:lnTo>
                    <a:pt x="2970" y="1230"/>
                  </a:lnTo>
                  <a:lnTo>
                    <a:pt x="2982" y="1218"/>
                  </a:lnTo>
                  <a:lnTo>
                    <a:pt x="2928" y="1194"/>
                  </a:lnTo>
                  <a:lnTo>
                    <a:pt x="2952" y="1188"/>
                  </a:lnTo>
                  <a:lnTo>
                    <a:pt x="3036" y="1212"/>
                  </a:lnTo>
                  <a:lnTo>
                    <a:pt x="3054" y="1230"/>
                  </a:lnTo>
                  <a:lnTo>
                    <a:pt x="3066" y="1236"/>
                  </a:lnTo>
                  <a:lnTo>
                    <a:pt x="3096" y="1236"/>
                  </a:lnTo>
                  <a:lnTo>
                    <a:pt x="3108" y="1230"/>
                  </a:lnTo>
                  <a:lnTo>
                    <a:pt x="3114" y="1218"/>
                  </a:lnTo>
                  <a:lnTo>
                    <a:pt x="3126" y="1206"/>
                  </a:lnTo>
                  <a:lnTo>
                    <a:pt x="3132" y="1194"/>
                  </a:lnTo>
                  <a:lnTo>
                    <a:pt x="3144" y="1188"/>
                  </a:lnTo>
                  <a:lnTo>
                    <a:pt x="3150" y="1182"/>
                  </a:lnTo>
                  <a:lnTo>
                    <a:pt x="3156" y="1182"/>
                  </a:lnTo>
                  <a:lnTo>
                    <a:pt x="3180" y="1194"/>
                  </a:lnTo>
                  <a:lnTo>
                    <a:pt x="3198" y="1200"/>
                  </a:lnTo>
                  <a:lnTo>
                    <a:pt x="3210" y="1200"/>
                  </a:lnTo>
                  <a:lnTo>
                    <a:pt x="3246" y="1182"/>
                  </a:lnTo>
                  <a:lnTo>
                    <a:pt x="3282" y="1170"/>
                  </a:lnTo>
                  <a:lnTo>
                    <a:pt x="3318" y="1152"/>
                  </a:lnTo>
                  <a:lnTo>
                    <a:pt x="3336" y="1146"/>
                  </a:lnTo>
                  <a:lnTo>
                    <a:pt x="3360" y="1134"/>
                  </a:lnTo>
                  <a:lnTo>
                    <a:pt x="3372" y="1122"/>
                  </a:lnTo>
                  <a:lnTo>
                    <a:pt x="3366" y="1116"/>
                  </a:lnTo>
                  <a:lnTo>
                    <a:pt x="3342" y="1110"/>
                  </a:lnTo>
                  <a:lnTo>
                    <a:pt x="3264" y="1110"/>
                  </a:lnTo>
                  <a:lnTo>
                    <a:pt x="3258" y="1086"/>
                  </a:lnTo>
                  <a:lnTo>
                    <a:pt x="3174" y="1056"/>
                  </a:lnTo>
                  <a:lnTo>
                    <a:pt x="3186" y="1056"/>
                  </a:lnTo>
                  <a:lnTo>
                    <a:pt x="3216" y="1050"/>
                  </a:lnTo>
                  <a:lnTo>
                    <a:pt x="3252" y="1050"/>
                  </a:lnTo>
                  <a:lnTo>
                    <a:pt x="3282" y="1056"/>
                  </a:lnTo>
                  <a:lnTo>
                    <a:pt x="3294" y="1062"/>
                  </a:lnTo>
                  <a:lnTo>
                    <a:pt x="3306" y="1074"/>
                  </a:lnTo>
                  <a:lnTo>
                    <a:pt x="3324" y="1086"/>
                  </a:lnTo>
                  <a:lnTo>
                    <a:pt x="3336" y="1098"/>
                  </a:lnTo>
                  <a:lnTo>
                    <a:pt x="3348" y="1104"/>
                  </a:lnTo>
                  <a:lnTo>
                    <a:pt x="3372" y="1098"/>
                  </a:lnTo>
                  <a:lnTo>
                    <a:pt x="3408" y="1080"/>
                  </a:lnTo>
                  <a:lnTo>
                    <a:pt x="3444" y="1068"/>
                  </a:lnTo>
                  <a:lnTo>
                    <a:pt x="3474" y="1050"/>
                  </a:lnTo>
                  <a:lnTo>
                    <a:pt x="3486" y="1044"/>
                  </a:lnTo>
                  <a:lnTo>
                    <a:pt x="3462" y="1032"/>
                  </a:lnTo>
                  <a:lnTo>
                    <a:pt x="3468" y="1026"/>
                  </a:lnTo>
                  <a:lnTo>
                    <a:pt x="3492" y="1014"/>
                  </a:lnTo>
                  <a:lnTo>
                    <a:pt x="3522" y="1014"/>
                  </a:lnTo>
                  <a:lnTo>
                    <a:pt x="3528" y="1020"/>
                  </a:lnTo>
                  <a:lnTo>
                    <a:pt x="3534" y="1032"/>
                  </a:lnTo>
                  <a:lnTo>
                    <a:pt x="3540" y="1038"/>
                  </a:lnTo>
                  <a:lnTo>
                    <a:pt x="3570" y="1050"/>
                  </a:lnTo>
                  <a:lnTo>
                    <a:pt x="3576" y="1026"/>
                  </a:lnTo>
                  <a:lnTo>
                    <a:pt x="3594" y="1044"/>
                  </a:lnTo>
                  <a:lnTo>
                    <a:pt x="3600" y="1038"/>
                  </a:lnTo>
                  <a:lnTo>
                    <a:pt x="3600" y="1026"/>
                  </a:lnTo>
                  <a:lnTo>
                    <a:pt x="3594" y="1014"/>
                  </a:lnTo>
                  <a:lnTo>
                    <a:pt x="3582" y="1002"/>
                  </a:lnTo>
                  <a:lnTo>
                    <a:pt x="3564" y="990"/>
                  </a:lnTo>
                  <a:lnTo>
                    <a:pt x="3606" y="984"/>
                  </a:lnTo>
                  <a:lnTo>
                    <a:pt x="3606" y="990"/>
                  </a:lnTo>
                  <a:lnTo>
                    <a:pt x="3612" y="996"/>
                  </a:lnTo>
                  <a:lnTo>
                    <a:pt x="3612" y="1008"/>
                  </a:lnTo>
                  <a:lnTo>
                    <a:pt x="3624" y="1032"/>
                  </a:lnTo>
                  <a:lnTo>
                    <a:pt x="3630" y="1038"/>
                  </a:lnTo>
                  <a:lnTo>
                    <a:pt x="3636" y="1038"/>
                  </a:lnTo>
                  <a:lnTo>
                    <a:pt x="3654" y="1032"/>
                  </a:lnTo>
                  <a:lnTo>
                    <a:pt x="3690" y="1026"/>
                  </a:lnTo>
                  <a:lnTo>
                    <a:pt x="3732" y="1008"/>
                  </a:lnTo>
                  <a:lnTo>
                    <a:pt x="3768" y="990"/>
                  </a:lnTo>
                  <a:lnTo>
                    <a:pt x="3798" y="972"/>
                  </a:lnTo>
                  <a:lnTo>
                    <a:pt x="3798" y="960"/>
                  </a:lnTo>
                  <a:lnTo>
                    <a:pt x="3786" y="942"/>
                  </a:lnTo>
                  <a:lnTo>
                    <a:pt x="3780" y="930"/>
                  </a:lnTo>
                  <a:lnTo>
                    <a:pt x="3774" y="912"/>
                  </a:lnTo>
                  <a:lnTo>
                    <a:pt x="3774" y="900"/>
                  </a:lnTo>
                  <a:lnTo>
                    <a:pt x="3780" y="894"/>
                  </a:lnTo>
                  <a:lnTo>
                    <a:pt x="3792" y="894"/>
                  </a:lnTo>
                  <a:lnTo>
                    <a:pt x="3804" y="888"/>
                  </a:lnTo>
                  <a:lnTo>
                    <a:pt x="3822" y="888"/>
                  </a:lnTo>
                  <a:lnTo>
                    <a:pt x="3840" y="882"/>
                  </a:lnTo>
                  <a:lnTo>
                    <a:pt x="3858" y="882"/>
                  </a:lnTo>
                  <a:lnTo>
                    <a:pt x="3864" y="876"/>
                  </a:lnTo>
                  <a:lnTo>
                    <a:pt x="3870" y="876"/>
                  </a:lnTo>
                  <a:lnTo>
                    <a:pt x="3870" y="858"/>
                  </a:lnTo>
                  <a:lnTo>
                    <a:pt x="3864" y="846"/>
                  </a:lnTo>
                  <a:lnTo>
                    <a:pt x="3864" y="840"/>
                  </a:lnTo>
                  <a:lnTo>
                    <a:pt x="3858" y="828"/>
                  </a:lnTo>
                  <a:lnTo>
                    <a:pt x="3840" y="804"/>
                  </a:lnTo>
                  <a:lnTo>
                    <a:pt x="3822" y="798"/>
                  </a:lnTo>
                  <a:lnTo>
                    <a:pt x="3786" y="792"/>
                  </a:lnTo>
                  <a:lnTo>
                    <a:pt x="3744" y="792"/>
                  </a:lnTo>
                  <a:lnTo>
                    <a:pt x="3708" y="804"/>
                  </a:lnTo>
                  <a:lnTo>
                    <a:pt x="3690" y="822"/>
                  </a:lnTo>
                  <a:lnTo>
                    <a:pt x="3690" y="840"/>
                  </a:lnTo>
                  <a:lnTo>
                    <a:pt x="3696" y="840"/>
                  </a:lnTo>
                  <a:lnTo>
                    <a:pt x="3702" y="846"/>
                  </a:lnTo>
                  <a:lnTo>
                    <a:pt x="3666" y="870"/>
                  </a:lnTo>
                  <a:lnTo>
                    <a:pt x="3642" y="870"/>
                  </a:lnTo>
                  <a:lnTo>
                    <a:pt x="3576" y="918"/>
                  </a:lnTo>
                  <a:lnTo>
                    <a:pt x="3552" y="930"/>
                  </a:lnTo>
                  <a:lnTo>
                    <a:pt x="3546" y="936"/>
                  </a:lnTo>
                  <a:lnTo>
                    <a:pt x="3540" y="948"/>
                  </a:lnTo>
                  <a:lnTo>
                    <a:pt x="3522" y="966"/>
                  </a:lnTo>
                  <a:lnTo>
                    <a:pt x="3492" y="966"/>
                  </a:lnTo>
                  <a:lnTo>
                    <a:pt x="3456" y="984"/>
                  </a:lnTo>
                  <a:lnTo>
                    <a:pt x="3456" y="972"/>
                  </a:lnTo>
                  <a:lnTo>
                    <a:pt x="3450" y="954"/>
                  </a:lnTo>
                  <a:lnTo>
                    <a:pt x="3450" y="918"/>
                  </a:lnTo>
                  <a:lnTo>
                    <a:pt x="3456" y="912"/>
                  </a:lnTo>
                  <a:lnTo>
                    <a:pt x="3480" y="900"/>
                  </a:lnTo>
                  <a:lnTo>
                    <a:pt x="3498" y="900"/>
                  </a:lnTo>
                  <a:lnTo>
                    <a:pt x="3510" y="894"/>
                  </a:lnTo>
                  <a:lnTo>
                    <a:pt x="3516" y="882"/>
                  </a:lnTo>
                  <a:lnTo>
                    <a:pt x="3516" y="870"/>
                  </a:lnTo>
                  <a:lnTo>
                    <a:pt x="3510" y="852"/>
                  </a:lnTo>
                  <a:lnTo>
                    <a:pt x="3504" y="846"/>
                  </a:lnTo>
                  <a:lnTo>
                    <a:pt x="3498" y="834"/>
                  </a:lnTo>
                  <a:lnTo>
                    <a:pt x="3486" y="834"/>
                  </a:lnTo>
                  <a:lnTo>
                    <a:pt x="3450" y="852"/>
                  </a:lnTo>
                  <a:lnTo>
                    <a:pt x="3432" y="858"/>
                  </a:lnTo>
                  <a:lnTo>
                    <a:pt x="3420" y="864"/>
                  </a:lnTo>
                  <a:lnTo>
                    <a:pt x="3414" y="870"/>
                  </a:lnTo>
                  <a:lnTo>
                    <a:pt x="3408" y="870"/>
                  </a:lnTo>
                  <a:lnTo>
                    <a:pt x="3378" y="900"/>
                  </a:lnTo>
                  <a:lnTo>
                    <a:pt x="3372" y="888"/>
                  </a:lnTo>
                  <a:lnTo>
                    <a:pt x="3396" y="858"/>
                  </a:lnTo>
                  <a:lnTo>
                    <a:pt x="3396" y="840"/>
                  </a:lnTo>
                  <a:lnTo>
                    <a:pt x="3438" y="822"/>
                  </a:lnTo>
                  <a:lnTo>
                    <a:pt x="3402" y="816"/>
                  </a:lnTo>
                  <a:lnTo>
                    <a:pt x="3408" y="804"/>
                  </a:lnTo>
                  <a:lnTo>
                    <a:pt x="3360" y="816"/>
                  </a:lnTo>
                  <a:lnTo>
                    <a:pt x="3336" y="804"/>
                  </a:lnTo>
                  <a:lnTo>
                    <a:pt x="3378" y="792"/>
                  </a:lnTo>
                  <a:lnTo>
                    <a:pt x="3378" y="774"/>
                  </a:lnTo>
                  <a:lnTo>
                    <a:pt x="3390" y="774"/>
                  </a:lnTo>
                  <a:lnTo>
                    <a:pt x="3396" y="780"/>
                  </a:lnTo>
                  <a:lnTo>
                    <a:pt x="3420" y="780"/>
                  </a:lnTo>
                  <a:lnTo>
                    <a:pt x="3426" y="774"/>
                  </a:lnTo>
                  <a:lnTo>
                    <a:pt x="3426" y="762"/>
                  </a:lnTo>
                  <a:lnTo>
                    <a:pt x="3420" y="756"/>
                  </a:lnTo>
                  <a:lnTo>
                    <a:pt x="3408" y="756"/>
                  </a:lnTo>
                  <a:lnTo>
                    <a:pt x="3396" y="744"/>
                  </a:lnTo>
                  <a:lnTo>
                    <a:pt x="3396" y="738"/>
                  </a:lnTo>
                  <a:lnTo>
                    <a:pt x="3420" y="690"/>
                  </a:lnTo>
                  <a:lnTo>
                    <a:pt x="3426" y="684"/>
                  </a:lnTo>
                  <a:lnTo>
                    <a:pt x="3426" y="672"/>
                  </a:lnTo>
                  <a:lnTo>
                    <a:pt x="3420" y="666"/>
                  </a:lnTo>
                  <a:lnTo>
                    <a:pt x="3414" y="666"/>
                  </a:lnTo>
                  <a:lnTo>
                    <a:pt x="3372" y="648"/>
                  </a:lnTo>
                  <a:lnTo>
                    <a:pt x="3348" y="660"/>
                  </a:lnTo>
                  <a:lnTo>
                    <a:pt x="3336" y="660"/>
                  </a:lnTo>
                  <a:lnTo>
                    <a:pt x="3318" y="666"/>
                  </a:lnTo>
                  <a:lnTo>
                    <a:pt x="3312" y="666"/>
                  </a:lnTo>
                  <a:lnTo>
                    <a:pt x="3306" y="672"/>
                  </a:lnTo>
                  <a:lnTo>
                    <a:pt x="3306" y="690"/>
                  </a:lnTo>
                  <a:lnTo>
                    <a:pt x="3240" y="690"/>
                  </a:lnTo>
                  <a:lnTo>
                    <a:pt x="3228" y="696"/>
                  </a:lnTo>
                  <a:lnTo>
                    <a:pt x="3222" y="702"/>
                  </a:lnTo>
                  <a:lnTo>
                    <a:pt x="3210" y="708"/>
                  </a:lnTo>
                  <a:lnTo>
                    <a:pt x="3198" y="720"/>
                  </a:lnTo>
                  <a:lnTo>
                    <a:pt x="3204" y="726"/>
                  </a:lnTo>
                  <a:lnTo>
                    <a:pt x="3216" y="732"/>
                  </a:lnTo>
                  <a:lnTo>
                    <a:pt x="3228" y="732"/>
                  </a:lnTo>
                  <a:lnTo>
                    <a:pt x="3234" y="738"/>
                  </a:lnTo>
                  <a:lnTo>
                    <a:pt x="3228" y="738"/>
                  </a:lnTo>
                  <a:lnTo>
                    <a:pt x="3222" y="744"/>
                  </a:lnTo>
                  <a:lnTo>
                    <a:pt x="3204" y="744"/>
                  </a:lnTo>
                  <a:lnTo>
                    <a:pt x="3180" y="756"/>
                  </a:lnTo>
                  <a:lnTo>
                    <a:pt x="3168" y="768"/>
                  </a:lnTo>
                  <a:lnTo>
                    <a:pt x="3168" y="774"/>
                  </a:lnTo>
                  <a:lnTo>
                    <a:pt x="3174" y="786"/>
                  </a:lnTo>
                  <a:lnTo>
                    <a:pt x="3186" y="798"/>
                  </a:lnTo>
                  <a:lnTo>
                    <a:pt x="3198" y="804"/>
                  </a:lnTo>
                  <a:lnTo>
                    <a:pt x="3204" y="810"/>
                  </a:lnTo>
                  <a:lnTo>
                    <a:pt x="3210" y="810"/>
                  </a:lnTo>
                  <a:lnTo>
                    <a:pt x="3234" y="798"/>
                  </a:lnTo>
                  <a:lnTo>
                    <a:pt x="3234" y="822"/>
                  </a:lnTo>
                  <a:lnTo>
                    <a:pt x="3240" y="828"/>
                  </a:lnTo>
                  <a:lnTo>
                    <a:pt x="3246" y="828"/>
                  </a:lnTo>
                  <a:lnTo>
                    <a:pt x="3258" y="822"/>
                  </a:lnTo>
                  <a:lnTo>
                    <a:pt x="3282" y="822"/>
                  </a:lnTo>
                  <a:lnTo>
                    <a:pt x="3276" y="828"/>
                  </a:lnTo>
                  <a:lnTo>
                    <a:pt x="3252" y="840"/>
                  </a:lnTo>
                  <a:lnTo>
                    <a:pt x="3246" y="840"/>
                  </a:lnTo>
                  <a:lnTo>
                    <a:pt x="3228" y="828"/>
                  </a:lnTo>
                  <a:lnTo>
                    <a:pt x="3222" y="846"/>
                  </a:lnTo>
                  <a:lnTo>
                    <a:pt x="3204" y="846"/>
                  </a:lnTo>
                  <a:lnTo>
                    <a:pt x="3192" y="852"/>
                  </a:lnTo>
                  <a:lnTo>
                    <a:pt x="3186" y="852"/>
                  </a:lnTo>
                  <a:lnTo>
                    <a:pt x="3180" y="858"/>
                  </a:lnTo>
                  <a:lnTo>
                    <a:pt x="3204" y="858"/>
                  </a:lnTo>
                  <a:lnTo>
                    <a:pt x="3228" y="846"/>
                  </a:lnTo>
                  <a:lnTo>
                    <a:pt x="3240" y="846"/>
                  </a:lnTo>
                  <a:lnTo>
                    <a:pt x="3240" y="852"/>
                  </a:lnTo>
                  <a:lnTo>
                    <a:pt x="3228" y="870"/>
                  </a:lnTo>
                  <a:lnTo>
                    <a:pt x="3210" y="882"/>
                  </a:lnTo>
                  <a:lnTo>
                    <a:pt x="3198" y="888"/>
                  </a:lnTo>
                  <a:lnTo>
                    <a:pt x="3180" y="894"/>
                  </a:lnTo>
                  <a:lnTo>
                    <a:pt x="3168" y="900"/>
                  </a:lnTo>
                  <a:lnTo>
                    <a:pt x="3162" y="906"/>
                  </a:lnTo>
                  <a:lnTo>
                    <a:pt x="3138" y="918"/>
                  </a:lnTo>
                  <a:lnTo>
                    <a:pt x="3132" y="924"/>
                  </a:lnTo>
                  <a:lnTo>
                    <a:pt x="3120" y="918"/>
                  </a:lnTo>
                  <a:lnTo>
                    <a:pt x="3114" y="918"/>
                  </a:lnTo>
                  <a:lnTo>
                    <a:pt x="3102" y="912"/>
                  </a:lnTo>
                  <a:lnTo>
                    <a:pt x="3090" y="912"/>
                  </a:lnTo>
                  <a:lnTo>
                    <a:pt x="3072" y="930"/>
                  </a:lnTo>
                  <a:lnTo>
                    <a:pt x="3060" y="936"/>
                  </a:lnTo>
                  <a:lnTo>
                    <a:pt x="3054" y="948"/>
                  </a:lnTo>
                  <a:lnTo>
                    <a:pt x="3054" y="972"/>
                  </a:lnTo>
                  <a:lnTo>
                    <a:pt x="3048" y="978"/>
                  </a:lnTo>
                  <a:lnTo>
                    <a:pt x="3042" y="966"/>
                  </a:lnTo>
                  <a:lnTo>
                    <a:pt x="3030" y="966"/>
                  </a:lnTo>
                  <a:lnTo>
                    <a:pt x="3018" y="960"/>
                  </a:lnTo>
                  <a:lnTo>
                    <a:pt x="3012" y="960"/>
                  </a:lnTo>
                  <a:lnTo>
                    <a:pt x="3006" y="954"/>
                  </a:lnTo>
                  <a:lnTo>
                    <a:pt x="3030" y="930"/>
                  </a:lnTo>
                  <a:lnTo>
                    <a:pt x="3042" y="924"/>
                  </a:lnTo>
                  <a:lnTo>
                    <a:pt x="3060" y="906"/>
                  </a:lnTo>
                  <a:lnTo>
                    <a:pt x="3072" y="900"/>
                  </a:lnTo>
                  <a:lnTo>
                    <a:pt x="3036" y="900"/>
                  </a:lnTo>
                  <a:lnTo>
                    <a:pt x="3030" y="888"/>
                  </a:lnTo>
                  <a:lnTo>
                    <a:pt x="3018" y="882"/>
                  </a:lnTo>
                  <a:lnTo>
                    <a:pt x="2994" y="882"/>
                  </a:lnTo>
                  <a:lnTo>
                    <a:pt x="2988" y="888"/>
                  </a:lnTo>
                  <a:lnTo>
                    <a:pt x="2946" y="888"/>
                  </a:lnTo>
                  <a:lnTo>
                    <a:pt x="2946" y="894"/>
                  </a:lnTo>
                  <a:lnTo>
                    <a:pt x="2940" y="906"/>
                  </a:lnTo>
                  <a:lnTo>
                    <a:pt x="2940" y="918"/>
                  </a:lnTo>
                  <a:lnTo>
                    <a:pt x="2946" y="918"/>
                  </a:lnTo>
                  <a:lnTo>
                    <a:pt x="2952" y="924"/>
                  </a:lnTo>
                  <a:lnTo>
                    <a:pt x="2964" y="924"/>
                  </a:lnTo>
                  <a:lnTo>
                    <a:pt x="2976" y="936"/>
                  </a:lnTo>
                  <a:lnTo>
                    <a:pt x="2982" y="936"/>
                  </a:lnTo>
                  <a:lnTo>
                    <a:pt x="2976" y="942"/>
                  </a:lnTo>
                  <a:lnTo>
                    <a:pt x="2958" y="942"/>
                  </a:lnTo>
                  <a:lnTo>
                    <a:pt x="2952" y="936"/>
                  </a:lnTo>
                  <a:lnTo>
                    <a:pt x="2940" y="930"/>
                  </a:lnTo>
                  <a:lnTo>
                    <a:pt x="2934" y="924"/>
                  </a:lnTo>
                  <a:lnTo>
                    <a:pt x="2916" y="912"/>
                  </a:lnTo>
                  <a:lnTo>
                    <a:pt x="2910" y="942"/>
                  </a:lnTo>
                  <a:lnTo>
                    <a:pt x="2904" y="942"/>
                  </a:lnTo>
                  <a:lnTo>
                    <a:pt x="2898" y="948"/>
                  </a:lnTo>
                  <a:lnTo>
                    <a:pt x="2862" y="948"/>
                  </a:lnTo>
                  <a:lnTo>
                    <a:pt x="2844" y="942"/>
                  </a:lnTo>
                  <a:lnTo>
                    <a:pt x="2826" y="942"/>
                  </a:lnTo>
                  <a:lnTo>
                    <a:pt x="2808" y="936"/>
                  </a:lnTo>
                  <a:lnTo>
                    <a:pt x="2718" y="936"/>
                  </a:lnTo>
                  <a:lnTo>
                    <a:pt x="2706" y="930"/>
                  </a:lnTo>
                  <a:lnTo>
                    <a:pt x="2700" y="918"/>
                  </a:lnTo>
                  <a:lnTo>
                    <a:pt x="2688" y="912"/>
                  </a:lnTo>
                  <a:lnTo>
                    <a:pt x="2628" y="918"/>
                  </a:lnTo>
                  <a:lnTo>
                    <a:pt x="2622" y="912"/>
                  </a:lnTo>
                  <a:lnTo>
                    <a:pt x="2616" y="900"/>
                  </a:lnTo>
                  <a:lnTo>
                    <a:pt x="2604" y="894"/>
                  </a:lnTo>
                  <a:lnTo>
                    <a:pt x="2598" y="894"/>
                  </a:lnTo>
                  <a:lnTo>
                    <a:pt x="2586" y="888"/>
                  </a:lnTo>
                  <a:lnTo>
                    <a:pt x="2568" y="888"/>
                  </a:lnTo>
                  <a:lnTo>
                    <a:pt x="2556" y="894"/>
                  </a:lnTo>
                  <a:lnTo>
                    <a:pt x="2538" y="900"/>
                  </a:lnTo>
                  <a:lnTo>
                    <a:pt x="2532" y="906"/>
                  </a:lnTo>
                  <a:lnTo>
                    <a:pt x="2526" y="906"/>
                  </a:lnTo>
                  <a:lnTo>
                    <a:pt x="2526" y="912"/>
                  </a:lnTo>
                  <a:lnTo>
                    <a:pt x="2484" y="912"/>
                  </a:lnTo>
                  <a:lnTo>
                    <a:pt x="2472" y="906"/>
                  </a:lnTo>
                  <a:lnTo>
                    <a:pt x="2442" y="906"/>
                  </a:lnTo>
                  <a:lnTo>
                    <a:pt x="2430" y="918"/>
                  </a:lnTo>
                  <a:lnTo>
                    <a:pt x="2430" y="930"/>
                  </a:lnTo>
                  <a:lnTo>
                    <a:pt x="2418" y="954"/>
                  </a:lnTo>
                  <a:lnTo>
                    <a:pt x="2412" y="960"/>
                  </a:lnTo>
                  <a:lnTo>
                    <a:pt x="2412" y="966"/>
                  </a:lnTo>
                  <a:lnTo>
                    <a:pt x="2400" y="996"/>
                  </a:lnTo>
                  <a:lnTo>
                    <a:pt x="2364" y="996"/>
                  </a:lnTo>
                  <a:lnTo>
                    <a:pt x="2358" y="1026"/>
                  </a:lnTo>
                  <a:lnTo>
                    <a:pt x="2334" y="978"/>
                  </a:lnTo>
                  <a:lnTo>
                    <a:pt x="2340" y="978"/>
                  </a:lnTo>
                  <a:lnTo>
                    <a:pt x="2352" y="984"/>
                  </a:lnTo>
                  <a:lnTo>
                    <a:pt x="2376" y="984"/>
                  </a:lnTo>
                  <a:lnTo>
                    <a:pt x="2388" y="972"/>
                  </a:lnTo>
                  <a:lnTo>
                    <a:pt x="2358" y="942"/>
                  </a:lnTo>
                  <a:lnTo>
                    <a:pt x="2340" y="942"/>
                  </a:lnTo>
                  <a:lnTo>
                    <a:pt x="2328" y="936"/>
                  </a:lnTo>
                  <a:lnTo>
                    <a:pt x="2316" y="936"/>
                  </a:lnTo>
                  <a:lnTo>
                    <a:pt x="2322" y="918"/>
                  </a:lnTo>
                  <a:lnTo>
                    <a:pt x="2304" y="924"/>
                  </a:lnTo>
                  <a:lnTo>
                    <a:pt x="2262" y="930"/>
                  </a:lnTo>
                  <a:lnTo>
                    <a:pt x="2208" y="936"/>
                  </a:lnTo>
                  <a:lnTo>
                    <a:pt x="2160" y="942"/>
                  </a:lnTo>
                  <a:lnTo>
                    <a:pt x="2112" y="942"/>
                  </a:lnTo>
                  <a:lnTo>
                    <a:pt x="2064" y="936"/>
                  </a:lnTo>
                  <a:lnTo>
                    <a:pt x="2034" y="930"/>
                  </a:lnTo>
                  <a:lnTo>
                    <a:pt x="2028" y="924"/>
                  </a:lnTo>
                  <a:lnTo>
                    <a:pt x="2052" y="918"/>
                  </a:lnTo>
                  <a:lnTo>
                    <a:pt x="2082" y="918"/>
                  </a:lnTo>
                  <a:lnTo>
                    <a:pt x="2118" y="912"/>
                  </a:lnTo>
                  <a:lnTo>
                    <a:pt x="2142" y="900"/>
                  </a:lnTo>
                  <a:lnTo>
                    <a:pt x="2142" y="888"/>
                  </a:lnTo>
                  <a:lnTo>
                    <a:pt x="2112" y="864"/>
                  </a:lnTo>
                  <a:lnTo>
                    <a:pt x="2082" y="852"/>
                  </a:lnTo>
                  <a:lnTo>
                    <a:pt x="2004" y="852"/>
                  </a:lnTo>
                  <a:lnTo>
                    <a:pt x="1968" y="840"/>
                  </a:lnTo>
                  <a:lnTo>
                    <a:pt x="1944" y="834"/>
                  </a:lnTo>
                  <a:lnTo>
                    <a:pt x="1938" y="828"/>
                  </a:lnTo>
                  <a:lnTo>
                    <a:pt x="1908" y="828"/>
                  </a:lnTo>
                  <a:lnTo>
                    <a:pt x="1896" y="822"/>
                  </a:lnTo>
                  <a:lnTo>
                    <a:pt x="1866" y="804"/>
                  </a:lnTo>
                  <a:lnTo>
                    <a:pt x="1836" y="792"/>
                  </a:lnTo>
                  <a:lnTo>
                    <a:pt x="1812" y="786"/>
                  </a:lnTo>
                  <a:lnTo>
                    <a:pt x="1800" y="792"/>
                  </a:lnTo>
                  <a:lnTo>
                    <a:pt x="1782" y="798"/>
                  </a:lnTo>
                  <a:lnTo>
                    <a:pt x="1770" y="804"/>
                  </a:lnTo>
                  <a:lnTo>
                    <a:pt x="1758" y="816"/>
                  </a:lnTo>
                  <a:lnTo>
                    <a:pt x="1734" y="828"/>
                  </a:lnTo>
                  <a:lnTo>
                    <a:pt x="1680" y="828"/>
                  </a:lnTo>
                  <a:lnTo>
                    <a:pt x="1710" y="810"/>
                  </a:lnTo>
                  <a:lnTo>
                    <a:pt x="1710" y="798"/>
                  </a:lnTo>
                  <a:lnTo>
                    <a:pt x="1734" y="768"/>
                  </a:lnTo>
                  <a:lnTo>
                    <a:pt x="1728" y="768"/>
                  </a:lnTo>
                  <a:lnTo>
                    <a:pt x="1722" y="774"/>
                  </a:lnTo>
                  <a:lnTo>
                    <a:pt x="1674" y="798"/>
                  </a:lnTo>
                  <a:lnTo>
                    <a:pt x="1650" y="822"/>
                  </a:lnTo>
                  <a:lnTo>
                    <a:pt x="1638" y="828"/>
                  </a:lnTo>
                  <a:lnTo>
                    <a:pt x="1620" y="834"/>
                  </a:lnTo>
                  <a:lnTo>
                    <a:pt x="1608" y="828"/>
                  </a:lnTo>
                  <a:lnTo>
                    <a:pt x="1602" y="816"/>
                  </a:lnTo>
                  <a:lnTo>
                    <a:pt x="1602" y="798"/>
                  </a:lnTo>
                  <a:lnTo>
                    <a:pt x="1614" y="774"/>
                  </a:lnTo>
                  <a:lnTo>
                    <a:pt x="1614" y="762"/>
                  </a:lnTo>
                  <a:lnTo>
                    <a:pt x="1608" y="750"/>
                  </a:lnTo>
                  <a:lnTo>
                    <a:pt x="1596" y="744"/>
                  </a:lnTo>
                  <a:lnTo>
                    <a:pt x="1590" y="738"/>
                  </a:lnTo>
                  <a:lnTo>
                    <a:pt x="1578" y="738"/>
                  </a:lnTo>
                  <a:lnTo>
                    <a:pt x="1572" y="744"/>
                  </a:lnTo>
                  <a:lnTo>
                    <a:pt x="1572" y="750"/>
                  </a:lnTo>
                  <a:lnTo>
                    <a:pt x="1578" y="762"/>
                  </a:lnTo>
                  <a:lnTo>
                    <a:pt x="1584" y="768"/>
                  </a:lnTo>
                  <a:lnTo>
                    <a:pt x="1542" y="768"/>
                  </a:lnTo>
                  <a:lnTo>
                    <a:pt x="1530" y="774"/>
                  </a:lnTo>
                  <a:lnTo>
                    <a:pt x="1512" y="780"/>
                  </a:lnTo>
                  <a:lnTo>
                    <a:pt x="1494" y="798"/>
                  </a:lnTo>
                  <a:lnTo>
                    <a:pt x="1446" y="798"/>
                  </a:lnTo>
                  <a:lnTo>
                    <a:pt x="1428" y="804"/>
                  </a:lnTo>
                  <a:lnTo>
                    <a:pt x="1416" y="804"/>
                  </a:lnTo>
                  <a:lnTo>
                    <a:pt x="1398" y="810"/>
                  </a:lnTo>
                  <a:lnTo>
                    <a:pt x="1380" y="810"/>
                  </a:lnTo>
                  <a:lnTo>
                    <a:pt x="1374" y="816"/>
                  </a:lnTo>
                  <a:lnTo>
                    <a:pt x="1368" y="816"/>
                  </a:lnTo>
                  <a:lnTo>
                    <a:pt x="1356" y="822"/>
                  </a:lnTo>
                  <a:lnTo>
                    <a:pt x="1350" y="828"/>
                  </a:lnTo>
                  <a:lnTo>
                    <a:pt x="1338" y="834"/>
                  </a:lnTo>
                  <a:lnTo>
                    <a:pt x="1314" y="816"/>
                  </a:lnTo>
                  <a:lnTo>
                    <a:pt x="1302" y="822"/>
                  </a:lnTo>
                  <a:lnTo>
                    <a:pt x="1296" y="828"/>
                  </a:lnTo>
                  <a:lnTo>
                    <a:pt x="1272" y="840"/>
                  </a:lnTo>
                  <a:lnTo>
                    <a:pt x="1260" y="840"/>
                  </a:lnTo>
                  <a:lnTo>
                    <a:pt x="1254" y="846"/>
                  </a:lnTo>
                  <a:lnTo>
                    <a:pt x="1242" y="846"/>
                  </a:lnTo>
                  <a:lnTo>
                    <a:pt x="1230" y="852"/>
                  </a:lnTo>
                  <a:lnTo>
                    <a:pt x="1224" y="858"/>
                  </a:lnTo>
                  <a:lnTo>
                    <a:pt x="1212" y="864"/>
                  </a:lnTo>
                  <a:lnTo>
                    <a:pt x="1176" y="864"/>
                  </a:lnTo>
                  <a:lnTo>
                    <a:pt x="1188" y="858"/>
                  </a:lnTo>
                  <a:lnTo>
                    <a:pt x="1194" y="846"/>
                  </a:lnTo>
                  <a:lnTo>
                    <a:pt x="1212" y="840"/>
                  </a:lnTo>
                  <a:lnTo>
                    <a:pt x="1236" y="828"/>
                  </a:lnTo>
                  <a:lnTo>
                    <a:pt x="1254" y="828"/>
                  </a:lnTo>
                  <a:lnTo>
                    <a:pt x="1266" y="822"/>
                  </a:lnTo>
                  <a:lnTo>
                    <a:pt x="1284" y="816"/>
                  </a:lnTo>
                  <a:lnTo>
                    <a:pt x="1290" y="810"/>
                  </a:lnTo>
                  <a:lnTo>
                    <a:pt x="1362" y="810"/>
                  </a:lnTo>
                  <a:lnTo>
                    <a:pt x="1386" y="798"/>
                  </a:lnTo>
                  <a:lnTo>
                    <a:pt x="1422" y="792"/>
                  </a:lnTo>
                  <a:lnTo>
                    <a:pt x="1458" y="780"/>
                  </a:lnTo>
                  <a:lnTo>
                    <a:pt x="1470" y="780"/>
                  </a:lnTo>
                  <a:lnTo>
                    <a:pt x="1476" y="774"/>
                  </a:lnTo>
                  <a:lnTo>
                    <a:pt x="1482" y="774"/>
                  </a:lnTo>
                  <a:lnTo>
                    <a:pt x="1476" y="768"/>
                  </a:lnTo>
                  <a:lnTo>
                    <a:pt x="1410" y="768"/>
                  </a:lnTo>
                  <a:lnTo>
                    <a:pt x="1398" y="774"/>
                  </a:lnTo>
                  <a:lnTo>
                    <a:pt x="1392" y="774"/>
                  </a:lnTo>
                  <a:lnTo>
                    <a:pt x="1380" y="780"/>
                  </a:lnTo>
                  <a:lnTo>
                    <a:pt x="1374" y="786"/>
                  </a:lnTo>
                  <a:lnTo>
                    <a:pt x="1368" y="786"/>
                  </a:lnTo>
                  <a:lnTo>
                    <a:pt x="1362" y="792"/>
                  </a:lnTo>
                  <a:lnTo>
                    <a:pt x="1278" y="792"/>
                  </a:lnTo>
                  <a:lnTo>
                    <a:pt x="1254" y="804"/>
                  </a:lnTo>
                  <a:lnTo>
                    <a:pt x="1248" y="810"/>
                  </a:lnTo>
                  <a:lnTo>
                    <a:pt x="1236" y="816"/>
                  </a:lnTo>
                  <a:lnTo>
                    <a:pt x="1230" y="822"/>
                  </a:lnTo>
                  <a:lnTo>
                    <a:pt x="1212" y="822"/>
                  </a:lnTo>
                  <a:lnTo>
                    <a:pt x="1158" y="846"/>
                  </a:lnTo>
                  <a:lnTo>
                    <a:pt x="1140" y="846"/>
                  </a:lnTo>
                  <a:lnTo>
                    <a:pt x="1128" y="858"/>
                  </a:lnTo>
                  <a:lnTo>
                    <a:pt x="1122" y="870"/>
                  </a:lnTo>
                  <a:lnTo>
                    <a:pt x="1122" y="876"/>
                  </a:lnTo>
                  <a:lnTo>
                    <a:pt x="1116" y="876"/>
                  </a:lnTo>
                  <a:lnTo>
                    <a:pt x="1110" y="870"/>
                  </a:lnTo>
                  <a:lnTo>
                    <a:pt x="1110" y="846"/>
                  </a:lnTo>
                  <a:lnTo>
                    <a:pt x="1116" y="846"/>
                  </a:lnTo>
                  <a:lnTo>
                    <a:pt x="1152" y="834"/>
                  </a:lnTo>
                  <a:lnTo>
                    <a:pt x="1176" y="822"/>
                  </a:lnTo>
                  <a:lnTo>
                    <a:pt x="1194" y="816"/>
                  </a:lnTo>
                  <a:lnTo>
                    <a:pt x="1188" y="810"/>
                  </a:lnTo>
                  <a:lnTo>
                    <a:pt x="1176" y="810"/>
                  </a:lnTo>
                  <a:lnTo>
                    <a:pt x="1164" y="804"/>
                  </a:lnTo>
                  <a:lnTo>
                    <a:pt x="1140" y="804"/>
                  </a:lnTo>
                  <a:lnTo>
                    <a:pt x="1122" y="822"/>
                  </a:lnTo>
                  <a:lnTo>
                    <a:pt x="1110" y="828"/>
                  </a:lnTo>
                  <a:lnTo>
                    <a:pt x="1092" y="828"/>
                  </a:lnTo>
                  <a:lnTo>
                    <a:pt x="1080" y="834"/>
                  </a:lnTo>
                  <a:lnTo>
                    <a:pt x="1068" y="834"/>
                  </a:lnTo>
                  <a:lnTo>
                    <a:pt x="1068" y="840"/>
                  </a:lnTo>
                  <a:lnTo>
                    <a:pt x="1062" y="846"/>
                  </a:lnTo>
                  <a:lnTo>
                    <a:pt x="1062" y="876"/>
                  </a:lnTo>
                  <a:lnTo>
                    <a:pt x="1038" y="858"/>
                  </a:lnTo>
                  <a:lnTo>
                    <a:pt x="972" y="852"/>
                  </a:lnTo>
                  <a:lnTo>
                    <a:pt x="960" y="846"/>
                  </a:lnTo>
                  <a:lnTo>
                    <a:pt x="948" y="834"/>
                  </a:lnTo>
                  <a:lnTo>
                    <a:pt x="936" y="834"/>
                  </a:lnTo>
                  <a:lnTo>
                    <a:pt x="936" y="828"/>
                  </a:lnTo>
                  <a:lnTo>
                    <a:pt x="942" y="822"/>
                  </a:lnTo>
                  <a:lnTo>
                    <a:pt x="942" y="810"/>
                  </a:lnTo>
                  <a:lnTo>
                    <a:pt x="948" y="804"/>
                  </a:lnTo>
                  <a:lnTo>
                    <a:pt x="834" y="804"/>
                  </a:lnTo>
                  <a:lnTo>
                    <a:pt x="852" y="804"/>
                  </a:lnTo>
                  <a:lnTo>
                    <a:pt x="78" y="1440"/>
                  </a:lnTo>
                  <a:lnTo>
                    <a:pt x="72" y="1446"/>
                  </a:lnTo>
                  <a:lnTo>
                    <a:pt x="60" y="1452"/>
                  </a:lnTo>
                  <a:lnTo>
                    <a:pt x="54" y="1464"/>
                  </a:lnTo>
                  <a:lnTo>
                    <a:pt x="54" y="1476"/>
                  </a:lnTo>
                  <a:lnTo>
                    <a:pt x="108" y="1476"/>
                  </a:lnTo>
                  <a:lnTo>
                    <a:pt x="120" y="1464"/>
                  </a:lnTo>
                  <a:lnTo>
                    <a:pt x="156" y="1464"/>
                  </a:lnTo>
                  <a:lnTo>
                    <a:pt x="132" y="1488"/>
                  </a:lnTo>
                  <a:lnTo>
                    <a:pt x="132" y="1494"/>
                  </a:lnTo>
                  <a:lnTo>
                    <a:pt x="138" y="1506"/>
                  </a:lnTo>
                  <a:lnTo>
                    <a:pt x="138" y="1524"/>
                  </a:lnTo>
                  <a:lnTo>
                    <a:pt x="144" y="1530"/>
                  </a:lnTo>
                  <a:lnTo>
                    <a:pt x="156" y="1536"/>
                  </a:lnTo>
                  <a:lnTo>
                    <a:pt x="162" y="1542"/>
                  </a:lnTo>
                  <a:lnTo>
                    <a:pt x="144" y="1560"/>
                  </a:lnTo>
                  <a:lnTo>
                    <a:pt x="144" y="1572"/>
                  </a:lnTo>
                  <a:lnTo>
                    <a:pt x="150" y="1572"/>
                  </a:lnTo>
                  <a:lnTo>
                    <a:pt x="156" y="1566"/>
                  </a:lnTo>
                  <a:lnTo>
                    <a:pt x="168" y="1560"/>
                  </a:lnTo>
                  <a:lnTo>
                    <a:pt x="174" y="1554"/>
                  </a:lnTo>
                  <a:lnTo>
                    <a:pt x="180" y="1554"/>
                  </a:lnTo>
                  <a:lnTo>
                    <a:pt x="186" y="1548"/>
                  </a:lnTo>
                  <a:lnTo>
                    <a:pt x="198" y="1548"/>
                  </a:lnTo>
                  <a:lnTo>
                    <a:pt x="210" y="1542"/>
                  </a:lnTo>
                  <a:lnTo>
                    <a:pt x="222" y="1542"/>
                  </a:lnTo>
                  <a:lnTo>
                    <a:pt x="234" y="1536"/>
                  </a:lnTo>
                  <a:lnTo>
                    <a:pt x="240" y="1530"/>
                  </a:lnTo>
                  <a:lnTo>
                    <a:pt x="258" y="1530"/>
                  </a:lnTo>
                  <a:lnTo>
                    <a:pt x="258" y="1518"/>
                  </a:lnTo>
                  <a:lnTo>
                    <a:pt x="264" y="1518"/>
                  </a:lnTo>
                  <a:lnTo>
                    <a:pt x="270" y="1512"/>
                  </a:lnTo>
                  <a:lnTo>
                    <a:pt x="282" y="1512"/>
                  </a:lnTo>
                  <a:lnTo>
                    <a:pt x="300" y="1506"/>
                  </a:lnTo>
                  <a:lnTo>
                    <a:pt x="312" y="1506"/>
                  </a:lnTo>
                  <a:lnTo>
                    <a:pt x="330" y="1512"/>
                  </a:lnTo>
                  <a:lnTo>
                    <a:pt x="336" y="1518"/>
                  </a:lnTo>
                  <a:lnTo>
                    <a:pt x="330" y="1524"/>
                  </a:lnTo>
                  <a:lnTo>
                    <a:pt x="324" y="1524"/>
                  </a:lnTo>
                  <a:lnTo>
                    <a:pt x="318" y="1530"/>
                  </a:lnTo>
                  <a:lnTo>
                    <a:pt x="318" y="1560"/>
                  </a:lnTo>
                  <a:lnTo>
                    <a:pt x="306" y="1572"/>
                  </a:lnTo>
                  <a:lnTo>
                    <a:pt x="324" y="1590"/>
                  </a:lnTo>
                  <a:lnTo>
                    <a:pt x="330" y="1602"/>
                  </a:lnTo>
                  <a:lnTo>
                    <a:pt x="330" y="1620"/>
                  </a:lnTo>
                  <a:lnTo>
                    <a:pt x="312" y="1656"/>
                  </a:lnTo>
                  <a:lnTo>
                    <a:pt x="312" y="1698"/>
                  </a:lnTo>
                  <a:lnTo>
                    <a:pt x="306" y="1704"/>
                  </a:lnTo>
                  <a:lnTo>
                    <a:pt x="300" y="1716"/>
                  </a:lnTo>
                  <a:lnTo>
                    <a:pt x="300" y="1728"/>
                  </a:lnTo>
                  <a:lnTo>
                    <a:pt x="294" y="1740"/>
                  </a:lnTo>
                  <a:lnTo>
                    <a:pt x="294" y="1746"/>
                  </a:lnTo>
                  <a:lnTo>
                    <a:pt x="300" y="1752"/>
                  </a:lnTo>
                  <a:lnTo>
                    <a:pt x="312" y="1758"/>
                  </a:lnTo>
                  <a:lnTo>
                    <a:pt x="318" y="1764"/>
                  </a:lnTo>
                  <a:lnTo>
                    <a:pt x="324" y="1764"/>
                  </a:lnTo>
                  <a:lnTo>
                    <a:pt x="330" y="1770"/>
                  </a:lnTo>
                  <a:lnTo>
                    <a:pt x="330" y="1776"/>
                  </a:lnTo>
                  <a:lnTo>
                    <a:pt x="348" y="1776"/>
                  </a:lnTo>
                  <a:lnTo>
                    <a:pt x="354" y="1782"/>
                  </a:lnTo>
                  <a:lnTo>
                    <a:pt x="354" y="1794"/>
                  </a:lnTo>
                  <a:lnTo>
                    <a:pt x="342" y="1800"/>
                  </a:lnTo>
                  <a:lnTo>
                    <a:pt x="330" y="1812"/>
                  </a:lnTo>
                  <a:lnTo>
                    <a:pt x="318" y="1818"/>
                  </a:lnTo>
                  <a:lnTo>
                    <a:pt x="318" y="1830"/>
                  </a:lnTo>
                  <a:lnTo>
                    <a:pt x="312" y="1842"/>
                  </a:lnTo>
                  <a:lnTo>
                    <a:pt x="294" y="1860"/>
                  </a:lnTo>
                  <a:lnTo>
                    <a:pt x="282" y="1866"/>
                  </a:lnTo>
                  <a:lnTo>
                    <a:pt x="270" y="1878"/>
                  </a:lnTo>
                  <a:lnTo>
                    <a:pt x="252" y="1884"/>
                  </a:lnTo>
                  <a:lnTo>
                    <a:pt x="234" y="1896"/>
                  </a:lnTo>
                  <a:lnTo>
                    <a:pt x="228" y="1902"/>
                  </a:lnTo>
                  <a:lnTo>
                    <a:pt x="222" y="1914"/>
                  </a:lnTo>
                  <a:lnTo>
                    <a:pt x="222" y="1926"/>
                  </a:lnTo>
                  <a:lnTo>
                    <a:pt x="216" y="1932"/>
                  </a:lnTo>
                  <a:lnTo>
                    <a:pt x="216" y="1944"/>
                  </a:lnTo>
                  <a:lnTo>
                    <a:pt x="204" y="1956"/>
                  </a:lnTo>
                  <a:lnTo>
                    <a:pt x="210" y="1962"/>
                  </a:lnTo>
                  <a:lnTo>
                    <a:pt x="216" y="1962"/>
                  </a:lnTo>
                  <a:lnTo>
                    <a:pt x="216" y="1974"/>
                  </a:lnTo>
                  <a:lnTo>
                    <a:pt x="228" y="1986"/>
                  </a:lnTo>
                  <a:lnTo>
                    <a:pt x="240" y="1980"/>
                  </a:lnTo>
                  <a:lnTo>
                    <a:pt x="246" y="1968"/>
                  </a:lnTo>
                  <a:lnTo>
                    <a:pt x="258" y="1962"/>
                  </a:lnTo>
                  <a:lnTo>
                    <a:pt x="276" y="1956"/>
                  </a:lnTo>
                  <a:lnTo>
                    <a:pt x="294" y="1938"/>
                  </a:lnTo>
                  <a:lnTo>
                    <a:pt x="306" y="1938"/>
                  </a:lnTo>
                  <a:lnTo>
                    <a:pt x="306" y="1944"/>
                  </a:lnTo>
                  <a:lnTo>
                    <a:pt x="300" y="1950"/>
                  </a:lnTo>
                  <a:lnTo>
                    <a:pt x="288" y="1956"/>
                  </a:lnTo>
                  <a:lnTo>
                    <a:pt x="282" y="1956"/>
                  </a:lnTo>
                  <a:lnTo>
                    <a:pt x="276" y="1962"/>
                  </a:lnTo>
                  <a:lnTo>
                    <a:pt x="276" y="1974"/>
                  </a:lnTo>
                  <a:lnTo>
                    <a:pt x="282" y="1986"/>
                  </a:lnTo>
                  <a:lnTo>
                    <a:pt x="294" y="1998"/>
                  </a:lnTo>
                  <a:lnTo>
                    <a:pt x="252" y="1992"/>
                  </a:lnTo>
                  <a:lnTo>
                    <a:pt x="246" y="1998"/>
                  </a:lnTo>
                  <a:lnTo>
                    <a:pt x="240" y="2010"/>
                  </a:lnTo>
                  <a:lnTo>
                    <a:pt x="234" y="2016"/>
                  </a:lnTo>
                  <a:lnTo>
                    <a:pt x="228" y="2028"/>
                  </a:lnTo>
                  <a:lnTo>
                    <a:pt x="228" y="2034"/>
                  </a:lnTo>
                  <a:lnTo>
                    <a:pt x="234" y="2034"/>
                  </a:lnTo>
                  <a:lnTo>
                    <a:pt x="240" y="2040"/>
                  </a:lnTo>
                  <a:lnTo>
                    <a:pt x="252" y="2040"/>
                  </a:lnTo>
                  <a:lnTo>
                    <a:pt x="258" y="2046"/>
                  </a:lnTo>
                  <a:lnTo>
                    <a:pt x="252" y="2052"/>
                  </a:lnTo>
                  <a:lnTo>
                    <a:pt x="252" y="2058"/>
                  </a:lnTo>
                  <a:lnTo>
                    <a:pt x="246" y="2070"/>
                  </a:lnTo>
                  <a:lnTo>
                    <a:pt x="246" y="2076"/>
                  </a:lnTo>
                  <a:lnTo>
                    <a:pt x="252" y="2070"/>
                  </a:lnTo>
                  <a:lnTo>
                    <a:pt x="288" y="2052"/>
                  </a:lnTo>
                  <a:lnTo>
                    <a:pt x="306" y="2034"/>
                  </a:lnTo>
                  <a:lnTo>
                    <a:pt x="318" y="2028"/>
                  </a:lnTo>
                  <a:lnTo>
                    <a:pt x="318" y="2040"/>
                  </a:lnTo>
                  <a:lnTo>
                    <a:pt x="288" y="2058"/>
                  </a:lnTo>
                  <a:lnTo>
                    <a:pt x="312" y="2064"/>
                  </a:lnTo>
                  <a:lnTo>
                    <a:pt x="312" y="2076"/>
                  </a:lnTo>
                  <a:lnTo>
                    <a:pt x="294" y="2094"/>
                  </a:lnTo>
                  <a:lnTo>
                    <a:pt x="276" y="2076"/>
                  </a:lnTo>
                  <a:lnTo>
                    <a:pt x="270" y="2076"/>
                  </a:lnTo>
                  <a:lnTo>
                    <a:pt x="264" y="2082"/>
                  </a:lnTo>
                  <a:lnTo>
                    <a:pt x="240" y="2094"/>
                  </a:lnTo>
                  <a:lnTo>
                    <a:pt x="228" y="2094"/>
                  </a:lnTo>
                  <a:lnTo>
                    <a:pt x="216" y="2106"/>
                  </a:lnTo>
                  <a:lnTo>
                    <a:pt x="210" y="2118"/>
                  </a:lnTo>
                  <a:lnTo>
                    <a:pt x="204" y="2124"/>
                  </a:lnTo>
                  <a:lnTo>
                    <a:pt x="210" y="2118"/>
                  </a:lnTo>
                  <a:lnTo>
                    <a:pt x="222" y="2118"/>
                  </a:lnTo>
                  <a:lnTo>
                    <a:pt x="228" y="2112"/>
                  </a:lnTo>
                  <a:lnTo>
                    <a:pt x="276" y="2112"/>
                  </a:lnTo>
                  <a:lnTo>
                    <a:pt x="270" y="2112"/>
                  </a:lnTo>
                  <a:lnTo>
                    <a:pt x="264" y="2118"/>
                  </a:lnTo>
                  <a:lnTo>
                    <a:pt x="252" y="2118"/>
                  </a:lnTo>
                  <a:lnTo>
                    <a:pt x="240" y="2124"/>
                  </a:lnTo>
                  <a:lnTo>
                    <a:pt x="228" y="2124"/>
                  </a:lnTo>
                  <a:lnTo>
                    <a:pt x="216" y="2130"/>
                  </a:lnTo>
                  <a:lnTo>
                    <a:pt x="210" y="2130"/>
                  </a:lnTo>
                  <a:lnTo>
                    <a:pt x="210" y="2148"/>
                  </a:lnTo>
                  <a:lnTo>
                    <a:pt x="204" y="2148"/>
                  </a:lnTo>
                  <a:lnTo>
                    <a:pt x="198" y="2142"/>
                  </a:lnTo>
                  <a:lnTo>
                    <a:pt x="174" y="2142"/>
                  </a:lnTo>
                  <a:lnTo>
                    <a:pt x="174" y="2154"/>
                  </a:lnTo>
                  <a:lnTo>
                    <a:pt x="180" y="2166"/>
                  </a:lnTo>
                  <a:lnTo>
                    <a:pt x="192" y="2172"/>
                  </a:lnTo>
                  <a:lnTo>
                    <a:pt x="198" y="2178"/>
                  </a:lnTo>
                  <a:lnTo>
                    <a:pt x="246" y="2160"/>
                  </a:lnTo>
                  <a:lnTo>
                    <a:pt x="264" y="2184"/>
                  </a:lnTo>
                  <a:lnTo>
                    <a:pt x="300" y="2166"/>
                  </a:lnTo>
                  <a:lnTo>
                    <a:pt x="294" y="2172"/>
                  </a:lnTo>
                  <a:lnTo>
                    <a:pt x="288" y="2184"/>
                  </a:lnTo>
                  <a:lnTo>
                    <a:pt x="276" y="2190"/>
                  </a:lnTo>
                  <a:lnTo>
                    <a:pt x="270" y="2196"/>
                  </a:lnTo>
                  <a:lnTo>
                    <a:pt x="264" y="2208"/>
                  </a:lnTo>
                  <a:lnTo>
                    <a:pt x="264" y="2214"/>
                  </a:lnTo>
                  <a:lnTo>
                    <a:pt x="276" y="2214"/>
                  </a:lnTo>
                  <a:lnTo>
                    <a:pt x="282" y="2208"/>
                  </a:lnTo>
                  <a:lnTo>
                    <a:pt x="300" y="2202"/>
                  </a:lnTo>
                  <a:lnTo>
                    <a:pt x="318" y="2184"/>
                  </a:lnTo>
                  <a:lnTo>
                    <a:pt x="330" y="2178"/>
                  </a:lnTo>
                  <a:lnTo>
                    <a:pt x="306" y="2202"/>
                  </a:lnTo>
                  <a:lnTo>
                    <a:pt x="300" y="2214"/>
                  </a:lnTo>
                  <a:lnTo>
                    <a:pt x="294" y="2220"/>
                  </a:lnTo>
                  <a:lnTo>
                    <a:pt x="300" y="2220"/>
                  </a:lnTo>
                  <a:lnTo>
                    <a:pt x="312" y="2214"/>
                  </a:lnTo>
                  <a:lnTo>
                    <a:pt x="324" y="2214"/>
                  </a:lnTo>
                  <a:lnTo>
                    <a:pt x="318" y="2220"/>
                  </a:lnTo>
                  <a:lnTo>
                    <a:pt x="306" y="2226"/>
                  </a:lnTo>
                  <a:lnTo>
                    <a:pt x="300" y="2238"/>
                  </a:lnTo>
                  <a:lnTo>
                    <a:pt x="282" y="2256"/>
                  </a:lnTo>
                  <a:lnTo>
                    <a:pt x="288" y="2262"/>
                  </a:lnTo>
                  <a:lnTo>
                    <a:pt x="294" y="2262"/>
                  </a:lnTo>
                  <a:lnTo>
                    <a:pt x="342" y="2238"/>
                  </a:lnTo>
                  <a:lnTo>
                    <a:pt x="348" y="2232"/>
                  </a:lnTo>
                  <a:lnTo>
                    <a:pt x="324" y="2256"/>
                  </a:lnTo>
                  <a:lnTo>
                    <a:pt x="318" y="2268"/>
                  </a:lnTo>
                  <a:lnTo>
                    <a:pt x="318" y="2274"/>
                  </a:lnTo>
                  <a:lnTo>
                    <a:pt x="330" y="2280"/>
                  </a:lnTo>
                  <a:lnTo>
                    <a:pt x="342" y="2280"/>
                  </a:lnTo>
                  <a:lnTo>
                    <a:pt x="354" y="2292"/>
                  </a:lnTo>
                  <a:lnTo>
                    <a:pt x="354" y="2298"/>
                  </a:lnTo>
                  <a:lnTo>
                    <a:pt x="348" y="2304"/>
                  </a:lnTo>
                  <a:lnTo>
                    <a:pt x="348" y="2340"/>
                  </a:lnTo>
                  <a:lnTo>
                    <a:pt x="2058" y="2340"/>
                  </a:lnTo>
                  <a:lnTo>
                    <a:pt x="2064" y="2328"/>
                  </a:lnTo>
                  <a:lnTo>
                    <a:pt x="2064" y="2322"/>
                  </a:lnTo>
                  <a:lnTo>
                    <a:pt x="2070" y="2310"/>
                  </a:lnTo>
                  <a:lnTo>
                    <a:pt x="2076" y="2304"/>
                  </a:lnTo>
                  <a:lnTo>
                    <a:pt x="2088" y="2298"/>
                  </a:lnTo>
                  <a:lnTo>
                    <a:pt x="2100" y="2310"/>
                  </a:lnTo>
                  <a:lnTo>
                    <a:pt x="2088" y="2322"/>
                  </a:lnTo>
                  <a:lnTo>
                    <a:pt x="2082" y="2334"/>
                  </a:lnTo>
                  <a:lnTo>
                    <a:pt x="2082" y="2346"/>
                  </a:lnTo>
                  <a:lnTo>
                    <a:pt x="2094" y="2352"/>
                  </a:lnTo>
                  <a:lnTo>
                    <a:pt x="2112" y="2358"/>
                  </a:lnTo>
                  <a:lnTo>
                    <a:pt x="2124" y="2358"/>
                  </a:lnTo>
                  <a:lnTo>
                    <a:pt x="2142" y="2376"/>
                  </a:lnTo>
                  <a:lnTo>
                    <a:pt x="2154" y="2376"/>
                  </a:lnTo>
                  <a:lnTo>
                    <a:pt x="2154" y="2370"/>
                  </a:lnTo>
                  <a:lnTo>
                    <a:pt x="2166" y="2358"/>
                  </a:lnTo>
                  <a:lnTo>
                    <a:pt x="2178" y="2358"/>
                  </a:lnTo>
                  <a:lnTo>
                    <a:pt x="2190" y="2364"/>
                  </a:lnTo>
                  <a:lnTo>
                    <a:pt x="2202" y="2376"/>
                  </a:lnTo>
                  <a:lnTo>
                    <a:pt x="2202" y="2382"/>
                  </a:lnTo>
                  <a:lnTo>
                    <a:pt x="2208" y="2388"/>
                  </a:lnTo>
                  <a:lnTo>
                    <a:pt x="2238" y="2388"/>
                  </a:lnTo>
                  <a:lnTo>
                    <a:pt x="2256" y="2406"/>
                  </a:lnTo>
                  <a:lnTo>
                    <a:pt x="2268" y="2406"/>
                  </a:lnTo>
                  <a:lnTo>
                    <a:pt x="2280" y="2394"/>
                  </a:lnTo>
                  <a:lnTo>
                    <a:pt x="2292" y="2388"/>
                  </a:lnTo>
                  <a:lnTo>
                    <a:pt x="2298" y="2382"/>
                  </a:lnTo>
                  <a:lnTo>
                    <a:pt x="2298" y="2400"/>
                  </a:lnTo>
                  <a:lnTo>
                    <a:pt x="2346" y="2394"/>
                  </a:lnTo>
                  <a:lnTo>
                    <a:pt x="2346" y="2400"/>
                  </a:lnTo>
                  <a:lnTo>
                    <a:pt x="2352" y="2400"/>
                  </a:lnTo>
                  <a:lnTo>
                    <a:pt x="2364" y="2406"/>
                  </a:lnTo>
                  <a:lnTo>
                    <a:pt x="2382" y="2406"/>
                  </a:lnTo>
                  <a:lnTo>
                    <a:pt x="2394" y="2394"/>
                  </a:lnTo>
                  <a:lnTo>
                    <a:pt x="2406" y="2388"/>
                  </a:lnTo>
                  <a:lnTo>
                    <a:pt x="2412" y="2376"/>
                  </a:lnTo>
                  <a:lnTo>
                    <a:pt x="2412" y="2370"/>
                  </a:lnTo>
                  <a:lnTo>
                    <a:pt x="2430" y="2370"/>
                  </a:lnTo>
                  <a:lnTo>
                    <a:pt x="2436" y="2376"/>
                  </a:lnTo>
                  <a:lnTo>
                    <a:pt x="2442" y="2376"/>
                  </a:lnTo>
                  <a:lnTo>
                    <a:pt x="2454" y="2364"/>
                  </a:lnTo>
                  <a:lnTo>
                    <a:pt x="2460" y="2352"/>
                  </a:lnTo>
                  <a:lnTo>
                    <a:pt x="2466" y="2346"/>
                  </a:lnTo>
                  <a:lnTo>
                    <a:pt x="2472" y="2346"/>
                  </a:lnTo>
                  <a:lnTo>
                    <a:pt x="2472" y="2352"/>
                  </a:lnTo>
                  <a:lnTo>
                    <a:pt x="2478" y="2358"/>
                  </a:lnTo>
                  <a:lnTo>
                    <a:pt x="2502" y="2352"/>
                  </a:lnTo>
                  <a:lnTo>
                    <a:pt x="2496" y="2346"/>
                  </a:lnTo>
                  <a:lnTo>
                    <a:pt x="2496" y="2334"/>
                  </a:lnTo>
                  <a:lnTo>
                    <a:pt x="2502" y="2328"/>
                  </a:lnTo>
                  <a:lnTo>
                    <a:pt x="2514" y="2322"/>
                  </a:lnTo>
                  <a:lnTo>
                    <a:pt x="2532" y="2340"/>
                  </a:lnTo>
                  <a:lnTo>
                    <a:pt x="2556" y="2340"/>
                  </a:lnTo>
                  <a:lnTo>
                    <a:pt x="2562" y="2346"/>
                  </a:lnTo>
                  <a:lnTo>
                    <a:pt x="2580" y="2346"/>
                  </a:lnTo>
                  <a:lnTo>
                    <a:pt x="2604" y="2358"/>
                  </a:lnTo>
                  <a:lnTo>
                    <a:pt x="2604" y="2370"/>
                  </a:lnTo>
                  <a:lnTo>
                    <a:pt x="2598" y="2382"/>
                  </a:lnTo>
                  <a:lnTo>
                    <a:pt x="2598" y="2388"/>
                  </a:lnTo>
                  <a:lnTo>
                    <a:pt x="2592" y="2400"/>
                  </a:lnTo>
                  <a:lnTo>
                    <a:pt x="2604" y="2412"/>
                  </a:lnTo>
                  <a:lnTo>
                    <a:pt x="2592" y="2436"/>
                  </a:lnTo>
                  <a:lnTo>
                    <a:pt x="2598" y="2436"/>
                  </a:lnTo>
                  <a:lnTo>
                    <a:pt x="2604" y="2430"/>
                  </a:lnTo>
                  <a:lnTo>
                    <a:pt x="2616" y="2424"/>
                  </a:lnTo>
                  <a:lnTo>
                    <a:pt x="2634" y="2418"/>
                  </a:lnTo>
                  <a:lnTo>
                    <a:pt x="2646" y="2412"/>
                  </a:lnTo>
                  <a:lnTo>
                    <a:pt x="2670" y="2412"/>
                  </a:lnTo>
                  <a:lnTo>
                    <a:pt x="2670" y="2424"/>
                  </a:lnTo>
                  <a:lnTo>
                    <a:pt x="2658" y="2430"/>
                  </a:lnTo>
                  <a:lnTo>
                    <a:pt x="2652" y="2436"/>
                  </a:lnTo>
                  <a:lnTo>
                    <a:pt x="2646" y="2436"/>
                  </a:lnTo>
                  <a:lnTo>
                    <a:pt x="2640" y="2442"/>
                  </a:lnTo>
                  <a:lnTo>
                    <a:pt x="2646" y="2448"/>
                  </a:lnTo>
                  <a:lnTo>
                    <a:pt x="2652" y="2448"/>
                  </a:lnTo>
                  <a:lnTo>
                    <a:pt x="2664" y="2460"/>
                  </a:lnTo>
                  <a:lnTo>
                    <a:pt x="2640" y="2484"/>
                  </a:lnTo>
                  <a:lnTo>
                    <a:pt x="2640" y="2490"/>
                  </a:lnTo>
                  <a:lnTo>
                    <a:pt x="2652" y="2490"/>
                  </a:lnTo>
                  <a:lnTo>
                    <a:pt x="2652" y="2502"/>
                  </a:lnTo>
                  <a:lnTo>
                    <a:pt x="2640" y="2514"/>
                  </a:lnTo>
                  <a:lnTo>
                    <a:pt x="2640" y="2526"/>
                  </a:lnTo>
                  <a:lnTo>
                    <a:pt x="2658" y="2526"/>
                  </a:lnTo>
                  <a:lnTo>
                    <a:pt x="2652" y="2544"/>
                  </a:lnTo>
                  <a:lnTo>
                    <a:pt x="2658" y="2544"/>
                  </a:lnTo>
                  <a:lnTo>
                    <a:pt x="2670" y="2550"/>
                  </a:lnTo>
                  <a:lnTo>
                    <a:pt x="2754" y="2550"/>
                  </a:lnTo>
                  <a:lnTo>
                    <a:pt x="2766" y="2556"/>
                  </a:lnTo>
                  <a:lnTo>
                    <a:pt x="2784" y="2568"/>
                  </a:lnTo>
                  <a:lnTo>
                    <a:pt x="2838" y="2568"/>
                  </a:lnTo>
                  <a:lnTo>
                    <a:pt x="2850" y="2574"/>
                  </a:lnTo>
                  <a:lnTo>
                    <a:pt x="2856" y="2580"/>
                  </a:lnTo>
                  <a:lnTo>
                    <a:pt x="2856" y="2610"/>
                  </a:lnTo>
                  <a:lnTo>
                    <a:pt x="2874" y="2610"/>
                  </a:lnTo>
                  <a:lnTo>
                    <a:pt x="2874" y="2628"/>
                  </a:lnTo>
                  <a:lnTo>
                    <a:pt x="2862" y="2640"/>
                  </a:lnTo>
                  <a:lnTo>
                    <a:pt x="2862" y="2652"/>
                  </a:lnTo>
                  <a:lnTo>
                    <a:pt x="2874" y="2664"/>
                  </a:lnTo>
                  <a:lnTo>
                    <a:pt x="2880" y="2664"/>
                  </a:lnTo>
                  <a:lnTo>
                    <a:pt x="2856" y="2658"/>
                  </a:lnTo>
                  <a:lnTo>
                    <a:pt x="2856" y="2670"/>
                  </a:lnTo>
                  <a:lnTo>
                    <a:pt x="2850" y="2676"/>
                  </a:lnTo>
                  <a:lnTo>
                    <a:pt x="2844" y="2688"/>
                  </a:lnTo>
                  <a:lnTo>
                    <a:pt x="2838" y="2694"/>
                  </a:lnTo>
                  <a:lnTo>
                    <a:pt x="2832" y="2688"/>
                  </a:lnTo>
                  <a:lnTo>
                    <a:pt x="2820" y="2682"/>
                  </a:lnTo>
                  <a:lnTo>
                    <a:pt x="2802" y="2670"/>
                  </a:lnTo>
                  <a:lnTo>
                    <a:pt x="2790" y="2664"/>
                  </a:lnTo>
                  <a:lnTo>
                    <a:pt x="2784" y="2652"/>
                  </a:lnTo>
                  <a:lnTo>
                    <a:pt x="2784" y="2628"/>
                  </a:lnTo>
                  <a:lnTo>
                    <a:pt x="2766" y="2622"/>
                  </a:lnTo>
                  <a:lnTo>
                    <a:pt x="2772" y="2640"/>
                  </a:lnTo>
                  <a:lnTo>
                    <a:pt x="2772" y="2646"/>
                  </a:lnTo>
                  <a:lnTo>
                    <a:pt x="2778" y="2652"/>
                  </a:lnTo>
                  <a:lnTo>
                    <a:pt x="2778" y="2664"/>
                  </a:lnTo>
                  <a:lnTo>
                    <a:pt x="2772" y="2676"/>
                  </a:lnTo>
                  <a:lnTo>
                    <a:pt x="2760" y="2688"/>
                  </a:lnTo>
                  <a:lnTo>
                    <a:pt x="2754" y="2700"/>
                  </a:lnTo>
                  <a:lnTo>
                    <a:pt x="2736" y="2706"/>
                  </a:lnTo>
                  <a:lnTo>
                    <a:pt x="2718" y="2724"/>
                  </a:lnTo>
                  <a:lnTo>
                    <a:pt x="2712" y="2742"/>
                  </a:lnTo>
                  <a:lnTo>
                    <a:pt x="2700" y="2760"/>
                  </a:lnTo>
                  <a:lnTo>
                    <a:pt x="2694" y="2778"/>
                  </a:lnTo>
                  <a:lnTo>
                    <a:pt x="2688" y="2784"/>
                  </a:lnTo>
                  <a:lnTo>
                    <a:pt x="2664" y="2796"/>
                  </a:lnTo>
                  <a:lnTo>
                    <a:pt x="2652" y="2796"/>
                  </a:lnTo>
                  <a:lnTo>
                    <a:pt x="2646" y="2790"/>
                  </a:lnTo>
                  <a:lnTo>
                    <a:pt x="2640" y="2802"/>
                  </a:lnTo>
                  <a:lnTo>
                    <a:pt x="2634" y="2808"/>
                  </a:lnTo>
                  <a:lnTo>
                    <a:pt x="2634" y="2832"/>
                  </a:lnTo>
                  <a:lnTo>
                    <a:pt x="2628" y="2838"/>
                  </a:lnTo>
                  <a:lnTo>
                    <a:pt x="2622" y="2838"/>
                  </a:lnTo>
                  <a:lnTo>
                    <a:pt x="2586" y="2856"/>
                  </a:lnTo>
                  <a:lnTo>
                    <a:pt x="2562" y="2880"/>
                  </a:lnTo>
                  <a:lnTo>
                    <a:pt x="2562" y="2886"/>
                  </a:lnTo>
                  <a:lnTo>
                    <a:pt x="2568" y="2886"/>
                  </a:lnTo>
                  <a:lnTo>
                    <a:pt x="2580" y="2880"/>
                  </a:lnTo>
                  <a:lnTo>
                    <a:pt x="2592" y="2880"/>
                  </a:lnTo>
                  <a:lnTo>
                    <a:pt x="2598" y="2886"/>
                  </a:lnTo>
                  <a:lnTo>
                    <a:pt x="2610" y="2880"/>
                  </a:lnTo>
                  <a:lnTo>
                    <a:pt x="2616" y="2868"/>
                  </a:lnTo>
                  <a:lnTo>
                    <a:pt x="2628" y="2862"/>
                  </a:lnTo>
                  <a:lnTo>
                    <a:pt x="2658" y="2862"/>
                  </a:lnTo>
                  <a:lnTo>
                    <a:pt x="2658" y="2856"/>
                  </a:lnTo>
                  <a:lnTo>
                    <a:pt x="2664" y="2844"/>
                  </a:lnTo>
                  <a:lnTo>
                    <a:pt x="2676" y="2838"/>
                  </a:lnTo>
                  <a:lnTo>
                    <a:pt x="2682" y="2832"/>
                  </a:lnTo>
                  <a:lnTo>
                    <a:pt x="2754" y="2832"/>
                  </a:lnTo>
                  <a:lnTo>
                    <a:pt x="2766" y="2838"/>
                  </a:lnTo>
                  <a:lnTo>
                    <a:pt x="2790" y="2820"/>
                  </a:lnTo>
                  <a:lnTo>
                    <a:pt x="2856" y="2820"/>
                  </a:lnTo>
                  <a:lnTo>
                    <a:pt x="2862" y="2814"/>
                  </a:lnTo>
                  <a:lnTo>
                    <a:pt x="2862" y="2790"/>
                  </a:lnTo>
                  <a:lnTo>
                    <a:pt x="2844" y="2796"/>
                  </a:lnTo>
                  <a:lnTo>
                    <a:pt x="2832" y="2796"/>
                  </a:lnTo>
                  <a:lnTo>
                    <a:pt x="2826" y="2790"/>
                  </a:lnTo>
                  <a:lnTo>
                    <a:pt x="2826" y="2784"/>
                  </a:lnTo>
                  <a:lnTo>
                    <a:pt x="2832" y="2772"/>
                  </a:lnTo>
                  <a:lnTo>
                    <a:pt x="2850" y="2754"/>
                  </a:lnTo>
                  <a:lnTo>
                    <a:pt x="2868" y="2742"/>
                  </a:lnTo>
                  <a:lnTo>
                    <a:pt x="2880" y="2736"/>
                  </a:lnTo>
                  <a:lnTo>
                    <a:pt x="2910" y="2736"/>
                  </a:lnTo>
                  <a:lnTo>
                    <a:pt x="2928" y="2730"/>
                  </a:lnTo>
                  <a:lnTo>
                    <a:pt x="2952" y="2730"/>
                  </a:lnTo>
                  <a:lnTo>
                    <a:pt x="2964" y="2724"/>
                  </a:lnTo>
                  <a:lnTo>
                    <a:pt x="2970" y="2724"/>
                  </a:lnTo>
                  <a:lnTo>
                    <a:pt x="2976" y="2718"/>
                  </a:lnTo>
                  <a:lnTo>
                    <a:pt x="2982" y="2718"/>
                  </a:lnTo>
                  <a:lnTo>
                    <a:pt x="2994" y="2724"/>
                  </a:lnTo>
                  <a:lnTo>
                    <a:pt x="3000" y="2724"/>
                  </a:lnTo>
                  <a:lnTo>
                    <a:pt x="3012" y="2730"/>
                  </a:lnTo>
                  <a:lnTo>
                    <a:pt x="3018" y="2736"/>
                  </a:lnTo>
                  <a:lnTo>
                    <a:pt x="3024" y="2736"/>
                  </a:lnTo>
                  <a:lnTo>
                    <a:pt x="3030" y="2730"/>
                  </a:lnTo>
                  <a:lnTo>
                    <a:pt x="3030" y="2712"/>
                  </a:lnTo>
                  <a:lnTo>
                    <a:pt x="3036" y="2706"/>
                  </a:lnTo>
                  <a:lnTo>
                    <a:pt x="3048" y="2700"/>
                  </a:lnTo>
                  <a:lnTo>
                    <a:pt x="3060" y="2700"/>
                  </a:lnTo>
                  <a:lnTo>
                    <a:pt x="3066" y="2706"/>
                  </a:lnTo>
                  <a:lnTo>
                    <a:pt x="3072" y="2706"/>
                  </a:lnTo>
                  <a:lnTo>
                    <a:pt x="3072" y="2700"/>
                  </a:lnTo>
                  <a:lnTo>
                    <a:pt x="3102" y="2700"/>
                  </a:lnTo>
                  <a:lnTo>
                    <a:pt x="3114" y="2688"/>
                  </a:lnTo>
                  <a:lnTo>
                    <a:pt x="3126" y="2682"/>
                  </a:lnTo>
                  <a:lnTo>
                    <a:pt x="3150" y="2658"/>
                  </a:lnTo>
                  <a:lnTo>
                    <a:pt x="3162" y="2652"/>
                  </a:lnTo>
                  <a:lnTo>
                    <a:pt x="3174" y="2640"/>
                  </a:lnTo>
                  <a:lnTo>
                    <a:pt x="3408" y="2640"/>
                  </a:lnTo>
                  <a:lnTo>
                    <a:pt x="3408" y="2634"/>
                  </a:lnTo>
                  <a:lnTo>
                    <a:pt x="3420" y="2622"/>
                  </a:lnTo>
                  <a:lnTo>
                    <a:pt x="3438" y="2622"/>
                  </a:lnTo>
                  <a:lnTo>
                    <a:pt x="3450" y="2616"/>
                  </a:lnTo>
                  <a:lnTo>
                    <a:pt x="3456" y="2616"/>
                  </a:lnTo>
                  <a:lnTo>
                    <a:pt x="3456" y="2610"/>
                  </a:lnTo>
                  <a:lnTo>
                    <a:pt x="3468" y="2598"/>
                  </a:lnTo>
                  <a:lnTo>
                    <a:pt x="3480" y="2592"/>
                  </a:lnTo>
                  <a:lnTo>
                    <a:pt x="3486" y="2586"/>
                  </a:lnTo>
                  <a:lnTo>
                    <a:pt x="3498" y="2586"/>
                  </a:lnTo>
                  <a:lnTo>
                    <a:pt x="3504" y="2592"/>
                  </a:lnTo>
                  <a:lnTo>
                    <a:pt x="3510" y="2592"/>
                  </a:lnTo>
                  <a:lnTo>
                    <a:pt x="3510" y="2568"/>
                  </a:lnTo>
                  <a:lnTo>
                    <a:pt x="3516" y="2556"/>
                  </a:lnTo>
                  <a:lnTo>
                    <a:pt x="3528" y="2544"/>
                  </a:lnTo>
                  <a:lnTo>
                    <a:pt x="3534" y="2544"/>
                  </a:lnTo>
                  <a:lnTo>
                    <a:pt x="3546" y="2532"/>
                  </a:lnTo>
                  <a:lnTo>
                    <a:pt x="3546" y="2508"/>
                  </a:lnTo>
                  <a:lnTo>
                    <a:pt x="3588" y="2484"/>
                  </a:lnTo>
                  <a:lnTo>
                    <a:pt x="3594" y="2472"/>
                  </a:lnTo>
                  <a:lnTo>
                    <a:pt x="3618" y="2448"/>
                  </a:lnTo>
                  <a:lnTo>
                    <a:pt x="3630" y="2448"/>
                  </a:lnTo>
                  <a:lnTo>
                    <a:pt x="3636" y="2454"/>
                  </a:lnTo>
                  <a:lnTo>
                    <a:pt x="3636" y="2460"/>
                  </a:lnTo>
                  <a:lnTo>
                    <a:pt x="3642" y="2466"/>
                  </a:lnTo>
                  <a:lnTo>
                    <a:pt x="3654" y="2466"/>
                  </a:lnTo>
                  <a:lnTo>
                    <a:pt x="3666" y="2460"/>
                  </a:lnTo>
                  <a:lnTo>
                    <a:pt x="3702" y="2460"/>
                  </a:lnTo>
                  <a:lnTo>
                    <a:pt x="3708" y="2466"/>
                  </a:lnTo>
                  <a:lnTo>
                    <a:pt x="3708" y="2472"/>
                  </a:lnTo>
                  <a:lnTo>
                    <a:pt x="3702" y="2496"/>
                  </a:lnTo>
                  <a:lnTo>
                    <a:pt x="3690" y="2520"/>
                  </a:lnTo>
                  <a:lnTo>
                    <a:pt x="3678" y="2550"/>
                  </a:lnTo>
                  <a:lnTo>
                    <a:pt x="3666" y="2574"/>
                  </a:lnTo>
                  <a:lnTo>
                    <a:pt x="3666" y="2586"/>
                  </a:lnTo>
                  <a:lnTo>
                    <a:pt x="3672" y="2592"/>
                  </a:lnTo>
                  <a:lnTo>
                    <a:pt x="3678" y="2592"/>
                  </a:lnTo>
                  <a:lnTo>
                    <a:pt x="3684" y="2598"/>
                  </a:lnTo>
                  <a:lnTo>
                    <a:pt x="3672" y="2610"/>
                  </a:lnTo>
                  <a:lnTo>
                    <a:pt x="3666" y="2622"/>
                  </a:lnTo>
                  <a:lnTo>
                    <a:pt x="3666" y="2628"/>
                  </a:lnTo>
                  <a:lnTo>
                    <a:pt x="3690" y="2628"/>
                  </a:lnTo>
                  <a:lnTo>
                    <a:pt x="3690" y="2634"/>
                  </a:lnTo>
                  <a:lnTo>
                    <a:pt x="3696" y="2640"/>
                  </a:lnTo>
                  <a:lnTo>
                    <a:pt x="3714" y="2640"/>
                  </a:lnTo>
                  <a:lnTo>
                    <a:pt x="3750" y="2622"/>
                  </a:lnTo>
                  <a:lnTo>
                    <a:pt x="3768" y="2604"/>
                  </a:lnTo>
                  <a:lnTo>
                    <a:pt x="3780" y="2622"/>
                  </a:lnTo>
                  <a:lnTo>
                    <a:pt x="3786" y="2622"/>
                  </a:lnTo>
                  <a:lnTo>
                    <a:pt x="3792" y="2616"/>
                  </a:lnTo>
                  <a:lnTo>
                    <a:pt x="3816" y="2604"/>
                  </a:lnTo>
                  <a:lnTo>
                    <a:pt x="3828" y="2604"/>
                  </a:lnTo>
                  <a:lnTo>
                    <a:pt x="3840" y="2592"/>
                  </a:lnTo>
                  <a:lnTo>
                    <a:pt x="3852" y="2592"/>
                  </a:lnTo>
                  <a:lnTo>
                    <a:pt x="3864" y="2580"/>
                  </a:lnTo>
                  <a:lnTo>
                    <a:pt x="3870" y="2580"/>
                  </a:lnTo>
                  <a:lnTo>
                    <a:pt x="3888" y="2586"/>
                  </a:lnTo>
                  <a:lnTo>
                    <a:pt x="3846" y="2616"/>
                  </a:lnTo>
                  <a:lnTo>
                    <a:pt x="3936" y="2610"/>
                  </a:lnTo>
                  <a:lnTo>
                    <a:pt x="3918" y="2610"/>
                  </a:lnTo>
                  <a:lnTo>
                    <a:pt x="3906" y="2616"/>
                  </a:lnTo>
                  <a:lnTo>
                    <a:pt x="3894" y="2616"/>
                  </a:lnTo>
                  <a:lnTo>
                    <a:pt x="3888" y="2622"/>
                  </a:lnTo>
                  <a:lnTo>
                    <a:pt x="3888" y="2634"/>
                  </a:lnTo>
                  <a:lnTo>
                    <a:pt x="3882" y="2640"/>
                  </a:lnTo>
                  <a:lnTo>
                    <a:pt x="3876" y="2640"/>
                  </a:lnTo>
                  <a:lnTo>
                    <a:pt x="3870" y="2634"/>
                  </a:lnTo>
                  <a:lnTo>
                    <a:pt x="3864" y="2634"/>
                  </a:lnTo>
                  <a:lnTo>
                    <a:pt x="3852" y="2628"/>
                  </a:lnTo>
                  <a:lnTo>
                    <a:pt x="3846" y="2628"/>
                  </a:lnTo>
                  <a:lnTo>
                    <a:pt x="3828" y="2634"/>
                  </a:lnTo>
                  <a:lnTo>
                    <a:pt x="3738" y="2688"/>
                  </a:lnTo>
                  <a:lnTo>
                    <a:pt x="3726" y="2700"/>
                  </a:lnTo>
                  <a:lnTo>
                    <a:pt x="3720" y="2712"/>
                  </a:lnTo>
                  <a:lnTo>
                    <a:pt x="3720" y="2748"/>
                  </a:lnTo>
                  <a:lnTo>
                    <a:pt x="3726" y="2748"/>
                  </a:lnTo>
                  <a:lnTo>
                    <a:pt x="3732" y="2742"/>
                  </a:lnTo>
                  <a:lnTo>
                    <a:pt x="3738" y="2742"/>
                  </a:lnTo>
                  <a:lnTo>
                    <a:pt x="3738" y="2754"/>
                  </a:lnTo>
                  <a:lnTo>
                    <a:pt x="3744" y="2760"/>
                  </a:lnTo>
                  <a:lnTo>
                    <a:pt x="3756" y="2760"/>
                  </a:lnTo>
                  <a:lnTo>
                    <a:pt x="3762" y="2754"/>
                  </a:lnTo>
                  <a:lnTo>
                    <a:pt x="3768" y="2742"/>
                  </a:lnTo>
                  <a:lnTo>
                    <a:pt x="3774" y="2736"/>
                  </a:lnTo>
                  <a:lnTo>
                    <a:pt x="3786" y="2736"/>
                  </a:lnTo>
                  <a:lnTo>
                    <a:pt x="3804" y="2730"/>
                  </a:lnTo>
                  <a:lnTo>
                    <a:pt x="3816" y="2724"/>
                  </a:lnTo>
                  <a:lnTo>
                    <a:pt x="3834" y="2718"/>
                  </a:lnTo>
                  <a:lnTo>
                    <a:pt x="3846" y="2706"/>
                  </a:lnTo>
                  <a:lnTo>
                    <a:pt x="3852" y="2694"/>
                  </a:lnTo>
                  <a:lnTo>
                    <a:pt x="3870" y="2676"/>
                  </a:lnTo>
                  <a:lnTo>
                    <a:pt x="3876" y="2664"/>
                  </a:lnTo>
                  <a:lnTo>
                    <a:pt x="3876" y="2670"/>
                  </a:lnTo>
                  <a:lnTo>
                    <a:pt x="3882" y="2682"/>
                  </a:lnTo>
                  <a:lnTo>
                    <a:pt x="3888" y="2688"/>
                  </a:lnTo>
                  <a:lnTo>
                    <a:pt x="3894" y="2688"/>
                  </a:lnTo>
                  <a:lnTo>
                    <a:pt x="3930" y="2676"/>
                  </a:lnTo>
                  <a:lnTo>
                    <a:pt x="3954" y="2664"/>
                  </a:lnTo>
                  <a:lnTo>
                    <a:pt x="3972" y="2658"/>
                  </a:lnTo>
                  <a:lnTo>
                    <a:pt x="3984" y="2652"/>
                  </a:lnTo>
                  <a:lnTo>
                    <a:pt x="4008" y="2646"/>
                  </a:lnTo>
                  <a:lnTo>
                    <a:pt x="4068" y="2634"/>
                  </a:lnTo>
                  <a:lnTo>
                    <a:pt x="4080" y="2628"/>
                  </a:lnTo>
                  <a:lnTo>
                    <a:pt x="4068" y="2616"/>
                  </a:lnTo>
                  <a:lnTo>
                    <a:pt x="4074" y="2598"/>
                  </a:lnTo>
                  <a:lnTo>
                    <a:pt x="4038" y="2604"/>
                  </a:lnTo>
                  <a:lnTo>
                    <a:pt x="4038" y="2580"/>
                  </a:lnTo>
                  <a:lnTo>
                    <a:pt x="4026" y="2586"/>
                  </a:lnTo>
                  <a:lnTo>
                    <a:pt x="4020" y="2586"/>
                  </a:lnTo>
                  <a:lnTo>
                    <a:pt x="4008" y="2592"/>
                  </a:lnTo>
                  <a:lnTo>
                    <a:pt x="4002" y="2598"/>
                  </a:lnTo>
                  <a:lnTo>
                    <a:pt x="3990" y="2598"/>
                  </a:lnTo>
                  <a:lnTo>
                    <a:pt x="3990" y="2580"/>
                  </a:lnTo>
                  <a:lnTo>
                    <a:pt x="3930" y="2580"/>
                  </a:lnTo>
                  <a:lnTo>
                    <a:pt x="3924" y="2574"/>
                  </a:lnTo>
                  <a:lnTo>
                    <a:pt x="3924" y="2568"/>
                  </a:lnTo>
                  <a:lnTo>
                    <a:pt x="3918" y="2562"/>
                  </a:lnTo>
                  <a:lnTo>
                    <a:pt x="3918" y="2556"/>
                  </a:lnTo>
                  <a:lnTo>
                    <a:pt x="3930" y="2556"/>
                  </a:lnTo>
                  <a:lnTo>
                    <a:pt x="3918" y="2544"/>
                  </a:lnTo>
                  <a:lnTo>
                    <a:pt x="3888" y="2544"/>
                  </a:lnTo>
                  <a:lnTo>
                    <a:pt x="3882" y="2532"/>
                  </a:lnTo>
                  <a:lnTo>
                    <a:pt x="3882" y="2526"/>
                  </a:lnTo>
                  <a:lnTo>
                    <a:pt x="3876" y="2514"/>
                  </a:lnTo>
                  <a:lnTo>
                    <a:pt x="3876" y="2502"/>
                  </a:lnTo>
                  <a:lnTo>
                    <a:pt x="3894" y="2484"/>
                  </a:lnTo>
                  <a:lnTo>
                    <a:pt x="3870" y="2484"/>
                  </a:lnTo>
                  <a:lnTo>
                    <a:pt x="3876" y="2478"/>
                  </a:lnTo>
                  <a:lnTo>
                    <a:pt x="3888" y="2472"/>
                  </a:lnTo>
                  <a:lnTo>
                    <a:pt x="3894" y="2460"/>
                  </a:lnTo>
                  <a:lnTo>
                    <a:pt x="3906" y="2454"/>
                  </a:lnTo>
                  <a:lnTo>
                    <a:pt x="3918" y="2442"/>
                  </a:lnTo>
                  <a:lnTo>
                    <a:pt x="3924" y="2430"/>
                  </a:lnTo>
                  <a:lnTo>
                    <a:pt x="3936" y="2424"/>
                  </a:lnTo>
                  <a:lnTo>
                    <a:pt x="3942" y="2412"/>
                  </a:lnTo>
                  <a:lnTo>
                    <a:pt x="3948" y="2406"/>
                  </a:lnTo>
                  <a:lnTo>
                    <a:pt x="3936" y="2400"/>
                  </a:lnTo>
                  <a:lnTo>
                    <a:pt x="3912" y="2430"/>
                  </a:lnTo>
                  <a:lnTo>
                    <a:pt x="3894" y="2418"/>
                  </a:lnTo>
                  <a:lnTo>
                    <a:pt x="3864" y="2436"/>
                  </a:lnTo>
                  <a:lnTo>
                    <a:pt x="3858" y="2418"/>
                  </a:lnTo>
                  <a:lnTo>
                    <a:pt x="3828" y="2406"/>
                  </a:lnTo>
                  <a:lnTo>
                    <a:pt x="3810" y="2412"/>
                  </a:lnTo>
                  <a:lnTo>
                    <a:pt x="3864" y="2394"/>
                  </a:lnTo>
                  <a:lnTo>
                    <a:pt x="3870" y="2400"/>
                  </a:lnTo>
                  <a:lnTo>
                    <a:pt x="3882" y="2406"/>
                  </a:lnTo>
                  <a:lnTo>
                    <a:pt x="3900" y="2406"/>
                  </a:lnTo>
                  <a:lnTo>
                    <a:pt x="3918" y="2388"/>
                  </a:lnTo>
                  <a:lnTo>
                    <a:pt x="3930" y="2382"/>
                  </a:lnTo>
                  <a:lnTo>
                    <a:pt x="3936" y="2376"/>
                  </a:lnTo>
                  <a:lnTo>
                    <a:pt x="3978" y="2376"/>
                  </a:lnTo>
                  <a:lnTo>
                    <a:pt x="3978" y="2364"/>
                  </a:lnTo>
                  <a:lnTo>
                    <a:pt x="3972" y="2358"/>
                  </a:lnTo>
                  <a:lnTo>
                    <a:pt x="3966" y="2346"/>
                  </a:lnTo>
                  <a:lnTo>
                    <a:pt x="3990" y="2346"/>
                  </a:lnTo>
                  <a:lnTo>
                    <a:pt x="3978" y="2334"/>
                  </a:lnTo>
                  <a:lnTo>
                    <a:pt x="3972" y="2322"/>
                  </a:lnTo>
                  <a:lnTo>
                    <a:pt x="3960" y="2316"/>
                  </a:lnTo>
                  <a:lnTo>
                    <a:pt x="3942" y="2310"/>
                  </a:lnTo>
                  <a:lnTo>
                    <a:pt x="3918" y="2310"/>
                  </a:lnTo>
                  <a:lnTo>
                    <a:pt x="3852" y="2316"/>
                  </a:lnTo>
                  <a:lnTo>
                    <a:pt x="3792" y="2334"/>
                  </a:lnTo>
                  <a:lnTo>
                    <a:pt x="3744" y="2352"/>
                  </a:lnTo>
                  <a:lnTo>
                    <a:pt x="3684" y="2376"/>
                  </a:lnTo>
                  <a:lnTo>
                    <a:pt x="3660" y="2388"/>
                  </a:lnTo>
                  <a:lnTo>
                    <a:pt x="3642" y="2400"/>
                  </a:lnTo>
                  <a:lnTo>
                    <a:pt x="3624" y="2418"/>
                  </a:lnTo>
                  <a:lnTo>
                    <a:pt x="3606" y="2430"/>
                  </a:lnTo>
                  <a:lnTo>
                    <a:pt x="3594" y="2442"/>
                  </a:lnTo>
                  <a:lnTo>
                    <a:pt x="3576" y="2454"/>
                  </a:lnTo>
                  <a:lnTo>
                    <a:pt x="3564" y="2466"/>
                  </a:lnTo>
                  <a:lnTo>
                    <a:pt x="3528" y="2484"/>
                  </a:lnTo>
                  <a:lnTo>
                    <a:pt x="3516" y="2484"/>
                  </a:lnTo>
                  <a:lnTo>
                    <a:pt x="3498" y="2490"/>
                  </a:lnTo>
                  <a:lnTo>
                    <a:pt x="3486" y="2490"/>
                  </a:lnTo>
                  <a:lnTo>
                    <a:pt x="3492" y="2490"/>
                  </a:lnTo>
                  <a:lnTo>
                    <a:pt x="3498" y="2484"/>
                  </a:lnTo>
                  <a:lnTo>
                    <a:pt x="3510" y="2478"/>
                  </a:lnTo>
                  <a:lnTo>
                    <a:pt x="3522" y="2466"/>
                  </a:lnTo>
                  <a:lnTo>
                    <a:pt x="3540" y="2460"/>
                  </a:lnTo>
                  <a:lnTo>
                    <a:pt x="3552" y="2448"/>
                  </a:lnTo>
                  <a:lnTo>
                    <a:pt x="3576" y="2436"/>
                  </a:lnTo>
                  <a:lnTo>
                    <a:pt x="3600" y="2412"/>
                  </a:lnTo>
                  <a:lnTo>
                    <a:pt x="3606" y="2400"/>
                  </a:lnTo>
                  <a:lnTo>
                    <a:pt x="3582" y="2388"/>
                  </a:lnTo>
                  <a:lnTo>
                    <a:pt x="3588" y="2388"/>
                  </a:lnTo>
                  <a:lnTo>
                    <a:pt x="3594" y="2394"/>
                  </a:lnTo>
                  <a:lnTo>
                    <a:pt x="3624" y="2394"/>
                  </a:lnTo>
                  <a:lnTo>
                    <a:pt x="3642" y="2382"/>
                  </a:lnTo>
                  <a:lnTo>
                    <a:pt x="3702" y="2334"/>
                  </a:lnTo>
                  <a:lnTo>
                    <a:pt x="3750" y="2310"/>
                  </a:lnTo>
                  <a:lnTo>
                    <a:pt x="3768" y="2304"/>
                  </a:lnTo>
                  <a:lnTo>
                    <a:pt x="3804" y="2304"/>
                  </a:lnTo>
                  <a:lnTo>
                    <a:pt x="3852" y="2256"/>
                  </a:lnTo>
                  <a:lnTo>
                    <a:pt x="3870" y="2244"/>
                  </a:lnTo>
                  <a:lnTo>
                    <a:pt x="3888" y="2238"/>
                  </a:lnTo>
                  <a:lnTo>
                    <a:pt x="3936" y="2232"/>
                  </a:lnTo>
                  <a:lnTo>
                    <a:pt x="3990" y="2232"/>
                  </a:lnTo>
                  <a:lnTo>
                    <a:pt x="4044" y="2226"/>
                  </a:lnTo>
                  <a:lnTo>
                    <a:pt x="4074" y="2226"/>
                  </a:lnTo>
                  <a:lnTo>
                    <a:pt x="4104" y="2232"/>
                  </a:lnTo>
                  <a:lnTo>
                    <a:pt x="4176" y="2244"/>
                  </a:lnTo>
                  <a:lnTo>
                    <a:pt x="4200" y="2250"/>
                  </a:lnTo>
                  <a:lnTo>
                    <a:pt x="4212" y="2244"/>
                  </a:lnTo>
                  <a:lnTo>
                    <a:pt x="4248" y="2232"/>
                  </a:lnTo>
                  <a:lnTo>
                    <a:pt x="4260" y="2226"/>
                  </a:lnTo>
                  <a:lnTo>
                    <a:pt x="4278" y="2226"/>
                  </a:lnTo>
                  <a:lnTo>
                    <a:pt x="4296" y="2220"/>
                  </a:lnTo>
                  <a:lnTo>
                    <a:pt x="4320" y="2214"/>
                  </a:lnTo>
                  <a:lnTo>
                    <a:pt x="4338" y="2208"/>
                  </a:lnTo>
                  <a:lnTo>
                    <a:pt x="4374" y="2172"/>
                  </a:lnTo>
                  <a:lnTo>
                    <a:pt x="4392" y="2166"/>
                  </a:lnTo>
                  <a:lnTo>
                    <a:pt x="4404" y="2154"/>
                  </a:lnTo>
                  <a:lnTo>
                    <a:pt x="4410" y="2154"/>
                  </a:lnTo>
                  <a:lnTo>
                    <a:pt x="4422" y="2148"/>
                  </a:lnTo>
                  <a:lnTo>
                    <a:pt x="4452" y="2148"/>
                  </a:lnTo>
                  <a:lnTo>
                    <a:pt x="4458" y="2142"/>
                  </a:lnTo>
                  <a:lnTo>
                    <a:pt x="4470" y="2136"/>
                  </a:lnTo>
                  <a:lnTo>
                    <a:pt x="4476" y="2130"/>
                  </a:lnTo>
                  <a:lnTo>
                    <a:pt x="4494" y="2130"/>
                  </a:lnTo>
                  <a:lnTo>
                    <a:pt x="4500" y="2136"/>
                  </a:lnTo>
                  <a:lnTo>
                    <a:pt x="4518" y="2136"/>
                  </a:lnTo>
                  <a:lnTo>
                    <a:pt x="4530" y="2130"/>
                  </a:lnTo>
                  <a:lnTo>
                    <a:pt x="4536" y="2130"/>
                  </a:lnTo>
                  <a:lnTo>
                    <a:pt x="4542" y="2124"/>
                  </a:lnTo>
                  <a:lnTo>
                    <a:pt x="4596" y="2106"/>
                  </a:lnTo>
                  <a:lnTo>
                    <a:pt x="4620" y="2094"/>
                  </a:lnTo>
                  <a:lnTo>
                    <a:pt x="4620" y="2088"/>
                  </a:lnTo>
                  <a:lnTo>
                    <a:pt x="4614" y="2076"/>
                  </a:lnTo>
                  <a:lnTo>
                    <a:pt x="4602" y="2070"/>
                  </a:lnTo>
                  <a:lnTo>
                    <a:pt x="4584" y="2052"/>
                  </a:lnTo>
                  <a:lnTo>
                    <a:pt x="4578" y="2052"/>
                  </a:lnTo>
                  <a:lnTo>
                    <a:pt x="4602" y="2052"/>
                  </a:lnTo>
                  <a:lnTo>
                    <a:pt x="4614" y="2046"/>
                  </a:lnTo>
                  <a:lnTo>
                    <a:pt x="4614" y="2028"/>
                  </a:lnTo>
                  <a:lnTo>
                    <a:pt x="4608" y="2022"/>
                  </a:lnTo>
                  <a:lnTo>
                    <a:pt x="4608" y="2010"/>
                  </a:lnTo>
                  <a:lnTo>
                    <a:pt x="4632" y="2010"/>
                  </a:lnTo>
                  <a:lnTo>
                    <a:pt x="4644" y="1998"/>
                  </a:lnTo>
                  <a:lnTo>
                    <a:pt x="4644" y="1992"/>
                  </a:lnTo>
                  <a:lnTo>
                    <a:pt x="4632" y="1980"/>
                  </a:lnTo>
                  <a:lnTo>
                    <a:pt x="4626" y="1968"/>
                  </a:lnTo>
                  <a:lnTo>
                    <a:pt x="4608" y="1962"/>
                  </a:lnTo>
                  <a:lnTo>
                    <a:pt x="4602" y="1956"/>
                  </a:lnTo>
                  <a:lnTo>
                    <a:pt x="4590" y="1962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B4D2AC">
                    <a:lumMod val="50000"/>
                  </a:srgbClr>
                </a:solidFill>
              </a:endParaRPr>
            </a:p>
          </p:txBody>
        </p:sp>
        <p:sp>
          <p:nvSpPr>
            <p:cNvPr id="189" name="Belize" descr="© INSCALE GmbH, 05.05.2010&#10;http://www.presentationload.com/">
              <a:extLst>
                <a:ext uri="{FF2B5EF4-FFF2-40B4-BE49-F238E27FC236}">
                  <a16:creationId xmlns:a16="http://schemas.microsoft.com/office/drawing/2014/main" id="{882F76FA-3645-41E5-854D-97DF2D5F0A96}"/>
                </a:ext>
              </a:extLst>
            </p:cNvPr>
            <p:cNvSpPr>
              <a:spLocks/>
            </p:cNvSpPr>
            <p:nvPr/>
          </p:nvSpPr>
          <p:spPr bwMode="gray">
            <a:xfrm>
              <a:off x="2768582" y="3851221"/>
              <a:ext cx="46054" cy="95246"/>
            </a:xfrm>
            <a:custGeom>
              <a:avLst/>
              <a:gdLst>
                <a:gd name="T0" fmla="*/ 2147483647 w 108"/>
                <a:gd name="T1" fmla="*/ 2147483647 h 210"/>
                <a:gd name="T2" fmla="*/ 2147483647 w 108"/>
                <a:gd name="T3" fmla="*/ 2147483647 h 210"/>
                <a:gd name="T4" fmla="*/ 2147483647 w 108"/>
                <a:gd name="T5" fmla="*/ 2147483647 h 210"/>
                <a:gd name="T6" fmla="*/ 2147483647 w 108"/>
                <a:gd name="T7" fmla="*/ 2147483647 h 210"/>
                <a:gd name="T8" fmla="*/ 2147483647 w 108"/>
                <a:gd name="T9" fmla="*/ 2147483647 h 210"/>
                <a:gd name="T10" fmla="*/ 2147483647 w 108"/>
                <a:gd name="T11" fmla="*/ 0 h 210"/>
                <a:gd name="T12" fmla="*/ 2147483647 w 108"/>
                <a:gd name="T13" fmla="*/ 2147483647 h 210"/>
                <a:gd name="T14" fmla="*/ 2147483647 w 108"/>
                <a:gd name="T15" fmla="*/ 2147483647 h 210"/>
                <a:gd name="T16" fmla="*/ 2147483647 w 108"/>
                <a:gd name="T17" fmla="*/ 2147483647 h 210"/>
                <a:gd name="T18" fmla="*/ 2147483647 w 108"/>
                <a:gd name="T19" fmla="*/ 2147483647 h 210"/>
                <a:gd name="T20" fmla="*/ 2147483647 w 108"/>
                <a:gd name="T21" fmla="*/ 2147483647 h 210"/>
                <a:gd name="T22" fmla="*/ 2147483647 w 108"/>
                <a:gd name="T23" fmla="*/ 2147483647 h 210"/>
                <a:gd name="T24" fmla="*/ 2147483647 w 108"/>
                <a:gd name="T25" fmla="*/ 2147483647 h 210"/>
                <a:gd name="T26" fmla="*/ 2147483647 w 108"/>
                <a:gd name="T27" fmla="*/ 2147483647 h 210"/>
                <a:gd name="T28" fmla="*/ 2147483647 w 108"/>
                <a:gd name="T29" fmla="*/ 2147483647 h 210"/>
                <a:gd name="T30" fmla="*/ 2147483647 w 108"/>
                <a:gd name="T31" fmla="*/ 2147483647 h 210"/>
                <a:gd name="T32" fmla="*/ 2147483647 w 108"/>
                <a:gd name="T33" fmla="*/ 2147483647 h 210"/>
                <a:gd name="T34" fmla="*/ 2147483647 w 108"/>
                <a:gd name="T35" fmla="*/ 2147483647 h 210"/>
                <a:gd name="T36" fmla="*/ 0 w 108"/>
                <a:gd name="T37" fmla="*/ 2147483647 h 210"/>
                <a:gd name="T38" fmla="*/ 2147483647 w 108"/>
                <a:gd name="T39" fmla="*/ 2147483647 h 210"/>
                <a:gd name="T40" fmla="*/ 2147483647 w 108"/>
                <a:gd name="T41" fmla="*/ 2147483647 h 210"/>
                <a:gd name="T42" fmla="*/ 2147483647 w 108"/>
                <a:gd name="T43" fmla="*/ 2147483647 h 210"/>
                <a:gd name="T44" fmla="*/ 2147483647 w 108"/>
                <a:gd name="T45" fmla="*/ 2147483647 h 210"/>
                <a:gd name="T46" fmla="*/ 2147483647 w 108"/>
                <a:gd name="T47" fmla="*/ 2147483647 h 210"/>
                <a:gd name="T48" fmla="*/ 2147483647 w 108"/>
                <a:gd name="T49" fmla="*/ 2147483647 h 210"/>
                <a:gd name="T50" fmla="*/ 2147483647 w 108"/>
                <a:gd name="T51" fmla="*/ 2147483647 h 210"/>
                <a:gd name="T52" fmla="*/ 2147483647 w 108"/>
                <a:gd name="T53" fmla="*/ 2147483647 h 210"/>
                <a:gd name="T54" fmla="*/ 2147483647 w 108"/>
                <a:gd name="T55" fmla="*/ 2147483647 h 210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108"/>
                <a:gd name="T85" fmla="*/ 0 h 210"/>
                <a:gd name="T86" fmla="*/ 108 w 108"/>
                <a:gd name="T87" fmla="*/ 210 h 210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108" h="210">
                  <a:moveTo>
                    <a:pt x="108" y="30"/>
                  </a:moveTo>
                  <a:lnTo>
                    <a:pt x="108" y="24"/>
                  </a:lnTo>
                  <a:lnTo>
                    <a:pt x="102" y="24"/>
                  </a:lnTo>
                  <a:lnTo>
                    <a:pt x="90" y="18"/>
                  </a:lnTo>
                  <a:lnTo>
                    <a:pt x="84" y="12"/>
                  </a:lnTo>
                  <a:lnTo>
                    <a:pt x="78" y="0"/>
                  </a:lnTo>
                  <a:lnTo>
                    <a:pt x="78" y="6"/>
                  </a:lnTo>
                  <a:lnTo>
                    <a:pt x="72" y="12"/>
                  </a:lnTo>
                  <a:lnTo>
                    <a:pt x="72" y="24"/>
                  </a:lnTo>
                  <a:lnTo>
                    <a:pt x="66" y="36"/>
                  </a:lnTo>
                  <a:lnTo>
                    <a:pt x="54" y="42"/>
                  </a:lnTo>
                  <a:lnTo>
                    <a:pt x="48" y="48"/>
                  </a:lnTo>
                  <a:lnTo>
                    <a:pt x="42" y="48"/>
                  </a:lnTo>
                  <a:lnTo>
                    <a:pt x="42" y="42"/>
                  </a:lnTo>
                  <a:lnTo>
                    <a:pt x="36" y="36"/>
                  </a:lnTo>
                  <a:lnTo>
                    <a:pt x="30" y="36"/>
                  </a:lnTo>
                  <a:lnTo>
                    <a:pt x="30" y="42"/>
                  </a:lnTo>
                  <a:lnTo>
                    <a:pt x="24" y="54"/>
                  </a:lnTo>
                  <a:lnTo>
                    <a:pt x="0" y="210"/>
                  </a:lnTo>
                  <a:lnTo>
                    <a:pt x="30" y="210"/>
                  </a:lnTo>
                  <a:lnTo>
                    <a:pt x="42" y="168"/>
                  </a:lnTo>
                  <a:lnTo>
                    <a:pt x="60" y="174"/>
                  </a:lnTo>
                  <a:lnTo>
                    <a:pt x="84" y="150"/>
                  </a:lnTo>
                  <a:lnTo>
                    <a:pt x="84" y="90"/>
                  </a:lnTo>
                  <a:lnTo>
                    <a:pt x="90" y="78"/>
                  </a:lnTo>
                  <a:lnTo>
                    <a:pt x="96" y="60"/>
                  </a:lnTo>
                  <a:lnTo>
                    <a:pt x="108" y="36"/>
                  </a:lnTo>
                  <a:lnTo>
                    <a:pt x="108" y="30"/>
                  </a:lnTo>
                  <a:close/>
                </a:path>
              </a:pathLst>
            </a:custGeom>
            <a:solidFill>
              <a:srgbClr val="93A690"/>
            </a:solidFill>
            <a:ln w="0">
              <a:solidFill>
                <a:srgbClr val="FFFFFF"/>
              </a:solidFill>
              <a:round/>
              <a:headEnd/>
              <a:tailEnd/>
            </a:ln>
          </p:spPr>
          <p:txBody>
            <a:bodyPr/>
            <a:lstStyle>
              <a:defPPr>
                <a:defRPr lang="en-US"/>
              </a:defPPr>
              <a:lvl1pPr marL="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4572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defTabSz="464587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en-GB" sz="515" kern="0">
                <a:solidFill>
                  <a:srgbClr val="555555"/>
                </a:solidFill>
              </a:endParaRPr>
            </a:p>
          </p:txBody>
        </p:sp>
      </p:grpSp>
      <p:sp>
        <p:nvSpPr>
          <p:cNvPr id="190" name="Germany" descr="© INSCALE GmbH, 05.05.2010&#10;http://www.presentationload.com/">
            <a:extLst>
              <a:ext uri="{FF2B5EF4-FFF2-40B4-BE49-F238E27FC236}">
                <a16:creationId xmlns:a16="http://schemas.microsoft.com/office/drawing/2014/main" id="{F363FBFE-71F2-404D-A935-55F45672AC38}"/>
              </a:ext>
            </a:extLst>
          </p:cNvPr>
          <p:cNvSpPr>
            <a:spLocks/>
          </p:cNvSpPr>
          <p:nvPr userDrawn="1"/>
        </p:nvSpPr>
        <p:spPr bwMode="gray">
          <a:xfrm>
            <a:off x="5751513" y="2300288"/>
            <a:ext cx="250825" cy="263525"/>
          </a:xfrm>
          <a:custGeom>
            <a:avLst/>
            <a:gdLst>
              <a:gd name="T0" fmla="*/ 2147483647 w 564"/>
              <a:gd name="T1" fmla="*/ 2147483647 h 588"/>
              <a:gd name="T2" fmla="*/ 2147483647 w 564"/>
              <a:gd name="T3" fmla="*/ 2147483647 h 588"/>
              <a:gd name="T4" fmla="*/ 2147483647 w 564"/>
              <a:gd name="T5" fmla="*/ 2147483647 h 588"/>
              <a:gd name="T6" fmla="*/ 2147483647 w 564"/>
              <a:gd name="T7" fmla="*/ 2147483647 h 588"/>
              <a:gd name="T8" fmla="*/ 2147483647 w 564"/>
              <a:gd name="T9" fmla="*/ 2147483647 h 588"/>
              <a:gd name="T10" fmla="*/ 2147483647 w 564"/>
              <a:gd name="T11" fmla="*/ 2147483647 h 588"/>
              <a:gd name="T12" fmla="*/ 2147483647 w 564"/>
              <a:gd name="T13" fmla="*/ 2147483647 h 588"/>
              <a:gd name="T14" fmla="*/ 2147483647 w 564"/>
              <a:gd name="T15" fmla="*/ 2147483647 h 588"/>
              <a:gd name="T16" fmla="*/ 2147483647 w 564"/>
              <a:gd name="T17" fmla="*/ 2147483647 h 588"/>
              <a:gd name="T18" fmla="*/ 2147483647 w 564"/>
              <a:gd name="T19" fmla="*/ 2147483647 h 588"/>
              <a:gd name="T20" fmla="*/ 2147483647 w 564"/>
              <a:gd name="T21" fmla="*/ 2147483647 h 588"/>
              <a:gd name="T22" fmla="*/ 2147483647 w 564"/>
              <a:gd name="T23" fmla="*/ 2147483647 h 588"/>
              <a:gd name="T24" fmla="*/ 2147483647 w 564"/>
              <a:gd name="T25" fmla="*/ 2147483647 h 588"/>
              <a:gd name="T26" fmla="*/ 2147483647 w 564"/>
              <a:gd name="T27" fmla="*/ 2147483647 h 588"/>
              <a:gd name="T28" fmla="*/ 2147483647 w 564"/>
              <a:gd name="T29" fmla="*/ 2147483647 h 588"/>
              <a:gd name="T30" fmla="*/ 2147483647 w 564"/>
              <a:gd name="T31" fmla="*/ 2147483647 h 588"/>
              <a:gd name="T32" fmla="*/ 2147483647 w 564"/>
              <a:gd name="T33" fmla="*/ 2147483647 h 588"/>
              <a:gd name="T34" fmla="*/ 2147483647 w 564"/>
              <a:gd name="T35" fmla="*/ 2147483647 h 588"/>
              <a:gd name="T36" fmla="*/ 2147483647 w 564"/>
              <a:gd name="T37" fmla="*/ 2147483647 h 588"/>
              <a:gd name="T38" fmla="*/ 2147483647 w 564"/>
              <a:gd name="T39" fmla="*/ 2147483647 h 588"/>
              <a:gd name="T40" fmla="*/ 2147483647 w 564"/>
              <a:gd name="T41" fmla="*/ 2147483647 h 588"/>
              <a:gd name="T42" fmla="*/ 2147483647 w 564"/>
              <a:gd name="T43" fmla="*/ 2147483647 h 588"/>
              <a:gd name="T44" fmla="*/ 2147483647 w 564"/>
              <a:gd name="T45" fmla="*/ 2147483647 h 588"/>
              <a:gd name="T46" fmla="*/ 2147483647 w 564"/>
              <a:gd name="T47" fmla="*/ 2147483647 h 588"/>
              <a:gd name="T48" fmla="*/ 2147483647 w 564"/>
              <a:gd name="T49" fmla="*/ 2147483647 h 588"/>
              <a:gd name="T50" fmla="*/ 2147483647 w 564"/>
              <a:gd name="T51" fmla="*/ 2147483647 h 588"/>
              <a:gd name="T52" fmla="*/ 2147483647 w 564"/>
              <a:gd name="T53" fmla="*/ 2147483647 h 588"/>
              <a:gd name="T54" fmla="*/ 2147483647 w 564"/>
              <a:gd name="T55" fmla="*/ 2147483647 h 588"/>
              <a:gd name="T56" fmla="*/ 2147483647 w 564"/>
              <a:gd name="T57" fmla="*/ 2147483647 h 588"/>
              <a:gd name="T58" fmla="*/ 2147483647 w 564"/>
              <a:gd name="T59" fmla="*/ 2147483647 h 588"/>
              <a:gd name="T60" fmla="*/ 2147483647 w 564"/>
              <a:gd name="T61" fmla="*/ 2147483647 h 588"/>
              <a:gd name="T62" fmla="*/ 2147483647 w 564"/>
              <a:gd name="T63" fmla="*/ 2147483647 h 588"/>
              <a:gd name="T64" fmla="*/ 2147483647 w 564"/>
              <a:gd name="T65" fmla="*/ 2147483647 h 588"/>
              <a:gd name="T66" fmla="*/ 2147483647 w 564"/>
              <a:gd name="T67" fmla="*/ 2147483647 h 588"/>
              <a:gd name="T68" fmla="*/ 2147483647 w 564"/>
              <a:gd name="T69" fmla="*/ 2147483647 h 588"/>
              <a:gd name="T70" fmla="*/ 2147483647 w 564"/>
              <a:gd name="T71" fmla="*/ 2147483647 h 588"/>
              <a:gd name="T72" fmla="*/ 2147483647 w 564"/>
              <a:gd name="T73" fmla="*/ 2147483647 h 588"/>
              <a:gd name="T74" fmla="*/ 2147483647 w 564"/>
              <a:gd name="T75" fmla="*/ 2147483647 h 588"/>
              <a:gd name="T76" fmla="*/ 2147483647 w 564"/>
              <a:gd name="T77" fmla="*/ 2147483647 h 588"/>
              <a:gd name="T78" fmla="*/ 2147483647 w 564"/>
              <a:gd name="T79" fmla="*/ 2147483647 h 588"/>
              <a:gd name="T80" fmla="*/ 2147483647 w 564"/>
              <a:gd name="T81" fmla="*/ 2147483647 h 588"/>
              <a:gd name="T82" fmla="*/ 2147483647 w 564"/>
              <a:gd name="T83" fmla="*/ 0 h 588"/>
              <a:gd name="T84" fmla="*/ 2147483647 w 564"/>
              <a:gd name="T85" fmla="*/ 2147483647 h 588"/>
              <a:gd name="T86" fmla="*/ 2147483647 w 564"/>
              <a:gd name="T87" fmla="*/ 2147483647 h 588"/>
              <a:gd name="T88" fmla="*/ 2147483647 w 564"/>
              <a:gd name="T89" fmla="*/ 2147483647 h 588"/>
              <a:gd name="T90" fmla="*/ 2147483647 w 564"/>
              <a:gd name="T91" fmla="*/ 2147483647 h 588"/>
              <a:gd name="T92" fmla="*/ 2147483647 w 564"/>
              <a:gd name="T93" fmla="*/ 2147483647 h 588"/>
              <a:gd name="T94" fmla="*/ 2147483647 w 564"/>
              <a:gd name="T95" fmla="*/ 2147483647 h 588"/>
              <a:gd name="T96" fmla="*/ 2147483647 w 564"/>
              <a:gd name="T97" fmla="*/ 2147483647 h 588"/>
              <a:gd name="T98" fmla="*/ 2147483647 w 564"/>
              <a:gd name="T99" fmla="*/ 2147483647 h 588"/>
              <a:gd name="T100" fmla="*/ 2147483647 w 564"/>
              <a:gd name="T101" fmla="*/ 2147483647 h 588"/>
              <a:gd name="T102" fmla="*/ 2147483647 w 564"/>
              <a:gd name="T103" fmla="*/ 2147483647 h 588"/>
              <a:gd name="T104" fmla="*/ 0 w 564"/>
              <a:gd name="T105" fmla="*/ 2147483647 h 588"/>
              <a:gd name="T106" fmla="*/ 2147483647 w 564"/>
              <a:gd name="T107" fmla="*/ 2147483647 h 588"/>
              <a:gd name="T108" fmla="*/ 2147483647 w 564"/>
              <a:gd name="T109" fmla="*/ 2147483647 h 588"/>
              <a:gd name="T110" fmla="*/ 2147483647 w 564"/>
              <a:gd name="T111" fmla="*/ 2147483647 h 588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64"/>
              <a:gd name="T169" fmla="*/ 0 h 588"/>
              <a:gd name="T170" fmla="*/ 564 w 564"/>
              <a:gd name="T171" fmla="*/ 588 h 588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64" h="588">
                <a:moveTo>
                  <a:pt x="30" y="414"/>
                </a:moveTo>
                <a:lnTo>
                  <a:pt x="30" y="420"/>
                </a:lnTo>
                <a:lnTo>
                  <a:pt x="36" y="420"/>
                </a:lnTo>
                <a:lnTo>
                  <a:pt x="36" y="444"/>
                </a:lnTo>
                <a:lnTo>
                  <a:pt x="60" y="444"/>
                </a:lnTo>
                <a:lnTo>
                  <a:pt x="60" y="450"/>
                </a:lnTo>
                <a:lnTo>
                  <a:pt x="72" y="450"/>
                </a:lnTo>
                <a:lnTo>
                  <a:pt x="84" y="444"/>
                </a:lnTo>
                <a:lnTo>
                  <a:pt x="96" y="444"/>
                </a:lnTo>
                <a:lnTo>
                  <a:pt x="96" y="450"/>
                </a:lnTo>
                <a:lnTo>
                  <a:pt x="120" y="450"/>
                </a:lnTo>
                <a:lnTo>
                  <a:pt x="138" y="456"/>
                </a:lnTo>
                <a:lnTo>
                  <a:pt x="132" y="468"/>
                </a:lnTo>
                <a:lnTo>
                  <a:pt x="114" y="486"/>
                </a:lnTo>
                <a:lnTo>
                  <a:pt x="114" y="498"/>
                </a:lnTo>
                <a:lnTo>
                  <a:pt x="108" y="510"/>
                </a:lnTo>
                <a:lnTo>
                  <a:pt x="102" y="516"/>
                </a:lnTo>
                <a:lnTo>
                  <a:pt x="96" y="528"/>
                </a:lnTo>
                <a:lnTo>
                  <a:pt x="96" y="570"/>
                </a:lnTo>
                <a:lnTo>
                  <a:pt x="132" y="570"/>
                </a:lnTo>
                <a:lnTo>
                  <a:pt x="150" y="564"/>
                </a:lnTo>
                <a:lnTo>
                  <a:pt x="156" y="570"/>
                </a:lnTo>
                <a:lnTo>
                  <a:pt x="150" y="564"/>
                </a:lnTo>
                <a:lnTo>
                  <a:pt x="150" y="552"/>
                </a:lnTo>
                <a:lnTo>
                  <a:pt x="156" y="546"/>
                </a:lnTo>
                <a:lnTo>
                  <a:pt x="162" y="546"/>
                </a:lnTo>
                <a:lnTo>
                  <a:pt x="174" y="552"/>
                </a:lnTo>
                <a:lnTo>
                  <a:pt x="180" y="558"/>
                </a:lnTo>
                <a:lnTo>
                  <a:pt x="192" y="558"/>
                </a:lnTo>
                <a:lnTo>
                  <a:pt x="210" y="564"/>
                </a:lnTo>
                <a:lnTo>
                  <a:pt x="216" y="576"/>
                </a:lnTo>
                <a:lnTo>
                  <a:pt x="252" y="576"/>
                </a:lnTo>
                <a:lnTo>
                  <a:pt x="258" y="582"/>
                </a:lnTo>
                <a:lnTo>
                  <a:pt x="258" y="588"/>
                </a:lnTo>
                <a:lnTo>
                  <a:pt x="270" y="588"/>
                </a:lnTo>
                <a:lnTo>
                  <a:pt x="276" y="582"/>
                </a:lnTo>
                <a:lnTo>
                  <a:pt x="276" y="570"/>
                </a:lnTo>
                <a:lnTo>
                  <a:pt x="294" y="570"/>
                </a:lnTo>
                <a:lnTo>
                  <a:pt x="312" y="588"/>
                </a:lnTo>
                <a:lnTo>
                  <a:pt x="330" y="588"/>
                </a:lnTo>
                <a:lnTo>
                  <a:pt x="336" y="582"/>
                </a:lnTo>
                <a:lnTo>
                  <a:pt x="354" y="570"/>
                </a:lnTo>
                <a:lnTo>
                  <a:pt x="372" y="570"/>
                </a:lnTo>
                <a:lnTo>
                  <a:pt x="390" y="558"/>
                </a:lnTo>
                <a:lnTo>
                  <a:pt x="402" y="564"/>
                </a:lnTo>
                <a:lnTo>
                  <a:pt x="420" y="570"/>
                </a:lnTo>
                <a:lnTo>
                  <a:pt x="432" y="582"/>
                </a:lnTo>
                <a:lnTo>
                  <a:pt x="438" y="582"/>
                </a:lnTo>
                <a:lnTo>
                  <a:pt x="438" y="540"/>
                </a:lnTo>
                <a:lnTo>
                  <a:pt x="426" y="540"/>
                </a:lnTo>
                <a:lnTo>
                  <a:pt x="426" y="534"/>
                </a:lnTo>
                <a:lnTo>
                  <a:pt x="432" y="528"/>
                </a:lnTo>
                <a:lnTo>
                  <a:pt x="432" y="522"/>
                </a:lnTo>
                <a:lnTo>
                  <a:pt x="438" y="516"/>
                </a:lnTo>
                <a:lnTo>
                  <a:pt x="456" y="516"/>
                </a:lnTo>
                <a:lnTo>
                  <a:pt x="462" y="522"/>
                </a:lnTo>
                <a:lnTo>
                  <a:pt x="468" y="522"/>
                </a:lnTo>
                <a:lnTo>
                  <a:pt x="468" y="504"/>
                </a:lnTo>
                <a:lnTo>
                  <a:pt x="462" y="492"/>
                </a:lnTo>
                <a:lnTo>
                  <a:pt x="480" y="492"/>
                </a:lnTo>
                <a:lnTo>
                  <a:pt x="486" y="474"/>
                </a:lnTo>
                <a:lnTo>
                  <a:pt x="486" y="462"/>
                </a:lnTo>
                <a:lnTo>
                  <a:pt x="480" y="462"/>
                </a:lnTo>
                <a:lnTo>
                  <a:pt x="474" y="456"/>
                </a:lnTo>
                <a:lnTo>
                  <a:pt x="462" y="456"/>
                </a:lnTo>
                <a:lnTo>
                  <a:pt x="456" y="444"/>
                </a:lnTo>
                <a:lnTo>
                  <a:pt x="450" y="444"/>
                </a:lnTo>
                <a:lnTo>
                  <a:pt x="444" y="432"/>
                </a:lnTo>
                <a:lnTo>
                  <a:pt x="432" y="432"/>
                </a:lnTo>
                <a:lnTo>
                  <a:pt x="420" y="426"/>
                </a:lnTo>
                <a:lnTo>
                  <a:pt x="420" y="420"/>
                </a:lnTo>
                <a:lnTo>
                  <a:pt x="414" y="420"/>
                </a:lnTo>
                <a:lnTo>
                  <a:pt x="408" y="408"/>
                </a:lnTo>
                <a:lnTo>
                  <a:pt x="396" y="396"/>
                </a:lnTo>
                <a:lnTo>
                  <a:pt x="396" y="390"/>
                </a:lnTo>
                <a:lnTo>
                  <a:pt x="402" y="390"/>
                </a:lnTo>
                <a:lnTo>
                  <a:pt x="408" y="384"/>
                </a:lnTo>
                <a:lnTo>
                  <a:pt x="396" y="372"/>
                </a:lnTo>
                <a:lnTo>
                  <a:pt x="390" y="372"/>
                </a:lnTo>
                <a:lnTo>
                  <a:pt x="384" y="366"/>
                </a:lnTo>
                <a:lnTo>
                  <a:pt x="384" y="354"/>
                </a:lnTo>
                <a:lnTo>
                  <a:pt x="390" y="354"/>
                </a:lnTo>
                <a:lnTo>
                  <a:pt x="390" y="360"/>
                </a:lnTo>
                <a:lnTo>
                  <a:pt x="402" y="360"/>
                </a:lnTo>
                <a:lnTo>
                  <a:pt x="402" y="354"/>
                </a:lnTo>
                <a:lnTo>
                  <a:pt x="414" y="354"/>
                </a:lnTo>
                <a:lnTo>
                  <a:pt x="414" y="348"/>
                </a:lnTo>
                <a:lnTo>
                  <a:pt x="420" y="342"/>
                </a:lnTo>
                <a:lnTo>
                  <a:pt x="426" y="342"/>
                </a:lnTo>
                <a:lnTo>
                  <a:pt x="438" y="348"/>
                </a:lnTo>
                <a:lnTo>
                  <a:pt x="450" y="336"/>
                </a:lnTo>
                <a:lnTo>
                  <a:pt x="468" y="330"/>
                </a:lnTo>
                <a:lnTo>
                  <a:pt x="468" y="324"/>
                </a:lnTo>
                <a:lnTo>
                  <a:pt x="492" y="324"/>
                </a:lnTo>
                <a:lnTo>
                  <a:pt x="492" y="318"/>
                </a:lnTo>
                <a:lnTo>
                  <a:pt x="510" y="318"/>
                </a:lnTo>
                <a:lnTo>
                  <a:pt x="510" y="312"/>
                </a:lnTo>
                <a:lnTo>
                  <a:pt x="516" y="306"/>
                </a:lnTo>
                <a:lnTo>
                  <a:pt x="522" y="306"/>
                </a:lnTo>
                <a:lnTo>
                  <a:pt x="528" y="300"/>
                </a:lnTo>
                <a:lnTo>
                  <a:pt x="540" y="312"/>
                </a:lnTo>
                <a:lnTo>
                  <a:pt x="552" y="312"/>
                </a:lnTo>
                <a:lnTo>
                  <a:pt x="558" y="300"/>
                </a:lnTo>
                <a:lnTo>
                  <a:pt x="558" y="294"/>
                </a:lnTo>
                <a:lnTo>
                  <a:pt x="564" y="288"/>
                </a:lnTo>
                <a:lnTo>
                  <a:pt x="564" y="282"/>
                </a:lnTo>
                <a:lnTo>
                  <a:pt x="552" y="282"/>
                </a:lnTo>
                <a:lnTo>
                  <a:pt x="558" y="276"/>
                </a:lnTo>
                <a:lnTo>
                  <a:pt x="558" y="264"/>
                </a:lnTo>
                <a:lnTo>
                  <a:pt x="552" y="264"/>
                </a:lnTo>
                <a:lnTo>
                  <a:pt x="546" y="270"/>
                </a:lnTo>
                <a:lnTo>
                  <a:pt x="546" y="252"/>
                </a:lnTo>
                <a:lnTo>
                  <a:pt x="540" y="246"/>
                </a:lnTo>
                <a:lnTo>
                  <a:pt x="534" y="246"/>
                </a:lnTo>
                <a:lnTo>
                  <a:pt x="528" y="240"/>
                </a:lnTo>
                <a:lnTo>
                  <a:pt x="528" y="234"/>
                </a:lnTo>
                <a:lnTo>
                  <a:pt x="540" y="228"/>
                </a:lnTo>
                <a:lnTo>
                  <a:pt x="546" y="222"/>
                </a:lnTo>
                <a:lnTo>
                  <a:pt x="540" y="216"/>
                </a:lnTo>
                <a:lnTo>
                  <a:pt x="534" y="216"/>
                </a:lnTo>
                <a:lnTo>
                  <a:pt x="540" y="210"/>
                </a:lnTo>
                <a:lnTo>
                  <a:pt x="540" y="204"/>
                </a:lnTo>
                <a:lnTo>
                  <a:pt x="528" y="204"/>
                </a:lnTo>
                <a:lnTo>
                  <a:pt x="528" y="192"/>
                </a:lnTo>
                <a:lnTo>
                  <a:pt x="534" y="192"/>
                </a:lnTo>
                <a:lnTo>
                  <a:pt x="534" y="174"/>
                </a:lnTo>
                <a:lnTo>
                  <a:pt x="522" y="174"/>
                </a:lnTo>
                <a:lnTo>
                  <a:pt x="516" y="168"/>
                </a:lnTo>
                <a:lnTo>
                  <a:pt x="510" y="168"/>
                </a:lnTo>
                <a:lnTo>
                  <a:pt x="504" y="162"/>
                </a:lnTo>
                <a:lnTo>
                  <a:pt x="504" y="150"/>
                </a:lnTo>
                <a:lnTo>
                  <a:pt x="510" y="150"/>
                </a:lnTo>
                <a:lnTo>
                  <a:pt x="522" y="138"/>
                </a:lnTo>
                <a:lnTo>
                  <a:pt x="522" y="120"/>
                </a:lnTo>
                <a:lnTo>
                  <a:pt x="516" y="114"/>
                </a:lnTo>
                <a:lnTo>
                  <a:pt x="510" y="114"/>
                </a:lnTo>
                <a:lnTo>
                  <a:pt x="510" y="96"/>
                </a:lnTo>
                <a:lnTo>
                  <a:pt x="504" y="90"/>
                </a:lnTo>
                <a:lnTo>
                  <a:pt x="486" y="84"/>
                </a:lnTo>
                <a:lnTo>
                  <a:pt x="486" y="78"/>
                </a:lnTo>
                <a:lnTo>
                  <a:pt x="480" y="66"/>
                </a:lnTo>
                <a:lnTo>
                  <a:pt x="474" y="60"/>
                </a:lnTo>
                <a:lnTo>
                  <a:pt x="456" y="60"/>
                </a:lnTo>
                <a:lnTo>
                  <a:pt x="450" y="54"/>
                </a:lnTo>
                <a:lnTo>
                  <a:pt x="444" y="54"/>
                </a:lnTo>
                <a:lnTo>
                  <a:pt x="438" y="48"/>
                </a:lnTo>
                <a:lnTo>
                  <a:pt x="426" y="48"/>
                </a:lnTo>
                <a:lnTo>
                  <a:pt x="420" y="42"/>
                </a:lnTo>
                <a:lnTo>
                  <a:pt x="396" y="42"/>
                </a:lnTo>
                <a:lnTo>
                  <a:pt x="384" y="54"/>
                </a:lnTo>
                <a:lnTo>
                  <a:pt x="342" y="54"/>
                </a:lnTo>
                <a:lnTo>
                  <a:pt x="342" y="72"/>
                </a:lnTo>
                <a:lnTo>
                  <a:pt x="300" y="72"/>
                </a:lnTo>
                <a:lnTo>
                  <a:pt x="300" y="60"/>
                </a:lnTo>
                <a:lnTo>
                  <a:pt x="312" y="48"/>
                </a:lnTo>
                <a:lnTo>
                  <a:pt x="312" y="42"/>
                </a:lnTo>
                <a:lnTo>
                  <a:pt x="318" y="30"/>
                </a:lnTo>
                <a:lnTo>
                  <a:pt x="294" y="42"/>
                </a:lnTo>
                <a:lnTo>
                  <a:pt x="252" y="36"/>
                </a:lnTo>
                <a:lnTo>
                  <a:pt x="246" y="30"/>
                </a:lnTo>
                <a:lnTo>
                  <a:pt x="246" y="18"/>
                </a:lnTo>
                <a:lnTo>
                  <a:pt x="240" y="6"/>
                </a:lnTo>
                <a:lnTo>
                  <a:pt x="234" y="6"/>
                </a:lnTo>
                <a:lnTo>
                  <a:pt x="234" y="12"/>
                </a:lnTo>
                <a:lnTo>
                  <a:pt x="228" y="6"/>
                </a:lnTo>
                <a:lnTo>
                  <a:pt x="204" y="6"/>
                </a:lnTo>
                <a:lnTo>
                  <a:pt x="198" y="0"/>
                </a:lnTo>
                <a:lnTo>
                  <a:pt x="168" y="0"/>
                </a:lnTo>
                <a:lnTo>
                  <a:pt x="192" y="36"/>
                </a:lnTo>
                <a:lnTo>
                  <a:pt x="180" y="48"/>
                </a:lnTo>
                <a:lnTo>
                  <a:pt x="198" y="72"/>
                </a:lnTo>
                <a:lnTo>
                  <a:pt x="216" y="90"/>
                </a:lnTo>
                <a:lnTo>
                  <a:pt x="186" y="78"/>
                </a:lnTo>
                <a:lnTo>
                  <a:pt x="162" y="84"/>
                </a:lnTo>
                <a:lnTo>
                  <a:pt x="162" y="108"/>
                </a:lnTo>
                <a:lnTo>
                  <a:pt x="132" y="108"/>
                </a:lnTo>
                <a:lnTo>
                  <a:pt x="126" y="96"/>
                </a:lnTo>
                <a:lnTo>
                  <a:pt x="84" y="96"/>
                </a:lnTo>
                <a:lnTo>
                  <a:pt x="84" y="126"/>
                </a:lnTo>
                <a:lnTo>
                  <a:pt x="90" y="126"/>
                </a:lnTo>
                <a:lnTo>
                  <a:pt x="84" y="132"/>
                </a:lnTo>
                <a:lnTo>
                  <a:pt x="90" y="144"/>
                </a:lnTo>
                <a:lnTo>
                  <a:pt x="78" y="150"/>
                </a:lnTo>
                <a:lnTo>
                  <a:pt x="72" y="150"/>
                </a:lnTo>
                <a:lnTo>
                  <a:pt x="72" y="168"/>
                </a:lnTo>
                <a:lnTo>
                  <a:pt x="78" y="174"/>
                </a:lnTo>
                <a:lnTo>
                  <a:pt x="66" y="174"/>
                </a:lnTo>
                <a:lnTo>
                  <a:pt x="54" y="180"/>
                </a:lnTo>
                <a:lnTo>
                  <a:pt x="48" y="180"/>
                </a:lnTo>
                <a:lnTo>
                  <a:pt x="48" y="186"/>
                </a:lnTo>
                <a:lnTo>
                  <a:pt x="54" y="192"/>
                </a:lnTo>
                <a:lnTo>
                  <a:pt x="60" y="192"/>
                </a:lnTo>
                <a:lnTo>
                  <a:pt x="72" y="204"/>
                </a:lnTo>
                <a:lnTo>
                  <a:pt x="72" y="210"/>
                </a:lnTo>
                <a:lnTo>
                  <a:pt x="66" y="210"/>
                </a:lnTo>
                <a:lnTo>
                  <a:pt x="60" y="216"/>
                </a:lnTo>
                <a:lnTo>
                  <a:pt x="54" y="228"/>
                </a:lnTo>
                <a:lnTo>
                  <a:pt x="48" y="228"/>
                </a:lnTo>
                <a:lnTo>
                  <a:pt x="42" y="234"/>
                </a:lnTo>
                <a:lnTo>
                  <a:pt x="42" y="240"/>
                </a:lnTo>
                <a:lnTo>
                  <a:pt x="18" y="240"/>
                </a:lnTo>
                <a:lnTo>
                  <a:pt x="12" y="234"/>
                </a:lnTo>
                <a:lnTo>
                  <a:pt x="6" y="234"/>
                </a:lnTo>
                <a:lnTo>
                  <a:pt x="12" y="258"/>
                </a:lnTo>
                <a:lnTo>
                  <a:pt x="12" y="264"/>
                </a:lnTo>
                <a:lnTo>
                  <a:pt x="18" y="270"/>
                </a:lnTo>
                <a:lnTo>
                  <a:pt x="18" y="276"/>
                </a:lnTo>
                <a:lnTo>
                  <a:pt x="6" y="282"/>
                </a:lnTo>
                <a:lnTo>
                  <a:pt x="0" y="288"/>
                </a:lnTo>
                <a:lnTo>
                  <a:pt x="6" y="294"/>
                </a:lnTo>
                <a:lnTo>
                  <a:pt x="6" y="306"/>
                </a:lnTo>
                <a:lnTo>
                  <a:pt x="0" y="312"/>
                </a:lnTo>
                <a:lnTo>
                  <a:pt x="0" y="324"/>
                </a:lnTo>
                <a:lnTo>
                  <a:pt x="12" y="324"/>
                </a:lnTo>
                <a:lnTo>
                  <a:pt x="24" y="336"/>
                </a:lnTo>
                <a:lnTo>
                  <a:pt x="24" y="354"/>
                </a:lnTo>
                <a:lnTo>
                  <a:pt x="30" y="360"/>
                </a:lnTo>
                <a:lnTo>
                  <a:pt x="18" y="360"/>
                </a:lnTo>
                <a:lnTo>
                  <a:pt x="12" y="366"/>
                </a:lnTo>
                <a:lnTo>
                  <a:pt x="12" y="384"/>
                </a:lnTo>
                <a:lnTo>
                  <a:pt x="18" y="390"/>
                </a:lnTo>
                <a:lnTo>
                  <a:pt x="24" y="390"/>
                </a:lnTo>
                <a:lnTo>
                  <a:pt x="36" y="396"/>
                </a:lnTo>
                <a:lnTo>
                  <a:pt x="36" y="408"/>
                </a:lnTo>
                <a:lnTo>
                  <a:pt x="30" y="414"/>
                </a:lnTo>
                <a:close/>
              </a:path>
            </a:pathLst>
          </a:custGeom>
          <a:solidFill>
            <a:srgbClr val="007D40">
              <a:lumMod val="50000"/>
            </a:srgbClr>
          </a:solidFill>
          <a:ln w="12700">
            <a:solidFill>
              <a:srgbClr val="FFFFFF"/>
            </a:solidFill>
            <a:round/>
            <a:headEnd/>
            <a:tailEnd/>
          </a:ln>
        </p:spPr>
        <p:txBody>
          <a:bodyPr/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defTabSz="464587" fontAlgn="auto">
              <a:spcAft>
                <a:spcPts val="0"/>
              </a:spcAft>
              <a:defRPr/>
            </a:pPr>
            <a:endParaRPr lang="en-GB" sz="475" kern="0">
              <a:solidFill>
                <a:srgbClr val="555555"/>
              </a:solidFill>
              <a:cs typeface="Calibri" pitchFamily="34" charset="0"/>
            </a:endParaRPr>
          </a:p>
        </p:txBody>
      </p:sp>
      <p:sp>
        <p:nvSpPr>
          <p:cNvPr id="191" name="Link_North_america">
            <a:extLst>
              <a:ext uri="{FF2B5EF4-FFF2-40B4-BE49-F238E27FC236}">
                <a16:creationId xmlns:a16="http://schemas.microsoft.com/office/drawing/2014/main" id="{E5C4A0A6-4455-4D34-9A5F-64A84789004B}"/>
              </a:ext>
            </a:extLst>
          </p:cNvPr>
          <p:cNvSpPr/>
          <p:nvPr userDrawn="1"/>
        </p:nvSpPr>
        <p:spPr bwMode="gray">
          <a:xfrm>
            <a:off x="1157288" y="1358900"/>
            <a:ext cx="3411537" cy="2508250"/>
          </a:xfrm>
          <a:custGeom>
            <a:avLst/>
            <a:gdLst>
              <a:gd name="connsiteX0" fmla="*/ 0 w 2994835"/>
              <a:gd name="connsiteY0" fmla="*/ 0 h 2393176"/>
              <a:gd name="connsiteX1" fmla="*/ 2994835 w 2994835"/>
              <a:gd name="connsiteY1" fmla="*/ 0 h 2393176"/>
              <a:gd name="connsiteX2" fmla="*/ 2994835 w 2994835"/>
              <a:gd name="connsiteY2" fmla="*/ 2393176 h 2393176"/>
              <a:gd name="connsiteX3" fmla="*/ 0 w 2994835"/>
              <a:gd name="connsiteY3" fmla="*/ 2393176 h 2393176"/>
              <a:gd name="connsiteX4" fmla="*/ 0 w 2994835"/>
              <a:gd name="connsiteY4" fmla="*/ 0 h 2393176"/>
              <a:gd name="connsiteX0" fmla="*/ 0 w 2994835"/>
              <a:gd name="connsiteY0" fmla="*/ 0 h 2393176"/>
              <a:gd name="connsiteX1" fmla="*/ 2994835 w 2994835"/>
              <a:gd name="connsiteY1" fmla="*/ 0 h 2393176"/>
              <a:gd name="connsiteX2" fmla="*/ 2221973 w 2994835"/>
              <a:gd name="connsiteY2" fmla="*/ 1864800 h 2393176"/>
              <a:gd name="connsiteX3" fmla="*/ 2994835 w 2994835"/>
              <a:gd name="connsiteY3" fmla="*/ 2393176 h 2393176"/>
              <a:gd name="connsiteX4" fmla="*/ 0 w 2994835"/>
              <a:gd name="connsiteY4" fmla="*/ 2393176 h 2393176"/>
              <a:gd name="connsiteX5" fmla="*/ 0 w 2994835"/>
              <a:gd name="connsiteY5" fmla="*/ 0 h 2393176"/>
              <a:gd name="connsiteX0" fmla="*/ 0 w 3204636"/>
              <a:gd name="connsiteY0" fmla="*/ 0 h 2393176"/>
              <a:gd name="connsiteX1" fmla="*/ 2994835 w 3204636"/>
              <a:gd name="connsiteY1" fmla="*/ 0 h 2393176"/>
              <a:gd name="connsiteX2" fmla="*/ 2898248 w 3204636"/>
              <a:gd name="connsiteY2" fmla="*/ 1059938 h 2393176"/>
              <a:gd name="connsiteX3" fmla="*/ 2221973 w 3204636"/>
              <a:gd name="connsiteY3" fmla="*/ 1864800 h 2393176"/>
              <a:gd name="connsiteX4" fmla="*/ 2994835 w 3204636"/>
              <a:gd name="connsiteY4" fmla="*/ 2393176 h 2393176"/>
              <a:gd name="connsiteX5" fmla="*/ 0 w 3204636"/>
              <a:gd name="connsiteY5" fmla="*/ 2393176 h 2393176"/>
              <a:gd name="connsiteX6" fmla="*/ 0 w 3204636"/>
              <a:gd name="connsiteY6" fmla="*/ 0 h 2393176"/>
              <a:gd name="connsiteX0" fmla="*/ 0 w 3266412"/>
              <a:gd name="connsiteY0" fmla="*/ 90487 h 2483663"/>
              <a:gd name="connsiteX1" fmla="*/ 3075798 w 3266412"/>
              <a:gd name="connsiteY1" fmla="*/ 0 h 2483663"/>
              <a:gd name="connsiteX2" fmla="*/ 2898248 w 3266412"/>
              <a:gd name="connsiteY2" fmla="*/ 1150425 h 2483663"/>
              <a:gd name="connsiteX3" fmla="*/ 2221973 w 3266412"/>
              <a:gd name="connsiteY3" fmla="*/ 1955287 h 2483663"/>
              <a:gd name="connsiteX4" fmla="*/ 2994835 w 3266412"/>
              <a:gd name="connsiteY4" fmla="*/ 2483663 h 2483663"/>
              <a:gd name="connsiteX5" fmla="*/ 0 w 3266412"/>
              <a:gd name="connsiteY5" fmla="*/ 2483663 h 2483663"/>
              <a:gd name="connsiteX6" fmla="*/ 0 w 3266412"/>
              <a:gd name="connsiteY6" fmla="*/ 90487 h 2483663"/>
              <a:gd name="connsiteX0" fmla="*/ 38100 w 3266412"/>
              <a:gd name="connsiteY0" fmla="*/ 442912 h 2483663"/>
              <a:gd name="connsiteX1" fmla="*/ 3075798 w 3266412"/>
              <a:gd name="connsiteY1" fmla="*/ 0 h 2483663"/>
              <a:gd name="connsiteX2" fmla="*/ 2898248 w 3266412"/>
              <a:gd name="connsiteY2" fmla="*/ 1150425 h 2483663"/>
              <a:gd name="connsiteX3" fmla="*/ 2221973 w 3266412"/>
              <a:gd name="connsiteY3" fmla="*/ 1955287 h 2483663"/>
              <a:gd name="connsiteX4" fmla="*/ 2994835 w 3266412"/>
              <a:gd name="connsiteY4" fmla="*/ 2483663 h 2483663"/>
              <a:gd name="connsiteX5" fmla="*/ 0 w 3266412"/>
              <a:gd name="connsiteY5" fmla="*/ 2483663 h 2483663"/>
              <a:gd name="connsiteX6" fmla="*/ 38100 w 3266412"/>
              <a:gd name="connsiteY6" fmla="*/ 442912 h 2483663"/>
              <a:gd name="connsiteX0" fmla="*/ 183436 w 3411748"/>
              <a:gd name="connsiteY0" fmla="*/ 442912 h 2483663"/>
              <a:gd name="connsiteX1" fmla="*/ 3221134 w 3411748"/>
              <a:gd name="connsiteY1" fmla="*/ 0 h 2483663"/>
              <a:gd name="connsiteX2" fmla="*/ 3043584 w 3411748"/>
              <a:gd name="connsiteY2" fmla="*/ 1150425 h 2483663"/>
              <a:gd name="connsiteX3" fmla="*/ 2367309 w 3411748"/>
              <a:gd name="connsiteY3" fmla="*/ 1955287 h 2483663"/>
              <a:gd name="connsiteX4" fmla="*/ 3140171 w 3411748"/>
              <a:gd name="connsiteY4" fmla="*/ 2483663 h 2483663"/>
              <a:gd name="connsiteX5" fmla="*/ 145336 w 3411748"/>
              <a:gd name="connsiteY5" fmla="*/ 2483663 h 2483663"/>
              <a:gd name="connsiteX6" fmla="*/ 346 w 3411748"/>
              <a:gd name="connsiteY6" fmla="*/ 998026 h 2483663"/>
              <a:gd name="connsiteX7" fmla="*/ 183436 w 3411748"/>
              <a:gd name="connsiteY7" fmla="*/ 442912 h 2483663"/>
              <a:gd name="connsiteX0" fmla="*/ 183143 w 3411455"/>
              <a:gd name="connsiteY0" fmla="*/ 442912 h 2507476"/>
              <a:gd name="connsiteX1" fmla="*/ 3220841 w 3411455"/>
              <a:gd name="connsiteY1" fmla="*/ 0 h 2507476"/>
              <a:gd name="connsiteX2" fmla="*/ 3043291 w 3411455"/>
              <a:gd name="connsiteY2" fmla="*/ 1150425 h 2507476"/>
              <a:gd name="connsiteX3" fmla="*/ 2367016 w 3411455"/>
              <a:gd name="connsiteY3" fmla="*/ 1955287 h 2507476"/>
              <a:gd name="connsiteX4" fmla="*/ 3139878 w 3411455"/>
              <a:gd name="connsiteY4" fmla="*/ 2483663 h 2507476"/>
              <a:gd name="connsiteX5" fmla="*/ 1088018 w 3411455"/>
              <a:gd name="connsiteY5" fmla="*/ 2507476 h 2507476"/>
              <a:gd name="connsiteX6" fmla="*/ 53 w 3411455"/>
              <a:gd name="connsiteY6" fmla="*/ 998026 h 2507476"/>
              <a:gd name="connsiteX7" fmla="*/ 183143 w 3411455"/>
              <a:gd name="connsiteY7" fmla="*/ 442912 h 2507476"/>
              <a:gd name="connsiteX0" fmla="*/ 183161 w 3411473"/>
              <a:gd name="connsiteY0" fmla="*/ 442912 h 2507476"/>
              <a:gd name="connsiteX1" fmla="*/ 3220859 w 3411473"/>
              <a:gd name="connsiteY1" fmla="*/ 0 h 2507476"/>
              <a:gd name="connsiteX2" fmla="*/ 3043309 w 3411473"/>
              <a:gd name="connsiteY2" fmla="*/ 1150425 h 2507476"/>
              <a:gd name="connsiteX3" fmla="*/ 2367034 w 3411473"/>
              <a:gd name="connsiteY3" fmla="*/ 1955287 h 2507476"/>
              <a:gd name="connsiteX4" fmla="*/ 3139896 w 3411473"/>
              <a:gd name="connsiteY4" fmla="*/ 2483663 h 2507476"/>
              <a:gd name="connsiteX5" fmla="*/ 1088036 w 3411473"/>
              <a:gd name="connsiteY5" fmla="*/ 2507476 h 2507476"/>
              <a:gd name="connsiteX6" fmla="*/ 71 w 3411473"/>
              <a:gd name="connsiteY6" fmla="*/ 998026 h 2507476"/>
              <a:gd name="connsiteX7" fmla="*/ 183161 w 3411473"/>
              <a:gd name="connsiteY7" fmla="*/ 442912 h 2507476"/>
              <a:gd name="connsiteX0" fmla="*/ 183161 w 3411473"/>
              <a:gd name="connsiteY0" fmla="*/ 442912 h 2507476"/>
              <a:gd name="connsiteX1" fmla="*/ 3220859 w 3411473"/>
              <a:gd name="connsiteY1" fmla="*/ 0 h 2507476"/>
              <a:gd name="connsiteX2" fmla="*/ 3043309 w 3411473"/>
              <a:gd name="connsiteY2" fmla="*/ 1150425 h 2507476"/>
              <a:gd name="connsiteX3" fmla="*/ 2367034 w 3411473"/>
              <a:gd name="connsiteY3" fmla="*/ 1955287 h 2507476"/>
              <a:gd name="connsiteX4" fmla="*/ 2473146 w 3411473"/>
              <a:gd name="connsiteY4" fmla="*/ 2436038 h 2507476"/>
              <a:gd name="connsiteX5" fmla="*/ 1088036 w 3411473"/>
              <a:gd name="connsiteY5" fmla="*/ 2507476 h 2507476"/>
              <a:gd name="connsiteX6" fmla="*/ 71 w 3411473"/>
              <a:gd name="connsiteY6" fmla="*/ 998026 h 2507476"/>
              <a:gd name="connsiteX7" fmla="*/ 183161 w 3411473"/>
              <a:gd name="connsiteY7" fmla="*/ 442912 h 25074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411473" h="2507476">
                <a:moveTo>
                  <a:pt x="183161" y="442912"/>
                </a:moveTo>
                <a:lnTo>
                  <a:pt x="3220859" y="0"/>
                </a:lnTo>
                <a:cubicBezTo>
                  <a:pt x="3684850" y="104425"/>
                  <a:pt x="3172119" y="839625"/>
                  <a:pt x="3043309" y="1150425"/>
                </a:cubicBezTo>
                <a:cubicBezTo>
                  <a:pt x="2914499" y="1461225"/>
                  <a:pt x="2331886" y="1660849"/>
                  <a:pt x="2367034" y="1955287"/>
                </a:cubicBezTo>
                <a:lnTo>
                  <a:pt x="2473146" y="2436038"/>
                </a:lnTo>
                <a:lnTo>
                  <a:pt x="1088036" y="2507476"/>
                </a:lnTo>
                <a:cubicBezTo>
                  <a:pt x="796818" y="2285314"/>
                  <a:pt x="-8749" y="1353538"/>
                  <a:pt x="71" y="998026"/>
                </a:cubicBezTo>
                <a:lnTo>
                  <a:pt x="183161" y="442912"/>
                </a:lnTo>
                <a:close/>
              </a:path>
            </a:pathLst>
          </a:custGeom>
          <a:solidFill>
            <a:schemeClr val="accent1">
              <a:alpha val="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 eaLnBrk="1" fontAlgn="auto" hangingPunct="1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>
              <a:solidFill>
                <a:srgbClr val="FFFFFF"/>
              </a:solidFill>
            </a:endParaRPr>
          </a:p>
        </p:txBody>
      </p:sp>
      <p:sp>
        <p:nvSpPr>
          <p:cNvPr id="192" name="Link_South_America">
            <a:extLst>
              <a:ext uri="{FF2B5EF4-FFF2-40B4-BE49-F238E27FC236}">
                <a16:creationId xmlns:a16="http://schemas.microsoft.com/office/drawing/2014/main" id="{5323B758-4B8F-4D3A-9F66-B0F0EC056F18}"/>
              </a:ext>
            </a:extLst>
          </p:cNvPr>
          <p:cNvSpPr/>
          <p:nvPr userDrawn="1"/>
        </p:nvSpPr>
        <p:spPr bwMode="gray">
          <a:xfrm>
            <a:off x="2628900" y="3738563"/>
            <a:ext cx="1957388" cy="2592387"/>
          </a:xfrm>
          <a:custGeom>
            <a:avLst/>
            <a:gdLst>
              <a:gd name="connsiteX0" fmla="*/ 0 w 1819291"/>
              <a:gd name="connsiteY0" fmla="*/ 0 h 2562713"/>
              <a:gd name="connsiteX1" fmla="*/ 1819291 w 1819291"/>
              <a:gd name="connsiteY1" fmla="*/ 0 h 2562713"/>
              <a:gd name="connsiteX2" fmla="*/ 1819291 w 1819291"/>
              <a:gd name="connsiteY2" fmla="*/ 2562713 h 2562713"/>
              <a:gd name="connsiteX3" fmla="*/ 0 w 1819291"/>
              <a:gd name="connsiteY3" fmla="*/ 2562713 h 2562713"/>
              <a:gd name="connsiteX4" fmla="*/ 0 w 1819291"/>
              <a:gd name="connsiteY4" fmla="*/ 0 h 2562713"/>
              <a:gd name="connsiteX0" fmla="*/ 0 w 1819291"/>
              <a:gd name="connsiteY0" fmla="*/ 0 h 2562713"/>
              <a:gd name="connsiteX1" fmla="*/ 1819291 w 1819291"/>
              <a:gd name="connsiteY1" fmla="*/ 0 h 2562713"/>
              <a:gd name="connsiteX2" fmla="*/ 1819291 w 1819291"/>
              <a:gd name="connsiteY2" fmla="*/ 2562713 h 2562713"/>
              <a:gd name="connsiteX3" fmla="*/ 595313 w 1819291"/>
              <a:gd name="connsiteY3" fmla="*/ 2538900 h 2562713"/>
              <a:gd name="connsiteX4" fmla="*/ 0 w 1819291"/>
              <a:gd name="connsiteY4" fmla="*/ 0 h 2562713"/>
              <a:gd name="connsiteX0" fmla="*/ 0 w 1819291"/>
              <a:gd name="connsiteY0" fmla="*/ 0 h 2562713"/>
              <a:gd name="connsiteX1" fmla="*/ 1819291 w 1819291"/>
              <a:gd name="connsiteY1" fmla="*/ 0 h 2562713"/>
              <a:gd name="connsiteX2" fmla="*/ 1819291 w 1819291"/>
              <a:gd name="connsiteY2" fmla="*/ 2562713 h 2562713"/>
              <a:gd name="connsiteX3" fmla="*/ 595313 w 1819291"/>
              <a:gd name="connsiteY3" fmla="*/ 2538900 h 2562713"/>
              <a:gd name="connsiteX4" fmla="*/ 476757 w 1819291"/>
              <a:gd name="connsiteY4" fmla="*/ 1365326 h 2562713"/>
              <a:gd name="connsiteX5" fmla="*/ 0 w 1819291"/>
              <a:gd name="connsiteY5" fmla="*/ 0 h 2562713"/>
              <a:gd name="connsiteX0" fmla="*/ 0 w 1943116"/>
              <a:gd name="connsiteY0" fmla="*/ 114300 h 2562713"/>
              <a:gd name="connsiteX1" fmla="*/ 1943116 w 1943116"/>
              <a:gd name="connsiteY1" fmla="*/ 0 h 2562713"/>
              <a:gd name="connsiteX2" fmla="*/ 1943116 w 1943116"/>
              <a:gd name="connsiteY2" fmla="*/ 2562713 h 2562713"/>
              <a:gd name="connsiteX3" fmla="*/ 719138 w 1943116"/>
              <a:gd name="connsiteY3" fmla="*/ 2538900 h 2562713"/>
              <a:gd name="connsiteX4" fmla="*/ 600582 w 1943116"/>
              <a:gd name="connsiteY4" fmla="*/ 1365326 h 2562713"/>
              <a:gd name="connsiteX5" fmla="*/ 0 w 1943116"/>
              <a:gd name="connsiteY5" fmla="*/ 114300 h 2562713"/>
              <a:gd name="connsiteX0" fmla="*/ 0 w 1943116"/>
              <a:gd name="connsiteY0" fmla="*/ 168199 h 2616612"/>
              <a:gd name="connsiteX1" fmla="*/ 791082 w 1943116"/>
              <a:gd name="connsiteY1" fmla="*/ 0 h 2616612"/>
              <a:gd name="connsiteX2" fmla="*/ 1943116 w 1943116"/>
              <a:gd name="connsiteY2" fmla="*/ 53899 h 2616612"/>
              <a:gd name="connsiteX3" fmla="*/ 1943116 w 1943116"/>
              <a:gd name="connsiteY3" fmla="*/ 2616612 h 2616612"/>
              <a:gd name="connsiteX4" fmla="*/ 719138 w 1943116"/>
              <a:gd name="connsiteY4" fmla="*/ 2592799 h 2616612"/>
              <a:gd name="connsiteX5" fmla="*/ 600582 w 1943116"/>
              <a:gd name="connsiteY5" fmla="*/ 1419225 h 2616612"/>
              <a:gd name="connsiteX6" fmla="*/ 0 w 1943116"/>
              <a:gd name="connsiteY6" fmla="*/ 168199 h 2616612"/>
              <a:gd name="connsiteX0" fmla="*/ 0 w 1957403"/>
              <a:gd name="connsiteY0" fmla="*/ 168199 h 2616612"/>
              <a:gd name="connsiteX1" fmla="*/ 791082 w 1957403"/>
              <a:gd name="connsiteY1" fmla="*/ 0 h 2616612"/>
              <a:gd name="connsiteX2" fmla="*/ 1957403 w 1957403"/>
              <a:gd name="connsiteY2" fmla="*/ 472999 h 2616612"/>
              <a:gd name="connsiteX3" fmla="*/ 1943116 w 1957403"/>
              <a:gd name="connsiteY3" fmla="*/ 2616612 h 2616612"/>
              <a:gd name="connsiteX4" fmla="*/ 719138 w 1957403"/>
              <a:gd name="connsiteY4" fmla="*/ 2592799 h 2616612"/>
              <a:gd name="connsiteX5" fmla="*/ 600582 w 1957403"/>
              <a:gd name="connsiteY5" fmla="*/ 1419225 h 2616612"/>
              <a:gd name="connsiteX6" fmla="*/ 0 w 1957403"/>
              <a:gd name="connsiteY6" fmla="*/ 168199 h 2616612"/>
              <a:gd name="connsiteX0" fmla="*/ 0 w 1957403"/>
              <a:gd name="connsiteY0" fmla="*/ 168199 h 2592799"/>
              <a:gd name="connsiteX1" fmla="*/ 791082 w 1957403"/>
              <a:gd name="connsiteY1" fmla="*/ 0 h 2592799"/>
              <a:gd name="connsiteX2" fmla="*/ 1957403 w 1957403"/>
              <a:gd name="connsiteY2" fmla="*/ 472999 h 2592799"/>
              <a:gd name="connsiteX3" fmla="*/ 1628791 w 1957403"/>
              <a:gd name="connsiteY3" fmla="*/ 2559462 h 2592799"/>
              <a:gd name="connsiteX4" fmla="*/ 719138 w 1957403"/>
              <a:gd name="connsiteY4" fmla="*/ 2592799 h 2592799"/>
              <a:gd name="connsiteX5" fmla="*/ 600582 w 1957403"/>
              <a:gd name="connsiteY5" fmla="*/ 1419225 h 2592799"/>
              <a:gd name="connsiteX6" fmla="*/ 0 w 1957403"/>
              <a:gd name="connsiteY6" fmla="*/ 168199 h 259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957403" h="2592799">
                <a:moveTo>
                  <a:pt x="0" y="168199"/>
                </a:moveTo>
                <a:cubicBezTo>
                  <a:pt x="358944" y="145470"/>
                  <a:pt x="432138" y="22729"/>
                  <a:pt x="791082" y="0"/>
                </a:cubicBezTo>
                <a:lnTo>
                  <a:pt x="1957403" y="472999"/>
                </a:lnTo>
                <a:cubicBezTo>
                  <a:pt x="1952641" y="1187537"/>
                  <a:pt x="1633553" y="1844924"/>
                  <a:pt x="1628791" y="2559462"/>
                </a:cubicBezTo>
                <a:lnTo>
                  <a:pt x="719138" y="2592799"/>
                </a:lnTo>
                <a:cubicBezTo>
                  <a:pt x="627232" y="2217483"/>
                  <a:pt x="692488" y="1794541"/>
                  <a:pt x="600582" y="1419225"/>
                </a:cubicBezTo>
                <a:lnTo>
                  <a:pt x="0" y="168199"/>
                </a:lnTo>
                <a:close/>
              </a:path>
            </a:pathLst>
          </a:custGeom>
          <a:solidFill>
            <a:schemeClr val="accent1">
              <a:alpha val="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 eaLnBrk="1" fontAlgn="auto" hangingPunct="1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>
              <a:solidFill>
                <a:srgbClr val="FFFFFF"/>
              </a:solidFill>
            </a:endParaRPr>
          </a:p>
        </p:txBody>
      </p:sp>
      <p:sp>
        <p:nvSpPr>
          <p:cNvPr id="193" name="Link_South_Africa">
            <a:extLst>
              <a:ext uri="{FF2B5EF4-FFF2-40B4-BE49-F238E27FC236}">
                <a16:creationId xmlns:a16="http://schemas.microsoft.com/office/drawing/2014/main" id="{BDE1AA17-5B5F-4289-9F86-3789CCFD0505}"/>
              </a:ext>
            </a:extLst>
          </p:cNvPr>
          <p:cNvSpPr/>
          <p:nvPr userDrawn="1"/>
        </p:nvSpPr>
        <p:spPr bwMode="gray">
          <a:xfrm>
            <a:off x="5838825" y="3424238"/>
            <a:ext cx="5110163" cy="2613025"/>
          </a:xfrm>
          <a:custGeom>
            <a:avLst/>
            <a:gdLst>
              <a:gd name="connsiteX0" fmla="*/ 0 w 5129707"/>
              <a:gd name="connsiteY0" fmla="*/ 0 h 2202265"/>
              <a:gd name="connsiteX1" fmla="*/ 5129707 w 5129707"/>
              <a:gd name="connsiteY1" fmla="*/ 0 h 2202265"/>
              <a:gd name="connsiteX2" fmla="*/ 5129707 w 5129707"/>
              <a:gd name="connsiteY2" fmla="*/ 2202265 h 2202265"/>
              <a:gd name="connsiteX3" fmla="*/ 0 w 5129707"/>
              <a:gd name="connsiteY3" fmla="*/ 2202265 h 2202265"/>
              <a:gd name="connsiteX4" fmla="*/ 0 w 5129707"/>
              <a:gd name="connsiteY4" fmla="*/ 0 h 2202265"/>
              <a:gd name="connsiteX0" fmla="*/ 52387 w 5129707"/>
              <a:gd name="connsiteY0" fmla="*/ 933450 h 2202265"/>
              <a:gd name="connsiteX1" fmla="*/ 5129707 w 5129707"/>
              <a:gd name="connsiteY1" fmla="*/ 0 h 2202265"/>
              <a:gd name="connsiteX2" fmla="*/ 5129707 w 5129707"/>
              <a:gd name="connsiteY2" fmla="*/ 2202265 h 2202265"/>
              <a:gd name="connsiteX3" fmla="*/ 0 w 5129707"/>
              <a:gd name="connsiteY3" fmla="*/ 2202265 h 2202265"/>
              <a:gd name="connsiteX4" fmla="*/ 52387 w 5129707"/>
              <a:gd name="connsiteY4" fmla="*/ 933450 h 2202265"/>
              <a:gd name="connsiteX0" fmla="*/ 52387 w 5129707"/>
              <a:gd name="connsiteY0" fmla="*/ 1277890 h 2546705"/>
              <a:gd name="connsiteX1" fmla="*/ 2977057 w 5129707"/>
              <a:gd name="connsiteY1" fmla="*/ 0 h 2546705"/>
              <a:gd name="connsiteX2" fmla="*/ 5129707 w 5129707"/>
              <a:gd name="connsiteY2" fmla="*/ 344440 h 2546705"/>
              <a:gd name="connsiteX3" fmla="*/ 5129707 w 5129707"/>
              <a:gd name="connsiteY3" fmla="*/ 2546705 h 2546705"/>
              <a:gd name="connsiteX4" fmla="*/ 0 w 5129707"/>
              <a:gd name="connsiteY4" fmla="*/ 2546705 h 2546705"/>
              <a:gd name="connsiteX5" fmla="*/ 52387 w 5129707"/>
              <a:gd name="connsiteY5" fmla="*/ 1277890 h 2546705"/>
              <a:gd name="connsiteX0" fmla="*/ 52387 w 5129707"/>
              <a:gd name="connsiteY0" fmla="*/ 1277890 h 2546705"/>
              <a:gd name="connsiteX1" fmla="*/ 2315070 w 5129707"/>
              <a:gd name="connsiteY1" fmla="*/ 1276350 h 2546705"/>
              <a:gd name="connsiteX2" fmla="*/ 2977057 w 5129707"/>
              <a:gd name="connsiteY2" fmla="*/ 0 h 2546705"/>
              <a:gd name="connsiteX3" fmla="*/ 5129707 w 5129707"/>
              <a:gd name="connsiteY3" fmla="*/ 344440 h 2546705"/>
              <a:gd name="connsiteX4" fmla="*/ 5129707 w 5129707"/>
              <a:gd name="connsiteY4" fmla="*/ 2546705 h 2546705"/>
              <a:gd name="connsiteX5" fmla="*/ 0 w 5129707"/>
              <a:gd name="connsiteY5" fmla="*/ 2546705 h 2546705"/>
              <a:gd name="connsiteX6" fmla="*/ 52387 w 5129707"/>
              <a:gd name="connsiteY6" fmla="*/ 1277890 h 2546705"/>
              <a:gd name="connsiteX0" fmla="*/ 0 w 5077320"/>
              <a:gd name="connsiteY0" fmla="*/ 1277890 h 2546705"/>
              <a:gd name="connsiteX1" fmla="*/ 2262683 w 5077320"/>
              <a:gd name="connsiteY1" fmla="*/ 1276350 h 2546705"/>
              <a:gd name="connsiteX2" fmla="*/ 2924670 w 5077320"/>
              <a:gd name="connsiteY2" fmla="*/ 0 h 2546705"/>
              <a:gd name="connsiteX3" fmla="*/ 5077320 w 5077320"/>
              <a:gd name="connsiteY3" fmla="*/ 344440 h 2546705"/>
              <a:gd name="connsiteX4" fmla="*/ 5077320 w 5077320"/>
              <a:gd name="connsiteY4" fmla="*/ 2546705 h 2546705"/>
              <a:gd name="connsiteX5" fmla="*/ 57150 w 5077320"/>
              <a:gd name="connsiteY5" fmla="*/ 2346680 h 2546705"/>
              <a:gd name="connsiteX6" fmla="*/ 0 w 5077320"/>
              <a:gd name="connsiteY6" fmla="*/ 1277890 h 2546705"/>
              <a:gd name="connsiteX0" fmla="*/ 0 w 5077320"/>
              <a:gd name="connsiteY0" fmla="*/ 1277890 h 2546705"/>
              <a:gd name="connsiteX1" fmla="*/ 2262683 w 5077320"/>
              <a:gd name="connsiteY1" fmla="*/ 1276350 h 2546705"/>
              <a:gd name="connsiteX2" fmla="*/ 2924670 w 5077320"/>
              <a:gd name="connsiteY2" fmla="*/ 0 h 2546705"/>
              <a:gd name="connsiteX3" fmla="*/ 5077320 w 5077320"/>
              <a:gd name="connsiteY3" fmla="*/ 344440 h 2546705"/>
              <a:gd name="connsiteX4" fmla="*/ 5077320 w 5077320"/>
              <a:gd name="connsiteY4" fmla="*/ 2546705 h 2546705"/>
              <a:gd name="connsiteX5" fmla="*/ 57150 w 5077320"/>
              <a:gd name="connsiteY5" fmla="*/ 2346680 h 2546705"/>
              <a:gd name="connsiteX6" fmla="*/ 0 w 5077320"/>
              <a:gd name="connsiteY6" fmla="*/ 1277890 h 2546705"/>
              <a:gd name="connsiteX0" fmla="*/ 0 w 5077320"/>
              <a:gd name="connsiteY0" fmla="*/ 1277890 h 2546705"/>
              <a:gd name="connsiteX1" fmla="*/ 2262683 w 5077320"/>
              <a:gd name="connsiteY1" fmla="*/ 1276350 h 2546705"/>
              <a:gd name="connsiteX2" fmla="*/ 2924670 w 5077320"/>
              <a:gd name="connsiteY2" fmla="*/ 0 h 2546705"/>
              <a:gd name="connsiteX3" fmla="*/ 5077320 w 5077320"/>
              <a:gd name="connsiteY3" fmla="*/ 344440 h 2546705"/>
              <a:gd name="connsiteX4" fmla="*/ 5077320 w 5077320"/>
              <a:gd name="connsiteY4" fmla="*/ 2546705 h 2546705"/>
              <a:gd name="connsiteX5" fmla="*/ 138113 w 5077320"/>
              <a:gd name="connsiteY5" fmla="*/ 2146655 h 2546705"/>
              <a:gd name="connsiteX6" fmla="*/ 0 w 5077320"/>
              <a:gd name="connsiteY6" fmla="*/ 1277890 h 2546705"/>
              <a:gd name="connsiteX0" fmla="*/ 0 w 5101133"/>
              <a:gd name="connsiteY0" fmla="*/ 1277890 h 2556230"/>
              <a:gd name="connsiteX1" fmla="*/ 2262683 w 5101133"/>
              <a:gd name="connsiteY1" fmla="*/ 1276350 h 2556230"/>
              <a:gd name="connsiteX2" fmla="*/ 2924670 w 5101133"/>
              <a:gd name="connsiteY2" fmla="*/ 0 h 2556230"/>
              <a:gd name="connsiteX3" fmla="*/ 5077320 w 5101133"/>
              <a:gd name="connsiteY3" fmla="*/ 344440 h 2556230"/>
              <a:gd name="connsiteX4" fmla="*/ 5101133 w 5101133"/>
              <a:gd name="connsiteY4" fmla="*/ 2556230 h 2556230"/>
              <a:gd name="connsiteX5" fmla="*/ 138113 w 5101133"/>
              <a:gd name="connsiteY5" fmla="*/ 2146655 h 2556230"/>
              <a:gd name="connsiteX6" fmla="*/ 0 w 5101133"/>
              <a:gd name="connsiteY6" fmla="*/ 1277890 h 2556230"/>
              <a:gd name="connsiteX0" fmla="*/ 0 w 5101133"/>
              <a:gd name="connsiteY0" fmla="*/ 1277890 h 2667542"/>
              <a:gd name="connsiteX1" fmla="*/ 2262683 w 5101133"/>
              <a:gd name="connsiteY1" fmla="*/ 1276350 h 2667542"/>
              <a:gd name="connsiteX2" fmla="*/ 2924670 w 5101133"/>
              <a:gd name="connsiteY2" fmla="*/ 0 h 2667542"/>
              <a:gd name="connsiteX3" fmla="*/ 5077320 w 5101133"/>
              <a:gd name="connsiteY3" fmla="*/ 344440 h 2667542"/>
              <a:gd name="connsiteX4" fmla="*/ 5101133 w 5101133"/>
              <a:gd name="connsiteY4" fmla="*/ 2556230 h 2667542"/>
              <a:gd name="connsiteX5" fmla="*/ 138113 w 5101133"/>
              <a:gd name="connsiteY5" fmla="*/ 2146655 h 2667542"/>
              <a:gd name="connsiteX6" fmla="*/ 0 w 5101133"/>
              <a:gd name="connsiteY6" fmla="*/ 1277890 h 2667542"/>
              <a:gd name="connsiteX0" fmla="*/ 0 w 5110658"/>
              <a:gd name="connsiteY0" fmla="*/ 1277890 h 2605626"/>
              <a:gd name="connsiteX1" fmla="*/ 2262683 w 5110658"/>
              <a:gd name="connsiteY1" fmla="*/ 1276350 h 2605626"/>
              <a:gd name="connsiteX2" fmla="*/ 2924670 w 5110658"/>
              <a:gd name="connsiteY2" fmla="*/ 0 h 2605626"/>
              <a:gd name="connsiteX3" fmla="*/ 5077320 w 5110658"/>
              <a:gd name="connsiteY3" fmla="*/ 344440 h 2605626"/>
              <a:gd name="connsiteX4" fmla="*/ 5110658 w 5110658"/>
              <a:gd name="connsiteY4" fmla="*/ 2484793 h 2605626"/>
              <a:gd name="connsiteX5" fmla="*/ 138113 w 5110658"/>
              <a:gd name="connsiteY5" fmla="*/ 2146655 h 2605626"/>
              <a:gd name="connsiteX6" fmla="*/ 0 w 5110658"/>
              <a:gd name="connsiteY6" fmla="*/ 1277890 h 2605626"/>
              <a:gd name="connsiteX0" fmla="*/ 0 w 5110658"/>
              <a:gd name="connsiteY0" fmla="*/ 1277890 h 2612831"/>
              <a:gd name="connsiteX1" fmla="*/ 2262683 w 5110658"/>
              <a:gd name="connsiteY1" fmla="*/ 1276350 h 2612831"/>
              <a:gd name="connsiteX2" fmla="*/ 2924670 w 5110658"/>
              <a:gd name="connsiteY2" fmla="*/ 0 h 2612831"/>
              <a:gd name="connsiteX3" fmla="*/ 5077320 w 5110658"/>
              <a:gd name="connsiteY3" fmla="*/ 344440 h 2612831"/>
              <a:gd name="connsiteX4" fmla="*/ 5110658 w 5110658"/>
              <a:gd name="connsiteY4" fmla="*/ 2484793 h 2612831"/>
              <a:gd name="connsiteX5" fmla="*/ 2734168 w 5110658"/>
              <a:gd name="connsiteY5" fmla="*/ 2276474 h 2612831"/>
              <a:gd name="connsiteX6" fmla="*/ 138113 w 5110658"/>
              <a:gd name="connsiteY6" fmla="*/ 2146655 h 2612831"/>
              <a:gd name="connsiteX7" fmla="*/ 0 w 5110658"/>
              <a:gd name="connsiteY7" fmla="*/ 1277890 h 2612831"/>
              <a:gd name="connsiteX0" fmla="*/ 0 w 5110658"/>
              <a:gd name="connsiteY0" fmla="*/ 1277890 h 2612831"/>
              <a:gd name="connsiteX1" fmla="*/ 2262683 w 5110658"/>
              <a:gd name="connsiteY1" fmla="*/ 1276350 h 2612831"/>
              <a:gd name="connsiteX2" fmla="*/ 2924670 w 5110658"/>
              <a:gd name="connsiteY2" fmla="*/ 0 h 2612831"/>
              <a:gd name="connsiteX3" fmla="*/ 5010645 w 5110658"/>
              <a:gd name="connsiteY3" fmla="*/ 1030240 h 2612831"/>
              <a:gd name="connsiteX4" fmla="*/ 5110658 w 5110658"/>
              <a:gd name="connsiteY4" fmla="*/ 2484793 h 2612831"/>
              <a:gd name="connsiteX5" fmla="*/ 2734168 w 5110658"/>
              <a:gd name="connsiteY5" fmla="*/ 2276474 h 2612831"/>
              <a:gd name="connsiteX6" fmla="*/ 138113 w 5110658"/>
              <a:gd name="connsiteY6" fmla="*/ 2146655 h 2612831"/>
              <a:gd name="connsiteX7" fmla="*/ 0 w 5110658"/>
              <a:gd name="connsiteY7" fmla="*/ 1277890 h 26128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110658" h="2612831">
                <a:moveTo>
                  <a:pt x="0" y="1277890"/>
                </a:moveTo>
                <a:cubicBezTo>
                  <a:pt x="285039" y="941545"/>
                  <a:pt x="1775238" y="1489332"/>
                  <a:pt x="2262683" y="1276350"/>
                </a:cubicBezTo>
                <a:cubicBezTo>
                  <a:pt x="2750128" y="1063368"/>
                  <a:pt x="2354758" y="30699"/>
                  <a:pt x="2924670" y="0"/>
                </a:cubicBezTo>
                <a:lnTo>
                  <a:pt x="5010645" y="1030240"/>
                </a:lnTo>
                <a:lnTo>
                  <a:pt x="5110658" y="2484793"/>
                </a:lnTo>
                <a:cubicBezTo>
                  <a:pt x="4732039" y="2846486"/>
                  <a:pt x="3562926" y="2332830"/>
                  <a:pt x="2734168" y="2276474"/>
                </a:cubicBezTo>
                <a:cubicBezTo>
                  <a:pt x="1905411" y="2220118"/>
                  <a:pt x="605714" y="2352773"/>
                  <a:pt x="138113" y="2146655"/>
                </a:cubicBezTo>
                <a:lnTo>
                  <a:pt x="0" y="1277890"/>
                </a:lnTo>
                <a:close/>
              </a:path>
            </a:pathLst>
          </a:custGeom>
          <a:solidFill>
            <a:schemeClr val="accent1">
              <a:alpha val="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 eaLnBrk="1" fontAlgn="auto" hangingPunct="1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>
              <a:solidFill>
                <a:srgbClr val="FFFFFF"/>
              </a:solidFill>
            </a:endParaRPr>
          </a:p>
        </p:txBody>
      </p:sp>
      <p:sp>
        <p:nvSpPr>
          <p:cNvPr id="194" name="Link_Asia">
            <a:extLst>
              <a:ext uri="{FF2B5EF4-FFF2-40B4-BE49-F238E27FC236}">
                <a16:creationId xmlns:a16="http://schemas.microsoft.com/office/drawing/2014/main" id="{FBB14607-13E7-454A-9401-D66258C3B08C}"/>
              </a:ext>
            </a:extLst>
          </p:cNvPr>
          <p:cNvSpPr/>
          <p:nvPr userDrawn="1"/>
        </p:nvSpPr>
        <p:spPr bwMode="gray">
          <a:xfrm>
            <a:off x="7600950" y="2271713"/>
            <a:ext cx="2393950" cy="1871662"/>
          </a:xfrm>
          <a:custGeom>
            <a:avLst/>
            <a:gdLst>
              <a:gd name="connsiteX0" fmla="*/ 0 w 2299016"/>
              <a:gd name="connsiteY0" fmla="*/ 0 h 1532270"/>
              <a:gd name="connsiteX1" fmla="*/ 2299016 w 2299016"/>
              <a:gd name="connsiteY1" fmla="*/ 0 h 1532270"/>
              <a:gd name="connsiteX2" fmla="*/ 2299016 w 2299016"/>
              <a:gd name="connsiteY2" fmla="*/ 1532270 h 1532270"/>
              <a:gd name="connsiteX3" fmla="*/ 0 w 2299016"/>
              <a:gd name="connsiteY3" fmla="*/ 1532270 h 1532270"/>
              <a:gd name="connsiteX4" fmla="*/ 0 w 2299016"/>
              <a:gd name="connsiteY4" fmla="*/ 0 h 1532270"/>
              <a:gd name="connsiteX0" fmla="*/ 0 w 2299016"/>
              <a:gd name="connsiteY0" fmla="*/ 0 h 1843199"/>
              <a:gd name="connsiteX1" fmla="*/ 2299016 w 2299016"/>
              <a:gd name="connsiteY1" fmla="*/ 0 h 1843199"/>
              <a:gd name="connsiteX2" fmla="*/ 2299016 w 2299016"/>
              <a:gd name="connsiteY2" fmla="*/ 1532270 h 1843199"/>
              <a:gd name="connsiteX3" fmla="*/ 429259 w 2299016"/>
              <a:gd name="connsiteY3" fmla="*/ 1843196 h 1843199"/>
              <a:gd name="connsiteX4" fmla="*/ 0 w 2299016"/>
              <a:gd name="connsiteY4" fmla="*/ 1532270 h 1843199"/>
              <a:gd name="connsiteX5" fmla="*/ 0 w 2299016"/>
              <a:gd name="connsiteY5" fmla="*/ 0 h 1843199"/>
              <a:gd name="connsiteX0" fmla="*/ 14287 w 2313303"/>
              <a:gd name="connsiteY0" fmla="*/ 0 h 1843199"/>
              <a:gd name="connsiteX1" fmla="*/ 2313303 w 2313303"/>
              <a:gd name="connsiteY1" fmla="*/ 0 h 1843199"/>
              <a:gd name="connsiteX2" fmla="*/ 2313303 w 2313303"/>
              <a:gd name="connsiteY2" fmla="*/ 1532270 h 1843199"/>
              <a:gd name="connsiteX3" fmla="*/ 443546 w 2313303"/>
              <a:gd name="connsiteY3" fmla="*/ 1843196 h 1843199"/>
              <a:gd name="connsiteX4" fmla="*/ 0 w 2313303"/>
              <a:gd name="connsiteY4" fmla="*/ 1279858 h 1843199"/>
              <a:gd name="connsiteX5" fmla="*/ 14287 w 2313303"/>
              <a:gd name="connsiteY5" fmla="*/ 0 h 1843199"/>
              <a:gd name="connsiteX0" fmla="*/ 33337 w 2313303"/>
              <a:gd name="connsiteY0" fmla="*/ 161925 h 1843199"/>
              <a:gd name="connsiteX1" fmla="*/ 2313303 w 2313303"/>
              <a:gd name="connsiteY1" fmla="*/ 0 h 1843199"/>
              <a:gd name="connsiteX2" fmla="*/ 2313303 w 2313303"/>
              <a:gd name="connsiteY2" fmla="*/ 1532270 h 1843199"/>
              <a:gd name="connsiteX3" fmla="*/ 443546 w 2313303"/>
              <a:gd name="connsiteY3" fmla="*/ 1843196 h 1843199"/>
              <a:gd name="connsiteX4" fmla="*/ 0 w 2313303"/>
              <a:gd name="connsiteY4" fmla="*/ 1279858 h 1843199"/>
              <a:gd name="connsiteX5" fmla="*/ 33337 w 2313303"/>
              <a:gd name="connsiteY5" fmla="*/ 161925 h 1843199"/>
              <a:gd name="connsiteX0" fmla="*/ 33337 w 2313303"/>
              <a:gd name="connsiteY0" fmla="*/ 190391 h 1871665"/>
              <a:gd name="connsiteX1" fmla="*/ 1224597 w 2313303"/>
              <a:gd name="connsiteY1" fmla="*/ 0 h 1871665"/>
              <a:gd name="connsiteX2" fmla="*/ 2313303 w 2313303"/>
              <a:gd name="connsiteY2" fmla="*/ 28466 h 1871665"/>
              <a:gd name="connsiteX3" fmla="*/ 2313303 w 2313303"/>
              <a:gd name="connsiteY3" fmla="*/ 1560736 h 1871665"/>
              <a:gd name="connsiteX4" fmla="*/ 443546 w 2313303"/>
              <a:gd name="connsiteY4" fmla="*/ 1871662 h 1871665"/>
              <a:gd name="connsiteX5" fmla="*/ 0 w 2313303"/>
              <a:gd name="connsiteY5" fmla="*/ 1308324 h 1871665"/>
              <a:gd name="connsiteX6" fmla="*/ 33337 w 2313303"/>
              <a:gd name="connsiteY6" fmla="*/ 190391 h 1871665"/>
              <a:gd name="connsiteX0" fmla="*/ 33337 w 2313303"/>
              <a:gd name="connsiteY0" fmla="*/ 190391 h 1871665"/>
              <a:gd name="connsiteX1" fmla="*/ 1224597 w 2313303"/>
              <a:gd name="connsiteY1" fmla="*/ 0 h 1871665"/>
              <a:gd name="connsiteX2" fmla="*/ 2127565 w 2313303"/>
              <a:gd name="connsiteY2" fmla="*/ 128478 h 1871665"/>
              <a:gd name="connsiteX3" fmla="*/ 2313303 w 2313303"/>
              <a:gd name="connsiteY3" fmla="*/ 1560736 h 1871665"/>
              <a:gd name="connsiteX4" fmla="*/ 443546 w 2313303"/>
              <a:gd name="connsiteY4" fmla="*/ 1871662 h 1871665"/>
              <a:gd name="connsiteX5" fmla="*/ 0 w 2313303"/>
              <a:gd name="connsiteY5" fmla="*/ 1308324 h 1871665"/>
              <a:gd name="connsiteX6" fmla="*/ 33337 w 2313303"/>
              <a:gd name="connsiteY6" fmla="*/ 190391 h 1871665"/>
              <a:gd name="connsiteX0" fmla="*/ 33337 w 2394266"/>
              <a:gd name="connsiteY0" fmla="*/ 190391 h 1871663"/>
              <a:gd name="connsiteX1" fmla="*/ 1224597 w 2394266"/>
              <a:gd name="connsiteY1" fmla="*/ 0 h 1871663"/>
              <a:gd name="connsiteX2" fmla="*/ 2127565 w 2394266"/>
              <a:gd name="connsiteY2" fmla="*/ 128478 h 1871663"/>
              <a:gd name="connsiteX3" fmla="*/ 2394266 w 2394266"/>
              <a:gd name="connsiteY3" fmla="*/ 1108298 h 1871663"/>
              <a:gd name="connsiteX4" fmla="*/ 443546 w 2394266"/>
              <a:gd name="connsiteY4" fmla="*/ 1871662 h 1871663"/>
              <a:gd name="connsiteX5" fmla="*/ 0 w 2394266"/>
              <a:gd name="connsiteY5" fmla="*/ 1308324 h 1871663"/>
              <a:gd name="connsiteX6" fmla="*/ 33337 w 2394266"/>
              <a:gd name="connsiteY6" fmla="*/ 190391 h 1871663"/>
              <a:gd name="connsiteX0" fmla="*/ 33337 w 2394266"/>
              <a:gd name="connsiteY0" fmla="*/ 190391 h 1874113"/>
              <a:gd name="connsiteX1" fmla="*/ 1224597 w 2394266"/>
              <a:gd name="connsiteY1" fmla="*/ 0 h 1874113"/>
              <a:gd name="connsiteX2" fmla="*/ 2127565 w 2394266"/>
              <a:gd name="connsiteY2" fmla="*/ 128478 h 1874113"/>
              <a:gd name="connsiteX3" fmla="*/ 2394266 w 2394266"/>
              <a:gd name="connsiteY3" fmla="*/ 1108298 h 1874113"/>
              <a:gd name="connsiteX4" fmla="*/ 1381758 w 2394266"/>
              <a:gd name="connsiteY4" fmla="*/ 1666875 h 1874113"/>
              <a:gd name="connsiteX5" fmla="*/ 443546 w 2394266"/>
              <a:gd name="connsiteY5" fmla="*/ 1871662 h 1874113"/>
              <a:gd name="connsiteX6" fmla="*/ 0 w 2394266"/>
              <a:gd name="connsiteY6" fmla="*/ 1308324 h 1874113"/>
              <a:gd name="connsiteX7" fmla="*/ 33337 w 2394266"/>
              <a:gd name="connsiteY7" fmla="*/ 190391 h 1874113"/>
              <a:gd name="connsiteX0" fmla="*/ 33337 w 2394266"/>
              <a:gd name="connsiteY0" fmla="*/ 190391 h 1872034"/>
              <a:gd name="connsiteX1" fmla="*/ 1224597 w 2394266"/>
              <a:gd name="connsiteY1" fmla="*/ 0 h 1872034"/>
              <a:gd name="connsiteX2" fmla="*/ 2127565 w 2394266"/>
              <a:gd name="connsiteY2" fmla="*/ 128478 h 1872034"/>
              <a:gd name="connsiteX3" fmla="*/ 2394266 w 2394266"/>
              <a:gd name="connsiteY3" fmla="*/ 1108298 h 1872034"/>
              <a:gd name="connsiteX4" fmla="*/ 1138871 w 2394266"/>
              <a:gd name="connsiteY4" fmla="*/ 1028700 h 1872034"/>
              <a:gd name="connsiteX5" fmla="*/ 443546 w 2394266"/>
              <a:gd name="connsiteY5" fmla="*/ 1871662 h 1872034"/>
              <a:gd name="connsiteX6" fmla="*/ 0 w 2394266"/>
              <a:gd name="connsiteY6" fmla="*/ 1308324 h 1872034"/>
              <a:gd name="connsiteX7" fmla="*/ 33337 w 2394266"/>
              <a:gd name="connsiteY7" fmla="*/ 190391 h 1872034"/>
              <a:gd name="connsiteX0" fmla="*/ 33337 w 2394266"/>
              <a:gd name="connsiteY0" fmla="*/ 190391 h 1872155"/>
              <a:gd name="connsiteX1" fmla="*/ 1224597 w 2394266"/>
              <a:gd name="connsiteY1" fmla="*/ 0 h 1872155"/>
              <a:gd name="connsiteX2" fmla="*/ 2127565 w 2394266"/>
              <a:gd name="connsiteY2" fmla="*/ 128478 h 1872155"/>
              <a:gd name="connsiteX3" fmla="*/ 2394266 w 2394266"/>
              <a:gd name="connsiteY3" fmla="*/ 1108298 h 1872155"/>
              <a:gd name="connsiteX4" fmla="*/ 1117439 w 2394266"/>
              <a:gd name="connsiteY4" fmla="*/ 1212056 h 1872155"/>
              <a:gd name="connsiteX5" fmla="*/ 443546 w 2394266"/>
              <a:gd name="connsiteY5" fmla="*/ 1871662 h 1872155"/>
              <a:gd name="connsiteX6" fmla="*/ 0 w 2394266"/>
              <a:gd name="connsiteY6" fmla="*/ 1308324 h 1872155"/>
              <a:gd name="connsiteX7" fmla="*/ 33337 w 2394266"/>
              <a:gd name="connsiteY7" fmla="*/ 190391 h 1872155"/>
              <a:gd name="connsiteX0" fmla="*/ 33337 w 2394266"/>
              <a:gd name="connsiteY0" fmla="*/ 190391 h 1872155"/>
              <a:gd name="connsiteX1" fmla="*/ 1224597 w 2394266"/>
              <a:gd name="connsiteY1" fmla="*/ 0 h 1872155"/>
              <a:gd name="connsiteX2" fmla="*/ 2127565 w 2394266"/>
              <a:gd name="connsiteY2" fmla="*/ 128478 h 1872155"/>
              <a:gd name="connsiteX3" fmla="*/ 2394266 w 2394266"/>
              <a:gd name="connsiteY3" fmla="*/ 1108298 h 1872155"/>
              <a:gd name="connsiteX4" fmla="*/ 1117439 w 2394266"/>
              <a:gd name="connsiteY4" fmla="*/ 1212056 h 1872155"/>
              <a:gd name="connsiteX5" fmla="*/ 443546 w 2394266"/>
              <a:gd name="connsiteY5" fmla="*/ 1871662 h 1872155"/>
              <a:gd name="connsiteX6" fmla="*/ 0 w 2394266"/>
              <a:gd name="connsiteY6" fmla="*/ 1308324 h 1872155"/>
              <a:gd name="connsiteX7" fmla="*/ 33337 w 2394266"/>
              <a:gd name="connsiteY7" fmla="*/ 190391 h 18721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94266" h="1872155">
                <a:moveTo>
                  <a:pt x="33337" y="190391"/>
                </a:moveTo>
                <a:cubicBezTo>
                  <a:pt x="485986" y="158677"/>
                  <a:pt x="771948" y="31714"/>
                  <a:pt x="1224597" y="0"/>
                </a:cubicBezTo>
                <a:lnTo>
                  <a:pt x="2127565" y="128478"/>
                </a:lnTo>
                <a:lnTo>
                  <a:pt x="2394266" y="1108298"/>
                </a:lnTo>
                <a:cubicBezTo>
                  <a:pt x="2293777" y="1324216"/>
                  <a:pt x="1430653" y="1399154"/>
                  <a:pt x="1117439" y="1212056"/>
                </a:cubicBezTo>
                <a:cubicBezTo>
                  <a:pt x="792319" y="1339283"/>
                  <a:pt x="697651" y="1890939"/>
                  <a:pt x="443546" y="1871662"/>
                </a:cubicBezTo>
                <a:lnTo>
                  <a:pt x="0" y="1308324"/>
                </a:lnTo>
                <a:lnTo>
                  <a:pt x="33337" y="190391"/>
                </a:lnTo>
                <a:close/>
              </a:path>
            </a:pathLst>
          </a:custGeom>
          <a:solidFill>
            <a:schemeClr val="accent5">
              <a:alpha val="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 eaLnBrk="1" fontAlgn="auto" hangingPunct="1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>
              <a:solidFill>
                <a:srgbClr val="FFFFFF"/>
              </a:solidFill>
            </a:endParaRPr>
          </a:p>
        </p:txBody>
      </p:sp>
      <p:sp>
        <p:nvSpPr>
          <p:cNvPr id="195" name="Link_Central_East_Europe_Middle_East">
            <a:extLst>
              <a:ext uri="{FF2B5EF4-FFF2-40B4-BE49-F238E27FC236}">
                <a16:creationId xmlns:a16="http://schemas.microsoft.com/office/drawing/2014/main" id="{C062AA73-6B4F-44CD-AA76-A50BA5174A76}"/>
              </a:ext>
            </a:extLst>
          </p:cNvPr>
          <p:cNvSpPr/>
          <p:nvPr userDrawn="1"/>
        </p:nvSpPr>
        <p:spPr bwMode="gray">
          <a:xfrm>
            <a:off x="5776913" y="1568450"/>
            <a:ext cx="4418012" cy="2262188"/>
          </a:xfrm>
          <a:custGeom>
            <a:avLst/>
            <a:gdLst>
              <a:gd name="connsiteX0" fmla="*/ 2074862 w 4418272"/>
              <a:gd name="connsiteY0" fmla="*/ 0 h 2262525"/>
              <a:gd name="connsiteX1" fmla="*/ 4418272 w 4418272"/>
              <a:gd name="connsiteY1" fmla="*/ 76357 h 2262525"/>
              <a:gd name="connsiteX2" fmla="*/ 4418272 w 4418272"/>
              <a:gd name="connsiteY2" fmla="*/ 1308669 h 2262525"/>
              <a:gd name="connsiteX3" fmla="*/ 1572281 w 4418272"/>
              <a:gd name="connsiteY3" fmla="*/ 1308669 h 2262525"/>
              <a:gd name="connsiteX4" fmla="*/ 1814259 w 4418272"/>
              <a:gd name="connsiteY4" fmla="*/ 1946763 h 2262525"/>
              <a:gd name="connsiteX5" fmla="*/ 981601 w 4418272"/>
              <a:gd name="connsiteY5" fmla="*/ 2262525 h 2262525"/>
              <a:gd name="connsiteX6" fmla="*/ 635654 w 4418272"/>
              <a:gd name="connsiteY6" fmla="*/ 1350267 h 2262525"/>
              <a:gd name="connsiteX7" fmla="*/ 529339 w 4418272"/>
              <a:gd name="connsiteY7" fmla="*/ 1369708 h 2262525"/>
              <a:gd name="connsiteX8" fmla="*/ 148114 w 4418272"/>
              <a:gd name="connsiteY8" fmla="*/ 1369708 h 2262525"/>
              <a:gd name="connsiteX9" fmla="*/ 0 w 4418272"/>
              <a:gd name="connsiteY9" fmla="*/ 1019970 h 2262525"/>
              <a:gd name="connsiteX10" fmla="*/ 228599 w 4418272"/>
              <a:gd name="connsiteY10" fmla="*/ 977108 h 2262525"/>
              <a:gd name="connsiteX11" fmla="*/ 252889 w 4418272"/>
              <a:gd name="connsiteY11" fmla="*/ 723253 h 2262525"/>
              <a:gd name="connsiteX12" fmla="*/ 542873 w 4418272"/>
              <a:gd name="connsiteY12" fmla="*/ 733960 h 2262525"/>
              <a:gd name="connsiteX13" fmla="*/ 541241 w 4418272"/>
              <a:gd name="connsiteY13" fmla="*/ 707572 h 2262525"/>
              <a:gd name="connsiteX14" fmla="*/ 560387 w 4418272"/>
              <a:gd name="connsiteY14" fmla="*/ 527050 h 2262525"/>
              <a:gd name="connsiteX15" fmla="*/ 741772 w 4418272"/>
              <a:gd name="connsiteY15" fmla="*/ 149382 h 2262525"/>
              <a:gd name="connsiteX16" fmla="*/ 2074862 w 4418272"/>
              <a:gd name="connsiteY16" fmla="*/ 0 h 2262525"/>
              <a:gd name="connsiteX0" fmla="*/ 2074862 w 4418272"/>
              <a:gd name="connsiteY0" fmla="*/ 0 h 2262525"/>
              <a:gd name="connsiteX1" fmla="*/ 4418272 w 4418272"/>
              <a:gd name="connsiteY1" fmla="*/ 76357 h 2262525"/>
              <a:gd name="connsiteX2" fmla="*/ 4418272 w 4418272"/>
              <a:gd name="connsiteY2" fmla="*/ 1308669 h 2262525"/>
              <a:gd name="connsiteX3" fmla="*/ 2586037 w 4418272"/>
              <a:gd name="connsiteY3" fmla="*/ 936626 h 2262525"/>
              <a:gd name="connsiteX4" fmla="*/ 1572281 w 4418272"/>
              <a:gd name="connsiteY4" fmla="*/ 1308669 h 2262525"/>
              <a:gd name="connsiteX5" fmla="*/ 1814259 w 4418272"/>
              <a:gd name="connsiteY5" fmla="*/ 1946763 h 2262525"/>
              <a:gd name="connsiteX6" fmla="*/ 981601 w 4418272"/>
              <a:gd name="connsiteY6" fmla="*/ 2262525 h 2262525"/>
              <a:gd name="connsiteX7" fmla="*/ 635654 w 4418272"/>
              <a:gd name="connsiteY7" fmla="*/ 1350267 h 2262525"/>
              <a:gd name="connsiteX8" fmla="*/ 529339 w 4418272"/>
              <a:gd name="connsiteY8" fmla="*/ 1369708 h 2262525"/>
              <a:gd name="connsiteX9" fmla="*/ 148114 w 4418272"/>
              <a:gd name="connsiteY9" fmla="*/ 1369708 h 2262525"/>
              <a:gd name="connsiteX10" fmla="*/ 0 w 4418272"/>
              <a:gd name="connsiteY10" fmla="*/ 1019970 h 2262525"/>
              <a:gd name="connsiteX11" fmla="*/ 228599 w 4418272"/>
              <a:gd name="connsiteY11" fmla="*/ 977108 h 2262525"/>
              <a:gd name="connsiteX12" fmla="*/ 252889 w 4418272"/>
              <a:gd name="connsiteY12" fmla="*/ 723253 h 2262525"/>
              <a:gd name="connsiteX13" fmla="*/ 542873 w 4418272"/>
              <a:gd name="connsiteY13" fmla="*/ 733960 h 2262525"/>
              <a:gd name="connsiteX14" fmla="*/ 541241 w 4418272"/>
              <a:gd name="connsiteY14" fmla="*/ 707572 h 2262525"/>
              <a:gd name="connsiteX15" fmla="*/ 560387 w 4418272"/>
              <a:gd name="connsiteY15" fmla="*/ 527050 h 2262525"/>
              <a:gd name="connsiteX16" fmla="*/ 741772 w 4418272"/>
              <a:gd name="connsiteY16" fmla="*/ 149382 h 2262525"/>
              <a:gd name="connsiteX17" fmla="*/ 2074862 w 4418272"/>
              <a:gd name="connsiteY17" fmla="*/ 0 h 2262525"/>
              <a:gd name="connsiteX0" fmla="*/ 2074862 w 4418272"/>
              <a:gd name="connsiteY0" fmla="*/ 0 h 2262525"/>
              <a:gd name="connsiteX1" fmla="*/ 4418272 w 4418272"/>
              <a:gd name="connsiteY1" fmla="*/ 76357 h 2262525"/>
              <a:gd name="connsiteX2" fmla="*/ 4418272 w 4418272"/>
              <a:gd name="connsiteY2" fmla="*/ 1308669 h 2262525"/>
              <a:gd name="connsiteX3" fmla="*/ 2586037 w 4418272"/>
              <a:gd name="connsiteY3" fmla="*/ 936626 h 2262525"/>
              <a:gd name="connsiteX4" fmla="*/ 1615143 w 4418272"/>
              <a:gd name="connsiteY4" fmla="*/ 1070544 h 2262525"/>
              <a:gd name="connsiteX5" fmla="*/ 1814259 w 4418272"/>
              <a:gd name="connsiteY5" fmla="*/ 1946763 h 2262525"/>
              <a:gd name="connsiteX6" fmla="*/ 981601 w 4418272"/>
              <a:gd name="connsiteY6" fmla="*/ 2262525 h 2262525"/>
              <a:gd name="connsiteX7" fmla="*/ 635654 w 4418272"/>
              <a:gd name="connsiteY7" fmla="*/ 1350267 h 2262525"/>
              <a:gd name="connsiteX8" fmla="*/ 529339 w 4418272"/>
              <a:gd name="connsiteY8" fmla="*/ 1369708 h 2262525"/>
              <a:gd name="connsiteX9" fmla="*/ 148114 w 4418272"/>
              <a:gd name="connsiteY9" fmla="*/ 1369708 h 2262525"/>
              <a:gd name="connsiteX10" fmla="*/ 0 w 4418272"/>
              <a:gd name="connsiteY10" fmla="*/ 1019970 h 2262525"/>
              <a:gd name="connsiteX11" fmla="*/ 228599 w 4418272"/>
              <a:gd name="connsiteY11" fmla="*/ 977108 h 2262525"/>
              <a:gd name="connsiteX12" fmla="*/ 252889 w 4418272"/>
              <a:gd name="connsiteY12" fmla="*/ 723253 h 2262525"/>
              <a:gd name="connsiteX13" fmla="*/ 542873 w 4418272"/>
              <a:gd name="connsiteY13" fmla="*/ 733960 h 2262525"/>
              <a:gd name="connsiteX14" fmla="*/ 541241 w 4418272"/>
              <a:gd name="connsiteY14" fmla="*/ 707572 h 2262525"/>
              <a:gd name="connsiteX15" fmla="*/ 560387 w 4418272"/>
              <a:gd name="connsiteY15" fmla="*/ 527050 h 2262525"/>
              <a:gd name="connsiteX16" fmla="*/ 741772 w 4418272"/>
              <a:gd name="connsiteY16" fmla="*/ 149382 h 2262525"/>
              <a:gd name="connsiteX17" fmla="*/ 2074862 w 4418272"/>
              <a:gd name="connsiteY17" fmla="*/ 0 h 2262525"/>
              <a:gd name="connsiteX0" fmla="*/ 2074862 w 4418272"/>
              <a:gd name="connsiteY0" fmla="*/ 0 h 2262525"/>
              <a:gd name="connsiteX1" fmla="*/ 4418272 w 4418272"/>
              <a:gd name="connsiteY1" fmla="*/ 76357 h 2262525"/>
              <a:gd name="connsiteX2" fmla="*/ 4399222 w 4418272"/>
              <a:gd name="connsiteY2" fmla="*/ 961006 h 2262525"/>
              <a:gd name="connsiteX3" fmla="*/ 2586037 w 4418272"/>
              <a:gd name="connsiteY3" fmla="*/ 936626 h 2262525"/>
              <a:gd name="connsiteX4" fmla="*/ 1615143 w 4418272"/>
              <a:gd name="connsiteY4" fmla="*/ 1070544 h 2262525"/>
              <a:gd name="connsiteX5" fmla="*/ 1814259 w 4418272"/>
              <a:gd name="connsiteY5" fmla="*/ 1946763 h 2262525"/>
              <a:gd name="connsiteX6" fmla="*/ 981601 w 4418272"/>
              <a:gd name="connsiteY6" fmla="*/ 2262525 h 2262525"/>
              <a:gd name="connsiteX7" fmla="*/ 635654 w 4418272"/>
              <a:gd name="connsiteY7" fmla="*/ 1350267 h 2262525"/>
              <a:gd name="connsiteX8" fmla="*/ 529339 w 4418272"/>
              <a:gd name="connsiteY8" fmla="*/ 1369708 h 2262525"/>
              <a:gd name="connsiteX9" fmla="*/ 148114 w 4418272"/>
              <a:gd name="connsiteY9" fmla="*/ 1369708 h 2262525"/>
              <a:gd name="connsiteX10" fmla="*/ 0 w 4418272"/>
              <a:gd name="connsiteY10" fmla="*/ 1019970 h 2262525"/>
              <a:gd name="connsiteX11" fmla="*/ 228599 w 4418272"/>
              <a:gd name="connsiteY11" fmla="*/ 977108 h 2262525"/>
              <a:gd name="connsiteX12" fmla="*/ 252889 w 4418272"/>
              <a:gd name="connsiteY12" fmla="*/ 723253 h 2262525"/>
              <a:gd name="connsiteX13" fmla="*/ 542873 w 4418272"/>
              <a:gd name="connsiteY13" fmla="*/ 733960 h 2262525"/>
              <a:gd name="connsiteX14" fmla="*/ 541241 w 4418272"/>
              <a:gd name="connsiteY14" fmla="*/ 707572 h 2262525"/>
              <a:gd name="connsiteX15" fmla="*/ 560387 w 4418272"/>
              <a:gd name="connsiteY15" fmla="*/ 527050 h 2262525"/>
              <a:gd name="connsiteX16" fmla="*/ 741772 w 4418272"/>
              <a:gd name="connsiteY16" fmla="*/ 149382 h 2262525"/>
              <a:gd name="connsiteX17" fmla="*/ 2074862 w 4418272"/>
              <a:gd name="connsiteY17" fmla="*/ 0 h 2262525"/>
              <a:gd name="connsiteX0" fmla="*/ 2074862 w 4418272"/>
              <a:gd name="connsiteY0" fmla="*/ 0 h 2262525"/>
              <a:gd name="connsiteX1" fmla="*/ 4418272 w 4418272"/>
              <a:gd name="connsiteY1" fmla="*/ 76357 h 2262525"/>
              <a:gd name="connsiteX2" fmla="*/ 4413510 w 4418272"/>
              <a:gd name="connsiteY2" fmla="*/ 1575368 h 2262525"/>
              <a:gd name="connsiteX3" fmla="*/ 2586037 w 4418272"/>
              <a:gd name="connsiteY3" fmla="*/ 936626 h 2262525"/>
              <a:gd name="connsiteX4" fmla="*/ 1615143 w 4418272"/>
              <a:gd name="connsiteY4" fmla="*/ 1070544 h 2262525"/>
              <a:gd name="connsiteX5" fmla="*/ 1814259 w 4418272"/>
              <a:gd name="connsiteY5" fmla="*/ 1946763 h 2262525"/>
              <a:gd name="connsiteX6" fmla="*/ 981601 w 4418272"/>
              <a:gd name="connsiteY6" fmla="*/ 2262525 h 2262525"/>
              <a:gd name="connsiteX7" fmla="*/ 635654 w 4418272"/>
              <a:gd name="connsiteY7" fmla="*/ 1350267 h 2262525"/>
              <a:gd name="connsiteX8" fmla="*/ 529339 w 4418272"/>
              <a:gd name="connsiteY8" fmla="*/ 1369708 h 2262525"/>
              <a:gd name="connsiteX9" fmla="*/ 148114 w 4418272"/>
              <a:gd name="connsiteY9" fmla="*/ 1369708 h 2262525"/>
              <a:gd name="connsiteX10" fmla="*/ 0 w 4418272"/>
              <a:gd name="connsiteY10" fmla="*/ 1019970 h 2262525"/>
              <a:gd name="connsiteX11" fmla="*/ 228599 w 4418272"/>
              <a:gd name="connsiteY11" fmla="*/ 977108 h 2262525"/>
              <a:gd name="connsiteX12" fmla="*/ 252889 w 4418272"/>
              <a:gd name="connsiteY12" fmla="*/ 723253 h 2262525"/>
              <a:gd name="connsiteX13" fmla="*/ 542873 w 4418272"/>
              <a:gd name="connsiteY13" fmla="*/ 733960 h 2262525"/>
              <a:gd name="connsiteX14" fmla="*/ 541241 w 4418272"/>
              <a:gd name="connsiteY14" fmla="*/ 707572 h 2262525"/>
              <a:gd name="connsiteX15" fmla="*/ 560387 w 4418272"/>
              <a:gd name="connsiteY15" fmla="*/ 527050 h 2262525"/>
              <a:gd name="connsiteX16" fmla="*/ 741772 w 4418272"/>
              <a:gd name="connsiteY16" fmla="*/ 149382 h 2262525"/>
              <a:gd name="connsiteX17" fmla="*/ 2074862 w 4418272"/>
              <a:gd name="connsiteY17" fmla="*/ 0 h 2262525"/>
              <a:gd name="connsiteX0" fmla="*/ 2074862 w 4418272"/>
              <a:gd name="connsiteY0" fmla="*/ 0 h 2262525"/>
              <a:gd name="connsiteX1" fmla="*/ 4418272 w 4418272"/>
              <a:gd name="connsiteY1" fmla="*/ 76357 h 2262525"/>
              <a:gd name="connsiteX2" fmla="*/ 4413510 w 4418272"/>
              <a:gd name="connsiteY2" fmla="*/ 1575368 h 2262525"/>
              <a:gd name="connsiteX3" fmla="*/ 3609975 w 4418272"/>
              <a:gd name="connsiteY3" fmla="*/ 1598614 h 2262525"/>
              <a:gd name="connsiteX4" fmla="*/ 2586037 w 4418272"/>
              <a:gd name="connsiteY4" fmla="*/ 936626 h 2262525"/>
              <a:gd name="connsiteX5" fmla="*/ 1615143 w 4418272"/>
              <a:gd name="connsiteY5" fmla="*/ 1070544 h 2262525"/>
              <a:gd name="connsiteX6" fmla="*/ 1814259 w 4418272"/>
              <a:gd name="connsiteY6" fmla="*/ 1946763 h 2262525"/>
              <a:gd name="connsiteX7" fmla="*/ 981601 w 4418272"/>
              <a:gd name="connsiteY7" fmla="*/ 2262525 h 2262525"/>
              <a:gd name="connsiteX8" fmla="*/ 635654 w 4418272"/>
              <a:gd name="connsiteY8" fmla="*/ 1350267 h 2262525"/>
              <a:gd name="connsiteX9" fmla="*/ 529339 w 4418272"/>
              <a:gd name="connsiteY9" fmla="*/ 1369708 h 2262525"/>
              <a:gd name="connsiteX10" fmla="*/ 148114 w 4418272"/>
              <a:gd name="connsiteY10" fmla="*/ 1369708 h 2262525"/>
              <a:gd name="connsiteX11" fmla="*/ 0 w 4418272"/>
              <a:gd name="connsiteY11" fmla="*/ 1019970 h 2262525"/>
              <a:gd name="connsiteX12" fmla="*/ 228599 w 4418272"/>
              <a:gd name="connsiteY12" fmla="*/ 977108 h 2262525"/>
              <a:gd name="connsiteX13" fmla="*/ 252889 w 4418272"/>
              <a:gd name="connsiteY13" fmla="*/ 723253 h 2262525"/>
              <a:gd name="connsiteX14" fmla="*/ 542873 w 4418272"/>
              <a:gd name="connsiteY14" fmla="*/ 733960 h 2262525"/>
              <a:gd name="connsiteX15" fmla="*/ 541241 w 4418272"/>
              <a:gd name="connsiteY15" fmla="*/ 707572 h 2262525"/>
              <a:gd name="connsiteX16" fmla="*/ 560387 w 4418272"/>
              <a:gd name="connsiteY16" fmla="*/ 527050 h 2262525"/>
              <a:gd name="connsiteX17" fmla="*/ 741772 w 4418272"/>
              <a:gd name="connsiteY17" fmla="*/ 149382 h 2262525"/>
              <a:gd name="connsiteX18" fmla="*/ 2074862 w 4418272"/>
              <a:gd name="connsiteY18" fmla="*/ 0 h 2262525"/>
              <a:gd name="connsiteX0" fmla="*/ 2074862 w 4418272"/>
              <a:gd name="connsiteY0" fmla="*/ 0 h 2262525"/>
              <a:gd name="connsiteX1" fmla="*/ 4418272 w 4418272"/>
              <a:gd name="connsiteY1" fmla="*/ 76357 h 2262525"/>
              <a:gd name="connsiteX2" fmla="*/ 4413510 w 4418272"/>
              <a:gd name="connsiteY2" fmla="*/ 1575368 h 2262525"/>
              <a:gd name="connsiteX3" fmla="*/ 3609975 w 4418272"/>
              <a:gd name="connsiteY3" fmla="*/ 1598614 h 2262525"/>
              <a:gd name="connsiteX4" fmla="*/ 2676524 w 4418272"/>
              <a:gd name="connsiteY4" fmla="*/ 950913 h 2262525"/>
              <a:gd name="connsiteX5" fmla="*/ 1615143 w 4418272"/>
              <a:gd name="connsiteY5" fmla="*/ 1070544 h 2262525"/>
              <a:gd name="connsiteX6" fmla="*/ 1814259 w 4418272"/>
              <a:gd name="connsiteY6" fmla="*/ 1946763 h 2262525"/>
              <a:gd name="connsiteX7" fmla="*/ 981601 w 4418272"/>
              <a:gd name="connsiteY7" fmla="*/ 2262525 h 2262525"/>
              <a:gd name="connsiteX8" fmla="*/ 635654 w 4418272"/>
              <a:gd name="connsiteY8" fmla="*/ 1350267 h 2262525"/>
              <a:gd name="connsiteX9" fmla="*/ 529339 w 4418272"/>
              <a:gd name="connsiteY9" fmla="*/ 1369708 h 2262525"/>
              <a:gd name="connsiteX10" fmla="*/ 148114 w 4418272"/>
              <a:gd name="connsiteY10" fmla="*/ 1369708 h 2262525"/>
              <a:gd name="connsiteX11" fmla="*/ 0 w 4418272"/>
              <a:gd name="connsiteY11" fmla="*/ 1019970 h 2262525"/>
              <a:gd name="connsiteX12" fmla="*/ 228599 w 4418272"/>
              <a:gd name="connsiteY12" fmla="*/ 977108 h 2262525"/>
              <a:gd name="connsiteX13" fmla="*/ 252889 w 4418272"/>
              <a:gd name="connsiteY13" fmla="*/ 723253 h 2262525"/>
              <a:gd name="connsiteX14" fmla="*/ 542873 w 4418272"/>
              <a:gd name="connsiteY14" fmla="*/ 733960 h 2262525"/>
              <a:gd name="connsiteX15" fmla="*/ 541241 w 4418272"/>
              <a:gd name="connsiteY15" fmla="*/ 707572 h 2262525"/>
              <a:gd name="connsiteX16" fmla="*/ 560387 w 4418272"/>
              <a:gd name="connsiteY16" fmla="*/ 527050 h 2262525"/>
              <a:gd name="connsiteX17" fmla="*/ 741772 w 4418272"/>
              <a:gd name="connsiteY17" fmla="*/ 149382 h 2262525"/>
              <a:gd name="connsiteX18" fmla="*/ 2074862 w 4418272"/>
              <a:gd name="connsiteY18" fmla="*/ 0 h 2262525"/>
              <a:gd name="connsiteX0" fmla="*/ 2074862 w 4418272"/>
              <a:gd name="connsiteY0" fmla="*/ 0 h 2262525"/>
              <a:gd name="connsiteX1" fmla="*/ 4418272 w 4418272"/>
              <a:gd name="connsiteY1" fmla="*/ 76357 h 2262525"/>
              <a:gd name="connsiteX2" fmla="*/ 4413510 w 4418272"/>
              <a:gd name="connsiteY2" fmla="*/ 1575368 h 2262525"/>
              <a:gd name="connsiteX3" fmla="*/ 3609975 w 4418272"/>
              <a:gd name="connsiteY3" fmla="*/ 1598614 h 2262525"/>
              <a:gd name="connsiteX4" fmla="*/ 3371850 w 4418272"/>
              <a:gd name="connsiteY4" fmla="*/ 965201 h 2262525"/>
              <a:gd name="connsiteX5" fmla="*/ 2676524 w 4418272"/>
              <a:gd name="connsiteY5" fmla="*/ 950913 h 2262525"/>
              <a:gd name="connsiteX6" fmla="*/ 1615143 w 4418272"/>
              <a:gd name="connsiteY6" fmla="*/ 1070544 h 2262525"/>
              <a:gd name="connsiteX7" fmla="*/ 1814259 w 4418272"/>
              <a:gd name="connsiteY7" fmla="*/ 1946763 h 2262525"/>
              <a:gd name="connsiteX8" fmla="*/ 981601 w 4418272"/>
              <a:gd name="connsiteY8" fmla="*/ 2262525 h 2262525"/>
              <a:gd name="connsiteX9" fmla="*/ 635654 w 4418272"/>
              <a:gd name="connsiteY9" fmla="*/ 1350267 h 2262525"/>
              <a:gd name="connsiteX10" fmla="*/ 529339 w 4418272"/>
              <a:gd name="connsiteY10" fmla="*/ 1369708 h 2262525"/>
              <a:gd name="connsiteX11" fmla="*/ 148114 w 4418272"/>
              <a:gd name="connsiteY11" fmla="*/ 1369708 h 2262525"/>
              <a:gd name="connsiteX12" fmla="*/ 0 w 4418272"/>
              <a:gd name="connsiteY12" fmla="*/ 1019970 h 2262525"/>
              <a:gd name="connsiteX13" fmla="*/ 228599 w 4418272"/>
              <a:gd name="connsiteY13" fmla="*/ 977108 h 2262525"/>
              <a:gd name="connsiteX14" fmla="*/ 252889 w 4418272"/>
              <a:gd name="connsiteY14" fmla="*/ 723253 h 2262525"/>
              <a:gd name="connsiteX15" fmla="*/ 542873 w 4418272"/>
              <a:gd name="connsiteY15" fmla="*/ 733960 h 2262525"/>
              <a:gd name="connsiteX16" fmla="*/ 541241 w 4418272"/>
              <a:gd name="connsiteY16" fmla="*/ 707572 h 2262525"/>
              <a:gd name="connsiteX17" fmla="*/ 560387 w 4418272"/>
              <a:gd name="connsiteY17" fmla="*/ 527050 h 2262525"/>
              <a:gd name="connsiteX18" fmla="*/ 741772 w 4418272"/>
              <a:gd name="connsiteY18" fmla="*/ 149382 h 2262525"/>
              <a:gd name="connsiteX19" fmla="*/ 2074862 w 4418272"/>
              <a:gd name="connsiteY19" fmla="*/ 0 h 2262525"/>
              <a:gd name="connsiteX0" fmla="*/ 2074862 w 4418272"/>
              <a:gd name="connsiteY0" fmla="*/ 0 h 2262525"/>
              <a:gd name="connsiteX1" fmla="*/ 4418272 w 4418272"/>
              <a:gd name="connsiteY1" fmla="*/ 76357 h 2262525"/>
              <a:gd name="connsiteX2" fmla="*/ 4413510 w 4418272"/>
              <a:gd name="connsiteY2" fmla="*/ 1575368 h 2262525"/>
              <a:gd name="connsiteX3" fmla="*/ 3609975 w 4418272"/>
              <a:gd name="connsiteY3" fmla="*/ 1598614 h 2262525"/>
              <a:gd name="connsiteX4" fmla="*/ 3371850 w 4418272"/>
              <a:gd name="connsiteY4" fmla="*/ 965201 h 2262525"/>
              <a:gd name="connsiteX5" fmla="*/ 2538412 w 4418272"/>
              <a:gd name="connsiteY5" fmla="*/ 893763 h 2262525"/>
              <a:gd name="connsiteX6" fmla="*/ 1615143 w 4418272"/>
              <a:gd name="connsiteY6" fmla="*/ 1070544 h 2262525"/>
              <a:gd name="connsiteX7" fmla="*/ 1814259 w 4418272"/>
              <a:gd name="connsiteY7" fmla="*/ 1946763 h 2262525"/>
              <a:gd name="connsiteX8" fmla="*/ 981601 w 4418272"/>
              <a:gd name="connsiteY8" fmla="*/ 2262525 h 2262525"/>
              <a:gd name="connsiteX9" fmla="*/ 635654 w 4418272"/>
              <a:gd name="connsiteY9" fmla="*/ 1350267 h 2262525"/>
              <a:gd name="connsiteX10" fmla="*/ 529339 w 4418272"/>
              <a:gd name="connsiteY10" fmla="*/ 1369708 h 2262525"/>
              <a:gd name="connsiteX11" fmla="*/ 148114 w 4418272"/>
              <a:gd name="connsiteY11" fmla="*/ 1369708 h 2262525"/>
              <a:gd name="connsiteX12" fmla="*/ 0 w 4418272"/>
              <a:gd name="connsiteY12" fmla="*/ 1019970 h 2262525"/>
              <a:gd name="connsiteX13" fmla="*/ 228599 w 4418272"/>
              <a:gd name="connsiteY13" fmla="*/ 977108 h 2262525"/>
              <a:gd name="connsiteX14" fmla="*/ 252889 w 4418272"/>
              <a:gd name="connsiteY14" fmla="*/ 723253 h 2262525"/>
              <a:gd name="connsiteX15" fmla="*/ 542873 w 4418272"/>
              <a:gd name="connsiteY15" fmla="*/ 733960 h 2262525"/>
              <a:gd name="connsiteX16" fmla="*/ 541241 w 4418272"/>
              <a:gd name="connsiteY16" fmla="*/ 707572 h 2262525"/>
              <a:gd name="connsiteX17" fmla="*/ 560387 w 4418272"/>
              <a:gd name="connsiteY17" fmla="*/ 527050 h 2262525"/>
              <a:gd name="connsiteX18" fmla="*/ 741772 w 4418272"/>
              <a:gd name="connsiteY18" fmla="*/ 149382 h 2262525"/>
              <a:gd name="connsiteX19" fmla="*/ 2074862 w 4418272"/>
              <a:gd name="connsiteY19" fmla="*/ 0 h 22625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4418272" h="2262525">
                <a:moveTo>
                  <a:pt x="2074862" y="0"/>
                </a:moveTo>
                <a:lnTo>
                  <a:pt x="4418272" y="76357"/>
                </a:lnTo>
                <a:cubicBezTo>
                  <a:pt x="4416685" y="576027"/>
                  <a:pt x="4415097" y="1075698"/>
                  <a:pt x="4413510" y="1575368"/>
                </a:cubicBezTo>
                <a:cubicBezTo>
                  <a:pt x="4294669" y="1787009"/>
                  <a:pt x="3914554" y="1705071"/>
                  <a:pt x="3609975" y="1598614"/>
                </a:cubicBezTo>
                <a:cubicBezTo>
                  <a:pt x="3399059" y="1540576"/>
                  <a:pt x="3527425" y="1073151"/>
                  <a:pt x="3371850" y="965201"/>
                </a:cubicBezTo>
                <a:cubicBezTo>
                  <a:pt x="3216275" y="857251"/>
                  <a:pt x="2793890" y="919862"/>
                  <a:pt x="2538412" y="893763"/>
                </a:cubicBezTo>
                <a:lnTo>
                  <a:pt x="1615143" y="1070544"/>
                </a:lnTo>
                <a:lnTo>
                  <a:pt x="1814259" y="1946763"/>
                </a:lnTo>
                <a:lnTo>
                  <a:pt x="981601" y="2262525"/>
                </a:lnTo>
                <a:lnTo>
                  <a:pt x="635654" y="1350267"/>
                </a:lnTo>
                <a:lnTo>
                  <a:pt x="529339" y="1369708"/>
                </a:lnTo>
                <a:cubicBezTo>
                  <a:pt x="385000" y="1393521"/>
                  <a:pt x="249293" y="1405427"/>
                  <a:pt x="148114" y="1369708"/>
                </a:cubicBezTo>
                <a:cubicBezTo>
                  <a:pt x="147161" y="1257098"/>
                  <a:pt x="953" y="1132580"/>
                  <a:pt x="0" y="1019970"/>
                </a:cubicBezTo>
                <a:cubicBezTo>
                  <a:pt x="38100" y="977108"/>
                  <a:pt x="190499" y="1019970"/>
                  <a:pt x="228599" y="977108"/>
                </a:cubicBezTo>
                <a:lnTo>
                  <a:pt x="252889" y="723253"/>
                </a:lnTo>
                <a:lnTo>
                  <a:pt x="542873" y="733960"/>
                </a:lnTo>
                <a:lnTo>
                  <a:pt x="541241" y="707572"/>
                </a:lnTo>
                <a:cubicBezTo>
                  <a:pt x="540479" y="640784"/>
                  <a:pt x="545076" y="578956"/>
                  <a:pt x="560387" y="527050"/>
                </a:cubicBezTo>
                <a:lnTo>
                  <a:pt x="741772" y="149382"/>
                </a:lnTo>
                <a:cubicBezTo>
                  <a:pt x="1212594" y="140863"/>
                  <a:pt x="1604040" y="8519"/>
                  <a:pt x="2074862" y="0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  <a:alpha val="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 eaLnBrk="1" fontAlgn="auto" hangingPunct="1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>
              <a:solidFill>
                <a:srgbClr val="FFFFFF"/>
              </a:solidFill>
            </a:endParaRPr>
          </a:p>
        </p:txBody>
      </p:sp>
      <p:sp>
        <p:nvSpPr>
          <p:cNvPr id="196" name="Link_North_West_Europe">
            <a:extLst>
              <a:ext uri="{FF2B5EF4-FFF2-40B4-BE49-F238E27FC236}">
                <a16:creationId xmlns:a16="http://schemas.microsoft.com/office/drawing/2014/main" id="{C2A01AB7-3EDA-4C86-ADB2-D27A1AD3D2FE}"/>
              </a:ext>
            </a:extLst>
          </p:cNvPr>
          <p:cNvSpPr/>
          <p:nvPr userDrawn="1"/>
        </p:nvSpPr>
        <p:spPr bwMode="gray">
          <a:xfrm>
            <a:off x="4992688" y="1490663"/>
            <a:ext cx="1409700" cy="1055687"/>
          </a:xfrm>
          <a:custGeom>
            <a:avLst/>
            <a:gdLst>
              <a:gd name="connsiteX0" fmla="*/ 0 w 1165367"/>
              <a:gd name="connsiteY0" fmla="*/ 0 h 860155"/>
              <a:gd name="connsiteX1" fmla="*/ 1165367 w 1165367"/>
              <a:gd name="connsiteY1" fmla="*/ 0 h 860155"/>
              <a:gd name="connsiteX2" fmla="*/ 1165367 w 1165367"/>
              <a:gd name="connsiteY2" fmla="*/ 860155 h 860155"/>
              <a:gd name="connsiteX3" fmla="*/ 0 w 1165367"/>
              <a:gd name="connsiteY3" fmla="*/ 860155 h 860155"/>
              <a:gd name="connsiteX4" fmla="*/ 0 w 1165367"/>
              <a:gd name="connsiteY4" fmla="*/ 0 h 860155"/>
              <a:gd name="connsiteX0" fmla="*/ 0 w 1165367"/>
              <a:gd name="connsiteY0" fmla="*/ 0 h 1012555"/>
              <a:gd name="connsiteX1" fmla="*/ 1165367 w 1165367"/>
              <a:gd name="connsiteY1" fmla="*/ 0 h 1012555"/>
              <a:gd name="connsiteX2" fmla="*/ 1165367 w 1165367"/>
              <a:gd name="connsiteY2" fmla="*/ 860155 h 1012555"/>
              <a:gd name="connsiteX3" fmla="*/ 64294 w 1165367"/>
              <a:gd name="connsiteY3" fmla="*/ 1012555 h 1012555"/>
              <a:gd name="connsiteX4" fmla="*/ 0 w 1165367"/>
              <a:gd name="connsiteY4" fmla="*/ 0 h 1012555"/>
              <a:gd name="connsiteX0" fmla="*/ 0 w 1389204"/>
              <a:gd name="connsiteY0" fmla="*/ 376238 h 1012555"/>
              <a:gd name="connsiteX1" fmla="*/ 1389204 w 1389204"/>
              <a:gd name="connsiteY1" fmla="*/ 0 h 1012555"/>
              <a:gd name="connsiteX2" fmla="*/ 1389204 w 1389204"/>
              <a:gd name="connsiteY2" fmla="*/ 860155 h 1012555"/>
              <a:gd name="connsiteX3" fmla="*/ 288131 w 1389204"/>
              <a:gd name="connsiteY3" fmla="*/ 1012555 h 1012555"/>
              <a:gd name="connsiteX4" fmla="*/ 0 w 1389204"/>
              <a:gd name="connsiteY4" fmla="*/ 376238 h 1012555"/>
              <a:gd name="connsiteX0" fmla="*/ 0 w 1389204"/>
              <a:gd name="connsiteY0" fmla="*/ 376238 h 1012555"/>
              <a:gd name="connsiteX1" fmla="*/ 590938 w 1389204"/>
              <a:gd name="connsiteY1" fmla="*/ 268216 h 1012555"/>
              <a:gd name="connsiteX2" fmla="*/ 1389204 w 1389204"/>
              <a:gd name="connsiteY2" fmla="*/ 0 h 1012555"/>
              <a:gd name="connsiteX3" fmla="*/ 1389204 w 1389204"/>
              <a:gd name="connsiteY3" fmla="*/ 860155 h 1012555"/>
              <a:gd name="connsiteX4" fmla="*/ 288131 w 1389204"/>
              <a:gd name="connsiteY4" fmla="*/ 1012555 h 1012555"/>
              <a:gd name="connsiteX5" fmla="*/ 0 w 1389204"/>
              <a:gd name="connsiteY5" fmla="*/ 376238 h 1012555"/>
              <a:gd name="connsiteX0" fmla="*/ 0 w 1389204"/>
              <a:gd name="connsiteY0" fmla="*/ 403297 h 1039614"/>
              <a:gd name="connsiteX1" fmla="*/ 590938 w 1389204"/>
              <a:gd name="connsiteY1" fmla="*/ 295275 h 1039614"/>
              <a:gd name="connsiteX2" fmla="*/ 888595 w 1389204"/>
              <a:gd name="connsiteY2" fmla="*/ 0 h 1039614"/>
              <a:gd name="connsiteX3" fmla="*/ 1389204 w 1389204"/>
              <a:gd name="connsiteY3" fmla="*/ 27059 h 1039614"/>
              <a:gd name="connsiteX4" fmla="*/ 1389204 w 1389204"/>
              <a:gd name="connsiteY4" fmla="*/ 887214 h 1039614"/>
              <a:gd name="connsiteX5" fmla="*/ 288131 w 1389204"/>
              <a:gd name="connsiteY5" fmla="*/ 1039614 h 1039614"/>
              <a:gd name="connsiteX6" fmla="*/ 0 w 1389204"/>
              <a:gd name="connsiteY6" fmla="*/ 403297 h 1039614"/>
              <a:gd name="connsiteX0" fmla="*/ 0 w 1389204"/>
              <a:gd name="connsiteY0" fmla="*/ 403297 h 1039614"/>
              <a:gd name="connsiteX1" fmla="*/ 590938 w 1389204"/>
              <a:gd name="connsiteY1" fmla="*/ 295275 h 1039614"/>
              <a:gd name="connsiteX2" fmla="*/ 888595 w 1389204"/>
              <a:gd name="connsiteY2" fmla="*/ 0 h 1039614"/>
              <a:gd name="connsiteX3" fmla="*/ 1348723 w 1389204"/>
              <a:gd name="connsiteY3" fmla="*/ 10390 h 1039614"/>
              <a:gd name="connsiteX4" fmla="*/ 1389204 w 1389204"/>
              <a:gd name="connsiteY4" fmla="*/ 887214 h 1039614"/>
              <a:gd name="connsiteX5" fmla="*/ 288131 w 1389204"/>
              <a:gd name="connsiteY5" fmla="*/ 1039614 h 1039614"/>
              <a:gd name="connsiteX6" fmla="*/ 0 w 1389204"/>
              <a:gd name="connsiteY6" fmla="*/ 403297 h 1039614"/>
              <a:gd name="connsiteX0" fmla="*/ 0 w 1410088"/>
              <a:gd name="connsiteY0" fmla="*/ 403297 h 1039614"/>
              <a:gd name="connsiteX1" fmla="*/ 590938 w 1410088"/>
              <a:gd name="connsiteY1" fmla="*/ 295275 h 1039614"/>
              <a:gd name="connsiteX2" fmla="*/ 888595 w 1410088"/>
              <a:gd name="connsiteY2" fmla="*/ 0 h 1039614"/>
              <a:gd name="connsiteX3" fmla="*/ 1348723 w 1410088"/>
              <a:gd name="connsiteY3" fmla="*/ 10390 h 1039614"/>
              <a:gd name="connsiteX4" fmla="*/ 1410088 w 1410088"/>
              <a:gd name="connsiteY4" fmla="*/ 311943 h 1039614"/>
              <a:gd name="connsiteX5" fmla="*/ 1389204 w 1410088"/>
              <a:gd name="connsiteY5" fmla="*/ 887214 h 1039614"/>
              <a:gd name="connsiteX6" fmla="*/ 288131 w 1410088"/>
              <a:gd name="connsiteY6" fmla="*/ 1039614 h 1039614"/>
              <a:gd name="connsiteX7" fmla="*/ 0 w 1410088"/>
              <a:gd name="connsiteY7" fmla="*/ 403297 h 1039614"/>
              <a:gd name="connsiteX0" fmla="*/ 0 w 1410088"/>
              <a:gd name="connsiteY0" fmla="*/ 403297 h 1056283"/>
              <a:gd name="connsiteX1" fmla="*/ 590938 w 1410088"/>
              <a:gd name="connsiteY1" fmla="*/ 295275 h 1056283"/>
              <a:gd name="connsiteX2" fmla="*/ 888595 w 1410088"/>
              <a:gd name="connsiteY2" fmla="*/ 0 h 1056283"/>
              <a:gd name="connsiteX3" fmla="*/ 1348723 w 1410088"/>
              <a:gd name="connsiteY3" fmla="*/ 10390 h 1056283"/>
              <a:gd name="connsiteX4" fmla="*/ 1410088 w 1410088"/>
              <a:gd name="connsiteY4" fmla="*/ 311943 h 1056283"/>
              <a:gd name="connsiteX5" fmla="*/ 1389204 w 1410088"/>
              <a:gd name="connsiteY5" fmla="*/ 887214 h 1056283"/>
              <a:gd name="connsiteX6" fmla="*/ 309562 w 1410088"/>
              <a:gd name="connsiteY6" fmla="*/ 1056283 h 1056283"/>
              <a:gd name="connsiteX7" fmla="*/ 0 w 1410088"/>
              <a:gd name="connsiteY7" fmla="*/ 403297 h 1056283"/>
              <a:gd name="connsiteX0" fmla="*/ 0 w 1410088"/>
              <a:gd name="connsiteY0" fmla="*/ 403297 h 1056283"/>
              <a:gd name="connsiteX1" fmla="*/ 590938 w 1410088"/>
              <a:gd name="connsiteY1" fmla="*/ 295275 h 1056283"/>
              <a:gd name="connsiteX2" fmla="*/ 888595 w 1410088"/>
              <a:gd name="connsiteY2" fmla="*/ 0 h 1056283"/>
              <a:gd name="connsiteX3" fmla="*/ 1348723 w 1410088"/>
              <a:gd name="connsiteY3" fmla="*/ 10390 h 1056283"/>
              <a:gd name="connsiteX4" fmla="*/ 1410088 w 1410088"/>
              <a:gd name="connsiteY4" fmla="*/ 311943 h 1056283"/>
              <a:gd name="connsiteX5" fmla="*/ 1389204 w 1410088"/>
              <a:gd name="connsiteY5" fmla="*/ 887214 h 1056283"/>
              <a:gd name="connsiteX6" fmla="*/ 764770 w 1410088"/>
              <a:gd name="connsiteY6" fmla="*/ 1050131 h 1056283"/>
              <a:gd name="connsiteX7" fmla="*/ 309562 w 1410088"/>
              <a:gd name="connsiteY7" fmla="*/ 1056283 h 1056283"/>
              <a:gd name="connsiteX8" fmla="*/ 0 w 1410088"/>
              <a:gd name="connsiteY8" fmla="*/ 403297 h 1056283"/>
              <a:gd name="connsiteX0" fmla="*/ 0 w 1410088"/>
              <a:gd name="connsiteY0" fmla="*/ 403297 h 1056283"/>
              <a:gd name="connsiteX1" fmla="*/ 590938 w 1410088"/>
              <a:gd name="connsiteY1" fmla="*/ 295275 h 1056283"/>
              <a:gd name="connsiteX2" fmla="*/ 888595 w 1410088"/>
              <a:gd name="connsiteY2" fmla="*/ 0 h 1056283"/>
              <a:gd name="connsiteX3" fmla="*/ 1348723 w 1410088"/>
              <a:gd name="connsiteY3" fmla="*/ 10390 h 1056283"/>
              <a:gd name="connsiteX4" fmla="*/ 1410088 w 1410088"/>
              <a:gd name="connsiteY4" fmla="*/ 311943 h 1056283"/>
              <a:gd name="connsiteX5" fmla="*/ 1389204 w 1410088"/>
              <a:gd name="connsiteY5" fmla="*/ 887214 h 1056283"/>
              <a:gd name="connsiteX6" fmla="*/ 840970 w 1410088"/>
              <a:gd name="connsiteY6" fmla="*/ 828675 h 1056283"/>
              <a:gd name="connsiteX7" fmla="*/ 764770 w 1410088"/>
              <a:gd name="connsiteY7" fmla="*/ 1050131 h 1056283"/>
              <a:gd name="connsiteX8" fmla="*/ 309562 w 1410088"/>
              <a:gd name="connsiteY8" fmla="*/ 1056283 h 1056283"/>
              <a:gd name="connsiteX9" fmla="*/ 0 w 1410088"/>
              <a:gd name="connsiteY9" fmla="*/ 403297 h 1056283"/>
              <a:gd name="connsiteX0" fmla="*/ 0 w 1410088"/>
              <a:gd name="connsiteY0" fmla="*/ 403297 h 1056283"/>
              <a:gd name="connsiteX1" fmla="*/ 590938 w 1410088"/>
              <a:gd name="connsiteY1" fmla="*/ 295275 h 1056283"/>
              <a:gd name="connsiteX2" fmla="*/ 888595 w 1410088"/>
              <a:gd name="connsiteY2" fmla="*/ 0 h 1056283"/>
              <a:gd name="connsiteX3" fmla="*/ 1348723 w 1410088"/>
              <a:gd name="connsiteY3" fmla="*/ 10390 h 1056283"/>
              <a:gd name="connsiteX4" fmla="*/ 1410088 w 1410088"/>
              <a:gd name="connsiteY4" fmla="*/ 311943 h 1056283"/>
              <a:gd name="connsiteX5" fmla="*/ 1353485 w 1410088"/>
              <a:gd name="connsiteY5" fmla="*/ 811014 h 1056283"/>
              <a:gd name="connsiteX6" fmla="*/ 840970 w 1410088"/>
              <a:gd name="connsiteY6" fmla="*/ 828675 h 1056283"/>
              <a:gd name="connsiteX7" fmla="*/ 764770 w 1410088"/>
              <a:gd name="connsiteY7" fmla="*/ 1050131 h 1056283"/>
              <a:gd name="connsiteX8" fmla="*/ 309562 w 1410088"/>
              <a:gd name="connsiteY8" fmla="*/ 1056283 h 1056283"/>
              <a:gd name="connsiteX9" fmla="*/ 0 w 1410088"/>
              <a:gd name="connsiteY9" fmla="*/ 403297 h 1056283"/>
              <a:gd name="connsiteX0" fmla="*/ 0 w 1410088"/>
              <a:gd name="connsiteY0" fmla="*/ 403297 h 1056283"/>
              <a:gd name="connsiteX1" fmla="*/ 590938 w 1410088"/>
              <a:gd name="connsiteY1" fmla="*/ 295275 h 1056283"/>
              <a:gd name="connsiteX2" fmla="*/ 888595 w 1410088"/>
              <a:gd name="connsiteY2" fmla="*/ 0 h 1056283"/>
              <a:gd name="connsiteX3" fmla="*/ 1348723 w 1410088"/>
              <a:gd name="connsiteY3" fmla="*/ 10390 h 1056283"/>
              <a:gd name="connsiteX4" fmla="*/ 1410088 w 1410088"/>
              <a:gd name="connsiteY4" fmla="*/ 311943 h 1056283"/>
              <a:gd name="connsiteX5" fmla="*/ 1353485 w 1410088"/>
              <a:gd name="connsiteY5" fmla="*/ 789583 h 1056283"/>
              <a:gd name="connsiteX6" fmla="*/ 840970 w 1410088"/>
              <a:gd name="connsiteY6" fmla="*/ 828675 h 1056283"/>
              <a:gd name="connsiteX7" fmla="*/ 764770 w 1410088"/>
              <a:gd name="connsiteY7" fmla="*/ 1050131 h 1056283"/>
              <a:gd name="connsiteX8" fmla="*/ 309562 w 1410088"/>
              <a:gd name="connsiteY8" fmla="*/ 1056283 h 1056283"/>
              <a:gd name="connsiteX9" fmla="*/ 0 w 1410088"/>
              <a:gd name="connsiteY9" fmla="*/ 403297 h 1056283"/>
              <a:gd name="connsiteX0" fmla="*/ 0 w 1410088"/>
              <a:gd name="connsiteY0" fmla="*/ 403297 h 1056283"/>
              <a:gd name="connsiteX1" fmla="*/ 590938 w 1410088"/>
              <a:gd name="connsiteY1" fmla="*/ 295275 h 1056283"/>
              <a:gd name="connsiteX2" fmla="*/ 888595 w 1410088"/>
              <a:gd name="connsiteY2" fmla="*/ 0 h 1056283"/>
              <a:gd name="connsiteX3" fmla="*/ 1348723 w 1410088"/>
              <a:gd name="connsiteY3" fmla="*/ 10390 h 1056283"/>
              <a:gd name="connsiteX4" fmla="*/ 1410088 w 1410088"/>
              <a:gd name="connsiteY4" fmla="*/ 311943 h 1056283"/>
              <a:gd name="connsiteX5" fmla="*/ 1353485 w 1410088"/>
              <a:gd name="connsiteY5" fmla="*/ 789583 h 1056283"/>
              <a:gd name="connsiteX6" fmla="*/ 840970 w 1410088"/>
              <a:gd name="connsiteY6" fmla="*/ 828675 h 1056283"/>
              <a:gd name="connsiteX7" fmla="*/ 719527 w 1410088"/>
              <a:gd name="connsiteY7" fmla="*/ 1047749 h 1056283"/>
              <a:gd name="connsiteX8" fmla="*/ 309562 w 1410088"/>
              <a:gd name="connsiteY8" fmla="*/ 1056283 h 1056283"/>
              <a:gd name="connsiteX9" fmla="*/ 0 w 1410088"/>
              <a:gd name="connsiteY9" fmla="*/ 403297 h 10562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410088" h="1056283">
                <a:moveTo>
                  <a:pt x="0" y="403297"/>
                </a:moveTo>
                <a:cubicBezTo>
                  <a:pt x="211267" y="344271"/>
                  <a:pt x="379671" y="354301"/>
                  <a:pt x="590938" y="295275"/>
                </a:cubicBezTo>
                <a:cubicBezTo>
                  <a:pt x="729844" y="248444"/>
                  <a:pt x="749689" y="46831"/>
                  <a:pt x="888595" y="0"/>
                </a:cubicBezTo>
                <a:lnTo>
                  <a:pt x="1348723" y="10390"/>
                </a:lnTo>
                <a:cubicBezTo>
                  <a:pt x="1354891" y="149802"/>
                  <a:pt x="1403920" y="172531"/>
                  <a:pt x="1410088" y="311943"/>
                </a:cubicBezTo>
                <a:lnTo>
                  <a:pt x="1353485" y="789583"/>
                </a:lnTo>
                <a:cubicBezTo>
                  <a:pt x="1292763" y="900311"/>
                  <a:pt x="945042" y="801522"/>
                  <a:pt x="840970" y="828675"/>
                </a:cubicBezTo>
                <a:cubicBezTo>
                  <a:pt x="736898" y="855828"/>
                  <a:pt x="842226" y="1034421"/>
                  <a:pt x="719527" y="1047749"/>
                </a:cubicBezTo>
                <a:lnTo>
                  <a:pt x="309562" y="1056283"/>
                </a:lnTo>
                <a:lnTo>
                  <a:pt x="0" y="403297"/>
                </a:lnTo>
                <a:close/>
              </a:path>
            </a:pathLst>
          </a:custGeom>
          <a:solidFill>
            <a:schemeClr val="accent1">
              <a:alpha val="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 eaLnBrk="1" fontAlgn="auto" hangingPunct="1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>
              <a:solidFill>
                <a:srgbClr val="FFFFFF"/>
              </a:solidFill>
            </a:endParaRPr>
          </a:p>
        </p:txBody>
      </p:sp>
      <p:sp>
        <p:nvSpPr>
          <p:cNvPr id="197" name="Link_South_West_Europe">
            <a:extLst>
              <a:ext uri="{FF2B5EF4-FFF2-40B4-BE49-F238E27FC236}">
                <a16:creationId xmlns:a16="http://schemas.microsoft.com/office/drawing/2014/main" id="{99EC6EA2-DD30-4F37-86E1-C1551CF5BB44}"/>
              </a:ext>
            </a:extLst>
          </p:cNvPr>
          <p:cNvSpPr/>
          <p:nvPr userDrawn="1"/>
        </p:nvSpPr>
        <p:spPr bwMode="gray">
          <a:xfrm>
            <a:off x="5113338" y="2428875"/>
            <a:ext cx="695325" cy="881063"/>
          </a:xfrm>
          <a:custGeom>
            <a:avLst/>
            <a:gdLst>
              <a:gd name="connsiteX0" fmla="*/ 0 w 676840"/>
              <a:gd name="connsiteY0" fmla="*/ 0 h 802968"/>
              <a:gd name="connsiteX1" fmla="*/ 676840 w 676840"/>
              <a:gd name="connsiteY1" fmla="*/ 0 h 802968"/>
              <a:gd name="connsiteX2" fmla="*/ 676840 w 676840"/>
              <a:gd name="connsiteY2" fmla="*/ 802968 h 802968"/>
              <a:gd name="connsiteX3" fmla="*/ 0 w 676840"/>
              <a:gd name="connsiteY3" fmla="*/ 802968 h 802968"/>
              <a:gd name="connsiteX4" fmla="*/ 0 w 676840"/>
              <a:gd name="connsiteY4" fmla="*/ 0 h 802968"/>
              <a:gd name="connsiteX0" fmla="*/ 0 w 676840"/>
              <a:gd name="connsiteY0" fmla="*/ 0 h 829162"/>
              <a:gd name="connsiteX1" fmla="*/ 676840 w 676840"/>
              <a:gd name="connsiteY1" fmla="*/ 0 h 829162"/>
              <a:gd name="connsiteX2" fmla="*/ 676840 w 676840"/>
              <a:gd name="connsiteY2" fmla="*/ 802968 h 829162"/>
              <a:gd name="connsiteX3" fmla="*/ 7143 w 676840"/>
              <a:gd name="connsiteY3" fmla="*/ 829162 h 829162"/>
              <a:gd name="connsiteX4" fmla="*/ 0 w 676840"/>
              <a:gd name="connsiteY4" fmla="*/ 0 h 829162"/>
              <a:gd name="connsiteX0" fmla="*/ 202407 w 669697"/>
              <a:gd name="connsiteY0" fmla="*/ 11906 h 829162"/>
              <a:gd name="connsiteX1" fmla="*/ 669697 w 669697"/>
              <a:gd name="connsiteY1" fmla="*/ 0 h 829162"/>
              <a:gd name="connsiteX2" fmla="*/ 669697 w 669697"/>
              <a:gd name="connsiteY2" fmla="*/ 802968 h 829162"/>
              <a:gd name="connsiteX3" fmla="*/ 0 w 669697"/>
              <a:gd name="connsiteY3" fmla="*/ 829162 h 829162"/>
              <a:gd name="connsiteX4" fmla="*/ 202407 w 669697"/>
              <a:gd name="connsiteY4" fmla="*/ 11906 h 829162"/>
              <a:gd name="connsiteX0" fmla="*/ 202407 w 669697"/>
              <a:gd name="connsiteY0" fmla="*/ 63182 h 880438"/>
              <a:gd name="connsiteX1" fmla="*/ 551131 w 669697"/>
              <a:gd name="connsiteY1" fmla="*/ 0 h 880438"/>
              <a:gd name="connsiteX2" fmla="*/ 669697 w 669697"/>
              <a:gd name="connsiteY2" fmla="*/ 51276 h 880438"/>
              <a:gd name="connsiteX3" fmla="*/ 669697 w 669697"/>
              <a:gd name="connsiteY3" fmla="*/ 854244 h 880438"/>
              <a:gd name="connsiteX4" fmla="*/ 0 w 669697"/>
              <a:gd name="connsiteY4" fmla="*/ 880438 h 880438"/>
              <a:gd name="connsiteX5" fmla="*/ 202407 w 669697"/>
              <a:gd name="connsiteY5" fmla="*/ 63182 h 880438"/>
              <a:gd name="connsiteX0" fmla="*/ 202407 w 694006"/>
              <a:gd name="connsiteY0" fmla="*/ 63182 h 880438"/>
              <a:gd name="connsiteX1" fmla="*/ 551131 w 694006"/>
              <a:gd name="connsiteY1" fmla="*/ 0 h 880438"/>
              <a:gd name="connsiteX2" fmla="*/ 669697 w 694006"/>
              <a:gd name="connsiteY2" fmla="*/ 51276 h 880438"/>
              <a:gd name="connsiteX3" fmla="*/ 694006 w 694006"/>
              <a:gd name="connsiteY3" fmla="*/ 378619 h 880438"/>
              <a:gd name="connsiteX4" fmla="*/ 669697 w 694006"/>
              <a:gd name="connsiteY4" fmla="*/ 854244 h 880438"/>
              <a:gd name="connsiteX5" fmla="*/ 0 w 694006"/>
              <a:gd name="connsiteY5" fmla="*/ 880438 h 880438"/>
              <a:gd name="connsiteX6" fmla="*/ 202407 w 694006"/>
              <a:gd name="connsiteY6" fmla="*/ 63182 h 880438"/>
              <a:gd name="connsiteX0" fmla="*/ 202407 w 694006"/>
              <a:gd name="connsiteY0" fmla="*/ 63182 h 880438"/>
              <a:gd name="connsiteX1" fmla="*/ 551131 w 694006"/>
              <a:gd name="connsiteY1" fmla="*/ 0 h 880438"/>
              <a:gd name="connsiteX2" fmla="*/ 669697 w 694006"/>
              <a:gd name="connsiteY2" fmla="*/ 51276 h 880438"/>
              <a:gd name="connsiteX3" fmla="*/ 694006 w 694006"/>
              <a:gd name="connsiteY3" fmla="*/ 378619 h 880438"/>
              <a:gd name="connsiteX4" fmla="*/ 372041 w 694006"/>
              <a:gd name="connsiteY4" fmla="*/ 839956 h 880438"/>
              <a:gd name="connsiteX5" fmla="*/ 0 w 694006"/>
              <a:gd name="connsiteY5" fmla="*/ 880438 h 880438"/>
              <a:gd name="connsiteX6" fmla="*/ 202407 w 694006"/>
              <a:gd name="connsiteY6" fmla="*/ 63182 h 8804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94006" h="880438">
                <a:moveTo>
                  <a:pt x="202407" y="63182"/>
                </a:moveTo>
                <a:cubicBezTo>
                  <a:pt x="309123" y="59584"/>
                  <a:pt x="444415" y="3598"/>
                  <a:pt x="551131" y="0"/>
                </a:cubicBezTo>
                <a:lnTo>
                  <a:pt x="669697" y="51276"/>
                </a:lnTo>
                <a:cubicBezTo>
                  <a:pt x="669862" y="156422"/>
                  <a:pt x="693841" y="273473"/>
                  <a:pt x="694006" y="378619"/>
                </a:cubicBezTo>
                <a:lnTo>
                  <a:pt x="372041" y="839956"/>
                </a:lnTo>
                <a:lnTo>
                  <a:pt x="0" y="880438"/>
                </a:lnTo>
                <a:lnTo>
                  <a:pt x="202407" y="63182"/>
                </a:lnTo>
                <a:close/>
              </a:path>
            </a:pathLst>
          </a:custGeom>
          <a:solidFill>
            <a:schemeClr val="accent1">
              <a:alpha val="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 eaLnBrk="1" fontAlgn="auto" hangingPunct="1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>
              <a:solidFill>
                <a:srgbClr val="FFFFFF"/>
              </a:solidFill>
            </a:endParaRPr>
          </a:p>
        </p:txBody>
      </p:sp>
      <p:sp>
        <p:nvSpPr>
          <p:cNvPr id="198" name="Link_Germany">
            <a:extLst>
              <a:ext uri="{FF2B5EF4-FFF2-40B4-BE49-F238E27FC236}">
                <a16:creationId xmlns:a16="http://schemas.microsoft.com/office/drawing/2014/main" id="{75F49817-6386-460F-9633-D00D48098B4D}"/>
              </a:ext>
            </a:extLst>
          </p:cNvPr>
          <p:cNvSpPr/>
          <p:nvPr userDrawn="1"/>
        </p:nvSpPr>
        <p:spPr bwMode="gray">
          <a:xfrm>
            <a:off x="5753100" y="2270125"/>
            <a:ext cx="284163" cy="311150"/>
          </a:xfrm>
          <a:custGeom>
            <a:avLst/>
            <a:gdLst>
              <a:gd name="connsiteX0" fmla="*/ 0 w 297888"/>
              <a:gd name="connsiteY0" fmla="*/ 0 h 352511"/>
              <a:gd name="connsiteX1" fmla="*/ 297888 w 297888"/>
              <a:gd name="connsiteY1" fmla="*/ 0 h 352511"/>
              <a:gd name="connsiteX2" fmla="*/ 297888 w 297888"/>
              <a:gd name="connsiteY2" fmla="*/ 352511 h 352511"/>
              <a:gd name="connsiteX3" fmla="*/ 0 w 297888"/>
              <a:gd name="connsiteY3" fmla="*/ 352511 h 352511"/>
              <a:gd name="connsiteX4" fmla="*/ 0 w 297888"/>
              <a:gd name="connsiteY4" fmla="*/ 0 h 352511"/>
              <a:gd name="connsiteX0" fmla="*/ 21432 w 297888"/>
              <a:gd name="connsiteY0" fmla="*/ 45243 h 352511"/>
              <a:gd name="connsiteX1" fmla="*/ 297888 w 297888"/>
              <a:gd name="connsiteY1" fmla="*/ 0 h 352511"/>
              <a:gd name="connsiteX2" fmla="*/ 297888 w 297888"/>
              <a:gd name="connsiteY2" fmla="*/ 352511 h 352511"/>
              <a:gd name="connsiteX3" fmla="*/ 0 w 297888"/>
              <a:gd name="connsiteY3" fmla="*/ 352511 h 352511"/>
              <a:gd name="connsiteX4" fmla="*/ 21432 w 297888"/>
              <a:gd name="connsiteY4" fmla="*/ 45243 h 352511"/>
              <a:gd name="connsiteX0" fmla="*/ 21432 w 297888"/>
              <a:gd name="connsiteY0" fmla="*/ 33337 h 340605"/>
              <a:gd name="connsiteX1" fmla="*/ 262170 w 297888"/>
              <a:gd name="connsiteY1" fmla="*/ 0 h 340605"/>
              <a:gd name="connsiteX2" fmla="*/ 297888 w 297888"/>
              <a:gd name="connsiteY2" fmla="*/ 340605 h 340605"/>
              <a:gd name="connsiteX3" fmla="*/ 0 w 297888"/>
              <a:gd name="connsiteY3" fmla="*/ 340605 h 340605"/>
              <a:gd name="connsiteX4" fmla="*/ 21432 w 297888"/>
              <a:gd name="connsiteY4" fmla="*/ 33337 h 340605"/>
              <a:gd name="connsiteX0" fmla="*/ 0 w 276456"/>
              <a:gd name="connsiteY0" fmla="*/ 33337 h 340605"/>
              <a:gd name="connsiteX1" fmla="*/ 240738 w 276456"/>
              <a:gd name="connsiteY1" fmla="*/ 0 h 340605"/>
              <a:gd name="connsiteX2" fmla="*/ 276456 w 276456"/>
              <a:gd name="connsiteY2" fmla="*/ 340605 h 340605"/>
              <a:gd name="connsiteX3" fmla="*/ 2380 w 276456"/>
              <a:gd name="connsiteY3" fmla="*/ 312030 h 340605"/>
              <a:gd name="connsiteX4" fmla="*/ 0 w 276456"/>
              <a:gd name="connsiteY4" fmla="*/ 33337 h 340605"/>
              <a:gd name="connsiteX0" fmla="*/ 0 w 278837"/>
              <a:gd name="connsiteY0" fmla="*/ 33337 h 312030"/>
              <a:gd name="connsiteX1" fmla="*/ 240738 w 278837"/>
              <a:gd name="connsiteY1" fmla="*/ 0 h 312030"/>
              <a:gd name="connsiteX2" fmla="*/ 278837 w 278837"/>
              <a:gd name="connsiteY2" fmla="*/ 309649 h 312030"/>
              <a:gd name="connsiteX3" fmla="*/ 2380 w 278837"/>
              <a:gd name="connsiteY3" fmla="*/ 312030 h 312030"/>
              <a:gd name="connsiteX4" fmla="*/ 0 w 278837"/>
              <a:gd name="connsiteY4" fmla="*/ 33337 h 312030"/>
              <a:gd name="connsiteX0" fmla="*/ 0 w 283010"/>
              <a:gd name="connsiteY0" fmla="*/ 33337 h 312030"/>
              <a:gd name="connsiteX1" fmla="*/ 240738 w 283010"/>
              <a:gd name="connsiteY1" fmla="*/ 0 h 312030"/>
              <a:gd name="connsiteX2" fmla="*/ 283010 w 283010"/>
              <a:gd name="connsiteY2" fmla="*/ 149781 h 312030"/>
              <a:gd name="connsiteX3" fmla="*/ 278837 w 283010"/>
              <a:gd name="connsiteY3" fmla="*/ 309649 h 312030"/>
              <a:gd name="connsiteX4" fmla="*/ 2380 w 283010"/>
              <a:gd name="connsiteY4" fmla="*/ 312030 h 312030"/>
              <a:gd name="connsiteX5" fmla="*/ 0 w 283010"/>
              <a:gd name="connsiteY5" fmla="*/ 33337 h 312030"/>
              <a:gd name="connsiteX0" fmla="*/ 0 w 283010"/>
              <a:gd name="connsiteY0" fmla="*/ 33337 h 312030"/>
              <a:gd name="connsiteX1" fmla="*/ 240738 w 283010"/>
              <a:gd name="connsiteY1" fmla="*/ 0 h 312030"/>
              <a:gd name="connsiteX2" fmla="*/ 283010 w 283010"/>
              <a:gd name="connsiteY2" fmla="*/ 149781 h 312030"/>
              <a:gd name="connsiteX3" fmla="*/ 245499 w 283010"/>
              <a:gd name="connsiteY3" fmla="*/ 307268 h 312030"/>
              <a:gd name="connsiteX4" fmla="*/ 2380 w 283010"/>
              <a:gd name="connsiteY4" fmla="*/ 312030 h 312030"/>
              <a:gd name="connsiteX5" fmla="*/ 0 w 283010"/>
              <a:gd name="connsiteY5" fmla="*/ 33337 h 3120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3010" h="312030">
                <a:moveTo>
                  <a:pt x="0" y="33337"/>
                </a:moveTo>
                <a:lnTo>
                  <a:pt x="240738" y="0"/>
                </a:lnTo>
                <a:cubicBezTo>
                  <a:pt x="246097" y="53102"/>
                  <a:pt x="277651" y="96679"/>
                  <a:pt x="283010" y="149781"/>
                </a:cubicBezTo>
                <a:lnTo>
                  <a:pt x="245499" y="307268"/>
                </a:lnTo>
                <a:lnTo>
                  <a:pt x="2380" y="312030"/>
                </a:lnTo>
                <a:cubicBezTo>
                  <a:pt x="1587" y="219132"/>
                  <a:pt x="793" y="126235"/>
                  <a:pt x="0" y="33337"/>
                </a:cubicBezTo>
                <a:close/>
              </a:path>
            </a:pathLst>
          </a:custGeom>
          <a:solidFill>
            <a:schemeClr val="accent1">
              <a:alpha val="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 eaLnBrk="1" fontAlgn="auto" hangingPunct="1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>
              <a:solidFill>
                <a:srgbClr val="FFFFFF"/>
              </a:solidFill>
            </a:endParaRPr>
          </a:p>
        </p:txBody>
      </p:sp>
      <p:sp>
        <p:nvSpPr>
          <p:cNvPr id="5" name="Titel 4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endParaRPr lang="de-DE"/>
          </a:p>
        </p:txBody>
      </p:sp>
      <p:sp>
        <p:nvSpPr>
          <p:cNvPr id="199" name="Fußzeilenplatzhalter 1">
            <a:extLst>
              <a:ext uri="{FF2B5EF4-FFF2-40B4-BE49-F238E27FC236}">
                <a16:creationId xmlns:a16="http://schemas.microsoft.com/office/drawing/2014/main" id="{51449D62-C10C-4286-A036-BF3FA21A5EA4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de-DE"/>
              <a:t>Footer</a:t>
            </a:r>
          </a:p>
        </p:txBody>
      </p:sp>
      <p:sp>
        <p:nvSpPr>
          <p:cNvPr id="200" name="Foliennummernplatzhalter 2">
            <a:extLst>
              <a:ext uri="{FF2B5EF4-FFF2-40B4-BE49-F238E27FC236}">
                <a16:creationId xmlns:a16="http://schemas.microsoft.com/office/drawing/2014/main" id="{29D58D5F-7504-4AF7-98B2-70C51E29453C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fld id="{1D92B89F-47B9-45C5-BFA0-4AD4552FE224}" type="slidenum">
              <a:rPr lang="de-DE" altLang="fr-FR"/>
              <a:pPr/>
              <a:t>‹#›</a:t>
            </a:fld>
            <a:endParaRPr lang="de-DE" altLang="fr-FR"/>
          </a:p>
        </p:txBody>
      </p:sp>
    </p:spTree>
    <p:extLst>
      <p:ext uri="{BB962C8B-B14F-4D97-AF65-F5344CB8AC3E}">
        <p14:creationId xmlns:p14="http://schemas.microsoft.com/office/powerpoint/2010/main" val="3560097470"/>
      </p:ext>
    </p:extLst>
  </p:cSld>
  <p:clrMapOvr>
    <a:masterClrMapping/>
  </p:clrMapOvr>
  <p:transition spd="med">
    <p:fade/>
  </p:transition>
</p:sldLayout>
</file>

<file path=ppt/slideLayouts/slideLayout9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_only_runwa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ct 4" hidden="1">
            <a:extLst>
              <a:ext uri="{FF2B5EF4-FFF2-40B4-BE49-F238E27FC236}">
                <a16:creationId xmlns:a16="http://schemas.microsoft.com/office/drawing/2014/main" id="{C44957B3-EE36-41AA-8819-F24280F6D5F7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78" imgH="377" progId="">
                  <p:embed/>
                </p:oleObj>
              </mc:Choice>
              <mc:Fallback>
                <p:oleObj name="think-cell Slide" r:id="rId3" imgW="378" imgH="377" progId="">
                  <p:embed/>
                  <p:pic>
                    <p:nvPicPr>
                      <p:cNvPr id="3" name="Object 4" hidden="1">
                        <a:extLst>
                          <a:ext uri="{FF2B5EF4-FFF2-40B4-BE49-F238E27FC236}">
                            <a16:creationId xmlns:a16="http://schemas.microsoft.com/office/drawing/2014/main" id="{C44957B3-EE36-41AA-8819-F24280F6D5F7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4" name="Grafik 5" descr="Ein Bild, das Natur, Wand, Frühling, Boden enthält.&#10;&#10;Automatisch generierte Beschreibung">
            <a:extLst>
              <a:ext uri="{FF2B5EF4-FFF2-40B4-BE49-F238E27FC236}">
                <a16:creationId xmlns:a16="http://schemas.microsoft.com/office/drawing/2014/main" id="{210CF054-8080-4F53-B7FF-8F99DDE8047A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" name="Grafik 10">
            <a:extLst>
              <a:ext uri="{FF2B5EF4-FFF2-40B4-BE49-F238E27FC236}">
                <a16:creationId xmlns:a16="http://schemas.microsoft.com/office/drawing/2014/main" id="{00572735-8D67-43D4-ACC2-CA644A851BAA}"/>
              </a:ext>
            </a:extLst>
          </p:cNvPr>
          <p:cNvPicPr>
            <a:picLocks noChangeAspect="1"/>
          </p:cNvPicPr>
          <p:nvPr userDrawn="1"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" name="Rechteck 7">
            <a:extLst>
              <a:ext uri="{FF2B5EF4-FFF2-40B4-BE49-F238E27FC236}">
                <a16:creationId xmlns:a16="http://schemas.microsoft.com/office/drawing/2014/main" id="{D2FB2C43-8C3F-4907-9736-562EB131C22F}"/>
              </a:ext>
            </a:extLst>
          </p:cNvPr>
          <p:cNvSpPr/>
          <p:nvPr userDrawn="1"/>
        </p:nvSpPr>
        <p:spPr bwMode="gray">
          <a:xfrm>
            <a:off x="0" y="0"/>
            <a:ext cx="12192000" cy="6858000"/>
          </a:xfrm>
          <a:prstGeom prst="rect">
            <a:avLst/>
          </a:prstGeom>
          <a:gradFill flip="none" rotWithShape="1">
            <a:gsLst>
              <a:gs pos="0">
                <a:schemeClr val="accent6">
                  <a:lumMod val="89000"/>
                  <a:alpha val="80000"/>
                </a:schemeClr>
              </a:gs>
              <a:gs pos="23000">
                <a:schemeClr val="accent6">
                  <a:lumMod val="89000"/>
                  <a:alpha val="60000"/>
                </a:schemeClr>
              </a:gs>
              <a:gs pos="69000">
                <a:schemeClr val="accent6">
                  <a:lumMod val="75000"/>
                  <a:alpha val="60000"/>
                </a:schemeClr>
              </a:gs>
              <a:gs pos="97000">
                <a:schemeClr val="accent6">
                  <a:lumMod val="70000"/>
                  <a:alpha val="2000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 eaLnBrk="1" fontAlgn="auto" hangingPunct="1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>
              <a:solidFill>
                <a:srgbClr val="FFFFFF"/>
              </a:solidFill>
            </a:endParaRPr>
          </a:p>
        </p:txBody>
      </p:sp>
      <p:pic>
        <p:nvPicPr>
          <p:cNvPr id="8" name="Grafik 9">
            <a:extLst>
              <a:ext uri="{FF2B5EF4-FFF2-40B4-BE49-F238E27FC236}">
                <a16:creationId xmlns:a16="http://schemas.microsoft.com/office/drawing/2014/main" id="{EB4BC3D1-758A-4D36-907D-092AD348179C}"/>
              </a:ext>
            </a:extLst>
          </p:cNvPr>
          <p:cNvPicPr>
            <a:picLocks noChangeAspect="1"/>
          </p:cNvPicPr>
          <p:nvPr userDrawn="1"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" name="object 27">
            <a:extLst>
              <a:ext uri="{FF2B5EF4-FFF2-40B4-BE49-F238E27FC236}">
                <a16:creationId xmlns:a16="http://schemas.microsoft.com/office/drawing/2014/main" id="{871A04D8-8984-4870-B85B-E4A431D5D1BB}"/>
              </a:ext>
            </a:extLst>
          </p:cNvPr>
          <p:cNvSpPr/>
          <p:nvPr userDrawn="1"/>
        </p:nvSpPr>
        <p:spPr>
          <a:xfrm>
            <a:off x="2459038" y="4233863"/>
            <a:ext cx="9328150" cy="1860550"/>
          </a:xfrm>
          <a:custGeom>
            <a:avLst/>
            <a:gdLst/>
            <a:ahLst/>
            <a:cxnLst/>
            <a:rect l="l" t="t" r="r" b="b"/>
            <a:pathLst>
              <a:path w="8898255" h="2346325">
                <a:moveTo>
                  <a:pt x="0" y="0"/>
                </a:moveTo>
                <a:lnTo>
                  <a:pt x="5508002" y="2346121"/>
                </a:lnTo>
                <a:lnTo>
                  <a:pt x="8898001" y="1307338"/>
                </a:lnTo>
                <a:lnTo>
                  <a:pt x="0" y="0"/>
                </a:lnTo>
                <a:close/>
              </a:path>
            </a:pathLst>
          </a:custGeom>
          <a:gradFill>
            <a:gsLst>
              <a:gs pos="46900">
                <a:srgbClr val="BFDD96">
                  <a:alpha val="52000"/>
                </a:srgbClr>
              </a:gs>
              <a:gs pos="0">
                <a:srgbClr val="D6DFD4">
                  <a:lumMod val="88000"/>
                  <a:alpha val="66000"/>
                </a:srgbClr>
              </a:gs>
              <a:gs pos="100000">
                <a:srgbClr val="D6DFD4"/>
              </a:gs>
            </a:gsLst>
            <a:lin ang="0" scaled="1"/>
          </a:gradFill>
          <a:effectLst>
            <a:outerShdw blurRad="127000" dist="50800" dir="5400000" algn="t" rotWithShape="0">
              <a:prstClr val="black">
                <a:alpha val="20000"/>
              </a:prstClr>
            </a:outerShdw>
          </a:effectLst>
        </p:spPr>
        <p:txBody>
          <a:bodyPr lIns="0" tIns="0" rIns="0" bIns="0"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>
              <a:solidFill>
                <a:srgbClr val="555555"/>
              </a:solidFill>
              <a:latin typeface="Arial"/>
            </a:endParaRPr>
          </a:p>
        </p:txBody>
      </p:sp>
      <p:sp>
        <p:nvSpPr>
          <p:cNvPr id="5" name="Titel 4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endParaRPr lang="de-DE"/>
          </a:p>
        </p:txBody>
      </p:sp>
      <p:sp>
        <p:nvSpPr>
          <p:cNvPr id="10" name="Fußzeilenplatzhalter 1">
            <a:extLst>
              <a:ext uri="{FF2B5EF4-FFF2-40B4-BE49-F238E27FC236}">
                <a16:creationId xmlns:a16="http://schemas.microsoft.com/office/drawing/2014/main" id="{D832227E-89A2-4C38-9572-756B82E9183D}"/>
              </a:ext>
            </a:extLst>
          </p:cNvPr>
          <p:cNvSpPr>
            <a:spLocks noGrp="1"/>
          </p:cNvSpPr>
          <p:nvPr>
            <p:ph type="ftr" sz="quarter" idx="10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de-DE"/>
              <a:t>Footer</a:t>
            </a:r>
          </a:p>
        </p:txBody>
      </p:sp>
      <p:sp>
        <p:nvSpPr>
          <p:cNvPr id="11" name="Foliennummernplatzhalter 2">
            <a:extLst>
              <a:ext uri="{FF2B5EF4-FFF2-40B4-BE49-F238E27FC236}">
                <a16:creationId xmlns:a16="http://schemas.microsoft.com/office/drawing/2014/main" id="{4BB0447A-2F6B-4E65-974F-1F172770F002}"/>
              </a:ext>
            </a:extLst>
          </p:cNvPr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fld id="{F5FF0CDB-7818-43B8-B1CC-C0D5E91457D3}" type="slidenum">
              <a:rPr lang="de-DE" altLang="fr-FR"/>
              <a:pPr/>
              <a:t>‹#›</a:t>
            </a:fld>
            <a:endParaRPr lang="de-DE" altLang="fr-FR"/>
          </a:p>
        </p:txBody>
      </p:sp>
    </p:spTree>
    <p:extLst>
      <p:ext uri="{BB962C8B-B14F-4D97-AF65-F5344CB8AC3E}">
        <p14:creationId xmlns:p14="http://schemas.microsoft.com/office/powerpoint/2010/main" val="3508238812"/>
      </p:ext>
    </p:extLst>
  </p:cSld>
  <p:clrMapOvr>
    <a:masterClrMapping/>
  </p:clrMapOvr>
  <p:transition spd="med">
    <p:fade/>
  </p:transition>
</p:sldLayout>
</file>

<file path=ppt/slideLayouts/slideLayout9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_Copy_Runwa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Object 4" hidden="1">
            <a:extLst>
              <a:ext uri="{FF2B5EF4-FFF2-40B4-BE49-F238E27FC236}">
                <a16:creationId xmlns:a16="http://schemas.microsoft.com/office/drawing/2014/main" id="{B170FC7F-7D21-42A3-977E-A6E144825BAC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78" imgH="377" progId="">
                  <p:embed/>
                </p:oleObj>
              </mc:Choice>
              <mc:Fallback>
                <p:oleObj name="think-cell Slide" r:id="rId3" imgW="378" imgH="377" progId="">
                  <p:embed/>
                  <p:pic>
                    <p:nvPicPr>
                      <p:cNvPr id="4" name="Object 4" hidden="1">
                        <a:extLst>
                          <a:ext uri="{FF2B5EF4-FFF2-40B4-BE49-F238E27FC236}">
                            <a16:creationId xmlns:a16="http://schemas.microsoft.com/office/drawing/2014/main" id="{B170FC7F-7D21-42A3-977E-A6E144825BAC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7" name="Grafik 5" descr="Ein Bild, das Natur, Wand, Frühling, Boden enthält.&#10;&#10;Automatisch generierte Beschreibung">
            <a:extLst>
              <a:ext uri="{FF2B5EF4-FFF2-40B4-BE49-F238E27FC236}">
                <a16:creationId xmlns:a16="http://schemas.microsoft.com/office/drawing/2014/main" id="{1C52725A-FF16-4D43-B768-7EAC1112FDD0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8" name="Grafik 10">
            <a:extLst>
              <a:ext uri="{FF2B5EF4-FFF2-40B4-BE49-F238E27FC236}">
                <a16:creationId xmlns:a16="http://schemas.microsoft.com/office/drawing/2014/main" id="{AE6CBF8E-C93B-4BA7-B43E-C8674910492B}"/>
              </a:ext>
            </a:extLst>
          </p:cNvPr>
          <p:cNvPicPr>
            <a:picLocks noChangeAspect="1"/>
          </p:cNvPicPr>
          <p:nvPr userDrawn="1"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" name="Rechteck 7">
            <a:extLst>
              <a:ext uri="{FF2B5EF4-FFF2-40B4-BE49-F238E27FC236}">
                <a16:creationId xmlns:a16="http://schemas.microsoft.com/office/drawing/2014/main" id="{C87C32CE-E547-4573-8A2F-23AC306DC5BE}"/>
              </a:ext>
            </a:extLst>
          </p:cNvPr>
          <p:cNvSpPr/>
          <p:nvPr userDrawn="1"/>
        </p:nvSpPr>
        <p:spPr bwMode="gray">
          <a:xfrm>
            <a:off x="0" y="0"/>
            <a:ext cx="12192000" cy="6858000"/>
          </a:xfrm>
          <a:prstGeom prst="rect">
            <a:avLst/>
          </a:prstGeom>
          <a:gradFill flip="none" rotWithShape="1">
            <a:gsLst>
              <a:gs pos="0">
                <a:schemeClr val="accent6">
                  <a:lumMod val="89000"/>
                  <a:alpha val="80000"/>
                </a:schemeClr>
              </a:gs>
              <a:gs pos="23000">
                <a:schemeClr val="accent6">
                  <a:lumMod val="89000"/>
                  <a:alpha val="60000"/>
                </a:schemeClr>
              </a:gs>
              <a:gs pos="69000">
                <a:schemeClr val="accent6">
                  <a:lumMod val="75000"/>
                  <a:alpha val="60000"/>
                </a:schemeClr>
              </a:gs>
              <a:gs pos="97000">
                <a:schemeClr val="accent6">
                  <a:lumMod val="70000"/>
                  <a:alpha val="2000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 eaLnBrk="1" fontAlgn="auto" hangingPunct="1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>
              <a:solidFill>
                <a:srgbClr val="FFFFFF"/>
              </a:solidFill>
            </a:endParaRPr>
          </a:p>
        </p:txBody>
      </p:sp>
      <p:pic>
        <p:nvPicPr>
          <p:cNvPr id="10" name="Grafik 9">
            <a:extLst>
              <a:ext uri="{FF2B5EF4-FFF2-40B4-BE49-F238E27FC236}">
                <a16:creationId xmlns:a16="http://schemas.microsoft.com/office/drawing/2014/main" id="{172258A8-60A6-4023-ADF7-484F82A6ADB2}"/>
              </a:ext>
            </a:extLst>
          </p:cNvPr>
          <p:cNvPicPr>
            <a:picLocks noChangeAspect="1"/>
          </p:cNvPicPr>
          <p:nvPr userDrawn="1"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" name="object 27">
            <a:extLst>
              <a:ext uri="{FF2B5EF4-FFF2-40B4-BE49-F238E27FC236}">
                <a16:creationId xmlns:a16="http://schemas.microsoft.com/office/drawing/2014/main" id="{4FA62DEB-5794-4019-829A-015354BBD610}"/>
              </a:ext>
            </a:extLst>
          </p:cNvPr>
          <p:cNvSpPr/>
          <p:nvPr userDrawn="1"/>
        </p:nvSpPr>
        <p:spPr>
          <a:xfrm>
            <a:off x="2459038" y="4233863"/>
            <a:ext cx="9328150" cy="1860550"/>
          </a:xfrm>
          <a:custGeom>
            <a:avLst/>
            <a:gdLst/>
            <a:ahLst/>
            <a:cxnLst/>
            <a:rect l="l" t="t" r="r" b="b"/>
            <a:pathLst>
              <a:path w="8898255" h="2346325">
                <a:moveTo>
                  <a:pt x="0" y="0"/>
                </a:moveTo>
                <a:lnTo>
                  <a:pt x="5508002" y="2346121"/>
                </a:lnTo>
                <a:lnTo>
                  <a:pt x="8898001" y="1307338"/>
                </a:lnTo>
                <a:lnTo>
                  <a:pt x="0" y="0"/>
                </a:lnTo>
                <a:close/>
              </a:path>
            </a:pathLst>
          </a:custGeom>
          <a:gradFill>
            <a:gsLst>
              <a:gs pos="46900">
                <a:srgbClr val="BFDD96">
                  <a:alpha val="52000"/>
                </a:srgbClr>
              </a:gs>
              <a:gs pos="0">
                <a:srgbClr val="D6DFD4">
                  <a:lumMod val="88000"/>
                  <a:alpha val="66000"/>
                </a:srgbClr>
              </a:gs>
              <a:gs pos="100000">
                <a:srgbClr val="D6DFD4"/>
              </a:gs>
            </a:gsLst>
            <a:lin ang="0" scaled="1"/>
          </a:gradFill>
          <a:effectLst>
            <a:outerShdw blurRad="127000" dist="50800" dir="5400000" algn="t" rotWithShape="0">
              <a:prstClr val="black">
                <a:alpha val="20000"/>
              </a:prstClr>
            </a:outerShdw>
          </a:effectLst>
        </p:spPr>
        <p:txBody>
          <a:bodyPr lIns="0" tIns="0" rIns="0" bIns="0"/>
          <a:lstStyle/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>
              <a:solidFill>
                <a:srgbClr val="555555"/>
              </a:solidFill>
              <a:latin typeface="Arial"/>
            </a:endParaRPr>
          </a:p>
        </p:txBody>
      </p:sp>
      <p:sp>
        <p:nvSpPr>
          <p:cNvPr id="5" name="Titel 4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endParaRPr lang="de-DE"/>
          </a:p>
        </p:txBody>
      </p:sp>
      <p:sp>
        <p:nvSpPr>
          <p:cNvPr id="6" name="Textplatzhalter 6"/>
          <p:cNvSpPr>
            <a:spLocks noGrp="1"/>
          </p:cNvSpPr>
          <p:nvPr>
            <p:ph type="body" sz="quarter" idx="12"/>
          </p:nvPr>
        </p:nvSpPr>
        <p:spPr>
          <a:xfrm>
            <a:off x="515938" y="1289050"/>
            <a:ext cx="5580062" cy="3327400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pPr lvl="0"/>
            <a:endParaRPr lang="de-DE"/>
          </a:p>
        </p:txBody>
      </p:sp>
      <p:sp>
        <p:nvSpPr>
          <p:cNvPr id="12" name="Fußzeilenplatzhalter 1">
            <a:extLst>
              <a:ext uri="{FF2B5EF4-FFF2-40B4-BE49-F238E27FC236}">
                <a16:creationId xmlns:a16="http://schemas.microsoft.com/office/drawing/2014/main" id="{D9346A33-2520-41C2-833C-6C1D8CE33B8F}"/>
              </a:ext>
            </a:extLst>
          </p:cNvPr>
          <p:cNvSpPr>
            <a:spLocks noGrp="1"/>
          </p:cNvSpPr>
          <p:nvPr>
            <p:ph type="ftr" sz="quarter" idx="13"/>
          </p:nvPr>
        </p:nvSpPr>
        <p:spPr/>
        <p:txBody>
          <a:bodyPr/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latin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de-DE"/>
              <a:t>Footer</a:t>
            </a:r>
          </a:p>
        </p:txBody>
      </p:sp>
      <p:sp>
        <p:nvSpPr>
          <p:cNvPr id="13" name="Foliennummernplatzhalter 2">
            <a:extLst>
              <a:ext uri="{FF2B5EF4-FFF2-40B4-BE49-F238E27FC236}">
                <a16:creationId xmlns:a16="http://schemas.microsoft.com/office/drawing/2014/main" id="{51A07CE4-ED51-4CE0-933A-5D66EAA6F949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fld id="{F354A366-5393-4326-83B7-69E1F885E890}" type="slidenum">
              <a:rPr lang="de-DE" altLang="fr-FR"/>
              <a:pPr/>
              <a:t>‹#›</a:t>
            </a:fld>
            <a:endParaRPr lang="de-DE" altLang="fr-FR"/>
          </a:p>
        </p:txBody>
      </p:sp>
    </p:spTree>
    <p:extLst>
      <p:ext uri="{BB962C8B-B14F-4D97-AF65-F5344CB8AC3E}">
        <p14:creationId xmlns:p14="http://schemas.microsoft.com/office/powerpoint/2010/main" val="3340152888"/>
      </p:ext>
    </p:extLst>
  </p:cSld>
  <p:clrMapOvr>
    <a:masterClrMapping/>
  </p:clrMapOvr>
  <p:transition spd="med">
    <p:fade/>
  </p:transition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oleObject" Target="../embeddings/oleObject1.bin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tags" Target="../tags/tag3.xml"/><Relationship Id="rId2" Type="http://schemas.openxmlformats.org/officeDocument/2006/relationships/slideLayout" Target="../slideLayouts/slideLayout2.xml"/><Relationship Id="rId16" Type="http://schemas.openxmlformats.org/officeDocument/2006/relationships/tags" Target="../tags/tag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theme" Target="../theme/theme1.xml"/><Relationship Id="rId10" Type="http://schemas.openxmlformats.org/officeDocument/2006/relationships/slideLayout" Target="../slideLayouts/slideLayout10.xml"/><Relationship Id="rId19" Type="http://schemas.openxmlformats.org/officeDocument/2006/relationships/image" Target="../media/image1.emf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/Relationships>
</file>

<file path=ppt/slideMasters/_rels/slideMaster10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230.xml"/><Relationship Id="rId18" Type="http://schemas.openxmlformats.org/officeDocument/2006/relationships/slideLayout" Target="../slideLayouts/slideLayout235.xml"/><Relationship Id="rId26" Type="http://schemas.openxmlformats.org/officeDocument/2006/relationships/slideLayout" Target="../slideLayouts/slideLayout243.xml"/><Relationship Id="rId39" Type="http://schemas.openxmlformats.org/officeDocument/2006/relationships/slideLayout" Target="../slideLayouts/slideLayout256.xml"/><Relationship Id="rId21" Type="http://schemas.openxmlformats.org/officeDocument/2006/relationships/slideLayout" Target="../slideLayouts/slideLayout238.xml"/><Relationship Id="rId34" Type="http://schemas.openxmlformats.org/officeDocument/2006/relationships/slideLayout" Target="../slideLayouts/slideLayout251.xml"/><Relationship Id="rId42" Type="http://schemas.openxmlformats.org/officeDocument/2006/relationships/tags" Target="../tags/tag117.xml"/><Relationship Id="rId47" Type="http://schemas.openxmlformats.org/officeDocument/2006/relationships/image" Target="../media/image6.png"/><Relationship Id="rId7" Type="http://schemas.openxmlformats.org/officeDocument/2006/relationships/slideLayout" Target="../slideLayouts/slideLayout224.xml"/><Relationship Id="rId2" Type="http://schemas.openxmlformats.org/officeDocument/2006/relationships/slideLayout" Target="../slideLayouts/slideLayout219.xml"/><Relationship Id="rId16" Type="http://schemas.openxmlformats.org/officeDocument/2006/relationships/slideLayout" Target="../slideLayouts/slideLayout233.xml"/><Relationship Id="rId29" Type="http://schemas.openxmlformats.org/officeDocument/2006/relationships/slideLayout" Target="../slideLayouts/slideLayout246.xml"/><Relationship Id="rId1" Type="http://schemas.openxmlformats.org/officeDocument/2006/relationships/slideLayout" Target="../slideLayouts/slideLayout218.xml"/><Relationship Id="rId6" Type="http://schemas.openxmlformats.org/officeDocument/2006/relationships/slideLayout" Target="../slideLayouts/slideLayout223.xml"/><Relationship Id="rId11" Type="http://schemas.openxmlformats.org/officeDocument/2006/relationships/slideLayout" Target="../slideLayouts/slideLayout228.xml"/><Relationship Id="rId24" Type="http://schemas.openxmlformats.org/officeDocument/2006/relationships/slideLayout" Target="../slideLayouts/slideLayout241.xml"/><Relationship Id="rId32" Type="http://schemas.openxmlformats.org/officeDocument/2006/relationships/slideLayout" Target="../slideLayouts/slideLayout249.xml"/><Relationship Id="rId37" Type="http://schemas.openxmlformats.org/officeDocument/2006/relationships/slideLayout" Target="../slideLayouts/slideLayout254.xml"/><Relationship Id="rId40" Type="http://schemas.openxmlformats.org/officeDocument/2006/relationships/slideLayout" Target="../slideLayouts/slideLayout257.xml"/><Relationship Id="rId45" Type="http://schemas.openxmlformats.org/officeDocument/2006/relationships/image" Target="../media/image14.emf"/><Relationship Id="rId5" Type="http://schemas.openxmlformats.org/officeDocument/2006/relationships/slideLayout" Target="../slideLayouts/slideLayout222.xml"/><Relationship Id="rId15" Type="http://schemas.openxmlformats.org/officeDocument/2006/relationships/slideLayout" Target="../slideLayouts/slideLayout232.xml"/><Relationship Id="rId23" Type="http://schemas.openxmlformats.org/officeDocument/2006/relationships/slideLayout" Target="../slideLayouts/slideLayout240.xml"/><Relationship Id="rId28" Type="http://schemas.openxmlformats.org/officeDocument/2006/relationships/slideLayout" Target="../slideLayouts/slideLayout245.xml"/><Relationship Id="rId36" Type="http://schemas.openxmlformats.org/officeDocument/2006/relationships/slideLayout" Target="../slideLayouts/slideLayout253.xml"/><Relationship Id="rId10" Type="http://schemas.openxmlformats.org/officeDocument/2006/relationships/slideLayout" Target="../slideLayouts/slideLayout227.xml"/><Relationship Id="rId19" Type="http://schemas.openxmlformats.org/officeDocument/2006/relationships/slideLayout" Target="../slideLayouts/slideLayout236.xml"/><Relationship Id="rId31" Type="http://schemas.openxmlformats.org/officeDocument/2006/relationships/slideLayout" Target="../slideLayouts/slideLayout248.xml"/><Relationship Id="rId44" Type="http://schemas.openxmlformats.org/officeDocument/2006/relationships/oleObject" Target="../embeddings/oleObject104.bin"/><Relationship Id="rId4" Type="http://schemas.openxmlformats.org/officeDocument/2006/relationships/slideLayout" Target="../slideLayouts/slideLayout221.xml"/><Relationship Id="rId9" Type="http://schemas.openxmlformats.org/officeDocument/2006/relationships/slideLayout" Target="../slideLayouts/slideLayout226.xml"/><Relationship Id="rId14" Type="http://schemas.openxmlformats.org/officeDocument/2006/relationships/slideLayout" Target="../slideLayouts/slideLayout231.xml"/><Relationship Id="rId22" Type="http://schemas.openxmlformats.org/officeDocument/2006/relationships/slideLayout" Target="../slideLayouts/slideLayout239.xml"/><Relationship Id="rId27" Type="http://schemas.openxmlformats.org/officeDocument/2006/relationships/slideLayout" Target="../slideLayouts/slideLayout244.xml"/><Relationship Id="rId30" Type="http://schemas.openxmlformats.org/officeDocument/2006/relationships/slideLayout" Target="../slideLayouts/slideLayout247.xml"/><Relationship Id="rId35" Type="http://schemas.openxmlformats.org/officeDocument/2006/relationships/slideLayout" Target="../slideLayouts/slideLayout252.xml"/><Relationship Id="rId43" Type="http://schemas.openxmlformats.org/officeDocument/2006/relationships/tags" Target="../tags/tag118.xml"/><Relationship Id="rId48" Type="http://schemas.openxmlformats.org/officeDocument/2006/relationships/image" Target="../media/image18.png"/><Relationship Id="rId8" Type="http://schemas.openxmlformats.org/officeDocument/2006/relationships/slideLayout" Target="../slideLayouts/slideLayout225.xml"/><Relationship Id="rId3" Type="http://schemas.openxmlformats.org/officeDocument/2006/relationships/slideLayout" Target="../slideLayouts/slideLayout220.xml"/><Relationship Id="rId12" Type="http://schemas.openxmlformats.org/officeDocument/2006/relationships/slideLayout" Target="../slideLayouts/slideLayout229.xml"/><Relationship Id="rId17" Type="http://schemas.openxmlformats.org/officeDocument/2006/relationships/slideLayout" Target="../slideLayouts/slideLayout234.xml"/><Relationship Id="rId25" Type="http://schemas.openxmlformats.org/officeDocument/2006/relationships/slideLayout" Target="../slideLayouts/slideLayout242.xml"/><Relationship Id="rId33" Type="http://schemas.openxmlformats.org/officeDocument/2006/relationships/slideLayout" Target="../slideLayouts/slideLayout250.xml"/><Relationship Id="rId38" Type="http://schemas.openxmlformats.org/officeDocument/2006/relationships/slideLayout" Target="../slideLayouts/slideLayout255.xml"/><Relationship Id="rId46" Type="http://schemas.openxmlformats.org/officeDocument/2006/relationships/image" Target="../media/image5.jpeg"/><Relationship Id="rId20" Type="http://schemas.openxmlformats.org/officeDocument/2006/relationships/slideLayout" Target="../slideLayouts/slideLayout237.xml"/><Relationship Id="rId41" Type="http://schemas.openxmlformats.org/officeDocument/2006/relationships/theme" Target="../theme/theme10.xml"/></Relationships>
</file>

<file path=ppt/slideMasters/_rels/slideMaster11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270.xml"/><Relationship Id="rId18" Type="http://schemas.openxmlformats.org/officeDocument/2006/relationships/slideLayout" Target="../slideLayouts/slideLayout275.xml"/><Relationship Id="rId26" Type="http://schemas.openxmlformats.org/officeDocument/2006/relationships/slideLayout" Target="../slideLayouts/slideLayout283.xml"/><Relationship Id="rId39" Type="http://schemas.openxmlformats.org/officeDocument/2006/relationships/image" Target="../media/image6.png"/><Relationship Id="rId21" Type="http://schemas.openxmlformats.org/officeDocument/2006/relationships/slideLayout" Target="../slideLayouts/slideLayout278.xml"/><Relationship Id="rId34" Type="http://schemas.openxmlformats.org/officeDocument/2006/relationships/slideLayout" Target="../slideLayouts/slideLayout291.xml"/><Relationship Id="rId7" Type="http://schemas.openxmlformats.org/officeDocument/2006/relationships/slideLayout" Target="../slideLayouts/slideLayout264.xml"/><Relationship Id="rId2" Type="http://schemas.openxmlformats.org/officeDocument/2006/relationships/slideLayout" Target="../slideLayouts/slideLayout259.xml"/><Relationship Id="rId16" Type="http://schemas.openxmlformats.org/officeDocument/2006/relationships/slideLayout" Target="../slideLayouts/slideLayout273.xml"/><Relationship Id="rId20" Type="http://schemas.openxmlformats.org/officeDocument/2006/relationships/slideLayout" Target="../slideLayouts/slideLayout277.xml"/><Relationship Id="rId29" Type="http://schemas.openxmlformats.org/officeDocument/2006/relationships/slideLayout" Target="../slideLayouts/slideLayout286.xml"/><Relationship Id="rId41" Type="http://schemas.openxmlformats.org/officeDocument/2006/relationships/image" Target="../media/image27.svg"/><Relationship Id="rId1" Type="http://schemas.openxmlformats.org/officeDocument/2006/relationships/slideLayout" Target="../slideLayouts/slideLayout258.xml"/><Relationship Id="rId6" Type="http://schemas.openxmlformats.org/officeDocument/2006/relationships/slideLayout" Target="../slideLayouts/slideLayout263.xml"/><Relationship Id="rId11" Type="http://schemas.openxmlformats.org/officeDocument/2006/relationships/slideLayout" Target="../slideLayouts/slideLayout268.xml"/><Relationship Id="rId24" Type="http://schemas.openxmlformats.org/officeDocument/2006/relationships/slideLayout" Target="../slideLayouts/slideLayout281.xml"/><Relationship Id="rId32" Type="http://schemas.openxmlformats.org/officeDocument/2006/relationships/slideLayout" Target="../slideLayouts/slideLayout289.xml"/><Relationship Id="rId37" Type="http://schemas.openxmlformats.org/officeDocument/2006/relationships/tags" Target="../tags/tag122.xml"/><Relationship Id="rId40" Type="http://schemas.openxmlformats.org/officeDocument/2006/relationships/image" Target="../media/image26.png"/><Relationship Id="rId5" Type="http://schemas.openxmlformats.org/officeDocument/2006/relationships/slideLayout" Target="../slideLayouts/slideLayout262.xml"/><Relationship Id="rId15" Type="http://schemas.openxmlformats.org/officeDocument/2006/relationships/slideLayout" Target="../slideLayouts/slideLayout272.xml"/><Relationship Id="rId23" Type="http://schemas.openxmlformats.org/officeDocument/2006/relationships/slideLayout" Target="../slideLayouts/slideLayout280.xml"/><Relationship Id="rId28" Type="http://schemas.openxmlformats.org/officeDocument/2006/relationships/slideLayout" Target="../slideLayouts/slideLayout285.xml"/><Relationship Id="rId36" Type="http://schemas.openxmlformats.org/officeDocument/2006/relationships/theme" Target="../theme/theme11.xml"/><Relationship Id="rId10" Type="http://schemas.openxmlformats.org/officeDocument/2006/relationships/slideLayout" Target="../slideLayouts/slideLayout267.xml"/><Relationship Id="rId19" Type="http://schemas.openxmlformats.org/officeDocument/2006/relationships/slideLayout" Target="../slideLayouts/slideLayout276.xml"/><Relationship Id="rId31" Type="http://schemas.openxmlformats.org/officeDocument/2006/relationships/slideLayout" Target="../slideLayouts/slideLayout288.xml"/><Relationship Id="rId4" Type="http://schemas.openxmlformats.org/officeDocument/2006/relationships/slideLayout" Target="../slideLayouts/slideLayout261.xml"/><Relationship Id="rId9" Type="http://schemas.openxmlformats.org/officeDocument/2006/relationships/slideLayout" Target="../slideLayouts/slideLayout266.xml"/><Relationship Id="rId14" Type="http://schemas.openxmlformats.org/officeDocument/2006/relationships/slideLayout" Target="../slideLayouts/slideLayout271.xml"/><Relationship Id="rId22" Type="http://schemas.openxmlformats.org/officeDocument/2006/relationships/slideLayout" Target="../slideLayouts/slideLayout279.xml"/><Relationship Id="rId27" Type="http://schemas.openxmlformats.org/officeDocument/2006/relationships/slideLayout" Target="../slideLayouts/slideLayout284.xml"/><Relationship Id="rId30" Type="http://schemas.openxmlformats.org/officeDocument/2006/relationships/slideLayout" Target="../slideLayouts/slideLayout287.xml"/><Relationship Id="rId35" Type="http://schemas.openxmlformats.org/officeDocument/2006/relationships/slideLayout" Target="../slideLayouts/slideLayout292.xml"/><Relationship Id="rId8" Type="http://schemas.openxmlformats.org/officeDocument/2006/relationships/slideLayout" Target="../slideLayouts/slideLayout265.xml"/><Relationship Id="rId3" Type="http://schemas.openxmlformats.org/officeDocument/2006/relationships/slideLayout" Target="../slideLayouts/slideLayout260.xml"/><Relationship Id="rId12" Type="http://schemas.openxmlformats.org/officeDocument/2006/relationships/slideLayout" Target="../slideLayouts/slideLayout269.xml"/><Relationship Id="rId17" Type="http://schemas.openxmlformats.org/officeDocument/2006/relationships/slideLayout" Target="../slideLayouts/slideLayout274.xml"/><Relationship Id="rId25" Type="http://schemas.openxmlformats.org/officeDocument/2006/relationships/slideLayout" Target="../slideLayouts/slideLayout282.xml"/><Relationship Id="rId33" Type="http://schemas.openxmlformats.org/officeDocument/2006/relationships/slideLayout" Target="../slideLayouts/slideLayout290.xml"/><Relationship Id="rId38" Type="http://schemas.openxmlformats.org/officeDocument/2006/relationships/image" Target="../media/image5.jpeg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2.xml"/><Relationship Id="rId13" Type="http://schemas.openxmlformats.org/officeDocument/2006/relationships/tags" Target="../tags/tag10.xml"/><Relationship Id="rId3" Type="http://schemas.openxmlformats.org/officeDocument/2006/relationships/slideLayout" Target="../slideLayouts/slideLayout17.xml"/><Relationship Id="rId7" Type="http://schemas.openxmlformats.org/officeDocument/2006/relationships/slideLayout" Target="../slideLayouts/slideLayout21.xml"/><Relationship Id="rId12" Type="http://schemas.openxmlformats.org/officeDocument/2006/relationships/theme" Target="../theme/theme2.xml"/><Relationship Id="rId2" Type="http://schemas.openxmlformats.org/officeDocument/2006/relationships/slideLayout" Target="../slideLayouts/slideLayout16.xml"/><Relationship Id="rId16" Type="http://schemas.openxmlformats.org/officeDocument/2006/relationships/image" Target="../media/image1.emf"/><Relationship Id="rId1" Type="http://schemas.openxmlformats.org/officeDocument/2006/relationships/slideLayout" Target="../slideLayouts/slideLayout15.xml"/><Relationship Id="rId6" Type="http://schemas.openxmlformats.org/officeDocument/2006/relationships/slideLayout" Target="../slideLayouts/slideLayout20.xml"/><Relationship Id="rId11" Type="http://schemas.openxmlformats.org/officeDocument/2006/relationships/slideLayout" Target="../slideLayouts/slideLayout25.xml"/><Relationship Id="rId5" Type="http://schemas.openxmlformats.org/officeDocument/2006/relationships/slideLayout" Target="../slideLayouts/slideLayout19.xml"/><Relationship Id="rId15" Type="http://schemas.openxmlformats.org/officeDocument/2006/relationships/oleObject" Target="../embeddings/oleObject5.bin"/><Relationship Id="rId10" Type="http://schemas.openxmlformats.org/officeDocument/2006/relationships/slideLayout" Target="../slideLayouts/slideLayout24.xml"/><Relationship Id="rId4" Type="http://schemas.openxmlformats.org/officeDocument/2006/relationships/slideLayout" Target="../slideLayouts/slideLayout18.xml"/><Relationship Id="rId9" Type="http://schemas.openxmlformats.org/officeDocument/2006/relationships/slideLayout" Target="../slideLayouts/slideLayout23.xml"/><Relationship Id="rId14" Type="http://schemas.openxmlformats.org/officeDocument/2006/relationships/tags" Target="../tags/tag11.xml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33.xml"/><Relationship Id="rId13" Type="http://schemas.openxmlformats.org/officeDocument/2006/relationships/tags" Target="../tags/tag12.xml"/><Relationship Id="rId3" Type="http://schemas.openxmlformats.org/officeDocument/2006/relationships/slideLayout" Target="../slideLayouts/slideLayout28.xml"/><Relationship Id="rId7" Type="http://schemas.openxmlformats.org/officeDocument/2006/relationships/slideLayout" Target="../slideLayouts/slideLayout32.xml"/><Relationship Id="rId12" Type="http://schemas.openxmlformats.org/officeDocument/2006/relationships/theme" Target="../theme/theme3.xml"/><Relationship Id="rId2" Type="http://schemas.openxmlformats.org/officeDocument/2006/relationships/slideLayout" Target="../slideLayouts/slideLayout27.xml"/><Relationship Id="rId16" Type="http://schemas.openxmlformats.org/officeDocument/2006/relationships/image" Target="../media/image1.emf"/><Relationship Id="rId1" Type="http://schemas.openxmlformats.org/officeDocument/2006/relationships/slideLayout" Target="../slideLayouts/slideLayout26.xml"/><Relationship Id="rId6" Type="http://schemas.openxmlformats.org/officeDocument/2006/relationships/slideLayout" Target="../slideLayouts/slideLayout31.xml"/><Relationship Id="rId11" Type="http://schemas.openxmlformats.org/officeDocument/2006/relationships/slideLayout" Target="../slideLayouts/slideLayout36.xml"/><Relationship Id="rId5" Type="http://schemas.openxmlformats.org/officeDocument/2006/relationships/slideLayout" Target="../slideLayouts/slideLayout30.xml"/><Relationship Id="rId15" Type="http://schemas.openxmlformats.org/officeDocument/2006/relationships/oleObject" Target="../embeddings/oleObject6.bin"/><Relationship Id="rId10" Type="http://schemas.openxmlformats.org/officeDocument/2006/relationships/slideLayout" Target="../slideLayouts/slideLayout35.xml"/><Relationship Id="rId4" Type="http://schemas.openxmlformats.org/officeDocument/2006/relationships/slideLayout" Target="../slideLayouts/slideLayout29.xml"/><Relationship Id="rId9" Type="http://schemas.openxmlformats.org/officeDocument/2006/relationships/slideLayout" Target="../slideLayouts/slideLayout34.xml"/><Relationship Id="rId14" Type="http://schemas.openxmlformats.org/officeDocument/2006/relationships/tags" Target="../tags/tag13.xml"/></Relationships>
</file>

<file path=ppt/slideMasters/_rels/slideMaster4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49.xml"/><Relationship Id="rId18" Type="http://schemas.openxmlformats.org/officeDocument/2006/relationships/slideLayout" Target="../slideLayouts/slideLayout54.xml"/><Relationship Id="rId26" Type="http://schemas.openxmlformats.org/officeDocument/2006/relationships/slideLayout" Target="../slideLayouts/slideLayout62.xml"/><Relationship Id="rId39" Type="http://schemas.openxmlformats.org/officeDocument/2006/relationships/tags" Target="../tags/tag14.xml"/><Relationship Id="rId21" Type="http://schemas.openxmlformats.org/officeDocument/2006/relationships/slideLayout" Target="../slideLayouts/slideLayout57.xml"/><Relationship Id="rId34" Type="http://schemas.openxmlformats.org/officeDocument/2006/relationships/slideLayout" Target="../slideLayouts/slideLayout70.xml"/><Relationship Id="rId42" Type="http://schemas.openxmlformats.org/officeDocument/2006/relationships/image" Target="../media/image1.emf"/><Relationship Id="rId7" Type="http://schemas.openxmlformats.org/officeDocument/2006/relationships/slideLayout" Target="../slideLayouts/slideLayout43.xml"/><Relationship Id="rId2" Type="http://schemas.openxmlformats.org/officeDocument/2006/relationships/slideLayout" Target="../slideLayouts/slideLayout38.xml"/><Relationship Id="rId16" Type="http://schemas.openxmlformats.org/officeDocument/2006/relationships/slideLayout" Target="../slideLayouts/slideLayout52.xml"/><Relationship Id="rId29" Type="http://schemas.openxmlformats.org/officeDocument/2006/relationships/slideLayout" Target="../slideLayouts/slideLayout65.xml"/><Relationship Id="rId1" Type="http://schemas.openxmlformats.org/officeDocument/2006/relationships/slideLayout" Target="../slideLayouts/slideLayout37.xml"/><Relationship Id="rId6" Type="http://schemas.openxmlformats.org/officeDocument/2006/relationships/slideLayout" Target="../slideLayouts/slideLayout42.xml"/><Relationship Id="rId11" Type="http://schemas.openxmlformats.org/officeDocument/2006/relationships/slideLayout" Target="../slideLayouts/slideLayout47.xml"/><Relationship Id="rId24" Type="http://schemas.openxmlformats.org/officeDocument/2006/relationships/slideLayout" Target="../slideLayouts/slideLayout60.xml"/><Relationship Id="rId32" Type="http://schemas.openxmlformats.org/officeDocument/2006/relationships/slideLayout" Target="../slideLayouts/slideLayout68.xml"/><Relationship Id="rId37" Type="http://schemas.openxmlformats.org/officeDocument/2006/relationships/slideLayout" Target="../slideLayouts/slideLayout73.xml"/><Relationship Id="rId40" Type="http://schemas.openxmlformats.org/officeDocument/2006/relationships/tags" Target="../tags/tag15.xml"/><Relationship Id="rId45" Type="http://schemas.openxmlformats.org/officeDocument/2006/relationships/image" Target="../media/image7.png"/><Relationship Id="rId5" Type="http://schemas.openxmlformats.org/officeDocument/2006/relationships/slideLayout" Target="../slideLayouts/slideLayout41.xml"/><Relationship Id="rId15" Type="http://schemas.openxmlformats.org/officeDocument/2006/relationships/slideLayout" Target="../slideLayouts/slideLayout51.xml"/><Relationship Id="rId23" Type="http://schemas.openxmlformats.org/officeDocument/2006/relationships/slideLayout" Target="../slideLayouts/slideLayout59.xml"/><Relationship Id="rId28" Type="http://schemas.openxmlformats.org/officeDocument/2006/relationships/slideLayout" Target="../slideLayouts/slideLayout64.xml"/><Relationship Id="rId36" Type="http://schemas.openxmlformats.org/officeDocument/2006/relationships/slideLayout" Target="../slideLayouts/slideLayout72.xml"/><Relationship Id="rId10" Type="http://schemas.openxmlformats.org/officeDocument/2006/relationships/slideLayout" Target="../slideLayouts/slideLayout46.xml"/><Relationship Id="rId19" Type="http://schemas.openxmlformats.org/officeDocument/2006/relationships/slideLayout" Target="../slideLayouts/slideLayout55.xml"/><Relationship Id="rId31" Type="http://schemas.openxmlformats.org/officeDocument/2006/relationships/slideLayout" Target="../slideLayouts/slideLayout67.xml"/><Relationship Id="rId44" Type="http://schemas.openxmlformats.org/officeDocument/2006/relationships/image" Target="../media/image6.png"/><Relationship Id="rId4" Type="http://schemas.openxmlformats.org/officeDocument/2006/relationships/slideLayout" Target="../slideLayouts/slideLayout40.xml"/><Relationship Id="rId9" Type="http://schemas.openxmlformats.org/officeDocument/2006/relationships/slideLayout" Target="../slideLayouts/slideLayout45.xml"/><Relationship Id="rId14" Type="http://schemas.openxmlformats.org/officeDocument/2006/relationships/slideLayout" Target="../slideLayouts/slideLayout50.xml"/><Relationship Id="rId22" Type="http://schemas.openxmlformats.org/officeDocument/2006/relationships/slideLayout" Target="../slideLayouts/slideLayout58.xml"/><Relationship Id="rId27" Type="http://schemas.openxmlformats.org/officeDocument/2006/relationships/slideLayout" Target="../slideLayouts/slideLayout63.xml"/><Relationship Id="rId30" Type="http://schemas.openxmlformats.org/officeDocument/2006/relationships/slideLayout" Target="../slideLayouts/slideLayout66.xml"/><Relationship Id="rId35" Type="http://schemas.openxmlformats.org/officeDocument/2006/relationships/slideLayout" Target="../slideLayouts/slideLayout71.xml"/><Relationship Id="rId43" Type="http://schemas.openxmlformats.org/officeDocument/2006/relationships/image" Target="../media/image5.jpeg"/><Relationship Id="rId8" Type="http://schemas.openxmlformats.org/officeDocument/2006/relationships/slideLayout" Target="../slideLayouts/slideLayout44.xml"/><Relationship Id="rId3" Type="http://schemas.openxmlformats.org/officeDocument/2006/relationships/slideLayout" Target="../slideLayouts/slideLayout39.xml"/><Relationship Id="rId12" Type="http://schemas.openxmlformats.org/officeDocument/2006/relationships/slideLayout" Target="../slideLayouts/slideLayout48.xml"/><Relationship Id="rId17" Type="http://schemas.openxmlformats.org/officeDocument/2006/relationships/slideLayout" Target="../slideLayouts/slideLayout53.xml"/><Relationship Id="rId25" Type="http://schemas.openxmlformats.org/officeDocument/2006/relationships/slideLayout" Target="../slideLayouts/slideLayout61.xml"/><Relationship Id="rId33" Type="http://schemas.openxmlformats.org/officeDocument/2006/relationships/slideLayout" Target="../slideLayouts/slideLayout69.xml"/><Relationship Id="rId38" Type="http://schemas.openxmlformats.org/officeDocument/2006/relationships/theme" Target="../theme/theme4.xml"/><Relationship Id="rId20" Type="http://schemas.openxmlformats.org/officeDocument/2006/relationships/slideLayout" Target="../slideLayouts/slideLayout56.xml"/><Relationship Id="rId41" Type="http://schemas.openxmlformats.org/officeDocument/2006/relationships/oleObject" Target="../embeddings/oleObject7.bin"/></Relationships>
</file>

<file path=ppt/slideMasters/_rels/slideMaster5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1.xml"/><Relationship Id="rId13" Type="http://schemas.openxmlformats.org/officeDocument/2006/relationships/tags" Target="../tags/tag34.xml"/><Relationship Id="rId3" Type="http://schemas.openxmlformats.org/officeDocument/2006/relationships/slideLayout" Target="../slideLayouts/slideLayout76.xml"/><Relationship Id="rId7" Type="http://schemas.openxmlformats.org/officeDocument/2006/relationships/slideLayout" Target="../slideLayouts/slideLayout80.xml"/><Relationship Id="rId12" Type="http://schemas.openxmlformats.org/officeDocument/2006/relationships/theme" Target="../theme/theme5.xml"/><Relationship Id="rId2" Type="http://schemas.openxmlformats.org/officeDocument/2006/relationships/slideLayout" Target="../slideLayouts/slideLayout75.xml"/><Relationship Id="rId16" Type="http://schemas.openxmlformats.org/officeDocument/2006/relationships/image" Target="../media/image1.emf"/><Relationship Id="rId1" Type="http://schemas.openxmlformats.org/officeDocument/2006/relationships/slideLayout" Target="../slideLayouts/slideLayout74.xml"/><Relationship Id="rId6" Type="http://schemas.openxmlformats.org/officeDocument/2006/relationships/slideLayout" Target="../slideLayouts/slideLayout79.xml"/><Relationship Id="rId11" Type="http://schemas.openxmlformats.org/officeDocument/2006/relationships/slideLayout" Target="../slideLayouts/slideLayout84.xml"/><Relationship Id="rId5" Type="http://schemas.openxmlformats.org/officeDocument/2006/relationships/slideLayout" Target="../slideLayouts/slideLayout78.xml"/><Relationship Id="rId15" Type="http://schemas.openxmlformats.org/officeDocument/2006/relationships/oleObject" Target="../embeddings/oleObject26.bin"/><Relationship Id="rId10" Type="http://schemas.openxmlformats.org/officeDocument/2006/relationships/slideLayout" Target="../slideLayouts/slideLayout83.xml"/><Relationship Id="rId4" Type="http://schemas.openxmlformats.org/officeDocument/2006/relationships/slideLayout" Target="../slideLayouts/slideLayout77.xml"/><Relationship Id="rId9" Type="http://schemas.openxmlformats.org/officeDocument/2006/relationships/slideLayout" Target="../slideLayouts/slideLayout82.xml"/><Relationship Id="rId14" Type="http://schemas.openxmlformats.org/officeDocument/2006/relationships/tags" Target="../tags/tag35.xml"/></Relationships>
</file>

<file path=ppt/slideMasters/_rels/slideMaster6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97.xml"/><Relationship Id="rId18" Type="http://schemas.openxmlformats.org/officeDocument/2006/relationships/slideLayout" Target="../slideLayouts/slideLayout102.xml"/><Relationship Id="rId26" Type="http://schemas.openxmlformats.org/officeDocument/2006/relationships/slideLayout" Target="../slideLayouts/slideLayout110.xml"/><Relationship Id="rId39" Type="http://schemas.openxmlformats.org/officeDocument/2006/relationships/image" Target="../media/image6.png"/><Relationship Id="rId21" Type="http://schemas.openxmlformats.org/officeDocument/2006/relationships/slideLayout" Target="../slideLayouts/slideLayout105.xml"/><Relationship Id="rId34" Type="http://schemas.openxmlformats.org/officeDocument/2006/relationships/tags" Target="../tags/tag36.xml"/><Relationship Id="rId7" Type="http://schemas.openxmlformats.org/officeDocument/2006/relationships/slideLayout" Target="../slideLayouts/slideLayout91.xml"/><Relationship Id="rId12" Type="http://schemas.openxmlformats.org/officeDocument/2006/relationships/slideLayout" Target="../slideLayouts/slideLayout96.xml"/><Relationship Id="rId17" Type="http://schemas.openxmlformats.org/officeDocument/2006/relationships/slideLayout" Target="../slideLayouts/slideLayout101.xml"/><Relationship Id="rId25" Type="http://schemas.openxmlformats.org/officeDocument/2006/relationships/slideLayout" Target="../slideLayouts/slideLayout109.xml"/><Relationship Id="rId33" Type="http://schemas.openxmlformats.org/officeDocument/2006/relationships/theme" Target="../theme/theme6.xml"/><Relationship Id="rId38" Type="http://schemas.openxmlformats.org/officeDocument/2006/relationships/image" Target="../media/image5.jpeg"/><Relationship Id="rId2" Type="http://schemas.openxmlformats.org/officeDocument/2006/relationships/slideLayout" Target="../slideLayouts/slideLayout86.xml"/><Relationship Id="rId16" Type="http://schemas.openxmlformats.org/officeDocument/2006/relationships/slideLayout" Target="../slideLayouts/slideLayout100.xml"/><Relationship Id="rId20" Type="http://schemas.openxmlformats.org/officeDocument/2006/relationships/slideLayout" Target="../slideLayouts/slideLayout104.xml"/><Relationship Id="rId29" Type="http://schemas.openxmlformats.org/officeDocument/2006/relationships/slideLayout" Target="../slideLayouts/slideLayout113.xml"/><Relationship Id="rId1" Type="http://schemas.openxmlformats.org/officeDocument/2006/relationships/slideLayout" Target="../slideLayouts/slideLayout85.xml"/><Relationship Id="rId6" Type="http://schemas.openxmlformats.org/officeDocument/2006/relationships/slideLayout" Target="../slideLayouts/slideLayout90.xml"/><Relationship Id="rId11" Type="http://schemas.openxmlformats.org/officeDocument/2006/relationships/slideLayout" Target="../slideLayouts/slideLayout95.xml"/><Relationship Id="rId24" Type="http://schemas.openxmlformats.org/officeDocument/2006/relationships/slideLayout" Target="../slideLayouts/slideLayout108.xml"/><Relationship Id="rId32" Type="http://schemas.openxmlformats.org/officeDocument/2006/relationships/slideLayout" Target="../slideLayouts/slideLayout116.xml"/><Relationship Id="rId37" Type="http://schemas.openxmlformats.org/officeDocument/2006/relationships/image" Target="../media/image1.emf"/><Relationship Id="rId40" Type="http://schemas.openxmlformats.org/officeDocument/2006/relationships/image" Target="../media/image7.png"/><Relationship Id="rId5" Type="http://schemas.openxmlformats.org/officeDocument/2006/relationships/slideLayout" Target="../slideLayouts/slideLayout89.xml"/><Relationship Id="rId15" Type="http://schemas.openxmlformats.org/officeDocument/2006/relationships/slideLayout" Target="../slideLayouts/slideLayout99.xml"/><Relationship Id="rId23" Type="http://schemas.openxmlformats.org/officeDocument/2006/relationships/slideLayout" Target="../slideLayouts/slideLayout107.xml"/><Relationship Id="rId28" Type="http://schemas.openxmlformats.org/officeDocument/2006/relationships/slideLayout" Target="../slideLayouts/slideLayout112.xml"/><Relationship Id="rId36" Type="http://schemas.openxmlformats.org/officeDocument/2006/relationships/oleObject" Target="../embeddings/oleObject27.bin"/><Relationship Id="rId10" Type="http://schemas.openxmlformats.org/officeDocument/2006/relationships/slideLayout" Target="../slideLayouts/slideLayout94.xml"/><Relationship Id="rId19" Type="http://schemas.openxmlformats.org/officeDocument/2006/relationships/slideLayout" Target="../slideLayouts/slideLayout103.xml"/><Relationship Id="rId31" Type="http://schemas.openxmlformats.org/officeDocument/2006/relationships/slideLayout" Target="../slideLayouts/slideLayout115.xml"/><Relationship Id="rId4" Type="http://schemas.openxmlformats.org/officeDocument/2006/relationships/slideLayout" Target="../slideLayouts/slideLayout88.xml"/><Relationship Id="rId9" Type="http://schemas.openxmlformats.org/officeDocument/2006/relationships/slideLayout" Target="../slideLayouts/slideLayout93.xml"/><Relationship Id="rId14" Type="http://schemas.openxmlformats.org/officeDocument/2006/relationships/slideLayout" Target="../slideLayouts/slideLayout98.xml"/><Relationship Id="rId22" Type="http://schemas.openxmlformats.org/officeDocument/2006/relationships/slideLayout" Target="../slideLayouts/slideLayout106.xml"/><Relationship Id="rId27" Type="http://schemas.openxmlformats.org/officeDocument/2006/relationships/slideLayout" Target="../slideLayouts/slideLayout111.xml"/><Relationship Id="rId30" Type="http://schemas.openxmlformats.org/officeDocument/2006/relationships/slideLayout" Target="../slideLayouts/slideLayout114.xml"/><Relationship Id="rId35" Type="http://schemas.openxmlformats.org/officeDocument/2006/relationships/tags" Target="../tags/tag37.xml"/><Relationship Id="rId8" Type="http://schemas.openxmlformats.org/officeDocument/2006/relationships/slideLayout" Target="../slideLayouts/slideLayout92.xml"/><Relationship Id="rId3" Type="http://schemas.openxmlformats.org/officeDocument/2006/relationships/slideLayout" Target="../slideLayouts/slideLayout87.xml"/></Relationships>
</file>

<file path=ppt/slideMasters/_rels/slideMaster7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129.xml"/><Relationship Id="rId18" Type="http://schemas.openxmlformats.org/officeDocument/2006/relationships/slideLayout" Target="../slideLayouts/slideLayout134.xml"/><Relationship Id="rId26" Type="http://schemas.openxmlformats.org/officeDocument/2006/relationships/slideLayout" Target="../slideLayouts/slideLayout142.xml"/><Relationship Id="rId39" Type="http://schemas.openxmlformats.org/officeDocument/2006/relationships/image" Target="../media/image5.jpeg"/><Relationship Id="rId21" Type="http://schemas.openxmlformats.org/officeDocument/2006/relationships/slideLayout" Target="../slideLayouts/slideLayout137.xml"/><Relationship Id="rId34" Type="http://schemas.openxmlformats.org/officeDocument/2006/relationships/theme" Target="../theme/theme7.xml"/><Relationship Id="rId7" Type="http://schemas.openxmlformats.org/officeDocument/2006/relationships/slideLayout" Target="../slideLayouts/slideLayout123.xml"/><Relationship Id="rId2" Type="http://schemas.openxmlformats.org/officeDocument/2006/relationships/slideLayout" Target="../slideLayouts/slideLayout118.xml"/><Relationship Id="rId16" Type="http://schemas.openxmlformats.org/officeDocument/2006/relationships/slideLayout" Target="../slideLayouts/slideLayout132.xml"/><Relationship Id="rId20" Type="http://schemas.openxmlformats.org/officeDocument/2006/relationships/slideLayout" Target="../slideLayouts/slideLayout136.xml"/><Relationship Id="rId29" Type="http://schemas.openxmlformats.org/officeDocument/2006/relationships/slideLayout" Target="../slideLayouts/slideLayout145.xml"/><Relationship Id="rId41" Type="http://schemas.openxmlformats.org/officeDocument/2006/relationships/image" Target="../media/image15.png"/><Relationship Id="rId1" Type="http://schemas.openxmlformats.org/officeDocument/2006/relationships/slideLayout" Target="../slideLayouts/slideLayout117.xml"/><Relationship Id="rId6" Type="http://schemas.openxmlformats.org/officeDocument/2006/relationships/slideLayout" Target="../slideLayouts/slideLayout122.xml"/><Relationship Id="rId11" Type="http://schemas.openxmlformats.org/officeDocument/2006/relationships/slideLayout" Target="../slideLayouts/slideLayout127.xml"/><Relationship Id="rId24" Type="http://schemas.openxmlformats.org/officeDocument/2006/relationships/slideLayout" Target="../slideLayouts/slideLayout140.xml"/><Relationship Id="rId32" Type="http://schemas.openxmlformats.org/officeDocument/2006/relationships/slideLayout" Target="../slideLayouts/slideLayout148.xml"/><Relationship Id="rId37" Type="http://schemas.openxmlformats.org/officeDocument/2006/relationships/oleObject" Target="../embeddings/oleObject45.bin"/><Relationship Id="rId40" Type="http://schemas.openxmlformats.org/officeDocument/2006/relationships/image" Target="../media/image6.png"/><Relationship Id="rId5" Type="http://schemas.openxmlformats.org/officeDocument/2006/relationships/slideLayout" Target="../slideLayouts/slideLayout121.xml"/><Relationship Id="rId15" Type="http://schemas.openxmlformats.org/officeDocument/2006/relationships/slideLayout" Target="../slideLayouts/slideLayout131.xml"/><Relationship Id="rId23" Type="http://schemas.openxmlformats.org/officeDocument/2006/relationships/slideLayout" Target="../slideLayouts/slideLayout139.xml"/><Relationship Id="rId28" Type="http://schemas.openxmlformats.org/officeDocument/2006/relationships/slideLayout" Target="../slideLayouts/slideLayout144.xml"/><Relationship Id="rId36" Type="http://schemas.openxmlformats.org/officeDocument/2006/relationships/tags" Target="../tags/tag56.xml"/><Relationship Id="rId10" Type="http://schemas.openxmlformats.org/officeDocument/2006/relationships/slideLayout" Target="../slideLayouts/slideLayout126.xml"/><Relationship Id="rId19" Type="http://schemas.openxmlformats.org/officeDocument/2006/relationships/slideLayout" Target="../slideLayouts/slideLayout135.xml"/><Relationship Id="rId31" Type="http://schemas.openxmlformats.org/officeDocument/2006/relationships/slideLayout" Target="../slideLayouts/slideLayout147.xml"/><Relationship Id="rId4" Type="http://schemas.openxmlformats.org/officeDocument/2006/relationships/slideLayout" Target="../slideLayouts/slideLayout120.xml"/><Relationship Id="rId9" Type="http://schemas.openxmlformats.org/officeDocument/2006/relationships/slideLayout" Target="../slideLayouts/slideLayout125.xml"/><Relationship Id="rId14" Type="http://schemas.openxmlformats.org/officeDocument/2006/relationships/slideLayout" Target="../slideLayouts/slideLayout130.xml"/><Relationship Id="rId22" Type="http://schemas.openxmlformats.org/officeDocument/2006/relationships/slideLayout" Target="../slideLayouts/slideLayout138.xml"/><Relationship Id="rId27" Type="http://schemas.openxmlformats.org/officeDocument/2006/relationships/slideLayout" Target="../slideLayouts/slideLayout143.xml"/><Relationship Id="rId30" Type="http://schemas.openxmlformats.org/officeDocument/2006/relationships/slideLayout" Target="../slideLayouts/slideLayout146.xml"/><Relationship Id="rId35" Type="http://schemas.openxmlformats.org/officeDocument/2006/relationships/tags" Target="../tags/tag55.xml"/><Relationship Id="rId8" Type="http://schemas.openxmlformats.org/officeDocument/2006/relationships/slideLayout" Target="../slideLayouts/slideLayout124.xml"/><Relationship Id="rId3" Type="http://schemas.openxmlformats.org/officeDocument/2006/relationships/slideLayout" Target="../slideLayouts/slideLayout119.xml"/><Relationship Id="rId12" Type="http://schemas.openxmlformats.org/officeDocument/2006/relationships/slideLayout" Target="../slideLayouts/slideLayout128.xml"/><Relationship Id="rId17" Type="http://schemas.openxmlformats.org/officeDocument/2006/relationships/slideLayout" Target="../slideLayouts/slideLayout133.xml"/><Relationship Id="rId25" Type="http://schemas.openxmlformats.org/officeDocument/2006/relationships/slideLayout" Target="../slideLayouts/slideLayout141.xml"/><Relationship Id="rId33" Type="http://schemas.openxmlformats.org/officeDocument/2006/relationships/slideLayout" Target="../slideLayouts/slideLayout149.xml"/><Relationship Id="rId38" Type="http://schemas.openxmlformats.org/officeDocument/2006/relationships/image" Target="../media/image14.emf"/></Relationships>
</file>

<file path=ppt/slideMasters/_rels/slideMaster8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162.xml"/><Relationship Id="rId18" Type="http://schemas.openxmlformats.org/officeDocument/2006/relationships/slideLayout" Target="../slideLayouts/slideLayout167.xml"/><Relationship Id="rId26" Type="http://schemas.openxmlformats.org/officeDocument/2006/relationships/slideLayout" Target="../slideLayouts/slideLayout175.xml"/><Relationship Id="rId39" Type="http://schemas.openxmlformats.org/officeDocument/2006/relationships/image" Target="../media/image14.emf"/><Relationship Id="rId21" Type="http://schemas.openxmlformats.org/officeDocument/2006/relationships/slideLayout" Target="../slideLayouts/slideLayout170.xml"/><Relationship Id="rId34" Type="http://schemas.openxmlformats.org/officeDocument/2006/relationships/slideLayout" Target="../slideLayouts/slideLayout183.xml"/><Relationship Id="rId42" Type="http://schemas.openxmlformats.org/officeDocument/2006/relationships/image" Target="../media/image15.png"/><Relationship Id="rId7" Type="http://schemas.openxmlformats.org/officeDocument/2006/relationships/slideLayout" Target="../slideLayouts/slideLayout156.xml"/><Relationship Id="rId2" Type="http://schemas.openxmlformats.org/officeDocument/2006/relationships/slideLayout" Target="../slideLayouts/slideLayout151.xml"/><Relationship Id="rId16" Type="http://schemas.openxmlformats.org/officeDocument/2006/relationships/slideLayout" Target="../slideLayouts/slideLayout165.xml"/><Relationship Id="rId20" Type="http://schemas.openxmlformats.org/officeDocument/2006/relationships/slideLayout" Target="../slideLayouts/slideLayout169.xml"/><Relationship Id="rId29" Type="http://schemas.openxmlformats.org/officeDocument/2006/relationships/slideLayout" Target="../slideLayouts/slideLayout178.xml"/><Relationship Id="rId41" Type="http://schemas.openxmlformats.org/officeDocument/2006/relationships/image" Target="../media/image6.png"/><Relationship Id="rId1" Type="http://schemas.openxmlformats.org/officeDocument/2006/relationships/slideLayout" Target="../slideLayouts/slideLayout150.xml"/><Relationship Id="rId6" Type="http://schemas.openxmlformats.org/officeDocument/2006/relationships/slideLayout" Target="../slideLayouts/slideLayout155.xml"/><Relationship Id="rId11" Type="http://schemas.openxmlformats.org/officeDocument/2006/relationships/slideLayout" Target="../slideLayouts/slideLayout160.xml"/><Relationship Id="rId24" Type="http://schemas.openxmlformats.org/officeDocument/2006/relationships/slideLayout" Target="../slideLayouts/slideLayout173.xml"/><Relationship Id="rId32" Type="http://schemas.openxmlformats.org/officeDocument/2006/relationships/slideLayout" Target="../slideLayouts/slideLayout181.xml"/><Relationship Id="rId37" Type="http://schemas.openxmlformats.org/officeDocument/2006/relationships/tags" Target="../tags/tag76.xml"/><Relationship Id="rId40" Type="http://schemas.openxmlformats.org/officeDocument/2006/relationships/image" Target="../media/image5.jpeg"/><Relationship Id="rId5" Type="http://schemas.openxmlformats.org/officeDocument/2006/relationships/slideLayout" Target="../slideLayouts/slideLayout154.xml"/><Relationship Id="rId15" Type="http://schemas.openxmlformats.org/officeDocument/2006/relationships/slideLayout" Target="../slideLayouts/slideLayout164.xml"/><Relationship Id="rId23" Type="http://schemas.openxmlformats.org/officeDocument/2006/relationships/slideLayout" Target="../slideLayouts/slideLayout172.xml"/><Relationship Id="rId28" Type="http://schemas.openxmlformats.org/officeDocument/2006/relationships/slideLayout" Target="../slideLayouts/slideLayout177.xml"/><Relationship Id="rId36" Type="http://schemas.openxmlformats.org/officeDocument/2006/relationships/tags" Target="../tags/tag75.xml"/><Relationship Id="rId10" Type="http://schemas.openxmlformats.org/officeDocument/2006/relationships/slideLayout" Target="../slideLayouts/slideLayout159.xml"/><Relationship Id="rId19" Type="http://schemas.openxmlformats.org/officeDocument/2006/relationships/slideLayout" Target="../slideLayouts/slideLayout168.xml"/><Relationship Id="rId31" Type="http://schemas.openxmlformats.org/officeDocument/2006/relationships/slideLayout" Target="../slideLayouts/slideLayout180.xml"/><Relationship Id="rId4" Type="http://schemas.openxmlformats.org/officeDocument/2006/relationships/slideLayout" Target="../slideLayouts/slideLayout153.xml"/><Relationship Id="rId9" Type="http://schemas.openxmlformats.org/officeDocument/2006/relationships/slideLayout" Target="../slideLayouts/slideLayout158.xml"/><Relationship Id="rId14" Type="http://schemas.openxmlformats.org/officeDocument/2006/relationships/slideLayout" Target="../slideLayouts/slideLayout163.xml"/><Relationship Id="rId22" Type="http://schemas.openxmlformats.org/officeDocument/2006/relationships/slideLayout" Target="../slideLayouts/slideLayout171.xml"/><Relationship Id="rId27" Type="http://schemas.openxmlformats.org/officeDocument/2006/relationships/slideLayout" Target="../slideLayouts/slideLayout176.xml"/><Relationship Id="rId30" Type="http://schemas.openxmlformats.org/officeDocument/2006/relationships/slideLayout" Target="../slideLayouts/slideLayout179.xml"/><Relationship Id="rId35" Type="http://schemas.openxmlformats.org/officeDocument/2006/relationships/theme" Target="../theme/theme8.xml"/><Relationship Id="rId8" Type="http://schemas.openxmlformats.org/officeDocument/2006/relationships/slideLayout" Target="../slideLayouts/slideLayout157.xml"/><Relationship Id="rId3" Type="http://schemas.openxmlformats.org/officeDocument/2006/relationships/slideLayout" Target="../slideLayouts/slideLayout152.xml"/><Relationship Id="rId12" Type="http://schemas.openxmlformats.org/officeDocument/2006/relationships/slideLayout" Target="../slideLayouts/slideLayout161.xml"/><Relationship Id="rId17" Type="http://schemas.openxmlformats.org/officeDocument/2006/relationships/slideLayout" Target="../slideLayouts/slideLayout166.xml"/><Relationship Id="rId25" Type="http://schemas.openxmlformats.org/officeDocument/2006/relationships/slideLayout" Target="../slideLayouts/slideLayout174.xml"/><Relationship Id="rId33" Type="http://schemas.openxmlformats.org/officeDocument/2006/relationships/slideLayout" Target="../slideLayouts/slideLayout182.xml"/><Relationship Id="rId38" Type="http://schemas.openxmlformats.org/officeDocument/2006/relationships/oleObject" Target="../embeddings/oleObject64.bin"/></Relationships>
</file>

<file path=ppt/slideMasters/_rels/slideMaster9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196.xml"/><Relationship Id="rId18" Type="http://schemas.openxmlformats.org/officeDocument/2006/relationships/slideLayout" Target="../slideLayouts/slideLayout201.xml"/><Relationship Id="rId26" Type="http://schemas.openxmlformats.org/officeDocument/2006/relationships/slideLayout" Target="../slideLayouts/slideLayout209.xml"/><Relationship Id="rId39" Type="http://schemas.openxmlformats.org/officeDocument/2006/relationships/image" Target="../media/image14.emf"/><Relationship Id="rId21" Type="http://schemas.openxmlformats.org/officeDocument/2006/relationships/slideLayout" Target="../slideLayouts/slideLayout204.xml"/><Relationship Id="rId34" Type="http://schemas.openxmlformats.org/officeDocument/2006/relationships/slideLayout" Target="../slideLayouts/slideLayout217.xml"/><Relationship Id="rId42" Type="http://schemas.openxmlformats.org/officeDocument/2006/relationships/image" Target="../media/image15.png"/><Relationship Id="rId7" Type="http://schemas.openxmlformats.org/officeDocument/2006/relationships/slideLayout" Target="../slideLayouts/slideLayout190.xml"/><Relationship Id="rId2" Type="http://schemas.openxmlformats.org/officeDocument/2006/relationships/slideLayout" Target="../slideLayouts/slideLayout185.xml"/><Relationship Id="rId16" Type="http://schemas.openxmlformats.org/officeDocument/2006/relationships/slideLayout" Target="../slideLayouts/slideLayout199.xml"/><Relationship Id="rId20" Type="http://schemas.openxmlformats.org/officeDocument/2006/relationships/slideLayout" Target="../slideLayouts/slideLayout203.xml"/><Relationship Id="rId29" Type="http://schemas.openxmlformats.org/officeDocument/2006/relationships/slideLayout" Target="../slideLayouts/slideLayout212.xml"/><Relationship Id="rId41" Type="http://schemas.openxmlformats.org/officeDocument/2006/relationships/image" Target="../media/image6.png"/><Relationship Id="rId1" Type="http://schemas.openxmlformats.org/officeDocument/2006/relationships/slideLayout" Target="../slideLayouts/slideLayout184.xml"/><Relationship Id="rId6" Type="http://schemas.openxmlformats.org/officeDocument/2006/relationships/slideLayout" Target="../slideLayouts/slideLayout189.xml"/><Relationship Id="rId11" Type="http://schemas.openxmlformats.org/officeDocument/2006/relationships/slideLayout" Target="../slideLayouts/slideLayout194.xml"/><Relationship Id="rId24" Type="http://schemas.openxmlformats.org/officeDocument/2006/relationships/slideLayout" Target="../slideLayouts/slideLayout207.xml"/><Relationship Id="rId32" Type="http://schemas.openxmlformats.org/officeDocument/2006/relationships/slideLayout" Target="../slideLayouts/slideLayout215.xml"/><Relationship Id="rId37" Type="http://schemas.openxmlformats.org/officeDocument/2006/relationships/tags" Target="../tags/tag97.xml"/><Relationship Id="rId40" Type="http://schemas.openxmlformats.org/officeDocument/2006/relationships/image" Target="../media/image5.jpeg"/><Relationship Id="rId5" Type="http://schemas.openxmlformats.org/officeDocument/2006/relationships/slideLayout" Target="../slideLayouts/slideLayout188.xml"/><Relationship Id="rId15" Type="http://schemas.openxmlformats.org/officeDocument/2006/relationships/slideLayout" Target="../slideLayouts/slideLayout198.xml"/><Relationship Id="rId23" Type="http://schemas.openxmlformats.org/officeDocument/2006/relationships/slideLayout" Target="../slideLayouts/slideLayout206.xml"/><Relationship Id="rId28" Type="http://schemas.openxmlformats.org/officeDocument/2006/relationships/slideLayout" Target="../slideLayouts/slideLayout211.xml"/><Relationship Id="rId36" Type="http://schemas.openxmlformats.org/officeDocument/2006/relationships/tags" Target="../tags/tag96.xml"/><Relationship Id="rId10" Type="http://schemas.openxmlformats.org/officeDocument/2006/relationships/slideLayout" Target="../slideLayouts/slideLayout193.xml"/><Relationship Id="rId19" Type="http://schemas.openxmlformats.org/officeDocument/2006/relationships/slideLayout" Target="../slideLayouts/slideLayout202.xml"/><Relationship Id="rId31" Type="http://schemas.openxmlformats.org/officeDocument/2006/relationships/slideLayout" Target="../slideLayouts/slideLayout214.xml"/><Relationship Id="rId4" Type="http://schemas.openxmlformats.org/officeDocument/2006/relationships/slideLayout" Target="../slideLayouts/slideLayout187.xml"/><Relationship Id="rId9" Type="http://schemas.openxmlformats.org/officeDocument/2006/relationships/slideLayout" Target="../slideLayouts/slideLayout192.xml"/><Relationship Id="rId14" Type="http://schemas.openxmlformats.org/officeDocument/2006/relationships/slideLayout" Target="../slideLayouts/slideLayout197.xml"/><Relationship Id="rId22" Type="http://schemas.openxmlformats.org/officeDocument/2006/relationships/slideLayout" Target="../slideLayouts/slideLayout205.xml"/><Relationship Id="rId27" Type="http://schemas.openxmlformats.org/officeDocument/2006/relationships/slideLayout" Target="../slideLayouts/slideLayout210.xml"/><Relationship Id="rId30" Type="http://schemas.openxmlformats.org/officeDocument/2006/relationships/slideLayout" Target="../slideLayouts/slideLayout213.xml"/><Relationship Id="rId35" Type="http://schemas.openxmlformats.org/officeDocument/2006/relationships/theme" Target="../theme/theme9.xml"/><Relationship Id="rId8" Type="http://schemas.openxmlformats.org/officeDocument/2006/relationships/slideLayout" Target="../slideLayouts/slideLayout191.xml"/><Relationship Id="rId3" Type="http://schemas.openxmlformats.org/officeDocument/2006/relationships/slideLayout" Target="../slideLayouts/slideLayout186.xml"/><Relationship Id="rId12" Type="http://schemas.openxmlformats.org/officeDocument/2006/relationships/slideLayout" Target="../slideLayouts/slideLayout195.xml"/><Relationship Id="rId17" Type="http://schemas.openxmlformats.org/officeDocument/2006/relationships/slideLayout" Target="../slideLayouts/slideLayout200.xml"/><Relationship Id="rId25" Type="http://schemas.openxmlformats.org/officeDocument/2006/relationships/slideLayout" Target="../slideLayouts/slideLayout208.xml"/><Relationship Id="rId33" Type="http://schemas.openxmlformats.org/officeDocument/2006/relationships/slideLayout" Target="../slideLayouts/slideLayout216.xml"/><Relationship Id="rId38" Type="http://schemas.openxmlformats.org/officeDocument/2006/relationships/oleObject" Target="../embeddings/oleObject84.bin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 bwMode="gray"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026" name="Object 2" hidden="1">
            <a:extLst>
              <a:ext uri="{FF2B5EF4-FFF2-40B4-BE49-F238E27FC236}">
                <a16:creationId xmlns:a16="http://schemas.microsoft.com/office/drawing/2014/main" id="{47C1946F-BBD6-4C3E-A79C-E028E8F51160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6"/>
            </p:custDataLst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18" imgW="378" imgH="377" progId="">
                  <p:embed/>
                </p:oleObj>
              </mc:Choice>
              <mc:Fallback>
                <p:oleObj name="think-cell Slide" r:id="rId18" imgW="378" imgH="377" progId="">
                  <p:embed/>
                  <p:pic>
                    <p:nvPicPr>
                      <p:cNvPr id="1026" name="Object 2" hidden="1">
                        <a:extLst>
                          <a:ext uri="{FF2B5EF4-FFF2-40B4-BE49-F238E27FC236}">
                            <a16:creationId xmlns:a16="http://schemas.microsoft.com/office/drawing/2014/main" id="{47C1946F-BBD6-4C3E-A79C-E028E8F51160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9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Rectangle 1" hidden="1">
            <a:extLst>
              <a:ext uri="{FF2B5EF4-FFF2-40B4-BE49-F238E27FC236}">
                <a16:creationId xmlns:a16="http://schemas.microsoft.com/office/drawing/2014/main" id="{8E00AE61-EF30-4B31-B5B3-E47C8CB214BA}"/>
              </a:ext>
            </a:extLst>
          </p:cNvPr>
          <p:cNvSpPr/>
          <p:nvPr userDrawn="1">
            <p:custDataLst>
              <p:tags r:id="rId17"/>
            </p:custDataLst>
          </p:nvPr>
        </p:nvSpPr>
        <p:spPr bwMode="gray">
          <a:xfrm>
            <a:off x="0" y="0"/>
            <a:ext cx="158750" cy="158750"/>
          </a:xfrm>
          <a:prstGeom prst="rect">
            <a:avLst/>
          </a:prstGeom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anchor="ctr"/>
          <a:lstStyle/>
          <a:p>
            <a:pPr algn="ctr">
              <a:spcBef>
                <a:spcPts val="600"/>
              </a:spcBef>
              <a:spcAft>
                <a:spcPts val="600"/>
              </a:spcAft>
              <a:defRPr/>
            </a:pPr>
            <a:endParaRPr lang="de-DE" sz="2600" err="1">
              <a:ea typeface="+mj-ea"/>
              <a:cs typeface="+mj-cs"/>
              <a:sym typeface="Arial" panose="020B0604020202020204" pitchFamily="34" charset="0"/>
            </a:endParaRPr>
          </a:p>
        </p:txBody>
      </p:sp>
      <p:sp>
        <p:nvSpPr>
          <p:cNvPr id="1028" name="Title Placeholder 1">
            <a:extLst>
              <a:ext uri="{FF2B5EF4-FFF2-40B4-BE49-F238E27FC236}">
                <a16:creationId xmlns:a16="http://schemas.microsoft.com/office/drawing/2014/main" id="{8A0898B5-F1C4-47E8-B550-5E27FEC7F9EC}"/>
              </a:ext>
            </a:extLst>
          </p:cNvPr>
          <p:cNvSpPr>
            <a:spLocks noGrp="1"/>
          </p:cNvSpPr>
          <p:nvPr>
            <p:ph type="title"/>
          </p:nvPr>
        </p:nvSpPr>
        <p:spPr bwMode="gray">
          <a:xfrm>
            <a:off x="623888" y="452438"/>
            <a:ext cx="7199312" cy="1152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de-DE" altLang="fr-FR"/>
              <a:t>Titelmasterformat durch Klicken bearbeiten</a:t>
            </a:r>
            <a:endParaRPr lang="en-US" altLang="fr-FR"/>
          </a:p>
        </p:txBody>
      </p:sp>
      <p:sp>
        <p:nvSpPr>
          <p:cNvPr id="1029" name="Text Placeholder 2">
            <a:extLst>
              <a:ext uri="{FF2B5EF4-FFF2-40B4-BE49-F238E27FC236}">
                <a16:creationId xmlns:a16="http://schemas.microsoft.com/office/drawing/2014/main" id="{14F8CF33-EE3E-4CCE-93E9-0EABDBF2FF14}"/>
              </a:ext>
            </a:extLst>
          </p:cNvPr>
          <p:cNvSpPr>
            <a:spLocks noGrp="1"/>
          </p:cNvSpPr>
          <p:nvPr>
            <p:ph type="body" idx="1"/>
          </p:nvPr>
        </p:nvSpPr>
        <p:spPr bwMode="gray">
          <a:xfrm>
            <a:off x="623888" y="1892300"/>
            <a:ext cx="7200900" cy="402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de-DE" altLang="fr-FR"/>
              <a:t>Textmasterformat bearbeiten</a:t>
            </a:r>
          </a:p>
          <a:p>
            <a:pPr lvl="1"/>
            <a:r>
              <a:rPr lang="de-DE" altLang="fr-FR"/>
              <a:t>Zweite Ebene</a:t>
            </a:r>
          </a:p>
          <a:p>
            <a:pPr lvl="2"/>
            <a:r>
              <a:rPr lang="de-DE" altLang="fr-FR"/>
              <a:t>Dritte Ebene</a:t>
            </a:r>
          </a:p>
          <a:p>
            <a:pPr lvl="3"/>
            <a:r>
              <a:rPr lang="de-DE" altLang="fr-FR"/>
              <a:t>Vierte Ebene</a:t>
            </a:r>
          </a:p>
          <a:p>
            <a:pPr lvl="4"/>
            <a:r>
              <a:rPr lang="de-DE" altLang="fr-FR"/>
              <a:t>Fünfte Ebene</a:t>
            </a:r>
            <a:endParaRPr lang="en-US" altLang="fr-FR"/>
          </a:p>
        </p:txBody>
      </p:sp>
      <p:grpSp>
        <p:nvGrpSpPr>
          <p:cNvPr id="1030" name="Gruppieren 9">
            <a:extLst>
              <a:ext uri="{FF2B5EF4-FFF2-40B4-BE49-F238E27FC236}">
                <a16:creationId xmlns:a16="http://schemas.microsoft.com/office/drawing/2014/main" id="{3D54C693-1B67-4B53-974C-408BF6F5D47B}"/>
              </a:ext>
            </a:extLst>
          </p:cNvPr>
          <p:cNvGrpSpPr>
            <a:grpSpLocks/>
          </p:cNvGrpSpPr>
          <p:nvPr/>
        </p:nvGrpSpPr>
        <p:grpSpPr bwMode="auto">
          <a:xfrm>
            <a:off x="620713" y="-68263"/>
            <a:ext cx="10944225" cy="36513"/>
            <a:chOff x="465832" y="-58871"/>
            <a:chExt cx="8207939" cy="36000"/>
          </a:xfrm>
        </p:grpSpPr>
        <p:sp>
          <p:nvSpPr>
            <p:cNvPr id="1055" name="Line 15">
              <a:extLst>
                <a:ext uri="{FF2B5EF4-FFF2-40B4-BE49-F238E27FC236}">
                  <a16:creationId xmlns:a16="http://schemas.microsoft.com/office/drawing/2014/main" id="{D5876063-DEAF-4126-AE22-8EC495398513}"/>
                </a:ext>
              </a:extLst>
            </p:cNvPr>
            <p:cNvSpPr>
              <a:spLocks noChangeShapeType="1"/>
            </p:cNvSpPr>
            <p:nvPr userDrawn="1"/>
          </p:nvSpPr>
          <p:spPr bwMode="gray">
            <a:xfrm>
              <a:off x="3056733" y="-58871"/>
              <a:ext cx="0" cy="36000"/>
            </a:xfrm>
            <a:prstGeom prst="line">
              <a:avLst/>
            </a:prstGeom>
            <a:noFill/>
            <a:ln w="63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72000" tIns="72000" rIns="72000" bIns="72000" anchor="ctr"/>
            <a:lstStyle/>
            <a:p>
              <a:endParaRPr lang="fr-FR"/>
            </a:p>
          </p:txBody>
        </p:sp>
        <p:sp>
          <p:nvSpPr>
            <p:cNvPr id="1056" name="Line 16">
              <a:extLst>
                <a:ext uri="{FF2B5EF4-FFF2-40B4-BE49-F238E27FC236}">
                  <a16:creationId xmlns:a16="http://schemas.microsoft.com/office/drawing/2014/main" id="{AEB88CC9-DA0E-431D-99C2-F3242951DB6B}"/>
                </a:ext>
              </a:extLst>
            </p:cNvPr>
            <p:cNvSpPr>
              <a:spLocks noChangeShapeType="1"/>
            </p:cNvSpPr>
            <p:nvPr userDrawn="1"/>
          </p:nvSpPr>
          <p:spPr bwMode="gray">
            <a:xfrm>
              <a:off x="3273618" y="-58871"/>
              <a:ext cx="0" cy="36000"/>
            </a:xfrm>
            <a:prstGeom prst="line">
              <a:avLst/>
            </a:prstGeom>
            <a:noFill/>
            <a:ln w="63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72000" tIns="72000" rIns="72000" bIns="72000" anchor="ctr"/>
            <a:lstStyle/>
            <a:p>
              <a:endParaRPr lang="fr-FR"/>
            </a:p>
          </p:txBody>
        </p:sp>
        <p:sp>
          <p:nvSpPr>
            <p:cNvPr id="1057" name="Line 19">
              <a:extLst>
                <a:ext uri="{FF2B5EF4-FFF2-40B4-BE49-F238E27FC236}">
                  <a16:creationId xmlns:a16="http://schemas.microsoft.com/office/drawing/2014/main" id="{C93D2AD7-989F-463D-90B8-396EB7C51C1E}"/>
                </a:ext>
              </a:extLst>
            </p:cNvPr>
            <p:cNvSpPr>
              <a:spLocks noChangeShapeType="1"/>
            </p:cNvSpPr>
            <p:nvPr userDrawn="1"/>
          </p:nvSpPr>
          <p:spPr bwMode="gray">
            <a:xfrm>
              <a:off x="5867450" y="-58871"/>
              <a:ext cx="0" cy="36000"/>
            </a:xfrm>
            <a:prstGeom prst="line">
              <a:avLst/>
            </a:prstGeom>
            <a:noFill/>
            <a:ln w="63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72000" tIns="72000" rIns="72000" bIns="72000" anchor="ctr"/>
            <a:lstStyle/>
            <a:p>
              <a:endParaRPr lang="fr-FR"/>
            </a:p>
          </p:txBody>
        </p:sp>
        <p:sp>
          <p:nvSpPr>
            <p:cNvPr id="1058" name="Line 20">
              <a:extLst>
                <a:ext uri="{FF2B5EF4-FFF2-40B4-BE49-F238E27FC236}">
                  <a16:creationId xmlns:a16="http://schemas.microsoft.com/office/drawing/2014/main" id="{5F95C38B-CAFB-4C98-95FC-904F97BC7DF2}"/>
                </a:ext>
              </a:extLst>
            </p:cNvPr>
            <p:cNvSpPr>
              <a:spLocks noChangeShapeType="1"/>
            </p:cNvSpPr>
            <p:nvPr userDrawn="1"/>
          </p:nvSpPr>
          <p:spPr bwMode="gray">
            <a:xfrm>
              <a:off x="6084335" y="-58871"/>
              <a:ext cx="0" cy="36000"/>
            </a:xfrm>
            <a:prstGeom prst="line">
              <a:avLst/>
            </a:prstGeom>
            <a:noFill/>
            <a:ln w="63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72000" tIns="72000" rIns="72000" bIns="72000" anchor="ctr"/>
            <a:lstStyle/>
            <a:p>
              <a:endParaRPr lang="fr-FR"/>
            </a:p>
          </p:txBody>
        </p:sp>
        <p:sp>
          <p:nvSpPr>
            <p:cNvPr id="1059" name="Line 21">
              <a:extLst>
                <a:ext uri="{FF2B5EF4-FFF2-40B4-BE49-F238E27FC236}">
                  <a16:creationId xmlns:a16="http://schemas.microsoft.com/office/drawing/2014/main" id="{1DE912F9-506D-4879-94E1-E937CC3B4F3A}"/>
                </a:ext>
              </a:extLst>
            </p:cNvPr>
            <p:cNvSpPr>
              <a:spLocks noChangeShapeType="1"/>
            </p:cNvSpPr>
            <p:nvPr userDrawn="1"/>
          </p:nvSpPr>
          <p:spPr bwMode="gray">
            <a:xfrm>
              <a:off x="8673771" y="-58871"/>
              <a:ext cx="0" cy="36000"/>
            </a:xfrm>
            <a:prstGeom prst="line">
              <a:avLst/>
            </a:prstGeom>
            <a:noFill/>
            <a:ln w="63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72000" tIns="72000" rIns="72000" bIns="72000" anchor="ctr"/>
            <a:lstStyle/>
            <a:p>
              <a:endParaRPr lang="fr-FR"/>
            </a:p>
          </p:txBody>
        </p:sp>
        <p:sp>
          <p:nvSpPr>
            <p:cNvPr id="1060" name="Line 14">
              <a:extLst>
                <a:ext uri="{FF2B5EF4-FFF2-40B4-BE49-F238E27FC236}">
                  <a16:creationId xmlns:a16="http://schemas.microsoft.com/office/drawing/2014/main" id="{50B378FB-7617-4C4F-BCAD-8D631296563C}"/>
                </a:ext>
              </a:extLst>
            </p:cNvPr>
            <p:cNvSpPr>
              <a:spLocks noChangeShapeType="1"/>
            </p:cNvSpPr>
            <p:nvPr userDrawn="1"/>
          </p:nvSpPr>
          <p:spPr bwMode="gray">
            <a:xfrm>
              <a:off x="465832" y="-58871"/>
              <a:ext cx="0" cy="36000"/>
            </a:xfrm>
            <a:prstGeom prst="line">
              <a:avLst/>
            </a:prstGeom>
            <a:noFill/>
            <a:ln w="63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72000" tIns="72000" rIns="72000" bIns="72000" anchor="ctr"/>
            <a:lstStyle/>
            <a:p>
              <a:endParaRPr lang="fr-FR"/>
            </a:p>
          </p:txBody>
        </p:sp>
      </p:grpSp>
      <p:sp>
        <p:nvSpPr>
          <p:cNvPr id="1031" name="Line 39">
            <a:extLst>
              <a:ext uri="{FF2B5EF4-FFF2-40B4-BE49-F238E27FC236}">
                <a16:creationId xmlns:a16="http://schemas.microsoft.com/office/drawing/2014/main" id="{0D72E557-D67C-479F-8FB1-4C469B180FAB}"/>
              </a:ext>
            </a:extLst>
          </p:cNvPr>
          <p:cNvSpPr>
            <a:spLocks noChangeShapeType="1"/>
          </p:cNvSpPr>
          <p:nvPr/>
        </p:nvSpPr>
        <p:spPr bwMode="gray">
          <a:xfrm rot="5400000">
            <a:off x="-68262" y="5894387"/>
            <a:ext cx="0" cy="47625"/>
          </a:xfrm>
          <a:prstGeom prst="line">
            <a:avLst/>
          </a:prstGeom>
          <a:noFill/>
          <a:ln w="63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96000" tIns="96000" rIns="96000" bIns="96000" anchor="ctr"/>
          <a:lstStyle/>
          <a:p>
            <a:endParaRPr lang="fr-FR"/>
          </a:p>
        </p:txBody>
      </p:sp>
      <p:sp>
        <p:nvSpPr>
          <p:cNvPr id="1032" name="Line 40">
            <a:extLst>
              <a:ext uri="{FF2B5EF4-FFF2-40B4-BE49-F238E27FC236}">
                <a16:creationId xmlns:a16="http://schemas.microsoft.com/office/drawing/2014/main" id="{987126E2-9752-47FF-BCC7-1210F839A9CF}"/>
              </a:ext>
            </a:extLst>
          </p:cNvPr>
          <p:cNvSpPr>
            <a:spLocks noChangeShapeType="1"/>
          </p:cNvSpPr>
          <p:nvPr/>
        </p:nvSpPr>
        <p:spPr bwMode="gray">
          <a:xfrm rot="5400000">
            <a:off x="-68262" y="6176962"/>
            <a:ext cx="0" cy="47625"/>
          </a:xfrm>
          <a:prstGeom prst="line">
            <a:avLst/>
          </a:prstGeom>
          <a:noFill/>
          <a:ln w="63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96000" tIns="96000" rIns="96000" bIns="96000" anchor="ctr"/>
          <a:lstStyle/>
          <a:p>
            <a:endParaRPr lang="fr-FR"/>
          </a:p>
        </p:txBody>
      </p:sp>
      <p:sp>
        <p:nvSpPr>
          <p:cNvPr id="1033" name="Line 41">
            <a:extLst>
              <a:ext uri="{FF2B5EF4-FFF2-40B4-BE49-F238E27FC236}">
                <a16:creationId xmlns:a16="http://schemas.microsoft.com/office/drawing/2014/main" id="{6004ADD6-6C3B-4358-8647-6F72C72C40AC}"/>
              </a:ext>
            </a:extLst>
          </p:cNvPr>
          <p:cNvSpPr>
            <a:spLocks noChangeShapeType="1"/>
          </p:cNvSpPr>
          <p:nvPr/>
        </p:nvSpPr>
        <p:spPr bwMode="gray">
          <a:xfrm rot="5400000">
            <a:off x="-68262" y="4016375"/>
            <a:ext cx="0" cy="47625"/>
          </a:xfrm>
          <a:prstGeom prst="line">
            <a:avLst/>
          </a:prstGeom>
          <a:noFill/>
          <a:ln w="63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96000" tIns="96000" rIns="96000" bIns="96000" anchor="ctr"/>
          <a:lstStyle/>
          <a:p>
            <a:endParaRPr lang="fr-FR"/>
          </a:p>
        </p:txBody>
      </p:sp>
      <p:sp>
        <p:nvSpPr>
          <p:cNvPr id="1034" name="Line 42">
            <a:extLst>
              <a:ext uri="{FF2B5EF4-FFF2-40B4-BE49-F238E27FC236}">
                <a16:creationId xmlns:a16="http://schemas.microsoft.com/office/drawing/2014/main" id="{6F730EE5-E224-43F5-A99D-0DB178CA1E42}"/>
              </a:ext>
            </a:extLst>
          </p:cNvPr>
          <p:cNvSpPr>
            <a:spLocks noChangeShapeType="1"/>
          </p:cNvSpPr>
          <p:nvPr/>
        </p:nvSpPr>
        <p:spPr bwMode="gray">
          <a:xfrm rot="5400000">
            <a:off x="-68262" y="3738562"/>
            <a:ext cx="0" cy="47625"/>
          </a:xfrm>
          <a:prstGeom prst="line">
            <a:avLst/>
          </a:prstGeom>
          <a:noFill/>
          <a:ln w="63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96000" tIns="96000" rIns="96000" bIns="96000" anchor="ctr"/>
          <a:lstStyle/>
          <a:p>
            <a:endParaRPr lang="fr-FR"/>
          </a:p>
        </p:txBody>
      </p:sp>
      <p:sp>
        <p:nvSpPr>
          <p:cNvPr id="1035" name="Line 43">
            <a:extLst>
              <a:ext uri="{FF2B5EF4-FFF2-40B4-BE49-F238E27FC236}">
                <a16:creationId xmlns:a16="http://schemas.microsoft.com/office/drawing/2014/main" id="{6B238B86-60AD-4293-81A5-D20C66D4C64A}"/>
              </a:ext>
            </a:extLst>
          </p:cNvPr>
          <p:cNvSpPr>
            <a:spLocks noChangeShapeType="1"/>
          </p:cNvSpPr>
          <p:nvPr/>
        </p:nvSpPr>
        <p:spPr bwMode="gray">
          <a:xfrm rot="5400000">
            <a:off x="-68262" y="1574800"/>
            <a:ext cx="0" cy="47625"/>
          </a:xfrm>
          <a:prstGeom prst="line">
            <a:avLst/>
          </a:prstGeom>
          <a:noFill/>
          <a:ln w="63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96000" tIns="96000" rIns="96000" bIns="96000" anchor="ctr"/>
          <a:lstStyle/>
          <a:p>
            <a:endParaRPr lang="fr-FR"/>
          </a:p>
        </p:txBody>
      </p:sp>
      <p:sp>
        <p:nvSpPr>
          <p:cNvPr id="1036" name="Line 44">
            <a:extLst>
              <a:ext uri="{FF2B5EF4-FFF2-40B4-BE49-F238E27FC236}">
                <a16:creationId xmlns:a16="http://schemas.microsoft.com/office/drawing/2014/main" id="{DA637BA5-DAF3-4A01-AEF2-2BBC3D5DF026}"/>
              </a:ext>
            </a:extLst>
          </p:cNvPr>
          <p:cNvSpPr>
            <a:spLocks noChangeShapeType="1"/>
          </p:cNvSpPr>
          <p:nvPr/>
        </p:nvSpPr>
        <p:spPr bwMode="gray">
          <a:xfrm rot="5400000">
            <a:off x="-68262" y="422275"/>
            <a:ext cx="0" cy="47625"/>
          </a:xfrm>
          <a:prstGeom prst="line">
            <a:avLst/>
          </a:prstGeom>
          <a:noFill/>
          <a:ln w="63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96000" tIns="96000" rIns="96000" bIns="96000" anchor="ctr"/>
          <a:lstStyle/>
          <a:p>
            <a:endParaRPr lang="fr-FR"/>
          </a:p>
        </p:txBody>
      </p:sp>
      <p:sp>
        <p:nvSpPr>
          <p:cNvPr id="1037" name="Line 43">
            <a:extLst>
              <a:ext uri="{FF2B5EF4-FFF2-40B4-BE49-F238E27FC236}">
                <a16:creationId xmlns:a16="http://schemas.microsoft.com/office/drawing/2014/main" id="{59E9D0C8-CC92-4A9A-B5F2-DBC4E85AF4B0}"/>
              </a:ext>
            </a:extLst>
          </p:cNvPr>
          <p:cNvSpPr>
            <a:spLocks noChangeShapeType="1"/>
          </p:cNvSpPr>
          <p:nvPr/>
        </p:nvSpPr>
        <p:spPr bwMode="gray">
          <a:xfrm rot="5400000">
            <a:off x="-68262" y="1851025"/>
            <a:ext cx="0" cy="47625"/>
          </a:xfrm>
          <a:prstGeom prst="line">
            <a:avLst/>
          </a:prstGeom>
          <a:noFill/>
          <a:ln w="63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96000" tIns="96000" rIns="96000" bIns="96000" anchor="ctr"/>
          <a:lstStyle/>
          <a:p>
            <a:endParaRPr lang="fr-FR"/>
          </a:p>
        </p:txBody>
      </p:sp>
      <p:sp>
        <p:nvSpPr>
          <p:cNvPr id="1038" name="Line 39">
            <a:extLst>
              <a:ext uri="{FF2B5EF4-FFF2-40B4-BE49-F238E27FC236}">
                <a16:creationId xmlns:a16="http://schemas.microsoft.com/office/drawing/2014/main" id="{20E28262-2D28-416A-BC66-26CA431ED155}"/>
              </a:ext>
            </a:extLst>
          </p:cNvPr>
          <p:cNvSpPr>
            <a:spLocks noChangeShapeType="1"/>
          </p:cNvSpPr>
          <p:nvPr/>
        </p:nvSpPr>
        <p:spPr bwMode="gray">
          <a:xfrm rot="5400000">
            <a:off x="12287251" y="5894387"/>
            <a:ext cx="0" cy="47625"/>
          </a:xfrm>
          <a:prstGeom prst="line">
            <a:avLst/>
          </a:prstGeom>
          <a:noFill/>
          <a:ln w="63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96000" tIns="96000" rIns="96000" bIns="96000" anchor="ctr"/>
          <a:lstStyle/>
          <a:p>
            <a:endParaRPr lang="fr-FR"/>
          </a:p>
        </p:txBody>
      </p:sp>
      <p:sp>
        <p:nvSpPr>
          <p:cNvPr id="1039" name="Line 40">
            <a:extLst>
              <a:ext uri="{FF2B5EF4-FFF2-40B4-BE49-F238E27FC236}">
                <a16:creationId xmlns:a16="http://schemas.microsoft.com/office/drawing/2014/main" id="{360F80A3-ED19-46C3-AB21-8B2D8F71F923}"/>
              </a:ext>
            </a:extLst>
          </p:cNvPr>
          <p:cNvSpPr>
            <a:spLocks noChangeShapeType="1"/>
          </p:cNvSpPr>
          <p:nvPr/>
        </p:nvSpPr>
        <p:spPr bwMode="gray">
          <a:xfrm rot="5400000">
            <a:off x="12287251" y="6176962"/>
            <a:ext cx="0" cy="47625"/>
          </a:xfrm>
          <a:prstGeom prst="line">
            <a:avLst/>
          </a:prstGeom>
          <a:noFill/>
          <a:ln w="63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96000" tIns="96000" rIns="96000" bIns="96000" anchor="ctr"/>
          <a:lstStyle/>
          <a:p>
            <a:endParaRPr lang="fr-FR"/>
          </a:p>
        </p:txBody>
      </p:sp>
      <p:sp>
        <p:nvSpPr>
          <p:cNvPr id="1040" name="Line 41">
            <a:extLst>
              <a:ext uri="{FF2B5EF4-FFF2-40B4-BE49-F238E27FC236}">
                <a16:creationId xmlns:a16="http://schemas.microsoft.com/office/drawing/2014/main" id="{0AB17A6D-30B0-47FC-A8A1-496A839F99BD}"/>
              </a:ext>
            </a:extLst>
          </p:cNvPr>
          <p:cNvSpPr>
            <a:spLocks noChangeShapeType="1"/>
          </p:cNvSpPr>
          <p:nvPr/>
        </p:nvSpPr>
        <p:spPr bwMode="gray">
          <a:xfrm rot="5400000">
            <a:off x="12287251" y="4016375"/>
            <a:ext cx="0" cy="47625"/>
          </a:xfrm>
          <a:prstGeom prst="line">
            <a:avLst/>
          </a:prstGeom>
          <a:noFill/>
          <a:ln w="63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96000" tIns="96000" rIns="96000" bIns="96000" anchor="ctr"/>
          <a:lstStyle/>
          <a:p>
            <a:endParaRPr lang="fr-FR"/>
          </a:p>
        </p:txBody>
      </p:sp>
      <p:sp>
        <p:nvSpPr>
          <p:cNvPr id="1041" name="Line 42">
            <a:extLst>
              <a:ext uri="{FF2B5EF4-FFF2-40B4-BE49-F238E27FC236}">
                <a16:creationId xmlns:a16="http://schemas.microsoft.com/office/drawing/2014/main" id="{A095AE6C-DDE2-45DA-A7A6-81D71DD5902C}"/>
              </a:ext>
            </a:extLst>
          </p:cNvPr>
          <p:cNvSpPr>
            <a:spLocks noChangeShapeType="1"/>
          </p:cNvSpPr>
          <p:nvPr/>
        </p:nvSpPr>
        <p:spPr bwMode="gray">
          <a:xfrm rot="5400000">
            <a:off x="12287251" y="3738562"/>
            <a:ext cx="0" cy="47625"/>
          </a:xfrm>
          <a:prstGeom prst="line">
            <a:avLst/>
          </a:prstGeom>
          <a:noFill/>
          <a:ln w="63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96000" tIns="96000" rIns="96000" bIns="96000" anchor="ctr"/>
          <a:lstStyle/>
          <a:p>
            <a:endParaRPr lang="fr-FR"/>
          </a:p>
        </p:txBody>
      </p:sp>
      <p:sp>
        <p:nvSpPr>
          <p:cNvPr id="1042" name="Line 43">
            <a:extLst>
              <a:ext uri="{FF2B5EF4-FFF2-40B4-BE49-F238E27FC236}">
                <a16:creationId xmlns:a16="http://schemas.microsoft.com/office/drawing/2014/main" id="{80856D60-2BE4-4805-8481-B6EA538AF709}"/>
              </a:ext>
            </a:extLst>
          </p:cNvPr>
          <p:cNvSpPr>
            <a:spLocks noChangeShapeType="1"/>
          </p:cNvSpPr>
          <p:nvPr/>
        </p:nvSpPr>
        <p:spPr bwMode="gray">
          <a:xfrm rot="5400000">
            <a:off x="12287251" y="1574800"/>
            <a:ext cx="0" cy="47625"/>
          </a:xfrm>
          <a:prstGeom prst="line">
            <a:avLst/>
          </a:prstGeom>
          <a:noFill/>
          <a:ln w="63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96000" tIns="96000" rIns="96000" bIns="96000" anchor="ctr"/>
          <a:lstStyle/>
          <a:p>
            <a:endParaRPr lang="fr-FR"/>
          </a:p>
        </p:txBody>
      </p:sp>
      <p:sp>
        <p:nvSpPr>
          <p:cNvPr id="1043" name="Line 44">
            <a:extLst>
              <a:ext uri="{FF2B5EF4-FFF2-40B4-BE49-F238E27FC236}">
                <a16:creationId xmlns:a16="http://schemas.microsoft.com/office/drawing/2014/main" id="{AEB37A20-8A90-4C7D-8B04-56E3B4021522}"/>
              </a:ext>
            </a:extLst>
          </p:cNvPr>
          <p:cNvSpPr>
            <a:spLocks noChangeShapeType="1"/>
          </p:cNvSpPr>
          <p:nvPr/>
        </p:nvSpPr>
        <p:spPr bwMode="gray">
          <a:xfrm rot="5400000">
            <a:off x="12287251" y="422275"/>
            <a:ext cx="0" cy="47625"/>
          </a:xfrm>
          <a:prstGeom prst="line">
            <a:avLst/>
          </a:prstGeom>
          <a:noFill/>
          <a:ln w="63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96000" tIns="96000" rIns="96000" bIns="96000" anchor="ctr"/>
          <a:lstStyle/>
          <a:p>
            <a:endParaRPr lang="fr-FR"/>
          </a:p>
        </p:txBody>
      </p:sp>
      <p:sp>
        <p:nvSpPr>
          <p:cNvPr id="1044" name="Line 43">
            <a:extLst>
              <a:ext uri="{FF2B5EF4-FFF2-40B4-BE49-F238E27FC236}">
                <a16:creationId xmlns:a16="http://schemas.microsoft.com/office/drawing/2014/main" id="{9C12AA36-8053-4960-AB3E-DAD5F6053839}"/>
              </a:ext>
            </a:extLst>
          </p:cNvPr>
          <p:cNvSpPr>
            <a:spLocks noChangeShapeType="1"/>
          </p:cNvSpPr>
          <p:nvPr/>
        </p:nvSpPr>
        <p:spPr bwMode="gray">
          <a:xfrm rot="5400000">
            <a:off x="12287251" y="1851025"/>
            <a:ext cx="0" cy="47625"/>
          </a:xfrm>
          <a:prstGeom prst="line">
            <a:avLst/>
          </a:prstGeom>
          <a:noFill/>
          <a:ln w="63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lIns="96000" tIns="96000" rIns="96000" bIns="96000" anchor="ctr"/>
          <a:lstStyle/>
          <a:p>
            <a:endParaRPr lang="fr-FR"/>
          </a:p>
        </p:txBody>
      </p:sp>
      <p:grpSp>
        <p:nvGrpSpPr>
          <p:cNvPr id="1045" name="Gruppieren 153">
            <a:extLst>
              <a:ext uri="{FF2B5EF4-FFF2-40B4-BE49-F238E27FC236}">
                <a16:creationId xmlns:a16="http://schemas.microsoft.com/office/drawing/2014/main" id="{C91944AC-9CF8-4792-805C-9B50423CE110}"/>
              </a:ext>
            </a:extLst>
          </p:cNvPr>
          <p:cNvGrpSpPr>
            <a:grpSpLocks/>
          </p:cNvGrpSpPr>
          <p:nvPr/>
        </p:nvGrpSpPr>
        <p:grpSpPr bwMode="auto">
          <a:xfrm>
            <a:off x="620713" y="6913563"/>
            <a:ext cx="10944225" cy="34925"/>
            <a:chOff x="465832" y="-58871"/>
            <a:chExt cx="8207939" cy="36000"/>
          </a:xfrm>
        </p:grpSpPr>
        <p:sp>
          <p:nvSpPr>
            <p:cNvPr id="1049" name="Line 15">
              <a:extLst>
                <a:ext uri="{FF2B5EF4-FFF2-40B4-BE49-F238E27FC236}">
                  <a16:creationId xmlns:a16="http://schemas.microsoft.com/office/drawing/2014/main" id="{98DC810C-116D-41D3-B1E9-7252455E7778}"/>
                </a:ext>
              </a:extLst>
            </p:cNvPr>
            <p:cNvSpPr>
              <a:spLocks noChangeShapeType="1"/>
            </p:cNvSpPr>
            <p:nvPr userDrawn="1"/>
          </p:nvSpPr>
          <p:spPr bwMode="gray">
            <a:xfrm>
              <a:off x="3056733" y="-58871"/>
              <a:ext cx="0" cy="36000"/>
            </a:xfrm>
            <a:prstGeom prst="line">
              <a:avLst/>
            </a:prstGeom>
            <a:noFill/>
            <a:ln w="63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72000" tIns="72000" rIns="72000" bIns="72000" anchor="ctr"/>
            <a:lstStyle/>
            <a:p>
              <a:endParaRPr lang="fr-FR"/>
            </a:p>
          </p:txBody>
        </p:sp>
        <p:sp>
          <p:nvSpPr>
            <p:cNvPr id="1050" name="Line 16">
              <a:extLst>
                <a:ext uri="{FF2B5EF4-FFF2-40B4-BE49-F238E27FC236}">
                  <a16:creationId xmlns:a16="http://schemas.microsoft.com/office/drawing/2014/main" id="{D0A10D0A-F8C1-48C9-828F-83D1ED60EB21}"/>
                </a:ext>
              </a:extLst>
            </p:cNvPr>
            <p:cNvSpPr>
              <a:spLocks noChangeShapeType="1"/>
            </p:cNvSpPr>
            <p:nvPr userDrawn="1"/>
          </p:nvSpPr>
          <p:spPr bwMode="gray">
            <a:xfrm>
              <a:off x="3273618" y="-58871"/>
              <a:ext cx="0" cy="36000"/>
            </a:xfrm>
            <a:prstGeom prst="line">
              <a:avLst/>
            </a:prstGeom>
            <a:noFill/>
            <a:ln w="63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72000" tIns="72000" rIns="72000" bIns="72000" anchor="ctr"/>
            <a:lstStyle/>
            <a:p>
              <a:endParaRPr lang="fr-FR"/>
            </a:p>
          </p:txBody>
        </p:sp>
        <p:sp>
          <p:nvSpPr>
            <p:cNvPr id="1051" name="Line 19">
              <a:extLst>
                <a:ext uri="{FF2B5EF4-FFF2-40B4-BE49-F238E27FC236}">
                  <a16:creationId xmlns:a16="http://schemas.microsoft.com/office/drawing/2014/main" id="{35E3AA10-DD64-4DDE-8FED-FB13CD3142AE}"/>
                </a:ext>
              </a:extLst>
            </p:cNvPr>
            <p:cNvSpPr>
              <a:spLocks noChangeShapeType="1"/>
            </p:cNvSpPr>
            <p:nvPr userDrawn="1"/>
          </p:nvSpPr>
          <p:spPr bwMode="gray">
            <a:xfrm>
              <a:off x="5867450" y="-58871"/>
              <a:ext cx="0" cy="36000"/>
            </a:xfrm>
            <a:prstGeom prst="line">
              <a:avLst/>
            </a:prstGeom>
            <a:noFill/>
            <a:ln w="63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72000" tIns="72000" rIns="72000" bIns="72000" anchor="ctr"/>
            <a:lstStyle/>
            <a:p>
              <a:endParaRPr lang="fr-FR"/>
            </a:p>
          </p:txBody>
        </p:sp>
        <p:sp>
          <p:nvSpPr>
            <p:cNvPr id="1052" name="Line 20">
              <a:extLst>
                <a:ext uri="{FF2B5EF4-FFF2-40B4-BE49-F238E27FC236}">
                  <a16:creationId xmlns:a16="http://schemas.microsoft.com/office/drawing/2014/main" id="{B0B93BFF-C4CC-4D83-A5C2-A4C76CD2DD98}"/>
                </a:ext>
              </a:extLst>
            </p:cNvPr>
            <p:cNvSpPr>
              <a:spLocks noChangeShapeType="1"/>
            </p:cNvSpPr>
            <p:nvPr userDrawn="1"/>
          </p:nvSpPr>
          <p:spPr bwMode="gray">
            <a:xfrm>
              <a:off x="6084335" y="-58871"/>
              <a:ext cx="0" cy="36000"/>
            </a:xfrm>
            <a:prstGeom prst="line">
              <a:avLst/>
            </a:prstGeom>
            <a:noFill/>
            <a:ln w="63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72000" tIns="72000" rIns="72000" bIns="72000" anchor="ctr"/>
            <a:lstStyle/>
            <a:p>
              <a:endParaRPr lang="fr-FR"/>
            </a:p>
          </p:txBody>
        </p:sp>
        <p:sp>
          <p:nvSpPr>
            <p:cNvPr id="1053" name="Line 21">
              <a:extLst>
                <a:ext uri="{FF2B5EF4-FFF2-40B4-BE49-F238E27FC236}">
                  <a16:creationId xmlns:a16="http://schemas.microsoft.com/office/drawing/2014/main" id="{B5CCC1A4-214E-43AE-817A-B4293C217AAB}"/>
                </a:ext>
              </a:extLst>
            </p:cNvPr>
            <p:cNvSpPr>
              <a:spLocks noChangeShapeType="1"/>
            </p:cNvSpPr>
            <p:nvPr userDrawn="1"/>
          </p:nvSpPr>
          <p:spPr bwMode="gray">
            <a:xfrm>
              <a:off x="8673771" y="-58871"/>
              <a:ext cx="0" cy="36000"/>
            </a:xfrm>
            <a:prstGeom prst="line">
              <a:avLst/>
            </a:prstGeom>
            <a:noFill/>
            <a:ln w="63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72000" tIns="72000" rIns="72000" bIns="72000" anchor="ctr"/>
            <a:lstStyle/>
            <a:p>
              <a:endParaRPr lang="fr-FR"/>
            </a:p>
          </p:txBody>
        </p:sp>
        <p:sp>
          <p:nvSpPr>
            <p:cNvPr id="1054" name="Line 14">
              <a:extLst>
                <a:ext uri="{FF2B5EF4-FFF2-40B4-BE49-F238E27FC236}">
                  <a16:creationId xmlns:a16="http://schemas.microsoft.com/office/drawing/2014/main" id="{D1404373-DA67-4A29-A8E3-DB779FEE0ECC}"/>
                </a:ext>
              </a:extLst>
            </p:cNvPr>
            <p:cNvSpPr>
              <a:spLocks noChangeShapeType="1"/>
            </p:cNvSpPr>
            <p:nvPr userDrawn="1"/>
          </p:nvSpPr>
          <p:spPr bwMode="gray">
            <a:xfrm>
              <a:off x="465832" y="-58871"/>
              <a:ext cx="0" cy="36000"/>
            </a:xfrm>
            <a:prstGeom prst="line">
              <a:avLst/>
            </a:prstGeom>
            <a:noFill/>
            <a:ln w="6350">
              <a:solidFill>
                <a:schemeClr val="bg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72000" tIns="72000" rIns="72000" bIns="72000" anchor="ctr"/>
            <a:lstStyle/>
            <a:p>
              <a:endParaRPr lang="fr-FR"/>
            </a:p>
          </p:txBody>
        </p:sp>
      </p:grpSp>
      <p:cxnSp>
        <p:nvCxnSpPr>
          <p:cNvPr id="1046" name="Gerader Verbinder 2">
            <a:extLst>
              <a:ext uri="{FF2B5EF4-FFF2-40B4-BE49-F238E27FC236}">
                <a16:creationId xmlns:a16="http://schemas.microsoft.com/office/drawing/2014/main" id="{F7C836A8-C95A-4E1D-A902-2F116792907C}"/>
              </a:ext>
            </a:extLst>
          </p:cNvPr>
          <p:cNvCxnSpPr>
            <a:cxnSpLocks noChangeShapeType="1"/>
          </p:cNvCxnSpPr>
          <p:nvPr/>
        </p:nvCxnSpPr>
        <p:spPr bwMode="gray">
          <a:xfrm>
            <a:off x="620713" y="6545263"/>
            <a:ext cx="9553575" cy="0"/>
          </a:xfrm>
          <a:prstGeom prst="line">
            <a:avLst/>
          </a:prstGeom>
          <a:noFill/>
          <a:ln w="9525" algn="ctr">
            <a:solidFill>
              <a:schemeClr val="accent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57" name="Gruppieren 56">
            <a:extLst>
              <a:ext uri="{FF2B5EF4-FFF2-40B4-BE49-F238E27FC236}">
                <a16:creationId xmlns:a16="http://schemas.microsoft.com/office/drawing/2014/main" id="{6F33F6F7-F1BD-4CEC-8AAD-E22F487A9768}"/>
              </a:ext>
            </a:extLst>
          </p:cNvPr>
          <p:cNvGrpSpPr/>
          <p:nvPr/>
        </p:nvGrpSpPr>
        <p:grpSpPr bwMode="gray">
          <a:xfrm>
            <a:off x="10363062" y="6154216"/>
            <a:ext cx="1533497" cy="424019"/>
            <a:chOff x="11344274" y="872716"/>
            <a:chExt cx="12546261" cy="3469097"/>
          </a:xfrm>
          <a:solidFill>
            <a:schemeClr val="accent1"/>
          </a:solidFill>
        </p:grpSpPr>
        <p:sp>
          <p:nvSpPr>
            <p:cNvPr id="58" name="Freeform 18">
              <a:extLst>
                <a:ext uri="{FF2B5EF4-FFF2-40B4-BE49-F238E27FC236}">
                  <a16:creationId xmlns:a16="http://schemas.microsoft.com/office/drawing/2014/main" id="{E55269E9-2503-4A48-A611-89C893994F1A}"/>
                </a:ext>
              </a:extLst>
            </p:cNvPr>
            <p:cNvSpPr>
              <a:spLocks/>
            </p:cNvSpPr>
            <p:nvPr/>
          </p:nvSpPr>
          <p:spPr bwMode="gray">
            <a:xfrm>
              <a:off x="15286700" y="1447905"/>
              <a:ext cx="1626700" cy="2129989"/>
            </a:xfrm>
            <a:custGeom>
              <a:avLst/>
              <a:gdLst/>
              <a:ahLst/>
              <a:cxnLst/>
              <a:rect l="l" t="t" r="r" b="b"/>
              <a:pathLst>
                <a:path w="1626700" h="2129989">
                  <a:moveTo>
                    <a:pt x="416412" y="359491"/>
                  </a:moveTo>
                  <a:cubicBezTo>
                    <a:pt x="416412" y="359491"/>
                    <a:pt x="416412" y="359491"/>
                    <a:pt x="416412" y="1767500"/>
                  </a:cubicBezTo>
                  <a:cubicBezTo>
                    <a:pt x="416412" y="1767500"/>
                    <a:pt x="416412" y="1767500"/>
                    <a:pt x="487221" y="1767500"/>
                  </a:cubicBezTo>
                  <a:cubicBezTo>
                    <a:pt x="997046" y="1767500"/>
                    <a:pt x="1195311" y="1484483"/>
                    <a:pt x="1195311" y="1067033"/>
                  </a:cubicBezTo>
                  <a:cubicBezTo>
                    <a:pt x="1195311" y="600055"/>
                    <a:pt x="961641" y="359491"/>
                    <a:pt x="487221" y="359491"/>
                  </a:cubicBezTo>
                  <a:cubicBezTo>
                    <a:pt x="487221" y="359491"/>
                    <a:pt x="487221" y="359491"/>
                    <a:pt x="416412" y="359491"/>
                  </a:cubicBezTo>
                  <a:close/>
                  <a:moveTo>
                    <a:pt x="0" y="0"/>
                  </a:moveTo>
                  <a:cubicBezTo>
                    <a:pt x="0" y="0"/>
                    <a:pt x="0" y="0"/>
                    <a:pt x="594100" y="0"/>
                  </a:cubicBezTo>
                  <a:cubicBezTo>
                    <a:pt x="1216490" y="0"/>
                    <a:pt x="1626700" y="459964"/>
                    <a:pt x="1626700" y="1068533"/>
                  </a:cubicBezTo>
                  <a:cubicBezTo>
                    <a:pt x="1626700" y="1670025"/>
                    <a:pt x="1202344" y="2129989"/>
                    <a:pt x="594100" y="2129989"/>
                  </a:cubicBezTo>
                  <a:cubicBezTo>
                    <a:pt x="594100" y="2129989"/>
                    <a:pt x="594100" y="2129989"/>
                    <a:pt x="0" y="2129989"/>
                  </a:cubicBezTo>
                  <a:cubicBezTo>
                    <a:pt x="0" y="2129956"/>
                    <a:pt x="0" y="2121555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2400">
                <a:solidFill>
                  <a:srgbClr val="555555"/>
                </a:solidFill>
                <a:latin typeface="+mn-lt"/>
              </a:endParaRPr>
            </a:p>
          </p:txBody>
        </p:sp>
        <p:sp>
          <p:nvSpPr>
            <p:cNvPr id="59" name="Freeform 20">
              <a:extLst>
                <a:ext uri="{FF2B5EF4-FFF2-40B4-BE49-F238E27FC236}">
                  <a16:creationId xmlns:a16="http://schemas.microsoft.com/office/drawing/2014/main" id="{FE6C834B-EE2B-4118-86D1-89C87DA28726}"/>
                </a:ext>
              </a:extLst>
            </p:cNvPr>
            <p:cNvSpPr>
              <a:spLocks/>
            </p:cNvSpPr>
            <p:nvPr/>
          </p:nvSpPr>
          <p:spPr bwMode="gray">
            <a:xfrm>
              <a:off x="17177028" y="1447905"/>
              <a:ext cx="1102441" cy="2129989"/>
            </a:xfrm>
            <a:custGeom>
              <a:avLst/>
              <a:gdLst>
                <a:gd name="T0" fmla="*/ 368 w 368"/>
                <a:gd name="T1" fmla="*/ 120 h 711"/>
                <a:gd name="T2" fmla="*/ 368 w 368"/>
                <a:gd name="T3" fmla="*/ 0 h 711"/>
                <a:gd name="T4" fmla="*/ 0 w 368"/>
                <a:gd name="T5" fmla="*/ 0 h 711"/>
                <a:gd name="T6" fmla="*/ 0 w 368"/>
                <a:gd name="T7" fmla="*/ 711 h 711"/>
                <a:gd name="T8" fmla="*/ 368 w 368"/>
                <a:gd name="T9" fmla="*/ 711 h 711"/>
                <a:gd name="T10" fmla="*/ 368 w 368"/>
                <a:gd name="T11" fmla="*/ 590 h 711"/>
                <a:gd name="T12" fmla="*/ 139 w 368"/>
                <a:gd name="T13" fmla="*/ 590 h 711"/>
                <a:gd name="T14" fmla="*/ 139 w 368"/>
                <a:gd name="T15" fmla="*/ 399 h 711"/>
                <a:gd name="T16" fmla="*/ 359 w 368"/>
                <a:gd name="T17" fmla="*/ 399 h 711"/>
                <a:gd name="T18" fmla="*/ 359 w 368"/>
                <a:gd name="T19" fmla="*/ 276 h 711"/>
                <a:gd name="T20" fmla="*/ 139 w 368"/>
                <a:gd name="T21" fmla="*/ 276 h 711"/>
                <a:gd name="T22" fmla="*/ 139 w 368"/>
                <a:gd name="T23" fmla="*/ 120 h 711"/>
                <a:gd name="T24" fmla="*/ 368 w 368"/>
                <a:gd name="T25" fmla="*/ 120 h 711"/>
                <a:gd name="T26" fmla="*/ 368 w 368"/>
                <a:gd name="T27" fmla="*/ 120 h 7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68" h="711">
                  <a:moveTo>
                    <a:pt x="368" y="120"/>
                  </a:moveTo>
                  <a:lnTo>
                    <a:pt x="368" y="0"/>
                  </a:lnTo>
                  <a:lnTo>
                    <a:pt x="0" y="0"/>
                  </a:lnTo>
                  <a:lnTo>
                    <a:pt x="0" y="711"/>
                  </a:lnTo>
                  <a:lnTo>
                    <a:pt x="368" y="711"/>
                  </a:lnTo>
                  <a:lnTo>
                    <a:pt x="368" y="590"/>
                  </a:lnTo>
                  <a:lnTo>
                    <a:pt x="139" y="590"/>
                  </a:lnTo>
                  <a:lnTo>
                    <a:pt x="139" y="399"/>
                  </a:lnTo>
                  <a:lnTo>
                    <a:pt x="359" y="399"/>
                  </a:lnTo>
                  <a:lnTo>
                    <a:pt x="359" y="276"/>
                  </a:lnTo>
                  <a:lnTo>
                    <a:pt x="139" y="276"/>
                  </a:lnTo>
                  <a:lnTo>
                    <a:pt x="139" y="120"/>
                  </a:lnTo>
                  <a:lnTo>
                    <a:pt x="368" y="120"/>
                  </a:lnTo>
                  <a:lnTo>
                    <a:pt x="368" y="12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2400">
                <a:solidFill>
                  <a:srgbClr val="555555"/>
                </a:solidFill>
                <a:latin typeface="+mn-lt"/>
              </a:endParaRPr>
            </a:p>
          </p:txBody>
        </p:sp>
        <p:sp>
          <p:nvSpPr>
            <p:cNvPr id="60" name="Freeform 21">
              <a:extLst>
                <a:ext uri="{FF2B5EF4-FFF2-40B4-BE49-F238E27FC236}">
                  <a16:creationId xmlns:a16="http://schemas.microsoft.com/office/drawing/2014/main" id="{31F3312B-DF81-4889-9A22-F4565348756D}"/>
                </a:ext>
              </a:extLst>
            </p:cNvPr>
            <p:cNvSpPr>
              <a:spLocks/>
            </p:cNvSpPr>
            <p:nvPr/>
          </p:nvSpPr>
          <p:spPr bwMode="gray">
            <a:xfrm>
              <a:off x="21925313" y="1390984"/>
              <a:ext cx="1965222" cy="2186908"/>
            </a:xfrm>
            <a:custGeom>
              <a:avLst/>
              <a:gdLst/>
              <a:ahLst/>
              <a:cxnLst/>
              <a:rect l="l" t="t" r="r" b="b"/>
              <a:pathLst>
                <a:path w="1965222" h="2186908">
                  <a:moveTo>
                    <a:pt x="988602" y="629111"/>
                  </a:moveTo>
                  <a:lnTo>
                    <a:pt x="733962" y="1402018"/>
                  </a:lnTo>
                  <a:lnTo>
                    <a:pt x="1237250" y="1402018"/>
                  </a:lnTo>
                  <a:lnTo>
                    <a:pt x="997590" y="629111"/>
                  </a:lnTo>
                  <a:close/>
                  <a:moveTo>
                    <a:pt x="996748" y="0"/>
                  </a:moveTo>
                  <a:cubicBezTo>
                    <a:pt x="1074510" y="0"/>
                    <a:pt x="1159338" y="49542"/>
                    <a:pt x="1187616" y="134470"/>
                  </a:cubicBezTo>
                  <a:cubicBezTo>
                    <a:pt x="1965222" y="2186908"/>
                    <a:pt x="1965222" y="2186908"/>
                    <a:pt x="1965222" y="2186908"/>
                  </a:cubicBezTo>
                  <a:cubicBezTo>
                    <a:pt x="1519866" y="2186908"/>
                    <a:pt x="1519866" y="2186908"/>
                    <a:pt x="1519866" y="2186908"/>
                  </a:cubicBezTo>
                  <a:cubicBezTo>
                    <a:pt x="1357274" y="1741034"/>
                    <a:pt x="1357274" y="1741034"/>
                    <a:pt x="1357274" y="1741034"/>
                  </a:cubicBezTo>
                  <a:cubicBezTo>
                    <a:pt x="615016" y="1741034"/>
                    <a:pt x="615016" y="1741034"/>
                    <a:pt x="615016" y="1741034"/>
                  </a:cubicBezTo>
                  <a:cubicBezTo>
                    <a:pt x="438286" y="2186908"/>
                    <a:pt x="438286" y="2186908"/>
                    <a:pt x="438286" y="2186908"/>
                  </a:cubicBezTo>
                  <a:cubicBezTo>
                    <a:pt x="0" y="2186908"/>
                    <a:pt x="0" y="2186908"/>
                    <a:pt x="0" y="2186908"/>
                  </a:cubicBezTo>
                  <a:cubicBezTo>
                    <a:pt x="798812" y="134470"/>
                    <a:pt x="798812" y="134470"/>
                    <a:pt x="798812" y="134470"/>
                  </a:cubicBezTo>
                  <a:cubicBezTo>
                    <a:pt x="834158" y="49542"/>
                    <a:pt x="911920" y="0"/>
                    <a:pt x="99674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2400">
                <a:solidFill>
                  <a:srgbClr val="555555"/>
                </a:solidFill>
                <a:latin typeface="+mn-lt"/>
              </a:endParaRPr>
            </a:p>
          </p:txBody>
        </p:sp>
        <p:sp>
          <p:nvSpPr>
            <p:cNvPr id="61" name="Freeform 23">
              <a:extLst>
                <a:ext uri="{FF2B5EF4-FFF2-40B4-BE49-F238E27FC236}">
                  <a16:creationId xmlns:a16="http://schemas.microsoft.com/office/drawing/2014/main" id="{2EADFF03-D64C-4271-AD0B-0E0315ABE46B}"/>
                </a:ext>
              </a:extLst>
            </p:cNvPr>
            <p:cNvSpPr>
              <a:spLocks/>
            </p:cNvSpPr>
            <p:nvPr/>
          </p:nvSpPr>
          <p:spPr bwMode="gray">
            <a:xfrm>
              <a:off x="18641956" y="1447905"/>
              <a:ext cx="1641679" cy="2129989"/>
            </a:xfrm>
            <a:custGeom>
              <a:avLst/>
              <a:gdLst>
                <a:gd name="T0" fmla="*/ 141 w 548"/>
                <a:gd name="T1" fmla="*/ 300 h 711"/>
                <a:gd name="T2" fmla="*/ 139 w 548"/>
                <a:gd name="T3" fmla="*/ 300 h 711"/>
                <a:gd name="T4" fmla="*/ 139 w 548"/>
                <a:gd name="T5" fmla="*/ 0 h 711"/>
                <a:gd name="T6" fmla="*/ 0 w 548"/>
                <a:gd name="T7" fmla="*/ 0 h 711"/>
                <a:gd name="T8" fmla="*/ 0 w 548"/>
                <a:gd name="T9" fmla="*/ 711 h 711"/>
                <a:gd name="T10" fmla="*/ 139 w 548"/>
                <a:gd name="T11" fmla="*/ 711 h 711"/>
                <a:gd name="T12" fmla="*/ 139 w 548"/>
                <a:gd name="T13" fmla="*/ 392 h 711"/>
                <a:gd name="T14" fmla="*/ 141 w 548"/>
                <a:gd name="T15" fmla="*/ 392 h 711"/>
                <a:gd name="T16" fmla="*/ 368 w 548"/>
                <a:gd name="T17" fmla="*/ 711 h 711"/>
                <a:gd name="T18" fmla="*/ 548 w 548"/>
                <a:gd name="T19" fmla="*/ 711 h 711"/>
                <a:gd name="T20" fmla="*/ 262 w 548"/>
                <a:gd name="T21" fmla="*/ 328 h 711"/>
                <a:gd name="T22" fmla="*/ 531 w 548"/>
                <a:gd name="T23" fmla="*/ 0 h 711"/>
                <a:gd name="T24" fmla="*/ 361 w 548"/>
                <a:gd name="T25" fmla="*/ 0 h 711"/>
                <a:gd name="T26" fmla="*/ 141 w 548"/>
                <a:gd name="T27" fmla="*/ 300 h 711"/>
                <a:gd name="T28" fmla="*/ 141 w 548"/>
                <a:gd name="T29" fmla="*/ 300 h 7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48" h="711">
                  <a:moveTo>
                    <a:pt x="141" y="300"/>
                  </a:moveTo>
                  <a:lnTo>
                    <a:pt x="139" y="300"/>
                  </a:lnTo>
                  <a:lnTo>
                    <a:pt x="139" y="0"/>
                  </a:lnTo>
                  <a:lnTo>
                    <a:pt x="0" y="0"/>
                  </a:lnTo>
                  <a:lnTo>
                    <a:pt x="0" y="711"/>
                  </a:lnTo>
                  <a:lnTo>
                    <a:pt x="139" y="711"/>
                  </a:lnTo>
                  <a:lnTo>
                    <a:pt x="139" y="392"/>
                  </a:lnTo>
                  <a:lnTo>
                    <a:pt x="141" y="392"/>
                  </a:lnTo>
                  <a:lnTo>
                    <a:pt x="368" y="711"/>
                  </a:lnTo>
                  <a:lnTo>
                    <a:pt x="548" y="711"/>
                  </a:lnTo>
                  <a:lnTo>
                    <a:pt x="262" y="328"/>
                  </a:lnTo>
                  <a:lnTo>
                    <a:pt x="531" y="0"/>
                  </a:lnTo>
                  <a:lnTo>
                    <a:pt x="361" y="0"/>
                  </a:lnTo>
                  <a:lnTo>
                    <a:pt x="141" y="300"/>
                  </a:lnTo>
                  <a:lnTo>
                    <a:pt x="141" y="30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2400">
                <a:solidFill>
                  <a:srgbClr val="555555"/>
                </a:solidFill>
                <a:latin typeface="+mn-lt"/>
              </a:endParaRPr>
            </a:p>
          </p:txBody>
        </p:sp>
        <p:sp>
          <p:nvSpPr>
            <p:cNvPr id="62" name="Freeform 25">
              <a:extLst>
                <a:ext uri="{FF2B5EF4-FFF2-40B4-BE49-F238E27FC236}">
                  <a16:creationId xmlns:a16="http://schemas.microsoft.com/office/drawing/2014/main" id="{D46CF4D6-FC47-4559-9341-CED315409D77}"/>
                </a:ext>
              </a:extLst>
            </p:cNvPr>
            <p:cNvSpPr>
              <a:spLocks/>
            </p:cNvSpPr>
            <p:nvPr/>
          </p:nvSpPr>
          <p:spPr bwMode="gray">
            <a:xfrm>
              <a:off x="20481355" y="1447905"/>
              <a:ext cx="1443958" cy="2129989"/>
            </a:xfrm>
            <a:custGeom>
              <a:avLst/>
              <a:gdLst/>
              <a:ahLst/>
              <a:cxnLst/>
              <a:rect l="l" t="t" r="r" b="b"/>
              <a:pathLst>
                <a:path w="1443958" h="2129989">
                  <a:moveTo>
                    <a:pt x="416412" y="338520"/>
                  </a:moveTo>
                  <a:cubicBezTo>
                    <a:pt x="416412" y="982610"/>
                    <a:pt x="416412" y="982610"/>
                    <a:pt x="416412" y="982610"/>
                  </a:cubicBezTo>
                  <a:cubicBezTo>
                    <a:pt x="636498" y="982610"/>
                    <a:pt x="636498" y="982610"/>
                    <a:pt x="636498" y="982610"/>
                  </a:cubicBezTo>
                  <a:cubicBezTo>
                    <a:pt x="799788" y="982610"/>
                    <a:pt x="934680" y="833974"/>
                    <a:pt x="934680" y="657026"/>
                  </a:cubicBezTo>
                  <a:cubicBezTo>
                    <a:pt x="934680" y="480078"/>
                    <a:pt x="799788" y="338520"/>
                    <a:pt x="636498" y="338520"/>
                  </a:cubicBezTo>
                  <a:cubicBezTo>
                    <a:pt x="416412" y="338520"/>
                    <a:pt x="416412" y="338520"/>
                    <a:pt x="416412" y="338520"/>
                  </a:cubicBezTo>
                  <a:close/>
                  <a:moveTo>
                    <a:pt x="0" y="0"/>
                  </a:moveTo>
                  <a:cubicBezTo>
                    <a:pt x="714900" y="0"/>
                    <a:pt x="714900" y="0"/>
                    <a:pt x="714900" y="0"/>
                  </a:cubicBezTo>
                  <a:cubicBezTo>
                    <a:pt x="1068812" y="0"/>
                    <a:pt x="1351942" y="283055"/>
                    <a:pt x="1351942" y="636874"/>
                  </a:cubicBezTo>
                  <a:cubicBezTo>
                    <a:pt x="1351942" y="941158"/>
                    <a:pt x="1139594" y="1195908"/>
                    <a:pt x="856466" y="1259595"/>
                  </a:cubicBezTo>
                  <a:cubicBezTo>
                    <a:pt x="1443958" y="2129989"/>
                    <a:pt x="1443958" y="2129989"/>
                    <a:pt x="1443958" y="2129989"/>
                  </a:cubicBezTo>
                  <a:cubicBezTo>
                    <a:pt x="941404" y="2129989"/>
                    <a:pt x="941404" y="2129989"/>
                    <a:pt x="941404" y="2129989"/>
                  </a:cubicBezTo>
                  <a:cubicBezTo>
                    <a:pt x="417616" y="1273748"/>
                    <a:pt x="417616" y="1273748"/>
                    <a:pt x="417616" y="1273748"/>
                  </a:cubicBezTo>
                  <a:cubicBezTo>
                    <a:pt x="417616" y="2129989"/>
                    <a:pt x="417616" y="2129989"/>
                    <a:pt x="417616" y="2129989"/>
                  </a:cubicBezTo>
                  <a:cubicBezTo>
                    <a:pt x="0" y="2129989"/>
                    <a:pt x="0" y="2129989"/>
                    <a:pt x="0" y="2129989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2400">
                <a:solidFill>
                  <a:srgbClr val="555555"/>
                </a:solidFill>
                <a:latin typeface="+mn-lt"/>
              </a:endParaRPr>
            </a:p>
          </p:txBody>
        </p:sp>
        <p:sp>
          <p:nvSpPr>
            <p:cNvPr id="63" name="Freeform 26">
              <a:extLst>
                <a:ext uri="{FF2B5EF4-FFF2-40B4-BE49-F238E27FC236}">
                  <a16:creationId xmlns:a16="http://schemas.microsoft.com/office/drawing/2014/main" id="{3651A864-01A3-40A6-A41C-8F0118969091}"/>
                </a:ext>
              </a:extLst>
            </p:cNvPr>
            <p:cNvSpPr>
              <a:spLocks/>
            </p:cNvSpPr>
            <p:nvPr/>
          </p:nvSpPr>
          <p:spPr bwMode="gray">
            <a:xfrm>
              <a:off x="11344274" y="872716"/>
              <a:ext cx="2747117" cy="3469097"/>
            </a:xfrm>
            <a:custGeom>
              <a:avLst/>
              <a:gdLst>
                <a:gd name="T0" fmla="*/ 94 w 388"/>
                <a:gd name="T1" fmla="*/ 4 h 490"/>
                <a:gd name="T2" fmla="*/ 349 w 388"/>
                <a:gd name="T3" fmla="*/ 152 h 490"/>
                <a:gd name="T4" fmla="*/ 388 w 388"/>
                <a:gd name="T5" fmla="*/ 220 h 490"/>
                <a:gd name="T6" fmla="*/ 349 w 388"/>
                <a:gd name="T7" fmla="*/ 288 h 490"/>
                <a:gd name="T8" fmla="*/ 0 w 388"/>
                <a:gd name="T9" fmla="*/ 490 h 490"/>
                <a:gd name="T10" fmla="*/ 0 w 388"/>
                <a:gd name="T11" fmla="*/ 399 h 490"/>
                <a:gd name="T12" fmla="*/ 310 w 388"/>
                <a:gd name="T13" fmla="*/ 220 h 490"/>
                <a:gd name="T14" fmla="*/ 143 w 388"/>
                <a:gd name="T15" fmla="*/ 123 h 490"/>
                <a:gd name="T16" fmla="*/ 143 w 388"/>
                <a:gd name="T17" fmla="*/ 259 h 490"/>
                <a:gd name="T18" fmla="*/ 65 w 388"/>
                <a:gd name="T19" fmla="*/ 305 h 490"/>
                <a:gd name="T20" fmla="*/ 65 w 388"/>
                <a:gd name="T21" fmla="*/ 21 h 490"/>
                <a:gd name="T22" fmla="*/ 75 w 388"/>
                <a:gd name="T23" fmla="*/ 4 h 490"/>
                <a:gd name="T24" fmla="*/ 94 w 388"/>
                <a:gd name="T25" fmla="*/ 4 h 4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88" h="490">
                  <a:moveTo>
                    <a:pt x="94" y="4"/>
                  </a:moveTo>
                  <a:cubicBezTo>
                    <a:pt x="349" y="152"/>
                    <a:pt x="349" y="152"/>
                    <a:pt x="349" y="152"/>
                  </a:cubicBezTo>
                  <a:cubicBezTo>
                    <a:pt x="369" y="163"/>
                    <a:pt x="388" y="187"/>
                    <a:pt x="388" y="220"/>
                  </a:cubicBezTo>
                  <a:cubicBezTo>
                    <a:pt x="388" y="252"/>
                    <a:pt x="369" y="276"/>
                    <a:pt x="349" y="288"/>
                  </a:cubicBezTo>
                  <a:cubicBezTo>
                    <a:pt x="0" y="490"/>
                    <a:pt x="0" y="490"/>
                    <a:pt x="0" y="490"/>
                  </a:cubicBezTo>
                  <a:cubicBezTo>
                    <a:pt x="0" y="399"/>
                    <a:pt x="0" y="399"/>
                    <a:pt x="0" y="399"/>
                  </a:cubicBezTo>
                  <a:cubicBezTo>
                    <a:pt x="310" y="220"/>
                    <a:pt x="310" y="220"/>
                    <a:pt x="310" y="220"/>
                  </a:cubicBezTo>
                  <a:cubicBezTo>
                    <a:pt x="143" y="123"/>
                    <a:pt x="143" y="123"/>
                    <a:pt x="143" y="123"/>
                  </a:cubicBezTo>
                  <a:cubicBezTo>
                    <a:pt x="143" y="259"/>
                    <a:pt x="143" y="259"/>
                    <a:pt x="143" y="259"/>
                  </a:cubicBezTo>
                  <a:cubicBezTo>
                    <a:pt x="65" y="305"/>
                    <a:pt x="65" y="305"/>
                    <a:pt x="65" y="305"/>
                  </a:cubicBezTo>
                  <a:cubicBezTo>
                    <a:pt x="65" y="21"/>
                    <a:pt x="65" y="21"/>
                    <a:pt x="65" y="21"/>
                  </a:cubicBezTo>
                  <a:cubicBezTo>
                    <a:pt x="65" y="14"/>
                    <a:pt x="69" y="8"/>
                    <a:pt x="75" y="4"/>
                  </a:cubicBezTo>
                  <a:cubicBezTo>
                    <a:pt x="80" y="1"/>
                    <a:pt x="88" y="0"/>
                    <a:pt x="94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eaLnBrk="1" fontAlgn="auto" hangingPunct="1">
                <a:spcBef>
                  <a:spcPts val="0"/>
                </a:spcBef>
                <a:spcAft>
                  <a:spcPts val="0"/>
                </a:spcAft>
                <a:defRPr/>
              </a:pPr>
              <a:endParaRPr lang="en-US" sz="2400">
                <a:solidFill>
                  <a:srgbClr val="555555"/>
                </a:solidFill>
                <a:latin typeface="+mn-lt"/>
              </a:endParaRPr>
            </a:p>
          </p:txBody>
        </p:sp>
      </p:grpSp>
      <p:sp>
        <p:nvSpPr>
          <p:cNvPr id="42" name="ZoneTexte 41">
            <a:extLst>
              <a:ext uri="{FF2B5EF4-FFF2-40B4-BE49-F238E27FC236}">
                <a16:creationId xmlns:a16="http://schemas.microsoft.com/office/drawing/2014/main" id="{6D0F30CA-EAEF-4898-9DEA-00F08A78975F}"/>
              </a:ext>
            </a:extLst>
          </p:cNvPr>
          <p:cNvSpPr txBox="1"/>
          <p:nvPr/>
        </p:nvSpPr>
        <p:spPr bwMode="gray">
          <a:xfrm>
            <a:off x="1176338" y="6623050"/>
            <a:ext cx="865187" cy="136525"/>
          </a:xfrm>
          <a:prstGeom prst="rect">
            <a:avLst/>
          </a:prstGeom>
        </p:spPr>
        <p:txBody>
          <a:bodyPr wrap="none" lIns="0" tIns="0" rIns="0" bIns="0"/>
          <a:lstStyle>
            <a:defPPr>
              <a:defRPr lang="en-US"/>
            </a:defPPr>
            <a:lvl1pPr>
              <a:defRPr sz="600" b="1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r>
              <a:rPr lang="fr-FR" sz="800" b="0">
                <a:solidFill>
                  <a:srgbClr val="555555">
                    <a:tint val="75000"/>
                  </a:srgbClr>
                </a:solidFill>
                <a:latin typeface="+mn-lt"/>
              </a:rPr>
              <a:t>© DEKRA 2019</a:t>
            </a: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94464" r:id="rId1"/>
    <p:sldLayoutId id="2147494465" r:id="rId2"/>
    <p:sldLayoutId id="2147494419" r:id="rId3"/>
    <p:sldLayoutId id="2147494420" r:id="rId4"/>
    <p:sldLayoutId id="2147494421" r:id="rId5"/>
    <p:sldLayoutId id="2147494422" r:id="rId6"/>
    <p:sldLayoutId id="2147494423" r:id="rId7"/>
    <p:sldLayoutId id="2147494424" r:id="rId8"/>
    <p:sldLayoutId id="2147494425" r:id="rId9"/>
    <p:sldLayoutId id="2147494426" r:id="rId10"/>
    <p:sldLayoutId id="2147494427" r:id="rId11"/>
    <p:sldLayoutId id="2147494428" r:id="rId12"/>
    <p:sldLayoutId id="2147494466" r:id="rId13"/>
    <p:sldLayoutId id="2147494429" r:id="rId14"/>
  </p:sldLayoutIdLst>
  <p:transition spd="med">
    <p:fade/>
  </p:transition>
  <p:hf hdr="0" ftr="0" dt="0"/>
  <p:txStyles>
    <p:titleStyle>
      <a:lvl1pPr algn="l" defTabSz="1217613" rtl="0" eaLnBrk="0" fontAlgn="base" hangingPunct="0">
        <a:spcBef>
          <a:spcPct val="0"/>
        </a:spcBef>
        <a:spcAft>
          <a:spcPct val="0"/>
        </a:spcAft>
        <a:defRPr sz="2600" kern="1200">
          <a:solidFill>
            <a:schemeClr val="accent1"/>
          </a:solidFill>
          <a:latin typeface="+mj-lt"/>
          <a:ea typeface="+mj-ea"/>
          <a:cs typeface="+mj-cs"/>
        </a:defRPr>
      </a:lvl1pPr>
      <a:lvl2pPr algn="l" defTabSz="1217613" rtl="0" eaLnBrk="0" fontAlgn="base" hangingPunct="0">
        <a:spcBef>
          <a:spcPct val="0"/>
        </a:spcBef>
        <a:spcAft>
          <a:spcPct val="0"/>
        </a:spcAft>
        <a:defRPr sz="2600">
          <a:solidFill>
            <a:schemeClr val="accent1"/>
          </a:solidFill>
          <a:latin typeface="Arial" panose="020B0604020202020204" pitchFamily="34" charset="0"/>
        </a:defRPr>
      </a:lvl2pPr>
      <a:lvl3pPr algn="l" defTabSz="1217613" rtl="0" eaLnBrk="0" fontAlgn="base" hangingPunct="0">
        <a:spcBef>
          <a:spcPct val="0"/>
        </a:spcBef>
        <a:spcAft>
          <a:spcPct val="0"/>
        </a:spcAft>
        <a:defRPr sz="2600">
          <a:solidFill>
            <a:schemeClr val="accent1"/>
          </a:solidFill>
          <a:latin typeface="Arial" panose="020B0604020202020204" pitchFamily="34" charset="0"/>
        </a:defRPr>
      </a:lvl3pPr>
      <a:lvl4pPr algn="l" defTabSz="1217613" rtl="0" eaLnBrk="0" fontAlgn="base" hangingPunct="0">
        <a:spcBef>
          <a:spcPct val="0"/>
        </a:spcBef>
        <a:spcAft>
          <a:spcPct val="0"/>
        </a:spcAft>
        <a:defRPr sz="2600">
          <a:solidFill>
            <a:schemeClr val="accent1"/>
          </a:solidFill>
          <a:latin typeface="Arial" panose="020B0604020202020204" pitchFamily="34" charset="0"/>
        </a:defRPr>
      </a:lvl4pPr>
      <a:lvl5pPr algn="l" defTabSz="1217613" rtl="0" eaLnBrk="0" fontAlgn="base" hangingPunct="0">
        <a:spcBef>
          <a:spcPct val="0"/>
        </a:spcBef>
        <a:spcAft>
          <a:spcPct val="0"/>
        </a:spcAft>
        <a:defRPr sz="2600">
          <a:solidFill>
            <a:schemeClr val="accent1"/>
          </a:solidFill>
          <a:latin typeface="Arial" panose="020B0604020202020204" pitchFamily="34" charset="0"/>
        </a:defRPr>
      </a:lvl5pPr>
      <a:lvl6pPr marL="457200" algn="l" defTabSz="1217613" rtl="0" fontAlgn="base">
        <a:spcBef>
          <a:spcPct val="0"/>
        </a:spcBef>
        <a:spcAft>
          <a:spcPct val="0"/>
        </a:spcAft>
        <a:defRPr sz="2600">
          <a:solidFill>
            <a:schemeClr val="accent1"/>
          </a:solidFill>
          <a:latin typeface="Arial" panose="020B0604020202020204" pitchFamily="34" charset="0"/>
        </a:defRPr>
      </a:lvl6pPr>
      <a:lvl7pPr marL="914400" algn="l" defTabSz="1217613" rtl="0" fontAlgn="base">
        <a:spcBef>
          <a:spcPct val="0"/>
        </a:spcBef>
        <a:spcAft>
          <a:spcPct val="0"/>
        </a:spcAft>
        <a:defRPr sz="2600">
          <a:solidFill>
            <a:schemeClr val="accent1"/>
          </a:solidFill>
          <a:latin typeface="Arial" panose="020B0604020202020204" pitchFamily="34" charset="0"/>
        </a:defRPr>
      </a:lvl7pPr>
      <a:lvl8pPr marL="1371600" algn="l" defTabSz="1217613" rtl="0" fontAlgn="base">
        <a:spcBef>
          <a:spcPct val="0"/>
        </a:spcBef>
        <a:spcAft>
          <a:spcPct val="0"/>
        </a:spcAft>
        <a:defRPr sz="2600">
          <a:solidFill>
            <a:schemeClr val="accent1"/>
          </a:solidFill>
          <a:latin typeface="Arial" panose="020B0604020202020204" pitchFamily="34" charset="0"/>
        </a:defRPr>
      </a:lvl8pPr>
      <a:lvl9pPr marL="1828800" algn="l" defTabSz="1217613" rtl="0" fontAlgn="base">
        <a:spcBef>
          <a:spcPct val="0"/>
        </a:spcBef>
        <a:spcAft>
          <a:spcPct val="0"/>
        </a:spcAft>
        <a:defRPr sz="2600">
          <a:solidFill>
            <a:schemeClr val="accent1"/>
          </a:solidFill>
          <a:latin typeface="Arial" panose="020B0604020202020204" pitchFamily="34" charset="0"/>
        </a:defRPr>
      </a:lvl9pPr>
    </p:titleStyle>
    <p:bodyStyle>
      <a:lvl1pPr algn="l" defTabSz="1217613" rtl="0" eaLnBrk="0" fontAlgn="base" hangingPunct="0">
        <a:spcBef>
          <a:spcPts val="800"/>
        </a:spcBef>
        <a:spcAft>
          <a:spcPts val="800"/>
        </a:spcAft>
        <a:buClr>
          <a:schemeClr val="accent1"/>
        </a:buClr>
        <a:buFont typeface="Wingdings" panose="05000000000000000000" pitchFamily="2" charset="2"/>
        <a:defRPr sz="1600" kern="1200">
          <a:solidFill>
            <a:schemeClr val="tx1"/>
          </a:solidFill>
          <a:latin typeface="+mn-lt"/>
          <a:ea typeface="+mn-ea"/>
          <a:cs typeface="+mn-cs"/>
        </a:defRPr>
      </a:lvl1pPr>
      <a:lvl2pPr marL="239713" indent="-239713" algn="l" defTabSz="1217613" rtl="0" eaLnBrk="0" fontAlgn="base" hangingPunct="0">
        <a:spcBef>
          <a:spcPts val="400"/>
        </a:spcBef>
        <a:spcAft>
          <a:spcPts val="400"/>
        </a:spcAft>
        <a:buClr>
          <a:schemeClr val="accent1"/>
        </a:buClr>
        <a:buFont typeface="Wingdings" panose="05000000000000000000" pitchFamily="2" charset="2"/>
        <a:buChar char="§"/>
        <a:defRPr sz="1600" kern="1200">
          <a:solidFill>
            <a:schemeClr val="tx1"/>
          </a:solidFill>
          <a:latin typeface="+mn-lt"/>
          <a:ea typeface="+mn-ea"/>
          <a:cs typeface="+mn-cs"/>
        </a:defRPr>
      </a:lvl2pPr>
      <a:lvl3pPr marL="479425" indent="-239713" algn="l" defTabSz="1217613" rtl="0" eaLnBrk="0" fontAlgn="base" hangingPunct="0">
        <a:spcBef>
          <a:spcPts val="400"/>
        </a:spcBef>
        <a:spcAft>
          <a:spcPts val="400"/>
        </a:spcAft>
        <a:buClr>
          <a:schemeClr val="accent1"/>
        </a:buClr>
        <a:buFont typeface="Symbol" panose="05050102010706020507" pitchFamily="18" charset="2"/>
        <a:buChar char="-"/>
        <a:defRPr sz="1600" kern="1200">
          <a:solidFill>
            <a:schemeClr val="tx1"/>
          </a:solidFill>
          <a:latin typeface="+mn-lt"/>
          <a:ea typeface="+mn-ea"/>
          <a:cs typeface="+mn-cs"/>
        </a:defRPr>
      </a:lvl3pPr>
      <a:lvl4pPr marL="715963" indent="-238125" algn="l" defTabSz="1217613" rtl="0" eaLnBrk="0" fontAlgn="base" hangingPunct="0">
        <a:spcBef>
          <a:spcPts val="400"/>
        </a:spcBef>
        <a:spcAft>
          <a:spcPts val="400"/>
        </a:spcAft>
        <a:buClr>
          <a:schemeClr val="accent1"/>
        </a:buClr>
        <a:buFont typeface="Symbol" panose="05050102010706020507" pitchFamily="18" charset="2"/>
        <a:buChar char="-"/>
        <a:defRPr sz="1600" kern="1200">
          <a:solidFill>
            <a:schemeClr val="tx1"/>
          </a:solidFill>
          <a:latin typeface="+mn-lt"/>
          <a:ea typeface="+mn-ea"/>
          <a:cs typeface="+mn-cs"/>
        </a:defRPr>
      </a:lvl4pPr>
      <a:lvl5pPr algn="l" defTabSz="1217613" rtl="0" eaLnBrk="0" fontAlgn="base" hangingPunct="0">
        <a:spcBef>
          <a:spcPts val="800"/>
        </a:spcBef>
        <a:spcAft>
          <a:spcPts val="800"/>
        </a:spcAft>
        <a:buClr>
          <a:schemeClr val="accent1"/>
        </a:buClr>
        <a:buFont typeface="Symbol" panose="05050102010706020507" pitchFamily="18" charset="2"/>
        <a:defRPr sz="1600" b="1" kern="1200">
          <a:solidFill>
            <a:schemeClr val="accent1"/>
          </a:solidFill>
          <a:latin typeface="+mn-lt"/>
          <a:ea typeface="+mn-ea"/>
          <a:cs typeface="+mn-cs"/>
        </a:defRPr>
      </a:lvl5pPr>
      <a:lvl6pPr marL="0" indent="0" algn="l" defTabSz="1219170" rtl="0" eaLnBrk="1" latinLnBrk="0" hangingPunct="1">
        <a:spcBef>
          <a:spcPts val="800"/>
        </a:spcBef>
        <a:spcAft>
          <a:spcPts val="800"/>
        </a:spcAft>
        <a:buClr>
          <a:schemeClr val="accent1"/>
        </a:buClr>
        <a:buFont typeface="Symbol" panose="05050102010706020507" pitchFamily="18" charset="2"/>
        <a:buNone/>
        <a:defRPr sz="1600" b="1" kern="1200">
          <a:solidFill>
            <a:schemeClr val="accent4"/>
          </a:solidFill>
          <a:latin typeface="+mn-lt"/>
          <a:ea typeface="+mn-ea"/>
          <a:cs typeface="+mn-cs"/>
        </a:defRPr>
      </a:lvl6pPr>
      <a:lvl7pPr marL="0" indent="0" algn="l" defTabSz="1219170" rtl="0" eaLnBrk="1" latinLnBrk="0" hangingPunct="1">
        <a:spcBef>
          <a:spcPts val="800"/>
        </a:spcBef>
        <a:spcAft>
          <a:spcPts val="800"/>
        </a:spcAft>
        <a:buClr>
          <a:schemeClr val="accent1"/>
        </a:buClr>
        <a:buFont typeface="Symbol" panose="05050102010706020507" pitchFamily="18" charset="2"/>
        <a:buNone/>
        <a:defRPr sz="1600" b="1" kern="1200">
          <a:solidFill>
            <a:schemeClr val="accent5"/>
          </a:solidFill>
          <a:latin typeface="+mn-lt"/>
          <a:ea typeface="+mn-ea"/>
          <a:cs typeface="+mn-cs"/>
        </a:defRPr>
      </a:lvl7pPr>
      <a:lvl8pPr marL="0" indent="0" algn="l" defTabSz="1219170" rtl="0" eaLnBrk="1" latinLnBrk="0" hangingPunct="1">
        <a:spcBef>
          <a:spcPts val="800"/>
        </a:spcBef>
        <a:spcAft>
          <a:spcPts val="800"/>
        </a:spcAft>
        <a:buClr>
          <a:schemeClr val="accent1"/>
        </a:buClr>
        <a:buFont typeface="Symbol" panose="05050102010706020507" pitchFamily="18" charset="2"/>
        <a:buNone/>
        <a:defRPr sz="1600" b="1" kern="1200">
          <a:solidFill>
            <a:schemeClr val="accent6"/>
          </a:solidFill>
          <a:latin typeface="+mn-lt"/>
          <a:ea typeface="+mn-ea"/>
          <a:cs typeface="+mn-cs"/>
        </a:defRPr>
      </a:lvl8pPr>
      <a:lvl9pPr marL="0" indent="0" algn="l" defTabSz="1219170" rtl="0" eaLnBrk="1" latinLnBrk="0" hangingPunct="1">
        <a:spcBef>
          <a:spcPts val="400"/>
        </a:spcBef>
        <a:spcAft>
          <a:spcPts val="400"/>
        </a:spcAft>
        <a:buClr>
          <a:schemeClr val="accent1"/>
        </a:buClr>
        <a:buFont typeface="Symbol" panose="05050102010706020507" pitchFamily="18" charset="2"/>
        <a:buNone/>
        <a:defRPr sz="933" b="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09585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219170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828754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4pPr>
      <a:lvl5pPr marL="2438339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5pPr>
      <a:lvl6pPr marL="3047924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3657509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7pPr>
      <a:lvl8pPr marL="4267093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8pPr>
      <a:lvl9pPr marL="4876678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0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 bwMode="gray"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0242" name="Object 4" hidden="1">
            <a:extLst>
              <a:ext uri="{FF2B5EF4-FFF2-40B4-BE49-F238E27FC236}">
                <a16:creationId xmlns:a16="http://schemas.microsoft.com/office/drawing/2014/main" id="{CAF913E4-F511-4F25-818E-25EDDD01DF15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43"/>
            </p:custDataLst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4" imgW="360" imgH="360" progId="">
                  <p:embed/>
                </p:oleObj>
              </mc:Choice>
              <mc:Fallback>
                <p:oleObj name="think-cell Slide" r:id="rId44" imgW="360" imgH="360" progId="">
                  <p:embed/>
                  <p:pic>
                    <p:nvPicPr>
                      <p:cNvPr id="10242" name="Object 4" hidden="1">
                        <a:extLst>
                          <a:ext uri="{FF2B5EF4-FFF2-40B4-BE49-F238E27FC236}">
                            <a16:creationId xmlns:a16="http://schemas.microsoft.com/office/drawing/2014/main" id="{CAF913E4-F511-4F25-818E-25EDDD01DF15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10243" name="Grafik 5" descr="Ein Bild, das Natur, Wand, Frühling, Boden enthält.&#10;&#10;Automatisch generierte Beschreibung">
            <a:extLst>
              <a:ext uri="{FF2B5EF4-FFF2-40B4-BE49-F238E27FC236}">
                <a16:creationId xmlns:a16="http://schemas.microsoft.com/office/drawing/2014/main" id="{BDC214D0-03FB-4536-BF15-4F2948A75BD3}"/>
              </a:ext>
            </a:extLst>
          </p:cNvPr>
          <p:cNvPicPr>
            <a:picLocks noChangeAspect="1"/>
          </p:cNvPicPr>
          <p:nvPr userDrawn="1"/>
        </p:nvPicPr>
        <p:blipFill>
          <a:blip r:embed="rId4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0244" name="Grafik 10">
            <a:extLst>
              <a:ext uri="{FF2B5EF4-FFF2-40B4-BE49-F238E27FC236}">
                <a16:creationId xmlns:a16="http://schemas.microsoft.com/office/drawing/2014/main" id="{718E84C8-45DD-4252-9122-5834F7659E1A}"/>
              </a:ext>
            </a:extLst>
          </p:cNvPr>
          <p:cNvPicPr>
            <a:picLocks noChangeAspect="1"/>
          </p:cNvPicPr>
          <p:nvPr userDrawn="1"/>
        </p:nvPicPr>
        <p:blipFill>
          <a:blip r:embed="rId4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Rechteck 7">
            <a:extLst>
              <a:ext uri="{FF2B5EF4-FFF2-40B4-BE49-F238E27FC236}">
                <a16:creationId xmlns:a16="http://schemas.microsoft.com/office/drawing/2014/main" id="{E5EF6815-BEF7-42A2-8C7B-130B4708A62E}"/>
              </a:ext>
            </a:extLst>
          </p:cNvPr>
          <p:cNvSpPr/>
          <p:nvPr userDrawn="1"/>
        </p:nvSpPr>
        <p:spPr bwMode="gray">
          <a:xfrm>
            <a:off x="0" y="0"/>
            <a:ext cx="12192000" cy="6858000"/>
          </a:xfrm>
          <a:prstGeom prst="rect">
            <a:avLst/>
          </a:prstGeom>
          <a:gradFill flip="none" rotWithShape="1">
            <a:gsLst>
              <a:gs pos="0">
                <a:schemeClr val="accent6">
                  <a:lumMod val="89000"/>
                  <a:alpha val="80000"/>
                </a:schemeClr>
              </a:gs>
              <a:gs pos="23000">
                <a:schemeClr val="accent6">
                  <a:lumMod val="89000"/>
                  <a:alpha val="60000"/>
                </a:schemeClr>
              </a:gs>
              <a:gs pos="69000">
                <a:schemeClr val="accent6">
                  <a:lumMod val="75000"/>
                  <a:alpha val="60000"/>
                </a:schemeClr>
              </a:gs>
              <a:gs pos="97000">
                <a:schemeClr val="accent6">
                  <a:lumMod val="70000"/>
                  <a:alpha val="2000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 eaLnBrk="1" fontAlgn="auto" hangingPunct="1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>
              <a:solidFill>
                <a:srgbClr val="FFFFFF"/>
              </a:solidFill>
            </a:endParaRPr>
          </a:p>
        </p:txBody>
      </p:sp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7A49B0CA-1B53-4810-AF34-285B7784C742}"/>
              </a:ext>
            </a:extLst>
          </p:cNvPr>
          <p:cNvSpPr>
            <a:spLocks noGrp="1"/>
          </p:cNvSpPr>
          <p:nvPr>
            <p:ph type="title"/>
          </p:nvPr>
        </p:nvSpPr>
        <p:spPr bwMode="gray">
          <a:xfrm>
            <a:off x="515938" y="338138"/>
            <a:ext cx="7307262" cy="538162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endParaRPr lang="de-DE" noProof="0"/>
          </a:p>
        </p:txBody>
      </p:sp>
      <p:sp>
        <p:nvSpPr>
          <p:cNvPr id="3" name="Fußzeilenplatzhalter 2">
            <a:extLst>
              <a:ext uri="{FF2B5EF4-FFF2-40B4-BE49-F238E27FC236}">
                <a16:creationId xmlns:a16="http://schemas.microsoft.com/office/drawing/2014/main" id="{D370F44C-93CE-47CC-AA43-B39582CDA34F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227138" y="6492875"/>
            <a:ext cx="4183062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 eaLnBrk="1" fontAlgn="auto" hangingPunct="1">
              <a:spcBef>
                <a:spcPts val="0"/>
              </a:spcBef>
              <a:spcAft>
                <a:spcPts val="0"/>
              </a:spcAft>
              <a:defRPr sz="900">
                <a:solidFill>
                  <a:srgbClr val="FFFFFF"/>
                </a:solidFill>
                <a:latin typeface="Arial"/>
              </a:defRPr>
            </a:lvl1pPr>
          </a:lstStyle>
          <a:p>
            <a:pPr>
              <a:defRPr/>
            </a:pPr>
            <a:r>
              <a:rPr lang="de-DE"/>
              <a:t>Footer</a:t>
            </a:r>
          </a:p>
        </p:txBody>
      </p:sp>
      <p:sp>
        <p:nvSpPr>
          <p:cNvPr id="4" name="Foliennummernplatzhalter 3">
            <a:extLst>
              <a:ext uri="{FF2B5EF4-FFF2-40B4-BE49-F238E27FC236}">
                <a16:creationId xmlns:a16="http://schemas.microsoft.com/office/drawing/2014/main" id="{7F631317-3305-4011-8FE6-A2D62A9B3D3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23888" y="6492875"/>
            <a:ext cx="603250" cy="365125"/>
          </a:xfrm>
          <a:prstGeom prst="rect">
            <a:avLst/>
          </a:prstGeom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eaLnBrk="1" hangingPunct="1">
              <a:defRPr sz="900">
                <a:solidFill>
                  <a:srgbClr val="FFFFFF"/>
                </a:solidFill>
              </a:defRPr>
            </a:lvl1pPr>
          </a:lstStyle>
          <a:p>
            <a:fld id="{0B516D5A-868C-4F50-8FD6-A0CE09839B52}" type="slidenum">
              <a:rPr lang="de-DE" altLang="fr-FR"/>
              <a:pPr/>
              <a:t>‹#›</a:t>
            </a:fld>
            <a:endParaRPr lang="de-DE" altLang="fr-FR"/>
          </a:p>
        </p:txBody>
      </p:sp>
      <p:pic>
        <p:nvPicPr>
          <p:cNvPr id="10251" name="Grafik 9">
            <a:extLst>
              <a:ext uri="{FF2B5EF4-FFF2-40B4-BE49-F238E27FC236}">
                <a16:creationId xmlns:a16="http://schemas.microsoft.com/office/drawing/2014/main" id="{C6C4C43F-E5E3-4FB6-9317-6BC346E79B61}"/>
              </a:ext>
            </a:extLst>
          </p:cNvPr>
          <p:cNvPicPr>
            <a:picLocks noChangeAspect="1"/>
          </p:cNvPicPr>
          <p:nvPr userDrawn="1"/>
        </p:nvPicPr>
        <p:blipFill>
          <a:blip r:embed="rId4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custDataLst>
      <p:tags r:id="rId42"/>
    </p:custDataLst>
  </p:cSld>
  <p:clrMap bg1="lt1" tx1="dk1" bg2="lt2" tx2="dk2" accent1="accent1" accent2="accent2" accent3="accent3" accent4="accent4" accent5="accent5" accent6="accent6" hlink="hlink" folHlink="folHlink"/>
  <p:sldLayoutIdLst>
    <p:sldLayoutId id="2147494634" r:id="rId1"/>
    <p:sldLayoutId id="2147494635" r:id="rId2"/>
    <p:sldLayoutId id="2147494636" r:id="rId3"/>
    <p:sldLayoutId id="2147494637" r:id="rId4"/>
    <p:sldLayoutId id="2147494638" r:id="rId5"/>
    <p:sldLayoutId id="2147494639" r:id="rId6"/>
    <p:sldLayoutId id="2147494640" r:id="rId7"/>
    <p:sldLayoutId id="2147494641" r:id="rId8"/>
    <p:sldLayoutId id="2147494642" r:id="rId9"/>
    <p:sldLayoutId id="2147494643" r:id="rId10"/>
    <p:sldLayoutId id="2147494644" r:id="rId11"/>
    <p:sldLayoutId id="2147494645" r:id="rId12"/>
    <p:sldLayoutId id="2147494646" r:id="rId13"/>
    <p:sldLayoutId id="2147494647" r:id="rId14"/>
    <p:sldLayoutId id="2147494648" r:id="rId15"/>
    <p:sldLayoutId id="2147494649" r:id="rId16"/>
    <p:sldLayoutId id="2147494650" r:id="rId17"/>
    <p:sldLayoutId id="2147494651" r:id="rId18"/>
    <p:sldLayoutId id="2147494652" r:id="rId19"/>
    <p:sldLayoutId id="2147494653" r:id="rId20"/>
    <p:sldLayoutId id="2147494654" r:id="rId21"/>
    <p:sldLayoutId id="2147494655" r:id="rId22"/>
    <p:sldLayoutId id="2147494656" r:id="rId23"/>
    <p:sldLayoutId id="2147494657" r:id="rId24"/>
    <p:sldLayoutId id="2147494658" r:id="rId25"/>
    <p:sldLayoutId id="2147494659" r:id="rId26"/>
    <p:sldLayoutId id="2147494660" r:id="rId27"/>
    <p:sldLayoutId id="2147494661" r:id="rId28"/>
    <p:sldLayoutId id="2147494662" r:id="rId29"/>
    <p:sldLayoutId id="2147494663" r:id="rId30"/>
    <p:sldLayoutId id="2147494664" r:id="rId31"/>
    <p:sldLayoutId id="2147494665" r:id="rId32"/>
    <p:sldLayoutId id="2147494666" r:id="rId33"/>
    <p:sldLayoutId id="2147494667" r:id="rId34"/>
    <p:sldLayoutId id="2147494668" r:id="rId35"/>
    <p:sldLayoutId id="2147494669" r:id="rId36"/>
    <p:sldLayoutId id="2147494670" r:id="rId37"/>
    <p:sldLayoutId id="2147494671" r:id="rId38"/>
    <p:sldLayoutId id="2147494672" r:id="rId39"/>
    <p:sldLayoutId id="2147494673" r:id="rId40"/>
  </p:sldLayoutIdLst>
  <p:transition spd="med">
    <p:fade/>
  </p:transition>
  <p:hf hdr="0" dt="0"/>
  <p:txStyles>
    <p:titleStyle>
      <a:lvl1pPr marL="85725" algn="l" defTabSz="1217613" rtl="0" fontAlgn="base">
        <a:spcBef>
          <a:spcPct val="0"/>
        </a:spcBef>
        <a:spcAft>
          <a:spcPct val="0"/>
        </a:spcAft>
        <a:defRPr sz="2800" b="1" kern="1200" spc="200">
          <a:solidFill>
            <a:schemeClr val="accent1"/>
          </a:solidFill>
          <a:latin typeface="Arial Narrow" panose="020B0606020202030204" pitchFamily="34" charset="0"/>
          <a:ea typeface="+mj-ea"/>
          <a:cs typeface="+mj-cs"/>
        </a:defRPr>
      </a:lvl1pPr>
      <a:lvl2pPr marL="85725" algn="l" defTabSz="1217613" rtl="0" fontAlgn="base">
        <a:spcBef>
          <a:spcPct val="0"/>
        </a:spcBef>
        <a:spcAft>
          <a:spcPct val="0"/>
        </a:spcAft>
        <a:defRPr sz="2800" b="1">
          <a:solidFill>
            <a:schemeClr val="accent1"/>
          </a:solidFill>
          <a:latin typeface="Arial Narrow" panose="020B0606020202030204" pitchFamily="34" charset="0"/>
        </a:defRPr>
      </a:lvl2pPr>
      <a:lvl3pPr marL="85725" algn="l" defTabSz="1217613" rtl="0" fontAlgn="base">
        <a:spcBef>
          <a:spcPct val="0"/>
        </a:spcBef>
        <a:spcAft>
          <a:spcPct val="0"/>
        </a:spcAft>
        <a:defRPr sz="2800" b="1">
          <a:solidFill>
            <a:schemeClr val="accent1"/>
          </a:solidFill>
          <a:latin typeface="Arial Narrow" panose="020B0606020202030204" pitchFamily="34" charset="0"/>
        </a:defRPr>
      </a:lvl3pPr>
      <a:lvl4pPr marL="85725" algn="l" defTabSz="1217613" rtl="0" fontAlgn="base">
        <a:spcBef>
          <a:spcPct val="0"/>
        </a:spcBef>
        <a:spcAft>
          <a:spcPct val="0"/>
        </a:spcAft>
        <a:defRPr sz="2800" b="1">
          <a:solidFill>
            <a:schemeClr val="accent1"/>
          </a:solidFill>
          <a:latin typeface="Arial Narrow" panose="020B0606020202030204" pitchFamily="34" charset="0"/>
        </a:defRPr>
      </a:lvl4pPr>
      <a:lvl5pPr marL="85725" algn="l" defTabSz="1217613" rtl="0" fontAlgn="base">
        <a:spcBef>
          <a:spcPct val="0"/>
        </a:spcBef>
        <a:spcAft>
          <a:spcPct val="0"/>
        </a:spcAft>
        <a:defRPr sz="2800" b="1">
          <a:solidFill>
            <a:schemeClr val="accent1"/>
          </a:solidFill>
          <a:latin typeface="Arial Narrow" panose="020B0606020202030204" pitchFamily="34" charset="0"/>
        </a:defRPr>
      </a:lvl5pPr>
      <a:lvl6pPr marL="542925" algn="l" defTabSz="1217613" rtl="0" fontAlgn="base">
        <a:spcBef>
          <a:spcPct val="0"/>
        </a:spcBef>
        <a:spcAft>
          <a:spcPct val="0"/>
        </a:spcAft>
        <a:defRPr sz="2800" b="1">
          <a:solidFill>
            <a:schemeClr val="accent1"/>
          </a:solidFill>
          <a:latin typeface="Arial Narrow" panose="020B0606020202030204" pitchFamily="34" charset="0"/>
        </a:defRPr>
      </a:lvl6pPr>
      <a:lvl7pPr marL="1000125" algn="l" defTabSz="1217613" rtl="0" fontAlgn="base">
        <a:spcBef>
          <a:spcPct val="0"/>
        </a:spcBef>
        <a:spcAft>
          <a:spcPct val="0"/>
        </a:spcAft>
        <a:defRPr sz="2800" b="1">
          <a:solidFill>
            <a:schemeClr val="accent1"/>
          </a:solidFill>
          <a:latin typeface="Arial Narrow" panose="020B0606020202030204" pitchFamily="34" charset="0"/>
        </a:defRPr>
      </a:lvl7pPr>
      <a:lvl8pPr marL="1457325" algn="l" defTabSz="1217613" rtl="0" fontAlgn="base">
        <a:spcBef>
          <a:spcPct val="0"/>
        </a:spcBef>
        <a:spcAft>
          <a:spcPct val="0"/>
        </a:spcAft>
        <a:defRPr sz="2800" b="1">
          <a:solidFill>
            <a:schemeClr val="accent1"/>
          </a:solidFill>
          <a:latin typeface="Arial Narrow" panose="020B0606020202030204" pitchFamily="34" charset="0"/>
        </a:defRPr>
      </a:lvl8pPr>
      <a:lvl9pPr marL="1914525" algn="l" defTabSz="1217613" rtl="0" fontAlgn="base">
        <a:spcBef>
          <a:spcPct val="0"/>
        </a:spcBef>
        <a:spcAft>
          <a:spcPct val="0"/>
        </a:spcAft>
        <a:defRPr sz="2800" b="1">
          <a:solidFill>
            <a:schemeClr val="accent1"/>
          </a:solidFill>
          <a:latin typeface="Arial Narrow" panose="020B0606020202030204" pitchFamily="34" charset="0"/>
        </a:defRPr>
      </a:lvl9pPr>
    </p:titleStyle>
    <p:bodyStyle>
      <a:lvl1pPr algn="l" defTabSz="1217613" rtl="0" fontAlgn="base">
        <a:spcBef>
          <a:spcPts val="800"/>
        </a:spcBef>
        <a:spcAft>
          <a:spcPts val="800"/>
        </a:spcAft>
        <a:buClr>
          <a:schemeClr val="accent1"/>
        </a:buClr>
        <a:buFont typeface="Wingdings" panose="05000000000000000000" pitchFamily="2" charset="2"/>
        <a:defRPr sz="1600" kern="1200">
          <a:solidFill>
            <a:schemeClr val="tx1"/>
          </a:solidFill>
          <a:latin typeface="+mn-lt"/>
          <a:ea typeface="+mn-ea"/>
          <a:cs typeface="+mn-cs"/>
        </a:defRPr>
      </a:lvl1pPr>
      <a:lvl2pPr marL="239713" indent="-239713" algn="l" defTabSz="1217613" rtl="0" fontAlgn="base">
        <a:spcBef>
          <a:spcPts val="400"/>
        </a:spcBef>
        <a:spcAft>
          <a:spcPts val="400"/>
        </a:spcAft>
        <a:buClr>
          <a:schemeClr val="accent1"/>
        </a:buClr>
        <a:buFont typeface="Wingdings" panose="05000000000000000000" pitchFamily="2" charset="2"/>
        <a:buChar char="§"/>
        <a:defRPr sz="1600" kern="1200">
          <a:solidFill>
            <a:schemeClr val="tx1"/>
          </a:solidFill>
          <a:latin typeface="+mn-lt"/>
          <a:ea typeface="+mn-ea"/>
          <a:cs typeface="+mn-cs"/>
        </a:defRPr>
      </a:lvl2pPr>
      <a:lvl3pPr marL="479425" indent="-239713" algn="l" defTabSz="1217613" rtl="0" fontAlgn="base">
        <a:spcBef>
          <a:spcPts val="400"/>
        </a:spcBef>
        <a:spcAft>
          <a:spcPts val="400"/>
        </a:spcAft>
        <a:buClr>
          <a:schemeClr val="accent1"/>
        </a:buClr>
        <a:buFont typeface="Symbol" panose="05050102010706020507" pitchFamily="18" charset="2"/>
        <a:buChar char="-"/>
        <a:defRPr sz="1600" kern="1200">
          <a:solidFill>
            <a:schemeClr val="tx1"/>
          </a:solidFill>
          <a:latin typeface="+mn-lt"/>
          <a:ea typeface="+mn-ea"/>
          <a:cs typeface="+mn-cs"/>
        </a:defRPr>
      </a:lvl3pPr>
      <a:lvl4pPr marL="715963" indent="-238125" algn="l" defTabSz="1217613" rtl="0" fontAlgn="base">
        <a:spcBef>
          <a:spcPts val="400"/>
        </a:spcBef>
        <a:spcAft>
          <a:spcPts val="400"/>
        </a:spcAft>
        <a:buClr>
          <a:schemeClr val="accent1"/>
        </a:buClr>
        <a:buFont typeface="Symbol" panose="05050102010706020507" pitchFamily="18" charset="2"/>
        <a:buChar char="-"/>
        <a:defRPr sz="1600" kern="1200">
          <a:solidFill>
            <a:schemeClr val="tx1"/>
          </a:solidFill>
          <a:latin typeface="+mn-lt"/>
          <a:ea typeface="+mn-ea"/>
          <a:cs typeface="+mn-cs"/>
        </a:defRPr>
      </a:lvl4pPr>
      <a:lvl5pPr algn="l" defTabSz="1217613" rtl="0" fontAlgn="base">
        <a:spcBef>
          <a:spcPts val="800"/>
        </a:spcBef>
        <a:spcAft>
          <a:spcPts val="800"/>
        </a:spcAft>
        <a:buClr>
          <a:schemeClr val="accent1"/>
        </a:buClr>
        <a:buFont typeface="Symbol" panose="05050102010706020507" pitchFamily="18" charset="2"/>
        <a:defRPr sz="1600" b="1" kern="1200">
          <a:solidFill>
            <a:schemeClr val="accent1"/>
          </a:solidFill>
          <a:latin typeface="+mn-lt"/>
          <a:ea typeface="+mn-ea"/>
          <a:cs typeface="+mn-cs"/>
        </a:defRPr>
      </a:lvl5pPr>
      <a:lvl6pPr marL="0" indent="0" algn="l" defTabSz="1219170" rtl="0" eaLnBrk="1" latinLnBrk="0" hangingPunct="1">
        <a:spcBef>
          <a:spcPts val="800"/>
        </a:spcBef>
        <a:spcAft>
          <a:spcPts val="800"/>
        </a:spcAft>
        <a:buClr>
          <a:schemeClr val="accent1"/>
        </a:buClr>
        <a:buFont typeface="Symbol" panose="05050102010706020507" pitchFamily="18" charset="2"/>
        <a:buNone/>
        <a:defRPr sz="1600" b="1" kern="1200">
          <a:solidFill>
            <a:schemeClr val="accent4"/>
          </a:solidFill>
          <a:latin typeface="+mn-lt"/>
          <a:ea typeface="+mn-ea"/>
          <a:cs typeface="+mn-cs"/>
        </a:defRPr>
      </a:lvl6pPr>
      <a:lvl7pPr marL="0" indent="0" algn="l" defTabSz="1219170" rtl="0" eaLnBrk="1" latinLnBrk="0" hangingPunct="1">
        <a:spcBef>
          <a:spcPts val="800"/>
        </a:spcBef>
        <a:spcAft>
          <a:spcPts val="800"/>
        </a:spcAft>
        <a:buClr>
          <a:schemeClr val="accent1"/>
        </a:buClr>
        <a:buFont typeface="Symbol" panose="05050102010706020507" pitchFamily="18" charset="2"/>
        <a:buNone/>
        <a:defRPr sz="1600" b="1" kern="1200">
          <a:solidFill>
            <a:schemeClr val="accent5"/>
          </a:solidFill>
          <a:latin typeface="+mn-lt"/>
          <a:ea typeface="+mn-ea"/>
          <a:cs typeface="+mn-cs"/>
        </a:defRPr>
      </a:lvl7pPr>
      <a:lvl8pPr marL="0" indent="0" algn="l" defTabSz="1219170" rtl="0" eaLnBrk="1" latinLnBrk="0" hangingPunct="1">
        <a:spcBef>
          <a:spcPts val="800"/>
        </a:spcBef>
        <a:spcAft>
          <a:spcPts val="800"/>
        </a:spcAft>
        <a:buClr>
          <a:schemeClr val="accent1"/>
        </a:buClr>
        <a:buFont typeface="Symbol" panose="05050102010706020507" pitchFamily="18" charset="2"/>
        <a:buNone/>
        <a:defRPr sz="1600" b="1" kern="1200">
          <a:solidFill>
            <a:schemeClr val="accent6"/>
          </a:solidFill>
          <a:latin typeface="+mn-lt"/>
          <a:ea typeface="+mn-ea"/>
          <a:cs typeface="+mn-cs"/>
        </a:defRPr>
      </a:lvl8pPr>
      <a:lvl9pPr marL="0" indent="0" algn="l" defTabSz="1219170" rtl="0" eaLnBrk="1" latinLnBrk="0" hangingPunct="1">
        <a:spcBef>
          <a:spcPts val="400"/>
        </a:spcBef>
        <a:spcAft>
          <a:spcPts val="400"/>
        </a:spcAft>
        <a:buClr>
          <a:schemeClr val="accent1"/>
        </a:buClr>
        <a:buFont typeface="Symbol" panose="05050102010706020507" pitchFamily="18" charset="2"/>
        <a:buNone/>
        <a:defRPr sz="933" b="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09585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219170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828754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4pPr>
      <a:lvl5pPr marL="2438339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5pPr>
      <a:lvl6pPr marL="3047924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3657509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7pPr>
      <a:lvl8pPr marL="4267093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8pPr>
      <a:lvl9pPr marL="4876678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 bwMode="gray"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Grafik 5" descr="Ein Bild, das Natur, Wand, Frühling, Boden enthält.&#10;&#10;Automatisch generierte Beschreibung">
            <a:extLst>
              <a:ext uri="{FF2B5EF4-FFF2-40B4-BE49-F238E27FC236}">
                <a16:creationId xmlns:a16="http://schemas.microsoft.com/office/drawing/2014/main" id="{4B87AD54-AA53-4425-8684-DA14E094C255}"/>
              </a:ext>
            </a:extLst>
          </p:cNvPr>
          <p:cNvPicPr>
            <a:picLocks noChangeAspect="1"/>
          </p:cNvPicPr>
          <p:nvPr userDrawn="1"/>
        </p:nvPicPr>
        <p:blipFill>
          <a:blip r:embed="rId3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11" name="Grafik 10">
            <a:extLst>
              <a:ext uri="{FF2B5EF4-FFF2-40B4-BE49-F238E27FC236}">
                <a16:creationId xmlns:a16="http://schemas.microsoft.com/office/drawing/2014/main" id="{FD05804E-186A-451D-8C75-52A73F7DF0F8}"/>
              </a:ext>
            </a:extLst>
          </p:cNvPr>
          <p:cNvPicPr>
            <a:picLocks noChangeAspect="1"/>
          </p:cNvPicPr>
          <p:nvPr userDrawn="1"/>
        </p:nvPicPr>
        <p:blipFill>
          <a:blip r:embed="rId39"/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8" name="Rechteck 7">
            <a:extLst>
              <a:ext uri="{FF2B5EF4-FFF2-40B4-BE49-F238E27FC236}">
                <a16:creationId xmlns:a16="http://schemas.microsoft.com/office/drawing/2014/main" id="{3D96217E-D1F3-4897-85B6-A82002FCE058}"/>
              </a:ext>
            </a:extLst>
          </p:cNvPr>
          <p:cNvSpPr/>
          <p:nvPr userDrawn="1"/>
        </p:nvSpPr>
        <p:spPr bwMode="gray">
          <a:xfrm>
            <a:off x="0" y="0"/>
            <a:ext cx="12192000" cy="6858000"/>
          </a:xfrm>
          <a:prstGeom prst="rect">
            <a:avLst/>
          </a:prstGeom>
          <a:gradFill flip="none" rotWithShape="1">
            <a:gsLst>
              <a:gs pos="0">
                <a:schemeClr val="accent6">
                  <a:lumMod val="89000"/>
                  <a:alpha val="80000"/>
                </a:schemeClr>
              </a:gs>
              <a:gs pos="23000">
                <a:schemeClr val="accent6">
                  <a:lumMod val="89000"/>
                  <a:alpha val="60000"/>
                </a:schemeClr>
              </a:gs>
              <a:gs pos="69000">
                <a:schemeClr val="accent6">
                  <a:lumMod val="75000"/>
                  <a:alpha val="60000"/>
                </a:schemeClr>
              </a:gs>
              <a:gs pos="97000">
                <a:schemeClr val="accent6">
                  <a:lumMod val="70000"/>
                  <a:alpha val="2000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rtlCol="0" anchor="ctr"/>
          <a:lstStyle/>
          <a:p>
            <a:pPr marL="180000" indent="-180000" algn="ctr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</a:pPr>
            <a:endParaRPr lang="de-DE" sz="1400" dirty="0" err="1"/>
          </a:p>
        </p:txBody>
      </p:sp>
      <p:sp>
        <p:nvSpPr>
          <p:cNvPr id="2" name="Title Placeholder 1"/>
          <p:cNvSpPr>
            <a:spLocks noGrp="1"/>
          </p:cNvSpPr>
          <p:nvPr>
            <p:ph type="title"/>
          </p:nvPr>
        </p:nvSpPr>
        <p:spPr bwMode="gray">
          <a:xfrm>
            <a:off x="515938" y="338669"/>
            <a:ext cx="7307262" cy="537633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endParaRPr lang="de-DE" noProof="0" dirty="0"/>
          </a:p>
        </p:txBody>
      </p:sp>
      <p:sp>
        <p:nvSpPr>
          <p:cNvPr id="3" name="Fußzeilenplatzhalter 2">
            <a:extLst>
              <a:ext uri="{FF2B5EF4-FFF2-40B4-BE49-F238E27FC236}">
                <a16:creationId xmlns:a16="http://schemas.microsoft.com/office/drawing/2014/main" id="{0CC45843-1689-4A10-B4CD-CF943F443A90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227191" y="6492875"/>
            <a:ext cx="4183009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900">
                <a:solidFill>
                  <a:schemeClr val="bg1"/>
                </a:solidFill>
              </a:defRPr>
            </a:lvl1pPr>
          </a:lstStyle>
          <a:p>
            <a:r>
              <a:rPr lang="de-DE"/>
              <a:t>Footer</a:t>
            </a:r>
          </a:p>
        </p:txBody>
      </p:sp>
      <p:sp>
        <p:nvSpPr>
          <p:cNvPr id="4" name="Foliennummernplatzhalter 3">
            <a:extLst>
              <a:ext uri="{FF2B5EF4-FFF2-40B4-BE49-F238E27FC236}">
                <a16:creationId xmlns:a16="http://schemas.microsoft.com/office/drawing/2014/main" id="{92F183B7-F760-4D42-923C-05332CF542C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24000" y="6492875"/>
            <a:ext cx="603191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900">
                <a:solidFill>
                  <a:schemeClr val="bg1"/>
                </a:solidFill>
              </a:defRPr>
            </a:lvl1pPr>
          </a:lstStyle>
          <a:p>
            <a:fld id="{E9673082-F094-41F5-A539-FC5A0CDD8B22}" type="slidenum">
              <a:rPr lang="de-DE" smtClean="0"/>
              <a:pPr/>
              <a:t>‹#›</a:t>
            </a:fld>
            <a:endParaRPr lang="de-DE" dirty="0"/>
          </a:p>
        </p:txBody>
      </p:sp>
      <p:pic>
        <p:nvPicPr>
          <p:cNvPr id="10" name="Grafik 9">
            <a:extLst>
              <a:ext uri="{FF2B5EF4-FFF2-40B4-BE49-F238E27FC236}">
                <a16:creationId xmlns:a16="http://schemas.microsoft.com/office/drawing/2014/main" id="{8D48A2C7-6A84-4B90-BF6A-DA6EDCE4D0BB}"/>
              </a:ext>
            </a:extLst>
          </p:cNvPr>
          <p:cNvPicPr>
            <a:picLocks noChangeAspect="1"/>
          </p:cNvPicPr>
          <p:nvPr userDrawn="1"/>
        </p:nvPicPr>
        <p:blipFill>
          <a:blip r:embed="rId40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1"/>
              </a:ext>
            </a:extLst>
          </a:blip>
          <a:stretch>
            <a:fillRect/>
          </a:stretch>
        </p:blipFill>
        <p:spPr>
          <a:xfrm>
            <a:off x="10080000" y="360000"/>
            <a:ext cx="1468800" cy="419652"/>
          </a:xfrm>
          <a:prstGeom prst="rect">
            <a:avLst/>
          </a:prstGeom>
        </p:spPr>
      </p:pic>
    </p:spTree>
    <p:custDataLst>
      <p:tags r:id="rId37"/>
    </p:custDataLst>
    <p:extLst>
      <p:ext uri="{BB962C8B-B14F-4D97-AF65-F5344CB8AC3E}">
        <p14:creationId xmlns:p14="http://schemas.microsoft.com/office/powerpoint/2010/main" val="237583872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94676" r:id="rId1"/>
    <p:sldLayoutId id="2147494677" r:id="rId2"/>
    <p:sldLayoutId id="2147494678" r:id="rId3"/>
    <p:sldLayoutId id="2147494679" r:id="rId4"/>
    <p:sldLayoutId id="2147494680" r:id="rId5"/>
    <p:sldLayoutId id="2147494681" r:id="rId6"/>
    <p:sldLayoutId id="2147494682" r:id="rId7"/>
    <p:sldLayoutId id="2147494683" r:id="rId8"/>
    <p:sldLayoutId id="2147494684" r:id="rId9"/>
    <p:sldLayoutId id="2147494685" r:id="rId10"/>
    <p:sldLayoutId id="2147494686" r:id="rId11"/>
    <p:sldLayoutId id="2147494687" r:id="rId12"/>
    <p:sldLayoutId id="2147494688" r:id="rId13"/>
    <p:sldLayoutId id="2147494689" r:id="rId14"/>
    <p:sldLayoutId id="2147494690" r:id="rId15"/>
    <p:sldLayoutId id="2147494691" r:id="rId16"/>
    <p:sldLayoutId id="2147494692" r:id="rId17"/>
    <p:sldLayoutId id="2147494693" r:id="rId18"/>
    <p:sldLayoutId id="2147494694" r:id="rId19"/>
    <p:sldLayoutId id="2147494695" r:id="rId20"/>
    <p:sldLayoutId id="2147494696" r:id="rId21"/>
    <p:sldLayoutId id="2147494697" r:id="rId22"/>
    <p:sldLayoutId id="2147494698" r:id="rId23"/>
    <p:sldLayoutId id="2147494699" r:id="rId24"/>
    <p:sldLayoutId id="2147494700" r:id="rId25"/>
    <p:sldLayoutId id="2147494701" r:id="rId26"/>
    <p:sldLayoutId id="2147494702" r:id="rId27"/>
    <p:sldLayoutId id="2147494703" r:id="rId28"/>
    <p:sldLayoutId id="2147494704" r:id="rId29"/>
    <p:sldLayoutId id="2147494705" r:id="rId30"/>
    <p:sldLayoutId id="2147494706" r:id="rId31"/>
    <p:sldLayoutId id="2147494707" r:id="rId32"/>
    <p:sldLayoutId id="2147494708" r:id="rId33"/>
    <p:sldLayoutId id="2147494709" r:id="rId34"/>
    <p:sldLayoutId id="2147494710" r:id="rId35"/>
  </p:sldLayoutIdLst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hf hdr="0" dt="0"/>
  <p:txStyles>
    <p:titleStyle>
      <a:lvl1pPr marL="85725" indent="0" algn="l" defTabSz="1219170" rtl="0" eaLnBrk="1" latinLnBrk="0" hangingPunct="1">
        <a:spcBef>
          <a:spcPct val="0"/>
        </a:spcBef>
        <a:buNone/>
        <a:defRPr sz="2800" b="1" kern="1200" spc="200" baseline="0">
          <a:solidFill>
            <a:schemeClr val="accent1"/>
          </a:solidFill>
          <a:latin typeface="Arial Narrow" panose="020B0606020202030204" pitchFamily="34" charset="0"/>
          <a:ea typeface="+mj-ea"/>
          <a:cs typeface="+mj-cs"/>
        </a:defRPr>
      </a:lvl1pPr>
    </p:titleStyle>
    <p:bodyStyle>
      <a:lvl1pPr marL="0" indent="0" algn="l" defTabSz="1219170" rtl="0" eaLnBrk="1" latinLnBrk="0" hangingPunct="1">
        <a:spcBef>
          <a:spcPts val="800"/>
        </a:spcBef>
        <a:spcAft>
          <a:spcPts val="800"/>
        </a:spcAft>
        <a:buClr>
          <a:schemeClr val="accent1"/>
        </a:buClr>
        <a:buFont typeface="Wingdings" panose="05000000000000000000" pitchFamily="2" charset="2"/>
        <a:buNone/>
        <a:defRPr sz="1600" kern="1200">
          <a:solidFill>
            <a:schemeClr val="tx1"/>
          </a:solidFill>
          <a:latin typeface="+mn-lt"/>
          <a:ea typeface="+mn-ea"/>
          <a:cs typeface="+mn-cs"/>
        </a:defRPr>
      </a:lvl1pPr>
      <a:lvl2pPr marL="239994" indent="-239994" algn="l" defTabSz="1219170" rtl="0" eaLnBrk="1" latinLnBrk="0" hangingPunct="1">
        <a:spcBef>
          <a:spcPts val="400"/>
        </a:spcBef>
        <a:spcAft>
          <a:spcPts val="400"/>
        </a:spcAft>
        <a:buClr>
          <a:schemeClr val="accent1"/>
        </a:buClr>
        <a:buFont typeface="Wingdings" panose="05000000000000000000" pitchFamily="2" charset="2"/>
        <a:buChar char="§"/>
        <a:defRPr sz="1600" b="0" kern="1200">
          <a:solidFill>
            <a:schemeClr val="tx1"/>
          </a:solidFill>
          <a:latin typeface="+mn-lt"/>
          <a:ea typeface="+mn-ea"/>
          <a:cs typeface="+mn-cs"/>
        </a:defRPr>
      </a:lvl2pPr>
      <a:lvl3pPr marL="479988" indent="-239994" algn="l" defTabSz="1219170" rtl="0" eaLnBrk="1" latinLnBrk="0" hangingPunct="1">
        <a:spcBef>
          <a:spcPts val="400"/>
        </a:spcBef>
        <a:spcAft>
          <a:spcPts val="400"/>
        </a:spcAft>
        <a:buClr>
          <a:schemeClr val="accent1"/>
        </a:buClr>
        <a:buFont typeface="Symbol" panose="05050102010706020507" pitchFamily="18" charset="2"/>
        <a:buChar char="-"/>
        <a:defRPr sz="1600" kern="1200">
          <a:solidFill>
            <a:schemeClr val="tx1"/>
          </a:solidFill>
          <a:latin typeface="+mn-lt"/>
          <a:ea typeface="+mn-ea"/>
          <a:cs typeface="+mn-cs"/>
        </a:defRPr>
      </a:lvl3pPr>
      <a:lvl4pPr marL="717533" indent="-239178" algn="l" defTabSz="1219170" rtl="0" eaLnBrk="1" latinLnBrk="0" hangingPunct="1">
        <a:spcBef>
          <a:spcPts val="400"/>
        </a:spcBef>
        <a:spcAft>
          <a:spcPts val="400"/>
        </a:spcAft>
        <a:buClr>
          <a:schemeClr val="accent1"/>
        </a:buClr>
        <a:buFont typeface="Symbol" panose="05050102010706020507" pitchFamily="18" charset="2"/>
        <a:buChar char="-"/>
        <a:defRPr sz="1600" kern="1200">
          <a:solidFill>
            <a:schemeClr val="tx1"/>
          </a:solidFill>
          <a:latin typeface="+mn-lt"/>
          <a:ea typeface="+mn-ea"/>
          <a:cs typeface="+mn-cs"/>
        </a:defRPr>
      </a:lvl4pPr>
      <a:lvl5pPr marL="0" indent="0" algn="l" defTabSz="1219170" rtl="0" eaLnBrk="1" latinLnBrk="0" hangingPunct="1">
        <a:spcBef>
          <a:spcPts val="800"/>
        </a:spcBef>
        <a:spcAft>
          <a:spcPts val="800"/>
        </a:spcAft>
        <a:buClr>
          <a:schemeClr val="accent1"/>
        </a:buClr>
        <a:buFont typeface="Symbol" panose="05050102010706020507" pitchFamily="18" charset="2"/>
        <a:buNone/>
        <a:defRPr sz="1600" b="1" kern="1200">
          <a:solidFill>
            <a:schemeClr val="accent1"/>
          </a:solidFill>
          <a:latin typeface="+mn-lt"/>
          <a:ea typeface="+mn-ea"/>
          <a:cs typeface="+mn-cs"/>
        </a:defRPr>
      </a:lvl5pPr>
      <a:lvl6pPr marL="0" indent="0" algn="l" defTabSz="1219170" rtl="0" eaLnBrk="1" latinLnBrk="0" hangingPunct="1">
        <a:spcBef>
          <a:spcPts val="800"/>
        </a:spcBef>
        <a:spcAft>
          <a:spcPts val="800"/>
        </a:spcAft>
        <a:buClr>
          <a:schemeClr val="accent1"/>
        </a:buClr>
        <a:buFont typeface="Symbol" panose="05050102010706020507" pitchFamily="18" charset="2"/>
        <a:buNone/>
        <a:defRPr sz="1600" b="1" kern="1200">
          <a:solidFill>
            <a:schemeClr val="accent4"/>
          </a:solidFill>
          <a:latin typeface="+mn-lt"/>
          <a:ea typeface="+mn-ea"/>
          <a:cs typeface="+mn-cs"/>
        </a:defRPr>
      </a:lvl6pPr>
      <a:lvl7pPr marL="0" indent="0" algn="l" defTabSz="1219170" rtl="0" eaLnBrk="1" latinLnBrk="0" hangingPunct="1">
        <a:spcBef>
          <a:spcPts val="800"/>
        </a:spcBef>
        <a:spcAft>
          <a:spcPts val="800"/>
        </a:spcAft>
        <a:buClr>
          <a:schemeClr val="accent1"/>
        </a:buClr>
        <a:buFont typeface="Symbol" panose="05050102010706020507" pitchFamily="18" charset="2"/>
        <a:buNone/>
        <a:defRPr sz="1600" b="1" kern="1200">
          <a:solidFill>
            <a:schemeClr val="accent5"/>
          </a:solidFill>
          <a:latin typeface="+mn-lt"/>
          <a:ea typeface="+mn-ea"/>
          <a:cs typeface="+mn-cs"/>
        </a:defRPr>
      </a:lvl7pPr>
      <a:lvl8pPr marL="0" indent="0" algn="l" defTabSz="1219170" rtl="0" eaLnBrk="1" latinLnBrk="0" hangingPunct="1">
        <a:spcBef>
          <a:spcPts val="800"/>
        </a:spcBef>
        <a:spcAft>
          <a:spcPts val="800"/>
        </a:spcAft>
        <a:buClr>
          <a:schemeClr val="accent1"/>
        </a:buClr>
        <a:buFont typeface="Symbol" panose="05050102010706020507" pitchFamily="18" charset="2"/>
        <a:buNone/>
        <a:defRPr sz="1600" b="1" kern="1200">
          <a:solidFill>
            <a:schemeClr val="accent6"/>
          </a:solidFill>
          <a:latin typeface="+mn-lt"/>
          <a:ea typeface="+mn-ea"/>
          <a:cs typeface="+mn-cs"/>
        </a:defRPr>
      </a:lvl8pPr>
      <a:lvl9pPr marL="0" indent="0" algn="l" defTabSz="1219170" rtl="0" eaLnBrk="1" latinLnBrk="0" hangingPunct="1">
        <a:spcBef>
          <a:spcPts val="400"/>
        </a:spcBef>
        <a:spcAft>
          <a:spcPts val="400"/>
        </a:spcAft>
        <a:buClr>
          <a:schemeClr val="accent1"/>
        </a:buClr>
        <a:buFont typeface="Symbol" panose="05050102010706020507" pitchFamily="18" charset="2"/>
        <a:buNone/>
        <a:defRPr sz="933" b="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09585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219170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828754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4pPr>
      <a:lvl5pPr marL="2438339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5pPr>
      <a:lvl6pPr marL="3047924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3657509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7pPr>
      <a:lvl8pPr marL="4267093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8pPr>
      <a:lvl9pPr marL="4876678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orient="horz" pos="4088">
          <p15:clr>
            <a:srgbClr val="F26B43"/>
          </p15:clr>
        </p15:guide>
        <p15:guide id="2" pos="3840">
          <p15:clr>
            <a:srgbClr val="F26B43"/>
          </p15:clr>
        </p15:guide>
        <p15:guide id="3" pos="325">
          <p15:clr>
            <a:srgbClr val="F26B43"/>
          </p15:clr>
        </p15:guide>
        <p15:guide id="4" pos="7343">
          <p15:clr>
            <a:srgbClr val="F26B43"/>
          </p15:clr>
        </p15:guide>
        <p15:guide id="5" orient="horz" pos="1412">
          <p15:clr>
            <a:srgbClr val="F26B43"/>
          </p15:clr>
        </p15:guide>
        <p15:guide id="6" pos="2139">
          <p15:clr>
            <a:srgbClr val="F26B43"/>
          </p15:clr>
        </p15:guide>
        <p15:guide id="7" pos="5541">
          <p15:clr>
            <a:srgbClr val="F26B43"/>
          </p15:clr>
        </p15:guide>
        <p15:guide id="8" orient="horz" pos="432">
          <p15:clr>
            <a:srgbClr val="F26B43"/>
          </p15:clr>
        </p15:guide>
        <p15:guide id="9" orient="horz" pos="2908">
          <p15:clr>
            <a:srgbClr val="F26B43"/>
          </p15:clr>
        </p15:guide>
        <p15:guide id="10" pos="4929">
          <p15:clr>
            <a:srgbClr val="F26B43"/>
          </p15:clr>
        </p15:guide>
      </p15:sldGuideLst>
    </p:ext>
  </p:extLst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050" name="Object 2" hidden="1">
            <a:extLst>
              <a:ext uri="{FF2B5EF4-FFF2-40B4-BE49-F238E27FC236}">
                <a16:creationId xmlns:a16="http://schemas.microsoft.com/office/drawing/2014/main" id="{A79FBEB2-35F2-4A48-868E-D698C56B624B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3"/>
            </p:custDataLst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15" imgW="378" imgH="377" progId="">
                  <p:embed/>
                </p:oleObj>
              </mc:Choice>
              <mc:Fallback>
                <p:oleObj name="think-cell Slide" r:id="rId15" imgW="378" imgH="377" progId="">
                  <p:embed/>
                  <p:pic>
                    <p:nvPicPr>
                      <p:cNvPr id="2050" name="Object 2" hidden="1">
                        <a:extLst>
                          <a:ext uri="{FF2B5EF4-FFF2-40B4-BE49-F238E27FC236}">
                            <a16:creationId xmlns:a16="http://schemas.microsoft.com/office/drawing/2014/main" id="{A79FBEB2-35F2-4A48-868E-D698C56B624B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6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Rectangle 1" hidden="1">
            <a:extLst>
              <a:ext uri="{FF2B5EF4-FFF2-40B4-BE49-F238E27FC236}">
                <a16:creationId xmlns:a16="http://schemas.microsoft.com/office/drawing/2014/main" id="{BBF47019-691A-40B0-A9A4-BE8070A3CDC1}"/>
              </a:ext>
            </a:extLst>
          </p:cNvPr>
          <p:cNvSpPr/>
          <p:nvPr userDrawn="1">
            <p:custDataLst>
              <p:tags r:id="rId14"/>
            </p:custDataLst>
          </p:nvPr>
        </p:nvSpPr>
        <p:spPr>
          <a:xfrm>
            <a:off x="0" y="0"/>
            <a:ext cx="158750" cy="15875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anchor="ctr"/>
          <a:lstStyle/>
          <a:p>
            <a:pPr algn="ctr">
              <a:defRPr/>
            </a:pPr>
            <a:endParaRPr lang="fr-FR" sz="4400">
              <a:latin typeface="Calibri Light" panose="020F0302020204030204" pitchFamily="34" charset="0"/>
              <a:ea typeface="+mj-ea"/>
              <a:cs typeface="+mj-cs"/>
              <a:sym typeface="Calibri Light" panose="020F0302020204030204" pitchFamily="34" charset="0"/>
            </a:endParaRPr>
          </a:p>
        </p:txBody>
      </p:sp>
      <p:sp>
        <p:nvSpPr>
          <p:cNvPr id="2052" name="Espace réservé du titre 1">
            <a:extLst>
              <a:ext uri="{FF2B5EF4-FFF2-40B4-BE49-F238E27FC236}">
                <a16:creationId xmlns:a16="http://schemas.microsoft.com/office/drawing/2014/main" id="{73FB3599-5354-4A1E-9200-399E0F965D09}"/>
              </a:ext>
            </a:extLst>
          </p:cNvPr>
          <p:cNvSpPr>
            <a:spLocks noGrp="1"/>
          </p:cNvSpPr>
          <p:nvPr>
            <p:ph type="title"/>
          </p:nvPr>
        </p:nvSpPr>
        <p:spPr bwMode="auto">
          <a:xfrm>
            <a:off x="838200" y="365125"/>
            <a:ext cx="10515600" cy="1325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fr-FR" altLang="fr-FR"/>
              <a:t>Modifiez le style du titre</a:t>
            </a:r>
          </a:p>
        </p:txBody>
      </p:sp>
      <p:sp>
        <p:nvSpPr>
          <p:cNvPr id="2053" name="Espace réservé du texte 2">
            <a:extLst>
              <a:ext uri="{FF2B5EF4-FFF2-40B4-BE49-F238E27FC236}">
                <a16:creationId xmlns:a16="http://schemas.microsoft.com/office/drawing/2014/main" id="{E0560F26-7D53-41B1-874D-ACAC0EEAF2D8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xfrm>
            <a:off x="838200" y="1825625"/>
            <a:ext cx="10515600" cy="4351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fr-FR" altLang="fr-FR"/>
              <a:t>Modifiez les styles du texte du masque</a:t>
            </a:r>
          </a:p>
          <a:p>
            <a:pPr lvl="1"/>
            <a:r>
              <a:rPr lang="fr-FR" altLang="fr-FR"/>
              <a:t>Deuxième niveau</a:t>
            </a:r>
          </a:p>
          <a:p>
            <a:pPr lvl="2"/>
            <a:r>
              <a:rPr lang="fr-FR" altLang="fr-FR"/>
              <a:t>Troisième niveau</a:t>
            </a:r>
          </a:p>
          <a:p>
            <a:pPr lvl="3"/>
            <a:r>
              <a:rPr lang="fr-FR" altLang="fr-FR"/>
              <a:t>Quatrième niveau</a:t>
            </a:r>
          </a:p>
          <a:p>
            <a:pPr lvl="4"/>
            <a:r>
              <a:rPr lang="fr-FR" altLang="fr-FR"/>
              <a:t>Cinquième niveau</a:t>
            </a:r>
          </a:p>
        </p:txBody>
      </p:sp>
      <p:sp>
        <p:nvSpPr>
          <p:cNvPr id="4" name="Espace réservé de la date 3">
            <a:extLst>
              <a:ext uri="{FF2B5EF4-FFF2-40B4-BE49-F238E27FC236}">
                <a16:creationId xmlns:a16="http://schemas.microsoft.com/office/drawing/2014/main" id="{943918A1-2845-4AA6-86FB-17567ED1956B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  <a:latin typeface="Arial" panose="020B0604020202020204" pitchFamily="34" charset="0"/>
              </a:defRPr>
            </a:lvl1pPr>
          </a:lstStyle>
          <a:p>
            <a:pPr>
              <a:defRPr/>
            </a:pPr>
            <a:fld id="{89A489B7-89E1-4D6C-AA2D-7CF0CDDC9AE0}" type="datetimeFigureOut">
              <a:rPr lang="fr-FR"/>
              <a:pPr>
                <a:defRPr/>
              </a:pPr>
              <a:t>11/05/2024</a:t>
            </a:fld>
            <a:endParaRPr lang="fr-FR"/>
          </a:p>
        </p:txBody>
      </p:sp>
      <p:sp>
        <p:nvSpPr>
          <p:cNvPr id="5" name="Espace réservé du pied de page 4">
            <a:extLst>
              <a:ext uri="{FF2B5EF4-FFF2-40B4-BE49-F238E27FC236}">
                <a16:creationId xmlns:a16="http://schemas.microsoft.com/office/drawing/2014/main" id="{400E546E-A8E5-4E81-8880-475FE44E958E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  <a:latin typeface="Arial" panose="020B0604020202020204" pitchFamily="34" charset="0"/>
              </a:defRPr>
            </a:lvl1pPr>
          </a:lstStyle>
          <a:p>
            <a:pPr>
              <a:defRPr/>
            </a:pPr>
            <a:endParaRPr lang="fr-FR"/>
          </a:p>
        </p:txBody>
      </p:sp>
      <p:sp>
        <p:nvSpPr>
          <p:cNvPr id="6" name="Espace réservé du numéro de diapositive 5">
            <a:extLst>
              <a:ext uri="{FF2B5EF4-FFF2-40B4-BE49-F238E27FC236}">
                <a16:creationId xmlns:a16="http://schemas.microsoft.com/office/drawing/2014/main" id="{C0483A3E-C701-4641-A2C3-FB5D92D0A4E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r">
              <a:defRPr sz="1200">
                <a:solidFill>
                  <a:srgbClr val="898989"/>
                </a:solidFill>
              </a:defRPr>
            </a:lvl1pPr>
          </a:lstStyle>
          <a:p>
            <a:fld id="{AE062625-D51D-4CF7-B65E-D3E9B7C75FBF}" type="slidenum">
              <a:rPr lang="fr-FR" altLang="fr-FR"/>
              <a:pPr/>
              <a:t>‹#›</a:t>
            </a:fld>
            <a:endParaRPr lang="fr-FR" altLang="fr-FR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94430" r:id="rId1"/>
    <p:sldLayoutId id="2147494431" r:id="rId2"/>
    <p:sldLayoutId id="2147494432" r:id="rId3"/>
    <p:sldLayoutId id="2147494433" r:id="rId4"/>
    <p:sldLayoutId id="2147494434" r:id="rId5"/>
    <p:sldLayoutId id="2147494435" r:id="rId6"/>
    <p:sldLayoutId id="2147494436" r:id="rId7"/>
    <p:sldLayoutId id="2147494437" r:id="rId8"/>
    <p:sldLayoutId id="2147494438" r:id="rId9"/>
    <p:sldLayoutId id="2147494439" r:id="rId10"/>
    <p:sldLayoutId id="2147494440" r:id="rId11"/>
  </p:sldLayoutIdLst>
  <p:txStyles>
    <p:titleStyle>
      <a:lvl1pPr algn="l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  <a:lvl2pPr algn="l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 Light" panose="020F0302020204030204" pitchFamily="34" charset="0"/>
        </a:defRPr>
      </a:lvl2pPr>
      <a:lvl3pPr algn="l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 Light" panose="020F0302020204030204" pitchFamily="34" charset="0"/>
        </a:defRPr>
      </a:lvl3pPr>
      <a:lvl4pPr algn="l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 Light" panose="020F0302020204030204" pitchFamily="34" charset="0"/>
        </a:defRPr>
      </a:lvl4pPr>
      <a:lvl5pPr algn="l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 Light" panose="020F0302020204030204" pitchFamily="34" charset="0"/>
        </a:defRPr>
      </a:lvl5pPr>
      <a:lvl6pPr marL="457200" algn="l" rtl="0" fontAlgn="base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 Light" panose="020F0302020204030204" pitchFamily="34" charset="0"/>
        </a:defRPr>
      </a:lvl6pPr>
      <a:lvl7pPr marL="914400" algn="l" rtl="0" fontAlgn="base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 Light" panose="020F0302020204030204" pitchFamily="34" charset="0"/>
        </a:defRPr>
      </a:lvl7pPr>
      <a:lvl8pPr marL="1371600" algn="l" rtl="0" fontAlgn="base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 Light" panose="020F0302020204030204" pitchFamily="34" charset="0"/>
        </a:defRPr>
      </a:lvl8pPr>
      <a:lvl9pPr marL="1828800" algn="l" rtl="0" fontAlgn="base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 Light" panose="020F0302020204030204" pitchFamily="34" charset="0"/>
        </a:defRPr>
      </a:lvl9pPr>
    </p:titleStyle>
    <p:bodyStyle>
      <a:lvl1pPr marL="228600" indent="-228600" algn="l" rtl="0" eaLnBrk="0" fontAlgn="base" hangingPunct="0">
        <a:lnSpc>
          <a:spcPct val="90000"/>
        </a:lnSpc>
        <a:spcBef>
          <a:spcPts val="1000"/>
        </a:spcBef>
        <a:spcAft>
          <a:spcPct val="0"/>
        </a:spcAft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rtl="0" eaLnBrk="0" fontAlgn="base" hangingPunct="0">
        <a:lnSpc>
          <a:spcPct val="90000"/>
        </a:lnSpc>
        <a:spcBef>
          <a:spcPts val="500"/>
        </a:spcBef>
        <a:spcAft>
          <a:spcPct val="0"/>
        </a:spcAft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rtl="0" eaLnBrk="0" fontAlgn="base" hangingPunct="0">
        <a:lnSpc>
          <a:spcPct val="90000"/>
        </a:lnSpc>
        <a:spcBef>
          <a:spcPts val="500"/>
        </a:spcBef>
        <a:spcAft>
          <a:spcPct val="0"/>
        </a:spcAft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rtl="0" eaLnBrk="0" fontAlgn="base" hangingPunct="0">
        <a:lnSpc>
          <a:spcPct val="90000"/>
        </a:lnSpc>
        <a:spcBef>
          <a:spcPts val="500"/>
        </a:spcBef>
        <a:spcAft>
          <a:spcPct val="0"/>
        </a:spcAft>
        <a:buFont typeface="Arial" panose="020B0604020202020204" pitchFamily="34" charset="0"/>
        <a:buChar char="•"/>
        <a:defRPr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rtl="0" eaLnBrk="0" fontAlgn="base" hangingPunct="0">
        <a:lnSpc>
          <a:spcPct val="90000"/>
        </a:lnSpc>
        <a:spcBef>
          <a:spcPts val="500"/>
        </a:spcBef>
        <a:spcAft>
          <a:spcPct val="0"/>
        </a:spcAft>
        <a:buFont typeface="Arial" panose="020B0604020202020204" pitchFamily="34" charset="0"/>
        <a:buChar char="•"/>
        <a:defRPr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fr-F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074" name="Object 2" hidden="1">
            <a:extLst>
              <a:ext uri="{FF2B5EF4-FFF2-40B4-BE49-F238E27FC236}">
                <a16:creationId xmlns:a16="http://schemas.microsoft.com/office/drawing/2014/main" id="{A857BC28-8DC3-4049-AD3C-295B5E5B1E2C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3"/>
            </p:custDataLst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15" imgW="378" imgH="377" progId="">
                  <p:embed/>
                </p:oleObj>
              </mc:Choice>
              <mc:Fallback>
                <p:oleObj name="think-cell Slide" r:id="rId15" imgW="378" imgH="377" progId="">
                  <p:embed/>
                  <p:pic>
                    <p:nvPicPr>
                      <p:cNvPr id="3074" name="Object 2" hidden="1">
                        <a:extLst>
                          <a:ext uri="{FF2B5EF4-FFF2-40B4-BE49-F238E27FC236}">
                            <a16:creationId xmlns:a16="http://schemas.microsoft.com/office/drawing/2014/main" id="{A857BC28-8DC3-4049-AD3C-295B5E5B1E2C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6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Rectangle 1" hidden="1">
            <a:extLst>
              <a:ext uri="{FF2B5EF4-FFF2-40B4-BE49-F238E27FC236}">
                <a16:creationId xmlns:a16="http://schemas.microsoft.com/office/drawing/2014/main" id="{4D59F5B4-E9CC-4789-B0F3-4C0E57C998BD}"/>
              </a:ext>
            </a:extLst>
          </p:cNvPr>
          <p:cNvSpPr/>
          <p:nvPr userDrawn="1">
            <p:custDataLst>
              <p:tags r:id="rId14"/>
            </p:custDataLst>
          </p:nvPr>
        </p:nvSpPr>
        <p:spPr>
          <a:xfrm>
            <a:off x="0" y="0"/>
            <a:ext cx="158750" cy="15875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anchor="ctr"/>
          <a:lstStyle/>
          <a:p>
            <a:pPr algn="ctr">
              <a:defRPr/>
            </a:pPr>
            <a:endParaRPr lang="fr-FR" sz="4400">
              <a:latin typeface="Calibri Light" panose="020F0302020204030204" pitchFamily="34" charset="0"/>
              <a:ea typeface="+mj-ea"/>
              <a:cs typeface="+mj-cs"/>
              <a:sym typeface="Calibri Light" panose="020F0302020204030204" pitchFamily="34" charset="0"/>
            </a:endParaRPr>
          </a:p>
        </p:txBody>
      </p:sp>
      <p:sp>
        <p:nvSpPr>
          <p:cNvPr id="3076" name="Espace réservé du titre 1">
            <a:extLst>
              <a:ext uri="{FF2B5EF4-FFF2-40B4-BE49-F238E27FC236}">
                <a16:creationId xmlns:a16="http://schemas.microsoft.com/office/drawing/2014/main" id="{7C1C8B4F-6463-4685-AF58-4D0BF223BBA7}"/>
              </a:ext>
            </a:extLst>
          </p:cNvPr>
          <p:cNvSpPr>
            <a:spLocks noGrp="1"/>
          </p:cNvSpPr>
          <p:nvPr>
            <p:ph type="title"/>
          </p:nvPr>
        </p:nvSpPr>
        <p:spPr bwMode="auto">
          <a:xfrm>
            <a:off x="838200" y="365125"/>
            <a:ext cx="10515600" cy="1325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fr-FR" altLang="fr-FR"/>
              <a:t>Modifiez le style du titre</a:t>
            </a:r>
          </a:p>
        </p:txBody>
      </p:sp>
      <p:sp>
        <p:nvSpPr>
          <p:cNvPr id="3077" name="Espace réservé du texte 2">
            <a:extLst>
              <a:ext uri="{FF2B5EF4-FFF2-40B4-BE49-F238E27FC236}">
                <a16:creationId xmlns:a16="http://schemas.microsoft.com/office/drawing/2014/main" id="{74EFE326-BE9B-44C6-98FB-6B5D2FE62489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xfrm>
            <a:off x="838200" y="1825625"/>
            <a:ext cx="10515600" cy="4351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fr-FR" altLang="fr-FR"/>
              <a:t>Modifiez les styles du texte du masque</a:t>
            </a:r>
          </a:p>
          <a:p>
            <a:pPr lvl="1"/>
            <a:r>
              <a:rPr lang="fr-FR" altLang="fr-FR"/>
              <a:t>Deuxième niveau</a:t>
            </a:r>
          </a:p>
          <a:p>
            <a:pPr lvl="2"/>
            <a:r>
              <a:rPr lang="fr-FR" altLang="fr-FR"/>
              <a:t>Troisième niveau</a:t>
            </a:r>
          </a:p>
          <a:p>
            <a:pPr lvl="3"/>
            <a:r>
              <a:rPr lang="fr-FR" altLang="fr-FR"/>
              <a:t>Quatrième niveau</a:t>
            </a:r>
          </a:p>
          <a:p>
            <a:pPr lvl="4"/>
            <a:r>
              <a:rPr lang="fr-FR" altLang="fr-FR"/>
              <a:t>Cinquième niveau</a:t>
            </a:r>
          </a:p>
        </p:txBody>
      </p:sp>
      <p:sp>
        <p:nvSpPr>
          <p:cNvPr id="4" name="Espace réservé de la date 3">
            <a:extLst>
              <a:ext uri="{FF2B5EF4-FFF2-40B4-BE49-F238E27FC236}">
                <a16:creationId xmlns:a16="http://schemas.microsoft.com/office/drawing/2014/main" id="{A765829F-0516-445D-BB44-13F49E8EAAF2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  <a:latin typeface="Arial" panose="020B0604020202020204" pitchFamily="34" charset="0"/>
              </a:defRPr>
            </a:lvl1pPr>
          </a:lstStyle>
          <a:p>
            <a:pPr>
              <a:defRPr/>
            </a:pPr>
            <a:fld id="{52007CA5-67D7-41B1-8E18-7F449F436332}" type="datetimeFigureOut">
              <a:rPr lang="fr-FR"/>
              <a:pPr>
                <a:defRPr/>
              </a:pPr>
              <a:t>11/05/2024</a:t>
            </a:fld>
            <a:endParaRPr lang="fr-FR"/>
          </a:p>
        </p:txBody>
      </p:sp>
      <p:sp>
        <p:nvSpPr>
          <p:cNvPr id="5" name="Espace réservé du pied de page 4">
            <a:extLst>
              <a:ext uri="{FF2B5EF4-FFF2-40B4-BE49-F238E27FC236}">
                <a16:creationId xmlns:a16="http://schemas.microsoft.com/office/drawing/2014/main" id="{CF0C9D1C-6DBF-4A2C-99B3-103FE737FDC1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  <a:latin typeface="Arial" panose="020B0604020202020204" pitchFamily="34" charset="0"/>
              </a:defRPr>
            </a:lvl1pPr>
          </a:lstStyle>
          <a:p>
            <a:pPr>
              <a:defRPr/>
            </a:pPr>
            <a:endParaRPr lang="fr-FR"/>
          </a:p>
        </p:txBody>
      </p:sp>
      <p:sp>
        <p:nvSpPr>
          <p:cNvPr id="6" name="Espace réservé du numéro de diapositive 5">
            <a:extLst>
              <a:ext uri="{FF2B5EF4-FFF2-40B4-BE49-F238E27FC236}">
                <a16:creationId xmlns:a16="http://schemas.microsoft.com/office/drawing/2014/main" id="{918078F6-5BF6-4E0A-B411-ACD7E6BB8F6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r">
              <a:defRPr sz="1200">
                <a:solidFill>
                  <a:srgbClr val="898989"/>
                </a:solidFill>
              </a:defRPr>
            </a:lvl1pPr>
          </a:lstStyle>
          <a:p>
            <a:fld id="{8D96E788-5404-4EF0-A3FF-DFC212A8BC59}" type="slidenum">
              <a:rPr lang="fr-FR" altLang="fr-FR"/>
              <a:pPr/>
              <a:t>‹#›</a:t>
            </a:fld>
            <a:endParaRPr lang="fr-FR" altLang="fr-FR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94441" r:id="rId1"/>
    <p:sldLayoutId id="2147494442" r:id="rId2"/>
    <p:sldLayoutId id="2147494443" r:id="rId3"/>
    <p:sldLayoutId id="2147494444" r:id="rId4"/>
    <p:sldLayoutId id="2147494445" r:id="rId5"/>
    <p:sldLayoutId id="2147494446" r:id="rId6"/>
    <p:sldLayoutId id="2147494447" r:id="rId7"/>
    <p:sldLayoutId id="2147494448" r:id="rId8"/>
    <p:sldLayoutId id="2147494449" r:id="rId9"/>
    <p:sldLayoutId id="2147494450" r:id="rId10"/>
    <p:sldLayoutId id="2147494451" r:id="rId11"/>
  </p:sldLayoutIdLst>
  <p:txStyles>
    <p:titleStyle>
      <a:lvl1pPr algn="l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  <a:lvl2pPr algn="l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 Light" panose="020F0302020204030204" pitchFamily="34" charset="0"/>
        </a:defRPr>
      </a:lvl2pPr>
      <a:lvl3pPr algn="l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 Light" panose="020F0302020204030204" pitchFamily="34" charset="0"/>
        </a:defRPr>
      </a:lvl3pPr>
      <a:lvl4pPr algn="l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 Light" panose="020F0302020204030204" pitchFamily="34" charset="0"/>
        </a:defRPr>
      </a:lvl4pPr>
      <a:lvl5pPr algn="l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 Light" panose="020F0302020204030204" pitchFamily="34" charset="0"/>
        </a:defRPr>
      </a:lvl5pPr>
      <a:lvl6pPr marL="457200" algn="l" rtl="0" fontAlgn="base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 Light" panose="020F0302020204030204" pitchFamily="34" charset="0"/>
        </a:defRPr>
      </a:lvl6pPr>
      <a:lvl7pPr marL="914400" algn="l" rtl="0" fontAlgn="base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 Light" panose="020F0302020204030204" pitchFamily="34" charset="0"/>
        </a:defRPr>
      </a:lvl7pPr>
      <a:lvl8pPr marL="1371600" algn="l" rtl="0" fontAlgn="base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 Light" panose="020F0302020204030204" pitchFamily="34" charset="0"/>
        </a:defRPr>
      </a:lvl8pPr>
      <a:lvl9pPr marL="1828800" algn="l" rtl="0" fontAlgn="base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 Light" panose="020F0302020204030204" pitchFamily="34" charset="0"/>
        </a:defRPr>
      </a:lvl9pPr>
    </p:titleStyle>
    <p:bodyStyle>
      <a:lvl1pPr marL="228600" indent="-228600" algn="l" rtl="0" eaLnBrk="0" fontAlgn="base" hangingPunct="0">
        <a:lnSpc>
          <a:spcPct val="90000"/>
        </a:lnSpc>
        <a:spcBef>
          <a:spcPts val="1000"/>
        </a:spcBef>
        <a:spcAft>
          <a:spcPct val="0"/>
        </a:spcAft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rtl="0" eaLnBrk="0" fontAlgn="base" hangingPunct="0">
        <a:lnSpc>
          <a:spcPct val="90000"/>
        </a:lnSpc>
        <a:spcBef>
          <a:spcPts val="500"/>
        </a:spcBef>
        <a:spcAft>
          <a:spcPct val="0"/>
        </a:spcAft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rtl="0" eaLnBrk="0" fontAlgn="base" hangingPunct="0">
        <a:lnSpc>
          <a:spcPct val="90000"/>
        </a:lnSpc>
        <a:spcBef>
          <a:spcPts val="500"/>
        </a:spcBef>
        <a:spcAft>
          <a:spcPct val="0"/>
        </a:spcAft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rtl="0" eaLnBrk="0" fontAlgn="base" hangingPunct="0">
        <a:lnSpc>
          <a:spcPct val="90000"/>
        </a:lnSpc>
        <a:spcBef>
          <a:spcPts val="500"/>
        </a:spcBef>
        <a:spcAft>
          <a:spcPct val="0"/>
        </a:spcAft>
        <a:buFont typeface="Arial" panose="020B0604020202020204" pitchFamily="34" charset="0"/>
        <a:buChar char="•"/>
        <a:defRPr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rtl="0" eaLnBrk="0" fontAlgn="base" hangingPunct="0">
        <a:lnSpc>
          <a:spcPct val="90000"/>
        </a:lnSpc>
        <a:spcBef>
          <a:spcPts val="500"/>
        </a:spcBef>
        <a:spcAft>
          <a:spcPct val="0"/>
        </a:spcAft>
        <a:buFont typeface="Arial" panose="020B0604020202020204" pitchFamily="34" charset="0"/>
        <a:buChar char="•"/>
        <a:defRPr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fr-F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 bwMode="gray"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098" name="Object 4" hidden="1">
            <a:extLst>
              <a:ext uri="{FF2B5EF4-FFF2-40B4-BE49-F238E27FC236}">
                <a16:creationId xmlns:a16="http://schemas.microsoft.com/office/drawing/2014/main" id="{88604101-4BD3-40AE-9994-1CD82C2FF37C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40"/>
            </p:custDataLst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1" imgW="378" imgH="377" progId="">
                  <p:embed/>
                </p:oleObj>
              </mc:Choice>
              <mc:Fallback>
                <p:oleObj name="think-cell Slide" r:id="rId41" imgW="378" imgH="377" progId="">
                  <p:embed/>
                  <p:pic>
                    <p:nvPicPr>
                      <p:cNvPr id="4098" name="Object 4" hidden="1">
                        <a:extLst>
                          <a:ext uri="{FF2B5EF4-FFF2-40B4-BE49-F238E27FC236}">
                            <a16:creationId xmlns:a16="http://schemas.microsoft.com/office/drawing/2014/main" id="{88604101-4BD3-40AE-9994-1CD82C2FF37C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2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4099" name="Grafik 5" descr="Ein Bild, das Natur, Wand, Frühling, Boden enthält.&#10;&#10;Automatisch generierte Beschreibung">
            <a:extLst>
              <a:ext uri="{FF2B5EF4-FFF2-40B4-BE49-F238E27FC236}">
                <a16:creationId xmlns:a16="http://schemas.microsoft.com/office/drawing/2014/main" id="{759088FF-4AEA-40BF-B7AE-795EAC6D5B98}"/>
              </a:ext>
            </a:extLst>
          </p:cNvPr>
          <p:cNvPicPr>
            <a:picLocks noChangeAspect="1"/>
          </p:cNvPicPr>
          <p:nvPr/>
        </p:nvPicPr>
        <p:blipFill>
          <a:blip r:embed="rId4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100" name="Grafik 10">
            <a:extLst>
              <a:ext uri="{FF2B5EF4-FFF2-40B4-BE49-F238E27FC236}">
                <a16:creationId xmlns:a16="http://schemas.microsoft.com/office/drawing/2014/main" id="{2A680048-BC30-4DC7-AA5F-9E9B424F9698}"/>
              </a:ext>
            </a:extLst>
          </p:cNvPr>
          <p:cNvPicPr>
            <a:picLocks noChangeAspect="1"/>
          </p:cNvPicPr>
          <p:nvPr/>
        </p:nvPicPr>
        <p:blipFill>
          <a:blip r:embed="rId4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Rechteck 7">
            <a:extLst>
              <a:ext uri="{FF2B5EF4-FFF2-40B4-BE49-F238E27FC236}">
                <a16:creationId xmlns:a16="http://schemas.microsoft.com/office/drawing/2014/main" id="{311AF19C-EE0F-4307-A23D-67CCC8697C32}"/>
              </a:ext>
            </a:extLst>
          </p:cNvPr>
          <p:cNvSpPr/>
          <p:nvPr/>
        </p:nvSpPr>
        <p:spPr bwMode="gray">
          <a:xfrm>
            <a:off x="0" y="0"/>
            <a:ext cx="12192000" cy="6858000"/>
          </a:xfrm>
          <a:prstGeom prst="rect">
            <a:avLst/>
          </a:prstGeom>
          <a:gradFill flip="none" rotWithShape="1">
            <a:gsLst>
              <a:gs pos="0">
                <a:schemeClr val="accent6">
                  <a:lumMod val="89000"/>
                  <a:alpha val="80000"/>
                </a:schemeClr>
              </a:gs>
              <a:gs pos="23000">
                <a:schemeClr val="accent6">
                  <a:lumMod val="89000"/>
                  <a:alpha val="60000"/>
                </a:schemeClr>
              </a:gs>
              <a:gs pos="69000">
                <a:schemeClr val="accent6">
                  <a:lumMod val="75000"/>
                  <a:alpha val="60000"/>
                </a:schemeClr>
              </a:gs>
              <a:gs pos="97000">
                <a:schemeClr val="accent6">
                  <a:lumMod val="70000"/>
                  <a:alpha val="2000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/>
          </a:p>
        </p:txBody>
      </p:sp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0DF8630C-D4D3-4C9A-918E-8B972E75143B}"/>
              </a:ext>
            </a:extLst>
          </p:cNvPr>
          <p:cNvSpPr>
            <a:spLocks noGrp="1"/>
          </p:cNvSpPr>
          <p:nvPr>
            <p:ph type="title"/>
          </p:nvPr>
        </p:nvSpPr>
        <p:spPr bwMode="gray">
          <a:xfrm>
            <a:off x="515938" y="338138"/>
            <a:ext cx="7307262" cy="538162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endParaRPr lang="de-DE" noProof="0"/>
          </a:p>
        </p:txBody>
      </p:sp>
      <p:sp>
        <p:nvSpPr>
          <p:cNvPr id="3" name="Fußzeilenplatzhalter 2">
            <a:extLst>
              <a:ext uri="{FF2B5EF4-FFF2-40B4-BE49-F238E27FC236}">
                <a16:creationId xmlns:a16="http://schemas.microsoft.com/office/drawing/2014/main" id="{FB9C2BC4-17FC-415E-863B-04A8977C3028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227138" y="6492875"/>
            <a:ext cx="4183062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900">
                <a:solidFill>
                  <a:schemeClr val="bg1"/>
                </a:solidFill>
                <a:latin typeface="Arial" panose="020B0604020202020204" pitchFamily="34" charset="0"/>
              </a:defRPr>
            </a:lvl1pPr>
          </a:lstStyle>
          <a:p>
            <a:pPr>
              <a:defRPr/>
            </a:pPr>
            <a:r>
              <a:rPr lang="de-DE"/>
              <a:t>Footer</a:t>
            </a:r>
          </a:p>
        </p:txBody>
      </p:sp>
      <p:sp>
        <p:nvSpPr>
          <p:cNvPr id="4" name="Foliennummernplatzhalter 3">
            <a:extLst>
              <a:ext uri="{FF2B5EF4-FFF2-40B4-BE49-F238E27FC236}">
                <a16:creationId xmlns:a16="http://schemas.microsoft.com/office/drawing/2014/main" id="{6F0EB800-7746-49BF-A782-8D75DAC5E83F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23888" y="6492875"/>
            <a:ext cx="603250" cy="365125"/>
          </a:xfrm>
          <a:prstGeom prst="rect">
            <a:avLst/>
          </a:prstGeom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>
              <a:defRPr sz="900">
                <a:solidFill>
                  <a:schemeClr val="bg1"/>
                </a:solidFill>
              </a:defRPr>
            </a:lvl1pPr>
          </a:lstStyle>
          <a:p>
            <a:fld id="{CA2F3C03-1081-4155-A277-14FC17ADBD0C}" type="slidenum">
              <a:rPr lang="de-DE" altLang="fr-FR"/>
              <a:pPr/>
              <a:t>‹#›</a:t>
            </a:fld>
            <a:endParaRPr lang="de-DE" altLang="fr-FR"/>
          </a:p>
        </p:txBody>
      </p:sp>
      <p:pic>
        <p:nvPicPr>
          <p:cNvPr id="4107" name="Grafik 9">
            <a:extLst>
              <a:ext uri="{FF2B5EF4-FFF2-40B4-BE49-F238E27FC236}">
                <a16:creationId xmlns:a16="http://schemas.microsoft.com/office/drawing/2014/main" id="{8FD97545-F8D4-4D84-A3C8-A33CCFCA9D5A}"/>
              </a:ext>
            </a:extLst>
          </p:cNvPr>
          <p:cNvPicPr>
            <a:picLocks noChangeAspect="1"/>
          </p:cNvPicPr>
          <p:nvPr/>
        </p:nvPicPr>
        <p:blipFill>
          <a:blip r:embed="rId4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custDataLst>
      <p:tags r:id="rId39"/>
    </p:custDataLst>
  </p:cSld>
  <p:clrMap bg1="lt1" tx1="dk1" bg2="lt2" tx2="dk2" accent1="accent1" accent2="accent2" accent3="accent3" accent4="accent4" accent5="accent5" accent6="accent6" hlink="hlink" folHlink="folHlink"/>
  <p:sldLayoutIdLst>
    <p:sldLayoutId id="2147494468" r:id="rId1"/>
    <p:sldLayoutId id="2147494469" r:id="rId2"/>
    <p:sldLayoutId id="2147494470" r:id="rId3"/>
    <p:sldLayoutId id="2147494471" r:id="rId4"/>
    <p:sldLayoutId id="2147494472" r:id="rId5"/>
    <p:sldLayoutId id="2147494473" r:id="rId6"/>
    <p:sldLayoutId id="2147494474" r:id="rId7"/>
    <p:sldLayoutId id="2147494475" r:id="rId8"/>
    <p:sldLayoutId id="2147494476" r:id="rId9"/>
    <p:sldLayoutId id="2147494477" r:id="rId10"/>
    <p:sldLayoutId id="2147494478" r:id="rId11"/>
    <p:sldLayoutId id="2147494479" r:id="rId12"/>
    <p:sldLayoutId id="2147494480" r:id="rId13"/>
    <p:sldLayoutId id="2147494481" r:id="rId14"/>
    <p:sldLayoutId id="2147494482" r:id="rId15"/>
    <p:sldLayoutId id="2147494483" r:id="rId16"/>
    <p:sldLayoutId id="2147494484" r:id="rId17"/>
    <p:sldLayoutId id="2147494485" r:id="rId18"/>
    <p:sldLayoutId id="2147494486" r:id="rId19"/>
    <p:sldLayoutId id="2147494487" r:id="rId20"/>
    <p:sldLayoutId id="2147494488" r:id="rId21"/>
    <p:sldLayoutId id="2147494489" r:id="rId22"/>
    <p:sldLayoutId id="2147494490" r:id="rId23"/>
    <p:sldLayoutId id="2147494491" r:id="rId24"/>
    <p:sldLayoutId id="2147494492" r:id="rId25"/>
    <p:sldLayoutId id="2147494493" r:id="rId26"/>
    <p:sldLayoutId id="2147494494" r:id="rId27"/>
    <p:sldLayoutId id="2147494495" r:id="rId28"/>
    <p:sldLayoutId id="2147494496" r:id="rId29"/>
    <p:sldLayoutId id="2147494497" r:id="rId30"/>
    <p:sldLayoutId id="2147494498" r:id="rId31"/>
    <p:sldLayoutId id="2147494499" r:id="rId32"/>
    <p:sldLayoutId id="2147494452" r:id="rId33"/>
    <p:sldLayoutId id="2147494500" r:id="rId34"/>
    <p:sldLayoutId id="2147494674" r:id="rId35"/>
    <p:sldLayoutId id="2147494711" r:id="rId36"/>
    <p:sldLayoutId id="2147494712" r:id="rId37"/>
  </p:sldLayoutIdLst>
  <p:transition spd="med">
    <p:fade/>
  </p:transition>
  <p:hf hdr="0" ftr="0" dt="0"/>
  <p:txStyles>
    <p:titleStyle>
      <a:lvl1pPr marL="85725" algn="l" defTabSz="1217613" rtl="0" eaLnBrk="0" fontAlgn="base" hangingPunct="0">
        <a:spcBef>
          <a:spcPct val="0"/>
        </a:spcBef>
        <a:spcAft>
          <a:spcPct val="0"/>
        </a:spcAft>
        <a:defRPr sz="2800" b="1" kern="1200" spc="200">
          <a:solidFill>
            <a:schemeClr val="accent1"/>
          </a:solidFill>
          <a:latin typeface="Arial Narrow" panose="020B0606020202030204" pitchFamily="34" charset="0"/>
          <a:ea typeface="+mj-ea"/>
          <a:cs typeface="+mj-cs"/>
        </a:defRPr>
      </a:lvl1pPr>
      <a:lvl2pPr marL="85725" algn="l" defTabSz="1217613" rtl="0" eaLnBrk="0" fontAlgn="base" hangingPunct="0">
        <a:spcBef>
          <a:spcPct val="0"/>
        </a:spcBef>
        <a:spcAft>
          <a:spcPct val="0"/>
        </a:spcAft>
        <a:defRPr sz="2800" b="1">
          <a:solidFill>
            <a:schemeClr val="accent1"/>
          </a:solidFill>
          <a:latin typeface="Arial Narrow" panose="020B0506020202030204" pitchFamily="34" charset="0"/>
        </a:defRPr>
      </a:lvl2pPr>
      <a:lvl3pPr marL="85725" algn="l" defTabSz="1217613" rtl="0" eaLnBrk="0" fontAlgn="base" hangingPunct="0">
        <a:spcBef>
          <a:spcPct val="0"/>
        </a:spcBef>
        <a:spcAft>
          <a:spcPct val="0"/>
        </a:spcAft>
        <a:defRPr sz="2800" b="1">
          <a:solidFill>
            <a:schemeClr val="accent1"/>
          </a:solidFill>
          <a:latin typeface="Arial Narrow" panose="020B0506020202030204" pitchFamily="34" charset="0"/>
        </a:defRPr>
      </a:lvl3pPr>
      <a:lvl4pPr marL="85725" algn="l" defTabSz="1217613" rtl="0" eaLnBrk="0" fontAlgn="base" hangingPunct="0">
        <a:spcBef>
          <a:spcPct val="0"/>
        </a:spcBef>
        <a:spcAft>
          <a:spcPct val="0"/>
        </a:spcAft>
        <a:defRPr sz="2800" b="1">
          <a:solidFill>
            <a:schemeClr val="accent1"/>
          </a:solidFill>
          <a:latin typeface="Arial Narrow" panose="020B0506020202030204" pitchFamily="34" charset="0"/>
        </a:defRPr>
      </a:lvl4pPr>
      <a:lvl5pPr marL="85725" algn="l" defTabSz="1217613" rtl="0" eaLnBrk="0" fontAlgn="base" hangingPunct="0">
        <a:spcBef>
          <a:spcPct val="0"/>
        </a:spcBef>
        <a:spcAft>
          <a:spcPct val="0"/>
        </a:spcAft>
        <a:defRPr sz="2800" b="1">
          <a:solidFill>
            <a:schemeClr val="accent1"/>
          </a:solidFill>
          <a:latin typeface="Arial Narrow" panose="020B0506020202030204" pitchFamily="34" charset="0"/>
        </a:defRPr>
      </a:lvl5pPr>
      <a:lvl6pPr marL="542925" algn="l" defTabSz="1217613" rtl="0" fontAlgn="base">
        <a:spcBef>
          <a:spcPct val="0"/>
        </a:spcBef>
        <a:spcAft>
          <a:spcPct val="0"/>
        </a:spcAft>
        <a:defRPr sz="2800" b="1">
          <a:solidFill>
            <a:schemeClr val="accent1"/>
          </a:solidFill>
          <a:latin typeface="Arial Narrow" panose="020B0506020202030204" pitchFamily="34" charset="0"/>
        </a:defRPr>
      </a:lvl6pPr>
      <a:lvl7pPr marL="1000125" algn="l" defTabSz="1217613" rtl="0" fontAlgn="base">
        <a:spcBef>
          <a:spcPct val="0"/>
        </a:spcBef>
        <a:spcAft>
          <a:spcPct val="0"/>
        </a:spcAft>
        <a:defRPr sz="2800" b="1">
          <a:solidFill>
            <a:schemeClr val="accent1"/>
          </a:solidFill>
          <a:latin typeface="Arial Narrow" panose="020B0506020202030204" pitchFamily="34" charset="0"/>
        </a:defRPr>
      </a:lvl7pPr>
      <a:lvl8pPr marL="1457325" algn="l" defTabSz="1217613" rtl="0" fontAlgn="base">
        <a:spcBef>
          <a:spcPct val="0"/>
        </a:spcBef>
        <a:spcAft>
          <a:spcPct val="0"/>
        </a:spcAft>
        <a:defRPr sz="2800" b="1">
          <a:solidFill>
            <a:schemeClr val="accent1"/>
          </a:solidFill>
          <a:latin typeface="Arial Narrow" panose="020B0506020202030204" pitchFamily="34" charset="0"/>
        </a:defRPr>
      </a:lvl8pPr>
      <a:lvl9pPr marL="1914525" algn="l" defTabSz="1217613" rtl="0" fontAlgn="base">
        <a:spcBef>
          <a:spcPct val="0"/>
        </a:spcBef>
        <a:spcAft>
          <a:spcPct val="0"/>
        </a:spcAft>
        <a:defRPr sz="2800" b="1">
          <a:solidFill>
            <a:schemeClr val="accent1"/>
          </a:solidFill>
          <a:latin typeface="Arial Narrow" panose="020B0506020202030204" pitchFamily="34" charset="0"/>
        </a:defRPr>
      </a:lvl9pPr>
    </p:titleStyle>
    <p:bodyStyle>
      <a:lvl1pPr algn="l" defTabSz="1217613" rtl="0" eaLnBrk="0" fontAlgn="base" hangingPunct="0">
        <a:spcBef>
          <a:spcPts val="800"/>
        </a:spcBef>
        <a:spcAft>
          <a:spcPts val="800"/>
        </a:spcAft>
        <a:buClr>
          <a:schemeClr val="accent1"/>
        </a:buClr>
        <a:buFont typeface="Wingdings" panose="05000000000000000000" pitchFamily="2" charset="2"/>
        <a:defRPr sz="1600" kern="1200">
          <a:solidFill>
            <a:schemeClr val="tx1"/>
          </a:solidFill>
          <a:latin typeface="+mn-lt"/>
          <a:ea typeface="+mn-ea"/>
          <a:cs typeface="+mn-cs"/>
        </a:defRPr>
      </a:lvl1pPr>
      <a:lvl2pPr marL="239713" indent="-239713" algn="l" defTabSz="1217613" rtl="0" eaLnBrk="0" fontAlgn="base" hangingPunct="0">
        <a:spcBef>
          <a:spcPts val="400"/>
        </a:spcBef>
        <a:spcAft>
          <a:spcPts val="400"/>
        </a:spcAft>
        <a:buClr>
          <a:schemeClr val="accent1"/>
        </a:buClr>
        <a:buFont typeface="Wingdings" panose="05000000000000000000" pitchFamily="2" charset="2"/>
        <a:buChar char="§"/>
        <a:defRPr sz="1600" kern="1200">
          <a:solidFill>
            <a:schemeClr val="tx1"/>
          </a:solidFill>
          <a:latin typeface="+mn-lt"/>
          <a:ea typeface="+mn-ea"/>
          <a:cs typeface="+mn-cs"/>
        </a:defRPr>
      </a:lvl2pPr>
      <a:lvl3pPr marL="479425" indent="-239713" algn="l" defTabSz="1217613" rtl="0" eaLnBrk="0" fontAlgn="base" hangingPunct="0">
        <a:spcBef>
          <a:spcPts val="400"/>
        </a:spcBef>
        <a:spcAft>
          <a:spcPts val="400"/>
        </a:spcAft>
        <a:buClr>
          <a:schemeClr val="accent1"/>
        </a:buClr>
        <a:buFont typeface="Symbol" panose="05050102010706020507" pitchFamily="18" charset="2"/>
        <a:buChar char="-"/>
        <a:defRPr sz="1600" kern="1200">
          <a:solidFill>
            <a:schemeClr val="tx1"/>
          </a:solidFill>
          <a:latin typeface="+mn-lt"/>
          <a:ea typeface="+mn-ea"/>
          <a:cs typeface="+mn-cs"/>
        </a:defRPr>
      </a:lvl3pPr>
      <a:lvl4pPr marL="715963" indent="-238125" algn="l" defTabSz="1217613" rtl="0" eaLnBrk="0" fontAlgn="base" hangingPunct="0">
        <a:spcBef>
          <a:spcPts val="400"/>
        </a:spcBef>
        <a:spcAft>
          <a:spcPts val="400"/>
        </a:spcAft>
        <a:buClr>
          <a:schemeClr val="accent1"/>
        </a:buClr>
        <a:buFont typeface="Symbol" panose="05050102010706020507" pitchFamily="18" charset="2"/>
        <a:buChar char="-"/>
        <a:defRPr sz="1600" kern="1200">
          <a:solidFill>
            <a:schemeClr val="tx1"/>
          </a:solidFill>
          <a:latin typeface="+mn-lt"/>
          <a:ea typeface="+mn-ea"/>
          <a:cs typeface="+mn-cs"/>
        </a:defRPr>
      </a:lvl4pPr>
      <a:lvl5pPr algn="l" defTabSz="1217613" rtl="0" eaLnBrk="0" fontAlgn="base" hangingPunct="0">
        <a:spcBef>
          <a:spcPts val="800"/>
        </a:spcBef>
        <a:spcAft>
          <a:spcPts val="800"/>
        </a:spcAft>
        <a:buClr>
          <a:schemeClr val="accent1"/>
        </a:buClr>
        <a:buFont typeface="Symbol" panose="05050102010706020507" pitchFamily="18" charset="2"/>
        <a:defRPr sz="1600" b="1" kern="1200">
          <a:solidFill>
            <a:schemeClr val="accent1"/>
          </a:solidFill>
          <a:latin typeface="+mn-lt"/>
          <a:ea typeface="+mn-ea"/>
          <a:cs typeface="+mn-cs"/>
        </a:defRPr>
      </a:lvl5pPr>
      <a:lvl6pPr marL="0" indent="0" algn="l" defTabSz="1219170" rtl="0" eaLnBrk="1" latinLnBrk="0" hangingPunct="1">
        <a:spcBef>
          <a:spcPts val="800"/>
        </a:spcBef>
        <a:spcAft>
          <a:spcPts val="800"/>
        </a:spcAft>
        <a:buClr>
          <a:schemeClr val="accent1"/>
        </a:buClr>
        <a:buFont typeface="Symbol" panose="05050102010706020507" pitchFamily="18" charset="2"/>
        <a:buNone/>
        <a:defRPr sz="1600" b="1" kern="1200">
          <a:solidFill>
            <a:schemeClr val="accent4"/>
          </a:solidFill>
          <a:latin typeface="+mn-lt"/>
          <a:ea typeface="+mn-ea"/>
          <a:cs typeface="+mn-cs"/>
        </a:defRPr>
      </a:lvl6pPr>
      <a:lvl7pPr marL="0" indent="0" algn="l" defTabSz="1219170" rtl="0" eaLnBrk="1" latinLnBrk="0" hangingPunct="1">
        <a:spcBef>
          <a:spcPts val="800"/>
        </a:spcBef>
        <a:spcAft>
          <a:spcPts val="800"/>
        </a:spcAft>
        <a:buClr>
          <a:schemeClr val="accent1"/>
        </a:buClr>
        <a:buFont typeface="Symbol" panose="05050102010706020507" pitchFamily="18" charset="2"/>
        <a:buNone/>
        <a:defRPr sz="1600" b="1" kern="1200">
          <a:solidFill>
            <a:schemeClr val="accent5"/>
          </a:solidFill>
          <a:latin typeface="+mn-lt"/>
          <a:ea typeface="+mn-ea"/>
          <a:cs typeface="+mn-cs"/>
        </a:defRPr>
      </a:lvl7pPr>
      <a:lvl8pPr marL="0" indent="0" algn="l" defTabSz="1219170" rtl="0" eaLnBrk="1" latinLnBrk="0" hangingPunct="1">
        <a:spcBef>
          <a:spcPts val="800"/>
        </a:spcBef>
        <a:spcAft>
          <a:spcPts val="800"/>
        </a:spcAft>
        <a:buClr>
          <a:schemeClr val="accent1"/>
        </a:buClr>
        <a:buFont typeface="Symbol" panose="05050102010706020507" pitchFamily="18" charset="2"/>
        <a:buNone/>
        <a:defRPr sz="1600" b="1" kern="1200">
          <a:solidFill>
            <a:schemeClr val="accent6"/>
          </a:solidFill>
          <a:latin typeface="+mn-lt"/>
          <a:ea typeface="+mn-ea"/>
          <a:cs typeface="+mn-cs"/>
        </a:defRPr>
      </a:lvl8pPr>
      <a:lvl9pPr marL="0" indent="0" algn="l" defTabSz="1219170" rtl="0" eaLnBrk="1" latinLnBrk="0" hangingPunct="1">
        <a:spcBef>
          <a:spcPts val="400"/>
        </a:spcBef>
        <a:spcAft>
          <a:spcPts val="400"/>
        </a:spcAft>
        <a:buClr>
          <a:schemeClr val="accent1"/>
        </a:buClr>
        <a:buFont typeface="Symbol" panose="05050102010706020507" pitchFamily="18" charset="2"/>
        <a:buNone/>
        <a:defRPr sz="933" b="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09585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219170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828754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4pPr>
      <a:lvl5pPr marL="2438339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5pPr>
      <a:lvl6pPr marL="3047924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3657509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7pPr>
      <a:lvl8pPr marL="4267093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8pPr>
      <a:lvl9pPr marL="4876678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122" name="Object 2" hidden="1">
            <a:extLst>
              <a:ext uri="{FF2B5EF4-FFF2-40B4-BE49-F238E27FC236}">
                <a16:creationId xmlns:a16="http://schemas.microsoft.com/office/drawing/2014/main" id="{65C72688-4B92-44EF-B8ED-B795C7999CFF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3"/>
            </p:custDataLst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15" imgW="378" imgH="377" progId="">
                  <p:embed/>
                </p:oleObj>
              </mc:Choice>
              <mc:Fallback>
                <p:oleObj name="think-cell Slide" r:id="rId15" imgW="378" imgH="377" progId="">
                  <p:embed/>
                  <p:pic>
                    <p:nvPicPr>
                      <p:cNvPr id="5122" name="Object 2" hidden="1">
                        <a:extLst>
                          <a:ext uri="{FF2B5EF4-FFF2-40B4-BE49-F238E27FC236}">
                            <a16:creationId xmlns:a16="http://schemas.microsoft.com/office/drawing/2014/main" id="{65C72688-4B92-44EF-B8ED-B795C7999CFF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16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Rectangle 1" hidden="1">
            <a:extLst>
              <a:ext uri="{FF2B5EF4-FFF2-40B4-BE49-F238E27FC236}">
                <a16:creationId xmlns:a16="http://schemas.microsoft.com/office/drawing/2014/main" id="{30AE067C-E919-412B-9031-F6C0A0F51DD0}"/>
              </a:ext>
            </a:extLst>
          </p:cNvPr>
          <p:cNvSpPr/>
          <p:nvPr userDrawn="1">
            <p:custDataLst>
              <p:tags r:id="rId14"/>
            </p:custDataLst>
          </p:nvPr>
        </p:nvSpPr>
        <p:spPr>
          <a:xfrm>
            <a:off x="0" y="0"/>
            <a:ext cx="158750" cy="15875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anchor="ctr"/>
          <a:lstStyle/>
          <a:p>
            <a:pPr algn="ctr">
              <a:defRPr/>
            </a:pPr>
            <a:endParaRPr lang="fr-FR" sz="4400">
              <a:latin typeface="Calibri Light" panose="020F0302020204030204" pitchFamily="34" charset="0"/>
              <a:ea typeface="+mj-ea"/>
              <a:cs typeface="+mj-cs"/>
              <a:sym typeface="Calibri Light" panose="020F0302020204030204" pitchFamily="34" charset="0"/>
            </a:endParaRPr>
          </a:p>
        </p:txBody>
      </p:sp>
      <p:sp>
        <p:nvSpPr>
          <p:cNvPr id="5124" name="Espace réservé du titre 1">
            <a:extLst>
              <a:ext uri="{FF2B5EF4-FFF2-40B4-BE49-F238E27FC236}">
                <a16:creationId xmlns:a16="http://schemas.microsoft.com/office/drawing/2014/main" id="{F80599A6-2A6B-4812-B909-05F4C21A511F}"/>
              </a:ext>
            </a:extLst>
          </p:cNvPr>
          <p:cNvSpPr>
            <a:spLocks noGrp="1"/>
          </p:cNvSpPr>
          <p:nvPr>
            <p:ph type="title"/>
          </p:nvPr>
        </p:nvSpPr>
        <p:spPr bwMode="auto">
          <a:xfrm>
            <a:off x="838200" y="365125"/>
            <a:ext cx="10515600" cy="1325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fr-FR" altLang="fr-FR"/>
              <a:t>Modifiez le style du titre</a:t>
            </a:r>
          </a:p>
        </p:txBody>
      </p:sp>
      <p:sp>
        <p:nvSpPr>
          <p:cNvPr id="5125" name="Espace réservé du texte 2">
            <a:extLst>
              <a:ext uri="{FF2B5EF4-FFF2-40B4-BE49-F238E27FC236}">
                <a16:creationId xmlns:a16="http://schemas.microsoft.com/office/drawing/2014/main" id="{5A34DBB6-1323-4DA1-86EA-DA42ABF2B573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xfrm>
            <a:off x="838200" y="1825625"/>
            <a:ext cx="10515600" cy="43513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fr-FR" altLang="fr-FR"/>
              <a:t>Modifiez les styles du texte du masque</a:t>
            </a:r>
          </a:p>
          <a:p>
            <a:pPr lvl="1"/>
            <a:r>
              <a:rPr lang="fr-FR" altLang="fr-FR"/>
              <a:t>Deuxième niveau</a:t>
            </a:r>
          </a:p>
          <a:p>
            <a:pPr lvl="2"/>
            <a:r>
              <a:rPr lang="fr-FR" altLang="fr-FR"/>
              <a:t>Troisième niveau</a:t>
            </a:r>
          </a:p>
          <a:p>
            <a:pPr lvl="3"/>
            <a:r>
              <a:rPr lang="fr-FR" altLang="fr-FR"/>
              <a:t>Quatrième niveau</a:t>
            </a:r>
          </a:p>
          <a:p>
            <a:pPr lvl="4"/>
            <a:r>
              <a:rPr lang="fr-FR" altLang="fr-FR"/>
              <a:t>Cinquième niveau</a:t>
            </a:r>
          </a:p>
        </p:txBody>
      </p:sp>
      <p:sp>
        <p:nvSpPr>
          <p:cNvPr id="4" name="Espace réservé de la date 3">
            <a:extLst>
              <a:ext uri="{FF2B5EF4-FFF2-40B4-BE49-F238E27FC236}">
                <a16:creationId xmlns:a16="http://schemas.microsoft.com/office/drawing/2014/main" id="{86E969C9-EFB2-48BF-BE9A-F452CF50E993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  <a:latin typeface="Arial" panose="020B0604020202020204" pitchFamily="34" charset="0"/>
              </a:defRPr>
            </a:lvl1pPr>
          </a:lstStyle>
          <a:p>
            <a:pPr>
              <a:defRPr/>
            </a:pPr>
            <a:fld id="{F7E50DFA-34EE-4DD9-AFEA-F178262782F6}" type="datetimeFigureOut">
              <a:rPr lang="fr-FR"/>
              <a:pPr>
                <a:defRPr/>
              </a:pPr>
              <a:t>11/05/2024</a:t>
            </a:fld>
            <a:endParaRPr lang="fr-FR"/>
          </a:p>
        </p:txBody>
      </p:sp>
      <p:sp>
        <p:nvSpPr>
          <p:cNvPr id="5" name="Espace réservé du pied de page 4">
            <a:extLst>
              <a:ext uri="{FF2B5EF4-FFF2-40B4-BE49-F238E27FC236}">
                <a16:creationId xmlns:a16="http://schemas.microsoft.com/office/drawing/2014/main" id="{EDBF3792-7CA8-4E4B-8857-ECD21FA3DD35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  <a:latin typeface="Arial" panose="020B0604020202020204" pitchFamily="34" charset="0"/>
              </a:defRPr>
            </a:lvl1pPr>
          </a:lstStyle>
          <a:p>
            <a:pPr>
              <a:defRPr/>
            </a:pPr>
            <a:endParaRPr lang="fr-FR"/>
          </a:p>
        </p:txBody>
      </p:sp>
      <p:sp>
        <p:nvSpPr>
          <p:cNvPr id="6" name="Espace réservé du numéro de diapositive 5">
            <a:extLst>
              <a:ext uri="{FF2B5EF4-FFF2-40B4-BE49-F238E27FC236}">
                <a16:creationId xmlns:a16="http://schemas.microsoft.com/office/drawing/2014/main" id="{0890C15B-84A1-4AE5-89D7-7491B3A0600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r">
              <a:defRPr sz="1200">
                <a:solidFill>
                  <a:srgbClr val="898989"/>
                </a:solidFill>
              </a:defRPr>
            </a:lvl1pPr>
          </a:lstStyle>
          <a:p>
            <a:fld id="{C9B90AA7-DCB9-4BEE-9368-5AB8646FA9DE}" type="slidenum">
              <a:rPr lang="fr-FR" altLang="fr-FR"/>
              <a:pPr/>
              <a:t>‹#›</a:t>
            </a:fld>
            <a:endParaRPr lang="fr-FR" altLang="fr-FR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94453" r:id="rId1"/>
    <p:sldLayoutId id="2147494454" r:id="rId2"/>
    <p:sldLayoutId id="2147494455" r:id="rId3"/>
    <p:sldLayoutId id="2147494456" r:id="rId4"/>
    <p:sldLayoutId id="2147494457" r:id="rId5"/>
    <p:sldLayoutId id="2147494458" r:id="rId6"/>
    <p:sldLayoutId id="2147494459" r:id="rId7"/>
    <p:sldLayoutId id="2147494460" r:id="rId8"/>
    <p:sldLayoutId id="2147494461" r:id="rId9"/>
    <p:sldLayoutId id="2147494462" r:id="rId10"/>
    <p:sldLayoutId id="2147494463" r:id="rId11"/>
  </p:sldLayoutIdLst>
  <p:txStyles>
    <p:titleStyle>
      <a:lvl1pPr algn="l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  <a:lvl2pPr algn="l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 Light" panose="020F0302020204030204" pitchFamily="34" charset="0"/>
        </a:defRPr>
      </a:lvl2pPr>
      <a:lvl3pPr algn="l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 Light" panose="020F0302020204030204" pitchFamily="34" charset="0"/>
        </a:defRPr>
      </a:lvl3pPr>
      <a:lvl4pPr algn="l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 Light" panose="020F0302020204030204" pitchFamily="34" charset="0"/>
        </a:defRPr>
      </a:lvl4pPr>
      <a:lvl5pPr algn="l" rtl="0" eaLnBrk="0" fontAlgn="base" hangingPunct="0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 Light" panose="020F0302020204030204" pitchFamily="34" charset="0"/>
        </a:defRPr>
      </a:lvl5pPr>
      <a:lvl6pPr marL="457200" algn="l" rtl="0" fontAlgn="base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 Light" panose="020F0302020204030204" pitchFamily="34" charset="0"/>
        </a:defRPr>
      </a:lvl6pPr>
      <a:lvl7pPr marL="914400" algn="l" rtl="0" fontAlgn="base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 Light" panose="020F0302020204030204" pitchFamily="34" charset="0"/>
        </a:defRPr>
      </a:lvl7pPr>
      <a:lvl8pPr marL="1371600" algn="l" rtl="0" fontAlgn="base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 Light" panose="020F0302020204030204" pitchFamily="34" charset="0"/>
        </a:defRPr>
      </a:lvl8pPr>
      <a:lvl9pPr marL="1828800" algn="l" rtl="0" fontAlgn="base">
        <a:lnSpc>
          <a:spcPct val="90000"/>
        </a:lnSpc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 Light" panose="020F0302020204030204" pitchFamily="34" charset="0"/>
        </a:defRPr>
      </a:lvl9pPr>
    </p:titleStyle>
    <p:bodyStyle>
      <a:lvl1pPr marL="228600" indent="-228600" algn="l" rtl="0" eaLnBrk="0" fontAlgn="base" hangingPunct="0">
        <a:lnSpc>
          <a:spcPct val="90000"/>
        </a:lnSpc>
        <a:spcBef>
          <a:spcPts val="1000"/>
        </a:spcBef>
        <a:spcAft>
          <a:spcPct val="0"/>
        </a:spcAft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rtl="0" eaLnBrk="0" fontAlgn="base" hangingPunct="0">
        <a:lnSpc>
          <a:spcPct val="90000"/>
        </a:lnSpc>
        <a:spcBef>
          <a:spcPts val="500"/>
        </a:spcBef>
        <a:spcAft>
          <a:spcPct val="0"/>
        </a:spcAft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rtl="0" eaLnBrk="0" fontAlgn="base" hangingPunct="0">
        <a:lnSpc>
          <a:spcPct val="90000"/>
        </a:lnSpc>
        <a:spcBef>
          <a:spcPts val="500"/>
        </a:spcBef>
        <a:spcAft>
          <a:spcPct val="0"/>
        </a:spcAft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rtl="0" eaLnBrk="0" fontAlgn="base" hangingPunct="0">
        <a:lnSpc>
          <a:spcPct val="90000"/>
        </a:lnSpc>
        <a:spcBef>
          <a:spcPts val="500"/>
        </a:spcBef>
        <a:spcAft>
          <a:spcPct val="0"/>
        </a:spcAft>
        <a:buFont typeface="Arial" panose="020B0604020202020204" pitchFamily="34" charset="0"/>
        <a:buChar char="•"/>
        <a:defRPr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rtl="0" eaLnBrk="0" fontAlgn="base" hangingPunct="0">
        <a:lnSpc>
          <a:spcPct val="90000"/>
        </a:lnSpc>
        <a:spcBef>
          <a:spcPts val="500"/>
        </a:spcBef>
        <a:spcAft>
          <a:spcPct val="0"/>
        </a:spcAft>
        <a:buFont typeface="Arial" panose="020B0604020202020204" pitchFamily="34" charset="0"/>
        <a:buChar char="•"/>
        <a:defRPr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fr-F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6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 bwMode="gray"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146" name="Object 4" hidden="1">
            <a:extLst>
              <a:ext uri="{FF2B5EF4-FFF2-40B4-BE49-F238E27FC236}">
                <a16:creationId xmlns:a16="http://schemas.microsoft.com/office/drawing/2014/main" id="{E4721897-1276-4A4B-85AD-264703FD83A2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35"/>
            </p:custDataLst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6" imgW="378" imgH="377" progId="">
                  <p:embed/>
                </p:oleObj>
              </mc:Choice>
              <mc:Fallback>
                <p:oleObj name="think-cell Slide" r:id="rId36" imgW="378" imgH="377" progId="">
                  <p:embed/>
                  <p:pic>
                    <p:nvPicPr>
                      <p:cNvPr id="6146" name="Object 4" hidden="1">
                        <a:extLst>
                          <a:ext uri="{FF2B5EF4-FFF2-40B4-BE49-F238E27FC236}">
                            <a16:creationId xmlns:a16="http://schemas.microsoft.com/office/drawing/2014/main" id="{E4721897-1276-4A4B-85AD-264703FD83A2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37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6147" name="Grafik 5" descr="Ein Bild, das Natur, Wand, Frühling, Boden enthält.&#10;&#10;Automatisch generierte Beschreibung">
            <a:extLst>
              <a:ext uri="{FF2B5EF4-FFF2-40B4-BE49-F238E27FC236}">
                <a16:creationId xmlns:a16="http://schemas.microsoft.com/office/drawing/2014/main" id="{F18FEABD-BDF1-4538-AA98-F26A7318B56B}"/>
              </a:ext>
            </a:extLst>
          </p:cNvPr>
          <p:cNvPicPr>
            <a:picLocks noChangeAspect="1"/>
          </p:cNvPicPr>
          <p:nvPr userDrawn="1"/>
        </p:nvPicPr>
        <p:blipFill>
          <a:blip r:embed="rId3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148" name="Grafik 10">
            <a:extLst>
              <a:ext uri="{FF2B5EF4-FFF2-40B4-BE49-F238E27FC236}">
                <a16:creationId xmlns:a16="http://schemas.microsoft.com/office/drawing/2014/main" id="{7CB1EA83-2C8A-4125-A96E-F130EEFC51C4}"/>
              </a:ext>
            </a:extLst>
          </p:cNvPr>
          <p:cNvPicPr>
            <a:picLocks noChangeAspect="1"/>
          </p:cNvPicPr>
          <p:nvPr userDrawn="1"/>
        </p:nvPicPr>
        <p:blipFill>
          <a:blip r:embed="rId3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Rechteck 7">
            <a:extLst>
              <a:ext uri="{FF2B5EF4-FFF2-40B4-BE49-F238E27FC236}">
                <a16:creationId xmlns:a16="http://schemas.microsoft.com/office/drawing/2014/main" id="{F1C66924-C4AC-4E81-82F0-A8A49E4EA6B2}"/>
              </a:ext>
            </a:extLst>
          </p:cNvPr>
          <p:cNvSpPr/>
          <p:nvPr userDrawn="1"/>
        </p:nvSpPr>
        <p:spPr bwMode="gray">
          <a:xfrm>
            <a:off x="0" y="0"/>
            <a:ext cx="12192000" cy="6858000"/>
          </a:xfrm>
          <a:prstGeom prst="rect">
            <a:avLst/>
          </a:prstGeom>
          <a:gradFill flip="none" rotWithShape="1">
            <a:gsLst>
              <a:gs pos="0">
                <a:schemeClr val="accent6">
                  <a:lumMod val="89000"/>
                  <a:alpha val="80000"/>
                </a:schemeClr>
              </a:gs>
              <a:gs pos="23000">
                <a:schemeClr val="accent6">
                  <a:lumMod val="89000"/>
                  <a:alpha val="60000"/>
                </a:schemeClr>
              </a:gs>
              <a:gs pos="69000">
                <a:schemeClr val="accent6">
                  <a:lumMod val="75000"/>
                  <a:alpha val="60000"/>
                </a:schemeClr>
              </a:gs>
              <a:gs pos="97000">
                <a:schemeClr val="accent6">
                  <a:lumMod val="70000"/>
                  <a:alpha val="2000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 eaLnBrk="1" fontAlgn="auto" hangingPunct="1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>
              <a:solidFill>
                <a:srgbClr val="FFFFFF"/>
              </a:solidFill>
            </a:endParaRPr>
          </a:p>
        </p:txBody>
      </p:sp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B43C87D8-65BB-4C81-B751-40D29EE4CC1D}"/>
              </a:ext>
            </a:extLst>
          </p:cNvPr>
          <p:cNvSpPr>
            <a:spLocks noGrp="1"/>
          </p:cNvSpPr>
          <p:nvPr>
            <p:ph type="title"/>
          </p:nvPr>
        </p:nvSpPr>
        <p:spPr bwMode="gray">
          <a:xfrm>
            <a:off x="515938" y="338138"/>
            <a:ext cx="7307262" cy="538162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endParaRPr lang="de-DE" noProof="0"/>
          </a:p>
        </p:txBody>
      </p:sp>
      <p:sp>
        <p:nvSpPr>
          <p:cNvPr id="3" name="Fußzeilenplatzhalter 2">
            <a:extLst>
              <a:ext uri="{FF2B5EF4-FFF2-40B4-BE49-F238E27FC236}">
                <a16:creationId xmlns:a16="http://schemas.microsoft.com/office/drawing/2014/main" id="{40FEBC86-BD33-4BA1-9DB7-E59A01CC1FC6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227138" y="6492875"/>
            <a:ext cx="4183062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 eaLnBrk="1" fontAlgn="auto" hangingPunct="1">
              <a:spcBef>
                <a:spcPts val="0"/>
              </a:spcBef>
              <a:spcAft>
                <a:spcPts val="0"/>
              </a:spcAft>
              <a:defRPr sz="900">
                <a:solidFill>
                  <a:srgbClr val="FFFFFF"/>
                </a:solidFill>
                <a:latin typeface="Arial"/>
              </a:defRPr>
            </a:lvl1pPr>
          </a:lstStyle>
          <a:p>
            <a:pPr>
              <a:defRPr/>
            </a:pPr>
            <a:r>
              <a:rPr lang="de-DE"/>
              <a:t>Footer</a:t>
            </a:r>
          </a:p>
        </p:txBody>
      </p:sp>
      <p:sp>
        <p:nvSpPr>
          <p:cNvPr id="4" name="Foliennummernplatzhalter 3">
            <a:extLst>
              <a:ext uri="{FF2B5EF4-FFF2-40B4-BE49-F238E27FC236}">
                <a16:creationId xmlns:a16="http://schemas.microsoft.com/office/drawing/2014/main" id="{5348F894-B27B-4419-A80E-48571898BD6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23888" y="6492875"/>
            <a:ext cx="603250" cy="365125"/>
          </a:xfrm>
          <a:prstGeom prst="rect">
            <a:avLst/>
          </a:prstGeom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eaLnBrk="1" hangingPunct="1">
              <a:defRPr sz="900">
                <a:solidFill>
                  <a:srgbClr val="FFFFFF"/>
                </a:solidFill>
              </a:defRPr>
            </a:lvl1pPr>
          </a:lstStyle>
          <a:p>
            <a:fld id="{9FA4BCFE-A978-45E5-8DC6-45EFC25D0D63}" type="slidenum">
              <a:rPr lang="de-DE" altLang="fr-FR"/>
              <a:pPr/>
              <a:t>‹#›</a:t>
            </a:fld>
            <a:endParaRPr lang="de-DE" altLang="fr-FR"/>
          </a:p>
        </p:txBody>
      </p:sp>
      <p:pic>
        <p:nvPicPr>
          <p:cNvPr id="6155" name="Grafik 9">
            <a:extLst>
              <a:ext uri="{FF2B5EF4-FFF2-40B4-BE49-F238E27FC236}">
                <a16:creationId xmlns:a16="http://schemas.microsoft.com/office/drawing/2014/main" id="{DEF639FD-3A22-462C-8071-581B710F2A07}"/>
              </a:ext>
            </a:extLst>
          </p:cNvPr>
          <p:cNvPicPr>
            <a:picLocks noChangeAspect="1"/>
          </p:cNvPicPr>
          <p:nvPr userDrawn="1"/>
        </p:nvPicPr>
        <p:blipFill>
          <a:blip r:embed="rId4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custDataLst>
      <p:tags r:id="rId34"/>
    </p:custDataLst>
  </p:cSld>
  <p:clrMap bg1="lt1" tx1="dk1" bg2="lt2" tx2="dk2" accent1="accent1" accent2="accent2" accent3="accent3" accent4="accent4" accent5="accent5" accent6="accent6" hlink="hlink" folHlink="folHlink"/>
  <p:sldLayoutIdLst>
    <p:sldLayoutId id="2147494501" r:id="rId1"/>
    <p:sldLayoutId id="2147494502" r:id="rId2"/>
    <p:sldLayoutId id="2147494503" r:id="rId3"/>
    <p:sldLayoutId id="2147494504" r:id="rId4"/>
    <p:sldLayoutId id="2147494505" r:id="rId5"/>
    <p:sldLayoutId id="2147494506" r:id="rId6"/>
    <p:sldLayoutId id="2147494507" r:id="rId7"/>
    <p:sldLayoutId id="2147494508" r:id="rId8"/>
    <p:sldLayoutId id="2147494509" r:id="rId9"/>
    <p:sldLayoutId id="2147494510" r:id="rId10"/>
    <p:sldLayoutId id="2147494511" r:id="rId11"/>
    <p:sldLayoutId id="2147494512" r:id="rId12"/>
    <p:sldLayoutId id="2147494513" r:id="rId13"/>
    <p:sldLayoutId id="2147494514" r:id="rId14"/>
    <p:sldLayoutId id="2147494515" r:id="rId15"/>
    <p:sldLayoutId id="2147494516" r:id="rId16"/>
    <p:sldLayoutId id="2147494517" r:id="rId17"/>
    <p:sldLayoutId id="2147494518" r:id="rId18"/>
    <p:sldLayoutId id="2147494519" r:id="rId19"/>
    <p:sldLayoutId id="2147494520" r:id="rId20"/>
    <p:sldLayoutId id="2147494521" r:id="rId21"/>
    <p:sldLayoutId id="2147494522" r:id="rId22"/>
    <p:sldLayoutId id="2147494523" r:id="rId23"/>
    <p:sldLayoutId id="2147494524" r:id="rId24"/>
    <p:sldLayoutId id="2147494525" r:id="rId25"/>
    <p:sldLayoutId id="2147494526" r:id="rId26"/>
    <p:sldLayoutId id="2147494527" r:id="rId27"/>
    <p:sldLayoutId id="2147494528" r:id="rId28"/>
    <p:sldLayoutId id="2147494529" r:id="rId29"/>
    <p:sldLayoutId id="2147494530" r:id="rId30"/>
    <p:sldLayoutId id="2147494531" r:id="rId31"/>
    <p:sldLayoutId id="2147494532" r:id="rId32"/>
  </p:sldLayoutIdLst>
  <p:transition spd="med">
    <p:fade/>
  </p:transition>
  <p:hf hdr="0" dt="0"/>
  <p:txStyles>
    <p:titleStyle>
      <a:lvl1pPr marL="85725" algn="l" defTabSz="1217613" rtl="0" eaLnBrk="0" fontAlgn="base" hangingPunct="0">
        <a:spcBef>
          <a:spcPct val="0"/>
        </a:spcBef>
        <a:spcAft>
          <a:spcPct val="0"/>
        </a:spcAft>
        <a:defRPr sz="2800" b="1" kern="1200" spc="200">
          <a:solidFill>
            <a:schemeClr val="accent1"/>
          </a:solidFill>
          <a:latin typeface="Arial Narrow" panose="020B0606020202030204" pitchFamily="34" charset="0"/>
          <a:ea typeface="+mj-ea"/>
          <a:cs typeface="+mj-cs"/>
        </a:defRPr>
      </a:lvl1pPr>
      <a:lvl2pPr marL="85725" algn="l" defTabSz="1217613" rtl="0" eaLnBrk="0" fontAlgn="base" hangingPunct="0">
        <a:spcBef>
          <a:spcPct val="0"/>
        </a:spcBef>
        <a:spcAft>
          <a:spcPct val="0"/>
        </a:spcAft>
        <a:defRPr sz="2800" b="1">
          <a:solidFill>
            <a:schemeClr val="accent1"/>
          </a:solidFill>
          <a:latin typeface="Arial Narrow" panose="020B0506020202030204" pitchFamily="34" charset="0"/>
        </a:defRPr>
      </a:lvl2pPr>
      <a:lvl3pPr marL="85725" algn="l" defTabSz="1217613" rtl="0" eaLnBrk="0" fontAlgn="base" hangingPunct="0">
        <a:spcBef>
          <a:spcPct val="0"/>
        </a:spcBef>
        <a:spcAft>
          <a:spcPct val="0"/>
        </a:spcAft>
        <a:defRPr sz="2800" b="1">
          <a:solidFill>
            <a:schemeClr val="accent1"/>
          </a:solidFill>
          <a:latin typeface="Arial Narrow" panose="020B0506020202030204" pitchFamily="34" charset="0"/>
        </a:defRPr>
      </a:lvl3pPr>
      <a:lvl4pPr marL="85725" algn="l" defTabSz="1217613" rtl="0" eaLnBrk="0" fontAlgn="base" hangingPunct="0">
        <a:spcBef>
          <a:spcPct val="0"/>
        </a:spcBef>
        <a:spcAft>
          <a:spcPct val="0"/>
        </a:spcAft>
        <a:defRPr sz="2800" b="1">
          <a:solidFill>
            <a:schemeClr val="accent1"/>
          </a:solidFill>
          <a:latin typeface="Arial Narrow" panose="020B0506020202030204" pitchFamily="34" charset="0"/>
        </a:defRPr>
      </a:lvl4pPr>
      <a:lvl5pPr marL="85725" algn="l" defTabSz="1217613" rtl="0" eaLnBrk="0" fontAlgn="base" hangingPunct="0">
        <a:spcBef>
          <a:spcPct val="0"/>
        </a:spcBef>
        <a:spcAft>
          <a:spcPct val="0"/>
        </a:spcAft>
        <a:defRPr sz="2800" b="1">
          <a:solidFill>
            <a:schemeClr val="accent1"/>
          </a:solidFill>
          <a:latin typeface="Arial Narrow" panose="020B0506020202030204" pitchFamily="34" charset="0"/>
        </a:defRPr>
      </a:lvl5pPr>
      <a:lvl6pPr marL="542925" algn="l" defTabSz="1217613" rtl="0" fontAlgn="base">
        <a:spcBef>
          <a:spcPct val="0"/>
        </a:spcBef>
        <a:spcAft>
          <a:spcPct val="0"/>
        </a:spcAft>
        <a:defRPr sz="2800" b="1">
          <a:solidFill>
            <a:schemeClr val="accent1"/>
          </a:solidFill>
          <a:latin typeface="Arial Narrow" panose="020B0506020202030204" pitchFamily="34" charset="0"/>
        </a:defRPr>
      </a:lvl6pPr>
      <a:lvl7pPr marL="1000125" algn="l" defTabSz="1217613" rtl="0" fontAlgn="base">
        <a:spcBef>
          <a:spcPct val="0"/>
        </a:spcBef>
        <a:spcAft>
          <a:spcPct val="0"/>
        </a:spcAft>
        <a:defRPr sz="2800" b="1">
          <a:solidFill>
            <a:schemeClr val="accent1"/>
          </a:solidFill>
          <a:latin typeface="Arial Narrow" panose="020B0506020202030204" pitchFamily="34" charset="0"/>
        </a:defRPr>
      </a:lvl7pPr>
      <a:lvl8pPr marL="1457325" algn="l" defTabSz="1217613" rtl="0" fontAlgn="base">
        <a:spcBef>
          <a:spcPct val="0"/>
        </a:spcBef>
        <a:spcAft>
          <a:spcPct val="0"/>
        </a:spcAft>
        <a:defRPr sz="2800" b="1">
          <a:solidFill>
            <a:schemeClr val="accent1"/>
          </a:solidFill>
          <a:latin typeface="Arial Narrow" panose="020B0506020202030204" pitchFamily="34" charset="0"/>
        </a:defRPr>
      </a:lvl8pPr>
      <a:lvl9pPr marL="1914525" algn="l" defTabSz="1217613" rtl="0" fontAlgn="base">
        <a:spcBef>
          <a:spcPct val="0"/>
        </a:spcBef>
        <a:spcAft>
          <a:spcPct val="0"/>
        </a:spcAft>
        <a:defRPr sz="2800" b="1">
          <a:solidFill>
            <a:schemeClr val="accent1"/>
          </a:solidFill>
          <a:latin typeface="Arial Narrow" panose="020B0506020202030204" pitchFamily="34" charset="0"/>
        </a:defRPr>
      </a:lvl9pPr>
    </p:titleStyle>
    <p:bodyStyle>
      <a:lvl1pPr algn="l" defTabSz="1217613" rtl="0" eaLnBrk="0" fontAlgn="base" hangingPunct="0">
        <a:spcBef>
          <a:spcPts val="800"/>
        </a:spcBef>
        <a:spcAft>
          <a:spcPts val="800"/>
        </a:spcAft>
        <a:buClr>
          <a:schemeClr val="accent1"/>
        </a:buClr>
        <a:buFont typeface="Wingdings" panose="05000000000000000000" pitchFamily="2" charset="2"/>
        <a:defRPr sz="1600" kern="1200">
          <a:solidFill>
            <a:schemeClr val="tx1"/>
          </a:solidFill>
          <a:latin typeface="+mn-lt"/>
          <a:ea typeface="+mn-ea"/>
          <a:cs typeface="+mn-cs"/>
        </a:defRPr>
      </a:lvl1pPr>
      <a:lvl2pPr marL="239713" indent="-239713" algn="l" defTabSz="1217613" rtl="0" eaLnBrk="0" fontAlgn="base" hangingPunct="0">
        <a:spcBef>
          <a:spcPts val="400"/>
        </a:spcBef>
        <a:spcAft>
          <a:spcPts val="400"/>
        </a:spcAft>
        <a:buClr>
          <a:schemeClr val="accent1"/>
        </a:buClr>
        <a:buFont typeface="Wingdings" panose="05000000000000000000" pitchFamily="2" charset="2"/>
        <a:buChar char="§"/>
        <a:defRPr sz="1600" kern="1200">
          <a:solidFill>
            <a:schemeClr val="tx1"/>
          </a:solidFill>
          <a:latin typeface="+mn-lt"/>
          <a:ea typeface="+mn-ea"/>
          <a:cs typeface="+mn-cs"/>
        </a:defRPr>
      </a:lvl2pPr>
      <a:lvl3pPr marL="479425" indent="-239713" algn="l" defTabSz="1217613" rtl="0" eaLnBrk="0" fontAlgn="base" hangingPunct="0">
        <a:spcBef>
          <a:spcPts val="400"/>
        </a:spcBef>
        <a:spcAft>
          <a:spcPts val="400"/>
        </a:spcAft>
        <a:buClr>
          <a:schemeClr val="accent1"/>
        </a:buClr>
        <a:buFont typeface="Symbol" panose="05050102010706020507" pitchFamily="18" charset="2"/>
        <a:buChar char="-"/>
        <a:defRPr sz="1600" kern="1200">
          <a:solidFill>
            <a:schemeClr val="tx1"/>
          </a:solidFill>
          <a:latin typeface="+mn-lt"/>
          <a:ea typeface="+mn-ea"/>
          <a:cs typeface="+mn-cs"/>
        </a:defRPr>
      </a:lvl3pPr>
      <a:lvl4pPr marL="715963" indent="-238125" algn="l" defTabSz="1217613" rtl="0" eaLnBrk="0" fontAlgn="base" hangingPunct="0">
        <a:spcBef>
          <a:spcPts val="400"/>
        </a:spcBef>
        <a:spcAft>
          <a:spcPts val="400"/>
        </a:spcAft>
        <a:buClr>
          <a:schemeClr val="accent1"/>
        </a:buClr>
        <a:buFont typeface="Symbol" panose="05050102010706020507" pitchFamily="18" charset="2"/>
        <a:buChar char="-"/>
        <a:defRPr sz="1600" kern="1200">
          <a:solidFill>
            <a:schemeClr val="tx1"/>
          </a:solidFill>
          <a:latin typeface="+mn-lt"/>
          <a:ea typeface="+mn-ea"/>
          <a:cs typeface="+mn-cs"/>
        </a:defRPr>
      </a:lvl4pPr>
      <a:lvl5pPr algn="l" defTabSz="1217613" rtl="0" eaLnBrk="0" fontAlgn="base" hangingPunct="0">
        <a:spcBef>
          <a:spcPts val="800"/>
        </a:spcBef>
        <a:spcAft>
          <a:spcPts val="800"/>
        </a:spcAft>
        <a:buClr>
          <a:schemeClr val="accent1"/>
        </a:buClr>
        <a:buFont typeface="Symbol" panose="05050102010706020507" pitchFamily="18" charset="2"/>
        <a:defRPr sz="1600" b="1" kern="1200">
          <a:solidFill>
            <a:schemeClr val="accent1"/>
          </a:solidFill>
          <a:latin typeface="+mn-lt"/>
          <a:ea typeface="+mn-ea"/>
          <a:cs typeface="+mn-cs"/>
        </a:defRPr>
      </a:lvl5pPr>
      <a:lvl6pPr marL="0" indent="0" algn="l" defTabSz="1219170" rtl="0" eaLnBrk="1" latinLnBrk="0" hangingPunct="1">
        <a:spcBef>
          <a:spcPts val="800"/>
        </a:spcBef>
        <a:spcAft>
          <a:spcPts val="800"/>
        </a:spcAft>
        <a:buClr>
          <a:schemeClr val="accent1"/>
        </a:buClr>
        <a:buFont typeface="Symbol" panose="05050102010706020507" pitchFamily="18" charset="2"/>
        <a:buNone/>
        <a:defRPr sz="1600" b="1" kern="1200">
          <a:solidFill>
            <a:schemeClr val="accent4"/>
          </a:solidFill>
          <a:latin typeface="+mn-lt"/>
          <a:ea typeface="+mn-ea"/>
          <a:cs typeface="+mn-cs"/>
        </a:defRPr>
      </a:lvl6pPr>
      <a:lvl7pPr marL="0" indent="0" algn="l" defTabSz="1219170" rtl="0" eaLnBrk="1" latinLnBrk="0" hangingPunct="1">
        <a:spcBef>
          <a:spcPts val="800"/>
        </a:spcBef>
        <a:spcAft>
          <a:spcPts val="800"/>
        </a:spcAft>
        <a:buClr>
          <a:schemeClr val="accent1"/>
        </a:buClr>
        <a:buFont typeface="Symbol" panose="05050102010706020507" pitchFamily="18" charset="2"/>
        <a:buNone/>
        <a:defRPr sz="1600" b="1" kern="1200">
          <a:solidFill>
            <a:schemeClr val="accent5"/>
          </a:solidFill>
          <a:latin typeface="+mn-lt"/>
          <a:ea typeface="+mn-ea"/>
          <a:cs typeface="+mn-cs"/>
        </a:defRPr>
      </a:lvl7pPr>
      <a:lvl8pPr marL="0" indent="0" algn="l" defTabSz="1219170" rtl="0" eaLnBrk="1" latinLnBrk="0" hangingPunct="1">
        <a:spcBef>
          <a:spcPts val="800"/>
        </a:spcBef>
        <a:spcAft>
          <a:spcPts val="800"/>
        </a:spcAft>
        <a:buClr>
          <a:schemeClr val="accent1"/>
        </a:buClr>
        <a:buFont typeface="Symbol" panose="05050102010706020507" pitchFamily="18" charset="2"/>
        <a:buNone/>
        <a:defRPr sz="1600" b="1" kern="1200">
          <a:solidFill>
            <a:schemeClr val="accent6"/>
          </a:solidFill>
          <a:latin typeface="+mn-lt"/>
          <a:ea typeface="+mn-ea"/>
          <a:cs typeface="+mn-cs"/>
        </a:defRPr>
      </a:lvl8pPr>
      <a:lvl9pPr marL="0" indent="0" algn="l" defTabSz="1219170" rtl="0" eaLnBrk="1" latinLnBrk="0" hangingPunct="1">
        <a:spcBef>
          <a:spcPts val="400"/>
        </a:spcBef>
        <a:spcAft>
          <a:spcPts val="400"/>
        </a:spcAft>
        <a:buClr>
          <a:schemeClr val="accent1"/>
        </a:buClr>
        <a:buFont typeface="Symbol" panose="05050102010706020507" pitchFamily="18" charset="2"/>
        <a:buNone/>
        <a:defRPr sz="933" b="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09585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219170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828754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4pPr>
      <a:lvl5pPr marL="2438339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5pPr>
      <a:lvl6pPr marL="3047924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3657509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7pPr>
      <a:lvl8pPr marL="4267093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8pPr>
      <a:lvl9pPr marL="4876678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7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 bwMode="gray"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170" name="Object 4" hidden="1">
            <a:extLst>
              <a:ext uri="{FF2B5EF4-FFF2-40B4-BE49-F238E27FC236}">
                <a16:creationId xmlns:a16="http://schemas.microsoft.com/office/drawing/2014/main" id="{C1D2353A-E355-48AD-9253-9A82D435472E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36"/>
            </p:custDataLst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7" imgW="360" imgH="360" progId="">
                  <p:embed/>
                </p:oleObj>
              </mc:Choice>
              <mc:Fallback>
                <p:oleObj name="think-cell Slide" r:id="rId37" imgW="360" imgH="360" progId="">
                  <p:embed/>
                  <p:pic>
                    <p:nvPicPr>
                      <p:cNvPr id="7170" name="Object 4" hidden="1">
                        <a:extLst>
                          <a:ext uri="{FF2B5EF4-FFF2-40B4-BE49-F238E27FC236}">
                            <a16:creationId xmlns:a16="http://schemas.microsoft.com/office/drawing/2014/main" id="{C1D2353A-E355-48AD-9253-9A82D435472E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38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7171" name="Grafik 5" descr="Ein Bild, das Natur, Wand, Frühling, Boden enthält.&#10;&#10;Automatisch generierte Beschreibung">
            <a:extLst>
              <a:ext uri="{FF2B5EF4-FFF2-40B4-BE49-F238E27FC236}">
                <a16:creationId xmlns:a16="http://schemas.microsoft.com/office/drawing/2014/main" id="{A28DA13F-42D1-4088-848B-062F9024F4AD}"/>
              </a:ext>
            </a:extLst>
          </p:cNvPr>
          <p:cNvPicPr>
            <a:picLocks noChangeAspect="1"/>
          </p:cNvPicPr>
          <p:nvPr userDrawn="1"/>
        </p:nvPicPr>
        <p:blipFill>
          <a:blip r:embed="rId3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172" name="Grafik 10">
            <a:extLst>
              <a:ext uri="{FF2B5EF4-FFF2-40B4-BE49-F238E27FC236}">
                <a16:creationId xmlns:a16="http://schemas.microsoft.com/office/drawing/2014/main" id="{5AFAF4E8-9533-4715-9F3E-C0DD45F5E7A1}"/>
              </a:ext>
            </a:extLst>
          </p:cNvPr>
          <p:cNvPicPr>
            <a:picLocks noChangeAspect="1"/>
          </p:cNvPicPr>
          <p:nvPr userDrawn="1"/>
        </p:nvPicPr>
        <p:blipFill>
          <a:blip r:embed="rId4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Rechteck 7">
            <a:extLst>
              <a:ext uri="{FF2B5EF4-FFF2-40B4-BE49-F238E27FC236}">
                <a16:creationId xmlns:a16="http://schemas.microsoft.com/office/drawing/2014/main" id="{0D8D0345-E169-426A-80ED-AC79317F2F3D}"/>
              </a:ext>
            </a:extLst>
          </p:cNvPr>
          <p:cNvSpPr/>
          <p:nvPr userDrawn="1"/>
        </p:nvSpPr>
        <p:spPr bwMode="gray">
          <a:xfrm>
            <a:off x="0" y="0"/>
            <a:ext cx="12192000" cy="6858000"/>
          </a:xfrm>
          <a:prstGeom prst="rect">
            <a:avLst/>
          </a:prstGeom>
          <a:gradFill flip="none" rotWithShape="1">
            <a:gsLst>
              <a:gs pos="0">
                <a:schemeClr val="accent6">
                  <a:lumMod val="89000"/>
                  <a:alpha val="80000"/>
                </a:schemeClr>
              </a:gs>
              <a:gs pos="23000">
                <a:schemeClr val="accent6">
                  <a:lumMod val="89000"/>
                  <a:alpha val="60000"/>
                </a:schemeClr>
              </a:gs>
              <a:gs pos="69000">
                <a:schemeClr val="accent6">
                  <a:lumMod val="75000"/>
                  <a:alpha val="60000"/>
                </a:schemeClr>
              </a:gs>
              <a:gs pos="97000">
                <a:schemeClr val="accent6">
                  <a:lumMod val="70000"/>
                  <a:alpha val="2000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 eaLnBrk="1" fontAlgn="auto" hangingPunct="1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>
              <a:solidFill>
                <a:srgbClr val="FFFFFF"/>
              </a:solidFill>
            </a:endParaRPr>
          </a:p>
        </p:txBody>
      </p:sp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EB8B5E4A-14A8-4591-9668-D0A084EB382B}"/>
              </a:ext>
            </a:extLst>
          </p:cNvPr>
          <p:cNvSpPr>
            <a:spLocks noGrp="1"/>
          </p:cNvSpPr>
          <p:nvPr>
            <p:ph type="title"/>
          </p:nvPr>
        </p:nvSpPr>
        <p:spPr bwMode="gray">
          <a:xfrm>
            <a:off x="515938" y="338138"/>
            <a:ext cx="7307262" cy="538162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endParaRPr lang="de-DE" noProof="0"/>
          </a:p>
        </p:txBody>
      </p:sp>
      <p:sp>
        <p:nvSpPr>
          <p:cNvPr id="3" name="Fußzeilenplatzhalter 2">
            <a:extLst>
              <a:ext uri="{FF2B5EF4-FFF2-40B4-BE49-F238E27FC236}">
                <a16:creationId xmlns:a16="http://schemas.microsoft.com/office/drawing/2014/main" id="{CD6050E0-FEAB-4DED-B4E3-BBC61B148DB6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227138" y="6492875"/>
            <a:ext cx="4183062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 eaLnBrk="1" fontAlgn="auto" hangingPunct="1">
              <a:spcBef>
                <a:spcPts val="0"/>
              </a:spcBef>
              <a:spcAft>
                <a:spcPts val="0"/>
              </a:spcAft>
              <a:defRPr sz="900">
                <a:solidFill>
                  <a:srgbClr val="FFFFFF"/>
                </a:solidFill>
                <a:latin typeface="Arial"/>
              </a:defRPr>
            </a:lvl1pPr>
          </a:lstStyle>
          <a:p>
            <a:pPr>
              <a:defRPr/>
            </a:pPr>
            <a:r>
              <a:rPr lang="de-DE"/>
              <a:t>Service Division Vehicle Inspection 2020</a:t>
            </a:r>
          </a:p>
        </p:txBody>
      </p:sp>
      <p:sp>
        <p:nvSpPr>
          <p:cNvPr id="4" name="Foliennummernplatzhalter 3">
            <a:extLst>
              <a:ext uri="{FF2B5EF4-FFF2-40B4-BE49-F238E27FC236}">
                <a16:creationId xmlns:a16="http://schemas.microsoft.com/office/drawing/2014/main" id="{99A33792-AE88-49FC-93A0-6C32D4B8365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23888" y="6492875"/>
            <a:ext cx="603250" cy="365125"/>
          </a:xfrm>
          <a:prstGeom prst="rect">
            <a:avLst/>
          </a:prstGeom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eaLnBrk="1" hangingPunct="1">
              <a:defRPr sz="900">
                <a:solidFill>
                  <a:srgbClr val="FFFFFF"/>
                </a:solidFill>
              </a:defRPr>
            </a:lvl1pPr>
          </a:lstStyle>
          <a:p>
            <a:fld id="{AB6A2999-6910-467E-A6C3-EA02590D315F}" type="slidenum">
              <a:rPr lang="de-DE" altLang="fr-FR"/>
              <a:pPr/>
              <a:t>‹#›</a:t>
            </a:fld>
            <a:endParaRPr lang="de-DE" altLang="fr-FR"/>
          </a:p>
        </p:txBody>
      </p:sp>
      <p:pic>
        <p:nvPicPr>
          <p:cNvPr id="7179" name="Grafik 9">
            <a:extLst>
              <a:ext uri="{FF2B5EF4-FFF2-40B4-BE49-F238E27FC236}">
                <a16:creationId xmlns:a16="http://schemas.microsoft.com/office/drawing/2014/main" id="{B004FE0A-7FAB-4AED-9AC7-2EA5AAD28FAA}"/>
              </a:ext>
            </a:extLst>
          </p:cNvPr>
          <p:cNvPicPr>
            <a:picLocks noChangeAspect="1"/>
          </p:cNvPicPr>
          <p:nvPr userDrawn="1"/>
        </p:nvPicPr>
        <p:blipFill>
          <a:blip r:embed="rId4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custDataLst>
      <p:tags r:id="rId35"/>
    </p:custDataLst>
  </p:cSld>
  <p:clrMap bg1="lt1" tx1="dk1" bg2="lt2" tx2="dk2" accent1="accent1" accent2="accent2" accent3="accent3" accent4="accent4" accent5="accent5" accent6="accent6" hlink="hlink" folHlink="folHlink"/>
  <p:sldLayoutIdLst>
    <p:sldLayoutId id="2147494533" r:id="rId1"/>
    <p:sldLayoutId id="2147494534" r:id="rId2"/>
    <p:sldLayoutId id="2147494535" r:id="rId3"/>
    <p:sldLayoutId id="2147494536" r:id="rId4"/>
    <p:sldLayoutId id="2147494537" r:id="rId5"/>
    <p:sldLayoutId id="2147494538" r:id="rId6"/>
    <p:sldLayoutId id="2147494539" r:id="rId7"/>
    <p:sldLayoutId id="2147494540" r:id="rId8"/>
    <p:sldLayoutId id="2147494541" r:id="rId9"/>
    <p:sldLayoutId id="2147494542" r:id="rId10"/>
    <p:sldLayoutId id="2147494543" r:id="rId11"/>
    <p:sldLayoutId id="2147494544" r:id="rId12"/>
    <p:sldLayoutId id="2147494545" r:id="rId13"/>
    <p:sldLayoutId id="2147494546" r:id="rId14"/>
    <p:sldLayoutId id="2147494547" r:id="rId15"/>
    <p:sldLayoutId id="2147494548" r:id="rId16"/>
    <p:sldLayoutId id="2147494549" r:id="rId17"/>
    <p:sldLayoutId id="2147494550" r:id="rId18"/>
    <p:sldLayoutId id="2147494551" r:id="rId19"/>
    <p:sldLayoutId id="2147494552" r:id="rId20"/>
    <p:sldLayoutId id="2147494553" r:id="rId21"/>
    <p:sldLayoutId id="2147494554" r:id="rId22"/>
    <p:sldLayoutId id="2147494555" r:id="rId23"/>
    <p:sldLayoutId id="2147494556" r:id="rId24"/>
    <p:sldLayoutId id="2147494557" r:id="rId25"/>
    <p:sldLayoutId id="2147494558" r:id="rId26"/>
    <p:sldLayoutId id="2147494559" r:id="rId27"/>
    <p:sldLayoutId id="2147494560" r:id="rId28"/>
    <p:sldLayoutId id="2147494561" r:id="rId29"/>
    <p:sldLayoutId id="2147494562" r:id="rId30"/>
    <p:sldLayoutId id="2147494563" r:id="rId31"/>
    <p:sldLayoutId id="2147494564" r:id="rId32"/>
    <p:sldLayoutId id="2147494565" r:id="rId33"/>
  </p:sldLayoutIdLst>
  <p:transition spd="med">
    <p:fade/>
  </p:transition>
  <p:hf hdr="0" dt="0"/>
  <p:txStyles>
    <p:titleStyle>
      <a:lvl1pPr marL="85725" algn="l" defTabSz="1217613" rtl="0" eaLnBrk="0" fontAlgn="base" hangingPunct="0">
        <a:spcBef>
          <a:spcPct val="0"/>
        </a:spcBef>
        <a:spcAft>
          <a:spcPct val="0"/>
        </a:spcAft>
        <a:defRPr sz="2800" b="1" kern="1200" spc="200">
          <a:solidFill>
            <a:schemeClr val="accent1"/>
          </a:solidFill>
          <a:latin typeface="Arial Narrow" panose="020B0606020202030204" pitchFamily="34" charset="0"/>
          <a:ea typeface="+mj-ea"/>
          <a:cs typeface="+mj-cs"/>
        </a:defRPr>
      </a:lvl1pPr>
      <a:lvl2pPr marL="85725" algn="l" defTabSz="1217613" rtl="0" eaLnBrk="0" fontAlgn="base" hangingPunct="0">
        <a:spcBef>
          <a:spcPct val="0"/>
        </a:spcBef>
        <a:spcAft>
          <a:spcPct val="0"/>
        </a:spcAft>
        <a:defRPr sz="2800" b="1">
          <a:solidFill>
            <a:schemeClr val="accent1"/>
          </a:solidFill>
          <a:latin typeface="Arial Narrow" panose="020B0506020202030204" pitchFamily="34" charset="0"/>
        </a:defRPr>
      </a:lvl2pPr>
      <a:lvl3pPr marL="85725" algn="l" defTabSz="1217613" rtl="0" eaLnBrk="0" fontAlgn="base" hangingPunct="0">
        <a:spcBef>
          <a:spcPct val="0"/>
        </a:spcBef>
        <a:spcAft>
          <a:spcPct val="0"/>
        </a:spcAft>
        <a:defRPr sz="2800" b="1">
          <a:solidFill>
            <a:schemeClr val="accent1"/>
          </a:solidFill>
          <a:latin typeface="Arial Narrow" panose="020B0506020202030204" pitchFamily="34" charset="0"/>
        </a:defRPr>
      </a:lvl3pPr>
      <a:lvl4pPr marL="85725" algn="l" defTabSz="1217613" rtl="0" eaLnBrk="0" fontAlgn="base" hangingPunct="0">
        <a:spcBef>
          <a:spcPct val="0"/>
        </a:spcBef>
        <a:spcAft>
          <a:spcPct val="0"/>
        </a:spcAft>
        <a:defRPr sz="2800" b="1">
          <a:solidFill>
            <a:schemeClr val="accent1"/>
          </a:solidFill>
          <a:latin typeface="Arial Narrow" panose="020B0506020202030204" pitchFamily="34" charset="0"/>
        </a:defRPr>
      </a:lvl4pPr>
      <a:lvl5pPr marL="85725" algn="l" defTabSz="1217613" rtl="0" eaLnBrk="0" fontAlgn="base" hangingPunct="0">
        <a:spcBef>
          <a:spcPct val="0"/>
        </a:spcBef>
        <a:spcAft>
          <a:spcPct val="0"/>
        </a:spcAft>
        <a:defRPr sz="2800" b="1">
          <a:solidFill>
            <a:schemeClr val="accent1"/>
          </a:solidFill>
          <a:latin typeface="Arial Narrow" panose="020B0506020202030204" pitchFamily="34" charset="0"/>
        </a:defRPr>
      </a:lvl5pPr>
      <a:lvl6pPr marL="542925" algn="l" defTabSz="1217613" rtl="0" fontAlgn="base">
        <a:spcBef>
          <a:spcPct val="0"/>
        </a:spcBef>
        <a:spcAft>
          <a:spcPct val="0"/>
        </a:spcAft>
        <a:defRPr sz="2800" b="1">
          <a:solidFill>
            <a:schemeClr val="accent1"/>
          </a:solidFill>
          <a:latin typeface="Arial Narrow" panose="020B0506020202030204" pitchFamily="34" charset="0"/>
        </a:defRPr>
      </a:lvl6pPr>
      <a:lvl7pPr marL="1000125" algn="l" defTabSz="1217613" rtl="0" fontAlgn="base">
        <a:spcBef>
          <a:spcPct val="0"/>
        </a:spcBef>
        <a:spcAft>
          <a:spcPct val="0"/>
        </a:spcAft>
        <a:defRPr sz="2800" b="1">
          <a:solidFill>
            <a:schemeClr val="accent1"/>
          </a:solidFill>
          <a:latin typeface="Arial Narrow" panose="020B0506020202030204" pitchFamily="34" charset="0"/>
        </a:defRPr>
      </a:lvl7pPr>
      <a:lvl8pPr marL="1457325" algn="l" defTabSz="1217613" rtl="0" fontAlgn="base">
        <a:spcBef>
          <a:spcPct val="0"/>
        </a:spcBef>
        <a:spcAft>
          <a:spcPct val="0"/>
        </a:spcAft>
        <a:defRPr sz="2800" b="1">
          <a:solidFill>
            <a:schemeClr val="accent1"/>
          </a:solidFill>
          <a:latin typeface="Arial Narrow" panose="020B0506020202030204" pitchFamily="34" charset="0"/>
        </a:defRPr>
      </a:lvl8pPr>
      <a:lvl9pPr marL="1914525" algn="l" defTabSz="1217613" rtl="0" fontAlgn="base">
        <a:spcBef>
          <a:spcPct val="0"/>
        </a:spcBef>
        <a:spcAft>
          <a:spcPct val="0"/>
        </a:spcAft>
        <a:defRPr sz="2800" b="1">
          <a:solidFill>
            <a:schemeClr val="accent1"/>
          </a:solidFill>
          <a:latin typeface="Arial Narrow" panose="020B0506020202030204" pitchFamily="34" charset="0"/>
        </a:defRPr>
      </a:lvl9pPr>
    </p:titleStyle>
    <p:bodyStyle>
      <a:lvl1pPr algn="l" defTabSz="1217613" rtl="0" eaLnBrk="0" fontAlgn="base" hangingPunct="0">
        <a:spcBef>
          <a:spcPts val="800"/>
        </a:spcBef>
        <a:spcAft>
          <a:spcPts val="800"/>
        </a:spcAft>
        <a:buClr>
          <a:schemeClr val="accent1"/>
        </a:buClr>
        <a:buFont typeface="Wingdings" panose="05000000000000000000" pitchFamily="2" charset="2"/>
        <a:defRPr sz="1600" kern="1200">
          <a:solidFill>
            <a:schemeClr val="tx1"/>
          </a:solidFill>
          <a:latin typeface="+mn-lt"/>
          <a:ea typeface="+mn-ea"/>
          <a:cs typeface="+mn-cs"/>
        </a:defRPr>
      </a:lvl1pPr>
      <a:lvl2pPr marL="239713" indent="-239713" algn="l" defTabSz="1217613" rtl="0" eaLnBrk="0" fontAlgn="base" hangingPunct="0">
        <a:spcBef>
          <a:spcPts val="400"/>
        </a:spcBef>
        <a:spcAft>
          <a:spcPts val="400"/>
        </a:spcAft>
        <a:buClr>
          <a:schemeClr val="accent1"/>
        </a:buClr>
        <a:buFont typeface="Wingdings" panose="05000000000000000000" pitchFamily="2" charset="2"/>
        <a:buChar char="§"/>
        <a:defRPr sz="1600" kern="1200">
          <a:solidFill>
            <a:schemeClr val="tx1"/>
          </a:solidFill>
          <a:latin typeface="+mn-lt"/>
          <a:ea typeface="+mn-ea"/>
          <a:cs typeface="+mn-cs"/>
        </a:defRPr>
      </a:lvl2pPr>
      <a:lvl3pPr marL="479425" indent="-239713" algn="l" defTabSz="1217613" rtl="0" eaLnBrk="0" fontAlgn="base" hangingPunct="0">
        <a:spcBef>
          <a:spcPts val="400"/>
        </a:spcBef>
        <a:spcAft>
          <a:spcPts val="400"/>
        </a:spcAft>
        <a:buClr>
          <a:schemeClr val="accent1"/>
        </a:buClr>
        <a:buFont typeface="Symbol" panose="05050102010706020507" pitchFamily="18" charset="2"/>
        <a:buChar char="-"/>
        <a:defRPr sz="1600" kern="1200">
          <a:solidFill>
            <a:schemeClr val="tx1"/>
          </a:solidFill>
          <a:latin typeface="+mn-lt"/>
          <a:ea typeface="+mn-ea"/>
          <a:cs typeface="+mn-cs"/>
        </a:defRPr>
      </a:lvl3pPr>
      <a:lvl4pPr marL="715963" indent="-238125" algn="l" defTabSz="1217613" rtl="0" eaLnBrk="0" fontAlgn="base" hangingPunct="0">
        <a:spcBef>
          <a:spcPts val="400"/>
        </a:spcBef>
        <a:spcAft>
          <a:spcPts val="400"/>
        </a:spcAft>
        <a:buClr>
          <a:schemeClr val="accent1"/>
        </a:buClr>
        <a:buFont typeface="Symbol" panose="05050102010706020507" pitchFamily="18" charset="2"/>
        <a:buChar char="-"/>
        <a:defRPr sz="1600" kern="1200">
          <a:solidFill>
            <a:schemeClr val="tx1"/>
          </a:solidFill>
          <a:latin typeface="+mn-lt"/>
          <a:ea typeface="+mn-ea"/>
          <a:cs typeface="+mn-cs"/>
        </a:defRPr>
      </a:lvl4pPr>
      <a:lvl5pPr algn="l" defTabSz="1217613" rtl="0" eaLnBrk="0" fontAlgn="base" hangingPunct="0">
        <a:spcBef>
          <a:spcPts val="800"/>
        </a:spcBef>
        <a:spcAft>
          <a:spcPts val="800"/>
        </a:spcAft>
        <a:buClr>
          <a:schemeClr val="accent1"/>
        </a:buClr>
        <a:buFont typeface="Symbol" panose="05050102010706020507" pitchFamily="18" charset="2"/>
        <a:defRPr sz="1600" b="1" kern="1200">
          <a:solidFill>
            <a:schemeClr val="accent1"/>
          </a:solidFill>
          <a:latin typeface="+mn-lt"/>
          <a:ea typeface="+mn-ea"/>
          <a:cs typeface="+mn-cs"/>
        </a:defRPr>
      </a:lvl5pPr>
      <a:lvl6pPr marL="0" indent="0" algn="l" defTabSz="1219170" rtl="0" eaLnBrk="1" latinLnBrk="0" hangingPunct="1">
        <a:spcBef>
          <a:spcPts val="800"/>
        </a:spcBef>
        <a:spcAft>
          <a:spcPts val="800"/>
        </a:spcAft>
        <a:buClr>
          <a:schemeClr val="accent1"/>
        </a:buClr>
        <a:buFont typeface="Symbol" panose="05050102010706020507" pitchFamily="18" charset="2"/>
        <a:buNone/>
        <a:defRPr sz="1600" b="1" kern="1200">
          <a:solidFill>
            <a:schemeClr val="accent4"/>
          </a:solidFill>
          <a:latin typeface="+mn-lt"/>
          <a:ea typeface="+mn-ea"/>
          <a:cs typeface="+mn-cs"/>
        </a:defRPr>
      </a:lvl6pPr>
      <a:lvl7pPr marL="0" indent="0" algn="l" defTabSz="1219170" rtl="0" eaLnBrk="1" latinLnBrk="0" hangingPunct="1">
        <a:spcBef>
          <a:spcPts val="800"/>
        </a:spcBef>
        <a:spcAft>
          <a:spcPts val="800"/>
        </a:spcAft>
        <a:buClr>
          <a:schemeClr val="accent1"/>
        </a:buClr>
        <a:buFont typeface="Symbol" panose="05050102010706020507" pitchFamily="18" charset="2"/>
        <a:buNone/>
        <a:defRPr sz="1600" b="1" kern="1200">
          <a:solidFill>
            <a:schemeClr val="accent5"/>
          </a:solidFill>
          <a:latin typeface="+mn-lt"/>
          <a:ea typeface="+mn-ea"/>
          <a:cs typeface="+mn-cs"/>
        </a:defRPr>
      </a:lvl7pPr>
      <a:lvl8pPr marL="0" indent="0" algn="l" defTabSz="1219170" rtl="0" eaLnBrk="1" latinLnBrk="0" hangingPunct="1">
        <a:spcBef>
          <a:spcPts val="800"/>
        </a:spcBef>
        <a:spcAft>
          <a:spcPts val="800"/>
        </a:spcAft>
        <a:buClr>
          <a:schemeClr val="accent1"/>
        </a:buClr>
        <a:buFont typeface="Symbol" panose="05050102010706020507" pitchFamily="18" charset="2"/>
        <a:buNone/>
        <a:defRPr sz="1600" b="1" kern="1200">
          <a:solidFill>
            <a:schemeClr val="accent6"/>
          </a:solidFill>
          <a:latin typeface="+mn-lt"/>
          <a:ea typeface="+mn-ea"/>
          <a:cs typeface="+mn-cs"/>
        </a:defRPr>
      </a:lvl8pPr>
      <a:lvl9pPr marL="0" indent="0" algn="l" defTabSz="1219170" rtl="0" eaLnBrk="1" latinLnBrk="0" hangingPunct="1">
        <a:spcBef>
          <a:spcPts val="400"/>
        </a:spcBef>
        <a:spcAft>
          <a:spcPts val="400"/>
        </a:spcAft>
        <a:buClr>
          <a:schemeClr val="accent1"/>
        </a:buClr>
        <a:buFont typeface="Symbol" panose="05050102010706020507" pitchFamily="18" charset="2"/>
        <a:buNone/>
        <a:defRPr sz="933" b="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09585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219170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828754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4pPr>
      <a:lvl5pPr marL="2438339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5pPr>
      <a:lvl6pPr marL="3047924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3657509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7pPr>
      <a:lvl8pPr marL="4267093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8pPr>
      <a:lvl9pPr marL="4876678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8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 bwMode="gray"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194" name="Object 4" hidden="1">
            <a:extLst>
              <a:ext uri="{FF2B5EF4-FFF2-40B4-BE49-F238E27FC236}">
                <a16:creationId xmlns:a16="http://schemas.microsoft.com/office/drawing/2014/main" id="{2709588A-114D-47BE-9A27-76DD4AF07D30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37"/>
            </p:custDataLst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8" imgW="360" imgH="360" progId="">
                  <p:embed/>
                </p:oleObj>
              </mc:Choice>
              <mc:Fallback>
                <p:oleObj name="think-cell Slide" r:id="rId38" imgW="360" imgH="360" progId="">
                  <p:embed/>
                  <p:pic>
                    <p:nvPicPr>
                      <p:cNvPr id="8194" name="Object 4" hidden="1">
                        <a:extLst>
                          <a:ext uri="{FF2B5EF4-FFF2-40B4-BE49-F238E27FC236}">
                            <a16:creationId xmlns:a16="http://schemas.microsoft.com/office/drawing/2014/main" id="{2709588A-114D-47BE-9A27-76DD4AF07D30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39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8195" name="Grafik 5" descr="Ein Bild, das Natur, Wand, Frühling, Boden enthält.&#10;&#10;Automatisch generierte Beschreibung">
            <a:extLst>
              <a:ext uri="{FF2B5EF4-FFF2-40B4-BE49-F238E27FC236}">
                <a16:creationId xmlns:a16="http://schemas.microsoft.com/office/drawing/2014/main" id="{F9F758DC-76F0-4D6D-8241-CFB08CCC4082}"/>
              </a:ext>
            </a:extLst>
          </p:cNvPr>
          <p:cNvPicPr>
            <a:picLocks noChangeAspect="1"/>
          </p:cNvPicPr>
          <p:nvPr userDrawn="1"/>
        </p:nvPicPr>
        <p:blipFill>
          <a:blip r:embed="rId4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8196" name="Grafik 10">
            <a:extLst>
              <a:ext uri="{FF2B5EF4-FFF2-40B4-BE49-F238E27FC236}">
                <a16:creationId xmlns:a16="http://schemas.microsoft.com/office/drawing/2014/main" id="{DE018C9C-17E3-484B-84B0-5DA626C29568}"/>
              </a:ext>
            </a:extLst>
          </p:cNvPr>
          <p:cNvPicPr>
            <a:picLocks noChangeAspect="1"/>
          </p:cNvPicPr>
          <p:nvPr userDrawn="1"/>
        </p:nvPicPr>
        <p:blipFill>
          <a:blip r:embed="rId4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Rechteck 7">
            <a:extLst>
              <a:ext uri="{FF2B5EF4-FFF2-40B4-BE49-F238E27FC236}">
                <a16:creationId xmlns:a16="http://schemas.microsoft.com/office/drawing/2014/main" id="{EC3F0C3D-A6E7-4BA8-B988-7D2667194067}"/>
              </a:ext>
            </a:extLst>
          </p:cNvPr>
          <p:cNvSpPr/>
          <p:nvPr userDrawn="1"/>
        </p:nvSpPr>
        <p:spPr bwMode="gray">
          <a:xfrm>
            <a:off x="0" y="0"/>
            <a:ext cx="12192000" cy="6858000"/>
          </a:xfrm>
          <a:prstGeom prst="rect">
            <a:avLst/>
          </a:prstGeom>
          <a:gradFill flip="none" rotWithShape="1">
            <a:gsLst>
              <a:gs pos="0">
                <a:schemeClr val="accent6">
                  <a:lumMod val="89000"/>
                  <a:alpha val="80000"/>
                </a:schemeClr>
              </a:gs>
              <a:gs pos="23000">
                <a:schemeClr val="accent6">
                  <a:lumMod val="89000"/>
                  <a:alpha val="60000"/>
                </a:schemeClr>
              </a:gs>
              <a:gs pos="69000">
                <a:schemeClr val="accent6">
                  <a:lumMod val="75000"/>
                  <a:alpha val="60000"/>
                </a:schemeClr>
              </a:gs>
              <a:gs pos="97000">
                <a:schemeClr val="accent6">
                  <a:lumMod val="70000"/>
                  <a:alpha val="2000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 eaLnBrk="1" fontAlgn="auto" hangingPunct="1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>
              <a:solidFill>
                <a:srgbClr val="FFFFFF"/>
              </a:solidFill>
            </a:endParaRPr>
          </a:p>
        </p:txBody>
      </p:sp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A795767E-7609-4BD6-ADED-33BFE615D43B}"/>
              </a:ext>
            </a:extLst>
          </p:cNvPr>
          <p:cNvSpPr>
            <a:spLocks noGrp="1"/>
          </p:cNvSpPr>
          <p:nvPr>
            <p:ph type="title"/>
          </p:nvPr>
        </p:nvSpPr>
        <p:spPr bwMode="gray">
          <a:xfrm>
            <a:off x="515938" y="338138"/>
            <a:ext cx="7307262" cy="538162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endParaRPr lang="de-DE" noProof="0"/>
          </a:p>
        </p:txBody>
      </p:sp>
      <p:sp>
        <p:nvSpPr>
          <p:cNvPr id="3" name="Fußzeilenplatzhalter 2">
            <a:extLst>
              <a:ext uri="{FF2B5EF4-FFF2-40B4-BE49-F238E27FC236}">
                <a16:creationId xmlns:a16="http://schemas.microsoft.com/office/drawing/2014/main" id="{871F3D56-2C6C-4268-BFEE-6630F82C7DAC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227138" y="6492875"/>
            <a:ext cx="4183062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 eaLnBrk="1" fontAlgn="auto" hangingPunct="1">
              <a:spcBef>
                <a:spcPts val="0"/>
              </a:spcBef>
              <a:spcAft>
                <a:spcPts val="0"/>
              </a:spcAft>
              <a:defRPr sz="900">
                <a:solidFill>
                  <a:srgbClr val="FFFFFF"/>
                </a:solidFill>
                <a:latin typeface="Arial"/>
              </a:defRPr>
            </a:lvl1pPr>
          </a:lstStyle>
          <a:p>
            <a:pPr>
              <a:defRPr/>
            </a:pPr>
            <a:r>
              <a:rPr lang="de-DE"/>
              <a:t>Service Division Vehicle Inspection 2020</a:t>
            </a:r>
          </a:p>
        </p:txBody>
      </p:sp>
      <p:sp>
        <p:nvSpPr>
          <p:cNvPr id="4" name="Foliennummernplatzhalter 3">
            <a:extLst>
              <a:ext uri="{FF2B5EF4-FFF2-40B4-BE49-F238E27FC236}">
                <a16:creationId xmlns:a16="http://schemas.microsoft.com/office/drawing/2014/main" id="{C9E0C5E2-9494-462C-BEF9-7194E482217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23888" y="6492875"/>
            <a:ext cx="603250" cy="365125"/>
          </a:xfrm>
          <a:prstGeom prst="rect">
            <a:avLst/>
          </a:prstGeom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eaLnBrk="1" hangingPunct="1">
              <a:defRPr sz="900">
                <a:solidFill>
                  <a:srgbClr val="FFFFFF"/>
                </a:solidFill>
              </a:defRPr>
            </a:lvl1pPr>
          </a:lstStyle>
          <a:p>
            <a:fld id="{4C8846CF-1AE8-4133-8A1B-676CB6348A32}" type="slidenum">
              <a:rPr lang="de-DE" altLang="fr-FR"/>
              <a:pPr/>
              <a:t>‹#›</a:t>
            </a:fld>
            <a:endParaRPr lang="de-DE" altLang="fr-FR"/>
          </a:p>
        </p:txBody>
      </p:sp>
      <p:pic>
        <p:nvPicPr>
          <p:cNvPr id="8203" name="Grafik 9">
            <a:extLst>
              <a:ext uri="{FF2B5EF4-FFF2-40B4-BE49-F238E27FC236}">
                <a16:creationId xmlns:a16="http://schemas.microsoft.com/office/drawing/2014/main" id="{FD2AAE50-EF05-4402-8598-87D3A02774A1}"/>
              </a:ext>
            </a:extLst>
          </p:cNvPr>
          <p:cNvPicPr>
            <a:picLocks noChangeAspect="1"/>
          </p:cNvPicPr>
          <p:nvPr userDrawn="1"/>
        </p:nvPicPr>
        <p:blipFill>
          <a:blip r:embed="rId4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custDataLst>
      <p:tags r:id="rId36"/>
    </p:custDataLst>
  </p:cSld>
  <p:clrMap bg1="lt1" tx1="dk1" bg2="lt2" tx2="dk2" accent1="accent1" accent2="accent2" accent3="accent3" accent4="accent4" accent5="accent5" accent6="accent6" hlink="hlink" folHlink="folHlink"/>
  <p:sldLayoutIdLst>
    <p:sldLayoutId id="2147494566" r:id="rId1"/>
    <p:sldLayoutId id="2147494567" r:id="rId2"/>
    <p:sldLayoutId id="2147494568" r:id="rId3"/>
    <p:sldLayoutId id="2147494569" r:id="rId4"/>
    <p:sldLayoutId id="2147494570" r:id="rId5"/>
    <p:sldLayoutId id="2147494571" r:id="rId6"/>
    <p:sldLayoutId id="2147494572" r:id="rId7"/>
    <p:sldLayoutId id="2147494573" r:id="rId8"/>
    <p:sldLayoutId id="2147494574" r:id="rId9"/>
    <p:sldLayoutId id="2147494575" r:id="rId10"/>
    <p:sldLayoutId id="2147494576" r:id="rId11"/>
    <p:sldLayoutId id="2147494577" r:id="rId12"/>
    <p:sldLayoutId id="2147494578" r:id="rId13"/>
    <p:sldLayoutId id="2147494579" r:id="rId14"/>
    <p:sldLayoutId id="2147494580" r:id="rId15"/>
    <p:sldLayoutId id="2147494581" r:id="rId16"/>
    <p:sldLayoutId id="2147494582" r:id="rId17"/>
    <p:sldLayoutId id="2147494583" r:id="rId18"/>
    <p:sldLayoutId id="2147494584" r:id="rId19"/>
    <p:sldLayoutId id="2147494585" r:id="rId20"/>
    <p:sldLayoutId id="2147494586" r:id="rId21"/>
    <p:sldLayoutId id="2147494587" r:id="rId22"/>
    <p:sldLayoutId id="2147494588" r:id="rId23"/>
    <p:sldLayoutId id="2147494589" r:id="rId24"/>
    <p:sldLayoutId id="2147494590" r:id="rId25"/>
    <p:sldLayoutId id="2147494591" r:id="rId26"/>
    <p:sldLayoutId id="2147494592" r:id="rId27"/>
    <p:sldLayoutId id="2147494593" r:id="rId28"/>
    <p:sldLayoutId id="2147494594" r:id="rId29"/>
    <p:sldLayoutId id="2147494595" r:id="rId30"/>
    <p:sldLayoutId id="2147494596" r:id="rId31"/>
    <p:sldLayoutId id="2147494597" r:id="rId32"/>
    <p:sldLayoutId id="2147494598" r:id="rId33"/>
    <p:sldLayoutId id="2147494599" r:id="rId34"/>
  </p:sldLayoutIdLst>
  <p:transition spd="med">
    <p:fade/>
  </p:transition>
  <p:hf hdr="0" dt="0"/>
  <p:txStyles>
    <p:titleStyle>
      <a:lvl1pPr marL="85725" algn="l" defTabSz="1217613" rtl="0" eaLnBrk="0" fontAlgn="base" hangingPunct="0">
        <a:spcBef>
          <a:spcPct val="0"/>
        </a:spcBef>
        <a:spcAft>
          <a:spcPct val="0"/>
        </a:spcAft>
        <a:defRPr sz="2800" b="1" kern="1200" spc="200">
          <a:solidFill>
            <a:schemeClr val="accent1"/>
          </a:solidFill>
          <a:latin typeface="Arial Narrow" panose="020B0606020202030204" pitchFamily="34" charset="0"/>
          <a:ea typeface="+mj-ea"/>
          <a:cs typeface="+mj-cs"/>
        </a:defRPr>
      </a:lvl1pPr>
      <a:lvl2pPr marL="85725" algn="l" defTabSz="1217613" rtl="0" eaLnBrk="0" fontAlgn="base" hangingPunct="0">
        <a:spcBef>
          <a:spcPct val="0"/>
        </a:spcBef>
        <a:spcAft>
          <a:spcPct val="0"/>
        </a:spcAft>
        <a:defRPr sz="2800" b="1">
          <a:solidFill>
            <a:schemeClr val="accent1"/>
          </a:solidFill>
          <a:latin typeface="Arial Narrow" panose="020B0506020202030204" pitchFamily="34" charset="0"/>
        </a:defRPr>
      </a:lvl2pPr>
      <a:lvl3pPr marL="85725" algn="l" defTabSz="1217613" rtl="0" eaLnBrk="0" fontAlgn="base" hangingPunct="0">
        <a:spcBef>
          <a:spcPct val="0"/>
        </a:spcBef>
        <a:spcAft>
          <a:spcPct val="0"/>
        </a:spcAft>
        <a:defRPr sz="2800" b="1">
          <a:solidFill>
            <a:schemeClr val="accent1"/>
          </a:solidFill>
          <a:latin typeface="Arial Narrow" panose="020B0506020202030204" pitchFamily="34" charset="0"/>
        </a:defRPr>
      </a:lvl3pPr>
      <a:lvl4pPr marL="85725" algn="l" defTabSz="1217613" rtl="0" eaLnBrk="0" fontAlgn="base" hangingPunct="0">
        <a:spcBef>
          <a:spcPct val="0"/>
        </a:spcBef>
        <a:spcAft>
          <a:spcPct val="0"/>
        </a:spcAft>
        <a:defRPr sz="2800" b="1">
          <a:solidFill>
            <a:schemeClr val="accent1"/>
          </a:solidFill>
          <a:latin typeface="Arial Narrow" panose="020B0506020202030204" pitchFamily="34" charset="0"/>
        </a:defRPr>
      </a:lvl4pPr>
      <a:lvl5pPr marL="85725" algn="l" defTabSz="1217613" rtl="0" eaLnBrk="0" fontAlgn="base" hangingPunct="0">
        <a:spcBef>
          <a:spcPct val="0"/>
        </a:spcBef>
        <a:spcAft>
          <a:spcPct val="0"/>
        </a:spcAft>
        <a:defRPr sz="2800" b="1">
          <a:solidFill>
            <a:schemeClr val="accent1"/>
          </a:solidFill>
          <a:latin typeface="Arial Narrow" panose="020B0506020202030204" pitchFamily="34" charset="0"/>
        </a:defRPr>
      </a:lvl5pPr>
      <a:lvl6pPr marL="542925" algn="l" defTabSz="1217613" rtl="0" fontAlgn="base">
        <a:spcBef>
          <a:spcPct val="0"/>
        </a:spcBef>
        <a:spcAft>
          <a:spcPct val="0"/>
        </a:spcAft>
        <a:defRPr sz="2800" b="1">
          <a:solidFill>
            <a:schemeClr val="accent1"/>
          </a:solidFill>
          <a:latin typeface="Arial Narrow" panose="020B0506020202030204" pitchFamily="34" charset="0"/>
        </a:defRPr>
      </a:lvl6pPr>
      <a:lvl7pPr marL="1000125" algn="l" defTabSz="1217613" rtl="0" fontAlgn="base">
        <a:spcBef>
          <a:spcPct val="0"/>
        </a:spcBef>
        <a:spcAft>
          <a:spcPct val="0"/>
        </a:spcAft>
        <a:defRPr sz="2800" b="1">
          <a:solidFill>
            <a:schemeClr val="accent1"/>
          </a:solidFill>
          <a:latin typeface="Arial Narrow" panose="020B0506020202030204" pitchFamily="34" charset="0"/>
        </a:defRPr>
      </a:lvl7pPr>
      <a:lvl8pPr marL="1457325" algn="l" defTabSz="1217613" rtl="0" fontAlgn="base">
        <a:spcBef>
          <a:spcPct val="0"/>
        </a:spcBef>
        <a:spcAft>
          <a:spcPct val="0"/>
        </a:spcAft>
        <a:defRPr sz="2800" b="1">
          <a:solidFill>
            <a:schemeClr val="accent1"/>
          </a:solidFill>
          <a:latin typeface="Arial Narrow" panose="020B0506020202030204" pitchFamily="34" charset="0"/>
        </a:defRPr>
      </a:lvl8pPr>
      <a:lvl9pPr marL="1914525" algn="l" defTabSz="1217613" rtl="0" fontAlgn="base">
        <a:spcBef>
          <a:spcPct val="0"/>
        </a:spcBef>
        <a:spcAft>
          <a:spcPct val="0"/>
        </a:spcAft>
        <a:defRPr sz="2800" b="1">
          <a:solidFill>
            <a:schemeClr val="accent1"/>
          </a:solidFill>
          <a:latin typeface="Arial Narrow" panose="020B0506020202030204" pitchFamily="34" charset="0"/>
        </a:defRPr>
      </a:lvl9pPr>
    </p:titleStyle>
    <p:bodyStyle>
      <a:lvl1pPr algn="l" defTabSz="1217613" rtl="0" eaLnBrk="0" fontAlgn="base" hangingPunct="0">
        <a:spcBef>
          <a:spcPts val="800"/>
        </a:spcBef>
        <a:spcAft>
          <a:spcPts val="800"/>
        </a:spcAft>
        <a:buClr>
          <a:schemeClr val="accent1"/>
        </a:buClr>
        <a:buFont typeface="Wingdings" panose="05000000000000000000" pitchFamily="2" charset="2"/>
        <a:defRPr sz="1600" kern="1200">
          <a:solidFill>
            <a:schemeClr val="tx1"/>
          </a:solidFill>
          <a:latin typeface="+mn-lt"/>
          <a:ea typeface="+mn-ea"/>
          <a:cs typeface="+mn-cs"/>
        </a:defRPr>
      </a:lvl1pPr>
      <a:lvl2pPr marL="239713" indent="-239713" algn="l" defTabSz="1217613" rtl="0" eaLnBrk="0" fontAlgn="base" hangingPunct="0">
        <a:spcBef>
          <a:spcPts val="400"/>
        </a:spcBef>
        <a:spcAft>
          <a:spcPts val="400"/>
        </a:spcAft>
        <a:buClr>
          <a:schemeClr val="accent1"/>
        </a:buClr>
        <a:buFont typeface="Wingdings" panose="05000000000000000000" pitchFamily="2" charset="2"/>
        <a:buChar char="§"/>
        <a:defRPr sz="1600" kern="1200">
          <a:solidFill>
            <a:schemeClr val="tx1"/>
          </a:solidFill>
          <a:latin typeface="+mn-lt"/>
          <a:ea typeface="+mn-ea"/>
          <a:cs typeface="+mn-cs"/>
        </a:defRPr>
      </a:lvl2pPr>
      <a:lvl3pPr marL="479425" indent="-239713" algn="l" defTabSz="1217613" rtl="0" eaLnBrk="0" fontAlgn="base" hangingPunct="0">
        <a:spcBef>
          <a:spcPts val="400"/>
        </a:spcBef>
        <a:spcAft>
          <a:spcPts val="400"/>
        </a:spcAft>
        <a:buClr>
          <a:schemeClr val="accent1"/>
        </a:buClr>
        <a:buFont typeface="Symbol" panose="05050102010706020507" pitchFamily="18" charset="2"/>
        <a:buChar char="-"/>
        <a:defRPr sz="1600" kern="1200">
          <a:solidFill>
            <a:schemeClr val="tx1"/>
          </a:solidFill>
          <a:latin typeface="+mn-lt"/>
          <a:ea typeface="+mn-ea"/>
          <a:cs typeface="+mn-cs"/>
        </a:defRPr>
      </a:lvl3pPr>
      <a:lvl4pPr marL="715963" indent="-238125" algn="l" defTabSz="1217613" rtl="0" eaLnBrk="0" fontAlgn="base" hangingPunct="0">
        <a:spcBef>
          <a:spcPts val="400"/>
        </a:spcBef>
        <a:spcAft>
          <a:spcPts val="400"/>
        </a:spcAft>
        <a:buClr>
          <a:schemeClr val="accent1"/>
        </a:buClr>
        <a:buFont typeface="Symbol" panose="05050102010706020507" pitchFamily="18" charset="2"/>
        <a:buChar char="-"/>
        <a:defRPr sz="1600" kern="1200">
          <a:solidFill>
            <a:schemeClr val="tx1"/>
          </a:solidFill>
          <a:latin typeface="+mn-lt"/>
          <a:ea typeface="+mn-ea"/>
          <a:cs typeface="+mn-cs"/>
        </a:defRPr>
      </a:lvl4pPr>
      <a:lvl5pPr algn="l" defTabSz="1217613" rtl="0" eaLnBrk="0" fontAlgn="base" hangingPunct="0">
        <a:spcBef>
          <a:spcPts val="800"/>
        </a:spcBef>
        <a:spcAft>
          <a:spcPts val="800"/>
        </a:spcAft>
        <a:buClr>
          <a:schemeClr val="accent1"/>
        </a:buClr>
        <a:buFont typeface="Symbol" panose="05050102010706020507" pitchFamily="18" charset="2"/>
        <a:defRPr sz="1600" b="1" kern="1200">
          <a:solidFill>
            <a:schemeClr val="accent1"/>
          </a:solidFill>
          <a:latin typeface="+mn-lt"/>
          <a:ea typeface="+mn-ea"/>
          <a:cs typeface="+mn-cs"/>
        </a:defRPr>
      </a:lvl5pPr>
      <a:lvl6pPr marL="0" indent="0" algn="l" defTabSz="1219170" rtl="0" eaLnBrk="1" latinLnBrk="0" hangingPunct="1">
        <a:spcBef>
          <a:spcPts val="800"/>
        </a:spcBef>
        <a:spcAft>
          <a:spcPts val="800"/>
        </a:spcAft>
        <a:buClr>
          <a:schemeClr val="accent1"/>
        </a:buClr>
        <a:buFont typeface="Symbol" panose="05050102010706020507" pitchFamily="18" charset="2"/>
        <a:buNone/>
        <a:defRPr sz="1600" b="1" kern="1200">
          <a:solidFill>
            <a:schemeClr val="accent4"/>
          </a:solidFill>
          <a:latin typeface="+mn-lt"/>
          <a:ea typeface="+mn-ea"/>
          <a:cs typeface="+mn-cs"/>
        </a:defRPr>
      </a:lvl6pPr>
      <a:lvl7pPr marL="0" indent="0" algn="l" defTabSz="1219170" rtl="0" eaLnBrk="1" latinLnBrk="0" hangingPunct="1">
        <a:spcBef>
          <a:spcPts val="800"/>
        </a:spcBef>
        <a:spcAft>
          <a:spcPts val="800"/>
        </a:spcAft>
        <a:buClr>
          <a:schemeClr val="accent1"/>
        </a:buClr>
        <a:buFont typeface="Symbol" panose="05050102010706020507" pitchFamily="18" charset="2"/>
        <a:buNone/>
        <a:defRPr sz="1600" b="1" kern="1200">
          <a:solidFill>
            <a:schemeClr val="accent5"/>
          </a:solidFill>
          <a:latin typeface="+mn-lt"/>
          <a:ea typeface="+mn-ea"/>
          <a:cs typeface="+mn-cs"/>
        </a:defRPr>
      </a:lvl7pPr>
      <a:lvl8pPr marL="0" indent="0" algn="l" defTabSz="1219170" rtl="0" eaLnBrk="1" latinLnBrk="0" hangingPunct="1">
        <a:spcBef>
          <a:spcPts val="800"/>
        </a:spcBef>
        <a:spcAft>
          <a:spcPts val="800"/>
        </a:spcAft>
        <a:buClr>
          <a:schemeClr val="accent1"/>
        </a:buClr>
        <a:buFont typeface="Symbol" panose="05050102010706020507" pitchFamily="18" charset="2"/>
        <a:buNone/>
        <a:defRPr sz="1600" b="1" kern="1200">
          <a:solidFill>
            <a:schemeClr val="accent6"/>
          </a:solidFill>
          <a:latin typeface="+mn-lt"/>
          <a:ea typeface="+mn-ea"/>
          <a:cs typeface="+mn-cs"/>
        </a:defRPr>
      </a:lvl8pPr>
      <a:lvl9pPr marL="0" indent="0" algn="l" defTabSz="1219170" rtl="0" eaLnBrk="1" latinLnBrk="0" hangingPunct="1">
        <a:spcBef>
          <a:spcPts val="400"/>
        </a:spcBef>
        <a:spcAft>
          <a:spcPts val="400"/>
        </a:spcAft>
        <a:buClr>
          <a:schemeClr val="accent1"/>
        </a:buClr>
        <a:buFont typeface="Symbol" panose="05050102010706020507" pitchFamily="18" charset="2"/>
        <a:buNone/>
        <a:defRPr sz="933" b="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09585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219170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828754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4pPr>
      <a:lvl5pPr marL="2438339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5pPr>
      <a:lvl6pPr marL="3047924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3657509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7pPr>
      <a:lvl8pPr marL="4267093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8pPr>
      <a:lvl9pPr marL="4876678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9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 bwMode="gray"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218" name="Object 4" hidden="1">
            <a:extLst>
              <a:ext uri="{FF2B5EF4-FFF2-40B4-BE49-F238E27FC236}">
                <a16:creationId xmlns:a16="http://schemas.microsoft.com/office/drawing/2014/main" id="{1F95C4DD-957F-49DE-B1B6-903D26B45953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37"/>
            </p:custDataLst>
          </p:nvPr>
        </p:nvGraphicFramePr>
        <p:xfrm>
          <a:off x="1588" y="1588"/>
          <a:ext cx="1587" cy="15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8" imgW="360" imgH="360" progId="">
                  <p:embed/>
                </p:oleObj>
              </mc:Choice>
              <mc:Fallback>
                <p:oleObj name="think-cell Slide" r:id="rId38" imgW="360" imgH="360" progId="">
                  <p:embed/>
                  <p:pic>
                    <p:nvPicPr>
                      <p:cNvPr id="9218" name="Object 4" hidden="1">
                        <a:extLst>
                          <a:ext uri="{FF2B5EF4-FFF2-40B4-BE49-F238E27FC236}">
                            <a16:creationId xmlns:a16="http://schemas.microsoft.com/office/drawing/2014/main" id="{1F95C4DD-957F-49DE-B1B6-903D26B45953}"/>
                          </a:ext>
                        </a:extLst>
                      </p:cNvPr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39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88" y="1588"/>
                        <a:ext cx="1587" cy="1587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9219" name="Grafik 5" descr="Ein Bild, das Natur, Wand, Frühling, Boden enthält.&#10;&#10;Automatisch generierte Beschreibung">
            <a:extLst>
              <a:ext uri="{FF2B5EF4-FFF2-40B4-BE49-F238E27FC236}">
                <a16:creationId xmlns:a16="http://schemas.microsoft.com/office/drawing/2014/main" id="{A823ACC9-EEB3-473E-97E7-DC51314CE803}"/>
              </a:ext>
            </a:extLst>
          </p:cNvPr>
          <p:cNvPicPr>
            <a:picLocks noChangeAspect="1"/>
          </p:cNvPicPr>
          <p:nvPr userDrawn="1"/>
        </p:nvPicPr>
        <p:blipFill>
          <a:blip r:embed="rId4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220" name="Grafik 10">
            <a:extLst>
              <a:ext uri="{FF2B5EF4-FFF2-40B4-BE49-F238E27FC236}">
                <a16:creationId xmlns:a16="http://schemas.microsoft.com/office/drawing/2014/main" id="{13C18A94-F8EE-4EB2-999E-37287DB60D2E}"/>
              </a:ext>
            </a:extLst>
          </p:cNvPr>
          <p:cNvPicPr>
            <a:picLocks noChangeAspect="1"/>
          </p:cNvPicPr>
          <p:nvPr userDrawn="1"/>
        </p:nvPicPr>
        <p:blipFill>
          <a:blip r:embed="rId4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Rechteck 7">
            <a:extLst>
              <a:ext uri="{FF2B5EF4-FFF2-40B4-BE49-F238E27FC236}">
                <a16:creationId xmlns:a16="http://schemas.microsoft.com/office/drawing/2014/main" id="{AA1D3F5E-D9F5-4F75-8DE0-F06CD751F59C}"/>
              </a:ext>
            </a:extLst>
          </p:cNvPr>
          <p:cNvSpPr/>
          <p:nvPr userDrawn="1"/>
        </p:nvSpPr>
        <p:spPr bwMode="gray">
          <a:xfrm>
            <a:off x="0" y="0"/>
            <a:ext cx="12192000" cy="6858000"/>
          </a:xfrm>
          <a:prstGeom prst="rect">
            <a:avLst/>
          </a:prstGeom>
          <a:gradFill flip="none" rotWithShape="1">
            <a:gsLst>
              <a:gs pos="0">
                <a:schemeClr val="accent6">
                  <a:lumMod val="89000"/>
                  <a:alpha val="80000"/>
                </a:schemeClr>
              </a:gs>
              <a:gs pos="23000">
                <a:schemeClr val="accent6">
                  <a:lumMod val="89000"/>
                  <a:alpha val="60000"/>
                </a:schemeClr>
              </a:gs>
              <a:gs pos="69000">
                <a:schemeClr val="accent6">
                  <a:lumMod val="75000"/>
                  <a:alpha val="60000"/>
                </a:schemeClr>
              </a:gs>
              <a:gs pos="97000">
                <a:schemeClr val="accent6">
                  <a:lumMod val="70000"/>
                  <a:alpha val="20000"/>
                </a:scheme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 marL="180000" indent="-180000" algn="ctr" eaLnBrk="1" fontAlgn="auto" hangingPunct="1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  <a:defRPr/>
            </a:pPr>
            <a:endParaRPr lang="de-DE" sz="1400" err="1">
              <a:solidFill>
                <a:srgbClr val="FFFFFF"/>
              </a:solidFill>
            </a:endParaRPr>
          </a:p>
        </p:txBody>
      </p:sp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438152FE-CC5B-498C-BDBF-F94E92D734EB}"/>
              </a:ext>
            </a:extLst>
          </p:cNvPr>
          <p:cNvSpPr>
            <a:spLocks noGrp="1"/>
          </p:cNvSpPr>
          <p:nvPr>
            <p:ph type="title"/>
          </p:nvPr>
        </p:nvSpPr>
        <p:spPr bwMode="gray">
          <a:xfrm>
            <a:off x="515938" y="338138"/>
            <a:ext cx="7307262" cy="538162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endParaRPr lang="de-DE" noProof="0"/>
          </a:p>
        </p:txBody>
      </p:sp>
      <p:sp>
        <p:nvSpPr>
          <p:cNvPr id="3" name="Fußzeilenplatzhalter 2">
            <a:extLst>
              <a:ext uri="{FF2B5EF4-FFF2-40B4-BE49-F238E27FC236}">
                <a16:creationId xmlns:a16="http://schemas.microsoft.com/office/drawing/2014/main" id="{DC89171E-3C59-4557-8681-79D322C55198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227138" y="6492875"/>
            <a:ext cx="4183062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 eaLnBrk="1" fontAlgn="auto" hangingPunct="1">
              <a:spcBef>
                <a:spcPts val="0"/>
              </a:spcBef>
              <a:spcAft>
                <a:spcPts val="0"/>
              </a:spcAft>
              <a:defRPr sz="900">
                <a:solidFill>
                  <a:srgbClr val="FFFFFF"/>
                </a:solidFill>
                <a:latin typeface="Arial"/>
              </a:defRPr>
            </a:lvl1pPr>
          </a:lstStyle>
          <a:p>
            <a:pPr>
              <a:defRPr/>
            </a:pPr>
            <a:r>
              <a:rPr lang="de-DE"/>
              <a:t>Service Division Vehicle Inspection 2020</a:t>
            </a:r>
          </a:p>
        </p:txBody>
      </p:sp>
      <p:sp>
        <p:nvSpPr>
          <p:cNvPr id="4" name="Foliennummernplatzhalter 3">
            <a:extLst>
              <a:ext uri="{FF2B5EF4-FFF2-40B4-BE49-F238E27FC236}">
                <a16:creationId xmlns:a16="http://schemas.microsoft.com/office/drawing/2014/main" id="{45FBC5D7-3C83-4A54-B1E7-70C4F51A3996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23888" y="6492875"/>
            <a:ext cx="603250" cy="365125"/>
          </a:xfrm>
          <a:prstGeom prst="rect">
            <a:avLst/>
          </a:prstGeom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eaLnBrk="1" hangingPunct="1">
              <a:defRPr sz="900">
                <a:solidFill>
                  <a:srgbClr val="FFFFFF"/>
                </a:solidFill>
              </a:defRPr>
            </a:lvl1pPr>
          </a:lstStyle>
          <a:p>
            <a:fld id="{D1A06B0A-4480-44CF-B121-34FAF35A4678}" type="slidenum">
              <a:rPr lang="de-DE" altLang="fr-FR"/>
              <a:pPr/>
              <a:t>‹#›</a:t>
            </a:fld>
            <a:endParaRPr lang="de-DE" altLang="fr-FR"/>
          </a:p>
        </p:txBody>
      </p:sp>
      <p:pic>
        <p:nvPicPr>
          <p:cNvPr id="9227" name="Grafik 9">
            <a:extLst>
              <a:ext uri="{FF2B5EF4-FFF2-40B4-BE49-F238E27FC236}">
                <a16:creationId xmlns:a16="http://schemas.microsoft.com/office/drawing/2014/main" id="{16ADBCC4-FF2A-40A1-83D2-862FD68237A8}"/>
              </a:ext>
            </a:extLst>
          </p:cNvPr>
          <p:cNvPicPr>
            <a:picLocks noChangeAspect="1"/>
          </p:cNvPicPr>
          <p:nvPr userDrawn="1"/>
        </p:nvPicPr>
        <p:blipFill>
          <a:blip r:embed="rId4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80625" y="360363"/>
            <a:ext cx="1468438" cy="419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custDataLst>
      <p:tags r:id="rId36"/>
    </p:custDataLst>
  </p:cSld>
  <p:clrMap bg1="lt1" tx1="dk1" bg2="lt2" tx2="dk2" accent1="accent1" accent2="accent2" accent3="accent3" accent4="accent4" accent5="accent5" accent6="accent6" hlink="hlink" folHlink="folHlink"/>
  <p:sldLayoutIdLst>
    <p:sldLayoutId id="2147494600" r:id="rId1"/>
    <p:sldLayoutId id="2147494601" r:id="rId2"/>
    <p:sldLayoutId id="2147494602" r:id="rId3"/>
    <p:sldLayoutId id="2147494603" r:id="rId4"/>
    <p:sldLayoutId id="2147494604" r:id="rId5"/>
    <p:sldLayoutId id="2147494605" r:id="rId6"/>
    <p:sldLayoutId id="2147494606" r:id="rId7"/>
    <p:sldLayoutId id="2147494607" r:id="rId8"/>
    <p:sldLayoutId id="2147494608" r:id="rId9"/>
    <p:sldLayoutId id="2147494609" r:id="rId10"/>
    <p:sldLayoutId id="2147494610" r:id="rId11"/>
    <p:sldLayoutId id="2147494611" r:id="rId12"/>
    <p:sldLayoutId id="2147494612" r:id="rId13"/>
    <p:sldLayoutId id="2147494613" r:id="rId14"/>
    <p:sldLayoutId id="2147494614" r:id="rId15"/>
    <p:sldLayoutId id="2147494615" r:id="rId16"/>
    <p:sldLayoutId id="2147494616" r:id="rId17"/>
    <p:sldLayoutId id="2147494617" r:id="rId18"/>
    <p:sldLayoutId id="2147494618" r:id="rId19"/>
    <p:sldLayoutId id="2147494619" r:id="rId20"/>
    <p:sldLayoutId id="2147494620" r:id="rId21"/>
    <p:sldLayoutId id="2147494621" r:id="rId22"/>
    <p:sldLayoutId id="2147494622" r:id="rId23"/>
    <p:sldLayoutId id="2147494623" r:id="rId24"/>
    <p:sldLayoutId id="2147494624" r:id="rId25"/>
    <p:sldLayoutId id="2147494625" r:id="rId26"/>
    <p:sldLayoutId id="2147494626" r:id="rId27"/>
    <p:sldLayoutId id="2147494627" r:id="rId28"/>
    <p:sldLayoutId id="2147494628" r:id="rId29"/>
    <p:sldLayoutId id="2147494629" r:id="rId30"/>
    <p:sldLayoutId id="2147494630" r:id="rId31"/>
    <p:sldLayoutId id="2147494631" r:id="rId32"/>
    <p:sldLayoutId id="2147494632" r:id="rId33"/>
    <p:sldLayoutId id="2147494633" r:id="rId34"/>
  </p:sldLayoutIdLst>
  <p:transition spd="med">
    <p:fade/>
  </p:transition>
  <p:hf hdr="0" dt="0"/>
  <p:txStyles>
    <p:titleStyle>
      <a:lvl1pPr marL="85725" algn="l" defTabSz="1217613" rtl="0" eaLnBrk="0" fontAlgn="base" hangingPunct="0">
        <a:spcBef>
          <a:spcPct val="0"/>
        </a:spcBef>
        <a:spcAft>
          <a:spcPct val="0"/>
        </a:spcAft>
        <a:defRPr sz="2800" b="1" kern="1200" spc="200">
          <a:solidFill>
            <a:schemeClr val="accent1"/>
          </a:solidFill>
          <a:latin typeface="Arial Narrow" panose="020B0606020202030204" pitchFamily="34" charset="0"/>
          <a:ea typeface="+mj-ea"/>
          <a:cs typeface="+mj-cs"/>
        </a:defRPr>
      </a:lvl1pPr>
      <a:lvl2pPr marL="85725" algn="l" defTabSz="1217613" rtl="0" eaLnBrk="0" fontAlgn="base" hangingPunct="0">
        <a:spcBef>
          <a:spcPct val="0"/>
        </a:spcBef>
        <a:spcAft>
          <a:spcPct val="0"/>
        </a:spcAft>
        <a:defRPr sz="2800" b="1">
          <a:solidFill>
            <a:schemeClr val="accent1"/>
          </a:solidFill>
          <a:latin typeface="Arial Narrow" panose="020B0506020202030204" pitchFamily="34" charset="0"/>
        </a:defRPr>
      </a:lvl2pPr>
      <a:lvl3pPr marL="85725" algn="l" defTabSz="1217613" rtl="0" eaLnBrk="0" fontAlgn="base" hangingPunct="0">
        <a:spcBef>
          <a:spcPct val="0"/>
        </a:spcBef>
        <a:spcAft>
          <a:spcPct val="0"/>
        </a:spcAft>
        <a:defRPr sz="2800" b="1">
          <a:solidFill>
            <a:schemeClr val="accent1"/>
          </a:solidFill>
          <a:latin typeface="Arial Narrow" panose="020B0506020202030204" pitchFamily="34" charset="0"/>
        </a:defRPr>
      </a:lvl3pPr>
      <a:lvl4pPr marL="85725" algn="l" defTabSz="1217613" rtl="0" eaLnBrk="0" fontAlgn="base" hangingPunct="0">
        <a:spcBef>
          <a:spcPct val="0"/>
        </a:spcBef>
        <a:spcAft>
          <a:spcPct val="0"/>
        </a:spcAft>
        <a:defRPr sz="2800" b="1">
          <a:solidFill>
            <a:schemeClr val="accent1"/>
          </a:solidFill>
          <a:latin typeface="Arial Narrow" panose="020B0506020202030204" pitchFamily="34" charset="0"/>
        </a:defRPr>
      </a:lvl4pPr>
      <a:lvl5pPr marL="85725" algn="l" defTabSz="1217613" rtl="0" eaLnBrk="0" fontAlgn="base" hangingPunct="0">
        <a:spcBef>
          <a:spcPct val="0"/>
        </a:spcBef>
        <a:spcAft>
          <a:spcPct val="0"/>
        </a:spcAft>
        <a:defRPr sz="2800" b="1">
          <a:solidFill>
            <a:schemeClr val="accent1"/>
          </a:solidFill>
          <a:latin typeface="Arial Narrow" panose="020B0506020202030204" pitchFamily="34" charset="0"/>
        </a:defRPr>
      </a:lvl5pPr>
      <a:lvl6pPr marL="542925" algn="l" defTabSz="1217613" rtl="0" fontAlgn="base">
        <a:spcBef>
          <a:spcPct val="0"/>
        </a:spcBef>
        <a:spcAft>
          <a:spcPct val="0"/>
        </a:spcAft>
        <a:defRPr sz="2800" b="1">
          <a:solidFill>
            <a:schemeClr val="accent1"/>
          </a:solidFill>
          <a:latin typeface="Arial Narrow" panose="020B0506020202030204" pitchFamily="34" charset="0"/>
        </a:defRPr>
      </a:lvl6pPr>
      <a:lvl7pPr marL="1000125" algn="l" defTabSz="1217613" rtl="0" fontAlgn="base">
        <a:spcBef>
          <a:spcPct val="0"/>
        </a:spcBef>
        <a:spcAft>
          <a:spcPct val="0"/>
        </a:spcAft>
        <a:defRPr sz="2800" b="1">
          <a:solidFill>
            <a:schemeClr val="accent1"/>
          </a:solidFill>
          <a:latin typeface="Arial Narrow" panose="020B0506020202030204" pitchFamily="34" charset="0"/>
        </a:defRPr>
      </a:lvl7pPr>
      <a:lvl8pPr marL="1457325" algn="l" defTabSz="1217613" rtl="0" fontAlgn="base">
        <a:spcBef>
          <a:spcPct val="0"/>
        </a:spcBef>
        <a:spcAft>
          <a:spcPct val="0"/>
        </a:spcAft>
        <a:defRPr sz="2800" b="1">
          <a:solidFill>
            <a:schemeClr val="accent1"/>
          </a:solidFill>
          <a:latin typeface="Arial Narrow" panose="020B0506020202030204" pitchFamily="34" charset="0"/>
        </a:defRPr>
      </a:lvl8pPr>
      <a:lvl9pPr marL="1914525" algn="l" defTabSz="1217613" rtl="0" fontAlgn="base">
        <a:spcBef>
          <a:spcPct val="0"/>
        </a:spcBef>
        <a:spcAft>
          <a:spcPct val="0"/>
        </a:spcAft>
        <a:defRPr sz="2800" b="1">
          <a:solidFill>
            <a:schemeClr val="accent1"/>
          </a:solidFill>
          <a:latin typeface="Arial Narrow" panose="020B0506020202030204" pitchFamily="34" charset="0"/>
        </a:defRPr>
      </a:lvl9pPr>
    </p:titleStyle>
    <p:bodyStyle>
      <a:lvl1pPr algn="l" defTabSz="1217613" rtl="0" eaLnBrk="0" fontAlgn="base" hangingPunct="0">
        <a:spcBef>
          <a:spcPts val="800"/>
        </a:spcBef>
        <a:spcAft>
          <a:spcPts val="800"/>
        </a:spcAft>
        <a:buClr>
          <a:schemeClr val="accent1"/>
        </a:buClr>
        <a:buFont typeface="Wingdings" panose="05000000000000000000" pitchFamily="2" charset="2"/>
        <a:defRPr sz="1600" kern="1200">
          <a:solidFill>
            <a:schemeClr val="tx1"/>
          </a:solidFill>
          <a:latin typeface="+mn-lt"/>
          <a:ea typeface="+mn-ea"/>
          <a:cs typeface="+mn-cs"/>
        </a:defRPr>
      </a:lvl1pPr>
      <a:lvl2pPr marL="239713" indent="-239713" algn="l" defTabSz="1217613" rtl="0" eaLnBrk="0" fontAlgn="base" hangingPunct="0">
        <a:spcBef>
          <a:spcPts val="400"/>
        </a:spcBef>
        <a:spcAft>
          <a:spcPts val="400"/>
        </a:spcAft>
        <a:buClr>
          <a:schemeClr val="accent1"/>
        </a:buClr>
        <a:buFont typeface="Wingdings" panose="05000000000000000000" pitchFamily="2" charset="2"/>
        <a:buChar char="§"/>
        <a:defRPr sz="1600" kern="1200">
          <a:solidFill>
            <a:schemeClr val="tx1"/>
          </a:solidFill>
          <a:latin typeface="+mn-lt"/>
          <a:ea typeface="+mn-ea"/>
          <a:cs typeface="+mn-cs"/>
        </a:defRPr>
      </a:lvl2pPr>
      <a:lvl3pPr marL="479425" indent="-239713" algn="l" defTabSz="1217613" rtl="0" eaLnBrk="0" fontAlgn="base" hangingPunct="0">
        <a:spcBef>
          <a:spcPts val="400"/>
        </a:spcBef>
        <a:spcAft>
          <a:spcPts val="400"/>
        </a:spcAft>
        <a:buClr>
          <a:schemeClr val="accent1"/>
        </a:buClr>
        <a:buFont typeface="Symbol" panose="05050102010706020507" pitchFamily="18" charset="2"/>
        <a:buChar char="-"/>
        <a:defRPr sz="1600" kern="1200">
          <a:solidFill>
            <a:schemeClr val="tx1"/>
          </a:solidFill>
          <a:latin typeface="+mn-lt"/>
          <a:ea typeface="+mn-ea"/>
          <a:cs typeface="+mn-cs"/>
        </a:defRPr>
      </a:lvl3pPr>
      <a:lvl4pPr marL="715963" indent="-238125" algn="l" defTabSz="1217613" rtl="0" eaLnBrk="0" fontAlgn="base" hangingPunct="0">
        <a:spcBef>
          <a:spcPts val="400"/>
        </a:spcBef>
        <a:spcAft>
          <a:spcPts val="400"/>
        </a:spcAft>
        <a:buClr>
          <a:schemeClr val="accent1"/>
        </a:buClr>
        <a:buFont typeface="Symbol" panose="05050102010706020507" pitchFamily="18" charset="2"/>
        <a:buChar char="-"/>
        <a:defRPr sz="1600" kern="1200">
          <a:solidFill>
            <a:schemeClr val="tx1"/>
          </a:solidFill>
          <a:latin typeface="+mn-lt"/>
          <a:ea typeface="+mn-ea"/>
          <a:cs typeface="+mn-cs"/>
        </a:defRPr>
      </a:lvl4pPr>
      <a:lvl5pPr algn="l" defTabSz="1217613" rtl="0" eaLnBrk="0" fontAlgn="base" hangingPunct="0">
        <a:spcBef>
          <a:spcPts val="800"/>
        </a:spcBef>
        <a:spcAft>
          <a:spcPts val="800"/>
        </a:spcAft>
        <a:buClr>
          <a:schemeClr val="accent1"/>
        </a:buClr>
        <a:buFont typeface="Symbol" panose="05050102010706020507" pitchFamily="18" charset="2"/>
        <a:defRPr sz="1600" b="1" kern="1200">
          <a:solidFill>
            <a:schemeClr val="accent1"/>
          </a:solidFill>
          <a:latin typeface="+mn-lt"/>
          <a:ea typeface="+mn-ea"/>
          <a:cs typeface="+mn-cs"/>
        </a:defRPr>
      </a:lvl5pPr>
      <a:lvl6pPr marL="0" indent="0" algn="l" defTabSz="1219170" rtl="0" eaLnBrk="1" latinLnBrk="0" hangingPunct="1">
        <a:spcBef>
          <a:spcPts val="800"/>
        </a:spcBef>
        <a:spcAft>
          <a:spcPts val="800"/>
        </a:spcAft>
        <a:buClr>
          <a:schemeClr val="accent1"/>
        </a:buClr>
        <a:buFont typeface="Symbol" panose="05050102010706020507" pitchFamily="18" charset="2"/>
        <a:buNone/>
        <a:defRPr sz="1600" b="1" kern="1200">
          <a:solidFill>
            <a:schemeClr val="accent4"/>
          </a:solidFill>
          <a:latin typeface="+mn-lt"/>
          <a:ea typeface="+mn-ea"/>
          <a:cs typeface="+mn-cs"/>
        </a:defRPr>
      </a:lvl6pPr>
      <a:lvl7pPr marL="0" indent="0" algn="l" defTabSz="1219170" rtl="0" eaLnBrk="1" latinLnBrk="0" hangingPunct="1">
        <a:spcBef>
          <a:spcPts val="800"/>
        </a:spcBef>
        <a:spcAft>
          <a:spcPts val="800"/>
        </a:spcAft>
        <a:buClr>
          <a:schemeClr val="accent1"/>
        </a:buClr>
        <a:buFont typeface="Symbol" panose="05050102010706020507" pitchFamily="18" charset="2"/>
        <a:buNone/>
        <a:defRPr sz="1600" b="1" kern="1200">
          <a:solidFill>
            <a:schemeClr val="accent5"/>
          </a:solidFill>
          <a:latin typeface="+mn-lt"/>
          <a:ea typeface="+mn-ea"/>
          <a:cs typeface="+mn-cs"/>
        </a:defRPr>
      </a:lvl7pPr>
      <a:lvl8pPr marL="0" indent="0" algn="l" defTabSz="1219170" rtl="0" eaLnBrk="1" latinLnBrk="0" hangingPunct="1">
        <a:spcBef>
          <a:spcPts val="800"/>
        </a:spcBef>
        <a:spcAft>
          <a:spcPts val="800"/>
        </a:spcAft>
        <a:buClr>
          <a:schemeClr val="accent1"/>
        </a:buClr>
        <a:buFont typeface="Symbol" panose="05050102010706020507" pitchFamily="18" charset="2"/>
        <a:buNone/>
        <a:defRPr sz="1600" b="1" kern="1200">
          <a:solidFill>
            <a:schemeClr val="accent6"/>
          </a:solidFill>
          <a:latin typeface="+mn-lt"/>
          <a:ea typeface="+mn-ea"/>
          <a:cs typeface="+mn-cs"/>
        </a:defRPr>
      </a:lvl8pPr>
      <a:lvl9pPr marL="0" indent="0" algn="l" defTabSz="1219170" rtl="0" eaLnBrk="1" latinLnBrk="0" hangingPunct="1">
        <a:spcBef>
          <a:spcPts val="400"/>
        </a:spcBef>
        <a:spcAft>
          <a:spcPts val="400"/>
        </a:spcAft>
        <a:buClr>
          <a:schemeClr val="accent1"/>
        </a:buClr>
        <a:buFont typeface="Symbol" panose="05050102010706020507" pitchFamily="18" charset="2"/>
        <a:buNone/>
        <a:defRPr sz="933" b="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09585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219170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828754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4pPr>
      <a:lvl5pPr marL="2438339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5pPr>
      <a:lvl6pPr marL="3047924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3657509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7pPr>
      <a:lvl8pPr marL="4267093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8pPr>
      <a:lvl9pPr marL="4876678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2.png"/><Relationship Id="rId1" Type="http://schemas.openxmlformats.org/officeDocument/2006/relationships/slideLayout" Target="../slideLayouts/slideLayout37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38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38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6.png"/><Relationship Id="rId7" Type="http://schemas.openxmlformats.org/officeDocument/2006/relationships/image" Target="../media/image50.pn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38.xml"/><Relationship Id="rId6" Type="http://schemas.openxmlformats.org/officeDocument/2006/relationships/image" Target="../media/image49.png"/><Relationship Id="rId5" Type="http://schemas.openxmlformats.org/officeDocument/2006/relationships/image" Target="../media/image48.png"/><Relationship Id="rId4" Type="http://schemas.openxmlformats.org/officeDocument/2006/relationships/image" Target="../media/image47.png"/></Relationships>
</file>

<file path=ppt/slides/_rels/slide13.xml.rels><?xml version="1.0" encoding="UTF-8" standalone="yes"?>
<Relationships xmlns="http://schemas.openxmlformats.org/package/2006/relationships"><Relationship Id="rId8" Type="http://schemas.openxmlformats.org/officeDocument/2006/relationships/image" Target="../media/image54.png"/><Relationship Id="rId3" Type="http://schemas.openxmlformats.org/officeDocument/2006/relationships/slideLayout" Target="../slideLayouts/slideLayout38.xml"/><Relationship Id="rId7" Type="http://schemas.openxmlformats.org/officeDocument/2006/relationships/image" Target="../media/image53.png"/><Relationship Id="rId2" Type="http://schemas.openxmlformats.org/officeDocument/2006/relationships/video" Target="../media/media1.mp4"/><Relationship Id="rId1" Type="http://schemas.microsoft.com/office/2007/relationships/media" Target="../media/media1.mp4"/><Relationship Id="rId6" Type="http://schemas.openxmlformats.org/officeDocument/2006/relationships/image" Target="../media/image52.png"/><Relationship Id="rId5" Type="http://schemas.openxmlformats.org/officeDocument/2006/relationships/image" Target="../media/image51.png"/><Relationship Id="rId4" Type="http://schemas.openxmlformats.org/officeDocument/2006/relationships/notesSlide" Target="../notesSlides/notesSlide12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38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38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hyperlink" Target="http://www.dekra.com/" TargetMode="External"/><Relationship Id="rId2" Type="http://schemas.openxmlformats.org/officeDocument/2006/relationships/image" Target="../media/image55.jpg"/><Relationship Id="rId1" Type="http://schemas.openxmlformats.org/officeDocument/2006/relationships/slideLayout" Target="../slideLayouts/slideLayout58.xml"/></Relationships>
</file>

<file path=ppt/slides/_rels/slide2.xml.rels><?xml version="1.0" encoding="UTF-8" standalone="yes"?>
<Relationships xmlns="http://schemas.openxmlformats.org/package/2006/relationships"><Relationship Id="rId8" Type="http://schemas.openxmlformats.org/officeDocument/2006/relationships/image" Target="../media/image38.wmf"/><Relationship Id="rId3" Type="http://schemas.openxmlformats.org/officeDocument/2006/relationships/image" Target="../media/image33.jpg"/><Relationship Id="rId7" Type="http://schemas.openxmlformats.org/officeDocument/2006/relationships/image" Target="../media/image37.wmf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73.xml"/><Relationship Id="rId6" Type="http://schemas.openxmlformats.org/officeDocument/2006/relationships/image" Target="../media/image36.wmf"/><Relationship Id="rId5" Type="http://schemas.openxmlformats.org/officeDocument/2006/relationships/image" Target="../media/image35.wmf"/><Relationship Id="rId4" Type="http://schemas.openxmlformats.org/officeDocument/2006/relationships/image" Target="../media/image34.wmf"/><Relationship Id="rId9" Type="http://schemas.openxmlformats.org/officeDocument/2006/relationships/image" Target="../media/image39.wmf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7" Type="http://schemas.openxmlformats.org/officeDocument/2006/relationships/image" Target="../media/image44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72.xml"/><Relationship Id="rId6" Type="http://schemas.openxmlformats.org/officeDocument/2006/relationships/image" Target="../media/image43.png"/><Relationship Id="rId5" Type="http://schemas.openxmlformats.org/officeDocument/2006/relationships/image" Target="../media/image42.png"/><Relationship Id="rId4" Type="http://schemas.openxmlformats.org/officeDocument/2006/relationships/image" Target="../media/image41.png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38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38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38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38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38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38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Text Placeholder 11">
            <a:extLst>
              <a:ext uri="{FF2B5EF4-FFF2-40B4-BE49-F238E27FC236}">
                <a16:creationId xmlns:a16="http://schemas.microsoft.com/office/drawing/2014/main" id="{811B2FA3-C892-3B6D-550B-D3E6BA38B52C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623888" y="1920815"/>
            <a:ext cx="5004874" cy="2472225"/>
          </a:xfrm>
        </p:spPr>
        <p:txBody>
          <a:bodyPr/>
          <a:lstStyle/>
          <a:p>
            <a:endParaRPr lang="sr-Latn-RS" sz="1800" b="1" dirty="0">
              <a:solidFill>
                <a:schemeClr val="accent5">
                  <a:lumMod val="50000"/>
                </a:schemeClr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endParaRPr lang="sr-Latn-RS" sz="3200" b="1" dirty="0">
              <a:solidFill>
                <a:schemeClr val="accent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1" name="Title 10">
            <a:extLst>
              <a:ext uri="{FF2B5EF4-FFF2-40B4-BE49-F238E27FC236}">
                <a16:creationId xmlns:a16="http://schemas.microsoft.com/office/drawing/2014/main" id="{7360DF0B-92FA-F6ED-C2BB-F68373F84DC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15938" y="365124"/>
            <a:ext cx="7307262" cy="511175"/>
          </a:xfrm>
        </p:spPr>
        <p:txBody>
          <a:bodyPr/>
          <a:lstStyle/>
          <a:p>
            <a:r>
              <a:rPr lang="sr-Latn-RS" dirty="0">
                <a:latin typeface="Arial" panose="020B0604020202020204" pitchFamily="34" charset="0"/>
                <a:cs typeface="Arial" panose="020B0604020202020204" pitchFamily="34" charset="0"/>
              </a:rPr>
              <a:t>DEKRA d.o.o. Beograd </a:t>
            </a:r>
            <a:br>
              <a:rPr lang="sr-Latn-RS" dirty="0"/>
            </a:br>
            <a:endParaRPr lang="sr-Latn-R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7555722E-55F4-CE8B-8153-DEB6C497D479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/>
        <p:txBody>
          <a:bodyPr/>
          <a:lstStyle/>
          <a:p>
            <a:fld id="{C7E6E8DE-FA49-474B-9C19-D54C0E87ECD6}" type="slidenum">
              <a:rPr lang="fr-FR" altLang="fr-FR" smtClean="0"/>
              <a:pPr/>
              <a:t>1</a:t>
            </a:fld>
            <a:endParaRPr lang="fr-FR" altLang="fr-FR"/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7A4ACE91-AC20-94E7-28CA-056C53D13D43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28368" y="4098228"/>
            <a:ext cx="2552530" cy="2464960"/>
          </a:xfrm>
          <a:prstGeom prst="rect">
            <a:avLst/>
          </a:prstGeom>
        </p:spPr>
      </p:pic>
      <p:sp>
        <p:nvSpPr>
          <p:cNvPr id="2" name="TextBox 1">
            <a:extLst>
              <a:ext uri="{FF2B5EF4-FFF2-40B4-BE49-F238E27FC236}">
                <a16:creationId xmlns:a16="http://schemas.microsoft.com/office/drawing/2014/main" id="{A89AC6C8-8E70-C567-8E54-37EDFAF5A635}"/>
              </a:ext>
            </a:extLst>
          </p:cNvPr>
          <p:cNvSpPr txBox="1"/>
          <p:nvPr/>
        </p:nvSpPr>
        <p:spPr bwMode="gray">
          <a:xfrm>
            <a:off x="428368" y="2454876"/>
            <a:ext cx="5667632" cy="1186248"/>
          </a:xfrm>
          <a:prstGeom prst="rect">
            <a:avLst/>
          </a:prstGeom>
          <a:noFill/>
        </p:spPr>
        <p:txBody>
          <a:bodyPr vert="horz" wrap="none" lIns="0" tIns="0" rIns="0" bIns="0" rtlCol="0">
            <a:noAutofit/>
          </a:bodyPr>
          <a:lstStyle/>
          <a:p>
            <a:pPr>
              <a:spcBef>
                <a:spcPts val="600"/>
              </a:spcBef>
              <a:spcAft>
                <a:spcPts val="600"/>
              </a:spcAft>
              <a:buClr>
                <a:schemeClr val="accent1"/>
              </a:buClr>
            </a:pPr>
            <a:r>
              <a:rPr lang="sr-Latn-RS" sz="2800" dirty="0">
                <a:solidFill>
                  <a:schemeClr val="accent1"/>
                </a:solidFill>
              </a:rPr>
              <a:t>Pad tržišne vrednosti baterijskih</a:t>
            </a:r>
          </a:p>
          <a:p>
            <a:pPr>
              <a:spcBef>
                <a:spcPts val="600"/>
              </a:spcBef>
              <a:spcAft>
                <a:spcPts val="600"/>
              </a:spcAft>
              <a:buClr>
                <a:schemeClr val="accent1"/>
              </a:buClr>
            </a:pPr>
            <a:r>
              <a:rPr lang="sr-Latn-RS" sz="2800" dirty="0">
                <a:solidFill>
                  <a:schemeClr val="accent1"/>
                </a:solidFill>
              </a:rPr>
              <a:t>elektro vozila BEV</a:t>
            </a:r>
          </a:p>
        </p:txBody>
      </p:sp>
    </p:spTree>
    <p:extLst>
      <p:ext uri="{BB962C8B-B14F-4D97-AF65-F5344CB8AC3E}">
        <p14:creationId xmlns:p14="http://schemas.microsoft.com/office/powerpoint/2010/main" val="1550897162"/>
      </p:ext>
    </p:extLst>
  </p:cSld>
  <p:clrMapOvr>
    <a:masterClrMapping/>
  </p:clrMapOvr>
  <p:transition spd="med">
    <p:fade/>
  </p:transition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Rectangle 6">
            <a:extLst>
              <a:ext uri="{FF2B5EF4-FFF2-40B4-BE49-F238E27FC236}">
                <a16:creationId xmlns:a16="http://schemas.microsoft.com/office/drawing/2014/main" id="{CC3F6EFE-4ED4-4CA9-8901-61DA0A92A6E5}"/>
              </a:ext>
            </a:extLst>
          </p:cNvPr>
          <p:cNvSpPr/>
          <p:nvPr/>
        </p:nvSpPr>
        <p:spPr bwMode="gray">
          <a:xfrm>
            <a:off x="355598" y="377806"/>
            <a:ext cx="9642571" cy="405183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>
              <a:spcBef>
                <a:spcPts val="600"/>
              </a:spcBef>
              <a:spcAft>
                <a:spcPts val="600"/>
              </a:spcAft>
              <a:defRPr/>
            </a:pPr>
            <a:r>
              <a:rPr lang="sr-Latn-RS" sz="2800" b="1" dirty="0"/>
              <a:t>Zašto korišćenja BEV vozila imaju veliki pad vrednosti?</a:t>
            </a:r>
            <a:endParaRPr lang="en-GB" sz="2800" b="1" dirty="0"/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40F6FC30-2D2E-4501-0EA8-FFA72EB4F4C4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355598" y="782989"/>
            <a:ext cx="11240289" cy="5697205"/>
          </a:xfrm>
        </p:spPr>
        <p:txBody>
          <a:bodyPr/>
          <a:lstStyle/>
          <a:p>
            <a:endParaRPr lang="sr-Latn-RS" sz="2400" dirty="0">
              <a:solidFill>
                <a:schemeClr val="tx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r>
              <a:rPr lang="sr-Latn-RS" sz="2400" b="1" dirty="0">
                <a:solidFill>
                  <a:schemeClr val="tx1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4. Loša reputacija novih proizvođača i pouzdanosti BEV</a:t>
            </a:r>
          </a:p>
          <a:p>
            <a:endParaRPr lang="sr-Latn-RS" sz="1600" b="1" dirty="0">
              <a:solidFill>
                <a:schemeClr val="tx1">
                  <a:lumMod val="50000"/>
                </a:schemeClr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sr-Latn-RS" sz="1600" b="1" dirty="0">
                <a:solidFill>
                  <a:schemeClr val="tx1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Problemi sa baterijama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sr-Latn-RS" sz="1600" b="1" dirty="0">
                <a:solidFill>
                  <a:schemeClr val="tx1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Problemi sa softverom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sr-Latn-RS" sz="1600" b="1" dirty="0">
                <a:solidFill>
                  <a:schemeClr val="tx1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Problemi sa multimedijom i interfejsom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sr-Latn-RS" sz="1600" b="1" dirty="0">
                <a:solidFill>
                  <a:schemeClr val="tx1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Problemi sa kvalitetom izrade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sr-Latn-RS" sz="1600" b="1" dirty="0">
                <a:solidFill>
                  <a:schemeClr val="tx1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Problem poverenja i deklarisani gubici ili bankroti u najavi (Fisker, VinFas...)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sr-Latn-RS" sz="1600" b="1" dirty="0">
                <a:solidFill>
                  <a:schemeClr val="tx1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Praktični problemi u eksploataciji 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endParaRPr lang="sr-Latn-RS" sz="1600" b="1" dirty="0">
              <a:solidFill>
                <a:schemeClr val="tx1">
                  <a:lumMod val="50000"/>
                </a:schemeClr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marL="342900" indent="-342900">
              <a:buFont typeface="Arial" panose="020B0604020202020204" pitchFamily="34" charset="0"/>
              <a:buChar char="•"/>
            </a:pPr>
            <a:endParaRPr lang="sr-Latn-RS" sz="1600" b="1" dirty="0">
              <a:solidFill>
                <a:schemeClr val="tx1">
                  <a:lumMod val="50000"/>
                </a:schemeClr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marL="342900" indent="-342900">
              <a:buFont typeface="Arial" panose="020B0604020202020204" pitchFamily="34" charset="0"/>
              <a:buChar char="•"/>
            </a:pPr>
            <a:endParaRPr lang="sr-Latn-RS" sz="2400" dirty="0">
              <a:solidFill>
                <a:schemeClr val="tx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r>
              <a:rPr lang="sr-Latn-RS" sz="2400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290737051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Rectangle 6">
            <a:extLst>
              <a:ext uri="{FF2B5EF4-FFF2-40B4-BE49-F238E27FC236}">
                <a16:creationId xmlns:a16="http://schemas.microsoft.com/office/drawing/2014/main" id="{CC3F6EFE-4ED4-4CA9-8901-61DA0A92A6E5}"/>
              </a:ext>
            </a:extLst>
          </p:cNvPr>
          <p:cNvSpPr/>
          <p:nvPr/>
        </p:nvSpPr>
        <p:spPr bwMode="gray">
          <a:xfrm>
            <a:off x="355598" y="377806"/>
            <a:ext cx="9642571" cy="405183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>
              <a:spcBef>
                <a:spcPts val="600"/>
              </a:spcBef>
              <a:spcAft>
                <a:spcPts val="600"/>
              </a:spcAft>
              <a:defRPr/>
            </a:pPr>
            <a:r>
              <a:rPr lang="sr-Latn-RS" sz="2800" b="1" dirty="0"/>
              <a:t>Zašto korišćenja BEV vozila imaju veliki pad vrednosti?</a:t>
            </a:r>
            <a:endParaRPr lang="en-GB" sz="2800" b="1" dirty="0"/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40F6FC30-2D2E-4501-0EA8-FFA72EB4F4C4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355598" y="782989"/>
            <a:ext cx="11240289" cy="5697205"/>
          </a:xfrm>
        </p:spPr>
        <p:txBody>
          <a:bodyPr/>
          <a:lstStyle/>
          <a:p>
            <a:endParaRPr lang="sr-Latn-RS" sz="2400" dirty="0">
              <a:solidFill>
                <a:schemeClr val="tx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r>
              <a:rPr lang="sr-Latn-RS" sz="2400" b="1" dirty="0">
                <a:solidFill>
                  <a:schemeClr val="tx1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5. Ostali razlozi vezani za kupce njihovo korisničko iskustvo i očekivanja</a:t>
            </a:r>
            <a:endParaRPr lang="sr-Latn-RS" sz="1600" b="1" dirty="0">
              <a:solidFill>
                <a:schemeClr val="tx1">
                  <a:lumMod val="50000"/>
                </a:schemeClr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sr-Latn-RS" sz="1600" b="1" dirty="0">
                <a:solidFill>
                  <a:schemeClr val="tx1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Praktični problemi u eksploataciji 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sr-Latn-RS" sz="1600" b="1" dirty="0">
                <a:solidFill>
                  <a:schemeClr val="tx1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Predrasude, sumnje i negativan stav prema BEV i njegovoj upotrebi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sr-Latn-RS" sz="1600" b="1" dirty="0">
                <a:solidFill>
                  <a:schemeClr val="tx1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Izostanak poverenja u Institucije da će obezbediti dovoljnu količinu el.energije i dovoljan broj punjača</a:t>
            </a:r>
          </a:p>
          <a:p>
            <a:pPr marL="342900" indent="-342900"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Char char="•"/>
            </a:pPr>
            <a:r>
              <a:rPr lang="sr-Latn-RS" sz="1200" b="1" dirty="0">
                <a:solidFill>
                  <a:schemeClr val="tx1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EU komisija planira 3.1. milion punjača. ACEA traži 8.8mil.punjača</a:t>
            </a:r>
          </a:p>
          <a:p>
            <a:pPr marL="342900" indent="-342900"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Char char="•"/>
            </a:pPr>
            <a:r>
              <a:rPr lang="sr-Latn-RS" sz="1200" b="1" dirty="0">
                <a:solidFill>
                  <a:schemeClr val="tx1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Trenutno se u EU instalira oko 8.000 punjača nedeljno a traži se 22.000 nedeljno</a:t>
            </a:r>
            <a:r>
              <a:rPr lang="en-US" sz="1200" b="1" dirty="0">
                <a:solidFill>
                  <a:schemeClr val="tx1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*</a:t>
            </a:r>
            <a:endParaRPr lang="sr-Latn-RS" sz="1200" b="1" dirty="0">
              <a:solidFill>
                <a:schemeClr val="tx1">
                  <a:lumMod val="50000"/>
                </a:schemeClr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>
              <a:spcBef>
                <a:spcPts val="0"/>
              </a:spcBef>
              <a:spcAft>
                <a:spcPts val="0"/>
              </a:spcAft>
            </a:pPr>
            <a:endParaRPr lang="sr-Latn-RS" sz="1200" b="1" dirty="0">
              <a:solidFill>
                <a:schemeClr val="tx1">
                  <a:lumMod val="50000"/>
                </a:schemeClr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marL="342900" indent="-342900"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Char char="•"/>
            </a:pPr>
            <a:r>
              <a:rPr lang="sr-Latn-RS" sz="1200" b="1" dirty="0">
                <a:solidFill>
                  <a:schemeClr val="tx1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Prosečnom vozaču u EU treba 905KWh godišnje po vozilu.</a:t>
            </a:r>
          </a:p>
          <a:p>
            <a:pPr marL="342900" indent="-342900"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Char char="•"/>
            </a:pPr>
            <a:r>
              <a:rPr lang="sr-Latn-RS" sz="1200" b="1" dirty="0">
                <a:solidFill>
                  <a:schemeClr val="tx1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U EU ukupno 253mil. vozila </a:t>
            </a:r>
          </a:p>
          <a:p>
            <a:pPr marL="342900" indent="-342900"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Char char="•"/>
            </a:pPr>
            <a:r>
              <a:rPr lang="sr-Latn-RS" sz="1200" b="1" dirty="0">
                <a:solidFill>
                  <a:schemeClr val="tx1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Da svi voze BEV potrebno 229TWh struje ili 8,1% od današnje ukupne proizvodnje</a:t>
            </a:r>
            <a:r>
              <a:rPr lang="en-US" sz="1200" b="1" dirty="0">
                <a:solidFill>
                  <a:schemeClr val="tx1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**</a:t>
            </a:r>
            <a:endParaRPr lang="sr-Latn-RS" sz="1200" b="1" dirty="0">
              <a:solidFill>
                <a:schemeClr val="tx1">
                  <a:lumMod val="50000"/>
                </a:schemeClr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sr-Latn-RS" sz="1600" b="1" dirty="0">
                <a:solidFill>
                  <a:schemeClr val="tx1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Očekivanje da će „propasti projekat elektormobilnosti“i zabrana prodaje SUS pogonjenih vozila u EU 2035.</a:t>
            </a:r>
          </a:p>
          <a:p>
            <a:pPr>
              <a:spcBef>
                <a:spcPts val="0"/>
              </a:spcBef>
              <a:spcAft>
                <a:spcPts val="0"/>
              </a:spcAft>
            </a:pPr>
            <a:r>
              <a:rPr lang="sr-Latn-RS" sz="1000" b="1" dirty="0">
                <a:solidFill>
                  <a:schemeClr val="tx1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      </a:t>
            </a:r>
            <a:r>
              <a:rPr lang="en-US" sz="1000" b="1" dirty="0">
                <a:solidFill>
                  <a:schemeClr val="tx1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* I</a:t>
            </a:r>
            <a:r>
              <a:rPr lang="sr-Latn-RS" sz="1000" b="1" dirty="0">
                <a:solidFill>
                  <a:schemeClr val="tx1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zvor ACEA 2024.</a:t>
            </a:r>
            <a:endParaRPr lang="en-US" sz="1000" b="1" dirty="0">
              <a:solidFill>
                <a:schemeClr val="tx1">
                  <a:lumMod val="50000"/>
                </a:schemeClr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>
              <a:spcBef>
                <a:spcPts val="0"/>
              </a:spcBef>
              <a:spcAft>
                <a:spcPts val="0"/>
              </a:spcAft>
            </a:pPr>
            <a:r>
              <a:rPr lang="sr-Latn-RS" sz="1000" b="1" dirty="0">
                <a:solidFill>
                  <a:schemeClr val="tx1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      </a:t>
            </a:r>
            <a:r>
              <a:rPr lang="en-US" sz="1000" b="1" dirty="0">
                <a:solidFill>
                  <a:schemeClr val="tx1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**</a:t>
            </a:r>
            <a:r>
              <a:rPr lang="sr-Latn-RS" sz="1000" b="1" dirty="0">
                <a:solidFill>
                  <a:schemeClr val="tx1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Izvor Prof.Dr kristijan Kotarski - Vanredni profesor FPZ Sveučilišta u Zagrebu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endParaRPr lang="sr-Latn-RS" sz="1600" b="1" dirty="0">
              <a:solidFill>
                <a:schemeClr val="tx1">
                  <a:lumMod val="50000"/>
                </a:schemeClr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marL="342900" indent="-342900">
              <a:buFont typeface="Arial" panose="020B0604020202020204" pitchFamily="34" charset="0"/>
              <a:buChar char="•"/>
            </a:pPr>
            <a:endParaRPr lang="sr-Latn-RS" sz="2400" dirty="0">
              <a:solidFill>
                <a:schemeClr val="tx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r>
              <a:rPr lang="sr-Latn-RS" sz="2400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219041090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Rectangle 6">
            <a:extLst>
              <a:ext uri="{FF2B5EF4-FFF2-40B4-BE49-F238E27FC236}">
                <a16:creationId xmlns:a16="http://schemas.microsoft.com/office/drawing/2014/main" id="{CC3F6EFE-4ED4-4CA9-8901-61DA0A92A6E5}"/>
              </a:ext>
            </a:extLst>
          </p:cNvPr>
          <p:cNvSpPr/>
          <p:nvPr/>
        </p:nvSpPr>
        <p:spPr bwMode="gray">
          <a:xfrm>
            <a:off x="355598" y="377806"/>
            <a:ext cx="9642571" cy="405183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>
              <a:spcBef>
                <a:spcPts val="600"/>
              </a:spcBef>
              <a:spcAft>
                <a:spcPts val="600"/>
              </a:spcAft>
              <a:defRPr/>
            </a:pPr>
            <a:r>
              <a:rPr lang="sr-Latn-RS" sz="2800" b="1" dirty="0"/>
              <a:t>Zašto korišćena BEV vozila imaju veliki pad vrednosti?</a:t>
            </a:r>
            <a:endParaRPr lang="en-GB" sz="2800" b="1" dirty="0"/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40F6FC30-2D2E-4501-0EA8-FFA72EB4F4C4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355598" y="782989"/>
            <a:ext cx="11240289" cy="5697205"/>
          </a:xfrm>
        </p:spPr>
        <p:txBody>
          <a:bodyPr/>
          <a:lstStyle/>
          <a:p>
            <a:endParaRPr lang="sr-Latn-RS" sz="2400" dirty="0">
              <a:solidFill>
                <a:schemeClr val="tx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endParaRPr lang="sr-Latn-RS" sz="1600" b="1" dirty="0">
              <a:solidFill>
                <a:schemeClr val="tx1">
                  <a:lumMod val="50000"/>
                </a:schemeClr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marL="342900" indent="-342900">
              <a:buFont typeface="Arial" panose="020B0604020202020204" pitchFamily="34" charset="0"/>
              <a:buChar char="•"/>
            </a:pPr>
            <a:endParaRPr lang="sr-Latn-RS" sz="1600" b="1" dirty="0">
              <a:solidFill>
                <a:schemeClr val="tx1">
                  <a:lumMod val="50000"/>
                </a:schemeClr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marL="342900" indent="-342900">
              <a:buFont typeface="Arial" panose="020B0604020202020204" pitchFamily="34" charset="0"/>
              <a:buChar char="•"/>
            </a:pPr>
            <a:endParaRPr lang="sr-Latn-RS" sz="2400" dirty="0">
              <a:solidFill>
                <a:schemeClr val="tx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r>
              <a:rPr lang="sr-Latn-RS" sz="2400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</a:p>
        </p:txBody>
      </p:sp>
      <p:pic>
        <p:nvPicPr>
          <p:cNvPr id="2" name="Grafik 6" descr="Ein Bild, das draußen, Gelände, Blau, festgebunden enthält.&#10;&#10;Beschreibung automatisch generiert.">
            <a:extLst>
              <a:ext uri="{FF2B5EF4-FFF2-40B4-BE49-F238E27FC236}">
                <a16:creationId xmlns:a16="http://schemas.microsoft.com/office/drawing/2014/main" id="{C3A49997-7F82-B07A-B204-F1259BC1AC11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139977" y="1135777"/>
            <a:ext cx="3735613" cy="2639682"/>
          </a:xfrm>
          <a:prstGeom prst="rect">
            <a:avLst/>
          </a:prstGeom>
        </p:spPr>
      </p:pic>
      <p:pic>
        <p:nvPicPr>
          <p:cNvPr id="3" name="Grafik 7" descr="Ein Bild, das Abfall enthält.&#10;&#10;Beschreibung automatisch generiert.">
            <a:extLst>
              <a:ext uri="{FF2B5EF4-FFF2-40B4-BE49-F238E27FC236}">
                <a16:creationId xmlns:a16="http://schemas.microsoft.com/office/drawing/2014/main" id="{343EAEBB-5F6D-05F5-E79A-4A2ACD808EBC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486232" y="3851761"/>
            <a:ext cx="2929368" cy="2208783"/>
          </a:xfrm>
          <a:prstGeom prst="rect">
            <a:avLst/>
          </a:prstGeom>
        </p:spPr>
      </p:pic>
      <p:pic>
        <p:nvPicPr>
          <p:cNvPr id="4" name="Grafik 8" descr="Ein Bild, das orange enthält.&#10;&#10;Beschreibung automatisch generiert.">
            <a:extLst>
              <a:ext uri="{FF2B5EF4-FFF2-40B4-BE49-F238E27FC236}">
                <a16:creationId xmlns:a16="http://schemas.microsoft.com/office/drawing/2014/main" id="{8826DF7E-1E04-7FB0-DDCC-17D0E7A339A6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480866" y="3851761"/>
            <a:ext cx="2394724" cy="2208783"/>
          </a:xfrm>
          <a:prstGeom prst="rect">
            <a:avLst/>
          </a:prstGeom>
        </p:spPr>
      </p:pic>
      <p:pic>
        <p:nvPicPr>
          <p:cNvPr id="6" name="Grafik 5">
            <a:extLst>
              <a:ext uri="{FF2B5EF4-FFF2-40B4-BE49-F238E27FC236}">
                <a16:creationId xmlns:a16="http://schemas.microsoft.com/office/drawing/2014/main" id="{856E075A-83A9-977F-425F-0AA02039E3D7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872070" y="1130958"/>
            <a:ext cx="6267907" cy="2518212"/>
          </a:xfrm>
          <a:prstGeom prst="rect">
            <a:avLst/>
          </a:prstGeom>
        </p:spPr>
      </p:pic>
      <p:pic>
        <p:nvPicPr>
          <p:cNvPr id="7" name="Grafik 6" descr="Ein Bild, das Farbigkeit enthält.&#10;&#10;Automatisch generierte Beschreibung">
            <a:extLst>
              <a:ext uri="{FF2B5EF4-FFF2-40B4-BE49-F238E27FC236}">
                <a16:creationId xmlns:a16="http://schemas.microsoft.com/office/drawing/2014/main" id="{A4168D9A-A441-7975-BD30-9CD51EF52686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685353" y="3649170"/>
            <a:ext cx="3735613" cy="2701754"/>
          </a:xfrm>
          <a:prstGeom prst="rect">
            <a:avLst/>
          </a:prstGeom>
        </p:spPr>
      </p:pic>
      <p:sp>
        <p:nvSpPr>
          <p:cNvPr id="8" name="TextBox 7">
            <a:extLst>
              <a:ext uri="{FF2B5EF4-FFF2-40B4-BE49-F238E27FC236}">
                <a16:creationId xmlns:a16="http://schemas.microsoft.com/office/drawing/2014/main" id="{DF318F44-8613-6031-9777-BB7ACA5F3415}"/>
              </a:ext>
            </a:extLst>
          </p:cNvPr>
          <p:cNvSpPr txBox="1"/>
          <p:nvPr/>
        </p:nvSpPr>
        <p:spPr bwMode="gray">
          <a:xfrm>
            <a:off x="355598" y="3649171"/>
            <a:ext cx="2857159" cy="1450052"/>
          </a:xfrm>
          <a:prstGeom prst="rect">
            <a:avLst/>
          </a:prstGeom>
          <a:noFill/>
        </p:spPr>
        <p:txBody>
          <a:bodyPr vert="horz" wrap="none" lIns="0" tIns="0" rIns="0" bIns="0" rtlCol="0">
            <a:noAutofit/>
          </a:bodyPr>
          <a:lstStyle/>
          <a:p>
            <a:pPr>
              <a:spcBef>
                <a:spcPts val="600"/>
              </a:spcBef>
              <a:spcAft>
                <a:spcPts val="600"/>
              </a:spcAft>
              <a:buClr>
                <a:schemeClr val="accent1"/>
              </a:buClr>
            </a:pPr>
            <a:r>
              <a:rPr lang="sr-Latn-RS" sz="1400" dirty="0"/>
              <a:t>Troškovi opremanja servisa, obuke</a:t>
            </a:r>
          </a:p>
          <a:p>
            <a:pPr>
              <a:spcBef>
                <a:spcPts val="600"/>
              </a:spcBef>
              <a:spcAft>
                <a:spcPts val="600"/>
              </a:spcAft>
              <a:buClr>
                <a:schemeClr val="accent1"/>
              </a:buClr>
            </a:pPr>
            <a:r>
              <a:rPr lang="sr-Latn-RS" sz="1400" dirty="0"/>
              <a:t>Zaposlenika i cena radnog sata</a:t>
            </a:r>
          </a:p>
          <a:p>
            <a:pPr>
              <a:spcBef>
                <a:spcPts val="600"/>
              </a:spcBef>
              <a:spcAft>
                <a:spcPts val="600"/>
              </a:spcAft>
              <a:buClr>
                <a:schemeClr val="accent1"/>
              </a:buClr>
            </a:pPr>
            <a:r>
              <a:rPr lang="sr-Latn-RS" sz="1400" dirty="0"/>
              <a:t> do 50% viša za BEV</a:t>
            </a:r>
          </a:p>
        </p:txBody>
      </p:sp>
    </p:spTree>
    <p:extLst>
      <p:ext uri="{BB962C8B-B14F-4D97-AF65-F5344CB8AC3E}">
        <p14:creationId xmlns:p14="http://schemas.microsoft.com/office/powerpoint/2010/main" val="383175011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Rectangle 6">
            <a:extLst>
              <a:ext uri="{FF2B5EF4-FFF2-40B4-BE49-F238E27FC236}">
                <a16:creationId xmlns:a16="http://schemas.microsoft.com/office/drawing/2014/main" id="{CC3F6EFE-4ED4-4CA9-8901-61DA0A92A6E5}"/>
              </a:ext>
            </a:extLst>
          </p:cNvPr>
          <p:cNvSpPr/>
          <p:nvPr/>
        </p:nvSpPr>
        <p:spPr bwMode="gray">
          <a:xfrm>
            <a:off x="355598" y="377806"/>
            <a:ext cx="9642571" cy="405183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>
              <a:spcBef>
                <a:spcPts val="600"/>
              </a:spcBef>
              <a:spcAft>
                <a:spcPts val="600"/>
              </a:spcAft>
              <a:defRPr/>
            </a:pPr>
            <a:r>
              <a:rPr lang="sr-Latn-RS" sz="2800" b="1" dirty="0"/>
              <a:t>Zašto korišćena BEV vozila imaju veliki pad vrednosti?</a:t>
            </a:r>
            <a:endParaRPr lang="en-GB" sz="2800" b="1" dirty="0"/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40F6FC30-2D2E-4501-0EA8-FFA72EB4F4C4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355598" y="782989"/>
            <a:ext cx="11240289" cy="5697205"/>
          </a:xfrm>
        </p:spPr>
        <p:txBody>
          <a:bodyPr/>
          <a:lstStyle/>
          <a:p>
            <a:endParaRPr lang="sr-Latn-RS" sz="2400" dirty="0">
              <a:solidFill>
                <a:schemeClr val="tx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marL="342900" indent="-342900">
              <a:buFont typeface="Arial" panose="020B0604020202020204" pitchFamily="34" charset="0"/>
              <a:buChar char="•"/>
            </a:pPr>
            <a:endParaRPr lang="sr-Latn-RS" sz="1600" b="1" dirty="0">
              <a:solidFill>
                <a:schemeClr val="tx1">
                  <a:lumMod val="50000"/>
                </a:schemeClr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marL="342900" indent="-342900">
              <a:buFont typeface="Arial" panose="020B0604020202020204" pitchFamily="34" charset="0"/>
              <a:buChar char="•"/>
            </a:pPr>
            <a:endParaRPr lang="sr-Latn-RS" sz="1600" b="1" dirty="0">
              <a:solidFill>
                <a:schemeClr val="tx1">
                  <a:lumMod val="50000"/>
                </a:schemeClr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marL="342900" indent="-342900">
              <a:buFont typeface="Arial" panose="020B0604020202020204" pitchFamily="34" charset="0"/>
              <a:buChar char="•"/>
            </a:pPr>
            <a:endParaRPr lang="sr-Latn-RS" sz="2400" dirty="0">
              <a:solidFill>
                <a:schemeClr val="tx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r>
              <a:rPr lang="sr-Latn-RS" sz="2400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</a:p>
        </p:txBody>
      </p:sp>
      <p:pic>
        <p:nvPicPr>
          <p:cNvPr id="2" name="Grafik 7">
            <a:extLst>
              <a:ext uri="{FF2B5EF4-FFF2-40B4-BE49-F238E27FC236}">
                <a16:creationId xmlns:a16="http://schemas.microsoft.com/office/drawing/2014/main" id="{40CFD3FF-6AE5-11A5-0585-31178A5B3115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5778258" y="782989"/>
            <a:ext cx="5817629" cy="3941915"/>
          </a:xfrm>
          <a:prstGeom prst="rect">
            <a:avLst/>
          </a:prstGeom>
        </p:spPr>
      </p:pic>
      <p:pic>
        <p:nvPicPr>
          <p:cNvPr id="3" name="DERKA_BEV_Video_2_2023_008_kurz_Teil1">
            <a:hlinkClick r:id="" action="ppaction://media"/>
            <a:extLst>
              <a:ext uri="{FF2B5EF4-FFF2-40B4-BE49-F238E27FC236}">
                <a16:creationId xmlns:a16="http://schemas.microsoft.com/office/drawing/2014/main" id="{0085626C-91FB-6085-3A18-23070A5CF08E}"/>
              </a:ext>
            </a:extLst>
          </p:cNvPr>
          <p:cNvPicPr>
            <a:picLocks noChangeAspect="1"/>
          </p:cNvPicPr>
          <p:nvPr>
            <a:vide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6"/>
          <a:stretch>
            <a:fillRect/>
          </a:stretch>
        </p:blipFill>
        <p:spPr>
          <a:xfrm>
            <a:off x="355598" y="782989"/>
            <a:ext cx="5422660" cy="2309346"/>
          </a:xfrm>
          <a:prstGeom prst="rect">
            <a:avLst/>
          </a:prstGeom>
        </p:spPr>
      </p:pic>
      <p:pic>
        <p:nvPicPr>
          <p:cNvPr id="4" name="Grafik 13" descr="Ein Bild, das Motor, Autoteile, Maßstabsmodell, Auto enthält.&#10;&#10;Automatisch generierte Beschreibung">
            <a:extLst>
              <a:ext uri="{FF2B5EF4-FFF2-40B4-BE49-F238E27FC236}">
                <a16:creationId xmlns:a16="http://schemas.microsoft.com/office/drawing/2014/main" id="{56F95477-B4A1-879B-26D1-AFE7A546BA7C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55598" y="3092334"/>
            <a:ext cx="5422660" cy="1976695"/>
          </a:xfrm>
          <a:prstGeom prst="rect">
            <a:avLst/>
          </a:prstGeom>
        </p:spPr>
      </p:pic>
      <p:pic>
        <p:nvPicPr>
          <p:cNvPr id="6" name="Grafik 6" descr="Ein Bild, das Maßstabsmodell, Zug, Spielzeug enthält.&#10;&#10;Automatisch generierte Beschreibung">
            <a:extLst>
              <a:ext uri="{FF2B5EF4-FFF2-40B4-BE49-F238E27FC236}">
                <a16:creationId xmlns:a16="http://schemas.microsoft.com/office/drawing/2014/main" id="{C5F1DE2B-415E-61B4-9A27-5B337B298BBF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778258" y="4289367"/>
            <a:ext cx="4219911" cy="219082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4503099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0" dur="60245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19" restart="whenNotActive" fill="hold" evtFilter="cancelBubble" nodeType="interactiveSeq">
                <p:stCondLst>
                  <p:cond evt="onClick" delay="0">
                    <p:tgtEl>
                      <p:spTgt spid="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0" fill="hold">
                      <p:stCondLst>
                        <p:cond delay="0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23" dur="1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"/>
                  </p:tgtEl>
                </p:cond>
              </p:nextCondLst>
            </p:seq>
            <p:video>
              <p:cMediaNode vol="80000">
                <p:cTn id="24" fill="hold" display="0">
                  <p:stCondLst>
                    <p:cond delay="indefinite"/>
                  </p:stCondLst>
                </p:cTn>
                <p:tgtEl>
                  <p:spTgt spid="3"/>
                </p:tgtEl>
              </p:cMediaNode>
            </p:video>
          </p:childTnLst>
        </p:cTn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Rectangle 6">
            <a:extLst>
              <a:ext uri="{FF2B5EF4-FFF2-40B4-BE49-F238E27FC236}">
                <a16:creationId xmlns:a16="http://schemas.microsoft.com/office/drawing/2014/main" id="{CC3F6EFE-4ED4-4CA9-8901-61DA0A92A6E5}"/>
              </a:ext>
            </a:extLst>
          </p:cNvPr>
          <p:cNvSpPr/>
          <p:nvPr/>
        </p:nvSpPr>
        <p:spPr bwMode="gray">
          <a:xfrm>
            <a:off x="355598" y="377806"/>
            <a:ext cx="9642571" cy="405183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>
              <a:spcBef>
                <a:spcPts val="600"/>
              </a:spcBef>
              <a:spcAft>
                <a:spcPts val="600"/>
              </a:spcAft>
              <a:defRPr/>
            </a:pPr>
            <a:r>
              <a:rPr lang="sr-Latn-RS" sz="2800" b="1" dirty="0"/>
              <a:t>Zašto korišćena BEV vozila imaju veliki pad vrednosti?</a:t>
            </a:r>
            <a:endParaRPr lang="en-GB" sz="2800" b="1" dirty="0"/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40F6FC30-2D2E-4501-0EA8-FFA72EB4F4C4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355598" y="782989"/>
            <a:ext cx="11240289" cy="5697205"/>
          </a:xfrm>
        </p:spPr>
        <p:txBody>
          <a:bodyPr/>
          <a:lstStyle/>
          <a:p>
            <a:r>
              <a:rPr lang="sr-Latn-RS" sz="2400" b="1" dirty="0">
                <a:solidFill>
                  <a:schemeClr val="tx1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6. Svest i očekivanje kupaca da je trenutno tehnološko rešenje BEV zastarelo ili „prelazno rešenje“ u očekivanje novog jeftinijeg</a:t>
            </a:r>
            <a:endParaRPr lang="sr-Latn-RS" sz="1600" b="1" dirty="0">
              <a:solidFill>
                <a:schemeClr val="tx1">
                  <a:lumMod val="50000"/>
                </a:schemeClr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sr-Latn-RS" sz="1600" b="1" dirty="0">
                <a:solidFill>
                  <a:schemeClr val="tx1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Očekivanje vozila sa baterijama nove generacije NPF, Solid State...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sr-Latn-RS" sz="1600" b="1" dirty="0">
                <a:solidFill>
                  <a:schemeClr val="tx1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Nove baterije sa manjim negativnim uticajem na prirodnu sredinu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sr-Latn-RS" sz="1600" b="1" dirty="0">
                <a:solidFill>
                  <a:schemeClr val="tx1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Nove baterije manje težine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sr-Latn-RS" sz="1600" b="1" dirty="0">
                <a:solidFill>
                  <a:schemeClr val="tx1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Nove baterije manje „opasne“ po ljude i okolinu u slučaju požara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sr-Latn-RS" sz="1600" b="1" dirty="0">
                <a:solidFill>
                  <a:schemeClr val="tx1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Nove baterije sa bržim punjnjem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sr-Latn-RS" sz="1600" b="1" dirty="0">
                <a:solidFill>
                  <a:schemeClr val="tx1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Nova vozila sa većim dometom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sr-Latn-RS" sz="1600" b="1" dirty="0">
                <a:solidFill>
                  <a:schemeClr val="tx1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Kineski proizvođači dolaze.... U 2023. je u Kini registrovano više od 120 brendova od kojih je bar 70-80 relevantnih novih brendova sa globalnim prodajnim aspiracijama i lokalnim subvencijama za izvoz. Trenutno instalirani kapaciteti za proizvodnju preko 40mil.vozila.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endParaRPr lang="sr-Latn-RS" sz="1600" b="1" dirty="0">
              <a:solidFill>
                <a:schemeClr val="tx1">
                  <a:lumMod val="50000"/>
                </a:schemeClr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marL="342900" indent="-342900">
              <a:buFont typeface="Arial" panose="020B0604020202020204" pitchFamily="34" charset="0"/>
              <a:buChar char="•"/>
            </a:pPr>
            <a:endParaRPr lang="sr-Latn-RS" sz="1600" b="1" dirty="0">
              <a:solidFill>
                <a:schemeClr val="tx1">
                  <a:lumMod val="50000"/>
                </a:schemeClr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marL="342900" indent="-342900">
              <a:buFont typeface="Arial" panose="020B0604020202020204" pitchFamily="34" charset="0"/>
              <a:buChar char="•"/>
            </a:pPr>
            <a:endParaRPr lang="sr-Latn-RS" sz="1600" b="1" dirty="0">
              <a:solidFill>
                <a:schemeClr val="tx1">
                  <a:lumMod val="50000"/>
                </a:schemeClr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marL="342900" indent="-342900">
              <a:buFont typeface="Arial" panose="020B0604020202020204" pitchFamily="34" charset="0"/>
              <a:buChar char="•"/>
            </a:pPr>
            <a:endParaRPr lang="sr-Latn-RS" sz="2400" dirty="0">
              <a:solidFill>
                <a:schemeClr val="tx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r>
              <a:rPr lang="sr-Latn-RS" sz="2400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298200275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Rectangle 6">
            <a:extLst>
              <a:ext uri="{FF2B5EF4-FFF2-40B4-BE49-F238E27FC236}">
                <a16:creationId xmlns:a16="http://schemas.microsoft.com/office/drawing/2014/main" id="{CC3F6EFE-4ED4-4CA9-8901-61DA0A92A6E5}"/>
              </a:ext>
            </a:extLst>
          </p:cNvPr>
          <p:cNvSpPr/>
          <p:nvPr/>
        </p:nvSpPr>
        <p:spPr bwMode="gray">
          <a:xfrm>
            <a:off x="355598" y="377806"/>
            <a:ext cx="9642571" cy="405183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>
              <a:spcBef>
                <a:spcPts val="600"/>
              </a:spcBef>
              <a:spcAft>
                <a:spcPts val="600"/>
              </a:spcAft>
              <a:defRPr/>
            </a:pPr>
            <a:r>
              <a:rPr lang="sr-Latn-RS" sz="2800" b="1" dirty="0"/>
              <a:t>Zaključak</a:t>
            </a:r>
            <a:endParaRPr lang="en-GB" sz="2800" b="1" dirty="0"/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40F6FC30-2D2E-4501-0EA8-FFA72EB4F4C4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355598" y="782989"/>
            <a:ext cx="11240289" cy="5697205"/>
          </a:xfrm>
        </p:spPr>
        <p:txBody>
          <a:bodyPr/>
          <a:lstStyle/>
          <a:p>
            <a:pPr algn="just"/>
            <a:endParaRPr lang="sr-Latn-RS" sz="2400" dirty="0">
              <a:solidFill>
                <a:schemeClr val="tx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marL="342900" indent="-342900" algn="just">
              <a:buFont typeface="Arial" panose="020B0604020202020204" pitchFamily="34" charset="0"/>
              <a:buChar char="•"/>
            </a:pPr>
            <a:r>
              <a:rPr lang="sr-Latn-RS" sz="1600" b="1" dirty="0">
                <a:solidFill>
                  <a:schemeClr val="tx1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Trenutno ne postoji precizno definisan globalni mehanizam, opšteprihvaćena formula, katalog ili metodologija za izračunavanje projekcije tržišnog kretanja novih i polovnih BEV</a:t>
            </a:r>
          </a:p>
          <a:p>
            <a:pPr marL="342900" indent="-342900" algn="just">
              <a:buFont typeface="Arial" panose="020B0604020202020204" pitchFamily="34" charset="0"/>
              <a:buChar char="•"/>
            </a:pPr>
            <a:r>
              <a:rPr lang="sr-Latn-RS" sz="1600" b="1" dirty="0">
                <a:solidFill>
                  <a:schemeClr val="tx1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Okvirna tržišna vrednost korišćenog BEV vozila smatramo da se treba tretirati isključivo, pojedinačno, kroz sagledavanje uporedne vrednosti cene u EU i ponude i potraženje na lokalnim tržištima</a:t>
            </a:r>
          </a:p>
          <a:p>
            <a:pPr marL="342900" indent="-342900" algn="just">
              <a:buFont typeface="Arial" panose="020B0604020202020204" pitchFamily="34" charset="0"/>
              <a:buChar char="•"/>
            </a:pPr>
            <a:r>
              <a:rPr lang="sr-Latn-RS" sz="1600" b="1" dirty="0">
                <a:solidFill>
                  <a:schemeClr val="tx1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Svako korišćeno BEV vozilo je neophodno profesionalno, individualno pregledati i proveriti sve njegove fizičke nedostatke, oštećenja na karoseriji i enterijeru kao i funcionalno sve deklarisane urađaje  i softver u njemu.</a:t>
            </a:r>
          </a:p>
          <a:p>
            <a:pPr marL="342900" indent="-342900" algn="just">
              <a:buFont typeface="Arial" panose="020B0604020202020204" pitchFamily="34" charset="0"/>
              <a:buChar char="•"/>
            </a:pPr>
            <a:r>
              <a:rPr lang="sr-Latn-RS" sz="1600" b="1" dirty="0">
                <a:solidFill>
                  <a:schemeClr val="tx1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Poseban fokus treba biti na proveri baterije kao i na servisnoj istoriji vozila, pređenoj kilometraži i prethodnoj lokaciji gde je vozilo bilo korišćeno</a:t>
            </a:r>
          </a:p>
          <a:p>
            <a:pPr marL="342900" indent="-342900" algn="just">
              <a:buFont typeface="Arial" panose="020B0604020202020204" pitchFamily="34" charset="0"/>
              <a:buChar char="•"/>
            </a:pPr>
            <a:r>
              <a:rPr lang="sr-Latn-RS" sz="1600" b="1" dirty="0">
                <a:solidFill>
                  <a:schemeClr val="tx1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U praksi nakon svega navedenog može se samo sugerisati da trenutni očekivani prosečni pad tržišne vrednosti BEV vozila (zavisno od modela i lokalnog tržišta) nakon 3 godine eksploatacije i pređenih 50.000-75.000km se kreće između 35 i 60% od njihove novonabavne vrednosti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endParaRPr lang="sr-Latn-RS" sz="1600" b="1" dirty="0">
              <a:solidFill>
                <a:schemeClr val="tx1">
                  <a:lumMod val="50000"/>
                </a:schemeClr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marL="342900" indent="-342900">
              <a:buFont typeface="Arial" panose="020B0604020202020204" pitchFamily="34" charset="0"/>
              <a:buChar char="•"/>
            </a:pPr>
            <a:endParaRPr lang="sr-Latn-RS" sz="1600" b="1" dirty="0">
              <a:solidFill>
                <a:schemeClr val="tx1">
                  <a:lumMod val="50000"/>
                </a:schemeClr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marL="342900" indent="-342900">
              <a:buFont typeface="Arial" panose="020B0604020202020204" pitchFamily="34" charset="0"/>
              <a:buChar char="•"/>
            </a:pPr>
            <a:endParaRPr lang="sr-Latn-RS" sz="1600" b="1" dirty="0">
              <a:solidFill>
                <a:schemeClr val="tx1">
                  <a:lumMod val="50000"/>
                </a:schemeClr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marL="342900" indent="-342900">
              <a:buFont typeface="Arial" panose="020B0604020202020204" pitchFamily="34" charset="0"/>
              <a:buChar char="•"/>
            </a:pPr>
            <a:endParaRPr lang="sr-Latn-RS" sz="1600" b="1" dirty="0">
              <a:solidFill>
                <a:schemeClr val="tx1">
                  <a:lumMod val="50000"/>
                </a:schemeClr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marL="342900" indent="-342900">
              <a:buFont typeface="Arial" panose="020B0604020202020204" pitchFamily="34" charset="0"/>
              <a:buChar char="•"/>
            </a:pPr>
            <a:endParaRPr lang="sr-Latn-RS" sz="2400" dirty="0">
              <a:solidFill>
                <a:schemeClr val="tx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r>
              <a:rPr lang="sr-Latn-RS" sz="2400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429205358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BEB8642-6038-02F7-6934-9FCB8399988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sr-Latn-RS" sz="2400" dirty="0">
                <a:latin typeface="Arial" panose="020B0604020202020204" pitchFamily="34" charset="0"/>
                <a:cs typeface="Arial" panose="020B0604020202020204" pitchFamily="34" charset="0"/>
              </a:rPr>
              <a:t>Thank you!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AC482F6-D403-C841-FA00-68487D5544D5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/>
        <p:txBody>
          <a:bodyPr/>
          <a:lstStyle/>
          <a:p>
            <a:fld id="{C7E6E8DE-FA49-474B-9C19-D54C0E87ECD6}" type="slidenum">
              <a:rPr lang="fr-FR" altLang="fr-FR" smtClean="0"/>
              <a:pPr/>
              <a:t>16</a:t>
            </a:fld>
            <a:endParaRPr lang="fr-FR" altLang="fr-FR"/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13208D4F-249D-808F-D375-32311EC42993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3333" y="876300"/>
            <a:ext cx="10945222" cy="4549871"/>
          </a:xfrm>
          <a:prstGeom prst="rect">
            <a:avLst/>
          </a:prstGeom>
        </p:spPr>
      </p:pic>
      <p:sp>
        <p:nvSpPr>
          <p:cNvPr id="8" name="TextBox 7">
            <a:extLst>
              <a:ext uri="{FF2B5EF4-FFF2-40B4-BE49-F238E27FC236}">
                <a16:creationId xmlns:a16="http://schemas.microsoft.com/office/drawing/2014/main" id="{29E7829A-D701-27D1-E35B-7D3CAC2C61E8}"/>
              </a:ext>
            </a:extLst>
          </p:cNvPr>
          <p:cNvSpPr txBox="1"/>
          <p:nvPr/>
        </p:nvSpPr>
        <p:spPr bwMode="gray">
          <a:xfrm>
            <a:off x="623888" y="5438870"/>
            <a:ext cx="10914667" cy="1080991"/>
          </a:xfrm>
          <a:prstGeom prst="rect">
            <a:avLst/>
          </a:prstGeom>
          <a:noFill/>
        </p:spPr>
        <p:txBody>
          <a:bodyPr vert="horz" wrap="none" lIns="0" tIns="0" rIns="0" bIns="0" rtlCol="0">
            <a:noAutofit/>
          </a:bodyPr>
          <a:lstStyle/>
          <a:p>
            <a:pPr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</a:pPr>
            <a:r>
              <a:rPr lang="sr-Latn-RS" sz="1400" dirty="0"/>
              <a:t>DEKRA d.o.o Belgrade, Severni Bulevar 6/2 </a:t>
            </a:r>
          </a:p>
          <a:p>
            <a:pPr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</a:pPr>
            <a:r>
              <a:rPr lang="sr-Latn-RS" sz="1400" dirty="0"/>
              <a:t>Velimir Jeremić</a:t>
            </a:r>
          </a:p>
          <a:p>
            <a:pPr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</a:pPr>
            <a:r>
              <a:rPr lang="sr-Latn-RS" sz="1400" dirty="0"/>
              <a:t>email;velimir.jeremic@dekra.com    </a:t>
            </a:r>
          </a:p>
          <a:p>
            <a:pPr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</a:pPr>
            <a:r>
              <a:rPr lang="sr-Latn-RS" sz="1400" dirty="0"/>
              <a:t>Mob:+381 (0) 63 683 600                                                                                            </a:t>
            </a:r>
          </a:p>
          <a:p>
            <a:pPr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</a:pPr>
            <a:r>
              <a:rPr lang="sr-Latn-RS" sz="1400" dirty="0">
                <a:hlinkClick r:id="rId3"/>
              </a:rPr>
              <a:t>www.dekra.com</a:t>
            </a:r>
            <a:r>
              <a:rPr lang="sr-Latn-RS" sz="1400" dirty="0"/>
              <a:t>                                                                                                                                                                        </a:t>
            </a:r>
          </a:p>
        </p:txBody>
      </p:sp>
    </p:spTree>
    <p:extLst>
      <p:ext uri="{BB962C8B-B14F-4D97-AF65-F5344CB8AC3E}">
        <p14:creationId xmlns:p14="http://schemas.microsoft.com/office/powerpoint/2010/main" val="2379926627"/>
      </p:ext>
    </p:extLst>
  </p:cSld>
  <p:clrMapOvr>
    <a:masterClrMapping/>
  </p:clrMapOvr>
  <p:transition spd="med">
    <p:fade/>
  </p:transition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" name="Image 13">
            <a:extLst>
              <a:ext uri="{FF2B5EF4-FFF2-40B4-BE49-F238E27FC236}">
                <a16:creationId xmlns:a16="http://schemas.microsoft.com/office/drawing/2014/main" id="{9923936E-4EC1-4F76-9CFC-122D7F1437E1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3568"/>
            <a:ext cx="12192000" cy="6850864"/>
          </a:xfrm>
          <a:prstGeom prst="rect">
            <a:avLst/>
          </a:prstGeom>
        </p:spPr>
      </p:pic>
      <p:sp>
        <p:nvSpPr>
          <p:cNvPr id="2" name="Titre 1">
            <a:extLst>
              <a:ext uri="{FF2B5EF4-FFF2-40B4-BE49-F238E27FC236}">
                <a16:creationId xmlns:a16="http://schemas.microsoft.com/office/drawing/2014/main" id="{7E1CDE82-F375-454E-82BE-216361240D4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51761" y="529288"/>
            <a:ext cx="10110944" cy="1876944"/>
          </a:xfrm>
        </p:spPr>
        <p:txBody>
          <a:bodyPr/>
          <a:lstStyle/>
          <a:p>
            <a:r>
              <a:rPr lang="sr-Latn-RS" sz="3200" dirty="0">
                <a:solidFill>
                  <a:schemeClr val="bg1"/>
                </a:solidFill>
              </a:rPr>
              <a:t>Šta je DEKRA?</a:t>
            </a:r>
            <a:br>
              <a:rPr lang="sr-Latn-RS" sz="3200" dirty="0">
                <a:solidFill>
                  <a:schemeClr val="bg1"/>
                </a:solidFill>
              </a:rPr>
            </a:br>
            <a:br>
              <a:rPr lang="sr-Latn-RS" sz="3200" dirty="0">
                <a:solidFill>
                  <a:schemeClr val="bg1"/>
                </a:solidFill>
              </a:rPr>
            </a:br>
            <a:r>
              <a:rPr lang="en-US" sz="3200" dirty="0">
                <a:solidFill>
                  <a:schemeClr val="bg1"/>
                </a:solidFill>
              </a:rPr>
              <a:t>DEKRA</a:t>
            </a:r>
            <a:r>
              <a:rPr lang="sr-Latn-RS" sz="3200" dirty="0">
                <a:solidFill>
                  <a:schemeClr val="bg1"/>
                </a:solidFill>
              </a:rPr>
              <a:t> je</a:t>
            </a:r>
            <a:r>
              <a:rPr lang="en-US" sz="3200" dirty="0">
                <a:solidFill>
                  <a:schemeClr val="bg1"/>
                </a:solidFill>
              </a:rPr>
              <a:t> global</a:t>
            </a:r>
            <a:r>
              <a:rPr lang="sr-Latn-RS" sz="3200" dirty="0">
                <a:solidFill>
                  <a:schemeClr val="bg1"/>
                </a:solidFill>
              </a:rPr>
              <a:t>ni partner za </a:t>
            </a:r>
            <a:br>
              <a:rPr lang="sr-Latn-RS" sz="3200" dirty="0">
                <a:solidFill>
                  <a:schemeClr val="bg1"/>
                </a:solidFill>
              </a:rPr>
            </a:br>
            <a:r>
              <a:rPr lang="sr-Latn-RS" sz="3200" dirty="0">
                <a:solidFill>
                  <a:schemeClr val="bg1"/>
                </a:solidFill>
              </a:rPr>
              <a:t>siguran i održiv svet</a:t>
            </a:r>
            <a:endParaRPr lang="fr-FR" sz="2133" dirty="0">
              <a:solidFill>
                <a:schemeClr val="bg1"/>
              </a:solidFill>
            </a:endParaRPr>
          </a:p>
        </p:txBody>
      </p:sp>
      <p:pic>
        <p:nvPicPr>
          <p:cNvPr id="8" name="Image 7">
            <a:extLst>
              <a:ext uri="{FF2B5EF4-FFF2-40B4-BE49-F238E27FC236}">
                <a16:creationId xmlns:a16="http://schemas.microsoft.com/office/drawing/2014/main" id="{643C9A17-303A-43FF-B936-2292C4460BD7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177709" y="3817369"/>
            <a:ext cx="1367520" cy="1365995"/>
          </a:xfrm>
          <a:prstGeom prst="rect">
            <a:avLst/>
          </a:prstGeom>
        </p:spPr>
      </p:pic>
      <p:pic>
        <p:nvPicPr>
          <p:cNvPr id="9" name="Image 8">
            <a:extLst>
              <a:ext uri="{FF2B5EF4-FFF2-40B4-BE49-F238E27FC236}">
                <a16:creationId xmlns:a16="http://schemas.microsoft.com/office/drawing/2014/main" id="{34819A2A-338F-4AB6-B3C4-3D062293F590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501203" y="5183365"/>
            <a:ext cx="1676507" cy="1674636"/>
          </a:xfrm>
          <a:prstGeom prst="rect">
            <a:avLst/>
          </a:prstGeom>
        </p:spPr>
      </p:pic>
      <p:pic>
        <p:nvPicPr>
          <p:cNvPr id="10" name="Image 9">
            <a:extLst>
              <a:ext uri="{FF2B5EF4-FFF2-40B4-BE49-F238E27FC236}">
                <a16:creationId xmlns:a16="http://schemas.microsoft.com/office/drawing/2014/main" id="{2CFC63AF-90EF-4762-8C1B-22BCCAD9F095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275937" y="2929534"/>
            <a:ext cx="901772" cy="900767"/>
          </a:xfrm>
          <a:prstGeom prst="rect">
            <a:avLst/>
          </a:prstGeom>
        </p:spPr>
      </p:pic>
      <p:pic>
        <p:nvPicPr>
          <p:cNvPr id="11" name="Image 10">
            <a:extLst>
              <a:ext uri="{FF2B5EF4-FFF2-40B4-BE49-F238E27FC236}">
                <a16:creationId xmlns:a16="http://schemas.microsoft.com/office/drawing/2014/main" id="{7A32E86D-85F7-410F-BC03-208EEB1261F0}"/>
              </a:ext>
            </a:extLst>
          </p:cNvPr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5230" y="2538311"/>
            <a:ext cx="1280487" cy="1279059"/>
          </a:xfrm>
          <a:prstGeom prst="rect">
            <a:avLst/>
          </a:prstGeom>
        </p:spPr>
      </p:pic>
      <p:pic>
        <p:nvPicPr>
          <p:cNvPr id="12" name="Image 11">
            <a:extLst>
              <a:ext uri="{FF2B5EF4-FFF2-40B4-BE49-F238E27FC236}">
                <a16:creationId xmlns:a16="http://schemas.microsoft.com/office/drawing/2014/main" id="{9AF777C7-41CF-4785-82B6-CF96AC22815F}"/>
              </a:ext>
            </a:extLst>
          </p:cNvPr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058401" y="6038073"/>
            <a:ext cx="1639281" cy="454803"/>
          </a:xfrm>
          <a:prstGeom prst="rect">
            <a:avLst/>
          </a:prstGeom>
        </p:spPr>
      </p:pic>
      <p:pic>
        <p:nvPicPr>
          <p:cNvPr id="13" name="Image 12">
            <a:extLst>
              <a:ext uri="{FF2B5EF4-FFF2-40B4-BE49-F238E27FC236}">
                <a16:creationId xmlns:a16="http://schemas.microsoft.com/office/drawing/2014/main" id="{C32D88F8-B533-45FE-85CD-90E7F847256B}"/>
              </a:ext>
            </a:extLst>
          </p:cNvPr>
          <p:cNvPicPr>
            <a:picLocks noChangeAspect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45230" y="5183365"/>
            <a:ext cx="908461" cy="90744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702398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9" name="Google Shape;729;p1"/>
          <p:cNvSpPr txBox="1"/>
          <p:nvPr/>
        </p:nvSpPr>
        <p:spPr>
          <a:xfrm>
            <a:off x="2064853" y="2536044"/>
            <a:ext cx="1740847" cy="67705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60933" rIns="121900" bIns="60933" anchor="t" anchorCtr="0">
            <a:spAutoFit/>
          </a:bodyPr>
          <a:lstStyle/>
          <a:p>
            <a:pPr algn="r">
              <a:spcBef>
                <a:spcPts val="0"/>
              </a:spcBef>
              <a:spcAft>
                <a:spcPts val="0"/>
              </a:spcAft>
              <a:buClr>
                <a:srgbClr val="555555"/>
              </a:buClr>
              <a:buSzPts val="1350"/>
            </a:pPr>
            <a:r>
              <a:rPr lang="sr-Latn-RS" b="1" dirty="0">
                <a:solidFill>
                  <a:srgbClr val="555555"/>
                </a:solidFill>
                <a:latin typeface="Arial Narrow"/>
                <a:ea typeface="Arial Narrow"/>
                <a:cs typeface="Arial Narrow"/>
                <a:sym typeface="Arial Narrow"/>
              </a:rPr>
              <a:t>Skoro 50.0</a:t>
            </a:r>
            <a:r>
              <a:rPr lang="de-DE" b="1" dirty="0">
                <a:solidFill>
                  <a:srgbClr val="555555"/>
                </a:solidFill>
                <a:latin typeface="Arial Narrow"/>
                <a:ea typeface="Arial Narrow"/>
                <a:cs typeface="Arial Narrow"/>
                <a:sym typeface="Arial Narrow"/>
              </a:rPr>
              <a:t>00 </a:t>
            </a:r>
            <a:r>
              <a:rPr lang="sr-Latn-RS" b="1" dirty="0">
                <a:solidFill>
                  <a:srgbClr val="555555"/>
                </a:solidFill>
                <a:latin typeface="Arial Narrow"/>
                <a:ea typeface="Arial Narrow"/>
                <a:cs typeface="Arial Narrow"/>
                <a:sym typeface="Arial Narrow"/>
              </a:rPr>
              <a:t>zaposlenih</a:t>
            </a:r>
            <a:endParaRPr dirty="0"/>
          </a:p>
        </p:txBody>
      </p:sp>
      <p:pic>
        <p:nvPicPr>
          <p:cNvPr id="730" name="Google Shape;730;p1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3591033" y="1828803"/>
            <a:ext cx="1798059" cy="1454207"/>
          </a:xfrm>
          <a:prstGeom prst="rect">
            <a:avLst/>
          </a:prstGeom>
          <a:noFill/>
          <a:ln>
            <a:noFill/>
          </a:ln>
        </p:spPr>
      </p:pic>
      <p:pic>
        <p:nvPicPr>
          <p:cNvPr id="731" name="Google Shape;731;p1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4186145" y="5097180"/>
            <a:ext cx="682811" cy="1042505"/>
          </a:xfrm>
          <a:prstGeom prst="rect">
            <a:avLst/>
          </a:prstGeom>
          <a:noFill/>
          <a:ln>
            <a:noFill/>
          </a:ln>
        </p:spPr>
      </p:pic>
      <p:sp>
        <p:nvSpPr>
          <p:cNvPr id="732" name="Google Shape;732;p1"/>
          <p:cNvSpPr/>
          <p:nvPr/>
        </p:nvSpPr>
        <p:spPr>
          <a:xfrm>
            <a:off x="6209927" y="3832893"/>
            <a:ext cx="931808" cy="655271"/>
          </a:xfrm>
          <a:custGeom>
            <a:avLst/>
            <a:gdLst/>
            <a:ahLst/>
            <a:cxnLst/>
            <a:rect l="l" t="t" r="r" b="b"/>
            <a:pathLst>
              <a:path w="534243" h="375694" extrusionOk="0">
                <a:moveTo>
                  <a:pt x="424507" y="340055"/>
                </a:moveTo>
                <a:cubicBezTo>
                  <a:pt x="319830" y="340055"/>
                  <a:pt x="215394" y="340055"/>
                  <a:pt x="110854" y="340055"/>
                </a:cubicBezTo>
                <a:cubicBezTo>
                  <a:pt x="110475" y="344363"/>
                  <a:pt x="110441" y="348637"/>
                  <a:pt x="109648" y="352773"/>
                </a:cubicBezTo>
                <a:cubicBezTo>
                  <a:pt x="106994" y="367215"/>
                  <a:pt x="97688" y="375384"/>
                  <a:pt x="83177" y="375591"/>
                </a:cubicBezTo>
                <a:cubicBezTo>
                  <a:pt x="69562" y="375798"/>
                  <a:pt x="55913" y="375935"/>
                  <a:pt x="42333" y="375074"/>
                </a:cubicBezTo>
                <a:cubicBezTo>
                  <a:pt x="29167" y="374212"/>
                  <a:pt x="20377" y="365492"/>
                  <a:pt x="18620" y="352256"/>
                </a:cubicBezTo>
                <a:cubicBezTo>
                  <a:pt x="17620" y="344777"/>
                  <a:pt x="17827" y="337160"/>
                  <a:pt x="17792" y="329577"/>
                </a:cubicBezTo>
                <a:cubicBezTo>
                  <a:pt x="17758" y="320443"/>
                  <a:pt x="15414" y="312274"/>
                  <a:pt x="9348" y="305174"/>
                </a:cubicBezTo>
                <a:cubicBezTo>
                  <a:pt x="4591" y="299625"/>
                  <a:pt x="2902" y="292662"/>
                  <a:pt x="2834" y="285528"/>
                </a:cubicBezTo>
                <a:cubicBezTo>
                  <a:pt x="2661" y="264985"/>
                  <a:pt x="2799" y="244477"/>
                  <a:pt x="2765" y="223934"/>
                </a:cubicBezTo>
                <a:cubicBezTo>
                  <a:pt x="2765" y="214283"/>
                  <a:pt x="2730" y="204633"/>
                  <a:pt x="2592" y="194982"/>
                </a:cubicBezTo>
                <a:cubicBezTo>
                  <a:pt x="2282" y="168718"/>
                  <a:pt x="11967" y="146210"/>
                  <a:pt x="29236" y="127081"/>
                </a:cubicBezTo>
                <a:cubicBezTo>
                  <a:pt x="45470" y="109089"/>
                  <a:pt x="62531" y="91821"/>
                  <a:pt x="79420" y="74449"/>
                </a:cubicBezTo>
                <a:cubicBezTo>
                  <a:pt x="96895" y="56458"/>
                  <a:pt x="114611" y="38707"/>
                  <a:pt x="132293" y="20922"/>
                </a:cubicBezTo>
                <a:cubicBezTo>
                  <a:pt x="144322" y="8824"/>
                  <a:pt x="158729" y="2688"/>
                  <a:pt x="175998" y="2723"/>
                </a:cubicBezTo>
                <a:cubicBezTo>
                  <a:pt x="228629" y="2826"/>
                  <a:pt x="281295" y="2619"/>
                  <a:pt x="333961" y="2585"/>
                </a:cubicBezTo>
                <a:cubicBezTo>
                  <a:pt x="344577" y="2585"/>
                  <a:pt x="355193" y="2654"/>
                  <a:pt x="365775" y="3171"/>
                </a:cubicBezTo>
                <a:cubicBezTo>
                  <a:pt x="379734" y="3860"/>
                  <a:pt x="391935" y="9479"/>
                  <a:pt x="401483" y="19336"/>
                </a:cubicBezTo>
                <a:cubicBezTo>
                  <a:pt x="438018" y="57009"/>
                  <a:pt x="474554" y="94682"/>
                  <a:pt x="510227" y="133216"/>
                </a:cubicBezTo>
                <a:cubicBezTo>
                  <a:pt x="525221" y="149416"/>
                  <a:pt x="532597" y="169545"/>
                  <a:pt x="532459" y="192155"/>
                </a:cubicBezTo>
                <a:cubicBezTo>
                  <a:pt x="532252" y="220832"/>
                  <a:pt x="532424" y="249475"/>
                  <a:pt x="532597" y="278152"/>
                </a:cubicBezTo>
                <a:cubicBezTo>
                  <a:pt x="532666" y="290594"/>
                  <a:pt x="528805" y="301762"/>
                  <a:pt x="521774" y="311792"/>
                </a:cubicBezTo>
                <a:cubicBezTo>
                  <a:pt x="518327" y="316686"/>
                  <a:pt x="516983" y="321753"/>
                  <a:pt x="517121" y="327612"/>
                </a:cubicBezTo>
                <a:cubicBezTo>
                  <a:pt x="517293" y="335161"/>
                  <a:pt x="517328" y="342812"/>
                  <a:pt x="516638" y="350326"/>
                </a:cubicBezTo>
                <a:cubicBezTo>
                  <a:pt x="515294" y="364906"/>
                  <a:pt x="504678" y="375384"/>
                  <a:pt x="490099" y="376039"/>
                </a:cubicBezTo>
                <a:cubicBezTo>
                  <a:pt x="477173" y="376625"/>
                  <a:pt x="464179" y="376659"/>
                  <a:pt x="451254" y="376108"/>
                </a:cubicBezTo>
                <a:cubicBezTo>
                  <a:pt x="435985" y="375453"/>
                  <a:pt x="423990" y="361597"/>
                  <a:pt x="424542" y="346397"/>
                </a:cubicBezTo>
                <a:cubicBezTo>
                  <a:pt x="424576" y="344398"/>
                  <a:pt x="424507" y="342364"/>
                  <a:pt x="424507" y="340055"/>
                </a:cubicBezTo>
                <a:close/>
                <a:moveTo>
                  <a:pt x="86589" y="108676"/>
                </a:moveTo>
                <a:cubicBezTo>
                  <a:pt x="207707" y="108676"/>
                  <a:pt x="327619" y="108676"/>
                  <a:pt x="448324" y="108676"/>
                </a:cubicBezTo>
                <a:cubicBezTo>
                  <a:pt x="446015" y="106194"/>
                  <a:pt x="444291" y="104264"/>
                  <a:pt x="442499" y="102402"/>
                </a:cubicBezTo>
                <a:cubicBezTo>
                  <a:pt x="423577" y="82756"/>
                  <a:pt x="404723" y="63041"/>
                  <a:pt x="385731" y="43498"/>
                </a:cubicBezTo>
                <a:cubicBezTo>
                  <a:pt x="378907" y="36466"/>
                  <a:pt x="370566" y="32882"/>
                  <a:pt x="360536" y="33089"/>
                </a:cubicBezTo>
                <a:cubicBezTo>
                  <a:pt x="349506" y="33330"/>
                  <a:pt x="338477" y="33261"/>
                  <a:pt x="327482" y="33227"/>
                </a:cubicBezTo>
                <a:cubicBezTo>
                  <a:pt x="277056" y="33192"/>
                  <a:pt x="226596" y="33295"/>
                  <a:pt x="176170" y="33020"/>
                </a:cubicBezTo>
                <a:cubicBezTo>
                  <a:pt x="164416" y="32951"/>
                  <a:pt x="155076" y="37225"/>
                  <a:pt x="147183" y="45462"/>
                </a:cubicBezTo>
                <a:cubicBezTo>
                  <a:pt x="132569" y="60663"/>
                  <a:pt x="117920" y="75794"/>
                  <a:pt x="103340" y="90994"/>
                </a:cubicBezTo>
                <a:cubicBezTo>
                  <a:pt x="97895" y="96612"/>
                  <a:pt x="92587" y="102334"/>
                  <a:pt x="86589" y="108676"/>
                </a:cubicBezTo>
                <a:close/>
                <a:moveTo>
                  <a:pt x="389178" y="197877"/>
                </a:moveTo>
                <a:cubicBezTo>
                  <a:pt x="307801" y="197877"/>
                  <a:pt x="227009" y="197877"/>
                  <a:pt x="146080" y="197877"/>
                </a:cubicBezTo>
                <a:cubicBezTo>
                  <a:pt x="145253" y="210044"/>
                  <a:pt x="147424" y="221177"/>
                  <a:pt x="153008" y="231655"/>
                </a:cubicBezTo>
                <a:cubicBezTo>
                  <a:pt x="160315" y="245339"/>
                  <a:pt x="171207" y="252542"/>
                  <a:pt x="187130" y="251508"/>
                </a:cubicBezTo>
                <a:cubicBezTo>
                  <a:pt x="195368" y="250991"/>
                  <a:pt x="203640" y="250957"/>
                  <a:pt x="211912" y="250957"/>
                </a:cubicBezTo>
                <a:cubicBezTo>
                  <a:pt x="259167" y="251026"/>
                  <a:pt x="306422" y="251164"/>
                  <a:pt x="353677" y="251267"/>
                </a:cubicBezTo>
                <a:cubicBezTo>
                  <a:pt x="360053" y="251267"/>
                  <a:pt x="365947" y="249785"/>
                  <a:pt x="370876" y="245442"/>
                </a:cubicBezTo>
                <a:cubicBezTo>
                  <a:pt x="385214" y="232896"/>
                  <a:pt x="389144" y="216352"/>
                  <a:pt x="389178" y="197877"/>
                </a:cubicBezTo>
                <a:close/>
                <a:moveTo>
                  <a:pt x="73974" y="220005"/>
                </a:moveTo>
                <a:cubicBezTo>
                  <a:pt x="73974" y="220315"/>
                  <a:pt x="73974" y="220626"/>
                  <a:pt x="73974" y="220970"/>
                </a:cubicBezTo>
                <a:cubicBezTo>
                  <a:pt x="78214" y="220660"/>
                  <a:pt x="82488" y="220488"/>
                  <a:pt x="86727" y="219971"/>
                </a:cubicBezTo>
                <a:cubicBezTo>
                  <a:pt x="94896" y="218971"/>
                  <a:pt x="103168" y="218213"/>
                  <a:pt x="111233" y="216558"/>
                </a:cubicBezTo>
                <a:cubicBezTo>
                  <a:pt x="121057" y="214525"/>
                  <a:pt x="123883" y="206873"/>
                  <a:pt x="118403" y="198532"/>
                </a:cubicBezTo>
                <a:cubicBezTo>
                  <a:pt x="117817" y="197601"/>
                  <a:pt x="117162" y="196705"/>
                  <a:pt x="116438" y="195878"/>
                </a:cubicBezTo>
                <a:cubicBezTo>
                  <a:pt x="100342" y="176680"/>
                  <a:pt x="80213" y="163582"/>
                  <a:pt x="56361" y="156172"/>
                </a:cubicBezTo>
                <a:cubicBezTo>
                  <a:pt x="50743" y="154414"/>
                  <a:pt x="45228" y="155069"/>
                  <a:pt x="39989" y="157929"/>
                </a:cubicBezTo>
                <a:cubicBezTo>
                  <a:pt x="27133" y="164995"/>
                  <a:pt x="20481" y="178472"/>
                  <a:pt x="22721" y="192914"/>
                </a:cubicBezTo>
                <a:cubicBezTo>
                  <a:pt x="25341" y="209665"/>
                  <a:pt x="36163" y="219454"/>
                  <a:pt x="52915" y="219971"/>
                </a:cubicBezTo>
                <a:cubicBezTo>
                  <a:pt x="59946" y="220212"/>
                  <a:pt x="66977" y="220005"/>
                  <a:pt x="73974" y="220005"/>
                </a:cubicBezTo>
                <a:close/>
                <a:moveTo>
                  <a:pt x="479517" y="221108"/>
                </a:moveTo>
                <a:cubicBezTo>
                  <a:pt x="482654" y="220591"/>
                  <a:pt x="486273" y="220384"/>
                  <a:pt x="489650" y="219385"/>
                </a:cubicBezTo>
                <a:cubicBezTo>
                  <a:pt x="512571" y="212491"/>
                  <a:pt x="520051" y="183642"/>
                  <a:pt x="503851" y="164857"/>
                </a:cubicBezTo>
                <a:cubicBezTo>
                  <a:pt x="496372" y="156172"/>
                  <a:pt x="484411" y="153138"/>
                  <a:pt x="473830" y="157240"/>
                </a:cubicBezTo>
                <a:cubicBezTo>
                  <a:pt x="453735" y="165099"/>
                  <a:pt x="436433" y="177162"/>
                  <a:pt x="421543" y="192638"/>
                </a:cubicBezTo>
                <a:cubicBezTo>
                  <a:pt x="418751" y="195568"/>
                  <a:pt x="416373" y="199118"/>
                  <a:pt x="414649" y="202771"/>
                </a:cubicBezTo>
                <a:cubicBezTo>
                  <a:pt x="412340" y="207769"/>
                  <a:pt x="414029" y="212147"/>
                  <a:pt x="418923" y="214559"/>
                </a:cubicBezTo>
                <a:cubicBezTo>
                  <a:pt x="421957" y="216041"/>
                  <a:pt x="425369" y="217144"/>
                  <a:pt x="428712" y="217420"/>
                </a:cubicBezTo>
                <a:cubicBezTo>
                  <a:pt x="445498" y="218833"/>
                  <a:pt x="462283" y="219902"/>
                  <a:pt x="479517" y="221108"/>
                </a:cubicBezTo>
                <a:close/>
              </a:path>
            </a:pathLst>
          </a:custGeom>
          <a:solidFill>
            <a:srgbClr val="00652A"/>
          </a:solidFill>
          <a:ln>
            <a:noFill/>
          </a:ln>
        </p:spPr>
        <p:txBody>
          <a:bodyPr spcFirstLastPara="1" wrap="square" lIns="121900" tIns="60933" rIns="121900" bIns="60933" anchor="ctr" anchorCtr="0">
            <a:noAutofit/>
          </a:bodyPr>
          <a:lstStyle/>
          <a:p>
            <a:pPr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350"/>
            </a:pPr>
            <a:endParaRPr>
              <a:solidFill>
                <a:srgbClr val="555555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pic>
        <p:nvPicPr>
          <p:cNvPr id="733" name="Google Shape;733;p1"/>
          <p:cNvPicPr preferRelativeResize="0"/>
          <p:nvPr/>
        </p:nvPicPr>
        <p:blipFill rotWithShape="1">
          <a:blip r:embed="rId5">
            <a:alphaModFix/>
          </a:blip>
          <a:srcRect/>
          <a:stretch/>
        </p:blipFill>
        <p:spPr>
          <a:xfrm>
            <a:off x="6041929" y="4981248"/>
            <a:ext cx="1262668" cy="1267115"/>
          </a:xfrm>
          <a:prstGeom prst="rect">
            <a:avLst/>
          </a:prstGeom>
          <a:noFill/>
          <a:ln>
            <a:noFill/>
          </a:ln>
        </p:spPr>
      </p:pic>
      <p:pic>
        <p:nvPicPr>
          <p:cNvPr id="734" name="Google Shape;734;p1"/>
          <p:cNvPicPr preferRelativeResize="0"/>
          <p:nvPr/>
        </p:nvPicPr>
        <p:blipFill rotWithShape="1">
          <a:blip r:embed="rId6">
            <a:alphaModFix/>
          </a:blip>
          <a:srcRect/>
          <a:stretch/>
        </p:blipFill>
        <p:spPr>
          <a:xfrm>
            <a:off x="6215063" y="2173156"/>
            <a:ext cx="926672" cy="975445"/>
          </a:xfrm>
          <a:prstGeom prst="rect">
            <a:avLst/>
          </a:prstGeom>
          <a:noFill/>
          <a:ln>
            <a:noFill/>
          </a:ln>
        </p:spPr>
      </p:pic>
      <p:sp>
        <p:nvSpPr>
          <p:cNvPr id="735" name="Google Shape;735;p1"/>
          <p:cNvSpPr txBox="1"/>
          <p:nvPr/>
        </p:nvSpPr>
        <p:spPr>
          <a:xfrm>
            <a:off x="7190355" y="2541406"/>
            <a:ext cx="3831872" cy="40005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60933" rIns="121900" bIns="60933" anchor="t" anchorCtr="0">
            <a:spAutoFit/>
          </a:bodyPr>
          <a:lstStyle/>
          <a:p>
            <a:pPr>
              <a:spcBef>
                <a:spcPts val="0"/>
              </a:spcBef>
              <a:spcAft>
                <a:spcPts val="0"/>
              </a:spcAft>
              <a:buClr>
                <a:srgbClr val="555555"/>
              </a:buClr>
              <a:buSzPts val="1350"/>
            </a:pPr>
            <a:r>
              <a:rPr lang="sr-Latn-RS" b="1" dirty="0">
                <a:solidFill>
                  <a:srgbClr val="555555"/>
                </a:solidFill>
                <a:latin typeface="Arial Narrow"/>
                <a:ea typeface="Arial Narrow"/>
                <a:cs typeface="Arial Narrow"/>
                <a:sym typeface="Arial Narrow"/>
              </a:rPr>
              <a:t> Više od </a:t>
            </a:r>
            <a:r>
              <a:rPr lang="de-DE" b="1" dirty="0">
                <a:solidFill>
                  <a:srgbClr val="555555"/>
                </a:solidFill>
                <a:latin typeface="Arial Narrow"/>
                <a:ea typeface="Arial Narrow"/>
                <a:cs typeface="Arial Narrow"/>
                <a:sym typeface="Arial Narrow"/>
              </a:rPr>
              <a:t>€</a:t>
            </a:r>
            <a:r>
              <a:rPr lang="sr-Latn-RS" b="1" dirty="0">
                <a:solidFill>
                  <a:srgbClr val="555555"/>
                </a:solidFill>
                <a:latin typeface="Arial Narrow"/>
                <a:ea typeface="Arial Narrow"/>
                <a:cs typeface="Arial Narrow"/>
                <a:sym typeface="Arial Narrow"/>
              </a:rPr>
              <a:t>4mlrd.</a:t>
            </a:r>
            <a:r>
              <a:rPr lang="de-DE" b="1" dirty="0">
                <a:solidFill>
                  <a:srgbClr val="555555"/>
                </a:solidFill>
                <a:latin typeface="Arial Narrow"/>
                <a:ea typeface="Arial Narrow"/>
                <a:cs typeface="Arial Narrow"/>
                <a:sym typeface="Arial Narrow"/>
              </a:rPr>
              <a:t> </a:t>
            </a:r>
            <a:r>
              <a:rPr lang="sr-Latn-RS" b="1" dirty="0">
                <a:solidFill>
                  <a:srgbClr val="555555"/>
                </a:solidFill>
                <a:latin typeface="Arial Narrow"/>
                <a:ea typeface="Arial Narrow"/>
                <a:cs typeface="Arial Narrow"/>
                <a:sym typeface="Arial Narrow"/>
              </a:rPr>
              <a:t>prihoda u</a:t>
            </a:r>
            <a:r>
              <a:rPr lang="de-DE" b="1" dirty="0">
                <a:solidFill>
                  <a:srgbClr val="555555"/>
                </a:solidFill>
                <a:latin typeface="Arial Narrow"/>
                <a:ea typeface="Arial Narrow"/>
                <a:cs typeface="Arial Narrow"/>
                <a:sym typeface="Arial Narrow"/>
              </a:rPr>
              <a:t> 20</a:t>
            </a:r>
            <a:r>
              <a:rPr lang="sr-Latn-RS" b="1" dirty="0">
                <a:solidFill>
                  <a:srgbClr val="555555"/>
                </a:solidFill>
                <a:latin typeface="Arial Narrow"/>
                <a:ea typeface="Arial Narrow"/>
                <a:cs typeface="Arial Narrow"/>
                <a:sym typeface="Arial Narrow"/>
              </a:rPr>
              <a:t>23.</a:t>
            </a:r>
            <a:endParaRPr dirty="0"/>
          </a:p>
        </p:txBody>
      </p:sp>
      <p:pic>
        <p:nvPicPr>
          <p:cNvPr id="736" name="Google Shape;736;p1"/>
          <p:cNvPicPr preferRelativeResize="0"/>
          <p:nvPr/>
        </p:nvPicPr>
        <p:blipFill rotWithShape="1">
          <a:blip r:embed="rId7">
            <a:alphaModFix/>
          </a:blip>
          <a:srcRect/>
          <a:stretch/>
        </p:blipFill>
        <p:spPr>
          <a:xfrm>
            <a:off x="3757663" y="3770146"/>
            <a:ext cx="1808447" cy="910172"/>
          </a:xfrm>
          <a:prstGeom prst="rect">
            <a:avLst/>
          </a:prstGeom>
          <a:noFill/>
          <a:ln>
            <a:noFill/>
          </a:ln>
        </p:spPr>
      </p:pic>
      <p:sp>
        <p:nvSpPr>
          <p:cNvPr id="737" name="Google Shape;737;p1"/>
          <p:cNvSpPr txBox="1"/>
          <p:nvPr/>
        </p:nvSpPr>
        <p:spPr>
          <a:xfrm>
            <a:off x="2061722" y="3939690"/>
            <a:ext cx="1740847" cy="67705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60933" rIns="121900" bIns="60933" anchor="t" anchorCtr="0">
            <a:spAutoFit/>
          </a:bodyPr>
          <a:lstStyle/>
          <a:p>
            <a:pPr algn="r">
              <a:spcBef>
                <a:spcPts val="0"/>
              </a:spcBef>
              <a:spcAft>
                <a:spcPts val="0"/>
              </a:spcAft>
              <a:buClr>
                <a:srgbClr val="555555"/>
              </a:buClr>
              <a:buSzPts val="1350"/>
            </a:pPr>
            <a:r>
              <a:rPr lang="sr-Latn-RS" b="1" dirty="0">
                <a:solidFill>
                  <a:srgbClr val="555555"/>
                </a:solidFill>
                <a:latin typeface="Arial Narrow"/>
                <a:ea typeface="Arial Narrow"/>
                <a:cs typeface="Arial Narrow"/>
                <a:sym typeface="Arial Narrow"/>
              </a:rPr>
              <a:t>Prisutna u više od 60 zemalja</a:t>
            </a:r>
            <a:endParaRPr dirty="0"/>
          </a:p>
        </p:txBody>
      </p:sp>
      <p:sp>
        <p:nvSpPr>
          <p:cNvPr id="738" name="Google Shape;738;p1"/>
          <p:cNvSpPr txBox="1"/>
          <p:nvPr/>
        </p:nvSpPr>
        <p:spPr>
          <a:xfrm>
            <a:off x="7179823" y="3939606"/>
            <a:ext cx="1926664" cy="123105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60933" rIns="121900" bIns="60933" anchor="t" anchorCtr="0">
            <a:spAutoFit/>
          </a:bodyPr>
          <a:lstStyle/>
          <a:p>
            <a:pPr>
              <a:spcBef>
                <a:spcPts val="0"/>
              </a:spcBef>
              <a:spcAft>
                <a:spcPts val="0"/>
              </a:spcAft>
              <a:buClr>
                <a:srgbClr val="555555"/>
              </a:buClr>
              <a:buSzPts val="1350"/>
            </a:pPr>
            <a:r>
              <a:rPr lang="sr-Latn-RS" b="1" dirty="0">
                <a:solidFill>
                  <a:srgbClr val="555555"/>
                </a:solidFill>
                <a:latin typeface="Arial Narrow"/>
                <a:sym typeface="Arial Narrow"/>
              </a:rPr>
              <a:t>Više od 30 miliona izvršenih tehničkih pregleda vozila godišnje</a:t>
            </a:r>
            <a:endParaRPr dirty="0"/>
          </a:p>
        </p:txBody>
      </p:sp>
      <p:sp>
        <p:nvSpPr>
          <p:cNvPr id="739" name="Google Shape;739;p1"/>
          <p:cNvSpPr txBox="1"/>
          <p:nvPr/>
        </p:nvSpPr>
        <p:spPr>
          <a:xfrm>
            <a:off x="1303607" y="5276613"/>
            <a:ext cx="2514591" cy="95405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60933" rIns="121900" bIns="60933" anchor="t" anchorCtr="0">
            <a:spAutoFit/>
          </a:bodyPr>
          <a:lstStyle/>
          <a:p>
            <a:pPr algn="r">
              <a:spcBef>
                <a:spcPts val="0"/>
              </a:spcBef>
              <a:spcAft>
                <a:spcPts val="0"/>
              </a:spcAft>
              <a:buClr>
                <a:srgbClr val="555555"/>
              </a:buClr>
              <a:buSzPts val="1350"/>
            </a:pPr>
            <a:r>
              <a:rPr lang="sr-Latn-RS" b="1" dirty="0">
                <a:solidFill>
                  <a:srgbClr val="555555"/>
                </a:solidFill>
                <a:latin typeface="Arial Narrow"/>
                <a:ea typeface="Arial Narrow"/>
                <a:cs typeface="Arial Narrow"/>
                <a:sym typeface="Arial Narrow"/>
              </a:rPr>
              <a:t>Akreditovana u više od 20 zemalja kao Sertifikaciono telo</a:t>
            </a:r>
            <a:endParaRPr dirty="0"/>
          </a:p>
        </p:txBody>
      </p:sp>
      <p:sp>
        <p:nvSpPr>
          <p:cNvPr id="740" name="Google Shape;740;p1"/>
          <p:cNvSpPr txBox="1"/>
          <p:nvPr/>
        </p:nvSpPr>
        <p:spPr>
          <a:xfrm>
            <a:off x="7174047" y="5275995"/>
            <a:ext cx="1926664" cy="123105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60933" rIns="121900" bIns="60933" anchor="t" anchorCtr="0">
            <a:spAutoFit/>
          </a:bodyPr>
          <a:lstStyle/>
          <a:p>
            <a:pPr>
              <a:spcBef>
                <a:spcPts val="0"/>
              </a:spcBef>
              <a:spcAft>
                <a:spcPts val="0"/>
              </a:spcAft>
              <a:buClr>
                <a:srgbClr val="555555"/>
              </a:buClr>
              <a:buSzPts val="1350"/>
            </a:pPr>
            <a:r>
              <a:rPr lang="sr-Latn-RS" b="1" dirty="0">
                <a:solidFill>
                  <a:srgbClr val="555555"/>
                </a:solidFill>
                <a:latin typeface="Arial Narrow"/>
                <a:sym typeface="Arial Narrow"/>
              </a:rPr>
              <a:t>Više od 30 akvizicija u svetu u poslednje 4 godine</a:t>
            </a:r>
            <a:endParaRPr dirty="0"/>
          </a:p>
        </p:txBody>
      </p:sp>
      <p:sp>
        <p:nvSpPr>
          <p:cNvPr id="741" name="Google Shape;741;p1"/>
          <p:cNvSpPr/>
          <p:nvPr/>
        </p:nvSpPr>
        <p:spPr>
          <a:xfrm>
            <a:off x="355597" y="782988"/>
            <a:ext cx="11210327" cy="8617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60933" rIns="121900" bIns="60933" anchor="t" anchorCtr="0">
            <a:spAutoFit/>
          </a:bodyPr>
          <a:lstStyle/>
          <a:p>
            <a:pPr>
              <a:spcBef>
                <a:spcPts val="0"/>
              </a:spcBef>
              <a:spcAft>
                <a:spcPts val="0"/>
              </a:spcAft>
              <a:buClr>
                <a:srgbClr val="007D40"/>
              </a:buClr>
              <a:buSzPts val="1600"/>
            </a:pPr>
            <a:r>
              <a:rPr lang="sr-Latn-RS" sz="2400" dirty="0"/>
              <a:t>Osnovana 1925. u Berlinu</a:t>
            </a:r>
            <a:r>
              <a:rPr lang="de-DE" sz="2400" dirty="0">
                <a:latin typeface="Arial"/>
                <a:ea typeface="Arial"/>
                <a:cs typeface="Arial"/>
                <a:sym typeface="Arial"/>
              </a:rPr>
              <a:t>, DEKRA*</a:t>
            </a:r>
            <a:r>
              <a:rPr lang="sr-Latn-RS" sz="2400" dirty="0">
                <a:latin typeface="Arial"/>
                <a:ea typeface="Arial"/>
                <a:cs typeface="Arial"/>
                <a:sym typeface="Arial"/>
              </a:rPr>
              <a:t> je danas jedna od vodećih svetskih institucija za Testiranje, Inspekciju i Sertifikaciju</a:t>
            </a:r>
            <a:r>
              <a:rPr lang="de-DE" sz="2400" dirty="0">
                <a:latin typeface="Arial"/>
                <a:ea typeface="Arial"/>
                <a:cs typeface="Arial"/>
                <a:sym typeface="Arial"/>
              </a:rPr>
              <a:t> </a:t>
            </a:r>
            <a:endParaRPr sz="2400" dirty="0"/>
          </a:p>
        </p:txBody>
      </p:sp>
      <p:sp>
        <p:nvSpPr>
          <p:cNvPr id="742" name="Google Shape;742;p1"/>
          <p:cNvSpPr/>
          <p:nvPr/>
        </p:nvSpPr>
        <p:spPr>
          <a:xfrm>
            <a:off x="6041929" y="6427242"/>
            <a:ext cx="5884975" cy="3281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60933" rIns="121900" bIns="60933" anchor="t" anchorCtr="0">
            <a:spAutoFit/>
          </a:bodyPr>
          <a:lstStyle/>
          <a:p>
            <a:pPr algn="r">
              <a:spcBef>
                <a:spcPts val="0"/>
              </a:spcBef>
              <a:spcAft>
                <a:spcPts val="0"/>
              </a:spcAft>
              <a:buClr>
                <a:srgbClr val="727272"/>
              </a:buClr>
              <a:buSzPts val="1000"/>
            </a:pPr>
            <a:r>
              <a:rPr lang="de-DE" sz="1333" i="1" dirty="0">
                <a:solidFill>
                  <a:srgbClr val="727272"/>
                </a:solidFill>
                <a:latin typeface="Arial"/>
                <a:ea typeface="Arial"/>
                <a:cs typeface="Arial"/>
                <a:sym typeface="Arial"/>
              </a:rPr>
              <a:t>*</a:t>
            </a:r>
            <a:r>
              <a:rPr lang="sr-Latn-RS" sz="1333" i="1" dirty="0">
                <a:solidFill>
                  <a:srgbClr val="727272"/>
                </a:solidFill>
              </a:rPr>
              <a:t>Nemačka Asocijacija za ispitivanje vozila</a:t>
            </a:r>
            <a:endParaRPr sz="1333" i="1" dirty="0">
              <a:solidFill>
                <a:srgbClr val="727272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4" name="Rectangle 6">
            <a:extLst>
              <a:ext uri="{FF2B5EF4-FFF2-40B4-BE49-F238E27FC236}">
                <a16:creationId xmlns:a16="http://schemas.microsoft.com/office/drawing/2014/main" id="{CC3F6EFE-4ED4-4CA9-8901-61DA0A92A6E5}"/>
              </a:ext>
            </a:extLst>
          </p:cNvPr>
          <p:cNvSpPr/>
          <p:nvPr/>
        </p:nvSpPr>
        <p:spPr bwMode="gray">
          <a:xfrm>
            <a:off x="355598" y="377806"/>
            <a:ext cx="9642571" cy="405183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>
              <a:spcBef>
                <a:spcPts val="600"/>
              </a:spcBef>
              <a:spcAft>
                <a:spcPts val="600"/>
              </a:spcAft>
              <a:defRPr/>
            </a:pPr>
            <a:r>
              <a:rPr lang="sr-Latn-RS" sz="2800" b="1" dirty="0"/>
              <a:t>Globalni partner za siguran i održiv svet</a:t>
            </a:r>
            <a:endParaRPr lang="en-GB" sz="2800" b="1" dirty="0"/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40F6FC30-2D2E-4501-0EA8-FFA72EB4F4C4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355598" y="782989"/>
            <a:ext cx="11350369" cy="5697205"/>
          </a:xfrm>
        </p:spPr>
        <p:txBody>
          <a:bodyPr/>
          <a:lstStyle/>
          <a:p>
            <a:pPr marL="342900" indent="-342900"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Char char="•"/>
            </a:pPr>
            <a:endParaRPr lang="sr-Latn-RS" sz="2400" dirty="0">
              <a:solidFill>
                <a:schemeClr val="tx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marL="342900" indent="-342900"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Char char="•"/>
            </a:pPr>
            <a:r>
              <a:rPr lang="sr-Latn-RS" sz="2400" dirty="0">
                <a:solidFill>
                  <a:schemeClr val="tx1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Evropa 65.000 eur</a:t>
            </a:r>
          </a:p>
          <a:p>
            <a:pPr marL="342900" indent="-342900"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Char char="•"/>
            </a:pPr>
            <a:r>
              <a:rPr lang="sr-Latn-RS" sz="2400" dirty="0">
                <a:solidFill>
                  <a:schemeClr val="tx1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USA     53.800 eur  </a:t>
            </a:r>
          </a:p>
          <a:p>
            <a:pPr>
              <a:spcBef>
                <a:spcPts val="0"/>
              </a:spcBef>
              <a:spcAft>
                <a:spcPts val="0"/>
              </a:spcAft>
            </a:pPr>
            <a:r>
              <a:rPr lang="sr-Latn-RS" sz="1100" dirty="0">
                <a:solidFill>
                  <a:schemeClr val="tx1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      Izvor: JATO Dynamics           </a:t>
            </a:r>
          </a:p>
          <a:p>
            <a:pPr>
              <a:spcBef>
                <a:spcPts val="0"/>
              </a:spcBef>
              <a:spcAft>
                <a:spcPts val="0"/>
              </a:spcAft>
            </a:pPr>
            <a:endParaRPr lang="sr-Latn-RS" sz="1100" dirty="0">
              <a:solidFill>
                <a:schemeClr val="tx1">
                  <a:lumMod val="50000"/>
                </a:schemeClr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>
              <a:spcBef>
                <a:spcPts val="0"/>
              </a:spcBef>
              <a:spcAft>
                <a:spcPts val="0"/>
              </a:spcAft>
            </a:pPr>
            <a:endParaRPr lang="sr-Latn-RS" sz="1100" dirty="0">
              <a:solidFill>
                <a:schemeClr val="tx1">
                  <a:lumMod val="50000"/>
                </a:schemeClr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" name="Arrow: Right 1">
            <a:extLst>
              <a:ext uri="{FF2B5EF4-FFF2-40B4-BE49-F238E27FC236}">
                <a16:creationId xmlns:a16="http://schemas.microsoft.com/office/drawing/2014/main" id="{A12FA300-44C5-D8A2-286F-D67C64155425}"/>
              </a:ext>
            </a:extLst>
          </p:cNvPr>
          <p:cNvSpPr/>
          <p:nvPr/>
        </p:nvSpPr>
        <p:spPr bwMode="gray">
          <a:xfrm>
            <a:off x="4198475" y="1649396"/>
            <a:ext cx="978408" cy="484632"/>
          </a:xfrm>
          <a:prstGeom prst="rightArrow">
            <a:avLst/>
          </a:prstGeom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rtlCol="0" anchor="ctr"/>
          <a:lstStyle/>
          <a:p>
            <a:pPr marL="180000" indent="-180000" algn="ctr">
              <a:spcBef>
                <a:spcPts val="600"/>
              </a:spcBef>
              <a:spcAft>
                <a:spcPts val="600"/>
              </a:spcAft>
              <a:buFont typeface="Wingdings" panose="05000000000000000000" pitchFamily="2" charset="2"/>
              <a:buChar char="§"/>
            </a:pPr>
            <a:endParaRPr lang="sr-Latn-RS" sz="1400" dirty="0" err="1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D4F44965-D3B8-8466-8E14-3A324A682527}"/>
              </a:ext>
            </a:extLst>
          </p:cNvPr>
          <p:cNvSpPr txBox="1"/>
          <p:nvPr/>
        </p:nvSpPr>
        <p:spPr bwMode="gray">
          <a:xfrm>
            <a:off x="5176883" y="1392195"/>
            <a:ext cx="6659519" cy="741833"/>
          </a:xfrm>
          <a:prstGeom prst="rect">
            <a:avLst/>
          </a:prstGeom>
          <a:noFill/>
        </p:spPr>
        <p:txBody>
          <a:bodyPr vert="horz" wrap="none" lIns="0" tIns="0" rIns="0" bIns="0" rtlCol="0">
            <a:noAutofit/>
          </a:bodyPr>
          <a:lstStyle/>
          <a:p>
            <a:pPr>
              <a:spcBef>
                <a:spcPts val="600"/>
              </a:spcBef>
              <a:spcAft>
                <a:spcPts val="600"/>
              </a:spcAft>
              <a:buClr>
                <a:schemeClr val="accent1"/>
              </a:buClr>
            </a:pPr>
            <a:r>
              <a:rPr lang="sr-Latn-RS" sz="1600" b="1" dirty="0">
                <a:solidFill>
                  <a:schemeClr val="tx1">
                    <a:lumMod val="50000"/>
                  </a:schemeClr>
                </a:solidFill>
                <a:cs typeface="Arial" panose="020B0604020202020204" pitchFamily="34" charset="0"/>
              </a:rPr>
              <a:t>P</a:t>
            </a:r>
            <a:r>
              <a:rPr lang="sr-Latn-RS" sz="1600" b="1" dirty="0">
                <a:solidFill>
                  <a:schemeClr val="tx1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rosečna cena BEV</a:t>
            </a:r>
          </a:p>
          <a:p>
            <a:pPr>
              <a:spcBef>
                <a:spcPts val="600"/>
              </a:spcBef>
              <a:spcAft>
                <a:spcPts val="600"/>
              </a:spcAft>
              <a:buClr>
                <a:schemeClr val="accent1"/>
              </a:buClr>
            </a:pPr>
            <a:r>
              <a:rPr lang="sr-Latn-RS" sz="1600" dirty="0">
                <a:solidFill>
                  <a:schemeClr val="tx1">
                    <a:lumMod val="50000"/>
                  </a:schemeClr>
                </a:solidFill>
              </a:rPr>
              <a:t>Približno duplo viša cena od konvencionalnih vozila sa SUS motorom</a:t>
            </a:r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A7D059C7-493C-5F5E-3EE8-B3B35DD55119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5598" y="2635890"/>
            <a:ext cx="7176627" cy="3562350"/>
          </a:xfrm>
          <a:prstGeom prst="rect">
            <a:avLst/>
          </a:prstGeom>
          <a:noFill/>
        </p:spPr>
      </p:pic>
      <p:sp>
        <p:nvSpPr>
          <p:cNvPr id="6" name="TextBox 5">
            <a:extLst>
              <a:ext uri="{FF2B5EF4-FFF2-40B4-BE49-F238E27FC236}">
                <a16:creationId xmlns:a16="http://schemas.microsoft.com/office/drawing/2014/main" id="{8D5B4839-63DB-AE82-442A-025C4205AA56}"/>
              </a:ext>
            </a:extLst>
          </p:cNvPr>
          <p:cNvSpPr txBox="1"/>
          <p:nvPr/>
        </p:nvSpPr>
        <p:spPr bwMode="gray">
          <a:xfrm>
            <a:off x="7697584" y="2635890"/>
            <a:ext cx="4008383" cy="2185492"/>
          </a:xfrm>
          <a:prstGeom prst="rect">
            <a:avLst/>
          </a:prstGeom>
          <a:noFill/>
        </p:spPr>
        <p:txBody>
          <a:bodyPr vert="horz" wrap="none" lIns="0" tIns="0" rIns="0" bIns="0" rtlCol="0">
            <a:noAutofit/>
          </a:bodyPr>
          <a:lstStyle/>
          <a:p>
            <a:pPr algn="ctr">
              <a:spcBef>
                <a:spcPts val="600"/>
              </a:spcBef>
              <a:spcAft>
                <a:spcPts val="600"/>
              </a:spcAft>
              <a:buClr>
                <a:schemeClr val="accent1"/>
              </a:buClr>
            </a:pPr>
            <a:r>
              <a:rPr lang="sr-Latn-RS" sz="1600" b="1" dirty="0">
                <a:solidFill>
                  <a:schemeClr val="tx1">
                    <a:lumMod val="50000"/>
                  </a:schemeClr>
                </a:solidFill>
              </a:rPr>
              <a:t>Tržište EU od 2019. do 2024.</a:t>
            </a:r>
          </a:p>
          <a:p>
            <a:pPr marL="285750" indent="-285750" algn="just">
              <a:spcBef>
                <a:spcPts val="600"/>
              </a:spcBef>
              <a:spcAft>
                <a:spcPts val="600"/>
              </a:spcAft>
              <a:buClr>
                <a:schemeClr val="accent1"/>
              </a:buClr>
              <a:buFont typeface="Arial" panose="020B0604020202020204" pitchFamily="34" charset="0"/>
              <a:buChar char="•"/>
            </a:pPr>
            <a:r>
              <a:rPr lang="sr-Latn-RS" sz="1400" dirty="0"/>
              <a:t>Cena vozila je rasla duplo više od inflacije</a:t>
            </a:r>
          </a:p>
          <a:p>
            <a:pPr marL="285750" indent="-285750" algn="just">
              <a:spcBef>
                <a:spcPts val="600"/>
              </a:spcBef>
              <a:spcAft>
                <a:spcPts val="600"/>
              </a:spcAft>
              <a:buClr>
                <a:schemeClr val="accent1"/>
              </a:buClr>
              <a:buFont typeface="Arial" panose="020B0604020202020204" pitchFamily="34" charset="0"/>
              <a:buChar char="•"/>
            </a:pPr>
            <a:r>
              <a:rPr lang="sr-Latn-RS" sz="1400" dirty="0"/>
              <a:t>Kompakt klasa vozila prosečno 41% skok cene</a:t>
            </a:r>
          </a:p>
          <a:p>
            <a:pPr marL="285750" indent="-285750">
              <a:spcBef>
                <a:spcPts val="600"/>
              </a:spcBef>
              <a:spcAft>
                <a:spcPts val="600"/>
              </a:spcAft>
              <a:buClr>
                <a:schemeClr val="accent1"/>
              </a:buClr>
              <a:buFont typeface="Arial" panose="020B0604020202020204" pitchFamily="34" charset="0"/>
              <a:buChar char="•"/>
            </a:pPr>
            <a:r>
              <a:rPr lang="sr-Latn-RS" sz="1400" dirty="0"/>
              <a:t>Tokom 2023. i početkom 2024. evidentiran je </a:t>
            </a:r>
          </a:p>
          <a:p>
            <a:pPr>
              <a:spcBef>
                <a:spcPts val="600"/>
              </a:spcBef>
              <a:spcAft>
                <a:spcPts val="600"/>
              </a:spcAft>
              <a:buClr>
                <a:schemeClr val="accent1"/>
              </a:buClr>
            </a:pPr>
            <a:r>
              <a:rPr lang="sr-Latn-RS" sz="1400" dirty="0"/>
              <a:t>      pad prosečne cene novih i polovnih vozila</a:t>
            </a:r>
          </a:p>
        </p:txBody>
      </p:sp>
    </p:spTree>
    <p:extLst>
      <p:ext uri="{BB962C8B-B14F-4D97-AF65-F5344CB8AC3E}">
        <p14:creationId xmlns:p14="http://schemas.microsoft.com/office/powerpoint/2010/main" val="275437291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Rectangle 6">
            <a:extLst>
              <a:ext uri="{FF2B5EF4-FFF2-40B4-BE49-F238E27FC236}">
                <a16:creationId xmlns:a16="http://schemas.microsoft.com/office/drawing/2014/main" id="{CC3F6EFE-4ED4-4CA9-8901-61DA0A92A6E5}"/>
              </a:ext>
            </a:extLst>
          </p:cNvPr>
          <p:cNvSpPr/>
          <p:nvPr/>
        </p:nvSpPr>
        <p:spPr bwMode="gray">
          <a:xfrm>
            <a:off x="355598" y="377806"/>
            <a:ext cx="9642571" cy="405183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>
              <a:spcBef>
                <a:spcPts val="600"/>
              </a:spcBef>
              <a:spcAft>
                <a:spcPts val="600"/>
              </a:spcAft>
              <a:defRPr/>
            </a:pPr>
            <a:r>
              <a:rPr lang="sr-Latn-RS" sz="2800" b="1" dirty="0"/>
              <a:t>Razlozi za poskupljenje vozila</a:t>
            </a:r>
            <a:endParaRPr lang="en-GB" sz="2800" b="1" dirty="0"/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40F6FC30-2D2E-4501-0EA8-FFA72EB4F4C4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355598" y="782989"/>
            <a:ext cx="11240289" cy="5697205"/>
          </a:xfrm>
        </p:spPr>
        <p:txBody>
          <a:bodyPr/>
          <a:lstStyle/>
          <a:p>
            <a:pPr marL="342900" indent="-342900">
              <a:buFont typeface="Arial" panose="020B0604020202020204" pitchFamily="34" charset="0"/>
              <a:buChar char="•"/>
            </a:pPr>
            <a:r>
              <a:rPr lang="sr-Latn-RS" sz="2400" b="1" dirty="0">
                <a:solidFill>
                  <a:schemeClr val="tx1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COVID pandemija i njene posledice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sr-Latn-RS" sz="2400" b="1" dirty="0">
                <a:solidFill>
                  <a:schemeClr val="tx1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Ratovi</a:t>
            </a:r>
            <a:endParaRPr lang="sr-Latn-RS" sz="2400" dirty="0">
              <a:solidFill>
                <a:schemeClr val="tx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sr-Latn-RS" sz="2400" b="1" dirty="0">
                <a:solidFill>
                  <a:schemeClr val="tx1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Inflacija, problemi sa radnom snagom i povećanje svih ostalih  troškova poslovanja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sr-Latn-RS" sz="2400" b="1" dirty="0">
                <a:solidFill>
                  <a:schemeClr val="tx1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Prekidi u lancima snabdevanja sirovina i komponenti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sr-Latn-RS" sz="2400" b="1" dirty="0">
                <a:solidFill>
                  <a:schemeClr val="tx1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Problemi sa proizvodnjom čipova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sr-Latn-RS" sz="2400" b="1" dirty="0">
                <a:solidFill>
                  <a:schemeClr val="tx1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Buduća zakonska regulativa, standardi i investiranje u tehnološki razvoj novih obaveznih sistema u vozilima ADAS, ISA, EDR...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sr-Latn-RS" sz="2400" b="1" dirty="0">
                <a:solidFill>
                  <a:schemeClr val="tx1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Neizvesnost, nesigurnost, politčke odluke i tržišna predviđanja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endParaRPr lang="sr-Latn-RS" sz="2400" dirty="0">
              <a:solidFill>
                <a:schemeClr val="tx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marL="342900" indent="-342900">
              <a:buFont typeface="Arial" panose="020B0604020202020204" pitchFamily="34" charset="0"/>
              <a:buChar char="•"/>
            </a:pPr>
            <a:endParaRPr lang="sr-Latn-RS" sz="2400" dirty="0">
              <a:solidFill>
                <a:schemeClr val="tx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r>
              <a:rPr lang="sr-Latn-RS" sz="2400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93344326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Rectangle 6">
            <a:extLst>
              <a:ext uri="{FF2B5EF4-FFF2-40B4-BE49-F238E27FC236}">
                <a16:creationId xmlns:a16="http://schemas.microsoft.com/office/drawing/2014/main" id="{CC3F6EFE-4ED4-4CA9-8901-61DA0A92A6E5}"/>
              </a:ext>
            </a:extLst>
          </p:cNvPr>
          <p:cNvSpPr/>
          <p:nvPr/>
        </p:nvSpPr>
        <p:spPr bwMode="gray">
          <a:xfrm>
            <a:off x="355598" y="377806"/>
            <a:ext cx="9642571" cy="405183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>
              <a:spcBef>
                <a:spcPts val="600"/>
              </a:spcBef>
              <a:spcAft>
                <a:spcPts val="600"/>
              </a:spcAft>
              <a:defRPr/>
            </a:pPr>
            <a:r>
              <a:rPr lang="sr-Latn-RS" sz="2800" b="1" dirty="0"/>
              <a:t>Zašto su nova BEV vozila skupa? (Skuplja od SUS)</a:t>
            </a:r>
            <a:endParaRPr lang="en-GB" sz="2800" b="1" dirty="0"/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40F6FC30-2D2E-4501-0EA8-FFA72EB4F4C4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355598" y="782989"/>
            <a:ext cx="11240289" cy="5697205"/>
          </a:xfrm>
        </p:spPr>
        <p:txBody>
          <a:bodyPr/>
          <a:lstStyle/>
          <a:p>
            <a:endParaRPr lang="sr-Latn-RS" sz="2400" dirty="0">
              <a:solidFill>
                <a:schemeClr val="tx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endParaRPr lang="sr-Latn-RS" sz="2400" dirty="0">
              <a:solidFill>
                <a:schemeClr val="tx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sr-Latn-RS" sz="2400" b="1" dirty="0">
                <a:solidFill>
                  <a:schemeClr val="tx1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Svaka nova tehnologija je skupa (troškovi razvoja, nove tehnologije, sertifikacija, materijali, ekskluziva, manje serije...itd)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sr-Latn-RS" sz="2400" b="1" dirty="0">
                <a:solidFill>
                  <a:schemeClr val="tx1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Cena komponenti (pre svega baterije)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sr-Latn-RS" sz="2400" b="1" dirty="0">
                <a:solidFill>
                  <a:schemeClr val="tx1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Prodajna strategija i ciljna grupa kupaca prvih modela 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sr-Latn-RS" sz="2400" b="1" dirty="0">
                <a:solidFill>
                  <a:schemeClr val="tx1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Politika marži, ponuda i potražnja</a:t>
            </a:r>
            <a:endParaRPr lang="sr-Latn-RS" sz="2400" b="1" dirty="0">
              <a:solidFill>
                <a:schemeClr val="tx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marL="342900" indent="-342900">
              <a:buFont typeface="Arial" panose="020B0604020202020204" pitchFamily="34" charset="0"/>
              <a:buChar char="•"/>
            </a:pPr>
            <a:endParaRPr lang="sr-Latn-RS" sz="2400" dirty="0">
              <a:solidFill>
                <a:schemeClr val="tx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r>
              <a:rPr lang="sr-Latn-RS" sz="2400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197798402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Rectangle 6">
            <a:extLst>
              <a:ext uri="{FF2B5EF4-FFF2-40B4-BE49-F238E27FC236}">
                <a16:creationId xmlns:a16="http://schemas.microsoft.com/office/drawing/2014/main" id="{CC3F6EFE-4ED4-4CA9-8901-61DA0A92A6E5}"/>
              </a:ext>
            </a:extLst>
          </p:cNvPr>
          <p:cNvSpPr/>
          <p:nvPr/>
        </p:nvSpPr>
        <p:spPr bwMode="gray">
          <a:xfrm>
            <a:off x="355598" y="377806"/>
            <a:ext cx="9642571" cy="405183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>
              <a:spcBef>
                <a:spcPts val="600"/>
              </a:spcBef>
              <a:spcAft>
                <a:spcPts val="600"/>
              </a:spcAft>
              <a:defRPr/>
            </a:pPr>
            <a:r>
              <a:rPr lang="sr-Latn-RS" sz="2800" b="1" dirty="0"/>
              <a:t>Zašto korišćena BEV vozila imaju veliki pad vrednosti?</a:t>
            </a:r>
            <a:endParaRPr lang="en-GB" sz="2800" b="1" dirty="0"/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40F6FC30-2D2E-4501-0EA8-FFA72EB4F4C4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355598" y="782989"/>
            <a:ext cx="11240289" cy="5697205"/>
          </a:xfrm>
        </p:spPr>
        <p:txBody>
          <a:bodyPr/>
          <a:lstStyle/>
          <a:p>
            <a:endParaRPr lang="sr-Latn-RS" sz="2400" dirty="0">
              <a:solidFill>
                <a:schemeClr val="tx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r>
              <a:rPr lang="sr-Latn-RS" sz="2400" b="1" dirty="0">
                <a:solidFill>
                  <a:schemeClr val="tx1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1. Pitanje baterije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sr-Latn-RS" sz="1600" b="1" dirty="0">
                <a:solidFill>
                  <a:schemeClr val="tx1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Očekivani životni vek baterije 10-12 godina ili 150.000-350.000km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sr-Latn-RS" sz="1600" b="1" dirty="0">
                <a:solidFill>
                  <a:schemeClr val="tx1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Nemoguće je utvrditi njeno </a:t>
            </a:r>
            <a:r>
              <a:rPr lang="sr-Latn-RS" sz="1600" b="1" u="sng" dirty="0">
                <a:solidFill>
                  <a:schemeClr val="tx1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stanje</a:t>
            </a:r>
            <a:r>
              <a:rPr lang="en-US" sz="1600" b="1" u="sng" dirty="0">
                <a:solidFill>
                  <a:schemeClr val="tx1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*</a:t>
            </a:r>
            <a:r>
              <a:rPr lang="sr-Latn-RS" sz="1600" b="1" dirty="0">
                <a:solidFill>
                  <a:schemeClr val="tx1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 i projekciju njenog životnog veka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sr-Latn-RS" sz="1600" b="1" dirty="0">
                <a:solidFill>
                  <a:schemeClr val="tx1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Veliki broj faktora koji utiču na njen životni vek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sr-Latn-RS" sz="1600" b="1" dirty="0">
                <a:solidFill>
                  <a:schemeClr val="tx1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Način korišćenja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sr-Latn-RS" sz="1600" b="1" dirty="0">
                <a:solidFill>
                  <a:schemeClr val="tx1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Način punjenja i pražnjenja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sr-Latn-RS" sz="1600" b="1" dirty="0">
                <a:solidFill>
                  <a:schemeClr val="tx1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Broj deklarisanih ciklusa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sr-Latn-RS" sz="1600" b="1" dirty="0">
                <a:solidFill>
                  <a:schemeClr val="tx1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Klimatsko okruženje u kojem se koristi 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sr-Latn-RS" sz="1600" b="1" dirty="0">
                <a:solidFill>
                  <a:schemeClr val="tx1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Hlađenje i pregrevanja baterijskog sklopa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sr-Latn-RS" sz="1600" b="1" dirty="0">
                <a:solidFill>
                  <a:schemeClr val="tx1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Mogućnost servisa i zamene segmenata ili cele baterije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sr-Latn-RS" sz="1600" b="1" dirty="0">
                <a:solidFill>
                  <a:schemeClr val="tx1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Cena baterije i do 50% od vrednosti vozila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endParaRPr lang="sr-Latn-RS" sz="2400" dirty="0">
              <a:solidFill>
                <a:schemeClr val="tx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r>
              <a:rPr lang="sr-Latn-RS" sz="2400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15328403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Rectangle 6">
            <a:extLst>
              <a:ext uri="{FF2B5EF4-FFF2-40B4-BE49-F238E27FC236}">
                <a16:creationId xmlns:a16="http://schemas.microsoft.com/office/drawing/2014/main" id="{CC3F6EFE-4ED4-4CA9-8901-61DA0A92A6E5}"/>
              </a:ext>
            </a:extLst>
          </p:cNvPr>
          <p:cNvSpPr/>
          <p:nvPr/>
        </p:nvSpPr>
        <p:spPr bwMode="gray">
          <a:xfrm>
            <a:off x="355598" y="377806"/>
            <a:ext cx="9642571" cy="405183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>
              <a:spcBef>
                <a:spcPts val="600"/>
              </a:spcBef>
              <a:spcAft>
                <a:spcPts val="600"/>
              </a:spcAft>
              <a:defRPr/>
            </a:pPr>
            <a:r>
              <a:rPr lang="sr-Latn-RS" sz="2800" b="1" dirty="0"/>
              <a:t>Zašto korišćenja BEV vozila imaju veliki pad vrednosti?</a:t>
            </a:r>
            <a:endParaRPr lang="en-GB" sz="2800" b="1" dirty="0"/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40F6FC30-2D2E-4501-0EA8-FFA72EB4F4C4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355598" y="782989"/>
            <a:ext cx="11240289" cy="5697205"/>
          </a:xfrm>
        </p:spPr>
        <p:txBody>
          <a:bodyPr/>
          <a:lstStyle/>
          <a:p>
            <a:endParaRPr lang="sr-Latn-RS" sz="2400" dirty="0">
              <a:solidFill>
                <a:schemeClr val="tx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r>
              <a:rPr lang="sr-Latn-RS" sz="2400" b="1" dirty="0">
                <a:solidFill>
                  <a:schemeClr val="tx1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2. Politika popusta proizvođača i dilera za nova i polovna vozila „Efekat osećaja prevarenog kupca“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sr-Latn-RS" sz="1600" b="1" dirty="0">
                <a:solidFill>
                  <a:schemeClr val="tx1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Odlukom proivođača iz SAD tokom 2023. spuštene su cene novih vozila od 10 do 30% zavisno od modela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sr-Latn-RS" sz="1600" b="1" dirty="0">
                <a:solidFill>
                  <a:schemeClr val="tx1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Nemački proizvođač snizio cenu novih vozila više modela 15-20%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sr-Latn-RS" sz="1600" b="1" dirty="0">
                <a:solidFill>
                  <a:schemeClr val="tx1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Zvanični dlieri snižavaju cene 3 godine starih premium klase vozila sa pređenih 30.000km i garantovanom servisnom istorijom za više 45% od novonabavne cene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sr-Latn-RS" sz="1600" b="1" dirty="0">
                <a:solidFill>
                  <a:schemeClr val="tx1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Američki proizovđač za slično vozilo iste klase, starosti i pređene kilometraže  je snizio za 55% cenu od novonabavne cene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sr-Latn-RS" sz="1600" b="1" dirty="0">
                <a:solidFill>
                  <a:schemeClr val="tx1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Kineski proizvođač snizio cene 10% u prva 3 meseca 2024.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sr-Latn-RS" sz="1600" b="1" dirty="0">
                <a:solidFill>
                  <a:schemeClr val="tx1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Drastično više cene Kineskih vozila van Kine, politika državnih subvencija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sr-Latn-RS" sz="1600" b="1" dirty="0">
                <a:solidFill>
                  <a:schemeClr val="tx1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Ponuda i potražnja</a:t>
            </a:r>
          </a:p>
          <a:p>
            <a:endParaRPr lang="sr-Latn-RS" sz="1600" b="1" dirty="0">
              <a:solidFill>
                <a:schemeClr val="tx1">
                  <a:lumMod val="50000"/>
                </a:schemeClr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endParaRPr lang="sr-Latn-RS" sz="1600" b="1" dirty="0">
              <a:solidFill>
                <a:schemeClr val="tx1">
                  <a:lumMod val="50000"/>
                </a:schemeClr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marL="342900" indent="-342900">
              <a:buFont typeface="Arial" panose="020B0604020202020204" pitchFamily="34" charset="0"/>
              <a:buChar char="•"/>
            </a:pPr>
            <a:endParaRPr lang="sr-Latn-RS" sz="1600" b="1" dirty="0">
              <a:solidFill>
                <a:schemeClr val="tx1">
                  <a:lumMod val="50000"/>
                </a:schemeClr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marL="342900" indent="-342900">
              <a:buFont typeface="Arial" panose="020B0604020202020204" pitchFamily="34" charset="0"/>
              <a:buChar char="•"/>
            </a:pPr>
            <a:endParaRPr lang="sr-Latn-RS" sz="2400" dirty="0">
              <a:solidFill>
                <a:schemeClr val="tx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r>
              <a:rPr lang="sr-Latn-RS" sz="2400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140721964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Rectangle 6">
            <a:extLst>
              <a:ext uri="{FF2B5EF4-FFF2-40B4-BE49-F238E27FC236}">
                <a16:creationId xmlns:a16="http://schemas.microsoft.com/office/drawing/2014/main" id="{CC3F6EFE-4ED4-4CA9-8901-61DA0A92A6E5}"/>
              </a:ext>
            </a:extLst>
          </p:cNvPr>
          <p:cNvSpPr/>
          <p:nvPr/>
        </p:nvSpPr>
        <p:spPr bwMode="gray">
          <a:xfrm>
            <a:off x="355598" y="377806"/>
            <a:ext cx="9642571" cy="405183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72000" rIns="72000" bIns="72000" anchor="ctr"/>
          <a:lstStyle/>
          <a:p>
            <a:pPr>
              <a:spcBef>
                <a:spcPts val="600"/>
              </a:spcBef>
              <a:spcAft>
                <a:spcPts val="600"/>
              </a:spcAft>
              <a:defRPr/>
            </a:pPr>
            <a:r>
              <a:rPr lang="sr-Latn-RS" sz="2800" b="1" dirty="0"/>
              <a:t>Zašto korišćenja BEV vozila imaju veliki pad vrednosti?</a:t>
            </a:r>
            <a:endParaRPr lang="en-GB" sz="2800" b="1" dirty="0"/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40F6FC30-2D2E-4501-0EA8-FFA72EB4F4C4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355598" y="782989"/>
            <a:ext cx="11240289" cy="5697205"/>
          </a:xfrm>
        </p:spPr>
        <p:txBody>
          <a:bodyPr/>
          <a:lstStyle/>
          <a:p>
            <a:endParaRPr lang="sr-Latn-RS" sz="2400" dirty="0">
              <a:solidFill>
                <a:schemeClr val="tx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r>
              <a:rPr lang="sr-Latn-RS" sz="2400" b="1" dirty="0">
                <a:solidFill>
                  <a:schemeClr val="tx1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3. Veliki troškovi i problemi pri korišćenju BEV, njihovom održavanju, servisiranju i nabavci rezevnih delova u praksi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sr-Latn-RS" sz="1600" b="1" dirty="0">
                <a:solidFill>
                  <a:schemeClr val="tx1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Rast cene usluge punjenja na javim „brzim“ punjačima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sr-Latn-RS" sz="1600" b="1" dirty="0">
                <a:solidFill>
                  <a:schemeClr val="tx1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Problemi sa softverima i pristupima punjačima u praksi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sr-Latn-RS" sz="1600" b="1" dirty="0">
                <a:solidFill>
                  <a:schemeClr val="tx1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Cene održavanja i popravki posebno u slučajevima mehaničkih oštećenja, kao i u slučajevima saobraćajnih nezgoda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sr-Latn-RS" sz="1600" b="1" dirty="0">
                <a:solidFill>
                  <a:schemeClr val="tx1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Vreme trajanja popravki i nabavke rezevnih delova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sr-Latn-RS" sz="1600" b="1" dirty="0">
                <a:solidFill>
                  <a:schemeClr val="tx1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Loša servisna mreža i obučenost majstora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sr-Latn-RS" sz="1600" b="1" dirty="0">
                <a:solidFill>
                  <a:schemeClr val="tx1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Skuplje osiguranje (uglavnom svuda u svetu)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sr-Latn-RS" sz="1600" b="1" dirty="0">
                <a:solidFill>
                  <a:schemeClr val="tx1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Troškovi zamene pneumatika i njihova potrošnja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sr-Latn-RS" sz="1600" b="1" dirty="0">
                <a:solidFill>
                  <a:schemeClr val="tx1">
                    <a:lumMod val="50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Izostanak državnih subvencija i beneficija  kao „kompenzacija“ navedenih problema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endParaRPr lang="sr-Latn-RS" sz="1600" b="1" dirty="0">
              <a:solidFill>
                <a:schemeClr val="tx1">
                  <a:lumMod val="50000"/>
                </a:schemeClr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marL="342900" indent="-342900">
              <a:buFont typeface="Arial" panose="020B0604020202020204" pitchFamily="34" charset="0"/>
              <a:buChar char="•"/>
            </a:pPr>
            <a:endParaRPr lang="sr-Latn-RS" sz="1600" b="1" dirty="0">
              <a:solidFill>
                <a:schemeClr val="tx1">
                  <a:lumMod val="50000"/>
                </a:schemeClr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marL="342900" indent="-342900">
              <a:buFont typeface="Arial" panose="020B0604020202020204" pitchFamily="34" charset="0"/>
              <a:buChar char="•"/>
            </a:pPr>
            <a:endParaRPr lang="sr-Latn-RS" sz="2400" dirty="0">
              <a:solidFill>
                <a:schemeClr val="tx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r>
              <a:rPr lang="sr-Latn-RS" sz="2400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109587524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UNDODONOTDELETE" val="0"/>
</p:tagLst>
</file>

<file path=ppt/tags/tag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82vkTYhaAIDUw5Cd_wl6KQ"/>
</p:tagLst>
</file>

<file path=ppt/tags/tag1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TICULATE_SLIDE_THUMBNAIL_REFRESH" val="1"/>
</p:tagLst>
</file>

<file path=ppt/tags/tag1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TICULATE_SLIDE_THUMBNAIL_REFRESH" val="1"/>
</p:tagLst>
</file>

<file path=ppt/tags/tag1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TICULATE_SLIDE_THUMBNAIL_REFRESH" val="1"/>
</p:tagLst>
</file>

<file path=ppt/tags/tag1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TICULATE_SLIDE_THUMBNAIL_REFRESH" val="1"/>
</p:tagLst>
</file>

<file path=ppt/tags/tag1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TICULATE_SLIDE_THUMBNAIL_REFRESH" val="1"/>
</p:tagLst>
</file>

<file path=ppt/tags/tag1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TICULATE_SLIDE_THUMBNAIL_REFRESH" val="1"/>
</p:tagLst>
</file>

<file path=ppt/tags/tag1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TICULATE_SLIDE_THUMBNAIL_REFRESH" val="1"/>
</p:tagLst>
</file>

<file path=ppt/tags/tag1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TICULATE_SLIDE_THUMBNAIL_REFRESH" val="1"/>
</p:tagLst>
</file>

<file path=ppt/tags/tag1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TICULATE_SLIDE_THUMBNAIL_REFRESH" val="1"/>
</p:tagLst>
</file>

<file path=ppt/tags/tag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rc6LpjMjoBszdj8q5lXrLA"/>
</p:tagLst>
</file>

<file path=ppt/tags/tag1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TICULATE_SLIDE_THUMBNAIL_REFRESH" val="1"/>
</p:tagLst>
</file>

<file path=ppt/tags/tag1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TICULATE_SLIDE_THUMBNAIL_REFRESH" val="1"/>
</p:tagLst>
</file>

<file path=ppt/tags/tag1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TICULATE_SLIDE_THUMBNAIL_REFRESH" val="1"/>
</p:tagLst>
</file>

<file path=ppt/tags/tag1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TICULATE_SLIDE_THUMBNAIL_REFRESH" val="1"/>
</p:tagLst>
</file>

<file path=ppt/tags/tag1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TICULATE_SLIDE_THUMBNAIL_REFRESH" val="1"/>
</p:tagLst>
</file>

<file path=ppt/tags/tag1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TICULATE_SLIDE_THUMBNAIL_REFRESH" val="1"/>
</p:tagLst>
</file>

<file path=ppt/tags/tag1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TICULATE_SLIDE_THUMBNAIL_REFRESH" val="1"/>
</p:tagLst>
</file>

<file path=ppt/tags/tag1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TICULATE_SLIDE_THUMBNAIL_REFRESH" val="1"/>
</p:tagLst>
</file>

<file path=ppt/tags/tag1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TICULATE_SLIDE_THUMBNAIL_REFRESH" val="1"/>
</p:tagLst>
</file>

<file path=ppt/tags/tag1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TICULATE_SLIDE_THUMBNAIL_REFRESH" val="1"/>
</p:tagLst>
</file>

<file path=ppt/tags/tag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TICULATE_SLIDE_THUMBNAIL_REFRESH" val="1"/>
</p:tagLst>
</file>

<file path=ppt/tags/tag1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TICULATE_SLIDE_THUMBNAIL_REFRESH" val="1"/>
</p:tagLst>
</file>

<file path=ppt/tags/tag1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TICULATE_SLIDE_THUMBNAIL_REFRESH" val="1"/>
</p:tagLst>
</file>

<file path=ppt/tags/tag1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TICULATE_SLIDE_THUMBNAIL_REFRESH" val="1"/>
</p:tagLst>
</file>

<file path=ppt/tags/tag1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TICULATE_SLIDE_THUMBNAIL_REFRESH" val="1"/>
</p:tagLst>
</file>

<file path=ppt/tags/tag1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TICULATE_SLIDE_THUMBNAIL_REFRESH" val="1"/>
</p:tagLst>
</file>

<file path=ppt/tags/tag1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TICULATE_SLIDE_THUMBNAIL_REFRESH" val="1"/>
</p:tagLst>
</file>

<file path=ppt/tags/tag1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TICULATE_SLIDE_THUMBNAIL_REFRESH" val="1"/>
</p:tagLst>
</file>

<file path=ppt/tags/tag1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TICULATE_SLIDE_THUMBNAIL_REFRESH" val="1"/>
</p:tagLst>
</file>

<file path=ppt/tags/tag1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TICULATE_SLIDE_THUMBNAIL_REFRESH" val="1"/>
</p:tagLst>
</file>

<file path=ppt/tags/tag1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TICULATE_SLIDE_THUMBNAIL_REFRESH" val="1"/>
</p:tagLst>
</file>

<file path=ppt/tags/tag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7.YCE0Fg6a7885mIspDO6A"/>
</p:tagLst>
</file>

<file path=ppt/tags/tag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.dsNTchZYSxptP68wipY2w"/>
</p:tagLst>
</file>

<file path=ppt/tags/tag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TICULATE_SLIDE_THUMBNAIL_REFRESH" val="1"/>
</p:tagLst>
</file>

<file path=ppt/tags/tag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7.YCE0Fg6a7885mIspDO6A"/>
</p:tagLst>
</file>

<file path=ppt/tags/tag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TICULATE_SLIDE_THUMBNAIL_REFRESH" val="1"/>
</p:tagLst>
</file>

<file path=ppt/tags/tag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7.YCE0Fg6a7885mIspDO6A"/>
</p:tagLst>
</file>

<file path=ppt/tags/tag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TICULATE_SLIDE_THUMBNAIL_REFRESH" val="1"/>
</p:tagLst>
</file>

<file path=ppt/tags/tag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7.YCE0Fg6a7885mIspDO6A"/>
</p:tagLst>
</file>

<file path=ppt/tags/tag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TICULATE_SLIDE_THUMBNAIL_REFRESH" val="1"/>
</p:tagLst>
</file>

<file path=ppt/tags/tag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heme/theme1.xml><?xml version="1.0" encoding="utf-8"?>
<a:theme xmlns:a="http://schemas.openxmlformats.org/drawingml/2006/main" name="DEKRA Template">
  <a:themeElements>
    <a:clrScheme name="Dekra Template 2015">
      <a:dk1>
        <a:srgbClr val="555555"/>
      </a:dk1>
      <a:lt1>
        <a:srgbClr val="FFFFFF"/>
      </a:lt1>
      <a:dk2>
        <a:srgbClr val="BBBBBB"/>
      </a:dk2>
      <a:lt2>
        <a:srgbClr val="999999"/>
      </a:lt2>
      <a:accent1>
        <a:srgbClr val="007D40"/>
      </a:accent1>
      <a:accent2>
        <a:srgbClr val="57AB27"/>
      </a:accent2>
      <a:accent3>
        <a:srgbClr val="B4D2AC"/>
      </a:accent3>
      <a:accent4>
        <a:srgbClr val="FFD500"/>
      </a:accent4>
      <a:accent5>
        <a:srgbClr val="EE7F00"/>
      </a:accent5>
      <a:accent6>
        <a:srgbClr val="C5007B"/>
      </a:accent6>
      <a:hlink>
        <a:srgbClr val="EE7F00"/>
      </a:hlink>
      <a:folHlink>
        <a:srgbClr val="E7C100"/>
      </a:folHlink>
    </a:clrScheme>
    <a:fontScheme name="Dekra Template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gray">
        <a:ln>
          <a:solidFill>
            <a:schemeClr val="accent1"/>
          </a:solidFill>
        </a:ln>
      </a:spPr>
      <a:bodyPr lIns="72000" tIns="72000" rIns="72000" bIns="72000" rtlCol="0" anchor="ctr"/>
      <a:lstStyle>
        <a:defPPr marL="180000" indent="-180000" algn="ctr">
          <a:spcBef>
            <a:spcPts val="600"/>
          </a:spcBef>
          <a:spcAft>
            <a:spcPts val="600"/>
          </a:spcAft>
          <a:buFont typeface="Wingdings" panose="05000000000000000000" pitchFamily="2" charset="2"/>
          <a:buChar char="§"/>
          <a:defRPr sz="1400" dirty="0" err="1" smtClean="0"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 bwMode="gray">
        <a:ln w="19050" cap="rnd">
          <a:solidFill>
            <a:schemeClr val="bg2"/>
          </a:solidFill>
          <a:prstDash val="sysDot"/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  <a:txDef>
      <a:spPr bwMode="gray">
        <a:noFill/>
      </a:spPr>
      <a:bodyPr vert="horz" wrap="square" lIns="0" tIns="0" rIns="0" bIns="0" rtlCol="0">
        <a:noAutofit/>
      </a:bodyPr>
      <a:lstStyle>
        <a:defPPr>
          <a:spcBef>
            <a:spcPts val="600"/>
          </a:spcBef>
          <a:spcAft>
            <a:spcPts val="600"/>
          </a:spcAft>
          <a:buClr>
            <a:schemeClr val="accent1"/>
          </a:buClr>
          <a:defRPr sz="1400" dirty="0" err="1" smtClean="0"/>
        </a:defPPr>
      </a:lstStyle>
    </a:txDef>
  </a:objectDefaults>
  <a:extraClrSchemeLst/>
  <a:extLst>
    <a:ext uri="{05A4C25C-085E-4340-85A3-A5531E510DB2}">
      <thm15:themeFamily xmlns:thm15="http://schemas.microsoft.com/office/thememl/2012/main" name="Präsentation1" id="{CFB7AB40-21C3-4A19-BABA-F5D74A079627}" vid="{7D4D8EB5-D73E-41E7-BD4C-C2F3ACE26FC0}"/>
    </a:ext>
  </a:extLst>
</a:theme>
</file>

<file path=ppt/theme/theme10.xml><?xml version="1.0" encoding="utf-8"?>
<a:theme xmlns:a="http://schemas.openxmlformats.org/drawingml/2006/main" name="7_DEKRA_Master_new">
  <a:themeElements>
    <a:clrScheme name="DEKRA neu">
      <a:dk1>
        <a:srgbClr val="555555"/>
      </a:dk1>
      <a:lt1>
        <a:srgbClr val="FFFFFF"/>
      </a:lt1>
      <a:dk2>
        <a:srgbClr val="BBBBBB"/>
      </a:dk2>
      <a:lt2>
        <a:srgbClr val="999999"/>
      </a:lt2>
      <a:accent1>
        <a:srgbClr val="007D40"/>
      </a:accent1>
      <a:accent2>
        <a:srgbClr val="595959"/>
      </a:accent2>
      <a:accent3>
        <a:srgbClr val="50B848"/>
      </a:accent3>
      <a:accent4>
        <a:srgbClr val="008C4F"/>
      </a:accent4>
      <a:accent5>
        <a:srgbClr val="97CA52"/>
      </a:accent5>
      <a:accent6>
        <a:srgbClr val="E6E6E6"/>
      </a:accent6>
      <a:hlink>
        <a:srgbClr val="007D40"/>
      </a:hlink>
      <a:folHlink>
        <a:srgbClr val="002060"/>
      </a:folHlink>
    </a:clrScheme>
    <a:fontScheme name="Dekra Template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gray">
        <a:ln>
          <a:solidFill>
            <a:schemeClr val="accent1"/>
          </a:solidFill>
        </a:ln>
      </a:spPr>
      <a:bodyPr lIns="72000" tIns="72000" rIns="72000" bIns="72000" rtlCol="0" anchor="ctr"/>
      <a:lstStyle>
        <a:defPPr marL="180000" indent="-180000" algn="ctr">
          <a:spcBef>
            <a:spcPts val="600"/>
          </a:spcBef>
          <a:spcAft>
            <a:spcPts val="600"/>
          </a:spcAft>
          <a:buFont typeface="Wingdings" panose="05000000000000000000" pitchFamily="2" charset="2"/>
          <a:buChar char="§"/>
          <a:defRPr sz="1400" dirty="0" err="1" smtClean="0"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 bwMode="gray">
        <a:ln w="19050" cap="rnd">
          <a:solidFill>
            <a:schemeClr val="bg2"/>
          </a:solidFill>
          <a:prstDash val="sysDot"/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  <a:txDef>
      <a:spPr bwMode="gray">
        <a:noFill/>
      </a:spPr>
      <a:bodyPr vert="horz" wrap="square" lIns="0" tIns="0" rIns="0" bIns="0" rtlCol="0">
        <a:noAutofit/>
      </a:bodyPr>
      <a:lstStyle>
        <a:defPPr>
          <a:spcBef>
            <a:spcPts val="600"/>
          </a:spcBef>
          <a:spcAft>
            <a:spcPts val="600"/>
          </a:spcAft>
          <a:buClr>
            <a:schemeClr val="accent1"/>
          </a:buClr>
          <a:defRPr sz="1400" dirty="0" err="1" smtClean="0"/>
        </a:defPPr>
      </a:lstStyle>
    </a:txDef>
  </a:objectDefaults>
  <a:extraClrSchemeLst/>
</a:theme>
</file>

<file path=ppt/theme/theme11.xml><?xml version="1.0" encoding="utf-8"?>
<a:theme xmlns:a="http://schemas.openxmlformats.org/drawingml/2006/main" name="4_DEKRA_Master_new">
  <a:themeElements>
    <a:clrScheme name="DEKRA neu">
      <a:dk1>
        <a:srgbClr val="555555"/>
      </a:dk1>
      <a:lt1>
        <a:srgbClr val="FFFFFF"/>
      </a:lt1>
      <a:dk2>
        <a:srgbClr val="BBBBBB"/>
      </a:dk2>
      <a:lt2>
        <a:srgbClr val="999999"/>
      </a:lt2>
      <a:accent1>
        <a:srgbClr val="007D40"/>
      </a:accent1>
      <a:accent2>
        <a:srgbClr val="595959"/>
      </a:accent2>
      <a:accent3>
        <a:srgbClr val="50B848"/>
      </a:accent3>
      <a:accent4>
        <a:srgbClr val="008C4F"/>
      </a:accent4>
      <a:accent5>
        <a:srgbClr val="97CA52"/>
      </a:accent5>
      <a:accent6>
        <a:srgbClr val="E6E6E6"/>
      </a:accent6>
      <a:hlink>
        <a:srgbClr val="007D40"/>
      </a:hlink>
      <a:folHlink>
        <a:srgbClr val="002060"/>
      </a:folHlink>
    </a:clrScheme>
    <a:fontScheme name="Dekra Template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gray">
        <a:ln>
          <a:solidFill>
            <a:schemeClr val="accent1"/>
          </a:solidFill>
        </a:ln>
      </a:spPr>
      <a:bodyPr lIns="72000" tIns="72000" rIns="72000" bIns="72000" rtlCol="0" anchor="ctr"/>
      <a:lstStyle>
        <a:defPPr marL="180000" indent="-180000" algn="ctr">
          <a:spcBef>
            <a:spcPts val="600"/>
          </a:spcBef>
          <a:spcAft>
            <a:spcPts val="600"/>
          </a:spcAft>
          <a:buFont typeface="Wingdings" panose="05000000000000000000" pitchFamily="2" charset="2"/>
          <a:buChar char="§"/>
          <a:defRPr sz="1400" dirty="0" err="1" smtClean="0"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 bwMode="gray">
        <a:ln w="19050" cap="rnd">
          <a:solidFill>
            <a:schemeClr val="bg2"/>
          </a:solidFill>
          <a:prstDash val="sysDot"/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  <a:txDef>
      <a:spPr bwMode="gray">
        <a:noFill/>
      </a:spPr>
      <a:bodyPr vert="horz" wrap="square" lIns="0" tIns="0" rIns="0" bIns="0" rtlCol="0">
        <a:noAutofit/>
      </a:bodyPr>
      <a:lstStyle>
        <a:defPPr>
          <a:spcBef>
            <a:spcPts val="600"/>
          </a:spcBef>
          <a:spcAft>
            <a:spcPts val="600"/>
          </a:spcAft>
          <a:buClr>
            <a:schemeClr val="accent1"/>
          </a:buClr>
          <a:defRPr sz="1400" dirty="0" err="1" smtClean="0"/>
        </a:defPPr>
      </a:lstStyle>
    </a:txDef>
  </a:objectDefaults>
  <a:extraClrSchemeLst/>
</a:theme>
</file>

<file path=ppt/theme/theme12.xml><?xml version="1.0" encoding="utf-8"?>
<a:theme xmlns:a="http://schemas.openxmlformats.org/drawingml/2006/main" name="Thème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13.xml><?xml version="1.0" encoding="utf-8"?>
<a:theme xmlns:a="http://schemas.openxmlformats.org/drawingml/2006/main" name="Thème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1_Conception personnalisé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Conception personnalisé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4.xml><?xml version="1.0" encoding="utf-8"?>
<a:theme xmlns:a="http://schemas.openxmlformats.org/drawingml/2006/main" name="Thème1">
  <a:themeElements>
    <a:clrScheme name="DEKRA neu">
      <a:dk1>
        <a:srgbClr val="555555"/>
      </a:dk1>
      <a:lt1>
        <a:srgbClr val="FFFFFF"/>
      </a:lt1>
      <a:dk2>
        <a:srgbClr val="BBBBBB"/>
      </a:dk2>
      <a:lt2>
        <a:srgbClr val="999999"/>
      </a:lt2>
      <a:accent1>
        <a:srgbClr val="007D40"/>
      </a:accent1>
      <a:accent2>
        <a:srgbClr val="595959"/>
      </a:accent2>
      <a:accent3>
        <a:srgbClr val="50B848"/>
      </a:accent3>
      <a:accent4>
        <a:srgbClr val="008C4F"/>
      </a:accent4>
      <a:accent5>
        <a:srgbClr val="97CA52"/>
      </a:accent5>
      <a:accent6>
        <a:srgbClr val="E6E6E6"/>
      </a:accent6>
      <a:hlink>
        <a:srgbClr val="007D40"/>
      </a:hlink>
      <a:folHlink>
        <a:srgbClr val="002060"/>
      </a:folHlink>
    </a:clrScheme>
    <a:fontScheme name="Dekra Template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gray">
        <a:ln>
          <a:solidFill>
            <a:schemeClr val="accent1"/>
          </a:solidFill>
        </a:ln>
      </a:spPr>
      <a:bodyPr lIns="72000" tIns="72000" rIns="72000" bIns="72000" rtlCol="0" anchor="ctr"/>
      <a:lstStyle>
        <a:defPPr marL="180000" indent="-180000" algn="ctr">
          <a:spcBef>
            <a:spcPts val="600"/>
          </a:spcBef>
          <a:spcAft>
            <a:spcPts val="600"/>
          </a:spcAft>
          <a:buFont typeface="Wingdings" panose="05000000000000000000" pitchFamily="2" charset="2"/>
          <a:buChar char="§"/>
          <a:defRPr sz="1400" dirty="0" err="1" smtClean="0"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 bwMode="gray">
        <a:ln w="19050" cap="rnd">
          <a:solidFill>
            <a:schemeClr val="bg2"/>
          </a:solidFill>
          <a:prstDash val="sysDot"/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  <a:txDef>
      <a:spPr bwMode="gray">
        <a:noFill/>
      </a:spPr>
      <a:bodyPr vert="horz" wrap="square" lIns="0" tIns="0" rIns="0" bIns="0" rtlCol="0">
        <a:noAutofit/>
      </a:bodyPr>
      <a:lstStyle>
        <a:defPPr>
          <a:spcBef>
            <a:spcPts val="600"/>
          </a:spcBef>
          <a:spcAft>
            <a:spcPts val="600"/>
          </a:spcAft>
          <a:buClr>
            <a:schemeClr val="accent1"/>
          </a:buClr>
          <a:defRPr sz="1400" dirty="0" err="1" smtClean="0"/>
        </a:defPPr>
      </a:lstStyle>
    </a:txDef>
  </a:objectDefaults>
  <a:extraClrSchemeLst/>
  <a:extLst>
    <a:ext uri="{05A4C25C-085E-4340-85A3-A5531E510DB2}">
      <thm15:themeFamily xmlns:thm15="http://schemas.microsoft.com/office/thememl/2012/main" name="Thème1" id="{3DA13AAA-CAB1-437D-A56C-E36DBCFBD3DD}" vid="{8C4BBDBA-67F6-4868-83DB-AA6E6EBE5896}"/>
    </a:ext>
  </a:extLst>
</a:theme>
</file>

<file path=ppt/theme/theme5.xml><?xml version="1.0" encoding="utf-8"?>
<a:theme xmlns:a="http://schemas.openxmlformats.org/drawingml/2006/main" name="2_Conception personnalisé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6.xml><?xml version="1.0" encoding="utf-8"?>
<a:theme xmlns:a="http://schemas.openxmlformats.org/drawingml/2006/main" name="DEKRA_Master_new">
  <a:themeElements>
    <a:clrScheme name="DEKRA neu">
      <a:dk1>
        <a:srgbClr val="555555"/>
      </a:dk1>
      <a:lt1>
        <a:srgbClr val="FFFFFF"/>
      </a:lt1>
      <a:dk2>
        <a:srgbClr val="BBBBBB"/>
      </a:dk2>
      <a:lt2>
        <a:srgbClr val="999999"/>
      </a:lt2>
      <a:accent1>
        <a:srgbClr val="007D40"/>
      </a:accent1>
      <a:accent2>
        <a:srgbClr val="595959"/>
      </a:accent2>
      <a:accent3>
        <a:srgbClr val="50B848"/>
      </a:accent3>
      <a:accent4>
        <a:srgbClr val="008C4F"/>
      </a:accent4>
      <a:accent5>
        <a:srgbClr val="97CA52"/>
      </a:accent5>
      <a:accent6>
        <a:srgbClr val="E6E6E6"/>
      </a:accent6>
      <a:hlink>
        <a:srgbClr val="007D40"/>
      </a:hlink>
      <a:folHlink>
        <a:srgbClr val="002060"/>
      </a:folHlink>
    </a:clrScheme>
    <a:fontScheme name="Dekra Template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gray">
        <a:ln>
          <a:solidFill>
            <a:schemeClr val="accent1"/>
          </a:solidFill>
        </a:ln>
      </a:spPr>
      <a:bodyPr lIns="72000" tIns="72000" rIns="72000" bIns="72000" rtlCol="0" anchor="ctr"/>
      <a:lstStyle>
        <a:defPPr marL="180000" indent="-180000" algn="ctr">
          <a:spcBef>
            <a:spcPts val="600"/>
          </a:spcBef>
          <a:spcAft>
            <a:spcPts val="600"/>
          </a:spcAft>
          <a:buFont typeface="Wingdings" panose="05000000000000000000" pitchFamily="2" charset="2"/>
          <a:buChar char="§"/>
          <a:defRPr sz="1400" dirty="0" err="1" smtClean="0"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 bwMode="gray">
        <a:ln w="19050" cap="rnd">
          <a:solidFill>
            <a:schemeClr val="bg2"/>
          </a:solidFill>
          <a:prstDash val="sysDot"/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  <a:txDef>
      <a:spPr bwMode="gray">
        <a:noFill/>
      </a:spPr>
      <a:bodyPr vert="horz" wrap="square" lIns="0" tIns="0" rIns="0" bIns="0" rtlCol="0">
        <a:noAutofit/>
      </a:bodyPr>
      <a:lstStyle>
        <a:defPPr>
          <a:spcBef>
            <a:spcPts val="600"/>
          </a:spcBef>
          <a:spcAft>
            <a:spcPts val="600"/>
          </a:spcAft>
          <a:buClr>
            <a:schemeClr val="accent1"/>
          </a:buClr>
          <a:defRPr sz="1400" dirty="0" err="1" smtClean="0"/>
        </a:defPPr>
      </a:lstStyle>
    </a:txDef>
  </a:objectDefaults>
  <a:extraClrSchemeLst/>
</a:theme>
</file>

<file path=ppt/theme/theme7.xml><?xml version="1.0" encoding="utf-8"?>
<a:theme xmlns:a="http://schemas.openxmlformats.org/drawingml/2006/main" name="1_DEKRA_Master_new">
  <a:themeElements>
    <a:clrScheme name="DEKRA neu">
      <a:dk1>
        <a:srgbClr val="555555"/>
      </a:dk1>
      <a:lt1>
        <a:srgbClr val="FFFFFF"/>
      </a:lt1>
      <a:dk2>
        <a:srgbClr val="BBBBBB"/>
      </a:dk2>
      <a:lt2>
        <a:srgbClr val="999999"/>
      </a:lt2>
      <a:accent1>
        <a:srgbClr val="007D40"/>
      </a:accent1>
      <a:accent2>
        <a:srgbClr val="595959"/>
      </a:accent2>
      <a:accent3>
        <a:srgbClr val="50B848"/>
      </a:accent3>
      <a:accent4>
        <a:srgbClr val="008C4F"/>
      </a:accent4>
      <a:accent5>
        <a:srgbClr val="97CA52"/>
      </a:accent5>
      <a:accent6>
        <a:srgbClr val="E6E6E6"/>
      </a:accent6>
      <a:hlink>
        <a:srgbClr val="007D40"/>
      </a:hlink>
      <a:folHlink>
        <a:srgbClr val="002060"/>
      </a:folHlink>
    </a:clrScheme>
    <a:fontScheme name="Dekra Template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gray">
        <a:ln>
          <a:solidFill>
            <a:schemeClr val="accent1"/>
          </a:solidFill>
        </a:ln>
      </a:spPr>
      <a:bodyPr lIns="72000" tIns="72000" rIns="72000" bIns="72000" rtlCol="0" anchor="ctr"/>
      <a:lstStyle>
        <a:defPPr marL="180000" indent="-180000" algn="ctr">
          <a:spcBef>
            <a:spcPts val="600"/>
          </a:spcBef>
          <a:spcAft>
            <a:spcPts val="600"/>
          </a:spcAft>
          <a:buFont typeface="Wingdings" panose="05000000000000000000" pitchFamily="2" charset="2"/>
          <a:buChar char="§"/>
          <a:defRPr sz="1400" dirty="0" err="1" smtClean="0"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 bwMode="gray">
        <a:ln w="19050" cap="rnd">
          <a:solidFill>
            <a:schemeClr val="bg2"/>
          </a:solidFill>
          <a:prstDash val="sysDot"/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  <a:txDef>
      <a:spPr bwMode="gray">
        <a:noFill/>
      </a:spPr>
      <a:bodyPr vert="horz" wrap="square" lIns="0" tIns="0" rIns="0" bIns="0" rtlCol="0">
        <a:noAutofit/>
      </a:bodyPr>
      <a:lstStyle>
        <a:defPPr>
          <a:spcBef>
            <a:spcPts val="600"/>
          </a:spcBef>
          <a:spcAft>
            <a:spcPts val="600"/>
          </a:spcAft>
          <a:buClr>
            <a:schemeClr val="accent1"/>
          </a:buClr>
          <a:defRPr sz="1400" dirty="0" err="1" smtClean="0"/>
        </a:defPPr>
      </a:lstStyle>
    </a:txDef>
  </a:objectDefaults>
  <a:extraClrSchemeLst/>
</a:theme>
</file>

<file path=ppt/theme/theme8.xml><?xml version="1.0" encoding="utf-8"?>
<a:theme xmlns:a="http://schemas.openxmlformats.org/drawingml/2006/main" name="2_DEKRA_Master_new">
  <a:themeElements>
    <a:clrScheme name="DEKRA neu">
      <a:dk1>
        <a:srgbClr val="555555"/>
      </a:dk1>
      <a:lt1>
        <a:srgbClr val="FFFFFF"/>
      </a:lt1>
      <a:dk2>
        <a:srgbClr val="BBBBBB"/>
      </a:dk2>
      <a:lt2>
        <a:srgbClr val="999999"/>
      </a:lt2>
      <a:accent1>
        <a:srgbClr val="007D40"/>
      </a:accent1>
      <a:accent2>
        <a:srgbClr val="595959"/>
      </a:accent2>
      <a:accent3>
        <a:srgbClr val="50B848"/>
      </a:accent3>
      <a:accent4>
        <a:srgbClr val="008C4F"/>
      </a:accent4>
      <a:accent5>
        <a:srgbClr val="97CA52"/>
      </a:accent5>
      <a:accent6>
        <a:srgbClr val="E6E6E6"/>
      </a:accent6>
      <a:hlink>
        <a:srgbClr val="007D40"/>
      </a:hlink>
      <a:folHlink>
        <a:srgbClr val="002060"/>
      </a:folHlink>
    </a:clrScheme>
    <a:fontScheme name="Dekra Template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gray">
        <a:ln>
          <a:solidFill>
            <a:schemeClr val="accent1"/>
          </a:solidFill>
        </a:ln>
      </a:spPr>
      <a:bodyPr lIns="72000" tIns="72000" rIns="72000" bIns="72000" rtlCol="0" anchor="ctr"/>
      <a:lstStyle>
        <a:defPPr marL="180000" indent="-180000" algn="ctr">
          <a:spcBef>
            <a:spcPts val="600"/>
          </a:spcBef>
          <a:spcAft>
            <a:spcPts val="600"/>
          </a:spcAft>
          <a:buFont typeface="Wingdings" panose="05000000000000000000" pitchFamily="2" charset="2"/>
          <a:buChar char="§"/>
          <a:defRPr sz="1400" dirty="0" err="1" smtClean="0"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 bwMode="gray">
        <a:ln w="19050" cap="rnd">
          <a:solidFill>
            <a:schemeClr val="bg2"/>
          </a:solidFill>
          <a:prstDash val="sysDot"/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  <a:txDef>
      <a:spPr bwMode="gray">
        <a:noFill/>
      </a:spPr>
      <a:bodyPr vert="horz" wrap="square" lIns="0" tIns="0" rIns="0" bIns="0" rtlCol="0">
        <a:noAutofit/>
      </a:bodyPr>
      <a:lstStyle>
        <a:defPPr>
          <a:spcBef>
            <a:spcPts val="600"/>
          </a:spcBef>
          <a:spcAft>
            <a:spcPts val="600"/>
          </a:spcAft>
          <a:buClr>
            <a:schemeClr val="accent1"/>
          </a:buClr>
          <a:defRPr sz="1400" dirty="0" err="1" smtClean="0"/>
        </a:defPPr>
      </a:lstStyle>
    </a:txDef>
  </a:objectDefaults>
  <a:extraClrSchemeLst/>
</a:theme>
</file>

<file path=ppt/theme/theme9.xml><?xml version="1.0" encoding="utf-8"?>
<a:theme xmlns:a="http://schemas.openxmlformats.org/drawingml/2006/main" name="3_DEKRA_Master_new">
  <a:themeElements>
    <a:clrScheme name="DEKRA neu">
      <a:dk1>
        <a:srgbClr val="555555"/>
      </a:dk1>
      <a:lt1>
        <a:srgbClr val="FFFFFF"/>
      </a:lt1>
      <a:dk2>
        <a:srgbClr val="BBBBBB"/>
      </a:dk2>
      <a:lt2>
        <a:srgbClr val="999999"/>
      </a:lt2>
      <a:accent1>
        <a:srgbClr val="007D40"/>
      </a:accent1>
      <a:accent2>
        <a:srgbClr val="595959"/>
      </a:accent2>
      <a:accent3>
        <a:srgbClr val="50B848"/>
      </a:accent3>
      <a:accent4>
        <a:srgbClr val="008C4F"/>
      </a:accent4>
      <a:accent5>
        <a:srgbClr val="97CA52"/>
      </a:accent5>
      <a:accent6>
        <a:srgbClr val="E6E6E6"/>
      </a:accent6>
      <a:hlink>
        <a:srgbClr val="007D40"/>
      </a:hlink>
      <a:folHlink>
        <a:srgbClr val="002060"/>
      </a:folHlink>
    </a:clrScheme>
    <a:fontScheme name="Dekra Template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gray">
        <a:ln>
          <a:solidFill>
            <a:schemeClr val="accent1"/>
          </a:solidFill>
        </a:ln>
      </a:spPr>
      <a:bodyPr lIns="72000" tIns="72000" rIns="72000" bIns="72000" rtlCol="0" anchor="ctr"/>
      <a:lstStyle>
        <a:defPPr marL="180000" indent="-180000" algn="ctr">
          <a:spcBef>
            <a:spcPts val="600"/>
          </a:spcBef>
          <a:spcAft>
            <a:spcPts val="600"/>
          </a:spcAft>
          <a:buFont typeface="Wingdings" panose="05000000000000000000" pitchFamily="2" charset="2"/>
          <a:buChar char="§"/>
          <a:defRPr sz="1400" dirty="0" err="1" smtClean="0"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 bwMode="gray">
        <a:ln w="19050" cap="rnd">
          <a:solidFill>
            <a:schemeClr val="bg2"/>
          </a:solidFill>
          <a:prstDash val="sysDot"/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  <a:txDef>
      <a:spPr bwMode="gray">
        <a:noFill/>
      </a:spPr>
      <a:bodyPr vert="horz" wrap="square" lIns="0" tIns="0" rIns="0" bIns="0" rtlCol="0">
        <a:noAutofit/>
      </a:bodyPr>
      <a:lstStyle>
        <a:defPPr>
          <a:spcBef>
            <a:spcPts val="600"/>
          </a:spcBef>
          <a:spcAft>
            <a:spcPts val="600"/>
          </a:spcAft>
          <a:buClr>
            <a:schemeClr val="accent1"/>
          </a:buClr>
          <a:defRPr sz="1400" dirty="0" err="1" smtClean="0"/>
        </a:defPPr>
      </a:lstStyle>
    </a:txDef>
  </a:objectDefaults>
  <a:extraClrSchemeLst/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/>
</p:properties>
</file>

<file path=customXml/item2.xml><?xml version="1.0" encoding="utf-8"?>
<ct:contentTypeSchema xmlns:ct="http://schemas.microsoft.com/office/2006/metadata/contentType" xmlns:ma="http://schemas.microsoft.com/office/2006/metadata/properties/metaAttributes" ct:_="" ma:_="" ma:contentTypeName="Document" ma:contentTypeID="0x010100F8EFE2B0F62EE74B87E86FB4FE7B014E" ma:contentTypeVersion="9" ma:contentTypeDescription="Een nieuw document maken." ma:contentTypeScope="" ma:versionID="9bad1332fbc9407ede226abf251c6894">
  <xsd:schema xmlns:xsd="http://www.w3.org/2001/XMLSchema" xmlns:xs="http://www.w3.org/2001/XMLSchema" xmlns:p="http://schemas.microsoft.com/office/2006/metadata/properties" xmlns:ns2="f38936a5-88ed-461e-b15f-759c5f3508cd" targetNamespace="http://schemas.microsoft.com/office/2006/metadata/properties" ma:root="true" ma:fieldsID="2d1ac1bbd2419b0c825795743fb7e6be" ns2:_="">
    <xsd:import namespace="f38936a5-88ed-461e-b15f-759c5f3508cd"/>
    <xsd:element name="properties">
      <xsd:complexType>
        <xsd:sequence>
          <xsd:element name="documentManagement">
            <xsd:complexType>
              <xsd:all>
                <xsd:element ref="ns2:MediaServiceMetadata" minOccurs="0"/>
                <xsd:element ref="ns2:MediaServiceFastMetadata" minOccurs="0"/>
                <xsd:element ref="ns2:MediaServiceAutoKeyPoints" minOccurs="0"/>
                <xsd:element ref="ns2:MediaServiceKeyPoints" minOccurs="0"/>
                <xsd:element ref="ns2:MediaServiceAutoTags" minOccurs="0"/>
                <xsd:element ref="ns2:MediaServiceOCR" minOccurs="0"/>
                <xsd:element ref="ns2:MediaServiceGenerationTime" minOccurs="0"/>
                <xsd:element ref="ns2:MediaServiceEventHashCode" minOccurs="0"/>
                <xsd:element ref="ns2:MediaServiceDateTaken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f38936a5-88ed-461e-b15f-759c5f3508cd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AutoKeyPoints" ma:index="10" nillable="true" ma:displayName="MediaServiceAutoKeyPoints" ma:hidden="true" ma:internalName="MediaServiceAutoKeyPoints" ma:readOnly="true">
      <xsd:simpleType>
        <xsd:restriction base="dms:Note"/>
      </xsd:simpleType>
    </xsd:element>
    <xsd:element name="MediaServiceKeyPoints" ma:index="11" nillable="true" ma:displayName="KeyPoints" ma:internalName="MediaServiceKeyPoints" ma:readOnly="true">
      <xsd:simpleType>
        <xsd:restriction base="dms:Note">
          <xsd:maxLength value="255"/>
        </xsd:restriction>
      </xsd:simpleType>
    </xsd:element>
    <xsd:element name="MediaServiceAutoTags" ma:index="12" nillable="true" ma:displayName="Tags" ma:internalName="MediaServiceAutoTags" ma:readOnly="true">
      <xsd:simpleType>
        <xsd:restriction base="dms:Text"/>
      </xsd:simpleType>
    </xsd:element>
    <xsd:element name="MediaServiceOCR" ma:index="13" nillable="true" ma:displayName="Extracted Text" ma:internalName="MediaServiceOCR" ma:readOnly="true">
      <xsd:simpleType>
        <xsd:restriction base="dms:Note">
          <xsd:maxLength value="255"/>
        </xsd:restriction>
      </xsd:simpleType>
    </xsd:element>
    <xsd:element name="MediaServiceGenerationTime" ma:index="14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EventHashCode" ma:index="15" nillable="true" ma:displayName="MediaServiceEventHashCode" ma:hidden="true" ma:internalName="MediaServiceEventHashCode" ma:readOnly="true">
      <xsd:simpleType>
        <xsd:restriction base="dms:Text"/>
      </xsd:simpleType>
    </xsd:element>
    <xsd:element name="MediaServiceDateTaken" ma:index="16" nillable="true" ma:displayName="MediaServiceDateTaken" ma:hidden="true" ma:internalName="MediaServiceDateTaken" ma:readOnly="true">
      <xsd:simpleType>
        <xsd:restriction base="dms:Text"/>
      </xsd:simple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Inhoudstype"/>
        <xsd:element ref="dc:title" minOccurs="0" maxOccurs="1" ma:index="4" ma:displayName="Titel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3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Props1.xml><?xml version="1.0" encoding="utf-8"?>
<ds:datastoreItem xmlns:ds="http://schemas.openxmlformats.org/officeDocument/2006/customXml" ds:itemID="{6C5660C5-7F9F-43D6-A5B9-816E2878BC2F}">
  <ds:schemaRefs>
    <ds:schemaRef ds:uri="http://schemas.microsoft.com/office/2006/metadata/properties"/>
    <ds:schemaRef ds:uri="http://schemas.microsoft.com/office/2006/documentManagement/types"/>
    <ds:schemaRef ds:uri="http://purl.org/dc/terms/"/>
    <ds:schemaRef ds:uri="http://schemas.openxmlformats.org/package/2006/metadata/core-properties"/>
    <ds:schemaRef ds:uri="http://purl.org/dc/dcmitype/"/>
    <ds:schemaRef ds:uri="http://schemas.microsoft.com/office/infopath/2007/PartnerControls"/>
    <ds:schemaRef ds:uri="http://purl.org/dc/elements/1.1/"/>
    <ds:schemaRef ds:uri="f38936a5-88ed-461e-b15f-759c5f3508cd"/>
    <ds:schemaRef ds:uri="http://www.w3.org/XML/1998/namespace"/>
  </ds:schemaRefs>
</ds:datastoreItem>
</file>

<file path=customXml/itemProps2.xml><?xml version="1.0" encoding="utf-8"?>
<ds:datastoreItem xmlns:ds="http://schemas.openxmlformats.org/officeDocument/2006/customXml" ds:itemID="{DFDE779F-5096-4435-B006-A86AF3877148}">
  <ds:schemaRefs>
    <ds:schemaRef ds:uri="http://schemas.microsoft.com/office/2006/metadata/contentType"/>
    <ds:schemaRef ds:uri="http://schemas.microsoft.com/office/2006/metadata/properties/metaAttributes"/>
    <ds:schemaRef ds:uri="http://www.w3.org/2000/xmlns/"/>
    <ds:schemaRef ds:uri="http://www.w3.org/2001/XMLSchema"/>
    <ds:schemaRef ds:uri="f38936a5-88ed-461e-b15f-759c5f3508cd"/>
    <ds:schemaRef ds:uri="http://schemas.microsoft.com/office/2006/metadata/properties"/>
    <ds:schemaRef ds:uri="http://schemas.microsoft.com/office/2006/documentManagement/types"/>
    <ds:schemaRef ds:uri="http://schemas.microsoft.com/office/infopath/2007/PartnerControls"/>
    <ds:schemaRef ds:uri="http://schemas.openxmlformats.org/package/2006/metadata/core-properties"/>
    <ds:schemaRef ds:uri="http://purl.org/dc/elements/1.1/"/>
    <ds:schemaRef ds:uri="http://purl.org/dc/terms/"/>
    <ds:schemaRef ds:uri="http://schemas.microsoft.com/internal/obd"/>
  </ds:schemaRefs>
</ds:datastoreItem>
</file>

<file path=customXml/itemProps3.xml><?xml version="1.0" encoding="utf-8"?>
<ds:datastoreItem xmlns:ds="http://schemas.openxmlformats.org/officeDocument/2006/customXml" ds:itemID="{556F740A-27F4-4501-A754-D6F9B996926A}">
  <ds:schemaRefs>
    <ds:schemaRef ds:uri="http://schemas.microsoft.com/sharepoint/v3/contenttype/forms"/>
  </ds:schemaRefs>
</ds:datastoreItem>
</file>

<file path=docProps/app.xml><?xml version="1.0" encoding="utf-8"?>
<Properties xmlns="http://schemas.openxmlformats.org/officeDocument/2006/extended-properties" xmlns:vt="http://schemas.openxmlformats.org/officeDocument/2006/docPropsVTypes">
  <TotalTime>5173</TotalTime>
  <Words>1186</Words>
  <Application>Microsoft Office PowerPoint</Application>
  <PresentationFormat>Widescreen</PresentationFormat>
  <Paragraphs>185</Paragraphs>
  <Slides>16</Slides>
  <Notes>14</Notes>
  <HiddenSlides>0</HiddenSlides>
  <MMClips>1</MMClips>
  <ScaleCrop>false</ScaleCrop>
  <HeadingPairs>
    <vt:vector size="8" baseType="variant">
      <vt:variant>
        <vt:lpstr>Fonts Used</vt:lpstr>
      </vt:variant>
      <vt:variant>
        <vt:i4>8</vt:i4>
      </vt:variant>
      <vt:variant>
        <vt:lpstr>Theme</vt:lpstr>
      </vt:variant>
      <vt:variant>
        <vt:i4>11</vt:i4>
      </vt:variant>
      <vt:variant>
        <vt:lpstr>Embedded OLE Servers</vt:lpstr>
      </vt:variant>
      <vt:variant>
        <vt:i4>1</vt:i4>
      </vt:variant>
      <vt:variant>
        <vt:lpstr>Slide Titles</vt:lpstr>
      </vt:variant>
      <vt:variant>
        <vt:i4>16</vt:i4>
      </vt:variant>
    </vt:vector>
  </HeadingPairs>
  <TitlesOfParts>
    <vt:vector size="36" baseType="lpstr">
      <vt:lpstr>Arial</vt:lpstr>
      <vt:lpstr>Arial Narrow</vt:lpstr>
      <vt:lpstr>Calibri</vt:lpstr>
      <vt:lpstr>Calibri Light</vt:lpstr>
      <vt:lpstr>Symbol</vt:lpstr>
      <vt:lpstr>Trebuchet MS</vt:lpstr>
      <vt:lpstr>Verdana</vt:lpstr>
      <vt:lpstr>Wingdings</vt:lpstr>
      <vt:lpstr>DEKRA Template</vt:lpstr>
      <vt:lpstr>1_Conception personnalisée</vt:lpstr>
      <vt:lpstr>Conception personnalisée</vt:lpstr>
      <vt:lpstr>Thème1</vt:lpstr>
      <vt:lpstr>2_Conception personnalisée</vt:lpstr>
      <vt:lpstr>DEKRA_Master_new</vt:lpstr>
      <vt:lpstr>1_DEKRA_Master_new</vt:lpstr>
      <vt:lpstr>2_DEKRA_Master_new</vt:lpstr>
      <vt:lpstr>3_DEKRA_Master_new</vt:lpstr>
      <vt:lpstr>7_DEKRA_Master_new</vt:lpstr>
      <vt:lpstr>4_DEKRA_Master_new</vt:lpstr>
      <vt:lpstr>think-cell Slide</vt:lpstr>
      <vt:lpstr>DEKRA d.o.o. Beograd  </vt:lpstr>
      <vt:lpstr>Šta je DEKRA?  DEKRA je globalni partner za  siguran i održiv svet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Thank you!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Pad tržišne vrednosti 2024</dc:title>
  <dc:creator>Velimir Jeremic</dc:creator>
  <cp:lastModifiedBy>Zorana Djoric</cp:lastModifiedBy>
  <cp:revision>157</cp:revision>
  <cp:lastPrinted>2022-11-30T12:00:21Z</cp:lastPrinted>
  <dcterms:created xsi:type="dcterms:W3CDTF">2019-02-06T07:47:50Z</dcterms:created>
  <dcterms:modified xsi:type="dcterms:W3CDTF">2024-05-11T15:51:18Z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0x010100F8EFE2B0F62EE74B87E86FB4FE7B014E</vt:lpwstr>
  </property>
</Properties>
</file>